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21"/>
  </p:notesMasterIdLst>
  <p:handoutMasterIdLst>
    <p:handoutMasterId r:id="rId22"/>
  </p:handoutMasterIdLst>
  <p:sldIdLst>
    <p:sldId id="350" r:id="rId5"/>
    <p:sldId id="361" r:id="rId6"/>
    <p:sldId id="352" r:id="rId7"/>
    <p:sldId id="380" r:id="rId8"/>
    <p:sldId id="381" r:id="rId9"/>
    <p:sldId id="383" r:id="rId10"/>
    <p:sldId id="384" r:id="rId11"/>
    <p:sldId id="385" r:id="rId12"/>
    <p:sldId id="386" r:id="rId13"/>
    <p:sldId id="387" r:id="rId14"/>
    <p:sldId id="388" r:id="rId15"/>
    <p:sldId id="389" r:id="rId16"/>
    <p:sldId id="390" r:id="rId17"/>
    <p:sldId id="391" r:id="rId18"/>
    <p:sldId id="392" r:id="rId19"/>
    <p:sldId id="343" r:id="rId20"/>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26"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96" d="100"/>
          <a:sy n="96" d="100"/>
        </p:scale>
        <p:origin x="289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ntony%20Garcia\Desktop\wpi\final_project_big_data\raw_data\final_dataset.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ntony%20Garcia\Desktop\wpi\final_project_big_data\raw_data\final_dataset.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ntony%20Garcia\Desktop\wpi\final_project_big_data\raw_data\final_dataset.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ntony%20Garcia\Desktop\wpi\final_project_big_data\raw_data\final_dataset.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2204615646459525E-2"/>
          <c:y val="3.7171546019677773E-2"/>
          <c:w val="0.87256101020298649"/>
          <c:h val="0.74436805843994991"/>
        </c:manualLayout>
      </c:layout>
      <c:scatterChart>
        <c:scatterStyle val="smoothMarker"/>
        <c:varyColors val="0"/>
        <c:ser>
          <c:idx val="0"/>
          <c:order val="0"/>
          <c:tx>
            <c:v>Real Power Consumption</c:v>
          </c:tx>
          <c:spPr>
            <a:ln w="19050" cap="rnd">
              <a:solidFill>
                <a:schemeClr val="accent6"/>
              </a:solidFill>
              <a:round/>
            </a:ln>
            <a:effectLst/>
          </c:spPr>
          <c:marker>
            <c:symbol val="none"/>
          </c:marker>
          <c:xVal>
            <c:numRef>
              <c:f>final_dataset!$A$2:$A$87601</c:f>
              <c:numCache>
                <c:formatCode>General</c:formatCode>
                <c:ptCount val="87600"/>
                <c:pt idx="0">
                  <c:v>1262394000</c:v>
                </c:pt>
                <c:pt idx="1">
                  <c:v>1262397600</c:v>
                </c:pt>
                <c:pt idx="2">
                  <c:v>1262401200</c:v>
                </c:pt>
                <c:pt idx="3">
                  <c:v>1262404800</c:v>
                </c:pt>
                <c:pt idx="4">
                  <c:v>1262408400</c:v>
                </c:pt>
                <c:pt idx="5">
                  <c:v>1262412000</c:v>
                </c:pt>
                <c:pt idx="6">
                  <c:v>1262415600</c:v>
                </c:pt>
                <c:pt idx="7">
                  <c:v>1262419200</c:v>
                </c:pt>
                <c:pt idx="8">
                  <c:v>1262422800</c:v>
                </c:pt>
                <c:pt idx="9">
                  <c:v>1262426400</c:v>
                </c:pt>
                <c:pt idx="10">
                  <c:v>1262430000</c:v>
                </c:pt>
                <c:pt idx="11">
                  <c:v>1262433600</c:v>
                </c:pt>
                <c:pt idx="12">
                  <c:v>1262437200</c:v>
                </c:pt>
                <c:pt idx="13">
                  <c:v>1262440800</c:v>
                </c:pt>
                <c:pt idx="14">
                  <c:v>1262444400</c:v>
                </c:pt>
                <c:pt idx="15">
                  <c:v>1262448000</c:v>
                </c:pt>
                <c:pt idx="16">
                  <c:v>1262451600</c:v>
                </c:pt>
                <c:pt idx="17">
                  <c:v>1262455200</c:v>
                </c:pt>
                <c:pt idx="18">
                  <c:v>1262458800</c:v>
                </c:pt>
                <c:pt idx="19">
                  <c:v>1262462400</c:v>
                </c:pt>
                <c:pt idx="20">
                  <c:v>1262466000</c:v>
                </c:pt>
                <c:pt idx="21">
                  <c:v>1262469600</c:v>
                </c:pt>
                <c:pt idx="22">
                  <c:v>1262473200</c:v>
                </c:pt>
                <c:pt idx="23">
                  <c:v>1262476800</c:v>
                </c:pt>
                <c:pt idx="24">
                  <c:v>1262480400</c:v>
                </c:pt>
                <c:pt idx="25">
                  <c:v>1262484000</c:v>
                </c:pt>
                <c:pt idx="26">
                  <c:v>1262487600</c:v>
                </c:pt>
                <c:pt idx="27">
                  <c:v>1262491200</c:v>
                </c:pt>
                <c:pt idx="28">
                  <c:v>1262494800</c:v>
                </c:pt>
                <c:pt idx="29">
                  <c:v>1262498400</c:v>
                </c:pt>
                <c:pt idx="30">
                  <c:v>1262502000</c:v>
                </c:pt>
                <c:pt idx="31">
                  <c:v>1262505600</c:v>
                </c:pt>
                <c:pt idx="32">
                  <c:v>1262509200</c:v>
                </c:pt>
                <c:pt idx="33">
                  <c:v>1262512800</c:v>
                </c:pt>
                <c:pt idx="34">
                  <c:v>1262516400</c:v>
                </c:pt>
                <c:pt idx="35">
                  <c:v>1262520000</c:v>
                </c:pt>
                <c:pt idx="36">
                  <c:v>1262523600</c:v>
                </c:pt>
                <c:pt idx="37">
                  <c:v>1262527200</c:v>
                </c:pt>
                <c:pt idx="38">
                  <c:v>1262530800</c:v>
                </c:pt>
                <c:pt idx="39">
                  <c:v>1262534400</c:v>
                </c:pt>
                <c:pt idx="40">
                  <c:v>1262538000</c:v>
                </c:pt>
                <c:pt idx="41">
                  <c:v>1262541600</c:v>
                </c:pt>
                <c:pt idx="42">
                  <c:v>1262545200</c:v>
                </c:pt>
                <c:pt idx="43">
                  <c:v>1262548800</c:v>
                </c:pt>
                <c:pt idx="44">
                  <c:v>1262552400</c:v>
                </c:pt>
                <c:pt idx="45">
                  <c:v>1262556000</c:v>
                </c:pt>
                <c:pt idx="46">
                  <c:v>1262559600</c:v>
                </c:pt>
                <c:pt idx="47">
                  <c:v>1262563200</c:v>
                </c:pt>
                <c:pt idx="48">
                  <c:v>1262566800</c:v>
                </c:pt>
                <c:pt idx="49">
                  <c:v>1262570400</c:v>
                </c:pt>
                <c:pt idx="50">
                  <c:v>1262574000</c:v>
                </c:pt>
                <c:pt idx="51">
                  <c:v>1262577600</c:v>
                </c:pt>
                <c:pt idx="52">
                  <c:v>1262581200</c:v>
                </c:pt>
                <c:pt idx="53">
                  <c:v>1262584800</c:v>
                </c:pt>
                <c:pt idx="54">
                  <c:v>1262588400</c:v>
                </c:pt>
                <c:pt idx="55">
                  <c:v>1262592000</c:v>
                </c:pt>
                <c:pt idx="56">
                  <c:v>1262595600</c:v>
                </c:pt>
                <c:pt idx="57">
                  <c:v>1262599200</c:v>
                </c:pt>
                <c:pt idx="58">
                  <c:v>1262602800</c:v>
                </c:pt>
                <c:pt idx="59">
                  <c:v>1262606400</c:v>
                </c:pt>
                <c:pt idx="60">
                  <c:v>1262610000</c:v>
                </c:pt>
                <c:pt idx="61">
                  <c:v>1262613600</c:v>
                </c:pt>
                <c:pt idx="62">
                  <c:v>1262617200</c:v>
                </c:pt>
                <c:pt idx="63">
                  <c:v>1262620800</c:v>
                </c:pt>
                <c:pt idx="64">
                  <c:v>1262624400</c:v>
                </c:pt>
                <c:pt idx="65">
                  <c:v>1262628000</c:v>
                </c:pt>
                <c:pt idx="66">
                  <c:v>1262631600</c:v>
                </c:pt>
                <c:pt idx="67">
                  <c:v>1262635200</c:v>
                </c:pt>
                <c:pt idx="68">
                  <c:v>1262638800</c:v>
                </c:pt>
                <c:pt idx="69">
                  <c:v>1262642400</c:v>
                </c:pt>
                <c:pt idx="70">
                  <c:v>1262646000</c:v>
                </c:pt>
                <c:pt idx="71">
                  <c:v>1262649600</c:v>
                </c:pt>
                <c:pt idx="72">
                  <c:v>1262653200</c:v>
                </c:pt>
                <c:pt idx="73">
                  <c:v>1262656800</c:v>
                </c:pt>
                <c:pt idx="74">
                  <c:v>1262660400</c:v>
                </c:pt>
                <c:pt idx="75">
                  <c:v>1262664000</c:v>
                </c:pt>
                <c:pt idx="76">
                  <c:v>1262667600</c:v>
                </c:pt>
                <c:pt idx="77">
                  <c:v>1262671200</c:v>
                </c:pt>
                <c:pt idx="78">
                  <c:v>1262674800</c:v>
                </c:pt>
                <c:pt idx="79">
                  <c:v>1262678400</c:v>
                </c:pt>
                <c:pt idx="80">
                  <c:v>1262682000</c:v>
                </c:pt>
                <c:pt idx="81">
                  <c:v>1262685600</c:v>
                </c:pt>
                <c:pt idx="82">
                  <c:v>1262689200</c:v>
                </c:pt>
                <c:pt idx="83">
                  <c:v>1262692800</c:v>
                </c:pt>
                <c:pt idx="84">
                  <c:v>1262696400</c:v>
                </c:pt>
                <c:pt idx="85">
                  <c:v>1262700000</c:v>
                </c:pt>
                <c:pt idx="86">
                  <c:v>1262703600</c:v>
                </c:pt>
                <c:pt idx="87">
                  <c:v>1262707200</c:v>
                </c:pt>
                <c:pt idx="88">
                  <c:v>1262710800</c:v>
                </c:pt>
                <c:pt idx="89">
                  <c:v>1262714400</c:v>
                </c:pt>
                <c:pt idx="90">
                  <c:v>1262718000</c:v>
                </c:pt>
                <c:pt idx="91">
                  <c:v>1262721600</c:v>
                </c:pt>
                <c:pt idx="92">
                  <c:v>1262725200</c:v>
                </c:pt>
                <c:pt idx="93">
                  <c:v>1262728800</c:v>
                </c:pt>
                <c:pt idx="94">
                  <c:v>1262732400</c:v>
                </c:pt>
                <c:pt idx="95">
                  <c:v>1262736000</c:v>
                </c:pt>
                <c:pt idx="96">
                  <c:v>1262739600</c:v>
                </c:pt>
                <c:pt idx="97">
                  <c:v>1262743200</c:v>
                </c:pt>
                <c:pt idx="98">
                  <c:v>1262746800</c:v>
                </c:pt>
                <c:pt idx="99">
                  <c:v>1262750400</c:v>
                </c:pt>
                <c:pt idx="100">
                  <c:v>1262754000</c:v>
                </c:pt>
                <c:pt idx="101">
                  <c:v>1262757600</c:v>
                </c:pt>
                <c:pt idx="102">
                  <c:v>1262761200</c:v>
                </c:pt>
                <c:pt idx="103">
                  <c:v>1262764800</c:v>
                </c:pt>
                <c:pt idx="104">
                  <c:v>1262768400</c:v>
                </c:pt>
                <c:pt idx="105">
                  <c:v>1262772000</c:v>
                </c:pt>
                <c:pt idx="106">
                  <c:v>1262775600</c:v>
                </c:pt>
                <c:pt idx="107">
                  <c:v>1262779200</c:v>
                </c:pt>
                <c:pt idx="108">
                  <c:v>1262782800</c:v>
                </c:pt>
                <c:pt idx="109">
                  <c:v>1262786400</c:v>
                </c:pt>
                <c:pt idx="110">
                  <c:v>1262790000</c:v>
                </c:pt>
                <c:pt idx="111">
                  <c:v>1262793600</c:v>
                </c:pt>
                <c:pt idx="112">
                  <c:v>1262797200</c:v>
                </c:pt>
                <c:pt idx="113">
                  <c:v>1262800800</c:v>
                </c:pt>
                <c:pt idx="114">
                  <c:v>1262804400</c:v>
                </c:pt>
                <c:pt idx="115">
                  <c:v>1262808000</c:v>
                </c:pt>
                <c:pt idx="116">
                  <c:v>1262811600</c:v>
                </c:pt>
                <c:pt idx="117">
                  <c:v>1262815200</c:v>
                </c:pt>
                <c:pt idx="118">
                  <c:v>1262818800</c:v>
                </c:pt>
                <c:pt idx="119">
                  <c:v>1262822400</c:v>
                </c:pt>
                <c:pt idx="120">
                  <c:v>1262826000</c:v>
                </c:pt>
                <c:pt idx="121">
                  <c:v>1262829600</c:v>
                </c:pt>
                <c:pt idx="122">
                  <c:v>1262833200</c:v>
                </c:pt>
                <c:pt idx="123">
                  <c:v>1262836800</c:v>
                </c:pt>
                <c:pt idx="124">
                  <c:v>1262840400</c:v>
                </c:pt>
                <c:pt idx="125">
                  <c:v>1262844000</c:v>
                </c:pt>
                <c:pt idx="126">
                  <c:v>1262847600</c:v>
                </c:pt>
                <c:pt idx="127">
                  <c:v>1262851200</c:v>
                </c:pt>
                <c:pt idx="128">
                  <c:v>1262854800</c:v>
                </c:pt>
                <c:pt idx="129">
                  <c:v>1262858400</c:v>
                </c:pt>
                <c:pt idx="130">
                  <c:v>1262862000</c:v>
                </c:pt>
                <c:pt idx="131">
                  <c:v>1262865600</c:v>
                </c:pt>
                <c:pt idx="132">
                  <c:v>1262869200</c:v>
                </c:pt>
                <c:pt idx="133">
                  <c:v>1262872800</c:v>
                </c:pt>
                <c:pt idx="134">
                  <c:v>1262876400</c:v>
                </c:pt>
                <c:pt idx="135">
                  <c:v>1262880000</c:v>
                </c:pt>
                <c:pt idx="136">
                  <c:v>1262883600</c:v>
                </c:pt>
                <c:pt idx="137">
                  <c:v>1262887200</c:v>
                </c:pt>
                <c:pt idx="138">
                  <c:v>1262890800</c:v>
                </c:pt>
                <c:pt idx="139">
                  <c:v>1262894400</c:v>
                </c:pt>
                <c:pt idx="140">
                  <c:v>1262898000</c:v>
                </c:pt>
                <c:pt idx="141">
                  <c:v>1262901600</c:v>
                </c:pt>
                <c:pt idx="142">
                  <c:v>1262905200</c:v>
                </c:pt>
                <c:pt idx="143">
                  <c:v>1262908800</c:v>
                </c:pt>
                <c:pt idx="144">
                  <c:v>1262912400</c:v>
                </c:pt>
                <c:pt idx="145">
                  <c:v>1262916000</c:v>
                </c:pt>
                <c:pt idx="146">
                  <c:v>1262919600</c:v>
                </c:pt>
                <c:pt idx="147">
                  <c:v>1262923200</c:v>
                </c:pt>
                <c:pt idx="148">
                  <c:v>1262926800</c:v>
                </c:pt>
                <c:pt idx="149">
                  <c:v>1262930400</c:v>
                </c:pt>
                <c:pt idx="150">
                  <c:v>1262934000</c:v>
                </c:pt>
                <c:pt idx="151">
                  <c:v>1262937600</c:v>
                </c:pt>
                <c:pt idx="152">
                  <c:v>1262941200</c:v>
                </c:pt>
                <c:pt idx="153">
                  <c:v>1262944800</c:v>
                </c:pt>
                <c:pt idx="154">
                  <c:v>1262948400</c:v>
                </c:pt>
                <c:pt idx="155">
                  <c:v>1262952000</c:v>
                </c:pt>
                <c:pt idx="156">
                  <c:v>1262955600</c:v>
                </c:pt>
                <c:pt idx="157">
                  <c:v>1262959200</c:v>
                </c:pt>
                <c:pt idx="158">
                  <c:v>1262962800</c:v>
                </c:pt>
                <c:pt idx="159">
                  <c:v>1262966400</c:v>
                </c:pt>
                <c:pt idx="160">
                  <c:v>1262970000</c:v>
                </c:pt>
                <c:pt idx="161">
                  <c:v>1262973600</c:v>
                </c:pt>
                <c:pt idx="162">
                  <c:v>1262977200</c:v>
                </c:pt>
                <c:pt idx="163">
                  <c:v>1262980800</c:v>
                </c:pt>
                <c:pt idx="164">
                  <c:v>1262984400</c:v>
                </c:pt>
                <c:pt idx="165">
                  <c:v>1262988000</c:v>
                </c:pt>
                <c:pt idx="166">
                  <c:v>1262991600</c:v>
                </c:pt>
                <c:pt idx="167">
                  <c:v>1262995200</c:v>
                </c:pt>
                <c:pt idx="168">
                  <c:v>1262998800</c:v>
                </c:pt>
                <c:pt idx="169">
                  <c:v>1263002400</c:v>
                </c:pt>
                <c:pt idx="170">
                  <c:v>1263006000</c:v>
                </c:pt>
                <c:pt idx="171">
                  <c:v>1263009600</c:v>
                </c:pt>
                <c:pt idx="172">
                  <c:v>1263013200</c:v>
                </c:pt>
                <c:pt idx="173">
                  <c:v>1263016800</c:v>
                </c:pt>
                <c:pt idx="174">
                  <c:v>1263020400</c:v>
                </c:pt>
                <c:pt idx="175">
                  <c:v>1263024000</c:v>
                </c:pt>
                <c:pt idx="176">
                  <c:v>1263027600</c:v>
                </c:pt>
                <c:pt idx="177">
                  <c:v>1263031200</c:v>
                </c:pt>
                <c:pt idx="178">
                  <c:v>1263034800</c:v>
                </c:pt>
                <c:pt idx="179">
                  <c:v>1263038400</c:v>
                </c:pt>
                <c:pt idx="180">
                  <c:v>1263042000</c:v>
                </c:pt>
                <c:pt idx="181">
                  <c:v>1263045600</c:v>
                </c:pt>
                <c:pt idx="182">
                  <c:v>1263049200</c:v>
                </c:pt>
                <c:pt idx="183">
                  <c:v>1263052800</c:v>
                </c:pt>
                <c:pt idx="184">
                  <c:v>1263056400</c:v>
                </c:pt>
                <c:pt idx="185">
                  <c:v>1263060000</c:v>
                </c:pt>
                <c:pt idx="186">
                  <c:v>1263063600</c:v>
                </c:pt>
                <c:pt idx="187">
                  <c:v>1263067200</c:v>
                </c:pt>
                <c:pt idx="188">
                  <c:v>1263070800</c:v>
                </c:pt>
                <c:pt idx="189">
                  <c:v>1263074400</c:v>
                </c:pt>
                <c:pt idx="190">
                  <c:v>1263078000</c:v>
                </c:pt>
                <c:pt idx="191">
                  <c:v>1263081600</c:v>
                </c:pt>
                <c:pt idx="192">
                  <c:v>1263085200</c:v>
                </c:pt>
                <c:pt idx="193">
                  <c:v>1263088800</c:v>
                </c:pt>
                <c:pt idx="194">
                  <c:v>1263092400</c:v>
                </c:pt>
                <c:pt idx="195">
                  <c:v>1263096000</c:v>
                </c:pt>
                <c:pt idx="196">
                  <c:v>1263099600</c:v>
                </c:pt>
                <c:pt idx="197">
                  <c:v>1263103200</c:v>
                </c:pt>
                <c:pt idx="198">
                  <c:v>1263106800</c:v>
                </c:pt>
                <c:pt idx="199">
                  <c:v>1263110400</c:v>
                </c:pt>
                <c:pt idx="200">
                  <c:v>1263114000</c:v>
                </c:pt>
                <c:pt idx="201">
                  <c:v>1263117600</c:v>
                </c:pt>
                <c:pt idx="202">
                  <c:v>1263121200</c:v>
                </c:pt>
                <c:pt idx="203">
                  <c:v>1263124800</c:v>
                </c:pt>
                <c:pt idx="204">
                  <c:v>1263128400</c:v>
                </c:pt>
                <c:pt idx="205">
                  <c:v>1263132000</c:v>
                </c:pt>
                <c:pt idx="206">
                  <c:v>1263135600</c:v>
                </c:pt>
                <c:pt idx="207">
                  <c:v>1263139200</c:v>
                </c:pt>
                <c:pt idx="208">
                  <c:v>1263142800</c:v>
                </c:pt>
                <c:pt idx="209">
                  <c:v>1263146400</c:v>
                </c:pt>
                <c:pt idx="210">
                  <c:v>1263150000</c:v>
                </c:pt>
                <c:pt idx="211">
                  <c:v>1263153600</c:v>
                </c:pt>
                <c:pt idx="212">
                  <c:v>1263157200</c:v>
                </c:pt>
                <c:pt idx="213">
                  <c:v>1263160800</c:v>
                </c:pt>
                <c:pt idx="214">
                  <c:v>1263164400</c:v>
                </c:pt>
                <c:pt idx="215">
                  <c:v>1263168000</c:v>
                </c:pt>
                <c:pt idx="216">
                  <c:v>1263171600</c:v>
                </c:pt>
                <c:pt idx="217">
                  <c:v>1263175200</c:v>
                </c:pt>
                <c:pt idx="218">
                  <c:v>1263178800</c:v>
                </c:pt>
                <c:pt idx="219">
                  <c:v>1263182400</c:v>
                </c:pt>
                <c:pt idx="220">
                  <c:v>1263186000</c:v>
                </c:pt>
                <c:pt idx="221">
                  <c:v>1263189600</c:v>
                </c:pt>
                <c:pt idx="222">
                  <c:v>1263193200</c:v>
                </c:pt>
                <c:pt idx="223">
                  <c:v>1263196800</c:v>
                </c:pt>
                <c:pt idx="224">
                  <c:v>1263200400</c:v>
                </c:pt>
                <c:pt idx="225">
                  <c:v>1263204000</c:v>
                </c:pt>
                <c:pt idx="226">
                  <c:v>1263207600</c:v>
                </c:pt>
                <c:pt idx="227">
                  <c:v>1263211200</c:v>
                </c:pt>
                <c:pt idx="228">
                  <c:v>1263214800</c:v>
                </c:pt>
                <c:pt idx="229">
                  <c:v>1263218400</c:v>
                </c:pt>
                <c:pt idx="230">
                  <c:v>1263222000</c:v>
                </c:pt>
                <c:pt idx="231">
                  <c:v>1263225600</c:v>
                </c:pt>
                <c:pt idx="232">
                  <c:v>1263229200</c:v>
                </c:pt>
                <c:pt idx="233">
                  <c:v>1263232800</c:v>
                </c:pt>
                <c:pt idx="234">
                  <c:v>1263236400</c:v>
                </c:pt>
                <c:pt idx="235">
                  <c:v>1263240000</c:v>
                </c:pt>
                <c:pt idx="236">
                  <c:v>1263243600</c:v>
                </c:pt>
                <c:pt idx="237">
                  <c:v>1263247200</c:v>
                </c:pt>
                <c:pt idx="238">
                  <c:v>1263250800</c:v>
                </c:pt>
                <c:pt idx="239">
                  <c:v>1263254400</c:v>
                </c:pt>
                <c:pt idx="240">
                  <c:v>1263258000</c:v>
                </c:pt>
                <c:pt idx="241">
                  <c:v>1263261600</c:v>
                </c:pt>
                <c:pt idx="242">
                  <c:v>1263265200</c:v>
                </c:pt>
                <c:pt idx="243">
                  <c:v>1263268800</c:v>
                </c:pt>
                <c:pt idx="244">
                  <c:v>1263272400</c:v>
                </c:pt>
                <c:pt idx="245">
                  <c:v>1263276000</c:v>
                </c:pt>
                <c:pt idx="246">
                  <c:v>1263279600</c:v>
                </c:pt>
                <c:pt idx="247">
                  <c:v>1263283200</c:v>
                </c:pt>
                <c:pt idx="248">
                  <c:v>1263286800</c:v>
                </c:pt>
                <c:pt idx="249">
                  <c:v>1263290400</c:v>
                </c:pt>
                <c:pt idx="250">
                  <c:v>1263294000</c:v>
                </c:pt>
                <c:pt idx="251">
                  <c:v>1263297600</c:v>
                </c:pt>
                <c:pt idx="252">
                  <c:v>1263301200</c:v>
                </c:pt>
                <c:pt idx="253">
                  <c:v>1263304800</c:v>
                </c:pt>
                <c:pt idx="254">
                  <c:v>1263308400</c:v>
                </c:pt>
                <c:pt idx="255">
                  <c:v>1263312000</c:v>
                </c:pt>
                <c:pt idx="256">
                  <c:v>1263315600</c:v>
                </c:pt>
                <c:pt idx="257">
                  <c:v>1263319200</c:v>
                </c:pt>
                <c:pt idx="258">
                  <c:v>1263322800</c:v>
                </c:pt>
                <c:pt idx="259">
                  <c:v>1263326400</c:v>
                </c:pt>
                <c:pt idx="260">
                  <c:v>1263330000</c:v>
                </c:pt>
                <c:pt idx="261">
                  <c:v>1263333600</c:v>
                </c:pt>
                <c:pt idx="262">
                  <c:v>1263337200</c:v>
                </c:pt>
                <c:pt idx="263">
                  <c:v>1263340800</c:v>
                </c:pt>
                <c:pt idx="264">
                  <c:v>1263344400</c:v>
                </c:pt>
                <c:pt idx="265">
                  <c:v>1263348000</c:v>
                </c:pt>
                <c:pt idx="266">
                  <c:v>1263351600</c:v>
                </c:pt>
                <c:pt idx="267">
                  <c:v>1263355200</c:v>
                </c:pt>
                <c:pt idx="268">
                  <c:v>1263358800</c:v>
                </c:pt>
                <c:pt idx="269">
                  <c:v>1263362400</c:v>
                </c:pt>
                <c:pt idx="270">
                  <c:v>1263366000</c:v>
                </c:pt>
                <c:pt idx="271">
                  <c:v>1263369600</c:v>
                </c:pt>
                <c:pt idx="272">
                  <c:v>1263373200</c:v>
                </c:pt>
                <c:pt idx="273">
                  <c:v>1263376800</c:v>
                </c:pt>
                <c:pt idx="274">
                  <c:v>1263380400</c:v>
                </c:pt>
                <c:pt idx="275">
                  <c:v>1263384000</c:v>
                </c:pt>
                <c:pt idx="276">
                  <c:v>1263387600</c:v>
                </c:pt>
                <c:pt idx="277">
                  <c:v>1263391200</c:v>
                </c:pt>
                <c:pt idx="278">
                  <c:v>1263394800</c:v>
                </c:pt>
                <c:pt idx="279">
                  <c:v>1263398400</c:v>
                </c:pt>
                <c:pt idx="280">
                  <c:v>1263402000</c:v>
                </c:pt>
                <c:pt idx="281">
                  <c:v>1263405600</c:v>
                </c:pt>
                <c:pt idx="282">
                  <c:v>1263409200</c:v>
                </c:pt>
                <c:pt idx="283">
                  <c:v>1263412800</c:v>
                </c:pt>
                <c:pt idx="284">
                  <c:v>1263416400</c:v>
                </c:pt>
                <c:pt idx="285">
                  <c:v>1263420000</c:v>
                </c:pt>
                <c:pt idx="286">
                  <c:v>1263423600</c:v>
                </c:pt>
                <c:pt idx="287">
                  <c:v>1263427200</c:v>
                </c:pt>
                <c:pt idx="288">
                  <c:v>1263430800</c:v>
                </c:pt>
                <c:pt idx="289">
                  <c:v>1263434400</c:v>
                </c:pt>
                <c:pt idx="290">
                  <c:v>1263438000</c:v>
                </c:pt>
                <c:pt idx="291">
                  <c:v>1263441600</c:v>
                </c:pt>
                <c:pt idx="292">
                  <c:v>1263445200</c:v>
                </c:pt>
                <c:pt idx="293">
                  <c:v>1263448800</c:v>
                </c:pt>
                <c:pt idx="294">
                  <c:v>1263452400</c:v>
                </c:pt>
                <c:pt idx="295">
                  <c:v>1263456000</c:v>
                </c:pt>
                <c:pt idx="296">
                  <c:v>1263459600</c:v>
                </c:pt>
                <c:pt idx="297">
                  <c:v>1263463200</c:v>
                </c:pt>
                <c:pt idx="298">
                  <c:v>1263466800</c:v>
                </c:pt>
                <c:pt idx="299">
                  <c:v>1263470400</c:v>
                </c:pt>
                <c:pt idx="300">
                  <c:v>1263474000</c:v>
                </c:pt>
                <c:pt idx="301">
                  <c:v>1263477600</c:v>
                </c:pt>
                <c:pt idx="302">
                  <c:v>1263481200</c:v>
                </c:pt>
                <c:pt idx="303">
                  <c:v>1263484800</c:v>
                </c:pt>
                <c:pt idx="304">
                  <c:v>1263488400</c:v>
                </c:pt>
                <c:pt idx="305">
                  <c:v>1263492000</c:v>
                </c:pt>
                <c:pt idx="306">
                  <c:v>1263495600</c:v>
                </c:pt>
                <c:pt idx="307">
                  <c:v>1263499200</c:v>
                </c:pt>
                <c:pt idx="308">
                  <c:v>1263502800</c:v>
                </c:pt>
                <c:pt idx="309">
                  <c:v>1263506400</c:v>
                </c:pt>
                <c:pt idx="310">
                  <c:v>1263510000</c:v>
                </c:pt>
                <c:pt idx="311">
                  <c:v>1263513600</c:v>
                </c:pt>
                <c:pt idx="312">
                  <c:v>1263517200</c:v>
                </c:pt>
                <c:pt idx="313">
                  <c:v>1263520800</c:v>
                </c:pt>
                <c:pt idx="314">
                  <c:v>1263524400</c:v>
                </c:pt>
                <c:pt idx="315">
                  <c:v>1263528000</c:v>
                </c:pt>
                <c:pt idx="316">
                  <c:v>1263531600</c:v>
                </c:pt>
                <c:pt idx="317">
                  <c:v>1263535200</c:v>
                </c:pt>
                <c:pt idx="318">
                  <c:v>1263538800</c:v>
                </c:pt>
                <c:pt idx="319">
                  <c:v>1263542400</c:v>
                </c:pt>
                <c:pt idx="320">
                  <c:v>1263546000</c:v>
                </c:pt>
                <c:pt idx="321">
                  <c:v>1263549600</c:v>
                </c:pt>
                <c:pt idx="322">
                  <c:v>1263553200</c:v>
                </c:pt>
                <c:pt idx="323">
                  <c:v>1263556800</c:v>
                </c:pt>
                <c:pt idx="324">
                  <c:v>1263560400</c:v>
                </c:pt>
                <c:pt idx="325">
                  <c:v>1263564000</c:v>
                </c:pt>
                <c:pt idx="326">
                  <c:v>1263567600</c:v>
                </c:pt>
                <c:pt idx="327">
                  <c:v>1263571200</c:v>
                </c:pt>
                <c:pt idx="328">
                  <c:v>1263574800</c:v>
                </c:pt>
                <c:pt idx="329">
                  <c:v>1263578400</c:v>
                </c:pt>
                <c:pt idx="330">
                  <c:v>1263582000</c:v>
                </c:pt>
                <c:pt idx="331">
                  <c:v>1263585600</c:v>
                </c:pt>
                <c:pt idx="332">
                  <c:v>1263589200</c:v>
                </c:pt>
                <c:pt idx="333">
                  <c:v>1263592800</c:v>
                </c:pt>
                <c:pt idx="334">
                  <c:v>1263596400</c:v>
                </c:pt>
                <c:pt idx="335">
                  <c:v>1263600000</c:v>
                </c:pt>
                <c:pt idx="336">
                  <c:v>1263603600</c:v>
                </c:pt>
                <c:pt idx="337">
                  <c:v>1263607200</c:v>
                </c:pt>
                <c:pt idx="338">
                  <c:v>1263610800</c:v>
                </c:pt>
                <c:pt idx="339">
                  <c:v>1263614400</c:v>
                </c:pt>
                <c:pt idx="340">
                  <c:v>1263618000</c:v>
                </c:pt>
                <c:pt idx="341">
                  <c:v>1263621600</c:v>
                </c:pt>
                <c:pt idx="342">
                  <c:v>1263625200</c:v>
                </c:pt>
                <c:pt idx="343">
                  <c:v>1263628800</c:v>
                </c:pt>
                <c:pt idx="344">
                  <c:v>1263632400</c:v>
                </c:pt>
                <c:pt idx="345">
                  <c:v>1263636000</c:v>
                </c:pt>
                <c:pt idx="346">
                  <c:v>1263639600</c:v>
                </c:pt>
                <c:pt idx="347">
                  <c:v>1263643200</c:v>
                </c:pt>
                <c:pt idx="348">
                  <c:v>1263646800</c:v>
                </c:pt>
                <c:pt idx="349">
                  <c:v>1263650400</c:v>
                </c:pt>
                <c:pt idx="350">
                  <c:v>1263654000</c:v>
                </c:pt>
                <c:pt idx="351">
                  <c:v>1263657600</c:v>
                </c:pt>
                <c:pt idx="352">
                  <c:v>1263661200</c:v>
                </c:pt>
                <c:pt idx="353">
                  <c:v>1263664800</c:v>
                </c:pt>
                <c:pt idx="354">
                  <c:v>1263668400</c:v>
                </c:pt>
                <c:pt idx="355">
                  <c:v>1263672000</c:v>
                </c:pt>
                <c:pt idx="356">
                  <c:v>1263675600</c:v>
                </c:pt>
                <c:pt idx="357">
                  <c:v>1263679200</c:v>
                </c:pt>
                <c:pt idx="358">
                  <c:v>1263682800</c:v>
                </c:pt>
                <c:pt idx="359">
                  <c:v>1263686400</c:v>
                </c:pt>
                <c:pt idx="360">
                  <c:v>1263690000</c:v>
                </c:pt>
                <c:pt idx="361">
                  <c:v>1263693600</c:v>
                </c:pt>
                <c:pt idx="362">
                  <c:v>1263697200</c:v>
                </c:pt>
                <c:pt idx="363">
                  <c:v>1263700800</c:v>
                </c:pt>
                <c:pt idx="364">
                  <c:v>1263704400</c:v>
                </c:pt>
                <c:pt idx="365">
                  <c:v>1263708000</c:v>
                </c:pt>
                <c:pt idx="366">
                  <c:v>1263711600</c:v>
                </c:pt>
                <c:pt idx="367">
                  <c:v>1263715200</c:v>
                </c:pt>
                <c:pt idx="368">
                  <c:v>1263718800</c:v>
                </c:pt>
                <c:pt idx="369">
                  <c:v>1263722400</c:v>
                </c:pt>
                <c:pt idx="370">
                  <c:v>1263726000</c:v>
                </c:pt>
                <c:pt idx="371">
                  <c:v>1263729600</c:v>
                </c:pt>
                <c:pt idx="372">
                  <c:v>1263733200</c:v>
                </c:pt>
                <c:pt idx="373">
                  <c:v>1263736800</c:v>
                </c:pt>
                <c:pt idx="374">
                  <c:v>1263740400</c:v>
                </c:pt>
                <c:pt idx="375">
                  <c:v>1263744000</c:v>
                </c:pt>
                <c:pt idx="376">
                  <c:v>1263747600</c:v>
                </c:pt>
                <c:pt idx="377">
                  <c:v>1263751200</c:v>
                </c:pt>
                <c:pt idx="378">
                  <c:v>1263754800</c:v>
                </c:pt>
                <c:pt idx="379">
                  <c:v>1263758400</c:v>
                </c:pt>
                <c:pt idx="380">
                  <c:v>1263762000</c:v>
                </c:pt>
                <c:pt idx="381">
                  <c:v>1263765600</c:v>
                </c:pt>
                <c:pt idx="382">
                  <c:v>1263769200</c:v>
                </c:pt>
                <c:pt idx="383">
                  <c:v>1263772800</c:v>
                </c:pt>
                <c:pt idx="384">
                  <c:v>1263776400</c:v>
                </c:pt>
                <c:pt idx="385">
                  <c:v>1263780000</c:v>
                </c:pt>
                <c:pt idx="386">
                  <c:v>1263783600</c:v>
                </c:pt>
                <c:pt idx="387">
                  <c:v>1263787200</c:v>
                </c:pt>
                <c:pt idx="388">
                  <c:v>1263790800</c:v>
                </c:pt>
                <c:pt idx="389">
                  <c:v>1263794400</c:v>
                </c:pt>
                <c:pt idx="390">
                  <c:v>1263798000</c:v>
                </c:pt>
                <c:pt idx="391">
                  <c:v>1263801600</c:v>
                </c:pt>
                <c:pt idx="392">
                  <c:v>1263805200</c:v>
                </c:pt>
                <c:pt idx="393">
                  <c:v>1263808800</c:v>
                </c:pt>
                <c:pt idx="394">
                  <c:v>1263812400</c:v>
                </c:pt>
                <c:pt idx="395">
                  <c:v>1263816000</c:v>
                </c:pt>
                <c:pt idx="396">
                  <c:v>1263819600</c:v>
                </c:pt>
                <c:pt idx="397">
                  <c:v>1263823200</c:v>
                </c:pt>
                <c:pt idx="398">
                  <c:v>1263826800</c:v>
                </c:pt>
                <c:pt idx="399">
                  <c:v>1263830400</c:v>
                </c:pt>
                <c:pt idx="400">
                  <c:v>1263834000</c:v>
                </c:pt>
                <c:pt idx="401">
                  <c:v>1263837600</c:v>
                </c:pt>
                <c:pt idx="402">
                  <c:v>1263841200</c:v>
                </c:pt>
                <c:pt idx="403">
                  <c:v>1263844800</c:v>
                </c:pt>
                <c:pt idx="404">
                  <c:v>1263848400</c:v>
                </c:pt>
                <c:pt idx="405">
                  <c:v>1263852000</c:v>
                </c:pt>
                <c:pt idx="406">
                  <c:v>1263855600</c:v>
                </c:pt>
                <c:pt idx="407">
                  <c:v>1263859200</c:v>
                </c:pt>
                <c:pt idx="408">
                  <c:v>1263862800</c:v>
                </c:pt>
                <c:pt idx="409">
                  <c:v>1263866400</c:v>
                </c:pt>
                <c:pt idx="410">
                  <c:v>1263870000</c:v>
                </c:pt>
                <c:pt idx="411">
                  <c:v>1263873600</c:v>
                </c:pt>
                <c:pt idx="412">
                  <c:v>1263877200</c:v>
                </c:pt>
                <c:pt idx="413">
                  <c:v>1263880800</c:v>
                </c:pt>
                <c:pt idx="414">
                  <c:v>1263884400</c:v>
                </c:pt>
                <c:pt idx="415">
                  <c:v>1263888000</c:v>
                </c:pt>
                <c:pt idx="416">
                  <c:v>1263891600</c:v>
                </c:pt>
                <c:pt idx="417">
                  <c:v>1263895200</c:v>
                </c:pt>
                <c:pt idx="418">
                  <c:v>1263898800</c:v>
                </c:pt>
                <c:pt idx="419">
                  <c:v>1263902400</c:v>
                </c:pt>
                <c:pt idx="420">
                  <c:v>1263906000</c:v>
                </c:pt>
                <c:pt idx="421">
                  <c:v>1263909600</c:v>
                </c:pt>
                <c:pt idx="422">
                  <c:v>1263913200</c:v>
                </c:pt>
                <c:pt idx="423">
                  <c:v>1263916800</c:v>
                </c:pt>
                <c:pt idx="424">
                  <c:v>1263920400</c:v>
                </c:pt>
                <c:pt idx="425">
                  <c:v>1263924000</c:v>
                </c:pt>
                <c:pt idx="426">
                  <c:v>1263927600</c:v>
                </c:pt>
                <c:pt idx="427">
                  <c:v>1263931200</c:v>
                </c:pt>
                <c:pt idx="428">
                  <c:v>1263934800</c:v>
                </c:pt>
                <c:pt idx="429">
                  <c:v>1263938400</c:v>
                </c:pt>
                <c:pt idx="430">
                  <c:v>1263942000</c:v>
                </c:pt>
                <c:pt idx="431">
                  <c:v>1263945600</c:v>
                </c:pt>
                <c:pt idx="432">
                  <c:v>1263949200</c:v>
                </c:pt>
                <c:pt idx="433">
                  <c:v>1263952800</c:v>
                </c:pt>
                <c:pt idx="434">
                  <c:v>1263956400</c:v>
                </c:pt>
                <c:pt idx="435">
                  <c:v>1263960000</c:v>
                </c:pt>
                <c:pt idx="436">
                  <c:v>1263963600</c:v>
                </c:pt>
                <c:pt idx="437">
                  <c:v>1263967200</c:v>
                </c:pt>
                <c:pt idx="438">
                  <c:v>1263970800</c:v>
                </c:pt>
                <c:pt idx="439">
                  <c:v>1263974400</c:v>
                </c:pt>
                <c:pt idx="440">
                  <c:v>1263978000</c:v>
                </c:pt>
                <c:pt idx="441">
                  <c:v>1263981600</c:v>
                </c:pt>
                <c:pt idx="442">
                  <c:v>1263985200</c:v>
                </c:pt>
                <c:pt idx="443">
                  <c:v>1263988800</c:v>
                </c:pt>
                <c:pt idx="444">
                  <c:v>1263992400</c:v>
                </c:pt>
                <c:pt idx="445">
                  <c:v>1263996000</c:v>
                </c:pt>
                <c:pt idx="446">
                  <c:v>1263999600</c:v>
                </c:pt>
                <c:pt idx="447">
                  <c:v>1264003200</c:v>
                </c:pt>
                <c:pt idx="448">
                  <c:v>1264006800</c:v>
                </c:pt>
                <c:pt idx="449">
                  <c:v>1264010400</c:v>
                </c:pt>
                <c:pt idx="450">
                  <c:v>1264014000</c:v>
                </c:pt>
                <c:pt idx="451">
                  <c:v>1264017600</c:v>
                </c:pt>
                <c:pt idx="452">
                  <c:v>1264021200</c:v>
                </c:pt>
                <c:pt idx="453">
                  <c:v>1264024800</c:v>
                </c:pt>
                <c:pt idx="454">
                  <c:v>1264028400</c:v>
                </c:pt>
                <c:pt idx="455">
                  <c:v>1264032000</c:v>
                </c:pt>
                <c:pt idx="456">
                  <c:v>1264035600</c:v>
                </c:pt>
                <c:pt idx="457">
                  <c:v>1264039200</c:v>
                </c:pt>
                <c:pt idx="458">
                  <c:v>1264042800</c:v>
                </c:pt>
                <c:pt idx="459">
                  <c:v>1264046400</c:v>
                </c:pt>
                <c:pt idx="460">
                  <c:v>1264050000</c:v>
                </c:pt>
                <c:pt idx="461">
                  <c:v>1264053600</c:v>
                </c:pt>
                <c:pt idx="462">
                  <c:v>1264057200</c:v>
                </c:pt>
                <c:pt idx="463">
                  <c:v>1264060800</c:v>
                </c:pt>
                <c:pt idx="464">
                  <c:v>1264064400</c:v>
                </c:pt>
                <c:pt idx="465">
                  <c:v>1264068000</c:v>
                </c:pt>
                <c:pt idx="466">
                  <c:v>1264071600</c:v>
                </c:pt>
                <c:pt idx="467">
                  <c:v>1264075200</c:v>
                </c:pt>
                <c:pt idx="468">
                  <c:v>1264078800</c:v>
                </c:pt>
                <c:pt idx="469">
                  <c:v>1264082400</c:v>
                </c:pt>
                <c:pt idx="470">
                  <c:v>1264086000</c:v>
                </c:pt>
                <c:pt idx="471">
                  <c:v>1264089600</c:v>
                </c:pt>
                <c:pt idx="472">
                  <c:v>1264093200</c:v>
                </c:pt>
                <c:pt idx="473">
                  <c:v>1264096800</c:v>
                </c:pt>
                <c:pt idx="474">
                  <c:v>1264100400</c:v>
                </c:pt>
                <c:pt idx="475">
                  <c:v>1264104000</c:v>
                </c:pt>
                <c:pt idx="476">
                  <c:v>1264107600</c:v>
                </c:pt>
                <c:pt idx="477">
                  <c:v>1264111200</c:v>
                </c:pt>
                <c:pt idx="478">
                  <c:v>1264114800</c:v>
                </c:pt>
                <c:pt idx="479">
                  <c:v>1264118400</c:v>
                </c:pt>
                <c:pt idx="480">
                  <c:v>1264122000</c:v>
                </c:pt>
                <c:pt idx="481">
                  <c:v>1264125600</c:v>
                </c:pt>
                <c:pt idx="482">
                  <c:v>1264129200</c:v>
                </c:pt>
                <c:pt idx="483">
                  <c:v>1264132800</c:v>
                </c:pt>
                <c:pt idx="484">
                  <c:v>1264136400</c:v>
                </c:pt>
                <c:pt idx="485">
                  <c:v>1264140000</c:v>
                </c:pt>
                <c:pt idx="486">
                  <c:v>1264143600</c:v>
                </c:pt>
                <c:pt idx="487">
                  <c:v>1264147200</c:v>
                </c:pt>
                <c:pt idx="488">
                  <c:v>1264150800</c:v>
                </c:pt>
                <c:pt idx="489">
                  <c:v>1264154400</c:v>
                </c:pt>
                <c:pt idx="490">
                  <c:v>1264158000</c:v>
                </c:pt>
                <c:pt idx="491">
                  <c:v>1264161600</c:v>
                </c:pt>
                <c:pt idx="492">
                  <c:v>1264165200</c:v>
                </c:pt>
                <c:pt idx="493">
                  <c:v>1264168800</c:v>
                </c:pt>
                <c:pt idx="494">
                  <c:v>1264172400</c:v>
                </c:pt>
                <c:pt idx="495">
                  <c:v>1264176000</c:v>
                </c:pt>
                <c:pt idx="496">
                  <c:v>1264179600</c:v>
                </c:pt>
                <c:pt idx="497">
                  <c:v>1264183200</c:v>
                </c:pt>
                <c:pt idx="498">
                  <c:v>1264186800</c:v>
                </c:pt>
                <c:pt idx="499">
                  <c:v>1264190400</c:v>
                </c:pt>
                <c:pt idx="500">
                  <c:v>1264194000</c:v>
                </c:pt>
                <c:pt idx="501">
                  <c:v>1264197600</c:v>
                </c:pt>
                <c:pt idx="502">
                  <c:v>1264201200</c:v>
                </c:pt>
                <c:pt idx="503">
                  <c:v>1264204800</c:v>
                </c:pt>
                <c:pt idx="504">
                  <c:v>1264208400</c:v>
                </c:pt>
                <c:pt idx="505">
                  <c:v>1264212000</c:v>
                </c:pt>
                <c:pt idx="506">
                  <c:v>1264215600</c:v>
                </c:pt>
                <c:pt idx="507">
                  <c:v>1264219200</c:v>
                </c:pt>
                <c:pt idx="508">
                  <c:v>1264222800</c:v>
                </c:pt>
                <c:pt idx="509">
                  <c:v>1264226400</c:v>
                </c:pt>
                <c:pt idx="510">
                  <c:v>1264230000</c:v>
                </c:pt>
                <c:pt idx="511">
                  <c:v>1264233600</c:v>
                </c:pt>
                <c:pt idx="512">
                  <c:v>1264237200</c:v>
                </c:pt>
                <c:pt idx="513">
                  <c:v>1264240800</c:v>
                </c:pt>
                <c:pt idx="514">
                  <c:v>1264244400</c:v>
                </c:pt>
                <c:pt idx="515">
                  <c:v>1264248000</c:v>
                </c:pt>
                <c:pt idx="516">
                  <c:v>1264251600</c:v>
                </c:pt>
                <c:pt idx="517">
                  <c:v>1264255200</c:v>
                </c:pt>
                <c:pt idx="518">
                  <c:v>1264258800</c:v>
                </c:pt>
                <c:pt idx="519">
                  <c:v>1264262400</c:v>
                </c:pt>
                <c:pt idx="520">
                  <c:v>1264266000</c:v>
                </c:pt>
                <c:pt idx="521">
                  <c:v>1264269600</c:v>
                </c:pt>
                <c:pt idx="522">
                  <c:v>1264273200</c:v>
                </c:pt>
                <c:pt idx="523">
                  <c:v>1264276800</c:v>
                </c:pt>
                <c:pt idx="524">
                  <c:v>1264280400</c:v>
                </c:pt>
                <c:pt idx="525">
                  <c:v>1264284000</c:v>
                </c:pt>
                <c:pt idx="526">
                  <c:v>1264287600</c:v>
                </c:pt>
                <c:pt idx="527">
                  <c:v>1264291200</c:v>
                </c:pt>
                <c:pt idx="528">
                  <c:v>1264294800</c:v>
                </c:pt>
                <c:pt idx="529">
                  <c:v>1264298400</c:v>
                </c:pt>
                <c:pt idx="530">
                  <c:v>1264302000</c:v>
                </c:pt>
                <c:pt idx="531">
                  <c:v>1264305600</c:v>
                </c:pt>
                <c:pt idx="532">
                  <c:v>1264309200</c:v>
                </c:pt>
                <c:pt idx="533">
                  <c:v>1264312800</c:v>
                </c:pt>
                <c:pt idx="534">
                  <c:v>1264316400</c:v>
                </c:pt>
                <c:pt idx="535">
                  <c:v>1264320000</c:v>
                </c:pt>
                <c:pt idx="536">
                  <c:v>1264323600</c:v>
                </c:pt>
                <c:pt idx="537">
                  <c:v>1264327200</c:v>
                </c:pt>
                <c:pt idx="538">
                  <c:v>1264330800</c:v>
                </c:pt>
                <c:pt idx="539">
                  <c:v>1264334400</c:v>
                </c:pt>
                <c:pt idx="540">
                  <c:v>1264338000</c:v>
                </c:pt>
                <c:pt idx="541">
                  <c:v>1264341600</c:v>
                </c:pt>
                <c:pt idx="542">
                  <c:v>1264345200</c:v>
                </c:pt>
                <c:pt idx="543">
                  <c:v>1264348800</c:v>
                </c:pt>
                <c:pt idx="544">
                  <c:v>1264352400</c:v>
                </c:pt>
                <c:pt idx="545">
                  <c:v>1264356000</c:v>
                </c:pt>
                <c:pt idx="546">
                  <c:v>1264359600</c:v>
                </c:pt>
                <c:pt idx="547">
                  <c:v>1264363200</c:v>
                </c:pt>
                <c:pt idx="548">
                  <c:v>1264366800</c:v>
                </c:pt>
                <c:pt idx="549">
                  <c:v>1264370400</c:v>
                </c:pt>
                <c:pt idx="550">
                  <c:v>1264374000</c:v>
                </c:pt>
                <c:pt idx="551">
                  <c:v>1264377600</c:v>
                </c:pt>
                <c:pt idx="552">
                  <c:v>1264381200</c:v>
                </c:pt>
                <c:pt idx="553">
                  <c:v>1264384800</c:v>
                </c:pt>
                <c:pt idx="554">
                  <c:v>1264388400</c:v>
                </c:pt>
                <c:pt idx="555">
                  <c:v>1264392000</c:v>
                </c:pt>
                <c:pt idx="556">
                  <c:v>1264395600</c:v>
                </c:pt>
                <c:pt idx="557">
                  <c:v>1264399200</c:v>
                </c:pt>
                <c:pt idx="558">
                  <c:v>1264402800</c:v>
                </c:pt>
                <c:pt idx="559">
                  <c:v>1264406400</c:v>
                </c:pt>
                <c:pt idx="560">
                  <c:v>1264410000</c:v>
                </c:pt>
                <c:pt idx="561">
                  <c:v>1264413600</c:v>
                </c:pt>
                <c:pt idx="562">
                  <c:v>1264417200</c:v>
                </c:pt>
                <c:pt idx="563">
                  <c:v>1264420800</c:v>
                </c:pt>
                <c:pt idx="564">
                  <c:v>1264424400</c:v>
                </c:pt>
                <c:pt idx="565">
                  <c:v>1264428000</c:v>
                </c:pt>
                <c:pt idx="566">
                  <c:v>1264431600</c:v>
                </c:pt>
                <c:pt idx="567">
                  <c:v>1264435200</c:v>
                </c:pt>
                <c:pt idx="568">
                  <c:v>1264438800</c:v>
                </c:pt>
                <c:pt idx="569">
                  <c:v>1264442400</c:v>
                </c:pt>
                <c:pt idx="570">
                  <c:v>1264446000</c:v>
                </c:pt>
                <c:pt idx="571">
                  <c:v>1264449600</c:v>
                </c:pt>
                <c:pt idx="572">
                  <c:v>1264453200</c:v>
                </c:pt>
                <c:pt idx="573">
                  <c:v>1264456800</c:v>
                </c:pt>
                <c:pt idx="574">
                  <c:v>1264460400</c:v>
                </c:pt>
                <c:pt idx="575">
                  <c:v>1264464000</c:v>
                </c:pt>
                <c:pt idx="576">
                  <c:v>1264467600</c:v>
                </c:pt>
                <c:pt idx="577">
                  <c:v>1264471200</c:v>
                </c:pt>
                <c:pt idx="578">
                  <c:v>1264474800</c:v>
                </c:pt>
                <c:pt idx="579">
                  <c:v>1264478400</c:v>
                </c:pt>
                <c:pt idx="580">
                  <c:v>1264482000</c:v>
                </c:pt>
                <c:pt idx="581">
                  <c:v>1264485600</c:v>
                </c:pt>
                <c:pt idx="582">
                  <c:v>1264489200</c:v>
                </c:pt>
                <c:pt idx="583">
                  <c:v>1264492800</c:v>
                </c:pt>
                <c:pt idx="584">
                  <c:v>1264496400</c:v>
                </c:pt>
                <c:pt idx="585">
                  <c:v>1264500000</c:v>
                </c:pt>
                <c:pt idx="586">
                  <c:v>1264503600</c:v>
                </c:pt>
                <c:pt idx="587">
                  <c:v>1264507200</c:v>
                </c:pt>
                <c:pt idx="588">
                  <c:v>1264510800</c:v>
                </c:pt>
                <c:pt idx="589">
                  <c:v>1264514400</c:v>
                </c:pt>
                <c:pt idx="590">
                  <c:v>1264518000</c:v>
                </c:pt>
                <c:pt idx="591">
                  <c:v>1264521600</c:v>
                </c:pt>
                <c:pt idx="592">
                  <c:v>1264525200</c:v>
                </c:pt>
                <c:pt idx="593">
                  <c:v>1264528800</c:v>
                </c:pt>
                <c:pt idx="594">
                  <c:v>1264532400</c:v>
                </c:pt>
                <c:pt idx="595">
                  <c:v>1264536000</c:v>
                </c:pt>
                <c:pt idx="596">
                  <c:v>1264539600</c:v>
                </c:pt>
                <c:pt idx="597">
                  <c:v>1264543200</c:v>
                </c:pt>
                <c:pt idx="598">
                  <c:v>1264546800</c:v>
                </c:pt>
                <c:pt idx="599">
                  <c:v>1264550400</c:v>
                </c:pt>
                <c:pt idx="600">
                  <c:v>1264554000</c:v>
                </c:pt>
                <c:pt idx="601">
                  <c:v>1264557600</c:v>
                </c:pt>
                <c:pt idx="602">
                  <c:v>1264561200</c:v>
                </c:pt>
                <c:pt idx="603">
                  <c:v>1264564800</c:v>
                </c:pt>
                <c:pt idx="604">
                  <c:v>1264568400</c:v>
                </c:pt>
                <c:pt idx="605">
                  <c:v>1264572000</c:v>
                </c:pt>
                <c:pt idx="606">
                  <c:v>1264575600</c:v>
                </c:pt>
                <c:pt idx="607">
                  <c:v>1264579200</c:v>
                </c:pt>
                <c:pt idx="608">
                  <c:v>1264582800</c:v>
                </c:pt>
                <c:pt idx="609">
                  <c:v>1264586400</c:v>
                </c:pt>
                <c:pt idx="610">
                  <c:v>1264590000</c:v>
                </c:pt>
                <c:pt idx="611">
                  <c:v>1264593600</c:v>
                </c:pt>
                <c:pt idx="612">
                  <c:v>1264597200</c:v>
                </c:pt>
                <c:pt idx="613">
                  <c:v>1264600800</c:v>
                </c:pt>
                <c:pt idx="614">
                  <c:v>1264604400</c:v>
                </c:pt>
                <c:pt idx="615">
                  <c:v>1264608000</c:v>
                </c:pt>
                <c:pt idx="616">
                  <c:v>1264611600</c:v>
                </c:pt>
                <c:pt idx="617">
                  <c:v>1264615200</c:v>
                </c:pt>
                <c:pt idx="618">
                  <c:v>1264618800</c:v>
                </c:pt>
                <c:pt idx="619">
                  <c:v>1264622400</c:v>
                </c:pt>
                <c:pt idx="620">
                  <c:v>1264626000</c:v>
                </c:pt>
                <c:pt idx="621">
                  <c:v>1264629600</c:v>
                </c:pt>
                <c:pt idx="622">
                  <c:v>1264633200</c:v>
                </c:pt>
                <c:pt idx="623">
                  <c:v>1264636800</c:v>
                </c:pt>
                <c:pt idx="624">
                  <c:v>1264640400</c:v>
                </c:pt>
                <c:pt idx="625">
                  <c:v>1264644000</c:v>
                </c:pt>
                <c:pt idx="626">
                  <c:v>1264647600</c:v>
                </c:pt>
                <c:pt idx="627">
                  <c:v>1264651200</c:v>
                </c:pt>
                <c:pt idx="628">
                  <c:v>1264654800</c:v>
                </c:pt>
                <c:pt idx="629">
                  <c:v>1264658400</c:v>
                </c:pt>
                <c:pt idx="630">
                  <c:v>1264662000</c:v>
                </c:pt>
                <c:pt idx="631">
                  <c:v>1264665600</c:v>
                </c:pt>
                <c:pt idx="632">
                  <c:v>1264669200</c:v>
                </c:pt>
                <c:pt idx="633">
                  <c:v>1264672800</c:v>
                </c:pt>
                <c:pt idx="634">
                  <c:v>1264676400</c:v>
                </c:pt>
                <c:pt idx="635">
                  <c:v>1264680000</c:v>
                </c:pt>
                <c:pt idx="636">
                  <c:v>1264683600</c:v>
                </c:pt>
                <c:pt idx="637">
                  <c:v>1264687200</c:v>
                </c:pt>
                <c:pt idx="638">
                  <c:v>1264690800</c:v>
                </c:pt>
                <c:pt idx="639">
                  <c:v>1264694400</c:v>
                </c:pt>
                <c:pt idx="640">
                  <c:v>1264698000</c:v>
                </c:pt>
                <c:pt idx="641">
                  <c:v>1264701600</c:v>
                </c:pt>
                <c:pt idx="642">
                  <c:v>1264705200</c:v>
                </c:pt>
                <c:pt idx="643">
                  <c:v>1264708800</c:v>
                </c:pt>
                <c:pt idx="644">
                  <c:v>1264712400</c:v>
                </c:pt>
                <c:pt idx="645">
                  <c:v>1264716000</c:v>
                </c:pt>
                <c:pt idx="646">
                  <c:v>1264719600</c:v>
                </c:pt>
                <c:pt idx="647">
                  <c:v>1264723200</c:v>
                </c:pt>
                <c:pt idx="648">
                  <c:v>1264726800</c:v>
                </c:pt>
                <c:pt idx="649">
                  <c:v>1264730400</c:v>
                </c:pt>
                <c:pt idx="650">
                  <c:v>1264734000</c:v>
                </c:pt>
                <c:pt idx="651">
                  <c:v>1264737600</c:v>
                </c:pt>
                <c:pt idx="652">
                  <c:v>1264741200</c:v>
                </c:pt>
                <c:pt idx="653">
                  <c:v>1264744800</c:v>
                </c:pt>
                <c:pt idx="654">
                  <c:v>1264748400</c:v>
                </c:pt>
                <c:pt idx="655">
                  <c:v>1264752000</c:v>
                </c:pt>
                <c:pt idx="656">
                  <c:v>1264755600</c:v>
                </c:pt>
                <c:pt idx="657">
                  <c:v>1264759200</c:v>
                </c:pt>
                <c:pt idx="658">
                  <c:v>1264762800</c:v>
                </c:pt>
                <c:pt idx="659">
                  <c:v>1264766400</c:v>
                </c:pt>
                <c:pt idx="660">
                  <c:v>1264770000</c:v>
                </c:pt>
                <c:pt idx="661">
                  <c:v>1264773600</c:v>
                </c:pt>
                <c:pt idx="662">
                  <c:v>1264777200</c:v>
                </c:pt>
                <c:pt idx="663">
                  <c:v>1264780800</c:v>
                </c:pt>
                <c:pt idx="664">
                  <c:v>1264784400</c:v>
                </c:pt>
                <c:pt idx="665">
                  <c:v>1264788000</c:v>
                </c:pt>
                <c:pt idx="666">
                  <c:v>1264791600</c:v>
                </c:pt>
                <c:pt idx="667">
                  <c:v>1264795200</c:v>
                </c:pt>
                <c:pt idx="668">
                  <c:v>1264798800</c:v>
                </c:pt>
                <c:pt idx="669">
                  <c:v>1264802400</c:v>
                </c:pt>
                <c:pt idx="670">
                  <c:v>1264806000</c:v>
                </c:pt>
                <c:pt idx="671">
                  <c:v>1264809600</c:v>
                </c:pt>
                <c:pt idx="672">
                  <c:v>1264813200</c:v>
                </c:pt>
                <c:pt idx="673">
                  <c:v>1264816800</c:v>
                </c:pt>
                <c:pt idx="674">
                  <c:v>1264820400</c:v>
                </c:pt>
                <c:pt idx="675">
                  <c:v>1264824000</c:v>
                </c:pt>
                <c:pt idx="676">
                  <c:v>1264827600</c:v>
                </c:pt>
                <c:pt idx="677">
                  <c:v>1264831200</c:v>
                </c:pt>
                <c:pt idx="678">
                  <c:v>1264834800</c:v>
                </c:pt>
                <c:pt idx="679">
                  <c:v>1264838400</c:v>
                </c:pt>
                <c:pt idx="680">
                  <c:v>1264842000</c:v>
                </c:pt>
                <c:pt idx="681">
                  <c:v>1264845600</c:v>
                </c:pt>
                <c:pt idx="682">
                  <c:v>1264849200</c:v>
                </c:pt>
                <c:pt idx="683">
                  <c:v>1264852800</c:v>
                </c:pt>
                <c:pt idx="684">
                  <c:v>1264856400</c:v>
                </c:pt>
                <c:pt idx="685">
                  <c:v>1264860000</c:v>
                </c:pt>
                <c:pt idx="686">
                  <c:v>1264863600</c:v>
                </c:pt>
                <c:pt idx="687">
                  <c:v>1264867200</c:v>
                </c:pt>
                <c:pt idx="688">
                  <c:v>1264870800</c:v>
                </c:pt>
                <c:pt idx="689">
                  <c:v>1264874400</c:v>
                </c:pt>
                <c:pt idx="690">
                  <c:v>1264878000</c:v>
                </c:pt>
                <c:pt idx="691">
                  <c:v>1264881600</c:v>
                </c:pt>
                <c:pt idx="692">
                  <c:v>1264885200</c:v>
                </c:pt>
                <c:pt idx="693">
                  <c:v>1264888800</c:v>
                </c:pt>
                <c:pt idx="694">
                  <c:v>1264892400</c:v>
                </c:pt>
                <c:pt idx="695">
                  <c:v>1264896000</c:v>
                </c:pt>
                <c:pt idx="696">
                  <c:v>1264899600</c:v>
                </c:pt>
                <c:pt idx="697">
                  <c:v>1264903200</c:v>
                </c:pt>
                <c:pt idx="698">
                  <c:v>1264906800</c:v>
                </c:pt>
                <c:pt idx="699">
                  <c:v>1264910400</c:v>
                </c:pt>
                <c:pt idx="700">
                  <c:v>1264914000</c:v>
                </c:pt>
                <c:pt idx="701">
                  <c:v>1264917600</c:v>
                </c:pt>
                <c:pt idx="702">
                  <c:v>1264921200</c:v>
                </c:pt>
                <c:pt idx="703">
                  <c:v>1264924800</c:v>
                </c:pt>
                <c:pt idx="704">
                  <c:v>1264928400</c:v>
                </c:pt>
                <c:pt idx="705">
                  <c:v>1264932000</c:v>
                </c:pt>
                <c:pt idx="706">
                  <c:v>1264935600</c:v>
                </c:pt>
                <c:pt idx="707">
                  <c:v>1264939200</c:v>
                </c:pt>
                <c:pt idx="708">
                  <c:v>1264942800</c:v>
                </c:pt>
                <c:pt idx="709">
                  <c:v>1264946400</c:v>
                </c:pt>
                <c:pt idx="710">
                  <c:v>1264950000</c:v>
                </c:pt>
                <c:pt idx="711">
                  <c:v>1264953600</c:v>
                </c:pt>
                <c:pt idx="712">
                  <c:v>1264957200</c:v>
                </c:pt>
                <c:pt idx="713">
                  <c:v>1264960800</c:v>
                </c:pt>
                <c:pt idx="714">
                  <c:v>1264964400</c:v>
                </c:pt>
                <c:pt idx="715">
                  <c:v>1264968000</c:v>
                </c:pt>
                <c:pt idx="716">
                  <c:v>1264971600</c:v>
                </c:pt>
                <c:pt idx="717">
                  <c:v>1264975200</c:v>
                </c:pt>
                <c:pt idx="718">
                  <c:v>1264978800</c:v>
                </c:pt>
                <c:pt idx="719">
                  <c:v>1264982400</c:v>
                </c:pt>
                <c:pt idx="720">
                  <c:v>1264986000</c:v>
                </c:pt>
                <c:pt idx="721">
                  <c:v>1264989600</c:v>
                </c:pt>
                <c:pt idx="722">
                  <c:v>1264993200</c:v>
                </c:pt>
                <c:pt idx="723">
                  <c:v>1264996800</c:v>
                </c:pt>
                <c:pt idx="724">
                  <c:v>1265000400</c:v>
                </c:pt>
                <c:pt idx="725">
                  <c:v>1265004000</c:v>
                </c:pt>
                <c:pt idx="726">
                  <c:v>1265007600</c:v>
                </c:pt>
                <c:pt idx="727">
                  <c:v>1265011200</c:v>
                </c:pt>
                <c:pt idx="728">
                  <c:v>1265014800</c:v>
                </c:pt>
                <c:pt idx="729">
                  <c:v>1265018400</c:v>
                </c:pt>
                <c:pt idx="730">
                  <c:v>1265022000</c:v>
                </c:pt>
                <c:pt idx="731">
                  <c:v>1265025600</c:v>
                </c:pt>
                <c:pt idx="732">
                  <c:v>1265029200</c:v>
                </c:pt>
                <c:pt idx="733">
                  <c:v>1265032800</c:v>
                </c:pt>
                <c:pt idx="734">
                  <c:v>1265036400</c:v>
                </c:pt>
                <c:pt idx="735">
                  <c:v>1265040000</c:v>
                </c:pt>
                <c:pt idx="736">
                  <c:v>1265043600</c:v>
                </c:pt>
                <c:pt idx="737">
                  <c:v>1265047200</c:v>
                </c:pt>
                <c:pt idx="738">
                  <c:v>1265050800</c:v>
                </c:pt>
                <c:pt idx="739">
                  <c:v>1265054400</c:v>
                </c:pt>
                <c:pt idx="740">
                  <c:v>1265058000</c:v>
                </c:pt>
                <c:pt idx="741">
                  <c:v>1265061600</c:v>
                </c:pt>
                <c:pt idx="742">
                  <c:v>1265065200</c:v>
                </c:pt>
                <c:pt idx="743">
                  <c:v>1265068800</c:v>
                </c:pt>
                <c:pt idx="744">
                  <c:v>1265072400</c:v>
                </c:pt>
                <c:pt idx="745">
                  <c:v>1265076000</c:v>
                </c:pt>
                <c:pt idx="746">
                  <c:v>1265079600</c:v>
                </c:pt>
                <c:pt idx="747">
                  <c:v>1265083200</c:v>
                </c:pt>
                <c:pt idx="748">
                  <c:v>1265086800</c:v>
                </c:pt>
                <c:pt idx="749">
                  <c:v>1265090400</c:v>
                </c:pt>
                <c:pt idx="750">
                  <c:v>1265094000</c:v>
                </c:pt>
                <c:pt idx="751">
                  <c:v>1265097600</c:v>
                </c:pt>
                <c:pt idx="752">
                  <c:v>1265101200</c:v>
                </c:pt>
                <c:pt idx="753">
                  <c:v>1265104800</c:v>
                </c:pt>
                <c:pt idx="754">
                  <c:v>1265108400</c:v>
                </c:pt>
                <c:pt idx="755">
                  <c:v>1265112000</c:v>
                </c:pt>
                <c:pt idx="756">
                  <c:v>1265115600</c:v>
                </c:pt>
                <c:pt idx="757">
                  <c:v>1265119200</c:v>
                </c:pt>
                <c:pt idx="758">
                  <c:v>1265122800</c:v>
                </c:pt>
                <c:pt idx="759">
                  <c:v>1265126400</c:v>
                </c:pt>
                <c:pt idx="760">
                  <c:v>1265130000</c:v>
                </c:pt>
                <c:pt idx="761">
                  <c:v>1265133600</c:v>
                </c:pt>
                <c:pt idx="762">
                  <c:v>1265137200</c:v>
                </c:pt>
                <c:pt idx="763">
                  <c:v>1265140800</c:v>
                </c:pt>
                <c:pt idx="764">
                  <c:v>1265144400</c:v>
                </c:pt>
                <c:pt idx="765">
                  <c:v>1265148000</c:v>
                </c:pt>
                <c:pt idx="766">
                  <c:v>1265151600</c:v>
                </c:pt>
                <c:pt idx="767">
                  <c:v>1265155200</c:v>
                </c:pt>
                <c:pt idx="768">
                  <c:v>1265158800</c:v>
                </c:pt>
                <c:pt idx="769">
                  <c:v>1265162400</c:v>
                </c:pt>
                <c:pt idx="770">
                  <c:v>1265166000</c:v>
                </c:pt>
                <c:pt idx="771">
                  <c:v>1265169600</c:v>
                </c:pt>
                <c:pt idx="772">
                  <c:v>1265173200</c:v>
                </c:pt>
                <c:pt idx="773">
                  <c:v>1265176800</c:v>
                </c:pt>
                <c:pt idx="774">
                  <c:v>1265180400</c:v>
                </c:pt>
                <c:pt idx="775">
                  <c:v>1265184000</c:v>
                </c:pt>
                <c:pt idx="776">
                  <c:v>1265187600</c:v>
                </c:pt>
                <c:pt idx="777">
                  <c:v>1265191200</c:v>
                </c:pt>
                <c:pt idx="778">
                  <c:v>1265194800</c:v>
                </c:pt>
                <c:pt idx="779">
                  <c:v>1265198400</c:v>
                </c:pt>
                <c:pt idx="780">
                  <c:v>1265202000</c:v>
                </c:pt>
                <c:pt idx="781">
                  <c:v>1265205600</c:v>
                </c:pt>
                <c:pt idx="782">
                  <c:v>1265209200</c:v>
                </c:pt>
                <c:pt idx="783">
                  <c:v>1265212800</c:v>
                </c:pt>
                <c:pt idx="784">
                  <c:v>1265216400</c:v>
                </c:pt>
                <c:pt idx="785">
                  <c:v>1265220000</c:v>
                </c:pt>
                <c:pt idx="786">
                  <c:v>1265223600</c:v>
                </c:pt>
                <c:pt idx="787">
                  <c:v>1265227200</c:v>
                </c:pt>
                <c:pt idx="788">
                  <c:v>1265230800</c:v>
                </c:pt>
                <c:pt idx="789">
                  <c:v>1265234400</c:v>
                </c:pt>
                <c:pt idx="790">
                  <c:v>1265238000</c:v>
                </c:pt>
                <c:pt idx="791">
                  <c:v>1265241600</c:v>
                </c:pt>
                <c:pt idx="792">
                  <c:v>1265245200</c:v>
                </c:pt>
                <c:pt idx="793">
                  <c:v>1265248800</c:v>
                </c:pt>
                <c:pt idx="794">
                  <c:v>1265252400</c:v>
                </c:pt>
                <c:pt idx="795">
                  <c:v>1265256000</c:v>
                </c:pt>
                <c:pt idx="796">
                  <c:v>1265259600</c:v>
                </c:pt>
                <c:pt idx="797">
                  <c:v>1265263200</c:v>
                </c:pt>
                <c:pt idx="798">
                  <c:v>1265266800</c:v>
                </c:pt>
                <c:pt idx="799">
                  <c:v>1265270400</c:v>
                </c:pt>
                <c:pt idx="800">
                  <c:v>1265274000</c:v>
                </c:pt>
                <c:pt idx="801">
                  <c:v>1265277600</c:v>
                </c:pt>
                <c:pt idx="802">
                  <c:v>1265281200</c:v>
                </c:pt>
                <c:pt idx="803">
                  <c:v>1265284800</c:v>
                </c:pt>
                <c:pt idx="804">
                  <c:v>1265288400</c:v>
                </c:pt>
                <c:pt idx="805">
                  <c:v>1265292000</c:v>
                </c:pt>
                <c:pt idx="806">
                  <c:v>1265295600</c:v>
                </c:pt>
                <c:pt idx="807">
                  <c:v>1265299200</c:v>
                </c:pt>
                <c:pt idx="808">
                  <c:v>1265302800</c:v>
                </c:pt>
                <c:pt idx="809">
                  <c:v>1265306400</c:v>
                </c:pt>
                <c:pt idx="810">
                  <c:v>1265310000</c:v>
                </c:pt>
                <c:pt idx="811">
                  <c:v>1265313600</c:v>
                </c:pt>
                <c:pt idx="812">
                  <c:v>1265317200</c:v>
                </c:pt>
                <c:pt idx="813">
                  <c:v>1265320800</c:v>
                </c:pt>
                <c:pt idx="814">
                  <c:v>1265324400</c:v>
                </c:pt>
                <c:pt idx="815">
                  <c:v>1265328000</c:v>
                </c:pt>
                <c:pt idx="816">
                  <c:v>1265331600</c:v>
                </c:pt>
                <c:pt idx="817">
                  <c:v>1265335200</c:v>
                </c:pt>
                <c:pt idx="818">
                  <c:v>1265338800</c:v>
                </c:pt>
                <c:pt idx="819">
                  <c:v>1265342400</c:v>
                </c:pt>
                <c:pt idx="820">
                  <c:v>1265346000</c:v>
                </c:pt>
                <c:pt idx="821">
                  <c:v>1265349600</c:v>
                </c:pt>
                <c:pt idx="822">
                  <c:v>1265353200</c:v>
                </c:pt>
                <c:pt idx="823">
                  <c:v>1265356800</c:v>
                </c:pt>
                <c:pt idx="824">
                  <c:v>1265360400</c:v>
                </c:pt>
                <c:pt idx="825">
                  <c:v>1265364000</c:v>
                </c:pt>
                <c:pt idx="826">
                  <c:v>1265367600</c:v>
                </c:pt>
                <c:pt idx="827">
                  <c:v>1265371200</c:v>
                </c:pt>
                <c:pt idx="828">
                  <c:v>1265374800</c:v>
                </c:pt>
                <c:pt idx="829">
                  <c:v>1265378400</c:v>
                </c:pt>
                <c:pt idx="830">
                  <c:v>1265382000</c:v>
                </c:pt>
                <c:pt idx="831">
                  <c:v>1265385600</c:v>
                </c:pt>
                <c:pt idx="832">
                  <c:v>1265389200</c:v>
                </c:pt>
                <c:pt idx="833">
                  <c:v>1265392800</c:v>
                </c:pt>
                <c:pt idx="834">
                  <c:v>1265396400</c:v>
                </c:pt>
                <c:pt idx="835">
                  <c:v>1265400000</c:v>
                </c:pt>
                <c:pt idx="836">
                  <c:v>1265403600</c:v>
                </c:pt>
                <c:pt idx="837">
                  <c:v>1265407200</c:v>
                </c:pt>
                <c:pt idx="838">
                  <c:v>1265410800</c:v>
                </c:pt>
                <c:pt idx="839">
                  <c:v>1265414400</c:v>
                </c:pt>
                <c:pt idx="840">
                  <c:v>1265418000</c:v>
                </c:pt>
                <c:pt idx="841">
                  <c:v>1265421600</c:v>
                </c:pt>
                <c:pt idx="842">
                  <c:v>1265425200</c:v>
                </c:pt>
                <c:pt idx="843">
                  <c:v>1265428800</c:v>
                </c:pt>
                <c:pt idx="844">
                  <c:v>1265432400</c:v>
                </c:pt>
                <c:pt idx="845">
                  <c:v>1265436000</c:v>
                </c:pt>
                <c:pt idx="846">
                  <c:v>1265439600</c:v>
                </c:pt>
                <c:pt idx="847">
                  <c:v>1265443200</c:v>
                </c:pt>
                <c:pt idx="848">
                  <c:v>1265446800</c:v>
                </c:pt>
                <c:pt idx="849">
                  <c:v>1265450400</c:v>
                </c:pt>
                <c:pt idx="850">
                  <c:v>1265454000</c:v>
                </c:pt>
                <c:pt idx="851">
                  <c:v>1265457600</c:v>
                </c:pt>
                <c:pt idx="852">
                  <c:v>1265461200</c:v>
                </c:pt>
                <c:pt idx="853">
                  <c:v>1265464800</c:v>
                </c:pt>
                <c:pt idx="854">
                  <c:v>1265468400</c:v>
                </c:pt>
                <c:pt idx="855">
                  <c:v>1265472000</c:v>
                </c:pt>
                <c:pt idx="856">
                  <c:v>1265475600</c:v>
                </c:pt>
                <c:pt idx="857">
                  <c:v>1265479200</c:v>
                </c:pt>
                <c:pt idx="858">
                  <c:v>1265482800</c:v>
                </c:pt>
                <c:pt idx="859">
                  <c:v>1265486400</c:v>
                </c:pt>
                <c:pt idx="860">
                  <c:v>1265490000</c:v>
                </c:pt>
                <c:pt idx="861">
                  <c:v>1265493600</c:v>
                </c:pt>
                <c:pt idx="862">
                  <c:v>1265497200</c:v>
                </c:pt>
                <c:pt idx="863">
                  <c:v>1265500800</c:v>
                </c:pt>
                <c:pt idx="864">
                  <c:v>1265504400</c:v>
                </c:pt>
                <c:pt idx="865">
                  <c:v>1265508000</c:v>
                </c:pt>
                <c:pt idx="866">
                  <c:v>1265511600</c:v>
                </c:pt>
                <c:pt idx="867">
                  <c:v>1265515200</c:v>
                </c:pt>
                <c:pt idx="868">
                  <c:v>1265518800</c:v>
                </c:pt>
                <c:pt idx="869">
                  <c:v>1265522400</c:v>
                </c:pt>
                <c:pt idx="870">
                  <c:v>1265526000</c:v>
                </c:pt>
                <c:pt idx="871">
                  <c:v>1265529600</c:v>
                </c:pt>
                <c:pt idx="872">
                  <c:v>1265533200</c:v>
                </c:pt>
                <c:pt idx="873">
                  <c:v>1265536800</c:v>
                </c:pt>
                <c:pt idx="874">
                  <c:v>1265540400</c:v>
                </c:pt>
                <c:pt idx="875">
                  <c:v>1265544000</c:v>
                </c:pt>
                <c:pt idx="876">
                  <c:v>1265547600</c:v>
                </c:pt>
                <c:pt idx="877">
                  <c:v>1265551200</c:v>
                </c:pt>
                <c:pt idx="878">
                  <c:v>1265554800</c:v>
                </c:pt>
                <c:pt idx="879">
                  <c:v>1265558400</c:v>
                </c:pt>
                <c:pt idx="880">
                  <c:v>1265562000</c:v>
                </c:pt>
                <c:pt idx="881">
                  <c:v>1265565600</c:v>
                </c:pt>
                <c:pt idx="882">
                  <c:v>1265569200</c:v>
                </c:pt>
                <c:pt idx="883">
                  <c:v>1265572800</c:v>
                </c:pt>
                <c:pt idx="884">
                  <c:v>1265576400</c:v>
                </c:pt>
                <c:pt idx="885">
                  <c:v>1265580000</c:v>
                </c:pt>
                <c:pt idx="886">
                  <c:v>1265583600</c:v>
                </c:pt>
                <c:pt idx="887">
                  <c:v>1265587200</c:v>
                </c:pt>
                <c:pt idx="888">
                  <c:v>1265590800</c:v>
                </c:pt>
                <c:pt idx="889">
                  <c:v>1265594400</c:v>
                </c:pt>
                <c:pt idx="890">
                  <c:v>1265598000</c:v>
                </c:pt>
                <c:pt idx="891">
                  <c:v>1265601600</c:v>
                </c:pt>
                <c:pt idx="892">
                  <c:v>1265605200</c:v>
                </c:pt>
                <c:pt idx="893">
                  <c:v>1265608800</c:v>
                </c:pt>
                <c:pt idx="894">
                  <c:v>1265612400</c:v>
                </c:pt>
                <c:pt idx="895">
                  <c:v>1265616000</c:v>
                </c:pt>
                <c:pt idx="896">
                  <c:v>1265619600</c:v>
                </c:pt>
                <c:pt idx="897">
                  <c:v>1265623200</c:v>
                </c:pt>
                <c:pt idx="898">
                  <c:v>1265626800</c:v>
                </c:pt>
                <c:pt idx="899">
                  <c:v>1265630400</c:v>
                </c:pt>
                <c:pt idx="900">
                  <c:v>1265634000</c:v>
                </c:pt>
                <c:pt idx="901">
                  <c:v>1265637600</c:v>
                </c:pt>
                <c:pt idx="902">
                  <c:v>1265641200</c:v>
                </c:pt>
                <c:pt idx="903">
                  <c:v>1265644800</c:v>
                </c:pt>
                <c:pt idx="904">
                  <c:v>1265648400</c:v>
                </c:pt>
                <c:pt idx="905">
                  <c:v>1265652000</c:v>
                </c:pt>
                <c:pt idx="906">
                  <c:v>1265655600</c:v>
                </c:pt>
                <c:pt idx="907">
                  <c:v>1265659200</c:v>
                </c:pt>
                <c:pt idx="908">
                  <c:v>1265662800</c:v>
                </c:pt>
                <c:pt idx="909">
                  <c:v>1265666400</c:v>
                </c:pt>
                <c:pt idx="910">
                  <c:v>1265670000</c:v>
                </c:pt>
                <c:pt idx="911">
                  <c:v>1265673600</c:v>
                </c:pt>
                <c:pt idx="912">
                  <c:v>1265677200</c:v>
                </c:pt>
                <c:pt idx="913">
                  <c:v>1265680800</c:v>
                </c:pt>
                <c:pt idx="914">
                  <c:v>1265684400</c:v>
                </c:pt>
                <c:pt idx="915">
                  <c:v>1265688000</c:v>
                </c:pt>
                <c:pt idx="916">
                  <c:v>1265691600</c:v>
                </c:pt>
                <c:pt idx="917">
                  <c:v>1265695200</c:v>
                </c:pt>
                <c:pt idx="918">
                  <c:v>1265698800</c:v>
                </c:pt>
                <c:pt idx="919">
                  <c:v>1265702400</c:v>
                </c:pt>
                <c:pt idx="920">
                  <c:v>1265706000</c:v>
                </c:pt>
                <c:pt idx="921">
                  <c:v>1265709600</c:v>
                </c:pt>
                <c:pt idx="922">
                  <c:v>1265713200</c:v>
                </c:pt>
                <c:pt idx="923">
                  <c:v>1265716800</c:v>
                </c:pt>
                <c:pt idx="924">
                  <c:v>1265720400</c:v>
                </c:pt>
                <c:pt idx="925">
                  <c:v>1265724000</c:v>
                </c:pt>
                <c:pt idx="926">
                  <c:v>1265727600</c:v>
                </c:pt>
                <c:pt idx="927">
                  <c:v>1265731200</c:v>
                </c:pt>
                <c:pt idx="928">
                  <c:v>1265734800</c:v>
                </c:pt>
                <c:pt idx="929">
                  <c:v>1265738400</c:v>
                </c:pt>
                <c:pt idx="930">
                  <c:v>1265742000</c:v>
                </c:pt>
                <c:pt idx="931">
                  <c:v>1265745600</c:v>
                </c:pt>
                <c:pt idx="932">
                  <c:v>1265749200</c:v>
                </c:pt>
                <c:pt idx="933">
                  <c:v>1265752800</c:v>
                </c:pt>
                <c:pt idx="934">
                  <c:v>1265756400</c:v>
                </c:pt>
                <c:pt idx="935">
                  <c:v>1265760000</c:v>
                </c:pt>
                <c:pt idx="936">
                  <c:v>1265763600</c:v>
                </c:pt>
                <c:pt idx="937">
                  <c:v>1265767200</c:v>
                </c:pt>
                <c:pt idx="938">
                  <c:v>1265770800</c:v>
                </c:pt>
                <c:pt idx="939">
                  <c:v>1265774400</c:v>
                </c:pt>
                <c:pt idx="940">
                  <c:v>1265778000</c:v>
                </c:pt>
                <c:pt idx="941">
                  <c:v>1265781600</c:v>
                </c:pt>
                <c:pt idx="942">
                  <c:v>1265785200</c:v>
                </c:pt>
                <c:pt idx="943">
                  <c:v>1265788800</c:v>
                </c:pt>
                <c:pt idx="944">
                  <c:v>1265792400</c:v>
                </c:pt>
                <c:pt idx="945">
                  <c:v>1265796000</c:v>
                </c:pt>
                <c:pt idx="946">
                  <c:v>1265799600</c:v>
                </c:pt>
                <c:pt idx="947">
                  <c:v>1265803200</c:v>
                </c:pt>
                <c:pt idx="948">
                  <c:v>1265806800</c:v>
                </c:pt>
                <c:pt idx="949">
                  <c:v>1265810400</c:v>
                </c:pt>
                <c:pt idx="950">
                  <c:v>1265814000</c:v>
                </c:pt>
                <c:pt idx="951">
                  <c:v>1265817600</c:v>
                </c:pt>
                <c:pt idx="952">
                  <c:v>1265821200</c:v>
                </c:pt>
                <c:pt idx="953">
                  <c:v>1265824800</c:v>
                </c:pt>
                <c:pt idx="954">
                  <c:v>1265828400</c:v>
                </c:pt>
                <c:pt idx="955">
                  <c:v>1265832000</c:v>
                </c:pt>
                <c:pt idx="956">
                  <c:v>1265835600</c:v>
                </c:pt>
                <c:pt idx="957">
                  <c:v>1265839200</c:v>
                </c:pt>
                <c:pt idx="958">
                  <c:v>1265842800</c:v>
                </c:pt>
                <c:pt idx="959">
                  <c:v>1265846400</c:v>
                </c:pt>
                <c:pt idx="960">
                  <c:v>1265850000</c:v>
                </c:pt>
                <c:pt idx="961">
                  <c:v>1265853600</c:v>
                </c:pt>
                <c:pt idx="962">
                  <c:v>1265857200</c:v>
                </c:pt>
                <c:pt idx="963">
                  <c:v>1265860800</c:v>
                </c:pt>
                <c:pt idx="964">
                  <c:v>1265864400</c:v>
                </c:pt>
                <c:pt idx="965">
                  <c:v>1265868000</c:v>
                </c:pt>
                <c:pt idx="966">
                  <c:v>1265871600</c:v>
                </c:pt>
                <c:pt idx="967">
                  <c:v>1265875200</c:v>
                </c:pt>
                <c:pt idx="968">
                  <c:v>1265878800</c:v>
                </c:pt>
                <c:pt idx="969">
                  <c:v>1265882400</c:v>
                </c:pt>
                <c:pt idx="970">
                  <c:v>1265886000</c:v>
                </c:pt>
                <c:pt idx="971">
                  <c:v>1265889600</c:v>
                </c:pt>
                <c:pt idx="972">
                  <c:v>1265893200</c:v>
                </c:pt>
                <c:pt idx="973">
                  <c:v>1265896800</c:v>
                </c:pt>
                <c:pt idx="974">
                  <c:v>1265900400</c:v>
                </c:pt>
                <c:pt idx="975">
                  <c:v>1265904000</c:v>
                </c:pt>
                <c:pt idx="976">
                  <c:v>1265907600</c:v>
                </c:pt>
                <c:pt idx="977">
                  <c:v>1265911200</c:v>
                </c:pt>
                <c:pt idx="978">
                  <c:v>1265914800</c:v>
                </c:pt>
                <c:pt idx="979">
                  <c:v>1265918400</c:v>
                </c:pt>
                <c:pt idx="980">
                  <c:v>1265922000</c:v>
                </c:pt>
                <c:pt idx="981">
                  <c:v>1265925600</c:v>
                </c:pt>
                <c:pt idx="982">
                  <c:v>1265929200</c:v>
                </c:pt>
                <c:pt idx="983">
                  <c:v>1265932800</c:v>
                </c:pt>
                <c:pt idx="984">
                  <c:v>1265936400</c:v>
                </c:pt>
                <c:pt idx="985">
                  <c:v>1265940000</c:v>
                </c:pt>
                <c:pt idx="986">
                  <c:v>1265943600</c:v>
                </c:pt>
                <c:pt idx="987">
                  <c:v>1265947200</c:v>
                </c:pt>
                <c:pt idx="988">
                  <c:v>1265950800</c:v>
                </c:pt>
                <c:pt idx="989">
                  <c:v>1265954400</c:v>
                </c:pt>
                <c:pt idx="990">
                  <c:v>1265958000</c:v>
                </c:pt>
                <c:pt idx="991">
                  <c:v>1265961600</c:v>
                </c:pt>
                <c:pt idx="992">
                  <c:v>1265965200</c:v>
                </c:pt>
                <c:pt idx="993">
                  <c:v>1265968800</c:v>
                </c:pt>
                <c:pt idx="994">
                  <c:v>1265972400</c:v>
                </c:pt>
                <c:pt idx="995">
                  <c:v>1265976000</c:v>
                </c:pt>
                <c:pt idx="996">
                  <c:v>1265979600</c:v>
                </c:pt>
                <c:pt idx="997">
                  <c:v>1265983200</c:v>
                </c:pt>
                <c:pt idx="998">
                  <c:v>1265986800</c:v>
                </c:pt>
                <c:pt idx="999">
                  <c:v>1265990400</c:v>
                </c:pt>
                <c:pt idx="1000">
                  <c:v>1265994000</c:v>
                </c:pt>
                <c:pt idx="1001">
                  <c:v>1265997600</c:v>
                </c:pt>
                <c:pt idx="1002">
                  <c:v>1266001200</c:v>
                </c:pt>
                <c:pt idx="1003">
                  <c:v>1266004800</c:v>
                </c:pt>
                <c:pt idx="1004">
                  <c:v>1266008400</c:v>
                </c:pt>
                <c:pt idx="1005">
                  <c:v>1266012000</c:v>
                </c:pt>
                <c:pt idx="1006">
                  <c:v>1266015600</c:v>
                </c:pt>
                <c:pt idx="1007">
                  <c:v>1266019200</c:v>
                </c:pt>
                <c:pt idx="1008">
                  <c:v>1266022800</c:v>
                </c:pt>
                <c:pt idx="1009">
                  <c:v>1266026400</c:v>
                </c:pt>
                <c:pt idx="1010">
                  <c:v>1266030000</c:v>
                </c:pt>
                <c:pt idx="1011">
                  <c:v>1266033600</c:v>
                </c:pt>
                <c:pt idx="1012">
                  <c:v>1266037200</c:v>
                </c:pt>
                <c:pt idx="1013">
                  <c:v>1266040800</c:v>
                </c:pt>
                <c:pt idx="1014">
                  <c:v>1266044400</c:v>
                </c:pt>
                <c:pt idx="1015">
                  <c:v>1266048000</c:v>
                </c:pt>
                <c:pt idx="1016">
                  <c:v>1266051600</c:v>
                </c:pt>
                <c:pt idx="1017">
                  <c:v>1266055200</c:v>
                </c:pt>
                <c:pt idx="1018">
                  <c:v>1266058800</c:v>
                </c:pt>
                <c:pt idx="1019">
                  <c:v>1266062400</c:v>
                </c:pt>
                <c:pt idx="1020">
                  <c:v>1266066000</c:v>
                </c:pt>
                <c:pt idx="1021">
                  <c:v>1266069600</c:v>
                </c:pt>
                <c:pt idx="1022">
                  <c:v>1266073200</c:v>
                </c:pt>
                <c:pt idx="1023">
                  <c:v>1266076800</c:v>
                </c:pt>
                <c:pt idx="1024">
                  <c:v>1266080400</c:v>
                </c:pt>
                <c:pt idx="1025">
                  <c:v>1266084000</c:v>
                </c:pt>
                <c:pt idx="1026">
                  <c:v>1266087600</c:v>
                </c:pt>
                <c:pt idx="1027">
                  <c:v>1266091200</c:v>
                </c:pt>
                <c:pt idx="1028">
                  <c:v>1266094800</c:v>
                </c:pt>
                <c:pt idx="1029">
                  <c:v>1266098400</c:v>
                </c:pt>
                <c:pt idx="1030">
                  <c:v>1266102000</c:v>
                </c:pt>
                <c:pt idx="1031">
                  <c:v>1266105600</c:v>
                </c:pt>
                <c:pt idx="1032">
                  <c:v>1266109200</c:v>
                </c:pt>
                <c:pt idx="1033">
                  <c:v>1266112800</c:v>
                </c:pt>
                <c:pt idx="1034">
                  <c:v>1266116400</c:v>
                </c:pt>
                <c:pt idx="1035">
                  <c:v>1266120000</c:v>
                </c:pt>
                <c:pt idx="1036">
                  <c:v>1266123600</c:v>
                </c:pt>
                <c:pt idx="1037">
                  <c:v>1266127200</c:v>
                </c:pt>
                <c:pt idx="1038">
                  <c:v>1266130800</c:v>
                </c:pt>
                <c:pt idx="1039">
                  <c:v>1266134400</c:v>
                </c:pt>
                <c:pt idx="1040">
                  <c:v>1266138000</c:v>
                </c:pt>
                <c:pt idx="1041">
                  <c:v>1266141600</c:v>
                </c:pt>
                <c:pt idx="1042">
                  <c:v>1266145200</c:v>
                </c:pt>
                <c:pt idx="1043">
                  <c:v>1266148800</c:v>
                </c:pt>
                <c:pt idx="1044">
                  <c:v>1266152400</c:v>
                </c:pt>
                <c:pt idx="1045">
                  <c:v>1266156000</c:v>
                </c:pt>
                <c:pt idx="1046">
                  <c:v>1266159600</c:v>
                </c:pt>
                <c:pt idx="1047">
                  <c:v>1266163200</c:v>
                </c:pt>
                <c:pt idx="1048">
                  <c:v>1266166800</c:v>
                </c:pt>
                <c:pt idx="1049">
                  <c:v>1266170400</c:v>
                </c:pt>
                <c:pt idx="1050">
                  <c:v>1266174000</c:v>
                </c:pt>
                <c:pt idx="1051">
                  <c:v>1266177600</c:v>
                </c:pt>
                <c:pt idx="1052">
                  <c:v>1266181200</c:v>
                </c:pt>
                <c:pt idx="1053">
                  <c:v>1266184800</c:v>
                </c:pt>
                <c:pt idx="1054">
                  <c:v>1266188400</c:v>
                </c:pt>
                <c:pt idx="1055">
                  <c:v>1266192000</c:v>
                </c:pt>
                <c:pt idx="1056">
                  <c:v>1266195600</c:v>
                </c:pt>
                <c:pt idx="1057">
                  <c:v>1266199200</c:v>
                </c:pt>
                <c:pt idx="1058">
                  <c:v>1266202800</c:v>
                </c:pt>
                <c:pt idx="1059">
                  <c:v>1266206400</c:v>
                </c:pt>
                <c:pt idx="1060">
                  <c:v>1266210000</c:v>
                </c:pt>
                <c:pt idx="1061">
                  <c:v>1266213600</c:v>
                </c:pt>
                <c:pt idx="1062">
                  <c:v>1266217200</c:v>
                </c:pt>
                <c:pt idx="1063">
                  <c:v>1266220800</c:v>
                </c:pt>
                <c:pt idx="1064">
                  <c:v>1266224400</c:v>
                </c:pt>
                <c:pt idx="1065">
                  <c:v>1266228000</c:v>
                </c:pt>
                <c:pt idx="1066">
                  <c:v>1266231600</c:v>
                </c:pt>
                <c:pt idx="1067">
                  <c:v>1266235200</c:v>
                </c:pt>
                <c:pt idx="1068">
                  <c:v>1266238800</c:v>
                </c:pt>
                <c:pt idx="1069">
                  <c:v>1266242400</c:v>
                </c:pt>
                <c:pt idx="1070">
                  <c:v>1266246000</c:v>
                </c:pt>
                <c:pt idx="1071">
                  <c:v>1266249600</c:v>
                </c:pt>
                <c:pt idx="1072">
                  <c:v>1266253200</c:v>
                </c:pt>
                <c:pt idx="1073">
                  <c:v>1266256800</c:v>
                </c:pt>
                <c:pt idx="1074">
                  <c:v>1266260400</c:v>
                </c:pt>
                <c:pt idx="1075">
                  <c:v>1266264000</c:v>
                </c:pt>
                <c:pt idx="1076">
                  <c:v>1266267600</c:v>
                </c:pt>
                <c:pt idx="1077">
                  <c:v>1266271200</c:v>
                </c:pt>
                <c:pt idx="1078">
                  <c:v>1266274800</c:v>
                </c:pt>
                <c:pt idx="1079">
                  <c:v>1266278400</c:v>
                </c:pt>
                <c:pt idx="1080">
                  <c:v>1266282000</c:v>
                </c:pt>
                <c:pt idx="1081">
                  <c:v>1266285600</c:v>
                </c:pt>
                <c:pt idx="1082">
                  <c:v>1266289200</c:v>
                </c:pt>
                <c:pt idx="1083">
                  <c:v>1266292800</c:v>
                </c:pt>
                <c:pt idx="1084">
                  <c:v>1266296400</c:v>
                </c:pt>
                <c:pt idx="1085">
                  <c:v>1266300000</c:v>
                </c:pt>
                <c:pt idx="1086">
                  <c:v>1266303600</c:v>
                </c:pt>
                <c:pt idx="1087">
                  <c:v>1266307200</c:v>
                </c:pt>
                <c:pt idx="1088">
                  <c:v>1266310800</c:v>
                </c:pt>
                <c:pt idx="1089">
                  <c:v>1266314400</c:v>
                </c:pt>
                <c:pt idx="1090">
                  <c:v>1266318000</c:v>
                </c:pt>
                <c:pt idx="1091">
                  <c:v>1266321600</c:v>
                </c:pt>
                <c:pt idx="1092">
                  <c:v>1266325200</c:v>
                </c:pt>
                <c:pt idx="1093">
                  <c:v>1266328800</c:v>
                </c:pt>
                <c:pt idx="1094">
                  <c:v>1266332400</c:v>
                </c:pt>
                <c:pt idx="1095">
                  <c:v>1266336000</c:v>
                </c:pt>
                <c:pt idx="1096">
                  <c:v>1266339600</c:v>
                </c:pt>
                <c:pt idx="1097">
                  <c:v>1266343200</c:v>
                </c:pt>
                <c:pt idx="1098">
                  <c:v>1266346800</c:v>
                </c:pt>
                <c:pt idx="1099">
                  <c:v>1266350400</c:v>
                </c:pt>
                <c:pt idx="1100">
                  <c:v>1266354000</c:v>
                </c:pt>
                <c:pt idx="1101">
                  <c:v>1266357600</c:v>
                </c:pt>
                <c:pt idx="1102">
                  <c:v>1266361200</c:v>
                </c:pt>
                <c:pt idx="1103">
                  <c:v>1266364800</c:v>
                </c:pt>
                <c:pt idx="1104">
                  <c:v>1266368400</c:v>
                </c:pt>
                <c:pt idx="1105">
                  <c:v>1266372000</c:v>
                </c:pt>
                <c:pt idx="1106">
                  <c:v>1266375600</c:v>
                </c:pt>
                <c:pt idx="1107">
                  <c:v>1266379200</c:v>
                </c:pt>
                <c:pt idx="1108">
                  <c:v>1266382800</c:v>
                </c:pt>
                <c:pt idx="1109">
                  <c:v>1266386400</c:v>
                </c:pt>
                <c:pt idx="1110">
                  <c:v>1266390000</c:v>
                </c:pt>
                <c:pt idx="1111">
                  <c:v>1266393600</c:v>
                </c:pt>
                <c:pt idx="1112">
                  <c:v>1266397200</c:v>
                </c:pt>
                <c:pt idx="1113">
                  <c:v>1266400800</c:v>
                </c:pt>
                <c:pt idx="1114">
                  <c:v>1266404400</c:v>
                </c:pt>
                <c:pt idx="1115">
                  <c:v>1266408000</c:v>
                </c:pt>
                <c:pt idx="1116">
                  <c:v>1266411600</c:v>
                </c:pt>
                <c:pt idx="1117">
                  <c:v>1266415200</c:v>
                </c:pt>
                <c:pt idx="1118">
                  <c:v>1266418800</c:v>
                </c:pt>
                <c:pt idx="1119">
                  <c:v>1266422400</c:v>
                </c:pt>
                <c:pt idx="1120">
                  <c:v>1266426000</c:v>
                </c:pt>
                <c:pt idx="1121">
                  <c:v>1266429600</c:v>
                </c:pt>
                <c:pt idx="1122">
                  <c:v>1266433200</c:v>
                </c:pt>
                <c:pt idx="1123">
                  <c:v>1266436800</c:v>
                </c:pt>
                <c:pt idx="1124">
                  <c:v>1266440400</c:v>
                </c:pt>
                <c:pt idx="1125">
                  <c:v>1266444000</c:v>
                </c:pt>
                <c:pt idx="1126">
                  <c:v>1266447600</c:v>
                </c:pt>
                <c:pt idx="1127">
                  <c:v>1266451200</c:v>
                </c:pt>
                <c:pt idx="1128">
                  <c:v>1266454800</c:v>
                </c:pt>
                <c:pt idx="1129">
                  <c:v>1266458400</c:v>
                </c:pt>
                <c:pt idx="1130">
                  <c:v>1266462000</c:v>
                </c:pt>
                <c:pt idx="1131">
                  <c:v>1266465600</c:v>
                </c:pt>
                <c:pt idx="1132">
                  <c:v>1266469200</c:v>
                </c:pt>
                <c:pt idx="1133">
                  <c:v>1266472800</c:v>
                </c:pt>
                <c:pt idx="1134">
                  <c:v>1266476400</c:v>
                </c:pt>
                <c:pt idx="1135">
                  <c:v>1266480000</c:v>
                </c:pt>
                <c:pt idx="1136">
                  <c:v>1266483600</c:v>
                </c:pt>
                <c:pt idx="1137">
                  <c:v>1266487200</c:v>
                </c:pt>
                <c:pt idx="1138">
                  <c:v>1266490800</c:v>
                </c:pt>
                <c:pt idx="1139">
                  <c:v>1266494400</c:v>
                </c:pt>
                <c:pt idx="1140">
                  <c:v>1266498000</c:v>
                </c:pt>
                <c:pt idx="1141">
                  <c:v>1266501600</c:v>
                </c:pt>
                <c:pt idx="1142">
                  <c:v>1266505200</c:v>
                </c:pt>
                <c:pt idx="1143">
                  <c:v>1266508800</c:v>
                </c:pt>
                <c:pt idx="1144">
                  <c:v>1266512400</c:v>
                </c:pt>
                <c:pt idx="1145">
                  <c:v>1266516000</c:v>
                </c:pt>
                <c:pt idx="1146">
                  <c:v>1266519600</c:v>
                </c:pt>
                <c:pt idx="1147">
                  <c:v>1266523200</c:v>
                </c:pt>
                <c:pt idx="1148">
                  <c:v>1266526800</c:v>
                </c:pt>
                <c:pt idx="1149">
                  <c:v>1266530400</c:v>
                </c:pt>
                <c:pt idx="1150">
                  <c:v>1266534000</c:v>
                </c:pt>
                <c:pt idx="1151">
                  <c:v>1266537600</c:v>
                </c:pt>
                <c:pt idx="1152">
                  <c:v>1266541200</c:v>
                </c:pt>
                <c:pt idx="1153">
                  <c:v>1266544800</c:v>
                </c:pt>
                <c:pt idx="1154">
                  <c:v>1266548400</c:v>
                </c:pt>
                <c:pt idx="1155">
                  <c:v>1266552000</c:v>
                </c:pt>
                <c:pt idx="1156">
                  <c:v>1266555600</c:v>
                </c:pt>
                <c:pt idx="1157">
                  <c:v>1266559200</c:v>
                </c:pt>
                <c:pt idx="1158">
                  <c:v>1266562800</c:v>
                </c:pt>
                <c:pt idx="1159">
                  <c:v>1266566400</c:v>
                </c:pt>
                <c:pt idx="1160">
                  <c:v>1266570000</c:v>
                </c:pt>
                <c:pt idx="1161">
                  <c:v>1266573600</c:v>
                </c:pt>
                <c:pt idx="1162">
                  <c:v>1266577200</c:v>
                </c:pt>
                <c:pt idx="1163">
                  <c:v>1266580800</c:v>
                </c:pt>
                <c:pt idx="1164">
                  <c:v>1266584400</c:v>
                </c:pt>
                <c:pt idx="1165">
                  <c:v>1266588000</c:v>
                </c:pt>
                <c:pt idx="1166">
                  <c:v>1266591600</c:v>
                </c:pt>
                <c:pt idx="1167">
                  <c:v>1266595200</c:v>
                </c:pt>
                <c:pt idx="1168">
                  <c:v>1266598800</c:v>
                </c:pt>
                <c:pt idx="1169">
                  <c:v>1266602400</c:v>
                </c:pt>
                <c:pt idx="1170">
                  <c:v>1266606000</c:v>
                </c:pt>
                <c:pt idx="1171">
                  <c:v>1266609600</c:v>
                </c:pt>
                <c:pt idx="1172">
                  <c:v>1266613200</c:v>
                </c:pt>
                <c:pt idx="1173">
                  <c:v>1266616800</c:v>
                </c:pt>
                <c:pt idx="1174">
                  <c:v>1266620400</c:v>
                </c:pt>
                <c:pt idx="1175">
                  <c:v>1266624000</c:v>
                </c:pt>
                <c:pt idx="1176">
                  <c:v>1266627600</c:v>
                </c:pt>
                <c:pt idx="1177">
                  <c:v>1266631200</c:v>
                </c:pt>
                <c:pt idx="1178">
                  <c:v>1266634800</c:v>
                </c:pt>
                <c:pt idx="1179">
                  <c:v>1266638400</c:v>
                </c:pt>
                <c:pt idx="1180">
                  <c:v>1266642000</c:v>
                </c:pt>
                <c:pt idx="1181">
                  <c:v>1266645600</c:v>
                </c:pt>
                <c:pt idx="1182">
                  <c:v>1266649200</c:v>
                </c:pt>
                <c:pt idx="1183">
                  <c:v>1266652800</c:v>
                </c:pt>
                <c:pt idx="1184">
                  <c:v>1266656400</c:v>
                </c:pt>
                <c:pt idx="1185">
                  <c:v>1266660000</c:v>
                </c:pt>
                <c:pt idx="1186">
                  <c:v>1266663600</c:v>
                </c:pt>
                <c:pt idx="1187">
                  <c:v>1266667200</c:v>
                </c:pt>
                <c:pt idx="1188">
                  <c:v>1266670800</c:v>
                </c:pt>
                <c:pt idx="1189">
                  <c:v>1266674400</c:v>
                </c:pt>
                <c:pt idx="1190">
                  <c:v>1266678000</c:v>
                </c:pt>
                <c:pt idx="1191">
                  <c:v>1266681600</c:v>
                </c:pt>
                <c:pt idx="1192">
                  <c:v>1266685200</c:v>
                </c:pt>
                <c:pt idx="1193">
                  <c:v>1266688800</c:v>
                </c:pt>
                <c:pt idx="1194">
                  <c:v>1266692400</c:v>
                </c:pt>
                <c:pt idx="1195">
                  <c:v>1266696000</c:v>
                </c:pt>
                <c:pt idx="1196">
                  <c:v>1266699600</c:v>
                </c:pt>
                <c:pt idx="1197">
                  <c:v>1266703200</c:v>
                </c:pt>
                <c:pt idx="1198">
                  <c:v>1266706800</c:v>
                </c:pt>
                <c:pt idx="1199">
                  <c:v>1266710400</c:v>
                </c:pt>
                <c:pt idx="1200">
                  <c:v>1266714000</c:v>
                </c:pt>
                <c:pt idx="1201">
                  <c:v>1266717600</c:v>
                </c:pt>
                <c:pt idx="1202">
                  <c:v>1266721200</c:v>
                </c:pt>
                <c:pt idx="1203">
                  <c:v>1266724800</c:v>
                </c:pt>
                <c:pt idx="1204">
                  <c:v>1266728400</c:v>
                </c:pt>
                <c:pt idx="1205">
                  <c:v>1266732000</c:v>
                </c:pt>
                <c:pt idx="1206">
                  <c:v>1266735600</c:v>
                </c:pt>
                <c:pt idx="1207">
                  <c:v>1266739200</c:v>
                </c:pt>
                <c:pt idx="1208">
                  <c:v>1266742800</c:v>
                </c:pt>
                <c:pt idx="1209">
                  <c:v>1266746400</c:v>
                </c:pt>
                <c:pt idx="1210">
                  <c:v>1266750000</c:v>
                </c:pt>
                <c:pt idx="1211">
                  <c:v>1266753600</c:v>
                </c:pt>
                <c:pt idx="1212">
                  <c:v>1266757200</c:v>
                </c:pt>
                <c:pt idx="1213">
                  <c:v>1266760800</c:v>
                </c:pt>
                <c:pt idx="1214">
                  <c:v>1266764400</c:v>
                </c:pt>
                <c:pt idx="1215">
                  <c:v>1266768000</c:v>
                </c:pt>
                <c:pt idx="1216">
                  <c:v>1266771600</c:v>
                </c:pt>
                <c:pt idx="1217">
                  <c:v>1266775200</c:v>
                </c:pt>
                <c:pt idx="1218">
                  <c:v>1266778800</c:v>
                </c:pt>
                <c:pt idx="1219">
                  <c:v>1266782400</c:v>
                </c:pt>
                <c:pt idx="1220">
                  <c:v>1266786000</c:v>
                </c:pt>
                <c:pt idx="1221">
                  <c:v>1266789600</c:v>
                </c:pt>
                <c:pt idx="1222">
                  <c:v>1266793200</c:v>
                </c:pt>
                <c:pt idx="1223">
                  <c:v>1266796800</c:v>
                </c:pt>
                <c:pt idx="1224">
                  <c:v>1266800400</c:v>
                </c:pt>
                <c:pt idx="1225">
                  <c:v>1266804000</c:v>
                </c:pt>
                <c:pt idx="1226">
                  <c:v>1266807600</c:v>
                </c:pt>
                <c:pt idx="1227">
                  <c:v>1266811200</c:v>
                </c:pt>
                <c:pt idx="1228">
                  <c:v>1266814800</c:v>
                </c:pt>
                <c:pt idx="1229">
                  <c:v>1266818400</c:v>
                </c:pt>
                <c:pt idx="1230">
                  <c:v>1266822000</c:v>
                </c:pt>
                <c:pt idx="1231">
                  <c:v>1266825600</c:v>
                </c:pt>
                <c:pt idx="1232">
                  <c:v>1266829200</c:v>
                </c:pt>
                <c:pt idx="1233">
                  <c:v>1266832800</c:v>
                </c:pt>
                <c:pt idx="1234">
                  <c:v>1266836400</c:v>
                </c:pt>
                <c:pt idx="1235">
                  <c:v>1266840000</c:v>
                </c:pt>
                <c:pt idx="1236">
                  <c:v>1266843600</c:v>
                </c:pt>
                <c:pt idx="1237">
                  <c:v>1266847200</c:v>
                </c:pt>
                <c:pt idx="1238">
                  <c:v>1266850800</c:v>
                </c:pt>
                <c:pt idx="1239">
                  <c:v>1266854400</c:v>
                </c:pt>
                <c:pt idx="1240">
                  <c:v>1266858000</c:v>
                </c:pt>
                <c:pt idx="1241">
                  <c:v>1266861600</c:v>
                </c:pt>
                <c:pt idx="1242">
                  <c:v>1266865200</c:v>
                </c:pt>
                <c:pt idx="1243">
                  <c:v>1266868800</c:v>
                </c:pt>
                <c:pt idx="1244">
                  <c:v>1266872400</c:v>
                </c:pt>
                <c:pt idx="1245">
                  <c:v>1266876000</c:v>
                </c:pt>
                <c:pt idx="1246">
                  <c:v>1266879600</c:v>
                </c:pt>
                <c:pt idx="1247">
                  <c:v>1266883200</c:v>
                </c:pt>
                <c:pt idx="1248">
                  <c:v>1266886800</c:v>
                </c:pt>
                <c:pt idx="1249">
                  <c:v>1266890400</c:v>
                </c:pt>
                <c:pt idx="1250">
                  <c:v>1266894000</c:v>
                </c:pt>
                <c:pt idx="1251">
                  <c:v>1266897600</c:v>
                </c:pt>
                <c:pt idx="1252">
                  <c:v>1266901200</c:v>
                </c:pt>
                <c:pt idx="1253">
                  <c:v>1266904800</c:v>
                </c:pt>
                <c:pt idx="1254">
                  <c:v>1266908400</c:v>
                </c:pt>
                <c:pt idx="1255">
                  <c:v>1266912000</c:v>
                </c:pt>
                <c:pt idx="1256">
                  <c:v>1266915600</c:v>
                </c:pt>
                <c:pt idx="1257">
                  <c:v>1266919200</c:v>
                </c:pt>
                <c:pt idx="1258">
                  <c:v>1266922800</c:v>
                </c:pt>
                <c:pt idx="1259">
                  <c:v>1266926400</c:v>
                </c:pt>
                <c:pt idx="1260">
                  <c:v>1266930000</c:v>
                </c:pt>
                <c:pt idx="1261">
                  <c:v>1266933600</c:v>
                </c:pt>
                <c:pt idx="1262">
                  <c:v>1266937200</c:v>
                </c:pt>
                <c:pt idx="1263">
                  <c:v>1266940800</c:v>
                </c:pt>
                <c:pt idx="1264">
                  <c:v>1266944400</c:v>
                </c:pt>
                <c:pt idx="1265">
                  <c:v>1266948000</c:v>
                </c:pt>
                <c:pt idx="1266">
                  <c:v>1266951600</c:v>
                </c:pt>
                <c:pt idx="1267">
                  <c:v>1266955200</c:v>
                </c:pt>
                <c:pt idx="1268">
                  <c:v>1266958800</c:v>
                </c:pt>
                <c:pt idx="1269">
                  <c:v>1266962400</c:v>
                </c:pt>
                <c:pt idx="1270">
                  <c:v>1266966000</c:v>
                </c:pt>
                <c:pt idx="1271">
                  <c:v>1266969600</c:v>
                </c:pt>
                <c:pt idx="1272">
                  <c:v>1266973200</c:v>
                </c:pt>
                <c:pt idx="1273">
                  <c:v>1266976800</c:v>
                </c:pt>
                <c:pt idx="1274">
                  <c:v>1266980400</c:v>
                </c:pt>
                <c:pt idx="1275">
                  <c:v>1266984000</c:v>
                </c:pt>
                <c:pt idx="1276">
                  <c:v>1266987600</c:v>
                </c:pt>
                <c:pt idx="1277">
                  <c:v>1266991200</c:v>
                </c:pt>
                <c:pt idx="1278">
                  <c:v>1266994800</c:v>
                </c:pt>
                <c:pt idx="1279">
                  <c:v>1266998400</c:v>
                </c:pt>
                <c:pt idx="1280">
                  <c:v>1267002000</c:v>
                </c:pt>
                <c:pt idx="1281">
                  <c:v>1267005600</c:v>
                </c:pt>
                <c:pt idx="1282">
                  <c:v>1267009200</c:v>
                </c:pt>
                <c:pt idx="1283">
                  <c:v>1267012800</c:v>
                </c:pt>
                <c:pt idx="1284">
                  <c:v>1267016400</c:v>
                </c:pt>
                <c:pt idx="1285">
                  <c:v>1267020000</c:v>
                </c:pt>
                <c:pt idx="1286">
                  <c:v>1267023600</c:v>
                </c:pt>
                <c:pt idx="1287">
                  <c:v>1267027200</c:v>
                </c:pt>
                <c:pt idx="1288">
                  <c:v>1267030800</c:v>
                </c:pt>
                <c:pt idx="1289">
                  <c:v>1267034400</c:v>
                </c:pt>
                <c:pt idx="1290">
                  <c:v>1267038000</c:v>
                </c:pt>
                <c:pt idx="1291">
                  <c:v>1267041600</c:v>
                </c:pt>
                <c:pt idx="1292">
                  <c:v>1267045200</c:v>
                </c:pt>
                <c:pt idx="1293">
                  <c:v>1267048800</c:v>
                </c:pt>
                <c:pt idx="1294">
                  <c:v>1267052400</c:v>
                </c:pt>
                <c:pt idx="1295">
                  <c:v>1267056000</c:v>
                </c:pt>
                <c:pt idx="1296">
                  <c:v>1267059600</c:v>
                </c:pt>
                <c:pt idx="1297">
                  <c:v>1267063200</c:v>
                </c:pt>
                <c:pt idx="1298">
                  <c:v>1267066800</c:v>
                </c:pt>
                <c:pt idx="1299">
                  <c:v>1267070400</c:v>
                </c:pt>
                <c:pt idx="1300">
                  <c:v>1267074000</c:v>
                </c:pt>
                <c:pt idx="1301">
                  <c:v>1267077600</c:v>
                </c:pt>
                <c:pt idx="1302">
                  <c:v>1267081200</c:v>
                </c:pt>
                <c:pt idx="1303">
                  <c:v>1267084800</c:v>
                </c:pt>
                <c:pt idx="1304">
                  <c:v>1267088400</c:v>
                </c:pt>
                <c:pt idx="1305">
                  <c:v>1267092000</c:v>
                </c:pt>
                <c:pt idx="1306">
                  <c:v>1267095600</c:v>
                </c:pt>
                <c:pt idx="1307">
                  <c:v>1267099200</c:v>
                </c:pt>
                <c:pt idx="1308">
                  <c:v>1267102800</c:v>
                </c:pt>
                <c:pt idx="1309">
                  <c:v>1267106400</c:v>
                </c:pt>
                <c:pt idx="1310">
                  <c:v>1267110000</c:v>
                </c:pt>
                <c:pt idx="1311">
                  <c:v>1267113600</c:v>
                </c:pt>
                <c:pt idx="1312">
                  <c:v>1267117200</c:v>
                </c:pt>
                <c:pt idx="1313">
                  <c:v>1267120800</c:v>
                </c:pt>
                <c:pt idx="1314">
                  <c:v>1267124400</c:v>
                </c:pt>
                <c:pt idx="1315">
                  <c:v>1267128000</c:v>
                </c:pt>
                <c:pt idx="1316">
                  <c:v>1267131600</c:v>
                </c:pt>
                <c:pt idx="1317">
                  <c:v>1267135200</c:v>
                </c:pt>
                <c:pt idx="1318">
                  <c:v>1267138800</c:v>
                </c:pt>
                <c:pt idx="1319">
                  <c:v>1267142400</c:v>
                </c:pt>
                <c:pt idx="1320">
                  <c:v>1267146000</c:v>
                </c:pt>
                <c:pt idx="1321">
                  <c:v>1267149600</c:v>
                </c:pt>
                <c:pt idx="1322">
                  <c:v>1267153200</c:v>
                </c:pt>
                <c:pt idx="1323">
                  <c:v>1267156800</c:v>
                </c:pt>
                <c:pt idx="1324">
                  <c:v>1267160400</c:v>
                </c:pt>
                <c:pt idx="1325">
                  <c:v>1267164000</c:v>
                </c:pt>
                <c:pt idx="1326">
                  <c:v>1267167600</c:v>
                </c:pt>
                <c:pt idx="1327">
                  <c:v>1267171200</c:v>
                </c:pt>
                <c:pt idx="1328">
                  <c:v>1267174800</c:v>
                </c:pt>
                <c:pt idx="1329">
                  <c:v>1267178400</c:v>
                </c:pt>
                <c:pt idx="1330">
                  <c:v>1267182000</c:v>
                </c:pt>
                <c:pt idx="1331">
                  <c:v>1267185600</c:v>
                </c:pt>
                <c:pt idx="1332">
                  <c:v>1267189200</c:v>
                </c:pt>
                <c:pt idx="1333">
                  <c:v>1267192800</c:v>
                </c:pt>
                <c:pt idx="1334">
                  <c:v>1267196400</c:v>
                </c:pt>
                <c:pt idx="1335">
                  <c:v>1267200000</c:v>
                </c:pt>
                <c:pt idx="1336">
                  <c:v>1267203600</c:v>
                </c:pt>
                <c:pt idx="1337">
                  <c:v>1267207200</c:v>
                </c:pt>
                <c:pt idx="1338">
                  <c:v>1267210800</c:v>
                </c:pt>
                <c:pt idx="1339">
                  <c:v>1267214400</c:v>
                </c:pt>
                <c:pt idx="1340">
                  <c:v>1267218000</c:v>
                </c:pt>
                <c:pt idx="1341">
                  <c:v>1267221600</c:v>
                </c:pt>
                <c:pt idx="1342">
                  <c:v>1267225200</c:v>
                </c:pt>
                <c:pt idx="1343">
                  <c:v>1267228800</c:v>
                </c:pt>
                <c:pt idx="1344">
                  <c:v>1267232400</c:v>
                </c:pt>
                <c:pt idx="1345">
                  <c:v>1267236000</c:v>
                </c:pt>
                <c:pt idx="1346">
                  <c:v>1267239600</c:v>
                </c:pt>
                <c:pt idx="1347">
                  <c:v>1267243200</c:v>
                </c:pt>
                <c:pt idx="1348">
                  <c:v>1267246800</c:v>
                </c:pt>
                <c:pt idx="1349">
                  <c:v>1267250400</c:v>
                </c:pt>
                <c:pt idx="1350">
                  <c:v>1267254000</c:v>
                </c:pt>
                <c:pt idx="1351">
                  <c:v>1267257600</c:v>
                </c:pt>
                <c:pt idx="1352">
                  <c:v>1267261200</c:v>
                </c:pt>
                <c:pt idx="1353">
                  <c:v>1267264800</c:v>
                </c:pt>
                <c:pt idx="1354">
                  <c:v>1267268400</c:v>
                </c:pt>
                <c:pt idx="1355">
                  <c:v>1267272000</c:v>
                </c:pt>
                <c:pt idx="1356">
                  <c:v>1267275600</c:v>
                </c:pt>
                <c:pt idx="1357">
                  <c:v>1267279200</c:v>
                </c:pt>
                <c:pt idx="1358">
                  <c:v>1267282800</c:v>
                </c:pt>
                <c:pt idx="1359">
                  <c:v>1267286400</c:v>
                </c:pt>
                <c:pt idx="1360">
                  <c:v>1267290000</c:v>
                </c:pt>
                <c:pt idx="1361">
                  <c:v>1267293600</c:v>
                </c:pt>
                <c:pt idx="1362">
                  <c:v>1267297200</c:v>
                </c:pt>
                <c:pt idx="1363">
                  <c:v>1267300800</c:v>
                </c:pt>
                <c:pt idx="1364">
                  <c:v>1267304400</c:v>
                </c:pt>
                <c:pt idx="1365">
                  <c:v>1267308000</c:v>
                </c:pt>
                <c:pt idx="1366">
                  <c:v>1267311600</c:v>
                </c:pt>
                <c:pt idx="1367">
                  <c:v>1267315200</c:v>
                </c:pt>
                <c:pt idx="1368">
                  <c:v>1267318800</c:v>
                </c:pt>
                <c:pt idx="1369">
                  <c:v>1267322400</c:v>
                </c:pt>
                <c:pt idx="1370">
                  <c:v>1267326000</c:v>
                </c:pt>
                <c:pt idx="1371">
                  <c:v>1267329600</c:v>
                </c:pt>
                <c:pt idx="1372">
                  <c:v>1267333200</c:v>
                </c:pt>
                <c:pt idx="1373">
                  <c:v>1267336800</c:v>
                </c:pt>
                <c:pt idx="1374">
                  <c:v>1267340400</c:v>
                </c:pt>
                <c:pt idx="1375">
                  <c:v>1267344000</c:v>
                </c:pt>
                <c:pt idx="1376">
                  <c:v>1267347600</c:v>
                </c:pt>
                <c:pt idx="1377">
                  <c:v>1267351200</c:v>
                </c:pt>
                <c:pt idx="1378">
                  <c:v>1267354800</c:v>
                </c:pt>
                <c:pt idx="1379">
                  <c:v>1267358400</c:v>
                </c:pt>
                <c:pt idx="1380">
                  <c:v>1267362000</c:v>
                </c:pt>
                <c:pt idx="1381">
                  <c:v>1267365600</c:v>
                </c:pt>
                <c:pt idx="1382">
                  <c:v>1267369200</c:v>
                </c:pt>
                <c:pt idx="1383">
                  <c:v>1267372800</c:v>
                </c:pt>
                <c:pt idx="1384">
                  <c:v>1267376400</c:v>
                </c:pt>
                <c:pt idx="1385">
                  <c:v>1267380000</c:v>
                </c:pt>
                <c:pt idx="1386">
                  <c:v>1267383600</c:v>
                </c:pt>
                <c:pt idx="1387">
                  <c:v>1267387200</c:v>
                </c:pt>
                <c:pt idx="1388">
                  <c:v>1267390800</c:v>
                </c:pt>
                <c:pt idx="1389">
                  <c:v>1267394400</c:v>
                </c:pt>
                <c:pt idx="1390">
                  <c:v>1267398000</c:v>
                </c:pt>
                <c:pt idx="1391">
                  <c:v>1267401600</c:v>
                </c:pt>
                <c:pt idx="1392">
                  <c:v>1267405200</c:v>
                </c:pt>
                <c:pt idx="1393">
                  <c:v>1267408800</c:v>
                </c:pt>
                <c:pt idx="1394">
                  <c:v>1267412400</c:v>
                </c:pt>
                <c:pt idx="1395">
                  <c:v>1267416000</c:v>
                </c:pt>
                <c:pt idx="1396">
                  <c:v>1267419600</c:v>
                </c:pt>
                <c:pt idx="1397">
                  <c:v>1267423200</c:v>
                </c:pt>
                <c:pt idx="1398">
                  <c:v>1267426800</c:v>
                </c:pt>
                <c:pt idx="1399">
                  <c:v>1267430400</c:v>
                </c:pt>
                <c:pt idx="1400">
                  <c:v>1267434000</c:v>
                </c:pt>
                <c:pt idx="1401">
                  <c:v>1267437600</c:v>
                </c:pt>
                <c:pt idx="1402">
                  <c:v>1267441200</c:v>
                </c:pt>
                <c:pt idx="1403">
                  <c:v>1267444800</c:v>
                </c:pt>
                <c:pt idx="1404">
                  <c:v>1267448400</c:v>
                </c:pt>
                <c:pt idx="1405">
                  <c:v>1267452000</c:v>
                </c:pt>
                <c:pt idx="1406">
                  <c:v>1267455600</c:v>
                </c:pt>
                <c:pt idx="1407">
                  <c:v>1267459200</c:v>
                </c:pt>
                <c:pt idx="1408">
                  <c:v>1267462800</c:v>
                </c:pt>
                <c:pt idx="1409">
                  <c:v>1267466400</c:v>
                </c:pt>
                <c:pt idx="1410">
                  <c:v>1267470000</c:v>
                </c:pt>
                <c:pt idx="1411">
                  <c:v>1267473600</c:v>
                </c:pt>
                <c:pt idx="1412">
                  <c:v>1267477200</c:v>
                </c:pt>
                <c:pt idx="1413">
                  <c:v>1267480800</c:v>
                </c:pt>
                <c:pt idx="1414">
                  <c:v>1267484400</c:v>
                </c:pt>
                <c:pt idx="1415">
                  <c:v>1267488000</c:v>
                </c:pt>
                <c:pt idx="1416">
                  <c:v>1267491600</c:v>
                </c:pt>
                <c:pt idx="1417">
                  <c:v>1267495200</c:v>
                </c:pt>
                <c:pt idx="1418">
                  <c:v>1267498800</c:v>
                </c:pt>
                <c:pt idx="1419">
                  <c:v>1267502400</c:v>
                </c:pt>
                <c:pt idx="1420">
                  <c:v>1267506000</c:v>
                </c:pt>
                <c:pt idx="1421">
                  <c:v>1267509600</c:v>
                </c:pt>
                <c:pt idx="1422">
                  <c:v>1267513200</c:v>
                </c:pt>
                <c:pt idx="1423">
                  <c:v>1267516800</c:v>
                </c:pt>
                <c:pt idx="1424">
                  <c:v>1267520400</c:v>
                </c:pt>
                <c:pt idx="1425">
                  <c:v>1267524000</c:v>
                </c:pt>
                <c:pt idx="1426">
                  <c:v>1267527600</c:v>
                </c:pt>
                <c:pt idx="1427">
                  <c:v>1267531200</c:v>
                </c:pt>
                <c:pt idx="1428">
                  <c:v>1267534800</c:v>
                </c:pt>
                <c:pt idx="1429">
                  <c:v>1267538400</c:v>
                </c:pt>
                <c:pt idx="1430">
                  <c:v>1267542000</c:v>
                </c:pt>
                <c:pt idx="1431">
                  <c:v>1267545600</c:v>
                </c:pt>
                <c:pt idx="1432">
                  <c:v>1267549200</c:v>
                </c:pt>
                <c:pt idx="1433">
                  <c:v>1267552800</c:v>
                </c:pt>
                <c:pt idx="1434">
                  <c:v>1267556400</c:v>
                </c:pt>
                <c:pt idx="1435">
                  <c:v>1267560000</c:v>
                </c:pt>
                <c:pt idx="1436">
                  <c:v>1267563600</c:v>
                </c:pt>
                <c:pt idx="1437">
                  <c:v>1267567200</c:v>
                </c:pt>
                <c:pt idx="1438">
                  <c:v>1267570800</c:v>
                </c:pt>
                <c:pt idx="1439">
                  <c:v>1267574400</c:v>
                </c:pt>
                <c:pt idx="1440">
                  <c:v>1267578000</c:v>
                </c:pt>
                <c:pt idx="1441">
                  <c:v>1267581600</c:v>
                </c:pt>
                <c:pt idx="1442">
                  <c:v>1267585200</c:v>
                </c:pt>
                <c:pt idx="1443">
                  <c:v>1267588800</c:v>
                </c:pt>
                <c:pt idx="1444">
                  <c:v>1267592400</c:v>
                </c:pt>
                <c:pt idx="1445">
                  <c:v>1267596000</c:v>
                </c:pt>
                <c:pt idx="1446">
                  <c:v>1267599600</c:v>
                </c:pt>
                <c:pt idx="1447">
                  <c:v>1267603200</c:v>
                </c:pt>
                <c:pt idx="1448">
                  <c:v>1267606800</c:v>
                </c:pt>
                <c:pt idx="1449">
                  <c:v>1267610400</c:v>
                </c:pt>
                <c:pt idx="1450">
                  <c:v>1267614000</c:v>
                </c:pt>
                <c:pt idx="1451">
                  <c:v>1267617600</c:v>
                </c:pt>
                <c:pt idx="1452">
                  <c:v>1267621200</c:v>
                </c:pt>
                <c:pt idx="1453">
                  <c:v>1267624800</c:v>
                </c:pt>
                <c:pt idx="1454">
                  <c:v>1267628400</c:v>
                </c:pt>
                <c:pt idx="1455">
                  <c:v>1267632000</c:v>
                </c:pt>
                <c:pt idx="1456">
                  <c:v>1267635600</c:v>
                </c:pt>
                <c:pt idx="1457">
                  <c:v>1267639200</c:v>
                </c:pt>
                <c:pt idx="1458">
                  <c:v>1267642800</c:v>
                </c:pt>
                <c:pt idx="1459">
                  <c:v>1267646400</c:v>
                </c:pt>
                <c:pt idx="1460">
                  <c:v>1267650000</c:v>
                </c:pt>
                <c:pt idx="1461">
                  <c:v>1267653600</c:v>
                </c:pt>
                <c:pt idx="1462">
                  <c:v>1267657200</c:v>
                </c:pt>
                <c:pt idx="1463">
                  <c:v>1267660800</c:v>
                </c:pt>
                <c:pt idx="1464">
                  <c:v>1267664400</c:v>
                </c:pt>
                <c:pt idx="1465">
                  <c:v>1267668000</c:v>
                </c:pt>
                <c:pt idx="1466">
                  <c:v>1267671600</c:v>
                </c:pt>
                <c:pt idx="1467">
                  <c:v>1267675200</c:v>
                </c:pt>
                <c:pt idx="1468">
                  <c:v>1267678800</c:v>
                </c:pt>
                <c:pt idx="1469">
                  <c:v>1267682400</c:v>
                </c:pt>
                <c:pt idx="1470">
                  <c:v>1267686000</c:v>
                </c:pt>
                <c:pt idx="1471">
                  <c:v>1267689600</c:v>
                </c:pt>
                <c:pt idx="1472">
                  <c:v>1267693200</c:v>
                </c:pt>
                <c:pt idx="1473">
                  <c:v>1267696800</c:v>
                </c:pt>
                <c:pt idx="1474">
                  <c:v>1267700400</c:v>
                </c:pt>
                <c:pt idx="1475">
                  <c:v>1267704000</c:v>
                </c:pt>
                <c:pt idx="1476">
                  <c:v>1267707600</c:v>
                </c:pt>
                <c:pt idx="1477">
                  <c:v>1267711200</c:v>
                </c:pt>
                <c:pt idx="1478">
                  <c:v>1267714800</c:v>
                </c:pt>
                <c:pt idx="1479">
                  <c:v>1267718400</c:v>
                </c:pt>
                <c:pt idx="1480">
                  <c:v>1267722000</c:v>
                </c:pt>
                <c:pt idx="1481">
                  <c:v>1267725600</c:v>
                </c:pt>
                <c:pt idx="1482">
                  <c:v>1267729200</c:v>
                </c:pt>
                <c:pt idx="1483">
                  <c:v>1267732800</c:v>
                </c:pt>
                <c:pt idx="1484">
                  <c:v>1267736400</c:v>
                </c:pt>
                <c:pt idx="1485">
                  <c:v>1267740000</c:v>
                </c:pt>
                <c:pt idx="1486">
                  <c:v>1267743600</c:v>
                </c:pt>
                <c:pt idx="1487">
                  <c:v>1267747200</c:v>
                </c:pt>
                <c:pt idx="1488">
                  <c:v>1267750800</c:v>
                </c:pt>
                <c:pt idx="1489">
                  <c:v>1267754400</c:v>
                </c:pt>
                <c:pt idx="1490">
                  <c:v>1267758000</c:v>
                </c:pt>
                <c:pt idx="1491">
                  <c:v>1267761600</c:v>
                </c:pt>
                <c:pt idx="1492">
                  <c:v>1267765200</c:v>
                </c:pt>
                <c:pt idx="1493">
                  <c:v>1267768800</c:v>
                </c:pt>
                <c:pt idx="1494">
                  <c:v>1267772400</c:v>
                </c:pt>
                <c:pt idx="1495">
                  <c:v>1267776000</c:v>
                </c:pt>
                <c:pt idx="1496">
                  <c:v>1267779600</c:v>
                </c:pt>
                <c:pt idx="1497">
                  <c:v>1267783200</c:v>
                </c:pt>
                <c:pt idx="1498">
                  <c:v>1267786800</c:v>
                </c:pt>
                <c:pt idx="1499">
                  <c:v>1267790400</c:v>
                </c:pt>
                <c:pt idx="1500">
                  <c:v>1267794000</c:v>
                </c:pt>
                <c:pt idx="1501">
                  <c:v>1267797600</c:v>
                </c:pt>
                <c:pt idx="1502">
                  <c:v>1267801200</c:v>
                </c:pt>
                <c:pt idx="1503">
                  <c:v>1267804800</c:v>
                </c:pt>
                <c:pt idx="1504">
                  <c:v>1267808400</c:v>
                </c:pt>
                <c:pt idx="1505">
                  <c:v>1267812000</c:v>
                </c:pt>
                <c:pt idx="1506">
                  <c:v>1267815600</c:v>
                </c:pt>
                <c:pt idx="1507">
                  <c:v>1267819200</c:v>
                </c:pt>
                <c:pt idx="1508">
                  <c:v>1267822800</c:v>
                </c:pt>
                <c:pt idx="1509">
                  <c:v>1267826400</c:v>
                </c:pt>
                <c:pt idx="1510">
                  <c:v>1267830000</c:v>
                </c:pt>
                <c:pt idx="1511">
                  <c:v>1267833600</c:v>
                </c:pt>
                <c:pt idx="1512">
                  <c:v>1267837200</c:v>
                </c:pt>
                <c:pt idx="1513">
                  <c:v>1267840800</c:v>
                </c:pt>
                <c:pt idx="1514">
                  <c:v>1267844400</c:v>
                </c:pt>
                <c:pt idx="1515">
                  <c:v>1267848000</c:v>
                </c:pt>
                <c:pt idx="1516">
                  <c:v>1267851600</c:v>
                </c:pt>
                <c:pt idx="1517">
                  <c:v>1267855200</c:v>
                </c:pt>
                <c:pt idx="1518">
                  <c:v>1267858800</c:v>
                </c:pt>
                <c:pt idx="1519">
                  <c:v>1267862400</c:v>
                </c:pt>
                <c:pt idx="1520">
                  <c:v>1267866000</c:v>
                </c:pt>
                <c:pt idx="1521">
                  <c:v>1267869600</c:v>
                </c:pt>
                <c:pt idx="1522">
                  <c:v>1267873200</c:v>
                </c:pt>
                <c:pt idx="1523">
                  <c:v>1267876800</c:v>
                </c:pt>
                <c:pt idx="1524">
                  <c:v>1267880400</c:v>
                </c:pt>
                <c:pt idx="1525">
                  <c:v>1267884000</c:v>
                </c:pt>
                <c:pt idx="1526">
                  <c:v>1267887600</c:v>
                </c:pt>
                <c:pt idx="1527">
                  <c:v>1267891200</c:v>
                </c:pt>
                <c:pt idx="1528">
                  <c:v>1267894800</c:v>
                </c:pt>
                <c:pt idx="1529">
                  <c:v>1267898400</c:v>
                </c:pt>
                <c:pt idx="1530">
                  <c:v>1267902000</c:v>
                </c:pt>
                <c:pt idx="1531">
                  <c:v>1267905600</c:v>
                </c:pt>
                <c:pt idx="1532">
                  <c:v>1267909200</c:v>
                </c:pt>
                <c:pt idx="1533">
                  <c:v>1267912800</c:v>
                </c:pt>
                <c:pt idx="1534">
                  <c:v>1267916400</c:v>
                </c:pt>
                <c:pt idx="1535">
                  <c:v>1267920000</c:v>
                </c:pt>
                <c:pt idx="1536">
                  <c:v>1267923600</c:v>
                </c:pt>
                <c:pt idx="1537">
                  <c:v>1267927200</c:v>
                </c:pt>
                <c:pt idx="1538">
                  <c:v>1267930800</c:v>
                </c:pt>
                <c:pt idx="1539">
                  <c:v>1267934400</c:v>
                </c:pt>
                <c:pt idx="1540">
                  <c:v>1267938000</c:v>
                </c:pt>
                <c:pt idx="1541">
                  <c:v>1267941600</c:v>
                </c:pt>
                <c:pt idx="1542">
                  <c:v>1267945200</c:v>
                </c:pt>
                <c:pt idx="1543">
                  <c:v>1267948800</c:v>
                </c:pt>
                <c:pt idx="1544">
                  <c:v>1267952400</c:v>
                </c:pt>
                <c:pt idx="1545">
                  <c:v>1267956000</c:v>
                </c:pt>
                <c:pt idx="1546">
                  <c:v>1267959600</c:v>
                </c:pt>
                <c:pt idx="1547">
                  <c:v>1267963200</c:v>
                </c:pt>
                <c:pt idx="1548">
                  <c:v>1267966800</c:v>
                </c:pt>
                <c:pt idx="1549">
                  <c:v>1267970400</c:v>
                </c:pt>
                <c:pt idx="1550">
                  <c:v>1267974000</c:v>
                </c:pt>
                <c:pt idx="1551">
                  <c:v>1267977600</c:v>
                </c:pt>
                <c:pt idx="1552">
                  <c:v>1267981200</c:v>
                </c:pt>
                <c:pt idx="1553">
                  <c:v>1267984800</c:v>
                </c:pt>
                <c:pt idx="1554">
                  <c:v>1267988400</c:v>
                </c:pt>
                <c:pt idx="1555">
                  <c:v>1267992000</c:v>
                </c:pt>
                <c:pt idx="1556">
                  <c:v>1267995600</c:v>
                </c:pt>
                <c:pt idx="1557">
                  <c:v>1267999200</c:v>
                </c:pt>
                <c:pt idx="1558">
                  <c:v>1268002800</c:v>
                </c:pt>
                <c:pt idx="1559">
                  <c:v>1268006400</c:v>
                </c:pt>
                <c:pt idx="1560">
                  <c:v>1268010000</c:v>
                </c:pt>
                <c:pt idx="1561">
                  <c:v>1268013600</c:v>
                </c:pt>
                <c:pt idx="1562">
                  <c:v>1268017200</c:v>
                </c:pt>
                <c:pt idx="1563">
                  <c:v>1268020800</c:v>
                </c:pt>
                <c:pt idx="1564">
                  <c:v>1268024400</c:v>
                </c:pt>
                <c:pt idx="1565">
                  <c:v>1268028000</c:v>
                </c:pt>
                <c:pt idx="1566">
                  <c:v>1268031600</c:v>
                </c:pt>
                <c:pt idx="1567">
                  <c:v>1268035200</c:v>
                </c:pt>
                <c:pt idx="1568">
                  <c:v>1268038800</c:v>
                </c:pt>
                <c:pt idx="1569">
                  <c:v>1268042400</c:v>
                </c:pt>
                <c:pt idx="1570">
                  <c:v>1268046000</c:v>
                </c:pt>
                <c:pt idx="1571">
                  <c:v>1268049600</c:v>
                </c:pt>
                <c:pt idx="1572">
                  <c:v>1268053200</c:v>
                </c:pt>
                <c:pt idx="1573">
                  <c:v>1268056800</c:v>
                </c:pt>
                <c:pt idx="1574">
                  <c:v>1268060400</c:v>
                </c:pt>
                <c:pt idx="1575">
                  <c:v>1268064000</c:v>
                </c:pt>
                <c:pt idx="1576">
                  <c:v>1268067600</c:v>
                </c:pt>
                <c:pt idx="1577">
                  <c:v>1268071200</c:v>
                </c:pt>
                <c:pt idx="1578">
                  <c:v>1268074800</c:v>
                </c:pt>
                <c:pt idx="1579">
                  <c:v>1268078400</c:v>
                </c:pt>
                <c:pt idx="1580">
                  <c:v>1268082000</c:v>
                </c:pt>
                <c:pt idx="1581">
                  <c:v>1268085600</c:v>
                </c:pt>
                <c:pt idx="1582">
                  <c:v>1268089200</c:v>
                </c:pt>
                <c:pt idx="1583">
                  <c:v>1268092800</c:v>
                </c:pt>
                <c:pt idx="1584">
                  <c:v>1268096400</c:v>
                </c:pt>
                <c:pt idx="1585">
                  <c:v>1268100000</c:v>
                </c:pt>
                <c:pt idx="1586">
                  <c:v>1268103600</c:v>
                </c:pt>
                <c:pt idx="1587">
                  <c:v>1268107200</c:v>
                </c:pt>
                <c:pt idx="1588">
                  <c:v>1268110800</c:v>
                </c:pt>
                <c:pt idx="1589">
                  <c:v>1268114400</c:v>
                </c:pt>
                <c:pt idx="1590">
                  <c:v>1268118000</c:v>
                </c:pt>
                <c:pt idx="1591">
                  <c:v>1268121600</c:v>
                </c:pt>
                <c:pt idx="1592">
                  <c:v>1268125200</c:v>
                </c:pt>
                <c:pt idx="1593">
                  <c:v>1268128800</c:v>
                </c:pt>
                <c:pt idx="1594">
                  <c:v>1268132400</c:v>
                </c:pt>
                <c:pt idx="1595">
                  <c:v>1268136000</c:v>
                </c:pt>
                <c:pt idx="1596">
                  <c:v>1268139600</c:v>
                </c:pt>
                <c:pt idx="1597">
                  <c:v>1268143200</c:v>
                </c:pt>
                <c:pt idx="1598">
                  <c:v>1268146800</c:v>
                </c:pt>
                <c:pt idx="1599">
                  <c:v>1268150400</c:v>
                </c:pt>
                <c:pt idx="1600">
                  <c:v>1268154000</c:v>
                </c:pt>
                <c:pt idx="1601">
                  <c:v>1268157600</c:v>
                </c:pt>
                <c:pt idx="1602">
                  <c:v>1268161200</c:v>
                </c:pt>
                <c:pt idx="1603">
                  <c:v>1268164800</c:v>
                </c:pt>
                <c:pt idx="1604">
                  <c:v>1268168400</c:v>
                </c:pt>
                <c:pt idx="1605">
                  <c:v>1268172000</c:v>
                </c:pt>
                <c:pt idx="1606">
                  <c:v>1268175600</c:v>
                </c:pt>
                <c:pt idx="1607">
                  <c:v>1268179200</c:v>
                </c:pt>
                <c:pt idx="1608">
                  <c:v>1268182800</c:v>
                </c:pt>
                <c:pt idx="1609">
                  <c:v>1268186400</c:v>
                </c:pt>
                <c:pt idx="1610">
                  <c:v>1268190000</c:v>
                </c:pt>
                <c:pt idx="1611">
                  <c:v>1268193600</c:v>
                </c:pt>
                <c:pt idx="1612">
                  <c:v>1268197200</c:v>
                </c:pt>
                <c:pt idx="1613">
                  <c:v>1268200800</c:v>
                </c:pt>
                <c:pt idx="1614">
                  <c:v>1268204400</c:v>
                </c:pt>
                <c:pt idx="1615">
                  <c:v>1268208000</c:v>
                </c:pt>
                <c:pt idx="1616">
                  <c:v>1268211600</c:v>
                </c:pt>
                <c:pt idx="1617">
                  <c:v>1268215200</c:v>
                </c:pt>
                <c:pt idx="1618">
                  <c:v>1268218800</c:v>
                </c:pt>
                <c:pt idx="1619">
                  <c:v>1268222400</c:v>
                </c:pt>
                <c:pt idx="1620">
                  <c:v>1268226000</c:v>
                </c:pt>
                <c:pt idx="1621">
                  <c:v>1268229600</c:v>
                </c:pt>
                <c:pt idx="1622">
                  <c:v>1268233200</c:v>
                </c:pt>
                <c:pt idx="1623">
                  <c:v>1268236800</c:v>
                </c:pt>
                <c:pt idx="1624">
                  <c:v>1268240400</c:v>
                </c:pt>
                <c:pt idx="1625">
                  <c:v>1268244000</c:v>
                </c:pt>
                <c:pt idx="1626">
                  <c:v>1268247600</c:v>
                </c:pt>
                <c:pt idx="1627">
                  <c:v>1268251200</c:v>
                </c:pt>
                <c:pt idx="1628">
                  <c:v>1268254800</c:v>
                </c:pt>
                <c:pt idx="1629">
                  <c:v>1268258400</c:v>
                </c:pt>
                <c:pt idx="1630">
                  <c:v>1268262000</c:v>
                </c:pt>
                <c:pt idx="1631">
                  <c:v>1268265600</c:v>
                </c:pt>
                <c:pt idx="1632">
                  <c:v>1268269200</c:v>
                </c:pt>
                <c:pt idx="1633">
                  <c:v>1268272800</c:v>
                </c:pt>
                <c:pt idx="1634">
                  <c:v>1268276400</c:v>
                </c:pt>
                <c:pt idx="1635">
                  <c:v>1268280000</c:v>
                </c:pt>
                <c:pt idx="1636">
                  <c:v>1268283600</c:v>
                </c:pt>
                <c:pt idx="1637">
                  <c:v>1268287200</c:v>
                </c:pt>
                <c:pt idx="1638">
                  <c:v>1268290800</c:v>
                </c:pt>
                <c:pt idx="1639">
                  <c:v>1268294400</c:v>
                </c:pt>
                <c:pt idx="1640">
                  <c:v>1268298000</c:v>
                </c:pt>
                <c:pt idx="1641">
                  <c:v>1268301600</c:v>
                </c:pt>
                <c:pt idx="1642">
                  <c:v>1268305200</c:v>
                </c:pt>
                <c:pt idx="1643">
                  <c:v>1268308800</c:v>
                </c:pt>
                <c:pt idx="1644">
                  <c:v>1268312400</c:v>
                </c:pt>
                <c:pt idx="1645">
                  <c:v>1268316000</c:v>
                </c:pt>
                <c:pt idx="1646">
                  <c:v>1268319600</c:v>
                </c:pt>
                <c:pt idx="1647">
                  <c:v>1268323200</c:v>
                </c:pt>
                <c:pt idx="1648">
                  <c:v>1268326800</c:v>
                </c:pt>
                <c:pt idx="1649">
                  <c:v>1268330400</c:v>
                </c:pt>
                <c:pt idx="1650">
                  <c:v>1268334000</c:v>
                </c:pt>
                <c:pt idx="1651">
                  <c:v>1268337600</c:v>
                </c:pt>
                <c:pt idx="1652">
                  <c:v>1268341200</c:v>
                </c:pt>
                <c:pt idx="1653">
                  <c:v>1268344800</c:v>
                </c:pt>
                <c:pt idx="1654">
                  <c:v>1268348400</c:v>
                </c:pt>
                <c:pt idx="1655">
                  <c:v>1268352000</c:v>
                </c:pt>
                <c:pt idx="1656">
                  <c:v>1268355600</c:v>
                </c:pt>
                <c:pt idx="1657">
                  <c:v>1268359200</c:v>
                </c:pt>
                <c:pt idx="1658">
                  <c:v>1268362800</c:v>
                </c:pt>
                <c:pt idx="1659">
                  <c:v>1268366400</c:v>
                </c:pt>
                <c:pt idx="1660">
                  <c:v>1268370000</c:v>
                </c:pt>
                <c:pt idx="1661">
                  <c:v>1268373600</c:v>
                </c:pt>
                <c:pt idx="1662">
                  <c:v>1268377200</c:v>
                </c:pt>
                <c:pt idx="1663">
                  <c:v>1268380800</c:v>
                </c:pt>
                <c:pt idx="1664">
                  <c:v>1268384400</c:v>
                </c:pt>
                <c:pt idx="1665">
                  <c:v>1268388000</c:v>
                </c:pt>
                <c:pt idx="1666">
                  <c:v>1268391600</c:v>
                </c:pt>
                <c:pt idx="1667">
                  <c:v>1268395200</c:v>
                </c:pt>
                <c:pt idx="1668">
                  <c:v>1268398800</c:v>
                </c:pt>
                <c:pt idx="1669">
                  <c:v>1268402400</c:v>
                </c:pt>
                <c:pt idx="1670">
                  <c:v>1268406000</c:v>
                </c:pt>
                <c:pt idx="1671">
                  <c:v>1268409600</c:v>
                </c:pt>
                <c:pt idx="1672">
                  <c:v>1268413200</c:v>
                </c:pt>
                <c:pt idx="1673">
                  <c:v>1268416800</c:v>
                </c:pt>
                <c:pt idx="1674">
                  <c:v>1268420400</c:v>
                </c:pt>
                <c:pt idx="1675">
                  <c:v>1268424000</c:v>
                </c:pt>
                <c:pt idx="1676">
                  <c:v>1268427600</c:v>
                </c:pt>
                <c:pt idx="1677">
                  <c:v>1268431200</c:v>
                </c:pt>
                <c:pt idx="1678">
                  <c:v>1268434800</c:v>
                </c:pt>
                <c:pt idx="1679">
                  <c:v>1268438400</c:v>
                </c:pt>
                <c:pt idx="1680">
                  <c:v>1268442000</c:v>
                </c:pt>
                <c:pt idx="1681">
                  <c:v>1268445600</c:v>
                </c:pt>
                <c:pt idx="1682">
                  <c:v>1268449200</c:v>
                </c:pt>
                <c:pt idx="1683">
                  <c:v>1268452800</c:v>
                </c:pt>
                <c:pt idx="1684">
                  <c:v>1268456400</c:v>
                </c:pt>
                <c:pt idx="1685">
                  <c:v>1268460000</c:v>
                </c:pt>
                <c:pt idx="1686">
                  <c:v>1268463600</c:v>
                </c:pt>
                <c:pt idx="1687">
                  <c:v>1268467200</c:v>
                </c:pt>
                <c:pt idx="1688">
                  <c:v>1268470800</c:v>
                </c:pt>
                <c:pt idx="1689">
                  <c:v>1268474400</c:v>
                </c:pt>
                <c:pt idx="1690">
                  <c:v>1268478000</c:v>
                </c:pt>
                <c:pt idx="1691">
                  <c:v>1268481600</c:v>
                </c:pt>
                <c:pt idx="1692">
                  <c:v>1268485200</c:v>
                </c:pt>
                <c:pt idx="1693">
                  <c:v>1268488800</c:v>
                </c:pt>
                <c:pt idx="1694">
                  <c:v>1268492400</c:v>
                </c:pt>
                <c:pt idx="1695">
                  <c:v>1268496000</c:v>
                </c:pt>
                <c:pt idx="1696">
                  <c:v>1268499600</c:v>
                </c:pt>
                <c:pt idx="1697">
                  <c:v>1268503200</c:v>
                </c:pt>
                <c:pt idx="1698">
                  <c:v>1268506800</c:v>
                </c:pt>
                <c:pt idx="1699">
                  <c:v>1268510400</c:v>
                </c:pt>
                <c:pt idx="1700">
                  <c:v>1268514000</c:v>
                </c:pt>
                <c:pt idx="1701">
                  <c:v>1268517600</c:v>
                </c:pt>
                <c:pt idx="1702">
                  <c:v>1268521200</c:v>
                </c:pt>
                <c:pt idx="1703">
                  <c:v>1268524800</c:v>
                </c:pt>
                <c:pt idx="1704">
                  <c:v>1268528400</c:v>
                </c:pt>
                <c:pt idx="1705">
                  <c:v>1268532000</c:v>
                </c:pt>
                <c:pt idx="1706">
                  <c:v>1268535600</c:v>
                </c:pt>
                <c:pt idx="1707">
                  <c:v>1268539200</c:v>
                </c:pt>
                <c:pt idx="1708">
                  <c:v>1268542800</c:v>
                </c:pt>
                <c:pt idx="1709">
                  <c:v>1268546400</c:v>
                </c:pt>
                <c:pt idx="1710">
                  <c:v>1268550000</c:v>
                </c:pt>
                <c:pt idx="1711">
                  <c:v>1268553600</c:v>
                </c:pt>
                <c:pt idx="1712">
                  <c:v>1268557200</c:v>
                </c:pt>
                <c:pt idx="1713">
                  <c:v>1268560800</c:v>
                </c:pt>
                <c:pt idx="1714">
                  <c:v>1268564400</c:v>
                </c:pt>
                <c:pt idx="1715">
                  <c:v>1268568000</c:v>
                </c:pt>
                <c:pt idx="1716">
                  <c:v>1268571600</c:v>
                </c:pt>
                <c:pt idx="1717">
                  <c:v>1268575200</c:v>
                </c:pt>
                <c:pt idx="1718">
                  <c:v>1268578800</c:v>
                </c:pt>
                <c:pt idx="1719">
                  <c:v>1268582400</c:v>
                </c:pt>
                <c:pt idx="1720">
                  <c:v>1268586000</c:v>
                </c:pt>
                <c:pt idx="1721">
                  <c:v>1268589600</c:v>
                </c:pt>
                <c:pt idx="1722">
                  <c:v>1268593200</c:v>
                </c:pt>
                <c:pt idx="1723">
                  <c:v>1268596800</c:v>
                </c:pt>
                <c:pt idx="1724">
                  <c:v>1268600400</c:v>
                </c:pt>
                <c:pt idx="1725">
                  <c:v>1268604000</c:v>
                </c:pt>
                <c:pt idx="1726">
                  <c:v>1268607600</c:v>
                </c:pt>
                <c:pt idx="1727">
                  <c:v>1268611200</c:v>
                </c:pt>
                <c:pt idx="1728">
                  <c:v>1268614800</c:v>
                </c:pt>
                <c:pt idx="1729">
                  <c:v>1268618400</c:v>
                </c:pt>
                <c:pt idx="1730">
                  <c:v>1268622000</c:v>
                </c:pt>
                <c:pt idx="1731">
                  <c:v>1268625600</c:v>
                </c:pt>
                <c:pt idx="1732">
                  <c:v>1268629200</c:v>
                </c:pt>
                <c:pt idx="1733">
                  <c:v>1268632800</c:v>
                </c:pt>
                <c:pt idx="1734">
                  <c:v>1268636400</c:v>
                </c:pt>
                <c:pt idx="1735">
                  <c:v>1268640000</c:v>
                </c:pt>
                <c:pt idx="1736">
                  <c:v>1268643600</c:v>
                </c:pt>
                <c:pt idx="1737">
                  <c:v>1268647200</c:v>
                </c:pt>
                <c:pt idx="1738">
                  <c:v>1268650800</c:v>
                </c:pt>
                <c:pt idx="1739">
                  <c:v>1268654400</c:v>
                </c:pt>
                <c:pt idx="1740">
                  <c:v>1268658000</c:v>
                </c:pt>
                <c:pt idx="1741">
                  <c:v>1268661600</c:v>
                </c:pt>
                <c:pt idx="1742">
                  <c:v>1268665200</c:v>
                </c:pt>
                <c:pt idx="1743">
                  <c:v>1268668800</c:v>
                </c:pt>
                <c:pt idx="1744">
                  <c:v>1268672400</c:v>
                </c:pt>
                <c:pt idx="1745">
                  <c:v>1268676000</c:v>
                </c:pt>
                <c:pt idx="1746">
                  <c:v>1268679600</c:v>
                </c:pt>
                <c:pt idx="1747">
                  <c:v>1268683200</c:v>
                </c:pt>
                <c:pt idx="1748">
                  <c:v>1268686800</c:v>
                </c:pt>
                <c:pt idx="1749">
                  <c:v>1268690400</c:v>
                </c:pt>
                <c:pt idx="1750">
                  <c:v>1268694000</c:v>
                </c:pt>
                <c:pt idx="1751">
                  <c:v>1268697600</c:v>
                </c:pt>
                <c:pt idx="1752">
                  <c:v>1268701200</c:v>
                </c:pt>
                <c:pt idx="1753">
                  <c:v>1268704800</c:v>
                </c:pt>
                <c:pt idx="1754">
                  <c:v>1268708400</c:v>
                </c:pt>
                <c:pt idx="1755">
                  <c:v>1268712000</c:v>
                </c:pt>
                <c:pt idx="1756">
                  <c:v>1268715600</c:v>
                </c:pt>
                <c:pt idx="1757">
                  <c:v>1268719200</c:v>
                </c:pt>
                <c:pt idx="1758">
                  <c:v>1268722800</c:v>
                </c:pt>
                <c:pt idx="1759">
                  <c:v>1268726400</c:v>
                </c:pt>
                <c:pt idx="1760">
                  <c:v>1268730000</c:v>
                </c:pt>
                <c:pt idx="1761">
                  <c:v>1268733600</c:v>
                </c:pt>
                <c:pt idx="1762">
                  <c:v>1268737200</c:v>
                </c:pt>
                <c:pt idx="1763">
                  <c:v>1268740800</c:v>
                </c:pt>
                <c:pt idx="1764">
                  <c:v>1268744400</c:v>
                </c:pt>
                <c:pt idx="1765">
                  <c:v>1268748000</c:v>
                </c:pt>
                <c:pt idx="1766">
                  <c:v>1268751600</c:v>
                </c:pt>
                <c:pt idx="1767">
                  <c:v>1268755200</c:v>
                </c:pt>
                <c:pt idx="1768">
                  <c:v>1268758800</c:v>
                </c:pt>
                <c:pt idx="1769">
                  <c:v>1268762400</c:v>
                </c:pt>
                <c:pt idx="1770">
                  <c:v>1268766000</c:v>
                </c:pt>
                <c:pt idx="1771">
                  <c:v>1268769600</c:v>
                </c:pt>
                <c:pt idx="1772">
                  <c:v>1268773200</c:v>
                </c:pt>
                <c:pt idx="1773">
                  <c:v>1268776800</c:v>
                </c:pt>
                <c:pt idx="1774">
                  <c:v>1268780400</c:v>
                </c:pt>
                <c:pt idx="1775">
                  <c:v>1268784000</c:v>
                </c:pt>
                <c:pt idx="1776">
                  <c:v>1268787600</c:v>
                </c:pt>
                <c:pt idx="1777">
                  <c:v>1268791200</c:v>
                </c:pt>
                <c:pt idx="1778">
                  <c:v>1268794800</c:v>
                </c:pt>
                <c:pt idx="1779">
                  <c:v>1268798400</c:v>
                </c:pt>
                <c:pt idx="1780">
                  <c:v>1268802000</c:v>
                </c:pt>
                <c:pt idx="1781">
                  <c:v>1268805600</c:v>
                </c:pt>
                <c:pt idx="1782">
                  <c:v>1268809200</c:v>
                </c:pt>
                <c:pt idx="1783">
                  <c:v>1268812800</c:v>
                </c:pt>
                <c:pt idx="1784">
                  <c:v>1268816400</c:v>
                </c:pt>
                <c:pt idx="1785">
                  <c:v>1268820000</c:v>
                </c:pt>
                <c:pt idx="1786">
                  <c:v>1268823600</c:v>
                </c:pt>
                <c:pt idx="1787">
                  <c:v>1268827200</c:v>
                </c:pt>
                <c:pt idx="1788">
                  <c:v>1268830800</c:v>
                </c:pt>
                <c:pt idx="1789">
                  <c:v>1268834400</c:v>
                </c:pt>
                <c:pt idx="1790">
                  <c:v>1268838000</c:v>
                </c:pt>
                <c:pt idx="1791">
                  <c:v>1268841600</c:v>
                </c:pt>
                <c:pt idx="1792">
                  <c:v>1268845200</c:v>
                </c:pt>
                <c:pt idx="1793">
                  <c:v>1268848800</c:v>
                </c:pt>
                <c:pt idx="1794">
                  <c:v>1268852400</c:v>
                </c:pt>
                <c:pt idx="1795">
                  <c:v>1268856000</c:v>
                </c:pt>
                <c:pt idx="1796">
                  <c:v>1268859600</c:v>
                </c:pt>
                <c:pt idx="1797">
                  <c:v>1268863200</c:v>
                </c:pt>
                <c:pt idx="1798">
                  <c:v>1268866800</c:v>
                </c:pt>
                <c:pt idx="1799">
                  <c:v>1268870400</c:v>
                </c:pt>
                <c:pt idx="1800">
                  <c:v>1268874000</c:v>
                </c:pt>
                <c:pt idx="1801">
                  <c:v>1268877600</c:v>
                </c:pt>
                <c:pt idx="1802">
                  <c:v>1268881200</c:v>
                </c:pt>
                <c:pt idx="1803">
                  <c:v>1268884800</c:v>
                </c:pt>
                <c:pt idx="1804">
                  <c:v>1268888400</c:v>
                </c:pt>
                <c:pt idx="1805">
                  <c:v>1268892000</c:v>
                </c:pt>
                <c:pt idx="1806">
                  <c:v>1268895600</c:v>
                </c:pt>
                <c:pt idx="1807">
                  <c:v>1268899200</c:v>
                </c:pt>
                <c:pt idx="1808">
                  <c:v>1268902800</c:v>
                </c:pt>
                <c:pt idx="1809">
                  <c:v>1268906400</c:v>
                </c:pt>
                <c:pt idx="1810">
                  <c:v>1268910000</c:v>
                </c:pt>
                <c:pt idx="1811">
                  <c:v>1268913600</c:v>
                </c:pt>
                <c:pt idx="1812">
                  <c:v>1268917200</c:v>
                </c:pt>
                <c:pt idx="1813">
                  <c:v>1268920800</c:v>
                </c:pt>
                <c:pt idx="1814">
                  <c:v>1268924400</c:v>
                </c:pt>
                <c:pt idx="1815">
                  <c:v>1268928000</c:v>
                </c:pt>
                <c:pt idx="1816">
                  <c:v>1268931600</c:v>
                </c:pt>
                <c:pt idx="1817">
                  <c:v>1268935200</c:v>
                </c:pt>
                <c:pt idx="1818">
                  <c:v>1268938800</c:v>
                </c:pt>
                <c:pt idx="1819">
                  <c:v>1268942400</c:v>
                </c:pt>
                <c:pt idx="1820">
                  <c:v>1268946000</c:v>
                </c:pt>
                <c:pt idx="1821">
                  <c:v>1268949600</c:v>
                </c:pt>
                <c:pt idx="1822">
                  <c:v>1268953200</c:v>
                </c:pt>
                <c:pt idx="1823">
                  <c:v>1268956800</c:v>
                </c:pt>
                <c:pt idx="1824">
                  <c:v>1268960400</c:v>
                </c:pt>
                <c:pt idx="1825">
                  <c:v>1268964000</c:v>
                </c:pt>
                <c:pt idx="1826">
                  <c:v>1268967600</c:v>
                </c:pt>
                <c:pt idx="1827">
                  <c:v>1268971200</c:v>
                </c:pt>
                <c:pt idx="1828">
                  <c:v>1268974800</c:v>
                </c:pt>
                <c:pt idx="1829">
                  <c:v>1268978400</c:v>
                </c:pt>
                <c:pt idx="1830">
                  <c:v>1268982000</c:v>
                </c:pt>
                <c:pt idx="1831">
                  <c:v>1268985600</c:v>
                </c:pt>
                <c:pt idx="1832">
                  <c:v>1268989200</c:v>
                </c:pt>
                <c:pt idx="1833">
                  <c:v>1268992800</c:v>
                </c:pt>
                <c:pt idx="1834">
                  <c:v>1268996400</c:v>
                </c:pt>
                <c:pt idx="1835">
                  <c:v>1269000000</c:v>
                </c:pt>
                <c:pt idx="1836">
                  <c:v>1269003600</c:v>
                </c:pt>
                <c:pt idx="1837">
                  <c:v>1269007200</c:v>
                </c:pt>
                <c:pt idx="1838">
                  <c:v>1269010800</c:v>
                </c:pt>
                <c:pt idx="1839">
                  <c:v>1269014400</c:v>
                </c:pt>
                <c:pt idx="1840">
                  <c:v>1269018000</c:v>
                </c:pt>
                <c:pt idx="1841">
                  <c:v>1269021600</c:v>
                </c:pt>
                <c:pt idx="1842">
                  <c:v>1269025200</c:v>
                </c:pt>
                <c:pt idx="1843">
                  <c:v>1269028800</c:v>
                </c:pt>
                <c:pt idx="1844">
                  <c:v>1269032400</c:v>
                </c:pt>
                <c:pt idx="1845">
                  <c:v>1269036000</c:v>
                </c:pt>
                <c:pt idx="1846">
                  <c:v>1269039600</c:v>
                </c:pt>
                <c:pt idx="1847">
                  <c:v>1269043200</c:v>
                </c:pt>
                <c:pt idx="1848">
                  <c:v>1269046800</c:v>
                </c:pt>
                <c:pt idx="1849">
                  <c:v>1269050400</c:v>
                </c:pt>
                <c:pt idx="1850">
                  <c:v>1269054000</c:v>
                </c:pt>
                <c:pt idx="1851">
                  <c:v>1269057600</c:v>
                </c:pt>
                <c:pt idx="1852">
                  <c:v>1269061200</c:v>
                </c:pt>
                <c:pt idx="1853">
                  <c:v>1269064800</c:v>
                </c:pt>
                <c:pt idx="1854">
                  <c:v>1269068400</c:v>
                </c:pt>
                <c:pt idx="1855">
                  <c:v>1269072000</c:v>
                </c:pt>
                <c:pt idx="1856">
                  <c:v>1269075600</c:v>
                </c:pt>
                <c:pt idx="1857">
                  <c:v>1269079200</c:v>
                </c:pt>
                <c:pt idx="1858">
                  <c:v>1269082800</c:v>
                </c:pt>
                <c:pt idx="1859">
                  <c:v>1269086400</c:v>
                </c:pt>
                <c:pt idx="1860">
                  <c:v>1269090000</c:v>
                </c:pt>
                <c:pt idx="1861">
                  <c:v>1269093600</c:v>
                </c:pt>
                <c:pt idx="1862">
                  <c:v>1269097200</c:v>
                </c:pt>
                <c:pt idx="1863">
                  <c:v>1269100800</c:v>
                </c:pt>
                <c:pt idx="1864">
                  <c:v>1269104400</c:v>
                </c:pt>
                <c:pt idx="1865">
                  <c:v>1269108000</c:v>
                </c:pt>
                <c:pt idx="1866">
                  <c:v>1269111600</c:v>
                </c:pt>
                <c:pt idx="1867">
                  <c:v>1269115200</c:v>
                </c:pt>
                <c:pt idx="1868">
                  <c:v>1269118800</c:v>
                </c:pt>
                <c:pt idx="1869">
                  <c:v>1269122400</c:v>
                </c:pt>
                <c:pt idx="1870">
                  <c:v>1269126000</c:v>
                </c:pt>
                <c:pt idx="1871">
                  <c:v>1269129600</c:v>
                </c:pt>
                <c:pt idx="1872">
                  <c:v>1269133200</c:v>
                </c:pt>
                <c:pt idx="1873">
                  <c:v>1269136800</c:v>
                </c:pt>
                <c:pt idx="1874">
                  <c:v>1269140400</c:v>
                </c:pt>
                <c:pt idx="1875">
                  <c:v>1269144000</c:v>
                </c:pt>
                <c:pt idx="1876">
                  <c:v>1269147600</c:v>
                </c:pt>
                <c:pt idx="1877">
                  <c:v>1269151200</c:v>
                </c:pt>
                <c:pt idx="1878">
                  <c:v>1269154800</c:v>
                </c:pt>
                <c:pt idx="1879">
                  <c:v>1269158400</c:v>
                </c:pt>
                <c:pt idx="1880">
                  <c:v>1269162000</c:v>
                </c:pt>
                <c:pt idx="1881">
                  <c:v>1269165600</c:v>
                </c:pt>
                <c:pt idx="1882">
                  <c:v>1269169200</c:v>
                </c:pt>
                <c:pt idx="1883">
                  <c:v>1269172800</c:v>
                </c:pt>
                <c:pt idx="1884">
                  <c:v>1269176400</c:v>
                </c:pt>
                <c:pt idx="1885">
                  <c:v>1269180000</c:v>
                </c:pt>
                <c:pt idx="1886">
                  <c:v>1269183600</c:v>
                </c:pt>
                <c:pt idx="1887">
                  <c:v>1269187200</c:v>
                </c:pt>
                <c:pt idx="1888">
                  <c:v>1269190800</c:v>
                </c:pt>
                <c:pt idx="1889">
                  <c:v>1269194400</c:v>
                </c:pt>
                <c:pt idx="1890">
                  <c:v>1269198000</c:v>
                </c:pt>
                <c:pt idx="1891">
                  <c:v>1269201600</c:v>
                </c:pt>
                <c:pt idx="1892">
                  <c:v>1269205200</c:v>
                </c:pt>
                <c:pt idx="1893">
                  <c:v>1269208800</c:v>
                </c:pt>
                <c:pt idx="1894">
                  <c:v>1269212400</c:v>
                </c:pt>
                <c:pt idx="1895">
                  <c:v>1269216000</c:v>
                </c:pt>
                <c:pt idx="1896">
                  <c:v>1269219600</c:v>
                </c:pt>
                <c:pt idx="1897">
                  <c:v>1269223200</c:v>
                </c:pt>
                <c:pt idx="1898">
                  <c:v>1269226800</c:v>
                </c:pt>
                <c:pt idx="1899">
                  <c:v>1269230400</c:v>
                </c:pt>
                <c:pt idx="1900">
                  <c:v>1269234000</c:v>
                </c:pt>
                <c:pt idx="1901">
                  <c:v>1269237600</c:v>
                </c:pt>
                <c:pt idx="1902">
                  <c:v>1269241200</c:v>
                </c:pt>
                <c:pt idx="1903">
                  <c:v>1269244800</c:v>
                </c:pt>
                <c:pt idx="1904">
                  <c:v>1269248400</c:v>
                </c:pt>
                <c:pt idx="1905">
                  <c:v>1269252000</c:v>
                </c:pt>
                <c:pt idx="1906">
                  <c:v>1269255600</c:v>
                </c:pt>
                <c:pt idx="1907">
                  <c:v>1269259200</c:v>
                </c:pt>
                <c:pt idx="1908">
                  <c:v>1269262800</c:v>
                </c:pt>
                <c:pt idx="1909">
                  <c:v>1269266400</c:v>
                </c:pt>
                <c:pt idx="1910">
                  <c:v>1269270000</c:v>
                </c:pt>
                <c:pt idx="1911">
                  <c:v>1269273600</c:v>
                </c:pt>
                <c:pt idx="1912">
                  <c:v>1269277200</c:v>
                </c:pt>
                <c:pt idx="1913">
                  <c:v>1269280800</c:v>
                </c:pt>
                <c:pt idx="1914">
                  <c:v>1269284400</c:v>
                </c:pt>
                <c:pt idx="1915">
                  <c:v>1269288000</c:v>
                </c:pt>
                <c:pt idx="1916">
                  <c:v>1269291600</c:v>
                </c:pt>
                <c:pt idx="1917">
                  <c:v>1269295200</c:v>
                </c:pt>
                <c:pt idx="1918">
                  <c:v>1269298800</c:v>
                </c:pt>
                <c:pt idx="1919">
                  <c:v>1269302400</c:v>
                </c:pt>
                <c:pt idx="1920">
                  <c:v>1269306000</c:v>
                </c:pt>
                <c:pt idx="1921">
                  <c:v>1269309600</c:v>
                </c:pt>
                <c:pt idx="1922">
                  <c:v>1269313200</c:v>
                </c:pt>
                <c:pt idx="1923">
                  <c:v>1269316800</c:v>
                </c:pt>
                <c:pt idx="1924">
                  <c:v>1269320400</c:v>
                </c:pt>
                <c:pt idx="1925">
                  <c:v>1269324000</c:v>
                </c:pt>
                <c:pt idx="1926">
                  <c:v>1269327600</c:v>
                </c:pt>
                <c:pt idx="1927">
                  <c:v>1269331200</c:v>
                </c:pt>
                <c:pt idx="1928">
                  <c:v>1269334800</c:v>
                </c:pt>
                <c:pt idx="1929">
                  <c:v>1269338400</c:v>
                </c:pt>
                <c:pt idx="1930">
                  <c:v>1269342000</c:v>
                </c:pt>
                <c:pt idx="1931">
                  <c:v>1269345600</c:v>
                </c:pt>
                <c:pt idx="1932">
                  <c:v>1269349200</c:v>
                </c:pt>
                <c:pt idx="1933">
                  <c:v>1269352800</c:v>
                </c:pt>
                <c:pt idx="1934">
                  <c:v>1269356400</c:v>
                </c:pt>
                <c:pt idx="1935">
                  <c:v>1269360000</c:v>
                </c:pt>
                <c:pt idx="1936">
                  <c:v>1269363600</c:v>
                </c:pt>
                <c:pt idx="1937">
                  <c:v>1269367200</c:v>
                </c:pt>
                <c:pt idx="1938">
                  <c:v>1269370800</c:v>
                </c:pt>
                <c:pt idx="1939">
                  <c:v>1269374400</c:v>
                </c:pt>
                <c:pt idx="1940">
                  <c:v>1269378000</c:v>
                </c:pt>
                <c:pt idx="1941">
                  <c:v>1269381600</c:v>
                </c:pt>
                <c:pt idx="1942">
                  <c:v>1269385200</c:v>
                </c:pt>
                <c:pt idx="1943">
                  <c:v>1269388800</c:v>
                </c:pt>
                <c:pt idx="1944">
                  <c:v>1269392400</c:v>
                </c:pt>
                <c:pt idx="1945">
                  <c:v>1269396000</c:v>
                </c:pt>
                <c:pt idx="1946">
                  <c:v>1269399600</c:v>
                </c:pt>
                <c:pt idx="1947">
                  <c:v>1269403200</c:v>
                </c:pt>
                <c:pt idx="1948">
                  <c:v>1269406800</c:v>
                </c:pt>
                <c:pt idx="1949">
                  <c:v>1269410400</c:v>
                </c:pt>
                <c:pt idx="1950">
                  <c:v>1269414000</c:v>
                </c:pt>
                <c:pt idx="1951">
                  <c:v>1269417600</c:v>
                </c:pt>
                <c:pt idx="1952">
                  <c:v>1269421200</c:v>
                </c:pt>
                <c:pt idx="1953">
                  <c:v>1269424800</c:v>
                </c:pt>
                <c:pt idx="1954">
                  <c:v>1269428400</c:v>
                </c:pt>
                <c:pt idx="1955">
                  <c:v>1269432000</c:v>
                </c:pt>
                <c:pt idx="1956">
                  <c:v>1269435600</c:v>
                </c:pt>
                <c:pt idx="1957">
                  <c:v>1269439200</c:v>
                </c:pt>
                <c:pt idx="1958">
                  <c:v>1269442800</c:v>
                </c:pt>
                <c:pt idx="1959">
                  <c:v>1269446400</c:v>
                </c:pt>
                <c:pt idx="1960">
                  <c:v>1269450000</c:v>
                </c:pt>
                <c:pt idx="1961">
                  <c:v>1269453600</c:v>
                </c:pt>
                <c:pt idx="1962">
                  <c:v>1269457200</c:v>
                </c:pt>
                <c:pt idx="1963">
                  <c:v>1269460800</c:v>
                </c:pt>
                <c:pt idx="1964">
                  <c:v>1269464400</c:v>
                </c:pt>
                <c:pt idx="1965">
                  <c:v>1269468000</c:v>
                </c:pt>
                <c:pt idx="1966">
                  <c:v>1269471600</c:v>
                </c:pt>
                <c:pt idx="1967">
                  <c:v>1269475200</c:v>
                </c:pt>
                <c:pt idx="1968">
                  <c:v>1269478800</c:v>
                </c:pt>
                <c:pt idx="1969">
                  <c:v>1269482400</c:v>
                </c:pt>
                <c:pt idx="1970">
                  <c:v>1269486000</c:v>
                </c:pt>
                <c:pt idx="1971">
                  <c:v>1269489600</c:v>
                </c:pt>
                <c:pt idx="1972">
                  <c:v>1269493200</c:v>
                </c:pt>
                <c:pt idx="1973">
                  <c:v>1269496800</c:v>
                </c:pt>
                <c:pt idx="1974">
                  <c:v>1269500400</c:v>
                </c:pt>
                <c:pt idx="1975">
                  <c:v>1269504000</c:v>
                </c:pt>
                <c:pt idx="1976">
                  <c:v>1269507600</c:v>
                </c:pt>
                <c:pt idx="1977">
                  <c:v>1269511200</c:v>
                </c:pt>
                <c:pt idx="1978">
                  <c:v>1269514800</c:v>
                </c:pt>
                <c:pt idx="1979">
                  <c:v>1269518400</c:v>
                </c:pt>
                <c:pt idx="1980">
                  <c:v>1269522000</c:v>
                </c:pt>
                <c:pt idx="1981">
                  <c:v>1269525600</c:v>
                </c:pt>
                <c:pt idx="1982">
                  <c:v>1269529200</c:v>
                </c:pt>
                <c:pt idx="1983">
                  <c:v>1269532800</c:v>
                </c:pt>
                <c:pt idx="1984">
                  <c:v>1269536400</c:v>
                </c:pt>
                <c:pt idx="1985">
                  <c:v>1269540000</c:v>
                </c:pt>
                <c:pt idx="1986">
                  <c:v>1269543600</c:v>
                </c:pt>
                <c:pt idx="1987">
                  <c:v>1269547200</c:v>
                </c:pt>
                <c:pt idx="1988">
                  <c:v>1269550800</c:v>
                </c:pt>
                <c:pt idx="1989">
                  <c:v>1269554400</c:v>
                </c:pt>
                <c:pt idx="1990">
                  <c:v>1269558000</c:v>
                </c:pt>
                <c:pt idx="1991">
                  <c:v>1269561600</c:v>
                </c:pt>
                <c:pt idx="1992">
                  <c:v>1269565200</c:v>
                </c:pt>
                <c:pt idx="1993">
                  <c:v>1269568800</c:v>
                </c:pt>
                <c:pt idx="1994">
                  <c:v>1269572400</c:v>
                </c:pt>
                <c:pt idx="1995">
                  <c:v>1269576000</c:v>
                </c:pt>
                <c:pt idx="1996">
                  <c:v>1269579600</c:v>
                </c:pt>
                <c:pt idx="1997">
                  <c:v>1269583200</c:v>
                </c:pt>
                <c:pt idx="1998">
                  <c:v>1269586800</c:v>
                </c:pt>
                <c:pt idx="1999">
                  <c:v>1269590400</c:v>
                </c:pt>
                <c:pt idx="2000">
                  <c:v>1269594000</c:v>
                </c:pt>
                <c:pt idx="2001">
                  <c:v>1269597600</c:v>
                </c:pt>
                <c:pt idx="2002">
                  <c:v>1269601200</c:v>
                </c:pt>
                <c:pt idx="2003">
                  <c:v>1269604800</c:v>
                </c:pt>
                <c:pt idx="2004">
                  <c:v>1269608400</c:v>
                </c:pt>
                <c:pt idx="2005">
                  <c:v>1269612000</c:v>
                </c:pt>
                <c:pt idx="2006">
                  <c:v>1269615600</c:v>
                </c:pt>
                <c:pt idx="2007">
                  <c:v>1269619200</c:v>
                </c:pt>
                <c:pt idx="2008">
                  <c:v>1269622800</c:v>
                </c:pt>
                <c:pt idx="2009">
                  <c:v>1269626400</c:v>
                </c:pt>
                <c:pt idx="2010">
                  <c:v>1269630000</c:v>
                </c:pt>
                <c:pt idx="2011">
                  <c:v>1269633600</c:v>
                </c:pt>
                <c:pt idx="2012">
                  <c:v>1269637200</c:v>
                </c:pt>
                <c:pt idx="2013">
                  <c:v>1269640800</c:v>
                </c:pt>
                <c:pt idx="2014">
                  <c:v>1269644400</c:v>
                </c:pt>
                <c:pt idx="2015">
                  <c:v>1269648000</c:v>
                </c:pt>
                <c:pt idx="2016">
                  <c:v>1269651600</c:v>
                </c:pt>
                <c:pt idx="2017">
                  <c:v>1269655200</c:v>
                </c:pt>
                <c:pt idx="2018">
                  <c:v>1269658800</c:v>
                </c:pt>
                <c:pt idx="2019">
                  <c:v>1269662400</c:v>
                </c:pt>
                <c:pt idx="2020">
                  <c:v>1269666000</c:v>
                </c:pt>
                <c:pt idx="2021">
                  <c:v>1269669600</c:v>
                </c:pt>
                <c:pt idx="2022">
                  <c:v>1269673200</c:v>
                </c:pt>
                <c:pt idx="2023">
                  <c:v>1269676800</c:v>
                </c:pt>
                <c:pt idx="2024">
                  <c:v>1269680400</c:v>
                </c:pt>
                <c:pt idx="2025">
                  <c:v>1269684000</c:v>
                </c:pt>
                <c:pt idx="2026">
                  <c:v>1269687600</c:v>
                </c:pt>
                <c:pt idx="2027">
                  <c:v>1269691200</c:v>
                </c:pt>
                <c:pt idx="2028">
                  <c:v>1269694800</c:v>
                </c:pt>
                <c:pt idx="2029">
                  <c:v>1269698400</c:v>
                </c:pt>
                <c:pt idx="2030">
                  <c:v>1269702000</c:v>
                </c:pt>
                <c:pt idx="2031">
                  <c:v>1269705600</c:v>
                </c:pt>
                <c:pt idx="2032">
                  <c:v>1269709200</c:v>
                </c:pt>
                <c:pt idx="2033">
                  <c:v>1269712800</c:v>
                </c:pt>
                <c:pt idx="2034">
                  <c:v>1269716400</c:v>
                </c:pt>
                <c:pt idx="2035">
                  <c:v>1269720000</c:v>
                </c:pt>
                <c:pt idx="2036">
                  <c:v>1269723600</c:v>
                </c:pt>
                <c:pt idx="2037">
                  <c:v>1269727200</c:v>
                </c:pt>
                <c:pt idx="2038">
                  <c:v>1269730800</c:v>
                </c:pt>
                <c:pt idx="2039">
                  <c:v>1269734400</c:v>
                </c:pt>
                <c:pt idx="2040">
                  <c:v>1269738000</c:v>
                </c:pt>
                <c:pt idx="2041">
                  <c:v>1269741600</c:v>
                </c:pt>
                <c:pt idx="2042">
                  <c:v>1269745200</c:v>
                </c:pt>
                <c:pt idx="2043">
                  <c:v>1269748800</c:v>
                </c:pt>
                <c:pt idx="2044">
                  <c:v>1269752400</c:v>
                </c:pt>
                <c:pt idx="2045">
                  <c:v>1269756000</c:v>
                </c:pt>
                <c:pt idx="2046">
                  <c:v>1269759600</c:v>
                </c:pt>
                <c:pt idx="2047">
                  <c:v>1269763200</c:v>
                </c:pt>
                <c:pt idx="2048">
                  <c:v>1269766800</c:v>
                </c:pt>
                <c:pt idx="2049">
                  <c:v>1269770400</c:v>
                </c:pt>
                <c:pt idx="2050">
                  <c:v>1269774000</c:v>
                </c:pt>
                <c:pt idx="2051">
                  <c:v>1269777600</c:v>
                </c:pt>
                <c:pt idx="2052">
                  <c:v>1269781200</c:v>
                </c:pt>
                <c:pt idx="2053">
                  <c:v>1269784800</c:v>
                </c:pt>
                <c:pt idx="2054">
                  <c:v>1269788400</c:v>
                </c:pt>
                <c:pt idx="2055">
                  <c:v>1269792000</c:v>
                </c:pt>
                <c:pt idx="2056">
                  <c:v>1269795600</c:v>
                </c:pt>
                <c:pt idx="2057">
                  <c:v>1269799200</c:v>
                </c:pt>
                <c:pt idx="2058">
                  <c:v>1269802800</c:v>
                </c:pt>
                <c:pt idx="2059">
                  <c:v>1269806400</c:v>
                </c:pt>
                <c:pt idx="2060">
                  <c:v>1269810000</c:v>
                </c:pt>
                <c:pt idx="2061">
                  <c:v>1269813600</c:v>
                </c:pt>
                <c:pt idx="2062">
                  <c:v>1269817200</c:v>
                </c:pt>
                <c:pt idx="2063">
                  <c:v>1269820800</c:v>
                </c:pt>
                <c:pt idx="2064">
                  <c:v>1269824400</c:v>
                </c:pt>
                <c:pt idx="2065">
                  <c:v>1269828000</c:v>
                </c:pt>
                <c:pt idx="2066">
                  <c:v>1269831600</c:v>
                </c:pt>
                <c:pt idx="2067">
                  <c:v>1269835200</c:v>
                </c:pt>
                <c:pt idx="2068">
                  <c:v>1269838800</c:v>
                </c:pt>
                <c:pt idx="2069">
                  <c:v>1269842400</c:v>
                </c:pt>
                <c:pt idx="2070">
                  <c:v>1269846000</c:v>
                </c:pt>
                <c:pt idx="2071">
                  <c:v>1269849600</c:v>
                </c:pt>
                <c:pt idx="2072">
                  <c:v>1269853200</c:v>
                </c:pt>
                <c:pt idx="2073">
                  <c:v>1269856800</c:v>
                </c:pt>
                <c:pt idx="2074">
                  <c:v>1269860400</c:v>
                </c:pt>
                <c:pt idx="2075">
                  <c:v>1269864000</c:v>
                </c:pt>
                <c:pt idx="2076">
                  <c:v>1269867600</c:v>
                </c:pt>
                <c:pt idx="2077">
                  <c:v>1269871200</c:v>
                </c:pt>
                <c:pt idx="2078">
                  <c:v>1269874800</c:v>
                </c:pt>
                <c:pt idx="2079">
                  <c:v>1269878400</c:v>
                </c:pt>
                <c:pt idx="2080">
                  <c:v>1269882000</c:v>
                </c:pt>
                <c:pt idx="2081">
                  <c:v>1269885600</c:v>
                </c:pt>
                <c:pt idx="2082">
                  <c:v>1269889200</c:v>
                </c:pt>
                <c:pt idx="2083">
                  <c:v>1269892800</c:v>
                </c:pt>
                <c:pt idx="2084">
                  <c:v>1269896400</c:v>
                </c:pt>
                <c:pt idx="2085">
                  <c:v>1269900000</c:v>
                </c:pt>
                <c:pt idx="2086">
                  <c:v>1269903600</c:v>
                </c:pt>
                <c:pt idx="2087">
                  <c:v>1269907200</c:v>
                </c:pt>
                <c:pt idx="2088">
                  <c:v>1269910800</c:v>
                </c:pt>
                <c:pt idx="2089">
                  <c:v>1269914400</c:v>
                </c:pt>
                <c:pt idx="2090">
                  <c:v>1269918000</c:v>
                </c:pt>
                <c:pt idx="2091">
                  <c:v>1269921600</c:v>
                </c:pt>
                <c:pt idx="2092">
                  <c:v>1269925200</c:v>
                </c:pt>
                <c:pt idx="2093">
                  <c:v>1269928800</c:v>
                </c:pt>
                <c:pt idx="2094">
                  <c:v>1269932400</c:v>
                </c:pt>
                <c:pt idx="2095">
                  <c:v>1269936000</c:v>
                </c:pt>
                <c:pt idx="2096">
                  <c:v>1269939600</c:v>
                </c:pt>
                <c:pt idx="2097">
                  <c:v>1269943200</c:v>
                </c:pt>
                <c:pt idx="2098">
                  <c:v>1269946800</c:v>
                </c:pt>
                <c:pt idx="2099">
                  <c:v>1269950400</c:v>
                </c:pt>
                <c:pt idx="2100">
                  <c:v>1269954000</c:v>
                </c:pt>
                <c:pt idx="2101">
                  <c:v>1269957600</c:v>
                </c:pt>
                <c:pt idx="2102">
                  <c:v>1269961200</c:v>
                </c:pt>
                <c:pt idx="2103">
                  <c:v>1269964800</c:v>
                </c:pt>
                <c:pt idx="2104">
                  <c:v>1269968400</c:v>
                </c:pt>
                <c:pt idx="2105">
                  <c:v>1269972000</c:v>
                </c:pt>
                <c:pt idx="2106">
                  <c:v>1269975600</c:v>
                </c:pt>
                <c:pt idx="2107">
                  <c:v>1269979200</c:v>
                </c:pt>
                <c:pt idx="2108">
                  <c:v>1269982800</c:v>
                </c:pt>
                <c:pt idx="2109">
                  <c:v>1269986400</c:v>
                </c:pt>
                <c:pt idx="2110">
                  <c:v>1269990000</c:v>
                </c:pt>
                <c:pt idx="2111">
                  <c:v>1269993600</c:v>
                </c:pt>
                <c:pt idx="2112">
                  <c:v>1269997200</c:v>
                </c:pt>
                <c:pt idx="2113">
                  <c:v>1270000800</c:v>
                </c:pt>
                <c:pt idx="2114">
                  <c:v>1270004400</c:v>
                </c:pt>
                <c:pt idx="2115">
                  <c:v>1270008000</c:v>
                </c:pt>
                <c:pt idx="2116">
                  <c:v>1270011600</c:v>
                </c:pt>
                <c:pt idx="2117">
                  <c:v>1270015200</c:v>
                </c:pt>
                <c:pt idx="2118">
                  <c:v>1270018800</c:v>
                </c:pt>
                <c:pt idx="2119">
                  <c:v>1270022400</c:v>
                </c:pt>
                <c:pt idx="2120">
                  <c:v>1270026000</c:v>
                </c:pt>
                <c:pt idx="2121">
                  <c:v>1270029600</c:v>
                </c:pt>
                <c:pt idx="2122">
                  <c:v>1270033200</c:v>
                </c:pt>
                <c:pt idx="2123">
                  <c:v>1270036800</c:v>
                </c:pt>
                <c:pt idx="2124">
                  <c:v>1270040400</c:v>
                </c:pt>
                <c:pt idx="2125">
                  <c:v>1270044000</c:v>
                </c:pt>
                <c:pt idx="2126">
                  <c:v>1270047600</c:v>
                </c:pt>
                <c:pt idx="2127">
                  <c:v>1270051200</c:v>
                </c:pt>
                <c:pt idx="2128">
                  <c:v>1270054800</c:v>
                </c:pt>
                <c:pt idx="2129">
                  <c:v>1270058400</c:v>
                </c:pt>
                <c:pt idx="2130">
                  <c:v>1270062000</c:v>
                </c:pt>
                <c:pt idx="2131">
                  <c:v>1270065600</c:v>
                </c:pt>
                <c:pt idx="2132">
                  <c:v>1270069200</c:v>
                </c:pt>
                <c:pt idx="2133">
                  <c:v>1270072800</c:v>
                </c:pt>
                <c:pt idx="2134">
                  <c:v>1270076400</c:v>
                </c:pt>
                <c:pt idx="2135">
                  <c:v>1270080000</c:v>
                </c:pt>
                <c:pt idx="2136">
                  <c:v>1270083600</c:v>
                </c:pt>
                <c:pt idx="2137">
                  <c:v>1270087200</c:v>
                </c:pt>
                <c:pt idx="2138">
                  <c:v>1270090800</c:v>
                </c:pt>
                <c:pt idx="2139">
                  <c:v>1270094400</c:v>
                </c:pt>
                <c:pt idx="2140">
                  <c:v>1270098000</c:v>
                </c:pt>
                <c:pt idx="2141">
                  <c:v>1270101600</c:v>
                </c:pt>
                <c:pt idx="2142">
                  <c:v>1270105200</c:v>
                </c:pt>
                <c:pt idx="2143">
                  <c:v>1270108800</c:v>
                </c:pt>
                <c:pt idx="2144">
                  <c:v>1270112400</c:v>
                </c:pt>
                <c:pt idx="2145">
                  <c:v>1270116000</c:v>
                </c:pt>
                <c:pt idx="2146">
                  <c:v>1270119600</c:v>
                </c:pt>
                <c:pt idx="2147">
                  <c:v>1270123200</c:v>
                </c:pt>
                <c:pt idx="2148">
                  <c:v>1270126800</c:v>
                </c:pt>
                <c:pt idx="2149">
                  <c:v>1270130400</c:v>
                </c:pt>
                <c:pt idx="2150">
                  <c:v>1270134000</c:v>
                </c:pt>
                <c:pt idx="2151">
                  <c:v>1270137600</c:v>
                </c:pt>
                <c:pt idx="2152">
                  <c:v>1270141200</c:v>
                </c:pt>
                <c:pt idx="2153">
                  <c:v>1270144800</c:v>
                </c:pt>
                <c:pt idx="2154">
                  <c:v>1270148400</c:v>
                </c:pt>
                <c:pt idx="2155">
                  <c:v>1270152000</c:v>
                </c:pt>
                <c:pt idx="2156">
                  <c:v>1270155600</c:v>
                </c:pt>
                <c:pt idx="2157">
                  <c:v>1270159200</c:v>
                </c:pt>
                <c:pt idx="2158">
                  <c:v>1270162800</c:v>
                </c:pt>
                <c:pt idx="2159">
                  <c:v>1270166400</c:v>
                </c:pt>
                <c:pt idx="2160">
                  <c:v>1270170000</c:v>
                </c:pt>
                <c:pt idx="2161">
                  <c:v>1270173600</c:v>
                </c:pt>
                <c:pt idx="2162">
                  <c:v>1270177200</c:v>
                </c:pt>
                <c:pt idx="2163">
                  <c:v>1270180800</c:v>
                </c:pt>
                <c:pt idx="2164">
                  <c:v>1270184400</c:v>
                </c:pt>
                <c:pt idx="2165">
                  <c:v>1270188000</c:v>
                </c:pt>
                <c:pt idx="2166">
                  <c:v>1270191600</c:v>
                </c:pt>
                <c:pt idx="2167">
                  <c:v>1270195200</c:v>
                </c:pt>
                <c:pt idx="2168">
                  <c:v>1270198800</c:v>
                </c:pt>
                <c:pt idx="2169">
                  <c:v>1270202400</c:v>
                </c:pt>
                <c:pt idx="2170">
                  <c:v>1270206000</c:v>
                </c:pt>
                <c:pt idx="2171">
                  <c:v>1270209600</c:v>
                </c:pt>
                <c:pt idx="2172">
                  <c:v>1270213200</c:v>
                </c:pt>
                <c:pt idx="2173">
                  <c:v>1270216800</c:v>
                </c:pt>
                <c:pt idx="2174">
                  <c:v>1270220400</c:v>
                </c:pt>
                <c:pt idx="2175">
                  <c:v>1270224000</c:v>
                </c:pt>
                <c:pt idx="2176">
                  <c:v>1270227600</c:v>
                </c:pt>
                <c:pt idx="2177">
                  <c:v>1270231200</c:v>
                </c:pt>
                <c:pt idx="2178">
                  <c:v>1270234800</c:v>
                </c:pt>
                <c:pt idx="2179">
                  <c:v>1270238400</c:v>
                </c:pt>
                <c:pt idx="2180">
                  <c:v>1270242000</c:v>
                </c:pt>
                <c:pt idx="2181">
                  <c:v>1270245600</c:v>
                </c:pt>
                <c:pt idx="2182">
                  <c:v>1270249200</c:v>
                </c:pt>
                <c:pt idx="2183">
                  <c:v>1270252800</c:v>
                </c:pt>
                <c:pt idx="2184">
                  <c:v>1270256400</c:v>
                </c:pt>
                <c:pt idx="2185">
                  <c:v>1270260000</c:v>
                </c:pt>
                <c:pt idx="2186">
                  <c:v>1270263600</c:v>
                </c:pt>
                <c:pt idx="2187">
                  <c:v>1270267200</c:v>
                </c:pt>
                <c:pt idx="2188">
                  <c:v>1270270800</c:v>
                </c:pt>
                <c:pt idx="2189">
                  <c:v>1270274400</c:v>
                </c:pt>
                <c:pt idx="2190">
                  <c:v>1270278000</c:v>
                </c:pt>
                <c:pt idx="2191">
                  <c:v>1270281600</c:v>
                </c:pt>
                <c:pt idx="2192">
                  <c:v>1270285200</c:v>
                </c:pt>
                <c:pt idx="2193">
                  <c:v>1270288800</c:v>
                </c:pt>
                <c:pt idx="2194">
                  <c:v>1270292400</c:v>
                </c:pt>
                <c:pt idx="2195">
                  <c:v>1270296000</c:v>
                </c:pt>
                <c:pt idx="2196">
                  <c:v>1270299600</c:v>
                </c:pt>
                <c:pt idx="2197">
                  <c:v>1270303200</c:v>
                </c:pt>
                <c:pt idx="2198">
                  <c:v>1270306800</c:v>
                </c:pt>
                <c:pt idx="2199">
                  <c:v>1270310400</c:v>
                </c:pt>
                <c:pt idx="2200">
                  <c:v>1270314000</c:v>
                </c:pt>
                <c:pt idx="2201">
                  <c:v>1270317600</c:v>
                </c:pt>
                <c:pt idx="2202">
                  <c:v>1270321200</c:v>
                </c:pt>
                <c:pt idx="2203">
                  <c:v>1270324800</c:v>
                </c:pt>
                <c:pt idx="2204">
                  <c:v>1270328400</c:v>
                </c:pt>
                <c:pt idx="2205">
                  <c:v>1270332000</c:v>
                </c:pt>
                <c:pt idx="2206">
                  <c:v>1270335600</c:v>
                </c:pt>
                <c:pt idx="2207">
                  <c:v>1270339200</c:v>
                </c:pt>
                <c:pt idx="2208">
                  <c:v>1270342800</c:v>
                </c:pt>
                <c:pt idx="2209">
                  <c:v>1270346400</c:v>
                </c:pt>
                <c:pt idx="2210">
                  <c:v>1270350000</c:v>
                </c:pt>
                <c:pt idx="2211">
                  <c:v>1270353600</c:v>
                </c:pt>
                <c:pt idx="2212">
                  <c:v>1270357200</c:v>
                </c:pt>
                <c:pt idx="2213">
                  <c:v>1270360800</c:v>
                </c:pt>
                <c:pt idx="2214">
                  <c:v>1270364400</c:v>
                </c:pt>
                <c:pt idx="2215">
                  <c:v>1270368000</c:v>
                </c:pt>
                <c:pt idx="2216">
                  <c:v>1270371600</c:v>
                </c:pt>
                <c:pt idx="2217">
                  <c:v>1270375200</c:v>
                </c:pt>
                <c:pt idx="2218">
                  <c:v>1270378800</c:v>
                </c:pt>
                <c:pt idx="2219">
                  <c:v>1270382400</c:v>
                </c:pt>
                <c:pt idx="2220">
                  <c:v>1270386000</c:v>
                </c:pt>
                <c:pt idx="2221">
                  <c:v>1270389600</c:v>
                </c:pt>
                <c:pt idx="2222">
                  <c:v>1270393200</c:v>
                </c:pt>
                <c:pt idx="2223">
                  <c:v>1270396800</c:v>
                </c:pt>
                <c:pt idx="2224">
                  <c:v>1270400400</c:v>
                </c:pt>
                <c:pt idx="2225">
                  <c:v>1270404000</c:v>
                </c:pt>
                <c:pt idx="2226">
                  <c:v>1270407600</c:v>
                </c:pt>
                <c:pt idx="2227">
                  <c:v>1270411200</c:v>
                </c:pt>
                <c:pt idx="2228">
                  <c:v>1270414800</c:v>
                </c:pt>
                <c:pt idx="2229">
                  <c:v>1270418400</c:v>
                </c:pt>
                <c:pt idx="2230">
                  <c:v>1270422000</c:v>
                </c:pt>
                <c:pt idx="2231">
                  <c:v>1270425600</c:v>
                </c:pt>
                <c:pt idx="2232">
                  <c:v>1270429200</c:v>
                </c:pt>
                <c:pt idx="2233">
                  <c:v>1270432800</c:v>
                </c:pt>
                <c:pt idx="2234">
                  <c:v>1270436400</c:v>
                </c:pt>
                <c:pt idx="2235">
                  <c:v>1270440000</c:v>
                </c:pt>
                <c:pt idx="2236">
                  <c:v>1270443600</c:v>
                </c:pt>
                <c:pt idx="2237">
                  <c:v>1270447200</c:v>
                </c:pt>
                <c:pt idx="2238">
                  <c:v>1270450800</c:v>
                </c:pt>
                <c:pt idx="2239">
                  <c:v>1270454400</c:v>
                </c:pt>
                <c:pt idx="2240">
                  <c:v>1270458000</c:v>
                </c:pt>
                <c:pt idx="2241">
                  <c:v>1270461600</c:v>
                </c:pt>
                <c:pt idx="2242">
                  <c:v>1270465200</c:v>
                </c:pt>
                <c:pt idx="2243">
                  <c:v>1270468800</c:v>
                </c:pt>
                <c:pt idx="2244">
                  <c:v>1270472400</c:v>
                </c:pt>
                <c:pt idx="2245">
                  <c:v>1270476000</c:v>
                </c:pt>
                <c:pt idx="2246">
                  <c:v>1270479600</c:v>
                </c:pt>
                <c:pt idx="2247">
                  <c:v>1270483200</c:v>
                </c:pt>
                <c:pt idx="2248">
                  <c:v>1270486800</c:v>
                </c:pt>
                <c:pt idx="2249">
                  <c:v>1270490400</c:v>
                </c:pt>
                <c:pt idx="2250">
                  <c:v>1270494000</c:v>
                </c:pt>
                <c:pt idx="2251">
                  <c:v>1270497600</c:v>
                </c:pt>
                <c:pt idx="2252">
                  <c:v>1270501200</c:v>
                </c:pt>
                <c:pt idx="2253">
                  <c:v>1270504800</c:v>
                </c:pt>
                <c:pt idx="2254">
                  <c:v>1270508400</c:v>
                </c:pt>
                <c:pt idx="2255">
                  <c:v>1270512000</c:v>
                </c:pt>
                <c:pt idx="2256">
                  <c:v>1270515600</c:v>
                </c:pt>
                <c:pt idx="2257">
                  <c:v>1270519200</c:v>
                </c:pt>
                <c:pt idx="2258">
                  <c:v>1270522800</c:v>
                </c:pt>
                <c:pt idx="2259">
                  <c:v>1270526400</c:v>
                </c:pt>
                <c:pt idx="2260">
                  <c:v>1270530000</c:v>
                </c:pt>
                <c:pt idx="2261">
                  <c:v>1270533600</c:v>
                </c:pt>
                <c:pt idx="2262">
                  <c:v>1270537200</c:v>
                </c:pt>
                <c:pt idx="2263">
                  <c:v>1270540800</c:v>
                </c:pt>
                <c:pt idx="2264">
                  <c:v>1270544400</c:v>
                </c:pt>
                <c:pt idx="2265">
                  <c:v>1270548000</c:v>
                </c:pt>
                <c:pt idx="2266">
                  <c:v>1270551600</c:v>
                </c:pt>
                <c:pt idx="2267">
                  <c:v>1270555200</c:v>
                </c:pt>
                <c:pt idx="2268">
                  <c:v>1270558800</c:v>
                </c:pt>
                <c:pt idx="2269">
                  <c:v>1270562400</c:v>
                </c:pt>
                <c:pt idx="2270">
                  <c:v>1270566000</c:v>
                </c:pt>
                <c:pt idx="2271">
                  <c:v>1270569600</c:v>
                </c:pt>
                <c:pt idx="2272">
                  <c:v>1270573200</c:v>
                </c:pt>
                <c:pt idx="2273">
                  <c:v>1270576800</c:v>
                </c:pt>
                <c:pt idx="2274">
                  <c:v>1270580400</c:v>
                </c:pt>
                <c:pt idx="2275">
                  <c:v>1270584000</c:v>
                </c:pt>
                <c:pt idx="2276">
                  <c:v>1270587600</c:v>
                </c:pt>
                <c:pt idx="2277">
                  <c:v>1270591200</c:v>
                </c:pt>
                <c:pt idx="2278">
                  <c:v>1270594800</c:v>
                </c:pt>
                <c:pt idx="2279">
                  <c:v>1270598400</c:v>
                </c:pt>
                <c:pt idx="2280">
                  <c:v>1270602000</c:v>
                </c:pt>
                <c:pt idx="2281">
                  <c:v>1270605600</c:v>
                </c:pt>
                <c:pt idx="2282">
                  <c:v>1270609200</c:v>
                </c:pt>
                <c:pt idx="2283">
                  <c:v>1270612800</c:v>
                </c:pt>
                <c:pt idx="2284">
                  <c:v>1270616400</c:v>
                </c:pt>
                <c:pt idx="2285">
                  <c:v>1270620000</c:v>
                </c:pt>
                <c:pt idx="2286">
                  <c:v>1270623600</c:v>
                </c:pt>
                <c:pt idx="2287">
                  <c:v>1270627200</c:v>
                </c:pt>
                <c:pt idx="2288">
                  <c:v>1270630800</c:v>
                </c:pt>
                <c:pt idx="2289">
                  <c:v>1270634400</c:v>
                </c:pt>
                <c:pt idx="2290">
                  <c:v>1270638000</c:v>
                </c:pt>
                <c:pt idx="2291">
                  <c:v>1270641600</c:v>
                </c:pt>
                <c:pt idx="2292">
                  <c:v>1270645200</c:v>
                </c:pt>
                <c:pt idx="2293">
                  <c:v>1270648800</c:v>
                </c:pt>
                <c:pt idx="2294">
                  <c:v>1270652400</c:v>
                </c:pt>
                <c:pt idx="2295">
                  <c:v>1270656000</c:v>
                </c:pt>
                <c:pt idx="2296">
                  <c:v>1270659600</c:v>
                </c:pt>
                <c:pt idx="2297">
                  <c:v>1270663200</c:v>
                </c:pt>
                <c:pt idx="2298">
                  <c:v>1270666800</c:v>
                </c:pt>
                <c:pt idx="2299">
                  <c:v>1270670400</c:v>
                </c:pt>
                <c:pt idx="2300">
                  <c:v>1270674000</c:v>
                </c:pt>
                <c:pt idx="2301">
                  <c:v>1270677600</c:v>
                </c:pt>
                <c:pt idx="2302">
                  <c:v>1270681200</c:v>
                </c:pt>
                <c:pt idx="2303">
                  <c:v>1270684800</c:v>
                </c:pt>
                <c:pt idx="2304">
                  <c:v>1270688400</c:v>
                </c:pt>
                <c:pt idx="2305">
                  <c:v>1270692000</c:v>
                </c:pt>
                <c:pt idx="2306">
                  <c:v>1270695600</c:v>
                </c:pt>
                <c:pt idx="2307">
                  <c:v>1270699200</c:v>
                </c:pt>
                <c:pt idx="2308">
                  <c:v>1270702800</c:v>
                </c:pt>
                <c:pt idx="2309">
                  <c:v>1270706400</c:v>
                </c:pt>
                <c:pt idx="2310">
                  <c:v>1270710000</c:v>
                </c:pt>
                <c:pt idx="2311">
                  <c:v>1270713600</c:v>
                </c:pt>
                <c:pt idx="2312">
                  <c:v>1270717200</c:v>
                </c:pt>
                <c:pt idx="2313">
                  <c:v>1270720800</c:v>
                </c:pt>
                <c:pt idx="2314">
                  <c:v>1270724400</c:v>
                </c:pt>
                <c:pt idx="2315">
                  <c:v>1270728000</c:v>
                </c:pt>
                <c:pt idx="2316">
                  <c:v>1270731600</c:v>
                </c:pt>
                <c:pt idx="2317">
                  <c:v>1270735200</c:v>
                </c:pt>
                <c:pt idx="2318">
                  <c:v>1270738800</c:v>
                </c:pt>
                <c:pt idx="2319">
                  <c:v>1270742400</c:v>
                </c:pt>
                <c:pt idx="2320">
                  <c:v>1270746000</c:v>
                </c:pt>
                <c:pt idx="2321">
                  <c:v>1270749600</c:v>
                </c:pt>
                <c:pt idx="2322">
                  <c:v>1270753200</c:v>
                </c:pt>
                <c:pt idx="2323">
                  <c:v>1270756800</c:v>
                </c:pt>
                <c:pt idx="2324">
                  <c:v>1270760400</c:v>
                </c:pt>
                <c:pt idx="2325">
                  <c:v>1270764000</c:v>
                </c:pt>
                <c:pt idx="2326">
                  <c:v>1270767600</c:v>
                </c:pt>
                <c:pt idx="2327">
                  <c:v>1270771200</c:v>
                </c:pt>
                <c:pt idx="2328">
                  <c:v>1270774800</c:v>
                </c:pt>
                <c:pt idx="2329">
                  <c:v>1270778400</c:v>
                </c:pt>
                <c:pt idx="2330">
                  <c:v>1270782000</c:v>
                </c:pt>
                <c:pt idx="2331">
                  <c:v>1270785600</c:v>
                </c:pt>
                <c:pt idx="2332">
                  <c:v>1270789200</c:v>
                </c:pt>
                <c:pt idx="2333">
                  <c:v>1270792800</c:v>
                </c:pt>
                <c:pt idx="2334">
                  <c:v>1270796400</c:v>
                </c:pt>
                <c:pt idx="2335">
                  <c:v>1270800000</c:v>
                </c:pt>
                <c:pt idx="2336">
                  <c:v>1270803600</c:v>
                </c:pt>
                <c:pt idx="2337">
                  <c:v>1270807200</c:v>
                </c:pt>
                <c:pt idx="2338">
                  <c:v>1270810800</c:v>
                </c:pt>
                <c:pt idx="2339">
                  <c:v>1270814400</c:v>
                </c:pt>
                <c:pt idx="2340">
                  <c:v>1270818000</c:v>
                </c:pt>
                <c:pt idx="2341">
                  <c:v>1270821600</c:v>
                </c:pt>
                <c:pt idx="2342">
                  <c:v>1270825200</c:v>
                </c:pt>
                <c:pt idx="2343">
                  <c:v>1270828800</c:v>
                </c:pt>
                <c:pt idx="2344">
                  <c:v>1270832400</c:v>
                </c:pt>
                <c:pt idx="2345">
                  <c:v>1270836000</c:v>
                </c:pt>
                <c:pt idx="2346">
                  <c:v>1270839600</c:v>
                </c:pt>
                <c:pt idx="2347">
                  <c:v>1270843200</c:v>
                </c:pt>
                <c:pt idx="2348">
                  <c:v>1270846800</c:v>
                </c:pt>
                <c:pt idx="2349">
                  <c:v>1270850400</c:v>
                </c:pt>
                <c:pt idx="2350">
                  <c:v>1270854000</c:v>
                </c:pt>
                <c:pt idx="2351">
                  <c:v>1270857600</c:v>
                </c:pt>
                <c:pt idx="2352">
                  <c:v>1270861200</c:v>
                </c:pt>
                <c:pt idx="2353">
                  <c:v>1270864800</c:v>
                </c:pt>
                <c:pt idx="2354">
                  <c:v>1270868400</c:v>
                </c:pt>
                <c:pt idx="2355">
                  <c:v>1270872000</c:v>
                </c:pt>
                <c:pt idx="2356">
                  <c:v>1270875600</c:v>
                </c:pt>
                <c:pt idx="2357">
                  <c:v>1270879200</c:v>
                </c:pt>
                <c:pt idx="2358">
                  <c:v>1270882800</c:v>
                </c:pt>
                <c:pt idx="2359">
                  <c:v>1270886400</c:v>
                </c:pt>
                <c:pt idx="2360">
                  <c:v>1270890000</c:v>
                </c:pt>
                <c:pt idx="2361">
                  <c:v>1270893600</c:v>
                </c:pt>
                <c:pt idx="2362">
                  <c:v>1270897200</c:v>
                </c:pt>
                <c:pt idx="2363">
                  <c:v>1270900800</c:v>
                </c:pt>
                <c:pt idx="2364">
                  <c:v>1270904400</c:v>
                </c:pt>
                <c:pt idx="2365">
                  <c:v>1270908000</c:v>
                </c:pt>
                <c:pt idx="2366">
                  <c:v>1270911600</c:v>
                </c:pt>
                <c:pt idx="2367">
                  <c:v>1270915200</c:v>
                </c:pt>
                <c:pt idx="2368">
                  <c:v>1270918800</c:v>
                </c:pt>
                <c:pt idx="2369">
                  <c:v>1270922400</c:v>
                </c:pt>
                <c:pt idx="2370">
                  <c:v>1270926000</c:v>
                </c:pt>
                <c:pt idx="2371">
                  <c:v>1270929600</c:v>
                </c:pt>
                <c:pt idx="2372">
                  <c:v>1270933200</c:v>
                </c:pt>
                <c:pt idx="2373">
                  <c:v>1270936800</c:v>
                </c:pt>
                <c:pt idx="2374">
                  <c:v>1270940400</c:v>
                </c:pt>
                <c:pt idx="2375">
                  <c:v>1270944000</c:v>
                </c:pt>
                <c:pt idx="2376">
                  <c:v>1270947600</c:v>
                </c:pt>
                <c:pt idx="2377">
                  <c:v>1270951200</c:v>
                </c:pt>
                <c:pt idx="2378">
                  <c:v>1270954800</c:v>
                </c:pt>
                <c:pt idx="2379">
                  <c:v>1270958400</c:v>
                </c:pt>
                <c:pt idx="2380">
                  <c:v>1270962000</c:v>
                </c:pt>
                <c:pt idx="2381">
                  <c:v>1270965600</c:v>
                </c:pt>
                <c:pt idx="2382">
                  <c:v>1270969200</c:v>
                </c:pt>
                <c:pt idx="2383">
                  <c:v>1270972800</c:v>
                </c:pt>
                <c:pt idx="2384">
                  <c:v>1270976400</c:v>
                </c:pt>
                <c:pt idx="2385">
                  <c:v>1270980000</c:v>
                </c:pt>
                <c:pt idx="2386">
                  <c:v>1270983600</c:v>
                </c:pt>
                <c:pt idx="2387">
                  <c:v>1270987200</c:v>
                </c:pt>
                <c:pt idx="2388">
                  <c:v>1270990800</c:v>
                </c:pt>
                <c:pt idx="2389">
                  <c:v>1270994400</c:v>
                </c:pt>
                <c:pt idx="2390">
                  <c:v>1270998000</c:v>
                </c:pt>
                <c:pt idx="2391">
                  <c:v>1271001600</c:v>
                </c:pt>
                <c:pt idx="2392">
                  <c:v>1271005200</c:v>
                </c:pt>
                <c:pt idx="2393">
                  <c:v>1271008800</c:v>
                </c:pt>
                <c:pt idx="2394">
                  <c:v>1271012400</c:v>
                </c:pt>
                <c:pt idx="2395">
                  <c:v>1271016000</c:v>
                </c:pt>
                <c:pt idx="2396">
                  <c:v>1271019600</c:v>
                </c:pt>
                <c:pt idx="2397">
                  <c:v>1271023200</c:v>
                </c:pt>
                <c:pt idx="2398">
                  <c:v>1271026800</c:v>
                </c:pt>
                <c:pt idx="2399">
                  <c:v>1271030400</c:v>
                </c:pt>
                <c:pt idx="2400">
                  <c:v>1271034000</c:v>
                </c:pt>
                <c:pt idx="2401">
                  <c:v>1271037600</c:v>
                </c:pt>
                <c:pt idx="2402">
                  <c:v>1271041200</c:v>
                </c:pt>
                <c:pt idx="2403">
                  <c:v>1271044800</c:v>
                </c:pt>
                <c:pt idx="2404">
                  <c:v>1271048400</c:v>
                </c:pt>
                <c:pt idx="2405">
                  <c:v>1271052000</c:v>
                </c:pt>
                <c:pt idx="2406">
                  <c:v>1271055600</c:v>
                </c:pt>
                <c:pt idx="2407">
                  <c:v>1271059200</c:v>
                </c:pt>
                <c:pt idx="2408">
                  <c:v>1271062800</c:v>
                </c:pt>
                <c:pt idx="2409">
                  <c:v>1271066400</c:v>
                </c:pt>
                <c:pt idx="2410">
                  <c:v>1271070000</c:v>
                </c:pt>
                <c:pt idx="2411">
                  <c:v>1271073600</c:v>
                </c:pt>
                <c:pt idx="2412">
                  <c:v>1271077200</c:v>
                </c:pt>
                <c:pt idx="2413">
                  <c:v>1271080800</c:v>
                </c:pt>
                <c:pt idx="2414">
                  <c:v>1271084400</c:v>
                </c:pt>
                <c:pt idx="2415">
                  <c:v>1271088000</c:v>
                </c:pt>
                <c:pt idx="2416">
                  <c:v>1271091600</c:v>
                </c:pt>
                <c:pt idx="2417">
                  <c:v>1271095200</c:v>
                </c:pt>
                <c:pt idx="2418">
                  <c:v>1271098800</c:v>
                </c:pt>
                <c:pt idx="2419">
                  <c:v>1271102400</c:v>
                </c:pt>
                <c:pt idx="2420">
                  <c:v>1271106000</c:v>
                </c:pt>
                <c:pt idx="2421">
                  <c:v>1271109600</c:v>
                </c:pt>
                <c:pt idx="2422">
                  <c:v>1271113200</c:v>
                </c:pt>
                <c:pt idx="2423">
                  <c:v>1271116800</c:v>
                </c:pt>
                <c:pt idx="2424">
                  <c:v>1271120400</c:v>
                </c:pt>
                <c:pt idx="2425">
                  <c:v>1271124000</c:v>
                </c:pt>
                <c:pt idx="2426">
                  <c:v>1271127600</c:v>
                </c:pt>
                <c:pt idx="2427">
                  <c:v>1271131200</c:v>
                </c:pt>
                <c:pt idx="2428">
                  <c:v>1271134800</c:v>
                </c:pt>
                <c:pt idx="2429">
                  <c:v>1271138400</c:v>
                </c:pt>
                <c:pt idx="2430">
                  <c:v>1271142000</c:v>
                </c:pt>
                <c:pt idx="2431">
                  <c:v>1271145600</c:v>
                </c:pt>
                <c:pt idx="2432">
                  <c:v>1271149200</c:v>
                </c:pt>
                <c:pt idx="2433">
                  <c:v>1271152800</c:v>
                </c:pt>
                <c:pt idx="2434">
                  <c:v>1271156400</c:v>
                </c:pt>
                <c:pt idx="2435">
                  <c:v>1271160000</c:v>
                </c:pt>
                <c:pt idx="2436">
                  <c:v>1271163600</c:v>
                </c:pt>
                <c:pt idx="2437">
                  <c:v>1271167200</c:v>
                </c:pt>
                <c:pt idx="2438">
                  <c:v>1271170800</c:v>
                </c:pt>
                <c:pt idx="2439">
                  <c:v>1271174400</c:v>
                </c:pt>
                <c:pt idx="2440">
                  <c:v>1271178000</c:v>
                </c:pt>
                <c:pt idx="2441">
                  <c:v>1271181600</c:v>
                </c:pt>
                <c:pt idx="2442">
                  <c:v>1271185200</c:v>
                </c:pt>
                <c:pt idx="2443">
                  <c:v>1271188800</c:v>
                </c:pt>
                <c:pt idx="2444">
                  <c:v>1271192400</c:v>
                </c:pt>
                <c:pt idx="2445">
                  <c:v>1271196000</c:v>
                </c:pt>
                <c:pt idx="2446">
                  <c:v>1271199600</c:v>
                </c:pt>
                <c:pt idx="2447">
                  <c:v>1271203200</c:v>
                </c:pt>
                <c:pt idx="2448">
                  <c:v>1271206800</c:v>
                </c:pt>
                <c:pt idx="2449">
                  <c:v>1271210400</c:v>
                </c:pt>
                <c:pt idx="2450">
                  <c:v>1271214000</c:v>
                </c:pt>
                <c:pt idx="2451">
                  <c:v>1271217600</c:v>
                </c:pt>
                <c:pt idx="2452">
                  <c:v>1271221200</c:v>
                </c:pt>
                <c:pt idx="2453">
                  <c:v>1271224800</c:v>
                </c:pt>
                <c:pt idx="2454">
                  <c:v>1271228400</c:v>
                </c:pt>
                <c:pt idx="2455">
                  <c:v>1271232000</c:v>
                </c:pt>
                <c:pt idx="2456">
                  <c:v>1271235600</c:v>
                </c:pt>
                <c:pt idx="2457">
                  <c:v>1271239200</c:v>
                </c:pt>
                <c:pt idx="2458">
                  <c:v>1271242800</c:v>
                </c:pt>
                <c:pt idx="2459">
                  <c:v>1271246400</c:v>
                </c:pt>
                <c:pt idx="2460">
                  <c:v>1271250000</c:v>
                </c:pt>
                <c:pt idx="2461">
                  <c:v>1271253600</c:v>
                </c:pt>
                <c:pt idx="2462">
                  <c:v>1271257200</c:v>
                </c:pt>
                <c:pt idx="2463">
                  <c:v>1271260800</c:v>
                </c:pt>
                <c:pt idx="2464">
                  <c:v>1271264400</c:v>
                </c:pt>
                <c:pt idx="2465">
                  <c:v>1271268000</c:v>
                </c:pt>
                <c:pt idx="2466">
                  <c:v>1271271600</c:v>
                </c:pt>
                <c:pt idx="2467">
                  <c:v>1271275200</c:v>
                </c:pt>
                <c:pt idx="2468">
                  <c:v>1271278800</c:v>
                </c:pt>
                <c:pt idx="2469">
                  <c:v>1271282400</c:v>
                </c:pt>
                <c:pt idx="2470">
                  <c:v>1271286000</c:v>
                </c:pt>
                <c:pt idx="2471">
                  <c:v>1271289600</c:v>
                </c:pt>
                <c:pt idx="2472">
                  <c:v>1271293200</c:v>
                </c:pt>
                <c:pt idx="2473">
                  <c:v>1271296800</c:v>
                </c:pt>
                <c:pt idx="2474">
                  <c:v>1271300400</c:v>
                </c:pt>
                <c:pt idx="2475">
                  <c:v>1271304000</c:v>
                </c:pt>
                <c:pt idx="2476">
                  <c:v>1271307600</c:v>
                </c:pt>
                <c:pt idx="2477">
                  <c:v>1271311200</c:v>
                </c:pt>
                <c:pt idx="2478">
                  <c:v>1271314800</c:v>
                </c:pt>
                <c:pt idx="2479">
                  <c:v>1271318400</c:v>
                </c:pt>
                <c:pt idx="2480">
                  <c:v>1271322000</c:v>
                </c:pt>
                <c:pt idx="2481">
                  <c:v>1271325600</c:v>
                </c:pt>
                <c:pt idx="2482">
                  <c:v>1271329200</c:v>
                </c:pt>
                <c:pt idx="2483">
                  <c:v>1271332800</c:v>
                </c:pt>
                <c:pt idx="2484">
                  <c:v>1271336400</c:v>
                </c:pt>
                <c:pt idx="2485">
                  <c:v>1271340000</c:v>
                </c:pt>
                <c:pt idx="2486">
                  <c:v>1271343600</c:v>
                </c:pt>
                <c:pt idx="2487">
                  <c:v>1271347200</c:v>
                </c:pt>
                <c:pt idx="2488">
                  <c:v>1271350800</c:v>
                </c:pt>
                <c:pt idx="2489">
                  <c:v>1271354400</c:v>
                </c:pt>
                <c:pt idx="2490">
                  <c:v>1271358000</c:v>
                </c:pt>
                <c:pt idx="2491">
                  <c:v>1271361600</c:v>
                </c:pt>
                <c:pt idx="2492">
                  <c:v>1271365200</c:v>
                </c:pt>
                <c:pt idx="2493">
                  <c:v>1271368800</c:v>
                </c:pt>
                <c:pt idx="2494">
                  <c:v>1271372400</c:v>
                </c:pt>
                <c:pt idx="2495">
                  <c:v>1271376000</c:v>
                </c:pt>
                <c:pt idx="2496">
                  <c:v>1271379600</c:v>
                </c:pt>
                <c:pt idx="2497">
                  <c:v>1271383200</c:v>
                </c:pt>
                <c:pt idx="2498">
                  <c:v>1271386800</c:v>
                </c:pt>
                <c:pt idx="2499">
                  <c:v>1271390400</c:v>
                </c:pt>
                <c:pt idx="2500">
                  <c:v>1271394000</c:v>
                </c:pt>
                <c:pt idx="2501">
                  <c:v>1271397600</c:v>
                </c:pt>
                <c:pt idx="2502">
                  <c:v>1271401200</c:v>
                </c:pt>
                <c:pt idx="2503">
                  <c:v>1271404800</c:v>
                </c:pt>
                <c:pt idx="2504">
                  <c:v>1271408400</c:v>
                </c:pt>
                <c:pt idx="2505">
                  <c:v>1271412000</c:v>
                </c:pt>
                <c:pt idx="2506">
                  <c:v>1271415600</c:v>
                </c:pt>
                <c:pt idx="2507">
                  <c:v>1271419200</c:v>
                </c:pt>
                <c:pt idx="2508">
                  <c:v>1271422800</c:v>
                </c:pt>
                <c:pt idx="2509">
                  <c:v>1271426400</c:v>
                </c:pt>
                <c:pt idx="2510">
                  <c:v>1271430000</c:v>
                </c:pt>
                <c:pt idx="2511">
                  <c:v>1271433600</c:v>
                </c:pt>
                <c:pt idx="2512">
                  <c:v>1271437200</c:v>
                </c:pt>
                <c:pt idx="2513">
                  <c:v>1271440800</c:v>
                </c:pt>
                <c:pt idx="2514">
                  <c:v>1271444400</c:v>
                </c:pt>
                <c:pt idx="2515">
                  <c:v>1271448000</c:v>
                </c:pt>
                <c:pt idx="2516">
                  <c:v>1271451600</c:v>
                </c:pt>
                <c:pt idx="2517">
                  <c:v>1271455200</c:v>
                </c:pt>
                <c:pt idx="2518">
                  <c:v>1271458800</c:v>
                </c:pt>
                <c:pt idx="2519">
                  <c:v>1271462400</c:v>
                </c:pt>
                <c:pt idx="2520">
                  <c:v>1271466000</c:v>
                </c:pt>
                <c:pt idx="2521">
                  <c:v>1271469600</c:v>
                </c:pt>
                <c:pt idx="2522">
                  <c:v>1271473200</c:v>
                </c:pt>
                <c:pt idx="2523">
                  <c:v>1271476800</c:v>
                </c:pt>
                <c:pt idx="2524">
                  <c:v>1271480400</c:v>
                </c:pt>
                <c:pt idx="2525">
                  <c:v>1271484000</c:v>
                </c:pt>
                <c:pt idx="2526">
                  <c:v>1271487600</c:v>
                </c:pt>
                <c:pt idx="2527">
                  <c:v>1271491200</c:v>
                </c:pt>
                <c:pt idx="2528">
                  <c:v>1271494800</c:v>
                </c:pt>
                <c:pt idx="2529">
                  <c:v>1271498400</c:v>
                </c:pt>
                <c:pt idx="2530">
                  <c:v>1271502000</c:v>
                </c:pt>
                <c:pt idx="2531">
                  <c:v>1271505600</c:v>
                </c:pt>
                <c:pt idx="2532">
                  <c:v>1271509200</c:v>
                </c:pt>
                <c:pt idx="2533">
                  <c:v>1271512800</c:v>
                </c:pt>
                <c:pt idx="2534">
                  <c:v>1271516400</c:v>
                </c:pt>
                <c:pt idx="2535">
                  <c:v>1271520000</c:v>
                </c:pt>
                <c:pt idx="2536">
                  <c:v>1271523600</c:v>
                </c:pt>
                <c:pt idx="2537">
                  <c:v>1271527200</c:v>
                </c:pt>
                <c:pt idx="2538">
                  <c:v>1271530800</c:v>
                </c:pt>
                <c:pt idx="2539">
                  <c:v>1271534400</c:v>
                </c:pt>
                <c:pt idx="2540">
                  <c:v>1271538000</c:v>
                </c:pt>
                <c:pt idx="2541">
                  <c:v>1271541600</c:v>
                </c:pt>
                <c:pt idx="2542">
                  <c:v>1271545200</c:v>
                </c:pt>
                <c:pt idx="2543">
                  <c:v>1271548800</c:v>
                </c:pt>
                <c:pt idx="2544">
                  <c:v>1271552400</c:v>
                </c:pt>
                <c:pt idx="2545">
                  <c:v>1271556000</c:v>
                </c:pt>
                <c:pt idx="2546">
                  <c:v>1271559600</c:v>
                </c:pt>
                <c:pt idx="2547">
                  <c:v>1271563200</c:v>
                </c:pt>
                <c:pt idx="2548">
                  <c:v>1271566800</c:v>
                </c:pt>
                <c:pt idx="2549">
                  <c:v>1271570400</c:v>
                </c:pt>
                <c:pt idx="2550">
                  <c:v>1271574000</c:v>
                </c:pt>
                <c:pt idx="2551">
                  <c:v>1271577600</c:v>
                </c:pt>
                <c:pt idx="2552">
                  <c:v>1271581200</c:v>
                </c:pt>
                <c:pt idx="2553">
                  <c:v>1271584800</c:v>
                </c:pt>
                <c:pt idx="2554">
                  <c:v>1271588400</c:v>
                </c:pt>
                <c:pt idx="2555">
                  <c:v>1271592000</c:v>
                </c:pt>
                <c:pt idx="2556">
                  <c:v>1271595600</c:v>
                </c:pt>
                <c:pt idx="2557">
                  <c:v>1271599200</c:v>
                </c:pt>
                <c:pt idx="2558">
                  <c:v>1271602800</c:v>
                </c:pt>
                <c:pt idx="2559">
                  <c:v>1271606400</c:v>
                </c:pt>
                <c:pt idx="2560">
                  <c:v>1271610000</c:v>
                </c:pt>
                <c:pt idx="2561">
                  <c:v>1271613600</c:v>
                </c:pt>
                <c:pt idx="2562">
                  <c:v>1271617200</c:v>
                </c:pt>
                <c:pt idx="2563">
                  <c:v>1271620800</c:v>
                </c:pt>
                <c:pt idx="2564">
                  <c:v>1271624400</c:v>
                </c:pt>
                <c:pt idx="2565">
                  <c:v>1271628000</c:v>
                </c:pt>
                <c:pt idx="2566">
                  <c:v>1271631600</c:v>
                </c:pt>
                <c:pt idx="2567">
                  <c:v>1271635200</c:v>
                </c:pt>
                <c:pt idx="2568">
                  <c:v>1271638800</c:v>
                </c:pt>
                <c:pt idx="2569">
                  <c:v>1271642400</c:v>
                </c:pt>
                <c:pt idx="2570">
                  <c:v>1271646000</c:v>
                </c:pt>
                <c:pt idx="2571">
                  <c:v>1271649600</c:v>
                </c:pt>
                <c:pt idx="2572">
                  <c:v>1271653200</c:v>
                </c:pt>
                <c:pt idx="2573">
                  <c:v>1271656800</c:v>
                </c:pt>
                <c:pt idx="2574">
                  <c:v>1271660400</c:v>
                </c:pt>
                <c:pt idx="2575">
                  <c:v>1271664000</c:v>
                </c:pt>
                <c:pt idx="2576">
                  <c:v>1271667600</c:v>
                </c:pt>
                <c:pt idx="2577">
                  <c:v>1271671200</c:v>
                </c:pt>
                <c:pt idx="2578">
                  <c:v>1271674800</c:v>
                </c:pt>
                <c:pt idx="2579">
                  <c:v>1271678400</c:v>
                </c:pt>
                <c:pt idx="2580">
                  <c:v>1271682000</c:v>
                </c:pt>
                <c:pt idx="2581">
                  <c:v>1271685600</c:v>
                </c:pt>
                <c:pt idx="2582">
                  <c:v>1271689200</c:v>
                </c:pt>
                <c:pt idx="2583">
                  <c:v>1271692800</c:v>
                </c:pt>
                <c:pt idx="2584">
                  <c:v>1271696400</c:v>
                </c:pt>
                <c:pt idx="2585">
                  <c:v>1271700000</c:v>
                </c:pt>
                <c:pt idx="2586">
                  <c:v>1271703600</c:v>
                </c:pt>
                <c:pt idx="2587">
                  <c:v>1271707200</c:v>
                </c:pt>
                <c:pt idx="2588">
                  <c:v>1271710800</c:v>
                </c:pt>
                <c:pt idx="2589">
                  <c:v>1271714400</c:v>
                </c:pt>
                <c:pt idx="2590">
                  <c:v>1271718000</c:v>
                </c:pt>
                <c:pt idx="2591">
                  <c:v>1271721600</c:v>
                </c:pt>
                <c:pt idx="2592">
                  <c:v>1271725200</c:v>
                </c:pt>
                <c:pt idx="2593">
                  <c:v>1271728800</c:v>
                </c:pt>
                <c:pt idx="2594">
                  <c:v>1271732400</c:v>
                </c:pt>
                <c:pt idx="2595">
                  <c:v>1271736000</c:v>
                </c:pt>
                <c:pt idx="2596">
                  <c:v>1271739600</c:v>
                </c:pt>
                <c:pt idx="2597">
                  <c:v>1271743200</c:v>
                </c:pt>
                <c:pt idx="2598">
                  <c:v>1271746800</c:v>
                </c:pt>
                <c:pt idx="2599">
                  <c:v>1271750400</c:v>
                </c:pt>
                <c:pt idx="2600">
                  <c:v>1271754000</c:v>
                </c:pt>
                <c:pt idx="2601">
                  <c:v>1271757600</c:v>
                </c:pt>
                <c:pt idx="2602">
                  <c:v>1271761200</c:v>
                </c:pt>
                <c:pt idx="2603">
                  <c:v>1271764800</c:v>
                </c:pt>
                <c:pt idx="2604">
                  <c:v>1271768400</c:v>
                </c:pt>
                <c:pt idx="2605">
                  <c:v>1271772000</c:v>
                </c:pt>
                <c:pt idx="2606">
                  <c:v>1271775600</c:v>
                </c:pt>
                <c:pt idx="2607">
                  <c:v>1271779200</c:v>
                </c:pt>
                <c:pt idx="2608">
                  <c:v>1271782800</c:v>
                </c:pt>
                <c:pt idx="2609">
                  <c:v>1271786400</c:v>
                </c:pt>
                <c:pt idx="2610">
                  <c:v>1271790000</c:v>
                </c:pt>
                <c:pt idx="2611">
                  <c:v>1271793600</c:v>
                </c:pt>
                <c:pt idx="2612">
                  <c:v>1271797200</c:v>
                </c:pt>
                <c:pt idx="2613">
                  <c:v>1271800800</c:v>
                </c:pt>
                <c:pt idx="2614">
                  <c:v>1271804400</c:v>
                </c:pt>
                <c:pt idx="2615">
                  <c:v>1271808000</c:v>
                </c:pt>
                <c:pt idx="2616">
                  <c:v>1271811600</c:v>
                </c:pt>
                <c:pt idx="2617">
                  <c:v>1271815200</c:v>
                </c:pt>
                <c:pt idx="2618">
                  <c:v>1271818800</c:v>
                </c:pt>
                <c:pt idx="2619">
                  <c:v>1271822400</c:v>
                </c:pt>
                <c:pt idx="2620">
                  <c:v>1271826000</c:v>
                </c:pt>
                <c:pt idx="2621">
                  <c:v>1271829600</c:v>
                </c:pt>
                <c:pt idx="2622">
                  <c:v>1271833200</c:v>
                </c:pt>
                <c:pt idx="2623">
                  <c:v>1271836800</c:v>
                </c:pt>
                <c:pt idx="2624">
                  <c:v>1271840400</c:v>
                </c:pt>
                <c:pt idx="2625">
                  <c:v>1271844000</c:v>
                </c:pt>
                <c:pt idx="2626">
                  <c:v>1271847600</c:v>
                </c:pt>
                <c:pt idx="2627">
                  <c:v>1271851200</c:v>
                </c:pt>
                <c:pt idx="2628">
                  <c:v>1271854800</c:v>
                </c:pt>
                <c:pt idx="2629">
                  <c:v>1271858400</c:v>
                </c:pt>
                <c:pt idx="2630">
                  <c:v>1271862000</c:v>
                </c:pt>
                <c:pt idx="2631">
                  <c:v>1271865600</c:v>
                </c:pt>
                <c:pt idx="2632">
                  <c:v>1271869200</c:v>
                </c:pt>
                <c:pt idx="2633">
                  <c:v>1271872800</c:v>
                </c:pt>
                <c:pt idx="2634">
                  <c:v>1271876400</c:v>
                </c:pt>
                <c:pt idx="2635">
                  <c:v>1271880000</c:v>
                </c:pt>
                <c:pt idx="2636">
                  <c:v>1271883600</c:v>
                </c:pt>
                <c:pt idx="2637">
                  <c:v>1271887200</c:v>
                </c:pt>
                <c:pt idx="2638">
                  <c:v>1271890800</c:v>
                </c:pt>
                <c:pt idx="2639">
                  <c:v>1271894400</c:v>
                </c:pt>
                <c:pt idx="2640">
                  <c:v>1271898000</c:v>
                </c:pt>
                <c:pt idx="2641">
                  <c:v>1271901600</c:v>
                </c:pt>
                <c:pt idx="2642">
                  <c:v>1271905200</c:v>
                </c:pt>
                <c:pt idx="2643">
                  <c:v>1271908800</c:v>
                </c:pt>
                <c:pt idx="2644">
                  <c:v>1271912400</c:v>
                </c:pt>
                <c:pt idx="2645">
                  <c:v>1271916000</c:v>
                </c:pt>
                <c:pt idx="2646">
                  <c:v>1271919600</c:v>
                </c:pt>
                <c:pt idx="2647">
                  <c:v>1271923200</c:v>
                </c:pt>
                <c:pt idx="2648">
                  <c:v>1271926800</c:v>
                </c:pt>
                <c:pt idx="2649">
                  <c:v>1271930400</c:v>
                </c:pt>
                <c:pt idx="2650">
                  <c:v>1271934000</c:v>
                </c:pt>
                <c:pt idx="2651">
                  <c:v>1271937600</c:v>
                </c:pt>
                <c:pt idx="2652">
                  <c:v>1271941200</c:v>
                </c:pt>
                <c:pt idx="2653">
                  <c:v>1271944800</c:v>
                </c:pt>
                <c:pt idx="2654">
                  <c:v>1271948400</c:v>
                </c:pt>
                <c:pt idx="2655">
                  <c:v>1271952000</c:v>
                </c:pt>
                <c:pt idx="2656">
                  <c:v>1271955600</c:v>
                </c:pt>
                <c:pt idx="2657">
                  <c:v>1271959200</c:v>
                </c:pt>
                <c:pt idx="2658">
                  <c:v>1271962800</c:v>
                </c:pt>
                <c:pt idx="2659">
                  <c:v>1271966400</c:v>
                </c:pt>
                <c:pt idx="2660">
                  <c:v>1271970000</c:v>
                </c:pt>
                <c:pt idx="2661">
                  <c:v>1271973600</c:v>
                </c:pt>
                <c:pt idx="2662">
                  <c:v>1271977200</c:v>
                </c:pt>
                <c:pt idx="2663">
                  <c:v>1271980800</c:v>
                </c:pt>
                <c:pt idx="2664">
                  <c:v>1271984400</c:v>
                </c:pt>
                <c:pt idx="2665">
                  <c:v>1271988000</c:v>
                </c:pt>
                <c:pt idx="2666">
                  <c:v>1271991600</c:v>
                </c:pt>
                <c:pt idx="2667">
                  <c:v>1271995200</c:v>
                </c:pt>
                <c:pt idx="2668">
                  <c:v>1271998800</c:v>
                </c:pt>
                <c:pt idx="2669">
                  <c:v>1272002400</c:v>
                </c:pt>
                <c:pt idx="2670">
                  <c:v>1272006000</c:v>
                </c:pt>
                <c:pt idx="2671">
                  <c:v>1272009600</c:v>
                </c:pt>
                <c:pt idx="2672">
                  <c:v>1272013200</c:v>
                </c:pt>
                <c:pt idx="2673">
                  <c:v>1272016800</c:v>
                </c:pt>
                <c:pt idx="2674">
                  <c:v>1272020400</c:v>
                </c:pt>
                <c:pt idx="2675">
                  <c:v>1272024000</c:v>
                </c:pt>
                <c:pt idx="2676">
                  <c:v>1272027600</c:v>
                </c:pt>
                <c:pt idx="2677">
                  <c:v>1272031200</c:v>
                </c:pt>
                <c:pt idx="2678">
                  <c:v>1272034800</c:v>
                </c:pt>
                <c:pt idx="2679">
                  <c:v>1272038400</c:v>
                </c:pt>
                <c:pt idx="2680">
                  <c:v>1272042000</c:v>
                </c:pt>
                <c:pt idx="2681">
                  <c:v>1272045600</c:v>
                </c:pt>
                <c:pt idx="2682">
                  <c:v>1272049200</c:v>
                </c:pt>
                <c:pt idx="2683">
                  <c:v>1272052800</c:v>
                </c:pt>
                <c:pt idx="2684">
                  <c:v>1272056400</c:v>
                </c:pt>
                <c:pt idx="2685">
                  <c:v>1272060000</c:v>
                </c:pt>
                <c:pt idx="2686">
                  <c:v>1272063600</c:v>
                </c:pt>
                <c:pt idx="2687">
                  <c:v>1272067200</c:v>
                </c:pt>
                <c:pt idx="2688">
                  <c:v>1272070800</c:v>
                </c:pt>
                <c:pt idx="2689">
                  <c:v>1272074400</c:v>
                </c:pt>
                <c:pt idx="2690">
                  <c:v>1272078000</c:v>
                </c:pt>
                <c:pt idx="2691">
                  <c:v>1272081600</c:v>
                </c:pt>
                <c:pt idx="2692">
                  <c:v>1272085200</c:v>
                </c:pt>
                <c:pt idx="2693">
                  <c:v>1272088800</c:v>
                </c:pt>
                <c:pt idx="2694">
                  <c:v>1272092400</c:v>
                </c:pt>
                <c:pt idx="2695">
                  <c:v>1272096000</c:v>
                </c:pt>
                <c:pt idx="2696">
                  <c:v>1272099600</c:v>
                </c:pt>
                <c:pt idx="2697">
                  <c:v>1272103200</c:v>
                </c:pt>
                <c:pt idx="2698">
                  <c:v>1272106800</c:v>
                </c:pt>
                <c:pt idx="2699">
                  <c:v>1272110400</c:v>
                </c:pt>
                <c:pt idx="2700">
                  <c:v>1272114000</c:v>
                </c:pt>
                <c:pt idx="2701">
                  <c:v>1272117600</c:v>
                </c:pt>
                <c:pt idx="2702">
                  <c:v>1272121200</c:v>
                </c:pt>
                <c:pt idx="2703">
                  <c:v>1272124800</c:v>
                </c:pt>
                <c:pt idx="2704">
                  <c:v>1272128400</c:v>
                </c:pt>
                <c:pt idx="2705">
                  <c:v>1272132000</c:v>
                </c:pt>
                <c:pt idx="2706">
                  <c:v>1272135600</c:v>
                </c:pt>
                <c:pt idx="2707">
                  <c:v>1272139200</c:v>
                </c:pt>
                <c:pt idx="2708">
                  <c:v>1272142800</c:v>
                </c:pt>
                <c:pt idx="2709">
                  <c:v>1272146400</c:v>
                </c:pt>
                <c:pt idx="2710">
                  <c:v>1272150000</c:v>
                </c:pt>
                <c:pt idx="2711">
                  <c:v>1272153600</c:v>
                </c:pt>
                <c:pt idx="2712">
                  <c:v>1272157200</c:v>
                </c:pt>
                <c:pt idx="2713">
                  <c:v>1272160800</c:v>
                </c:pt>
                <c:pt idx="2714">
                  <c:v>1272164400</c:v>
                </c:pt>
                <c:pt idx="2715">
                  <c:v>1272168000</c:v>
                </c:pt>
                <c:pt idx="2716">
                  <c:v>1272171600</c:v>
                </c:pt>
                <c:pt idx="2717">
                  <c:v>1272175200</c:v>
                </c:pt>
                <c:pt idx="2718">
                  <c:v>1272178800</c:v>
                </c:pt>
                <c:pt idx="2719">
                  <c:v>1272182400</c:v>
                </c:pt>
                <c:pt idx="2720">
                  <c:v>1272186000</c:v>
                </c:pt>
                <c:pt idx="2721">
                  <c:v>1272189600</c:v>
                </c:pt>
                <c:pt idx="2722">
                  <c:v>1272193200</c:v>
                </c:pt>
                <c:pt idx="2723">
                  <c:v>1272196800</c:v>
                </c:pt>
                <c:pt idx="2724">
                  <c:v>1272200400</c:v>
                </c:pt>
                <c:pt idx="2725">
                  <c:v>1272204000</c:v>
                </c:pt>
                <c:pt idx="2726">
                  <c:v>1272207600</c:v>
                </c:pt>
                <c:pt idx="2727">
                  <c:v>1272211200</c:v>
                </c:pt>
                <c:pt idx="2728">
                  <c:v>1272214800</c:v>
                </c:pt>
                <c:pt idx="2729">
                  <c:v>1272218400</c:v>
                </c:pt>
                <c:pt idx="2730">
                  <c:v>1272222000</c:v>
                </c:pt>
                <c:pt idx="2731">
                  <c:v>1272225600</c:v>
                </c:pt>
                <c:pt idx="2732">
                  <c:v>1272229200</c:v>
                </c:pt>
                <c:pt idx="2733">
                  <c:v>1272232800</c:v>
                </c:pt>
                <c:pt idx="2734">
                  <c:v>1272236400</c:v>
                </c:pt>
                <c:pt idx="2735">
                  <c:v>1272240000</c:v>
                </c:pt>
                <c:pt idx="2736">
                  <c:v>1272243600</c:v>
                </c:pt>
                <c:pt idx="2737">
                  <c:v>1272247200</c:v>
                </c:pt>
                <c:pt idx="2738">
                  <c:v>1272250800</c:v>
                </c:pt>
                <c:pt idx="2739">
                  <c:v>1272254400</c:v>
                </c:pt>
                <c:pt idx="2740">
                  <c:v>1272258000</c:v>
                </c:pt>
                <c:pt idx="2741">
                  <c:v>1272261600</c:v>
                </c:pt>
                <c:pt idx="2742">
                  <c:v>1272265200</c:v>
                </c:pt>
                <c:pt idx="2743">
                  <c:v>1272268800</c:v>
                </c:pt>
                <c:pt idx="2744">
                  <c:v>1272272400</c:v>
                </c:pt>
                <c:pt idx="2745">
                  <c:v>1272276000</c:v>
                </c:pt>
                <c:pt idx="2746">
                  <c:v>1272279600</c:v>
                </c:pt>
                <c:pt idx="2747">
                  <c:v>1272283200</c:v>
                </c:pt>
                <c:pt idx="2748">
                  <c:v>1272286800</c:v>
                </c:pt>
                <c:pt idx="2749">
                  <c:v>1272290400</c:v>
                </c:pt>
                <c:pt idx="2750">
                  <c:v>1272294000</c:v>
                </c:pt>
                <c:pt idx="2751">
                  <c:v>1272297600</c:v>
                </c:pt>
                <c:pt idx="2752">
                  <c:v>1272301200</c:v>
                </c:pt>
                <c:pt idx="2753">
                  <c:v>1272304800</c:v>
                </c:pt>
                <c:pt idx="2754">
                  <c:v>1272308400</c:v>
                </c:pt>
                <c:pt idx="2755">
                  <c:v>1272312000</c:v>
                </c:pt>
                <c:pt idx="2756">
                  <c:v>1272315600</c:v>
                </c:pt>
                <c:pt idx="2757">
                  <c:v>1272319200</c:v>
                </c:pt>
                <c:pt idx="2758">
                  <c:v>1272322800</c:v>
                </c:pt>
                <c:pt idx="2759">
                  <c:v>1272326400</c:v>
                </c:pt>
                <c:pt idx="2760">
                  <c:v>1272330000</c:v>
                </c:pt>
                <c:pt idx="2761">
                  <c:v>1272333600</c:v>
                </c:pt>
                <c:pt idx="2762">
                  <c:v>1272337200</c:v>
                </c:pt>
                <c:pt idx="2763">
                  <c:v>1272340800</c:v>
                </c:pt>
                <c:pt idx="2764">
                  <c:v>1272344400</c:v>
                </c:pt>
                <c:pt idx="2765">
                  <c:v>1272348000</c:v>
                </c:pt>
                <c:pt idx="2766">
                  <c:v>1272351600</c:v>
                </c:pt>
                <c:pt idx="2767">
                  <c:v>1272355200</c:v>
                </c:pt>
                <c:pt idx="2768">
                  <c:v>1272358800</c:v>
                </c:pt>
                <c:pt idx="2769">
                  <c:v>1272362400</c:v>
                </c:pt>
                <c:pt idx="2770">
                  <c:v>1272366000</c:v>
                </c:pt>
                <c:pt idx="2771">
                  <c:v>1272369600</c:v>
                </c:pt>
                <c:pt idx="2772">
                  <c:v>1272373200</c:v>
                </c:pt>
                <c:pt idx="2773">
                  <c:v>1272376800</c:v>
                </c:pt>
                <c:pt idx="2774">
                  <c:v>1272380400</c:v>
                </c:pt>
                <c:pt idx="2775">
                  <c:v>1272384000</c:v>
                </c:pt>
                <c:pt idx="2776">
                  <c:v>1272387600</c:v>
                </c:pt>
                <c:pt idx="2777">
                  <c:v>1272391200</c:v>
                </c:pt>
                <c:pt idx="2778">
                  <c:v>1272394800</c:v>
                </c:pt>
                <c:pt idx="2779">
                  <c:v>1272398400</c:v>
                </c:pt>
                <c:pt idx="2780">
                  <c:v>1272402000</c:v>
                </c:pt>
                <c:pt idx="2781">
                  <c:v>1272405600</c:v>
                </c:pt>
                <c:pt idx="2782">
                  <c:v>1272409200</c:v>
                </c:pt>
                <c:pt idx="2783">
                  <c:v>1272412800</c:v>
                </c:pt>
                <c:pt idx="2784">
                  <c:v>1272416400</c:v>
                </c:pt>
                <c:pt idx="2785">
                  <c:v>1272420000</c:v>
                </c:pt>
                <c:pt idx="2786">
                  <c:v>1272423600</c:v>
                </c:pt>
                <c:pt idx="2787">
                  <c:v>1272427200</c:v>
                </c:pt>
                <c:pt idx="2788">
                  <c:v>1272430800</c:v>
                </c:pt>
                <c:pt idx="2789">
                  <c:v>1272434400</c:v>
                </c:pt>
                <c:pt idx="2790">
                  <c:v>1272438000</c:v>
                </c:pt>
                <c:pt idx="2791">
                  <c:v>1272441600</c:v>
                </c:pt>
                <c:pt idx="2792">
                  <c:v>1272445200</c:v>
                </c:pt>
                <c:pt idx="2793">
                  <c:v>1272448800</c:v>
                </c:pt>
                <c:pt idx="2794">
                  <c:v>1272452400</c:v>
                </c:pt>
                <c:pt idx="2795">
                  <c:v>1272456000</c:v>
                </c:pt>
                <c:pt idx="2796">
                  <c:v>1272459600</c:v>
                </c:pt>
                <c:pt idx="2797">
                  <c:v>1272463200</c:v>
                </c:pt>
                <c:pt idx="2798">
                  <c:v>1272466800</c:v>
                </c:pt>
                <c:pt idx="2799">
                  <c:v>1272470400</c:v>
                </c:pt>
                <c:pt idx="2800">
                  <c:v>1272474000</c:v>
                </c:pt>
                <c:pt idx="2801">
                  <c:v>1272477600</c:v>
                </c:pt>
                <c:pt idx="2802">
                  <c:v>1272481200</c:v>
                </c:pt>
                <c:pt idx="2803">
                  <c:v>1272484800</c:v>
                </c:pt>
                <c:pt idx="2804">
                  <c:v>1272488400</c:v>
                </c:pt>
                <c:pt idx="2805">
                  <c:v>1272492000</c:v>
                </c:pt>
                <c:pt idx="2806">
                  <c:v>1272495600</c:v>
                </c:pt>
                <c:pt idx="2807">
                  <c:v>1272499200</c:v>
                </c:pt>
                <c:pt idx="2808">
                  <c:v>1272502800</c:v>
                </c:pt>
                <c:pt idx="2809">
                  <c:v>1272506400</c:v>
                </c:pt>
                <c:pt idx="2810">
                  <c:v>1272510000</c:v>
                </c:pt>
                <c:pt idx="2811">
                  <c:v>1272513600</c:v>
                </c:pt>
                <c:pt idx="2812">
                  <c:v>1272517200</c:v>
                </c:pt>
                <c:pt idx="2813">
                  <c:v>1272520800</c:v>
                </c:pt>
                <c:pt idx="2814">
                  <c:v>1272524400</c:v>
                </c:pt>
                <c:pt idx="2815">
                  <c:v>1272528000</c:v>
                </c:pt>
                <c:pt idx="2816">
                  <c:v>1272531600</c:v>
                </c:pt>
                <c:pt idx="2817">
                  <c:v>1272535200</c:v>
                </c:pt>
                <c:pt idx="2818">
                  <c:v>1272538800</c:v>
                </c:pt>
                <c:pt idx="2819">
                  <c:v>1272542400</c:v>
                </c:pt>
                <c:pt idx="2820">
                  <c:v>1272546000</c:v>
                </c:pt>
                <c:pt idx="2821">
                  <c:v>1272549600</c:v>
                </c:pt>
                <c:pt idx="2822">
                  <c:v>1272553200</c:v>
                </c:pt>
                <c:pt idx="2823">
                  <c:v>1272556800</c:v>
                </c:pt>
                <c:pt idx="2824">
                  <c:v>1272560400</c:v>
                </c:pt>
                <c:pt idx="2825">
                  <c:v>1272564000</c:v>
                </c:pt>
                <c:pt idx="2826">
                  <c:v>1272567600</c:v>
                </c:pt>
                <c:pt idx="2827">
                  <c:v>1272571200</c:v>
                </c:pt>
                <c:pt idx="2828">
                  <c:v>1272574800</c:v>
                </c:pt>
                <c:pt idx="2829">
                  <c:v>1272578400</c:v>
                </c:pt>
                <c:pt idx="2830">
                  <c:v>1272582000</c:v>
                </c:pt>
                <c:pt idx="2831">
                  <c:v>1272585600</c:v>
                </c:pt>
                <c:pt idx="2832">
                  <c:v>1272589200</c:v>
                </c:pt>
                <c:pt idx="2833">
                  <c:v>1272592800</c:v>
                </c:pt>
                <c:pt idx="2834">
                  <c:v>1272596400</c:v>
                </c:pt>
                <c:pt idx="2835">
                  <c:v>1272600000</c:v>
                </c:pt>
                <c:pt idx="2836">
                  <c:v>1272603600</c:v>
                </c:pt>
                <c:pt idx="2837">
                  <c:v>1272607200</c:v>
                </c:pt>
                <c:pt idx="2838">
                  <c:v>1272610800</c:v>
                </c:pt>
                <c:pt idx="2839">
                  <c:v>1272614400</c:v>
                </c:pt>
                <c:pt idx="2840">
                  <c:v>1272618000</c:v>
                </c:pt>
                <c:pt idx="2841">
                  <c:v>1272621600</c:v>
                </c:pt>
                <c:pt idx="2842">
                  <c:v>1272625200</c:v>
                </c:pt>
                <c:pt idx="2843">
                  <c:v>1272628800</c:v>
                </c:pt>
                <c:pt idx="2844">
                  <c:v>1272632400</c:v>
                </c:pt>
                <c:pt idx="2845">
                  <c:v>1272636000</c:v>
                </c:pt>
                <c:pt idx="2846">
                  <c:v>1272639600</c:v>
                </c:pt>
                <c:pt idx="2847">
                  <c:v>1272643200</c:v>
                </c:pt>
                <c:pt idx="2848">
                  <c:v>1272646800</c:v>
                </c:pt>
                <c:pt idx="2849">
                  <c:v>1272650400</c:v>
                </c:pt>
                <c:pt idx="2850">
                  <c:v>1272654000</c:v>
                </c:pt>
                <c:pt idx="2851">
                  <c:v>1272657600</c:v>
                </c:pt>
                <c:pt idx="2852">
                  <c:v>1272661200</c:v>
                </c:pt>
                <c:pt idx="2853">
                  <c:v>1272664800</c:v>
                </c:pt>
                <c:pt idx="2854">
                  <c:v>1272668400</c:v>
                </c:pt>
                <c:pt idx="2855">
                  <c:v>1272672000</c:v>
                </c:pt>
                <c:pt idx="2856">
                  <c:v>1272675600</c:v>
                </c:pt>
                <c:pt idx="2857">
                  <c:v>1272679200</c:v>
                </c:pt>
                <c:pt idx="2858">
                  <c:v>1272682800</c:v>
                </c:pt>
                <c:pt idx="2859">
                  <c:v>1272686400</c:v>
                </c:pt>
                <c:pt idx="2860">
                  <c:v>1272690000</c:v>
                </c:pt>
                <c:pt idx="2861">
                  <c:v>1272693600</c:v>
                </c:pt>
                <c:pt idx="2862">
                  <c:v>1272697200</c:v>
                </c:pt>
                <c:pt idx="2863">
                  <c:v>1272700800</c:v>
                </c:pt>
                <c:pt idx="2864">
                  <c:v>1272704400</c:v>
                </c:pt>
                <c:pt idx="2865">
                  <c:v>1272708000</c:v>
                </c:pt>
                <c:pt idx="2866">
                  <c:v>1272711600</c:v>
                </c:pt>
                <c:pt idx="2867">
                  <c:v>1272715200</c:v>
                </c:pt>
                <c:pt idx="2868">
                  <c:v>1272718800</c:v>
                </c:pt>
                <c:pt idx="2869">
                  <c:v>1272722400</c:v>
                </c:pt>
                <c:pt idx="2870">
                  <c:v>1272726000</c:v>
                </c:pt>
                <c:pt idx="2871">
                  <c:v>1272729600</c:v>
                </c:pt>
                <c:pt idx="2872">
                  <c:v>1272733200</c:v>
                </c:pt>
                <c:pt idx="2873">
                  <c:v>1272736800</c:v>
                </c:pt>
                <c:pt idx="2874">
                  <c:v>1272740400</c:v>
                </c:pt>
                <c:pt idx="2875">
                  <c:v>1272744000</c:v>
                </c:pt>
                <c:pt idx="2876">
                  <c:v>1272747600</c:v>
                </c:pt>
                <c:pt idx="2877">
                  <c:v>1272751200</c:v>
                </c:pt>
                <c:pt idx="2878">
                  <c:v>1272754800</c:v>
                </c:pt>
                <c:pt idx="2879">
                  <c:v>1272758400</c:v>
                </c:pt>
                <c:pt idx="2880">
                  <c:v>1272762000</c:v>
                </c:pt>
                <c:pt idx="2881">
                  <c:v>1272765600</c:v>
                </c:pt>
                <c:pt idx="2882">
                  <c:v>1272769200</c:v>
                </c:pt>
                <c:pt idx="2883">
                  <c:v>1272772800</c:v>
                </c:pt>
                <c:pt idx="2884">
                  <c:v>1272776400</c:v>
                </c:pt>
                <c:pt idx="2885">
                  <c:v>1272780000</c:v>
                </c:pt>
                <c:pt idx="2886">
                  <c:v>1272783600</c:v>
                </c:pt>
                <c:pt idx="2887">
                  <c:v>1272787200</c:v>
                </c:pt>
                <c:pt idx="2888">
                  <c:v>1272790800</c:v>
                </c:pt>
                <c:pt idx="2889">
                  <c:v>1272794400</c:v>
                </c:pt>
                <c:pt idx="2890">
                  <c:v>1272798000</c:v>
                </c:pt>
                <c:pt idx="2891">
                  <c:v>1272801600</c:v>
                </c:pt>
                <c:pt idx="2892">
                  <c:v>1272805200</c:v>
                </c:pt>
                <c:pt idx="2893">
                  <c:v>1272808800</c:v>
                </c:pt>
                <c:pt idx="2894">
                  <c:v>1272812400</c:v>
                </c:pt>
                <c:pt idx="2895">
                  <c:v>1272816000</c:v>
                </c:pt>
                <c:pt idx="2896">
                  <c:v>1272819600</c:v>
                </c:pt>
                <c:pt idx="2897">
                  <c:v>1272823200</c:v>
                </c:pt>
                <c:pt idx="2898">
                  <c:v>1272826800</c:v>
                </c:pt>
                <c:pt idx="2899">
                  <c:v>1272830400</c:v>
                </c:pt>
                <c:pt idx="2900">
                  <c:v>1272834000</c:v>
                </c:pt>
                <c:pt idx="2901">
                  <c:v>1272837600</c:v>
                </c:pt>
                <c:pt idx="2902">
                  <c:v>1272841200</c:v>
                </c:pt>
                <c:pt idx="2903">
                  <c:v>1272844800</c:v>
                </c:pt>
                <c:pt idx="2904">
                  <c:v>1272848400</c:v>
                </c:pt>
                <c:pt idx="2905">
                  <c:v>1272852000</c:v>
                </c:pt>
                <c:pt idx="2906">
                  <c:v>1272855600</c:v>
                </c:pt>
                <c:pt idx="2907">
                  <c:v>1272859200</c:v>
                </c:pt>
                <c:pt idx="2908">
                  <c:v>1272862800</c:v>
                </c:pt>
                <c:pt idx="2909">
                  <c:v>1272866400</c:v>
                </c:pt>
                <c:pt idx="2910">
                  <c:v>1272870000</c:v>
                </c:pt>
                <c:pt idx="2911">
                  <c:v>1272873600</c:v>
                </c:pt>
                <c:pt idx="2912">
                  <c:v>1272877200</c:v>
                </c:pt>
                <c:pt idx="2913">
                  <c:v>1272880800</c:v>
                </c:pt>
                <c:pt idx="2914">
                  <c:v>1272884400</c:v>
                </c:pt>
                <c:pt idx="2915">
                  <c:v>1272888000</c:v>
                </c:pt>
                <c:pt idx="2916">
                  <c:v>1272891600</c:v>
                </c:pt>
                <c:pt idx="2917">
                  <c:v>1272895200</c:v>
                </c:pt>
                <c:pt idx="2918">
                  <c:v>1272898800</c:v>
                </c:pt>
                <c:pt idx="2919">
                  <c:v>1272902400</c:v>
                </c:pt>
                <c:pt idx="2920">
                  <c:v>1272906000</c:v>
                </c:pt>
                <c:pt idx="2921">
                  <c:v>1272909600</c:v>
                </c:pt>
                <c:pt idx="2922">
                  <c:v>1272913200</c:v>
                </c:pt>
                <c:pt idx="2923">
                  <c:v>1272916800</c:v>
                </c:pt>
                <c:pt idx="2924">
                  <c:v>1272920400</c:v>
                </c:pt>
                <c:pt idx="2925">
                  <c:v>1272924000</c:v>
                </c:pt>
                <c:pt idx="2926">
                  <c:v>1272927600</c:v>
                </c:pt>
                <c:pt idx="2927">
                  <c:v>1272931200</c:v>
                </c:pt>
                <c:pt idx="2928">
                  <c:v>1272934800</c:v>
                </c:pt>
                <c:pt idx="2929">
                  <c:v>1272938400</c:v>
                </c:pt>
                <c:pt idx="2930">
                  <c:v>1272942000</c:v>
                </c:pt>
                <c:pt idx="2931">
                  <c:v>1272945600</c:v>
                </c:pt>
                <c:pt idx="2932">
                  <c:v>1272949200</c:v>
                </c:pt>
                <c:pt idx="2933">
                  <c:v>1272952800</c:v>
                </c:pt>
                <c:pt idx="2934">
                  <c:v>1272956400</c:v>
                </c:pt>
                <c:pt idx="2935">
                  <c:v>1272960000</c:v>
                </c:pt>
                <c:pt idx="2936">
                  <c:v>1272963600</c:v>
                </c:pt>
                <c:pt idx="2937">
                  <c:v>1272967200</c:v>
                </c:pt>
                <c:pt idx="2938">
                  <c:v>1272970800</c:v>
                </c:pt>
                <c:pt idx="2939">
                  <c:v>1272974400</c:v>
                </c:pt>
                <c:pt idx="2940">
                  <c:v>1272978000</c:v>
                </c:pt>
                <c:pt idx="2941">
                  <c:v>1272981600</c:v>
                </c:pt>
                <c:pt idx="2942">
                  <c:v>1272985200</c:v>
                </c:pt>
                <c:pt idx="2943">
                  <c:v>1272988800</c:v>
                </c:pt>
                <c:pt idx="2944">
                  <c:v>1272992400</c:v>
                </c:pt>
                <c:pt idx="2945">
                  <c:v>1272996000</c:v>
                </c:pt>
                <c:pt idx="2946">
                  <c:v>1272999600</c:v>
                </c:pt>
                <c:pt idx="2947">
                  <c:v>1273003200</c:v>
                </c:pt>
                <c:pt idx="2948">
                  <c:v>1273006800</c:v>
                </c:pt>
                <c:pt idx="2949">
                  <c:v>1273010400</c:v>
                </c:pt>
                <c:pt idx="2950">
                  <c:v>1273014000</c:v>
                </c:pt>
                <c:pt idx="2951">
                  <c:v>1273017600</c:v>
                </c:pt>
                <c:pt idx="2952">
                  <c:v>1273021200</c:v>
                </c:pt>
                <c:pt idx="2953">
                  <c:v>1273024800</c:v>
                </c:pt>
                <c:pt idx="2954">
                  <c:v>1273028400</c:v>
                </c:pt>
                <c:pt idx="2955">
                  <c:v>1273032000</c:v>
                </c:pt>
                <c:pt idx="2956">
                  <c:v>1273035600</c:v>
                </c:pt>
                <c:pt idx="2957">
                  <c:v>1273039200</c:v>
                </c:pt>
                <c:pt idx="2958">
                  <c:v>1273042800</c:v>
                </c:pt>
                <c:pt idx="2959">
                  <c:v>1273046400</c:v>
                </c:pt>
                <c:pt idx="2960">
                  <c:v>1273050000</c:v>
                </c:pt>
                <c:pt idx="2961">
                  <c:v>1273053600</c:v>
                </c:pt>
                <c:pt idx="2962">
                  <c:v>1273057200</c:v>
                </c:pt>
                <c:pt idx="2963">
                  <c:v>1273060800</c:v>
                </c:pt>
                <c:pt idx="2964">
                  <c:v>1273064400</c:v>
                </c:pt>
                <c:pt idx="2965">
                  <c:v>1273068000</c:v>
                </c:pt>
                <c:pt idx="2966">
                  <c:v>1273071600</c:v>
                </c:pt>
                <c:pt idx="2967">
                  <c:v>1273075200</c:v>
                </c:pt>
                <c:pt idx="2968">
                  <c:v>1273078800</c:v>
                </c:pt>
                <c:pt idx="2969">
                  <c:v>1273082400</c:v>
                </c:pt>
                <c:pt idx="2970">
                  <c:v>1273086000</c:v>
                </c:pt>
                <c:pt idx="2971">
                  <c:v>1273089600</c:v>
                </c:pt>
                <c:pt idx="2972">
                  <c:v>1273093200</c:v>
                </c:pt>
                <c:pt idx="2973">
                  <c:v>1273096800</c:v>
                </c:pt>
                <c:pt idx="2974">
                  <c:v>1273100400</c:v>
                </c:pt>
                <c:pt idx="2975">
                  <c:v>1273104000</c:v>
                </c:pt>
                <c:pt idx="2976">
                  <c:v>1273107600</c:v>
                </c:pt>
                <c:pt idx="2977">
                  <c:v>1273111200</c:v>
                </c:pt>
                <c:pt idx="2978">
                  <c:v>1273114800</c:v>
                </c:pt>
                <c:pt idx="2979">
                  <c:v>1273118400</c:v>
                </c:pt>
                <c:pt idx="2980">
                  <c:v>1273122000</c:v>
                </c:pt>
                <c:pt idx="2981">
                  <c:v>1273125600</c:v>
                </c:pt>
                <c:pt idx="2982">
                  <c:v>1273129200</c:v>
                </c:pt>
                <c:pt idx="2983">
                  <c:v>1273132800</c:v>
                </c:pt>
                <c:pt idx="2984">
                  <c:v>1273136400</c:v>
                </c:pt>
                <c:pt idx="2985">
                  <c:v>1273140000</c:v>
                </c:pt>
                <c:pt idx="2986">
                  <c:v>1273143600</c:v>
                </c:pt>
                <c:pt idx="2987">
                  <c:v>1273147200</c:v>
                </c:pt>
                <c:pt idx="2988">
                  <c:v>1273150800</c:v>
                </c:pt>
                <c:pt idx="2989">
                  <c:v>1273154400</c:v>
                </c:pt>
                <c:pt idx="2990">
                  <c:v>1273158000</c:v>
                </c:pt>
                <c:pt idx="2991">
                  <c:v>1273161600</c:v>
                </c:pt>
                <c:pt idx="2992">
                  <c:v>1273165200</c:v>
                </c:pt>
                <c:pt idx="2993">
                  <c:v>1273168800</c:v>
                </c:pt>
                <c:pt idx="2994">
                  <c:v>1273172400</c:v>
                </c:pt>
                <c:pt idx="2995">
                  <c:v>1273176000</c:v>
                </c:pt>
                <c:pt idx="2996">
                  <c:v>1273179600</c:v>
                </c:pt>
                <c:pt idx="2997">
                  <c:v>1273183200</c:v>
                </c:pt>
                <c:pt idx="2998">
                  <c:v>1273186800</c:v>
                </c:pt>
                <c:pt idx="2999">
                  <c:v>1273190400</c:v>
                </c:pt>
                <c:pt idx="3000">
                  <c:v>1273194000</c:v>
                </c:pt>
                <c:pt idx="3001">
                  <c:v>1273197600</c:v>
                </c:pt>
                <c:pt idx="3002">
                  <c:v>1273201200</c:v>
                </c:pt>
                <c:pt idx="3003">
                  <c:v>1273204800</c:v>
                </c:pt>
                <c:pt idx="3004">
                  <c:v>1273208400</c:v>
                </c:pt>
                <c:pt idx="3005">
                  <c:v>1273212000</c:v>
                </c:pt>
                <c:pt idx="3006">
                  <c:v>1273215600</c:v>
                </c:pt>
                <c:pt idx="3007">
                  <c:v>1273219200</c:v>
                </c:pt>
                <c:pt idx="3008">
                  <c:v>1273222800</c:v>
                </c:pt>
                <c:pt idx="3009">
                  <c:v>1273226400</c:v>
                </c:pt>
                <c:pt idx="3010">
                  <c:v>1273230000</c:v>
                </c:pt>
                <c:pt idx="3011">
                  <c:v>1273233600</c:v>
                </c:pt>
                <c:pt idx="3012">
                  <c:v>1273237200</c:v>
                </c:pt>
                <c:pt idx="3013">
                  <c:v>1273240800</c:v>
                </c:pt>
                <c:pt idx="3014">
                  <c:v>1273244400</c:v>
                </c:pt>
                <c:pt idx="3015">
                  <c:v>1273248000</c:v>
                </c:pt>
                <c:pt idx="3016">
                  <c:v>1273251600</c:v>
                </c:pt>
                <c:pt idx="3017">
                  <c:v>1273255200</c:v>
                </c:pt>
                <c:pt idx="3018">
                  <c:v>1273258800</c:v>
                </c:pt>
                <c:pt idx="3019">
                  <c:v>1273262400</c:v>
                </c:pt>
                <c:pt idx="3020">
                  <c:v>1273266000</c:v>
                </c:pt>
                <c:pt idx="3021">
                  <c:v>1273269600</c:v>
                </c:pt>
                <c:pt idx="3022">
                  <c:v>1273273200</c:v>
                </c:pt>
                <c:pt idx="3023">
                  <c:v>1273276800</c:v>
                </c:pt>
                <c:pt idx="3024">
                  <c:v>1273280400</c:v>
                </c:pt>
                <c:pt idx="3025">
                  <c:v>1273284000</c:v>
                </c:pt>
                <c:pt idx="3026">
                  <c:v>1273287600</c:v>
                </c:pt>
                <c:pt idx="3027">
                  <c:v>1273291200</c:v>
                </c:pt>
                <c:pt idx="3028">
                  <c:v>1273294800</c:v>
                </c:pt>
                <c:pt idx="3029">
                  <c:v>1273298400</c:v>
                </c:pt>
                <c:pt idx="3030">
                  <c:v>1273302000</c:v>
                </c:pt>
                <c:pt idx="3031">
                  <c:v>1273305600</c:v>
                </c:pt>
                <c:pt idx="3032">
                  <c:v>1273309200</c:v>
                </c:pt>
                <c:pt idx="3033">
                  <c:v>1273312800</c:v>
                </c:pt>
                <c:pt idx="3034">
                  <c:v>1273316400</c:v>
                </c:pt>
                <c:pt idx="3035">
                  <c:v>1273320000</c:v>
                </c:pt>
                <c:pt idx="3036">
                  <c:v>1273323600</c:v>
                </c:pt>
                <c:pt idx="3037">
                  <c:v>1273327200</c:v>
                </c:pt>
                <c:pt idx="3038">
                  <c:v>1273330800</c:v>
                </c:pt>
                <c:pt idx="3039">
                  <c:v>1273334400</c:v>
                </c:pt>
                <c:pt idx="3040">
                  <c:v>1273338000</c:v>
                </c:pt>
                <c:pt idx="3041">
                  <c:v>1273341600</c:v>
                </c:pt>
                <c:pt idx="3042">
                  <c:v>1273345200</c:v>
                </c:pt>
                <c:pt idx="3043">
                  <c:v>1273348800</c:v>
                </c:pt>
                <c:pt idx="3044">
                  <c:v>1273352400</c:v>
                </c:pt>
                <c:pt idx="3045">
                  <c:v>1273356000</c:v>
                </c:pt>
                <c:pt idx="3046">
                  <c:v>1273359600</c:v>
                </c:pt>
                <c:pt idx="3047">
                  <c:v>1273363200</c:v>
                </c:pt>
                <c:pt idx="3048">
                  <c:v>1273366800</c:v>
                </c:pt>
                <c:pt idx="3049">
                  <c:v>1273370400</c:v>
                </c:pt>
                <c:pt idx="3050">
                  <c:v>1273374000</c:v>
                </c:pt>
                <c:pt idx="3051">
                  <c:v>1273377600</c:v>
                </c:pt>
                <c:pt idx="3052">
                  <c:v>1273381200</c:v>
                </c:pt>
                <c:pt idx="3053">
                  <c:v>1273384800</c:v>
                </c:pt>
                <c:pt idx="3054">
                  <c:v>1273388400</c:v>
                </c:pt>
                <c:pt idx="3055">
                  <c:v>1273392000</c:v>
                </c:pt>
                <c:pt idx="3056">
                  <c:v>1273395600</c:v>
                </c:pt>
                <c:pt idx="3057">
                  <c:v>1273399200</c:v>
                </c:pt>
                <c:pt idx="3058">
                  <c:v>1273402800</c:v>
                </c:pt>
                <c:pt idx="3059">
                  <c:v>1273406400</c:v>
                </c:pt>
                <c:pt idx="3060">
                  <c:v>1273410000</c:v>
                </c:pt>
                <c:pt idx="3061">
                  <c:v>1273413600</c:v>
                </c:pt>
                <c:pt idx="3062">
                  <c:v>1273417200</c:v>
                </c:pt>
                <c:pt idx="3063">
                  <c:v>1273420800</c:v>
                </c:pt>
                <c:pt idx="3064">
                  <c:v>1273424400</c:v>
                </c:pt>
                <c:pt idx="3065">
                  <c:v>1273428000</c:v>
                </c:pt>
                <c:pt idx="3066">
                  <c:v>1273431600</c:v>
                </c:pt>
                <c:pt idx="3067">
                  <c:v>1273435200</c:v>
                </c:pt>
                <c:pt idx="3068">
                  <c:v>1273438800</c:v>
                </c:pt>
                <c:pt idx="3069">
                  <c:v>1273442400</c:v>
                </c:pt>
                <c:pt idx="3070">
                  <c:v>1273446000</c:v>
                </c:pt>
                <c:pt idx="3071">
                  <c:v>1273449600</c:v>
                </c:pt>
                <c:pt idx="3072">
                  <c:v>1273453200</c:v>
                </c:pt>
                <c:pt idx="3073">
                  <c:v>1273456800</c:v>
                </c:pt>
                <c:pt idx="3074">
                  <c:v>1273460400</c:v>
                </c:pt>
                <c:pt idx="3075">
                  <c:v>1273464000</c:v>
                </c:pt>
                <c:pt idx="3076">
                  <c:v>1273467600</c:v>
                </c:pt>
                <c:pt idx="3077">
                  <c:v>1273471200</c:v>
                </c:pt>
                <c:pt idx="3078">
                  <c:v>1273474800</c:v>
                </c:pt>
                <c:pt idx="3079">
                  <c:v>1273478400</c:v>
                </c:pt>
                <c:pt idx="3080">
                  <c:v>1273482000</c:v>
                </c:pt>
                <c:pt idx="3081">
                  <c:v>1273485600</c:v>
                </c:pt>
                <c:pt idx="3082">
                  <c:v>1273489200</c:v>
                </c:pt>
                <c:pt idx="3083">
                  <c:v>1273492800</c:v>
                </c:pt>
                <c:pt idx="3084">
                  <c:v>1273496400</c:v>
                </c:pt>
                <c:pt idx="3085">
                  <c:v>1273500000</c:v>
                </c:pt>
                <c:pt idx="3086">
                  <c:v>1273503600</c:v>
                </c:pt>
                <c:pt idx="3087">
                  <c:v>1273507200</c:v>
                </c:pt>
                <c:pt idx="3088">
                  <c:v>1273510800</c:v>
                </c:pt>
                <c:pt idx="3089">
                  <c:v>1273514400</c:v>
                </c:pt>
                <c:pt idx="3090">
                  <c:v>1273518000</c:v>
                </c:pt>
                <c:pt idx="3091">
                  <c:v>1273521600</c:v>
                </c:pt>
                <c:pt idx="3092">
                  <c:v>1273525200</c:v>
                </c:pt>
                <c:pt idx="3093">
                  <c:v>1273528800</c:v>
                </c:pt>
                <c:pt idx="3094">
                  <c:v>1273532400</c:v>
                </c:pt>
                <c:pt idx="3095">
                  <c:v>1273536000</c:v>
                </c:pt>
                <c:pt idx="3096">
                  <c:v>1273539600</c:v>
                </c:pt>
                <c:pt idx="3097">
                  <c:v>1273543200</c:v>
                </c:pt>
                <c:pt idx="3098">
                  <c:v>1273546800</c:v>
                </c:pt>
                <c:pt idx="3099">
                  <c:v>1273550400</c:v>
                </c:pt>
                <c:pt idx="3100">
                  <c:v>1273554000</c:v>
                </c:pt>
                <c:pt idx="3101">
                  <c:v>1273557600</c:v>
                </c:pt>
                <c:pt idx="3102">
                  <c:v>1273561200</c:v>
                </c:pt>
                <c:pt idx="3103">
                  <c:v>1273564800</c:v>
                </c:pt>
                <c:pt idx="3104">
                  <c:v>1273568400</c:v>
                </c:pt>
                <c:pt idx="3105">
                  <c:v>1273572000</c:v>
                </c:pt>
                <c:pt idx="3106">
                  <c:v>1273575600</c:v>
                </c:pt>
                <c:pt idx="3107">
                  <c:v>1273579200</c:v>
                </c:pt>
                <c:pt idx="3108">
                  <c:v>1273582800</c:v>
                </c:pt>
                <c:pt idx="3109">
                  <c:v>1273586400</c:v>
                </c:pt>
                <c:pt idx="3110">
                  <c:v>1273590000</c:v>
                </c:pt>
                <c:pt idx="3111">
                  <c:v>1273593600</c:v>
                </c:pt>
                <c:pt idx="3112">
                  <c:v>1273597200</c:v>
                </c:pt>
                <c:pt idx="3113">
                  <c:v>1273600800</c:v>
                </c:pt>
                <c:pt idx="3114">
                  <c:v>1273604400</c:v>
                </c:pt>
                <c:pt idx="3115">
                  <c:v>1273608000</c:v>
                </c:pt>
                <c:pt idx="3116">
                  <c:v>1273611600</c:v>
                </c:pt>
                <c:pt idx="3117">
                  <c:v>1273615200</c:v>
                </c:pt>
                <c:pt idx="3118">
                  <c:v>1273618800</c:v>
                </c:pt>
                <c:pt idx="3119">
                  <c:v>1273622400</c:v>
                </c:pt>
                <c:pt idx="3120">
                  <c:v>1273626000</c:v>
                </c:pt>
                <c:pt idx="3121">
                  <c:v>1273629600</c:v>
                </c:pt>
                <c:pt idx="3122">
                  <c:v>1273633200</c:v>
                </c:pt>
                <c:pt idx="3123">
                  <c:v>1273636800</c:v>
                </c:pt>
                <c:pt idx="3124">
                  <c:v>1273640400</c:v>
                </c:pt>
                <c:pt idx="3125">
                  <c:v>1273644000</c:v>
                </c:pt>
                <c:pt idx="3126">
                  <c:v>1273647600</c:v>
                </c:pt>
                <c:pt idx="3127">
                  <c:v>1273651200</c:v>
                </c:pt>
                <c:pt idx="3128">
                  <c:v>1273654800</c:v>
                </c:pt>
                <c:pt idx="3129">
                  <c:v>1273658400</c:v>
                </c:pt>
                <c:pt idx="3130">
                  <c:v>1273662000</c:v>
                </c:pt>
                <c:pt idx="3131">
                  <c:v>1273665600</c:v>
                </c:pt>
                <c:pt idx="3132">
                  <c:v>1273669200</c:v>
                </c:pt>
                <c:pt idx="3133">
                  <c:v>1273672800</c:v>
                </c:pt>
                <c:pt idx="3134">
                  <c:v>1273676400</c:v>
                </c:pt>
                <c:pt idx="3135">
                  <c:v>1273680000</c:v>
                </c:pt>
                <c:pt idx="3136">
                  <c:v>1273683600</c:v>
                </c:pt>
                <c:pt idx="3137">
                  <c:v>1273687200</c:v>
                </c:pt>
                <c:pt idx="3138">
                  <c:v>1273690800</c:v>
                </c:pt>
                <c:pt idx="3139">
                  <c:v>1273694400</c:v>
                </c:pt>
                <c:pt idx="3140">
                  <c:v>1273698000</c:v>
                </c:pt>
                <c:pt idx="3141">
                  <c:v>1273701600</c:v>
                </c:pt>
                <c:pt idx="3142">
                  <c:v>1273705200</c:v>
                </c:pt>
                <c:pt idx="3143">
                  <c:v>1273708800</c:v>
                </c:pt>
                <c:pt idx="3144">
                  <c:v>1273712400</c:v>
                </c:pt>
                <c:pt idx="3145">
                  <c:v>1273716000</c:v>
                </c:pt>
                <c:pt idx="3146">
                  <c:v>1273719600</c:v>
                </c:pt>
                <c:pt idx="3147">
                  <c:v>1273723200</c:v>
                </c:pt>
                <c:pt idx="3148">
                  <c:v>1273726800</c:v>
                </c:pt>
                <c:pt idx="3149">
                  <c:v>1273730400</c:v>
                </c:pt>
                <c:pt idx="3150">
                  <c:v>1273734000</c:v>
                </c:pt>
                <c:pt idx="3151">
                  <c:v>1273737600</c:v>
                </c:pt>
                <c:pt idx="3152">
                  <c:v>1273741200</c:v>
                </c:pt>
                <c:pt idx="3153">
                  <c:v>1273744800</c:v>
                </c:pt>
                <c:pt idx="3154">
                  <c:v>1273748400</c:v>
                </c:pt>
                <c:pt idx="3155">
                  <c:v>1273752000</c:v>
                </c:pt>
                <c:pt idx="3156">
                  <c:v>1273755600</c:v>
                </c:pt>
                <c:pt idx="3157">
                  <c:v>1273759200</c:v>
                </c:pt>
                <c:pt idx="3158">
                  <c:v>1273762800</c:v>
                </c:pt>
                <c:pt idx="3159">
                  <c:v>1273766400</c:v>
                </c:pt>
                <c:pt idx="3160">
                  <c:v>1273770000</c:v>
                </c:pt>
                <c:pt idx="3161">
                  <c:v>1273773600</c:v>
                </c:pt>
                <c:pt idx="3162">
                  <c:v>1273777200</c:v>
                </c:pt>
                <c:pt idx="3163">
                  <c:v>1273780800</c:v>
                </c:pt>
                <c:pt idx="3164">
                  <c:v>1273784400</c:v>
                </c:pt>
                <c:pt idx="3165">
                  <c:v>1273788000</c:v>
                </c:pt>
                <c:pt idx="3166">
                  <c:v>1273791600</c:v>
                </c:pt>
                <c:pt idx="3167">
                  <c:v>1273795200</c:v>
                </c:pt>
                <c:pt idx="3168">
                  <c:v>1273798800</c:v>
                </c:pt>
                <c:pt idx="3169">
                  <c:v>1273802400</c:v>
                </c:pt>
                <c:pt idx="3170">
                  <c:v>1273806000</c:v>
                </c:pt>
                <c:pt idx="3171">
                  <c:v>1273809600</c:v>
                </c:pt>
                <c:pt idx="3172">
                  <c:v>1273813200</c:v>
                </c:pt>
                <c:pt idx="3173">
                  <c:v>1273816800</c:v>
                </c:pt>
                <c:pt idx="3174">
                  <c:v>1273820400</c:v>
                </c:pt>
                <c:pt idx="3175">
                  <c:v>1273824000</c:v>
                </c:pt>
                <c:pt idx="3176">
                  <c:v>1273827600</c:v>
                </c:pt>
                <c:pt idx="3177">
                  <c:v>1273831200</c:v>
                </c:pt>
                <c:pt idx="3178">
                  <c:v>1273834800</c:v>
                </c:pt>
                <c:pt idx="3179">
                  <c:v>1273838400</c:v>
                </c:pt>
                <c:pt idx="3180">
                  <c:v>1273842000</c:v>
                </c:pt>
                <c:pt idx="3181">
                  <c:v>1273845600</c:v>
                </c:pt>
                <c:pt idx="3182">
                  <c:v>1273849200</c:v>
                </c:pt>
                <c:pt idx="3183">
                  <c:v>1273852800</c:v>
                </c:pt>
                <c:pt idx="3184">
                  <c:v>1273856400</c:v>
                </c:pt>
                <c:pt idx="3185">
                  <c:v>1273860000</c:v>
                </c:pt>
                <c:pt idx="3186">
                  <c:v>1273863600</c:v>
                </c:pt>
                <c:pt idx="3187">
                  <c:v>1273867200</c:v>
                </c:pt>
                <c:pt idx="3188">
                  <c:v>1273870800</c:v>
                </c:pt>
                <c:pt idx="3189">
                  <c:v>1273874400</c:v>
                </c:pt>
                <c:pt idx="3190">
                  <c:v>1273878000</c:v>
                </c:pt>
                <c:pt idx="3191">
                  <c:v>1273881600</c:v>
                </c:pt>
                <c:pt idx="3192">
                  <c:v>1273885200</c:v>
                </c:pt>
                <c:pt idx="3193">
                  <c:v>1273888800</c:v>
                </c:pt>
                <c:pt idx="3194">
                  <c:v>1273892400</c:v>
                </c:pt>
                <c:pt idx="3195">
                  <c:v>1273896000</c:v>
                </c:pt>
                <c:pt idx="3196">
                  <c:v>1273899600</c:v>
                </c:pt>
                <c:pt idx="3197">
                  <c:v>1273903200</c:v>
                </c:pt>
                <c:pt idx="3198">
                  <c:v>1273906800</c:v>
                </c:pt>
                <c:pt idx="3199">
                  <c:v>1273910400</c:v>
                </c:pt>
                <c:pt idx="3200">
                  <c:v>1273914000</c:v>
                </c:pt>
                <c:pt idx="3201">
                  <c:v>1273917600</c:v>
                </c:pt>
                <c:pt idx="3202">
                  <c:v>1273921200</c:v>
                </c:pt>
                <c:pt idx="3203">
                  <c:v>1273924800</c:v>
                </c:pt>
                <c:pt idx="3204">
                  <c:v>1273928400</c:v>
                </c:pt>
                <c:pt idx="3205">
                  <c:v>1273932000</c:v>
                </c:pt>
                <c:pt idx="3206">
                  <c:v>1273935600</c:v>
                </c:pt>
                <c:pt idx="3207">
                  <c:v>1273939200</c:v>
                </c:pt>
                <c:pt idx="3208">
                  <c:v>1273942800</c:v>
                </c:pt>
                <c:pt idx="3209">
                  <c:v>1273946400</c:v>
                </c:pt>
                <c:pt idx="3210">
                  <c:v>1273950000</c:v>
                </c:pt>
                <c:pt idx="3211">
                  <c:v>1273953600</c:v>
                </c:pt>
                <c:pt idx="3212">
                  <c:v>1273957200</c:v>
                </c:pt>
                <c:pt idx="3213">
                  <c:v>1273960800</c:v>
                </c:pt>
                <c:pt idx="3214">
                  <c:v>1273964400</c:v>
                </c:pt>
                <c:pt idx="3215">
                  <c:v>1273968000</c:v>
                </c:pt>
                <c:pt idx="3216">
                  <c:v>1273971600</c:v>
                </c:pt>
                <c:pt idx="3217">
                  <c:v>1273975200</c:v>
                </c:pt>
                <c:pt idx="3218">
                  <c:v>1273978800</c:v>
                </c:pt>
                <c:pt idx="3219">
                  <c:v>1273982400</c:v>
                </c:pt>
                <c:pt idx="3220">
                  <c:v>1273986000</c:v>
                </c:pt>
                <c:pt idx="3221">
                  <c:v>1273989600</c:v>
                </c:pt>
                <c:pt idx="3222">
                  <c:v>1273993200</c:v>
                </c:pt>
                <c:pt idx="3223">
                  <c:v>1273996800</c:v>
                </c:pt>
                <c:pt idx="3224">
                  <c:v>1274000400</c:v>
                </c:pt>
                <c:pt idx="3225">
                  <c:v>1274004000</c:v>
                </c:pt>
                <c:pt idx="3226">
                  <c:v>1274007600</c:v>
                </c:pt>
                <c:pt idx="3227">
                  <c:v>1274011200</c:v>
                </c:pt>
                <c:pt idx="3228">
                  <c:v>1274014800</c:v>
                </c:pt>
                <c:pt idx="3229">
                  <c:v>1274018400</c:v>
                </c:pt>
                <c:pt idx="3230">
                  <c:v>1274022000</c:v>
                </c:pt>
                <c:pt idx="3231">
                  <c:v>1274025600</c:v>
                </c:pt>
                <c:pt idx="3232">
                  <c:v>1274029200</c:v>
                </c:pt>
                <c:pt idx="3233">
                  <c:v>1274032800</c:v>
                </c:pt>
                <c:pt idx="3234">
                  <c:v>1274036400</c:v>
                </c:pt>
                <c:pt idx="3235">
                  <c:v>1274040000</c:v>
                </c:pt>
                <c:pt idx="3236">
                  <c:v>1274043600</c:v>
                </c:pt>
                <c:pt idx="3237">
                  <c:v>1274047200</c:v>
                </c:pt>
                <c:pt idx="3238">
                  <c:v>1274050800</c:v>
                </c:pt>
                <c:pt idx="3239">
                  <c:v>1274054400</c:v>
                </c:pt>
                <c:pt idx="3240">
                  <c:v>1274058000</c:v>
                </c:pt>
                <c:pt idx="3241">
                  <c:v>1274061600</c:v>
                </c:pt>
                <c:pt idx="3242">
                  <c:v>1274065200</c:v>
                </c:pt>
                <c:pt idx="3243">
                  <c:v>1274068800</c:v>
                </c:pt>
                <c:pt idx="3244">
                  <c:v>1274072400</c:v>
                </c:pt>
                <c:pt idx="3245">
                  <c:v>1274076000</c:v>
                </c:pt>
                <c:pt idx="3246">
                  <c:v>1274079600</c:v>
                </c:pt>
                <c:pt idx="3247">
                  <c:v>1274083200</c:v>
                </c:pt>
                <c:pt idx="3248">
                  <c:v>1274086800</c:v>
                </c:pt>
                <c:pt idx="3249">
                  <c:v>1274090400</c:v>
                </c:pt>
                <c:pt idx="3250">
                  <c:v>1274094000</c:v>
                </c:pt>
                <c:pt idx="3251">
                  <c:v>1274097600</c:v>
                </c:pt>
                <c:pt idx="3252">
                  <c:v>1274101200</c:v>
                </c:pt>
                <c:pt idx="3253">
                  <c:v>1274104800</c:v>
                </c:pt>
                <c:pt idx="3254">
                  <c:v>1274108400</c:v>
                </c:pt>
                <c:pt idx="3255">
                  <c:v>1274112000</c:v>
                </c:pt>
                <c:pt idx="3256">
                  <c:v>1274115600</c:v>
                </c:pt>
                <c:pt idx="3257">
                  <c:v>1274119200</c:v>
                </c:pt>
                <c:pt idx="3258">
                  <c:v>1274122800</c:v>
                </c:pt>
                <c:pt idx="3259">
                  <c:v>1274126400</c:v>
                </c:pt>
                <c:pt idx="3260">
                  <c:v>1274130000</c:v>
                </c:pt>
                <c:pt idx="3261">
                  <c:v>1274133600</c:v>
                </c:pt>
                <c:pt idx="3262">
                  <c:v>1274137200</c:v>
                </c:pt>
                <c:pt idx="3263">
                  <c:v>1274140800</c:v>
                </c:pt>
                <c:pt idx="3264">
                  <c:v>1274144400</c:v>
                </c:pt>
                <c:pt idx="3265">
                  <c:v>1274148000</c:v>
                </c:pt>
                <c:pt idx="3266">
                  <c:v>1274151600</c:v>
                </c:pt>
                <c:pt idx="3267">
                  <c:v>1274155200</c:v>
                </c:pt>
                <c:pt idx="3268">
                  <c:v>1274158800</c:v>
                </c:pt>
                <c:pt idx="3269">
                  <c:v>1274162400</c:v>
                </c:pt>
                <c:pt idx="3270">
                  <c:v>1274166000</c:v>
                </c:pt>
                <c:pt idx="3271">
                  <c:v>1274169600</c:v>
                </c:pt>
                <c:pt idx="3272">
                  <c:v>1274173200</c:v>
                </c:pt>
                <c:pt idx="3273">
                  <c:v>1274176800</c:v>
                </c:pt>
                <c:pt idx="3274">
                  <c:v>1274180400</c:v>
                </c:pt>
                <c:pt idx="3275">
                  <c:v>1274184000</c:v>
                </c:pt>
                <c:pt idx="3276">
                  <c:v>1274187600</c:v>
                </c:pt>
                <c:pt idx="3277">
                  <c:v>1274191200</c:v>
                </c:pt>
                <c:pt idx="3278">
                  <c:v>1274194800</c:v>
                </c:pt>
                <c:pt idx="3279">
                  <c:v>1274198400</c:v>
                </c:pt>
                <c:pt idx="3280">
                  <c:v>1274202000</c:v>
                </c:pt>
                <c:pt idx="3281">
                  <c:v>1274205600</c:v>
                </c:pt>
                <c:pt idx="3282">
                  <c:v>1274209200</c:v>
                </c:pt>
                <c:pt idx="3283">
                  <c:v>1274212800</c:v>
                </c:pt>
                <c:pt idx="3284">
                  <c:v>1274216400</c:v>
                </c:pt>
                <c:pt idx="3285">
                  <c:v>1274220000</c:v>
                </c:pt>
                <c:pt idx="3286">
                  <c:v>1274223600</c:v>
                </c:pt>
                <c:pt idx="3287">
                  <c:v>1274227200</c:v>
                </c:pt>
                <c:pt idx="3288">
                  <c:v>1274230800</c:v>
                </c:pt>
                <c:pt idx="3289">
                  <c:v>1274234400</c:v>
                </c:pt>
                <c:pt idx="3290">
                  <c:v>1274238000</c:v>
                </c:pt>
                <c:pt idx="3291">
                  <c:v>1274241600</c:v>
                </c:pt>
                <c:pt idx="3292">
                  <c:v>1274245200</c:v>
                </c:pt>
                <c:pt idx="3293">
                  <c:v>1274248800</c:v>
                </c:pt>
                <c:pt idx="3294">
                  <c:v>1274252400</c:v>
                </c:pt>
                <c:pt idx="3295">
                  <c:v>1274256000</c:v>
                </c:pt>
                <c:pt idx="3296">
                  <c:v>1274259600</c:v>
                </c:pt>
                <c:pt idx="3297">
                  <c:v>1274263200</c:v>
                </c:pt>
                <c:pt idx="3298">
                  <c:v>1274266800</c:v>
                </c:pt>
                <c:pt idx="3299">
                  <c:v>1274270400</c:v>
                </c:pt>
                <c:pt idx="3300">
                  <c:v>1274274000</c:v>
                </c:pt>
                <c:pt idx="3301">
                  <c:v>1274277600</c:v>
                </c:pt>
                <c:pt idx="3302">
                  <c:v>1274281200</c:v>
                </c:pt>
                <c:pt idx="3303">
                  <c:v>1274284800</c:v>
                </c:pt>
                <c:pt idx="3304">
                  <c:v>1274288400</c:v>
                </c:pt>
                <c:pt idx="3305">
                  <c:v>1274292000</c:v>
                </c:pt>
                <c:pt idx="3306">
                  <c:v>1274295600</c:v>
                </c:pt>
                <c:pt idx="3307">
                  <c:v>1274299200</c:v>
                </c:pt>
                <c:pt idx="3308">
                  <c:v>1274302800</c:v>
                </c:pt>
                <c:pt idx="3309">
                  <c:v>1274306400</c:v>
                </c:pt>
                <c:pt idx="3310">
                  <c:v>1274310000</c:v>
                </c:pt>
                <c:pt idx="3311">
                  <c:v>1274313600</c:v>
                </c:pt>
                <c:pt idx="3312">
                  <c:v>1274317200</c:v>
                </c:pt>
                <c:pt idx="3313">
                  <c:v>1274320800</c:v>
                </c:pt>
                <c:pt idx="3314">
                  <c:v>1274324400</c:v>
                </c:pt>
                <c:pt idx="3315">
                  <c:v>1274328000</c:v>
                </c:pt>
                <c:pt idx="3316">
                  <c:v>1274331600</c:v>
                </c:pt>
                <c:pt idx="3317">
                  <c:v>1274335200</c:v>
                </c:pt>
                <c:pt idx="3318">
                  <c:v>1274338800</c:v>
                </c:pt>
                <c:pt idx="3319">
                  <c:v>1274342400</c:v>
                </c:pt>
                <c:pt idx="3320">
                  <c:v>1274346000</c:v>
                </c:pt>
                <c:pt idx="3321">
                  <c:v>1274349600</c:v>
                </c:pt>
                <c:pt idx="3322">
                  <c:v>1274353200</c:v>
                </c:pt>
                <c:pt idx="3323">
                  <c:v>1274356800</c:v>
                </c:pt>
                <c:pt idx="3324">
                  <c:v>1274360400</c:v>
                </c:pt>
                <c:pt idx="3325">
                  <c:v>1274364000</c:v>
                </c:pt>
                <c:pt idx="3326">
                  <c:v>1274367600</c:v>
                </c:pt>
                <c:pt idx="3327">
                  <c:v>1274371200</c:v>
                </c:pt>
                <c:pt idx="3328">
                  <c:v>1274374800</c:v>
                </c:pt>
                <c:pt idx="3329">
                  <c:v>1274378400</c:v>
                </c:pt>
                <c:pt idx="3330">
                  <c:v>1274382000</c:v>
                </c:pt>
                <c:pt idx="3331">
                  <c:v>1274385600</c:v>
                </c:pt>
                <c:pt idx="3332">
                  <c:v>1274389200</c:v>
                </c:pt>
                <c:pt idx="3333">
                  <c:v>1274392800</c:v>
                </c:pt>
                <c:pt idx="3334">
                  <c:v>1274396400</c:v>
                </c:pt>
                <c:pt idx="3335">
                  <c:v>1274400000</c:v>
                </c:pt>
                <c:pt idx="3336">
                  <c:v>1274403600</c:v>
                </c:pt>
                <c:pt idx="3337">
                  <c:v>1274407200</c:v>
                </c:pt>
                <c:pt idx="3338">
                  <c:v>1274410800</c:v>
                </c:pt>
                <c:pt idx="3339">
                  <c:v>1274414400</c:v>
                </c:pt>
                <c:pt idx="3340">
                  <c:v>1274418000</c:v>
                </c:pt>
                <c:pt idx="3341">
                  <c:v>1274421600</c:v>
                </c:pt>
                <c:pt idx="3342">
                  <c:v>1274425200</c:v>
                </c:pt>
                <c:pt idx="3343">
                  <c:v>1274428800</c:v>
                </c:pt>
                <c:pt idx="3344">
                  <c:v>1274432400</c:v>
                </c:pt>
                <c:pt idx="3345">
                  <c:v>1274436000</c:v>
                </c:pt>
                <c:pt idx="3346">
                  <c:v>1274439600</c:v>
                </c:pt>
                <c:pt idx="3347">
                  <c:v>1274443200</c:v>
                </c:pt>
                <c:pt idx="3348">
                  <c:v>1274446800</c:v>
                </c:pt>
                <c:pt idx="3349">
                  <c:v>1274450400</c:v>
                </c:pt>
                <c:pt idx="3350">
                  <c:v>1274454000</c:v>
                </c:pt>
                <c:pt idx="3351">
                  <c:v>1274457600</c:v>
                </c:pt>
                <c:pt idx="3352">
                  <c:v>1274461200</c:v>
                </c:pt>
                <c:pt idx="3353">
                  <c:v>1274464800</c:v>
                </c:pt>
                <c:pt idx="3354">
                  <c:v>1274468400</c:v>
                </c:pt>
                <c:pt idx="3355">
                  <c:v>1274472000</c:v>
                </c:pt>
                <c:pt idx="3356">
                  <c:v>1274475600</c:v>
                </c:pt>
                <c:pt idx="3357">
                  <c:v>1274479200</c:v>
                </c:pt>
                <c:pt idx="3358">
                  <c:v>1274482800</c:v>
                </c:pt>
                <c:pt idx="3359">
                  <c:v>1274486400</c:v>
                </c:pt>
                <c:pt idx="3360">
                  <c:v>1274490000</c:v>
                </c:pt>
                <c:pt idx="3361">
                  <c:v>1274493600</c:v>
                </c:pt>
                <c:pt idx="3362">
                  <c:v>1274497200</c:v>
                </c:pt>
                <c:pt idx="3363">
                  <c:v>1274500800</c:v>
                </c:pt>
                <c:pt idx="3364">
                  <c:v>1274504400</c:v>
                </c:pt>
                <c:pt idx="3365">
                  <c:v>1274508000</c:v>
                </c:pt>
                <c:pt idx="3366">
                  <c:v>1274511600</c:v>
                </c:pt>
                <c:pt idx="3367">
                  <c:v>1274515200</c:v>
                </c:pt>
                <c:pt idx="3368">
                  <c:v>1274518800</c:v>
                </c:pt>
                <c:pt idx="3369">
                  <c:v>1274522400</c:v>
                </c:pt>
                <c:pt idx="3370">
                  <c:v>1274526000</c:v>
                </c:pt>
                <c:pt idx="3371">
                  <c:v>1274529600</c:v>
                </c:pt>
                <c:pt idx="3372">
                  <c:v>1274533200</c:v>
                </c:pt>
                <c:pt idx="3373">
                  <c:v>1274536800</c:v>
                </c:pt>
                <c:pt idx="3374">
                  <c:v>1274540400</c:v>
                </c:pt>
                <c:pt idx="3375">
                  <c:v>1274544000</c:v>
                </c:pt>
                <c:pt idx="3376">
                  <c:v>1274547600</c:v>
                </c:pt>
                <c:pt idx="3377">
                  <c:v>1274551200</c:v>
                </c:pt>
                <c:pt idx="3378">
                  <c:v>1274554800</c:v>
                </c:pt>
                <c:pt idx="3379">
                  <c:v>1274558400</c:v>
                </c:pt>
                <c:pt idx="3380">
                  <c:v>1274562000</c:v>
                </c:pt>
                <c:pt idx="3381">
                  <c:v>1274565600</c:v>
                </c:pt>
                <c:pt idx="3382">
                  <c:v>1274569200</c:v>
                </c:pt>
                <c:pt idx="3383">
                  <c:v>1274572800</c:v>
                </c:pt>
                <c:pt idx="3384">
                  <c:v>1274576400</c:v>
                </c:pt>
                <c:pt idx="3385">
                  <c:v>1274580000</c:v>
                </c:pt>
                <c:pt idx="3386">
                  <c:v>1274583600</c:v>
                </c:pt>
                <c:pt idx="3387">
                  <c:v>1274587200</c:v>
                </c:pt>
                <c:pt idx="3388">
                  <c:v>1274590800</c:v>
                </c:pt>
                <c:pt idx="3389">
                  <c:v>1274594400</c:v>
                </c:pt>
                <c:pt idx="3390">
                  <c:v>1274598000</c:v>
                </c:pt>
                <c:pt idx="3391">
                  <c:v>1274601600</c:v>
                </c:pt>
                <c:pt idx="3392">
                  <c:v>1274605200</c:v>
                </c:pt>
                <c:pt idx="3393">
                  <c:v>1274608800</c:v>
                </c:pt>
                <c:pt idx="3394">
                  <c:v>1274612400</c:v>
                </c:pt>
                <c:pt idx="3395">
                  <c:v>1274616000</c:v>
                </c:pt>
                <c:pt idx="3396">
                  <c:v>1274619600</c:v>
                </c:pt>
                <c:pt idx="3397">
                  <c:v>1274623200</c:v>
                </c:pt>
                <c:pt idx="3398">
                  <c:v>1274626800</c:v>
                </c:pt>
                <c:pt idx="3399">
                  <c:v>1274630400</c:v>
                </c:pt>
                <c:pt idx="3400">
                  <c:v>1274634000</c:v>
                </c:pt>
                <c:pt idx="3401">
                  <c:v>1274637600</c:v>
                </c:pt>
                <c:pt idx="3402">
                  <c:v>1274641200</c:v>
                </c:pt>
                <c:pt idx="3403">
                  <c:v>1274644800</c:v>
                </c:pt>
                <c:pt idx="3404">
                  <c:v>1274648400</c:v>
                </c:pt>
                <c:pt idx="3405">
                  <c:v>1274652000</c:v>
                </c:pt>
                <c:pt idx="3406">
                  <c:v>1274655600</c:v>
                </c:pt>
                <c:pt idx="3407">
                  <c:v>1274659200</c:v>
                </c:pt>
                <c:pt idx="3408">
                  <c:v>1274662800</c:v>
                </c:pt>
                <c:pt idx="3409">
                  <c:v>1274666400</c:v>
                </c:pt>
                <c:pt idx="3410">
                  <c:v>1274670000</c:v>
                </c:pt>
                <c:pt idx="3411">
                  <c:v>1274673600</c:v>
                </c:pt>
                <c:pt idx="3412">
                  <c:v>1274677200</c:v>
                </c:pt>
                <c:pt idx="3413">
                  <c:v>1274680800</c:v>
                </c:pt>
                <c:pt idx="3414">
                  <c:v>1274684400</c:v>
                </c:pt>
                <c:pt idx="3415">
                  <c:v>1274688000</c:v>
                </c:pt>
                <c:pt idx="3416">
                  <c:v>1274691600</c:v>
                </c:pt>
                <c:pt idx="3417">
                  <c:v>1274695200</c:v>
                </c:pt>
                <c:pt idx="3418">
                  <c:v>1274698800</c:v>
                </c:pt>
                <c:pt idx="3419">
                  <c:v>1274702400</c:v>
                </c:pt>
                <c:pt idx="3420">
                  <c:v>1274706000</c:v>
                </c:pt>
                <c:pt idx="3421">
                  <c:v>1274709600</c:v>
                </c:pt>
                <c:pt idx="3422">
                  <c:v>1274713200</c:v>
                </c:pt>
                <c:pt idx="3423">
                  <c:v>1274716800</c:v>
                </c:pt>
                <c:pt idx="3424">
                  <c:v>1274720400</c:v>
                </c:pt>
                <c:pt idx="3425">
                  <c:v>1274724000</c:v>
                </c:pt>
                <c:pt idx="3426">
                  <c:v>1274727600</c:v>
                </c:pt>
                <c:pt idx="3427">
                  <c:v>1274731200</c:v>
                </c:pt>
                <c:pt idx="3428">
                  <c:v>1274734800</c:v>
                </c:pt>
                <c:pt idx="3429">
                  <c:v>1274738400</c:v>
                </c:pt>
                <c:pt idx="3430">
                  <c:v>1274742000</c:v>
                </c:pt>
                <c:pt idx="3431">
                  <c:v>1274745600</c:v>
                </c:pt>
                <c:pt idx="3432">
                  <c:v>1274749200</c:v>
                </c:pt>
                <c:pt idx="3433">
                  <c:v>1274752800</c:v>
                </c:pt>
                <c:pt idx="3434">
                  <c:v>1274756400</c:v>
                </c:pt>
                <c:pt idx="3435">
                  <c:v>1274760000</c:v>
                </c:pt>
                <c:pt idx="3436">
                  <c:v>1274763600</c:v>
                </c:pt>
                <c:pt idx="3437">
                  <c:v>1274767200</c:v>
                </c:pt>
                <c:pt idx="3438">
                  <c:v>1274770800</c:v>
                </c:pt>
                <c:pt idx="3439">
                  <c:v>1274774400</c:v>
                </c:pt>
                <c:pt idx="3440">
                  <c:v>1274778000</c:v>
                </c:pt>
                <c:pt idx="3441">
                  <c:v>1274781600</c:v>
                </c:pt>
                <c:pt idx="3442">
                  <c:v>1274785200</c:v>
                </c:pt>
                <c:pt idx="3443">
                  <c:v>1274788800</c:v>
                </c:pt>
                <c:pt idx="3444">
                  <c:v>1274792400</c:v>
                </c:pt>
                <c:pt idx="3445">
                  <c:v>1274796000</c:v>
                </c:pt>
                <c:pt idx="3446">
                  <c:v>1274799600</c:v>
                </c:pt>
                <c:pt idx="3447">
                  <c:v>1274803200</c:v>
                </c:pt>
                <c:pt idx="3448">
                  <c:v>1274806800</c:v>
                </c:pt>
                <c:pt idx="3449">
                  <c:v>1274810400</c:v>
                </c:pt>
                <c:pt idx="3450">
                  <c:v>1274814000</c:v>
                </c:pt>
                <c:pt idx="3451">
                  <c:v>1274817600</c:v>
                </c:pt>
                <c:pt idx="3452">
                  <c:v>1274821200</c:v>
                </c:pt>
                <c:pt idx="3453">
                  <c:v>1274824800</c:v>
                </c:pt>
                <c:pt idx="3454">
                  <c:v>1274828400</c:v>
                </c:pt>
                <c:pt idx="3455">
                  <c:v>1274832000</c:v>
                </c:pt>
                <c:pt idx="3456">
                  <c:v>1274835600</c:v>
                </c:pt>
                <c:pt idx="3457">
                  <c:v>1274839200</c:v>
                </c:pt>
                <c:pt idx="3458">
                  <c:v>1274842800</c:v>
                </c:pt>
                <c:pt idx="3459">
                  <c:v>1274846400</c:v>
                </c:pt>
                <c:pt idx="3460">
                  <c:v>1274850000</c:v>
                </c:pt>
                <c:pt idx="3461">
                  <c:v>1274853600</c:v>
                </c:pt>
                <c:pt idx="3462">
                  <c:v>1274857200</c:v>
                </c:pt>
                <c:pt idx="3463">
                  <c:v>1274860800</c:v>
                </c:pt>
                <c:pt idx="3464">
                  <c:v>1274864400</c:v>
                </c:pt>
                <c:pt idx="3465">
                  <c:v>1274868000</c:v>
                </c:pt>
                <c:pt idx="3466">
                  <c:v>1274871600</c:v>
                </c:pt>
                <c:pt idx="3467">
                  <c:v>1274875200</c:v>
                </c:pt>
                <c:pt idx="3468">
                  <c:v>1274878800</c:v>
                </c:pt>
                <c:pt idx="3469">
                  <c:v>1274882400</c:v>
                </c:pt>
                <c:pt idx="3470">
                  <c:v>1274886000</c:v>
                </c:pt>
                <c:pt idx="3471">
                  <c:v>1274889600</c:v>
                </c:pt>
                <c:pt idx="3472">
                  <c:v>1274893200</c:v>
                </c:pt>
                <c:pt idx="3473">
                  <c:v>1274896800</c:v>
                </c:pt>
                <c:pt idx="3474">
                  <c:v>1274900400</c:v>
                </c:pt>
                <c:pt idx="3475">
                  <c:v>1274904000</c:v>
                </c:pt>
                <c:pt idx="3476">
                  <c:v>1274907600</c:v>
                </c:pt>
                <c:pt idx="3477">
                  <c:v>1274911200</c:v>
                </c:pt>
                <c:pt idx="3478">
                  <c:v>1274914800</c:v>
                </c:pt>
                <c:pt idx="3479">
                  <c:v>1274918400</c:v>
                </c:pt>
                <c:pt idx="3480">
                  <c:v>1274922000</c:v>
                </c:pt>
                <c:pt idx="3481">
                  <c:v>1274925600</c:v>
                </c:pt>
                <c:pt idx="3482">
                  <c:v>1274929200</c:v>
                </c:pt>
                <c:pt idx="3483">
                  <c:v>1274932800</c:v>
                </c:pt>
                <c:pt idx="3484">
                  <c:v>1274936400</c:v>
                </c:pt>
                <c:pt idx="3485">
                  <c:v>1274940000</c:v>
                </c:pt>
                <c:pt idx="3486">
                  <c:v>1274943600</c:v>
                </c:pt>
                <c:pt idx="3487">
                  <c:v>1274947200</c:v>
                </c:pt>
                <c:pt idx="3488">
                  <c:v>1274950800</c:v>
                </c:pt>
                <c:pt idx="3489">
                  <c:v>1274954400</c:v>
                </c:pt>
                <c:pt idx="3490">
                  <c:v>1274958000</c:v>
                </c:pt>
                <c:pt idx="3491">
                  <c:v>1274961600</c:v>
                </c:pt>
                <c:pt idx="3492">
                  <c:v>1274965200</c:v>
                </c:pt>
                <c:pt idx="3493">
                  <c:v>1274968800</c:v>
                </c:pt>
                <c:pt idx="3494">
                  <c:v>1274972400</c:v>
                </c:pt>
                <c:pt idx="3495">
                  <c:v>1274976000</c:v>
                </c:pt>
                <c:pt idx="3496">
                  <c:v>1274979600</c:v>
                </c:pt>
                <c:pt idx="3497">
                  <c:v>1274983200</c:v>
                </c:pt>
                <c:pt idx="3498">
                  <c:v>1274986800</c:v>
                </c:pt>
                <c:pt idx="3499">
                  <c:v>1274990400</c:v>
                </c:pt>
                <c:pt idx="3500">
                  <c:v>1274994000</c:v>
                </c:pt>
                <c:pt idx="3501">
                  <c:v>1274997600</c:v>
                </c:pt>
                <c:pt idx="3502">
                  <c:v>1275001200</c:v>
                </c:pt>
                <c:pt idx="3503">
                  <c:v>1275004800</c:v>
                </c:pt>
                <c:pt idx="3504">
                  <c:v>1275008400</c:v>
                </c:pt>
                <c:pt idx="3505">
                  <c:v>1275012000</c:v>
                </c:pt>
                <c:pt idx="3506">
                  <c:v>1275015600</c:v>
                </c:pt>
                <c:pt idx="3507">
                  <c:v>1275019200</c:v>
                </c:pt>
                <c:pt idx="3508">
                  <c:v>1275022800</c:v>
                </c:pt>
                <c:pt idx="3509">
                  <c:v>1275026400</c:v>
                </c:pt>
                <c:pt idx="3510">
                  <c:v>1275030000</c:v>
                </c:pt>
                <c:pt idx="3511">
                  <c:v>1275033600</c:v>
                </c:pt>
                <c:pt idx="3512">
                  <c:v>1275037200</c:v>
                </c:pt>
                <c:pt idx="3513">
                  <c:v>1275040800</c:v>
                </c:pt>
                <c:pt idx="3514">
                  <c:v>1275044400</c:v>
                </c:pt>
                <c:pt idx="3515">
                  <c:v>1275048000</c:v>
                </c:pt>
                <c:pt idx="3516">
                  <c:v>1275051600</c:v>
                </c:pt>
                <c:pt idx="3517">
                  <c:v>1275055200</c:v>
                </c:pt>
                <c:pt idx="3518">
                  <c:v>1275058800</c:v>
                </c:pt>
                <c:pt idx="3519">
                  <c:v>1275062400</c:v>
                </c:pt>
                <c:pt idx="3520">
                  <c:v>1275066000</c:v>
                </c:pt>
                <c:pt idx="3521">
                  <c:v>1275069600</c:v>
                </c:pt>
                <c:pt idx="3522">
                  <c:v>1275073200</c:v>
                </c:pt>
                <c:pt idx="3523">
                  <c:v>1275076800</c:v>
                </c:pt>
                <c:pt idx="3524">
                  <c:v>1275080400</c:v>
                </c:pt>
                <c:pt idx="3525">
                  <c:v>1275084000</c:v>
                </c:pt>
                <c:pt idx="3526">
                  <c:v>1275087600</c:v>
                </c:pt>
                <c:pt idx="3527">
                  <c:v>1275091200</c:v>
                </c:pt>
                <c:pt idx="3528">
                  <c:v>1275094800</c:v>
                </c:pt>
                <c:pt idx="3529">
                  <c:v>1275098400</c:v>
                </c:pt>
                <c:pt idx="3530">
                  <c:v>1275102000</c:v>
                </c:pt>
                <c:pt idx="3531">
                  <c:v>1275105600</c:v>
                </c:pt>
                <c:pt idx="3532">
                  <c:v>1275109200</c:v>
                </c:pt>
                <c:pt idx="3533">
                  <c:v>1275112800</c:v>
                </c:pt>
                <c:pt idx="3534">
                  <c:v>1275116400</c:v>
                </c:pt>
                <c:pt idx="3535">
                  <c:v>1275120000</c:v>
                </c:pt>
                <c:pt idx="3536">
                  <c:v>1275123600</c:v>
                </c:pt>
                <c:pt idx="3537">
                  <c:v>1275127200</c:v>
                </c:pt>
                <c:pt idx="3538">
                  <c:v>1275130800</c:v>
                </c:pt>
                <c:pt idx="3539">
                  <c:v>1275134400</c:v>
                </c:pt>
                <c:pt idx="3540">
                  <c:v>1275138000</c:v>
                </c:pt>
                <c:pt idx="3541">
                  <c:v>1275141600</c:v>
                </c:pt>
                <c:pt idx="3542">
                  <c:v>1275145200</c:v>
                </c:pt>
                <c:pt idx="3543">
                  <c:v>1275148800</c:v>
                </c:pt>
                <c:pt idx="3544">
                  <c:v>1275152400</c:v>
                </c:pt>
                <c:pt idx="3545">
                  <c:v>1275156000</c:v>
                </c:pt>
                <c:pt idx="3546">
                  <c:v>1275159600</c:v>
                </c:pt>
                <c:pt idx="3547">
                  <c:v>1275163200</c:v>
                </c:pt>
                <c:pt idx="3548">
                  <c:v>1275166800</c:v>
                </c:pt>
                <c:pt idx="3549">
                  <c:v>1275170400</c:v>
                </c:pt>
                <c:pt idx="3550">
                  <c:v>1275174000</c:v>
                </c:pt>
                <c:pt idx="3551">
                  <c:v>1275177600</c:v>
                </c:pt>
                <c:pt idx="3552">
                  <c:v>1275181200</c:v>
                </c:pt>
                <c:pt idx="3553">
                  <c:v>1275184800</c:v>
                </c:pt>
                <c:pt idx="3554">
                  <c:v>1275188400</c:v>
                </c:pt>
                <c:pt idx="3555">
                  <c:v>1275192000</c:v>
                </c:pt>
                <c:pt idx="3556">
                  <c:v>1275195600</c:v>
                </c:pt>
                <c:pt idx="3557">
                  <c:v>1275199200</c:v>
                </c:pt>
                <c:pt idx="3558">
                  <c:v>1275202800</c:v>
                </c:pt>
                <c:pt idx="3559">
                  <c:v>1275206400</c:v>
                </c:pt>
                <c:pt idx="3560">
                  <c:v>1275210000</c:v>
                </c:pt>
                <c:pt idx="3561">
                  <c:v>1275213600</c:v>
                </c:pt>
                <c:pt idx="3562">
                  <c:v>1275217200</c:v>
                </c:pt>
                <c:pt idx="3563">
                  <c:v>1275220800</c:v>
                </c:pt>
                <c:pt idx="3564">
                  <c:v>1275224400</c:v>
                </c:pt>
                <c:pt idx="3565">
                  <c:v>1275228000</c:v>
                </c:pt>
                <c:pt idx="3566">
                  <c:v>1275231600</c:v>
                </c:pt>
                <c:pt idx="3567">
                  <c:v>1275235200</c:v>
                </c:pt>
                <c:pt idx="3568">
                  <c:v>1275238800</c:v>
                </c:pt>
                <c:pt idx="3569">
                  <c:v>1275242400</c:v>
                </c:pt>
                <c:pt idx="3570">
                  <c:v>1275246000</c:v>
                </c:pt>
                <c:pt idx="3571">
                  <c:v>1275249600</c:v>
                </c:pt>
                <c:pt idx="3572">
                  <c:v>1275253200</c:v>
                </c:pt>
                <c:pt idx="3573">
                  <c:v>1275256800</c:v>
                </c:pt>
                <c:pt idx="3574">
                  <c:v>1275260400</c:v>
                </c:pt>
                <c:pt idx="3575">
                  <c:v>1275264000</c:v>
                </c:pt>
                <c:pt idx="3576">
                  <c:v>1275267600</c:v>
                </c:pt>
                <c:pt idx="3577">
                  <c:v>1275271200</c:v>
                </c:pt>
                <c:pt idx="3578">
                  <c:v>1275274800</c:v>
                </c:pt>
                <c:pt idx="3579">
                  <c:v>1275278400</c:v>
                </c:pt>
                <c:pt idx="3580">
                  <c:v>1275282000</c:v>
                </c:pt>
                <c:pt idx="3581">
                  <c:v>1275285600</c:v>
                </c:pt>
                <c:pt idx="3582">
                  <c:v>1275289200</c:v>
                </c:pt>
                <c:pt idx="3583">
                  <c:v>1275292800</c:v>
                </c:pt>
                <c:pt idx="3584">
                  <c:v>1275296400</c:v>
                </c:pt>
                <c:pt idx="3585">
                  <c:v>1275300000</c:v>
                </c:pt>
                <c:pt idx="3586">
                  <c:v>1275303600</c:v>
                </c:pt>
                <c:pt idx="3587">
                  <c:v>1275307200</c:v>
                </c:pt>
                <c:pt idx="3588">
                  <c:v>1275310800</c:v>
                </c:pt>
                <c:pt idx="3589">
                  <c:v>1275314400</c:v>
                </c:pt>
                <c:pt idx="3590">
                  <c:v>1275318000</c:v>
                </c:pt>
                <c:pt idx="3591">
                  <c:v>1275321600</c:v>
                </c:pt>
                <c:pt idx="3592">
                  <c:v>1275325200</c:v>
                </c:pt>
                <c:pt idx="3593">
                  <c:v>1275328800</c:v>
                </c:pt>
                <c:pt idx="3594">
                  <c:v>1275332400</c:v>
                </c:pt>
                <c:pt idx="3595">
                  <c:v>1275336000</c:v>
                </c:pt>
                <c:pt idx="3596">
                  <c:v>1275339600</c:v>
                </c:pt>
                <c:pt idx="3597">
                  <c:v>1275343200</c:v>
                </c:pt>
                <c:pt idx="3598">
                  <c:v>1275346800</c:v>
                </c:pt>
                <c:pt idx="3599">
                  <c:v>1275350400</c:v>
                </c:pt>
                <c:pt idx="3600">
                  <c:v>1275354000</c:v>
                </c:pt>
                <c:pt idx="3601">
                  <c:v>1275357600</c:v>
                </c:pt>
                <c:pt idx="3602">
                  <c:v>1275361200</c:v>
                </c:pt>
                <c:pt idx="3603">
                  <c:v>1275364800</c:v>
                </c:pt>
                <c:pt idx="3604">
                  <c:v>1275368400</c:v>
                </c:pt>
                <c:pt idx="3605">
                  <c:v>1275372000</c:v>
                </c:pt>
                <c:pt idx="3606">
                  <c:v>1275375600</c:v>
                </c:pt>
                <c:pt idx="3607">
                  <c:v>1275379200</c:v>
                </c:pt>
                <c:pt idx="3608">
                  <c:v>1275382800</c:v>
                </c:pt>
                <c:pt idx="3609">
                  <c:v>1275386400</c:v>
                </c:pt>
                <c:pt idx="3610">
                  <c:v>1275390000</c:v>
                </c:pt>
                <c:pt idx="3611">
                  <c:v>1275393600</c:v>
                </c:pt>
                <c:pt idx="3612">
                  <c:v>1275397200</c:v>
                </c:pt>
                <c:pt idx="3613">
                  <c:v>1275400800</c:v>
                </c:pt>
                <c:pt idx="3614">
                  <c:v>1275404400</c:v>
                </c:pt>
                <c:pt idx="3615">
                  <c:v>1275408000</c:v>
                </c:pt>
                <c:pt idx="3616">
                  <c:v>1275411600</c:v>
                </c:pt>
                <c:pt idx="3617">
                  <c:v>1275415200</c:v>
                </c:pt>
                <c:pt idx="3618">
                  <c:v>1275418800</c:v>
                </c:pt>
                <c:pt idx="3619">
                  <c:v>1275422400</c:v>
                </c:pt>
                <c:pt idx="3620">
                  <c:v>1275426000</c:v>
                </c:pt>
                <c:pt idx="3621">
                  <c:v>1275429600</c:v>
                </c:pt>
                <c:pt idx="3622">
                  <c:v>1275433200</c:v>
                </c:pt>
                <c:pt idx="3623">
                  <c:v>1275436800</c:v>
                </c:pt>
                <c:pt idx="3624">
                  <c:v>1275440400</c:v>
                </c:pt>
                <c:pt idx="3625">
                  <c:v>1275444000</c:v>
                </c:pt>
                <c:pt idx="3626">
                  <c:v>1275447600</c:v>
                </c:pt>
                <c:pt idx="3627">
                  <c:v>1275451200</c:v>
                </c:pt>
                <c:pt idx="3628">
                  <c:v>1275454800</c:v>
                </c:pt>
                <c:pt idx="3629">
                  <c:v>1275458400</c:v>
                </c:pt>
                <c:pt idx="3630">
                  <c:v>1275462000</c:v>
                </c:pt>
                <c:pt idx="3631">
                  <c:v>1275465600</c:v>
                </c:pt>
                <c:pt idx="3632">
                  <c:v>1275469200</c:v>
                </c:pt>
                <c:pt idx="3633">
                  <c:v>1275472800</c:v>
                </c:pt>
                <c:pt idx="3634">
                  <c:v>1275476400</c:v>
                </c:pt>
                <c:pt idx="3635">
                  <c:v>1275480000</c:v>
                </c:pt>
                <c:pt idx="3636">
                  <c:v>1275483600</c:v>
                </c:pt>
                <c:pt idx="3637">
                  <c:v>1275487200</c:v>
                </c:pt>
                <c:pt idx="3638">
                  <c:v>1275490800</c:v>
                </c:pt>
                <c:pt idx="3639">
                  <c:v>1275494400</c:v>
                </c:pt>
                <c:pt idx="3640">
                  <c:v>1275498000</c:v>
                </c:pt>
                <c:pt idx="3641">
                  <c:v>1275501600</c:v>
                </c:pt>
                <c:pt idx="3642">
                  <c:v>1275505200</c:v>
                </c:pt>
                <c:pt idx="3643">
                  <c:v>1275508800</c:v>
                </c:pt>
                <c:pt idx="3644">
                  <c:v>1275512400</c:v>
                </c:pt>
                <c:pt idx="3645">
                  <c:v>1275516000</c:v>
                </c:pt>
                <c:pt idx="3646">
                  <c:v>1275519600</c:v>
                </c:pt>
                <c:pt idx="3647">
                  <c:v>1275523200</c:v>
                </c:pt>
                <c:pt idx="3648">
                  <c:v>1275526800</c:v>
                </c:pt>
                <c:pt idx="3649">
                  <c:v>1275530400</c:v>
                </c:pt>
                <c:pt idx="3650">
                  <c:v>1275534000</c:v>
                </c:pt>
                <c:pt idx="3651">
                  <c:v>1275537600</c:v>
                </c:pt>
                <c:pt idx="3652">
                  <c:v>1275541200</c:v>
                </c:pt>
                <c:pt idx="3653">
                  <c:v>1275544800</c:v>
                </c:pt>
                <c:pt idx="3654">
                  <c:v>1275548400</c:v>
                </c:pt>
                <c:pt idx="3655">
                  <c:v>1275552000</c:v>
                </c:pt>
                <c:pt idx="3656">
                  <c:v>1275555600</c:v>
                </c:pt>
                <c:pt idx="3657">
                  <c:v>1275559200</c:v>
                </c:pt>
                <c:pt idx="3658">
                  <c:v>1275562800</c:v>
                </c:pt>
                <c:pt idx="3659">
                  <c:v>1275566400</c:v>
                </c:pt>
                <c:pt idx="3660">
                  <c:v>1275570000</c:v>
                </c:pt>
                <c:pt idx="3661">
                  <c:v>1275573600</c:v>
                </c:pt>
                <c:pt idx="3662">
                  <c:v>1275577200</c:v>
                </c:pt>
                <c:pt idx="3663">
                  <c:v>1275580800</c:v>
                </c:pt>
                <c:pt idx="3664">
                  <c:v>1275584400</c:v>
                </c:pt>
                <c:pt idx="3665">
                  <c:v>1275588000</c:v>
                </c:pt>
                <c:pt idx="3666">
                  <c:v>1275591600</c:v>
                </c:pt>
                <c:pt idx="3667">
                  <c:v>1275595200</c:v>
                </c:pt>
                <c:pt idx="3668">
                  <c:v>1275598800</c:v>
                </c:pt>
                <c:pt idx="3669">
                  <c:v>1275602400</c:v>
                </c:pt>
                <c:pt idx="3670">
                  <c:v>1275606000</c:v>
                </c:pt>
                <c:pt idx="3671">
                  <c:v>1275609600</c:v>
                </c:pt>
                <c:pt idx="3672">
                  <c:v>1275613200</c:v>
                </c:pt>
                <c:pt idx="3673">
                  <c:v>1275616800</c:v>
                </c:pt>
                <c:pt idx="3674">
                  <c:v>1275620400</c:v>
                </c:pt>
                <c:pt idx="3675">
                  <c:v>1275624000</c:v>
                </c:pt>
                <c:pt idx="3676">
                  <c:v>1275627600</c:v>
                </c:pt>
                <c:pt idx="3677">
                  <c:v>1275631200</c:v>
                </c:pt>
                <c:pt idx="3678">
                  <c:v>1275634800</c:v>
                </c:pt>
                <c:pt idx="3679">
                  <c:v>1275638400</c:v>
                </c:pt>
                <c:pt idx="3680">
                  <c:v>1275642000</c:v>
                </c:pt>
                <c:pt idx="3681">
                  <c:v>1275645600</c:v>
                </c:pt>
                <c:pt idx="3682">
                  <c:v>1275649200</c:v>
                </c:pt>
                <c:pt idx="3683">
                  <c:v>1275652800</c:v>
                </c:pt>
                <c:pt idx="3684">
                  <c:v>1275656400</c:v>
                </c:pt>
                <c:pt idx="3685">
                  <c:v>1275660000</c:v>
                </c:pt>
                <c:pt idx="3686">
                  <c:v>1275663600</c:v>
                </c:pt>
                <c:pt idx="3687">
                  <c:v>1275667200</c:v>
                </c:pt>
                <c:pt idx="3688">
                  <c:v>1275670800</c:v>
                </c:pt>
                <c:pt idx="3689">
                  <c:v>1275674400</c:v>
                </c:pt>
                <c:pt idx="3690">
                  <c:v>1275678000</c:v>
                </c:pt>
                <c:pt idx="3691">
                  <c:v>1275681600</c:v>
                </c:pt>
                <c:pt idx="3692">
                  <c:v>1275685200</c:v>
                </c:pt>
                <c:pt idx="3693">
                  <c:v>1275688800</c:v>
                </c:pt>
                <c:pt idx="3694">
                  <c:v>1275692400</c:v>
                </c:pt>
                <c:pt idx="3695">
                  <c:v>1275696000</c:v>
                </c:pt>
                <c:pt idx="3696">
                  <c:v>1275699600</c:v>
                </c:pt>
                <c:pt idx="3697">
                  <c:v>1275703200</c:v>
                </c:pt>
                <c:pt idx="3698">
                  <c:v>1275706800</c:v>
                </c:pt>
                <c:pt idx="3699">
                  <c:v>1275710400</c:v>
                </c:pt>
                <c:pt idx="3700">
                  <c:v>1275714000</c:v>
                </c:pt>
                <c:pt idx="3701">
                  <c:v>1275717600</c:v>
                </c:pt>
                <c:pt idx="3702">
                  <c:v>1275721200</c:v>
                </c:pt>
                <c:pt idx="3703">
                  <c:v>1275724800</c:v>
                </c:pt>
                <c:pt idx="3704">
                  <c:v>1275728400</c:v>
                </c:pt>
                <c:pt idx="3705">
                  <c:v>1275732000</c:v>
                </c:pt>
                <c:pt idx="3706">
                  <c:v>1275735600</c:v>
                </c:pt>
                <c:pt idx="3707">
                  <c:v>1275739200</c:v>
                </c:pt>
                <c:pt idx="3708">
                  <c:v>1275742800</c:v>
                </c:pt>
                <c:pt idx="3709">
                  <c:v>1275746400</c:v>
                </c:pt>
                <c:pt idx="3710">
                  <c:v>1275750000</c:v>
                </c:pt>
                <c:pt idx="3711">
                  <c:v>1275753600</c:v>
                </c:pt>
                <c:pt idx="3712">
                  <c:v>1275757200</c:v>
                </c:pt>
                <c:pt idx="3713">
                  <c:v>1275760800</c:v>
                </c:pt>
                <c:pt idx="3714">
                  <c:v>1275764400</c:v>
                </c:pt>
                <c:pt idx="3715">
                  <c:v>1275768000</c:v>
                </c:pt>
                <c:pt idx="3716">
                  <c:v>1275771600</c:v>
                </c:pt>
                <c:pt idx="3717">
                  <c:v>1275775200</c:v>
                </c:pt>
                <c:pt idx="3718">
                  <c:v>1275778800</c:v>
                </c:pt>
                <c:pt idx="3719">
                  <c:v>1275782400</c:v>
                </c:pt>
                <c:pt idx="3720">
                  <c:v>1275786000</c:v>
                </c:pt>
                <c:pt idx="3721">
                  <c:v>1275789600</c:v>
                </c:pt>
                <c:pt idx="3722">
                  <c:v>1275793200</c:v>
                </c:pt>
                <c:pt idx="3723">
                  <c:v>1275796800</c:v>
                </c:pt>
                <c:pt idx="3724">
                  <c:v>1275800400</c:v>
                </c:pt>
                <c:pt idx="3725">
                  <c:v>1275804000</c:v>
                </c:pt>
                <c:pt idx="3726">
                  <c:v>1275807600</c:v>
                </c:pt>
                <c:pt idx="3727">
                  <c:v>1275811200</c:v>
                </c:pt>
                <c:pt idx="3728">
                  <c:v>1275814800</c:v>
                </c:pt>
                <c:pt idx="3729">
                  <c:v>1275818400</c:v>
                </c:pt>
                <c:pt idx="3730">
                  <c:v>1275822000</c:v>
                </c:pt>
                <c:pt idx="3731">
                  <c:v>1275825600</c:v>
                </c:pt>
                <c:pt idx="3732">
                  <c:v>1275829200</c:v>
                </c:pt>
                <c:pt idx="3733">
                  <c:v>1275832800</c:v>
                </c:pt>
                <c:pt idx="3734">
                  <c:v>1275836400</c:v>
                </c:pt>
                <c:pt idx="3735">
                  <c:v>1275840000</c:v>
                </c:pt>
                <c:pt idx="3736">
                  <c:v>1275843600</c:v>
                </c:pt>
                <c:pt idx="3737">
                  <c:v>1275847200</c:v>
                </c:pt>
                <c:pt idx="3738">
                  <c:v>1275850800</c:v>
                </c:pt>
                <c:pt idx="3739">
                  <c:v>1275854400</c:v>
                </c:pt>
                <c:pt idx="3740">
                  <c:v>1275858000</c:v>
                </c:pt>
                <c:pt idx="3741">
                  <c:v>1275861600</c:v>
                </c:pt>
                <c:pt idx="3742">
                  <c:v>1275865200</c:v>
                </c:pt>
                <c:pt idx="3743">
                  <c:v>1275868800</c:v>
                </c:pt>
                <c:pt idx="3744">
                  <c:v>1275872400</c:v>
                </c:pt>
                <c:pt idx="3745">
                  <c:v>1275876000</c:v>
                </c:pt>
                <c:pt idx="3746">
                  <c:v>1275879600</c:v>
                </c:pt>
                <c:pt idx="3747">
                  <c:v>1275883200</c:v>
                </c:pt>
                <c:pt idx="3748">
                  <c:v>1275886800</c:v>
                </c:pt>
                <c:pt idx="3749">
                  <c:v>1275890400</c:v>
                </c:pt>
                <c:pt idx="3750">
                  <c:v>1275894000</c:v>
                </c:pt>
                <c:pt idx="3751">
                  <c:v>1275897600</c:v>
                </c:pt>
                <c:pt idx="3752">
                  <c:v>1275901200</c:v>
                </c:pt>
                <c:pt idx="3753">
                  <c:v>1275904800</c:v>
                </c:pt>
                <c:pt idx="3754">
                  <c:v>1275908400</c:v>
                </c:pt>
                <c:pt idx="3755">
                  <c:v>1275912000</c:v>
                </c:pt>
                <c:pt idx="3756">
                  <c:v>1275915600</c:v>
                </c:pt>
                <c:pt idx="3757">
                  <c:v>1275919200</c:v>
                </c:pt>
                <c:pt idx="3758">
                  <c:v>1275922800</c:v>
                </c:pt>
                <c:pt idx="3759">
                  <c:v>1275926400</c:v>
                </c:pt>
                <c:pt idx="3760">
                  <c:v>1275930000</c:v>
                </c:pt>
                <c:pt idx="3761">
                  <c:v>1275933600</c:v>
                </c:pt>
                <c:pt idx="3762">
                  <c:v>1275937200</c:v>
                </c:pt>
                <c:pt idx="3763">
                  <c:v>1275940800</c:v>
                </c:pt>
                <c:pt idx="3764">
                  <c:v>1275944400</c:v>
                </c:pt>
                <c:pt idx="3765">
                  <c:v>1275948000</c:v>
                </c:pt>
                <c:pt idx="3766">
                  <c:v>1275951600</c:v>
                </c:pt>
                <c:pt idx="3767">
                  <c:v>1275955200</c:v>
                </c:pt>
                <c:pt idx="3768">
                  <c:v>1275958800</c:v>
                </c:pt>
                <c:pt idx="3769">
                  <c:v>1275962400</c:v>
                </c:pt>
                <c:pt idx="3770">
                  <c:v>1275966000</c:v>
                </c:pt>
                <c:pt idx="3771">
                  <c:v>1275969600</c:v>
                </c:pt>
                <c:pt idx="3772">
                  <c:v>1275973200</c:v>
                </c:pt>
                <c:pt idx="3773">
                  <c:v>1275976800</c:v>
                </c:pt>
                <c:pt idx="3774">
                  <c:v>1275980400</c:v>
                </c:pt>
                <c:pt idx="3775">
                  <c:v>1275984000</c:v>
                </c:pt>
                <c:pt idx="3776">
                  <c:v>1275987600</c:v>
                </c:pt>
                <c:pt idx="3777">
                  <c:v>1275991200</c:v>
                </c:pt>
                <c:pt idx="3778">
                  <c:v>1275994800</c:v>
                </c:pt>
                <c:pt idx="3779">
                  <c:v>1275998400</c:v>
                </c:pt>
                <c:pt idx="3780">
                  <c:v>1276002000</c:v>
                </c:pt>
                <c:pt idx="3781">
                  <c:v>1276005600</c:v>
                </c:pt>
                <c:pt idx="3782">
                  <c:v>1276009200</c:v>
                </c:pt>
                <c:pt idx="3783">
                  <c:v>1276012800</c:v>
                </c:pt>
                <c:pt idx="3784">
                  <c:v>1276016400</c:v>
                </c:pt>
                <c:pt idx="3785">
                  <c:v>1276020000</c:v>
                </c:pt>
                <c:pt idx="3786">
                  <c:v>1276023600</c:v>
                </c:pt>
                <c:pt idx="3787">
                  <c:v>1276027200</c:v>
                </c:pt>
                <c:pt idx="3788">
                  <c:v>1276030800</c:v>
                </c:pt>
                <c:pt idx="3789">
                  <c:v>1276034400</c:v>
                </c:pt>
                <c:pt idx="3790">
                  <c:v>1276038000</c:v>
                </c:pt>
                <c:pt idx="3791">
                  <c:v>1276041600</c:v>
                </c:pt>
                <c:pt idx="3792">
                  <c:v>1276045200</c:v>
                </c:pt>
                <c:pt idx="3793">
                  <c:v>1276048800</c:v>
                </c:pt>
                <c:pt idx="3794">
                  <c:v>1276052400</c:v>
                </c:pt>
                <c:pt idx="3795">
                  <c:v>1276056000</c:v>
                </c:pt>
                <c:pt idx="3796">
                  <c:v>1276059600</c:v>
                </c:pt>
                <c:pt idx="3797">
                  <c:v>1276063200</c:v>
                </c:pt>
                <c:pt idx="3798">
                  <c:v>1276066800</c:v>
                </c:pt>
                <c:pt idx="3799">
                  <c:v>1276070400</c:v>
                </c:pt>
                <c:pt idx="3800">
                  <c:v>1276074000</c:v>
                </c:pt>
                <c:pt idx="3801">
                  <c:v>1276077600</c:v>
                </c:pt>
                <c:pt idx="3802">
                  <c:v>1276081200</c:v>
                </c:pt>
                <c:pt idx="3803">
                  <c:v>1276084800</c:v>
                </c:pt>
                <c:pt idx="3804">
                  <c:v>1276088400</c:v>
                </c:pt>
                <c:pt idx="3805">
                  <c:v>1276092000</c:v>
                </c:pt>
                <c:pt idx="3806">
                  <c:v>1276095600</c:v>
                </c:pt>
                <c:pt idx="3807">
                  <c:v>1276099200</c:v>
                </c:pt>
                <c:pt idx="3808">
                  <c:v>1276102800</c:v>
                </c:pt>
                <c:pt idx="3809">
                  <c:v>1276106400</c:v>
                </c:pt>
                <c:pt idx="3810">
                  <c:v>1276110000</c:v>
                </c:pt>
                <c:pt idx="3811">
                  <c:v>1276113600</c:v>
                </c:pt>
                <c:pt idx="3812">
                  <c:v>1276117200</c:v>
                </c:pt>
                <c:pt idx="3813">
                  <c:v>1276120800</c:v>
                </c:pt>
                <c:pt idx="3814">
                  <c:v>1276124400</c:v>
                </c:pt>
                <c:pt idx="3815">
                  <c:v>1276128000</c:v>
                </c:pt>
                <c:pt idx="3816">
                  <c:v>1276131600</c:v>
                </c:pt>
                <c:pt idx="3817">
                  <c:v>1276135200</c:v>
                </c:pt>
                <c:pt idx="3818">
                  <c:v>1276138800</c:v>
                </c:pt>
                <c:pt idx="3819">
                  <c:v>1276142400</c:v>
                </c:pt>
                <c:pt idx="3820">
                  <c:v>1276146000</c:v>
                </c:pt>
                <c:pt idx="3821">
                  <c:v>1276149600</c:v>
                </c:pt>
                <c:pt idx="3822">
                  <c:v>1276153200</c:v>
                </c:pt>
                <c:pt idx="3823">
                  <c:v>1276156800</c:v>
                </c:pt>
                <c:pt idx="3824">
                  <c:v>1276160400</c:v>
                </c:pt>
                <c:pt idx="3825">
                  <c:v>1276164000</c:v>
                </c:pt>
                <c:pt idx="3826">
                  <c:v>1276167600</c:v>
                </c:pt>
                <c:pt idx="3827">
                  <c:v>1276171200</c:v>
                </c:pt>
                <c:pt idx="3828">
                  <c:v>1276174800</c:v>
                </c:pt>
                <c:pt idx="3829">
                  <c:v>1276178400</c:v>
                </c:pt>
                <c:pt idx="3830">
                  <c:v>1276182000</c:v>
                </c:pt>
                <c:pt idx="3831">
                  <c:v>1276185600</c:v>
                </c:pt>
                <c:pt idx="3832">
                  <c:v>1276189200</c:v>
                </c:pt>
                <c:pt idx="3833">
                  <c:v>1276192800</c:v>
                </c:pt>
                <c:pt idx="3834">
                  <c:v>1276196400</c:v>
                </c:pt>
                <c:pt idx="3835">
                  <c:v>1276200000</c:v>
                </c:pt>
                <c:pt idx="3836">
                  <c:v>1276203600</c:v>
                </c:pt>
                <c:pt idx="3837">
                  <c:v>1276207200</c:v>
                </c:pt>
                <c:pt idx="3838">
                  <c:v>1276210800</c:v>
                </c:pt>
                <c:pt idx="3839">
                  <c:v>1276214400</c:v>
                </c:pt>
                <c:pt idx="3840">
                  <c:v>1276218000</c:v>
                </c:pt>
                <c:pt idx="3841">
                  <c:v>1276221600</c:v>
                </c:pt>
                <c:pt idx="3842">
                  <c:v>1276225200</c:v>
                </c:pt>
                <c:pt idx="3843">
                  <c:v>1276228800</c:v>
                </c:pt>
                <c:pt idx="3844">
                  <c:v>1276232400</c:v>
                </c:pt>
                <c:pt idx="3845">
                  <c:v>1276236000</c:v>
                </c:pt>
                <c:pt idx="3846">
                  <c:v>1276239600</c:v>
                </c:pt>
                <c:pt idx="3847">
                  <c:v>1276243200</c:v>
                </c:pt>
                <c:pt idx="3848">
                  <c:v>1276246800</c:v>
                </c:pt>
                <c:pt idx="3849">
                  <c:v>1276250400</c:v>
                </c:pt>
                <c:pt idx="3850">
                  <c:v>1276254000</c:v>
                </c:pt>
                <c:pt idx="3851">
                  <c:v>1276257600</c:v>
                </c:pt>
                <c:pt idx="3852">
                  <c:v>1276261200</c:v>
                </c:pt>
                <c:pt idx="3853">
                  <c:v>1276264800</c:v>
                </c:pt>
                <c:pt idx="3854">
                  <c:v>1276268400</c:v>
                </c:pt>
                <c:pt idx="3855">
                  <c:v>1276272000</c:v>
                </c:pt>
                <c:pt idx="3856">
                  <c:v>1276275600</c:v>
                </c:pt>
                <c:pt idx="3857">
                  <c:v>1276279200</c:v>
                </c:pt>
                <c:pt idx="3858">
                  <c:v>1276282800</c:v>
                </c:pt>
                <c:pt idx="3859">
                  <c:v>1276286400</c:v>
                </c:pt>
                <c:pt idx="3860">
                  <c:v>1276290000</c:v>
                </c:pt>
                <c:pt idx="3861">
                  <c:v>1276293600</c:v>
                </c:pt>
                <c:pt idx="3862">
                  <c:v>1276297200</c:v>
                </c:pt>
                <c:pt idx="3863">
                  <c:v>1276300800</c:v>
                </c:pt>
                <c:pt idx="3864">
                  <c:v>1276304400</c:v>
                </c:pt>
                <c:pt idx="3865">
                  <c:v>1276308000</c:v>
                </c:pt>
                <c:pt idx="3866">
                  <c:v>1276311600</c:v>
                </c:pt>
                <c:pt idx="3867">
                  <c:v>1276315200</c:v>
                </c:pt>
                <c:pt idx="3868">
                  <c:v>1276318800</c:v>
                </c:pt>
                <c:pt idx="3869">
                  <c:v>1276322400</c:v>
                </c:pt>
                <c:pt idx="3870">
                  <c:v>1276326000</c:v>
                </c:pt>
                <c:pt idx="3871">
                  <c:v>1276329600</c:v>
                </c:pt>
                <c:pt idx="3872">
                  <c:v>1276333200</c:v>
                </c:pt>
                <c:pt idx="3873">
                  <c:v>1276336800</c:v>
                </c:pt>
                <c:pt idx="3874">
                  <c:v>1276340400</c:v>
                </c:pt>
                <c:pt idx="3875">
                  <c:v>1276344000</c:v>
                </c:pt>
                <c:pt idx="3876">
                  <c:v>1276347600</c:v>
                </c:pt>
                <c:pt idx="3877">
                  <c:v>1276351200</c:v>
                </c:pt>
                <c:pt idx="3878">
                  <c:v>1276354800</c:v>
                </c:pt>
                <c:pt idx="3879">
                  <c:v>1276358400</c:v>
                </c:pt>
                <c:pt idx="3880">
                  <c:v>1276362000</c:v>
                </c:pt>
                <c:pt idx="3881">
                  <c:v>1276365600</c:v>
                </c:pt>
                <c:pt idx="3882">
                  <c:v>1276369200</c:v>
                </c:pt>
                <c:pt idx="3883">
                  <c:v>1276372800</c:v>
                </c:pt>
                <c:pt idx="3884">
                  <c:v>1276376400</c:v>
                </c:pt>
                <c:pt idx="3885">
                  <c:v>1276380000</c:v>
                </c:pt>
                <c:pt idx="3886">
                  <c:v>1276383600</c:v>
                </c:pt>
                <c:pt idx="3887">
                  <c:v>1276387200</c:v>
                </c:pt>
                <c:pt idx="3888">
                  <c:v>1276390800</c:v>
                </c:pt>
                <c:pt idx="3889">
                  <c:v>1276394400</c:v>
                </c:pt>
                <c:pt idx="3890">
                  <c:v>1276398000</c:v>
                </c:pt>
                <c:pt idx="3891">
                  <c:v>1276401600</c:v>
                </c:pt>
                <c:pt idx="3892">
                  <c:v>1276405200</c:v>
                </c:pt>
                <c:pt idx="3893">
                  <c:v>1276408800</c:v>
                </c:pt>
                <c:pt idx="3894">
                  <c:v>1276412400</c:v>
                </c:pt>
                <c:pt idx="3895">
                  <c:v>1276416000</c:v>
                </c:pt>
                <c:pt idx="3896">
                  <c:v>1276419600</c:v>
                </c:pt>
                <c:pt idx="3897">
                  <c:v>1276423200</c:v>
                </c:pt>
                <c:pt idx="3898">
                  <c:v>1276426800</c:v>
                </c:pt>
                <c:pt idx="3899">
                  <c:v>1276430400</c:v>
                </c:pt>
                <c:pt idx="3900">
                  <c:v>1276434000</c:v>
                </c:pt>
                <c:pt idx="3901">
                  <c:v>1276437600</c:v>
                </c:pt>
                <c:pt idx="3902">
                  <c:v>1276441200</c:v>
                </c:pt>
                <c:pt idx="3903">
                  <c:v>1276444800</c:v>
                </c:pt>
                <c:pt idx="3904">
                  <c:v>1276448400</c:v>
                </c:pt>
                <c:pt idx="3905">
                  <c:v>1276452000</c:v>
                </c:pt>
                <c:pt idx="3906">
                  <c:v>1276455600</c:v>
                </c:pt>
                <c:pt idx="3907">
                  <c:v>1276459200</c:v>
                </c:pt>
                <c:pt idx="3908">
                  <c:v>1276462800</c:v>
                </c:pt>
                <c:pt idx="3909">
                  <c:v>1276466400</c:v>
                </c:pt>
                <c:pt idx="3910">
                  <c:v>1276470000</c:v>
                </c:pt>
                <c:pt idx="3911">
                  <c:v>1276473600</c:v>
                </c:pt>
                <c:pt idx="3912">
                  <c:v>1276477200</c:v>
                </c:pt>
                <c:pt idx="3913">
                  <c:v>1276480800</c:v>
                </c:pt>
                <c:pt idx="3914">
                  <c:v>1276484400</c:v>
                </c:pt>
                <c:pt idx="3915">
                  <c:v>1276488000</c:v>
                </c:pt>
                <c:pt idx="3916">
                  <c:v>1276491600</c:v>
                </c:pt>
                <c:pt idx="3917">
                  <c:v>1276495200</c:v>
                </c:pt>
                <c:pt idx="3918">
                  <c:v>1276498800</c:v>
                </c:pt>
                <c:pt idx="3919">
                  <c:v>1276502400</c:v>
                </c:pt>
                <c:pt idx="3920">
                  <c:v>1276506000</c:v>
                </c:pt>
                <c:pt idx="3921">
                  <c:v>1276509600</c:v>
                </c:pt>
                <c:pt idx="3922">
                  <c:v>1276513200</c:v>
                </c:pt>
                <c:pt idx="3923">
                  <c:v>1276516800</c:v>
                </c:pt>
                <c:pt idx="3924">
                  <c:v>1276520400</c:v>
                </c:pt>
                <c:pt idx="3925">
                  <c:v>1276524000</c:v>
                </c:pt>
                <c:pt idx="3926">
                  <c:v>1276527600</c:v>
                </c:pt>
                <c:pt idx="3927">
                  <c:v>1276531200</c:v>
                </c:pt>
                <c:pt idx="3928">
                  <c:v>1276534800</c:v>
                </c:pt>
                <c:pt idx="3929">
                  <c:v>1276538400</c:v>
                </c:pt>
                <c:pt idx="3930">
                  <c:v>1276542000</c:v>
                </c:pt>
                <c:pt idx="3931">
                  <c:v>1276545600</c:v>
                </c:pt>
                <c:pt idx="3932">
                  <c:v>1276549200</c:v>
                </c:pt>
                <c:pt idx="3933">
                  <c:v>1276552800</c:v>
                </c:pt>
                <c:pt idx="3934">
                  <c:v>1276556400</c:v>
                </c:pt>
                <c:pt idx="3935">
                  <c:v>1276560000</c:v>
                </c:pt>
                <c:pt idx="3936">
                  <c:v>1276563600</c:v>
                </c:pt>
                <c:pt idx="3937">
                  <c:v>1276567200</c:v>
                </c:pt>
                <c:pt idx="3938">
                  <c:v>1276570800</c:v>
                </c:pt>
                <c:pt idx="3939">
                  <c:v>1276574400</c:v>
                </c:pt>
                <c:pt idx="3940">
                  <c:v>1276578000</c:v>
                </c:pt>
                <c:pt idx="3941">
                  <c:v>1276581600</c:v>
                </c:pt>
                <c:pt idx="3942">
                  <c:v>1276585200</c:v>
                </c:pt>
                <c:pt idx="3943">
                  <c:v>1276588800</c:v>
                </c:pt>
                <c:pt idx="3944">
                  <c:v>1276592400</c:v>
                </c:pt>
                <c:pt idx="3945">
                  <c:v>1276596000</c:v>
                </c:pt>
                <c:pt idx="3946">
                  <c:v>1276599600</c:v>
                </c:pt>
                <c:pt idx="3947">
                  <c:v>1276603200</c:v>
                </c:pt>
                <c:pt idx="3948">
                  <c:v>1276606800</c:v>
                </c:pt>
                <c:pt idx="3949">
                  <c:v>1276610400</c:v>
                </c:pt>
                <c:pt idx="3950">
                  <c:v>1276614000</c:v>
                </c:pt>
                <c:pt idx="3951">
                  <c:v>1276617600</c:v>
                </c:pt>
                <c:pt idx="3952">
                  <c:v>1276621200</c:v>
                </c:pt>
                <c:pt idx="3953">
                  <c:v>1276624800</c:v>
                </c:pt>
                <c:pt idx="3954">
                  <c:v>1276628400</c:v>
                </c:pt>
                <c:pt idx="3955">
                  <c:v>1276632000</c:v>
                </c:pt>
                <c:pt idx="3956">
                  <c:v>1276635600</c:v>
                </c:pt>
                <c:pt idx="3957">
                  <c:v>1276639200</c:v>
                </c:pt>
                <c:pt idx="3958">
                  <c:v>1276642800</c:v>
                </c:pt>
                <c:pt idx="3959">
                  <c:v>1276646400</c:v>
                </c:pt>
                <c:pt idx="3960">
                  <c:v>1276650000</c:v>
                </c:pt>
                <c:pt idx="3961">
                  <c:v>1276653600</c:v>
                </c:pt>
                <c:pt idx="3962">
                  <c:v>1276657200</c:v>
                </c:pt>
                <c:pt idx="3963">
                  <c:v>1276660800</c:v>
                </c:pt>
                <c:pt idx="3964">
                  <c:v>1276664400</c:v>
                </c:pt>
                <c:pt idx="3965">
                  <c:v>1276668000</c:v>
                </c:pt>
                <c:pt idx="3966">
                  <c:v>1276671600</c:v>
                </c:pt>
                <c:pt idx="3967">
                  <c:v>1276675200</c:v>
                </c:pt>
                <c:pt idx="3968">
                  <c:v>1276678800</c:v>
                </c:pt>
                <c:pt idx="3969">
                  <c:v>1276682400</c:v>
                </c:pt>
                <c:pt idx="3970">
                  <c:v>1276686000</c:v>
                </c:pt>
                <c:pt idx="3971">
                  <c:v>1276689600</c:v>
                </c:pt>
                <c:pt idx="3972">
                  <c:v>1276693200</c:v>
                </c:pt>
                <c:pt idx="3973">
                  <c:v>1276696800</c:v>
                </c:pt>
                <c:pt idx="3974">
                  <c:v>1276700400</c:v>
                </c:pt>
                <c:pt idx="3975">
                  <c:v>1276704000</c:v>
                </c:pt>
                <c:pt idx="3976">
                  <c:v>1276707600</c:v>
                </c:pt>
                <c:pt idx="3977">
                  <c:v>1276711200</c:v>
                </c:pt>
                <c:pt idx="3978">
                  <c:v>1276714800</c:v>
                </c:pt>
                <c:pt idx="3979">
                  <c:v>1276718400</c:v>
                </c:pt>
                <c:pt idx="3980">
                  <c:v>1276722000</c:v>
                </c:pt>
                <c:pt idx="3981">
                  <c:v>1276725600</c:v>
                </c:pt>
                <c:pt idx="3982">
                  <c:v>1276729200</c:v>
                </c:pt>
                <c:pt idx="3983">
                  <c:v>1276732800</c:v>
                </c:pt>
                <c:pt idx="3984">
                  <c:v>1276736400</c:v>
                </c:pt>
                <c:pt idx="3985">
                  <c:v>1276740000</c:v>
                </c:pt>
                <c:pt idx="3986">
                  <c:v>1276743600</c:v>
                </c:pt>
                <c:pt idx="3987">
                  <c:v>1276747200</c:v>
                </c:pt>
                <c:pt idx="3988">
                  <c:v>1276750800</c:v>
                </c:pt>
                <c:pt idx="3989">
                  <c:v>1276754400</c:v>
                </c:pt>
                <c:pt idx="3990">
                  <c:v>1276758000</c:v>
                </c:pt>
                <c:pt idx="3991">
                  <c:v>1276761600</c:v>
                </c:pt>
                <c:pt idx="3992">
                  <c:v>1276765200</c:v>
                </c:pt>
                <c:pt idx="3993">
                  <c:v>1276768800</c:v>
                </c:pt>
                <c:pt idx="3994">
                  <c:v>1276772400</c:v>
                </c:pt>
                <c:pt idx="3995">
                  <c:v>1276776000</c:v>
                </c:pt>
                <c:pt idx="3996">
                  <c:v>1276779600</c:v>
                </c:pt>
                <c:pt idx="3997">
                  <c:v>1276783200</c:v>
                </c:pt>
                <c:pt idx="3998">
                  <c:v>1276786800</c:v>
                </c:pt>
                <c:pt idx="3999">
                  <c:v>1276790400</c:v>
                </c:pt>
                <c:pt idx="4000">
                  <c:v>1276794000</c:v>
                </c:pt>
                <c:pt idx="4001">
                  <c:v>1276797600</c:v>
                </c:pt>
                <c:pt idx="4002">
                  <c:v>1276801200</c:v>
                </c:pt>
                <c:pt idx="4003">
                  <c:v>1276804800</c:v>
                </c:pt>
                <c:pt idx="4004">
                  <c:v>1276808400</c:v>
                </c:pt>
                <c:pt idx="4005">
                  <c:v>1276812000</c:v>
                </c:pt>
                <c:pt idx="4006">
                  <c:v>1276815600</c:v>
                </c:pt>
                <c:pt idx="4007">
                  <c:v>1276819200</c:v>
                </c:pt>
                <c:pt idx="4008">
                  <c:v>1276822800</c:v>
                </c:pt>
                <c:pt idx="4009">
                  <c:v>1276826400</c:v>
                </c:pt>
                <c:pt idx="4010">
                  <c:v>1276830000</c:v>
                </c:pt>
                <c:pt idx="4011">
                  <c:v>1276833600</c:v>
                </c:pt>
                <c:pt idx="4012">
                  <c:v>1276837200</c:v>
                </c:pt>
                <c:pt idx="4013">
                  <c:v>1276840800</c:v>
                </c:pt>
                <c:pt idx="4014">
                  <c:v>1276844400</c:v>
                </c:pt>
                <c:pt idx="4015">
                  <c:v>1276848000</c:v>
                </c:pt>
                <c:pt idx="4016">
                  <c:v>1276851600</c:v>
                </c:pt>
                <c:pt idx="4017">
                  <c:v>1276855200</c:v>
                </c:pt>
                <c:pt idx="4018">
                  <c:v>1276858800</c:v>
                </c:pt>
                <c:pt idx="4019">
                  <c:v>1276862400</c:v>
                </c:pt>
                <c:pt idx="4020">
                  <c:v>1276866000</c:v>
                </c:pt>
                <c:pt idx="4021">
                  <c:v>1276869600</c:v>
                </c:pt>
                <c:pt idx="4022">
                  <c:v>1276873200</c:v>
                </c:pt>
                <c:pt idx="4023">
                  <c:v>1276876800</c:v>
                </c:pt>
                <c:pt idx="4024">
                  <c:v>1276880400</c:v>
                </c:pt>
                <c:pt idx="4025">
                  <c:v>1276884000</c:v>
                </c:pt>
                <c:pt idx="4026">
                  <c:v>1276887600</c:v>
                </c:pt>
                <c:pt idx="4027">
                  <c:v>1276891200</c:v>
                </c:pt>
                <c:pt idx="4028">
                  <c:v>1276894800</c:v>
                </c:pt>
                <c:pt idx="4029">
                  <c:v>1276898400</c:v>
                </c:pt>
                <c:pt idx="4030">
                  <c:v>1276902000</c:v>
                </c:pt>
                <c:pt idx="4031">
                  <c:v>1276905600</c:v>
                </c:pt>
                <c:pt idx="4032">
                  <c:v>1276909200</c:v>
                </c:pt>
                <c:pt idx="4033">
                  <c:v>1276912800</c:v>
                </c:pt>
                <c:pt idx="4034">
                  <c:v>1276916400</c:v>
                </c:pt>
                <c:pt idx="4035">
                  <c:v>1276920000</c:v>
                </c:pt>
                <c:pt idx="4036">
                  <c:v>1276923600</c:v>
                </c:pt>
                <c:pt idx="4037">
                  <c:v>1276927200</c:v>
                </c:pt>
                <c:pt idx="4038">
                  <c:v>1276930800</c:v>
                </c:pt>
                <c:pt idx="4039">
                  <c:v>1276934400</c:v>
                </c:pt>
                <c:pt idx="4040">
                  <c:v>1276938000</c:v>
                </c:pt>
                <c:pt idx="4041">
                  <c:v>1276941600</c:v>
                </c:pt>
                <c:pt idx="4042">
                  <c:v>1276945200</c:v>
                </c:pt>
                <c:pt idx="4043">
                  <c:v>1276948800</c:v>
                </c:pt>
                <c:pt idx="4044">
                  <c:v>1276952400</c:v>
                </c:pt>
                <c:pt idx="4045">
                  <c:v>1276956000</c:v>
                </c:pt>
                <c:pt idx="4046">
                  <c:v>1276959600</c:v>
                </c:pt>
                <c:pt idx="4047">
                  <c:v>1276963200</c:v>
                </c:pt>
                <c:pt idx="4048">
                  <c:v>1276966800</c:v>
                </c:pt>
                <c:pt idx="4049">
                  <c:v>1276970400</c:v>
                </c:pt>
                <c:pt idx="4050">
                  <c:v>1276974000</c:v>
                </c:pt>
                <c:pt idx="4051">
                  <c:v>1276977600</c:v>
                </c:pt>
                <c:pt idx="4052">
                  <c:v>1276981200</c:v>
                </c:pt>
                <c:pt idx="4053">
                  <c:v>1276984800</c:v>
                </c:pt>
                <c:pt idx="4054">
                  <c:v>1276988400</c:v>
                </c:pt>
                <c:pt idx="4055">
                  <c:v>1276992000</c:v>
                </c:pt>
                <c:pt idx="4056">
                  <c:v>1276995600</c:v>
                </c:pt>
                <c:pt idx="4057">
                  <c:v>1276999200</c:v>
                </c:pt>
                <c:pt idx="4058">
                  <c:v>1277002800</c:v>
                </c:pt>
                <c:pt idx="4059">
                  <c:v>1277006400</c:v>
                </c:pt>
                <c:pt idx="4060">
                  <c:v>1277010000</c:v>
                </c:pt>
                <c:pt idx="4061">
                  <c:v>1277013600</c:v>
                </c:pt>
                <c:pt idx="4062">
                  <c:v>1277017200</c:v>
                </c:pt>
                <c:pt idx="4063">
                  <c:v>1277020800</c:v>
                </c:pt>
                <c:pt idx="4064">
                  <c:v>1277024400</c:v>
                </c:pt>
                <c:pt idx="4065">
                  <c:v>1277028000</c:v>
                </c:pt>
                <c:pt idx="4066">
                  <c:v>1277031600</c:v>
                </c:pt>
                <c:pt idx="4067">
                  <c:v>1277035200</c:v>
                </c:pt>
                <c:pt idx="4068">
                  <c:v>1277038800</c:v>
                </c:pt>
                <c:pt idx="4069">
                  <c:v>1277042400</c:v>
                </c:pt>
                <c:pt idx="4070">
                  <c:v>1277046000</c:v>
                </c:pt>
                <c:pt idx="4071">
                  <c:v>1277049600</c:v>
                </c:pt>
                <c:pt idx="4072">
                  <c:v>1277053200</c:v>
                </c:pt>
                <c:pt idx="4073">
                  <c:v>1277056800</c:v>
                </c:pt>
                <c:pt idx="4074">
                  <c:v>1277060400</c:v>
                </c:pt>
                <c:pt idx="4075">
                  <c:v>1277064000</c:v>
                </c:pt>
                <c:pt idx="4076">
                  <c:v>1277067600</c:v>
                </c:pt>
                <c:pt idx="4077">
                  <c:v>1277071200</c:v>
                </c:pt>
                <c:pt idx="4078">
                  <c:v>1277074800</c:v>
                </c:pt>
                <c:pt idx="4079">
                  <c:v>1277078400</c:v>
                </c:pt>
                <c:pt idx="4080">
                  <c:v>1277082000</c:v>
                </c:pt>
                <c:pt idx="4081">
                  <c:v>1277085600</c:v>
                </c:pt>
                <c:pt idx="4082">
                  <c:v>1277089200</c:v>
                </c:pt>
                <c:pt idx="4083">
                  <c:v>1277092800</c:v>
                </c:pt>
                <c:pt idx="4084">
                  <c:v>1277096400</c:v>
                </c:pt>
                <c:pt idx="4085">
                  <c:v>1277100000</c:v>
                </c:pt>
                <c:pt idx="4086">
                  <c:v>1277103600</c:v>
                </c:pt>
                <c:pt idx="4087">
                  <c:v>1277107200</c:v>
                </c:pt>
                <c:pt idx="4088">
                  <c:v>1277110800</c:v>
                </c:pt>
                <c:pt idx="4089">
                  <c:v>1277114400</c:v>
                </c:pt>
                <c:pt idx="4090">
                  <c:v>1277118000</c:v>
                </c:pt>
                <c:pt idx="4091">
                  <c:v>1277121600</c:v>
                </c:pt>
                <c:pt idx="4092">
                  <c:v>1277125200</c:v>
                </c:pt>
                <c:pt idx="4093">
                  <c:v>1277128800</c:v>
                </c:pt>
                <c:pt idx="4094">
                  <c:v>1277132400</c:v>
                </c:pt>
                <c:pt idx="4095">
                  <c:v>1277136000</c:v>
                </c:pt>
                <c:pt idx="4096">
                  <c:v>1277139600</c:v>
                </c:pt>
                <c:pt idx="4097">
                  <c:v>1277143200</c:v>
                </c:pt>
                <c:pt idx="4098">
                  <c:v>1277146800</c:v>
                </c:pt>
                <c:pt idx="4099">
                  <c:v>1277150400</c:v>
                </c:pt>
                <c:pt idx="4100">
                  <c:v>1277154000</c:v>
                </c:pt>
                <c:pt idx="4101">
                  <c:v>1277157600</c:v>
                </c:pt>
                <c:pt idx="4102">
                  <c:v>1277161200</c:v>
                </c:pt>
                <c:pt idx="4103">
                  <c:v>1277164800</c:v>
                </c:pt>
                <c:pt idx="4104">
                  <c:v>1277168400</c:v>
                </c:pt>
                <c:pt idx="4105">
                  <c:v>1277172000</c:v>
                </c:pt>
                <c:pt idx="4106">
                  <c:v>1277175600</c:v>
                </c:pt>
                <c:pt idx="4107">
                  <c:v>1277179200</c:v>
                </c:pt>
                <c:pt idx="4108">
                  <c:v>1277182800</c:v>
                </c:pt>
                <c:pt idx="4109">
                  <c:v>1277186400</c:v>
                </c:pt>
                <c:pt idx="4110">
                  <c:v>1277190000</c:v>
                </c:pt>
                <c:pt idx="4111">
                  <c:v>1277193600</c:v>
                </c:pt>
                <c:pt idx="4112">
                  <c:v>1277197200</c:v>
                </c:pt>
                <c:pt idx="4113">
                  <c:v>1277200800</c:v>
                </c:pt>
                <c:pt idx="4114">
                  <c:v>1277204400</c:v>
                </c:pt>
                <c:pt idx="4115">
                  <c:v>1277208000</c:v>
                </c:pt>
                <c:pt idx="4116">
                  <c:v>1277211600</c:v>
                </c:pt>
                <c:pt idx="4117">
                  <c:v>1277215200</c:v>
                </c:pt>
                <c:pt idx="4118">
                  <c:v>1277218800</c:v>
                </c:pt>
                <c:pt idx="4119">
                  <c:v>1277222400</c:v>
                </c:pt>
                <c:pt idx="4120">
                  <c:v>1277226000</c:v>
                </c:pt>
                <c:pt idx="4121">
                  <c:v>1277229600</c:v>
                </c:pt>
                <c:pt idx="4122">
                  <c:v>1277233200</c:v>
                </c:pt>
                <c:pt idx="4123">
                  <c:v>1277236800</c:v>
                </c:pt>
                <c:pt idx="4124">
                  <c:v>1277240400</c:v>
                </c:pt>
                <c:pt idx="4125">
                  <c:v>1277244000</c:v>
                </c:pt>
                <c:pt idx="4126">
                  <c:v>1277247600</c:v>
                </c:pt>
                <c:pt idx="4127">
                  <c:v>1277251200</c:v>
                </c:pt>
                <c:pt idx="4128">
                  <c:v>1277254800</c:v>
                </c:pt>
                <c:pt idx="4129">
                  <c:v>1277258400</c:v>
                </c:pt>
                <c:pt idx="4130">
                  <c:v>1277262000</c:v>
                </c:pt>
                <c:pt idx="4131">
                  <c:v>1277265600</c:v>
                </c:pt>
                <c:pt idx="4132">
                  <c:v>1277269200</c:v>
                </c:pt>
                <c:pt idx="4133">
                  <c:v>1277272800</c:v>
                </c:pt>
                <c:pt idx="4134">
                  <c:v>1277276400</c:v>
                </c:pt>
                <c:pt idx="4135">
                  <c:v>1277280000</c:v>
                </c:pt>
                <c:pt idx="4136">
                  <c:v>1277283600</c:v>
                </c:pt>
                <c:pt idx="4137">
                  <c:v>1277287200</c:v>
                </c:pt>
                <c:pt idx="4138">
                  <c:v>1277290800</c:v>
                </c:pt>
                <c:pt idx="4139">
                  <c:v>1277294400</c:v>
                </c:pt>
                <c:pt idx="4140">
                  <c:v>1277298000</c:v>
                </c:pt>
                <c:pt idx="4141">
                  <c:v>1277301600</c:v>
                </c:pt>
                <c:pt idx="4142">
                  <c:v>1277305200</c:v>
                </c:pt>
                <c:pt idx="4143">
                  <c:v>1277308800</c:v>
                </c:pt>
                <c:pt idx="4144">
                  <c:v>1277312400</c:v>
                </c:pt>
                <c:pt idx="4145">
                  <c:v>1277316000</c:v>
                </c:pt>
                <c:pt idx="4146">
                  <c:v>1277319600</c:v>
                </c:pt>
                <c:pt idx="4147">
                  <c:v>1277323200</c:v>
                </c:pt>
                <c:pt idx="4148">
                  <c:v>1277326800</c:v>
                </c:pt>
                <c:pt idx="4149">
                  <c:v>1277330400</c:v>
                </c:pt>
                <c:pt idx="4150">
                  <c:v>1277334000</c:v>
                </c:pt>
                <c:pt idx="4151">
                  <c:v>1277337600</c:v>
                </c:pt>
                <c:pt idx="4152">
                  <c:v>1277341200</c:v>
                </c:pt>
                <c:pt idx="4153">
                  <c:v>1277344800</c:v>
                </c:pt>
                <c:pt idx="4154">
                  <c:v>1277348400</c:v>
                </c:pt>
                <c:pt idx="4155">
                  <c:v>1277352000</c:v>
                </c:pt>
                <c:pt idx="4156">
                  <c:v>1277355600</c:v>
                </c:pt>
                <c:pt idx="4157">
                  <c:v>1277359200</c:v>
                </c:pt>
                <c:pt idx="4158">
                  <c:v>1277362800</c:v>
                </c:pt>
                <c:pt idx="4159">
                  <c:v>1277366400</c:v>
                </c:pt>
                <c:pt idx="4160">
                  <c:v>1277370000</c:v>
                </c:pt>
                <c:pt idx="4161">
                  <c:v>1277373600</c:v>
                </c:pt>
                <c:pt idx="4162">
                  <c:v>1277377200</c:v>
                </c:pt>
                <c:pt idx="4163">
                  <c:v>1277380800</c:v>
                </c:pt>
                <c:pt idx="4164">
                  <c:v>1277384400</c:v>
                </c:pt>
                <c:pt idx="4165">
                  <c:v>1277388000</c:v>
                </c:pt>
                <c:pt idx="4166">
                  <c:v>1277391600</c:v>
                </c:pt>
                <c:pt idx="4167">
                  <c:v>1277395200</c:v>
                </c:pt>
                <c:pt idx="4168">
                  <c:v>1277398800</c:v>
                </c:pt>
                <c:pt idx="4169">
                  <c:v>1277402400</c:v>
                </c:pt>
                <c:pt idx="4170">
                  <c:v>1277406000</c:v>
                </c:pt>
                <c:pt idx="4171">
                  <c:v>1277409600</c:v>
                </c:pt>
                <c:pt idx="4172">
                  <c:v>1277413200</c:v>
                </c:pt>
                <c:pt idx="4173">
                  <c:v>1277416800</c:v>
                </c:pt>
                <c:pt idx="4174">
                  <c:v>1277420400</c:v>
                </c:pt>
                <c:pt idx="4175">
                  <c:v>1277424000</c:v>
                </c:pt>
                <c:pt idx="4176">
                  <c:v>1277427600</c:v>
                </c:pt>
                <c:pt idx="4177">
                  <c:v>1277431200</c:v>
                </c:pt>
                <c:pt idx="4178">
                  <c:v>1277434800</c:v>
                </c:pt>
                <c:pt idx="4179">
                  <c:v>1277438400</c:v>
                </c:pt>
                <c:pt idx="4180">
                  <c:v>1277442000</c:v>
                </c:pt>
                <c:pt idx="4181">
                  <c:v>1277445600</c:v>
                </c:pt>
                <c:pt idx="4182">
                  <c:v>1277449200</c:v>
                </c:pt>
                <c:pt idx="4183">
                  <c:v>1277452800</c:v>
                </c:pt>
                <c:pt idx="4184">
                  <c:v>1277456400</c:v>
                </c:pt>
                <c:pt idx="4185">
                  <c:v>1277460000</c:v>
                </c:pt>
                <c:pt idx="4186">
                  <c:v>1277463600</c:v>
                </c:pt>
                <c:pt idx="4187">
                  <c:v>1277467200</c:v>
                </c:pt>
                <c:pt idx="4188">
                  <c:v>1277470800</c:v>
                </c:pt>
                <c:pt idx="4189">
                  <c:v>1277474400</c:v>
                </c:pt>
                <c:pt idx="4190">
                  <c:v>1277478000</c:v>
                </c:pt>
                <c:pt idx="4191">
                  <c:v>1277481600</c:v>
                </c:pt>
                <c:pt idx="4192">
                  <c:v>1277485200</c:v>
                </c:pt>
                <c:pt idx="4193">
                  <c:v>1277488800</c:v>
                </c:pt>
                <c:pt idx="4194">
                  <c:v>1277492400</c:v>
                </c:pt>
                <c:pt idx="4195">
                  <c:v>1277496000</c:v>
                </c:pt>
                <c:pt idx="4196">
                  <c:v>1277499600</c:v>
                </c:pt>
                <c:pt idx="4197">
                  <c:v>1277503200</c:v>
                </c:pt>
                <c:pt idx="4198">
                  <c:v>1277506800</c:v>
                </c:pt>
                <c:pt idx="4199">
                  <c:v>1277510400</c:v>
                </c:pt>
                <c:pt idx="4200">
                  <c:v>1277514000</c:v>
                </c:pt>
                <c:pt idx="4201">
                  <c:v>1277517600</c:v>
                </c:pt>
                <c:pt idx="4202">
                  <c:v>1277521200</c:v>
                </c:pt>
                <c:pt idx="4203">
                  <c:v>1277524800</c:v>
                </c:pt>
                <c:pt idx="4204">
                  <c:v>1277528400</c:v>
                </c:pt>
                <c:pt idx="4205">
                  <c:v>1277532000</c:v>
                </c:pt>
                <c:pt idx="4206">
                  <c:v>1277535600</c:v>
                </c:pt>
                <c:pt idx="4207">
                  <c:v>1277539200</c:v>
                </c:pt>
                <c:pt idx="4208">
                  <c:v>1277542800</c:v>
                </c:pt>
                <c:pt idx="4209">
                  <c:v>1277546400</c:v>
                </c:pt>
                <c:pt idx="4210">
                  <c:v>1277550000</c:v>
                </c:pt>
                <c:pt idx="4211">
                  <c:v>1277553600</c:v>
                </c:pt>
                <c:pt idx="4212">
                  <c:v>1277557200</c:v>
                </c:pt>
                <c:pt idx="4213">
                  <c:v>1277560800</c:v>
                </c:pt>
                <c:pt idx="4214">
                  <c:v>1277564400</c:v>
                </c:pt>
                <c:pt idx="4215">
                  <c:v>1277568000</c:v>
                </c:pt>
                <c:pt idx="4216">
                  <c:v>1277571600</c:v>
                </c:pt>
                <c:pt idx="4217">
                  <c:v>1277575200</c:v>
                </c:pt>
                <c:pt idx="4218">
                  <c:v>1277578800</c:v>
                </c:pt>
                <c:pt idx="4219">
                  <c:v>1277582400</c:v>
                </c:pt>
                <c:pt idx="4220">
                  <c:v>1277586000</c:v>
                </c:pt>
                <c:pt idx="4221">
                  <c:v>1277589600</c:v>
                </c:pt>
                <c:pt idx="4222">
                  <c:v>1277593200</c:v>
                </c:pt>
                <c:pt idx="4223">
                  <c:v>1277596800</c:v>
                </c:pt>
                <c:pt idx="4224">
                  <c:v>1277600400</c:v>
                </c:pt>
                <c:pt idx="4225">
                  <c:v>1277604000</c:v>
                </c:pt>
                <c:pt idx="4226">
                  <c:v>1277607600</c:v>
                </c:pt>
                <c:pt idx="4227">
                  <c:v>1277611200</c:v>
                </c:pt>
                <c:pt idx="4228">
                  <c:v>1277614800</c:v>
                </c:pt>
                <c:pt idx="4229">
                  <c:v>1277618400</c:v>
                </c:pt>
                <c:pt idx="4230">
                  <c:v>1277622000</c:v>
                </c:pt>
                <c:pt idx="4231">
                  <c:v>1277625600</c:v>
                </c:pt>
                <c:pt idx="4232">
                  <c:v>1277629200</c:v>
                </c:pt>
                <c:pt idx="4233">
                  <c:v>1277632800</c:v>
                </c:pt>
                <c:pt idx="4234">
                  <c:v>1277636400</c:v>
                </c:pt>
                <c:pt idx="4235">
                  <c:v>1277640000</c:v>
                </c:pt>
                <c:pt idx="4236">
                  <c:v>1277643600</c:v>
                </c:pt>
                <c:pt idx="4237">
                  <c:v>1277647200</c:v>
                </c:pt>
                <c:pt idx="4238">
                  <c:v>1277650800</c:v>
                </c:pt>
                <c:pt idx="4239">
                  <c:v>1277654400</c:v>
                </c:pt>
                <c:pt idx="4240">
                  <c:v>1277658000</c:v>
                </c:pt>
                <c:pt idx="4241">
                  <c:v>1277661600</c:v>
                </c:pt>
                <c:pt idx="4242">
                  <c:v>1277665200</c:v>
                </c:pt>
                <c:pt idx="4243">
                  <c:v>1277668800</c:v>
                </c:pt>
                <c:pt idx="4244">
                  <c:v>1277672400</c:v>
                </c:pt>
                <c:pt idx="4245">
                  <c:v>1277676000</c:v>
                </c:pt>
                <c:pt idx="4246">
                  <c:v>1277679600</c:v>
                </c:pt>
                <c:pt idx="4247">
                  <c:v>1277683200</c:v>
                </c:pt>
                <c:pt idx="4248">
                  <c:v>1277686800</c:v>
                </c:pt>
                <c:pt idx="4249">
                  <c:v>1277690400</c:v>
                </c:pt>
                <c:pt idx="4250">
                  <c:v>1277694000</c:v>
                </c:pt>
                <c:pt idx="4251">
                  <c:v>1277697600</c:v>
                </c:pt>
                <c:pt idx="4252">
                  <c:v>1277701200</c:v>
                </c:pt>
                <c:pt idx="4253">
                  <c:v>1277704800</c:v>
                </c:pt>
                <c:pt idx="4254">
                  <c:v>1277708400</c:v>
                </c:pt>
                <c:pt idx="4255">
                  <c:v>1277712000</c:v>
                </c:pt>
                <c:pt idx="4256">
                  <c:v>1277715600</c:v>
                </c:pt>
                <c:pt idx="4257">
                  <c:v>1277719200</c:v>
                </c:pt>
                <c:pt idx="4258">
                  <c:v>1277722800</c:v>
                </c:pt>
                <c:pt idx="4259">
                  <c:v>1277726400</c:v>
                </c:pt>
                <c:pt idx="4260">
                  <c:v>1277730000</c:v>
                </c:pt>
                <c:pt idx="4261">
                  <c:v>1277733600</c:v>
                </c:pt>
                <c:pt idx="4262">
                  <c:v>1277737200</c:v>
                </c:pt>
                <c:pt idx="4263">
                  <c:v>1277740800</c:v>
                </c:pt>
                <c:pt idx="4264">
                  <c:v>1277744400</c:v>
                </c:pt>
                <c:pt idx="4265">
                  <c:v>1277748000</c:v>
                </c:pt>
                <c:pt idx="4266">
                  <c:v>1277751600</c:v>
                </c:pt>
                <c:pt idx="4267">
                  <c:v>1277755200</c:v>
                </c:pt>
                <c:pt idx="4268">
                  <c:v>1277758800</c:v>
                </c:pt>
                <c:pt idx="4269">
                  <c:v>1277762400</c:v>
                </c:pt>
                <c:pt idx="4270">
                  <c:v>1277766000</c:v>
                </c:pt>
                <c:pt idx="4271">
                  <c:v>1277769600</c:v>
                </c:pt>
                <c:pt idx="4272">
                  <c:v>1277773200</c:v>
                </c:pt>
                <c:pt idx="4273">
                  <c:v>1277776800</c:v>
                </c:pt>
                <c:pt idx="4274">
                  <c:v>1277780400</c:v>
                </c:pt>
                <c:pt idx="4275">
                  <c:v>1277784000</c:v>
                </c:pt>
                <c:pt idx="4276">
                  <c:v>1277787600</c:v>
                </c:pt>
                <c:pt idx="4277">
                  <c:v>1277791200</c:v>
                </c:pt>
                <c:pt idx="4278">
                  <c:v>1277794800</c:v>
                </c:pt>
                <c:pt idx="4279">
                  <c:v>1277798400</c:v>
                </c:pt>
                <c:pt idx="4280">
                  <c:v>1277802000</c:v>
                </c:pt>
                <c:pt idx="4281">
                  <c:v>1277805600</c:v>
                </c:pt>
                <c:pt idx="4282">
                  <c:v>1277809200</c:v>
                </c:pt>
                <c:pt idx="4283">
                  <c:v>1277812800</c:v>
                </c:pt>
                <c:pt idx="4284">
                  <c:v>1277816400</c:v>
                </c:pt>
                <c:pt idx="4285">
                  <c:v>1277820000</c:v>
                </c:pt>
                <c:pt idx="4286">
                  <c:v>1277823600</c:v>
                </c:pt>
                <c:pt idx="4287">
                  <c:v>1277827200</c:v>
                </c:pt>
                <c:pt idx="4288">
                  <c:v>1277830800</c:v>
                </c:pt>
                <c:pt idx="4289">
                  <c:v>1277834400</c:v>
                </c:pt>
                <c:pt idx="4290">
                  <c:v>1277838000</c:v>
                </c:pt>
                <c:pt idx="4291">
                  <c:v>1277841600</c:v>
                </c:pt>
                <c:pt idx="4292">
                  <c:v>1277845200</c:v>
                </c:pt>
                <c:pt idx="4293">
                  <c:v>1277848800</c:v>
                </c:pt>
                <c:pt idx="4294">
                  <c:v>1277852400</c:v>
                </c:pt>
                <c:pt idx="4295">
                  <c:v>1277856000</c:v>
                </c:pt>
                <c:pt idx="4296">
                  <c:v>1277859600</c:v>
                </c:pt>
                <c:pt idx="4297">
                  <c:v>1277863200</c:v>
                </c:pt>
                <c:pt idx="4298">
                  <c:v>1277866800</c:v>
                </c:pt>
                <c:pt idx="4299">
                  <c:v>1277870400</c:v>
                </c:pt>
                <c:pt idx="4300">
                  <c:v>1277874000</c:v>
                </c:pt>
                <c:pt idx="4301">
                  <c:v>1277877600</c:v>
                </c:pt>
                <c:pt idx="4302">
                  <c:v>1277881200</c:v>
                </c:pt>
                <c:pt idx="4303">
                  <c:v>1277884800</c:v>
                </c:pt>
                <c:pt idx="4304">
                  <c:v>1277888400</c:v>
                </c:pt>
                <c:pt idx="4305">
                  <c:v>1277892000</c:v>
                </c:pt>
                <c:pt idx="4306">
                  <c:v>1277895600</c:v>
                </c:pt>
                <c:pt idx="4307">
                  <c:v>1277899200</c:v>
                </c:pt>
                <c:pt idx="4308">
                  <c:v>1277902800</c:v>
                </c:pt>
                <c:pt idx="4309">
                  <c:v>1277906400</c:v>
                </c:pt>
                <c:pt idx="4310">
                  <c:v>1277910000</c:v>
                </c:pt>
                <c:pt idx="4311">
                  <c:v>1277913600</c:v>
                </c:pt>
                <c:pt idx="4312">
                  <c:v>1277917200</c:v>
                </c:pt>
                <c:pt idx="4313">
                  <c:v>1277920800</c:v>
                </c:pt>
                <c:pt idx="4314">
                  <c:v>1277924400</c:v>
                </c:pt>
                <c:pt idx="4315">
                  <c:v>1277928000</c:v>
                </c:pt>
                <c:pt idx="4316">
                  <c:v>1277931600</c:v>
                </c:pt>
                <c:pt idx="4317">
                  <c:v>1277935200</c:v>
                </c:pt>
                <c:pt idx="4318">
                  <c:v>1277938800</c:v>
                </c:pt>
                <c:pt idx="4319">
                  <c:v>1277942400</c:v>
                </c:pt>
                <c:pt idx="4320">
                  <c:v>1277946000</c:v>
                </c:pt>
                <c:pt idx="4321">
                  <c:v>1277949600</c:v>
                </c:pt>
                <c:pt idx="4322">
                  <c:v>1277953200</c:v>
                </c:pt>
                <c:pt idx="4323">
                  <c:v>1277956800</c:v>
                </c:pt>
                <c:pt idx="4324">
                  <c:v>1277960400</c:v>
                </c:pt>
                <c:pt idx="4325">
                  <c:v>1277964000</c:v>
                </c:pt>
                <c:pt idx="4326">
                  <c:v>1277967600</c:v>
                </c:pt>
                <c:pt idx="4327">
                  <c:v>1277971200</c:v>
                </c:pt>
                <c:pt idx="4328">
                  <c:v>1277974800</c:v>
                </c:pt>
                <c:pt idx="4329">
                  <c:v>1277978400</c:v>
                </c:pt>
                <c:pt idx="4330">
                  <c:v>1277982000</c:v>
                </c:pt>
                <c:pt idx="4331">
                  <c:v>1277985600</c:v>
                </c:pt>
                <c:pt idx="4332">
                  <c:v>1277989200</c:v>
                </c:pt>
                <c:pt idx="4333">
                  <c:v>1277992800</c:v>
                </c:pt>
                <c:pt idx="4334">
                  <c:v>1277996400</c:v>
                </c:pt>
                <c:pt idx="4335">
                  <c:v>1278000000</c:v>
                </c:pt>
                <c:pt idx="4336">
                  <c:v>1278003600</c:v>
                </c:pt>
                <c:pt idx="4337">
                  <c:v>1278007200</c:v>
                </c:pt>
                <c:pt idx="4338">
                  <c:v>1278010800</c:v>
                </c:pt>
                <c:pt idx="4339">
                  <c:v>1278014400</c:v>
                </c:pt>
                <c:pt idx="4340">
                  <c:v>1278018000</c:v>
                </c:pt>
                <c:pt idx="4341">
                  <c:v>1278021600</c:v>
                </c:pt>
                <c:pt idx="4342">
                  <c:v>1278025200</c:v>
                </c:pt>
                <c:pt idx="4343">
                  <c:v>1278028800</c:v>
                </c:pt>
                <c:pt idx="4344">
                  <c:v>1278032400</c:v>
                </c:pt>
                <c:pt idx="4345">
                  <c:v>1278036000</c:v>
                </c:pt>
                <c:pt idx="4346">
                  <c:v>1278039600</c:v>
                </c:pt>
                <c:pt idx="4347">
                  <c:v>1278043200</c:v>
                </c:pt>
                <c:pt idx="4348">
                  <c:v>1278046800</c:v>
                </c:pt>
                <c:pt idx="4349">
                  <c:v>1278050400</c:v>
                </c:pt>
                <c:pt idx="4350">
                  <c:v>1278054000</c:v>
                </c:pt>
                <c:pt idx="4351">
                  <c:v>1278057600</c:v>
                </c:pt>
                <c:pt idx="4352">
                  <c:v>1278061200</c:v>
                </c:pt>
                <c:pt idx="4353">
                  <c:v>1278064800</c:v>
                </c:pt>
                <c:pt idx="4354">
                  <c:v>1278068400</c:v>
                </c:pt>
                <c:pt idx="4355">
                  <c:v>1278072000</c:v>
                </c:pt>
                <c:pt idx="4356">
                  <c:v>1278075600</c:v>
                </c:pt>
                <c:pt idx="4357">
                  <c:v>1278079200</c:v>
                </c:pt>
                <c:pt idx="4358">
                  <c:v>1278082800</c:v>
                </c:pt>
                <c:pt idx="4359">
                  <c:v>1278086400</c:v>
                </c:pt>
                <c:pt idx="4360">
                  <c:v>1278090000</c:v>
                </c:pt>
                <c:pt idx="4361">
                  <c:v>1278093600</c:v>
                </c:pt>
                <c:pt idx="4362">
                  <c:v>1278097200</c:v>
                </c:pt>
                <c:pt idx="4363">
                  <c:v>1278100800</c:v>
                </c:pt>
                <c:pt idx="4364">
                  <c:v>1278104400</c:v>
                </c:pt>
                <c:pt idx="4365">
                  <c:v>1278108000</c:v>
                </c:pt>
                <c:pt idx="4366">
                  <c:v>1278111600</c:v>
                </c:pt>
                <c:pt idx="4367">
                  <c:v>1278115200</c:v>
                </c:pt>
                <c:pt idx="4368">
                  <c:v>1278118800</c:v>
                </c:pt>
                <c:pt idx="4369">
                  <c:v>1278122400</c:v>
                </c:pt>
                <c:pt idx="4370">
                  <c:v>1278126000</c:v>
                </c:pt>
                <c:pt idx="4371">
                  <c:v>1278129600</c:v>
                </c:pt>
                <c:pt idx="4372">
                  <c:v>1278133200</c:v>
                </c:pt>
                <c:pt idx="4373">
                  <c:v>1278136800</c:v>
                </c:pt>
                <c:pt idx="4374">
                  <c:v>1278140400</c:v>
                </c:pt>
                <c:pt idx="4375">
                  <c:v>1278144000</c:v>
                </c:pt>
                <c:pt idx="4376">
                  <c:v>1278147600</c:v>
                </c:pt>
                <c:pt idx="4377">
                  <c:v>1278151200</c:v>
                </c:pt>
                <c:pt idx="4378">
                  <c:v>1278154800</c:v>
                </c:pt>
                <c:pt idx="4379">
                  <c:v>1278158400</c:v>
                </c:pt>
                <c:pt idx="4380">
                  <c:v>1278162000</c:v>
                </c:pt>
                <c:pt idx="4381">
                  <c:v>1278165600</c:v>
                </c:pt>
                <c:pt idx="4382">
                  <c:v>1278169200</c:v>
                </c:pt>
                <c:pt idx="4383">
                  <c:v>1278172800</c:v>
                </c:pt>
                <c:pt idx="4384">
                  <c:v>1278176400</c:v>
                </c:pt>
                <c:pt idx="4385">
                  <c:v>1278180000</c:v>
                </c:pt>
                <c:pt idx="4386">
                  <c:v>1278183600</c:v>
                </c:pt>
                <c:pt idx="4387">
                  <c:v>1278187200</c:v>
                </c:pt>
                <c:pt idx="4388">
                  <c:v>1278190800</c:v>
                </c:pt>
                <c:pt idx="4389">
                  <c:v>1278194400</c:v>
                </c:pt>
                <c:pt idx="4390">
                  <c:v>1278198000</c:v>
                </c:pt>
                <c:pt idx="4391">
                  <c:v>1278201600</c:v>
                </c:pt>
                <c:pt idx="4392">
                  <c:v>1278205200</c:v>
                </c:pt>
                <c:pt idx="4393">
                  <c:v>1278208800</c:v>
                </c:pt>
                <c:pt idx="4394">
                  <c:v>1278212400</c:v>
                </c:pt>
                <c:pt idx="4395">
                  <c:v>1278216000</c:v>
                </c:pt>
                <c:pt idx="4396">
                  <c:v>1278219600</c:v>
                </c:pt>
                <c:pt idx="4397">
                  <c:v>1278223200</c:v>
                </c:pt>
                <c:pt idx="4398">
                  <c:v>1278226800</c:v>
                </c:pt>
                <c:pt idx="4399">
                  <c:v>1278230400</c:v>
                </c:pt>
                <c:pt idx="4400">
                  <c:v>1278234000</c:v>
                </c:pt>
                <c:pt idx="4401">
                  <c:v>1278237600</c:v>
                </c:pt>
                <c:pt idx="4402">
                  <c:v>1278241200</c:v>
                </c:pt>
                <c:pt idx="4403">
                  <c:v>1278244800</c:v>
                </c:pt>
                <c:pt idx="4404">
                  <c:v>1278248400</c:v>
                </c:pt>
                <c:pt idx="4405">
                  <c:v>1278252000</c:v>
                </c:pt>
                <c:pt idx="4406">
                  <c:v>1278255600</c:v>
                </c:pt>
                <c:pt idx="4407">
                  <c:v>1278259200</c:v>
                </c:pt>
                <c:pt idx="4408">
                  <c:v>1278262800</c:v>
                </c:pt>
                <c:pt idx="4409">
                  <c:v>1278266400</c:v>
                </c:pt>
                <c:pt idx="4410">
                  <c:v>1278270000</c:v>
                </c:pt>
                <c:pt idx="4411">
                  <c:v>1278273600</c:v>
                </c:pt>
                <c:pt idx="4412">
                  <c:v>1278277200</c:v>
                </c:pt>
                <c:pt idx="4413">
                  <c:v>1278280800</c:v>
                </c:pt>
                <c:pt idx="4414">
                  <c:v>1278284400</c:v>
                </c:pt>
                <c:pt idx="4415">
                  <c:v>1278288000</c:v>
                </c:pt>
                <c:pt idx="4416">
                  <c:v>1278291600</c:v>
                </c:pt>
                <c:pt idx="4417">
                  <c:v>1278295200</c:v>
                </c:pt>
                <c:pt idx="4418">
                  <c:v>1278298800</c:v>
                </c:pt>
                <c:pt idx="4419">
                  <c:v>1278302400</c:v>
                </c:pt>
                <c:pt idx="4420">
                  <c:v>1278306000</c:v>
                </c:pt>
                <c:pt idx="4421">
                  <c:v>1278309600</c:v>
                </c:pt>
                <c:pt idx="4422">
                  <c:v>1278313200</c:v>
                </c:pt>
                <c:pt idx="4423">
                  <c:v>1278316800</c:v>
                </c:pt>
                <c:pt idx="4424">
                  <c:v>1278320400</c:v>
                </c:pt>
                <c:pt idx="4425">
                  <c:v>1278324000</c:v>
                </c:pt>
                <c:pt idx="4426">
                  <c:v>1278327600</c:v>
                </c:pt>
                <c:pt idx="4427">
                  <c:v>1278331200</c:v>
                </c:pt>
                <c:pt idx="4428">
                  <c:v>1278334800</c:v>
                </c:pt>
                <c:pt idx="4429">
                  <c:v>1278338400</c:v>
                </c:pt>
                <c:pt idx="4430">
                  <c:v>1278342000</c:v>
                </c:pt>
                <c:pt idx="4431">
                  <c:v>1278345600</c:v>
                </c:pt>
                <c:pt idx="4432">
                  <c:v>1278349200</c:v>
                </c:pt>
                <c:pt idx="4433">
                  <c:v>1278352800</c:v>
                </c:pt>
                <c:pt idx="4434">
                  <c:v>1278356400</c:v>
                </c:pt>
                <c:pt idx="4435">
                  <c:v>1278360000</c:v>
                </c:pt>
                <c:pt idx="4436">
                  <c:v>1278363600</c:v>
                </c:pt>
                <c:pt idx="4437">
                  <c:v>1278367200</c:v>
                </c:pt>
                <c:pt idx="4438">
                  <c:v>1278370800</c:v>
                </c:pt>
                <c:pt idx="4439">
                  <c:v>1278374400</c:v>
                </c:pt>
                <c:pt idx="4440">
                  <c:v>1278378000</c:v>
                </c:pt>
                <c:pt idx="4441">
                  <c:v>1278381600</c:v>
                </c:pt>
                <c:pt idx="4442">
                  <c:v>1278385200</c:v>
                </c:pt>
                <c:pt idx="4443">
                  <c:v>1278388800</c:v>
                </c:pt>
                <c:pt idx="4444">
                  <c:v>1278392400</c:v>
                </c:pt>
                <c:pt idx="4445">
                  <c:v>1278396000</c:v>
                </c:pt>
                <c:pt idx="4446">
                  <c:v>1278399600</c:v>
                </c:pt>
                <c:pt idx="4447">
                  <c:v>1278403200</c:v>
                </c:pt>
                <c:pt idx="4448">
                  <c:v>1278406800</c:v>
                </c:pt>
                <c:pt idx="4449">
                  <c:v>1278410400</c:v>
                </c:pt>
                <c:pt idx="4450">
                  <c:v>1278414000</c:v>
                </c:pt>
                <c:pt idx="4451">
                  <c:v>1278417600</c:v>
                </c:pt>
                <c:pt idx="4452">
                  <c:v>1278421200</c:v>
                </c:pt>
                <c:pt idx="4453">
                  <c:v>1278424800</c:v>
                </c:pt>
                <c:pt idx="4454">
                  <c:v>1278428400</c:v>
                </c:pt>
                <c:pt idx="4455">
                  <c:v>1278432000</c:v>
                </c:pt>
                <c:pt idx="4456">
                  <c:v>1278435600</c:v>
                </c:pt>
                <c:pt idx="4457">
                  <c:v>1278439200</c:v>
                </c:pt>
                <c:pt idx="4458">
                  <c:v>1278442800</c:v>
                </c:pt>
                <c:pt idx="4459">
                  <c:v>1278446400</c:v>
                </c:pt>
                <c:pt idx="4460">
                  <c:v>1278450000</c:v>
                </c:pt>
                <c:pt idx="4461">
                  <c:v>1278453600</c:v>
                </c:pt>
                <c:pt idx="4462">
                  <c:v>1278457200</c:v>
                </c:pt>
                <c:pt idx="4463">
                  <c:v>1278460800</c:v>
                </c:pt>
                <c:pt idx="4464">
                  <c:v>1278464400</c:v>
                </c:pt>
                <c:pt idx="4465">
                  <c:v>1278468000</c:v>
                </c:pt>
                <c:pt idx="4466">
                  <c:v>1278471600</c:v>
                </c:pt>
                <c:pt idx="4467">
                  <c:v>1278475200</c:v>
                </c:pt>
                <c:pt idx="4468">
                  <c:v>1278478800</c:v>
                </c:pt>
                <c:pt idx="4469">
                  <c:v>1278482400</c:v>
                </c:pt>
                <c:pt idx="4470">
                  <c:v>1278486000</c:v>
                </c:pt>
                <c:pt idx="4471">
                  <c:v>1278489600</c:v>
                </c:pt>
                <c:pt idx="4472">
                  <c:v>1278493200</c:v>
                </c:pt>
                <c:pt idx="4473">
                  <c:v>1278496800</c:v>
                </c:pt>
                <c:pt idx="4474">
                  <c:v>1278500400</c:v>
                </c:pt>
                <c:pt idx="4475">
                  <c:v>1278504000</c:v>
                </c:pt>
                <c:pt idx="4476">
                  <c:v>1278507600</c:v>
                </c:pt>
                <c:pt idx="4477">
                  <c:v>1278511200</c:v>
                </c:pt>
                <c:pt idx="4478">
                  <c:v>1278514800</c:v>
                </c:pt>
                <c:pt idx="4479">
                  <c:v>1278518400</c:v>
                </c:pt>
                <c:pt idx="4480">
                  <c:v>1278522000</c:v>
                </c:pt>
                <c:pt idx="4481">
                  <c:v>1278525600</c:v>
                </c:pt>
                <c:pt idx="4482">
                  <c:v>1278529200</c:v>
                </c:pt>
                <c:pt idx="4483">
                  <c:v>1278532800</c:v>
                </c:pt>
                <c:pt idx="4484">
                  <c:v>1278536400</c:v>
                </c:pt>
                <c:pt idx="4485">
                  <c:v>1278540000</c:v>
                </c:pt>
                <c:pt idx="4486">
                  <c:v>1278543600</c:v>
                </c:pt>
                <c:pt idx="4487">
                  <c:v>1278547200</c:v>
                </c:pt>
                <c:pt idx="4488">
                  <c:v>1278550800</c:v>
                </c:pt>
                <c:pt idx="4489">
                  <c:v>1278554400</c:v>
                </c:pt>
                <c:pt idx="4490">
                  <c:v>1278558000</c:v>
                </c:pt>
                <c:pt idx="4491">
                  <c:v>1278561600</c:v>
                </c:pt>
                <c:pt idx="4492">
                  <c:v>1278565200</c:v>
                </c:pt>
                <c:pt idx="4493">
                  <c:v>1278568800</c:v>
                </c:pt>
                <c:pt idx="4494">
                  <c:v>1278572400</c:v>
                </c:pt>
                <c:pt idx="4495">
                  <c:v>1278576000</c:v>
                </c:pt>
                <c:pt idx="4496">
                  <c:v>1278579600</c:v>
                </c:pt>
                <c:pt idx="4497">
                  <c:v>1278583200</c:v>
                </c:pt>
                <c:pt idx="4498">
                  <c:v>1278586800</c:v>
                </c:pt>
                <c:pt idx="4499">
                  <c:v>1278590400</c:v>
                </c:pt>
                <c:pt idx="4500">
                  <c:v>1278594000</c:v>
                </c:pt>
                <c:pt idx="4501">
                  <c:v>1278597600</c:v>
                </c:pt>
                <c:pt idx="4502">
                  <c:v>1278601200</c:v>
                </c:pt>
                <c:pt idx="4503">
                  <c:v>1278604800</c:v>
                </c:pt>
                <c:pt idx="4504">
                  <c:v>1278608400</c:v>
                </c:pt>
                <c:pt idx="4505">
                  <c:v>1278612000</c:v>
                </c:pt>
                <c:pt idx="4506">
                  <c:v>1278615600</c:v>
                </c:pt>
                <c:pt idx="4507">
                  <c:v>1278619200</c:v>
                </c:pt>
                <c:pt idx="4508">
                  <c:v>1278622800</c:v>
                </c:pt>
                <c:pt idx="4509">
                  <c:v>1278626400</c:v>
                </c:pt>
                <c:pt idx="4510">
                  <c:v>1278630000</c:v>
                </c:pt>
                <c:pt idx="4511">
                  <c:v>1278633600</c:v>
                </c:pt>
                <c:pt idx="4512">
                  <c:v>1278637200</c:v>
                </c:pt>
                <c:pt idx="4513">
                  <c:v>1278640800</c:v>
                </c:pt>
                <c:pt idx="4514">
                  <c:v>1278644400</c:v>
                </c:pt>
                <c:pt idx="4515">
                  <c:v>1278648000</c:v>
                </c:pt>
                <c:pt idx="4516">
                  <c:v>1278651600</c:v>
                </c:pt>
                <c:pt idx="4517">
                  <c:v>1278655200</c:v>
                </c:pt>
                <c:pt idx="4518">
                  <c:v>1278658800</c:v>
                </c:pt>
                <c:pt idx="4519">
                  <c:v>1278662400</c:v>
                </c:pt>
                <c:pt idx="4520">
                  <c:v>1278666000</c:v>
                </c:pt>
                <c:pt idx="4521">
                  <c:v>1278669600</c:v>
                </c:pt>
                <c:pt idx="4522">
                  <c:v>1278673200</c:v>
                </c:pt>
                <c:pt idx="4523">
                  <c:v>1278676800</c:v>
                </c:pt>
                <c:pt idx="4524">
                  <c:v>1278680400</c:v>
                </c:pt>
                <c:pt idx="4525">
                  <c:v>1278684000</c:v>
                </c:pt>
                <c:pt idx="4526">
                  <c:v>1278687600</c:v>
                </c:pt>
                <c:pt idx="4527">
                  <c:v>1278691200</c:v>
                </c:pt>
                <c:pt idx="4528">
                  <c:v>1278694800</c:v>
                </c:pt>
                <c:pt idx="4529">
                  <c:v>1278698400</c:v>
                </c:pt>
                <c:pt idx="4530">
                  <c:v>1278702000</c:v>
                </c:pt>
                <c:pt idx="4531">
                  <c:v>1278705600</c:v>
                </c:pt>
                <c:pt idx="4532">
                  <c:v>1278709200</c:v>
                </c:pt>
                <c:pt idx="4533">
                  <c:v>1278712800</c:v>
                </c:pt>
                <c:pt idx="4534">
                  <c:v>1278716400</c:v>
                </c:pt>
                <c:pt idx="4535">
                  <c:v>1278720000</c:v>
                </c:pt>
                <c:pt idx="4536">
                  <c:v>1278723600</c:v>
                </c:pt>
                <c:pt idx="4537">
                  <c:v>1278727200</c:v>
                </c:pt>
                <c:pt idx="4538">
                  <c:v>1278730800</c:v>
                </c:pt>
                <c:pt idx="4539">
                  <c:v>1278734400</c:v>
                </c:pt>
                <c:pt idx="4540">
                  <c:v>1278738000</c:v>
                </c:pt>
                <c:pt idx="4541">
                  <c:v>1278741600</c:v>
                </c:pt>
                <c:pt idx="4542">
                  <c:v>1278745200</c:v>
                </c:pt>
                <c:pt idx="4543">
                  <c:v>1278748800</c:v>
                </c:pt>
                <c:pt idx="4544">
                  <c:v>1278752400</c:v>
                </c:pt>
                <c:pt idx="4545">
                  <c:v>1278756000</c:v>
                </c:pt>
                <c:pt idx="4546">
                  <c:v>1278759600</c:v>
                </c:pt>
                <c:pt idx="4547">
                  <c:v>1278763200</c:v>
                </c:pt>
                <c:pt idx="4548">
                  <c:v>1278766800</c:v>
                </c:pt>
                <c:pt idx="4549">
                  <c:v>1278770400</c:v>
                </c:pt>
                <c:pt idx="4550">
                  <c:v>1278774000</c:v>
                </c:pt>
                <c:pt idx="4551">
                  <c:v>1278777600</c:v>
                </c:pt>
                <c:pt idx="4552">
                  <c:v>1278781200</c:v>
                </c:pt>
                <c:pt idx="4553">
                  <c:v>1278784800</c:v>
                </c:pt>
                <c:pt idx="4554">
                  <c:v>1278788400</c:v>
                </c:pt>
                <c:pt idx="4555">
                  <c:v>1278792000</c:v>
                </c:pt>
                <c:pt idx="4556">
                  <c:v>1278795600</c:v>
                </c:pt>
                <c:pt idx="4557">
                  <c:v>1278799200</c:v>
                </c:pt>
                <c:pt idx="4558">
                  <c:v>1278802800</c:v>
                </c:pt>
                <c:pt idx="4559">
                  <c:v>1278806400</c:v>
                </c:pt>
                <c:pt idx="4560">
                  <c:v>1278810000</c:v>
                </c:pt>
                <c:pt idx="4561">
                  <c:v>1278813600</c:v>
                </c:pt>
                <c:pt idx="4562">
                  <c:v>1278817200</c:v>
                </c:pt>
                <c:pt idx="4563">
                  <c:v>1278820800</c:v>
                </c:pt>
                <c:pt idx="4564">
                  <c:v>1278824400</c:v>
                </c:pt>
                <c:pt idx="4565">
                  <c:v>1278828000</c:v>
                </c:pt>
                <c:pt idx="4566">
                  <c:v>1278831600</c:v>
                </c:pt>
                <c:pt idx="4567">
                  <c:v>1278835200</c:v>
                </c:pt>
                <c:pt idx="4568">
                  <c:v>1278838800</c:v>
                </c:pt>
                <c:pt idx="4569">
                  <c:v>1278842400</c:v>
                </c:pt>
                <c:pt idx="4570">
                  <c:v>1278846000</c:v>
                </c:pt>
                <c:pt idx="4571">
                  <c:v>1278849600</c:v>
                </c:pt>
                <c:pt idx="4572">
                  <c:v>1278853200</c:v>
                </c:pt>
                <c:pt idx="4573">
                  <c:v>1278856800</c:v>
                </c:pt>
                <c:pt idx="4574">
                  <c:v>1278860400</c:v>
                </c:pt>
                <c:pt idx="4575">
                  <c:v>1278864000</c:v>
                </c:pt>
                <c:pt idx="4576">
                  <c:v>1278867600</c:v>
                </c:pt>
                <c:pt idx="4577">
                  <c:v>1278871200</c:v>
                </c:pt>
                <c:pt idx="4578">
                  <c:v>1278874800</c:v>
                </c:pt>
                <c:pt idx="4579">
                  <c:v>1278878400</c:v>
                </c:pt>
                <c:pt idx="4580">
                  <c:v>1278882000</c:v>
                </c:pt>
                <c:pt idx="4581">
                  <c:v>1278885600</c:v>
                </c:pt>
                <c:pt idx="4582">
                  <c:v>1278889200</c:v>
                </c:pt>
                <c:pt idx="4583">
                  <c:v>1278892800</c:v>
                </c:pt>
                <c:pt idx="4584">
                  <c:v>1278896400</c:v>
                </c:pt>
                <c:pt idx="4585">
                  <c:v>1278900000</c:v>
                </c:pt>
                <c:pt idx="4586">
                  <c:v>1278903600</c:v>
                </c:pt>
                <c:pt idx="4587">
                  <c:v>1278907200</c:v>
                </c:pt>
                <c:pt idx="4588">
                  <c:v>1278910800</c:v>
                </c:pt>
                <c:pt idx="4589">
                  <c:v>1278914400</c:v>
                </c:pt>
                <c:pt idx="4590">
                  <c:v>1278918000</c:v>
                </c:pt>
                <c:pt idx="4591">
                  <c:v>1278921600</c:v>
                </c:pt>
                <c:pt idx="4592">
                  <c:v>1278925200</c:v>
                </c:pt>
                <c:pt idx="4593">
                  <c:v>1278928800</c:v>
                </c:pt>
                <c:pt idx="4594">
                  <c:v>1278932400</c:v>
                </c:pt>
                <c:pt idx="4595">
                  <c:v>1278936000</c:v>
                </c:pt>
                <c:pt idx="4596">
                  <c:v>1278939600</c:v>
                </c:pt>
                <c:pt idx="4597">
                  <c:v>1278943200</c:v>
                </c:pt>
                <c:pt idx="4598">
                  <c:v>1278946800</c:v>
                </c:pt>
                <c:pt idx="4599">
                  <c:v>1278950400</c:v>
                </c:pt>
                <c:pt idx="4600">
                  <c:v>1278954000</c:v>
                </c:pt>
                <c:pt idx="4601">
                  <c:v>1278957600</c:v>
                </c:pt>
                <c:pt idx="4602">
                  <c:v>1278961200</c:v>
                </c:pt>
                <c:pt idx="4603">
                  <c:v>1278964800</c:v>
                </c:pt>
                <c:pt idx="4604">
                  <c:v>1278968400</c:v>
                </c:pt>
                <c:pt idx="4605">
                  <c:v>1278972000</c:v>
                </c:pt>
                <c:pt idx="4606">
                  <c:v>1278975600</c:v>
                </c:pt>
                <c:pt idx="4607">
                  <c:v>1278979200</c:v>
                </c:pt>
                <c:pt idx="4608">
                  <c:v>1278982800</c:v>
                </c:pt>
                <c:pt idx="4609">
                  <c:v>1278986400</c:v>
                </c:pt>
                <c:pt idx="4610">
                  <c:v>1278990000</c:v>
                </c:pt>
                <c:pt idx="4611">
                  <c:v>1278993600</c:v>
                </c:pt>
                <c:pt idx="4612">
                  <c:v>1278997200</c:v>
                </c:pt>
                <c:pt idx="4613">
                  <c:v>1279000800</c:v>
                </c:pt>
                <c:pt idx="4614">
                  <c:v>1279004400</c:v>
                </c:pt>
                <c:pt idx="4615">
                  <c:v>1279008000</c:v>
                </c:pt>
                <c:pt idx="4616">
                  <c:v>1279011600</c:v>
                </c:pt>
                <c:pt idx="4617">
                  <c:v>1279015200</c:v>
                </c:pt>
                <c:pt idx="4618">
                  <c:v>1279018800</c:v>
                </c:pt>
                <c:pt idx="4619">
                  <c:v>1279022400</c:v>
                </c:pt>
                <c:pt idx="4620">
                  <c:v>1279026000</c:v>
                </c:pt>
                <c:pt idx="4621">
                  <c:v>1279029600</c:v>
                </c:pt>
                <c:pt idx="4622">
                  <c:v>1279033200</c:v>
                </c:pt>
                <c:pt idx="4623">
                  <c:v>1279036800</c:v>
                </c:pt>
                <c:pt idx="4624">
                  <c:v>1279040400</c:v>
                </c:pt>
                <c:pt idx="4625">
                  <c:v>1279044000</c:v>
                </c:pt>
                <c:pt idx="4626">
                  <c:v>1279047600</c:v>
                </c:pt>
                <c:pt idx="4627">
                  <c:v>1279051200</c:v>
                </c:pt>
                <c:pt idx="4628">
                  <c:v>1279054800</c:v>
                </c:pt>
                <c:pt idx="4629">
                  <c:v>1279058400</c:v>
                </c:pt>
                <c:pt idx="4630">
                  <c:v>1279062000</c:v>
                </c:pt>
                <c:pt idx="4631">
                  <c:v>1279065600</c:v>
                </c:pt>
                <c:pt idx="4632">
                  <c:v>1279069200</c:v>
                </c:pt>
                <c:pt idx="4633">
                  <c:v>1279072800</c:v>
                </c:pt>
                <c:pt idx="4634">
                  <c:v>1279076400</c:v>
                </c:pt>
                <c:pt idx="4635">
                  <c:v>1279080000</c:v>
                </c:pt>
                <c:pt idx="4636">
                  <c:v>1279083600</c:v>
                </c:pt>
                <c:pt idx="4637">
                  <c:v>1279087200</c:v>
                </c:pt>
                <c:pt idx="4638">
                  <c:v>1279090800</c:v>
                </c:pt>
                <c:pt idx="4639">
                  <c:v>1279094400</c:v>
                </c:pt>
                <c:pt idx="4640">
                  <c:v>1279098000</c:v>
                </c:pt>
                <c:pt idx="4641">
                  <c:v>1279101600</c:v>
                </c:pt>
                <c:pt idx="4642">
                  <c:v>1279105200</c:v>
                </c:pt>
                <c:pt idx="4643">
                  <c:v>1279108800</c:v>
                </c:pt>
                <c:pt idx="4644">
                  <c:v>1279112400</c:v>
                </c:pt>
                <c:pt idx="4645">
                  <c:v>1279116000</c:v>
                </c:pt>
                <c:pt idx="4646">
                  <c:v>1279119600</c:v>
                </c:pt>
                <c:pt idx="4647">
                  <c:v>1279123200</c:v>
                </c:pt>
                <c:pt idx="4648">
                  <c:v>1279126800</c:v>
                </c:pt>
                <c:pt idx="4649">
                  <c:v>1279130400</c:v>
                </c:pt>
                <c:pt idx="4650">
                  <c:v>1279134000</c:v>
                </c:pt>
                <c:pt idx="4651">
                  <c:v>1279137600</c:v>
                </c:pt>
                <c:pt idx="4652">
                  <c:v>1279141200</c:v>
                </c:pt>
                <c:pt idx="4653">
                  <c:v>1279144800</c:v>
                </c:pt>
                <c:pt idx="4654">
                  <c:v>1279148400</c:v>
                </c:pt>
                <c:pt idx="4655">
                  <c:v>1279152000</c:v>
                </c:pt>
                <c:pt idx="4656">
                  <c:v>1279155600</c:v>
                </c:pt>
                <c:pt idx="4657">
                  <c:v>1279159200</c:v>
                </c:pt>
                <c:pt idx="4658">
                  <c:v>1279162800</c:v>
                </c:pt>
                <c:pt idx="4659">
                  <c:v>1279166400</c:v>
                </c:pt>
                <c:pt idx="4660">
                  <c:v>1279170000</c:v>
                </c:pt>
                <c:pt idx="4661">
                  <c:v>1279173600</c:v>
                </c:pt>
                <c:pt idx="4662">
                  <c:v>1279177200</c:v>
                </c:pt>
                <c:pt idx="4663">
                  <c:v>1279180800</c:v>
                </c:pt>
                <c:pt idx="4664">
                  <c:v>1279184400</c:v>
                </c:pt>
                <c:pt idx="4665">
                  <c:v>1279188000</c:v>
                </c:pt>
                <c:pt idx="4666">
                  <c:v>1279191600</c:v>
                </c:pt>
                <c:pt idx="4667">
                  <c:v>1279195200</c:v>
                </c:pt>
                <c:pt idx="4668">
                  <c:v>1279198800</c:v>
                </c:pt>
                <c:pt idx="4669">
                  <c:v>1279202400</c:v>
                </c:pt>
                <c:pt idx="4670">
                  <c:v>1279206000</c:v>
                </c:pt>
                <c:pt idx="4671">
                  <c:v>1279209600</c:v>
                </c:pt>
                <c:pt idx="4672">
                  <c:v>1279213200</c:v>
                </c:pt>
                <c:pt idx="4673">
                  <c:v>1279216800</c:v>
                </c:pt>
                <c:pt idx="4674">
                  <c:v>1279220400</c:v>
                </c:pt>
                <c:pt idx="4675">
                  <c:v>1279224000</c:v>
                </c:pt>
                <c:pt idx="4676">
                  <c:v>1279227600</c:v>
                </c:pt>
                <c:pt idx="4677">
                  <c:v>1279231200</c:v>
                </c:pt>
                <c:pt idx="4678">
                  <c:v>1279234800</c:v>
                </c:pt>
                <c:pt idx="4679">
                  <c:v>1279238400</c:v>
                </c:pt>
                <c:pt idx="4680">
                  <c:v>1279242000</c:v>
                </c:pt>
                <c:pt idx="4681">
                  <c:v>1279245600</c:v>
                </c:pt>
                <c:pt idx="4682">
                  <c:v>1279249200</c:v>
                </c:pt>
                <c:pt idx="4683">
                  <c:v>1279252800</c:v>
                </c:pt>
                <c:pt idx="4684">
                  <c:v>1279256400</c:v>
                </c:pt>
                <c:pt idx="4685">
                  <c:v>1279260000</c:v>
                </c:pt>
                <c:pt idx="4686">
                  <c:v>1279263600</c:v>
                </c:pt>
                <c:pt idx="4687">
                  <c:v>1279267200</c:v>
                </c:pt>
                <c:pt idx="4688">
                  <c:v>1279270800</c:v>
                </c:pt>
                <c:pt idx="4689">
                  <c:v>1279274400</c:v>
                </c:pt>
                <c:pt idx="4690">
                  <c:v>1279278000</c:v>
                </c:pt>
                <c:pt idx="4691">
                  <c:v>1279281600</c:v>
                </c:pt>
                <c:pt idx="4692">
                  <c:v>1279285200</c:v>
                </c:pt>
                <c:pt idx="4693">
                  <c:v>1279288800</c:v>
                </c:pt>
                <c:pt idx="4694">
                  <c:v>1279292400</c:v>
                </c:pt>
                <c:pt idx="4695">
                  <c:v>1279296000</c:v>
                </c:pt>
                <c:pt idx="4696">
                  <c:v>1279299600</c:v>
                </c:pt>
                <c:pt idx="4697">
                  <c:v>1279303200</c:v>
                </c:pt>
                <c:pt idx="4698">
                  <c:v>1279306800</c:v>
                </c:pt>
                <c:pt idx="4699">
                  <c:v>1279310400</c:v>
                </c:pt>
                <c:pt idx="4700">
                  <c:v>1279314000</c:v>
                </c:pt>
                <c:pt idx="4701">
                  <c:v>1279317600</c:v>
                </c:pt>
                <c:pt idx="4702">
                  <c:v>1279321200</c:v>
                </c:pt>
                <c:pt idx="4703">
                  <c:v>1279324800</c:v>
                </c:pt>
                <c:pt idx="4704">
                  <c:v>1279328400</c:v>
                </c:pt>
                <c:pt idx="4705">
                  <c:v>1279332000</c:v>
                </c:pt>
                <c:pt idx="4706">
                  <c:v>1279335600</c:v>
                </c:pt>
                <c:pt idx="4707">
                  <c:v>1279339200</c:v>
                </c:pt>
                <c:pt idx="4708">
                  <c:v>1279342800</c:v>
                </c:pt>
                <c:pt idx="4709">
                  <c:v>1279346400</c:v>
                </c:pt>
                <c:pt idx="4710">
                  <c:v>1279350000</c:v>
                </c:pt>
                <c:pt idx="4711">
                  <c:v>1279353600</c:v>
                </c:pt>
                <c:pt idx="4712">
                  <c:v>1279357200</c:v>
                </c:pt>
                <c:pt idx="4713">
                  <c:v>1279360800</c:v>
                </c:pt>
                <c:pt idx="4714">
                  <c:v>1279364400</c:v>
                </c:pt>
                <c:pt idx="4715">
                  <c:v>1279368000</c:v>
                </c:pt>
                <c:pt idx="4716">
                  <c:v>1279371600</c:v>
                </c:pt>
                <c:pt idx="4717">
                  <c:v>1279375200</c:v>
                </c:pt>
                <c:pt idx="4718">
                  <c:v>1279378800</c:v>
                </c:pt>
                <c:pt idx="4719">
                  <c:v>1279382400</c:v>
                </c:pt>
                <c:pt idx="4720">
                  <c:v>1279386000</c:v>
                </c:pt>
                <c:pt idx="4721">
                  <c:v>1279389600</c:v>
                </c:pt>
                <c:pt idx="4722">
                  <c:v>1279393200</c:v>
                </c:pt>
                <c:pt idx="4723">
                  <c:v>1279396800</c:v>
                </c:pt>
                <c:pt idx="4724">
                  <c:v>1279400400</c:v>
                </c:pt>
                <c:pt idx="4725">
                  <c:v>1279404000</c:v>
                </c:pt>
                <c:pt idx="4726">
                  <c:v>1279407600</c:v>
                </c:pt>
                <c:pt idx="4727">
                  <c:v>1279411200</c:v>
                </c:pt>
                <c:pt idx="4728">
                  <c:v>1279414800</c:v>
                </c:pt>
                <c:pt idx="4729">
                  <c:v>1279418400</c:v>
                </c:pt>
                <c:pt idx="4730">
                  <c:v>1279422000</c:v>
                </c:pt>
                <c:pt idx="4731">
                  <c:v>1279425600</c:v>
                </c:pt>
                <c:pt idx="4732">
                  <c:v>1279429200</c:v>
                </c:pt>
                <c:pt idx="4733">
                  <c:v>1279432800</c:v>
                </c:pt>
                <c:pt idx="4734">
                  <c:v>1279436400</c:v>
                </c:pt>
                <c:pt idx="4735">
                  <c:v>1279440000</c:v>
                </c:pt>
                <c:pt idx="4736">
                  <c:v>1279443600</c:v>
                </c:pt>
                <c:pt idx="4737">
                  <c:v>1279447200</c:v>
                </c:pt>
                <c:pt idx="4738">
                  <c:v>1279450800</c:v>
                </c:pt>
                <c:pt idx="4739">
                  <c:v>1279454400</c:v>
                </c:pt>
                <c:pt idx="4740">
                  <c:v>1279458000</c:v>
                </c:pt>
                <c:pt idx="4741">
                  <c:v>1279461600</c:v>
                </c:pt>
                <c:pt idx="4742">
                  <c:v>1279465200</c:v>
                </c:pt>
                <c:pt idx="4743">
                  <c:v>1279468800</c:v>
                </c:pt>
                <c:pt idx="4744">
                  <c:v>1279472400</c:v>
                </c:pt>
                <c:pt idx="4745">
                  <c:v>1279476000</c:v>
                </c:pt>
                <c:pt idx="4746">
                  <c:v>1279479600</c:v>
                </c:pt>
                <c:pt idx="4747">
                  <c:v>1279483200</c:v>
                </c:pt>
                <c:pt idx="4748">
                  <c:v>1279486800</c:v>
                </c:pt>
                <c:pt idx="4749">
                  <c:v>1279490400</c:v>
                </c:pt>
                <c:pt idx="4750">
                  <c:v>1279494000</c:v>
                </c:pt>
                <c:pt idx="4751">
                  <c:v>1279497600</c:v>
                </c:pt>
                <c:pt idx="4752">
                  <c:v>1279501200</c:v>
                </c:pt>
                <c:pt idx="4753">
                  <c:v>1279504800</c:v>
                </c:pt>
                <c:pt idx="4754">
                  <c:v>1279508400</c:v>
                </c:pt>
                <c:pt idx="4755">
                  <c:v>1279512000</c:v>
                </c:pt>
                <c:pt idx="4756">
                  <c:v>1279515600</c:v>
                </c:pt>
                <c:pt idx="4757">
                  <c:v>1279519200</c:v>
                </c:pt>
                <c:pt idx="4758">
                  <c:v>1279522800</c:v>
                </c:pt>
                <c:pt idx="4759">
                  <c:v>1279526400</c:v>
                </c:pt>
                <c:pt idx="4760">
                  <c:v>1279530000</c:v>
                </c:pt>
                <c:pt idx="4761">
                  <c:v>1279533600</c:v>
                </c:pt>
                <c:pt idx="4762">
                  <c:v>1279537200</c:v>
                </c:pt>
                <c:pt idx="4763">
                  <c:v>1279540800</c:v>
                </c:pt>
                <c:pt idx="4764">
                  <c:v>1279544400</c:v>
                </c:pt>
                <c:pt idx="4765">
                  <c:v>1279548000</c:v>
                </c:pt>
                <c:pt idx="4766">
                  <c:v>1279551600</c:v>
                </c:pt>
                <c:pt idx="4767">
                  <c:v>1279555200</c:v>
                </c:pt>
                <c:pt idx="4768">
                  <c:v>1279558800</c:v>
                </c:pt>
                <c:pt idx="4769">
                  <c:v>1279562400</c:v>
                </c:pt>
                <c:pt idx="4770">
                  <c:v>1279566000</c:v>
                </c:pt>
                <c:pt idx="4771">
                  <c:v>1279569600</c:v>
                </c:pt>
                <c:pt idx="4772">
                  <c:v>1279573200</c:v>
                </c:pt>
                <c:pt idx="4773">
                  <c:v>1279576800</c:v>
                </c:pt>
                <c:pt idx="4774">
                  <c:v>1279580400</c:v>
                </c:pt>
                <c:pt idx="4775">
                  <c:v>1279584000</c:v>
                </c:pt>
                <c:pt idx="4776">
                  <c:v>1279587600</c:v>
                </c:pt>
                <c:pt idx="4777">
                  <c:v>1279591200</c:v>
                </c:pt>
                <c:pt idx="4778">
                  <c:v>1279594800</c:v>
                </c:pt>
                <c:pt idx="4779">
                  <c:v>1279598400</c:v>
                </c:pt>
                <c:pt idx="4780">
                  <c:v>1279602000</c:v>
                </c:pt>
                <c:pt idx="4781">
                  <c:v>1279605600</c:v>
                </c:pt>
                <c:pt idx="4782">
                  <c:v>1279609200</c:v>
                </c:pt>
                <c:pt idx="4783">
                  <c:v>1279612800</c:v>
                </c:pt>
                <c:pt idx="4784">
                  <c:v>1279616400</c:v>
                </c:pt>
                <c:pt idx="4785">
                  <c:v>1279620000</c:v>
                </c:pt>
                <c:pt idx="4786">
                  <c:v>1279623600</c:v>
                </c:pt>
                <c:pt idx="4787">
                  <c:v>1279627200</c:v>
                </c:pt>
                <c:pt idx="4788">
                  <c:v>1279630800</c:v>
                </c:pt>
                <c:pt idx="4789">
                  <c:v>1279634400</c:v>
                </c:pt>
                <c:pt idx="4790">
                  <c:v>1279638000</c:v>
                </c:pt>
                <c:pt idx="4791">
                  <c:v>1279641600</c:v>
                </c:pt>
                <c:pt idx="4792">
                  <c:v>1279645200</c:v>
                </c:pt>
                <c:pt idx="4793">
                  <c:v>1279648800</c:v>
                </c:pt>
                <c:pt idx="4794">
                  <c:v>1279652400</c:v>
                </c:pt>
                <c:pt idx="4795">
                  <c:v>1279656000</c:v>
                </c:pt>
                <c:pt idx="4796">
                  <c:v>1279659600</c:v>
                </c:pt>
                <c:pt idx="4797">
                  <c:v>1279663200</c:v>
                </c:pt>
                <c:pt idx="4798">
                  <c:v>1279666800</c:v>
                </c:pt>
                <c:pt idx="4799">
                  <c:v>1279670400</c:v>
                </c:pt>
                <c:pt idx="4800">
                  <c:v>1279674000</c:v>
                </c:pt>
                <c:pt idx="4801">
                  <c:v>1279677600</c:v>
                </c:pt>
                <c:pt idx="4802">
                  <c:v>1279681200</c:v>
                </c:pt>
                <c:pt idx="4803">
                  <c:v>1279684800</c:v>
                </c:pt>
                <c:pt idx="4804">
                  <c:v>1279688400</c:v>
                </c:pt>
                <c:pt idx="4805">
                  <c:v>1279692000</c:v>
                </c:pt>
                <c:pt idx="4806">
                  <c:v>1279695600</c:v>
                </c:pt>
                <c:pt idx="4807">
                  <c:v>1279699200</c:v>
                </c:pt>
                <c:pt idx="4808">
                  <c:v>1279702800</c:v>
                </c:pt>
                <c:pt idx="4809">
                  <c:v>1279706400</c:v>
                </c:pt>
                <c:pt idx="4810">
                  <c:v>1279710000</c:v>
                </c:pt>
                <c:pt idx="4811">
                  <c:v>1279713600</c:v>
                </c:pt>
                <c:pt idx="4812">
                  <c:v>1279717200</c:v>
                </c:pt>
                <c:pt idx="4813">
                  <c:v>1279720800</c:v>
                </c:pt>
                <c:pt idx="4814">
                  <c:v>1279724400</c:v>
                </c:pt>
                <c:pt idx="4815">
                  <c:v>1279728000</c:v>
                </c:pt>
                <c:pt idx="4816">
                  <c:v>1279731600</c:v>
                </c:pt>
                <c:pt idx="4817">
                  <c:v>1279735200</c:v>
                </c:pt>
                <c:pt idx="4818">
                  <c:v>1279738800</c:v>
                </c:pt>
                <c:pt idx="4819">
                  <c:v>1279742400</c:v>
                </c:pt>
                <c:pt idx="4820">
                  <c:v>1279746000</c:v>
                </c:pt>
                <c:pt idx="4821">
                  <c:v>1279749600</c:v>
                </c:pt>
                <c:pt idx="4822">
                  <c:v>1279753200</c:v>
                </c:pt>
                <c:pt idx="4823">
                  <c:v>1279756800</c:v>
                </c:pt>
                <c:pt idx="4824">
                  <c:v>1279760400</c:v>
                </c:pt>
                <c:pt idx="4825">
                  <c:v>1279764000</c:v>
                </c:pt>
                <c:pt idx="4826">
                  <c:v>1279767600</c:v>
                </c:pt>
                <c:pt idx="4827">
                  <c:v>1279771200</c:v>
                </c:pt>
                <c:pt idx="4828">
                  <c:v>1279774800</c:v>
                </c:pt>
                <c:pt idx="4829">
                  <c:v>1279778400</c:v>
                </c:pt>
                <c:pt idx="4830">
                  <c:v>1279782000</c:v>
                </c:pt>
                <c:pt idx="4831">
                  <c:v>1279785600</c:v>
                </c:pt>
                <c:pt idx="4832">
                  <c:v>1279789200</c:v>
                </c:pt>
                <c:pt idx="4833">
                  <c:v>1279792800</c:v>
                </c:pt>
                <c:pt idx="4834">
                  <c:v>1279796400</c:v>
                </c:pt>
                <c:pt idx="4835">
                  <c:v>1279800000</c:v>
                </c:pt>
                <c:pt idx="4836">
                  <c:v>1279803600</c:v>
                </c:pt>
                <c:pt idx="4837">
                  <c:v>1279807200</c:v>
                </c:pt>
                <c:pt idx="4838">
                  <c:v>1279810800</c:v>
                </c:pt>
                <c:pt idx="4839">
                  <c:v>1279814400</c:v>
                </c:pt>
                <c:pt idx="4840">
                  <c:v>1279818000</c:v>
                </c:pt>
                <c:pt idx="4841">
                  <c:v>1279821600</c:v>
                </c:pt>
                <c:pt idx="4842">
                  <c:v>1279825200</c:v>
                </c:pt>
                <c:pt idx="4843">
                  <c:v>1279828800</c:v>
                </c:pt>
                <c:pt idx="4844">
                  <c:v>1279832400</c:v>
                </c:pt>
                <c:pt idx="4845">
                  <c:v>1279836000</c:v>
                </c:pt>
                <c:pt idx="4846">
                  <c:v>1279839600</c:v>
                </c:pt>
                <c:pt idx="4847">
                  <c:v>1279843200</c:v>
                </c:pt>
                <c:pt idx="4848">
                  <c:v>1279846800</c:v>
                </c:pt>
                <c:pt idx="4849">
                  <c:v>1279850400</c:v>
                </c:pt>
                <c:pt idx="4850">
                  <c:v>1279854000</c:v>
                </c:pt>
                <c:pt idx="4851">
                  <c:v>1279857600</c:v>
                </c:pt>
                <c:pt idx="4852">
                  <c:v>1279861200</c:v>
                </c:pt>
                <c:pt idx="4853">
                  <c:v>1279864800</c:v>
                </c:pt>
                <c:pt idx="4854">
                  <c:v>1279868400</c:v>
                </c:pt>
                <c:pt idx="4855">
                  <c:v>1279872000</c:v>
                </c:pt>
                <c:pt idx="4856">
                  <c:v>1279875600</c:v>
                </c:pt>
                <c:pt idx="4857">
                  <c:v>1279879200</c:v>
                </c:pt>
                <c:pt idx="4858">
                  <c:v>1279882800</c:v>
                </c:pt>
                <c:pt idx="4859">
                  <c:v>1279886400</c:v>
                </c:pt>
                <c:pt idx="4860">
                  <c:v>1279890000</c:v>
                </c:pt>
                <c:pt idx="4861">
                  <c:v>1279893600</c:v>
                </c:pt>
                <c:pt idx="4862">
                  <c:v>1279897200</c:v>
                </c:pt>
                <c:pt idx="4863">
                  <c:v>1279900800</c:v>
                </c:pt>
                <c:pt idx="4864">
                  <c:v>1279904400</c:v>
                </c:pt>
                <c:pt idx="4865">
                  <c:v>1279908000</c:v>
                </c:pt>
                <c:pt idx="4866">
                  <c:v>1279911600</c:v>
                </c:pt>
                <c:pt idx="4867">
                  <c:v>1279915200</c:v>
                </c:pt>
                <c:pt idx="4868">
                  <c:v>1279918800</c:v>
                </c:pt>
                <c:pt idx="4869">
                  <c:v>1279922400</c:v>
                </c:pt>
                <c:pt idx="4870">
                  <c:v>1279926000</c:v>
                </c:pt>
                <c:pt idx="4871">
                  <c:v>1279929600</c:v>
                </c:pt>
                <c:pt idx="4872">
                  <c:v>1279933200</c:v>
                </c:pt>
                <c:pt idx="4873">
                  <c:v>1279936800</c:v>
                </c:pt>
                <c:pt idx="4874">
                  <c:v>1279940400</c:v>
                </c:pt>
                <c:pt idx="4875">
                  <c:v>1279944000</c:v>
                </c:pt>
                <c:pt idx="4876">
                  <c:v>1279947600</c:v>
                </c:pt>
                <c:pt idx="4877">
                  <c:v>1279951200</c:v>
                </c:pt>
                <c:pt idx="4878">
                  <c:v>1279954800</c:v>
                </c:pt>
                <c:pt idx="4879">
                  <c:v>1279958400</c:v>
                </c:pt>
                <c:pt idx="4880">
                  <c:v>1279962000</c:v>
                </c:pt>
                <c:pt idx="4881">
                  <c:v>1279965600</c:v>
                </c:pt>
                <c:pt idx="4882">
                  <c:v>1279969200</c:v>
                </c:pt>
                <c:pt idx="4883">
                  <c:v>1279972800</c:v>
                </c:pt>
                <c:pt idx="4884">
                  <c:v>1279976400</c:v>
                </c:pt>
                <c:pt idx="4885">
                  <c:v>1279980000</c:v>
                </c:pt>
                <c:pt idx="4886">
                  <c:v>1279983600</c:v>
                </c:pt>
                <c:pt idx="4887">
                  <c:v>1279987200</c:v>
                </c:pt>
                <c:pt idx="4888">
                  <c:v>1279990800</c:v>
                </c:pt>
                <c:pt idx="4889">
                  <c:v>1279994400</c:v>
                </c:pt>
                <c:pt idx="4890">
                  <c:v>1279998000</c:v>
                </c:pt>
                <c:pt idx="4891">
                  <c:v>1280001600</c:v>
                </c:pt>
                <c:pt idx="4892">
                  <c:v>1280005200</c:v>
                </c:pt>
                <c:pt idx="4893">
                  <c:v>1280008800</c:v>
                </c:pt>
                <c:pt idx="4894">
                  <c:v>1280012400</c:v>
                </c:pt>
                <c:pt idx="4895">
                  <c:v>1280016000</c:v>
                </c:pt>
                <c:pt idx="4896">
                  <c:v>1280019600</c:v>
                </c:pt>
                <c:pt idx="4897">
                  <c:v>1280023200</c:v>
                </c:pt>
                <c:pt idx="4898">
                  <c:v>1280026800</c:v>
                </c:pt>
                <c:pt idx="4899">
                  <c:v>1280030400</c:v>
                </c:pt>
                <c:pt idx="4900">
                  <c:v>1280034000</c:v>
                </c:pt>
                <c:pt idx="4901">
                  <c:v>1280037600</c:v>
                </c:pt>
                <c:pt idx="4902">
                  <c:v>1280041200</c:v>
                </c:pt>
                <c:pt idx="4903">
                  <c:v>1280044800</c:v>
                </c:pt>
                <c:pt idx="4904">
                  <c:v>1280048400</c:v>
                </c:pt>
                <c:pt idx="4905">
                  <c:v>1280052000</c:v>
                </c:pt>
                <c:pt idx="4906">
                  <c:v>1280055600</c:v>
                </c:pt>
                <c:pt idx="4907">
                  <c:v>1280059200</c:v>
                </c:pt>
                <c:pt idx="4908">
                  <c:v>1280062800</c:v>
                </c:pt>
                <c:pt idx="4909">
                  <c:v>1280066400</c:v>
                </c:pt>
                <c:pt idx="4910">
                  <c:v>1280070000</c:v>
                </c:pt>
                <c:pt idx="4911">
                  <c:v>1280073600</c:v>
                </c:pt>
                <c:pt idx="4912">
                  <c:v>1280077200</c:v>
                </c:pt>
                <c:pt idx="4913">
                  <c:v>1280080800</c:v>
                </c:pt>
                <c:pt idx="4914">
                  <c:v>1280084400</c:v>
                </c:pt>
                <c:pt idx="4915">
                  <c:v>1280088000</c:v>
                </c:pt>
                <c:pt idx="4916">
                  <c:v>1280091600</c:v>
                </c:pt>
                <c:pt idx="4917">
                  <c:v>1280095200</c:v>
                </c:pt>
                <c:pt idx="4918">
                  <c:v>1280098800</c:v>
                </c:pt>
                <c:pt idx="4919">
                  <c:v>1280102400</c:v>
                </c:pt>
                <c:pt idx="4920">
                  <c:v>1280106000</c:v>
                </c:pt>
                <c:pt idx="4921">
                  <c:v>1280109600</c:v>
                </c:pt>
                <c:pt idx="4922">
                  <c:v>1280113200</c:v>
                </c:pt>
                <c:pt idx="4923">
                  <c:v>1280116800</c:v>
                </c:pt>
                <c:pt idx="4924">
                  <c:v>1280120400</c:v>
                </c:pt>
                <c:pt idx="4925">
                  <c:v>1280124000</c:v>
                </c:pt>
                <c:pt idx="4926">
                  <c:v>1280127600</c:v>
                </c:pt>
                <c:pt idx="4927">
                  <c:v>1280131200</c:v>
                </c:pt>
                <c:pt idx="4928">
                  <c:v>1280134800</c:v>
                </c:pt>
                <c:pt idx="4929">
                  <c:v>1280138400</c:v>
                </c:pt>
                <c:pt idx="4930">
                  <c:v>1280142000</c:v>
                </c:pt>
                <c:pt idx="4931">
                  <c:v>1280145600</c:v>
                </c:pt>
                <c:pt idx="4932">
                  <c:v>1280149200</c:v>
                </c:pt>
                <c:pt idx="4933">
                  <c:v>1280152800</c:v>
                </c:pt>
                <c:pt idx="4934">
                  <c:v>1280156400</c:v>
                </c:pt>
                <c:pt idx="4935">
                  <c:v>1280160000</c:v>
                </c:pt>
                <c:pt idx="4936">
                  <c:v>1280163600</c:v>
                </c:pt>
                <c:pt idx="4937">
                  <c:v>1280167200</c:v>
                </c:pt>
                <c:pt idx="4938">
                  <c:v>1280170800</c:v>
                </c:pt>
                <c:pt idx="4939">
                  <c:v>1280174400</c:v>
                </c:pt>
                <c:pt idx="4940">
                  <c:v>1280178000</c:v>
                </c:pt>
                <c:pt idx="4941">
                  <c:v>1280181600</c:v>
                </c:pt>
                <c:pt idx="4942">
                  <c:v>1280185200</c:v>
                </c:pt>
                <c:pt idx="4943">
                  <c:v>1280188800</c:v>
                </c:pt>
                <c:pt idx="4944">
                  <c:v>1280192400</c:v>
                </c:pt>
                <c:pt idx="4945">
                  <c:v>1280196000</c:v>
                </c:pt>
                <c:pt idx="4946">
                  <c:v>1280199600</c:v>
                </c:pt>
                <c:pt idx="4947">
                  <c:v>1280203200</c:v>
                </c:pt>
                <c:pt idx="4948">
                  <c:v>1280206800</c:v>
                </c:pt>
                <c:pt idx="4949">
                  <c:v>1280210400</c:v>
                </c:pt>
                <c:pt idx="4950">
                  <c:v>1280214000</c:v>
                </c:pt>
                <c:pt idx="4951">
                  <c:v>1280217600</c:v>
                </c:pt>
                <c:pt idx="4952">
                  <c:v>1280221200</c:v>
                </c:pt>
                <c:pt idx="4953">
                  <c:v>1280224800</c:v>
                </c:pt>
                <c:pt idx="4954">
                  <c:v>1280228400</c:v>
                </c:pt>
                <c:pt idx="4955">
                  <c:v>1280232000</c:v>
                </c:pt>
                <c:pt idx="4956">
                  <c:v>1280235600</c:v>
                </c:pt>
                <c:pt idx="4957">
                  <c:v>1280239200</c:v>
                </c:pt>
                <c:pt idx="4958">
                  <c:v>1280242800</c:v>
                </c:pt>
                <c:pt idx="4959">
                  <c:v>1280246400</c:v>
                </c:pt>
                <c:pt idx="4960">
                  <c:v>1280250000</c:v>
                </c:pt>
                <c:pt idx="4961">
                  <c:v>1280253600</c:v>
                </c:pt>
                <c:pt idx="4962">
                  <c:v>1280257200</c:v>
                </c:pt>
                <c:pt idx="4963">
                  <c:v>1280260800</c:v>
                </c:pt>
                <c:pt idx="4964">
                  <c:v>1280264400</c:v>
                </c:pt>
                <c:pt idx="4965">
                  <c:v>1280268000</c:v>
                </c:pt>
                <c:pt idx="4966">
                  <c:v>1280271600</c:v>
                </c:pt>
                <c:pt idx="4967">
                  <c:v>1280275200</c:v>
                </c:pt>
                <c:pt idx="4968">
                  <c:v>1280278800</c:v>
                </c:pt>
                <c:pt idx="4969">
                  <c:v>1280282400</c:v>
                </c:pt>
                <c:pt idx="4970">
                  <c:v>1280286000</c:v>
                </c:pt>
                <c:pt idx="4971">
                  <c:v>1280289600</c:v>
                </c:pt>
                <c:pt idx="4972">
                  <c:v>1280293200</c:v>
                </c:pt>
                <c:pt idx="4973">
                  <c:v>1280296800</c:v>
                </c:pt>
                <c:pt idx="4974">
                  <c:v>1280300400</c:v>
                </c:pt>
                <c:pt idx="4975">
                  <c:v>1280304000</c:v>
                </c:pt>
                <c:pt idx="4976">
                  <c:v>1280307600</c:v>
                </c:pt>
                <c:pt idx="4977">
                  <c:v>1280311200</c:v>
                </c:pt>
                <c:pt idx="4978">
                  <c:v>1280314800</c:v>
                </c:pt>
                <c:pt idx="4979">
                  <c:v>1280318400</c:v>
                </c:pt>
                <c:pt idx="4980">
                  <c:v>1280322000</c:v>
                </c:pt>
                <c:pt idx="4981">
                  <c:v>1280325600</c:v>
                </c:pt>
                <c:pt idx="4982">
                  <c:v>1280329200</c:v>
                </c:pt>
                <c:pt idx="4983">
                  <c:v>1280332800</c:v>
                </c:pt>
                <c:pt idx="4984">
                  <c:v>1280336400</c:v>
                </c:pt>
                <c:pt idx="4985">
                  <c:v>1280340000</c:v>
                </c:pt>
                <c:pt idx="4986">
                  <c:v>1280343600</c:v>
                </c:pt>
                <c:pt idx="4987">
                  <c:v>1280347200</c:v>
                </c:pt>
                <c:pt idx="4988">
                  <c:v>1280350800</c:v>
                </c:pt>
                <c:pt idx="4989">
                  <c:v>1280354400</c:v>
                </c:pt>
                <c:pt idx="4990">
                  <c:v>1280358000</c:v>
                </c:pt>
                <c:pt idx="4991">
                  <c:v>1280361600</c:v>
                </c:pt>
                <c:pt idx="4992">
                  <c:v>1280365200</c:v>
                </c:pt>
                <c:pt idx="4993">
                  <c:v>1280368800</c:v>
                </c:pt>
                <c:pt idx="4994">
                  <c:v>1280372400</c:v>
                </c:pt>
                <c:pt idx="4995">
                  <c:v>1280376000</c:v>
                </c:pt>
                <c:pt idx="4996">
                  <c:v>1280379600</c:v>
                </c:pt>
                <c:pt idx="4997">
                  <c:v>1280383200</c:v>
                </c:pt>
                <c:pt idx="4998">
                  <c:v>1280386800</c:v>
                </c:pt>
                <c:pt idx="4999">
                  <c:v>1280390400</c:v>
                </c:pt>
                <c:pt idx="5000">
                  <c:v>1280394000</c:v>
                </c:pt>
                <c:pt idx="5001">
                  <c:v>1280397600</c:v>
                </c:pt>
                <c:pt idx="5002">
                  <c:v>1280401200</c:v>
                </c:pt>
                <c:pt idx="5003">
                  <c:v>1280404800</c:v>
                </c:pt>
                <c:pt idx="5004">
                  <c:v>1280408400</c:v>
                </c:pt>
                <c:pt idx="5005">
                  <c:v>1280412000</c:v>
                </c:pt>
                <c:pt idx="5006">
                  <c:v>1280415600</c:v>
                </c:pt>
                <c:pt idx="5007">
                  <c:v>1280419200</c:v>
                </c:pt>
                <c:pt idx="5008">
                  <c:v>1280422800</c:v>
                </c:pt>
                <c:pt idx="5009">
                  <c:v>1280426400</c:v>
                </c:pt>
                <c:pt idx="5010">
                  <c:v>1280430000</c:v>
                </c:pt>
                <c:pt idx="5011">
                  <c:v>1280433600</c:v>
                </c:pt>
                <c:pt idx="5012">
                  <c:v>1280437200</c:v>
                </c:pt>
                <c:pt idx="5013">
                  <c:v>1280440800</c:v>
                </c:pt>
                <c:pt idx="5014">
                  <c:v>1280444400</c:v>
                </c:pt>
                <c:pt idx="5015">
                  <c:v>1280448000</c:v>
                </c:pt>
                <c:pt idx="5016">
                  <c:v>1280451600</c:v>
                </c:pt>
                <c:pt idx="5017">
                  <c:v>1280455200</c:v>
                </c:pt>
                <c:pt idx="5018">
                  <c:v>1280458800</c:v>
                </c:pt>
                <c:pt idx="5019">
                  <c:v>1280462400</c:v>
                </c:pt>
                <c:pt idx="5020">
                  <c:v>1280466000</c:v>
                </c:pt>
                <c:pt idx="5021">
                  <c:v>1280469600</c:v>
                </c:pt>
                <c:pt idx="5022">
                  <c:v>1280473200</c:v>
                </c:pt>
                <c:pt idx="5023">
                  <c:v>1280476800</c:v>
                </c:pt>
                <c:pt idx="5024">
                  <c:v>1280480400</c:v>
                </c:pt>
                <c:pt idx="5025">
                  <c:v>1280484000</c:v>
                </c:pt>
                <c:pt idx="5026">
                  <c:v>1280487600</c:v>
                </c:pt>
                <c:pt idx="5027">
                  <c:v>1280491200</c:v>
                </c:pt>
                <c:pt idx="5028">
                  <c:v>1280494800</c:v>
                </c:pt>
                <c:pt idx="5029">
                  <c:v>1280498400</c:v>
                </c:pt>
                <c:pt idx="5030">
                  <c:v>1280502000</c:v>
                </c:pt>
                <c:pt idx="5031">
                  <c:v>1280505600</c:v>
                </c:pt>
                <c:pt idx="5032">
                  <c:v>1280509200</c:v>
                </c:pt>
                <c:pt idx="5033">
                  <c:v>1280512800</c:v>
                </c:pt>
                <c:pt idx="5034">
                  <c:v>1280516400</c:v>
                </c:pt>
                <c:pt idx="5035">
                  <c:v>1280520000</c:v>
                </c:pt>
                <c:pt idx="5036">
                  <c:v>1280523600</c:v>
                </c:pt>
                <c:pt idx="5037">
                  <c:v>1280527200</c:v>
                </c:pt>
                <c:pt idx="5038">
                  <c:v>1280530800</c:v>
                </c:pt>
                <c:pt idx="5039">
                  <c:v>1280534400</c:v>
                </c:pt>
                <c:pt idx="5040">
                  <c:v>1280538000</c:v>
                </c:pt>
                <c:pt idx="5041">
                  <c:v>1280541600</c:v>
                </c:pt>
                <c:pt idx="5042">
                  <c:v>1280545200</c:v>
                </c:pt>
                <c:pt idx="5043">
                  <c:v>1280548800</c:v>
                </c:pt>
                <c:pt idx="5044">
                  <c:v>1280552400</c:v>
                </c:pt>
                <c:pt idx="5045">
                  <c:v>1280556000</c:v>
                </c:pt>
                <c:pt idx="5046">
                  <c:v>1280559600</c:v>
                </c:pt>
                <c:pt idx="5047">
                  <c:v>1280563200</c:v>
                </c:pt>
                <c:pt idx="5048">
                  <c:v>1280566800</c:v>
                </c:pt>
                <c:pt idx="5049">
                  <c:v>1280570400</c:v>
                </c:pt>
                <c:pt idx="5050">
                  <c:v>1280574000</c:v>
                </c:pt>
                <c:pt idx="5051">
                  <c:v>1280577600</c:v>
                </c:pt>
                <c:pt idx="5052">
                  <c:v>1280581200</c:v>
                </c:pt>
                <c:pt idx="5053">
                  <c:v>1280584800</c:v>
                </c:pt>
                <c:pt idx="5054">
                  <c:v>1280588400</c:v>
                </c:pt>
                <c:pt idx="5055">
                  <c:v>1280592000</c:v>
                </c:pt>
                <c:pt idx="5056">
                  <c:v>1280595600</c:v>
                </c:pt>
                <c:pt idx="5057">
                  <c:v>1280599200</c:v>
                </c:pt>
                <c:pt idx="5058">
                  <c:v>1280602800</c:v>
                </c:pt>
                <c:pt idx="5059">
                  <c:v>1280606400</c:v>
                </c:pt>
                <c:pt idx="5060">
                  <c:v>1280610000</c:v>
                </c:pt>
                <c:pt idx="5061">
                  <c:v>1280613600</c:v>
                </c:pt>
                <c:pt idx="5062">
                  <c:v>1280617200</c:v>
                </c:pt>
                <c:pt idx="5063">
                  <c:v>1280620800</c:v>
                </c:pt>
                <c:pt idx="5064">
                  <c:v>1280624400</c:v>
                </c:pt>
                <c:pt idx="5065">
                  <c:v>1280628000</c:v>
                </c:pt>
                <c:pt idx="5066">
                  <c:v>1280631600</c:v>
                </c:pt>
                <c:pt idx="5067">
                  <c:v>1280635200</c:v>
                </c:pt>
                <c:pt idx="5068">
                  <c:v>1280638800</c:v>
                </c:pt>
                <c:pt idx="5069">
                  <c:v>1280642400</c:v>
                </c:pt>
                <c:pt idx="5070">
                  <c:v>1280646000</c:v>
                </c:pt>
                <c:pt idx="5071">
                  <c:v>1280649600</c:v>
                </c:pt>
                <c:pt idx="5072">
                  <c:v>1280653200</c:v>
                </c:pt>
                <c:pt idx="5073">
                  <c:v>1280656800</c:v>
                </c:pt>
                <c:pt idx="5074">
                  <c:v>1280660400</c:v>
                </c:pt>
                <c:pt idx="5075">
                  <c:v>1280664000</c:v>
                </c:pt>
                <c:pt idx="5076">
                  <c:v>1280667600</c:v>
                </c:pt>
                <c:pt idx="5077">
                  <c:v>1280671200</c:v>
                </c:pt>
                <c:pt idx="5078">
                  <c:v>1280674800</c:v>
                </c:pt>
                <c:pt idx="5079">
                  <c:v>1280678400</c:v>
                </c:pt>
                <c:pt idx="5080">
                  <c:v>1280682000</c:v>
                </c:pt>
                <c:pt idx="5081">
                  <c:v>1280685600</c:v>
                </c:pt>
                <c:pt idx="5082">
                  <c:v>1280689200</c:v>
                </c:pt>
                <c:pt idx="5083">
                  <c:v>1280692800</c:v>
                </c:pt>
                <c:pt idx="5084">
                  <c:v>1280696400</c:v>
                </c:pt>
                <c:pt idx="5085">
                  <c:v>1280700000</c:v>
                </c:pt>
                <c:pt idx="5086">
                  <c:v>1280703600</c:v>
                </c:pt>
                <c:pt idx="5087">
                  <c:v>1280707200</c:v>
                </c:pt>
                <c:pt idx="5088">
                  <c:v>1280710800</c:v>
                </c:pt>
                <c:pt idx="5089">
                  <c:v>1280714400</c:v>
                </c:pt>
                <c:pt idx="5090">
                  <c:v>1280718000</c:v>
                </c:pt>
                <c:pt idx="5091">
                  <c:v>1280721600</c:v>
                </c:pt>
                <c:pt idx="5092">
                  <c:v>1280725200</c:v>
                </c:pt>
                <c:pt idx="5093">
                  <c:v>1280728800</c:v>
                </c:pt>
                <c:pt idx="5094">
                  <c:v>1280732400</c:v>
                </c:pt>
                <c:pt idx="5095">
                  <c:v>1280736000</c:v>
                </c:pt>
                <c:pt idx="5096">
                  <c:v>1280739600</c:v>
                </c:pt>
                <c:pt idx="5097">
                  <c:v>1280743200</c:v>
                </c:pt>
                <c:pt idx="5098">
                  <c:v>1280746800</c:v>
                </c:pt>
                <c:pt idx="5099">
                  <c:v>1280750400</c:v>
                </c:pt>
                <c:pt idx="5100">
                  <c:v>1280754000</c:v>
                </c:pt>
                <c:pt idx="5101">
                  <c:v>1280757600</c:v>
                </c:pt>
                <c:pt idx="5102">
                  <c:v>1280761200</c:v>
                </c:pt>
                <c:pt idx="5103">
                  <c:v>1280764800</c:v>
                </c:pt>
                <c:pt idx="5104">
                  <c:v>1280768400</c:v>
                </c:pt>
                <c:pt idx="5105">
                  <c:v>1280772000</c:v>
                </c:pt>
                <c:pt idx="5106">
                  <c:v>1280775600</c:v>
                </c:pt>
                <c:pt idx="5107">
                  <c:v>1280779200</c:v>
                </c:pt>
                <c:pt idx="5108">
                  <c:v>1280782800</c:v>
                </c:pt>
                <c:pt idx="5109">
                  <c:v>1280786400</c:v>
                </c:pt>
                <c:pt idx="5110">
                  <c:v>1280790000</c:v>
                </c:pt>
                <c:pt idx="5111">
                  <c:v>1280793600</c:v>
                </c:pt>
                <c:pt idx="5112">
                  <c:v>1280797200</c:v>
                </c:pt>
                <c:pt idx="5113">
                  <c:v>1280800800</c:v>
                </c:pt>
                <c:pt idx="5114">
                  <c:v>1280804400</c:v>
                </c:pt>
                <c:pt idx="5115">
                  <c:v>1280808000</c:v>
                </c:pt>
                <c:pt idx="5116">
                  <c:v>1280811600</c:v>
                </c:pt>
                <c:pt idx="5117">
                  <c:v>1280815200</c:v>
                </c:pt>
                <c:pt idx="5118">
                  <c:v>1280818800</c:v>
                </c:pt>
                <c:pt idx="5119">
                  <c:v>1280822400</c:v>
                </c:pt>
                <c:pt idx="5120">
                  <c:v>1280826000</c:v>
                </c:pt>
                <c:pt idx="5121">
                  <c:v>1280829600</c:v>
                </c:pt>
                <c:pt idx="5122">
                  <c:v>1280833200</c:v>
                </c:pt>
                <c:pt idx="5123">
                  <c:v>1280836800</c:v>
                </c:pt>
                <c:pt idx="5124">
                  <c:v>1280840400</c:v>
                </c:pt>
                <c:pt idx="5125">
                  <c:v>1280844000</c:v>
                </c:pt>
                <c:pt idx="5126">
                  <c:v>1280847600</c:v>
                </c:pt>
                <c:pt idx="5127">
                  <c:v>1280851200</c:v>
                </c:pt>
                <c:pt idx="5128">
                  <c:v>1280854800</c:v>
                </c:pt>
                <c:pt idx="5129">
                  <c:v>1280858400</c:v>
                </c:pt>
                <c:pt idx="5130">
                  <c:v>1280862000</c:v>
                </c:pt>
                <c:pt idx="5131">
                  <c:v>1280865600</c:v>
                </c:pt>
                <c:pt idx="5132">
                  <c:v>1280869200</c:v>
                </c:pt>
                <c:pt idx="5133">
                  <c:v>1280872800</c:v>
                </c:pt>
                <c:pt idx="5134">
                  <c:v>1280876400</c:v>
                </c:pt>
                <c:pt idx="5135">
                  <c:v>1280880000</c:v>
                </c:pt>
                <c:pt idx="5136">
                  <c:v>1280883600</c:v>
                </c:pt>
                <c:pt idx="5137">
                  <c:v>1280887200</c:v>
                </c:pt>
                <c:pt idx="5138">
                  <c:v>1280890800</c:v>
                </c:pt>
                <c:pt idx="5139">
                  <c:v>1280894400</c:v>
                </c:pt>
                <c:pt idx="5140">
                  <c:v>1280898000</c:v>
                </c:pt>
                <c:pt idx="5141">
                  <c:v>1280901600</c:v>
                </c:pt>
                <c:pt idx="5142">
                  <c:v>1280905200</c:v>
                </c:pt>
                <c:pt idx="5143">
                  <c:v>1280908800</c:v>
                </c:pt>
                <c:pt idx="5144">
                  <c:v>1280912400</c:v>
                </c:pt>
                <c:pt idx="5145">
                  <c:v>1280916000</c:v>
                </c:pt>
                <c:pt idx="5146">
                  <c:v>1280919600</c:v>
                </c:pt>
                <c:pt idx="5147">
                  <c:v>1280923200</c:v>
                </c:pt>
                <c:pt idx="5148">
                  <c:v>1280926800</c:v>
                </c:pt>
                <c:pt idx="5149">
                  <c:v>1280930400</c:v>
                </c:pt>
                <c:pt idx="5150">
                  <c:v>1280934000</c:v>
                </c:pt>
                <c:pt idx="5151">
                  <c:v>1280937600</c:v>
                </c:pt>
                <c:pt idx="5152">
                  <c:v>1280941200</c:v>
                </c:pt>
                <c:pt idx="5153">
                  <c:v>1280944800</c:v>
                </c:pt>
                <c:pt idx="5154">
                  <c:v>1280948400</c:v>
                </c:pt>
                <c:pt idx="5155">
                  <c:v>1280952000</c:v>
                </c:pt>
                <c:pt idx="5156">
                  <c:v>1280955600</c:v>
                </c:pt>
                <c:pt idx="5157">
                  <c:v>1280959200</c:v>
                </c:pt>
                <c:pt idx="5158">
                  <c:v>1280962800</c:v>
                </c:pt>
                <c:pt idx="5159">
                  <c:v>1280966400</c:v>
                </c:pt>
                <c:pt idx="5160">
                  <c:v>1280970000</c:v>
                </c:pt>
                <c:pt idx="5161">
                  <c:v>1280973600</c:v>
                </c:pt>
                <c:pt idx="5162">
                  <c:v>1280977200</c:v>
                </c:pt>
                <c:pt idx="5163">
                  <c:v>1280980800</c:v>
                </c:pt>
                <c:pt idx="5164">
                  <c:v>1280984400</c:v>
                </c:pt>
                <c:pt idx="5165">
                  <c:v>1280988000</c:v>
                </c:pt>
                <c:pt idx="5166">
                  <c:v>1280991600</c:v>
                </c:pt>
                <c:pt idx="5167">
                  <c:v>1280995200</c:v>
                </c:pt>
                <c:pt idx="5168">
                  <c:v>1280998800</c:v>
                </c:pt>
                <c:pt idx="5169">
                  <c:v>1281002400</c:v>
                </c:pt>
                <c:pt idx="5170">
                  <c:v>1281006000</c:v>
                </c:pt>
                <c:pt idx="5171">
                  <c:v>1281009600</c:v>
                </c:pt>
                <c:pt idx="5172">
                  <c:v>1281013200</c:v>
                </c:pt>
                <c:pt idx="5173">
                  <c:v>1281016800</c:v>
                </c:pt>
                <c:pt idx="5174">
                  <c:v>1281020400</c:v>
                </c:pt>
                <c:pt idx="5175">
                  <c:v>1281024000</c:v>
                </c:pt>
                <c:pt idx="5176">
                  <c:v>1281027600</c:v>
                </c:pt>
                <c:pt idx="5177">
                  <c:v>1281031200</c:v>
                </c:pt>
                <c:pt idx="5178">
                  <c:v>1281034800</c:v>
                </c:pt>
                <c:pt idx="5179">
                  <c:v>1281038400</c:v>
                </c:pt>
                <c:pt idx="5180">
                  <c:v>1281042000</c:v>
                </c:pt>
                <c:pt idx="5181">
                  <c:v>1281045600</c:v>
                </c:pt>
                <c:pt idx="5182">
                  <c:v>1281049200</c:v>
                </c:pt>
                <c:pt idx="5183">
                  <c:v>1281052800</c:v>
                </c:pt>
                <c:pt idx="5184">
                  <c:v>1281056400</c:v>
                </c:pt>
                <c:pt idx="5185">
                  <c:v>1281060000</c:v>
                </c:pt>
                <c:pt idx="5186">
                  <c:v>1281063600</c:v>
                </c:pt>
                <c:pt idx="5187">
                  <c:v>1281067200</c:v>
                </c:pt>
                <c:pt idx="5188">
                  <c:v>1281070800</c:v>
                </c:pt>
                <c:pt idx="5189">
                  <c:v>1281074400</c:v>
                </c:pt>
                <c:pt idx="5190">
                  <c:v>1281078000</c:v>
                </c:pt>
                <c:pt idx="5191">
                  <c:v>1281081600</c:v>
                </c:pt>
                <c:pt idx="5192">
                  <c:v>1281085200</c:v>
                </c:pt>
                <c:pt idx="5193">
                  <c:v>1281088800</c:v>
                </c:pt>
                <c:pt idx="5194">
                  <c:v>1281092400</c:v>
                </c:pt>
                <c:pt idx="5195">
                  <c:v>1281096000</c:v>
                </c:pt>
                <c:pt idx="5196">
                  <c:v>1281099600</c:v>
                </c:pt>
                <c:pt idx="5197">
                  <c:v>1281103200</c:v>
                </c:pt>
                <c:pt idx="5198">
                  <c:v>1281106800</c:v>
                </c:pt>
                <c:pt idx="5199">
                  <c:v>1281110400</c:v>
                </c:pt>
                <c:pt idx="5200">
                  <c:v>1281114000</c:v>
                </c:pt>
                <c:pt idx="5201">
                  <c:v>1281117600</c:v>
                </c:pt>
                <c:pt idx="5202">
                  <c:v>1281121200</c:v>
                </c:pt>
                <c:pt idx="5203">
                  <c:v>1281124800</c:v>
                </c:pt>
                <c:pt idx="5204">
                  <c:v>1281128400</c:v>
                </c:pt>
                <c:pt idx="5205">
                  <c:v>1281132000</c:v>
                </c:pt>
                <c:pt idx="5206">
                  <c:v>1281135600</c:v>
                </c:pt>
                <c:pt idx="5207">
                  <c:v>1281139200</c:v>
                </c:pt>
                <c:pt idx="5208">
                  <c:v>1281142800</c:v>
                </c:pt>
                <c:pt idx="5209">
                  <c:v>1281146400</c:v>
                </c:pt>
                <c:pt idx="5210">
                  <c:v>1281150000</c:v>
                </c:pt>
                <c:pt idx="5211">
                  <c:v>1281153600</c:v>
                </c:pt>
                <c:pt idx="5212">
                  <c:v>1281157200</c:v>
                </c:pt>
                <c:pt idx="5213">
                  <c:v>1281160800</c:v>
                </c:pt>
                <c:pt idx="5214">
                  <c:v>1281164400</c:v>
                </c:pt>
                <c:pt idx="5215">
                  <c:v>1281168000</c:v>
                </c:pt>
                <c:pt idx="5216">
                  <c:v>1281171600</c:v>
                </c:pt>
                <c:pt idx="5217">
                  <c:v>1281175200</c:v>
                </c:pt>
                <c:pt idx="5218">
                  <c:v>1281178800</c:v>
                </c:pt>
                <c:pt idx="5219">
                  <c:v>1281182400</c:v>
                </c:pt>
                <c:pt idx="5220">
                  <c:v>1281186000</c:v>
                </c:pt>
                <c:pt idx="5221">
                  <c:v>1281189600</c:v>
                </c:pt>
                <c:pt idx="5222">
                  <c:v>1281193200</c:v>
                </c:pt>
                <c:pt idx="5223">
                  <c:v>1281196800</c:v>
                </c:pt>
                <c:pt idx="5224">
                  <c:v>1281200400</c:v>
                </c:pt>
                <c:pt idx="5225">
                  <c:v>1281204000</c:v>
                </c:pt>
                <c:pt idx="5226">
                  <c:v>1281207600</c:v>
                </c:pt>
                <c:pt idx="5227">
                  <c:v>1281211200</c:v>
                </c:pt>
                <c:pt idx="5228">
                  <c:v>1281214800</c:v>
                </c:pt>
                <c:pt idx="5229">
                  <c:v>1281218400</c:v>
                </c:pt>
                <c:pt idx="5230">
                  <c:v>1281222000</c:v>
                </c:pt>
                <c:pt idx="5231">
                  <c:v>1281225600</c:v>
                </c:pt>
                <c:pt idx="5232">
                  <c:v>1281229200</c:v>
                </c:pt>
                <c:pt idx="5233">
                  <c:v>1281232800</c:v>
                </c:pt>
                <c:pt idx="5234">
                  <c:v>1281236400</c:v>
                </c:pt>
                <c:pt idx="5235">
                  <c:v>1281240000</c:v>
                </c:pt>
                <c:pt idx="5236">
                  <c:v>1281243600</c:v>
                </c:pt>
                <c:pt idx="5237">
                  <c:v>1281247200</c:v>
                </c:pt>
                <c:pt idx="5238">
                  <c:v>1281250800</c:v>
                </c:pt>
                <c:pt idx="5239">
                  <c:v>1281254400</c:v>
                </c:pt>
                <c:pt idx="5240">
                  <c:v>1281258000</c:v>
                </c:pt>
                <c:pt idx="5241">
                  <c:v>1281261600</c:v>
                </c:pt>
                <c:pt idx="5242">
                  <c:v>1281265200</c:v>
                </c:pt>
                <c:pt idx="5243">
                  <c:v>1281268800</c:v>
                </c:pt>
                <c:pt idx="5244">
                  <c:v>1281272400</c:v>
                </c:pt>
                <c:pt idx="5245">
                  <c:v>1281276000</c:v>
                </c:pt>
                <c:pt idx="5246">
                  <c:v>1281279600</c:v>
                </c:pt>
                <c:pt idx="5247">
                  <c:v>1281283200</c:v>
                </c:pt>
                <c:pt idx="5248">
                  <c:v>1281286800</c:v>
                </c:pt>
                <c:pt idx="5249">
                  <c:v>1281290400</c:v>
                </c:pt>
                <c:pt idx="5250">
                  <c:v>1281294000</c:v>
                </c:pt>
                <c:pt idx="5251">
                  <c:v>1281297600</c:v>
                </c:pt>
                <c:pt idx="5252">
                  <c:v>1281301200</c:v>
                </c:pt>
                <c:pt idx="5253">
                  <c:v>1281304800</c:v>
                </c:pt>
                <c:pt idx="5254">
                  <c:v>1281308400</c:v>
                </c:pt>
                <c:pt idx="5255">
                  <c:v>1281312000</c:v>
                </c:pt>
                <c:pt idx="5256">
                  <c:v>1281315600</c:v>
                </c:pt>
                <c:pt idx="5257">
                  <c:v>1281319200</c:v>
                </c:pt>
                <c:pt idx="5258">
                  <c:v>1281322800</c:v>
                </c:pt>
                <c:pt idx="5259">
                  <c:v>1281326400</c:v>
                </c:pt>
                <c:pt idx="5260">
                  <c:v>1281330000</c:v>
                </c:pt>
                <c:pt idx="5261">
                  <c:v>1281333600</c:v>
                </c:pt>
                <c:pt idx="5262">
                  <c:v>1281337200</c:v>
                </c:pt>
                <c:pt idx="5263">
                  <c:v>1281340800</c:v>
                </c:pt>
                <c:pt idx="5264">
                  <c:v>1281344400</c:v>
                </c:pt>
                <c:pt idx="5265">
                  <c:v>1281348000</c:v>
                </c:pt>
                <c:pt idx="5266">
                  <c:v>1281351600</c:v>
                </c:pt>
                <c:pt idx="5267">
                  <c:v>1281355200</c:v>
                </c:pt>
                <c:pt idx="5268">
                  <c:v>1281358800</c:v>
                </c:pt>
                <c:pt idx="5269">
                  <c:v>1281362400</c:v>
                </c:pt>
                <c:pt idx="5270">
                  <c:v>1281366000</c:v>
                </c:pt>
                <c:pt idx="5271">
                  <c:v>1281369600</c:v>
                </c:pt>
                <c:pt idx="5272">
                  <c:v>1281373200</c:v>
                </c:pt>
                <c:pt idx="5273">
                  <c:v>1281376800</c:v>
                </c:pt>
                <c:pt idx="5274">
                  <c:v>1281380400</c:v>
                </c:pt>
                <c:pt idx="5275">
                  <c:v>1281384000</c:v>
                </c:pt>
                <c:pt idx="5276">
                  <c:v>1281387600</c:v>
                </c:pt>
                <c:pt idx="5277">
                  <c:v>1281391200</c:v>
                </c:pt>
                <c:pt idx="5278">
                  <c:v>1281394800</c:v>
                </c:pt>
                <c:pt idx="5279">
                  <c:v>1281398400</c:v>
                </c:pt>
                <c:pt idx="5280">
                  <c:v>1281402000</c:v>
                </c:pt>
                <c:pt idx="5281">
                  <c:v>1281405600</c:v>
                </c:pt>
                <c:pt idx="5282">
                  <c:v>1281409200</c:v>
                </c:pt>
                <c:pt idx="5283">
                  <c:v>1281412800</c:v>
                </c:pt>
                <c:pt idx="5284">
                  <c:v>1281416400</c:v>
                </c:pt>
                <c:pt idx="5285">
                  <c:v>1281420000</c:v>
                </c:pt>
                <c:pt idx="5286">
                  <c:v>1281423600</c:v>
                </c:pt>
                <c:pt idx="5287">
                  <c:v>1281427200</c:v>
                </c:pt>
                <c:pt idx="5288">
                  <c:v>1281430800</c:v>
                </c:pt>
                <c:pt idx="5289">
                  <c:v>1281434400</c:v>
                </c:pt>
                <c:pt idx="5290">
                  <c:v>1281438000</c:v>
                </c:pt>
                <c:pt idx="5291">
                  <c:v>1281441600</c:v>
                </c:pt>
                <c:pt idx="5292">
                  <c:v>1281445200</c:v>
                </c:pt>
                <c:pt idx="5293">
                  <c:v>1281448800</c:v>
                </c:pt>
                <c:pt idx="5294">
                  <c:v>1281452400</c:v>
                </c:pt>
                <c:pt idx="5295">
                  <c:v>1281456000</c:v>
                </c:pt>
                <c:pt idx="5296">
                  <c:v>1281459600</c:v>
                </c:pt>
                <c:pt idx="5297">
                  <c:v>1281463200</c:v>
                </c:pt>
                <c:pt idx="5298">
                  <c:v>1281466800</c:v>
                </c:pt>
                <c:pt idx="5299">
                  <c:v>1281470400</c:v>
                </c:pt>
                <c:pt idx="5300">
                  <c:v>1281474000</c:v>
                </c:pt>
                <c:pt idx="5301">
                  <c:v>1281477600</c:v>
                </c:pt>
                <c:pt idx="5302">
                  <c:v>1281481200</c:v>
                </c:pt>
                <c:pt idx="5303">
                  <c:v>1281484800</c:v>
                </c:pt>
                <c:pt idx="5304">
                  <c:v>1281488400</c:v>
                </c:pt>
                <c:pt idx="5305">
                  <c:v>1281492000</c:v>
                </c:pt>
                <c:pt idx="5306">
                  <c:v>1281495600</c:v>
                </c:pt>
                <c:pt idx="5307">
                  <c:v>1281499200</c:v>
                </c:pt>
                <c:pt idx="5308">
                  <c:v>1281502800</c:v>
                </c:pt>
                <c:pt idx="5309">
                  <c:v>1281506400</c:v>
                </c:pt>
                <c:pt idx="5310">
                  <c:v>1281510000</c:v>
                </c:pt>
                <c:pt idx="5311">
                  <c:v>1281513600</c:v>
                </c:pt>
                <c:pt idx="5312">
                  <c:v>1281517200</c:v>
                </c:pt>
                <c:pt idx="5313">
                  <c:v>1281520800</c:v>
                </c:pt>
                <c:pt idx="5314">
                  <c:v>1281524400</c:v>
                </c:pt>
                <c:pt idx="5315">
                  <c:v>1281528000</c:v>
                </c:pt>
                <c:pt idx="5316">
                  <c:v>1281531600</c:v>
                </c:pt>
                <c:pt idx="5317">
                  <c:v>1281535200</c:v>
                </c:pt>
                <c:pt idx="5318">
                  <c:v>1281538800</c:v>
                </c:pt>
                <c:pt idx="5319">
                  <c:v>1281542400</c:v>
                </c:pt>
                <c:pt idx="5320">
                  <c:v>1281546000</c:v>
                </c:pt>
                <c:pt idx="5321">
                  <c:v>1281549600</c:v>
                </c:pt>
                <c:pt idx="5322">
                  <c:v>1281553200</c:v>
                </c:pt>
                <c:pt idx="5323">
                  <c:v>1281556800</c:v>
                </c:pt>
                <c:pt idx="5324">
                  <c:v>1281560400</c:v>
                </c:pt>
                <c:pt idx="5325">
                  <c:v>1281564000</c:v>
                </c:pt>
                <c:pt idx="5326">
                  <c:v>1281567600</c:v>
                </c:pt>
                <c:pt idx="5327">
                  <c:v>1281571200</c:v>
                </c:pt>
                <c:pt idx="5328">
                  <c:v>1281574800</c:v>
                </c:pt>
                <c:pt idx="5329">
                  <c:v>1281578400</c:v>
                </c:pt>
                <c:pt idx="5330">
                  <c:v>1281582000</c:v>
                </c:pt>
                <c:pt idx="5331">
                  <c:v>1281585600</c:v>
                </c:pt>
                <c:pt idx="5332">
                  <c:v>1281589200</c:v>
                </c:pt>
                <c:pt idx="5333">
                  <c:v>1281592800</c:v>
                </c:pt>
                <c:pt idx="5334">
                  <c:v>1281596400</c:v>
                </c:pt>
                <c:pt idx="5335">
                  <c:v>1281600000</c:v>
                </c:pt>
                <c:pt idx="5336">
                  <c:v>1281603600</c:v>
                </c:pt>
                <c:pt idx="5337">
                  <c:v>1281607200</c:v>
                </c:pt>
                <c:pt idx="5338">
                  <c:v>1281610800</c:v>
                </c:pt>
                <c:pt idx="5339">
                  <c:v>1281614400</c:v>
                </c:pt>
                <c:pt idx="5340">
                  <c:v>1281618000</c:v>
                </c:pt>
                <c:pt idx="5341">
                  <c:v>1281621600</c:v>
                </c:pt>
                <c:pt idx="5342">
                  <c:v>1281625200</c:v>
                </c:pt>
                <c:pt idx="5343">
                  <c:v>1281628800</c:v>
                </c:pt>
                <c:pt idx="5344">
                  <c:v>1281632400</c:v>
                </c:pt>
                <c:pt idx="5345">
                  <c:v>1281636000</c:v>
                </c:pt>
                <c:pt idx="5346">
                  <c:v>1281639600</c:v>
                </c:pt>
                <c:pt idx="5347">
                  <c:v>1281643200</c:v>
                </c:pt>
                <c:pt idx="5348">
                  <c:v>1281646800</c:v>
                </c:pt>
                <c:pt idx="5349">
                  <c:v>1281650400</c:v>
                </c:pt>
                <c:pt idx="5350">
                  <c:v>1281654000</c:v>
                </c:pt>
                <c:pt idx="5351">
                  <c:v>1281657600</c:v>
                </c:pt>
                <c:pt idx="5352">
                  <c:v>1281661200</c:v>
                </c:pt>
                <c:pt idx="5353">
                  <c:v>1281664800</c:v>
                </c:pt>
                <c:pt idx="5354">
                  <c:v>1281668400</c:v>
                </c:pt>
                <c:pt idx="5355">
                  <c:v>1281672000</c:v>
                </c:pt>
                <c:pt idx="5356">
                  <c:v>1281675600</c:v>
                </c:pt>
                <c:pt idx="5357">
                  <c:v>1281679200</c:v>
                </c:pt>
                <c:pt idx="5358">
                  <c:v>1281682800</c:v>
                </c:pt>
                <c:pt idx="5359">
                  <c:v>1281686400</c:v>
                </c:pt>
                <c:pt idx="5360">
                  <c:v>1281690000</c:v>
                </c:pt>
                <c:pt idx="5361">
                  <c:v>1281693600</c:v>
                </c:pt>
                <c:pt idx="5362">
                  <c:v>1281697200</c:v>
                </c:pt>
                <c:pt idx="5363">
                  <c:v>1281700800</c:v>
                </c:pt>
                <c:pt idx="5364">
                  <c:v>1281704400</c:v>
                </c:pt>
                <c:pt idx="5365">
                  <c:v>1281708000</c:v>
                </c:pt>
                <c:pt idx="5366">
                  <c:v>1281711600</c:v>
                </c:pt>
                <c:pt idx="5367">
                  <c:v>1281715200</c:v>
                </c:pt>
                <c:pt idx="5368">
                  <c:v>1281718800</c:v>
                </c:pt>
                <c:pt idx="5369">
                  <c:v>1281722400</c:v>
                </c:pt>
                <c:pt idx="5370">
                  <c:v>1281726000</c:v>
                </c:pt>
                <c:pt idx="5371">
                  <c:v>1281729600</c:v>
                </c:pt>
                <c:pt idx="5372">
                  <c:v>1281733200</c:v>
                </c:pt>
                <c:pt idx="5373">
                  <c:v>1281736800</c:v>
                </c:pt>
                <c:pt idx="5374">
                  <c:v>1281740400</c:v>
                </c:pt>
                <c:pt idx="5375">
                  <c:v>1281744000</c:v>
                </c:pt>
                <c:pt idx="5376">
                  <c:v>1281747600</c:v>
                </c:pt>
                <c:pt idx="5377">
                  <c:v>1281751200</c:v>
                </c:pt>
                <c:pt idx="5378">
                  <c:v>1281754800</c:v>
                </c:pt>
                <c:pt idx="5379">
                  <c:v>1281758400</c:v>
                </c:pt>
                <c:pt idx="5380">
                  <c:v>1281762000</c:v>
                </c:pt>
                <c:pt idx="5381">
                  <c:v>1281765600</c:v>
                </c:pt>
                <c:pt idx="5382">
                  <c:v>1281769200</c:v>
                </c:pt>
                <c:pt idx="5383">
                  <c:v>1281772800</c:v>
                </c:pt>
                <c:pt idx="5384">
                  <c:v>1281776400</c:v>
                </c:pt>
                <c:pt idx="5385">
                  <c:v>1281780000</c:v>
                </c:pt>
                <c:pt idx="5386">
                  <c:v>1281783600</c:v>
                </c:pt>
                <c:pt idx="5387">
                  <c:v>1281787200</c:v>
                </c:pt>
                <c:pt idx="5388">
                  <c:v>1281790800</c:v>
                </c:pt>
                <c:pt idx="5389">
                  <c:v>1281794400</c:v>
                </c:pt>
                <c:pt idx="5390">
                  <c:v>1281798000</c:v>
                </c:pt>
                <c:pt idx="5391">
                  <c:v>1281801600</c:v>
                </c:pt>
                <c:pt idx="5392">
                  <c:v>1281805200</c:v>
                </c:pt>
                <c:pt idx="5393">
                  <c:v>1281808800</c:v>
                </c:pt>
                <c:pt idx="5394">
                  <c:v>1281812400</c:v>
                </c:pt>
                <c:pt idx="5395">
                  <c:v>1281816000</c:v>
                </c:pt>
                <c:pt idx="5396">
                  <c:v>1281819600</c:v>
                </c:pt>
                <c:pt idx="5397">
                  <c:v>1281823200</c:v>
                </c:pt>
                <c:pt idx="5398">
                  <c:v>1281826800</c:v>
                </c:pt>
                <c:pt idx="5399">
                  <c:v>1281830400</c:v>
                </c:pt>
                <c:pt idx="5400">
                  <c:v>1281834000</c:v>
                </c:pt>
                <c:pt idx="5401">
                  <c:v>1281837600</c:v>
                </c:pt>
                <c:pt idx="5402">
                  <c:v>1281841200</c:v>
                </c:pt>
                <c:pt idx="5403">
                  <c:v>1281844800</c:v>
                </c:pt>
                <c:pt idx="5404">
                  <c:v>1281848400</c:v>
                </c:pt>
                <c:pt idx="5405">
                  <c:v>1281852000</c:v>
                </c:pt>
                <c:pt idx="5406">
                  <c:v>1281855600</c:v>
                </c:pt>
                <c:pt idx="5407">
                  <c:v>1281859200</c:v>
                </c:pt>
                <c:pt idx="5408">
                  <c:v>1281862800</c:v>
                </c:pt>
                <c:pt idx="5409">
                  <c:v>1281866400</c:v>
                </c:pt>
                <c:pt idx="5410">
                  <c:v>1281870000</c:v>
                </c:pt>
                <c:pt idx="5411">
                  <c:v>1281873600</c:v>
                </c:pt>
                <c:pt idx="5412">
                  <c:v>1281877200</c:v>
                </c:pt>
                <c:pt idx="5413">
                  <c:v>1281880800</c:v>
                </c:pt>
                <c:pt idx="5414">
                  <c:v>1281884400</c:v>
                </c:pt>
                <c:pt idx="5415">
                  <c:v>1281888000</c:v>
                </c:pt>
                <c:pt idx="5416">
                  <c:v>1281891600</c:v>
                </c:pt>
                <c:pt idx="5417">
                  <c:v>1281895200</c:v>
                </c:pt>
                <c:pt idx="5418">
                  <c:v>1281898800</c:v>
                </c:pt>
                <c:pt idx="5419">
                  <c:v>1281902400</c:v>
                </c:pt>
                <c:pt idx="5420">
                  <c:v>1281906000</c:v>
                </c:pt>
                <c:pt idx="5421">
                  <c:v>1281909600</c:v>
                </c:pt>
                <c:pt idx="5422">
                  <c:v>1281913200</c:v>
                </c:pt>
                <c:pt idx="5423">
                  <c:v>1281916800</c:v>
                </c:pt>
                <c:pt idx="5424">
                  <c:v>1281920400</c:v>
                </c:pt>
                <c:pt idx="5425">
                  <c:v>1281924000</c:v>
                </c:pt>
                <c:pt idx="5426">
                  <c:v>1281927600</c:v>
                </c:pt>
                <c:pt idx="5427">
                  <c:v>1281931200</c:v>
                </c:pt>
                <c:pt idx="5428">
                  <c:v>1281934800</c:v>
                </c:pt>
                <c:pt idx="5429">
                  <c:v>1281938400</c:v>
                </c:pt>
                <c:pt idx="5430">
                  <c:v>1281942000</c:v>
                </c:pt>
                <c:pt idx="5431">
                  <c:v>1281945600</c:v>
                </c:pt>
                <c:pt idx="5432">
                  <c:v>1281949200</c:v>
                </c:pt>
                <c:pt idx="5433">
                  <c:v>1281952800</c:v>
                </c:pt>
                <c:pt idx="5434">
                  <c:v>1281956400</c:v>
                </c:pt>
                <c:pt idx="5435">
                  <c:v>1281960000</c:v>
                </c:pt>
                <c:pt idx="5436">
                  <c:v>1281963600</c:v>
                </c:pt>
                <c:pt idx="5437">
                  <c:v>1281967200</c:v>
                </c:pt>
                <c:pt idx="5438">
                  <c:v>1281970800</c:v>
                </c:pt>
                <c:pt idx="5439">
                  <c:v>1281974400</c:v>
                </c:pt>
                <c:pt idx="5440">
                  <c:v>1281978000</c:v>
                </c:pt>
                <c:pt idx="5441">
                  <c:v>1281981600</c:v>
                </c:pt>
                <c:pt idx="5442">
                  <c:v>1281985200</c:v>
                </c:pt>
                <c:pt idx="5443">
                  <c:v>1281988800</c:v>
                </c:pt>
                <c:pt idx="5444">
                  <c:v>1281992400</c:v>
                </c:pt>
                <c:pt idx="5445">
                  <c:v>1281996000</c:v>
                </c:pt>
                <c:pt idx="5446">
                  <c:v>1281999600</c:v>
                </c:pt>
                <c:pt idx="5447">
                  <c:v>1282003200</c:v>
                </c:pt>
                <c:pt idx="5448">
                  <c:v>1282006800</c:v>
                </c:pt>
                <c:pt idx="5449">
                  <c:v>1282010400</c:v>
                </c:pt>
                <c:pt idx="5450">
                  <c:v>1282014000</c:v>
                </c:pt>
                <c:pt idx="5451">
                  <c:v>1282017600</c:v>
                </c:pt>
                <c:pt idx="5452">
                  <c:v>1282021200</c:v>
                </c:pt>
                <c:pt idx="5453">
                  <c:v>1282024800</c:v>
                </c:pt>
                <c:pt idx="5454">
                  <c:v>1282028400</c:v>
                </c:pt>
                <c:pt idx="5455">
                  <c:v>1282032000</c:v>
                </c:pt>
                <c:pt idx="5456">
                  <c:v>1282035600</c:v>
                </c:pt>
                <c:pt idx="5457">
                  <c:v>1282039200</c:v>
                </c:pt>
                <c:pt idx="5458">
                  <c:v>1282042800</c:v>
                </c:pt>
                <c:pt idx="5459">
                  <c:v>1282046400</c:v>
                </c:pt>
                <c:pt idx="5460">
                  <c:v>1282050000</c:v>
                </c:pt>
                <c:pt idx="5461">
                  <c:v>1282053600</c:v>
                </c:pt>
                <c:pt idx="5462">
                  <c:v>1282057200</c:v>
                </c:pt>
                <c:pt idx="5463">
                  <c:v>1282060800</c:v>
                </c:pt>
                <c:pt idx="5464">
                  <c:v>1282064400</c:v>
                </c:pt>
                <c:pt idx="5465">
                  <c:v>1282068000</c:v>
                </c:pt>
                <c:pt idx="5466">
                  <c:v>1282071600</c:v>
                </c:pt>
                <c:pt idx="5467">
                  <c:v>1282075200</c:v>
                </c:pt>
                <c:pt idx="5468">
                  <c:v>1282078800</c:v>
                </c:pt>
                <c:pt idx="5469">
                  <c:v>1282082400</c:v>
                </c:pt>
                <c:pt idx="5470">
                  <c:v>1282086000</c:v>
                </c:pt>
                <c:pt idx="5471">
                  <c:v>1282089600</c:v>
                </c:pt>
                <c:pt idx="5472">
                  <c:v>1282093200</c:v>
                </c:pt>
                <c:pt idx="5473">
                  <c:v>1282096800</c:v>
                </c:pt>
                <c:pt idx="5474">
                  <c:v>1282100400</c:v>
                </c:pt>
                <c:pt idx="5475">
                  <c:v>1282104000</c:v>
                </c:pt>
                <c:pt idx="5476">
                  <c:v>1282107600</c:v>
                </c:pt>
                <c:pt idx="5477">
                  <c:v>1282111200</c:v>
                </c:pt>
                <c:pt idx="5478">
                  <c:v>1282114800</c:v>
                </c:pt>
                <c:pt idx="5479">
                  <c:v>1282118400</c:v>
                </c:pt>
                <c:pt idx="5480">
                  <c:v>1282122000</c:v>
                </c:pt>
                <c:pt idx="5481">
                  <c:v>1282125600</c:v>
                </c:pt>
                <c:pt idx="5482">
                  <c:v>1282129200</c:v>
                </c:pt>
                <c:pt idx="5483">
                  <c:v>1282132800</c:v>
                </c:pt>
                <c:pt idx="5484">
                  <c:v>1282136400</c:v>
                </c:pt>
                <c:pt idx="5485">
                  <c:v>1282140000</c:v>
                </c:pt>
                <c:pt idx="5486">
                  <c:v>1282143600</c:v>
                </c:pt>
                <c:pt idx="5487">
                  <c:v>1282147200</c:v>
                </c:pt>
                <c:pt idx="5488">
                  <c:v>1282150800</c:v>
                </c:pt>
                <c:pt idx="5489">
                  <c:v>1282154400</c:v>
                </c:pt>
                <c:pt idx="5490">
                  <c:v>1282158000</c:v>
                </c:pt>
                <c:pt idx="5491">
                  <c:v>1282161600</c:v>
                </c:pt>
                <c:pt idx="5492">
                  <c:v>1282165200</c:v>
                </c:pt>
                <c:pt idx="5493">
                  <c:v>1282168800</c:v>
                </c:pt>
                <c:pt idx="5494">
                  <c:v>1282172400</c:v>
                </c:pt>
                <c:pt idx="5495">
                  <c:v>1282176000</c:v>
                </c:pt>
                <c:pt idx="5496">
                  <c:v>1282179600</c:v>
                </c:pt>
                <c:pt idx="5497">
                  <c:v>1282183200</c:v>
                </c:pt>
                <c:pt idx="5498">
                  <c:v>1282186800</c:v>
                </c:pt>
                <c:pt idx="5499">
                  <c:v>1282190400</c:v>
                </c:pt>
                <c:pt idx="5500">
                  <c:v>1282194000</c:v>
                </c:pt>
                <c:pt idx="5501">
                  <c:v>1282197600</c:v>
                </c:pt>
                <c:pt idx="5502">
                  <c:v>1282201200</c:v>
                </c:pt>
                <c:pt idx="5503">
                  <c:v>1282204800</c:v>
                </c:pt>
                <c:pt idx="5504">
                  <c:v>1282208400</c:v>
                </c:pt>
                <c:pt idx="5505">
                  <c:v>1282212000</c:v>
                </c:pt>
                <c:pt idx="5506">
                  <c:v>1282215600</c:v>
                </c:pt>
                <c:pt idx="5507">
                  <c:v>1282219200</c:v>
                </c:pt>
                <c:pt idx="5508">
                  <c:v>1282222800</c:v>
                </c:pt>
                <c:pt idx="5509">
                  <c:v>1282226400</c:v>
                </c:pt>
                <c:pt idx="5510">
                  <c:v>1282230000</c:v>
                </c:pt>
                <c:pt idx="5511">
                  <c:v>1282233600</c:v>
                </c:pt>
                <c:pt idx="5512">
                  <c:v>1282237200</c:v>
                </c:pt>
                <c:pt idx="5513">
                  <c:v>1282240800</c:v>
                </c:pt>
                <c:pt idx="5514">
                  <c:v>1282244400</c:v>
                </c:pt>
                <c:pt idx="5515">
                  <c:v>1282248000</c:v>
                </c:pt>
                <c:pt idx="5516">
                  <c:v>1282251600</c:v>
                </c:pt>
                <c:pt idx="5517">
                  <c:v>1282255200</c:v>
                </c:pt>
                <c:pt idx="5518">
                  <c:v>1282258800</c:v>
                </c:pt>
                <c:pt idx="5519">
                  <c:v>1282262400</c:v>
                </c:pt>
                <c:pt idx="5520">
                  <c:v>1282266000</c:v>
                </c:pt>
                <c:pt idx="5521">
                  <c:v>1282269600</c:v>
                </c:pt>
                <c:pt idx="5522">
                  <c:v>1282273200</c:v>
                </c:pt>
                <c:pt idx="5523">
                  <c:v>1282276800</c:v>
                </c:pt>
                <c:pt idx="5524">
                  <c:v>1282280400</c:v>
                </c:pt>
                <c:pt idx="5525">
                  <c:v>1282284000</c:v>
                </c:pt>
                <c:pt idx="5526">
                  <c:v>1282287600</c:v>
                </c:pt>
                <c:pt idx="5527">
                  <c:v>1282291200</c:v>
                </c:pt>
                <c:pt idx="5528">
                  <c:v>1282294800</c:v>
                </c:pt>
                <c:pt idx="5529">
                  <c:v>1282298400</c:v>
                </c:pt>
                <c:pt idx="5530">
                  <c:v>1282302000</c:v>
                </c:pt>
                <c:pt idx="5531">
                  <c:v>1282305600</c:v>
                </c:pt>
                <c:pt idx="5532">
                  <c:v>1282309200</c:v>
                </c:pt>
                <c:pt idx="5533">
                  <c:v>1282312800</c:v>
                </c:pt>
                <c:pt idx="5534">
                  <c:v>1282316400</c:v>
                </c:pt>
                <c:pt idx="5535">
                  <c:v>1282320000</c:v>
                </c:pt>
                <c:pt idx="5536">
                  <c:v>1282323600</c:v>
                </c:pt>
                <c:pt idx="5537">
                  <c:v>1282327200</c:v>
                </c:pt>
                <c:pt idx="5538">
                  <c:v>1282330800</c:v>
                </c:pt>
                <c:pt idx="5539">
                  <c:v>1282334400</c:v>
                </c:pt>
                <c:pt idx="5540">
                  <c:v>1282338000</c:v>
                </c:pt>
                <c:pt idx="5541">
                  <c:v>1282341600</c:v>
                </c:pt>
                <c:pt idx="5542">
                  <c:v>1282345200</c:v>
                </c:pt>
                <c:pt idx="5543">
                  <c:v>1282348800</c:v>
                </c:pt>
                <c:pt idx="5544">
                  <c:v>1282352400</c:v>
                </c:pt>
                <c:pt idx="5545">
                  <c:v>1282356000</c:v>
                </c:pt>
                <c:pt idx="5546">
                  <c:v>1282359600</c:v>
                </c:pt>
                <c:pt idx="5547">
                  <c:v>1282363200</c:v>
                </c:pt>
                <c:pt idx="5548">
                  <c:v>1282366800</c:v>
                </c:pt>
                <c:pt idx="5549">
                  <c:v>1282370400</c:v>
                </c:pt>
                <c:pt idx="5550">
                  <c:v>1282374000</c:v>
                </c:pt>
                <c:pt idx="5551">
                  <c:v>1282377600</c:v>
                </c:pt>
                <c:pt idx="5552">
                  <c:v>1282381200</c:v>
                </c:pt>
                <c:pt idx="5553">
                  <c:v>1282384800</c:v>
                </c:pt>
                <c:pt idx="5554">
                  <c:v>1282388400</c:v>
                </c:pt>
                <c:pt idx="5555">
                  <c:v>1282392000</c:v>
                </c:pt>
                <c:pt idx="5556">
                  <c:v>1282395600</c:v>
                </c:pt>
                <c:pt idx="5557">
                  <c:v>1282399200</c:v>
                </c:pt>
                <c:pt idx="5558">
                  <c:v>1282402800</c:v>
                </c:pt>
                <c:pt idx="5559">
                  <c:v>1282406400</c:v>
                </c:pt>
                <c:pt idx="5560">
                  <c:v>1282410000</c:v>
                </c:pt>
                <c:pt idx="5561">
                  <c:v>1282413600</c:v>
                </c:pt>
                <c:pt idx="5562">
                  <c:v>1282417200</c:v>
                </c:pt>
                <c:pt idx="5563">
                  <c:v>1282420800</c:v>
                </c:pt>
                <c:pt idx="5564">
                  <c:v>1282424400</c:v>
                </c:pt>
                <c:pt idx="5565">
                  <c:v>1282428000</c:v>
                </c:pt>
                <c:pt idx="5566">
                  <c:v>1282431600</c:v>
                </c:pt>
                <c:pt idx="5567">
                  <c:v>1282435200</c:v>
                </c:pt>
                <c:pt idx="5568">
                  <c:v>1282438800</c:v>
                </c:pt>
                <c:pt idx="5569">
                  <c:v>1282442400</c:v>
                </c:pt>
                <c:pt idx="5570">
                  <c:v>1282446000</c:v>
                </c:pt>
                <c:pt idx="5571">
                  <c:v>1282449600</c:v>
                </c:pt>
                <c:pt idx="5572">
                  <c:v>1282453200</c:v>
                </c:pt>
                <c:pt idx="5573">
                  <c:v>1282456800</c:v>
                </c:pt>
                <c:pt idx="5574">
                  <c:v>1282460400</c:v>
                </c:pt>
                <c:pt idx="5575">
                  <c:v>1282464000</c:v>
                </c:pt>
                <c:pt idx="5576">
                  <c:v>1282467600</c:v>
                </c:pt>
                <c:pt idx="5577">
                  <c:v>1282471200</c:v>
                </c:pt>
                <c:pt idx="5578">
                  <c:v>1282474800</c:v>
                </c:pt>
                <c:pt idx="5579">
                  <c:v>1282478400</c:v>
                </c:pt>
                <c:pt idx="5580">
                  <c:v>1282482000</c:v>
                </c:pt>
                <c:pt idx="5581">
                  <c:v>1282485600</c:v>
                </c:pt>
                <c:pt idx="5582">
                  <c:v>1282489200</c:v>
                </c:pt>
                <c:pt idx="5583">
                  <c:v>1282492800</c:v>
                </c:pt>
                <c:pt idx="5584">
                  <c:v>1282496400</c:v>
                </c:pt>
                <c:pt idx="5585">
                  <c:v>1282500000</c:v>
                </c:pt>
                <c:pt idx="5586">
                  <c:v>1282503600</c:v>
                </c:pt>
                <c:pt idx="5587">
                  <c:v>1282507200</c:v>
                </c:pt>
                <c:pt idx="5588">
                  <c:v>1282510800</c:v>
                </c:pt>
                <c:pt idx="5589">
                  <c:v>1282514400</c:v>
                </c:pt>
                <c:pt idx="5590">
                  <c:v>1282518000</c:v>
                </c:pt>
                <c:pt idx="5591">
                  <c:v>1282521600</c:v>
                </c:pt>
                <c:pt idx="5592">
                  <c:v>1282525200</c:v>
                </c:pt>
                <c:pt idx="5593">
                  <c:v>1282528800</c:v>
                </c:pt>
                <c:pt idx="5594">
                  <c:v>1282532400</c:v>
                </c:pt>
                <c:pt idx="5595">
                  <c:v>1282536000</c:v>
                </c:pt>
                <c:pt idx="5596">
                  <c:v>1282539600</c:v>
                </c:pt>
                <c:pt idx="5597">
                  <c:v>1282543200</c:v>
                </c:pt>
                <c:pt idx="5598">
                  <c:v>1282546800</c:v>
                </c:pt>
                <c:pt idx="5599">
                  <c:v>1282550400</c:v>
                </c:pt>
                <c:pt idx="5600">
                  <c:v>1282554000</c:v>
                </c:pt>
                <c:pt idx="5601">
                  <c:v>1282557600</c:v>
                </c:pt>
                <c:pt idx="5602">
                  <c:v>1282561200</c:v>
                </c:pt>
                <c:pt idx="5603">
                  <c:v>1282564800</c:v>
                </c:pt>
                <c:pt idx="5604">
                  <c:v>1282568400</c:v>
                </c:pt>
                <c:pt idx="5605">
                  <c:v>1282572000</c:v>
                </c:pt>
                <c:pt idx="5606">
                  <c:v>1282575600</c:v>
                </c:pt>
                <c:pt idx="5607">
                  <c:v>1282579200</c:v>
                </c:pt>
                <c:pt idx="5608">
                  <c:v>1282582800</c:v>
                </c:pt>
                <c:pt idx="5609">
                  <c:v>1282586400</c:v>
                </c:pt>
                <c:pt idx="5610">
                  <c:v>1282590000</c:v>
                </c:pt>
                <c:pt idx="5611">
                  <c:v>1282593600</c:v>
                </c:pt>
                <c:pt idx="5612">
                  <c:v>1282597200</c:v>
                </c:pt>
                <c:pt idx="5613">
                  <c:v>1282600800</c:v>
                </c:pt>
                <c:pt idx="5614">
                  <c:v>1282604400</c:v>
                </c:pt>
                <c:pt idx="5615">
                  <c:v>1282608000</c:v>
                </c:pt>
                <c:pt idx="5616">
                  <c:v>1282611600</c:v>
                </c:pt>
                <c:pt idx="5617">
                  <c:v>1282615200</c:v>
                </c:pt>
                <c:pt idx="5618">
                  <c:v>1282618800</c:v>
                </c:pt>
                <c:pt idx="5619">
                  <c:v>1282622400</c:v>
                </c:pt>
                <c:pt idx="5620">
                  <c:v>1282626000</c:v>
                </c:pt>
                <c:pt idx="5621">
                  <c:v>1282629600</c:v>
                </c:pt>
                <c:pt idx="5622">
                  <c:v>1282633200</c:v>
                </c:pt>
                <c:pt idx="5623">
                  <c:v>1282636800</c:v>
                </c:pt>
                <c:pt idx="5624">
                  <c:v>1282640400</c:v>
                </c:pt>
                <c:pt idx="5625">
                  <c:v>1282644000</c:v>
                </c:pt>
                <c:pt idx="5626">
                  <c:v>1282647600</c:v>
                </c:pt>
                <c:pt idx="5627">
                  <c:v>1282651200</c:v>
                </c:pt>
                <c:pt idx="5628">
                  <c:v>1282654800</c:v>
                </c:pt>
                <c:pt idx="5629">
                  <c:v>1282658400</c:v>
                </c:pt>
                <c:pt idx="5630">
                  <c:v>1282662000</c:v>
                </c:pt>
                <c:pt idx="5631">
                  <c:v>1282665600</c:v>
                </c:pt>
                <c:pt idx="5632">
                  <c:v>1282669200</c:v>
                </c:pt>
                <c:pt idx="5633">
                  <c:v>1282672800</c:v>
                </c:pt>
                <c:pt idx="5634">
                  <c:v>1282676400</c:v>
                </c:pt>
                <c:pt idx="5635">
                  <c:v>1282680000</c:v>
                </c:pt>
                <c:pt idx="5636">
                  <c:v>1282683600</c:v>
                </c:pt>
                <c:pt idx="5637">
                  <c:v>1282687200</c:v>
                </c:pt>
                <c:pt idx="5638">
                  <c:v>1282690800</c:v>
                </c:pt>
                <c:pt idx="5639">
                  <c:v>1282694400</c:v>
                </c:pt>
                <c:pt idx="5640">
                  <c:v>1282698000</c:v>
                </c:pt>
                <c:pt idx="5641">
                  <c:v>1282701600</c:v>
                </c:pt>
                <c:pt idx="5642">
                  <c:v>1282705200</c:v>
                </c:pt>
                <c:pt idx="5643">
                  <c:v>1282708800</c:v>
                </c:pt>
                <c:pt idx="5644">
                  <c:v>1282712400</c:v>
                </c:pt>
                <c:pt idx="5645">
                  <c:v>1282716000</c:v>
                </c:pt>
                <c:pt idx="5646">
                  <c:v>1282719600</c:v>
                </c:pt>
                <c:pt idx="5647">
                  <c:v>1282723200</c:v>
                </c:pt>
                <c:pt idx="5648">
                  <c:v>1282726800</c:v>
                </c:pt>
                <c:pt idx="5649">
                  <c:v>1282730400</c:v>
                </c:pt>
                <c:pt idx="5650">
                  <c:v>1282734000</c:v>
                </c:pt>
                <c:pt idx="5651">
                  <c:v>1282737600</c:v>
                </c:pt>
                <c:pt idx="5652">
                  <c:v>1282741200</c:v>
                </c:pt>
                <c:pt idx="5653">
                  <c:v>1282744800</c:v>
                </c:pt>
                <c:pt idx="5654">
                  <c:v>1282748400</c:v>
                </c:pt>
                <c:pt idx="5655">
                  <c:v>1282752000</c:v>
                </c:pt>
                <c:pt idx="5656">
                  <c:v>1282755600</c:v>
                </c:pt>
                <c:pt idx="5657">
                  <c:v>1282759200</c:v>
                </c:pt>
                <c:pt idx="5658">
                  <c:v>1282762800</c:v>
                </c:pt>
                <c:pt idx="5659">
                  <c:v>1282766400</c:v>
                </c:pt>
                <c:pt idx="5660">
                  <c:v>1282770000</c:v>
                </c:pt>
                <c:pt idx="5661">
                  <c:v>1282773600</c:v>
                </c:pt>
                <c:pt idx="5662">
                  <c:v>1282777200</c:v>
                </c:pt>
                <c:pt idx="5663">
                  <c:v>1282780800</c:v>
                </c:pt>
                <c:pt idx="5664">
                  <c:v>1282784400</c:v>
                </c:pt>
                <c:pt idx="5665">
                  <c:v>1282788000</c:v>
                </c:pt>
                <c:pt idx="5666">
                  <c:v>1282791600</c:v>
                </c:pt>
                <c:pt idx="5667">
                  <c:v>1282795200</c:v>
                </c:pt>
                <c:pt idx="5668">
                  <c:v>1282798800</c:v>
                </c:pt>
                <c:pt idx="5669">
                  <c:v>1282802400</c:v>
                </c:pt>
                <c:pt idx="5670">
                  <c:v>1282806000</c:v>
                </c:pt>
                <c:pt idx="5671">
                  <c:v>1282809600</c:v>
                </c:pt>
                <c:pt idx="5672">
                  <c:v>1282813200</c:v>
                </c:pt>
                <c:pt idx="5673">
                  <c:v>1282816800</c:v>
                </c:pt>
                <c:pt idx="5674">
                  <c:v>1282820400</c:v>
                </c:pt>
                <c:pt idx="5675">
                  <c:v>1282824000</c:v>
                </c:pt>
                <c:pt idx="5676">
                  <c:v>1282827600</c:v>
                </c:pt>
                <c:pt idx="5677">
                  <c:v>1282831200</c:v>
                </c:pt>
                <c:pt idx="5678">
                  <c:v>1282834800</c:v>
                </c:pt>
                <c:pt idx="5679">
                  <c:v>1282838400</c:v>
                </c:pt>
                <c:pt idx="5680">
                  <c:v>1282842000</c:v>
                </c:pt>
                <c:pt idx="5681">
                  <c:v>1282845600</c:v>
                </c:pt>
                <c:pt idx="5682">
                  <c:v>1282849200</c:v>
                </c:pt>
                <c:pt idx="5683">
                  <c:v>1282852800</c:v>
                </c:pt>
                <c:pt idx="5684">
                  <c:v>1282856400</c:v>
                </c:pt>
                <c:pt idx="5685">
                  <c:v>1282860000</c:v>
                </c:pt>
                <c:pt idx="5686">
                  <c:v>1282863600</c:v>
                </c:pt>
                <c:pt idx="5687">
                  <c:v>1282867200</c:v>
                </c:pt>
                <c:pt idx="5688">
                  <c:v>1282870800</c:v>
                </c:pt>
                <c:pt idx="5689">
                  <c:v>1282874400</c:v>
                </c:pt>
                <c:pt idx="5690">
                  <c:v>1282878000</c:v>
                </c:pt>
                <c:pt idx="5691">
                  <c:v>1282881600</c:v>
                </c:pt>
                <c:pt idx="5692">
                  <c:v>1282885200</c:v>
                </c:pt>
                <c:pt idx="5693">
                  <c:v>1282888800</c:v>
                </c:pt>
                <c:pt idx="5694">
                  <c:v>1282892400</c:v>
                </c:pt>
                <c:pt idx="5695">
                  <c:v>1282896000</c:v>
                </c:pt>
                <c:pt idx="5696">
                  <c:v>1282899600</c:v>
                </c:pt>
                <c:pt idx="5697">
                  <c:v>1282903200</c:v>
                </c:pt>
                <c:pt idx="5698">
                  <c:v>1282906800</c:v>
                </c:pt>
                <c:pt idx="5699">
                  <c:v>1282910400</c:v>
                </c:pt>
                <c:pt idx="5700">
                  <c:v>1282914000</c:v>
                </c:pt>
                <c:pt idx="5701">
                  <c:v>1282917600</c:v>
                </c:pt>
                <c:pt idx="5702">
                  <c:v>1282921200</c:v>
                </c:pt>
                <c:pt idx="5703">
                  <c:v>1282924800</c:v>
                </c:pt>
                <c:pt idx="5704">
                  <c:v>1282928400</c:v>
                </c:pt>
                <c:pt idx="5705">
                  <c:v>1282932000</c:v>
                </c:pt>
                <c:pt idx="5706">
                  <c:v>1282935600</c:v>
                </c:pt>
                <c:pt idx="5707">
                  <c:v>1282939200</c:v>
                </c:pt>
                <c:pt idx="5708">
                  <c:v>1282942800</c:v>
                </c:pt>
                <c:pt idx="5709">
                  <c:v>1282946400</c:v>
                </c:pt>
                <c:pt idx="5710">
                  <c:v>1282950000</c:v>
                </c:pt>
                <c:pt idx="5711">
                  <c:v>1282953600</c:v>
                </c:pt>
                <c:pt idx="5712">
                  <c:v>1282957200</c:v>
                </c:pt>
                <c:pt idx="5713">
                  <c:v>1282960800</c:v>
                </c:pt>
                <c:pt idx="5714">
                  <c:v>1282964400</c:v>
                </c:pt>
                <c:pt idx="5715">
                  <c:v>1282968000</c:v>
                </c:pt>
                <c:pt idx="5716">
                  <c:v>1282971600</c:v>
                </c:pt>
                <c:pt idx="5717">
                  <c:v>1282975200</c:v>
                </c:pt>
                <c:pt idx="5718">
                  <c:v>1282978800</c:v>
                </c:pt>
                <c:pt idx="5719">
                  <c:v>1282982400</c:v>
                </c:pt>
                <c:pt idx="5720">
                  <c:v>1282986000</c:v>
                </c:pt>
                <c:pt idx="5721">
                  <c:v>1282989600</c:v>
                </c:pt>
                <c:pt idx="5722">
                  <c:v>1282993200</c:v>
                </c:pt>
                <c:pt idx="5723">
                  <c:v>1282996800</c:v>
                </c:pt>
                <c:pt idx="5724">
                  <c:v>1283000400</c:v>
                </c:pt>
                <c:pt idx="5725">
                  <c:v>1283004000</c:v>
                </c:pt>
                <c:pt idx="5726">
                  <c:v>1283007600</c:v>
                </c:pt>
                <c:pt idx="5727">
                  <c:v>1283011200</c:v>
                </c:pt>
                <c:pt idx="5728">
                  <c:v>1283014800</c:v>
                </c:pt>
                <c:pt idx="5729">
                  <c:v>1283018400</c:v>
                </c:pt>
                <c:pt idx="5730">
                  <c:v>1283022000</c:v>
                </c:pt>
                <c:pt idx="5731">
                  <c:v>1283025600</c:v>
                </c:pt>
                <c:pt idx="5732">
                  <c:v>1283029200</c:v>
                </c:pt>
                <c:pt idx="5733">
                  <c:v>1283032800</c:v>
                </c:pt>
                <c:pt idx="5734">
                  <c:v>1283036400</c:v>
                </c:pt>
                <c:pt idx="5735">
                  <c:v>1283040000</c:v>
                </c:pt>
                <c:pt idx="5736">
                  <c:v>1283043600</c:v>
                </c:pt>
                <c:pt idx="5737">
                  <c:v>1283047200</c:v>
                </c:pt>
                <c:pt idx="5738">
                  <c:v>1283050800</c:v>
                </c:pt>
                <c:pt idx="5739">
                  <c:v>1283054400</c:v>
                </c:pt>
                <c:pt idx="5740">
                  <c:v>1283058000</c:v>
                </c:pt>
                <c:pt idx="5741">
                  <c:v>1283061600</c:v>
                </c:pt>
                <c:pt idx="5742">
                  <c:v>1283065200</c:v>
                </c:pt>
                <c:pt idx="5743">
                  <c:v>1283068800</c:v>
                </c:pt>
                <c:pt idx="5744">
                  <c:v>1283072400</c:v>
                </c:pt>
                <c:pt idx="5745">
                  <c:v>1283076000</c:v>
                </c:pt>
                <c:pt idx="5746">
                  <c:v>1283079600</c:v>
                </c:pt>
                <c:pt idx="5747">
                  <c:v>1283083200</c:v>
                </c:pt>
                <c:pt idx="5748">
                  <c:v>1283086800</c:v>
                </c:pt>
                <c:pt idx="5749">
                  <c:v>1283090400</c:v>
                </c:pt>
                <c:pt idx="5750">
                  <c:v>1283094000</c:v>
                </c:pt>
                <c:pt idx="5751">
                  <c:v>1283097600</c:v>
                </c:pt>
                <c:pt idx="5752">
                  <c:v>1283101200</c:v>
                </c:pt>
                <c:pt idx="5753">
                  <c:v>1283104800</c:v>
                </c:pt>
                <c:pt idx="5754">
                  <c:v>1283108400</c:v>
                </c:pt>
                <c:pt idx="5755">
                  <c:v>1283112000</c:v>
                </c:pt>
                <c:pt idx="5756">
                  <c:v>1283115600</c:v>
                </c:pt>
                <c:pt idx="5757">
                  <c:v>1283119200</c:v>
                </c:pt>
                <c:pt idx="5758">
                  <c:v>1283122800</c:v>
                </c:pt>
                <c:pt idx="5759">
                  <c:v>1283126400</c:v>
                </c:pt>
                <c:pt idx="5760">
                  <c:v>1283130000</c:v>
                </c:pt>
                <c:pt idx="5761">
                  <c:v>1283133600</c:v>
                </c:pt>
                <c:pt idx="5762">
                  <c:v>1283137200</c:v>
                </c:pt>
                <c:pt idx="5763">
                  <c:v>1283140800</c:v>
                </c:pt>
                <c:pt idx="5764">
                  <c:v>1283144400</c:v>
                </c:pt>
                <c:pt idx="5765">
                  <c:v>1283148000</c:v>
                </c:pt>
                <c:pt idx="5766">
                  <c:v>1283151600</c:v>
                </c:pt>
                <c:pt idx="5767">
                  <c:v>1283155200</c:v>
                </c:pt>
                <c:pt idx="5768">
                  <c:v>1283158800</c:v>
                </c:pt>
                <c:pt idx="5769">
                  <c:v>1283162400</c:v>
                </c:pt>
                <c:pt idx="5770">
                  <c:v>1283166000</c:v>
                </c:pt>
                <c:pt idx="5771">
                  <c:v>1283169600</c:v>
                </c:pt>
                <c:pt idx="5772">
                  <c:v>1283173200</c:v>
                </c:pt>
                <c:pt idx="5773">
                  <c:v>1283176800</c:v>
                </c:pt>
                <c:pt idx="5774">
                  <c:v>1283180400</c:v>
                </c:pt>
                <c:pt idx="5775">
                  <c:v>1283184000</c:v>
                </c:pt>
                <c:pt idx="5776">
                  <c:v>1283187600</c:v>
                </c:pt>
                <c:pt idx="5777">
                  <c:v>1283191200</c:v>
                </c:pt>
                <c:pt idx="5778">
                  <c:v>1283194800</c:v>
                </c:pt>
                <c:pt idx="5779">
                  <c:v>1283198400</c:v>
                </c:pt>
                <c:pt idx="5780">
                  <c:v>1283202000</c:v>
                </c:pt>
                <c:pt idx="5781">
                  <c:v>1283205600</c:v>
                </c:pt>
                <c:pt idx="5782">
                  <c:v>1283209200</c:v>
                </c:pt>
                <c:pt idx="5783">
                  <c:v>1283212800</c:v>
                </c:pt>
                <c:pt idx="5784">
                  <c:v>1283216400</c:v>
                </c:pt>
                <c:pt idx="5785">
                  <c:v>1283220000</c:v>
                </c:pt>
                <c:pt idx="5786">
                  <c:v>1283223600</c:v>
                </c:pt>
                <c:pt idx="5787">
                  <c:v>1283227200</c:v>
                </c:pt>
                <c:pt idx="5788">
                  <c:v>1283230800</c:v>
                </c:pt>
                <c:pt idx="5789">
                  <c:v>1283234400</c:v>
                </c:pt>
                <c:pt idx="5790">
                  <c:v>1283238000</c:v>
                </c:pt>
                <c:pt idx="5791">
                  <c:v>1283241600</c:v>
                </c:pt>
                <c:pt idx="5792">
                  <c:v>1283245200</c:v>
                </c:pt>
                <c:pt idx="5793">
                  <c:v>1283248800</c:v>
                </c:pt>
                <c:pt idx="5794">
                  <c:v>1283252400</c:v>
                </c:pt>
                <c:pt idx="5795">
                  <c:v>1283256000</c:v>
                </c:pt>
                <c:pt idx="5796">
                  <c:v>1283259600</c:v>
                </c:pt>
                <c:pt idx="5797">
                  <c:v>1283263200</c:v>
                </c:pt>
                <c:pt idx="5798">
                  <c:v>1283266800</c:v>
                </c:pt>
                <c:pt idx="5799">
                  <c:v>1283270400</c:v>
                </c:pt>
                <c:pt idx="5800">
                  <c:v>1283274000</c:v>
                </c:pt>
                <c:pt idx="5801">
                  <c:v>1283277600</c:v>
                </c:pt>
                <c:pt idx="5802">
                  <c:v>1283281200</c:v>
                </c:pt>
                <c:pt idx="5803">
                  <c:v>1283284800</c:v>
                </c:pt>
                <c:pt idx="5804">
                  <c:v>1283288400</c:v>
                </c:pt>
                <c:pt idx="5805">
                  <c:v>1283292000</c:v>
                </c:pt>
                <c:pt idx="5806">
                  <c:v>1283295600</c:v>
                </c:pt>
                <c:pt idx="5807">
                  <c:v>1283299200</c:v>
                </c:pt>
                <c:pt idx="5808">
                  <c:v>1283302800</c:v>
                </c:pt>
                <c:pt idx="5809">
                  <c:v>1283306400</c:v>
                </c:pt>
                <c:pt idx="5810">
                  <c:v>1283310000</c:v>
                </c:pt>
                <c:pt idx="5811">
                  <c:v>1283313600</c:v>
                </c:pt>
                <c:pt idx="5812">
                  <c:v>1283317200</c:v>
                </c:pt>
                <c:pt idx="5813">
                  <c:v>1283320800</c:v>
                </c:pt>
                <c:pt idx="5814">
                  <c:v>1283324400</c:v>
                </c:pt>
                <c:pt idx="5815">
                  <c:v>1283328000</c:v>
                </c:pt>
                <c:pt idx="5816">
                  <c:v>1283331600</c:v>
                </c:pt>
                <c:pt idx="5817">
                  <c:v>1283335200</c:v>
                </c:pt>
                <c:pt idx="5818">
                  <c:v>1283338800</c:v>
                </c:pt>
                <c:pt idx="5819">
                  <c:v>1283342400</c:v>
                </c:pt>
                <c:pt idx="5820">
                  <c:v>1283346000</c:v>
                </c:pt>
                <c:pt idx="5821">
                  <c:v>1283349600</c:v>
                </c:pt>
                <c:pt idx="5822">
                  <c:v>1283353200</c:v>
                </c:pt>
                <c:pt idx="5823">
                  <c:v>1283356800</c:v>
                </c:pt>
                <c:pt idx="5824">
                  <c:v>1283360400</c:v>
                </c:pt>
                <c:pt idx="5825">
                  <c:v>1283364000</c:v>
                </c:pt>
                <c:pt idx="5826">
                  <c:v>1283367600</c:v>
                </c:pt>
                <c:pt idx="5827">
                  <c:v>1283371200</c:v>
                </c:pt>
                <c:pt idx="5828">
                  <c:v>1283374800</c:v>
                </c:pt>
                <c:pt idx="5829">
                  <c:v>1283378400</c:v>
                </c:pt>
                <c:pt idx="5830">
                  <c:v>1283382000</c:v>
                </c:pt>
                <c:pt idx="5831">
                  <c:v>1283385600</c:v>
                </c:pt>
                <c:pt idx="5832">
                  <c:v>1283389200</c:v>
                </c:pt>
                <c:pt idx="5833">
                  <c:v>1283392800</c:v>
                </c:pt>
                <c:pt idx="5834">
                  <c:v>1283396400</c:v>
                </c:pt>
                <c:pt idx="5835">
                  <c:v>1283400000</c:v>
                </c:pt>
                <c:pt idx="5836">
                  <c:v>1283403600</c:v>
                </c:pt>
                <c:pt idx="5837">
                  <c:v>1283407200</c:v>
                </c:pt>
                <c:pt idx="5838">
                  <c:v>1283410800</c:v>
                </c:pt>
                <c:pt idx="5839">
                  <c:v>1283414400</c:v>
                </c:pt>
                <c:pt idx="5840">
                  <c:v>1283418000</c:v>
                </c:pt>
                <c:pt idx="5841">
                  <c:v>1283421600</c:v>
                </c:pt>
                <c:pt idx="5842">
                  <c:v>1283425200</c:v>
                </c:pt>
                <c:pt idx="5843">
                  <c:v>1283428800</c:v>
                </c:pt>
                <c:pt idx="5844">
                  <c:v>1283432400</c:v>
                </c:pt>
                <c:pt idx="5845">
                  <c:v>1283436000</c:v>
                </c:pt>
                <c:pt idx="5846">
                  <c:v>1283439600</c:v>
                </c:pt>
                <c:pt idx="5847">
                  <c:v>1283443200</c:v>
                </c:pt>
                <c:pt idx="5848">
                  <c:v>1283446800</c:v>
                </c:pt>
                <c:pt idx="5849">
                  <c:v>1283450400</c:v>
                </c:pt>
                <c:pt idx="5850">
                  <c:v>1283454000</c:v>
                </c:pt>
                <c:pt idx="5851">
                  <c:v>1283457600</c:v>
                </c:pt>
                <c:pt idx="5852">
                  <c:v>1283461200</c:v>
                </c:pt>
                <c:pt idx="5853">
                  <c:v>1283464800</c:v>
                </c:pt>
                <c:pt idx="5854">
                  <c:v>1283468400</c:v>
                </c:pt>
                <c:pt idx="5855">
                  <c:v>1283472000</c:v>
                </c:pt>
                <c:pt idx="5856">
                  <c:v>1283475600</c:v>
                </c:pt>
                <c:pt idx="5857">
                  <c:v>1283479200</c:v>
                </c:pt>
                <c:pt idx="5858">
                  <c:v>1283482800</c:v>
                </c:pt>
                <c:pt idx="5859">
                  <c:v>1283486400</c:v>
                </c:pt>
                <c:pt idx="5860">
                  <c:v>1283490000</c:v>
                </c:pt>
                <c:pt idx="5861">
                  <c:v>1283493600</c:v>
                </c:pt>
                <c:pt idx="5862">
                  <c:v>1283497200</c:v>
                </c:pt>
                <c:pt idx="5863">
                  <c:v>1283500800</c:v>
                </c:pt>
                <c:pt idx="5864">
                  <c:v>1283504400</c:v>
                </c:pt>
                <c:pt idx="5865">
                  <c:v>1283508000</c:v>
                </c:pt>
                <c:pt idx="5866">
                  <c:v>1283511600</c:v>
                </c:pt>
                <c:pt idx="5867">
                  <c:v>1283515200</c:v>
                </c:pt>
                <c:pt idx="5868">
                  <c:v>1283518800</c:v>
                </c:pt>
                <c:pt idx="5869">
                  <c:v>1283522400</c:v>
                </c:pt>
                <c:pt idx="5870">
                  <c:v>1283526000</c:v>
                </c:pt>
                <c:pt idx="5871">
                  <c:v>1283529600</c:v>
                </c:pt>
                <c:pt idx="5872">
                  <c:v>1283533200</c:v>
                </c:pt>
                <c:pt idx="5873">
                  <c:v>1283536800</c:v>
                </c:pt>
                <c:pt idx="5874">
                  <c:v>1283540400</c:v>
                </c:pt>
                <c:pt idx="5875">
                  <c:v>1283544000</c:v>
                </c:pt>
                <c:pt idx="5876">
                  <c:v>1283547600</c:v>
                </c:pt>
                <c:pt idx="5877">
                  <c:v>1283551200</c:v>
                </c:pt>
                <c:pt idx="5878">
                  <c:v>1283554800</c:v>
                </c:pt>
                <c:pt idx="5879">
                  <c:v>1283558400</c:v>
                </c:pt>
                <c:pt idx="5880">
                  <c:v>1283562000</c:v>
                </c:pt>
                <c:pt idx="5881">
                  <c:v>1283565600</c:v>
                </c:pt>
                <c:pt idx="5882">
                  <c:v>1283569200</c:v>
                </c:pt>
                <c:pt idx="5883">
                  <c:v>1283572800</c:v>
                </c:pt>
                <c:pt idx="5884">
                  <c:v>1283576400</c:v>
                </c:pt>
                <c:pt idx="5885">
                  <c:v>1283580000</c:v>
                </c:pt>
                <c:pt idx="5886">
                  <c:v>1283583600</c:v>
                </c:pt>
                <c:pt idx="5887">
                  <c:v>1283587200</c:v>
                </c:pt>
                <c:pt idx="5888">
                  <c:v>1283590800</c:v>
                </c:pt>
                <c:pt idx="5889">
                  <c:v>1283594400</c:v>
                </c:pt>
                <c:pt idx="5890">
                  <c:v>1283598000</c:v>
                </c:pt>
                <c:pt idx="5891">
                  <c:v>1283601600</c:v>
                </c:pt>
                <c:pt idx="5892">
                  <c:v>1283605200</c:v>
                </c:pt>
                <c:pt idx="5893">
                  <c:v>1283608800</c:v>
                </c:pt>
                <c:pt idx="5894">
                  <c:v>1283612400</c:v>
                </c:pt>
                <c:pt idx="5895">
                  <c:v>1283616000</c:v>
                </c:pt>
                <c:pt idx="5896">
                  <c:v>1283619600</c:v>
                </c:pt>
                <c:pt idx="5897">
                  <c:v>1283623200</c:v>
                </c:pt>
                <c:pt idx="5898">
                  <c:v>1283626800</c:v>
                </c:pt>
                <c:pt idx="5899">
                  <c:v>1283630400</c:v>
                </c:pt>
                <c:pt idx="5900">
                  <c:v>1283634000</c:v>
                </c:pt>
                <c:pt idx="5901">
                  <c:v>1283637600</c:v>
                </c:pt>
                <c:pt idx="5902">
                  <c:v>1283641200</c:v>
                </c:pt>
                <c:pt idx="5903">
                  <c:v>1283644800</c:v>
                </c:pt>
                <c:pt idx="5904">
                  <c:v>1283648400</c:v>
                </c:pt>
                <c:pt idx="5905">
                  <c:v>1283652000</c:v>
                </c:pt>
                <c:pt idx="5906">
                  <c:v>1283655600</c:v>
                </c:pt>
                <c:pt idx="5907">
                  <c:v>1283659200</c:v>
                </c:pt>
                <c:pt idx="5908">
                  <c:v>1283662800</c:v>
                </c:pt>
                <c:pt idx="5909">
                  <c:v>1283666400</c:v>
                </c:pt>
                <c:pt idx="5910">
                  <c:v>1283670000</c:v>
                </c:pt>
                <c:pt idx="5911">
                  <c:v>1283673600</c:v>
                </c:pt>
                <c:pt idx="5912">
                  <c:v>1283677200</c:v>
                </c:pt>
                <c:pt idx="5913">
                  <c:v>1283680800</c:v>
                </c:pt>
                <c:pt idx="5914">
                  <c:v>1283684400</c:v>
                </c:pt>
                <c:pt idx="5915">
                  <c:v>1283688000</c:v>
                </c:pt>
                <c:pt idx="5916">
                  <c:v>1283691600</c:v>
                </c:pt>
                <c:pt idx="5917">
                  <c:v>1283695200</c:v>
                </c:pt>
                <c:pt idx="5918">
                  <c:v>1283698800</c:v>
                </c:pt>
                <c:pt idx="5919">
                  <c:v>1283702400</c:v>
                </c:pt>
                <c:pt idx="5920">
                  <c:v>1283706000</c:v>
                </c:pt>
                <c:pt idx="5921">
                  <c:v>1283709600</c:v>
                </c:pt>
                <c:pt idx="5922">
                  <c:v>1283713200</c:v>
                </c:pt>
                <c:pt idx="5923">
                  <c:v>1283716800</c:v>
                </c:pt>
                <c:pt idx="5924">
                  <c:v>1283720400</c:v>
                </c:pt>
                <c:pt idx="5925">
                  <c:v>1283724000</c:v>
                </c:pt>
                <c:pt idx="5926">
                  <c:v>1283727600</c:v>
                </c:pt>
                <c:pt idx="5927">
                  <c:v>1283731200</c:v>
                </c:pt>
                <c:pt idx="5928">
                  <c:v>1283734800</c:v>
                </c:pt>
                <c:pt idx="5929">
                  <c:v>1283738400</c:v>
                </c:pt>
                <c:pt idx="5930">
                  <c:v>1283742000</c:v>
                </c:pt>
                <c:pt idx="5931">
                  <c:v>1283745600</c:v>
                </c:pt>
                <c:pt idx="5932">
                  <c:v>1283749200</c:v>
                </c:pt>
                <c:pt idx="5933">
                  <c:v>1283752800</c:v>
                </c:pt>
                <c:pt idx="5934">
                  <c:v>1283756400</c:v>
                </c:pt>
                <c:pt idx="5935">
                  <c:v>1283760000</c:v>
                </c:pt>
                <c:pt idx="5936">
                  <c:v>1283763600</c:v>
                </c:pt>
                <c:pt idx="5937">
                  <c:v>1283767200</c:v>
                </c:pt>
                <c:pt idx="5938">
                  <c:v>1283770800</c:v>
                </c:pt>
                <c:pt idx="5939">
                  <c:v>1283774400</c:v>
                </c:pt>
                <c:pt idx="5940">
                  <c:v>1283778000</c:v>
                </c:pt>
                <c:pt idx="5941">
                  <c:v>1283781600</c:v>
                </c:pt>
                <c:pt idx="5942">
                  <c:v>1283785200</c:v>
                </c:pt>
                <c:pt idx="5943">
                  <c:v>1283788800</c:v>
                </c:pt>
                <c:pt idx="5944">
                  <c:v>1283792400</c:v>
                </c:pt>
                <c:pt idx="5945">
                  <c:v>1283796000</c:v>
                </c:pt>
                <c:pt idx="5946">
                  <c:v>1283799600</c:v>
                </c:pt>
                <c:pt idx="5947">
                  <c:v>1283803200</c:v>
                </c:pt>
                <c:pt idx="5948">
                  <c:v>1283806800</c:v>
                </c:pt>
                <c:pt idx="5949">
                  <c:v>1283810400</c:v>
                </c:pt>
                <c:pt idx="5950">
                  <c:v>1283814000</c:v>
                </c:pt>
                <c:pt idx="5951">
                  <c:v>1283817600</c:v>
                </c:pt>
                <c:pt idx="5952">
                  <c:v>1283821200</c:v>
                </c:pt>
                <c:pt idx="5953">
                  <c:v>1283824800</c:v>
                </c:pt>
                <c:pt idx="5954">
                  <c:v>1283828400</c:v>
                </c:pt>
                <c:pt idx="5955">
                  <c:v>1283832000</c:v>
                </c:pt>
                <c:pt idx="5956">
                  <c:v>1283835600</c:v>
                </c:pt>
                <c:pt idx="5957">
                  <c:v>1283839200</c:v>
                </c:pt>
                <c:pt idx="5958">
                  <c:v>1283842800</c:v>
                </c:pt>
                <c:pt idx="5959">
                  <c:v>1283846400</c:v>
                </c:pt>
                <c:pt idx="5960">
                  <c:v>1283850000</c:v>
                </c:pt>
                <c:pt idx="5961">
                  <c:v>1283853600</c:v>
                </c:pt>
                <c:pt idx="5962">
                  <c:v>1283857200</c:v>
                </c:pt>
                <c:pt idx="5963">
                  <c:v>1283860800</c:v>
                </c:pt>
                <c:pt idx="5964">
                  <c:v>1283864400</c:v>
                </c:pt>
                <c:pt idx="5965">
                  <c:v>1283868000</c:v>
                </c:pt>
                <c:pt idx="5966">
                  <c:v>1283871600</c:v>
                </c:pt>
                <c:pt idx="5967">
                  <c:v>1283875200</c:v>
                </c:pt>
                <c:pt idx="5968">
                  <c:v>1283878800</c:v>
                </c:pt>
                <c:pt idx="5969">
                  <c:v>1283882400</c:v>
                </c:pt>
                <c:pt idx="5970">
                  <c:v>1283886000</c:v>
                </c:pt>
                <c:pt idx="5971">
                  <c:v>1283889600</c:v>
                </c:pt>
                <c:pt idx="5972">
                  <c:v>1283893200</c:v>
                </c:pt>
                <c:pt idx="5973">
                  <c:v>1283896800</c:v>
                </c:pt>
                <c:pt idx="5974">
                  <c:v>1283900400</c:v>
                </c:pt>
                <c:pt idx="5975">
                  <c:v>1283904000</c:v>
                </c:pt>
                <c:pt idx="5976">
                  <c:v>1283907600</c:v>
                </c:pt>
                <c:pt idx="5977">
                  <c:v>1283911200</c:v>
                </c:pt>
                <c:pt idx="5978">
                  <c:v>1283914800</c:v>
                </c:pt>
                <c:pt idx="5979">
                  <c:v>1283918400</c:v>
                </c:pt>
                <c:pt idx="5980">
                  <c:v>1283922000</c:v>
                </c:pt>
                <c:pt idx="5981">
                  <c:v>1283925600</c:v>
                </c:pt>
                <c:pt idx="5982">
                  <c:v>1283929200</c:v>
                </c:pt>
                <c:pt idx="5983">
                  <c:v>1283932800</c:v>
                </c:pt>
                <c:pt idx="5984">
                  <c:v>1283936400</c:v>
                </c:pt>
                <c:pt idx="5985">
                  <c:v>1283940000</c:v>
                </c:pt>
                <c:pt idx="5986">
                  <c:v>1283943600</c:v>
                </c:pt>
                <c:pt idx="5987">
                  <c:v>1283947200</c:v>
                </c:pt>
                <c:pt idx="5988">
                  <c:v>1283950800</c:v>
                </c:pt>
                <c:pt idx="5989">
                  <c:v>1283954400</c:v>
                </c:pt>
                <c:pt idx="5990">
                  <c:v>1283958000</c:v>
                </c:pt>
                <c:pt idx="5991">
                  <c:v>1283961600</c:v>
                </c:pt>
                <c:pt idx="5992">
                  <c:v>1283965200</c:v>
                </c:pt>
                <c:pt idx="5993">
                  <c:v>1283968800</c:v>
                </c:pt>
                <c:pt idx="5994">
                  <c:v>1283972400</c:v>
                </c:pt>
                <c:pt idx="5995">
                  <c:v>1283976000</c:v>
                </c:pt>
                <c:pt idx="5996">
                  <c:v>1283979600</c:v>
                </c:pt>
                <c:pt idx="5997">
                  <c:v>1283983200</c:v>
                </c:pt>
                <c:pt idx="5998">
                  <c:v>1283986800</c:v>
                </c:pt>
                <c:pt idx="5999">
                  <c:v>1283990400</c:v>
                </c:pt>
                <c:pt idx="6000">
                  <c:v>1283994000</c:v>
                </c:pt>
                <c:pt idx="6001">
                  <c:v>1283997600</c:v>
                </c:pt>
                <c:pt idx="6002">
                  <c:v>1284001200</c:v>
                </c:pt>
                <c:pt idx="6003">
                  <c:v>1284004800</c:v>
                </c:pt>
                <c:pt idx="6004">
                  <c:v>1284008400</c:v>
                </c:pt>
                <c:pt idx="6005">
                  <c:v>1284012000</c:v>
                </c:pt>
                <c:pt idx="6006">
                  <c:v>1284015600</c:v>
                </c:pt>
                <c:pt idx="6007">
                  <c:v>1284019200</c:v>
                </c:pt>
                <c:pt idx="6008">
                  <c:v>1284022800</c:v>
                </c:pt>
                <c:pt idx="6009">
                  <c:v>1284026400</c:v>
                </c:pt>
                <c:pt idx="6010">
                  <c:v>1284030000</c:v>
                </c:pt>
                <c:pt idx="6011">
                  <c:v>1284033600</c:v>
                </c:pt>
                <c:pt idx="6012">
                  <c:v>1284037200</c:v>
                </c:pt>
                <c:pt idx="6013">
                  <c:v>1284040800</c:v>
                </c:pt>
                <c:pt idx="6014">
                  <c:v>1284044400</c:v>
                </c:pt>
                <c:pt idx="6015">
                  <c:v>1284048000</c:v>
                </c:pt>
                <c:pt idx="6016">
                  <c:v>1284051600</c:v>
                </c:pt>
                <c:pt idx="6017">
                  <c:v>1284055200</c:v>
                </c:pt>
                <c:pt idx="6018">
                  <c:v>1284058800</c:v>
                </c:pt>
                <c:pt idx="6019">
                  <c:v>1284062400</c:v>
                </c:pt>
                <c:pt idx="6020">
                  <c:v>1284066000</c:v>
                </c:pt>
                <c:pt idx="6021">
                  <c:v>1284069600</c:v>
                </c:pt>
                <c:pt idx="6022">
                  <c:v>1284073200</c:v>
                </c:pt>
                <c:pt idx="6023">
                  <c:v>1284076800</c:v>
                </c:pt>
                <c:pt idx="6024">
                  <c:v>1284080400</c:v>
                </c:pt>
                <c:pt idx="6025">
                  <c:v>1284084000</c:v>
                </c:pt>
                <c:pt idx="6026">
                  <c:v>1284087600</c:v>
                </c:pt>
                <c:pt idx="6027">
                  <c:v>1284091200</c:v>
                </c:pt>
                <c:pt idx="6028">
                  <c:v>1284094800</c:v>
                </c:pt>
                <c:pt idx="6029">
                  <c:v>1284098400</c:v>
                </c:pt>
                <c:pt idx="6030">
                  <c:v>1284102000</c:v>
                </c:pt>
                <c:pt idx="6031">
                  <c:v>1284105600</c:v>
                </c:pt>
                <c:pt idx="6032">
                  <c:v>1284109200</c:v>
                </c:pt>
                <c:pt idx="6033">
                  <c:v>1284112800</c:v>
                </c:pt>
                <c:pt idx="6034">
                  <c:v>1284116400</c:v>
                </c:pt>
                <c:pt idx="6035">
                  <c:v>1284120000</c:v>
                </c:pt>
                <c:pt idx="6036">
                  <c:v>1284123600</c:v>
                </c:pt>
                <c:pt idx="6037">
                  <c:v>1284127200</c:v>
                </c:pt>
                <c:pt idx="6038">
                  <c:v>1284130800</c:v>
                </c:pt>
                <c:pt idx="6039">
                  <c:v>1284134400</c:v>
                </c:pt>
                <c:pt idx="6040">
                  <c:v>1284138000</c:v>
                </c:pt>
                <c:pt idx="6041">
                  <c:v>1284141600</c:v>
                </c:pt>
                <c:pt idx="6042">
                  <c:v>1284145200</c:v>
                </c:pt>
                <c:pt idx="6043">
                  <c:v>1284148800</c:v>
                </c:pt>
                <c:pt idx="6044">
                  <c:v>1284152400</c:v>
                </c:pt>
                <c:pt idx="6045">
                  <c:v>1284156000</c:v>
                </c:pt>
                <c:pt idx="6046">
                  <c:v>1284159600</c:v>
                </c:pt>
                <c:pt idx="6047">
                  <c:v>1284163200</c:v>
                </c:pt>
                <c:pt idx="6048">
                  <c:v>1284166800</c:v>
                </c:pt>
                <c:pt idx="6049">
                  <c:v>1284170400</c:v>
                </c:pt>
                <c:pt idx="6050">
                  <c:v>1284174000</c:v>
                </c:pt>
                <c:pt idx="6051">
                  <c:v>1284177600</c:v>
                </c:pt>
                <c:pt idx="6052">
                  <c:v>1284181200</c:v>
                </c:pt>
                <c:pt idx="6053">
                  <c:v>1284184800</c:v>
                </c:pt>
                <c:pt idx="6054">
                  <c:v>1284188400</c:v>
                </c:pt>
                <c:pt idx="6055">
                  <c:v>1284192000</c:v>
                </c:pt>
                <c:pt idx="6056">
                  <c:v>1284195600</c:v>
                </c:pt>
                <c:pt idx="6057">
                  <c:v>1284199200</c:v>
                </c:pt>
                <c:pt idx="6058">
                  <c:v>1284202800</c:v>
                </c:pt>
                <c:pt idx="6059">
                  <c:v>1284206400</c:v>
                </c:pt>
                <c:pt idx="6060">
                  <c:v>1284210000</c:v>
                </c:pt>
                <c:pt idx="6061">
                  <c:v>1284213600</c:v>
                </c:pt>
                <c:pt idx="6062">
                  <c:v>1284217200</c:v>
                </c:pt>
                <c:pt idx="6063">
                  <c:v>1284220800</c:v>
                </c:pt>
                <c:pt idx="6064">
                  <c:v>1284224400</c:v>
                </c:pt>
                <c:pt idx="6065">
                  <c:v>1284228000</c:v>
                </c:pt>
                <c:pt idx="6066">
                  <c:v>1284231600</c:v>
                </c:pt>
                <c:pt idx="6067">
                  <c:v>1284235200</c:v>
                </c:pt>
                <c:pt idx="6068">
                  <c:v>1284238800</c:v>
                </c:pt>
                <c:pt idx="6069">
                  <c:v>1284242400</c:v>
                </c:pt>
                <c:pt idx="6070">
                  <c:v>1284246000</c:v>
                </c:pt>
                <c:pt idx="6071">
                  <c:v>1284249600</c:v>
                </c:pt>
                <c:pt idx="6072">
                  <c:v>1284253200</c:v>
                </c:pt>
                <c:pt idx="6073">
                  <c:v>1284256800</c:v>
                </c:pt>
                <c:pt idx="6074">
                  <c:v>1284260400</c:v>
                </c:pt>
                <c:pt idx="6075">
                  <c:v>1284264000</c:v>
                </c:pt>
                <c:pt idx="6076">
                  <c:v>1284267600</c:v>
                </c:pt>
                <c:pt idx="6077">
                  <c:v>1284271200</c:v>
                </c:pt>
                <c:pt idx="6078">
                  <c:v>1284274800</c:v>
                </c:pt>
                <c:pt idx="6079">
                  <c:v>1284278400</c:v>
                </c:pt>
                <c:pt idx="6080">
                  <c:v>1284282000</c:v>
                </c:pt>
                <c:pt idx="6081">
                  <c:v>1284285600</c:v>
                </c:pt>
                <c:pt idx="6082">
                  <c:v>1284289200</c:v>
                </c:pt>
                <c:pt idx="6083">
                  <c:v>1284292800</c:v>
                </c:pt>
                <c:pt idx="6084">
                  <c:v>1284296400</c:v>
                </c:pt>
                <c:pt idx="6085">
                  <c:v>1284300000</c:v>
                </c:pt>
                <c:pt idx="6086">
                  <c:v>1284303600</c:v>
                </c:pt>
                <c:pt idx="6087">
                  <c:v>1284307200</c:v>
                </c:pt>
                <c:pt idx="6088">
                  <c:v>1284310800</c:v>
                </c:pt>
                <c:pt idx="6089">
                  <c:v>1284314400</c:v>
                </c:pt>
                <c:pt idx="6090">
                  <c:v>1284318000</c:v>
                </c:pt>
                <c:pt idx="6091">
                  <c:v>1284321600</c:v>
                </c:pt>
                <c:pt idx="6092">
                  <c:v>1284325200</c:v>
                </c:pt>
                <c:pt idx="6093">
                  <c:v>1284328800</c:v>
                </c:pt>
                <c:pt idx="6094">
                  <c:v>1284332400</c:v>
                </c:pt>
                <c:pt idx="6095">
                  <c:v>1284336000</c:v>
                </c:pt>
                <c:pt idx="6096">
                  <c:v>1284339600</c:v>
                </c:pt>
                <c:pt idx="6097">
                  <c:v>1284343200</c:v>
                </c:pt>
                <c:pt idx="6098">
                  <c:v>1284346800</c:v>
                </c:pt>
                <c:pt idx="6099">
                  <c:v>1284350400</c:v>
                </c:pt>
                <c:pt idx="6100">
                  <c:v>1284354000</c:v>
                </c:pt>
                <c:pt idx="6101">
                  <c:v>1284357600</c:v>
                </c:pt>
                <c:pt idx="6102">
                  <c:v>1284361200</c:v>
                </c:pt>
                <c:pt idx="6103">
                  <c:v>1284364800</c:v>
                </c:pt>
                <c:pt idx="6104">
                  <c:v>1284368400</c:v>
                </c:pt>
                <c:pt idx="6105">
                  <c:v>1284372000</c:v>
                </c:pt>
                <c:pt idx="6106">
                  <c:v>1284375600</c:v>
                </c:pt>
                <c:pt idx="6107">
                  <c:v>1284379200</c:v>
                </c:pt>
                <c:pt idx="6108">
                  <c:v>1284382800</c:v>
                </c:pt>
                <c:pt idx="6109">
                  <c:v>1284386400</c:v>
                </c:pt>
                <c:pt idx="6110">
                  <c:v>1284390000</c:v>
                </c:pt>
                <c:pt idx="6111">
                  <c:v>1284393600</c:v>
                </c:pt>
                <c:pt idx="6112">
                  <c:v>1284397200</c:v>
                </c:pt>
                <c:pt idx="6113">
                  <c:v>1284400800</c:v>
                </c:pt>
                <c:pt idx="6114">
                  <c:v>1284404400</c:v>
                </c:pt>
                <c:pt idx="6115">
                  <c:v>1284408000</c:v>
                </c:pt>
                <c:pt idx="6116">
                  <c:v>1284411600</c:v>
                </c:pt>
                <c:pt idx="6117">
                  <c:v>1284415200</c:v>
                </c:pt>
                <c:pt idx="6118">
                  <c:v>1284418800</c:v>
                </c:pt>
                <c:pt idx="6119">
                  <c:v>1284422400</c:v>
                </c:pt>
                <c:pt idx="6120">
                  <c:v>1284426000</c:v>
                </c:pt>
                <c:pt idx="6121">
                  <c:v>1284429600</c:v>
                </c:pt>
                <c:pt idx="6122">
                  <c:v>1284433200</c:v>
                </c:pt>
                <c:pt idx="6123">
                  <c:v>1284436800</c:v>
                </c:pt>
                <c:pt idx="6124">
                  <c:v>1284440400</c:v>
                </c:pt>
                <c:pt idx="6125">
                  <c:v>1284444000</c:v>
                </c:pt>
                <c:pt idx="6126">
                  <c:v>1284447600</c:v>
                </c:pt>
                <c:pt idx="6127">
                  <c:v>1284451200</c:v>
                </c:pt>
                <c:pt idx="6128">
                  <c:v>1284454800</c:v>
                </c:pt>
                <c:pt idx="6129">
                  <c:v>1284458400</c:v>
                </c:pt>
                <c:pt idx="6130">
                  <c:v>1284462000</c:v>
                </c:pt>
                <c:pt idx="6131">
                  <c:v>1284465600</c:v>
                </c:pt>
                <c:pt idx="6132">
                  <c:v>1284469200</c:v>
                </c:pt>
                <c:pt idx="6133">
                  <c:v>1284472800</c:v>
                </c:pt>
                <c:pt idx="6134">
                  <c:v>1284476400</c:v>
                </c:pt>
                <c:pt idx="6135">
                  <c:v>1284480000</c:v>
                </c:pt>
                <c:pt idx="6136">
                  <c:v>1284483600</c:v>
                </c:pt>
                <c:pt idx="6137">
                  <c:v>1284487200</c:v>
                </c:pt>
                <c:pt idx="6138">
                  <c:v>1284490800</c:v>
                </c:pt>
                <c:pt idx="6139">
                  <c:v>1284494400</c:v>
                </c:pt>
                <c:pt idx="6140">
                  <c:v>1284498000</c:v>
                </c:pt>
                <c:pt idx="6141">
                  <c:v>1284501600</c:v>
                </c:pt>
                <c:pt idx="6142">
                  <c:v>1284505200</c:v>
                </c:pt>
                <c:pt idx="6143">
                  <c:v>1284508800</c:v>
                </c:pt>
                <c:pt idx="6144">
                  <c:v>1284512400</c:v>
                </c:pt>
                <c:pt idx="6145">
                  <c:v>1284516000</c:v>
                </c:pt>
                <c:pt idx="6146">
                  <c:v>1284519600</c:v>
                </c:pt>
                <c:pt idx="6147">
                  <c:v>1284523200</c:v>
                </c:pt>
                <c:pt idx="6148">
                  <c:v>1284526800</c:v>
                </c:pt>
                <c:pt idx="6149">
                  <c:v>1284530400</c:v>
                </c:pt>
                <c:pt idx="6150">
                  <c:v>1284534000</c:v>
                </c:pt>
                <c:pt idx="6151">
                  <c:v>1284537600</c:v>
                </c:pt>
                <c:pt idx="6152">
                  <c:v>1284541200</c:v>
                </c:pt>
                <c:pt idx="6153">
                  <c:v>1284544800</c:v>
                </c:pt>
                <c:pt idx="6154">
                  <c:v>1284548400</c:v>
                </c:pt>
                <c:pt idx="6155">
                  <c:v>1284552000</c:v>
                </c:pt>
                <c:pt idx="6156">
                  <c:v>1284555600</c:v>
                </c:pt>
                <c:pt idx="6157">
                  <c:v>1284559200</c:v>
                </c:pt>
                <c:pt idx="6158">
                  <c:v>1284562800</c:v>
                </c:pt>
                <c:pt idx="6159">
                  <c:v>1284566400</c:v>
                </c:pt>
                <c:pt idx="6160">
                  <c:v>1284570000</c:v>
                </c:pt>
                <c:pt idx="6161">
                  <c:v>1284573600</c:v>
                </c:pt>
                <c:pt idx="6162">
                  <c:v>1284577200</c:v>
                </c:pt>
                <c:pt idx="6163">
                  <c:v>1284580800</c:v>
                </c:pt>
                <c:pt idx="6164">
                  <c:v>1284584400</c:v>
                </c:pt>
                <c:pt idx="6165">
                  <c:v>1284588000</c:v>
                </c:pt>
                <c:pt idx="6166">
                  <c:v>1284591600</c:v>
                </c:pt>
                <c:pt idx="6167">
                  <c:v>1284595200</c:v>
                </c:pt>
                <c:pt idx="6168">
                  <c:v>1284598800</c:v>
                </c:pt>
                <c:pt idx="6169">
                  <c:v>1284602400</c:v>
                </c:pt>
                <c:pt idx="6170">
                  <c:v>1284606000</c:v>
                </c:pt>
                <c:pt idx="6171">
                  <c:v>1284609600</c:v>
                </c:pt>
                <c:pt idx="6172">
                  <c:v>1284613200</c:v>
                </c:pt>
                <c:pt idx="6173">
                  <c:v>1284616800</c:v>
                </c:pt>
                <c:pt idx="6174">
                  <c:v>1284620400</c:v>
                </c:pt>
                <c:pt idx="6175">
                  <c:v>1284624000</c:v>
                </c:pt>
                <c:pt idx="6176">
                  <c:v>1284627600</c:v>
                </c:pt>
                <c:pt idx="6177">
                  <c:v>1284631200</c:v>
                </c:pt>
                <c:pt idx="6178">
                  <c:v>1284634800</c:v>
                </c:pt>
                <c:pt idx="6179">
                  <c:v>1284638400</c:v>
                </c:pt>
                <c:pt idx="6180">
                  <c:v>1284642000</c:v>
                </c:pt>
                <c:pt idx="6181">
                  <c:v>1284645600</c:v>
                </c:pt>
                <c:pt idx="6182">
                  <c:v>1284649200</c:v>
                </c:pt>
                <c:pt idx="6183">
                  <c:v>1284652800</c:v>
                </c:pt>
                <c:pt idx="6184">
                  <c:v>1284656400</c:v>
                </c:pt>
                <c:pt idx="6185">
                  <c:v>1284660000</c:v>
                </c:pt>
                <c:pt idx="6186">
                  <c:v>1284663600</c:v>
                </c:pt>
                <c:pt idx="6187">
                  <c:v>1284667200</c:v>
                </c:pt>
                <c:pt idx="6188">
                  <c:v>1284670800</c:v>
                </c:pt>
                <c:pt idx="6189">
                  <c:v>1284674400</c:v>
                </c:pt>
                <c:pt idx="6190">
                  <c:v>1284678000</c:v>
                </c:pt>
                <c:pt idx="6191">
                  <c:v>1284681600</c:v>
                </c:pt>
                <c:pt idx="6192">
                  <c:v>1284685200</c:v>
                </c:pt>
                <c:pt idx="6193">
                  <c:v>1284688800</c:v>
                </c:pt>
                <c:pt idx="6194">
                  <c:v>1284692400</c:v>
                </c:pt>
                <c:pt idx="6195">
                  <c:v>1284696000</c:v>
                </c:pt>
                <c:pt idx="6196">
                  <c:v>1284699600</c:v>
                </c:pt>
                <c:pt idx="6197">
                  <c:v>1284703200</c:v>
                </c:pt>
                <c:pt idx="6198">
                  <c:v>1284706800</c:v>
                </c:pt>
                <c:pt idx="6199">
                  <c:v>1284710400</c:v>
                </c:pt>
                <c:pt idx="6200">
                  <c:v>1284714000</c:v>
                </c:pt>
                <c:pt idx="6201">
                  <c:v>1284717600</c:v>
                </c:pt>
                <c:pt idx="6202">
                  <c:v>1284721200</c:v>
                </c:pt>
                <c:pt idx="6203">
                  <c:v>1284724800</c:v>
                </c:pt>
                <c:pt idx="6204">
                  <c:v>1284728400</c:v>
                </c:pt>
                <c:pt idx="6205">
                  <c:v>1284732000</c:v>
                </c:pt>
                <c:pt idx="6206">
                  <c:v>1284735600</c:v>
                </c:pt>
                <c:pt idx="6207">
                  <c:v>1284739200</c:v>
                </c:pt>
                <c:pt idx="6208">
                  <c:v>1284742800</c:v>
                </c:pt>
                <c:pt idx="6209">
                  <c:v>1284746400</c:v>
                </c:pt>
                <c:pt idx="6210">
                  <c:v>1284750000</c:v>
                </c:pt>
                <c:pt idx="6211">
                  <c:v>1284753600</c:v>
                </c:pt>
                <c:pt idx="6212">
                  <c:v>1284757200</c:v>
                </c:pt>
                <c:pt idx="6213">
                  <c:v>1284760800</c:v>
                </c:pt>
                <c:pt idx="6214">
                  <c:v>1284764400</c:v>
                </c:pt>
                <c:pt idx="6215">
                  <c:v>1284768000</c:v>
                </c:pt>
                <c:pt idx="6216">
                  <c:v>1284771600</c:v>
                </c:pt>
                <c:pt idx="6217">
                  <c:v>1284775200</c:v>
                </c:pt>
                <c:pt idx="6218">
                  <c:v>1284778800</c:v>
                </c:pt>
                <c:pt idx="6219">
                  <c:v>1284782400</c:v>
                </c:pt>
                <c:pt idx="6220">
                  <c:v>1284786000</c:v>
                </c:pt>
                <c:pt idx="6221">
                  <c:v>1284789600</c:v>
                </c:pt>
                <c:pt idx="6222">
                  <c:v>1284793200</c:v>
                </c:pt>
                <c:pt idx="6223">
                  <c:v>1284796800</c:v>
                </c:pt>
                <c:pt idx="6224">
                  <c:v>1284800400</c:v>
                </c:pt>
                <c:pt idx="6225">
                  <c:v>1284804000</c:v>
                </c:pt>
                <c:pt idx="6226">
                  <c:v>1284807600</c:v>
                </c:pt>
                <c:pt idx="6227">
                  <c:v>1284811200</c:v>
                </c:pt>
                <c:pt idx="6228">
                  <c:v>1284814800</c:v>
                </c:pt>
                <c:pt idx="6229">
                  <c:v>1284818400</c:v>
                </c:pt>
                <c:pt idx="6230">
                  <c:v>1284822000</c:v>
                </c:pt>
                <c:pt idx="6231">
                  <c:v>1284825600</c:v>
                </c:pt>
                <c:pt idx="6232">
                  <c:v>1284829200</c:v>
                </c:pt>
                <c:pt idx="6233">
                  <c:v>1284832800</c:v>
                </c:pt>
                <c:pt idx="6234">
                  <c:v>1284836400</c:v>
                </c:pt>
                <c:pt idx="6235">
                  <c:v>1284840000</c:v>
                </c:pt>
                <c:pt idx="6236">
                  <c:v>1284843600</c:v>
                </c:pt>
                <c:pt idx="6237">
                  <c:v>1284847200</c:v>
                </c:pt>
                <c:pt idx="6238">
                  <c:v>1284850800</c:v>
                </c:pt>
                <c:pt idx="6239">
                  <c:v>1284854400</c:v>
                </c:pt>
                <c:pt idx="6240">
                  <c:v>1284858000</c:v>
                </c:pt>
                <c:pt idx="6241">
                  <c:v>1284861600</c:v>
                </c:pt>
                <c:pt idx="6242">
                  <c:v>1284865200</c:v>
                </c:pt>
                <c:pt idx="6243">
                  <c:v>1284868800</c:v>
                </c:pt>
                <c:pt idx="6244">
                  <c:v>1284872400</c:v>
                </c:pt>
                <c:pt idx="6245">
                  <c:v>1284876000</c:v>
                </c:pt>
                <c:pt idx="6246">
                  <c:v>1284879600</c:v>
                </c:pt>
                <c:pt idx="6247">
                  <c:v>1284883200</c:v>
                </c:pt>
                <c:pt idx="6248">
                  <c:v>1284886800</c:v>
                </c:pt>
                <c:pt idx="6249">
                  <c:v>1284890400</c:v>
                </c:pt>
                <c:pt idx="6250">
                  <c:v>1284894000</c:v>
                </c:pt>
                <c:pt idx="6251">
                  <c:v>1284897600</c:v>
                </c:pt>
                <c:pt idx="6252">
                  <c:v>1284901200</c:v>
                </c:pt>
                <c:pt idx="6253">
                  <c:v>1284904800</c:v>
                </c:pt>
                <c:pt idx="6254">
                  <c:v>1284908400</c:v>
                </c:pt>
                <c:pt idx="6255">
                  <c:v>1284912000</c:v>
                </c:pt>
                <c:pt idx="6256">
                  <c:v>1284915600</c:v>
                </c:pt>
                <c:pt idx="6257">
                  <c:v>1284919200</c:v>
                </c:pt>
                <c:pt idx="6258">
                  <c:v>1284922800</c:v>
                </c:pt>
                <c:pt idx="6259">
                  <c:v>1284926400</c:v>
                </c:pt>
                <c:pt idx="6260">
                  <c:v>1284930000</c:v>
                </c:pt>
                <c:pt idx="6261">
                  <c:v>1284933600</c:v>
                </c:pt>
                <c:pt idx="6262">
                  <c:v>1284937200</c:v>
                </c:pt>
                <c:pt idx="6263">
                  <c:v>1284940800</c:v>
                </c:pt>
                <c:pt idx="6264">
                  <c:v>1284944400</c:v>
                </c:pt>
                <c:pt idx="6265">
                  <c:v>1284948000</c:v>
                </c:pt>
                <c:pt idx="6266">
                  <c:v>1284951600</c:v>
                </c:pt>
                <c:pt idx="6267">
                  <c:v>1284955200</c:v>
                </c:pt>
                <c:pt idx="6268">
                  <c:v>1284958800</c:v>
                </c:pt>
                <c:pt idx="6269">
                  <c:v>1284962400</c:v>
                </c:pt>
                <c:pt idx="6270">
                  <c:v>1284966000</c:v>
                </c:pt>
                <c:pt idx="6271">
                  <c:v>1284969600</c:v>
                </c:pt>
                <c:pt idx="6272">
                  <c:v>1284973200</c:v>
                </c:pt>
                <c:pt idx="6273">
                  <c:v>1284976800</c:v>
                </c:pt>
                <c:pt idx="6274">
                  <c:v>1284980400</c:v>
                </c:pt>
                <c:pt idx="6275">
                  <c:v>1284984000</c:v>
                </c:pt>
                <c:pt idx="6276">
                  <c:v>1284987600</c:v>
                </c:pt>
                <c:pt idx="6277">
                  <c:v>1284991200</c:v>
                </c:pt>
                <c:pt idx="6278">
                  <c:v>1284994800</c:v>
                </c:pt>
                <c:pt idx="6279">
                  <c:v>1284998400</c:v>
                </c:pt>
                <c:pt idx="6280">
                  <c:v>1285002000</c:v>
                </c:pt>
                <c:pt idx="6281">
                  <c:v>1285005600</c:v>
                </c:pt>
                <c:pt idx="6282">
                  <c:v>1285009200</c:v>
                </c:pt>
                <c:pt idx="6283">
                  <c:v>1285012800</c:v>
                </c:pt>
                <c:pt idx="6284">
                  <c:v>1285016400</c:v>
                </c:pt>
                <c:pt idx="6285">
                  <c:v>1285020000</c:v>
                </c:pt>
                <c:pt idx="6286">
                  <c:v>1285023600</c:v>
                </c:pt>
                <c:pt idx="6287">
                  <c:v>1285027200</c:v>
                </c:pt>
                <c:pt idx="6288">
                  <c:v>1285030800</c:v>
                </c:pt>
                <c:pt idx="6289">
                  <c:v>1285034400</c:v>
                </c:pt>
                <c:pt idx="6290">
                  <c:v>1285038000</c:v>
                </c:pt>
                <c:pt idx="6291">
                  <c:v>1285041600</c:v>
                </c:pt>
                <c:pt idx="6292">
                  <c:v>1285045200</c:v>
                </c:pt>
                <c:pt idx="6293">
                  <c:v>1285048800</c:v>
                </c:pt>
                <c:pt idx="6294">
                  <c:v>1285052400</c:v>
                </c:pt>
                <c:pt idx="6295">
                  <c:v>1285056000</c:v>
                </c:pt>
                <c:pt idx="6296">
                  <c:v>1285059600</c:v>
                </c:pt>
                <c:pt idx="6297">
                  <c:v>1285063200</c:v>
                </c:pt>
                <c:pt idx="6298">
                  <c:v>1285066800</c:v>
                </c:pt>
                <c:pt idx="6299">
                  <c:v>1285070400</c:v>
                </c:pt>
                <c:pt idx="6300">
                  <c:v>1285074000</c:v>
                </c:pt>
                <c:pt idx="6301">
                  <c:v>1285077600</c:v>
                </c:pt>
                <c:pt idx="6302">
                  <c:v>1285081200</c:v>
                </c:pt>
                <c:pt idx="6303">
                  <c:v>1285084800</c:v>
                </c:pt>
                <c:pt idx="6304">
                  <c:v>1285088400</c:v>
                </c:pt>
                <c:pt idx="6305">
                  <c:v>1285092000</c:v>
                </c:pt>
                <c:pt idx="6306">
                  <c:v>1285095600</c:v>
                </c:pt>
                <c:pt idx="6307">
                  <c:v>1285099200</c:v>
                </c:pt>
                <c:pt idx="6308">
                  <c:v>1285102800</c:v>
                </c:pt>
                <c:pt idx="6309">
                  <c:v>1285106400</c:v>
                </c:pt>
                <c:pt idx="6310">
                  <c:v>1285110000</c:v>
                </c:pt>
                <c:pt idx="6311">
                  <c:v>1285113600</c:v>
                </c:pt>
                <c:pt idx="6312">
                  <c:v>1285117200</c:v>
                </c:pt>
                <c:pt idx="6313">
                  <c:v>1285120800</c:v>
                </c:pt>
                <c:pt idx="6314">
                  <c:v>1285124400</c:v>
                </c:pt>
                <c:pt idx="6315">
                  <c:v>1285128000</c:v>
                </c:pt>
                <c:pt idx="6316">
                  <c:v>1285131600</c:v>
                </c:pt>
                <c:pt idx="6317">
                  <c:v>1285135200</c:v>
                </c:pt>
                <c:pt idx="6318">
                  <c:v>1285138800</c:v>
                </c:pt>
                <c:pt idx="6319">
                  <c:v>1285142400</c:v>
                </c:pt>
                <c:pt idx="6320">
                  <c:v>1285146000</c:v>
                </c:pt>
                <c:pt idx="6321">
                  <c:v>1285149600</c:v>
                </c:pt>
                <c:pt idx="6322">
                  <c:v>1285153200</c:v>
                </c:pt>
                <c:pt idx="6323">
                  <c:v>1285156800</c:v>
                </c:pt>
                <c:pt idx="6324">
                  <c:v>1285160400</c:v>
                </c:pt>
                <c:pt idx="6325">
                  <c:v>1285164000</c:v>
                </c:pt>
                <c:pt idx="6326">
                  <c:v>1285167600</c:v>
                </c:pt>
                <c:pt idx="6327">
                  <c:v>1285171200</c:v>
                </c:pt>
                <c:pt idx="6328">
                  <c:v>1285174800</c:v>
                </c:pt>
                <c:pt idx="6329">
                  <c:v>1285178400</c:v>
                </c:pt>
                <c:pt idx="6330">
                  <c:v>1285182000</c:v>
                </c:pt>
                <c:pt idx="6331">
                  <c:v>1285185600</c:v>
                </c:pt>
                <c:pt idx="6332">
                  <c:v>1285189200</c:v>
                </c:pt>
                <c:pt idx="6333">
                  <c:v>1285192800</c:v>
                </c:pt>
                <c:pt idx="6334">
                  <c:v>1285196400</c:v>
                </c:pt>
                <c:pt idx="6335">
                  <c:v>1285200000</c:v>
                </c:pt>
                <c:pt idx="6336">
                  <c:v>1285203600</c:v>
                </c:pt>
                <c:pt idx="6337">
                  <c:v>1285207200</c:v>
                </c:pt>
                <c:pt idx="6338">
                  <c:v>1285210800</c:v>
                </c:pt>
                <c:pt idx="6339">
                  <c:v>1285214400</c:v>
                </c:pt>
                <c:pt idx="6340">
                  <c:v>1285218000</c:v>
                </c:pt>
                <c:pt idx="6341">
                  <c:v>1285221600</c:v>
                </c:pt>
                <c:pt idx="6342">
                  <c:v>1285225200</c:v>
                </c:pt>
                <c:pt idx="6343">
                  <c:v>1285228800</c:v>
                </c:pt>
                <c:pt idx="6344">
                  <c:v>1285232400</c:v>
                </c:pt>
                <c:pt idx="6345">
                  <c:v>1285236000</c:v>
                </c:pt>
                <c:pt idx="6346">
                  <c:v>1285239600</c:v>
                </c:pt>
                <c:pt idx="6347">
                  <c:v>1285243200</c:v>
                </c:pt>
                <c:pt idx="6348">
                  <c:v>1285246800</c:v>
                </c:pt>
                <c:pt idx="6349">
                  <c:v>1285250400</c:v>
                </c:pt>
                <c:pt idx="6350">
                  <c:v>1285254000</c:v>
                </c:pt>
                <c:pt idx="6351">
                  <c:v>1285257600</c:v>
                </c:pt>
                <c:pt idx="6352">
                  <c:v>1285261200</c:v>
                </c:pt>
                <c:pt idx="6353">
                  <c:v>1285264800</c:v>
                </c:pt>
                <c:pt idx="6354">
                  <c:v>1285268400</c:v>
                </c:pt>
                <c:pt idx="6355">
                  <c:v>1285272000</c:v>
                </c:pt>
                <c:pt idx="6356">
                  <c:v>1285275600</c:v>
                </c:pt>
                <c:pt idx="6357">
                  <c:v>1285279200</c:v>
                </c:pt>
                <c:pt idx="6358">
                  <c:v>1285282800</c:v>
                </c:pt>
                <c:pt idx="6359">
                  <c:v>1285286400</c:v>
                </c:pt>
                <c:pt idx="6360">
                  <c:v>1285290000</c:v>
                </c:pt>
                <c:pt idx="6361">
                  <c:v>1285293600</c:v>
                </c:pt>
                <c:pt idx="6362">
                  <c:v>1285297200</c:v>
                </c:pt>
                <c:pt idx="6363">
                  <c:v>1285300800</c:v>
                </c:pt>
                <c:pt idx="6364">
                  <c:v>1285304400</c:v>
                </c:pt>
                <c:pt idx="6365">
                  <c:v>1285308000</c:v>
                </c:pt>
                <c:pt idx="6366">
                  <c:v>1285311600</c:v>
                </c:pt>
                <c:pt idx="6367">
                  <c:v>1285315200</c:v>
                </c:pt>
                <c:pt idx="6368">
                  <c:v>1285318800</c:v>
                </c:pt>
                <c:pt idx="6369">
                  <c:v>1285322400</c:v>
                </c:pt>
                <c:pt idx="6370">
                  <c:v>1285326000</c:v>
                </c:pt>
                <c:pt idx="6371">
                  <c:v>1285329600</c:v>
                </c:pt>
                <c:pt idx="6372">
                  <c:v>1285333200</c:v>
                </c:pt>
                <c:pt idx="6373">
                  <c:v>1285336800</c:v>
                </c:pt>
                <c:pt idx="6374">
                  <c:v>1285340400</c:v>
                </c:pt>
                <c:pt idx="6375">
                  <c:v>1285344000</c:v>
                </c:pt>
                <c:pt idx="6376">
                  <c:v>1285347600</c:v>
                </c:pt>
                <c:pt idx="6377">
                  <c:v>1285351200</c:v>
                </c:pt>
                <c:pt idx="6378">
                  <c:v>1285354800</c:v>
                </c:pt>
                <c:pt idx="6379">
                  <c:v>1285358400</c:v>
                </c:pt>
                <c:pt idx="6380">
                  <c:v>1285362000</c:v>
                </c:pt>
                <c:pt idx="6381">
                  <c:v>1285365600</c:v>
                </c:pt>
                <c:pt idx="6382">
                  <c:v>1285369200</c:v>
                </c:pt>
                <c:pt idx="6383">
                  <c:v>1285372800</c:v>
                </c:pt>
                <c:pt idx="6384">
                  <c:v>1285376400</c:v>
                </c:pt>
                <c:pt idx="6385">
                  <c:v>1285380000</c:v>
                </c:pt>
                <c:pt idx="6386">
                  <c:v>1285383600</c:v>
                </c:pt>
                <c:pt idx="6387">
                  <c:v>1285387200</c:v>
                </c:pt>
                <c:pt idx="6388">
                  <c:v>1285390800</c:v>
                </c:pt>
                <c:pt idx="6389">
                  <c:v>1285394400</c:v>
                </c:pt>
                <c:pt idx="6390">
                  <c:v>1285398000</c:v>
                </c:pt>
                <c:pt idx="6391">
                  <c:v>1285401600</c:v>
                </c:pt>
                <c:pt idx="6392">
                  <c:v>1285405200</c:v>
                </c:pt>
                <c:pt idx="6393">
                  <c:v>1285408800</c:v>
                </c:pt>
                <c:pt idx="6394">
                  <c:v>1285412400</c:v>
                </c:pt>
                <c:pt idx="6395">
                  <c:v>1285416000</c:v>
                </c:pt>
                <c:pt idx="6396">
                  <c:v>1285419600</c:v>
                </c:pt>
                <c:pt idx="6397">
                  <c:v>1285423200</c:v>
                </c:pt>
                <c:pt idx="6398">
                  <c:v>1285426800</c:v>
                </c:pt>
                <c:pt idx="6399">
                  <c:v>1285430400</c:v>
                </c:pt>
                <c:pt idx="6400">
                  <c:v>1285434000</c:v>
                </c:pt>
                <c:pt idx="6401">
                  <c:v>1285437600</c:v>
                </c:pt>
                <c:pt idx="6402">
                  <c:v>1285441200</c:v>
                </c:pt>
                <c:pt idx="6403">
                  <c:v>1285444800</c:v>
                </c:pt>
                <c:pt idx="6404">
                  <c:v>1285448400</c:v>
                </c:pt>
                <c:pt idx="6405">
                  <c:v>1285452000</c:v>
                </c:pt>
                <c:pt idx="6406">
                  <c:v>1285455600</c:v>
                </c:pt>
                <c:pt idx="6407">
                  <c:v>1285459200</c:v>
                </c:pt>
                <c:pt idx="6408">
                  <c:v>1285462800</c:v>
                </c:pt>
                <c:pt idx="6409">
                  <c:v>1285466400</c:v>
                </c:pt>
                <c:pt idx="6410">
                  <c:v>1285470000</c:v>
                </c:pt>
                <c:pt idx="6411">
                  <c:v>1285473600</c:v>
                </c:pt>
                <c:pt idx="6412">
                  <c:v>1285477200</c:v>
                </c:pt>
                <c:pt idx="6413">
                  <c:v>1285480800</c:v>
                </c:pt>
                <c:pt idx="6414">
                  <c:v>1285484400</c:v>
                </c:pt>
                <c:pt idx="6415">
                  <c:v>1285488000</c:v>
                </c:pt>
                <c:pt idx="6416">
                  <c:v>1285491600</c:v>
                </c:pt>
                <c:pt idx="6417">
                  <c:v>1285495200</c:v>
                </c:pt>
                <c:pt idx="6418">
                  <c:v>1285498800</c:v>
                </c:pt>
                <c:pt idx="6419">
                  <c:v>1285502400</c:v>
                </c:pt>
                <c:pt idx="6420">
                  <c:v>1285506000</c:v>
                </c:pt>
                <c:pt idx="6421">
                  <c:v>1285509600</c:v>
                </c:pt>
                <c:pt idx="6422">
                  <c:v>1285513200</c:v>
                </c:pt>
                <c:pt idx="6423">
                  <c:v>1285516800</c:v>
                </c:pt>
                <c:pt idx="6424">
                  <c:v>1285520400</c:v>
                </c:pt>
                <c:pt idx="6425">
                  <c:v>1285524000</c:v>
                </c:pt>
                <c:pt idx="6426">
                  <c:v>1285527600</c:v>
                </c:pt>
                <c:pt idx="6427">
                  <c:v>1285531200</c:v>
                </c:pt>
                <c:pt idx="6428">
                  <c:v>1285534800</c:v>
                </c:pt>
                <c:pt idx="6429">
                  <c:v>1285538400</c:v>
                </c:pt>
                <c:pt idx="6430">
                  <c:v>1285542000</c:v>
                </c:pt>
                <c:pt idx="6431">
                  <c:v>1285545600</c:v>
                </c:pt>
                <c:pt idx="6432">
                  <c:v>1285549200</c:v>
                </c:pt>
                <c:pt idx="6433">
                  <c:v>1285552800</c:v>
                </c:pt>
                <c:pt idx="6434">
                  <c:v>1285556400</c:v>
                </c:pt>
                <c:pt idx="6435">
                  <c:v>1285560000</c:v>
                </c:pt>
                <c:pt idx="6436">
                  <c:v>1285563600</c:v>
                </c:pt>
                <c:pt idx="6437">
                  <c:v>1285567200</c:v>
                </c:pt>
                <c:pt idx="6438">
                  <c:v>1285570800</c:v>
                </c:pt>
                <c:pt idx="6439">
                  <c:v>1285574400</c:v>
                </c:pt>
                <c:pt idx="6440">
                  <c:v>1285578000</c:v>
                </c:pt>
                <c:pt idx="6441">
                  <c:v>1285581600</c:v>
                </c:pt>
                <c:pt idx="6442">
                  <c:v>1285585200</c:v>
                </c:pt>
                <c:pt idx="6443">
                  <c:v>1285588800</c:v>
                </c:pt>
                <c:pt idx="6444">
                  <c:v>1285592400</c:v>
                </c:pt>
                <c:pt idx="6445">
                  <c:v>1285596000</c:v>
                </c:pt>
                <c:pt idx="6446">
                  <c:v>1285599600</c:v>
                </c:pt>
                <c:pt idx="6447">
                  <c:v>1285603200</c:v>
                </c:pt>
                <c:pt idx="6448">
                  <c:v>1285606800</c:v>
                </c:pt>
                <c:pt idx="6449">
                  <c:v>1285610400</c:v>
                </c:pt>
                <c:pt idx="6450">
                  <c:v>1285614000</c:v>
                </c:pt>
                <c:pt idx="6451">
                  <c:v>1285617600</c:v>
                </c:pt>
                <c:pt idx="6452">
                  <c:v>1285621200</c:v>
                </c:pt>
                <c:pt idx="6453">
                  <c:v>1285624800</c:v>
                </c:pt>
                <c:pt idx="6454">
                  <c:v>1285628400</c:v>
                </c:pt>
                <c:pt idx="6455">
                  <c:v>1285632000</c:v>
                </c:pt>
                <c:pt idx="6456">
                  <c:v>1285635600</c:v>
                </c:pt>
                <c:pt idx="6457">
                  <c:v>1285639200</c:v>
                </c:pt>
                <c:pt idx="6458">
                  <c:v>1285642800</c:v>
                </c:pt>
                <c:pt idx="6459">
                  <c:v>1285646400</c:v>
                </c:pt>
                <c:pt idx="6460">
                  <c:v>1285650000</c:v>
                </c:pt>
                <c:pt idx="6461">
                  <c:v>1285653600</c:v>
                </c:pt>
                <c:pt idx="6462">
                  <c:v>1285657200</c:v>
                </c:pt>
                <c:pt idx="6463">
                  <c:v>1285660800</c:v>
                </c:pt>
                <c:pt idx="6464">
                  <c:v>1285664400</c:v>
                </c:pt>
                <c:pt idx="6465">
                  <c:v>1285668000</c:v>
                </c:pt>
                <c:pt idx="6466">
                  <c:v>1285671600</c:v>
                </c:pt>
                <c:pt idx="6467">
                  <c:v>1285675200</c:v>
                </c:pt>
                <c:pt idx="6468">
                  <c:v>1285678800</c:v>
                </c:pt>
                <c:pt idx="6469">
                  <c:v>1285682400</c:v>
                </c:pt>
                <c:pt idx="6470">
                  <c:v>1285686000</c:v>
                </c:pt>
                <c:pt idx="6471">
                  <c:v>1285689600</c:v>
                </c:pt>
                <c:pt idx="6472">
                  <c:v>1285693200</c:v>
                </c:pt>
                <c:pt idx="6473">
                  <c:v>1285696800</c:v>
                </c:pt>
                <c:pt idx="6474">
                  <c:v>1285700400</c:v>
                </c:pt>
                <c:pt idx="6475">
                  <c:v>1285704000</c:v>
                </c:pt>
                <c:pt idx="6476">
                  <c:v>1285707600</c:v>
                </c:pt>
                <c:pt idx="6477">
                  <c:v>1285711200</c:v>
                </c:pt>
                <c:pt idx="6478">
                  <c:v>1285714800</c:v>
                </c:pt>
                <c:pt idx="6479">
                  <c:v>1285718400</c:v>
                </c:pt>
                <c:pt idx="6480">
                  <c:v>1285722000</c:v>
                </c:pt>
                <c:pt idx="6481">
                  <c:v>1285725600</c:v>
                </c:pt>
                <c:pt idx="6482">
                  <c:v>1285729200</c:v>
                </c:pt>
                <c:pt idx="6483">
                  <c:v>1285732800</c:v>
                </c:pt>
                <c:pt idx="6484">
                  <c:v>1285736400</c:v>
                </c:pt>
                <c:pt idx="6485">
                  <c:v>1285740000</c:v>
                </c:pt>
                <c:pt idx="6486">
                  <c:v>1285743600</c:v>
                </c:pt>
                <c:pt idx="6487">
                  <c:v>1285747200</c:v>
                </c:pt>
                <c:pt idx="6488">
                  <c:v>1285750800</c:v>
                </c:pt>
                <c:pt idx="6489">
                  <c:v>1285754400</c:v>
                </c:pt>
                <c:pt idx="6490">
                  <c:v>1285758000</c:v>
                </c:pt>
                <c:pt idx="6491">
                  <c:v>1285761600</c:v>
                </c:pt>
                <c:pt idx="6492">
                  <c:v>1285765200</c:v>
                </c:pt>
                <c:pt idx="6493">
                  <c:v>1285768800</c:v>
                </c:pt>
                <c:pt idx="6494">
                  <c:v>1285772400</c:v>
                </c:pt>
                <c:pt idx="6495">
                  <c:v>1285776000</c:v>
                </c:pt>
                <c:pt idx="6496">
                  <c:v>1285779600</c:v>
                </c:pt>
                <c:pt idx="6497">
                  <c:v>1285783200</c:v>
                </c:pt>
                <c:pt idx="6498">
                  <c:v>1285786800</c:v>
                </c:pt>
                <c:pt idx="6499">
                  <c:v>1285790400</c:v>
                </c:pt>
                <c:pt idx="6500">
                  <c:v>1285794000</c:v>
                </c:pt>
                <c:pt idx="6501">
                  <c:v>1285797600</c:v>
                </c:pt>
                <c:pt idx="6502">
                  <c:v>1285801200</c:v>
                </c:pt>
                <c:pt idx="6503">
                  <c:v>1285804800</c:v>
                </c:pt>
                <c:pt idx="6504">
                  <c:v>1285808400</c:v>
                </c:pt>
                <c:pt idx="6505">
                  <c:v>1285812000</c:v>
                </c:pt>
                <c:pt idx="6506">
                  <c:v>1285815600</c:v>
                </c:pt>
                <c:pt idx="6507">
                  <c:v>1285819200</c:v>
                </c:pt>
                <c:pt idx="6508">
                  <c:v>1285822800</c:v>
                </c:pt>
                <c:pt idx="6509">
                  <c:v>1285826400</c:v>
                </c:pt>
                <c:pt idx="6510">
                  <c:v>1285830000</c:v>
                </c:pt>
                <c:pt idx="6511">
                  <c:v>1285833600</c:v>
                </c:pt>
                <c:pt idx="6512">
                  <c:v>1285837200</c:v>
                </c:pt>
                <c:pt idx="6513">
                  <c:v>1285840800</c:v>
                </c:pt>
                <c:pt idx="6514">
                  <c:v>1285844400</c:v>
                </c:pt>
                <c:pt idx="6515">
                  <c:v>1285848000</c:v>
                </c:pt>
                <c:pt idx="6516">
                  <c:v>1285851600</c:v>
                </c:pt>
                <c:pt idx="6517">
                  <c:v>1285855200</c:v>
                </c:pt>
                <c:pt idx="6518">
                  <c:v>1285858800</c:v>
                </c:pt>
                <c:pt idx="6519">
                  <c:v>1285862400</c:v>
                </c:pt>
                <c:pt idx="6520">
                  <c:v>1285866000</c:v>
                </c:pt>
                <c:pt idx="6521">
                  <c:v>1285869600</c:v>
                </c:pt>
                <c:pt idx="6522">
                  <c:v>1285873200</c:v>
                </c:pt>
                <c:pt idx="6523">
                  <c:v>1285876800</c:v>
                </c:pt>
                <c:pt idx="6524">
                  <c:v>1285880400</c:v>
                </c:pt>
                <c:pt idx="6525">
                  <c:v>1285884000</c:v>
                </c:pt>
                <c:pt idx="6526">
                  <c:v>1285887600</c:v>
                </c:pt>
                <c:pt idx="6527">
                  <c:v>1285891200</c:v>
                </c:pt>
                <c:pt idx="6528">
                  <c:v>1285894800</c:v>
                </c:pt>
                <c:pt idx="6529">
                  <c:v>1285898400</c:v>
                </c:pt>
                <c:pt idx="6530">
                  <c:v>1285902000</c:v>
                </c:pt>
                <c:pt idx="6531">
                  <c:v>1285905600</c:v>
                </c:pt>
                <c:pt idx="6532">
                  <c:v>1285909200</c:v>
                </c:pt>
                <c:pt idx="6533">
                  <c:v>1285912800</c:v>
                </c:pt>
                <c:pt idx="6534">
                  <c:v>1285916400</c:v>
                </c:pt>
                <c:pt idx="6535">
                  <c:v>1285920000</c:v>
                </c:pt>
                <c:pt idx="6536">
                  <c:v>1285923600</c:v>
                </c:pt>
                <c:pt idx="6537">
                  <c:v>1285927200</c:v>
                </c:pt>
                <c:pt idx="6538">
                  <c:v>1285930800</c:v>
                </c:pt>
                <c:pt idx="6539">
                  <c:v>1285934400</c:v>
                </c:pt>
                <c:pt idx="6540">
                  <c:v>1285938000</c:v>
                </c:pt>
                <c:pt idx="6541">
                  <c:v>1285941600</c:v>
                </c:pt>
                <c:pt idx="6542">
                  <c:v>1285945200</c:v>
                </c:pt>
                <c:pt idx="6543">
                  <c:v>1285948800</c:v>
                </c:pt>
                <c:pt idx="6544">
                  <c:v>1285952400</c:v>
                </c:pt>
                <c:pt idx="6545">
                  <c:v>1285956000</c:v>
                </c:pt>
                <c:pt idx="6546">
                  <c:v>1285959600</c:v>
                </c:pt>
                <c:pt idx="6547">
                  <c:v>1285963200</c:v>
                </c:pt>
                <c:pt idx="6548">
                  <c:v>1285966800</c:v>
                </c:pt>
                <c:pt idx="6549">
                  <c:v>1285970400</c:v>
                </c:pt>
                <c:pt idx="6550">
                  <c:v>1285974000</c:v>
                </c:pt>
                <c:pt idx="6551">
                  <c:v>1285977600</c:v>
                </c:pt>
                <c:pt idx="6552">
                  <c:v>1285981200</c:v>
                </c:pt>
                <c:pt idx="6553">
                  <c:v>1285984800</c:v>
                </c:pt>
                <c:pt idx="6554">
                  <c:v>1285988400</c:v>
                </c:pt>
                <c:pt idx="6555">
                  <c:v>1285992000</c:v>
                </c:pt>
                <c:pt idx="6556">
                  <c:v>1285995600</c:v>
                </c:pt>
                <c:pt idx="6557">
                  <c:v>1285999200</c:v>
                </c:pt>
                <c:pt idx="6558">
                  <c:v>1286002800</c:v>
                </c:pt>
                <c:pt idx="6559">
                  <c:v>1286006400</c:v>
                </c:pt>
                <c:pt idx="6560">
                  <c:v>1286010000</c:v>
                </c:pt>
                <c:pt idx="6561">
                  <c:v>1286013600</c:v>
                </c:pt>
                <c:pt idx="6562">
                  <c:v>1286017200</c:v>
                </c:pt>
                <c:pt idx="6563">
                  <c:v>1286020800</c:v>
                </c:pt>
                <c:pt idx="6564">
                  <c:v>1286024400</c:v>
                </c:pt>
                <c:pt idx="6565">
                  <c:v>1286028000</c:v>
                </c:pt>
                <c:pt idx="6566">
                  <c:v>1286031600</c:v>
                </c:pt>
                <c:pt idx="6567">
                  <c:v>1286035200</c:v>
                </c:pt>
                <c:pt idx="6568">
                  <c:v>1286038800</c:v>
                </c:pt>
                <c:pt idx="6569">
                  <c:v>1286042400</c:v>
                </c:pt>
                <c:pt idx="6570">
                  <c:v>1286046000</c:v>
                </c:pt>
                <c:pt idx="6571">
                  <c:v>1286049600</c:v>
                </c:pt>
                <c:pt idx="6572">
                  <c:v>1286053200</c:v>
                </c:pt>
                <c:pt idx="6573">
                  <c:v>1286056800</c:v>
                </c:pt>
                <c:pt idx="6574">
                  <c:v>1286060400</c:v>
                </c:pt>
                <c:pt idx="6575">
                  <c:v>1286064000</c:v>
                </c:pt>
                <c:pt idx="6576">
                  <c:v>1286067600</c:v>
                </c:pt>
                <c:pt idx="6577">
                  <c:v>1286071200</c:v>
                </c:pt>
                <c:pt idx="6578">
                  <c:v>1286074800</c:v>
                </c:pt>
                <c:pt idx="6579">
                  <c:v>1286078400</c:v>
                </c:pt>
                <c:pt idx="6580">
                  <c:v>1286082000</c:v>
                </c:pt>
                <c:pt idx="6581">
                  <c:v>1286085600</c:v>
                </c:pt>
                <c:pt idx="6582">
                  <c:v>1286089200</c:v>
                </c:pt>
                <c:pt idx="6583">
                  <c:v>1286092800</c:v>
                </c:pt>
                <c:pt idx="6584">
                  <c:v>1286096400</c:v>
                </c:pt>
                <c:pt idx="6585">
                  <c:v>1286100000</c:v>
                </c:pt>
                <c:pt idx="6586">
                  <c:v>1286103600</c:v>
                </c:pt>
                <c:pt idx="6587">
                  <c:v>1286107200</c:v>
                </c:pt>
                <c:pt idx="6588">
                  <c:v>1286110800</c:v>
                </c:pt>
                <c:pt idx="6589">
                  <c:v>1286114400</c:v>
                </c:pt>
                <c:pt idx="6590">
                  <c:v>1286118000</c:v>
                </c:pt>
                <c:pt idx="6591">
                  <c:v>1286121600</c:v>
                </c:pt>
                <c:pt idx="6592">
                  <c:v>1286125200</c:v>
                </c:pt>
                <c:pt idx="6593">
                  <c:v>1286128800</c:v>
                </c:pt>
                <c:pt idx="6594">
                  <c:v>1286132400</c:v>
                </c:pt>
                <c:pt idx="6595">
                  <c:v>1286136000</c:v>
                </c:pt>
                <c:pt idx="6596">
                  <c:v>1286139600</c:v>
                </c:pt>
                <c:pt idx="6597">
                  <c:v>1286143200</c:v>
                </c:pt>
                <c:pt idx="6598">
                  <c:v>1286146800</c:v>
                </c:pt>
                <c:pt idx="6599">
                  <c:v>1286150400</c:v>
                </c:pt>
                <c:pt idx="6600">
                  <c:v>1286154000</c:v>
                </c:pt>
                <c:pt idx="6601">
                  <c:v>1286157600</c:v>
                </c:pt>
                <c:pt idx="6602">
                  <c:v>1286161200</c:v>
                </c:pt>
                <c:pt idx="6603">
                  <c:v>1286164800</c:v>
                </c:pt>
                <c:pt idx="6604">
                  <c:v>1286168400</c:v>
                </c:pt>
                <c:pt idx="6605">
                  <c:v>1286172000</c:v>
                </c:pt>
                <c:pt idx="6606">
                  <c:v>1286175600</c:v>
                </c:pt>
                <c:pt idx="6607">
                  <c:v>1286179200</c:v>
                </c:pt>
                <c:pt idx="6608">
                  <c:v>1286182800</c:v>
                </c:pt>
                <c:pt idx="6609">
                  <c:v>1286186400</c:v>
                </c:pt>
                <c:pt idx="6610">
                  <c:v>1286190000</c:v>
                </c:pt>
                <c:pt idx="6611">
                  <c:v>1286193600</c:v>
                </c:pt>
                <c:pt idx="6612">
                  <c:v>1286197200</c:v>
                </c:pt>
                <c:pt idx="6613">
                  <c:v>1286200800</c:v>
                </c:pt>
                <c:pt idx="6614">
                  <c:v>1286204400</c:v>
                </c:pt>
                <c:pt idx="6615">
                  <c:v>1286208000</c:v>
                </c:pt>
                <c:pt idx="6616">
                  <c:v>1286211600</c:v>
                </c:pt>
                <c:pt idx="6617">
                  <c:v>1286215200</c:v>
                </c:pt>
                <c:pt idx="6618">
                  <c:v>1286218800</c:v>
                </c:pt>
                <c:pt idx="6619">
                  <c:v>1286222400</c:v>
                </c:pt>
                <c:pt idx="6620">
                  <c:v>1286226000</c:v>
                </c:pt>
                <c:pt idx="6621">
                  <c:v>1286229600</c:v>
                </c:pt>
                <c:pt idx="6622">
                  <c:v>1286233200</c:v>
                </c:pt>
                <c:pt idx="6623">
                  <c:v>1286236800</c:v>
                </c:pt>
                <c:pt idx="6624">
                  <c:v>1286240400</c:v>
                </c:pt>
                <c:pt idx="6625">
                  <c:v>1286244000</c:v>
                </c:pt>
                <c:pt idx="6626">
                  <c:v>1286247600</c:v>
                </c:pt>
                <c:pt idx="6627">
                  <c:v>1286251200</c:v>
                </c:pt>
                <c:pt idx="6628">
                  <c:v>1286254800</c:v>
                </c:pt>
                <c:pt idx="6629">
                  <c:v>1286258400</c:v>
                </c:pt>
                <c:pt idx="6630">
                  <c:v>1286262000</c:v>
                </c:pt>
                <c:pt idx="6631">
                  <c:v>1286265600</c:v>
                </c:pt>
                <c:pt idx="6632">
                  <c:v>1286269200</c:v>
                </c:pt>
                <c:pt idx="6633">
                  <c:v>1286272800</c:v>
                </c:pt>
                <c:pt idx="6634">
                  <c:v>1286276400</c:v>
                </c:pt>
                <c:pt idx="6635">
                  <c:v>1286280000</c:v>
                </c:pt>
                <c:pt idx="6636">
                  <c:v>1286283600</c:v>
                </c:pt>
                <c:pt idx="6637">
                  <c:v>1286287200</c:v>
                </c:pt>
                <c:pt idx="6638">
                  <c:v>1286290800</c:v>
                </c:pt>
                <c:pt idx="6639">
                  <c:v>1286294400</c:v>
                </c:pt>
                <c:pt idx="6640">
                  <c:v>1286298000</c:v>
                </c:pt>
                <c:pt idx="6641">
                  <c:v>1286301600</c:v>
                </c:pt>
                <c:pt idx="6642">
                  <c:v>1286305200</c:v>
                </c:pt>
                <c:pt idx="6643">
                  <c:v>1286308800</c:v>
                </c:pt>
                <c:pt idx="6644">
                  <c:v>1286312400</c:v>
                </c:pt>
                <c:pt idx="6645">
                  <c:v>1286316000</c:v>
                </c:pt>
                <c:pt idx="6646">
                  <c:v>1286319600</c:v>
                </c:pt>
                <c:pt idx="6647">
                  <c:v>1286323200</c:v>
                </c:pt>
                <c:pt idx="6648">
                  <c:v>1286326800</c:v>
                </c:pt>
                <c:pt idx="6649">
                  <c:v>1286330400</c:v>
                </c:pt>
                <c:pt idx="6650">
                  <c:v>1286334000</c:v>
                </c:pt>
                <c:pt idx="6651">
                  <c:v>1286337600</c:v>
                </c:pt>
                <c:pt idx="6652">
                  <c:v>1286341200</c:v>
                </c:pt>
                <c:pt idx="6653">
                  <c:v>1286344800</c:v>
                </c:pt>
                <c:pt idx="6654">
                  <c:v>1286348400</c:v>
                </c:pt>
                <c:pt idx="6655">
                  <c:v>1286352000</c:v>
                </c:pt>
                <c:pt idx="6656">
                  <c:v>1286355600</c:v>
                </c:pt>
                <c:pt idx="6657">
                  <c:v>1286359200</c:v>
                </c:pt>
                <c:pt idx="6658">
                  <c:v>1286362800</c:v>
                </c:pt>
                <c:pt idx="6659">
                  <c:v>1286366400</c:v>
                </c:pt>
                <c:pt idx="6660">
                  <c:v>1286370000</c:v>
                </c:pt>
                <c:pt idx="6661">
                  <c:v>1286373600</c:v>
                </c:pt>
                <c:pt idx="6662">
                  <c:v>1286377200</c:v>
                </c:pt>
                <c:pt idx="6663">
                  <c:v>1286380800</c:v>
                </c:pt>
                <c:pt idx="6664">
                  <c:v>1286384400</c:v>
                </c:pt>
                <c:pt idx="6665">
                  <c:v>1286388000</c:v>
                </c:pt>
                <c:pt idx="6666">
                  <c:v>1286391600</c:v>
                </c:pt>
                <c:pt idx="6667">
                  <c:v>1286395200</c:v>
                </c:pt>
                <c:pt idx="6668">
                  <c:v>1286398800</c:v>
                </c:pt>
                <c:pt idx="6669">
                  <c:v>1286402400</c:v>
                </c:pt>
                <c:pt idx="6670">
                  <c:v>1286406000</c:v>
                </c:pt>
                <c:pt idx="6671">
                  <c:v>1286409600</c:v>
                </c:pt>
                <c:pt idx="6672">
                  <c:v>1286413200</c:v>
                </c:pt>
                <c:pt idx="6673">
                  <c:v>1286416800</c:v>
                </c:pt>
                <c:pt idx="6674">
                  <c:v>1286420400</c:v>
                </c:pt>
                <c:pt idx="6675">
                  <c:v>1286424000</c:v>
                </c:pt>
                <c:pt idx="6676">
                  <c:v>1286427600</c:v>
                </c:pt>
                <c:pt idx="6677">
                  <c:v>1286431200</c:v>
                </c:pt>
                <c:pt idx="6678">
                  <c:v>1286434800</c:v>
                </c:pt>
                <c:pt idx="6679">
                  <c:v>1286438400</c:v>
                </c:pt>
                <c:pt idx="6680">
                  <c:v>1286442000</c:v>
                </c:pt>
                <c:pt idx="6681">
                  <c:v>1286445600</c:v>
                </c:pt>
                <c:pt idx="6682">
                  <c:v>1286449200</c:v>
                </c:pt>
                <c:pt idx="6683">
                  <c:v>1286452800</c:v>
                </c:pt>
                <c:pt idx="6684">
                  <c:v>1286456400</c:v>
                </c:pt>
                <c:pt idx="6685">
                  <c:v>1286460000</c:v>
                </c:pt>
                <c:pt idx="6686">
                  <c:v>1286463600</c:v>
                </c:pt>
                <c:pt idx="6687">
                  <c:v>1286467200</c:v>
                </c:pt>
                <c:pt idx="6688">
                  <c:v>1286470800</c:v>
                </c:pt>
                <c:pt idx="6689">
                  <c:v>1286474400</c:v>
                </c:pt>
                <c:pt idx="6690">
                  <c:v>1286478000</c:v>
                </c:pt>
                <c:pt idx="6691">
                  <c:v>1286481600</c:v>
                </c:pt>
                <c:pt idx="6692">
                  <c:v>1286485200</c:v>
                </c:pt>
                <c:pt idx="6693">
                  <c:v>1286488800</c:v>
                </c:pt>
                <c:pt idx="6694">
                  <c:v>1286492400</c:v>
                </c:pt>
                <c:pt idx="6695">
                  <c:v>1286496000</c:v>
                </c:pt>
                <c:pt idx="6696">
                  <c:v>1286499600</c:v>
                </c:pt>
                <c:pt idx="6697">
                  <c:v>1286503200</c:v>
                </c:pt>
                <c:pt idx="6698">
                  <c:v>1286506800</c:v>
                </c:pt>
                <c:pt idx="6699">
                  <c:v>1286510400</c:v>
                </c:pt>
                <c:pt idx="6700">
                  <c:v>1286514000</c:v>
                </c:pt>
                <c:pt idx="6701">
                  <c:v>1286517600</c:v>
                </c:pt>
                <c:pt idx="6702">
                  <c:v>1286521200</c:v>
                </c:pt>
                <c:pt idx="6703">
                  <c:v>1286524800</c:v>
                </c:pt>
                <c:pt idx="6704">
                  <c:v>1286528400</c:v>
                </c:pt>
                <c:pt idx="6705">
                  <c:v>1286532000</c:v>
                </c:pt>
                <c:pt idx="6706">
                  <c:v>1286535600</c:v>
                </c:pt>
                <c:pt idx="6707">
                  <c:v>1286539200</c:v>
                </c:pt>
                <c:pt idx="6708">
                  <c:v>1286542800</c:v>
                </c:pt>
                <c:pt idx="6709">
                  <c:v>1286546400</c:v>
                </c:pt>
                <c:pt idx="6710">
                  <c:v>1286550000</c:v>
                </c:pt>
                <c:pt idx="6711">
                  <c:v>1286553600</c:v>
                </c:pt>
                <c:pt idx="6712">
                  <c:v>1286557200</c:v>
                </c:pt>
                <c:pt idx="6713">
                  <c:v>1286560800</c:v>
                </c:pt>
                <c:pt idx="6714">
                  <c:v>1286564400</c:v>
                </c:pt>
                <c:pt idx="6715">
                  <c:v>1286568000</c:v>
                </c:pt>
                <c:pt idx="6716">
                  <c:v>1286571600</c:v>
                </c:pt>
                <c:pt idx="6717">
                  <c:v>1286575200</c:v>
                </c:pt>
                <c:pt idx="6718">
                  <c:v>1286578800</c:v>
                </c:pt>
                <c:pt idx="6719">
                  <c:v>1286582400</c:v>
                </c:pt>
                <c:pt idx="6720">
                  <c:v>1286586000</c:v>
                </c:pt>
                <c:pt idx="6721">
                  <c:v>1286589600</c:v>
                </c:pt>
                <c:pt idx="6722">
                  <c:v>1286593200</c:v>
                </c:pt>
                <c:pt idx="6723">
                  <c:v>1286596800</c:v>
                </c:pt>
                <c:pt idx="6724">
                  <c:v>1286600400</c:v>
                </c:pt>
                <c:pt idx="6725">
                  <c:v>1286604000</c:v>
                </c:pt>
                <c:pt idx="6726">
                  <c:v>1286607600</c:v>
                </c:pt>
                <c:pt idx="6727">
                  <c:v>1286611200</c:v>
                </c:pt>
                <c:pt idx="6728">
                  <c:v>1286614800</c:v>
                </c:pt>
                <c:pt idx="6729">
                  <c:v>1286618400</c:v>
                </c:pt>
                <c:pt idx="6730">
                  <c:v>1286622000</c:v>
                </c:pt>
                <c:pt idx="6731">
                  <c:v>1286625600</c:v>
                </c:pt>
                <c:pt idx="6732">
                  <c:v>1286629200</c:v>
                </c:pt>
                <c:pt idx="6733">
                  <c:v>1286632800</c:v>
                </c:pt>
                <c:pt idx="6734">
                  <c:v>1286636400</c:v>
                </c:pt>
                <c:pt idx="6735">
                  <c:v>1286640000</c:v>
                </c:pt>
                <c:pt idx="6736">
                  <c:v>1286643600</c:v>
                </c:pt>
                <c:pt idx="6737">
                  <c:v>1286647200</c:v>
                </c:pt>
                <c:pt idx="6738">
                  <c:v>1286650800</c:v>
                </c:pt>
                <c:pt idx="6739">
                  <c:v>1286654400</c:v>
                </c:pt>
                <c:pt idx="6740">
                  <c:v>1286658000</c:v>
                </c:pt>
                <c:pt idx="6741">
                  <c:v>1286661600</c:v>
                </c:pt>
                <c:pt idx="6742">
                  <c:v>1286665200</c:v>
                </c:pt>
                <c:pt idx="6743">
                  <c:v>1286668800</c:v>
                </c:pt>
                <c:pt idx="6744">
                  <c:v>1286672400</c:v>
                </c:pt>
                <c:pt idx="6745">
                  <c:v>1286676000</c:v>
                </c:pt>
                <c:pt idx="6746">
                  <c:v>1286679600</c:v>
                </c:pt>
                <c:pt idx="6747">
                  <c:v>1286683200</c:v>
                </c:pt>
                <c:pt idx="6748">
                  <c:v>1286686800</c:v>
                </c:pt>
                <c:pt idx="6749">
                  <c:v>1286690400</c:v>
                </c:pt>
                <c:pt idx="6750">
                  <c:v>1286694000</c:v>
                </c:pt>
                <c:pt idx="6751">
                  <c:v>1286697600</c:v>
                </c:pt>
                <c:pt idx="6752">
                  <c:v>1286701200</c:v>
                </c:pt>
                <c:pt idx="6753">
                  <c:v>1286704800</c:v>
                </c:pt>
                <c:pt idx="6754">
                  <c:v>1286708400</c:v>
                </c:pt>
                <c:pt idx="6755">
                  <c:v>1286712000</c:v>
                </c:pt>
                <c:pt idx="6756">
                  <c:v>1286715600</c:v>
                </c:pt>
                <c:pt idx="6757">
                  <c:v>1286719200</c:v>
                </c:pt>
                <c:pt idx="6758">
                  <c:v>1286722800</c:v>
                </c:pt>
                <c:pt idx="6759">
                  <c:v>1286726400</c:v>
                </c:pt>
                <c:pt idx="6760">
                  <c:v>1286730000</c:v>
                </c:pt>
                <c:pt idx="6761">
                  <c:v>1286733600</c:v>
                </c:pt>
                <c:pt idx="6762">
                  <c:v>1286737200</c:v>
                </c:pt>
                <c:pt idx="6763">
                  <c:v>1286740800</c:v>
                </c:pt>
                <c:pt idx="6764">
                  <c:v>1286744400</c:v>
                </c:pt>
                <c:pt idx="6765">
                  <c:v>1286748000</c:v>
                </c:pt>
                <c:pt idx="6766">
                  <c:v>1286751600</c:v>
                </c:pt>
                <c:pt idx="6767">
                  <c:v>1286755200</c:v>
                </c:pt>
                <c:pt idx="6768">
                  <c:v>1286758800</c:v>
                </c:pt>
                <c:pt idx="6769">
                  <c:v>1286762400</c:v>
                </c:pt>
                <c:pt idx="6770">
                  <c:v>1286766000</c:v>
                </c:pt>
                <c:pt idx="6771">
                  <c:v>1286769600</c:v>
                </c:pt>
                <c:pt idx="6772">
                  <c:v>1286773200</c:v>
                </c:pt>
                <c:pt idx="6773">
                  <c:v>1286776800</c:v>
                </c:pt>
                <c:pt idx="6774">
                  <c:v>1286780400</c:v>
                </c:pt>
                <c:pt idx="6775">
                  <c:v>1286784000</c:v>
                </c:pt>
                <c:pt idx="6776">
                  <c:v>1286787600</c:v>
                </c:pt>
                <c:pt idx="6777">
                  <c:v>1286791200</c:v>
                </c:pt>
                <c:pt idx="6778">
                  <c:v>1286794800</c:v>
                </c:pt>
                <c:pt idx="6779">
                  <c:v>1286798400</c:v>
                </c:pt>
                <c:pt idx="6780">
                  <c:v>1286802000</c:v>
                </c:pt>
                <c:pt idx="6781">
                  <c:v>1286805600</c:v>
                </c:pt>
                <c:pt idx="6782">
                  <c:v>1286809200</c:v>
                </c:pt>
                <c:pt idx="6783">
                  <c:v>1286812800</c:v>
                </c:pt>
                <c:pt idx="6784">
                  <c:v>1286816400</c:v>
                </c:pt>
                <c:pt idx="6785">
                  <c:v>1286820000</c:v>
                </c:pt>
                <c:pt idx="6786">
                  <c:v>1286823600</c:v>
                </c:pt>
                <c:pt idx="6787">
                  <c:v>1286827200</c:v>
                </c:pt>
                <c:pt idx="6788">
                  <c:v>1286830800</c:v>
                </c:pt>
                <c:pt idx="6789">
                  <c:v>1286834400</c:v>
                </c:pt>
                <c:pt idx="6790">
                  <c:v>1286838000</c:v>
                </c:pt>
                <c:pt idx="6791">
                  <c:v>1286841600</c:v>
                </c:pt>
                <c:pt idx="6792">
                  <c:v>1286845200</c:v>
                </c:pt>
                <c:pt idx="6793">
                  <c:v>1286848800</c:v>
                </c:pt>
                <c:pt idx="6794">
                  <c:v>1286852400</c:v>
                </c:pt>
                <c:pt idx="6795">
                  <c:v>1286856000</c:v>
                </c:pt>
                <c:pt idx="6796">
                  <c:v>1286859600</c:v>
                </c:pt>
                <c:pt idx="6797">
                  <c:v>1286863200</c:v>
                </c:pt>
                <c:pt idx="6798">
                  <c:v>1286866800</c:v>
                </c:pt>
                <c:pt idx="6799">
                  <c:v>1286870400</c:v>
                </c:pt>
                <c:pt idx="6800">
                  <c:v>1286874000</c:v>
                </c:pt>
                <c:pt idx="6801">
                  <c:v>1286877600</c:v>
                </c:pt>
                <c:pt idx="6802">
                  <c:v>1286881200</c:v>
                </c:pt>
                <c:pt idx="6803">
                  <c:v>1286884800</c:v>
                </c:pt>
                <c:pt idx="6804">
                  <c:v>1286888400</c:v>
                </c:pt>
                <c:pt idx="6805">
                  <c:v>1286892000</c:v>
                </c:pt>
                <c:pt idx="6806">
                  <c:v>1286895600</c:v>
                </c:pt>
                <c:pt idx="6807">
                  <c:v>1286899200</c:v>
                </c:pt>
                <c:pt idx="6808">
                  <c:v>1286902800</c:v>
                </c:pt>
                <c:pt idx="6809">
                  <c:v>1286906400</c:v>
                </c:pt>
                <c:pt idx="6810">
                  <c:v>1286910000</c:v>
                </c:pt>
                <c:pt idx="6811">
                  <c:v>1286913600</c:v>
                </c:pt>
                <c:pt idx="6812">
                  <c:v>1286917200</c:v>
                </c:pt>
                <c:pt idx="6813">
                  <c:v>1286920800</c:v>
                </c:pt>
                <c:pt idx="6814">
                  <c:v>1286924400</c:v>
                </c:pt>
                <c:pt idx="6815">
                  <c:v>1286928000</c:v>
                </c:pt>
                <c:pt idx="6816">
                  <c:v>1286931600</c:v>
                </c:pt>
                <c:pt idx="6817">
                  <c:v>1286935200</c:v>
                </c:pt>
                <c:pt idx="6818">
                  <c:v>1286938800</c:v>
                </c:pt>
                <c:pt idx="6819">
                  <c:v>1286942400</c:v>
                </c:pt>
                <c:pt idx="6820">
                  <c:v>1286946000</c:v>
                </c:pt>
                <c:pt idx="6821">
                  <c:v>1286949600</c:v>
                </c:pt>
                <c:pt idx="6822">
                  <c:v>1286953200</c:v>
                </c:pt>
                <c:pt idx="6823">
                  <c:v>1286956800</c:v>
                </c:pt>
                <c:pt idx="6824">
                  <c:v>1286960400</c:v>
                </c:pt>
                <c:pt idx="6825">
                  <c:v>1286964000</c:v>
                </c:pt>
                <c:pt idx="6826">
                  <c:v>1286967600</c:v>
                </c:pt>
                <c:pt idx="6827">
                  <c:v>1286971200</c:v>
                </c:pt>
                <c:pt idx="6828">
                  <c:v>1286974800</c:v>
                </c:pt>
                <c:pt idx="6829">
                  <c:v>1286978400</c:v>
                </c:pt>
                <c:pt idx="6830">
                  <c:v>1286982000</c:v>
                </c:pt>
                <c:pt idx="6831">
                  <c:v>1286985600</c:v>
                </c:pt>
                <c:pt idx="6832">
                  <c:v>1286989200</c:v>
                </c:pt>
                <c:pt idx="6833">
                  <c:v>1286992800</c:v>
                </c:pt>
                <c:pt idx="6834">
                  <c:v>1286996400</c:v>
                </c:pt>
                <c:pt idx="6835">
                  <c:v>1287000000</c:v>
                </c:pt>
                <c:pt idx="6836">
                  <c:v>1287003600</c:v>
                </c:pt>
                <c:pt idx="6837">
                  <c:v>1287007200</c:v>
                </c:pt>
                <c:pt idx="6838">
                  <c:v>1287010800</c:v>
                </c:pt>
                <c:pt idx="6839">
                  <c:v>1287014400</c:v>
                </c:pt>
                <c:pt idx="6840">
                  <c:v>1287018000</c:v>
                </c:pt>
                <c:pt idx="6841">
                  <c:v>1287021600</c:v>
                </c:pt>
                <c:pt idx="6842">
                  <c:v>1287025200</c:v>
                </c:pt>
                <c:pt idx="6843">
                  <c:v>1287028800</c:v>
                </c:pt>
                <c:pt idx="6844">
                  <c:v>1287032400</c:v>
                </c:pt>
                <c:pt idx="6845">
                  <c:v>1287036000</c:v>
                </c:pt>
                <c:pt idx="6846">
                  <c:v>1287039600</c:v>
                </c:pt>
                <c:pt idx="6847">
                  <c:v>1287043200</c:v>
                </c:pt>
                <c:pt idx="6848">
                  <c:v>1287046800</c:v>
                </c:pt>
                <c:pt idx="6849">
                  <c:v>1287050400</c:v>
                </c:pt>
                <c:pt idx="6850">
                  <c:v>1287054000</c:v>
                </c:pt>
                <c:pt idx="6851">
                  <c:v>1287057600</c:v>
                </c:pt>
                <c:pt idx="6852">
                  <c:v>1287061200</c:v>
                </c:pt>
                <c:pt idx="6853">
                  <c:v>1287064800</c:v>
                </c:pt>
                <c:pt idx="6854">
                  <c:v>1287068400</c:v>
                </c:pt>
                <c:pt idx="6855">
                  <c:v>1287072000</c:v>
                </c:pt>
                <c:pt idx="6856">
                  <c:v>1287075600</c:v>
                </c:pt>
                <c:pt idx="6857">
                  <c:v>1287079200</c:v>
                </c:pt>
                <c:pt idx="6858">
                  <c:v>1287082800</c:v>
                </c:pt>
                <c:pt idx="6859">
                  <c:v>1287086400</c:v>
                </c:pt>
                <c:pt idx="6860">
                  <c:v>1287090000</c:v>
                </c:pt>
                <c:pt idx="6861">
                  <c:v>1287093600</c:v>
                </c:pt>
                <c:pt idx="6862">
                  <c:v>1287097200</c:v>
                </c:pt>
                <c:pt idx="6863">
                  <c:v>1287100800</c:v>
                </c:pt>
                <c:pt idx="6864">
                  <c:v>1287104400</c:v>
                </c:pt>
                <c:pt idx="6865">
                  <c:v>1287108000</c:v>
                </c:pt>
                <c:pt idx="6866">
                  <c:v>1287111600</c:v>
                </c:pt>
                <c:pt idx="6867">
                  <c:v>1287115200</c:v>
                </c:pt>
                <c:pt idx="6868">
                  <c:v>1287118800</c:v>
                </c:pt>
                <c:pt idx="6869">
                  <c:v>1287122400</c:v>
                </c:pt>
                <c:pt idx="6870">
                  <c:v>1287126000</c:v>
                </c:pt>
                <c:pt idx="6871">
                  <c:v>1287129600</c:v>
                </c:pt>
                <c:pt idx="6872">
                  <c:v>1287133200</c:v>
                </c:pt>
                <c:pt idx="6873">
                  <c:v>1287136800</c:v>
                </c:pt>
                <c:pt idx="6874">
                  <c:v>1287140400</c:v>
                </c:pt>
                <c:pt idx="6875">
                  <c:v>1287144000</c:v>
                </c:pt>
                <c:pt idx="6876">
                  <c:v>1287147600</c:v>
                </c:pt>
                <c:pt idx="6877">
                  <c:v>1287151200</c:v>
                </c:pt>
                <c:pt idx="6878">
                  <c:v>1287154800</c:v>
                </c:pt>
                <c:pt idx="6879">
                  <c:v>1287158400</c:v>
                </c:pt>
                <c:pt idx="6880">
                  <c:v>1287162000</c:v>
                </c:pt>
                <c:pt idx="6881">
                  <c:v>1287165600</c:v>
                </c:pt>
                <c:pt idx="6882">
                  <c:v>1287169200</c:v>
                </c:pt>
                <c:pt idx="6883">
                  <c:v>1287172800</c:v>
                </c:pt>
                <c:pt idx="6884">
                  <c:v>1287176400</c:v>
                </c:pt>
                <c:pt idx="6885">
                  <c:v>1287180000</c:v>
                </c:pt>
                <c:pt idx="6886">
                  <c:v>1287183600</c:v>
                </c:pt>
                <c:pt idx="6887">
                  <c:v>1287187200</c:v>
                </c:pt>
                <c:pt idx="6888">
                  <c:v>1287190800</c:v>
                </c:pt>
                <c:pt idx="6889">
                  <c:v>1287194400</c:v>
                </c:pt>
                <c:pt idx="6890">
                  <c:v>1287198000</c:v>
                </c:pt>
                <c:pt idx="6891">
                  <c:v>1287201600</c:v>
                </c:pt>
                <c:pt idx="6892">
                  <c:v>1287205200</c:v>
                </c:pt>
                <c:pt idx="6893">
                  <c:v>1287208800</c:v>
                </c:pt>
                <c:pt idx="6894">
                  <c:v>1287212400</c:v>
                </c:pt>
                <c:pt idx="6895">
                  <c:v>1287216000</c:v>
                </c:pt>
                <c:pt idx="6896">
                  <c:v>1287219600</c:v>
                </c:pt>
                <c:pt idx="6897">
                  <c:v>1287223200</c:v>
                </c:pt>
                <c:pt idx="6898">
                  <c:v>1287226800</c:v>
                </c:pt>
                <c:pt idx="6899">
                  <c:v>1287230400</c:v>
                </c:pt>
                <c:pt idx="6900">
                  <c:v>1287234000</c:v>
                </c:pt>
                <c:pt idx="6901">
                  <c:v>1287237600</c:v>
                </c:pt>
                <c:pt idx="6902">
                  <c:v>1287241200</c:v>
                </c:pt>
                <c:pt idx="6903">
                  <c:v>1287244800</c:v>
                </c:pt>
                <c:pt idx="6904">
                  <c:v>1287248400</c:v>
                </c:pt>
                <c:pt idx="6905">
                  <c:v>1287252000</c:v>
                </c:pt>
                <c:pt idx="6906">
                  <c:v>1287255600</c:v>
                </c:pt>
                <c:pt idx="6907">
                  <c:v>1287259200</c:v>
                </c:pt>
                <c:pt idx="6908">
                  <c:v>1287262800</c:v>
                </c:pt>
                <c:pt idx="6909">
                  <c:v>1287266400</c:v>
                </c:pt>
                <c:pt idx="6910">
                  <c:v>1287270000</c:v>
                </c:pt>
                <c:pt idx="6911">
                  <c:v>1287273600</c:v>
                </c:pt>
                <c:pt idx="6912">
                  <c:v>1287277200</c:v>
                </c:pt>
                <c:pt idx="6913">
                  <c:v>1287280800</c:v>
                </c:pt>
                <c:pt idx="6914">
                  <c:v>1287284400</c:v>
                </c:pt>
                <c:pt idx="6915">
                  <c:v>1287288000</c:v>
                </c:pt>
                <c:pt idx="6916">
                  <c:v>1287291600</c:v>
                </c:pt>
                <c:pt idx="6917">
                  <c:v>1287295200</c:v>
                </c:pt>
                <c:pt idx="6918">
                  <c:v>1287298800</c:v>
                </c:pt>
                <c:pt idx="6919">
                  <c:v>1287302400</c:v>
                </c:pt>
                <c:pt idx="6920">
                  <c:v>1287306000</c:v>
                </c:pt>
                <c:pt idx="6921">
                  <c:v>1287309600</c:v>
                </c:pt>
                <c:pt idx="6922">
                  <c:v>1287313200</c:v>
                </c:pt>
                <c:pt idx="6923">
                  <c:v>1287316800</c:v>
                </c:pt>
                <c:pt idx="6924">
                  <c:v>1287320400</c:v>
                </c:pt>
                <c:pt idx="6925">
                  <c:v>1287324000</c:v>
                </c:pt>
                <c:pt idx="6926">
                  <c:v>1287327600</c:v>
                </c:pt>
                <c:pt idx="6927">
                  <c:v>1287331200</c:v>
                </c:pt>
                <c:pt idx="6928">
                  <c:v>1287334800</c:v>
                </c:pt>
                <c:pt idx="6929">
                  <c:v>1287338400</c:v>
                </c:pt>
                <c:pt idx="6930">
                  <c:v>1287342000</c:v>
                </c:pt>
                <c:pt idx="6931">
                  <c:v>1287345600</c:v>
                </c:pt>
                <c:pt idx="6932">
                  <c:v>1287349200</c:v>
                </c:pt>
                <c:pt idx="6933">
                  <c:v>1287352800</c:v>
                </c:pt>
                <c:pt idx="6934">
                  <c:v>1287356400</c:v>
                </c:pt>
                <c:pt idx="6935">
                  <c:v>1287360000</c:v>
                </c:pt>
                <c:pt idx="6936">
                  <c:v>1287363600</c:v>
                </c:pt>
                <c:pt idx="6937">
                  <c:v>1287367200</c:v>
                </c:pt>
                <c:pt idx="6938">
                  <c:v>1287370800</c:v>
                </c:pt>
                <c:pt idx="6939">
                  <c:v>1287374400</c:v>
                </c:pt>
                <c:pt idx="6940">
                  <c:v>1287378000</c:v>
                </c:pt>
                <c:pt idx="6941">
                  <c:v>1287381600</c:v>
                </c:pt>
                <c:pt idx="6942">
                  <c:v>1287385200</c:v>
                </c:pt>
                <c:pt idx="6943">
                  <c:v>1287388800</c:v>
                </c:pt>
                <c:pt idx="6944">
                  <c:v>1287392400</c:v>
                </c:pt>
                <c:pt idx="6945">
                  <c:v>1287396000</c:v>
                </c:pt>
                <c:pt idx="6946">
                  <c:v>1287399600</c:v>
                </c:pt>
                <c:pt idx="6947">
                  <c:v>1287403200</c:v>
                </c:pt>
                <c:pt idx="6948">
                  <c:v>1287406800</c:v>
                </c:pt>
                <c:pt idx="6949">
                  <c:v>1287410400</c:v>
                </c:pt>
                <c:pt idx="6950">
                  <c:v>1287414000</c:v>
                </c:pt>
                <c:pt idx="6951">
                  <c:v>1287417600</c:v>
                </c:pt>
                <c:pt idx="6952">
                  <c:v>1287421200</c:v>
                </c:pt>
                <c:pt idx="6953">
                  <c:v>1287424800</c:v>
                </c:pt>
                <c:pt idx="6954">
                  <c:v>1287428400</c:v>
                </c:pt>
                <c:pt idx="6955">
                  <c:v>1287432000</c:v>
                </c:pt>
                <c:pt idx="6956">
                  <c:v>1287435600</c:v>
                </c:pt>
                <c:pt idx="6957">
                  <c:v>1287439200</c:v>
                </c:pt>
                <c:pt idx="6958">
                  <c:v>1287442800</c:v>
                </c:pt>
                <c:pt idx="6959">
                  <c:v>1287446400</c:v>
                </c:pt>
                <c:pt idx="6960">
                  <c:v>1287450000</c:v>
                </c:pt>
                <c:pt idx="6961">
                  <c:v>1287453600</c:v>
                </c:pt>
                <c:pt idx="6962">
                  <c:v>1287457200</c:v>
                </c:pt>
                <c:pt idx="6963">
                  <c:v>1287460800</c:v>
                </c:pt>
                <c:pt idx="6964">
                  <c:v>1287464400</c:v>
                </c:pt>
                <c:pt idx="6965">
                  <c:v>1287468000</c:v>
                </c:pt>
                <c:pt idx="6966">
                  <c:v>1287471600</c:v>
                </c:pt>
                <c:pt idx="6967">
                  <c:v>1287475200</c:v>
                </c:pt>
                <c:pt idx="6968">
                  <c:v>1287478800</c:v>
                </c:pt>
                <c:pt idx="6969">
                  <c:v>1287482400</c:v>
                </c:pt>
                <c:pt idx="6970">
                  <c:v>1287486000</c:v>
                </c:pt>
                <c:pt idx="6971">
                  <c:v>1287489600</c:v>
                </c:pt>
                <c:pt idx="6972">
                  <c:v>1287493200</c:v>
                </c:pt>
                <c:pt idx="6973">
                  <c:v>1287496800</c:v>
                </c:pt>
                <c:pt idx="6974">
                  <c:v>1287500400</c:v>
                </c:pt>
                <c:pt idx="6975">
                  <c:v>1287504000</c:v>
                </c:pt>
                <c:pt idx="6976">
                  <c:v>1287507600</c:v>
                </c:pt>
                <c:pt idx="6977">
                  <c:v>1287511200</c:v>
                </c:pt>
                <c:pt idx="6978">
                  <c:v>1287514800</c:v>
                </c:pt>
                <c:pt idx="6979">
                  <c:v>1287518400</c:v>
                </c:pt>
                <c:pt idx="6980">
                  <c:v>1287522000</c:v>
                </c:pt>
                <c:pt idx="6981">
                  <c:v>1287525600</c:v>
                </c:pt>
                <c:pt idx="6982">
                  <c:v>1287529200</c:v>
                </c:pt>
                <c:pt idx="6983">
                  <c:v>1287532800</c:v>
                </c:pt>
                <c:pt idx="6984">
                  <c:v>1287536400</c:v>
                </c:pt>
                <c:pt idx="6985">
                  <c:v>1287540000</c:v>
                </c:pt>
                <c:pt idx="6986">
                  <c:v>1287543600</c:v>
                </c:pt>
                <c:pt idx="6987">
                  <c:v>1287547200</c:v>
                </c:pt>
                <c:pt idx="6988">
                  <c:v>1287550800</c:v>
                </c:pt>
                <c:pt idx="6989">
                  <c:v>1287554400</c:v>
                </c:pt>
                <c:pt idx="6990">
                  <c:v>1287558000</c:v>
                </c:pt>
                <c:pt idx="6991">
                  <c:v>1287561600</c:v>
                </c:pt>
                <c:pt idx="6992">
                  <c:v>1287565200</c:v>
                </c:pt>
                <c:pt idx="6993">
                  <c:v>1287568800</c:v>
                </c:pt>
                <c:pt idx="6994">
                  <c:v>1287572400</c:v>
                </c:pt>
                <c:pt idx="6995">
                  <c:v>1287576000</c:v>
                </c:pt>
                <c:pt idx="6996">
                  <c:v>1287579600</c:v>
                </c:pt>
                <c:pt idx="6997">
                  <c:v>1287583200</c:v>
                </c:pt>
                <c:pt idx="6998">
                  <c:v>1287586800</c:v>
                </c:pt>
                <c:pt idx="6999">
                  <c:v>1287590400</c:v>
                </c:pt>
                <c:pt idx="7000">
                  <c:v>1287594000</c:v>
                </c:pt>
                <c:pt idx="7001">
                  <c:v>1287597600</c:v>
                </c:pt>
                <c:pt idx="7002">
                  <c:v>1287601200</c:v>
                </c:pt>
                <c:pt idx="7003">
                  <c:v>1287604800</c:v>
                </c:pt>
                <c:pt idx="7004">
                  <c:v>1287608400</c:v>
                </c:pt>
                <c:pt idx="7005">
                  <c:v>1287612000</c:v>
                </c:pt>
                <c:pt idx="7006">
                  <c:v>1287615600</c:v>
                </c:pt>
                <c:pt idx="7007">
                  <c:v>1287619200</c:v>
                </c:pt>
                <c:pt idx="7008">
                  <c:v>1287622800</c:v>
                </c:pt>
                <c:pt idx="7009">
                  <c:v>1287626400</c:v>
                </c:pt>
                <c:pt idx="7010">
                  <c:v>1287630000</c:v>
                </c:pt>
                <c:pt idx="7011">
                  <c:v>1287633600</c:v>
                </c:pt>
                <c:pt idx="7012">
                  <c:v>1287637200</c:v>
                </c:pt>
                <c:pt idx="7013">
                  <c:v>1287640800</c:v>
                </c:pt>
                <c:pt idx="7014">
                  <c:v>1287644400</c:v>
                </c:pt>
                <c:pt idx="7015">
                  <c:v>1287648000</c:v>
                </c:pt>
                <c:pt idx="7016">
                  <c:v>1287651600</c:v>
                </c:pt>
                <c:pt idx="7017">
                  <c:v>1287655200</c:v>
                </c:pt>
                <c:pt idx="7018">
                  <c:v>1287658800</c:v>
                </c:pt>
                <c:pt idx="7019">
                  <c:v>1287662400</c:v>
                </c:pt>
                <c:pt idx="7020">
                  <c:v>1287666000</c:v>
                </c:pt>
                <c:pt idx="7021">
                  <c:v>1287669600</c:v>
                </c:pt>
                <c:pt idx="7022">
                  <c:v>1287673200</c:v>
                </c:pt>
                <c:pt idx="7023">
                  <c:v>1287676800</c:v>
                </c:pt>
                <c:pt idx="7024">
                  <c:v>1287680400</c:v>
                </c:pt>
                <c:pt idx="7025">
                  <c:v>1287684000</c:v>
                </c:pt>
                <c:pt idx="7026">
                  <c:v>1287687600</c:v>
                </c:pt>
                <c:pt idx="7027">
                  <c:v>1287691200</c:v>
                </c:pt>
                <c:pt idx="7028">
                  <c:v>1287694800</c:v>
                </c:pt>
                <c:pt idx="7029">
                  <c:v>1287698400</c:v>
                </c:pt>
                <c:pt idx="7030">
                  <c:v>1287702000</c:v>
                </c:pt>
                <c:pt idx="7031">
                  <c:v>1287705600</c:v>
                </c:pt>
                <c:pt idx="7032">
                  <c:v>1287709200</c:v>
                </c:pt>
                <c:pt idx="7033">
                  <c:v>1287712800</c:v>
                </c:pt>
                <c:pt idx="7034">
                  <c:v>1287716400</c:v>
                </c:pt>
                <c:pt idx="7035">
                  <c:v>1287720000</c:v>
                </c:pt>
                <c:pt idx="7036">
                  <c:v>1287723600</c:v>
                </c:pt>
                <c:pt idx="7037">
                  <c:v>1287727200</c:v>
                </c:pt>
                <c:pt idx="7038">
                  <c:v>1287730800</c:v>
                </c:pt>
                <c:pt idx="7039">
                  <c:v>1287734400</c:v>
                </c:pt>
                <c:pt idx="7040">
                  <c:v>1287738000</c:v>
                </c:pt>
                <c:pt idx="7041">
                  <c:v>1287741600</c:v>
                </c:pt>
                <c:pt idx="7042">
                  <c:v>1287745200</c:v>
                </c:pt>
                <c:pt idx="7043">
                  <c:v>1287748800</c:v>
                </c:pt>
                <c:pt idx="7044">
                  <c:v>1287752400</c:v>
                </c:pt>
                <c:pt idx="7045">
                  <c:v>1287756000</c:v>
                </c:pt>
                <c:pt idx="7046">
                  <c:v>1287759600</c:v>
                </c:pt>
                <c:pt idx="7047">
                  <c:v>1287763200</c:v>
                </c:pt>
                <c:pt idx="7048">
                  <c:v>1287766800</c:v>
                </c:pt>
                <c:pt idx="7049">
                  <c:v>1287770400</c:v>
                </c:pt>
                <c:pt idx="7050">
                  <c:v>1287774000</c:v>
                </c:pt>
                <c:pt idx="7051">
                  <c:v>1287777600</c:v>
                </c:pt>
                <c:pt idx="7052">
                  <c:v>1287781200</c:v>
                </c:pt>
                <c:pt idx="7053">
                  <c:v>1287784800</c:v>
                </c:pt>
                <c:pt idx="7054">
                  <c:v>1287788400</c:v>
                </c:pt>
                <c:pt idx="7055">
                  <c:v>1287792000</c:v>
                </c:pt>
                <c:pt idx="7056">
                  <c:v>1287795600</c:v>
                </c:pt>
                <c:pt idx="7057">
                  <c:v>1287799200</c:v>
                </c:pt>
                <c:pt idx="7058">
                  <c:v>1287802800</c:v>
                </c:pt>
                <c:pt idx="7059">
                  <c:v>1287806400</c:v>
                </c:pt>
                <c:pt idx="7060">
                  <c:v>1287810000</c:v>
                </c:pt>
                <c:pt idx="7061">
                  <c:v>1287813600</c:v>
                </c:pt>
                <c:pt idx="7062">
                  <c:v>1287817200</c:v>
                </c:pt>
                <c:pt idx="7063">
                  <c:v>1287820800</c:v>
                </c:pt>
                <c:pt idx="7064">
                  <c:v>1287824400</c:v>
                </c:pt>
                <c:pt idx="7065">
                  <c:v>1287828000</c:v>
                </c:pt>
                <c:pt idx="7066">
                  <c:v>1287831600</c:v>
                </c:pt>
                <c:pt idx="7067">
                  <c:v>1287835200</c:v>
                </c:pt>
                <c:pt idx="7068">
                  <c:v>1287838800</c:v>
                </c:pt>
                <c:pt idx="7069">
                  <c:v>1287842400</c:v>
                </c:pt>
                <c:pt idx="7070">
                  <c:v>1287846000</c:v>
                </c:pt>
                <c:pt idx="7071">
                  <c:v>1287849600</c:v>
                </c:pt>
                <c:pt idx="7072">
                  <c:v>1287853200</c:v>
                </c:pt>
                <c:pt idx="7073">
                  <c:v>1287856800</c:v>
                </c:pt>
                <c:pt idx="7074">
                  <c:v>1287860400</c:v>
                </c:pt>
                <c:pt idx="7075">
                  <c:v>1287864000</c:v>
                </c:pt>
                <c:pt idx="7076">
                  <c:v>1287867600</c:v>
                </c:pt>
                <c:pt idx="7077">
                  <c:v>1287871200</c:v>
                </c:pt>
                <c:pt idx="7078">
                  <c:v>1287874800</c:v>
                </c:pt>
                <c:pt idx="7079">
                  <c:v>1287878400</c:v>
                </c:pt>
                <c:pt idx="7080">
                  <c:v>1287882000</c:v>
                </c:pt>
                <c:pt idx="7081">
                  <c:v>1287885600</c:v>
                </c:pt>
                <c:pt idx="7082">
                  <c:v>1287889200</c:v>
                </c:pt>
                <c:pt idx="7083">
                  <c:v>1287892800</c:v>
                </c:pt>
                <c:pt idx="7084">
                  <c:v>1287896400</c:v>
                </c:pt>
                <c:pt idx="7085">
                  <c:v>1287900000</c:v>
                </c:pt>
                <c:pt idx="7086">
                  <c:v>1287903600</c:v>
                </c:pt>
                <c:pt idx="7087">
                  <c:v>1287907200</c:v>
                </c:pt>
                <c:pt idx="7088">
                  <c:v>1287910800</c:v>
                </c:pt>
                <c:pt idx="7089">
                  <c:v>1287914400</c:v>
                </c:pt>
                <c:pt idx="7090">
                  <c:v>1287918000</c:v>
                </c:pt>
                <c:pt idx="7091">
                  <c:v>1287921600</c:v>
                </c:pt>
                <c:pt idx="7092">
                  <c:v>1287925200</c:v>
                </c:pt>
                <c:pt idx="7093">
                  <c:v>1287928800</c:v>
                </c:pt>
                <c:pt idx="7094">
                  <c:v>1287932400</c:v>
                </c:pt>
                <c:pt idx="7095">
                  <c:v>1287936000</c:v>
                </c:pt>
                <c:pt idx="7096">
                  <c:v>1287939600</c:v>
                </c:pt>
                <c:pt idx="7097">
                  <c:v>1287943200</c:v>
                </c:pt>
                <c:pt idx="7098">
                  <c:v>1287946800</c:v>
                </c:pt>
                <c:pt idx="7099">
                  <c:v>1287950400</c:v>
                </c:pt>
                <c:pt idx="7100">
                  <c:v>1287954000</c:v>
                </c:pt>
                <c:pt idx="7101">
                  <c:v>1287957600</c:v>
                </c:pt>
                <c:pt idx="7102">
                  <c:v>1287961200</c:v>
                </c:pt>
                <c:pt idx="7103">
                  <c:v>1287964800</c:v>
                </c:pt>
                <c:pt idx="7104">
                  <c:v>1287968400</c:v>
                </c:pt>
                <c:pt idx="7105">
                  <c:v>1287972000</c:v>
                </c:pt>
                <c:pt idx="7106">
                  <c:v>1287975600</c:v>
                </c:pt>
                <c:pt idx="7107">
                  <c:v>1287979200</c:v>
                </c:pt>
                <c:pt idx="7108">
                  <c:v>1287982800</c:v>
                </c:pt>
                <c:pt idx="7109">
                  <c:v>1287986400</c:v>
                </c:pt>
                <c:pt idx="7110">
                  <c:v>1287990000</c:v>
                </c:pt>
                <c:pt idx="7111">
                  <c:v>1287993600</c:v>
                </c:pt>
                <c:pt idx="7112">
                  <c:v>1287997200</c:v>
                </c:pt>
                <c:pt idx="7113">
                  <c:v>1288000800</c:v>
                </c:pt>
                <c:pt idx="7114">
                  <c:v>1288004400</c:v>
                </c:pt>
                <c:pt idx="7115">
                  <c:v>1288008000</c:v>
                </c:pt>
                <c:pt idx="7116">
                  <c:v>1288011600</c:v>
                </c:pt>
                <c:pt idx="7117">
                  <c:v>1288015200</c:v>
                </c:pt>
                <c:pt idx="7118">
                  <c:v>1288018800</c:v>
                </c:pt>
                <c:pt idx="7119">
                  <c:v>1288022400</c:v>
                </c:pt>
                <c:pt idx="7120">
                  <c:v>1288026000</c:v>
                </c:pt>
                <c:pt idx="7121">
                  <c:v>1288029600</c:v>
                </c:pt>
                <c:pt idx="7122">
                  <c:v>1288033200</c:v>
                </c:pt>
                <c:pt idx="7123">
                  <c:v>1288036800</c:v>
                </c:pt>
                <c:pt idx="7124">
                  <c:v>1288040400</c:v>
                </c:pt>
                <c:pt idx="7125">
                  <c:v>1288044000</c:v>
                </c:pt>
                <c:pt idx="7126">
                  <c:v>1288047600</c:v>
                </c:pt>
                <c:pt idx="7127">
                  <c:v>1288051200</c:v>
                </c:pt>
                <c:pt idx="7128">
                  <c:v>1288054800</c:v>
                </c:pt>
                <c:pt idx="7129">
                  <c:v>1288058400</c:v>
                </c:pt>
                <c:pt idx="7130">
                  <c:v>1288062000</c:v>
                </c:pt>
                <c:pt idx="7131">
                  <c:v>1288065600</c:v>
                </c:pt>
                <c:pt idx="7132">
                  <c:v>1288069200</c:v>
                </c:pt>
                <c:pt idx="7133">
                  <c:v>1288072800</c:v>
                </c:pt>
                <c:pt idx="7134">
                  <c:v>1288076400</c:v>
                </c:pt>
                <c:pt idx="7135">
                  <c:v>1288080000</c:v>
                </c:pt>
                <c:pt idx="7136">
                  <c:v>1288083600</c:v>
                </c:pt>
                <c:pt idx="7137">
                  <c:v>1288087200</c:v>
                </c:pt>
                <c:pt idx="7138">
                  <c:v>1288090800</c:v>
                </c:pt>
                <c:pt idx="7139">
                  <c:v>1288094400</c:v>
                </c:pt>
                <c:pt idx="7140">
                  <c:v>1288098000</c:v>
                </c:pt>
                <c:pt idx="7141">
                  <c:v>1288101600</c:v>
                </c:pt>
                <c:pt idx="7142">
                  <c:v>1288105200</c:v>
                </c:pt>
                <c:pt idx="7143">
                  <c:v>1288108800</c:v>
                </c:pt>
                <c:pt idx="7144">
                  <c:v>1288112400</c:v>
                </c:pt>
                <c:pt idx="7145">
                  <c:v>1288116000</c:v>
                </c:pt>
                <c:pt idx="7146">
                  <c:v>1288119600</c:v>
                </c:pt>
                <c:pt idx="7147">
                  <c:v>1288123200</c:v>
                </c:pt>
                <c:pt idx="7148">
                  <c:v>1288126800</c:v>
                </c:pt>
                <c:pt idx="7149">
                  <c:v>1288130400</c:v>
                </c:pt>
                <c:pt idx="7150">
                  <c:v>1288134000</c:v>
                </c:pt>
                <c:pt idx="7151">
                  <c:v>1288137600</c:v>
                </c:pt>
                <c:pt idx="7152">
                  <c:v>1288141200</c:v>
                </c:pt>
                <c:pt idx="7153">
                  <c:v>1288144800</c:v>
                </c:pt>
                <c:pt idx="7154">
                  <c:v>1288148400</c:v>
                </c:pt>
                <c:pt idx="7155">
                  <c:v>1288152000</c:v>
                </c:pt>
                <c:pt idx="7156">
                  <c:v>1288155600</c:v>
                </c:pt>
                <c:pt idx="7157">
                  <c:v>1288159200</c:v>
                </c:pt>
                <c:pt idx="7158">
                  <c:v>1288162800</c:v>
                </c:pt>
                <c:pt idx="7159">
                  <c:v>1288166400</c:v>
                </c:pt>
                <c:pt idx="7160">
                  <c:v>1288170000</c:v>
                </c:pt>
                <c:pt idx="7161">
                  <c:v>1288173600</c:v>
                </c:pt>
                <c:pt idx="7162">
                  <c:v>1288177200</c:v>
                </c:pt>
                <c:pt idx="7163">
                  <c:v>1288180800</c:v>
                </c:pt>
                <c:pt idx="7164">
                  <c:v>1288184400</c:v>
                </c:pt>
                <c:pt idx="7165">
                  <c:v>1288188000</c:v>
                </c:pt>
                <c:pt idx="7166">
                  <c:v>1288191600</c:v>
                </c:pt>
                <c:pt idx="7167">
                  <c:v>1288195200</c:v>
                </c:pt>
                <c:pt idx="7168">
                  <c:v>1288198800</c:v>
                </c:pt>
                <c:pt idx="7169">
                  <c:v>1288202400</c:v>
                </c:pt>
                <c:pt idx="7170">
                  <c:v>1288206000</c:v>
                </c:pt>
                <c:pt idx="7171">
                  <c:v>1288209600</c:v>
                </c:pt>
                <c:pt idx="7172">
                  <c:v>1288213200</c:v>
                </c:pt>
                <c:pt idx="7173">
                  <c:v>1288216800</c:v>
                </c:pt>
                <c:pt idx="7174">
                  <c:v>1288220400</c:v>
                </c:pt>
                <c:pt idx="7175">
                  <c:v>1288224000</c:v>
                </c:pt>
                <c:pt idx="7176">
                  <c:v>1288227600</c:v>
                </c:pt>
                <c:pt idx="7177">
                  <c:v>1288231200</c:v>
                </c:pt>
                <c:pt idx="7178">
                  <c:v>1288234800</c:v>
                </c:pt>
                <c:pt idx="7179">
                  <c:v>1288238400</c:v>
                </c:pt>
                <c:pt idx="7180">
                  <c:v>1288242000</c:v>
                </c:pt>
                <c:pt idx="7181">
                  <c:v>1288245600</c:v>
                </c:pt>
                <c:pt idx="7182">
                  <c:v>1288249200</c:v>
                </c:pt>
                <c:pt idx="7183">
                  <c:v>1288252800</c:v>
                </c:pt>
                <c:pt idx="7184">
                  <c:v>1288256400</c:v>
                </c:pt>
                <c:pt idx="7185">
                  <c:v>1288260000</c:v>
                </c:pt>
                <c:pt idx="7186">
                  <c:v>1288263600</c:v>
                </c:pt>
                <c:pt idx="7187">
                  <c:v>1288267200</c:v>
                </c:pt>
                <c:pt idx="7188">
                  <c:v>1288270800</c:v>
                </c:pt>
                <c:pt idx="7189">
                  <c:v>1288274400</c:v>
                </c:pt>
                <c:pt idx="7190">
                  <c:v>1288278000</c:v>
                </c:pt>
                <c:pt idx="7191">
                  <c:v>1288281600</c:v>
                </c:pt>
                <c:pt idx="7192">
                  <c:v>1288285200</c:v>
                </c:pt>
                <c:pt idx="7193">
                  <c:v>1288288800</c:v>
                </c:pt>
                <c:pt idx="7194">
                  <c:v>1288292400</c:v>
                </c:pt>
                <c:pt idx="7195">
                  <c:v>1288296000</c:v>
                </c:pt>
                <c:pt idx="7196">
                  <c:v>1288299600</c:v>
                </c:pt>
                <c:pt idx="7197">
                  <c:v>1288303200</c:v>
                </c:pt>
                <c:pt idx="7198">
                  <c:v>1288306800</c:v>
                </c:pt>
                <c:pt idx="7199">
                  <c:v>1288310400</c:v>
                </c:pt>
                <c:pt idx="7200">
                  <c:v>1288314000</c:v>
                </c:pt>
                <c:pt idx="7201">
                  <c:v>1288317600</c:v>
                </c:pt>
                <c:pt idx="7202">
                  <c:v>1288321200</c:v>
                </c:pt>
                <c:pt idx="7203">
                  <c:v>1288324800</c:v>
                </c:pt>
                <c:pt idx="7204">
                  <c:v>1288328400</c:v>
                </c:pt>
                <c:pt idx="7205">
                  <c:v>1288332000</c:v>
                </c:pt>
                <c:pt idx="7206">
                  <c:v>1288335600</c:v>
                </c:pt>
                <c:pt idx="7207">
                  <c:v>1288339200</c:v>
                </c:pt>
                <c:pt idx="7208">
                  <c:v>1288342800</c:v>
                </c:pt>
                <c:pt idx="7209">
                  <c:v>1288346400</c:v>
                </c:pt>
                <c:pt idx="7210">
                  <c:v>1288350000</c:v>
                </c:pt>
                <c:pt idx="7211">
                  <c:v>1288353600</c:v>
                </c:pt>
                <c:pt idx="7212">
                  <c:v>1288357200</c:v>
                </c:pt>
                <c:pt idx="7213">
                  <c:v>1288360800</c:v>
                </c:pt>
                <c:pt idx="7214">
                  <c:v>1288364400</c:v>
                </c:pt>
                <c:pt idx="7215">
                  <c:v>1288368000</c:v>
                </c:pt>
                <c:pt idx="7216">
                  <c:v>1288371600</c:v>
                </c:pt>
                <c:pt idx="7217">
                  <c:v>1288375200</c:v>
                </c:pt>
                <c:pt idx="7218">
                  <c:v>1288378800</c:v>
                </c:pt>
                <c:pt idx="7219">
                  <c:v>1288382400</c:v>
                </c:pt>
                <c:pt idx="7220">
                  <c:v>1288386000</c:v>
                </c:pt>
                <c:pt idx="7221">
                  <c:v>1288389600</c:v>
                </c:pt>
                <c:pt idx="7222">
                  <c:v>1288393200</c:v>
                </c:pt>
                <c:pt idx="7223">
                  <c:v>1288396800</c:v>
                </c:pt>
                <c:pt idx="7224">
                  <c:v>1288400400</c:v>
                </c:pt>
                <c:pt idx="7225">
                  <c:v>1288404000</c:v>
                </c:pt>
                <c:pt idx="7226">
                  <c:v>1288407600</c:v>
                </c:pt>
                <c:pt idx="7227">
                  <c:v>1288411200</c:v>
                </c:pt>
                <c:pt idx="7228">
                  <c:v>1288414800</c:v>
                </c:pt>
                <c:pt idx="7229">
                  <c:v>1288418400</c:v>
                </c:pt>
                <c:pt idx="7230">
                  <c:v>1288422000</c:v>
                </c:pt>
                <c:pt idx="7231">
                  <c:v>1288425600</c:v>
                </c:pt>
                <c:pt idx="7232">
                  <c:v>1288429200</c:v>
                </c:pt>
                <c:pt idx="7233">
                  <c:v>1288432800</c:v>
                </c:pt>
                <c:pt idx="7234">
                  <c:v>1288436400</c:v>
                </c:pt>
                <c:pt idx="7235">
                  <c:v>1288440000</c:v>
                </c:pt>
                <c:pt idx="7236">
                  <c:v>1288443600</c:v>
                </c:pt>
                <c:pt idx="7237">
                  <c:v>1288447200</c:v>
                </c:pt>
                <c:pt idx="7238">
                  <c:v>1288450800</c:v>
                </c:pt>
                <c:pt idx="7239">
                  <c:v>1288454400</c:v>
                </c:pt>
                <c:pt idx="7240">
                  <c:v>1288458000</c:v>
                </c:pt>
                <c:pt idx="7241">
                  <c:v>1288461600</c:v>
                </c:pt>
                <c:pt idx="7242">
                  <c:v>1288465200</c:v>
                </c:pt>
                <c:pt idx="7243">
                  <c:v>1288468800</c:v>
                </c:pt>
                <c:pt idx="7244">
                  <c:v>1288472400</c:v>
                </c:pt>
                <c:pt idx="7245">
                  <c:v>1288476000</c:v>
                </c:pt>
                <c:pt idx="7246">
                  <c:v>1288479600</c:v>
                </c:pt>
                <c:pt idx="7247">
                  <c:v>1288483200</c:v>
                </c:pt>
                <c:pt idx="7248">
                  <c:v>1288486800</c:v>
                </c:pt>
                <c:pt idx="7249">
                  <c:v>1288490400</c:v>
                </c:pt>
                <c:pt idx="7250">
                  <c:v>1288494000</c:v>
                </c:pt>
                <c:pt idx="7251">
                  <c:v>1288497600</c:v>
                </c:pt>
                <c:pt idx="7252">
                  <c:v>1288501200</c:v>
                </c:pt>
                <c:pt idx="7253">
                  <c:v>1288504800</c:v>
                </c:pt>
                <c:pt idx="7254">
                  <c:v>1288508400</c:v>
                </c:pt>
                <c:pt idx="7255">
                  <c:v>1288512000</c:v>
                </c:pt>
                <c:pt idx="7256">
                  <c:v>1288515600</c:v>
                </c:pt>
                <c:pt idx="7257">
                  <c:v>1288519200</c:v>
                </c:pt>
                <c:pt idx="7258">
                  <c:v>1288522800</c:v>
                </c:pt>
                <c:pt idx="7259">
                  <c:v>1288526400</c:v>
                </c:pt>
                <c:pt idx="7260">
                  <c:v>1288530000</c:v>
                </c:pt>
                <c:pt idx="7261">
                  <c:v>1288533600</c:v>
                </c:pt>
                <c:pt idx="7262">
                  <c:v>1288537200</c:v>
                </c:pt>
                <c:pt idx="7263">
                  <c:v>1288540800</c:v>
                </c:pt>
                <c:pt idx="7264">
                  <c:v>1288544400</c:v>
                </c:pt>
                <c:pt idx="7265">
                  <c:v>1288548000</c:v>
                </c:pt>
                <c:pt idx="7266">
                  <c:v>1288551600</c:v>
                </c:pt>
                <c:pt idx="7267">
                  <c:v>1288555200</c:v>
                </c:pt>
                <c:pt idx="7268">
                  <c:v>1288558800</c:v>
                </c:pt>
                <c:pt idx="7269">
                  <c:v>1288562400</c:v>
                </c:pt>
                <c:pt idx="7270">
                  <c:v>1288566000</c:v>
                </c:pt>
                <c:pt idx="7271">
                  <c:v>1288569600</c:v>
                </c:pt>
                <c:pt idx="7272">
                  <c:v>1288573200</c:v>
                </c:pt>
                <c:pt idx="7273">
                  <c:v>1288576800</c:v>
                </c:pt>
                <c:pt idx="7274">
                  <c:v>1288580400</c:v>
                </c:pt>
                <c:pt idx="7275">
                  <c:v>1288584000</c:v>
                </c:pt>
                <c:pt idx="7276">
                  <c:v>1288587600</c:v>
                </c:pt>
                <c:pt idx="7277">
                  <c:v>1288591200</c:v>
                </c:pt>
                <c:pt idx="7278">
                  <c:v>1288594800</c:v>
                </c:pt>
                <c:pt idx="7279">
                  <c:v>1288598400</c:v>
                </c:pt>
                <c:pt idx="7280">
                  <c:v>1288602000</c:v>
                </c:pt>
                <c:pt idx="7281">
                  <c:v>1288605600</c:v>
                </c:pt>
                <c:pt idx="7282">
                  <c:v>1288609200</c:v>
                </c:pt>
                <c:pt idx="7283">
                  <c:v>1288612800</c:v>
                </c:pt>
                <c:pt idx="7284">
                  <c:v>1288616400</c:v>
                </c:pt>
                <c:pt idx="7285">
                  <c:v>1288620000</c:v>
                </c:pt>
                <c:pt idx="7286">
                  <c:v>1288623600</c:v>
                </c:pt>
                <c:pt idx="7287">
                  <c:v>1288627200</c:v>
                </c:pt>
                <c:pt idx="7288">
                  <c:v>1288630800</c:v>
                </c:pt>
                <c:pt idx="7289">
                  <c:v>1288634400</c:v>
                </c:pt>
                <c:pt idx="7290">
                  <c:v>1288638000</c:v>
                </c:pt>
                <c:pt idx="7291">
                  <c:v>1288641600</c:v>
                </c:pt>
                <c:pt idx="7292">
                  <c:v>1288645200</c:v>
                </c:pt>
                <c:pt idx="7293">
                  <c:v>1288648800</c:v>
                </c:pt>
                <c:pt idx="7294">
                  <c:v>1288652400</c:v>
                </c:pt>
                <c:pt idx="7295">
                  <c:v>1288656000</c:v>
                </c:pt>
                <c:pt idx="7296">
                  <c:v>1288659600</c:v>
                </c:pt>
                <c:pt idx="7297">
                  <c:v>1288663200</c:v>
                </c:pt>
                <c:pt idx="7298">
                  <c:v>1288666800</c:v>
                </c:pt>
                <c:pt idx="7299">
                  <c:v>1288670400</c:v>
                </c:pt>
                <c:pt idx="7300">
                  <c:v>1288674000</c:v>
                </c:pt>
                <c:pt idx="7301">
                  <c:v>1288677600</c:v>
                </c:pt>
                <c:pt idx="7302">
                  <c:v>1288681200</c:v>
                </c:pt>
                <c:pt idx="7303">
                  <c:v>1288684800</c:v>
                </c:pt>
                <c:pt idx="7304">
                  <c:v>1288688400</c:v>
                </c:pt>
                <c:pt idx="7305">
                  <c:v>1288692000</c:v>
                </c:pt>
                <c:pt idx="7306">
                  <c:v>1288695600</c:v>
                </c:pt>
                <c:pt idx="7307">
                  <c:v>1288699200</c:v>
                </c:pt>
                <c:pt idx="7308">
                  <c:v>1288702800</c:v>
                </c:pt>
                <c:pt idx="7309">
                  <c:v>1288706400</c:v>
                </c:pt>
                <c:pt idx="7310">
                  <c:v>1288710000</c:v>
                </c:pt>
                <c:pt idx="7311">
                  <c:v>1288713600</c:v>
                </c:pt>
                <c:pt idx="7312">
                  <c:v>1288717200</c:v>
                </c:pt>
                <c:pt idx="7313">
                  <c:v>1288720800</c:v>
                </c:pt>
                <c:pt idx="7314">
                  <c:v>1288724400</c:v>
                </c:pt>
                <c:pt idx="7315">
                  <c:v>1288728000</c:v>
                </c:pt>
                <c:pt idx="7316">
                  <c:v>1288731600</c:v>
                </c:pt>
                <c:pt idx="7317">
                  <c:v>1288735200</c:v>
                </c:pt>
                <c:pt idx="7318">
                  <c:v>1288738800</c:v>
                </c:pt>
                <c:pt idx="7319">
                  <c:v>1288742400</c:v>
                </c:pt>
                <c:pt idx="7320">
                  <c:v>1288746000</c:v>
                </c:pt>
                <c:pt idx="7321">
                  <c:v>1288749600</c:v>
                </c:pt>
                <c:pt idx="7322">
                  <c:v>1288753200</c:v>
                </c:pt>
                <c:pt idx="7323">
                  <c:v>1288756800</c:v>
                </c:pt>
                <c:pt idx="7324">
                  <c:v>1288760400</c:v>
                </c:pt>
                <c:pt idx="7325">
                  <c:v>1288764000</c:v>
                </c:pt>
                <c:pt idx="7326">
                  <c:v>1288767600</c:v>
                </c:pt>
                <c:pt idx="7327">
                  <c:v>1288771200</c:v>
                </c:pt>
                <c:pt idx="7328">
                  <c:v>1288774800</c:v>
                </c:pt>
                <c:pt idx="7329">
                  <c:v>1288778400</c:v>
                </c:pt>
                <c:pt idx="7330">
                  <c:v>1288782000</c:v>
                </c:pt>
                <c:pt idx="7331">
                  <c:v>1288785600</c:v>
                </c:pt>
                <c:pt idx="7332">
                  <c:v>1288789200</c:v>
                </c:pt>
                <c:pt idx="7333">
                  <c:v>1288792800</c:v>
                </c:pt>
                <c:pt idx="7334">
                  <c:v>1288796400</c:v>
                </c:pt>
                <c:pt idx="7335">
                  <c:v>1288800000</c:v>
                </c:pt>
                <c:pt idx="7336">
                  <c:v>1288803600</c:v>
                </c:pt>
                <c:pt idx="7337">
                  <c:v>1288807200</c:v>
                </c:pt>
                <c:pt idx="7338">
                  <c:v>1288810800</c:v>
                </c:pt>
                <c:pt idx="7339">
                  <c:v>1288814400</c:v>
                </c:pt>
                <c:pt idx="7340">
                  <c:v>1288818000</c:v>
                </c:pt>
                <c:pt idx="7341">
                  <c:v>1288821600</c:v>
                </c:pt>
                <c:pt idx="7342">
                  <c:v>1288825200</c:v>
                </c:pt>
                <c:pt idx="7343">
                  <c:v>1288828800</c:v>
                </c:pt>
                <c:pt idx="7344">
                  <c:v>1288832400</c:v>
                </c:pt>
                <c:pt idx="7345">
                  <c:v>1288836000</c:v>
                </c:pt>
                <c:pt idx="7346">
                  <c:v>1288839600</c:v>
                </c:pt>
                <c:pt idx="7347">
                  <c:v>1288843200</c:v>
                </c:pt>
                <c:pt idx="7348">
                  <c:v>1288846800</c:v>
                </c:pt>
                <c:pt idx="7349">
                  <c:v>1288850400</c:v>
                </c:pt>
                <c:pt idx="7350">
                  <c:v>1288854000</c:v>
                </c:pt>
                <c:pt idx="7351">
                  <c:v>1288857600</c:v>
                </c:pt>
                <c:pt idx="7352">
                  <c:v>1288861200</c:v>
                </c:pt>
                <c:pt idx="7353">
                  <c:v>1288864800</c:v>
                </c:pt>
                <c:pt idx="7354">
                  <c:v>1288868400</c:v>
                </c:pt>
                <c:pt idx="7355">
                  <c:v>1288872000</c:v>
                </c:pt>
                <c:pt idx="7356">
                  <c:v>1288875600</c:v>
                </c:pt>
                <c:pt idx="7357">
                  <c:v>1288879200</c:v>
                </c:pt>
                <c:pt idx="7358">
                  <c:v>1288882800</c:v>
                </c:pt>
                <c:pt idx="7359">
                  <c:v>1288886400</c:v>
                </c:pt>
                <c:pt idx="7360">
                  <c:v>1288890000</c:v>
                </c:pt>
                <c:pt idx="7361">
                  <c:v>1288893600</c:v>
                </c:pt>
                <c:pt idx="7362">
                  <c:v>1288897200</c:v>
                </c:pt>
                <c:pt idx="7363">
                  <c:v>1288900800</c:v>
                </c:pt>
                <c:pt idx="7364">
                  <c:v>1288904400</c:v>
                </c:pt>
                <c:pt idx="7365">
                  <c:v>1288908000</c:v>
                </c:pt>
                <c:pt idx="7366">
                  <c:v>1288911600</c:v>
                </c:pt>
                <c:pt idx="7367">
                  <c:v>1288915200</c:v>
                </c:pt>
                <c:pt idx="7368">
                  <c:v>1288918800</c:v>
                </c:pt>
                <c:pt idx="7369">
                  <c:v>1288922400</c:v>
                </c:pt>
                <c:pt idx="7370">
                  <c:v>1288926000</c:v>
                </c:pt>
                <c:pt idx="7371">
                  <c:v>1288929600</c:v>
                </c:pt>
                <c:pt idx="7372">
                  <c:v>1288933200</c:v>
                </c:pt>
                <c:pt idx="7373">
                  <c:v>1288936800</c:v>
                </c:pt>
                <c:pt idx="7374">
                  <c:v>1288940400</c:v>
                </c:pt>
                <c:pt idx="7375">
                  <c:v>1288944000</c:v>
                </c:pt>
                <c:pt idx="7376">
                  <c:v>1288947600</c:v>
                </c:pt>
                <c:pt idx="7377">
                  <c:v>1288951200</c:v>
                </c:pt>
                <c:pt idx="7378">
                  <c:v>1288954800</c:v>
                </c:pt>
                <c:pt idx="7379">
                  <c:v>1288958400</c:v>
                </c:pt>
                <c:pt idx="7380">
                  <c:v>1288962000</c:v>
                </c:pt>
                <c:pt idx="7381">
                  <c:v>1288965600</c:v>
                </c:pt>
                <c:pt idx="7382">
                  <c:v>1288969200</c:v>
                </c:pt>
                <c:pt idx="7383">
                  <c:v>1288972800</c:v>
                </c:pt>
                <c:pt idx="7384">
                  <c:v>1288976400</c:v>
                </c:pt>
                <c:pt idx="7385">
                  <c:v>1288980000</c:v>
                </c:pt>
                <c:pt idx="7386">
                  <c:v>1288983600</c:v>
                </c:pt>
                <c:pt idx="7387">
                  <c:v>1288987200</c:v>
                </c:pt>
                <c:pt idx="7388">
                  <c:v>1288990800</c:v>
                </c:pt>
                <c:pt idx="7389">
                  <c:v>1288994400</c:v>
                </c:pt>
                <c:pt idx="7390">
                  <c:v>1288998000</c:v>
                </c:pt>
                <c:pt idx="7391">
                  <c:v>1289001600</c:v>
                </c:pt>
                <c:pt idx="7392">
                  <c:v>1289005200</c:v>
                </c:pt>
                <c:pt idx="7393">
                  <c:v>1289008800</c:v>
                </c:pt>
                <c:pt idx="7394">
                  <c:v>1289012400</c:v>
                </c:pt>
                <c:pt idx="7395">
                  <c:v>1289016000</c:v>
                </c:pt>
                <c:pt idx="7396">
                  <c:v>1289019600</c:v>
                </c:pt>
                <c:pt idx="7397">
                  <c:v>1289023200</c:v>
                </c:pt>
                <c:pt idx="7398">
                  <c:v>1289026800</c:v>
                </c:pt>
                <c:pt idx="7399">
                  <c:v>1289030400</c:v>
                </c:pt>
                <c:pt idx="7400">
                  <c:v>1289034000</c:v>
                </c:pt>
                <c:pt idx="7401">
                  <c:v>1289037600</c:v>
                </c:pt>
                <c:pt idx="7402">
                  <c:v>1289041200</c:v>
                </c:pt>
                <c:pt idx="7403">
                  <c:v>1289044800</c:v>
                </c:pt>
                <c:pt idx="7404">
                  <c:v>1289048400</c:v>
                </c:pt>
                <c:pt idx="7405">
                  <c:v>1289052000</c:v>
                </c:pt>
                <c:pt idx="7406">
                  <c:v>1289055600</c:v>
                </c:pt>
                <c:pt idx="7407">
                  <c:v>1289059200</c:v>
                </c:pt>
                <c:pt idx="7408">
                  <c:v>1289062800</c:v>
                </c:pt>
                <c:pt idx="7409">
                  <c:v>1289066400</c:v>
                </c:pt>
                <c:pt idx="7410">
                  <c:v>1289070000</c:v>
                </c:pt>
                <c:pt idx="7411">
                  <c:v>1289073600</c:v>
                </c:pt>
                <c:pt idx="7412">
                  <c:v>1289077200</c:v>
                </c:pt>
                <c:pt idx="7413">
                  <c:v>1289080800</c:v>
                </c:pt>
                <c:pt idx="7414">
                  <c:v>1289084400</c:v>
                </c:pt>
                <c:pt idx="7415">
                  <c:v>1289088000</c:v>
                </c:pt>
                <c:pt idx="7416">
                  <c:v>1289091600</c:v>
                </c:pt>
                <c:pt idx="7417">
                  <c:v>1289095200</c:v>
                </c:pt>
                <c:pt idx="7418">
                  <c:v>1289098800</c:v>
                </c:pt>
                <c:pt idx="7419">
                  <c:v>1289102400</c:v>
                </c:pt>
                <c:pt idx="7420">
                  <c:v>1289106000</c:v>
                </c:pt>
                <c:pt idx="7421">
                  <c:v>1289109600</c:v>
                </c:pt>
                <c:pt idx="7422">
                  <c:v>1289113200</c:v>
                </c:pt>
                <c:pt idx="7423">
                  <c:v>1289116800</c:v>
                </c:pt>
                <c:pt idx="7424">
                  <c:v>1289120400</c:v>
                </c:pt>
                <c:pt idx="7425">
                  <c:v>1289124000</c:v>
                </c:pt>
                <c:pt idx="7426">
                  <c:v>1289127600</c:v>
                </c:pt>
                <c:pt idx="7427">
                  <c:v>1289131200</c:v>
                </c:pt>
                <c:pt idx="7428">
                  <c:v>1289134800</c:v>
                </c:pt>
                <c:pt idx="7429">
                  <c:v>1289138400</c:v>
                </c:pt>
                <c:pt idx="7430">
                  <c:v>1289142000</c:v>
                </c:pt>
                <c:pt idx="7431">
                  <c:v>1289145600</c:v>
                </c:pt>
                <c:pt idx="7432">
                  <c:v>1289149200</c:v>
                </c:pt>
                <c:pt idx="7433">
                  <c:v>1289152800</c:v>
                </c:pt>
                <c:pt idx="7434">
                  <c:v>1289156400</c:v>
                </c:pt>
                <c:pt idx="7435">
                  <c:v>1289160000</c:v>
                </c:pt>
                <c:pt idx="7436">
                  <c:v>1289163600</c:v>
                </c:pt>
                <c:pt idx="7437">
                  <c:v>1289167200</c:v>
                </c:pt>
                <c:pt idx="7438">
                  <c:v>1289170800</c:v>
                </c:pt>
                <c:pt idx="7439">
                  <c:v>1289174400</c:v>
                </c:pt>
                <c:pt idx="7440">
                  <c:v>1289178000</c:v>
                </c:pt>
                <c:pt idx="7441">
                  <c:v>1289181600</c:v>
                </c:pt>
                <c:pt idx="7442">
                  <c:v>1289185200</c:v>
                </c:pt>
                <c:pt idx="7443">
                  <c:v>1289188800</c:v>
                </c:pt>
                <c:pt idx="7444">
                  <c:v>1289192400</c:v>
                </c:pt>
                <c:pt idx="7445">
                  <c:v>1289196000</c:v>
                </c:pt>
                <c:pt idx="7446">
                  <c:v>1289199600</c:v>
                </c:pt>
                <c:pt idx="7447">
                  <c:v>1289203200</c:v>
                </c:pt>
                <c:pt idx="7448">
                  <c:v>1289206800</c:v>
                </c:pt>
                <c:pt idx="7449">
                  <c:v>1289210400</c:v>
                </c:pt>
                <c:pt idx="7450">
                  <c:v>1289214000</c:v>
                </c:pt>
                <c:pt idx="7451">
                  <c:v>1289217600</c:v>
                </c:pt>
                <c:pt idx="7452">
                  <c:v>1289221200</c:v>
                </c:pt>
                <c:pt idx="7453">
                  <c:v>1289224800</c:v>
                </c:pt>
                <c:pt idx="7454">
                  <c:v>1289228400</c:v>
                </c:pt>
                <c:pt idx="7455">
                  <c:v>1289232000</c:v>
                </c:pt>
                <c:pt idx="7456">
                  <c:v>1289235600</c:v>
                </c:pt>
                <c:pt idx="7457">
                  <c:v>1289239200</c:v>
                </c:pt>
                <c:pt idx="7458">
                  <c:v>1289242800</c:v>
                </c:pt>
                <c:pt idx="7459">
                  <c:v>1289246400</c:v>
                </c:pt>
                <c:pt idx="7460">
                  <c:v>1289250000</c:v>
                </c:pt>
                <c:pt idx="7461">
                  <c:v>1289253600</c:v>
                </c:pt>
                <c:pt idx="7462">
                  <c:v>1289257200</c:v>
                </c:pt>
                <c:pt idx="7463">
                  <c:v>1289260800</c:v>
                </c:pt>
                <c:pt idx="7464">
                  <c:v>1289264400</c:v>
                </c:pt>
                <c:pt idx="7465">
                  <c:v>1289268000</c:v>
                </c:pt>
                <c:pt idx="7466">
                  <c:v>1289271600</c:v>
                </c:pt>
                <c:pt idx="7467">
                  <c:v>1289275200</c:v>
                </c:pt>
                <c:pt idx="7468">
                  <c:v>1289278800</c:v>
                </c:pt>
                <c:pt idx="7469">
                  <c:v>1289282400</c:v>
                </c:pt>
                <c:pt idx="7470">
                  <c:v>1289286000</c:v>
                </c:pt>
                <c:pt idx="7471">
                  <c:v>1289289600</c:v>
                </c:pt>
                <c:pt idx="7472">
                  <c:v>1289293200</c:v>
                </c:pt>
                <c:pt idx="7473">
                  <c:v>1289296800</c:v>
                </c:pt>
                <c:pt idx="7474">
                  <c:v>1289300400</c:v>
                </c:pt>
                <c:pt idx="7475">
                  <c:v>1289304000</c:v>
                </c:pt>
                <c:pt idx="7476">
                  <c:v>1289307600</c:v>
                </c:pt>
                <c:pt idx="7477">
                  <c:v>1289311200</c:v>
                </c:pt>
                <c:pt idx="7478">
                  <c:v>1289314800</c:v>
                </c:pt>
                <c:pt idx="7479">
                  <c:v>1289318400</c:v>
                </c:pt>
                <c:pt idx="7480">
                  <c:v>1289322000</c:v>
                </c:pt>
                <c:pt idx="7481">
                  <c:v>1289325600</c:v>
                </c:pt>
                <c:pt idx="7482">
                  <c:v>1289329200</c:v>
                </c:pt>
                <c:pt idx="7483">
                  <c:v>1289332800</c:v>
                </c:pt>
                <c:pt idx="7484">
                  <c:v>1289336400</c:v>
                </c:pt>
                <c:pt idx="7485">
                  <c:v>1289340000</c:v>
                </c:pt>
                <c:pt idx="7486">
                  <c:v>1289343600</c:v>
                </c:pt>
                <c:pt idx="7487">
                  <c:v>1289347200</c:v>
                </c:pt>
                <c:pt idx="7488">
                  <c:v>1289350800</c:v>
                </c:pt>
                <c:pt idx="7489">
                  <c:v>1289354400</c:v>
                </c:pt>
                <c:pt idx="7490">
                  <c:v>1289358000</c:v>
                </c:pt>
                <c:pt idx="7491">
                  <c:v>1289361600</c:v>
                </c:pt>
                <c:pt idx="7492">
                  <c:v>1289365200</c:v>
                </c:pt>
                <c:pt idx="7493">
                  <c:v>1289368800</c:v>
                </c:pt>
                <c:pt idx="7494">
                  <c:v>1289372400</c:v>
                </c:pt>
                <c:pt idx="7495">
                  <c:v>1289376000</c:v>
                </c:pt>
                <c:pt idx="7496">
                  <c:v>1289379600</c:v>
                </c:pt>
                <c:pt idx="7497">
                  <c:v>1289383200</c:v>
                </c:pt>
                <c:pt idx="7498">
                  <c:v>1289386800</c:v>
                </c:pt>
                <c:pt idx="7499">
                  <c:v>1289390400</c:v>
                </c:pt>
                <c:pt idx="7500">
                  <c:v>1289394000</c:v>
                </c:pt>
                <c:pt idx="7501">
                  <c:v>1289397600</c:v>
                </c:pt>
                <c:pt idx="7502">
                  <c:v>1289401200</c:v>
                </c:pt>
                <c:pt idx="7503">
                  <c:v>1289404800</c:v>
                </c:pt>
                <c:pt idx="7504">
                  <c:v>1289408400</c:v>
                </c:pt>
                <c:pt idx="7505">
                  <c:v>1289412000</c:v>
                </c:pt>
                <c:pt idx="7506">
                  <c:v>1289415600</c:v>
                </c:pt>
                <c:pt idx="7507">
                  <c:v>1289419200</c:v>
                </c:pt>
                <c:pt idx="7508">
                  <c:v>1289422800</c:v>
                </c:pt>
                <c:pt idx="7509">
                  <c:v>1289426400</c:v>
                </c:pt>
                <c:pt idx="7510">
                  <c:v>1289430000</c:v>
                </c:pt>
                <c:pt idx="7511">
                  <c:v>1289433600</c:v>
                </c:pt>
                <c:pt idx="7512">
                  <c:v>1289437200</c:v>
                </c:pt>
                <c:pt idx="7513">
                  <c:v>1289440800</c:v>
                </c:pt>
                <c:pt idx="7514">
                  <c:v>1289444400</c:v>
                </c:pt>
                <c:pt idx="7515">
                  <c:v>1289448000</c:v>
                </c:pt>
                <c:pt idx="7516">
                  <c:v>1289451600</c:v>
                </c:pt>
                <c:pt idx="7517">
                  <c:v>1289455200</c:v>
                </c:pt>
                <c:pt idx="7518">
                  <c:v>1289458800</c:v>
                </c:pt>
                <c:pt idx="7519">
                  <c:v>1289462400</c:v>
                </c:pt>
                <c:pt idx="7520">
                  <c:v>1289466000</c:v>
                </c:pt>
                <c:pt idx="7521">
                  <c:v>1289469600</c:v>
                </c:pt>
                <c:pt idx="7522">
                  <c:v>1289473200</c:v>
                </c:pt>
                <c:pt idx="7523">
                  <c:v>1289476800</c:v>
                </c:pt>
                <c:pt idx="7524">
                  <c:v>1289480400</c:v>
                </c:pt>
                <c:pt idx="7525">
                  <c:v>1289484000</c:v>
                </c:pt>
                <c:pt idx="7526">
                  <c:v>1289487600</c:v>
                </c:pt>
                <c:pt idx="7527">
                  <c:v>1289491200</c:v>
                </c:pt>
                <c:pt idx="7528">
                  <c:v>1289494800</c:v>
                </c:pt>
                <c:pt idx="7529">
                  <c:v>1289498400</c:v>
                </c:pt>
                <c:pt idx="7530">
                  <c:v>1289502000</c:v>
                </c:pt>
                <c:pt idx="7531">
                  <c:v>1289505600</c:v>
                </c:pt>
                <c:pt idx="7532">
                  <c:v>1289509200</c:v>
                </c:pt>
                <c:pt idx="7533">
                  <c:v>1289512800</c:v>
                </c:pt>
                <c:pt idx="7534">
                  <c:v>1289516400</c:v>
                </c:pt>
                <c:pt idx="7535">
                  <c:v>1289520000</c:v>
                </c:pt>
                <c:pt idx="7536">
                  <c:v>1289523600</c:v>
                </c:pt>
                <c:pt idx="7537">
                  <c:v>1289527200</c:v>
                </c:pt>
                <c:pt idx="7538">
                  <c:v>1289530800</c:v>
                </c:pt>
                <c:pt idx="7539">
                  <c:v>1289534400</c:v>
                </c:pt>
                <c:pt idx="7540">
                  <c:v>1289538000</c:v>
                </c:pt>
                <c:pt idx="7541">
                  <c:v>1289541600</c:v>
                </c:pt>
                <c:pt idx="7542">
                  <c:v>1289545200</c:v>
                </c:pt>
                <c:pt idx="7543">
                  <c:v>1289548800</c:v>
                </c:pt>
                <c:pt idx="7544">
                  <c:v>1289552400</c:v>
                </c:pt>
                <c:pt idx="7545">
                  <c:v>1289556000</c:v>
                </c:pt>
                <c:pt idx="7546">
                  <c:v>1289559600</c:v>
                </c:pt>
                <c:pt idx="7547">
                  <c:v>1289563200</c:v>
                </c:pt>
                <c:pt idx="7548">
                  <c:v>1289566800</c:v>
                </c:pt>
                <c:pt idx="7549">
                  <c:v>1289570400</c:v>
                </c:pt>
                <c:pt idx="7550">
                  <c:v>1289574000</c:v>
                </c:pt>
                <c:pt idx="7551">
                  <c:v>1289577600</c:v>
                </c:pt>
                <c:pt idx="7552">
                  <c:v>1289581200</c:v>
                </c:pt>
                <c:pt idx="7553">
                  <c:v>1289584800</c:v>
                </c:pt>
                <c:pt idx="7554">
                  <c:v>1289588400</c:v>
                </c:pt>
                <c:pt idx="7555">
                  <c:v>1289592000</c:v>
                </c:pt>
                <c:pt idx="7556">
                  <c:v>1289595600</c:v>
                </c:pt>
                <c:pt idx="7557">
                  <c:v>1289599200</c:v>
                </c:pt>
                <c:pt idx="7558">
                  <c:v>1289602800</c:v>
                </c:pt>
                <c:pt idx="7559">
                  <c:v>1289606400</c:v>
                </c:pt>
                <c:pt idx="7560">
                  <c:v>1289610000</c:v>
                </c:pt>
                <c:pt idx="7561">
                  <c:v>1289613600</c:v>
                </c:pt>
                <c:pt idx="7562">
                  <c:v>1289617200</c:v>
                </c:pt>
                <c:pt idx="7563">
                  <c:v>1289620800</c:v>
                </c:pt>
                <c:pt idx="7564">
                  <c:v>1289624400</c:v>
                </c:pt>
                <c:pt idx="7565">
                  <c:v>1289628000</c:v>
                </c:pt>
                <c:pt idx="7566">
                  <c:v>1289631600</c:v>
                </c:pt>
                <c:pt idx="7567">
                  <c:v>1289635200</c:v>
                </c:pt>
                <c:pt idx="7568">
                  <c:v>1289638800</c:v>
                </c:pt>
                <c:pt idx="7569">
                  <c:v>1289642400</c:v>
                </c:pt>
                <c:pt idx="7570">
                  <c:v>1289646000</c:v>
                </c:pt>
                <c:pt idx="7571">
                  <c:v>1289649600</c:v>
                </c:pt>
                <c:pt idx="7572">
                  <c:v>1289653200</c:v>
                </c:pt>
                <c:pt idx="7573">
                  <c:v>1289656800</c:v>
                </c:pt>
                <c:pt idx="7574">
                  <c:v>1289660400</c:v>
                </c:pt>
                <c:pt idx="7575">
                  <c:v>1289664000</c:v>
                </c:pt>
                <c:pt idx="7576">
                  <c:v>1289667600</c:v>
                </c:pt>
                <c:pt idx="7577">
                  <c:v>1289671200</c:v>
                </c:pt>
                <c:pt idx="7578">
                  <c:v>1289674800</c:v>
                </c:pt>
                <c:pt idx="7579">
                  <c:v>1289678400</c:v>
                </c:pt>
                <c:pt idx="7580">
                  <c:v>1289682000</c:v>
                </c:pt>
                <c:pt idx="7581">
                  <c:v>1289685600</c:v>
                </c:pt>
                <c:pt idx="7582">
                  <c:v>1289689200</c:v>
                </c:pt>
                <c:pt idx="7583">
                  <c:v>1289692800</c:v>
                </c:pt>
                <c:pt idx="7584">
                  <c:v>1289696400</c:v>
                </c:pt>
                <c:pt idx="7585">
                  <c:v>1289700000</c:v>
                </c:pt>
                <c:pt idx="7586">
                  <c:v>1289703600</c:v>
                </c:pt>
                <c:pt idx="7587">
                  <c:v>1289707200</c:v>
                </c:pt>
                <c:pt idx="7588">
                  <c:v>1289710800</c:v>
                </c:pt>
                <c:pt idx="7589">
                  <c:v>1289714400</c:v>
                </c:pt>
                <c:pt idx="7590">
                  <c:v>1289718000</c:v>
                </c:pt>
                <c:pt idx="7591">
                  <c:v>1289721600</c:v>
                </c:pt>
                <c:pt idx="7592">
                  <c:v>1289725200</c:v>
                </c:pt>
                <c:pt idx="7593">
                  <c:v>1289728800</c:v>
                </c:pt>
                <c:pt idx="7594">
                  <c:v>1289732400</c:v>
                </c:pt>
                <c:pt idx="7595">
                  <c:v>1289736000</c:v>
                </c:pt>
                <c:pt idx="7596">
                  <c:v>1289739600</c:v>
                </c:pt>
                <c:pt idx="7597">
                  <c:v>1289743200</c:v>
                </c:pt>
                <c:pt idx="7598">
                  <c:v>1289746800</c:v>
                </c:pt>
                <c:pt idx="7599">
                  <c:v>1289750400</c:v>
                </c:pt>
                <c:pt idx="7600">
                  <c:v>1289754000</c:v>
                </c:pt>
                <c:pt idx="7601">
                  <c:v>1289757600</c:v>
                </c:pt>
                <c:pt idx="7602">
                  <c:v>1289761200</c:v>
                </c:pt>
                <c:pt idx="7603">
                  <c:v>1289764800</c:v>
                </c:pt>
                <c:pt idx="7604">
                  <c:v>1289768400</c:v>
                </c:pt>
                <c:pt idx="7605">
                  <c:v>1289772000</c:v>
                </c:pt>
                <c:pt idx="7606">
                  <c:v>1289775600</c:v>
                </c:pt>
                <c:pt idx="7607">
                  <c:v>1289779200</c:v>
                </c:pt>
                <c:pt idx="7608">
                  <c:v>1289782800</c:v>
                </c:pt>
                <c:pt idx="7609">
                  <c:v>1289786400</c:v>
                </c:pt>
                <c:pt idx="7610">
                  <c:v>1289790000</c:v>
                </c:pt>
                <c:pt idx="7611">
                  <c:v>1289793600</c:v>
                </c:pt>
                <c:pt idx="7612">
                  <c:v>1289797200</c:v>
                </c:pt>
                <c:pt idx="7613">
                  <c:v>1289800800</c:v>
                </c:pt>
                <c:pt idx="7614">
                  <c:v>1289804400</c:v>
                </c:pt>
                <c:pt idx="7615">
                  <c:v>1289808000</c:v>
                </c:pt>
                <c:pt idx="7616">
                  <c:v>1289811600</c:v>
                </c:pt>
                <c:pt idx="7617">
                  <c:v>1289815200</c:v>
                </c:pt>
                <c:pt idx="7618">
                  <c:v>1289818800</c:v>
                </c:pt>
                <c:pt idx="7619">
                  <c:v>1289822400</c:v>
                </c:pt>
                <c:pt idx="7620">
                  <c:v>1289826000</c:v>
                </c:pt>
                <c:pt idx="7621">
                  <c:v>1289829600</c:v>
                </c:pt>
                <c:pt idx="7622">
                  <c:v>1289833200</c:v>
                </c:pt>
                <c:pt idx="7623">
                  <c:v>1289836800</c:v>
                </c:pt>
                <c:pt idx="7624">
                  <c:v>1289840400</c:v>
                </c:pt>
                <c:pt idx="7625">
                  <c:v>1289844000</c:v>
                </c:pt>
                <c:pt idx="7626">
                  <c:v>1289847600</c:v>
                </c:pt>
                <c:pt idx="7627">
                  <c:v>1289851200</c:v>
                </c:pt>
                <c:pt idx="7628">
                  <c:v>1289854800</c:v>
                </c:pt>
                <c:pt idx="7629">
                  <c:v>1289858400</c:v>
                </c:pt>
                <c:pt idx="7630">
                  <c:v>1289862000</c:v>
                </c:pt>
                <c:pt idx="7631">
                  <c:v>1289865600</c:v>
                </c:pt>
                <c:pt idx="7632">
                  <c:v>1289869200</c:v>
                </c:pt>
                <c:pt idx="7633">
                  <c:v>1289872800</c:v>
                </c:pt>
                <c:pt idx="7634">
                  <c:v>1289876400</c:v>
                </c:pt>
                <c:pt idx="7635">
                  <c:v>1289880000</c:v>
                </c:pt>
                <c:pt idx="7636">
                  <c:v>1289883600</c:v>
                </c:pt>
                <c:pt idx="7637">
                  <c:v>1289887200</c:v>
                </c:pt>
                <c:pt idx="7638">
                  <c:v>1289890800</c:v>
                </c:pt>
                <c:pt idx="7639">
                  <c:v>1289894400</c:v>
                </c:pt>
                <c:pt idx="7640">
                  <c:v>1289898000</c:v>
                </c:pt>
                <c:pt idx="7641">
                  <c:v>1289901600</c:v>
                </c:pt>
                <c:pt idx="7642">
                  <c:v>1289905200</c:v>
                </c:pt>
                <c:pt idx="7643">
                  <c:v>1289908800</c:v>
                </c:pt>
                <c:pt idx="7644">
                  <c:v>1289912400</c:v>
                </c:pt>
                <c:pt idx="7645">
                  <c:v>1289916000</c:v>
                </c:pt>
                <c:pt idx="7646">
                  <c:v>1289919600</c:v>
                </c:pt>
                <c:pt idx="7647">
                  <c:v>1289923200</c:v>
                </c:pt>
                <c:pt idx="7648">
                  <c:v>1289926800</c:v>
                </c:pt>
                <c:pt idx="7649">
                  <c:v>1289930400</c:v>
                </c:pt>
                <c:pt idx="7650">
                  <c:v>1289934000</c:v>
                </c:pt>
                <c:pt idx="7651">
                  <c:v>1289937600</c:v>
                </c:pt>
                <c:pt idx="7652">
                  <c:v>1289941200</c:v>
                </c:pt>
                <c:pt idx="7653">
                  <c:v>1289944800</c:v>
                </c:pt>
                <c:pt idx="7654">
                  <c:v>1289948400</c:v>
                </c:pt>
                <c:pt idx="7655">
                  <c:v>1289952000</c:v>
                </c:pt>
                <c:pt idx="7656">
                  <c:v>1289955600</c:v>
                </c:pt>
                <c:pt idx="7657">
                  <c:v>1289959200</c:v>
                </c:pt>
                <c:pt idx="7658">
                  <c:v>1289962800</c:v>
                </c:pt>
                <c:pt idx="7659">
                  <c:v>1289966400</c:v>
                </c:pt>
                <c:pt idx="7660">
                  <c:v>1289970000</c:v>
                </c:pt>
                <c:pt idx="7661">
                  <c:v>1289973600</c:v>
                </c:pt>
                <c:pt idx="7662">
                  <c:v>1289977200</c:v>
                </c:pt>
                <c:pt idx="7663">
                  <c:v>1289980800</c:v>
                </c:pt>
                <c:pt idx="7664">
                  <c:v>1289984400</c:v>
                </c:pt>
                <c:pt idx="7665">
                  <c:v>1289988000</c:v>
                </c:pt>
                <c:pt idx="7666">
                  <c:v>1289991600</c:v>
                </c:pt>
                <c:pt idx="7667">
                  <c:v>1289995200</c:v>
                </c:pt>
                <c:pt idx="7668">
                  <c:v>1289998800</c:v>
                </c:pt>
                <c:pt idx="7669">
                  <c:v>1290002400</c:v>
                </c:pt>
                <c:pt idx="7670">
                  <c:v>1290006000</c:v>
                </c:pt>
                <c:pt idx="7671">
                  <c:v>1290009600</c:v>
                </c:pt>
                <c:pt idx="7672">
                  <c:v>1290013200</c:v>
                </c:pt>
                <c:pt idx="7673">
                  <c:v>1290016800</c:v>
                </c:pt>
                <c:pt idx="7674">
                  <c:v>1290020400</c:v>
                </c:pt>
                <c:pt idx="7675">
                  <c:v>1290024000</c:v>
                </c:pt>
                <c:pt idx="7676">
                  <c:v>1290027600</c:v>
                </c:pt>
                <c:pt idx="7677">
                  <c:v>1290031200</c:v>
                </c:pt>
                <c:pt idx="7678">
                  <c:v>1290034800</c:v>
                </c:pt>
                <c:pt idx="7679">
                  <c:v>1290038400</c:v>
                </c:pt>
                <c:pt idx="7680">
                  <c:v>1290042000</c:v>
                </c:pt>
                <c:pt idx="7681">
                  <c:v>1290045600</c:v>
                </c:pt>
                <c:pt idx="7682">
                  <c:v>1290049200</c:v>
                </c:pt>
                <c:pt idx="7683">
                  <c:v>1290052800</c:v>
                </c:pt>
                <c:pt idx="7684">
                  <c:v>1290056400</c:v>
                </c:pt>
                <c:pt idx="7685">
                  <c:v>1290060000</c:v>
                </c:pt>
                <c:pt idx="7686">
                  <c:v>1290063600</c:v>
                </c:pt>
                <c:pt idx="7687">
                  <c:v>1290067200</c:v>
                </c:pt>
                <c:pt idx="7688">
                  <c:v>1290070800</c:v>
                </c:pt>
                <c:pt idx="7689">
                  <c:v>1290074400</c:v>
                </c:pt>
                <c:pt idx="7690">
                  <c:v>1290078000</c:v>
                </c:pt>
                <c:pt idx="7691">
                  <c:v>1290081600</c:v>
                </c:pt>
                <c:pt idx="7692">
                  <c:v>1290085200</c:v>
                </c:pt>
                <c:pt idx="7693">
                  <c:v>1290088800</c:v>
                </c:pt>
                <c:pt idx="7694">
                  <c:v>1290092400</c:v>
                </c:pt>
                <c:pt idx="7695">
                  <c:v>1290096000</c:v>
                </c:pt>
                <c:pt idx="7696">
                  <c:v>1290099600</c:v>
                </c:pt>
                <c:pt idx="7697">
                  <c:v>1290103200</c:v>
                </c:pt>
                <c:pt idx="7698">
                  <c:v>1290106800</c:v>
                </c:pt>
                <c:pt idx="7699">
                  <c:v>1290110400</c:v>
                </c:pt>
                <c:pt idx="7700">
                  <c:v>1290114000</c:v>
                </c:pt>
                <c:pt idx="7701">
                  <c:v>1290117600</c:v>
                </c:pt>
                <c:pt idx="7702">
                  <c:v>1290121200</c:v>
                </c:pt>
                <c:pt idx="7703">
                  <c:v>1290124800</c:v>
                </c:pt>
                <c:pt idx="7704">
                  <c:v>1290128400</c:v>
                </c:pt>
                <c:pt idx="7705">
                  <c:v>1290132000</c:v>
                </c:pt>
                <c:pt idx="7706">
                  <c:v>1290135600</c:v>
                </c:pt>
                <c:pt idx="7707">
                  <c:v>1290139200</c:v>
                </c:pt>
                <c:pt idx="7708">
                  <c:v>1290142800</c:v>
                </c:pt>
                <c:pt idx="7709">
                  <c:v>1290146400</c:v>
                </c:pt>
                <c:pt idx="7710">
                  <c:v>1290150000</c:v>
                </c:pt>
                <c:pt idx="7711">
                  <c:v>1290153600</c:v>
                </c:pt>
                <c:pt idx="7712">
                  <c:v>1290157200</c:v>
                </c:pt>
                <c:pt idx="7713">
                  <c:v>1290160800</c:v>
                </c:pt>
                <c:pt idx="7714">
                  <c:v>1290164400</c:v>
                </c:pt>
                <c:pt idx="7715">
                  <c:v>1290168000</c:v>
                </c:pt>
                <c:pt idx="7716">
                  <c:v>1290171600</c:v>
                </c:pt>
                <c:pt idx="7717">
                  <c:v>1290175200</c:v>
                </c:pt>
                <c:pt idx="7718">
                  <c:v>1290178800</c:v>
                </c:pt>
                <c:pt idx="7719">
                  <c:v>1290182400</c:v>
                </c:pt>
                <c:pt idx="7720">
                  <c:v>1290186000</c:v>
                </c:pt>
                <c:pt idx="7721">
                  <c:v>1290189600</c:v>
                </c:pt>
                <c:pt idx="7722">
                  <c:v>1290193200</c:v>
                </c:pt>
                <c:pt idx="7723">
                  <c:v>1290196800</c:v>
                </c:pt>
                <c:pt idx="7724">
                  <c:v>1290200400</c:v>
                </c:pt>
                <c:pt idx="7725">
                  <c:v>1290204000</c:v>
                </c:pt>
                <c:pt idx="7726">
                  <c:v>1290207600</c:v>
                </c:pt>
                <c:pt idx="7727">
                  <c:v>1290211200</c:v>
                </c:pt>
                <c:pt idx="7728">
                  <c:v>1290214800</c:v>
                </c:pt>
                <c:pt idx="7729">
                  <c:v>1290218400</c:v>
                </c:pt>
                <c:pt idx="7730">
                  <c:v>1290222000</c:v>
                </c:pt>
                <c:pt idx="7731">
                  <c:v>1290225600</c:v>
                </c:pt>
                <c:pt idx="7732">
                  <c:v>1290229200</c:v>
                </c:pt>
                <c:pt idx="7733">
                  <c:v>1290232800</c:v>
                </c:pt>
                <c:pt idx="7734">
                  <c:v>1290236400</c:v>
                </c:pt>
                <c:pt idx="7735">
                  <c:v>1290240000</c:v>
                </c:pt>
                <c:pt idx="7736">
                  <c:v>1290243600</c:v>
                </c:pt>
                <c:pt idx="7737">
                  <c:v>1290247200</c:v>
                </c:pt>
                <c:pt idx="7738">
                  <c:v>1290250800</c:v>
                </c:pt>
                <c:pt idx="7739">
                  <c:v>1290254400</c:v>
                </c:pt>
                <c:pt idx="7740">
                  <c:v>1290258000</c:v>
                </c:pt>
                <c:pt idx="7741">
                  <c:v>1290261600</c:v>
                </c:pt>
                <c:pt idx="7742">
                  <c:v>1290265200</c:v>
                </c:pt>
                <c:pt idx="7743">
                  <c:v>1290268800</c:v>
                </c:pt>
                <c:pt idx="7744">
                  <c:v>1290272400</c:v>
                </c:pt>
                <c:pt idx="7745">
                  <c:v>1290276000</c:v>
                </c:pt>
                <c:pt idx="7746">
                  <c:v>1290279600</c:v>
                </c:pt>
                <c:pt idx="7747">
                  <c:v>1290283200</c:v>
                </c:pt>
                <c:pt idx="7748">
                  <c:v>1290286800</c:v>
                </c:pt>
                <c:pt idx="7749">
                  <c:v>1290290400</c:v>
                </c:pt>
                <c:pt idx="7750">
                  <c:v>1290294000</c:v>
                </c:pt>
                <c:pt idx="7751">
                  <c:v>1290297600</c:v>
                </c:pt>
                <c:pt idx="7752">
                  <c:v>1290301200</c:v>
                </c:pt>
                <c:pt idx="7753">
                  <c:v>1290304800</c:v>
                </c:pt>
                <c:pt idx="7754">
                  <c:v>1290308400</c:v>
                </c:pt>
                <c:pt idx="7755">
                  <c:v>1290312000</c:v>
                </c:pt>
                <c:pt idx="7756">
                  <c:v>1290315600</c:v>
                </c:pt>
                <c:pt idx="7757">
                  <c:v>1290319200</c:v>
                </c:pt>
                <c:pt idx="7758">
                  <c:v>1290322800</c:v>
                </c:pt>
                <c:pt idx="7759">
                  <c:v>1290326400</c:v>
                </c:pt>
                <c:pt idx="7760">
                  <c:v>1290330000</c:v>
                </c:pt>
                <c:pt idx="7761">
                  <c:v>1290333600</c:v>
                </c:pt>
                <c:pt idx="7762">
                  <c:v>1290337200</c:v>
                </c:pt>
                <c:pt idx="7763">
                  <c:v>1290340800</c:v>
                </c:pt>
                <c:pt idx="7764">
                  <c:v>1290344400</c:v>
                </c:pt>
                <c:pt idx="7765">
                  <c:v>1290348000</c:v>
                </c:pt>
                <c:pt idx="7766">
                  <c:v>1290351600</c:v>
                </c:pt>
                <c:pt idx="7767">
                  <c:v>1290355200</c:v>
                </c:pt>
                <c:pt idx="7768">
                  <c:v>1290358800</c:v>
                </c:pt>
                <c:pt idx="7769">
                  <c:v>1290362400</c:v>
                </c:pt>
                <c:pt idx="7770">
                  <c:v>1290366000</c:v>
                </c:pt>
                <c:pt idx="7771">
                  <c:v>1290369600</c:v>
                </c:pt>
                <c:pt idx="7772">
                  <c:v>1290373200</c:v>
                </c:pt>
                <c:pt idx="7773">
                  <c:v>1290376800</c:v>
                </c:pt>
                <c:pt idx="7774">
                  <c:v>1290380400</c:v>
                </c:pt>
                <c:pt idx="7775">
                  <c:v>1290384000</c:v>
                </c:pt>
                <c:pt idx="7776">
                  <c:v>1290387600</c:v>
                </c:pt>
                <c:pt idx="7777">
                  <c:v>1290391200</c:v>
                </c:pt>
                <c:pt idx="7778">
                  <c:v>1290394800</c:v>
                </c:pt>
                <c:pt idx="7779">
                  <c:v>1290398400</c:v>
                </c:pt>
                <c:pt idx="7780">
                  <c:v>1290402000</c:v>
                </c:pt>
                <c:pt idx="7781">
                  <c:v>1290405600</c:v>
                </c:pt>
                <c:pt idx="7782">
                  <c:v>1290409200</c:v>
                </c:pt>
                <c:pt idx="7783">
                  <c:v>1290412800</c:v>
                </c:pt>
                <c:pt idx="7784">
                  <c:v>1290416400</c:v>
                </c:pt>
                <c:pt idx="7785">
                  <c:v>1290420000</c:v>
                </c:pt>
                <c:pt idx="7786">
                  <c:v>1290423600</c:v>
                </c:pt>
                <c:pt idx="7787">
                  <c:v>1290427200</c:v>
                </c:pt>
                <c:pt idx="7788">
                  <c:v>1290430800</c:v>
                </c:pt>
                <c:pt idx="7789">
                  <c:v>1290434400</c:v>
                </c:pt>
                <c:pt idx="7790">
                  <c:v>1290438000</c:v>
                </c:pt>
                <c:pt idx="7791">
                  <c:v>1290441600</c:v>
                </c:pt>
                <c:pt idx="7792">
                  <c:v>1290445200</c:v>
                </c:pt>
                <c:pt idx="7793">
                  <c:v>1290448800</c:v>
                </c:pt>
                <c:pt idx="7794">
                  <c:v>1290452400</c:v>
                </c:pt>
                <c:pt idx="7795">
                  <c:v>1290456000</c:v>
                </c:pt>
                <c:pt idx="7796">
                  <c:v>1290459600</c:v>
                </c:pt>
                <c:pt idx="7797">
                  <c:v>1290463200</c:v>
                </c:pt>
                <c:pt idx="7798">
                  <c:v>1290466800</c:v>
                </c:pt>
                <c:pt idx="7799">
                  <c:v>1290470400</c:v>
                </c:pt>
                <c:pt idx="7800">
                  <c:v>1290474000</c:v>
                </c:pt>
                <c:pt idx="7801">
                  <c:v>1290477600</c:v>
                </c:pt>
                <c:pt idx="7802">
                  <c:v>1290481200</c:v>
                </c:pt>
                <c:pt idx="7803">
                  <c:v>1290484800</c:v>
                </c:pt>
                <c:pt idx="7804">
                  <c:v>1290488400</c:v>
                </c:pt>
                <c:pt idx="7805">
                  <c:v>1290492000</c:v>
                </c:pt>
                <c:pt idx="7806">
                  <c:v>1290495600</c:v>
                </c:pt>
                <c:pt idx="7807">
                  <c:v>1290499200</c:v>
                </c:pt>
                <c:pt idx="7808">
                  <c:v>1290502800</c:v>
                </c:pt>
                <c:pt idx="7809">
                  <c:v>1290506400</c:v>
                </c:pt>
                <c:pt idx="7810">
                  <c:v>1290510000</c:v>
                </c:pt>
                <c:pt idx="7811">
                  <c:v>1290513600</c:v>
                </c:pt>
                <c:pt idx="7812">
                  <c:v>1290517200</c:v>
                </c:pt>
                <c:pt idx="7813">
                  <c:v>1290520800</c:v>
                </c:pt>
                <c:pt idx="7814">
                  <c:v>1290524400</c:v>
                </c:pt>
                <c:pt idx="7815">
                  <c:v>1290528000</c:v>
                </c:pt>
                <c:pt idx="7816">
                  <c:v>1290531600</c:v>
                </c:pt>
                <c:pt idx="7817">
                  <c:v>1290535200</c:v>
                </c:pt>
                <c:pt idx="7818">
                  <c:v>1290538800</c:v>
                </c:pt>
                <c:pt idx="7819">
                  <c:v>1290542400</c:v>
                </c:pt>
                <c:pt idx="7820">
                  <c:v>1290546000</c:v>
                </c:pt>
                <c:pt idx="7821">
                  <c:v>1290549600</c:v>
                </c:pt>
                <c:pt idx="7822">
                  <c:v>1290553200</c:v>
                </c:pt>
                <c:pt idx="7823">
                  <c:v>1290556800</c:v>
                </c:pt>
                <c:pt idx="7824">
                  <c:v>1290560400</c:v>
                </c:pt>
                <c:pt idx="7825">
                  <c:v>1290564000</c:v>
                </c:pt>
                <c:pt idx="7826">
                  <c:v>1290567600</c:v>
                </c:pt>
                <c:pt idx="7827">
                  <c:v>1290571200</c:v>
                </c:pt>
                <c:pt idx="7828">
                  <c:v>1290574800</c:v>
                </c:pt>
                <c:pt idx="7829">
                  <c:v>1290578400</c:v>
                </c:pt>
                <c:pt idx="7830">
                  <c:v>1290582000</c:v>
                </c:pt>
                <c:pt idx="7831">
                  <c:v>1290585600</c:v>
                </c:pt>
                <c:pt idx="7832">
                  <c:v>1290589200</c:v>
                </c:pt>
                <c:pt idx="7833">
                  <c:v>1290592800</c:v>
                </c:pt>
                <c:pt idx="7834">
                  <c:v>1290596400</c:v>
                </c:pt>
                <c:pt idx="7835">
                  <c:v>1290600000</c:v>
                </c:pt>
                <c:pt idx="7836">
                  <c:v>1290603600</c:v>
                </c:pt>
                <c:pt idx="7837">
                  <c:v>1290607200</c:v>
                </c:pt>
                <c:pt idx="7838">
                  <c:v>1290610800</c:v>
                </c:pt>
                <c:pt idx="7839">
                  <c:v>1290614400</c:v>
                </c:pt>
                <c:pt idx="7840">
                  <c:v>1290618000</c:v>
                </c:pt>
                <c:pt idx="7841">
                  <c:v>1290621600</c:v>
                </c:pt>
                <c:pt idx="7842">
                  <c:v>1290625200</c:v>
                </c:pt>
                <c:pt idx="7843">
                  <c:v>1290628800</c:v>
                </c:pt>
                <c:pt idx="7844">
                  <c:v>1290632400</c:v>
                </c:pt>
                <c:pt idx="7845">
                  <c:v>1290636000</c:v>
                </c:pt>
                <c:pt idx="7846">
                  <c:v>1290639600</c:v>
                </c:pt>
                <c:pt idx="7847">
                  <c:v>1290643200</c:v>
                </c:pt>
                <c:pt idx="7848">
                  <c:v>1290646800</c:v>
                </c:pt>
                <c:pt idx="7849">
                  <c:v>1290650400</c:v>
                </c:pt>
                <c:pt idx="7850">
                  <c:v>1290654000</c:v>
                </c:pt>
                <c:pt idx="7851">
                  <c:v>1290657600</c:v>
                </c:pt>
                <c:pt idx="7852">
                  <c:v>1290661200</c:v>
                </c:pt>
                <c:pt idx="7853">
                  <c:v>1290664800</c:v>
                </c:pt>
                <c:pt idx="7854">
                  <c:v>1290668400</c:v>
                </c:pt>
                <c:pt idx="7855">
                  <c:v>1290672000</c:v>
                </c:pt>
                <c:pt idx="7856">
                  <c:v>1290675600</c:v>
                </c:pt>
                <c:pt idx="7857">
                  <c:v>1290679200</c:v>
                </c:pt>
                <c:pt idx="7858">
                  <c:v>1290682800</c:v>
                </c:pt>
                <c:pt idx="7859">
                  <c:v>1290686400</c:v>
                </c:pt>
                <c:pt idx="7860">
                  <c:v>1290690000</c:v>
                </c:pt>
                <c:pt idx="7861">
                  <c:v>1290693600</c:v>
                </c:pt>
                <c:pt idx="7862">
                  <c:v>1290697200</c:v>
                </c:pt>
                <c:pt idx="7863">
                  <c:v>1290700800</c:v>
                </c:pt>
                <c:pt idx="7864">
                  <c:v>1290704400</c:v>
                </c:pt>
                <c:pt idx="7865">
                  <c:v>1290708000</c:v>
                </c:pt>
                <c:pt idx="7866">
                  <c:v>1290711600</c:v>
                </c:pt>
                <c:pt idx="7867">
                  <c:v>1290715200</c:v>
                </c:pt>
                <c:pt idx="7868">
                  <c:v>1290718800</c:v>
                </c:pt>
                <c:pt idx="7869">
                  <c:v>1290722400</c:v>
                </c:pt>
                <c:pt idx="7870">
                  <c:v>1290726000</c:v>
                </c:pt>
                <c:pt idx="7871">
                  <c:v>1290729600</c:v>
                </c:pt>
                <c:pt idx="7872">
                  <c:v>1290733200</c:v>
                </c:pt>
                <c:pt idx="7873">
                  <c:v>1290736800</c:v>
                </c:pt>
                <c:pt idx="7874">
                  <c:v>1290740400</c:v>
                </c:pt>
                <c:pt idx="7875">
                  <c:v>1290744000</c:v>
                </c:pt>
                <c:pt idx="7876">
                  <c:v>1290747600</c:v>
                </c:pt>
                <c:pt idx="7877">
                  <c:v>1290751200</c:v>
                </c:pt>
                <c:pt idx="7878">
                  <c:v>1290754800</c:v>
                </c:pt>
                <c:pt idx="7879">
                  <c:v>1290758400</c:v>
                </c:pt>
                <c:pt idx="7880">
                  <c:v>1290762000</c:v>
                </c:pt>
                <c:pt idx="7881">
                  <c:v>1290765600</c:v>
                </c:pt>
                <c:pt idx="7882">
                  <c:v>1290769200</c:v>
                </c:pt>
                <c:pt idx="7883">
                  <c:v>1290772800</c:v>
                </c:pt>
                <c:pt idx="7884">
                  <c:v>1290776400</c:v>
                </c:pt>
                <c:pt idx="7885">
                  <c:v>1290780000</c:v>
                </c:pt>
                <c:pt idx="7886">
                  <c:v>1290783600</c:v>
                </c:pt>
                <c:pt idx="7887">
                  <c:v>1290787200</c:v>
                </c:pt>
                <c:pt idx="7888">
                  <c:v>1290790800</c:v>
                </c:pt>
                <c:pt idx="7889">
                  <c:v>1290794400</c:v>
                </c:pt>
                <c:pt idx="7890">
                  <c:v>1290798000</c:v>
                </c:pt>
                <c:pt idx="7891">
                  <c:v>1290801600</c:v>
                </c:pt>
                <c:pt idx="7892">
                  <c:v>1290805200</c:v>
                </c:pt>
                <c:pt idx="7893">
                  <c:v>1290808800</c:v>
                </c:pt>
                <c:pt idx="7894">
                  <c:v>1290812400</c:v>
                </c:pt>
                <c:pt idx="7895">
                  <c:v>1290816000</c:v>
                </c:pt>
                <c:pt idx="7896">
                  <c:v>1290819600</c:v>
                </c:pt>
                <c:pt idx="7897">
                  <c:v>1290823200</c:v>
                </c:pt>
                <c:pt idx="7898">
                  <c:v>1290826800</c:v>
                </c:pt>
                <c:pt idx="7899">
                  <c:v>1290830400</c:v>
                </c:pt>
                <c:pt idx="7900">
                  <c:v>1290834000</c:v>
                </c:pt>
                <c:pt idx="7901">
                  <c:v>1290837600</c:v>
                </c:pt>
                <c:pt idx="7902">
                  <c:v>1290841200</c:v>
                </c:pt>
                <c:pt idx="7903">
                  <c:v>1290844800</c:v>
                </c:pt>
                <c:pt idx="7904">
                  <c:v>1290848400</c:v>
                </c:pt>
                <c:pt idx="7905">
                  <c:v>1290852000</c:v>
                </c:pt>
                <c:pt idx="7906">
                  <c:v>1290855600</c:v>
                </c:pt>
                <c:pt idx="7907">
                  <c:v>1290859200</c:v>
                </c:pt>
                <c:pt idx="7908">
                  <c:v>1290862800</c:v>
                </c:pt>
                <c:pt idx="7909">
                  <c:v>1290866400</c:v>
                </c:pt>
                <c:pt idx="7910">
                  <c:v>1290870000</c:v>
                </c:pt>
                <c:pt idx="7911">
                  <c:v>1290873600</c:v>
                </c:pt>
                <c:pt idx="7912">
                  <c:v>1290877200</c:v>
                </c:pt>
                <c:pt idx="7913">
                  <c:v>1290880800</c:v>
                </c:pt>
                <c:pt idx="7914">
                  <c:v>1290884400</c:v>
                </c:pt>
                <c:pt idx="7915">
                  <c:v>1290888000</c:v>
                </c:pt>
                <c:pt idx="7916">
                  <c:v>1290891600</c:v>
                </c:pt>
                <c:pt idx="7917">
                  <c:v>1290895200</c:v>
                </c:pt>
                <c:pt idx="7918">
                  <c:v>1290898800</c:v>
                </c:pt>
                <c:pt idx="7919">
                  <c:v>1290902400</c:v>
                </c:pt>
                <c:pt idx="7920">
                  <c:v>1290906000</c:v>
                </c:pt>
                <c:pt idx="7921">
                  <c:v>1290909600</c:v>
                </c:pt>
                <c:pt idx="7922">
                  <c:v>1290913200</c:v>
                </c:pt>
                <c:pt idx="7923">
                  <c:v>1290916800</c:v>
                </c:pt>
                <c:pt idx="7924">
                  <c:v>1290920400</c:v>
                </c:pt>
                <c:pt idx="7925">
                  <c:v>1290924000</c:v>
                </c:pt>
                <c:pt idx="7926">
                  <c:v>1290927600</c:v>
                </c:pt>
                <c:pt idx="7927">
                  <c:v>1290931200</c:v>
                </c:pt>
                <c:pt idx="7928">
                  <c:v>1290934800</c:v>
                </c:pt>
                <c:pt idx="7929">
                  <c:v>1290938400</c:v>
                </c:pt>
                <c:pt idx="7930">
                  <c:v>1290942000</c:v>
                </c:pt>
                <c:pt idx="7931">
                  <c:v>1290945600</c:v>
                </c:pt>
                <c:pt idx="7932">
                  <c:v>1290949200</c:v>
                </c:pt>
                <c:pt idx="7933">
                  <c:v>1290952800</c:v>
                </c:pt>
                <c:pt idx="7934">
                  <c:v>1290956400</c:v>
                </c:pt>
                <c:pt idx="7935">
                  <c:v>1290960000</c:v>
                </c:pt>
                <c:pt idx="7936">
                  <c:v>1290963600</c:v>
                </c:pt>
                <c:pt idx="7937">
                  <c:v>1290967200</c:v>
                </c:pt>
                <c:pt idx="7938">
                  <c:v>1290970800</c:v>
                </c:pt>
                <c:pt idx="7939">
                  <c:v>1290974400</c:v>
                </c:pt>
                <c:pt idx="7940">
                  <c:v>1290978000</c:v>
                </c:pt>
                <c:pt idx="7941">
                  <c:v>1290981600</c:v>
                </c:pt>
                <c:pt idx="7942">
                  <c:v>1290985200</c:v>
                </c:pt>
                <c:pt idx="7943">
                  <c:v>1290988800</c:v>
                </c:pt>
                <c:pt idx="7944">
                  <c:v>1290992400</c:v>
                </c:pt>
                <c:pt idx="7945">
                  <c:v>1290996000</c:v>
                </c:pt>
                <c:pt idx="7946">
                  <c:v>1290999600</c:v>
                </c:pt>
                <c:pt idx="7947">
                  <c:v>1291003200</c:v>
                </c:pt>
                <c:pt idx="7948">
                  <c:v>1291006800</c:v>
                </c:pt>
                <c:pt idx="7949">
                  <c:v>1291010400</c:v>
                </c:pt>
                <c:pt idx="7950">
                  <c:v>1291014000</c:v>
                </c:pt>
                <c:pt idx="7951">
                  <c:v>1291017600</c:v>
                </c:pt>
                <c:pt idx="7952">
                  <c:v>1291021200</c:v>
                </c:pt>
                <c:pt idx="7953">
                  <c:v>1291024800</c:v>
                </c:pt>
                <c:pt idx="7954">
                  <c:v>1291028400</c:v>
                </c:pt>
                <c:pt idx="7955">
                  <c:v>1291032000</c:v>
                </c:pt>
                <c:pt idx="7956">
                  <c:v>1291035600</c:v>
                </c:pt>
                <c:pt idx="7957">
                  <c:v>1291039200</c:v>
                </c:pt>
                <c:pt idx="7958">
                  <c:v>1291042800</c:v>
                </c:pt>
                <c:pt idx="7959">
                  <c:v>1291046400</c:v>
                </c:pt>
                <c:pt idx="7960">
                  <c:v>1291050000</c:v>
                </c:pt>
                <c:pt idx="7961">
                  <c:v>1291053600</c:v>
                </c:pt>
                <c:pt idx="7962">
                  <c:v>1291057200</c:v>
                </c:pt>
                <c:pt idx="7963">
                  <c:v>1291060800</c:v>
                </c:pt>
                <c:pt idx="7964">
                  <c:v>1291064400</c:v>
                </c:pt>
                <c:pt idx="7965">
                  <c:v>1291068000</c:v>
                </c:pt>
                <c:pt idx="7966">
                  <c:v>1291071600</c:v>
                </c:pt>
                <c:pt idx="7967">
                  <c:v>1291075200</c:v>
                </c:pt>
                <c:pt idx="7968">
                  <c:v>1291078800</c:v>
                </c:pt>
                <c:pt idx="7969">
                  <c:v>1291082400</c:v>
                </c:pt>
                <c:pt idx="7970">
                  <c:v>1291086000</c:v>
                </c:pt>
                <c:pt idx="7971">
                  <c:v>1291089600</c:v>
                </c:pt>
                <c:pt idx="7972">
                  <c:v>1291093200</c:v>
                </c:pt>
                <c:pt idx="7973">
                  <c:v>1291096800</c:v>
                </c:pt>
                <c:pt idx="7974">
                  <c:v>1291100400</c:v>
                </c:pt>
                <c:pt idx="7975">
                  <c:v>1291104000</c:v>
                </c:pt>
                <c:pt idx="7976">
                  <c:v>1291107600</c:v>
                </c:pt>
                <c:pt idx="7977">
                  <c:v>1291111200</c:v>
                </c:pt>
                <c:pt idx="7978">
                  <c:v>1291114800</c:v>
                </c:pt>
                <c:pt idx="7979">
                  <c:v>1291118400</c:v>
                </c:pt>
                <c:pt idx="7980">
                  <c:v>1291122000</c:v>
                </c:pt>
                <c:pt idx="7981">
                  <c:v>1291125600</c:v>
                </c:pt>
                <c:pt idx="7982">
                  <c:v>1291129200</c:v>
                </c:pt>
                <c:pt idx="7983">
                  <c:v>1291132800</c:v>
                </c:pt>
                <c:pt idx="7984">
                  <c:v>1291136400</c:v>
                </c:pt>
                <c:pt idx="7985">
                  <c:v>1291140000</c:v>
                </c:pt>
                <c:pt idx="7986">
                  <c:v>1291143600</c:v>
                </c:pt>
                <c:pt idx="7987">
                  <c:v>1291147200</c:v>
                </c:pt>
                <c:pt idx="7988">
                  <c:v>1291150800</c:v>
                </c:pt>
                <c:pt idx="7989">
                  <c:v>1291154400</c:v>
                </c:pt>
                <c:pt idx="7990">
                  <c:v>1291158000</c:v>
                </c:pt>
                <c:pt idx="7991">
                  <c:v>1291161600</c:v>
                </c:pt>
                <c:pt idx="7992">
                  <c:v>1291165200</c:v>
                </c:pt>
                <c:pt idx="7993">
                  <c:v>1291168800</c:v>
                </c:pt>
                <c:pt idx="7994">
                  <c:v>1291172400</c:v>
                </c:pt>
                <c:pt idx="7995">
                  <c:v>1291176000</c:v>
                </c:pt>
                <c:pt idx="7996">
                  <c:v>1291179600</c:v>
                </c:pt>
                <c:pt idx="7997">
                  <c:v>1291183200</c:v>
                </c:pt>
                <c:pt idx="7998">
                  <c:v>1291186800</c:v>
                </c:pt>
                <c:pt idx="7999">
                  <c:v>1291190400</c:v>
                </c:pt>
                <c:pt idx="8000">
                  <c:v>1291194000</c:v>
                </c:pt>
                <c:pt idx="8001">
                  <c:v>1291197600</c:v>
                </c:pt>
                <c:pt idx="8002">
                  <c:v>1291201200</c:v>
                </c:pt>
                <c:pt idx="8003">
                  <c:v>1291204800</c:v>
                </c:pt>
                <c:pt idx="8004">
                  <c:v>1291208400</c:v>
                </c:pt>
                <c:pt idx="8005">
                  <c:v>1291212000</c:v>
                </c:pt>
                <c:pt idx="8006">
                  <c:v>1291215600</c:v>
                </c:pt>
                <c:pt idx="8007">
                  <c:v>1291219200</c:v>
                </c:pt>
                <c:pt idx="8008">
                  <c:v>1291222800</c:v>
                </c:pt>
                <c:pt idx="8009">
                  <c:v>1291226400</c:v>
                </c:pt>
                <c:pt idx="8010">
                  <c:v>1291230000</c:v>
                </c:pt>
                <c:pt idx="8011">
                  <c:v>1291233600</c:v>
                </c:pt>
                <c:pt idx="8012">
                  <c:v>1291237200</c:v>
                </c:pt>
                <c:pt idx="8013">
                  <c:v>1291240800</c:v>
                </c:pt>
                <c:pt idx="8014">
                  <c:v>1291244400</c:v>
                </c:pt>
                <c:pt idx="8015">
                  <c:v>1291248000</c:v>
                </c:pt>
                <c:pt idx="8016">
                  <c:v>1291251600</c:v>
                </c:pt>
                <c:pt idx="8017">
                  <c:v>1291255200</c:v>
                </c:pt>
                <c:pt idx="8018">
                  <c:v>1291258800</c:v>
                </c:pt>
                <c:pt idx="8019">
                  <c:v>1291262400</c:v>
                </c:pt>
                <c:pt idx="8020">
                  <c:v>1291266000</c:v>
                </c:pt>
                <c:pt idx="8021">
                  <c:v>1291269600</c:v>
                </c:pt>
                <c:pt idx="8022">
                  <c:v>1291273200</c:v>
                </c:pt>
                <c:pt idx="8023">
                  <c:v>1291276800</c:v>
                </c:pt>
                <c:pt idx="8024">
                  <c:v>1291280400</c:v>
                </c:pt>
                <c:pt idx="8025">
                  <c:v>1291284000</c:v>
                </c:pt>
                <c:pt idx="8026">
                  <c:v>1291287600</c:v>
                </c:pt>
                <c:pt idx="8027">
                  <c:v>1291291200</c:v>
                </c:pt>
                <c:pt idx="8028">
                  <c:v>1291294800</c:v>
                </c:pt>
                <c:pt idx="8029">
                  <c:v>1291298400</c:v>
                </c:pt>
                <c:pt idx="8030">
                  <c:v>1291302000</c:v>
                </c:pt>
                <c:pt idx="8031">
                  <c:v>1291305600</c:v>
                </c:pt>
                <c:pt idx="8032">
                  <c:v>1291309200</c:v>
                </c:pt>
                <c:pt idx="8033">
                  <c:v>1291312800</c:v>
                </c:pt>
                <c:pt idx="8034">
                  <c:v>1291316400</c:v>
                </c:pt>
                <c:pt idx="8035">
                  <c:v>1291320000</c:v>
                </c:pt>
                <c:pt idx="8036">
                  <c:v>1291323600</c:v>
                </c:pt>
                <c:pt idx="8037">
                  <c:v>1291327200</c:v>
                </c:pt>
                <c:pt idx="8038">
                  <c:v>1291330800</c:v>
                </c:pt>
                <c:pt idx="8039">
                  <c:v>1291334400</c:v>
                </c:pt>
                <c:pt idx="8040">
                  <c:v>1291338000</c:v>
                </c:pt>
                <c:pt idx="8041">
                  <c:v>1291341600</c:v>
                </c:pt>
                <c:pt idx="8042">
                  <c:v>1291345200</c:v>
                </c:pt>
                <c:pt idx="8043">
                  <c:v>1291348800</c:v>
                </c:pt>
                <c:pt idx="8044">
                  <c:v>1291352400</c:v>
                </c:pt>
                <c:pt idx="8045">
                  <c:v>1291356000</c:v>
                </c:pt>
                <c:pt idx="8046">
                  <c:v>1291359600</c:v>
                </c:pt>
                <c:pt idx="8047">
                  <c:v>1291363200</c:v>
                </c:pt>
                <c:pt idx="8048">
                  <c:v>1291366800</c:v>
                </c:pt>
                <c:pt idx="8049">
                  <c:v>1291370400</c:v>
                </c:pt>
                <c:pt idx="8050">
                  <c:v>1291374000</c:v>
                </c:pt>
                <c:pt idx="8051">
                  <c:v>1291377600</c:v>
                </c:pt>
                <c:pt idx="8052">
                  <c:v>1291381200</c:v>
                </c:pt>
                <c:pt idx="8053">
                  <c:v>1291384800</c:v>
                </c:pt>
                <c:pt idx="8054">
                  <c:v>1291388400</c:v>
                </c:pt>
                <c:pt idx="8055">
                  <c:v>1291392000</c:v>
                </c:pt>
                <c:pt idx="8056">
                  <c:v>1291395600</c:v>
                </c:pt>
                <c:pt idx="8057">
                  <c:v>1291399200</c:v>
                </c:pt>
                <c:pt idx="8058">
                  <c:v>1291402800</c:v>
                </c:pt>
                <c:pt idx="8059">
                  <c:v>1291406400</c:v>
                </c:pt>
                <c:pt idx="8060">
                  <c:v>1291410000</c:v>
                </c:pt>
                <c:pt idx="8061">
                  <c:v>1291413600</c:v>
                </c:pt>
                <c:pt idx="8062">
                  <c:v>1291417200</c:v>
                </c:pt>
                <c:pt idx="8063">
                  <c:v>1291420800</c:v>
                </c:pt>
                <c:pt idx="8064">
                  <c:v>1291424400</c:v>
                </c:pt>
                <c:pt idx="8065">
                  <c:v>1291428000</c:v>
                </c:pt>
                <c:pt idx="8066">
                  <c:v>1291431600</c:v>
                </c:pt>
                <c:pt idx="8067">
                  <c:v>1291435200</c:v>
                </c:pt>
                <c:pt idx="8068">
                  <c:v>1291438800</c:v>
                </c:pt>
                <c:pt idx="8069">
                  <c:v>1291442400</c:v>
                </c:pt>
                <c:pt idx="8070">
                  <c:v>1291446000</c:v>
                </c:pt>
                <c:pt idx="8071">
                  <c:v>1291449600</c:v>
                </c:pt>
                <c:pt idx="8072">
                  <c:v>1291453200</c:v>
                </c:pt>
                <c:pt idx="8073">
                  <c:v>1291456800</c:v>
                </c:pt>
                <c:pt idx="8074">
                  <c:v>1291460400</c:v>
                </c:pt>
                <c:pt idx="8075">
                  <c:v>1291464000</c:v>
                </c:pt>
                <c:pt idx="8076">
                  <c:v>1291467600</c:v>
                </c:pt>
                <c:pt idx="8077">
                  <c:v>1291471200</c:v>
                </c:pt>
                <c:pt idx="8078">
                  <c:v>1291474800</c:v>
                </c:pt>
                <c:pt idx="8079">
                  <c:v>1291478400</c:v>
                </c:pt>
                <c:pt idx="8080">
                  <c:v>1291482000</c:v>
                </c:pt>
                <c:pt idx="8081">
                  <c:v>1291485600</c:v>
                </c:pt>
                <c:pt idx="8082">
                  <c:v>1291489200</c:v>
                </c:pt>
                <c:pt idx="8083">
                  <c:v>1291492800</c:v>
                </c:pt>
                <c:pt idx="8084">
                  <c:v>1291496400</c:v>
                </c:pt>
                <c:pt idx="8085">
                  <c:v>1291500000</c:v>
                </c:pt>
                <c:pt idx="8086">
                  <c:v>1291503600</c:v>
                </c:pt>
                <c:pt idx="8087">
                  <c:v>1291507200</c:v>
                </c:pt>
                <c:pt idx="8088">
                  <c:v>1291510800</c:v>
                </c:pt>
                <c:pt idx="8089">
                  <c:v>1291514400</c:v>
                </c:pt>
                <c:pt idx="8090">
                  <c:v>1291518000</c:v>
                </c:pt>
                <c:pt idx="8091">
                  <c:v>1291521600</c:v>
                </c:pt>
                <c:pt idx="8092">
                  <c:v>1291525200</c:v>
                </c:pt>
                <c:pt idx="8093">
                  <c:v>1291528800</c:v>
                </c:pt>
                <c:pt idx="8094">
                  <c:v>1291532400</c:v>
                </c:pt>
                <c:pt idx="8095">
                  <c:v>1291536000</c:v>
                </c:pt>
                <c:pt idx="8096">
                  <c:v>1291539600</c:v>
                </c:pt>
                <c:pt idx="8097">
                  <c:v>1291543200</c:v>
                </c:pt>
                <c:pt idx="8098">
                  <c:v>1291546800</c:v>
                </c:pt>
                <c:pt idx="8099">
                  <c:v>1291550400</c:v>
                </c:pt>
                <c:pt idx="8100">
                  <c:v>1291554000</c:v>
                </c:pt>
                <c:pt idx="8101">
                  <c:v>1291557600</c:v>
                </c:pt>
                <c:pt idx="8102">
                  <c:v>1291561200</c:v>
                </c:pt>
                <c:pt idx="8103">
                  <c:v>1291564800</c:v>
                </c:pt>
                <c:pt idx="8104">
                  <c:v>1291568400</c:v>
                </c:pt>
                <c:pt idx="8105">
                  <c:v>1291572000</c:v>
                </c:pt>
                <c:pt idx="8106">
                  <c:v>1291575600</c:v>
                </c:pt>
                <c:pt idx="8107">
                  <c:v>1291579200</c:v>
                </c:pt>
                <c:pt idx="8108">
                  <c:v>1291582800</c:v>
                </c:pt>
                <c:pt idx="8109">
                  <c:v>1291586400</c:v>
                </c:pt>
                <c:pt idx="8110">
                  <c:v>1291590000</c:v>
                </c:pt>
                <c:pt idx="8111">
                  <c:v>1291593600</c:v>
                </c:pt>
                <c:pt idx="8112">
                  <c:v>1291597200</c:v>
                </c:pt>
                <c:pt idx="8113">
                  <c:v>1291600800</c:v>
                </c:pt>
                <c:pt idx="8114">
                  <c:v>1291604400</c:v>
                </c:pt>
                <c:pt idx="8115">
                  <c:v>1291608000</c:v>
                </c:pt>
                <c:pt idx="8116">
                  <c:v>1291611600</c:v>
                </c:pt>
                <c:pt idx="8117">
                  <c:v>1291615200</c:v>
                </c:pt>
                <c:pt idx="8118">
                  <c:v>1291618800</c:v>
                </c:pt>
                <c:pt idx="8119">
                  <c:v>1291622400</c:v>
                </c:pt>
                <c:pt idx="8120">
                  <c:v>1291626000</c:v>
                </c:pt>
                <c:pt idx="8121">
                  <c:v>1291629600</c:v>
                </c:pt>
                <c:pt idx="8122">
                  <c:v>1291633200</c:v>
                </c:pt>
                <c:pt idx="8123">
                  <c:v>1291636800</c:v>
                </c:pt>
                <c:pt idx="8124">
                  <c:v>1291640400</c:v>
                </c:pt>
                <c:pt idx="8125">
                  <c:v>1291644000</c:v>
                </c:pt>
                <c:pt idx="8126">
                  <c:v>1291647600</c:v>
                </c:pt>
                <c:pt idx="8127">
                  <c:v>1291651200</c:v>
                </c:pt>
                <c:pt idx="8128">
                  <c:v>1291654800</c:v>
                </c:pt>
                <c:pt idx="8129">
                  <c:v>1291658400</c:v>
                </c:pt>
                <c:pt idx="8130">
                  <c:v>1291662000</c:v>
                </c:pt>
                <c:pt idx="8131">
                  <c:v>1291665600</c:v>
                </c:pt>
                <c:pt idx="8132">
                  <c:v>1291669200</c:v>
                </c:pt>
                <c:pt idx="8133">
                  <c:v>1291672800</c:v>
                </c:pt>
                <c:pt idx="8134">
                  <c:v>1291676400</c:v>
                </c:pt>
                <c:pt idx="8135">
                  <c:v>1291680000</c:v>
                </c:pt>
                <c:pt idx="8136">
                  <c:v>1291683600</c:v>
                </c:pt>
                <c:pt idx="8137">
                  <c:v>1291687200</c:v>
                </c:pt>
                <c:pt idx="8138">
                  <c:v>1291690800</c:v>
                </c:pt>
                <c:pt idx="8139">
                  <c:v>1291694400</c:v>
                </c:pt>
                <c:pt idx="8140">
                  <c:v>1291698000</c:v>
                </c:pt>
                <c:pt idx="8141">
                  <c:v>1291701600</c:v>
                </c:pt>
                <c:pt idx="8142">
                  <c:v>1291705200</c:v>
                </c:pt>
                <c:pt idx="8143">
                  <c:v>1291708800</c:v>
                </c:pt>
                <c:pt idx="8144">
                  <c:v>1291712400</c:v>
                </c:pt>
                <c:pt idx="8145">
                  <c:v>1291716000</c:v>
                </c:pt>
                <c:pt idx="8146">
                  <c:v>1291719600</c:v>
                </c:pt>
                <c:pt idx="8147">
                  <c:v>1291723200</c:v>
                </c:pt>
                <c:pt idx="8148">
                  <c:v>1291726800</c:v>
                </c:pt>
                <c:pt idx="8149">
                  <c:v>1291730400</c:v>
                </c:pt>
                <c:pt idx="8150">
                  <c:v>1291734000</c:v>
                </c:pt>
                <c:pt idx="8151">
                  <c:v>1291737600</c:v>
                </c:pt>
                <c:pt idx="8152">
                  <c:v>1291741200</c:v>
                </c:pt>
                <c:pt idx="8153">
                  <c:v>1291744800</c:v>
                </c:pt>
                <c:pt idx="8154">
                  <c:v>1291748400</c:v>
                </c:pt>
                <c:pt idx="8155">
                  <c:v>1291752000</c:v>
                </c:pt>
                <c:pt idx="8156">
                  <c:v>1291755600</c:v>
                </c:pt>
                <c:pt idx="8157">
                  <c:v>1291759200</c:v>
                </c:pt>
                <c:pt idx="8158">
                  <c:v>1291762800</c:v>
                </c:pt>
                <c:pt idx="8159">
                  <c:v>1291766400</c:v>
                </c:pt>
                <c:pt idx="8160">
                  <c:v>1291770000</c:v>
                </c:pt>
                <c:pt idx="8161">
                  <c:v>1291773600</c:v>
                </c:pt>
                <c:pt idx="8162">
                  <c:v>1291777200</c:v>
                </c:pt>
                <c:pt idx="8163">
                  <c:v>1291780800</c:v>
                </c:pt>
                <c:pt idx="8164">
                  <c:v>1291784400</c:v>
                </c:pt>
                <c:pt idx="8165">
                  <c:v>1291788000</c:v>
                </c:pt>
                <c:pt idx="8166">
                  <c:v>1291791600</c:v>
                </c:pt>
                <c:pt idx="8167">
                  <c:v>1291795200</c:v>
                </c:pt>
                <c:pt idx="8168">
                  <c:v>1291798800</c:v>
                </c:pt>
                <c:pt idx="8169">
                  <c:v>1291802400</c:v>
                </c:pt>
                <c:pt idx="8170">
                  <c:v>1291806000</c:v>
                </c:pt>
                <c:pt idx="8171">
                  <c:v>1291809600</c:v>
                </c:pt>
                <c:pt idx="8172">
                  <c:v>1291813200</c:v>
                </c:pt>
                <c:pt idx="8173">
                  <c:v>1291816800</c:v>
                </c:pt>
                <c:pt idx="8174">
                  <c:v>1291820400</c:v>
                </c:pt>
                <c:pt idx="8175">
                  <c:v>1291824000</c:v>
                </c:pt>
                <c:pt idx="8176">
                  <c:v>1291827600</c:v>
                </c:pt>
                <c:pt idx="8177">
                  <c:v>1291831200</c:v>
                </c:pt>
                <c:pt idx="8178">
                  <c:v>1291834800</c:v>
                </c:pt>
                <c:pt idx="8179">
                  <c:v>1291838400</c:v>
                </c:pt>
                <c:pt idx="8180">
                  <c:v>1291842000</c:v>
                </c:pt>
                <c:pt idx="8181">
                  <c:v>1291845600</c:v>
                </c:pt>
                <c:pt idx="8182">
                  <c:v>1291849200</c:v>
                </c:pt>
                <c:pt idx="8183">
                  <c:v>1291852800</c:v>
                </c:pt>
                <c:pt idx="8184">
                  <c:v>1291856400</c:v>
                </c:pt>
                <c:pt idx="8185">
                  <c:v>1291860000</c:v>
                </c:pt>
                <c:pt idx="8186">
                  <c:v>1291863600</c:v>
                </c:pt>
                <c:pt idx="8187">
                  <c:v>1291867200</c:v>
                </c:pt>
                <c:pt idx="8188">
                  <c:v>1291870800</c:v>
                </c:pt>
                <c:pt idx="8189">
                  <c:v>1291874400</c:v>
                </c:pt>
                <c:pt idx="8190">
                  <c:v>1291878000</c:v>
                </c:pt>
                <c:pt idx="8191">
                  <c:v>1291881600</c:v>
                </c:pt>
                <c:pt idx="8192">
                  <c:v>1291885200</c:v>
                </c:pt>
                <c:pt idx="8193">
                  <c:v>1291888800</c:v>
                </c:pt>
                <c:pt idx="8194">
                  <c:v>1291892400</c:v>
                </c:pt>
                <c:pt idx="8195">
                  <c:v>1291896000</c:v>
                </c:pt>
                <c:pt idx="8196">
                  <c:v>1291899600</c:v>
                </c:pt>
                <c:pt idx="8197">
                  <c:v>1291903200</c:v>
                </c:pt>
                <c:pt idx="8198">
                  <c:v>1291906800</c:v>
                </c:pt>
                <c:pt idx="8199">
                  <c:v>1291910400</c:v>
                </c:pt>
                <c:pt idx="8200">
                  <c:v>1291914000</c:v>
                </c:pt>
                <c:pt idx="8201">
                  <c:v>1291917600</c:v>
                </c:pt>
                <c:pt idx="8202">
                  <c:v>1291921200</c:v>
                </c:pt>
                <c:pt idx="8203">
                  <c:v>1291924800</c:v>
                </c:pt>
                <c:pt idx="8204">
                  <c:v>1291928400</c:v>
                </c:pt>
                <c:pt idx="8205">
                  <c:v>1291932000</c:v>
                </c:pt>
                <c:pt idx="8206">
                  <c:v>1291935600</c:v>
                </c:pt>
                <c:pt idx="8207">
                  <c:v>1291939200</c:v>
                </c:pt>
                <c:pt idx="8208">
                  <c:v>1291942800</c:v>
                </c:pt>
                <c:pt idx="8209">
                  <c:v>1291946400</c:v>
                </c:pt>
                <c:pt idx="8210">
                  <c:v>1291950000</c:v>
                </c:pt>
                <c:pt idx="8211">
                  <c:v>1291953600</c:v>
                </c:pt>
                <c:pt idx="8212">
                  <c:v>1291957200</c:v>
                </c:pt>
                <c:pt idx="8213">
                  <c:v>1291960800</c:v>
                </c:pt>
                <c:pt idx="8214">
                  <c:v>1291964400</c:v>
                </c:pt>
                <c:pt idx="8215">
                  <c:v>1291968000</c:v>
                </c:pt>
                <c:pt idx="8216">
                  <c:v>1291971600</c:v>
                </c:pt>
                <c:pt idx="8217">
                  <c:v>1291975200</c:v>
                </c:pt>
                <c:pt idx="8218">
                  <c:v>1291978800</c:v>
                </c:pt>
                <c:pt idx="8219">
                  <c:v>1291982400</c:v>
                </c:pt>
                <c:pt idx="8220">
                  <c:v>1291986000</c:v>
                </c:pt>
                <c:pt idx="8221">
                  <c:v>1291989600</c:v>
                </c:pt>
                <c:pt idx="8222">
                  <c:v>1291993200</c:v>
                </c:pt>
                <c:pt idx="8223">
                  <c:v>1291996800</c:v>
                </c:pt>
                <c:pt idx="8224">
                  <c:v>1292000400</c:v>
                </c:pt>
                <c:pt idx="8225">
                  <c:v>1292004000</c:v>
                </c:pt>
                <c:pt idx="8226">
                  <c:v>1292007600</c:v>
                </c:pt>
                <c:pt idx="8227">
                  <c:v>1292011200</c:v>
                </c:pt>
                <c:pt idx="8228">
                  <c:v>1292014800</c:v>
                </c:pt>
                <c:pt idx="8229">
                  <c:v>1292018400</c:v>
                </c:pt>
                <c:pt idx="8230">
                  <c:v>1292022000</c:v>
                </c:pt>
                <c:pt idx="8231">
                  <c:v>1292025600</c:v>
                </c:pt>
                <c:pt idx="8232">
                  <c:v>1292029200</c:v>
                </c:pt>
                <c:pt idx="8233">
                  <c:v>1292032800</c:v>
                </c:pt>
                <c:pt idx="8234">
                  <c:v>1292036400</c:v>
                </c:pt>
                <c:pt idx="8235">
                  <c:v>1292040000</c:v>
                </c:pt>
                <c:pt idx="8236">
                  <c:v>1292043600</c:v>
                </c:pt>
                <c:pt idx="8237">
                  <c:v>1292047200</c:v>
                </c:pt>
                <c:pt idx="8238">
                  <c:v>1292050800</c:v>
                </c:pt>
                <c:pt idx="8239">
                  <c:v>1292054400</c:v>
                </c:pt>
                <c:pt idx="8240">
                  <c:v>1292058000</c:v>
                </c:pt>
                <c:pt idx="8241">
                  <c:v>1292061600</c:v>
                </c:pt>
                <c:pt idx="8242">
                  <c:v>1292065200</c:v>
                </c:pt>
                <c:pt idx="8243">
                  <c:v>1292068800</c:v>
                </c:pt>
                <c:pt idx="8244">
                  <c:v>1292072400</c:v>
                </c:pt>
                <c:pt idx="8245">
                  <c:v>1292076000</c:v>
                </c:pt>
                <c:pt idx="8246">
                  <c:v>1292079600</c:v>
                </c:pt>
                <c:pt idx="8247">
                  <c:v>1292083200</c:v>
                </c:pt>
                <c:pt idx="8248">
                  <c:v>1292086800</c:v>
                </c:pt>
                <c:pt idx="8249">
                  <c:v>1292090400</c:v>
                </c:pt>
                <c:pt idx="8250">
                  <c:v>1292094000</c:v>
                </c:pt>
                <c:pt idx="8251">
                  <c:v>1292097600</c:v>
                </c:pt>
                <c:pt idx="8252">
                  <c:v>1292101200</c:v>
                </c:pt>
                <c:pt idx="8253">
                  <c:v>1292104800</c:v>
                </c:pt>
                <c:pt idx="8254">
                  <c:v>1292108400</c:v>
                </c:pt>
                <c:pt idx="8255">
                  <c:v>1292112000</c:v>
                </c:pt>
                <c:pt idx="8256">
                  <c:v>1292115600</c:v>
                </c:pt>
                <c:pt idx="8257">
                  <c:v>1292119200</c:v>
                </c:pt>
                <c:pt idx="8258">
                  <c:v>1292122800</c:v>
                </c:pt>
                <c:pt idx="8259">
                  <c:v>1292126400</c:v>
                </c:pt>
                <c:pt idx="8260">
                  <c:v>1292130000</c:v>
                </c:pt>
                <c:pt idx="8261">
                  <c:v>1292133600</c:v>
                </c:pt>
                <c:pt idx="8262">
                  <c:v>1292137200</c:v>
                </c:pt>
                <c:pt idx="8263">
                  <c:v>1292140800</c:v>
                </c:pt>
                <c:pt idx="8264">
                  <c:v>1292144400</c:v>
                </c:pt>
                <c:pt idx="8265">
                  <c:v>1292148000</c:v>
                </c:pt>
                <c:pt idx="8266">
                  <c:v>1292151600</c:v>
                </c:pt>
                <c:pt idx="8267">
                  <c:v>1292155200</c:v>
                </c:pt>
                <c:pt idx="8268">
                  <c:v>1292158800</c:v>
                </c:pt>
                <c:pt idx="8269">
                  <c:v>1292162400</c:v>
                </c:pt>
                <c:pt idx="8270">
                  <c:v>1292166000</c:v>
                </c:pt>
                <c:pt idx="8271">
                  <c:v>1292169600</c:v>
                </c:pt>
                <c:pt idx="8272">
                  <c:v>1292173200</c:v>
                </c:pt>
                <c:pt idx="8273">
                  <c:v>1292176800</c:v>
                </c:pt>
                <c:pt idx="8274">
                  <c:v>1292180400</c:v>
                </c:pt>
                <c:pt idx="8275">
                  <c:v>1292184000</c:v>
                </c:pt>
                <c:pt idx="8276">
                  <c:v>1292187600</c:v>
                </c:pt>
                <c:pt idx="8277">
                  <c:v>1292191200</c:v>
                </c:pt>
                <c:pt idx="8278">
                  <c:v>1292194800</c:v>
                </c:pt>
                <c:pt idx="8279">
                  <c:v>1292198400</c:v>
                </c:pt>
                <c:pt idx="8280">
                  <c:v>1292202000</c:v>
                </c:pt>
                <c:pt idx="8281">
                  <c:v>1292205600</c:v>
                </c:pt>
                <c:pt idx="8282">
                  <c:v>1292209200</c:v>
                </c:pt>
                <c:pt idx="8283">
                  <c:v>1292212800</c:v>
                </c:pt>
                <c:pt idx="8284">
                  <c:v>1292216400</c:v>
                </c:pt>
                <c:pt idx="8285">
                  <c:v>1292220000</c:v>
                </c:pt>
                <c:pt idx="8286">
                  <c:v>1292223600</c:v>
                </c:pt>
                <c:pt idx="8287">
                  <c:v>1292227200</c:v>
                </c:pt>
                <c:pt idx="8288">
                  <c:v>1292230800</c:v>
                </c:pt>
                <c:pt idx="8289">
                  <c:v>1292234400</c:v>
                </c:pt>
                <c:pt idx="8290">
                  <c:v>1292238000</c:v>
                </c:pt>
                <c:pt idx="8291">
                  <c:v>1292241600</c:v>
                </c:pt>
                <c:pt idx="8292">
                  <c:v>1292245200</c:v>
                </c:pt>
                <c:pt idx="8293">
                  <c:v>1292248800</c:v>
                </c:pt>
                <c:pt idx="8294">
                  <c:v>1292252400</c:v>
                </c:pt>
                <c:pt idx="8295">
                  <c:v>1292256000</c:v>
                </c:pt>
                <c:pt idx="8296">
                  <c:v>1292259600</c:v>
                </c:pt>
                <c:pt idx="8297">
                  <c:v>1292263200</c:v>
                </c:pt>
                <c:pt idx="8298">
                  <c:v>1292266800</c:v>
                </c:pt>
                <c:pt idx="8299">
                  <c:v>1292270400</c:v>
                </c:pt>
                <c:pt idx="8300">
                  <c:v>1292274000</c:v>
                </c:pt>
                <c:pt idx="8301">
                  <c:v>1292277600</c:v>
                </c:pt>
                <c:pt idx="8302">
                  <c:v>1292281200</c:v>
                </c:pt>
                <c:pt idx="8303">
                  <c:v>1292284800</c:v>
                </c:pt>
                <c:pt idx="8304">
                  <c:v>1292288400</c:v>
                </c:pt>
                <c:pt idx="8305">
                  <c:v>1292292000</c:v>
                </c:pt>
                <c:pt idx="8306">
                  <c:v>1292295600</c:v>
                </c:pt>
                <c:pt idx="8307">
                  <c:v>1292299200</c:v>
                </c:pt>
                <c:pt idx="8308">
                  <c:v>1292302800</c:v>
                </c:pt>
                <c:pt idx="8309">
                  <c:v>1292306400</c:v>
                </c:pt>
                <c:pt idx="8310">
                  <c:v>1292310000</c:v>
                </c:pt>
                <c:pt idx="8311">
                  <c:v>1292313600</c:v>
                </c:pt>
                <c:pt idx="8312">
                  <c:v>1292317200</c:v>
                </c:pt>
                <c:pt idx="8313">
                  <c:v>1292320800</c:v>
                </c:pt>
                <c:pt idx="8314">
                  <c:v>1292324400</c:v>
                </c:pt>
                <c:pt idx="8315">
                  <c:v>1292328000</c:v>
                </c:pt>
                <c:pt idx="8316">
                  <c:v>1292331600</c:v>
                </c:pt>
                <c:pt idx="8317">
                  <c:v>1292335200</c:v>
                </c:pt>
                <c:pt idx="8318">
                  <c:v>1292338800</c:v>
                </c:pt>
                <c:pt idx="8319">
                  <c:v>1292342400</c:v>
                </c:pt>
                <c:pt idx="8320">
                  <c:v>1292346000</c:v>
                </c:pt>
                <c:pt idx="8321">
                  <c:v>1292349600</c:v>
                </c:pt>
                <c:pt idx="8322">
                  <c:v>1292353200</c:v>
                </c:pt>
                <c:pt idx="8323">
                  <c:v>1292356800</c:v>
                </c:pt>
                <c:pt idx="8324">
                  <c:v>1292360400</c:v>
                </c:pt>
                <c:pt idx="8325">
                  <c:v>1292364000</c:v>
                </c:pt>
                <c:pt idx="8326">
                  <c:v>1292367600</c:v>
                </c:pt>
                <c:pt idx="8327">
                  <c:v>1292371200</c:v>
                </c:pt>
                <c:pt idx="8328">
                  <c:v>1292374800</c:v>
                </c:pt>
                <c:pt idx="8329">
                  <c:v>1292378400</c:v>
                </c:pt>
                <c:pt idx="8330">
                  <c:v>1292382000</c:v>
                </c:pt>
                <c:pt idx="8331">
                  <c:v>1292385600</c:v>
                </c:pt>
                <c:pt idx="8332">
                  <c:v>1292389200</c:v>
                </c:pt>
                <c:pt idx="8333">
                  <c:v>1292392800</c:v>
                </c:pt>
                <c:pt idx="8334">
                  <c:v>1292396400</c:v>
                </c:pt>
                <c:pt idx="8335">
                  <c:v>1292400000</c:v>
                </c:pt>
                <c:pt idx="8336">
                  <c:v>1292403600</c:v>
                </c:pt>
                <c:pt idx="8337">
                  <c:v>1292407200</c:v>
                </c:pt>
                <c:pt idx="8338">
                  <c:v>1292410800</c:v>
                </c:pt>
                <c:pt idx="8339">
                  <c:v>1292414400</c:v>
                </c:pt>
                <c:pt idx="8340">
                  <c:v>1292418000</c:v>
                </c:pt>
                <c:pt idx="8341">
                  <c:v>1292421600</c:v>
                </c:pt>
                <c:pt idx="8342">
                  <c:v>1292425200</c:v>
                </c:pt>
                <c:pt idx="8343">
                  <c:v>1292428800</c:v>
                </c:pt>
                <c:pt idx="8344">
                  <c:v>1292432400</c:v>
                </c:pt>
                <c:pt idx="8345">
                  <c:v>1292436000</c:v>
                </c:pt>
                <c:pt idx="8346">
                  <c:v>1292439600</c:v>
                </c:pt>
                <c:pt idx="8347">
                  <c:v>1292443200</c:v>
                </c:pt>
                <c:pt idx="8348">
                  <c:v>1292446800</c:v>
                </c:pt>
                <c:pt idx="8349">
                  <c:v>1292450400</c:v>
                </c:pt>
                <c:pt idx="8350">
                  <c:v>1292454000</c:v>
                </c:pt>
                <c:pt idx="8351">
                  <c:v>1292457600</c:v>
                </c:pt>
                <c:pt idx="8352">
                  <c:v>1292461200</c:v>
                </c:pt>
                <c:pt idx="8353">
                  <c:v>1292464800</c:v>
                </c:pt>
                <c:pt idx="8354">
                  <c:v>1292468400</c:v>
                </c:pt>
                <c:pt idx="8355">
                  <c:v>1292472000</c:v>
                </c:pt>
                <c:pt idx="8356">
                  <c:v>1292475600</c:v>
                </c:pt>
                <c:pt idx="8357">
                  <c:v>1292479200</c:v>
                </c:pt>
                <c:pt idx="8358">
                  <c:v>1292482800</c:v>
                </c:pt>
                <c:pt idx="8359">
                  <c:v>1292486400</c:v>
                </c:pt>
                <c:pt idx="8360">
                  <c:v>1292490000</c:v>
                </c:pt>
                <c:pt idx="8361">
                  <c:v>1292493600</c:v>
                </c:pt>
                <c:pt idx="8362">
                  <c:v>1292497200</c:v>
                </c:pt>
                <c:pt idx="8363">
                  <c:v>1292500800</c:v>
                </c:pt>
                <c:pt idx="8364">
                  <c:v>1292504400</c:v>
                </c:pt>
                <c:pt idx="8365">
                  <c:v>1292508000</c:v>
                </c:pt>
                <c:pt idx="8366">
                  <c:v>1292511600</c:v>
                </c:pt>
                <c:pt idx="8367">
                  <c:v>1292515200</c:v>
                </c:pt>
                <c:pt idx="8368">
                  <c:v>1292518800</c:v>
                </c:pt>
                <c:pt idx="8369">
                  <c:v>1292522400</c:v>
                </c:pt>
                <c:pt idx="8370">
                  <c:v>1292526000</c:v>
                </c:pt>
                <c:pt idx="8371">
                  <c:v>1292529600</c:v>
                </c:pt>
                <c:pt idx="8372">
                  <c:v>1292533200</c:v>
                </c:pt>
                <c:pt idx="8373">
                  <c:v>1292536800</c:v>
                </c:pt>
                <c:pt idx="8374">
                  <c:v>1292540400</c:v>
                </c:pt>
                <c:pt idx="8375">
                  <c:v>1292544000</c:v>
                </c:pt>
                <c:pt idx="8376">
                  <c:v>1292547600</c:v>
                </c:pt>
                <c:pt idx="8377">
                  <c:v>1292551200</c:v>
                </c:pt>
                <c:pt idx="8378">
                  <c:v>1292554800</c:v>
                </c:pt>
                <c:pt idx="8379">
                  <c:v>1292558400</c:v>
                </c:pt>
                <c:pt idx="8380">
                  <c:v>1292562000</c:v>
                </c:pt>
                <c:pt idx="8381">
                  <c:v>1292565600</c:v>
                </c:pt>
                <c:pt idx="8382">
                  <c:v>1292569200</c:v>
                </c:pt>
                <c:pt idx="8383">
                  <c:v>1292572800</c:v>
                </c:pt>
                <c:pt idx="8384">
                  <c:v>1292576400</c:v>
                </c:pt>
                <c:pt idx="8385">
                  <c:v>1292580000</c:v>
                </c:pt>
                <c:pt idx="8386">
                  <c:v>1292583600</c:v>
                </c:pt>
                <c:pt idx="8387">
                  <c:v>1292587200</c:v>
                </c:pt>
                <c:pt idx="8388">
                  <c:v>1292590800</c:v>
                </c:pt>
                <c:pt idx="8389">
                  <c:v>1292594400</c:v>
                </c:pt>
                <c:pt idx="8390">
                  <c:v>1292598000</c:v>
                </c:pt>
                <c:pt idx="8391">
                  <c:v>1292601600</c:v>
                </c:pt>
                <c:pt idx="8392">
                  <c:v>1292605200</c:v>
                </c:pt>
                <c:pt idx="8393">
                  <c:v>1292608800</c:v>
                </c:pt>
                <c:pt idx="8394">
                  <c:v>1292612400</c:v>
                </c:pt>
                <c:pt idx="8395">
                  <c:v>1292616000</c:v>
                </c:pt>
                <c:pt idx="8396">
                  <c:v>1292619600</c:v>
                </c:pt>
                <c:pt idx="8397">
                  <c:v>1292623200</c:v>
                </c:pt>
                <c:pt idx="8398">
                  <c:v>1292626800</c:v>
                </c:pt>
                <c:pt idx="8399">
                  <c:v>1292630400</c:v>
                </c:pt>
                <c:pt idx="8400">
                  <c:v>1292634000</c:v>
                </c:pt>
                <c:pt idx="8401">
                  <c:v>1292637600</c:v>
                </c:pt>
                <c:pt idx="8402">
                  <c:v>1292641200</c:v>
                </c:pt>
                <c:pt idx="8403">
                  <c:v>1292644800</c:v>
                </c:pt>
                <c:pt idx="8404">
                  <c:v>1292648400</c:v>
                </c:pt>
                <c:pt idx="8405">
                  <c:v>1292652000</c:v>
                </c:pt>
                <c:pt idx="8406">
                  <c:v>1292655600</c:v>
                </c:pt>
                <c:pt idx="8407">
                  <c:v>1292659200</c:v>
                </c:pt>
                <c:pt idx="8408">
                  <c:v>1292662800</c:v>
                </c:pt>
                <c:pt idx="8409">
                  <c:v>1292666400</c:v>
                </c:pt>
                <c:pt idx="8410">
                  <c:v>1292670000</c:v>
                </c:pt>
                <c:pt idx="8411">
                  <c:v>1292673600</c:v>
                </c:pt>
                <c:pt idx="8412">
                  <c:v>1292677200</c:v>
                </c:pt>
                <c:pt idx="8413">
                  <c:v>1292680800</c:v>
                </c:pt>
                <c:pt idx="8414">
                  <c:v>1292684400</c:v>
                </c:pt>
                <c:pt idx="8415">
                  <c:v>1292688000</c:v>
                </c:pt>
                <c:pt idx="8416">
                  <c:v>1292691600</c:v>
                </c:pt>
                <c:pt idx="8417">
                  <c:v>1292695200</c:v>
                </c:pt>
                <c:pt idx="8418">
                  <c:v>1292698800</c:v>
                </c:pt>
                <c:pt idx="8419">
                  <c:v>1292702400</c:v>
                </c:pt>
                <c:pt idx="8420">
                  <c:v>1292706000</c:v>
                </c:pt>
                <c:pt idx="8421">
                  <c:v>1292709600</c:v>
                </c:pt>
                <c:pt idx="8422">
                  <c:v>1292713200</c:v>
                </c:pt>
                <c:pt idx="8423">
                  <c:v>1292716800</c:v>
                </c:pt>
                <c:pt idx="8424">
                  <c:v>1292720400</c:v>
                </c:pt>
                <c:pt idx="8425">
                  <c:v>1292724000</c:v>
                </c:pt>
                <c:pt idx="8426">
                  <c:v>1292727600</c:v>
                </c:pt>
                <c:pt idx="8427">
                  <c:v>1292731200</c:v>
                </c:pt>
                <c:pt idx="8428">
                  <c:v>1292734800</c:v>
                </c:pt>
                <c:pt idx="8429">
                  <c:v>1292738400</c:v>
                </c:pt>
                <c:pt idx="8430">
                  <c:v>1292742000</c:v>
                </c:pt>
                <c:pt idx="8431">
                  <c:v>1292745600</c:v>
                </c:pt>
                <c:pt idx="8432">
                  <c:v>1292749200</c:v>
                </c:pt>
                <c:pt idx="8433">
                  <c:v>1292752800</c:v>
                </c:pt>
                <c:pt idx="8434">
                  <c:v>1292756400</c:v>
                </c:pt>
                <c:pt idx="8435">
                  <c:v>1292760000</c:v>
                </c:pt>
                <c:pt idx="8436">
                  <c:v>1292763600</c:v>
                </c:pt>
                <c:pt idx="8437">
                  <c:v>1292767200</c:v>
                </c:pt>
                <c:pt idx="8438">
                  <c:v>1292770800</c:v>
                </c:pt>
                <c:pt idx="8439">
                  <c:v>1292774400</c:v>
                </c:pt>
                <c:pt idx="8440">
                  <c:v>1292778000</c:v>
                </c:pt>
                <c:pt idx="8441">
                  <c:v>1292781600</c:v>
                </c:pt>
                <c:pt idx="8442">
                  <c:v>1292785200</c:v>
                </c:pt>
                <c:pt idx="8443">
                  <c:v>1292788800</c:v>
                </c:pt>
                <c:pt idx="8444">
                  <c:v>1292792400</c:v>
                </c:pt>
                <c:pt idx="8445">
                  <c:v>1292796000</c:v>
                </c:pt>
                <c:pt idx="8446">
                  <c:v>1292799600</c:v>
                </c:pt>
                <c:pt idx="8447">
                  <c:v>1292803200</c:v>
                </c:pt>
                <c:pt idx="8448">
                  <c:v>1292806800</c:v>
                </c:pt>
                <c:pt idx="8449">
                  <c:v>1292810400</c:v>
                </c:pt>
                <c:pt idx="8450">
                  <c:v>1292814000</c:v>
                </c:pt>
                <c:pt idx="8451">
                  <c:v>1292817600</c:v>
                </c:pt>
                <c:pt idx="8452">
                  <c:v>1292821200</c:v>
                </c:pt>
                <c:pt idx="8453">
                  <c:v>1292824800</c:v>
                </c:pt>
                <c:pt idx="8454">
                  <c:v>1292828400</c:v>
                </c:pt>
                <c:pt idx="8455">
                  <c:v>1292832000</c:v>
                </c:pt>
                <c:pt idx="8456">
                  <c:v>1292835600</c:v>
                </c:pt>
                <c:pt idx="8457">
                  <c:v>1292839200</c:v>
                </c:pt>
                <c:pt idx="8458">
                  <c:v>1292842800</c:v>
                </c:pt>
                <c:pt idx="8459">
                  <c:v>1292846400</c:v>
                </c:pt>
                <c:pt idx="8460">
                  <c:v>1292850000</c:v>
                </c:pt>
                <c:pt idx="8461">
                  <c:v>1292853600</c:v>
                </c:pt>
                <c:pt idx="8462">
                  <c:v>1292857200</c:v>
                </c:pt>
                <c:pt idx="8463">
                  <c:v>1292860800</c:v>
                </c:pt>
                <c:pt idx="8464">
                  <c:v>1292864400</c:v>
                </c:pt>
                <c:pt idx="8465">
                  <c:v>1292868000</c:v>
                </c:pt>
                <c:pt idx="8466">
                  <c:v>1292871600</c:v>
                </c:pt>
                <c:pt idx="8467">
                  <c:v>1292875200</c:v>
                </c:pt>
                <c:pt idx="8468">
                  <c:v>1292878800</c:v>
                </c:pt>
                <c:pt idx="8469">
                  <c:v>1292882400</c:v>
                </c:pt>
                <c:pt idx="8470">
                  <c:v>1292886000</c:v>
                </c:pt>
                <c:pt idx="8471">
                  <c:v>1292889600</c:v>
                </c:pt>
                <c:pt idx="8472">
                  <c:v>1292893200</c:v>
                </c:pt>
                <c:pt idx="8473">
                  <c:v>1292896800</c:v>
                </c:pt>
                <c:pt idx="8474">
                  <c:v>1292900400</c:v>
                </c:pt>
                <c:pt idx="8475">
                  <c:v>1292904000</c:v>
                </c:pt>
                <c:pt idx="8476">
                  <c:v>1292907600</c:v>
                </c:pt>
                <c:pt idx="8477">
                  <c:v>1292911200</c:v>
                </c:pt>
                <c:pt idx="8478">
                  <c:v>1292914800</c:v>
                </c:pt>
                <c:pt idx="8479">
                  <c:v>1292918400</c:v>
                </c:pt>
                <c:pt idx="8480">
                  <c:v>1292922000</c:v>
                </c:pt>
                <c:pt idx="8481">
                  <c:v>1292925600</c:v>
                </c:pt>
                <c:pt idx="8482">
                  <c:v>1292929200</c:v>
                </c:pt>
                <c:pt idx="8483">
                  <c:v>1292932800</c:v>
                </c:pt>
                <c:pt idx="8484">
                  <c:v>1292936400</c:v>
                </c:pt>
                <c:pt idx="8485">
                  <c:v>1292940000</c:v>
                </c:pt>
                <c:pt idx="8486">
                  <c:v>1292943600</c:v>
                </c:pt>
                <c:pt idx="8487">
                  <c:v>1292947200</c:v>
                </c:pt>
                <c:pt idx="8488">
                  <c:v>1292950800</c:v>
                </c:pt>
                <c:pt idx="8489">
                  <c:v>1292954400</c:v>
                </c:pt>
                <c:pt idx="8490">
                  <c:v>1292958000</c:v>
                </c:pt>
                <c:pt idx="8491">
                  <c:v>1292961600</c:v>
                </c:pt>
                <c:pt idx="8492">
                  <c:v>1292965200</c:v>
                </c:pt>
                <c:pt idx="8493">
                  <c:v>1292968800</c:v>
                </c:pt>
                <c:pt idx="8494">
                  <c:v>1292972400</c:v>
                </c:pt>
                <c:pt idx="8495">
                  <c:v>1292976000</c:v>
                </c:pt>
                <c:pt idx="8496">
                  <c:v>1292979600</c:v>
                </c:pt>
                <c:pt idx="8497">
                  <c:v>1292983200</c:v>
                </c:pt>
                <c:pt idx="8498">
                  <c:v>1292986800</c:v>
                </c:pt>
                <c:pt idx="8499">
                  <c:v>1292990400</c:v>
                </c:pt>
                <c:pt idx="8500">
                  <c:v>1292994000</c:v>
                </c:pt>
                <c:pt idx="8501">
                  <c:v>1292997600</c:v>
                </c:pt>
                <c:pt idx="8502">
                  <c:v>1293001200</c:v>
                </c:pt>
                <c:pt idx="8503">
                  <c:v>1293004800</c:v>
                </c:pt>
                <c:pt idx="8504">
                  <c:v>1293008400</c:v>
                </c:pt>
                <c:pt idx="8505">
                  <c:v>1293012000</c:v>
                </c:pt>
                <c:pt idx="8506">
                  <c:v>1293015600</c:v>
                </c:pt>
                <c:pt idx="8507">
                  <c:v>1293019200</c:v>
                </c:pt>
                <c:pt idx="8508">
                  <c:v>1293022800</c:v>
                </c:pt>
                <c:pt idx="8509">
                  <c:v>1293026400</c:v>
                </c:pt>
                <c:pt idx="8510">
                  <c:v>1293030000</c:v>
                </c:pt>
                <c:pt idx="8511">
                  <c:v>1293033600</c:v>
                </c:pt>
                <c:pt idx="8512">
                  <c:v>1293037200</c:v>
                </c:pt>
                <c:pt idx="8513">
                  <c:v>1293040800</c:v>
                </c:pt>
                <c:pt idx="8514">
                  <c:v>1293044400</c:v>
                </c:pt>
                <c:pt idx="8515">
                  <c:v>1293048000</c:v>
                </c:pt>
                <c:pt idx="8516">
                  <c:v>1293051600</c:v>
                </c:pt>
                <c:pt idx="8517">
                  <c:v>1293055200</c:v>
                </c:pt>
                <c:pt idx="8518">
                  <c:v>1293058800</c:v>
                </c:pt>
                <c:pt idx="8519">
                  <c:v>1293062400</c:v>
                </c:pt>
                <c:pt idx="8520">
                  <c:v>1293066000</c:v>
                </c:pt>
                <c:pt idx="8521">
                  <c:v>1293069600</c:v>
                </c:pt>
                <c:pt idx="8522">
                  <c:v>1293073200</c:v>
                </c:pt>
                <c:pt idx="8523">
                  <c:v>1293076800</c:v>
                </c:pt>
                <c:pt idx="8524">
                  <c:v>1293080400</c:v>
                </c:pt>
                <c:pt idx="8525">
                  <c:v>1293084000</c:v>
                </c:pt>
                <c:pt idx="8526">
                  <c:v>1293087600</c:v>
                </c:pt>
                <c:pt idx="8527">
                  <c:v>1293091200</c:v>
                </c:pt>
                <c:pt idx="8528">
                  <c:v>1293094800</c:v>
                </c:pt>
                <c:pt idx="8529">
                  <c:v>1293098400</c:v>
                </c:pt>
                <c:pt idx="8530">
                  <c:v>1293102000</c:v>
                </c:pt>
                <c:pt idx="8531">
                  <c:v>1293105600</c:v>
                </c:pt>
                <c:pt idx="8532">
                  <c:v>1293109200</c:v>
                </c:pt>
                <c:pt idx="8533">
                  <c:v>1293112800</c:v>
                </c:pt>
                <c:pt idx="8534">
                  <c:v>1293116400</c:v>
                </c:pt>
                <c:pt idx="8535">
                  <c:v>1293120000</c:v>
                </c:pt>
                <c:pt idx="8536">
                  <c:v>1293123600</c:v>
                </c:pt>
                <c:pt idx="8537">
                  <c:v>1293127200</c:v>
                </c:pt>
                <c:pt idx="8538">
                  <c:v>1293130800</c:v>
                </c:pt>
                <c:pt idx="8539">
                  <c:v>1293134400</c:v>
                </c:pt>
                <c:pt idx="8540">
                  <c:v>1293138000</c:v>
                </c:pt>
                <c:pt idx="8541">
                  <c:v>1293141600</c:v>
                </c:pt>
                <c:pt idx="8542">
                  <c:v>1293145200</c:v>
                </c:pt>
                <c:pt idx="8543">
                  <c:v>1293148800</c:v>
                </c:pt>
                <c:pt idx="8544">
                  <c:v>1293152400</c:v>
                </c:pt>
                <c:pt idx="8545">
                  <c:v>1293156000</c:v>
                </c:pt>
                <c:pt idx="8546">
                  <c:v>1293159600</c:v>
                </c:pt>
                <c:pt idx="8547">
                  <c:v>1293163200</c:v>
                </c:pt>
                <c:pt idx="8548">
                  <c:v>1293166800</c:v>
                </c:pt>
                <c:pt idx="8549">
                  <c:v>1293170400</c:v>
                </c:pt>
                <c:pt idx="8550">
                  <c:v>1293174000</c:v>
                </c:pt>
                <c:pt idx="8551">
                  <c:v>1293177600</c:v>
                </c:pt>
                <c:pt idx="8552">
                  <c:v>1293181200</c:v>
                </c:pt>
                <c:pt idx="8553">
                  <c:v>1293184800</c:v>
                </c:pt>
                <c:pt idx="8554">
                  <c:v>1293188400</c:v>
                </c:pt>
                <c:pt idx="8555">
                  <c:v>1293192000</c:v>
                </c:pt>
                <c:pt idx="8556">
                  <c:v>1293195600</c:v>
                </c:pt>
                <c:pt idx="8557">
                  <c:v>1293199200</c:v>
                </c:pt>
                <c:pt idx="8558">
                  <c:v>1293202800</c:v>
                </c:pt>
                <c:pt idx="8559">
                  <c:v>1293206400</c:v>
                </c:pt>
                <c:pt idx="8560">
                  <c:v>1293210000</c:v>
                </c:pt>
                <c:pt idx="8561">
                  <c:v>1293213600</c:v>
                </c:pt>
                <c:pt idx="8562">
                  <c:v>1293217200</c:v>
                </c:pt>
                <c:pt idx="8563">
                  <c:v>1293220800</c:v>
                </c:pt>
                <c:pt idx="8564">
                  <c:v>1293224400</c:v>
                </c:pt>
                <c:pt idx="8565">
                  <c:v>1293228000</c:v>
                </c:pt>
                <c:pt idx="8566">
                  <c:v>1293231600</c:v>
                </c:pt>
                <c:pt idx="8567">
                  <c:v>1293235200</c:v>
                </c:pt>
                <c:pt idx="8568">
                  <c:v>1293238800</c:v>
                </c:pt>
                <c:pt idx="8569">
                  <c:v>1293242400</c:v>
                </c:pt>
                <c:pt idx="8570">
                  <c:v>1293246000</c:v>
                </c:pt>
                <c:pt idx="8571">
                  <c:v>1293249600</c:v>
                </c:pt>
                <c:pt idx="8572">
                  <c:v>1293253200</c:v>
                </c:pt>
                <c:pt idx="8573">
                  <c:v>1293256800</c:v>
                </c:pt>
                <c:pt idx="8574">
                  <c:v>1293260400</c:v>
                </c:pt>
                <c:pt idx="8575">
                  <c:v>1293264000</c:v>
                </c:pt>
                <c:pt idx="8576">
                  <c:v>1293267600</c:v>
                </c:pt>
                <c:pt idx="8577">
                  <c:v>1293271200</c:v>
                </c:pt>
                <c:pt idx="8578">
                  <c:v>1293274800</c:v>
                </c:pt>
                <c:pt idx="8579">
                  <c:v>1293278400</c:v>
                </c:pt>
                <c:pt idx="8580">
                  <c:v>1293282000</c:v>
                </c:pt>
                <c:pt idx="8581">
                  <c:v>1293285600</c:v>
                </c:pt>
                <c:pt idx="8582">
                  <c:v>1293289200</c:v>
                </c:pt>
                <c:pt idx="8583">
                  <c:v>1293292800</c:v>
                </c:pt>
                <c:pt idx="8584">
                  <c:v>1293296400</c:v>
                </c:pt>
                <c:pt idx="8585">
                  <c:v>1293300000</c:v>
                </c:pt>
                <c:pt idx="8586">
                  <c:v>1293303600</c:v>
                </c:pt>
                <c:pt idx="8587">
                  <c:v>1293307200</c:v>
                </c:pt>
                <c:pt idx="8588">
                  <c:v>1293310800</c:v>
                </c:pt>
                <c:pt idx="8589">
                  <c:v>1293314400</c:v>
                </c:pt>
                <c:pt idx="8590">
                  <c:v>1293318000</c:v>
                </c:pt>
                <c:pt idx="8591">
                  <c:v>1293321600</c:v>
                </c:pt>
                <c:pt idx="8592">
                  <c:v>1293325200</c:v>
                </c:pt>
                <c:pt idx="8593">
                  <c:v>1293328800</c:v>
                </c:pt>
                <c:pt idx="8594">
                  <c:v>1293332400</c:v>
                </c:pt>
                <c:pt idx="8595">
                  <c:v>1293336000</c:v>
                </c:pt>
                <c:pt idx="8596">
                  <c:v>1293339600</c:v>
                </c:pt>
                <c:pt idx="8597">
                  <c:v>1293343200</c:v>
                </c:pt>
                <c:pt idx="8598">
                  <c:v>1293346800</c:v>
                </c:pt>
                <c:pt idx="8599">
                  <c:v>1293350400</c:v>
                </c:pt>
                <c:pt idx="8600">
                  <c:v>1293354000</c:v>
                </c:pt>
                <c:pt idx="8601">
                  <c:v>1293357600</c:v>
                </c:pt>
                <c:pt idx="8602">
                  <c:v>1293361200</c:v>
                </c:pt>
                <c:pt idx="8603">
                  <c:v>1293364800</c:v>
                </c:pt>
                <c:pt idx="8604">
                  <c:v>1293368400</c:v>
                </c:pt>
                <c:pt idx="8605">
                  <c:v>1293372000</c:v>
                </c:pt>
                <c:pt idx="8606">
                  <c:v>1293375600</c:v>
                </c:pt>
                <c:pt idx="8607">
                  <c:v>1293379200</c:v>
                </c:pt>
                <c:pt idx="8608">
                  <c:v>1293382800</c:v>
                </c:pt>
                <c:pt idx="8609">
                  <c:v>1293386400</c:v>
                </c:pt>
                <c:pt idx="8610">
                  <c:v>1293390000</c:v>
                </c:pt>
                <c:pt idx="8611">
                  <c:v>1293393600</c:v>
                </c:pt>
                <c:pt idx="8612">
                  <c:v>1293397200</c:v>
                </c:pt>
                <c:pt idx="8613">
                  <c:v>1293400800</c:v>
                </c:pt>
                <c:pt idx="8614">
                  <c:v>1293404400</c:v>
                </c:pt>
                <c:pt idx="8615">
                  <c:v>1293408000</c:v>
                </c:pt>
                <c:pt idx="8616">
                  <c:v>1293411600</c:v>
                </c:pt>
                <c:pt idx="8617">
                  <c:v>1293415200</c:v>
                </c:pt>
                <c:pt idx="8618">
                  <c:v>1293418800</c:v>
                </c:pt>
                <c:pt idx="8619">
                  <c:v>1293422400</c:v>
                </c:pt>
                <c:pt idx="8620">
                  <c:v>1293426000</c:v>
                </c:pt>
                <c:pt idx="8621">
                  <c:v>1293429600</c:v>
                </c:pt>
                <c:pt idx="8622">
                  <c:v>1293433200</c:v>
                </c:pt>
                <c:pt idx="8623">
                  <c:v>1293436800</c:v>
                </c:pt>
                <c:pt idx="8624">
                  <c:v>1293440400</c:v>
                </c:pt>
                <c:pt idx="8625">
                  <c:v>1293444000</c:v>
                </c:pt>
                <c:pt idx="8626">
                  <c:v>1293447600</c:v>
                </c:pt>
                <c:pt idx="8627">
                  <c:v>1293451200</c:v>
                </c:pt>
                <c:pt idx="8628">
                  <c:v>1293454800</c:v>
                </c:pt>
                <c:pt idx="8629">
                  <c:v>1293458400</c:v>
                </c:pt>
                <c:pt idx="8630">
                  <c:v>1293462000</c:v>
                </c:pt>
                <c:pt idx="8631">
                  <c:v>1293465600</c:v>
                </c:pt>
                <c:pt idx="8632">
                  <c:v>1293469200</c:v>
                </c:pt>
                <c:pt idx="8633">
                  <c:v>1293472800</c:v>
                </c:pt>
                <c:pt idx="8634">
                  <c:v>1293476400</c:v>
                </c:pt>
                <c:pt idx="8635">
                  <c:v>1293480000</c:v>
                </c:pt>
                <c:pt idx="8636">
                  <c:v>1293483600</c:v>
                </c:pt>
                <c:pt idx="8637">
                  <c:v>1293487200</c:v>
                </c:pt>
                <c:pt idx="8638">
                  <c:v>1293490800</c:v>
                </c:pt>
                <c:pt idx="8639">
                  <c:v>1293494400</c:v>
                </c:pt>
                <c:pt idx="8640">
                  <c:v>1293498000</c:v>
                </c:pt>
                <c:pt idx="8641">
                  <c:v>1293501600</c:v>
                </c:pt>
                <c:pt idx="8642">
                  <c:v>1293505200</c:v>
                </c:pt>
                <c:pt idx="8643">
                  <c:v>1293508800</c:v>
                </c:pt>
                <c:pt idx="8644">
                  <c:v>1293512400</c:v>
                </c:pt>
                <c:pt idx="8645">
                  <c:v>1293516000</c:v>
                </c:pt>
                <c:pt idx="8646">
                  <c:v>1293519600</c:v>
                </c:pt>
                <c:pt idx="8647">
                  <c:v>1293523200</c:v>
                </c:pt>
                <c:pt idx="8648">
                  <c:v>1293526800</c:v>
                </c:pt>
                <c:pt idx="8649">
                  <c:v>1293530400</c:v>
                </c:pt>
                <c:pt idx="8650">
                  <c:v>1293534000</c:v>
                </c:pt>
                <c:pt idx="8651">
                  <c:v>1293537600</c:v>
                </c:pt>
                <c:pt idx="8652">
                  <c:v>1293541200</c:v>
                </c:pt>
                <c:pt idx="8653">
                  <c:v>1293544800</c:v>
                </c:pt>
                <c:pt idx="8654">
                  <c:v>1293548400</c:v>
                </c:pt>
                <c:pt idx="8655">
                  <c:v>1293552000</c:v>
                </c:pt>
                <c:pt idx="8656">
                  <c:v>1293555600</c:v>
                </c:pt>
                <c:pt idx="8657">
                  <c:v>1293559200</c:v>
                </c:pt>
                <c:pt idx="8658">
                  <c:v>1293562800</c:v>
                </c:pt>
                <c:pt idx="8659">
                  <c:v>1293566400</c:v>
                </c:pt>
                <c:pt idx="8660">
                  <c:v>1293570000</c:v>
                </c:pt>
                <c:pt idx="8661">
                  <c:v>1293573600</c:v>
                </c:pt>
                <c:pt idx="8662">
                  <c:v>1293577200</c:v>
                </c:pt>
                <c:pt idx="8663">
                  <c:v>1293580800</c:v>
                </c:pt>
                <c:pt idx="8664">
                  <c:v>1293584400</c:v>
                </c:pt>
                <c:pt idx="8665">
                  <c:v>1293588000</c:v>
                </c:pt>
                <c:pt idx="8666">
                  <c:v>1293591600</c:v>
                </c:pt>
                <c:pt idx="8667">
                  <c:v>1293595200</c:v>
                </c:pt>
                <c:pt idx="8668">
                  <c:v>1293598800</c:v>
                </c:pt>
                <c:pt idx="8669">
                  <c:v>1293602400</c:v>
                </c:pt>
                <c:pt idx="8670">
                  <c:v>1293606000</c:v>
                </c:pt>
                <c:pt idx="8671">
                  <c:v>1293609600</c:v>
                </c:pt>
                <c:pt idx="8672">
                  <c:v>1293613200</c:v>
                </c:pt>
                <c:pt idx="8673">
                  <c:v>1293616800</c:v>
                </c:pt>
                <c:pt idx="8674">
                  <c:v>1293620400</c:v>
                </c:pt>
                <c:pt idx="8675">
                  <c:v>1293624000</c:v>
                </c:pt>
                <c:pt idx="8676">
                  <c:v>1293627600</c:v>
                </c:pt>
                <c:pt idx="8677">
                  <c:v>1293631200</c:v>
                </c:pt>
                <c:pt idx="8678">
                  <c:v>1293634800</c:v>
                </c:pt>
                <c:pt idx="8679">
                  <c:v>1293638400</c:v>
                </c:pt>
                <c:pt idx="8680">
                  <c:v>1293642000</c:v>
                </c:pt>
                <c:pt idx="8681">
                  <c:v>1293645600</c:v>
                </c:pt>
                <c:pt idx="8682">
                  <c:v>1293649200</c:v>
                </c:pt>
                <c:pt idx="8683">
                  <c:v>1293652800</c:v>
                </c:pt>
                <c:pt idx="8684">
                  <c:v>1293656400</c:v>
                </c:pt>
                <c:pt idx="8685">
                  <c:v>1293660000</c:v>
                </c:pt>
                <c:pt idx="8686">
                  <c:v>1293663600</c:v>
                </c:pt>
                <c:pt idx="8687">
                  <c:v>1293667200</c:v>
                </c:pt>
                <c:pt idx="8688">
                  <c:v>1293670800</c:v>
                </c:pt>
                <c:pt idx="8689">
                  <c:v>1293674400</c:v>
                </c:pt>
                <c:pt idx="8690">
                  <c:v>1293678000</c:v>
                </c:pt>
                <c:pt idx="8691">
                  <c:v>1293681600</c:v>
                </c:pt>
                <c:pt idx="8692">
                  <c:v>1293685200</c:v>
                </c:pt>
                <c:pt idx="8693">
                  <c:v>1293688800</c:v>
                </c:pt>
                <c:pt idx="8694">
                  <c:v>1293692400</c:v>
                </c:pt>
                <c:pt idx="8695">
                  <c:v>1293696000</c:v>
                </c:pt>
                <c:pt idx="8696">
                  <c:v>1293699600</c:v>
                </c:pt>
                <c:pt idx="8697">
                  <c:v>1293703200</c:v>
                </c:pt>
                <c:pt idx="8698">
                  <c:v>1293706800</c:v>
                </c:pt>
                <c:pt idx="8699">
                  <c:v>1293710400</c:v>
                </c:pt>
                <c:pt idx="8700">
                  <c:v>1293714000</c:v>
                </c:pt>
                <c:pt idx="8701">
                  <c:v>1293717600</c:v>
                </c:pt>
                <c:pt idx="8702">
                  <c:v>1293721200</c:v>
                </c:pt>
                <c:pt idx="8703">
                  <c:v>1293724800</c:v>
                </c:pt>
                <c:pt idx="8704">
                  <c:v>1293728400</c:v>
                </c:pt>
                <c:pt idx="8705">
                  <c:v>1293732000</c:v>
                </c:pt>
                <c:pt idx="8706">
                  <c:v>1293735600</c:v>
                </c:pt>
                <c:pt idx="8707">
                  <c:v>1293739200</c:v>
                </c:pt>
                <c:pt idx="8708">
                  <c:v>1293742800</c:v>
                </c:pt>
                <c:pt idx="8709">
                  <c:v>1293746400</c:v>
                </c:pt>
                <c:pt idx="8710">
                  <c:v>1293750000</c:v>
                </c:pt>
                <c:pt idx="8711">
                  <c:v>1293753600</c:v>
                </c:pt>
                <c:pt idx="8712">
                  <c:v>1293757200</c:v>
                </c:pt>
                <c:pt idx="8713">
                  <c:v>1293760800</c:v>
                </c:pt>
                <c:pt idx="8714">
                  <c:v>1293764400</c:v>
                </c:pt>
                <c:pt idx="8715">
                  <c:v>1293768000</c:v>
                </c:pt>
                <c:pt idx="8716">
                  <c:v>1293771600</c:v>
                </c:pt>
                <c:pt idx="8717">
                  <c:v>1293775200</c:v>
                </c:pt>
                <c:pt idx="8718">
                  <c:v>1293778800</c:v>
                </c:pt>
                <c:pt idx="8719">
                  <c:v>1293782400</c:v>
                </c:pt>
                <c:pt idx="8720">
                  <c:v>1293786000</c:v>
                </c:pt>
                <c:pt idx="8721">
                  <c:v>1293789600</c:v>
                </c:pt>
                <c:pt idx="8722">
                  <c:v>1293793200</c:v>
                </c:pt>
                <c:pt idx="8723">
                  <c:v>1293796800</c:v>
                </c:pt>
                <c:pt idx="8724">
                  <c:v>1293800400</c:v>
                </c:pt>
                <c:pt idx="8725">
                  <c:v>1293804000</c:v>
                </c:pt>
                <c:pt idx="8726">
                  <c:v>1293807600</c:v>
                </c:pt>
                <c:pt idx="8727">
                  <c:v>1293811200</c:v>
                </c:pt>
                <c:pt idx="8728">
                  <c:v>1293814800</c:v>
                </c:pt>
                <c:pt idx="8729">
                  <c:v>1293818400</c:v>
                </c:pt>
                <c:pt idx="8730">
                  <c:v>1293822000</c:v>
                </c:pt>
                <c:pt idx="8731">
                  <c:v>1293825600</c:v>
                </c:pt>
                <c:pt idx="8732">
                  <c:v>1293829200</c:v>
                </c:pt>
                <c:pt idx="8733">
                  <c:v>1293832800</c:v>
                </c:pt>
                <c:pt idx="8734">
                  <c:v>1293836400</c:v>
                </c:pt>
                <c:pt idx="8735">
                  <c:v>1293840000</c:v>
                </c:pt>
                <c:pt idx="8736">
                  <c:v>1293843600</c:v>
                </c:pt>
                <c:pt idx="8737">
                  <c:v>1293847200</c:v>
                </c:pt>
                <c:pt idx="8738">
                  <c:v>1293850800</c:v>
                </c:pt>
                <c:pt idx="8739">
                  <c:v>1293854400</c:v>
                </c:pt>
                <c:pt idx="8740">
                  <c:v>1293858000</c:v>
                </c:pt>
                <c:pt idx="8741">
                  <c:v>1293861600</c:v>
                </c:pt>
                <c:pt idx="8742">
                  <c:v>1293865200</c:v>
                </c:pt>
                <c:pt idx="8743">
                  <c:v>1293868800</c:v>
                </c:pt>
                <c:pt idx="8744">
                  <c:v>1293872400</c:v>
                </c:pt>
                <c:pt idx="8745">
                  <c:v>1293876000</c:v>
                </c:pt>
                <c:pt idx="8746">
                  <c:v>1293879600</c:v>
                </c:pt>
                <c:pt idx="8747">
                  <c:v>1293883200</c:v>
                </c:pt>
                <c:pt idx="8748">
                  <c:v>1293886800</c:v>
                </c:pt>
                <c:pt idx="8749">
                  <c:v>1293890400</c:v>
                </c:pt>
                <c:pt idx="8750">
                  <c:v>1293894000</c:v>
                </c:pt>
                <c:pt idx="8751">
                  <c:v>1293897600</c:v>
                </c:pt>
                <c:pt idx="8752">
                  <c:v>1293901200</c:v>
                </c:pt>
                <c:pt idx="8753">
                  <c:v>1293904800</c:v>
                </c:pt>
                <c:pt idx="8754">
                  <c:v>1293908400</c:v>
                </c:pt>
                <c:pt idx="8755">
                  <c:v>1293912000</c:v>
                </c:pt>
                <c:pt idx="8756">
                  <c:v>1293915600</c:v>
                </c:pt>
                <c:pt idx="8757">
                  <c:v>1293919200</c:v>
                </c:pt>
                <c:pt idx="8758">
                  <c:v>1293922800</c:v>
                </c:pt>
                <c:pt idx="8759">
                  <c:v>1293926400</c:v>
                </c:pt>
                <c:pt idx="8760">
                  <c:v>1293930000</c:v>
                </c:pt>
                <c:pt idx="8761">
                  <c:v>1293933600</c:v>
                </c:pt>
                <c:pt idx="8762">
                  <c:v>1293937200</c:v>
                </c:pt>
                <c:pt idx="8763">
                  <c:v>1293940800</c:v>
                </c:pt>
                <c:pt idx="8764">
                  <c:v>1293944400</c:v>
                </c:pt>
                <c:pt idx="8765">
                  <c:v>1293948000</c:v>
                </c:pt>
                <c:pt idx="8766">
                  <c:v>1293951600</c:v>
                </c:pt>
                <c:pt idx="8767">
                  <c:v>1293955200</c:v>
                </c:pt>
                <c:pt idx="8768">
                  <c:v>1293958800</c:v>
                </c:pt>
                <c:pt idx="8769">
                  <c:v>1293962400</c:v>
                </c:pt>
                <c:pt idx="8770">
                  <c:v>1293966000</c:v>
                </c:pt>
                <c:pt idx="8771">
                  <c:v>1293969600</c:v>
                </c:pt>
                <c:pt idx="8772">
                  <c:v>1293973200</c:v>
                </c:pt>
                <c:pt idx="8773">
                  <c:v>1293976800</c:v>
                </c:pt>
                <c:pt idx="8774">
                  <c:v>1293980400</c:v>
                </c:pt>
                <c:pt idx="8775">
                  <c:v>1293984000</c:v>
                </c:pt>
                <c:pt idx="8776">
                  <c:v>1293987600</c:v>
                </c:pt>
                <c:pt idx="8777">
                  <c:v>1293991200</c:v>
                </c:pt>
                <c:pt idx="8778">
                  <c:v>1293994800</c:v>
                </c:pt>
                <c:pt idx="8779">
                  <c:v>1293998400</c:v>
                </c:pt>
                <c:pt idx="8780">
                  <c:v>1294002000</c:v>
                </c:pt>
                <c:pt idx="8781">
                  <c:v>1294005600</c:v>
                </c:pt>
                <c:pt idx="8782">
                  <c:v>1294009200</c:v>
                </c:pt>
                <c:pt idx="8783">
                  <c:v>1294012800</c:v>
                </c:pt>
                <c:pt idx="8784">
                  <c:v>1294016400</c:v>
                </c:pt>
                <c:pt idx="8785">
                  <c:v>1294020000</c:v>
                </c:pt>
                <c:pt idx="8786">
                  <c:v>1294023600</c:v>
                </c:pt>
                <c:pt idx="8787">
                  <c:v>1294027200</c:v>
                </c:pt>
                <c:pt idx="8788">
                  <c:v>1294030800</c:v>
                </c:pt>
                <c:pt idx="8789">
                  <c:v>1294034400</c:v>
                </c:pt>
                <c:pt idx="8790">
                  <c:v>1294038000</c:v>
                </c:pt>
                <c:pt idx="8791">
                  <c:v>1294041600</c:v>
                </c:pt>
                <c:pt idx="8792">
                  <c:v>1294045200</c:v>
                </c:pt>
                <c:pt idx="8793">
                  <c:v>1294048800</c:v>
                </c:pt>
                <c:pt idx="8794">
                  <c:v>1294052400</c:v>
                </c:pt>
                <c:pt idx="8795">
                  <c:v>1294056000</c:v>
                </c:pt>
                <c:pt idx="8796">
                  <c:v>1294059600</c:v>
                </c:pt>
                <c:pt idx="8797">
                  <c:v>1294063200</c:v>
                </c:pt>
                <c:pt idx="8798">
                  <c:v>1294066800</c:v>
                </c:pt>
                <c:pt idx="8799">
                  <c:v>1294070400</c:v>
                </c:pt>
                <c:pt idx="8800">
                  <c:v>1294074000</c:v>
                </c:pt>
                <c:pt idx="8801">
                  <c:v>1294077600</c:v>
                </c:pt>
                <c:pt idx="8802">
                  <c:v>1294081200</c:v>
                </c:pt>
                <c:pt idx="8803">
                  <c:v>1294084800</c:v>
                </c:pt>
                <c:pt idx="8804">
                  <c:v>1294088400</c:v>
                </c:pt>
                <c:pt idx="8805">
                  <c:v>1294092000</c:v>
                </c:pt>
                <c:pt idx="8806">
                  <c:v>1294095600</c:v>
                </c:pt>
                <c:pt idx="8807">
                  <c:v>1294099200</c:v>
                </c:pt>
                <c:pt idx="8808">
                  <c:v>1294102800</c:v>
                </c:pt>
                <c:pt idx="8809">
                  <c:v>1294106400</c:v>
                </c:pt>
                <c:pt idx="8810">
                  <c:v>1294110000</c:v>
                </c:pt>
                <c:pt idx="8811">
                  <c:v>1294113600</c:v>
                </c:pt>
                <c:pt idx="8812">
                  <c:v>1294117200</c:v>
                </c:pt>
                <c:pt idx="8813">
                  <c:v>1294120800</c:v>
                </c:pt>
                <c:pt idx="8814">
                  <c:v>1294124400</c:v>
                </c:pt>
                <c:pt idx="8815">
                  <c:v>1294128000</c:v>
                </c:pt>
                <c:pt idx="8816">
                  <c:v>1294131600</c:v>
                </c:pt>
                <c:pt idx="8817">
                  <c:v>1294135200</c:v>
                </c:pt>
                <c:pt idx="8818">
                  <c:v>1294138800</c:v>
                </c:pt>
                <c:pt idx="8819">
                  <c:v>1294142400</c:v>
                </c:pt>
                <c:pt idx="8820">
                  <c:v>1294146000</c:v>
                </c:pt>
                <c:pt idx="8821">
                  <c:v>1294149600</c:v>
                </c:pt>
                <c:pt idx="8822">
                  <c:v>1294153200</c:v>
                </c:pt>
                <c:pt idx="8823">
                  <c:v>1294156800</c:v>
                </c:pt>
                <c:pt idx="8824">
                  <c:v>1294160400</c:v>
                </c:pt>
                <c:pt idx="8825">
                  <c:v>1294164000</c:v>
                </c:pt>
                <c:pt idx="8826">
                  <c:v>1294167600</c:v>
                </c:pt>
                <c:pt idx="8827">
                  <c:v>1294171200</c:v>
                </c:pt>
                <c:pt idx="8828">
                  <c:v>1294174800</c:v>
                </c:pt>
                <c:pt idx="8829">
                  <c:v>1294178400</c:v>
                </c:pt>
                <c:pt idx="8830">
                  <c:v>1294182000</c:v>
                </c:pt>
                <c:pt idx="8831">
                  <c:v>1294185600</c:v>
                </c:pt>
                <c:pt idx="8832">
                  <c:v>1294189200</c:v>
                </c:pt>
                <c:pt idx="8833">
                  <c:v>1294192800</c:v>
                </c:pt>
                <c:pt idx="8834">
                  <c:v>1294196400</c:v>
                </c:pt>
                <c:pt idx="8835">
                  <c:v>1294200000</c:v>
                </c:pt>
                <c:pt idx="8836">
                  <c:v>1294203600</c:v>
                </c:pt>
                <c:pt idx="8837">
                  <c:v>1294207200</c:v>
                </c:pt>
                <c:pt idx="8838">
                  <c:v>1294210800</c:v>
                </c:pt>
                <c:pt idx="8839">
                  <c:v>1294214400</c:v>
                </c:pt>
                <c:pt idx="8840">
                  <c:v>1294218000</c:v>
                </c:pt>
                <c:pt idx="8841">
                  <c:v>1294221600</c:v>
                </c:pt>
                <c:pt idx="8842">
                  <c:v>1294225200</c:v>
                </c:pt>
                <c:pt idx="8843">
                  <c:v>1294228800</c:v>
                </c:pt>
                <c:pt idx="8844">
                  <c:v>1294232400</c:v>
                </c:pt>
                <c:pt idx="8845">
                  <c:v>1294236000</c:v>
                </c:pt>
                <c:pt idx="8846">
                  <c:v>1294239600</c:v>
                </c:pt>
                <c:pt idx="8847">
                  <c:v>1294243200</c:v>
                </c:pt>
                <c:pt idx="8848">
                  <c:v>1294246800</c:v>
                </c:pt>
                <c:pt idx="8849">
                  <c:v>1294250400</c:v>
                </c:pt>
                <c:pt idx="8850">
                  <c:v>1294254000</c:v>
                </c:pt>
                <c:pt idx="8851">
                  <c:v>1294257600</c:v>
                </c:pt>
                <c:pt idx="8852">
                  <c:v>1294261200</c:v>
                </c:pt>
                <c:pt idx="8853">
                  <c:v>1294264800</c:v>
                </c:pt>
                <c:pt idx="8854">
                  <c:v>1294268400</c:v>
                </c:pt>
                <c:pt idx="8855">
                  <c:v>1294272000</c:v>
                </c:pt>
                <c:pt idx="8856">
                  <c:v>1294275600</c:v>
                </c:pt>
                <c:pt idx="8857">
                  <c:v>1294279200</c:v>
                </c:pt>
                <c:pt idx="8858">
                  <c:v>1294282800</c:v>
                </c:pt>
                <c:pt idx="8859">
                  <c:v>1294286400</c:v>
                </c:pt>
                <c:pt idx="8860">
                  <c:v>1294290000</c:v>
                </c:pt>
                <c:pt idx="8861">
                  <c:v>1294293600</c:v>
                </c:pt>
                <c:pt idx="8862">
                  <c:v>1294297200</c:v>
                </c:pt>
                <c:pt idx="8863">
                  <c:v>1294300800</c:v>
                </c:pt>
                <c:pt idx="8864">
                  <c:v>1294304400</c:v>
                </c:pt>
                <c:pt idx="8865">
                  <c:v>1294308000</c:v>
                </c:pt>
                <c:pt idx="8866">
                  <c:v>1294311600</c:v>
                </c:pt>
                <c:pt idx="8867">
                  <c:v>1294315200</c:v>
                </c:pt>
                <c:pt idx="8868">
                  <c:v>1294318800</c:v>
                </c:pt>
                <c:pt idx="8869">
                  <c:v>1294322400</c:v>
                </c:pt>
                <c:pt idx="8870">
                  <c:v>1294326000</c:v>
                </c:pt>
                <c:pt idx="8871">
                  <c:v>1294329600</c:v>
                </c:pt>
                <c:pt idx="8872">
                  <c:v>1294333200</c:v>
                </c:pt>
                <c:pt idx="8873">
                  <c:v>1294336800</c:v>
                </c:pt>
                <c:pt idx="8874">
                  <c:v>1294340400</c:v>
                </c:pt>
                <c:pt idx="8875">
                  <c:v>1294344000</c:v>
                </c:pt>
                <c:pt idx="8876">
                  <c:v>1294347600</c:v>
                </c:pt>
                <c:pt idx="8877">
                  <c:v>1294351200</c:v>
                </c:pt>
                <c:pt idx="8878">
                  <c:v>1294354800</c:v>
                </c:pt>
                <c:pt idx="8879">
                  <c:v>1294358400</c:v>
                </c:pt>
                <c:pt idx="8880">
                  <c:v>1294362000</c:v>
                </c:pt>
                <c:pt idx="8881">
                  <c:v>1294365600</c:v>
                </c:pt>
                <c:pt idx="8882">
                  <c:v>1294369200</c:v>
                </c:pt>
                <c:pt idx="8883">
                  <c:v>1294372800</c:v>
                </c:pt>
                <c:pt idx="8884">
                  <c:v>1294376400</c:v>
                </c:pt>
                <c:pt idx="8885">
                  <c:v>1294380000</c:v>
                </c:pt>
                <c:pt idx="8886">
                  <c:v>1294383600</c:v>
                </c:pt>
                <c:pt idx="8887">
                  <c:v>1294387200</c:v>
                </c:pt>
                <c:pt idx="8888">
                  <c:v>1294390800</c:v>
                </c:pt>
                <c:pt idx="8889">
                  <c:v>1294394400</c:v>
                </c:pt>
                <c:pt idx="8890">
                  <c:v>1294398000</c:v>
                </c:pt>
                <c:pt idx="8891">
                  <c:v>1294401600</c:v>
                </c:pt>
                <c:pt idx="8892">
                  <c:v>1294405200</c:v>
                </c:pt>
                <c:pt idx="8893">
                  <c:v>1294408800</c:v>
                </c:pt>
                <c:pt idx="8894">
                  <c:v>1294412400</c:v>
                </c:pt>
                <c:pt idx="8895">
                  <c:v>1294416000</c:v>
                </c:pt>
                <c:pt idx="8896">
                  <c:v>1294419600</c:v>
                </c:pt>
                <c:pt idx="8897">
                  <c:v>1294423200</c:v>
                </c:pt>
                <c:pt idx="8898">
                  <c:v>1294426800</c:v>
                </c:pt>
                <c:pt idx="8899">
                  <c:v>1294430400</c:v>
                </c:pt>
                <c:pt idx="8900">
                  <c:v>1294434000</c:v>
                </c:pt>
                <c:pt idx="8901">
                  <c:v>1294437600</c:v>
                </c:pt>
                <c:pt idx="8902">
                  <c:v>1294441200</c:v>
                </c:pt>
                <c:pt idx="8903">
                  <c:v>1294444800</c:v>
                </c:pt>
                <c:pt idx="8904">
                  <c:v>1294448400</c:v>
                </c:pt>
                <c:pt idx="8905">
                  <c:v>1294452000</c:v>
                </c:pt>
                <c:pt idx="8906">
                  <c:v>1294455600</c:v>
                </c:pt>
                <c:pt idx="8907">
                  <c:v>1294459200</c:v>
                </c:pt>
                <c:pt idx="8908">
                  <c:v>1294462800</c:v>
                </c:pt>
                <c:pt idx="8909">
                  <c:v>1294466400</c:v>
                </c:pt>
                <c:pt idx="8910">
                  <c:v>1294470000</c:v>
                </c:pt>
                <c:pt idx="8911">
                  <c:v>1294473600</c:v>
                </c:pt>
                <c:pt idx="8912">
                  <c:v>1294477200</c:v>
                </c:pt>
                <c:pt idx="8913">
                  <c:v>1294480800</c:v>
                </c:pt>
                <c:pt idx="8914">
                  <c:v>1294484400</c:v>
                </c:pt>
                <c:pt idx="8915">
                  <c:v>1294488000</c:v>
                </c:pt>
                <c:pt idx="8916">
                  <c:v>1294491600</c:v>
                </c:pt>
                <c:pt idx="8917">
                  <c:v>1294495200</c:v>
                </c:pt>
                <c:pt idx="8918">
                  <c:v>1294498800</c:v>
                </c:pt>
                <c:pt idx="8919">
                  <c:v>1294502400</c:v>
                </c:pt>
                <c:pt idx="8920">
                  <c:v>1294506000</c:v>
                </c:pt>
                <c:pt idx="8921">
                  <c:v>1294509600</c:v>
                </c:pt>
                <c:pt idx="8922">
                  <c:v>1294513200</c:v>
                </c:pt>
                <c:pt idx="8923">
                  <c:v>1294516800</c:v>
                </c:pt>
                <c:pt idx="8924">
                  <c:v>1294520400</c:v>
                </c:pt>
                <c:pt idx="8925">
                  <c:v>1294524000</c:v>
                </c:pt>
                <c:pt idx="8926">
                  <c:v>1294527600</c:v>
                </c:pt>
                <c:pt idx="8927">
                  <c:v>1294531200</c:v>
                </c:pt>
                <c:pt idx="8928">
                  <c:v>1294534800</c:v>
                </c:pt>
                <c:pt idx="8929">
                  <c:v>1294538400</c:v>
                </c:pt>
                <c:pt idx="8930">
                  <c:v>1294542000</c:v>
                </c:pt>
                <c:pt idx="8931">
                  <c:v>1294545600</c:v>
                </c:pt>
                <c:pt idx="8932">
                  <c:v>1294549200</c:v>
                </c:pt>
                <c:pt idx="8933">
                  <c:v>1294552800</c:v>
                </c:pt>
                <c:pt idx="8934">
                  <c:v>1294556400</c:v>
                </c:pt>
                <c:pt idx="8935">
                  <c:v>1294560000</c:v>
                </c:pt>
                <c:pt idx="8936">
                  <c:v>1294563600</c:v>
                </c:pt>
                <c:pt idx="8937">
                  <c:v>1294567200</c:v>
                </c:pt>
                <c:pt idx="8938">
                  <c:v>1294570800</c:v>
                </c:pt>
                <c:pt idx="8939">
                  <c:v>1294574400</c:v>
                </c:pt>
                <c:pt idx="8940">
                  <c:v>1294578000</c:v>
                </c:pt>
                <c:pt idx="8941">
                  <c:v>1294581600</c:v>
                </c:pt>
                <c:pt idx="8942">
                  <c:v>1294585200</c:v>
                </c:pt>
                <c:pt idx="8943">
                  <c:v>1294588800</c:v>
                </c:pt>
                <c:pt idx="8944">
                  <c:v>1294592400</c:v>
                </c:pt>
                <c:pt idx="8945">
                  <c:v>1294596000</c:v>
                </c:pt>
                <c:pt idx="8946">
                  <c:v>1294599600</c:v>
                </c:pt>
                <c:pt idx="8947">
                  <c:v>1294603200</c:v>
                </c:pt>
                <c:pt idx="8948">
                  <c:v>1294606800</c:v>
                </c:pt>
                <c:pt idx="8949">
                  <c:v>1294610400</c:v>
                </c:pt>
                <c:pt idx="8950">
                  <c:v>1294614000</c:v>
                </c:pt>
                <c:pt idx="8951">
                  <c:v>1294617600</c:v>
                </c:pt>
                <c:pt idx="8952">
                  <c:v>1294621200</c:v>
                </c:pt>
                <c:pt idx="8953">
                  <c:v>1294624800</c:v>
                </c:pt>
                <c:pt idx="8954">
                  <c:v>1294628400</c:v>
                </c:pt>
                <c:pt idx="8955">
                  <c:v>1294632000</c:v>
                </c:pt>
                <c:pt idx="8956">
                  <c:v>1294635600</c:v>
                </c:pt>
                <c:pt idx="8957">
                  <c:v>1294639200</c:v>
                </c:pt>
                <c:pt idx="8958">
                  <c:v>1294642800</c:v>
                </c:pt>
                <c:pt idx="8959">
                  <c:v>1294646400</c:v>
                </c:pt>
                <c:pt idx="8960">
                  <c:v>1294650000</c:v>
                </c:pt>
                <c:pt idx="8961">
                  <c:v>1294653600</c:v>
                </c:pt>
                <c:pt idx="8962">
                  <c:v>1294657200</c:v>
                </c:pt>
                <c:pt idx="8963">
                  <c:v>1294660800</c:v>
                </c:pt>
                <c:pt idx="8964">
                  <c:v>1294664400</c:v>
                </c:pt>
                <c:pt idx="8965">
                  <c:v>1294668000</c:v>
                </c:pt>
                <c:pt idx="8966">
                  <c:v>1294671600</c:v>
                </c:pt>
                <c:pt idx="8967">
                  <c:v>1294675200</c:v>
                </c:pt>
                <c:pt idx="8968">
                  <c:v>1294678800</c:v>
                </c:pt>
                <c:pt idx="8969">
                  <c:v>1294682400</c:v>
                </c:pt>
                <c:pt idx="8970">
                  <c:v>1294686000</c:v>
                </c:pt>
                <c:pt idx="8971">
                  <c:v>1294689600</c:v>
                </c:pt>
                <c:pt idx="8972">
                  <c:v>1294693200</c:v>
                </c:pt>
                <c:pt idx="8973">
                  <c:v>1294696800</c:v>
                </c:pt>
                <c:pt idx="8974">
                  <c:v>1294700400</c:v>
                </c:pt>
                <c:pt idx="8975">
                  <c:v>1294704000</c:v>
                </c:pt>
                <c:pt idx="8976">
                  <c:v>1294707600</c:v>
                </c:pt>
                <c:pt idx="8977">
                  <c:v>1294711200</c:v>
                </c:pt>
                <c:pt idx="8978">
                  <c:v>1294714800</c:v>
                </c:pt>
                <c:pt idx="8979">
                  <c:v>1294718400</c:v>
                </c:pt>
                <c:pt idx="8980">
                  <c:v>1294722000</c:v>
                </c:pt>
                <c:pt idx="8981">
                  <c:v>1294725600</c:v>
                </c:pt>
                <c:pt idx="8982">
                  <c:v>1294729200</c:v>
                </c:pt>
                <c:pt idx="8983">
                  <c:v>1294732800</c:v>
                </c:pt>
                <c:pt idx="8984">
                  <c:v>1294736400</c:v>
                </c:pt>
                <c:pt idx="8985">
                  <c:v>1294740000</c:v>
                </c:pt>
                <c:pt idx="8986">
                  <c:v>1294743600</c:v>
                </c:pt>
                <c:pt idx="8987">
                  <c:v>1294747200</c:v>
                </c:pt>
                <c:pt idx="8988">
                  <c:v>1294750800</c:v>
                </c:pt>
                <c:pt idx="8989">
                  <c:v>1294754400</c:v>
                </c:pt>
                <c:pt idx="8990">
                  <c:v>1294758000</c:v>
                </c:pt>
                <c:pt idx="8991">
                  <c:v>1294761600</c:v>
                </c:pt>
                <c:pt idx="8992">
                  <c:v>1294765200</c:v>
                </c:pt>
                <c:pt idx="8993">
                  <c:v>1294768800</c:v>
                </c:pt>
                <c:pt idx="8994">
                  <c:v>1294772400</c:v>
                </c:pt>
                <c:pt idx="8995">
                  <c:v>1294776000</c:v>
                </c:pt>
                <c:pt idx="8996">
                  <c:v>1294779600</c:v>
                </c:pt>
                <c:pt idx="8997">
                  <c:v>1294783200</c:v>
                </c:pt>
                <c:pt idx="8998">
                  <c:v>1294786800</c:v>
                </c:pt>
                <c:pt idx="8999">
                  <c:v>1294790400</c:v>
                </c:pt>
                <c:pt idx="9000">
                  <c:v>1294794000</c:v>
                </c:pt>
                <c:pt idx="9001">
                  <c:v>1294797600</c:v>
                </c:pt>
                <c:pt idx="9002">
                  <c:v>1294801200</c:v>
                </c:pt>
                <c:pt idx="9003">
                  <c:v>1294804800</c:v>
                </c:pt>
                <c:pt idx="9004">
                  <c:v>1294808400</c:v>
                </c:pt>
                <c:pt idx="9005">
                  <c:v>1294812000</c:v>
                </c:pt>
                <c:pt idx="9006">
                  <c:v>1294815600</c:v>
                </c:pt>
                <c:pt idx="9007">
                  <c:v>1294819200</c:v>
                </c:pt>
                <c:pt idx="9008">
                  <c:v>1294822800</c:v>
                </c:pt>
                <c:pt idx="9009">
                  <c:v>1294826400</c:v>
                </c:pt>
                <c:pt idx="9010">
                  <c:v>1294830000</c:v>
                </c:pt>
                <c:pt idx="9011">
                  <c:v>1294833600</c:v>
                </c:pt>
                <c:pt idx="9012">
                  <c:v>1294837200</c:v>
                </c:pt>
                <c:pt idx="9013">
                  <c:v>1294840800</c:v>
                </c:pt>
                <c:pt idx="9014">
                  <c:v>1294844400</c:v>
                </c:pt>
                <c:pt idx="9015">
                  <c:v>1294848000</c:v>
                </c:pt>
                <c:pt idx="9016">
                  <c:v>1294851600</c:v>
                </c:pt>
                <c:pt idx="9017">
                  <c:v>1294855200</c:v>
                </c:pt>
                <c:pt idx="9018">
                  <c:v>1294858800</c:v>
                </c:pt>
                <c:pt idx="9019">
                  <c:v>1294862400</c:v>
                </c:pt>
                <c:pt idx="9020">
                  <c:v>1294866000</c:v>
                </c:pt>
                <c:pt idx="9021">
                  <c:v>1294869600</c:v>
                </c:pt>
                <c:pt idx="9022">
                  <c:v>1294873200</c:v>
                </c:pt>
                <c:pt idx="9023">
                  <c:v>1294876800</c:v>
                </c:pt>
                <c:pt idx="9024">
                  <c:v>1294880400</c:v>
                </c:pt>
                <c:pt idx="9025">
                  <c:v>1294884000</c:v>
                </c:pt>
                <c:pt idx="9026">
                  <c:v>1294887600</c:v>
                </c:pt>
                <c:pt idx="9027">
                  <c:v>1294891200</c:v>
                </c:pt>
                <c:pt idx="9028">
                  <c:v>1294894800</c:v>
                </c:pt>
                <c:pt idx="9029">
                  <c:v>1294898400</c:v>
                </c:pt>
                <c:pt idx="9030">
                  <c:v>1294902000</c:v>
                </c:pt>
                <c:pt idx="9031">
                  <c:v>1294905600</c:v>
                </c:pt>
                <c:pt idx="9032">
                  <c:v>1294909200</c:v>
                </c:pt>
                <c:pt idx="9033">
                  <c:v>1294912800</c:v>
                </c:pt>
                <c:pt idx="9034">
                  <c:v>1294916400</c:v>
                </c:pt>
                <c:pt idx="9035">
                  <c:v>1294920000</c:v>
                </c:pt>
                <c:pt idx="9036">
                  <c:v>1294923600</c:v>
                </c:pt>
                <c:pt idx="9037">
                  <c:v>1294927200</c:v>
                </c:pt>
                <c:pt idx="9038">
                  <c:v>1294930800</c:v>
                </c:pt>
                <c:pt idx="9039">
                  <c:v>1294934400</c:v>
                </c:pt>
                <c:pt idx="9040">
                  <c:v>1294938000</c:v>
                </c:pt>
                <c:pt idx="9041">
                  <c:v>1294941600</c:v>
                </c:pt>
                <c:pt idx="9042">
                  <c:v>1294945200</c:v>
                </c:pt>
                <c:pt idx="9043">
                  <c:v>1294948800</c:v>
                </c:pt>
                <c:pt idx="9044">
                  <c:v>1294952400</c:v>
                </c:pt>
                <c:pt idx="9045">
                  <c:v>1294956000</c:v>
                </c:pt>
                <c:pt idx="9046">
                  <c:v>1294959600</c:v>
                </c:pt>
                <c:pt idx="9047">
                  <c:v>1294963200</c:v>
                </c:pt>
                <c:pt idx="9048">
                  <c:v>1294966800</c:v>
                </c:pt>
                <c:pt idx="9049">
                  <c:v>1294970400</c:v>
                </c:pt>
                <c:pt idx="9050">
                  <c:v>1294974000</c:v>
                </c:pt>
                <c:pt idx="9051">
                  <c:v>1294977600</c:v>
                </c:pt>
                <c:pt idx="9052">
                  <c:v>1294981200</c:v>
                </c:pt>
                <c:pt idx="9053">
                  <c:v>1294984800</c:v>
                </c:pt>
                <c:pt idx="9054">
                  <c:v>1294988400</c:v>
                </c:pt>
                <c:pt idx="9055">
                  <c:v>1294992000</c:v>
                </c:pt>
                <c:pt idx="9056">
                  <c:v>1294995600</c:v>
                </c:pt>
                <c:pt idx="9057">
                  <c:v>1294999200</c:v>
                </c:pt>
                <c:pt idx="9058">
                  <c:v>1295002800</c:v>
                </c:pt>
                <c:pt idx="9059">
                  <c:v>1295006400</c:v>
                </c:pt>
                <c:pt idx="9060">
                  <c:v>1295010000</c:v>
                </c:pt>
                <c:pt idx="9061">
                  <c:v>1295013600</c:v>
                </c:pt>
                <c:pt idx="9062">
                  <c:v>1295017200</c:v>
                </c:pt>
                <c:pt idx="9063">
                  <c:v>1295020800</c:v>
                </c:pt>
                <c:pt idx="9064">
                  <c:v>1295024400</c:v>
                </c:pt>
                <c:pt idx="9065">
                  <c:v>1295028000</c:v>
                </c:pt>
                <c:pt idx="9066">
                  <c:v>1295031600</c:v>
                </c:pt>
                <c:pt idx="9067">
                  <c:v>1295035200</c:v>
                </c:pt>
                <c:pt idx="9068">
                  <c:v>1295038800</c:v>
                </c:pt>
                <c:pt idx="9069">
                  <c:v>1295042400</c:v>
                </c:pt>
                <c:pt idx="9070">
                  <c:v>1295046000</c:v>
                </c:pt>
                <c:pt idx="9071">
                  <c:v>1295049600</c:v>
                </c:pt>
                <c:pt idx="9072">
                  <c:v>1295053200</c:v>
                </c:pt>
                <c:pt idx="9073">
                  <c:v>1295056800</c:v>
                </c:pt>
                <c:pt idx="9074">
                  <c:v>1295060400</c:v>
                </c:pt>
                <c:pt idx="9075">
                  <c:v>1295064000</c:v>
                </c:pt>
                <c:pt idx="9076">
                  <c:v>1295067600</c:v>
                </c:pt>
                <c:pt idx="9077">
                  <c:v>1295071200</c:v>
                </c:pt>
                <c:pt idx="9078">
                  <c:v>1295074800</c:v>
                </c:pt>
                <c:pt idx="9079">
                  <c:v>1295078400</c:v>
                </c:pt>
                <c:pt idx="9080">
                  <c:v>1295082000</c:v>
                </c:pt>
                <c:pt idx="9081">
                  <c:v>1295085600</c:v>
                </c:pt>
                <c:pt idx="9082">
                  <c:v>1295089200</c:v>
                </c:pt>
                <c:pt idx="9083">
                  <c:v>1295092800</c:v>
                </c:pt>
                <c:pt idx="9084">
                  <c:v>1295096400</c:v>
                </c:pt>
                <c:pt idx="9085">
                  <c:v>1295100000</c:v>
                </c:pt>
                <c:pt idx="9086">
                  <c:v>1295103600</c:v>
                </c:pt>
                <c:pt idx="9087">
                  <c:v>1295107200</c:v>
                </c:pt>
                <c:pt idx="9088">
                  <c:v>1295110800</c:v>
                </c:pt>
                <c:pt idx="9089">
                  <c:v>1295114400</c:v>
                </c:pt>
                <c:pt idx="9090">
                  <c:v>1295118000</c:v>
                </c:pt>
                <c:pt idx="9091">
                  <c:v>1295121600</c:v>
                </c:pt>
                <c:pt idx="9092">
                  <c:v>1295125200</c:v>
                </c:pt>
                <c:pt idx="9093">
                  <c:v>1295128800</c:v>
                </c:pt>
                <c:pt idx="9094">
                  <c:v>1295132400</c:v>
                </c:pt>
                <c:pt idx="9095">
                  <c:v>1295136000</c:v>
                </c:pt>
                <c:pt idx="9096">
                  <c:v>1295139600</c:v>
                </c:pt>
                <c:pt idx="9097">
                  <c:v>1295143200</c:v>
                </c:pt>
                <c:pt idx="9098">
                  <c:v>1295146800</c:v>
                </c:pt>
                <c:pt idx="9099">
                  <c:v>1295150400</c:v>
                </c:pt>
                <c:pt idx="9100">
                  <c:v>1295154000</c:v>
                </c:pt>
                <c:pt idx="9101">
                  <c:v>1295157600</c:v>
                </c:pt>
                <c:pt idx="9102">
                  <c:v>1295161200</c:v>
                </c:pt>
                <c:pt idx="9103">
                  <c:v>1295164800</c:v>
                </c:pt>
                <c:pt idx="9104">
                  <c:v>1295168400</c:v>
                </c:pt>
                <c:pt idx="9105">
                  <c:v>1295172000</c:v>
                </c:pt>
                <c:pt idx="9106">
                  <c:v>1295175600</c:v>
                </c:pt>
                <c:pt idx="9107">
                  <c:v>1295179200</c:v>
                </c:pt>
                <c:pt idx="9108">
                  <c:v>1295182800</c:v>
                </c:pt>
                <c:pt idx="9109">
                  <c:v>1295186400</c:v>
                </c:pt>
                <c:pt idx="9110">
                  <c:v>1295190000</c:v>
                </c:pt>
                <c:pt idx="9111">
                  <c:v>1295193600</c:v>
                </c:pt>
                <c:pt idx="9112">
                  <c:v>1295197200</c:v>
                </c:pt>
                <c:pt idx="9113">
                  <c:v>1295200800</c:v>
                </c:pt>
                <c:pt idx="9114">
                  <c:v>1295204400</c:v>
                </c:pt>
                <c:pt idx="9115">
                  <c:v>1295208000</c:v>
                </c:pt>
                <c:pt idx="9116">
                  <c:v>1295211600</c:v>
                </c:pt>
                <c:pt idx="9117">
                  <c:v>1295215200</c:v>
                </c:pt>
                <c:pt idx="9118">
                  <c:v>1295218800</c:v>
                </c:pt>
                <c:pt idx="9119">
                  <c:v>1295222400</c:v>
                </c:pt>
                <c:pt idx="9120">
                  <c:v>1295226000</c:v>
                </c:pt>
                <c:pt idx="9121">
                  <c:v>1295229600</c:v>
                </c:pt>
                <c:pt idx="9122">
                  <c:v>1295233200</c:v>
                </c:pt>
                <c:pt idx="9123">
                  <c:v>1295236800</c:v>
                </c:pt>
                <c:pt idx="9124">
                  <c:v>1295240400</c:v>
                </c:pt>
                <c:pt idx="9125">
                  <c:v>1295244000</c:v>
                </c:pt>
                <c:pt idx="9126">
                  <c:v>1295247600</c:v>
                </c:pt>
                <c:pt idx="9127">
                  <c:v>1295251200</c:v>
                </c:pt>
                <c:pt idx="9128">
                  <c:v>1295254800</c:v>
                </c:pt>
                <c:pt idx="9129">
                  <c:v>1295258400</c:v>
                </c:pt>
                <c:pt idx="9130">
                  <c:v>1295262000</c:v>
                </c:pt>
                <c:pt idx="9131">
                  <c:v>1295265600</c:v>
                </c:pt>
                <c:pt idx="9132">
                  <c:v>1295269200</c:v>
                </c:pt>
                <c:pt idx="9133">
                  <c:v>1295272800</c:v>
                </c:pt>
                <c:pt idx="9134">
                  <c:v>1295276400</c:v>
                </c:pt>
                <c:pt idx="9135">
                  <c:v>1295280000</c:v>
                </c:pt>
                <c:pt idx="9136">
                  <c:v>1295283600</c:v>
                </c:pt>
                <c:pt idx="9137">
                  <c:v>1295287200</c:v>
                </c:pt>
                <c:pt idx="9138">
                  <c:v>1295290800</c:v>
                </c:pt>
                <c:pt idx="9139">
                  <c:v>1295294400</c:v>
                </c:pt>
                <c:pt idx="9140">
                  <c:v>1295298000</c:v>
                </c:pt>
                <c:pt idx="9141">
                  <c:v>1295301600</c:v>
                </c:pt>
                <c:pt idx="9142">
                  <c:v>1295305200</c:v>
                </c:pt>
                <c:pt idx="9143">
                  <c:v>1295308800</c:v>
                </c:pt>
                <c:pt idx="9144">
                  <c:v>1295312400</c:v>
                </c:pt>
                <c:pt idx="9145">
                  <c:v>1295316000</c:v>
                </c:pt>
                <c:pt idx="9146">
                  <c:v>1295319600</c:v>
                </c:pt>
                <c:pt idx="9147">
                  <c:v>1295323200</c:v>
                </c:pt>
                <c:pt idx="9148">
                  <c:v>1295326800</c:v>
                </c:pt>
                <c:pt idx="9149">
                  <c:v>1295330400</c:v>
                </c:pt>
                <c:pt idx="9150">
                  <c:v>1295334000</c:v>
                </c:pt>
                <c:pt idx="9151">
                  <c:v>1295337600</c:v>
                </c:pt>
                <c:pt idx="9152">
                  <c:v>1295341200</c:v>
                </c:pt>
                <c:pt idx="9153">
                  <c:v>1295344800</c:v>
                </c:pt>
                <c:pt idx="9154">
                  <c:v>1295348400</c:v>
                </c:pt>
                <c:pt idx="9155">
                  <c:v>1295352000</c:v>
                </c:pt>
                <c:pt idx="9156">
                  <c:v>1295355600</c:v>
                </c:pt>
                <c:pt idx="9157">
                  <c:v>1295359200</c:v>
                </c:pt>
                <c:pt idx="9158">
                  <c:v>1295362800</c:v>
                </c:pt>
                <c:pt idx="9159">
                  <c:v>1295366400</c:v>
                </c:pt>
                <c:pt idx="9160">
                  <c:v>1295370000</c:v>
                </c:pt>
                <c:pt idx="9161">
                  <c:v>1295373600</c:v>
                </c:pt>
                <c:pt idx="9162">
                  <c:v>1295377200</c:v>
                </c:pt>
                <c:pt idx="9163">
                  <c:v>1295380800</c:v>
                </c:pt>
                <c:pt idx="9164">
                  <c:v>1295384400</c:v>
                </c:pt>
                <c:pt idx="9165">
                  <c:v>1295388000</c:v>
                </c:pt>
                <c:pt idx="9166">
                  <c:v>1295391600</c:v>
                </c:pt>
                <c:pt idx="9167">
                  <c:v>1295395200</c:v>
                </c:pt>
                <c:pt idx="9168">
                  <c:v>1295398800</c:v>
                </c:pt>
                <c:pt idx="9169">
                  <c:v>1295402400</c:v>
                </c:pt>
                <c:pt idx="9170">
                  <c:v>1295406000</c:v>
                </c:pt>
                <c:pt idx="9171">
                  <c:v>1295409600</c:v>
                </c:pt>
                <c:pt idx="9172">
                  <c:v>1295413200</c:v>
                </c:pt>
                <c:pt idx="9173">
                  <c:v>1295416800</c:v>
                </c:pt>
                <c:pt idx="9174">
                  <c:v>1295420400</c:v>
                </c:pt>
                <c:pt idx="9175">
                  <c:v>1295424000</c:v>
                </c:pt>
                <c:pt idx="9176">
                  <c:v>1295427600</c:v>
                </c:pt>
                <c:pt idx="9177">
                  <c:v>1295431200</c:v>
                </c:pt>
                <c:pt idx="9178">
                  <c:v>1295434800</c:v>
                </c:pt>
                <c:pt idx="9179">
                  <c:v>1295438400</c:v>
                </c:pt>
                <c:pt idx="9180">
                  <c:v>1295442000</c:v>
                </c:pt>
                <c:pt idx="9181">
                  <c:v>1295445600</c:v>
                </c:pt>
                <c:pt idx="9182">
                  <c:v>1295449200</c:v>
                </c:pt>
                <c:pt idx="9183">
                  <c:v>1295452800</c:v>
                </c:pt>
                <c:pt idx="9184">
                  <c:v>1295456400</c:v>
                </c:pt>
                <c:pt idx="9185">
                  <c:v>1295460000</c:v>
                </c:pt>
                <c:pt idx="9186">
                  <c:v>1295463600</c:v>
                </c:pt>
                <c:pt idx="9187">
                  <c:v>1295467200</c:v>
                </c:pt>
                <c:pt idx="9188">
                  <c:v>1295470800</c:v>
                </c:pt>
                <c:pt idx="9189">
                  <c:v>1295474400</c:v>
                </c:pt>
                <c:pt idx="9190">
                  <c:v>1295478000</c:v>
                </c:pt>
                <c:pt idx="9191">
                  <c:v>1295481600</c:v>
                </c:pt>
                <c:pt idx="9192">
                  <c:v>1295485200</c:v>
                </c:pt>
                <c:pt idx="9193">
                  <c:v>1295488800</c:v>
                </c:pt>
                <c:pt idx="9194">
                  <c:v>1295492400</c:v>
                </c:pt>
                <c:pt idx="9195">
                  <c:v>1295496000</c:v>
                </c:pt>
                <c:pt idx="9196">
                  <c:v>1295499600</c:v>
                </c:pt>
                <c:pt idx="9197">
                  <c:v>1295503200</c:v>
                </c:pt>
                <c:pt idx="9198">
                  <c:v>1295506800</c:v>
                </c:pt>
                <c:pt idx="9199">
                  <c:v>1295510400</c:v>
                </c:pt>
                <c:pt idx="9200">
                  <c:v>1295514000</c:v>
                </c:pt>
                <c:pt idx="9201">
                  <c:v>1295517600</c:v>
                </c:pt>
                <c:pt idx="9202">
                  <c:v>1295521200</c:v>
                </c:pt>
                <c:pt idx="9203">
                  <c:v>1295524800</c:v>
                </c:pt>
                <c:pt idx="9204">
                  <c:v>1295528400</c:v>
                </c:pt>
                <c:pt idx="9205">
                  <c:v>1295532000</c:v>
                </c:pt>
                <c:pt idx="9206">
                  <c:v>1295535600</c:v>
                </c:pt>
                <c:pt idx="9207">
                  <c:v>1295539200</c:v>
                </c:pt>
                <c:pt idx="9208">
                  <c:v>1295542800</c:v>
                </c:pt>
                <c:pt idx="9209">
                  <c:v>1295546400</c:v>
                </c:pt>
                <c:pt idx="9210">
                  <c:v>1295550000</c:v>
                </c:pt>
                <c:pt idx="9211">
                  <c:v>1295553600</c:v>
                </c:pt>
                <c:pt idx="9212">
                  <c:v>1295557200</c:v>
                </c:pt>
                <c:pt idx="9213">
                  <c:v>1295560800</c:v>
                </c:pt>
                <c:pt idx="9214">
                  <c:v>1295564400</c:v>
                </c:pt>
                <c:pt idx="9215">
                  <c:v>1295568000</c:v>
                </c:pt>
                <c:pt idx="9216">
                  <c:v>1295571600</c:v>
                </c:pt>
                <c:pt idx="9217">
                  <c:v>1295575200</c:v>
                </c:pt>
                <c:pt idx="9218">
                  <c:v>1295578800</c:v>
                </c:pt>
                <c:pt idx="9219">
                  <c:v>1295582400</c:v>
                </c:pt>
                <c:pt idx="9220">
                  <c:v>1295586000</c:v>
                </c:pt>
                <c:pt idx="9221">
                  <c:v>1295589600</c:v>
                </c:pt>
                <c:pt idx="9222">
                  <c:v>1295593200</c:v>
                </c:pt>
                <c:pt idx="9223">
                  <c:v>1295596800</c:v>
                </c:pt>
                <c:pt idx="9224">
                  <c:v>1295600400</c:v>
                </c:pt>
                <c:pt idx="9225">
                  <c:v>1295604000</c:v>
                </c:pt>
                <c:pt idx="9226">
                  <c:v>1295607600</c:v>
                </c:pt>
                <c:pt idx="9227">
                  <c:v>1295611200</c:v>
                </c:pt>
                <c:pt idx="9228">
                  <c:v>1295614800</c:v>
                </c:pt>
                <c:pt idx="9229">
                  <c:v>1295618400</c:v>
                </c:pt>
                <c:pt idx="9230">
                  <c:v>1295622000</c:v>
                </c:pt>
                <c:pt idx="9231">
                  <c:v>1295625600</c:v>
                </c:pt>
                <c:pt idx="9232">
                  <c:v>1295629200</c:v>
                </c:pt>
                <c:pt idx="9233">
                  <c:v>1295632800</c:v>
                </c:pt>
                <c:pt idx="9234">
                  <c:v>1295636400</c:v>
                </c:pt>
                <c:pt idx="9235">
                  <c:v>1295640000</c:v>
                </c:pt>
                <c:pt idx="9236">
                  <c:v>1295643600</c:v>
                </c:pt>
                <c:pt idx="9237">
                  <c:v>1295647200</c:v>
                </c:pt>
                <c:pt idx="9238">
                  <c:v>1295650800</c:v>
                </c:pt>
                <c:pt idx="9239">
                  <c:v>1295654400</c:v>
                </c:pt>
                <c:pt idx="9240">
                  <c:v>1295658000</c:v>
                </c:pt>
                <c:pt idx="9241">
                  <c:v>1295661600</c:v>
                </c:pt>
                <c:pt idx="9242">
                  <c:v>1295665200</c:v>
                </c:pt>
                <c:pt idx="9243">
                  <c:v>1295668800</c:v>
                </c:pt>
                <c:pt idx="9244">
                  <c:v>1295672400</c:v>
                </c:pt>
                <c:pt idx="9245">
                  <c:v>1295676000</c:v>
                </c:pt>
                <c:pt idx="9246">
                  <c:v>1295679600</c:v>
                </c:pt>
                <c:pt idx="9247">
                  <c:v>1295683200</c:v>
                </c:pt>
                <c:pt idx="9248">
                  <c:v>1295686800</c:v>
                </c:pt>
                <c:pt idx="9249">
                  <c:v>1295690400</c:v>
                </c:pt>
                <c:pt idx="9250">
                  <c:v>1295694000</c:v>
                </c:pt>
                <c:pt idx="9251">
                  <c:v>1295697600</c:v>
                </c:pt>
                <c:pt idx="9252">
                  <c:v>1295701200</c:v>
                </c:pt>
                <c:pt idx="9253">
                  <c:v>1295704800</c:v>
                </c:pt>
                <c:pt idx="9254">
                  <c:v>1295708400</c:v>
                </c:pt>
                <c:pt idx="9255">
                  <c:v>1295712000</c:v>
                </c:pt>
                <c:pt idx="9256">
                  <c:v>1295715600</c:v>
                </c:pt>
                <c:pt idx="9257">
                  <c:v>1295719200</c:v>
                </c:pt>
                <c:pt idx="9258">
                  <c:v>1295722800</c:v>
                </c:pt>
                <c:pt idx="9259">
                  <c:v>1295726400</c:v>
                </c:pt>
                <c:pt idx="9260">
                  <c:v>1295730000</c:v>
                </c:pt>
                <c:pt idx="9261">
                  <c:v>1295733600</c:v>
                </c:pt>
                <c:pt idx="9262">
                  <c:v>1295737200</c:v>
                </c:pt>
                <c:pt idx="9263">
                  <c:v>1295740800</c:v>
                </c:pt>
                <c:pt idx="9264">
                  <c:v>1295744400</c:v>
                </c:pt>
                <c:pt idx="9265">
                  <c:v>1295748000</c:v>
                </c:pt>
                <c:pt idx="9266">
                  <c:v>1295751600</c:v>
                </c:pt>
                <c:pt idx="9267">
                  <c:v>1295755200</c:v>
                </c:pt>
                <c:pt idx="9268">
                  <c:v>1295758800</c:v>
                </c:pt>
                <c:pt idx="9269">
                  <c:v>1295762400</c:v>
                </c:pt>
                <c:pt idx="9270">
                  <c:v>1295766000</c:v>
                </c:pt>
                <c:pt idx="9271">
                  <c:v>1295769600</c:v>
                </c:pt>
                <c:pt idx="9272">
                  <c:v>1295773200</c:v>
                </c:pt>
                <c:pt idx="9273">
                  <c:v>1295776800</c:v>
                </c:pt>
                <c:pt idx="9274">
                  <c:v>1295780400</c:v>
                </c:pt>
                <c:pt idx="9275">
                  <c:v>1295784000</c:v>
                </c:pt>
                <c:pt idx="9276">
                  <c:v>1295787600</c:v>
                </c:pt>
                <c:pt idx="9277">
                  <c:v>1295791200</c:v>
                </c:pt>
                <c:pt idx="9278">
                  <c:v>1295794800</c:v>
                </c:pt>
                <c:pt idx="9279">
                  <c:v>1295798400</c:v>
                </c:pt>
                <c:pt idx="9280">
                  <c:v>1295802000</c:v>
                </c:pt>
                <c:pt idx="9281">
                  <c:v>1295805600</c:v>
                </c:pt>
                <c:pt idx="9282">
                  <c:v>1295809200</c:v>
                </c:pt>
                <c:pt idx="9283">
                  <c:v>1295812800</c:v>
                </c:pt>
                <c:pt idx="9284">
                  <c:v>1295816400</c:v>
                </c:pt>
                <c:pt idx="9285">
                  <c:v>1295820000</c:v>
                </c:pt>
                <c:pt idx="9286">
                  <c:v>1295823600</c:v>
                </c:pt>
                <c:pt idx="9287">
                  <c:v>1295827200</c:v>
                </c:pt>
                <c:pt idx="9288">
                  <c:v>1295830800</c:v>
                </c:pt>
                <c:pt idx="9289">
                  <c:v>1295834400</c:v>
                </c:pt>
                <c:pt idx="9290">
                  <c:v>1295838000</c:v>
                </c:pt>
                <c:pt idx="9291">
                  <c:v>1295841600</c:v>
                </c:pt>
                <c:pt idx="9292">
                  <c:v>1295845200</c:v>
                </c:pt>
                <c:pt idx="9293">
                  <c:v>1295848800</c:v>
                </c:pt>
                <c:pt idx="9294">
                  <c:v>1295852400</c:v>
                </c:pt>
                <c:pt idx="9295">
                  <c:v>1295856000</c:v>
                </c:pt>
                <c:pt idx="9296">
                  <c:v>1295859600</c:v>
                </c:pt>
                <c:pt idx="9297">
                  <c:v>1295863200</c:v>
                </c:pt>
                <c:pt idx="9298">
                  <c:v>1295866800</c:v>
                </c:pt>
                <c:pt idx="9299">
                  <c:v>1295870400</c:v>
                </c:pt>
                <c:pt idx="9300">
                  <c:v>1295874000</c:v>
                </c:pt>
                <c:pt idx="9301">
                  <c:v>1295877600</c:v>
                </c:pt>
                <c:pt idx="9302">
                  <c:v>1295881200</c:v>
                </c:pt>
                <c:pt idx="9303">
                  <c:v>1295884800</c:v>
                </c:pt>
                <c:pt idx="9304">
                  <c:v>1295888400</c:v>
                </c:pt>
                <c:pt idx="9305">
                  <c:v>1295892000</c:v>
                </c:pt>
                <c:pt idx="9306">
                  <c:v>1295895600</c:v>
                </c:pt>
                <c:pt idx="9307">
                  <c:v>1295899200</c:v>
                </c:pt>
                <c:pt idx="9308">
                  <c:v>1295902800</c:v>
                </c:pt>
                <c:pt idx="9309">
                  <c:v>1295906400</c:v>
                </c:pt>
                <c:pt idx="9310">
                  <c:v>1295910000</c:v>
                </c:pt>
                <c:pt idx="9311">
                  <c:v>1295913600</c:v>
                </c:pt>
                <c:pt idx="9312">
                  <c:v>1295917200</c:v>
                </c:pt>
                <c:pt idx="9313">
                  <c:v>1295920800</c:v>
                </c:pt>
                <c:pt idx="9314">
                  <c:v>1295924400</c:v>
                </c:pt>
                <c:pt idx="9315">
                  <c:v>1295928000</c:v>
                </c:pt>
                <c:pt idx="9316">
                  <c:v>1295931600</c:v>
                </c:pt>
                <c:pt idx="9317">
                  <c:v>1295935200</c:v>
                </c:pt>
                <c:pt idx="9318">
                  <c:v>1295938800</c:v>
                </c:pt>
                <c:pt idx="9319">
                  <c:v>1295942400</c:v>
                </c:pt>
                <c:pt idx="9320">
                  <c:v>1295946000</c:v>
                </c:pt>
                <c:pt idx="9321">
                  <c:v>1295949600</c:v>
                </c:pt>
                <c:pt idx="9322">
                  <c:v>1295953200</c:v>
                </c:pt>
                <c:pt idx="9323">
                  <c:v>1295956800</c:v>
                </c:pt>
                <c:pt idx="9324">
                  <c:v>1295960400</c:v>
                </c:pt>
                <c:pt idx="9325">
                  <c:v>1295964000</c:v>
                </c:pt>
                <c:pt idx="9326">
                  <c:v>1295967600</c:v>
                </c:pt>
                <c:pt idx="9327">
                  <c:v>1295971200</c:v>
                </c:pt>
                <c:pt idx="9328">
                  <c:v>1295974800</c:v>
                </c:pt>
                <c:pt idx="9329">
                  <c:v>1295978400</c:v>
                </c:pt>
                <c:pt idx="9330">
                  <c:v>1295982000</c:v>
                </c:pt>
                <c:pt idx="9331">
                  <c:v>1295985600</c:v>
                </c:pt>
                <c:pt idx="9332">
                  <c:v>1295989200</c:v>
                </c:pt>
                <c:pt idx="9333">
                  <c:v>1295992800</c:v>
                </c:pt>
                <c:pt idx="9334">
                  <c:v>1295996400</c:v>
                </c:pt>
                <c:pt idx="9335">
                  <c:v>1296000000</c:v>
                </c:pt>
                <c:pt idx="9336">
                  <c:v>1296003600</c:v>
                </c:pt>
                <c:pt idx="9337">
                  <c:v>1296007200</c:v>
                </c:pt>
                <c:pt idx="9338">
                  <c:v>1296010800</c:v>
                </c:pt>
                <c:pt idx="9339">
                  <c:v>1296014400</c:v>
                </c:pt>
                <c:pt idx="9340">
                  <c:v>1296018000</c:v>
                </c:pt>
                <c:pt idx="9341">
                  <c:v>1296021600</c:v>
                </c:pt>
                <c:pt idx="9342">
                  <c:v>1296025200</c:v>
                </c:pt>
                <c:pt idx="9343">
                  <c:v>1296028800</c:v>
                </c:pt>
                <c:pt idx="9344">
                  <c:v>1296032400</c:v>
                </c:pt>
                <c:pt idx="9345">
                  <c:v>1296036000</c:v>
                </c:pt>
                <c:pt idx="9346">
                  <c:v>1296039600</c:v>
                </c:pt>
                <c:pt idx="9347">
                  <c:v>1296043200</c:v>
                </c:pt>
                <c:pt idx="9348">
                  <c:v>1296046800</c:v>
                </c:pt>
                <c:pt idx="9349">
                  <c:v>1296050400</c:v>
                </c:pt>
                <c:pt idx="9350">
                  <c:v>1296054000</c:v>
                </c:pt>
                <c:pt idx="9351">
                  <c:v>1296057600</c:v>
                </c:pt>
                <c:pt idx="9352">
                  <c:v>1296061200</c:v>
                </c:pt>
                <c:pt idx="9353">
                  <c:v>1296064800</c:v>
                </c:pt>
                <c:pt idx="9354">
                  <c:v>1296068400</c:v>
                </c:pt>
                <c:pt idx="9355">
                  <c:v>1296072000</c:v>
                </c:pt>
                <c:pt idx="9356">
                  <c:v>1296075600</c:v>
                </c:pt>
                <c:pt idx="9357">
                  <c:v>1296079200</c:v>
                </c:pt>
                <c:pt idx="9358">
                  <c:v>1296082800</c:v>
                </c:pt>
                <c:pt idx="9359">
                  <c:v>1296086400</c:v>
                </c:pt>
                <c:pt idx="9360">
                  <c:v>1296090000</c:v>
                </c:pt>
                <c:pt idx="9361">
                  <c:v>1296093600</c:v>
                </c:pt>
                <c:pt idx="9362">
                  <c:v>1296097200</c:v>
                </c:pt>
                <c:pt idx="9363">
                  <c:v>1296100800</c:v>
                </c:pt>
                <c:pt idx="9364">
                  <c:v>1296104400</c:v>
                </c:pt>
                <c:pt idx="9365">
                  <c:v>1296108000</c:v>
                </c:pt>
                <c:pt idx="9366">
                  <c:v>1296111600</c:v>
                </c:pt>
                <c:pt idx="9367">
                  <c:v>1296115200</c:v>
                </c:pt>
                <c:pt idx="9368">
                  <c:v>1296118800</c:v>
                </c:pt>
                <c:pt idx="9369">
                  <c:v>1296122400</c:v>
                </c:pt>
                <c:pt idx="9370">
                  <c:v>1296126000</c:v>
                </c:pt>
                <c:pt idx="9371">
                  <c:v>1296129600</c:v>
                </c:pt>
                <c:pt idx="9372">
                  <c:v>1296133200</c:v>
                </c:pt>
                <c:pt idx="9373">
                  <c:v>1296136800</c:v>
                </c:pt>
                <c:pt idx="9374">
                  <c:v>1296140400</c:v>
                </c:pt>
                <c:pt idx="9375">
                  <c:v>1296144000</c:v>
                </c:pt>
                <c:pt idx="9376">
                  <c:v>1296147600</c:v>
                </c:pt>
                <c:pt idx="9377">
                  <c:v>1296151200</c:v>
                </c:pt>
                <c:pt idx="9378">
                  <c:v>1296154800</c:v>
                </c:pt>
                <c:pt idx="9379">
                  <c:v>1296158400</c:v>
                </c:pt>
                <c:pt idx="9380">
                  <c:v>1296162000</c:v>
                </c:pt>
                <c:pt idx="9381">
                  <c:v>1296165600</c:v>
                </c:pt>
                <c:pt idx="9382">
                  <c:v>1296169200</c:v>
                </c:pt>
                <c:pt idx="9383">
                  <c:v>1296172800</c:v>
                </c:pt>
                <c:pt idx="9384">
                  <c:v>1296176400</c:v>
                </c:pt>
                <c:pt idx="9385">
                  <c:v>1296180000</c:v>
                </c:pt>
                <c:pt idx="9386">
                  <c:v>1296183600</c:v>
                </c:pt>
                <c:pt idx="9387">
                  <c:v>1296187200</c:v>
                </c:pt>
                <c:pt idx="9388">
                  <c:v>1296190800</c:v>
                </c:pt>
                <c:pt idx="9389">
                  <c:v>1296194400</c:v>
                </c:pt>
                <c:pt idx="9390">
                  <c:v>1296198000</c:v>
                </c:pt>
                <c:pt idx="9391">
                  <c:v>1296201600</c:v>
                </c:pt>
                <c:pt idx="9392">
                  <c:v>1296205200</c:v>
                </c:pt>
                <c:pt idx="9393">
                  <c:v>1296208800</c:v>
                </c:pt>
                <c:pt idx="9394">
                  <c:v>1296212400</c:v>
                </c:pt>
                <c:pt idx="9395">
                  <c:v>1296216000</c:v>
                </c:pt>
                <c:pt idx="9396">
                  <c:v>1296219600</c:v>
                </c:pt>
                <c:pt idx="9397">
                  <c:v>1296223200</c:v>
                </c:pt>
                <c:pt idx="9398">
                  <c:v>1296226800</c:v>
                </c:pt>
                <c:pt idx="9399">
                  <c:v>1296230400</c:v>
                </c:pt>
                <c:pt idx="9400">
                  <c:v>1296234000</c:v>
                </c:pt>
                <c:pt idx="9401">
                  <c:v>1296237600</c:v>
                </c:pt>
                <c:pt idx="9402">
                  <c:v>1296241200</c:v>
                </c:pt>
                <c:pt idx="9403">
                  <c:v>1296244800</c:v>
                </c:pt>
                <c:pt idx="9404">
                  <c:v>1296248400</c:v>
                </c:pt>
                <c:pt idx="9405">
                  <c:v>1296252000</c:v>
                </c:pt>
                <c:pt idx="9406">
                  <c:v>1296255600</c:v>
                </c:pt>
                <c:pt idx="9407">
                  <c:v>1296259200</c:v>
                </c:pt>
                <c:pt idx="9408">
                  <c:v>1296262800</c:v>
                </c:pt>
                <c:pt idx="9409">
                  <c:v>1296266400</c:v>
                </c:pt>
                <c:pt idx="9410">
                  <c:v>1296270000</c:v>
                </c:pt>
                <c:pt idx="9411">
                  <c:v>1296273600</c:v>
                </c:pt>
                <c:pt idx="9412">
                  <c:v>1296277200</c:v>
                </c:pt>
                <c:pt idx="9413">
                  <c:v>1296280800</c:v>
                </c:pt>
                <c:pt idx="9414">
                  <c:v>1296284400</c:v>
                </c:pt>
                <c:pt idx="9415">
                  <c:v>1296288000</c:v>
                </c:pt>
                <c:pt idx="9416">
                  <c:v>1296291600</c:v>
                </c:pt>
                <c:pt idx="9417">
                  <c:v>1296295200</c:v>
                </c:pt>
                <c:pt idx="9418">
                  <c:v>1296298800</c:v>
                </c:pt>
                <c:pt idx="9419">
                  <c:v>1296302400</c:v>
                </c:pt>
                <c:pt idx="9420">
                  <c:v>1296306000</c:v>
                </c:pt>
                <c:pt idx="9421">
                  <c:v>1296309600</c:v>
                </c:pt>
                <c:pt idx="9422">
                  <c:v>1296313200</c:v>
                </c:pt>
                <c:pt idx="9423">
                  <c:v>1296316800</c:v>
                </c:pt>
                <c:pt idx="9424">
                  <c:v>1296320400</c:v>
                </c:pt>
                <c:pt idx="9425">
                  <c:v>1296324000</c:v>
                </c:pt>
                <c:pt idx="9426">
                  <c:v>1296327600</c:v>
                </c:pt>
                <c:pt idx="9427">
                  <c:v>1296331200</c:v>
                </c:pt>
                <c:pt idx="9428">
                  <c:v>1296334800</c:v>
                </c:pt>
                <c:pt idx="9429">
                  <c:v>1296338400</c:v>
                </c:pt>
                <c:pt idx="9430">
                  <c:v>1296342000</c:v>
                </c:pt>
                <c:pt idx="9431">
                  <c:v>1296345600</c:v>
                </c:pt>
                <c:pt idx="9432">
                  <c:v>1296349200</c:v>
                </c:pt>
                <c:pt idx="9433">
                  <c:v>1296352800</c:v>
                </c:pt>
                <c:pt idx="9434">
                  <c:v>1296356400</c:v>
                </c:pt>
                <c:pt idx="9435">
                  <c:v>1296360000</c:v>
                </c:pt>
                <c:pt idx="9436">
                  <c:v>1296363600</c:v>
                </c:pt>
                <c:pt idx="9437">
                  <c:v>1296367200</c:v>
                </c:pt>
                <c:pt idx="9438">
                  <c:v>1296370800</c:v>
                </c:pt>
                <c:pt idx="9439">
                  <c:v>1296374400</c:v>
                </c:pt>
                <c:pt idx="9440">
                  <c:v>1296378000</c:v>
                </c:pt>
                <c:pt idx="9441">
                  <c:v>1296381600</c:v>
                </c:pt>
                <c:pt idx="9442">
                  <c:v>1296385200</c:v>
                </c:pt>
                <c:pt idx="9443">
                  <c:v>1296388800</c:v>
                </c:pt>
                <c:pt idx="9444">
                  <c:v>1296392400</c:v>
                </c:pt>
                <c:pt idx="9445">
                  <c:v>1296396000</c:v>
                </c:pt>
                <c:pt idx="9446">
                  <c:v>1296399600</c:v>
                </c:pt>
                <c:pt idx="9447">
                  <c:v>1296403200</c:v>
                </c:pt>
                <c:pt idx="9448">
                  <c:v>1296406800</c:v>
                </c:pt>
                <c:pt idx="9449">
                  <c:v>1296410400</c:v>
                </c:pt>
                <c:pt idx="9450">
                  <c:v>1296414000</c:v>
                </c:pt>
                <c:pt idx="9451">
                  <c:v>1296417600</c:v>
                </c:pt>
                <c:pt idx="9452">
                  <c:v>1296421200</c:v>
                </c:pt>
                <c:pt idx="9453">
                  <c:v>1296424800</c:v>
                </c:pt>
                <c:pt idx="9454">
                  <c:v>1296428400</c:v>
                </c:pt>
                <c:pt idx="9455">
                  <c:v>1296432000</c:v>
                </c:pt>
                <c:pt idx="9456">
                  <c:v>1296435600</c:v>
                </c:pt>
                <c:pt idx="9457">
                  <c:v>1296439200</c:v>
                </c:pt>
                <c:pt idx="9458">
                  <c:v>1296442800</c:v>
                </c:pt>
                <c:pt idx="9459">
                  <c:v>1296446400</c:v>
                </c:pt>
                <c:pt idx="9460">
                  <c:v>1296450000</c:v>
                </c:pt>
                <c:pt idx="9461">
                  <c:v>1296453600</c:v>
                </c:pt>
                <c:pt idx="9462">
                  <c:v>1296457200</c:v>
                </c:pt>
                <c:pt idx="9463">
                  <c:v>1296460800</c:v>
                </c:pt>
                <c:pt idx="9464">
                  <c:v>1296464400</c:v>
                </c:pt>
                <c:pt idx="9465">
                  <c:v>1296468000</c:v>
                </c:pt>
                <c:pt idx="9466">
                  <c:v>1296471600</c:v>
                </c:pt>
                <c:pt idx="9467">
                  <c:v>1296475200</c:v>
                </c:pt>
                <c:pt idx="9468">
                  <c:v>1296478800</c:v>
                </c:pt>
                <c:pt idx="9469">
                  <c:v>1296482400</c:v>
                </c:pt>
                <c:pt idx="9470">
                  <c:v>1296486000</c:v>
                </c:pt>
                <c:pt idx="9471">
                  <c:v>1296489600</c:v>
                </c:pt>
                <c:pt idx="9472">
                  <c:v>1296493200</c:v>
                </c:pt>
                <c:pt idx="9473">
                  <c:v>1296496800</c:v>
                </c:pt>
                <c:pt idx="9474">
                  <c:v>1296500400</c:v>
                </c:pt>
                <c:pt idx="9475">
                  <c:v>1296504000</c:v>
                </c:pt>
                <c:pt idx="9476">
                  <c:v>1296507600</c:v>
                </c:pt>
                <c:pt idx="9477">
                  <c:v>1296511200</c:v>
                </c:pt>
                <c:pt idx="9478">
                  <c:v>1296514800</c:v>
                </c:pt>
                <c:pt idx="9479">
                  <c:v>1296518400</c:v>
                </c:pt>
                <c:pt idx="9480">
                  <c:v>1296522000</c:v>
                </c:pt>
                <c:pt idx="9481">
                  <c:v>1296525600</c:v>
                </c:pt>
                <c:pt idx="9482">
                  <c:v>1296529200</c:v>
                </c:pt>
                <c:pt idx="9483">
                  <c:v>1296532800</c:v>
                </c:pt>
                <c:pt idx="9484">
                  <c:v>1296536400</c:v>
                </c:pt>
                <c:pt idx="9485">
                  <c:v>1296540000</c:v>
                </c:pt>
                <c:pt idx="9486">
                  <c:v>1296543600</c:v>
                </c:pt>
                <c:pt idx="9487">
                  <c:v>1296547200</c:v>
                </c:pt>
                <c:pt idx="9488">
                  <c:v>1296550800</c:v>
                </c:pt>
                <c:pt idx="9489">
                  <c:v>1296554400</c:v>
                </c:pt>
                <c:pt idx="9490">
                  <c:v>1296558000</c:v>
                </c:pt>
                <c:pt idx="9491">
                  <c:v>1296561600</c:v>
                </c:pt>
                <c:pt idx="9492">
                  <c:v>1296565200</c:v>
                </c:pt>
                <c:pt idx="9493">
                  <c:v>1296568800</c:v>
                </c:pt>
                <c:pt idx="9494">
                  <c:v>1296572400</c:v>
                </c:pt>
                <c:pt idx="9495">
                  <c:v>1296576000</c:v>
                </c:pt>
                <c:pt idx="9496">
                  <c:v>1296579600</c:v>
                </c:pt>
                <c:pt idx="9497">
                  <c:v>1296583200</c:v>
                </c:pt>
                <c:pt idx="9498">
                  <c:v>1296586800</c:v>
                </c:pt>
                <c:pt idx="9499">
                  <c:v>1296590400</c:v>
                </c:pt>
                <c:pt idx="9500">
                  <c:v>1296594000</c:v>
                </c:pt>
                <c:pt idx="9501">
                  <c:v>1296597600</c:v>
                </c:pt>
                <c:pt idx="9502">
                  <c:v>1296601200</c:v>
                </c:pt>
                <c:pt idx="9503">
                  <c:v>1296604800</c:v>
                </c:pt>
                <c:pt idx="9504">
                  <c:v>1296608400</c:v>
                </c:pt>
                <c:pt idx="9505">
                  <c:v>1296612000</c:v>
                </c:pt>
                <c:pt idx="9506">
                  <c:v>1296615600</c:v>
                </c:pt>
                <c:pt idx="9507">
                  <c:v>1296619200</c:v>
                </c:pt>
                <c:pt idx="9508">
                  <c:v>1296622800</c:v>
                </c:pt>
                <c:pt idx="9509">
                  <c:v>1296626400</c:v>
                </c:pt>
                <c:pt idx="9510">
                  <c:v>1296630000</c:v>
                </c:pt>
                <c:pt idx="9511">
                  <c:v>1296633600</c:v>
                </c:pt>
                <c:pt idx="9512">
                  <c:v>1296637200</c:v>
                </c:pt>
                <c:pt idx="9513">
                  <c:v>1296640800</c:v>
                </c:pt>
                <c:pt idx="9514">
                  <c:v>1296644400</c:v>
                </c:pt>
                <c:pt idx="9515">
                  <c:v>1296648000</c:v>
                </c:pt>
                <c:pt idx="9516">
                  <c:v>1296651600</c:v>
                </c:pt>
                <c:pt idx="9517">
                  <c:v>1296655200</c:v>
                </c:pt>
                <c:pt idx="9518">
                  <c:v>1296658800</c:v>
                </c:pt>
                <c:pt idx="9519">
                  <c:v>1296662400</c:v>
                </c:pt>
                <c:pt idx="9520">
                  <c:v>1296666000</c:v>
                </c:pt>
                <c:pt idx="9521">
                  <c:v>1296669600</c:v>
                </c:pt>
                <c:pt idx="9522">
                  <c:v>1296673200</c:v>
                </c:pt>
                <c:pt idx="9523">
                  <c:v>1296676800</c:v>
                </c:pt>
                <c:pt idx="9524">
                  <c:v>1296680400</c:v>
                </c:pt>
                <c:pt idx="9525">
                  <c:v>1296684000</c:v>
                </c:pt>
                <c:pt idx="9526">
                  <c:v>1296687600</c:v>
                </c:pt>
                <c:pt idx="9527">
                  <c:v>1296691200</c:v>
                </c:pt>
                <c:pt idx="9528">
                  <c:v>1296694800</c:v>
                </c:pt>
                <c:pt idx="9529">
                  <c:v>1296698400</c:v>
                </c:pt>
                <c:pt idx="9530">
                  <c:v>1296702000</c:v>
                </c:pt>
                <c:pt idx="9531">
                  <c:v>1296705600</c:v>
                </c:pt>
                <c:pt idx="9532">
                  <c:v>1296709200</c:v>
                </c:pt>
                <c:pt idx="9533">
                  <c:v>1296712800</c:v>
                </c:pt>
                <c:pt idx="9534">
                  <c:v>1296716400</c:v>
                </c:pt>
                <c:pt idx="9535">
                  <c:v>1296720000</c:v>
                </c:pt>
                <c:pt idx="9536">
                  <c:v>1296723600</c:v>
                </c:pt>
                <c:pt idx="9537">
                  <c:v>1296727200</c:v>
                </c:pt>
                <c:pt idx="9538">
                  <c:v>1296730800</c:v>
                </c:pt>
                <c:pt idx="9539">
                  <c:v>1296734400</c:v>
                </c:pt>
                <c:pt idx="9540">
                  <c:v>1296738000</c:v>
                </c:pt>
                <c:pt idx="9541">
                  <c:v>1296741600</c:v>
                </c:pt>
                <c:pt idx="9542">
                  <c:v>1296745200</c:v>
                </c:pt>
                <c:pt idx="9543">
                  <c:v>1296748800</c:v>
                </c:pt>
                <c:pt idx="9544">
                  <c:v>1296752400</c:v>
                </c:pt>
                <c:pt idx="9545">
                  <c:v>1296756000</c:v>
                </c:pt>
                <c:pt idx="9546">
                  <c:v>1296759600</c:v>
                </c:pt>
                <c:pt idx="9547">
                  <c:v>1296763200</c:v>
                </c:pt>
                <c:pt idx="9548">
                  <c:v>1296766800</c:v>
                </c:pt>
                <c:pt idx="9549">
                  <c:v>1296770400</c:v>
                </c:pt>
                <c:pt idx="9550">
                  <c:v>1296774000</c:v>
                </c:pt>
                <c:pt idx="9551">
                  <c:v>1296777600</c:v>
                </c:pt>
                <c:pt idx="9552">
                  <c:v>1296781200</c:v>
                </c:pt>
                <c:pt idx="9553">
                  <c:v>1296784800</c:v>
                </c:pt>
                <c:pt idx="9554">
                  <c:v>1296788400</c:v>
                </c:pt>
                <c:pt idx="9555">
                  <c:v>1296792000</c:v>
                </c:pt>
                <c:pt idx="9556">
                  <c:v>1296795600</c:v>
                </c:pt>
                <c:pt idx="9557">
                  <c:v>1296799200</c:v>
                </c:pt>
                <c:pt idx="9558">
                  <c:v>1296802800</c:v>
                </c:pt>
                <c:pt idx="9559">
                  <c:v>1296806400</c:v>
                </c:pt>
                <c:pt idx="9560">
                  <c:v>1296810000</c:v>
                </c:pt>
                <c:pt idx="9561">
                  <c:v>1296813600</c:v>
                </c:pt>
                <c:pt idx="9562">
                  <c:v>1296817200</c:v>
                </c:pt>
                <c:pt idx="9563">
                  <c:v>1296820800</c:v>
                </c:pt>
                <c:pt idx="9564">
                  <c:v>1296824400</c:v>
                </c:pt>
                <c:pt idx="9565">
                  <c:v>1296828000</c:v>
                </c:pt>
                <c:pt idx="9566">
                  <c:v>1296831600</c:v>
                </c:pt>
                <c:pt idx="9567">
                  <c:v>1296835200</c:v>
                </c:pt>
                <c:pt idx="9568">
                  <c:v>1296838800</c:v>
                </c:pt>
                <c:pt idx="9569">
                  <c:v>1296842400</c:v>
                </c:pt>
                <c:pt idx="9570">
                  <c:v>1296846000</c:v>
                </c:pt>
                <c:pt idx="9571">
                  <c:v>1296849600</c:v>
                </c:pt>
                <c:pt idx="9572">
                  <c:v>1296853200</c:v>
                </c:pt>
                <c:pt idx="9573">
                  <c:v>1296856800</c:v>
                </c:pt>
                <c:pt idx="9574">
                  <c:v>1296860400</c:v>
                </c:pt>
                <c:pt idx="9575">
                  <c:v>1296864000</c:v>
                </c:pt>
                <c:pt idx="9576">
                  <c:v>1296867600</c:v>
                </c:pt>
                <c:pt idx="9577">
                  <c:v>1296871200</c:v>
                </c:pt>
                <c:pt idx="9578">
                  <c:v>1296874800</c:v>
                </c:pt>
                <c:pt idx="9579">
                  <c:v>1296878400</c:v>
                </c:pt>
                <c:pt idx="9580">
                  <c:v>1296882000</c:v>
                </c:pt>
                <c:pt idx="9581">
                  <c:v>1296885600</c:v>
                </c:pt>
                <c:pt idx="9582">
                  <c:v>1296889200</c:v>
                </c:pt>
                <c:pt idx="9583">
                  <c:v>1296892800</c:v>
                </c:pt>
                <c:pt idx="9584">
                  <c:v>1296896400</c:v>
                </c:pt>
                <c:pt idx="9585">
                  <c:v>1296900000</c:v>
                </c:pt>
                <c:pt idx="9586">
                  <c:v>1296903600</c:v>
                </c:pt>
                <c:pt idx="9587">
                  <c:v>1296907200</c:v>
                </c:pt>
                <c:pt idx="9588">
                  <c:v>1296910800</c:v>
                </c:pt>
                <c:pt idx="9589">
                  <c:v>1296914400</c:v>
                </c:pt>
                <c:pt idx="9590">
                  <c:v>1296918000</c:v>
                </c:pt>
                <c:pt idx="9591">
                  <c:v>1296921600</c:v>
                </c:pt>
                <c:pt idx="9592">
                  <c:v>1296925200</c:v>
                </c:pt>
                <c:pt idx="9593">
                  <c:v>1296928800</c:v>
                </c:pt>
                <c:pt idx="9594">
                  <c:v>1296932400</c:v>
                </c:pt>
                <c:pt idx="9595">
                  <c:v>1296936000</c:v>
                </c:pt>
                <c:pt idx="9596">
                  <c:v>1296939600</c:v>
                </c:pt>
                <c:pt idx="9597">
                  <c:v>1296943200</c:v>
                </c:pt>
                <c:pt idx="9598">
                  <c:v>1296946800</c:v>
                </c:pt>
                <c:pt idx="9599">
                  <c:v>1296950400</c:v>
                </c:pt>
                <c:pt idx="9600">
                  <c:v>1296954000</c:v>
                </c:pt>
                <c:pt idx="9601">
                  <c:v>1296957600</c:v>
                </c:pt>
                <c:pt idx="9602">
                  <c:v>1296961200</c:v>
                </c:pt>
                <c:pt idx="9603">
                  <c:v>1296964800</c:v>
                </c:pt>
                <c:pt idx="9604">
                  <c:v>1296968400</c:v>
                </c:pt>
                <c:pt idx="9605">
                  <c:v>1296972000</c:v>
                </c:pt>
                <c:pt idx="9606">
                  <c:v>1296975600</c:v>
                </c:pt>
                <c:pt idx="9607">
                  <c:v>1296979200</c:v>
                </c:pt>
                <c:pt idx="9608">
                  <c:v>1296982800</c:v>
                </c:pt>
                <c:pt idx="9609">
                  <c:v>1296986400</c:v>
                </c:pt>
                <c:pt idx="9610">
                  <c:v>1296990000</c:v>
                </c:pt>
                <c:pt idx="9611">
                  <c:v>1296993600</c:v>
                </c:pt>
                <c:pt idx="9612">
                  <c:v>1296997200</c:v>
                </c:pt>
                <c:pt idx="9613">
                  <c:v>1297000800</c:v>
                </c:pt>
                <c:pt idx="9614">
                  <c:v>1297004400</c:v>
                </c:pt>
                <c:pt idx="9615">
                  <c:v>1297008000</c:v>
                </c:pt>
                <c:pt idx="9616">
                  <c:v>1297011600</c:v>
                </c:pt>
                <c:pt idx="9617">
                  <c:v>1297015200</c:v>
                </c:pt>
                <c:pt idx="9618">
                  <c:v>1297018800</c:v>
                </c:pt>
                <c:pt idx="9619">
                  <c:v>1297022400</c:v>
                </c:pt>
                <c:pt idx="9620">
                  <c:v>1297026000</c:v>
                </c:pt>
                <c:pt idx="9621">
                  <c:v>1297029600</c:v>
                </c:pt>
                <c:pt idx="9622">
                  <c:v>1297033200</c:v>
                </c:pt>
                <c:pt idx="9623">
                  <c:v>1297036800</c:v>
                </c:pt>
                <c:pt idx="9624">
                  <c:v>1297040400</c:v>
                </c:pt>
                <c:pt idx="9625">
                  <c:v>1297044000</c:v>
                </c:pt>
                <c:pt idx="9626">
                  <c:v>1297047600</c:v>
                </c:pt>
                <c:pt idx="9627">
                  <c:v>1297051200</c:v>
                </c:pt>
                <c:pt idx="9628">
                  <c:v>1297054800</c:v>
                </c:pt>
                <c:pt idx="9629">
                  <c:v>1297058400</c:v>
                </c:pt>
                <c:pt idx="9630">
                  <c:v>1297062000</c:v>
                </c:pt>
                <c:pt idx="9631">
                  <c:v>1297065600</c:v>
                </c:pt>
                <c:pt idx="9632">
                  <c:v>1297069200</c:v>
                </c:pt>
                <c:pt idx="9633">
                  <c:v>1297072800</c:v>
                </c:pt>
                <c:pt idx="9634">
                  <c:v>1297076400</c:v>
                </c:pt>
                <c:pt idx="9635">
                  <c:v>1297080000</c:v>
                </c:pt>
                <c:pt idx="9636">
                  <c:v>1297083600</c:v>
                </c:pt>
                <c:pt idx="9637">
                  <c:v>1297087200</c:v>
                </c:pt>
                <c:pt idx="9638">
                  <c:v>1297090800</c:v>
                </c:pt>
                <c:pt idx="9639">
                  <c:v>1297094400</c:v>
                </c:pt>
                <c:pt idx="9640">
                  <c:v>1297098000</c:v>
                </c:pt>
                <c:pt idx="9641">
                  <c:v>1297101600</c:v>
                </c:pt>
                <c:pt idx="9642">
                  <c:v>1297105200</c:v>
                </c:pt>
                <c:pt idx="9643">
                  <c:v>1297108800</c:v>
                </c:pt>
                <c:pt idx="9644">
                  <c:v>1297112400</c:v>
                </c:pt>
                <c:pt idx="9645">
                  <c:v>1297116000</c:v>
                </c:pt>
                <c:pt idx="9646">
                  <c:v>1297119600</c:v>
                </c:pt>
                <c:pt idx="9647">
                  <c:v>1297123200</c:v>
                </c:pt>
                <c:pt idx="9648">
                  <c:v>1297126800</c:v>
                </c:pt>
                <c:pt idx="9649">
                  <c:v>1297130400</c:v>
                </c:pt>
                <c:pt idx="9650">
                  <c:v>1297134000</c:v>
                </c:pt>
                <c:pt idx="9651">
                  <c:v>1297137600</c:v>
                </c:pt>
                <c:pt idx="9652">
                  <c:v>1297141200</c:v>
                </c:pt>
                <c:pt idx="9653">
                  <c:v>1297144800</c:v>
                </c:pt>
                <c:pt idx="9654">
                  <c:v>1297148400</c:v>
                </c:pt>
                <c:pt idx="9655">
                  <c:v>1297152000</c:v>
                </c:pt>
                <c:pt idx="9656">
                  <c:v>1297155600</c:v>
                </c:pt>
                <c:pt idx="9657">
                  <c:v>1297159200</c:v>
                </c:pt>
                <c:pt idx="9658">
                  <c:v>1297162800</c:v>
                </c:pt>
                <c:pt idx="9659">
                  <c:v>1297166400</c:v>
                </c:pt>
                <c:pt idx="9660">
                  <c:v>1297170000</c:v>
                </c:pt>
                <c:pt idx="9661">
                  <c:v>1297173600</c:v>
                </c:pt>
                <c:pt idx="9662">
                  <c:v>1297177200</c:v>
                </c:pt>
                <c:pt idx="9663">
                  <c:v>1297180800</c:v>
                </c:pt>
                <c:pt idx="9664">
                  <c:v>1297184400</c:v>
                </c:pt>
                <c:pt idx="9665">
                  <c:v>1297188000</c:v>
                </c:pt>
                <c:pt idx="9666">
                  <c:v>1297191600</c:v>
                </c:pt>
                <c:pt idx="9667">
                  <c:v>1297195200</c:v>
                </c:pt>
                <c:pt idx="9668">
                  <c:v>1297198800</c:v>
                </c:pt>
                <c:pt idx="9669">
                  <c:v>1297202400</c:v>
                </c:pt>
                <c:pt idx="9670">
                  <c:v>1297206000</c:v>
                </c:pt>
                <c:pt idx="9671">
                  <c:v>1297209600</c:v>
                </c:pt>
                <c:pt idx="9672">
                  <c:v>1297213200</c:v>
                </c:pt>
                <c:pt idx="9673">
                  <c:v>1297216800</c:v>
                </c:pt>
                <c:pt idx="9674">
                  <c:v>1297220400</c:v>
                </c:pt>
                <c:pt idx="9675">
                  <c:v>1297224000</c:v>
                </c:pt>
                <c:pt idx="9676">
                  <c:v>1297227600</c:v>
                </c:pt>
                <c:pt idx="9677">
                  <c:v>1297231200</c:v>
                </c:pt>
                <c:pt idx="9678">
                  <c:v>1297234800</c:v>
                </c:pt>
                <c:pt idx="9679">
                  <c:v>1297238400</c:v>
                </c:pt>
                <c:pt idx="9680">
                  <c:v>1297242000</c:v>
                </c:pt>
                <c:pt idx="9681">
                  <c:v>1297245600</c:v>
                </c:pt>
                <c:pt idx="9682">
                  <c:v>1297249200</c:v>
                </c:pt>
                <c:pt idx="9683">
                  <c:v>1297252800</c:v>
                </c:pt>
                <c:pt idx="9684">
                  <c:v>1297256400</c:v>
                </c:pt>
                <c:pt idx="9685">
                  <c:v>1297260000</c:v>
                </c:pt>
                <c:pt idx="9686">
                  <c:v>1297263600</c:v>
                </c:pt>
                <c:pt idx="9687">
                  <c:v>1297267200</c:v>
                </c:pt>
                <c:pt idx="9688">
                  <c:v>1297270800</c:v>
                </c:pt>
                <c:pt idx="9689">
                  <c:v>1297274400</c:v>
                </c:pt>
                <c:pt idx="9690">
                  <c:v>1297278000</c:v>
                </c:pt>
                <c:pt idx="9691">
                  <c:v>1297281600</c:v>
                </c:pt>
                <c:pt idx="9692">
                  <c:v>1297285200</c:v>
                </c:pt>
                <c:pt idx="9693">
                  <c:v>1297288800</c:v>
                </c:pt>
                <c:pt idx="9694">
                  <c:v>1297292400</c:v>
                </c:pt>
                <c:pt idx="9695">
                  <c:v>1297296000</c:v>
                </c:pt>
                <c:pt idx="9696">
                  <c:v>1297299600</c:v>
                </c:pt>
                <c:pt idx="9697">
                  <c:v>1297303200</c:v>
                </c:pt>
                <c:pt idx="9698">
                  <c:v>1297306800</c:v>
                </c:pt>
                <c:pt idx="9699">
                  <c:v>1297310400</c:v>
                </c:pt>
                <c:pt idx="9700">
                  <c:v>1297314000</c:v>
                </c:pt>
                <c:pt idx="9701">
                  <c:v>1297317600</c:v>
                </c:pt>
                <c:pt idx="9702">
                  <c:v>1297321200</c:v>
                </c:pt>
                <c:pt idx="9703">
                  <c:v>1297324800</c:v>
                </c:pt>
                <c:pt idx="9704">
                  <c:v>1297328400</c:v>
                </c:pt>
                <c:pt idx="9705">
                  <c:v>1297332000</c:v>
                </c:pt>
                <c:pt idx="9706">
                  <c:v>1297335600</c:v>
                </c:pt>
                <c:pt idx="9707">
                  <c:v>1297339200</c:v>
                </c:pt>
                <c:pt idx="9708">
                  <c:v>1297342800</c:v>
                </c:pt>
                <c:pt idx="9709">
                  <c:v>1297346400</c:v>
                </c:pt>
                <c:pt idx="9710">
                  <c:v>1297350000</c:v>
                </c:pt>
                <c:pt idx="9711">
                  <c:v>1297353600</c:v>
                </c:pt>
                <c:pt idx="9712">
                  <c:v>1297357200</c:v>
                </c:pt>
                <c:pt idx="9713">
                  <c:v>1297360800</c:v>
                </c:pt>
                <c:pt idx="9714">
                  <c:v>1297364400</c:v>
                </c:pt>
                <c:pt idx="9715">
                  <c:v>1297368000</c:v>
                </c:pt>
                <c:pt idx="9716">
                  <c:v>1297371600</c:v>
                </c:pt>
                <c:pt idx="9717">
                  <c:v>1297375200</c:v>
                </c:pt>
                <c:pt idx="9718">
                  <c:v>1297378800</c:v>
                </c:pt>
                <c:pt idx="9719">
                  <c:v>1297382400</c:v>
                </c:pt>
                <c:pt idx="9720">
                  <c:v>1297386000</c:v>
                </c:pt>
                <c:pt idx="9721">
                  <c:v>1297389600</c:v>
                </c:pt>
                <c:pt idx="9722">
                  <c:v>1297393200</c:v>
                </c:pt>
                <c:pt idx="9723">
                  <c:v>1297396800</c:v>
                </c:pt>
                <c:pt idx="9724">
                  <c:v>1297400400</c:v>
                </c:pt>
                <c:pt idx="9725">
                  <c:v>1297404000</c:v>
                </c:pt>
                <c:pt idx="9726">
                  <c:v>1297407600</c:v>
                </c:pt>
                <c:pt idx="9727">
                  <c:v>1297411200</c:v>
                </c:pt>
                <c:pt idx="9728">
                  <c:v>1297414800</c:v>
                </c:pt>
                <c:pt idx="9729">
                  <c:v>1297418400</c:v>
                </c:pt>
                <c:pt idx="9730">
                  <c:v>1297422000</c:v>
                </c:pt>
                <c:pt idx="9731">
                  <c:v>1297425600</c:v>
                </c:pt>
                <c:pt idx="9732">
                  <c:v>1297429200</c:v>
                </c:pt>
                <c:pt idx="9733">
                  <c:v>1297432800</c:v>
                </c:pt>
                <c:pt idx="9734">
                  <c:v>1297436400</c:v>
                </c:pt>
                <c:pt idx="9735">
                  <c:v>1297440000</c:v>
                </c:pt>
                <c:pt idx="9736">
                  <c:v>1297443600</c:v>
                </c:pt>
                <c:pt idx="9737">
                  <c:v>1297447200</c:v>
                </c:pt>
                <c:pt idx="9738">
                  <c:v>1297450800</c:v>
                </c:pt>
                <c:pt idx="9739">
                  <c:v>1297454400</c:v>
                </c:pt>
                <c:pt idx="9740">
                  <c:v>1297458000</c:v>
                </c:pt>
                <c:pt idx="9741">
                  <c:v>1297461600</c:v>
                </c:pt>
                <c:pt idx="9742">
                  <c:v>1297465200</c:v>
                </c:pt>
                <c:pt idx="9743">
                  <c:v>1297468800</c:v>
                </c:pt>
                <c:pt idx="9744">
                  <c:v>1297472400</c:v>
                </c:pt>
                <c:pt idx="9745">
                  <c:v>1297476000</c:v>
                </c:pt>
                <c:pt idx="9746">
                  <c:v>1297479600</c:v>
                </c:pt>
                <c:pt idx="9747">
                  <c:v>1297483200</c:v>
                </c:pt>
                <c:pt idx="9748">
                  <c:v>1297486800</c:v>
                </c:pt>
                <c:pt idx="9749">
                  <c:v>1297490400</c:v>
                </c:pt>
                <c:pt idx="9750">
                  <c:v>1297494000</c:v>
                </c:pt>
                <c:pt idx="9751">
                  <c:v>1297497600</c:v>
                </c:pt>
                <c:pt idx="9752">
                  <c:v>1297501200</c:v>
                </c:pt>
                <c:pt idx="9753">
                  <c:v>1297504800</c:v>
                </c:pt>
                <c:pt idx="9754">
                  <c:v>1297508400</c:v>
                </c:pt>
                <c:pt idx="9755">
                  <c:v>1297512000</c:v>
                </c:pt>
                <c:pt idx="9756">
                  <c:v>1297515600</c:v>
                </c:pt>
                <c:pt idx="9757">
                  <c:v>1297519200</c:v>
                </c:pt>
                <c:pt idx="9758">
                  <c:v>1297522800</c:v>
                </c:pt>
                <c:pt idx="9759">
                  <c:v>1297526400</c:v>
                </c:pt>
                <c:pt idx="9760">
                  <c:v>1297530000</c:v>
                </c:pt>
                <c:pt idx="9761">
                  <c:v>1297533600</c:v>
                </c:pt>
                <c:pt idx="9762">
                  <c:v>1297537200</c:v>
                </c:pt>
                <c:pt idx="9763">
                  <c:v>1297540800</c:v>
                </c:pt>
                <c:pt idx="9764">
                  <c:v>1297544400</c:v>
                </c:pt>
                <c:pt idx="9765">
                  <c:v>1297548000</c:v>
                </c:pt>
                <c:pt idx="9766">
                  <c:v>1297551600</c:v>
                </c:pt>
                <c:pt idx="9767">
                  <c:v>1297555200</c:v>
                </c:pt>
                <c:pt idx="9768">
                  <c:v>1297558800</c:v>
                </c:pt>
                <c:pt idx="9769">
                  <c:v>1297562400</c:v>
                </c:pt>
                <c:pt idx="9770">
                  <c:v>1297566000</c:v>
                </c:pt>
                <c:pt idx="9771">
                  <c:v>1297569600</c:v>
                </c:pt>
                <c:pt idx="9772">
                  <c:v>1297573200</c:v>
                </c:pt>
                <c:pt idx="9773">
                  <c:v>1297576800</c:v>
                </c:pt>
                <c:pt idx="9774">
                  <c:v>1297580400</c:v>
                </c:pt>
                <c:pt idx="9775">
                  <c:v>1297584000</c:v>
                </c:pt>
                <c:pt idx="9776">
                  <c:v>1297587600</c:v>
                </c:pt>
                <c:pt idx="9777">
                  <c:v>1297591200</c:v>
                </c:pt>
                <c:pt idx="9778">
                  <c:v>1297594800</c:v>
                </c:pt>
                <c:pt idx="9779">
                  <c:v>1297598400</c:v>
                </c:pt>
                <c:pt idx="9780">
                  <c:v>1297602000</c:v>
                </c:pt>
                <c:pt idx="9781">
                  <c:v>1297605600</c:v>
                </c:pt>
                <c:pt idx="9782">
                  <c:v>1297609200</c:v>
                </c:pt>
                <c:pt idx="9783">
                  <c:v>1297612800</c:v>
                </c:pt>
                <c:pt idx="9784">
                  <c:v>1297616400</c:v>
                </c:pt>
                <c:pt idx="9785">
                  <c:v>1297620000</c:v>
                </c:pt>
                <c:pt idx="9786">
                  <c:v>1297623600</c:v>
                </c:pt>
                <c:pt idx="9787">
                  <c:v>1297627200</c:v>
                </c:pt>
                <c:pt idx="9788">
                  <c:v>1297630800</c:v>
                </c:pt>
                <c:pt idx="9789">
                  <c:v>1297634400</c:v>
                </c:pt>
                <c:pt idx="9790">
                  <c:v>1297638000</c:v>
                </c:pt>
                <c:pt idx="9791">
                  <c:v>1297641600</c:v>
                </c:pt>
                <c:pt idx="9792">
                  <c:v>1297645200</c:v>
                </c:pt>
                <c:pt idx="9793">
                  <c:v>1297648800</c:v>
                </c:pt>
                <c:pt idx="9794">
                  <c:v>1297652400</c:v>
                </c:pt>
                <c:pt idx="9795">
                  <c:v>1297656000</c:v>
                </c:pt>
                <c:pt idx="9796">
                  <c:v>1297659600</c:v>
                </c:pt>
                <c:pt idx="9797">
                  <c:v>1297663200</c:v>
                </c:pt>
                <c:pt idx="9798">
                  <c:v>1297666800</c:v>
                </c:pt>
                <c:pt idx="9799">
                  <c:v>1297670400</c:v>
                </c:pt>
                <c:pt idx="9800">
                  <c:v>1297674000</c:v>
                </c:pt>
                <c:pt idx="9801">
                  <c:v>1297677600</c:v>
                </c:pt>
                <c:pt idx="9802">
                  <c:v>1297681200</c:v>
                </c:pt>
                <c:pt idx="9803">
                  <c:v>1297684800</c:v>
                </c:pt>
                <c:pt idx="9804">
                  <c:v>1297688400</c:v>
                </c:pt>
                <c:pt idx="9805">
                  <c:v>1297692000</c:v>
                </c:pt>
                <c:pt idx="9806">
                  <c:v>1297695600</c:v>
                </c:pt>
                <c:pt idx="9807">
                  <c:v>1297699200</c:v>
                </c:pt>
                <c:pt idx="9808">
                  <c:v>1297702800</c:v>
                </c:pt>
                <c:pt idx="9809">
                  <c:v>1297706400</c:v>
                </c:pt>
                <c:pt idx="9810">
                  <c:v>1297710000</c:v>
                </c:pt>
                <c:pt idx="9811">
                  <c:v>1297713600</c:v>
                </c:pt>
                <c:pt idx="9812">
                  <c:v>1297717200</c:v>
                </c:pt>
                <c:pt idx="9813">
                  <c:v>1297720800</c:v>
                </c:pt>
                <c:pt idx="9814">
                  <c:v>1297724400</c:v>
                </c:pt>
                <c:pt idx="9815">
                  <c:v>1297728000</c:v>
                </c:pt>
                <c:pt idx="9816">
                  <c:v>1297731600</c:v>
                </c:pt>
                <c:pt idx="9817">
                  <c:v>1297735200</c:v>
                </c:pt>
                <c:pt idx="9818">
                  <c:v>1297738800</c:v>
                </c:pt>
                <c:pt idx="9819">
                  <c:v>1297742400</c:v>
                </c:pt>
                <c:pt idx="9820">
                  <c:v>1297746000</c:v>
                </c:pt>
                <c:pt idx="9821">
                  <c:v>1297749600</c:v>
                </c:pt>
                <c:pt idx="9822">
                  <c:v>1297753200</c:v>
                </c:pt>
                <c:pt idx="9823">
                  <c:v>1297756800</c:v>
                </c:pt>
                <c:pt idx="9824">
                  <c:v>1297760400</c:v>
                </c:pt>
                <c:pt idx="9825">
                  <c:v>1297764000</c:v>
                </c:pt>
                <c:pt idx="9826">
                  <c:v>1297767600</c:v>
                </c:pt>
                <c:pt idx="9827">
                  <c:v>1297771200</c:v>
                </c:pt>
                <c:pt idx="9828">
                  <c:v>1297774800</c:v>
                </c:pt>
                <c:pt idx="9829">
                  <c:v>1297778400</c:v>
                </c:pt>
                <c:pt idx="9830">
                  <c:v>1297782000</c:v>
                </c:pt>
                <c:pt idx="9831">
                  <c:v>1297785600</c:v>
                </c:pt>
                <c:pt idx="9832">
                  <c:v>1297789200</c:v>
                </c:pt>
                <c:pt idx="9833">
                  <c:v>1297792800</c:v>
                </c:pt>
                <c:pt idx="9834">
                  <c:v>1297796400</c:v>
                </c:pt>
                <c:pt idx="9835">
                  <c:v>1297800000</c:v>
                </c:pt>
                <c:pt idx="9836">
                  <c:v>1297803600</c:v>
                </c:pt>
                <c:pt idx="9837">
                  <c:v>1297807200</c:v>
                </c:pt>
                <c:pt idx="9838">
                  <c:v>1297810800</c:v>
                </c:pt>
                <c:pt idx="9839">
                  <c:v>1297814400</c:v>
                </c:pt>
                <c:pt idx="9840">
                  <c:v>1297818000</c:v>
                </c:pt>
                <c:pt idx="9841">
                  <c:v>1297821600</c:v>
                </c:pt>
                <c:pt idx="9842">
                  <c:v>1297825200</c:v>
                </c:pt>
                <c:pt idx="9843">
                  <c:v>1297828800</c:v>
                </c:pt>
                <c:pt idx="9844">
                  <c:v>1297832400</c:v>
                </c:pt>
                <c:pt idx="9845">
                  <c:v>1297836000</c:v>
                </c:pt>
                <c:pt idx="9846">
                  <c:v>1297839600</c:v>
                </c:pt>
                <c:pt idx="9847">
                  <c:v>1297843200</c:v>
                </c:pt>
                <c:pt idx="9848">
                  <c:v>1297846800</c:v>
                </c:pt>
                <c:pt idx="9849">
                  <c:v>1297850400</c:v>
                </c:pt>
                <c:pt idx="9850">
                  <c:v>1297854000</c:v>
                </c:pt>
                <c:pt idx="9851">
                  <c:v>1297857600</c:v>
                </c:pt>
                <c:pt idx="9852">
                  <c:v>1297861200</c:v>
                </c:pt>
                <c:pt idx="9853">
                  <c:v>1297864800</c:v>
                </c:pt>
                <c:pt idx="9854">
                  <c:v>1297868400</c:v>
                </c:pt>
                <c:pt idx="9855">
                  <c:v>1297872000</c:v>
                </c:pt>
                <c:pt idx="9856">
                  <c:v>1297875600</c:v>
                </c:pt>
                <c:pt idx="9857">
                  <c:v>1297879200</c:v>
                </c:pt>
                <c:pt idx="9858">
                  <c:v>1297882800</c:v>
                </c:pt>
                <c:pt idx="9859">
                  <c:v>1297886400</c:v>
                </c:pt>
                <c:pt idx="9860">
                  <c:v>1297890000</c:v>
                </c:pt>
                <c:pt idx="9861">
                  <c:v>1297893600</c:v>
                </c:pt>
                <c:pt idx="9862">
                  <c:v>1297897200</c:v>
                </c:pt>
                <c:pt idx="9863">
                  <c:v>1297900800</c:v>
                </c:pt>
                <c:pt idx="9864">
                  <c:v>1297904400</c:v>
                </c:pt>
                <c:pt idx="9865">
                  <c:v>1297908000</c:v>
                </c:pt>
                <c:pt idx="9866">
                  <c:v>1297911600</c:v>
                </c:pt>
                <c:pt idx="9867">
                  <c:v>1297915200</c:v>
                </c:pt>
                <c:pt idx="9868">
                  <c:v>1297918800</c:v>
                </c:pt>
                <c:pt idx="9869">
                  <c:v>1297922400</c:v>
                </c:pt>
                <c:pt idx="9870">
                  <c:v>1297926000</c:v>
                </c:pt>
                <c:pt idx="9871">
                  <c:v>1297929600</c:v>
                </c:pt>
                <c:pt idx="9872">
                  <c:v>1297933200</c:v>
                </c:pt>
                <c:pt idx="9873">
                  <c:v>1297936800</c:v>
                </c:pt>
                <c:pt idx="9874">
                  <c:v>1297940400</c:v>
                </c:pt>
                <c:pt idx="9875">
                  <c:v>1297944000</c:v>
                </c:pt>
                <c:pt idx="9876">
                  <c:v>1297947600</c:v>
                </c:pt>
                <c:pt idx="9877">
                  <c:v>1297951200</c:v>
                </c:pt>
                <c:pt idx="9878">
                  <c:v>1297954800</c:v>
                </c:pt>
                <c:pt idx="9879">
                  <c:v>1297958400</c:v>
                </c:pt>
                <c:pt idx="9880">
                  <c:v>1297962000</c:v>
                </c:pt>
                <c:pt idx="9881">
                  <c:v>1297965600</c:v>
                </c:pt>
                <c:pt idx="9882">
                  <c:v>1297969200</c:v>
                </c:pt>
                <c:pt idx="9883">
                  <c:v>1297972800</c:v>
                </c:pt>
                <c:pt idx="9884">
                  <c:v>1297976400</c:v>
                </c:pt>
                <c:pt idx="9885">
                  <c:v>1297980000</c:v>
                </c:pt>
                <c:pt idx="9886">
                  <c:v>1297983600</c:v>
                </c:pt>
                <c:pt idx="9887">
                  <c:v>1297987200</c:v>
                </c:pt>
                <c:pt idx="9888">
                  <c:v>1297990800</c:v>
                </c:pt>
                <c:pt idx="9889">
                  <c:v>1297994400</c:v>
                </c:pt>
                <c:pt idx="9890">
                  <c:v>1297998000</c:v>
                </c:pt>
                <c:pt idx="9891">
                  <c:v>1298001600</c:v>
                </c:pt>
                <c:pt idx="9892">
                  <c:v>1298005200</c:v>
                </c:pt>
                <c:pt idx="9893">
                  <c:v>1298008800</c:v>
                </c:pt>
                <c:pt idx="9894">
                  <c:v>1298012400</c:v>
                </c:pt>
                <c:pt idx="9895">
                  <c:v>1298016000</c:v>
                </c:pt>
                <c:pt idx="9896">
                  <c:v>1298019600</c:v>
                </c:pt>
                <c:pt idx="9897">
                  <c:v>1298023200</c:v>
                </c:pt>
                <c:pt idx="9898">
                  <c:v>1298026800</c:v>
                </c:pt>
                <c:pt idx="9899">
                  <c:v>1298030400</c:v>
                </c:pt>
                <c:pt idx="9900">
                  <c:v>1298034000</c:v>
                </c:pt>
                <c:pt idx="9901">
                  <c:v>1298037600</c:v>
                </c:pt>
                <c:pt idx="9902">
                  <c:v>1298041200</c:v>
                </c:pt>
                <c:pt idx="9903">
                  <c:v>1298044800</c:v>
                </c:pt>
                <c:pt idx="9904">
                  <c:v>1298048400</c:v>
                </c:pt>
                <c:pt idx="9905">
                  <c:v>1298052000</c:v>
                </c:pt>
                <c:pt idx="9906">
                  <c:v>1298055600</c:v>
                </c:pt>
                <c:pt idx="9907">
                  <c:v>1298059200</c:v>
                </c:pt>
                <c:pt idx="9908">
                  <c:v>1298062800</c:v>
                </c:pt>
                <c:pt idx="9909">
                  <c:v>1298066400</c:v>
                </c:pt>
                <c:pt idx="9910">
                  <c:v>1298070000</c:v>
                </c:pt>
                <c:pt idx="9911">
                  <c:v>1298073600</c:v>
                </c:pt>
                <c:pt idx="9912">
                  <c:v>1298077200</c:v>
                </c:pt>
                <c:pt idx="9913">
                  <c:v>1298080800</c:v>
                </c:pt>
                <c:pt idx="9914">
                  <c:v>1298084400</c:v>
                </c:pt>
                <c:pt idx="9915">
                  <c:v>1298088000</c:v>
                </c:pt>
                <c:pt idx="9916">
                  <c:v>1298091600</c:v>
                </c:pt>
                <c:pt idx="9917">
                  <c:v>1298095200</c:v>
                </c:pt>
                <c:pt idx="9918">
                  <c:v>1298098800</c:v>
                </c:pt>
                <c:pt idx="9919">
                  <c:v>1298102400</c:v>
                </c:pt>
                <c:pt idx="9920">
                  <c:v>1298106000</c:v>
                </c:pt>
                <c:pt idx="9921">
                  <c:v>1298109600</c:v>
                </c:pt>
                <c:pt idx="9922">
                  <c:v>1298113200</c:v>
                </c:pt>
                <c:pt idx="9923">
                  <c:v>1298116800</c:v>
                </c:pt>
                <c:pt idx="9924">
                  <c:v>1298120400</c:v>
                </c:pt>
                <c:pt idx="9925">
                  <c:v>1298124000</c:v>
                </c:pt>
                <c:pt idx="9926">
                  <c:v>1298127600</c:v>
                </c:pt>
                <c:pt idx="9927">
                  <c:v>1298131200</c:v>
                </c:pt>
                <c:pt idx="9928">
                  <c:v>1298134800</c:v>
                </c:pt>
                <c:pt idx="9929">
                  <c:v>1298138400</c:v>
                </c:pt>
                <c:pt idx="9930">
                  <c:v>1298142000</c:v>
                </c:pt>
                <c:pt idx="9931">
                  <c:v>1298145600</c:v>
                </c:pt>
                <c:pt idx="9932">
                  <c:v>1298149200</c:v>
                </c:pt>
                <c:pt idx="9933">
                  <c:v>1298152800</c:v>
                </c:pt>
                <c:pt idx="9934">
                  <c:v>1298156400</c:v>
                </c:pt>
                <c:pt idx="9935">
                  <c:v>1298160000</c:v>
                </c:pt>
                <c:pt idx="9936">
                  <c:v>1298163600</c:v>
                </c:pt>
                <c:pt idx="9937">
                  <c:v>1298167200</c:v>
                </c:pt>
                <c:pt idx="9938">
                  <c:v>1298170800</c:v>
                </c:pt>
                <c:pt idx="9939">
                  <c:v>1298174400</c:v>
                </c:pt>
                <c:pt idx="9940">
                  <c:v>1298178000</c:v>
                </c:pt>
                <c:pt idx="9941">
                  <c:v>1298181600</c:v>
                </c:pt>
                <c:pt idx="9942">
                  <c:v>1298185200</c:v>
                </c:pt>
                <c:pt idx="9943">
                  <c:v>1298188800</c:v>
                </c:pt>
                <c:pt idx="9944">
                  <c:v>1298192400</c:v>
                </c:pt>
                <c:pt idx="9945">
                  <c:v>1298196000</c:v>
                </c:pt>
                <c:pt idx="9946">
                  <c:v>1298199600</c:v>
                </c:pt>
                <c:pt idx="9947">
                  <c:v>1298203200</c:v>
                </c:pt>
                <c:pt idx="9948">
                  <c:v>1298206800</c:v>
                </c:pt>
                <c:pt idx="9949">
                  <c:v>1298210400</c:v>
                </c:pt>
                <c:pt idx="9950">
                  <c:v>1298214000</c:v>
                </c:pt>
                <c:pt idx="9951">
                  <c:v>1298217600</c:v>
                </c:pt>
                <c:pt idx="9952">
                  <c:v>1298221200</c:v>
                </c:pt>
                <c:pt idx="9953">
                  <c:v>1298224800</c:v>
                </c:pt>
                <c:pt idx="9954">
                  <c:v>1298228400</c:v>
                </c:pt>
                <c:pt idx="9955">
                  <c:v>1298232000</c:v>
                </c:pt>
                <c:pt idx="9956">
                  <c:v>1298235600</c:v>
                </c:pt>
                <c:pt idx="9957">
                  <c:v>1298239200</c:v>
                </c:pt>
                <c:pt idx="9958">
                  <c:v>1298242800</c:v>
                </c:pt>
                <c:pt idx="9959">
                  <c:v>1298246400</c:v>
                </c:pt>
                <c:pt idx="9960">
                  <c:v>1298250000</c:v>
                </c:pt>
                <c:pt idx="9961">
                  <c:v>1298253600</c:v>
                </c:pt>
                <c:pt idx="9962">
                  <c:v>1298257200</c:v>
                </c:pt>
                <c:pt idx="9963">
                  <c:v>1298260800</c:v>
                </c:pt>
                <c:pt idx="9964">
                  <c:v>1298264400</c:v>
                </c:pt>
                <c:pt idx="9965">
                  <c:v>1298268000</c:v>
                </c:pt>
                <c:pt idx="9966">
                  <c:v>1298271600</c:v>
                </c:pt>
                <c:pt idx="9967">
                  <c:v>1298275200</c:v>
                </c:pt>
                <c:pt idx="9968">
                  <c:v>1298278800</c:v>
                </c:pt>
                <c:pt idx="9969">
                  <c:v>1298282400</c:v>
                </c:pt>
                <c:pt idx="9970">
                  <c:v>1298286000</c:v>
                </c:pt>
                <c:pt idx="9971">
                  <c:v>1298289600</c:v>
                </c:pt>
                <c:pt idx="9972">
                  <c:v>1298293200</c:v>
                </c:pt>
                <c:pt idx="9973">
                  <c:v>1298296800</c:v>
                </c:pt>
                <c:pt idx="9974">
                  <c:v>1298300400</c:v>
                </c:pt>
                <c:pt idx="9975">
                  <c:v>1298304000</c:v>
                </c:pt>
                <c:pt idx="9976">
                  <c:v>1298307600</c:v>
                </c:pt>
                <c:pt idx="9977">
                  <c:v>1298311200</c:v>
                </c:pt>
                <c:pt idx="9978">
                  <c:v>1298314800</c:v>
                </c:pt>
                <c:pt idx="9979">
                  <c:v>1298318400</c:v>
                </c:pt>
                <c:pt idx="9980">
                  <c:v>1298322000</c:v>
                </c:pt>
                <c:pt idx="9981">
                  <c:v>1298325600</c:v>
                </c:pt>
                <c:pt idx="9982">
                  <c:v>1298329200</c:v>
                </c:pt>
                <c:pt idx="9983">
                  <c:v>1298332800</c:v>
                </c:pt>
                <c:pt idx="9984">
                  <c:v>1298336400</c:v>
                </c:pt>
                <c:pt idx="9985">
                  <c:v>1298340000</c:v>
                </c:pt>
                <c:pt idx="9986">
                  <c:v>1298343600</c:v>
                </c:pt>
                <c:pt idx="9987">
                  <c:v>1298347200</c:v>
                </c:pt>
                <c:pt idx="9988">
                  <c:v>1298350800</c:v>
                </c:pt>
                <c:pt idx="9989">
                  <c:v>1298354400</c:v>
                </c:pt>
                <c:pt idx="9990">
                  <c:v>1298358000</c:v>
                </c:pt>
                <c:pt idx="9991">
                  <c:v>1298361600</c:v>
                </c:pt>
                <c:pt idx="9992">
                  <c:v>1298365200</c:v>
                </c:pt>
                <c:pt idx="9993">
                  <c:v>1298368800</c:v>
                </c:pt>
                <c:pt idx="9994">
                  <c:v>1298372400</c:v>
                </c:pt>
                <c:pt idx="9995">
                  <c:v>1298376000</c:v>
                </c:pt>
                <c:pt idx="9996">
                  <c:v>1298379600</c:v>
                </c:pt>
                <c:pt idx="9997">
                  <c:v>1298383200</c:v>
                </c:pt>
                <c:pt idx="9998">
                  <c:v>1298386800</c:v>
                </c:pt>
                <c:pt idx="9999">
                  <c:v>1298390400</c:v>
                </c:pt>
                <c:pt idx="10000">
                  <c:v>1298394000</c:v>
                </c:pt>
                <c:pt idx="10001">
                  <c:v>1298397600</c:v>
                </c:pt>
                <c:pt idx="10002">
                  <c:v>1298401200</c:v>
                </c:pt>
                <c:pt idx="10003">
                  <c:v>1298404800</c:v>
                </c:pt>
                <c:pt idx="10004">
                  <c:v>1298408400</c:v>
                </c:pt>
                <c:pt idx="10005">
                  <c:v>1298412000</c:v>
                </c:pt>
                <c:pt idx="10006">
                  <c:v>1298415600</c:v>
                </c:pt>
                <c:pt idx="10007">
                  <c:v>1298419200</c:v>
                </c:pt>
                <c:pt idx="10008">
                  <c:v>1298422800</c:v>
                </c:pt>
                <c:pt idx="10009">
                  <c:v>1298426400</c:v>
                </c:pt>
                <c:pt idx="10010">
                  <c:v>1298430000</c:v>
                </c:pt>
                <c:pt idx="10011">
                  <c:v>1298433600</c:v>
                </c:pt>
                <c:pt idx="10012">
                  <c:v>1298437200</c:v>
                </c:pt>
                <c:pt idx="10013">
                  <c:v>1298440800</c:v>
                </c:pt>
                <c:pt idx="10014">
                  <c:v>1298444400</c:v>
                </c:pt>
                <c:pt idx="10015">
                  <c:v>1298448000</c:v>
                </c:pt>
                <c:pt idx="10016">
                  <c:v>1298451600</c:v>
                </c:pt>
                <c:pt idx="10017">
                  <c:v>1298455200</c:v>
                </c:pt>
                <c:pt idx="10018">
                  <c:v>1298458800</c:v>
                </c:pt>
                <c:pt idx="10019">
                  <c:v>1298462400</c:v>
                </c:pt>
                <c:pt idx="10020">
                  <c:v>1298466000</c:v>
                </c:pt>
                <c:pt idx="10021">
                  <c:v>1298469600</c:v>
                </c:pt>
                <c:pt idx="10022">
                  <c:v>1298473200</c:v>
                </c:pt>
                <c:pt idx="10023">
                  <c:v>1298476800</c:v>
                </c:pt>
                <c:pt idx="10024">
                  <c:v>1298480400</c:v>
                </c:pt>
                <c:pt idx="10025">
                  <c:v>1298484000</c:v>
                </c:pt>
                <c:pt idx="10026">
                  <c:v>1298487600</c:v>
                </c:pt>
                <c:pt idx="10027">
                  <c:v>1298491200</c:v>
                </c:pt>
                <c:pt idx="10028">
                  <c:v>1298494800</c:v>
                </c:pt>
                <c:pt idx="10029">
                  <c:v>1298498400</c:v>
                </c:pt>
                <c:pt idx="10030">
                  <c:v>1298502000</c:v>
                </c:pt>
                <c:pt idx="10031">
                  <c:v>1298505600</c:v>
                </c:pt>
                <c:pt idx="10032">
                  <c:v>1298509200</c:v>
                </c:pt>
                <c:pt idx="10033">
                  <c:v>1298512800</c:v>
                </c:pt>
                <c:pt idx="10034">
                  <c:v>1298516400</c:v>
                </c:pt>
                <c:pt idx="10035">
                  <c:v>1298520000</c:v>
                </c:pt>
                <c:pt idx="10036">
                  <c:v>1298523600</c:v>
                </c:pt>
                <c:pt idx="10037">
                  <c:v>1298527200</c:v>
                </c:pt>
                <c:pt idx="10038">
                  <c:v>1298530800</c:v>
                </c:pt>
                <c:pt idx="10039">
                  <c:v>1298534400</c:v>
                </c:pt>
                <c:pt idx="10040">
                  <c:v>1298538000</c:v>
                </c:pt>
                <c:pt idx="10041">
                  <c:v>1298541600</c:v>
                </c:pt>
                <c:pt idx="10042">
                  <c:v>1298545200</c:v>
                </c:pt>
                <c:pt idx="10043">
                  <c:v>1298548800</c:v>
                </c:pt>
                <c:pt idx="10044">
                  <c:v>1298552400</c:v>
                </c:pt>
                <c:pt idx="10045">
                  <c:v>1298556000</c:v>
                </c:pt>
                <c:pt idx="10046">
                  <c:v>1298559600</c:v>
                </c:pt>
                <c:pt idx="10047">
                  <c:v>1298563200</c:v>
                </c:pt>
                <c:pt idx="10048">
                  <c:v>1298566800</c:v>
                </c:pt>
                <c:pt idx="10049">
                  <c:v>1298570400</c:v>
                </c:pt>
                <c:pt idx="10050">
                  <c:v>1298574000</c:v>
                </c:pt>
                <c:pt idx="10051">
                  <c:v>1298577600</c:v>
                </c:pt>
                <c:pt idx="10052">
                  <c:v>1298581200</c:v>
                </c:pt>
                <c:pt idx="10053">
                  <c:v>1298584800</c:v>
                </c:pt>
                <c:pt idx="10054">
                  <c:v>1298588400</c:v>
                </c:pt>
                <c:pt idx="10055">
                  <c:v>1298592000</c:v>
                </c:pt>
                <c:pt idx="10056">
                  <c:v>1298595600</c:v>
                </c:pt>
                <c:pt idx="10057">
                  <c:v>1298599200</c:v>
                </c:pt>
                <c:pt idx="10058">
                  <c:v>1298602800</c:v>
                </c:pt>
                <c:pt idx="10059">
                  <c:v>1298606400</c:v>
                </c:pt>
                <c:pt idx="10060">
                  <c:v>1298610000</c:v>
                </c:pt>
                <c:pt idx="10061">
                  <c:v>1298613600</c:v>
                </c:pt>
                <c:pt idx="10062">
                  <c:v>1298617200</c:v>
                </c:pt>
                <c:pt idx="10063">
                  <c:v>1298620800</c:v>
                </c:pt>
                <c:pt idx="10064">
                  <c:v>1298624400</c:v>
                </c:pt>
                <c:pt idx="10065">
                  <c:v>1298628000</c:v>
                </c:pt>
                <c:pt idx="10066">
                  <c:v>1298631600</c:v>
                </c:pt>
                <c:pt idx="10067">
                  <c:v>1298635200</c:v>
                </c:pt>
                <c:pt idx="10068">
                  <c:v>1298638800</c:v>
                </c:pt>
                <c:pt idx="10069">
                  <c:v>1298642400</c:v>
                </c:pt>
                <c:pt idx="10070">
                  <c:v>1298646000</c:v>
                </c:pt>
                <c:pt idx="10071">
                  <c:v>1298649600</c:v>
                </c:pt>
                <c:pt idx="10072">
                  <c:v>1298653200</c:v>
                </c:pt>
                <c:pt idx="10073">
                  <c:v>1298656800</c:v>
                </c:pt>
                <c:pt idx="10074">
                  <c:v>1298660400</c:v>
                </c:pt>
                <c:pt idx="10075">
                  <c:v>1298664000</c:v>
                </c:pt>
                <c:pt idx="10076">
                  <c:v>1298667600</c:v>
                </c:pt>
                <c:pt idx="10077">
                  <c:v>1298671200</c:v>
                </c:pt>
                <c:pt idx="10078">
                  <c:v>1298674800</c:v>
                </c:pt>
                <c:pt idx="10079">
                  <c:v>1298678400</c:v>
                </c:pt>
                <c:pt idx="10080">
                  <c:v>1298682000</c:v>
                </c:pt>
                <c:pt idx="10081">
                  <c:v>1298685600</c:v>
                </c:pt>
                <c:pt idx="10082">
                  <c:v>1298689200</c:v>
                </c:pt>
                <c:pt idx="10083">
                  <c:v>1298692800</c:v>
                </c:pt>
                <c:pt idx="10084">
                  <c:v>1298696400</c:v>
                </c:pt>
                <c:pt idx="10085">
                  <c:v>1298700000</c:v>
                </c:pt>
                <c:pt idx="10086">
                  <c:v>1298703600</c:v>
                </c:pt>
                <c:pt idx="10087">
                  <c:v>1298707200</c:v>
                </c:pt>
                <c:pt idx="10088">
                  <c:v>1298710800</c:v>
                </c:pt>
                <c:pt idx="10089">
                  <c:v>1298714400</c:v>
                </c:pt>
                <c:pt idx="10090">
                  <c:v>1298718000</c:v>
                </c:pt>
                <c:pt idx="10091">
                  <c:v>1298721600</c:v>
                </c:pt>
                <c:pt idx="10092">
                  <c:v>1298725200</c:v>
                </c:pt>
                <c:pt idx="10093">
                  <c:v>1298728800</c:v>
                </c:pt>
                <c:pt idx="10094">
                  <c:v>1298732400</c:v>
                </c:pt>
                <c:pt idx="10095">
                  <c:v>1298736000</c:v>
                </c:pt>
                <c:pt idx="10096">
                  <c:v>1298739600</c:v>
                </c:pt>
                <c:pt idx="10097">
                  <c:v>1298743200</c:v>
                </c:pt>
                <c:pt idx="10098">
                  <c:v>1298746800</c:v>
                </c:pt>
                <c:pt idx="10099">
                  <c:v>1298750400</c:v>
                </c:pt>
                <c:pt idx="10100">
                  <c:v>1298754000</c:v>
                </c:pt>
                <c:pt idx="10101">
                  <c:v>1298757600</c:v>
                </c:pt>
                <c:pt idx="10102">
                  <c:v>1298761200</c:v>
                </c:pt>
                <c:pt idx="10103">
                  <c:v>1298764800</c:v>
                </c:pt>
                <c:pt idx="10104">
                  <c:v>1298768400</c:v>
                </c:pt>
                <c:pt idx="10105">
                  <c:v>1298772000</c:v>
                </c:pt>
                <c:pt idx="10106">
                  <c:v>1298775600</c:v>
                </c:pt>
                <c:pt idx="10107">
                  <c:v>1298779200</c:v>
                </c:pt>
                <c:pt idx="10108">
                  <c:v>1298782800</c:v>
                </c:pt>
                <c:pt idx="10109">
                  <c:v>1298786400</c:v>
                </c:pt>
                <c:pt idx="10110">
                  <c:v>1298790000</c:v>
                </c:pt>
                <c:pt idx="10111">
                  <c:v>1298793600</c:v>
                </c:pt>
                <c:pt idx="10112">
                  <c:v>1298797200</c:v>
                </c:pt>
                <c:pt idx="10113">
                  <c:v>1298800800</c:v>
                </c:pt>
                <c:pt idx="10114">
                  <c:v>1298804400</c:v>
                </c:pt>
                <c:pt idx="10115">
                  <c:v>1298808000</c:v>
                </c:pt>
                <c:pt idx="10116">
                  <c:v>1298811600</c:v>
                </c:pt>
                <c:pt idx="10117">
                  <c:v>1298815200</c:v>
                </c:pt>
                <c:pt idx="10118">
                  <c:v>1298818800</c:v>
                </c:pt>
                <c:pt idx="10119">
                  <c:v>1298822400</c:v>
                </c:pt>
                <c:pt idx="10120">
                  <c:v>1298826000</c:v>
                </c:pt>
                <c:pt idx="10121">
                  <c:v>1298829600</c:v>
                </c:pt>
                <c:pt idx="10122">
                  <c:v>1298833200</c:v>
                </c:pt>
                <c:pt idx="10123">
                  <c:v>1298836800</c:v>
                </c:pt>
                <c:pt idx="10124">
                  <c:v>1298840400</c:v>
                </c:pt>
                <c:pt idx="10125">
                  <c:v>1298844000</c:v>
                </c:pt>
                <c:pt idx="10126">
                  <c:v>1298847600</c:v>
                </c:pt>
                <c:pt idx="10127">
                  <c:v>1298851200</c:v>
                </c:pt>
                <c:pt idx="10128">
                  <c:v>1298854800</c:v>
                </c:pt>
                <c:pt idx="10129">
                  <c:v>1298858400</c:v>
                </c:pt>
                <c:pt idx="10130">
                  <c:v>1298862000</c:v>
                </c:pt>
                <c:pt idx="10131">
                  <c:v>1298865600</c:v>
                </c:pt>
                <c:pt idx="10132">
                  <c:v>1298869200</c:v>
                </c:pt>
                <c:pt idx="10133">
                  <c:v>1298872800</c:v>
                </c:pt>
                <c:pt idx="10134">
                  <c:v>1298876400</c:v>
                </c:pt>
                <c:pt idx="10135">
                  <c:v>1298880000</c:v>
                </c:pt>
                <c:pt idx="10136">
                  <c:v>1298883600</c:v>
                </c:pt>
                <c:pt idx="10137">
                  <c:v>1298887200</c:v>
                </c:pt>
                <c:pt idx="10138">
                  <c:v>1298890800</c:v>
                </c:pt>
                <c:pt idx="10139">
                  <c:v>1298894400</c:v>
                </c:pt>
                <c:pt idx="10140">
                  <c:v>1298898000</c:v>
                </c:pt>
                <c:pt idx="10141">
                  <c:v>1298901600</c:v>
                </c:pt>
                <c:pt idx="10142">
                  <c:v>1298905200</c:v>
                </c:pt>
                <c:pt idx="10143">
                  <c:v>1298908800</c:v>
                </c:pt>
                <c:pt idx="10144">
                  <c:v>1298912400</c:v>
                </c:pt>
                <c:pt idx="10145">
                  <c:v>1298916000</c:v>
                </c:pt>
                <c:pt idx="10146">
                  <c:v>1298919600</c:v>
                </c:pt>
                <c:pt idx="10147">
                  <c:v>1298923200</c:v>
                </c:pt>
                <c:pt idx="10148">
                  <c:v>1298926800</c:v>
                </c:pt>
                <c:pt idx="10149">
                  <c:v>1298930400</c:v>
                </c:pt>
                <c:pt idx="10150">
                  <c:v>1298934000</c:v>
                </c:pt>
                <c:pt idx="10151">
                  <c:v>1298937600</c:v>
                </c:pt>
                <c:pt idx="10152">
                  <c:v>1298941200</c:v>
                </c:pt>
                <c:pt idx="10153">
                  <c:v>1298944800</c:v>
                </c:pt>
                <c:pt idx="10154">
                  <c:v>1298948400</c:v>
                </c:pt>
                <c:pt idx="10155">
                  <c:v>1298952000</c:v>
                </c:pt>
                <c:pt idx="10156">
                  <c:v>1298955600</c:v>
                </c:pt>
                <c:pt idx="10157">
                  <c:v>1298959200</c:v>
                </c:pt>
                <c:pt idx="10158">
                  <c:v>1298962800</c:v>
                </c:pt>
                <c:pt idx="10159">
                  <c:v>1298966400</c:v>
                </c:pt>
                <c:pt idx="10160">
                  <c:v>1298970000</c:v>
                </c:pt>
                <c:pt idx="10161">
                  <c:v>1298973600</c:v>
                </c:pt>
                <c:pt idx="10162">
                  <c:v>1298977200</c:v>
                </c:pt>
                <c:pt idx="10163">
                  <c:v>1298980800</c:v>
                </c:pt>
                <c:pt idx="10164">
                  <c:v>1298984400</c:v>
                </c:pt>
                <c:pt idx="10165">
                  <c:v>1298988000</c:v>
                </c:pt>
                <c:pt idx="10166">
                  <c:v>1298991600</c:v>
                </c:pt>
                <c:pt idx="10167">
                  <c:v>1298995200</c:v>
                </c:pt>
                <c:pt idx="10168">
                  <c:v>1298998800</c:v>
                </c:pt>
                <c:pt idx="10169">
                  <c:v>1299002400</c:v>
                </c:pt>
                <c:pt idx="10170">
                  <c:v>1299006000</c:v>
                </c:pt>
                <c:pt idx="10171">
                  <c:v>1299009600</c:v>
                </c:pt>
                <c:pt idx="10172">
                  <c:v>1299013200</c:v>
                </c:pt>
                <c:pt idx="10173">
                  <c:v>1299016800</c:v>
                </c:pt>
                <c:pt idx="10174">
                  <c:v>1299020400</c:v>
                </c:pt>
                <c:pt idx="10175">
                  <c:v>1299024000</c:v>
                </c:pt>
                <c:pt idx="10176">
                  <c:v>1299027600</c:v>
                </c:pt>
                <c:pt idx="10177">
                  <c:v>1299031200</c:v>
                </c:pt>
                <c:pt idx="10178">
                  <c:v>1299034800</c:v>
                </c:pt>
                <c:pt idx="10179">
                  <c:v>1299038400</c:v>
                </c:pt>
                <c:pt idx="10180">
                  <c:v>1299042000</c:v>
                </c:pt>
                <c:pt idx="10181">
                  <c:v>1299045600</c:v>
                </c:pt>
                <c:pt idx="10182">
                  <c:v>1299049200</c:v>
                </c:pt>
                <c:pt idx="10183">
                  <c:v>1299052800</c:v>
                </c:pt>
                <c:pt idx="10184">
                  <c:v>1299056400</c:v>
                </c:pt>
                <c:pt idx="10185">
                  <c:v>1299060000</c:v>
                </c:pt>
                <c:pt idx="10186">
                  <c:v>1299063600</c:v>
                </c:pt>
                <c:pt idx="10187">
                  <c:v>1299067200</c:v>
                </c:pt>
                <c:pt idx="10188">
                  <c:v>1299070800</c:v>
                </c:pt>
                <c:pt idx="10189">
                  <c:v>1299074400</c:v>
                </c:pt>
                <c:pt idx="10190">
                  <c:v>1299078000</c:v>
                </c:pt>
                <c:pt idx="10191">
                  <c:v>1299081600</c:v>
                </c:pt>
                <c:pt idx="10192">
                  <c:v>1299085200</c:v>
                </c:pt>
                <c:pt idx="10193">
                  <c:v>1299088800</c:v>
                </c:pt>
                <c:pt idx="10194">
                  <c:v>1299092400</c:v>
                </c:pt>
                <c:pt idx="10195">
                  <c:v>1299096000</c:v>
                </c:pt>
                <c:pt idx="10196">
                  <c:v>1299099600</c:v>
                </c:pt>
                <c:pt idx="10197">
                  <c:v>1299103200</c:v>
                </c:pt>
                <c:pt idx="10198">
                  <c:v>1299106800</c:v>
                </c:pt>
                <c:pt idx="10199">
                  <c:v>1299110400</c:v>
                </c:pt>
                <c:pt idx="10200">
                  <c:v>1299114000</c:v>
                </c:pt>
                <c:pt idx="10201">
                  <c:v>1299117600</c:v>
                </c:pt>
                <c:pt idx="10202">
                  <c:v>1299121200</c:v>
                </c:pt>
                <c:pt idx="10203">
                  <c:v>1299124800</c:v>
                </c:pt>
                <c:pt idx="10204">
                  <c:v>1299128400</c:v>
                </c:pt>
                <c:pt idx="10205">
                  <c:v>1299132000</c:v>
                </c:pt>
                <c:pt idx="10206">
                  <c:v>1299135600</c:v>
                </c:pt>
                <c:pt idx="10207">
                  <c:v>1299139200</c:v>
                </c:pt>
                <c:pt idx="10208">
                  <c:v>1299142800</c:v>
                </c:pt>
                <c:pt idx="10209">
                  <c:v>1299146400</c:v>
                </c:pt>
                <c:pt idx="10210">
                  <c:v>1299150000</c:v>
                </c:pt>
                <c:pt idx="10211">
                  <c:v>1299153600</c:v>
                </c:pt>
                <c:pt idx="10212">
                  <c:v>1299157200</c:v>
                </c:pt>
                <c:pt idx="10213">
                  <c:v>1299160800</c:v>
                </c:pt>
                <c:pt idx="10214">
                  <c:v>1299164400</c:v>
                </c:pt>
                <c:pt idx="10215">
                  <c:v>1299168000</c:v>
                </c:pt>
                <c:pt idx="10216">
                  <c:v>1299171600</c:v>
                </c:pt>
                <c:pt idx="10217">
                  <c:v>1299175200</c:v>
                </c:pt>
                <c:pt idx="10218">
                  <c:v>1299178800</c:v>
                </c:pt>
                <c:pt idx="10219">
                  <c:v>1299182400</c:v>
                </c:pt>
                <c:pt idx="10220">
                  <c:v>1299186000</c:v>
                </c:pt>
                <c:pt idx="10221">
                  <c:v>1299189600</c:v>
                </c:pt>
                <c:pt idx="10222">
                  <c:v>1299193200</c:v>
                </c:pt>
                <c:pt idx="10223">
                  <c:v>1299196800</c:v>
                </c:pt>
                <c:pt idx="10224">
                  <c:v>1299200400</c:v>
                </c:pt>
                <c:pt idx="10225">
                  <c:v>1299204000</c:v>
                </c:pt>
                <c:pt idx="10226">
                  <c:v>1299207600</c:v>
                </c:pt>
                <c:pt idx="10227">
                  <c:v>1299211200</c:v>
                </c:pt>
                <c:pt idx="10228">
                  <c:v>1299214800</c:v>
                </c:pt>
                <c:pt idx="10229">
                  <c:v>1299218400</c:v>
                </c:pt>
                <c:pt idx="10230">
                  <c:v>1299222000</c:v>
                </c:pt>
                <c:pt idx="10231">
                  <c:v>1299225600</c:v>
                </c:pt>
                <c:pt idx="10232">
                  <c:v>1299229200</c:v>
                </c:pt>
                <c:pt idx="10233">
                  <c:v>1299232800</c:v>
                </c:pt>
                <c:pt idx="10234">
                  <c:v>1299236400</c:v>
                </c:pt>
                <c:pt idx="10235">
                  <c:v>1299240000</c:v>
                </c:pt>
                <c:pt idx="10236">
                  <c:v>1299243600</c:v>
                </c:pt>
                <c:pt idx="10237">
                  <c:v>1299247200</c:v>
                </c:pt>
                <c:pt idx="10238">
                  <c:v>1299250800</c:v>
                </c:pt>
                <c:pt idx="10239">
                  <c:v>1299254400</c:v>
                </c:pt>
                <c:pt idx="10240">
                  <c:v>1299258000</c:v>
                </c:pt>
                <c:pt idx="10241">
                  <c:v>1299261600</c:v>
                </c:pt>
                <c:pt idx="10242">
                  <c:v>1299265200</c:v>
                </c:pt>
                <c:pt idx="10243">
                  <c:v>1299268800</c:v>
                </c:pt>
                <c:pt idx="10244">
                  <c:v>1299272400</c:v>
                </c:pt>
                <c:pt idx="10245">
                  <c:v>1299276000</c:v>
                </c:pt>
                <c:pt idx="10246">
                  <c:v>1299279600</c:v>
                </c:pt>
                <c:pt idx="10247">
                  <c:v>1299283200</c:v>
                </c:pt>
                <c:pt idx="10248">
                  <c:v>1299286800</c:v>
                </c:pt>
                <c:pt idx="10249">
                  <c:v>1299290400</c:v>
                </c:pt>
                <c:pt idx="10250">
                  <c:v>1299294000</c:v>
                </c:pt>
                <c:pt idx="10251">
                  <c:v>1299297600</c:v>
                </c:pt>
                <c:pt idx="10252">
                  <c:v>1299301200</c:v>
                </c:pt>
                <c:pt idx="10253">
                  <c:v>1299304800</c:v>
                </c:pt>
                <c:pt idx="10254">
                  <c:v>1299308400</c:v>
                </c:pt>
                <c:pt idx="10255">
                  <c:v>1299312000</c:v>
                </c:pt>
                <c:pt idx="10256">
                  <c:v>1299315600</c:v>
                </c:pt>
                <c:pt idx="10257">
                  <c:v>1299319200</c:v>
                </c:pt>
                <c:pt idx="10258">
                  <c:v>1299322800</c:v>
                </c:pt>
                <c:pt idx="10259">
                  <c:v>1299326400</c:v>
                </c:pt>
                <c:pt idx="10260">
                  <c:v>1299330000</c:v>
                </c:pt>
                <c:pt idx="10261">
                  <c:v>1299333600</c:v>
                </c:pt>
                <c:pt idx="10262">
                  <c:v>1299337200</c:v>
                </c:pt>
                <c:pt idx="10263">
                  <c:v>1299340800</c:v>
                </c:pt>
                <c:pt idx="10264">
                  <c:v>1299344400</c:v>
                </c:pt>
                <c:pt idx="10265">
                  <c:v>1299348000</c:v>
                </c:pt>
                <c:pt idx="10266">
                  <c:v>1299351600</c:v>
                </c:pt>
                <c:pt idx="10267">
                  <c:v>1299355200</c:v>
                </c:pt>
                <c:pt idx="10268">
                  <c:v>1299358800</c:v>
                </c:pt>
                <c:pt idx="10269">
                  <c:v>1299362400</c:v>
                </c:pt>
                <c:pt idx="10270">
                  <c:v>1299366000</c:v>
                </c:pt>
                <c:pt idx="10271">
                  <c:v>1299369600</c:v>
                </c:pt>
                <c:pt idx="10272">
                  <c:v>1299373200</c:v>
                </c:pt>
                <c:pt idx="10273">
                  <c:v>1299376800</c:v>
                </c:pt>
                <c:pt idx="10274">
                  <c:v>1299380400</c:v>
                </c:pt>
                <c:pt idx="10275">
                  <c:v>1299384000</c:v>
                </c:pt>
                <c:pt idx="10276">
                  <c:v>1299387600</c:v>
                </c:pt>
                <c:pt idx="10277">
                  <c:v>1299391200</c:v>
                </c:pt>
                <c:pt idx="10278">
                  <c:v>1299394800</c:v>
                </c:pt>
                <c:pt idx="10279">
                  <c:v>1299398400</c:v>
                </c:pt>
                <c:pt idx="10280">
                  <c:v>1299402000</c:v>
                </c:pt>
                <c:pt idx="10281">
                  <c:v>1299405600</c:v>
                </c:pt>
                <c:pt idx="10282">
                  <c:v>1299409200</c:v>
                </c:pt>
                <c:pt idx="10283">
                  <c:v>1299412800</c:v>
                </c:pt>
                <c:pt idx="10284">
                  <c:v>1299416400</c:v>
                </c:pt>
                <c:pt idx="10285">
                  <c:v>1299420000</c:v>
                </c:pt>
                <c:pt idx="10286">
                  <c:v>1299423600</c:v>
                </c:pt>
                <c:pt idx="10287">
                  <c:v>1299427200</c:v>
                </c:pt>
                <c:pt idx="10288">
                  <c:v>1299430800</c:v>
                </c:pt>
                <c:pt idx="10289">
                  <c:v>1299434400</c:v>
                </c:pt>
                <c:pt idx="10290">
                  <c:v>1299438000</c:v>
                </c:pt>
                <c:pt idx="10291">
                  <c:v>1299441600</c:v>
                </c:pt>
                <c:pt idx="10292">
                  <c:v>1299445200</c:v>
                </c:pt>
                <c:pt idx="10293">
                  <c:v>1299448800</c:v>
                </c:pt>
                <c:pt idx="10294">
                  <c:v>1299452400</c:v>
                </c:pt>
                <c:pt idx="10295">
                  <c:v>1299456000</c:v>
                </c:pt>
                <c:pt idx="10296">
                  <c:v>1299459600</c:v>
                </c:pt>
                <c:pt idx="10297">
                  <c:v>1299463200</c:v>
                </c:pt>
                <c:pt idx="10298">
                  <c:v>1299466800</c:v>
                </c:pt>
                <c:pt idx="10299">
                  <c:v>1299470400</c:v>
                </c:pt>
                <c:pt idx="10300">
                  <c:v>1299474000</c:v>
                </c:pt>
                <c:pt idx="10301">
                  <c:v>1299477600</c:v>
                </c:pt>
                <c:pt idx="10302">
                  <c:v>1299481200</c:v>
                </c:pt>
                <c:pt idx="10303">
                  <c:v>1299484800</c:v>
                </c:pt>
                <c:pt idx="10304">
                  <c:v>1299488400</c:v>
                </c:pt>
                <c:pt idx="10305">
                  <c:v>1299492000</c:v>
                </c:pt>
                <c:pt idx="10306">
                  <c:v>1299495600</c:v>
                </c:pt>
                <c:pt idx="10307">
                  <c:v>1299499200</c:v>
                </c:pt>
                <c:pt idx="10308">
                  <c:v>1299502800</c:v>
                </c:pt>
                <c:pt idx="10309">
                  <c:v>1299506400</c:v>
                </c:pt>
                <c:pt idx="10310">
                  <c:v>1299510000</c:v>
                </c:pt>
                <c:pt idx="10311">
                  <c:v>1299513600</c:v>
                </c:pt>
                <c:pt idx="10312">
                  <c:v>1299517200</c:v>
                </c:pt>
                <c:pt idx="10313">
                  <c:v>1299520800</c:v>
                </c:pt>
                <c:pt idx="10314">
                  <c:v>1299524400</c:v>
                </c:pt>
                <c:pt idx="10315">
                  <c:v>1299528000</c:v>
                </c:pt>
                <c:pt idx="10316">
                  <c:v>1299531600</c:v>
                </c:pt>
                <c:pt idx="10317">
                  <c:v>1299535200</c:v>
                </c:pt>
                <c:pt idx="10318">
                  <c:v>1299538800</c:v>
                </c:pt>
                <c:pt idx="10319">
                  <c:v>1299542400</c:v>
                </c:pt>
                <c:pt idx="10320">
                  <c:v>1299546000</c:v>
                </c:pt>
                <c:pt idx="10321">
                  <c:v>1299549600</c:v>
                </c:pt>
                <c:pt idx="10322">
                  <c:v>1299553200</c:v>
                </c:pt>
                <c:pt idx="10323">
                  <c:v>1299556800</c:v>
                </c:pt>
                <c:pt idx="10324">
                  <c:v>1299560400</c:v>
                </c:pt>
                <c:pt idx="10325">
                  <c:v>1299564000</c:v>
                </c:pt>
                <c:pt idx="10326">
                  <c:v>1299567600</c:v>
                </c:pt>
                <c:pt idx="10327">
                  <c:v>1299571200</c:v>
                </c:pt>
                <c:pt idx="10328">
                  <c:v>1299574800</c:v>
                </c:pt>
                <c:pt idx="10329">
                  <c:v>1299578400</c:v>
                </c:pt>
                <c:pt idx="10330">
                  <c:v>1299582000</c:v>
                </c:pt>
                <c:pt idx="10331">
                  <c:v>1299585600</c:v>
                </c:pt>
                <c:pt idx="10332">
                  <c:v>1299589200</c:v>
                </c:pt>
                <c:pt idx="10333">
                  <c:v>1299592800</c:v>
                </c:pt>
                <c:pt idx="10334">
                  <c:v>1299596400</c:v>
                </c:pt>
                <c:pt idx="10335">
                  <c:v>1299600000</c:v>
                </c:pt>
                <c:pt idx="10336">
                  <c:v>1299603600</c:v>
                </c:pt>
                <c:pt idx="10337">
                  <c:v>1299607200</c:v>
                </c:pt>
                <c:pt idx="10338">
                  <c:v>1299610800</c:v>
                </c:pt>
                <c:pt idx="10339">
                  <c:v>1299614400</c:v>
                </c:pt>
                <c:pt idx="10340">
                  <c:v>1299618000</c:v>
                </c:pt>
                <c:pt idx="10341">
                  <c:v>1299621600</c:v>
                </c:pt>
                <c:pt idx="10342">
                  <c:v>1299625200</c:v>
                </c:pt>
                <c:pt idx="10343">
                  <c:v>1299628800</c:v>
                </c:pt>
                <c:pt idx="10344">
                  <c:v>1299632400</c:v>
                </c:pt>
                <c:pt idx="10345">
                  <c:v>1299636000</c:v>
                </c:pt>
                <c:pt idx="10346">
                  <c:v>1299639600</c:v>
                </c:pt>
                <c:pt idx="10347">
                  <c:v>1299643200</c:v>
                </c:pt>
                <c:pt idx="10348">
                  <c:v>1299646800</c:v>
                </c:pt>
                <c:pt idx="10349">
                  <c:v>1299650400</c:v>
                </c:pt>
                <c:pt idx="10350">
                  <c:v>1299654000</c:v>
                </c:pt>
                <c:pt idx="10351">
                  <c:v>1299657600</c:v>
                </c:pt>
                <c:pt idx="10352">
                  <c:v>1299661200</c:v>
                </c:pt>
                <c:pt idx="10353">
                  <c:v>1299664800</c:v>
                </c:pt>
                <c:pt idx="10354">
                  <c:v>1299668400</c:v>
                </c:pt>
                <c:pt idx="10355">
                  <c:v>1299672000</c:v>
                </c:pt>
                <c:pt idx="10356">
                  <c:v>1299675600</c:v>
                </c:pt>
                <c:pt idx="10357">
                  <c:v>1299679200</c:v>
                </c:pt>
                <c:pt idx="10358">
                  <c:v>1299682800</c:v>
                </c:pt>
                <c:pt idx="10359">
                  <c:v>1299686400</c:v>
                </c:pt>
                <c:pt idx="10360">
                  <c:v>1299690000</c:v>
                </c:pt>
                <c:pt idx="10361">
                  <c:v>1299693600</c:v>
                </c:pt>
                <c:pt idx="10362">
                  <c:v>1299697200</c:v>
                </c:pt>
                <c:pt idx="10363">
                  <c:v>1299700800</c:v>
                </c:pt>
                <c:pt idx="10364">
                  <c:v>1299704400</c:v>
                </c:pt>
                <c:pt idx="10365">
                  <c:v>1299708000</c:v>
                </c:pt>
                <c:pt idx="10366">
                  <c:v>1299711600</c:v>
                </c:pt>
                <c:pt idx="10367">
                  <c:v>1299715200</c:v>
                </c:pt>
                <c:pt idx="10368">
                  <c:v>1299718800</c:v>
                </c:pt>
                <c:pt idx="10369">
                  <c:v>1299722400</c:v>
                </c:pt>
                <c:pt idx="10370">
                  <c:v>1299726000</c:v>
                </c:pt>
                <c:pt idx="10371">
                  <c:v>1299729600</c:v>
                </c:pt>
                <c:pt idx="10372">
                  <c:v>1299733200</c:v>
                </c:pt>
                <c:pt idx="10373">
                  <c:v>1299736800</c:v>
                </c:pt>
                <c:pt idx="10374">
                  <c:v>1299740400</c:v>
                </c:pt>
                <c:pt idx="10375">
                  <c:v>1299744000</c:v>
                </c:pt>
                <c:pt idx="10376">
                  <c:v>1299747600</c:v>
                </c:pt>
                <c:pt idx="10377">
                  <c:v>1299751200</c:v>
                </c:pt>
                <c:pt idx="10378">
                  <c:v>1299754800</c:v>
                </c:pt>
                <c:pt idx="10379">
                  <c:v>1299758400</c:v>
                </c:pt>
                <c:pt idx="10380">
                  <c:v>1299762000</c:v>
                </c:pt>
                <c:pt idx="10381">
                  <c:v>1299765600</c:v>
                </c:pt>
                <c:pt idx="10382">
                  <c:v>1299769200</c:v>
                </c:pt>
                <c:pt idx="10383">
                  <c:v>1299772800</c:v>
                </c:pt>
                <c:pt idx="10384">
                  <c:v>1299776400</c:v>
                </c:pt>
                <c:pt idx="10385">
                  <c:v>1299780000</c:v>
                </c:pt>
                <c:pt idx="10386">
                  <c:v>1299783600</c:v>
                </c:pt>
                <c:pt idx="10387">
                  <c:v>1299787200</c:v>
                </c:pt>
                <c:pt idx="10388">
                  <c:v>1299790800</c:v>
                </c:pt>
                <c:pt idx="10389">
                  <c:v>1299794400</c:v>
                </c:pt>
                <c:pt idx="10390">
                  <c:v>1299798000</c:v>
                </c:pt>
                <c:pt idx="10391">
                  <c:v>1299801600</c:v>
                </c:pt>
                <c:pt idx="10392">
                  <c:v>1299805200</c:v>
                </c:pt>
                <c:pt idx="10393">
                  <c:v>1299808800</c:v>
                </c:pt>
                <c:pt idx="10394">
                  <c:v>1299812400</c:v>
                </c:pt>
                <c:pt idx="10395">
                  <c:v>1299816000</c:v>
                </c:pt>
                <c:pt idx="10396">
                  <c:v>1299819600</c:v>
                </c:pt>
                <c:pt idx="10397">
                  <c:v>1299823200</c:v>
                </c:pt>
                <c:pt idx="10398">
                  <c:v>1299826800</c:v>
                </c:pt>
                <c:pt idx="10399">
                  <c:v>1299830400</c:v>
                </c:pt>
                <c:pt idx="10400">
                  <c:v>1299834000</c:v>
                </c:pt>
                <c:pt idx="10401">
                  <c:v>1299837600</c:v>
                </c:pt>
                <c:pt idx="10402">
                  <c:v>1299841200</c:v>
                </c:pt>
                <c:pt idx="10403">
                  <c:v>1299844800</c:v>
                </c:pt>
                <c:pt idx="10404">
                  <c:v>1299848400</c:v>
                </c:pt>
                <c:pt idx="10405">
                  <c:v>1299852000</c:v>
                </c:pt>
                <c:pt idx="10406">
                  <c:v>1299855600</c:v>
                </c:pt>
                <c:pt idx="10407">
                  <c:v>1299859200</c:v>
                </c:pt>
                <c:pt idx="10408">
                  <c:v>1299862800</c:v>
                </c:pt>
                <c:pt idx="10409">
                  <c:v>1299866400</c:v>
                </c:pt>
                <c:pt idx="10410">
                  <c:v>1299870000</c:v>
                </c:pt>
                <c:pt idx="10411">
                  <c:v>1299873600</c:v>
                </c:pt>
                <c:pt idx="10412">
                  <c:v>1299877200</c:v>
                </c:pt>
                <c:pt idx="10413">
                  <c:v>1299880800</c:v>
                </c:pt>
                <c:pt idx="10414">
                  <c:v>1299884400</c:v>
                </c:pt>
                <c:pt idx="10415">
                  <c:v>1299888000</c:v>
                </c:pt>
                <c:pt idx="10416">
                  <c:v>1299891600</c:v>
                </c:pt>
                <c:pt idx="10417">
                  <c:v>1299895200</c:v>
                </c:pt>
                <c:pt idx="10418">
                  <c:v>1299898800</c:v>
                </c:pt>
                <c:pt idx="10419">
                  <c:v>1299902400</c:v>
                </c:pt>
                <c:pt idx="10420">
                  <c:v>1299906000</c:v>
                </c:pt>
                <c:pt idx="10421">
                  <c:v>1299909600</c:v>
                </c:pt>
                <c:pt idx="10422">
                  <c:v>1299913200</c:v>
                </c:pt>
                <c:pt idx="10423">
                  <c:v>1299916800</c:v>
                </c:pt>
                <c:pt idx="10424">
                  <c:v>1299920400</c:v>
                </c:pt>
                <c:pt idx="10425">
                  <c:v>1299924000</c:v>
                </c:pt>
                <c:pt idx="10426">
                  <c:v>1299927600</c:v>
                </c:pt>
                <c:pt idx="10427">
                  <c:v>1299931200</c:v>
                </c:pt>
                <c:pt idx="10428">
                  <c:v>1299934800</c:v>
                </c:pt>
                <c:pt idx="10429">
                  <c:v>1299938400</c:v>
                </c:pt>
                <c:pt idx="10430">
                  <c:v>1299942000</c:v>
                </c:pt>
                <c:pt idx="10431">
                  <c:v>1299945600</c:v>
                </c:pt>
                <c:pt idx="10432">
                  <c:v>1299949200</c:v>
                </c:pt>
                <c:pt idx="10433">
                  <c:v>1299952800</c:v>
                </c:pt>
                <c:pt idx="10434">
                  <c:v>1299956400</c:v>
                </c:pt>
                <c:pt idx="10435">
                  <c:v>1299960000</c:v>
                </c:pt>
                <c:pt idx="10436">
                  <c:v>1299963600</c:v>
                </c:pt>
                <c:pt idx="10437">
                  <c:v>1299967200</c:v>
                </c:pt>
                <c:pt idx="10438">
                  <c:v>1299970800</c:v>
                </c:pt>
                <c:pt idx="10439">
                  <c:v>1299974400</c:v>
                </c:pt>
                <c:pt idx="10440">
                  <c:v>1299978000</c:v>
                </c:pt>
                <c:pt idx="10441">
                  <c:v>1299981600</c:v>
                </c:pt>
                <c:pt idx="10442">
                  <c:v>1299985200</c:v>
                </c:pt>
                <c:pt idx="10443">
                  <c:v>1299988800</c:v>
                </c:pt>
                <c:pt idx="10444">
                  <c:v>1299992400</c:v>
                </c:pt>
                <c:pt idx="10445">
                  <c:v>1299996000</c:v>
                </c:pt>
                <c:pt idx="10446">
                  <c:v>1299999600</c:v>
                </c:pt>
                <c:pt idx="10447">
                  <c:v>1300003200</c:v>
                </c:pt>
                <c:pt idx="10448">
                  <c:v>1300006800</c:v>
                </c:pt>
                <c:pt idx="10449">
                  <c:v>1300010400</c:v>
                </c:pt>
                <c:pt idx="10450">
                  <c:v>1300014000</c:v>
                </c:pt>
                <c:pt idx="10451">
                  <c:v>1300017600</c:v>
                </c:pt>
                <c:pt idx="10452">
                  <c:v>1300021200</c:v>
                </c:pt>
                <c:pt idx="10453">
                  <c:v>1300024800</c:v>
                </c:pt>
                <c:pt idx="10454">
                  <c:v>1300028400</c:v>
                </c:pt>
                <c:pt idx="10455">
                  <c:v>1300032000</c:v>
                </c:pt>
                <c:pt idx="10456">
                  <c:v>1300035600</c:v>
                </c:pt>
                <c:pt idx="10457">
                  <c:v>1300039200</c:v>
                </c:pt>
                <c:pt idx="10458">
                  <c:v>1300042800</c:v>
                </c:pt>
                <c:pt idx="10459">
                  <c:v>1300046400</c:v>
                </c:pt>
                <c:pt idx="10460">
                  <c:v>1300050000</c:v>
                </c:pt>
                <c:pt idx="10461">
                  <c:v>1300053600</c:v>
                </c:pt>
                <c:pt idx="10462">
                  <c:v>1300057200</c:v>
                </c:pt>
                <c:pt idx="10463">
                  <c:v>1300060800</c:v>
                </c:pt>
                <c:pt idx="10464">
                  <c:v>1300064400</c:v>
                </c:pt>
                <c:pt idx="10465">
                  <c:v>1300068000</c:v>
                </c:pt>
                <c:pt idx="10466">
                  <c:v>1300071600</c:v>
                </c:pt>
                <c:pt idx="10467">
                  <c:v>1300075200</c:v>
                </c:pt>
                <c:pt idx="10468">
                  <c:v>1300078800</c:v>
                </c:pt>
                <c:pt idx="10469">
                  <c:v>1300082400</c:v>
                </c:pt>
                <c:pt idx="10470">
                  <c:v>1300086000</c:v>
                </c:pt>
                <c:pt idx="10471">
                  <c:v>1300089600</c:v>
                </c:pt>
                <c:pt idx="10472">
                  <c:v>1300093200</c:v>
                </c:pt>
                <c:pt idx="10473">
                  <c:v>1300096800</c:v>
                </c:pt>
                <c:pt idx="10474">
                  <c:v>1300100400</c:v>
                </c:pt>
                <c:pt idx="10475">
                  <c:v>1300104000</c:v>
                </c:pt>
                <c:pt idx="10476">
                  <c:v>1300107600</c:v>
                </c:pt>
                <c:pt idx="10477">
                  <c:v>1300111200</c:v>
                </c:pt>
                <c:pt idx="10478">
                  <c:v>1300114800</c:v>
                </c:pt>
                <c:pt idx="10479">
                  <c:v>1300118400</c:v>
                </c:pt>
                <c:pt idx="10480">
                  <c:v>1300122000</c:v>
                </c:pt>
                <c:pt idx="10481">
                  <c:v>1300125600</c:v>
                </c:pt>
                <c:pt idx="10482">
                  <c:v>1300129200</c:v>
                </c:pt>
                <c:pt idx="10483">
                  <c:v>1300132800</c:v>
                </c:pt>
                <c:pt idx="10484">
                  <c:v>1300136400</c:v>
                </c:pt>
                <c:pt idx="10485">
                  <c:v>1300140000</c:v>
                </c:pt>
                <c:pt idx="10486">
                  <c:v>1300143600</c:v>
                </c:pt>
                <c:pt idx="10487">
                  <c:v>1300147200</c:v>
                </c:pt>
                <c:pt idx="10488">
                  <c:v>1300150800</c:v>
                </c:pt>
                <c:pt idx="10489">
                  <c:v>1300154400</c:v>
                </c:pt>
                <c:pt idx="10490">
                  <c:v>1300158000</c:v>
                </c:pt>
                <c:pt idx="10491">
                  <c:v>1300161600</c:v>
                </c:pt>
                <c:pt idx="10492">
                  <c:v>1300165200</c:v>
                </c:pt>
                <c:pt idx="10493">
                  <c:v>1300168800</c:v>
                </c:pt>
                <c:pt idx="10494">
                  <c:v>1300172400</c:v>
                </c:pt>
                <c:pt idx="10495">
                  <c:v>1300176000</c:v>
                </c:pt>
                <c:pt idx="10496">
                  <c:v>1300179600</c:v>
                </c:pt>
                <c:pt idx="10497">
                  <c:v>1300183200</c:v>
                </c:pt>
                <c:pt idx="10498">
                  <c:v>1300186800</c:v>
                </c:pt>
                <c:pt idx="10499">
                  <c:v>1300190400</c:v>
                </c:pt>
                <c:pt idx="10500">
                  <c:v>1300194000</c:v>
                </c:pt>
                <c:pt idx="10501">
                  <c:v>1300197600</c:v>
                </c:pt>
                <c:pt idx="10502">
                  <c:v>1300201200</c:v>
                </c:pt>
                <c:pt idx="10503">
                  <c:v>1300204800</c:v>
                </c:pt>
                <c:pt idx="10504">
                  <c:v>1300208400</c:v>
                </c:pt>
                <c:pt idx="10505">
                  <c:v>1300212000</c:v>
                </c:pt>
                <c:pt idx="10506">
                  <c:v>1300215600</c:v>
                </c:pt>
                <c:pt idx="10507">
                  <c:v>1300219200</c:v>
                </c:pt>
                <c:pt idx="10508">
                  <c:v>1300222800</c:v>
                </c:pt>
                <c:pt idx="10509">
                  <c:v>1300226400</c:v>
                </c:pt>
                <c:pt idx="10510">
                  <c:v>1300230000</c:v>
                </c:pt>
                <c:pt idx="10511">
                  <c:v>1300233600</c:v>
                </c:pt>
                <c:pt idx="10512">
                  <c:v>1300237200</c:v>
                </c:pt>
                <c:pt idx="10513">
                  <c:v>1300240800</c:v>
                </c:pt>
                <c:pt idx="10514">
                  <c:v>1300244400</c:v>
                </c:pt>
                <c:pt idx="10515">
                  <c:v>1300248000</c:v>
                </c:pt>
                <c:pt idx="10516">
                  <c:v>1300251600</c:v>
                </c:pt>
                <c:pt idx="10517">
                  <c:v>1300255200</c:v>
                </c:pt>
                <c:pt idx="10518">
                  <c:v>1300258800</c:v>
                </c:pt>
                <c:pt idx="10519">
                  <c:v>1300262400</c:v>
                </c:pt>
                <c:pt idx="10520">
                  <c:v>1300266000</c:v>
                </c:pt>
                <c:pt idx="10521">
                  <c:v>1300269600</c:v>
                </c:pt>
                <c:pt idx="10522">
                  <c:v>1300273200</c:v>
                </c:pt>
                <c:pt idx="10523">
                  <c:v>1300276800</c:v>
                </c:pt>
                <c:pt idx="10524">
                  <c:v>1300280400</c:v>
                </c:pt>
                <c:pt idx="10525">
                  <c:v>1300284000</c:v>
                </c:pt>
                <c:pt idx="10526">
                  <c:v>1300287600</c:v>
                </c:pt>
                <c:pt idx="10527">
                  <c:v>1300291200</c:v>
                </c:pt>
                <c:pt idx="10528">
                  <c:v>1300294800</c:v>
                </c:pt>
                <c:pt idx="10529">
                  <c:v>1300298400</c:v>
                </c:pt>
                <c:pt idx="10530">
                  <c:v>1300302000</c:v>
                </c:pt>
                <c:pt idx="10531">
                  <c:v>1300305600</c:v>
                </c:pt>
                <c:pt idx="10532">
                  <c:v>1300309200</c:v>
                </c:pt>
                <c:pt idx="10533">
                  <c:v>1300312800</c:v>
                </c:pt>
                <c:pt idx="10534">
                  <c:v>1300316400</c:v>
                </c:pt>
                <c:pt idx="10535">
                  <c:v>1300320000</c:v>
                </c:pt>
                <c:pt idx="10536">
                  <c:v>1300323600</c:v>
                </c:pt>
                <c:pt idx="10537">
                  <c:v>1300327200</c:v>
                </c:pt>
                <c:pt idx="10538">
                  <c:v>1300330800</c:v>
                </c:pt>
                <c:pt idx="10539">
                  <c:v>1300334400</c:v>
                </c:pt>
                <c:pt idx="10540">
                  <c:v>1300338000</c:v>
                </c:pt>
                <c:pt idx="10541">
                  <c:v>1300341600</c:v>
                </c:pt>
                <c:pt idx="10542">
                  <c:v>1300345200</c:v>
                </c:pt>
                <c:pt idx="10543">
                  <c:v>1300348800</c:v>
                </c:pt>
                <c:pt idx="10544">
                  <c:v>1300352400</c:v>
                </c:pt>
                <c:pt idx="10545">
                  <c:v>1300356000</c:v>
                </c:pt>
                <c:pt idx="10546">
                  <c:v>1300359600</c:v>
                </c:pt>
                <c:pt idx="10547">
                  <c:v>1300363200</c:v>
                </c:pt>
                <c:pt idx="10548">
                  <c:v>1300366800</c:v>
                </c:pt>
                <c:pt idx="10549">
                  <c:v>1300370400</c:v>
                </c:pt>
                <c:pt idx="10550">
                  <c:v>1300374000</c:v>
                </c:pt>
                <c:pt idx="10551">
                  <c:v>1300377600</c:v>
                </c:pt>
                <c:pt idx="10552">
                  <c:v>1300381200</c:v>
                </c:pt>
                <c:pt idx="10553">
                  <c:v>1300384800</c:v>
                </c:pt>
                <c:pt idx="10554">
                  <c:v>1300388400</c:v>
                </c:pt>
                <c:pt idx="10555">
                  <c:v>1300392000</c:v>
                </c:pt>
                <c:pt idx="10556">
                  <c:v>1300395600</c:v>
                </c:pt>
                <c:pt idx="10557">
                  <c:v>1300399200</c:v>
                </c:pt>
                <c:pt idx="10558">
                  <c:v>1300402800</c:v>
                </c:pt>
                <c:pt idx="10559">
                  <c:v>1300406400</c:v>
                </c:pt>
                <c:pt idx="10560">
                  <c:v>1300410000</c:v>
                </c:pt>
                <c:pt idx="10561">
                  <c:v>1300413600</c:v>
                </c:pt>
                <c:pt idx="10562">
                  <c:v>1300417200</c:v>
                </c:pt>
                <c:pt idx="10563">
                  <c:v>1300420800</c:v>
                </c:pt>
                <c:pt idx="10564">
                  <c:v>1300424400</c:v>
                </c:pt>
                <c:pt idx="10565">
                  <c:v>1300428000</c:v>
                </c:pt>
                <c:pt idx="10566">
                  <c:v>1300431600</c:v>
                </c:pt>
                <c:pt idx="10567">
                  <c:v>1300435200</c:v>
                </c:pt>
                <c:pt idx="10568">
                  <c:v>1300438800</c:v>
                </c:pt>
                <c:pt idx="10569">
                  <c:v>1300442400</c:v>
                </c:pt>
                <c:pt idx="10570">
                  <c:v>1300446000</c:v>
                </c:pt>
                <c:pt idx="10571">
                  <c:v>1300449600</c:v>
                </c:pt>
                <c:pt idx="10572">
                  <c:v>1300453200</c:v>
                </c:pt>
                <c:pt idx="10573">
                  <c:v>1300456800</c:v>
                </c:pt>
                <c:pt idx="10574">
                  <c:v>1300460400</c:v>
                </c:pt>
                <c:pt idx="10575">
                  <c:v>1300464000</c:v>
                </c:pt>
                <c:pt idx="10576">
                  <c:v>1300467600</c:v>
                </c:pt>
                <c:pt idx="10577">
                  <c:v>1300471200</c:v>
                </c:pt>
                <c:pt idx="10578">
                  <c:v>1300474800</c:v>
                </c:pt>
                <c:pt idx="10579">
                  <c:v>1300478400</c:v>
                </c:pt>
                <c:pt idx="10580">
                  <c:v>1300482000</c:v>
                </c:pt>
                <c:pt idx="10581">
                  <c:v>1300485600</c:v>
                </c:pt>
                <c:pt idx="10582">
                  <c:v>1300489200</c:v>
                </c:pt>
                <c:pt idx="10583">
                  <c:v>1300492800</c:v>
                </c:pt>
                <c:pt idx="10584">
                  <c:v>1300496400</c:v>
                </c:pt>
                <c:pt idx="10585">
                  <c:v>1300500000</c:v>
                </c:pt>
                <c:pt idx="10586">
                  <c:v>1300503600</c:v>
                </c:pt>
                <c:pt idx="10587">
                  <c:v>1300507200</c:v>
                </c:pt>
                <c:pt idx="10588">
                  <c:v>1300510800</c:v>
                </c:pt>
                <c:pt idx="10589">
                  <c:v>1300514400</c:v>
                </c:pt>
                <c:pt idx="10590">
                  <c:v>1300518000</c:v>
                </c:pt>
                <c:pt idx="10591">
                  <c:v>1300521600</c:v>
                </c:pt>
                <c:pt idx="10592">
                  <c:v>1300525200</c:v>
                </c:pt>
                <c:pt idx="10593">
                  <c:v>1300528800</c:v>
                </c:pt>
                <c:pt idx="10594">
                  <c:v>1300532400</c:v>
                </c:pt>
                <c:pt idx="10595">
                  <c:v>1300536000</c:v>
                </c:pt>
                <c:pt idx="10596">
                  <c:v>1300539600</c:v>
                </c:pt>
                <c:pt idx="10597">
                  <c:v>1300543200</c:v>
                </c:pt>
                <c:pt idx="10598">
                  <c:v>1300546800</c:v>
                </c:pt>
                <c:pt idx="10599">
                  <c:v>1300550400</c:v>
                </c:pt>
                <c:pt idx="10600">
                  <c:v>1300554000</c:v>
                </c:pt>
                <c:pt idx="10601">
                  <c:v>1300557600</c:v>
                </c:pt>
                <c:pt idx="10602">
                  <c:v>1300561200</c:v>
                </c:pt>
                <c:pt idx="10603">
                  <c:v>1300564800</c:v>
                </c:pt>
                <c:pt idx="10604">
                  <c:v>1300568400</c:v>
                </c:pt>
                <c:pt idx="10605">
                  <c:v>1300572000</c:v>
                </c:pt>
                <c:pt idx="10606">
                  <c:v>1300575600</c:v>
                </c:pt>
                <c:pt idx="10607">
                  <c:v>1300579200</c:v>
                </c:pt>
                <c:pt idx="10608">
                  <c:v>1300582800</c:v>
                </c:pt>
                <c:pt idx="10609">
                  <c:v>1300586400</c:v>
                </c:pt>
                <c:pt idx="10610">
                  <c:v>1300590000</c:v>
                </c:pt>
                <c:pt idx="10611">
                  <c:v>1300593600</c:v>
                </c:pt>
                <c:pt idx="10612">
                  <c:v>1300597200</c:v>
                </c:pt>
                <c:pt idx="10613">
                  <c:v>1300600800</c:v>
                </c:pt>
                <c:pt idx="10614">
                  <c:v>1300604400</c:v>
                </c:pt>
                <c:pt idx="10615">
                  <c:v>1300608000</c:v>
                </c:pt>
                <c:pt idx="10616">
                  <c:v>1300611600</c:v>
                </c:pt>
                <c:pt idx="10617">
                  <c:v>1300615200</c:v>
                </c:pt>
                <c:pt idx="10618">
                  <c:v>1300618800</c:v>
                </c:pt>
                <c:pt idx="10619">
                  <c:v>1300622400</c:v>
                </c:pt>
                <c:pt idx="10620">
                  <c:v>1300626000</c:v>
                </c:pt>
                <c:pt idx="10621">
                  <c:v>1300629600</c:v>
                </c:pt>
                <c:pt idx="10622">
                  <c:v>1300633200</c:v>
                </c:pt>
                <c:pt idx="10623">
                  <c:v>1300636800</c:v>
                </c:pt>
                <c:pt idx="10624">
                  <c:v>1300640400</c:v>
                </c:pt>
                <c:pt idx="10625">
                  <c:v>1300644000</c:v>
                </c:pt>
                <c:pt idx="10626">
                  <c:v>1300647600</c:v>
                </c:pt>
                <c:pt idx="10627">
                  <c:v>1300651200</c:v>
                </c:pt>
                <c:pt idx="10628">
                  <c:v>1300654800</c:v>
                </c:pt>
                <c:pt idx="10629">
                  <c:v>1300658400</c:v>
                </c:pt>
                <c:pt idx="10630">
                  <c:v>1300662000</c:v>
                </c:pt>
                <c:pt idx="10631">
                  <c:v>1300665600</c:v>
                </c:pt>
                <c:pt idx="10632">
                  <c:v>1300669200</c:v>
                </c:pt>
                <c:pt idx="10633">
                  <c:v>1300672800</c:v>
                </c:pt>
                <c:pt idx="10634">
                  <c:v>1300676400</c:v>
                </c:pt>
                <c:pt idx="10635">
                  <c:v>1300680000</c:v>
                </c:pt>
                <c:pt idx="10636">
                  <c:v>1300683600</c:v>
                </c:pt>
                <c:pt idx="10637">
                  <c:v>1300687200</c:v>
                </c:pt>
                <c:pt idx="10638">
                  <c:v>1300690800</c:v>
                </c:pt>
                <c:pt idx="10639">
                  <c:v>1300694400</c:v>
                </c:pt>
                <c:pt idx="10640">
                  <c:v>1300698000</c:v>
                </c:pt>
                <c:pt idx="10641">
                  <c:v>1300701600</c:v>
                </c:pt>
                <c:pt idx="10642">
                  <c:v>1300705200</c:v>
                </c:pt>
                <c:pt idx="10643">
                  <c:v>1300708800</c:v>
                </c:pt>
                <c:pt idx="10644">
                  <c:v>1300712400</c:v>
                </c:pt>
                <c:pt idx="10645">
                  <c:v>1300716000</c:v>
                </c:pt>
                <c:pt idx="10646">
                  <c:v>1300719600</c:v>
                </c:pt>
                <c:pt idx="10647">
                  <c:v>1300723200</c:v>
                </c:pt>
                <c:pt idx="10648">
                  <c:v>1300726800</c:v>
                </c:pt>
                <c:pt idx="10649">
                  <c:v>1300730400</c:v>
                </c:pt>
                <c:pt idx="10650">
                  <c:v>1300734000</c:v>
                </c:pt>
                <c:pt idx="10651">
                  <c:v>1300737600</c:v>
                </c:pt>
                <c:pt idx="10652">
                  <c:v>1300741200</c:v>
                </c:pt>
                <c:pt idx="10653">
                  <c:v>1300744800</c:v>
                </c:pt>
                <c:pt idx="10654">
                  <c:v>1300748400</c:v>
                </c:pt>
                <c:pt idx="10655">
                  <c:v>1300752000</c:v>
                </c:pt>
                <c:pt idx="10656">
                  <c:v>1300755600</c:v>
                </c:pt>
                <c:pt idx="10657">
                  <c:v>1300759200</c:v>
                </c:pt>
                <c:pt idx="10658">
                  <c:v>1300762800</c:v>
                </c:pt>
                <c:pt idx="10659">
                  <c:v>1300766400</c:v>
                </c:pt>
                <c:pt idx="10660">
                  <c:v>1300770000</c:v>
                </c:pt>
                <c:pt idx="10661">
                  <c:v>1300773600</c:v>
                </c:pt>
                <c:pt idx="10662">
                  <c:v>1300777200</c:v>
                </c:pt>
                <c:pt idx="10663">
                  <c:v>1300780800</c:v>
                </c:pt>
                <c:pt idx="10664">
                  <c:v>1300784400</c:v>
                </c:pt>
                <c:pt idx="10665">
                  <c:v>1300788000</c:v>
                </c:pt>
                <c:pt idx="10666">
                  <c:v>1300791600</c:v>
                </c:pt>
                <c:pt idx="10667">
                  <c:v>1300795200</c:v>
                </c:pt>
                <c:pt idx="10668">
                  <c:v>1300798800</c:v>
                </c:pt>
                <c:pt idx="10669">
                  <c:v>1300802400</c:v>
                </c:pt>
                <c:pt idx="10670">
                  <c:v>1300806000</c:v>
                </c:pt>
                <c:pt idx="10671">
                  <c:v>1300809600</c:v>
                </c:pt>
                <c:pt idx="10672">
                  <c:v>1300813200</c:v>
                </c:pt>
                <c:pt idx="10673">
                  <c:v>1300816800</c:v>
                </c:pt>
                <c:pt idx="10674">
                  <c:v>1300820400</c:v>
                </c:pt>
                <c:pt idx="10675">
                  <c:v>1300824000</c:v>
                </c:pt>
                <c:pt idx="10676">
                  <c:v>1300827600</c:v>
                </c:pt>
                <c:pt idx="10677">
                  <c:v>1300831200</c:v>
                </c:pt>
                <c:pt idx="10678">
                  <c:v>1300834800</c:v>
                </c:pt>
                <c:pt idx="10679">
                  <c:v>1300838400</c:v>
                </c:pt>
                <c:pt idx="10680">
                  <c:v>1300842000</c:v>
                </c:pt>
                <c:pt idx="10681">
                  <c:v>1300845600</c:v>
                </c:pt>
                <c:pt idx="10682">
                  <c:v>1300849200</c:v>
                </c:pt>
                <c:pt idx="10683">
                  <c:v>1300852800</c:v>
                </c:pt>
                <c:pt idx="10684">
                  <c:v>1300856400</c:v>
                </c:pt>
                <c:pt idx="10685">
                  <c:v>1300860000</c:v>
                </c:pt>
                <c:pt idx="10686">
                  <c:v>1300863600</c:v>
                </c:pt>
                <c:pt idx="10687">
                  <c:v>1300867200</c:v>
                </c:pt>
                <c:pt idx="10688">
                  <c:v>1300870800</c:v>
                </c:pt>
                <c:pt idx="10689">
                  <c:v>1300874400</c:v>
                </c:pt>
                <c:pt idx="10690">
                  <c:v>1300878000</c:v>
                </c:pt>
                <c:pt idx="10691">
                  <c:v>1300881600</c:v>
                </c:pt>
                <c:pt idx="10692">
                  <c:v>1300885200</c:v>
                </c:pt>
                <c:pt idx="10693">
                  <c:v>1300888800</c:v>
                </c:pt>
                <c:pt idx="10694">
                  <c:v>1300892400</c:v>
                </c:pt>
                <c:pt idx="10695">
                  <c:v>1300896000</c:v>
                </c:pt>
                <c:pt idx="10696">
                  <c:v>1300899600</c:v>
                </c:pt>
                <c:pt idx="10697">
                  <c:v>1300903200</c:v>
                </c:pt>
                <c:pt idx="10698">
                  <c:v>1300906800</c:v>
                </c:pt>
                <c:pt idx="10699">
                  <c:v>1300910400</c:v>
                </c:pt>
                <c:pt idx="10700">
                  <c:v>1300914000</c:v>
                </c:pt>
                <c:pt idx="10701">
                  <c:v>1300917600</c:v>
                </c:pt>
                <c:pt idx="10702">
                  <c:v>1300921200</c:v>
                </c:pt>
                <c:pt idx="10703">
                  <c:v>1300924800</c:v>
                </c:pt>
                <c:pt idx="10704">
                  <c:v>1300928400</c:v>
                </c:pt>
                <c:pt idx="10705">
                  <c:v>1300932000</c:v>
                </c:pt>
                <c:pt idx="10706">
                  <c:v>1300935600</c:v>
                </c:pt>
                <c:pt idx="10707">
                  <c:v>1300939200</c:v>
                </c:pt>
                <c:pt idx="10708">
                  <c:v>1300942800</c:v>
                </c:pt>
                <c:pt idx="10709">
                  <c:v>1300946400</c:v>
                </c:pt>
                <c:pt idx="10710">
                  <c:v>1300950000</c:v>
                </c:pt>
                <c:pt idx="10711">
                  <c:v>1300953600</c:v>
                </c:pt>
                <c:pt idx="10712">
                  <c:v>1300957200</c:v>
                </c:pt>
                <c:pt idx="10713">
                  <c:v>1300960800</c:v>
                </c:pt>
                <c:pt idx="10714">
                  <c:v>1300964400</c:v>
                </c:pt>
                <c:pt idx="10715">
                  <c:v>1300968000</c:v>
                </c:pt>
                <c:pt idx="10716">
                  <c:v>1300971600</c:v>
                </c:pt>
                <c:pt idx="10717">
                  <c:v>1300975200</c:v>
                </c:pt>
                <c:pt idx="10718">
                  <c:v>1300978800</c:v>
                </c:pt>
                <c:pt idx="10719">
                  <c:v>1300982400</c:v>
                </c:pt>
                <c:pt idx="10720">
                  <c:v>1300986000</c:v>
                </c:pt>
                <c:pt idx="10721">
                  <c:v>1300989600</c:v>
                </c:pt>
                <c:pt idx="10722">
                  <c:v>1300993200</c:v>
                </c:pt>
                <c:pt idx="10723">
                  <c:v>1300996800</c:v>
                </c:pt>
                <c:pt idx="10724">
                  <c:v>1301000400</c:v>
                </c:pt>
                <c:pt idx="10725">
                  <c:v>1301004000</c:v>
                </c:pt>
                <c:pt idx="10726">
                  <c:v>1301007600</c:v>
                </c:pt>
                <c:pt idx="10727">
                  <c:v>1301011200</c:v>
                </c:pt>
                <c:pt idx="10728">
                  <c:v>1301014800</c:v>
                </c:pt>
                <c:pt idx="10729">
                  <c:v>1301018400</c:v>
                </c:pt>
                <c:pt idx="10730">
                  <c:v>1301022000</c:v>
                </c:pt>
                <c:pt idx="10731">
                  <c:v>1301025600</c:v>
                </c:pt>
                <c:pt idx="10732">
                  <c:v>1301029200</c:v>
                </c:pt>
                <c:pt idx="10733">
                  <c:v>1301032800</c:v>
                </c:pt>
                <c:pt idx="10734">
                  <c:v>1301036400</c:v>
                </c:pt>
                <c:pt idx="10735">
                  <c:v>1301040000</c:v>
                </c:pt>
                <c:pt idx="10736">
                  <c:v>1301043600</c:v>
                </c:pt>
                <c:pt idx="10737">
                  <c:v>1301047200</c:v>
                </c:pt>
                <c:pt idx="10738">
                  <c:v>1301050800</c:v>
                </c:pt>
                <c:pt idx="10739">
                  <c:v>1301054400</c:v>
                </c:pt>
                <c:pt idx="10740">
                  <c:v>1301058000</c:v>
                </c:pt>
                <c:pt idx="10741">
                  <c:v>1301061600</c:v>
                </c:pt>
                <c:pt idx="10742">
                  <c:v>1301065200</c:v>
                </c:pt>
                <c:pt idx="10743">
                  <c:v>1301068800</c:v>
                </c:pt>
                <c:pt idx="10744">
                  <c:v>1301072400</c:v>
                </c:pt>
                <c:pt idx="10745">
                  <c:v>1301076000</c:v>
                </c:pt>
                <c:pt idx="10746">
                  <c:v>1301079600</c:v>
                </c:pt>
                <c:pt idx="10747">
                  <c:v>1301083200</c:v>
                </c:pt>
                <c:pt idx="10748">
                  <c:v>1301086800</c:v>
                </c:pt>
                <c:pt idx="10749">
                  <c:v>1301090400</c:v>
                </c:pt>
                <c:pt idx="10750">
                  <c:v>1301094000</c:v>
                </c:pt>
                <c:pt idx="10751">
                  <c:v>1301097600</c:v>
                </c:pt>
                <c:pt idx="10752">
                  <c:v>1301101200</c:v>
                </c:pt>
                <c:pt idx="10753">
                  <c:v>1301104800</c:v>
                </c:pt>
                <c:pt idx="10754">
                  <c:v>1301108400</c:v>
                </c:pt>
                <c:pt idx="10755">
                  <c:v>1301112000</c:v>
                </c:pt>
                <c:pt idx="10756">
                  <c:v>1301115600</c:v>
                </c:pt>
                <c:pt idx="10757">
                  <c:v>1301119200</c:v>
                </c:pt>
                <c:pt idx="10758">
                  <c:v>1301122800</c:v>
                </c:pt>
                <c:pt idx="10759">
                  <c:v>1301126400</c:v>
                </c:pt>
                <c:pt idx="10760">
                  <c:v>1301130000</c:v>
                </c:pt>
                <c:pt idx="10761">
                  <c:v>1301133600</c:v>
                </c:pt>
                <c:pt idx="10762">
                  <c:v>1301137200</c:v>
                </c:pt>
                <c:pt idx="10763">
                  <c:v>1301140800</c:v>
                </c:pt>
                <c:pt idx="10764">
                  <c:v>1301144400</c:v>
                </c:pt>
                <c:pt idx="10765">
                  <c:v>1301148000</c:v>
                </c:pt>
                <c:pt idx="10766">
                  <c:v>1301151600</c:v>
                </c:pt>
                <c:pt idx="10767">
                  <c:v>1301155200</c:v>
                </c:pt>
                <c:pt idx="10768">
                  <c:v>1301158800</c:v>
                </c:pt>
                <c:pt idx="10769">
                  <c:v>1301162400</c:v>
                </c:pt>
                <c:pt idx="10770">
                  <c:v>1301166000</c:v>
                </c:pt>
                <c:pt idx="10771">
                  <c:v>1301169600</c:v>
                </c:pt>
                <c:pt idx="10772">
                  <c:v>1301173200</c:v>
                </c:pt>
                <c:pt idx="10773">
                  <c:v>1301176800</c:v>
                </c:pt>
                <c:pt idx="10774">
                  <c:v>1301180400</c:v>
                </c:pt>
                <c:pt idx="10775">
                  <c:v>1301184000</c:v>
                </c:pt>
                <c:pt idx="10776">
                  <c:v>1301187600</c:v>
                </c:pt>
                <c:pt idx="10777">
                  <c:v>1301191200</c:v>
                </c:pt>
                <c:pt idx="10778">
                  <c:v>1301194800</c:v>
                </c:pt>
                <c:pt idx="10779">
                  <c:v>1301198400</c:v>
                </c:pt>
                <c:pt idx="10780">
                  <c:v>1301202000</c:v>
                </c:pt>
                <c:pt idx="10781">
                  <c:v>1301205600</c:v>
                </c:pt>
                <c:pt idx="10782">
                  <c:v>1301209200</c:v>
                </c:pt>
                <c:pt idx="10783">
                  <c:v>1301212800</c:v>
                </c:pt>
                <c:pt idx="10784">
                  <c:v>1301216400</c:v>
                </c:pt>
                <c:pt idx="10785">
                  <c:v>1301220000</c:v>
                </c:pt>
                <c:pt idx="10786">
                  <c:v>1301223600</c:v>
                </c:pt>
                <c:pt idx="10787">
                  <c:v>1301227200</c:v>
                </c:pt>
                <c:pt idx="10788">
                  <c:v>1301230800</c:v>
                </c:pt>
                <c:pt idx="10789">
                  <c:v>1301234400</c:v>
                </c:pt>
                <c:pt idx="10790">
                  <c:v>1301238000</c:v>
                </c:pt>
                <c:pt idx="10791">
                  <c:v>1301241600</c:v>
                </c:pt>
                <c:pt idx="10792">
                  <c:v>1301245200</c:v>
                </c:pt>
                <c:pt idx="10793">
                  <c:v>1301248800</c:v>
                </c:pt>
                <c:pt idx="10794">
                  <c:v>1301252400</c:v>
                </c:pt>
                <c:pt idx="10795">
                  <c:v>1301256000</c:v>
                </c:pt>
                <c:pt idx="10796">
                  <c:v>1301259600</c:v>
                </c:pt>
                <c:pt idx="10797">
                  <c:v>1301263200</c:v>
                </c:pt>
                <c:pt idx="10798">
                  <c:v>1301266800</c:v>
                </c:pt>
                <c:pt idx="10799">
                  <c:v>1301270400</c:v>
                </c:pt>
                <c:pt idx="10800">
                  <c:v>1301274000</c:v>
                </c:pt>
                <c:pt idx="10801">
                  <c:v>1301277600</c:v>
                </c:pt>
                <c:pt idx="10802">
                  <c:v>1301281200</c:v>
                </c:pt>
                <c:pt idx="10803">
                  <c:v>1301284800</c:v>
                </c:pt>
                <c:pt idx="10804">
                  <c:v>1301288400</c:v>
                </c:pt>
                <c:pt idx="10805">
                  <c:v>1301292000</c:v>
                </c:pt>
                <c:pt idx="10806">
                  <c:v>1301295600</c:v>
                </c:pt>
                <c:pt idx="10807">
                  <c:v>1301299200</c:v>
                </c:pt>
                <c:pt idx="10808">
                  <c:v>1301302800</c:v>
                </c:pt>
                <c:pt idx="10809">
                  <c:v>1301306400</c:v>
                </c:pt>
                <c:pt idx="10810">
                  <c:v>1301310000</c:v>
                </c:pt>
                <c:pt idx="10811">
                  <c:v>1301313600</c:v>
                </c:pt>
                <c:pt idx="10812">
                  <c:v>1301317200</c:v>
                </c:pt>
                <c:pt idx="10813">
                  <c:v>1301320800</c:v>
                </c:pt>
                <c:pt idx="10814">
                  <c:v>1301324400</c:v>
                </c:pt>
                <c:pt idx="10815">
                  <c:v>1301328000</c:v>
                </c:pt>
                <c:pt idx="10816">
                  <c:v>1301331600</c:v>
                </c:pt>
                <c:pt idx="10817">
                  <c:v>1301335200</c:v>
                </c:pt>
                <c:pt idx="10818">
                  <c:v>1301338800</c:v>
                </c:pt>
                <c:pt idx="10819">
                  <c:v>1301342400</c:v>
                </c:pt>
                <c:pt idx="10820">
                  <c:v>1301346000</c:v>
                </c:pt>
                <c:pt idx="10821">
                  <c:v>1301349600</c:v>
                </c:pt>
                <c:pt idx="10822">
                  <c:v>1301353200</c:v>
                </c:pt>
                <c:pt idx="10823">
                  <c:v>1301356800</c:v>
                </c:pt>
                <c:pt idx="10824">
                  <c:v>1301360400</c:v>
                </c:pt>
                <c:pt idx="10825">
                  <c:v>1301364000</c:v>
                </c:pt>
                <c:pt idx="10826">
                  <c:v>1301367600</c:v>
                </c:pt>
                <c:pt idx="10827">
                  <c:v>1301371200</c:v>
                </c:pt>
                <c:pt idx="10828">
                  <c:v>1301374800</c:v>
                </c:pt>
                <c:pt idx="10829">
                  <c:v>1301378400</c:v>
                </c:pt>
                <c:pt idx="10830">
                  <c:v>1301382000</c:v>
                </c:pt>
                <c:pt idx="10831">
                  <c:v>1301385600</c:v>
                </c:pt>
                <c:pt idx="10832">
                  <c:v>1301389200</c:v>
                </c:pt>
                <c:pt idx="10833">
                  <c:v>1301392800</c:v>
                </c:pt>
                <c:pt idx="10834">
                  <c:v>1301396400</c:v>
                </c:pt>
                <c:pt idx="10835">
                  <c:v>1301400000</c:v>
                </c:pt>
                <c:pt idx="10836">
                  <c:v>1301403600</c:v>
                </c:pt>
                <c:pt idx="10837">
                  <c:v>1301407200</c:v>
                </c:pt>
                <c:pt idx="10838">
                  <c:v>1301410800</c:v>
                </c:pt>
                <c:pt idx="10839">
                  <c:v>1301414400</c:v>
                </c:pt>
                <c:pt idx="10840">
                  <c:v>1301418000</c:v>
                </c:pt>
                <c:pt idx="10841">
                  <c:v>1301421600</c:v>
                </c:pt>
                <c:pt idx="10842">
                  <c:v>1301425200</c:v>
                </c:pt>
                <c:pt idx="10843">
                  <c:v>1301428800</c:v>
                </c:pt>
                <c:pt idx="10844">
                  <c:v>1301432400</c:v>
                </c:pt>
                <c:pt idx="10845">
                  <c:v>1301436000</c:v>
                </c:pt>
                <c:pt idx="10846">
                  <c:v>1301439600</c:v>
                </c:pt>
                <c:pt idx="10847">
                  <c:v>1301443200</c:v>
                </c:pt>
                <c:pt idx="10848">
                  <c:v>1301446800</c:v>
                </c:pt>
                <c:pt idx="10849">
                  <c:v>1301450400</c:v>
                </c:pt>
                <c:pt idx="10850">
                  <c:v>1301454000</c:v>
                </c:pt>
                <c:pt idx="10851">
                  <c:v>1301457600</c:v>
                </c:pt>
                <c:pt idx="10852">
                  <c:v>1301461200</c:v>
                </c:pt>
                <c:pt idx="10853">
                  <c:v>1301464800</c:v>
                </c:pt>
                <c:pt idx="10854">
                  <c:v>1301468400</c:v>
                </c:pt>
                <c:pt idx="10855">
                  <c:v>1301472000</c:v>
                </c:pt>
                <c:pt idx="10856">
                  <c:v>1301475600</c:v>
                </c:pt>
                <c:pt idx="10857">
                  <c:v>1301479200</c:v>
                </c:pt>
                <c:pt idx="10858">
                  <c:v>1301482800</c:v>
                </c:pt>
                <c:pt idx="10859">
                  <c:v>1301486400</c:v>
                </c:pt>
                <c:pt idx="10860">
                  <c:v>1301490000</c:v>
                </c:pt>
                <c:pt idx="10861">
                  <c:v>1301493600</c:v>
                </c:pt>
                <c:pt idx="10862">
                  <c:v>1301497200</c:v>
                </c:pt>
                <c:pt idx="10863">
                  <c:v>1301500800</c:v>
                </c:pt>
                <c:pt idx="10864">
                  <c:v>1301504400</c:v>
                </c:pt>
                <c:pt idx="10865">
                  <c:v>1301508000</c:v>
                </c:pt>
                <c:pt idx="10866">
                  <c:v>1301511600</c:v>
                </c:pt>
                <c:pt idx="10867">
                  <c:v>1301515200</c:v>
                </c:pt>
                <c:pt idx="10868">
                  <c:v>1301518800</c:v>
                </c:pt>
                <c:pt idx="10869">
                  <c:v>1301522400</c:v>
                </c:pt>
                <c:pt idx="10870">
                  <c:v>1301526000</c:v>
                </c:pt>
                <c:pt idx="10871">
                  <c:v>1301529600</c:v>
                </c:pt>
                <c:pt idx="10872">
                  <c:v>1301533200</c:v>
                </c:pt>
                <c:pt idx="10873">
                  <c:v>1301536800</c:v>
                </c:pt>
                <c:pt idx="10874">
                  <c:v>1301540400</c:v>
                </c:pt>
                <c:pt idx="10875">
                  <c:v>1301544000</c:v>
                </c:pt>
                <c:pt idx="10876">
                  <c:v>1301547600</c:v>
                </c:pt>
                <c:pt idx="10877">
                  <c:v>1301551200</c:v>
                </c:pt>
                <c:pt idx="10878">
                  <c:v>1301554800</c:v>
                </c:pt>
                <c:pt idx="10879">
                  <c:v>1301558400</c:v>
                </c:pt>
                <c:pt idx="10880">
                  <c:v>1301562000</c:v>
                </c:pt>
                <c:pt idx="10881">
                  <c:v>1301565600</c:v>
                </c:pt>
                <c:pt idx="10882">
                  <c:v>1301569200</c:v>
                </c:pt>
                <c:pt idx="10883">
                  <c:v>1301572800</c:v>
                </c:pt>
                <c:pt idx="10884">
                  <c:v>1301576400</c:v>
                </c:pt>
                <c:pt idx="10885">
                  <c:v>1301580000</c:v>
                </c:pt>
                <c:pt idx="10886">
                  <c:v>1301583600</c:v>
                </c:pt>
                <c:pt idx="10887">
                  <c:v>1301587200</c:v>
                </c:pt>
                <c:pt idx="10888">
                  <c:v>1301590800</c:v>
                </c:pt>
                <c:pt idx="10889">
                  <c:v>1301594400</c:v>
                </c:pt>
                <c:pt idx="10890">
                  <c:v>1301598000</c:v>
                </c:pt>
                <c:pt idx="10891">
                  <c:v>1301601600</c:v>
                </c:pt>
                <c:pt idx="10892">
                  <c:v>1301605200</c:v>
                </c:pt>
                <c:pt idx="10893">
                  <c:v>1301608800</c:v>
                </c:pt>
                <c:pt idx="10894">
                  <c:v>1301612400</c:v>
                </c:pt>
                <c:pt idx="10895">
                  <c:v>1301616000</c:v>
                </c:pt>
                <c:pt idx="10896">
                  <c:v>1301619600</c:v>
                </c:pt>
                <c:pt idx="10897">
                  <c:v>1301623200</c:v>
                </c:pt>
                <c:pt idx="10898">
                  <c:v>1301626800</c:v>
                </c:pt>
                <c:pt idx="10899">
                  <c:v>1301630400</c:v>
                </c:pt>
                <c:pt idx="10900">
                  <c:v>1301634000</c:v>
                </c:pt>
                <c:pt idx="10901">
                  <c:v>1301637600</c:v>
                </c:pt>
                <c:pt idx="10902">
                  <c:v>1301641200</c:v>
                </c:pt>
                <c:pt idx="10903">
                  <c:v>1301644800</c:v>
                </c:pt>
                <c:pt idx="10904">
                  <c:v>1301648400</c:v>
                </c:pt>
                <c:pt idx="10905">
                  <c:v>1301652000</c:v>
                </c:pt>
                <c:pt idx="10906">
                  <c:v>1301655600</c:v>
                </c:pt>
                <c:pt idx="10907">
                  <c:v>1301659200</c:v>
                </c:pt>
                <c:pt idx="10908">
                  <c:v>1301662800</c:v>
                </c:pt>
                <c:pt idx="10909">
                  <c:v>1301666400</c:v>
                </c:pt>
                <c:pt idx="10910">
                  <c:v>1301670000</c:v>
                </c:pt>
                <c:pt idx="10911">
                  <c:v>1301673600</c:v>
                </c:pt>
                <c:pt idx="10912">
                  <c:v>1301677200</c:v>
                </c:pt>
                <c:pt idx="10913">
                  <c:v>1301680800</c:v>
                </c:pt>
                <c:pt idx="10914">
                  <c:v>1301684400</c:v>
                </c:pt>
                <c:pt idx="10915">
                  <c:v>1301688000</c:v>
                </c:pt>
                <c:pt idx="10916">
                  <c:v>1301691600</c:v>
                </c:pt>
                <c:pt idx="10917">
                  <c:v>1301695200</c:v>
                </c:pt>
                <c:pt idx="10918">
                  <c:v>1301698800</c:v>
                </c:pt>
                <c:pt idx="10919">
                  <c:v>1301702400</c:v>
                </c:pt>
                <c:pt idx="10920">
                  <c:v>1301706000</c:v>
                </c:pt>
                <c:pt idx="10921">
                  <c:v>1301709600</c:v>
                </c:pt>
                <c:pt idx="10922">
                  <c:v>1301713200</c:v>
                </c:pt>
                <c:pt idx="10923">
                  <c:v>1301716800</c:v>
                </c:pt>
                <c:pt idx="10924">
                  <c:v>1301720400</c:v>
                </c:pt>
                <c:pt idx="10925">
                  <c:v>1301724000</c:v>
                </c:pt>
                <c:pt idx="10926">
                  <c:v>1301727600</c:v>
                </c:pt>
                <c:pt idx="10927">
                  <c:v>1301731200</c:v>
                </c:pt>
                <c:pt idx="10928">
                  <c:v>1301734800</c:v>
                </c:pt>
                <c:pt idx="10929">
                  <c:v>1301738400</c:v>
                </c:pt>
                <c:pt idx="10930">
                  <c:v>1301742000</c:v>
                </c:pt>
                <c:pt idx="10931">
                  <c:v>1301745600</c:v>
                </c:pt>
                <c:pt idx="10932">
                  <c:v>1301749200</c:v>
                </c:pt>
                <c:pt idx="10933">
                  <c:v>1301752800</c:v>
                </c:pt>
                <c:pt idx="10934">
                  <c:v>1301756400</c:v>
                </c:pt>
                <c:pt idx="10935">
                  <c:v>1301760000</c:v>
                </c:pt>
                <c:pt idx="10936">
                  <c:v>1301763600</c:v>
                </c:pt>
                <c:pt idx="10937">
                  <c:v>1301767200</c:v>
                </c:pt>
                <c:pt idx="10938">
                  <c:v>1301770800</c:v>
                </c:pt>
                <c:pt idx="10939">
                  <c:v>1301774400</c:v>
                </c:pt>
                <c:pt idx="10940">
                  <c:v>1301778000</c:v>
                </c:pt>
                <c:pt idx="10941">
                  <c:v>1301781600</c:v>
                </c:pt>
                <c:pt idx="10942">
                  <c:v>1301785200</c:v>
                </c:pt>
                <c:pt idx="10943">
                  <c:v>1301788800</c:v>
                </c:pt>
                <c:pt idx="10944">
                  <c:v>1301792400</c:v>
                </c:pt>
                <c:pt idx="10945">
                  <c:v>1301796000</c:v>
                </c:pt>
                <c:pt idx="10946">
                  <c:v>1301799600</c:v>
                </c:pt>
                <c:pt idx="10947">
                  <c:v>1301803200</c:v>
                </c:pt>
                <c:pt idx="10948">
                  <c:v>1301806800</c:v>
                </c:pt>
                <c:pt idx="10949">
                  <c:v>1301810400</c:v>
                </c:pt>
                <c:pt idx="10950">
                  <c:v>1301814000</c:v>
                </c:pt>
                <c:pt idx="10951">
                  <c:v>1301817600</c:v>
                </c:pt>
                <c:pt idx="10952">
                  <c:v>1301821200</c:v>
                </c:pt>
                <c:pt idx="10953">
                  <c:v>1301824800</c:v>
                </c:pt>
                <c:pt idx="10954">
                  <c:v>1301828400</c:v>
                </c:pt>
                <c:pt idx="10955">
                  <c:v>1301832000</c:v>
                </c:pt>
                <c:pt idx="10956">
                  <c:v>1301835600</c:v>
                </c:pt>
                <c:pt idx="10957">
                  <c:v>1301839200</c:v>
                </c:pt>
                <c:pt idx="10958">
                  <c:v>1301842800</c:v>
                </c:pt>
                <c:pt idx="10959">
                  <c:v>1301846400</c:v>
                </c:pt>
                <c:pt idx="10960">
                  <c:v>1301850000</c:v>
                </c:pt>
                <c:pt idx="10961">
                  <c:v>1301853600</c:v>
                </c:pt>
                <c:pt idx="10962">
                  <c:v>1301857200</c:v>
                </c:pt>
                <c:pt idx="10963">
                  <c:v>1301860800</c:v>
                </c:pt>
                <c:pt idx="10964">
                  <c:v>1301864400</c:v>
                </c:pt>
                <c:pt idx="10965">
                  <c:v>1301868000</c:v>
                </c:pt>
                <c:pt idx="10966">
                  <c:v>1301871600</c:v>
                </c:pt>
                <c:pt idx="10967">
                  <c:v>1301875200</c:v>
                </c:pt>
                <c:pt idx="10968">
                  <c:v>1301878800</c:v>
                </c:pt>
                <c:pt idx="10969">
                  <c:v>1301882400</c:v>
                </c:pt>
                <c:pt idx="10970">
                  <c:v>1301886000</c:v>
                </c:pt>
                <c:pt idx="10971">
                  <c:v>1301889600</c:v>
                </c:pt>
                <c:pt idx="10972">
                  <c:v>1301893200</c:v>
                </c:pt>
                <c:pt idx="10973">
                  <c:v>1301896800</c:v>
                </c:pt>
                <c:pt idx="10974">
                  <c:v>1301900400</c:v>
                </c:pt>
                <c:pt idx="10975">
                  <c:v>1301904000</c:v>
                </c:pt>
                <c:pt idx="10976">
                  <c:v>1301907600</c:v>
                </c:pt>
                <c:pt idx="10977">
                  <c:v>1301911200</c:v>
                </c:pt>
                <c:pt idx="10978">
                  <c:v>1301914800</c:v>
                </c:pt>
                <c:pt idx="10979">
                  <c:v>1301918400</c:v>
                </c:pt>
                <c:pt idx="10980">
                  <c:v>1301922000</c:v>
                </c:pt>
                <c:pt idx="10981">
                  <c:v>1301925600</c:v>
                </c:pt>
                <c:pt idx="10982">
                  <c:v>1301929200</c:v>
                </c:pt>
                <c:pt idx="10983">
                  <c:v>1301932800</c:v>
                </c:pt>
                <c:pt idx="10984">
                  <c:v>1301936400</c:v>
                </c:pt>
                <c:pt idx="10985">
                  <c:v>1301940000</c:v>
                </c:pt>
                <c:pt idx="10986">
                  <c:v>1301943600</c:v>
                </c:pt>
                <c:pt idx="10987">
                  <c:v>1301947200</c:v>
                </c:pt>
                <c:pt idx="10988">
                  <c:v>1301950800</c:v>
                </c:pt>
                <c:pt idx="10989">
                  <c:v>1301954400</c:v>
                </c:pt>
                <c:pt idx="10990">
                  <c:v>1301958000</c:v>
                </c:pt>
                <c:pt idx="10991">
                  <c:v>1301961600</c:v>
                </c:pt>
                <c:pt idx="10992">
                  <c:v>1301965200</c:v>
                </c:pt>
                <c:pt idx="10993">
                  <c:v>1301968800</c:v>
                </c:pt>
                <c:pt idx="10994">
                  <c:v>1301972400</c:v>
                </c:pt>
                <c:pt idx="10995">
                  <c:v>1301976000</c:v>
                </c:pt>
                <c:pt idx="10996">
                  <c:v>1301979600</c:v>
                </c:pt>
                <c:pt idx="10997">
                  <c:v>1301983200</c:v>
                </c:pt>
                <c:pt idx="10998">
                  <c:v>1301986800</c:v>
                </c:pt>
                <c:pt idx="10999">
                  <c:v>1301990400</c:v>
                </c:pt>
                <c:pt idx="11000">
                  <c:v>1301994000</c:v>
                </c:pt>
                <c:pt idx="11001">
                  <c:v>1301997600</c:v>
                </c:pt>
                <c:pt idx="11002">
                  <c:v>1302001200</c:v>
                </c:pt>
                <c:pt idx="11003">
                  <c:v>1302004800</c:v>
                </c:pt>
                <c:pt idx="11004">
                  <c:v>1302008400</c:v>
                </c:pt>
                <c:pt idx="11005">
                  <c:v>1302012000</c:v>
                </c:pt>
                <c:pt idx="11006">
                  <c:v>1302015600</c:v>
                </c:pt>
                <c:pt idx="11007">
                  <c:v>1302019200</c:v>
                </c:pt>
                <c:pt idx="11008">
                  <c:v>1302022800</c:v>
                </c:pt>
                <c:pt idx="11009">
                  <c:v>1302026400</c:v>
                </c:pt>
                <c:pt idx="11010">
                  <c:v>1302030000</c:v>
                </c:pt>
                <c:pt idx="11011">
                  <c:v>1302033600</c:v>
                </c:pt>
                <c:pt idx="11012">
                  <c:v>1302037200</c:v>
                </c:pt>
                <c:pt idx="11013">
                  <c:v>1302040800</c:v>
                </c:pt>
                <c:pt idx="11014">
                  <c:v>1302044400</c:v>
                </c:pt>
                <c:pt idx="11015">
                  <c:v>1302048000</c:v>
                </c:pt>
                <c:pt idx="11016">
                  <c:v>1302051600</c:v>
                </c:pt>
                <c:pt idx="11017">
                  <c:v>1302055200</c:v>
                </c:pt>
                <c:pt idx="11018">
                  <c:v>1302058800</c:v>
                </c:pt>
                <c:pt idx="11019">
                  <c:v>1302062400</c:v>
                </c:pt>
                <c:pt idx="11020">
                  <c:v>1302066000</c:v>
                </c:pt>
                <c:pt idx="11021">
                  <c:v>1302069600</c:v>
                </c:pt>
                <c:pt idx="11022">
                  <c:v>1302073200</c:v>
                </c:pt>
                <c:pt idx="11023">
                  <c:v>1302076800</c:v>
                </c:pt>
                <c:pt idx="11024">
                  <c:v>1302080400</c:v>
                </c:pt>
                <c:pt idx="11025">
                  <c:v>1302084000</c:v>
                </c:pt>
                <c:pt idx="11026">
                  <c:v>1302087600</c:v>
                </c:pt>
                <c:pt idx="11027">
                  <c:v>1302091200</c:v>
                </c:pt>
                <c:pt idx="11028">
                  <c:v>1302094800</c:v>
                </c:pt>
                <c:pt idx="11029">
                  <c:v>1302098400</c:v>
                </c:pt>
                <c:pt idx="11030">
                  <c:v>1302102000</c:v>
                </c:pt>
                <c:pt idx="11031">
                  <c:v>1302105600</c:v>
                </c:pt>
                <c:pt idx="11032">
                  <c:v>1302109200</c:v>
                </c:pt>
                <c:pt idx="11033">
                  <c:v>1302112800</c:v>
                </c:pt>
                <c:pt idx="11034">
                  <c:v>1302116400</c:v>
                </c:pt>
                <c:pt idx="11035">
                  <c:v>1302120000</c:v>
                </c:pt>
                <c:pt idx="11036">
                  <c:v>1302123600</c:v>
                </c:pt>
                <c:pt idx="11037">
                  <c:v>1302127200</c:v>
                </c:pt>
                <c:pt idx="11038">
                  <c:v>1302130800</c:v>
                </c:pt>
                <c:pt idx="11039">
                  <c:v>1302134400</c:v>
                </c:pt>
                <c:pt idx="11040">
                  <c:v>1302138000</c:v>
                </c:pt>
                <c:pt idx="11041">
                  <c:v>1302141600</c:v>
                </c:pt>
                <c:pt idx="11042">
                  <c:v>1302145200</c:v>
                </c:pt>
                <c:pt idx="11043">
                  <c:v>1302148800</c:v>
                </c:pt>
                <c:pt idx="11044">
                  <c:v>1302152400</c:v>
                </c:pt>
                <c:pt idx="11045">
                  <c:v>1302156000</c:v>
                </c:pt>
                <c:pt idx="11046">
                  <c:v>1302159600</c:v>
                </c:pt>
                <c:pt idx="11047">
                  <c:v>1302163200</c:v>
                </c:pt>
                <c:pt idx="11048">
                  <c:v>1302166800</c:v>
                </c:pt>
                <c:pt idx="11049">
                  <c:v>1302170400</c:v>
                </c:pt>
                <c:pt idx="11050">
                  <c:v>1302174000</c:v>
                </c:pt>
                <c:pt idx="11051">
                  <c:v>1302177600</c:v>
                </c:pt>
                <c:pt idx="11052">
                  <c:v>1302181200</c:v>
                </c:pt>
                <c:pt idx="11053">
                  <c:v>1302184800</c:v>
                </c:pt>
                <c:pt idx="11054">
                  <c:v>1302188400</c:v>
                </c:pt>
                <c:pt idx="11055">
                  <c:v>1302192000</c:v>
                </c:pt>
                <c:pt idx="11056">
                  <c:v>1302195600</c:v>
                </c:pt>
                <c:pt idx="11057">
                  <c:v>1302199200</c:v>
                </c:pt>
                <c:pt idx="11058">
                  <c:v>1302202800</c:v>
                </c:pt>
                <c:pt idx="11059">
                  <c:v>1302206400</c:v>
                </c:pt>
                <c:pt idx="11060">
                  <c:v>1302210000</c:v>
                </c:pt>
                <c:pt idx="11061">
                  <c:v>1302213600</c:v>
                </c:pt>
                <c:pt idx="11062">
                  <c:v>1302217200</c:v>
                </c:pt>
                <c:pt idx="11063">
                  <c:v>1302220800</c:v>
                </c:pt>
                <c:pt idx="11064">
                  <c:v>1302224400</c:v>
                </c:pt>
                <c:pt idx="11065">
                  <c:v>1302228000</c:v>
                </c:pt>
                <c:pt idx="11066">
                  <c:v>1302231600</c:v>
                </c:pt>
                <c:pt idx="11067">
                  <c:v>1302235200</c:v>
                </c:pt>
                <c:pt idx="11068">
                  <c:v>1302238800</c:v>
                </c:pt>
                <c:pt idx="11069">
                  <c:v>1302242400</c:v>
                </c:pt>
                <c:pt idx="11070">
                  <c:v>1302246000</c:v>
                </c:pt>
                <c:pt idx="11071">
                  <c:v>1302249600</c:v>
                </c:pt>
                <c:pt idx="11072">
                  <c:v>1302253200</c:v>
                </c:pt>
                <c:pt idx="11073">
                  <c:v>1302256800</c:v>
                </c:pt>
                <c:pt idx="11074">
                  <c:v>1302260400</c:v>
                </c:pt>
                <c:pt idx="11075">
                  <c:v>1302264000</c:v>
                </c:pt>
                <c:pt idx="11076">
                  <c:v>1302267600</c:v>
                </c:pt>
                <c:pt idx="11077">
                  <c:v>1302271200</c:v>
                </c:pt>
                <c:pt idx="11078">
                  <c:v>1302274800</c:v>
                </c:pt>
                <c:pt idx="11079">
                  <c:v>1302278400</c:v>
                </c:pt>
                <c:pt idx="11080">
                  <c:v>1302282000</c:v>
                </c:pt>
                <c:pt idx="11081">
                  <c:v>1302285600</c:v>
                </c:pt>
                <c:pt idx="11082">
                  <c:v>1302289200</c:v>
                </c:pt>
                <c:pt idx="11083">
                  <c:v>1302292800</c:v>
                </c:pt>
                <c:pt idx="11084">
                  <c:v>1302296400</c:v>
                </c:pt>
                <c:pt idx="11085">
                  <c:v>1302300000</c:v>
                </c:pt>
                <c:pt idx="11086">
                  <c:v>1302303600</c:v>
                </c:pt>
                <c:pt idx="11087">
                  <c:v>1302307200</c:v>
                </c:pt>
                <c:pt idx="11088">
                  <c:v>1302310800</c:v>
                </c:pt>
                <c:pt idx="11089">
                  <c:v>1302314400</c:v>
                </c:pt>
                <c:pt idx="11090">
                  <c:v>1302318000</c:v>
                </c:pt>
                <c:pt idx="11091">
                  <c:v>1302321600</c:v>
                </c:pt>
                <c:pt idx="11092">
                  <c:v>1302325200</c:v>
                </c:pt>
                <c:pt idx="11093">
                  <c:v>1302328800</c:v>
                </c:pt>
                <c:pt idx="11094">
                  <c:v>1302332400</c:v>
                </c:pt>
                <c:pt idx="11095">
                  <c:v>1302336000</c:v>
                </c:pt>
                <c:pt idx="11096">
                  <c:v>1302339600</c:v>
                </c:pt>
                <c:pt idx="11097">
                  <c:v>1302343200</c:v>
                </c:pt>
                <c:pt idx="11098">
                  <c:v>1302346800</c:v>
                </c:pt>
                <c:pt idx="11099">
                  <c:v>1302350400</c:v>
                </c:pt>
                <c:pt idx="11100">
                  <c:v>1302354000</c:v>
                </c:pt>
                <c:pt idx="11101">
                  <c:v>1302357600</c:v>
                </c:pt>
                <c:pt idx="11102">
                  <c:v>1302361200</c:v>
                </c:pt>
                <c:pt idx="11103">
                  <c:v>1302364800</c:v>
                </c:pt>
                <c:pt idx="11104">
                  <c:v>1302368400</c:v>
                </c:pt>
                <c:pt idx="11105">
                  <c:v>1302372000</c:v>
                </c:pt>
                <c:pt idx="11106">
                  <c:v>1302375600</c:v>
                </c:pt>
                <c:pt idx="11107">
                  <c:v>1302379200</c:v>
                </c:pt>
                <c:pt idx="11108">
                  <c:v>1302382800</c:v>
                </c:pt>
                <c:pt idx="11109">
                  <c:v>1302386400</c:v>
                </c:pt>
                <c:pt idx="11110">
                  <c:v>1302390000</c:v>
                </c:pt>
                <c:pt idx="11111">
                  <c:v>1302393600</c:v>
                </c:pt>
                <c:pt idx="11112">
                  <c:v>1302397200</c:v>
                </c:pt>
                <c:pt idx="11113">
                  <c:v>1302400800</c:v>
                </c:pt>
                <c:pt idx="11114">
                  <c:v>1302404400</c:v>
                </c:pt>
                <c:pt idx="11115">
                  <c:v>1302408000</c:v>
                </c:pt>
                <c:pt idx="11116">
                  <c:v>1302411600</c:v>
                </c:pt>
                <c:pt idx="11117">
                  <c:v>1302415200</c:v>
                </c:pt>
                <c:pt idx="11118">
                  <c:v>1302418800</c:v>
                </c:pt>
                <c:pt idx="11119">
                  <c:v>1302422400</c:v>
                </c:pt>
                <c:pt idx="11120">
                  <c:v>1302426000</c:v>
                </c:pt>
                <c:pt idx="11121">
                  <c:v>1302429600</c:v>
                </c:pt>
                <c:pt idx="11122">
                  <c:v>1302433200</c:v>
                </c:pt>
                <c:pt idx="11123">
                  <c:v>1302436800</c:v>
                </c:pt>
                <c:pt idx="11124">
                  <c:v>1302440400</c:v>
                </c:pt>
                <c:pt idx="11125">
                  <c:v>1302444000</c:v>
                </c:pt>
                <c:pt idx="11126">
                  <c:v>1302447600</c:v>
                </c:pt>
                <c:pt idx="11127">
                  <c:v>1302451200</c:v>
                </c:pt>
                <c:pt idx="11128">
                  <c:v>1302454800</c:v>
                </c:pt>
                <c:pt idx="11129">
                  <c:v>1302458400</c:v>
                </c:pt>
                <c:pt idx="11130">
                  <c:v>1302462000</c:v>
                </c:pt>
                <c:pt idx="11131">
                  <c:v>1302465600</c:v>
                </c:pt>
                <c:pt idx="11132">
                  <c:v>1302469200</c:v>
                </c:pt>
                <c:pt idx="11133">
                  <c:v>1302472800</c:v>
                </c:pt>
                <c:pt idx="11134">
                  <c:v>1302476400</c:v>
                </c:pt>
                <c:pt idx="11135">
                  <c:v>1302480000</c:v>
                </c:pt>
                <c:pt idx="11136">
                  <c:v>1302483600</c:v>
                </c:pt>
                <c:pt idx="11137">
                  <c:v>1302487200</c:v>
                </c:pt>
                <c:pt idx="11138">
                  <c:v>1302490800</c:v>
                </c:pt>
                <c:pt idx="11139">
                  <c:v>1302494400</c:v>
                </c:pt>
                <c:pt idx="11140">
                  <c:v>1302498000</c:v>
                </c:pt>
                <c:pt idx="11141">
                  <c:v>1302501600</c:v>
                </c:pt>
                <c:pt idx="11142">
                  <c:v>1302505200</c:v>
                </c:pt>
                <c:pt idx="11143">
                  <c:v>1302508800</c:v>
                </c:pt>
                <c:pt idx="11144">
                  <c:v>1302512400</c:v>
                </c:pt>
                <c:pt idx="11145">
                  <c:v>1302516000</c:v>
                </c:pt>
                <c:pt idx="11146">
                  <c:v>1302519600</c:v>
                </c:pt>
                <c:pt idx="11147">
                  <c:v>1302523200</c:v>
                </c:pt>
                <c:pt idx="11148">
                  <c:v>1302526800</c:v>
                </c:pt>
                <c:pt idx="11149">
                  <c:v>1302530400</c:v>
                </c:pt>
                <c:pt idx="11150">
                  <c:v>1302534000</c:v>
                </c:pt>
                <c:pt idx="11151">
                  <c:v>1302537600</c:v>
                </c:pt>
                <c:pt idx="11152">
                  <c:v>1302541200</c:v>
                </c:pt>
                <c:pt idx="11153">
                  <c:v>1302544800</c:v>
                </c:pt>
                <c:pt idx="11154">
                  <c:v>1302548400</c:v>
                </c:pt>
                <c:pt idx="11155">
                  <c:v>1302552000</c:v>
                </c:pt>
                <c:pt idx="11156">
                  <c:v>1302555600</c:v>
                </c:pt>
                <c:pt idx="11157">
                  <c:v>1302559200</c:v>
                </c:pt>
                <c:pt idx="11158">
                  <c:v>1302562800</c:v>
                </c:pt>
                <c:pt idx="11159">
                  <c:v>1302566400</c:v>
                </c:pt>
                <c:pt idx="11160">
                  <c:v>1302570000</c:v>
                </c:pt>
                <c:pt idx="11161">
                  <c:v>1302573600</c:v>
                </c:pt>
                <c:pt idx="11162">
                  <c:v>1302577200</c:v>
                </c:pt>
                <c:pt idx="11163">
                  <c:v>1302580800</c:v>
                </c:pt>
                <c:pt idx="11164">
                  <c:v>1302584400</c:v>
                </c:pt>
                <c:pt idx="11165">
                  <c:v>1302588000</c:v>
                </c:pt>
                <c:pt idx="11166">
                  <c:v>1302591600</c:v>
                </c:pt>
                <c:pt idx="11167">
                  <c:v>1302595200</c:v>
                </c:pt>
                <c:pt idx="11168">
                  <c:v>1302598800</c:v>
                </c:pt>
                <c:pt idx="11169">
                  <c:v>1302602400</c:v>
                </c:pt>
                <c:pt idx="11170">
                  <c:v>1302606000</c:v>
                </c:pt>
                <c:pt idx="11171">
                  <c:v>1302609600</c:v>
                </c:pt>
                <c:pt idx="11172">
                  <c:v>1302613200</c:v>
                </c:pt>
                <c:pt idx="11173">
                  <c:v>1302616800</c:v>
                </c:pt>
                <c:pt idx="11174">
                  <c:v>1302620400</c:v>
                </c:pt>
                <c:pt idx="11175">
                  <c:v>1302624000</c:v>
                </c:pt>
                <c:pt idx="11176">
                  <c:v>1302627600</c:v>
                </c:pt>
                <c:pt idx="11177">
                  <c:v>1302631200</c:v>
                </c:pt>
                <c:pt idx="11178">
                  <c:v>1302634800</c:v>
                </c:pt>
                <c:pt idx="11179">
                  <c:v>1302638400</c:v>
                </c:pt>
                <c:pt idx="11180">
                  <c:v>1302642000</c:v>
                </c:pt>
                <c:pt idx="11181">
                  <c:v>1302645600</c:v>
                </c:pt>
                <c:pt idx="11182">
                  <c:v>1302649200</c:v>
                </c:pt>
                <c:pt idx="11183">
                  <c:v>1302652800</c:v>
                </c:pt>
                <c:pt idx="11184">
                  <c:v>1302656400</c:v>
                </c:pt>
                <c:pt idx="11185">
                  <c:v>1302660000</c:v>
                </c:pt>
                <c:pt idx="11186">
                  <c:v>1302663600</c:v>
                </c:pt>
                <c:pt idx="11187">
                  <c:v>1302667200</c:v>
                </c:pt>
                <c:pt idx="11188">
                  <c:v>1302670800</c:v>
                </c:pt>
                <c:pt idx="11189">
                  <c:v>1302674400</c:v>
                </c:pt>
                <c:pt idx="11190">
                  <c:v>1302678000</c:v>
                </c:pt>
                <c:pt idx="11191">
                  <c:v>1302681600</c:v>
                </c:pt>
                <c:pt idx="11192">
                  <c:v>1302685200</c:v>
                </c:pt>
                <c:pt idx="11193">
                  <c:v>1302688800</c:v>
                </c:pt>
                <c:pt idx="11194">
                  <c:v>1302692400</c:v>
                </c:pt>
                <c:pt idx="11195">
                  <c:v>1302696000</c:v>
                </c:pt>
                <c:pt idx="11196">
                  <c:v>1302699600</c:v>
                </c:pt>
                <c:pt idx="11197">
                  <c:v>1302703200</c:v>
                </c:pt>
                <c:pt idx="11198">
                  <c:v>1302706800</c:v>
                </c:pt>
                <c:pt idx="11199">
                  <c:v>1302710400</c:v>
                </c:pt>
                <c:pt idx="11200">
                  <c:v>1302714000</c:v>
                </c:pt>
                <c:pt idx="11201">
                  <c:v>1302717600</c:v>
                </c:pt>
                <c:pt idx="11202">
                  <c:v>1302721200</c:v>
                </c:pt>
                <c:pt idx="11203">
                  <c:v>1302724800</c:v>
                </c:pt>
                <c:pt idx="11204">
                  <c:v>1302728400</c:v>
                </c:pt>
                <c:pt idx="11205">
                  <c:v>1302732000</c:v>
                </c:pt>
                <c:pt idx="11206">
                  <c:v>1302735600</c:v>
                </c:pt>
                <c:pt idx="11207">
                  <c:v>1302739200</c:v>
                </c:pt>
                <c:pt idx="11208">
                  <c:v>1302742800</c:v>
                </c:pt>
                <c:pt idx="11209">
                  <c:v>1302746400</c:v>
                </c:pt>
                <c:pt idx="11210">
                  <c:v>1302750000</c:v>
                </c:pt>
                <c:pt idx="11211">
                  <c:v>1302753600</c:v>
                </c:pt>
                <c:pt idx="11212">
                  <c:v>1302757200</c:v>
                </c:pt>
                <c:pt idx="11213">
                  <c:v>1302760800</c:v>
                </c:pt>
                <c:pt idx="11214">
                  <c:v>1302764400</c:v>
                </c:pt>
                <c:pt idx="11215">
                  <c:v>1302768000</c:v>
                </c:pt>
                <c:pt idx="11216">
                  <c:v>1302771600</c:v>
                </c:pt>
                <c:pt idx="11217">
                  <c:v>1302775200</c:v>
                </c:pt>
                <c:pt idx="11218">
                  <c:v>1302778800</c:v>
                </c:pt>
                <c:pt idx="11219">
                  <c:v>1302782400</c:v>
                </c:pt>
                <c:pt idx="11220">
                  <c:v>1302786000</c:v>
                </c:pt>
                <c:pt idx="11221">
                  <c:v>1302789600</c:v>
                </c:pt>
                <c:pt idx="11222">
                  <c:v>1302793200</c:v>
                </c:pt>
                <c:pt idx="11223">
                  <c:v>1302796800</c:v>
                </c:pt>
                <c:pt idx="11224">
                  <c:v>1302800400</c:v>
                </c:pt>
                <c:pt idx="11225">
                  <c:v>1302804000</c:v>
                </c:pt>
                <c:pt idx="11226">
                  <c:v>1302807600</c:v>
                </c:pt>
                <c:pt idx="11227">
                  <c:v>1302811200</c:v>
                </c:pt>
                <c:pt idx="11228">
                  <c:v>1302814800</c:v>
                </c:pt>
                <c:pt idx="11229">
                  <c:v>1302818400</c:v>
                </c:pt>
                <c:pt idx="11230">
                  <c:v>1302822000</c:v>
                </c:pt>
                <c:pt idx="11231">
                  <c:v>1302825600</c:v>
                </c:pt>
                <c:pt idx="11232">
                  <c:v>1302829200</c:v>
                </c:pt>
                <c:pt idx="11233">
                  <c:v>1302832800</c:v>
                </c:pt>
                <c:pt idx="11234">
                  <c:v>1302836400</c:v>
                </c:pt>
                <c:pt idx="11235">
                  <c:v>1302840000</c:v>
                </c:pt>
                <c:pt idx="11236">
                  <c:v>1302843600</c:v>
                </c:pt>
                <c:pt idx="11237">
                  <c:v>1302847200</c:v>
                </c:pt>
                <c:pt idx="11238">
                  <c:v>1302850800</c:v>
                </c:pt>
                <c:pt idx="11239">
                  <c:v>1302854400</c:v>
                </c:pt>
                <c:pt idx="11240">
                  <c:v>1302858000</c:v>
                </c:pt>
                <c:pt idx="11241">
                  <c:v>1302861600</c:v>
                </c:pt>
                <c:pt idx="11242">
                  <c:v>1302865200</c:v>
                </c:pt>
                <c:pt idx="11243">
                  <c:v>1302868800</c:v>
                </c:pt>
                <c:pt idx="11244">
                  <c:v>1302872400</c:v>
                </c:pt>
                <c:pt idx="11245">
                  <c:v>1302876000</c:v>
                </c:pt>
                <c:pt idx="11246">
                  <c:v>1302879600</c:v>
                </c:pt>
                <c:pt idx="11247">
                  <c:v>1302883200</c:v>
                </c:pt>
                <c:pt idx="11248">
                  <c:v>1302886800</c:v>
                </c:pt>
                <c:pt idx="11249">
                  <c:v>1302890400</c:v>
                </c:pt>
                <c:pt idx="11250">
                  <c:v>1302894000</c:v>
                </c:pt>
                <c:pt idx="11251">
                  <c:v>1302897600</c:v>
                </c:pt>
                <c:pt idx="11252">
                  <c:v>1302901200</c:v>
                </c:pt>
                <c:pt idx="11253">
                  <c:v>1302904800</c:v>
                </c:pt>
                <c:pt idx="11254">
                  <c:v>1302908400</c:v>
                </c:pt>
                <c:pt idx="11255">
                  <c:v>1302912000</c:v>
                </c:pt>
                <c:pt idx="11256">
                  <c:v>1302915600</c:v>
                </c:pt>
                <c:pt idx="11257">
                  <c:v>1302919200</c:v>
                </c:pt>
                <c:pt idx="11258">
                  <c:v>1302922800</c:v>
                </c:pt>
                <c:pt idx="11259">
                  <c:v>1302926400</c:v>
                </c:pt>
                <c:pt idx="11260">
                  <c:v>1302930000</c:v>
                </c:pt>
                <c:pt idx="11261">
                  <c:v>1302933600</c:v>
                </c:pt>
                <c:pt idx="11262">
                  <c:v>1302937200</c:v>
                </c:pt>
                <c:pt idx="11263">
                  <c:v>1302940800</c:v>
                </c:pt>
                <c:pt idx="11264">
                  <c:v>1302944400</c:v>
                </c:pt>
                <c:pt idx="11265">
                  <c:v>1302948000</c:v>
                </c:pt>
                <c:pt idx="11266">
                  <c:v>1302951600</c:v>
                </c:pt>
                <c:pt idx="11267">
                  <c:v>1302955200</c:v>
                </c:pt>
                <c:pt idx="11268">
                  <c:v>1302958800</c:v>
                </c:pt>
                <c:pt idx="11269">
                  <c:v>1302962400</c:v>
                </c:pt>
                <c:pt idx="11270">
                  <c:v>1302966000</c:v>
                </c:pt>
                <c:pt idx="11271">
                  <c:v>1302969600</c:v>
                </c:pt>
                <c:pt idx="11272">
                  <c:v>1302973200</c:v>
                </c:pt>
                <c:pt idx="11273">
                  <c:v>1302976800</c:v>
                </c:pt>
                <c:pt idx="11274">
                  <c:v>1302980400</c:v>
                </c:pt>
                <c:pt idx="11275">
                  <c:v>1302984000</c:v>
                </c:pt>
                <c:pt idx="11276">
                  <c:v>1302987600</c:v>
                </c:pt>
                <c:pt idx="11277">
                  <c:v>1302991200</c:v>
                </c:pt>
                <c:pt idx="11278">
                  <c:v>1302994800</c:v>
                </c:pt>
                <c:pt idx="11279">
                  <c:v>1302998400</c:v>
                </c:pt>
                <c:pt idx="11280">
                  <c:v>1303002000</c:v>
                </c:pt>
                <c:pt idx="11281">
                  <c:v>1303005600</c:v>
                </c:pt>
                <c:pt idx="11282">
                  <c:v>1303009200</c:v>
                </c:pt>
                <c:pt idx="11283">
                  <c:v>1303012800</c:v>
                </c:pt>
                <c:pt idx="11284">
                  <c:v>1303016400</c:v>
                </c:pt>
                <c:pt idx="11285">
                  <c:v>1303020000</c:v>
                </c:pt>
                <c:pt idx="11286">
                  <c:v>1303023600</c:v>
                </c:pt>
                <c:pt idx="11287">
                  <c:v>1303027200</c:v>
                </c:pt>
                <c:pt idx="11288">
                  <c:v>1303030800</c:v>
                </c:pt>
                <c:pt idx="11289">
                  <c:v>1303034400</c:v>
                </c:pt>
                <c:pt idx="11290">
                  <c:v>1303038000</c:v>
                </c:pt>
                <c:pt idx="11291">
                  <c:v>1303041600</c:v>
                </c:pt>
                <c:pt idx="11292">
                  <c:v>1303045200</c:v>
                </c:pt>
                <c:pt idx="11293">
                  <c:v>1303048800</c:v>
                </c:pt>
                <c:pt idx="11294">
                  <c:v>1303052400</c:v>
                </c:pt>
                <c:pt idx="11295">
                  <c:v>1303056000</c:v>
                </c:pt>
                <c:pt idx="11296">
                  <c:v>1303059600</c:v>
                </c:pt>
                <c:pt idx="11297">
                  <c:v>1303063200</c:v>
                </c:pt>
                <c:pt idx="11298">
                  <c:v>1303066800</c:v>
                </c:pt>
                <c:pt idx="11299">
                  <c:v>1303070400</c:v>
                </c:pt>
                <c:pt idx="11300">
                  <c:v>1303074000</c:v>
                </c:pt>
                <c:pt idx="11301">
                  <c:v>1303077600</c:v>
                </c:pt>
                <c:pt idx="11302">
                  <c:v>1303081200</c:v>
                </c:pt>
                <c:pt idx="11303">
                  <c:v>1303084800</c:v>
                </c:pt>
                <c:pt idx="11304">
                  <c:v>1303088400</c:v>
                </c:pt>
                <c:pt idx="11305">
                  <c:v>1303092000</c:v>
                </c:pt>
                <c:pt idx="11306">
                  <c:v>1303095600</c:v>
                </c:pt>
                <c:pt idx="11307">
                  <c:v>1303099200</c:v>
                </c:pt>
                <c:pt idx="11308">
                  <c:v>1303102800</c:v>
                </c:pt>
                <c:pt idx="11309">
                  <c:v>1303106400</c:v>
                </c:pt>
                <c:pt idx="11310">
                  <c:v>1303110000</c:v>
                </c:pt>
                <c:pt idx="11311">
                  <c:v>1303113600</c:v>
                </c:pt>
                <c:pt idx="11312">
                  <c:v>1303117200</c:v>
                </c:pt>
                <c:pt idx="11313">
                  <c:v>1303120800</c:v>
                </c:pt>
                <c:pt idx="11314">
                  <c:v>1303124400</c:v>
                </c:pt>
                <c:pt idx="11315">
                  <c:v>1303128000</c:v>
                </c:pt>
                <c:pt idx="11316">
                  <c:v>1303131600</c:v>
                </c:pt>
                <c:pt idx="11317">
                  <c:v>1303135200</c:v>
                </c:pt>
                <c:pt idx="11318">
                  <c:v>1303138800</c:v>
                </c:pt>
                <c:pt idx="11319">
                  <c:v>1303142400</c:v>
                </c:pt>
                <c:pt idx="11320">
                  <c:v>1303146000</c:v>
                </c:pt>
                <c:pt idx="11321">
                  <c:v>1303149600</c:v>
                </c:pt>
                <c:pt idx="11322">
                  <c:v>1303153200</c:v>
                </c:pt>
                <c:pt idx="11323">
                  <c:v>1303156800</c:v>
                </c:pt>
                <c:pt idx="11324">
                  <c:v>1303160400</c:v>
                </c:pt>
                <c:pt idx="11325">
                  <c:v>1303164000</c:v>
                </c:pt>
                <c:pt idx="11326">
                  <c:v>1303167600</c:v>
                </c:pt>
                <c:pt idx="11327">
                  <c:v>1303171200</c:v>
                </c:pt>
                <c:pt idx="11328">
                  <c:v>1303174800</c:v>
                </c:pt>
                <c:pt idx="11329">
                  <c:v>1303178400</c:v>
                </c:pt>
                <c:pt idx="11330">
                  <c:v>1303182000</c:v>
                </c:pt>
                <c:pt idx="11331">
                  <c:v>1303185600</c:v>
                </c:pt>
                <c:pt idx="11332">
                  <c:v>1303189200</c:v>
                </c:pt>
                <c:pt idx="11333">
                  <c:v>1303192800</c:v>
                </c:pt>
                <c:pt idx="11334">
                  <c:v>1303196400</c:v>
                </c:pt>
                <c:pt idx="11335">
                  <c:v>1303200000</c:v>
                </c:pt>
                <c:pt idx="11336">
                  <c:v>1303203600</c:v>
                </c:pt>
                <c:pt idx="11337">
                  <c:v>1303207200</c:v>
                </c:pt>
                <c:pt idx="11338">
                  <c:v>1303210800</c:v>
                </c:pt>
                <c:pt idx="11339">
                  <c:v>1303214400</c:v>
                </c:pt>
                <c:pt idx="11340">
                  <c:v>1303218000</c:v>
                </c:pt>
                <c:pt idx="11341">
                  <c:v>1303221600</c:v>
                </c:pt>
                <c:pt idx="11342">
                  <c:v>1303225200</c:v>
                </c:pt>
                <c:pt idx="11343">
                  <c:v>1303228800</c:v>
                </c:pt>
                <c:pt idx="11344">
                  <c:v>1303232400</c:v>
                </c:pt>
                <c:pt idx="11345">
                  <c:v>1303236000</c:v>
                </c:pt>
                <c:pt idx="11346">
                  <c:v>1303239600</c:v>
                </c:pt>
                <c:pt idx="11347">
                  <c:v>1303243200</c:v>
                </c:pt>
                <c:pt idx="11348">
                  <c:v>1303246800</c:v>
                </c:pt>
                <c:pt idx="11349">
                  <c:v>1303250400</c:v>
                </c:pt>
                <c:pt idx="11350">
                  <c:v>1303254000</c:v>
                </c:pt>
                <c:pt idx="11351">
                  <c:v>1303257600</c:v>
                </c:pt>
                <c:pt idx="11352">
                  <c:v>1303261200</c:v>
                </c:pt>
                <c:pt idx="11353">
                  <c:v>1303264800</c:v>
                </c:pt>
                <c:pt idx="11354">
                  <c:v>1303268400</c:v>
                </c:pt>
                <c:pt idx="11355">
                  <c:v>1303272000</c:v>
                </c:pt>
                <c:pt idx="11356">
                  <c:v>1303275600</c:v>
                </c:pt>
                <c:pt idx="11357">
                  <c:v>1303279200</c:v>
                </c:pt>
                <c:pt idx="11358">
                  <c:v>1303282800</c:v>
                </c:pt>
                <c:pt idx="11359">
                  <c:v>1303286400</c:v>
                </c:pt>
                <c:pt idx="11360">
                  <c:v>1303290000</c:v>
                </c:pt>
                <c:pt idx="11361">
                  <c:v>1303293600</c:v>
                </c:pt>
                <c:pt idx="11362">
                  <c:v>1303297200</c:v>
                </c:pt>
                <c:pt idx="11363">
                  <c:v>1303300800</c:v>
                </c:pt>
                <c:pt idx="11364">
                  <c:v>1303304400</c:v>
                </c:pt>
                <c:pt idx="11365">
                  <c:v>1303308000</c:v>
                </c:pt>
                <c:pt idx="11366">
                  <c:v>1303311600</c:v>
                </c:pt>
                <c:pt idx="11367">
                  <c:v>1303315200</c:v>
                </c:pt>
                <c:pt idx="11368">
                  <c:v>1303318800</c:v>
                </c:pt>
                <c:pt idx="11369">
                  <c:v>1303322400</c:v>
                </c:pt>
                <c:pt idx="11370">
                  <c:v>1303326000</c:v>
                </c:pt>
                <c:pt idx="11371">
                  <c:v>1303329600</c:v>
                </c:pt>
                <c:pt idx="11372">
                  <c:v>1303333200</c:v>
                </c:pt>
                <c:pt idx="11373">
                  <c:v>1303336800</c:v>
                </c:pt>
                <c:pt idx="11374">
                  <c:v>1303340400</c:v>
                </c:pt>
                <c:pt idx="11375">
                  <c:v>1303344000</c:v>
                </c:pt>
                <c:pt idx="11376">
                  <c:v>1303347600</c:v>
                </c:pt>
                <c:pt idx="11377">
                  <c:v>1303351200</c:v>
                </c:pt>
                <c:pt idx="11378">
                  <c:v>1303354800</c:v>
                </c:pt>
                <c:pt idx="11379">
                  <c:v>1303358400</c:v>
                </c:pt>
                <c:pt idx="11380">
                  <c:v>1303362000</c:v>
                </c:pt>
                <c:pt idx="11381">
                  <c:v>1303365600</c:v>
                </c:pt>
                <c:pt idx="11382">
                  <c:v>1303369200</c:v>
                </c:pt>
                <c:pt idx="11383">
                  <c:v>1303372800</c:v>
                </c:pt>
                <c:pt idx="11384">
                  <c:v>1303376400</c:v>
                </c:pt>
                <c:pt idx="11385">
                  <c:v>1303380000</c:v>
                </c:pt>
                <c:pt idx="11386">
                  <c:v>1303383600</c:v>
                </c:pt>
                <c:pt idx="11387">
                  <c:v>1303387200</c:v>
                </c:pt>
                <c:pt idx="11388">
                  <c:v>1303390800</c:v>
                </c:pt>
                <c:pt idx="11389">
                  <c:v>1303394400</c:v>
                </c:pt>
                <c:pt idx="11390">
                  <c:v>1303398000</c:v>
                </c:pt>
                <c:pt idx="11391">
                  <c:v>1303401600</c:v>
                </c:pt>
                <c:pt idx="11392">
                  <c:v>1303405200</c:v>
                </c:pt>
                <c:pt idx="11393">
                  <c:v>1303408800</c:v>
                </c:pt>
                <c:pt idx="11394">
                  <c:v>1303412400</c:v>
                </c:pt>
                <c:pt idx="11395">
                  <c:v>1303416000</c:v>
                </c:pt>
                <c:pt idx="11396">
                  <c:v>1303419600</c:v>
                </c:pt>
                <c:pt idx="11397">
                  <c:v>1303423200</c:v>
                </c:pt>
                <c:pt idx="11398">
                  <c:v>1303426800</c:v>
                </c:pt>
                <c:pt idx="11399">
                  <c:v>1303430400</c:v>
                </c:pt>
                <c:pt idx="11400">
                  <c:v>1303434000</c:v>
                </c:pt>
                <c:pt idx="11401">
                  <c:v>1303437600</c:v>
                </c:pt>
                <c:pt idx="11402">
                  <c:v>1303441200</c:v>
                </c:pt>
                <c:pt idx="11403">
                  <c:v>1303444800</c:v>
                </c:pt>
                <c:pt idx="11404">
                  <c:v>1303448400</c:v>
                </c:pt>
                <c:pt idx="11405">
                  <c:v>1303452000</c:v>
                </c:pt>
                <c:pt idx="11406">
                  <c:v>1303455600</c:v>
                </c:pt>
                <c:pt idx="11407">
                  <c:v>1303459200</c:v>
                </c:pt>
                <c:pt idx="11408">
                  <c:v>1303462800</c:v>
                </c:pt>
                <c:pt idx="11409">
                  <c:v>1303466400</c:v>
                </c:pt>
                <c:pt idx="11410">
                  <c:v>1303470000</c:v>
                </c:pt>
                <c:pt idx="11411">
                  <c:v>1303473600</c:v>
                </c:pt>
                <c:pt idx="11412">
                  <c:v>1303477200</c:v>
                </c:pt>
                <c:pt idx="11413">
                  <c:v>1303480800</c:v>
                </c:pt>
                <c:pt idx="11414">
                  <c:v>1303484400</c:v>
                </c:pt>
                <c:pt idx="11415">
                  <c:v>1303488000</c:v>
                </c:pt>
                <c:pt idx="11416">
                  <c:v>1303491600</c:v>
                </c:pt>
                <c:pt idx="11417">
                  <c:v>1303495200</c:v>
                </c:pt>
                <c:pt idx="11418">
                  <c:v>1303498800</c:v>
                </c:pt>
                <c:pt idx="11419">
                  <c:v>1303502400</c:v>
                </c:pt>
                <c:pt idx="11420">
                  <c:v>1303506000</c:v>
                </c:pt>
                <c:pt idx="11421">
                  <c:v>1303509600</c:v>
                </c:pt>
                <c:pt idx="11422">
                  <c:v>1303513200</c:v>
                </c:pt>
                <c:pt idx="11423">
                  <c:v>1303516800</c:v>
                </c:pt>
                <c:pt idx="11424">
                  <c:v>1303520400</c:v>
                </c:pt>
                <c:pt idx="11425">
                  <c:v>1303524000</c:v>
                </c:pt>
                <c:pt idx="11426">
                  <c:v>1303527600</c:v>
                </c:pt>
                <c:pt idx="11427">
                  <c:v>1303531200</c:v>
                </c:pt>
                <c:pt idx="11428">
                  <c:v>1303534800</c:v>
                </c:pt>
                <c:pt idx="11429">
                  <c:v>1303538400</c:v>
                </c:pt>
                <c:pt idx="11430">
                  <c:v>1303542000</c:v>
                </c:pt>
                <c:pt idx="11431">
                  <c:v>1303545600</c:v>
                </c:pt>
                <c:pt idx="11432">
                  <c:v>1303549200</c:v>
                </c:pt>
                <c:pt idx="11433">
                  <c:v>1303552800</c:v>
                </c:pt>
                <c:pt idx="11434">
                  <c:v>1303556400</c:v>
                </c:pt>
                <c:pt idx="11435">
                  <c:v>1303560000</c:v>
                </c:pt>
                <c:pt idx="11436">
                  <c:v>1303563600</c:v>
                </c:pt>
                <c:pt idx="11437">
                  <c:v>1303567200</c:v>
                </c:pt>
                <c:pt idx="11438">
                  <c:v>1303570800</c:v>
                </c:pt>
                <c:pt idx="11439">
                  <c:v>1303574400</c:v>
                </c:pt>
                <c:pt idx="11440">
                  <c:v>1303578000</c:v>
                </c:pt>
                <c:pt idx="11441">
                  <c:v>1303581600</c:v>
                </c:pt>
                <c:pt idx="11442">
                  <c:v>1303585200</c:v>
                </c:pt>
                <c:pt idx="11443">
                  <c:v>1303588800</c:v>
                </c:pt>
                <c:pt idx="11444">
                  <c:v>1303592400</c:v>
                </c:pt>
                <c:pt idx="11445">
                  <c:v>1303596000</c:v>
                </c:pt>
                <c:pt idx="11446">
                  <c:v>1303599600</c:v>
                </c:pt>
                <c:pt idx="11447">
                  <c:v>1303603200</c:v>
                </c:pt>
                <c:pt idx="11448">
                  <c:v>1303606800</c:v>
                </c:pt>
                <c:pt idx="11449">
                  <c:v>1303610400</c:v>
                </c:pt>
                <c:pt idx="11450">
                  <c:v>1303614000</c:v>
                </c:pt>
                <c:pt idx="11451">
                  <c:v>1303617600</c:v>
                </c:pt>
                <c:pt idx="11452">
                  <c:v>1303621200</c:v>
                </c:pt>
                <c:pt idx="11453">
                  <c:v>1303624800</c:v>
                </c:pt>
                <c:pt idx="11454">
                  <c:v>1303628400</c:v>
                </c:pt>
                <c:pt idx="11455">
                  <c:v>1303632000</c:v>
                </c:pt>
                <c:pt idx="11456">
                  <c:v>1303635600</c:v>
                </c:pt>
                <c:pt idx="11457">
                  <c:v>1303639200</c:v>
                </c:pt>
                <c:pt idx="11458">
                  <c:v>1303642800</c:v>
                </c:pt>
                <c:pt idx="11459">
                  <c:v>1303646400</c:v>
                </c:pt>
                <c:pt idx="11460">
                  <c:v>1303650000</c:v>
                </c:pt>
                <c:pt idx="11461">
                  <c:v>1303653600</c:v>
                </c:pt>
                <c:pt idx="11462">
                  <c:v>1303657200</c:v>
                </c:pt>
                <c:pt idx="11463">
                  <c:v>1303660800</c:v>
                </c:pt>
                <c:pt idx="11464">
                  <c:v>1303664400</c:v>
                </c:pt>
                <c:pt idx="11465">
                  <c:v>1303668000</c:v>
                </c:pt>
                <c:pt idx="11466">
                  <c:v>1303671600</c:v>
                </c:pt>
                <c:pt idx="11467">
                  <c:v>1303675200</c:v>
                </c:pt>
                <c:pt idx="11468">
                  <c:v>1303678800</c:v>
                </c:pt>
                <c:pt idx="11469">
                  <c:v>1303682400</c:v>
                </c:pt>
                <c:pt idx="11470">
                  <c:v>1303686000</c:v>
                </c:pt>
                <c:pt idx="11471">
                  <c:v>1303689600</c:v>
                </c:pt>
                <c:pt idx="11472">
                  <c:v>1303693200</c:v>
                </c:pt>
                <c:pt idx="11473">
                  <c:v>1303696800</c:v>
                </c:pt>
                <c:pt idx="11474">
                  <c:v>1303700400</c:v>
                </c:pt>
                <c:pt idx="11475">
                  <c:v>1303704000</c:v>
                </c:pt>
                <c:pt idx="11476">
                  <c:v>1303707600</c:v>
                </c:pt>
                <c:pt idx="11477">
                  <c:v>1303711200</c:v>
                </c:pt>
                <c:pt idx="11478">
                  <c:v>1303714800</c:v>
                </c:pt>
                <c:pt idx="11479">
                  <c:v>1303718400</c:v>
                </c:pt>
                <c:pt idx="11480">
                  <c:v>1303722000</c:v>
                </c:pt>
                <c:pt idx="11481">
                  <c:v>1303725600</c:v>
                </c:pt>
                <c:pt idx="11482">
                  <c:v>1303729200</c:v>
                </c:pt>
                <c:pt idx="11483">
                  <c:v>1303732800</c:v>
                </c:pt>
                <c:pt idx="11484">
                  <c:v>1303736400</c:v>
                </c:pt>
                <c:pt idx="11485">
                  <c:v>1303740000</c:v>
                </c:pt>
                <c:pt idx="11486">
                  <c:v>1303743600</c:v>
                </c:pt>
                <c:pt idx="11487">
                  <c:v>1303747200</c:v>
                </c:pt>
                <c:pt idx="11488">
                  <c:v>1303750800</c:v>
                </c:pt>
                <c:pt idx="11489">
                  <c:v>1303754400</c:v>
                </c:pt>
                <c:pt idx="11490">
                  <c:v>1303758000</c:v>
                </c:pt>
                <c:pt idx="11491">
                  <c:v>1303761600</c:v>
                </c:pt>
                <c:pt idx="11492">
                  <c:v>1303765200</c:v>
                </c:pt>
                <c:pt idx="11493">
                  <c:v>1303768800</c:v>
                </c:pt>
                <c:pt idx="11494">
                  <c:v>1303772400</c:v>
                </c:pt>
                <c:pt idx="11495">
                  <c:v>1303776000</c:v>
                </c:pt>
                <c:pt idx="11496">
                  <c:v>1303779600</c:v>
                </c:pt>
                <c:pt idx="11497">
                  <c:v>1303783200</c:v>
                </c:pt>
                <c:pt idx="11498">
                  <c:v>1303786800</c:v>
                </c:pt>
                <c:pt idx="11499">
                  <c:v>1303790400</c:v>
                </c:pt>
                <c:pt idx="11500">
                  <c:v>1303794000</c:v>
                </c:pt>
                <c:pt idx="11501">
                  <c:v>1303797600</c:v>
                </c:pt>
                <c:pt idx="11502">
                  <c:v>1303801200</c:v>
                </c:pt>
                <c:pt idx="11503">
                  <c:v>1303804800</c:v>
                </c:pt>
                <c:pt idx="11504">
                  <c:v>1303808400</c:v>
                </c:pt>
                <c:pt idx="11505">
                  <c:v>1303812000</c:v>
                </c:pt>
                <c:pt idx="11506">
                  <c:v>1303815600</c:v>
                </c:pt>
                <c:pt idx="11507">
                  <c:v>1303819200</c:v>
                </c:pt>
                <c:pt idx="11508">
                  <c:v>1303822800</c:v>
                </c:pt>
                <c:pt idx="11509">
                  <c:v>1303826400</c:v>
                </c:pt>
                <c:pt idx="11510">
                  <c:v>1303830000</c:v>
                </c:pt>
                <c:pt idx="11511">
                  <c:v>1303833600</c:v>
                </c:pt>
                <c:pt idx="11512">
                  <c:v>1303837200</c:v>
                </c:pt>
                <c:pt idx="11513">
                  <c:v>1303840800</c:v>
                </c:pt>
                <c:pt idx="11514">
                  <c:v>1303844400</c:v>
                </c:pt>
                <c:pt idx="11515">
                  <c:v>1303848000</c:v>
                </c:pt>
                <c:pt idx="11516">
                  <c:v>1303851600</c:v>
                </c:pt>
                <c:pt idx="11517">
                  <c:v>1303855200</c:v>
                </c:pt>
                <c:pt idx="11518">
                  <c:v>1303858800</c:v>
                </c:pt>
                <c:pt idx="11519">
                  <c:v>1303862400</c:v>
                </c:pt>
                <c:pt idx="11520">
                  <c:v>1303866000</c:v>
                </c:pt>
                <c:pt idx="11521">
                  <c:v>1303869600</c:v>
                </c:pt>
                <c:pt idx="11522">
                  <c:v>1303873200</c:v>
                </c:pt>
                <c:pt idx="11523">
                  <c:v>1303876800</c:v>
                </c:pt>
                <c:pt idx="11524">
                  <c:v>1303880400</c:v>
                </c:pt>
                <c:pt idx="11525">
                  <c:v>1303884000</c:v>
                </c:pt>
                <c:pt idx="11526">
                  <c:v>1303887600</c:v>
                </c:pt>
                <c:pt idx="11527">
                  <c:v>1303891200</c:v>
                </c:pt>
                <c:pt idx="11528">
                  <c:v>1303894800</c:v>
                </c:pt>
                <c:pt idx="11529">
                  <c:v>1303898400</c:v>
                </c:pt>
                <c:pt idx="11530">
                  <c:v>1303902000</c:v>
                </c:pt>
                <c:pt idx="11531">
                  <c:v>1303905600</c:v>
                </c:pt>
                <c:pt idx="11532">
                  <c:v>1303909200</c:v>
                </c:pt>
                <c:pt idx="11533">
                  <c:v>1303912800</c:v>
                </c:pt>
                <c:pt idx="11534">
                  <c:v>1303916400</c:v>
                </c:pt>
                <c:pt idx="11535">
                  <c:v>1303920000</c:v>
                </c:pt>
                <c:pt idx="11536">
                  <c:v>1303923600</c:v>
                </c:pt>
                <c:pt idx="11537">
                  <c:v>1303927200</c:v>
                </c:pt>
                <c:pt idx="11538">
                  <c:v>1303930800</c:v>
                </c:pt>
                <c:pt idx="11539">
                  <c:v>1303934400</c:v>
                </c:pt>
                <c:pt idx="11540">
                  <c:v>1303938000</c:v>
                </c:pt>
                <c:pt idx="11541">
                  <c:v>1303941600</c:v>
                </c:pt>
                <c:pt idx="11542">
                  <c:v>1303945200</c:v>
                </c:pt>
                <c:pt idx="11543">
                  <c:v>1303948800</c:v>
                </c:pt>
                <c:pt idx="11544">
                  <c:v>1303952400</c:v>
                </c:pt>
                <c:pt idx="11545">
                  <c:v>1303956000</c:v>
                </c:pt>
                <c:pt idx="11546">
                  <c:v>1303959600</c:v>
                </c:pt>
                <c:pt idx="11547">
                  <c:v>1303963200</c:v>
                </c:pt>
                <c:pt idx="11548">
                  <c:v>1303966800</c:v>
                </c:pt>
                <c:pt idx="11549">
                  <c:v>1303970400</c:v>
                </c:pt>
                <c:pt idx="11550">
                  <c:v>1303974000</c:v>
                </c:pt>
                <c:pt idx="11551">
                  <c:v>1303977600</c:v>
                </c:pt>
                <c:pt idx="11552">
                  <c:v>1303981200</c:v>
                </c:pt>
                <c:pt idx="11553">
                  <c:v>1303984800</c:v>
                </c:pt>
                <c:pt idx="11554">
                  <c:v>1303988400</c:v>
                </c:pt>
                <c:pt idx="11555">
                  <c:v>1303992000</c:v>
                </c:pt>
                <c:pt idx="11556">
                  <c:v>1303995600</c:v>
                </c:pt>
                <c:pt idx="11557">
                  <c:v>1303999200</c:v>
                </c:pt>
                <c:pt idx="11558">
                  <c:v>1304002800</c:v>
                </c:pt>
                <c:pt idx="11559">
                  <c:v>1304006400</c:v>
                </c:pt>
                <c:pt idx="11560">
                  <c:v>1304010000</c:v>
                </c:pt>
                <c:pt idx="11561">
                  <c:v>1304013600</c:v>
                </c:pt>
                <c:pt idx="11562">
                  <c:v>1304017200</c:v>
                </c:pt>
                <c:pt idx="11563">
                  <c:v>1304020800</c:v>
                </c:pt>
                <c:pt idx="11564">
                  <c:v>1304024400</c:v>
                </c:pt>
                <c:pt idx="11565">
                  <c:v>1304028000</c:v>
                </c:pt>
                <c:pt idx="11566">
                  <c:v>1304031600</c:v>
                </c:pt>
                <c:pt idx="11567">
                  <c:v>1304035200</c:v>
                </c:pt>
                <c:pt idx="11568">
                  <c:v>1304038800</c:v>
                </c:pt>
                <c:pt idx="11569">
                  <c:v>1304042400</c:v>
                </c:pt>
                <c:pt idx="11570">
                  <c:v>1304046000</c:v>
                </c:pt>
                <c:pt idx="11571">
                  <c:v>1304049600</c:v>
                </c:pt>
                <c:pt idx="11572">
                  <c:v>1304053200</c:v>
                </c:pt>
                <c:pt idx="11573">
                  <c:v>1304056800</c:v>
                </c:pt>
                <c:pt idx="11574">
                  <c:v>1304060400</c:v>
                </c:pt>
                <c:pt idx="11575">
                  <c:v>1304064000</c:v>
                </c:pt>
                <c:pt idx="11576">
                  <c:v>1304067600</c:v>
                </c:pt>
                <c:pt idx="11577">
                  <c:v>1304071200</c:v>
                </c:pt>
                <c:pt idx="11578">
                  <c:v>1304074800</c:v>
                </c:pt>
                <c:pt idx="11579">
                  <c:v>1304078400</c:v>
                </c:pt>
                <c:pt idx="11580">
                  <c:v>1304082000</c:v>
                </c:pt>
                <c:pt idx="11581">
                  <c:v>1304085600</c:v>
                </c:pt>
                <c:pt idx="11582">
                  <c:v>1304089200</c:v>
                </c:pt>
                <c:pt idx="11583">
                  <c:v>1304092800</c:v>
                </c:pt>
                <c:pt idx="11584">
                  <c:v>1304096400</c:v>
                </c:pt>
                <c:pt idx="11585">
                  <c:v>1304100000</c:v>
                </c:pt>
                <c:pt idx="11586">
                  <c:v>1304103600</c:v>
                </c:pt>
                <c:pt idx="11587">
                  <c:v>1304107200</c:v>
                </c:pt>
                <c:pt idx="11588">
                  <c:v>1304110800</c:v>
                </c:pt>
                <c:pt idx="11589">
                  <c:v>1304114400</c:v>
                </c:pt>
                <c:pt idx="11590">
                  <c:v>1304118000</c:v>
                </c:pt>
                <c:pt idx="11591">
                  <c:v>1304121600</c:v>
                </c:pt>
                <c:pt idx="11592">
                  <c:v>1304125200</c:v>
                </c:pt>
                <c:pt idx="11593">
                  <c:v>1304128800</c:v>
                </c:pt>
                <c:pt idx="11594">
                  <c:v>1304132400</c:v>
                </c:pt>
                <c:pt idx="11595">
                  <c:v>1304136000</c:v>
                </c:pt>
                <c:pt idx="11596">
                  <c:v>1304139600</c:v>
                </c:pt>
                <c:pt idx="11597">
                  <c:v>1304143200</c:v>
                </c:pt>
                <c:pt idx="11598">
                  <c:v>1304146800</c:v>
                </c:pt>
                <c:pt idx="11599">
                  <c:v>1304150400</c:v>
                </c:pt>
                <c:pt idx="11600">
                  <c:v>1304154000</c:v>
                </c:pt>
                <c:pt idx="11601">
                  <c:v>1304157600</c:v>
                </c:pt>
                <c:pt idx="11602">
                  <c:v>1304161200</c:v>
                </c:pt>
                <c:pt idx="11603">
                  <c:v>1304164800</c:v>
                </c:pt>
                <c:pt idx="11604">
                  <c:v>1304168400</c:v>
                </c:pt>
                <c:pt idx="11605">
                  <c:v>1304172000</c:v>
                </c:pt>
                <c:pt idx="11606">
                  <c:v>1304175600</c:v>
                </c:pt>
                <c:pt idx="11607">
                  <c:v>1304179200</c:v>
                </c:pt>
                <c:pt idx="11608">
                  <c:v>1304182800</c:v>
                </c:pt>
                <c:pt idx="11609">
                  <c:v>1304186400</c:v>
                </c:pt>
                <c:pt idx="11610">
                  <c:v>1304190000</c:v>
                </c:pt>
                <c:pt idx="11611">
                  <c:v>1304193600</c:v>
                </c:pt>
                <c:pt idx="11612">
                  <c:v>1304197200</c:v>
                </c:pt>
                <c:pt idx="11613">
                  <c:v>1304200800</c:v>
                </c:pt>
                <c:pt idx="11614">
                  <c:v>1304204400</c:v>
                </c:pt>
                <c:pt idx="11615">
                  <c:v>1304208000</c:v>
                </c:pt>
                <c:pt idx="11616">
                  <c:v>1304211600</c:v>
                </c:pt>
                <c:pt idx="11617">
                  <c:v>1304215200</c:v>
                </c:pt>
                <c:pt idx="11618">
                  <c:v>1304218800</c:v>
                </c:pt>
                <c:pt idx="11619">
                  <c:v>1304222400</c:v>
                </c:pt>
                <c:pt idx="11620">
                  <c:v>1304226000</c:v>
                </c:pt>
                <c:pt idx="11621">
                  <c:v>1304229600</c:v>
                </c:pt>
                <c:pt idx="11622">
                  <c:v>1304233200</c:v>
                </c:pt>
                <c:pt idx="11623">
                  <c:v>1304236800</c:v>
                </c:pt>
                <c:pt idx="11624">
                  <c:v>1304240400</c:v>
                </c:pt>
                <c:pt idx="11625">
                  <c:v>1304244000</c:v>
                </c:pt>
                <c:pt idx="11626">
                  <c:v>1304247600</c:v>
                </c:pt>
                <c:pt idx="11627">
                  <c:v>1304251200</c:v>
                </c:pt>
                <c:pt idx="11628">
                  <c:v>1304254800</c:v>
                </c:pt>
                <c:pt idx="11629">
                  <c:v>1304258400</c:v>
                </c:pt>
                <c:pt idx="11630">
                  <c:v>1304262000</c:v>
                </c:pt>
                <c:pt idx="11631">
                  <c:v>1304265600</c:v>
                </c:pt>
                <c:pt idx="11632">
                  <c:v>1304269200</c:v>
                </c:pt>
                <c:pt idx="11633">
                  <c:v>1304272800</c:v>
                </c:pt>
                <c:pt idx="11634">
                  <c:v>1304276400</c:v>
                </c:pt>
                <c:pt idx="11635">
                  <c:v>1304280000</c:v>
                </c:pt>
                <c:pt idx="11636">
                  <c:v>1304283600</c:v>
                </c:pt>
                <c:pt idx="11637">
                  <c:v>1304287200</c:v>
                </c:pt>
                <c:pt idx="11638">
                  <c:v>1304290800</c:v>
                </c:pt>
                <c:pt idx="11639">
                  <c:v>1304294400</c:v>
                </c:pt>
                <c:pt idx="11640">
                  <c:v>1304298000</c:v>
                </c:pt>
                <c:pt idx="11641">
                  <c:v>1304301600</c:v>
                </c:pt>
                <c:pt idx="11642">
                  <c:v>1304305200</c:v>
                </c:pt>
                <c:pt idx="11643">
                  <c:v>1304308800</c:v>
                </c:pt>
                <c:pt idx="11644">
                  <c:v>1304312400</c:v>
                </c:pt>
                <c:pt idx="11645">
                  <c:v>1304316000</c:v>
                </c:pt>
                <c:pt idx="11646">
                  <c:v>1304319600</c:v>
                </c:pt>
                <c:pt idx="11647">
                  <c:v>1304323200</c:v>
                </c:pt>
                <c:pt idx="11648">
                  <c:v>1304326800</c:v>
                </c:pt>
                <c:pt idx="11649">
                  <c:v>1304330400</c:v>
                </c:pt>
                <c:pt idx="11650">
                  <c:v>1304334000</c:v>
                </c:pt>
                <c:pt idx="11651">
                  <c:v>1304337600</c:v>
                </c:pt>
                <c:pt idx="11652">
                  <c:v>1304341200</c:v>
                </c:pt>
                <c:pt idx="11653">
                  <c:v>1304344800</c:v>
                </c:pt>
                <c:pt idx="11654">
                  <c:v>1304348400</c:v>
                </c:pt>
                <c:pt idx="11655">
                  <c:v>1304352000</c:v>
                </c:pt>
                <c:pt idx="11656">
                  <c:v>1304355600</c:v>
                </c:pt>
                <c:pt idx="11657">
                  <c:v>1304359200</c:v>
                </c:pt>
                <c:pt idx="11658">
                  <c:v>1304362800</c:v>
                </c:pt>
                <c:pt idx="11659">
                  <c:v>1304366400</c:v>
                </c:pt>
                <c:pt idx="11660">
                  <c:v>1304370000</c:v>
                </c:pt>
                <c:pt idx="11661">
                  <c:v>1304373600</c:v>
                </c:pt>
                <c:pt idx="11662">
                  <c:v>1304377200</c:v>
                </c:pt>
                <c:pt idx="11663">
                  <c:v>1304380800</c:v>
                </c:pt>
                <c:pt idx="11664">
                  <c:v>1304384400</c:v>
                </c:pt>
                <c:pt idx="11665">
                  <c:v>1304388000</c:v>
                </c:pt>
                <c:pt idx="11666">
                  <c:v>1304391600</c:v>
                </c:pt>
                <c:pt idx="11667">
                  <c:v>1304395200</c:v>
                </c:pt>
                <c:pt idx="11668">
                  <c:v>1304398800</c:v>
                </c:pt>
                <c:pt idx="11669">
                  <c:v>1304402400</c:v>
                </c:pt>
                <c:pt idx="11670">
                  <c:v>1304406000</c:v>
                </c:pt>
                <c:pt idx="11671">
                  <c:v>1304409600</c:v>
                </c:pt>
                <c:pt idx="11672">
                  <c:v>1304413200</c:v>
                </c:pt>
                <c:pt idx="11673">
                  <c:v>1304416800</c:v>
                </c:pt>
                <c:pt idx="11674">
                  <c:v>1304420400</c:v>
                </c:pt>
                <c:pt idx="11675">
                  <c:v>1304424000</c:v>
                </c:pt>
                <c:pt idx="11676">
                  <c:v>1304427600</c:v>
                </c:pt>
                <c:pt idx="11677">
                  <c:v>1304431200</c:v>
                </c:pt>
                <c:pt idx="11678">
                  <c:v>1304434800</c:v>
                </c:pt>
                <c:pt idx="11679">
                  <c:v>1304438400</c:v>
                </c:pt>
                <c:pt idx="11680">
                  <c:v>1304442000</c:v>
                </c:pt>
                <c:pt idx="11681">
                  <c:v>1304445600</c:v>
                </c:pt>
                <c:pt idx="11682">
                  <c:v>1304449200</c:v>
                </c:pt>
                <c:pt idx="11683">
                  <c:v>1304452800</c:v>
                </c:pt>
                <c:pt idx="11684">
                  <c:v>1304456400</c:v>
                </c:pt>
                <c:pt idx="11685">
                  <c:v>1304460000</c:v>
                </c:pt>
                <c:pt idx="11686">
                  <c:v>1304463600</c:v>
                </c:pt>
                <c:pt idx="11687">
                  <c:v>1304467200</c:v>
                </c:pt>
                <c:pt idx="11688">
                  <c:v>1304470800</c:v>
                </c:pt>
                <c:pt idx="11689">
                  <c:v>1304474400</c:v>
                </c:pt>
                <c:pt idx="11690">
                  <c:v>1304478000</c:v>
                </c:pt>
                <c:pt idx="11691">
                  <c:v>1304481600</c:v>
                </c:pt>
                <c:pt idx="11692">
                  <c:v>1304485200</c:v>
                </c:pt>
                <c:pt idx="11693">
                  <c:v>1304488800</c:v>
                </c:pt>
                <c:pt idx="11694">
                  <c:v>1304492400</c:v>
                </c:pt>
                <c:pt idx="11695">
                  <c:v>1304496000</c:v>
                </c:pt>
                <c:pt idx="11696">
                  <c:v>1304499600</c:v>
                </c:pt>
                <c:pt idx="11697">
                  <c:v>1304503200</c:v>
                </c:pt>
                <c:pt idx="11698">
                  <c:v>1304506800</c:v>
                </c:pt>
                <c:pt idx="11699">
                  <c:v>1304510400</c:v>
                </c:pt>
                <c:pt idx="11700">
                  <c:v>1304514000</c:v>
                </c:pt>
                <c:pt idx="11701">
                  <c:v>1304517600</c:v>
                </c:pt>
                <c:pt idx="11702">
                  <c:v>1304521200</c:v>
                </c:pt>
                <c:pt idx="11703">
                  <c:v>1304524800</c:v>
                </c:pt>
                <c:pt idx="11704">
                  <c:v>1304528400</c:v>
                </c:pt>
                <c:pt idx="11705">
                  <c:v>1304532000</c:v>
                </c:pt>
                <c:pt idx="11706">
                  <c:v>1304535600</c:v>
                </c:pt>
                <c:pt idx="11707">
                  <c:v>1304539200</c:v>
                </c:pt>
                <c:pt idx="11708">
                  <c:v>1304542800</c:v>
                </c:pt>
                <c:pt idx="11709">
                  <c:v>1304546400</c:v>
                </c:pt>
                <c:pt idx="11710">
                  <c:v>1304550000</c:v>
                </c:pt>
                <c:pt idx="11711">
                  <c:v>1304553600</c:v>
                </c:pt>
                <c:pt idx="11712">
                  <c:v>1304557200</c:v>
                </c:pt>
                <c:pt idx="11713">
                  <c:v>1304560800</c:v>
                </c:pt>
                <c:pt idx="11714">
                  <c:v>1304564400</c:v>
                </c:pt>
                <c:pt idx="11715">
                  <c:v>1304568000</c:v>
                </c:pt>
                <c:pt idx="11716">
                  <c:v>1304571600</c:v>
                </c:pt>
                <c:pt idx="11717">
                  <c:v>1304575200</c:v>
                </c:pt>
                <c:pt idx="11718">
                  <c:v>1304578800</c:v>
                </c:pt>
                <c:pt idx="11719">
                  <c:v>1304582400</c:v>
                </c:pt>
                <c:pt idx="11720">
                  <c:v>1304586000</c:v>
                </c:pt>
                <c:pt idx="11721">
                  <c:v>1304589600</c:v>
                </c:pt>
                <c:pt idx="11722">
                  <c:v>1304593200</c:v>
                </c:pt>
                <c:pt idx="11723">
                  <c:v>1304596800</c:v>
                </c:pt>
                <c:pt idx="11724">
                  <c:v>1304600400</c:v>
                </c:pt>
                <c:pt idx="11725">
                  <c:v>1304604000</c:v>
                </c:pt>
                <c:pt idx="11726">
                  <c:v>1304607600</c:v>
                </c:pt>
                <c:pt idx="11727">
                  <c:v>1304611200</c:v>
                </c:pt>
                <c:pt idx="11728">
                  <c:v>1304614800</c:v>
                </c:pt>
                <c:pt idx="11729">
                  <c:v>1304618400</c:v>
                </c:pt>
                <c:pt idx="11730">
                  <c:v>1304622000</c:v>
                </c:pt>
                <c:pt idx="11731">
                  <c:v>1304625600</c:v>
                </c:pt>
                <c:pt idx="11732">
                  <c:v>1304629200</c:v>
                </c:pt>
                <c:pt idx="11733">
                  <c:v>1304632800</c:v>
                </c:pt>
                <c:pt idx="11734">
                  <c:v>1304636400</c:v>
                </c:pt>
                <c:pt idx="11735">
                  <c:v>1304640000</c:v>
                </c:pt>
                <c:pt idx="11736">
                  <c:v>1304643600</c:v>
                </c:pt>
                <c:pt idx="11737">
                  <c:v>1304647200</c:v>
                </c:pt>
                <c:pt idx="11738">
                  <c:v>1304650800</c:v>
                </c:pt>
                <c:pt idx="11739">
                  <c:v>1304654400</c:v>
                </c:pt>
                <c:pt idx="11740">
                  <c:v>1304658000</c:v>
                </c:pt>
                <c:pt idx="11741">
                  <c:v>1304661600</c:v>
                </c:pt>
                <c:pt idx="11742">
                  <c:v>1304665200</c:v>
                </c:pt>
                <c:pt idx="11743">
                  <c:v>1304668800</c:v>
                </c:pt>
                <c:pt idx="11744">
                  <c:v>1304672400</c:v>
                </c:pt>
                <c:pt idx="11745">
                  <c:v>1304676000</c:v>
                </c:pt>
                <c:pt idx="11746">
                  <c:v>1304679600</c:v>
                </c:pt>
                <c:pt idx="11747">
                  <c:v>1304683200</c:v>
                </c:pt>
                <c:pt idx="11748">
                  <c:v>1304686800</c:v>
                </c:pt>
                <c:pt idx="11749">
                  <c:v>1304690400</c:v>
                </c:pt>
                <c:pt idx="11750">
                  <c:v>1304694000</c:v>
                </c:pt>
                <c:pt idx="11751">
                  <c:v>1304697600</c:v>
                </c:pt>
                <c:pt idx="11752">
                  <c:v>1304701200</c:v>
                </c:pt>
                <c:pt idx="11753">
                  <c:v>1304704800</c:v>
                </c:pt>
                <c:pt idx="11754">
                  <c:v>1304708400</c:v>
                </c:pt>
                <c:pt idx="11755">
                  <c:v>1304712000</c:v>
                </c:pt>
                <c:pt idx="11756">
                  <c:v>1304715600</c:v>
                </c:pt>
                <c:pt idx="11757">
                  <c:v>1304719200</c:v>
                </c:pt>
                <c:pt idx="11758">
                  <c:v>1304722800</c:v>
                </c:pt>
                <c:pt idx="11759">
                  <c:v>1304726400</c:v>
                </c:pt>
                <c:pt idx="11760">
                  <c:v>1304730000</c:v>
                </c:pt>
                <c:pt idx="11761">
                  <c:v>1304733600</c:v>
                </c:pt>
                <c:pt idx="11762">
                  <c:v>1304737200</c:v>
                </c:pt>
                <c:pt idx="11763">
                  <c:v>1304740800</c:v>
                </c:pt>
                <c:pt idx="11764">
                  <c:v>1304744400</c:v>
                </c:pt>
                <c:pt idx="11765">
                  <c:v>1304748000</c:v>
                </c:pt>
                <c:pt idx="11766">
                  <c:v>1304751600</c:v>
                </c:pt>
                <c:pt idx="11767">
                  <c:v>1304755200</c:v>
                </c:pt>
                <c:pt idx="11768">
                  <c:v>1304758800</c:v>
                </c:pt>
                <c:pt idx="11769">
                  <c:v>1304762400</c:v>
                </c:pt>
                <c:pt idx="11770">
                  <c:v>1304766000</c:v>
                </c:pt>
                <c:pt idx="11771">
                  <c:v>1304769600</c:v>
                </c:pt>
                <c:pt idx="11772">
                  <c:v>1304773200</c:v>
                </c:pt>
                <c:pt idx="11773">
                  <c:v>1304776800</c:v>
                </c:pt>
                <c:pt idx="11774">
                  <c:v>1304780400</c:v>
                </c:pt>
                <c:pt idx="11775">
                  <c:v>1304784000</c:v>
                </c:pt>
                <c:pt idx="11776">
                  <c:v>1304787600</c:v>
                </c:pt>
                <c:pt idx="11777">
                  <c:v>1304791200</c:v>
                </c:pt>
                <c:pt idx="11778">
                  <c:v>1304794800</c:v>
                </c:pt>
                <c:pt idx="11779">
                  <c:v>1304798400</c:v>
                </c:pt>
                <c:pt idx="11780">
                  <c:v>1304802000</c:v>
                </c:pt>
                <c:pt idx="11781">
                  <c:v>1304805600</c:v>
                </c:pt>
                <c:pt idx="11782">
                  <c:v>1304809200</c:v>
                </c:pt>
                <c:pt idx="11783">
                  <c:v>1304812800</c:v>
                </c:pt>
                <c:pt idx="11784">
                  <c:v>1304816400</c:v>
                </c:pt>
                <c:pt idx="11785">
                  <c:v>1304820000</c:v>
                </c:pt>
                <c:pt idx="11786">
                  <c:v>1304823600</c:v>
                </c:pt>
                <c:pt idx="11787">
                  <c:v>1304827200</c:v>
                </c:pt>
                <c:pt idx="11788">
                  <c:v>1304830800</c:v>
                </c:pt>
                <c:pt idx="11789">
                  <c:v>1304834400</c:v>
                </c:pt>
                <c:pt idx="11790">
                  <c:v>1304838000</c:v>
                </c:pt>
                <c:pt idx="11791">
                  <c:v>1304841600</c:v>
                </c:pt>
                <c:pt idx="11792">
                  <c:v>1304845200</c:v>
                </c:pt>
                <c:pt idx="11793">
                  <c:v>1304848800</c:v>
                </c:pt>
                <c:pt idx="11794">
                  <c:v>1304852400</c:v>
                </c:pt>
                <c:pt idx="11795">
                  <c:v>1304856000</c:v>
                </c:pt>
                <c:pt idx="11796">
                  <c:v>1304859600</c:v>
                </c:pt>
                <c:pt idx="11797">
                  <c:v>1304863200</c:v>
                </c:pt>
                <c:pt idx="11798">
                  <c:v>1304866800</c:v>
                </c:pt>
                <c:pt idx="11799">
                  <c:v>1304870400</c:v>
                </c:pt>
                <c:pt idx="11800">
                  <c:v>1304874000</c:v>
                </c:pt>
                <c:pt idx="11801">
                  <c:v>1304877600</c:v>
                </c:pt>
                <c:pt idx="11802">
                  <c:v>1304881200</c:v>
                </c:pt>
                <c:pt idx="11803">
                  <c:v>1304884800</c:v>
                </c:pt>
                <c:pt idx="11804">
                  <c:v>1304888400</c:v>
                </c:pt>
                <c:pt idx="11805">
                  <c:v>1304892000</c:v>
                </c:pt>
                <c:pt idx="11806">
                  <c:v>1304895600</c:v>
                </c:pt>
                <c:pt idx="11807">
                  <c:v>1304899200</c:v>
                </c:pt>
                <c:pt idx="11808">
                  <c:v>1304902800</c:v>
                </c:pt>
                <c:pt idx="11809">
                  <c:v>1304906400</c:v>
                </c:pt>
                <c:pt idx="11810">
                  <c:v>1304910000</c:v>
                </c:pt>
                <c:pt idx="11811">
                  <c:v>1304913600</c:v>
                </c:pt>
                <c:pt idx="11812">
                  <c:v>1304917200</c:v>
                </c:pt>
                <c:pt idx="11813">
                  <c:v>1304920800</c:v>
                </c:pt>
                <c:pt idx="11814">
                  <c:v>1304924400</c:v>
                </c:pt>
                <c:pt idx="11815">
                  <c:v>1304928000</c:v>
                </c:pt>
                <c:pt idx="11816">
                  <c:v>1304931600</c:v>
                </c:pt>
                <c:pt idx="11817">
                  <c:v>1304935200</c:v>
                </c:pt>
                <c:pt idx="11818">
                  <c:v>1304938800</c:v>
                </c:pt>
                <c:pt idx="11819">
                  <c:v>1304942400</c:v>
                </c:pt>
                <c:pt idx="11820">
                  <c:v>1304946000</c:v>
                </c:pt>
                <c:pt idx="11821">
                  <c:v>1304949600</c:v>
                </c:pt>
                <c:pt idx="11822">
                  <c:v>1304953200</c:v>
                </c:pt>
                <c:pt idx="11823">
                  <c:v>1304956800</c:v>
                </c:pt>
                <c:pt idx="11824">
                  <c:v>1304960400</c:v>
                </c:pt>
                <c:pt idx="11825">
                  <c:v>1304964000</c:v>
                </c:pt>
                <c:pt idx="11826">
                  <c:v>1304967600</c:v>
                </c:pt>
                <c:pt idx="11827">
                  <c:v>1304971200</c:v>
                </c:pt>
                <c:pt idx="11828">
                  <c:v>1304974800</c:v>
                </c:pt>
                <c:pt idx="11829">
                  <c:v>1304978400</c:v>
                </c:pt>
                <c:pt idx="11830">
                  <c:v>1304982000</c:v>
                </c:pt>
                <c:pt idx="11831">
                  <c:v>1304985600</c:v>
                </c:pt>
                <c:pt idx="11832">
                  <c:v>1304989200</c:v>
                </c:pt>
                <c:pt idx="11833">
                  <c:v>1304992800</c:v>
                </c:pt>
                <c:pt idx="11834">
                  <c:v>1304996400</c:v>
                </c:pt>
                <c:pt idx="11835">
                  <c:v>1305000000</c:v>
                </c:pt>
                <c:pt idx="11836">
                  <c:v>1305003600</c:v>
                </c:pt>
                <c:pt idx="11837">
                  <c:v>1305007200</c:v>
                </c:pt>
                <c:pt idx="11838">
                  <c:v>1305010800</c:v>
                </c:pt>
                <c:pt idx="11839">
                  <c:v>1305014400</c:v>
                </c:pt>
                <c:pt idx="11840">
                  <c:v>1305018000</c:v>
                </c:pt>
                <c:pt idx="11841">
                  <c:v>1305021600</c:v>
                </c:pt>
                <c:pt idx="11842">
                  <c:v>1305025200</c:v>
                </c:pt>
                <c:pt idx="11843">
                  <c:v>1305028800</c:v>
                </c:pt>
                <c:pt idx="11844">
                  <c:v>1305032400</c:v>
                </c:pt>
                <c:pt idx="11845">
                  <c:v>1305036000</c:v>
                </c:pt>
                <c:pt idx="11846">
                  <c:v>1305039600</c:v>
                </c:pt>
                <c:pt idx="11847">
                  <c:v>1305043200</c:v>
                </c:pt>
                <c:pt idx="11848">
                  <c:v>1305046800</c:v>
                </c:pt>
                <c:pt idx="11849">
                  <c:v>1305050400</c:v>
                </c:pt>
                <c:pt idx="11850">
                  <c:v>1305054000</c:v>
                </c:pt>
                <c:pt idx="11851">
                  <c:v>1305057600</c:v>
                </c:pt>
                <c:pt idx="11852">
                  <c:v>1305061200</c:v>
                </c:pt>
                <c:pt idx="11853">
                  <c:v>1305064800</c:v>
                </c:pt>
                <c:pt idx="11854">
                  <c:v>1305068400</c:v>
                </c:pt>
                <c:pt idx="11855">
                  <c:v>1305072000</c:v>
                </c:pt>
                <c:pt idx="11856">
                  <c:v>1305075600</c:v>
                </c:pt>
                <c:pt idx="11857">
                  <c:v>1305079200</c:v>
                </c:pt>
                <c:pt idx="11858">
                  <c:v>1305082800</c:v>
                </c:pt>
                <c:pt idx="11859">
                  <c:v>1305086400</c:v>
                </c:pt>
                <c:pt idx="11860">
                  <c:v>1305090000</c:v>
                </c:pt>
                <c:pt idx="11861">
                  <c:v>1305093600</c:v>
                </c:pt>
                <c:pt idx="11862">
                  <c:v>1305097200</c:v>
                </c:pt>
                <c:pt idx="11863">
                  <c:v>1305100800</c:v>
                </c:pt>
                <c:pt idx="11864">
                  <c:v>1305104400</c:v>
                </c:pt>
                <c:pt idx="11865">
                  <c:v>1305108000</c:v>
                </c:pt>
                <c:pt idx="11866">
                  <c:v>1305111600</c:v>
                </c:pt>
                <c:pt idx="11867">
                  <c:v>1305115200</c:v>
                </c:pt>
                <c:pt idx="11868">
                  <c:v>1305118800</c:v>
                </c:pt>
                <c:pt idx="11869">
                  <c:v>1305122400</c:v>
                </c:pt>
                <c:pt idx="11870">
                  <c:v>1305126000</c:v>
                </c:pt>
                <c:pt idx="11871">
                  <c:v>1305129600</c:v>
                </c:pt>
                <c:pt idx="11872">
                  <c:v>1305133200</c:v>
                </c:pt>
                <c:pt idx="11873">
                  <c:v>1305136800</c:v>
                </c:pt>
                <c:pt idx="11874">
                  <c:v>1305140400</c:v>
                </c:pt>
                <c:pt idx="11875">
                  <c:v>1305144000</c:v>
                </c:pt>
                <c:pt idx="11876">
                  <c:v>1305147600</c:v>
                </c:pt>
                <c:pt idx="11877">
                  <c:v>1305151200</c:v>
                </c:pt>
                <c:pt idx="11878">
                  <c:v>1305154800</c:v>
                </c:pt>
                <c:pt idx="11879">
                  <c:v>1305158400</c:v>
                </c:pt>
                <c:pt idx="11880">
                  <c:v>1305162000</c:v>
                </c:pt>
                <c:pt idx="11881">
                  <c:v>1305165600</c:v>
                </c:pt>
                <c:pt idx="11882">
                  <c:v>1305169200</c:v>
                </c:pt>
                <c:pt idx="11883">
                  <c:v>1305172800</c:v>
                </c:pt>
                <c:pt idx="11884">
                  <c:v>1305176400</c:v>
                </c:pt>
                <c:pt idx="11885">
                  <c:v>1305180000</c:v>
                </c:pt>
                <c:pt idx="11886">
                  <c:v>1305183600</c:v>
                </c:pt>
                <c:pt idx="11887">
                  <c:v>1305187200</c:v>
                </c:pt>
                <c:pt idx="11888">
                  <c:v>1305190800</c:v>
                </c:pt>
                <c:pt idx="11889">
                  <c:v>1305194400</c:v>
                </c:pt>
                <c:pt idx="11890">
                  <c:v>1305198000</c:v>
                </c:pt>
                <c:pt idx="11891">
                  <c:v>1305201600</c:v>
                </c:pt>
                <c:pt idx="11892">
                  <c:v>1305205200</c:v>
                </c:pt>
                <c:pt idx="11893">
                  <c:v>1305208800</c:v>
                </c:pt>
                <c:pt idx="11894">
                  <c:v>1305212400</c:v>
                </c:pt>
                <c:pt idx="11895">
                  <c:v>1305216000</c:v>
                </c:pt>
                <c:pt idx="11896">
                  <c:v>1305219600</c:v>
                </c:pt>
                <c:pt idx="11897">
                  <c:v>1305223200</c:v>
                </c:pt>
                <c:pt idx="11898">
                  <c:v>1305226800</c:v>
                </c:pt>
                <c:pt idx="11899">
                  <c:v>1305230400</c:v>
                </c:pt>
                <c:pt idx="11900">
                  <c:v>1305234000</c:v>
                </c:pt>
                <c:pt idx="11901">
                  <c:v>1305237600</c:v>
                </c:pt>
                <c:pt idx="11902">
                  <c:v>1305241200</c:v>
                </c:pt>
                <c:pt idx="11903">
                  <c:v>1305244800</c:v>
                </c:pt>
                <c:pt idx="11904">
                  <c:v>1305248400</c:v>
                </c:pt>
                <c:pt idx="11905">
                  <c:v>1305252000</c:v>
                </c:pt>
                <c:pt idx="11906">
                  <c:v>1305255600</c:v>
                </c:pt>
                <c:pt idx="11907">
                  <c:v>1305259200</c:v>
                </c:pt>
                <c:pt idx="11908">
                  <c:v>1305262800</c:v>
                </c:pt>
                <c:pt idx="11909">
                  <c:v>1305266400</c:v>
                </c:pt>
                <c:pt idx="11910">
                  <c:v>1305270000</c:v>
                </c:pt>
                <c:pt idx="11911">
                  <c:v>1305273600</c:v>
                </c:pt>
                <c:pt idx="11912">
                  <c:v>1305277200</c:v>
                </c:pt>
                <c:pt idx="11913">
                  <c:v>1305280800</c:v>
                </c:pt>
                <c:pt idx="11914">
                  <c:v>1305284400</c:v>
                </c:pt>
                <c:pt idx="11915">
                  <c:v>1305288000</c:v>
                </c:pt>
                <c:pt idx="11916">
                  <c:v>1305291600</c:v>
                </c:pt>
                <c:pt idx="11917">
                  <c:v>1305295200</c:v>
                </c:pt>
                <c:pt idx="11918">
                  <c:v>1305298800</c:v>
                </c:pt>
                <c:pt idx="11919">
                  <c:v>1305302400</c:v>
                </c:pt>
                <c:pt idx="11920">
                  <c:v>1305306000</c:v>
                </c:pt>
                <c:pt idx="11921">
                  <c:v>1305309600</c:v>
                </c:pt>
                <c:pt idx="11922">
                  <c:v>1305313200</c:v>
                </c:pt>
                <c:pt idx="11923">
                  <c:v>1305316800</c:v>
                </c:pt>
                <c:pt idx="11924">
                  <c:v>1305320400</c:v>
                </c:pt>
                <c:pt idx="11925">
                  <c:v>1305324000</c:v>
                </c:pt>
                <c:pt idx="11926">
                  <c:v>1305327600</c:v>
                </c:pt>
                <c:pt idx="11927">
                  <c:v>1305331200</c:v>
                </c:pt>
                <c:pt idx="11928">
                  <c:v>1305334800</c:v>
                </c:pt>
                <c:pt idx="11929">
                  <c:v>1305338400</c:v>
                </c:pt>
                <c:pt idx="11930">
                  <c:v>1305342000</c:v>
                </c:pt>
                <c:pt idx="11931">
                  <c:v>1305345600</c:v>
                </c:pt>
                <c:pt idx="11932">
                  <c:v>1305349200</c:v>
                </c:pt>
                <c:pt idx="11933">
                  <c:v>1305352800</c:v>
                </c:pt>
                <c:pt idx="11934">
                  <c:v>1305356400</c:v>
                </c:pt>
                <c:pt idx="11935">
                  <c:v>1305360000</c:v>
                </c:pt>
                <c:pt idx="11936">
                  <c:v>1305363600</c:v>
                </c:pt>
                <c:pt idx="11937">
                  <c:v>1305367200</c:v>
                </c:pt>
                <c:pt idx="11938">
                  <c:v>1305370800</c:v>
                </c:pt>
                <c:pt idx="11939">
                  <c:v>1305374400</c:v>
                </c:pt>
                <c:pt idx="11940">
                  <c:v>1305378000</c:v>
                </c:pt>
                <c:pt idx="11941">
                  <c:v>1305381600</c:v>
                </c:pt>
                <c:pt idx="11942">
                  <c:v>1305385200</c:v>
                </c:pt>
                <c:pt idx="11943">
                  <c:v>1305388800</c:v>
                </c:pt>
                <c:pt idx="11944">
                  <c:v>1305392400</c:v>
                </c:pt>
                <c:pt idx="11945">
                  <c:v>1305396000</c:v>
                </c:pt>
                <c:pt idx="11946">
                  <c:v>1305399600</c:v>
                </c:pt>
                <c:pt idx="11947">
                  <c:v>1305403200</c:v>
                </c:pt>
                <c:pt idx="11948">
                  <c:v>1305406800</c:v>
                </c:pt>
                <c:pt idx="11949">
                  <c:v>1305410400</c:v>
                </c:pt>
                <c:pt idx="11950">
                  <c:v>1305414000</c:v>
                </c:pt>
                <c:pt idx="11951">
                  <c:v>1305417600</c:v>
                </c:pt>
                <c:pt idx="11952">
                  <c:v>1305421200</c:v>
                </c:pt>
                <c:pt idx="11953">
                  <c:v>1305424800</c:v>
                </c:pt>
                <c:pt idx="11954">
                  <c:v>1305428400</c:v>
                </c:pt>
                <c:pt idx="11955">
                  <c:v>1305432000</c:v>
                </c:pt>
                <c:pt idx="11956">
                  <c:v>1305435600</c:v>
                </c:pt>
                <c:pt idx="11957">
                  <c:v>1305439200</c:v>
                </c:pt>
                <c:pt idx="11958">
                  <c:v>1305442800</c:v>
                </c:pt>
                <c:pt idx="11959">
                  <c:v>1305446400</c:v>
                </c:pt>
                <c:pt idx="11960">
                  <c:v>1305450000</c:v>
                </c:pt>
                <c:pt idx="11961">
                  <c:v>1305453600</c:v>
                </c:pt>
                <c:pt idx="11962">
                  <c:v>1305457200</c:v>
                </c:pt>
                <c:pt idx="11963">
                  <c:v>1305460800</c:v>
                </c:pt>
                <c:pt idx="11964">
                  <c:v>1305464400</c:v>
                </c:pt>
                <c:pt idx="11965">
                  <c:v>1305468000</c:v>
                </c:pt>
                <c:pt idx="11966">
                  <c:v>1305471600</c:v>
                </c:pt>
                <c:pt idx="11967">
                  <c:v>1305475200</c:v>
                </c:pt>
                <c:pt idx="11968">
                  <c:v>1305478800</c:v>
                </c:pt>
                <c:pt idx="11969">
                  <c:v>1305482400</c:v>
                </c:pt>
                <c:pt idx="11970">
                  <c:v>1305486000</c:v>
                </c:pt>
                <c:pt idx="11971">
                  <c:v>1305489600</c:v>
                </c:pt>
                <c:pt idx="11972">
                  <c:v>1305493200</c:v>
                </c:pt>
                <c:pt idx="11973">
                  <c:v>1305496800</c:v>
                </c:pt>
                <c:pt idx="11974">
                  <c:v>1305500400</c:v>
                </c:pt>
                <c:pt idx="11975">
                  <c:v>1305504000</c:v>
                </c:pt>
                <c:pt idx="11976">
                  <c:v>1305507600</c:v>
                </c:pt>
                <c:pt idx="11977">
                  <c:v>1305511200</c:v>
                </c:pt>
                <c:pt idx="11978">
                  <c:v>1305514800</c:v>
                </c:pt>
                <c:pt idx="11979">
                  <c:v>1305518400</c:v>
                </c:pt>
                <c:pt idx="11980">
                  <c:v>1305522000</c:v>
                </c:pt>
                <c:pt idx="11981">
                  <c:v>1305525600</c:v>
                </c:pt>
                <c:pt idx="11982">
                  <c:v>1305529200</c:v>
                </c:pt>
                <c:pt idx="11983">
                  <c:v>1305532800</c:v>
                </c:pt>
                <c:pt idx="11984">
                  <c:v>1305536400</c:v>
                </c:pt>
                <c:pt idx="11985">
                  <c:v>1305540000</c:v>
                </c:pt>
                <c:pt idx="11986">
                  <c:v>1305543600</c:v>
                </c:pt>
                <c:pt idx="11987">
                  <c:v>1305547200</c:v>
                </c:pt>
                <c:pt idx="11988">
                  <c:v>1305550800</c:v>
                </c:pt>
                <c:pt idx="11989">
                  <c:v>1305554400</c:v>
                </c:pt>
                <c:pt idx="11990">
                  <c:v>1305558000</c:v>
                </c:pt>
                <c:pt idx="11991">
                  <c:v>1305561600</c:v>
                </c:pt>
                <c:pt idx="11992">
                  <c:v>1305565200</c:v>
                </c:pt>
                <c:pt idx="11993">
                  <c:v>1305568800</c:v>
                </c:pt>
                <c:pt idx="11994">
                  <c:v>1305572400</c:v>
                </c:pt>
                <c:pt idx="11995">
                  <c:v>1305576000</c:v>
                </c:pt>
                <c:pt idx="11996">
                  <c:v>1305579600</c:v>
                </c:pt>
                <c:pt idx="11997">
                  <c:v>1305583200</c:v>
                </c:pt>
                <c:pt idx="11998">
                  <c:v>1305586800</c:v>
                </c:pt>
                <c:pt idx="11999">
                  <c:v>1305590400</c:v>
                </c:pt>
                <c:pt idx="12000">
                  <c:v>1305594000</c:v>
                </c:pt>
                <c:pt idx="12001">
                  <c:v>1305597600</c:v>
                </c:pt>
                <c:pt idx="12002">
                  <c:v>1305601200</c:v>
                </c:pt>
                <c:pt idx="12003">
                  <c:v>1305604800</c:v>
                </c:pt>
                <c:pt idx="12004">
                  <c:v>1305608400</c:v>
                </c:pt>
                <c:pt idx="12005">
                  <c:v>1305612000</c:v>
                </c:pt>
                <c:pt idx="12006">
                  <c:v>1305615600</c:v>
                </c:pt>
                <c:pt idx="12007">
                  <c:v>1305619200</c:v>
                </c:pt>
                <c:pt idx="12008">
                  <c:v>1305622800</c:v>
                </c:pt>
                <c:pt idx="12009">
                  <c:v>1305626400</c:v>
                </c:pt>
                <c:pt idx="12010">
                  <c:v>1305630000</c:v>
                </c:pt>
                <c:pt idx="12011">
                  <c:v>1305633600</c:v>
                </c:pt>
                <c:pt idx="12012">
                  <c:v>1305637200</c:v>
                </c:pt>
                <c:pt idx="12013">
                  <c:v>1305640800</c:v>
                </c:pt>
                <c:pt idx="12014">
                  <c:v>1305644400</c:v>
                </c:pt>
                <c:pt idx="12015">
                  <c:v>1305648000</c:v>
                </c:pt>
                <c:pt idx="12016">
                  <c:v>1305651600</c:v>
                </c:pt>
                <c:pt idx="12017">
                  <c:v>1305655200</c:v>
                </c:pt>
                <c:pt idx="12018">
                  <c:v>1305658800</c:v>
                </c:pt>
                <c:pt idx="12019">
                  <c:v>1305662400</c:v>
                </c:pt>
                <c:pt idx="12020">
                  <c:v>1305666000</c:v>
                </c:pt>
                <c:pt idx="12021">
                  <c:v>1305669600</c:v>
                </c:pt>
                <c:pt idx="12022">
                  <c:v>1305673200</c:v>
                </c:pt>
                <c:pt idx="12023">
                  <c:v>1305676800</c:v>
                </c:pt>
                <c:pt idx="12024">
                  <c:v>1305680400</c:v>
                </c:pt>
                <c:pt idx="12025">
                  <c:v>1305684000</c:v>
                </c:pt>
                <c:pt idx="12026">
                  <c:v>1305687600</c:v>
                </c:pt>
                <c:pt idx="12027">
                  <c:v>1305691200</c:v>
                </c:pt>
                <c:pt idx="12028">
                  <c:v>1305694800</c:v>
                </c:pt>
                <c:pt idx="12029">
                  <c:v>1305698400</c:v>
                </c:pt>
                <c:pt idx="12030">
                  <c:v>1305702000</c:v>
                </c:pt>
                <c:pt idx="12031">
                  <c:v>1305705600</c:v>
                </c:pt>
                <c:pt idx="12032">
                  <c:v>1305709200</c:v>
                </c:pt>
                <c:pt idx="12033">
                  <c:v>1305712800</c:v>
                </c:pt>
                <c:pt idx="12034">
                  <c:v>1305716400</c:v>
                </c:pt>
                <c:pt idx="12035">
                  <c:v>1305720000</c:v>
                </c:pt>
                <c:pt idx="12036">
                  <c:v>1305723600</c:v>
                </c:pt>
                <c:pt idx="12037">
                  <c:v>1305727200</c:v>
                </c:pt>
                <c:pt idx="12038">
                  <c:v>1305730800</c:v>
                </c:pt>
                <c:pt idx="12039">
                  <c:v>1305734400</c:v>
                </c:pt>
                <c:pt idx="12040">
                  <c:v>1305738000</c:v>
                </c:pt>
                <c:pt idx="12041">
                  <c:v>1305741600</c:v>
                </c:pt>
                <c:pt idx="12042">
                  <c:v>1305745200</c:v>
                </c:pt>
                <c:pt idx="12043">
                  <c:v>1305748800</c:v>
                </c:pt>
                <c:pt idx="12044">
                  <c:v>1305752400</c:v>
                </c:pt>
                <c:pt idx="12045">
                  <c:v>1305756000</c:v>
                </c:pt>
                <c:pt idx="12046">
                  <c:v>1305759600</c:v>
                </c:pt>
                <c:pt idx="12047">
                  <c:v>1305763200</c:v>
                </c:pt>
                <c:pt idx="12048">
                  <c:v>1305766800</c:v>
                </c:pt>
                <c:pt idx="12049">
                  <c:v>1305770400</c:v>
                </c:pt>
                <c:pt idx="12050">
                  <c:v>1305774000</c:v>
                </c:pt>
                <c:pt idx="12051">
                  <c:v>1305777600</c:v>
                </c:pt>
                <c:pt idx="12052">
                  <c:v>1305781200</c:v>
                </c:pt>
                <c:pt idx="12053">
                  <c:v>1305784800</c:v>
                </c:pt>
                <c:pt idx="12054">
                  <c:v>1305788400</c:v>
                </c:pt>
                <c:pt idx="12055">
                  <c:v>1305792000</c:v>
                </c:pt>
                <c:pt idx="12056">
                  <c:v>1305795600</c:v>
                </c:pt>
                <c:pt idx="12057">
                  <c:v>1305799200</c:v>
                </c:pt>
                <c:pt idx="12058">
                  <c:v>1305802800</c:v>
                </c:pt>
                <c:pt idx="12059">
                  <c:v>1305806400</c:v>
                </c:pt>
                <c:pt idx="12060">
                  <c:v>1305810000</c:v>
                </c:pt>
                <c:pt idx="12061">
                  <c:v>1305813600</c:v>
                </c:pt>
                <c:pt idx="12062">
                  <c:v>1305817200</c:v>
                </c:pt>
                <c:pt idx="12063">
                  <c:v>1305820800</c:v>
                </c:pt>
                <c:pt idx="12064">
                  <c:v>1305824400</c:v>
                </c:pt>
                <c:pt idx="12065">
                  <c:v>1305828000</c:v>
                </c:pt>
                <c:pt idx="12066">
                  <c:v>1305831600</c:v>
                </c:pt>
                <c:pt idx="12067">
                  <c:v>1305835200</c:v>
                </c:pt>
                <c:pt idx="12068">
                  <c:v>1305838800</c:v>
                </c:pt>
                <c:pt idx="12069">
                  <c:v>1305842400</c:v>
                </c:pt>
                <c:pt idx="12070">
                  <c:v>1305846000</c:v>
                </c:pt>
                <c:pt idx="12071">
                  <c:v>1305849600</c:v>
                </c:pt>
                <c:pt idx="12072">
                  <c:v>1305853200</c:v>
                </c:pt>
                <c:pt idx="12073">
                  <c:v>1305856800</c:v>
                </c:pt>
                <c:pt idx="12074">
                  <c:v>1305860400</c:v>
                </c:pt>
                <c:pt idx="12075">
                  <c:v>1305864000</c:v>
                </c:pt>
                <c:pt idx="12076">
                  <c:v>1305867600</c:v>
                </c:pt>
                <c:pt idx="12077">
                  <c:v>1305871200</c:v>
                </c:pt>
                <c:pt idx="12078">
                  <c:v>1305874800</c:v>
                </c:pt>
                <c:pt idx="12079">
                  <c:v>1305878400</c:v>
                </c:pt>
                <c:pt idx="12080">
                  <c:v>1305882000</c:v>
                </c:pt>
                <c:pt idx="12081">
                  <c:v>1305885600</c:v>
                </c:pt>
                <c:pt idx="12082">
                  <c:v>1305889200</c:v>
                </c:pt>
                <c:pt idx="12083">
                  <c:v>1305892800</c:v>
                </c:pt>
                <c:pt idx="12084">
                  <c:v>1305896400</c:v>
                </c:pt>
                <c:pt idx="12085">
                  <c:v>1305900000</c:v>
                </c:pt>
                <c:pt idx="12086">
                  <c:v>1305903600</c:v>
                </c:pt>
                <c:pt idx="12087">
                  <c:v>1305907200</c:v>
                </c:pt>
                <c:pt idx="12088">
                  <c:v>1305910800</c:v>
                </c:pt>
                <c:pt idx="12089">
                  <c:v>1305914400</c:v>
                </c:pt>
                <c:pt idx="12090">
                  <c:v>1305918000</c:v>
                </c:pt>
                <c:pt idx="12091">
                  <c:v>1305921600</c:v>
                </c:pt>
                <c:pt idx="12092">
                  <c:v>1305925200</c:v>
                </c:pt>
                <c:pt idx="12093">
                  <c:v>1305928800</c:v>
                </c:pt>
                <c:pt idx="12094">
                  <c:v>1305932400</c:v>
                </c:pt>
                <c:pt idx="12095">
                  <c:v>1305936000</c:v>
                </c:pt>
                <c:pt idx="12096">
                  <c:v>1305939600</c:v>
                </c:pt>
                <c:pt idx="12097">
                  <c:v>1305943200</c:v>
                </c:pt>
                <c:pt idx="12098">
                  <c:v>1305946800</c:v>
                </c:pt>
                <c:pt idx="12099">
                  <c:v>1305950400</c:v>
                </c:pt>
                <c:pt idx="12100">
                  <c:v>1305954000</c:v>
                </c:pt>
                <c:pt idx="12101">
                  <c:v>1305957600</c:v>
                </c:pt>
                <c:pt idx="12102">
                  <c:v>1305961200</c:v>
                </c:pt>
                <c:pt idx="12103">
                  <c:v>1305964800</c:v>
                </c:pt>
                <c:pt idx="12104">
                  <c:v>1305968400</c:v>
                </c:pt>
                <c:pt idx="12105">
                  <c:v>1305972000</c:v>
                </c:pt>
                <c:pt idx="12106">
                  <c:v>1305975600</c:v>
                </c:pt>
                <c:pt idx="12107">
                  <c:v>1305979200</c:v>
                </c:pt>
                <c:pt idx="12108">
                  <c:v>1305982800</c:v>
                </c:pt>
                <c:pt idx="12109">
                  <c:v>1305986400</c:v>
                </c:pt>
                <c:pt idx="12110">
                  <c:v>1305990000</c:v>
                </c:pt>
                <c:pt idx="12111">
                  <c:v>1305993600</c:v>
                </c:pt>
                <c:pt idx="12112">
                  <c:v>1305997200</c:v>
                </c:pt>
                <c:pt idx="12113">
                  <c:v>1306000800</c:v>
                </c:pt>
                <c:pt idx="12114">
                  <c:v>1306004400</c:v>
                </c:pt>
                <c:pt idx="12115">
                  <c:v>1306008000</c:v>
                </c:pt>
                <c:pt idx="12116">
                  <c:v>1306011600</c:v>
                </c:pt>
                <c:pt idx="12117">
                  <c:v>1306015200</c:v>
                </c:pt>
                <c:pt idx="12118">
                  <c:v>1306018800</c:v>
                </c:pt>
                <c:pt idx="12119">
                  <c:v>1306022400</c:v>
                </c:pt>
                <c:pt idx="12120">
                  <c:v>1306026000</c:v>
                </c:pt>
                <c:pt idx="12121">
                  <c:v>1306029600</c:v>
                </c:pt>
                <c:pt idx="12122">
                  <c:v>1306033200</c:v>
                </c:pt>
                <c:pt idx="12123">
                  <c:v>1306036800</c:v>
                </c:pt>
                <c:pt idx="12124">
                  <c:v>1306040400</c:v>
                </c:pt>
                <c:pt idx="12125">
                  <c:v>1306044000</c:v>
                </c:pt>
                <c:pt idx="12126">
                  <c:v>1306047600</c:v>
                </c:pt>
                <c:pt idx="12127">
                  <c:v>1306051200</c:v>
                </c:pt>
                <c:pt idx="12128">
                  <c:v>1306054800</c:v>
                </c:pt>
                <c:pt idx="12129">
                  <c:v>1306058400</c:v>
                </c:pt>
                <c:pt idx="12130">
                  <c:v>1306062000</c:v>
                </c:pt>
                <c:pt idx="12131">
                  <c:v>1306065600</c:v>
                </c:pt>
                <c:pt idx="12132">
                  <c:v>1306069200</c:v>
                </c:pt>
                <c:pt idx="12133">
                  <c:v>1306072800</c:v>
                </c:pt>
                <c:pt idx="12134">
                  <c:v>1306076400</c:v>
                </c:pt>
                <c:pt idx="12135">
                  <c:v>1306080000</c:v>
                </c:pt>
                <c:pt idx="12136">
                  <c:v>1306083600</c:v>
                </c:pt>
                <c:pt idx="12137">
                  <c:v>1306087200</c:v>
                </c:pt>
                <c:pt idx="12138">
                  <c:v>1306090800</c:v>
                </c:pt>
                <c:pt idx="12139">
                  <c:v>1306094400</c:v>
                </c:pt>
                <c:pt idx="12140">
                  <c:v>1306098000</c:v>
                </c:pt>
                <c:pt idx="12141">
                  <c:v>1306101600</c:v>
                </c:pt>
                <c:pt idx="12142">
                  <c:v>1306105200</c:v>
                </c:pt>
                <c:pt idx="12143">
                  <c:v>1306108800</c:v>
                </c:pt>
                <c:pt idx="12144">
                  <c:v>1306112400</c:v>
                </c:pt>
                <c:pt idx="12145">
                  <c:v>1306116000</c:v>
                </c:pt>
                <c:pt idx="12146">
                  <c:v>1306119600</c:v>
                </c:pt>
                <c:pt idx="12147">
                  <c:v>1306123200</c:v>
                </c:pt>
                <c:pt idx="12148">
                  <c:v>1306126800</c:v>
                </c:pt>
                <c:pt idx="12149">
                  <c:v>1306130400</c:v>
                </c:pt>
                <c:pt idx="12150">
                  <c:v>1306134000</c:v>
                </c:pt>
                <c:pt idx="12151">
                  <c:v>1306137600</c:v>
                </c:pt>
                <c:pt idx="12152">
                  <c:v>1306141200</c:v>
                </c:pt>
                <c:pt idx="12153">
                  <c:v>1306144800</c:v>
                </c:pt>
                <c:pt idx="12154">
                  <c:v>1306148400</c:v>
                </c:pt>
                <c:pt idx="12155">
                  <c:v>1306152000</c:v>
                </c:pt>
                <c:pt idx="12156">
                  <c:v>1306155600</c:v>
                </c:pt>
                <c:pt idx="12157">
                  <c:v>1306159200</c:v>
                </c:pt>
                <c:pt idx="12158">
                  <c:v>1306162800</c:v>
                </c:pt>
                <c:pt idx="12159">
                  <c:v>1306166400</c:v>
                </c:pt>
                <c:pt idx="12160">
                  <c:v>1306170000</c:v>
                </c:pt>
                <c:pt idx="12161">
                  <c:v>1306173600</c:v>
                </c:pt>
                <c:pt idx="12162">
                  <c:v>1306177200</c:v>
                </c:pt>
                <c:pt idx="12163">
                  <c:v>1306180800</c:v>
                </c:pt>
                <c:pt idx="12164">
                  <c:v>1306184400</c:v>
                </c:pt>
                <c:pt idx="12165">
                  <c:v>1306188000</c:v>
                </c:pt>
                <c:pt idx="12166">
                  <c:v>1306191600</c:v>
                </c:pt>
                <c:pt idx="12167">
                  <c:v>1306195200</c:v>
                </c:pt>
                <c:pt idx="12168">
                  <c:v>1306198800</c:v>
                </c:pt>
                <c:pt idx="12169">
                  <c:v>1306202400</c:v>
                </c:pt>
                <c:pt idx="12170">
                  <c:v>1306206000</c:v>
                </c:pt>
                <c:pt idx="12171">
                  <c:v>1306209600</c:v>
                </c:pt>
                <c:pt idx="12172">
                  <c:v>1306213200</c:v>
                </c:pt>
                <c:pt idx="12173">
                  <c:v>1306216800</c:v>
                </c:pt>
                <c:pt idx="12174">
                  <c:v>1306220400</c:v>
                </c:pt>
                <c:pt idx="12175">
                  <c:v>1306224000</c:v>
                </c:pt>
                <c:pt idx="12176">
                  <c:v>1306227600</c:v>
                </c:pt>
                <c:pt idx="12177">
                  <c:v>1306231200</c:v>
                </c:pt>
                <c:pt idx="12178">
                  <c:v>1306234800</c:v>
                </c:pt>
                <c:pt idx="12179">
                  <c:v>1306238400</c:v>
                </c:pt>
                <c:pt idx="12180">
                  <c:v>1306242000</c:v>
                </c:pt>
                <c:pt idx="12181">
                  <c:v>1306245600</c:v>
                </c:pt>
                <c:pt idx="12182">
                  <c:v>1306249200</c:v>
                </c:pt>
                <c:pt idx="12183">
                  <c:v>1306252800</c:v>
                </c:pt>
                <c:pt idx="12184">
                  <c:v>1306256400</c:v>
                </c:pt>
                <c:pt idx="12185">
                  <c:v>1306260000</c:v>
                </c:pt>
                <c:pt idx="12186">
                  <c:v>1306263600</c:v>
                </c:pt>
                <c:pt idx="12187">
                  <c:v>1306267200</c:v>
                </c:pt>
                <c:pt idx="12188">
                  <c:v>1306270800</c:v>
                </c:pt>
                <c:pt idx="12189">
                  <c:v>1306274400</c:v>
                </c:pt>
                <c:pt idx="12190">
                  <c:v>1306278000</c:v>
                </c:pt>
                <c:pt idx="12191">
                  <c:v>1306281600</c:v>
                </c:pt>
                <c:pt idx="12192">
                  <c:v>1306285200</c:v>
                </c:pt>
                <c:pt idx="12193">
                  <c:v>1306288800</c:v>
                </c:pt>
                <c:pt idx="12194">
                  <c:v>1306292400</c:v>
                </c:pt>
                <c:pt idx="12195">
                  <c:v>1306296000</c:v>
                </c:pt>
                <c:pt idx="12196">
                  <c:v>1306299600</c:v>
                </c:pt>
                <c:pt idx="12197">
                  <c:v>1306303200</c:v>
                </c:pt>
                <c:pt idx="12198">
                  <c:v>1306306800</c:v>
                </c:pt>
                <c:pt idx="12199">
                  <c:v>1306310400</c:v>
                </c:pt>
                <c:pt idx="12200">
                  <c:v>1306314000</c:v>
                </c:pt>
                <c:pt idx="12201">
                  <c:v>1306317600</c:v>
                </c:pt>
                <c:pt idx="12202">
                  <c:v>1306321200</c:v>
                </c:pt>
                <c:pt idx="12203">
                  <c:v>1306324800</c:v>
                </c:pt>
                <c:pt idx="12204">
                  <c:v>1306328400</c:v>
                </c:pt>
                <c:pt idx="12205">
                  <c:v>1306332000</c:v>
                </c:pt>
                <c:pt idx="12206">
                  <c:v>1306335600</c:v>
                </c:pt>
                <c:pt idx="12207">
                  <c:v>1306339200</c:v>
                </c:pt>
                <c:pt idx="12208">
                  <c:v>1306342800</c:v>
                </c:pt>
                <c:pt idx="12209">
                  <c:v>1306346400</c:v>
                </c:pt>
                <c:pt idx="12210">
                  <c:v>1306350000</c:v>
                </c:pt>
                <c:pt idx="12211">
                  <c:v>1306353600</c:v>
                </c:pt>
                <c:pt idx="12212">
                  <c:v>1306357200</c:v>
                </c:pt>
                <c:pt idx="12213">
                  <c:v>1306360800</c:v>
                </c:pt>
                <c:pt idx="12214">
                  <c:v>1306364400</c:v>
                </c:pt>
                <c:pt idx="12215">
                  <c:v>1306368000</c:v>
                </c:pt>
                <c:pt idx="12216">
                  <c:v>1306371600</c:v>
                </c:pt>
                <c:pt idx="12217">
                  <c:v>1306375200</c:v>
                </c:pt>
                <c:pt idx="12218">
                  <c:v>1306378800</c:v>
                </c:pt>
                <c:pt idx="12219">
                  <c:v>1306382400</c:v>
                </c:pt>
                <c:pt idx="12220">
                  <c:v>1306386000</c:v>
                </c:pt>
                <c:pt idx="12221">
                  <c:v>1306389600</c:v>
                </c:pt>
                <c:pt idx="12222">
                  <c:v>1306393200</c:v>
                </c:pt>
                <c:pt idx="12223">
                  <c:v>1306396800</c:v>
                </c:pt>
                <c:pt idx="12224">
                  <c:v>1306400400</c:v>
                </c:pt>
                <c:pt idx="12225">
                  <c:v>1306404000</c:v>
                </c:pt>
                <c:pt idx="12226">
                  <c:v>1306407600</c:v>
                </c:pt>
                <c:pt idx="12227">
                  <c:v>1306411200</c:v>
                </c:pt>
                <c:pt idx="12228">
                  <c:v>1306414800</c:v>
                </c:pt>
                <c:pt idx="12229">
                  <c:v>1306418400</c:v>
                </c:pt>
                <c:pt idx="12230">
                  <c:v>1306422000</c:v>
                </c:pt>
                <c:pt idx="12231">
                  <c:v>1306425600</c:v>
                </c:pt>
                <c:pt idx="12232">
                  <c:v>1306429200</c:v>
                </c:pt>
                <c:pt idx="12233">
                  <c:v>1306432800</c:v>
                </c:pt>
                <c:pt idx="12234">
                  <c:v>1306436400</c:v>
                </c:pt>
                <c:pt idx="12235">
                  <c:v>1306440000</c:v>
                </c:pt>
                <c:pt idx="12236">
                  <c:v>1306443600</c:v>
                </c:pt>
                <c:pt idx="12237">
                  <c:v>1306447200</c:v>
                </c:pt>
                <c:pt idx="12238">
                  <c:v>1306450800</c:v>
                </c:pt>
                <c:pt idx="12239">
                  <c:v>1306454400</c:v>
                </c:pt>
                <c:pt idx="12240">
                  <c:v>1306458000</c:v>
                </c:pt>
                <c:pt idx="12241">
                  <c:v>1306461600</c:v>
                </c:pt>
                <c:pt idx="12242">
                  <c:v>1306465200</c:v>
                </c:pt>
                <c:pt idx="12243">
                  <c:v>1306468800</c:v>
                </c:pt>
                <c:pt idx="12244">
                  <c:v>1306472400</c:v>
                </c:pt>
                <c:pt idx="12245">
                  <c:v>1306476000</c:v>
                </c:pt>
                <c:pt idx="12246">
                  <c:v>1306479600</c:v>
                </c:pt>
                <c:pt idx="12247">
                  <c:v>1306483200</c:v>
                </c:pt>
                <c:pt idx="12248">
                  <c:v>1306486800</c:v>
                </c:pt>
                <c:pt idx="12249">
                  <c:v>1306490400</c:v>
                </c:pt>
                <c:pt idx="12250">
                  <c:v>1306494000</c:v>
                </c:pt>
                <c:pt idx="12251">
                  <c:v>1306497600</c:v>
                </c:pt>
                <c:pt idx="12252">
                  <c:v>1306501200</c:v>
                </c:pt>
                <c:pt idx="12253">
                  <c:v>1306504800</c:v>
                </c:pt>
                <c:pt idx="12254">
                  <c:v>1306508400</c:v>
                </c:pt>
                <c:pt idx="12255">
                  <c:v>1306512000</c:v>
                </c:pt>
                <c:pt idx="12256">
                  <c:v>1306515600</c:v>
                </c:pt>
                <c:pt idx="12257">
                  <c:v>1306519200</c:v>
                </c:pt>
                <c:pt idx="12258">
                  <c:v>1306522800</c:v>
                </c:pt>
                <c:pt idx="12259">
                  <c:v>1306526400</c:v>
                </c:pt>
                <c:pt idx="12260">
                  <c:v>1306530000</c:v>
                </c:pt>
                <c:pt idx="12261">
                  <c:v>1306533600</c:v>
                </c:pt>
                <c:pt idx="12262">
                  <c:v>1306537200</c:v>
                </c:pt>
                <c:pt idx="12263">
                  <c:v>1306540800</c:v>
                </c:pt>
                <c:pt idx="12264">
                  <c:v>1306544400</c:v>
                </c:pt>
                <c:pt idx="12265">
                  <c:v>1306548000</c:v>
                </c:pt>
                <c:pt idx="12266">
                  <c:v>1306551600</c:v>
                </c:pt>
                <c:pt idx="12267">
                  <c:v>1306555200</c:v>
                </c:pt>
                <c:pt idx="12268">
                  <c:v>1306558800</c:v>
                </c:pt>
                <c:pt idx="12269">
                  <c:v>1306562400</c:v>
                </c:pt>
                <c:pt idx="12270">
                  <c:v>1306566000</c:v>
                </c:pt>
                <c:pt idx="12271">
                  <c:v>1306569600</c:v>
                </c:pt>
                <c:pt idx="12272">
                  <c:v>1306573200</c:v>
                </c:pt>
                <c:pt idx="12273">
                  <c:v>1306576800</c:v>
                </c:pt>
                <c:pt idx="12274">
                  <c:v>1306580400</c:v>
                </c:pt>
                <c:pt idx="12275">
                  <c:v>1306584000</c:v>
                </c:pt>
                <c:pt idx="12276">
                  <c:v>1306587600</c:v>
                </c:pt>
                <c:pt idx="12277">
                  <c:v>1306591200</c:v>
                </c:pt>
                <c:pt idx="12278">
                  <c:v>1306594800</c:v>
                </c:pt>
                <c:pt idx="12279">
                  <c:v>1306598400</c:v>
                </c:pt>
                <c:pt idx="12280">
                  <c:v>1306602000</c:v>
                </c:pt>
                <c:pt idx="12281">
                  <c:v>1306605600</c:v>
                </c:pt>
                <c:pt idx="12282">
                  <c:v>1306609200</c:v>
                </c:pt>
                <c:pt idx="12283">
                  <c:v>1306612800</c:v>
                </c:pt>
                <c:pt idx="12284">
                  <c:v>1306616400</c:v>
                </c:pt>
                <c:pt idx="12285">
                  <c:v>1306620000</c:v>
                </c:pt>
                <c:pt idx="12286">
                  <c:v>1306623600</c:v>
                </c:pt>
                <c:pt idx="12287">
                  <c:v>1306627200</c:v>
                </c:pt>
                <c:pt idx="12288">
                  <c:v>1306630800</c:v>
                </c:pt>
                <c:pt idx="12289">
                  <c:v>1306634400</c:v>
                </c:pt>
                <c:pt idx="12290">
                  <c:v>1306638000</c:v>
                </c:pt>
                <c:pt idx="12291">
                  <c:v>1306641600</c:v>
                </c:pt>
                <c:pt idx="12292">
                  <c:v>1306645200</c:v>
                </c:pt>
                <c:pt idx="12293">
                  <c:v>1306648800</c:v>
                </c:pt>
                <c:pt idx="12294">
                  <c:v>1306652400</c:v>
                </c:pt>
                <c:pt idx="12295">
                  <c:v>1306656000</c:v>
                </c:pt>
                <c:pt idx="12296">
                  <c:v>1306659600</c:v>
                </c:pt>
                <c:pt idx="12297">
                  <c:v>1306663200</c:v>
                </c:pt>
                <c:pt idx="12298">
                  <c:v>1306666800</c:v>
                </c:pt>
                <c:pt idx="12299">
                  <c:v>1306670400</c:v>
                </c:pt>
                <c:pt idx="12300">
                  <c:v>1306674000</c:v>
                </c:pt>
                <c:pt idx="12301">
                  <c:v>1306677600</c:v>
                </c:pt>
                <c:pt idx="12302">
                  <c:v>1306681200</c:v>
                </c:pt>
                <c:pt idx="12303">
                  <c:v>1306684800</c:v>
                </c:pt>
                <c:pt idx="12304">
                  <c:v>1306688400</c:v>
                </c:pt>
                <c:pt idx="12305">
                  <c:v>1306692000</c:v>
                </c:pt>
                <c:pt idx="12306">
                  <c:v>1306695600</c:v>
                </c:pt>
                <c:pt idx="12307">
                  <c:v>1306699200</c:v>
                </c:pt>
                <c:pt idx="12308">
                  <c:v>1306702800</c:v>
                </c:pt>
                <c:pt idx="12309">
                  <c:v>1306706400</c:v>
                </c:pt>
                <c:pt idx="12310">
                  <c:v>1306710000</c:v>
                </c:pt>
                <c:pt idx="12311">
                  <c:v>1306713600</c:v>
                </c:pt>
                <c:pt idx="12312">
                  <c:v>1306717200</c:v>
                </c:pt>
                <c:pt idx="12313">
                  <c:v>1306720800</c:v>
                </c:pt>
                <c:pt idx="12314">
                  <c:v>1306724400</c:v>
                </c:pt>
                <c:pt idx="12315">
                  <c:v>1306728000</c:v>
                </c:pt>
                <c:pt idx="12316">
                  <c:v>1306731600</c:v>
                </c:pt>
                <c:pt idx="12317">
                  <c:v>1306735200</c:v>
                </c:pt>
                <c:pt idx="12318">
                  <c:v>1306738800</c:v>
                </c:pt>
                <c:pt idx="12319">
                  <c:v>1306742400</c:v>
                </c:pt>
                <c:pt idx="12320">
                  <c:v>1306746000</c:v>
                </c:pt>
                <c:pt idx="12321">
                  <c:v>1306749600</c:v>
                </c:pt>
                <c:pt idx="12322">
                  <c:v>1306753200</c:v>
                </c:pt>
                <c:pt idx="12323">
                  <c:v>1306756800</c:v>
                </c:pt>
                <c:pt idx="12324">
                  <c:v>1306760400</c:v>
                </c:pt>
                <c:pt idx="12325">
                  <c:v>1306764000</c:v>
                </c:pt>
                <c:pt idx="12326">
                  <c:v>1306767600</c:v>
                </c:pt>
                <c:pt idx="12327">
                  <c:v>1306771200</c:v>
                </c:pt>
                <c:pt idx="12328">
                  <c:v>1306774800</c:v>
                </c:pt>
                <c:pt idx="12329">
                  <c:v>1306778400</c:v>
                </c:pt>
                <c:pt idx="12330">
                  <c:v>1306782000</c:v>
                </c:pt>
                <c:pt idx="12331">
                  <c:v>1306785600</c:v>
                </c:pt>
                <c:pt idx="12332">
                  <c:v>1306789200</c:v>
                </c:pt>
                <c:pt idx="12333">
                  <c:v>1306792800</c:v>
                </c:pt>
                <c:pt idx="12334">
                  <c:v>1306796400</c:v>
                </c:pt>
                <c:pt idx="12335">
                  <c:v>1306800000</c:v>
                </c:pt>
                <c:pt idx="12336">
                  <c:v>1306803600</c:v>
                </c:pt>
                <c:pt idx="12337">
                  <c:v>1306807200</c:v>
                </c:pt>
                <c:pt idx="12338">
                  <c:v>1306810800</c:v>
                </c:pt>
                <c:pt idx="12339">
                  <c:v>1306814400</c:v>
                </c:pt>
                <c:pt idx="12340">
                  <c:v>1306818000</c:v>
                </c:pt>
                <c:pt idx="12341">
                  <c:v>1306821600</c:v>
                </c:pt>
                <c:pt idx="12342">
                  <c:v>1306825200</c:v>
                </c:pt>
                <c:pt idx="12343">
                  <c:v>1306828800</c:v>
                </c:pt>
                <c:pt idx="12344">
                  <c:v>1306832400</c:v>
                </c:pt>
                <c:pt idx="12345">
                  <c:v>1306836000</c:v>
                </c:pt>
                <c:pt idx="12346">
                  <c:v>1306839600</c:v>
                </c:pt>
                <c:pt idx="12347">
                  <c:v>1306843200</c:v>
                </c:pt>
                <c:pt idx="12348">
                  <c:v>1306846800</c:v>
                </c:pt>
                <c:pt idx="12349">
                  <c:v>1306850400</c:v>
                </c:pt>
                <c:pt idx="12350">
                  <c:v>1306854000</c:v>
                </c:pt>
                <c:pt idx="12351">
                  <c:v>1306857600</c:v>
                </c:pt>
                <c:pt idx="12352">
                  <c:v>1306861200</c:v>
                </c:pt>
                <c:pt idx="12353">
                  <c:v>1306864800</c:v>
                </c:pt>
                <c:pt idx="12354">
                  <c:v>1306868400</c:v>
                </c:pt>
                <c:pt idx="12355">
                  <c:v>1306872000</c:v>
                </c:pt>
                <c:pt idx="12356">
                  <c:v>1306875600</c:v>
                </c:pt>
                <c:pt idx="12357">
                  <c:v>1306879200</c:v>
                </c:pt>
                <c:pt idx="12358">
                  <c:v>1306882800</c:v>
                </c:pt>
                <c:pt idx="12359">
                  <c:v>1306886400</c:v>
                </c:pt>
                <c:pt idx="12360">
                  <c:v>1306890000</c:v>
                </c:pt>
                <c:pt idx="12361">
                  <c:v>1306893600</c:v>
                </c:pt>
                <c:pt idx="12362">
                  <c:v>1306897200</c:v>
                </c:pt>
                <c:pt idx="12363">
                  <c:v>1306900800</c:v>
                </c:pt>
                <c:pt idx="12364">
                  <c:v>1306904400</c:v>
                </c:pt>
                <c:pt idx="12365">
                  <c:v>1306908000</c:v>
                </c:pt>
                <c:pt idx="12366">
                  <c:v>1306911600</c:v>
                </c:pt>
                <c:pt idx="12367">
                  <c:v>1306915200</c:v>
                </c:pt>
                <c:pt idx="12368">
                  <c:v>1306918800</c:v>
                </c:pt>
                <c:pt idx="12369">
                  <c:v>1306922400</c:v>
                </c:pt>
                <c:pt idx="12370">
                  <c:v>1306926000</c:v>
                </c:pt>
                <c:pt idx="12371">
                  <c:v>1306929600</c:v>
                </c:pt>
                <c:pt idx="12372">
                  <c:v>1306933200</c:v>
                </c:pt>
                <c:pt idx="12373">
                  <c:v>1306936800</c:v>
                </c:pt>
                <c:pt idx="12374">
                  <c:v>1306940400</c:v>
                </c:pt>
                <c:pt idx="12375">
                  <c:v>1306944000</c:v>
                </c:pt>
                <c:pt idx="12376">
                  <c:v>1306947600</c:v>
                </c:pt>
                <c:pt idx="12377">
                  <c:v>1306951200</c:v>
                </c:pt>
                <c:pt idx="12378">
                  <c:v>1306954800</c:v>
                </c:pt>
                <c:pt idx="12379">
                  <c:v>1306958400</c:v>
                </c:pt>
                <c:pt idx="12380">
                  <c:v>1306962000</c:v>
                </c:pt>
                <c:pt idx="12381">
                  <c:v>1306965600</c:v>
                </c:pt>
                <c:pt idx="12382">
                  <c:v>1306969200</c:v>
                </c:pt>
                <c:pt idx="12383">
                  <c:v>1306972800</c:v>
                </c:pt>
                <c:pt idx="12384">
                  <c:v>1306976400</c:v>
                </c:pt>
                <c:pt idx="12385">
                  <c:v>1306980000</c:v>
                </c:pt>
                <c:pt idx="12386">
                  <c:v>1306983600</c:v>
                </c:pt>
                <c:pt idx="12387">
                  <c:v>1306987200</c:v>
                </c:pt>
                <c:pt idx="12388">
                  <c:v>1306990800</c:v>
                </c:pt>
                <c:pt idx="12389">
                  <c:v>1306994400</c:v>
                </c:pt>
                <c:pt idx="12390">
                  <c:v>1306998000</c:v>
                </c:pt>
                <c:pt idx="12391">
                  <c:v>1307001600</c:v>
                </c:pt>
                <c:pt idx="12392">
                  <c:v>1307005200</c:v>
                </c:pt>
                <c:pt idx="12393">
                  <c:v>1307008800</c:v>
                </c:pt>
                <c:pt idx="12394">
                  <c:v>1307012400</c:v>
                </c:pt>
                <c:pt idx="12395">
                  <c:v>1307016000</c:v>
                </c:pt>
                <c:pt idx="12396">
                  <c:v>1307019600</c:v>
                </c:pt>
                <c:pt idx="12397">
                  <c:v>1307023200</c:v>
                </c:pt>
                <c:pt idx="12398">
                  <c:v>1307026800</c:v>
                </c:pt>
                <c:pt idx="12399">
                  <c:v>1307030400</c:v>
                </c:pt>
                <c:pt idx="12400">
                  <c:v>1307034000</c:v>
                </c:pt>
                <c:pt idx="12401">
                  <c:v>1307037600</c:v>
                </c:pt>
                <c:pt idx="12402">
                  <c:v>1307041200</c:v>
                </c:pt>
                <c:pt idx="12403">
                  <c:v>1307044800</c:v>
                </c:pt>
                <c:pt idx="12404">
                  <c:v>1307048400</c:v>
                </c:pt>
                <c:pt idx="12405">
                  <c:v>1307052000</c:v>
                </c:pt>
                <c:pt idx="12406">
                  <c:v>1307055600</c:v>
                </c:pt>
                <c:pt idx="12407">
                  <c:v>1307059200</c:v>
                </c:pt>
                <c:pt idx="12408">
                  <c:v>1307062800</c:v>
                </c:pt>
                <c:pt idx="12409">
                  <c:v>1307066400</c:v>
                </c:pt>
                <c:pt idx="12410">
                  <c:v>1307070000</c:v>
                </c:pt>
                <c:pt idx="12411">
                  <c:v>1307073600</c:v>
                </c:pt>
                <c:pt idx="12412">
                  <c:v>1307077200</c:v>
                </c:pt>
                <c:pt idx="12413">
                  <c:v>1307080800</c:v>
                </c:pt>
                <c:pt idx="12414">
                  <c:v>1307084400</c:v>
                </c:pt>
                <c:pt idx="12415">
                  <c:v>1307088000</c:v>
                </c:pt>
                <c:pt idx="12416">
                  <c:v>1307091600</c:v>
                </c:pt>
                <c:pt idx="12417">
                  <c:v>1307095200</c:v>
                </c:pt>
                <c:pt idx="12418">
                  <c:v>1307098800</c:v>
                </c:pt>
                <c:pt idx="12419">
                  <c:v>1307102400</c:v>
                </c:pt>
                <c:pt idx="12420">
                  <c:v>1307106000</c:v>
                </c:pt>
                <c:pt idx="12421">
                  <c:v>1307109600</c:v>
                </c:pt>
                <c:pt idx="12422">
                  <c:v>1307113200</c:v>
                </c:pt>
                <c:pt idx="12423">
                  <c:v>1307116800</c:v>
                </c:pt>
                <c:pt idx="12424">
                  <c:v>1307120400</c:v>
                </c:pt>
                <c:pt idx="12425">
                  <c:v>1307124000</c:v>
                </c:pt>
                <c:pt idx="12426">
                  <c:v>1307127600</c:v>
                </c:pt>
                <c:pt idx="12427">
                  <c:v>1307131200</c:v>
                </c:pt>
                <c:pt idx="12428">
                  <c:v>1307134800</c:v>
                </c:pt>
                <c:pt idx="12429">
                  <c:v>1307138400</c:v>
                </c:pt>
                <c:pt idx="12430">
                  <c:v>1307142000</c:v>
                </c:pt>
                <c:pt idx="12431">
                  <c:v>1307145600</c:v>
                </c:pt>
                <c:pt idx="12432">
                  <c:v>1307149200</c:v>
                </c:pt>
                <c:pt idx="12433">
                  <c:v>1307152800</c:v>
                </c:pt>
                <c:pt idx="12434">
                  <c:v>1307156400</c:v>
                </c:pt>
                <c:pt idx="12435">
                  <c:v>1307160000</c:v>
                </c:pt>
                <c:pt idx="12436">
                  <c:v>1307163600</c:v>
                </c:pt>
                <c:pt idx="12437">
                  <c:v>1307167200</c:v>
                </c:pt>
                <c:pt idx="12438">
                  <c:v>1307170800</c:v>
                </c:pt>
                <c:pt idx="12439">
                  <c:v>1307174400</c:v>
                </c:pt>
                <c:pt idx="12440">
                  <c:v>1307178000</c:v>
                </c:pt>
                <c:pt idx="12441">
                  <c:v>1307181600</c:v>
                </c:pt>
                <c:pt idx="12442">
                  <c:v>1307185200</c:v>
                </c:pt>
                <c:pt idx="12443">
                  <c:v>1307188800</c:v>
                </c:pt>
                <c:pt idx="12444">
                  <c:v>1307192400</c:v>
                </c:pt>
                <c:pt idx="12445">
                  <c:v>1307196000</c:v>
                </c:pt>
                <c:pt idx="12446">
                  <c:v>1307199600</c:v>
                </c:pt>
                <c:pt idx="12447">
                  <c:v>1307203200</c:v>
                </c:pt>
                <c:pt idx="12448">
                  <c:v>1307206800</c:v>
                </c:pt>
                <c:pt idx="12449">
                  <c:v>1307210400</c:v>
                </c:pt>
                <c:pt idx="12450">
                  <c:v>1307214000</c:v>
                </c:pt>
                <c:pt idx="12451">
                  <c:v>1307217600</c:v>
                </c:pt>
                <c:pt idx="12452">
                  <c:v>1307221200</c:v>
                </c:pt>
                <c:pt idx="12453">
                  <c:v>1307224800</c:v>
                </c:pt>
                <c:pt idx="12454">
                  <c:v>1307228400</c:v>
                </c:pt>
                <c:pt idx="12455">
                  <c:v>1307232000</c:v>
                </c:pt>
                <c:pt idx="12456">
                  <c:v>1307235600</c:v>
                </c:pt>
                <c:pt idx="12457">
                  <c:v>1307239200</c:v>
                </c:pt>
                <c:pt idx="12458">
                  <c:v>1307242800</c:v>
                </c:pt>
                <c:pt idx="12459">
                  <c:v>1307246400</c:v>
                </c:pt>
                <c:pt idx="12460">
                  <c:v>1307250000</c:v>
                </c:pt>
                <c:pt idx="12461">
                  <c:v>1307253600</c:v>
                </c:pt>
                <c:pt idx="12462">
                  <c:v>1307257200</c:v>
                </c:pt>
                <c:pt idx="12463">
                  <c:v>1307260800</c:v>
                </c:pt>
                <c:pt idx="12464">
                  <c:v>1307264400</c:v>
                </c:pt>
                <c:pt idx="12465">
                  <c:v>1307268000</c:v>
                </c:pt>
                <c:pt idx="12466">
                  <c:v>1307271600</c:v>
                </c:pt>
                <c:pt idx="12467">
                  <c:v>1307275200</c:v>
                </c:pt>
                <c:pt idx="12468">
                  <c:v>1307278800</c:v>
                </c:pt>
                <c:pt idx="12469">
                  <c:v>1307282400</c:v>
                </c:pt>
                <c:pt idx="12470">
                  <c:v>1307286000</c:v>
                </c:pt>
                <c:pt idx="12471">
                  <c:v>1307289600</c:v>
                </c:pt>
                <c:pt idx="12472">
                  <c:v>1307293200</c:v>
                </c:pt>
                <c:pt idx="12473">
                  <c:v>1307296800</c:v>
                </c:pt>
                <c:pt idx="12474">
                  <c:v>1307300400</c:v>
                </c:pt>
                <c:pt idx="12475">
                  <c:v>1307304000</c:v>
                </c:pt>
                <c:pt idx="12476">
                  <c:v>1307307600</c:v>
                </c:pt>
                <c:pt idx="12477">
                  <c:v>1307311200</c:v>
                </c:pt>
                <c:pt idx="12478">
                  <c:v>1307314800</c:v>
                </c:pt>
                <c:pt idx="12479">
                  <c:v>1307318400</c:v>
                </c:pt>
                <c:pt idx="12480">
                  <c:v>1307322000</c:v>
                </c:pt>
                <c:pt idx="12481">
                  <c:v>1307325600</c:v>
                </c:pt>
                <c:pt idx="12482">
                  <c:v>1307329200</c:v>
                </c:pt>
                <c:pt idx="12483">
                  <c:v>1307332800</c:v>
                </c:pt>
                <c:pt idx="12484">
                  <c:v>1307336400</c:v>
                </c:pt>
                <c:pt idx="12485">
                  <c:v>1307340000</c:v>
                </c:pt>
                <c:pt idx="12486">
                  <c:v>1307343600</c:v>
                </c:pt>
                <c:pt idx="12487">
                  <c:v>1307347200</c:v>
                </c:pt>
                <c:pt idx="12488">
                  <c:v>1307350800</c:v>
                </c:pt>
                <c:pt idx="12489">
                  <c:v>1307354400</c:v>
                </c:pt>
                <c:pt idx="12490">
                  <c:v>1307358000</c:v>
                </c:pt>
                <c:pt idx="12491">
                  <c:v>1307361600</c:v>
                </c:pt>
                <c:pt idx="12492">
                  <c:v>1307365200</c:v>
                </c:pt>
                <c:pt idx="12493">
                  <c:v>1307368800</c:v>
                </c:pt>
                <c:pt idx="12494">
                  <c:v>1307372400</c:v>
                </c:pt>
                <c:pt idx="12495">
                  <c:v>1307376000</c:v>
                </c:pt>
                <c:pt idx="12496">
                  <c:v>1307379600</c:v>
                </c:pt>
                <c:pt idx="12497">
                  <c:v>1307383200</c:v>
                </c:pt>
                <c:pt idx="12498">
                  <c:v>1307386800</c:v>
                </c:pt>
                <c:pt idx="12499">
                  <c:v>1307390400</c:v>
                </c:pt>
                <c:pt idx="12500">
                  <c:v>1307394000</c:v>
                </c:pt>
                <c:pt idx="12501">
                  <c:v>1307397600</c:v>
                </c:pt>
                <c:pt idx="12502">
                  <c:v>1307401200</c:v>
                </c:pt>
                <c:pt idx="12503">
                  <c:v>1307404800</c:v>
                </c:pt>
                <c:pt idx="12504">
                  <c:v>1307408400</c:v>
                </c:pt>
                <c:pt idx="12505">
                  <c:v>1307412000</c:v>
                </c:pt>
                <c:pt idx="12506">
                  <c:v>1307415600</c:v>
                </c:pt>
                <c:pt idx="12507">
                  <c:v>1307419200</c:v>
                </c:pt>
                <c:pt idx="12508">
                  <c:v>1307422800</c:v>
                </c:pt>
                <c:pt idx="12509">
                  <c:v>1307426400</c:v>
                </c:pt>
                <c:pt idx="12510">
                  <c:v>1307430000</c:v>
                </c:pt>
                <c:pt idx="12511">
                  <c:v>1307433600</c:v>
                </c:pt>
                <c:pt idx="12512">
                  <c:v>1307437200</c:v>
                </c:pt>
                <c:pt idx="12513">
                  <c:v>1307440800</c:v>
                </c:pt>
                <c:pt idx="12514">
                  <c:v>1307444400</c:v>
                </c:pt>
                <c:pt idx="12515">
                  <c:v>1307448000</c:v>
                </c:pt>
                <c:pt idx="12516">
                  <c:v>1307451600</c:v>
                </c:pt>
                <c:pt idx="12517">
                  <c:v>1307455200</c:v>
                </c:pt>
                <c:pt idx="12518">
                  <c:v>1307458800</c:v>
                </c:pt>
                <c:pt idx="12519">
                  <c:v>1307462400</c:v>
                </c:pt>
                <c:pt idx="12520">
                  <c:v>1307466000</c:v>
                </c:pt>
                <c:pt idx="12521">
                  <c:v>1307469600</c:v>
                </c:pt>
                <c:pt idx="12522">
                  <c:v>1307473200</c:v>
                </c:pt>
                <c:pt idx="12523">
                  <c:v>1307476800</c:v>
                </c:pt>
                <c:pt idx="12524">
                  <c:v>1307480400</c:v>
                </c:pt>
                <c:pt idx="12525">
                  <c:v>1307484000</c:v>
                </c:pt>
                <c:pt idx="12526">
                  <c:v>1307487600</c:v>
                </c:pt>
                <c:pt idx="12527">
                  <c:v>1307491200</c:v>
                </c:pt>
                <c:pt idx="12528">
                  <c:v>1307494800</c:v>
                </c:pt>
                <c:pt idx="12529">
                  <c:v>1307498400</c:v>
                </c:pt>
                <c:pt idx="12530">
                  <c:v>1307502000</c:v>
                </c:pt>
                <c:pt idx="12531">
                  <c:v>1307505600</c:v>
                </c:pt>
                <c:pt idx="12532">
                  <c:v>1307509200</c:v>
                </c:pt>
                <c:pt idx="12533">
                  <c:v>1307512800</c:v>
                </c:pt>
                <c:pt idx="12534">
                  <c:v>1307516400</c:v>
                </c:pt>
                <c:pt idx="12535">
                  <c:v>1307520000</c:v>
                </c:pt>
                <c:pt idx="12536">
                  <c:v>1307523600</c:v>
                </c:pt>
                <c:pt idx="12537">
                  <c:v>1307527200</c:v>
                </c:pt>
                <c:pt idx="12538">
                  <c:v>1307530800</c:v>
                </c:pt>
                <c:pt idx="12539">
                  <c:v>1307534400</c:v>
                </c:pt>
                <c:pt idx="12540">
                  <c:v>1307538000</c:v>
                </c:pt>
                <c:pt idx="12541">
                  <c:v>1307541600</c:v>
                </c:pt>
                <c:pt idx="12542">
                  <c:v>1307545200</c:v>
                </c:pt>
                <c:pt idx="12543">
                  <c:v>1307548800</c:v>
                </c:pt>
                <c:pt idx="12544">
                  <c:v>1307552400</c:v>
                </c:pt>
                <c:pt idx="12545">
                  <c:v>1307556000</c:v>
                </c:pt>
                <c:pt idx="12546">
                  <c:v>1307559600</c:v>
                </c:pt>
                <c:pt idx="12547">
                  <c:v>1307563200</c:v>
                </c:pt>
                <c:pt idx="12548">
                  <c:v>1307566800</c:v>
                </c:pt>
                <c:pt idx="12549">
                  <c:v>1307570400</c:v>
                </c:pt>
                <c:pt idx="12550">
                  <c:v>1307574000</c:v>
                </c:pt>
                <c:pt idx="12551">
                  <c:v>1307577600</c:v>
                </c:pt>
                <c:pt idx="12552">
                  <c:v>1307581200</c:v>
                </c:pt>
                <c:pt idx="12553">
                  <c:v>1307584800</c:v>
                </c:pt>
                <c:pt idx="12554">
                  <c:v>1307588400</c:v>
                </c:pt>
                <c:pt idx="12555">
                  <c:v>1307592000</c:v>
                </c:pt>
                <c:pt idx="12556">
                  <c:v>1307595600</c:v>
                </c:pt>
                <c:pt idx="12557">
                  <c:v>1307599200</c:v>
                </c:pt>
                <c:pt idx="12558">
                  <c:v>1307602800</c:v>
                </c:pt>
                <c:pt idx="12559">
                  <c:v>1307606400</c:v>
                </c:pt>
                <c:pt idx="12560">
                  <c:v>1307610000</c:v>
                </c:pt>
                <c:pt idx="12561">
                  <c:v>1307613600</c:v>
                </c:pt>
                <c:pt idx="12562">
                  <c:v>1307617200</c:v>
                </c:pt>
                <c:pt idx="12563">
                  <c:v>1307620800</c:v>
                </c:pt>
                <c:pt idx="12564">
                  <c:v>1307624400</c:v>
                </c:pt>
                <c:pt idx="12565">
                  <c:v>1307628000</c:v>
                </c:pt>
                <c:pt idx="12566">
                  <c:v>1307631600</c:v>
                </c:pt>
                <c:pt idx="12567">
                  <c:v>1307635200</c:v>
                </c:pt>
                <c:pt idx="12568">
                  <c:v>1307638800</c:v>
                </c:pt>
                <c:pt idx="12569">
                  <c:v>1307642400</c:v>
                </c:pt>
                <c:pt idx="12570">
                  <c:v>1307646000</c:v>
                </c:pt>
                <c:pt idx="12571">
                  <c:v>1307649600</c:v>
                </c:pt>
                <c:pt idx="12572">
                  <c:v>1307653200</c:v>
                </c:pt>
                <c:pt idx="12573">
                  <c:v>1307656800</c:v>
                </c:pt>
                <c:pt idx="12574">
                  <c:v>1307660400</c:v>
                </c:pt>
                <c:pt idx="12575">
                  <c:v>1307664000</c:v>
                </c:pt>
                <c:pt idx="12576">
                  <c:v>1307667600</c:v>
                </c:pt>
                <c:pt idx="12577">
                  <c:v>1307671200</c:v>
                </c:pt>
                <c:pt idx="12578">
                  <c:v>1307674800</c:v>
                </c:pt>
                <c:pt idx="12579">
                  <c:v>1307678400</c:v>
                </c:pt>
                <c:pt idx="12580">
                  <c:v>1307682000</c:v>
                </c:pt>
                <c:pt idx="12581">
                  <c:v>1307685600</c:v>
                </c:pt>
                <c:pt idx="12582">
                  <c:v>1307689200</c:v>
                </c:pt>
                <c:pt idx="12583">
                  <c:v>1307692800</c:v>
                </c:pt>
                <c:pt idx="12584">
                  <c:v>1307696400</c:v>
                </c:pt>
                <c:pt idx="12585">
                  <c:v>1307700000</c:v>
                </c:pt>
                <c:pt idx="12586">
                  <c:v>1307703600</c:v>
                </c:pt>
                <c:pt idx="12587">
                  <c:v>1307707200</c:v>
                </c:pt>
                <c:pt idx="12588">
                  <c:v>1307710800</c:v>
                </c:pt>
                <c:pt idx="12589">
                  <c:v>1307714400</c:v>
                </c:pt>
                <c:pt idx="12590">
                  <c:v>1307718000</c:v>
                </c:pt>
                <c:pt idx="12591">
                  <c:v>1307721600</c:v>
                </c:pt>
                <c:pt idx="12592">
                  <c:v>1307725200</c:v>
                </c:pt>
                <c:pt idx="12593">
                  <c:v>1307728800</c:v>
                </c:pt>
                <c:pt idx="12594">
                  <c:v>1307732400</c:v>
                </c:pt>
                <c:pt idx="12595">
                  <c:v>1307736000</c:v>
                </c:pt>
                <c:pt idx="12596">
                  <c:v>1307739600</c:v>
                </c:pt>
                <c:pt idx="12597">
                  <c:v>1307743200</c:v>
                </c:pt>
                <c:pt idx="12598">
                  <c:v>1307746800</c:v>
                </c:pt>
                <c:pt idx="12599">
                  <c:v>1307750400</c:v>
                </c:pt>
                <c:pt idx="12600">
                  <c:v>1307754000</c:v>
                </c:pt>
                <c:pt idx="12601">
                  <c:v>1307757600</c:v>
                </c:pt>
                <c:pt idx="12602">
                  <c:v>1307761200</c:v>
                </c:pt>
                <c:pt idx="12603">
                  <c:v>1307764800</c:v>
                </c:pt>
                <c:pt idx="12604">
                  <c:v>1307768400</c:v>
                </c:pt>
                <c:pt idx="12605">
                  <c:v>1307772000</c:v>
                </c:pt>
                <c:pt idx="12606">
                  <c:v>1307775600</c:v>
                </c:pt>
                <c:pt idx="12607">
                  <c:v>1307779200</c:v>
                </c:pt>
                <c:pt idx="12608">
                  <c:v>1307782800</c:v>
                </c:pt>
                <c:pt idx="12609">
                  <c:v>1307786400</c:v>
                </c:pt>
                <c:pt idx="12610">
                  <c:v>1307790000</c:v>
                </c:pt>
                <c:pt idx="12611">
                  <c:v>1307793600</c:v>
                </c:pt>
                <c:pt idx="12612">
                  <c:v>1307797200</c:v>
                </c:pt>
                <c:pt idx="12613">
                  <c:v>1307800800</c:v>
                </c:pt>
                <c:pt idx="12614">
                  <c:v>1307804400</c:v>
                </c:pt>
                <c:pt idx="12615">
                  <c:v>1307808000</c:v>
                </c:pt>
                <c:pt idx="12616">
                  <c:v>1307811600</c:v>
                </c:pt>
                <c:pt idx="12617">
                  <c:v>1307815200</c:v>
                </c:pt>
                <c:pt idx="12618">
                  <c:v>1307818800</c:v>
                </c:pt>
                <c:pt idx="12619">
                  <c:v>1307822400</c:v>
                </c:pt>
                <c:pt idx="12620">
                  <c:v>1307826000</c:v>
                </c:pt>
                <c:pt idx="12621">
                  <c:v>1307829600</c:v>
                </c:pt>
                <c:pt idx="12622">
                  <c:v>1307833200</c:v>
                </c:pt>
                <c:pt idx="12623">
                  <c:v>1307836800</c:v>
                </c:pt>
                <c:pt idx="12624">
                  <c:v>1307840400</c:v>
                </c:pt>
                <c:pt idx="12625">
                  <c:v>1307844000</c:v>
                </c:pt>
                <c:pt idx="12626">
                  <c:v>1307847600</c:v>
                </c:pt>
                <c:pt idx="12627">
                  <c:v>1307851200</c:v>
                </c:pt>
                <c:pt idx="12628">
                  <c:v>1307854800</c:v>
                </c:pt>
                <c:pt idx="12629">
                  <c:v>1307858400</c:v>
                </c:pt>
                <c:pt idx="12630">
                  <c:v>1307862000</c:v>
                </c:pt>
                <c:pt idx="12631">
                  <c:v>1307865600</c:v>
                </c:pt>
                <c:pt idx="12632">
                  <c:v>1307869200</c:v>
                </c:pt>
                <c:pt idx="12633">
                  <c:v>1307872800</c:v>
                </c:pt>
                <c:pt idx="12634">
                  <c:v>1307876400</c:v>
                </c:pt>
                <c:pt idx="12635">
                  <c:v>1307880000</c:v>
                </c:pt>
                <c:pt idx="12636">
                  <c:v>1307883600</c:v>
                </c:pt>
                <c:pt idx="12637">
                  <c:v>1307887200</c:v>
                </c:pt>
                <c:pt idx="12638">
                  <c:v>1307890800</c:v>
                </c:pt>
                <c:pt idx="12639">
                  <c:v>1307894400</c:v>
                </c:pt>
                <c:pt idx="12640">
                  <c:v>1307898000</c:v>
                </c:pt>
                <c:pt idx="12641">
                  <c:v>1307901600</c:v>
                </c:pt>
                <c:pt idx="12642">
                  <c:v>1307905200</c:v>
                </c:pt>
                <c:pt idx="12643">
                  <c:v>1307908800</c:v>
                </c:pt>
                <c:pt idx="12644">
                  <c:v>1307912400</c:v>
                </c:pt>
                <c:pt idx="12645">
                  <c:v>1307916000</c:v>
                </c:pt>
                <c:pt idx="12646">
                  <c:v>1307919600</c:v>
                </c:pt>
                <c:pt idx="12647">
                  <c:v>1307923200</c:v>
                </c:pt>
                <c:pt idx="12648">
                  <c:v>1307926800</c:v>
                </c:pt>
                <c:pt idx="12649">
                  <c:v>1307930400</c:v>
                </c:pt>
                <c:pt idx="12650">
                  <c:v>1307934000</c:v>
                </c:pt>
                <c:pt idx="12651">
                  <c:v>1307937600</c:v>
                </c:pt>
                <c:pt idx="12652">
                  <c:v>1307941200</c:v>
                </c:pt>
                <c:pt idx="12653">
                  <c:v>1307944800</c:v>
                </c:pt>
                <c:pt idx="12654">
                  <c:v>1307948400</c:v>
                </c:pt>
                <c:pt idx="12655">
                  <c:v>1307952000</c:v>
                </c:pt>
                <c:pt idx="12656">
                  <c:v>1307955600</c:v>
                </c:pt>
                <c:pt idx="12657">
                  <c:v>1307959200</c:v>
                </c:pt>
                <c:pt idx="12658">
                  <c:v>1307962800</c:v>
                </c:pt>
                <c:pt idx="12659">
                  <c:v>1307966400</c:v>
                </c:pt>
                <c:pt idx="12660">
                  <c:v>1307970000</c:v>
                </c:pt>
                <c:pt idx="12661">
                  <c:v>1307973600</c:v>
                </c:pt>
                <c:pt idx="12662">
                  <c:v>1307977200</c:v>
                </c:pt>
                <c:pt idx="12663">
                  <c:v>1307980800</c:v>
                </c:pt>
                <c:pt idx="12664">
                  <c:v>1307984400</c:v>
                </c:pt>
                <c:pt idx="12665">
                  <c:v>1307988000</c:v>
                </c:pt>
                <c:pt idx="12666">
                  <c:v>1307991600</c:v>
                </c:pt>
                <c:pt idx="12667">
                  <c:v>1307995200</c:v>
                </c:pt>
                <c:pt idx="12668">
                  <c:v>1307998800</c:v>
                </c:pt>
                <c:pt idx="12669">
                  <c:v>1308002400</c:v>
                </c:pt>
                <c:pt idx="12670">
                  <c:v>1308006000</c:v>
                </c:pt>
                <c:pt idx="12671">
                  <c:v>1308009600</c:v>
                </c:pt>
                <c:pt idx="12672">
                  <c:v>1308013200</c:v>
                </c:pt>
                <c:pt idx="12673">
                  <c:v>1308016800</c:v>
                </c:pt>
                <c:pt idx="12674">
                  <c:v>1308020400</c:v>
                </c:pt>
                <c:pt idx="12675">
                  <c:v>1308024000</c:v>
                </c:pt>
                <c:pt idx="12676">
                  <c:v>1308027600</c:v>
                </c:pt>
                <c:pt idx="12677">
                  <c:v>1308031200</c:v>
                </c:pt>
                <c:pt idx="12678">
                  <c:v>1308034800</c:v>
                </c:pt>
                <c:pt idx="12679">
                  <c:v>1308038400</c:v>
                </c:pt>
                <c:pt idx="12680">
                  <c:v>1308042000</c:v>
                </c:pt>
                <c:pt idx="12681">
                  <c:v>1308045600</c:v>
                </c:pt>
                <c:pt idx="12682">
                  <c:v>1308049200</c:v>
                </c:pt>
                <c:pt idx="12683">
                  <c:v>1308052800</c:v>
                </c:pt>
                <c:pt idx="12684">
                  <c:v>1308056400</c:v>
                </c:pt>
                <c:pt idx="12685">
                  <c:v>1308060000</c:v>
                </c:pt>
                <c:pt idx="12686">
                  <c:v>1308063600</c:v>
                </c:pt>
                <c:pt idx="12687">
                  <c:v>1308067200</c:v>
                </c:pt>
                <c:pt idx="12688">
                  <c:v>1308070800</c:v>
                </c:pt>
                <c:pt idx="12689">
                  <c:v>1308074400</c:v>
                </c:pt>
                <c:pt idx="12690">
                  <c:v>1308078000</c:v>
                </c:pt>
                <c:pt idx="12691">
                  <c:v>1308081600</c:v>
                </c:pt>
                <c:pt idx="12692">
                  <c:v>1308085200</c:v>
                </c:pt>
                <c:pt idx="12693">
                  <c:v>1308088800</c:v>
                </c:pt>
                <c:pt idx="12694">
                  <c:v>1308092400</c:v>
                </c:pt>
                <c:pt idx="12695">
                  <c:v>1308096000</c:v>
                </c:pt>
                <c:pt idx="12696">
                  <c:v>1308099600</c:v>
                </c:pt>
                <c:pt idx="12697">
                  <c:v>1308103200</c:v>
                </c:pt>
                <c:pt idx="12698">
                  <c:v>1308106800</c:v>
                </c:pt>
                <c:pt idx="12699">
                  <c:v>1308110400</c:v>
                </c:pt>
                <c:pt idx="12700">
                  <c:v>1308114000</c:v>
                </c:pt>
                <c:pt idx="12701">
                  <c:v>1308117600</c:v>
                </c:pt>
                <c:pt idx="12702">
                  <c:v>1308121200</c:v>
                </c:pt>
                <c:pt idx="12703">
                  <c:v>1308124800</c:v>
                </c:pt>
                <c:pt idx="12704">
                  <c:v>1308128400</c:v>
                </c:pt>
                <c:pt idx="12705">
                  <c:v>1308132000</c:v>
                </c:pt>
                <c:pt idx="12706">
                  <c:v>1308135600</c:v>
                </c:pt>
                <c:pt idx="12707">
                  <c:v>1308139200</c:v>
                </c:pt>
                <c:pt idx="12708">
                  <c:v>1308142800</c:v>
                </c:pt>
                <c:pt idx="12709">
                  <c:v>1308146400</c:v>
                </c:pt>
                <c:pt idx="12710">
                  <c:v>1308150000</c:v>
                </c:pt>
                <c:pt idx="12711">
                  <c:v>1308153600</c:v>
                </c:pt>
                <c:pt idx="12712">
                  <c:v>1308157200</c:v>
                </c:pt>
                <c:pt idx="12713">
                  <c:v>1308160800</c:v>
                </c:pt>
                <c:pt idx="12714">
                  <c:v>1308164400</c:v>
                </c:pt>
                <c:pt idx="12715">
                  <c:v>1308168000</c:v>
                </c:pt>
                <c:pt idx="12716">
                  <c:v>1308171600</c:v>
                </c:pt>
                <c:pt idx="12717">
                  <c:v>1308175200</c:v>
                </c:pt>
                <c:pt idx="12718">
                  <c:v>1308178800</c:v>
                </c:pt>
                <c:pt idx="12719">
                  <c:v>1308182400</c:v>
                </c:pt>
                <c:pt idx="12720">
                  <c:v>1308186000</c:v>
                </c:pt>
                <c:pt idx="12721">
                  <c:v>1308189600</c:v>
                </c:pt>
                <c:pt idx="12722">
                  <c:v>1308193200</c:v>
                </c:pt>
                <c:pt idx="12723">
                  <c:v>1308196800</c:v>
                </c:pt>
                <c:pt idx="12724">
                  <c:v>1308200400</c:v>
                </c:pt>
                <c:pt idx="12725">
                  <c:v>1308204000</c:v>
                </c:pt>
                <c:pt idx="12726">
                  <c:v>1308207600</c:v>
                </c:pt>
                <c:pt idx="12727">
                  <c:v>1308211200</c:v>
                </c:pt>
                <c:pt idx="12728">
                  <c:v>1308214800</c:v>
                </c:pt>
                <c:pt idx="12729">
                  <c:v>1308218400</c:v>
                </c:pt>
                <c:pt idx="12730">
                  <c:v>1308222000</c:v>
                </c:pt>
                <c:pt idx="12731">
                  <c:v>1308225600</c:v>
                </c:pt>
                <c:pt idx="12732">
                  <c:v>1308229200</c:v>
                </c:pt>
                <c:pt idx="12733">
                  <c:v>1308232800</c:v>
                </c:pt>
                <c:pt idx="12734">
                  <c:v>1308236400</c:v>
                </c:pt>
                <c:pt idx="12735">
                  <c:v>1308240000</c:v>
                </c:pt>
                <c:pt idx="12736">
                  <c:v>1308243600</c:v>
                </c:pt>
                <c:pt idx="12737">
                  <c:v>1308247200</c:v>
                </c:pt>
                <c:pt idx="12738">
                  <c:v>1308250800</c:v>
                </c:pt>
                <c:pt idx="12739">
                  <c:v>1308254400</c:v>
                </c:pt>
                <c:pt idx="12740">
                  <c:v>1308258000</c:v>
                </c:pt>
                <c:pt idx="12741">
                  <c:v>1308261600</c:v>
                </c:pt>
                <c:pt idx="12742">
                  <c:v>1308265200</c:v>
                </c:pt>
                <c:pt idx="12743">
                  <c:v>1308268800</c:v>
                </c:pt>
                <c:pt idx="12744">
                  <c:v>1308272400</c:v>
                </c:pt>
                <c:pt idx="12745">
                  <c:v>1308276000</c:v>
                </c:pt>
                <c:pt idx="12746">
                  <c:v>1308279600</c:v>
                </c:pt>
                <c:pt idx="12747">
                  <c:v>1308283200</c:v>
                </c:pt>
                <c:pt idx="12748">
                  <c:v>1308286800</c:v>
                </c:pt>
                <c:pt idx="12749">
                  <c:v>1308290400</c:v>
                </c:pt>
                <c:pt idx="12750">
                  <c:v>1308294000</c:v>
                </c:pt>
                <c:pt idx="12751">
                  <c:v>1308297600</c:v>
                </c:pt>
                <c:pt idx="12752">
                  <c:v>1308301200</c:v>
                </c:pt>
                <c:pt idx="12753">
                  <c:v>1308304800</c:v>
                </c:pt>
                <c:pt idx="12754">
                  <c:v>1308308400</c:v>
                </c:pt>
                <c:pt idx="12755">
                  <c:v>1308312000</c:v>
                </c:pt>
                <c:pt idx="12756">
                  <c:v>1308315600</c:v>
                </c:pt>
                <c:pt idx="12757">
                  <c:v>1308319200</c:v>
                </c:pt>
                <c:pt idx="12758">
                  <c:v>1308322800</c:v>
                </c:pt>
                <c:pt idx="12759">
                  <c:v>1308326400</c:v>
                </c:pt>
                <c:pt idx="12760">
                  <c:v>1308330000</c:v>
                </c:pt>
                <c:pt idx="12761">
                  <c:v>1308333600</c:v>
                </c:pt>
                <c:pt idx="12762">
                  <c:v>1308337200</c:v>
                </c:pt>
                <c:pt idx="12763">
                  <c:v>1308340800</c:v>
                </c:pt>
                <c:pt idx="12764">
                  <c:v>1308344400</c:v>
                </c:pt>
                <c:pt idx="12765">
                  <c:v>1308348000</c:v>
                </c:pt>
                <c:pt idx="12766">
                  <c:v>1308351600</c:v>
                </c:pt>
                <c:pt idx="12767">
                  <c:v>1308355200</c:v>
                </c:pt>
                <c:pt idx="12768">
                  <c:v>1308358800</c:v>
                </c:pt>
                <c:pt idx="12769">
                  <c:v>1308362400</c:v>
                </c:pt>
                <c:pt idx="12770">
                  <c:v>1308366000</c:v>
                </c:pt>
                <c:pt idx="12771">
                  <c:v>1308369600</c:v>
                </c:pt>
                <c:pt idx="12772">
                  <c:v>1308373200</c:v>
                </c:pt>
                <c:pt idx="12773">
                  <c:v>1308376800</c:v>
                </c:pt>
                <c:pt idx="12774">
                  <c:v>1308380400</c:v>
                </c:pt>
                <c:pt idx="12775">
                  <c:v>1308384000</c:v>
                </c:pt>
                <c:pt idx="12776">
                  <c:v>1308387600</c:v>
                </c:pt>
                <c:pt idx="12777">
                  <c:v>1308391200</c:v>
                </c:pt>
                <c:pt idx="12778">
                  <c:v>1308394800</c:v>
                </c:pt>
                <c:pt idx="12779">
                  <c:v>1308398400</c:v>
                </c:pt>
                <c:pt idx="12780">
                  <c:v>1308402000</c:v>
                </c:pt>
                <c:pt idx="12781">
                  <c:v>1308405600</c:v>
                </c:pt>
                <c:pt idx="12782">
                  <c:v>1308409200</c:v>
                </c:pt>
                <c:pt idx="12783">
                  <c:v>1308412800</c:v>
                </c:pt>
                <c:pt idx="12784">
                  <c:v>1308416400</c:v>
                </c:pt>
                <c:pt idx="12785">
                  <c:v>1308420000</c:v>
                </c:pt>
                <c:pt idx="12786">
                  <c:v>1308423600</c:v>
                </c:pt>
                <c:pt idx="12787">
                  <c:v>1308427200</c:v>
                </c:pt>
                <c:pt idx="12788">
                  <c:v>1308430800</c:v>
                </c:pt>
                <c:pt idx="12789">
                  <c:v>1308434400</c:v>
                </c:pt>
                <c:pt idx="12790">
                  <c:v>1308438000</c:v>
                </c:pt>
                <c:pt idx="12791">
                  <c:v>1308441600</c:v>
                </c:pt>
                <c:pt idx="12792">
                  <c:v>1308445200</c:v>
                </c:pt>
                <c:pt idx="12793">
                  <c:v>1308448800</c:v>
                </c:pt>
                <c:pt idx="12794">
                  <c:v>1308452400</c:v>
                </c:pt>
                <c:pt idx="12795">
                  <c:v>1308456000</c:v>
                </c:pt>
                <c:pt idx="12796">
                  <c:v>1308459600</c:v>
                </c:pt>
                <c:pt idx="12797">
                  <c:v>1308463200</c:v>
                </c:pt>
                <c:pt idx="12798">
                  <c:v>1308466800</c:v>
                </c:pt>
                <c:pt idx="12799">
                  <c:v>1308470400</c:v>
                </c:pt>
                <c:pt idx="12800">
                  <c:v>1308474000</c:v>
                </c:pt>
                <c:pt idx="12801">
                  <c:v>1308477600</c:v>
                </c:pt>
                <c:pt idx="12802">
                  <c:v>1308481200</c:v>
                </c:pt>
                <c:pt idx="12803">
                  <c:v>1308484800</c:v>
                </c:pt>
                <c:pt idx="12804">
                  <c:v>1308488400</c:v>
                </c:pt>
                <c:pt idx="12805">
                  <c:v>1308492000</c:v>
                </c:pt>
                <c:pt idx="12806">
                  <c:v>1308495600</c:v>
                </c:pt>
                <c:pt idx="12807">
                  <c:v>1308499200</c:v>
                </c:pt>
                <c:pt idx="12808">
                  <c:v>1308502800</c:v>
                </c:pt>
                <c:pt idx="12809">
                  <c:v>1308506400</c:v>
                </c:pt>
                <c:pt idx="12810">
                  <c:v>1308510000</c:v>
                </c:pt>
                <c:pt idx="12811">
                  <c:v>1308513600</c:v>
                </c:pt>
                <c:pt idx="12812">
                  <c:v>1308517200</c:v>
                </c:pt>
                <c:pt idx="12813">
                  <c:v>1308520800</c:v>
                </c:pt>
                <c:pt idx="12814">
                  <c:v>1308524400</c:v>
                </c:pt>
                <c:pt idx="12815">
                  <c:v>1308528000</c:v>
                </c:pt>
                <c:pt idx="12816">
                  <c:v>1308531600</c:v>
                </c:pt>
                <c:pt idx="12817">
                  <c:v>1308535200</c:v>
                </c:pt>
                <c:pt idx="12818">
                  <c:v>1308538800</c:v>
                </c:pt>
                <c:pt idx="12819">
                  <c:v>1308542400</c:v>
                </c:pt>
                <c:pt idx="12820">
                  <c:v>1308546000</c:v>
                </c:pt>
                <c:pt idx="12821">
                  <c:v>1308549600</c:v>
                </c:pt>
                <c:pt idx="12822">
                  <c:v>1308553200</c:v>
                </c:pt>
                <c:pt idx="12823">
                  <c:v>1308556800</c:v>
                </c:pt>
                <c:pt idx="12824">
                  <c:v>1308560400</c:v>
                </c:pt>
                <c:pt idx="12825">
                  <c:v>1308564000</c:v>
                </c:pt>
                <c:pt idx="12826">
                  <c:v>1308567600</c:v>
                </c:pt>
                <c:pt idx="12827">
                  <c:v>1308571200</c:v>
                </c:pt>
                <c:pt idx="12828">
                  <c:v>1308574800</c:v>
                </c:pt>
                <c:pt idx="12829">
                  <c:v>1308578400</c:v>
                </c:pt>
                <c:pt idx="12830">
                  <c:v>1308582000</c:v>
                </c:pt>
                <c:pt idx="12831">
                  <c:v>1308585600</c:v>
                </c:pt>
                <c:pt idx="12832">
                  <c:v>1308589200</c:v>
                </c:pt>
                <c:pt idx="12833">
                  <c:v>1308592800</c:v>
                </c:pt>
                <c:pt idx="12834">
                  <c:v>1308596400</c:v>
                </c:pt>
                <c:pt idx="12835">
                  <c:v>1308600000</c:v>
                </c:pt>
                <c:pt idx="12836">
                  <c:v>1308603600</c:v>
                </c:pt>
                <c:pt idx="12837">
                  <c:v>1308607200</c:v>
                </c:pt>
                <c:pt idx="12838">
                  <c:v>1308610800</c:v>
                </c:pt>
                <c:pt idx="12839">
                  <c:v>1308614400</c:v>
                </c:pt>
                <c:pt idx="12840">
                  <c:v>1308618000</c:v>
                </c:pt>
                <c:pt idx="12841">
                  <c:v>1308621600</c:v>
                </c:pt>
                <c:pt idx="12842">
                  <c:v>1308625200</c:v>
                </c:pt>
                <c:pt idx="12843">
                  <c:v>1308628800</c:v>
                </c:pt>
                <c:pt idx="12844">
                  <c:v>1308632400</c:v>
                </c:pt>
                <c:pt idx="12845">
                  <c:v>1308636000</c:v>
                </c:pt>
                <c:pt idx="12846">
                  <c:v>1308639600</c:v>
                </c:pt>
                <c:pt idx="12847">
                  <c:v>1308643200</c:v>
                </c:pt>
                <c:pt idx="12848">
                  <c:v>1308646800</c:v>
                </c:pt>
                <c:pt idx="12849">
                  <c:v>1308650400</c:v>
                </c:pt>
                <c:pt idx="12850">
                  <c:v>1308654000</c:v>
                </c:pt>
                <c:pt idx="12851">
                  <c:v>1308657600</c:v>
                </c:pt>
                <c:pt idx="12852">
                  <c:v>1308661200</c:v>
                </c:pt>
                <c:pt idx="12853">
                  <c:v>1308664800</c:v>
                </c:pt>
                <c:pt idx="12854">
                  <c:v>1308668400</c:v>
                </c:pt>
                <c:pt idx="12855">
                  <c:v>1308672000</c:v>
                </c:pt>
                <c:pt idx="12856">
                  <c:v>1308675600</c:v>
                </c:pt>
                <c:pt idx="12857">
                  <c:v>1308679200</c:v>
                </c:pt>
                <c:pt idx="12858">
                  <c:v>1308682800</c:v>
                </c:pt>
                <c:pt idx="12859">
                  <c:v>1308686400</c:v>
                </c:pt>
                <c:pt idx="12860">
                  <c:v>1308690000</c:v>
                </c:pt>
                <c:pt idx="12861">
                  <c:v>1308693600</c:v>
                </c:pt>
                <c:pt idx="12862">
                  <c:v>1308697200</c:v>
                </c:pt>
                <c:pt idx="12863">
                  <c:v>1308700800</c:v>
                </c:pt>
                <c:pt idx="12864">
                  <c:v>1308704400</c:v>
                </c:pt>
                <c:pt idx="12865">
                  <c:v>1308708000</c:v>
                </c:pt>
                <c:pt idx="12866">
                  <c:v>1308711600</c:v>
                </c:pt>
                <c:pt idx="12867">
                  <c:v>1308715200</c:v>
                </c:pt>
                <c:pt idx="12868">
                  <c:v>1308718800</c:v>
                </c:pt>
                <c:pt idx="12869">
                  <c:v>1308722400</c:v>
                </c:pt>
                <c:pt idx="12870">
                  <c:v>1308726000</c:v>
                </c:pt>
                <c:pt idx="12871">
                  <c:v>1308729600</c:v>
                </c:pt>
                <c:pt idx="12872">
                  <c:v>1308733200</c:v>
                </c:pt>
                <c:pt idx="12873">
                  <c:v>1308736800</c:v>
                </c:pt>
                <c:pt idx="12874">
                  <c:v>1308740400</c:v>
                </c:pt>
                <c:pt idx="12875">
                  <c:v>1308744000</c:v>
                </c:pt>
                <c:pt idx="12876">
                  <c:v>1308747600</c:v>
                </c:pt>
                <c:pt idx="12877">
                  <c:v>1308751200</c:v>
                </c:pt>
                <c:pt idx="12878">
                  <c:v>1308754800</c:v>
                </c:pt>
                <c:pt idx="12879">
                  <c:v>1308758400</c:v>
                </c:pt>
                <c:pt idx="12880">
                  <c:v>1308762000</c:v>
                </c:pt>
                <c:pt idx="12881">
                  <c:v>1308765600</c:v>
                </c:pt>
                <c:pt idx="12882">
                  <c:v>1308769200</c:v>
                </c:pt>
                <c:pt idx="12883">
                  <c:v>1308772800</c:v>
                </c:pt>
                <c:pt idx="12884">
                  <c:v>1308776400</c:v>
                </c:pt>
                <c:pt idx="12885">
                  <c:v>1308780000</c:v>
                </c:pt>
                <c:pt idx="12886">
                  <c:v>1308783600</c:v>
                </c:pt>
                <c:pt idx="12887">
                  <c:v>1308787200</c:v>
                </c:pt>
                <c:pt idx="12888">
                  <c:v>1308790800</c:v>
                </c:pt>
                <c:pt idx="12889">
                  <c:v>1308794400</c:v>
                </c:pt>
                <c:pt idx="12890">
                  <c:v>1308798000</c:v>
                </c:pt>
                <c:pt idx="12891">
                  <c:v>1308801600</c:v>
                </c:pt>
                <c:pt idx="12892">
                  <c:v>1308805200</c:v>
                </c:pt>
                <c:pt idx="12893">
                  <c:v>1308808800</c:v>
                </c:pt>
                <c:pt idx="12894">
                  <c:v>1308812400</c:v>
                </c:pt>
                <c:pt idx="12895">
                  <c:v>1308816000</c:v>
                </c:pt>
                <c:pt idx="12896">
                  <c:v>1308819600</c:v>
                </c:pt>
                <c:pt idx="12897">
                  <c:v>1308823200</c:v>
                </c:pt>
                <c:pt idx="12898">
                  <c:v>1308826800</c:v>
                </c:pt>
                <c:pt idx="12899">
                  <c:v>1308830400</c:v>
                </c:pt>
                <c:pt idx="12900">
                  <c:v>1308834000</c:v>
                </c:pt>
                <c:pt idx="12901">
                  <c:v>1308837600</c:v>
                </c:pt>
                <c:pt idx="12902">
                  <c:v>1308841200</c:v>
                </c:pt>
                <c:pt idx="12903">
                  <c:v>1308844800</c:v>
                </c:pt>
                <c:pt idx="12904">
                  <c:v>1308848400</c:v>
                </c:pt>
                <c:pt idx="12905">
                  <c:v>1308852000</c:v>
                </c:pt>
                <c:pt idx="12906">
                  <c:v>1308855600</c:v>
                </c:pt>
                <c:pt idx="12907">
                  <c:v>1308859200</c:v>
                </c:pt>
                <c:pt idx="12908">
                  <c:v>1308862800</c:v>
                </c:pt>
                <c:pt idx="12909">
                  <c:v>1308866400</c:v>
                </c:pt>
                <c:pt idx="12910">
                  <c:v>1308870000</c:v>
                </c:pt>
                <c:pt idx="12911">
                  <c:v>1308873600</c:v>
                </c:pt>
                <c:pt idx="12912">
                  <c:v>1308877200</c:v>
                </c:pt>
                <c:pt idx="12913">
                  <c:v>1308880800</c:v>
                </c:pt>
                <c:pt idx="12914">
                  <c:v>1308884400</c:v>
                </c:pt>
                <c:pt idx="12915">
                  <c:v>1308888000</c:v>
                </c:pt>
                <c:pt idx="12916">
                  <c:v>1308891600</c:v>
                </c:pt>
                <c:pt idx="12917">
                  <c:v>1308895200</c:v>
                </c:pt>
                <c:pt idx="12918">
                  <c:v>1308898800</c:v>
                </c:pt>
                <c:pt idx="12919">
                  <c:v>1308902400</c:v>
                </c:pt>
                <c:pt idx="12920">
                  <c:v>1308906000</c:v>
                </c:pt>
                <c:pt idx="12921">
                  <c:v>1308909600</c:v>
                </c:pt>
                <c:pt idx="12922">
                  <c:v>1308913200</c:v>
                </c:pt>
                <c:pt idx="12923">
                  <c:v>1308916800</c:v>
                </c:pt>
                <c:pt idx="12924">
                  <c:v>1308920400</c:v>
                </c:pt>
                <c:pt idx="12925">
                  <c:v>1308924000</c:v>
                </c:pt>
                <c:pt idx="12926">
                  <c:v>1308927600</c:v>
                </c:pt>
                <c:pt idx="12927">
                  <c:v>1308931200</c:v>
                </c:pt>
                <c:pt idx="12928">
                  <c:v>1308934800</c:v>
                </c:pt>
                <c:pt idx="12929">
                  <c:v>1308938400</c:v>
                </c:pt>
                <c:pt idx="12930">
                  <c:v>1308942000</c:v>
                </c:pt>
                <c:pt idx="12931">
                  <c:v>1308945600</c:v>
                </c:pt>
                <c:pt idx="12932">
                  <c:v>1308949200</c:v>
                </c:pt>
                <c:pt idx="12933">
                  <c:v>1308952800</c:v>
                </c:pt>
                <c:pt idx="12934">
                  <c:v>1308956400</c:v>
                </c:pt>
                <c:pt idx="12935">
                  <c:v>1308960000</c:v>
                </c:pt>
                <c:pt idx="12936">
                  <c:v>1308963600</c:v>
                </c:pt>
                <c:pt idx="12937">
                  <c:v>1308967200</c:v>
                </c:pt>
                <c:pt idx="12938">
                  <c:v>1308970800</c:v>
                </c:pt>
                <c:pt idx="12939">
                  <c:v>1308974400</c:v>
                </c:pt>
                <c:pt idx="12940">
                  <c:v>1308978000</c:v>
                </c:pt>
                <c:pt idx="12941">
                  <c:v>1308981600</c:v>
                </c:pt>
                <c:pt idx="12942">
                  <c:v>1308985200</c:v>
                </c:pt>
                <c:pt idx="12943">
                  <c:v>1308988800</c:v>
                </c:pt>
                <c:pt idx="12944">
                  <c:v>1308992400</c:v>
                </c:pt>
                <c:pt idx="12945">
                  <c:v>1308996000</c:v>
                </c:pt>
                <c:pt idx="12946">
                  <c:v>1308999600</c:v>
                </c:pt>
                <c:pt idx="12947">
                  <c:v>1309003200</c:v>
                </c:pt>
                <c:pt idx="12948">
                  <c:v>1309006800</c:v>
                </c:pt>
                <c:pt idx="12949">
                  <c:v>1309010400</c:v>
                </c:pt>
                <c:pt idx="12950">
                  <c:v>1309014000</c:v>
                </c:pt>
                <c:pt idx="12951">
                  <c:v>1309017600</c:v>
                </c:pt>
                <c:pt idx="12952">
                  <c:v>1309021200</c:v>
                </c:pt>
                <c:pt idx="12953">
                  <c:v>1309024800</c:v>
                </c:pt>
                <c:pt idx="12954">
                  <c:v>1309028400</c:v>
                </c:pt>
                <c:pt idx="12955">
                  <c:v>1309032000</c:v>
                </c:pt>
                <c:pt idx="12956">
                  <c:v>1309035600</c:v>
                </c:pt>
                <c:pt idx="12957">
                  <c:v>1309039200</c:v>
                </c:pt>
                <c:pt idx="12958">
                  <c:v>1309042800</c:v>
                </c:pt>
                <c:pt idx="12959">
                  <c:v>1309046400</c:v>
                </c:pt>
                <c:pt idx="12960">
                  <c:v>1309050000</c:v>
                </c:pt>
                <c:pt idx="12961">
                  <c:v>1309053600</c:v>
                </c:pt>
                <c:pt idx="12962">
                  <c:v>1309057200</c:v>
                </c:pt>
                <c:pt idx="12963">
                  <c:v>1309060800</c:v>
                </c:pt>
                <c:pt idx="12964">
                  <c:v>1309064400</c:v>
                </c:pt>
                <c:pt idx="12965">
                  <c:v>1309068000</c:v>
                </c:pt>
                <c:pt idx="12966">
                  <c:v>1309071600</c:v>
                </c:pt>
                <c:pt idx="12967">
                  <c:v>1309075200</c:v>
                </c:pt>
                <c:pt idx="12968">
                  <c:v>1309078800</c:v>
                </c:pt>
                <c:pt idx="12969">
                  <c:v>1309082400</c:v>
                </c:pt>
                <c:pt idx="12970">
                  <c:v>1309086000</c:v>
                </c:pt>
                <c:pt idx="12971">
                  <c:v>1309089600</c:v>
                </c:pt>
                <c:pt idx="12972">
                  <c:v>1309093200</c:v>
                </c:pt>
                <c:pt idx="12973">
                  <c:v>1309096800</c:v>
                </c:pt>
                <c:pt idx="12974">
                  <c:v>1309100400</c:v>
                </c:pt>
                <c:pt idx="12975">
                  <c:v>1309104000</c:v>
                </c:pt>
                <c:pt idx="12976">
                  <c:v>1309107600</c:v>
                </c:pt>
                <c:pt idx="12977">
                  <c:v>1309111200</c:v>
                </c:pt>
                <c:pt idx="12978">
                  <c:v>1309114800</c:v>
                </c:pt>
                <c:pt idx="12979">
                  <c:v>1309118400</c:v>
                </c:pt>
                <c:pt idx="12980">
                  <c:v>1309122000</c:v>
                </c:pt>
                <c:pt idx="12981">
                  <c:v>1309125600</c:v>
                </c:pt>
                <c:pt idx="12982">
                  <c:v>1309129200</c:v>
                </c:pt>
                <c:pt idx="12983">
                  <c:v>1309132800</c:v>
                </c:pt>
                <c:pt idx="12984">
                  <c:v>1309136400</c:v>
                </c:pt>
                <c:pt idx="12985">
                  <c:v>1309140000</c:v>
                </c:pt>
                <c:pt idx="12986">
                  <c:v>1309143600</c:v>
                </c:pt>
                <c:pt idx="12987">
                  <c:v>1309147200</c:v>
                </c:pt>
                <c:pt idx="12988">
                  <c:v>1309150800</c:v>
                </c:pt>
                <c:pt idx="12989">
                  <c:v>1309154400</c:v>
                </c:pt>
                <c:pt idx="12990">
                  <c:v>1309158000</c:v>
                </c:pt>
                <c:pt idx="12991">
                  <c:v>1309161600</c:v>
                </c:pt>
                <c:pt idx="12992">
                  <c:v>1309165200</c:v>
                </c:pt>
                <c:pt idx="12993">
                  <c:v>1309168800</c:v>
                </c:pt>
                <c:pt idx="12994">
                  <c:v>1309172400</c:v>
                </c:pt>
                <c:pt idx="12995">
                  <c:v>1309176000</c:v>
                </c:pt>
                <c:pt idx="12996">
                  <c:v>1309179600</c:v>
                </c:pt>
                <c:pt idx="12997">
                  <c:v>1309183200</c:v>
                </c:pt>
                <c:pt idx="12998">
                  <c:v>1309186800</c:v>
                </c:pt>
                <c:pt idx="12999">
                  <c:v>1309190400</c:v>
                </c:pt>
                <c:pt idx="13000">
                  <c:v>1309194000</c:v>
                </c:pt>
                <c:pt idx="13001">
                  <c:v>1309197600</c:v>
                </c:pt>
                <c:pt idx="13002">
                  <c:v>1309201200</c:v>
                </c:pt>
                <c:pt idx="13003">
                  <c:v>1309204800</c:v>
                </c:pt>
                <c:pt idx="13004">
                  <c:v>1309208400</c:v>
                </c:pt>
                <c:pt idx="13005">
                  <c:v>1309212000</c:v>
                </c:pt>
                <c:pt idx="13006">
                  <c:v>1309215600</c:v>
                </c:pt>
                <c:pt idx="13007">
                  <c:v>1309219200</c:v>
                </c:pt>
                <c:pt idx="13008">
                  <c:v>1309222800</c:v>
                </c:pt>
                <c:pt idx="13009">
                  <c:v>1309226400</c:v>
                </c:pt>
                <c:pt idx="13010">
                  <c:v>1309230000</c:v>
                </c:pt>
                <c:pt idx="13011">
                  <c:v>1309233600</c:v>
                </c:pt>
                <c:pt idx="13012">
                  <c:v>1309237200</c:v>
                </c:pt>
                <c:pt idx="13013">
                  <c:v>1309240800</c:v>
                </c:pt>
                <c:pt idx="13014">
                  <c:v>1309244400</c:v>
                </c:pt>
                <c:pt idx="13015">
                  <c:v>1309248000</c:v>
                </c:pt>
                <c:pt idx="13016">
                  <c:v>1309251600</c:v>
                </c:pt>
                <c:pt idx="13017">
                  <c:v>1309255200</c:v>
                </c:pt>
                <c:pt idx="13018">
                  <c:v>1309258800</c:v>
                </c:pt>
                <c:pt idx="13019">
                  <c:v>1309262400</c:v>
                </c:pt>
                <c:pt idx="13020">
                  <c:v>1309266000</c:v>
                </c:pt>
                <c:pt idx="13021">
                  <c:v>1309269600</c:v>
                </c:pt>
                <c:pt idx="13022">
                  <c:v>1309273200</c:v>
                </c:pt>
                <c:pt idx="13023">
                  <c:v>1309276800</c:v>
                </c:pt>
                <c:pt idx="13024">
                  <c:v>1309280400</c:v>
                </c:pt>
                <c:pt idx="13025">
                  <c:v>1309284000</c:v>
                </c:pt>
                <c:pt idx="13026">
                  <c:v>1309287600</c:v>
                </c:pt>
                <c:pt idx="13027">
                  <c:v>1309291200</c:v>
                </c:pt>
                <c:pt idx="13028">
                  <c:v>1309294800</c:v>
                </c:pt>
                <c:pt idx="13029">
                  <c:v>1309298400</c:v>
                </c:pt>
                <c:pt idx="13030">
                  <c:v>1309302000</c:v>
                </c:pt>
                <c:pt idx="13031">
                  <c:v>1309305600</c:v>
                </c:pt>
                <c:pt idx="13032">
                  <c:v>1309309200</c:v>
                </c:pt>
                <c:pt idx="13033">
                  <c:v>1309312800</c:v>
                </c:pt>
                <c:pt idx="13034">
                  <c:v>1309316400</c:v>
                </c:pt>
                <c:pt idx="13035">
                  <c:v>1309320000</c:v>
                </c:pt>
                <c:pt idx="13036">
                  <c:v>1309323600</c:v>
                </c:pt>
                <c:pt idx="13037">
                  <c:v>1309327200</c:v>
                </c:pt>
                <c:pt idx="13038">
                  <c:v>1309330800</c:v>
                </c:pt>
                <c:pt idx="13039">
                  <c:v>1309334400</c:v>
                </c:pt>
                <c:pt idx="13040">
                  <c:v>1309338000</c:v>
                </c:pt>
                <c:pt idx="13041">
                  <c:v>1309341600</c:v>
                </c:pt>
                <c:pt idx="13042">
                  <c:v>1309345200</c:v>
                </c:pt>
                <c:pt idx="13043">
                  <c:v>1309348800</c:v>
                </c:pt>
                <c:pt idx="13044">
                  <c:v>1309352400</c:v>
                </c:pt>
                <c:pt idx="13045">
                  <c:v>1309356000</c:v>
                </c:pt>
                <c:pt idx="13046">
                  <c:v>1309359600</c:v>
                </c:pt>
                <c:pt idx="13047">
                  <c:v>1309363200</c:v>
                </c:pt>
                <c:pt idx="13048">
                  <c:v>1309366800</c:v>
                </c:pt>
                <c:pt idx="13049">
                  <c:v>1309370400</c:v>
                </c:pt>
                <c:pt idx="13050">
                  <c:v>1309374000</c:v>
                </c:pt>
                <c:pt idx="13051">
                  <c:v>1309377600</c:v>
                </c:pt>
                <c:pt idx="13052">
                  <c:v>1309381200</c:v>
                </c:pt>
                <c:pt idx="13053">
                  <c:v>1309384800</c:v>
                </c:pt>
                <c:pt idx="13054">
                  <c:v>1309388400</c:v>
                </c:pt>
                <c:pt idx="13055">
                  <c:v>1309392000</c:v>
                </c:pt>
                <c:pt idx="13056">
                  <c:v>1309395600</c:v>
                </c:pt>
                <c:pt idx="13057">
                  <c:v>1309399200</c:v>
                </c:pt>
                <c:pt idx="13058">
                  <c:v>1309402800</c:v>
                </c:pt>
                <c:pt idx="13059">
                  <c:v>1309406400</c:v>
                </c:pt>
                <c:pt idx="13060">
                  <c:v>1309410000</c:v>
                </c:pt>
                <c:pt idx="13061">
                  <c:v>1309413600</c:v>
                </c:pt>
                <c:pt idx="13062">
                  <c:v>1309417200</c:v>
                </c:pt>
                <c:pt idx="13063">
                  <c:v>1309420800</c:v>
                </c:pt>
                <c:pt idx="13064">
                  <c:v>1309424400</c:v>
                </c:pt>
                <c:pt idx="13065">
                  <c:v>1309428000</c:v>
                </c:pt>
                <c:pt idx="13066">
                  <c:v>1309431600</c:v>
                </c:pt>
                <c:pt idx="13067">
                  <c:v>1309435200</c:v>
                </c:pt>
                <c:pt idx="13068">
                  <c:v>1309438800</c:v>
                </c:pt>
                <c:pt idx="13069">
                  <c:v>1309442400</c:v>
                </c:pt>
                <c:pt idx="13070">
                  <c:v>1309446000</c:v>
                </c:pt>
                <c:pt idx="13071">
                  <c:v>1309449600</c:v>
                </c:pt>
                <c:pt idx="13072">
                  <c:v>1309453200</c:v>
                </c:pt>
                <c:pt idx="13073">
                  <c:v>1309456800</c:v>
                </c:pt>
                <c:pt idx="13074">
                  <c:v>1309460400</c:v>
                </c:pt>
                <c:pt idx="13075">
                  <c:v>1309464000</c:v>
                </c:pt>
                <c:pt idx="13076">
                  <c:v>1309467600</c:v>
                </c:pt>
                <c:pt idx="13077">
                  <c:v>1309471200</c:v>
                </c:pt>
                <c:pt idx="13078">
                  <c:v>1309474800</c:v>
                </c:pt>
                <c:pt idx="13079">
                  <c:v>1309478400</c:v>
                </c:pt>
                <c:pt idx="13080">
                  <c:v>1309482000</c:v>
                </c:pt>
                <c:pt idx="13081">
                  <c:v>1309485600</c:v>
                </c:pt>
                <c:pt idx="13082">
                  <c:v>1309489200</c:v>
                </c:pt>
                <c:pt idx="13083">
                  <c:v>1309492800</c:v>
                </c:pt>
                <c:pt idx="13084">
                  <c:v>1309496400</c:v>
                </c:pt>
                <c:pt idx="13085">
                  <c:v>1309500000</c:v>
                </c:pt>
                <c:pt idx="13086">
                  <c:v>1309503600</c:v>
                </c:pt>
                <c:pt idx="13087">
                  <c:v>1309507200</c:v>
                </c:pt>
                <c:pt idx="13088">
                  <c:v>1309510800</c:v>
                </c:pt>
                <c:pt idx="13089">
                  <c:v>1309514400</c:v>
                </c:pt>
                <c:pt idx="13090">
                  <c:v>1309518000</c:v>
                </c:pt>
                <c:pt idx="13091">
                  <c:v>1309521600</c:v>
                </c:pt>
                <c:pt idx="13092">
                  <c:v>1309525200</c:v>
                </c:pt>
                <c:pt idx="13093">
                  <c:v>1309528800</c:v>
                </c:pt>
                <c:pt idx="13094">
                  <c:v>1309532400</c:v>
                </c:pt>
                <c:pt idx="13095">
                  <c:v>1309536000</c:v>
                </c:pt>
                <c:pt idx="13096">
                  <c:v>1309539600</c:v>
                </c:pt>
                <c:pt idx="13097">
                  <c:v>1309543200</c:v>
                </c:pt>
                <c:pt idx="13098">
                  <c:v>1309546800</c:v>
                </c:pt>
                <c:pt idx="13099">
                  <c:v>1309550400</c:v>
                </c:pt>
                <c:pt idx="13100">
                  <c:v>1309554000</c:v>
                </c:pt>
                <c:pt idx="13101">
                  <c:v>1309557600</c:v>
                </c:pt>
                <c:pt idx="13102">
                  <c:v>1309561200</c:v>
                </c:pt>
                <c:pt idx="13103">
                  <c:v>1309564800</c:v>
                </c:pt>
                <c:pt idx="13104">
                  <c:v>1309568400</c:v>
                </c:pt>
                <c:pt idx="13105">
                  <c:v>1309572000</c:v>
                </c:pt>
                <c:pt idx="13106">
                  <c:v>1309575600</c:v>
                </c:pt>
                <c:pt idx="13107">
                  <c:v>1309579200</c:v>
                </c:pt>
                <c:pt idx="13108">
                  <c:v>1309582800</c:v>
                </c:pt>
                <c:pt idx="13109">
                  <c:v>1309586400</c:v>
                </c:pt>
                <c:pt idx="13110">
                  <c:v>1309590000</c:v>
                </c:pt>
                <c:pt idx="13111">
                  <c:v>1309593600</c:v>
                </c:pt>
                <c:pt idx="13112">
                  <c:v>1309597200</c:v>
                </c:pt>
                <c:pt idx="13113">
                  <c:v>1309600800</c:v>
                </c:pt>
                <c:pt idx="13114">
                  <c:v>1309604400</c:v>
                </c:pt>
                <c:pt idx="13115">
                  <c:v>1309608000</c:v>
                </c:pt>
                <c:pt idx="13116">
                  <c:v>1309611600</c:v>
                </c:pt>
                <c:pt idx="13117">
                  <c:v>1309615200</c:v>
                </c:pt>
                <c:pt idx="13118">
                  <c:v>1309618800</c:v>
                </c:pt>
                <c:pt idx="13119">
                  <c:v>1309622400</c:v>
                </c:pt>
                <c:pt idx="13120">
                  <c:v>1309626000</c:v>
                </c:pt>
                <c:pt idx="13121">
                  <c:v>1309629600</c:v>
                </c:pt>
                <c:pt idx="13122">
                  <c:v>1309633200</c:v>
                </c:pt>
                <c:pt idx="13123">
                  <c:v>1309636800</c:v>
                </c:pt>
                <c:pt idx="13124">
                  <c:v>1309640400</c:v>
                </c:pt>
                <c:pt idx="13125">
                  <c:v>1309644000</c:v>
                </c:pt>
                <c:pt idx="13126">
                  <c:v>1309647600</c:v>
                </c:pt>
                <c:pt idx="13127">
                  <c:v>1309651200</c:v>
                </c:pt>
                <c:pt idx="13128">
                  <c:v>1309654800</c:v>
                </c:pt>
                <c:pt idx="13129">
                  <c:v>1309658400</c:v>
                </c:pt>
                <c:pt idx="13130">
                  <c:v>1309662000</c:v>
                </c:pt>
                <c:pt idx="13131">
                  <c:v>1309665600</c:v>
                </c:pt>
                <c:pt idx="13132">
                  <c:v>1309669200</c:v>
                </c:pt>
                <c:pt idx="13133">
                  <c:v>1309672800</c:v>
                </c:pt>
                <c:pt idx="13134">
                  <c:v>1309676400</c:v>
                </c:pt>
                <c:pt idx="13135">
                  <c:v>1309680000</c:v>
                </c:pt>
                <c:pt idx="13136">
                  <c:v>1309683600</c:v>
                </c:pt>
                <c:pt idx="13137">
                  <c:v>1309687200</c:v>
                </c:pt>
                <c:pt idx="13138">
                  <c:v>1309690800</c:v>
                </c:pt>
                <c:pt idx="13139">
                  <c:v>1309694400</c:v>
                </c:pt>
                <c:pt idx="13140">
                  <c:v>1309698000</c:v>
                </c:pt>
                <c:pt idx="13141">
                  <c:v>1309701600</c:v>
                </c:pt>
                <c:pt idx="13142">
                  <c:v>1309705200</c:v>
                </c:pt>
                <c:pt idx="13143">
                  <c:v>1309708800</c:v>
                </c:pt>
                <c:pt idx="13144">
                  <c:v>1309712400</c:v>
                </c:pt>
                <c:pt idx="13145">
                  <c:v>1309716000</c:v>
                </c:pt>
                <c:pt idx="13146">
                  <c:v>1309719600</c:v>
                </c:pt>
                <c:pt idx="13147">
                  <c:v>1309723200</c:v>
                </c:pt>
                <c:pt idx="13148">
                  <c:v>1309726800</c:v>
                </c:pt>
                <c:pt idx="13149">
                  <c:v>1309730400</c:v>
                </c:pt>
                <c:pt idx="13150">
                  <c:v>1309734000</c:v>
                </c:pt>
                <c:pt idx="13151">
                  <c:v>1309737600</c:v>
                </c:pt>
                <c:pt idx="13152">
                  <c:v>1309741200</c:v>
                </c:pt>
                <c:pt idx="13153">
                  <c:v>1309744800</c:v>
                </c:pt>
                <c:pt idx="13154">
                  <c:v>1309748400</c:v>
                </c:pt>
                <c:pt idx="13155">
                  <c:v>1309752000</c:v>
                </c:pt>
                <c:pt idx="13156">
                  <c:v>1309755600</c:v>
                </c:pt>
                <c:pt idx="13157">
                  <c:v>1309759200</c:v>
                </c:pt>
                <c:pt idx="13158">
                  <c:v>1309762800</c:v>
                </c:pt>
                <c:pt idx="13159">
                  <c:v>1309766400</c:v>
                </c:pt>
                <c:pt idx="13160">
                  <c:v>1309770000</c:v>
                </c:pt>
                <c:pt idx="13161">
                  <c:v>1309773600</c:v>
                </c:pt>
                <c:pt idx="13162">
                  <c:v>1309777200</c:v>
                </c:pt>
                <c:pt idx="13163">
                  <c:v>1309780800</c:v>
                </c:pt>
                <c:pt idx="13164">
                  <c:v>1309784400</c:v>
                </c:pt>
                <c:pt idx="13165">
                  <c:v>1309788000</c:v>
                </c:pt>
                <c:pt idx="13166">
                  <c:v>1309791600</c:v>
                </c:pt>
                <c:pt idx="13167">
                  <c:v>1309795200</c:v>
                </c:pt>
                <c:pt idx="13168">
                  <c:v>1309798800</c:v>
                </c:pt>
                <c:pt idx="13169">
                  <c:v>1309802400</c:v>
                </c:pt>
                <c:pt idx="13170">
                  <c:v>1309806000</c:v>
                </c:pt>
                <c:pt idx="13171">
                  <c:v>1309809600</c:v>
                </c:pt>
                <c:pt idx="13172">
                  <c:v>1309813200</c:v>
                </c:pt>
                <c:pt idx="13173">
                  <c:v>1309816800</c:v>
                </c:pt>
                <c:pt idx="13174">
                  <c:v>1309820400</c:v>
                </c:pt>
                <c:pt idx="13175">
                  <c:v>1309824000</c:v>
                </c:pt>
                <c:pt idx="13176">
                  <c:v>1309827600</c:v>
                </c:pt>
                <c:pt idx="13177">
                  <c:v>1309831200</c:v>
                </c:pt>
                <c:pt idx="13178">
                  <c:v>1309834800</c:v>
                </c:pt>
                <c:pt idx="13179">
                  <c:v>1309838400</c:v>
                </c:pt>
                <c:pt idx="13180">
                  <c:v>1309842000</c:v>
                </c:pt>
                <c:pt idx="13181">
                  <c:v>1309845600</c:v>
                </c:pt>
                <c:pt idx="13182">
                  <c:v>1309849200</c:v>
                </c:pt>
                <c:pt idx="13183">
                  <c:v>1309852800</c:v>
                </c:pt>
                <c:pt idx="13184">
                  <c:v>1309856400</c:v>
                </c:pt>
                <c:pt idx="13185">
                  <c:v>1309860000</c:v>
                </c:pt>
                <c:pt idx="13186">
                  <c:v>1309863600</c:v>
                </c:pt>
                <c:pt idx="13187">
                  <c:v>1309867200</c:v>
                </c:pt>
                <c:pt idx="13188">
                  <c:v>1309870800</c:v>
                </c:pt>
                <c:pt idx="13189">
                  <c:v>1309874400</c:v>
                </c:pt>
                <c:pt idx="13190">
                  <c:v>1309878000</c:v>
                </c:pt>
                <c:pt idx="13191">
                  <c:v>1309881600</c:v>
                </c:pt>
                <c:pt idx="13192">
                  <c:v>1309885200</c:v>
                </c:pt>
                <c:pt idx="13193">
                  <c:v>1309888800</c:v>
                </c:pt>
                <c:pt idx="13194">
                  <c:v>1309892400</c:v>
                </c:pt>
                <c:pt idx="13195">
                  <c:v>1309896000</c:v>
                </c:pt>
                <c:pt idx="13196">
                  <c:v>1309899600</c:v>
                </c:pt>
                <c:pt idx="13197">
                  <c:v>1309903200</c:v>
                </c:pt>
                <c:pt idx="13198">
                  <c:v>1309906800</c:v>
                </c:pt>
                <c:pt idx="13199">
                  <c:v>1309910400</c:v>
                </c:pt>
                <c:pt idx="13200">
                  <c:v>1309914000</c:v>
                </c:pt>
                <c:pt idx="13201">
                  <c:v>1309917600</c:v>
                </c:pt>
                <c:pt idx="13202">
                  <c:v>1309921200</c:v>
                </c:pt>
                <c:pt idx="13203">
                  <c:v>1309924800</c:v>
                </c:pt>
                <c:pt idx="13204">
                  <c:v>1309928400</c:v>
                </c:pt>
                <c:pt idx="13205">
                  <c:v>1309932000</c:v>
                </c:pt>
                <c:pt idx="13206">
                  <c:v>1309935600</c:v>
                </c:pt>
                <c:pt idx="13207">
                  <c:v>1309939200</c:v>
                </c:pt>
                <c:pt idx="13208">
                  <c:v>1309942800</c:v>
                </c:pt>
                <c:pt idx="13209">
                  <c:v>1309946400</c:v>
                </c:pt>
                <c:pt idx="13210">
                  <c:v>1309950000</c:v>
                </c:pt>
                <c:pt idx="13211">
                  <c:v>1309953600</c:v>
                </c:pt>
                <c:pt idx="13212">
                  <c:v>1309957200</c:v>
                </c:pt>
                <c:pt idx="13213">
                  <c:v>1309960800</c:v>
                </c:pt>
                <c:pt idx="13214">
                  <c:v>1309964400</c:v>
                </c:pt>
                <c:pt idx="13215">
                  <c:v>1309968000</c:v>
                </c:pt>
                <c:pt idx="13216">
                  <c:v>1309971600</c:v>
                </c:pt>
                <c:pt idx="13217">
                  <c:v>1309975200</c:v>
                </c:pt>
                <c:pt idx="13218">
                  <c:v>1309978800</c:v>
                </c:pt>
                <c:pt idx="13219">
                  <c:v>1309982400</c:v>
                </c:pt>
                <c:pt idx="13220">
                  <c:v>1309986000</c:v>
                </c:pt>
                <c:pt idx="13221">
                  <c:v>1309989600</c:v>
                </c:pt>
                <c:pt idx="13222">
                  <c:v>1309993200</c:v>
                </c:pt>
                <c:pt idx="13223">
                  <c:v>1309996800</c:v>
                </c:pt>
                <c:pt idx="13224">
                  <c:v>1310000400</c:v>
                </c:pt>
                <c:pt idx="13225">
                  <c:v>1310004000</c:v>
                </c:pt>
                <c:pt idx="13226">
                  <c:v>1310007600</c:v>
                </c:pt>
                <c:pt idx="13227">
                  <c:v>1310011200</c:v>
                </c:pt>
                <c:pt idx="13228">
                  <c:v>1310014800</c:v>
                </c:pt>
                <c:pt idx="13229">
                  <c:v>1310018400</c:v>
                </c:pt>
                <c:pt idx="13230">
                  <c:v>1310022000</c:v>
                </c:pt>
                <c:pt idx="13231">
                  <c:v>1310025600</c:v>
                </c:pt>
                <c:pt idx="13232">
                  <c:v>1310029200</c:v>
                </c:pt>
                <c:pt idx="13233">
                  <c:v>1310032800</c:v>
                </c:pt>
                <c:pt idx="13234">
                  <c:v>1310036400</c:v>
                </c:pt>
                <c:pt idx="13235">
                  <c:v>1310040000</c:v>
                </c:pt>
                <c:pt idx="13236">
                  <c:v>1310043600</c:v>
                </c:pt>
                <c:pt idx="13237">
                  <c:v>1310047200</c:v>
                </c:pt>
                <c:pt idx="13238">
                  <c:v>1310050800</c:v>
                </c:pt>
                <c:pt idx="13239">
                  <c:v>1310054400</c:v>
                </c:pt>
                <c:pt idx="13240">
                  <c:v>1310058000</c:v>
                </c:pt>
                <c:pt idx="13241">
                  <c:v>1310061600</c:v>
                </c:pt>
                <c:pt idx="13242">
                  <c:v>1310065200</c:v>
                </c:pt>
                <c:pt idx="13243">
                  <c:v>1310068800</c:v>
                </c:pt>
                <c:pt idx="13244">
                  <c:v>1310072400</c:v>
                </c:pt>
                <c:pt idx="13245">
                  <c:v>1310076000</c:v>
                </c:pt>
                <c:pt idx="13246">
                  <c:v>1310079600</c:v>
                </c:pt>
                <c:pt idx="13247">
                  <c:v>1310083200</c:v>
                </c:pt>
                <c:pt idx="13248">
                  <c:v>1310086800</c:v>
                </c:pt>
                <c:pt idx="13249">
                  <c:v>1310090400</c:v>
                </c:pt>
                <c:pt idx="13250">
                  <c:v>1310094000</c:v>
                </c:pt>
                <c:pt idx="13251">
                  <c:v>1310097600</c:v>
                </c:pt>
                <c:pt idx="13252">
                  <c:v>1310101200</c:v>
                </c:pt>
                <c:pt idx="13253">
                  <c:v>1310104800</c:v>
                </c:pt>
                <c:pt idx="13254">
                  <c:v>1310108400</c:v>
                </c:pt>
                <c:pt idx="13255">
                  <c:v>1310112000</c:v>
                </c:pt>
                <c:pt idx="13256">
                  <c:v>1310115600</c:v>
                </c:pt>
                <c:pt idx="13257">
                  <c:v>1310119200</c:v>
                </c:pt>
                <c:pt idx="13258">
                  <c:v>1310122800</c:v>
                </c:pt>
                <c:pt idx="13259">
                  <c:v>1310126400</c:v>
                </c:pt>
                <c:pt idx="13260">
                  <c:v>1310130000</c:v>
                </c:pt>
                <c:pt idx="13261">
                  <c:v>1310133600</c:v>
                </c:pt>
                <c:pt idx="13262">
                  <c:v>1310137200</c:v>
                </c:pt>
                <c:pt idx="13263">
                  <c:v>1310140800</c:v>
                </c:pt>
                <c:pt idx="13264">
                  <c:v>1310144400</c:v>
                </c:pt>
                <c:pt idx="13265">
                  <c:v>1310148000</c:v>
                </c:pt>
                <c:pt idx="13266">
                  <c:v>1310151600</c:v>
                </c:pt>
                <c:pt idx="13267">
                  <c:v>1310155200</c:v>
                </c:pt>
                <c:pt idx="13268">
                  <c:v>1310158800</c:v>
                </c:pt>
                <c:pt idx="13269">
                  <c:v>1310162400</c:v>
                </c:pt>
                <c:pt idx="13270">
                  <c:v>1310166000</c:v>
                </c:pt>
                <c:pt idx="13271">
                  <c:v>1310169600</c:v>
                </c:pt>
                <c:pt idx="13272">
                  <c:v>1310173200</c:v>
                </c:pt>
                <c:pt idx="13273">
                  <c:v>1310176800</c:v>
                </c:pt>
                <c:pt idx="13274">
                  <c:v>1310180400</c:v>
                </c:pt>
                <c:pt idx="13275">
                  <c:v>1310184000</c:v>
                </c:pt>
                <c:pt idx="13276">
                  <c:v>1310187600</c:v>
                </c:pt>
                <c:pt idx="13277">
                  <c:v>1310191200</c:v>
                </c:pt>
                <c:pt idx="13278">
                  <c:v>1310194800</c:v>
                </c:pt>
                <c:pt idx="13279">
                  <c:v>1310198400</c:v>
                </c:pt>
                <c:pt idx="13280">
                  <c:v>1310202000</c:v>
                </c:pt>
                <c:pt idx="13281">
                  <c:v>1310205600</c:v>
                </c:pt>
                <c:pt idx="13282">
                  <c:v>1310209200</c:v>
                </c:pt>
                <c:pt idx="13283">
                  <c:v>1310212800</c:v>
                </c:pt>
                <c:pt idx="13284">
                  <c:v>1310216400</c:v>
                </c:pt>
                <c:pt idx="13285">
                  <c:v>1310220000</c:v>
                </c:pt>
                <c:pt idx="13286">
                  <c:v>1310223600</c:v>
                </c:pt>
                <c:pt idx="13287">
                  <c:v>1310227200</c:v>
                </c:pt>
                <c:pt idx="13288">
                  <c:v>1310230800</c:v>
                </c:pt>
                <c:pt idx="13289">
                  <c:v>1310234400</c:v>
                </c:pt>
                <c:pt idx="13290">
                  <c:v>1310238000</c:v>
                </c:pt>
                <c:pt idx="13291">
                  <c:v>1310241600</c:v>
                </c:pt>
                <c:pt idx="13292">
                  <c:v>1310245200</c:v>
                </c:pt>
                <c:pt idx="13293">
                  <c:v>1310248800</c:v>
                </c:pt>
                <c:pt idx="13294">
                  <c:v>1310252400</c:v>
                </c:pt>
                <c:pt idx="13295">
                  <c:v>1310256000</c:v>
                </c:pt>
                <c:pt idx="13296">
                  <c:v>1310259600</c:v>
                </c:pt>
                <c:pt idx="13297">
                  <c:v>1310263200</c:v>
                </c:pt>
                <c:pt idx="13298">
                  <c:v>1310266800</c:v>
                </c:pt>
                <c:pt idx="13299">
                  <c:v>1310270400</c:v>
                </c:pt>
                <c:pt idx="13300">
                  <c:v>1310274000</c:v>
                </c:pt>
                <c:pt idx="13301">
                  <c:v>1310277600</c:v>
                </c:pt>
                <c:pt idx="13302">
                  <c:v>1310281200</c:v>
                </c:pt>
                <c:pt idx="13303">
                  <c:v>1310284800</c:v>
                </c:pt>
                <c:pt idx="13304">
                  <c:v>1310288400</c:v>
                </c:pt>
                <c:pt idx="13305">
                  <c:v>1310292000</c:v>
                </c:pt>
                <c:pt idx="13306">
                  <c:v>1310295600</c:v>
                </c:pt>
                <c:pt idx="13307">
                  <c:v>1310299200</c:v>
                </c:pt>
                <c:pt idx="13308">
                  <c:v>1310302800</c:v>
                </c:pt>
                <c:pt idx="13309">
                  <c:v>1310306400</c:v>
                </c:pt>
                <c:pt idx="13310">
                  <c:v>1310310000</c:v>
                </c:pt>
                <c:pt idx="13311">
                  <c:v>1310313600</c:v>
                </c:pt>
                <c:pt idx="13312">
                  <c:v>1310317200</c:v>
                </c:pt>
                <c:pt idx="13313">
                  <c:v>1310320800</c:v>
                </c:pt>
                <c:pt idx="13314">
                  <c:v>1310324400</c:v>
                </c:pt>
                <c:pt idx="13315">
                  <c:v>1310328000</c:v>
                </c:pt>
                <c:pt idx="13316">
                  <c:v>1310331600</c:v>
                </c:pt>
                <c:pt idx="13317">
                  <c:v>1310335200</c:v>
                </c:pt>
                <c:pt idx="13318">
                  <c:v>1310338800</c:v>
                </c:pt>
                <c:pt idx="13319">
                  <c:v>1310342400</c:v>
                </c:pt>
                <c:pt idx="13320">
                  <c:v>1310346000</c:v>
                </c:pt>
                <c:pt idx="13321">
                  <c:v>1310349600</c:v>
                </c:pt>
                <c:pt idx="13322">
                  <c:v>1310353200</c:v>
                </c:pt>
                <c:pt idx="13323">
                  <c:v>1310356800</c:v>
                </c:pt>
                <c:pt idx="13324">
                  <c:v>1310360400</c:v>
                </c:pt>
                <c:pt idx="13325">
                  <c:v>1310364000</c:v>
                </c:pt>
                <c:pt idx="13326">
                  <c:v>1310367600</c:v>
                </c:pt>
                <c:pt idx="13327">
                  <c:v>1310371200</c:v>
                </c:pt>
                <c:pt idx="13328">
                  <c:v>1310374800</c:v>
                </c:pt>
                <c:pt idx="13329">
                  <c:v>1310378400</c:v>
                </c:pt>
                <c:pt idx="13330">
                  <c:v>1310382000</c:v>
                </c:pt>
                <c:pt idx="13331">
                  <c:v>1310385600</c:v>
                </c:pt>
                <c:pt idx="13332">
                  <c:v>1310389200</c:v>
                </c:pt>
                <c:pt idx="13333">
                  <c:v>1310392800</c:v>
                </c:pt>
                <c:pt idx="13334">
                  <c:v>1310396400</c:v>
                </c:pt>
                <c:pt idx="13335">
                  <c:v>1310400000</c:v>
                </c:pt>
                <c:pt idx="13336">
                  <c:v>1310403600</c:v>
                </c:pt>
                <c:pt idx="13337">
                  <c:v>1310407200</c:v>
                </c:pt>
                <c:pt idx="13338">
                  <c:v>1310410800</c:v>
                </c:pt>
                <c:pt idx="13339">
                  <c:v>1310414400</c:v>
                </c:pt>
                <c:pt idx="13340">
                  <c:v>1310418000</c:v>
                </c:pt>
                <c:pt idx="13341">
                  <c:v>1310421600</c:v>
                </c:pt>
                <c:pt idx="13342">
                  <c:v>1310425200</c:v>
                </c:pt>
                <c:pt idx="13343">
                  <c:v>1310428800</c:v>
                </c:pt>
                <c:pt idx="13344">
                  <c:v>1310432400</c:v>
                </c:pt>
                <c:pt idx="13345">
                  <c:v>1310436000</c:v>
                </c:pt>
                <c:pt idx="13346">
                  <c:v>1310439600</c:v>
                </c:pt>
                <c:pt idx="13347">
                  <c:v>1310443200</c:v>
                </c:pt>
                <c:pt idx="13348">
                  <c:v>1310446800</c:v>
                </c:pt>
                <c:pt idx="13349">
                  <c:v>1310450400</c:v>
                </c:pt>
                <c:pt idx="13350">
                  <c:v>1310454000</c:v>
                </c:pt>
                <c:pt idx="13351">
                  <c:v>1310457600</c:v>
                </c:pt>
                <c:pt idx="13352">
                  <c:v>1310461200</c:v>
                </c:pt>
                <c:pt idx="13353">
                  <c:v>1310464800</c:v>
                </c:pt>
                <c:pt idx="13354">
                  <c:v>1310468400</c:v>
                </c:pt>
                <c:pt idx="13355">
                  <c:v>1310472000</c:v>
                </c:pt>
                <c:pt idx="13356">
                  <c:v>1310475600</c:v>
                </c:pt>
                <c:pt idx="13357">
                  <c:v>1310479200</c:v>
                </c:pt>
                <c:pt idx="13358">
                  <c:v>1310482800</c:v>
                </c:pt>
                <c:pt idx="13359">
                  <c:v>1310486400</c:v>
                </c:pt>
                <c:pt idx="13360">
                  <c:v>1310490000</c:v>
                </c:pt>
                <c:pt idx="13361">
                  <c:v>1310493600</c:v>
                </c:pt>
                <c:pt idx="13362">
                  <c:v>1310497200</c:v>
                </c:pt>
                <c:pt idx="13363">
                  <c:v>1310500800</c:v>
                </c:pt>
                <c:pt idx="13364">
                  <c:v>1310504400</c:v>
                </c:pt>
                <c:pt idx="13365">
                  <c:v>1310508000</c:v>
                </c:pt>
                <c:pt idx="13366">
                  <c:v>1310511600</c:v>
                </c:pt>
                <c:pt idx="13367">
                  <c:v>1310515200</c:v>
                </c:pt>
                <c:pt idx="13368">
                  <c:v>1310518800</c:v>
                </c:pt>
                <c:pt idx="13369">
                  <c:v>1310522400</c:v>
                </c:pt>
                <c:pt idx="13370">
                  <c:v>1310526000</c:v>
                </c:pt>
                <c:pt idx="13371">
                  <c:v>1310529600</c:v>
                </c:pt>
                <c:pt idx="13372">
                  <c:v>1310533200</c:v>
                </c:pt>
                <c:pt idx="13373">
                  <c:v>1310536800</c:v>
                </c:pt>
                <c:pt idx="13374">
                  <c:v>1310540400</c:v>
                </c:pt>
                <c:pt idx="13375">
                  <c:v>1310544000</c:v>
                </c:pt>
                <c:pt idx="13376">
                  <c:v>1310547600</c:v>
                </c:pt>
                <c:pt idx="13377">
                  <c:v>1310551200</c:v>
                </c:pt>
                <c:pt idx="13378">
                  <c:v>1310554800</c:v>
                </c:pt>
                <c:pt idx="13379">
                  <c:v>1310558400</c:v>
                </c:pt>
                <c:pt idx="13380">
                  <c:v>1310562000</c:v>
                </c:pt>
                <c:pt idx="13381">
                  <c:v>1310565600</c:v>
                </c:pt>
                <c:pt idx="13382">
                  <c:v>1310569200</c:v>
                </c:pt>
                <c:pt idx="13383">
                  <c:v>1310572800</c:v>
                </c:pt>
                <c:pt idx="13384">
                  <c:v>1310576400</c:v>
                </c:pt>
                <c:pt idx="13385">
                  <c:v>1310580000</c:v>
                </c:pt>
                <c:pt idx="13386">
                  <c:v>1310583600</c:v>
                </c:pt>
                <c:pt idx="13387">
                  <c:v>1310587200</c:v>
                </c:pt>
                <c:pt idx="13388">
                  <c:v>1310590800</c:v>
                </c:pt>
                <c:pt idx="13389">
                  <c:v>1310594400</c:v>
                </c:pt>
                <c:pt idx="13390">
                  <c:v>1310598000</c:v>
                </c:pt>
                <c:pt idx="13391">
                  <c:v>1310601600</c:v>
                </c:pt>
                <c:pt idx="13392">
                  <c:v>1310605200</c:v>
                </c:pt>
                <c:pt idx="13393">
                  <c:v>1310608800</c:v>
                </c:pt>
                <c:pt idx="13394">
                  <c:v>1310612400</c:v>
                </c:pt>
                <c:pt idx="13395">
                  <c:v>1310616000</c:v>
                </c:pt>
                <c:pt idx="13396">
                  <c:v>1310619600</c:v>
                </c:pt>
                <c:pt idx="13397">
                  <c:v>1310623200</c:v>
                </c:pt>
                <c:pt idx="13398">
                  <c:v>1310626800</c:v>
                </c:pt>
                <c:pt idx="13399">
                  <c:v>1310630400</c:v>
                </c:pt>
                <c:pt idx="13400">
                  <c:v>1310634000</c:v>
                </c:pt>
                <c:pt idx="13401">
                  <c:v>1310637600</c:v>
                </c:pt>
                <c:pt idx="13402">
                  <c:v>1310641200</c:v>
                </c:pt>
                <c:pt idx="13403">
                  <c:v>1310644800</c:v>
                </c:pt>
                <c:pt idx="13404">
                  <c:v>1310648400</c:v>
                </c:pt>
                <c:pt idx="13405">
                  <c:v>1310652000</c:v>
                </c:pt>
                <c:pt idx="13406">
                  <c:v>1310655600</c:v>
                </c:pt>
                <c:pt idx="13407">
                  <c:v>1310659200</c:v>
                </c:pt>
                <c:pt idx="13408">
                  <c:v>1310662800</c:v>
                </c:pt>
                <c:pt idx="13409">
                  <c:v>1310666400</c:v>
                </c:pt>
                <c:pt idx="13410">
                  <c:v>1310670000</c:v>
                </c:pt>
                <c:pt idx="13411">
                  <c:v>1310673600</c:v>
                </c:pt>
                <c:pt idx="13412">
                  <c:v>1310677200</c:v>
                </c:pt>
                <c:pt idx="13413">
                  <c:v>1310680800</c:v>
                </c:pt>
                <c:pt idx="13414">
                  <c:v>1310684400</c:v>
                </c:pt>
                <c:pt idx="13415">
                  <c:v>1310688000</c:v>
                </c:pt>
                <c:pt idx="13416">
                  <c:v>1310691600</c:v>
                </c:pt>
                <c:pt idx="13417">
                  <c:v>1310695200</c:v>
                </c:pt>
                <c:pt idx="13418">
                  <c:v>1310698800</c:v>
                </c:pt>
                <c:pt idx="13419">
                  <c:v>1310702400</c:v>
                </c:pt>
                <c:pt idx="13420">
                  <c:v>1310706000</c:v>
                </c:pt>
                <c:pt idx="13421">
                  <c:v>1310709600</c:v>
                </c:pt>
                <c:pt idx="13422">
                  <c:v>1310713200</c:v>
                </c:pt>
                <c:pt idx="13423">
                  <c:v>1310716800</c:v>
                </c:pt>
                <c:pt idx="13424">
                  <c:v>1310720400</c:v>
                </c:pt>
                <c:pt idx="13425">
                  <c:v>1310724000</c:v>
                </c:pt>
                <c:pt idx="13426">
                  <c:v>1310727600</c:v>
                </c:pt>
                <c:pt idx="13427">
                  <c:v>1310731200</c:v>
                </c:pt>
                <c:pt idx="13428">
                  <c:v>1310734800</c:v>
                </c:pt>
                <c:pt idx="13429">
                  <c:v>1310738400</c:v>
                </c:pt>
                <c:pt idx="13430">
                  <c:v>1310742000</c:v>
                </c:pt>
                <c:pt idx="13431">
                  <c:v>1310745600</c:v>
                </c:pt>
                <c:pt idx="13432">
                  <c:v>1310749200</c:v>
                </c:pt>
                <c:pt idx="13433">
                  <c:v>1310752800</c:v>
                </c:pt>
                <c:pt idx="13434">
                  <c:v>1310756400</c:v>
                </c:pt>
                <c:pt idx="13435">
                  <c:v>1310760000</c:v>
                </c:pt>
                <c:pt idx="13436">
                  <c:v>1310763600</c:v>
                </c:pt>
                <c:pt idx="13437">
                  <c:v>1310767200</c:v>
                </c:pt>
                <c:pt idx="13438">
                  <c:v>1310770800</c:v>
                </c:pt>
                <c:pt idx="13439">
                  <c:v>1310774400</c:v>
                </c:pt>
                <c:pt idx="13440">
                  <c:v>1310778000</c:v>
                </c:pt>
                <c:pt idx="13441">
                  <c:v>1310781600</c:v>
                </c:pt>
                <c:pt idx="13442">
                  <c:v>1310785200</c:v>
                </c:pt>
                <c:pt idx="13443">
                  <c:v>1310788800</c:v>
                </c:pt>
                <c:pt idx="13444">
                  <c:v>1310792400</c:v>
                </c:pt>
                <c:pt idx="13445">
                  <c:v>1310796000</c:v>
                </c:pt>
                <c:pt idx="13446">
                  <c:v>1310799600</c:v>
                </c:pt>
                <c:pt idx="13447">
                  <c:v>1310803200</c:v>
                </c:pt>
                <c:pt idx="13448">
                  <c:v>1310806800</c:v>
                </c:pt>
                <c:pt idx="13449">
                  <c:v>1310810400</c:v>
                </c:pt>
                <c:pt idx="13450">
                  <c:v>1310814000</c:v>
                </c:pt>
                <c:pt idx="13451">
                  <c:v>1310817600</c:v>
                </c:pt>
                <c:pt idx="13452">
                  <c:v>1310821200</c:v>
                </c:pt>
                <c:pt idx="13453">
                  <c:v>1310824800</c:v>
                </c:pt>
                <c:pt idx="13454">
                  <c:v>1310828400</c:v>
                </c:pt>
                <c:pt idx="13455">
                  <c:v>1310832000</c:v>
                </c:pt>
                <c:pt idx="13456">
                  <c:v>1310835600</c:v>
                </c:pt>
                <c:pt idx="13457">
                  <c:v>1310839200</c:v>
                </c:pt>
                <c:pt idx="13458">
                  <c:v>1310842800</c:v>
                </c:pt>
                <c:pt idx="13459">
                  <c:v>1310846400</c:v>
                </c:pt>
                <c:pt idx="13460">
                  <c:v>1310850000</c:v>
                </c:pt>
                <c:pt idx="13461">
                  <c:v>1310853600</c:v>
                </c:pt>
                <c:pt idx="13462">
                  <c:v>1310857200</c:v>
                </c:pt>
                <c:pt idx="13463">
                  <c:v>1310860800</c:v>
                </c:pt>
                <c:pt idx="13464">
                  <c:v>1310864400</c:v>
                </c:pt>
                <c:pt idx="13465">
                  <c:v>1310868000</c:v>
                </c:pt>
                <c:pt idx="13466">
                  <c:v>1310871600</c:v>
                </c:pt>
                <c:pt idx="13467">
                  <c:v>1310875200</c:v>
                </c:pt>
                <c:pt idx="13468">
                  <c:v>1310878800</c:v>
                </c:pt>
                <c:pt idx="13469">
                  <c:v>1310882400</c:v>
                </c:pt>
                <c:pt idx="13470">
                  <c:v>1310886000</c:v>
                </c:pt>
                <c:pt idx="13471">
                  <c:v>1310889600</c:v>
                </c:pt>
                <c:pt idx="13472">
                  <c:v>1310893200</c:v>
                </c:pt>
                <c:pt idx="13473">
                  <c:v>1310896800</c:v>
                </c:pt>
                <c:pt idx="13474">
                  <c:v>1310900400</c:v>
                </c:pt>
                <c:pt idx="13475">
                  <c:v>1310904000</c:v>
                </c:pt>
                <c:pt idx="13476">
                  <c:v>1310907600</c:v>
                </c:pt>
                <c:pt idx="13477">
                  <c:v>1310911200</c:v>
                </c:pt>
                <c:pt idx="13478">
                  <c:v>1310914800</c:v>
                </c:pt>
                <c:pt idx="13479">
                  <c:v>1310918400</c:v>
                </c:pt>
                <c:pt idx="13480">
                  <c:v>1310922000</c:v>
                </c:pt>
                <c:pt idx="13481">
                  <c:v>1310925600</c:v>
                </c:pt>
                <c:pt idx="13482">
                  <c:v>1310929200</c:v>
                </c:pt>
                <c:pt idx="13483">
                  <c:v>1310932800</c:v>
                </c:pt>
                <c:pt idx="13484">
                  <c:v>1310936400</c:v>
                </c:pt>
                <c:pt idx="13485">
                  <c:v>1310940000</c:v>
                </c:pt>
                <c:pt idx="13486">
                  <c:v>1310943600</c:v>
                </c:pt>
                <c:pt idx="13487">
                  <c:v>1310947200</c:v>
                </c:pt>
                <c:pt idx="13488">
                  <c:v>1310950800</c:v>
                </c:pt>
                <c:pt idx="13489">
                  <c:v>1310954400</c:v>
                </c:pt>
                <c:pt idx="13490">
                  <c:v>1310958000</c:v>
                </c:pt>
                <c:pt idx="13491">
                  <c:v>1310961600</c:v>
                </c:pt>
                <c:pt idx="13492">
                  <c:v>1310965200</c:v>
                </c:pt>
                <c:pt idx="13493">
                  <c:v>1310968800</c:v>
                </c:pt>
                <c:pt idx="13494">
                  <c:v>1310972400</c:v>
                </c:pt>
                <c:pt idx="13495">
                  <c:v>1310976000</c:v>
                </c:pt>
                <c:pt idx="13496">
                  <c:v>1310979600</c:v>
                </c:pt>
                <c:pt idx="13497">
                  <c:v>1310983200</c:v>
                </c:pt>
                <c:pt idx="13498">
                  <c:v>1310986800</c:v>
                </c:pt>
                <c:pt idx="13499">
                  <c:v>1310990400</c:v>
                </c:pt>
                <c:pt idx="13500">
                  <c:v>1310994000</c:v>
                </c:pt>
                <c:pt idx="13501">
                  <c:v>1310997600</c:v>
                </c:pt>
                <c:pt idx="13502">
                  <c:v>1311001200</c:v>
                </c:pt>
                <c:pt idx="13503">
                  <c:v>1311004800</c:v>
                </c:pt>
                <c:pt idx="13504">
                  <c:v>1311008400</c:v>
                </c:pt>
                <c:pt idx="13505">
                  <c:v>1311012000</c:v>
                </c:pt>
                <c:pt idx="13506">
                  <c:v>1311015600</c:v>
                </c:pt>
                <c:pt idx="13507">
                  <c:v>1311019200</c:v>
                </c:pt>
                <c:pt idx="13508">
                  <c:v>1311022800</c:v>
                </c:pt>
                <c:pt idx="13509">
                  <c:v>1311026400</c:v>
                </c:pt>
                <c:pt idx="13510">
                  <c:v>1311030000</c:v>
                </c:pt>
                <c:pt idx="13511">
                  <c:v>1311033600</c:v>
                </c:pt>
                <c:pt idx="13512">
                  <c:v>1311037200</c:v>
                </c:pt>
                <c:pt idx="13513">
                  <c:v>1311040800</c:v>
                </c:pt>
                <c:pt idx="13514">
                  <c:v>1311044400</c:v>
                </c:pt>
                <c:pt idx="13515">
                  <c:v>1311048000</c:v>
                </c:pt>
                <c:pt idx="13516">
                  <c:v>1311051600</c:v>
                </c:pt>
                <c:pt idx="13517">
                  <c:v>1311055200</c:v>
                </c:pt>
                <c:pt idx="13518">
                  <c:v>1311058800</c:v>
                </c:pt>
                <c:pt idx="13519">
                  <c:v>1311062400</c:v>
                </c:pt>
                <c:pt idx="13520">
                  <c:v>1311066000</c:v>
                </c:pt>
                <c:pt idx="13521">
                  <c:v>1311069600</c:v>
                </c:pt>
                <c:pt idx="13522">
                  <c:v>1311073200</c:v>
                </c:pt>
                <c:pt idx="13523">
                  <c:v>1311076800</c:v>
                </c:pt>
                <c:pt idx="13524">
                  <c:v>1311080400</c:v>
                </c:pt>
                <c:pt idx="13525">
                  <c:v>1311084000</c:v>
                </c:pt>
                <c:pt idx="13526">
                  <c:v>1311087600</c:v>
                </c:pt>
                <c:pt idx="13527">
                  <c:v>1311091200</c:v>
                </c:pt>
                <c:pt idx="13528">
                  <c:v>1311094800</c:v>
                </c:pt>
                <c:pt idx="13529">
                  <c:v>1311098400</c:v>
                </c:pt>
                <c:pt idx="13530">
                  <c:v>1311102000</c:v>
                </c:pt>
                <c:pt idx="13531">
                  <c:v>1311105600</c:v>
                </c:pt>
                <c:pt idx="13532">
                  <c:v>1311109200</c:v>
                </c:pt>
                <c:pt idx="13533">
                  <c:v>1311112800</c:v>
                </c:pt>
                <c:pt idx="13534">
                  <c:v>1311116400</c:v>
                </c:pt>
                <c:pt idx="13535">
                  <c:v>1311120000</c:v>
                </c:pt>
                <c:pt idx="13536">
                  <c:v>1311123600</c:v>
                </c:pt>
                <c:pt idx="13537">
                  <c:v>1311127200</c:v>
                </c:pt>
                <c:pt idx="13538">
                  <c:v>1311130800</c:v>
                </c:pt>
                <c:pt idx="13539">
                  <c:v>1311134400</c:v>
                </c:pt>
                <c:pt idx="13540">
                  <c:v>1311138000</c:v>
                </c:pt>
                <c:pt idx="13541">
                  <c:v>1311141600</c:v>
                </c:pt>
                <c:pt idx="13542">
                  <c:v>1311145200</c:v>
                </c:pt>
                <c:pt idx="13543">
                  <c:v>1311148800</c:v>
                </c:pt>
                <c:pt idx="13544">
                  <c:v>1311152400</c:v>
                </c:pt>
                <c:pt idx="13545">
                  <c:v>1311156000</c:v>
                </c:pt>
                <c:pt idx="13546">
                  <c:v>1311159600</c:v>
                </c:pt>
                <c:pt idx="13547">
                  <c:v>1311163200</c:v>
                </c:pt>
                <c:pt idx="13548">
                  <c:v>1311166800</c:v>
                </c:pt>
                <c:pt idx="13549">
                  <c:v>1311170400</c:v>
                </c:pt>
                <c:pt idx="13550">
                  <c:v>1311174000</c:v>
                </c:pt>
                <c:pt idx="13551">
                  <c:v>1311177600</c:v>
                </c:pt>
                <c:pt idx="13552">
                  <c:v>1311181200</c:v>
                </c:pt>
                <c:pt idx="13553">
                  <c:v>1311184800</c:v>
                </c:pt>
                <c:pt idx="13554">
                  <c:v>1311188400</c:v>
                </c:pt>
                <c:pt idx="13555">
                  <c:v>1311192000</c:v>
                </c:pt>
                <c:pt idx="13556">
                  <c:v>1311195600</c:v>
                </c:pt>
                <c:pt idx="13557">
                  <c:v>1311199200</c:v>
                </c:pt>
                <c:pt idx="13558">
                  <c:v>1311202800</c:v>
                </c:pt>
                <c:pt idx="13559">
                  <c:v>1311206400</c:v>
                </c:pt>
                <c:pt idx="13560">
                  <c:v>1311210000</c:v>
                </c:pt>
                <c:pt idx="13561">
                  <c:v>1311213600</c:v>
                </c:pt>
                <c:pt idx="13562">
                  <c:v>1311217200</c:v>
                </c:pt>
                <c:pt idx="13563">
                  <c:v>1311220800</c:v>
                </c:pt>
                <c:pt idx="13564">
                  <c:v>1311224400</c:v>
                </c:pt>
                <c:pt idx="13565">
                  <c:v>1311228000</c:v>
                </c:pt>
                <c:pt idx="13566">
                  <c:v>1311231600</c:v>
                </c:pt>
                <c:pt idx="13567">
                  <c:v>1311235200</c:v>
                </c:pt>
                <c:pt idx="13568">
                  <c:v>1311238800</c:v>
                </c:pt>
                <c:pt idx="13569">
                  <c:v>1311242400</c:v>
                </c:pt>
                <c:pt idx="13570">
                  <c:v>1311246000</c:v>
                </c:pt>
                <c:pt idx="13571">
                  <c:v>1311249600</c:v>
                </c:pt>
                <c:pt idx="13572">
                  <c:v>1311253200</c:v>
                </c:pt>
                <c:pt idx="13573">
                  <c:v>1311256800</c:v>
                </c:pt>
                <c:pt idx="13574">
                  <c:v>1311260400</c:v>
                </c:pt>
                <c:pt idx="13575">
                  <c:v>1311264000</c:v>
                </c:pt>
                <c:pt idx="13576">
                  <c:v>1311267600</c:v>
                </c:pt>
                <c:pt idx="13577">
                  <c:v>1311271200</c:v>
                </c:pt>
                <c:pt idx="13578">
                  <c:v>1311274800</c:v>
                </c:pt>
                <c:pt idx="13579">
                  <c:v>1311278400</c:v>
                </c:pt>
                <c:pt idx="13580">
                  <c:v>1311282000</c:v>
                </c:pt>
                <c:pt idx="13581">
                  <c:v>1311285600</c:v>
                </c:pt>
                <c:pt idx="13582">
                  <c:v>1311289200</c:v>
                </c:pt>
                <c:pt idx="13583">
                  <c:v>1311292800</c:v>
                </c:pt>
                <c:pt idx="13584">
                  <c:v>1311296400</c:v>
                </c:pt>
                <c:pt idx="13585">
                  <c:v>1311300000</c:v>
                </c:pt>
                <c:pt idx="13586">
                  <c:v>1311303600</c:v>
                </c:pt>
                <c:pt idx="13587">
                  <c:v>1311307200</c:v>
                </c:pt>
                <c:pt idx="13588">
                  <c:v>1311310800</c:v>
                </c:pt>
                <c:pt idx="13589">
                  <c:v>1311314400</c:v>
                </c:pt>
                <c:pt idx="13590">
                  <c:v>1311318000</c:v>
                </c:pt>
                <c:pt idx="13591">
                  <c:v>1311321600</c:v>
                </c:pt>
                <c:pt idx="13592">
                  <c:v>1311325200</c:v>
                </c:pt>
                <c:pt idx="13593">
                  <c:v>1311328800</c:v>
                </c:pt>
                <c:pt idx="13594">
                  <c:v>1311332400</c:v>
                </c:pt>
                <c:pt idx="13595">
                  <c:v>1311336000</c:v>
                </c:pt>
                <c:pt idx="13596">
                  <c:v>1311339600</c:v>
                </c:pt>
                <c:pt idx="13597">
                  <c:v>1311343200</c:v>
                </c:pt>
                <c:pt idx="13598">
                  <c:v>1311346800</c:v>
                </c:pt>
                <c:pt idx="13599">
                  <c:v>1311350400</c:v>
                </c:pt>
                <c:pt idx="13600">
                  <c:v>1311354000</c:v>
                </c:pt>
                <c:pt idx="13601">
                  <c:v>1311357600</c:v>
                </c:pt>
                <c:pt idx="13602">
                  <c:v>1311361200</c:v>
                </c:pt>
                <c:pt idx="13603">
                  <c:v>1311364800</c:v>
                </c:pt>
                <c:pt idx="13604">
                  <c:v>1311368400</c:v>
                </c:pt>
                <c:pt idx="13605">
                  <c:v>1311372000</c:v>
                </c:pt>
                <c:pt idx="13606">
                  <c:v>1311375600</c:v>
                </c:pt>
                <c:pt idx="13607">
                  <c:v>1311379200</c:v>
                </c:pt>
                <c:pt idx="13608">
                  <c:v>1311382800</c:v>
                </c:pt>
                <c:pt idx="13609">
                  <c:v>1311386400</c:v>
                </c:pt>
                <c:pt idx="13610">
                  <c:v>1311390000</c:v>
                </c:pt>
                <c:pt idx="13611">
                  <c:v>1311393600</c:v>
                </c:pt>
                <c:pt idx="13612">
                  <c:v>1311397200</c:v>
                </c:pt>
                <c:pt idx="13613">
                  <c:v>1311400800</c:v>
                </c:pt>
                <c:pt idx="13614">
                  <c:v>1311404400</c:v>
                </c:pt>
                <c:pt idx="13615">
                  <c:v>1311408000</c:v>
                </c:pt>
                <c:pt idx="13616">
                  <c:v>1311411600</c:v>
                </c:pt>
                <c:pt idx="13617">
                  <c:v>1311415200</c:v>
                </c:pt>
                <c:pt idx="13618">
                  <c:v>1311418800</c:v>
                </c:pt>
                <c:pt idx="13619">
                  <c:v>1311422400</c:v>
                </c:pt>
                <c:pt idx="13620">
                  <c:v>1311426000</c:v>
                </c:pt>
                <c:pt idx="13621">
                  <c:v>1311429600</c:v>
                </c:pt>
                <c:pt idx="13622">
                  <c:v>1311433200</c:v>
                </c:pt>
                <c:pt idx="13623">
                  <c:v>1311436800</c:v>
                </c:pt>
                <c:pt idx="13624">
                  <c:v>1311440400</c:v>
                </c:pt>
                <c:pt idx="13625">
                  <c:v>1311444000</c:v>
                </c:pt>
                <c:pt idx="13626">
                  <c:v>1311447600</c:v>
                </c:pt>
                <c:pt idx="13627">
                  <c:v>1311451200</c:v>
                </c:pt>
                <c:pt idx="13628">
                  <c:v>1311454800</c:v>
                </c:pt>
                <c:pt idx="13629">
                  <c:v>1311458400</c:v>
                </c:pt>
                <c:pt idx="13630">
                  <c:v>1311462000</c:v>
                </c:pt>
                <c:pt idx="13631">
                  <c:v>1311465600</c:v>
                </c:pt>
                <c:pt idx="13632">
                  <c:v>1311469200</c:v>
                </c:pt>
                <c:pt idx="13633">
                  <c:v>1311472800</c:v>
                </c:pt>
                <c:pt idx="13634">
                  <c:v>1311476400</c:v>
                </c:pt>
                <c:pt idx="13635">
                  <c:v>1311480000</c:v>
                </c:pt>
                <c:pt idx="13636">
                  <c:v>1311483600</c:v>
                </c:pt>
                <c:pt idx="13637">
                  <c:v>1311487200</c:v>
                </c:pt>
                <c:pt idx="13638">
                  <c:v>1311490800</c:v>
                </c:pt>
                <c:pt idx="13639">
                  <c:v>1311494400</c:v>
                </c:pt>
                <c:pt idx="13640">
                  <c:v>1311498000</c:v>
                </c:pt>
                <c:pt idx="13641">
                  <c:v>1311501600</c:v>
                </c:pt>
                <c:pt idx="13642">
                  <c:v>1311505200</c:v>
                </c:pt>
                <c:pt idx="13643">
                  <c:v>1311508800</c:v>
                </c:pt>
                <c:pt idx="13644">
                  <c:v>1311512400</c:v>
                </c:pt>
                <c:pt idx="13645">
                  <c:v>1311516000</c:v>
                </c:pt>
                <c:pt idx="13646">
                  <c:v>1311519600</c:v>
                </c:pt>
                <c:pt idx="13647">
                  <c:v>1311523200</c:v>
                </c:pt>
                <c:pt idx="13648">
                  <c:v>1311526800</c:v>
                </c:pt>
                <c:pt idx="13649">
                  <c:v>1311530400</c:v>
                </c:pt>
                <c:pt idx="13650">
                  <c:v>1311534000</c:v>
                </c:pt>
                <c:pt idx="13651">
                  <c:v>1311537600</c:v>
                </c:pt>
                <c:pt idx="13652">
                  <c:v>1311541200</c:v>
                </c:pt>
                <c:pt idx="13653">
                  <c:v>1311544800</c:v>
                </c:pt>
                <c:pt idx="13654">
                  <c:v>1311548400</c:v>
                </c:pt>
                <c:pt idx="13655">
                  <c:v>1311552000</c:v>
                </c:pt>
                <c:pt idx="13656">
                  <c:v>1311555600</c:v>
                </c:pt>
                <c:pt idx="13657">
                  <c:v>1311559200</c:v>
                </c:pt>
                <c:pt idx="13658">
                  <c:v>1311562800</c:v>
                </c:pt>
                <c:pt idx="13659">
                  <c:v>1311566400</c:v>
                </c:pt>
                <c:pt idx="13660">
                  <c:v>1311570000</c:v>
                </c:pt>
                <c:pt idx="13661">
                  <c:v>1311573600</c:v>
                </c:pt>
                <c:pt idx="13662">
                  <c:v>1311577200</c:v>
                </c:pt>
                <c:pt idx="13663">
                  <c:v>1311580800</c:v>
                </c:pt>
                <c:pt idx="13664">
                  <c:v>1311584400</c:v>
                </c:pt>
                <c:pt idx="13665">
                  <c:v>1311588000</c:v>
                </c:pt>
                <c:pt idx="13666">
                  <c:v>1311591600</c:v>
                </c:pt>
                <c:pt idx="13667">
                  <c:v>1311595200</c:v>
                </c:pt>
                <c:pt idx="13668">
                  <c:v>1311598800</c:v>
                </c:pt>
                <c:pt idx="13669">
                  <c:v>1311602400</c:v>
                </c:pt>
                <c:pt idx="13670">
                  <c:v>1311606000</c:v>
                </c:pt>
                <c:pt idx="13671">
                  <c:v>1311609600</c:v>
                </c:pt>
                <c:pt idx="13672">
                  <c:v>1311613200</c:v>
                </c:pt>
                <c:pt idx="13673">
                  <c:v>1311616800</c:v>
                </c:pt>
                <c:pt idx="13674">
                  <c:v>1311620400</c:v>
                </c:pt>
                <c:pt idx="13675">
                  <c:v>1311624000</c:v>
                </c:pt>
                <c:pt idx="13676">
                  <c:v>1311627600</c:v>
                </c:pt>
                <c:pt idx="13677">
                  <c:v>1311631200</c:v>
                </c:pt>
                <c:pt idx="13678">
                  <c:v>1311634800</c:v>
                </c:pt>
                <c:pt idx="13679">
                  <c:v>1311638400</c:v>
                </c:pt>
                <c:pt idx="13680">
                  <c:v>1311642000</c:v>
                </c:pt>
                <c:pt idx="13681">
                  <c:v>1311645600</c:v>
                </c:pt>
                <c:pt idx="13682">
                  <c:v>1311649200</c:v>
                </c:pt>
                <c:pt idx="13683">
                  <c:v>1311652800</c:v>
                </c:pt>
                <c:pt idx="13684">
                  <c:v>1311656400</c:v>
                </c:pt>
                <c:pt idx="13685">
                  <c:v>1311660000</c:v>
                </c:pt>
                <c:pt idx="13686">
                  <c:v>1311663600</c:v>
                </c:pt>
                <c:pt idx="13687">
                  <c:v>1311667200</c:v>
                </c:pt>
                <c:pt idx="13688">
                  <c:v>1311670800</c:v>
                </c:pt>
                <c:pt idx="13689">
                  <c:v>1311674400</c:v>
                </c:pt>
                <c:pt idx="13690">
                  <c:v>1311678000</c:v>
                </c:pt>
                <c:pt idx="13691">
                  <c:v>1311681600</c:v>
                </c:pt>
                <c:pt idx="13692">
                  <c:v>1311685200</c:v>
                </c:pt>
                <c:pt idx="13693">
                  <c:v>1311688800</c:v>
                </c:pt>
                <c:pt idx="13694">
                  <c:v>1311692400</c:v>
                </c:pt>
                <c:pt idx="13695">
                  <c:v>1311696000</c:v>
                </c:pt>
                <c:pt idx="13696">
                  <c:v>1311699600</c:v>
                </c:pt>
                <c:pt idx="13697">
                  <c:v>1311703200</c:v>
                </c:pt>
                <c:pt idx="13698">
                  <c:v>1311706800</c:v>
                </c:pt>
                <c:pt idx="13699">
                  <c:v>1311710400</c:v>
                </c:pt>
                <c:pt idx="13700">
                  <c:v>1311714000</c:v>
                </c:pt>
                <c:pt idx="13701">
                  <c:v>1311717600</c:v>
                </c:pt>
                <c:pt idx="13702">
                  <c:v>1311721200</c:v>
                </c:pt>
                <c:pt idx="13703">
                  <c:v>1311724800</c:v>
                </c:pt>
                <c:pt idx="13704">
                  <c:v>1311728400</c:v>
                </c:pt>
                <c:pt idx="13705">
                  <c:v>1311732000</c:v>
                </c:pt>
                <c:pt idx="13706">
                  <c:v>1311735600</c:v>
                </c:pt>
                <c:pt idx="13707">
                  <c:v>1311739200</c:v>
                </c:pt>
                <c:pt idx="13708">
                  <c:v>1311742800</c:v>
                </c:pt>
                <c:pt idx="13709">
                  <c:v>1311746400</c:v>
                </c:pt>
                <c:pt idx="13710">
                  <c:v>1311750000</c:v>
                </c:pt>
                <c:pt idx="13711">
                  <c:v>1311753600</c:v>
                </c:pt>
                <c:pt idx="13712">
                  <c:v>1311757200</c:v>
                </c:pt>
                <c:pt idx="13713">
                  <c:v>1311760800</c:v>
                </c:pt>
                <c:pt idx="13714">
                  <c:v>1311764400</c:v>
                </c:pt>
                <c:pt idx="13715">
                  <c:v>1311768000</c:v>
                </c:pt>
                <c:pt idx="13716">
                  <c:v>1311771600</c:v>
                </c:pt>
                <c:pt idx="13717">
                  <c:v>1311775200</c:v>
                </c:pt>
                <c:pt idx="13718">
                  <c:v>1311778800</c:v>
                </c:pt>
                <c:pt idx="13719">
                  <c:v>1311782400</c:v>
                </c:pt>
                <c:pt idx="13720">
                  <c:v>1311786000</c:v>
                </c:pt>
                <c:pt idx="13721">
                  <c:v>1311789600</c:v>
                </c:pt>
                <c:pt idx="13722">
                  <c:v>1311793200</c:v>
                </c:pt>
                <c:pt idx="13723">
                  <c:v>1311796800</c:v>
                </c:pt>
                <c:pt idx="13724">
                  <c:v>1311800400</c:v>
                </c:pt>
                <c:pt idx="13725">
                  <c:v>1311804000</c:v>
                </c:pt>
                <c:pt idx="13726">
                  <c:v>1311807600</c:v>
                </c:pt>
                <c:pt idx="13727">
                  <c:v>1311811200</c:v>
                </c:pt>
                <c:pt idx="13728">
                  <c:v>1311814800</c:v>
                </c:pt>
                <c:pt idx="13729">
                  <c:v>1311818400</c:v>
                </c:pt>
                <c:pt idx="13730">
                  <c:v>1311822000</c:v>
                </c:pt>
                <c:pt idx="13731">
                  <c:v>1311825600</c:v>
                </c:pt>
                <c:pt idx="13732">
                  <c:v>1311829200</c:v>
                </c:pt>
                <c:pt idx="13733">
                  <c:v>1311832800</c:v>
                </c:pt>
                <c:pt idx="13734">
                  <c:v>1311836400</c:v>
                </c:pt>
                <c:pt idx="13735">
                  <c:v>1311840000</c:v>
                </c:pt>
                <c:pt idx="13736">
                  <c:v>1311843600</c:v>
                </c:pt>
                <c:pt idx="13737">
                  <c:v>1311847200</c:v>
                </c:pt>
                <c:pt idx="13738">
                  <c:v>1311850800</c:v>
                </c:pt>
                <c:pt idx="13739">
                  <c:v>1311854400</c:v>
                </c:pt>
                <c:pt idx="13740">
                  <c:v>1311858000</c:v>
                </c:pt>
                <c:pt idx="13741">
                  <c:v>1311861600</c:v>
                </c:pt>
                <c:pt idx="13742">
                  <c:v>1311865200</c:v>
                </c:pt>
                <c:pt idx="13743">
                  <c:v>1311868800</c:v>
                </c:pt>
                <c:pt idx="13744">
                  <c:v>1311872400</c:v>
                </c:pt>
                <c:pt idx="13745">
                  <c:v>1311876000</c:v>
                </c:pt>
                <c:pt idx="13746">
                  <c:v>1311879600</c:v>
                </c:pt>
                <c:pt idx="13747">
                  <c:v>1311883200</c:v>
                </c:pt>
                <c:pt idx="13748">
                  <c:v>1311886800</c:v>
                </c:pt>
                <c:pt idx="13749">
                  <c:v>1311890400</c:v>
                </c:pt>
                <c:pt idx="13750">
                  <c:v>1311894000</c:v>
                </c:pt>
                <c:pt idx="13751">
                  <c:v>1311897600</c:v>
                </c:pt>
                <c:pt idx="13752">
                  <c:v>1311901200</c:v>
                </c:pt>
                <c:pt idx="13753">
                  <c:v>1311904800</c:v>
                </c:pt>
                <c:pt idx="13754">
                  <c:v>1311908400</c:v>
                </c:pt>
                <c:pt idx="13755">
                  <c:v>1311912000</c:v>
                </c:pt>
                <c:pt idx="13756">
                  <c:v>1311915600</c:v>
                </c:pt>
                <c:pt idx="13757">
                  <c:v>1311919200</c:v>
                </c:pt>
                <c:pt idx="13758">
                  <c:v>1311922800</c:v>
                </c:pt>
                <c:pt idx="13759">
                  <c:v>1311926400</c:v>
                </c:pt>
                <c:pt idx="13760">
                  <c:v>1311930000</c:v>
                </c:pt>
                <c:pt idx="13761">
                  <c:v>1311933600</c:v>
                </c:pt>
                <c:pt idx="13762">
                  <c:v>1311937200</c:v>
                </c:pt>
                <c:pt idx="13763">
                  <c:v>1311940800</c:v>
                </c:pt>
                <c:pt idx="13764">
                  <c:v>1311944400</c:v>
                </c:pt>
                <c:pt idx="13765">
                  <c:v>1311948000</c:v>
                </c:pt>
                <c:pt idx="13766">
                  <c:v>1311951600</c:v>
                </c:pt>
                <c:pt idx="13767">
                  <c:v>1311955200</c:v>
                </c:pt>
                <c:pt idx="13768">
                  <c:v>1311958800</c:v>
                </c:pt>
                <c:pt idx="13769">
                  <c:v>1311962400</c:v>
                </c:pt>
                <c:pt idx="13770">
                  <c:v>1311966000</c:v>
                </c:pt>
                <c:pt idx="13771">
                  <c:v>1311969600</c:v>
                </c:pt>
                <c:pt idx="13772">
                  <c:v>1311973200</c:v>
                </c:pt>
                <c:pt idx="13773">
                  <c:v>1311976800</c:v>
                </c:pt>
                <c:pt idx="13774">
                  <c:v>1311980400</c:v>
                </c:pt>
                <c:pt idx="13775">
                  <c:v>1311984000</c:v>
                </c:pt>
                <c:pt idx="13776">
                  <c:v>1311987600</c:v>
                </c:pt>
                <c:pt idx="13777">
                  <c:v>1311991200</c:v>
                </c:pt>
                <c:pt idx="13778">
                  <c:v>1311994800</c:v>
                </c:pt>
                <c:pt idx="13779">
                  <c:v>1311998400</c:v>
                </c:pt>
                <c:pt idx="13780">
                  <c:v>1312002000</c:v>
                </c:pt>
                <c:pt idx="13781">
                  <c:v>1312005600</c:v>
                </c:pt>
                <c:pt idx="13782">
                  <c:v>1312009200</c:v>
                </c:pt>
                <c:pt idx="13783">
                  <c:v>1312012800</c:v>
                </c:pt>
                <c:pt idx="13784">
                  <c:v>1312016400</c:v>
                </c:pt>
                <c:pt idx="13785">
                  <c:v>1312020000</c:v>
                </c:pt>
                <c:pt idx="13786">
                  <c:v>1312023600</c:v>
                </c:pt>
                <c:pt idx="13787">
                  <c:v>1312027200</c:v>
                </c:pt>
                <c:pt idx="13788">
                  <c:v>1312030800</c:v>
                </c:pt>
                <c:pt idx="13789">
                  <c:v>1312034400</c:v>
                </c:pt>
                <c:pt idx="13790">
                  <c:v>1312038000</c:v>
                </c:pt>
                <c:pt idx="13791">
                  <c:v>1312041600</c:v>
                </c:pt>
                <c:pt idx="13792">
                  <c:v>1312045200</c:v>
                </c:pt>
                <c:pt idx="13793">
                  <c:v>1312048800</c:v>
                </c:pt>
                <c:pt idx="13794">
                  <c:v>1312052400</c:v>
                </c:pt>
                <c:pt idx="13795">
                  <c:v>1312056000</c:v>
                </c:pt>
                <c:pt idx="13796">
                  <c:v>1312059600</c:v>
                </c:pt>
                <c:pt idx="13797">
                  <c:v>1312063200</c:v>
                </c:pt>
                <c:pt idx="13798">
                  <c:v>1312066800</c:v>
                </c:pt>
                <c:pt idx="13799">
                  <c:v>1312070400</c:v>
                </c:pt>
                <c:pt idx="13800">
                  <c:v>1312074000</c:v>
                </c:pt>
                <c:pt idx="13801">
                  <c:v>1312077600</c:v>
                </c:pt>
                <c:pt idx="13802">
                  <c:v>1312081200</c:v>
                </c:pt>
                <c:pt idx="13803">
                  <c:v>1312084800</c:v>
                </c:pt>
                <c:pt idx="13804">
                  <c:v>1312088400</c:v>
                </c:pt>
                <c:pt idx="13805">
                  <c:v>1312092000</c:v>
                </c:pt>
                <c:pt idx="13806">
                  <c:v>1312095600</c:v>
                </c:pt>
                <c:pt idx="13807">
                  <c:v>1312099200</c:v>
                </c:pt>
                <c:pt idx="13808">
                  <c:v>1312102800</c:v>
                </c:pt>
                <c:pt idx="13809">
                  <c:v>1312106400</c:v>
                </c:pt>
                <c:pt idx="13810">
                  <c:v>1312110000</c:v>
                </c:pt>
                <c:pt idx="13811">
                  <c:v>1312113600</c:v>
                </c:pt>
                <c:pt idx="13812">
                  <c:v>1312117200</c:v>
                </c:pt>
                <c:pt idx="13813">
                  <c:v>1312120800</c:v>
                </c:pt>
                <c:pt idx="13814">
                  <c:v>1312124400</c:v>
                </c:pt>
                <c:pt idx="13815">
                  <c:v>1312128000</c:v>
                </c:pt>
                <c:pt idx="13816">
                  <c:v>1312131600</c:v>
                </c:pt>
                <c:pt idx="13817">
                  <c:v>1312135200</c:v>
                </c:pt>
                <c:pt idx="13818">
                  <c:v>1312138800</c:v>
                </c:pt>
                <c:pt idx="13819">
                  <c:v>1312142400</c:v>
                </c:pt>
                <c:pt idx="13820">
                  <c:v>1312146000</c:v>
                </c:pt>
                <c:pt idx="13821">
                  <c:v>1312149600</c:v>
                </c:pt>
                <c:pt idx="13822">
                  <c:v>1312153200</c:v>
                </c:pt>
                <c:pt idx="13823">
                  <c:v>1312156800</c:v>
                </c:pt>
                <c:pt idx="13824">
                  <c:v>1312160400</c:v>
                </c:pt>
                <c:pt idx="13825">
                  <c:v>1312164000</c:v>
                </c:pt>
                <c:pt idx="13826">
                  <c:v>1312167600</c:v>
                </c:pt>
                <c:pt idx="13827">
                  <c:v>1312171200</c:v>
                </c:pt>
                <c:pt idx="13828">
                  <c:v>1312174800</c:v>
                </c:pt>
                <c:pt idx="13829">
                  <c:v>1312178400</c:v>
                </c:pt>
                <c:pt idx="13830">
                  <c:v>1312182000</c:v>
                </c:pt>
                <c:pt idx="13831">
                  <c:v>1312185600</c:v>
                </c:pt>
                <c:pt idx="13832">
                  <c:v>1312189200</c:v>
                </c:pt>
                <c:pt idx="13833">
                  <c:v>1312192800</c:v>
                </c:pt>
                <c:pt idx="13834">
                  <c:v>1312196400</c:v>
                </c:pt>
                <c:pt idx="13835">
                  <c:v>1312200000</c:v>
                </c:pt>
                <c:pt idx="13836">
                  <c:v>1312203600</c:v>
                </c:pt>
                <c:pt idx="13837">
                  <c:v>1312207200</c:v>
                </c:pt>
                <c:pt idx="13838">
                  <c:v>1312210800</c:v>
                </c:pt>
                <c:pt idx="13839">
                  <c:v>1312214400</c:v>
                </c:pt>
                <c:pt idx="13840">
                  <c:v>1312218000</c:v>
                </c:pt>
                <c:pt idx="13841">
                  <c:v>1312221600</c:v>
                </c:pt>
                <c:pt idx="13842">
                  <c:v>1312225200</c:v>
                </c:pt>
                <c:pt idx="13843">
                  <c:v>1312228800</c:v>
                </c:pt>
                <c:pt idx="13844">
                  <c:v>1312232400</c:v>
                </c:pt>
                <c:pt idx="13845">
                  <c:v>1312236000</c:v>
                </c:pt>
                <c:pt idx="13846">
                  <c:v>1312239600</c:v>
                </c:pt>
                <c:pt idx="13847">
                  <c:v>1312243200</c:v>
                </c:pt>
                <c:pt idx="13848">
                  <c:v>1312246800</c:v>
                </c:pt>
                <c:pt idx="13849">
                  <c:v>1312250400</c:v>
                </c:pt>
                <c:pt idx="13850">
                  <c:v>1312254000</c:v>
                </c:pt>
                <c:pt idx="13851">
                  <c:v>1312257600</c:v>
                </c:pt>
                <c:pt idx="13852">
                  <c:v>1312261200</c:v>
                </c:pt>
                <c:pt idx="13853">
                  <c:v>1312264800</c:v>
                </c:pt>
                <c:pt idx="13854">
                  <c:v>1312268400</c:v>
                </c:pt>
                <c:pt idx="13855">
                  <c:v>1312272000</c:v>
                </c:pt>
                <c:pt idx="13856">
                  <c:v>1312275600</c:v>
                </c:pt>
                <c:pt idx="13857">
                  <c:v>1312279200</c:v>
                </c:pt>
                <c:pt idx="13858">
                  <c:v>1312282800</c:v>
                </c:pt>
                <c:pt idx="13859">
                  <c:v>1312286400</c:v>
                </c:pt>
                <c:pt idx="13860">
                  <c:v>1312290000</c:v>
                </c:pt>
                <c:pt idx="13861">
                  <c:v>1312293600</c:v>
                </c:pt>
                <c:pt idx="13862">
                  <c:v>1312297200</c:v>
                </c:pt>
                <c:pt idx="13863">
                  <c:v>1312300800</c:v>
                </c:pt>
                <c:pt idx="13864">
                  <c:v>1312304400</c:v>
                </c:pt>
                <c:pt idx="13865">
                  <c:v>1312308000</c:v>
                </c:pt>
                <c:pt idx="13866">
                  <c:v>1312311600</c:v>
                </c:pt>
                <c:pt idx="13867">
                  <c:v>1312315200</c:v>
                </c:pt>
                <c:pt idx="13868">
                  <c:v>1312318800</c:v>
                </c:pt>
                <c:pt idx="13869">
                  <c:v>1312322400</c:v>
                </c:pt>
                <c:pt idx="13870">
                  <c:v>1312326000</c:v>
                </c:pt>
                <c:pt idx="13871">
                  <c:v>1312329600</c:v>
                </c:pt>
                <c:pt idx="13872">
                  <c:v>1312333200</c:v>
                </c:pt>
                <c:pt idx="13873">
                  <c:v>1312336800</c:v>
                </c:pt>
                <c:pt idx="13874">
                  <c:v>1312340400</c:v>
                </c:pt>
                <c:pt idx="13875">
                  <c:v>1312344000</c:v>
                </c:pt>
                <c:pt idx="13876">
                  <c:v>1312347600</c:v>
                </c:pt>
                <c:pt idx="13877">
                  <c:v>1312351200</c:v>
                </c:pt>
                <c:pt idx="13878">
                  <c:v>1312354800</c:v>
                </c:pt>
                <c:pt idx="13879">
                  <c:v>1312358400</c:v>
                </c:pt>
                <c:pt idx="13880">
                  <c:v>1312362000</c:v>
                </c:pt>
                <c:pt idx="13881">
                  <c:v>1312365600</c:v>
                </c:pt>
                <c:pt idx="13882">
                  <c:v>1312369200</c:v>
                </c:pt>
                <c:pt idx="13883">
                  <c:v>1312372800</c:v>
                </c:pt>
                <c:pt idx="13884">
                  <c:v>1312376400</c:v>
                </c:pt>
                <c:pt idx="13885">
                  <c:v>1312380000</c:v>
                </c:pt>
                <c:pt idx="13886">
                  <c:v>1312383600</c:v>
                </c:pt>
                <c:pt idx="13887">
                  <c:v>1312387200</c:v>
                </c:pt>
                <c:pt idx="13888">
                  <c:v>1312390800</c:v>
                </c:pt>
                <c:pt idx="13889">
                  <c:v>1312394400</c:v>
                </c:pt>
                <c:pt idx="13890">
                  <c:v>1312398000</c:v>
                </c:pt>
                <c:pt idx="13891">
                  <c:v>1312401600</c:v>
                </c:pt>
                <c:pt idx="13892">
                  <c:v>1312405200</c:v>
                </c:pt>
                <c:pt idx="13893">
                  <c:v>1312408800</c:v>
                </c:pt>
                <c:pt idx="13894">
                  <c:v>1312412400</c:v>
                </c:pt>
                <c:pt idx="13895">
                  <c:v>1312416000</c:v>
                </c:pt>
                <c:pt idx="13896">
                  <c:v>1312419600</c:v>
                </c:pt>
                <c:pt idx="13897">
                  <c:v>1312423200</c:v>
                </c:pt>
                <c:pt idx="13898">
                  <c:v>1312426800</c:v>
                </c:pt>
                <c:pt idx="13899">
                  <c:v>1312430400</c:v>
                </c:pt>
                <c:pt idx="13900">
                  <c:v>1312434000</c:v>
                </c:pt>
                <c:pt idx="13901">
                  <c:v>1312437600</c:v>
                </c:pt>
                <c:pt idx="13902">
                  <c:v>1312441200</c:v>
                </c:pt>
                <c:pt idx="13903">
                  <c:v>1312444800</c:v>
                </c:pt>
                <c:pt idx="13904">
                  <c:v>1312448400</c:v>
                </c:pt>
                <c:pt idx="13905">
                  <c:v>1312452000</c:v>
                </c:pt>
                <c:pt idx="13906">
                  <c:v>1312455600</c:v>
                </c:pt>
                <c:pt idx="13907">
                  <c:v>1312459200</c:v>
                </c:pt>
                <c:pt idx="13908">
                  <c:v>1312462800</c:v>
                </c:pt>
                <c:pt idx="13909">
                  <c:v>1312466400</c:v>
                </c:pt>
                <c:pt idx="13910">
                  <c:v>1312470000</c:v>
                </c:pt>
                <c:pt idx="13911">
                  <c:v>1312473600</c:v>
                </c:pt>
                <c:pt idx="13912">
                  <c:v>1312477200</c:v>
                </c:pt>
                <c:pt idx="13913">
                  <c:v>1312480800</c:v>
                </c:pt>
                <c:pt idx="13914">
                  <c:v>1312484400</c:v>
                </c:pt>
                <c:pt idx="13915">
                  <c:v>1312488000</c:v>
                </c:pt>
                <c:pt idx="13916">
                  <c:v>1312491600</c:v>
                </c:pt>
                <c:pt idx="13917">
                  <c:v>1312495200</c:v>
                </c:pt>
                <c:pt idx="13918">
                  <c:v>1312498800</c:v>
                </c:pt>
                <c:pt idx="13919">
                  <c:v>1312502400</c:v>
                </c:pt>
                <c:pt idx="13920">
                  <c:v>1312506000</c:v>
                </c:pt>
                <c:pt idx="13921">
                  <c:v>1312509600</c:v>
                </c:pt>
                <c:pt idx="13922">
                  <c:v>1312513200</c:v>
                </c:pt>
                <c:pt idx="13923">
                  <c:v>1312516800</c:v>
                </c:pt>
                <c:pt idx="13924">
                  <c:v>1312520400</c:v>
                </c:pt>
                <c:pt idx="13925">
                  <c:v>1312524000</c:v>
                </c:pt>
                <c:pt idx="13926">
                  <c:v>1312527600</c:v>
                </c:pt>
                <c:pt idx="13927">
                  <c:v>1312531200</c:v>
                </c:pt>
                <c:pt idx="13928">
                  <c:v>1312534800</c:v>
                </c:pt>
                <c:pt idx="13929">
                  <c:v>1312538400</c:v>
                </c:pt>
                <c:pt idx="13930">
                  <c:v>1312542000</c:v>
                </c:pt>
                <c:pt idx="13931">
                  <c:v>1312545600</c:v>
                </c:pt>
                <c:pt idx="13932">
                  <c:v>1312549200</c:v>
                </c:pt>
                <c:pt idx="13933">
                  <c:v>1312552800</c:v>
                </c:pt>
                <c:pt idx="13934">
                  <c:v>1312556400</c:v>
                </c:pt>
                <c:pt idx="13935">
                  <c:v>1312560000</c:v>
                </c:pt>
                <c:pt idx="13936">
                  <c:v>1312563600</c:v>
                </c:pt>
                <c:pt idx="13937">
                  <c:v>1312567200</c:v>
                </c:pt>
                <c:pt idx="13938">
                  <c:v>1312570800</c:v>
                </c:pt>
                <c:pt idx="13939">
                  <c:v>1312574400</c:v>
                </c:pt>
                <c:pt idx="13940">
                  <c:v>1312578000</c:v>
                </c:pt>
                <c:pt idx="13941">
                  <c:v>1312581600</c:v>
                </c:pt>
                <c:pt idx="13942">
                  <c:v>1312585200</c:v>
                </c:pt>
                <c:pt idx="13943">
                  <c:v>1312588800</c:v>
                </c:pt>
                <c:pt idx="13944">
                  <c:v>1312592400</c:v>
                </c:pt>
                <c:pt idx="13945">
                  <c:v>1312596000</c:v>
                </c:pt>
                <c:pt idx="13946">
                  <c:v>1312599600</c:v>
                </c:pt>
                <c:pt idx="13947">
                  <c:v>1312603200</c:v>
                </c:pt>
                <c:pt idx="13948">
                  <c:v>1312606800</c:v>
                </c:pt>
                <c:pt idx="13949">
                  <c:v>1312610400</c:v>
                </c:pt>
                <c:pt idx="13950">
                  <c:v>1312614000</c:v>
                </c:pt>
                <c:pt idx="13951">
                  <c:v>1312617600</c:v>
                </c:pt>
                <c:pt idx="13952">
                  <c:v>1312621200</c:v>
                </c:pt>
                <c:pt idx="13953">
                  <c:v>1312624800</c:v>
                </c:pt>
                <c:pt idx="13954">
                  <c:v>1312628400</c:v>
                </c:pt>
                <c:pt idx="13955">
                  <c:v>1312632000</c:v>
                </c:pt>
                <c:pt idx="13956">
                  <c:v>1312635600</c:v>
                </c:pt>
                <c:pt idx="13957">
                  <c:v>1312639200</c:v>
                </c:pt>
                <c:pt idx="13958">
                  <c:v>1312642800</c:v>
                </c:pt>
                <c:pt idx="13959">
                  <c:v>1312646400</c:v>
                </c:pt>
                <c:pt idx="13960">
                  <c:v>1312650000</c:v>
                </c:pt>
                <c:pt idx="13961">
                  <c:v>1312653600</c:v>
                </c:pt>
                <c:pt idx="13962">
                  <c:v>1312657200</c:v>
                </c:pt>
                <c:pt idx="13963">
                  <c:v>1312660800</c:v>
                </c:pt>
                <c:pt idx="13964">
                  <c:v>1312664400</c:v>
                </c:pt>
                <c:pt idx="13965">
                  <c:v>1312668000</c:v>
                </c:pt>
                <c:pt idx="13966">
                  <c:v>1312671600</c:v>
                </c:pt>
                <c:pt idx="13967">
                  <c:v>1312675200</c:v>
                </c:pt>
                <c:pt idx="13968">
                  <c:v>1312678800</c:v>
                </c:pt>
                <c:pt idx="13969">
                  <c:v>1312682400</c:v>
                </c:pt>
                <c:pt idx="13970">
                  <c:v>1312686000</c:v>
                </c:pt>
                <c:pt idx="13971">
                  <c:v>1312689600</c:v>
                </c:pt>
                <c:pt idx="13972">
                  <c:v>1312693200</c:v>
                </c:pt>
                <c:pt idx="13973">
                  <c:v>1312696800</c:v>
                </c:pt>
                <c:pt idx="13974">
                  <c:v>1312700400</c:v>
                </c:pt>
                <c:pt idx="13975">
                  <c:v>1312704000</c:v>
                </c:pt>
                <c:pt idx="13976">
                  <c:v>1312707600</c:v>
                </c:pt>
                <c:pt idx="13977">
                  <c:v>1312711200</c:v>
                </c:pt>
                <c:pt idx="13978">
                  <c:v>1312714800</c:v>
                </c:pt>
                <c:pt idx="13979">
                  <c:v>1312718400</c:v>
                </c:pt>
                <c:pt idx="13980">
                  <c:v>1312722000</c:v>
                </c:pt>
                <c:pt idx="13981">
                  <c:v>1312725600</c:v>
                </c:pt>
                <c:pt idx="13982">
                  <c:v>1312729200</c:v>
                </c:pt>
                <c:pt idx="13983">
                  <c:v>1312732800</c:v>
                </c:pt>
                <c:pt idx="13984">
                  <c:v>1312736400</c:v>
                </c:pt>
                <c:pt idx="13985">
                  <c:v>1312740000</c:v>
                </c:pt>
                <c:pt idx="13986">
                  <c:v>1312743600</c:v>
                </c:pt>
                <c:pt idx="13987">
                  <c:v>1312747200</c:v>
                </c:pt>
                <c:pt idx="13988">
                  <c:v>1312750800</c:v>
                </c:pt>
                <c:pt idx="13989">
                  <c:v>1312754400</c:v>
                </c:pt>
                <c:pt idx="13990">
                  <c:v>1312758000</c:v>
                </c:pt>
                <c:pt idx="13991">
                  <c:v>1312761600</c:v>
                </c:pt>
                <c:pt idx="13992">
                  <c:v>1312765200</c:v>
                </c:pt>
                <c:pt idx="13993">
                  <c:v>1312768800</c:v>
                </c:pt>
                <c:pt idx="13994">
                  <c:v>1312772400</c:v>
                </c:pt>
                <c:pt idx="13995">
                  <c:v>1312776000</c:v>
                </c:pt>
                <c:pt idx="13996">
                  <c:v>1312779600</c:v>
                </c:pt>
                <c:pt idx="13997">
                  <c:v>1312783200</c:v>
                </c:pt>
                <c:pt idx="13998">
                  <c:v>1312786800</c:v>
                </c:pt>
                <c:pt idx="13999">
                  <c:v>1312790400</c:v>
                </c:pt>
                <c:pt idx="14000">
                  <c:v>1312794000</c:v>
                </c:pt>
                <c:pt idx="14001">
                  <c:v>1312797600</c:v>
                </c:pt>
                <c:pt idx="14002">
                  <c:v>1312801200</c:v>
                </c:pt>
                <c:pt idx="14003">
                  <c:v>1312804800</c:v>
                </c:pt>
                <c:pt idx="14004">
                  <c:v>1312808400</c:v>
                </c:pt>
                <c:pt idx="14005">
                  <c:v>1312812000</c:v>
                </c:pt>
                <c:pt idx="14006">
                  <c:v>1312815600</c:v>
                </c:pt>
                <c:pt idx="14007">
                  <c:v>1312819200</c:v>
                </c:pt>
                <c:pt idx="14008">
                  <c:v>1312822800</c:v>
                </c:pt>
                <c:pt idx="14009">
                  <c:v>1312826400</c:v>
                </c:pt>
                <c:pt idx="14010">
                  <c:v>1312830000</c:v>
                </c:pt>
                <c:pt idx="14011">
                  <c:v>1312833600</c:v>
                </c:pt>
                <c:pt idx="14012">
                  <c:v>1312837200</c:v>
                </c:pt>
                <c:pt idx="14013">
                  <c:v>1312840800</c:v>
                </c:pt>
                <c:pt idx="14014">
                  <c:v>1312844400</c:v>
                </c:pt>
                <c:pt idx="14015">
                  <c:v>1312848000</c:v>
                </c:pt>
                <c:pt idx="14016">
                  <c:v>1312851600</c:v>
                </c:pt>
                <c:pt idx="14017">
                  <c:v>1312855200</c:v>
                </c:pt>
                <c:pt idx="14018">
                  <c:v>1312858800</c:v>
                </c:pt>
                <c:pt idx="14019">
                  <c:v>1312862400</c:v>
                </c:pt>
                <c:pt idx="14020">
                  <c:v>1312866000</c:v>
                </c:pt>
                <c:pt idx="14021">
                  <c:v>1312869600</c:v>
                </c:pt>
                <c:pt idx="14022">
                  <c:v>1312873200</c:v>
                </c:pt>
                <c:pt idx="14023">
                  <c:v>1312876800</c:v>
                </c:pt>
                <c:pt idx="14024">
                  <c:v>1312880400</c:v>
                </c:pt>
                <c:pt idx="14025">
                  <c:v>1312884000</c:v>
                </c:pt>
                <c:pt idx="14026">
                  <c:v>1312887600</c:v>
                </c:pt>
                <c:pt idx="14027">
                  <c:v>1312891200</c:v>
                </c:pt>
                <c:pt idx="14028">
                  <c:v>1312894800</c:v>
                </c:pt>
                <c:pt idx="14029">
                  <c:v>1312898400</c:v>
                </c:pt>
                <c:pt idx="14030">
                  <c:v>1312902000</c:v>
                </c:pt>
                <c:pt idx="14031">
                  <c:v>1312905600</c:v>
                </c:pt>
                <c:pt idx="14032">
                  <c:v>1312909200</c:v>
                </c:pt>
                <c:pt idx="14033">
                  <c:v>1312912800</c:v>
                </c:pt>
                <c:pt idx="14034">
                  <c:v>1312916400</c:v>
                </c:pt>
                <c:pt idx="14035">
                  <c:v>1312920000</c:v>
                </c:pt>
                <c:pt idx="14036">
                  <c:v>1312923600</c:v>
                </c:pt>
                <c:pt idx="14037">
                  <c:v>1312927200</c:v>
                </c:pt>
                <c:pt idx="14038">
                  <c:v>1312930800</c:v>
                </c:pt>
                <c:pt idx="14039">
                  <c:v>1312934400</c:v>
                </c:pt>
                <c:pt idx="14040">
                  <c:v>1312938000</c:v>
                </c:pt>
                <c:pt idx="14041">
                  <c:v>1312941600</c:v>
                </c:pt>
                <c:pt idx="14042">
                  <c:v>1312945200</c:v>
                </c:pt>
                <c:pt idx="14043">
                  <c:v>1312948800</c:v>
                </c:pt>
                <c:pt idx="14044">
                  <c:v>1312952400</c:v>
                </c:pt>
                <c:pt idx="14045">
                  <c:v>1312956000</c:v>
                </c:pt>
                <c:pt idx="14046">
                  <c:v>1312959600</c:v>
                </c:pt>
                <c:pt idx="14047">
                  <c:v>1312963200</c:v>
                </c:pt>
                <c:pt idx="14048">
                  <c:v>1312966800</c:v>
                </c:pt>
                <c:pt idx="14049">
                  <c:v>1312970400</c:v>
                </c:pt>
                <c:pt idx="14050">
                  <c:v>1312974000</c:v>
                </c:pt>
                <c:pt idx="14051">
                  <c:v>1312977600</c:v>
                </c:pt>
                <c:pt idx="14052">
                  <c:v>1312981200</c:v>
                </c:pt>
                <c:pt idx="14053">
                  <c:v>1312984800</c:v>
                </c:pt>
                <c:pt idx="14054">
                  <c:v>1312988400</c:v>
                </c:pt>
                <c:pt idx="14055">
                  <c:v>1312992000</c:v>
                </c:pt>
                <c:pt idx="14056">
                  <c:v>1312995600</c:v>
                </c:pt>
                <c:pt idx="14057">
                  <c:v>1312999200</c:v>
                </c:pt>
                <c:pt idx="14058">
                  <c:v>1313002800</c:v>
                </c:pt>
                <c:pt idx="14059">
                  <c:v>1313006400</c:v>
                </c:pt>
                <c:pt idx="14060">
                  <c:v>1313010000</c:v>
                </c:pt>
                <c:pt idx="14061">
                  <c:v>1313013600</c:v>
                </c:pt>
                <c:pt idx="14062">
                  <c:v>1313017200</c:v>
                </c:pt>
                <c:pt idx="14063">
                  <c:v>1313020800</c:v>
                </c:pt>
                <c:pt idx="14064">
                  <c:v>1313024400</c:v>
                </c:pt>
                <c:pt idx="14065">
                  <c:v>1313028000</c:v>
                </c:pt>
                <c:pt idx="14066">
                  <c:v>1313031600</c:v>
                </c:pt>
                <c:pt idx="14067">
                  <c:v>1313035200</c:v>
                </c:pt>
                <c:pt idx="14068">
                  <c:v>1313038800</c:v>
                </c:pt>
                <c:pt idx="14069">
                  <c:v>1313042400</c:v>
                </c:pt>
                <c:pt idx="14070">
                  <c:v>1313046000</c:v>
                </c:pt>
                <c:pt idx="14071">
                  <c:v>1313049600</c:v>
                </c:pt>
                <c:pt idx="14072">
                  <c:v>1313053200</c:v>
                </c:pt>
                <c:pt idx="14073">
                  <c:v>1313056800</c:v>
                </c:pt>
                <c:pt idx="14074">
                  <c:v>1313060400</c:v>
                </c:pt>
                <c:pt idx="14075">
                  <c:v>1313064000</c:v>
                </c:pt>
                <c:pt idx="14076">
                  <c:v>1313067600</c:v>
                </c:pt>
                <c:pt idx="14077">
                  <c:v>1313071200</c:v>
                </c:pt>
                <c:pt idx="14078">
                  <c:v>1313074800</c:v>
                </c:pt>
                <c:pt idx="14079">
                  <c:v>1313078400</c:v>
                </c:pt>
                <c:pt idx="14080">
                  <c:v>1313082000</c:v>
                </c:pt>
                <c:pt idx="14081">
                  <c:v>1313085600</c:v>
                </c:pt>
                <c:pt idx="14082">
                  <c:v>1313089200</c:v>
                </c:pt>
                <c:pt idx="14083">
                  <c:v>1313092800</c:v>
                </c:pt>
                <c:pt idx="14084">
                  <c:v>1313096400</c:v>
                </c:pt>
                <c:pt idx="14085">
                  <c:v>1313100000</c:v>
                </c:pt>
                <c:pt idx="14086">
                  <c:v>1313103600</c:v>
                </c:pt>
                <c:pt idx="14087">
                  <c:v>1313107200</c:v>
                </c:pt>
                <c:pt idx="14088">
                  <c:v>1313110800</c:v>
                </c:pt>
                <c:pt idx="14089">
                  <c:v>1313114400</c:v>
                </c:pt>
                <c:pt idx="14090">
                  <c:v>1313118000</c:v>
                </c:pt>
                <c:pt idx="14091">
                  <c:v>1313121600</c:v>
                </c:pt>
                <c:pt idx="14092">
                  <c:v>1313125200</c:v>
                </c:pt>
                <c:pt idx="14093">
                  <c:v>1313128800</c:v>
                </c:pt>
                <c:pt idx="14094">
                  <c:v>1313132400</c:v>
                </c:pt>
                <c:pt idx="14095">
                  <c:v>1313136000</c:v>
                </c:pt>
                <c:pt idx="14096">
                  <c:v>1313139600</c:v>
                </c:pt>
                <c:pt idx="14097">
                  <c:v>1313143200</c:v>
                </c:pt>
                <c:pt idx="14098">
                  <c:v>1313146800</c:v>
                </c:pt>
                <c:pt idx="14099">
                  <c:v>1313150400</c:v>
                </c:pt>
                <c:pt idx="14100">
                  <c:v>1313154000</c:v>
                </c:pt>
                <c:pt idx="14101">
                  <c:v>1313157600</c:v>
                </c:pt>
                <c:pt idx="14102">
                  <c:v>1313161200</c:v>
                </c:pt>
                <c:pt idx="14103">
                  <c:v>1313164800</c:v>
                </c:pt>
                <c:pt idx="14104">
                  <c:v>1313168400</c:v>
                </c:pt>
                <c:pt idx="14105">
                  <c:v>1313172000</c:v>
                </c:pt>
                <c:pt idx="14106">
                  <c:v>1313175600</c:v>
                </c:pt>
                <c:pt idx="14107">
                  <c:v>1313179200</c:v>
                </c:pt>
                <c:pt idx="14108">
                  <c:v>1313182800</c:v>
                </c:pt>
                <c:pt idx="14109">
                  <c:v>1313186400</c:v>
                </c:pt>
                <c:pt idx="14110">
                  <c:v>1313190000</c:v>
                </c:pt>
                <c:pt idx="14111">
                  <c:v>1313193600</c:v>
                </c:pt>
                <c:pt idx="14112">
                  <c:v>1313197200</c:v>
                </c:pt>
                <c:pt idx="14113">
                  <c:v>1313200800</c:v>
                </c:pt>
                <c:pt idx="14114">
                  <c:v>1313204400</c:v>
                </c:pt>
                <c:pt idx="14115">
                  <c:v>1313208000</c:v>
                </c:pt>
                <c:pt idx="14116">
                  <c:v>1313211600</c:v>
                </c:pt>
                <c:pt idx="14117">
                  <c:v>1313215200</c:v>
                </c:pt>
                <c:pt idx="14118">
                  <c:v>1313218800</c:v>
                </c:pt>
                <c:pt idx="14119">
                  <c:v>1313222400</c:v>
                </c:pt>
                <c:pt idx="14120">
                  <c:v>1313226000</c:v>
                </c:pt>
                <c:pt idx="14121">
                  <c:v>1313229600</c:v>
                </c:pt>
                <c:pt idx="14122">
                  <c:v>1313233200</c:v>
                </c:pt>
                <c:pt idx="14123">
                  <c:v>1313236800</c:v>
                </c:pt>
                <c:pt idx="14124">
                  <c:v>1313240400</c:v>
                </c:pt>
                <c:pt idx="14125">
                  <c:v>1313244000</c:v>
                </c:pt>
                <c:pt idx="14126">
                  <c:v>1313247600</c:v>
                </c:pt>
                <c:pt idx="14127">
                  <c:v>1313251200</c:v>
                </c:pt>
                <c:pt idx="14128">
                  <c:v>1313254800</c:v>
                </c:pt>
                <c:pt idx="14129">
                  <c:v>1313258400</c:v>
                </c:pt>
                <c:pt idx="14130">
                  <c:v>1313262000</c:v>
                </c:pt>
                <c:pt idx="14131">
                  <c:v>1313265600</c:v>
                </c:pt>
                <c:pt idx="14132">
                  <c:v>1313269200</c:v>
                </c:pt>
                <c:pt idx="14133">
                  <c:v>1313272800</c:v>
                </c:pt>
                <c:pt idx="14134">
                  <c:v>1313276400</c:v>
                </c:pt>
                <c:pt idx="14135">
                  <c:v>1313280000</c:v>
                </c:pt>
                <c:pt idx="14136">
                  <c:v>1313283600</c:v>
                </c:pt>
                <c:pt idx="14137">
                  <c:v>1313287200</c:v>
                </c:pt>
                <c:pt idx="14138">
                  <c:v>1313290800</c:v>
                </c:pt>
                <c:pt idx="14139">
                  <c:v>1313294400</c:v>
                </c:pt>
                <c:pt idx="14140">
                  <c:v>1313298000</c:v>
                </c:pt>
                <c:pt idx="14141">
                  <c:v>1313301600</c:v>
                </c:pt>
                <c:pt idx="14142">
                  <c:v>1313305200</c:v>
                </c:pt>
                <c:pt idx="14143">
                  <c:v>1313308800</c:v>
                </c:pt>
                <c:pt idx="14144">
                  <c:v>1313312400</c:v>
                </c:pt>
                <c:pt idx="14145">
                  <c:v>1313316000</c:v>
                </c:pt>
                <c:pt idx="14146">
                  <c:v>1313319600</c:v>
                </c:pt>
                <c:pt idx="14147">
                  <c:v>1313323200</c:v>
                </c:pt>
                <c:pt idx="14148">
                  <c:v>1313326800</c:v>
                </c:pt>
                <c:pt idx="14149">
                  <c:v>1313330400</c:v>
                </c:pt>
                <c:pt idx="14150">
                  <c:v>1313334000</c:v>
                </c:pt>
                <c:pt idx="14151">
                  <c:v>1313337600</c:v>
                </c:pt>
                <c:pt idx="14152">
                  <c:v>1313341200</c:v>
                </c:pt>
                <c:pt idx="14153">
                  <c:v>1313344800</c:v>
                </c:pt>
                <c:pt idx="14154">
                  <c:v>1313348400</c:v>
                </c:pt>
                <c:pt idx="14155">
                  <c:v>1313352000</c:v>
                </c:pt>
                <c:pt idx="14156">
                  <c:v>1313355600</c:v>
                </c:pt>
                <c:pt idx="14157">
                  <c:v>1313359200</c:v>
                </c:pt>
                <c:pt idx="14158">
                  <c:v>1313362800</c:v>
                </c:pt>
                <c:pt idx="14159">
                  <c:v>1313366400</c:v>
                </c:pt>
                <c:pt idx="14160">
                  <c:v>1313370000</c:v>
                </c:pt>
                <c:pt idx="14161">
                  <c:v>1313373600</c:v>
                </c:pt>
                <c:pt idx="14162">
                  <c:v>1313377200</c:v>
                </c:pt>
                <c:pt idx="14163">
                  <c:v>1313380800</c:v>
                </c:pt>
                <c:pt idx="14164">
                  <c:v>1313384400</c:v>
                </c:pt>
                <c:pt idx="14165">
                  <c:v>1313388000</c:v>
                </c:pt>
                <c:pt idx="14166">
                  <c:v>1313391600</c:v>
                </c:pt>
                <c:pt idx="14167">
                  <c:v>1313395200</c:v>
                </c:pt>
                <c:pt idx="14168">
                  <c:v>1313398800</c:v>
                </c:pt>
                <c:pt idx="14169">
                  <c:v>1313402400</c:v>
                </c:pt>
                <c:pt idx="14170">
                  <c:v>1313406000</c:v>
                </c:pt>
                <c:pt idx="14171">
                  <c:v>1313409600</c:v>
                </c:pt>
                <c:pt idx="14172">
                  <c:v>1313413200</c:v>
                </c:pt>
                <c:pt idx="14173">
                  <c:v>1313416800</c:v>
                </c:pt>
                <c:pt idx="14174">
                  <c:v>1313420400</c:v>
                </c:pt>
                <c:pt idx="14175">
                  <c:v>1313424000</c:v>
                </c:pt>
                <c:pt idx="14176">
                  <c:v>1313427600</c:v>
                </c:pt>
                <c:pt idx="14177">
                  <c:v>1313431200</c:v>
                </c:pt>
                <c:pt idx="14178">
                  <c:v>1313434800</c:v>
                </c:pt>
                <c:pt idx="14179">
                  <c:v>1313438400</c:v>
                </c:pt>
                <c:pt idx="14180">
                  <c:v>1313442000</c:v>
                </c:pt>
                <c:pt idx="14181">
                  <c:v>1313445600</c:v>
                </c:pt>
                <c:pt idx="14182">
                  <c:v>1313449200</c:v>
                </c:pt>
                <c:pt idx="14183">
                  <c:v>1313452800</c:v>
                </c:pt>
                <c:pt idx="14184">
                  <c:v>1313456400</c:v>
                </c:pt>
                <c:pt idx="14185">
                  <c:v>1313460000</c:v>
                </c:pt>
                <c:pt idx="14186">
                  <c:v>1313463600</c:v>
                </c:pt>
                <c:pt idx="14187">
                  <c:v>1313467200</c:v>
                </c:pt>
                <c:pt idx="14188">
                  <c:v>1313470800</c:v>
                </c:pt>
                <c:pt idx="14189">
                  <c:v>1313474400</c:v>
                </c:pt>
                <c:pt idx="14190">
                  <c:v>1313478000</c:v>
                </c:pt>
                <c:pt idx="14191">
                  <c:v>1313481600</c:v>
                </c:pt>
                <c:pt idx="14192">
                  <c:v>1313485200</c:v>
                </c:pt>
                <c:pt idx="14193">
                  <c:v>1313488800</c:v>
                </c:pt>
                <c:pt idx="14194">
                  <c:v>1313492400</c:v>
                </c:pt>
                <c:pt idx="14195">
                  <c:v>1313496000</c:v>
                </c:pt>
                <c:pt idx="14196">
                  <c:v>1313499600</c:v>
                </c:pt>
                <c:pt idx="14197">
                  <c:v>1313503200</c:v>
                </c:pt>
                <c:pt idx="14198">
                  <c:v>1313506800</c:v>
                </c:pt>
                <c:pt idx="14199">
                  <c:v>1313510400</c:v>
                </c:pt>
                <c:pt idx="14200">
                  <c:v>1313514000</c:v>
                </c:pt>
                <c:pt idx="14201">
                  <c:v>1313517600</c:v>
                </c:pt>
                <c:pt idx="14202">
                  <c:v>1313521200</c:v>
                </c:pt>
                <c:pt idx="14203">
                  <c:v>1313524800</c:v>
                </c:pt>
                <c:pt idx="14204">
                  <c:v>1313528400</c:v>
                </c:pt>
                <c:pt idx="14205">
                  <c:v>1313532000</c:v>
                </c:pt>
                <c:pt idx="14206">
                  <c:v>1313535600</c:v>
                </c:pt>
                <c:pt idx="14207">
                  <c:v>1313539200</c:v>
                </c:pt>
                <c:pt idx="14208">
                  <c:v>1313542800</c:v>
                </c:pt>
                <c:pt idx="14209">
                  <c:v>1313546400</c:v>
                </c:pt>
                <c:pt idx="14210">
                  <c:v>1313550000</c:v>
                </c:pt>
                <c:pt idx="14211">
                  <c:v>1313553600</c:v>
                </c:pt>
                <c:pt idx="14212">
                  <c:v>1313557200</c:v>
                </c:pt>
                <c:pt idx="14213">
                  <c:v>1313560800</c:v>
                </c:pt>
                <c:pt idx="14214">
                  <c:v>1313564400</c:v>
                </c:pt>
                <c:pt idx="14215">
                  <c:v>1313568000</c:v>
                </c:pt>
                <c:pt idx="14216">
                  <c:v>1313571600</c:v>
                </c:pt>
                <c:pt idx="14217">
                  <c:v>1313575200</c:v>
                </c:pt>
                <c:pt idx="14218">
                  <c:v>1313578800</c:v>
                </c:pt>
                <c:pt idx="14219">
                  <c:v>1313582400</c:v>
                </c:pt>
                <c:pt idx="14220">
                  <c:v>1313586000</c:v>
                </c:pt>
                <c:pt idx="14221">
                  <c:v>1313589600</c:v>
                </c:pt>
                <c:pt idx="14222">
                  <c:v>1313593200</c:v>
                </c:pt>
                <c:pt idx="14223">
                  <c:v>1313596800</c:v>
                </c:pt>
                <c:pt idx="14224">
                  <c:v>1313600400</c:v>
                </c:pt>
                <c:pt idx="14225">
                  <c:v>1313604000</c:v>
                </c:pt>
                <c:pt idx="14226">
                  <c:v>1313607600</c:v>
                </c:pt>
                <c:pt idx="14227">
                  <c:v>1313611200</c:v>
                </c:pt>
                <c:pt idx="14228">
                  <c:v>1313614800</c:v>
                </c:pt>
                <c:pt idx="14229">
                  <c:v>1313618400</c:v>
                </c:pt>
                <c:pt idx="14230">
                  <c:v>1313622000</c:v>
                </c:pt>
                <c:pt idx="14231">
                  <c:v>1313625600</c:v>
                </c:pt>
                <c:pt idx="14232">
                  <c:v>1313629200</c:v>
                </c:pt>
                <c:pt idx="14233">
                  <c:v>1313632800</c:v>
                </c:pt>
                <c:pt idx="14234">
                  <c:v>1313636400</c:v>
                </c:pt>
                <c:pt idx="14235">
                  <c:v>1313640000</c:v>
                </c:pt>
                <c:pt idx="14236">
                  <c:v>1313643600</c:v>
                </c:pt>
                <c:pt idx="14237">
                  <c:v>1313647200</c:v>
                </c:pt>
                <c:pt idx="14238">
                  <c:v>1313650800</c:v>
                </c:pt>
                <c:pt idx="14239">
                  <c:v>1313654400</c:v>
                </c:pt>
                <c:pt idx="14240">
                  <c:v>1313658000</c:v>
                </c:pt>
                <c:pt idx="14241">
                  <c:v>1313661600</c:v>
                </c:pt>
                <c:pt idx="14242">
                  <c:v>1313665200</c:v>
                </c:pt>
                <c:pt idx="14243">
                  <c:v>1313668800</c:v>
                </c:pt>
                <c:pt idx="14244">
                  <c:v>1313672400</c:v>
                </c:pt>
                <c:pt idx="14245">
                  <c:v>1313676000</c:v>
                </c:pt>
                <c:pt idx="14246">
                  <c:v>1313679600</c:v>
                </c:pt>
                <c:pt idx="14247">
                  <c:v>1313683200</c:v>
                </c:pt>
                <c:pt idx="14248">
                  <c:v>1313686800</c:v>
                </c:pt>
                <c:pt idx="14249">
                  <c:v>1313690400</c:v>
                </c:pt>
                <c:pt idx="14250">
                  <c:v>1313694000</c:v>
                </c:pt>
                <c:pt idx="14251">
                  <c:v>1313697600</c:v>
                </c:pt>
                <c:pt idx="14252">
                  <c:v>1313701200</c:v>
                </c:pt>
                <c:pt idx="14253">
                  <c:v>1313704800</c:v>
                </c:pt>
                <c:pt idx="14254">
                  <c:v>1313708400</c:v>
                </c:pt>
                <c:pt idx="14255">
                  <c:v>1313712000</c:v>
                </c:pt>
                <c:pt idx="14256">
                  <c:v>1313715600</c:v>
                </c:pt>
                <c:pt idx="14257">
                  <c:v>1313719200</c:v>
                </c:pt>
                <c:pt idx="14258">
                  <c:v>1313722800</c:v>
                </c:pt>
                <c:pt idx="14259">
                  <c:v>1313726400</c:v>
                </c:pt>
                <c:pt idx="14260">
                  <c:v>1313730000</c:v>
                </c:pt>
                <c:pt idx="14261">
                  <c:v>1313733600</c:v>
                </c:pt>
                <c:pt idx="14262">
                  <c:v>1313737200</c:v>
                </c:pt>
                <c:pt idx="14263">
                  <c:v>1313740800</c:v>
                </c:pt>
                <c:pt idx="14264">
                  <c:v>1313744400</c:v>
                </c:pt>
                <c:pt idx="14265">
                  <c:v>1313748000</c:v>
                </c:pt>
                <c:pt idx="14266">
                  <c:v>1313751600</c:v>
                </c:pt>
                <c:pt idx="14267">
                  <c:v>1313755200</c:v>
                </c:pt>
                <c:pt idx="14268">
                  <c:v>1313758800</c:v>
                </c:pt>
                <c:pt idx="14269">
                  <c:v>1313762400</c:v>
                </c:pt>
                <c:pt idx="14270">
                  <c:v>1313766000</c:v>
                </c:pt>
                <c:pt idx="14271">
                  <c:v>1313769600</c:v>
                </c:pt>
                <c:pt idx="14272">
                  <c:v>1313773200</c:v>
                </c:pt>
                <c:pt idx="14273">
                  <c:v>1313776800</c:v>
                </c:pt>
                <c:pt idx="14274">
                  <c:v>1313780400</c:v>
                </c:pt>
                <c:pt idx="14275">
                  <c:v>1313784000</c:v>
                </c:pt>
                <c:pt idx="14276">
                  <c:v>1313787600</c:v>
                </c:pt>
                <c:pt idx="14277">
                  <c:v>1313791200</c:v>
                </c:pt>
                <c:pt idx="14278">
                  <c:v>1313794800</c:v>
                </c:pt>
                <c:pt idx="14279">
                  <c:v>1313798400</c:v>
                </c:pt>
                <c:pt idx="14280">
                  <c:v>1313802000</c:v>
                </c:pt>
                <c:pt idx="14281">
                  <c:v>1313805600</c:v>
                </c:pt>
                <c:pt idx="14282">
                  <c:v>1313809200</c:v>
                </c:pt>
                <c:pt idx="14283">
                  <c:v>1313812800</c:v>
                </c:pt>
                <c:pt idx="14284">
                  <c:v>1313816400</c:v>
                </c:pt>
                <c:pt idx="14285">
                  <c:v>1313820000</c:v>
                </c:pt>
                <c:pt idx="14286">
                  <c:v>1313823600</c:v>
                </c:pt>
                <c:pt idx="14287">
                  <c:v>1313827200</c:v>
                </c:pt>
                <c:pt idx="14288">
                  <c:v>1313830800</c:v>
                </c:pt>
                <c:pt idx="14289">
                  <c:v>1313834400</c:v>
                </c:pt>
                <c:pt idx="14290">
                  <c:v>1313838000</c:v>
                </c:pt>
                <c:pt idx="14291">
                  <c:v>1313841600</c:v>
                </c:pt>
                <c:pt idx="14292">
                  <c:v>1313845200</c:v>
                </c:pt>
                <c:pt idx="14293">
                  <c:v>1313848800</c:v>
                </c:pt>
                <c:pt idx="14294">
                  <c:v>1313852400</c:v>
                </c:pt>
                <c:pt idx="14295">
                  <c:v>1313856000</c:v>
                </c:pt>
                <c:pt idx="14296">
                  <c:v>1313859600</c:v>
                </c:pt>
                <c:pt idx="14297">
                  <c:v>1313863200</c:v>
                </c:pt>
                <c:pt idx="14298">
                  <c:v>1313866800</c:v>
                </c:pt>
                <c:pt idx="14299">
                  <c:v>1313870400</c:v>
                </c:pt>
                <c:pt idx="14300">
                  <c:v>1313874000</c:v>
                </c:pt>
                <c:pt idx="14301">
                  <c:v>1313877600</c:v>
                </c:pt>
                <c:pt idx="14302">
                  <c:v>1313881200</c:v>
                </c:pt>
                <c:pt idx="14303">
                  <c:v>1313884800</c:v>
                </c:pt>
                <c:pt idx="14304">
                  <c:v>1313888400</c:v>
                </c:pt>
                <c:pt idx="14305">
                  <c:v>1313892000</c:v>
                </c:pt>
                <c:pt idx="14306">
                  <c:v>1313895600</c:v>
                </c:pt>
                <c:pt idx="14307">
                  <c:v>1313899200</c:v>
                </c:pt>
                <c:pt idx="14308">
                  <c:v>1313902800</c:v>
                </c:pt>
                <c:pt idx="14309">
                  <c:v>1313906400</c:v>
                </c:pt>
                <c:pt idx="14310">
                  <c:v>1313910000</c:v>
                </c:pt>
                <c:pt idx="14311">
                  <c:v>1313913600</c:v>
                </c:pt>
                <c:pt idx="14312">
                  <c:v>1313917200</c:v>
                </c:pt>
                <c:pt idx="14313">
                  <c:v>1313920800</c:v>
                </c:pt>
                <c:pt idx="14314">
                  <c:v>1313924400</c:v>
                </c:pt>
                <c:pt idx="14315">
                  <c:v>1313928000</c:v>
                </c:pt>
                <c:pt idx="14316">
                  <c:v>1313931600</c:v>
                </c:pt>
                <c:pt idx="14317">
                  <c:v>1313935200</c:v>
                </c:pt>
                <c:pt idx="14318">
                  <c:v>1313938800</c:v>
                </c:pt>
                <c:pt idx="14319">
                  <c:v>1313942400</c:v>
                </c:pt>
                <c:pt idx="14320">
                  <c:v>1313946000</c:v>
                </c:pt>
                <c:pt idx="14321">
                  <c:v>1313949600</c:v>
                </c:pt>
                <c:pt idx="14322">
                  <c:v>1313953200</c:v>
                </c:pt>
                <c:pt idx="14323">
                  <c:v>1313956800</c:v>
                </c:pt>
                <c:pt idx="14324">
                  <c:v>1313960400</c:v>
                </c:pt>
                <c:pt idx="14325">
                  <c:v>1313964000</c:v>
                </c:pt>
                <c:pt idx="14326">
                  <c:v>1313967600</c:v>
                </c:pt>
                <c:pt idx="14327">
                  <c:v>1313971200</c:v>
                </c:pt>
                <c:pt idx="14328">
                  <c:v>1313974800</c:v>
                </c:pt>
                <c:pt idx="14329">
                  <c:v>1313978400</c:v>
                </c:pt>
                <c:pt idx="14330">
                  <c:v>1313982000</c:v>
                </c:pt>
                <c:pt idx="14331">
                  <c:v>1313985600</c:v>
                </c:pt>
                <c:pt idx="14332">
                  <c:v>1313989200</c:v>
                </c:pt>
                <c:pt idx="14333">
                  <c:v>1313992800</c:v>
                </c:pt>
                <c:pt idx="14334">
                  <c:v>1313996400</c:v>
                </c:pt>
                <c:pt idx="14335">
                  <c:v>1314000000</c:v>
                </c:pt>
                <c:pt idx="14336">
                  <c:v>1314003600</c:v>
                </c:pt>
                <c:pt idx="14337">
                  <c:v>1314007200</c:v>
                </c:pt>
                <c:pt idx="14338">
                  <c:v>1314010800</c:v>
                </c:pt>
                <c:pt idx="14339">
                  <c:v>1314014400</c:v>
                </c:pt>
                <c:pt idx="14340">
                  <c:v>1314018000</c:v>
                </c:pt>
                <c:pt idx="14341">
                  <c:v>1314021600</c:v>
                </c:pt>
                <c:pt idx="14342">
                  <c:v>1314025200</c:v>
                </c:pt>
                <c:pt idx="14343">
                  <c:v>1314028800</c:v>
                </c:pt>
                <c:pt idx="14344">
                  <c:v>1314032400</c:v>
                </c:pt>
                <c:pt idx="14345">
                  <c:v>1314036000</c:v>
                </c:pt>
                <c:pt idx="14346">
                  <c:v>1314039600</c:v>
                </c:pt>
                <c:pt idx="14347">
                  <c:v>1314043200</c:v>
                </c:pt>
                <c:pt idx="14348">
                  <c:v>1314046800</c:v>
                </c:pt>
                <c:pt idx="14349">
                  <c:v>1314050400</c:v>
                </c:pt>
                <c:pt idx="14350">
                  <c:v>1314054000</c:v>
                </c:pt>
                <c:pt idx="14351">
                  <c:v>1314057600</c:v>
                </c:pt>
                <c:pt idx="14352">
                  <c:v>1314061200</c:v>
                </c:pt>
                <c:pt idx="14353">
                  <c:v>1314064800</c:v>
                </c:pt>
                <c:pt idx="14354">
                  <c:v>1314068400</c:v>
                </c:pt>
                <c:pt idx="14355">
                  <c:v>1314072000</c:v>
                </c:pt>
                <c:pt idx="14356">
                  <c:v>1314075600</c:v>
                </c:pt>
                <c:pt idx="14357">
                  <c:v>1314079200</c:v>
                </c:pt>
                <c:pt idx="14358">
                  <c:v>1314082800</c:v>
                </c:pt>
                <c:pt idx="14359">
                  <c:v>1314086400</c:v>
                </c:pt>
                <c:pt idx="14360">
                  <c:v>1314090000</c:v>
                </c:pt>
                <c:pt idx="14361">
                  <c:v>1314093600</c:v>
                </c:pt>
                <c:pt idx="14362">
                  <c:v>1314097200</c:v>
                </c:pt>
                <c:pt idx="14363">
                  <c:v>1314100800</c:v>
                </c:pt>
                <c:pt idx="14364">
                  <c:v>1314104400</c:v>
                </c:pt>
                <c:pt idx="14365">
                  <c:v>1314108000</c:v>
                </c:pt>
                <c:pt idx="14366">
                  <c:v>1314111600</c:v>
                </c:pt>
                <c:pt idx="14367">
                  <c:v>1314115200</c:v>
                </c:pt>
                <c:pt idx="14368">
                  <c:v>1314118800</c:v>
                </c:pt>
                <c:pt idx="14369">
                  <c:v>1314122400</c:v>
                </c:pt>
                <c:pt idx="14370">
                  <c:v>1314126000</c:v>
                </c:pt>
                <c:pt idx="14371">
                  <c:v>1314129600</c:v>
                </c:pt>
                <c:pt idx="14372">
                  <c:v>1314133200</c:v>
                </c:pt>
                <c:pt idx="14373">
                  <c:v>1314136800</c:v>
                </c:pt>
                <c:pt idx="14374">
                  <c:v>1314140400</c:v>
                </c:pt>
                <c:pt idx="14375">
                  <c:v>1314144000</c:v>
                </c:pt>
                <c:pt idx="14376">
                  <c:v>1314147600</c:v>
                </c:pt>
                <c:pt idx="14377">
                  <c:v>1314151200</c:v>
                </c:pt>
                <c:pt idx="14378">
                  <c:v>1314154800</c:v>
                </c:pt>
                <c:pt idx="14379">
                  <c:v>1314158400</c:v>
                </c:pt>
                <c:pt idx="14380">
                  <c:v>1314162000</c:v>
                </c:pt>
                <c:pt idx="14381">
                  <c:v>1314165600</c:v>
                </c:pt>
                <c:pt idx="14382">
                  <c:v>1314169200</c:v>
                </c:pt>
                <c:pt idx="14383">
                  <c:v>1314172800</c:v>
                </c:pt>
                <c:pt idx="14384">
                  <c:v>1314176400</c:v>
                </c:pt>
                <c:pt idx="14385">
                  <c:v>1314180000</c:v>
                </c:pt>
                <c:pt idx="14386">
                  <c:v>1314183600</c:v>
                </c:pt>
                <c:pt idx="14387">
                  <c:v>1314187200</c:v>
                </c:pt>
                <c:pt idx="14388">
                  <c:v>1314190800</c:v>
                </c:pt>
                <c:pt idx="14389">
                  <c:v>1314194400</c:v>
                </c:pt>
                <c:pt idx="14390">
                  <c:v>1314198000</c:v>
                </c:pt>
                <c:pt idx="14391">
                  <c:v>1314201600</c:v>
                </c:pt>
                <c:pt idx="14392">
                  <c:v>1314205200</c:v>
                </c:pt>
                <c:pt idx="14393">
                  <c:v>1314208800</c:v>
                </c:pt>
                <c:pt idx="14394">
                  <c:v>1314212400</c:v>
                </c:pt>
                <c:pt idx="14395">
                  <c:v>1314216000</c:v>
                </c:pt>
                <c:pt idx="14396">
                  <c:v>1314219600</c:v>
                </c:pt>
                <c:pt idx="14397">
                  <c:v>1314223200</c:v>
                </c:pt>
                <c:pt idx="14398">
                  <c:v>1314226800</c:v>
                </c:pt>
                <c:pt idx="14399">
                  <c:v>1314230400</c:v>
                </c:pt>
                <c:pt idx="14400">
                  <c:v>1314234000</c:v>
                </c:pt>
                <c:pt idx="14401">
                  <c:v>1314237600</c:v>
                </c:pt>
                <c:pt idx="14402">
                  <c:v>1314241200</c:v>
                </c:pt>
                <c:pt idx="14403">
                  <c:v>1314244800</c:v>
                </c:pt>
                <c:pt idx="14404">
                  <c:v>1314248400</c:v>
                </c:pt>
                <c:pt idx="14405">
                  <c:v>1314252000</c:v>
                </c:pt>
                <c:pt idx="14406">
                  <c:v>1314255600</c:v>
                </c:pt>
                <c:pt idx="14407">
                  <c:v>1314259200</c:v>
                </c:pt>
                <c:pt idx="14408">
                  <c:v>1314262800</c:v>
                </c:pt>
                <c:pt idx="14409">
                  <c:v>1314266400</c:v>
                </c:pt>
                <c:pt idx="14410">
                  <c:v>1314270000</c:v>
                </c:pt>
                <c:pt idx="14411">
                  <c:v>1314273600</c:v>
                </c:pt>
                <c:pt idx="14412">
                  <c:v>1314277200</c:v>
                </c:pt>
                <c:pt idx="14413">
                  <c:v>1314280800</c:v>
                </c:pt>
                <c:pt idx="14414">
                  <c:v>1314284400</c:v>
                </c:pt>
                <c:pt idx="14415">
                  <c:v>1314288000</c:v>
                </c:pt>
                <c:pt idx="14416">
                  <c:v>1314291600</c:v>
                </c:pt>
                <c:pt idx="14417">
                  <c:v>1314295200</c:v>
                </c:pt>
                <c:pt idx="14418">
                  <c:v>1314298800</c:v>
                </c:pt>
                <c:pt idx="14419">
                  <c:v>1314302400</c:v>
                </c:pt>
                <c:pt idx="14420">
                  <c:v>1314306000</c:v>
                </c:pt>
                <c:pt idx="14421">
                  <c:v>1314309600</c:v>
                </c:pt>
                <c:pt idx="14422">
                  <c:v>1314313200</c:v>
                </c:pt>
                <c:pt idx="14423">
                  <c:v>1314316800</c:v>
                </c:pt>
                <c:pt idx="14424">
                  <c:v>1314320400</c:v>
                </c:pt>
                <c:pt idx="14425">
                  <c:v>1314324000</c:v>
                </c:pt>
                <c:pt idx="14426">
                  <c:v>1314327600</c:v>
                </c:pt>
                <c:pt idx="14427">
                  <c:v>1314331200</c:v>
                </c:pt>
                <c:pt idx="14428">
                  <c:v>1314334800</c:v>
                </c:pt>
                <c:pt idx="14429">
                  <c:v>1314338400</c:v>
                </c:pt>
                <c:pt idx="14430">
                  <c:v>1314342000</c:v>
                </c:pt>
                <c:pt idx="14431">
                  <c:v>1314345600</c:v>
                </c:pt>
                <c:pt idx="14432">
                  <c:v>1314349200</c:v>
                </c:pt>
                <c:pt idx="14433">
                  <c:v>1314352800</c:v>
                </c:pt>
                <c:pt idx="14434">
                  <c:v>1314356400</c:v>
                </c:pt>
                <c:pt idx="14435">
                  <c:v>1314360000</c:v>
                </c:pt>
                <c:pt idx="14436">
                  <c:v>1314363600</c:v>
                </c:pt>
                <c:pt idx="14437">
                  <c:v>1314367200</c:v>
                </c:pt>
                <c:pt idx="14438">
                  <c:v>1314370800</c:v>
                </c:pt>
                <c:pt idx="14439">
                  <c:v>1314374400</c:v>
                </c:pt>
                <c:pt idx="14440">
                  <c:v>1314378000</c:v>
                </c:pt>
                <c:pt idx="14441">
                  <c:v>1314381600</c:v>
                </c:pt>
                <c:pt idx="14442">
                  <c:v>1314385200</c:v>
                </c:pt>
                <c:pt idx="14443">
                  <c:v>1314388800</c:v>
                </c:pt>
                <c:pt idx="14444">
                  <c:v>1314392400</c:v>
                </c:pt>
                <c:pt idx="14445">
                  <c:v>1314396000</c:v>
                </c:pt>
                <c:pt idx="14446">
                  <c:v>1314399600</c:v>
                </c:pt>
                <c:pt idx="14447">
                  <c:v>1314403200</c:v>
                </c:pt>
                <c:pt idx="14448">
                  <c:v>1314406800</c:v>
                </c:pt>
                <c:pt idx="14449">
                  <c:v>1314410400</c:v>
                </c:pt>
                <c:pt idx="14450">
                  <c:v>1314414000</c:v>
                </c:pt>
                <c:pt idx="14451">
                  <c:v>1314417600</c:v>
                </c:pt>
                <c:pt idx="14452">
                  <c:v>1314421200</c:v>
                </c:pt>
                <c:pt idx="14453">
                  <c:v>1314424800</c:v>
                </c:pt>
                <c:pt idx="14454">
                  <c:v>1314428400</c:v>
                </c:pt>
                <c:pt idx="14455">
                  <c:v>1314432000</c:v>
                </c:pt>
                <c:pt idx="14456">
                  <c:v>1314435600</c:v>
                </c:pt>
                <c:pt idx="14457">
                  <c:v>1314439200</c:v>
                </c:pt>
                <c:pt idx="14458">
                  <c:v>1314442800</c:v>
                </c:pt>
                <c:pt idx="14459">
                  <c:v>1314446400</c:v>
                </c:pt>
                <c:pt idx="14460">
                  <c:v>1314450000</c:v>
                </c:pt>
                <c:pt idx="14461">
                  <c:v>1314453600</c:v>
                </c:pt>
                <c:pt idx="14462">
                  <c:v>1314457200</c:v>
                </c:pt>
                <c:pt idx="14463">
                  <c:v>1314460800</c:v>
                </c:pt>
                <c:pt idx="14464">
                  <c:v>1314464400</c:v>
                </c:pt>
                <c:pt idx="14465">
                  <c:v>1314468000</c:v>
                </c:pt>
                <c:pt idx="14466">
                  <c:v>1314471600</c:v>
                </c:pt>
                <c:pt idx="14467">
                  <c:v>1314475200</c:v>
                </c:pt>
                <c:pt idx="14468">
                  <c:v>1314478800</c:v>
                </c:pt>
                <c:pt idx="14469">
                  <c:v>1314482400</c:v>
                </c:pt>
                <c:pt idx="14470">
                  <c:v>1314486000</c:v>
                </c:pt>
                <c:pt idx="14471">
                  <c:v>1314489600</c:v>
                </c:pt>
                <c:pt idx="14472">
                  <c:v>1314493200</c:v>
                </c:pt>
                <c:pt idx="14473">
                  <c:v>1314496800</c:v>
                </c:pt>
                <c:pt idx="14474">
                  <c:v>1314500400</c:v>
                </c:pt>
                <c:pt idx="14475">
                  <c:v>1314504000</c:v>
                </c:pt>
                <c:pt idx="14476">
                  <c:v>1314507600</c:v>
                </c:pt>
                <c:pt idx="14477">
                  <c:v>1314511200</c:v>
                </c:pt>
                <c:pt idx="14478">
                  <c:v>1314514800</c:v>
                </c:pt>
                <c:pt idx="14479">
                  <c:v>1314518400</c:v>
                </c:pt>
                <c:pt idx="14480">
                  <c:v>1314522000</c:v>
                </c:pt>
                <c:pt idx="14481">
                  <c:v>1314525600</c:v>
                </c:pt>
                <c:pt idx="14482">
                  <c:v>1314529200</c:v>
                </c:pt>
                <c:pt idx="14483">
                  <c:v>1314532800</c:v>
                </c:pt>
                <c:pt idx="14484">
                  <c:v>1314536400</c:v>
                </c:pt>
                <c:pt idx="14485">
                  <c:v>1314540000</c:v>
                </c:pt>
                <c:pt idx="14486">
                  <c:v>1314543600</c:v>
                </c:pt>
                <c:pt idx="14487">
                  <c:v>1314547200</c:v>
                </c:pt>
                <c:pt idx="14488">
                  <c:v>1314550800</c:v>
                </c:pt>
                <c:pt idx="14489">
                  <c:v>1314554400</c:v>
                </c:pt>
                <c:pt idx="14490">
                  <c:v>1314558000</c:v>
                </c:pt>
                <c:pt idx="14491">
                  <c:v>1314561600</c:v>
                </c:pt>
                <c:pt idx="14492">
                  <c:v>1314565200</c:v>
                </c:pt>
                <c:pt idx="14493">
                  <c:v>1314568800</c:v>
                </c:pt>
                <c:pt idx="14494">
                  <c:v>1314572400</c:v>
                </c:pt>
                <c:pt idx="14495">
                  <c:v>1314576000</c:v>
                </c:pt>
                <c:pt idx="14496">
                  <c:v>1314579600</c:v>
                </c:pt>
                <c:pt idx="14497">
                  <c:v>1314583200</c:v>
                </c:pt>
                <c:pt idx="14498">
                  <c:v>1314586800</c:v>
                </c:pt>
                <c:pt idx="14499">
                  <c:v>1314590400</c:v>
                </c:pt>
                <c:pt idx="14500">
                  <c:v>1314594000</c:v>
                </c:pt>
                <c:pt idx="14501">
                  <c:v>1314597600</c:v>
                </c:pt>
                <c:pt idx="14502">
                  <c:v>1314601200</c:v>
                </c:pt>
                <c:pt idx="14503">
                  <c:v>1314604800</c:v>
                </c:pt>
                <c:pt idx="14504">
                  <c:v>1314608400</c:v>
                </c:pt>
                <c:pt idx="14505">
                  <c:v>1314612000</c:v>
                </c:pt>
                <c:pt idx="14506">
                  <c:v>1314615600</c:v>
                </c:pt>
                <c:pt idx="14507">
                  <c:v>1314619200</c:v>
                </c:pt>
                <c:pt idx="14508">
                  <c:v>1314622800</c:v>
                </c:pt>
                <c:pt idx="14509">
                  <c:v>1314626400</c:v>
                </c:pt>
                <c:pt idx="14510">
                  <c:v>1314630000</c:v>
                </c:pt>
                <c:pt idx="14511">
                  <c:v>1314633600</c:v>
                </c:pt>
                <c:pt idx="14512">
                  <c:v>1314637200</c:v>
                </c:pt>
                <c:pt idx="14513">
                  <c:v>1314640800</c:v>
                </c:pt>
                <c:pt idx="14514">
                  <c:v>1314644400</c:v>
                </c:pt>
                <c:pt idx="14515">
                  <c:v>1314648000</c:v>
                </c:pt>
                <c:pt idx="14516">
                  <c:v>1314651600</c:v>
                </c:pt>
                <c:pt idx="14517">
                  <c:v>1314655200</c:v>
                </c:pt>
                <c:pt idx="14518">
                  <c:v>1314658800</c:v>
                </c:pt>
                <c:pt idx="14519">
                  <c:v>1314662400</c:v>
                </c:pt>
                <c:pt idx="14520">
                  <c:v>1314666000</c:v>
                </c:pt>
                <c:pt idx="14521">
                  <c:v>1314669600</c:v>
                </c:pt>
                <c:pt idx="14522">
                  <c:v>1314673200</c:v>
                </c:pt>
                <c:pt idx="14523">
                  <c:v>1314676800</c:v>
                </c:pt>
                <c:pt idx="14524">
                  <c:v>1314680400</c:v>
                </c:pt>
                <c:pt idx="14525">
                  <c:v>1314684000</c:v>
                </c:pt>
                <c:pt idx="14526">
                  <c:v>1314687600</c:v>
                </c:pt>
                <c:pt idx="14527">
                  <c:v>1314691200</c:v>
                </c:pt>
                <c:pt idx="14528">
                  <c:v>1314694800</c:v>
                </c:pt>
                <c:pt idx="14529">
                  <c:v>1314698400</c:v>
                </c:pt>
                <c:pt idx="14530">
                  <c:v>1314702000</c:v>
                </c:pt>
                <c:pt idx="14531">
                  <c:v>1314705600</c:v>
                </c:pt>
                <c:pt idx="14532">
                  <c:v>1314709200</c:v>
                </c:pt>
                <c:pt idx="14533">
                  <c:v>1314712800</c:v>
                </c:pt>
                <c:pt idx="14534">
                  <c:v>1314716400</c:v>
                </c:pt>
                <c:pt idx="14535">
                  <c:v>1314720000</c:v>
                </c:pt>
                <c:pt idx="14536">
                  <c:v>1314723600</c:v>
                </c:pt>
                <c:pt idx="14537">
                  <c:v>1314727200</c:v>
                </c:pt>
                <c:pt idx="14538">
                  <c:v>1314730800</c:v>
                </c:pt>
                <c:pt idx="14539">
                  <c:v>1314734400</c:v>
                </c:pt>
                <c:pt idx="14540">
                  <c:v>1314738000</c:v>
                </c:pt>
                <c:pt idx="14541">
                  <c:v>1314741600</c:v>
                </c:pt>
                <c:pt idx="14542">
                  <c:v>1314745200</c:v>
                </c:pt>
                <c:pt idx="14543">
                  <c:v>1314748800</c:v>
                </c:pt>
                <c:pt idx="14544">
                  <c:v>1314752400</c:v>
                </c:pt>
                <c:pt idx="14545">
                  <c:v>1314756000</c:v>
                </c:pt>
                <c:pt idx="14546">
                  <c:v>1314759600</c:v>
                </c:pt>
                <c:pt idx="14547">
                  <c:v>1314763200</c:v>
                </c:pt>
                <c:pt idx="14548">
                  <c:v>1314766800</c:v>
                </c:pt>
                <c:pt idx="14549">
                  <c:v>1314770400</c:v>
                </c:pt>
                <c:pt idx="14550">
                  <c:v>1314774000</c:v>
                </c:pt>
                <c:pt idx="14551">
                  <c:v>1314777600</c:v>
                </c:pt>
                <c:pt idx="14552">
                  <c:v>1314781200</c:v>
                </c:pt>
                <c:pt idx="14553">
                  <c:v>1314784800</c:v>
                </c:pt>
                <c:pt idx="14554">
                  <c:v>1314788400</c:v>
                </c:pt>
                <c:pt idx="14555">
                  <c:v>1314792000</c:v>
                </c:pt>
                <c:pt idx="14556">
                  <c:v>1314795600</c:v>
                </c:pt>
                <c:pt idx="14557">
                  <c:v>1314799200</c:v>
                </c:pt>
                <c:pt idx="14558">
                  <c:v>1314802800</c:v>
                </c:pt>
                <c:pt idx="14559">
                  <c:v>1314806400</c:v>
                </c:pt>
                <c:pt idx="14560">
                  <c:v>1314810000</c:v>
                </c:pt>
                <c:pt idx="14561">
                  <c:v>1314813600</c:v>
                </c:pt>
                <c:pt idx="14562">
                  <c:v>1314817200</c:v>
                </c:pt>
                <c:pt idx="14563">
                  <c:v>1314820800</c:v>
                </c:pt>
                <c:pt idx="14564">
                  <c:v>1314824400</c:v>
                </c:pt>
                <c:pt idx="14565">
                  <c:v>1314828000</c:v>
                </c:pt>
                <c:pt idx="14566">
                  <c:v>1314831600</c:v>
                </c:pt>
                <c:pt idx="14567">
                  <c:v>1314835200</c:v>
                </c:pt>
                <c:pt idx="14568">
                  <c:v>1314838800</c:v>
                </c:pt>
                <c:pt idx="14569">
                  <c:v>1314842400</c:v>
                </c:pt>
                <c:pt idx="14570">
                  <c:v>1314846000</c:v>
                </c:pt>
                <c:pt idx="14571">
                  <c:v>1314849600</c:v>
                </c:pt>
                <c:pt idx="14572">
                  <c:v>1314853200</c:v>
                </c:pt>
                <c:pt idx="14573">
                  <c:v>1314856800</c:v>
                </c:pt>
                <c:pt idx="14574">
                  <c:v>1314860400</c:v>
                </c:pt>
                <c:pt idx="14575">
                  <c:v>1314864000</c:v>
                </c:pt>
                <c:pt idx="14576">
                  <c:v>1314867600</c:v>
                </c:pt>
                <c:pt idx="14577">
                  <c:v>1314871200</c:v>
                </c:pt>
                <c:pt idx="14578">
                  <c:v>1314874800</c:v>
                </c:pt>
                <c:pt idx="14579">
                  <c:v>1314878400</c:v>
                </c:pt>
                <c:pt idx="14580">
                  <c:v>1314882000</c:v>
                </c:pt>
                <c:pt idx="14581">
                  <c:v>1314885600</c:v>
                </c:pt>
                <c:pt idx="14582">
                  <c:v>1314889200</c:v>
                </c:pt>
                <c:pt idx="14583">
                  <c:v>1314892800</c:v>
                </c:pt>
                <c:pt idx="14584">
                  <c:v>1314896400</c:v>
                </c:pt>
                <c:pt idx="14585">
                  <c:v>1314900000</c:v>
                </c:pt>
                <c:pt idx="14586">
                  <c:v>1314903600</c:v>
                </c:pt>
                <c:pt idx="14587">
                  <c:v>1314907200</c:v>
                </c:pt>
                <c:pt idx="14588">
                  <c:v>1314910800</c:v>
                </c:pt>
                <c:pt idx="14589">
                  <c:v>1314914400</c:v>
                </c:pt>
                <c:pt idx="14590">
                  <c:v>1314918000</c:v>
                </c:pt>
                <c:pt idx="14591">
                  <c:v>1314921600</c:v>
                </c:pt>
                <c:pt idx="14592">
                  <c:v>1314925200</c:v>
                </c:pt>
                <c:pt idx="14593">
                  <c:v>1314928800</c:v>
                </c:pt>
                <c:pt idx="14594">
                  <c:v>1314932400</c:v>
                </c:pt>
                <c:pt idx="14595">
                  <c:v>1314936000</c:v>
                </c:pt>
                <c:pt idx="14596">
                  <c:v>1314939600</c:v>
                </c:pt>
                <c:pt idx="14597">
                  <c:v>1314943200</c:v>
                </c:pt>
                <c:pt idx="14598">
                  <c:v>1314946800</c:v>
                </c:pt>
                <c:pt idx="14599">
                  <c:v>1314950400</c:v>
                </c:pt>
                <c:pt idx="14600">
                  <c:v>1314954000</c:v>
                </c:pt>
                <c:pt idx="14601">
                  <c:v>1314957600</c:v>
                </c:pt>
                <c:pt idx="14602">
                  <c:v>1314961200</c:v>
                </c:pt>
                <c:pt idx="14603">
                  <c:v>1314964800</c:v>
                </c:pt>
                <c:pt idx="14604">
                  <c:v>1314968400</c:v>
                </c:pt>
                <c:pt idx="14605">
                  <c:v>1314972000</c:v>
                </c:pt>
                <c:pt idx="14606">
                  <c:v>1314975600</c:v>
                </c:pt>
                <c:pt idx="14607">
                  <c:v>1314979200</c:v>
                </c:pt>
                <c:pt idx="14608">
                  <c:v>1314982800</c:v>
                </c:pt>
                <c:pt idx="14609">
                  <c:v>1314986400</c:v>
                </c:pt>
                <c:pt idx="14610">
                  <c:v>1314990000</c:v>
                </c:pt>
                <c:pt idx="14611">
                  <c:v>1314993600</c:v>
                </c:pt>
                <c:pt idx="14612">
                  <c:v>1314997200</c:v>
                </c:pt>
                <c:pt idx="14613">
                  <c:v>1315000800</c:v>
                </c:pt>
                <c:pt idx="14614">
                  <c:v>1315004400</c:v>
                </c:pt>
                <c:pt idx="14615">
                  <c:v>1315008000</c:v>
                </c:pt>
                <c:pt idx="14616">
                  <c:v>1315011600</c:v>
                </c:pt>
                <c:pt idx="14617">
                  <c:v>1315015200</c:v>
                </c:pt>
                <c:pt idx="14618">
                  <c:v>1315018800</c:v>
                </c:pt>
                <c:pt idx="14619">
                  <c:v>1315022400</c:v>
                </c:pt>
                <c:pt idx="14620">
                  <c:v>1315026000</c:v>
                </c:pt>
                <c:pt idx="14621">
                  <c:v>1315029600</c:v>
                </c:pt>
                <c:pt idx="14622">
                  <c:v>1315033200</c:v>
                </c:pt>
                <c:pt idx="14623">
                  <c:v>1315036800</c:v>
                </c:pt>
                <c:pt idx="14624">
                  <c:v>1315040400</c:v>
                </c:pt>
                <c:pt idx="14625">
                  <c:v>1315044000</c:v>
                </c:pt>
                <c:pt idx="14626">
                  <c:v>1315047600</c:v>
                </c:pt>
                <c:pt idx="14627">
                  <c:v>1315051200</c:v>
                </c:pt>
                <c:pt idx="14628">
                  <c:v>1315054800</c:v>
                </c:pt>
                <c:pt idx="14629">
                  <c:v>1315058400</c:v>
                </c:pt>
                <c:pt idx="14630">
                  <c:v>1315062000</c:v>
                </c:pt>
                <c:pt idx="14631">
                  <c:v>1315065600</c:v>
                </c:pt>
                <c:pt idx="14632">
                  <c:v>1315069200</c:v>
                </c:pt>
                <c:pt idx="14633">
                  <c:v>1315072800</c:v>
                </c:pt>
                <c:pt idx="14634">
                  <c:v>1315076400</c:v>
                </c:pt>
                <c:pt idx="14635">
                  <c:v>1315080000</c:v>
                </c:pt>
                <c:pt idx="14636">
                  <c:v>1315083600</c:v>
                </c:pt>
                <c:pt idx="14637">
                  <c:v>1315087200</c:v>
                </c:pt>
                <c:pt idx="14638">
                  <c:v>1315090800</c:v>
                </c:pt>
                <c:pt idx="14639">
                  <c:v>1315094400</c:v>
                </c:pt>
                <c:pt idx="14640">
                  <c:v>1315098000</c:v>
                </c:pt>
                <c:pt idx="14641">
                  <c:v>1315101600</c:v>
                </c:pt>
                <c:pt idx="14642">
                  <c:v>1315105200</c:v>
                </c:pt>
                <c:pt idx="14643">
                  <c:v>1315108800</c:v>
                </c:pt>
                <c:pt idx="14644">
                  <c:v>1315112400</c:v>
                </c:pt>
                <c:pt idx="14645">
                  <c:v>1315116000</c:v>
                </c:pt>
                <c:pt idx="14646">
                  <c:v>1315119600</c:v>
                </c:pt>
                <c:pt idx="14647">
                  <c:v>1315123200</c:v>
                </c:pt>
                <c:pt idx="14648">
                  <c:v>1315126800</c:v>
                </c:pt>
                <c:pt idx="14649">
                  <c:v>1315130400</c:v>
                </c:pt>
                <c:pt idx="14650">
                  <c:v>1315134000</c:v>
                </c:pt>
                <c:pt idx="14651">
                  <c:v>1315137600</c:v>
                </c:pt>
                <c:pt idx="14652">
                  <c:v>1315141200</c:v>
                </c:pt>
                <c:pt idx="14653">
                  <c:v>1315144800</c:v>
                </c:pt>
                <c:pt idx="14654">
                  <c:v>1315148400</c:v>
                </c:pt>
                <c:pt idx="14655">
                  <c:v>1315152000</c:v>
                </c:pt>
                <c:pt idx="14656">
                  <c:v>1315155600</c:v>
                </c:pt>
                <c:pt idx="14657">
                  <c:v>1315159200</c:v>
                </c:pt>
                <c:pt idx="14658">
                  <c:v>1315162800</c:v>
                </c:pt>
                <c:pt idx="14659">
                  <c:v>1315166400</c:v>
                </c:pt>
                <c:pt idx="14660">
                  <c:v>1315170000</c:v>
                </c:pt>
                <c:pt idx="14661">
                  <c:v>1315173600</c:v>
                </c:pt>
                <c:pt idx="14662">
                  <c:v>1315177200</c:v>
                </c:pt>
                <c:pt idx="14663">
                  <c:v>1315180800</c:v>
                </c:pt>
                <c:pt idx="14664">
                  <c:v>1315184400</c:v>
                </c:pt>
                <c:pt idx="14665">
                  <c:v>1315188000</c:v>
                </c:pt>
                <c:pt idx="14666">
                  <c:v>1315191600</c:v>
                </c:pt>
                <c:pt idx="14667">
                  <c:v>1315195200</c:v>
                </c:pt>
                <c:pt idx="14668">
                  <c:v>1315198800</c:v>
                </c:pt>
                <c:pt idx="14669">
                  <c:v>1315202400</c:v>
                </c:pt>
                <c:pt idx="14670">
                  <c:v>1315206000</c:v>
                </c:pt>
                <c:pt idx="14671">
                  <c:v>1315209600</c:v>
                </c:pt>
                <c:pt idx="14672">
                  <c:v>1315213200</c:v>
                </c:pt>
                <c:pt idx="14673">
                  <c:v>1315216800</c:v>
                </c:pt>
                <c:pt idx="14674">
                  <c:v>1315220400</c:v>
                </c:pt>
                <c:pt idx="14675">
                  <c:v>1315224000</c:v>
                </c:pt>
                <c:pt idx="14676">
                  <c:v>1315227600</c:v>
                </c:pt>
                <c:pt idx="14677">
                  <c:v>1315231200</c:v>
                </c:pt>
                <c:pt idx="14678">
                  <c:v>1315234800</c:v>
                </c:pt>
                <c:pt idx="14679">
                  <c:v>1315238400</c:v>
                </c:pt>
                <c:pt idx="14680">
                  <c:v>1315242000</c:v>
                </c:pt>
                <c:pt idx="14681">
                  <c:v>1315245600</c:v>
                </c:pt>
                <c:pt idx="14682">
                  <c:v>1315249200</c:v>
                </c:pt>
                <c:pt idx="14683">
                  <c:v>1315252800</c:v>
                </c:pt>
                <c:pt idx="14684">
                  <c:v>1315256400</c:v>
                </c:pt>
                <c:pt idx="14685">
                  <c:v>1315260000</c:v>
                </c:pt>
                <c:pt idx="14686">
                  <c:v>1315263600</c:v>
                </c:pt>
                <c:pt idx="14687">
                  <c:v>1315267200</c:v>
                </c:pt>
                <c:pt idx="14688">
                  <c:v>1315270800</c:v>
                </c:pt>
                <c:pt idx="14689">
                  <c:v>1315274400</c:v>
                </c:pt>
                <c:pt idx="14690">
                  <c:v>1315278000</c:v>
                </c:pt>
                <c:pt idx="14691">
                  <c:v>1315281600</c:v>
                </c:pt>
                <c:pt idx="14692">
                  <c:v>1315285200</c:v>
                </c:pt>
                <c:pt idx="14693">
                  <c:v>1315288800</c:v>
                </c:pt>
                <c:pt idx="14694">
                  <c:v>1315292400</c:v>
                </c:pt>
                <c:pt idx="14695">
                  <c:v>1315296000</c:v>
                </c:pt>
                <c:pt idx="14696">
                  <c:v>1315299600</c:v>
                </c:pt>
                <c:pt idx="14697">
                  <c:v>1315303200</c:v>
                </c:pt>
                <c:pt idx="14698">
                  <c:v>1315306800</c:v>
                </c:pt>
                <c:pt idx="14699">
                  <c:v>1315310400</c:v>
                </c:pt>
                <c:pt idx="14700">
                  <c:v>1315314000</c:v>
                </c:pt>
                <c:pt idx="14701">
                  <c:v>1315317600</c:v>
                </c:pt>
                <c:pt idx="14702">
                  <c:v>1315321200</c:v>
                </c:pt>
                <c:pt idx="14703">
                  <c:v>1315324800</c:v>
                </c:pt>
                <c:pt idx="14704">
                  <c:v>1315328400</c:v>
                </c:pt>
                <c:pt idx="14705">
                  <c:v>1315332000</c:v>
                </c:pt>
                <c:pt idx="14706">
                  <c:v>1315335600</c:v>
                </c:pt>
                <c:pt idx="14707">
                  <c:v>1315339200</c:v>
                </c:pt>
                <c:pt idx="14708">
                  <c:v>1315342800</c:v>
                </c:pt>
                <c:pt idx="14709">
                  <c:v>1315346400</c:v>
                </c:pt>
                <c:pt idx="14710">
                  <c:v>1315350000</c:v>
                </c:pt>
                <c:pt idx="14711">
                  <c:v>1315353600</c:v>
                </c:pt>
                <c:pt idx="14712">
                  <c:v>1315357200</c:v>
                </c:pt>
                <c:pt idx="14713">
                  <c:v>1315360800</c:v>
                </c:pt>
                <c:pt idx="14714">
                  <c:v>1315364400</c:v>
                </c:pt>
                <c:pt idx="14715">
                  <c:v>1315368000</c:v>
                </c:pt>
                <c:pt idx="14716">
                  <c:v>1315371600</c:v>
                </c:pt>
                <c:pt idx="14717">
                  <c:v>1315375200</c:v>
                </c:pt>
                <c:pt idx="14718">
                  <c:v>1315378800</c:v>
                </c:pt>
                <c:pt idx="14719">
                  <c:v>1315382400</c:v>
                </c:pt>
                <c:pt idx="14720">
                  <c:v>1315386000</c:v>
                </c:pt>
                <c:pt idx="14721">
                  <c:v>1315389600</c:v>
                </c:pt>
                <c:pt idx="14722">
                  <c:v>1315393200</c:v>
                </c:pt>
                <c:pt idx="14723">
                  <c:v>1315396800</c:v>
                </c:pt>
                <c:pt idx="14724">
                  <c:v>1315400400</c:v>
                </c:pt>
                <c:pt idx="14725">
                  <c:v>1315404000</c:v>
                </c:pt>
                <c:pt idx="14726">
                  <c:v>1315407600</c:v>
                </c:pt>
                <c:pt idx="14727">
                  <c:v>1315411200</c:v>
                </c:pt>
                <c:pt idx="14728">
                  <c:v>1315414800</c:v>
                </c:pt>
                <c:pt idx="14729">
                  <c:v>1315418400</c:v>
                </c:pt>
                <c:pt idx="14730">
                  <c:v>1315422000</c:v>
                </c:pt>
                <c:pt idx="14731">
                  <c:v>1315425600</c:v>
                </c:pt>
                <c:pt idx="14732">
                  <c:v>1315429200</c:v>
                </c:pt>
                <c:pt idx="14733">
                  <c:v>1315432800</c:v>
                </c:pt>
                <c:pt idx="14734">
                  <c:v>1315436400</c:v>
                </c:pt>
                <c:pt idx="14735">
                  <c:v>1315440000</c:v>
                </c:pt>
                <c:pt idx="14736">
                  <c:v>1315443600</c:v>
                </c:pt>
                <c:pt idx="14737">
                  <c:v>1315447200</c:v>
                </c:pt>
                <c:pt idx="14738">
                  <c:v>1315450800</c:v>
                </c:pt>
                <c:pt idx="14739">
                  <c:v>1315454400</c:v>
                </c:pt>
                <c:pt idx="14740">
                  <c:v>1315458000</c:v>
                </c:pt>
                <c:pt idx="14741">
                  <c:v>1315461600</c:v>
                </c:pt>
                <c:pt idx="14742">
                  <c:v>1315465200</c:v>
                </c:pt>
                <c:pt idx="14743">
                  <c:v>1315468800</c:v>
                </c:pt>
                <c:pt idx="14744">
                  <c:v>1315472400</c:v>
                </c:pt>
                <c:pt idx="14745">
                  <c:v>1315476000</c:v>
                </c:pt>
                <c:pt idx="14746">
                  <c:v>1315479600</c:v>
                </c:pt>
                <c:pt idx="14747">
                  <c:v>1315483200</c:v>
                </c:pt>
                <c:pt idx="14748">
                  <c:v>1315486800</c:v>
                </c:pt>
                <c:pt idx="14749">
                  <c:v>1315490400</c:v>
                </c:pt>
                <c:pt idx="14750">
                  <c:v>1315494000</c:v>
                </c:pt>
                <c:pt idx="14751">
                  <c:v>1315497600</c:v>
                </c:pt>
                <c:pt idx="14752">
                  <c:v>1315501200</c:v>
                </c:pt>
                <c:pt idx="14753">
                  <c:v>1315504800</c:v>
                </c:pt>
                <c:pt idx="14754">
                  <c:v>1315508400</c:v>
                </c:pt>
                <c:pt idx="14755">
                  <c:v>1315512000</c:v>
                </c:pt>
                <c:pt idx="14756">
                  <c:v>1315515600</c:v>
                </c:pt>
                <c:pt idx="14757">
                  <c:v>1315519200</c:v>
                </c:pt>
                <c:pt idx="14758">
                  <c:v>1315522800</c:v>
                </c:pt>
                <c:pt idx="14759">
                  <c:v>1315526400</c:v>
                </c:pt>
                <c:pt idx="14760">
                  <c:v>1315530000</c:v>
                </c:pt>
                <c:pt idx="14761">
                  <c:v>1315533600</c:v>
                </c:pt>
                <c:pt idx="14762">
                  <c:v>1315537200</c:v>
                </c:pt>
                <c:pt idx="14763">
                  <c:v>1315540800</c:v>
                </c:pt>
                <c:pt idx="14764">
                  <c:v>1315544400</c:v>
                </c:pt>
                <c:pt idx="14765">
                  <c:v>1315548000</c:v>
                </c:pt>
                <c:pt idx="14766">
                  <c:v>1315551600</c:v>
                </c:pt>
                <c:pt idx="14767">
                  <c:v>1315555200</c:v>
                </c:pt>
                <c:pt idx="14768">
                  <c:v>1315558800</c:v>
                </c:pt>
                <c:pt idx="14769">
                  <c:v>1315562400</c:v>
                </c:pt>
                <c:pt idx="14770">
                  <c:v>1315566000</c:v>
                </c:pt>
                <c:pt idx="14771">
                  <c:v>1315569600</c:v>
                </c:pt>
                <c:pt idx="14772">
                  <c:v>1315573200</c:v>
                </c:pt>
                <c:pt idx="14773">
                  <c:v>1315576800</c:v>
                </c:pt>
                <c:pt idx="14774">
                  <c:v>1315580400</c:v>
                </c:pt>
                <c:pt idx="14775">
                  <c:v>1315584000</c:v>
                </c:pt>
                <c:pt idx="14776">
                  <c:v>1315587600</c:v>
                </c:pt>
                <c:pt idx="14777">
                  <c:v>1315591200</c:v>
                </c:pt>
                <c:pt idx="14778">
                  <c:v>1315594800</c:v>
                </c:pt>
                <c:pt idx="14779">
                  <c:v>1315598400</c:v>
                </c:pt>
                <c:pt idx="14780">
                  <c:v>1315602000</c:v>
                </c:pt>
                <c:pt idx="14781">
                  <c:v>1315605600</c:v>
                </c:pt>
                <c:pt idx="14782">
                  <c:v>1315609200</c:v>
                </c:pt>
                <c:pt idx="14783">
                  <c:v>1315612800</c:v>
                </c:pt>
                <c:pt idx="14784">
                  <c:v>1315616400</c:v>
                </c:pt>
                <c:pt idx="14785">
                  <c:v>1315620000</c:v>
                </c:pt>
                <c:pt idx="14786">
                  <c:v>1315623600</c:v>
                </c:pt>
                <c:pt idx="14787">
                  <c:v>1315627200</c:v>
                </c:pt>
                <c:pt idx="14788">
                  <c:v>1315630800</c:v>
                </c:pt>
                <c:pt idx="14789">
                  <c:v>1315634400</c:v>
                </c:pt>
                <c:pt idx="14790">
                  <c:v>1315638000</c:v>
                </c:pt>
                <c:pt idx="14791">
                  <c:v>1315641600</c:v>
                </c:pt>
                <c:pt idx="14792">
                  <c:v>1315645200</c:v>
                </c:pt>
                <c:pt idx="14793">
                  <c:v>1315648800</c:v>
                </c:pt>
                <c:pt idx="14794">
                  <c:v>1315652400</c:v>
                </c:pt>
                <c:pt idx="14795">
                  <c:v>1315656000</c:v>
                </c:pt>
                <c:pt idx="14796">
                  <c:v>1315659600</c:v>
                </c:pt>
                <c:pt idx="14797">
                  <c:v>1315663200</c:v>
                </c:pt>
                <c:pt idx="14798">
                  <c:v>1315666800</c:v>
                </c:pt>
                <c:pt idx="14799">
                  <c:v>1315670400</c:v>
                </c:pt>
                <c:pt idx="14800">
                  <c:v>1315674000</c:v>
                </c:pt>
                <c:pt idx="14801">
                  <c:v>1315677600</c:v>
                </c:pt>
                <c:pt idx="14802">
                  <c:v>1315681200</c:v>
                </c:pt>
                <c:pt idx="14803">
                  <c:v>1315684800</c:v>
                </c:pt>
                <c:pt idx="14804">
                  <c:v>1315688400</c:v>
                </c:pt>
                <c:pt idx="14805">
                  <c:v>1315692000</c:v>
                </c:pt>
                <c:pt idx="14806">
                  <c:v>1315695600</c:v>
                </c:pt>
                <c:pt idx="14807">
                  <c:v>1315699200</c:v>
                </c:pt>
                <c:pt idx="14808">
                  <c:v>1315702800</c:v>
                </c:pt>
                <c:pt idx="14809">
                  <c:v>1315706400</c:v>
                </c:pt>
                <c:pt idx="14810">
                  <c:v>1315710000</c:v>
                </c:pt>
                <c:pt idx="14811">
                  <c:v>1315713600</c:v>
                </c:pt>
                <c:pt idx="14812">
                  <c:v>1315717200</c:v>
                </c:pt>
                <c:pt idx="14813">
                  <c:v>1315720800</c:v>
                </c:pt>
                <c:pt idx="14814">
                  <c:v>1315724400</c:v>
                </c:pt>
                <c:pt idx="14815">
                  <c:v>1315728000</c:v>
                </c:pt>
                <c:pt idx="14816">
                  <c:v>1315731600</c:v>
                </c:pt>
                <c:pt idx="14817">
                  <c:v>1315735200</c:v>
                </c:pt>
                <c:pt idx="14818">
                  <c:v>1315738800</c:v>
                </c:pt>
                <c:pt idx="14819">
                  <c:v>1315742400</c:v>
                </c:pt>
                <c:pt idx="14820">
                  <c:v>1315746000</c:v>
                </c:pt>
                <c:pt idx="14821">
                  <c:v>1315749600</c:v>
                </c:pt>
                <c:pt idx="14822">
                  <c:v>1315753200</c:v>
                </c:pt>
                <c:pt idx="14823">
                  <c:v>1315756800</c:v>
                </c:pt>
                <c:pt idx="14824">
                  <c:v>1315760400</c:v>
                </c:pt>
                <c:pt idx="14825">
                  <c:v>1315764000</c:v>
                </c:pt>
                <c:pt idx="14826">
                  <c:v>1315767600</c:v>
                </c:pt>
                <c:pt idx="14827">
                  <c:v>1315771200</c:v>
                </c:pt>
                <c:pt idx="14828">
                  <c:v>1315774800</c:v>
                </c:pt>
                <c:pt idx="14829">
                  <c:v>1315778400</c:v>
                </c:pt>
                <c:pt idx="14830">
                  <c:v>1315782000</c:v>
                </c:pt>
                <c:pt idx="14831">
                  <c:v>1315785600</c:v>
                </c:pt>
                <c:pt idx="14832">
                  <c:v>1315789200</c:v>
                </c:pt>
                <c:pt idx="14833">
                  <c:v>1315792800</c:v>
                </c:pt>
                <c:pt idx="14834">
                  <c:v>1315796400</c:v>
                </c:pt>
                <c:pt idx="14835">
                  <c:v>1315800000</c:v>
                </c:pt>
                <c:pt idx="14836">
                  <c:v>1315803600</c:v>
                </c:pt>
                <c:pt idx="14837">
                  <c:v>1315807200</c:v>
                </c:pt>
                <c:pt idx="14838">
                  <c:v>1315810800</c:v>
                </c:pt>
                <c:pt idx="14839">
                  <c:v>1315814400</c:v>
                </c:pt>
                <c:pt idx="14840">
                  <c:v>1315818000</c:v>
                </c:pt>
                <c:pt idx="14841">
                  <c:v>1315821600</c:v>
                </c:pt>
                <c:pt idx="14842">
                  <c:v>1315825200</c:v>
                </c:pt>
                <c:pt idx="14843">
                  <c:v>1315828800</c:v>
                </c:pt>
                <c:pt idx="14844">
                  <c:v>1315832400</c:v>
                </c:pt>
                <c:pt idx="14845">
                  <c:v>1315836000</c:v>
                </c:pt>
                <c:pt idx="14846">
                  <c:v>1315839600</c:v>
                </c:pt>
                <c:pt idx="14847">
                  <c:v>1315843200</c:v>
                </c:pt>
                <c:pt idx="14848">
                  <c:v>1315846800</c:v>
                </c:pt>
                <c:pt idx="14849">
                  <c:v>1315850400</c:v>
                </c:pt>
                <c:pt idx="14850">
                  <c:v>1315854000</c:v>
                </c:pt>
                <c:pt idx="14851">
                  <c:v>1315857600</c:v>
                </c:pt>
                <c:pt idx="14852">
                  <c:v>1315861200</c:v>
                </c:pt>
                <c:pt idx="14853">
                  <c:v>1315864800</c:v>
                </c:pt>
                <c:pt idx="14854">
                  <c:v>1315868400</c:v>
                </c:pt>
                <c:pt idx="14855">
                  <c:v>1315872000</c:v>
                </c:pt>
                <c:pt idx="14856">
                  <c:v>1315875600</c:v>
                </c:pt>
                <c:pt idx="14857">
                  <c:v>1315879200</c:v>
                </c:pt>
                <c:pt idx="14858">
                  <c:v>1315882800</c:v>
                </c:pt>
                <c:pt idx="14859">
                  <c:v>1315886400</c:v>
                </c:pt>
                <c:pt idx="14860">
                  <c:v>1315890000</c:v>
                </c:pt>
                <c:pt idx="14861">
                  <c:v>1315893600</c:v>
                </c:pt>
                <c:pt idx="14862">
                  <c:v>1315897200</c:v>
                </c:pt>
                <c:pt idx="14863">
                  <c:v>1315900800</c:v>
                </c:pt>
                <c:pt idx="14864">
                  <c:v>1315904400</c:v>
                </c:pt>
                <c:pt idx="14865">
                  <c:v>1315908000</c:v>
                </c:pt>
                <c:pt idx="14866">
                  <c:v>1315911600</c:v>
                </c:pt>
                <c:pt idx="14867">
                  <c:v>1315915200</c:v>
                </c:pt>
                <c:pt idx="14868">
                  <c:v>1315918800</c:v>
                </c:pt>
                <c:pt idx="14869">
                  <c:v>1315922400</c:v>
                </c:pt>
                <c:pt idx="14870">
                  <c:v>1315926000</c:v>
                </c:pt>
                <c:pt idx="14871">
                  <c:v>1315929600</c:v>
                </c:pt>
                <c:pt idx="14872">
                  <c:v>1315933200</c:v>
                </c:pt>
                <c:pt idx="14873">
                  <c:v>1315936800</c:v>
                </c:pt>
                <c:pt idx="14874">
                  <c:v>1315940400</c:v>
                </c:pt>
                <c:pt idx="14875">
                  <c:v>1315944000</c:v>
                </c:pt>
                <c:pt idx="14876">
                  <c:v>1315947600</c:v>
                </c:pt>
                <c:pt idx="14877">
                  <c:v>1315951200</c:v>
                </c:pt>
                <c:pt idx="14878">
                  <c:v>1315954800</c:v>
                </c:pt>
                <c:pt idx="14879">
                  <c:v>1315958400</c:v>
                </c:pt>
                <c:pt idx="14880">
                  <c:v>1315962000</c:v>
                </c:pt>
                <c:pt idx="14881">
                  <c:v>1315965600</c:v>
                </c:pt>
                <c:pt idx="14882">
                  <c:v>1315969200</c:v>
                </c:pt>
                <c:pt idx="14883">
                  <c:v>1315972800</c:v>
                </c:pt>
                <c:pt idx="14884">
                  <c:v>1315976400</c:v>
                </c:pt>
                <c:pt idx="14885">
                  <c:v>1315980000</c:v>
                </c:pt>
                <c:pt idx="14886">
                  <c:v>1315983600</c:v>
                </c:pt>
                <c:pt idx="14887">
                  <c:v>1315987200</c:v>
                </c:pt>
                <c:pt idx="14888">
                  <c:v>1315990800</c:v>
                </c:pt>
                <c:pt idx="14889">
                  <c:v>1315994400</c:v>
                </c:pt>
                <c:pt idx="14890">
                  <c:v>1315998000</c:v>
                </c:pt>
                <c:pt idx="14891">
                  <c:v>1316001600</c:v>
                </c:pt>
                <c:pt idx="14892">
                  <c:v>1316005200</c:v>
                </c:pt>
                <c:pt idx="14893">
                  <c:v>1316008800</c:v>
                </c:pt>
                <c:pt idx="14894">
                  <c:v>1316012400</c:v>
                </c:pt>
                <c:pt idx="14895">
                  <c:v>1316016000</c:v>
                </c:pt>
                <c:pt idx="14896">
                  <c:v>1316019600</c:v>
                </c:pt>
                <c:pt idx="14897">
                  <c:v>1316023200</c:v>
                </c:pt>
                <c:pt idx="14898">
                  <c:v>1316026800</c:v>
                </c:pt>
                <c:pt idx="14899">
                  <c:v>1316030400</c:v>
                </c:pt>
                <c:pt idx="14900">
                  <c:v>1316034000</c:v>
                </c:pt>
                <c:pt idx="14901">
                  <c:v>1316037600</c:v>
                </c:pt>
                <c:pt idx="14902">
                  <c:v>1316041200</c:v>
                </c:pt>
                <c:pt idx="14903">
                  <c:v>1316044800</c:v>
                </c:pt>
                <c:pt idx="14904">
                  <c:v>1316048400</c:v>
                </c:pt>
                <c:pt idx="14905">
                  <c:v>1316052000</c:v>
                </c:pt>
                <c:pt idx="14906">
                  <c:v>1316055600</c:v>
                </c:pt>
                <c:pt idx="14907">
                  <c:v>1316059200</c:v>
                </c:pt>
                <c:pt idx="14908">
                  <c:v>1316062800</c:v>
                </c:pt>
                <c:pt idx="14909">
                  <c:v>1316066400</c:v>
                </c:pt>
                <c:pt idx="14910">
                  <c:v>1316070000</c:v>
                </c:pt>
                <c:pt idx="14911">
                  <c:v>1316073600</c:v>
                </c:pt>
                <c:pt idx="14912">
                  <c:v>1316077200</c:v>
                </c:pt>
                <c:pt idx="14913">
                  <c:v>1316080800</c:v>
                </c:pt>
                <c:pt idx="14914">
                  <c:v>1316084400</c:v>
                </c:pt>
                <c:pt idx="14915">
                  <c:v>1316088000</c:v>
                </c:pt>
                <c:pt idx="14916">
                  <c:v>1316091600</c:v>
                </c:pt>
                <c:pt idx="14917">
                  <c:v>1316095200</c:v>
                </c:pt>
                <c:pt idx="14918">
                  <c:v>1316098800</c:v>
                </c:pt>
                <c:pt idx="14919">
                  <c:v>1316102400</c:v>
                </c:pt>
                <c:pt idx="14920">
                  <c:v>1316106000</c:v>
                </c:pt>
                <c:pt idx="14921">
                  <c:v>1316109600</c:v>
                </c:pt>
                <c:pt idx="14922">
                  <c:v>1316113200</c:v>
                </c:pt>
                <c:pt idx="14923">
                  <c:v>1316116800</c:v>
                </c:pt>
                <c:pt idx="14924">
                  <c:v>1316120400</c:v>
                </c:pt>
                <c:pt idx="14925">
                  <c:v>1316124000</c:v>
                </c:pt>
                <c:pt idx="14926">
                  <c:v>1316127600</c:v>
                </c:pt>
                <c:pt idx="14927">
                  <c:v>1316131200</c:v>
                </c:pt>
                <c:pt idx="14928">
                  <c:v>1316134800</c:v>
                </c:pt>
                <c:pt idx="14929">
                  <c:v>1316138400</c:v>
                </c:pt>
                <c:pt idx="14930">
                  <c:v>1316142000</c:v>
                </c:pt>
                <c:pt idx="14931">
                  <c:v>1316145600</c:v>
                </c:pt>
                <c:pt idx="14932">
                  <c:v>1316149200</c:v>
                </c:pt>
                <c:pt idx="14933">
                  <c:v>1316152800</c:v>
                </c:pt>
                <c:pt idx="14934">
                  <c:v>1316156400</c:v>
                </c:pt>
                <c:pt idx="14935">
                  <c:v>1316160000</c:v>
                </c:pt>
                <c:pt idx="14936">
                  <c:v>1316163600</c:v>
                </c:pt>
                <c:pt idx="14937">
                  <c:v>1316167200</c:v>
                </c:pt>
                <c:pt idx="14938">
                  <c:v>1316170800</c:v>
                </c:pt>
                <c:pt idx="14939">
                  <c:v>1316174400</c:v>
                </c:pt>
                <c:pt idx="14940">
                  <c:v>1316178000</c:v>
                </c:pt>
                <c:pt idx="14941">
                  <c:v>1316181600</c:v>
                </c:pt>
                <c:pt idx="14942">
                  <c:v>1316185200</c:v>
                </c:pt>
                <c:pt idx="14943">
                  <c:v>1316188800</c:v>
                </c:pt>
                <c:pt idx="14944">
                  <c:v>1316192400</c:v>
                </c:pt>
                <c:pt idx="14945">
                  <c:v>1316196000</c:v>
                </c:pt>
                <c:pt idx="14946">
                  <c:v>1316199600</c:v>
                </c:pt>
                <c:pt idx="14947">
                  <c:v>1316203200</c:v>
                </c:pt>
                <c:pt idx="14948">
                  <c:v>1316206800</c:v>
                </c:pt>
                <c:pt idx="14949">
                  <c:v>1316210400</c:v>
                </c:pt>
                <c:pt idx="14950">
                  <c:v>1316214000</c:v>
                </c:pt>
                <c:pt idx="14951">
                  <c:v>1316217600</c:v>
                </c:pt>
                <c:pt idx="14952">
                  <c:v>1316221200</c:v>
                </c:pt>
                <c:pt idx="14953">
                  <c:v>1316224800</c:v>
                </c:pt>
                <c:pt idx="14954">
                  <c:v>1316228400</c:v>
                </c:pt>
                <c:pt idx="14955">
                  <c:v>1316232000</c:v>
                </c:pt>
                <c:pt idx="14956">
                  <c:v>1316235600</c:v>
                </c:pt>
                <c:pt idx="14957">
                  <c:v>1316239200</c:v>
                </c:pt>
                <c:pt idx="14958">
                  <c:v>1316242800</c:v>
                </c:pt>
                <c:pt idx="14959">
                  <c:v>1316246400</c:v>
                </c:pt>
                <c:pt idx="14960">
                  <c:v>1316250000</c:v>
                </c:pt>
                <c:pt idx="14961">
                  <c:v>1316253600</c:v>
                </c:pt>
                <c:pt idx="14962">
                  <c:v>1316257200</c:v>
                </c:pt>
                <c:pt idx="14963">
                  <c:v>1316260800</c:v>
                </c:pt>
                <c:pt idx="14964">
                  <c:v>1316264400</c:v>
                </c:pt>
                <c:pt idx="14965">
                  <c:v>1316268000</c:v>
                </c:pt>
                <c:pt idx="14966">
                  <c:v>1316271600</c:v>
                </c:pt>
                <c:pt idx="14967">
                  <c:v>1316275200</c:v>
                </c:pt>
                <c:pt idx="14968">
                  <c:v>1316278800</c:v>
                </c:pt>
                <c:pt idx="14969">
                  <c:v>1316282400</c:v>
                </c:pt>
                <c:pt idx="14970">
                  <c:v>1316286000</c:v>
                </c:pt>
                <c:pt idx="14971">
                  <c:v>1316289600</c:v>
                </c:pt>
                <c:pt idx="14972">
                  <c:v>1316293200</c:v>
                </c:pt>
                <c:pt idx="14973">
                  <c:v>1316296800</c:v>
                </c:pt>
                <c:pt idx="14974">
                  <c:v>1316300400</c:v>
                </c:pt>
                <c:pt idx="14975">
                  <c:v>1316304000</c:v>
                </c:pt>
                <c:pt idx="14976">
                  <c:v>1316307600</c:v>
                </c:pt>
                <c:pt idx="14977">
                  <c:v>1316311200</c:v>
                </c:pt>
                <c:pt idx="14978">
                  <c:v>1316314800</c:v>
                </c:pt>
                <c:pt idx="14979">
                  <c:v>1316318400</c:v>
                </c:pt>
                <c:pt idx="14980">
                  <c:v>1316322000</c:v>
                </c:pt>
                <c:pt idx="14981">
                  <c:v>1316325600</c:v>
                </c:pt>
                <c:pt idx="14982">
                  <c:v>1316329200</c:v>
                </c:pt>
                <c:pt idx="14983">
                  <c:v>1316332800</c:v>
                </c:pt>
                <c:pt idx="14984">
                  <c:v>1316336400</c:v>
                </c:pt>
                <c:pt idx="14985">
                  <c:v>1316340000</c:v>
                </c:pt>
                <c:pt idx="14986">
                  <c:v>1316343600</c:v>
                </c:pt>
                <c:pt idx="14987">
                  <c:v>1316347200</c:v>
                </c:pt>
                <c:pt idx="14988">
                  <c:v>1316350800</c:v>
                </c:pt>
                <c:pt idx="14989">
                  <c:v>1316354400</c:v>
                </c:pt>
                <c:pt idx="14990">
                  <c:v>1316358000</c:v>
                </c:pt>
                <c:pt idx="14991">
                  <c:v>1316361600</c:v>
                </c:pt>
                <c:pt idx="14992">
                  <c:v>1316365200</c:v>
                </c:pt>
                <c:pt idx="14993">
                  <c:v>1316368800</c:v>
                </c:pt>
                <c:pt idx="14994">
                  <c:v>1316372400</c:v>
                </c:pt>
                <c:pt idx="14995">
                  <c:v>1316376000</c:v>
                </c:pt>
                <c:pt idx="14996">
                  <c:v>1316379600</c:v>
                </c:pt>
                <c:pt idx="14997">
                  <c:v>1316383200</c:v>
                </c:pt>
                <c:pt idx="14998">
                  <c:v>1316386800</c:v>
                </c:pt>
                <c:pt idx="14999">
                  <c:v>1316390400</c:v>
                </c:pt>
                <c:pt idx="15000">
                  <c:v>1316394000</c:v>
                </c:pt>
                <c:pt idx="15001">
                  <c:v>1316397600</c:v>
                </c:pt>
                <c:pt idx="15002">
                  <c:v>1316401200</c:v>
                </c:pt>
                <c:pt idx="15003">
                  <c:v>1316404800</c:v>
                </c:pt>
                <c:pt idx="15004">
                  <c:v>1316408400</c:v>
                </c:pt>
                <c:pt idx="15005">
                  <c:v>1316412000</c:v>
                </c:pt>
                <c:pt idx="15006">
                  <c:v>1316415600</c:v>
                </c:pt>
                <c:pt idx="15007">
                  <c:v>1316419200</c:v>
                </c:pt>
                <c:pt idx="15008">
                  <c:v>1316422800</c:v>
                </c:pt>
                <c:pt idx="15009">
                  <c:v>1316426400</c:v>
                </c:pt>
                <c:pt idx="15010">
                  <c:v>1316430000</c:v>
                </c:pt>
                <c:pt idx="15011">
                  <c:v>1316433600</c:v>
                </c:pt>
                <c:pt idx="15012">
                  <c:v>1316437200</c:v>
                </c:pt>
                <c:pt idx="15013">
                  <c:v>1316440800</c:v>
                </c:pt>
                <c:pt idx="15014">
                  <c:v>1316444400</c:v>
                </c:pt>
                <c:pt idx="15015">
                  <c:v>1316448000</c:v>
                </c:pt>
                <c:pt idx="15016">
                  <c:v>1316451600</c:v>
                </c:pt>
                <c:pt idx="15017">
                  <c:v>1316455200</c:v>
                </c:pt>
                <c:pt idx="15018">
                  <c:v>1316458800</c:v>
                </c:pt>
                <c:pt idx="15019">
                  <c:v>1316462400</c:v>
                </c:pt>
                <c:pt idx="15020">
                  <c:v>1316466000</c:v>
                </c:pt>
                <c:pt idx="15021">
                  <c:v>1316469600</c:v>
                </c:pt>
                <c:pt idx="15022">
                  <c:v>1316473200</c:v>
                </c:pt>
                <c:pt idx="15023">
                  <c:v>1316476800</c:v>
                </c:pt>
                <c:pt idx="15024">
                  <c:v>1316480400</c:v>
                </c:pt>
                <c:pt idx="15025">
                  <c:v>1316484000</c:v>
                </c:pt>
                <c:pt idx="15026">
                  <c:v>1316487600</c:v>
                </c:pt>
                <c:pt idx="15027">
                  <c:v>1316491200</c:v>
                </c:pt>
                <c:pt idx="15028">
                  <c:v>1316494800</c:v>
                </c:pt>
                <c:pt idx="15029">
                  <c:v>1316498400</c:v>
                </c:pt>
                <c:pt idx="15030">
                  <c:v>1316502000</c:v>
                </c:pt>
                <c:pt idx="15031">
                  <c:v>1316505600</c:v>
                </c:pt>
                <c:pt idx="15032">
                  <c:v>1316509200</c:v>
                </c:pt>
                <c:pt idx="15033">
                  <c:v>1316512800</c:v>
                </c:pt>
                <c:pt idx="15034">
                  <c:v>1316516400</c:v>
                </c:pt>
                <c:pt idx="15035">
                  <c:v>1316520000</c:v>
                </c:pt>
                <c:pt idx="15036">
                  <c:v>1316523600</c:v>
                </c:pt>
                <c:pt idx="15037">
                  <c:v>1316527200</c:v>
                </c:pt>
                <c:pt idx="15038">
                  <c:v>1316530800</c:v>
                </c:pt>
                <c:pt idx="15039">
                  <c:v>1316534400</c:v>
                </c:pt>
                <c:pt idx="15040">
                  <c:v>1316538000</c:v>
                </c:pt>
                <c:pt idx="15041">
                  <c:v>1316541600</c:v>
                </c:pt>
                <c:pt idx="15042">
                  <c:v>1316545200</c:v>
                </c:pt>
                <c:pt idx="15043">
                  <c:v>1316548800</c:v>
                </c:pt>
                <c:pt idx="15044">
                  <c:v>1316552400</c:v>
                </c:pt>
                <c:pt idx="15045">
                  <c:v>1316556000</c:v>
                </c:pt>
                <c:pt idx="15046">
                  <c:v>1316559600</c:v>
                </c:pt>
                <c:pt idx="15047">
                  <c:v>1316563200</c:v>
                </c:pt>
                <c:pt idx="15048">
                  <c:v>1316566800</c:v>
                </c:pt>
                <c:pt idx="15049">
                  <c:v>1316570400</c:v>
                </c:pt>
                <c:pt idx="15050">
                  <c:v>1316574000</c:v>
                </c:pt>
                <c:pt idx="15051">
                  <c:v>1316577600</c:v>
                </c:pt>
                <c:pt idx="15052">
                  <c:v>1316581200</c:v>
                </c:pt>
                <c:pt idx="15053">
                  <c:v>1316584800</c:v>
                </c:pt>
                <c:pt idx="15054">
                  <c:v>1316588400</c:v>
                </c:pt>
                <c:pt idx="15055">
                  <c:v>1316592000</c:v>
                </c:pt>
                <c:pt idx="15056">
                  <c:v>1316595600</c:v>
                </c:pt>
                <c:pt idx="15057">
                  <c:v>1316599200</c:v>
                </c:pt>
                <c:pt idx="15058">
                  <c:v>1316602800</c:v>
                </c:pt>
                <c:pt idx="15059">
                  <c:v>1316606400</c:v>
                </c:pt>
                <c:pt idx="15060">
                  <c:v>1316610000</c:v>
                </c:pt>
                <c:pt idx="15061">
                  <c:v>1316613600</c:v>
                </c:pt>
                <c:pt idx="15062">
                  <c:v>1316617200</c:v>
                </c:pt>
                <c:pt idx="15063">
                  <c:v>1316620800</c:v>
                </c:pt>
                <c:pt idx="15064">
                  <c:v>1316624400</c:v>
                </c:pt>
                <c:pt idx="15065">
                  <c:v>1316628000</c:v>
                </c:pt>
                <c:pt idx="15066">
                  <c:v>1316631600</c:v>
                </c:pt>
                <c:pt idx="15067">
                  <c:v>1316635200</c:v>
                </c:pt>
                <c:pt idx="15068">
                  <c:v>1316638800</c:v>
                </c:pt>
                <c:pt idx="15069">
                  <c:v>1316642400</c:v>
                </c:pt>
                <c:pt idx="15070">
                  <c:v>1316646000</c:v>
                </c:pt>
                <c:pt idx="15071">
                  <c:v>1316649600</c:v>
                </c:pt>
                <c:pt idx="15072">
                  <c:v>1316653200</c:v>
                </c:pt>
                <c:pt idx="15073">
                  <c:v>1316656800</c:v>
                </c:pt>
                <c:pt idx="15074">
                  <c:v>1316660400</c:v>
                </c:pt>
                <c:pt idx="15075">
                  <c:v>1316664000</c:v>
                </c:pt>
                <c:pt idx="15076">
                  <c:v>1316667600</c:v>
                </c:pt>
                <c:pt idx="15077">
                  <c:v>1316671200</c:v>
                </c:pt>
                <c:pt idx="15078">
                  <c:v>1316674800</c:v>
                </c:pt>
                <c:pt idx="15079">
                  <c:v>1316678400</c:v>
                </c:pt>
                <c:pt idx="15080">
                  <c:v>1316682000</c:v>
                </c:pt>
                <c:pt idx="15081">
                  <c:v>1316685600</c:v>
                </c:pt>
                <c:pt idx="15082">
                  <c:v>1316689200</c:v>
                </c:pt>
                <c:pt idx="15083">
                  <c:v>1316692800</c:v>
                </c:pt>
                <c:pt idx="15084">
                  <c:v>1316696400</c:v>
                </c:pt>
                <c:pt idx="15085">
                  <c:v>1316700000</c:v>
                </c:pt>
                <c:pt idx="15086">
                  <c:v>1316703600</c:v>
                </c:pt>
                <c:pt idx="15087">
                  <c:v>1316707200</c:v>
                </c:pt>
                <c:pt idx="15088">
                  <c:v>1316710800</c:v>
                </c:pt>
                <c:pt idx="15089">
                  <c:v>1316714400</c:v>
                </c:pt>
                <c:pt idx="15090">
                  <c:v>1316718000</c:v>
                </c:pt>
                <c:pt idx="15091">
                  <c:v>1316721600</c:v>
                </c:pt>
                <c:pt idx="15092">
                  <c:v>1316725200</c:v>
                </c:pt>
                <c:pt idx="15093">
                  <c:v>1316728800</c:v>
                </c:pt>
                <c:pt idx="15094">
                  <c:v>1316732400</c:v>
                </c:pt>
                <c:pt idx="15095">
                  <c:v>1316736000</c:v>
                </c:pt>
                <c:pt idx="15096">
                  <c:v>1316739600</c:v>
                </c:pt>
                <c:pt idx="15097">
                  <c:v>1316743200</c:v>
                </c:pt>
                <c:pt idx="15098">
                  <c:v>1316746800</c:v>
                </c:pt>
                <c:pt idx="15099">
                  <c:v>1316750400</c:v>
                </c:pt>
                <c:pt idx="15100">
                  <c:v>1316754000</c:v>
                </c:pt>
                <c:pt idx="15101">
                  <c:v>1316757600</c:v>
                </c:pt>
                <c:pt idx="15102">
                  <c:v>1316761200</c:v>
                </c:pt>
                <c:pt idx="15103">
                  <c:v>1316764800</c:v>
                </c:pt>
                <c:pt idx="15104">
                  <c:v>1316768400</c:v>
                </c:pt>
                <c:pt idx="15105">
                  <c:v>1316772000</c:v>
                </c:pt>
                <c:pt idx="15106">
                  <c:v>1316775600</c:v>
                </c:pt>
                <c:pt idx="15107">
                  <c:v>1316779200</c:v>
                </c:pt>
                <c:pt idx="15108">
                  <c:v>1316782800</c:v>
                </c:pt>
                <c:pt idx="15109">
                  <c:v>1316786400</c:v>
                </c:pt>
                <c:pt idx="15110">
                  <c:v>1316790000</c:v>
                </c:pt>
                <c:pt idx="15111">
                  <c:v>1316793600</c:v>
                </c:pt>
                <c:pt idx="15112">
                  <c:v>1316797200</c:v>
                </c:pt>
                <c:pt idx="15113">
                  <c:v>1316800800</c:v>
                </c:pt>
                <c:pt idx="15114">
                  <c:v>1316804400</c:v>
                </c:pt>
                <c:pt idx="15115">
                  <c:v>1316808000</c:v>
                </c:pt>
                <c:pt idx="15116">
                  <c:v>1316811600</c:v>
                </c:pt>
                <c:pt idx="15117">
                  <c:v>1316815200</c:v>
                </c:pt>
                <c:pt idx="15118">
                  <c:v>1316818800</c:v>
                </c:pt>
                <c:pt idx="15119">
                  <c:v>1316822400</c:v>
                </c:pt>
                <c:pt idx="15120">
                  <c:v>1316826000</c:v>
                </c:pt>
                <c:pt idx="15121">
                  <c:v>1316829600</c:v>
                </c:pt>
                <c:pt idx="15122">
                  <c:v>1316833200</c:v>
                </c:pt>
                <c:pt idx="15123">
                  <c:v>1316836800</c:v>
                </c:pt>
                <c:pt idx="15124">
                  <c:v>1316840400</c:v>
                </c:pt>
                <c:pt idx="15125">
                  <c:v>1316844000</c:v>
                </c:pt>
                <c:pt idx="15126">
                  <c:v>1316847600</c:v>
                </c:pt>
                <c:pt idx="15127">
                  <c:v>1316851200</c:v>
                </c:pt>
                <c:pt idx="15128">
                  <c:v>1316854800</c:v>
                </c:pt>
                <c:pt idx="15129">
                  <c:v>1316858400</c:v>
                </c:pt>
                <c:pt idx="15130">
                  <c:v>1316862000</c:v>
                </c:pt>
                <c:pt idx="15131">
                  <c:v>1316865600</c:v>
                </c:pt>
                <c:pt idx="15132">
                  <c:v>1316869200</c:v>
                </c:pt>
                <c:pt idx="15133">
                  <c:v>1316872800</c:v>
                </c:pt>
                <c:pt idx="15134">
                  <c:v>1316876400</c:v>
                </c:pt>
                <c:pt idx="15135">
                  <c:v>1316880000</c:v>
                </c:pt>
                <c:pt idx="15136">
                  <c:v>1316883600</c:v>
                </c:pt>
                <c:pt idx="15137">
                  <c:v>1316887200</c:v>
                </c:pt>
                <c:pt idx="15138">
                  <c:v>1316890800</c:v>
                </c:pt>
                <c:pt idx="15139">
                  <c:v>1316894400</c:v>
                </c:pt>
                <c:pt idx="15140">
                  <c:v>1316898000</c:v>
                </c:pt>
                <c:pt idx="15141">
                  <c:v>1316901600</c:v>
                </c:pt>
                <c:pt idx="15142">
                  <c:v>1316905200</c:v>
                </c:pt>
                <c:pt idx="15143">
                  <c:v>1316908800</c:v>
                </c:pt>
                <c:pt idx="15144">
                  <c:v>1316912400</c:v>
                </c:pt>
                <c:pt idx="15145">
                  <c:v>1316916000</c:v>
                </c:pt>
                <c:pt idx="15146">
                  <c:v>1316919600</c:v>
                </c:pt>
                <c:pt idx="15147">
                  <c:v>1316923200</c:v>
                </c:pt>
                <c:pt idx="15148">
                  <c:v>1316926800</c:v>
                </c:pt>
                <c:pt idx="15149">
                  <c:v>1316930400</c:v>
                </c:pt>
                <c:pt idx="15150">
                  <c:v>1316934000</c:v>
                </c:pt>
                <c:pt idx="15151">
                  <c:v>1316937600</c:v>
                </c:pt>
                <c:pt idx="15152">
                  <c:v>1316941200</c:v>
                </c:pt>
                <c:pt idx="15153">
                  <c:v>1316944800</c:v>
                </c:pt>
                <c:pt idx="15154">
                  <c:v>1316948400</c:v>
                </c:pt>
                <c:pt idx="15155">
                  <c:v>1316952000</c:v>
                </c:pt>
                <c:pt idx="15156">
                  <c:v>1316955600</c:v>
                </c:pt>
                <c:pt idx="15157">
                  <c:v>1316959200</c:v>
                </c:pt>
                <c:pt idx="15158">
                  <c:v>1316962800</c:v>
                </c:pt>
                <c:pt idx="15159">
                  <c:v>1316966400</c:v>
                </c:pt>
                <c:pt idx="15160">
                  <c:v>1316970000</c:v>
                </c:pt>
                <c:pt idx="15161">
                  <c:v>1316973600</c:v>
                </c:pt>
                <c:pt idx="15162">
                  <c:v>1316977200</c:v>
                </c:pt>
                <c:pt idx="15163">
                  <c:v>1316980800</c:v>
                </c:pt>
                <c:pt idx="15164">
                  <c:v>1316984400</c:v>
                </c:pt>
                <c:pt idx="15165">
                  <c:v>1316988000</c:v>
                </c:pt>
                <c:pt idx="15166">
                  <c:v>1316991600</c:v>
                </c:pt>
                <c:pt idx="15167">
                  <c:v>1316995200</c:v>
                </c:pt>
                <c:pt idx="15168">
                  <c:v>1316998800</c:v>
                </c:pt>
                <c:pt idx="15169">
                  <c:v>1317002400</c:v>
                </c:pt>
                <c:pt idx="15170">
                  <c:v>1317006000</c:v>
                </c:pt>
                <c:pt idx="15171">
                  <c:v>1317009600</c:v>
                </c:pt>
                <c:pt idx="15172">
                  <c:v>1317013200</c:v>
                </c:pt>
                <c:pt idx="15173">
                  <c:v>1317016800</c:v>
                </c:pt>
                <c:pt idx="15174">
                  <c:v>1317020400</c:v>
                </c:pt>
                <c:pt idx="15175">
                  <c:v>1317024000</c:v>
                </c:pt>
                <c:pt idx="15176">
                  <c:v>1317027600</c:v>
                </c:pt>
                <c:pt idx="15177">
                  <c:v>1317031200</c:v>
                </c:pt>
                <c:pt idx="15178">
                  <c:v>1317034800</c:v>
                </c:pt>
                <c:pt idx="15179">
                  <c:v>1317038400</c:v>
                </c:pt>
                <c:pt idx="15180">
                  <c:v>1317042000</c:v>
                </c:pt>
                <c:pt idx="15181">
                  <c:v>1317045600</c:v>
                </c:pt>
                <c:pt idx="15182">
                  <c:v>1317049200</c:v>
                </c:pt>
                <c:pt idx="15183">
                  <c:v>1317052800</c:v>
                </c:pt>
                <c:pt idx="15184">
                  <c:v>1317056400</c:v>
                </c:pt>
                <c:pt idx="15185">
                  <c:v>1317060000</c:v>
                </c:pt>
                <c:pt idx="15186">
                  <c:v>1317063600</c:v>
                </c:pt>
                <c:pt idx="15187">
                  <c:v>1317067200</c:v>
                </c:pt>
                <c:pt idx="15188">
                  <c:v>1317070800</c:v>
                </c:pt>
                <c:pt idx="15189">
                  <c:v>1317074400</c:v>
                </c:pt>
                <c:pt idx="15190">
                  <c:v>1317078000</c:v>
                </c:pt>
                <c:pt idx="15191">
                  <c:v>1317081600</c:v>
                </c:pt>
                <c:pt idx="15192">
                  <c:v>1317085200</c:v>
                </c:pt>
                <c:pt idx="15193">
                  <c:v>1317088800</c:v>
                </c:pt>
                <c:pt idx="15194">
                  <c:v>1317092400</c:v>
                </c:pt>
                <c:pt idx="15195">
                  <c:v>1317096000</c:v>
                </c:pt>
                <c:pt idx="15196">
                  <c:v>1317099600</c:v>
                </c:pt>
                <c:pt idx="15197">
                  <c:v>1317103200</c:v>
                </c:pt>
                <c:pt idx="15198">
                  <c:v>1317106800</c:v>
                </c:pt>
                <c:pt idx="15199">
                  <c:v>1317110400</c:v>
                </c:pt>
                <c:pt idx="15200">
                  <c:v>1317114000</c:v>
                </c:pt>
                <c:pt idx="15201">
                  <c:v>1317117600</c:v>
                </c:pt>
                <c:pt idx="15202">
                  <c:v>1317121200</c:v>
                </c:pt>
                <c:pt idx="15203">
                  <c:v>1317124800</c:v>
                </c:pt>
                <c:pt idx="15204">
                  <c:v>1317128400</c:v>
                </c:pt>
                <c:pt idx="15205">
                  <c:v>1317132000</c:v>
                </c:pt>
                <c:pt idx="15206">
                  <c:v>1317135600</c:v>
                </c:pt>
                <c:pt idx="15207">
                  <c:v>1317139200</c:v>
                </c:pt>
                <c:pt idx="15208">
                  <c:v>1317142800</c:v>
                </c:pt>
                <c:pt idx="15209">
                  <c:v>1317146400</c:v>
                </c:pt>
                <c:pt idx="15210">
                  <c:v>1317150000</c:v>
                </c:pt>
                <c:pt idx="15211">
                  <c:v>1317153600</c:v>
                </c:pt>
                <c:pt idx="15212">
                  <c:v>1317157200</c:v>
                </c:pt>
                <c:pt idx="15213">
                  <c:v>1317160800</c:v>
                </c:pt>
                <c:pt idx="15214">
                  <c:v>1317164400</c:v>
                </c:pt>
                <c:pt idx="15215">
                  <c:v>1317168000</c:v>
                </c:pt>
                <c:pt idx="15216">
                  <c:v>1317171600</c:v>
                </c:pt>
                <c:pt idx="15217">
                  <c:v>1317175200</c:v>
                </c:pt>
                <c:pt idx="15218">
                  <c:v>1317178800</c:v>
                </c:pt>
                <c:pt idx="15219">
                  <c:v>1317182400</c:v>
                </c:pt>
                <c:pt idx="15220">
                  <c:v>1317186000</c:v>
                </c:pt>
                <c:pt idx="15221">
                  <c:v>1317189600</c:v>
                </c:pt>
                <c:pt idx="15222">
                  <c:v>1317193200</c:v>
                </c:pt>
                <c:pt idx="15223">
                  <c:v>1317196800</c:v>
                </c:pt>
                <c:pt idx="15224">
                  <c:v>1317200400</c:v>
                </c:pt>
                <c:pt idx="15225">
                  <c:v>1317204000</c:v>
                </c:pt>
                <c:pt idx="15226">
                  <c:v>1317207600</c:v>
                </c:pt>
                <c:pt idx="15227">
                  <c:v>1317211200</c:v>
                </c:pt>
                <c:pt idx="15228">
                  <c:v>1317214800</c:v>
                </c:pt>
                <c:pt idx="15229">
                  <c:v>1317218400</c:v>
                </c:pt>
                <c:pt idx="15230">
                  <c:v>1317222000</c:v>
                </c:pt>
                <c:pt idx="15231">
                  <c:v>1317225600</c:v>
                </c:pt>
                <c:pt idx="15232">
                  <c:v>1317229200</c:v>
                </c:pt>
                <c:pt idx="15233">
                  <c:v>1317232800</c:v>
                </c:pt>
                <c:pt idx="15234">
                  <c:v>1317236400</c:v>
                </c:pt>
                <c:pt idx="15235">
                  <c:v>1317240000</c:v>
                </c:pt>
                <c:pt idx="15236">
                  <c:v>1317243600</c:v>
                </c:pt>
                <c:pt idx="15237">
                  <c:v>1317247200</c:v>
                </c:pt>
                <c:pt idx="15238">
                  <c:v>1317250800</c:v>
                </c:pt>
                <c:pt idx="15239">
                  <c:v>1317254400</c:v>
                </c:pt>
                <c:pt idx="15240">
                  <c:v>1317258000</c:v>
                </c:pt>
                <c:pt idx="15241">
                  <c:v>1317261600</c:v>
                </c:pt>
                <c:pt idx="15242">
                  <c:v>1317265200</c:v>
                </c:pt>
                <c:pt idx="15243">
                  <c:v>1317268800</c:v>
                </c:pt>
                <c:pt idx="15244">
                  <c:v>1317272400</c:v>
                </c:pt>
                <c:pt idx="15245">
                  <c:v>1317276000</c:v>
                </c:pt>
                <c:pt idx="15246">
                  <c:v>1317279600</c:v>
                </c:pt>
                <c:pt idx="15247">
                  <c:v>1317283200</c:v>
                </c:pt>
                <c:pt idx="15248">
                  <c:v>1317286800</c:v>
                </c:pt>
                <c:pt idx="15249">
                  <c:v>1317290400</c:v>
                </c:pt>
                <c:pt idx="15250">
                  <c:v>1317294000</c:v>
                </c:pt>
                <c:pt idx="15251">
                  <c:v>1317297600</c:v>
                </c:pt>
                <c:pt idx="15252">
                  <c:v>1317301200</c:v>
                </c:pt>
                <c:pt idx="15253">
                  <c:v>1317304800</c:v>
                </c:pt>
                <c:pt idx="15254">
                  <c:v>1317308400</c:v>
                </c:pt>
                <c:pt idx="15255">
                  <c:v>1317312000</c:v>
                </c:pt>
                <c:pt idx="15256">
                  <c:v>1317315600</c:v>
                </c:pt>
                <c:pt idx="15257">
                  <c:v>1317319200</c:v>
                </c:pt>
                <c:pt idx="15258">
                  <c:v>1317322800</c:v>
                </c:pt>
                <c:pt idx="15259">
                  <c:v>1317326400</c:v>
                </c:pt>
                <c:pt idx="15260">
                  <c:v>1317330000</c:v>
                </c:pt>
                <c:pt idx="15261">
                  <c:v>1317333600</c:v>
                </c:pt>
                <c:pt idx="15262">
                  <c:v>1317337200</c:v>
                </c:pt>
                <c:pt idx="15263">
                  <c:v>1317340800</c:v>
                </c:pt>
                <c:pt idx="15264">
                  <c:v>1317344400</c:v>
                </c:pt>
                <c:pt idx="15265">
                  <c:v>1317348000</c:v>
                </c:pt>
                <c:pt idx="15266">
                  <c:v>1317351600</c:v>
                </c:pt>
                <c:pt idx="15267">
                  <c:v>1317355200</c:v>
                </c:pt>
                <c:pt idx="15268">
                  <c:v>1317358800</c:v>
                </c:pt>
                <c:pt idx="15269">
                  <c:v>1317362400</c:v>
                </c:pt>
                <c:pt idx="15270">
                  <c:v>1317366000</c:v>
                </c:pt>
                <c:pt idx="15271">
                  <c:v>1317369600</c:v>
                </c:pt>
                <c:pt idx="15272">
                  <c:v>1317373200</c:v>
                </c:pt>
                <c:pt idx="15273">
                  <c:v>1317376800</c:v>
                </c:pt>
                <c:pt idx="15274">
                  <c:v>1317380400</c:v>
                </c:pt>
                <c:pt idx="15275">
                  <c:v>1317384000</c:v>
                </c:pt>
                <c:pt idx="15276">
                  <c:v>1317387600</c:v>
                </c:pt>
                <c:pt idx="15277">
                  <c:v>1317391200</c:v>
                </c:pt>
                <c:pt idx="15278">
                  <c:v>1317394800</c:v>
                </c:pt>
                <c:pt idx="15279">
                  <c:v>1317398400</c:v>
                </c:pt>
                <c:pt idx="15280">
                  <c:v>1317402000</c:v>
                </c:pt>
                <c:pt idx="15281">
                  <c:v>1317405600</c:v>
                </c:pt>
                <c:pt idx="15282">
                  <c:v>1317409200</c:v>
                </c:pt>
                <c:pt idx="15283">
                  <c:v>1317412800</c:v>
                </c:pt>
                <c:pt idx="15284">
                  <c:v>1317416400</c:v>
                </c:pt>
                <c:pt idx="15285">
                  <c:v>1317420000</c:v>
                </c:pt>
                <c:pt idx="15286">
                  <c:v>1317423600</c:v>
                </c:pt>
                <c:pt idx="15287">
                  <c:v>1317427200</c:v>
                </c:pt>
                <c:pt idx="15288">
                  <c:v>1317430800</c:v>
                </c:pt>
                <c:pt idx="15289">
                  <c:v>1317434400</c:v>
                </c:pt>
                <c:pt idx="15290">
                  <c:v>1317438000</c:v>
                </c:pt>
                <c:pt idx="15291">
                  <c:v>1317441600</c:v>
                </c:pt>
                <c:pt idx="15292">
                  <c:v>1317445200</c:v>
                </c:pt>
                <c:pt idx="15293">
                  <c:v>1317448800</c:v>
                </c:pt>
                <c:pt idx="15294">
                  <c:v>1317452400</c:v>
                </c:pt>
                <c:pt idx="15295">
                  <c:v>1317456000</c:v>
                </c:pt>
                <c:pt idx="15296">
                  <c:v>1317459600</c:v>
                </c:pt>
                <c:pt idx="15297">
                  <c:v>1317463200</c:v>
                </c:pt>
                <c:pt idx="15298">
                  <c:v>1317466800</c:v>
                </c:pt>
                <c:pt idx="15299">
                  <c:v>1317470400</c:v>
                </c:pt>
                <c:pt idx="15300">
                  <c:v>1317474000</c:v>
                </c:pt>
                <c:pt idx="15301">
                  <c:v>1317477600</c:v>
                </c:pt>
                <c:pt idx="15302">
                  <c:v>1317481200</c:v>
                </c:pt>
                <c:pt idx="15303">
                  <c:v>1317484800</c:v>
                </c:pt>
                <c:pt idx="15304">
                  <c:v>1317488400</c:v>
                </c:pt>
                <c:pt idx="15305">
                  <c:v>1317492000</c:v>
                </c:pt>
                <c:pt idx="15306">
                  <c:v>1317495600</c:v>
                </c:pt>
                <c:pt idx="15307">
                  <c:v>1317499200</c:v>
                </c:pt>
                <c:pt idx="15308">
                  <c:v>1317502800</c:v>
                </c:pt>
                <c:pt idx="15309">
                  <c:v>1317506400</c:v>
                </c:pt>
                <c:pt idx="15310">
                  <c:v>1317510000</c:v>
                </c:pt>
                <c:pt idx="15311">
                  <c:v>1317513600</c:v>
                </c:pt>
                <c:pt idx="15312">
                  <c:v>1317517200</c:v>
                </c:pt>
                <c:pt idx="15313">
                  <c:v>1317520800</c:v>
                </c:pt>
                <c:pt idx="15314">
                  <c:v>1317524400</c:v>
                </c:pt>
                <c:pt idx="15315">
                  <c:v>1317528000</c:v>
                </c:pt>
                <c:pt idx="15316">
                  <c:v>1317531600</c:v>
                </c:pt>
                <c:pt idx="15317">
                  <c:v>1317535200</c:v>
                </c:pt>
                <c:pt idx="15318">
                  <c:v>1317538800</c:v>
                </c:pt>
                <c:pt idx="15319">
                  <c:v>1317542400</c:v>
                </c:pt>
                <c:pt idx="15320">
                  <c:v>1317546000</c:v>
                </c:pt>
                <c:pt idx="15321">
                  <c:v>1317549600</c:v>
                </c:pt>
                <c:pt idx="15322">
                  <c:v>1317553200</c:v>
                </c:pt>
                <c:pt idx="15323">
                  <c:v>1317556800</c:v>
                </c:pt>
                <c:pt idx="15324">
                  <c:v>1317560400</c:v>
                </c:pt>
                <c:pt idx="15325">
                  <c:v>1317564000</c:v>
                </c:pt>
                <c:pt idx="15326">
                  <c:v>1317567600</c:v>
                </c:pt>
                <c:pt idx="15327">
                  <c:v>1317571200</c:v>
                </c:pt>
                <c:pt idx="15328">
                  <c:v>1317574800</c:v>
                </c:pt>
                <c:pt idx="15329">
                  <c:v>1317578400</c:v>
                </c:pt>
                <c:pt idx="15330">
                  <c:v>1317582000</c:v>
                </c:pt>
                <c:pt idx="15331">
                  <c:v>1317585600</c:v>
                </c:pt>
                <c:pt idx="15332">
                  <c:v>1317589200</c:v>
                </c:pt>
                <c:pt idx="15333">
                  <c:v>1317592800</c:v>
                </c:pt>
                <c:pt idx="15334">
                  <c:v>1317596400</c:v>
                </c:pt>
                <c:pt idx="15335">
                  <c:v>1317600000</c:v>
                </c:pt>
                <c:pt idx="15336">
                  <c:v>1317603600</c:v>
                </c:pt>
                <c:pt idx="15337">
                  <c:v>1317607200</c:v>
                </c:pt>
                <c:pt idx="15338">
                  <c:v>1317610800</c:v>
                </c:pt>
                <c:pt idx="15339">
                  <c:v>1317614400</c:v>
                </c:pt>
                <c:pt idx="15340">
                  <c:v>1317618000</c:v>
                </c:pt>
                <c:pt idx="15341">
                  <c:v>1317621600</c:v>
                </c:pt>
                <c:pt idx="15342">
                  <c:v>1317625200</c:v>
                </c:pt>
                <c:pt idx="15343">
                  <c:v>1317628800</c:v>
                </c:pt>
                <c:pt idx="15344">
                  <c:v>1317632400</c:v>
                </c:pt>
                <c:pt idx="15345">
                  <c:v>1317636000</c:v>
                </c:pt>
                <c:pt idx="15346">
                  <c:v>1317639600</c:v>
                </c:pt>
                <c:pt idx="15347">
                  <c:v>1317643200</c:v>
                </c:pt>
                <c:pt idx="15348">
                  <c:v>1317646800</c:v>
                </c:pt>
                <c:pt idx="15349">
                  <c:v>1317650400</c:v>
                </c:pt>
                <c:pt idx="15350">
                  <c:v>1317654000</c:v>
                </c:pt>
                <c:pt idx="15351">
                  <c:v>1317657600</c:v>
                </c:pt>
                <c:pt idx="15352">
                  <c:v>1317661200</c:v>
                </c:pt>
                <c:pt idx="15353">
                  <c:v>1317664800</c:v>
                </c:pt>
                <c:pt idx="15354">
                  <c:v>1317668400</c:v>
                </c:pt>
                <c:pt idx="15355">
                  <c:v>1317672000</c:v>
                </c:pt>
                <c:pt idx="15356">
                  <c:v>1317675600</c:v>
                </c:pt>
                <c:pt idx="15357">
                  <c:v>1317679200</c:v>
                </c:pt>
                <c:pt idx="15358">
                  <c:v>1317682800</c:v>
                </c:pt>
                <c:pt idx="15359">
                  <c:v>1317686400</c:v>
                </c:pt>
                <c:pt idx="15360">
                  <c:v>1317690000</c:v>
                </c:pt>
                <c:pt idx="15361">
                  <c:v>1317693600</c:v>
                </c:pt>
                <c:pt idx="15362">
                  <c:v>1317697200</c:v>
                </c:pt>
                <c:pt idx="15363">
                  <c:v>1317700800</c:v>
                </c:pt>
                <c:pt idx="15364">
                  <c:v>1317704400</c:v>
                </c:pt>
                <c:pt idx="15365">
                  <c:v>1317708000</c:v>
                </c:pt>
                <c:pt idx="15366">
                  <c:v>1317711600</c:v>
                </c:pt>
                <c:pt idx="15367">
                  <c:v>1317715200</c:v>
                </c:pt>
                <c:pt idx="15368">
                  <c:v>1317718800</c:v>
                </c:pt>
                <c:pt idx="15369">
                  <c:v>1317722400</c:v>
                </c:pt>
                <c:pt idx="15370">
                  <c:v>1317726000</c:v>
                </c:pt>
                <c:pt idx="15371">
                  <c:v>1317729600</c:v>
                </c:pt>
                <c:pt idx="15372">
                  <c:v>1317733200</c:v>
                </c:pt>
                <c:pt idx="15373">
                  <c:v>1317736800</c:v>
                </c:pt>
                <c:pt idx="15374">
                  <c:v>1317740400</c:v>
                </c:pt>
                <c:pt idx="15375">
                  <c:v>1317744000</c:v>
                </c:pt>
                <c:pt idx="15376">
                  <c:v>1317747600</c:v>
                </c:pt>
                <c:pt idx="15377">
                  <c:v>1317751200</c:v>
                </c:pt>
                <c:pt idx="15378">
                  <c:v>1317754800</c:v>
                </c:pt>
                <c:pt idx="15379">
                  <c:v>1317758400</c:v>
                </c:pt>
                <c:pt idx="15380">
                  <c:v>1317762000</c:v>
                </c:pt>
                <c:pt idx="15381">
                  <c:v>1317765600</c:v>
                </c:pt>
                <c:pt idx="15382">
                  <c:v>1317769200</c:v>
                </c:pt>
                <c:pt idx="15383">
                  <c:v>1317772800</c:v>
                </c:pt>
                <c:pt idx="15384">
                  <c:v>1317776400</c:v>
                </c:pt>
                <c:pt idx="15385">
                  <c:v>1317780000</c:v>
                </c:pt>
                <c:pt idx="15386">
                  <c:v>1317783600</c:v>
                </c:pt>
                <c:pt idx="15387">
                  <c:v>1317787200</c:v>
                </c:pt>
                <c:pt idx="15388">
                  <c:v>1317790800</c:v>
                </c:pt>
                <c:pt idx="15389">
                  <c:v>1317794400</c:v>
                </c:pt>
                <c:pt idx="15390">
                  <c:v>1317798000</c:v>
                </c:pt>
                <c:pt idx="15391">
                  <c:v>1317801600</c:v>
                </c:pt>
                <c:pt idx="15392">
                  <c:v>1317805200</c:v>
                </c:pt>
                <c:pt idx="15393">
                  <c:v>1317808800</c:v>
                </c:pt>
                <c:pt idx="15394">
                  <c:v>1317812400</c:v>
                </c:pt>
                <c:pt idx="15395">
                  <c:v>1317816000</c:v>
                </c:pt>
                <c:pt idx="15396">
                  <c:v>1317819600</c:v>
                </c:pt>
                <c:pt idx="15397">
                  <c:v>1317823200</c:v>
                </c:pt>
                <c:pt idx="15398">
                  <c:v>1317826800</c:v>
                </c:pt>
                <c:pt idx="15399">
                  <c:v>1317830400</c:v>
                </c:pt>
                <c:pt idx="15400">
                  <c:v>1317834000</c:v>
                </c:pt>
                <c:pt idx="15401">
                  <c:v>1317837600</c:v>
                </c:pt>
                <c:pt idx="15402">
                  <c:v>1317841200</c:v>
                </c:pt>
                <c:pt idx="15403">
                  <c:v>1317844800</c:v>
                </c:pt>
                <c:pt idx="15404">
                  <c:v>1317848400</c:v>
                </c:pt>
                <c:pt idx="15405">
                  <c:v>1317852000</c:v>
                </c:pt>
                <c:pt idx="15406">
                  <c:v>1317855600</c:v>
                </c:pt>
                <c:pt idx="15407">
                  <c:v>1317859200</c:v>
                </c:pt>
                <c:pt idx="15408">
                  <c:v>1317862800</c:v>
                </c:pt>
                <c:pt idx="15409">
                  <c:v>1317866400</c:v>
                </c:pt>
                <c:pt idx="15410">
                  <c:v>1317870000</c:v>
                </c:pt>
                <c:pt idx="15411">
                  <c:v>1317873600</c:v>
                </c:pt>
                <c:pt idx="15412">
                  <c:v>1317877200</c:v>
                </c:pt>
                <c:pt idx="15413">
                  <c:v>1317880800</c:v>
                </c:pt>
                <c:pt idx="15414">
                  <c:v>1317884400</c:v>
                </c:pt>
                <c:pt idx="15415">
                  <c:v>1317888000</c:v>
                </c:pt>
                <c:pt idx="15416">
                  <c:v>1317891600</c:v>
                </c:pt>
                <c:pt idx="15417">
                  <c:v>1317895200</c:v>
                </c:pt>
                <c:pt idx="15418">
                  <c:v>1317898800</c:v>
                </c:pt>
                <c:pt idx="15419">
                  <c:v>1317902400</c:v>
                </c:pt>
                <c:pt idx="15420">
                  <c:v>1317906000</c:v>
                </c:pt>
                <c:pt idx="15421">
                  <c:v>1317909600</c:v>
                </c:pt>
                <c:pt idx="15422">
                  <c:v>1317913200</c:v>
                </c:pt>
                <c:pt idx="15423">
                  <c:v>1317916800</c:v>
                </c:pt>
                <c:pt idx="15424">
                  <c:v>1317920400</c:v>
                </c:pt>
                <c:pt idx="15425">
                  <c:v>1317924000</c:v>
                </c:pt>
                <c:pt idx="15426">
                  <c:v>1317927600</c:v>
                </c:pt>
                <c:pt idx="15427">
                  <c:v>1317931200</c:v>
                </c:pt>
                <c:pt idx="15428">
                  <c:v>1317934800</c:v>
                </c:pt>
                <c:pt idx="15429">
                  <c:v>1317938400</c:v>
                </c:pt>
                <c:pt idx="15430">
                  <c:v>1317942000</c:v>
                </c:pt>
                <c:pt idx="15431">
                  <c:v>1317945600</c:v>
                </c:pt>
                <c:pt idx="15432">
                  <c:v>1317949200</c:v>
                </c:pt>
                <c:pt idx="15433">
                  <c:v>1317952800</c:v>
                </c:pt>
                <c:pt idx="15434">
                  <c:v>1317956400</c:v>
                </c:pt>
                <c:pt idx="15435">
                  <c:v>1317960000</c:v>
                </c:pt>
                <c:pt idx="15436">
                  <c:v>1317963600</c:v>
                </c:pt>
                <c:pt idx="15437">
                  <c:v>1317967200</c:v>
                </c:pt>
                <c:pt idx="15438">
                  <c:v>1317970800</c:v>
                </c:pt>
                <c:pt idx="15439">
                  <c:v>1317974400</c:v>
                </c:pt>
                <c:pt idx="15440">
                  <c:v>1317978000</c:v>
                </c:pt>
                <c:pt idx="15441">
                  <c:v>1317981600</c:v>
                </c:pt>
                <c:pt idx="15442">
                  <c:v>1317985200</c:v>
                </c:pt>
                <c:pt idx="15443">
                  <c:v>1317988800</c:v>
                </c:pt>
                <c:pt idx="15444">
                  <c:v>1317992400</c:v>
                </c:pt>
                <c:pt idx="15445">
                  <c:v>1317996000</c:v>
                </c:pt>
                <c:pt idx="15446">
                  <c:v>1317999600</c:v>
                </c:pt>
                <c:pt idx="15447">
                  <c:v>1318003200</c:v>
                </c:pt>
                <c:pt idx="15448">
                  <c:v>1318006800</c:v>
                </c:pt>
                <c:pt idx="15449">
                  <c:v>1318010400</c:v>
                </c:pt>
                <c:pt idx="15450">
                  <c:v>1318014000</c:v>
                </c:pt>
                <c:pt idx="15451">
                  <c:v>1318017600</c:v>
                </c:pt>
                <c:pt idx="15452">
                  <c:v>1318021200</c:v>
                </c:pt>
                <c:pt idx="15453">
                  <c:v>1318024800</c:v>
                </c:pt>
                <c:pt idx="15454">
                  <c:v>1318028400</c:v>
                </c:pt>
                <c:pt idx="15455">
                  <c:v>1318032000</c:v>
                </c:pt>
                <c:pt idx="15456">
                  <c:v>1318035600</c:v>
                </c:pt>
                <c:pt idx="15457">
                  <c:v>1318039200</c:v>
                </c:pt>
                <c:pt idx="15458">
                  <c:v>1318042800</c:v>
                </c:pt>
                <c:pt idx="15459">
                  <c:v>1318046400</c:v>
                </c:pt>
                <c:pt idx="15460">
                  <c:v>1318050000</c:v>
                </c:pt>
                <c:pt idx="15461">
                  <c:v>1318053600</c:v>
                </c:pt>
                <c:pt idx="15462">
                  <c:v>1318057200</c:v>
                </c:pt>
                <c:pt idx="15463">
                  <c:v>1318060800</c:v>
                </c:pt>
                <c:pt idx="15464">
                  <c:v>1318064400</c:v>
                </c:pt>
                <c:pt idx="15465">
                  <c:v>1318068000</c:v>
                </c:pt>
                <c:pt idx="15466">
                  <c:v>1318071600</c:v>
                </c:pt>
                <c:pt idx="15467">
                  <c:v>1318075200</c:v>
                </c:pt>
                <c:pt idx="15468">
                  <c:v>1318078800</c:v>
                </c:pt>
                <c:pt idx="15469">
                  <c:v>1318082400</c:v>
                </c:pt>
                <c:pt idx="15470">
                  <c:v>1318086000</c:v>
                </c:pt>
                <c:pt idx="15471">
                  <c:v>1318089600</c:v>
                </c:pt>
                <c:pt idx="15472">
                  <c:v>1318093200</c:v>
                </c:pt>
                <c:pt idx="15473">
                  <c:v>1318096800</c:v>
                </c:pt>
                <c:pt idx="15474">
                  <c:v>1318100400</c:v>
                </c:pt>
                <c:pt idx="15475">
                  <c:v>1318104000</c:v>
                </c:pt>
                <c:pt idx="15476">
                  <c:v>1318107600</c:v>
                </c:pt>
                <c:pt idx="15477">
                  <c:v>1318111200</c:v>
                </c:pt>
                <c:pt idx="15478">
                  <c:v>1318114800</c:v>
                </c:pt>
                <c:pt idx="15479">
                  <c:v>1318118400</c:v>
                </c:pt>
                <c:pt idx="15480">
                  <c:v>1318122000</c:v>
                </c:pt>
                <c:pt idx="15481">
                  <c:v>1318125600</c:v>
                </c:pt>
                <c:pt idx="15482">
                  <c:v>1318129200</c:v>
                </c:pt>
                <c:pt idx="15483">
                  <c:v>1318132800</c:v>
                </c:pt>
                <c:pt idx="15484">
                  <c:v>1318136400</c:v>
                </c:pt>
                <c:pt idx="15485">
                  <c:v>1318140000</c:v>
                </c:pt>
                <c:pt idx="15486">
                  <c:v>1318143600</c:v>
                </c:pt>
                <c:pt idx="15487">
                  <c:v>1318147200</c:v>
                </c:pt>
                <c:pt idx="15488">
                  <c:v>1318150800</c:v>
                </c:pt>
                <c:pt idx="15489">
                  <c:v>1318154400</c:v>
                </c:pt>
                <c:pt idx="15490">
                  <c:v>1318158000</c:v>
                </c:pt>
                <c:pt idx="15491">
                  <c:v>1318161600</c:v>
                </c:pt>
                <c:pt idx="15492">
                  <c:v>1318165200</c:v>
                </c:pt>
                <c:pt idx="15493">
                  <c:v>1318168800</c:v>
                </c:pt>
                <c:pt idx="15494">
                  <c:v>1318172400</c:v>
                </c:pt>
                <c:pt idx="15495">
                  <c:v>1318176000</c:v>
                </c:pt>
                <c:pt idx="15496">
                  <c:v>1318179600</c:v>
                </c:pt>
                <c:pt idx="15497">
                  <c:v>1318183200</c:v>
                </c:pt>
                <c:pt idx="15498">
                  <c:v>1318186800</c:v>
                </c:pt>
                <c:pt idx="15499">
                  <c:v>1318190400</c:v>
                </c:pt>
                <c:pt idx="15500">
                  <c:v>1318194000</c:v>
                </c:pt>
                <c:pt idx="15501">
                  <c:v>1318197600</c:v>
                </c:pt>
                <c:pt idx="15502">
                  <c:v>1318201200</c:v>
                </c:pt>
                <c:pt idx="15503">
                  <c:v>1318204800</c:v>
                </c:pt>
                <c:pt idx="15504">
                  <c:v>1318208400</c:v>
                </c:pt>
                <c:pt idx="15505">
                  <c:v>1318212000</c:v>
                </c:pt>
                <c:pt idx="15506">
                  <c:v>1318215600</c:v>
                </c:pt>
                <c:pt idx="15507">
                  <c:v>1318219200</c:v>
                </c:pt>
                <c:pt idx="15508">
                  <c:v>1318222800</c:v>
                </c:pt>
                <c:pt idx="15509">
                  <c:v>1318226400</c:v>
                </c:pt>
                <c:pt idx="15510">
                  <c:v>1318230000</c:v>
                </c:pt>
                <c:pt idx="15511">
                  <c:v>1318233600</c:v>
                </c:pt>
                <c:pt idx="15512">
                  <c:v>1318237200</c:v>
                </c:pt>
                <c:pt idx="15513">
                  <c:v>1318240800</c:v>
                </c:pt>
                <c:pt idx="15514">
                  <c:v>1318244400</c:v>
                </c:pt>
                <c:pt idx="15515">
                  <c:v>1318248000</c:v>
                </c:pt>
                <c:pt idx="15516">
                  <c:v>1318251600</c:v>
                </c:pt>
                <c:pt idx="15517">
                  <c:v>1318255200</c:v>
                </c:pt>
                <c:pt idx="15518">
                  <c:v>1318258800</c:v>
                </c:pt>
                <c:pt idx="15519">
                  <c:v>1318262400</c:v>
                </c:pt>
                <c:pt idx="15520">
                  <c:v>1318266000</c:v>
                </c:pt>
                <c:pt idx="15521">
                  <c:v>1318269600</c:v>
                </c:pt>
                <c:pt idx="15522">
                  <c:v>1318273200</c:v>
                </c:pt>
                <c:pt idx="15523">
                  <c:v>1318276800</c:v>
                </c:pt>
                <c:pt idx="15524">
                  <c:v>1318280400</c:v>
                </c:pt>
                <c:pt idx="15525">
                  <c:v>1318284000</c:v>
                </c:pt>
                <c:pt idx="15526">
                  <c:v>1318287600</c:v>
                </c:pt>
                <c:pt idx="15527">
                  <c:v>1318291200</c:v>
                </c:pt>
                <c:pt idx="15528">
                  <c:v>1318294800</c:v>
                </c:pt>
                <c:pt idx="15529">
                  <c:v>1318298400</c:v>
                </c:pt>
                <c:pt idx="15530">
                  <c:v>1318302000</c:v>
                </c:pt>
                <c:pt idx="15531">
                  <c:v>1318305600</c:v>
                </c:pt>
                <c:pt idx="15532">
                  <c:v>1318309200</c:v>
                </c:pt>
                <c:pt idx="15533">
                  <c:v>1318312800</c:v>
                </c:pt>
                <c:pt idx="15534">
                  <c:v>1318316400</c:v>
                </c:pt>
                <c:pt idx="15535">
                  <c:v>1318320000</c:v>
                </c:pt>
                <c:pt idx="15536">
                  <c:v>1318323600</c:v>
                </c:pt>
                <c:pt idx="15537">
                  <c:v>1318327200</c:v>
                </c:pt>
                <c:pt idx="15538">
                  <c:v>1318330800</c:v>
                </c:pt>
                <c:pt idx="15539">
                  <c:v>1318334400</c:v>
                </c:pt>
                <c:pt idx="15540">
                  <c:v>1318338000</c:v>
                </c:pt>
                <c:pt idx="15541">
                  <c:v>1318341600</c:v>
                </c:pt>
                <c:pt idx="15542">
                  <c:v>1318345200</c:v>
                </c:pt>
                <c:pt idx="15543">
                  <c:v>1318348800</c:v>
                </c:pt>
                <c:pt idx="15544">
                  <c:v>1318352400</c:v>
                </c:pt>
                <c:pt idx="15545">
                  <c:v>1318356000</c:v>
                </c:pt>
                <c:pt idx="15546">
                  <c:v>1318359600</c:v>
                </c:pt>
                <c:pt idx="15547">
                  <c:v>1318363200</c:v>
                </c:pt>
                <c:pt idx="15548">
                  <c:v>1318366800</c:v>
                </c:pt>
                <c:pt idx="15549">
                  <c:v>1318370400</c:v>
                </c:pt>
                <c:pt idx="15550">
                  <c:v>1318374000</c:v>
                </c:pt>
                <c:pt idx="15551">
                  <c:v>1318377600</c:v>
                </c:pt>
                <c:pt idx="15552">
                  <c:v>1318381200</c:v>
                </c:pt>
                <c:pt idx="15553">
                  <c:v>1318384800</c:v>
                </c:pt>
                <c:pt idx="15554">
                  <c:v>1318388400</c:v>
                </c:pt>
                <c:pt idx="15555">
                  <c:v>1318392000</c:v>
                </c:pt>
                <c:pt idx="15556">
                  <c:v>1318395600</c:v>
                </c:pt>
                <c:pt idx="15557">
                  <c:v>1318399200</c:v>
                </c:pt>
                <c:pt idx="15558">
                  <c:v>1318402800</c:v>
                </c:pt>
                <c:pt idx="15559">
                  <c:v>1318406400</c:v>
                </c:pt>
                <c:pt idx="15560">
                  <c:v>1318410000</c:v>
                </c:pt>
                <c:pt idx="15561">
                  <c:v>1318413600</c:v>
                </c:pt>
                <c:pt idx="15562">
                  <c:v>1318417200</c:v>
                </c:pt>
                <c:pt idx="15563">
                  <c:v>1318420800</c:v>
                </c:pt>
                <c:pt idx="15564">
                  <c:v>1318424400</c:v>
                </c:pt>
                <c:pt idx="15565">
                  <c:v>1318428000</c:v>
                </c:pt>
                <c:pt idx="15566">
                  <c:v>1318431600</c:v>
                </c:pt>
                <c:pt idx="15567">
                  <c:v>1318435200</c:v>
                </c:pt>
                <c:pt idx="15568">
                  <c:v>1318438800</c:v>
                </c:pt>
                <c:pt idx="15569">
                  <c:v>1318442400</c:v>
                </c:pt>
                <c:pt idx="15570">
                  <c:v>1318446000</c:v>
                </c:pt>
                <c:pt idx="15571">
                  <c:v>1318449600</c:v>
                </c:pt>
                <c:pt idx="15572">
                  <c:v>1318453200</c:v>
                </c:pt>
                <c:pt idx="15573">
                  <c:v>1318456800</c:v>
                </c:pt>
                <c:pt idx="15574">
                  <c:v>1318460400</c:v>
                </c:pt>
                <c:pt idx="15575">
                  <c:v>1318464000</c:v>
                </c:pt>
                <c:pt idx="15576">
                  <c:v>1318467600</c:v>
                </c:pt>
                <c:pt idx="15577">
                  <c:v>1318471200</c:v>
                </c:pt>
                <c:pt idx="15578">
                  <c:v>1318474800</c:v>
                </c:pt>
                <c:pt idx="15579">
                  <c:v>1318478400</c:v>
                </c:pt>
                <c:pt idx="15580">
                  <c:v>1318482000</c:v>
                </c:pt>
                <c:pt idx="15581">
                  <c:v>1318485600</c:v>
                </c:pt>
                <c:pt idx="15582">
                  <c:v>1318489200</c:v>
                </c:pt>
                <c:pt idx="15583">
                  <c:v>1318492800</c:v>
                </c:pt>
                <c:pt idx="15584">
                  <c:v>1318496400</c:v>
                </c:pt>
                <c:pt idx="15585">
                  <c:v>1318500000</c:v>
                </c:pt>
                <c:pt idx="15586">
                  <c:v>1318503600</c:v>
                </c:pt>
                <c:pt idx="15587">
                  <c:v>1318507200</c:v>
                </c:pt>
                <c:pt idx="15588">
                  <c:v>1318510800</c:v>
                </c:pt>
                <c:pt idx="15589">
                  <c:v>1318514400</c:v>
                </c:pt>
                <c:pt idx="15590">
                  <c:v>1318518000</c:v>
                </c:pt>
                <c:pt idx="15591">
                  <c:v>1318521600</c:v>
                </c:pt>
                <c:pt idx="15592">
                  <c:v>1318525200</c:v>
                </c:pt>
                <c:pt idx="15593">
                  <c:v>1318528800</c:v>
                </c:pt>
                <c:pt idx="15594">
                  <c:v>1318532400</c:v>
                </c:pt>
                <c:pt idx="15595">
                  <c:v>1318536000</c:v>
                </c:pt>
                <c:pt idx="15596">
                  <c:v>1318539600</c:v>
                </c:pt>
                <c:pt idx="15597">
                  <c:v>1318543200</c:v>
                </c:pt>
                <c:pt idx="15598">
                  <c:v>1318546800</c:v>
                </c:pt>
                <c:pt idx="15599">
                  <c:v>1318550400</c:v>
                </c:pt>
                <c:pt idx="15600">
                  <c:v>1318554000</c:v>
                </c:pt>
                <c:pt idx="15601">
                  <c:v>1318557600</c:v>
                </c:pt>
                <c:pt idx="15602">
                  <c:v>1318561200</c:v>
                </c:pt>
                <c:pt idx="15603">
                  <c:v>1318564800</c:v>
                </c:pt>
                <c:pt idx="15604">
                  <c:v>1318568400</c:v>
                </c:pt>
                <c:pt idx="15605">
                  <c:v>1318572000</c:v>
                </c:pt>
                <c:pt idx="15606">
                  <c:v>1318575600</c:v>
                </c:pt>
                <c:pt idx="15607">
                  <c:v>1318579200</c:v>
                </c:pt>
                <c:pt idx="15608">
                  <c:v>1318582800</c:v>
                </c:pt>
                <c:pt idx="15609">
                  <c:v>1318586400</c:v>
                </c:pt>
                <c:pt idx="15610">
                  <c:v>1318590000</c:v>
                </c:pt>
                <c:pt idx="15611">
                  <c:v>1318593600</c:v>
                </c:pt>
                <c:pt idx="15612">
                  <c:v>1318597200</c:v>
                </c:pt>
                <c:pt idx="15613">
                  <c:v>1318600800</c:v>
                </c:pt>
                <c:pt idx="15614">
                  <c:v>1318604400</c:v>
                </c:pt>
                <c:pt idx="15615">
                  <c:v>1318608000</c:v>
                </c:pt>
                <c:pt idx="15616">
                  <c:v>1318611600</c:v>
                </c:pt>
                <c:pt idx="15617">
                  <c:v>1318615200</c:v>
                </c:pt>
                <c:pt idx="15618">
                  <c:v>1318618800</c:v>
                </c:pt>
                <c:pt idx="15619">
                  <c:v>1318622400</c:v>
                </c:pt>
                <c:pt idx="15620">
                  <c:v>1318626000</c:v>
                </c:pt>
                <c:pt idx="15621">
                  <c:v>1318629600</c:v>
                </c:pt>
                <c:pt idx="15622">
                  <c:v>1318633200</c:v>
                </c:pt>
                <c:pt idx="15623">
                  <c:v>1318636800</c:v>
                </c:pt>
                <c:pt idx="15624">
                  <c:v>1318640400</c:v>
                </c:pt>
                <c:pt idx="15625">
                  <c:v>1318644000</c:v>
                </c:pt>
                <c:pt idx="15626">
                  <c:v>1318647600</c:v>
                </c:pt>
                <c:pt idx="15627">
                  <c:v>1318651200</c:v>
                </c:pt>
                <c:pt idx="15628">
                  <c:v>1318654800</c:v>
                </c:pt>
                <c:pt idx="15629">
                  <c:v>1318658400</c:v>
                </c:pt>
                <c:pt idx="15630">
                  <c:v>1318662000</c:v>
                </c:pt>
                <c:pt idx="15631">
                  <c:v>1318665600</c:v>
                </c:pt>
                <c:pt idx="15632">
                  <c:v>1318669200</c:v>
                </c:pt>
                <c:pt idx="15633">
                  <c:v>1318672800</c:v>
                </c:pt>
                <c:pt idx="15634">
                  <c:v>1318676400</c:v>
                </c:pt>
                <c:pt idx="15635">
                  <c:v>1318680000</c:v>
                </c:pt>
                <c:pt idx="15636">
                  <c:v>1318683600</c:v>
                </c:pt>
                <c:pt idx="15637">
                  <c:v>1318687200</c:v>
                </c:pt>
                <c:pt idx="15638">
                  <c:v>1318690800</c:v>
                </c:pt>
                <c:pt idx="15639">
                  <c:v>1318694400</c:v>
                </c:pt>
                <c:pt idx="15640">
                  <c:v>1318698000</c:v>
                </c:pt>
                <c:pt idx="15641">
                  <c:v>1318701600</c:v>
                </c:pt>
                <c:pt idx="15642">
                  <c:v>1318705200</c:v>
                </c:pt>
                <c:pt idx="15643">
                  <c:v>1318708800</c:v>
                </c:pt>
                <c:pt idx="15644">
                  <c:v>1318712400</c:v>
                </c:pt>
                <c:pt idx="15645">
                  <c:v>1318716000</c:v>
                </c:pt>
                <c:pt idx="15646">
                  <c:v>1318719600</c:v>
                </c:pt>
                <c:pt idx="15647">
                  <c:v>1318723200</c:v>
                </c:pt>
                <c:pt idx="15648">
                  <c:v>1318726800</c:v>
                </c:pt>
                <c:pt idx="15649">
                  <c:v>1318730400</c:v>
                </c:pt>
                <c:pt idx="15650">
                  <c:v>1318734000</c:v>
                </c:pt>
                <c:pt idx="15651">
                  <c:v>1318737600</c:v>
                </c:pt>
                <c:pt idx="15652">
                  <c:v>1318741200</c:v>
                </c:pt>
                <c:pt idx="15653">
                  <c:v>1318744800</c:v>
                </c:pt>
                <c:pt idx="15654">
                  <c:v>1318748400</c:v>
                </c:pt>
                <c:pt idx="15655">
                  <c:v>1318752000</c:v>
                </c:pt>
                <c:pt idx="15656">
                  <c:v>1318755600</c:v>
                </c:pt>
                <c:pt idx="15657">
                  <c:v>1318759200</c:v>
                </c:pt>
                <c:pt idx="15658">
                  <c:v>1318762800</c:v>
                </c:pt>
                <c:pt idx="15659">
                  <c:v>1318766400</c:v>
                </c:pt>
                <c:pt idx="15660">
                  <c:v>1318770000</c:v>
                </c:pt>
                <c:pt idx="15661">
                  <c:v>1318773600</c:v>
                </c:pt>
                <c:pt idx="15662">
                  <c:v>1318777200</c:v>
                </c:pt>
                <c:pt idx="15663">
                  <c:v>1318780800</c:v>
                </c:pt>
                <c:pt idx="15664">
                  <c:v>1318784400</c:v>
                </c:pt>
                <c:pt idx="15665">
                  <c:v>1318788000</c:v>
                </c:pt>
                <c:pt idx="15666">
                  <c:v>1318791600</c:v>
                </c:pt>
                <c:pt idx="15667">
                  <c:v>1318795200</c:v>
                </c:pt>
                <c:pt idx="15668">
                  <c:v>1318798800</c:v>
                </c:pt>
                <c:pt idx="15669">
                  <c:v>1318802400</c:v>
                </c:pt>
                <c:pt idx="15670">
                  <c:v>1318806000</c:v>
                </c:pt>
                <c:pt idx="15671">
                  <c:v>1318809600</c:v>
                </c:pt>
                <c:pt idx="15672">
                  <c:v>1318813200</c:v>
                </c:pt>
                <c:pt idx="15673">
                  <c:v>1318816800</c:v>
                </c:pt>
                <c:pt idx="15674">
                  <c:v>1318820400</c:v>
                </c:pt>
                <c:pt idx="15675">
                  <c:v>1318824000</c:v>
                </c:pt>
                <c:pt idx="15676">
                  <c:v>1318827600</c:v>
                </c:pt>
                <c:pt idx="15677">
                  <c:v>1318831200</c:v>
                </c:pt>
                <c:pt idx="15678">
                  <c:v>1318834800</c:v>
                </c:pt>
                <c:pt idx="15679">
                  <c:v>1318838400</c:v>
                </c:pt>
                <c:pt idx="15680">
                  <c:v>1318842000</c:v>
                </c:pt>
                <c:pt idx="15681">
                  <c:v>1318845600</c:v>
                </c:pt>
                <c:pt idx="15682">
                  <c:v>1318849200</c:v>
                </c:pt>
                <c:pt idx="15683">
                  <c:v>1318852800</c:v>
                </c:pt>
                <c:pt idx="15684">
                  <c:v>1318856400</c:v>
                </c:pt>
                <c:pt idx="15685">
                  <c:v>1318860000</c:v>
                </c:pt>
                <c:pt idx="15686">
                  <c:v>1318863600</c:v>
                </c:pt>
                <c:pt idx="15687">
                  <c:v>1318867200</c:v>
                </c:pt>
                <c:pt idx="15688">
                  <c:v>1318870800</c:v>
                </c:pt>
                <c:pt idx="15689">
                  <c:v>1318874400</c:v>
                </c:pt>
                <c:pt idx="15690">
                  <c:v>1318878000</c:v>
                </c:pt>
                <c:pt idx="15691">
                  <c:v>1318881600</c:v>
                </c:pt>
                <c:pt idx="15692">
                  <c:v>1318885200</c:v>
                </c:pt>
                <c:pt idx="15693">
                  <c:v>1318888800</c:v>
                </c:pt>
                <c:pt idx="15694">
                  <c:v>1318892400</c:v>
                </c:pt>
                <c:pt idx="15695">
                  <c:v>1318896000</c:v>
                </c:pt>
                <c:pt idx="15696">
                  <c:v>1318899600</c:v>
                </c:pt>
                <c:pt idx="15697">
                  <c:v>1318903200</c:v>
                </c:pt>
                <c:pt idx="15698">
                  <c:v>1318906800</c:v>
                </c:pt>
                <c:pt idx="15699">
                  <c:v>1318910400</c:v>
                </c:pt>
                <c:pt idx="15700">
                  <c:v>1318914000</c:v>
                </c:pt>
                <c:pt idx="15701">
                  <c:v>1318917600</c:v>
                </c:pt>
                <c:pt idx="15702">
                  <c:v>1318921200</c:v>
                </c:pt>
                <c:pt idx="15703">
                  <c:v>1318924800</c:v>
                </c:pt>
                <c:pt idx="15704">
                  <c:v>1318928400</c:v>
                </c:pt>
                <c:pt idx="15705">
                  <c:v>1318932000</c:v>
                </c:pt>
                <c:pt idx="15706">
                  <c:v>1318935600</c:v>
                </c:pt>
                <c:pt idx="15707">
                  <c:v>1318939200</c:v>
                </c:pt>
                <c:pt idx="15708">
                  <c:v>1318942800</c:v>
                </c:pt>
                <c:pt idx="15709">
                  <c:v>1318946400</c:v>
                </c:pt>
                <c:pt idx="15710">
                  <c:v>1318950000</c:v>
                </c:pt>
                <c:pt idx="15711">
                  <c:v>1318953600</c:v>
                </c:pt>
                <c:pt idx="15712">
                  <c:v>1318957200</c:v>
                </c:pt>
                <c:pt idx="15713">
                  <c:v>1318960800</c:v>
                </c:pt>
                <c:pt idx="15714">
                  <c:v>1318964400</c:v>
                </c:pt>
                <c:pt idx="15715">
                  <c:v>1318968000</c:v>
                </c:pt>
                <c:pt idx="15716">
                  <c:v>1318971600</c:v>
                </c:pt>
                <c:pt idx="15717">
                  <c:v>1318975200</c:v>
                </c:pt>
                <c:pt idx="15718">
                  <c:v>1318978800</c:v>
                </c:pt>
                <c:pt idx="15719">
                  <c:v>1318982400</c:v>
                </c:pt>
                <c:pt idx="15720">
                  <c:v>1318986000</c:v>
                </c:pt>
                <c:pt idx="15721">
                  <c:v>1318989600</c:v>
                </c:pt>
                <c:pt idx="15722">
                  <c:v>1318993200</c:v>
                </c:pt>
                <c:pt idx="15723">
                  <c:v>1318996800</c:v>
                </c:pt>
                <c:pt idx="15724">
                  <c:v>1319000400</c:v>
                </c:pt>
                <c:pt idx="15725">
                  <c:v>1319004000</c:v>
                </c:pt>
                <c:pt idx="15726">
                  <c:v>1319007600</c:v>
                </c:pt>
                <c:pt idx="15727">
                  <c:v>1319011200</c:v>
                </c:pt>
                <c:pt idx="15728">
                  <c:v>1319014800</c:v>
                </c:pt>
                <c:pt idx="15729">
                  <c:v>1319018400</c:v>
                </c:pt>
                <c:pt idx="15730">
                  <c:v>1319022000</c:v>
                </c:pt>
                <c:pt idx="15731">
                  <c:v>1319025600</c:v>
                </c:pt>
                <c:pt idx="15732">
                  <c:v>1319029200</c:v>
                </c:pt>
                <c:pt idx="15733">
                  <c:v>1319032800</c:v>
                </c:pt>
                <c:pt idx="15734">
                  <c:v>1319036400</c:v>
                </c:pt>
                <c:pt idx="15735">
                  <c:v>1319040000</c:v>
                </c:pt>
                <c:pt idx="15736">
                  <c:v>1319043600</c:v>
                </c:pt>
                <c:pt idx="15737">
                  <c:v>1319047200</c:v>
                </c:pt>
                <c:pt idx="15738">
                  <c:v>1319050800</c:v>
                </c:pt>
                <c:pt idx="15739">
                  <c:v>1319054400</c:v>
                </c:pt>
                <c:pt idx="15740">
                  <c:v>1319058000</c:v>
                </c:pt>
                <c:pt idx="15741">
                  <c:v>1319061600</c:v>
                </c:pt>
                <c:pt idx="15742">
                  <c:v>1319065200</c:v>
                </c:pt>
                <c:pt idx="15743">
                  <c:v>1319068800</c:v>
                </c:pt>
                <c:pt idx="15744">
                  <c:v>1319072400</c:v>
                </c:pt>
                <c:pt idx="15745">
                  <c:v>1319076000</c:v>
                </c:pt>
                <c:pt idx="15746">
                  <c:v>1319079600</c:v>
                </c:pt>
                <c:pt idx="15747">
                  <c:v>1319083200</c:v>
                </c:pt>
                <c:pt idx="15748">
                  <c:v>1319086800</c:v>
                </c:pt>
                <c:pt idx="15749">
                  <c:v>1319090400</c:v>
                </c:pt>
                <c:pt idx="15750">
                  <c:v>1319094000</c:v>
                </c:pt>
                <c:pt idx="15751">
                  <c:v>1319097600</c:v>
                </c:pt>
                <c:pt idx="15752">
                  <c:v>1319101200</c:v>
                </c:pt>
                <c:pt idx="15753">
                  <c:v>1319104800</c:v>
                </c:pt>
                <c:pt idx="15754">
                  <c:v>1319108400</c:v>
                </c:pt>
                <c:pt idx="15755">
                  <c:v>1319112000</c:v>
                </c:pt>
                <c:pt idx="15756">
                  <c:v>1319115600</c:v>
                </c:pt>
                <c:pt idx="15757">
                  <c:v>1319119200</c:v>
                </c:pt>
                <c:pt idx="15758">
                  <c:v>1319122800</c:v>
                </c:pt>
                <c:pt idx="15759">
                  <c:v>1319126400</c:v>
                </c:pt>
                <c:pt idx="15760">
                  <c:v>1319130000</c:v>
                </c:pt>
                <c:pt idx="15761">
                  <c:v>1319133600</c:v>
                </c:pt>
                <c:pt idx="15762">
                  <c:v>1319137200</c:v>
                </c:pt>
                <c:pt idx="15763">
                  <c:v>1319140800</c:v>
                </c:pt>
                <c:pt idx="15764">
                  <c:v>1319144400</c:v>
                </c:pt>
                <c:pt idx="15765">
                  <c:v>1319148000</c:v>
                </c:pt>
                <c:pt idx="15766">
                  <c:v>1319151600</c:v>
                </c:pt>
                <c:pt idx="15767">
                  <c:v>1319155200</c:v>
                </c:pt>
                <c:pt idx="15768">
                  <c:v>1319158800</c:v>
                </c:pt>
                <c:pt idx="15769">
                  <c:v>1319162400</c:v>
                </c:pt>
                <c:pt idx="15770">
                  <c:v>1319166000</c:v>
                </c:pt>
                <c:pt idx="15771">
                  <c:v>1319169600</c:v>
                </c:pt>
                <c:pt idx="15772">
                  <c:v>1319173200</c:v>
                </c:pt>
                <c:pt idx="15773">
                  <c:v>1319176800</c:v>
                </c:pt>
                <c:pt idx="15774">
                  <c:v>1319180400</c:v>
                </c:pt>
                <c:pt idx="15775">
                  <c:v>1319184000</c:v>
                </c:pt>
                <c:pt idx="15776">
                  <c:v>1319187600</c:v>
                </c:pt>
                <c:pt idx="15777">
                  <c:v>1319191200</c:v>
                </c:pt>
                <c:pt idx="15778">
                  <c:v>1319194800</c:v>
                </c:pt>
                <c:pt idx="15779">
                  <c:v>1319198400</c:v>
                </c:pt>
                <c:pt idx="15780">
                  <c:v>1319202000</c:v>
                </c:pt>
                <c:pt idx="15781">
                  <c:v>1319205600</c:v>
                </c:pt>
                <c:pt idx="15782">
                  <c:v>1319209200</c:v>
                </c:pt>
                <c:pt idx="15783">
                  <c:v>1319212800</c:v>
                </c:pt>
                <c:pt idx="15784">
                  <c:v>1319216400</c:v>
                </c:pt>
                <c:pt idx="15785">
                  <c:v>1319220000</c:v>
                </c:pt>
                <c:pt idx="15786">
                  <c:v>1319223600</c:v>
                </c:pt>
                <c:pt idx="15787">
                  <c:v>1319227200</c:v>
                </c:pt>
                <c:pt idx="15788">
                  <c:v>1319230800</c:v>
                </c:pt>
                <c:pt idx="15789">
                  <c:v>1319234400</c:v>
                </c:pt>
                <c:pt idx="15790">
                  <c:v>1319238000</c:v>
                </c:pt>
                <c:pt idx="15791">
                  <c:v>1319241600</c:v>
                </c:pt>
                <c:pt idx="15792">
                  <c:v>1319245200</c:v>
                </c:pt>
                <c:pt idx="15793">
                  <c:v>1319248800</c:v>
                </c:pt>
                <c:pt idx="15794">
                  <c:v>1319252400</c:v>
                </c:pt>
                <c:pt idx="15795">
                  <c:v>1319256000</c:v>
                </c:pt>
                <c:pt idx="15796">
                  <c:v>1319259600</c:v>
                </c:pt>
                <c:pt idx="15797">
                  <c:v>1319263200</c:v>
                </c:pt>
                <c:pt idx="15798">
                  <c:v>1319266800</c:v>
                </c:pt>
                <c:pt idx="15799">
                  <c:v>1319270400</c:v>
                </c:pt>
                <c:pt idx="15800">
                  <c:v>1319274000</c:v>
                </c:pt>
                <c:pt idx="15801">
                  <c:v>1319277600</c:v>
                </c:pt>
                <c:pt idx="15802">
                  <c:v>1319281200</c:v>
                </c:pt>
                <c:pt idx="15803">
                  <c:v>1319284800</c:v>
                </c:pt>
                <c:pt idx="15804">
                  <c:v>1319288400</c:v>
                </c:pt>
                <c:pt idx="15805">
                  <c:v>1319292000</c:v>
                </c:pt>
                <c:pt idx="15806">
                  <c:v>1319295600</c:v>
                </c:pt>
                <c:pt idx="15807">
                  <c:v>1319299200</c:v>
                </c:pt>
                <c:pt idx="15808">
                  <c:v>1319302800</c:v>
                </c:pt>
                <c:pt idx="15809">
                  <c:v>1319306400</c:v>
                </c:pt>
                <c:pt idx="15810">
                  <c:v>1319310000</c:v>
                </c:pt>
                <c:pt idx="15811">
                  <c:v>1319313600</c:v>
                </c:pt>
                <c:pt idx="15812">
                  <c:v>1319317200</c:v>
                </c:pt>
                <c:pt idx="15813">
                  <c:v>1319320800</c:v>
                </c:pt>
                <c:pt idx="15814">
                  <c:v>1319324400</c:v>
                </c:pt>
                <c:pt idx="15815">
                  <c:v>1319328000</c:v>
                </c:pt>
                <c:pt idx="15816">
                  <c:v>1319331600</c:v>
                </c:pt>
                <c:pt idx="15817">
                  <c:v>1319335200</c:v>
                </c:pt>
                <c:pt idx="15818">
                  <c:v>1319338800</c:v>
                </c:pt>
                <c:pt idx="15819">
                  <c:v>1319342400</c:v>
                </c:pt>
                <c:pt idx="15820">
                  <c:v>1319346000</c:v>
                </c:pt>
                <c:pt idx="15821">
                  <c:v>1319349600</c:v>
                </c:pt>
                <c:pt idx="15822">
                  <c:v>1319353200</c:v>
                </c:pt>
                <c:pt idx="15823">
                  <c:v>1319356800</c:v>
                </c:pt>
                <c:pt idx="15824">
                  <c:v>1319360400</c:v>
                </c:pt>
                <c:pt idx="15825">
                  <c:v>1319364000</c:v>
                </c:pt>
                <c:pt idx="15826">
                  <c:v>1319367600</c:v>
                </c:pt>
                <c:pt idx="15827">
                  <c:v>1319371200</c:v>
                </c:pt>
                <c:pt idx="15828">
                  <c:v>1319374800</c:v>
                </c:pt>
                <c:pt idx="15829">
                  <c:v>1319378400</c:v>
                </c:pt>
                <c:pt idx="15830">
                  <c:v>1319382000</c:v>
                </c:pt>
                <c:pt idx="15831">
                  <c:v>1319385600</c:v>
                </c:pt>
                <c:pt idx="15832">
                  <c:v>1319389200</c:v>
                </c:pt>
                <c:pt idx="15833">
                  <c:v>1319392800</c:v>
                </c:pt>
                <c:pt idx="15834">
                  <c:v>1319396400</c:v>
                </c:pt>
                <c:pt idx="15835">
                  <c:v>1319400000</c:v>
                </c:pt>
                <c:pt idx="15836">
                  <c:v>1319403600</c:v>
                </c:pt>
                <c:pt idx="15837">
                  <c:v>1319407200</c:v>
                </c:pt>
                <c:pt idx="15838">
                  <c:v>1319410800</c:v>
                </c:pt>
                <c:pt idx="15839">
                  <c:v>1319414400</c:v>
                </c:pt>
                <c:pt idx="15840">
                  <c:v>1319418000</c:v>
                </c:pt>
                <c:pt idx="15841">
                  <c:v>1319421600</c:v>
                </c:pt>
                <c:pt idx="15842">
                  <c:v>1319425200</c:v>
                </c:pt>
                <c:pt idx="15843">
                  <c:v>1319428800</c:v>
                </c:pt>
                <c:pt idx="15844">
                  <c:v>1319432400</c:v>
                </c:pt>
                <c:pt idx="15845">
                  <c:v>1319436000</c:v>
                </c:pt>
                <c:pt idx="15846">
                  <c:v>1319439600</c:v>
                </c:pt>
                <c:pt idx="15847">
                  <c:v>1319443200</c:v>
                </c:pt>
                <c:pt idx="15848">
                  <c:v>1319446800</c:v>
                </c:pt>
                <c:pt idx="15849">
                  <c:v>1319450400</c:v>
                </c:pt>
                <c:pt idx="15850">
                  <c:v>1319454000</c:v>
                </c:pt>
                <c:pt idx="15851">
                  <c:v>1319457600</c:v>
                </c:pt>
                <c:pt idx="15852">
                  <c:v>1319461200</c:v>
                </c:pt>
                <c:pt idx="15853">
                  <c:v>1319464800</c:v>
                </c:pt>
                <c:pt idx="15854">
                  <c:v>1319468400</c:v>
                </c:pt>
                <c:pt idx="15855">
                  <c:v>1319472000</c:v>
                </c:pt>
                <c:pt idx="15856">
                  <c:v>1319475600</c:v>
                </c:pt>
                <c:pt idx="15857">
                  <c:v>1319479200</c:v>
                </c:pt>
                <c:pt idx="15858">
                  <c:v>1319482800</c:v>
                </c:pt>
                <c:pt idx="15859">
                  <c:v>1319486400</c:v>
                </c:pt>
                <c:pt idx="15860">
                  <c:v>1319490000</c:v>
                </c:pt>
                <c:pt idx="15861">
                  <c:v>1319493600</c:v>
                </c:pt>
                <c:pt idx="15862">
                  <c:v>1319497200</c:v>
                </c:pt>
                <c:pt idx="15863">
                  <c:v>1319500800</c:v>
                </c:pt>
                <c:pt idx="15864">
                  <c:v>1319504400</c:v>
                </c:pt>
                <c:pt idx="15865">
                  <c:v>1319508000</c:v>
                </c:pt>
                <c:pt idx="15866">
                  <c:v>1319511600</c:v>
                </c:pt>
                <c:pt idx="15867">
                  <c:v>1319515200</c:v>
                </c:pt>
                <c:pt idx="15868">
                  <c:v>1319518800</c:v>
                </c:pt>
                <c:pt idx="15869">
                  <c:v>1319522400</c:v>
                </c:pt>
                <c:pt idx="15870">
                  <c:v>1319526000</c:v>
                </c:pt>
                <c:pt idx="15871">
                  <c:v>1319529600</c:v>
                </c:pt>
                <c:pt idx="15872">
                  <c:v>1319533200</c:v>
                </c:pt>
                <c:pt idx="15873">
                  <c:v>1319536800</c:v>
                </c:pt>
                <c:pt idx="15874">
                  <c:v>1319540400</c:v>
                </c:pt>
                <c:pt idx="15875">
                  <c:v>1319544000</c:v>
                </c:pt>
                <c:pt idx="15876">
                  <c:v>1319547600</c:v>
                </c:pt>
                <c:pt idx="15877">
                  <c:v>1319551200</c:v>
                </c:pt>
                <c:pt idx="15878">
                  <c:v>1319554800</c:v>
                </c:pt>
                <c:pt idx="15879">
                  <c:v>1319558400</c:v>
                </c:pt>
                <c:pt idx="15880">
                  <c:v>1319562000</c:v>
                </c:pt>
                <c:pt idx="15881">
                  <c:v>1319565600</c:v>
                </c:pt>
                <c:pt idx="15882">
                  <c:v>1319569200</c:v>
                </c:pt>
                <c:pt idx="15883">
                  <c:v>1319572800</c:v>
                </c:pt>
                <c:pt idx="15884">
                  <c:v>1319576400</c:v>
                </c:pt>
                <c:pt idx="15885">
                  <c:v>1319580000</c:v>
                </c:pt>
                <c:pt idx="15886">
                  <c:v>1319583600</c:v>
                </c:pt>
                <c:pt idx="15887">
                  <c:v>1319587200</c:v>
                </c:pt>
                <c:pt idx="15888">
                  <c:v>1319590800</c:v>
                </c:pt>
                <c:pt idx="15889">
                  <c:v>1319594400</c:v>
                </c:pt>
                <c:pt idx="15890">
                  <c:v>1319598000</c:v>
                </c:pt>
                <c:pt idx="15891">
                  <c:v>1319601600</c:v>
                </c:pt>
                <c:pt idx="15892">
                  <c:v>1319605200</c:v>
                </c:pt>
                <c:pt idx="15893">
                  <c:v>1319608800</c:v>
                </c:pt>
                <c:pt idx="15894">
                  <c:v>1319612400</c:v>
                </c:pt>
                <c:pt idx="15895">
                  <c:v>1319616000</c:v>
                </c:pt>
                <c:pt idx="15896">
                  <c:v>1319619600</c:v>
                </c:pt>
                <c:pt idx="15897">
                  <c:v>1319623200</c:v>
                </c:pt>
                <c:pt idx="15898">
                  <c:v>1319626800</c:v>
                </c:pt>
                <c:pt idx="15899">
                  <c:v>1319630400</c:v>
                </c:pt>
                <c:pt idx="15900">
                  <c:v>1319634000</c:v>
                </c:pt>
                <c:pt idx="15901">
                  <c:v>1319637600</c:v>
                </c:pt>
                <c:pt idx="15902">
                  <c:v>1319641200</c:v>
                </c:pt>
                <c:pt idx="15903">
                  <c:v>1319644800</c:v>
                </c:pt>
                <c:pt idx="15904">
                  <c:v>1319648400</c:v>
                </c:pt>
                <c:pt idx="15905">
                  <c:v>1319652000</c:v>
                </c:pt>
                <c:pt idx="15906">
                  <c:v>1319655600</c:v>
                </c:pt>
                <c:pt idx="15907">
                  <c:v>1319659200</c:v>
                </c:pt>
                <c:pt idx="15908">
                  <c:v>1319662800</c:v>
                </c:pt>
                <c:pt idx="15909">
                  <c:v>1319666400</c:v>
                </c:pt>
                <c:pt idx="15910">
                  <c:v>1319670000</c:v>
                </c:pt>
                <c:pt idx="15911">
                  <c:v>1319673600</c:v>
                </c:pt>
                <c:pt idx="15912">
                  <c:v>1319677200</c:v>
                </c:pt>
                <c:pt idx="15913">
                  <c:v>1319680800</c:v>
                </c:pt>
                <c:pt idx="15914">
                  <c:v>1319684400</c:v>
                </c:pt>
                <c:pt idx="15915">
                  <c:v>1319688000</c:v>
                </c:pt>
                <c:pt idx="15916">
                  <c:v>1319691600</c:v>
                </c:pt>
                <c:pt idx="15917">
                  <c:v>1319695200</c:v>
                </c:pt>
                <c:pt idx="15918">
                  <c:v>1319698800</c:v>
                </c:pt>
                <c:pt idx="15919">
                  <c:v>1319702400</c:v>
                </c:pt>
                <c:pt idx="15920">
                  <c:v>1319706000</c:v>
                </c:pt>
                <c:pt idx="15921">
                  <c:v>1319709600</c:v>
                </c:pt>
                <c:pt idx="15922">
                  <c:v>1319713200</c:v>
                </c:pt>
                <c:pt idx="15923">
                  <c:v>1319716800</c:v>
                </c:pt>
                <c:pt idx="15924">
                  <c:v>1319720400</c:v>
                </c:pt>
                <c:pt idx="15925">
                  <c:v>1319724000</c:v>
                </c:pt>
                <c:pt idx="15926">
                  <c:v>1319727600</c:v>
                </c:pt>
                <c:pt idx="15927">
                  <c:v>1319731200</c:v>
                </c:pt>
                <c:pt idx="15928">
                  <c:v>1319734800</c:v>
                </c:pt>
                <c:pt idx="15929">
                  <c:v>1319738400</c:v>
                </c:pt>
                <c:pt idx="15930">
                  <c:v>1319742000</c:v>
                </c:pt>
                <c:pt idx="15931">
                  <c:v>1319745600</c:v>
                </c:pt>
                <c:pt idx="15932">
                  <c:v>1319749200</c:v>
                </c:pt>
                <c:pt idx="15933">
                  <c:v>1319752800</c:v>
                </c:pt>
                <c:pt idx="15934">
                  <c:v>1319756400</c:v>
                </c:pt>
                <c:pt idx="15935">
                  <c:v>1319760000</c:v>
                </c:pt>
                <c:pt idx="15936">
                  <c:v>1319763600</c:v>
                </c:pt>
                <c:pt idx="15937">
                  <c:v>1319767200</c:v>
                </c:pt>
                <c:pt idx="15938">
                  <c:v>1319770800</c:v>
                </c:pt>
                <c:pt idx="15939">
                  <c:v>1319774400</c:v>
                </c:pt>
                <c:pt idx="15940">
                  <c:v>1319778000</c:v>
                </c:pt>
                <c:pt idx="15941">
                  <c:v>1319781600</c:v>
                </c:pt>
                <c:pt idx="15942">
                  <c:v>1319785200</c:v>
                </c:pt>
                <c:pt idx="15943">
                  <c:v>1319788800</c:v>
                </c:pt>
                <c:pt idx="15944">
                  <c:v>1319792400</c:v>
                </c:pt>
                <c:pt idx="15945">
                  <c:v>1319796000</c:v>
                </c:pt>
                <c:pt idx="15946">
                  <c:v>1319799600</c:v>
                </c:pt>
                <c:pt idx="15947">
                  <c:v>1319803200</c:v>
                </c:pt>
                <c:pt idx="15948">
                  <c:v>1319806800</c:v>
                </c:pt>
                <c:pt idx="15949">
                  <c:v>1319810400</c:v>
                </c:pt>
                <c:pt idx="15950">
                  <c:v>1319814000</c:v>
                </c:pt>
                <c:pt idx="15951">
                  <c:v>1319817600</c:v>
                </c:pt>
                <c:pt idx="15952">
                  <c:v>1319821200</c:v>
                </c:pt>
                <c:pt idx="15953">
                  <c:v>1319824800</c:v>
                </c:pt>
                <c:pt idx="15954">
                  <c:v>1319828400</c:v>
                </c:pt>
                <c:pt idx="15955">
                  <c:v>1319832000</c:v>
                </c:pt>
                <c:pt idx="15956">
                  <c:v>1319835600</c:v>
                </c:pt>
                <c:pt idx="15957">
                  <c:v>1319839200</c:v>
                </c:pt>
                <c:pt idx="15958">
                  <c:v>1319842800</c:v>
                </c:pt>
                <c:pt idx="15959">
                  <c:v>1319846400</c:v>
                </c:pt>
                <c:pt idx="15960">
                  <c:v>1319850000</c:v>
                </c:pt>
                <c:pt idx="15961">
                  <c:v>1319853600</c:v>
                </c:pt>
                <c:pt idx="15962">
                  <c:v>1319857200</c:v>
                </c:pt>
                <c:pt idx="15963">
                  <c:v>1319860800</c:v>
                </c:pt>
                <c:pt idx="15964">
                  <c:v>1319864400</c:v>
                </c:pt>
                <c:pt idx="15965">
                  <c:v>1319868000</c:v>
                </c:pt>
                <c:pt idx="15966">
                  <c:v>1319871600</c:v>
                </c:pt>
                <c:pt idx="15967">
                  <c:v>1319875200</c:v>
                </c:pt>
                <c:pt idx="15968">
                  <c:v>1319878800</c:v>
                </c:pt>
                <c:pt idx="15969">
                  <c:v>1319882400</c:v>
                </c:pt>
                <c:pt idx="15970">
                  <c:v>1319886000</c:v>
                </c:pt>
                <c:pt idx="15971">
                  <c:v>1319889600</c:v>
                </c:pt>
                <c:pt idx="15972">
                  <c:v>1319893200</c:v>
                </c:pt>
                <c:pt idx="15973">
                  <c:v>1319896800</c:v>
                </c:pt>
                <c:pt idx="15974">
                  <c:v>1319900400</c:v>
                </c:pt>
                <c:pt idx="15975">
                  <c:v>1319904000</c:v>
                </c:pt>
                <c:pt idx="15976">
                  <c:v>1319907600</c:v>
                </c:pt>
                <c:pt idx="15977">
                  <c:v>1319911200</c:v>
                </c:pt>
                <c:pt idx="15978">
                  <c:v>1319914800</c:v>
                </c:pt>
                <c:pt idx="15979">
                  <c:v>1319918400</c:v>
                </c:pt>
                <c:pt idx="15980">
                  <c:v>1319922000</c:v>
                </c:pt>
                <c:pt idx="15981">
                  <c:v>1319925600</c:v>
                </c:pt>
                <c:pt idx="15982">
                  <c:v>1319929200</c:v>
                </c:pt>
                <c:pt idx="15983">
                  <c:v>1319932800</c:v>
                </c:pt>
                <c:pt idx="15984">
                  <c:v>1319936400</c:v>
                </c:pt>
                <c:pt idx="15985">
                  <c:v>1319940000</c:v>
                </c:pt>
                <c:pt idx="15986">
                  <c:v>1319943600</c:v>
                </c:pt>
                <c:pt idx="15987">
                  <c:v>1319947200</c:v>
                </c:pt>
                <c:pt idx="15988">
                  <c:v>1319950800</c:v>
                </c:pt>
                <c:pt idx="15989">
                  <c:v>1319954400</c:v>
                </c:pt>
                <c:pt idx="15990">
                  <c:v>1319958000</c:v>
                </c:pt>
                <c:pt idx="15991">
                  <c:v>1319961600</c:v>
                </c:pt>
                <c:pt idx="15992">
                  <c:v>1319965200</c:v>
                </c:pt>
                <c:pt idx="15993">
                  <c:v>1319968800</c:v>
                </c:pt>
                <c:pt idx="15994">
                  <c:v>1319972400</c:v>
                </c:pt>
                <c:pt idx="15995">
                  <c:v>1319976000</c:v>
                </c:pt>
                <c:pt idx="15996">
                  <c:v>1319979600</c:v>
                </c:pt>
                <c:pt idx="15997">
                  <c:v>1319983200</c:v>
                </c:pt>
                <c:pt idx="15998">
                  <c:v>1319986800</c:v>
                </c:pt>
                <c:pt idx="15999">
                  <c:v>1319990400</c:v>
                </c:pt>
                <c:pt idx="16000">
                  <c:v>1319994000</c:v>
                </c:pt>
                <c:pt idx="16001">
                  <c:v>1319997600</c:v>
                </c:pt>
                <c:pt idx="16002">
                  <c:v>1320001200</c:v>
                </c:pt>
                <c:pt idx="16003">
                  <c:v>1320004800</c:v>
                </c:pt>
                <c:pt idx="16004">
                  <c:v>1320008400</c:v>
                </c:pt>
                <c:pt idx="16005">
                  <c:v>1320012000</c:v>
                </c:pt>
                <c:pt idx="16006">
                  <c:v>1320015600</c:v>
                </c:pt>
                <c:pt idx="16007">
                  <c:v>1320019200</c:v>
                </c:pt>
                <c:pt idx="16008">
                  <c:v>1320022800</c:v>
                </c:pt>
                <c:pt idx="16009">
                  <c:v>1320026400</c:v>
                </c:pt>
                <c:pt idx="16010">
                  <c:v>1320030000</c:v>
                </c:pt>
                <c:pt idx="16011">
                  <c:v>1320033600</c:v>
                </c:pt>
                <c:pt idx="16012">
                  <c:v>1320037200</c:v>
                </c:pt>
                <c:pt idx="16013">
                  <c:v>1320040800</c:v>
                </c:pt>
                <c:pt idx="16014">
                  <c:v>1320044400</c:v>
                </c:pt>
                <c:pt idx="16015">
                  <c:v>1320048000</c:v>
                </c:pt>
                <c:pt idx="16016">
                  <c:v>1320051600</c:v>
                </c:pt>
                <c:pt idx="16017">
                  <c:v>1320055200</c:v>
                </c:pt>
                <c:pt idx="16018">
                  <c:v>1320058800</c:v>
                </c:pt>
                <c:pt idx="16019">
                  <c:v>1320062400</c:v>
                </c:pt>
                <c:pt idx="16020">
                  <c:v>1320066000</c:v>
                </c:pt>
                <c:pt idx="16021">
                  <c:v>1320069600</c:v>
                </c:pt>
                <c:pt idx="16022">
                  <c:v>1320073200</c:v>
                </c:pt>
                <c:pt idx="16023">
                  <c:v>1320076800</c:v>
                </c:pt>
                <c:pt idx="16024">
                  <c:v>1320080400</c:v>
                </c:pt>
                <c:pt idx="16025">
                  <c:v>1320084000</c:v>
                </c:pt>
                <c:pt idx="16026">
                  <c:v>1320087600</c:v>
                </c:pt>
                <c:pt idx="16027">
                  <c:v>1320091200</c:v>
                </c:pt>
                <c:pt idx="16028">
                  <c:v>1320094800</c:v>
                </c:pt>
                <c:pt idx="16029">
                  <c:v>1320098400</c:v>
                </c:pt>
                <c:pt idx="16030">
                  <c:v>1320102000</c:v>
                </c:pt>
                <c:pt idx="16031">
                  <c:v>1320105600</c:v>
                </c:pt>
                <c:pt idx="16032">
                  <c:v>1320109200</c:v>
                </c:pt>
                <c:pt idx="16033">
                  <c:v>1320112800</c:v>
                </c:pt>
                <c:pt idx="16034">
                  <c:v>1320116400</c:v>
                </c:pt>
                <c:pt idx="16035">
                  <c:v>1320120000</c:v>
                </c:pt>
                <c:pt idx="16036">
                  <c:v>1320123600</c:v>
                </c:pt>
                <c:pt idx="16037">
                  <c:v>1320127200</c:v>
                </c:pt>
                <c:pt idx="16038">
                  <c:v>1320130800</c:v>
                </c:pt>
                <c:pt idx="16039">
                  <c:v>1320134400</c:v>
                </c:pt>
                <c:pt idx="16040">
                  <c:v>1320138000</c:v>
                </c:pt>
                <c:pt idx="16041">
                  <c:v>1320141600</c:v>
                </c:pt>
                <c:pt idx="16042">
                  <c:v>1320145200</c:v>
                </c:pt>
                <c:pt idx="16043">
                  <c:v>1320148800</c:v>
                </c:pt>
                <c:pt idx="16044">
                  <c:v>1320152400</c:v>
                </c:pt>
                <c:pt idx="16045">
                  <c:v>1320156000</c:v>
                </c:pt>
                <c:pt idx="16046">
                  <c:v>1320159600</c:v>
                </c:pt>
                <c:pt idx="16047">
                  <c:v>1320163200</c:v>
                </c:pt>
                <c:pt idx="16048">
                  <c:v>1320166800</c:v>
                </c:pt>
                <c:pt idx="16049">
                  <c:v>1320170400</c:v>
                </c:pt>
                <c:pt idx="16050">
                  <c:v>1320174000</c:v>
                </c:pt>
                <c:pt idx="16051">
                  <c:v>1320177600</c:v>
                </c:pt>
                <c:pt idx="16052">
                  <c:v>1320181200</c:v>
                </c:pt>
                <c:pt idx="16053">
                  <c:v>1320184800</c:v>
                </c:pt>
                <c:pt idx="16054">
                  <c:v>1320188400</c:v>
                </c:pt>
                <c:pt idx="16055">
                  <c:v>1320192000</c:v>
                </c:pt>
                <c:pt idx="16056">
                  <c:v>1320195600</c:v>
                </c:pt>
                <c:pt idx="16057">
                  <c:v>1320199200</c:v>
                </c:pt>
                <c:pt idx="16058">
                  <c:v>1320202800</c:v>
                </c:pt>
                <c:pt idx="16059">
                  <c:v>1320206400</c:v>
                </c:pt>
                <c:pt idx="16060">
                  <c:v>1320210000</c:v>
                </c:pt>
                <c:pt idx="16061">
                  <c:v>1320213600</c:v>
                </c:pt>
                <c:pt idx="16062">
                  <c:v>1320217200</c:v>
                </c:pt>
                <c:pt idx="16063">
                  <c:v>1320220800</c:v>
                </c:pt>
                <c:pt idx="16064">
                  <c:v>1320224400</c:v>
                </c:pt>
                <c:pt idx="16065">
                  <c:v>1320228000</c:v>
                </c:pt>
                <c:pt idx="16066">
                  <c:v>1320231600</c:v>
                </c:pt>
                <c:pt idx="16067">
                  <c:v>1320235200</c:v>
                </c:pt>
                <c:pt idx="16068">
                  <c:v>1320238800</c:v>
                </c:pt>
                <c:pt idx="16069">
                  <c:v>1320242400</c:v>
                </c:pt>
                <c:pt idx="16070">
                  <c:v>1320246000</c:v>
                </c:pt>
                <c:pt idx="16071">
                  <c:v>1320249600</c:v>
                </c:pt>
                <c:pt idx="16072">
                  <c:v>1320253200</c:v>
                </c:pt>
                <c:pt idx="16073">
                  <c:v>1320256800</c:v>
                </c:pt>
                <c:pt idx="16074">
                  <c:v>1320260400</c:v>
                </c:pt>
                <c:pt idx="16075">
                  <c:v>1320264000</c:v>
                </c:pt>
                <c:pt idx="16076">
                  <c:v>1320267600</c:v>
                </c:pt>
                <c:pt idx="16077">
                  <c:v>1320271200</c:v>
                </c:pt>
                <c:pt idx="16078">
                  <c:v>1320274800</c:v>
                </c:pt>
                <c:pt idx="16079">
                  <c:v>1320278400</c:v>
                </c:pt>
                <c:pt idx="16080">
                  <c:v>1320282000</c:v>
                </c:pt>
                <c:pt idx="16081">
                  <c:v>1320285600</c:v>
                </c:pt>
                <c:pt idx="16082">
                  <c:v>1320289200</c:v>
                </c:pt>
                <c:pt idx="16083">
                  <c:v>1320292800</c:v>
                </c:pt>
                <c:pt idx="16084">
                  <c:v>1320296400</c:v>
                </c:pt>
                <c:pt idx="16085">
                  <c:v>1320300000</c:v>
                </c:pt>
                <c:pt idx="16086">
                  <c:v>1320303600</c:v>
                </c:pt>
                <c:pt idx="16087">
                  <c:v>1320307200</c:v>
                </c:pt>
                <c:pt idx="16088">
                  <c:v>1320310800</c:v>
                </c:pt>
                <c:pt idx="16089">
                  <c:v>1320314400</c:v>
                </c:pt>
                <c:pt idx="16090">
                  <c:v>1320318000</c:v>
                </c:pt>
                <c:pt idx="16091">
                  <c:v>1320321600</c:v>
                </c:pt>
                <c:pt idx="16092">
                  <c:v>1320325200</c:v>
                </c:pt>
                <c:pt idx="16093">
                  <c:v>1320328800</c:v>
                </c:pt>
                <c:pt idx="16094">
                  <c:v>1320332400</c:v>
                </c:pt>
                <c:pt idx="16095">
                  <c:v>1320336000</c:v>
                </c:pt>
                <c:pt idx="16096">
                  <c:v>1320339600</c:v>
                </c:pt>
                <c:pt idx="16097">
                  <c:v>1320343200</c:v>
                </c:pt>
                <c:pt idx="16098">
                  <c:v>1320346800</c:v>
                </c:pt>
                <c:pt idx="16099">
                  <c:v>1320350400</c:v>
                </c:pt>
                <c:pt idx="16100">
                  <c:v>1320354000</c:v>
                </c:pt>
                <c:pt idx="16101">
                  <c:v>1320357600</c:v>
                </c:pt>
                <c:pt idx="16102">
                  <c:v>1320361200</c:v>
                </c:pt>
                <c:pt idx="16103">
                  <c:v>1320364800</c:v>
                </c:pt>
                <c:pt idx="16104">
                  <c:v>1320368400</c:v>
                </c:pt>
                <c:pt idx="16105">
                  <c:v>1320372000</c:v>
                </c:pt>
                <c:pt idx="16106">
                  <c:v>1320375600</c:v>
                </c:pt>
                <c:pt idx="16107">
                  <c:v>1320379200</c:v>
                </c:pt>
                <c:pt idx="16108">
                  <c:v>1320382800</c:v>
                </c:pt>
                <c:pt idx="16109">
                  <c:v>1320386400</c:v>
                </c:pt>
                <c:pt idx="16110">
                  <c:v>1320390000</c:v>
                </c:pt>
                <c:pt idx="16111">
                  <c:v>1320393600</c:v>
                </c:pt>
                <c:pt idx="16112">
                  <c:v>1320397200</c:v>
                </c:pt>
                <c:pt idx="16113">
                  <c:v>1320400800</c:v>
                </c:pt>
                <c:pt idx="16114">
                  <c:v>1320404400</c:v>
                </c:pt>
                <c:pt idx="16115">
                  <c:v>1320408000</c:v>
                </c:pt>
                <c:pt idx="16116">
                  <c:v>1320411600</c:v>
                </c:pt>
                <c:pt idx="16117">
                  <c:v>1320415200</c:v>
                </c:pt>
                <c:pt idx="16118">
                  <c:v>1320418800</c:v>
                </c:pt>
                <c:pt idx="16119">
                  <c:v>1320422400</c:v>
                </c:pt>
                <c:pt idx="16120">
                  <c:v>1320426000</c:v>
                </c:pt>
                <c:pt idx="16121">
                  <c:v>1320429600</c:v>
                </c:pt>
                <c:pt idx="16122">
                  <c:v>1320433200</c:v>
                </c:pt>
                <c:pt idx="16123">
                  <c:v>1320436800</c:v>
                </c:pt>
                <c:pt idx="16124">
                  <c:v>1320440400</c:v>
                </c:pt>
                <c:pt idx="16125">
                  <c:v>1320444000</c:v>
                </c:pt>
                <c:pt idx="16126">
                  <c:v>1320447600</c:v>
                </c:pt>
                <c:pt idx="16127">
                  <c:v>1320451200</c:v>
                </c:pt>
                <c:pt idx="16128">
                  <c:v>1320454800</c:v>
                </c:pt>
                <c:pt idx="16129">
                  <c:v>1320458400</c:v>
                </c:pt>
                <c:pt idx="16130">
                  <c:v>1320462000</c:v>
                </c:pt>
                <c:pt idx="16131">
                  <c:v>1320465600</c:v>
                </c:pt>
                <c:pt idx="16132">
                  <c:v>1320469200</c:v>
                </c:pt>
                <c:pt idx="16133">
                  <c:v>1320472800</c:v>
                </c:pt>
                <c:pt idx="16134">
                  <c:v>1320476400</c:v>
                </c:pt>
                <c:pt idx="16135">
                  <c:v>1320480000</c:v>
                </c:pt>
                <c:pt idx="16136">
                  <c:v>1320483600</c:v>
                </c:pt>
                <c:pt idx="16137">
                  <c:v>1320487200</c:v>
                </c:pt>
                <c:pt idx="16138">
                  <c:v>1320490800</c:v>
                </c:pt>
                <c:pt idx="16139">
                  <c:v>1320494400</c:v>
                </c:pt>
                <c:pt idx="16140">
                  <c:v>1320498000</c:v>
                </c:pt>
                <c:pt idx="16141">
                  <c:v>1320501600</c:v>
                </c:pt>
                <c:pt idx="16142">
                  <c:v>1320505200</c:v>
                </c:pt>
                <c:pt idx="16143">
                  <c:v>1320508800</c:v>
                </c:pt>
                <c:pt idx="16144">
                  <c:v>1320512400</c:v>
                </c:pt>
                <c:pt idx="16145">
                  <c:v>1320516000</c:v>
                </c:pt>
                <c:pt idx="16146">
                  <c:v>1320519600</c:v>
                </c:pt>
                <c:pt idx="16147">
                  <c:v>1320523200</c:v>
                </c:pt>
                <c:pt idx="16148">
                  <c:v>1320526800</c:v>
                </c:pt>
                <c:pt idx="16149">
                  <c:v>1320530400</c:v>
                </c:pt>
                <c:pt idx="16150">
                  <c:v>1320534000</c:v>
                </c:pt>
                <c:pt idx="16151">
                  <c:v>1320537600</c:v>
                </c:pt>
                <c:pt idx="16152">
                  <c:v>1320541200</c:v>
                </c:pt>
                <c:pt idx="16153">
                  <c:v>1320544800</c:v>
                </c:pt>
                <c:pt idx="16154">
                  <c:v>1320548400</c:v>
                </c:pt>
                <c:pt idx="16155">
                  <c:v>1320552000</c:v>
                </c:pt>
                <c:pt idx="16156">
                  <c:v>1320555600</c:v>
                </c:pt>
                <c:pt idx="16157">
                  <c:v>1320559200</c:v>
                </c:pt>
                <c:pt idx="16158">
                  <c:v>1320562800</c:v>
                </c:pt>
                <c:pt idx="16159">
                  <c:v>1320566400</c:v>
                </c:pt>
                <c:pt idx="16160">
                  <c:v>1320570000</c:v>
                </c:pt>
                <c:pt idx="16161">
                  <c:v>1320573600</c:v>
                </c:pt>
                <c:pt idx="16162">
                  <c:v>1320577200</c:v>
                </c:pt>
                <c:pt idx="16163">
                  <c:v>1320580800</c:v>
                </c:pt>
                <c:pt idx="16164">
                  <c:v>1320584400</c:v>
                </c:pt>
                <c:pt idx="16165">
                  <c:v>1320588000</c:v>
                </c:pt>
                <c:pt idx="16166">
                  <c:v>1320591600</c:v>
                </c:pt>
                <c:pt idx="16167">
                  <c:v>1320595200</c:v>
                </c:pt>
                <c:pt idx="16168">
                  <c:v>1320598800</c:v>
                </c:pt>
                <c:pt idx="16169">
                  <c:v>1320602400</c:v>
                </c:pt>
                <c:pt idx="16170">
                  <c:v>1320606000</c:v>
                </c:pt>
                <c:pt idx="16171">
                  <c:v>1320609600</c:v>
                </c:pt>
                <c:pt idx="16172">
                  <c:v>1320613200</c:v>
                </c:pt>
                <c:pt idx="16173">
                  <c:v>1320616800</c:v>
                </c:pt>
                <c:pt idx="16174">
                  <c:v>1320620400</c:v>
                </c:pt>
                <c:pt idx="16175">
                  <c:v>1320624000</c:v>
                </c:pt>
                <c:pt idx="16176">
                  <c:v>1320627600</c:v>
                </c:pt>
                <c:pt idx="16177">
                  <c:v>1320631200</c:v>
                </c:pt>
                <c:pt idx="16178">
                  <c:v>1320634800</c:v>
                </c:pt>
                <c:pt idx="16179">
                  <c:v>1320638400</c:v>
                </c:pt>
                <c:pt idx="16180">
                  <c:v>1320642000</c:v>
                </c:pt>
                <c:pt idx="16181">
                  <c:v>1320645600</c:v>
                </c:pt>
                <c:pt idx="16182">
                  <c:v>1320649200</c:v>
                </c:pt>
                <c:pt idx="16183">
                  <c:v>1320652800</c:v>
                </c:pt>
                <c:pt idx="16184">
                  <c:v>1320656400</c:v>
                </c:pt>
                <c:pt idx="16185">
                  <c:v>1320660000</c:v>
                </c:pt>
                <c:pt idx="16186">
                  <c:v>1320663600</c:v>
                </c:pt>
                <c:pt idx="16187">
                  <c:v>1320667200</c:v>
                </c:pt>
                <c:pt idx="16188">
                  <c:v>1320670800</c:v>
                </c:pt>
                <c:pt idx="16189">
                  <c:v>1320674400</c:v>
                </c:pt>
                <c:pt idx="16190">
                  <c:v>1320678000</c:v>
                </c:pt>
                <c:pt idx="16191">
                  <c:v>1320681600</c:v>
                </c:pt>
                <c:pt idx="16192">
                  <c:v>1320685200</c:v>
                </c:pt>
                <c:pt idx="16193">
                  <c:v>1320688800</c:v>
                </c:pt>
                <c:pt idx="16194">
                  <c:v>1320692400</c:v>
                </c:pt>
                <c:pt idx="16195">
                  <c:v>1320696000</c:v>
                </c:pt>
                <c:pt idx="16196">
                  <c:v>1320699600</c:v>
                </c:pt>
                <c:pt idx="16197">
                  <c:v>1320703200</c:v>
                </c:pt>
                <c:pt idx="16198">
                  <c:v>1320706800</c:v>
                </c:pt>
                <c:pt idx="16199">
                  <c:v>1320710400</c:v>
                </c:pt>
                <c:pt idx="16200">
                  <c:v>1320714000</c:v>
                </c:pt>
                <c:pt idx="16201">
                  <c:v>1320717600</c:v>
                </c:pt>
                <c:pt idx="16202">
                  <c:v>1320721200</c:v>
                </c:pt>
                <c:pt idx="16203">
                  <c:v>1320724800</c:v>
                </c:pt>
                <c:pt idx="16204">
                  <c:v>1320728400</c:v>
                </c:pt>
                <c:pt idx="16205">
                  <c:v>1320732000</c:v>
                </c:pt>
                <c:pt idx="16206">
                  <c:v>1320735600</c:v>
                </c:pt>
                <c:pt idx="16207">
                  <c:v>1320739200</c:v>
                </c:pt>
                <c:pt idx="16208">
                  <c:v>1320742800</c:v>
                </c:pt>
                <c:pt idx="16209">
                  <c:v>1320746400</c:v>
                </c:pt>
                <c:pt idx="16210">
                  <c:v>1320750000</c:v>
                </c:pt>
                <c:pt idx="16211">
                  <c:v>1320753600</c:v>
                </c:pt>
                <c:pt idx="16212">
                  <c:v>1320757200</c:v>
                </c:pt>
                <c:pt idx="16213">
                  <c:v>1320760800</c:v>
                </c:pt>
                <c:pt idx="16214">
                  <c:v>1320764400</c:v>
                </c:pt>
                <c:pt idx="16215">
                  <c:v>1320768000</c:v>
                </c:pt>
                <c:pt idx="16216">
                  <c:v>1320771600</c:v>
                </c:pt>
                <c:pt idx="16217">
                  <c:v>1320775200</c:v>
                </c:pt>
                <c:pt idx="16218">
                  <c:v>1320778800</c:v>
                </c:pt>
                <c:pt idx="16219">
                  <c:v>1320782400</c:v>
                </c:pt>
                <c:pt idx="16220">
                  <c:v>1320786000</c:v>
                </c:pt>
                <c:pt idx="16221">
                  <c:v>1320789600</c:v>
                </c:pt>
                <c:pt idx="16222">
                  <c:v>1320793200</c:v>
                </c:pt>
                <c:pt idx="16223">
                  <c:v>1320796800</c:v>
                </c:pt>
                <c:pt idx="16224">
                  <c:v>1320800400</c:v>
                </c:pt>
                <c:pt idx="16225">
                  <c:v>1320804000</c:v>
                </c:pt>
                <c:pt idx="16226">
                  <c:v>1320807600</c:v>
                </c:pt>
                <c:pt idx="16227">
                  <c:v>1320811200</c:v>
                </c:pt>
                <c:pt idx="16228">
                  <c:v>1320814800</c:v>
                </c:pt>
                <c:pt idx="16229">
                  <c:v>1320818400</c:v>
                </c:pt>
                <c:pt idx="16230">
                  <c:v>1320822000</c:v>
                </c:pt>
                <c:pt idx="16231">
                  <c:v>1320825600</c:v>
                </c:pt>
                <c:pt idx="16232">
                  <c:v>1320829200</c:v>
                </c:pt>
                <c:pt idx="16233">
                  <c:v>1320832800</c:v>
                </c:pt>
                <c:pt idx="16234">
                  <c:v>1320836400</c:v>
                </c:pt>
                <c:pt idx="16235">
                  <c:v>1320840000</c:v>
                </c:pt>
                <c:pt idx="16236">
                  <c:v>1320843600</c:v>
                </c:pt>
                <c:pt idx="16237">
                  <c:v>1320847200</c:v>
                </c:pt>
                <c:pt idx="16238">
                  <c:v>1320850800</c:v>
                </c:pt>
                <c:pt idx="16239">
                  <c:v>1320854400</c:v>
                </c:pt>
                <c:pt idx="16240">
                  <c:v>1320858000</c:v>
                </c:pt>
                <c:pt idx="16241">
                  <c:v>1320861600</c:v>
                </c:pt>
                <c:pt idx="16242">
                  <c:v>1320865200</c:v>
                </c:pt>
                <c:pt idx="16243">
                  <c:v>1320868800</c:v>
                </c:pt>
                <c:pt idx="16244">
                  <c:v>1320872400</c:v>
                </c:pt>
                <c:pt idx="16245">
                  <c:v>1320876000</c:v>
                </c:pt>
                <c:pt idx="16246">
                  <c:v>1320879600</c:v>
                </c:pt>
                <c:pt idx="16247">
                  <c:v>1320883200</c:v>
                </c:pt>
                <c:pt idx="16248">
                  <c:v>1320886800</c:v>
                </c:pt>
                <c:pt idx="16249">
                  <c:v>1320890400</c:v>
                </c:pt>
                <c:pt idx="16250">
                  <c:v>1320894000</c:v>
                </c:pt>
                <c:pt idx="16251">
                  <c:v>1320897600</c:v>
                </c:pt>
                <c:pt idx="16252">
                  <c:v>1320901200</c:v>
                </c:pt>
                <c:pt idx="16253">
                  <c:v>1320904800</c:v>
                </c:pt>
                <c:pt idx="16254">
                  <c:v>1320908400</c:v>
                </c:pt>
                <c:pt idx="16255">
                  <c:v>1320912000</c:v>
                </c:pt>
                <c:pt idx="16256">
                  <c:v>1320915600</c:v>
                </c:pt>
                <c:pt idx="16257">
                  <c:v>1320919200</c:v>
                </c:pt>
                <c:pt idx="16258">
                  <c:v>1320922800</c:v>
                </c:pt>
                <c:pt idx="16259">
                  <c:v>1320926400</c:v>
                </c:pt>
                <c:pt idx="16260">
                  <c:v>1320930000</c:v>
                </c:pt>
                <c:pt idx="16261">
                  <c:v>1320933600</c:v>
                </c:pt>
                <c:pt idx="16262">
                  <c:v>1320937200</c:v>
                </c:pt>
                <c:pt idx="16263">
                  <c:v>1320940800</c:v>
                </c:pt>
                <c:pt idx="16264">
                  <c:v>1320944400</c:v>
                </c:pt>
                <c:pt idx="16265">
                  <c:v>1320948000</c:v>
                </c:pt>
                <c:pt idx="16266">
                  <c:v>1320951600</c:v>
                </c:pt>
                <c:pt idx="16267">
                  <c:v>1320955200</c:v>
                </c:pt>
                <c:pt idx="16268">
                  <c:v>1320958800</c:v>
                </c:pt>
                <c:pt idx="16269">
                  <c:v>1320962400</c:v>
                </c:pt>
                <c:pt idx="16270">
                  <c:v>1320966000</c:v>
                </c:pt>
                <c:pt idx="16271">
                  <c:v>1320969600</c:v>
                </c:pt>
                <c:pt idx="16272">
                  <c:v>1320973200</c:v>
                </c:pt>
                <c:pt idx="16273">
                  <c:v>1320976800</c:v>
                </c:pt>
                <c:pt idx="16274">
                  <c:v>1320980400</c:v>
                </c:pt>
                <c:pt idx="16275">
                  <c:v>1320984000</c:v>
                </c:pt>
                <c:pt idx="16276">
                  <c:v>1320987600</c:v>
                </c:pt>
                <c:pt idx="16277">
                  <c:v>1320991200</c:v>
                </c:pt>
                <c:pt idx="16278">
                  <c:v>1320994800</c:v>
                </c:pt>
                <c:pt idx="16279">
                  <c:v>1320998400</c:v>
                </c:pt>
                <c:pt idx="16280">
                  <c:v>1321002000</c:v>
                </c:pt>
                <c:pt idx="16281">
                  <c:v>1321005600</c:v>
                </c:pt>
                <c:pt idx="16282">
                  <c:v>1321009200</c:v>
                </c:pt>
                <c:pt idx="16283">
                  <c:v>1321012800</c:v>
                </c:pt>
                <c:pt idx="16284">
                  <c:v>1321016400</c:v>
                </c:pt>
                <c:pt idx="16285">
                  <c:v>1321020000</c:v>
                </c:pt>
                <c:pt idx="16286">
                  <c:v>1321023600</c:v>
                </c:pt>
                <c:pt idx="16287">
                  <c:v>1321027200</c:v>
                </c:pt>
                <c:pt idx="16288">
                  <c:v>1321030800</c:v>
                </c:pt>
                <c:pt idx="16289">
                  <c:v>1321034400</c:v>
                </c:pt>
                <c:pt idx="16290">
                  <c:v>1321038000</c:v>
                </c:pt>
                <c:pt idx="16291">
                  <c:v>1321041600</c:v>
                </c:pt>
                <c:pt idx="16292">
                  <c:v>1321045200</c:v>
                </c:pt>
                <c:pt idx="16293">
                  <c:v>1321048800</c:v>
                </c:pt>
                <c:pt idx="16294">
                  <c:v>1321052400</c:v>
                </c:pt>
                <c:pt idx="16295">
                  <c:v>1321056000</c:v>
                </c:pt>
                <c:pt idx="16296">
                  <c:v>1321059600</c:v>
                </c:pt>
                <c:pt idx="16297">
                  <c:v>1321063200</c:v>
                </c:pt>
                <c:pt idx="16298">
                  <c:v>1321066800</c:v>
                </c:pt>
                <c:pt idx="16299">
                  <c:v>1321070400</c:v>
                </c:pt>
                <c:pt idx="16300">
                  <c:v>1321074000</c:v>
                </c:pt>
                <c:pt idx="16301">
                  <c:v>1321077600</c:v>
                </c:pt>
                <c:pt idx="16302">
                  <c:v>1321081200</c:v>
                </c:pt>
                <c:pt idx="16303">
                  <c:v>1321084800</c:v>
                </c:pt>
                <c:pt idx="16304">
                  <c:v>1321088400</c:v>
                </c:pt>
                <c:pt idx="16305">
                  <c:v>1321092000</c:v>
                </c:pt>
                <c:pt idx="16306">
                  <c:v>1321095600</c:v>
                </c:pt>
                <c:pt idx="16307">
                  <c:v>1321099200</c:v>
                </c:pt>
                <c:pt idx="16308">
                  <c:v>1321102800</c:v>
                </c:pt>
                <c:pt idx="16309">
                  <c:v>1321106400</c:v>
                </c:pt>
                <c:pt idx="16310">
                  <c:v>1321110000</c:v>
                </c:pt>
                <c:pt idx="16311">
                  <c:v>1321113600</c:v>
                </c:pt>
                <c:pt idx="16312">
                  <c:v>1321117200</c:v>
                </c:pt>
                <c:pt idx="16313">
                  <c:v>1321120800</c:v>
                </c:pt>
                <c:pt idx="16314">
                  <c:v>1321124400</c:v>
                </c:pt>
                <c:pt idx="16315">
                  <c:v>1321128000</c:v>
                </c:pt>
                <c:pt idx="16316">
                  <c:v>1321131600</c:v>
                </c:pt>
                <c:pt idx="16317">
                  <c:v>1321135200</c:v>
                </c:pt>
                <c:pt idx="16318">
                  <c:v>1321138800</c:v>
                </c:pt>
                <c:pt idx="16319">
                  <c:v>1321142400</c:v>
                </c:pt>
                <c:pt idx="16320">
                  <c:v>1321146000</c:v>
                </c:pt>
                <c:pt idx="16321">
                  <c:v>1321149600</c:v>
                </c:pt>
                <c:pt idx="16322">
                  <c:v>1321153200</c:v>
                </c:pt>
                <c:pt idx="16323">
                  <c:v>1321156800</c:v>
                </c:pt>
                <c:pt idx="16324">
                  <c:v>1321160400</c:v>
                </c:pt>
                <c:pt idx="16325">
                  <c:v>1321164000</c:v>
                </c:pt>
                <c:pt idx="16326">
                  <c:v>1321167600</c:v>
                </c:pt>
                <c:pt idx="16327">
                  <c:v>1321171200</c:v>
                </c:pt>
                <c:pt idx="16328">
                  <c:v>1321174800</c:v>
                </c:pt>
                <c:pt idx="16329">
                  <c:v>1321178400</c:v>
                </c:pt>
                <c:pt idx="16330">
                  <c:v>1321182000</c:v>
                </c:pt>
                <c:pt idx="16331">
                  <c:v>1321185600</c:v>
                </c:pt>
                <c:pt idx="16332">
                  <c:v>1321189200</c:v>
                </c:pt>
                <c:pt idx="16333">
                  <c:v>1321192800</c:v>
                </c:pt>
                <c:pt idx="16334">
                  <c:v>1321196400</c:v>
                </c:pt>
                <c:pt idx="16335">
                  <c:v>1321200000</c:v>
                </c:pt>
                <c:pt idx="16336">
                  <c:v>1321203600</c:v>
                </c:pt>
                <c:pt idx="16337">
                  <c:v>1321207200</c:v>
                </c:pt>
                <c:pt idx="16338">
                  <c:v>1321210800</c:v>
                </c:pt>
                <c:pt idx="16339">
                  <c:v>1321214400</c:v>
                </c:pt>
                <c:pt idx="16340">
                  <c:v>1321218000</c:v>
                </c:pt>
                <c:pt idx="16341">
                  <c:v>1321221600</c:v>
                </c:pt>
                <c:pt idx="16342">
                  <c:v>1321225200</c:v>
                </c:pt>
                <c:pt idx="16343">
                  <c:v>1321228800</c:v>
                </c:pt>
                <c:pt idx="16344">
                  <c:v>1321232400</c:v>
                </c:pt>
                <c:pt idx="16345">
                  <c:v>1321236000</c:v>
                </c:pt>
                <c:pt idx="16346">
                  <c:v>1321239600</c:v>
                </c:pt>
                <c:pt idx="16347">
                  <c:v>1321243200</c:v>
                </c:pt>
                <c:pt idx="16348">
                  <c:v>1321246800</c:v>
                </c:pt>
                <c:pt idx="16349">
                  <c:v>1321250400</c:v>
                </c:pt>
                <c:pt idx="16350">
                  <c:v>1321254000</c:v>
                </c:pt>
                <c:pt idx="16351">
                  <c:v>1321257600</c:v>
                </c:pt>
                <c:pt idx="16352">
                  <c:v>1321261200</c:v>
                </c:pt>
                <c:pt idx="16353">
                  <c:v>1321264800</c:v>
                </c:pt>
                <c:pt idx="16354">
                  <c:v>1321268400</c:v>
                </c:pt>
                <c:pt idx="16355">
                  <c:v>1321272000</c:v>
                </c:pt>
                <c:pt idx="16356">
                  <c:v>1321275600</c:v>
                </c:pt>
                <c:pt idx="16357">
                  <c:v>1321279200</c:v>
                </c:pt>
                <c:pt idx="16358">
                  <c:v>1321282800</c:v>
                </c:pt>
                <c:pt idx="16359">
                  <c:v>1321286400</c:v>
                </c:pt>
                <c:pt idx="16360">
                  <c:v>1321290000</c:v>
                </c:pt>
                <c:pt idx="16361">
                  <c:v>1321293600</c:v>
                </c:pt>
                <c:pt idx="16362">
                  <c:v>1321297200</c:v>
                </c:pt>
                <c:pt idx="16363">
                  <c:v>1321300800</c:v>
                </c:pt>
                <c:pt idx="16364">
                  <c:v>1321304400</c:v>
                </c:pt>
                <c:pt idx="16365">
                  <c:v>1321308000</c:v>
                </c:pt>
                <c:pt idx="16366">
                  <c:v>1321311600</c:v>
                </c:pt>
                <c:pt idx="16367">
                  <c:v>1321315200</c:v>
                </c:pt>
                <c:pt idx="16368">
                  <c:v>1321318800</c:v>
                </c:pt>
                <c:pt idx="16369">
                  <c:v>1321322400</c:v>
                </c:pt>
                <c:pt idx="16370">
                  <c:v>1321326000</c:v>
                </c:pt>
                <c:pt idx="16371">
                  <c:v>1321329600</c:v>
                </c:pt>
                <c:pt idx="16372">
                  <c:v>1321333200</c:v>
                </c:pt>
                <c:pt idx="16373">
                  <c:v>1321336800</c:v>
                </c:pt>
                <c:pt idx="16374">
                  <c:v>1321340400</c:v>
                </c:pt>
                <c:pt idx="16375">
                  <c:v>1321344000</c:v>
                </c:pt>
                <c:pt idx="16376">
                  <c:v>1321347600</c:v>
                </c:pt>
                <c:pt idx="16377">
                  <c:v>1321351200</c:v>
                </c:pt>
                <c:pt idx="16378">
                  <c:v>1321354800</c:v>
                </c:pt>
                <c:pt idx="16379">
                  <c:v>1321358400</c:v>
                </c:pt>
                <c:pt idx="16380">
                  <c:v>1321362000</c:v>
                </c:pt>
                <c:pt idx="16381">
                  <c:v>1321365600</c:v>
                </c:pt>
                <c:pt idx="16382">
                  <c:v>1321369200</c:v>
                </c:pt>
                <c:pt idx="16383">
                  <c:v>1321372800</c:v>
                </c:pt>
                <c:pt idx="16384">
                  <c:v>1321376400</c:v>
                </c:pt>
                <c:pt idx="16385">
                  <c:v>1321380000</c:v>
                </c:pt>
                <c:pt idx="16386">
                  <c:v>1321383600</c:v>
                </c:pt>
                <c:pt idx="16387">
                  <c:v>1321387200</c:v>
                </c:pt>
                <c:pt idx="16388">
                  <c:v>1321390800</c:v>
                </c:pt>
                <c:pt idx="16389">
                  <c:v>1321394400</c:v>
                </c:pt>
                <c:pt idx="16390">
                  <c:v>1321398000</c:v>
                </c:pt>
                <c:pt idx="16391">
                  <c:v>1321401600</c:v>
                </c:pt>
                <c:pt idx="16392">
                  <c:v>1321405200</c:v>
                </c:pt>
                <c:pt idx="16393">
                  <c:v>1321408800</c:v>
                </c:pt>
                <c:pt idx="16394">
                  <c:v>1321412400</c:v>
                </c:pt>
                <c:pt idx="16395">
                  <c:v>1321416000</c:v>
                </c:pt>
                <c:pt idx="16396">
                  <c:v>1321419600</c:v>
                </c:pt>
                <c:pt idx="16397">
                  <c:v>1321423200</c:v>
                </c:pt>
                <c:pt idx="16398">
                  <c:v>1321426800</c:v>
                </c:pt>
                <c:pt idx="16399">
                  <c:v>1321430400</c:v>
                </c:pt>
                <c:pt idx="16400">
                  <c:v>1321434000</c:v>
                </c:pt>
                <c:pt idx="16401">
                  <c:v>1321437600</c:v>
                </c:pt>
                <c:pt idx="16402">
                  <c:v>1321441200</c:v>
                </c:pt>
                <c:pt idx="16403">
                  <c:v>1321444800</c:v>
                </c:pt>
                <c:pt idx="16404">
                  <c:v>1321448400</c:v>
                </c:pt>
                <c:pt idx="16405">
                  <c:v>1321452000</c:v>
                </c:pt>
                <c:pt idx="16406">
                  <c:v>1321455600</c:v>
                </c:pt>
                <c:pt idx="16407">
                  <c:v>1321459200</c:v>
                </c:pt>
                <c:pt idx="16408">
                  <c:v>1321462800</c:v>
                </c:pt>
                <c:pt idx="16409">
                  <c:v>1321466400</c:v>
                </c:pt>
                <c:pt idx="16410">
                  <c:v>1321470000</c:v>
                </c:pt>
                <c:pt idx="16411">
                  <c:v>1321473600</c:v>
                </c:pt>
                <c:pt idx="16412">
                  <c:v>1321477200</c:v>
                </c:pt>
                <c:pt idx="16413">
                  <c:v>1321480800</c:v>
                </c:pt>
                <c:pt idx="16414">
                  <c:v>1321484400</c:v>
                </c:pt>
                <c:pt idx="16415">
                  <c:v>1321488000</c:v>
                </c:pt>
                <c:pt idx="16416">
                  <c:v>1321491600</c:v>
                </c:pt>
                <c:pt idx="16417">
                  <c:v>1321495200</c:v>
                </c:pt>
                <c:pt idx="16418">
                  <c:v>1321498800</c:v>
                </c:pt>
                <c:pt idx="16419">
                  <c:v>1321502400</c:v>
                </c:pt>
                <c:pt idx="16420">
                  <c:v>1321506000</c:v>
                </c:pt>
                <c:pt idx="16421">
                  <c:v>1321509600</c:v>
                </c:pt>
                <c:pt idx="16422">
                  <c:v>1321513200</c:v>
                </c:pt>
                <c:pt idx="16423">
                  <c:v>1321516800</c:v>
                </c:pt>
                <c:pt idx="16424">
                  <c:v>1321520400</c:v>
                </c:pt>
                <c:pt idx="16425">
                  <c:v>1321524000</c:v>
                </c:pt>
                <c:pt idx="16426">
                  <c:v>1321527600</c:v>
                </c:pt>
                <c:pt idx="16427">
                  <c:v>1321531200</c:v>
                </c:pt>
                <c:pt idx="16428">
                  <c:v>1321534800</c:v>
                </c:pt>
                <c:pt idx="16429">
                  <c:v>1321538400</c:v>
                </c:pt>
                <c:pt idx="16430">
                  <c:v>1321542000</c:v>
                </c:pt>
                <c:pt idx="16431">
                  <c:v>1321545600</c:v>
                </c:pt>
                <c:pt idx="16432">
                  <c:v>1321549200</c:v>
                </c:pt>
                <c:pt idx="16433">
                  <c:v>1321552800</c:v>
                </c:pt>
                <c:pt idx="16434">
                  <c:v>1321556400</c:v>
                </c:pt>
                <c:pt idx="16435">
                  <c:v>1321560000</c:v>
                </c:pt>
                <c:pt idx="16436">
                  <c:v>1321563600</c:v>
                </c:pt>
                <c:pt idx="16437">
                  <c:v>1321567200</c:v>
                </c:pt>
                <c:pt idx="16438">
                  <c:v>1321570800</c:v>
                </c:pt>
                <c:pt idx="16439">
                  <c:v>1321574400</c:v>
                </c:pt>
                <c:pt idx="16440">
                  <c:v>1321578000</c:v>
                </c:pt>
                <c:pt idx="16441">
                  <c:v>1321581600</c:v>
                </c:pt>
                <c:pt idx="16442">
                  <c:v>1321585200</c:v>
                </c:pt>
                <c:pt idx="16443">
                  <c:v>1321588800</c:v>
                </c:pt>
                <c:pt idx="16444">
                  <c:v>1321592400</c:v>
                </c:pt>
                <c:pt idx="16445">
                  <c:v>1321596000</c:v>
                </c:pt>
                <c:pt idx="16446">
                  <c:v>1321599600</c:v>
                </c:pt>
                <c:pt idx="16447">
                  <c:v>1321603200</c:v>
                </c:pt>
                <c:pt idx="16448">
                  <c:v>1321606800</c:v>
                </c:pt>
                <c:pt idx="16449">
                  <c:v>1321610400</c:v>
                </c:pt>
                <c:pt idx="16450">
                  <c:v>1321614000</c:v>
                </c:pt>
                <c:pt idx="16451">
                  <c:v>1321617600</c:v>
                </c:pt>
                <c:pt idx="16452">
                  <c:v>1321621200</c:v>
                </c:pt>
                <c:pt idx="16453">
                  <c:v>1321624800</c:v>
                </c:pt>
                <c:pt idx="16454">
                  <c:v>1321628400</c:v>
                </c:pt>
                <c:pt idx="16455">
                  <c:v>1321632000</c:v>
                </c:pt>
                <c:pt idx="16456">
                  <c:v>1321635600</c:v>
                </c:pt>
                <c:pt idx="16457">
                  <c:v>1321639200</c:v>
                </c:pt>
                <c:pt idx="16458">
                  <c:v>1321642800</c:v>
                </c:pt>
                <c:pt idx="16459">
                  <c:v>1321646400</c:v>
                </c:pt>
                <c:pt idx="16460">
                  <c:v>1321650000</c:v>
                </c:pt>
                <c:pt idx="16461">
                  <c:v>1321653600</c:v>
                </c:pt>
                <c:pt idx="16462">
                  <c:v>1321657200</c:v>
                </c:pt>
                <c:pt idx="16463">
                  <c:v>1321660800</c:v>
                </c:pt>
                <c:pt idx="16464">
                  <c:v>1321664400</c:v>
                </c:pt>
                <c:pt idx="16465">
                  <c:v>1321668000</c:v>
                </c:pt>
                <c:pt idx="16466">
                  <c:v>1321671600</c:v>
                </c:pt>
                <c:pt idx="16467">
                  <c:v>1321675200</c:v>
                </c:pt>
                <c:pt idx="16468">
                  <c:v>1321678800</c:v>
                </c:pt>
                <c:pt idx="16469">
                  <c:v>1321682400</c:v>
                </c:pt>
                <c:pt idx="16470">
                  <c:v>1321686000</c:v>
                </c:pt>
                <c:pt idx="16471">
                  <c:v>1321689600</c:v>
                </c:pt>
                <c:pt idx="16472">
                  <c:v>1321693200</c:v>
                </c:pt>
                <c:pt idx="16473">
                  <c:v>1321696800</c:v>
                </c:pt>
                <c:pt idx="16474">
                  <c:v>1321700400</c:v>
                </c:pt>
                <c:pt idx="16475">
                  <c:v>1321704000</c:v>
                </c:pt>
                <c:pt idx="16476">
                  <c:v>1321707600</c:v>
                </c:pt>
                <c:pt idx="16477">
                  <c:v>1321711200</c:v>
                </c:pt>
                <c:pt idx="16478">
                  <c:v>1321714800</c:v>
                </c:pt>
                <c:pt idx="16479">
                  <c:v>1321718400</c:v>
                </c:pt>
                <c:pt idx="16480">
                  <c:v>1321722000</c:v>
                </c:pt>
                <c:pt idx="16481">
                  <c:v>1321725600</c:v>
                </c:pt>
                <c:pt idx="16482">
                  <c:v>1321729200</c:v>
                </c:pt>
                <c:pt idx="16483">
                  <c:v>1321732800</c:v>
                </c:pt>
                <c:pt idx="16484">
                  <c:v>1321736400</c:v>
                </c:pt>
                <c:pt idx="16485">
                  <c:v>1321740000</c:v>
                </c:pt>
                <c:pt idx="16486">
                  <c:v>1321743600</c:v>
                </c:pt>
                <c:pt idx="16487">
                  <c:v>1321747200</c:v>
                </c:pt>
                <c:pt idx="16488">
                  <c:v>1321750800</c:v>
                </c:pt>
                <c:pt idx="16489">
                  <c:v>1321754400</c:v>
                </c:pt>
                <c:pt idx="16490">
                  <c:v>1321758000</c:v>
                </c:pt>
                <c:pt idx="16491">
                  <c:v>1321761600</c:v>
                </c:pt>
                <c:pt idx="16492">
                  <c:v>1321765200</c:v>
                </c:pt>
                <c:pt idx="16493">
                  <c:v>1321768800</c:v>
                </c:pt>
                <c:pt idx="16494">
                  <c:v>1321772400</c:v>
                </c:pt>
                <c:pt idx="16495">
                  <c:v>1321776000</c:v>
                </c:pt>
                <c:pt idx="16496">
                  <c:v>1321779600</c:v>
                </c:pt>
                <c:pt idx="16497">
                  <c:v>1321783200</c:v>
                </c:pt>
                <c:pt idx="16498">
                  <c:v>1321786800</c:v>
                </c:pt>
                <c:pt idx="16499">
                  <c:v>1321790400</c:v>
                </c:pt>
                <c:pt idx="16500">
                  <c:v>1321794000</c:v>
                </c:pt>
                <c:pt idx="16501">
                  <c:v>1321797600</c:v>
                </c:pt>
                <c:pt idx="16502">
                  <c:v>1321801200</c:v>
                </c:pt>
                <c:pt idx="16503">
                  <c:v>1321804800</c:v>
                </c:pt>
                <c:pt idx="16504">
                  <c:v>1321808400</c:v>
                </c:pt>
                <c:pt idx="16505">
                  <c:v>1321812000</c:v>
                </c:pt>
                <c:pt idx="16506">
                  <c:v>1321815600</c:v>
                </c:pt>
                <c:pt idx="16507">
                  <c:v>1321819200</c:v>
                </c:pt>
                <c:pt idx="16508">
                  <c:v>1321822800</c:v>
                </c:pt>
                <c:pt idx="16509">
                  <c:v>1321826400</c:v>
                </c:pt>
                <c:pt idx="16510">
                  <c:v>1321830000</c:v>
                </c:pt>
                <c:pt idx="16511">
                  <c:v>1321833600</c:v>
                </c:pt>
                <c:pt idx="16512">
                  <c:v>1321837200</c:v>
                </c:pt>
                <c:pt idx="16513">
                  <c:v>1321840800</c:v>
                </c:pt>
                <c:pt idx="16514">
                  <c:v>1321844400</c:v>
                </c:pt>
                <c:pt idx="16515">
                  <c:v>1321848000</c:v>
                </c:pt>
                <c:pt idx="16516">
                  <c:v>1321851600</c:v>
                </c:pt>
                <c:pt idx="16517">
                  <c:v>1321855200</c:v>
                </c:pt>
                <c:pt idx="16518">
                  <c:v>1321858800</c:v>
                </c:pt>
                <c:pt idx="16519">
                  <c:v>1321862400</c:v>
                </c:pt>
                <c:pt idx="16520">
                  <c:v>1321866000</c:v>
                </c:pt>
                <c:pt idx="16521">
                  <c:v>1321869600</c:v>
                </c:pt>
                <c:pt idx="16522">
                  <c:v>1321873200</c:v>
                </c:pt>
                <c:pt idx="16523">
                  <c:v>1321876800</c:v>
                </c:pt>
                <c:pt idx="16524">
                  <c:v>1321880400</c:v>
                </c:pt>
                <c:pt idx="16525">
                  <c:v>1321884000</c:v>
                </c:pt>
                <c:pt idx="16526">
                  <c:v>1321887600</c:v>
                </c:pt>
                <c:pt idx="16527">
                  <c:v>1321891200</c:v>
                </c:pt>
                <c:pt idx="16528">
                  <c:v>1321894800</c:v>
                </c:pt>
                <c:pt idx="16529">
                  <c:v>1321898400</c:v>
                </c:pt>
                <c:pt idx="16530">
                  <c:v>1321902000</c:v>
                </c:pt>
                <c:pt idx="16531">
                  <c:v>1321905600</c:v>
                </c:pt>
                <c:pt idx="16532">
                  <c:v>1321909200</c:v>
                </c:pt>
                <c:pt idx="16533">
                  <c:v>1321912800</c:v>
                </c:pt>
                <c:pt idx="16534">
                  <c:v>1321916400</c:v>
                </c:pt>
                <c:pt idx="16535">
                  <c:v>1321920000</c:v>
                </c:pt>
                <c:pt idx="16536">
                  <c:v>1321923600</c:v>
                </c:pt>
                <c:pt idx="16537">
                  <c:v>1321927200</c:v>
                </c:pt>
                <c:pt idx="16538">
                  <c:v>1321930800</c:v>
                </c:pt>
                <c:pt idx="16539">
                  <c:v>1321934400</c:v>
                </c:pt>
                <c:pt idx="16540">
                  <c:v>1321938000</c:v>
                </c:pt>
                <c:pt idx="16541">
                  <c:v>1321941600</c:v>
                </c:pt>
                <c:pt idx="16542">
                  <c:v>1321945200</c:v>
                </c:pt>
                <c:pt idx="16543">
                  <c:v>1321948800</c:v>
                </c:pt>
                <c:pt idx="16544">
                  <c:v>1321952400</c:v>
                </c:pt>
                <c:pt idx="16545">
                  <c:v>1321956000</c:v>
                </c:pt>
                <c:pt idx="16546">
                  <c:v>1321959600</c:v>
                </c:pt>
                <c:pt idx="16547">
                  <c:v>1321963200</c:v>
                </c:pt>
                <c:pt idx="16548">
                  <c:v>1321966800</c:v>
                </c:pt>
                <c:pt idx="16549">
                  <c:v>1321970400</c:v>
                </c:pt>
                <c:pt idx="16550">
                  <c:v>1321974000</c:v>
                </c:pt>
                <c:pt idx="16551">
                  <c:v>1321977600</c:v>
                </c:pt>
                <c:pt idx="16552">
                  <c:v>1321981200</c:v>
                </c:pt>
                <c:pt idx="16553">
                  <c:v>1321984800</c:v>
                </c:pt>
                <c:pt idx="16554">
                  <c:v>1321988400</c:v>
                </c:pt>
                <c:pt idx="16555">
                  <c:v>1321992000</c:v>
                </c:pt>
                <c:pt idx="16556">
                  <c:v>1321995600</c:v>
                </c:pt>
                <c:pt idx="16557">
                  <c:v>1321999200</c:v>
                </c:pt>
                <c:pt idx="16558">
                  <c:v>1322002800</c:v>
                </c:pt>
                <c:pt idx="16559">
                  <c:v>1322006400</c:v>
                </c:pt>
                <c:pt idx="16560">
                  <c:v>1322010000</c:v>
                </c:pt>
                <c:pt idx="16561">
                  <c:v>1322013600</c:v>
                </c:pt>
                <c:pt idx="16562">
                  <c:v>1322017200</c:v>
                </c:pt>
                <c:pt idx="16563">
                  <c:v>1322020800</c:v>
                </c:pt>
                <c:pt idx="16564">
                  <c:v>1322024400</c:v>
                </c:pt>
                <c:pt idx="16565">
                  <c:v>1322028000</c:v>
                </c:pt>
                <c:pt idx="16566">
                  <c:v>1322031600</c:v>
                </c:pt>
                <c:pt idx="16567">
                  <c:v>1322035200</c:v>
                </c:pt>
                <c:pt idx="16568">
                  <c:v>1322038800</c:v>
                </c:pt>
                <c:pt idx="16569">
                  <c:v>1322042400</c:v>
                </c:pt>
                <c:pt idx="16570">
                  <c:v>1322046000</c:v>
                </c:pt>
                <c:pt idx="16571">
                  <c:v>1322049600</c:v>
                </c:pt>
                <c:pt idx="16572">
                  <c:v>1322053200</c:v>
                </c:pt>
                <c:pt idx="16573">
                  <c:v>1322056800</c:v>
                </c:pt>
                <c:pt idx="16574">
                  <c:v>1322060400</c:v>
                </c:pt>
                <c:pt idx="16575">
                  <c:v>1322064000</c:v>
                </c:pt>
                <c:pt idx="16576">
                  <c:v>1322067600</c:v>
                </c:pt>
                <c:pt idx="16577">
                  <c:v>1322071200</c:v>
                </c:pt>
                <c:pt idx="16578">
                  <c:v>1322074800</c:v>
                </c:pt>
                <c:pt idx="16579">
                  <c:v>1322078400</c:v>
                </c:pt>
                <c:pt idx="16580">
                  <c:v>1322082000</c:v>
                </c:pt>
                <c:pt idx="16581">
                  <c:v>1322085600</c:v>
                </c:pt>
                <c:pt idx="16582">
                  <c:v>1322089200</c:v>
                </c:pt>
                <c:pt idx="16583">
                  <c:v>1322092800</c:v>
                </c:pt>
                <c:pt idx="16584">
                  <c:v>1322096400</c:v>
                </c:pt>
                <c:pt idx="16585">
                  <c:v>1322100000</c:v>
                </c:pt>
                <c:pt idx="16586">
                  <c:v>1322103600</c:v>
                </c:pt>
                <c:pt idx="16587">
                  <c:v>1322107200</c:v>
                </c:pt>
                <c:pt idx="16588">
                  <c:v>1322110800</c:v>
                </c:pt>
                <c:pt idx="16589">
                  <c:v>1322114400</c:v>
                </c:pt>
                <c:pt idx="16590">
                  <c:v>1322118000</c:v>
                </c:pt>
                <c:pt idx="16591">
                  <c:v>1322121600</c:v>
                </c:pt>
                <c:pt idx="16592">
                  <c:v>1322125200</c:v>
                </c:pt>
                <c:pt idx="16593">
                  <c:v>1322128800</c:v>
                </c:pt>
                <c:pt idx="16594">
                  <c:v>1322132400</c:v>
                </c:pt>
                <c:pt idx="16595">
                  <c:v>1322136000</c:v>
                </c:pt>
                <c:pt idx="16596">
                  <c:v>1322139600</c:v>
                </c:pt>
                <c:pt idx="16597">
                  <c:v>1322143200</c:v>
                </c:pt>
                <c:pt idx="16598">
                  <c:v>1322146800</c:v>
                </c:pt>
                <c:pt idx="16599">
                  <c:v>1322150400</c:v>
                </c:pt>
                <c:pt idx="16600">
                  <c:v>1322154000</c:v>
                </c:pt>
                <c:pt idx="16601">
                  <c:v>1322157600</c:v>
                </c:pt>
                <c:pt idx="16602">
                  <c:v>1322161200</c:v>
                </c:pt>
                <c:pt idx="16603">
                  <c:v>1322164800</c:v>
                </c:pt>
                <c:pt idx="16604">
                  <c:v>1322168400</c:v>
                </c:pt>
                <c:pt idx="16605">
                  <c:v>1322172000</c:v>
                </c:pt>
                <c:pt idx="16606">
                  <c:v>1322175600</c:v>
                </c:pt>
                <c:pt idx="16607">
                  <c:v>1322179200</c:v>
                </c:pt>
                <c:pt idx="16608">
                  <c:v>1322182800</c:v>
                </c:pt>
                <c:pt idx="16609">
                  <c:v>1322186400</c:v>
                </c:pt>
                <c:pt idx="16610">
                  <c:v>1322190000</c:v>
                </c:pt>
                <c:pt idx="16611">
                  <c:v>1322193600</c:v>
                </c:pt>
                <c:pt idx="16612">
                  <c:v>1322197200</c:v>
                </c:pt>
                <c:pt idx="16613">
                  <c:v>1322200800</c:v>
                </c:pt>
                <c:pt idx="16614">
                  <c:v>1322204400</c:v>
                </c:pt>
                <c:pt idx="16615">
                  <c:v>1322208000</c:v>
                </c:pt>
                <c:pt idx="16616">
                  <c:v>1322211600</c:v>
                </c:pt>
                <c:pt idx="16617">
                  <c:v>1322215200</c:v>
                </c:pt>
                <c:pt idx="16618">
                  <c:v>1322218800</c:v>
                </c:pt>
                <c:pt idx="16619">
                  <c:v>1322222400</c:v>
                </c:pt>
                <c:pt idx="16620">
                  <c:v>1322226000</c:v>
                </c:pt>
                <c:pt idx="16621">
                  <c:v>1322229600</c:v>
                </c:pt>
                <c:pt idx="16622">
                  <c:v>1322233200</c:v>
                </c:pt>
                <c:pt idx="16623">
                  <c:v>1322236800</c:v>
                </c:pt>
                <c:pt idx="16624">
                  <c:v>1322240400</c:v>
                </c:pt>
                <c:pt idx="16625">
                  <c:v>1322244000</c:v>
                </c:pt>
                <c:pt idx="16626">
                  <c:v>1322247600</c:v>
                </c:pt>
                <c:pt idx="16627">
                  <c:v>1322251200</c:v>
                </c:pt>
                <c:pt idx="16628">
                  <c:v>1322254800</c:v>
                </c:pt>
                <c:pt idx="16629">
                  <c:v>1322258400</c:v>
                </c:pt>
                <c:pt idx="16630">
                  <c:v>1322262000</c:v>
                </c:pt>
                <c:pt idx="16631">
                  <c:v>1322265600</c:v>
                </c:pt>
                <c:pt idx="16632">
                  <c:v>1322269200</c:v>
                </c:pt>
                <c:pt idx="16633">
                  <c:v>1322272800</c:v>
                </c:pt>
                <c:pt idx="16634">
                  <c:v>1322276400</c:v>
                </c:pt>
                <c:pt idx="16635">
                  <c:v>1322280000</c:v>
                </c:pt>
                <c:pt idx="16636">
                  <c:v>1322283600</c:v>
                </c:pt>
                <c:pt idx="16637">
                  <c:v>1322287200</c:v>
                </c:pt>
                <c:pt idx="16638">
                  <c:v>1322290800</c:v>
                </c:pt>
                <c:pt idx="16639">
                  <c:v>1322294400</c:v>
                </c:pt>
                <c:pt idx="16640">
                  <c:v>1322298000</c:v>
                </c:pt>
                <c:pt idx="16641">
                  <c:v>1322301600</c:v>
                </c:pt>
                <c:pt idx="16642">
                  <c:v>1322305200</c:v>
                </c:pt>
                <c:pt idx="16643">
                  <c:v>1322308800</c:v>
                </c:pt>
                <c:pt idx="16644">
                  <c:v>1322312400</c:v>
                </c:pt>
                <c:pt idx="16645">
                  <c:v>1322316000</c:v>
                </c:pt>
                <c:pt idx="16646">
                  <c:v>1322319600</c:v>
                </c:pt>
                <c:pt idx="16647">
                  <c:v>1322323200</c:v>
                </c:pt>
                <c:pt idx="16648">
                  <c:v>1322326800</c:v>
                </c:pt>
                <c:pt idx="16649">
                  <c:v>1322330400</c:v>
                </c:pt>
                <c:pt idx="16650">
                  <c:v>1322334000</c:v>
                </c:pt>
                <c:pt idx="16651">
                  <c:v>1322337600</c:v>
                </c:pt>
                <c:pt idx="16652">
                  <c:v>1322341200</c:v>
                </c:pt>
                <c:pt idx="16653">
                  <c:v>1322344800</c:v>
                </c:pt>
                <c:pt idx="16654">
                  <c:v>1322348400</c:v>
                </c:pt>
                <c:pt idx="16655">
                  <c:v>1322352000</c:v>
                </c:pt>
                <c:pt idx="16656">
                  <c:v>1322355600</c:v>
                </c:pt>
                <c:pt idx="16657">
                  <c:v>1322359200</c:v>
                </c:pt>
                <c:pt idx="16658">
                  <c:v>1322362800</c:v>
                </c:pt>
                <c:pt idx="16659">
                  <c:v>1322366400</c:v>
                </c:pt>
                <c:pt idx="16660">
                  <c:v>1322370000</c:v>
                </c:pt>
                <c:pt idx="16661">
                  <c:v>1322373600</c:v>
                </c:pt>
                <c:pt idx="16662">
                  <c:v>1322377200</c:v>
                </c:pt>
                <c:pt idx="16663">
                  <c:v>1322380800</c:v>
                </c:pt>
                <c:pt idx="16664">
                  <c:v>1322384400</c:v>
                </c:pt>
                <c:pt idx="16665">
                  <c:v>1322388000</c:v>
                </c:pt>
                <c:pt idx="16666">
                  <c:v>1322391600</c:v>
                </c:pt>
                <c:pt idx="16667">
                  <c:v>1322395200</c:v>
                </c:pt>
                <c:pt idx="16668">
                  <c:v>1322398800</c:v>
                </c:pt>
                <c:pt idx="16669">
                  <c:v>1322402400</c:v>
                </c:pt>
                <c:pt idx="16670">
                  <c:v>1322406000</c:v>
                </c:pt>
                <c:pt idx="16671">
                  <c:v>1322409600</c:v>
                </c:pt>
                <c:pt idx="16672">
                  <c:v>1322413200</c:v>
                </c:pt>
                <c:pt idx="16673">
                  <c:v>1322416800</c:v>
                </c:pt>
                <c:pt idx="16674">
                  <c:v>1322420400</c:v>
                </c:pt>
                <c:pt idx="16675">
                  <c:v>1322424000</c:v>
                </c:pt>
                <c:pt idx="16676">
                  <c:v>1322427600</c:v>
                </c:pt>
                <c:pt idx="16677">
                  <c:v>1322431200</c:v>
                </c:pt>
                <c:pt idx="16678">
                  <c:v>1322434800</c:v>
                </c:pt>
                <c:pt idx="16679">
                  <c:v>1322438400</c:v>
                </c:pt>
                <c:pt idx="16680">
                  <c:v>1322442000</c:v>
                </c:pt>
                <c:pt idx="16681">
                  <c:v>1322445600</c:v>
                </c:pt>
                <c:pt idx="16682">
                  <c:v>1322449200</c:v>
                </c:pt>
                <c:pt idx="16683">
                  <c:v>1322452800</c:v>
                </c:pt>
                <c:pt idx="16684">
                  <c:v>1322456400</c:v>
                </c:pt>
                <c:pt idx="16685">
                  <c:v>1322460000</c:v>
                </c:pt>
                <c:pt idx="16686">
                  <c:v>1322463600</c:v>
                </c:pt>
                <c:pt idx="16687">
                  <c:v>1322467200</c:v>
                </c:pt>
                <c:pt idx="16688">
                  <c:v>1322470800</c:v>
                </c:pt>
                <c:pt idx="16689">
                  <c:v>1322474400</c:v>
                </c:pt>
                <c:pt idx="16690">
                  <c:v>1322478000</c:v>
                </c:pt>
                <c:pt idx="16691">
                  <c:v>1322481600</c:v>
                </c:pt>
                <c:pt idx="16692">
                  <c:v>1322485200</c:v>
                </c:pt>
                <c:pt idx="16693">
                  <c:v>1322488800</c:v>
                </c:pt>
                <c:pt idx="16694">
                  <c:v>1322492400</c:v>
                </c:pt>
                <c:pt idx="16695">
                  <c:v>1322496000</c:v>
                </c:pt>
                <c:pt idx="16696">
                  <c:v>1322499600</c:v>
                </c:pt>
                <c:pt idx="16697">
                  <c:v>1322503200</c:v>
                </c:pt>
                <c:pt idx="16698">
                  <c:v>1322506800</c:v>
                </c:pt>
                <c:pt idx="16699">
                  <c:v>1322510400</c:v>
                </c:pt>
                <c:pt idx="16700">
                  <c:v>1322514000</c:v>
                </c:pt>
                <c:pt idx="16701">
                  <c:v>1322517600</c:v>
                </c:pt>
                <c:pt idx="16702">
                  <c:v>1322521200</c:v>
                </c:pt>
                <c:pt idx="16703">
                  <c:v>1322524800</c:v>
                </c:pt>
                <c:pt idx="16704">
                  <c:v>1322528400</c:v>
                </c:pt>
                <c:pt idx="16705">
                  <c:v>1322532000</c:v>
                </c:pt>
                <c:pt idx="16706">
                  <c:v>1322535600</c:v>
                </c:pt>
                <c:pt idx="16707">
                  <c:v>1322539200</c:v>
                </c:pt>
                <c:pt idx="16708">
                  <c:v>1322542800</c:v>
                </c:pt>
                <c:pt idx="16709">
                  <c:v>1322546400</c:v>
                </c:pt>
                <c:pt idx="16710">
                  <c:v>1322550000</c:v>
                </c:pt>
                <c:pt idx="16711">
                  <c:v>1322553600</c:v>
                </c:pt>
                <c:pt idx="16712">
                  <c:v>1322557200</c:v>
                </c:pt>
                <c:pt idx="16713">
                  <c:v>1322560800</c:v>
                </c:pt>
                <c:pt idx="16714">
                  <c:v>1322564400</c:v>
                </c:pt>
                <c:pt idx="16715">
                  <c:v>1322568000</c:v>
                </c:pt>
                <c:pt idx="16716">
                  <c:v>1322571600</c:v>
                </c:pt>
                <c:pt idx="16717">
                  <c:v>1322575200</c:v>
                </c:pt>
                <c:pt idx="16718">
                  <c:v>1322578800</c:v>
                </c:pt>
                <c:pt idx="16719">
                  <c:v>1322582400</c:v>
                </c:pt>
                <c:pt idx="16720">
                  <c:v>1322586000</c:v>
                </c:pt>
                <c:pt idx="16721">
                  <c:v>1322589600</c:v>
                </c:pt>
                <c:pt idx="16722">
                  <c:v>1322593200</c:v>
                </c:pt>
                <c:pt idx="16723">
                  <c:v>1322596800</c:v>
                </c:pt>
                <c:pt idx="16724">
                  <c:v>1322600400</c:v>
                </c:pt>
                <c:pt idx="16725">
                  <c:v>1322604000</c:v>
                </c:pt>
                <c:pt idx="16726">
                  <c:v>1322607600</c:v>
                </c:pt>
                <c:pt idx="16727">
                  <c:v>1322611200</c:v>
                </c:pt>
                <c:pt idx="16728">
                  <c:v>1322614800</c:v>
                </c:pt>
                <c:pt idx="16729">
                  <c:v>1322618400</c:v>
                </c:pt>
                <c:pt idx="16730">
                  <c:v>1322622000</c:v>
                </c:pt>
                <c:pt idx="16731">
                  <c:v>1322625600</c:v>
                </c:pt>
                <c:pt idx="16732">
                  <c:v>1322629200</c:v>
                </c:pt>
                <c:pt idx="16733">
                  <c:v>1322632800</c:v>
                </c:pt>
                <c:pt idx="16734">
                  <c:v>1322636400</c:v>
                </c:pt>
                <c:pt idx="16735">
                  <c:v>1322640000</c:v>
                </c:pt>
                <c:pt idx="16736">
                  <c:v>1322643600</c:v>
                </c:pt>
                <c:pt idx="16737">
                  <c:v>1322647200</c:v>
                </c:pt>
                <c:pt idx="16738">
                  <c:v>1322650800</c:v>
                </c:pt>
                <c:pt idx="16739">
                  <c:v>1322654400</c:v>
                </c:pt>
                <c:pt idx="16740">
                  <c:v>1322658000</c:v>
                </c:pt>
                <c:pt idx="16741">
                  <c:v>1322661600</c:v>
                </c:pt>
                <c:pt idx="16742">
                  <c:v>1322665200</c:v>
                </c:pt>
                <c:pt idx="16743">
                  <c:v>1322668800</c:v>
                </c:pt>
                <c:pt idx="16744">
                  <c:v>1322672400</c:v>
                </c:pt>
                <c:pt idx="16745">
                  <c:v>1322676000</c:v>
                </c:pt>
                <c:pt idx="16746">
                  <c:v>1322679600</c:v>
                </c:pt>
                <c:pt idx="16747">
                  <c:v>1322683200</c:v>
                </c:pt>
                <c:pt idx="16748">
                  <c:v>1322686800</c:v>
                </c:pt>
                <c:pt idx="16749">
                  <c:v>1322690400</c:v>
                </c:pt>
                <c:pt idx="16750">
                  <c:v>1322694000</c:v>
                </c:pt>
                <c:pt idx="16751">
                  <c:v>1322697600</c:v>
                </c:pt>
                <c:pt idx="16752">
                  <c:v>1322701200</c:v>
                </c:pt>
                <c:pt idx="16753">
                  <c:v>1322704800</c:v>
                </c:pt>
                <c:pt idx="16754">
                  <c:v>1322708400</c:v>
                </c:pt>
                <c:pt idx="16755">
                  <c:v>1322712000</c:v>
                </c:pt>
                <c:pt idx="16756">
                  <c:v>1322715600</c:v>
                </c:pt>
                <c:pt idx="16757">
                  <c:v>1322719200</c:v>
                </c:pt>
                <c:pt idx="16758">
                  <c:v>1322722800</c:v>
                </c:pt>
                <c:pt idx="16759">
                  <c:v>1322726400</c:v>
                </c:pt>
                <c:pt idx="16760">
                  <c:v>1322730000</c:v>
                </c:pt>
                <c:pt idx="16761">
                  <c:v>1322733600</c:v>
                </c:pt>
                <c:pt idx="16762">
                  <c:v>1322737200</c:v>
                </c:pt>
                <c:pt idx="16763">
                  <c:v>1322740800</c:v>
                </c:pt>
                <c:pt idx="16764">
                  <c:v>1322744400</c:v>
                </c:pt>
                <c:pt idx="16765">
                  <c:v>1322748000</c:v>
                </c:pt>
                <c:pt idx="16766">
                  <c:v>1322751600</c:v>
                </c:pt>
                <c:pt idx="16767">
                  <c:v>1322755200</c:v>
                </c:pt>
                <c:pt idx="16768">
                  <c:v>1322758800</c:v>
                </c:pt>
                <c:pt idx="16769">
                  <c:v>1322762400</c:v>
                </c:pt>
                <c:pt idx="16770">
                  <c:v>1322766000</c:v>
                </c:pt>
                <c:pt idx="16771">
                  <c:v>1322769600</c:v>
                </c:pt>
                <c:pt idx="16772">
                  <c:v>1322773200</c:v>
                </c:pt>
                <c:pt idx="16773">
                  <c:v>1322776800</c:v>
                </c:pt>
                <c:pt idx="16774">
                  <c:v>1322780400</c:v>
                </c:pt>
                <c:pt idx="16775">
                  <c:v>1322784000</c:v>
                </c:pt>
                <c:pt idx="16776">
                  <c:v>1322787600</c:v>
                </c:pt>
                <c:pt idx="16777">
                  <c:v>1322791200</c:v>
                </c:pt>
                <c:pt idx="16778">
                  <c:v>1322794800</c:v>
                </c:pt>
                <c:pt idx="16779">
                  <c:v>1322798400</c:v>
                </c:pt>
                <c:pt idx="16780">
                  <c:v>1322802000</c:v>
                </c:pt>
                <c:pt idx="16781">
                  <c:v>1322805600</c:v>
                </c:pt>
                <c:pt idx="16782">
                  <c:v>1322809200</c:v>
                </c:pt>
                <c:pt idx="16783">
                  <c:v>1322812800</c:v>
                </c:pt>
                <c:pt idx="16784">
                  <c:v>1322816400</c:v>
                </c:pt>
                <c:pt idx="16785">
                  <c:v>1322820000</c:v>
                </c:pt>
                <c:pt idx="16786">
                  <c:v>1322823600</c:v>
                </c:pt>
                <c:pt idx="16787">
                  <c:v>1322827200</c:v>
                </c:pt>
                <c:pt idx="16788">
                  <c:v>1322830800</c:v>
                </c:pt>
                <c:pt idx="16789">
                  <c:v>1322834400</c:v>
                </c:pt>
                <c:pt idx="16790">
                  <c:v>1322838000</c:v>
                </c:pt>
                <c:pt idx="16791">
                  <c:v>1322841600</c:v>
                </c:pt>
                <c:pt idx="16792">
                  <c:v>1322845200</c:v>
                </c:pt>
                <c:pt idx="16793">
                  <c:v>1322848800</c:v>
                </c:pt>
                <c:pt idx="16794">
                  <c:v>1322852400</c:v>
                </c:pt>
                <c:pt idx="16795">
                  <c:v>1322856000</c:v>
                </c:pt>
                <c:pt idx="16796">
                  <c:v>1322859600</c:v>
                </c:pt>
                <c:pt idx="16797">
                  <c:v>1322863200</c:v>
                </c:pt>
                <c:pt idx="16798">
                  <c:v>1322866800</c:v>
                </c:pt>
                <c:pt idx="16799">
                  <c:v>1322870400</c:v>
                </c:pt>
                <c:pt idx="16800">
                  <c:v>1322874000</c:v>
                </c:pt>
                <c:pt idx="16801">
                  <c:v>1322877600</c:v>
                </c:pt>
                <c:pt idx="16802">
                  <c:v>1322881200</c:v>
                </c:pt>
                <c:pt idx="16803">
                  <c:v>1322884800</c:v>
                </c:pt>
                <c:pt idx="16804">
                  <c:v>1322888400</c:v>
                </c:pt>
                <c:pt idx="16805">
                  <c:v>1322892000</c:v>
                </c:pt>
                <c:pt idx="16806">
                  <c:v>1322895600</c:v>
                </c:pt>
                <c:pt idx="16807">
                  <c:v>1322899200</c:v>
                </c:pt>
                <c:pt idx="16808">
                  <c:v>1322902800</c:v>
                </c:pt>
                <c:pt idx="16809">
                  <c:v>1322906400</c:v>
                </c:pt>
                <c:pt idx="16810">
                  <c:v>1322910000</c:v>
                </c:pt>
                <c:pt idx="16811">
                  <c:v>1322913600</c:v>
                </c:pt>
                <c:pt idx="16812">
                  <c:v>1322917200</c:v>
                </c:pt>
                <c:pt idx="16813">
                  <c:v>1322920800</c:v>
                </c:pt>
                <c:pt idx="16814">
                  <c:v>1322924400</c:v>
                </c:pt>
                <c:pt idx="16815">
                  <c:v>1322928000</c:v>
                </c:pt>
                <c:pt idx="16816">
                  <c:v>1322931600</c:v>
                </c:pt>
                <c:pt idx="16817">
                  <c:v>1322935200</c:v>
                </c:pt>
                <c:pt idx="16818">
                  <c:v>1322938800</c:v>
                </c:pt>
                <c:pt idx="16819">
                  <c:v>1322942400</c:v>
                </c:pt>
                <c:pt idx="16820">
                  <c:v>1322946000</c:v>
                </c:pt>
                <c:pt idx="16821">
                  <c:v>1322949600</c:v>
                </c:pt>
                <c:pt idx="16822">
                  <c:v>1322953200</c:v>
                </c:pt>
                <c:pt idx="16823">
                  <c:v>1322956800</c:v>
                </c:pt>
                <c:pt idx="16824">
                  <c:v>1322960400</c:v>
                </c:pt>
                <c:pt idx="16825">
                  <c:v>1322964000</c:v>
                </c:pt>
                <c:pt idx="16826">
                  <c:v>1322967600</c:v>
                </c:pt>
                <c:pt idx="16827">
                  <c:v>1322971200</c:v>
                </c:pt>
                <c:pt idx="16828">
                  <c:v>1322974800</c:v>
                </c:pt>
                <c:pt idx="16829">
                  <c:v>1322978400</c:v>
                </c:pt>
                <c:pt idx="16830">
                  <c:v>1322982000</c:v>
                </c:pt>
                <c:pt idx="16831">
                  <c:v>1322985600</c:v>
                </c:pt>
                <c:pt idx="16832">
                  <c:v>1322989200</c:v>
                </c:pt>
                <c:pt idx="16833">
                  <c:v>1322992800</c:v>
                </c:pt>
                <c:pt idx="16834">
                  <c:v>1322996400</c:v>
                </c:pt>
                <c:pt idx="16835">
                  <c:v>1323000000</c:v>
                </c:pt>
                <c:pt idx="16836">
                  <c:v>1323003600</c:v>
                </c:pt>
                <c:pt idx="16837">
                  <c:v>1323007200</c:v>
                </c:pt>
                <c:pt idx="16838">
                  <c:v>1323010800</c:v>
                </c:pt>
                <c:pt idx="16839">
                  <c:v>1323014400</c:v>
                </c:pt>
                <c:pt idx="16840">
                  <c:v>1323018000</c:v>
                </c:pt>
                <c:pt idx="16841">
                  <c:v>1323021600</c:v>
                </c:pt>
                <c:pt idx="16842">
                  <c:v>1323025200</c:v>
                </c:pt>
                <c:pt idx="16843">
                  <c:v>1323028800</c:v>
                </c:pt>
                <c:pt idx="16844">
                  <c:v>1323032400</c:v>
                </c:pt>
                <c:pt idx="16845">
                  <c:v>1323036000</c:v>
                </c:pt>
                <c:pt idx="16846">
                  <c:v>1323039600</c:v>
                </c:pt>
                <c:pt idx="16847">
                  <c:v>1323043200</c:v>
                </c:pt>
                <c:pt idx="16848">
                  <c:v>1323046800</c:v>
                </c:pt>
                <c:pt idx="16849">
                  <c:v>1323050400</c:v>
                </c:pt>
                <c:pt idx="16850">
                  <c:v>1323054000</c:v>
                </c:pt>
                <c:pt idx="16851">
                  <c:v>1323057600</c:v>
                </c:pt>
                <c:pt idx="16852">
                  <c:v>1323061200</c:v>
                </c:pt>
                <c:pt idx="16853">
                  <c:v>1323064800</c:v>
                </c:pt>
                <c:pt idx="16854">
                  <c:v>1323068400</c:v>
                </c:pt>
                <c:pt idx="16855">
                  <c:v>1323072000</c:v>
                </c:pt>
                <c:pt idx="16856">
                  <c:v>1323075600</c:v>
                </c:pt>
                <c:pt idx="16857">
                  <c:v>1323079200</c:v>
                </c:pt>
                <c:pt idx="16858">
                  <c:v>1323082800</c:v>
                </c:pt>
                <c:pt idx="16859">
                  <c:v>1323086400</c:v>
                </c:pt>
                <c:pt idx="16860">
                  <c:v>1323090000</c:v>
                </c:pt>
                <c:pt idx="16861">
                  <c:v>1323093600</c:v>
                </c:pt>
                <c:pt idx="16862">
                  <c:v>1323097200</c:v>
                </c:pt>
                <c:pt idx="16863">
                  <c:v>1323100800</c:v>
                </c:pt>
                <c:pt idx="16864">
                  <c:v>1323104400</c:v>
                </c:pt>
                <c:pt idx="16865">
                  <c:v>1323108000</c:v>
                </c:pt>
                <c:pt idx="16866">
                  <c:v>1323111600</c:v>
                </c:pt>
                <c:pt idx="16867">
                  <c:v>1323115200</c:v>
                </c:pt>
                <c:pt idx="16868">
                  <c:v>1323118800</c:v>
                </c:pt>
                <c:pt idx="16869">
                  <c:v>1323122400</c:v>
                </c:pt>
                <c:pt idx="16870">
                  <c:v>1323126000</c:v>
                </c:pt>
                <c:pt idx="16871">
                  <c:v>1323129600</c:v>
                </c:pt>
                <c:pt idx="16872">
                  <c:v>1323133200</c:v>
                </c:pt>
                <c:pt idx="16873">
                  <c:v>1323136800</c:v>
                </c:pt>
                <c:pt idx="16874">
                  <c:v>1323140400</c:v>
                </c:pt>
                <c:pt idx="16875">
                  <c:v>1323144000</c:v>
                </c:pt>
                <c:pt idx="16876">
                  <c:v>1323147600</c:v>
                </c:pt>
                <c:pt idx="16877">
                  <c:v>1323151200</c:v>
                </c:pt>
                <c:pt idx="16878">
                  <c:v>1323154800</c:v>
                </c:pt>
                <c:pt idx="16879">
                  <c:v>1323158400</c:v>
                </c:pt>
                <c:pt idx="16880">
                  <c:v>1323162000</c:v>
                </c:pt>
                <c:pt idx="16881">
                  <c:v>1323165600</c:v>
                </c:pt>
                <c:pt idx="16882">
                  <c:v>1323169200</c:v>
                </c:pt>
                <c:pt idx="16883">
                  <c:v>1323172800</c:v>
                </c:pt>
                <c:pt idx="16884">
                  <c:v>1323176400</c:v>
                </c:pt>
                <c:pt idx="16885">
                  <c:v>1323180000</c:v>
                </c:pt>
                <c:pt idx="16886">
                  <c:v>1323183600</c:v>
                </c:pt>
                <c:pt idx="16887">
                  <c:v>1323187200</c:v>
                </c:pt>
                <c:pt idx="16888">
                  <c:v>1323190800</c:v>
                </c:pt>
                <c:pt idx="16889">
                  <c:v>1323194400</c:v>
                </c:pt>
                <c:pt idx="16890">
                  <c:v>1323198000</c:v>
                </c:pt>
                <c:pt idx="16891">
                  <c:v>1323201600</c:v>
                </c:pt>
                <c:pt idx="16892">
                  <c:v>1323205200</c:v>
                </c:pt>
                <c:pt idx="16893">
                  <c:v>1323208800</c:v>
                </c:pt>
                <c:pt idx="16894">
                  <c:v>1323212400</c:v>
                </c:pt>
                <c:pt idx="16895">
                  <c:v>1323216000</c:v>
                </c:pt>
                <c:pt idx="16896">
                  <c:v>1323219600</c:v>
                </c:pt>
                <c:pt idx="16897">
                  <c:v>1323223200</c:v>
                </c:pt>
                <c:pt idx="16898">
                  <c:v>1323226800</c:v>
                </c:pt>
                <c:pt idx="16899">
                  <c:v>1323230400</c:v>
                </c:pt>
                <c:pt idx="16900">
                  <c:v>1323234000</c:v>
                </c:pt>
                <c:pt idx="16901">
                  <c:v>1323237600</c:v>
                </c:pt>
                <c:pt idx="16902">
                  <c:v>1323241200</c:v>
                </c:pt>
                <c:pt idx="16903">
                  <c:v>1323244800</c:v>
                </c:pt>
                <c:pt idx="16904">
                  <c:v>1323248400</c:v>
                </c:pt>
                <c:pt idx="16905">
                  <c:v>1323252000</c:v>
                </c:pt>
                <c:pt idx="16906">
                  <c:v>1323255600</c:v>
                </c:pt>
                <c:pt idx="16907">
                  <c:v>1323259200</c:v>
                </c:pt>
                <c:pt idx="16908">
                  <c:v>1323262800</c:v>
                </c:pt>
                <c:pt idx="16909">
                  <c:v>1323266400</c:v>
                </c:pt>
                <c:pt idx="16910">
                  <c:v>1323270000</c:v>
                </c:pt>
                <c:pt idx="16911">
                  <c:v>1323273600</c:v>
                </c:pt>
                <c:pt idx="16912">
                  <c:v>1323277200</c:v>
                </c:pt>
                <c:pt idx="16913">
                  <c:v>1323280800</c:v>
                </c:pt>
                <c:pt idx="16914">
                  <c:v>1323284400</c:v>
                </c:pt>
                <c:pt idx="16915">
                  <c:v>1323288000</c:v>
                </c:pt>
                <c:pt idx="16916">
                  <c:v>1323291600</c:v>
                </c:pt>
                <c:pt idx="16917">
                  <c:v>1323295200</c:v>
                </c:pt>
                <c:pt idx="16918">
                  <c:v>1323298800</c:v>
                </c:pt>
                <c:pt idx="16919">
                  <c:v>1323302400</c:v>
                </c:pt>
                <c:pt idx="16920">
                  <c:v>1323306000</c:v>
                </c:pt>
                <c:pt idx="16921">
                  <c:v>1323309600</c:v>
                </c:pt>
                <c:pt idx="16922">
                  <c:v>1323313200</c:v>
                </c:pt>
                <c:pt idx="16923">
                  <c:v>1323316800</c:v>
                </c:pt>
                <c:pt idx="16924">
                  <c:v>1323320400</c:v>
                </c:pt>
                <c:pt idx="16925">
                  <c:v>1323324000</c:v>
                </c:pt>
                <c:pt idx="16926">
                  <c:v>1323327600</c:v>
                </c:pt>
                <c:pt idx="16927">
                  <c:v>1323331200</c:v>
                </c:pt>
                <c:pt idx="16928">
                  <c:v>1323334800</c:v>
                </c:pt>
                <c:pt idx="16929">
                  <c:v>1323338400</c:v>
                </c:pt>
                <c:pt idx="16930">
                  <c:v>1323342000</c:v>
                </c:pt>
                <c:pt idx="16931">
                  <c:v>1323345600</c:v>
                </c:pt>
                <c:pt idx="16932">
                  <c:v>1323349200</c:v>
                </c:pt>
                <c:pt idx="16933">
                  <c:v>1323352800</c:v>
                </c:pt>
                <c:pt idx="16934">
                  <c:v>1323356400</c:v>
                </c:pt>
                <c:pt idx="16935">
                  <c:v>1323360000</c:v>
                </c:pt>
                <c:pt idx="16936">
                  <c:v>1323363600</c:v>
                </c:pt>
                <c:pt idx="16937">
                  <c:v>1323367200</c:v>
                </c:pt>
                <c:pt idx="16938">
                  <c:v>1323370800</c:v>
                </c:pt>
                <c:pt idx="16939">
                  <c:v>1323374400</c:v>
                </c:pt>
                <c:pt idx="16940">
                  <c:v>1323378000</c:v>
                </c:pt>
                <c:pt idx="16941">
                  <c:v>1323381600</c:v>
                </c:pt>
                <c:pt idx="16942">
                  <c:v>1323385200</c:v>
                </c:pt>
                <c:pt idx="16943">
                  <c:v>1323388800</c:v>
                </c:pt>
                <c:pt idx="16944">
                  <c:v>1323392400</c:v>
                </c:pt>
                <c:pt idx="16945">
                  <c:v>1323396000</c:v>
                </c:pt>
                <c:pt idx="16946">
                  <c:v>1323399600</c:v>
                </c:pt>
                <c:pt idx="16947">
                  <c:v>1323403200</c:v>
                </c:pt>
                <c:pt idx="16948">
                  <c:v>1323406800</c:v>
                </c:pt>
                <c:pt idx="16949">
                  <c:v>1323410400</c:v>
                </c:pt>
                <c:pt idx="16950">
                  <c:v>1323414000</c:v>
                </c:pt>
                <c:pt idx="16951">
                  <c:v>1323417600</c:v>
                </c:pt>
                <c:pt idx="16952">
                  <c:v>1323421200</c:v>
                </c:pt>
                <c:pt idx="16953">
                  <c:v>1323424800</c:v>
                </c:pt>
                <c:pt idx="16954">
                  <c:v>1323428400</c:v>
                </c:pt>
                <c:pt idx="16955">
                  <c:v>1323432000</c:v>
                </c:pt>
                <c:pt idx="16956">
                  <c:v>1323435600</c:v>
                </c:pt>
                <c:pt idx="16957">
                  <c:v>1323439200</c:v>
                </c:pt>
                <c:pt idx="16958">
                  <c:v>1323442800</c:v>
                </c:pt>
                <c:pt idx="16959">
                  <c:v>1323446400</c:v>
                </c:pt>
                <c:pt idx="16960">
                  <c:v>1323450000</c:v>
                </c:pt>
                <c:pt idx="16961">
                  <c:v>1323453600</c:v>
                </c:pt>
                <c:pt idx="16962">
                  <c:v>1323457200</c:v>
                </c:pt>
                <c:pt idx="16963">
                  <c:v>1323460800</c:v>
                </c:pt>
                <c:pt idx="16964">
                  <c:v>1323464400</c:v>
                </c:pt>
                <c:pt idx="16965">
                  <c:v>1323468000</c:v>
                </c:pt>
                <c:pt idx="16966">
                  <c:v>1323471600</c:v>
                </c:pt>
                <c:pt idx="16967">
                  <c:v>1323475200</c:v>
                </c:pt>
                <c:pt idx="16968">
                  <c:v>1323478800</c:v>
                </c:pt>
                <c:pt idx="16969">
                  <c:v>1323482400</c:v>
                </c:pt>
                <c:pt idx="16970">
                  <c:v>1323486000</c:v>
                </c:pt>
                <c:pt idx="16971">
                  <c:v>1323489600</c:v>
                </c:pt>
                <c:pt idx="16972">
                  <c:v>1323493200</c:v>
                </c:pt>
                <c:pt idx="16973">
                  <c:v>1323496800</c:v>
                </c:pt>
                <c:pt idx="16974">
                  <c:v>1323500400</c:v>
                </c:pt>
                <c:pt idx="16975">
                  <c:v>1323504000</c:v>
                </c:pt>
                <c:pt idx="16976">
                  <c:v>1323507600</c:v>
                </c:pt>
                <c:pt idx="16977">
                  <c:v>1323511200</c:v>
                </c:pt>
                <c:pt idx="16978">
                  <c:v>1323514800</c:v>
                </c:pt>
                <c:pt idx="16979">
                  <c:v>1323518400</c:v>
                </c:pt>
                <c:pt idx="16980">
                  <c:v>1323522000</c:v>
                </c:pt>
                <c:pt idx="16981">
                  <c:v>1323525600</c:v>
                </c:pt>
                <c:pt idx="16982">
                  <c:v>1323529200</c:v>
                </c:pt>
                <c:pt idx="16983">
                  <c:v>1323532800</c:v>
                </c:pt>
                <c:pt idx="16984">
                  <c:v>1323536400</c:v>
                </c:pt>
                <c:pt idx="16985">
                  <c:v>1323540000</c:v>
                </c:pt>
                <c:pt idx="16986">
                  <c:v>1323543600</c:v>
                </c:pt>
                <c:pt idx="16987">
                  <c:v>1323547200</c:v>
                </c:pt>
                <c:pt idx="16988">
                  <c:v>1323550800</c:v>
                </c:pt>
                <c:pt idx="16989">
                  <c:v>1323554400</c:v>
                </c:pt>
                <c:pt idx="16990">
                  <c:v>1323558000</c:v>
                </c:pt>
                <c:pt idx="16991">
                  <c:v>1323561600</c:v>
                </c:pt>
                <c:pt idx="16992">
                  <c:v>1323565200</c:v>
                </c:pt>
                <c:pt idx="16993">
                  <c:v>1323568800</c:v>
                </c:pt>
                <c:pt idx="16994">
                  <c:v>1323572400</c:v>
                </c:pt>
                <c:pt idx="16995">
                  <c:v>1323576000</c:v>
                </c:pt>
                <c:pt idx="16996">
                  <c:v>1323579600</c:v>
                </c:pt>
                <c:pt idx="16997">
                  <c:v>1323583200</c:v>
                </c:pt>
                <c:pt idx="16998">
                  <c:v>1323586800</c:v>
                </c:pt>
                <c:pt idx="16999">
                  <c:v>1323590400</c:v>
                </c:pt>
                <c:pt idx="17000">
                  <c:v>1323594000</c:v>
                </c:pt>
                <c:pt idx="17001">
                  <c:v>1323597600</c:v>
                </c:pt>
                <c:pt idx="17002">
                  <c:v>1323601200</c:v>
                </c:pt>
                <c:pt idx="17003">
                  <c:v>1323604800</c:v>
                </c:pt>
                <c:pt idx="17004">
                  <c:v>1323608400</c:v>
                </c:pt>
                <c:pt idx="17005">
                  <c:v>1323612000</c:v>
                </c:pt>
                <c:pt idx="17006">
                  <c:v>1323615600</c:v>
                </c:pt>
                <c:pt idx="17007">
                  <c:v>1323619200</c:v>
                </c:pt>
                <c:pt idx="17008">
                  <c:v>1323622800</c:v>
                </c:pt>
                <c:pt idx="17009">
                  <c:v>1323626400</c:v>
                </c:pt>
                <c:pt idx="17010">
                  <c:v>1323630000</c:v>
                </c:pt>
                <c:pt idx="17011">
                  <c:v>1323633600</c:v>
                </c:pt>
                <c:pt idx="17012">
                  <c:v>1323637200</c:v>
                </c:pt>
                <c:pt idx="17013">
                  <c:v>1323640800</c:v>
                </c:pt>
                <c:pt idx="17014">
                  <c:v>1323644400</c:v>
                </c:pt>
                <c:pt idx="17015">
                  <c:v>1323648000</c:v>
                </c:pt>
                <c:pt idx="17016">
                  <c:v>1323651600</c:v>
                </c:pt>
                <c:pt idx="17017">
                  <c:v>1323655200</c:v>
                </c:pt>
                <c:pt idx="17018">
                  <c:v>1323658800</c:v>
                </c:pt>
                <c:pt idx="17019">
                  <c:v>1323662400</c:v>
                </c:pt>
                <c:pt idx="17020">
                  <c:v>1323666000</c:v>
                </c:pt>
                <c:pt idx="17021">
                  <c:v>1323669600</c:v>
                </c:pt>
                <c:pt idx="17022">
                  <c:v>1323673200</c:v>
                </c:pt>
                <c:pt idx="17023">
                  <c:v>1323676800</c:v>
                </c:pt>
                <c:pt idx="17024">
                  <c:v>1323680400</c:v>
                </c:pt>
                <c:pt idx="17025">
                  <c:v>1323684000</c:v>
                </c:pt>
                <c:pt idx="17026">
                  <c:v>1323687600</c:v>
                </c:pt>
                <c:pt idx="17027">
                  <c:v>1323691200</c:v>
                </c:pt>
                <c:pt idx="17028">
                  <c:v>1323694800</c:v>
                </c:pt>
                <c:pt idx="17029">
                  <c:v>1323698400</c:v>
                </c:pt>
                <c:pt idx="17030">
                  <c:v>1323702000</c:v>
                </c:pt>
                <c:pt idx="17031">
                  <c:v>1323705600</c:v>
                </c:pt>
                <c:pt idx="17032">
                  <c:v>1323709200</c:v>
                </c:pt>
                <c:pt idx="17033">
                  <c:v>1323712800</c:v>
                </c:pt>
                <c:pt idx="17034">
                  <c:v>1323716400</c:v>
                </c:pt>
                <c:pt idx="17035">
                  <c:v>1323720000</c:v>
                </c:pt>
                <c:pt idx="17036">
                  <c:v>1323723600</c:v>
                </c:pt>
                <c:pt idx="17037">
                  <c:v>1323727200</c:v>
                </c:pt>
                <c:pt idx="17038">
                  <c:v>1323730800</c:v>
                </c:pt>
                <c:pt idx="17039">
                  <c:v>1323734400</c:v>
                </c:pt>
                <c:pt idx="17040">
                  <c:v>1323738000</c:v>
                </c:pt>
                <c:pt idx="17041">
                  <c:v>1323741600</c:v>
                </c:pt>
                <c:pt idx="17042">
                  <c:v>1323745200</c:v>
                </c:pt>
                <c:pt idx="17043">
                  <c:v>1323748800</c:v>
                </c:pt>
                <c:pt idx="17044">
                  <c:v>1323752400</c:v>
                </c:pt>
                <c:pt idx="17045">
                  <c:v>1323756000</c:v>
                </c:pt>
                <c:pt idx="17046">
                  <c:v>1323759600</c:v>
                </c:pt>
                <c:pt idx="17047">
                  <c:v>1323763200</c:v>
                </c:pt>
                <c:pt idx="17048">
                  <c:v>1323766800</c:v>
                </c:pt>
                <c:pt idx="17049">
                  <c:v>1323770400</c:v>
                </c:pt>
                <c:pt idx="17050">
                  <c:v>1323774000</c:v>
                </c:pt>
                <c:pt idx="17051">
                  <c:v>1323777600</c:v>
                </c:pt>
                <c:pt idx="17052">
                  <c:v>1323781200</c:v>
                </c:pt>
                <c:pt idx="17053">
                  <c:v>1323784800</c:v>
                </c:pt>
                <c:pt idx="17054">
                  <c:v>1323788400</c:v>
                </c:pt>
                <c:pt idx="17055">
                  <c:v>1323792000</c:v>
                </c:pt>
                <c:pt idx="17056">
                  <c:v>1323795600</c:v>
                </c:pt>
                <c:pt idx="17057">
                  <c:v>1323799200</c:v>
                </c:pt>
                <c:pt idx="17058">
                  <c:v>1323802800</c:v>
                </c:pt>
                <c:pt idx="17059">
                  <c:v>1323806400</c:v>
                </c:pt>
                <c:pt idx="17060">
                  <c:v>1323810000</c:v>
                </c:pt>
                <c:pt idx="17061">
                  <c:v>1323813600</c:v>
                </c:pt>
                <c:pt idx="17062">
                  <c:v>1323817200</c:v>
                </c:pt>
                <c:pt idx="17063">
                  <c:v>1323820800</c:v>
                </c:pt>
                <c:pt idx="17064">
                  <c:v>1323824400</c:v>
                </c:pt>
                <c:pt idx="17065">
                  <c:v>1323828000</c:v>
                </c:pt>
                <c:pt idx="17066">
                  <c:v>1323831600</c:v>
                </c:pt>
                <c:pt idx="17067">
                  <c:v>1323835200</c:v>
                </c:pt>
                <c:pt idx="17068">
                  <c:v>1323838800</c:v>
                </c:pt>
                <c:pt idx="17069">
                  <c:v>1323842400</c:v>
                </c:pt>
                <c:pt idx="17070">
                  <c:v>1323846000</c:v>
                </c:pt>
                <c:pt idx="17071">
                  <c:v>1323849600</c:v>
                </c:pt>
                <c:pt idx="17072">
                  <c:v>1323853200</c:v>
                </c:pt>
                <c:pt idx="17073">
                  <c:v>1323856800</c:v>
                </c:pt>
                <c:pt idx="17074">
                  <c:v>1323860400</c:v>
                </c:pt>
                <c:pt idx="17075">
                  <c:v>1323864000</c:v>
                </c:pt>
                <c:pt idx="17076">
                  <c:v>1323867600</c:v>
                </c:pt>
                <c:pt idx="17077">
                  <c:v>1323871200</c:v>
                </c:pt>
                <c:pt idx="17078">
                  <c:v>1323874800</c:v>
                </c:pt>
                <c:pt idx="17079">
                  <c:v>1323878400</c:v>
                </c:pt>
                <c:pt idx="17080">
                  <c:v>1323882000</c:v>
                </c:pt>
                <c:pt idx="17081">
                  <c:v>1323885600</c:v>
                </c:pt>
                <c:pt idx="17082">
                  <c:v>1323889200</c:v>
                </c:pt>
                <c:pt idx="17083">
                  <c:v>1323892800</c:v>
                </c:pt>
                <c:pt idx="17084">
                  <c:v>1323896400</c:v>
                </c:pt>
                <c:pt idx="17085">
                  <c:v>1323900000</c:v>
                </c:pt>
                <c:pt idx="17086">
                  <c:v>1323903600</c:v>
                </c:pt>
                <c:pt idx="17087">
                  <c:v>1323907200</c:v>
                </c:pt>
                <c:pt idx="17088">
                  <c:v>1323910800</c:v>
                </c:pt>
                <c:pt idx="17089">
                  <c:v>1323914400</c:v>
                </c:pt>
                <c:pt idx="17090">
                  <c:v>1323918000</c:v>
                </c:pt>
                <c:pt idx="17091">
                  <c:v>1323921600</c:v>
                </c:pt>
                <c:pt idx="17092">
                  <c:v>1323925200</c:v>
                </c:pt>
                <c:pt idx="17093">
                  <c:v>1323928800</c:v>
                </c:pt>
                <c:pt idx="17094">
                  <c:v>1323932400</c:v>
                </c:pt>
                <c:pt idx="17095">
                  <c:v>1323936000</c:v>
                </c:pt>
                <c:pt idx="17096">
                  <c:v>1323939600</c:v>
                </c:pt>
                <c:pt idx="17097">
                  <c:v>1323943200</c:v>
                </c:pt>
                <c:pt idx="17098">
                  <c:v>1323946800</c:v>
                </c:pt>
                <c:pt idx="17099">
                  <c:v>1323950400</c:v>
                </c:pt>
                <c:pt idx="17100">
                  <c:v>1323954000</c:v>
                </c:pt>
                <c:pt idx="17101">
                  <c:v>1323957600</c:v>
                </c:pt>
                <c:pt idx="17102">
                  <c:v>1323961200</c:v>
                </c:pt>
                <c:pt idx="17103">
                  <c:v>1323964800</c:v>
                </c:pt>
                <c:pt idx="17104">
                  <c:v>1323968400</c:v>
                </c:pt>
                <c:pt idx="17105">
                  <c:v>1323972000</c:v>
                </c:pt>
                <c:pt idx="17106">
                  <c:v>1323975600</c:v>
                </c:pt>
                <c:pt idx="17107">
                  <c:v>1323979200</c:v>
                </c:pt>
                <c:pt idx="17108">
                  <c:v>1323982800</c:v>
                </c:pt>
                <c:pt idx="17109">
                  <c:v>1323986400</c:v>
                </c:pt>
                <c:pt idx="17110">
                  <c:v>1323990000</c:v>
                </c:pt>
                <c:pt idx="17111">
                  <c:v>1323993600</c:v>
                </c:pt>
                <c:pt idx="17112">
                  <c:v>1323997200</c:v>
                </c:pt>
                <c:pt idx="17113">
                  <c:v>1324000800</c:v>
                </c:pt>
                <c:pt idx="17114">
                  <c:v>1324004400</c:v>
                </c:pt>
                <c:pt idx="17115">
                  <c:v>1324008000</c:v>
                </c:pt>
                <c:pt idx="17116">
                  <c:v>1324011600</c:v>
                </c:pt>
                <c:pt idx="17117">
                  <c:v>1324015200</c:v>
                </c:pt>
                <c:pt idx="17118">
                  <c:v>1324018800</c:v>
                </c:pt>
                <c:pt idx="17119">
                  <c:v>1324022400</c:v>
                </c:pt>
                <c:pt idx="17120">
                  <c:v>1324026000</c:v>
                </c:pt>
                <c:pt idx="17121">
                  <c:v>1324029600</c:v>
                </c:pt>
                <c:pt idx="17122">
                  <c:v>1324033200</c:v>
                </c:pt>
                <c:pt idx="17123">
                  <c:v>1324036800</c:v>
                </c:pt>
                <c:pt idx="17124">
                  <c:v>1324040400</c:v>
                </c:pt>
                <c:pt idx="17125">
                  <c:v>1324044000</c:v>
                </c:pt>
                <c:pt idx="17126">
                  <c:v>1324047600</c:v>
                </c:pt>
                <c:pt idx="17127">
                  <c:v>1324051200</c:v>
                </c:pt>
                <c:pt idx="17128">
                  <c:v>1324054800</c:v>
                </c:pt>
                <c:pt idx="17129">
                  <c:v>1324058400</c:v>
                </c:pt>
                <c:pt idx="17130">
                  <c:v>1324062000</c:v>
                </c:pt>
                <c:pt idx="17131">
                  <c:v>1324065600</c:v>
                </c:pt>
                <c:pt idx="17132">
                  <c:v>1324069200</c:v>
                </c:pt>
                <c:pt idx="17133">
                  <c:v>1324072800</c:v>
                </c:pt>
                <c:pt idx="17134">
                  <c:v>1324076400</c:v>
                </c:pt>
                <c:pt idx="17135">
                  <c:v>1324080000</c:v>
                </c:pt>
                <c:pt idx="17136">
                  <c:v>1324083600</c:v>
                </c:pt>
                <c:pt idx="17137">
                  <c:v>1324087200</c:v>
                </c:pt>
                <c:pt idx="17138">
                  <c:v>1324090800</c:v>
                </c:pt>
                <c:pt idx="17139">
                  <c:v>1324094400</c:v>
                </c:pt>
                <c:pt idx="17140">
                  <c:v>1324098000</c:v>
                </c:pt>
                <c:pt idx="17141">
                  <c:v>1324101600</c:v>
                </c:pt>
                <c:pt idx="17142">
                  <c:v>1324105200</c:v>
                </c:pt>
                <c:pt idx="17143">
                  <c:v>1324108800</c:v>
                </c:pt>
                <c:pt idx="17144">
                  <c:v>1324112400</c:v>
                </c:pt>
                <c:pt idx="17145">
                  <c:v>1324116000</c:v>
                </c:pt>
                <c:pt idx="17146">
                  <c:v>1324119600</c:v>
                </c:pt>
                <c:pt idx="17147">
                  <c:v>1324123200</c:v>
                </c:pt>
                <c:pt idx="17148">
                  <c:v>1324126800</c:v>
                </c:pt>
                <c:pt idx="17149">
                  <c:v>1324130400</c:v>
                </c:pt>
                <c:pt idx="17150">
                  <c:v>1324134000</c:v>
                </c:pt>
                <c:pt idx="17151">
                  <c:v>1324137600</c:v>
                </c:pt>
                <c:pt idx="17152">
                  <c:v>1324141200</c:v>
                </c:pt>
                <c:pt idx="17153">
                  <c:v>1324144800</c:v>
                </c:pt>
                <c:pt idx="17154">
                  <c:v>1324148400</c:v>
                </c:pt>
                <c:pt idx="17155">
                  <c:v>1324152000</c:v>
                </c:pt>
                <c:pt idx="17156">
                  <c:v>1324155600</c:v>
                </c:pt>
                <c:pt idx="17157">
                  <c:v>1324159200</c:v>
                </c:pt>
                <c:pt idx="17158">
                  <c:v>1324162800</c:v>
                </c:pt>
                <c:pt idx="17159">
                  <c:v>1324166400</c:v>
                </c:pt>
                <c:pt idx="17160">
                  <c:v>1324170000</c:v>
                </c:pt>
                <c:pt idx="17161">
                  <c:v>1324173600</c:v>
                </c:pt>
                <c:pt idx="17162">
                  <c:v>1324177200</c:v>
                </c:pt>
                <c:pt idx="17163">
                  <c:v>1324180800</c:v>
                </c:pt>
                <c:pt idx="17164">
                  <c:v>1324184400</c:v>
                </c:pt>
                <c:pt idx="17165">
                  <c:v>1324188000</c:v>
                </c:pt>
                <c:pt idx="17166">
                  <c:v>1324191600</c:v>
                </c:pt>
                <c:pt idx="17167">
                  <c:v>1324195200</c:v>
                </c:pt>
                <c:pt idx="17168">
                  <c:v>1324198800</c:v>
                </c:pt>
                <c:pt idx="17169">
                  <c:v>1324202400</c:v>
                </c:pt>
                <c:pt idx="17170">
                  <c:v>1324206000</c:v>
                </c:pt>
                <c:pt idx="17171">
                  <c:v>1324209600</c:v>
                </c:pt>
                <c:pt idx="17172">
                  <c:v>1324213200</c:v>
                </c:pt>
                <c:pt idx="17173">
                  <c:v>1324216800</c:v>
                </c:pt>
                <c:pt idx="17174">
                  <c:v>1324220400</c:v>
                </c:pt>
                <c:pt idx="17175">
                  <c:v>1324224000</c:v>
                </c:pt>
                <c:pt idx="17176">
                  <c:v>1324227600</c:v>
                </c:pt>
                <c:pt idx="17177">
                  <c:v>1324231200</c:v>
                </c:pt>
                <c:pt idx="17178">
                  <c:v>1324234800</c:v>
                </c:pt>
                <c:pt idx="17179">
                  <c:v>1324238400</c:v>
                </c:pt>
                <c:pt idx="17180">
                  <c:v>1324242000</c:v>
                </c:pt>
                <c:pt idx="17181">
                  <c:v>1324245600</c:v>
                </c:pt>
                <c:pt idx="17182">
                  <c:v>1324249200</c:v>
                </c:pt>
                <c:pt idx="17183">
                  <c:v>1324252800</c:v>
                </c:pt>
                <c:pt idx="17184">
                  <c:v>1324256400</c:v>
                </c:pt>
                <c:pt idx="17185">
                  <c:v>1324260000</c:v>
                </c:pt>
                <c:pt idx="17186">
                  <c:v>1324263600</c:v>
                </c:pt>
                <c:pt idx="17187">
                  <c:v>1324267200</c:v>
                </c:pt>
                <c:pt idx="17188">
                  <c:v>1324270800</c:v>
                </c:pt>
                <c:pt idx="17189">
                  <c:v>1324274400</c:v>
                </c:pt>
                <c:pt idx="17190">
                  <c:v>1324278000</c:v>
                </c:pt>
                <c:pt idx="17191">
                  <c:v>1324281600</c:v>
                </c:pt>
                <c:pt idx="17192">
                  <c:v>1324285200</c:v>
                </c:pt>
                <c:pt idx="17193">
                  <c:v>1324288800</c:v>
                </c:pt>
                <c:pt idx="17194">
                  <c:v>1324292400</c:v>
                </c:pt>
                <c:pt idx="17195">
                  <c:v>1324296000</c:v>
                </c:pt>
                <c:pt idx="17196">
                  <c:v>1324299600</c:v>
                </c:pt>
                <c:pt idx="17197">
                  <c:v>1324303200</c:v>
                </c:pt>
                <c:pt idx="17198">
                  <c:v>1324306800</c:v>
                </c:pt>
                <c:pt idx="17199">
                  <c:v>1324310400</c:v>
                </c:pt>
                <c:pt idx="17200">
                  <c:v>1324314000</c:v>
                </c:pt>
                <c:pt idx="17201">
                  <c:v>1324317600</c:v>
                </c:pt>
                <c:pt idx="17202">
                  <c:v>1324321200</c:v>
                </c:pt>
                <c:pt idx="17203">
                  <c:v>1324324800</c:v>
                </c:pt>
                <c:pt idx="17204">
                  <c:v>1324328400</c:v>
                </c:pt>
                <c:pt idx="17205">
                  <c:v>1324332000</c:v>
                </c:pt>
                <c:pt idx="17206">
                  <c:v>1324335600</c:v>
                </c:pt>
                <c:pt idx="17207">
                  <c:v>1324339200</c:v>
                </c:pt>
                <c:pt idx="17208">
                  <c:v>1324342800</c:v>
                </c:pt>
                <c:pt idx="17209">
                  <c:v>1324346400</c:v>
                </c:pt>
                <c:pt idx="17210">
                  <c:v>1324350000</c:v>
                </c:pt>
                <c:pt idx="17211">
                  <c:v>1324353600</c:v>
                </c:pt>
                <c:pt idx="17212">
                  <c:v>1324357200</c:v>
                </c:pt>
                <c:pt idx="17213">
                  <c:v>1324360800</c:v>
                </c:pt>
                <c:pt idx="17214">
                  <c:v>1324364400</c:v>
                </c:pt>
                <c:pt idx="17215">
                  <c:v>1324368000</c:v>
                </c:pt>
                <c:pt idx="17216">
                  <c:v>1324371600</c:v>
                </c:pt>
                <c:pt idx="17217">
                  <c:v>1324375200</c:v>
                </c:pt>
                <c:pt idx="17218">
                  <c:v>1324378800</c:v>
                </c:pt>
                <c:pt idx="17219">
                  <c:v>1324382400</c:v>
                </c:pt>
                <c:pt idx="17220">
                  <c:v>1324386000</c:v>
                </c:pt>
                <c:pt idx="17221">
                  <c:v>1324389600</c:v>
                </c:pt>
                <c:pt idx="17222">
                  <c:v>1324393200</c:v>
                </c:pt>
                <c:pt idx="17223">
                  <c:v>1324396800</c:v>
                </c:pt>
                <c:pt idx="17224">
                  <c:v>1324400400</c:v>
                </c:pt>
                <c:pt idx="17225">
                  <c:v>1324404000</c:v>
                </c:pt>
                <c:pt idx="17226">
                  <c:v>1324407600</c:v>
                </c:pt>
                <c:pt idx="17227">
                  <c:v>1324411200</c:v>
                </c:pt>
                <c:pt idx="17228">
                  <c:v>1324414800</c:v>
                </c:pt>
                <c:pt idx="17229">
                  <c:v>1324418400</c:v>
                </c:pt>
                <c:pt idx="17230">
                  <c:v>1324422000</c:v>
                </c:pt>
                <c:pt idx="17231">
                  <c:v>1324425600</c:v>
                </c:pt>
                <c:pt idx="17232">
                  <c:v>1324429200</c:v>
                </c:pt>
                <c:pt idx="17233">
                  <c:v>1324432800</c:v>
                </c:pt>
                <c:pt idx="17234">
                  <c:v>1324436400</c:v>
                </c:pt>
                <c:pt idx="17235">
                  <c:v>1324440000</c:v>
                </c:pt>
                <c:pt idx="17236">
                  <c:v>1324443600</c:v>
                </c:pt>
                <c:pt idx="17237">
                  <c:v>1324447200</c:v>
                </c:pt>
                <c:pt idx="17238">
                  <c:v>1324450800</c:v>
                </c:pt>
                <c:pt idx="17239">
                  <c:v>1324454400</c:v>
                </c:pt>
                <c:pt idx="17240">
                  <c:v>1324458000</c:v>
                </c:pt>
                <c:pt idx="17241">
                  <c:v>1324461600</c:v>
                </c:pt>
                <c:pt idx="17242">
                  <c:v>1324465200</c:v>
                </c:pt>
                <c:pt idx="17243">
                  <c:v>1324468800</c:v>
                </c:pt>
                <c:pt idx="17244">
                  <c:v>1324472400</c:v>
                </c:pt>
                <c:pt idx="17245">
                  <c:v>1324476000</c:v>
                </c:pt>
                <c:pt idx="17246">
                  <c:v>1324479600</c:v>
                </c:pt>
                <c:pt idx="17247">
                  <c:v>1324483200</c:v>
                </c:pt>
                <c:pt idx="17248">
                  <c:v>1324486800</c:v>
                </c:pt>
                <c:pt idx="17249">
                  <c:v>1324490400</c:v>
                </c:pt>
                <c:pt idx="17250">
                  <c:v>1324494000</c:v>
                </c:pt>
                <c:pt idx="17251">
                  <c:v>1324497600</c:v>
                </c:pt>
                <c:pt idx="17252">
                  <c:v>1324501200</c:v>
                </c:pt>
                <c:pt idx="17253">
                  <c:v>1324504800</c:v>
                </c:pt>
                <c:pt idx="17254">
                  <c:v>1324508400</c:v>
                </c:pt>
                <c:pt idx="17255">
                  <c:v>1324512000</c:v>
                </c:pt>
                <c:pt idx="17256">
                  <c:v>1324515600</c:v>
                </c:pt>
                <c:pt idx="17257">
                  <c:v>1324519200</c:v>
                </c:pt>
                <c:pt idx="17258">
                  <c:v>1324522800</c:v>
                </c:pt>
                <c:pt idx="17259">
                  <c:v>1324526400</c:v>
                </c:pt>
                <c:pt idx="17260">
                  <c:v>1324530000</c:v>
                </c:pt>
                <c:pt idx="17261">
                  <c:v>1324533600</c:v>
                </c:pt>
                <c:pt idx="17262">
                  <c:v>1324537200</c:v>
                </c:pt>
                <c:pt idx="17263">
                  <c:v>1324540800</c:v>
                </c:pt>
                <c:pt idx="17264">
                  <c:v>1324544400</c:v>
                </c:pt>
                <c:pt idx="17265">
                  <c:v>1324548000</c:v>
                </c:pt>
                <c:pt idx="17266">
                  <c:v>1324551600</c:v>
                </c:pt>
                <c:pt idx="17267">
                  <c:v>1324555200</c:v>
                </c:pt>
                <c:pt idx="17268">
                  <c:v>1324558800</c:v>
                </c:pt>
                <c:pt idx="17269">
                  <c:v>1324562400</c:v>
                </c:pt>
                <c:pt idx="17270">
                  <c:v>1324566000</c:v>
                </c:pt>
                <c:pt idx="17271">
                  <c:v>1324569600</c:v>
                </c:pt>
                <c:pt idx="17272">
                  <c:v>1324573200</c:v>
                </c:pt>
                <c:pt idx="17273">
                  <c:v>1324576800</c:v>
                </c:pt>
                <c:pt idx="17274">
                  <c:v>1324580400</c:v>
                </c:pt>
                <c:pt idx="17275">
                  <c:v>1324584000</c:v>
                </c:pt>
                <c:pt idx="17276">
                  <c:v>1324587600</c:v>
                </c:pt>
                <c:pt idx="17277">
                  <c:v>1324591200</c:v>
                </c:pt>
                <c:pt idx="17278">
                  <c:v>1324594800</c:v>
                </c:pt>
                <c:pt idx="17279">
                  <c:v>1324598400</c:v>
                </c:pt>
                <c:pt idx="17280">
                  <c:v>1324602000</c:v>
                </c:pt>
                <c:pt idx="17281">
                  <c:v>1324605600</c:v>
                </c:pt>
                <c:pt idx="17282">
                  <c:v>1324609200</c:v>
                </c:pt>
                <c:pt idx="17283">
                  <c:v>1324612800</c:v>
                </c:pt>
                <c:pt idx="17284">
                  <c:v>1324616400</c:v>
                </c:pt>
                <c:pt idx="17285">
                  <c:v>1324620000</c:v>
                </c:pt>
                <c:pt idx="17286">
                  <c:v>1324623600</c:v>
                </c:pt>
                <c:pt idx="17287">
                  <c:v>1324627200</c:v>
                </c:pt>
                <c:pt idx="17288">
                  <c:v>1324630800</c:v>
                </c:pt>
                <c:pt idx="17289">
                  <c:v>1324634400</c:v>
                </c:pt>
                <c:pt idx="17290">
                  <c:v>1324638000</c:v>
                </c:pt>
                <c:pt idx="17291">
                  <c:v>1324641600</c:v>
                </c:pt>
                <c:pt idx="17292">
                  <c:v>1324645200</c:v>
                </c:pt>
                <c:pt idx="17293">
                  <c:v>1324648800</c:v>
                </c:pt>
                <c:pt idx="17294">
                  <c:v>1324652400</c:v>
                </c:pt>
                <c:pt idx="17295">
                  <c:v>1324656000</c:v>
                </c:pt>
                <c:pt idx="17296">
                  <c:v>1324659600</c:v>
                </c:pt>
                <c:pt idx="17297">
                  <c:v>1324663200</c:v>
                </c:pt>
                <c:pt idx="17298">
                  <c:v>1324666800</c:v>
                </c:pt>
                <c:pt idx="17299">
                  <c:v>1324670400</c:v>
                </c:pt>
                <c:pt idx="17300">
                  <c:v>1324674000</c:v>
                </c:pt>
                <c:pt idx="17301">
                  <c:v>1324677600</c:v>
                </c:pt>
                <c:pt idx="17302">
                  <c:v>1324681200</c:v>
                </c:pt>
                <c:pt idx="17303">
                  <c:v>1324684800</c:v>
                </c:pt>
                <c:pt idx="17304">
                  <c:v>1324688400</c:v>
                </c:pt>
                <c:pt idx="17305">
                  <c:v>1324692000</c:v>
                </c:pt>
                <c:pt idx="17306">
                  <c:v>1324695600</c:v>
                </c:pt>
                <c:pt idx="17307">
                  <c:v>1324699200</c:v>
                </c:pt>
                <c:pt idx="17308">
                  <c:v>1324702800</c:v>
                </c:pt>
                <c:pt idx="17309">
                  <c:v>1324706400</c:v>
                </c:pt>
                <c:pt idx="17310">
                  <c:v>1324710000</c:v>
                </c:pt>
                <c:pt idx="17311">
                  <c:v>1324713600</c:v>
                </c:pt>
                <c:pt idx="17312">
                  <c:v>1324717200</c:v>
                </c:pt>
                <c:pt idx="17313">
                  <c:v>1324720800</c:v>
                </c:pt>
                <c:pt idx="17314">
                  <c:v>1324724400</c:v>
                </c:pt>
                <c:pt idx="17315">
                  <c:v>1324728000</c:v>
                </c:pt>
                <c:pt idx="17316">
                  <c:v>1324731600</c:v>
                </c:pt>
                <c:pt idx="17317">
                  <c:v>1324735200</c:v>
                </c:pt>
                <c:pt idx="17318">
                  <c:v>1324738800</c:v>
                </c:pt>
                <c:pt idx="17319">
                  <c:v>1324742400</c:v>
                </c:pt>
                <c:pt idx="17320">
                  <c:v>1324746000</c:v>
                </c:pt>
                <c:pt idx="17321">
                  <c:v>1324749600</c:v>
                </c:pt>
                <c:pt idx="17322">
                  <c:v>1324753200</c:v>
                </c:pt>
                <c:pt idx="17323">
                  <c:v>1324756800</c:v>
                </c:pt>
                <c:pt idx="17324">
                  <c:v>1324760400</c:v>
                </c:pt>
                <c:pt idx="17325">
                  <c:v>1324764000</c:v>
                </c:pt>
                <c:pt idx="17326">
                  <c:v>1324767600</c:v>
                </c:pt>
                <c:pt idx="17327">
                  <c:v>1324771200</c:v>
                </c:pt>
                <c:pt idx="17328">
                  <c:v>1324774800</c:v>
                </c:pt>
                <c:pt idx="17329">
                  <c:v>1324778400</c:v>
                </c:pt>
                <c:pt idx="17330">
                  <c:v>1324782000</c:v>
                </c:pt>
                <c:pt idx="17331">
                  <c:v>1324785600</c:v>
                </c:pt>
                <c:pt idx="17332">
                  <c:v>1324789200</c:v>
                </c:pt>
                <c:pt idx="17333">
                  <c:v>1324792800</c:v>
                </c:pt>
                <c:pt idx="17334">
                  <c:v>1324796400</c:v>
                </c:pt>
                <c:pt idx="17335">
                  <c:v>1324800000</c:v>
                </c:pt>
                <c:pt idx="17336">
                  <c:v>1324803600</c:v>
                </c:pt>
                <c:pt idx="17337">
                  <c:v>1324807200</c:v>
                </c:pt>
                <c:pt idx="17338">
                  <c:v>1324810800</c:v>
                </c:pt>
                <c:pt idx="17339">
                  <c:v>1324814400</c:v>
                </c:pt>
                <c:pt idx="17340">
                  <c:v>1324818000</c:v>
                </c:pt>
                <c:pt idx="17341">
                  <c:v>1324821600</c:v>
                </c:pt>
                <c:pt idx="17342">
                  <c:v>1324825200</c:v>
                </c:pt>
                <c:pt idx="17343">
                  <c:v>1324828800</c:v>
                </c:pt>
                <c:pt idx="17344">
                  <c:v>1324832400</c:v>
                </c:pt>
                <c:pt idx="17345">
                  <c:v>1324836000</c:v>
                </c:pt>
                <c:pt idx="17346">
                  <c:v>1324839600</c:v>
                </c:pt>
                <c:pt idx="17347">
                  <c:v>1324843200</c:v>
                </c:pt>
                <c:pt idx="17348">
                  <c:v>1324846800</c:v>
                </c:pt>
                <c:pt idx="17349">
                  <c:v>1324850400</c:v>
                </c:pt>
                <c:pt idx="17350">
                  <c:v>1324854000</c:v>
                </c:pt>
                <c:pt idx="17351">
                  <c:v>1324857600</c:v>
                </c:pt>
                <c:pt idx="17352">
                  <c:v>1324861200</c:v>
                </c:pt>
                <c:pt idx="17353">
                  <c:v>1324864800</c:v>
                </c:pt>
                <c:pt idx="17354">
                  <c:v>1324868400</c:v>
                </c:pt>
                <c:pt idx="17355">
                  <c:v>1324872000</c:v>
                </c:pt>
                <c:pt idx="17356">
                  <c:v>1324875600</c:v>
                </c:pt>
                <c:pt idx="17357">
                  <c:v>1324879200</c:v>
                </c:pt>
                <c:pt idx="17358">
                  <c:v>1324882800</c:v>
                </c:pt>
                <c:pt idx="17359">
                  <c:v>1324886400</c:v>
                </c:pt>
                <c:pt idx="17360">
                  <c:v>1324890000</c:v>
                </c:pt>
                <c:pt idx="17361">
                  <c:v>1324893600</c:v>
                </c:pt>
                <c:pt idx="17362">
                  <c:v>1324897200</c:v>
                </c:pt>
                <c:pt idx="17363">
                  <c:v>1324900800</c:v>
                </c:pt>
                <c:pt idx="17364">
                  <c:v>1324904400</c:v>
                </c:pt>
                <c:pt idx="17365">
                  <c:v>1324908000</c:v>
                </c:pt>
                <c:pt idx="17366">
                  <c:v>1324911600</c:v>
                </c:pt>
                <c:pt idx="17367">
                  <c:v>1324915200</c:v>
                </c:pt>
                <c:pt idx="17368">
                  <c:v>1324918800</c:v>
                </c:pt>
                <c:pt idx="17369">
                  <c:v>1324922400</c:v>
                </c:pt>
                <c:pt idx="17370">
                  <c:v>1324926000</c:v>
                </c:pt>
                <c:pt idx="17371">
                  <c:v>1324929600</c:v>
                </c:pt>
                <c:pt idx="17372">
                  <c:v>1324933200</c:v>
                </c:pt>
                <c:pt idx="17373">
                  <c:v>1324936800</c:v>
                </c:pt>
                <c:pt idx="17374">
                  <c:v>1324940400</c:v>
                </c:pt>
                <c:pt idx="17375">
                  <c:v>1324944000</c:v>
                </c:pt>
                <c:pt idx="17376">
                  <c:v>1324947600</c:v>
                </c:pt>
                <c:pt idx="17377">
                  <c:v>1324951200</c:v>
                </c:pt>
                <c:pt idx="17378">
                  <c:v>1324954800</c:v>
                </c:pt>
                <c:pt idx="17379">
                  <c:v>1324958400</c:v>
                </c:pt>
                <c:pt idx="17380">
                  <c:v>1324962000</c:v>
                </c:pt>
                <c:pt idx="17381">
                  <c:v>1324965600</c:v>
                </c:pt>
                <c:pt idx="17382">
                  <c:v>1324969200</c:v>
                </c:pt>
                <c:pt idx="17383">
                  <c:v>1324972800</c:v>
                </c:pt>
                <c:pt idx="17384">
                  <c:v>1324976400</c:v>
                </c:pt>
                <c:pt idx="17385">
                  <c:v>1324980000</c:v>
                </c:pt>
                <c:pt idx="17386">
                  <c:v>1324983600</c:v>
                </c:pt>
                <c:pt idx="17387">
                  <c:v>1324987200</c:v>
                </c:pt>
                <c:pt idx="17388">
                  <c:v>1324990800</c:v>
                </c:pt>
                <c:pt idx="17389">
                  <c:v>1324994400</c:v>
                </c:pt>
                <c:pt idx="17390">
                  <c:v>1324998000</c:v>
                </c:pt>
                <c:pt idx="17391">
                  <c:v>1325001600</c:v>
                </c:pt>
                <c:pt idx="17392">
                  <c:v>1325005200</c:v>
                </c:pt>
                <c:pt idx="17393">
                  <c:v>1325008800</c:v>
                </c:pt>
                <c:pt idx="17394">
                  <c:v>1325012400</c:v>
                </c:pt>
                <c:pt idx="17395">
                  <c:v>1325016000</c:v>
                </c:pt>
                <c:pt idx="17396">
                  <c:v>1325019600</c:v>
                </c:pt>
                <c:pt idx="17397">
                  <c:v>1325023200</c:v>
                </c:pt>
                <c:pt idx="17398">
                  <c:v>1325026800</c:v>
                </c:pt>
                <c:pt idx="17399">
                  <c:v>1325030400</c:v>
                </c:pt>
                <c:pt idx="17400">
                  <c:v>1325034000</c:v>
                </c:pt>
                <c:pt idx="17401">
                  <c:v>1325037600</c:v>
                </c:pt>
                <c:pt idx="17402">
                  <c:v>1325041200</c:v>
                </c:pt>
                <c:pt idx="17403">
                  <c:v>1325044800</c:v>
                </c:pt>
                <c:pt idx="17404">
                  <c:v>1325048400</c:v>
                </c:pt>
                <c:pt idx="17405">
                  <c:v>1325052000</c:v>
                </c:pt>
                <c:pt idx="17406">
                  <c:v>1325055600</c:v>
                </c:pt>
                <c:pt idx="17407">
                  <c:v>1325059200</c:v>
                </c:pt>
                <c:pt idx="17408">
                  <c:v>1325062800</c:v>
                </c:pt>
                <c:pt idx="17409">
                  <c:v>1325066400</c:v>
                </c:pt>
                <c:pt idx="17410">
                  <c:v>1325070000</c:v>
                </c:pt>
                <c:pt idx="17411">
                  <c:v>1325073600</c:v>
                </c:pt>
                <c:pt idx="17412">
                  <c:v>1325077200</c:v>
                </c:pt>
                <c:pt idx="17413">
                  <c:v>1325080800</c:v>
                </c:pt>
                <c:pt idx="17414">
                  <c:v>1325084400</c:v>
                </c:pt>
                <c:pt idx="17415">
                  <c:v>1325088000</c:v>
                </c:pt>
                <c:pt idx="17416">
                  <c:v>1325091600</c:v>
                </c:pt>
                <c:pt idx="17417">
                  <c:v>1325095200</c:v>
                </c:pt>
                <c:pt idx="17418">
                  <c:v>1325098800</c:v>
                </c:pt>
                <c:pt idx="17419">
                  <c:v>1325102400</c:v>
                </c:pt>
                <c:pt idx="17420">
                  <c:v>1325106000</c:v>
                </c:pt>
                <c:pt idx="17421">
                  <c:v>1325109600</c:v>
                </c:pt>
                <c:pt idx="17422">
                  <c:v>1325113200</c:v>
                </c:pt>
                <c:pt idx="17423">
                  <c:v>1325116800</c:v>
                </c:pt>
                <c:pt idx="17424">
                  <c:v>1325120400</c:v>
                </c:pt>
                <c:pt idx="17425">
                  <c:v>1325124000</c:v>
                </c:pt>
                <c:pt idx="17426">
                  <c:v>1325127600</c:v>
                </c:pt>
                <c:pt idx="17427">
                  <c:v>1325131200</c:v>
                </c:pt>
                <c:pt idx="17428">
                  <c:v>1325134800</c:v>
                </c:pt>
                <c:pt idx="17429">
                  <c:v>1325138400</c:v>
                </c:pt>
                <c:pt idx="17430">
                  <c:v>1325142000</c:v>
                </c:pt>
                <c:pt idx="17431">
                  <c:v>1325145600</c:v>
                </c:pt>
                <c:pt idx="17432">
                  <c:v>1325149200</c:v>
                </c:pt>
                <c:pt idx="17433">
                  <c:v>1325152800</c:v>
                </c:pt>
                <c:pt idx="17434">
                  <c:v>1325156400</c:v>
                </c:pt>
                <c:pt idx="17435">
                  <c:v>1325160000</c:v>
                </c:pt>
                <c:pt idx="17436">
                  <c:v>1325163600</c:v>
                </c:pt>
                <c:pt idx="17437">
                  <c:v>1325167200</c:v>
                </c:pt>
                <c:pt idx="17438">
                  <c:v>1325170800</c:v>
                </c:pt>
                <c:pt idx="17439">
                  <c:v>1325174400</c:v>
                </c:pt>
                <c:pt idx="17440">
                  <c:v>1325178000</c:v>
                </c:pt>
                <c:pt idx="17441">
                  <c:v>1325181600</c:v>
                </c:pt>
                <c:pt idx="17442">
                  <c:v>1325185200</c:v>
                </c:pt>
                <c:pt idx="17443">
                  <c:v>1325188800</c:v>
                </c:pt>
                <c:pt idx="17444">
                  <c:v>1325192400</c:v>
                </c:pt>
                <c:pt idx="17445">
                  <c:v>1325196000</c:v>
                </c:pt>
                <c:pt idx="17446">
                  <c:v>1325199600</c:v>
                </c:pt>
                <c:pt idx="17447">
                  <c:v>1325203200</c:v>
                </c:pt>
                <c:pt idx="17448">
                  <c:v>1325206800</c:v>
                </c:pt>
                <c:pt idx="17449">
                  <c:v>1325210400</c:v>
                </c:pt>
                <c:pt idx="17450">
                  <c:v>1325214000</c:v>
                </c:pt>
                <c:pt idx="17451">
                  <c:v>1325217600</c:v>
                </c:pt>
                <c:pt idx="17452">
                  <c:v>1325221200</c:v>
                </c:pt>
                <c:pt idx="17453">
                  <c:v>1325224800</c:v>
                </c:pt>
                <c:pt idx="17454">
                  <c:v>1325228400</c:v>
                </c:pt>
                <c:pt idx="17455">
                  <c:v>1325232000</c:v>
                </c:pt>
                <c:pt idx="17456">
                  <c:v>1325235600</c:v>
                </c:pt>
                <c:pt idx="17457">
                  <c:v>1325239200</c:v>
                </c:pt>
                <c:pt idx="17458">
                  <c:v>1325242800</c:v>
                </c:pt>
                <c:pt idx="17459">
                  <c:v>1325246400</c:v>
                </c:pt>
                <c:pt idx="17460">
                  <c:v>1325250000</c:v>
                </c:pt>
                <c:pt idx="17461">
                  <c:v>1325253600</c:v>
                </c:pt>
                <c:pt idx="17462">
                  <c:v>1325257200</c:v>
                </c:pt>
                <c:pt idx="17463">
                  <c:v>1325260800</c:v>
                </c:pt>
                <c:pt idx="17464">
                  <c:v>1325264400</c:v>
                </c:pt>
                <c:pt idx="17465">
                  <c:v>1325268000</c:v>
                </c:pt>
                <c:pt idx="17466">
                  <c:v>1325271600</c:v>
                </c:pt>
                <c:pt idx="17467">
                  <c:v>1325275200</c:v>
                </c:pt>
                <c:pt idx="17468">
                  <c:v>1325278800</c:v>
                </c:pt>
                <c:pt idx="17469">
                  <c:v>1325282400</c:v>
                </c:pt>
                <c:pt idx="17470">
                  <c:v>1325286000</c:v>
                </c:pt>
                <c:pt idx="17471">
                  <c:v>1325289600</c:v>
                </c:pt>
                <c:pt idx="17472">
                  <c:v>1325293200</c:v>
                </c:pt>
                <c:pt idx="17473">
                  <c:v>1325296800</c:v>
                </c:pt>
                <c:pt idx="17474">
                  <c:v>1325300400</c:v>
                </c:pt>
                <c:pt idx="17475">
                  <c:v>1325304000</c:v>
                </c:pt>
                <c:pt idx="17476">
                  <c:v>1325307600</c:v>
                </c:pt>
                <c:pt idx="17477">
                  <c:v>1325311200</c:v>
                </c:pt>
                <c:pt idx="17478">
                  <c:v>1325314800</c:v>
                </c:pt>
                <c:pt idx="17479">
                  <c:v>1325318400</c:v>
                </c:pt>
                <c:pt idx="17480">
                  <c:v>1325322000</c:v>
                </c:pt>
                <c:pt idx="17481">
                  <c:v>1325325600</c:v>
                </c:pt>
                <c:pt idx="17482">
                  <c:v>1325329200</c:v>
                </c:pt>
                <c:pt idx="17483">
                  <c:v>1325332800</c:v>
                </c:pt>
                <c:pt idx="17484">
                  <c:v>1325336400</c:v>
                </c:pt>
                <c:pt idx="17485">
                  <c:v>1325340000</c:v>
                </c:pt>
                <c:pt idx="17486">
                  <c:v>1325343600</c:v>
                </c:pt>
                <c:pt idx="17487">
                  <c:v>1325347200</c:v>
                </c:pt>
                <c:pt idx="17488">
                  <c:v>1325350800</c:v>
                </c:pt>
                <c:pt idx="17489">
                  <c:v>1325354400</c:v>
                </c:pt>
                <c:pt idx="17490">
                  <c:v>1325358000</c:v>
                </c:pt>
                <c:pt idx="17491">
                  <c:v>1325361600</c:v>
                </c:pt>
                <c:pt idx="17492">
                  <c:v>1325365200</c:v>
                </c:pt>
                <c:pt idx="17493">
                  <c:v>1325368800</c:v>
                </c:pt>
                <c:pt idx="17494">
                  <c:v>1325372400</c:v>
                </c:pt>
                <c:pt idx="17495">
                  <c:v>1325376000</c:v>
                </c:pt>
                <c:pt idx="17496">
                  <c:v>1325379600</c:v>
                </c:pt>
                <c:pt idx="17497">
                  <c:v>1325383200</c:v>
                </c:pt>
                <c:pt idx="17498">
                  <c:v>1325386800</c:v>
                </c:pt>
                <c:pt idx="17499">
                  <c:v>1325390400</c:v>
                </c:pt>
                <c:pt idx="17500">
                  <c:v>1325394000</c:v>
                </c:pt>
                <c:pt idx="17501">
                  <c:v>1325397600</c:v>
                </c:pt>
                <c:pt idx="17502">
                  <c:v>1325401200</c:v>
                </c:pt>
                <c:pt idx="17503">
                  <c:v>1325404800</c:v>
                </c:pt>
                <c:pt idx="17504">
                  <c:v>1325408400</c:v>
                </c:pt>
                <c:pt idx="17505">
                  <c:v>1325412000</c:v>
                </c:pt>
                <c:pt idx="17506">
                  <c:v>1325415600</c:v>
                </c:pt>
                <c:pt idx="17507">
                  <c:v>1325419200</c:v>
                </c:pt>
                <c:pt idx="17508">
                  <c:v>1325422800</c:v>
                </c:pt>
                <c:pt idx="17509">
                  <c:v>1325426400</c:v>
                </c:pt>
                <c:pt idx="17510">
                  <c:v>1325430000</c:v>
                </c:pt>
                <c:pt idx="17511">
                  <c:v>1325433600</c:v>
                </c:pt>
                <c:pt idx="17512">
                  <c:v>1325437200</c:v>
                </c:pt>
                <c:pt idx="17513">
                  <c:v>1325440800</c:v>
                </c:pt>
                <c:pt idx="17514">
                  <c:v>1325444400</c:v>
                </c:pt>
                <c:pt idx="17515">
                  <c:v>1325448000</c:v>
                </c:pt>
                <c:pt idx="17516">
                  <c:v>1325451600</c:v>
                </c:pt>
                <c:pt idx="17517">
                  <c:v>1325455200</c:v>
                </c:pt>
                <c:pt idx="17518">
                  <c:v>1325458800</c:v>
                </c:pt>
                <c:pt idx="17519">
                  <c:v>1325462400</c:v>
                </c:pt>
                <c:pt idx="17520">
                  <c:v>1325466000</c:v>
                </c:pt>
                <c:pt idx="17521">
                  <c:v>1325469600</c:v>
                </c:pt>
                <c:pt idx="17522">
                  <c:v>1325473200</c:v>
                </c:pt>
                <c:pt idx="17523">
                  <c:v>1325476800</c:v>
                </c:pt>
                <c:pt idx="17524">
                  <c:v>1325480400</c:v>
                </c:pt>
                <c:pt idx="17525">
                  <c:v>1325484000</c:v>
                </c:pt>
                <c:pt idx="17526">
                  <c:v>1325487600</c:v>
                </c:pt>
                <c:pt idx="17527">
                  <c:v>1325491200</c:v>
                </c:pt>
                <c:pt idx="17528">
                  <c:v>1325494800</c:v>
                </c:pt>
                <c:pt idx="17529">
                  <c:v>1325498400</c:v>
                </c:pt>
                <c:pt idx="17530">
                  <c:v>1325502000</c:v>
                </c:pt>
                <c:pt idx="17531">
                  <c:v>1325505600</c:v>
                </c:pt>
                <c:pt idx="17532">
                  <c:v>1325509200</c:v>
                </c:pt>
                <c:pt idx="17533">
                  <c:v>1325512800</c:v>
                </c:pt>
                <c:pt idx="17534">
                  <c:v>1325516400</c:v>
                </c:pt>
                <c:pt idx="17535">
                  <c:v>1325520000</c:v>
                </c:pt>
                <c:pt idx="17536">
                  <c:v>1325523600</c:v>
                </c:pt>
                <c:pt idx="17537">
                  <c:v>1325527200</c:v>
                </c:pt>
                <c:pt idx="17538">
                  <c:v>1325530800</c:v>
                </c:pt>
                <c:pt idx="17539">
                  <c:v>1325534400</c:v>
                </c:pt>
                <c:pt idx="17540">
                  <c:v>1325538000</c:v>
                </c:pt>
                <c:pt idx="17541">
                  <c:v>1325541600</c:v>
                </c:pt>
                <c:pt idx="17542">
                  <c:v>1325545200</c:v>
                </c:pt>
                <c:pt idx="17543">
                  <c:v>1325548800</c:v>
                </c:pt>
                <c:pt idx="17544">
                  <c:v>1325552400</c:v>
                </c:pt>
                <c:pt idx="17545">
                  <c:v>1325556000</c:v>
                </c:pt>
                <c:pt idx="17546">
                  <c:v>1325559600</c:v>
                </c:pt>
                <c:pt idx="17547">
                  <c:v>1325563200</c:v>
                </c:pt>
                <c:pt idx="17548">
                  <c:v>1325566800</c:v>
                </c:pt>
                <c:pt idx="17549">
                  <c:v>1325570400</c:v>
                </c:pt>
                <c:pt idx="17550">
                  <c:v>1325574000</c:v>
                </c:pt>
                <c:pt idx="17551">
                  <c:v>1325577600</c:v>
                </c:pt>
                <c:pt idx="17552">
                  <c:v>1325581200</c:v>
                </c:pt>
                <c:pt idx="17553">
                  <c:v>1325584800</c:v>
                </c:pt>
                <c:pt idx="17554">
                  <c:v>1325588400</c:v>
                </c:pt>
                <c:pt idx="17555">
                  <c:v>1325592000</c:v>
                </c:pt>
                <c:pt idx="17556">
                  <c:v>1325595600</c:v>
                </c:pt>
                <c:pt idx="17557">
                  <c:v>1325599200</c:v>
                </c:pt>
                <c:pt idx="17558">
                  <c:v>1325602800</c:v>
                </c:pt>
                <c:pt idx="17559">
                  <c:v>1325606400</c:v>
                </c:pt>
                <c:pt idx="17560">
                  <c:v>1325610000</c:v>
                </c:pt>
                <c:pt idx="17561">
                  <c:v>1325613600</c:v>
                </c:pt>
                <c:pt idx="17562">
                  <c:v>1325617200</c:v>
                </c:pt>
                <c:pt idx="17563">
                  <c:v>1325620800</c:v>
                </c:pt>
                <c:pt idx="17564">
                  <c:v>1325624400</c:v>
                </c:pt>
                <c:pt idx="17565">
                  <c:v>1325628000</c:v>
                </c:pt>
                <c:pt idx="17566">
                  <c:v>1325631600</c:v>
                </c:pt>
                <c:pt idx="17567">
                  <c:v>1325635200</c:v>
                </c:pt>
                <c:pt idx="17568">
                  <c:v>1325638800</c:v>
                </c:pt>
                <c:pt idx="17569">
                  <c:v>1325642400</c:v>
                </c:pt>
                <c:pt idx="17570">
                  <c:v>1325646000</c:v>
                </c:pt>
                <c:pt idx="17571">
                  <c:v>1325649600</c:v>
                </c:pt>
                <c:pt idx="17572">
                  <c:v>1325653200</c:v>
                </c:pt>
                <c:pt idx="17573">
                  <c:v>1325656800</c:v>
                </c:pt>
                <c:pt idx="17574">
                  <c:v>1325660400</c:v>
                </c:pt>
                <c:pt idx="17575">
                  <c:v>1325664000</c:v>
                </c:pt>
                <c:pt idx="17576">
                  <c:v>1325667600</c:v>
                </c:pt>
                <c:pt idx="17577">
                  <c:v>1325671200</c:v>
                </c:pt>
                <c:pt idx="17578">
                  <c:v>1325674800</c:v>
                </c:pt>
                <c:pt idx="17579">
                  <c:v>1325678400</c:v>
                </c:pt>
                <c:pt idx="17580">
                  <c:v>1325682000</c:v>
                </c:pt>
                <c:pt idx="17581">
                  <c:v>1325685600</c:v>
                </c:pt>
                <c:pt idx="17582">
                  <c:v>1325689200</c:v>
                </c:pt>
                <c:pt idx="17583">
                  <c:v>1325692800</c:v>
                </c:pt>
                <c:pt idx="17584">
                  <c:v>1325696400</c:v>
                </c:pt>
                <c:pt idx="17585">
                  <c:v>1325700000</c:v>
                </c:pt>
                <c:pt idx="17586">
                  <c:v>1325703600</c:v>
                </c:pt>
                <c:pt idx="17587">
                  <c:v>1325707200</c:v>
                </c:pt>
                <c:pt idx="17588">
                  <c:v>1325710800</c:v>
                </c:pt>
                <c:pt idx="17589">
                  <c:v>1325714400</c:v>
                </c:pt>
                <c:pt idx="17590">
                  <c:v>1325718000</c:v>
                </c:pt>
                <c:pt idx="17591">
                  <c:v>1325721600</c:v>
                </c:pt>
                <c:pt idx="17592">
                  <c:v>1325725200</c:v>
                </c:pt>
                <c:pt idx="17593">
                  <c:v>1325728800</c:v>
                </c:pt>
                <c:pt idx="17594">
                  <c:v>1325732400</c:v>
                </c:pt>
                <c:pt idx="17595">
                  <c:v>1325736000</c:v>
                </c:pt>
                <c:pt idx="17596">
                  <c:v>1325739600</c:v>
                </c:pt>
                <c:pt idx="17597">
                  <c:v>1325743200</c:v>
                </c:pt>
                <c:pt idx="17598">
                  <c:v>1325746800</c:v>
                </c:pt>
                <c:pt idx="17599">
                  <c:v>1325750400</c:v>
                </c:pt>
                <c:pt idx="17600">
                  <c:v>1325754000</c:v>
                </c:pt>
                <c:pt idx="17601">
                  <c:v>1325757600</c:v>
                </c:pt>
                <c:pt idx="17602">
                  <c:v>1325761200</c:v>
                </c:pt>
                <c:pt idx="17603">
                  <c:v>1325764800</c:v>
                </c:pt>
                <c:pt idx="17604">
                  <c:v>1325768400</c:v>
                </c:pt>
                <c:pt idx="17605">
                  <c:v>1325772000</c:v>
                </c:pt>
                <c:pt idx="17606">
                  <c:v>1325775600</c:v>
                </c:pt>
                <c:pt idx="17607">
                  <c:v>1325779200</c:v>
                </c:pt>
                <c:pt idx="17608">
                  <c:v>1325782800</c:v>
                </c:pt>
                <c:pt idx="17609">
                  <c:v>1325786400</c:v>
                </c:pt>
                <c:pt idx="17610">
                  <c:v>1325790000</c:v>
                </c:pt>
                <c:pt idx="17611">
                  <c:v>1325793600</c:v>
                </c:pt>
                <c:pt idx="17612">
                  <c:v>1325797200</c:v>
                </c:pt>
                <c:pt idx="17613">
                  <c:v>1325800800</c:v>
                </c:pt>
                <c:pt idx="17614">
                  <c:v>1325804400</c:v>
                </c:pt>
                <c:pt idx="17615">
                  <c:v>1325808000</c:v>
                </c:pt>
                <c:pt idx="17616">
                  <c:v>1325811600</c:v>
                </c:pt>
                <c:pt idx="17617">
                  <c:v>1325815200</c:v>
                </c:pt>
                <c:pt idx="17618">
                  <c:v>1325818800</c:v>
                </c:pt>
                <c:pt idx="17619">
                  <c:v>1325822400</c:v>
                </c:pt>
                <c:pt idx="17620">
                  <c:v>1325826000</c:v>
                </c:pt>
                <c:pt idx="17621">
                  <c:v>1325829600</c:v>
                </c:pt>
                <c:pt idx="17622">
                  <c:v>1325833200</c:v>
                </c:pt>
                <c:pt idx="17623">
                  <c:v>1325836800</c:v>
                </c:pt>
                <c:pt idx="17624">
                  <c:v>1325840400</c:v>
                </c:pt>
                <c:pt idx="17625">
                  <c:v>1325844000</c:v>
                </c:pt>
                <c:pt idx="17626">
                  <c:v>1325847600</c:v>
                </c:pt>
                <c:pt idx="17627">
                  <c:v>1325851200</c:v>
                </c:pt>
                <c:pt idx="17628">
                  <c:v>1325854800</c:v>
                </c:pt>
                <c:pt idx="17629">
                  <c:v>1325858400</c:v>
                </c:pt>
                <c:pt idx="17630">
                  <c:v>1325862000</c:v>
                </c:pt>
                <c:pt idx="17631">
                  <c:v>1325865600</c:v>
                </c:pt>
                <c:pt idx="17632">
                  <c:v>1325869200</c:v>
                </c:pt>
                <c:pt idx="17633">
                  <c:v>1325872800</c:v>
                </c:pt>
                <c:pt idx="17634">
                  <c:v>1325876400</c:v>
                </c:pt>
                <c:pt idx="17635">
                  <c:v>1325880000</c:v>
                </c:pt>
                <c:pt idx="17636">
                  <c:v>1325883600</c:v>
                </c:pt>
                <c:pt idx="17637">
                  <c:v>1325887200</c:v>
                </c:pt>
                <c:pt idx="17638">
                  <c:v>1325890800</c:v>
                </c:pt>
                <c:pt idx="17639">
                  <c:v>1325894400</c:v>
                </c:pt>
                <c:pt idx="17640">
                  <c:v>1325898000</c:v>
                </c:pt>
                <c:pt idx="17641">
                  <c:v>1325901600</c:v>
                </c:pt>
                <c:pt idx="17642">
                  <c:v>1325905200</c:v>
                </c:pt>
                <c:pt idx="17643">
                  <c:v>1325908800</c:v>
                </c:pt>
                <c:pt idx="17644">
                  <c:v>1325912400</c:v>
                </c:pt>
                <c:pt idx="17645">
                  <c:v>1325916000</c:v>
                </c:pt>
                <c:pt idx="17646">
                  <c:v>1325919600</c:v>
                </c:pt>
                <c:pt idx="17647">
                  <c:v>1325923200</c:v>
                </c:pt>
                <c:pt idx="17648">
                  <c:v>1325926800</c:v>
                </c:pt>
                <c:pt idx="17649">
                  <c:v>1325930400</c:v>
                </c:pt>
                <c:pt idx="17650">
                  <c:v>1325934000</c:v>
                </c:pt>
                <c:pt idx="17651">
                  <c:v>1325937600</c:v>
                </c:pt>
                <c:pt idx="17652">
                  <c:v>1325941200</c:v>
                </c:pt>
                <c:pt idx="17653">
                  <c:v>1325944800</c:v>
                </c:pt>
                <c:pt idx="17654">
                  <c:v>1325948400</c:v>
                </c:pt>
                <c:pt idx="17655">
                  <c:v>1325952000</c:v>
                </c:pt>
                <c:pt idx="17656">
                  <c:v>1325955600</c:v>
                </c:pt>
                <c:pt idx="17657">
                  <c:v>1325959200</c:v>
                </c:pt>
                <c:pt idx="17658">
                  <c:v>1325962800</c:v>
                </c:pt>
                <c:pt idx="17659">
                  <c:v>1325966400</c:v>
                </c:pt>
                <c:pt idx="17660">
                  <c:v>1325970000</c:v>
                </c:pt>
                <c:pt idx="17661">
                  <c:v>1325973600</c:v>
                </c:pt>
                <c:pt idx="17662">
                  <c:v>1325977200</c:v>
                </c:pt>
                <c:pt idx="17663">
                  <c:v>1325980800</c:v>
                </c:pt>
                <c:pt idx="17664">
                  <c:v>1325984400</c:v>
                </c:pt>
                <c:pt idx="17665">
                  <c:v>1325988000</c:v>
                </c:pt>
                <c:pt idx="17666">
                  <c:v>1325991600</c:v>
                </c:pt>
                <c:pt idx="17667">
                  <c:v>1325995200</c:v>
                </c:pt>
                <c:pt idx="17668">
                  <c:v>1325998800</c:v>
                </c:pt>
                <c:pt idx="17669">
                  <c:v>1326002400</c:v>
                </c:pt>
                <c:pt idx="17670">
                  <c:v>1326006000</c:v>
                </c:pt>
                <c:pt idx="17671">
                  <c:v>1326009600</c:v>
                </c:pt>
                <c:pt idx="17672">
                  <c:v>1326013200</c:v>
                </c:pt>
                <c:pt idx="17673">
                  <c:v>1326016800</c:v>
                </c:pt>
                <c:pt idx="17674">
                  <c:v>1326020400</c:v>
                </c:pt>
                <c:pt idx="17675">
                  <c:v>1326024000</c:v>
                </c:pt>
                <c:pt idx="17676">
                  <c:v>1326027600</c:v>
                </c:pt>
                <c:pt idx="17677">
                  <c:v>1326031200</c:v>
                </c:pt>
                <c:pt idx="17678">
                  <c:v>1326034800</c:v>
                </c:pt>
                <c:pt idx="17679">
                  <c:v>1326038400</c:v>
                </c:pt>
                <c:pt idx="17680">
                  <c:v>1326042000</c:v>
                </c:pt>
                <c:pt idx="17681">
                  <c:v>1326045600</c:v>
                </c:pt>
                <c:pt idx="17682">
                  <c:v>1326049200</c:v>
                </c:pt>
                <c:pt idx="17683">
                  <c:v>1326052800</c:v>
                </c:pt>
                <c:pt idx="17684">
                  <c:v>1326056400</c:v>
                </c:pt>
                <c:pt idx="17685">
                  <c:v>1326060000</c:v>
                </c:pt>
                <c:pt idx="17686">
                  <c:v>1326063600</c:v>
                </c:pt>
                <c:pt idx="17687">
                  <c:v>1326067200</c:v>
                </c:pt>
                <c:pt idx="17688">
                  <c:v>1326070800</c:v>
                </c:pt>
                <c:pt idx="17689">
                  <c:v>1326074400</c:v>
                </c:pt>
                <c:pt idx="17690">
                  <c:v>1326078000</c:v>
                </c:pt>
                <c:pt idx="17691">
                  <c:v>1326081600</c:v>
                </c:pt>
                <c:pt idx="17692">
                  <c:v>1326085200</c:v>
                </c:pt>
                <c:pt idx="17693">
                  <c:v>1326088800</c:v>
                </c:pt>
                <c:pt idx="17694">
                  <c:v>1326092400</c:v>
                </c:pt>
                <c:pt idx="17695">
                  <c:v>1326096000</c:v>
                </c:pt>
                <c:pt idx="17696">
                  <c:v>1326099600</c:v>
                </c:pt>
                <c:pt idx="17697">
                  <c:v>1326103200</c:v>
                </c:pt>
                <c:pt idx="17698">
                  <c:v>1326106800</c:v>
                </c:pt>
                <c:pt idx="17699">
                  <c:v>1326110400</c:v>
                </c:pt>
                <c:pt idx="17700">
                  <c:v>1326114000</c:v>
                </c:pt>
                <c:pt idx="17701">
                  <c:v>1326117600</c:v>
                </c:pt>
                <c:pt idx="17702">
                  <c:v>1326121200</c:v>
                </c:pt>
                <c:pt idx="17703">
                  <c:v>1326124800</c:v>
                </c:pt>
                <c:pt idx="17704">
                  <c:v>1326128400</c:v>
                </c:pt>
                <c:pt idx="17705">
                  <c:v>1326132000</c:v>
                </c:pt>
                <c:pt idx="17706">
                  <c:v>1326135600</c:v>
                </c:pt>
                <c:pt idx="17707">
                  <c:v>1326139200</c:v>
                </c:pt>
                <c:pt idx="17708">
                  <c:v>1326142800</c:v>
                </c:pt>
                <c:pt idx="17709">
                  <c:v>1326146400</c:v>
                </c:pt>
                <c:pt idx="17710">
                  <c:v>1326150000</c:v>
                </c:pt>
                <c:pt idx="17711">
                  <c:v>1326153600</c:v>
                </c:pt>
                <c:pt idx="17712">
                  <c:v>1326157200</c:v>
                </c:pt>
                <c:pt idx="17713">
                  <c:v>1326160800</c:v>
                </c:pt>
                <c:pt idx="17714">
                  <c:v>1326164400</c:v>
                </c:pt>
                <c:pt idx="17715">
                  <c:v>1326168000</c:v>
                </c:pt>
                <c:pt idx="17716">
                  <c:v>1326171600</c:v>
                </c:pt>
                <c:pt idx="17717">
                  <c:v>1326175200</c:v>
                </c:pt>
                <c:pt idx="17718">
                  <c:v>1326178800</c:v>
                </c:pt>
                <c:pt idx="17719">
                  <c:v>1326182400</c:v>
                </c:pt>
                <c:pt idx="17720">
                  <c:v>1326186000</c:v>
                </c:pt>
                <c:pt idx="17721">
                  <c:v>1326189600</c:v>
                </c:pt>
                <c:pt idx="17722">
                  <c:v>1326193200</c:v>
                </c:pt>
                <c:pt idx="17723">
                  <c:v>1326196800</c:v>
                </c:pt>
                <c:pt idx="17724">
                  <c:v>1326200400</c:v>
                </c:pt>
                <c:pt idx="17725">
                  <c:v>1326204000</c:v>
                </c:pt>
                <c:pt idx="17726">
                  <c:v>1326207600</c:v>
                </c:pt>
                <c:pt idx="17727">
                  <c:v>1326211200</c:v>
                </c:pt>
                <c:pt idx="17728">
                  <c:v>1326214800</c:v>
                </c:pt>
                <c:pt idx="17729">
                  <c:v>1326218400</c:v>
                </c:pt>
                <c:pt idx="17730">
                  <c:v>1326222000</c:v>
                </c:pt>
                <c:pt idx="17731">
                  <c:v>1326225600</c:v>
                </c:pt>
                <c:pt idx="17732">
                  <c:v>1326229200</c:v>
                </c:pt>
                <c:pt idx="17733">
                  <c:v>1326232800</c:v>
                </c:pt>
                <c:pt idx="17734">
                  <c:v>1326236400</c:v>
                </c:pt>
                <c:pt idx="17735">
                  <c:v>1326240000</c:v>
                </c:pt>
                <c:pt idx="17736">
                  <c:v>1326243600</c:v>
                </c:pt>
                <c:pt idx="17737">
                  <c:v>1326247200</c:v>
                </c:pt>
                <c:pt idx="17738">
                  <c:v>1326250800</c:v>
                </c:pt>
                <c:pt idx="17739">
                  <c:v>1326254400</c:v>
                </c:pt>
                <c:pt idx="17740">
                  <c:v>1326258000</c:v>
                </c:pt>
                <c:pt idx="17741">
                  <c:v>1326261600</c:v>
                </c:pt>
                <c:pt idx="17742">
                  <c:v>1326265200</c:v>
                </c:pt>
                <c:pt idx="17743">
                  <c:v>1326268800</c:v>
                </c:pt>
                <c:pt idx="17744">
                  <c:v>1326272400</c:v>
                </c:pt>
                <c:pt idx="17745">
                  <c:v>1326276000</c:v>
                </c:pt>
                <c:pt idx="17746">
                  <c:v>1326279600</c:v>
                </c:pt>
                <c:pt idx="17747">
                  <c:v>1326283200</c:v>
                </c:pt>
                <c:pt idx="17748">
                  <c:v>1326286800</c:v>
                </c:pt>
                <c:pt idx="17749">
                  <c:v>1326290400</c:v>
                </c:pt>
                <c:pt idx="17750">
                  <c:v>1326294000</c:v>
                </c:pt>
                <c:pt idx="17751">
                  <c:v>1326297600</c:v>
                </c:pt>
                <c:pt idx="17752">
                  <c:v>1326301200</c:v>
                </c:pt>
                <c:pt idx="17753">
                  <c:v>1326304800</c:v>
                </c:pt>
                <c:pt idx="17754">
                  <c:v>1326308400</c:v>
                </c:pt>
                <c:pt idx="17755">
                  <c:v>1326312000</c:v>
                </c:pt>
                <c:pt idx="17756">
                  <c:v>1326315600</c:v>
                </c:pt>
                <c:pt idx="17757">
                  <c:v>1326319200</c:v>
                </c:pt>
                <c:pt idx="17758">
                  <c:v>1326322800</c:v>
                </c:pt>
                <c:pt idx="17759">
                  <c:v>1326326400</c:v>
                </c:pt>
                <c:pt idx="17760">
                  <c:v>1326330000</c:v>
                </c:pt>
                <c:pt idx="17761">
                  <c:v>1326333600</c:v>
                </c:pt>
                <c:pt idx="17762">
                  <c:v>1326337200</c:v>
                </c:pt>
                <c:pt idx="17763">
                  <c:v>1326340800</c:v>
                </c:pt>
                <c:pt idx="17764">
                  <c:v>1326344400</c:v>
                </c:pt>
                <c:pt idx="17765">
                  <c:v>1326348000</c:v>
                </c:pt>
                <c:pt idx="17766">
                  <c:v>1326351600</c:v>
                </c:pt>
                <c:pt idx="17767">
                  <c:v>1326355200</c:v>
                </c:pt>
                <c:pt idx="17768">
                  <c:v>1326358800</c:v>
                </c:pt>
                <c:pt idx="17769">
                  <c:v>1326362400</c:v>
                </c:pt>
                <c:pt idx="17770">
                  <c:v>1326366000</c:v>
                </c:pt>
                <c:pt idx="17771">
                  <c:v>1326369600</c:v>
                </c:pt>
                <c:pt idx="17772">
                  <c:v>1326373200</c:v>
                </c:pt>
                <c:pt idx="17773">
                  <c:v>1326376800</c:v>
                </c:pt>
                <c:pt idx="17774">
                  <c:v>1326380400</c:v>
                </c:pt>
                <c:pt idx="17775">
                  <c:v>1326384000</c:v>
                </c:pt>
                <c:pt idx="17776">
                  <c:v>1326387600</c:v>
                </c:pt>
                <c:pt idx="17777">
                  <c:v>1326391200</c:v>
                </c:pt>
                <c:pt idx="17778">
                  <c:v>1326394800</c:v>
                </c:pt>
                <c:pt idx="17779">
                  <c:v>1326398400</c:v>
                </c:pt>
                <c:pt idx="17780">
                  <c:v>1326402000</c:v>
                </c:pt>
                <c:pt idx="17781">
                  <c:v>1326405600</c:v>
                </c:pt>
                <c:pt idx="17782">
                  <c:v>1326409200</c:v>
                </c:pt>
                <c:pt idx="17783">
                  <c:v>1326412800</c:v>
                </c:pt>
                <c:pt idx="17784">
                  <c:v>1326416400</c:v>
                </c:pt>
                <c:pt idx="17785">
                  <c:v>1326420000</c:v>
                </c:pt>
                <c:pt idx="17786">
                  <c:v>1326423600</c:v>
                </c:pt>
                <c:pt idx="17787">
                  <c:v>1326427200</c:v>
                </c:pt>
                <c:pt idx="17788">
                  <c:v>1326430800</c:v>
                </c:pt>
                <c:pt idx="17789">
                  <c:v>1326434400</c:v>
                </c:pt>
                <c:pt idx="17790">
                  <c:v>1326438000</c:v>
                </c:pt>
                <c:pt idx="17791">
                  <c:v>1326441600</c:v>
                </c:pt>
                <c:pt idx="17792">
                  <c:v>1326445200</c:v>
                </c:pt>
                <c:pt idx="17793">
                  <c:v>1326448800</c:v>
                </c:pt>
                <c:pt idx="17794">
                  <c:v>1326452400</c:v>
                </c:pt>
                <c:pt idx="17795">
                  <c:v>1326456000</c:v>
                </c:pt>
                <c:pt idx="17796">
                  <c:v>1326459600</c:v>
                </c:pt>
                <c:pt idx="17797">
                  <c:v>1326463200</c:v>
                </c:pt>
                <c:pt idx="17798">
                  <c:v>1326466800</c:v>
                </c:pt>
                <c:pt idx="17799">
                  <c:v>1326470400</c:v>
                </c:pt>
                <c:pt idx="17800">
                  <c:v>1326474000</c:v>
                </c:pt>
                <c:pt idx="17801">
                  <c:v>1326477600</c:v>
                </c:pt>
                <c:pt idx="17802">
                  <c:v>1326481200</c:v>
                </c:pt>
                <c:pt idx="17803">
                  <c:v>1326484800</c:v>
                </c:pt>
                <c:pt idx="17804">
                  <c:v>1326488400</c:v>
                </c:pt>
                <c:pt idx="17805">
                  <c:v>1326492000</c:v>
                </c:pt>
                <c:pt idx="17806">
                  <c:v>1326495600</c:v>
                </c:pt>
                <c:pt idx="17807">
                  <c:v>1326499200</c:v>
                </c:pt>
                <c:pt idx="17808">
                  <c:v>1326502800</c:v>
                </c:pt>
                <c:pt idx="17809">
                  <c:v>1326506400</c:v>
                </c:pt>
                <c:pt idx="17810">
                  <c:v>1326510000</c:v>
                </c:pt>
                <c:pt idx="17811">
                  <c:v>1326513600</c:v>
                </c:pt>
                <c:pt idx="17812">
                  <c:v>1326517200</c:v>
                </c:pt>
                <c:pt idx="17813">
                  <c:v>1326520800</c:v>
                </c:pt>
                <c:pt idx="17814">
                  <c:v>1326524400</c:v>
                </c:pt>
                <c:pt idx="17815">
                  <c:v>1326528000</c:v>
                </c:pt>
                <c:pt idx="17816">
                  <c:v>1326531600</c:v>
                </c:pt>
                <c:pt idx="17817">
                  <c:v>1326535200</c:v>
                </c:pt>
                <c:pt idx="17818">
                  <c:v>1326538800</c:v>
                </c:pt>
                <c:pt idx="17819">
                  <c:v>1326542400</c:v>
                </c:pt>
                <c:pt idx="17820">
                  <c:v>1326546000</c:v>
                </c:pt>
                <c:pt idx="17821">
                  <c:v>1326549600</c:v>
                </c:pt>
                <c:pt idx="17822">
                  <c:v>1326553200</c:v>
                </c:pt>
                <c:pt idx="17823">
                  <c:v>1326556800</c:v>
                </c:pt>
                <c:pt idx="17824">
                  <c:v>1326560400</c:v>
                </c:pt>
                <c:pt idx="17825">
                  <c:v>1326564000</c:v>
                </c:pt>
                <c:pt idx="17826">
                  <c:v>1326567600</c:v>
                </c:pt>
                <c:pt idx="17827">
                  <c:v>1326571200</c:v>
                </c:pt>
                <c:pt idx="17828">
                  <c:v>1326574800</c:v>
                </c:pt>
                <c:pt idx="17829">
                  <c:v>1326578400</c:v>
                </c:pt>
                <c:pt idx="17830">
                  <c:v>1326582000</c:v>
                </c:pt>
                <c:pt idx="17831">
                  <c:v>1326585600</c:v>
                </c:pt>
                <c:pt idx="17832">
                  <c:v>1326589200</c:v>
                </c:pt>
                <c:pt idx="17833">
                  <c:v>1326592800</c:v>
                </c:pt>
                <c:pt idx="17834">
                  <c:v>1326596400</c:v>
                </c:pt>
                <c:pt idx="17835">
                  <c:v>1326600000</c:v>
                </c:pt>
                <c:pt idx="17836">
                  <c:v>1326603600</c:v>
                </c:pt>
                <c:pt idx="17837">
                  <c:v>1326607200</c:v>
                </c:pt>
                <c:pt idx="17838">
                  <c:v>1326610800</c:v>
                </c:pt>
                <c:pt idx="17839">
                  <c:v>1326614400</c:v>
                </c:pt>
                <c:pt idx="17840">
                  <c:v>1326618000</c:v>
                </c:pt>
                <c:pt idx="17841">
                  <c:v>1326621600</c:v>
                </c:pt>
                <c:pt idx="17842">
                  <c:v>1326625200</c:v>
                </c:pt>
                <c:pt idx="17843">
                  <c:v>1326628800</c:v>
                </c:pt>
                <c:pt idx="17844">
                  <c:v>1326632400</c:v>
                </c:pt>
                <c:pt idx="17845">
                  <c:v>1326636000</c:v>
                </c:pt>
                <c:pt idx="17846">
                  <c:v>1326639600</c:v>
                </c:pt>
                <c:pt idx="17847">
                  <c:v>1326643200</c:v>
                </c:pt>
                <c:pt idx="17848">
                  <c:v>1326646800</c:v>
                </c:pt>
                <c:pt idx="17849">
                  <c:v>1326650400</c:v>
                </c:pt>
                <c:pt idx="17850">
                  <c:v>1326654000</c:v>
                </c:pt>
                <c:pt idx="17851">
                  <c:v>1326657600</c:v>
                </c:pt>
                <c:pt idx="17852">
                  <c:v>1326661200</c:v>
                </c:pt>
                <c:pt idx="17853">
                  <c:v>1326664800</c:v>
                </c:pt>
                <c:pt idx="17854">
                  <c:v>1326668400</c:v>
                </c:pt>
                <c:pt idx="17855">
                  <c:v>1326672000</c:v>
                </c:pt>
                <c:pt idx="17856">
                  <c:v>1326675600</c:v>
                </c:pt>
                <c:pt idx="17857">
                  <c:v>1326679200</c:v>
                </c:pt>
                <c:pt idx="17858">
                  <c:v>1326682800</c:v>
                </c:pt>
                <c:pt idx="17859">
                  <c:v>1326686400</c:v>
                </c:pt>
                <c:pt idx="17860">
                  <c:v>1326690000</c:v>
                </c:pt>
                <c:pt idx="17861">
                  <c:v>1326693600</c:v>
                </c:pt>
                <c:pt idx="17862">
                  <c:v>1326697200</c:v>
                </c:pt>
                <c:pt idx="17863">
                  <c:v>1326700800</c:v>
                </c:pt>
                <c:pt idx="17864">
                  <c:v>1326704400</c:v>
                </c:pt>
                <c:pt idx="17865">
                  <c:v>1326708000</c:v>
                </c:pt>
                <c:pt idx="17866">
                  <c:v>1326711600</c:v>
                </c:pt>
                <c:pt idx="17867">
                  <c:v>1326715200</c:v>
                </c:pt>
                <c:pt idx="17868">
                  <c:v>1326718800</c:v>
                </c:pt>
                <c:pt idx="17869">
                  <c:v>1326722400</c:v>
                </c:pt>
                <c:pt idx="17870">
                  <c:v>1326726000</c:v>
                </c:pt>
                <c:pt idx="17871">
                  <c:v>1326729600</c:v>
                </c:pt>
                <c:pt idx="17872">
                  <c:v>1326733200</c:v>
                </c:pt>
                <c:pt idx="17873">
                  <c:v>1326736800</c:v>
                </c:pt>
                <c:pt idx="17874">
                  <c:v>1326740400</c:v>
                </c:pt>
                <c:pt idx="17875">
                  <c:v>1326744000</c:v>
                </c:pt>
                <c:pt idx="17876">
                  <c:v>1326747600</c:v>
                </c:pt>
                <c:pt idx="17877">
                  <c:v>1326751200</c:v>
                </c:pt>
                <c:pt idx="17878">
                  <c:v>1326754800</c:v>
                </c:pt>
                <c:pt idx="17879">
                  <c:v>1326758400</c:v>
                </c:pt>
                <c:pt idx="17880">
                  <c:v>1326762000</c:v>
                </c:pt>
                <c:pt idx="17881">
                  <c:v>1326765600</c:v>
                </c:pt>
                <c:pt idx="17882">
                  <c:v>1326769200</c:v>
                </c:pt>
                <c:pt idx="17883">
                  <c:v>1326772800</c:v>
                </c:pt>
                <c:pt idx="17884">
                  <c:v>1326776400</c:v>
                </c:pt>
                <c:pt idx="17885">
                  <c:v>1326780000</c:v>
                </c:pt>
                <c:pt idx="17886">
                  <c:v>1326783600</c:v>
                </c:pt>
                <c:pt idx="17887">
                  <c:v>1326787200</c:v>
                </c:pt>
                <c:pt idx="17888">
                  <c:v>1326790800</c:v>
                </c:pt>
                <c:pt idx="17889">
                  <c:v>1326794400</c:v>
                </c:pt>
                <c:pt idx="17890">
                  <c:v>1326798000</c:v>
                </c:pt>
                <c:pt idx="17891">
                  <c:v>1326801600</c:v>
                </c:pt>
                <c:pt idx="17892">
                  <c:v>1326805200</c:v>
                </c:pt>
                <c:pt idx="17893">
                  <c:v>1326808800</c:v>
                </c:pt>
                <c:pt idx="17894">
                  <c:v>1326812400</c:v>
                </c:pt>
                <c:pt idx="17895">
                  <c:v>1326816000</c:v>
                </c:pt>
                <c:pt idx="17896">
                  <c:v>1326819600</c:v>
                </c:pt>
                <c:pt idx="17897">
                  <c:v>1326823200</c:v>
                </c:pt>
                <c:pt idx="17898">
                  <c:v>1326826800</c:v>
                </c:pt>
                <c:pt idx="17899">
                  <c:v>1326830400</c:v>
                </c:pt>
                <c:pt idx="17900">
                  <c:v>1326834000</c:v>
                </c:pt>
                <c:pt idx="17901">
                  <c:v>1326837600</c:v>
                </c:pt>
                <c:pt idx="17902">
                  <c:v>1326841200</c:v>
                </c:pt>
                <c:pt idx="17903">
                  <c:v>1326844800</c:v>
                </c:pt>
                <c:pt idx="17904">
                  <c:v>1326848400</c:v>
                </c:pt>
                <c:pt idx="17905">
                  <c:v>1326852000</c:v>
                </c:pt>
                <c:pt idx="17906">
                  <c:v>1326855600</c:v>
                </c:pt>
                <c:pt idx="17907">
                  <c:v>1326859200</c:v>
                </c:pt>
                <c:pt idx="17908">
                  <c:v>1326862800</c:v>
                </c:pt>
                <c:pt idx="17909">
                  <c:v>1326866400</c:v>
                </c:pt>
                <c:pt idx="17910">
                  <c:v>1326870000</c:v>
                </c:pt>
                <c:pt idx="17911">
                  <c:v>1326873600</c:v>
                </c:pt>
                <c:pt idx="17912">
                  <c:v>1326877200</c:v>
                </c:pt>
                <c:pt idx="17913">
                  <c:v>1326880800</c:v>
                </c:pt>
                <c:pt idx="17914">
                  <c:v>1326884400</c:v>
                </c:pt>
                <c:pt idx="17915">
                  <c:v>1326888000</c:v>
                </c:pt>
                <c:pt idx="17916">
                  <c:v>1326891600</c:v>
                </c:pt>
                <c:pt idx="17917">
                  <c:v>1326895200</c:v>
                </c:pt>
                <c:pt idx="17918">
                  <c:v>1326898800</c:v>
                </c:pt>
                <c:pt idx="17919">
                  <c:v>1326902400</c:v>
                </c:pt>
                <c:pt idx="17920">
                  <c:v>1326906000</c:v>
                </c:pt>
                <c:pt idx="17921">
                  <c:v>1326909600</c:v>
                </c:pt>
                <c:pt idx="17922">
                  <c:v>1326913200</c:v>
                </c:pt>
                <c:pt idx="17923">
                  <c:v>1326916800</c:v>
                </c:pt>
                <c:pt idx="17924">
                  <c:v>1326920400</c:v>
                </c:pt>
                <c:pt idx="17925">
                  <c:v>1326924000</c:v>
                </c:pt>
                <c:pt idx="17926">
                  <c:v>1326927600</c:v>
                </c:pt>
                <c:pt idx="17927">
                  <c:v>1326931200</c:v>
                </c:pt>
                <c:pt idx="17928">
                  <c:v>1326934800</c:v>
                </c:pt>
                <c:pt idx="17929">
                  <c:v>1326938400</c:v>
                </c:pt>
                <c:pt idx="17930">
                  <c:v>1326942000</c:v>
                </c:pt>
                <c:pt idx="17931">
                  <c:v>1326945600</c:v>
                </c:pt>
                <c:pt idx="17932">
                  <c:v>1326949200</c:v>
                </c:pt>
                <c:pt idx="17933">
                  <c:v>1326952800</c:v>
                </c:pt>
                <c:pt idx="17934">
                  <c:v>1326956400</c:v>
                </c:pt>
                <c:pt idx="17935">
                  <c:v>1326960000</c:v>
                </c:pt>
                <c:pt idx="17936">
                  <c:v>1326963600</c:v>
                </c:pt>
                <c:pt idx="17937">
                  <c:v>1326967200</c:v>
                </c:pt>
                <c:pt idx="17938">
                  <c:v>1326970800</c:v>
                </c:pt>
                <c:pt idx="17939">
                  <c:v>1326974400</c:v>
                </c:pt>
                <c:pt idx="17940">
                  <c:v>1326978000</c:v>
                </c:pt>
                <c:pt idx="17941">
                  <c:v>1326981600</c:v>
                </c:pt>
                <c:pt idx="17942">
                  <c:v>1326985200</c:v>
                </c:pt>
                <c:pt idx="17943">
                  <c:v>1326988800</c:v>
                </c:pt>
                <c:pt idx="17944">
                  <c:v>1326992400</c:v>
                </c:pt>
                <c:pt idx="17945">
                  <c:v>1326996000</c:v>
                </c:pt>
                <c:pt idx="17946">
                  <c:v>1326999600</c:v>
                </c:pt>
                <c:pt idx="17947">
                  <c:v>1327003200</c:v>
                </c:pt>
                <c:pt idx="17948">
                  <c:v>1327006800</c:v>
                </c:pt>
                <c:pt idx="17949">
                  <c:v>1327010400</c:v>
                </c:pt>
                <c:pt idx="17950">
                  <c:v>1327014000</c:v>
                </c:pt>
                <c:pt idx="17951">
                  <c:v>1327017600</c:v>
                </c:pt>
                <c:pt idx="17952">
                  <c:v>1327021200</c:v>
                </c:pt>
                <c:pt idx="17953">
                  <c:v>1327024800</c:v>
                </c:pt>
                <c:pt idx="17954">
                  <c:v>1327028400</c:v>
                </c:pt>
                <c:pt idx="17955">
                  <c:v>1327032000</c:v>
                </c:pt>
                <c:pt idx="17956">
                  <c:v>1327035600</c:v>
                </c:pt>
                <c:pt idx="17957">
                  <c:v>1327039200</c:v>
                </c:pt>
                <c:pt idx="17958">
                  <c:v>1327042800</c:v>
                </c:pt>
                <c:pt idx="17959">
                  <c:v>1327046400</c:v>
                </c:pt>
                <c:pt idx="17960">
                  <c:v>1327050000</c:v>
                </c:pt>
                <c:pt idx="17961">
                  <c:v>1327053600</c:v>
                </c:pt>
                <c:pt idx="17962">
                  <c:v>1327057200</c:v>
                </c:pt>
                <c:pt idx="17963">
                  <c:v>1327060800</c:v>
                </c:pt>
                <c:pt idx="17964">
                  <c:v>1327064400</c:v>
                </c:pt>
                <c:pt idx="17965">
                  <c:v>1327068000</c:v>
                </c:pt>
                <c:pt idx="17966">
                  <c:v>1327071600</c:v>
                </c:pt>
                <c:pt idx="17967">
                  <c:v>1327075200</c:v>
                </c:pt>
                <c:pt idx="17968">
                  <c:v>1327078800</c:v>
                </c:pt>
                <c:pt idx="17969">
                  <c:v>1327082400</c:v>
                </c:pt>
                <c:pt idx="17970">
                  <c:v>1327086000</c:v>
                </c:pt>
                <c:pt idx="17971">
                  <c:v>1327089600</c:v>
                </c:pt>
                <c:pt idx="17972">
                  <c:v>1327093200</c:v>
                </c:pt>
                <c:pt idx="17973">
                  <c:v>1327096800</c:v>
                </c:pt>
                <c:pt idx="17974">
                  <c:v>1327100400</c:v>
                </c:pt>
                <c:pt idx="17975">
                  <c:v>1327104000</c:v>
                </c:pt>
                <c:pt idx="17976">
                  <c:v>1327107600</c:v>
                </c:pt>
                <c:pt idx="17977">
                  <c:v>1327111200</c:v>
                </c:pt>
                <c:pt idx="17978">
                  <c:v>1327114800</c:v>
                </c:pt>
                <c:pt idx="17979">
                  <c:v>1327118400</c:v>
                </c:pt>
                <c:pt idx="17980">
                  <c:v>1327122000</c:v>
                </c:pt>
                <c:pt idx="17981">
                  <c:v>1327125600</c:v>
                </c:pt>
                <c:pt idx="17982">
                  <c:v>1327129200</c:v>
                </c:pt>
                <c:pt idx="17983">
                  <c:v>1327132800</c:v>
                </c:pt>
                <c:pt idx="17984">
                  <c:v>1327136400</c:v>
                </c:pt>
                <c:pt idx="17985">
                  <c:v>1327140000</c:v>
                </c:pt>
                <c:pt idx="17986">
                  <c:v>1327143600</c:v>
                </c:pt>
                <c:pt idx="17987">
                  <c:v>1327147200</c:v>
                </c:pt>
                <c:pt idx="17988">
                  <c:v>1327150800</c:v>
                </c:pt>
                <c:pt idx="17989">
                  <c:v>1327154400</c:v>
                </c:pt>
                <c:pt idx="17990">
                  <c:v>1327158000</c:v>
                </c:pt>
                <c:pt idx="17991">
                  <c:v>1327161600</c:v>
                </c:pt>
                <c:pt idx="17992">
                  <c:v>1327165200</c:v>
                </c:pt>
                <c:pt idx="17993">
                  <c:v>1327168800</c:v>
                </c:pt>
                <c:pt idx="17994">
                  <c:v>1327172400</c:v>
                </c:pt>
                <c:pt idx="17995">
                  <c:v>1327176000</c:v>
                </c:pt>
                <c:pt idx="17996">
                  <c:v>1327179600</c:v>
                </c:pt>
                <c:pt idx="17997">
                  <c:v>1327183200</c:v>
                </c:pt>
                <c:pt idx="17998">
                  <c:v>1327186800</c:v>
                </c:pt>
                <c:pt idx="17999">
                  <c:v>1327190400</c:v>
                </c:pt>
                <c:pt idx="18000">
                  <c:v>1327194000</c:v>
                </c:pt>
                <c:pt idx="18001">
                  <c:v>1327197600</c:v>
                </c:pt>
                <c:pt idx="18002">
                  <c:v>1327201200</c:v>
                </c:pt>
                <c:pt idx="18003">
                  <c:v>1327204800</c:v>
                </c:pt>
                <c:pt idx="18004">
                  <c:v>1327208400</c:v>
                </c:pt>
                <c:pt idx="18005">
                  <c:v>1327212000</c:v>
                </c:pt>
                <c:pt idx="18006">
                  <c:v>1327215600</c:v>
                </c:pt>
                <c:pt idx="18007">
                  <c:v>1327219200</c:v>
                </c:pt>
                <c:pt idx="18008">
                  <c:v>1327222800</c:v>
                </c:pt>
                <c:pt idx="18009">
                  <c:v>1327226400</c:v>
                </c:pt>
                <c:pt idx="18010">
                  <c:v>1327230000</c:v>
                </c:pt>
                <c:pt idx="18011">
                  <c:v>1327233600</c:v>
                </c:pt>
                <c:pt idx="18012">
                  <c:v>1327237200</c:v>
                </c:pt>
                <c:pt idx="18013">
                  <c:v>1327240800</c:v>
                </c:pt>
                <c:pt idx="18014">
                  <c:v>1327244400</c:v>
                </c:pt>
                <c:pt idx="18015">
                  <c:v>1327248000</c:v>
                </c:pt>
                <c:pt idx="18016">
                  <c:v>1327251600</c:v>
                </c:pt>
                <c:pt idx="18017">
                  <c:v>1327255200</c:v>
                </c:pt>
                <c:pt idx="18018">
                  <c:v>1327258800</c:v>
                </c:pt>
                <c:pt idx="18019">
                  <c:v>1327262400</c:v>
                </c:pt>
                <c:pt idx="18020">
                  <c:v>1327266000</c:v>
                </c:pt>
                <c:pt idx="18021">
                  <c:v>1327269600</c:v>
                </c:pt>
                <c:pt idx="18022">
                  <c:v>1327273200</c:v>
                </c:pt>
                <c:pt idx="18023">
                  <c:v>1327276800</c:v>
                </c:pt>
                <c:pt idx="18024">
                  <c:v>1327280400</c:v>
                </c:pt>
                <c:pt idx="18025">
                  <c:v>1327284000</c:v>
                </c:pt>
                <c:pt idx="18026">
                  <c:v>1327287600</c:v>
                </c:pt>
                <c:pt idx="18027">
                  <c:v>1327291200</c:v>
                </c:pt>
                <c:pt idx="18028">
                  <c:v>1327294800</c:v>
                </c:pt>
                <c:pt idx="18029">
                  <c:v>1327298400</c:v>
                </c:pt>
                <c:pt idx="18030">
                  <c:v>1327302000</c:v>
                </c:pt>
                <c:pt idx="18031">
                  <c:v>1327305600</c:v>
                </c:pt>
                <c:pt idx="18032">
                  <c:v>1327309200</c:v>
                </c:pt>
                <c:pt idx="18033">
                  <c:v>1327312800</c:v>
                </c:pt>
                <c:pt idx="18034">
                  <c:v>1327316400</c:v>
                </c:pt>
                <c:pt idx="18035">
                  <c:v>1327320000</c:v>
                </c:pt>
                <c:pt idx="18036">
                  <c:v>1327323600</c:v>
                </c:pt>
                <c:pt idx="18037">
                  <c:v>1327327200</c:v>
                </c:pt>
                <c:pt idx="18038">
                  <c:v>1327330800</c:v>
                </c:pt>
                <c:pt idx="18039">
                  <c:v>1327334400</c:v>
                </c:pt>
                <c:pt idx="18040">
                  <c:v>1327338000</c:v>
                </c:pt>
                <c:pt idx="18041">
                  <c:v>1327341600</c:v>
                </c:pt>
                <c:pt idx="18042">
                  <c:v>1327345200</c:v>
                </c:pt>
                <c:pt idx="18043">
                  <c:v>1327348800</c:v>
                </c:pt>
                <c:pt idx="18044">
                  <c:v>1327352400</c:v>
                </c:pt>
                <c:pt idx="18045">
                  <c:v>1327356000</c:v>
                </c:pt>
                <c:pt idx="18046">
                  <c:v>1327359600</c:v>
                </c:pt>
                <c:pt idx="18047">
                  <c:v>1327363200</c:v>
                </c:pt>
                <c:pt idx="18048">
                  <c:v>1327366800</c:v>
                </c:pt>
                <c:pt idx="18049">
                  <c:v>1327370400</c:v>
                </c:pt>
                <c:pt idx="18050">
                  <c:v>1327374000</c:v>
                </c:pt>
                <c:pt idx="18051">
                  <c:v>1327377600</c:v>
                </c:pt>
                <c:pt idx="18052">
                  <c:v>1327381200</c:v>
                </c:pt>
                <c:pt idx="18053">
                  <c:v>1327384800</c:v>
                </c:pt>
                <c:pt idx="18054">
                  <c:v>1327388400</c:v>
                </c:pt>
                <c:pt idx="18055">
                  <c:v>1327392000</c:v>
                </c:pt>
                <c:pt idx="18056">
                  <c:v>1327395600</c:v>
                </c:pt>
                <c:pt idx="18057">
                  <c:v>1327399200</c:v>
                </c:pt>
                <c:pt idx="18058">
                  <c:v>1327402800</c:v>
                </c:pt>
                <c:pt idx="18059">
                  <c:v>1327406400</c:v>
                </c:pt>
                <c:pt idx="18060">
                  <c:v>1327410000</c:v>
                </c:pt>
                <c:pt idx="18061">
                  <c:v>1327413600</c:v>
                </c:pt>
                <c:pt idx="18062">
                  <c:v>1327417200</c:v>
                </c:pt>
                <c:pt idx="18063">
                  <c:v>1327420800</c:v>
                </c:pt>
                <c:pt idx="18064">
                  <c:v>1327424400</c:v>
                </c:pt>
                <c:pt idx="18065">
                  <c:v>1327428000</c:v>
                </c:pt>
                <c:pt idx="18066">
                  <c:v>1327431600</c:v>
                </c:pt>
                <c:pt idx="18067">
                  <c:v>1327435200</c:v>
                </c:pt>
                <c:pt idx="18068">
                  <c:v>1327438800</c:v>
                </c:pt>
                <c:pt idx="18069">
                  <c:v>1327442400</c:v>
                </c:pt>
                <c:pt idx="18070">
                  <c:v>1327446000</c:v>
                </c:pt>
                <c:pt idx="18071">
                  <c:v>1327449600</c:v>
                </c:pt>
                <c:pt idx="18072">
                  <c:v>1327453200</c:v>
                </c:pt>
                <c:pt idx="18073">
                  <c:v>1327456800</c:v>
                </c:pt>
                <c:pt idx="18074">
                  <c:v>1327460400</c:v>
                </c:pt>
                <c:pt idx="18075">
                  <c:v>1327464000</c:v>
                </c:pt>
                <c:pt idx="18076">
                  <c:v>1327467600</c:v>
                </c:pt>
                <c:pt idx="18077">
                  <c:v>1327471200</c:v>
                </c:pt>
                <c:pt idx="18078">
                  <c:v>1327474800</c:v>
                </c:pt>
                <c:pt idx="18079">
                  <c:v>1327478400</c:v>
                </c:pt>
                <c:pt idx="18080">
                  <c:v>1327482000</c:v>
                </c:pt>
                <c:pt idx="18081">
                  <c:v>1327485600</c:v>
                </c:pt>
                <c:pt idx="18082">
                  <c:v>1327489200</c:v>
                </c:pt>
                <c:pt idx="18083">
                  <c:v>1327492800</c:v>
                </c:pt>
                <c:pt idx="18084">
                  <c:v>1327496400</c:v>
                </c:pt>
                <c:pt idx="18085">
                  <c:v>1327500000</c:v>
                </c:pt>
                <c:pt idx="18086">
                  <c:v>1327503600</c:v>
                </c:pt>
                <c:pt idx="18087">
                  <c:v>1327507200</c:v>
                </c:pt>
                <c:pt idx="18088">
                  <c:v>1327510800</c:v>
                </c:pt>
                <c:pt idx="18089">
                  <c:v>1327514400</c:v>
                </c:pt>
                <c:pt idx="18090">
                  <c:v>1327518000</c:v>
                </c:pt>
                <c:pt idx="18091">
                  <c:v>1327521600</c:v>
                </c:pt>
                <c:pt idx="18092">
                  <c:v>1327525200</c:v>
                </c:pt>
                <c:pt idx="18093">
                  <c:v>1327528800</c:v>
                </c:pt>
                <c:pt idx="18094">
                  <c:v>1327532400</c:v>
                </c:pt>
                <c:pt idx="18095">
                  <c:v>1327536000</c:v>
                </c:pt>
                <c:pt idx="18096">
                  <c:v>1327539600</c:v>
                </c:pt>
                <c:pt idx="18097">
                  <c:v>1327543200</c:v>
                </c:pt>
                <c:pt idx="18098">
                  <c:v>1327546800</c:v>
                </c:pt>
                <c:pt idx="18099">
                  <c:v>1327550400</c:v>
                </c:pt>
                <c:pt idx="18100">
                  <c:v>1327554000</c:v>
                </c:pt>
                <c:pt idx="18101">
                  <c:v>1327557600</c:v>
                </c:pt>
                <c:pt idx="18102">
                  <c:v>1327561200</c:v>
                </c:pt>
                <c:pt idx="18103">
                  <c:v>1327564800</c:v>
                </c:pt>
                <c:pt idx="18104">
                  <c:v>1327568400</c:v>
                </c:pt>
                <c:pt idx="18105">
                  <c:v>1327572000</c:v>
                </c:pt>
                <c:pt idx="18106">
                  <c:v>1327575600</c:v>
                </c:pt>
                <c:pt idx="18107">
                  <c:v>1327579200</c:v>
                </c:pt>
                <c:pt idx="18108">
                  <c:v>1327582800</c:v>
                </c:pt>
                <c:pt idx="18109">
                  <c:v>1327586400</c:v>
                </c:pt>
                <c:pt idx="18110">
                  <c:v>1327590000</c:v>
                </c:pt>
                <c:pt idx="18111">
                  <c:v>1327593600</c:v>
                </c:pt>
                <c:pt idx="18112">
                  <c:v>1327597200</c:v>
                </c:pt>
                <c:pt idx="18113">
                  <c:v>1327600800</c:v>
                </c:pt>
                <c:pt idx="18114">
                  <c:v>1327604400</c:v>
                </c:pt>
                <c:pt idx="18115">
                  <c:v>1327608000</c:v>
                </c:pt>
                <c:pt idx="18116">
                  <c:v>1327611600</c:v>
                </c:pt>
                <c:pt idx="18117">
                  <c:v>1327615200</c:v>
                </c:pt>
                <c:pt idx="18118">
                  <c:v>1327618800</c:v>
                </c:pt>
                <c:pt idx="18119">
                  <c:v>1327622400</c:v>
                </c:pt>
                <c:pt idx="18120">
                  <c:v>1327626000</c:v>
                </c:pt>
                <c:pt idx="18121">
                  <c:v>1327629600</c:v>
                </c:pt>
                <c:pt idx="18122">
                  <c:v>1327633200</c:v>
                </c:pt>
                <c:pt idx="18123">
                  <c:v>1327636800</c:v>
                </c:pt>
                <c:pt idx="18124">
                  <c:v>1327640400</c:v>
                </c:pt>
                <c:pt idx="18125">
                  <c:v>1327644000</c:v>
                </c:pt>
                <c:pt idx="18126">
                  <c:v>1327647600</c:v>
                </c:pt>
                <c:pt idx="18127">
                  <c:v>1327651200</c:v>
                </c:pt>
                <c:pt idx="18128">
                  <c:v>1327654800</c:v>
                </c:pt>
                <c:pt idx="18129">
                  <c:v>1327658400</c:v>
                </c:pt>
                <c:pt idx="18130">
                  <c:v>1327662000</c:v>
                </c:pt>
                <c:pt idx="18131">
                  <c:v>1327665600</c:v>
                </c:pt>
                <c:pt idx="18132">
                  <c:v>1327669200</c:v>
                </c:pt>
                <c:pt idx="18133">
                  <c:v>1327672800</c:v>
                </c:pt>
                <c:pt idx="18134">
                  <c:v>1327676400</c:v>
                </c:pt>
                <c:pt idx="18135">
                  <c:v>1327680000</c:v>
                </c:pt>
                <c:pt idx="18136">
                  <c:v>1327683600</c:v>
                </c:pt>
                <c:pt idx="18137">
                  <c:v>1327687200</c:v>
                </c:pt>
                <c:pt idx="18138">
                  <c:v>1327690800</c:v>
                </c:pt>
                <c:pt idx="18139">
                  <c:v>1327694400</c:v>
                </c:pt>
                <c:pt idx="18140">
                  <c:v>1327698000</c:v>
                </c:pt>
                <c:pt idx="18141">
                  <c:v>1327701600</c:v>
                </c:pt>
                <c:pt idx="18142">
                  <c:v>1327705200</c:v>
                </c:pt>
                <c:pt idx="18143">
                  <c:v>1327708800</c:v>
                </c:pt>
                <c:pt idx="18144">
                  <c:v>1327712400</c:v>
                </c:pt>
                <c:pt idx="18145">
                  <c:v>1327716000</c:v>
                </c:pt>
                <c:pt idx="18146">
                  <c:v>1327719600</c:v>
                </c:pt>
                <c:pt idx="18147">
                  <c:v>1327723200</c:v>
                </c:pt>
                <c:pt idx="18148">
                  <c:v>1327726800</c:v>
                </c:pt>
                <c:pt idx="18149">
                  <c:v>1327730400</c:v>
                </c:pt>
                <c:pt idx="18150">
                  <c:v>1327734000</c:v>
                </c:pt>
                <c:pt idx="18151">
                  <c:v>1327737600</c:v>
                </c:pt>
                <c:pt idx="18152">
                  <c:v>1327741200</c:v>
                </c:pt>
                <c:pt idx="18153">
                  <c:v>1327744800</c:v>
                </c:pt>
                <c:pt idx="18154">
                  <c:v>1327748400</c:v>
                </c:pt>
                <c:pt idx="18155">
                  <c:v>1327752000</c:v>
                </c:pt>
                <c:pt idx="18156">
                  <c:v>1327755600</c:v>
                </c:pt>
                <c:pt idx="18157">
                  <c:v>1327759200</c:v>
                </c:pt>
                <c:pt idx="18158">
                  <c:v>1327762800</c:v>
                </c:pt>
                <c:pt idx="18159">
                  <c:v>1327766400</c:v>
                </c:pt>
                <c:pt idx="18160">
                  <c:v>1327770000</c:v>
                </c:pt>
                <c:pt idx="18161">
                  <c:v>1327773600</c:v>
                </c:pt>
                <c:pt idx="18162">
                  <c:v>1327777200</c:v>
                </c:pt>
                <c:pt idx="18163">
                  <c:v>1327780800</c:v>
                </c:pt>
                <c:pt idx="18164">
                  <c:v>1327784400</c:v>
                </c:pt>
                <c:pt idx="18165">
                  <c:v>1327788000</c:v>
                </c:pt>
                <c:pt idx="18166">
                  <c:v>1327791600</c:v>
                </c:pt>
                <c:pt idx="18167">
                  <c:v>1327795200</c:v>
                </c:pt>
                <c:pt idx="18168">
                  <c:v>1327798800</c:v>
                </c:pt>
                <c:pt idx="18169">
                  <c:v>1327802400</c:v>
                </c:pt>
                <c:pt idx="18170">
                  <c:v>1327806000</c:v>
                </c:pt>
                <c:pt idx="18171">
                  <c:v>1327809600</c:v>
                </c:pt>
                <c:pt idx="18172">
                  <c:v>1327813200</c:v>
                </c:pt>
                <c:pt idx="18173">
                  <c:v>1327816800</c:v>
                </c:pt>
                <c:pt idx="18174">
                  <c:v>1327820400</c:v>
                </c:pt>
                <c:pt idx="18175">
                  <c:v>1327824000</c:v>
                </c:pt>
                <c:pt idx="18176">
                  <c:v>1327827600</c:v>
                </c:pt>
                <c:pt idx="18177">
                  <c:v>1327831200</c:v>
                </c:pt>
                <c:pt idx="18178">
                  <c:v>1327834800</c:v>
                </c:pt>
                <c:pt idx="18179">
                  <c:v>1327838400</c:v>
                </c:pt>
                <c:pt idx="18180">
                  <c:v>1327842000</c:v>
                </c:pt>
                <c:pt idx="18181">
                  <c:v>1327845600</c:v>
                </c:pt>
                <c:pt idx="18182">
                  <c:v>1327849200</c:v>
                </c:pt>
                <c:pt idx="18183">
                  <c:v>1327852800</c:v>
                </c:pt>
                <c:pt idx="18184">
                  <c:v>1327856400</c:v>
                </c:pt>
                <c:pt idx="18185">
                  <c:v>1327860000</c:v>
                </c:pt>
                <c:pt idx="18186">
                  <c:v>1327863600</c:v>
                </c:pt>
                <c:pt idx="18187">
                  <c:v>1327867200</c:v>
                </c:pt>
                <c:pt idx="18188">
                  <c:v>1327870800</c:v>
                </c:pt>
                <c:pt idx="18189">
                  <c:v>1327874400</c:v>
                </c:pt>
                <c:pt idx="18190">
                  <c:v>1327878000</c:v>
                </c:pt>
                <c:pt idx="18191">
                  <c:v>1327881600</c:v>
                </c:pt>
                <c:pt idx="18192">
                  <c:v>1327885200</c:v>
                </c:pt>
                <c:pt idx="18193">
                  <c:v>1327888800</c:v>
                </c:pt>
                <c:pt idx="18194">
                  <c:v>1327892400</c:v>
                </c:pt>
                <c:pt idx="18195">
                  <c:v>1327896000</c:v>
                </c:pt>
                <c:pt idx="18196">
                  <c:v>1327899600</c:v>
                </c:pt>
                <c:pt idx="18197">
                  <c:v>1327903200</c:v>
                </c:pt>
                <c:pt idx="18198">
                  <c:v>1327906800</c:v>
                </c:pt>
                <c:pt idx="18199">
                  <c:v>1327910400</c:v>
                </c:pt>
                <c:pt idx="18200">
                  <c:v>1327914000</c:v>
                </c:pt>
                <c:pt idx="18201">
                  <c:v>1327917600</c:v>
                </c:pt>
                <c:pt idx="18202">
                  <c:v>1327921200</c:v>
                </c:pt>
                <c:pt idx="18203">
                  <c:v>1327924800</c:v>
                </c:pt>
                <c:pt idx="18204">
                  <c:v>1327928400</c:v>
                </c:pt>
                <c:pt idx="18205">
                  <c:v>1327932000</c:v>
                </c:pt>
                <c:pt idx="18206">
                  <c:v>1327935600</c:v>
                </c:pt>
                <c:pt idx="18207">
                  <c:v>1327939200</c:v>
                </c:pt>
                <c:pt idx="18208">
                  <c:v>1327942800</c:v>
                </c:pt>
                <c:pt idx="18209">
                  <c:v>1327946400</c:v>
                </c:pt>
                <c:pt idx="18210">
                  <c:v>1327950000</c:v>
                </c:pt>
                <c:pt idx="18211">
                  <c:v>1327953600</c:v>
                </c:pt>
                <c:pt idx="18212">
                  <c:v>1327957200</c:v>
                </c:pt>
                <c:pt idx="18213">
                  <c:v>1327960800</c:v>
                </c:pt>
                <c:pt idx="18214">
                  <c:v>1327964400</c:v>
                </c:pt>
                <c:pt idx="18215">
                  <c:v>1327968000</c:v>
                </c:pt>
                <c:pt idx="18216">
                  <c:v>1327971600</c:v>
                </c:pt>
                <c:pt idx="18217">
                  <c:v>1327975200</c:v>
                </c:pt>
                <c:pt idx="18218">
                  <c:v>1327978800</c:v>
                </c:pt>
                <c:pt idx="18219">
                  <c:v>1327982400</c:v>
                </c:pt>
                <c:pt idx="18220">
                  <c:v>1327986000</c:v>
                </c:pt>
                <c:pt idx="18221">
                  <c:v>1327989600</c:v>
                </c:pt>
                <c:pt idx="18222">
                  <c:v>1327993200</c:v>
                </c:pt>
                <c:pt idx="18223">
                  <c:v>1327996800</c:v>
                </c:pt>
                <c:pt idx="18224">
                  <c:v>1328000400</c:v>
                </c:pt>
                <c:pt idx="18225">
                  <c:v>1328004000</c:v>
                </c:pt>
                <c:pt idx="18226">
                  <c:v>1328007600</c:v>
                </c:pt>
                <c:pt idx="18227">
                  <c:v>1328011200</c:v>
                </c:pt>
                <c:pt idx="18228">
                  <c:v>1328014800</c:v>
                </c:pt>
                <c:pt idx="18229">
                  <c:v>1328018400</c:v>
                </c:pt>
                <c:pt idx="18230">
                  <c:v>1328022000</c:v>
                </c:pt>
                <c:pt idx="18231">
                  <c:v>1328025600</c:v>
                </c:pt>
                <c:pt idx="18232">
                  <c:v>1328029200</c:v>
                </c:pt>
                <c:pt idx="18233">
                  <c:v>1328032800</c:v>
                </c:pt>
                <c:pt idx="18234">
                  <c:v>1328036400</c:v>
                </c:pt>
                <c:pt idx="18235">
                  <c:v>1328040000</c:v>
                </c:pt>
                <c:pt idx="18236">
                  <c:v>1328043600</c:v>
                </c:pt>
                <c:pt idx="18237">
                  <c:v>1328047200</c:v>
                </c:pt>
                <c:pt idx="18238">
                  <c:v>1328050800</c:v>
                </c:pt>
                <c:pt idx="18239">
                  <c:v>1328054400</c:v>
                </c:pt>
                <c:pt idx="18240">
                  <c:v>1328058000</c:v>
                </c:pt>
                <c:pt idx="18241">
                  <c:v>1328061600</c:v>
                </c:pt>
                <c:pt idx="18242">
                  <c:v>1328065200</c:v>
                </c:pt>
                <c:pt idx="18243">
                  <c:v>1328068800</c:v>
                </c:pt>
                <c:pt idx="18244">
                  <c:v>1328072400</c:v>
                </c:pt>
                <c:pt idx="18245">
                  <c:v>1328076000</c:v>
                </c:pt>
                <c:pt idx="18246">
                  <c:v>1328079600</c:v>
                </c:pt>
                <c:pt idx="18247">
                  <c:v>1328083200</c:v>
                </c:pt>
                <c:pt idx="18248">
                  <c:v>1328086800</c:v>
                </c:pt>
                <c:pt idx="18249">
                  <c:v>1328090400</c:v>
                </c:pt>
                <c:pt idx="18250">
                  <c:v>1328094000</c:v>
                </c:pt>
                <c:pt idx="18251">
                  <c:v>1328097600</c:v>
                </c:pt>
                <c:pt idx="18252">
                  <c:v>1328101200</c:v>
                </c:pt>
                <c:pt idx="18253">
                  <c:v>1328104800</c:v>
                </c:pt>
                <c:pt idx="18254">
                  <c:v>1328108400</c:v>
                </c:pt>
                <c:pt idx="18255">
                  <c:v>1328112000</c:v>
                </c:pt>
                <c:pt idx="18256">
                  <c:v>1328115600</c:v>
                </c:pt>
                <c:pt idx="18257">
                  <c:v>1328119200</c:v>
                </c:pt>
                <c:pt idx="18258">
                  <c:v>1328122800</c:v>
                </c:pt>
                <c:pt idx="18259">
                  <c:v>1328126400</c:v>
                </c:pt>
                <c:pt idx="18260">
                  <c:v>1328130000</c:v>
                </c:pt>
                <c:pt idx="18261">
                  <c:v>1328133600</c:v>
                </c:pt>
                <c:pt idx="18262">
                  <c:v>1328137200</c:v>
                </c:pt>
                <c:pt idx="18263">
                  <c:v>1328140800</c:v>
                </c:pt>
                <c:pt idx="18264">
                  <c:v>1328144400</c:v>
                </c:pt>
                <c:pt idx="18265">
                  <c:v>1328148000</c:v>
                </c:pt>
                <c:pt idx="18266">
                  <c:v>1328151600</c:v>
                </c:pt>
                <c:pt idx="18267">
                  <c:v>1328155200</c:v>
                </c:pt>
                <c:pt idx="18268">
                  <c:v>1328158800</c:v>
                </c:pt>
                <c:pt idx="18269">
                  <c:v>1328162400</c:v>
                </c:pt>
                <c:pt idx="18270">
                  <c:v>1328166000</c:v>
                </c:pt>
                <c:pt idx="18271">
                  <c:v>1328169600</c:v>
                </c:pt>
                <c:pt idx="18272">
                  <c:v>1328173200</c:v>
                </c:pt>
                <c:pt idx="18273">
                  <c:v>1328176800</c:v>
                </c:pt>
                <c:pt idx="18274">
                  <c:v>1328180400</c:v>
                </c:pt>
                <c:pt idx="18275">
                  <c:v>1328184000</c:v>
                </c:pt>
                <c:pt idx="18276">
                  <c:v>1328187600</c:v>
                </c:pt>
                <c:pt idx="18277">
                  <c:v>1328191200</c:v>
                </c:pt>
                <c:pt idx="18278">
                  <c:v>1328194800</c:v>
                </c:pt>
                <c:pt idx="18279">
                  <c:v>1328198400</c:v>
                </c:pt>
                <c:pt idx="18280">
                  <c:v>1328202000</c:v>
                </c:pt>
                <c:pt idx="18281">
                  <c:v>1328205600</c:v>
                </c:pt>
                <c:pt idx="18282">
                  <c:v>1328209200</c:v>
                </c:pt>
                <c:pt idx="18283">
                  <c:v>1328212800</c:v>
                </c:pt>
                <c:pt idx="18284">
                  <c:v>1328216400</c:v>
                </c:pt>
                <c:pt idx="18285">
                  <c:v>1328220000</c:v>
                </c:pt>
                <c:pt idx="18286">
                  <c:v>1328223600</c:v>
                </c:pt>
                <c:pt idx="18287">
                  <c:v>1328227200</c:v>
                </c:pt>
                <c:pt idx="18288">
                  <c:v>1328230800</c:v>
                </c:pt>
                <c:pt idx="18289">
                  <c:v>1328234400</c:v>
                </c:pt>
                <c:pt idx="18290">
                  <c:v>1328238000</c:v>
                </c:pt>
                <c:pt idx="18291">
                  <c:v>1328241600</c:v>
                </c:pt>
                <c:pt idx="18292">
                  <c:v>1328245200</c:v>
                </c:pt>
                <c:pt idx="18293">
                  <c:v>1328248800</c:v>
                </c:pt>
                <c:pt idx="18294">
                  <c:v>1328252400</c:v>
                </c:pt>
                <c:pt idx="18295">
                  <c:v>1328256000</c:v>
                </c:pt>
                <c:pt idx="18296">
                  <c:v>1328259600</c:v>
                </c:pt>
                <c:pt idx="18297">
                  <c:v>1328263200</c:v>
                </c:pt>
                <c:pt idx="18298">
                  <c:v>1328266800</c:v>
                </c:pt>
                <c:pt idx="18299">
                  <c:v>1328270400</c:v>
                </c:pt>
                <c:pt idx="18300">
                  <c:v>1328274000</c:v>
                </c:pt>
                <c:pt idx="18301">
                  <c:v>1328277600</c:v>
                </c:pt>
                <c:pt idx="18302">
                  <c:v>1328281200</c:v>
                </c:pt>
                <c:pt idx="18303">
                  <c:v>1328284800</c:v>
                </c:pt>
                <c:pt idx="18304">
                  <c:v>1328288400</c:v>
                </c:pt>
                <c:pt idx="18305">
                  <c:v>1328292000</c:v>
                </c:pt>
                <c:pt idx="18306">
                  <c:v>1328295600</c:v>
                </c:pt>
                <c:pt idx="18307">
                  <c:v>1328299200</c:v>
                </c:pt>
                <c:pt idx="18308">
                  <c:v>1328302800</c:v>
                </c:pt>
                <c:pt idx="18309">
                  <c:v>1328306400</c:v>
                </c:pt>
                <c:pt idx="18310">
                  <c:v>1328310000</c:v>
                </c:pt>
                <c:pt idx="18311">
                  <c:v>1328313600</c:v>
                </c:pt>
                <c:pt idx="18312">
                  <c:v>1328317200</c:v>
                </c:pt>
                <c:pt idx="18313">
                  <c:v>1328320800</c:v>
                </c:pt>
                <c:pt idx="18314">
                  <c:v>1328324400</c:v>
                </c:pt>
                <c:pt idx="18315">
                  <c:v>1328328000</c:v>
                </c:pt>
                <c:pt idx="18316">
                  <c:v>1328331600</c:v>
                </c:pt>
                <c:pt idx="18317">
                  <c:v>1328335200</c:v>
                </c:pt>
                <c:pt idx="18318">
                  <c:v>1328338800</c:v>
                </c:pt>
                <c:pt idx="18319">
                  <c:v>1328342400</c:v>
                </c:pt>
                <c:pt idx="18320">
                  <c:v>1328346000</c:v>
                </c:pt>
                <c:pt idx="18321">
                  <c:v>1328349600</c:v>
                </c:pt>
                <c:pt idx="18322">
                  <c:v>1328353200</c:v>
                </c:pt>
                <c:pt idx="18323">
                  <c:v>1328356800</c:v>
                </c:pt>
                <c:pt idx="18324">
                  <c:v>1328360400</c:v>
                </c:pt>
                <c:pt idx="18325">
                  <c:v>1328364000</c:v>
                </c:pt>
                <c:pt idx="18326">
                  <c:v>1328367600</c:v>
                </c:pt>
                <c:pt idx="18327">
                  <c:v>1328371200</c:v>
                </c:pt>
                <c:pt idx="18328">
                  <c:v>1328374800</c:v>
                </c:pt>
                <c:pt idx="18329">
                  <c:v>1328378400</c:v>
                </c:pt>
                <c:pt idx="18330">
                  <c:v>1328382000</c:v>
                </c:pt>
                <c:pt idx="18331">
                  <c:v>1328385600</c:v>
                </c:pt>
                <c:pt idx="18332">
                  <c:v>1328389200</c:v>
                </c:pt>
                <c:pt idx="18333">
                  <c:v>1328392800</c:v>
                </c:pt>
                <c:pt idx="18334">
                  <c:v>1328396400</c:v>
                </c:pt>
                <c:pt idx="18335">
                  <c:v>1328400000</c:v>
                </c:pt>
                <c:pt idx="18336">
                  <c:v>1328403600</c:v>
                </c:pt>
                <c:pt idx="18337">
                  <c:v>1328407200</c:v>
                </c:pt>
                <c:pt idx="18338">
                  <c:v>1328410800</c:v>
                </c:pt>
                <c:pt idx="18339">
                  <c:v>1328414400</c:v>
                </c:pt>
                <c:pt idx="18340">
                  <c:v>1328418000</c:v>
                </c:pt>
                <c:pt idx="18341">
                  <c:v>1328421600</c:v>
                </c:pt>
                <c:pt idx="18342">
                  <c:v>1328425200</c:v>
                </c:pt>
                <c:pt idx="18343">
                  <c:v>1328428800</c:v>
                </c:pt>
                <c:pt idx="18344">
                  <c:v>1328432400</c:v>
                </c:pt>
                <c:pt idx="18345">
                  <c:v>1328436000</c:v>
                </c:pt>
                <c:pt idx="18346">
                  <c:v>1328439600</c:v>
                </c:pt>
                <c:pt idx="18347">
                  <c:v>1328443200</c:v>
                </c:pt>
                <c:pt idx="18348">
                  <c:v>1328446800</c:v>
                </c:pt>
                <c:pt idx="18349">
                  <c:v>1328450400</c:v>
                </c:pt>
                <c:pt idx="18350">
                  <c:v>1328454000</c:v>
                </c:pt>
                <c:pt idx="18351">
                  <c:v>1328457600</c:v>
                </c:pt>
                <c:pt idx="18352">
                  <c:v>1328461200</c:v>
                </c:pt>
                <c:pt idx="18353">
                  <c:v>1328464800</c:v>
                </c:pt>
                <c:pt idx="18354">
                  <c:v>1328468400</c:v>
                </c:pt>
                <c:pt idx="18355">
                  <c:v>1328472000</c:v>
                </c:pt>
                <c:pt idx="18356">
                  <c:v>1328475600</c:v>
                </c:pt>
                <c:pt idx="18357">
                  <c:v>1328479200</c:v>
                </c:pt>
                <c:pt idx="18358">
                  <c:v>1328482800</c:v>
                </c:pt>
                <c:pt idx="18359">
                  <c:v>1328486400</c:v>
                </c:pt>
                <c:pt idx="18360">
                  <c:v>1328490000</c:v>
                </c:pt>
                <c:pt idx="18361">
                  <c:v>1328493600</c:v>
                </c:pt>
                <c:pt idx="18362">
                  <c:v>1328497200</c:v>
                </c:pt>
                <c:pt idx="18363">
                  <c:v>1328500800</c:v>
                </c:pt>
                <c:pt idx="18364">
                  <c:v>1328504400</c:v>
                </c:pt>
                <c:pt idx="18365">
                  <c:v>1328508000</c:v>
                </c:pt>
                <c:pt idx="18366">
                  <c:v>1328511600</c:v>
                </c:pt>
                <c:pt idx="18367">
                  <c:v>1328515200</c:v>
                </c:pt>
                <c:pt idx="18368">
                  <c:v>1328518800</c:v>
                </c:pt>
                <c:pt idx="18369">
                  <c:v>1328522400</c:v>
                </c:pt>
                <c:pt idx="18370">
                  <c:v>1328526000</c:v>
                </c:pt>
                <c:pt idx="18371">
                  <c:v>1328529600</c:v>
                </c:pt>
                <c:pt idx="18372">
                  <c:v>1328533200</c:v>
                </c:pt>
                <c:pt idx="18373">
                  <c:v>1328536800</c:v>
                </c:pt>
                <c:pt idx="18374">
                  <c:v>1328540400</c:v>
                </c:pt>
                <c:pt idx="18375">
                  <c:v>1328544000</c:v>
                </c:pt>
                <c:pt idx="18376">
                  <c:v>1328547600</c:v>
                </c:pt>
                <c:pt idx="18377">
                  <c:v>1328551200</c:v>
                </c:pt>
                <c:pt idx="18378">
                  <c:v>1328554800</c:v>
                </c:pt>
                <c:pt idx="18379">
                  <c:v>1328558400</c:v>
                </c:pt>
                <c:pt idx="18380">
                  <c:v>1328562000</c:v>
                </c:pt>
                <c:pt idx="18381">
                  <c:v>1328565600</c:v>
                </c:pt>
                <c:pt idx="18382">
                  <c:v>1328569200</c:v>
                </c:pt>
                <c:pt idx="18383">
                  <c:v>1328572800</c:v>
                </c:pt>
                <c:pt idx="18384">
                  <c:v>1328576400</c:v>
                </c:pt>
                <c:pt idx="18385">
                  <c:v>1328580000</c:v>
                </c:pt>
                <c:pt idx="18386">
                  <c:v>1328583600</c:v>
                </c:pt>
                <c:pt idx="18387">
                  <c:v>1328587200</c:v>
                </c:pt>
                <c:pt idx="18388">
                  <c:v>1328590800</c:v>
                </c:pt>
                <c:pt idx="18389">
                  <c:v>1328594400</c:v>
                </c:pt>
                <c:pt idx="18390">
                  <c:v>1328598000</c:v>
                </c:pt>
                <c:pt idx="18391">
                  <c:v>1328601600</c:v>
                </c:pt>
                <c:pt idx="18392">
                  <c:v>1328605200</c:v>
                </c:pt>
                <c:pt idx="18393">
                  <c:v>1328608800</c:v>
                </c:pt>
                <c:pt idx="18394">
                  <c:v>1328612400</c:v>
                </c:pt>
                <c:pt idx="18395">
                  <c:v>1328616000</c:v>
                </c:pt>
                <c:pt idx="18396">
                  <c:v>1328619600</c:v>
                </c:pt>
                <c:pt idx="18397">
                  <c:v>1328623200</c:v>
                </c:pt>
                <c:pt idx="18398">
                  <c:v>1328626800</c:v>
                </c:pt>
                <c:pt idx="18399">
                  <c:v>1328630400</c:v>
                </c:pt>
                <c:pt idx="18400">
                  <c:v>1328634000</c:v>
                </c:pt>
                <c:pt idx="18401">
                  <c:v>1328637600</c:v>
                </c:pt>
                <c:pt idx="18402">
                  <c:v>1328641200</c:v>
                </c:pt>
                <c:pt idx="18403">
                  <c:v>1328644800</c:v>
                </c:pt>
                <c:pt idx="18404">
                  <c:v>1328648400</c:v>
                </c:pt>
                <c:pt idx="18405">
                  <c:v>1328652000</c:v>
                </c:pt>
                <c:pt idx="18406">
                  <c:v>1328655600</c:v>
                </c:pt>
                <c:pt idx="18407">
                  <c:v>1328659200</c:v>
                </c:pt>
                <c:pt idx="18408">
                  <c:v>1328662800</c:v>
                </c:pt>
                <c:pt idx="18409">
                  <c:v>1328666400</c:v>
                </c:pt>
                <c:pt idx="18410">
                  <c:v>1328670000</c:v>
                </c:pt>
                <c:pt idx="18411">
                  <c:v>1328673600</c:v>
                </c:pt>
                <c:pt idx="18412">
                  <c:v>1328677200</c:v>
                </c:pt>
                <c:pt idx="18413">
                  <c:v>1328680800</c:v>
                </c:pt>
                <c:pt idx="18414">
                  <c:v>1328684400</c:v>
                </c:pt>
                <c:pt idx="18415">
                  <c:v>1328688000</c:v>
                </c:pt>
                <c:pt idx="18416">
                  <c:v>1328691600</c:v>
                </c:pt>
                <c:pt idx="18417">
                  <c:v>1328695200</c:v>
                </c:pt>
                <c:pt idx="18418">
                  <c:v>1328698800</c:v>
                </c:pt>
                <c:pt idx="18419">
                  <c:v>1328702400</c:v>
                </c:pt>
                <c:pt idx="18420">
                  <c:v>1328706000</c:v>
                </c:pt>
                <c:pt idx="18421">
                  <c:v>1328709600</c:v>
                </c:pt>
                <c:pt idx="18422">
                  <c:v>1328713200</c:v>
                </c:pt>
                <c:pt idx="18423">
                  <c:v>1328716800</c:v>
                </c:pt>
                <c:pt idx="18424">
                  <c:v>1328720400</c:v>
                </c:pt>
                <c:pt idx="18425">
                  <c:v>1328724000</c:v>
                </c:pt>
                <c:pt idx="18426">
                  <c:v>1328727600</c:v>
                </c:pt>
                <c:pt idx="18427">
                  <c:v>1328731200</c:v>
                </c:pt>
                <c:pt idx="18428">
                  <c:v>1328734800</c:v>
                </c:pt>
                <c:pt idx="18429">
                  <c:v>1328738400</c:v>
                </c:pt>
                <c:pt idx="18430">
                  <c:v>1328742000</c:v>
                </c:pt>
                <c:pt idx="18431">
                  <c:v>1328745600</c:v>
                </c:pt>
                <c:pt idx="18432">
                  <c:v>1328749200</c:v>
                </c:pt>
                <c:pt idx="18433">
                  <c:v>1328752800</c:v>
                </c:pt>
                <c:pt idx="18434">
                  <c:v>1328756400</c:v>
                </c:pt>
                <c:pt idx="18435">
                  <c:v>1328760000</c:v>
                </c:pt>
                <c:pt idx="18436">
                  <c:v>1328763600</c:v>
                </c:pt>
                <c:pt idx="18437">
                  <c:v>1328767200</c:v>
                </c:pt>
                <c:pt idx="18438">
                  <c:v>1328770800</c:v>
                </c:pt>
                <c:pt idx="18439">
                  <c:v>1328774400</c:v>
                </c:pt>
                <c:pt idx="18440">
                  <c:v>1328778000</c:v>
                </c:pt>
                <c:pt idx="18441">
                  <c:v>1328781600</c:v>
                </c:pt>
                <c:pt idx="18442">
                  <c:v>1328785200</c:v>
                </c:pt>
                <c:pt idx="18443">
                  <c:v>1328788800</c:v>
                </c:pt>
                <c:pt idx="18444">
                  <c:v>1328792400</c:v>
                </c:pt>
                <c:pt idx="18445">
                  <c:v>1328796000</c:v>
                </c:pt>
                <c:pt idx="18446">
                  <c:v>1328799600</c:v>
                </c:pt>
                <c:pt idx="18447">
                  <c:v>1328803200</c:v>
                </c:pt>
                <c:pt idx="18448">
                  <c:v>1328806800</c:v>
                </c:pt>
                <c:pt idx="18449">
                  <c:v>1328810400</c:v>
                </c:pt>
                <c:pt idx="18450">
                  <c:v>1328814000</c:v>
                </c:pt>
                <c:pt idx="18451">
                  <c:v>1328817600</c:v>
                </c:pt>
                <c:pt idx="18452">
                  <c:v>1328821200</c:v>
                </c:pt>
                <c:pt idx="18453">
                  <c:v>1328824800</c:v>
                </c:pt>
                <c:pt idx="18454">
                  <c:v>1328828400</c:v>
                </c:pt>
                <c:pt idx="18455">
                  <c:v>1328832000</c:v>
                </c:pt>
                <c:pt idx="18456">
                  <c:v>1328835600</c:v>
                </c:pt>
                <c:pt idx="18457">
                  <c:v>1328839200</c:v>
                </c:pt>
                <c:pt idx="18458">
                  <c:v>1328842800</c:v>
                </c:pt>
                <c:pt idx="18459">
                  <c:v>1328846400</c:v>
                </c:pt>
                <c:pt idx="18460">
                  <c:v>1328850000</c:v>
                </c:pt>
                <c:pt idx="18461">
                  <c:v>1328853600</c:v>
                </c:pt>
                <c:pt idx="18462">
                  <c:v>1328857200</c:v>
                </c:pt>
                <c:pt idx="18463">
                  <c:v>1328860800</c:v>
                </c:pt>
                <c:pt idx="18464">
                  <c:v>1328864400</c:v>
                </c:pt>
                <c:pt idx="18465">
                  <c:v>1328868000</c:v>
                </c:pt>
                <c:pt idx="18466">
                  <c:v>1328871600</c:v>
                </c:pt>
                <c:pt idx="18467">
                  <c:v>1328875200</c:v>
                </c:pt>
                <c:pt idx="18468">
                  <c:v>1328878800</c:v>
                </c:pt>
                <c:pt idx="18469">
                  <c:v>1328882400</c:v>
                </c:pt>
                <c:pt idx="18470">
                  <c:v>1328886000</c:v>
                </c:pt>
                <c:pt idx="18471">
                  <c:v>1328889600</c:v>
                </c:pt>
                <c:pt idx="18472">
                  <c:v>1328893200</c:v>
                </c:pt>
                <c:pt idx="18473">
                  <c:v>1328896800</c:v>
                </c:pt>
                <c:pt idx="18474">
                  <c:v>1328900400</c:v>
                </c:pt>
                <c:pt idx="18475">
                  <c:v>1328904000</c:v>
                </c:pt>
                <c:pt idx="18476">
                  <c:v>1328907600</c:v>
                </c:pt>
                <c:pt idx="18477">
                  <c:v>1328911200</c:v>
                </c:pt>
                <c:pt idx="18478">
                  <c:v>1328914800</c:v>
                </c:pt>
                <c:pt idx="18479">
                  <c:v>1328918400</c:v>
                </c:pt>
                <c:pt idx="18480">
                  <c:v>1328922000</c:v>
                </c:pt>
                <c:pt idx="18481">
                  <c:v>1328925600</c:v>
                </c:pt>
                <c:pt idx="18482">
                  <c:v>1328929200</c:v>
                </c:pt>
                <c:pt idx="18483">
                  <c:v>1328932800</c:v>
                </c:pt>
                <c:pt idx="18484">
                  <c:v>1328936400</c:v>
                </c:pt>
                <c:pt idx="18485">
                  <c:v>1328940000</c:v>
                </c:pt>
                <c:pt idx="18486">
                  <c:v>1328943600</c:v>
                </c:pt>
                <c:pt idx="18487">
                  <c:v>1328947200</c:v>
                </c:pt>
                <c:pt idx="18488">
                  <c:v>1328950800</c:v>
                </c:pt>
                <c:pt idx="18489">
                  <c:v>1328954400</c:v>
                </c:pt>
                <c:pt idx="18490">
                  <c:v>1328958000</c:v>
                </c:pt>
                <c:pt idx="18491">
                  <c:v>1328961600</c:v>
                </c:pt>
                <c:pt idx="18492">
                  <c:v>1328965200</c:v>
                </c:pt>
                <c:pt idx="18493">
                  <c:v>1328968800</c:v>
                </c:pt>
                <c:pt idx="18494">
                  <c:v>1328972400</c:v>
                </c:pt>
                <c:pt idx="18495">
                  <c:v>1328976000</c:v>
                </c:pt>
                <c:pt idx="18496">
                  <c:v>1328979600</c:v>
                </c:pt>
                <c:pt idx="18497">
                  <c:v>1328983200</c:v>
                </c:pt>
                <c:pt idx="18498">
                  <c:v>1328986800</c:v>
                </c:pt>
                <c:pt idx="18499">
                  <c:v>1328990400</c:v>
                </c:pt>
                <c:pt idx="18500">
                  <c:v>1328994000</c:v>
                </c:pt>
                <c:pt idx="18501">
                  <c:v>1328997600</c:v>
                </c:pt>
                <c:pt idx="18502">
                  <c:v>1329001200</c:v>
                </c:pt>
                <c:pt idx="18503">
                  <c:v>1329004800</c:v>
                </c:pt>
                <c:pt idx="18504">
                  <c:v>1329008400</c:v>
                </c:pt>
                <c:pt idx="18505">
                  <c:v>1329012000</c:v>
                </c:pt>
                <c:pt idx="18506">
                  <c:v>1329015600</c:v>
                </c:pt>
                <c:pt idx="18507">
                  <c:v>1329019200</c:v>
                </c:pt>
                <c:pt idx="18508">
                  <c:v>1329022800</c:v>
                </c:pt>
                <c:pt idx="18509">
                  <c:v>1329026400</c:v>
                </c:pt>
                <c:pt idx="18510">
                  <c:v>1329030000</c:v>
                </c:pt>
                <c:pt idx="18511">
                  <c:v>1329033600</c:v>
                </c:pt>
                <c:pt idx="18512">
                  <c:v>1329037200</c:v>
                </c:pt>
                <c:pt idx="18513">
                  <c:v>1329040800</c:v>
                </c:pt>
                <c:pt idx="18514">
                  <c:v>1329044400</c:v>
                </c:pt>
                <c:pt idx="18515">
                  <c:v>1329048000</c:v>
                </c:pt>
                <c:pt idx="18516">
                  <c:v>1329051600</c:v>
                </c:pt>
                <c:pt idx="18517">
                  <c:v>1329055200</c:v>
                </c:pt>
                <c:pt idx="18518">
                  <c:v>1329058800</c:v>
                </c:pt>
                <c:pt idx="18519">
                  <c:v>1329062400</c:v>
                </c:pt>
                <c:pt idx="18520">
                  <c:v>1329066000</c:v>
                </c:pt>
                <c:pt idx="18521">
                  <c:v>1329069600</c:v>
                </c:pt>
                <c:pt idx="18522">
                  <c:v>1329073200</c:v>
                </c:pt>
                <c:pt idx="18523">
                  <c:v>1329076800</c:v>
                </c:pt>
                <c:pt idx="18524">
                  <c:v>1329080400</c:v>
                </c:pt>
                <c:pt idx="18525">
                  <c:v>1329084000</c:v>
                </c:pt>
                <c:pt idx="18526">
                  <c:v>1329087600</c:v>
                </c:pt>
                <c:pt idx="18527">
                  <c:v>1329091200</c:v>
                </c:pt>
                <c:pt idx="18528">
                  <c:v>1329094800</c:v>
                </c:pt>
                <c:pt idx="18529">
                  <c:v>1329098400</c:v>
                </c:pt>
                <c:pt idx="18530">
                  <c:v>1329102000</c:v>
                </c:pt>
                <c:pt idx="18531">
                  <c:v>1329105600</c:v>
                </c:pt>
                <c:pt idx="18532">
                  <c:v>1329109200</c:v>
                </c:pt>
                <c:pt idx="18533">
                  <c:v>1329112800</c:v>
                </c:pt>
                <c:pt idx="18534">
                  <c:v>1329116400</c:v>
                </c:pt>
                <c:pt idx="18535">
                  <c:v>1329120000</c:v>
                </c:pt>
                <c:pt idx="18536">
                  <c:v>1329123600</c:v>
                </c:pt>
                <c:pt idx="18537">
                  <c:v>1329127200</c:v>
                </c:pt>
                <c:pt idx="18538">
                  <c:v>1329130800</c:v>
                </c:pt>
                <c:pt idx="18539">
                  <c:v>1329134400</c:v>
                </c:pt>
                <c:pt idx="18540">
                  <c:v>1329138000</c:v>
                </c:pt>
                <c:pt idx="18541">
                  <c:v>1329141600</c:v>
                </c:pt>
                <c:pt idx="18542">
                  <c:v>1329145200</c:v>
                </c:pt>
                <c:pt idx="18543">
                  <c:v>1329148800</c:v>
                </c:pt>
                <c:pt idx="18544">
                  <c:v>1329152400</c:v>
                </c:pt>
                <c:pt idx="18545">
                  <c:v>1329156000</c:v>
                </c:pt>
                <c:pt idx="18546">
                  <c:v>1329159600</c:v>
                </c:pt>
                <c:pt idx="18547">
                  <c:v>1329163200</c:v>
                </c:pt>
                <c:pt idx="18548">
                  <c:v>1329166800</c:v>
                </c:pt>
                <c:pt idx="18549">
                  <c:v>1329170400</c:v>
                </c:pt>
                <c:pt idx="18550">
                  <c:v>1329174000</c:v>
                </c:pt>
                <c:pt idx="18551">
                  <c:v>1329177600</c:v>
                </c:pt>
                <c:pt idx="18552">
                  <c:v>1329181200</c:v>
                </c:pt>
                <c:pt idx="18553">
                  <c:v>1329184800</c:v>
                </c:pt>
                <c:pt idx="18554">
                  <c:v>1329188400</c:v>
                </c:pt>
                <c:pt idx="18555">
                  <c:v>1329192000</c:v>
                </c:pt>
                <c:pt idx="18556">
                  <c:v>1329195600</c:v>
                </c:pt>
                <c:pt idx="18557">
                  <c:v>1329199200</c:v>
                </c:pt>
                <c:pt idx="18558">
                  <c:v>1329202800</c:v>
                </c:pt>
                <c:pt idx="18559">
                  <c:v>1329206400</c:v>
                </c:pt>
                <c:pt idx="18560">
                  <c:v>1329210000</c:v>
                </c:pt>
                <c:pt idx="18561">
                  <c:v>1329213600</c:v>
                </c:pt>
                <c:pt idx="18562">
                  <c:v>1329217200</c:v>
                </c:pt>
                <c:pt idx="18563">
                  <c:v>1329220800</c:v>
                </c:pt>
                <c:pt idx="18564">
                  <c:v>1329224400</c:v>
                </c:pt>
                <c:pt idx="18565">
                  <c:v>1329228000</c:v>
                </c:pt>
                <c:pt idx="18566">
                  <c:v>1329231600</c:v>
                </c:pt>
                <c:pt idx="18567">
                  <c:v>1329235200</c:v>
                </c:pt>
                <c:pt idx="18568">
                  <c:v>1329238800</c:v>
                </c:pt>
                <c:pt idx="18569">
                  <c:v>1329242400</c:v>
                </c:pt>
                <c:pt idx="18570">
                  <c:v>1329246000</c:v>
                </c:pt>
                <c:pt idx="18571">
                  <c:v>1329249600</c:v>
                </c:pt>
                <c:pt idx="18572">
                  <c:v>1329253200</c:v>
                </c:pt>
                <c:pt idx="18573">
                  <c:v>1329256800</c:v>
                </c:pt>
                <c:pt idx="18574">
                  <c:v>1329260400</c:v>
                </c:pt>
                <c:pt idx="18575">
                  <c:v>1329264000</c:v>
                </c:pt>
                <c:pt idx="18576">
                  <c:v>1329267600</c:v>
                </c:pt>
                <c:pt idx="18577">
                  <c:v>1329271200</c:v>
                </c:pt>
                <c:pt idx="18578">
                  <c:v>1329274800</c:v>
                </c:pt>
                <c:pt idx="18579">
                  <c:v>1329278400</c:v>
                </c:pt>
                <c:pt idx="18580">
                  <c:v>1329282000</c:v>
                </c:pt>
                <c:pt idx="18581">
                  <c:v>1329285600</c:v>
                </c:pt>
                <c:pt idx="18582">
                  <c:v>1329289200</c:v>
                </c:pt>
                <c:pt idx="18583">
                  <c:v>1329292800</c:v>
                </c:pt>
                <c:pt idx="18584">
                  <c:v>1329296400</c:v>
                </c:pt>
                <c:pt idx="18585">
                  <c:v>1329300000</c:v>
                </c:pt>
                <c:pt idx="18586">
                  <c:v>1329303600</c:v>
                </c:pt>
                <c:pt idx="18587">
                  <c:v>1329307200</c:v>
                </c:pt>
                <c:pt idx="18588">
                  <c:v>1329310800</c:v>
                </c:pt>
                <c:pt idx="18589">
                  <c:v>1329314400</c:v>
                </c:pt>
                <c:pt idx="18590">
                  <c:v>1329318000</c:v>
                </c:pt>
                <c:pt idx="18591">
                  <c:v>1329321600</c:v>
                </c:pt>
                <c:pt idx="18592">
                  <c:v>1329325200</c:v>
                </c:pt>
                <c:pt idx="18593">
                  <c:v>1329328800</c:v>
                </c:pt>
                <c:pt idx="18594">
                  <c:v>1329332400</c:v>
                </c:pt>
                <c:pt idx="18595">
                  <c:v>1329336000</c:v>
                </c:pt>
                <c:pt idx="18596">
                  <c:v>1329339600</c:v>
                </c:pt>
                <c:pt idx="18597">
                  <c:v>1329343200</c:v>
                </c:pt>
                <c:pt idx="18598">
                  <c:v>1329346800</c:v>
                </c:pt>
                <c:pt idx="18599">
                  <c:v>1329350400</c:v>
                </c:pt>
                <c:pt idx="18600">
                  <c:v>1329354000</c:v>
                </c:pt>
                <c:pt idx="18601">
                  <c:v>1329357600</c:v>
                </c:pt>
                <c:pt idx="18602">
                  <c:v>1329361200</c:v>
                </c:pt>
                <c:pt idx="18603">
                  <c:v>1329364800</c:v>
                </c:pt>
                <c:pt idx="18604">
                  <c:v>1329368400</c:v>
                </c:pt>
                <c:pt idx="18605">
                  <c:v>1329372000</c:v>
                </c:pt>
                <c:pt idx="18606">
                  <c:v>1329375600</c:v>
                </c:pt>
                <c:pt idx="18607">
                  <c:v>1329379200</c:v>
                </c:pt>
                <c:pt idx="18608">
                  <c:v>1329382800</c:v>
                </c:pt>
                <c:pt idx="18609">
                  <c:v>1329386400</c:v>
                </c:pt>
                <c:pt idx="18610">
                  <c:v>1329390000</c:v>
                </c:pt>
                <c:pt idx="18611">
                  <c:v>1329393600</c:v>
                </c:pt>
                <c:pt idx="18612">
                  <c:v>1329397200</c:v>
                </c:pt>
                <c:pt idx="18613">
                  <c:v>1329400800</c:v>
                </c:pt>
                <c:pt idx="18614">
                  <c:v>1329404400</c:v>
                </c:pt>
                <c:pt idx="18615">
                  <c:v>1329408000</c:v>
                </c:pt>
                <c:pt idx="18616">
                  <c:v>1329411600</c:v>
                </c:pt>
                <c:pt idx="18617">
                  <c:v>1329415200</c:v>
                </c:pt>
                <c:pt idx="18618">
                  <c:v>1329418800</c:v>
                </c:pt>
                <c:pt idx="18619">
                  <c:v>1329422400</c:v>
                </c:pt>
                <c:pt idx="18620">
                  <c:v>1329426000</c:v>
                </c:pt>
                <c:pt idx="18621">
                  <c:v>1329429600</c:v>
                </c:pt>
                <c:pt idx="18622">
                  <c:v>1329433200</c:v>
                </c:pt>
                <c:pt idx="18623">
                  <c:v>1329436800</c:v>
                </c:pt>
                <c:pt idx="18624">
                  <c:v>1329440400</c:v>
                </c:pt>
                <c:pt idx="18625">
                  <c:v>1329444000</c:v>
                </c:pt>
                <c:pt idx="18626">
                  <c:v>1329447600</c:v>
                </c:pt>
                <c:pt idx="18627">
                  <c:v>1329451200</c:v>
                </c:pt>
                <c:pt idx="18628">
                  <c:v>1329454800</c:v>
                </c:pt>
                <c:pt idx="18629">
                  <c:v>1329458400</c:v>
                </c:pt>
                <c:pt idx="18630">
                  <c:v>1329462000</c:v>
                </c:pt>
                <c:pt idx="18631">
                  <c:v>1329465600</c:v>
                </c:pt>
                <c:pt idx="18632">
                  <c:v>1329469200</c:v>
                </c:pt>
                <c:pt idx="18633">
                  <c:v>1329472800</c:v>
                </c:pt>
                <c:pt idx="18634">
                  <c:v>1329476400</c:v>
                </c:pt>
                <c:pt idx="18635">
                  <c:v>1329480000</c:v>
                </c:pt>
                <c:pt idx="18636">
                  <c:v>1329483600</c:v>
                </c:pt>
                <c:pt idx="18637">
                  <c:v>1329487200</c:v>
                </c:pt>
                <c:pt idx="18638">
                  <c:v>1329490800</c:v>
                </c:pt>
                <c:pt idx="18639">
                  <c:v>1329494400</c:v>
                </c:pt>
                <c:pt idx="18640">
                  <c:v>1329498000</c:v>
                </c:pt>
                <c:pt idx="18641">
                  <c:v>1329501600</c:v>
                </c:pt>
                <c:pt idx="18642">
                  <c:v>1329505200</c:v>
                </c:pt>
                <c:pt idx="18643">
                  <c:v>1329508800</c:v>
                </c:pt>
                <c:pt idx="18644">
                  <c:v>1329512400</c:v>
                </c:pt>
                <c:pt idx="18645">
                  <c:v>1329516000</c:v>
                </c:pt>
                <c:pt idx="18646">
                  <c:v>1329519600</c:v>
                </c:pt>
                <c:pt idx="18647">
                  <c:v>1329523200</c:v>
                </c:pt>
                <c:pt idx="18648">
                  <c:v>1329526800</c:v>
                </c:pt>
                <c:pt idx="18649">
                  <c:v>1329530400</c:v>
                </c:pt>
                <c:pt idx="18650">
                  <c:v>1329534000</c:v>
                </c:pt>
                <c:pt idx="18651">
                  <c:v>1329537600</c:v>
                </c:pt>
                <c:pt idx="18652">
                  <c:v>1329541200</c:v>
                </c:pt>
                <c:pt idx="18653">
                  <c:v>1329544800</c:v>
                </c:pt>
                <c:pt idx="18654">
                  <c:v>1329548400</c:v>
                </c:pt>
                <c:pt idx="18655">
                  <c:v>1329552000</c:v>
                </c:pt>
                <c:pt idx="18656">
                  <c:v>1329555600</c:v>
                </c:pt>
                <c:pt idx="18657">
                  <c:v>1329559200</c:v>
                </c:pt>
                <c:pt idx="18658">
                  <c:v>1329562800</c:v>
                </c:pt>
                <c:pt idx="18659">
                  <c:v>1329566400</c:v>
                </c:pt>
                <c:pt idx="18660">
                  <c:v>1329570000</c:v>
                </c:pt>
                <c:pt idx="18661">
                  <c:v>1329573600</c:v>
                </c:pt>
                <c:pt idx="18662">
                  <c:v>1329577200</c:v>
                </c:pt>
                <c:pt idx="18663">
                  <c:v>1329580800</c:v>
                </c:pt>
                <c:pt idx="18664">
                  <c:v>1329584400</c:v>
                </c:pt>
                <c:pt idx="18665">
                  <c:v>1329588000</c:v>
                </c:pt>
                <c:pt idx="18666">
                  <c:v>1329591600</c:v>
                </c:pt>
                <c:pt idx="18667">
                  <c:v>1329595200</c:v>
                </c:pt>
                <c:pt idx="18668">
                  <c:v>1329598800</c:v>
                </c:pt>
                <c:pt idx="18669">
                  <c:v>1329602400</c:v>
                </c:pt>
                <c:pt idx="18670">
                  <c:v>1329606000</c:v>
                </c:pt>
                <c:pt idx="18671">
                  <c:v>1329609600</c:v>
                </c:pt>
                <c:pt idx="18672">
                  <c:v>1329613200</c:v>
                </c:pt>
                <c:pt idx="18673">
                  <c:v>1329616800</c:v>
                </c:pt>
                <c:pt idx="18674">
                  <c:v>1329620400</c:v>
                </c:pt>
                <c:pt idx="18675">
                  <c:v>1329624000</c:v>
                </c:pt>
                <c:pt idx="18676">
                  <c:v>1329627600</c:v>
                </c:pt>
                <c:pt idx="18677">
                  <c:v>1329631200</c:v>
                </c:pt>
                <c:pt idx="18678">
                  <c:v>1329634800</c:v>
                </c:pt>
                <c:pt idx="18679">
                  <c:v>1329638400</c:v>
                </c:pt>
                <c:pt idx="18680">
                  <c:v>1329642000</c:v>
                </c:pt>
                <c:pt idx="18681">
                  <c:v>1329645600</c:v>
                </c:pt>
                <c:pt idx="18682">
                  <c:v>1329649200</c:v>
                </c:pt>
                <c:pt idx="18683">
                  <c:v>1329652800</c:v>
                </c:pt>
                <c:pt idx="18684">
                  <c:v>1329656400</c:v>
                </c:pt>
                <c:pt idx="18685">
                  <c:v>1329660000</c:v>
                </c:pt>
                <c:pt idx="18686">
                  <c:v>1329663600</c:v>
                </c:pt>
                <c:pt idx="18687">
                  <c:v>1329667200</c:v>
                </c:pt>
                <c:pt idx="18688">
                  <c:v>1329670800</c:v>
                </c:pt>
                <c:pt idx="18689">
                  <c:v>1329674400</c:v>
                </c:pt>
                <c:pt idx="18690">
                  <c:v>1329678000</c:v>
                </c:pt>
                <c:pt idx="18691">
                  <c:v>1329681600</c:v>
                </c:pt>
                <c:pt idx="18692">
                  <c:v>1329685200</c:v>
                </c:pt>
                <c:pt idx="18693">
                  <c:v>1329688800</c:v>
                </c:pt>
                <c:pt idx="18694">
                  <c:v>1329692400</c:v>
                </c:pt>
                <c:pt idx="18695">
                  <c:v>1329696000</c:v>
                </c:pt>
                <c:pt idx="18696">
                  <c:v>1329699600</c:v>
                </c:pt>
                <c:pt idx="18697">
                  <c:v>1329703200</c:v>
                </c:pt>
                <c:pt idx="18698">
                  <c:v>1329706800</c:v>
                </c:pt>
                <c:pt idx="18699">
                  <c:v>1329710400</c:v>
                </c:pt>
                <c:pt idx="18700">
                  <c:v>1329714000</c:v>
                </c:pt>
                <c:pt idx="18701">
                  <c:v>1329717600</c:v>
                </c:pt>
                <c:pt idx="18702">
                  <c:v>1329721200</c:v>
                </c:pt>
                <c:pt idx="18703">
                  <c:v>1329724800</c:v>
                </c:pt>
                <c:pt idx="18704">
                  <c:v>1329728400</c:v>
                </c:pt>
                <c:pt idx="18705">
                  <c:v>1329732000</c:v>
                </c:pt>
                <c:pt idx="18706">
                  <c:v>1329735600</c:v>
                </c:pt>
                <c:pt idx="18707">
                  <c:v>1329739200</c:v>
                </c:pt>
                <c:pt idx="18708">
                  <c:v>1329742800</c:v>
                </c:pt>
                <c:pt idx="18709">
                  <c:v>1329746400</c:v>
                </c:pt>
                <c:pt idx="18710">
                  <c:v>1329750000</c:v>
                </c:pt>
                <c:pt idx="18711">
                  <c:v>1329753600</c:v>
                </c:pt>
                <c:pt idx="18712">
                  <c:v>1329757200</c:v>
                </c:pt>
                <c:pt idx="18713">
                  <c:v>1329760800</c:v>
                </c:pt>
                <c:pt idx="18714">
                  <c:v>1329764400</c:v>
                </c:pt>
                <c:pt idx="18715">
                  <c:v>1329768000</c:v>
                </c:pt>
                <c:pt idx="18716">
                  <c:v>1329771600</c:v>
                </c:pt>
                <c:pt idx="18717">
                  <c:v>1329775200</c:v>
                </c:pt>
                <c:pt idx="18718">
                  <c:v>1329778800</c:v>
                </c:pt>
                <c:pt idx="18719">
                  <c:v>1329782400</c:v>
                </c:pt>
                <c:pt idx="18720">
                  <c:v>1329786000</c:v>
                </c:pt>
                <c:pt idx="18721">
                  <c:v>1329789600</c:v>
                </c:pt>
                <c:pt idx="18722">
                  <c:v>1329793200</c:v>
                </c:pt>
                <c:pt idx="18723">
                  <c:v>1329796800</c:v>
                </c:pt>
                <c:pt idx="18724">
                  <c:v>1329800400</c:v>
                </c:pt>
                <c:pt idx="18725">
                  <c:v>1329804000</c:v>
                </c:pt>
                <c:pt idx="18726">
                  <c:v>1329807600</c:v>
                </c:pt>
                <c:pt idx="18727">
                  <c:v>1329811200</c:v>
                </c:pt>
                <c:pt idx="18728">
                  <c:v>1329814800</c:v>
                </c:pt>
                <c:pt idx="18729">
                  <c:v>1329818400</c:v>
                </c:pt>
                <c:pt idx="18730">
                  <c:v>1329822000</c:v>
                </c:pt>
                <c:pt idx="18731">
                  <c:v>1329825600</c:v>
                </c:pt>
                <c:pt idx="18732">
                  <c:v>1329829200</c:v>
                </c:pt>
                <c:pt idx="18733">
                  <c:v>1329832800</c:v>
                </c:pt>
                <c:pt idx="18734">
                  <c:v>1329836400</c:v>
                </c:pt>
                <c:pt idx="18735">
                  <c:v>1329840000</c:v>
                </c:pt>
                <c:pt idx="18736">
                  <c:v>1329843600</c:v>
                </c:pt>
                <c:pt idx="18737">
                  <c:v>1329847200</c:v>
                </c:pt>
                <c:pt idx="18738">
                  <c:v>1329850800</c:v>
                </c:pt>
                <c:pt idx="18739">
                  <c:v>1329854400</c:v>
                </c:pt>
                <c:pt idx="18740">
                  <c:v>1329858000</c:v>
                </c:pt>
                <c:pt idx="18741">
                  <c:v>1329861600</c:v>
                </c:pt>
                <c:pt idx="18742">
                  <c:v>1329865200</c:v>
                </c:pt>
                <c:pt idx="18743">
                  <c:v>1329868800</c:v>
                </c:pt>
                <c:pt idx="18744">
                  <c:v>1329872400</c:v>
                </c:pt>
                <c:pt idx="18745">
                  <c:v>1329876000</c:v>
                </c:pt>
                <c:pt idx="18746">
                  <c:v>1329879600</c:v>
                </c:pt>
                <c:pt idx="18747">
                  <c:v>1329883200</c:v>
                </c:pt>
                <c:pt idx="18748">
                  <c:v>1329886800</c:v>
                </c:pt>
                <c:pt idx="18749">
                  <c:v>1329890400</c:v>
                </c:pt>
                <c:pt idx="18750">
                  <c:v>1329894000</c:v>
                </c:pt>
                <c:pt idx="18751">
                  <c:v>1329897600</c:v>
                </c:pt>
                <c:pt idx="18752">
                  <c:v>1329901200</c:v>
                </c:pt>
                <c:pt idx="18753">
                  <c:v>1329904800</c:v>
                </c:pt>
                <c:pt idx="18754">
                  <c:v>1329908400</c:v>
                </c:pt>
                <c:pt idx="18755">
                  <c:v>1329912000</c:v>
                </c:pt>
                <c:pt idx="18756">
                  <c:v>1329915600</c:v>
                </c:pt>
                <c:pt idx="18757">
                  <c:v>1329919200</c:v>
                </c:pt>
                <c:pt idx="18758">
                  <c:v>1329922800</c:v>
                </c:pt>
                <c:pt idx="18759">
                  <c:v>1329926400</c:v>
                </c:pt>
                <c:pt idx="18760">
                  <c:v>1329930000</c:v>
                </c:pt>
                <c:pt idx="18761">
                  <c:v>1329933600</c:v>
                </c:pt>
                <c:pt idx="18762">
                  <c:v>1329937200</c:v>
                </c:pt>
                <c:pt idx="18763">
                  <c:v>1329940800</c:v>
                </c:pt>
                <c:pt idx="18764">
                  <c:v>1329944400</c:v>
                </c:pt>
                <c:pt idx="18765">
                  <c:v>1329948000</c:v>
                </c:pt>
                <c:pt idx="18766">
                  <c:v>1329951600</c:v>
                </c:pt>
                <c:pt idx="18767">
                  <c:v>1329955200</c:v>
                </c:pt>
                <c:pt idx="18768">
                  <c:v>1329958800</c:v>
                </c:pt>
                <c:pt idx="18769">
                  <c:v>1329962400</c:v>
                </c:pt>
                <c:pt idx="18770">
                  <c:v>1329966000</c:v>
                </c:pt>
                <c:pt idx="18771">
                  <c:v>1329969600</c:v>
                </c:pt>
                <c:pt idx="18772">
                  <c:v>1329973200</c:v>
                </c:pt>
                <c:pt idx="18773">
                  <c:v>1329976800</c:v>
                </c:pt>
                <c:pt idx="18774">
                  <c:v>1329980400</c:v>
                </c:pt>
                <c:pt idx="18775">
                  <c:v>1329984000</c:v>
                </c:pt>
                <c:pt idx="18776">
                  <c:v>1329987600</c:v>
                </c:pt>
                <c:pt idx="18777">
                  <c:v>1329991200</c:v>
                </c:pt>
                <c:pt idx="18778">
                  <c:v>1329994800</c:v>
                </c:pt>
                <c:pt idx="18779">
                  <c:v>1329998400</c:v>
                </c:pt>
                <c:pt idx="18780">
                  <c:v>1330002000</c:v>
                </c:pt>
                <c:pt idx="18781">
                  <c:v>1330005600</c:v>
                </c:pt>
                <c:pt idx="18782">
                  <c:v>1330009200</c:v>
                </c:pt>
                <c:pt idx="18783">
                  <c:v>1330012800</c:v>
                </c:pt>
                <c:pt idx="18784">
                  <c:v>1330016400</c:v>
                </c:pt>
                <c:pt idx="18785">
                  <c:v>1330020000</c:v>
                </c:pt>
                <c:pt idx="18786">
                  <c:v>1330023600</c:v>
                </c:pt>
                <c:pt idx="18787">
                  <c:v>1330027200</c:v>
                </c:pt>
                <c:pt idx="18788">
                  <c:v>1330030800</c:v>
                </c:pt>
                <c:pt idx="18789">
                  <c:v>1330034400</c:v>
                </c:pt>
                <c:pt idx="18790">
                  <c:v>1330038000</c:v>
                </c:pt>
                <c:pt idx="18791">
                  <c:v>1330041600</c:v>
                </c:pt>
                <c:pt idx="18792">
                  <c:v>1330045200</c:v>
                </c:pt>
                <c:pt idx="18793">
                  <c:v>1330048800</c:v>
                </c:pt>
                <c:pt idx="18794">
                  <c:v>1330052400</c:v>
                </c:pt>
                <c:pt idx="18795">
                  <c:v>1330056000</c:v>
                </c:pt>
                <c:pt idx="18796">
                  <c:v>1330059600</c:v>
                </c:pt>
                <c:pt idx="18797">
                  <c:v>1330063200</c:v>
                </c:pt>
                <c:pt idx="18798">
                  <c:v>1330066800</c:v>
                </c:pt>
                <c:pt idx="18799">
                  <c:v>1330070400</c:v>
                </c:pt>
                <c:pt idx="18800">
                  <c:v>1330074000</c:v>
                </c:pt>
                <c:pt idx="18801">
                  <c:v>1330077600</c:v>
                </c:pt>
                <c:pt idx="18802">
                  <c:v>1330081200</c:v>
                </c:pt>
                <c:pt idx="18803">
                  <c:v>1330084800</c:v>
                </c:pt>
                <c:pt idx="18804">
                  <c:v>1330088400</c:v>
                </c:pt>
                <c:pt idx="18805">
                  <c:v>1330092000</c:v>
                </c:pt>
                <c:pt idx="18806">
                  <c:v>1330095600</c:v>
                </c:pt>
                <c:pt idx="18807">
                  <c:v>1330099200</c:v>
                </c:pt>
                <c:pt idx="18808">
                  <c:v>1330102800</c:v>
                </c:pt>
                <c:pt idx="18809">
                  <c:v>1330106400</c:v>
                </c:pt>
                <c:pt idx="18810">
                  <c:v>1330110000</c:v>
                </c:pt>
                <c:pt idx="18811">
                  <c:v>1330113600</c:v>
                </c:pt>
                <c:pt idx="18812">
                  <c:v>1330117200</c:v>
                </c:pt>
                <c:pt idx="18813">
                  <c:v>1330120800</c:v>
                </c:pt>
                <c:pt idx="18814">
                  <c:v>1330124400</c:v>
                </c:pt>
                <c:pt idx="18815">
                  <c:v>1330128000</c:v>
                </c:pt>
                <c:pt idx="18816">
                  <c:v>1330131600</c:v>
                </c:pt>
                <c:pt idx="18817">
                  <c:v>1330135200</c:v>
                </c:pt>
                <c:pt idx="18818">
                  <c:v>1330138800</c:v>
                </c:pt>
                <c:pt idx="18819">
                  <c:v>1330142400</c:v>
                </c:pt>
                <c:pt idx="18820">
                  <c:v>1330146000</c:v>
                </c:pt>
                <c:pt idx="18821">
                  <c:v>1330149600</c:v>
                </c:pt>
                <c:pt idx="18822">
                  <c:v>1330153200</c:v>
                </c:pt>
                <c:pt idx="18823">
                  <c:v>1330156800</c:v>
                </c:pt>
                <c:pt idx="18824">
                  <c:v>1330160400</c:v>
                </c:pt>
                <c:pt idx="18825">
                  <c:v>1330164000</c:v>
                </c:pt>
                <c:pt idx="18826">
                  <c:v>1330167600</c:v>
                </c:pt>
                <c:pt idx="18827">
                  <c:v>1330171200</c:v>
                </c:pt>
                <c:pt idx="18828">
                  <c:v>1330174800</c:v>
                </c:pt>
                <c:pt idx="18829">
                  <c:v>1330178400</c:v>
                </c:pt>
                <c:pt idx="18830">
                  <c:v>1330182000</c:v>
                </c:pt>
                <c:pt idx="18831">
                  <c:v>1330185600</c:v>
                </c:pt>
                <c:pt idx="18832">
                  <c:v>1330189200</c:v>
                </c:pt>
                <c:pt idx="18833">
                  <c:v>1330192800</c:v>
                </c:pt>
                <c:pt idx="18834">
                  <c:v>1330196400</c:v>
                </c:pt>
                <c:pt idx="18835">
                  <c:v>1330200000</c:v>
                </c:pt>
                <c:pt idx="18836">
                  <c:v>1330203600</c:v>
                </c:pt>
                <c:pt idx="18837">
                  <c:v>1330207200</c:v>
                </c:pt>
                <c:pt idx="18838">
                  <c:v>1330210800</c:v>
                </c:pt>
                <c:pt idx="18839">
                  <c:v>1330214400</c:v>
                </c:pt>
                <c:pt idx="18840">
                  <c:v>1330218000</c:v>
                </c:pt>
                <c:pt idx="18841">
                  <c:v>1330221600</c:v>
                </c:pt>
                <c:pt idx="18842">
                  <c:v>1330225200</c:v>
                </c:pt>
                <c:pt idx="18843">
                  <c:v>1330228800</c:v>
                </c:pt>
                <c:pt idx="18844">
                  <c:v>1330232400</c:v>
                </c:pt>
                <c:pt idx="18845">
                  <c:v>1330236000</c:v>
                </c:pt>
                <c:pt idx="18846">
                  <c:v>1330239600</c:v>
                </c:pt>
                <c:pt idx="18847">
                  <c:v>1330243200</c:v>
                </c:pt>
                <c:pt idx="18848">
                  <c:v>1330246800</c:v>
                </c:pt>
                <c:pt idx="18849">
                  <c:v>1330250400</c:v>
                </c:pt>
                <c:pt idx="18850">
                  <c:v>1330254000</c:v>
                </c:pt>
                <c:pt idx="18851">
                  <c:v>1330257600</c:v>
                </c:pt>
                <c:pt idx="18852">
                  <c:v>1330261200</c:v>
                </c:pt>
                <c:pt idx="18853">
                  <c:v>1330264800</c:v>
                </c:pt>
                <c:pt idx="18854">
                  <c:v>1330268400</c:v>
                </c:pt>
                <c:pt idx="18855">
                  <c:v>1330272000</c:v>
                </c:pt>
                <c:pt idx="18856">
                  <c:v>1330275600</c:v>
                </c:pt>
                <c:pt idx="18857">
                  <c:v>1330279200</c:v>
                </c:pt>
                <c:pt idx="18858">
                  <c:v>1330282800</c:v>
                </c:pt>
                <c:pt idx="18859">
                  <c:v>1330286400</c:v>
                </c:pt>
                <c:pt idx="18860">
                  <c:v>1330290000</c:v>
                </c:pt>
                <c:pt idx="18861">
                  <c:v>1330293600</c:v>
                </c:pt>
                <c:pt idx="18862">
                  <c:v>1330297200</c:v>
                </c:pt>
                <c:pt idx="18863">
                  <c:v>1330300800</c:v>
                </c:pt>
                <c:pt idx="18864">
                  <c:v>1330304400</c:v>
                </c:pt>
                <c:pt idx="18865">
                  <c:v>1330308000</c:v>
                </c:pt>
                <c:pt idx="18866">
                  <c:v>1330311600</c:v>
                </c:pt>
                <c:pt idx="18867">
                  <c:v>1330315200</c:v>
                </c:pt>
                <c:pt idx="18868">
                  <c:v>1330318800</c:v>
                </c:pt>
                <c:pt idx="18869">
                  <c:v>1330322400</c:v>
                </c:pt>
                <c:pt idx="18870">
                  <c:v>1330326000</c:v>
                </c:pt>
                <c:pt idx="18871">
                  <c:v>1330329600</c:v>
                </c:pt>
                <c:pt idx="18872">
                  <c:v>1330333200</c:v>
                </c:pt>
                <c:pt idx="18873">
                  <c:v>1330336800</c:v>
                </c:pt>
                <c:pt idx="18874">
                  <c:v>1330340400</c:v>
                </c:pt>
                <c:pt idx="18875">
                  <c:v>1330344000</c:v>
                </c:pt>
                <c:pt idx="18876">
                  <c:v>1330347600</c:v>
                </c:pt>
                <c:pt idx="18877">
                  <c:v>1330351200</c:v>
                </c:pt>
                <c:pt idx="18878">
                  <c:v>1330354800</c:v>
                </c:pt>
                <c:pt idx="18879">
                  <c:v>1330358400</c:v>
                </c:pt>
                <c:pt idx="18880">
                  <c:v>1330362000</c:v>
                </c:pt>
                <c:pt idx="18881">
                  <c:v>1330365600</c:v>
                </c:pt>
                <c:pt idx="18882">
                  <c:v>1330369200</c:v>
                </c:pt>
                <c:pt idx="18883">
                  <c:v>1330372800</c:v>
                </c:pt>
                <c:pt idx="18884">
                  <c:v>1330376400</c:v>
                </c:pt>
                <c:pt idx="18885">
                  <c:v>1330380000</c:v>
                </c:pt>
                <c:pt idx="18886">
                  <c:v>1330383600</c:v>
                </c:pt>
                <c:pt idx="18887">
                  <c:v>1330387200</c:v>
                </c:pt>
                <c:pt idx="18888">
                  <c:v>1330390800</c:v>
                </c:pt>
                <c:pt idx="18889">
                  <c:v>1330394400</c:v>
                </c:pt>
                <c:pt idx="18890">
                  <c:v>1330398000</c:v>
                </c:pt>
                <c:pt idx="18891">
                  <c:v>1330401600</c:v>
                </c:pt>
                <c:pt idx="18892">
                  <c:v>1330405200</c:v>
                </c:pt>
                <c:pt idx="18893">
                  <c:v>1330408800</c:v>
                </c:pt>
                <c:pt idx="18894">
                  <c:v>1330412400</c:v>
                </c:pt>
                <c:pt idx="18895">
                  <c:v>1330416000</c:v>
                </c:pt>
                <c:pt idx="18896">
                  <c:v>1330419600</c:v>
                </c:pt>
                <c:pt idx="18897">
                  <c:v>1330423200</c:v>
                </c:pt>
                <c:pt idx="18898">
                  <c:v>1330426800</c:v>
                </c:pt>
                <c:pt idx="18899">
                  <c:v>1330430400</c:v>
                </c:pt>
                <c:pt idx="18900">
                  <c:v>1330434000</c:v>
                </c:pt>
                <c:pt idx="18901">
                  <c:v>1330437600</c:v>
                </c:pt>
                <c:pt idx="18902">
                  <c:v>1330441200</c:v>
                </c:pt>
                <c:pt idx="18903">
                  <c:v>1330444800</c:v>
                </c:pt>
                <c:pt idx="18904">
                  <c:v>1330448400</c:v>
                </c:pt>
                <c:pt idx="18905">
                  <c:v>1330452000</c:v>
                </c:pt>
                <c:pt idx="18906">
                  <c:v>1330455600</c:v>
                </c:pt>
                <c:pt idx="18907">
                  <c:v>1330459200</c:v>
                </c:pt>
                <c:pt idx="18908">
                  <c:v>1330462800</c:v>
                </c:pt>
                <c:pt idx="18909">
                  <c:v>1330466400</c:v>
                </c:pt>
                <c:pt idx="18910">
                  <c:v>1330470000</c:v>
                </c:pt>
                <c:pt idx="18911">
                  <c:v>1330473600</c:v>
                </c:pt>
                <c:pt idx="18912">
                  <c:v>1330477200</c:v>
                </c:pt>
                <c:pt idx="18913">
                  <c:v>1330480800</c:v>
                </c:pt>
                <c:pt idx="18914">
                  <c:v>1330484400</c:v>
                </c:pt>
                <c:pt idx="18915">
                  <c:v>1330488000</c:v>
                </c:pt>
                <c:pt idx="18916">
                  <c:v>1330491600</c:v>
                </c:pt>
                <c:pt idx="18917">
                  <c:v>1330495200</c:v>
                </c:pt>
                <c:pt idx="18918">
                  <c:v>1330498800</c:v>
                </c:pt>
                <c:pt idx="18919">
                  <c:v>1330502400</c:v>
                </c:pt>
                <c:pt idx="18920">
                  <c:v>1330506000</c:v>
                </c:pt>
                <c:pt idx="18921">
                  <c:v>1330509600</c:v>
                </c:pt>
                <c:pt idx="18922">
                  <c:v>1330513200</c:v>
                </c:pt>
                <c:pt idx="18923">
                  <c:v>1330516800</c:v>
                </c:pt>
                <c:pt idx="18924">
                  <c:v>1330520400</c:v>
                </c:pt>
                <c:pt idx="18925">
                  <c:v>1330524000</c:v>
                </c:pt>
                <c:pt idx="18926">
                  <c:v>1330527600</c:v>
                </c:pt>
                <c:pt idx="18927">
                  <c:v>1330531200</c:v>
                </c:pt>
                <c:pt idx="18928">
                  <c:v>1330534800</c:v>
                </c:pt>
                <c:pt idx="18929">
                  <c:v>1330538400</c:v>
                </c:pt>
                <c:pt idx="18930">
                  <c:v>1330542000</c:v>
                </c:pt>
                <c:pt idx="18931">
                  <c:v>1330545600</c:v>
                </c:pt>
                <c:pt idx="18932">
                  <c:v>1330549200</c:v>
                </c:pt>
                <c:pt idx="18933">
                  <c:v>1330552800</c:v>
                </c:pt>
                <c:pt idx="18934">
                  <c:v>1330556400</c:v>
                </c:pt>
                <c:pt idx="18935">
                  <c:v>1330560000</c:v>
                </c:pt>
                <c:pt idx="18936">
                  <c:v>1330563600</c:v>
                </c:pt>
                <c:pt idx="18937">
                  <c:v>1330567200</c:v>
                </c:pt>
                <c:pt idx="18938">
                  <c:v>1330570800</c:v>
                </c:pt>
                <c:pt idx="18939">
                  <c:v>1330574400</c:v>
                </c:pt>
                <c:pt idx="18940">
                  <c:v>1330578000</c:v>
                </c:pt>
                <c:pt idx="18941">
                  <c:v>1330581600</c:v>
                </c:pt>
                <c:pt idx="18942">
                  <c:v>1330585200</c:v>
                </c:pt>
                <c:pt idx="18943">
                  <c:v>1330588800</c:v>
                </c:pt>
                <c:pt idx="18944">
                  <c:v>1330592400</c:v>
                </c:pt>
                <c:pt idx="18945">
                  <c:v>1330596000</c:v>
                </c:pt>
                <c:pt idx="18946">
                  <c:v>1330599600</c:v>
                </c:pt>
                <c:pt idx="18947">
                  <c:v>1330603200</c:v>
                </c:pt>
                <c:pt idx="18948">
                  <c:v>1330606800</c:v>
                </c:pt>
                <c:pt idx="18949">
                  <c:v>1330610400</c:v>
                </c:pt>
                <c:pt idx="18950">
                  <c:v>1330614000</c:v>
                </c:pt>
                <c:pt idx="18951">
                  <c:v>1330617600</c:v>
                </c:pt>
                <c:pt idx="18952">
                  <c:v>1330621200</c:v>
                </c:pt>
                <c:pt idx="18953">
                  <c:v>1330624800</c:v>
                </c:pt>
                <c:pt idx="18954">
                  <c:v>1330628400</c:v>
                </c:pt>
                <c:pt idx="18955">
                  <c:v>1330632000</c:v>
                </c:pt>
                <c:pt idx="18956">
                  <c:v>1330635600</c:v>
                </c:pt>
                <c:pt idx="18957">
                  <c:v>1330639200</c:v>
                </c:pt>
                <c:pt idx="18958">
                  <c:v>1330642800</c:v>
                </c:pt>
                <c:pt idx="18959">
                  <c:v>1330646400</c:v>
                </c:pt>
                <c:pt idx="18960">
                  <c:v>1330650000</c:v>
                </c:pt>
                <c:pt idx="18961">
                  <c:v>1330653600</c:v>
                </c:pt>
                <c:pt idx="18962">
                  <c:v>1330657200</c:v>
                </c:pt>
                <c:pt idx="18963">
                  <c:v>1330660800</c:v>
                </c:pt>
                <c:pt idx="18964">
                  <c:v>1330664400</c:v>
                </c:pt>
                <c:pt idx="18965">
                  <c:v>1330668000</c:v>
                </c:pt>
                <c:pt idx="18966">
                  <c:v>1330671600</c:v>
                </c:pt>
                <c:pt idx="18967">
                  <c:v>1330675200</c:v>
                </c:pt>
                <c:pt idx="18968">
                  <c:v>1330678800</c:v>
                </c:pt>
                <c:pt idx="18969">
                  <c:v>1330682400</c:v>
                </c:pt>
                <c:pt idx="18970">
                  <c:v>1330686000</c:v>
                </c:pt>
                <c:pt idx="18971">
                  <c:v>1330689600</c:v>
                </c:pt>
                <c:pt idx="18972">
                  <c:v>1330693200</c:v>
                </c:pt>
                <c:pt idx="18973">
                  <c:v>1330696800</c:v>
                </c:pt>
                <c:pt idx="18974">
                  <c:v>1330700400</c:v>
                </c:pt>
                <c:pt idx="18975">
                  <c:v>1330704000</c:v>
                </c:pt>
                <c:pt idx="18976">
                  <c:v>1330707600</c:v>
                </c:pt>
                <c:pt idx="18977">
                  <c:v>1330711200</c:v>
                </c:pt>
                <c:pt idx="18978">
                  <c:v>1330714800</c:v>
                </c:pt>
                <c:pt idx="18979">
                  <c:v>1330718400</c:v>
                </c:pt>
                <c:pt idx="18980">
                  <c:v>1330722000</c:v>
                </c:pt>
                <c:pt idx="18981">
                  <c:v>1330725600</c:v>
                </c:pt>
                <c:pt idx="18982">
                  <c:v>1330729200</c:v>
                </c:pt>
                <c:pt idx="18983">
                  <c:v>1330732800</c:v>
                </c:pt>
                <c:pt idx="18984">
                  <c:v>1330736400</c:v>
                </c:pt>
                <c:pt idx="18985">
                  <c:v>1330740000</c:v>
                </c:pt>
                <c:pt idx="18986">
                  <c:v>1330743600</c:v>
                </c:pt>
                <c:pt idx="18987">
                  <c:v>1330747200</c:v>
                </c:pt>
                <c:pt idx="18988">
                  <c:v>1330750800</c:v>
                </c:pt>
                <c:pt idx="18989">
                  <c:v>1330754400</c:v>
                </c:pt>
                <c:pt idx="18990">
                  <c:v>1330758000</c:v>
                </c:pt>
                <c:pt idx="18991">
                  <c:v>1330761600</c:v>
                </c:pt>
                <c:pt idx="18992">
                  <c:v>1330765200</c:v>
                </c:pt>
                <c:pt idx="18993">
                  <c:v>1330768800</c:v>
                </c:pt>
                <c:pt idx="18994">
                  <c:v>1330772400</c:v>
                </c:pt>
                <c:pt idx="18995">
                  <c:v>1330776000</c:v>
                </c:pt>
                <c:pt idx="18996">
                  <c:v>1330779600</c:v>
                </c:pt>
                <c:pt idx="18997">
                  <c:v>1330783200</c:v>
                </c:pt>
                <c:pt idx="18998">
                  <c:v>1330786800</c:v>
                </c:pt>
                <c:pt idx="18999">
                  <c:v>1330790400</c:v>
                </c:pt>
                <c:pt idx="19000">
                  <c:v>1330794000</c:v>
                </c:pt>
                <c:pt idx="19001">
                  <c:v>1330797600</c:v>
                </c:pt>
                <c:pt idx="19002">
                  <c:v>1330801200</c:v>
                </c:pt>
                <c:pt idx="19003">
                  <c:v>1330804800</c:v>
                </c:pt>
                <c:pt idx="19004">
                  <c:v>1330808400</c:v>
                </c:pt>
                <c:pt idx="19005">
                  <c:v>1330812000</c:v>
                </c:pt>
                <c:pt idx="19006">
                  <c:v>1330815600</c:v>
                </c:pt>
                <c:pt idx="19007">
                  <c:v>1330819200</c:v>
                </c:pt>
                <c:pt idx="19008">
                  <c:v>1330822800</c:v>
                </c:pt>
                <c:pt idx="19009">
                  <c:v>1330826400</c:v>
                </c:pt>
                <c:pt idx="19010">
                  <c:v>1330830000</c:v>
                </c:pt>
                <c:pt idx="19011">
                  <c:v>1330833600</c:v>
                </c:pt>
                <c:pt idx="19012">
                  <c:v>1330837200</c:v>
                </c:pt>
                <c:pt idx="19013">
                  <c:v>1330840800</c:v>
                </c:pt>
                <c:pt idx="19014">
                  <c:v>1330844400</c:v>
                </c:pt>
                <c:pt idx="19015">
                  <c:v>1330848000</c:v>
                </c:pt>
                <c:pt idx="19016">
                  <c:v>1330851600</c:v>
                </c:pt>
                <c:pt idx="19017">
                  <c:v>1330855200</c:v>
                </c:pt>
                <c:pt idx="19018">
                  <c:v>1330858800</c:v>
                </c:pt>
                <c:pt idx="19019">
                  <c:v>1330862400</c:v>
                </c:pt>
                <c:pt idx="19020">
                  <c:v>1330866000</c:v>
                </c:pt>
                <c:pt idx="19021">
                  <c:v>1330869600</c:v>
                </c:pt>
                <c:pt idx="19022">
                  <c:v>1330873200</c:v>
                </c:pt>
                <c:pt idx="19023">
                  <c:v>1330876800</c:v>
                </c:pt>
                <c:pt idx="19024">
                  <c:v>1330880400</c:v>
                </c:pt>
                <c:pt idx="19025">
                  <c:v>1330884000</c:v>
                </c:pt>
                <c:pt idx="19026">
                  <c:v>1330887600</c:v>
                </c:pt>
                <c:pt idx="19027">
                  <c:v>1330891200</c:v>
                </c:pt>
                <c:pt idx="19028">
                  <c:v>1330894800</c:v>
                </c:pt>
                <c:pt idx="19029">
                  <c:v>1330898400</c:v>
                </c:pt>
                <c:pt idx="19030">
                  <c:v>1330902000</c:v>
                </c:pt>
                <c:pt idx="19031">
                  <c:v>1330905600</c:v>
                </c:pt>
                <c:pt idx="19032">
                  <c:v>1330909200</c:v>
                </c:pt>
                <c:pt idx="19033">
                  <c:v>1330912800</c:v>
                </c:pt>
                <c:pt idx="19034">
                  <c:v>1330916400</c:v>
                </c:pt>
                <c:pt idx="19035">
                  <c:v>1330920000</c:v>
                </c:pt>
                <c:pt idx="19036">
                  <c:v>1330923600</c:v>
                </c:pt>
                <c:pt idx="19037">
                  <c:v>1330927200</c:v>
                </c:pt>
                <c:pt idx="19038">
                  <c:v>1330930800</c:v>
                </c:pt>
                <c:pt idx="19039">
                  <c:v>1330934400</c:v>
                </c:pt>
                <c:pt idx="19040">
                  <c:v>1330938000</c:v>
                </c:pt>
                <c:pt idx="19041">
                  <c:v>1330941600</c:v>
                </c:pt>
                <c:pt idx="19042">
                  <c:v>1330945200</c:v>
                </c:pt>
                <c:pt idx="19043">
                  <c:v>1330948800</c:v>
                </c:pt>
                <c:pt idx="19044">
                  <c:v>1330952400</c:v>
                </c:pt>
                <c:pt idx="19045">
                  <c:v>1330956000</c:v>
                </c:pt>
                <c:pt idx="19046">
                  <c:v>1330959600</c:v>
                </c:pt>
                <c:pt idx="19047">
                  <c:v>1330963200</c:v>
                </c:pt>
                <c:pt idx="19048">
                  <c:v>1330966800</c:v>
                </c:pt>
                <c:pt idx="19049">
                  <c:v>1330970400</c:v>
                </c:pt>
                <c:pt idx="19050">
                  <c:v>1330974000</c:v>
                </c:pt>
                <c:pt idx="19051">
                  <c:v>1330977600</c:v>
                </c:pt>
                <c:pt idx="19052">
                  <c:v>1330981200</c:v>
                </c:pt>
                <c:pt idx="19053">
                  <c:v>1330984800</c:v>
                </c:pt>
                <c:pt idx="19054">
                  <c:v>1330988400</c:v>
                </c:pt>
                <c:pt idx="19055">
                  <c:v>1330992000</c:v>
                </c:pt>
                <c:pt idx="19056">
                  <c:v>1330995600</c:v>
                </c:pt>
                <c:pt idx="19057">
                  <c:v>1330999200</c:v>
                </c:pt>
                <c:pt idx="19058">
                  <c:v>1331002800</c:v>
                </c:pt>
                <c:pt idx="19059">
                  <c:v>1331006400</c:v>
                </c:pt>
                <c:pt idx="19060">
                  <c:v>1331010000</c:v>
                </c:pt>
                <c:pt idx="19061">
                  <c:v>1331013600</c:v>
                </c:pt>
                <c:pt idx="19062">
                  <c:v>1331017200</c:v>
                </c:pt>
                <c:pt idx="19063">
                  <c:v>1331020800</c:v>
                </c:pt>
                <c:pt idx="19064">
                  <c:v>1331024400</c:v>
                </c:pt>
                <c:pt idx="19065">
                  <c:v>1331028000</c:v>
                </c:pt>
                <c:pt idx="19066">
                  <c:v>1331031600</c:v>
                </c:pt>
                <c:pt idx="19067">
                  <c:v>1331035200</c:v>
                </c:pt>
                <c:pt idx="19068">
                  <c:v>1331038800</c:v>
                </c:pt>
                <c:pt idx="19069">
                  <c:v>1331042400</c:v>
                </c:pt>
                <c:pt idx="19070">
                  <c:v>1331046000</c:v>
                </c:pt>
                <c:pt idx="19071">
                  <c:v>1331049600</c:v>
                </c:pt>
                <c:pt idx="19072">
                  <c:v>1331053200</c:v>
                </c:pt>
                <c:pt idx="19073">
                  <c:v>1331056800</c:v>
                </c:pt>
                <c:pt idx="19074">
                  <c:v>1331060400</c:v>
                </c:pt>
                <c:pt idx="19075">
                  <c:v>1331064000</c:v>
                </c:pt>
                <c:pt idx="19076">
                  <c:v>1331067600</c:v>
                </c:pt>
                <c:pt idx="19077">
                  <c:v>1331071200</c:v>
                </c:pt>
                <c:pt idx="19078">
                  <c:v>1331074800</c:v>
                </c:pt>
                <c:pt idx="19079">
                  <c:v>1331078400</c:v>
                </c:pt>
                <c:pt idx="19080">
                  <c:v>1331082000</c:v>
                </c:pt>
                <c:pt idx="19081">
                  <c:v>1331085600</c:v>
                </c:pt>
                <c:pt idx="19082">
                  <c:v>1331089200</c:v>
                </c:pt>
                <c:pt idx="19083">
                  <c:v>1331092800</c:v>
                </c:pt>
                <c:pt idx="19084">
                  <c:v>1331096400</c:v>
                </c:pt>
                <c:pt idx="19085">
                  <c:v>1331100000</c:v>
                </c:pt>
                <c:pt idx="19086">
                  <c:v>1331103600</c:v>
                </c:pt>
                <c:pt idx="19087">
                  <c:v>1331107200</c:v>
                </c:pt>
                <c:pt idx="19088">
                  <c:v>1331110800</c:v>
                </c:pt>
                <c:pt idx="19089">
                  <c:v>1331114400</c:v>
                </c:pt>
                <c:pt idx="19090">
                  <c:v>1331118000</c:v>
                </c:pt>
                <c:pt idx="19091">
                  <c:v>1331121600</c:v>
                </c:pt>
                <c:pt idx="19092">
                  <c:v>1331125200</c:v>
                </c:pt>
                <c:pt idx="19093">
                  <c:v>1331128800</c:v>
                </c:pt>
                <c:pt idx="19094">
                  <c:v>1331132400</c:v>
                </c:pt>
                <c:pt idx="19095">
                  <c:v>1331136000</c:v>
                </c:pt>
                <c:pt idx="19096">
                  <c:v>1331139600</c:v>
                </c:pt>
                <c:pt idx="19097">
                  <c:v>1331143200</c:v>
                </c:pt>
                <c:pt idx="19098">
                  <c:v>1331146800</c:v>
                </c:pt>
                <c:pt idx="19099">
                  <c:v>1331150400</c:v>
                </c:pt>
                <c:pt idx="19100">
                  <c:v>1331154000</c:v>
                </c:pt>
                <c:pt idx="19101">
                  <c:v>1331157600</c:v>
                </c:pt>
                <c:pt idx="19102">
                  <c:v>1331161200</c:v>
                </c:pt>
                <c:pt idx="19103">
                  <c:v>1331164800</c:v>
                </c:pt>
                <c:pt idx="19104">
                  <c:v>1331168400</c:v>
                </c:pt>
                <c:pt idx="19105">
                  <c:v>1331172000</c:v>
                </c:pt>
                <c:pt idx="19106">
                  <c:v>1331175600</c:v>
                </c:pt>
                <c:pt idx="19107">
                  <c:v>1331179200</c:v>
                </c:pt>
                <c:pt idx="19108">
                  <c:v>1331182800</c:v>
                </c:pt>
                <c:pt idx="19109">
                  <c:v>1331186400</c:v>
                </c:pt>
                <c:pt idx="19110">
                  <c:v>1331190000</c:v>
                </c:pt>
                <c:pt idx="19111">
                  <c:v>1331193600</c:v>
                </c:pt>
                <c:pt idx="19112">
                  <c:v>1331197200</c:v>
                </c:pt>
                <c:pt idx="19113">
                  <c:v>1331200800</c:v>
                </c:pt>
                <c:pt idx="19114">
                  <c:v>1331204400</c:v>
                </c:pt>
                <c:pt idx="19115">
                  <c:v>1331208000</c:v>
                </c:pt>
                <c:pt idx="19116">
                  <c:v>1331211600</c:v>
                </c:pt>
                <c:pt idx="19117">
                  <c:v>1331215200</c:v>
                </c:pt>
                <c:pt idx="19118">
                  <c:v>1331218800</c:v>
                </c:pt>
                <c:pt idx="19119">
                  <c:v>1331222400</c:v>
                </c:pt>
                <c:pt idx="19120">
                  <c:v>1331226000</c:v>
                </c:pt>
                <c:pt idx="19121">
                  <c:v>1331229600</c:v>
                </c:pt>
                <c:pt idx="19122">
                  <c:v>1331233200</c:v>
                </c:pt>
                <c:pt idx="19123">
                  <c:v>1331236800</c:v>
                </c:pt>
                <c:pt idx="19124">
                  <c:v>1331240400</c:v>
                </c:pt>
                <c:pt idx="19125">
                  <c:v>1331244000</c:v>
                </c:pt>
                <c:pt idx="19126">
                  <c:v>1331247600</c:v>
                </c:pt>
                <c:pt idx="19127">
                  <c:v>1331251200</c:v>
                </c:pt>
                <c:pt idx="19128">
                  <c:v>1331254800</c:v>
                </c:pt>
                <c:pt idx="19129">
                  <c:v>1331258400</c:v>
                </c:pt>
                <c:pt idx="19130">
                  <c:v>1331262000</c:v>
                </c:pt>
                <c:pt idx="19131">
                  <c:v>1331265600</c:v>
                </c:pt>
                <c:pt idx="19132">
                  <c:v>1331269200</c:v>
                </c:pt>
                <c:pt idx="19133">
                  <c:v>1331272800</c:v>
                </c:pt>
                <c:pt idx="19134">
                  <c:v>1331276400</c:v>
                </c:pt>
                <c:pt idx="19135">
                  <c:v>1331280000</c:v>
                </c:pt>
                <c:pt idx="19136">
                  <c:v>1331283600</c:v>
                </c:pt>
                <c:pt idx="19137">
                  <c:v>1331287200</c:v>
                </c:pt>
                <c:pt idx="19138">
                  <c:v>1331290800</c:v>
                </c:pt>
                <c:pt idx="19139">
                  <c:v>1331294400</c:v>
                </c:pt>
                <c:pt idx="19140">
                  <c:v>1331298000</c:v>
                </c:pt>
                <c:pt idx="19141">
                  <c:v>1331301600</c:v>
                </c:pt>
                <c:pt idx="19142">
                  <c:v>1331305200</c:v>
                </c:pt>
                <c:pt idx="19143">
                  <c:v>1331308800</c:v>
                </c:pt>
                <c:pt idx="19144">
                  <c:v>1331312400</c:v>
                </c:pt>
                <c:pt idx="19145">
                  <c:v>1331316000</c:v>
                </c:pt>
                <c:pt idx="19146">
                  <c:v>1331319600</c:v>
                </c:pt>
                <c:pt idx="19147">
                  <c:v>1331323200</c:v>
                </c:pt>
                <c:pt idx="19148">
                  <c:v>1331326800</c:v>
                </c:pt>
                <c:pt idx="19149">
                  <c:v>1331330400</c:v>
                </c:pt>
                <c:pt idx="19150">
                  <c:v>1331334000</c:v>
                </c:pt>
                <c:pt idx="19151">
                  <c:v>1331337600</c:v>
                </c:pt>
                <c:pt idx="19152">
                  <c:v>1331341200</c:v>
                </c:pt>
                <c:pt idx="19153">
                  <c:v>1331344800</c:v>
                </c:pt>
                <c:pt idx="19154">
                  <c:v>1331348400</c:v>
                </c:pt>
                <c:pt idx="19155">
                  <c:v>1331352000</c:v>
                </c:pt>
                <c:pt idx="19156">
                  <c:v>1331355600</c:v>
                </c:pt>
                <c:pt idx="19157">
                  <c:v>1331359200</c:v>
                </c:pt>
                <c:pt idx="19158">
                  <c:v>1331362800</c:v>
                </c:pt>
                <c:pt idx="19159">
                  <c:v>1331366400</c:v>
                </c:pt>
                <c:pt idx="19160">
                  <c:v>1331370000</c:v>
                </c:pt>
                <c:pt idx="19161">
                  <c:v>1331373600</c:v>
                </c:pt>
                <c:pt idx="19162">
                  <c:v>1331377200</c:v>
                </c:pt>
                <c:pt idx="19163">
                  <c:v>1331380800</c:v>
                </c:pt>
                <c:pt idx="19164">
                  <c:v>1331384400</c:v>
                </c:pt>
                <c:pt idx="19165">
                  <c:v>1331388000</c:v>
                </c:pt>
                <c:pt idx="19166">
                  <c:v>1331391600</c:v>
                </c:pt>
                <c:pt idx="19167">
                  <c:v>1331395200</c:v>
                </c:pt>
                <c:pt idx="19168">
                  <c:v>1331398800</c:v>
                </c:pt>
                <c:pt idx="19169">
                  <c:v>1331402400</c:v>
                </c:pt>
                <c:pt idx="19170">
                  <c:v>1331406000</c:v>
                </c:pt>
                <c:pt idx="19171">
                  <c:v>1331409600</c:v>
                </c:pt>
                <c:pt idx="19172">
                  <c:v>1331413200</c:v>
                </c:pt>
                <c:pt idx="19173">
                  <c:v>1331416800</c:v>
                </c:pt>
                <c:pt idx="19174">
                  <c:v>1331420400</c:v>
                </c:pt>
                <c:pt idx="19175">
                  <c:v>1331424000</c:v>
                </c:pt>
                <c:pt idx="19176">
                  <c:v>1331427600</c:v>
                </c:pt>
                <c:pt idx="19177">
                  <c:v>1331431200</c:v>
                </c:pt>
                <c:pt idx="19178">
                  <c:v>1331434800</c:v>
                </c:pt>
                <c:pt idx="19179">
                  <c:v>1331438400</c:v>
                </c:pt>
                <c:pt idx="19180">
                  <c:v>1331442000</c:v>
                </c:pt>
                <c:pt idx="19181">
                  <c:v>1331445600</c:v>
                </c:pt>
                <c:pt idx="19182">
                  <c:v>1331449200</c:v>
                </c:pt>
                <c:pt idx="19183">
                  <c:v>1331452800</c:v>
                </c:pt>
                <c:pt idx="19184">
                  <c:v>1331456400</c:v>
                </c:pt>
                <c:pt idx="19185">
                  <c:v>1331460000</c:v>
                </c:pt>
                <c:pt idx="19186">
                  <c:v>1331463600</c:v>
                </c:pt>
                <c:pt idx="19187">
                  <c:v>1331467200</c:v>
                </c:pt>
                <c:pt idx="19188">
                  <c:v>1331470800</c:v>
                </c:pt>
                <c:pt idx="19189">
                  <c:v>1331474400</c:v>
                </c:pt>
                <c:pt idx="19190">
                  <c:v>1331478000</c:v>
                </c:pt>
                <c:pt idx="19191">
                  <c:v>1331481600</c:v>
                </c:pt>
                <c:pt idx="19192">
                  <c:v>1331485200</c:v>
                </c:pt>
                <c:pt idx="19193">
                  <c:v>1331488800</c:v>
                </c:pt>
                <c:pt idx="19194">
                  <c:v>1331492400</c:v>
                </c:pt>
                <c:pt idx="19195">
                  <c:v>1331496000</c:v>
                </c:pt>
                <c:pt idx="19196">
                  <c:v>1331499600</c:v>
                </c:pt>
                <c:pt idx="19197">
                  <c:v>1331503200</c:v>
                </c:pt>
                <c:pt idx="19198">
                  <c:v>1331506800</c:v>
                </c:pt>
                <c:pt idx="19199">
                  <c:v>1331510400</c:v>
                </c:pt>
                <c:pt idx="19200">
                  <c:v>1331514000</c:v>
                </c:pt>
                <c:pt idx="19201">
                  <c:v>1331517600</c:v>
                </c:pt>
                <c:pt idx="19202">
                  <c:v>1331521200</c:v>
                </c:pt>
                <c:pt idx="19203">
                  <c:v>1331524800</c:v>
                </c:pt>
                <c:pt idx="19204">
                  <c:v>1331528400</c:v>
                </c:pt>
                <c:pt idx="19205">
                  <c:v>1331532000</c:v>
                </c:pt>
                <c:pt idx="19206">
                  <c:v>1331535600</c:v>
                </c:pt>
                <c:pt idx="19207">
                  <c:v>1331539200</c:v>
                </c:pt>
                <c:pt idx="19208">
                  <c:v>1331542800</c:v>
                </c:pt>
                <c:pt idx="19209">
                  <c:v>1331546400</c:v>
                </c:pt>
                <c:pt idx="19210">
                  <c:v>1331550000</c:v>
                </c:pt>
                <c:pt idx="19211">
                  <c:v>1331553600</c:v>
                </c:pt>
                <c:pt idx="19212">
                  <c:v>1331557200</c:v>
                </c:pt>
                <c:pt idx="19213">
                  <c:v>1331560800</c:v>
                </c:pt>
                <c:pt idx="19214">
                  <c:v>1331564400</c:v>
                </c:pt>
                <c:pt idx="19215">
                  <c:v>1331568000</c:v>
                </c:pt>
                <c:pt idx="19216">
                  <c:v>1331571600</c:v>
                </c:pt>
                <c:pt idx="19217">
                  <c:v>1331575200</c:v>
                </c:pt>
                <c:pt idx="19218">
                  <c:v>1331578800</c:v>
                </c:pt>
                <c:pt idx="19219">
                  <c:v>1331582400</c:v>
                </c:pt>
                <c:pt idx="19220">
                  <c:v>1331586000</c:v>
                </c:pt>
                <c:pt idx="19221">
                  <c:v>1331589600</c:v>
                </c:pt>
                <c:pt idx="19222">
                  <c:v>1331593200</c:v>
                </c:pt>
                <c:pt idx="19223">
                  <c:v>1331596800</c:v>
                </c:pt>
                <c:pt idx="19224">
                  <c:v>1331600400</c:v>
                </c:pt>
                <c:pt idx="19225">
                  <c:v>1331604000</c:v>
                </c:pt>
                <c:pt idx="19226">
                  <c:v>1331607600</c:v>
                </c:pt>
                <c:pt idx="19227">
                  <c:v>1331611200</c:v>
                </c:pt>
                <c:pt idx="19228">
                  <c:v>1331614800</c:v>
                </c:pt>
                <c:pt idx="19229">
                  <c:v>1331618400</c:v>
                </c:pt>
                <c:pt idx="19230">
                  <c:v>1331622000</c:v>
                </c:pt>
                <c:pt idx="19231">
                  <c:v>1331625600</c:v>
                </c:pt>
                <c:pt idx="19232">
                  <c:v>1331629200</c:v>
                </c:pt>
                <c:pt idx="19233">
                  <c:v>1331632800</c:v>
                </c:pt>
                <c:pt idx="19234">
                  <c:v>1331636400</c:v>
                </c:pt>
                <c:pt idx="19235">
                  <c:v>1331640000</c:v>
                </c:pt>
                <c:pt idx="19236">
                  <c:v>1331643600</c:v>
                </c:pt>
                <c:pt idx="19237">
                  <c:v>1331647200</c:v>
                </c:pt>
                <c:pt idx="19238">
                  <c:v>1331650800</c:v>
                </c:pt>
                <c:pt idx="19239">
                  <c:v>1331654400</c:v>
                </c:pt>
                <c:pt idx="19240">
                  <c:v>1331658000</c:v>
                </c:pt>
                <c:pt idx="19241">
                  <c:v>1331661600</c:v>
                </c:pt>
                <c:pt idx="19242">
                  <c:v>1331665200</c:v>
                </c:pt>
                <c:pt idx="19243">
                  <c:v>1331668800</c:v>
                </c:pt>
                <c:pt idx="19244">
                  <c:v>1331672400</c:v>
                </c:pt>
                <c:pt idx="19245">
                  <c:v>1331676000</c:v>
                </c:pt>
                <c:pt idx="19246">
                  <c:v>1331679600</c:v>
                </c:pt>
                <c:pt idx="19247">
                  <c:v>1331683200</c:v>
                </c:pt>
                <c:pt idx="19248">
                  <c:v>1331686800</c:v>
                </c:pt>
                <c:pt idx="19249">
                  <c:v>1331690400</c:v>
                </c:pt>
                <c:pt idx="19250">
                  <c:v>1331694000</c:v>
                </c:pt>
                <c:pt idx="19251">
                  <c:v>1331697600</c:v>
                </c:pt>
                <c:pt idx="19252">
                  <c:v>1331701200</c:v>
                </c:pt>
                <c:pt idx="19253">
                  <c:v>1331704800</c:v>
                </c:pt>
                <c:pt idx="19254">
                  <c:v>1331708400</c:v>
                </c:pt>
                <c:pt idx="19255">
                  <c:v>1331712000</c:v>
                </c:pt>
                <c:pt idx="19256">
                  <c:v>1331715600</c:v>
                </c:pt>
                <c:pt idx="19257">
                  <c:v>1331719200</c:v>
                </c:pt>
                <c:pt idx="19258">
                  <c:v>1331722800</c:v>
                </c:pt>
                <c:pt idx="19259">
                  <c:v>1331726400</c:v>
                </c:pt>
                <c:pt idx="19260">
                  <c:v>1331730000</c:v>
                </c:pt>
                <c:pt idx="19261">
                  <c:v>1331733600</c:v>
                </c:pt>
                <c:pt idx="19262">
                  <c:v>1331737200</c:v>
                </c:pt>
                <c:pt idx="19263">
                  <c:v>1331740800</c:v>
                </c:pt>
                <c:pt idx="19264">
                  <c:v>1331744400</c:v>
                </c:pt>
                <c:pt idx="19265">
                  <c:v>1331748000</c:v>
                </c:pt>
                <c:pt idx="19266">
                  <c:v>1331751600</c:v>
                </c:pt>
                <c:pt idx="19267">
                  <c:v>1331755200</c:v>
                </c:pt>
                <c:pt idx="19268">
                  <c:v>1331758800</c:v>
                </c:pt>
                <c:pt idx="19269">
                  <c:v>1331762400</c:v>
                </c:pt>
                <c:pt idx="19270">
                  <c:v>1331766000</c:v>
                </c:pt>
                <c:pt idx="19271">
                  <c:v>1331769600</c:v>
                </c:pt>
                <c:pt idx="19272">
                  <c:v>1331773200</c:v>
                </c:pt>
                <c:pt idx="19273">
                  <c:v>1331776800</c:v>
                </c:pt>
                <c:pt idx="19274">
                  <c:v>1331780400</c:v>
                </c:pt>
                <c:pt idx="19275">
                  <c:v>1331784000</c:v>
                </c:pt>
                <c:pt idx="19276">
                  <c:v>1331787600</c:v>
                </c:pt>
                <c:pt idx="19277">
                  <c:v>1331791200</c:v>
                </c:pt>
                <c:pt idx="19278">
                  <c:v>1331794800</c:v>
                </c:pt>
                <c:pt idx="19279">
                  <c:v>1331798400</c:v>
                </c:pt>
                <c:pt idx="19280">
                  <c:v>1331802000</c:v>
                </c:pt>
                <c:pt idx="19281">
                  <c:v>1331805600</c:v>
                </c:pt>
                <c:pt idx="19282">
                  <c:v>1331809200</c:v>
                </c:pt>
                <c:pt idx="19283">
                  <c:v>1331812800</c:v>
                </c:pt>
                <c:pt idx="19284">
                  <c:v>1331816400</c:v>
                </c:pt>
                <c:pt idx="19285">
                  <c:v>1331820000</c:v>
                </c:pt>
                <c:pt idx="19286">
                  <c:v>1331823600</c:v>
                </c:pt>
                <c:pt idx="19287">
                  <c:v>1331827200</c:v>
                </c:pt>
                <c:pt idx="19288">
                  <c:v>1331830800</c:v>
                </c:pt>
                <c:pt idx="19289">
                  <c:v>1331834400</c:v>
                </c:pt>
                <c:pt idx="19290">
                  <c:v>1331838000</c:v>
                </c:pt>
                <c:pt idx="19291">
                  <c:v>1331841600</c:v>
                </c:pt>
                <c:pt idx="19292">
                  <c:v>1331845200</c:v>
                </c:pt>
                <c:pt idx="19293">
                  <c:v>1331848800</c:v>
                </c:pt>
                <c:pt idx="19294">
                  <c:v>1331852400</c:v>
                </c:pt>
                <c:pt idx="19295">
                  <c:v>1331856000</c:v>
                </c:pt>
                <c:pt idx="19296">
                  <c:v>1331859600</c:v>
                </c:pt>
                <c:pt idx="19297">
                  <c:v>1331863200</c:v>
                </c:pt>
                <c:pt idx="19298">
                  <c:v>1331866800</c:v>
                </c:pt>
                <c:pt idx="19299">
                  <c:v>1331870400</c:v>
                </c:pt>
                <c:pt idx="19300">
                  <c:v>1331874000</c:v>
                </c:pt>
                <c:pt idx="19301">
                  <c:v>1331877600</c:v>
                </c:pt>
                <c:pt idx="19302">
                  <c:v>1331881200</c:v>
                </c:pt>
                <c:pt idx="19303">
                  <c:v>1331884800</c:v>
                </c:pt>
                <c:pt idx="19304">
                  <c:v>1331888400</c:v>
                </c:pt>
                <c:pt idx="19305">
                  <c:v>1331892000</c:v>
                </c:pt>
                <c:pt idx="19306">
                  <c:v>1331895600</c:v>
                </c:pt>
                <c:pt idx="19307">
                  <c:v>1331899200</c:v>
                </c:pt>
                <c:pt idx="19308">
                  <c:v>1331902800</c:v>
                </c:pt>
                <c:pt idx="19309">
                  <c:v>1331906400</c:v>
                </c:pt>
                <c:pt idx="19310">
                  <c:v>1331910000</c:v>
                </c:pt>
                <c:pt idx="19311">
                  <c:v>1331913600</c:v>
                </c:pt>
                <c:pt idx="19312">
                  <c:v>1331917200</c:v>
                </c:pt>
                <c:pt idx="19313">
                  <c:v>1331920800</c:v>
                </c:pt>
                <c:pt idx="19314">
                  <c:v>1331924400</c:v>
                </c:pt>
                <c:pt idx="19315">
                  <c:v>1331928000</c:v>
                </c:pt>
                <c:pt idx="19316">
                  <c:v>1331931600</c:v>
                </c:pt>
                <c:pt idx="19317">
                  <c:v>1331935200</c:v>
                </c:pt>
                <c:pt idx="19318">
                  <c:v>1331938800</c:v>
                </c:pt>
                <c:pt idx="19319">
                  <c:v>1331942400</c:v>
                </c:pt>
                <c:pt idx="19320">
                  <c:v>1331946000</c:v>
                </c:pt>
                <c:pt idx="19321">
                  <c:v>1331949600</c:v>
                </c:pt>
                <c:pt idx="19322">
                  <c:v>1331953200</c:v>
                </c:pt>
                <c:pt idx="19323">
                  <c:v>1331956800</c:v>
                </c:pt>
                <c:pt idx="19324">
                  <c:v>1331960400</c:v>
                </c:pt>
                <c:pt idx="19325">
                  <c:v>1331964000</c:v>
                </c:pt>
                <c:pt idx="19326">
                  <c:v>1331967600</c:v>
                </c:pt>
                <c:pt idx="19327">
                  <c:v>1331971200</c:v>
                </c:pt>
                <c:pt idx="19328">
                  <c:v>1331974800</c:v>
                </c:pt>
                <c:pt idx="19329">
                  <c:v>1331978400</c:v>
                </c:pt>
                <c:pt idx="19330">
                  <c:v>1331982000</c:v>
                </c:pt>
                <c:pt idx="19331">
                  <c:v>1331985600</c:v>
                </c:pt>
                <c:pt idx="19332">
                  <c:v>1331989200</c:v>
                </c:pt>
                <c:pt idx="19333">
                  <c:v>1331992800</c:v>
                </c:pt>
                <c:pt idx="19334">
                  <c:v>1331996400</c:v>
                </c:pt>
                <c:pt idx="19335">
                  <c:v>1332000000</c:v>
                </c:pt>
                <c:pt idx="19336">
                  <c:v>1332003600</c:v>
                </c:pt>
                <c:pt idx="19337">
                  <c:v>1332007200</c:v>
                </c:pt>
                <c:pt idx="19338">
                  <c:v>1332010800</c:v>
                </c:pt>
                <c:pt idx="19339">
                  <c:v>1332014400</c:v>
                </c:pt>
                <c:pt idx="19340">
                  <c:v>1332018000</c:v>
                </c:pt>
                <c:pt idx="19341">
                  <c:v>1332021600</c:v>
                </c:pt>
                <c:pt idx="19342">
                  <c:v>1332025200</c:v>
                </c:pt>
                <c:pt idx="19343">
                  <c:v>1332028800</c:v>
                </c:pt>
                <c:pt idx="19344">
                  <c:v>1332032400</c:v>
                </c:pt>
                <c:pt idx="19345">
                  <c:v>1332036000</c:v>
                </c:pt>
                <c:pt idx="19346">
                  <c:v>1332039600</c:v>
                </c:pt>
                <c:pt idx="19347">
                  <c:v>1332043200</c:v>
                </c:pt>
                <c:pt idx="19348">
                  <c:v>1332046800</c:v>
                </c:pt>
                <c:pt idx="19349">
                  <c:v>1332050400</c:v>
                </c:pt>
                <c:pt idx="19350">
                  <c:v>1332054000</c:v>
                </c:pt>
                <c:pt idx="19351">
                  <c:v>1332057600</c:v>
                </c:pt>
                <c:pt idx="19352">
                  <c:v>1332061200</c:v>
                </c:pt>
                <c:pt idx="19353">
                  <c:v>1332064800</c:v>
                </c:pt>
                <c:pt idx="19354">
                  <c:v>1332068400</c:v>
                </c:pt>
                <c:pt idx="19355">
                  <c:v>1332072000</c:v>
                </c:pt>
                <c:pt idx="19356">
                  <c:v>1332075600</c:v>
                </c:pt>
                <c:pt idx="19357">
                  <c:v>1332079200</c:v>
                </c:pt>
                <c:pt idx="19358">
                  <c:v>1332082800</c:v>
                </c:pt>
                <c:pt idx="19359">
                  <c:v>1332086400</c:v>
                </c:pt>
                <c:pt idx="19360">
                  <c:v>1332090000</c:v>
                </c:pt>
                <c:pt idx="19361">
                  <c:v>1332093600</c:v>
                </c:pt>
                <c:pt idx="19362">
                  <c:v>1332097200</c:v>
                </c:pt>
                <c:pt idx="19363">
                  <c:v>1332100800</c:v>
                </c:pt>
                <c:pt idx="19364">
                  <c:v>1332104400</c:v>
                </c:pt>
                <c:pt idx="19365">
                  <c:v>1332108000</c:v>
                </c:pt>
                <c:pt idx="19366">
                  <c:v>1332111600</c:v>
                </c:pt>
                <c:pt idx="19367">
                  <c:v>1332115200</c:v>
                </c:pt>
                <c:pt idx="19368">
                  <c:v>1332118800</c:v>
                </c:pt>
                <c:pt idx="19369">
                  <c:v>1332122400</c:v>
                </c:pt>
                <c:pt idx="19370">
                  <c:v>1332126000</c:v>
                </c:pt>
                <c:pt idx="19371">
                  <c:v>1332129600</c:v>
                </c:pt>
                <c:pt idx="19372">
                  <c:v>1332133200</c:v>
                </c:pt>
                <c:pt idx="19373">
                  <c:v>1332136800</c:v>
                </c:pt>
                <c:pt idx="19374">
                  <c:v>1332140400</c:v>
                </c:pt>
                <c:pt idx="19375">
                  <c:v>1332144000</c:v>
                </c:pt>
                <c:pt idx="19376">
                  <c:v>1332147600</c:v>
                </c:pt>
                <c:pt idx="19377">
                  <c:v>1332151200</c:v>
                </c:pt>
                <c:pt idx="19378">
                  <c:v>1332154800</c:v>
                </c:pt>
                <c:pt idx="19379">
                  <c:v>1332158400</c:v>
                </c:pt>
                <c:pt idx="19380">
                  <c:v>1332162000</c:v>
                </c:pt>
                <c:pt idx="19381">
                  <c:v>1332165600</c:v>
                </c:pt>
                <c:pt idx="19382">
                  <c:v>1332169200</c:v>
                </c:pt>
                <c:pt idx="19383">
                  <c:v>1332172800</c:v>
                </c:pt>
                <c:pt idx="19384">
                  <c:v>1332176400</c:v>
                </c:pt>
                <c:pt idx="19385">
                  <c:v>1332180000</c:v>
                </c:pt>
                <c:pt idx="19386">
                  <c:v>1332183600</c:v>
                </c:pt>
                <c:pt idx="19387">
                  <c:v>1332187200</c:v>
                </c:pt>
                <c:pt idx="19388">
                  <c:v>1332190800</c:v>
                </c:pt>
                <c:pt idx="19389">
                  <c:v>1332194400</c:v>
                </c:pt>
                <c:pt idx="19390">
                  <c:v>1332198000</c:v>
                </c:pt>
                <c:pt idx="19391">
                  <c:v>1332201600</c:v>
                </c:pt>
                <c:pt idx="19392">
                  <c:v>1332205200</c:v>
                </c:pt>
                <c:pt idx="19393">
                  <c:v>1332208800</c:v>
                </c:pt>
                <c:pt idx="19394">
                  <c:v>1332212400</c:v>
                </c:pt>
                <c:pt idx="19395">
                  <c:v>1332216000</c:v>
                </c:pt>
                <c:pt idx="19396">
                  <c:v>1332219600</c:v>
                </c:pt>
                <c:pt idx="19397">
                  <c:v>1332223200</c:v>
                </c:pt>
                <c:pt idx="19398">
                  <c:v>1332226800</c:v>
                </c:pt>
                <c:pt idx="19399">
                  <c:v>1332230400</c:v>
                </c:pt>
                <c:pt idx="19400">
                  <c:v>1332234000</c:v>
                </c:pt>
                <c:pt idx="19401">
                  <c:v>1332237600</c:v>
                </c:pt>
                <c:pt idx="19402">
                  <c:v>1332241200</c:v>
                </c:pt>
                <c:pt idx="19403">
                  <c:v>1332244800</c:v>
                </c:pt>
                <c:pt idx="19404">
                  <c:v>1332248400</c:v>
                </c:pt>
                <c:pt idx="19405">
                  <c:v>1332252000</c:v>
                </c:pt>
                <c:pt idx="19406">
                  <c:v>1332255600</c:v>
                </c:pt>
                <c:pt idx="19407">
                  <c:v>1332259200</c:v>
                </c:pt>
                <c:pt idx="19408">
                  <c:v>1332262800</c:v>
                </c:pt>
                <c:pt idx="19409">
                  <c:v>1332266400</c:v>
                </c:pt>
                <c:pt idx="19410">
                  <c:v>1332270000</c:v>
                </c:pt>
                <c:pt idx="19411">
                  <c:v>1332273600</c:v>
                </c:pt>
                <c:pt idx="19412">
                  <c:v>1332277200</c:v>
                </c:pt>
                <c:pt idx="19413">
                  <c:v>1332280800</c:v>
                </c:pt>
                <c:pt idx="19414">
                  <c:v>1332284400</c:v>
                </c:pt>
                <c:pt idx="19415">
                  <c:v>1332288000</c:v>
                </c:pt>
                <c:pt idx="19416">
                  <c:v>1332291600</c:v>
                </c:pt>
                <c:pt idx="19417">
                  <c:v>1332295200</c:v>
                </c:pt>
                <c:pt idx="19418">
                  <c:v>1332298800</c:v>
                </c:pt>
                <c:pt idx="19419">
                  <c:v>1332302400</c:v>
                </c:pt>
                <c:pt idx="19420">
                  <c:v>1332306000</c:v>
                </c:pt>
                <c:pt idx="19421">
                  <c:v>1332309600</c:v>
                </c:pt>
                <c:pt idx="19422">
                  <c:v>1332313200</c:v>
                </c:pt>
                <c:pt idx="19423">
                  <c:v>1332316800</c:v>
                </c:pt>
                <c:pt idx="19424">
                  <c:v>1332320400</c:v>
                </c:pt>
                <c:pt idx="19425">
                  <c:v>1332324000</c:v>
                </c:pt>
                <c:pt idx="19426">
                  <c:v>1332327600</c:v>
                </c:pt>
                <c:pt idx="19427">
                  <c:v>1332331200</c:v>
                </c:pt>
                <c:pt idx="19428">
                  <c:v>1332334800</c:v>
                </c:pt>
                <c:pt idx="19429">
                  <c:v>1332338400</c:v>
                </c:pt>
                <c:pt idx="19430">
                  <c:v>1332342000</c:v>
                </c:pt>
                <c:pt idx="19431">
                  <c:v>1332345600</c:v>
                </c:pt>
                <c:pt idx="19432">
                  <c:v>1332349200</c:v>
                </c:pt>
                <c:pt idx="19433">
                  <c:v>1332352800</c:v>
                </c:pt>
                <c:pt idx="19434">
                  <c:v>1332356400</c:v>
                </c:pt>
                <c:pt idx="19435">
                  <c:v>1332360000</c:v>
                </c:pt>
                <c:pt idx="19436">
                  <c:v>1332363600</c:v>
                </c:pt>
                <c:pt idx="19437">
                  <c:v>1332367200</c:v>
                </c:pt>
                <c:pt idx="19438">
                  <c:v>1332370800</c:v>
                </c:pt>
                <c:pt idx="19439">
                  <c:v>1332374400</c:v>
                </c:pt>
                <c:pt idx="19440">
                  <c:v>1332378000</c:v>
                </c:pt>
                <c:pt idx="19441">
                  <c:v>1332381600</c:v>
                </c:pt>
                <c:pt idx="19442">
                  <c:v>1332385200</c:v>
                </c:pt>
                <c:pt idx="19443">
                  <c:v>1332388800</c:v>
                </c:pt>
                <c:pt idx="19444">
                  <c:v>1332392400</c:v>
                </c:pt>
                <c:pt idx="19445">
                  <c:v>1332396000</c:v>
                </c:pt>
                <c:pt idx="19446">
                  <c:v>1332399600</c:v>
                </c:pt>
                <c:pt idx="19447">
                  <c:v>1332403200</c:v>
                </c:pt>
                <c:pt idx="19448">
                  <c:v>1332406800</c:v>
                </c:pt>
                <c:pt idx="19449">
                  <c:v>1332410400</c:v>
                </c:pt>
                <c:pt idx="19450">
                  <c:v>1332414000</c:v>
                </c:pt>
                <c:pt idx="19451">
                  <c:v>1332417600</c:v>
                </c:pt>
                <c:pt idx="19452">
                  <c:v>1332421200</c:v>
                </c:pt>
                <c:pt idx="19453">
                  <c:v>1332424800</c:v>
                </c:pt>
                <c:pt idx="19454">
                  <c:v>1332428400</c:v>
                </c:pt>
                <c:pt idx="19455">
                  <c:v>1332432000</c:v>
                </c:pt>
                <c:pt idx="19456">
                  <c:v>1332435600</c:v>
                </c:pt>
                <c:pt idx="19457">
                  <c:v>1332439200</c:v>
                </c:pt>
                <c:pt idx="19458">
                  <c:v>1332442800</c:v>
                </c:pt>
                <c:pt idx="19459">
                  <c:v>1332446400</c:v>
                </c:pt>
                <c:pt idx="19460">
                  <c:v>1332450000</c:v>
                </c:pt>
                <c:pt idx="19461">
                  <c:v>1332453600</c:v>
                </c:pt>
                <c:pt idx="19462">
                  <c:v>1332457200</c:v>
                </c:pt>
                <c:pt idx="19463">
                  <c:v>1332460800</c:v>
                </c:pt>
                <c:pt idx="19464">
                  <c:v>1332464400</c:v>
                </c:pt>
                <c:pt idx="19465">
                  <c:v>1332468000</c:v>
                </c:pt>
                <c:pt idx="19466">
                  <c:v>1332471600</c:v>
                </c:pt>
                <c:pt idx="19467">
                  <c:v>1332475200</c:v>
                </c:pt>
                <c:pt idx="19468">
                  <c:v>1332478800</c:v>
                </c:pt>
                <c:pt idx="19469">
                  <c:v>1332482400</c:v>
                </c:pt>
                <c:pt idx="19470">
                  <c:v>1332486000</c:v>
                </c:pt>
                <c:pt idx="19471">
                  <c:v>1332489600</c:v>
                </c:pt>
                <c:pt idx="19472">
                  <c:v>1332493200</c:v>
                </c:pt>
                <c:pt idx="19473">
                  <c:v>1332496800</c:v>
                </c:pt>
                <c:pt idx="19474">
                  <c:v>1332500400</c:v>
                </c:pt>
                <c:pt idx="19475">
                  <c:v>1332504000</c:v>
                </c:pt>
                <c:pt idx="19476">
                  <c:v>1332507600</c:v>
                </c:pt>
                <c:pt idx="19477">
                  <c:v>1332511200</c:v>
                </c:pt>
                <c:pt idx="19478">
                  <c:v>1332514800</c:v>
                </c:pt>
                <c:pt idx="19479">
                  <c:v>1332518400</c:v>
                </c:pt>
                <c:pt idx="19480">
                  <c:v>1332522000</c:v>
                </c:pt>
                <c:pt idx="19481">
                  <c:v>1332525600</c:v>
                </c:pt>
                <c:pt idx="19482">
                  <c:v>1332529200</c:v>
                </c:pt>
                <c:pt idx="19483">
                  <c:v>1332532800</c:v>
                </c:pt>
                <c:pt idx="19484">
                  <c:v>1332536400</c:v>
                </c:pt>
                <c:pt idx="19485">
                  <c:v>1332540000</c:v>
                </c:pt>
                <c:pt idx="19486">
                  <c:v>1332543600</c:v>
                </c:pt>
                <c:pt idx="19487">
                  <c:v>1332547200</c:v>
                </c:pt>
                <c:pt idx="19488">
                  <c:v>1332550800</c:v>
                </c:pt>
                <c:pt idx="19489">
                  <c:v>1332554400</c:v>
                </c:pt>
                <c:pt idx="19490">
                  <c:v>1332558000</c:v>
                </c:pt>
                <c:pt idx="19491">
                  <c:v>1332561600</c:v>
                </c:pt>
                <c:pt idx="19492">
                  <c:v>1332565200</c:v>
                </c:pt>
                <c:pt idx="19493">
                  <c:v>1332568800</c:v>
                </c:pt>
                <c:pt idx="19494">
                  <c:v>1332572400</c:v>
                </c:pt>
                <c:pt idx="19495">
                  <c:v>1332576000</c:v>
                </c:pt>
                <c:pt idx="19496">
                  <c:v>1332579600</c:v>
                </c:pt>
                <c:pt idx="19497">
                  <c:v>1332583200</c:v>
                </c:pt>
                <c:pt idx="19498">
                  <c:v>1332586800</c:v>
                </c:pt>
                <c:pt idx="19499">
                  <c:v>1332590400</c:v>
                </c:pt>
                <c:pt idx="19500">
                  <c:v>1332594000</c:v>
                </c:pt>
                <c:pt idx="19501">
                  <c:v>1332597600</c:v>
                </c:pt>
                <c:pt idx="19502">
                  <c:v>1332601200</c:v>
                </c:pt>
                <c:pt idx="19503">
                  <c:v>1332604800</c:v>
                </c:pt>
                <c:pt idx="19504">
                  <c:v>1332608400</c:v>
                </c:pt>
                <c:pt idx="19505">
                  <c:v>1332612000</c:v>
                </c:pt>
                <c:pt idx="19506">
                  <c:v>1332615600</c:v>
                </c:pt>
                <c:pt idx="19507">
                  <c:v>1332619200</c:v>
                </c:pt>
                <c:pt idx="19508">
                  <c:v>1332622800</c:v>
                </c:pt>
                <c:pt idx="19509">
                  <c:v>1332626400</c:v>
                </c:pt>
                <c:pt idx="19510">
                  <c:v>1332630000</c:v>
                </c:pt>
                <c:pt idx="19511">
                  <c:v>1332633600</c:v>
                </c:pt>
                <c:pt idx="19512">
                  <c:v>1332637200</c:v>
                </c:pt>
                <c:pt idx="19513">
                  <c:v>1332640800</c:v>
                </c:pt>
                <c:pt idx="19514">
                  <c:v>1332644400</c:v>
                </c:pt>
                <c:pt idx="19515">
                  <c:v>1332648000</c:v>
                </c:pt>
                <c:pt idx="19516">
                  <c:v>1332651600</c:v>
                </c:pt>
                <c:pt idx="19517">
                  <c:v>1332655200</c:v>
                </c:pt>
                <c:pt idx="19518">
                  <c:v>1332658800</c:v>
                </c:pt>
                <c:pt idx="19519">
                  <c:v>1332662400</c:v>
                </c:pt>
                <c:pt idx="19520">
                  <c:v>1332666000</c:v>
                </c:pt>
                <c:pt idx="19521">
                  <c:v>1332669600</c:v>
                </c:pt>
                <c:pt idx="19522">
                  <c:v>1332673200</c:v>
                </c:pt>
                <c:pt idx="19523">
                  <c:v>1332676800</c:v>
                </c:pt>
                <c:pt idx="19524">
                  <c:v>1332680400</c:v>
                </c:pt>
                <c:pt idx="19525">
                  <c:v>1332684000</c:v>
                </c:pt>
                <c:pt idx="19526">
                  <c:v>1332687600</c:v>
                </c:pt>
                <c:pt idx="19527">
                  <c:v>1332691200</c:v>
                </c:pt>
                <c:pt idx="19528">
                  <c:v>1332694800</c:v>
                </c:pt>
                <c:pt idx="19529">
                  <c:v>1332698400</c:v>
                </c:pt>
                <c:pt idx="19530">
                  <c:v>1332702000</c:v>
                </c:pt>
                <c:pt idx="19531">
                  <c:v>1332705600</c:v>
                </c:pt>
                <c:pt idx="19532">
                  <c:v>1332709200</c:v>
                </c:pt>
                <c:pt idx="19533">
                  <c:v>1332712800</c:v>
                </c:pt>
                <c:pt idx="19534">
                  <c:v>1332716400</c:v>
                </c:pt>
                <c:pt idx="19535">
                  <c:v>1332720000</c:v>
                </c:pt>
                <c:pt idx="19536">
                  <c:v>1332723600</c:v>
                </c:pt>
                <c:pt idx="19537">
                  <c:v>1332727200</c:v>
                </c:pt>
                <c:pt idx="19538">
                  <c:v>1332730800</c:v>
                </c:pt>
                <c:pt idx="19539">
                  <c:v>1332734400</c:v>
                </c:pt>
                <c:pt idx="19540">
                  <c:v>1332738000</c:v>
                </c:pt>
                <c:pt idx="19541">
                  <c:v>1332741600</c:v>
                </c:pt>
                <c:pt idx="19542">
                  <c:v>1332745200</c:v>
                </c:pt>
                <c:pt idx="19543">
                  <c:v>1332748800</c:v>
                </c:pt>
                <c:pt idx="19544">
                  <c:v>1332752400</c:v>
                </c:pt>
                <c:pt idx="19545">
                  <c:v>1332756000</c:v>
                </c:pt>
                <c:pt idx="19546">
                  <c:v>1332759600</c:v>
                </c:pt>
                <c:pt idx="19547">
                  <c:v>1332763200</c:v>
                </c:pt>
                <c:pt idx="19548">
                  <c:v>1332766800</c:v>
                </c:pt>
                <c:pt idx="19549">
                  <c:v>1332770400</c:v>
                </c:pt>
                <c:pt idx="19550">
                  <c:v>1332774000</c:v>
                </c:pt>
                <c:pt idx="19551">
                  <c:v>1332777600</c:v>
                </c:pt>
                <c:pt idx="19552">
                  <c:v>1332781200</c:v>
                </c:pt>
                <c:pt idx="19553">
                  <c:v>1332784800</c:v>
                </c:pt>
                <c:pt idx="19554">
                  <c:v>1332788400</c:v>
                </c:pt>
                <c:pt idx="19555">
                  <c:v>1332792000</c:v>
                </c:pt>
                <c:pt idx="19556">
                  <c:v>1332795600</c:v>
                </c:pt>
                <c:pt idx="19557">
                  <c:v>1332799200</c:v>
                </c:pt>
                <c:pt idx="19558">
                  <c:v>1332802800</c:v>
                </c:pt>
                <c:pt idx="19559">
                  <c:v>1332806400</c:v>
                </c:pt>
                <c:pt idx="19560">
                  <c:v>1332810000</c:v>
                </c:pt>
                <c:pt idx="19561">
                  <c:v>1332813600</c:v>
                </c:pt>
                <c:pt idx="19562">
                  <c:v>1332817200</c:v>
                </c:pt>
                <c:pt idx="19563">
                  <c:v>1332820800</c:v>
                </c:pt>
                <c:pt idx="19564">
                  <c:v>1332824400</c:v>
                </c:pt>
                <c:pt idx="19565">
                  <c:v>1332828000</c:v>
                </c:pt>
                <c:pt idx="19566">
                  <c:v>1332831600</c:v>
                </c:pt>
                <c:pt idx="19567">
                  <c:v>1332835200</c:v>
                </c:pt>
                <c:pt idx="19568">
                  <c:v>1332838800</c:v>
                </c:pt>
                <c:pt idx="19569">
                  <c:v>1332842400</c:v>
                </c:pt>
                <c:pt idx="19570">
                  <c:v>1332846000</c:v>
                </c:pt>
                <c:pt idx="19571">
                  <c:v>1332849600</c:v>
                </c:pt>
                <c:pt idx="19572">
                  <c:v>1332853200</c:v>
                </c:pt>
                <c:pt idx="19573">
                  <c:v>1332856800</c:v>
                </c:pt>
                <c:pt idx="19574">
                  <c:v>1332860400</c:v>
                </c:pt>
                <c:pt idx="19575">
                  <c:v>1332864000</c:v>
                </c:pt>
                <c:pt idx="19576">
                  <c:v>1332867600</c:v>
                </c:pt>
                <c:pt idx="19577">
                  <c:v>1332871200</c:v>
                </c:pt>
                <c:pt idx="19578">
                  <c:v>1332874800</c:v>
                </c:pt>
                <c:pt idx="19579">
                  <c:v>1332878400</c:v>
                </c:pt>
                <c:pt idx="19580">
                  <c:v>1332882000</c:v>
                </c:pt>
                <c:pt idx="19581">
                  <c:v>1332885600</c:v>
                </c:pt>
                <c:pt idx="19582">
                  <c:v>1332889200</c:v>
                </c:pt>
                <c:pt idx="19583">
                  <c:v>1332892800</c:v>
                </c:pt>
                <c:pt idx="19584">
                  <c:v>1332896400</c:v>
                </c:pt>
                <c:pt idx="19585">
                  <c:v>1332900000</c:v>
                </c:pt>
                <c:pt idx="19586">
                  <c:v>1332903600</c:v>
                </c:pt>
                <c:pt idx="19587">
                  <c:v>1332907200</c:v>
                </c:pt>
                <c:pt idx="19588">
                  <c:v>1332910800</c:v>
                </c:pt>
                <c:pt idx="19589">
                  <c:v>1332914400</c:v>
                </c:pt>
                <c:pt idx="19590">
                  <c:v>1332918000</c:v>
                </c:pt>
                <c:pt idx="19591">
                  <c:v>1332921600</c:v>
                </c:pt>
                <c:pt idx="19592">
                  <c:v>1332925200</c:v>
                </c:pt>
                <c:pt idx="19593">
                  <c:v>1332928800</c:v>
                </c:pt>
                <c:pt idx="19594">
                  <c:v>1332932400</c:v>
                </c:pt>
                <c:pt idx="19595">
                  <c:v>1332936000</c:v>
                </c:pt>
                <c:pt idx="19596">
                  <c:v>1332939600</c:v>
                </c:pt>
                <c:pt idx="19597">
                  <c:v>1332943200</c:v>
                </c:pt>
                <c:pt idx="19598">
                  <c:v>1332946800</c:v>
                </c:pt>
                <c:pt idx="19599">
                  <c:v>1332950400</c:v>
                </c:pt>
                <c:pt idx="19600">
                  <c:v>1332954000</c:v>
                </c:pt>
                <c:pt idx="19601">
                  <c:v>1332957600</c:v>
                </c:pt>
                <c:pt idx="19602">
                  <c:v>1332961200</c:v>
                </c:pt>
                <c:pt idx="19603">
                  <c:v>1332964800</c:v>
                </c:pt>
                <c:pt idx="19604">
                  <c:v>1332968400</c:v>
                </c:pt>
                <c:pt idx="19605">
                  <c:v>1332972000</c:v>
                </c:pt>
                <c:pt idx="19606">
                  <c:v>1332975600</c:v>
                </c:pt>
                <c:pt idx="19607">
                  <c:v>1332979200</c:v>
                </c:pt>
                <c:pt idx="19608">
                  <c:v>1332982800</c:v>
                </c:pt>
                <c:pt idx="19609">
                  <c:v>1332986400</c:v>
                </c:pt>
                <c:pt idx="19610">
                  <c:v>1332990000</c:v>
                </c:pt>
                <c:pt idx="19611">
                  <c:v>1332993600</c:v>
                </c:pt>
                <c:pt idx="19612">
                  <c:v>1332997200</c:v>
                </c:pt>
                <c:pt idx="19613">
                  <c:v>1333000800</c:v>
                </c:pt>
                <c:pt idx="19614">
                  <c:v>1333004400</c:v>
                </c:pt>
                <c:pt idx="19615">
                  <c:v>1333008000</c:v>
                </c:pt>
                <c:pt idx="19616">
                  <c:v>1333011600</c:v>
                </c:pt>
                <c:pt idx="19617">
                  <c:v>1333015200</c:v>
                </c:pt>
                <c:pt idx="19618">
                  <c:v>1333018800</c:v>
                </c:pt>
                <c:pt idx="19619">
                  <c:v>1333022400</c:v>
                </c:pt>
                <c:pt idx="19620">
                  <c:v>1333026000</c:v>
                </c:pt>
                <c:pt idx="19621">
                  <c:v>1333029600</c:v>
                </c:pt>
                <c:pt idx="19622">
                  <c:v>1333033200</c:v>
                </c:pt>
                <c:pt idx="19623">
                  <c:v>1333036800</c:v>
                </c:pt>
                <c:pt idx="19624">
                  <c:v>1333040400</c:v>
                </c:pt>
                <c:pt idx="19625">
                  <c:v>1333044000</c:v>
                </c:pt>
                <c:pt idx="19626">
                  <c:v>1333047600</c:v>
                </c:pt>
                <c:pt idx="19627">
                  <c:v>1333051200</c:v>
                </c:pt>
                <c:pt idx="19628">
                  <c:v>1333054800</c:v>
                </c:pt>
                <c:pt idx="19629">
                  <c:v>1333058400</c:v>
                </c:pt>
                <c:pt idx="19630">
                  <c:v>1333062000</c:v>
                </c:pt>
                <c:pt idx="19631">
                  <c:v>1333065600</c:v>
                </c:pt>
                <c:pt idx="19632">
                  <c:v>1333069200</c:v>
                </c:pt>
                <c:pt idx="19633">
                  <c:v>1333072800</c:v>
                </c:pt>
                <c:pt idx="19634">
                  <c:v>1333076400</c:v>
                </c:pt>
                <c:pt idx="19635">
                  <c:v>1333080000</c:v>
                </c:pt>
                <c:pt idx="19636">
                  <c:v>1333083600</c:v>
                </c:pt>
                <c:pt idx="19637">
                  <c:v>1333087200</c:v>
                </c:pt>
                <c:pt idx="19638">
                  <c:v>1333090800</c:v>
                </c:pt>
                <c:pt idx="19639">
                  <c:v>1333094400</c:v>
                </c:pt>
                <c:pt idx="19640">
                  <c:v>1333098000</c:v>
                </c:pt>
                <c:pt idx="19641">
                  <c:v>1333101600</c:v>
                </c:pt>
                <c:pt idx="19642">
                  <c:v>1333105200</c:v>
                </c:pt>
                <c:pt idx="19643">
                  <c:v>1333108800</c:v>
                </c:pt>
                <c:pt idx="19644">
                  <c:v>1333112400</c:v>
                </c:pt>
                <c:pt idx="19645">
                  <c:v>1333116000</c:v>
                </c:pt>
                <c:pt idx="19646">
                  <c:v>1333119600</c:v>
                </c:pt>
                <c:pt idx="19647">
                  <c:v>1333123200</c:v>
                </c:pt>
                <c:pt idx="19648">
                  <c:v>1333126800</c:v>
                </c:pt>
                <c:pt idx="19649">
                  <c:v>1333130400</c:v>
                </c:pt>
                <c:pt idx="19650">
                  <c:v>1333134000</c:v>
                </c:pt>
                <c:pt idx="19651">
                  <c:v>1333137600</c:v>
                </c:pt>
                <c:pt idx="19652">
                  <c:v>1333141200</c:v>
                </c:pt>
                <c:pt idx="19653">
                  <c:v>1333144800</c:v>
                </c:pt>
                <c:pt idx="19654">
                  <c:v>1333148400</c:v>
                </c:pt>
                <c:pt idx="19655">
                  <c:v>1333152000</c:v>
                </c:pt>
                <c:pt idx="19656">
                  <c:v>1333155600</c:v>
                </c:pt>
                <c:pt idx="19657">
                  <c:v>1333159200</c:v>
                </c:pt>
                <c:pt idx="19658">
                  <c:v>1333162800</c:v>
                </c:pt>
                <c:pt idx="19659">
                  <c:v>1333166400</c:v>
                </c:pt>
                <c:pt idx="19660">
                  <c:v>1333170000</c:v>
                </c:pt>
                <c:pt idx="19661">
                  <c:v>1333173600</c:v>
                </c:pt>
                <c:pt idx="19662">
                  <c:v>1333177200</c:v>
                </c:pt>
                <c:pt idx="19663">
                  <c:v>1333180800</c:v>
                </c:pt>
                <c:pt idx="19664">
                  <c:v>1333184400</c:v>
                </c:pt>
                <c:pt idx="19665">
                  <c:v>1333188000</c:v>
                </c:pt>
                <c:pt idx="19666">
                  <c:v>1333191600</c:v>
                </c:pt>
                <c:pt idx="19667">
                  <c:v>1333195200</c:v>
                </c:pt>
                <c:pt idx="19668">
                  <c:v>1333198800</c:v>
                </c:pt>
                <c:pt idx="19669">
                  <c:v>1333202400</c:v>
                </c:pt>
                <c:pt idx="19670">
                  <c:v>1333206000</c:v>
                </c:pt>
                <c:pt idx="19671">
                  <c:v>1333209600</c:v>
                </c:pt>
                <c:pt idx="19672">
                  <c:v>1333213200</c:v>
                </c:pt>
                <c:pt idx="19673">
                  <c:v>1333216800</c:v>
                </c:pt>
                <c:pt idx="19674">
                  <c:v>1333220400</c:v>
                </c:pt>
                <c:pt idx="19675">
                  <c:v>1333224000</c:v>
                </c:pt>
                <c:pt idx="19676">
                  <c:v>1333227600</c:v>
                </c:pt>
                <c:pt idx="19677">
                  <c:v>1333231200</c:v>
                </c:pt>
                <c:pt idx="19678">
                  <c:v>1333234800</c:v>
                </c:pt>
                <c:pt idx="19679">
                  <c:v>1333238400</c:v>
                </c:pt>
                <c:pt idx="19680">
                  <c:v>1333242000</c:v>
                </c:pt>
                <c:pt idx="19681">
                  <c:v>1333245600</c:v>
                </c:pt>
                <c:pt idx="19682">
                  <c:v>1333249200</c:v>
                </c:pt>
                <c:pt idx="19683">
                  <c:v>1333252800</c:v>
                </c:pt>
                <c:pt idx="19684">
                  <c:v>1333256400</c:v>
                </c:pt>
                <c:pt idx="19685">
                  <c:v>1333260000</c:v>
                </c:pt>
                <c:pt idx="19686">
                  <c:v>1333263600</c:v>
                </c:pt>
                <c:pt idx="19687">
                  <c:v>1333267200</c:v>
                </c:pt>
                <c:pt idx="19688">
                  <c:v>1333270800</c:v>
                </c:pt>
                <c:pt idx="19689">
                  <c:v>1333274400</c:v>
                </c:pt>
                <c:pt idx="19690">
                  <c:v>1333278000</c:v>
                </c:pt>
                <c:pt idx="19691">
                  <c:v>1333281600</c:v>
                </c:pt>
                <c:pt idx="19692">
                  <c:v>1333285200</c:v>
                </c:pt>
                <c:pt idx="19693">
                  <c:v>1333288800</c:v>
                </c:pt>
                <c:pt idx="19694">
                  <c:v>1333292400</c:v>
                </c:pt>
                <c:pt idx="19695">
                  <c:v>1333296000</c:v>
                </c:pt>
                <c:pt idx="19696">
                  <c:v>1333299600</c:v>
                </c:pt>
                <c:pt idx="19697">
                  <c:v>1333303200</c:v>
                </c:pt>
                <c:pt idx="19698">
                  <c:v>1333306800</c:v>
                </c:pt>
                <c:pt idx="19699">
                  <c:v>1333310400</c:v>
                </c:pt>
                <c:pt idx="19700">
                  <c:v>1333314000</c:v>
                </c:pt>
                <c:pt idx="19701">
                  <c:v>1333317600</c:v>
                </c:pt>
                <c:pt idx="19702">
                  <c:v>1333321200</c:v>
                </c:pt>
                <c:pt idx="19703">
                  <c:v>1333324800</c:v>
                </c:pt>
                <c:pt idx="19704">
                  <c:v>1333328400</c:v>
                </c:pt>
                <c:pt idx="19705">
                  <c:v>1333332000</c:v>
                </c:pt>
                <c:pt idx="19706">
                  <c:v>1333335600</c:v>
                </c:pt>
                <c:pt idx="19707">
                  <c:v>1333339200</c:v>
                </c:pt>
                <c:pt idx="19708">
                  <c:v>1333342800</c:v>
                </c:pt>
                <c:pt idx="19709">
                  <c:v>1333346400</c:v>
                </c:pt>
                <c:pt idx="19710">
                  <c:v>1333350000</c:v>
                </c:pt>
                <c:pt idx="19711">
                  <c:v>1333353600</c:v>
                </c:pt>
                <c:pt idx="19712">
                  <c:v>1333357200</c:v>
                </c:pt>
                <c:pt idx="19713">
                  <c:v>1333360800</c:v>
                </c:pt>
                <c:pt idx="19714">
                  <c:v>1333364400</c:v>
                </c:pt>
                <c:pt idx="19715">
                  <c:v>1333368000</c:v>
                </c:pt>
                <c:pt idx="19716">
                  <c:v>1333371600</c:v>
                </c:pt>
                <c:pt idx="19717">
                  <c:v>1333375200</c:v>
                </c:pt>
                <c:pt idx="19718">
                  <c:v>1333378800</c:v>
                </c:pt>
                <c:pt idx="19719">
                  <c:v>1333382400</c:v>
                </c:pt>
                <c:pt idx="19720">
                  <c:v>1333386000</c:v>
                </c:pt>
                <c:pt idx="19721">
                  <c:v>1333389600</c:v>
                </c:pt>
                <c:pt idx="19722">
                  <c:v>1333393200</c:v>
                </c:pt>
                <c:pt idx="19723">
                  <c:v>1333396800</c:v>
                </c:pt>
                <c:pt idx="19724">
                  <c:v>1333400400</c:v>
                </c:pt>
                <c:pt idx="19725">
                  <c:v>1333404000</c:v>
                </c:pt>
                <c:pt idx="19726">
                  <c:v>1333407600</c:v>
                </c:pt>
                <c:pt idx="19727">
                  <c:v>1333411200</c:v>
                </c:pt>
                <c:pt idx="19728">
                  <c:v>1333414800</c:v>
                </c:pt>
                <c:pt idx="19729">
                  <c:v>1333418400</c:v>
                </c:pt>
                <c:pt idx="19730">
                  <c:v>1333422000</c:v>
                </c:pt>
                <c:pt idx="19731">
                  <c:v>1333425600</c:v>
                </c:pt>
                <c:pt idx="19732">
                  <c:v>1333429200</c:v>
                </c:pt>
                <c:pt idx="19733">
                  <c:v>1333432800</c:v>
                </c:pt>
                <c:pt idx="19734">
                  <c:v>1333436400</c:v>
                </c:pt>
                <c:pt idx="19735">
                  <c:v>1333440000</c:v>
                </c:pt>
                <c:pt idx="19736">
                  <c:v>1333443600</c:v>
                </c:pt>
                <c:pt idx="19737">
                  <c:v>1333447200</c:v>
                </c:pt>
                <c:pt idx="19738">
                  <c:v>1333450800</c:v>
                </c:pt>
                <c:pt idx="19739">
                  <c:v>1333454400</c:v>
                </c:pt>
                <c:pt idx="19740">
                  <c:v>1333458000</c:v>
                </c:pt>
                <c:pt idx="19741">
                  <c:v>1333461600</c:v>
                </c:pt>
                <c:pt idx="19742">
                  <c:v>1333465200</c:v>
                </c:pt>
                <c:pt idx="19743">
                  <c:v>1333468800</c:v>
                </c:pt>
                <c:pt idx="19744">
                  <c:v>1333472400</c:v>
                </c:pt>
                <c:pt idx="19745">
                  <c:v>1333476000</c:v>
                </c:pt>
                <c:pt idx="19746">
                  <c:v>1333479600</c:v>
                </c:pt>
                <c:pt idx="19747">
                  <c:v>1333483200</c:v>
                </c:pt>
                <c:pt idx="19748">
                  <c:v>1333486800</c:v>
                </c:pt>
                <c:pt idx="19749">
                  <c:v>1333490400</c:v>
                </c:pt>
                <c:pt idx="19750">
                  <c:v>1333494000</c:v>
                </c:pt>
                <c:pt idx="19751">
                  <c:v>1333497600</c:v>
                </c:pt>
                <c:pt idx="19752">
                  <c:v>1333501200</c:v>
                </c:pt>
                <c:pt idx="19753">
                  <c:v>1333504800</c:v>
                </c:pt>
                <c:pt idx="19754">
                  <c:v>1333508400</c:v>
                </c:pt>
                <c:pt idx="19755">
                  <c:v>1333512000</c:v>
                </c:pt>
                <c:pt idx="19756">
                  <c:v>1333515600</c:v>
                </c:pt>
                <c:pt idx="19757">
                  <c:v>1333519200</c:v>
                </c:pt>
                <c:pt idx="19758">
                  <c:v>1333522800</c:v>
                </c:pt>
                <c:pt idx="19759">
                  <c:v>1333526400</c:v>
                </c:pt>
                <c:pt idx="19760">
                  <c:v>1333530000</c:v>
                </c:pt>
                <c:pt idx="19761">
                  <c:v>1333533600</c:v>
                </c:pt>
                <c:pt idx="19762">
                  <c:v>1333537200</c:v>
                </c:pt>
                <c:pt idx="19763">
                  <c:v>1333540800</c:v>
                </c:pt>
                <c:pt idx="19764">
                  <c:v>1333544400</c:v>
                </c:pt>
                <c:pt idx="19765">
                  <c:v>1333548000</c:v>
                </c:pt>
                <c:pt idx="19766">
                  <c:v>1333551600</c:v>
                </c:pt>
                <c:pt idx="19767">
                  <c:v>1333555200</c:v>
                </c:pt>
                <c:pt idx="19768">
                  <c:v>1333558800</c:v>
                </c:pt>
                <c:pt idx="19769">
                  <c:v>1333562400</c:v>
                </c:pt>
                <c:pt idx="19770">
                  <c:v>1333566000</c:v>
                </c:pt>
                <c:pt idx="19771">
                  <c:v>1333569600</c:v>
                </c:pt>
                <c:pt idx="19772">
                  <c:v>1333573200</c:v>
                </c:pt>
                <c:pt idx="19773">
                  <c:v>1333576800</c:v>
                </c:pt>
                <c:pt idx="19774">
                  <c:v>1333580400</c:v>
                </c:pt>
                <c:pt idx="19775">
                  <c:v>1333584000</c:v>
                </c:pt>
                <c:pt idx="19776">
                  <c:v>1333587600</c:v>
                </c:pt>
                <c:pt idx="19777">
                  <c:v>1333591200</c:v>
                </c:pt>
                <c:pt idx="19778">
                  <c:v>1333594800</c:v>
                </c:pt>
                <c:pt idx="19779">
                  <c:v>1333598400</c:v>
                </c:pt>
                <c:pt idx="19780">
                  <c:v>1333602000</c:v>
                </c:pt>
                <c:pt idx="19781">
                  <c:v>1333605600</c:v>
                </c:pt>
                <c:pt idx="19782">
                  <c:v>1333609200</c:v>
                </c:pt>
                <c:pt idx="19783">
                  <c:v>1333612800</c:v>
                </c:pt>
                <c:pt idx="19784">
                  <c:v>1333616400</c:v>
                </c:pt>
                <c:pt idx="19785">
                  <c:v>1333620000</c:v>
                </c:pt>
                <c:pt idx="19786">
                  <c:v>1333623600</c:v>
                </c:pt>
                <c:pt idx="19787">
                  <c:v>1333627200</c:v>
                </c:pt>
                <c:pt idx="19788">
                  <c:v>1333630800</c:v>
                </c:pt>
                <c:pt idx="19789">
                  <c:v>1333634400</c:v>
                </c:pt>
                <c:pt idx="19790">
                  <c:v>1333638000</c:v>
                </c:pt>
                <c:pt idx="19791">
                  <c:v>1333641600</c:v>
                </c:pt>
                <c:pt idx="19792">
                  <c:v>1333645200</c:v>
                </c:pt>
                <c:pt idx="19793">
                  <c:v>1333648800</c:v>
                </c:pt>
                <c:pt idx="19794">
                  <c:v>1333652400</c:v>
                </c:pt>
                <c:pt idx="19795">
                  <c:v>1333656000</c:v>
                </c:pt>
                <c:pt idx="19796">
                  <c:v>1333659600</c:v>
                </c:pt>
                <c:pt idx="19797">
                  <c:v>1333663200</c:v>
                </c:pt>
                <c:pt idx="19798">
                  <c:v>1333666800</c:v>
                </c:pt>
                <c:pt idx="19799">
                  <c:v>1333670400</c:v>
                </c:pt>
                <c:pt idx="19800">
                  <c:v>1333674000</c:v>
                </c:pt>
                <c:pt idx="19801">
                  <c:v>1333677600</c:v>
                </c:pt>
                <c:pt idx="19802">
                  <c:v>1333681200</c:v>
                </c:pt>
                <c:pt idx="19803">
                  <c:v>1333684800</c:v>
                </c:pt>
                <c:pt idx="19804">
                  <c:v>1333688400</c:v>
                </c:pt>
                <c:pt idx="19805">
                  <c:v>1333692000</c:v>
                </c:pt>
                <c:pt idx="19806">
                  <c:v>1333695600</c:v>
                </c:pt>
                <c:pt idx="19807">
                  <c:v>1333699200</c:v>
                </c:pt>
                <c:pt idx="19808">
                  <c:v>1333702800</c:v>
                </c:pt>
                <c:pt idx="19809">
                  <c:v>1333706400</c:v>
                </c:pt>
                <c:pt idx="19810">
                  <c:v>1333710000</c:v>
                </c:pt>
                <c:pt idx="19811">
                  <c:v>1333713600</c:v>
                </c:pt>
                <c:pt idx="19812">
                  <c:v>1333717200</c:v>
                </c:pt>
                <c:pt idx="19813">
                  <c:v>1333720800</c:v>
                </c:pt>
                <c:pt idx="19814">
                  <c:v>1333724400</c:v>
                </c:pt>
                <c:pt idx="19815">
                  <c:v>1333728000</c:v>
                </c:pt>
                <c:pt idx="19816">
                  <c:v>1333731600</c:v>
                </c:pt>
                <c:pt idx="19817">
                  <c:v>1333735200</c:v>
                </c:pt>
                <c:pt idx="19818">
                  <c:v>1333738800</c:v>
                </c:pt>
                <c:pt idx="19819">
                  <c:v>1333742400</c:v>
                </c:pt>
                <c:pt idx="19820">
                  <c:v>1333746000</c:v>
                </c:pt>
                <c:pt idx="19821">
                  <c:v>1333749600</c:v>
                </c:pt>
                <c:pt idx="19822">
                  <c:v>1333753200</c:v>
                </c:pt>
                <c:pt idx="19823">
                  <c:v>1333756800</c:v>
                </c:pt>
                <c:pt idx="19824">
                  <c:v>1333760400</c:v>
                </c:pt>
                <c:pt idx="19825">
                  <c:v>1333764000</c:v>
                </c:pt>
                <c:pt idx="19826">
                  <c:v>1333767600</c:v>
                </c:pt>
                <c:pt idx="19827">
                  <c:v>1333771200</c:v>
                </c:pt>
                <c:pt idx="19828">
                  <c:v>1333774800</c:v>
                </c:pt>
                <c:pt idx="19829">
                  <c:v>1333778400</c:v>
                </c:pt>
                <c:pt idx="19830">
                  <c:v>1333782000</c:v>
                </c:pt>
                <c:pt idx="19831">
                  <c:v>1333785600</c:v>
                </c:pt>
                <c:pt idx="19832">
                  <c:v>1333789200</c:v>
                </c:pt>
                <c:pt idx="19833">
                  <c:v>1333792800</c:v>
                </c:pt>
                <c:pt idx="19834">
                  <c:v>1333796400</c:v>
                </c:pt>
                <c:pt idx="19835">
                  <c:v>1333800000</c:v>
                </c:pt>
                <c:pt idx="19836">
                  <c:v>1333803600</c:v>
                </c:pt>
                <c:pt idx="19837">
                  <c:v>1333807200</c:v>
                </c:pt>
                <c:pt idx="19838">
                  <c:v>1333810800</c:v>
                </c:pt>
                <c:pt idx="19839">
                  <c:v>1333814400</c:v>
                </c:pt>
                <c:pt idx="19840">
                  <c:v>1333818000</c:v>
                </c:pt>
                <c:pt idx="19841">
                  <c:v>1333821600</c:v>
                </c:pt>
                <c:pt idx="19842">
                  <c:v>1333825200</c:v>
                </c:pt>
                <c:pt idx="19843">
                  <c:v>1333828800</c:v>
                </c:pt>
                <c:pt idx="19844">
                  <c:v>1333832400</c:v>
                </c:pt>
                <c:pt idx="19845">
                  <c:v>1333836000</c:v>
                </c:pt>
                <c:pt idx="19846">
                  <c:v>1333839600</c:v>
                </c:pt>
                <c:pt idx="19847">
                  <c:v>1333843200</c:v>
                </c:pt>
                <c:pt idx="19848">
                  <c:v>1333846800</c:v>
                </c:pt>
                <c:pt idx="19849">
                  <c:v>1333850400</c:v>
                </c:pt>
                <c:pt idx="19850">
                  <c:v>1333854000</c:v>
                </c:pt>
                <c:pt idx="19851">
                  <c:v>1333857600</c:v>
                </c:pt>
                <c:pt idx="19852">
                  <c:v>1333861200</c:v>
                </c:pt>
                <c:pt idx="19853">
                  <c:v>1333864800</c:v>
                </c:pt>
                <c:pt idx="19854">
                  <c:v>1333868400</c:v>
                </c:pt>
                <c:pt idx="19855">
                  <c:v>1333872000</c:v>
                </c:pt>
                <c:pt idx="19856">
                  <c:v>1333875600</c:v>
                </c:pt>
                <c:pt idx="19857">
                  <c:v>1333879200</c:v>
                </c:pt>
                <c:pt idx="19858">
                  <c:v>1333882800</c:v>
                </c:pt>
                <c:pt idx="19859">
                  <c:v>1333886400</c:v>
                </c:pt>
                <c:pt idx="19860">
                  <c:v>1333890000</c:v>
                </c:pt>
                <c:pt idx="19861">
                  <c:v>1333893600</c:v>
                </c:pt>
                <c:pt idx="19862">
                  <c:v>1333897200</c:v>
                </c:pt>
                <c:pt idx="19863">
                  <c:v>1333900800</c:v>
                </c:pt>
                <c:pt idx="19864">
                  <c:v>1333904400</c:v>
                </c:pt>
                <c:pt idx="19865">
                  <c:v>1333908000</c:v>
                </c:pt>
                <c:pt idx="19866">
                  <c:v>1333911600</c:v>
                </c:pt>
                <c:pt idx="19867">
                  <c:v>1333915200</c:v>
                </c:pt>
                <c:pt idx="19868">
                  <c:v>1333918800</c:v>
                </c:pt>
                <c:pt idx="19869">
                  <c:v>1333922400</c:v>
                </c:pt>
                <c:pt idx="19870">
                  <c:v>1333926000</c:v>
                </c:pt>
                <c:pt idx="19871">
                  <c:v>1333929600</c:v>
                </c:pt>
                <c:pt idx="19872">
                  <c:v>1333933200</c:v>
                </c:pt>
                <c:pt idx="19873">
                  <c:v>1333936800</c:v>
                </c:pt>
                <c:pt idx="19874">
                  <c:v>1333940400</c:v>
                </c:pt>
                <c:pt idx="19875">
                  <c:v>1333944000</c:v>
                </c:pt>
                <c:pt idx="19876">
                  <c:v>1333947600</c:v>
                </c:pt>
                <c:pt idx="19877">
                  <c:v>1333951200</c:v>
                </c:pt>
                <c:pt idx="19878">
                  <c:v>1333954800</c:v>
                </c:pt>
                <c:pt idx="19879">
                  <c:v>1333958400</c:v>
                </c:pt>
                <c:pt idx="19880">
                  <c:v>1333962000</c:v>
                </c:pt>
                <c:pt idx="19881">
                  <c:v>1333965600</c:v>
                </c:pt>
                <c:pt idx="19882">
                  <c:v>1333969200</c:v>
                </c:pt>
                <c:pt idx="19883">
                  <c:v>1333972800</c:v>
                </c:pt>
                <c:pt idx="19884">
                  <c:v>1333976400</c:v>
                </c:pt>
                <c:pt idx="19885">
                  <c:v>1333980000</c:v>
                </c:pt>
                <c:pt idx="19886">
                  <c:v>1333983600</c:v>
                </c:pt>
                <c:pt idx="19887">
                  <c:v>1333987200</c:v>
                </c:pt>
                <c:pt idx="19888">
                  <c:v>1333990800</c:v>
                </c:pt>
                <c:pt idx="19889">
                  <c:v>1333994400</c:v>
                </c:pt>
                <c:pt idx="19890">
                  <c:v>1333998000</c:v>
                </c:pt>
                <c:pt idx="19891">
                  <c:v>1334001600</c:v>
                </c:pt>
                <c:pt idx="19892">
                  <c:v>1334005200</c:v>
                </c:pt>
                <c:pt idx="19893">
                  <c:v>1334008800</c:v>
                </c:pt>
                <c:pt idx="19894">
                  <c:v>1334012400</c:v>
                </c:pt>
                <c:pt idx="19895">
                  <c:v>1334016000</c:v>
                </c:pt>
                <c:pt idx="19896">
                  <c:v>1334019600</c:v>
                </c:pt>
                <c:pt idx="19897">
                  <c:v>1334023200</c:v>
                </c:pt>
                <c:pt idx="19898">
                  <c:v>1334026800</c:v>
                </c:pt>
                <c:pt idx="19899">
                  <c:v>1334030400</c:v>
                </c:pt>
                <c:pt idx="19900">
                  <c:v>1334034000</c:v>
                </c:pt>
                <c:pt idx="19901">
                  <c:v>1334037600</c:v>
                </c:pt>
                <c:pt idx="19902">
                  <c:v>1334041200</c:v>
                </c:pt>
                <c:pt idx="19903">
                  <c:v>1334044800</c:v>
                </c:pt>
                <c:pt idx="19904">
                  <c:v>1334048400</c:v>
                </c:pt>
                <c:pt idx="19905">
                  <c:v>1334052000</c:v>
                </c:pt>
                <c:pt idx="19906">
                  <c:v>1334055600</c:v>
                </c:pt>
                <c:pt idx="19907">
                  <c:v>1334059200</c:v>
                </c:pt>
                <c:pt idx="19908">
                  <c:v>1334062800</c:v>
                </c:pt>
                <c:pt idx="19909">
                  <c:v>1334066400</c:v>
                </c:pt>
                <c:pt idx="19910">
                  <c:v>1334070000</c:v>
                </c:pt>
                <c:pt idx="19911">
                  <c:v>1334073600</c:v>
                </c:pt>
                <c:pt idx="19912">
                  <c:v>1334077200</c:v>
                </c:pt>
                <c:pt idx="19913">
                  <c:v>1334080800</c:v>
                </c:pt>
                <c:pt idx="19914">
                  <c:v>1334084400</c:v>
                </c:pt>
                <c:pt idx="19915">
                  <c:v>1334088000</c:v>
                </c:pt>
                <c:pt idx="19916">
                  <c:v>1334091600</c:v>
                </c:pt>
                <c:pt idx="19917">
                  <c:v>1334095200</c:v>
                </c:pt>
                <c:pt idx="19918">
                  <c:v>1334098800</c:v>
                </c:pt>
                <c:pt idx="19919">
                  <c:v>1334102400</c:v>
                </c:pt>
                <c:pt idx="19920">
                  <c:v>1334106000</c:v>
                </c:pt>
                <c:pt idx="19921">
                  <c:v>1334109600</c:v>
                </c:pt>
                <c:pt idx="19922">
                  <c:v>1334113200</c:v>
                </c:pt>
                <c:pt idx="19923">
                  <c:v>1334116800</c:v>
                </c:pt>
                <c:pt idx="19924">
                  <c:v>1334120400</c:v>
                </c:pt>
                <c:pt idx="19925">
                  <c:v>1334124000</c:v>
                </c:pt>
                <c:pt idx="19926">
                  <c:v>1334127600</c:v>
                </c:pt>
                <c:pt idx="19927">
                  <c:v>1334131200</c:v>
                </c:pt>
                <c:pt idx="19928">
                  <c:v>1334134800</c:v>
                </c:pt>
                <c:pt idx="19929">
                  <c:v>1334138400</c:v>
                </c:pt>
                <c:pt idx="19930">
                  <c:v>1334142000</c:v>
                </c:pt>
                <c:pt idx="19931">
                  <c:v>1334145600</c:v>
                </c:pt>
                <c:pt idx="19932">
                  <c:v>1334149200</c:v>
                </c:pt>
                <c:pt idx="19933">
                  <c:v>1334152800</c:v>
                </c:pt>
                <c:pt idx="19934">
                  <c:v>1334156400</c:v>
                </c:pt>
                <c:pt idx="19935">
                  <c:v>1334160000</c:v>
                </c:pt>
                <c:pt idx="19936">
                  <c:v>1334163600</c:v>
                </c:pt>
                <c:pt idx="19937">
                  <c:v>1334167200</c:v>
                </c:pt>
                <c:pt idx="19938">
                  <c:v>1334170800</c:v>
                </c:pt>
                <c:pt idx="19939">
                  <c:v>1334174400</c:v>
                </c:pt>
                <c:pt idx="19940">
                  <c:v>1334178000</c:v>
                </c:pt>
                <c:pt idx="19941">
                  <c:v>1334181600</c:v>
                </c:pt>
                <c:pt idx="19942">
                  <c:v>1334185200</c:v>
                </c:pt>
                <c:pt idx="19943">
                  <c:v>1334188800</c:v>
                </c:pt>
                <c:pt idx="19944">
                  <c:v>1334192400</c:v>
                </c:pt>
                <c:pt idx="19945">
                  <c:v>1334196000</c:v>
                </c:pt>
                <c:pt idx="19946">
                  <c:v>1334199600</c:v>
                </c:pt>
                <c:pt idx="19947">
                  <c:v>1334203200</c:v>
                </c:pt>
                <c:pt idx="19948">
                  <c:v>1334206800</c:v>
                </c:pt>
                <c:pt idx="19949">
                  <c:v>1334210400</c:v>
                </c:pt>
                <c:pt idx="19950">
                  <c:v>1334214000</c:v>
                </c:pt>
                <c:pt idx="19951">
                  <c:v>1334217600</c:v>
                </c:pt>
                <c:pt idx="19952">
                  <c:v>1334221200</c:v>
                </c:pt>
                <c:pt idx="19953">
                  <c:v>1334224800</c:v>
                </c:pt>
                <c:pt idx="19954">
                  <c:v>1334228400</c:v>
                </c:pt>
                <c:pt idx="19955">
                  <c:v>1334232000</c:v>
                </c:pt>
                <c:pt idx="19956">
                  <c:v>1334235600</c:v>
                </c:pt>
                <c:pt idx="19957">
                  <c:v>1334239200</c:v>
                </c:pt>
                <c:pt idx="19958">
                  <c:v>1334242800</c:v>
                </c:pt>
                <c:pt idx="19959">
                  <c:v>1334246400</c:v>
                </c:pt>
                <c:pt idx="19960">
                  <c:v>1334250000</c:v>
                </c:pt>
                <c:pt idx="19961">
                  <c:v>1334253600</c:v>
                </c:pt>
                <c:pt idx="19962">
                  <c:v>1334257200</c:v>
                </c:pt>
                <c:pt idx="19963">
                  <c:v>1334260800</c:v>
                </c:pt>
                <c:pt idx="19964">
                  <c:v>1334264400</c:v>
                </c:pt>
                <c:pt idx="19965">
                  <c:v>1334268000</c:v>
                </c:pt>
                <c:pt idx="19966">
                  <c:v>1334271600</c:v>
                </c:pt>
                <c:pt idx="19967">
                  <c:v>1334275200</c:v>
                </c:pt>
                <c:pt idx="19968">
                  <c:v>1334278800</c:v>
                </c:pt>
                <c:pt idx="19969">
                  <c:v>1334282400</c:v>
                </c:pt>
                <c:pt idx="19970">
                  <c:v>1334286000</c:v>
                </c:pt>
                <c:pt idx="19971">
                  <c:v>1334289600</c:v>
                </c:pt>
                <c:pt idx="19972">
                  <c:v>1334293200</c:v>
                </c:pt>
                <c:pt idx="19973">
                  <c:v>1334296800</c:v>
                </c:pt>
                <c:pt idx="19974">
                  <c:v>1334300400</c:v>
                </c:pt>
                <c:pt idx="19975">
                  <c:v>1334304000</c:v>
                </c:pt>
                <c:pt idx="19976">
                  <c:v>1334307600</c:v>
                </c:pt>
                <c:pt idx="19977">
                  <c:v>1334311200</c:v>
                </c:pt>
                <c:pt idx="19978">
                  <c:v>1334314800</c:v>
                </c:pt>
                <c:pt idx="19979">
                  <c:v>1334318400</c:v>
                </c:pt>
                <c:pt idx="19980">
                  <c:v>1334322000</c:v>
                </c:pt>
                <c:pt idx="19981">
                  <c:v>1334325600</c:v>
                </c:pt>
                <c:pt idx="19982">
                  <c:v>1334329200</c:v>
                </c:pt>
                <c:pt idx="19983">
                  <c:v>1334332800</c:v>
                </c:pt>
                <c:pt idx="19984">
                  <c:v>1334336400</c:v>
                </c:pt>
                <c:pt idx="19985">
                  <c:v>1334340000</c:v>
                </c:pt>
                <c:pt idx="19986">
                  <c:v>1334343600</c:v>
                </c:pt>
                <c:pt idx="19987">
                  <c:v>1334347200</c:v>
                </c:pt>
                <c:pt idx="19988">
                  <c:v>1334350800</c:v>
                </c:pt>
                <c:pt idx="19989">
                  <c:v>1334354400</c:v>
                </c:pt>
                <c:pt idx="19990">
                  <c:v>1334358000</c:v>
                </c:pt>
                <c:pt idx="19991">
                  <c:v>1334361600</c:v>
                </c:pt>
                <c:pt idx="19992">
                  <c:v>1334365200</c:v>
                </c:pt>
                <c:pt idx="19993">
                  <c:v>1334368800</c:v>
                </c:pt>
                <c:pt idx="19994">
                  <c:v>1334372400</c:v>
                </c:pt>
                <c:pt idx="19995">
                  <c:v>1334376000</c:v>
                </c:pt>
                <c:pt idx="19996">
                  <c:v>1334379600</c:v>
                </c:pt>
                <c:pt idx="19997">
                  <c:v>1334383200</c:v>
                </c:pt>
                <c:pt idx="19998">
                  <c:v>1334386800</c:v>
                </c:pt>
                <c:pt idx="19999">
                  <c:v>1334390400</c:v>
                </c:pt>
                <c:pt idx="20000">
                  <c:v>1334394000</c:v>
                </c:pt>
                <c:pt idx="20001">
                  <c:v>1334397600</c:v>
                </c:pt>
                <c:pt idx="20002">
                  <c:v>1334401200</c:v>
                </c:pt>
                <c:pt idx="20003">
                  <c:v>1334404800</c:v>
                </c:pt>
                <c:pt idx="20004">
                  <c:v>1334408400</c:v>
                </c:pt>
                <c:pt idx="20005">
                  <c:v>1334412000</c:v>
                </c:pt>
                <c:pt idx="20006">
                  <c:v>1334415600</c:v>
                </c:pt>
                <c:pt idx="20007">
                  <c:v>1334419200</c:v>
                </c:pt>
                <c:pt idx="20008">
                  <c:v>1334422800</c:v>
                </c:pt>
                <c:pt idx="20009">
                  <c:v>1334426400</c:v>
                </c:pt>
                <c:pt idx="20010">
                  <c:v>1334430000</c:v>
                </c:pt>
                <c:pt idx="20011">
                  <c:v>1334433600</c:v>
                </c:pt>
                <c:pt idx="20012">
                  <c:v>1334437200</c:v>
                </c:pt>
                <c:pt idx="20013">
                  <c:v>1334440800</c:v>
                </c:pt>
                <c:pt idx="20014">
                  <c:v>1334444400</c:v>
                </c:pt>
                <c:pt idx="20015">
                  <c:v>1334448000</c:v>
                </c:pt>
                <c:pt idx="20016">
                  <c:v>1334451600</c:v>
                </c:pt>
                <c:pt idx="20017">
                  <c:v>1334455200</c:v>
                </c:pt>
                <c:pt idx="20018">
                  <c:v>1334458800</c:v>
                </c:pt>
                <c:pt idx="20019">
                  <c:v>1334462400</c:v>
                </c:pt>
                <c:pt idx="20020">
                  <c:v>1334466000</c:v>
                </c:pt>
                <c:pt idx="20021">
                  <c:v>1334469600</c:v>
                </c:pt>
                <c:pt idx="20022">
                  <c:v>1334473200</c:v>
                </c:pt>
                <c:pt idx="20023">
                  <c:v>1334476800</c:v>
                </c:pt>
                <c:pt idx="20024">
                  <c:v>1334480400</c:v>
                </c:pt>
                <c:pt idx="20025">
                  <c:v>1334484000</c:v>
                </c:pt>
                <c:pt idx="20026">
                  <c:v>1334487600</c:v>
                </c:pt>
                <c:pt idx="20027">
                  <c:v>1334491200</c:v>
                </c:pt>
                <c:pt idx="20028">
                  <c:v>1334494800</c:v>
                </c:pt>
                <c:pt idx="20029">
                  <c:v>1334498400</c:v>
                </c:pt>
                <c:pt idx="20030">
                  <c:v>1334502000</c:v>
                </c:pt>
                <c:pt idx="20031">
                  <c:v>1334505600</c:v>
                </c:pt>
                <c:pt idx="20032">
                  <c:v>1334509200</c:v>
                </c:pt>
                <c:pt idx="20033">
                  <c:v>1334512800</c:v>
                </c:pt>
                <c:pt idx="20034">
                  <c:v>1334516400</c:v>
                </c:pt>
                <c:pt idx="20035">
                  <c:v>1334520000</c:v>
                </c:pt>
                <c:pt idx="20036">
                  <c:v>1334523600</c:v>
                </c:pt>
                <c:pt idx="20037">
                  <c:v>1334527200</c:v>
                </c:pt>
                <c:pt idx="20038">
                  <c:v>1334530800</c:v>
                </c:pt>
                <c:pt idx="20039">
                  <c:v>1334534400</c:v>
                </c:pt>
                <c:pt idx="20040">
                  <c:v>1334538000</c:v>
                </c:pt>
                <c:pt idx="20041">
                  <c:v>1334541600</c:v>
                </c:pt>
                <c:pt idx="20042">
                  <c:v>1334545200</c:v>
                </c:pt>
                <c:pt idx="20043">
                  <c:v>1334548800</c:v>
                </c:pt>
                <c:pt idx="20044">
                  <c:v>1334552400</c:v>
                </c:pt>
                <c:pt idx="20045">
                  <c:v>1334556000</c:v>
                </c:pt>
                <c:pt idx="20046">
                  <c:v>1334559600</c:v>
                </c:pt>
                <c:pt idx="20047">
                  <c:v>1334563200</c:v>
                </c:pt>
                <c:pt idx="20048">
                  <c:v>1334566800</c:v>
                </c:pt>
                <c:pt idx="20049">
                  <c:v>1334570400</c:v>
                </c:pt>
                <c:pt idx="20050">
                  <c:v>1334574000</c:v>
                </c:pt>
                <c:pt idx="20051">
                  <c:v>1334577600</c:v>
                </c:pt>
                <c:pt idx="20052">
                  <c:v>1334581200</c:v>
                </c:pt>
                <c:pt idx="20053">
                  <c:v>1334584800</c:v>
                </c:pt>
                <c:pt idx="20054">
                  <c:v>1334588400</c:v>
                </c:pt>
                <c:pt idx="20055">
                  <c:v>1334592000</c:v>
                </c:pt>
                <c:pt idx="20056">
                  <c:v>1334595600</c:v>
                </c:pt>
                <c:pt idx="20057">
                  <c:v>1334599200</c:v>
                </c:pt>
                <c:pt idx="20058">
                  <c:v>1334602800</c:v>
                </c:pt>
                <c:pt idx="20059">
                  <c:v>1334606400</c:v>
                </c:pt>
                <c:pt idx="20060">
                  <c:v>1334610000</c:v>
                </c:pt>
                <c:pt idx="20061">
                  <c:v>1334613600</c:v>
                </c:pt>
                <c:pt idx="20062">
                  <c:v>1334617200</c:v>
                </c:pt>
                <c:pt idx="20063">
                  <c:v>1334620800</c:v>
                </c:pt>
                <c:pt idx="20064">
                  <c:v>1334624400</c:v>
                </c:pt>
                <c:pt idx="20065">
                  <c:v>1334628000</c:v>
                </c:pt>
                <c:pt idx="20066">
                  <c:v>1334631600</c:v>
                </c:pt>
                <c:pt idx="20067">
                  <c:v>1334635200</c:v>
                </c:pt>
                <c:pt idx="20068">
                  <c:v>1334638800</c:v>
                </c:pt>
                <c:pt idx="20069">
                  <c:v>1334642400</c:v>
                </c:pt>
                <c:pt idx="20070">
                  <c:v>1334646000</c:v>
                </c:pt>
                <c:pt idx="20071">
                  <c:v>1334649600</c:v>
                </c:pt>
                <c:pt idx="20072">
                  <c:v>1334653200</c:v>
                </c:pt>
                <c:pt idx="20073">
                  <c:v>1334656800</c:v>
                </c:pt>
                <c:pt idx="20074">
                  <c:v>1334660400</c:v>
                </c:pt>
                <c:pt idx="20075">
                  <c:v>1334664000</c:v>
                </c:pt>
                <c:pt idx="20076">
                  <c:v>1334667600</c:v>
                </c:pt>
                <c:pt idx="20077">
                  <c:v>1334671200</c:v>
                </c:pt>
                <c:pt idx="20078">
                  <c:v>1334674800</c:v>
                </c:pt>
                <c:pt idx="20079">
                  <c:v>1334678400</c:v>
                </c:pt>
                <c:pt idx="20080">
                  <c:v>1334682000</c:v>
                </c:pt>
                <c:pt idx="20081">
                  <c:v>1334685600</c:v>
                </c:pt>
                <c:pt idx="20082">
                  <c:v>1334689200</c:v>
                </c:pt>
                <c:pt idx="20083">
                  <c:v>1334692800</c:v>
                </c:pt>
                <c:pt idx="20084">
                  <c:v>1334696400</c:v>
                </c:pt>
                <c:pt idx="20085">
                  <c:v>1334700000</c:v>
                </c:pt>
                <c:pt idx="20086">
                  <c:v>1334703600</c:v>
                </c:pt>
                <c:pt idx="20087">
                  <c:v>1334707200</c:v>
                </c:pt>
                <c:pt idx="20088">
                  <c:v>1334710800</c:v>
                </c:pt>
                <c:pt idx="20089">
                  <c:v>1334714400</c:v>
                </c:pt>
                <c:pt idx="20090">
                  <c:v>1334718000</c:v>
                </c:pt>
                <c:pt idx="20091">
                  <c:v>1334721600</c:v>
                </c:pt>
                <c:pt idx="20092">
                  <c:v>1334725200</c:v>
                </c:pt>
                <c:pt idx="20093">
                  <c:v>1334728800</c:v>
                </c:pt>
                <c:pt idx="20094">
                  <c:v>1334732400</c:v>
                </c:pt>
                <c:pt idx="20095">
                  <c:v>1334736000</c:v>
                </c:pt>
                <c:pt idx="20096">
                  <c:v>1334739600</c:v>
                </c:pt>
                <c:pt idx="20097">
                  <c:v>1334743200</c:v>
                </c:pt>
                <c:pt idx="20098">
                  <c:v>1334746800</c:v>
                </c:pt>
                <c:pt idx="20099">
                  <c:v>1334750400</c:v>
                </c:pt>
                <c:pt idx="20100">
                  <c:v>1334754000</c:v>
                </c:pt>
                <c:pt idx="20101">
                  <c:v>1334757600</c:v>
                </c:pt>
                <c:pt idx="20102">
                  <c:v>1334761200</c:v>
                </c:pt>
                <c:pt idx="20103">
                  <c:v>1334764800</c:v>
                </c:pt>
                <c:pt idx="20104">
                  <c:v>1334768400</c:v>
                </c:pt>
                <c:pt idx="20105">
                  <c:v>1334772000</c:v>
                </c:pt>
                <c:pt idx="20106">
                  <c:v>1334775600</c:v>
                </c:pt>
                <c:pt idx="20107">
                  <c:v>1334779200</c:v>
                </c:pt>
                <c:pt idx="20108">
                  <c:v>1334782800</c:v>
                </c:pt>
                <c:pt idx="20109">
                  <c:v>1334786400</c:v>
                </c:pt>
                <c:pt idx="20110">
                  <c:v>1334790000</c:v>
                </c:pt>
                <c:pt idx="20111">
                  <c:v>1334793600</c:v>
                </c:pt>
                <c:pt idx="20112">
                  <c:v>1334797200</c:v>
                </c:pt>
                <c:pt idx="20113">
                  <c:v>1334800800</c:v>
                </c:pt>
                <c:pt idx="20114">
                  <c:v>1334804400</c:v>
                </c:pt>
                <c:pt idx="20115">
                  <c:v>1334808000</c:v>
                </c:pt>
                <c:pt idx="20116">
                  <c:v>1334811600</c:v>
                </c:pt>
                <c:pt idx="20117">
                  <c:v>1334815200</c:v>
                </c:pt>
                <c:pt idx="20118">
                  <c:v>1334818800</c:v>
                </c:pt>
                <c:pt idx="20119">
                  <c:v>1334822400</c:v>
                </c:pt>
                <c:pt idx="20120">
                  <c:v>1334826000</c:v>
                </c:pt>
                <c:pt idx="20121">
                  <c:v>1334829600</c:v>
                </c:pt>
                <c:pt idx="20122">
                  <c:v>1334833200</c:v>
                </c:pt>
                <c:pt idx="20123">
                  <c:v>1334836800</c:v>
                </c:pt>
                <c:pt idx="20124">
                  <c:v>1334840400</c:v>
                </c:pt>
                <c:pt idx="20125">
                  <c:v>1334844000</c:v>
                </c:pt>
                <c:pt idx="20126">
                  <c:v>1334847600</c:v>
                </c:pt>
                <c:pt idx="20127">
                  <c:v>1334851200</c:v>
                </c:pt>
                <c:pt idx="20128">
                  <c:v>1334854800</c:v>
                </c:pt>
                <c:pt idx="20129">
                  <c:v>1334858400</c:v>
                </c:pt>
                <c:pt idx="20130">
                  <c:v>1334862000</c:v>
                </c:pt>
                <c:pt idx="20131">
                  <c:v>1334865600</c:v>
                </c:pt>
                <c:pt idx="20132">
                  <c:v>1334869200</c:v>
                </c:pt>
                <c:pt idx="20133">
                  <c:v>1334872800</c:v>
                </c:pt>
                <c:pt idx="20134">
                  <c:v>1334876400</c:v>
                </c:pt>
                <c:pt idx="20135">
                  <c:v>1334880000</c:v>
                </c:pt>
                <c:pt idx="20136">
                  <c:v>1334883600</c:v>
                </c:pt>
                <c:pt idx="20137">
                  <c:v>1334887200</c:v>
                </c:pt>
                <c:pt idx="20138">
                  <c:v>1334890800</c:v>
                </c:pt>
                <c:pt idx="20139">
                  <c:v>1334894400</c:v>
                </c:pt>
                <c:pt idx="20140">
                  <c:v>1334898000</c:v>
                </c:pt>
                <c:pt idx="20141">
                  <c:v>1334901600</c:v>
                </c:pt>
                <c:pt idx="20142">
                  <c:v>1334905200</c:v>
                </c:pt>
                <c:pt idx="20143">
                  <c:v>1334908800</c:v>
                </c:pt>
                <c:pt idx="20144">
                  <c:v>1334912400</c:v>
                </c:pt>
                <c:pt idx="20145">
                  <c:v>1334916000</c:v>
                </c:pt>
                <c:pt idx="20146">
                  <c:v>1334919600</c:v>
                </c:pt>
                <c:pt idx="20147">
                  <c:v>1334923200</c:v>
                </c:pt>
                <c:pt idx="20148">
                  <c:v>1334926800</c:v>
                </c:pt>
                <c:pt idx="20149">
                  <c:v>1334930400</c:v>
                </c:pt>
                <c:pt idx="20150">
                  <c:v>1334934000</c:v>
                </c:pt>
                <c:pt idx="20151">
                  <c:v>1334937600</c:v>
                </c:pt>
                <c:pt idx="20152">
                  <c:v>1334941200</c:v>
                </c:pt>
                <c:pt idx="20153">
                  <c:v>1334944800</c:v>
                </c:pt>
                <c:pt idx="20154">
                  <c:v>1334948400</c:v>
                </c:pt>
                <c:pt idx="20155">
                  <c:v>1334952000</c:v>
                </c:pt>
                <c:pt idx="20156">
                  <c:v>1334955600</c:v>
                </c:pt>
                <c:pt idx="20157">
                  <c:v>1334959200</c:v>
                </c:pt>
                <c:pt idx="20158">
                  <c:v>1334962800</c:v>
                </c:pt>
                <c:pt idx="20159">
                  <c:v>1334966400</c:v>
                </c:pt>
                <c:pt idx="20160">
                  <c:v>1334970000</c:v>
                </c:pt>
                <c:pt idx="20161">
                  <c:v>1334973600</c:v>
                </c:pt>
                <c:pt idx="20162">
                  <c:v>1334977200</c:v>
                </c:pt>
                <c:pt idx="20163">
                  <c:v>1334980800</c:v>
                </c:pt>
                <c:pt idx="20164">
                  <c:v>1334984400</c:v>
                </c:pt>
                <c:pt idx="20165">
                  <c:v>1334988000</c:v>
                </c:pt>
                <c:pt idx="20166">
                  <c:v>1334991600</c:v>
                </c:pt>
                <c:pt idx="20167">
                  <c:v>1334995200</c:v>
                </c:pt>
                <c:pt idx="20168">
                  <c:v>1334998800</c:v>
                </c:pt>
                <c:pt idx="20169">
                  <c:v>1335002400</c:v>
                </c:pt>
                <c:pt idx="20170">
                  <c:v>1335006000</c:v>
                </c:pt>
                <c:pt idx="20171">
                  <c:v>1335009600</c:v>
                </c:pt>
                <c:pt idx="20172">
                  <c:v>1335013200</c:v>
                </c:pt>
                <c:pt idx="20173">
                  <c:v>1335016800</c:v>
                </c:pt>
                <c:pt idx="20174">
                  <c:v>1335020400</c:v>
                </c:pt>
                <c:pt idx="20175">
                  <c:v>1335024000</c:v>
                </c:pt>
                <c:pt idx="20176">
                  <c:v>1335027600</c:v>
                </c:pt>
                <c:pt idx="20177">
                  <c:v>1335031200</c:v>
                </c:pt>
                <c:pt idx="20178">
                  <c:v>1335034800</c:v>
                </c:pt>
                <c:pt idx="20179">
                  <c:v>1335038400</c:v>
                </c:pt>
                <c:pt idx="20180">
                  <c:v>1335042000</c:v>
                </c:pt>
                <c:pt idx="20181">
                  <c:v>1335045600</c:v>
                </c:pt>
                <c:pt idx="20182">
                  <c:v>1335049200</c:v>
                </c:pt>
                <c:pt idx="20183">
                  <c:v>1335052800</c:v>
                </c:pt>
                <c:pt idx="20184">
                  <c:v>1335056400</c:v>
                </c:pt>
                <c:pt idx="20185">
                  <c:v>1335060000</c:v>
                </c:pt>
                <c:pt idx="20186">
                  <c:v>1335063600</c:v>
                </c:pt>
                <c:pt idx="20187">
                  <c:v>1335067200</c:v>
                </c:pt>
                <c:pt idx="20188">
                  <c:v>1335070800</c:v>
                </c:pt>
                <c:pt idx="20189">
                  <c:v>1335074400</c:v>
                </c:pt>
                <c:pt idx="20190">
                  <c:v>1335078000</c:v>
                </c:pt>
                <c:pt idx="20191">
                  <c:v>1335081600</c:v>
                </c:pt>
                <c:pt idx="20192">
                  <c:v>1335085200</c:v>
                </c:pt>
                <c:pt idx="20193">
                  <c:v>1335088800</c:v>
                </c:pt>
                <c:pt idx="20194">
                  <c:v>1335092400</c:v>
                </c:pt>
                <c:pt idx="20195">
                  <c:v>1335096000</c:v>
                </c:pt>
                <c:pt idx="20196">
                  <c:v>1335099600</c:v>
                </c:pt>
                <c:pt idx="20197">
                  <c:v>1335103200</c:v>
                </c:pt>
                <c:pt idx="20198">
                  <c:v>1335106800</c:v>
                </c:pt>
                <c:pt idx="20199">
                  <c:v>1335110400</c:v>
                </c:pt>
                <c:pt idx="20200">
                  <c:v>1335114000</c:v>
                </c:pt>
                <c:pt idx="20201">
                  <c:v>1335117600</c:v>
                </c:pt>
                <c:pt idx="20202">
                  <c:v>1335121200</c:v>
                </c:pt>
                <c:pt idx="20203">
                  <c:v>1335124800</c:v>
                </c:pt>
                <c:pt idx="20204">
                  <c:v>1335128400</c:v>
                </c:pt>
                <c:pt idx="20205">
                  <c:v>1335132000</c:v>
                </c:pt>
                <c:pt idx="20206">
                  <c:v>1335135600</c:v>
                </c:pt>
                <c:pt idx="20207">
                  <c:v>1335139200</c:v>
                </c:pt>
                <c:pt idx="20208">
                  <c:v>1335142800</c:v>
                </c:pt>
                <c:pt idx="20209">
                  <c:v>1335146400</c:v>
                </c:pt>
                <c:pt idx="20210">
                  <c:v>1335150000</c:v>
                </c:pt>
                <c:pt idx="20211">
                  <c:v>1335153600</c:v>
                </c:pt>
                <c:pt idx="20212">
                  <c:v>1335157200</c:v>
                </c:pt>
                <c:pt idx="20213">
                  <c:v>1335160800</c:v>
                </c:pt>
                <c:pt idx="20214">
                  <c:v>1335164400</c:v>
                </c:pt>
                <c:pt idx="20215">
                  <c:v>1335168000</c:v>
                </c:pt>
                <c:pt idx="20216">
                  <c:v>1335171600</c:v>
                </c:pt>
                <c:pt idx="20217">
                  <c:v>1335175200</c:v>
                </c:pt>
                <c:pt idx="20218">
                  <c:v>1335178800</c:v>
                </c:pt>
                <c:pt idx="20219">
                  <c:v>1335182400</c:v>
                </c:pt>
                <c:pt idx="20220">
                  <c:v>1335186000</c:v>
                </c:pt>
                <c:pt idx="20221">
                  <c:v>1335189600</c:v>
                </c:pt>
                <c:pt idx="20222">
                  <c:v>1335193200</c:v>
                </c:pt>
                <c:pt idx="20223">
                  <c:v>1335196800</c:v>
                </c:pt>
                <c:pt idx="20224">
                  <c:v>1335200400</c:v>
                </c:pt>
                <c:pt idx="20225">
                  <c:v>1335204000</c:v>
                </c:pt>
                <c:pt idx="20226">
                  <c:v>1335207600</c:v>
                </c:pt>
                <c:pt idx="20227">
                  <c:v>1335211200</c:v>
                </c:pt>
                <c:pt idx="20228">
                  <c:v>1335214800</c:v>
                </c:pt>
                <c:pt idx="20229">
                  <c:v>1335218400</c:v>
                </c:pt>
                <c:pt idx="20230">
                  <c:v>1335222000</c:v>
                </c:pt>
                <c:pt idx="20231">
                  <c:v>1335225600</c:v>
                </c:pt>
                <c:pt idx="20232">
                  <c:v>1335229200</c:v>
                </c:pt>
                <c:pt idx="20233">
                  <c:v>1335232800</c:v>
                </c:pt>
                <c:pt idx="20234">
                  <c:v>1335236400</c:v>
                </c:pt>
                <c:pt idx="20235">
                  <c:v>1335240000</c:v>
                </c:pt>
                <c:pt idx="20236">
                  <c:v>1335243600</c:v>
                </c:pt>
                <c:pt idx="20237">
                  <c:v>1335247200</c:v>
                </c:pt>
                <c:pt idx="20238">
                  <c:v>1335250800</c:v>
                </c:pt>
                <c:pt idx="20239">
                  <c:v>1335254400</c:v>
                </c:pt>
                <c:pt idx="20240">
                  <c:v>1335258000</c:v>
                </c:pt>
                <c:pt idx="20241">
                  <c:v>1335261600</c:v>
                </c:pt>
                <c:pt idx="20242">
                  <c:v>1335265200</c:v>
                </c:pt>
                <c:pt idx="20243">
                  <c:v>1335268800</c:v>
                </c:pt>
                <c:pt idx="20244">
                  <c:v>1335272400</c:v>
                </c:pt>
                <c:pt idx="20245">
                  <c:v>1335276000</c:v>
                </c:pt>
                <c:pt idx="20246">
                  <c:v>1335279600</c:v>
                </c:pt>
                <c:pt idx="20247">
                  <c:v>1335283200</c:v>
                </c:pt>
                <c:pt idx="20248">
                  <c:v>1335286800</c:v>
                </c:pt>
                <c:pt idx="20249">
                  <c:v>1335290400</c:v>
                </c:pt>
                <c:pt idx="20250">
                  <c:v>1335294000</c:v>
                </c:pt>
                <c:pt idx="20251">
                  <c:v>1335297600</c:v>
                </c:pt>
                <c:pt idx="20252">
                  <c:v>1335301200</c:v>
                </c:pt>
                <c:pt idx="20253">
                  <c:v>1335304800</c:v>
                </c:pt>
                <c:pt idx="20254">
                  <c:v>1335308400</c:v>
                </c:pt>
                <c:pt idx="20255">
                  <c:v>1335312000</c:v>
                </c:pt>
                <c:pt idx="20256">
                  <c:v>1335315600</c:v>
                </c:pt>
                <c:pt idx="20257">
                  <c:v>1335319200</c:v>
                </c:pt>
                <c:pt idx="20258">
                  <c:v>1335322800</c:v>
                </c:pt>
                <c:pt idx="20259">
                  <c:v>1335326400</c:v>
                </c:pt>
                <c:pt idx="20260">
                  <c:v>1335330000</c:v>
                </c:pt>
                <c:pt idx="20261">
                  <c:v>1335333600</c:v>
                </c:pt>
                <c:pt idx="20262">
                  <c:v>1335337200</c:v>
                </c:pt>
                <c:pt idx="20263">
                  <c:v>1335340800</c:v>
                </c:pt>
                <c:pt idx="20264">
                  <c:v>1335344400</c:v>
                </c:pt>
                <c:pt idx="20265">
                  <c:v>1335348000</c:v>
                </c:pt>
                <c:pt idx="20266">
                  <c:v>1335351600</c:v>
                </c:pt>
                <c:pt idx="20267">
                  <c:v>1335355200</c:v>
                </c:pt>
                <c:pt idx="20268">
                  <c:v>1335358800</c:v>
                </c:pt>
                <c:pt idx="20269">
                  <c:v>1335362400</c:v>
                </c:pt>
                <c:pt idx="20270">
                  <c:v>1335366000</c:v>
                </c:pt>
                <c:pt idx="20271">
                  <c:v>1335369600</c:v>
                </c:pt>
                <c:pt idx="20272">
                  <c:v>1335373200</c:v>
                </c:pt>
                <c:pt idx="20273">
                  <c:v>1335376800</c:v>
                </c:pt>
                <c:pt idx="20274">
                  <c:v>1335380400</c:v>
                </c:pt>
                <c:pt idx="20275">
                  <c:v>1335384000</c:v>
                </c:pt>
                <c:pt idx="20276">
                  <c:v>1335387600</c:v>
                </c:pt>
                <c:pt idx="20277">
                  <c:v>1335391200</c:v>
                </c:pt>
                <c:pt idx="20278">
                  <c:v>1335394800</c:v>
                </c:pt>
                <c:pt idx="20279">
                  <c:v>1335398400</c:v>
                </c:pt>
                <c:pt idx="20280">
                  <c:v>1335402000</c:v>
                </c:pt>
                <c:pt idx="20281">
                  <c:v>1335405600</c:v>
                </c:pt>
                <c:pt idx="20282">
                  <c:v>1335409200</c:v>
                </c:pt>
                <c:pt idx="20283">
                  <c:v>1335412800</c:v>
                </c:pt>
                <c:pt idx="20284">
                  <c:v>1335416400</c:v>
                </c:pt>
                <c:pt idx="20285">
                  <c:v>1335420000</c:v>
                </c:pt>
                <c:pt idx="20286">
                  <c:v>1335423600</c:v>
                </c:pt>
                <c:pt idx="20287">
                  <c:v>1335427200</c:v>
                </c:pt>
                <c:pt idx="20288">
                  <c:v>1335430800</c:v>
                </c:pt>
                <c:pt idx="20289">
                  <c:v>1335434400</c:v>
                </c:pt>
                <c:pt idx="20290">
                  <c:v>1335438000</c:v>
                </c:pt>
                <c:pt idx="20291">
                  <c:v>1335441600</c:v>
                </c:pt>
                <c:pt idx="20292">
                  <c:v>1335445200</c:v>
                </c:pt>
                <c:pt idx="20293">
                  <c:v>1335448800</c:v>
                </c:pt>
                <c:pt idx="20294">
                  <c:v>1335452400</c:v>
                </c:pt>
                <c:pt idx="20295">
                  <c:v>1335456000</c:v>
                </c:pt>
                <c:pt idx="20296">
                  <c:v>1335459600</c:v>
                </c:pt>
                <c:pt idx="20297">
                  <c:v>1335463200</c:v>
                </c:pt>
                <c:pt idx="20298">
                  <c:v>1335466800</c:v>
                </c:pt>
                <c:pt idx="20299">
                  <c:v>1335470400</c:v>
                </c:pt>
                <c:pt idx="20300">
                  <c:v>1335474000</c:v>
                </c:pt>
                <c:pt idx="20301">
                  <c:v>1335477600</c:v>
                </c:pt>
                <c:pt idx="20302">
                  <c:v>1335481200</c:v>
                </c:pt>
                <c:pt idx="20303">
                  <c:v>1335484800</c:v>
                </c:pt>
                <c:pt idx="20304">
                  <c:v>1335488400</c:v>
                </c:pt>
                <c:pt idx="20305">
                  <c:v>1335492000</c:v>
                </c:pt>
                <c:pt idx="20306">
                  <c:v>1335495600</c:v>
                </c:pt>
                <c:pt idx="20307">
                  <c:v>1335499200</c:v>
                </c:pt>
                <c:pt idx="20308">
                  <c:v>1335502800</c:v>
                </c:pt>
                <c:pt idx="20309">
                  <c:v>1335506400</c:v>
                </c:pt>
                <c:pt idx="20310">
                  <c:v>1335510000</c:v>
                </c:pt>
                <c:pt idx="20311">
                  <c:v>1335513600</c:v>
                </c:pt>
                <c:pt idx="20312">
                  <c:v>1335517200</c:v>
                </c:pt>
                <c:pt idx="20313">
                  <c:v>1335520800</c:v>
                </c:pt>
                <c:pt idx="20314">
                  <c:v>1335524400</c:v>
                </c:pt>
                <c:pt idx="20315">
                  <c:v>1335528000</c:v>
                </c:pt>
                <c:pt idx="20316">
                  <c:v>1335531600</c:v>
                </c:pt>
                <c:pt idx="20317">
                  <c:v>1335535200</c:v>
                </c:pt>
                <c:pt idx="20318">
                  <c:v>1335538800</c:v>
                </c:pt>
                <c:pt idx="20319">
                  <c:v>1335542400</c:v>
                </c:pt>
                <c:pt idx="20320">
                  <c:v>1335546000</c:v>
                </c:pt>
                <c:pt idx="20321">
                  <c:v>1335549600</c:v>
                </c:pt>
                <c:pt idx="20322">
                  <c:v>1335553200</c:v>
                </c:pt>
                <c:pt idx="20323">
                  <c:v>1335556800</c:v>
                </c:pt>
                <c:pt idx="20324">
                  <c:v>1335560400</c:v>
                </c:pt>
                <c:pt idx="20325">
                  <c:v>1335564000</c:v>
                </c:pt>
                <c:pt idx="20326">
                  <c:v>1335567600</c:v>
                </c:pt>
                <c:pt idx="20327">
                  <c:v>1335571200</c:v>
                </c:pt>
                <c:pt idx="20328">
                  <c:v>1335574800</c:v>
                </c:pt>
                <c:pt idx="20329">
                  <c:v>1335578400</c:v>
                </c:pt>
                <c:pt idx="20330">
                  <c:v>1335582000</c:v>
                </c:pt>
                <c:pt idx="20331">
                  <c:v>1335585600</c:v>
                </c:pt>
                <c:pt idx="20332">
                  <c:v>1335589200</c:v>
                </c:pt>
                <c:pt idx="20333">
                  <c:v>1335592800</c:v>
                </c:pt>
                <c:pt idx="20334">
                  <c:v>1335596400</c:v>
                </c:pt>
                <c:pt idx="20335">
                  <c:v>1335600000</c:v>
                </c:pt>
                <c:pt idx="20336">
                  <c:v>1335603600</c:v>
                </c:pt>
                <c:pt idx="20337">
                  <c:v>1335607200</c:v>
                </c:pt>
                <c:pt idx="20338">
                  <c:v>1335610800</c:v>
                </c:pt>
                <c:pt idx="20339">
                  <c:v>1335614400</c:v>
                </c:pt>
                <c:pt idx="20340">
                  <c:v>1335618000</c:v>
                </c:pt>
                <c:pt idx="20341">
                  <c:v>1335621600</c:v>
                </c:pt>
                <c:pt idx="20342">
                  <c:v>1335625200</c:v>
                </c:pt>
                <c:pt idx="20343">
                  <c:v>1335628800</c:v>
                </c:pt>
                <c:pt idx="20344">
                  <c:v>1335632400</c:v>
                </c:pt>
                <c:pt idx="20345">
                  <c:v>1335636000</c:v>
                </c:pt>
                <c:pt idx="20346">
                  <c:v>1335639600</c:v>
                </c:pt>
                <c:pt idx="20347">
                  <c:v>1335643200</c:v>
                </c:pt>
                <c:pt idx="20348">
                  <c:v>1335646800</c:v>
                </c:pt>
                <c:pt idx="20349">
                  <c:v>1335650400</c:v>
                </c:pt>
                <c:pt idx="20350">
                  <c:v>1335654000</c:v>
                </c:pt>
                <c:pt idx="20351">
                  <c:v>1335657600</c:v>
                </c:pt>
                <c:pt idx="20352">
                  <c:v>1335661200</c:v>
                </c:pt>
                <c:pt idx="20353">
                  <c:v>1335664800</c:v>
                </c:pt>
                <c:pt idx="20354">
                  <c:v>1335668400</c:v>
                </c:pt>
                <c:pt idx="20355">
                  <c:v>1335672000</c:v>
                </c:pt>
                <c:pt idx="20356">
                  <c:v>1335675600</c:v>
                </c:pt>
                <c:pt idx="20357">
                  <c:v>1335679200</c:v>
                </c:pt>
                <c:pt idx="20358">
                  <c:v>1335682800</c:v>
                </c:pt>
                <c:pt idx="20359">
                  <c:v>1335686400</c:v>
                </c:pt>
                <c:pt idx="20360">
                  <c:v>1335690000</c:v>
                </c:pt>
                <c:pt idx="20361">
                  <c:v>1335693600</c:v>
                </c:pt>
                <c:pt idx="20362">
                  <c:v>1335697200</c:v>
                </c:pt>
                <c:pt idx="20363">
                  <c:v>1335700800</c:v>
                </c:pt>
                <c:pt idx="20364">
                  <c:v>1335704400</c:v>
                </c:pt>
                <c:pt idx="20365">
                  <c:v>1335708000</c:v>
                </c:pt>
                <c:pt idx="20366">
                  <c:v>1335711600</c:v>
                </c:pt>
                <c:pt idx="20367">
                  <c:v>1335715200</c:v>
                </c:pt>
                <c:pt idx="20368">
                  <c:v>1335718800</c:v>
                </c:pt>
                <c:pt idx="20369">
                  <c:v>1335722400</c:v>
                </c:pt>
                <c:pt idx="20370">
                  <c:v>1335726000</c:v>
                </c:pt>
                <c:pt idx="20371">
                  <c:v>1335729600</c:v>
                </c:pt>
                <c:pt idx="20372">
                  <c:v>1335733200</c:v>
                </c:pt>
                <c:pt idx="20373">
                  <c:v>1335736800</c:v>
                </c:pt>
                <c:pt idx="20374">
                  <c:v>1335740400</c:v>
                </c:pt>
                <c:pt idx="20375">
                  <c:v>1335744000</c:v>
                </c:pt>
                <c:pt idx="20376">
                  <c:v>1335747600</c:v>
                </c:pt>
                <c:pt idx="20377">
                  <c:v>1335751200</c:v>
                </c:pt>
                <c:pt idx="20378">
                  <c:v>1335754800</c:v>
                </c:pt>
                <c:pt idx="20379">
                  <c:v>1335758400</c:v>
                </c:pt>
                <c:pt idx="20380">
                  <c:v>1335762000</c:v>
                </c:pt>
                <c:pt idx="20381">
                  <c:v>1335765600</c:v>
                </c:pt>
                <c:pt idx="20382">
                  <c:v>1335769200</c:v>
                </c:pt>
                <c:pt idx="20383">
                  <c:v>1335772800</c:v>
                </c:pt>
                <c:pt idx="20384">
                  <c:v>1335776400</c:v>
                </c:pt>
                <c:pt idx="20385">
                  <c:v>1335780000</c:v>
                </c:pt>
                <c:pt idx="20386">
                  <c:v>1335783600</c:v>
                </c:pt>
                <c:pt idx="20387">
                  <c:v>1335787200</c:v>
                </c:pt>
                <c:pt idx="20388">
                  <c:v>1335790800</c:v>
                </c:pt>
                <c:pt idx="20389">
                  <c:v>1335794400</c:v>
                </c:pt>
                <c:pt idx="20390">
                  <c:v>1335798000</c:v>
                </c:pt>
                <c:pt idx="20391">
                  <c:v>1335801600</c:v>
                </c:pt>
                <c:pt idx="20392">
                  <c:v>1335805200</c:v>
                </c:pt>
                <c:pt idx="20393">
                  <c:v>1335808800</c:v>
                </c:pt>
                <c:pt idx="20394">
                  <c:v>1335812400</c:v>
                </c:pt>
                <c:pt idx="20395">
                  <c:v>1335816000</c:v>
                </c:pt>
                <c:pt idx="20396">
                  <c:v>1335819600</c:v>
                </c:pt>
                <c:pt idx="20397">
                  <c:v>1335823200</c:v>
                </c:pt>
                <c:pt idx="20398">
                  <c:v>1335826800</c:v>
                </c:pt>
                <c:pt idx="20399">
                  <c:v>1335830400</c:v>
                </c:pt>
                <c:pt idx="20400">
                  <c:v>1335834000</c:v>
                </c:pt>
                <c:pt idx="20401">
                  <c:v>1335837600</c:v>
                </c:pt>
                <c:pt idx="20402">
                  <c:v>1335841200</c:v>
                </c:pt>
                <c:pt idx="20403">
                  <c:v>1335844800</c:v>
                </c:pt>
                <c:pt idx="20404">
                  <c:v>1335848400</c:v>
                </c:pt>
                <c:pt idx="20405">
                  <c:v>1335852000</c:v>
                </c:pt>
                <c:pt idx="20406">
                  <c:v>1335855600</c:v>
                </c:pt>
                <c:pt idx="20407">
                  <c:v>1335859200</c:v>
                </c:pt>
                <c:pt idx="20408">
                  <c:v>1335862800</c:v>
                </c:pt>
                <c:pt idx="20409">
                  <c:v>1335866400</c:v>
                </c:pt>
                <c:pt idx="20410">
                  <c:v>1335870000</c:v>
                </c:pt>
                <c:pt idx="20411">
                  <c:v>1335873600</c:v>
                </c:pt>
                <c:pt idx="20412">
                  <c:v>1335877200</c:v>
                </c:pt>
                <c:pt idx="20413">
                  <c:v>1335880800</c:v>
                </c:pt>
                <c:pt idx="20414">
                  <c:v>1335884400</c:v>
                </c:pt>
                <c:pt idx="20415">
                  <c:v>1335888000</c:v>
                </c:pt>
                <c:pt idx="20416">
                  <c:v>1335891600</c:v>
                </c:pt>
                <c:pt idx="20417">
                  <c:v>1335895200</c:v>
                </c:pt>
                <c:pt idx="20418">
                  <c:v>1335898800</c:v>
                </c:pt>
                <c:pt idx="20419">
                  <c:v>1335902400</c:v>
                </c:pt>
                <c:pt idx="20420">
                  <c:v>1335906000</c:v>
                </c:pt>
                <c:pt idx="20421">
                  <c:v>1335909600</c:v>
                </c:pt>
                <c:pt idx="20422">
                  <c:v>1335913200</c:v>
                </c:pt>
                <c:pt idx="20423">
                  <c:v>1335916800</c:v>
                </c:pt>
                <c:pt idx="20424">
                  <c:v>1335920400</c:v>
                </c:pt>
                <c:pt idx="20425">
                  <c:v>1335924000</c:v>
                </c:pt>
                <c:pt idx="20426">
                  <c:v>1335927600</c:v>
                </c:pt>
                <c:pt idx="20427">
                  <c:v>1335931200</c:v>
                </c:pt>
                <c:pt idx="20428">
                  <c:v>1335934800</c:v>
                </c:pt>
                <c:pt idx="20429">
                  <c:v>1335938400</c:v>
                </c:pt>
                <c:pt idx="20430">
                  <c:v>1335942000</c:v>
                </c:pt>
                <c:pt idx="20431">
                  <c:v>1335945600</c:v>
                </c:pt>
                <c:pt idx="20432">
                  <c:v>1335949200</c:v>
                </c:pt>
                <c:pt idx="20433">
                  <c:v>1335952800</c:v>
                </c:pt>
                <c:pt idx="20434">
                  <c:v>1335956400</c:v>
                </c:pt>
                <c:pt idx="20435">
                  <c:v>1335960000</c:v>
                </c:pt>
                <c:pt idx="20436">
                  <c:v>1335963600</c:v>
                </c:pt>
                <c:pt idx="20437">
                  <c:v>1335967200</c:v>
                </c:pt>
                <c:pt idx="20438">
                  <c:v>1335970800</c:v>
                </c:pt>
                <c:pt idx="20439">
                  <c:v>1335974400</c:v>
                </c:pt>
                <c:pt idx="20440">
                  <c:v>1335978000</c:v>
                </c:pt>
                <c:pt idx="20441">
                  <c:v>1335981600</c:v>
                </c:pt>
                <c:pt idx="20442">
                  <c:v>1335985200</c:v>
                </c:pt>
                <c:pt idx="20443">
                  <c:v>1335988800</c:v>
                </c:pt>
                <c:pt idx="20444">
                  <c:v>1335992400</c:v>
                </c:pt>
                <c:pt idx="20445">
                  <c:v>1335996000</c:v>
                </c:pt>
                <c:pt idx="20446">
                  <c:v>1335999600</c:v>
                </c:pt>
                <c:pt idx="20447">
                  <c:v>1336003200</c:v>
                </c:pt>
                <c:pt idx="20448">
                  <c:v>1336006800</c:v>
                </c:pt>
                <c:pt idx="20449">
                  <c:v>1336010400</c:v>
                </c:pt>
                <c:pt idx="20450">
                  <c:v>1336014000</c:v>
                </c:pt>
                <c:pt idx="20451">
                  <c:v>1336017600</c:v>
                </c:pt>
                <c:pt idx="20452">
                  <c:v>1336021200</c:v>
                </c:pt>
                <c:pt idx="20453">
                  <c:v>1336024800</c:v>
                </c:pt>
                <c:pt idx="20454">
                  <c:v>1336028400</c:v>
                </c:pt>
                <c:pt idx="20455">
                  <c:v>1336032000</c:v>
                </c:pt>
                <c:pt idx="20456">
                  <c:v>1336035600</c:v>
                </c:pt>
                <c:pt idx="20457">
                  <c:v>1336039200</c:v>
                </c:pt>
                <c:pt idx="20458">
                  <c:v>1336042800</c:v>
                </c:pt>
                <c:pt idx="20459">
                  <c:v>1336046400</c:v>
                </c:pt>
                <c:pt idx="20460">
                  <c:v>1336050000</c:v>
                </c:pt>
                <c:pt idx="20461">
                  <c:v>1336053600</c:v>
                </c:pt>
                <c:pt idx="20462">
                  <c:v>1336057200</c:v>
                </c:pt>
                <c:pt idx="20463">
                  <c:v>1336060800</c:v>
                </c:pt>
                <c:pt idx="20464">
                  <c:v>1336064400</c:v>
                </c:pt>
                <c:pt idx="20465">
                  <c:v>1336068000</c:v>
                </c:pt>
                <c:pt idx="20466">
                  <c:v>1336071600</c:v>
                </c:pt>
                <c:pt idx="20467">
                  <c:v>1336075200</c:v>
                </c:pt>
                <c:pt idx="20468">
                  <c:v>1336078800</c:v>
                </c:pt>
                <c:pt idx="20469">
                  <c:v>1336082400</c:v>
                </c:pt>
                <c:pt idx="20470">
                  <c:v>1336086000</c:v>
                </c:pt>
                <c:pt idx="20471">
                  <c:v>1336089600</c:v>
                </c:pt>
                <c:pt idx="20472">
                  <c:v>1336093200</c:v>
                </c:pt>
                <c:pt idx="20473">
                  <c:v>1336096800</c:v>
                </c:pt>
                <c:pt idx="20474">
                  <c:v>1336100400</c:v>
                </c:pt>
                <c:pt idx="20475">
                  <c:v>1336104000</c:v>
                </c:pt>
                <c:pt idx="20476">
                  <c:v>1336107600</c:v>
                </c:pt>
                <c:pt idx="20477">
                  <c:v>1336111200</c:v>
                </c:pt>
                <c:pt idx="20478">
                  <c:v>1336114800</c:v>
                </c:pt>
                <c:pt idx="20479">
                  <c:v>1336118400</c:v>
                </c:pt>
                <c:pt idx="20480">
                  <c:v>1336122000</c:v>
                </c:pt>
                <c:pt idx="20481">
                  <c:v>1336125600</c:v>
                </c:pt>
                <c:pt idx="20482">
                  <c:v>1336129200</c:v>
                </c:pt>
                <c:pt idx="20483">
                  <c:v>1336132800</c:v>
                </c:pt>
                <c:pt idx="20484">
                  <c:v>1336136400</c:v>
                </c:pt>
                <c:pt idx="20485">
                  <c:v>1336140000</c:v>
                </c:pt>
                <c:pt idx="20486">
                  <c:v>1336143600</c:v>
                </c:pt>
                <c:pt idx="20487">
                  <c:v>1336147200</c:v>
                </c:pt>
                <c:pt idx="20488">
                  <c:v>1336150800</c:v>
                </c:pt>
                <c:pt idx="20489">
                  <c:v>1336154400</c:v>
                </c:pt>
                <c:pt idx="20490">
                  <c:v>1336158000</c:v>
                </c:pt>
                <c:pt idx="20491">
                  <c:v>1336161600</c:v>
                </c:pt>
                <c:pt idx="20492">
                  <c:v>1336165200</c:v>
                </c:pt>
                <c:pt idx="20493">
                  <c:v>1336168800</c:v>
                </c:pt>
                <c:pt idx="20494">
                  <c:v>1336172400</c:v>
                </c:pt>
                <c:pt idx="20495">
                  <c:v>1336176000</c:v>
                </c:pt>
                <c:pt idx="20496">
                  <c:v>1336179600</c:v>
                </c:pt>
                <c:pt idx="20497">
                  <c:v>1336183200</c:v>
                </c:pt>
                <c:pt idx="20498">
                  <c:v>1336186800</c:v>
                </c:pt>
                <c:pt idx="20499">
                  <c:v>1336190400</c:v>
                </c:pt>
                <c:pt idx="20500">
                  <c:v>1336194000</c:v>
                </c:pt>
                <c:pt idx="20501">
                  <c:v>1336197600</c:v>
                </c:pt>
                <c:pt idx="20502">
                  <c:v>1336201200</c:v>
                </c:pt>
                <c:pt idx="20503">
                  <c:v>1336204800</c:v>
                </c:pt>
                <c:pt idx="20504">
                  <c:v>1336208400</c:v>
                </c:pt>
                <c:pt idx="20505">
                  <c:v>1336212000</c:v>
                </c:pt>
                <c:pt idx="20506">
                  <c:v>1336215600</c:v>
                </c:pt>
                <c:pt idx="20507">
                  <c:v>1336219200</c:v>
                </c:pt>
                <c:pt idx="20508">
                  <c:v>1336222800</c:v>
                </c:pt>
                <c:pt idx="20509">
                  <c:v>1336226400</c:v>
                </c:pt>
                <c:pt idx="20510">
                  <c:v>1336230000</c:v>
                </c:pt>
                <c:pt idx="20511">
                  <c:v>1336233600</c:v>
                </c:pt>
                <c:pt idx="20512">
                  <c:v>1336237200</c:v>
                </c:pt>
                <c:pt idx="20513">
                  <c:v>1336240800</c:v>
                </c:pt>
                <c:pt idx="20514">
                  <c:v>1336244400</c:v>
                </c:pt>
                <c:pt idx="20515">
                  <c:v>1336248000</c:v>
                </c:pt>
                <c:pt idx="20516">
                  <c:v>1336251600</c:v>
                </c:pt>
                <c:pt idx="20517">
                  <c:v>1336255200</c:v>
                </c:pt>
                <c:pt idx="20518">
                  <c:v>1336258800</c:v>
                </c:pt>
                <c:pt idx="20519">
                  <c:v>1336262400</c:v>
                </c:pt>
                <c:pt idx="20520">
                  <c:v>1336266000</c:v>
                </c:pt>
                <c:pt idx="20521">
                  <c:v>1336269600</c:v>
                </c:pt>
                <c:pt idx="20522">
                  <c:v>1336273200</c:v>
                </c:pt>
                <c:pt idx="20523">
                  <c:v>1336276800</c:v>
                </c:pt>
                <c:pt idx="20524">
                  <c:v>1336280400</c:v>
                </c:pt>
                <c:pt idx="20525">
                  <c:v>1336284000</c:v>
                </c:pt>
                <c:pt idx="20526">
                  <c:v>1336287600</c:v>
                </c:pt>
                <c:pt idx="20527">
                  <c:v>1336291200</c:v>
                </c:pt>
                <c:pt idx="20528">
                  <c:v>1336294800</c:v>
                </c:pt>
                <c:pt idx="20529">
                  <c:v>1336298400</c:v>
                </c:pt>
                <c:pt idx="20530">
                  <c:v>1336302000</c:v>
                </c:pt>
                <c:pt idx="20531">
                  <c:v>1336305600</c:v>
                </c:pt>
                <c:pt idx="20532">
                  <c:v>1336309200</c:v>
                </c:pt>
                <c:pt idx="20533">
                  <c:v>1336312800</c:v>
                </c:pt>
                <c:pt idx="20534">
                  <c:v>1336316400</c:v>
                </c:pt>
                <c:pt idx="20535">
                  <c:v>1336320000</c:v>
                </c:pt>
                <c:pt idx="20536">
                  <c:v>1336323600</c:v>
                </c:pt>
                <c:pt idx="20537">
                  <c:v>1336327200</c:v>
                </c:pt>
                <c:pt idx="20538">
                  <c:v>1336330800</c:v>
                </c:pt>
                <c:pt idx="20539">
                  <c:v>1336334400</c:v>
                </c:pt>
                <c:pt idx="20540">
                  <c:v>1336338000</c:v>
                </c:pt>
                <c:pt idx="20541">
                  <c:v>1336341600</c:v>
                </c:pt>
                <c:pt idx="20542">
                  <c:v>1336345200</c:v>
                </c:pt>
                <c:pt idx="20543">
                  <c:v>1336348800</c:v>
                </c:pt>
                <c:pt idx="20544">
                  <c:v>1336352400</c:v>
                </c:pt>
                <c:pt idx="20545">
                  <c:v>1336356000</c:v>
                </c:pt>
                <c:pt idx="20546">
                  <c:v>1336359600</c:v>
                </c:pt>
                <c:pt idx="20547">
                  <c:v>1336363200</c:v>
                </c:pt>
                <c:pt idx="20548">
                  <c:v>1336366800</c:v>
                </c:pt>
                <c:pt idx="20549">
                  <c:v>1336370400</c:v>
                </c:pt>
                <c:pt idx="20550">
                  <c:v>1336374000</c:v>
                </c:pt>
                <c:pt idx="20551">
                  <c:v>1336377600</c:v>
                </c:pt>
                <c:pt idx="20552">
                  <c:v>1336381200</c:v>
                </c:pt>
                <c:pt idx="20553">
                  <c:v>1336384800</c:v>
                </c:pt>
                <c:pt idx="20554">
                  <c:v>1336388400</c:v>
                </c:pt>
                <c:pt idx="20555">
                  <c:v>1336392000</c:v>
                </c:pt>
                <c:pt idx="20556">
                  <c:v>1336395600</c:v>
                </c:pt>
                <c:pt idx="20557">
                  <c:v>1336399200</c:v>
                </c:pt>
                <c:pt idx="20558">
                  <c:v>1336402800</c:v>
                </c:pt>
                <c:pt idx="20559">
                  <c:v>1336406400</c:v>
                </c:pt>
                <c:pt idx="20560">
                  <c:v>1336410000</c:v>
                </c:pt>
                <c:pt idx="20561">
                  <c:v>1336413600</c:v>
                </c:pt>
                <c:pt idx="20562">
                  <c:v>1336417200</c:v>
                </c:pt>
                <c:pt idx="20563">
                  <c:v>1336420800</c:v>
                </c:pt>
                <c:pt idx="20564">
                  <c:v>1336424400</c:v>
                </c:pt>
                <c:pt idx="20565">
                  <c:v>1336428000</c:v>
                </c:pt>
                <c:pt idx="20566">
                  <c:v>1336431600</c:v>
                </c:pt>
                <c:pt idx="20567">
                  <c:v>1336435200</c:v>
                </c:pt>
                <c:pt idx="20568">
                  <c:v>1336438800</c:v>
                </c:pt>
                <c:pt idx="20569">
                  <c:v>1336442400</c:v>
                </c:pt>
                <c:pt idx="20570">
                  <c:v>1336446000</c:v>
                </c:pt>
                <c:pt idx="20571">
                  <c:v>1336449600</c:v>
                </c:pt>
                <c:pt idx="20572">
                  <c:v>1336453200</c:v>
                </c:pt>
                <c:pt idx="20573">
                  <c:v>1336456800</c:v>
                </c:pt>
                <c:pt idx="20574">
                  <c:v>1336460400</c:v>
                </c:pt>
                <c:pt idx="20575">
                  <c:v>1336464000</c:v>
                </c:pt>
                <c:pt idx="20576">
                  <c:v>1336467600</c:v>
                </c:pt>
                <c:pt idx="20577">
                  <c:v>1336471200</c:v>
                </c:pt>
                <c:pt idx="20578">
                  <c:v>1336474800</c:v>
                </c:pt>
                <c:pt idx="20579">
                  <c:v>1336478400</c:v>
                </c:pt>
                <c:pt idx="20580">
                  <c:v>1336482000</c:v>
                </c:pt>
                <c:pt idx="20581">
                  <c:v>1336485600</c:v>
                </c:pt>
                <c:pt idx="20582">
                  <c:v>1336489200</c:v>
                </c:pt>
                <c:pt idx="20583">
                  <c:v>1336492800</c:v>
                </c:pt>
                <c:pt idx="20584">
                  <c:v>1336496400</c:v>
                </c:pt>
                <c:pt idx="20585">
                  <c:v>1336500000</c:v>
                </c:pt>
                <c:pt idx="20586">
                  <c:v>1336503600</c:v>
                </c:pt>
                <c:pt idx="20587">
                  <c:v>1336507200</c:v>
                </c:pt>
                <c:pt idx="20588">
                  <c:v>1336510800</c:v>
                </c:pt>
                <c:pt idx="20589">
                  <c:v>1336514400</c:v>
                </c:pt>
                <c:pt idx="20590">
                  <c:v>1336518000</c:v>
                </c:pt>
                <c:pt idx="20591">
                  <c:v>1336521600</c:v>
                </c:pt>
                <c:pt idx="20592">
                  <c:v>1336525200</c:v>
                </c:pt>
                <c:pt idx="20593">
                  <c:v>1336528800</c:v>
                </c:pt>
                <c:pt idx="20594">
                  <c:v>1336532400</c:v>
                </c:pt>
                <c:pt idx="20595">
                  <c:v>1336536000</c:v>
                </c:pt>
                <c:pt idx="20596">
                  <c:v>1336539600</c:v>
                </c:pt>
                <c:pt idx="20597">
                  <c:v>1336543200</c:v>
                </c:pt>
                <c:pt idx="20598">
                  <c:v>1336546800</c:v>
                </c:pt>
                <c:pt idx="20599">
                  <c:v>1336550400</c:v>
                </c:pt>
                <c:pt idx="20600">
                  <c:v>1336554000</c:v>
                </c:pt>
                <c:pt idx="20601">
                  <c:v>1336557600</c:v>
                </c:pt>
                <c:pt idx="20602">
                  <c:v>1336561200</c:v>
                </c:pt>
                <c:pt idx="20603">
                  <c:v>1336564800</c:v>
                </c:pt>
                <c:pt idx="20604">
                  <c:v>1336568400</c:v>
                </c:pt>
                <c:pt idx="20605">
                  <c:v>1336572000</c:v>
                </c:pt>
                <c:pt idx="20606">
                  <c:v>1336575600</c:v>
                </c:pt>
                <c:pt idx="20607">
                  <c:v>1336579200</c:v>
                </c:pt>
                <c:pt idx="20608">
                  <c:v>1336582800</c:v>
                </c:pt>
                <c:pt idx="20609">
                  <c:v>1336586400</c:v>
                </c:pt>
                <c:pt idx="20610">
                  <c:v>1336590000</c:v>
                </c:pt>
                <c:pt idx="20611">
                  <c:v>1336593600</c:v>
                </c:pt>
                <c:pt idx="20612">
                  <c:v>1336597200</c:v>
                </c:pt>
                <c:pt idx="20613">
                  <c:v>1336600800</c:v>
                </c:pt>
                <c:pt idx="20614">
                  <c:v>1336604400</c:v>
                </c:pt>
                <c:pt idx="20615">
                  <c:v>1336608000</c:v>
                </c:pt>
                <c:pt idx="20616">
                  <c:v>1336611600</c:v>
                </c:pt>
                <c:pt idx="20617">
                  <c:v>1336615200</c:v>
                </c:pt>
                <c:pt idx="20618">
                  <c:v>1336618800</c:v>
                </c:pt>
                <c:pt idx="20619">
                  <c:v>1336622400</c:v>
                </c:pt>
                <c:pt idx="20620">
                  <c:v>1336626000</c:v>
                </c:pt>
                <c:pt idx="20621">
                  <c:v>1336629600</c:v>
                </c:pt>
                <c:pt idx="20622">
                  <c:v>1336633200</c:v>
                </c:pt>
                <c:pt idx="20623">
                  <c:v>1336636800</c:v>
                </c:pt>
                <c:pt idx="20624">
                  <c:v>1336640400</c:v>
                </c:pt>
                <c:pt idx="20625">
                  <c:v>1336644000</c:v>
                </c:pt>
                <c:pt idx="20626">
                  <c:v>1336647600</c:v>
                </c:pt>
                <c:pt idx="20627">
                  <c:v>1336651200</c:v>
                </c:pt>
                <c:pt idx="20628">
                  <c:v>1336654800</c:v>
                </c:pt>
                <c:pt idx="20629">
                  <c:v>1336658400</c:v>
                </c:pt>
                <c:pt idx="20630">
                  <c:v>1336662000</c:v>
                </c:pt>
                <c:pt idx="20631">
                  <c:v>1336665600</c:v>
                </c:pt>
                <c:pt idx="20632">
                  <c:v>1336669200</c:v>
                </c:pt>
                <c:pt idx="20633">
                  <c:v>1336672800</c:v>
                </c:pt>
                <c:pt idx="20634">
                  <c:v>1336676400</c:v>
                </c:pt>
                <c:pt idx="20635">
                  <c:v>1336680000</c:v>
                </c:pt>
                <c:pt idx="20636">
                  <c:v>1336683600</c:v>
                </c:pt>
                <c:pt idx="20637">
                  <c:v>1336687200</c:v>
                </c:pt>
                <c:pt idx="20638">
                  <c:v>1336690800</c:v>
                </c:pt>
                <c:pt idx="20639">
                  <c:v>1336694400</c:v>
                </c:pt>
                <c:pt idx="20640">
                  <c:v>1336698000</c:v>
                </c:pt>
                <c:pt idx="20641">
                  <c:v>1336701600</c:v>
                </c:pt>
                <c:pt idx="20642">
                  <c:v>1336705200</c:v>
                </c:pt>
                <c:pt idx="20643">
                  <c:v>1336708800</c:v>
                </c:pt>
                <c:pt idx="20644">
                  <c:v>1336712400</c:v>
                </c:pt>
                <c:pt idx="20645">
                  <c:v>1336716000</c:v>
                </c:pt>
                <c:pt idx="20646">
                  <c:v>1336719600</c:v>
                </c:pt>
                <c:pt idx="20647">
                  <c:v>1336723200</c:v>
                </c:pt>
                <c:pt idx="20648">
                  <c:v>1336726800</c:v>
                </c:pt>
                <c:pt idx="20649">
                  <c:v>1336730400</c:v>
                </c:pt>
                <c:pt idx="20650">
                  <c:v>1336734000</c:v>
                </c:pt>
                <c:pt idx="20651">
                  <c:v>1336737600</c:v>
                </c:pt>
                <c:pt idx="20652">
                  <c:v>1336741200</c:v>
                </c:pt>
                <c:pt idx="20653">
                  <c:v>1336744800</c:v>
                </c:pt>
                <c:pt idx="20654">
                  <c:v>1336748400</c:v>
                </c:pt>
                <c:pt idx="20655">
                  <c:v>1336752000</c:v>
                </c:pt>
                <c:pt idx="20656">
                  <c:v>1336755600</c:v>
                </c:pt>
                <c:pt idx="20657">
                  <c:v>1336759200</c:v>
                </c:pt>
                <c:pt idx="20658">
                  <c:v>1336762800</c:v>
                </c:pt>
                <c:pt idx="20659">
                  <c:v>1336766400</c:v>
                </c:pt>
                <c:pt idx="20660">
                  <c:v>1336770000</c:v>
                </c:pt>
                <c:pt idx="20661">
                  <c:v>1336773600</c:v>
                </c:pt>
                <c:pt idx="20662">
                  <c:v>1336777200</c:v>
                </c:pt>
                <c:pt idx="20663">
                  <c:v>1336780800</c:v>
                </c:pt>
                <c:pt idx="20664">
                  <c:v>1336784400</c:v>
                </c:pt>
                <c:pt idx="20665">
                  <c:v>1336788000</c:v>
                </c:pt>
                <c:pt idx="20666">
                  <c:v>1336791600</c:v>
                </c:pt>
                <c:pt idx="20667">
                  <c:v>1336795200</c:v>
                </c:pt>
                <c:pt idx="20668">
                  <c:v>1336798800</c:v>
                </c:pt>
                <c:pt idx="20669">
                  <c:v>1336802400</c:v>
                </c:pt>
                <c:pt idx="20670">
                  <c:v>1336806000</c:v>
                </c:pt>
                <c:pt idx="20671">
                  <c:v>1336809600</c:v>
                </c:pt>
                <c:pt idx="20672">
                  <c:v>1336813200</c:v>
                </c:pt>
                <c:pt idx="20673">
                  <c:v>1336816800</c:v>
                </c:pt>
                <c:pt idx="20674">
                  <c:v>1336820400</c:v>
                </c:pt>
                <c:pt idx="20675">
                  <c:v>1336824000</c:v>
                </c:pt>
                <c:pt idx="20676">
                  <c:v>1336827600</c:v>
                </c:pt>
                <c:pt idx="20677">
                  <c:v>1336831200</c:v>
                </c:pt>
                <c:pt idx="20678">
                  <c:v>1336834800</c:v>
                </c:pt>
                <c:pt idx="20679">
                  <c:v>1336838400</c:v>
                </c:pt>
                <c:pt idx="20680">
                  <c:v>1336842000</c:v>
                </c:pt>
                <c:pt idx="20681">
                  <c:v>1336845600</c:v>
                </c:pt>
                <c:pt idx="20682">
                  <c:v>1336849200</c:v>
                </c:pt>
                <c:pt idx="20683">
                  <c:v>1336852800</c:v>
                </c:pt>
                <c:pt idx="20684">
                  <c:v>1336856400</c:v>
                </c:pt>
                <c:pt idx="20685">
                  <c:v>1336860000</c:v>
                </c:pt>
                <c:pt idx="20686">
                  <c:v>1336863600</c:v>
                </c:pt>
                <c:pt idx="20687">
                  <c:v>1336867200</c:v>
                </c:pt>
                <c:pt idx="20688">
                  <c:v>1336870800</c:v>
                </c:pt>
                <c:pt idx="20689">
                  <c:v>1336874400</c:v>
                </c:pt>
                <c:pt idx="20690">
                  <c:v>1336878000</c:v>
                </c:pt>
                <c:pt idx="20691">
                  <c:v>1336881600</c:v>
                </c:pt>
                <c:pt idx="20692">
                  <c:v>1336885200</c:v>
                </c:pt>
                <c:pt idx="20693">
                  <c:v>1336888800</c:v>
                </c:pt>
                <c:pt idx="20694">
                  <c:v>1336892400</c:v>
                </c:pt>
                <c:pt idx="20695">
                  <c:v>1336896000</c:v>
                </c:pt>
                <c:pt idx="20696">
                  <c:v>1336899600</c:v>
                </c:pt>
                <c:pt idx="20697">
                  <c:v>1336903200</c:v>
                </c:pt>
                <c:pt idx="20698">
                  <c:v>1336906800</c:v>
                </c:pt>
                <c:pt idx="20699">
                  <c:v>1336910400</c:v>
                </c:pt>
                <c:pt idx="20700">
                  <c:v>1336914000</c:v>
                </c:pt>
                <c:pt idx="20701">
                  <c:v>1336917600</c:v>
                </c:pt>
                <c:pt idx="20702">
                  <c:v>1336921200</c:v>
                </c:pt>
                <c:pt idx="20703">
                  <c:v>1336924800</c:v>
                </c:pt>
                <c:pt idx="20704">
                  <c:v>1336928400</c:v>
                </c:pt>
                <c:pt idx="20705">
                  <c:v>1336932000</c:v>
                </c:pt>
                <c:pt idx="20706">
                  <c:v>1336935600</c:v>
                </c:pt>
                <c:pt idx="20707">
                  <c:v>1336939200</c:v>
                </c:pt>
                <c:pt idx="20708">
                  <c:v>1336942800</c:v>
                </c:pt>
                <c:pt idx="20709">
                  <c:v>1336946400</c:v>
                </c:pt>
                <c:pt idx="20710">
                  <c:v>1336950000</c:v>
                </c:pt>
                <c:pt idx="20711">
                  <c:v>1336953600</c:v>
                </c:pt>
                <c:pt idx="20712">
                  <c:v>1336957200</c:v>
                </c:pt>
                <c:pt idx="20713">
                  <c:v>1336960800</c:v>
                </c:pt>
                <c:pt idx="20714">
                  <c:v>1336964400</c:v>
                </c:pt>
                <c:pt idx="20715">
                  <c:v>1336968000</c:v>
                </c:pt>
                <c:pt idx="20716">
                  <c:v>1336971600</c:v>
                </c:pt>
                <c:pt idx="20717">
                  <c:v>1336975200</c:v>
                </c:pt>
                <c:pt idx="20718">
                  <c:v>1336978800</c:v>
                </c:pt>
                <c:pt idx="20719">
                  <c:v>1336982400</c:v>
                </c:pt>
                <c:pt idx="20720">
                  <c:v>1336986000</c:v>
                </c:pt>
                <c:pt idx="20721">
                  <c:v>1336989600</c:v>
                </c:pt>
                <c:pt idx="20722">
                  <c:v>1336993200</c:v>
                </c:pt>
                <c:pt idx="20723">
                  <c:v>1336996800</c:v>
                </c:pt>
                <c:pt idx="20724">
                  <c:v>1337000400</c:v>
                </c:pt>
                <c:pt idx="20725">
                  <c:v>1337004000</c:v>
                </c:pt>
                <c:pt idx="20726">
                  <c:v>1337007600</c:v>
                </c:pt>
                <c:pt idx="20727">
                  <c:v>1337011200</c:v>
                </c:pt>
                <c:pt idx="20728">
                  <c:v>1337014800</c:v>
                </c:pt>
                <c:pt idx="20729">
                  <c:v>1337018400</c:v>
                </c:pt>
                <c:pt idx="20730">
                  <c:v>1337022000</c:v>
                </c:pt>
                <c:pt idx="20731">
                  <c:v>1337025600</c:v>
                </c:pt>
                <c:pt idx="20732">
                  <c:v>1337029200</c:v>
                </c:pt>
                <c:pt idx="20733">
                  <c:v>1337032800</c:v>
                </c:pt>
                <c:pt idx="20734">
                  <c:v>1337036400</c:v>
                </c:pt>
                <c:pt idx="20735">
                  <c:v>1337040000</c:v>
                </c:pt>
                <c:pt idx="20736">
                  <c:v>1337043600</c:v>
                </c:pt>
                <c:pt idx="20737">
                  <c:v>1337047200</c:v>
                </c:pt>
                <c:pt idx="20738">
                  <c:v>1337050800</c:v>
                </c:pt>
                <c:pt idx="20739">
                  <c:v>1337054400</c:v>
                </c:pt>
                <c:pt idx="20740">
                  <c:v>1337058000</c:v>
                </c:pt>
                <c:pt idx="20741">
                  <c:v>1337061600</c:v>
                </c:pt>
                <c:pt idx="20742">
                  <c:v>1337065200</c:v>
                </c:pt>
                <c:pt idx="20743">
                  <c:v>1337068800</c:v>
                </c:pt>
                <c:pt idx="20744">
                  <c:v>1337072400</c:v>
                </c:pt>
                <c:pt idx="20745">
                  <c:v>1337076000</c:v>
                </c:pt>
                <c:pt idx="20746">
                  <c:v>1337079600</c:v>
                </c:pt>
                <c:pt idx="20747">
                  <c:v>1337083200</c:v>
                </c:pt>
                <c:pt idx="20748">
                  <c:v>1337086800</c:v>
                </c:pt>
                <c:pt idx="20749">
                  <c:v>1337090400</c:v>
                </c:pt>
                <c:pt idx="20750">
                  <c:v>1337094000</c:v>
                </c:pt>
                <c:pt idx="20751">
                  <c:v>1337097600</c:v>
                </c:pt>
                <c:pt idx="20752">
                  <c:v>1337101200</c:v>
                </c:pt>
                <c:pt idx="20753">
                  <c:v>1337104800</c:v>
                </c:pt>
                <c:pt idx="20754">
                  <c:v>1337108400</c:v>
                </c:pt>
                <c:pt idx="20755">
                  <c:v>1337112000</c:v>
                </c:pt>
                <c:pt idx="20756">
                  <c:v>1337115600</c:v>
                </c:pt>
                <c:pt idx="20757">
                  <c:v>1337119200</c:v>
                </c:pt>
                <c:pt idx="20758">
                  <c:v>1337122800</c:v>
                </c:pt>
                <c:pt idx="20759">
                  <c:v>1337126400</c:v>
                </c:pt>
                <c:pt idx="20760">
                  <c:v>1337130000</c:v>
                </c:pt>
                <c:pt idx="20761">
                  <c:v>1337133600</c:v>
                </c:pt>
                <c:pt idx="20762">
                  <c:v>1337137200</c:v>
                </c:pt>
                <c:pt idx="20763">
                  <c:v>1337140800</c:v>
                </c:pt>
                <c:pt idx="20764">
                  <c:v>1337144400</c:v>
                </c:pt>
                <c:pt idx="20765">
                  <c:v>1337148000</c:v>
                </c:pt>
                <c:pt idx="20766">
                  <c:v>1337151600</c:v>
                </c:pt>
                <c:pt idx="20767">
                  <c:v>1337155200</c:v>
                </c:pt>
                <c:pt idx="20768">
                  <c:v>1337158800</c:v>
                </c:pt>
                <c:pt idx="20769">
                  <c:v>1337162400</c:v>
                </c:pt>
                <c:pt idx="20770">
                  <c:v>1337166000</c:v>
                </c:pt>
                <c:pt idx="20771">
                  <c:v>1337169600</c:v>
                </c:pt>
                <c:pt idx="20772">
                  <c:v>1337173200</c:v>
                </c:pt>
                <c:pt idx="20773">
                  <c:v>1337176800</c:v>
                </c:pt>
                <c:pt idx="20774">
                  <c:v>1337180400</c:v>
                </c:pt>
                <c:pt idx="20775">
                  <c:v>1337184000</c:v>
                </c:pt>
                <c:pt idx="20776">
                  <c:v>1337187600</c:v>
                </c:pt>
                <c:pt idx="20777">
                  <c:v>1337191200</c:v>
                </c:pt>
                <c:pt idx="20778">
                  <c:v>1337194800</c:v>
                </c:pt>
                <c:pt idx="20779">
                  <c:v>1337198400</c:v>
                </c:pt>
                <c:pt idx="20780">
                  <c:v>1337202000</c:v>
                </c:pt>
                <c:pt idx="20781">
                  <c:v>1337205600</c:v>
                </c:pt>
                <c:pt idx="20782">
                  <c:v>1337209200</c:v>
                </c:pt>
                <c:pt idx="20783">
                  <c:v>1337212800</c:v>
                </c:pt>
                <c:pt idx="20784">
                  <c:v>1337216400</c:v>
                </c:pt>
                <c:pt idx="20785">
                  <c:v>1337220000</c:v>
                </c:pt>
                <c:pt idx="20786">
                  <c:v>1337223600</c:v>
                </c:pt>
                <c:pt idx="20787">
                  <c:v>1337227200</c:v>
                </c:pt>
                <c:pt idx="20788">
                  <c:v>1337230800</c:v>
                </c:pt>
                <c:pt idx="20789">
                  <c:v>1337234400</c:v>
                </c:pt>
                <c:pt idx="20790">
                  <c:v>1337238000</c:v>
                </c:pt>
                <c:pt idx="20791">
                  <c:v>1337241600</c:v>
                </c:pt>
                <c:pt idx="20792">
                  <c:v>1337245200</c:v>
                </c:pt>
                <c:pt idx="20793">
                  <c:v>1337248800</c:v>
                </c:pt>
                <c:pt idx="20794">
                  <c:v>1337252400</c:v>
                </c:pt>
                <c:pt idx="20795">
                  <c:v>1337256000</c:v>
                </c:pt>
                <c:pt idx="20796">
                  <c:v>1337259600</c:v>
                </c:pt>
                <c:pt idx="20797">
                  <c:v>1337263200</c:v>
                </c:pt>
                <c:pt idx="20798">
                  <c:v>1337266800</c:v>
                </c:pt>
                <c:pt idx="20799">
                  <c:v>1337270400</c:v>
                </c:pt>
                <c:pt idx="20800">
                  <c:v>1337274000</c:v>
                </c:pt>
                <c:pt idx="20801">
                  <c:v>1337277600</c:v>
                </c:pt>
                <c:pt idx="20802">
                  <c:v>1337281200</c:v>
                </c:pt>
                <c:pt idx="20803">
                  <c:v>1337284800</c:v>
                </c:pt>
                <c:pt idx="20804">
                  <c:v>1337288400</c:v>
                </c:pt>
                <c:pt idx="20805">
                  <c:v>1337292000</c:v>
                </c:pt>
                <c:pt idx="20806">
                  <c:v>1337295600</c:v>
                </c:pt>
                <c:pt idx="20807">
                  <c:v>1337299200</c:v>
                </c:pt>
                <c:pt idx="20808">
                  <c:v>1337302800</c:v>
                </c:pt>
                <c:pt idx="20809">
                  <c:v>1337306400</c:v>
                </c:pt>
                <c:pt idx="20810">
                  <c:v>1337310000</c:v>
                </c:pt>
                <c:pt idx="20811">
                  <c:v>1337313600</c:v>
                </c:pt>
                <c:pt idx="20812">
                  <c:v>1337317200</c:v>
                </c:pt>
                <c:pt idx="20813">
                  <c:v>1337320800</c:v>
                </c:pt>
                <c:pt idx="20814">
                  <c:v>1337324400</c:v>
                </c:pt>
                <c:pt idx="20815">
                  <c:v>1337328000</c:v>
                </c:pt>
                <c:pt idx="20816">
                  <c:v>1337331600</c:v>
                </c:pt>
                <c:pt idx="20817">
                  <c:v>1337335200</c:v>
                </c:pt>
                <c:pt idx="20818">
                  <c:v>1337338800</c:v>
                </c:pt>
                <c:pt idx="20819">
                  <c:v>1337342400</c:v>
                </c:pt>
                <c:pt idx="20820">
                  <c:v>1337346000</c:v>
                </c:pt>
                <c:pt idx="20821">
                  <c:v>1337349600</c:v>
                </c:pt>
                <c:pt idx="20822">
                  <c:v>1337353200</c:v>
                </c:pt>
                <c:pt idx="20823">
                  <c:v>1337356800</c:v>
                </c:pt>
                <c:pt idx="20824">
                  <c:v>1337360400</c:v>
                </c:pt>
                <c:pt idx="20825">
                  <c:v>1337364000</c:v>
                </c:pt>
                <c:pt idx="20826">
                  <c:v>1337367600</c:v>
                </c:pt>
                <c:pt idx="20827">
                  <c:v>1337371200</c:v>
                </c:pt>
                <c:pt idx="20828">
                  <c:v>1337374800</c:v>
                </c:pt>
                <c:pt idx="20829">
                  <c:v>1337378400</c:v>
                </c:pt>
                <c:pt idx="20830">
                  <c:v>1337382000</c:v>
                </c:pt>
                <c:pt idx="20831">
                  <c:v>1337385600</c:v>
                </c:pt>
                <c:pt idx="20832">
                  <c:v>1337389200</c:v>
                </c:pt>
                <c:pt idx="20833">
                  <c:v>1337392800</c:v>
                </c:pt>
                <c:pt idx="20834">
                  <c:v>1337396400</c:v>
                </c:pt>
                <c:pt idx="20835">
                  <c:v>1337400000</c:v>
                </c:pt>
                <c:pt idx="20836">
                  <c:v>1337403600</c:v>
                </c:pt>
                <c:pt idx="20837">
                  <c:v>1337407200</c:v>
                </c:pt>
                <c:pt idx="20838">
                  <c:v>1337410800</c:v>
                </c:pt>
                <c:pt idx="20839">
                  <c:v>1337414400</c:v>
                </c:pt>
                <c:pt idx="20840">
                  <c:v>1337418000</c:v>
                </c:pt>
                <c:pt idx="20841">
                  <c:v>1337421600</c:v>
                </c:pt>
                <c:pt idx="20842">
                  <c:v>1337425200</c:v>
                </c:pt>
                <c:pt idx="20843">
                  <c:v>1337428800</c:v>
                </c:pt>
                <c:pt idx="20844">
                  <c:v>1337432400</c:v>
                </c:pt>
                <c:pt idx="20845">
                  <c:v>1337436000</c:v>
                </c:pt>
                <c:pt idx="20846">
                  <c:v>1337439600</c:v>
                </c:pt>
                <c:pt idx="20847">
                  <c:v>1337443200</c:v>
                </c:pt>
                <c:pt idx="20848">
                  <c:v>1337446800</c:v>
                </c:pt>
                <c:pt idx="20849">
                  <c:v>1337450400</c:v>
                </c:pt>
                <c:pt idx="20850">
                  <c:v>1337454000</c:v>
                </c:pt>
                <c:pt idx="20851">
                  <c:v>1337457600</c:v>
                </c:pt>
                <c:pt idx="20852">
                  <c:v>1337461200</c:v>
                </c:pt>
                <c:pt idx="20853">
                  <c:v>1337464800</c:v>
                </c:pt>
                <c:pt idx="20854">
                  <c:v>1337468400</c:v>
                </c:pt>
                <c:pt idx="20855">
                  <c:v>1337472000</c:v>
                </c:pt>
                <c:pt idx="20856">
                  <c:v>1337475600</c:v>
                </c:pt>
                <c:pt idx="20857">
                  <c:v>1337479200</c:v>
                </c:pt>
                <c:pt idx="20858">
                  <c:v>1337482800</c:v>
                </c:pt>
                <c:pt idx="20859">
                  <c:v>1337486400</c:v>
                </c:pt>
                <c:pt idx="20860">
                  <c:v>1337490000</c:v>
                </c:pt>
                <c:pt idx="20861">
                  <c:v>1337493600</c:v>
                </c:pt>
                <c:pt idx="20862">
                  <c:v>1337497200</c:v>
                </c:pt>
                <c:pt idx="20863">
                  <c:v>1337500800</c:v>
                </c:pt>
                <c:pt idx="20864">
                  <c:v>1337504400</c:v>
                </c:pt>
                <c:pt idx="20865">
                  <c:v>1337508000</c:v>
                </c:pt>
                <c:pt idx="20866">
                  <c:v>1337511600</c:v>
                </c:pt>
                <c:pt idx="20867">
                  <c:v>1337515200</c:v>
                </c:pt>
                <c:pt idx="20868">
                  <c:v>1337518800</c:v>
                </c:pt>
                <c:pt idx="20869">
                  <c:v>1337522400</c:v>
                </c:pt>
                <c:pt idx="20870">
                  <c:v>1337526000</c:v>
                </c:pt>
                <c:pt idx="20871">
                  <c:v>1337529600</c:v>
                </c:pt>
                <c:pt idx="20872">
                  <c:v>1337533200</c:v>
                </c:pt>
                <c:pt idx="20873">
                  <c:v>1337536800</c:v>
                </c:pt>
                <c:pt idx="20874">
                  <c:v>1337540400</c:v>
                </c:pt>
                <c:pt idx="20875">
                  <c:v>1337544000</c:v>
                </c:pt>
                <c:pt idx="20876">
                  <c:v>1337547600</c:v>
                </c:pt>
                <c:pt idx="20877">
                  <c:v>1337551200</c:v>
                </c:pt>
                <c:pt idx="20878">
                  <c:v>1337554800</c:v>
                </c:pt>
                <c:pt idx="20879">
                  <c:v>1337558400</c:v>
                </c:pt>
                <c:pt idx="20880">
                  <c:v>1337562000</c:v>
                </c:pt>
                <c:pt idx="20881">
                  <c:v>1337565600</c:v>
                </c:pt>
                <c:pt idx="20882">
                  <c:v>1337569200</c:v>
                </c:pt>
                <c:pt idx="20883">
                  <c:v>1337572800</c:v>
                </c:pt>
                <c:pt idx="20884">
                  <c:v>1337576400</c:v>
                </c:pt>
                <c:pt idx="20885">
                  <c:v>1337580000</c:v>
                </c:pt>
                <c:pt idx="20886">
                  <c:v>1337583600</c:v>
                </c:pt>
                <c:pt idx="20887">
                  <c:v>1337587200</c:v>
                </c:pt>
                <c:pt idx="20888">
                  <c:v>1337590800</c:v>
                </c:pt>
                <c:pt idx="20889">
                  <c:v>1337594400</c:v>
                </c:pt>
                <c:pt idx="20890">
                  <c:v>1337598000</c:v>
                </c:pt>
                <c:pt idx="20891">
                  <c:v>1337601600</c:v>
                </c:pt>
                <c:pt idx="20892">
                  <c:v>1337605200</c:v>
                </c:pt>
                <c:pt idx="20893">
                  <c:v>1337608800</c:v>
                </c:pt>
                <c:pt idx="20894">
                  <c:v>1337612400</c:v>
                </c:pt>
                <c:pt idx="20895">
                  <c:v>1337616000</c:v>
                </c:pt>
                <c:pt idx="20896">
                  <c:v>1337619600</c:v>
                </c:pt>
                <c:pt idx="20897">
                  <c:v>1337623200</c:v>
                </c:pt>
                <c:pt idx="20898">
                  <c:v>1337626800</c:v>
                </c:pt>
                <c:pt idx="20899">
                  <c:v>1337630400</c:v>
                </c:pt>
                <c:pt idx="20900">
                  <c:v>1337634000</c:v>
                </c:pt>
                <c:pt idx="20901">
                  <c:v>1337637600</c:v>
                </c:pt>
                <c:pt idx="20902">
                  <c:v>1337641200</c:v>
                </c:pt>
                <c:pt idx="20903">
                  <c:v>1337644800</c:v>
                </c:pt>
                <c:pt idx="20904">
                  <c:v>1337648400</c:v>
                </c:pt>
                <c:pt idx="20905">
                  <c:v>1337652000</c:v>
                </c:pt>
                <c:pt idx="20906">
                  <c:v>1337655600</c:v>
                </c:pt>
                <c:pt idx="20907">
                  <c:v>1337659200</c:v>
                </c:pt>
                <c:pt idx="20908">
                  <c:v>1337662800</c:v>
                </c:pt>
                <c:pt idx="20909">
                  <c:v>1337666400</c:v>
                </c:pt>
                <c:pt idx="20910">
                  <c:v>1337670000</c:v>
                </c:pt>
                <c:pt idx="20911">
                  <c:v>1337673600</c:v>
                </c:pt>
                <c:pt idx="20912">
                  <c:v>1337677200</c:v>
                </c:pt>
                <c:pt idx="20913">
                  <c:v>1337680800</c:v>
                </c:pt>
                <c:pt idx="20914">
                  <c:v>1337684400</c:v>
                </c:pt>
                <c:pt idx="20915">
                  <c:v>1337688000</c:v>
                </c:pt>
                <c:pt idx="20916">
                  <c:v>1337691600</c:v>
                </c:pt>
                <c:pt idx="20917">
                  <c:v>1337695200</c:v>
                </c:pt>
                <c:pt idx="20918">
                  <c:v>1337698800</c:v>
                </c:pt>
                <c:pt idx="20919">
                  <c:v>1337702400</c:v>
                </c:pt>
                <c:pt idx="20920">
                  <c:v>1337706000</c:v>
                </c:pt>
                <c:pt idx="20921">
                  <c:v>1337709600</c:v>
                </c:pt>
                <c:pt idx="20922">
                  <c:v>1337713200</c:v>
                </c:pt>
                <c:pt idx="20923">
                  <c:v>1337716800</c:v>
                </c:pt>
                <c:pt idx="20924">
                  <c:v>1337720400</c:v>
                </c:pt>
                <c:pt idx="20925">
                  <c:v>1337724000</c:v>
                </c:pt>
                <c:pt idx="20926">
                  <c:v>1337727600</c:v>
                </c:pt>
                <c:pt idx="20927">
                  <c:v>1337731200</c:v>
                </c:pt>
                <c:pt idx="20928">
                  <c:v>1337734800</c:v>
                </c:pt>
                <c:pt idx="20929">
                  <c:v>1337738400</c:v>
                </c:pt>
                <c:pt idx="20930">
                  <c:v>1337742000</c:v>
                </c:pt>
                <c:pt idx="20931">
                  <c:v>1337745600</c:v>
                </c:pt>
                <c:pt idx="20932">
                  <c:v>1337749200</c:v>
                </c:pt>
                <c:pt idx="20933">
                  <c:v>1337752800</c:v>
                </c:pt>
                <c:pt idx="20934">
                  <c:v>1337756400</c:v>
                </c:pt>
                <c:pt idx="20935">
                  <c:v>1337760000</c:v>
                </c:pt>
                <c:pt idx="20936">
                  <c:v>1337763600</c:v>
                </c:pt>
                <c:pt idx="20937">
                  <c:v>1337767200</c:v>
                </c:pt>
                <c:pt idx="20938">
                  <c:v>1337770800</c:v>
                </c:pt>
                <c:pt idx="20939">
                  <c:v>1337774400</c:v>
                </c:pt>
                <c:pt idx="20940">
                  <c:v>1337778000</c:v>
                </c:pt>
                <c:pt idx="20941">
                  <c:v>1337781600</c:v>
                </c:pt>
                <c:pt idx="20942">
                  <c:v>1337785200</c:v>
                </c:pt>
                <c:pt idx="20943">
                  <c:v>1337788800</c:v>
                </c:pt>
                <c:pt idx="20944">
                  <c:v>1337792400</c:v>
                </c:pt>
                <c:pt idx="20945">
                  <c:v>1337796000</c:v>
                </c:pt>
                <c:pt idx="20946">
                  <c:v>1337799600</c:v>
                </c:pt>
                <c:pt idx="20947">
                  <c:v>1337803200</c:v>
                </c:pt>
                <c:pt idx="20948">
                  <c:v>1337806800</c:v>
                </c:pt>
                <c:pt idx="20949">
                  <c:v>1337810400</c:v>
                </c:pt>
                <c:pt idx="20950">
                  <c:v>1337814000</c:v>
                </c:pt>
                <c:pt idx="20951">
                  <c:v>1337817600</c:v>
                </c:pt>
                <c:pt idx="20952">
                  <c:v>1337821200</c:v>
                </c:pt>
                <c:pt idx="20953">
                  <c:v>1337824800</c:v>
                </c:pt>
                <c:pt idx="20954">
                  <c:v>1337828400</c:v>
                </c:pt>
                <c:pt idx="20955">
                  <c:v>1337832000</c:v>
                </c:pt>
                <c:pt idx="20956">
                  <c:v>1337835600</c:v>
                </c:pt>
                <c:pt idx="20957">
                  <c:v>1337839200</c:v>
                </c:pt>
                <c:pt idx="20958">
                  <c:v>1337842800</c:v>
                </c:pt>
                <c:pt idx="20959">
                  <c:v>1337846400</c:v>
                </c:pt>
                <c:pt idx="20960">
                  <c:v>1337850000</c:v>
                </c:pt>
                <c:pt idx="20961">
                  <c:v>1337853600</c:v>
                </c:pt>
                <c:pt idx="20962">
                  <c:v>1337857200</c:v>
                </c:pt>
                <c:pt idx="20963">
                  <c:v>1337860800</c:v>
                </c:pt>
                <c:pt idx="20964">
                  <c:v>1337864400</c:v>
                </c:pt>
                <c:pt idx="20965">
                  <c:v>1337868000</c:v>
                </c:pt>
                <c:pt idx="20966">
                  <c:v>1337871600</c:v>
                </c:pt>
                <c:pt idx="20967">
                  <c:v>1337875200</c:v>
                </c:pt>
                <c:pt idx="20968">
                  <c:v>1337878800</c:v>
                </c:pt>
                <c:pt idx="20969">
                  <c:v>1337882400</c:v>
                </c:pt>
                <c:pt idx="20970">
                  <c:v>1337886000</c:v>
                </c:pt>
                <c:pt idx="20971">
                  <c:v>1337889600</c:v>
                </c:pt>
                <c:pt idx="20972">
                  <c:v>1337893200</c:v>
                </c:pt>
                <c:pt idx="20973">
                  <c:v>1337896800</c:v>
                </c:pt>
                <c:pt idx="20974">
                  <c:v>1337900400</c:v>
                </c:pt>
                <c:pt idx="20975">
                  <c:v>1337904000</c:v>
                </c:pt>
                <c:pt idx="20976">
                  <c:v>1337907600</c:v>
                </c:pt>
                <c:pt idx="20977">
                  <c:v>1337911200</c:v>
                </c:pt>
                <c:pt idx="20978">
                  <c:v>1337914800</c:v>
                </c:pt>
                <c:pt idx="20979">
                  <c:v>1337918400</c:v>
                </c:pt>
                <c:pt idx="20980">
                  <c:v>1337922000</c:v>
                </c:pt>
                <c:pt idx="20981">
                  <c:v>1337925600</c:v>
                </c:pt>
                <c:pt idx="20982">
                  <c:v>1337929200</c:v>
                </c:pt>
                <c:pt idx="20983">
                  <c:v>1337932800</c:v>
                </c:pt>
                <c:pt idx="20984">
                  <c:v>1337936400</c:v>
                </c:pt>
                <c:pt idx="20985">
                  <c:v>1337940000</c:v>
                </c:pt>
                <c:pt idx="20986">
                  <c:v>1337943600</c:v>
                </c:pt>
                <c:pt idx="20987">
                  <c:v>1337947200</c:v>
                </c:pt>
                <c:pt idx="20988">
                  <c:v>1337950800</c:v>
                </c:pt>
                <c:pt idx="20989">
                  <c:v>1337954400</c:v>
                </c:pt>
                <c:pt idx="20990">
                  <c:v>1337958000</c:v>
                </c:pt>
                <c:pt idx="20991">
                  <c:v>1337961600</c:v>
                </c:pt>
                <c:pt idx="20992">
                  <c:v>1337965200</c:v>
                </c:pt>
                <c:pt idx="20993">
                  <c:v>1337968800</c:v>
                </c:pt>
                <c:pt idx="20994">
                  <c:v>1337972400</c:v>
                </c:pt>
                <c:pt idx="20995">
                  <c:v>1337976000</c:v>
                </c:pt>
                <c:pt idx="20996">
                  <c:v>1337979600</c:v>
                </c:pt>
                <c:pt idx="20997">
                  <c:v>1337983200</c:v>
                </c:pt>
                <c:pt idx="20998">
                  <c:v>1337986800</c:v>
                </c:pt>
                <c:pt idx="20999">
                  <c:v>1337990400</c:v>
                </c:pt>
                <c:pt idx="21000">
                  <c:v>1337994000</c:v>
                </c:pt>
                <c:pt idx="21001">
                  <c:v>1337997600</c:v>
                </c:pt>
                <c:pt idx="21002">
                  <c:v>1338001200</c:v>
                </c:pt>
                <c:pt idx="21003">
                  <c:v>1338004800</c:v>
                </c:pt>
                <c:pt idx="21004">
                  <c:v>1338008400</c:v>
                </c:pt>
                <c:pt idx="21005">
                  <c:v>1338012000</c:v>
                </c:pt>
                <c:pt idx="21006">
                  <c:v>1338015600</c:v>
                </c:pt>
                <c:pt idx="21007">
                  <c:v>1338019200</c:v>
                </c:pt>
                <c:pt idx="21008">
                  <c:v>1338022800</c:v>
                </c:pt>
                <c:pt idx="21009">
                  <c:v>1338026400</c:v>
                </c:pt>
                <c:pt idx="21010">
                  <c:v>1338030000</c:v>
                </c:pt>
                <c:pt idx="21011">
                  <c:v>1338033600</c:v>
                </c:pt>
                <c:pt idx="21012">
                  <c:v>1338037200</c:v>
                </c:pt>
                <c:pt idx="21013">
                  <c:v>1338040800</c:v>
                </c:pt>
                <c:pt idx="21014">
                  <c:v>1338044400</c:v>
                </c:pt>
                <c:pt idx="21015">
                  <c:v>1338048000</c:v>
                </c:pt>
                <c:pt idx="21016">
                  <c:v>1338051600</c:v>
                </c:pt>
                <c:pt idx="21017">
                  <c:v>1338055200</c:v>
                </c:pt>
                <c:pt idx="21018">
                  <c:v>1338058800</c:v>
                </c:pt>
                <c:pt idx="21019">
                  <c:v>1338062400</c:v>
                </c:pt>
                <c:pt idx="21020">
                  <c:v>1338066000</c:v>
                </c:pt>
                <c:pt idx="21021">
                  <c:v>1338069600</c:v>
                </c:pt>
                <c:pt idx="21022">
                  <c:v>1338073200</c:v>
                </c:pt>
                <c:pt idx="21023">
                  <c:v>1338076800</c:v>
                </c:pt>
                <c:pt idx="21024">
                  <c:v>1338080400</c:v>
                </c:pt>
                <c:pt idx="21025">
                  <c:v>1338084000</c:v>
                </c:pt>
                <c:pt idx="21026">
                  <c:v>1338087600</c:v>
                </c:pt>
                <c:pt idx="21027">
                  <c:v>1338091200</c:v>
                </c:pt>
                <c:pt idx="21028">
                  <c:v>1338094800</c:v>
                </c:pt>
                <c:pt idx="21029">
                  <c:v>1338098400</c:v>
                </c:pt>
                <c:pt idx="21030">
                  <c:v>1338102000</c:v>
                </c:pt>
                <c:pt idx="21031">
                  <c:v>1338105600</c:v>
                </c:pt>
                <c:pt idx="21032">
                  <c:v>1338109200</c:v>
                </c:pt>
                <c:pt idx="21033">
                  <c:v>1338112800</c:v>
                </c:pt>
                <c:pt idx="21034">
                  <c:v>1338116400</c:v>
                </c:pt>
                <c:pt idx="21035">
                  <c:v>1338120000</c:v>
                </c:pt>
                <c:pt idx="21036">
                  <c:v>1338123600</c:v>
                </c:pt>
                <c:pt idx="21037">
                  <c:v>1338127200</c:v>
                </c:pt>
                <c:pt idx="21038">
                  <c:v>1338130800</c:v>
                </c:pt>
                <c:pt idx="21039">
                  <c:v>1338134400</c:v>
                </c:pt>
                <c:pt idx="21040">
                  <c:v>1338138000</c:v>
                </c:pt>
                <c:pt idx="21041">
                  <c:v>1338141600</c:v>
                </c:pt>
                <c:pt idx="21042">
                  <c:v>1338145200</c:v>
                </c:pt>
                <c:pt idx="21043">
                  <c:v>1338148800</c:v>
                </c:pt>
                <c:pt idx="21044">
                  <c:v>1338152400</c:v>
                </c:pt>
                <c:pt idx="21045">
                  <c:v>1338156000</c:v>
                </c:pt>
                <c:pt idx="21046">
                  <c:v>1338159600</c:v>
                </c:pt>
                <c:pt idx="21047">
                  <c:v>1338163200</c:v>
                </c:pt>
                <c:pt idx="21048">
                  <c:v>1338166800</c:v>
                </c:pt>
                <c:pt idx="21049">
                  <c:v>1338170400</c:v>
                </c:pt>
                <c:pt idx="21050">
                  <c:v>1338174000</c:v>
                </c:pt>
                <c:pt idx="21051">
                  <c:v>1338177600</c:v>
                </c:pt>
                <c:pt idx="21052">
                  <c:v>1338181200</c:v>
                </c:pt>
                <c:pt idx="21053">
                  <c:v>1338184800</c:v>
                </c:pt>
                <c:pt idx="21054">
                  <c:v>1338188400</c:v>
                </c:pt>
                <c:pt idx="21055">
                  <c:v>1338192000</c:v>
                </c:pt>
                <c:pt idx="21056">
                  <c:v>1338195600</c:v>
                </c:pt>
                <c:pt idx="21057">
                  <c:v>1338199200</c:v>
                </c:pt>
                <c:pt idx="21058">
                  <c:v>1338202800</c:v>
                </c:pt>
                <c:pt idx="21059">
                  <c:v>1338206400</c:v>
                </c:pt>
                <c:pt idx="21060">
                  <c:v>1338210000</c:v>
                </c:pt>
                <c:pt idx="21061">
                  <c:v>1338213600</c:v>
                </c:pt>
                <c:pt idx="21062">
                  <c:v>1338217200</c:v>
                </c:pt>
                <c:pt idx="21063">
                  <c:v>1338220800</c:v>
                </c:pt>
                <c:pt idx="21064">
                  <c:v>1338224400</c:v>
                </c:pt>
                <c:pt idx="21065">
                  <c:v>1338228000</c:v>
                </c:pt>
                <c:pt idx="21066">
                  <c:v>1338231600</c:v>
                </c:pt>
                <c:pt idx="21067">
                  <c:v>1338235200</c:v>
                </c:pt>
                <c:pt idx="21068">
                  <c:v>1338238800</c:v>
                </c:pt>
                <c:pt idx="21069">
                  <c:v>1338242400</c:v>
                </c:pt>
                <c:pt idx="21070">
                  <c:v>1338246000</c:v>
                </c:pt>
                <c:pt idx="21071">
                  <c:v>1338249600</c:v>
                </c:pt>
                <c:pt idx="21072">
                  <c:v>1338253200</c:v>
                </c:pt>
                <c:pt idx="21073">
                  <c:v>1338256800</c:v>
                </c:pt>
                <c:pt idx="21074">
                  <c:v>1338260400</c:v>
                </c:pt>
                <c:pt idx="21075">
                  <c:v>1338264000</c:v>
                </c:pt>
                <c:pt idx="21076">
                  <c:v>1338267600</c:v>
                </c:pt>
                <c:pt idx="21077">
                  <c:v>1338271200</c:v>
                </c:pt>
                <c:pt idx="21078">
                  <c:v>1338274800</c:v>
                </c:pt>
                <c:pt idx="21079">
                  <c:v>1338278400</c:v>
                </c:pt>
                <c:pt idx="21080">
                  <c:v>1338282000</c:v>
                </c:pt>
                <c:pt idx="21081">
                  <c:v>1338285600</c:v>
                </c:pt>
                <c:pt idx="21082">
                  <c:v>1338289200</c:v>
                </c:pt>
                <c:pt idx="21083">
                  <c:v>1338292800</c:v>
                </c:pt>
                <c:pt idx="21084">
                  <c:v>1338296400</c:v>
                </c:pt>
                <c:pt idx="21085">
                  <c:v>1338300000</c:v>
                </c:pt>
                <c:pt idx="21086">
                  <c:v>1338303600</c:v>
                </c:pt>
                <c:pt idx="21087">
                  <c:v>1338307200</c:v>
                </c:pt>
                <c:pt idx="21088">
                  <c:v>1338310800</c:v>
                </c:pt>
                <c:pt idx="21089">
                  <c:v>1338314400</c:v>
                </c:pt>
                <c:pt idx="21090">
                  <c:v>1338318000</c:v>
                </c:pt>
                <c:pt idx="21091">
                  <c:v>1338321600</c:v>
                </c:pt>
                <c:pt idx="21092">
                  <c:v>1338325200</c:v>
                </c:pt>
                <c:pt idx="21093">
                  <c:v>1338328800</c:v>
                </c:pt>
                <c:pt idx="21094">
                  <c:v>1338332400</c:v>
                </c:pt>
                <c:pt idx="21095">
                  <c:v>1338336000</c:v>
                </c:pt>
                <c:pt idx="21096">
                  <c:v>1338339600</c:v>
                </c:pt>
                <c:pt idx="21097">
                  <c:v>1338343200</c:v>
                </c:pt>
                <c:pt idx="21098">
                  <c:v>1338346800</c:v>
                </c:pt>
                <c:pt idx="21099">
                  <c:v>1338350400</c:v>
                </c:pt>
                <c:pt idx="21100">
                  <c:v>1338354000</c:v>
                </c:pt>
                <c:pt idx="21101">
                  <c:v>1338357600</c:v>
                </c:pt>
                <c:pt idx="21102">
                  <c:v>1338361200</c:v>
                </c:pt>
                <c:pt idx="21103">
                  <c:v>1338364800</c:v>
                </c:pt>
                <c:pt idx="21104">
                  <c:v>1338368400</c:v>
                </c:pt>
                <c:pt idx="21105">
                  <c:v>1338372000</c:v>
                </c:pt>
                <c:pt idx="21106">
                  <c:v>1338375600</c:v>
                </c:pt>
                <c:pt idx="21107">
                  <c:v>1338379200</c:v>
                </c:pt>
                <c:pt idx="21108">
                  <c:v>1338382800</c:v>
                </c:pt>
                <c:pt idx="21109">
                  <c:v>1338386400</c:v>
                </c:pt>
                <c:pt idx="21110">
                  <c:v>1338390000</c:v>
                </c:pt>
                <c:pt idx="21111">
                  <c:v>1338393600</c:v>
                </c:pt>
                <c:pt idx="21112">
                  <c:v>1338397200</c:v>
                </c:pt>
                <c:pt idx="21113">
                  <c:v>1338400800</c:v>
                </c:pt>
                <c:pt idx="21114">
                  <c:v>1338404400</c:v>
                </c:pt>
                <c:pt idx="21115">
                  <c:v>1338408000</c:v>
                </c:pt>
                <c:pt idx="21116">
                  <c:v>1338411600</c:v>
                </c:pt>
                <c:pt idx="21117">
                  <c:v>1338415200</c:v>
                </c:pt>
                <c:pt idx="21118">
                  <c:v>1338418800</c:v>
                </c:pt>
                <c:pt idx="21119">
                  <c:v>1338422400</c:v>
                </c:pt>
                <c:pt idx="21120">
                  <c:v>1338426000</c:v>
                </c:pt>
                <c:pt idx="21121">
                  <c:v>1338429600</c:v>
                </c:pt>
                <c:pt idx="21122">
                  <c:v>1338433200</c:v>
                </c:pt>
                <c:pt idx="21123">
                  <c:v>1338436800</c:v>
                </c:pt>
                <c:pt idx="21124">
                  <c:v>1338440400</c:v>
                </c:pt>
                <c:pt idx="21125">
                  <c:v>1338444000</c:v>
                </c:pt>
                <c:pt idx="21126">
                  <c:v>1338447600</c:v>
                </c:pt>
                <c:pt idx="21127">
                  <c:v>1338451200</c:v>
                </c:pt>
                <c:pt idx="21128">
                  <c:v>1338454800</c:v>
                </c:pt>
                <c:pt idx="21129">
                  <c:v>1338458400</c:v>
                </c:pt>
                <c:pt idx="21130">
                  <c:v>1338462000</c:v>
                </c:pt>
                <c:pt idx="21131">
                  <c:v>1338465600</c:v>
                </c:pt>
                <c:pt idx="21132">
                  <c:v>1338469200</c:v>
                </c:pt>
                <c:pt idx="21133">
                  <c:v>1338472800</c:v>
                </c:pt>
                <c:pt idx="21134">
                  <c:v>1338476400</c:v>
                </c:pt>
                <c:pt idx="21135">
                  <c:v>1338480000</c:v>
                </c:pt>
                <c:pt idx="21136">
                  <c:v>1338483600</c:v>
                </c:pt>
                <c:pt idx="21137">
                  <c:v>1338487200</c:v>
                </c:pt>
                <c:pt idx="21138">
                  <c:v>1338490800</c:v>
                </c:pt>
                <c:pt idx="21139">
                  <c:v>1338494400</c:v>
                </c:pt>
                <c:pt idx="21140">
                  <c:v>1338498000</c:v>
                </c:pt>
                <c:pt idx="21141">
                  <c:v>1338501600</c:v>
                </c:pt>
                <c:pt idx="21142">
                  <c:v>1338505200</c:v>
                </c:pt>
                <c:pt idx="21143">
                  <c:v>1338508800</c:v>
                </c:pt>
                <c:pt idx="21144">
                  <c:v>1338512400</c:v>
                </c:pt>
                <c:pt idx="21145">
                  <c:v>1338516000</c:v>
                </c:pt>
                <c:pt idx="21146">
                  <c:v>1338519600</c:v>
                </c:pt>
                <c:pt idx="21147">
                  <c:v>1338523200</c:v>
                </c:pt>
                <c:pt idx="21148">
                  <c:v>1338526800</c:v>
                </c:pt>
                <c:pt idx="21149">
                  <c:v>1338530400</c:v>
                </c:pt>
                <c:pt idx="21150">
                  <c:v>1338534000</c:v>
                </c:pt>
                <c:pt idx="21151">
                  <c:v>1338537600</c:v>
                </c:pt>
                <c:pt idx="21152">
                  <c:v>1338541200</c:v>
                </c:pt>
                <c:pt idx="21153">
                  <c:v>1338544800</c:v>
                </c:pt>
                <c:pt idx="21154">
                  <c:v>1338548400</c:v>
                </c:pt>
                <c:pt idx="21155">
                  <c:v>1338552000</c:v>
                </c:pt>
                <c:pt idx="21156">
                  <c:v>1338555600</c:v>
                </c:pt>
                <c:pt idx="21157">
                  <c:v>1338559200</c:v>
                </c:pt>
                <c:pt idx="21158">
                  <c:v>1338562800</c:v>
                </c:pt>
                <c:pt idx="21159">
                  <c:v>1338566400</c:v>
                </c:pt>
                <c:pt idx="21160">
                  <c:v>1338570000</c:v>
                </c:pt>
                <c:pt idx="21161">
                  <c:v>1338573600</c:v>
                </c:pt>
                <c:pt idx="21162">
                  <c:v>1338577200</c:v>
                </c:pt>
                <c:pt idx="21163">
                  <c:v>1338580800</c:v>
                </c:pt>
                <c:pt idx="21164">
                  <c:v>1338584400</c:v>
                </c:pt>
                <c:pt idx="21165">
                  <c:v>1338588000</c:v>
                </c:pt>
                <c:pt idx="21166">
                  <c:v>1338591600</c:v>
                </c:pt>
                <c:pt idx="21167">
                  <c:v>1338595200</c:v>
                </c:pt>
                <c:pt idx="21168">
                  <c:v>1338598800</c:v>
                </c:pt>
                <c:pt idx="21169">
                  <c:v>1338602400</c:v>
                </c:pt>
                <c:pt idx="21170">
                  <c:v>1338606000</c:v>
                </c:pt>
                <c:pt idx="21171">
                  <c:v>1338609600</c:v>
                </c:pt>
                <c:pt idx="21172">
                  <c:v>1338613200</c:v>
                </c:pt>
                <c:pt idx="21173">
                  <c:v>1338616800</c:v>
                </c:pt>
                <c:pt idx="21174">
                  <c:v>1338620400</c:v>
                </c:pt>
                <c:pt idx="21175">
                  <c:v>1338624000</c:v>
                </c:pt>
                <c:pt idx="21176">
                  <c:v>1338627600</c:v>
                </c:pt>
                <c:pt idx="21177">
                  <c:v>1338631200</c:v>
                </c:pt>
                <c:pt idx="21178">
                  <c:v>1338634800</c:v>
                </c:pt>
                <c:pt idx="21179">
                  <c:v>1338638400</c:v>
                </c:pt>
                <c:pt idx="21180">
                  <c:v>1338642000</c:v>
                </c:pt>
                <c:pt idx="21181">
                  <c:v>1338645600</c:v>
                </c:pt>
                <c:pt idx="21182">
                  <c:v>1338649200</c:v>
                </c:pt>
                <c:pt idx="21183">
                  <c:v>1338652800</c:v>
                </c:pt>
                <c:pt idx="21184">
                  <c:v>1338656400</c:v>
                </c:pt>
                <c:pt idx="21185">
                  <c:v>1338660000</c:v>
                </c:pt>
                <c:pt idx="21186">
                  <c:v>1338663600</c:v>
                </c:pt>
                <c:pt idx="21187">
                  <c:v>1338667200</c:v>
                </c:pt>
                <c:pt idx="21188">
                  <c:v>1338670800</c:v>
                </c:pt>
                <c:pt idx="21189">
                  <c:v>1338674400</c:v>
                </c:pt>
                <c:pt idx="21190">
                  <c:v>1338678000</c:v>
                </c:pt>
                <c:pt idx="21191">
                  <c:v>1338681600</c:v>
                </c:pt>
                <c:pt idx="21192">
                  <c:v>1338685200</c:v>
                </c:pt>
                <c:pt idx="21193">
                  <c:v>1338688800</c:v>
                </c:pt>
                <c:pt idx="21194">
                  <c:v>1338692400</c:v>
                </c:pt>
                <c:pt idx="21195">
                  <c:v>1338696000</c:v>
                </c:pt>
                <c:pt idx="21196">
                  <c:v>1338699600</c:v>
                </c:pt>
                <c:pt idx="21197">
                  <c:v>1338703200</c:v>
                </c:pt>
                <c:pt idx="21198">
                  <c:v>1338706800</c:v>
                </c:pt>
                <c:pt idx="21199">
                  <c:v>1338710400</c:v>
                </c:pt>
                <c:pt idx="21200">
                  <c:v>1338714000</c:v>
                </c:pt>
                <c:pt idx="21201">
                  <c:v>1338717600</c:v>
                </c:pt>
                <c:pt idx="21202">
                  <c:v>1338721200</c:v>
                </c:pt>
                <c:pt idx="21203">
                  <c:v>1338724800</c:v>
                </c:pt>
                <c:pt idx="21204">
                  <c:v>1338728400</c:v>
                </c:pt>
                <c:pt idx="21205">
                  <c:v>1338732000</c:v>
                </c:pt>
                <c:pt idx="21206">
                  <c:v>1338735600</c:v>
                </c:pt>
                <c:pt idx="21207">
                  <c:v>1338739200</c:v>
                </c:pt>
                <c:pt idx="21208">
                  <c:v>1338742800</c:v>
                </c:pt>
                <c:pt idx="21209">
                  <c:v>1338746400</c:v>
                </c:pt>
                <c:pt idx="21210">
                  <c:v>1338750000</c:v>
                </c:pt>
                <c:pt idx="21211">
                  <c:v>1338753600</c:v>
                </c:pt>
                <c:pt idx="21212">
                  <c:v>1338757200</c:v>
                </c:pt>
                <c:pt idx="21213">
                  <c:v>1338760800</c:v>
                </c:pt>
                <c:pt idx="21214">
                  <c:v>1338764400</c:v>
                </c:pt>
                <c:pt idx="21215">
                  <c:v>1338768000</c:v>
                </c:pt>
                <c:pt idx="21216">
                  <c:v>1338771600</c:v>
                </c:pt>
                <c:pt idx="21217">
                  <c:v>1338775200</c:v>
                </c:pt>
                <c:pt idx="21218">
                  <c:v>1338778800</c:v>
                </c:pt>
                <c:pt idx="21219">
                  <c:v>1338782400</c:v>
                </c:pt>
                <c:pt idx="21220">
                  <c:v>1338786000</c:v>
                </c:pt>
                <c:pt idx="21221">
                  <c:v>1338789600</c:v>
                </c:pt>
                <c:pt idx="21222">
                  <c:v>1338793200</c:v>
                </c:pt>
                <c:pt idx="21223">
                  <c:v>1338796800</c:v>
                </c:pt>
                <c:pt idx="21224">
                  <c:v>1338800400</c:v>
                </c:pt>
                <c:pt idx="21225">
                  <c:v>1338804000</c:v>
                </c:pt>
                <c:pt idx="21226">
                  <c:v>1338807600</c:v>
                </c:pt>
                <c:pt idx="21227">
                  <c:v>1338811200</c:v>
                </c:pt>
                <c:pt idx="21228">
                  <c:v>1338814800</c:v>
                </c:pt>
                <c:pt idx="21229">
                  <c:v>1338818400</c:v>
                </c:pt>
                <c:pt idx="21230">
                  <c:v>1338822000</c:v>
                </c:pt>
                <c:pt idx="21231">
                  <c:v>1338825600</c:v>
                </c:pt>
                <c:pt idx="21232">
                  <c:v>1338829200</c:v>
                </c:pt>
                <c:pt idx="21233">
                  <c:v>1338832800</c:v>
                </c:pt>
                <c:pt idx="21234">
                  <c:v>1338836400</c:v>
                </c:pt>
                <c:pt idx="21235">
                  <c:v>1338840000</c:v>
                </c:pt>
                <c:pt idx="21236">
                  <c:v>1338843600</c:v>
                </c:pt>
                <c:pt idx="21237">
                  <c:v>1338847200</c:v>
                </c:pt>
                <c:pt idx="21238">
                  <c:v>1338850800</c:v>
                </c:pt>
                <c:pt idx="21239">
                  <c:v>1338854400</c:v>
                </c:pt>
                <c:pt idx="21240">
                  <c:v>1338858000</c:v>
                </c:pt>
                <c:pt idx="21241">
                  <c:v>1338861600</c:v>
                </c:pt>
                <c:pt idx="21242">
                  <c:v>1338865200</c:v>
                </c:pt>
                <c:pt idx="21243">
                  <c:v>1338868800</c:v>
                </c:pt>
                <c:pt idx="21244">
                  <c:v>1338872400</c:v>
                </c:pt>
                <c:pt idx="21245">
                  <c:v>1338876000</c:v>
                </c:pt>
                <c:pt idx="21246">
                  <c:v>1338879600</c:v>
                </c:pt>
                <c:pt idx="21247">
                  <c:v>1338883200</c:v>
                </c:pt>
                <c:pt idx="21248">
                  <c:v>1338886800</c:v>
                </c:pt>
                <c:pt idx="21249">
                  <c:v>1338890400</c:v>
                </c:pt>
                <c:pt idx="21250">
                  <c:v>1338894000</c:v>
                </c:pt>
                <c:pt idx="21251">
                  <c:v>1338897600</c:v>
                </c:pt>
                <c:pt idx="21252">
                  <c:v>1338901200</c:v>
                </c:pt>
                <c:pt idx="21253">
                  <c:v>1338904800</c:v>
                </c:pt>
                <c:pt idx="21254">
                  <c:v>1338908400</c:v>
                </c:pt>
                <c:pt idx="21255">
                  <c:v>1338912000</c:v>
                </c:pt>
                <c:pt idx="21256">
                  <c:v>1338915600</c:v>
                </c:pt>
                <c:pt idx="21257">
                  <c:v>1338919200</c:v>
                </c:pt>
                <c:pt idx="21258">
                  <c:v>1338922800</c:v>
                </c:pt>
                <c:pt idx="21259">
                  <c:v>1338926400</c:v>
                </c:pt>
                <c:pt idx="21260">
                  <c:v>1338930000</c:v>
                </c:pt>
                <c:pt idx="21261">
                  <c:v>1338933600</c:v>
                </c:pt>
                <c:pt idx="21262">
                  <c:v>1338937200</c:v>
                </c:pt>
                <c:pt idx="21263">
                  <c:v>1338940800</c:v>
                </c:pt>
                <c:pt idx="21264">
                  <c:v>1338944400</c:v>
                </c:pt>
                <c:pt idx="21265">
                  <c:v>1338948000</c:v>
                </c:pt>
                <c:pt idx="21266">
                  <c:v>1338951600</c:v>
                </c:pt>
                <c:pt idx="21267">
                  <c:v>1338955200</c:v>
                </c:pt>
                <c:pt idx="21268">
                  <c:v>1338958800</c:v>
                </c:pt>
                <c:pt idx="21269">
                  <c:v>1338962400</c:v>
                </c:pt>
                <c:pt idx="21270">
                  <c:v>1338966000</c:v>
                </c:pt>
                <c:pt idx="21271">
                  <c:v>1338969600</c:v>
                </c:pt>
                <c:pt idx="21272">
                  <c:v>1338973200</c:v>
                </c:pt>
                <c:pt idx="21273">
                  <c:v>1338976800</c:v>
                </c:pt>
                <c:pt idx="21274">
                  <c:v>1338980400</c:v>
                </c:pt>
                <c:pt idx="21275">
                  <c:v>1338984000</c:v>
                </c:pt>
                <c:pt idx="21276">
                  <c:v>1338987600</c:v>
                </c:pt>
                <c:pt idx="21277">
                  <c:v>1338991200</c:v>
                </c:pt>
                <c:pt idx="21278">
                  <c:v>1338994800</c:v>
                </c:pt>
                <c:pt idx="21279">
                  <c:v>1338998400</c:v>
                </c:pt>
                <c:pt idx="21280">
                  <c:v>1339002000</c:v>
                </c:pt>
                <c:pt idx="21281">
                  <c:v>1339005600</c:v>
                </c:pt>
                <c:pt idx="21282">
                  <c:v>1339009200</c:v>
                </c:pt>
                <c:pt idx="21283">
                  <c:v>1339012800</c:v>
                </c:pt>
                <c:pt idx="21284">
                  <c:v>1339016400</c:v>
                </c:pt>
                <c:pt idx="21285">
                  <c:v>1339020000</c:v>
                </c:pt>
                <c:pt idx="21286">
                  <c:v>1339023600</c:v>
                </c:pt>
                <c:pt idx="21287">
                  <c:v>1339027200</c:v>
                </c:pt>
                <c:pt idx="21288">
                  <c:v>1339030800</c:v>
                </c:pt>
                <c:pt idx="21289">
                  <c:v>1339034400</c:v>
                </c:pt>
                <c:pt idx="21290">
                  <c:v>1339038000</c:v>
                </c:pt>
                <c:pt idx="21291">
                  <c:v>1339041600</c:v>
                </c:pt>
                <c:pt idx="21292">
                  <c:v>1339045200</c:v>
                </c:pt>
                <c:pt idx="21293">
                  <c:v>1339048800</c:v>
                </c:pt>
                <c:pt idx="21294">
                  <c:v>1339052400</c:v>
                </c:pt>
                <c:pt idx="21295">
                  <c:v>1339056000</c:v>
                </c:pt>
                <c:pt idx="21296">
                  <c:v>1339059600</c:v>
                </c:pt>
                <c:pt idx="21297">
                  <c:v>1339063200</c:v>
                </c:pt>
                <c:pt idx="21298">
                  <c:v>1339066800</c:v>
                </c:pt>
                <c:pt idx="21299">
                  <c:v>1339070400</c:v>
                </c:pt>
                <c:pt idx="21300">
                  <c:v>1339074000</c:v>
                </c:pt>
                <c:pt idx="21301">
                  <c:v>1339077600</c:v>
                </c:pt>
                <c:pt idx="21302">
                  <c:v>1339081200</c:v>
                </c:pt>
                <c:pt idx="21303">
                  <c:v>1339084800</c:v>
                </c:pt>
                <c:pt idx="21304">
                  <c:v>1339088400</c:v>
                </c:pt>
                <c:pt idx="21305">
                  <c:v>1339092000</c:v>
                </c:pt>
                <c:pt idx="21306">
                  <c:v>1339095600</c:v>
                </c:pt>
                <c:pt idx="21307">
                  <c:v>1339099200</c:v>
                </c:pt>
                <c:pt idx="21308">
                  <c:v>1339102800</c:v>
                </c:pt>
                <c:pt idx="21309">
                  <c:v>1339106400</c:v>
                </c:pt>
                <c:pt idx="21310">
                  <c:v>1339110000</c:v>
                </c:pt>
                <c:pt idx="21311">
                  <c:v>1339113600</c:v>
                </c:pt>
                <c:pt idx="21312">
                  <c:v>1339117200</c:v>
                </c:pt>
                <c:pt idx="21313">
                  <c:v>1339120800</c:v>
                </c:pt>
                <c:pt idx="21314">
                  <c:v>1339124400</c:v>
                </c:pt>
                <c:pt idx="21315">
                  <c:v>1339128000</c:v>
                </c:pt>
                <c:pt idx="21316">
                  <c:v>1339131600</c:v>
                </c:pt>
                <c:pt idx="21317">
                  <c:v>1339135200</c:v>
                </c:pt>
                <c:pt idx="21318">
                  <c:v>1339138800</c:v>
                </c:pt>
                <c:pt idx="21319">
                  <c:v>1339142400</c:v>
                </c:pt>
                <c:pt idx="21320">
                  <c:v>1339146000</c:v>
                </c:pt>
                <c:pt idx="21321">
                  <c:v>1339149600</c:v>
                </c:pt>
                <c:pt idx="21322">
                  <c:v>1339153200</c:v>
                </c:pt>
                <c:pt idx="21323">
                  <c:v>1339156800</c:v>
                </c:pt>
                <c:pt idx="21324">
                  <c:v>1339160400</c:v>
                </c:pt>
                <c:pt idx="21325">
                  <c:v>1339164000</c:v>
                </c:pt>
                <c:pt idx="21326">
                  <c:v>1339167600</c:v>
                </c:pt>
                <c:pt idx="21327">
                  <c:v>1339171200</c:v>
                </c:pt>
                <c:pt idx="21328">
                  <c:v>1339174800</c:v>
                </c:pt>
                <c:pt idx="21329">
                  <c:v>1339178400</c:v>
                </c:pt>
                <c:pt idx="21330">
                  <c:v>1339182000</c:v>
                </c:pt>
                <c:pt idx="21331">
                  <c:v>1339185600</c:v>
                </c:pt>
                <c:pt idx="21332">
                  <c:v>1339189200</c:v>
                </c:pt>
                <c:pt idx="21333">
                  <c:v>1339192800</c:v>
                </c:pt>
                <c:pt idx="21334">
                  <c:v>1339196400</c:v>
                </c:pt>
                <c:pt idx="21335">
                  <c:v>1339200000</c:v>
                </c:pt>
                <c:pt idx="21336">
                  <c:v>1339203600</c:v>
                </c:pt>
                <c:pt idx="21337">
                  <c:v>1339207200</c:v>
                </c:pt>
                <c:pt idx="21338">
                  <c:v>1339210800</c:v>
                </c:pt>
                <c:pt idx="21339">
                  <c:v>1339214400</c:v>
                </c:pt>
                <c:pt idx="21340">
                  <c:v>1339218000</c:v>
                </c:pt>
                <c:pt idx="21341">
                  <c:v>1339221600</c:v>
                </c:pt>
                <c:pt idx="21342">
                  <c:v>1339225200</c:v>
                </c:pt>
                <c:pt idx="21343">
                  <c:v>1339228800</c:v>
                </c:pt>
                <c:pt idx="21344">
                  <c:v>1339232400</c:v>
                </c:pt>
                <c:pt idx="21345">
                  <c:v>1339236000</c:v>
                </c:pt>
                <c:pt idx="21346">
                  <c:v>1339239600</c:v>
                </c:pt>
                <c:pt idx="21347">
                  <c:v>1339243200</c:v>
                </c:pt>
                <c:pt idx="21348">
                  <c:v>1339246800</c:v>
                </c:pt>
                <c:pt idx="21349">
                  <c:v>1339250400</c:v>
                </c:pt>
                <c:pt idx="21350">
                  <c:v>1339254000</c:v>
                </c:pt>
                <c:pt idx="21351">
                  <c:v>1339257600</c:v>
                </c:pt>
                <c:pt idx="21352">
                  <c:v>1339261200</c:v>
                </c:pt>
                <c:pt idx="21353">
                  <c:v>1339264800</c:v>
                </c:pt>
                <c:pt idx="21354">
                  <c:v>1339268400</c:v>
                </c:pt>
                <c:pt idx="21355">
                  <c:v>1339272000</c:v>
                </c:pt>
                <c:pt idx="21356">
                  <c:v>1339275600</c:v>
                </c:pt>
                <c:pt idx="21357">
                  <c:v>1339279200</c:v>
                </c:pt>
                <c:pt idx="21358">
                  <c:v>1339282800</c:v>
                </c:pt>
                <c:pt idx="21359">
                  <c:v>1339286400</c:v>
                </c:pt>
                <c:pt idx="21360">
                  <c:v>1339290000</c:v>
                </c:pt>
                <c:pt idx="21361">
                  <c:v>1339293600</c:v>
                </c:pt>
                <c:pt idx="21362">
                  <c:v>1339297200</c:v>
                </c:pt>
                <c:pt idx="21363">
                  <c:v>1339300800</c:v>
                </c:pt>
                <c:pt idx="21364">
                  <c:v>1339304400</c:v>
                </c:pt>
                <c:pt idx="21365">
                  <c:v>1339308000</c:v>
                </c:pt>
                <c:pt idx="21366">
                  <c:v>1339311600</c:v>
                </c:pt>
                <c:pt idx="21367">
                  <c:v>1339315200</c:v>
                </c:pt>
                <c:pt idx="21368">
                  <c:v>1339318800</c:v>
                </c:pt>
                <c:pt idx="21369">
                  <c:v>1339322400</c:v>
                </c:pt>
                <c:pt idx="21370">
                  <c:v>1339326000</c:v>
                </c:pt>
                <c:pt idx="21371">
                  <c:v>1339329600</c:v>
                </c:pt>
                <c:pt idx="21372">
                  <c:v>1339333200</c:v>
                </c:pt>
                <c:pt idx="21373">
                  <c:v>1339336800</c:v>
                </c:pt>
                <c:pt idx="21374">
                  <c:v>1339340400</c:v>
                </c:pt>
                <c:pt idx="21375">
                  <c:v>1339344000</c:v>
                </c:pt>
                <c:pt idx="21376">
                  <c:v>1339347600</c:v>
                </c:pt>
                <c:pt idx="21377">
                  <c:v>1339351200</c:v>
                </c:pt>
                <c:pt idx="21378">
                  <c:v>1339354800</c:v>
                </c:pt>
                <c:pt idx="21379">
                  <c:v>1339358400</c:v>
                </c:pt>
                <c:pt idx="21380">
                  <c:v>1339362000</c:v>
                </c:pt>
                <c:pt idx="21381">
                  <c:v>1339365600</c:v>
                </c:pt>
                <c:pt idx="21382">
                  <c:v>1339369200</c:v>
                </c:pt>
                <c:pt idx="21383">
                  <c:v>1339372800</c:v>
                </c:pt>
                <c:pt idx="21384">
                  <c:v>1339376400</c:v>
                </c:pt>
                <c:pt idx="21385">
                  <c:v>1339380000</c:v>
                </c:pt>
                <c:pt idx="21386">
                  <c:v>1339383600</c:v>
                </c:pt>
                <c:pt idx="21387">
                  <c:v>1339387200</c:v>
                </c:pt>
                <c:pt idx="21388">
                  <c:v>1339390800</c:v>
                </c:pt>
                <c:pt idx="21389">
                  <c:v>1339394400</c:v>
                </c:pt>
                <c:pt idx="21390">
                  <c:v>1339398000</c:v>
                </c:pt>
                <c:pt idx="21391">
                  <c:v>1339401600</c:v>
                </c:pt>
                <c:pt idx="21392">
                  <c:v>1339405200</c:v>
                </c:pt>
                <c:pt idx="21393">
                  <c:v>1339408800</c:v>
                </c:pt>
                <c:pt idx="21394">
                  <c:v>1339412400</c:v>
                </c:pt>
                <c:pt idx="21395">
                  <c:v>1339416000</c:v>
                </c:pt>
                <c:pt idx="21396">
                  <c:v>1339419600</c:v>
                </c:pt>
                <c:pt idx="21397">
                  <c:v>1339423200</c:v>
                </c:pt>
                <c:pt idx="21398">
                  <c:v>1339426800</c:v>
                </c:pt>
                <c:pt idx="21399">
                  <c:v>1339430400</c:v>
                </c:pt>
                <c:pt idx="21400">
                  <c:v>1339434000</c:v>
                </c:pt>
                <c:pt idx="21401">
                  <c:v>1339437600</c:v>
                </c:pt>
                <c:pt idx="21402">
                  <c:v>1339441200</c:v>
                </c:pt>
                <c:pt idx="21403">
                  <c:v>1339444800</c:v>
                </c:pt>
                <c:pt idx="21404">
                  <c:v>1339448400</c:v>
                </c:pt>
                <c:pt idx="21405">
                  <c:v>1339452000</c:v>
                </c:pt>
                <c:pt idx="21406">
                  <c:v>1339455600</c:v>
                </c:pt>
                <c:pt idx="21407">
                  <c:v>1339459200</c:v>
                </c:pt>
                <c:pt idx="21408">
                  <c:v>1339462800</c:v>
                </c:pt>
                <c:pt idx="21409">
                  <c:v>1339466400</c:v>
                </c:pt>
                <c:pt idx="21410">
                  <c:v>1339470000</c:v>
                </c:pt>
                <c:pt idx="21411">
                  <c:v>1339473600</c:v>
                </c:pt>
                <c:pt idx="21412">
                  <c:v>1339477200</c:v>
                </c:pt>
                <c:pt idx="21413">
                  <c:v>1339480800</c:v>
                </c:pt>
                <c:pt idx="21414">
                  <c:v>1339484400</c:v>
                </c:pt>
                <c:pt idx="21415">
                  <c:v>1339488000</c:v>
                </c:pt>
                <c:pt idx="21416">
                  <c:v>1339491600</c:v>
                </c:pt>
                <c:pt idx="21417">
                  <c:v>1339495200</c:v>
                </c:pt>
                <c:pt idx="21418">
                  <c:v>1339498800</c:v>
                </c:pt>
                <c:pt idx="21419">
                  <c:v>1339502400</c:v>
                </c:pt>
                <c:pt idx="21420">
                  <c:v>1339506000</c:v>
                </c:pt>
                <c:pt idx="21421">
                  <c:v>1339509600</c:v>
                </c:pt>
                <c:pt idx="21422">
                  <c:v>1339513200</c:v>
                </c:pt>
                <c:pt idx="21423">
                  <c:v>1339516800</c:v>
                </c:pt>
                <c:pt idx="21424">
                  <c:v>1339520400</c:v>
                </c:pt>
                <c:pt idx="21425">
                  <c:v>1339524000</c:v>
                </c:pt>
                <c:pt idx="21426">
                  <c:v>1339527600</c:v>
                </c:pt>
                <c:pt idx="21427">
                  <c:v>1339531200</c:v>
                </c:pt>
                <c:pt idx="21428">
                  <c:v>1339534800</c:v>
                </c:pt>
                <c:pt idx="21429">
                  <c:v>1339538400</c:v>
                </c:pt>
                <c:pt idx="21430">
                  <c:v>1339542000</c:v>
                </c:pt>
                <c:pt idx="21431">
                  <c:v>1339545600</c:v>
                </c:pt>
                <c:pt idx="21432">
                  <c:v>1339549200</c:v>
                </c:pt>
                <c:pt idx="21433">
                  <c:v>1339552800</c:v>
                </c:pt>
                <c:pt idx="21434">
                  <c:v>1339556400</c:v>
                </c:pt>
                <c:pt idx="21435">
                  <c:v>1339560000</c:v>
                </c:pt>
                <c:pt idx="21436">
                  <c:v>1339563600</c:v>
                </c:pt>
                <c:pt idx="21437">
                  <c:v>1339567200</c:v>
                </c:pt>
                <c:pt idx="21438">
                  <c:v>1339570800</c:v>
                </c:pt>
                <c:pt idx="21439">
                  <c:v>1339574400</c:v>
                </c:pt>
                <c:pt idx="21440">
                  <c:v>1339578000</c:v>
                </c:pt>
                <c:pt idx="21441">
                  <c:v>1339581600</c:v>
                </c:pt>
                <c:pt idx="21442">
                  <c:v>1339585200</c:v>
                </c:pt>
                <c:pt idx="21443">
                  <c:v>1339588800</c:v>
                </c:pt>
                <c:pt idx="21444">
                  <c:v>1339592400</c:v>
                </c:pt>
                <c:pt idx="21445">
                  <c:v>1339596000</c:v>
                </c:pt>
                <c:pt idx="21446">
                  <c:v>1339599600</c:v>
                </c:pt>
                <c:pt idx="21447">
                  <c:v>1339603200</c:v>
                </c:pt>
                <c:pt idx="21448">
                  <c:v>1339606800</c:v>
                </c:pt>
                <c:pt idx="21449">
                  <c:v>1339610400</c:v>
                </c:pt>
                <c:pt idx="21450">
                  <c:v>1339614000</c:v>
                </c:pt>
                <c:pt idx="21451">
                  <c:v>1339617600</c:v>
                </c:pt>
                <c:pt idx="21452">
                  <c:v>1339621200</c:v>
                </c:pt>
                <c:pt idx="21453">
                  <c:v>1339624800</c:v>
                </c:pt>
                <c:pt idx="21454">
                  <c:v>1339628400</c:v>
                </c:pt>
                <c:pt idx="21455">
                  <c:v>1339632000</c:v>
                </c:pt>
                <c:pt idx="21456">
                  <c:v>1339635600</c:v>
                </c:pt>
                <c:pt idx="21457">
                  <c:v>1339639200</c:v>
                </c:pt>
                <c:pt idx="21458">
                  <c:v>1339642800</c:v>
                </c:pt>
                <c:pt idx="21459">
                  <c:v>1339646400</c:v>
                </c:pt>
                <c:pt idx="21460">
                  <c:v>1339650000</c:v>
                </c:pt>
                <c:pt idx="21461">
                  <c:v>1339653600</c:v>
                </c:pt>
                <c:pt idx="21462">
                  <c:v>1339657200</c:v>
                </c:pt>
                <c:pt idx="21463">
                  <c:v>1339660800</c:v>
                </c:pt>
                <c:pt idx="21464">
                  <c:v>1339664400</c:v>
                </c:pt>
                <c:pt idx="21465">
                  <c:v>1339668000</c:v>
                </c:pt>
                <c:pt idx="21466">
                  <c:v>1339671600</c:v>
                </c:pt>
                <c:pt idx="21467">
                  <c:v>1339675200</c:v>
                </c:pt>
                <c:pt idx="21468">
                  <c:v>1339678800</c:v>
                </c:pt>
                <c:pt idx="21469">
                  <c:v>1339682400</c:v>
                </c:pt>
                <c:pt idx="21470">
                  <c:v>1339686000</c:v>
                </c:pt>
                <c:pt idx="21471">
                  <c:v>1339689600</c:v>
                </c:pt>
                <c:pt idx="21472">
                  <c:v>1339693200</c:v>
                </c:pt>
                <c:pt idx="21473">
                  <c:v>1339696800</c:v>
                </c:pt>
                <c:pt idx="21474">
                  <c:v>1339700400</c:v>
                </c:pt>
                <c:pt idx="21475">
                  <c:v>1339704000</c:v>
                </c:pt>
                <c:pt idx="21476">
                  <c:v>1339707600</c:v>
                </c:pt>
                <c:pt idx="21477">
                  <c:v>1339711200</c:v>
                </c:pt>
                <c:pt idx="21478">
                  <c:v>1339714800</c:v>
                </c:pt>
                <c:pt idx="21479">
                  <c:v>1339718400</c:v>
                </c:pt>
                <c:pt idx="21480">
                  <c:v>1339722000</c:v>
                </c:pt>
                <c:pt idx="21481">
                  <c:v>1339725600</c:v>
                </c:pt>
                <c:pt idx="21482">
                  <c:v>1339729200</c:v>
                </c:pt>
                <c:pt idx="21483">
                  <c:v>1339732800</c:v>
                </c:pt>
                <c:pt idx="21484">
                  <c:v>1339736400</c:v>
                </c:pt>
                <c:pt idx="21485">
                  <c:v>1339740000</c:v>
                </c:pt>
                <c:pt idx="21486">
                  <c:v>1339743600</c:v>
                </c:pt>
                <c:pt idx="21487">
                  <c:v>1339747200</c:v>
                </c:pt>
                <c:pt idx="21488">
                  <c:v>1339750800</c:v>
                </c:pt>
                <c:pt idx="21489">
                  <c:v>1339754400</c:v>
                </c:pt>
                <c:pt idx="21490">
                  <c:v>1339758000</c:v>
                </c:pt>
                <c:pt idx="21491">
                  <c:v>1339761600</c:v>
                </c:pt>
                <c:pt idx="21492">
                  <c:v>1339765200</c:v>
                </c:pt>
                <c:pt idx="21493">
                  <c:v>1339768800</c:v>
                </c:pt>
                <c:pt idx="21494">
                  <c:v>1339772400</c:v>
                </c:pt>
                <c:pt idx="21495">
                  <c:v>1339776000</c:v>
                </c:pt>
                <c:pt idx="21496">
                  <c:v>1339779600</c:v>
                </c:pt>
                <c:pt idx="21497">
                  <c:v>1339783200</c:v>
                </c:pt>
                <c:pt idx="21498">
                  <c:v>1339786800</c:v>
                </c:pt>
                <c:pt idx="21499">
                  <c:v>1339790400</c:v>
                </c:pt>
                <c:pt idx="21500">
                  <c:v>1339794000</c:v>
                </c:pt>
                <c:pt idx="21501">
                  <c:v>1339797600</c:v>
                </c:pt>
                <c:pt idx="21502">
                  <c:v>1339801200</c:v>
                </c:pt>
                <c:pt idx="21503">
                  <c:v>1339804800</c:v>
                </c:pt>
                <c:pt idx="21504">
                  <c:v>1339808400</c:v>
                </c:pt>
                <c:pt idx="21505">
                  <c:v>1339812000</c:v>
                </c:pt>
                <c:pt idx="21506">
                  <c:v>1339815600</c:v>
                </c:pt>
                <c:pt idx="21507">
                  <c:v>1339819200</c:v>
                </c:pt>
                <c:pt idx="21508">
                  <c:v>1339822800</c:v>
                </c:pt>
                <c:pt idx="21509">
                  <c:v>1339826400</c:v>
                </c:pt>
                <c:pt idx="21510">
                  <c:v>1339830000</c:v>
                </c:pt>
                <c:pt idx="21511">
                  <c:v>1339833600</c:v>
                </c:pt>
                <c:pt idx="21512">
                  <c:v>1339837200</c:v>
                </c:pt>
                <c:pt idx="21513">
                  <c:v>1339840800</c:v>
                </c:pt>
                <c:pt idx="21514">
                  <c:v>1339844400</c:v>
                </c:pt>
                <c:pt idx="21515">
                  <c:v>1339848000</c:v>
                </c:pt>
                <c:pt idx="21516">
                  <c:v>1339851600</c:v>
                </c:pt>
                <c:pt idx="21517">
                  <c:v>1339855200</c:v>
                </c:pt>
                <c:pt idx="21518">
                  <c:v>1339858800</c:v>
                </c:pt>
                <c:pt idx="21519">
                  <c:v>1339862400</c:v>
                </c:pt>
                <c:pt idx="21520">
                  <c:v>1339866000</c:v>
                </c:pt>
                <c:pt idx="21521">
                  <c:v>1339869600</c:v>
                </c:pt>
                <c:pt idx="21522">
                  <c:v>1339873200</c:v>
                </c:pt>
                <c:pt idx="21523">
                  <c:v>1339876800</c:v>
                </c:pt>
                <c:pt idx="21524">
                  <c:v>1339880400</c:v>
                </c:pt>
                <c:pt idx="21525">
                  <c:v>1339884000</c:v>
                </c:pt>
                <c:pt idx="21526">
                  <c:v>1339887600</c:v>
                </c:pt>
                <c:pt idx="21527">
                  <c:v>1339891200</c:v>
                </c:pt>
                <c:pt idx="21528">
                  <c:v>1339894800</c:v>
                </c:pt>
                <c:pt idx="21529">
                  <c:v>1339898400</c:v>
                </c:pt>
                <c:pt idx="21530">
                  <c:v>1339902000</c:v>
                </c:pt>
                <c:pt idx="21531">
                  <c:v>1339905600</c:v>
                </c:pt>
                <c:pt idx="21532">
                  <c:v>1339909200</c:v>
                </c:pt>
                <c:pt idx="21533">
                  <c:v>1339912800</c:v>
                </c:pt>
                <c:pt idx="21534">
                  <c:v>1339916400</c:v>
                </c:pt>
                <c:pt idx="21535">
                  <c:v>1339920000</c:v>
                </c:pt>
                <c:pt idx="21536">
                  <c:v>1339923600</c:v>
                </c:pt>
                <c:pt idx="21537">
                  <c:v>1339927200</c:v>
                </c:pt>
                <c:pt idx="21538">
                  <c:v>1339930800</c:v>
                </c:pt>
                <c:pt idx="21539">
                  <c:v>1339934400</c:v>
                </c:pt>
                <c:pt idx="21540">
                  <c:v>1339938000</c:v>
                </c:pt>
                <c:pt idx="21541">
                  <c:v>1339941600</c:v>
                </c:pt>
                <c:pt idx="21542">
                  <c:v>1339945200</c:v>
                </c:pt>
                <c:pt idx="21543">
                  <c:v>1339948800</c:v>
                </c:pt>
                <c:pt idx="21544">
                  <c:v>1339952400</c:v>
                </c:pt>
                <c:pt idx="21545">
                  <c:v>1339956000</c:v>
                </c:pt>
                <c:pt idx="21546">
                  <c:v>1339959600</c:v>
                </c:pt>
                <c:pt idx="21547">
                  <c:v>1339963200</c:v>
                </c:pt>
                <c:pt idx="21548">
                  <c:v>1339966800</c:v>
                </c:pt>
                <c:pt idx="21549">
                  <c:v>1339970400</c:v>
                </c:pt>
                <c:pt idx="21550">
                  <c:v>1339974000</c:v>
                </c:pt>
                <c:pt idx="21551">
                  <c:v>1339977600</c:v>
                </c:pt>
                <c:pt idx="21552">
                  <c:v>1339981200</c:v>
                </c:pt>
                <c:pt idx="21553">
                  <c:v>1339984800</c:v>
                </c:pt>
                <c:pt idx="21554">
                  <c:v>1339988400</c:v>
                </c:pt>
                <c:pt idx="21555">
                  <c:v>1339992000</c:v>
                </c:pt>
                <c:pt idx="21556">
                  <c:v>1339995600</c:v>
                </c:pt>
                <c:pt idx="21557">
                  <c:v>1339999200</c:v>
                </c:pt>
                <c:pt idx="21558">
                  <c:v>1340002800</c:v>
                </c:pt>
                <c:pt idx="21559">
                  <c:v>1340006400</c:v>
                </c:pt>
                <c:pt idx="21560">
                  <c:v>1340010000</c:v>
                </c:pt>
                <c:pt idx="21561">
                  <c:v>1340013600</c:v>
                </c:pt>
                <c:pt idx="21562">
                  <c:v>1340017200</c:v>
                </c:pt>
                <c:pt idx="21563">
                  <c:v>1340020800</c:v>
                </c:pt>
                <c:pt idx="21564">
                  <c:v>1340024400</c:v>
                </c:pt>
                <c:pt idx="21565">
                  <c:v>1340028000</c:v>
                </c:pt>
                <c:pt idx="21566">
                  <c:v>1340031600</c:v>
                </c:pt>
                <c:pt idx="21567">
                  <c:v>1340035200</c:v>
                </c:pt>
                <c:pt idx="21568">
                  <c:v>1340038800</c:v>
                </c:pt>
                <c:pt idx="21569">
                  <c:v>1340042400</c:v>
                </c:pt>
                <c:pt idx="21570">
                  <c:v>1340046000</c:v>
                </c:pt>
                <c:pt idx="21571">
                  <c:v>1340049600</c:v>
                </c:pt>
                <c:pt idx="21572">
                  <c:v>1340053200</c:v>
                </c:pt>
                <c:pt idx="21573">
                  <c:v>1340056800</c:v>
                </c:pt>
                <c:pt idx="21574">
                  <c:v>1340060400</c:v>
                </c:pt>
                <c:pt idx="21575">
                  <c:v>1340064000</c:v>
                </c:pt>
                <c:pt idx="21576">
                  <c:v>1340067600</c:v>
                </c:pt>
                <c:pt idx="21577">
                  <c:v>1340071200</c:v>
                </c:pt>
                <c:pt idx="21578">
                  <c:v>1340074800</c:v>
                </c:pt>
                <c:pt idx="21579">
                  <c:v>1340078400</c:v>
                </c:pt>
                <c:pt idx="21580">
                  <c:v>1340082000</c:v>
                </c:pt>
                <c:pt idx="21581">
                  <c:v>1340085600</c:v>
                </c:pt>
                <c:pt idx="21582">
                  <c:v>1340089200</c:v>
                </c:pt>
                <c:pt idx="21583">
                  <c:v>1340092800</c:v>
                </c:pt>
                <c:pt idx="21584">
                  <c:v>1340096400</c:v>
                </c:pt>
                <c:pt idx="21585">
                  <c:v>1340100000</c:v>
                </c:pt>
                <c:pt idx="21586">
                  <c:v>1340103600</c:v>
                </c:pt>
                <c:pt idx="21587">
                  <c:v>1340107200</c:v>
                </c:pt>
                <c:pt idx="21588">
                  <c:v>1340110800</c:v>
                </c:pt>
                <c:pt idx="21589">
                  <c:v>1340114400</c:v>
                </c:pt>
                <c:pt idx="21590">
                  <c:v>1340118000</c:v>
                </c:pt>
                <c:pt idx="21591">
                  <c:v>1340121600</c:v>
                </c:pt>
                <c:pt idx="21592">
                  <c:v>1340125200</c:v>
                </c:pt>
                <c:pt idx="21593">
                  <c:v>1340128800</c:v>
                </c:pt>
                <c:pt idx="21594">
                  <c:v>1340132400</c:v>
                </c:pt>
                <c:pt idx="21595">
                  <c:v>1340136000</c:v>
                </c:pt>
                <c:pt idx="21596">
                  <c:v>1340139600</c:v>
                </c:pt>
                <c:pt idx="21597">
                  <c:v>1340143200</c:v>
                </c:pt>
                <c:pt idx="21598">
                  <c:v>1340146800</c:v>
                </c:pt>
                <c:pt idx="21599">
                  <c:v>1340150400</c:v>
                </c:pt>
                <c:pt idx="21600">
                  <c:v>1340154000</c:v>
                </c:pt>
                <c:pt idx="21601">
                  <c:v>1340157600</c:v>
                </c:pt>
                <c:pt idx="21602">
                  <c:v>1340161200</c:v>
                </c:pt>
                <c:pt idx="21603">
                  <c:v>1340164800</c:v>
                </c:pt>
                <c:pt idx="21604">
                  <c:v>1340168400</c:v>
                </c:pt>
                <c:pt idx="21605">
                  <c:v>1340172000</c:v>
                </c:pt>
                <c:pt idx="21606">
                  <c:v>1340175600</c:v>
                </c:pt>
                <c:pt idx="21607">
                  <c:v>1340179200</c:v>
                </c:pt>
                <c:pt idx="21608">
                  <c:v>1340182800</c:v>
                </c:pt>
                <c:pt idx="21609">
                  <c:v>1340186400</c:v>
                </c:pt>
                <c:pt idx="21610">
                  <c:v>1340190000</c:v>
                </c:pt>
                <c:pt idx="21611">
                  <c:v>1340193600</c:v>
                </c:pt>
                <c:pt idx="21612">
                  <c:v>1340197200</c:v>
                </c:pt>
                <c:pt idx="21613">
                  <c:v>1340200800</c:v>
                </c:pt>
                <c:pt idx="21614">
                  <c:v>1340204400</c:v>
                </c:pt>
                <c:pt idx="21615">
                  <c:v>1340208000</c:v>
                </c:pt>
                <c:pt idx="21616">
                  <c:v>1340211600</c:v>
                </c:pt>
                <c:pt idx="21617">
                  <c:v>1340215200</c:v>
                </c:pt>
                <c:pt idx="21618">
                  <c:v>1340218800</c:v>
                </c:pt>
                <c:pt idx="21619">
                  <c:v>1340222400</c:v>
                </c:pt>
                <c:pt idx="21620">
                  <c:v>1340226000</c:v>
                </c:pt>
                <c:pt idx="21621">
                  <c:v>1340229600</c:v>
                </c:pt>
                <c:pt idx="21622">
                  <c:v>1340233200</c:v>
                </c:pt>
                <c:pt idx="21623">
                  <c:v>1340236800</c:v>
                </c:pt>
                <c:pt idx="21624">
                  <c:v>1340240400</c:v>
                </c:pt>
                <c:pt idx="21625">
                  <c:v>1340244000</c:v>
                </c:pt>
                <c:pt idx="21626">
                  <c:v>1340247600</c:v>
                </c:pt>
                <c:pt idx="21627">
                  <c:v>1340251200</c:v>
                </c:pt>
                <c:pt idx="21628">
                  <c:v>1340254800</c:v>
                </c:pt>
                <c:pt idx="21629">
                  <c:v>1340258400</c:v>
                </c:pt>
                <c:pt idx="21630">
                  <c:v>1340262000</c:v>
                </c:pt>
                <c:pt idx="21631">
                  <c:v>1340265600</c:v>
                </c:pt>
                <c:pt idx="21632">
                  <c:v>1340269200</c:v>
                </c:pt>
                <c:pt idx="21633">
                  <c:v>1340272800</c:v>
                </c:pt>
                <c:pt idx="21634">
                  <c:v>1340276400</c:v>
                </c:pt>
                <c:pt idx="21635">
                  <c:v>1340280000</c:v>
                </c:pt>
                <c:pt idx="21636">
                  <c:v>1340283600</c:v>
                </c:pt>
                <c:pt idx="21637">
                  <c:v>1340287200</c:v>
                </c:pt>
                <c:pt idx="21638">
                  <c:v>1340290800</c:v>
                </c:pt>
                <c:pt idx="21639">
                  <c:v>1340294400</c:v>
                </c:pt>
                <c:pt idx="21640">
                  <c:v>1340298000</c:v>
                </c:pt>
                <c:pt idx="21641">
                  <c:v>1340301600</c:v>
                </c:pt>
                <c:pt idx="21642">
                  <c:v>1340305200</c:v>
                </c:pt>
                <c:pt idx="21643">
                  <c:v>1340308800</c:v>
                </c:pt>
                <c:pt idx="21644">
                  <c:v>1340312400</c:v>
                </c:pt>
                <c:pt idx="21645">
                  <c:v>1340316000</c:v>
                </c:pt>
                <c:pt idx="21646">
                  <c:v>1340319600</c:v>
                </c:pt>
                <c:pt idx="21647">
                  <c:v>1340323200</c:v>
                </c:pt>
                <c:pt idx="21648">
                  <c:v>1340326800</c:v>
                </c:pt>
                <c:pt idx="21649">
                  <c:v>1340330400</c:v>
                </c:pt>
                <c:pt idx="21650">
                  <c:v>1340334000</c:v>
                </c:pt>
                <c:pt idx="21651">
                  <c:v>1340337600</c:v>
                </c:pt>
                <c:pt idx="21652">
                  <c:v>1340341200</c:v>
                </c:pt>
                <c:pt idx="21653">
                  <c:v>1340344800</c:v>
                </c:pt>
                <c:pt idx="21654">
                  <c:v>1340348400</c:v>
                </c:pt>
                <c:pt idx="21655">
                  <c:v>1340352000</c:v>
                </c:pt>
                <c:pt idx="21656">
                  <c:v>1340355600</c:v>
                </c:pt>
                <c:pt idx="21657">
                  <c:v>1340359200</c:v>
                </c:pt>
                <c:pt idx="21658">
                  <c:v>1340362800</c:v>
                </c:pt>
                <c:pt idx="21659">
                  <c:v>1340366400</c:v>
                </c:pt>
                <c:pt idx="21660">
                  <c:v>1340370000</c:v>
                </c:pt>
                <c:pt idx="21661">
                  <c:v>1340373600</c:v>
                </c:pt>
                <c:pt idx="21662">
                  <c:v>1340377200</c:v>
                </c:pt>
                <c:pt idx="21663">
                  <c:v>1340380800</c:v>
                </c:pt>
                <c:pt idx="21664">
                  <c:v>1340384400</c:v>
                </c:pt>
                <c:pt idx="21665">
                  <c:v>1340388000</c:v>
                </c:pt>
                <c:pt idx="21666">
                  <c:v>1340391600</c:v>
                </c:pt>
                <c:pt idx="21667">
                  <c:v>1340395200</c:v>
                </c:pt>
                <c:pt idx="21668">
                  <c:v>1340398800</c:v>
                </c:pt>
                <c:pt idx="21669">
                  <c:v>1340402400</c:v>
                </c:pt>
                <c:pt idx="21670">
                  <c:v>1340406000</c:v>
                </c:pt>
                <c:pt idx="21671">
                  <c:v>1340409600</c:v>
                </c:pt>
                <c:pt idx="21672">
                  <c:v>1340413200</c:v>
                </c:pt>
                <c:pt idx="21673">
                  <c:v>1340416800</c:v>
                </c:pt>
                <c:pt idx="21674">
                  <c:v>1340420400</c:v>
                </c:pt>
                <c:pt idx="21675">
                  <c:v>1340424000</c:v>
                </c:pt>
                <c:pt idx="21676">
                  <c:v>1340427600</c:v>
                </c:pt>
                <c:pt idx="21677">
                  <c:v>1340431200</c:v>
                </c:pt>
                <c:pt idx="21678">
                  <c:v>1340434800</c:v>
                </c:pt>
                <c:pt idx="21679">
                  <c:v>1340438400</c:v>
                </c:pt>
                <c:pt idx="21680">
                  <c:v>1340442000</c:v>
                </c:pt>
                <c:pt idx="21681">
                  <c:v>1340445600</c:v>
                </c:pt>
                <c:pt idx="21682">
                  <c:v>1340449200</c:v>
                </c:pt>
                <c:pt idx="21683">
                  <c:v>1340452800</c:v>
                </c:pt>
                <c:pt idx="21684">
                  <c:v>1340456400</c:v>
                </c:pt>
                <c:pt idx="21685">
                  <c:v>1340460000</c:v>
                </c:pt>
                <c:pt idx="21686">
                  <c:v>1340463600</c:v>
                </c:pt>
                <c:pt idx="21687">
                  <c:v>1340467200</c:v>
                </c:pt>
                <c:pt idx="21688">
                  <c:v>1340470800</c:v>
                </c:pt>
                <c:pt idx="21689">
                  <c:v>1340474400</c:v>
                </c:pt>
                <c:pt idx="21690">
                  <c:v>1340478000</c:v>
                </c:pt>
                <c:pt idx="21691">
                  <c:v>1340481600</c:v>
                </c:pt>
                <c:pt idx="21692">
                  <c:v>1340485200</c:v>
                </c:pt>
                <c:pt idx="21693">
                  <c:v>1340488800</c:v>
                </c:pt>
                <c:pt idx="21694">
                  <c:v>1340492400</c:v>
                </c:pt>
                <c:pt idx="21695">
                  <c:v>1340496000</c:v>
                </c:pt>
                <c:pt idx="21696">
                  <c:v>1340499600</c:v>
                </c:pt>
                <c:pt idx="21697">
                  <c:v>1340503200</c:v>
                </c:pt>
                <c:pt idx="21698">
                  <c:v>1340506800</c:v>
                </c:pt>
                <c:pt idx="21699">
                  <c:v>1340510400</c:v>
                </c:pt>
                <c:pt idx="21700">
                  <c:v>1340514000</c:v>
                </c:pt>
                <c:pt idx="21701">
                  <c:v>1340517600</c:v>
                </c:pt>
                <c:pt idx="21702">
                  <c:v>1340521200</c:v>
                </c:pt>
                <c:pt idx="21703">
                  <c:v>1340524800</c:v>
                </c:pt>
                <c:pt idx="21704">
                  <c:v>1340528400</c:v>
                </c:pt>
                <c:pt idx="21705">
                  <c:v>1340532000</c:v>
                </c:pt>
                <c:pt idx="21706">
                  <c:v>1340535600</c:v>
                </c:pt>
                <c:pt idx="21707">
                  <c:v>1340539200</c:v>
                </c:pt>
                <c:pt idx="21708">
                  <c:v>1340542800</c:v>
                </c:pt>
                <c:pt idx="21709">
                  <c:v>1340546400</c:v>
                </c:pt>
                <c:pt idx="21710">
                  <c:v>1340550000</c:v>
                </c:pt>
                <c:pt idx="21711">
                  <c:v>1340553600</c:v>
                </c:pt>
                <c:pt idx="21712">
                  <c:v>1340557200</c:v>
                </c:pt>
                <c:pt idx="21713">
                  <c:v>1340560800</c:v>
                </c:pt>
                <c:pt idx="21714">
                  <c:v>1340564400</c:v>
                </c:pt>
                <c:pt idx="21715">
                  <c:v>1340568000</c:v>
                </c:pt>
                <c:pt idx="21716">
                  <c:v>1340571600</c:v>
                </c:pt>
                <c:pt idx="21717">
                  <c:v>1340575200</c:v>
                </c:pt>
                <c:pt idx="21718">
                  <c:v>1340578800</c:v>
                </c:pt>
                <c:pt idx="21719">
                  <c:v>1340582400</c:v>
                </c:pt>
                <c:pt idx="21720">
                  <c:v>1340586000</c:v>
                </c:pt>
                <c:pt idx="21721">
                  <c:v>1340589600</c:v>
                </c:pt>
                <c:pt idx="21722">
                  <c:v>1340593200</c:v>
                </c:pt>
                <c:pt idx="21723">
                  <c:v>1340596800</c:v>
                </c:pt>
                <c:pt idx="21724">
                  <c:v>1340600400</c:v>
                </c:pt>
                <c:pt idx="21725">
                  <c:v>1340604000</c:v>
                </c:pt>
                <c:pt idx="21726">
                  <c:v>1340607600</c:v>
                </c:pt>
                <c:pt idx="21727">
                  <c:v>1340611200</c:v>
                </c:pt>
                <c:pt idx="21728">
                  <c:v>1340614800</c:v>
                </c:pt>
                <c:pt idx="21729">
                  <c:v>1340618400</c:v>
                </c:pt>
                <c:pt idx="21730">
                  <c:v>1340622000</c:v>
                </c:pt>
                <c:pt idx="21731">
                  <c:v>1340625600</c:v>
                </c:pt>
                <c:pt idx="21732">
                  <c:v>1340629200</c:v>
                </c:pt>
                <c:pt idx="21733">
                  <c:v>1340632800</c:v>
                </c:pt>
                <c:pt idx="21734">
                  <c:v>1340636400</c:v>
                </c:pt>
                <c:pt idx="21735">
                  <c:v>1340640000</c:v>
                </c:pt>
                <c:pt idx="21736">
                  <c:v>1340643600</c:v>
                </c:pt>
                <c:pt idx="21737">
                  <c:v>1340647200</c:v>
                </c:pt>
                <c:pt idx="21738">
                  <c:v>1340650800</c:v>
                </c:pt>
                <c:pt idx="21739">
                  <c:v>1340654400</c:v>
                </c:pt>
                <c:pt idx="21740">
                  <c:v>1340658000</c:v>
                </c:pt>
                <c:pt idx="21741">
                  <c:v>1340661600</c:v>
                </c:pt>
                <c:pt idx="21742">
                  <c:v>1340665200</c:v>
                </c:pt>
                <c:pt idx="21743">
                  <c:v>1340668800</c:v>
                </c:pt>
                <c:pt idx="21744">
                  <c:v>1340672400</c:v>
                </c:pt>
                <c:pt idx="21745">
                  <c:v>1340676000</c:v>
                </c:pt>
                <c:pt idx="21746">
                  <c:v>1340679600</c:v>
                </c:pt>
                <c:pt idx="21747">
                  <c:v>1340683200</c:v>
                </c:pt>
                <c:pt idx="21748">
                  <c:v>1340686800</c:v>
                </c:pt>
                <c:pt idx="21749">
                  <c:v>1340690400</c:v>
                </c:pt>
                <c:pt idx="21750">
                  <c:v>1340694000</c:v>
                </c:pt>
                <c:pt idx="21751">
                  <c:v>1340697600</c:v>
                </c:pt>
                <c:pt idx="21752">
                  <c:v>1340701200</c:v>
                </c:pt>
                <c:pt idx="21753">
                  <c:v>1340704800</c:v>
                </c:pt>
                <c:pt idx="21754">
                  <c:v>1340708400</c:v>
                </c:pt>
                <c:pt idx="21755">
                  <c:v>1340712000</c:v>
                </c:pt>
                <c:pt idx="21756">
                  <c:v>1340715600</c:v>
                </c:pt>
                <c:pt idx="21757">
                  <c:v>1340719200</c:v>
                </c:pt>
                <c:pt idx="21758">
                  <c:v>1340722800</c:v>
                </c:pt>
                <c:pt idx="21759">
                  <c:v>1340726400</c:v>
                </c:pt>
                <c:pt idx="21760">
                  <c:v>1340730000</c:v>
                </c:pt>
                <c:pt idx="21761">
                  <c:v>1340733600</c:v>
                </c:pt>
                <c:pt idx="21762">
                  <c:v>1340737200</c:v>
                </c:pt>
                <c:pt idx="21763">
                  <c:v>1340740800</c:v>
                </c:pt>
                <c:pt idx="21764">
                  <c:v>1340744400</c:v>
                </c:pt>
                <c:pt idx="21765">
                  <c:v>1340748000</c:v>
                </c:pt>
                <c:pt idx="21766">
                  <c:v>1340751600</c:v>
                </c:pt>
                <c:pt idx="21767">
                  <c:v>1340755200</c:v>
                </c:pt>
                <c:pt idx="21768">
                  <c:v>1340758800</c:v>
                </c:pt>
                <c:pt idx="21769">
                  <c:v>1340762400</c:v>
                </c:pt>
                <c:pt idx="21770">
                  <c:v>1340766000</c:v>
                </c:pt>
                <c:pt idx="21771">
                  <c:v>1340769600</c:v>
                </c:pt>
                <c:pt idx="21772">
                  <c:v>1340773200</c:v>
                </c:pt>
                <c:pt idx="21773">
                  <c:v>1340776800</c:v>
                </c:pt>
                <c:pt idx="21774">
                  <c:v>1340780400</c:v>
                </c:pt>
                <c:pt idx="21775">
                  <c:v>1340784000</c:v>
                </c:pt>
                <c:pt idx="21776">
                  <c:v>1340787600</c:v>
                </c:pt>
                <c:pt idx="21777">
                  <c:v>1340791200</c:v>
                </c:pt>
                <c:pt idx="21778">
                  <c:v>1340794800</c:v>
                </c:pt>
                <c:pt idx="21779">
                  <c:v>1340798400</c:v>
                </c:pt>
                <c:pt idx="21780">
                  <c:v>1340802000</c:v>
                </c:pt>
                <c:pt idx="21781">
                  <c:v>1340805600</c:v>
                </c:pt>
                <c:pt idx="21782">
                  <c:v>1340809200</c:v>
                </c:pt>
                <c:pt idx="21783">
                  <c:v>1340812800</c:v>
                </c:pt>
                <c:pt idx="21784">
                  <c:v>1340816400</c:v>
                </c:pt>
                <c:pt idx="21785">
                  <c:v>1340820000</c:v>
                </c:pt>
                <c:pt idx="21786">
                  <c:v>1340823600</c:v>
                </c:pt>
                <c:pt idx="21787">
                  <c:v>1340827200</c:v>
                </c:pt>
                <c:pt idx="21788">
                  <c:v>1340830800</c:v>
                </c:pt>
                <c:pt idx="21789">
                  <c:v>1340834400</c:v>
                </c:pt>
                <c:pt idx="21790">
                  <c:v>1340838000</c:v>
                </c:pt>
                <c:pt idx="21791">
                  <c:v>1340841600</c:v>
                </c:pt>
                <c:pt idx="21792">
                  <c:v>1340845200</c:v>
                </c:pt>
                <c:pt idx="21793">
                  <c:v>1340848800</c:v>
                </c:pt>
                <c:pt idx="21794">
                  <c:v>1340852400</c:v>
                </c:pt>
                <c:pt idx="21795">
                  <c:v>1340856000</c:v>
                </c:pt>
                <c:pt idx="21796">
                  <c:v>1340859600</c:v>
                </c:pt>
                <c:pt idx="21797">
                  <c:v>1340863200</c:v>
                </c:pt>
                <c:pt idx="21798">
                  <c:v>1340866800</c:v>
                </c:pt>
                <c:pt idx="21799">
                  <c:v>1340870400</c:v>
                </c:pt>
                <c:pt idx="21800">
                  <c:v>1340874000</c:v>
                </c:pt>
                <c:pt idx="21801">
                  <c:v>1340877600</c:v>
                </c:pt>
                <c:pt idx="21802">
                  <c:v>1340881200</c:v>
                </c:pt>
                <c:pt idx="21803">
                  <c:v>1340884800</c:v>
                </c:pt>
                <c:pt idx="21804">
                  <c:v>1340888400</c:v>
                </c:pt>
                <c:pt idx="21805">
                  <c:v>1340892000</c:v>
                </c:pt>
                <c:pt idx="21806">
                  <c:v>1340895600</c:v>
                </c:pt>
                <c:pt idx="21807">
                  <c:v>1340899200</c:v>
                </c:pt>
                <c:pt idx="21808">
                  <c:v>1340902800</c:v>
                </c:pt>
                <c:pt idx="21809">
                  <c:v>1340906400</c:v>
                </c:pt>
                <c:pt idx="21810">
                  <c:v>1340910000</c:v>
                </c:pt>
                <c:pt idx="21811">
                  <c:v>1340913600</c:v>
                </c:pt>
                <c:pt idx="21812">
                  <c:v>1340917200</c:v>
                </c:pt>
                <c:pt idx="21813">
                  <c:v>1340920800</c:v>
                </c:pt>
                <c:pt idx="21814">
                  <c:v>1340924400</c:v>
                </c:pt>
                <c:pt idx="21815">
                  <c:v>1340928000</c:v>
                </c:pt>
                <c:pt idx="21816">
                  <c:v>1340931600</c:v>
                </c:pt>
                <c:pt idx="21817">
                  <c:v>1340935200</c:v>
                </c:pt>
                <c:pt idx="21818">
                  <c:v>1340938800</c:v>
                </c:pt>
                <c:pt idx="21819">
                  <c:v>1340942400</c:v>
                </c:pt>
                <c:pt idx="21820">
                  <c:v>1340946000</c:v>
                </c:pt>
                <c:pt idx="21821">
                  <c:v>1340949600</c:v>
                </c:pt>
                <c:pt idx="21822">
                  <c:v>1340953200</c:v>
                </c:pt>
                <c:pt idx="21823">
                  <c:v>1340956800</c:v>
                </c:pt>
                <c:pt idx="21824">
                  <c:v>1340960400</c:v>
                </c:pt>
                <c:pt idx="21825">
                  <c:v>1340964000</c:v>
                </c:pt>
                <c:pt idx="21826">
                  <c:v>1340967600</c:v>
                </c:pt>
                <c:pt idx="21827">
                  <c:v>1340971200</c:v>
                </c:pt>
                <c:pt idx="21828">
                  <c:v>1340974800</c:v>
                </c:pt>
                <c:pt idx="21829">
                  <c:v>1340978400</c:v>
                </c:pt>
                <c:pt idx="21830">
                  <c:v>1340982000</c:v>
                </c:pt>
                <c:pt idx="21831">
                  <c:v>1340985600</c:v>
                </c:pt>
                <c:pt idx="21832">
                  <c:v>1340989200</c:v>
                </c:pt>
                <c:pt idx="21833">
                  <c:v>1340992800</c:v>
                </c:pt>
                <c:pt idx="21834">
                  <c:v>1340996400</c:v>
                </c:pt>
                <c:pt idx="21835">
                  <c:v>1341000000</c:v>
                </c:pt>
                <c:pt idx="21836">
                  <c:v>1341003600</c:v>
                </c:pt>
                <c:pt idx="21837">
                  <c:v>1341007200</c:v>
                </c:pt>
                <c:pt idx="21838">
                  <c:v>1341010800</c:v>
                </c:pt>
                <c:pt idx="21839">
                  <c:v>1341014400</c:v>
                </c:pt>
                <c:pt idx="21840">
                  <c:v>1341018000</c:v>
                </c:pt>
                <c:pt idx="21841">
                  <c:v>1341021600</c:v>
                </c:pt>
                <c:pt idx="21842">
                  <c:v>1341025200</c:v>
                </c:pt>
                <c:pt idx="21843">
                  <c:v>1341028800</c:v>
                </c:pt>
                <c:pt idx="21844">
                  <c:v>1341032400</c:v>
                </c:pt>
                <c:pt idx="21845">
                  <c:v>1341036000</c:v>
                </c:pt>
                <c:pt idx="21846">
                  <c:v>1341039600</c:v>
                </c:pt>
                <c:pt idx="21847">
                  <c:v>1341043200</c:v>
                </c:pt>
                <c:pt idx="21848">
                  <c:v>1341046800</c:v>
                </c:pt>
                <c:pt idx="21849">
                  <c:v>1341050400</c:v>
                </c:pt>
                <c:pt idx="21850">
                  <c:v>1341054000</c:v>
                </c:pt>
                <c:pt idx="21851">
                  <c:v>1341057600</c:v>
                </c:pt>
                <c:pt idx="21852">
                  <c:v>1341061200</c:v>
                </c:pt>
                <c:pt idx="21853">
                  <c:v>1341064800</c:v>
                </c:pt>
                <c:pt idx="21854">
                  <c:v>1341068400</c:v>
                </c:pt>
                <c:pt idx="21855">
                  <c:v>1341072000</c:v>
                </c:pt>
                <c:pt idx="21856">
                  <c:v>1341075600</c:v>
                </c:pt>
                <c:pt idx="21857">
                  <c:v>1341079200</c:v>
                </c:pt>
                <c:pt idx="21858">
                  <c:v>1341082800</c:v>
                </c:pt>
                <c:pt idx="21859">
                  <c:v>1341086400</c:v>
                </c:pt>
                <c:pt idx="21860">
                  <c:v>1341090000</c:v>
                </c:pt>
                <c:pt idx="21861">
                  <c:v>1341093600</c:v>
                </c:pt>
                <c:pt idx="21862">
                  <c:v>1341097200</c:v>
                </c:pt>
                <c:pt idx="21863">
                  <c:v>1341100800</c:v>
                </c:pt>
                <c:pt idx="21864">
                  <c:v>1341104400</c:v>
                </c:pt>
                <c:pt idx="21865">
                  <c:v>1341108000</c:v>
                </c:pt>
                <c:pt idx="21866">
                  <c:v>1341111600</c:v>
                </c:pt>
                <c:pt idx="21867">
                  <c:v>1341115200</c:v>
                </c:pt>
                <c:pt idx="21868">
                  <c:v>1341118800</c:v>
                </c:pt>
                <c:pt idx="21869">
                  <c:v>1341122400</c:v>
                </c:pt>
                <c:pt idx="21870">
                  <c:v>1341126000</c:v>
                </c:pt>
                <c:pt idx="21871">
                  <c:v>1341129600</c:v>
                </c:pt>
                <c:pt idx="21872">
                  <c:v>1341133200</c:v>
                </c:pt>
                <c:pt idx="21873">
                  <c:v>1341136800</c:v>
                </c:pt>
                <c:pt idx="21874">
                  <c:v>1341140400</c:v>
                </c:pt>
                <c:pt idx="21875">
                  <c:v>1341144000</c:v>
                </c:pt>
                <c:pt idx="21876">
                  <c:v>1341147600</c:v>
                </c:pt>
                <c:pt idx="21877">
                  <c:v>1341151200</c:v>
                </c:pt>
                <c:pt idx="21878">
                  <c:v>1341154800</c:v>
                </c:pt>
                <c:pt idx="21879">
                  <c:v>1341158400</c:v>
                </c:pt>
                <c:pt idx="21880">
                  <c:v>1341162000</c:v>
                </c:pt>
                <c:pt idx="21881">
                  <c:v>1341165600</c:v>
                </c:pt>
                <c:pt idx="21882">
                  <c:v>1341169200</c:v>
                </c:pt>
                <c:pt idx="21883">
                  <c:v>1341172800</c:v>
                </c:pt>
                <c:pt idx="21884">
                  <c:v>1341176400</c:v>
                </c:pt>
                <c:pt idx="21885">
                  <c:v>1341180000</c:v>
                </c:pt>
                <c:pt idx="21886">
                  <c:v>1341183600</c:v>
                </c:pt>
                <c:pt idx="21887">
                  <c:v>1341187200</c:v>
                </c:pt>
                <c:pt idx="21888">
                  <c:v>1341190800</c:v>
                </c:pt>
                <c:pt idx="21889">
                  <c:v>1341194400</c:v>
                </c:pt>
                <c:pt idx="21890">
                  <c:v>1341198000</c:v>
                </c:pt>
                <c:pt idx="21891">
                  <c:v>1341201600</c:v>
                </c:pt>
                <c:pt idx="21892">
                  <c:v>1341205200</c:v>
                </c:pt>
                <c:pt idx="21893">
                  <c:v>1341208800</c:v>
                </c:pt>
                <c:pt idx="21894">
                  <c:v>1341212400</c:v>
                </c:pt>
                <c:pt idx="21895">
                  <c:v>1341216000</c:v>
                </c:pt>
                <c:pt idx="21896">
                  <c:v>1341219600</c:v>
                </c:pt>
                <c:pt idx="21897">
                  <c:v>1341223200</c:v>
                </c:pt>
                <c:pt idx="21898">
                  <c:v>1341226800</c:v>
                </c:pt>
                <c:pt idx="21899">
                  <c:v>1341230400</c:v>
                </c:pt>
                <c:pt idx="21900">
                  <c:v>1341234000</c:v>
                </c:pt>
                <c:pt idx="21901">
                  <c:v>1341237600</c:v>
                </c:pt>
                <c:pt idx="21902">
                  <c:v>1341241200</c:v>
                </c:pt>
                <c:pt idx="21903">
                  <c:v>1341244800</c:v>
                </c:pt>
                <c:pt idx="21904">
                  <c:v>1341248400</c:v>
                </c:pt>
                <c:pt idx="21905">
                  <c:v>1341252000</c:v>
                </c:pt>
                <c:pt idx="21906">
                  <c:v>1341255600</c:v>
                </c:pt>
                <c:pt idx="21907">
                  <c:v>1341259200</c:v>
                </c:pt>
                <c:pt idx="21908">
                  <c:v>1341262800</c:v>
                </c:pt>
                <c:pt idx="21909">
                  <c:v>1341266400</c:v>
                </c:pt>
                <c:pt idx="21910">
                  <c:v>1341270000</c:v>
                </c:pt>
                <c:pt idx="21911">
                  <c:v>1341273600</c:v>
                </c:pt>
                <c:pt idx="21912">
                  <c:v>1341277200</c:v>
                </c:pt>
                <c:pt idx="21913">
                  <c:v>1341280800</c:v>
                </c:pt>
                <c:pt idx="21914">
                  <c:v>1341284400</c:v>
                </c:pt>
                <c:pt idx="21915">
                  <c:v>1341288000</c:v>
                </c:pt>
                <c:pt idx="21916">
                  <c:v>1341291600</c:v>
                </c:pt>
                <c:pt idx="21917">
                  <c:v>1341295200</c:v>
                </c:pt>
                <c:pt idx="21918">
                  <c:v>1341298800</c:v>
                </c:pt>
                <c:pt idx="21919">
                  <c:v>1341302400</c:v>
                </c:pt>
                <c:pt idx="21920">
                  <c:v>1341306000</c:v>
                </c:pt>
                <c:pt idx="21921">
                  <c:v>1341309600</c:v>
                </c:pt>
                <c:pt idx="21922">
                  <c:v>1341313200</c:v>
                </c:pt>
                <c:pt idx="21923">
                  <c:v>1341316800</c:v>
                </c:pt>
                <c:pt idx="21924">
                  <c:v>1341320400</c:v>
                </c:pt>
                <c:pt idx="21925">
                  <c:v>1341324000</c:v>
                </c:pt>
                <c:pt idx="21926">
                  <c:v>1341327600</c:v>
                </c:pt>
                <c:pt idx="21927">
                  <c:v>1341331200</c:v>
                </c:pt>
                <c:pt idx="21928">
                  <c:v>1341334800</c:v>
                </c:pt>
                <c:pt idx="21929">
                  <c:v>1341338400</c:v>
                </c:pt>
                <c:pt idx="21930">
                  <c:v>1341342000</c:v>
                </c:pt>
                <c:pt idx="21931">
                  <c:v>1341345600</c:v>
                </c:pt>
                <c:pt idx="21932">
                  <c:v>1341349200</c:v>
                </c:pt>
                <c:pt idx="21933">
                  <c:v>1341352800</c:v>
                </c:pt>
                <c:pt idx="21934">
                  <c:v>1341356400</c:v>
                </c:pt>
                <c:pt idx="21935">
                  <c:v>1341360000</c:v>
                </c:pt>
                <c:pt idx="21936">
                  <c:v>1341363600</c:v>
                </c:pt>
                <c:pt idx="21937">
                  <c:v>1341367200</c:v>
                </c:pt>
                <c:pt idx="21938">
                  <c:v>1341370800</c:v>
                </c:pt>
                <c:pt idx="21939">
                  <c:v>1341374400</c:v>
                </c:pt>
                <c:pt idx="21940">
                  <c:v>1341378000</c:v>
                </c:pt>
                <c:pt idx="21941">
                  <c:v>1341381600</c:v>
                </c:pt>
                <c:pt idx="21942">
                  <c:v>1341385200</c:v>
                </c:pt>
                <c:pt idx="21943">
                  <c:v>1341388800</c:v>
                </c:pt>
                <c:pt idx="21944">
                  <c:v>1341392400</c:v>
                </c:pt>
                <c:pt idx="21945">
                  <c:v>1341396000</c:v>
                </c:pt>
                <c:pt idx="21946">
                  <c:v>1341399600</c:v>
                </c:pt>
                <c:pt idx="21947">
                  <c:v>1341403200</c:v>
                </c:pt>
                <c:pt idx="21948">
                  <c:v>1341406800</c:v>
                </c:pt>
                <c:pt idx="21949">
                  <c:v>1341410400</c:v>
                </c:pt>
                <c:pt idx="21950">
                  <c:v>1341414000</c:v>
                </c:pt>
                <c:pt idx="21951">
                  <c:v>1341417600</c:v>
                </c:pt>
                <c:pt idx="21952">
                  <c:v>1341421200</c:v>
                </c:pt>
                <c:pt idx="21953">
                  <c:v>1341424800</c:v>
                </c:pt>
                <c:pt idx="21954">
                  <c:v>1341428400</c:v>
                </c:pt>
                <c:pt idx="21955">
                  <c:v>1341432000</c:v>
                </c:pt>
                <c:pt idx="21956">
                  <c:v>1341435600</c:v>
                </c:pt>
                <c:pt idx="21957">
                  <c:v>1341439200</c:v>
                </c:pt>
                <c:pt idx="21958">
                  <c:v>1341442800</c:v>
                </c:pt>
                <c:pt idx="21959">
                  <c:v>1341446400</c:v>
                </c:pt>
                <c:pt idx="21960">
                  <c:v>1341450000</c:v>
                </c:pt>
                <c:pt idx="21961">
                  <c:v>1341453600</c:v>
                </c:pt>
                <c:pt idx="21962">
                  <c:v>1341457200</c:v>
                </c:pt>
                <c:pt idx="21963">
                  <c:v>1341460800</c:v>
                </c:pt>
                <c:pt idx="21964">
                  <c:v>1341464400</c:v>
                </c:pt>
                <c:pt idx="21965">
                  <c:v>1341468000</c:v>
                </c:pt>
                <c:pt idx="21966">
                  <c:v>1341471600</c:v>
                </c:pt>
                <c:pt idx="21967">
                  <c:v>1341475200</c:v>
                </c:pt>
                <c:pt idx="21968">
                  <c:v>1341478800</c:v>
                </c:pt>
                <c:pt idx="21969">
                  <c:v>1341482400</c:v>
                </c:pt>
                <c:pt idx="21970">
                  <c:v>1341486000</c:v>
                </c:pt>
                <c:pt idx="21971">
                  <c:v>1341489600</c:v>
                </c:pt>
                <c:pt idx="21972">
                  <c:v>1341493200</c:v>
                </c:pt>
                <c:pt idx="21973">
                  <c:v>1341496800</c:v>
                </c:pt>
                <c:pt idx="21974">
                  <c:v>1341500400</c:v>
                </c:pt>
                <c:pt idx="21975">
                  <c:v>1341504000</c:v>
                </c:pt>
                <c:pt idx="21976">
                  <c:v>1341507600</c:v>
                </c:pt>
                <c:pt idx="21977">
                  <c:v>1341511200</c:v>
                </c:pt>
                <c:pt idx="21978">
                  <c:v>1341514800</c:v>
                </c:pt>
                <c:pt idx="21979">
                  <c:v>1341518400</c:v>
                </c:pt>
                <c:pt idx="21980">
                  <c:v>1341522000</c:v>
                </c:pt>
                <c:pt idx="21981">
                  <c:v>1341525600</c:v>
                </c:pt>
                <c:pt idx="21982">
                  <c:v>1341529200</c:v>
                </c:pt>
                <c:pt idx="21983">
                  <c:v>1341532800</c:v>
                </c:pt>
                <c:pt idx="21984">
                  <c:v>1341536400</c:v>
                </c:pt>
                <c:pt idx="21985">
                  <c:v>1341540000</c:v>
                </c:pt>
                <c:pt idx="21986">
                  <c:v>1341543600</c:v>
                </c:pt>
                <c:pt idx="21987">
                  <c:v>1341547200</c:v>
                </c:pt>
                <c:pt idx="21988">
                  <c:v>1341550800</c:v>
                </c:pt>
                <c:pt idx="21989">
                  <c:v>1341554400</c:v>
                </c:pt>
                <c:pt idx="21990">
                  <c:v>1341558000</c:v>
                </c:pt>
                <c:pt idx="21991">
                  <c:v>1341561600</c:v>
                </c:pt>
                <c:pt idx="21992">
                  <c:v>1341565200</c:v>
                </c:pt>
                <c:pt idx="21993">
                  <c:v>1341568800</c:v>
                </c:pt>
                <c:pt idx="21994">
                  <c:v>1341572400</c:v>
                </c:pt>
                <c:pt idx="21995">
                  <c:v>1341576000</c:v>
                </c:pt>
                <c:pt idx="21996">
                  <c:v>1341579600</c:v>
                </c:pt>
                <c:pt idx="21997">
                  <c:v>1341583200</c:v>
                </c:pt>
                <c:pt idx="21998">
                  <c:v>1341586800</c:v>
                </c:pt>
                <c:pt idx="21999">
                  <c:v>1341590400</c:v>
                </c:pt>
                <c:pt idx="22000">
                  <c:v>1341594000</c:v>
                </c:pt>
                <c:pt idx="22001">
                  <c:v>1341597600</c:v>
                </c:pt>
                <c:pt idx="22002">
                  <c:v>1341601200</c:v>
                </c:pt>
                <c:pt idx="22003">
                  <c:v>1341604800</c:v>
                </c:pt>
                <c:pt idx="22004">
                  <c:v>1341608400</c:v>
                </c:pt>
                <c:pt idx="22005">
                  <c:v>1341612000</c:v>
                </c:pt>
                <c:pt idx="22006">
                  <c:v>1341615600</c:v>
                </c:pt>
                <c:pt idx="22007">
                  <c:v>1341619200</c:v>
                </c:pt>
                <c:pt idx="22008">
                  <c:v>1341622800</c:v>
                </c:pt>
                <c:pt idx="22009">
                  <c:v>1341626400</c:v>
                </c:pt>
                <c:pt idx="22010">
                  <c:v>1341630000</c:v>
                </c:pt>
                <c:pt idx="22011">
                  <c:v>1341633600</c:v>
                </c:pt>
                <c:pt idx="22012">
                  <c:v>1341637200</c:v>
                </c:pt>
                <c:pt idx="22013">
                  <c:v>1341640800</c:v>
                </c:pt>
                <c:pt idx="22014">
                  <c:v>1341644400</c:v>
                </c:pt>
                <c:pt idx="22015">
                  <c:v>1341648000</c:v>
                </c:pt>
                <c:pt idx="22016">
                  <c:v>1341651600</c:v>
                </c:pt>
                <c:pt idx="22017">
                  <c:v>1341655200</c:v>
                </c:pt>
                <c:pt idx="22018">
                  <c:v>1341658800</c:v>
                </c:pt>
                <c:pt idx="22019">
                  <c:v>1341662400</c:v>
                </c:pt>
                <c:pt idx="22020">
                  <c:v>1341666000</c:v>
                </c:pt>
                <c:pt idx="22021">
                  <c:v>1341669600</c:v>
                </c:pt>
                <c:pt idx="22022">
                  <c:v>1341673200</c:v>
                </c:pt>
                <c:pt idx="22023">
                  <c:v>1341676800</c:v>
                </c:pt>
                <c:pt idx="22024">
                  <c:v>1341680400</c:v>
                </c:pt>
                <c:pt idx="22025">
                  <c:v>1341684000</c:v>
                </c:pt>
                <c:pt idx="22026">
                  <c:v>1341687600</c:v>
                </c:pt>
                <c:pt idx="22027">
                  <c:v>1341691200</c:v>
                </c:pt>
                <c:pt idx="22028">
                  <c:v>1341694800</c:v>
                </c:pt>
                <c:pt idx="22029">
                  <c:v>1341698400</c:v>
                </c:pt>
                <c:pt idx="22030">
                  <c:v>1341702000</c:v>
                </c:pt>
                <c:pt idx="22031">
                  <c:v>1341705600</c:v>
                </c:pt>
                <c:pt idx="22032">
                  <c:v>1341709200</c:v>
                </c:pt>
                <c:pt idx="22033">
                  <c:v>1341712800</c:v>
                </c:pt>
                <c:pt idx="22034">
                  <c:v>1341716400</c:v>
                </c:pt>
                <c:pt idx="22035">
                  <c:v>1341720000</c:v>
                </c:pt>
                <c:pt idx="22036">
                  <c:v>1341723600</c:v>
                </c:pt>
                <c:pt idx="22037">
                  <c:v>1341727200</c:v>
                </c:pt>
                <c:pt idx="22038">
                  <c:v>1341730800</c:v>
                </c:pt>
                <c:pt idx="22039">
                  <c:v>1341734400</c:v>
                </c:pt>
                <c:pt idx="22040">
                  <c:v>1341738000</c:v>
                </c:pt>
                <c:pt idx="22041">
                  <c:v>1341741600</c:v>
                </c:pt>
                <c:pt idx="22042">
                  <c:v>1341745200</c:v>
                </c:pt>
                <c:pt idx="22043">
                  <c:v>1341748800</c:v>
                </c:pt>
                <c:pt idx="22044">
                  <c:v>1341752400</c:v>
                </c:pt>
                <c:pt idx="22045">
                  <c:v>1341756000</c:v>
                </c:pt>
                <c:pt idx="22046">
                  <c:v>1341759600</c:v>
                </c:pt>
                <c:pt idx="22047">
                  <c:v>1341763200</c:v>
                </c:pt>
                <c:pt idx="22048">
                  <c:v>1341766800</c:v>
                </c:pt>
                <c:pt idx="22049">
                  <c:v>1341770400</c:v>
                </c:pt>
                <c:pt idx="22050">
                  <c:v>1341774000</c:v>
                </c:pt>
                <c:pt idx="22051">
                  <c:v>1341777600</c:v>
                </c:pt>
                <c:pt idx="22052">
                  <c:v>1341781200</c:v>
                </c:pt>
                <c:pt idx="22053">
                  <c:v>1341784800</c:v>
                </c:pt>
                <c:pt idx="22054">
                  <c:v>1341788400</c:v>
                </c:pt>
                <c:pt idx="22055">
                  <c:v>1341792000</c:v>
                </c:pt>
                <c:pt idx="22056">
                  <c:v>1341795600</c:v>
                </c:pt>
                <c:pt idx="22057">
                  <c:v>1341799200</c:v>
                </c:pt>
                <c:pt idx="22058">
                  <c:v>1341802800</c:v>
                </c:pt>
                <c:pt idx="22059">
                  <c:v>1341806400</c:v>
                </c:pt>
                <c:pt idx="22060">
                  <c:v>1341810000</c:v>
                </c:pt>
                <c:pt idx="22061">
                  <c:v>1341813600</c:v>
                </c:pt>
                <c:pt idx="22062">
                  <c:v>1341817200</c:v>
                </c:pt>
                <c:pt idx="22063">
                  <c:v>1341820800</c:v>
                </c:pt>
                <c:pt idx="22064">
                  <c:v>1341824400</c:v>
                </c:pt>
                <c:pt idx="22065">
                  <c:v>1341828000</c:v>
                </c:pt>
                <c:pt idx="22066">
                  <c:v>1341831600</c:v>
                </c:pt>
                <c:pt idx="22067">
                  <c:v>1341835200</c:v>
                </c:pt>
                <c:pt idx="22068">
                  <c:v>1341838800</c:v>
                </c:pt>
                <c:pt idx="22069">
                  <c:v>1341842400</c:v>
                </c:pt>
                <c:pt idx="22070">
                  <c:v>1341846000</c:v>
                </c:pt>
                <c:pt idx="22071">
                  <c:v>1341849600</c:v>
                </c:pt>
                <c:pt idx="22072">
                  <c:v>1341853200</c:v>
                </c:pt>
                <c:pt idx="22073">
                  <c:v>1341856800</c:v>
                </c:pt>
                <c:pt idx="22074">
                  <c:v>1341860400</c:v>
                </c:pt>
                <c:pt idx="22075">
                  <c:v>1341864000</c:v>
                </c:pt>
                <c:pt idx="22076">
                  <c:v>1341867600</c:v>
                </c:pt>
                <c:pt idx="22077">
                  <c:v>1341871200</c:v>
                </c:pt>
                <c:pt idx="22078">
                  <c:v>1341874800</c:v>
                </c:pt>
                <c:pt idx="22079">
                  <c:v>1341878400</c:v>
                </c:pt>
                <c:pt idx="22080">
                  <c:v>1341882000</c:v>
                </c:pt>
                <c:pt idx="22081">
                  <c:v>1341885600</c:v>
                </c:pt>
                <c:pt idx="22082">
                  <c:v>1341889200</c:v>
                </c:pt>
                <c:pt idx="22083">
                  <c:v>1341892800</c:v>
                </c:pt>
                <c:pt idx="22084">
                  <c:v>1341896400</c:v>
                </c:pt>
                <c:pt idx="22085">
                  <c:v>1341900000</c:v>
                </c:pt>
                <c:pt idx="22086">
                  <c:v>1341903600</c:v>
                </c:pt>
                <c:pt idx="22087">
                  <c:v>1341907200</c:v>
                </c:pt>
                <c:pt idx="22088">
                  <c:v>1341910800</c:v>
                </c:pt>
                <c:pt idx="22089">
                  <c:v>1341914400</c:v>
                </c:pt>
                <c:pt idx="22090">
                  <c:v>1341918000</c:v>
                </c:pt>
                <c:pt idx="22091">
                  <c:v>1341921600</c:v>
                </c:pt>
                <c:pt idx="22092">
                  <c:v>1341925200</c:v>
                </c:pt>
                <c:pt idx="22093">
                  <c:v>1341928800</c:v>
                </c:pt>
                <c:pt idx="22094">
                  <c:v>1341932400</c:v>
                </c:pt>
                <c:pt idx="22095">
                  <c:v>1341936000</c:v>
                </c:pt>
                <c:pt idx="22096">
                  <c:v>1341939600</c:v>
                </c:pt>
                <c:pt idx="22097">
                  <c:v>1341943200</c:v>
                </c:pt>
                <c:pt idx="22098">
                  <c:v>1341946800</c:v>
                </c:pt>
                <c:pt idx="22099">
                  <c:v>1341950400</c:v>
                </c:pt>
                <c:pt idx="22100">
                  <c:v>1341954000</c:v>
                </c:pt>
                <c:pt idx="22101">
                  <c:v>1341957600</c:v>
                </c:pt>
                <c:pt idx="22102">
                  <c:v>1341961200</c:v>
                </c:pt>
                <c:pt idx="22103">
                  <c:v>1341964800</c:v>
                </c:pt>
                <c:pt idx="22104">
                  <c:v>1341968400</c:v>
                </c:pt>
                <c:pt idx="22105">
                  <c:v>1341972000</c:v>
                </c:pt>
                <c:pt idx="22106">
                  <c:v>1341975600</c:v>
                </c:pt>
                <c:pt idx="22107">
                  <c:v>1341979200</c:v>
                </c:pt>
                <c:pt idx="22108">
                  <c:v>1341982800</c:v>
                </c:pt>
                <c:pt idx="22109">
                  <c:v>1341986400</c:v>
                </c:pt>
                <c:pt idx="22110">
                  <c:v>1341990000</c:v>
                </c:pt>
                <c:pt idx="22111">
                  <c:v>1341993600</c:v>
                </c:pt>
                <c:pt idx="22112">
                  <c:v>1341997200</c:v>
                </c:pt>
                <c:pt idx="22113">
                  <c:v>1342000800</c:v>
                </c:pt>
                <c:pt idx="22114">
                  <c:v>1342004400</c:v>
                </c:pt>
                <c:pt idx="22115">
                  <c:v>1342008000</c:v>
                </c:pt>
                <c:pt idx="22116">
                  <c:v>1342011600</c:v>
                </c:pt>
                <c:pt idx="22117">
                  <c:v>1342015200</c:v>
                </c:pt>
                <c:pt idx="22118">
                  <c:v>1342018800</c:v>
                </c:pt>
                <c:pt idx="22119">
                  <c:v>1342022400</c:v>
                </c:pt>
                <c:pt idx="22120">
                  <c:v>1342026000</c:v>
                </c:pt>
                <c:pt idx="22121">
                  <c:v>1342029600</c:v>
                </c:pt>
                <c:pt idx="22122">
                  <c:v>1342033200</c:v>
                </c:pt>
                <c:pt idx="22123">
                  <c:v>1342036800</c:v>
                </c:pt>
                <c:pt idx="22124">
                  <c:v>1342040400</c:v>
                </c:pt>
                <c:pt idx="22125">
                  <c:v>1342044000</c:v>
                </c:pt>
                <c:pt idx="22126">
                  <c:v>1342047600</c:v>
                </c:pt>
                <c:pt idx="22127">
                  <c:v>1342051200</c:v>
                </c:pt>
                <c:pt idx="22128">
                  <c:v>1342054800</c:v>
                </c:pt>
                <c:pt idx="22129">
                  <c:v>1342058400</c:v>
                </c:pt>
                <c:pt idx="22130">
                  <c:v>1342062000</c:v>
                </c:pt>
                <c:pt idx="22131">
                  <c:v>1342065600</c:v>
                </c:pt>
                <c:pt idx="22132">
                  <c:v>1342069200</c:v>
                </c:pt>
                <c:pt idx="22133">
                  <c:v>1342072800</c:v>
                </c:pt>
                <c:pt idx="22134">
                  <c:v>1342076400</c:v>
                </c:pt>
                <c:pt idx="22135">
                  <c:v>1342080000</c:v>
                </c:pt>
                <c:pt idx="22136">
                  <c:v>1342083600</c:v>
                </c:pt>
                <c:pt idx="22137">
                  <c:v>1342087200</c:v>
                </c:pt>
                <c:pt idx="22138">
                  <c:v>1342090800</c:v>
                </c:pt>
                <c:pt idx="22139">
                  <c:v>1342094400</c:v>
                </c:pt>
                <c:pt idx="22140">
                  <c:v>1342098000</c:v>
                </c:pt>
                <c:pt idx="22141">
                  <c:v>1342101600</c:v>
                </c:pt>
                <c:pt idx="22142">
                  <c:v>1342105200</c:v>
                </c:pt>
                <c:pt idx="22143">
                  <c:v>1342108800</c:v>
                </c:pt>
                <c:pt idx="22144">
                  <c:v>1342112400</c:v>
                </c:pt>
                <c:pt idx="22145">
                  <c:v>1342116000</c:v>
                </c:pt>
                <c:pt idx="22146">
                  <c:v>1342119600</c:v>
                </c:pt>
                <c:pt idx="22147">
                  <c:v>1342123200</c:v>
                </c:pt>
                <c:pt idx="22148">
                  <c:v>1342126800</c:v>
                </c:pt>
                <c:pt idx="22149">
                  <c:v>1342130400</c:v>
                </c:pt>
                <c:pt idx="22150">
                  <c:v>1342134000</c:v>
                </c:pt>
                <c:pt idx="22151">
                  <c:v>1342137600</c:v>
                </c:pt>
                <c:pt idx="22152">
                  <c:v>1342141200</c:v>
                </c:pt>
                <c:pt idx="22153">
                  <c:v>1342144800</c:v>
                </c:pt>
                <c:pt idx="22154">
                  <c:v>1342148400</c:v>
                </c:pt>
                <c:pt idx="22155">
                  <c:v>1342152000</c:v>
                </c:pt>
                <c:pt idx="22156">
                  <c:v>1342155600</c:v>
                </c:pt>
                <c:pt idx="22157">
                  <c:v>1342159200</c:v>
                </c:pt>
                <c:pt idx="22158">
                  <c:v>1342162800</c:v>
                </c:pt>
                <c:pt idx="22159">
                  <c:v>1342166400</c:v>
                </c:pt>
                <c:pt idx="22160">
                  <c:v>1342170000</c:v>
                </c:pt>
                <c:pt idx="22161">
                  <c:v>1342173600</c:v>
                </c:pt>
                <c:pt idx="22162">
                  <c:v>1342177200</c:v>
                </c:pt>
                <c:pt idx="22163">
                  <c:v>1342180800</c:v>
                </c:pt>
                <c:pt idx="22164">
                  <c:v>1342184400</c:v>
                </c:pt>
                <c:pt idx="22165">
                  <c:v>1342188000</c:v>
                </c:pt>
                <c:pt idx="22166">
                  <c:v>1342191600</c:v>
                </c:pt>
                <c:pt idx="22167">
                  <c:v>1342195200</c:v>
                </c:pt>
                <c:pt idx="22168">
                  <c:v>1342198800</c:v>
                </c:pt>
                <c:pt idx="22169">
                  <c:v>1342202400</c:v>
                </c:pt>
                <c:pt idx="22170">
                  <c:v>1342206000</c:v>
                </c:pt>
                <c:pt idx="22171">
                  <c:v>1342209600</c:v>
                </c:pt>
                <c:pt idx="22172">
                  <c:v>1342213200</c:v>
                </c:pt>
                <c:pt idx="22173">
                  <c:v>1342216800</c:v>
                </c:pt>
                <c:pt idx="22174">
                  <c:v>1342220400</c:v>
                </c:pt>
                <c:pt idx="22175">
                  <c:v>1342224000</c:v>
                </c:pt>
                <c:pt idx="22176">
                  <c:v>1342227600</c:v>
                </c:pt>
                <c:pt idx="22177">
                  <c:v>1342231200</c:v>
                </c:pt>
                <c:pt idx="22178">
                  <c:v>1342234800</c:v>
                </c:pt>
                <c:pt idx="22179">
                  <c:v>1342238400</c:v>
                </c:pt>
                <c:pt idx="22180">
                  <c:v>1342242000</c:v>
                </c:pt>
                <c:pt idx="22181">
                  <c:v>1342245600</c:v>
                </c:pt>
                <c:pt idx="22182">
                  <c:v>1342249200</c:v>
                </c:pt>
                <c:pt idx="22183">
                  <c:v>1342252800</c:v>
                </c:pt>
                <c:pt idx="22184">
                  <c:v>1342256400</c:v>
                </c:pt>
                <c:pt idx="22185">
                  <c:v>1342260000</c:v>
                </c:pt>
                <c:pt idx="22186">
                  <c:v>1342263600</c:v>
                </c:pt>
                <c:pt idx="22187">
                  <c:v>1342267200</c:v>
                </c:pt>
                <c:pt idx="22188">
                  <c:v>1342270800</c:v>
                </c:pt>
                <c:pt idx="22189">
                  <c:v>1342274400</c:v>
                </c:pt>
                <c:pt idx="22190">
                  <c:v>1342278000</c:v>
                </c:pt>
                <c:pt idx="22191">
                  <c:v>1342281600</c:v>
                </c:pt>
                <c:pt idx="22192">
                  <c:v>1342285200</c:v>
                </c:pt>
                <c:pt idx="22193">
                  <c:v>1342288800</c:v>
                </c:pt>
                <c:pt idx="22194">
                  <c:v>1342292400</c:v>
                </c:pt>
                <c:pt idx="22195">
                  <c:v>1342296000</c:v>
                </c:pt>
                <c:pt idx="22196">
                  <c:v>1342299600</c:v>
                </c:pt>
                <c:pt idx="22197">
                  <c:v>1342303200</c:v>
                </c:pt>
                <c:pt idx="22198">
                  <c:v>1342306800</c:v>
                </c:pt>
                <c:pt idx="22199">
                  <c:v>1342310400</c:v>
                </c:pt>
                <c:pt idx="22200">
                  <c:v>1342314000</c:v>
                </c:pt>
                <c:pt idx="22201">
                  <c:v>1342317600</c:v>
                </c:pt>
                <c:pt idx="22202">
                  <c:v>1342321200</c:v>
                </c:pt>
                <c:pt idx="22203">
                  <c:v>1342324800</c:v>
                </c:pt>
                <c:pt idx="22204">
                  <c:v>1342328400</c:v>
                </c:pt>
                <c:pt idx="22205">
                  <c:v>1342332000</c:v>
                </c:pt>
                <c:pt idx="22206">
                  <c:v>1342335600</c:v>
                </c:pt>
                <c:pt idx="22207">
                  <c:v>1342339200</c:v>
                </c:pt>
                <c:pt idx="22208">
                  <c:v>1342342800</c:v>
                </c:pt>
                <c:pt idx="22209">
                  <c:v>1342346400</c:v>
                </c:pt>
                <c:pt idx="22210">
                  <c:v>1342350000</c:v>
                </c:pt>
                <c:pt idx="22211">
                  <c:v>1342353600</c:v>
                </c:pt>
                <c:pt idx="22212">
                  <c:v>1342357200</c:v>
                </c:pt>
                <c:pt idx="22213">
                  <c:v>1342360800</c:v>
                </c:pt>
                <c:pt idx="22214">
                  <c:v>1342364400</c:v>
                </c:pt>
                <c:pt idx="22215">
                  <c:v>1342368000</c:v>
                </c:pt>
                <c:pt idx="22216">
                  <c:v>1342371600</c:v>
                </c:pt>
                <c:pt idx="22217">
                  <c:v>1342375200</c:v>
                </c:pt>
                <c:pt idx="22218">
                  <c:v>1342378800</c:v>
                </c:pt>
                <c:pt idx="22219">
                  <c:v>1342382400</c:v>
                </c:pt>
                <c:pt idx="22220">
                  <c:v>1342386000</c:v>
                </c:pt>
                <c:pt idx="22221">
                  <c:v>1342389600</c:v>
                </c:pt>
                <c:pt idx="22222">
                  <c:v>1342393200</c:v>
                </c:pt>
                <c:pt idx="22223">
                  <c:v>1342396800</c:v>
                </c:pt>
                <c:pt idx="22224">
                  <c:v>1342400400</c:v>
                </c:pt>
                <c:pt idx="22225">
                  <c:v>1342404000</c:v>
                </c:pt>
                <c:pt idx="22226">
                  <c:v>1342407600</c:v>
                </c:pt>
                <c:pt idx="22227">
                  <c:v>1342411200</c:v>
                </c:pt>
                <c:pt idx="22228">
                  <c:v>1342414800</c:v>
                </c:pt>
                <c:pt idx="22229">
                  <c:v>1342418400</c:v>
                </c:pt>
                <c:pt idx="22230">
                  <c:v>1342422000</c:v>
                </c:pt>
                <c:pt idx="22231">
                  <c:v>1342425600</c:v>
                </c:pt>
                <c:pt idx="22232">
                  <c:v>1342429200</c:v>
                </c:pt>
                <c:pt idx="22233">
                  <c:v>1342432800</c:v>
                </c:pt>
                <c:pt idx="22234">
                  <c:v>1342436400</c:v>
                </c:pt>
                <c:pt idx="22235">
                  <c:v>1342440000</c:v>
                </c:pt>
                <c:pt idx="22236">
                  <c:v>1342443600</c:v>
                </c:pt>
                <c:pt idx="22237">
                  <c:v>1342447200</c:v>
                </c:pt>
                <c:pt idx="22238">
                  <c:v>1342450800</c:v>
                </c:pt>
                <c:pt idx="22239">
                  <c:v>1342454400</c:v>
                </c:pt>
                <c:pt idx="22240">
                  <c:v>1342458000</c:v>
                </c:pt>
                <c:pt idx="22241">
                  <c:v>1342461600</c:v>
                </c:pt>
                <c:pt idx="22242">
                  <c:v>1342465200</c:v>
                </c:pt>
                <c:pt idx="22243">
                  <c:v>1342468800</c:v>
                </c:pt>
                <c:pt idx="22244">
                  <c:v>1342472400</c:v>
                </c:pt>
                <c:pt idx="22245">
                  <c:v>1342476000</c:v>
                </c:pt>
                <c:pt idx="22246">
                  <c:v>1342479600</c:v>
                </c:pt>
                <c:pt idx="22247">
                  <c:v>1342483200</c:v>
                </c:pt>
                <c:pt idx="22248">
                  <c:v>1342486800</c:v>
                </c:pt>
                <c:pt idx="22249">
                  <c:v>1342490400</c:v>
                </c:pt>
                <c:pt idx="22250">
                  <c:v>1342494000</c:v>
                </c:pt>
                <c:pt idx="22251">
                  <c:v>1342497600</c:v>
                </c:pt>
                <c:pt idx="22252">
                  <c:v>1342501200</c:v>
                </c:pt>
                <c:pt idx="22253">
                  <c:v>1342504800</c:v>
                </c:pt>
                <c:pt idx="22254">
                  <c:v>1342508400</c:v>
                </c:pt>
                <c:pt idx="22255">
                  <c:v>1342512000</c:v>
                </c:pt>
                <c:pt idx="22256">
                  <c:v>1342515600</c:v>
                </c:pt>
                <c:pt idx="22257">
                  <c:v>1342519200</c:v>
                </c:pt>
                <c:pt idx="22258">
                  <c:v>1342522800</c:v>
                </c:pt>
                <c:pt idx="22259">
                  <c:v>1342526400</c:v>
                </c:pt>
                <c:pt idx="22260">
                  <c:v>1342530000</c:v>
                </c:pt>
                <c:pt idx="22261">
                  <c:v>1342533600</c:v>
                </c:pt>
                <c:pt idx="22262">
                  <c:v>1342537200</c:v>
                </c:pt>
                <c:pt idx="22263">
                  <c:v>1342540800</c:v>
                </c:pt>
                <c:pt idx="22264">
                  <c:v>1342544400</c:v>
                </c:pt>
                <c:pt idx="22265">
                  <c:v>1342548000</c:v>
                </c:pt>
                <c:pt idx="22266">
                  <c:v>1342551600</c:v>
                </c:pt>
                <c:pt idx="22267">
                  <c:v>1342555200</c:v>
                </c:pt>
                <c:pt idx="22268">
                  <c:v>1342558800</c:v>
                </c:pt>
                <c:pt idx="22269">
                  <c:v>1342562400</c:v>
                </c:pt>
                <c:pt idx="22270">
                  <c:v>1342566000</c:v>
                </c:pt>
                <c:pt idx="22271">
                  <c:v>1342569600</c:v>
                </c:pt>
                <c:pt idx="22272">
                  <c:v>1342573200</c:v>
                </c:pt>
                <c:pt idx="22273">
                  <c:v>1342576800</c:v>
                </c:pt>
                <c:pt idx="22274">
                  <c:v>1342580400</c:v>
                </c:pt>
                <c:pt idx="22275">
                  <c:v>1342584000</c:v>
                </c:pt>
                <c:pt idx="22276">
                  <c:v>1342587600</c:v>
                </c:pt>
                <c:pt idx="22277">
                  <c:v>1342591200</c:v>
                </c:pt>
                <c:pt idx="22278">
                  <c:v>1342594800</c:v>
                </c:pt>
                <c:pt idx="22279">
                  <c:v>1342598400</c:v>
                </c:pt>
                <c:pt idx="22280">
                  <c:v>1342602000</c:v>
                </c:pt>
                <c:pt idx="22281">
                  <c:v>1342605600</c:v>
                </c:pt>
                <c:pt idx="22282">
                  <c:v>1342609200</c:v>
                </c:pt>
                <c:pt idx="22283">
                  <c:v>1342612800</c:v>
                </c:pt>
                <c:pt idx="22284">
                  <c:v>1342616400</c:v>
                </c:pt>
                <c:pt idx="22285">
                  <c:v>1342620000</c:v>
                </c:pt>
                <c:pt idx="22286">
                  <c:v>1342623600</c:v>
                </c:pt>
                <c:pt idx="22287">
                  <c:v>1342627200</c:v>
                </c:pt>
                <c:pt idx="22288">
                  <c:v>1342630800</c:v>
                </c:pt>
                <c:pt idx="22289">
                  <c:v>1342634400</c:v>
                </c:pt>
                <c:pt idx="22290">
                  <c:v>1342638000</c:v>
                </c:pt>
                <c:pt idx="22291">
                  <c:v>1342641600</c:v>
                </c:pt>
                <c:pt idx="22292">
                  <c:v>1342645200</c:v>
                </c:pt>
                <c:pt idx="22293">
                  <c:v>1342648800</c:v>
                </c:pt>
                <c:pt idx="22294">
                  <c:v>1342652400</c:v>
                </c:pt>
                <c:pt idx="22295">
                  <c:v>1342656000</c:v>
                </c:pt>
                <c:pt idx="22296">
                  <c:v>1342659600</c:v>
                </c:pt>
                <c:pt idx="22297">
                  <c:v>1342663200</c:v>
                </c:pt>
                <c:pt idx="22298">
                  <c:v>1342666800</c:v>
                </c:pt>
                <c:pt idx="22299">
                  <c:v>1342670400</c:v>
                </c:pt>
                <c:pt idx="22300">
                  <c:v>1342674000</c:v>
                </c:pt>
                <c:pt idx="22301">
                  <c:v>1342677600</c:v>
                </c:pt>
                <c:pt idx="22302">
                  <c:v>1342681200</c:v>
                </c:pt>
                <c:pt idx="22303">
                  <c:v>1342684800</c:v>
                </c:pt>
                <c:pt idx="22304">
                  <c:v>1342688400</c:v>
                </c:pt>
                <c:pt idx="22305">
                  <c:v>1342692000</c:v>
                </c:pt>
                <c:pt idx="22306">
                  <c:v>1342695600</c:v>
                </c:pt>
                <c:pt idx="22307">
                  <c:v>1342699200</c:v>
                </c:pt>
                <c:pt idx="22308">
                  <c:v>1342702800</c:v>
                </c:pt>
                <c:pt idx="22309">
                  <c:v>1342706400</c:v>
                </c:pt>
                <c:pt idx="22310">
                  <c:v>1342710000</c:v>
                </c:pt>
                <c:pt idx="22311">
                  <c:v>1342713600</c:v>
                </c:pt>
                <c:pt idx="22312">
                  <c:v>1342717200</c:v>
                </c:pt>
                <c:pt idx="22313">
                  <c:v>1342720800</c:v>
                </c:pt>
                <c:pt idx="22314">
                  <c:v>1342724400</c:v>
                </c:pt>
                <c:pt idx="22315">
                  <c:v>1342728000</c:v>
                </c:pt>
                <c:pt idx="22316">
                  <c:v>1342731600</c:v>
                </c:pt>
                <c:pt idx="22317">
                  <c:v>1342735200</c:v>
                </c:pt>
                <c:pt idx="22318">
                  <c:v>1342738800</c:v>
                </c:pt>
                <c:pt idx="22319">
                  <c:v>1342742400</c:v>
                </c:pt>
                <c:pt idx="22320">
                  <c:v>1342746000</c:v>
                </c:pt>
                <c:pt idx="22321">
                  <c:v>1342749600</c:v>
                </c:pt>
                <c:pt idx="22322">
                  <c:v>1342753200</c:v>
                </c:pt>
                <c:pt idx="22323">
                  <c:v>1342756800</c:v>
                </c:pt>
                <c:pt idx="22324">
                  <c:v>1342760400</c:v>
                </c:pt>
                <c:pt idx="22325">
                  <c:v>1342764000</c:v>
                </c:pt>
                <c:pt idx="22326">
                  <c:v>1342767600</c:v>
                </c:pt>
                <c:pt idx="22327">
                  <c:v>1342771200</c:v>
                </c:pt>
                <c:pt idx="22328">
                  <c:v>1342774800</c:v>
                </c:pt>
                <c:pt idx="22329">
                  <c:v>1342778400</c:v>
                </c:pt>
                <c:pt idx="22330">
                  <c:v>1342782000</c:v>
                </c:pt>
                <c:pt idx="22331">
                  <c:v>1342785600</c:v>
                </c:pt>
                <c:pt idx="22332">
                  <c:v>1342789200</c:v>
                </c:pt>
                <c:pt idx="22333">
                  <c:v>1342792800</c:v>
                </c:pt>
                <c:pt idx="22334">
                  <c:v>1342796400</c:v>
                </c:pt>
                <c:pt idx="22335">
                  <c:v>1342800000</c:v>
                </c:pt>
                <c:pt idx="22336">
                  <c:v>1342803600</c:v>
                </c:pt>
                <c:pt idx="22337">
                  <c:v>1342807200</c:v>
                </c:pt>
                <c:pt idx="22338">
                  <c:v>1342810800</c:v>
                </c:pt>
                <c:pt idx="22339">
                  <c:v>1342814400</c:v>
                </c:pt>
                <c:pt idx="22340">
                  <c:v>1342818000</c:v>
                </c:pt>
                <c:pt idx="22341">
                  <c:v>1342821600</c:v>
                </c:pt>
                <c:pt idx="22342">
                  <c:v>1342825200</c:v>
                </c:pt>
                <c:pt idx="22343">
                  <c:v>1342828800</c:v>
                </c:pt>
                <c:pt idx="22344">
                  <c:v>1342832400</c:v>
                </c:pt>
                <c:pt idx="22345">
                  <c:v>1342836000</c:v>
                </c:pt>
                <c:pt idx="22346">
                  <c:v>1342839600</c:v>
                </c:pt>
                <c:pt idx="22347">
                  <c:v>1342843200</c:v>
                </c:pt>
                <c:pt idx="22348">
                  <c:v>1342846800</c:v>
                </c:pt>
                <c:pt idx="22349">
                  <c:v>1342850400</c:v>
                </c:pt>
                <c:pt idx="22350">
                  <c:v>1342854000</c:v>
                </c:pt>
                <c:pt idx="22351">
                  <c:v>1342857600</c:v>
                </c:pt>
                <c:pt idx="22352">
                  <c:v>1342861200</c:v>
                </c:pt>
                <c:pt idx="22353">
                  <c:v>1342864800</c:v>
                </c:pt>
                <c:pt idx="22354">
                  <c:v>1342868400</c:v>
                </c:pt>
                <c:pt idx="22355">
                  <c:v>1342872000</c:v>
                </c:pt>
                <c:pt idx="22356">
                  <c:v>1342875600</c:v>
                </c:pt>
                <c:pt idx="22357">
                  <c:v>1342879200</c:v>
                </c:pt>
                <c:pt idx="22358">
                  <c:v>1342882800</c:v>
                </c:pt>
                <c:pt idx="22359">
                  <c:v>1342886400</c:v>
                </c:pt>
                <c:pt idx="22360">
                  <c:v>1342890000</c:v>
                </c:pt>
                <c:pt idx="22361">
                  <c:v>1342893600</c:v>
                </c:pt>
                <c:pt idx="22362">
                  <c:v>1342897200</c:v>
                </c:pt>
                <c:pt idx="22363">
                  <c:v>1342900800</c:v>
                </c:pt>
                <c:pt idx="22364">
                  <c:v>1342904400</c:v>
                </c:pt>
                <c:pt idx="22365">
                  <c:v>1342908000</c:v>
                </c:pt>
                <c:pt idx="22366">
                  <c:v>1342911600</c:v>
                </c:pt>
                <c:pt idx="22367">
                  <c:v>1342915200</c:v>
                </c:pt>
                <c:pt idx="22368">
                  <c:v>1342918800</c:v>
                </c:pt>
                <c:pt idx="22369">
                  <c:v>1342922400</c:v>
                </c:pt>
                <c:pt idx="22370">
                  <c:v>1342926000</c:v>
                </c:pt>
                <c:pt idx="22371">
                  <c:v>1342929600</c:v>
                </c:pt>
                <c:pt idx="22372">
                  <c:v>1342933200</c:v>
                </c:pt>
                <c:pt idx="22373">
                  <c:v>1342936800</c:v>
                </c:pt>
                <c:pt idx="22374">
                  <c:v>1342940400</c:v>
                </c:pt>
                <c:pt idx="22375">
                  <c:v>1342944000</c:v>
                </c:pt>
                <c:pt idx="22376">
                  <c:v>1342947600</c:v>
                </c:pt>
                <c:pt idx="22377">
                  <c:v>1342951200</c:v>
                </c:pt>
                <c:pt idx="22378">
                  <c:v>1342954800</c:v>
                </c:pt>
                <c:pt idx="22379">
                  <c:v>1342958400</c:v>
                </c:pt>
                <c:pt idx="22380">
                  <c:v>1342962000</c:v>
                </c:pt>
                <c:pt idx="22381">
                  <c:v>1342965600</c:v>
                </c:pt>
                <c:pt idx="22382">
                  <c:v>1342969200</c:v>
                </c:pt>
                <c:pt idx="22383">
                  <c:v>1342972800</c:v>
                </c:pt>
                <c:pt idx="22384">
                  <c:v>1342976400</c:v>
                </c:pt>
                <c:pt idx="22385">
                  <c:v>1342980000</c:v>
                </c:pt>
                <c:pt idx="22386">
                  <c:v>1342983600</c:v>
                </c:pt>
                <c:pt idx="22387">
                  <c:v>1342987200</c:v>
                </c:pt>
                <c:pt idx="22388">
                  <c:v>1342990800</c:v>
                </c:pt>
                <c:pt idx="22389">
                  <c:v>1342994400</c:v>
                </c:pt>
                <c:pt idx="22390">
                  <c:v>1342998000</c:v>
                </c:pt>
                <c:pt idx="22391">
                  <c:v>1343001600</c:v>
                </c:pt>
                <c:pt idx="22392">
                  <c:v>1343005200</c:v>
                </c:pt>
                <c:pt idx="22393">
                  <c:v>1343008800</c:v>
                </c:pt>
                <c:pt idx="22394">
                  <c:v>1343012400</c:v>
                </c:pt>
                <c:pt idx="22395">
                  <c:v>1343016000</c:v>
                </c:pt>
                <c:pt idx="22396">
                  <c:v>1343019600</c:v>
                </c:pt>
                <c:pt idx="22397">
                  <c:v>1343023200</c:v>
                </c:pt>
                <c:pt idx="22398">
                  <c:v>1343026800</c:v>
                </c:pt>
                <c:pt idx="22399">
                  <c:v>1343030400</c:v>
                </c:pt>
                <c:pt idx="22400">
                  <c:v>1343034000</c:v>
                </c:pt>
                <c:pt idx="22401">
                  <c:v>1343037600</c:v>
                </c:pt>
                <c:pt idx="22402">
                  <c:v>1343041200</c:v>
                </c:pt>
                <c:pt idx="22403">
                  <c:v>1343044800</c:v>
                </c:pt>
                <c:pt idx="22404">
                  <c:v>1343048400</c:v>
                </c:pt>
                <c:pt idx="22405">
                  <c:v>1343052000</c:v>
                </c:pt>
                <c:pt idx="22406">
                  <c:v>1343055600</c:v>
                </c:pt>
                <c:pt idx="22407">
                  <c:v>1343059200</c:v>
                </c:pt>
                <c:pt idx="22408">
                  <c:v>1343062800</c:v>
                </c:pt>
                <c:pt idx="22409">
                  <c:v>1343066400</c:v>
                </c:pt>
                <c:pt idx="22410">
                  <c:v>1343070000</c:v>
                </c:pt>
                <c:pt idx="22411">
                  <c:v>1343073600</c:v>
                </c:pt>
                <c:pt idx="22412">
                  <c:v>1343077200</c:v>
                </c:pt>
                <c:pt idx="22413">
                  <c:v>1343080800</c:v>
                </c:pt>
                <c:pt idx="22414">
                  <c:v>1343084400</c:v>
                </c:pt>
                <c:pt idx="22415">
                  <c:v>1343088000</c:v>
                </c:pt>
                <c:pt idx="22416">
                  <c:v>1343091600</c:v>
                </c:pt>
                <c:pt idx="22417">
                  <c:v>1343095200</c:v>
                </c:pt>
                <c:pt idx="22418">
                  <c:v>1343098800</c:v>
                </c:pt>
                <c:pt idx="22419">
                  <c:v>1343102400</c:v>
                </c:pt>
                <c:pt idx="22420">
                  <c:v>1343106000</c:v>
                </c:pt>
                <c:pt idx="22421">
                  <c:v>1343109600</c:v>
                </c:pt>
                <c:pt idx="22422">
                  <c:v>1343113200</c:v>
                </c:pt>
                <c:pt idx="22423">
                  <c:v>1343116800</c:v>
                </c:pt>
                <c:pt idx="22424">
                  <c:v>1343120400</c:v>
                </c:pt>
                <c:pt idx="22425">
                  <c:v>1343124000</c:v>
                </c:pt>
                <c:pt idx="22426">
                  <c:v>1343127600</c:v>
                </c:pt>
                <c:pt idx="22427">
                  <c:v>1343131200</c:v>
                </c:pt>
                <c:pt idx="22428">
                  <c:v>1343134800</c:v>
                </c:pt>
                <c:pt idx="22429">
                  <c:v>1343138400</c:v>
                </c:pt>
                <c:pt idx="22430">
                  <c:v>1343142000</c:v>
                </c:pt>
                <c:pt idx="22431">
                  <c:v>1343145600</c:v>
                </c:pt>
                <c:pt idx="22432">
                  <c:v>1343149200</c:v>
                </c:pt>
                <c:pt idx="22433">
                  <c:v>1343152800</c:v>
                </c:pt>
                <c:pt idx="22434">
                  <c:v>1343156400</c:v>
                </c:pt>
                <c:pt idx="22435">
                  <c:v>1343160000</c:v>
                </c:pt>
                <c:pt idx="22436">
                  <c:v>1343163600</c:v>
                </c:pt>
                <c:pt idx="22437">
                  <c:v>1343167200</c:v>
                </c:pt>
                <c:pt idx="22438">
                  <c:v>1343170800</c:v>
                </c:pt>
                <c:pt idx="22439">
                  <c:v>1343174400</c:v>
                </c:pt>
                <c:pt idx="22440">
                  <c:v>1343178000</c:v>
                </c:pt>
                <c:pt idx="22441">
                  <c:v>1343181600</c:v>
                </c:pt>
                <c:pt idx="22442">
                  <c:v>1343185200</c:v>
                </c:pt>
                <c:pt idx="22443">
                  <c:v>1343188800</c:v>
                </c:pt>
                <c:pt idx="22444">
                  <c:v>1343192400</c:v>
                </c:pt>
                <c:pt idx="22445">
                  <c:v>1343196000</c:v>
                </c:pt>
                <c:pt idx="22446">
                  <c:v>1343199600</c:v>
                </c:pt>
                <c:pt idx="22447">
                  <c:v>1343203200</c:v>
                </c:pt>
                <c:pt idx="22448">
                  <c:v>1343206800</c:v>
                </c:pt>
                <c:pt idx="22449">
                  <c:v>1343210400</c:v>
                </c:pt>
                <c:pt idx="22450">
                  <c:v>1343214000</c:v>
                </c:pt>
                <c:pt idx="22451">
                  <c:v>1343217600</c:v>
                </c:pt>
                <c:pt idx="22452">
                  <c:v>1343221200</c:v>
                </c:pt>
                <c:pt idx="22453">
                  <c:v>1343224800</c:v>
                </c:pt>
                <c:pt idx="22454">
                  <c:v>1343228400</c:v>
                </c:pt>
                <c:pt idx="22455">
                  <c:v>1343232000</c:v>
                </c:pt>
                <c:pt idx="22456">
                  <c:v>1343235600</c:v>
                </c:pt>
                <c:pt idx="22457">
                  <c:v>1343239200</c:v>
                </c:pt>
                <c:pt idx="22458">
                  <c:v>1343242800</c:v>
                </c:pt>
                <c:pt idx="22459">
                  <c:v>1343246400</c:v>
                </c:pt>
                <c:pt idx="22460">
                  <c:v>1343250000</c:v>
                </c:pt>
                <c:pt idx="22461">
                  <c:v>1343253600</c:v>
                </c:pt>
                <c:pt idx="22462">
                  <c:v>1343257200</c:v>
                </c:pt>
                <c:pt idx="22463">
                  <c:v>1343260800</c:v>
                </c:pt>
                <c:pt idx="22464">
                  <c:v>1343264400</c:v>
                </c:pt>
                <c:pt idx="22465">
                  <c:v>1343268000</c:v>
                </c:pt>
                <c:pt idx="22466">
                  <c:v>1343271600</c:v>
                </c:pt>
                <c:pt idx="22467">
                  <c:v>1343275200</c:v>
                </c:pt>
                <c:pt idx="22468">
                  <c:v>1343278800</c:v>
                </c:pt>
                <c:pt idx="22469">
                  <c:v>1343282400</c:v>
                </c:pt>
                <c:pt idx="22470">
                  <c:v>1343286000</c:v>
                </c:pt>
                <c:pt idx="22471">
                  <c:v>1343289600</c:v>
                </c:pt>
                <c:pt idx="22472">
                  <c:v>1343293200</c:v>
                </c:pt>
                <c:pt idx="22473">
                  <c:v>1343296800</c:v>
                </c:pt>
                <c:pt idx="22474">
                  <c:v>1343300400</c:v>
                </c:pt>
                <c:pt idx="22475">
                  <c:v>1343304000</c:v>
                </c:pt>
                <c:pt idx="22476">
                  <c:v>1343307600</c:v>
                </c:pt>
                <c:pt idx="22477">
                  <c:v>1343311200</c:v>
                </c:pt>
                <c:pt idx="22478">
                  <c:v>1343314800</c:v>
                </c:pt>
                <c:pt idx="22479">
                  <c:v>1343318400</c:v>
                </c:pt>
                <c:pt idx="22480">
                  <c:v>1343322000</c:v>
                </c:pt>
                <c:pt idx="22481">
                  <c:v>1343325600</c:v>
                </c:pt>
                <c:pt idx="22482">
                  <c:v>1343329200</c:v>
                </c:pt>
                <c:pt idx="22483">
                  <c:v>1343332800</c:v>
                </c:pt>
                <c:pt idx="22484">
                  <c:v>1343336400</c:v>
                </c:pt>
                <c:pt idx="22485">
                  <c:v>1343340000</c:v>
                </c:pt>
                <c:pt idx="22486">
                  <c:v>1343343600</c:v>
                </c:pt>
                <c:pt idx="22487">
                  <c:v>1343347200</c:v>
                </c:pt>
                <c:pt idx="22488">
                  <c:v>1343350800</c:v>
                </c:pt>
                <c:pt idx="22489">
                  <c:v>1343354400</c:v>
                </c:pt>
                <c:pt idx="22490">
                  <c:v>1343358000</c:v>
                </c:pt>
                <c:pt idx="22491">
                  <c:v>1343361600</c:v>
                </c:pt>
                <c:pt idx="22492">
                  <c:v>1343365200</c:v>
                </c:pt>
                <c:pt idx="22493">
                  <c:v>1343368800</c:v>
                </c:pt>
                <c:pt idx="22494">
                  <c:v>1343372400</c:v>
                </c:pt>
                <c:pt idx="22495">
                  <c:v>1343376000</c:v>
                </c:pt>
                <c:pt idx="22496">
                  <c:v>1343379600</c:v>
                </c:pt>
                <c:pt idx="22497">
                  <c:v>1343383200</c:v>
                </c:pt>
                <c:pt idx="22498">
                  <c:v>1343386800</c:v>
                </c:pt>
                <c:pt idx="22499">
                  <c:v>1343390400</c:v>
                </c:pt>
                <c:pt idx="22500">
                  <c:v>1343394000</c:v>
                </c:pt>
                <c:pt idx="22501">
                  <c:v>1343397600</c:v>
                </c:pt>
                <c:pt idx="22502">
                  <c:v>1343401200</c:v>
                </c:pt>
                <c:pt idx="22503">
                  <c:v>1343404800</c:v>
                </c:pt>
                <c:pt idx="22504">
                  <c:v>1343408400</c:v>
                </c:pt>
                <c:pt idx="22505">
                  <c:v>1343412000</c:v>
                </c:pt>
                <c:pt idx="22506">
                  <c:v>1343415600</c:v>
                </c:pt>
                <c:pt idx="22507">
                  <c:v>1343419200</c:v>
                </c:pt>
                <c:pt idx="22508">
                  <c:v>1343422800</c:v>
                </c:pt>
                <c:pt idx="22509">
                  <c:v>1343426400</c:v>
                </c:pt>
                <c:pt idx="22510">
                  <c:v>1343430000</c:v>
                </c:pt>
                <c:pt idx="22511">
                  <c:v>1343433600</c:v>
                </c:pt>
                <c:pt idx="22512">
                  <c:v>1343437200</c:v>
                </c:pt>
                <c:pt idx="22513">
                  <c:v>1343440800</c:v>
                </c:pt>
                <c:pt idx="22514">
                  <c:v>1343444400</c:v>
                </c:pt>
                <c:pt idx="22515">
                  <c:v>1343448000</c:v>
                </c:pt>
                <c:pt idx="22516">
                  <c:v>1343451600</c:v>
                </c:pt>
                <c:pt idx="22517">
                  <c:v>1343455200</c:v>
                </c:pt>
                <c:pt idx="22518">
                  <c:v>1343458800</c:v>
                </c:pt>
                <c:pt idx="22519">
                  <c:v>1343462400</c:v>
                </c:pt>
                <c:pt idx="22520">
                  <c:v>1343466000</c:v>
                </c:pt>
                <c:pt idx="22521">
                  <c:v>1343469600</c:v>
                </c:pt>
                <c:pt idx="22522">
                  <c:v>1343473200</c:v>
                </c:pt>
                <c:pt idx="22523">
                  <c:v>1343476800</c:v>
                </c:pt>
                <c:pt idx="22524">
                  <c:v>1343480400</c:v>
                </c:pt>
                <c:pt idx="22525">
                  <c:v>1343484000</c:v>
                </c:pt>
                <c:pt idx="22526">
                  <c:v>1343487600</c:v>
                </c:pt>
                <c:pt idx="22527">
                  <c:v>1343491200</c:v>
                </c:pt>
                <c:pt idx="22528">
                  <c:v>1343494800</c:v>
                </c:pt>
                <c:pt idx="22529">
                  <c:v>1343498400</c:v>
                </c:pt>
                <c:pt idx="22530">
                  <c:v>1343502000</c:v>
                </c:pt>
                <c:pt idx="22531">
                  <c:v>1343505600</c:v>
                </c:pt>
                <c:pt idx="22532">
                  <c:v>1343509200</c:v>
                </c:pt>
                <c:pt idx="22533">
                  <c:v>1343512800</c:v>
                </c:pt>
                <c:pt idx="22534">
                  <c:v>1343516400</c:v>
                </c:pt>
                <c:pt idx="22535">
                  <c:v>1343520000</c:v>
                </c:pt>
                <c:pt idx="22536">
                  <c:v>1343523600</c:v>
                </c:pt>
                <c:pt idx="22537">
                  <c:v>1343527200</c:v>
                </c:pt>
                <c:pt idx="22538">
                  <c:v>1343530800</c:v>
                </c:pt>
                <c:pt idx="22539">
                  <c:v>1343534400</c:v>
                </c:pt>
                <c:pt idx="22540">
                  <c:v>1343538000</c:v>
                </c:pt>
                <c:pt idx="22541">
                  <c:v>1343541600</c:v>
                </c:pt>
                <c:pt idx="22542">
                  <c:v>1343545200</c:v>
                </c:pt>
                <c:pt idx="22543">
                  <c:v>1343548800</c:v>
                </c:pt>
                <c:pt idx="22544">
                  <c:v>1343552400</c:v>
                </c:pt>
                <c:pt idx="22545">
                  <c:v>1343556000</c:v>
                </c:pt>
                <c:pt idx="22546">
                  <c:v>1343559600</c:v>
                </c:pt>
                <c:pt idx="22547">
                  <c:v>1343563200</c:v>
                </c:pt>
                <c:pt idx="22548">
                  <c:v>1343566800</c:v>
                </c:pt>
                <c:pt idx="22549">
                  <c:v>1343570400</c:v>
                </c:pt>
                <c:pt idx="22550">
                  <c:v>1343574000</c:v>
                </c:pt>
                <c:pt idx="22551">
                  <c:v>1343577600</c:v>
                </c:pt>
                <c:pt idx="22552">
                  <c:v>1343581200</c:v>
                </c:pt>
                <c:pt idx="22553">
                  <c:v>1343584800</c:v>
                </c:pt>
                <c:pt idx="22554">
                  <c:v>1343588400</c:v>
                </c:pt>
                <c:pt idx="22555">
                  <c:v>1343592000</c:v>
                </c:pt>
                <c:pt idx="22556">
                  <c:v>1343595600</c:v>
                </c:pt>
                <c:pt idx="22557">
                  <c:v>1343599200</c:v>
                </c:pt>
                <c:pt idx="22558">
                  <c:v>1343602800</c:v>
                </c:pt>
                <c:pt idx="22559">
                  <c:v>1343606400</c:v>
                </c:pt>
                <c:pt idx="22560">
                  <c:v>1343610000</c:v>
                </c:pt>
                <c:pt idx="22561">
                  <c:v>1343613600</c:v>
                </c:pt>
                <c:pt idx="22562">
                  <c:v>1343617200</c:v>
                </c:pt>
                <c:pt idx="22563">
                  <c:v>1343620800</c:v>
                </c:pt>
                <c:pt idx="22564">
                  <c:v>1343624400</c:v>
                </c:pt>
                <c:pt idx="22565">
                  <c:v>1343628000</c:v>
                </c:pt>
                <c:pt idx="22566">
                  <c:v>1343631600</c:v>
                </c:pt>
                <c:pt idx="22567">
                  <c:v>1343635200</c:v>
                </c:pt>
                <c:pt idx="22568">
                  <c:v>1343638800</c:v>
                </c:pt>
                <c:pt idx="22569">
                  <c:v>1343642400</c:v>
                </c:pt>
                <c:pt idx="22570">
                  <c:v>1343646000</c:v>
                </c:pt>
                <c:pt idx="22571">
                  <c:v>1343649600</c:v>
                </c:pt>
                <c:pt idx="22572">
                  <c:v>1343653200</c:v>
                </c:pt>
                <c:pt idx="22573">
                  <c:v>1343656800</c:v>
                </c:pt>
                <c:pt idx="22574">
                  <c:v>1343660400</c:v>
                </c:pt>
                <c:pt idx="22575">
                  <c:v>1343664000</c:v>
                </c:pt>
                <c:pt idx="22576">
                  <c:v>1343667600</c:v>
                </c:pt>
                <c:pt idx="22577">
                  <c:v>1343671200</c:v>
                </c:pt>
                <c:pt idx="22578">
                  <c:v>1343674800</c:v>
                </c:pt>
                <c:pt idx="22579">
                  <c:v>1343678400</c:v>
                </c:pt>
                <c:pt idx="22580">
                  <c:v>1343682000</c:v>
                </c:pt>
                <c:pt idx="22581">
                  <c:v>1343685600</c:v>
                </c:pt>
                <c:pt idx="22582">
                  <c:v>1343689200</c:v>
                </c:pt>
                <c:pt idx="22583">
                  <c:v>1343692800</c:v>
                </c:pt>
                <c:pt idx="22584">
                  <c:v>1343696400</c:v>
                </c:pt>
                <c:pt idx="22585">
                  <c:v>1343700000</c:v>
                </c:pt>
                <c:pt idx="22586">
                  <c:v>1343703600</c:v>
                </c:pt>
                <c:pt idx="22587">
                  <c:v>1343707200</c:v>
                </c:pt>
                <c:pt idx="22588">
                  <c:v>1343710800</c:v>
                </c:pt>
                <c:pt idx="22589">
                  <c:v>1343714400</c:v>
                </c:pt>
                <c:pt idx="22590">
                  <c:v>1343718000</c:v>
                </c:pt>
                <c:pt idx="22591">
                  <c:v>1343721600</c:v>
                </c:pt>
                <c:pt idx="22592">
                  <c:v>1343725200</c:v>
                </c:pt>
                <c:pt idx="22593">
                  <c:v>1343728800</c:v>
                </c:pt>
                <c:pt idx="22594">
                  <c:v>1343732400</c:v>
                </c:pt>
                <c:pt idx="22595">
                  <c:v>1343736000</c:v>
                </c:pt>
                <c:pt idx="22596">
                  <c:v>1343739600</c:v>
                </c:pt>
                <c:pt idx="22597">
                  <c:v>1343743200</c:v>
                </c:pt>
                <c:pt idx="22598">
                  <c:v>1343746800</c:v>
                </c:pt>
                <c:pt idx="22599">
                  <c:v>1343750400</c:v>
                </c:pt>
                <c:pt idx="22600">
                  <c:v>1343754000</c:v>
                </c:pt>
                <c:pt idx="22601">
                  <c:v>1343757600</c:v>
                </c:pt>
                <c:pt idx="22602">
                  <c:v>1343761200</c:v>
                </c:pt>
                <c:pt idx="22603">
                  <c:v>1343764800</c:v>
                </c:pt>
                <c:pt idx="22604">
                  <c:v>1343768400</c:v>
                </c:pt>
                <c:pt idx="22605">
                  <c:v>1343772000</c:v>
                </c:pt>
                <c:pt idx="22606">
                  <c:v>1343775600</c:v>
                </c:pt>
                <c:pt idx="22607">
                  <c:v>1343779200</c:v>
                </c:pt>
                <c:pt idx="22608">
                  <c:v>1343782800</c:v>
                </c:pt>
                <c:pt idx="22609">
                  <c:v>1343786400</c:v>
                </c:pt>
                <c:pt idx="22610">
                  <c:v>1343790000</c:v>
                </c:pt>
                <c:pt idx="22611">
                  <c:v>1343793600</c:v>
                </c:pt>
                <c:pt idx="22612">
                  <c:v>1343797200</c:v>
                </c:pt>
                <c:pt idx="22613">
                  <c:v>1343800800</c:v>
                </c:pt>
                <c:pt idx="22614">
                  <c:v>1343804400</c:v>
                </c:pt>
                <c:pt idx="22615">
                  <c:v>1343808000</c:v>
                </c:pt>
                <c:pt idx="22616">
                  <c:v>1343811600</c:v>
                </c:pt>
                <c:pt idx="22617">
                  <c:v>1343815200</c:v>
                </c:pt>
                <c:pt idx="22618">
                  <c:v>1343818800</c:v>
                </c:pt>
                <c:pt idx="22619">
                  <c:v>1343822400</c:v>
                </c:pt>
                <c:pt idx="22620">
                  <c:v>1343826000</c:v>
                </c:pt>
                <c:pt idx="22621">
                  <c:v>1343829600</c:v>
                </c:pt>
                <c:pt idx="22622">
                  <c:v>1343833200</c:v>
                </c:pt>
                <c:pt idx="22623">
                  <c:v>1343836800</c:v>
                </c:pt>
                <c:pt idx="22624">
                  <c:v>1343840400</c:v>
                </c:pt>
                <c:pt idx="22625">
                  <c:v>1343844000</c:v>
                </c:pt>
                <c:pt idx="22626">
                  <c:v>1343847600</c:v>
                </c:pt>
                <c:pt idx="22627">
                  <c:v>1343851200</c:v>
                </c:pt>
                <c:pt idx="22628">
                  <c:v>1343854800</c:v>
                </c:pt>
                <c:pt idx="22629">
                  <c:v>1343858400</c:v>
                </c:pt>
                <c:pt idx="22630">
                  <c:v>1343862000</c:v>
                </c:pt>
                <c:pt idx="22631">
                  <c:v>1343865600</c:v>
                </c:pt>
                <c:pt idx="22632">
                  <c:v>1343869200</c:v>
                </c:pt>
                <c:pt idx="22633">
                  <c:v>1343872800</c:v>
                </c:pt>
                <c:pt idx="22634">
                  <c:v>1343876400</c:v>
                </c:pt>
                <c:pt idx="22635">
                  <c:v>1343880000</c:v>
                </c:pt>
                <c:pt idx="22636">
                  <c:v>1343883600</c:v>
                </c:pt>
                <c:pt idx="22637">
                  <c:v>1343887200</c:v>
                </c:pt>
                <c:pt idx="22638">
                  <c:v>1343890800</c:v>
                </c:pt>
                <c:pt idx="22639">
                  <c:v>1343894400</c:v>
                </c:pt>
                <c:pt idx="22640">
                  <c:v>1343898000</c:v>
                </c:pt>
                <c:pt idx="22641">
                  <c:v>1343901600</c:v>
                </c:pt>
                <c:pt idx="22642">
                  <c:v>1343905200</c:v>
                </c:pt>
                <c:pt idx="22643">
                  <c:v>1343908800</c:v>
                </c:pt>
                <c:pt idx="22644">
                  <c:v>1343912400</c:v>
                </c:pt>
                <c:pt idx="22645">
                  <c:v>1343916000</c:v>
                </c:pt>
                <c:pt idx="22646">
                  <c:v>1343919600</c:v>
                </c:pt>
                <c:pt idx="22647">
                  <c:v>1343923200</c:v>
                </c:pt>
                <c:pt idx="22648">
                  <c:v>1343926800</c:v>
                </c:pt>
                <c:pt idx="22649">
                  <c:v>1343930400</c:v>
                </c:pt>
                <c:pt idx="22650">
                  <c:v>1343934000</c:v>
                </c:pt>
                <c:pt idx="22651">
                  <c:v>1343937600</c:v>
                </c:pt>
                <c:pt idx="22652">
                  <c:v>1343941200</c:v>
                </c:pt>
                <c:pt idx="22653">
                  <c:v>1343944800</c:v>
                </c:pt>
                <c:pt idx="22654">
                  <c:v>1343948400</c:v>
                </c:pt>
                <c:pt idx="22655">
                  <c:v>1343952000</c:v>
                </c:pt>
                <c:pt idx="22656">
                  <c:v>1343955600</c:v>
                </c:pt>
                <c:pt idx="22657">
                  <c:v>1343959200</c:v>
                </c:pt>
                <c:pt idx="22658">
                  <c:v>1343962800</c:v>
                </c:pt>
                <c:pt idx="22659">
                  <c:v>1343966400</c:v>
                </c:pt>
                <c:pt idx="22660">
                  <c:v>1343970000</c:v>
                </c:pt>
                <c:pt idx="22661">
                  <c:v>1343973600</c:v>
                </c:pt>
                <c:pt idx="22662">
                  <c:v>1343977200</c:v>
                </c:pt>
                <c:pt idx="22663">
                  <c:v>1343980800</c:v>
                </c:pt>
                <c:pt idx="22664">
                  <c:v>1343984400</c:v>
                </c:pt>
                <c:pt idx="22665">
                  <c:v>1343988000</c:v>
                </c:pt>
                <c:pt idx="22666">
                  <c:v>1343991600</c:v>
                </c:pt>
                <c:pt idx="22667">
                  <c:v>1343995200</c:v>
                </c:pt>
                <c:pt idx="22668">
                  <c:v>1343998800</c:v>
                </c:pt>
                <c:pt idx="22669">
                  <c:v>1344002400</c:v>
                </c:pt>
                <c:pt idx="22670">
                  <c:v>1344006000</c:v>
                </c:pt>
                <c:pt idx="22671">
                  <c:v>1344009600</c:v>
                </c:pt>
                <c:pt idx="22672">
                  <c:v>1344013200</c:v>
                </c:pt>
                <c:pt idx="22673">
                  <c:v>1344016800</c:v>
                </c:pt>
                <c:pt idx="22674">
                  <c:v>1344020400</c:v>
                </c:pt>
                <c:pt idx="22675">
                  <c:v>1344024000</c:v>
                </c:pt>
                <c:pt idx="22676">
                  <c:v>1344027600</c:v>
                </c:pt>
                <c:pt idx="22677">
                  <c:v>1344031200</c:v>
                </c:pt>
                <c:pt idx="22678">
                  <c:v>1344034800</c:v>
                </c:pt>
                <c:pt idx="22679">
                  <c:v>1344038400</c:v>
                </c:pt>
                <c:pt idx="22680">
                  <c:v>1344042000</c:v>
                </c:pt>
                <c:pt idx="22681">
                  <c:v>1344045600</c:v>
                </c:pt>
                <c:pt idx="22682">
                  <c:v>1344049200</c:v>
                </c:pt>
                <c:pt idx="22683">
                  <c:v>1344052800</c:v>
                </c:pt>
                <c:pt idx="22684">
                  <c:v>1344056400</c:v>
                </c:pt>
                <c:pt idx="22685">
                  <c:v>1344060000</c:v>
                </c:pt>
                <c:pt idx="22686">
                  <c:v>1344063600</c:v>
                </c:pt>
                <c:pt idx="22687">
                  <c:v>1344067200</c:v>
                </c:pt>
                <c:pt idx="22688">
                  <c:v>1344070800</c:v>
                </c:pt>
                <c:pt idx="22689">
                  <c:v>1344074400</c:v>
                </c:pt>
                <c:pt idx="22690">
                  <c:v>1344078000</c:v>
                </c:pt>
                <c:pt idx="22691">
                  <c:v>1344081600</c:v>
                </c:pt>
                <c:pt idx="22692">
                  <c:v>1344085200</c:v>
                </c:pt>
                <c:pt idx="22693">
                  <c:v>1344088800</c:v>
                </c:pt>
                <c:pt idx="22694">
                  <c:v>1344092400</c:v>
                </c:pt>
                <c:pt idx="22695">
                  <c:v>1344096000</c:v>
                </c:pt>
                <c:pt idx="22696">
                  <c:v>1344099600</c:v>
                </c:pt>
                <c:pt idx="22697">
                  <c:v>1344103200</c:v>
                </c:pt>
                <c:pt idx="22698">
                  <c:v>1344106800</c:v>
                </c:pt>
                <c:pt idx="22699">
                  <c:v>1344110400</c:v>
                </c:pt>
                <c:pt idx="22700">
                  <c:v>1344114000</c:v>
                </c:pt>
                <c:pt idx="22701">
                  <c:v>1344117600</c:v>
                </c:pt>
                <c:pt idx="22702">
                  <c:v>1344121200</c:v>
                </c:pt>
                <c:pt idx="22703">
                  <c:v>1344124800</c:v>
                </c:pt>
                <c:pt idx="22704">
                  <c:v>1344128400</c:v>
                </c:pt>
                <c:pt idx="22705">
                  <c:v>1344132000</c:v>
                </c:pt>
                <c:pt idx="22706">
                  <c:v>1344135600</c:v>
                </c:pt>
                <c:pt idx="22707">
                  <c:v>1344139200</c:v>
                </c:pt>
                <c:pt idx="22708">
                  <c:v>1344142800</c:v>
                </c:pt>
                <c:pt idx="22709">
                  <c:v>1344146400</c:v>
                </c:pt>
                <c:pt idx="22710">
                  <c:v>1344150000</c:v>
                </c:pt>
                <c:pt idx="22711">
                  <c:v>1344153600</c:v>
                </c:pt>
                <c:pt idx="22712">
                  <c:v>1344157200</c:v>
                </c:pt>
                <c:pt idx="22713">
                  <c:v>1344160800</c:v>
                </c:pt>
                <c:pt idx="22714">
                  <c:v>1344164400</c:v>
                </c:pt>
                <c:pt idx="22715">
                  <c:v>1344168000</c:v>
                </c:pt>
                <c:pt idx="22716">
                  <c:v>1344171600</c:v>
                </c:pt>
                <c:pt idx="22717">
                  <c:v>1344175200</c:v>
                </c:pt>
                <c:pt idx="22718">
                  <c:v>1344178800</c:v>
                </c:pt>
                <c:pt idx="22719">
                  <c:v>1344182400</c:v>
                </c:pt>
                <c:pt idx="22720">
                  <c:v>1344186000</c:v>
                </c:pt>
                <c:pt idx="22721">
                  <c:v>1344189600</c:v>
                </c:pt>
                <c:pt idx="22722">
                  <c:v>1344193200</c:v>
                </c:pt>
                <c:pt idx="22723">
                  <c:v>1344196800</c:v>
                </c:pt>
                <c:pt idx="22724">
                  <c:v>1344200400</c:v>
                </c:pt>
                <c:pt idx="22725">
                  <c:v>1344204000</c:v>
                </c:pt>
                <c:pt idx="22726">
                  <c:v>1344207600</c:v>
                </c:pt>
                <c:pt idx="22727">
                  <c:v>1344211200</c:v>
                </c:pt>
                <c:pt idx="22728">
                  <c:v>1344214800</c:v>
                </c:pt>
                <c:pt idx="22729">
                  <c:v>1344218400</c:v>
                </c:pt>
                <c:pt idx="22730">
                  <c:v>1344222000</c:v>
                </c:pt>
                <c:pt idx="22731">
                  <c:v>1344225600</c:v>
                </c:pt>
                <c:pt idx="22732">
                  <c:v>1344229200</c:v>
                </c:pt>
                <c:pt idx="22733">
                  <c:v>1344232800</c:v>
                </c:pt>
                <c:pt idx="22734">
                  <c:v>1344236400</c:v>
                </c:pt>
                <c:pt idx="22735">
                  <c:v>1344240000</c:v>
                </c:pt>
                <c:pt idx="22736">
                  <c:v>1344243600</c:v>
                </c:pt>
                <c:pt idx="22737">
                  <c:v>1344247200</c:v>
                </c:pt>
                <c:pt idx="22738">
                  <c:v>1344250800</c:v>
                </c:pt>
                <c:pt idx="22739">
                  <c:v>1344254400</c:v>
                </c:pt>
                <c:pt idx="22740">
                  <c:v>1344258000</c:v>
                </c:pt>
                <c:pt idx="22741">
                  <c:v>1344261600</c:v>
                </c:pt>
                <c:pt idx="22742">
                  <c:v>1344265200</c:v>
                </c:pt>
                <c:pt idx="22743">
                  <c:v>1344268800</c:v>
                </c:pt>
                <c:pt idx="22744">
                  <c:v>1344272400</c:v>
                </c:pt>
                <c:pt idx="22745">
                  <c:v>1344276000</c:v>
                </c:pt>
                <c:pt idx="22746">
                  <c:v>1344279600</c:v>
                </c:pt>
                <c:pt idx="22747">
                  <c:v>1344283200</c:v>
                </c:pt>
                <c:pt idx="22748">
                  <c:v>1344286800</c:v>
                </c:pt>
                <c:pt idx="22749">
                  <c:v>1344290400</c:v>
                </c:pt>
                <c:pt idx="22750">
                  <c:v>1344294000</c:v>
                </c:pt>
                <c:pt idx="22751">
                  <c:v>1344297600</c:v>
                </c:pt>
                <c:pt idx="22752">
                  <c:v>1344301200</c:v>
                </c:pt>
                <c:pt idx="22753">
                  <c:v>1344304800</c:v>
                </c:pt>
                <c:pt idx="22754">
                  <c:v>1344308400</c:v>
                </c:pt>
                <c:pt idx="22755">
                  <c:v>1344312000</c:v>
                </c:pt>
                <c:pt idx="22756">
                  <c:v>1344315600</c:v>
                </c:pt>
                <c:pt idx="22757">
                  <c:v>1344319200</c:v>
                </c:pt>
                <c:pt idx="22758">
                  <c:v>1344322800</c:v>
                </c:pt>
                <c:pt idx="22759">
                  <c:v>1344326400</c:v>
                </c:pt>
                <c:pt idx="22760">
                  <c:v>1344330000</c:v>
                </c:pt>
                <c:pt idx="22761">
                  <c:v>1344333600</c:v>
                </c:pt>
                <c:pt idx="22762">
                  <c:v>1344337200</c:v>
                </c:pt>
                <c:pt idx="22763">
                  <c:v>1344340800</c:v>
                </c:pt>
                <c:pt idx="22764">
                  <c:v>1344344400</c:v>
                </c:pt>
                <c:pt idx="22765">
                  <c:v>1344348000</c:v>
                </c:pt>
                <c:pt idx="22766">
                  <c:v>1344351600</c:v>
                </c:pt>
                <c:pt idx="22767">
                  <c:v>1344355200</c:v>
                </c:pt>
                <c:pt idx="22768">
                  <c:v>1344358800</c:v>
                </c:pt>
                <c:pt idx="22769">
                  <c:v>1344362400</c:v>
                </c:pt>
                <c:pt idx="22770">
                  <c:v>1344366000</c:v>
                </c:pt>
                <c:pt idx="22771">
                  <c:v>1344369600</c:v>
                </c:pt>
                <c:pt idx="22772">
                  <c:v>1344373200</c:v>
                </c:pt>
                <c:pt idx="22773">
                  <c:v>1344376800</c:v>
                </c:pt>
                <c:pt idx="22774">
                  <c:v>1344380400</c:v>
                </c:pt>
                <c:pt idx="22775">
                  <c:v>1344384000</c:v>
                </c:pt>
                <c:pt idx="22776">
                  <c:v>1344387600</c:v>
                </c:pt>
                <c:pt idx="22777">
                  <c:v>1344391200</c:v>
                </c:pt>
                <c:pt idx="22778">
                  <c:v>1344394800</c:v>
                </c:pt>
                <c:pt idx="22779">
                  <c:v>1344398400</c:v>
                </c:pt>
                <c:pt idx="22780">
                  <c:v>1344402000</c:v>
                </c:pt>
                <c:pt idx="22781">
                  <c:v>1344405600</c:v>
                </c:pt>
                <c:pt idx="22782">
                  <c:v>1344409200</c:v>
                </c:pt>
                <c:pt idx="22783">
                  <c:v>1344412800</c:v>
                </c:pt>
                <c:pt idx="22784">
                  <c:v>1344416400</c:v>
                </c:pt>
                <c:pt idx="22785">
                  <c:v>1344420000</c:v>
                </c:pt>
                <c:pt idx="22786">
                  <c:v>1344423600</c:v>
                </c:pt>
                <c:pt idx="22787">
                  <c:v>1344427200</c:v>
                </c:pt>
                <c:pt idx="22788">
                  <c:v>1344430800</c:v>
                </c:pt>
                <c:pt idx="22789">
                  <c:v>1344434400</c:v>
                </c:pt>
                <c:pt idx="22790">
                  <c:v>1344438000</c:v>
                </c:pt>
                <c:pt idx="22791">
                  <c:v>1344441600</c:v>
                </c:pt>
                <c:pt idx="22792">
                  <c:v>1344445200</c:v>
                </c:pt>
                <c:pt idx="22793">
                  <c:v>1344448800</c:v>
                </c:pt>
                <c:pt idx="22794">
                  <c:v>1344452400</c:v>
                </c:pt>
                <c:pt idx="22795">
                  <c:v>1344456000</c:v>
                </c:pt>
                <c:pt idx="22796">
                  <c:v>1344459600</c:v>
                </c:pt>
                <c:pt idx="22797">
                  <c:v>1344463200</c:v>
                </c:pt>
                <c:pt idx="22798">
                  <c:v>1344466800</c:v>
                </c:pt>
                <c:pt idx="22799">
                  <c:v>1344470400</c:v>
                </c:pt>
                <c:pt idx="22800">
                  <c:v>1344474000</c:v>
                </c:pt>
                <c:pt idx="22801">
                  <c:v>1344477600</c:v>
                </c:pt>
                <c:pt idx="22802">
                  <c:v>1344481200</c:v>
                </c:pt>
                <c:pt idx="22803">
                  <c:v>1344484800</c:v>
                </c:pt>
                <c:pt idx="22804">
                  <c:v>1344488400</c:v>
                </c:pt>
                <c:pt idx="22805">
                  <c:v>1344492000</c:v>
                </c:pt>
                <c:pt idx="22806">
                  <c:v>1344495600</c:v>
                </c:pt>
                <c:pt idx="22807">
                  <c:v>1344499200</c:v>
                </c:pt>
                <c:pt idx="22808">
                  <c:v>1344502800</c:v>
                </c:pt>
                <c:pt idx="22809">
                  <c:v>1344506400</c:v>
                </c:pt>
                <c:pt idx="22810">
                  <c:v>1344510000</c:v>
                </c:pt>
                <c:pt idx="22811">
                  <c:v>1344513600</c:v>
                </c:pt>
                <c:pt idx="22812">
                  <c:v>1344517200</c:v>
                </c:pt>
                <c:pt idx="22813">
                  <c:v>1344520800</c:v>
                </c:pt>
                <c:pt idx="22814">
                  <c:v>1344524400</c:v>
                </c:pt>
                <c:pt idx="22815">
                  <c:v>1344528000</c:v>
                </c:pt>
                <c:pt idx="22816">
                  <c:v>1344531600</c:v>
                </c:pt>
                <c:pt idx="22817">
                  <c:v>1344535200</c:v>
                </c:pt>
                <c:pt idx="22818">
                  <c:v>1344538800</c:v>
                </c:pt>
                <c:pt idx="22819">
                  <c:v>1344542400</c:v>
                </c:pt>
                <c:pt idx="22820">
                  <c:v>1344546000</c:v>
                </c:pt>
                <c:pt idx="22821">
                  <c:v>1344549600</c:v>
                </c:pt>
                <c:pt idx="22822">
                  <c:v>1344553200</c:v>
                </c:pt>
                <c:pt idx="22823">
                  <c:v>1344556800</c:v>
                </c:pt>
                <c:pt idx="22824">
                  <c:v>1344560400</c:v>
                </c:pt>
                <c:pt idx="22825">
                  <c:v>1344564000</c:v>
                </c:pt>
                <c:pt idx="22826">
                  <c:v>1344567600</c:v>
                </c:pt>
                <c:pt idx="22827">
                  <c:v>1344571200</c:v>
                </c:pt>
                <c:pt idx="22828">
                  <c:v>1344574800</c:v>
                </c:pt>
                <c:pt idx="22829">
                  <c:v>1344578400</c:v>
                </c:pt>
                <c:pt idx="22830">
                  <c:v>1344582000</c:v>
                </c:pt>
                <c:pt idx="22831">
                  <c:v>1344585600</c:v>
                </c:pt>
                <c:pt idx="22832">
                  <c:v>1344589200</c:v>
                </c:pt>
                <c:pt idx="22833">
                  <c:v>1344592800</c:v>
                </c:pt>
                <c:pt idx="22834">
                  <c:v>1344596400</c:v>
                </c:pt>
                <c:pt idx="22835">
                  <c:v>1344600000</c:v>
                </c:pt>
                <c:pt idx="22836">
                  <c:v>1344603600</c:v>
                </c:pt>
                <c:pt idx="22837">
                  <c:v>1344607200</c:v>
                </c:pt>
                <c:pt idx="22838">
                  <c:v>1344610800</c:v>
                </c:pt>
                <c:pt idx="22839">
                  <c:v>1344614400</c:v>
                </c:pt>
                <c:pt idx="22840">
                  <c:v>1344618000</c:v>
                </c:pt>
                <c:pt idx="22841">
                  <c:v>1344621600</c:v>
                </c:pt>
                <c:pt idx="22842">
                  <c:v>1344625200</c:v>
                </c:pt>
                <c:pt idx="22843">
                  <c:v>1344628800</c:v>
                </c:pt>
                <c:pt idx="22844">
                  <c:v>1344632400</c:v>
                </c:pt>
                <c:pt idx="22845">
                  <c:v>1344636000</c:v>
                </c:pt>
                <c:pt idx="22846">
                  <c:v>1344639600</c:v>
                </c:pt>
                <c:pt idx="22847">
                  <c:v>1344643200</c:v>
                </c:pt>
                <c:pt idx="22848">
                  <c:v>1344646800</c:v>
                </c:pt>
                <c:pt idx="22849">
                  <c:v>1344650400</c:v>
                </c:pt>
                <c:pt idx="22850">
                  <c:v>1344654000</c:v>
                </c:pt>
                <c:pt idx="22851">
                  <c:v>1344657600</c:v>
                </c:pt>
                <c:pt idx="22852">
                  <c:v>1344661200</c:v>
                </c:pt>
                <c:pt idx="22853">
                  <c:v>1344664800</c:v>
                </c:pt>
                <c:pt idx="22854">
                  <c:v>1344668400</c:v>
                </c:pt>
                <c:pt idx="22855">
                  <c:v>1344672000</c:v>
                </c:pt>
                <c:pt idx="22856">
                  <c:v>1344675600</c:v>
                </c:pt>
                <c:pt idx="22857">
                  <c:v>1344679200</c:v>
                </c:pt>
                <c:pt idx="22858">
                  <c:v>1344682800</c:v>
                </c:pt>
                <c:pt idx="22859">
                  <c:v>1344686400</c:v>
                </c:pt>
                <c:pt idx="22860">
                  <c:v>1344690000</c:v>
                </c:pt>
                <c:pt idx="22861">
                  <c:v>1344693600</c:v>
                </c:pt>
                <c:pt idx="22862">
                  <c:v>1344697200</c:v>
                </c:pt>
                <c:pt idx="22863">
                  <c:v>1344700800</c:v>
                </c:pt>
                <c:pt idx="22864">
                  <c:v>1344704400</c:v>
                </c:pt>
                <c:pt idx="22865">
                  <c:v>1344708000</c:v>
                </c:pt>
                <c:pt idx="22866">
                  <c:v>1344711600</c:v>
                </c:pt>
                <c:pt idx="22867">
                  <c:v>1344715200</c:v>
                </c:pt>
                <c:pt idx="22868">
                  <c:v>1344718800</c:v>
                </c:pt>
                <c:pt idx="22869">
                  <c:v>1344722400</c:v>
                </c:pt>
                <c:pt idx="22870">
                  <c:v>1344726000</c:v>
                </c:pt>
                <c:pt idx="22871">
                  <c:v>1344729600</c:v>
                </c:pt>
                <c:pt idx="22872">
                  <c:v>1344733200</c:v>
                </c:pt>
                <c:pt idx="22873">
                  <c:v>1344736800</c:v>
                </c:pt>
                <c:pt idx="22874">
                  <c:v>1344740400</c:v>
                </c:pt>
                <c:pt idx="22875">
                  <c:v>1344744000</c:v>
                </c:pt>
                <c:pt idx="22876">
                  <c:v>1344747600</c:v>
                </c:pt>
                <c:pt idx="22877">
                  <c:v>1344751200</c:v>
                </c:pt>
                <c:pt idx="22878">
                  <c:v>1344754800</c:v>
                </c:pt>
                <c:pt idx="22879">
                  <c:v>1344758400</c:v>
                </c:pt>
                <c:pt idx="22880">
                  <c:v>1344762000</c:v>
                </c:pt>
                <c:pt idx="22881">
                  <c:v>1344765600</c:v>
                </c:pt>
                <c:pt idx="22882">
                  <c:v>1344769200</c:v>
                </c:pt>
                <c:pt idx="22883">
                  <c:v>1344772800</c:v>
                </c:pt>
                <c:pt idx="22884">
                  <c:v>1344776400</c:v>
                </c:pt>
                <c:pt idx="22885">
                  <c:v>1344780000</c:v>
                </c:pt>
                <c:pt idx="22886">
                  <c:v>1344783600</c:v>
                </c:pt>
                <c:pt idx="22887">
                  <c:v>1344787200</c:v>
                </c:pt>
                <c:pt idx="22888">
                  <c:v>1344790800</c:v>
                </c:pt>
                <c:pt idx="22889">
                  <c:v>1344794400</c:v>
                </c:pt>
                <c:pt idx="22890">
                  <c:v>1344798000</c:v>
                </c:pt>
                <c:pt idx="22891">
                  <c:v>1344801600</c:v>
                </c:pt>
                <c:pt idx="22892">
                  <c:v>1344805200</c:v>
                </c:pt>
                <c:pt idx="22893">
                  <c:v>1344808800</c:v>
                </c:pt>
                <c:pt idx="22894">
                  <c:v>1344812400</c:v>
                </c:pt>
                <c:pt idx="22895">
                  <c:v>1344816000</c:v>
                </c:pt>
                <c:pt idx="22896">
                  <c:v>1344819600</c:v>
                </c:pt>
                <c:pt idx="22897">
                  <c:v>1344823200</c:v>
                </c:pt>
                <c:pt idx="22898">
                  <c:v>1344826800</c:v>
                </c:pt>
                <c:pt idx="22899">
                  <c:v>1344830400</c:v>
                </c:pt>
                <c:pt idx="22900">
                  <c:v>1344834000</c:v>
                </c:pt>
                <c:pt idx="22901">
                  <c:v>1344837600</c:v>
                </c:pt>
                <c:pt idx="22902">
                  <c:v>1344841200</c:v>
                </c:pt>
                <c:pt idx="22903">
                  <c:v>1344844800</c:v>
                </c:pt>
                <c:pt idx="22904">
                  <c:v>1344848400</c:v>
                </c:pt>
                <c:pt idx="22905">
                  <c:v>1344852000</c:v>
                </c:pt>
                <c:pt idx="22906">
                  <c:v>1344855600</c:v>
                </c:pt>
                <c:pt idx="22907">
                  <c:v>1344859200</c:v>
                </c:pt>
                <c:pt idx="22908">
                  <c:v>1344862800</c:v>
                </c:pt>
                <c:pt idx="22909">
                  <c:v>1344866400</c:v>
                </c:pt>
                <c:pt idx="22910">
                  <c:v>1344870000</c:v>
                </c:pt>
                <c:pt idx="22911">
                  <c:v>1344873600</c:v>
                </c:pt>
                <c:pt idx="22912">
                  <c:v>1344877200</c:v>
                </c:pt>
                <c:pt idx="22913">
                  <c:v>1344880800</c:v>
                </c:pt>
                <c:pt idx="22914">
                  <c:v>1344884400</c:v>
                </c:pt>
                <c:pt idx="22915">
                  <c:v>1344888000</c:v>
                </c:pt>
                <c:pt idx="22916">
                  <c:v>1344891600</c:v>
                </c:pt>
                <c:pt idx="22917">
                  <c:v>1344895200</c:v>
                </c:pt>
                <c:pt idx="22918">
                  <c:v>1344898800</c:v>
                </c:pt>
                <c:pt idx="22919">
                  <c:v>1344902400</c:v>
                </c:pt>
                <c:pt idx="22920">
                  <c:v>1344906000</c:v>
                </c:pt>
                <c:pt idx="22921">
                  <c:v>1344909600</c:v>
                </c:pt>
                <c:pt idx="22922">
                  <c:v>1344913200</c:v>
                </c:pt>
                <c:pt idx="22923">
                  <c:v>1344916800</c:v>
                </c:pt>
                <c:pt idx="22924">
                  <c:v>1344920400</c:v>
                </c:pt>
                <c:pt idx="22925">
                  <c:v>1344924000</c:v>
                </c:pt>
                <c:pt idx="22926">
                  <c:v>1344927600</c:v>
                </c:pt>
                <c:pt idx="22927">
                  <c:v>1344931200</c:v>
                </c:pt>
                <c:pt idx="22928">
                  <c:v>1344934800</c:v>
                </c:pt>
                <c:pt idx="22929">
                  <c:v>1344938400</c:v>
                </c:pt>
                <c:pt idx="22930">
                  <c:v>1344942000</c:v>
                </c:pt>
                <c:pt idx="22931">
                  <c:v>1344945600</c:v>
                </c:pt>
                <c:pt idx="22932">
                  <c:v>1344949200</c:v>
                </c:pt>
                <c:pt idx="22933">
                  <c:v>1344952800</c:v>
                </c:pt>
                <c:pt idx="22934">
                  <c:v>1344956400</c:v>
                </c:pt>
                <c:pt idx="22935">
                  <c:v>1344960000</c:v>
                </c:pt>
                <c:pt idx="22936">
                  <c:v>1344963600</c:v>
                </c:pt>
                <c:pt idx="22937">
                  <c:v>1344967200</c:v>
                </c:pt>
                <c:pt idx="22938">
                  <c:v>1344970800</c:v>
                </c:pt>
                <c:pt idx="22939">
                  <c:v>1344974400</c:v>
                </c:pt>
                <c:pt idx="22940">
                  <c:v>1344978000</c:v>
                </c:pt>
                <c:pt idx="22941">
                  <c:v>1344981600</c:v>
                </c:pt>
                <c:pt idx="22942">
                  <c:v>1344985200</c:v>
                </c:pt>
                <c:pt idx="22943">
                  <c:v>1344988800</c:v>
                </c:pt>
                <c:pt idx="22944">
                  <c:v>1344992400</c:v>
                </c:pt>
                <c:pt idx="22945">
                  <c:v>1344996000</c:v>
                </c:pt>
                <c:pt idx="22946">
                  <c:v>1344999600</c:v>
                </c:pt>
                <c:pt idx="22947">
                  <c:v>1345003200</c:v>
                </c:pt>
                <c:pt idx="22948">
                  <c:v>1345006800</c:v>
                </c:pt>
                <c:pt idx="22949">
                  <c:v>1345010400</c:v>
                </c:pt>
                <c:pt idx="22950">
                  <c:v>1345014000</c:v>
                </c:pt>
                <c:pt idx="22951">
                  <c:v>1345017600</c:v>
                </c:pt>
                <c:pt idx="22952">
                  <c:v>1345021200</c:v>
                </c:pt>
                <c:pt idx="22953">
                  <c:v>1345024800</c:v>
                </c:pt>
                <c:pt idx="22954">
                  <c:v>1345028400</c:v>
                </c:pt>
                <c:pt idx="22955">
                  <c:v>1345032000</c:v>
                </c:pt>
                <c:pt idx="22956">
                  <c:v>1345035600</c:v>
                </c:pt>
                <c:pt idx="22957">
                  <c:v>1345039200</c:v>
                </c:pt>
                <c:pt idx="22958">
                  <c:v>1345042800</c:v>
                </c:pt>
                <c:pt idx="22959">
                  <c:v>1345046400</c:v>
                </c:pt>
                <c:pt idx="22960">
                  <c:v>1345050000</c:v>
                </c:pt>
                <c:pt idx="22961">
                  <c:v>1345053600</c:v>
                </c:pt>
                <c:pt idx="22962">
                  <c:v>1345057200</c:v>
                </c:pt>
                <c:pt idx="22963">
                  <c:v>1345060800</c:v>
                </c:pt>
                <c:pt idx="22964">
                  <c:v>1345064400</c:v>
                </c:pt>
                <c:pt idx="22965">
                  <c:v>1345068000</c:v>
                </c:pt>
                <c:pt idx="22966">
                  <c:v>1345071600</c:v>
                </c:pt>
                <c:pt idx="22967">
                  <c:v>1345075200</c:v>
                </c:pt>
                <c:pt idx="22968">
                  <c:v>1345078800</c:v>
                </c:pt>
                <c:pt idx="22969">
                  <c:v>1345082400</c:v>
                </c:pt>
                <c:pt idx="22970">
                  <c:v>1345086000</c:v>
                </c:pt>
                <c:pt idx="22971">
                  <c:v>1345089600</c:v>
                </c:pt>
                <c:pt idx="22972">
                  <c:v>1345093200</c:v>
                </c:pt>
                <c:pt idx="22973">
                  <c:v>1345096800</c:v>
                </c:pt>
                <c:pt idx="22974">
                  <c:v>1345100400</c:v>
                </c:pt>
                <c:pt idx="22975">
                  <c:v>1345104000</c:v>
                </c:pt>
                <c:pt idx="22976">
                  <c:v>1345107600</c:v>
                </c:pt>
                <c:pt idx="22977">
                  <c:v>1345111200</c:v>
                </c:pt>
                <c:pt idx="22978">
                  <c:v>1345114800</c:v>
                </c:pt>
                <c:pt idx="22979">
                  <c:v>1345118400</c:v>
                </c:pt>
                <c:pt idx="22980">
                  <c:v>1345122000</c:v>
                </c:pt>
                <c:pt idx="22981">
                  <c:v>1345125600</c:v>
                </c:pt>
                <c:pt idx="22982">
                  <c:v>1345129200</c:v>
                </c:pt>
                <c:pt idx="22983">
                  <c:v>1345132800</c:v>
                </c:pt>
                <c:pt idx="22984">
                  <c:v>1345136400</c:v>
                </c:pt>
                <c:pt idx="22985">
                  <c:v>1345140000</c:v>
                </c:pt>
                <c:pt idx="22986">
                  <c:v>1345143600</c:v>
                </c:pt>
                <c:pt idx="22987">
                  <c:v>1345147200</c:v>
                </c:pt>
                <c:pt idx="22988">
                  <c:v>1345150800</c:v>
                </c:pt>
                <c:pt idx="22989">
                  <c:v>1345154400</c:v>
                </c:pt>
                <c:pt idx="22990">
                  <c:v>1345158000</c:v>
                </c:pt>
                <c:pt idx="22991">
                  <c:v>1345161600</c:v>
                </c:pt>
                <c:pt idx="22992">
                  <c:v>1345165200</c:v>
                </c:pt>
                <c:pt idx="22993">
                  <c:v>1345168800</c:v>
                </c:pt>
                <c:pt idx="22994">
                  <c:v>1345172400</c:v>
                </c:pt>
                <c:pt idx="22995">
                  <c:v>1345176000</c:v>
                </c:pt>
                <c:pt idx="22996">
                  <c:v>1345179600</c:v>
                </c:pt>
                <c:pt idx="22997">
                  <c:v>1345183200</c:v>
                </c:pt>
                <c:pt idx="22998">
                  <c:v>1345186800</c:v>
                </c:pt>
                <c:pt idx="22999">
                  <c:v>1345190400</c:v>
                </c:pt>
                <c:pt idx="23000">
                  <c:v>1345194000</c:v>
                </c:pt>
                <c:pt idx="23001">
                  <c:v>1345197600</c:v>
                </c:pt>
                <c:pt idx="23002">
                  <c:v>1345201200</c:v>
                </c:pt>
                <c:pt idx="23003">
                  <c:v>1345204800</c:v>
                </c:pt>
                <c:pt idx="23004">
                  <c:v>1345208400</c:v>
                </c:pt>
                <c:pt idx="23005">
                  <c:v>1345212000</c:v>
                </c:pt>
                <c:pt idx="23006">
                  <c:v>1345215600</c:v>
                </c:pt>
                <c:pt idx="23007">
                  <c:v>1345219200</c:v>
                </c:pt>
                <c:pt idx="23008">
                  <c:v>1345222800</c:v>
                </c:pt>
                <c:pt idx="23009">
                  <c:v>1345226400</c:v>
                </c:pt>
                <c:pt idx="23010">
                  <c:v>1345230000</c:v>
                </c:pt>
                <c:pt idx="23011">
                  <c:v>1345233600</c:v>
                </c:pt>
                <c:pt idx="23012">
                  <c:v>1345237200</c:v>
                </c:pt>
                <c:pt idx="23013">
                  <c:v>1345240800</c:v>
                </c:pt>
                <c:pt idx="23014">
                  <c:v>1345244400</c:v>
                </c:pt>
                <c:pt idx="23015">
                  <c:v>1345248000</c:v>
                </c:pt>
                <c:pt idx="23016">
                  <c:v>1345251600</c:v>
                </c:pt>
                <c:pt idx="23017">
                  <c:v>1345255200</c:v>
                </c:pt>
                <c:pt idx="23018">
                  <c:v>1345258800</c:v>
                </c:pt>
                <c:pt idx="23019">
                  <c:v>1345262400</c:v>
                </c:pt>
                <c:pt idx="23020">
                  <c:v>1345266000</c:v>
                </c:pt>
                <c:pt idx="23021">
                  <c:v>1345269600</c:v>
                </c:pt>
                <c:pt idx="23022">
                  <c:v>1345273200</c:v>
                </c:pt>
                <c:pt idx="23023">
                  <c:v>1345276800</c:v>
                </c:pt>
                <c:pt idx="23024">
                  <c:v>1345280400</c:v>
                </c:pt>
                <c:pt idx="23025">
                  <c:v>1345284000</c:v>
                </c:pt>
                <c:pt idx="23026">
                  <c:v>1345287600</c:v>
                </c:pt>
                <c:pt idx="23027">
                  <c:v>1345291200</c:v>
                </c:pt>
                <c:pt idx="23028">
                  <c:v>1345294800</c:v>
                </c:pt>
                <c:pt idx="23029">
                  <c:v>1345298400</c:v>
                </c:pt>
                <c:pt idx="23030">
                  <c:v>1345302000</c:v>
                </c:pt>
                <c:pt idx="23031">
                  <c:v>1345305600</c:v>
                </c:pt>
                <c:pt idx="23032">
                  <c:v>1345309200</c:v>
                </c:pt>
                <c:pt idx="23033">
                  <c:v>1345312800</c:v>
                </c:pt>
                <c:pt idx="23034">
                  <c:v>1345316400</c:v>
                </c:pt>
                <c:pt idx="23035">
                  <c:v>1345320000</c:v>
                </c:pt>
                <c:pt idx="23036">
                  <c:v>1345323600</c:v>
                </c:pt>
                <c:pt idx="23037">
                  <c:v>1345327200</c:v>
                </c:pt>
                <c:pt idx="23038">
                  <c:v>1345330800</c:v>
                </c:pt>
                <c:pt idx="23039">
                  <c:v>1345334400</c:v>
                </c:pt>
                <c:pt idx="23040">
                  <c:v>1345338000</c:v>
                </c:pt>
                <c:pt idx="23041">
                  <c:v>1345341600</c:v>
                </c:pt>
                <c:pt idx="23042">
                  <c:v>1345345200</c:v>
                </c:pt>
                <c:pt idx="23043">
                  <c:v>1345348800</c:v>
                </c:pt>
                <c:pt idx="23044">
                  <c:v>1345352400</c:v>
                </c:pt>
                <c:pt idx="23045">
                  <c:v>1345356000</c:v>
                </c:pt>
                <c:pt idx="23046">
                  <c:v>1345359600</c:v>
                </c:pt>
                <c:pt idx="23047">
                  <c:v>1345363200</c:v>
                </c:pt>
                <c:pt idx="23048">
                  <c:v>1345366800</c:v>
                </c:pt>
                <c:pt idx="23049">
                  <c:v>1345370400</c:v>
                </c:pt>
                <c:pt idx="23050">
                  <c:v>1345374000</c:v>
                </c:pt>
                <c:pt idx="23051">
                  <c:v>1345377600</c:v>
                </c:pt>
                <c:pt idx="23052">
                  <c:v>1345381200</c:v>
                </c:pt>
                <c:pt idx="23053">
                  <c:v>1345384800</c:v>
                </c:pt>
                <c:pt idx="23054">
                  <c:v>1345388400</c:v>
                </c:pt>
                <c:pt idx="23055">
                  <c:v>1345392000</c:v>
                </c:pt>
                <c:pt idx="23056">
                  <c:v>1345395600</c:v>
                </c:pt>
                <c:pt idx="23057">
                  <c:v>1345399200</c:v>
                </c:pt>
                <c:pt idx="23058">
                  <c:v>1345402800</c:v>
                </c:pt>
                <c:pt idx="23059">
                  <c:v>1345406400</c:v>
                </c:pt>
                <c:pt idx="23060">
                  <c:v>1345410000</c:v>
                </c:pt>
                <c:pt idx="23061">
                  <c:v>1345413600</c:v>
                </c:pt>
                <c:pt idx="23062">
                  <c:v>1345417200</c:v>
                </c:pt>
                <c:pt idx="23063">
                  <c:v>1345420800</c:v>
                </c:pt>
                <c:pt idx="23064">
                  <c:v>1345424400</c:v>
                </c:pt>
                <c:pt idx="23065">
                  <c:v>1345428000</c:v>
                </c:pt>
                <c:pt idx="23066">
                  <c:v>1345431600</c:v>
                </c:pt>
                <c:pt idx="23067">
                  <c:v>1345435200</c:v>
                </c:pt>
                <c:pt idx="23068">
                  <c:v>1345438800</c:v>
                </c:pt>
                <c:pt idx="23069">
                  <c:v>1345442400</c:v>
                </c:pt>
                <c:pt idx="23070">
                  <c:v>1345446000</c:v>
                </c:pt>
                <c:pt idx="23071">
                  <c:v>1345449600</c:v>
                </c:pt>
                <c:pt idx="23072">
                  <c:v>1345453200</c:v>
                </c:pt>
                <c:pt idx="23073">
                  <c:v>1345456800</c:v>
                </c:pt>
                <c:pt idx="23074">
                  <c:v>1345460400</c:v>
                </c:pt>
                <c:pt idx="23075">
                  <c:v>1345464000</c:v>
                </c:pt>
                <c:pt idx="23076">
                  <c:v>1345467600</c:v>
                </c:pt>
                <c:pt idx="23077">
                  <c:v>1345471200</c:v>
                </c:pt>
                <c:pt idx="23078">
                  <c:v>1345474800</c:v>
                </c:pt>
                <c:pt idx="23079">
                  <c:v>1345478400</c:v>
                </c:pt>
                <c:pt idx="23080">
                  <c:v>1345482000</c:v>
                </c:pt>
                <c:pt idx="23081">
                  <c:v>1345485600</c:v>
                </c:pt>
                <c:pt idx="23082">
                  <c:v>1345489200</c:v>
                </c:pt>
                <c:pt idx="23083">
                  <c:v>1345492800</c:v>
                </c:pt>
                <c:pt idx="23084">
                  <c:v>1345496400</c:v>
                </c:pt>
                <c:pt idx="23085">
                  <c:v>1345500000</c:v>
                </c:pt>
                <c:pt idx="23086">
                  <c:v>1345503600</c:v>
                </c:pt>
                <c:pt idx="23087">
                  <c:v>1345507200</c:v>
                </c:pt>
                <c:pt idx="23088">
                  <c:v>1345510800</c:v>
                </c:pt>
                <c:pt idx="23089">
                  <c:v>1345514400</c:v>
                </c:pt>
                <c:pt idx="23090">
                  <c:v>1345518000</c:v>
                </c:pt>
                <c:pt idx="23091">
                  <c:v>1345521600</c:v>
                </c:pt>
                <c:pt idx="23092">
                  <c:v>1345525200</c:v>
                </c:pt>
                <c:pt idx="23093">
                  <c:v>1345528800</c:v>
                </c:pt>
                <c:pt idx="23094">
                  <c:v>1345532400</c:v>
                </c:pt>
                <c:pt idx="23095">
                  <c:v>1345536000</c:v>
                </c:pt>
                <c:pt idx="23096">
                  <c:v>1345539600</c:v>
                </c:pt>
                <c:pt idx="23097">
                  <c:v>1345543200</c:v>
                </c:pt>
                <c:pt idx="23098">
                  <c:v>1345546800</c:v>
                </c:pt>
                <c:pt idx="23099">
                  <c:v>1345550400</c:v>
                </c:pt>
                <c:pt idx="23100">
                  <c:v>1345554000</c:v>
                </c:pt>
                <c:pt idx="23101">
                  <c:v>1345557600</c:v>
                </c:pt>
                <c:pt idx="23102">
                  <c:v>1345561200</c:v>
                </c:pt>
                <c:pt idx="23103">
                  <c:v>1345564800</c:v>
                </c:pt>
                <c:pt idx="23104">
                  <c:v>1345568400</c:v>
                </c:pt>
                <c:pt idx="23105">
                  <c:v>1345572000</c:v>
                </c:pt>
                <c:pt idx="23106">
                  <c:v>1345575600</c:v>
                </c:pt>
                <c:pt idx="23107">
                  <c:v>1345579200</c:v>
                </c:pt>
                <c:pt idx="23108">
                  <c:v>1345582800</c:v>
                </c:pt>
                <c:pt idx="23109">
                  <c:v>1345586400</c:v>
                </c:pt>
                <c:pt idx="23110">
                  <c:v>1345590000</c:v>
                </c:pt>
                <c:pt idx="23111">
                  <c:v>1345593600</c:v>
                </c:pt>
                <c:pt idx="23112">
                  <c:v>1345597200</c:v>
                </c:pt>
                <c:pt idx="23113">
                  <c:v>1345600800</c:v>
                </c:pt>
                <c:pt idx="23114">
                  <c:v>1345604400</c:v>
                </c:pt>
                <c:pt idx="23115">
                  <c:v>1345608000</c:v>
                </c:pt>
                <c:pt idx="23116">
                  <c:v>1345611600</c:v>
                </c:pt>
                <c:pt idx="23117">
                  <c:v>1345615200</c:v>
                </c:pt>
                <c:pt idx="23118">
                  <c:v>1345618800</c:v>
                </c:pt>
                <c:pt idx="23119">
                  <c:v>1345622400</c:v>
                </c:pt>
                <c:pt idx="23120">
                  <c:v>1345626000</c:v>
                </c:pt>
                <c:pt idx="23121">
                  <c:v>1345629600</c:v>
                </c:pt>
                <c:pt idx="23122">
                  <c:v>1345633200</c:v>
                </c:pt>
                <c:pt idx="23123">
                  <c:v>1345636800</c:v>
                </c:pt>
                <c:pt idx="23124">
                  <c:v>1345640400</c:v>
                </c:pt>
                <c:pt idx="23125">
                  <c:v>1345644000</c:v>
                </c:pt>
                <c:pt idx="23126">
                  <c:v>1345647600</c:v>
                </c:pt>
                <c:pt idx="23127">
                  <c:v>1345651200</c:v>
                </c:pt>
                <c:pt idx="23128">
                  <c:v>1345654800</c:v>
                </c:pt>
                <c:pt idx="23129">
                  <c:v>1345658400</c:v>
                </c:pt>
                <c:pt idx="23130">
                  <c:v>1345662000</c:v>
                </c:pt>
                <c:pt idx="23131">
                  <c:v>1345665600</c:v>
                </c:pt>
                <c:pt idx="23132">
                  <c:v>1345669200</c:v>
                </c:pt>
                <c:pt idx="23133">
                  <c:v>1345672800</c:v>
                </c:pt>
                <c:pt idx="23134">
                  <c:v>1345676400</c:v>
                </c:pt>
                <c:pt idx="23135">
                  <c:v>1345680000</c:v>
                </c:pt>
                <c:pt idx="23136">
                  <c:v>1345683600</c:v>
                </c:pt>
                <c:pt idx="23137">
                  <c:v>1345687200</c:v>
                </c:pt>
                <c:pt idx="23138">
                  <c:v>1345690800</c:v>
                </c:pt>
                <c:pt idx="23139">
                  <c:v>1345694400</c:v>
                </c:pt>
                <c:pt idx="23140">
                  <c:v>1345698000</c:v>
                </c:pt>
                <c:pt idx="23141">
                  <c:v>1345701600</c:v>
                </c:pt>
                <c:pt idx="23142">
                  <c:v>1345705200</c:v>
                </c:pt>
                <c:pt idx="23143">
                  <c:v>1345708800</c:v>
                </c:pt>
                <c:pt idx="23144">
                  <c:v>1345712400</c:v>
                </c:pt>
                <c:pt idx="23145">
                  <c:v>1345716000</c:v>
                </c:pt>
                <c:pt idx="23146">
                  <c:v>1345719600</c:v>
                </c:pt>
                <c:pt idx="23147">
                  <c:v>1345723200</c:v>
                </c:pt>
                <c:pt idx="23148">
                  <c:v>1345726800</c:v>
                </c:pt>
                <c:pt idx="23149">
                  <c:v>1345730400</c:v>
                </c:pt>
                <c:pt idx="23150">
                  <c:v>1345734000</c:v>
                </c:pt>
                <c:pt idx="23151">
                  <c:v>1345737600</c:v>
                </c:pt>
                <c:pt idx="23152">
                  <c:v>1345741200</c:v>
                </c:pt>
                <c:pt idx="23153">
                  <c:v>1345744800</c:v>
                </c:pt>
                <c:pt idx="23154">
                  <c:v>1345748400</c:v>
                </c:pt>
                <c:pt idx="23155">
                  <c:v>1345752000</c:v>
                </c:pt>
                <c:pt idx="23156">
                  <c:v>1345755600</c:v>
                </c:pt>
                <c:pt idx="23157">
                  <c:v>1345759200</c:v>
                </c:pt>
                <c:pt idx="23158">
                  <c:v>1345762800</c:v>
                </c:pt>
                <c:pt idx="23159">
                  <c:v>1345766400</c:v>
                </c:pt>
                <c:pt idx="23160">
                  <c:v>1345770000</c:v>
                </c:pt>
                <c:pt idx="23161">
                  <c:v>1345773600</c:v>
                </c:pt>
                <c:pt idx="23162">
                  <c:v>1345777200</c:v>
                </c:pt>
                <c:pt idx="23163">
                  <c:v>1345780800</c:v>
                </c:pt>
                <c:pt idx="23164">
                  <c:v>1345784400</c:v>
                </c:pt>
                <c:pt idx="23165">
                  <c:v>1345788000</c:v>
                </c:pt>
                <c:pt idx="23166">
                  <c:v>1345791600</c:v>
                </c:pt>
                <c:pt idx="23167">
                  <c:v>1345795200</c:v>
                </c:pt>
                <c:pt idx="23168">
                  <c:v>1345798800</c:v>
                </c:pt>
                <c:pt idx="23169">
                  <c:v>1345802400</c:v>
                </c:pt>
                <c:pt idx="23170">
                  <c:v>1345806000</c:v>
                </c:pt>
                <c:pt idx="23171">
                  <c:v>1345809600</c:v>
                </c:pt>
                <c:pt idx="23172">
                  <c:v>1345813200</c:v>
                </c:pt>
                <c:pt idx="23173">
                  <c:v>1345816800</c:v>
                </c:pt>
                <c:pt idx="23174">
                  <c:v>1345820400</c:v>
                </c:pt>
                <c:pt idx="23175">
                  <c:v>1345824000</c:v>
                </c:pt>
                <c:pt idx="23176">
                  <c:v>1345827600</c:v>
                </c:pt>
                <c:pt idx="23177">
                  <c:v>1345831200</c:v>
                </c:pt>
                <c:pt idx="23178">
                  <c:v>1345834800</c:v>
                </c:pt>
                <c:pt idx="23179">
                  <c:v>1345838400</c:v>
                </c:pt>
                <c:pt idx="23180">
                  <c:v>1345842000</c:v>
                </c:pt>
                <c:pt idx="23181">
                  <c:v>1345845600</c:v>
                </c:pt>
                <c:pt idx="23182">
                  <c:v>1345849200</c:v>
                </c:pt>
                <c:pt idx="23183">
                  <c:v>1345852800</c:v>
                </c:pt>
                <c:pt idx="23184">
                  <c:v>1345856400</c:v>
                </c:pt>
                <c:pt idx="23185">
                  <c:v>1345860000</c:v>
                </c:pt>
                <c:pt idx="23186">
                  <c:v>1345863600</c:v>
                </c:pt>
                <c:pt idx="23187">
                  <c:v>1345867200</c:v>
                </c:pt>
                <c:pt idx="23188">
                  <c:v>1345870800</c:v>
                </c:pt>
                <c:pt idx="23189">
                  <c:v>1345874400</c:v>
                </c:pt>
                <c:pt idx="23190">
                  <c:v>1345878000</c:v>
                </c:pt>
                <c:pt idx="23191">
                  <c:v>1345881600</c:v>
                </c:pt>
                <c:pt idx="23192">
                  <c:v>1345885200</c:v>
                </c:pt>
                <c:pt idx="23193">
                  <c:v>1345888800</c:v>
                </c:pt>
                <c:pt idx="23194">
                  <c:v>1345892400</c:v>
                </c:pt>
                <c:pt idx="23195">
                  <c:v>1345896000</c:v>
                </c:pt>
                <c:pt idx="23196">
                  <c:v>1345899600</c:v>
                </c:pt>
                <c:pt idx="23197">
                  <c:v>1345903200</c:v>
                </c:pt>
                <c:pt idx="23198">
                  <c:v>1345906800</c:v>
                </c:pt>
                <c:pt idx="23199">
                  <c:v>1345910400</c:v>
                </c:pt>
                <c:pt idx="23200">
                  <c:v>1345914000</c:v>
                </c:pt>
                <c:pt idx="23201">
                  <c:v>1345917600</c:v>
                </c:pt>
                <c:pt idx="23202">
                  <c:v>1345921200</c:v>
                </c:pt>
                <c:pt idx="23203">
                  <c:v>1345924800</c:v>
                </c:pt>
                <c:pt idx="23204">
                  <c:v>1345928400</c:v>
                </c:pt>
                <c:pt idx="23205">
                  <c:v>1345932000</c:v>
                </c:pt>
                <c:pt idx="23206">
                  <c:v>1345935600</c:v>
                </c:pt>
                <c:pt idx="23207">
                  <c:v>1345939200</c:v>
                </c:pt>
                <c:pt idx="23208">
                  <c:v>1345942800</c:v>
                </c:pt>
                <c:pt idx="23209">
                  <c:v>1345946400</c:v>
                </c:pt>
                <c:pt idx="23210">
                  <c:v>1345950000</c:v>
                </c:pt>
                <c:pt idx="23211">
                  <c:v>1345953600</c:v>
                </c:pt>
                <c:pt idx="23212">
                  <c:v>1345957200</c:v>
                </c:pt>
                <c:pt idx="23213">
                  <c:v>1345960800</c:v>
                </c:pt>
                <c:pt idx="23214">
                  <c:v>1345964400</c:v>
                </c:pt>
                <c:pt idx="23215">
                  <c:v>1345968000</c:v>
                </c:pt>
                <c:pt idx="23216">
                  <c:v>1345971600</c:v>
                </c:pt>
                <c:pt idx="23217">
                  <c:v>1345975200</c:v>
                </c:pt>
                <c:pt idx="23218">
                  <c:v>1345978800</c:v>
                </c:pt>
                <c:pt idx="23219">
                  <c:v>1345982400</c:v>
                </c:pt>
                <c:pt idx="23220">
                  <c:v>1345986000</c:v>
                </c:pt>
                <c:pt idx="23221">
                  <c:v>1345989600</c:v>
                </c:pt>
                <c:pt idx="23222">
                  <c:v>1345993200</c:v>
                </c:pt>
                <c:pt idx="23223">
                  <c:v>1345996800</c:v>
                </c:pt>
                <c:pt idx="23224">
                  <c:v>1346000400</c:v>
                </c:pt>
                <c:pt idx="23225">
                  <c:v>1346004000</c:v>
                </c:pt>
                <c:pt idx="23226">
                  <c:v>1346007600</c:v>
                </c:pt>
                <c:pt idx="23227">
                  <c:v>1346011200</c:v>
                </c:pt>
                <c:pt idx="23228">
                  <c:v>1346014800</c:v>
                </c:pt>
                <c:pt idx="23229">
                  <c:v>1346018400</c:v>
                </c:pt>
                <c:pt idx="23230">
                  <c:v>1346022000</c:v>
                </c:pt>
                <c:pt idx="23231">
                  <c:v>1346025600</c:v>
                </c:pt>
                <c:pt idx="23232">
                  <c:v>1346029200</c:v>
                </c:pt>
                <c:pt idx="23233">
                  <c:v>1346032800</c:v>
                </c:pt>
                <c:pt idx="23234">
                  <c:v>1346036400</c:v>
                </c:pt>
                <c:pt idx="23235">
                  <c:v>1346040000</c:v>
                </c:pt>
                <c:pt idx="23236">
                  <c:v>1346043600</c:v>
                </c:pt>
                <c:pt idx="23237">
                  <c:v>1346047200</c:v>
                </c:pt>
                <c:pt idx="23238">
                  <c:v>1346050800</c:v>
                </c:pt>
                <c:pt idx="23239">
                  <c:v>1346054400</c:v>
                </c:pt>
                <c:pt idx="23240">
                  <c:v>1346058000</c:v>
                </c:pt>
                <c:pt idx="23241">
                  <c:v>1346061600</c:v>
                </c:pt>
                <c:pt idx="23242">
                  <c:v>1346065200</c:v>
                </c:pt>
                <c:pt idx="23243">
                  <c:v>1346068800</c:v>
                </c:pt>
                <c:pt idx="23244">
                  <c:v>1346072400</c:v>
                </c:pt>
                <c:pt idx="23245">
                  <c:v>1346076000</c:v>
                </c:pt>
                <c:pt idx="23246">
                  <c:v>1346079600</c:v>
                </c:pt>
                <c:pt idx="23247">
                  <c:v>1346083200</c:v>
                </c:pt>
                <c:pt idx="23248">
                  <c:v>1346086800</c:v>
                </c:pt>
                <c:pt idx="23249">
                  <c:v>1346090400</c:v>
                </c:pt>
                <c:pt idx="23250">
                  <c:v>1346094000</c:v>
                </c:pt>
                <c:pt idx="23251">
                  <c:v>1346097600</c:v>
                </c:pt>
                <c:pt idx="23252">
                  <c:v>1346101200</c:v>
                </c:pt>
                <c:pt idx="23253">
                  <c:v>1346104800</c:v>
                </c:pt>
                <c:pt idx="23254">
                  <c:v>1346108400</c:v>
                </c:pt>
                <c:pt idx="23255">
                  <c:v>1346112000</c:v>
                </c:pt>
                <c:pt idx="23256">
                  <c:v>1346115600</c:v>
                </c:pt>
                <c:pt idx="23257">
                  <c:v>1346119200</c:v>
                </c:pt>
                <c:pt idx="23258">
                  <c:v>1346122800</c:v>
                </c:pt>
                <c:pt idx="23259">
                  <c:v>1346126400</c:v>
                </c:pt>
                <c:pt idx="23260">
                  <c:v>1346130000</c:v>
                </c:pt>
                <c:pt idx="23261">
                  <c:v>1346133600</c:v>
                </c:pt>
                <c:pt idx="23262">
                  <c:v>1346137200</c:v>
                </c:pt>
                <c:pt idx="23263">
                  <c:v>1346140800</c:v>
                </c:pt>
                <c:pt idx="23264">
                  <c:v>1346144400</c:v>
                </c:pt>
                <c:pt idx="23265">
                  <c:v>1346148000</c:v>
                </c:pt>
                <c:pt idx="23266">
                  <c:v>1346151600</c:v>
                </c:pt>
                <c:pt idx="23267">
                  <c:v>1346155200</c:v>
                </c:pt>
                <c:pt idx="23268">
                  <c:v>1346158800</c:v>
                </c:pt>
                <c:pt idx="23269">
                  <c:v>1346162400</c:v>
                </c:pt>
                <c:pt idx="23270">
                  <c:v>1346166000</c:v>
                </c:pt>
                <c:pt idx="23271">
                  <c:v>1346169600</c:v>
                </c:pt>
                <c:pt idx="23272">
                  <c:v>1346173200</c:v>
                </c:pt>
                <c:pt idx="23273">
                  <c:v>1346176800</c:v>
                </c:pt>
                <c:pt idx="23274">
                  <c:v>1346180400</c:v>
                </c:pt>
                <c:pt idx="23275">
                  <c:v>1346184000</c:v>
                </c:pt>
                <c:pt idx="23276">
                  <c:v>1346187600</c:v>
                </c:pt>
                <c:pt idx="23277">
                  <c:v>1346191200</c:v>
                </c:pt>
                <c:pt idx="23278">
                  <c:v>1346194800</c:v>
                </c:pt>
                <c:pt idx="23279">
                  <c:v>1346198400</c:v>
                </c:pt>
                <c:pt idx="23280">
                  <c:v>1346202000</c:v>
                </c:pt>
                <c:pt idx="23281">
                  <c:v>1346205600</c:v>
                </c:pt>
                <c:pt idx="23282">
                  <c:v>1346209200</c:v>
                </c:pt>
                <c:pt idx="23283">
                  <c:v>1346212800</c:v>
                </c:pt>
                <c:pt idx="23284">
                  <c:v>1346216400</c:v>
                </c:pt>
                <c:pt idx="23285">
                  <c:v>1346220000</c:v>
                </c:pt>
                <c:pt idx="23286">
                  <c:v>1346223600</c:v>
                </c:pt>
                <c:pt idx="23287">
                  <c:v>1346227200</c:v>
                </c:pt>
                <c:pt idx="23288">
                  <c:v>1346230800</c:v>
                </c:pt>
                <c:pt idx="23289">
                  <c:v>1346234400</c:v>
                </c:pt>
                <c:pt idx="23290">
                  <c:v>1346238000</c:v>
                </c:pt>
                <c:pt idx="23291">
                  <c:v>1346241600</c:v>
                </c:pt>
                <c:pt idx="23292">
                  <c:v>1346245200</c:v>
                </c:pt>
                <c:pt idx="23293">
                  <c:v>1346248800</c:v>
                </c:pt>
                <c:pt idx="23294">
                  <c:v>1346252400</c:v>
                </c:pt>
                <c:pt idx="23295">
                  <c:v>1346256000</c:v>
                </c:pt>
                <c:pt idx="23296">
                  <c:v>1346259600</c:v>
                </c:pt>
                <c:pt idx="23297">
                  <c:v>1346263200</c:v>
                </c:pt>
                <c:pt idx="23298">
                  <c:v>1346266800</c:v>
                </c:pt>
                <c:pt idx="23299">
                  <c:v>1346270400</c:v>
                </c:pt>
                <c:pt idx="23300">
                  <c:v>1346274000</c:v>
                </c:pt>
                <c:pt idx="23301">
                  <c:v>1346277600</c:v>
                </c:pt>
                <c:pt idx="23302">
                  <c:v>1346281200</c:v>
                </c:pt>
                <c:pt idx="23303">
                  <c:v>1346284800</c:v>
                </c:pt>
                <c:pt idx="23304">
                  <c:v>1346288400</c:v>
                </c:pt>
                <c:pt idx="23305">
                  <c:v>1346292000</c:v>
                </c:pt>
                <c:pt idx="23306">
                  <c:v>1346295600</c:v>
                </c:pt>
                <c:pt idx="23307">
                  <c:v>1346299200</c:v>
                </c:pt>
                <c:pt idx="23308">
                  <c:v>1346302800</c:v>
                </c:pt>
                <c:pt idx="23309">
                  <c:v>1346306400</c:v>
                </c:pt>
                <c:pt idx="23310">
                  <c:v>1346310000</c:v>
                </c:pt>
                <c:pt idx="23311">
                  <c:v>1346313600</c:v>
                </c:pt>
                <c:pt idx="23312">
                  <c:v>1346317200</c:v>
                </c:pt>
                <c:pt idx="23313">
                  <c:v>1346320800</c:v>
                </c:pt>
                <c:pt idx="23314">
                  <c:v>1346324400</c:v>
                </c:pt>
                <c:pt idx="23315">
                  <c:v>1346328000</c:v>
                </c:pt>
                <c:pt idx="23316">
                  <c:v>1346331600</c:v>
                </c:pt>
                <c:pt idx="23317">
                  <c:v>1346335200</c:v>
                </c:pt>
                <c:pt idx="23318">
                  <c:v>1346338800</c:v>
                </c:pt>
                <c:pt idx="23319">
                  <c:v>1346342400</c:v>
                </c:pt>
                <c:pt idx="23320">
                  <c:v>1346346000</c:v>
                </c:pt>
                <c:pt idx="23321">
                  <c:v>1346349600</c:v>
                </c:pt>
                <c:pt idx="23322">
                  <c:v>1346353200</c:v>
                </c:pt>
                <c:pt idx="23323">
                  <c:v>1346356800</c:v>
                </c:pt>
                <c:pt idx="23324">
                  <c:v>1346360400</c:v>
                </c:pt>
                <c:pt idx="23325">
                  <c:v>1346364000</c:v>
                </c:pt>
                <c:pt idx="23326">
                  <c:v>1346367600</c:v>
                </c:pt>
                <c:pt idx="23327">
                  <c:v>1346371200</c:v>
                </c:pt>
                <c:pt idx="23328">
                  <c:v>1346374800</c:v>
                </c:pt>
                <c:pt idx="23329">
                  <c:v>1346378400</c:v>
                </c:pt>
                <c:pt idx="23330">
                  <c:v>1346382000</c:v>
                </c:pt>
                <c:pt idx="23331">
                  <c:v>1346385600</c:v>
                </c:pt>
                <c:pt idx="23332">
                  <c:v>1346389200</c:v>
                </c:pt>
                <c:pt idx="23333">
                  <c:v>1346392800</c:v>
                </c:pt>
                <c:pt idx="23334">
                  <c:v>1346396400</c:v>
                </c:pt>
                <c:pt idx="23335">
                  <c:v>1346400000</c:v>
                </c:pt>
                <c:pt idx="23336">
                  <c:v>1346403600</c:v>
                </c:pt>
                <c:pt idx="23337">
                  <c:v>1346407200</c:v>
                </c:pt>
                <c:pt idx="23338">
                  <c:v>1346410800</c:v>
                </c:pt>
                <c:pt idx="23339">
                  <c:v>1346414400</c:v>
                </c:pt>
                <c:pt idx="23340">
                  <c:v>1346418000</c:v>
                </c:pt>
                <c:pt idx="23341">
                  <c:v>1346421600</c:v>
                </c:pt>
                <c:pt idx="23342">
                  <c:v>1346425200</c:v>
                </c:pt>
                <c:pt idx="23343">
                  <c:v>1346428800</c:v>
                </c:pt>
                <c:pt idx="23344">
                  <c:v>1346432400</c:v>
                </c:pt>
                <c:pt idx="23345">
                  <c:v>1346436000</c:v>
                </c:pt>
                <c:pt idx="23346">
                  <c:v>1346439600</c:v>
                </c:pt>
                <c:pt idx="23347">
                  <c:v>1346443200</c:v>
                </c:pt>
                <c:pt idx="23348">
                  <c:v>1346446800</c:v>
                </c:pt>
                <c:pt idx="23349">
                  <c:v>1346450400</c:v>
                </c:pt>
                <c:pt idx="23350">
                  <c:v>1346454000</c:v>
                </c:pt>
                <c:pt idx="23351">
                  <c:v>1346457600</c:v>
                </c:pt>
                <c:pt idx="23352">
                  <c:v>1346461200</c:v>
                </c:pt>
                <c:pt idx="23353">
                  <c:v>1346464800</c:v>
                </c:pt>
                <c:pt idx="23354">
                  <c:v>1346468400</c:v>
                </c:pt>
                <c:pt idx="23355">
                  <c:v>1346472000</c:v>
                </c:pt>
                <c:pt idx="23356">
                  <c:v>1346475600</c:v>
                </c:pt>
                <c:pt idx="23357">
                  <c:v>1346479200</c:v>
                </c:pt>
                <c:pt idx="23358">
                  <c:v>1346482800</c:v>
                </c:pt>
                <c:pt idx="23359">
                  <c:v>1346486400</c:v>
                </c:pt>
                <c:pt idx="23360">
                  <c:v>1346490000</c:v>
                </c:pt>
                <c:pt idx="23361">
                  <c:v>1346493600</c:v>
                </c:pt>
                <c:pt idx="23362">
                  <c:v>1346497200</c:v>
                </c:pt>
                <c:pt idx="23363">
                  <c:v>1346500800</c:v>
                </c:pt>
                <c:pt idx="23364">
                  <c:v>1346504400</c:v>
                </c:pt>
                <c:pt idx="23365">
                  <c:v>1346508000</c:v>
                </c:pt>
                <c:pt idx="23366">
                  <c:v>1346511600</c:v>
                </c:pt>
                <c:pt idx="23367">
                  <c:v>1346515200</c:v>
                </c:pt>
                <c:pt idx="23368">
                  <c:v>1346518800</c:v>
                </c:pt>
                <c:pt idx="23369">
                  <c:v>1346522400</c:v>
                </c:pt>
                <c:pt idx="23370">
                  <c:v>1346526000</c:v>
                </c:pt>
                <c:pt idx="23371">
                  <c:v>1346529600</c:v>
                </c:pt>
                <c:pt idx="23372">
                  <c:v>1346533200</c:v>
                </c:pt>
                <c:pt idx="23373">
                  <c:v>1346536800</c:v>
                </c:pt>
                <c:pt idx="23374">
                  <c:v>1346540400</c:v>
                </c:pt>
                <c:pt idx="23375">
                  <c:v>1346544000</c:v>
                </c:pt>
                <c:pt idx="23376">
                  <c:v>1346547600</c:v>
                </c:pt>
                <c:pt idx="23377">
                  <c:v>1346551200</c:v>
                </c:pt>
                <c:pt idx="23378">
                  <c:v>1346554800</c:v>
                </c:pt>
                <c:pt idx="23379">
                  <c:v>1346558400</c:v>
                </c:pt>
                <c:pt idx="23380">
                  <c:v>1346562000</c:v>
                </c:pt>
                <c:pt idx="23381">
                  <c:v>1346565600</c:v>
                </c:pt>
                <c:pt idx="23382">
                  <c:v>1346569200</c:v>
                </c:pt>
                <c:pt idx="23383">
                  <c:v>1346572800</c:v>
                </c:pt>
                <c:pt idx="23384">
                  <c:v>1346576400</c:v>
                </c:pt>
                <c:pt idx="23385">
                  <c:v>1346580000</c:v>
                </c:pt>
                <c:pt idx="23386">
                  <c:v>1346583600</c:v>
                </c:pt>
                <c:pt idx="23387">
                  <c:v>1346587200</c:v>
                </c:pt>
                <c:pt idx="23388">
                  <c:v>1346590800</c:v>
                </c:pt>
                <c:pt idx="23389">
                  <c:v>1346594400</c:v>
                </c:pt>
                <c:pt idx="23390">
                  <c:v>1346598000</c:v>
                </c:pt>
                <c:pt idx="23391">
                  <c:v>1346601600</c:v>
                </c:pt>
                <c:pt idx="23392">
                  <c:v>1346605200</c:v>
                </c:pt>
                <c:pt idx="23393">
                  <c:v>1346608800</c:v>
                </c:pt>
                <c:pt idx="23394">
                  <c:v>1346612400</c:v>
                </c:pt>
                <c:pt idx="23395">
                  <c:v>1346616000</c:v>
                </c:pt>
                <c:pt idx="23396">
                  <c:v>1346619600</c:v>
                </c:pt>
                <c:pt idx="23397">
                  <c:v>1346623200</c:v>
                </c:pt>
                <c:pt idx="23398">
                  <c:v>1346626800</c:v>
                </c:pt>
                <c:pt idx="23399">
                  <c:v>1346630400</c:v>
                </c:pt>
                <c:pt idx="23400">
                  <c:v>1346634000</c:v>
                </c:pt>
                <c:pt idx="23401">
                  <c:v>1346637600</c:v>
                </c:pt>
                <c:pt idx="23402">
                  <c:v>1346641200</c:v>
                </c:pt>
                <c:pt idx="23403">
                  <c:v>1346644800</c:v>
                </c:pt>
                <c:pt idx="23404">
                  <c:v>1346648400</c:v>
                </c:pt>
                <c:pt idx="23405">
                  <c:v>1346652000</c:v>
                </c:pt>
                <c:pt idx="23406">
                  <c:v>1346655600</c:v>
                </c:pt>
                <c:pt idx="23407">
                  <c:v>1346659200</c:v>
                </c:pt>
                <c:pt idx="23408">
                  <c:v>1346662800</c:v>
                </c:pt>
                <c:pt idx="23409">
                  <c:v>1346666400</c:v>
                </c:pt>
                <c:pt idx="23410">
                  <c:v>1346670000</c:v>
                </c:pt>
                <c:pt idx="23411">
                  <c:v>1346673600</c:v>
                </c:pt>
                <c:pt idx="23412">
                  <c:v>1346677200</c:v>
                </c:pt>
                <c:pt idx="23413">
                  <c:v>1346680800</c:v>
                </c:pt>
                <c:pt idx="23414">
                  <c:v>1346684400</c:v>
                </c:pt>
                <c:pt idx="23415">
                  <c:v>1346688000</c:v>
                </c:pt>
                <c:pt idx="23416">
                  <c:v>1346691600</c:v>
                </c:pt>
                <c:pt idx="23417">
                  <c:v>1346695200</c:v>
                </c:pt>
                <c:pt idx="23418">
                  <c:v>1346698800</c:v>
                </c:pt>
                <c:pt idx="23419">
                  <c:v>1346702400</c:v>
                </c:pt>
                <c:pt idx="23420">
                  <c:v>1346706000</c:v>
                </c:pt>
                <c:pt idx="23421">
                  <c:v>1346709600</c:v>
                </c:pt>
                <c:pt idx="23422">
                  <c:v>1346713200</c:v>
                </c:pt>
                <c:pt idx="23423">
                  <c:v>1346716800</c:v>
                </c:pt>
                <c:pt idx="23424">
                  <c:v>1346720400</c:v>
                </c:pt>
                <c:pt idx="23425">
                  <c:v>1346724000</c:v>
                </c:pt>
                <c:pt idx="23426">
                  <c:v>1346727600</c:v>
                </c:pt>
                <c:pt idx="23427">
                  <c:v>1346731200</c:v>
                </c:pt>
                <c:pt idx="23428">
                  <c:v>1346734800</c:v>
                </c:pt>
                <c:pt idx="23429">
                  <c:v>1346738400</c:v>
                </c:pt>
                <c:pt idx="23430">
                  <c:v>1346742000</c:v>
                </c:pt>
                <c:pt idx="23431">
                  <c:v>1346745600</c:v>
                </c:pt>
                <c:pt idx="23432">
                  <c:v>1346749200</c:v>
                </c:pt>
                <c:pt idx="23433">
                  <c:v>1346752800</c:v>
                </c:pt>
                <c:pt idx="23434">
                  <c:v>1346756400</c:v>
                </c:pt>
                <c:pt idx="23435">
                  <c:v>1346760000</c:v>
                </c:pt>
                <c:pt idx="23436">
                  <c:v>1346763600</c:v>
                </c:pt>
                <c:pt idx="23437">
                  <c:v>1346767200</c:v>
                </c:pt>
                <c:pt idx="23438">
                  <c:v>1346770800</c:v>
                </c:pt>
                <c:pt idx="23439">
                  <c:v>1346774400</c:v>
                </c:pt>
                <c:pt idx="23440">
                  <c:v>1346778000</c:v>
                </c:pt>
                <c:pt idx="23441">
                  <c:v>1346781600</c:v>
                </c:pt>
                <c:pt idx="23442">
                  <c:v>1346785200</c:v>
                </c:pt>
                <c:pt idx="23443">
                  <c:v>1346788800</c:v>
                </c:pt>
                <c:pt idx="23444">
                  <c:v>1346792400</c:v>
                </c:pt>
                <c:pt idx="23445">
                  <c:v>1346796000</c:v>
                </c:pt>
                <c:pt idx="23446">
                  <c:v>1346799600</c:v>
                </c:pt>
                <c:pt idx="23447">
                  <c:v>1346803200</c:v>
                </c:pt>
                <c:pt idx="23448">
                  <c:v>1346806800</c:v>
                </c:pt>
                <c:pt idx="23449">
                  <c:v>1346810400</c:v>
                </c:pt>
                <c:pt idx="23450">
                  <c:v>1346814000</c:v>
                </c:pt>
                <c:pt idx="23451">
                  <c:v>1346817600</c:v>
                </c:pt>
                <c:pt idx="23452">
                  <c:v>1346821200</c:v>
                </c:pt>
                <c:pt idx="23453">
                  <c:v>1346824800</c:v>
                </c:pt>
                <c:pt idx="23454">
                  <c:v>1346828400</c:v>
                </c:pt>
                <c:pt idx="23455">
                  <c:v>1346832000</c:v>
                </c:pt>
                <c:pt idx="23456">
                  <c:v>1346835600</c:v>
                </c:pt>
                <c:pt idx="23457">
                  <c:v>1346839200</c:v>
                </c:pt>
                <c:pt idx="23458">
                  <c:v>1346842800</c:v>
                </c:pt>
                <c:pt idx="23459">
                  <c:v>1346846400</c:v>
                </c:pt>
                <c:pt idx="23460">
                  <c:v>1346850000</c:v>
                </c:pt>
                <c:pt idx="23461">
                  <c:v>1346853600</c:v>
                </c:pt>
                <c:pt idx="23462">
                  <c:v>1346857200</c:v>
                </c:pt>
                <c:pt idx="23463">
                  <c:v>1346860800</c:v>
                </c:pt>
                <c:pt idx="23464">
                  <c:v>1346864400</c:v>
                </c:pt>
                <c:pt idx="23465">
                  <c:v>1346868000</c:v>
                </c:pt>
                <c:pt idx="23466">
                  <c:v>1346871600</c:v>
                </c:pt>
                <c:pt idx="23467">
                  <c:v>1346875200</c:v>
                </c:pt>
                <c:pt idx="23468">
                  <c:v>1346878800</c:v>
                </c:pt>
                <c:pt idx="23469">
                  <c:v>1346882400</c:v>
                </c:pt>
                <c:pt idx="23470">
                  <c:v>1346886000</c:v>
                </c:pt>
                <c:pt idx="23471">
                  <c:v>1346889600</c:v>
                </c:pt>
                <c:pt idx="23472">
                  <c:v>1346893200</c:v>
                </c:pt>
                <c:pt idx="23473">
                  <c:v>1346896800</c:v>
                </c:pt>
                <c:pt idx="23474">
                  <c:v>1346900400</c:v>
                </c:pt>
                <c:pt idx="23475">
                  <c:v>1346904000</c:v>
                </c:pt>
                <c:pt idx="23476">
                  <c:v>1346907600</c:v>
                </c:pt>
                <c:pt idx="23477">
                  <c:v>1346911200</c:v>
                </c:pt>
                <c:pt idx="23478">
                  <c:v>1346914800</c:v>
                </c:pt>
                <c:pt idx="23479">
                  <c:v>1346918400</c:v>
                </c:pt>
                <c:pt idx="23480">
                  <c:v>1346922000</c:v>
                </c:pt>
                <c:pt idx="23481">
                  <c:v>1346925600</c:v>
                </c:pt>
                <c:pt idx="23482">
                  <c:v>1346929200</c:v>
                </c:pt>
                <c:pt idx="23483">
                  <c:v>1346932800</c:v>
                </c:pt>
                <c:pt idx="23484">
                  <c:v>1346936400</c:v>
                </c:pt>
                <c:pt idx="23485">
                  <c:v>1346940000</c:v>
                </c:pt>
                <c:pt idx="23486">
                  <c:v>1346943600</c:v>
                </c:pt>
                <c:pt idx="23487">
                  <c:v>1346947200</c:v>
                </c:pt>
                <c:pt idx="23488">
                  <c:v>1346950800</c:v>
                </c:pt>
                <c:pt idx="23489">
                  <c:v>1346954400</c:v>
                </c:pt>
                <c:pt idx="23490">
                  <c:v>1346958000</c:v>
                </c:pt>
                <c:pt idx="23491">
                  <c:v>1346961600</c:v>
                </c:pt>
                <c:pt idx="23492">
                  <c:v>1346965200</c:v>
                </c:pt>
                <c:pt idx="23493">
                  <c:v>1346968800</c:v>
                </c:pt>
                <c:pt idx="23494">
                  <c:v>1346972400</c:v>
                </c:pt>
                <c:pt idx="23495">
                  <c:v>1346976000</c:v>
                </c:pt>
                <c:pt idx="23496">
                  <c:v>1346979600</c:v>
                </c:pt>
                <c:pt idx="23497">
                  <c:v>1346983200</c:v>
                </c:pt>
                <c:pt idx="23498">
                  <c:v>1346986800</c:v>
                </c:pt>
                <c:pt idx="23499">
                  <c:v>1346990400</c:v>
                </c:pt>
                <c:pt idx="23500">
                  <c:v>1346994000</c:v>
                </c:pt>
                <c:pt idx="23501">
                  <c:v>1346997600</c:v>
                </c:pt>
                <c:pt idx="23502">
                  <c:v>1347001200</c:v>
                </c:pt>
                <c:pt idx="23503">
                  <c:v>1347004800</c:v>
                </c:pt>
                <c:pt idx="23504">
                  <c:v>1347008400</c:v>
                </c:pt>
                <c:pt idx="23505">
                  <c:v>1347012000</c:v>
                </c:pt>
                <c:pt idx="23506">
                  <c:v>1347015600</c:v>
                </c:pt>
                <c:pt idx="23507">
                  <c:v>1347019200</c:v>
                </c:pt>
                <c:pt idx="23508">
                  <c:v>1347022800</c:v>
                </c:pt>
                <c:pt idx="23509">
                  <c:v>1347026400</c:v>
                </c:pt>
                <c:pt idx="23510">
                  <c:v>1347030000</c:v>
                </c:pt>
                <c:pt idx="23511">
                  <c:v>1347033600</c:v>
                </c:pt>
                <c:pt idx="23512">
                  <c:v>1347037200</c:v>
                </c:pt>
                <c:pt idx="23513">
                  <c:v>1347040800</c:v>
                </c:pt>
                <c:pt idx="23514">
                  <c:v>1347044400</c:v>
                </c:pt>
                <c:pt idx="23515">
                  <c:v>1347048000</c:v>
                </c:pt>
                <c:pt idx="23516">
                  <c:v>1347051600</c:v>
                </c:pt>
                <c:pt idx="23517">
                  <c:v>1347055200</c:v>
                </c:pt>
                <c:pt idx="23518">
                  <c:v>1347058800</c:v>
                </c:pt>
                <c:pt idx="23519">
                  <c:v>1347062400</c:v>
                </c:pt>
                <c:pt idx="23520">
                  <c:v>1347066000</c:v>
                </c:pt>
                <c:pt idx="23521">
                  <c:v>1347069600</c:v>
                </c:pt>
                <c:pt idx="23522">
                  <c:v>1347073200</c:v>
                </c:pt>
                <c:pt idx="23523">
                  <c:v>1347076800</c:v>
                </c:pt>
                <c:pt idx="23524">
                  <c:v>1347080400</c:v>
                </c:pt>
                <c:pt idx="23525">
                  <c:v>1347084000</c:v>
                </c:pt>
                <c:pt idx="23526">
                  <c:v>1347087600</c:v>
                </c:pt>
                <c:pt idx="23527">
                  <c:v>1347091200</c:v>
                </c:pt>
                <c:pt idx="23528">
                  <c:v>1347094800</c:v>
                </c:pt>
                <c:pt idx="23529">
                  <c:v>1347098400</c:v>
                </c:pt>
                <c:pt idx="23530">
                  <c:v>1347102000</c:v>
                </c:pt>
                <c:pt idx="23531">
                  <c:v>1347105600</c:v>
                </c:pt>
                <c:pt idx="23532">
                  <c:v>1347109200</c:v>
                </c:pt>
                <c:pt idx="23533">
                  <c:v>1347112800</c:v>
                </c:pt>
                <c:pt idx="23534">
                  <c:v>1347116400</c:v>
                </c:pt>
                <c:pt idx="23535">
                  <c:v>1347120000</c:v>
                </c:pt>
                <c:pt idx="23536">
                  <c:v>1347123600</c:v>
                </c:pt>
                <c:pt idx="23537">
                  <c:v>1347127200</c:v>
                </c:pt>
                <c:pt idx="23538">
                  <c:v>1347130800</c:v>
                </c:pt>
                <c:pt idx="23539">
                  <c:v>1347134400</c:v>
                </c:pt>
                <c:pt idx="23540">
                  <c:v>1347138000</c:v>
                </c:pt>
                <c:pt idx="23541">
                  <c:v>1347141600</c:v>
                </c:pt>
                <c:pt idx="23542">
                  <c:v>1347145200</c:v>
                </c:pt>
                <c:pt idx="23543">
                  <c:v>1347148800</c:v>
                </c:pt>
                <c:pt idx="23544">
                  <c:v>1347152400</c:v>
                </c:pt>
                <c:pt idx="23545">
                  <c:v>1347156000</c:v>
                </c:pt>
                <c:pt idx="23546">
                  <c:v>1347159600</c:v>
                </c:pt>
                <c:pt idx="23547">
                  <c:v>1347163200</c:v>
                </c:pt>
                <c:pt idx="23548">
                  <c:v>1347166800</c:v>
                </c:pt>
                <c:pt idx="23549">
                  <c:v>1347170400</c:v>
                </c:pt>
                <c:pt idx="23550">
                  <c:v>1347174000</c:v>
                </c:pt>
                <c:pt idx="23551">
                  <c:v>1347177600</c:v>
                </c:pt>
                <c:pt idx="23552">
                  <c:v>1347181200</c:v>
                </c:pt>
                <c:pt idx="23553">
                  <c:v>1347184800</c:v>
                </c:pt>
                <c:pt idx="23554">
                  <c:v>1347188400</c:v>
                </c:pt>
                <c:pt idx="23555">
                  <c:v>1347192000</c:v>
                </c:pt>
                <c:pt idx="23556">
                  <c:v>1347195600</c:v>
                </c:pt>
                <c:pt idx="23557">
                  <c:v>1347199200</c:v>
                </c:pt>
                <c:pt idx="23558">
                  <c:v>1347202800</c:v>
                </c:pt>
                <c:pt idx="23559">
                  <c:v>1347206400</c:v>
                </c:pt>
                <c:pt idx="23560">
                  <c:v>1347210000</c:v>
                </c:pt>
                <c:pt idx="23561">
                  <c:v>1347213600</c:v>
                </c:pt>
                <c:pt idx="23562">
                  <c:v>1347217200</c:v>
                </c:pt>
                <c:pt idx="23563">
                  <c:v>1347220800</c:v>
                </c:pt>
                <c:pt idx="23564">
                  <c:v>1347224400</c:v>
                </c:pt>
                <c:pt idx="23565">
                  <c:v>1347228000</c:v>
                </c:pt>
                <c:pt idx="23566">
                  <c:v>1347231600</c:v>
                </c:pt>
                <c:pt idx="23567">
                  <c:v>1347235200</c:v>
                </c:pt>
                <c:pt idx="23568">
                  <c:v>1347238800</c:v>
                </c:pt>
                <c:pt idx="23569">
                  <c:v>1347242400</c:v>
                </c:pt>
                <c:pt idx="23570">
                  <c:v>1347246000</c:v>
                </c:pt>
                <c:pt idx="23571">
                  <c:v>1347249600</c:v>
                </c:pt>
                <c:pt idx="23572">
                  <c:v>1347253200</c:v>
                </c:pt>
                <c:pt idx="23573">
                  <c:v>1347256800</c:v>
                </c:pt>
                <c:pt idx="23574">
                  <c:v>1347260400</c:v>
                </c:pt>
                <c:pt idx="23575">
                  <c:v>1347264000</c:v>
                </c:pt>
                <c:pt idx="23576">
                  <c:v>1347267600</c:v>
                </c:pt>
                <c:pt idx="23577">
                  <c:v>1347271200</c:v>
                </c:pt>
                <c:pt idx="23578">
                  <c:v>1347274800</c:v>
                </c:pt>
                <c:pt idx="23579">
                  <c:v>1347278400</c:v>
                </c:pt>
                <c:pt idx="23580">
                  <c:v>1347282000</c:v>
                </c:pt>
                <c:pt idx="23581">
                  <c:v>1347285600</c:v>
                </c:pt>
                <c:pt idx="23582">
                  <c:v>1347289200</c:v>
                </c:pt>
                <c:pt idx="23583">
                  <c:v>1347292800</c:v>
                </c:pt>
                <c:pt idx="23584">
                  <c:v>1347296400</c:v>
                </c:pt>
                <c:pt idx="23585">
                  <c:v>1347300000</c:v>
                </c:pt>
                <c:pt idx="23586">
                  <c:v>1347303600</c:v>
                </c:pt>
                <c:pt idx="23587">
                  <c:v>1347307200</c:v>
                </c:pt>
                <c:pt idx="23588">
                  <c:v>1347310800</c:v>
                </c:pt>
                <c:pt idx="23589">
                  <c:v>1347314400</c:v>
                </c:pt>
                <c:pt idx="23590">
                  <c:v>1347318000</c:v>
                </c:pt>
                <c:pt idx="23591">
                  <c:v>1347321600</c:v>
                </c:pt>
                <c:pt idx="23592">
                  <c:v>1347325200</c:v>
                </c:pt>
                <c:pt idx="23593">
                  <c:v>1347328800</c:v>
                </c:pt>
                <c:pt idx="23594">
                  <c:v>1347332400</c:v>
                </c:pt>
                <c:pt idx="23595">
                  <c:v>1347336000</c:v>
                </c:pt>
                <c:pt idx="23596">
                  <c:v>1347339600</c:v>
                </c:pt>
                <c:pt idx="23597">
                  <c:v>1347343200</c:v>
                </c:pt>
                <c:pt idx="23598">
                  <c:v>1347346800</c:v>
                </c:pt>
                <c:pt idx="23599">
                  <c:v>1347350400</c:v>
                </c:pt>
                <c:pt idx="23600">
                  <c:v>1347354000</c:v>
                </c:pt>
                <c:pt idx="23601">
                  <c:v>1347357600</c:v>
                </c:pt>
                <c:pt idx="23602">
                  <c:v>1347361200</c:v>
                </c:pt>
                <c:pt idx="23603">
                  <c:v>1347364800</c:v>
                </c:pt>
                <c:pt idx="23604">
                  <c:v>1347368400</c:v>
                </c:pt>
                <c:pt idx="23605">
                  <c:v>1347372000</c:v>
                </c:pt>
                <c:pt idx="23606">
                  <c:v>1347375600</c:v>
                </c:pt>
                <c:pt idx="23607">
                  <c:v>1347379200</c:v>
                </c:pt>
                <c:pt idx="23608">
                  <c:v>1347382800</c:v>
                </c:pt>
                <c:pt idx="23609">
                  <c:v>1347386400</c:v>
                </c:pt>
                <c:pt idx="23610">
                  <c:v>1347390000</c:v>
                </c:pt>
                <c:pt idx="23611">
                  <c:v>1347393600</c:v>
                </c:pt>
                <c:pt idx="23612">
                  <c:v>1347397200</c:v>
                </c:pt>
                <c:pt idx="23613">
                  <c:v>1347400800</c:v>
                </c:pt>
                <c:pt idx="23614">
                  <c:v>1347404400</c:v>
                </c:pt>
                <c:pt idx="23615">
                  <c:v>1347408000</c:v>
                </c:pt>
                <c:pt idx="23616">
                  <c:v>1347411600</c:v>
                </c:pt>
                <c:pt idx="23617">
                  <c:v>1347415200</c:v>
                </c:pt>
                <c:pt idx="23618">
                  <c:v>1347418800</c:v>
                </c:pt>
                <c:pt idx="23619">
                  <c:v>1347422400</c:v>
                </c:pt>
                <c:pt idx="23620">
                  <c:v>1347426000</c:v>
                </c:pt>
                <c:pt idx="23621">
                  <c:v>1347429600</c:v>
                </c:pt>
                <c:pt idx="23622">
                  <c:v>1347433200</c:v>
                </c:pt>
                <c:pt idx="23623">
                  <c:v>1347436800</c:v>
                </c:pt>
                <c:pt idx="23624">
                  <c:v>1347440400</c:v>
                </c:pt>
                <c:pt idx="23625">
                  <c:v>1347444000</c:v>
                </c:pt>
                <c:pt idx="23626">
                  <c:v>1347447600</c:v>
                </c:pt>
                <c:pt idx="23627">
                  <c:v>1347451200</c:v>
                </c:pt>
                <c:pt idx="23628">
                  <c:v>1347454800</c:v>
                </c:pt>
                <c:pt idx="23629">
                  <c:v>1347458400</c:v>
                </c:pt>
                <c:pt idx="23630">
                  <c:v>1347462000</c:v>
                </c:pt>
                <c:pt idx="23631">
                  <c:v>1347465600</c:v>
                </c:pt>
                <c:pt idx="23632">
                  <c:v>1347469200</c:v>
                </c:pt>
                <c:pt idx="23633">
                  <c:v>1347472800</c:v>
                </c:pt>
                <c:pt idx="23634">
                  <c:v>1347476400</c:v>
                </c:pt>
                <c:pt idx="23635">
                  <c:v>1347480000</c:v>
                </c:pt>
                <c:pt idx="23636">
                  <c:v>1347483600</c:v>
                </c:pt>
                <c:pt idx="23637">
                  <c:v>1347487200</c:v>
                </c:pt>
                <c:pt idx="23638">
                  <c:v>1347490800</c:v>
                </c:pt>
                <c:pt idx="23639">
                  <c:v>1347494400</c:v>
                </c:pt>
                <c:pt idx="23640">
                  <c:v>1347498000</c:v>
                </c:pt>
                <c:pt idx="23641">
                  <c:v>1347501600</c:v>
                </c:pt>
                <c:pt idx="23642">
                  <c:v>1347505200</c:v>
                </c:pt>
                <c:pt idx="23643">
                  <c:v>1347508800</c:v>
                </c:pt>
                <c:pt idx="23644">
                  <c:v>1347512400</c:v>
                </c:pt>
                <c:pt idx="23645">
                  <c:v>1347516000</c:v>
                </c:pt>
                <c:pt idx="23646">
                  <c:v>1347519600</c:v>
                </c:pt>
                <c:pt idx="23647">
                  <c:v>1347523200</c:v>
                </c:pt>
                <c:pt idx="23648">
                  <c:v>1347526800</c:v>
                </c:pt>
                <c:pt idx="23649">
                  <c:v>1347530400</c:v>
                </c:pt>
                <c:pt idx="23650">
                  <c:v>1347534000</c:v>
                </c:pt>
                <c:pt idx="23651">
                  <c:v>1347537600</c:v>
                </c:pt>
                <c:pt idx="23652">
                  <c:v>1347541200</c:v>
                </c:pt>
                <c:pt idx="23653">
                  <c:v>1347544800</c:v>
                </c:pt>
                <c:pt idx="23654">
                  <c:v>1347548400</c:v>
                </c:pt>
                <c:pt idx="23655">
                  <c:v>1347552000</c:v>
                </c:pt>
                <c:pt idx="23656">
                  <c:v>1347555600</c:v>
                </c:pt>
                <c:pt idx="23657">
                  <c:v>1347559200</c:v>
                </c:pt>
                <c:pt idx="23658">
                  <c:v>1347562800</c:v>
                </c:pt>
                <c:pt idx="23659">
                  <c:v>1347566400</c:v>
                </c:pt>
                <c:pt idx="23660">
                  <c:v>1347570000</c:v>
                </c:pt>
                <c:pt idx="23661">
                  <c:v>1347573600</c:v>
                </c:pt>
                <c:pt idx="23662">
                  <c:v>1347577200</c:v>
                </c:pt>
                <c:pt idx="23663">
                  <c:v>1347580800</c:v>
                </c:pt>
                <c:pt idx="23664">
                  <c:v>1347584400</c:v>
                </c:pt>
                <c:pt idx="23665">
                  <c:v>1347588000</c:v>
                </c:pt>
                <c:pt idx="23666">
                  <c:v>1347591600</c:v>
                </c:pt>
                <c:pt idx="23667">
                  <c:v>1347595200</c:v>
                </c:pt>
                <c:pt idx="23668">
                  <c:v>1347598800</c:v>
                </c:pt>
                <c:pt idx="23669">
                  <c:v>1347602400</c:v>
                </c:pt>
                <c:pt idx="23670">
                  <c:v>1347606000</c:v>
                </c:pt>
                <c:pt idx="23671">
                  <c:v>1347609600</c:v>
                </c:pt>
                <c:pt idx="23672">
                  <c:v>1347613200</c:v>
                </c:pt>
                <c:pt idx="23673">
                  <c:v>1347616800</c:v>
                </c:pt>
                <c:pt idx="23674">
                  <c:v>1347620400</c:v>
                </c:pt>
                <c:pt idx="23675">
                  <c:v>1347624000</c:v>
                </c:pt>
                <c:pt idx="23676">
                  <c:v>1347627600</c:v>
                </c:pt>
                <c:pt idx="23677">
                  <c:v>1347631200</c:v>
                </c:pt>
                <c:pt idx="23678">
                  <c:v>1347634800</c:v>
                </c:pt>
                <c:pt idx="23679">
                  <c:v>1347638400</c:v>
                </c:pt>
                <c:pt idx="23680">
                  <c:v>1347642000</c:v>
                </c:pt>
                <c:pt idx="23681">
                  <c:v>1347645600</c:v>
                </c:pt>
                <c:pt idx="23682">
                  <c:v>1347649200</c:v>
                </c:pt>
                <c:pt idx="23683">
                  <c:v>1347652800</c:v>
                </c:pt>
                <c:pt idx="23684">
                  <c:v>1347656400</c:v>
                </c:pt>
                <c:pt idx="23685">
                  <c:v>1347660000</c:v>
                </c:pt>
                <c:pt idx="23686">
                  <c:v>1347663600</c:v>
                </c:pt>
                <c:pt idx="23687">
                  <c:v>1347667200</c:v>
                </c:pt>
                <c:pt idx="23688">
                  <c:v>1347670800</c:v>
                </c:pt>
                <c:pt idx="23689">
                  <c:v>1347674400</c:v>
                </c:pt>
                <c:pt idx="23690">
                  <c:v>1347678000</c:v>
                </c:pt>
                <c:pt idx="23691">
                  <c:v>1347681600</c:v>
                </c:pt>
                <c:pt idx="23692">
                  <c:v>1347685200</c:v>
                </c:pt>
                <c:pt idx="23693">
                  <c:v>1347688800</c:v>
                </c:pt>
                <c:pt idx="23694">
                  <c:v>1347692400</c:v>
                </c:pt>
                <c:pt idx="23695">
                  <c:v>1347696000</c:v>
                </c:pt>
                <c:pt idx="23696">
                  <c:v>1347699600</c:v>
                </c:pt>
                <c:pt idx="23697">
                  <c:v>1347703200</c:v>
                </c:pt>
                <c:pt idx="23698">
                  <c:v>1347706800</c:v>
                </c:pt>
                <c:pt idx="23699">
                  <c:v>1347710400</c:v>
                </c:pt>
                <c:pt idx="23700">
                  <c:v>1347714000</c:v>
                </c:pt>
                <c:pt idx="23701">
                  <c:v>1347717600</c:v>
                </c:pt>
                <c:pt idx="23702">
                  <c:v>1347721200</c:v>
                </c:pt>
                <c:pt idx="23703">
                  <c:v>1347724800</c:v>
                </c:pt>
                <c:pt idx="23704">
                  <c:v>1347728400</c:v>
                </c:pt>
                <c:pt idx="23705">
                  <c:v>1347732000</c:v>
                </c:pt>
                <c:pt idx="23706">
                  <c:v>1347735600</c:v>
                </c:pt>
                <c:pt idx="23707">
                  <c:v>1347739200</c:v>
                </c:pt>
                <c:pt idx="23708">
                  <c:v>1347742800</c:v>
                </c:pt>
                <c:pt idx="23709">
                  <c:v>1347746400</c:v>
                </c:pt>
                <c:pt idx="23710">
                  <c:v>1347750000</c:v>
                </c:pt>
                <c:pt idx="23711">
                  <c:v>1347753600</c:v>
                </c:pt>
                <c:pt idx="23712">
                  <c:v>1347757200</c:v>
                </c:pt>
                <c:pt idx="23713">
                  <c:v>1347760800</c:v>
                </c:pt>
                <c:pt idx="23714">
                  <c:v>1347764400</c:v>
                </c:pt>
                <c:pt idx="23715">
                  <c:v>1347768000</c:v>
                </c:pt>
                <c:pt idx="23716">
                  <c:v>1347771600</c:v>
                </c:pt>
                <c:pt idx="23717">
                  <c:v>1347775200</c:v>
                </c:pt>
                <c:pt idx="23718">
                  <c:v>1347778800</c:v>
                </c:pt>
                <c:pt idx="23719">
                  <c:v>1347782400</c:v>
                </c:pt>
                <c:pt idx="23720">
                  <c:v>1347786000</c:v>
                </c:pt>
                <c:pt idx="23721">
                  <c:v>1347789600</c:v>
                </c:pt>
                <c:pt idx="23722">
                  <c:v>1347793200</c:v>
                </c:pt>
                <c:pt idx="23723">
                  <c:v>1347796800</c:v>
                </c:pt>
                <c:pt idx="23724">
                  <c:v>1347800400</c:v>
                </c:pt>
                <c:pt idx="23725">
                  <c:v>1347804000</c:v>
                </c:pt>
                <c:pt idx="23726">
                  <c:v>1347807600</c:v>
                </c:pt>
                <c:pt idx="23727">
                  <c:v>1347811200</c:v>
                </c:pt>
                <c:pt idx="23728">
                  <c:v>1347814800</c:v>
                </c:pt>
                <c:pt idx="23729">
                  <c:v>1347818400</c:v>
                </c:pt>
                <c:pt idx="23730">
                  <c:v>1347822000</c:v>
                </c:pt>
                <c:pt idx="23731">
                  <c:v>1347825600</c:v>
                </c:pt>
                <c:pt idx="23732">
                  <c:v>1347829200</c:v>
                </c:pt>
                <c:pt idx="23733">
                  <c:v>1347832800</c:v>
                </c:pt>
                <c:pt idx="23734">
                  <c:v>1347836400</c:v>
                </c:pt>
                <c:pt idx="23735">
                  <c:v>1347840000</c:v>
                </c:pt>
                <c:pt idx="23736">
                  <c:v>1347843600</c:v>
                </c:pt>
                <c:pt idx="23737">
                  <c:v>1347847200</c:v>
                </c:pt>
                <c:pt idx="23738">
                  <c:v>1347850800</c:v>
                </c:pt>
                <c:pt idx="23739">
                  <c:v>1347854400</c:v>
                </c:pt>
                <c:pt idx="23740">
                  <c:v>1347858000</c:v>
                </c:pt>
                <c:pt idx="23741">
                  <c:v>1347861600</c:v>
                </c:pt>
                <c:pt idx="23742">
                  <c:v>1347865200</c:v>
                </c:pt>
                <c:pt idx="23743">
                  <c:v>1347868800</c:v>
                </c:pt>
                <c:pt idx="23744">
                  <c:v>1347872400</c:v>
                </c:pt>
                <c:pt idx="23745">
                  <c:v>1347876000</c:v>
                </c:pt>
                <c:pt idx="23746">
                  <c:v>1347879600</c:v>
                </c:pt>
                <c:pt idx="23747">
                  <c:v>1347883200</c:v>
                </c:pt>
                <c:pt idx="23748">
                  <c:v>1347886800</c:v>
                </c:pt>
                <c:pt idx="23749">
                  <c:v>1347890400</c:v>
                </c:pt>
                <c:pt idx="23750">
                  <c:v>1347894000</c:v>
                </c:pt>
                <c:pt idx="23751">
                  <c:v>1347897600</c:v>
                </c:pt>
                <c:pt idx="23752">
                  <c:v>1347901200</c:v>
                </c:pt>
                <c:pt idx="23753">
                  <c:v>1347904800</c:v>
                </c:pt>
                <c:pt idx="23754">
                  <c:v>1347908400</c:v>
                </c:pt>
                <c:pt idx="23755">
                  <c:v>1347912000</c:v>
                </c:pt>
                <c:pt idx="23756">
                  <c:v>1347915600</c:v>
                </c:pt>
                <c:pt idx="23757">
                  <c:v>1347919200</c:v>
                </c:pt>
                <c:pt idx="23758">
                  <c:v>1347922800</c:v>
                </c:pt>
                <c:pt idx="23759">
                  <c:v>1347926400</c:v>
                </c:pt>
                <c:pt idx="23760">
                  <c:v>1347930000</c:v>
                </c:pt>
                <c:pt idx="23761">
                  <c:v>1347933600</c:v>
                </c:pt>
                <c:pt idx="23762">
                  <c:v>1347937200</c:v>
                </c:pt>
                <c:pt idx="23763">
                  <c:v>1347940800</c:v>
                </c:pt>
                <c:pt idx="23764">
                  <c:v>1347944400</c:v>
                </c:pt>
                <c:pt idx="23765">
                  <c:v>1347948000</c:v>
                </c:pt>
                <c:pt idx="23766">
                  <c:v>1347951600</c:v>
                </c:pt>
                <c:pt idx="23767">
                  <c:v>1347955200</c:v>
                </c:pt>
                <c:pt idx="23768">
                  <c:v>1347958800</c:v>
                </c:pt>
                <c:pt idx="23769">
                  <c:v>1347962400</c:v>
                </c:pt>
                <c:pt idx="23770">
                  <c:v>1347966000</c:v>
                </c:pt>
                <c:pt idx="23771">
                  <c:v>1347969600</c:v>
                </c:pt>
                <c:pt idx="23772">
                  <c:v>1347973200</c:v>
                </c:pt>
                <c:pt idx="23773">
                  <c:v>1347976800</c:v>
                </c:pt>
                <c:pt idx="23774">
                  <c:v>1347980400</c:v>
                </c:pt>
                <c:pt idx="23775">
                  <c:v>1347984000</c:v>
                </c:pt>
                <c:pt idx="23776">
                  <c:v>1347987600</c:v>
                </c:pt>
                <c:pt idx="23777">
                  <c:v>1347991200</c:v>
                </c:pt>
                <c:pt idx="23778">
                  <c:v>1347994800</c:v>
                </c:pt>
                <c:pt idx="23779">
                  <c:v>1347998400</c:v>
                </c:pt>
                <c:pt idx="23780">
                  <c:v>1348002000</c:v>
                </c:pt>
                <c:pt idx="23781">
                  <c:v>1348005600</c:v>
                </c:pt>
                <c:pt idx="23782">
                  <c:v>1348009200</c:v>
                </c:pt>
                <c:pt idx="23783">
                  <c:v>1348012800</c:v>
                </c:pt>
                <c:pt idx="23784">
                  <c:v>1348016400</c:v>
                </c:pt>
                <c:pt idx="23785">
                  <c:v>1348020000</c:v>
                </c:pt>
                <c:pt idx="23786">
                  <c:v>1348023600</c:v>
                </c:pt>
                <c:pt idx="23787">
                  <c:v>1348027200</c:v>
                </c:pt>
                <c:pt idx="23788">
                  <c:v>1348030800</c:v>
                </c:pt>
                <c:pt idx="23789">
                  <c:v>1348034400</c:v>
                </c:pt>
                <c:pt idx="23790">
                  <c:v>1348038000</c:v>
                </c:pt>
                <c:pt idx="23791">
                  <c:v>1348041600</c:v>
                </c:pt>
                <c:pt idx="23792">
                  <c:v>1348045200</c:v>
                </c:pt>
                <c:pt idx="23793">
                  <c:v>1348048800</c:v>
                </c:pt>
                <c:pt idx="23794">
                  <c:v>1348052400</c:v>
                </c:pt>
                <c:pt idx="23795">
                  <c:v>1348056000</c:v>
                </c:pt>
                <c:pt idx="23796">
                  <c:v>1348059600</c:v>
                </c:pt>
                <c:pt idx="23797">
                  <c:v>1348063200</c:v>
                </c:pt>
                <c:pt idx="23798">
                  <c:v>1348066800</c:v>
                </c:pt>
                <c:pt idx="23799">
                  <c:v>1348070400</c:v>
                </c:pt>
                <c:pt idx="23800">
                  <c:v>1348074000</c:v>
                </c:pt>
                <c:pt idx="23801">
                  <c:v>1348077600</c:v>
                </c:pt>
                <c:pt idx="23802">
                  <c:v>1348081200</c:v>
                </c:pt>
                <c:pt idx="23803">
                  <c:v>1348084800</c:v>
                </c:pt>
                <c:pt idx="23804">
                  <c:v>1348088400</c:v>
                </c:pt>
                <c:pt idx="23805">
                  <c:v>1348092000</c:v>
                </c:pt>
                <c:pt idx="23806">
                  <c:v>1348095600</c:v>
                </c:pt>
                <c:pt idx="23807">
                  <c:v>1348099200</c:v>
                </c:pt>
                <c:pt idx="23808">
                  <c:v>1348102800</c:v>
                </c:pt>
                <c:pt idx="23809">
                  <c:v>1348106400</c:v>
                </c:pt>
                <c:pt idx="23810">
                  <c:v>1348110000</c:v>
                </c:pt>
                <c:pt idx="23811">
                  <c:v>1348113600</c:v>
                </c:pt>
                <c:pt idx="23812">
                  <c:v>1348117200</c:v>
                </c:pt>
                <c:pt idx="23813">
                  <c:v>1348120800</c:v>
                </c:pt>
                <c:pt idx="23814">
                  <c:v>1348124400</c:v>
                </c:pt>
                <c:pt idx="23815">
                  <c:v>1348128000</c:v>
                </c:pt>
                <c:pt idx="23816">
                  <c:v>1348131600</c:v>
                </c:pt>
                <c:pt idx="23817">
                  <c:v>1348135200</c:v>
                </c:pt>
                <c:pt idx="23818">
                  <c:v>1348138800</c:v>
                </c:pt>
                <c:pt idx="23819">
                  <c:v>1348142400</c:v>
                </c:pt>
                <c:pt idx="23820">
                  <c:v>1348146000</c:v>
                </c:pt>
                <c:pt idx="23821">
                  <c:v>1348149600</c:v>
                </c:pt>
                <c:pt idx="23822">
                  <c:v>1348153200</c:v>
                </c:pt>
                <c:pt idx="23823">
                  <c:v>1348156800</c:v>
                </c:pt>
                <c:pt idx="23824">
                  <c:v>1348160400</c:v>
                </c:pt>
                <c:pt idx="23825">
                  <c:v>1348164000</c:v>
                </c:pt>
                <c:pt idx="23826">
                  <c:v>1348167600</c:v>
                </c:pt>
                <c:pt idx="23827">
                  <c:v>1348171200</c:v>
                </c:pt>
                <c:pt idx="23828">
                  <c:v>1348174800</c:v>
                </c:pt>
                <c:pt idx="23829">
                  <c:v>1348178400</c:v>
                </c:pt>
                <c:pt idx="23830">
                  <c:v>1348182000</c:v>
                </c:pt>
                <c:pt idx="23831">
                  <c:v>1348185600</c:v>
                </c:pt>
                <c:pt idx="23832">
                  <c:v>1348189200</c:v>
                </c:pt>
                <c:pt idx="23833">
                  <c:v>1348192800</c:v>
                </c:pt>
                <c:pt idx="23834">
                  <c:v>1348196400</c:v>
                </c:pt>
                <c:pt idx="23835">
                  <c:v>1348200000</c:v>
                </c:pt>
                <c:pt idx="23836">
                  <c:v>1348203600</c:v>
                </c:pt>
                <c:pt idx="23837">
                  <c:v>1348207200</c:v>
                </c:pt>
                <c:pt idx="23838">
                  <c:v>1348210800</c:v>
                </c:pt>
                <c:pt idx="23839">
                  <c:v>1348214400</c:v>
                </c:pt>
                <c:pt idx="23840">
                  <c:v>1348218000</c:v>
                </c:pt>
                <c:pt idx="23841">
                  <c:v>1348221600</c:v>
                </c:pt>
                <c:pt idx="23842">
                  <c:v>1348225200</c:v>
                </c:pt>
                <c:pt idx="23843">
                  <c:v>1348228800</c:v>
                </c:pt>
                <c:pt idx="23844">
                  <c:v>1348232400</c:v>
                </c:pt>
                <c:pt idx="23845">
                  <c:v>1348236000</c:v>
                </c:pt>
                <c:pt idx="23846">
                  <c:v>1348239600</c:v>
                </c:pt>
                <c:pt idx="23847">
                  <c:v>1348243200</c:v>
                </c:pt>
                <c:pt idx="23848">
                  <c:v>1348246800</c:v>
                </c:pt>
                <c:pt idx="23849">
                  <c:v>1348250400</c:v>
                </c:pt>
                <c:pt idx="23850">
                  <c:v>1348254000</c:v>
                </c:pt>
                <c:pt idx="23851">
                  <c:v>1348257600</c:v>
                </c:pt>
                <c:pt idx="23852">
                  <c:v>1348261200</c:v>
                </c:pt>
                <c:pt idx="23853">
                  <c:v>1348264800</c:v>
                </c:pt>
                <c:pt idx="23854">
                  <c:v>1348268400</c:v>
                </c:pt>
                <c:pt idx="23855">
                  <c:v>1348272000</c:v>
                </c:pt>
                <c:pt idx="23856">
                  <c:v>1348275600</c:v>
                </c:pt>
                <c:pt idx="23857">
                  <c:v>1348279200</c:v>
                </c:pt>
                <c:pt idx="23858">
                  <c:v>1348282800</c:v>
                </c:pt>
                <c:pt idx="23859">
                  <c:v>1348286400</c:v>
                </c:pt>
                <c:pt idx="23860">
                  <c:v>1348290000</c:v>
                </c:pt>
                <c:pt idx="23861">
                  <c:v>1348293600</c:v>
                </c:pt>
                <c:pt idx="23862">
                  <c:v>1348297200</c:v>
                </c:pt>
                <c:pt idx="23863">
                  <c:v>1348300800</c:v>
                </c:pt>
                <c:pt idx="23864">
                  <c:v>1348304400</c:v>
                </c:pt>
                <c:pt idx="23865">
                  <c:v>1348308000</c:v>
                </c:pt>
                <c:pt idx="23866">
                  <c:v>1348311600</c:v>
                </c:pt>
                <c:pt idx="23867">
                  <c:v>1348315200</c:v>
                </c:pt>
                <c:pt idx="23868">
                  <c:v>1348318800</c:v>
                </c:pt>
                <c:pt idx="23869">
                  <c:v>1348322400</c:v>
                </c:pt>
                <c:pt idx="23870">
                  <c:v>1348326000</c:v>
                </c:pt>
                <c:pt idx="23871">
                  <c:v>1348329600</c:v>
                </c:pt>
                <c:pt idx="23872">
                  <c:v>1348333200</c:v>
                </c:pt>
                <c:pt idx="23873">
                  <c:v>1348336800</c:v>
                </c:pt>
                <c:pt idx="23874">
                  <c:v>1348340400</c:v>
                </c:pt>
                <c:pt idx="23875">
                  <c:v>1348344000</c:v>
                </c:pt>
                <c:pt idx="23876">
                  <c:v>1348347600</c:v>
                </c:pt>
                <c:pt idx="23877">
                  <c:v>1348351200</c:v>
                </c:pt>
                <c:pt idx="23878">
                  <c:v>1348354800</c:v>
                </c:pt>
                <c:pt idx="23879">
                  <c:v>1348358400</c:v>
                </c:pt>
                <c:pt idx="23880">
                  <c:v>1348362000</c:v>
                </c:pt>
                <c:pt idx="23881">
                  <c:v>1348365600</c:v>
                </c:pt>
                <c:pt idx="23882">
                  <c:v>1348369200</c:v>
                </c:pt>
                <c:pt idx="23883">
                  <c:v>1348372800</c:v>
                </c:pt>
                <c:pt idx="23884">
                  <c:v>1348376400</c:v>
                </c:pt>
                <c:pt idx="23885">
                  <c:v>1348380000</c:v>
                </c:pt>
                <c:pt idx="23886">
                  <c:v>1348383600</c:v>
                </c:pt>
                <c:pt idx="23887">
                  <c:v>1348387200</c:v>
                </c:pt>
                <c:pt idx="23888">
                  <c:v>1348390800</c:v>
                </c:pt>
                <c:pt idx="23889">
                  <c:v>1348394400</c:v>
                </c:pt>
                <c:pt idx="23890">
                  <c:v>1348398000</c:v>
                </c:pt>
                <c:pt idx="23891">
                  <c:v>1348401600</c:v>
                </c:pt>
                <c:pt idx="23892">
                  <c:v>1348405200</c:v>
                </c:pt>
                <c:pt idx="23893">
                  <c:v>1348408800</c:v>
                </c:pt>
                <c:pt idx="23894">
                  <c:v>1348412400</c:v>
                </c:pt>
                <c:pt idx="23895">
                  <c:v>1348416000</c:v>
                </c:pt>
                <c:pt idx="23896">
                  <c:v>1348419600</c:v>
                </c:pt>
                <c:pt idx="23897">
                  <c:v>1348423200</c:v>
                </c:pt>
                <c:pt idx="23898">
                  <c:v>1348426800</c:v>
                </c:pt>
                <c:pt idx="23899">
                  <c:v>1348430400</c:v>
                </c:pt>
                <c:pt idx="23900">
                  <c:v>1348434000</c:v>
                </c:pt>
                <c:pt idx="23901">
                  <c:v>1348437600</c:v>
                </c:pt>
                <c:pt idx="23902">
                  <c:v>1348441200</c:v>
                </c:pt>
                <c:pt idx="23903">
                  <c:v>1348444800</c:v>
                </c:pt>
                <c:pt idx="23904">
                  <c:v>1348448400</c:v>
                </c:pt>
                <c:pt idx="23905">
                  <c:v>1348452000</c:v>
                </c:pt>
                <c:pt idx="23906">
                  <c:v>1348455600</c:v>
                </c:pt>
                <c:pt idx="23907">
                  <c:v>1348459200</c:v>
                </c:pt>
                <c:pt idx="23908">
                  <c:v>1348462800</c:v>
                </c:pt>
                <c:pt idx="23909">
                  <c:v>1348466400</c:v>
                </c:pt>
                <c:pt idx="23910">
                  <c:v>1348470000</c:v>
                </c:pt>
                <c:pt idx="23911">
                  <c:v>1348473600</c:v>
                </c:pt>
                <c:pt idx="23912">
                  <c:v>1348477200</c:v>
                </c:pt>
                <c:pt idx="23913">
                  <c:v>1348480800</c:v>
                </c:pt>
                <c:pt idx="23914">
                  <c:v>1348484400</c:v>
                </c:pt>
                <c:pt idx="23915">
                  <c:v>1348488000</c:v>
                </c:pt>
                <c:pt idx="23916">
                  <c:v>1348491600</c:v>
                </c:pt>
                <c:pt idx="23917">
                  <c:v>1348495200</c:v>
                </c:pt>
                <c:pt idx="23918">
                  <c:v>1348498800</c:v>
                </c:pt>
                <c:pt idx="23919">
                  <c:v>1348502400</c:v>
                </c:pt>
                <c:pt idx="23920">
                  <c:v>1348506000</c:v>
                </c:pt>
                <c:pt idx="23921">
                  <c:v>1348509600</c:v>
                </c:pt>
                <c:pt idx="23922">
                  <c:v>1348513200</c:v>
                </c:pt>
                <c:pt idx="23923">
                  <c:v>1348516800</c:v>
                </c:pt>
                <c:pt idx="23924">
                  <c:v>1348520400</c:v>
                </c:pt>
                <c:pt idx="23925">
                  <c:v>1348524000</c:v>
                </c:pt>
                <c:pt idx="23926">
                  <c:v>1348527600</c:v>
                </c:pt>
                <c:pt idx="23927">
                  <c:v>1348531200</c:v>
                </c:pt>
                <c:pt idx="23928">
                  <c:v>1348534800</c:v>
                </c:pt>
                <c:pt idx="23929">
                  <c:v>1348538400</c:v>
                </c:pt>
                <c:pt idx="23930">
                  <c:v>1348542000</c:v>
                </c:pt>
                <c:pt idx="23931">
                  <c:v>1348545600</c:v>
                </c:pt>
                <c:pt idx="23932">
                  <c:v>1348549200</c:v>
                </c:pt>
                <c:pt idx="23933">
                  <c:v>1348552800</c:v>
                </c:pt>
                <c:pt idx="23934">
                  <c:v>1348556400</c:v>
                </c:pt>
                <c:pt idx="23935">
                  <c:v>1348560000</c:v>
                </c:pt>
                <c:pt idx="23936">
                  <c:v>1348563600</c:v>
                </c:pt>
                <c:pt idx="23937">
                  <c:v>1348567200</c:v>
                </c:pt>
                <c:pt idx="23938">
                  <c:v>1348570800</c:v>
                </c:pt>
                <c:pt idx="23939">
                  <c:v>1348574400</c:v>
                </c:pt>
                <c:pt idx="23940">
                  <c:v>1348578000</c:v>
                </c:pt>
                <c:pt idx="23941">
                  <c:v>1348581600</c:v>
                </c:pt>
                <c:pt idx="23942">
                  <c:v>1348585200</c:v>
                </c:pt>
                <c:pt idx="23943">
                  <c:v>1348588800</c:v>
                </c:pt>
                <c:pt idx="23944">
                  <c:v>1348592400</c:v>
                </c:pt>
                <c:pt idx="23945">
                  <c:v>1348596000</c:v>
                </c:pt>
                <c:pt idx="23946">
                  <c:v>1348599600</c:v>
                </c:pt>
                <c:pt idx="23947">
                  <c:v>1348603200</c:v>
                </c:pt>
                <c:pt idx="23948">
                  <c:v>1348606800</c:v>
                </c:pt>
                <c:pt idx="23949">
                  <c:v>1348610400</c:v>
                </c:pt>
                <c:pt idx="23950">
                  <c:v>1348614000</c:v>
                </c:pt>
                <c:pt idx="23951">
                  <c:v>1348617600</c:v>
                </c:pt>
                <c:pt idx="23952">
                  <c:v>1348621200</c:v>
                </c:pt>
                <c:pt idx="23953">
                  <c:v>1348624800</c:v>
                </c:pt>
                <c:pt idx="23954">
                  <c:v>1348628400</c:v>
                </c:pt>
                <c:pt idx="23955">
                  <c:v>1348632000</c:v>
                </c:pt>
                <c:pt idx="23956">
                  <c:v>1348635600</c:v>
                </c:pt>
                <c:pt idx="23957">
                  <c:v>1348639200</c:v>
                </c:pt>
                <c:pt idx="23958">
                  <c:v>1348642800</c:v>
                </c:pt>
                <c:pt idx="23959">
                  <c:v>1348646400</c:v>
                </c:pt>
                <c:pt idx="23960">
                  <c:v>1348650000</c:v>
                </c:pt>
                <c:pt idx="23961">
                  <c:v>1348653600</c:v>
                </c:pt>
                <c:pt idx="23962">
                  <c:v>1348657200</c:v>
                </c:pt>
                <c:pt idx="23963">
                  <c:v>1348660800</c:v>
                </c:pt>
                <c:pt idx="23964">
                  <c:v>1348664400</c:v>
                </c:pt>
                <c:pt idx="23965">
                  <c:v>1348668000</c:v>
                </c:pt>
                <c:pt idx="23966">
                  <c:v>1348671600</c:v>
                </c:pt>
                <c:pt idx="23967">
                  <c:v>1348675200</c:v>
                </c:pt>
                <c:pt idx="23968">
                  <c:v>1348678800</c:v>
                </c:pt>
                <c:pt idx="23969">
                  <c:v>1348682400</c:v>
                </c:pt>
                <c:pt idx="23970">
                  <c:v>1348686000</c:v>
                </c:pt>
                <c:pt idx="23971">
                  <c:v>1348689600</c:v>
                </c:pt>
                <c:pt idx="23972">
                  <c:v>1348693200</c:v>
                </c:pt>
                <c:pt idx="23973">
                  <c:v>1348696800</c:v>
                </c:pt>
                <c:pt idx="23974">
                  <c:v>1348700400</c:v>
                </c:pt>
                <c:pt idx="23975">
                  <c:v>1348704000</c:v>
                </c:pt>
                <c:pt idx="23976">
                  <c:v>1348707600</c:v>
                </c:pt>
                <c:pt idx="23977">
                  <c:v>1348711200</c:v>
                </c:pt>
                <c:pt idx="23978">
                  <c:v>1348714800</c:v>
                </c:pt>
                <c:pt idx="23979">
                  <c:v>1348718400</c:v>
                </c:pt>
                <c:pt idx="23980">
                  <c:v>1348722000</c:v>
                </c:pt>
                <c:pt idx="23981">
                  <c:v>1348725600</c:v>
                </c:pt>
                <c:pt idx="23982">
                  <c:v>1348729200</c:v>
                </c:pt>
                <c:pt idx="23983">
                  <c:v>1348732800</c:v>
                </c:pt>
                <c:pt idx="23984">
                  <c:v>1348736400</c:v>
                </c:pt>
                <c:pt idx="23985">
                  <c:v>1348740000</c:v>
                </c:pt>
                <c:pt idx="23986">
                  <c:v>1348743600</c:v>
                </c:pt>
                <c:pt idx="23987">
                  <c:v>1348747200</c:v>
                </c:pt>
                <c:pt idx="23988">
                  <c:v>1348750800</c:v>
                </c:pt>
                <c:pt idx="23989">
                  <c:v>1348754400</c:v>
                </c:pt>
                <c:pt idx="23990">
                  <c:v>1348758000</c:v>
                </c:pt>
                <c:pt idx="23991">
                  <c:v>1348761600</c:v>
                </c:pt>
                <c:pt idx="23992">
                  <c:v>1348765200</c:v>
                </c:pt>
                <c:pt idx="23993">
                  <c:v>1348768800</c:v>
                </c:pt>
                <c:pt idx="23994">
                  <c:v>1348772400</c:v>
                </c:pt>
                <c:pt idx="23995">
                  <c:v>1348776000</c:v>
                </c:pt>
                <c:pt idx="23996">
                  <c:v>1348779600</c:v>
                </c:pt>
                <c:pt idx="23997">
                  <c:v>1348783200</c:v>
                </c:pt>
                <c:pt idx="23998">
                  <c:v>1348786800</c:v>
                </c:pt>
                <c:pt idx="23999">
                  <c:v>1348790400</c:v>
                </c:pt>
                <c:pt idx="24000">
                  <c:v>1348794000</c:v>
                </c:pt>
                <c:pt idx="24001">
                  <c:v>1348797600</c:v>
                </c:pt>
                <c:pt idx="24002">
                  <c:v>1348801200</c:v>
                </c:pt>
                <c:pt idx="24003">
                  <c:v>1348804800</c:v>
                </c:pt>
                <c:pt idx="24004">
                  <c:v>1348808400</c:v>
                </c:pt>
                <c:pt idx="24005">
                  <c:v>1348812000</c:v>
                </c:pt>
                <c:pt idx="24006">
                  <c:v>1348815600</c:v>
                </c:pt>
                <c:pt idx="24007">
                  <c:v>1348819200</c:v>
                </c:pt>
                <c:pt idx="24008">
                  <c:v>1348822800</c:v>
                </c:pt>
                <c:pt idx="24009">
                  <c:v>1348826400</c:v>
                </c:pt>
                <c:pt idx="24010">
                  <c:v>1348830000</c:v>
                </c:pt>
                <c:pt idx="24011">
                  <c:v>1348833600</c:v>
                </c:pt>
                <c:pt idx="24012">
                  <c:v>1348837200</c:v>
                </c:pt>
                <c:pt idx="24013">
                  <c:v>1348840800</c:v>
                </c:pt>
                <c:pt idx="24014">
                  <c:v>1348844400</c:v>
                </c:pt>
                <c:pt idx="24015">
                  <c:v>1348848000</c:v>
                </c:pt>
                <c:pt idx="24016">
                  <c:v>1348851600</c:v>
                </c:pt>
                <c:pt idx="24017">
                  <c:v>1348855200</c:v>
                </c:pt>
                <c:pt idx="24018">
                  <c:v>1348858800</c:v>
                </c:pt>
                <c:pt idx="24019">
                  <c:v>1348862400</c:v>
                </c:pt>
                <c:pt idx="24020">
                  <c:v>1348866000</c:v>
                </c:pt>
                <c:pt idx="24021">
                  <c:v>1348869600</c:v>
                </c:pt>
                <c:pt idx="24022">
                  <c:v>1348873200</c:v>
                </c:pt>
                <c:pt idx="24023">
                  <c:v>1348876800</c:v>
                </c:pt>
                <c:pt idx="24024">
                  <c:v>1348880400</c:v>
                </c:pt>
                <c:pt idx="24025">
                  <c:v>1348884000</c:v>
                </c:pt>
                <c:pt idx="24026">
                  <c:v>1348887600</c:v>
                </c:pt>
                <c:pt idx="24027">
                  <c:v>1348891200</c:v>
                </c:pt>
                <c:pt idx="24028">
                  <c:v>1348894800</c:v>
                </c:pt>
                <c:pt idx="24029">
                  <c:v>1348898400</c:v>
                </c:pt>
                <c:pt idx="24030">
                  <c:v>1348902000</c:v>
                </c:pt>
                <c:pt idx="24031">
                  <c:v>1348905600</c:v>
                </c:pt>
                <c:pt idx="24032">
                  <c:v>1348909200</c:v>
                </c:pt>
                <c:pt idx="24033">
                  <c:v>1348912800</c:v>
                </c:pt>
                <c:pt idx="24034">
                  <c:v>1348916400</c:v>
                </c:pt>
                <c:pt idx="24035">
                  <c:v>1348920000</c:v>
                </c:pt>
                <c:pt idx="24036">
                  <c:v>1348923600</c:v>
                </c:pt>
                <c:pt idx="24037">
                  <c:v>1348927200</c:v>
                </c:pt>
                <c:pt idx="24038">
                  <c:v>1348930800</c:v>
                </c:pt>
                <c:pt idx="24039">
                  <c:v>1348934400</c:v>
                </c:pt>
                <c:pt idx="24040">
                  <c:v>1348938000</c:v>
                </c:pt>
                <c:pt idx="24041">
                  <c:v>1348941600</c:v>
                </c:pt>
                <c:pt idx="24042">
                  <c:v>1348945200</c:v>
                </c:pt>
                <c:pt idx="24043">
                  <c:v>1348948800</c:v>
                </c:pt>
                <c:pt idx="24044">
                  <c:v>1348952400</c:v>
                </c:pt>
                <c:pt idx="24045">
                  <c:v>1348956000</c:v>
                </c:pt>
                <c:pt idx="24046">
                  <c:v>1348959600</c:v>
                </c:pt>
                <c:pt idx="24047">
                  <c:v>1348963200</c:v>
                </c:pt>
                <c:pt idx="24048">
                  <c:v>1348966800</c:v>
                </c:pt>
                <c:pt idx="24049">
                  <c:v>1348970400</c:v>
                </c:pt>
                <c:pt idx="24050">
                  <c:v>1348974000</c:v>
                </c:pt>
                <c:pt idx="24051">
                  <c:v>1348977600</c:v>
                </c:pt>
                <c:pt idx="24052">
                  <c:v>1348981200</c:v>
                </c:pt>
                <c:pt idx="24053">
                  <c:v>1348984800</c:v>
                </c:pt>
                <c:pt idx="24054">
                  <c:v>1348988400</c:v>
                </c:pt>
                <c:pt idx="24055">
                  <c:v>1348992000</c:v>
                </c:pt>
                <c:pt idx="24056">
                  <c:v>1348995600</c:v>
                </c:pt>
                <c:pt idx="24057">
                  <c:v>1348999200</c:v>
                </c:pt>
                <c:pt idx="24058">
                  <c:v>1349002800</c:v>
                </c:pt>
                <c:pt idx="24059">
                  <c:v>1349006400</c:v>
                </c:pt>
                <c:pt idx="24060">
                  <c:v>1349010000</c:v>
                </c:pt>
                <c:pt idx="24061">
                  <c:v>1349013600</c:v>
                </c:pt>
                <c:pt idx="24062">
                  <c:v>1349017200</c:v>
                </c:pt>
                <c:pt idx="24063">
                  <c:v>1349020800</c:v>
                </c:pt>
                <c:pt idx="24064">
                  <c:v>1349024400</c:v>
                </c:pt>
                <c:pt idx="24065">
                  <c:v>1349028000</c:v>
                </c:pt>
                <c:pt idx="24066">
                  <c:v>1349031600</c:v>
                </c:pt>
                <c:pt idx="24067">
                  <c:v>1349035200</c:v>
                </c:pt>
                <c:pt idx="24068">
                  <c:v>1349038800</c:v>
                </c:pt>
                <c:pt idx="24069">
                  <c:v>1349042400</c:v>
                </c:pt>
                <c:pt idx="24070">
                  <c:v>1349046000</c:v>
                </c:pt>
                <c:pt idx="24071">
                  <c:v>1349049600</c:v>
                </c:pt>
                <c:pt idx="24072">
                  <c:v>1349053200</c:v>
                </c:pt>
                <c:pt idx="24073">
                  <c:v>1349056800</c:v>
                </c:pt>
                <c:pt idx="24074">
                  <c:v>1349060400</c:v>
                </c:pt>
                <c:pt idx="24075">
                  <c:v>1349064000</c:v>
                </c:pt>
                <c:pt idx="24076">
                  <c:v>1349067600</c:v>
                </c:pt>
                <c:pt idx="24077">
                  <c:v>1349071200</c:v>
                </c:pt>
                <c:pt idx="24078">
                  <c:v>1349074800</c:v>
                </c:pt>
                <c:pt idx="24079">
                  <c:v>1349078400</c:v>
                </c:pt>
                <c:pt idx="24080">
                  <c:v>1349082000</c:v>
                </c:pt>
                <c:pt idx="24081">
                  <c:v>1349085600</c:v>
                </c:pt>
                <c:pt idx="24082">
                  <c:v>1349089200</c:v>
                </c:pt>
                <c:pt idx="24083">
                  <c:v>1349092800</c:v>
                </c:pt>
                <c:pt idx="24084">
                  <c:v>1349096400</c:v>
                </c:pt>
                <c:pt idx="24085">
                  <c:v>1349100000</c:v>
                </c:pt>
                <c:pt idx="24086">
                  <c:v>1349103600</c:v>
                </c:pt>
                <c:pt idx="24087">
                  <c:v>1349107200</c:v>
                </c:pt>
                <c:pt idx="24088">
                  <c:v>1349110800</c:v>
                </c:pt>
                <c:pt idx="24089">
                  <c:v>1349114400</c:v>
                </c:pt>
                <c:pt idx="24090">
                  <c:v>1349118000</c:v>
                </c:pt>
                <c:pt idx="24091">
                  <c:v>1349121600</c:v>
                </c:pt>
                <c:pt idx="24092">
                  <c:v>1349125200</c:v>
                </c:pt>
                <c:pt idx="24093">
                  <c:v>1349128800</c:v>
                </c:pt>
                <c:pt idx="24094">
                  <c:v>1349132400</c:v>
                </c:pt>
                <c:pt idx="24095">
                  <c:v>1349136000</c:v>
                </c:pt>
                <c:pt idx="24096">
                  <c:v>1349139600</c:v>
                </c:pt>
                <c:pt idx="24097">
                  <c:v>1349143200</c:v>
                </c:pt>
                <c:pt idx="24098">
                  <c:v>1349146800</c:v>
                </c:pt>
                <c:pt idx="24099">
                  <c:v>1349150400</c:v>
                </c:pt>
                <c:pt idx="24100">
                  <c:v>1349154000</c:v>
                </c:pt>
                <c:pt idx="24101">
                  <c:v>1349157600</c:v>
                </c:pt>
                <c:pt idx="24102">
                  <c:v>1349161200</c:v>
                </c:pt>
                <c:pt idx="24103">
                  <c:v>1349164800</c:v>
                </c:pt>
                <c:pt idx="24104">
                  <c:v>1349168400</c:v>
                </c:pt>
                <c:pt idx="24105">
                  <c:v>1349172000</c:v>
                </c:pt>
                <c:pt idx="24106">
                  <c:v>1349175600</c:v>
                </c:pt>
                <c:pt idx="24107">
                  <c:v>1349179200</c:v>
                </c:pt>
                <c:pt idx="24108">
                  <c:v>1349182800</c:v>
                </c:pt>
                <c:pt idx="24109">
                  <c:v>1349186400</c:v>
                </c:pt>
                <c:pt idx="24110">
                  <c:v>1349190000</c:v>
                </c:pt>
                <c:pt idx="24111">
                  <c:v>1349193600</c:v>
                </c:pt>
                <c:pt idx="24112">
                  <c:v>1349197200</c:v>
                </c:pt>
                <c:pt idx="24113">
                  <c:v>1349200800</c:v>
                </c:pt>
                <c:pt idx="24114">
                  <c:v>1349204400</c:v>
                </c:pt>
                <c:pt idx="24115">
                  <c:v>1349208000</c:v>
                </c:pt>
                <c:pt idx="24116">
                  <c:v>1349211600</c:v>
                </c:pt>
                <c:pt idx="24117">
                  <c:v>1349215200</c:v>
                </c:pt>
                <c:pt idx="24118">
                  <c:v>1349218800</c:v>
                </c:pt>
                <c:pt idx="24119">
                  <c:v>1349222400</c:v>
                </c:pt>
                <c:pt idx="24120">
                  <c:v>1349226000</c:v>
                </c:pt>
                <c:pt idx="24121">
                  <c:v>1349229600</c:v>
                </c:pt>
                <c:pt idx="24122">
                  <c:v>1349233200</c:v>
                </c:pt>
                <c:pt idx="24123">
                  <c:v>1349236800</c:v>
                </c:pt>
                <c:pt idx="24124">
                  <c:v>1349240400</c:v>
                </c:pt>
                <c:pt idx="24125">
                  <c:v>1349244000</c:v>
                </c:pt>
                <c:pt idx="24126">
                  <c:v>1349247600</c:v>
                </c:pt>
                <c:pt idx="24127">
                  <c:v>1349251200</c:v>
                </c:pt>
                <c:pt idx="24128">
                  <c:v>1349254800</c:v>
                </c:pt>
                <c:pt idx="24129">
                  <c:v>1349258400</c:v>
                </c:pt>
                <c:pt idx="24130">
                  <c:v>1349262000</c:v>
                </c:pt>
                <c:pt idx="24131">
                  <c:v>1349265600</c:v>
                </c:pt>
                <c:pt idx="24132">
                  <c:v>1349269200</c:v>
                </c:pt>
                <c:pt idx="24133">
                  <c:v>1349272800</c:v>
                </c:pt>
                <c:pt idx="24134">
                  <c:v>1349276400</c:v>
                </c:pt>
                <c:pt idx="24135">
                  <c:v>1349280000</c:v>
                </c:pt>
                <c:pt idx="24136">
                  <c:v>1349283600</c:v>
                </c:pt>
                <c:pt idx="24137">
                  <c:v>1349287200</c:v>
                </c:pt>
                <c:pt idx="24138">
                  <c:v>1349290800</c:v>
                </c:pt>
                <c:pt idx="24139">
                  <c:v>1349294400</c:v>
                </c:pt>
                <c:pt idx="24140">
                  <c:v>1349298000</c:v>
                </c:pt>
                <c:pt idx="24141">
                  <c:v>1349301600</c:v>
                </c:pt>
                <c:pt idx="24142">
                  <c:v>1349305200</c:v>
                </c:pt>
                <c:pt idx="24143">
                  <c:v>1349308800</c:v>
                </c:pt>
                <c:pt idx="24144">
                  <c:v>1349312400</c:v>
                </c:pt>
                <c:pt idx="24145">
                  <c:v>1349316000</c:v>
                </c:pt>
                <c:pt idx="24146">
                  <c:v>1349319600</c:v>
                </c:pt>
                <c:pt idx="24147">
                  <c:v>1349323200</c:v>
                </c:pt>
                <c:pt idx="24148">
                  <c:v>1349326800</c:v>
                </c:pt>
                <c:pt idx="24149">
                  <c:v>1349330400</c:v>
                </c:pt>
                <c:pt idx="24150">
                  <c:v>1349334000</c:v>
                </c:pt>
                <c:pt idx="24151">
                  <c:v>1349337600</c:v>
                </c:pt>
                <c:pt idx="24152">
                  <c:v>1349341200</c:v>
                </c:pt>
                <c:pt idx="24153">
                  <c:v>1349344800</c:v>
                </c:pt>
                <c:pt idx="24154">
                  <c:v>1349348400</c:v>
                </c:pt>
                <c:pt idx="24155">
                  <c:v>1349352000</c:v>
                </c:pt>
                <c:pt idx="24156">
                  <c:v>1349355600</c:v>
                </c:pt>
                <c:pt idx="24157">
                  <c:v>1349359200</c:v>
                </c:pt>
                <c:pt idx="24158">
                  <c:v>1349362800</c:v>
                </c:pt>
                <c:pt idx="24159">
                  <c:v>1349366400</c:v>
                </c:pt>
                <c:pt idx="24160">
                  <c:v>1349370000</c:v>
                </c:pt>
                <c:pt idx="24161">
                  <c:v>1349373600</c:v>
                </c:pt>
                <c:pt idx="24162">
                  <c:v>1349377200</c:v>
                </c:pt>
                <c:pt idx="24163">
                  <c:v>1349380800</c:v>
                </c:pt>
                <c:pt idx="24164">
                  <c:v>1349384400</c:v>
                </c:pt>
                <c:pt idx="24165">
                  <c:v>1349388000</c:v>
                </c:pt>
                <c:pt idx="24166">
                  <c:v>1349391600</c:v>
                </c:pt>
                <c:pt idx="24167">
                  <c:v>1349395200</c:v>
                </c:pt>
                <c:pt idx="24168">
                  <c:v>1349398800</c:v>
                </c:pt>
                <c:pt idx="24169">
                  <c:v>1349402400</c:v>
                </c:pt>
                <c:pt idx="24170">
                  <c:v>1349406000</c:v>
                </c:pt>
                <c:pt idx="24171">
                  <c:v>1349409600</c:v>
                </c:pt>
                <c:pt idx="24172">
                  <c:v>1349413200</c:v>
                </c:pt>
                <c:pt idx="24173">
                  <c:v>1349416800</c:v>
                </c:pt>
                <c:pt idx="24174">
                  <c:v>1349420400</c:v>
                </c:pt>
                <c:pt idx="24175">
                  <c:v>1349424000</c:v>
                </c:pt>
                <c:pt idx="24176">
                  <c:v>1349427600</c:v>
                </c:pt>
                <c:pt idx="24177">
                  <c:v>1349431200</c:v>
                </c:pt>
                <c:pt idx="24178">
                  <c:v>1349434800</c:v>
                </c:pt>
                <c:pt idx="24179">
                  <c:v>1349438400</c:v>
                </c:pt>
                <c:pt idx="24180">
                  <c:v>1349442000</c:v>
                </c:pt>
                <c:pt idx="24181">
                  <c:v>1349445600</c:v>
                </c:pt>
                <c:pt idx="24182">
                  <c:v>1349449200</c:v>
                </c:pt>
                <c:pt idx="24183">
                  <c:v>1349452800</c:v>
                </c:pt>
                <c:pt idx="24184">
                  <c:v>1349456400</c:v>
                </c:pt>
                <c:pt idx="24185">
                  <c:v>1349460000</c:v>
                </c:pt>
                <c:pt idx="24186">
                  <c:v>1349463600</c:v>
                </c:pt>
                <c:pt idx="24187">
                  <c:v>1349467200</c:v>
                </c:pt>
                <c:pt idx="24188">
                  <c:v>1349470800</c:v>
                </c:pt>
                <c:pt idx="24189">
                  <c:v>1349474400</c:v>
                </c:pt>
                <c:pt idx="24190">
                  <c:v>1349478000</c:v>
                </c:pt>
                <c:pt idx="24191">
                  <c:v>1349481600</c:v>
                </c:pt>
                <c:pt idx="24192">
                  <c:v>1349485200</c:v>
                </c:pt>
                <c:pt idx="24193">
                  <c:v>1349488800</c:v>
                </c:pt>
                <c:pt idx="24194">
                  <c:v>1349492400</c:v>
                </c:pt>
                <c:pt idx="24195">
                  <c:v>1349496000</c:v>
                </c:pt>
                <c:pt idx="24196">
                  <c:v>1349499600</c:v>
                </c:pt>
                <c:pt idx="24197">
                  <c:v>1349503200</c:v>
                </c:pt>
                <c:pt idx="24198">
                  <c:v>1349506800</c:v>
                </c:pt>
                <c:pt idx="24199">
                  <c:v>1349510400</c:v>
                </c:pt>
                <c:pt idx="24200">
                  <c:v>1349514000</c:v>
                </c:pt>
                <c:pt idx="24201">
                  <c:v>1349517600</c:v>
                </c:pt>
                <c:pt idx="24202">
                  <c:v>1349521200</c:v>
                </c:pt>
                <c:pt idx="24203">
                  <c:v>1349524800</c:v>
                </c:pt>
                <c:pt idx="24204">
                  <c:v>1349528400</c:v>
                </c:pt>
                <c:pt idx="24205">
                  <c:v>1349532000</c:v>
                </c:pt>
                <c:pt idx="24206">
                  <c:v>1349535600</c:v>
                </c:pt>
                <c:pt idx="24207">
                  <c:v>1349539200</c:v>
                </c:pt>
                <c:pt idx="24208">
                  <c:v>1349542800</c:v>
                </c:pt>
                <c:pt idx="24209">
                  <c:v>1349546400</c:v>
                </c:pt>
                <c:pt idx="24210">
                  <c:v>1349550000</c:v>
                </c:pt>
                <c:pt idx="24211">
                  <c:v>1349553600</c:v>
                </c:pt>
                <c:pt idx="24212">
                  <c:v>1349557200</c:v>
                </c:pt>
                <c:pt idx="24213">
                  <c:v>1349560800</c:v>
                </c:pt>
                <c:pt idx="24214">
                  <c:v>1349564400</c:v>
                </c:pt>
                <c:pt idx="24215">
                  <c:v>1349568000</c:v>
                </c:pt>
                <c:pt idx="24216">
                  <c:v>1349571600</c:v>
                </c:pt>
                <c:pt idx="24217">
                  <c:v>1349575200</c:v>
                </c:pt>
                <c:pt idx="24218">
                  <c:v>1349578800</c:v>
                </c:pt>
                <c:pt idx="24219">
                  <c:v>1349582400</c:v>
                </c:pt>
                <c:pt idx="24220">
                  <c:v>1349586000</c:v>
                </c:pt>
                <c:pt idx="24221">
                  <c:v>1349589600</c:v>
                </c:pt>
                <c:pt idx="24222">
                  <c:v>1349593200</c:v>
                </c:pt>
                <c:pt idx="24223">
                  <c:v>1349596800</c:v>
                </c:pt>
                <c:pt idx="24224">
                  <c:v>1349600400</c:v>
                </c:pt>
                <c:pt idx="24225">
                  <c:v>1349604000</c:v>
                </c:pt>
                <c:pt idx="24226">
                  <c:v>1349607600</c:v>
                </c:pt>
                <c:pt idx="24227">
                  <c:v>1349611200</c:v>
                </c:pt>
                <c:pt idx="24228">
                  <c:v>1349614800</c:v>
                </c:pt>
                <c:pt idx="24229">
                  <c:v>1349618400</c:v>
                </c:pt>
                <c:pt idx="24230">
                  <c:v>1349622000</c:v>
                </c:pt>
                <c:pt idx="24231">
                  <c:v>1349625600</c:v>
                </c:pt>
                <c:pt idx="24232">
                  <c:v>1349629200</c:v>
                </c:pt>
                <c:pt idx="24233">
                  <c:v>1349632800</c:v>
                </c:pt>
                <c:pt idx="24234">
                  <c:v>1349636400</c:v>
                </c:pt>
                <c:pt idx="24235">
                  <c:v>1349640000</c:v>
                </c:pt>
                <c:pt idx="24236">
                  <c:v>1349643600</c:v>
                </c:pt>
                <c:pt idx="24237">
                  <c:v>1349647200</c:v>
                </c:pt>
                <c:pt idx="24238">
                  <c:v>1349650800</c:v>
                </c:pt>
                <c:pt idx="24239">
                  <c:v>1349654400</c:v>
                </c:pt>
                <c:pt idx="24240">
                  <c:v>1349658000</c:v>
                </c:pt>
                <c:pt idx="24241">
                  <c:v>1349661600</c:v>
                </c:pt>
                <c:pt idx="24242">
                  <c:v>1349665200</c:v>
                </c:pt>
                <c:pt idx="24243">
                  <c:v>1349668800</c:v>
                </c:pt>
                <c:pt idx="24244">
                  <c:v>1349672400</c:v>
                </c:pt>
                <c:pt idx="24245">
                  <c:v>1349676000</c:v>
                </c:pt>
                <c:pt idx="24246">
                  <c:v>1349679600</c:v>
                </c:pt>
                <c:pt idx="24247">
                  <c:v>1349683200</c:v>
                </c:pt>
                <c:pt idx="24248">
                  <c:v>1349686800</c:v>
                </c:pt>
                <c:pt idx="24249">
                  <c:v>1349690400</c:v>
                </c:pt>
                <c:pt idx="24250">
                  <c:v>1349694000</c:v>
                </c:pt>
                <c:pt idx="24251">
                  <c:v>1349697600</c:v>
                </c:pt>
                <c:pt idx="24252">
                  <c:v>1349701200</c:v>
                </c:pt>
                <c:pt idx="24253">
                  <c:v>1349704800</c:v>
                </c:pt>
                <c:pt idx="24254">
                  <c:v>1349708400</c:v>
                </c:pt>
                <c:pt idx="24255">
                  <c:v>1349712000</c:v>
                </c:pt>
                <c:pt idx="24256">
                  <c:v>1349715600</c:v>
                </c:pt>
                <c:pt idx="24257">
                  <c:v>1349719200</c:v>
                </c:pt>
                <c:pt idx="24258">
                  <c:v>1349722800</c:v>
                </c:pt>
                <c:pt idx="24259">
                  <c:v>1349726400</c:v>
                </c:pt>
                <c:pt idx="24260">
                  <c:v>1349730000</c:v>
                </c:pt>
                <c:pt idx="24261">
                  <c:v>1349733600</c:v>
                </c:pt>
                <c:pt idx="24262">
                  <c:v>1349737200</c:v>
                </c:pt>
                <c:pt idx="24263">
                  <c:v>1349740800</c:v>
                </c:pt>
                <c:pt idx="24264">
                  <c:v>1349744400</c:v>
                </c:pt>
                <c:pt idx="24265">
                  <c:v>1349748000</c:v>
                </c:pt>
                <c:pt idx="24266">
                  <c:v>1349751600</c:v>
                </c:pt>
                <c:pt idx="24267">
                  <c:v>1349755200</c:v>
                </c:pt>
                <c:pt idx="24268">
                  <c:v>1349758800</c:v>
                </c:pt>
                <c:pt idx="24269">
                  <c:v>1349762400</c:v>
                </c:pt>
                <c:pt idx="24270">
                  <c:v>1349766000</c:v>
                </c:pt>
                <c:pt idx="24271">
                  <c:v>1349769600</c:v>
                </c:pt>
                <c:pt idx="24272">
                  <c:v>1349773200</c:v>
                </c:pt>
                <c:pt idx="24273">
                  <c:v>1349776800</c:v>
                </c:pt>
                <c:pt idx="24274">
                  <c:v>1349780400</c:v>
                </c:pt>
                <c:pt idx="24275">
                  <c:v>1349784000</c:v>
                </c:pt>
                <c:pt idx="24276">
                  <c:v>1349787600</c:v>
                </c:pt>
                <c:pt idx="24277">
                  <c:v>1349791200</c:v>
                </c:pt>
                <c:pt idx="24278">
                  <c:v>1349794800</c:v>
                </c:pt>
                <c:pt idx="24279">
                  <c:v>1349798400</c:v>
                </c:pt>
                <c:pt idx="24280">
                  <c:v>1349802000</c:v>
                </c:pt>
                <c:pt idx="24281">
                  <c:v>1349805600</c:v>
                </c:pt>
                <c:pt idx="24282">
                  <c:v>1349809200</c:v>
                </c:pt>
                <c:pt idx="24283">
                  <c:v>1349812800</c:v>
                </c:pt>
                <c:pt idx="24284">
                  <c:v>1349816400</c:v>
                </c:pt>
                <c:pt idx="24285">
                  <c:v>1349820000</c:v>
                </c:pt>
                <c:pt idx="24286">
                  <c:v>1349823600</c:v>
                </c:pt>
                <c:pt idx="24287">
                  <c:v>1349827200</c:v>
                </c:pt>
                <c:pt idx="24288">
                  <c:v>1349830800</c:v>
                </c:pt>
                <c:pt idx="24289">
                  <c:v>1349834400</c:v>
                </c:pt>
                <c:pt idx="24290">
                  <c:v>1349838000</c:v>
                </c:pt>
                <c:pt idx="24291">
                  <c:v>1349841600</c:v>
                </c:pt>
                <c:pt idx="24292">
                  <c:v>1349845200</c:v>
                </c:pt>
                <c:pt idx="24293">
                  <c:v>1349848800</c:v>
                </c:pt>
                <c:pt idx="24294">
                  <c:v>1349852400</c:v>
                </c:pt>
                <c:pt idx="24295">
                  <c:v>1349856000</c:v>
                </c:pt>
                <c:pt idx="24296">
                  <c:v>1349859600</c:v>
                </c:pt>
                <c:pt idx="24297">
                  <c:v>1349863200</c:v>
                </c:pt>
                <c:pt idx="24298">
                  <c:v>1349866800</c:v>
                </c:pt>
                <c:pt idx="24299">
                  <c:v>1349870400</c:v>
                </c:pt>
                <c:pt idx="24300">
                  <c:v>1349874000</c:v>
                </c:pt>
                <c:pt idx="24301">
                  <c:v>1349877600</c:v>
                </c:pt>
                <c:pt idx="24302">
                  <c:v>1349881200</c:v>
                </c:pt>
                <c:pt idx="24303">
                  <c:v>1349884800</c:v>
                </c:pt>
                <c:pt idx="24304">
                  <c:v>1349888400</c:v>
                </c:pt>
                <c:pt idx="24305">
                  <c:v>1349892000</c:v>
                </c:pt>
                <c:pt idx="24306">
                  <c:v>1349895600</c:v>
                </c:pt>
                <c:pt idx="24307">
                  <c:v>1349899200</c:v>
                </c:pt>
                <c:pt idx="24308">
                  <c:v>1349902800</c:v>
                </c:pt>
                <c:pt idx="24309">
                  <c:v>1349906400</c:v>
                </c:pt>
                <c:pt idx="24310">
                  <c:v>1349910000</c:v>
                </c:pt>
                <c:pt idx="24311">
                  <c:v>1349913600</c:v>
                </c:pt>
                <c:pt idx="24312">
                  <c:v>1350003600</c:v>
                </c:pt>
                <c:pt idx="24313">
                  <c:v>1350007200</c:v>
                </c:pt>
                <c:pt idx="24314">
                  <c:v>1350010800</c:v>
                </c:pt>
                <c:pt idx="24315">
                  <c:v>1350014400</c:v>
                </c:pt>
                <c:pt idx="24316">
                  <c:v>1350018000</c:v>
                </c:pt>
                <c:pt idx="24317">
                  <c:v>1350021600</c:v>
                </c:pt>
                <c:pt idx="24318">
                  <c:v>1350025200</c:v>
                </c:pt>
                <c:pt idx="24319">
                  <c:v>1350028800</c:v>
                </c:pt>
                <c:pt idx="24320">
                  <c:v>1350032400</c:v>
                </c:pt>
                <c:pt idx="24321">
                  <c:v>1350036000</c:v>
                </c:pt>
                <c:pt idx="24322">
                  <c:v>1350039600</c:v>
                </c:pt>
                <c:pt idx="24323">
                  <c:v>1350043200</c:v>
                </c:pt>
                <c:pt idx="24324">
                  <c:v>1350046800</c:v>
                </c:pt>
                <c:pt idx="24325">
                  <c:v>1350050400</c:v>
                </c:pt>
                <c:pt idx="24326">
                  <c:v>1350054000</c:v>
                </c:pt>
                <c:pt idx="24327">
                  <c:v>1350057600</c:v>
                </c:pt>
                <c:pt idx="24328">
                  <c:v>1350061200</c:v>
                </c:pt>
                <c:pt idx="24329">
                  <c:v>1350064800</c:v>
                </c:pt>
                <c:pt idx="24330">
                  <c:v>1350068400</c:v>
                </c:pt>
                <c:pt idx="24331">
                  <c:v>1350072000</c:v>
                </c:pt>
                <c:pt idx="24332">
                  <c:v>1350075600</c:v>
                </c:pt>
                <c:pt idx="24333">
                  <c:v>1350079200</c:v>
                </c:pt>
                <c:pt idx="24334">
                  <c:v>1350082800</c:v>
                </c:pt>
                <c:pt idx="24335">
                  <c:v>1350086400</c:v>
                </c:pt>
                <c:pt idx="24336">
                  <c:v>1350090000</c:v>
                </c:pt>
                <c:pt idx="24337">
                  <c:v>1350093600</c:v>
                </c:pt>
                <c:pt idx="24338">
                  <c:v>1350097200</c:v>
                </c:pt>
                <c:pt idx="24339">
                  <c:v>1350100800</c:v>
                </c:pt>
                <c:pt idx="24340">
                  <c:v>1350104400</c:v>
                </c:pt>
                <c:pt idx="24341">
                  <c:v>1350108000</c:v>
                </c:pt>
                <c:pt idx="24342">
                  <c:v>1350111600</c:v>
                </c:pt>
                <c:pt idx="24343">
                  <c:v>1350115200</c:v>
                </c:pt>
                <c:pt idx="24344">
                  <c:v>1350118800</c:v>
                </c:pt>
                <c:pt idx="24345">
                  <c:v>1350122400</c:v>
                </c:pt>
                <c:pt idx="24346">
                  <c:v>1350126000</c:v>
                </c:pt>
                <c:pt idx="24347">
                  <c:v>1350129600</c:v>
                </c:pt>
                <c:pt idx="24348">
                  <c:v>1350133200</c:v>
                </c:pt>
                <c:pt idx="24349">
                  <c:v>1350136800</c:v>
                </c:pt>
                <c:pt idx="24350">
                  <c:v>1350140400</c:v>
                </c:pt>
                <c:pt idx="24351">
                  <c:v>1350144000</c:v>
                </c:pt>
                <c:pt idx="24352">
                  <c:v>1350147600</c:v>
                </c:pt>
                <c:pt idx="24353">
                  <c:v>1350151200</c:v>
                </c:pt>
                <c:pt idx="24354">
                  <c:v>1350154800</c:v>
                </c:pt>
                <c:pt idx="24355">
                  <c:v>1350158400</c:v>
                </c:pt>
                <c:pt idx="24356">
                  <c:v>1350162000</c:v>
                </c:pt>
                <c:pt idx="24357">
                  <c:v>1350165600</c:v>
                </c:pt>
                <c:pt idx="24358">
                  <c:v>1350169200</c:v>
                </c:pt>
                <c:pt idx="24359">
                  <c:v>1350172800</c:v>
                </c:pt>
                <c:pt idx="24360">
                  <c:v>1350176400</c:v>
                </c:pt>
                <c:pt idx="24361">
                  <c:v>1350180000</c:v>
                </c:pt>
                <c:pt idx="24362">
                  <c:v>1350183600</c:v>
                </c:pt>
                <c:pt idx="24363">
                  <c:v>1350187200</c:v>
                </c:pt>
                <c:pt idx="24364">
                  <c:v>1350190800</c:v>
                </c:pt>
                <c:pt idx="24365">
                  <c:v>1350194400</c:v>
                </c:pt>
                <c:pt idx="24366">
                  <c:v>1350198000</c:v>
                </c:pt>
                <c:pt idx="24367">
                  <c:v>1350201600</c:v>
                </c:pt>
                <c:pt idx="24368">
                  <c:v>1350205200</c:v>
                </c:pt>
                <c:pt idx="24369">
                  <c:v>1350208800</c:v>
                </c:pt>
                <c:pt idx="24370">
                  <c:v>1350212400</c:v>
                </c:pt>
                <c:pt idx="24371">
                  <c:v>1350216000</c:v>
                </c:pt>
                <c:pt idx="24372">
                  <c:v>1350219600</c:v>
                </c:pt>
                <c:pt idx="24373">
                  <c:v>1350223200</c:v>
                </c:pt>
                <c:pt idx="24374">
                  <c:v>1350226800</c:v>
                </c:pt>
                <c:pt idx="24375">
                  <c:v>1350230400</c:v>
                </c:pt>
                <c:pt idx="24376">
                  <c:v>1350234000</c:v>
                </c:pt>
                <c:pt idx="24377">
                  <c:v>1350237600</c:v>
                </c:pt>
                <c:pt idx="24378">
                  <c:v>1350241200</c:v>
                </c:pt>
                <c:pt idx="24379">
                  <c:v>1350244800</c:v>
                </c:pt>
                <c:pt idx="24380">
                  <c:v>1350248400</c:v>
                </c:pt>
                <c:pt idx="24381">
                  <c:v>1350252000</c:v>
                </c:pt>
                <c:pt idx="24382">
                  <c:v>1350255600</c:v>
                </c:pt>
                <c:pt idx="24383">
                  <c:v>1350259200</c:v>
                </c:pt>
                <c:pt idx="24384">
                  <c:v>1350262800</c:v>
                </c:pt>
                <c:pt idx="24385">
                  <c:v>1350266400</c:v>
                </c:pt>
                <c:pt idx="24386">
                  <c:v>1350270000</c:v>
                </c:pt>
                <c:pt idx="24387">
                  <c:v>1350273600</c:v>
                </c:pt>
                <c:pt idx="24388">
                  <c:v>1350277200</c:v>
                </c:pt>
                <c:pt idx="24389">
                  <c:v>1350280800</c:v>
                </c:pt>
                <c:pt idx="24390">
                  <c:v>1350284400</c:v>
                </c:pt>
                <c:pt idx="24391">
                  <c:v>1350288000</c:v>
                </c:pt>
                <c:pt idx="24392">
                  <c:v>1350291600</c:v>
                </c:pt>
                <c:pt idx="24393">
                  <c:v>1350295200</c:v>
                </c:pt>
                <c:pt idx="24394">
                  <c:v>1350298800</c:v>
                </c:pt>
                <c:pt idx="24395">
                  <c:v>1350302400</c:v>
                </c:pt>
                <c:pt idx="24396">
                  <c:v>1350306000</c:v>
                </c:pt>
                <c:pt idx="24397">
                  <c:v>1350309600</c:v>
                </c:pt>
                <c:pt idx="24398">
                  <c:v>1350313200</c:v>
                </c:pt>
                <c:pt idx="24399">
                  <c:v>1350316800</c:v>
                </c:pt>
                <c:pt idx="24400">
                  <c:v>1350320400</c:v>
                </c:pt>
                <c:pt idx="24401">
                  <c:v>1350324000</c:v>
                </c:pt>
                <c:pt idx="24402">
                  <c:v>1350327600</c:v>
                </c:pt>
                <c:pt idx="24403">
                  <c:v>1350331200</c:v>
                </c:pt>
                <c:pt idx="24404">
                  <c:v>1350334800</c:v>
                </c:pt>
                <c:pt idx="24405">
                  <c:v>1350338400</c:v>
                </c:pt>
                <c:pt idx="24406">
                  <c:v>1350342000</c:v>
                </c:pt>
                <c:pt idx="24407">
                  <c:v>1350345600</c:v>
                </c:pt>
                <c:pt idx="24408">
                  <c:v>1350349200</c:v>
                </c:pt>
                <c:pt idx="24409">
                  <c:v>1350352800</c:v>
                </c:pt>
                <c:pt idx="24410">
                  <c:v>1350356400</c:v>
                </c:pt>
                <c:pt idx="24411">
                  <c:v>1350360000</c:v>
                </c:pt>
                <c:pt idx="24412">
                  <c:v>1350363600</c:v>
                </c:pt>
                <c:pt idx="24413">
                  <c:v>1350367200</c:v>
                </c:pt>
                <c:pt idx="24414">
                  <c:v>1350370800</c:v>
                </c:pt>
                <c:pt idx="24415">
                  <c:v>1350374400</c:v>
                </c:pt>
                <c:pt idx="24416">
                  <c:v>1350378000</c:v>
                </c:pt>
                <c:pt idx="24417">
                  <c:v>1350381600</c:v>
                </c:pt>
                <c:pt idx="24418">
                  <c:v>1350385200</c:v>
                </c:pt>
                <c:pt idx="24419">
                  <c:v>1350388800</c:v>
                </c:pt>
                <c:pt idx="24420">
                  <c:v>1350392400</c:v>
                </c:pt>
                <c:pt idx="24421">
                  <c:v>1350396000</c:v>
                </c:pt>
                <c:pt idx="24422">
                  <c:v>1350399600</c:v>
                </c:pt>
                <c:pt idx="24423">
                  <c:v>1350403200</c:v>
                </c:pt>
                <c:pt idx="24424">
                  <c:v>1350406800</c:v>
                </c:pt>
                <c:pt idx="24425">
                  <c:v>1350410400</c:v>
                </c:pt>
                <c:pt idx="24426">
                  <c:v>1350414000</c:v>
                </c:pt>
                <c:pt idx="24427">
                  <c:v>1350417600</c:v>
                </c:pt>
                <c:pt idx="24428">
                  <c:v>1350421200</c:v>
                </c:pt>
                <c:pt idx="24429">
                  <c:v>1350424800</c:v>
                </c:pt>
                <c:pt idx="24430">
                  <c:v>1350428400</c:v>
                </c:pt>
                <c:pt idx="24431">
                  <c:v>1350432000</c:v>
                </c:pt>
                <c:pt idx="24432">
                  <c:v>1350435600</c:v>
                </c:pt>
                <c:pt idx="24433">
                  <c:v>1350439200</c:v>
                </c:pt>
                <c:pt idx="24434">
                  <c:v>1350442800</c:v>
                </c:pt>
                <c:pt idx="24435">
                  <c:v>1350446400</c:v>
                </c:pt>
                <c:pt idx="24436">
                  <c:v>1350450000</c:v>
                </c:pt>
                <c:pt idx="24437">
                  <c:v>1350453600</c:v>
                </c:pt>
                <c:pt idx="24438">
                  <c:v>1350457200</c:v>
                </c:pt>
                <c:pt idx="24439">
                  <c:v>1350460800</c:v>
                </c:pt>
                <c:pt idx="24440">
                  <c:v>1350464400</c:v>
                </c:pt>
                <c:pt idx="24441">
                  <c:v>1350468000</c:v>
                </c:pt>
                <c:pt idx="24442">
                  <c:v>1350471600</c:v>
                </c:pt>
                <c:pt idx="24443">
                  <c:v>1350475200</c:v>
                </c:pt>
                <c:pt idx="24444">
                  <c:v>1350478800</c:v>
                </c:pt>
                <c:pt idx="24445">
                  <c:v>1350482400</c:v>
                </c:pt>
                <c:pt idx="24446">
                  <c:v>1350486000</c:v>
                </c:pt>
                <c:pt idx="24447">
                  <c:v>1350489600</c:v>
                </c:pt>
                <c:pt idx="24448">
                  <c:v>1350493200</c:v>
                </c:pt>
                <c:pt idx="24449">
                  <c:v>1350496800</c:v>
                </c:pt>
                <c:pt idx="24450">
                  <c:v>1350500400</c:v>
                </c:pt>
                <c:pt idx="24451">
                  <c:v>1350504000</c:v>
                </c:pt>
                <c:pt idx="24452">
                  <c:v>1350507600</c:v>
                </c:pt>
                <c:pt idx="24453">
                  <c:v>1350511200</c:v>
                </c:pt>
                <c:pt idx="24454">
                  <c:v>1350514800</c:v>
                </c:pt>
                <c:pt idx="24455">
                  <c:v>1350518400</c:v>
                </c:pt>
                <c:pt idx="24456">
                  <c:v>1350522000</c:v>
                </c:pt>
                <c:pt idx="24457">
                  <c:v>1350525600</c:v>
                </c:pt>
                <c:pt idx="24458">
                  <c:v>1350529200</c:v>
                </c:pt>
                <c:pt idx="24459">
                  <c:v>1350532800</c:v>
                </c:pt>
                <c:pt idx="24460">
                  <c:v>1350536400</c:v>
                </c:pt>
                <c:pt idx="24461">
                  <c:v>1350540000</c:v>
                </c:pt>
                <c:pt idx="24462">
                  <c:v>1350543600</c:v>
                </c:pt>
                <c:pt idx="24463">
                  <c:v>1350547200</c:v>
                </c:pt>
                <c:pt idx="24464">
                  <c:v>1350550800</c:v>
                </c:pt>
                <c:pt idx="24465">
                  <c:v>1350554400</c:v>
                </c:pt>
                <c:pt idx="24466">
                  <c:v>1350558000</c:v>
                </c:pt>
                <c:pt idx="24467">
                  <c:v>1350561600</c:v>
                </c:pt>
                <c:pt idx="24468">
                  <c:v>1350565200</c:v>
                </c:pt>
                <c:pt idx="24469">
                  <c:v>1350568800</c:v>
                </c:pt>
                <c:pt idx="24470">
                  <c:v>1350572400</c:v>
                </c:pt>
                <c:pt idx="24471">
                  <c:v>1350576000</c:v>
                </c:pt>
                <c:pt idx="24472">
                  <c:v>1350579600</c:v>
                </c:pt>
                <c:pt idx="24473">
                  <c:v>1350583200</c:v>
                </c:pt>
                <c:pt idx="24474">
                  <c:v>1350586800</c:v>
                </c:pt>
                <c:pt idx="24475">
                  <c:v>1350590400</c:v>
                </c:pt>
                <c:pt idx="24476">
                  <c:v>1350594000</c:v>
                </c:pt>
                <c:pt idx="24477">
                  <c:v>1350597600</c:v>
                </c:pt>
                <c:pt idx="24478">
                  <c:v>1350601200</c:v>
                </c:pt>
                <c:pt idx="24479">
                  <c:v>1350604800</c:v>
                </c:pt>
                <c:pt idx="24480">
                  <c:v>1350608400</c:v>
                </c:pt>
                <c:pt idx="24481">
                  <c:v>1350612000</c:v>
                </c:pt>
                <c:pt idx="24482">
                  <c:v>1350615600</c:v>
                </c:pt>
                <c:pt idx="24483">
                  <c:v>1350619200</c:v>
                </c:pt>
                <c:pt idx="24484">
                  <c:v>1350622800</c:v>
                </c:pt>
                <c:pt idx="24485">
                  <c:v>1350626400</c:v>
                </c:pt>
                <c:pt idx="24486">
                  <c:v>1350630000</c:v>
                </c:pt>
                <c:pt idx="24487">
                  <c:v>1350633600</c:v>
                </c:pt>
                <c:pt idx="24488">
                  <c:v>1350637200</c:v>
                </c:pt>
                <c:pt idx="24489">
                  <c:v>1350640800</c:v>
                </c:pt>
                <c:pt idx="24490">
                  <c:v>1350644400</c:v>
                </c:pt>
                <c:pt idx="24491">
                  <c:v>1350648000</c:v>
                </c:pt>
                <c:pt idx="24492">
                  <c:v>1350651600</c:v>
                </c:pt>
                <c:pt idx="24493">
                  <c:v>1350655200</c:v>
                </c:pt>
                <c:pt idx="24494">
                  <c:v>1350658800</c:v>
                </c:pt>
                <c:pt idx="24495">
                  <c:v>1350662400</c:v>
                </c:pt>
                <c:pt idx="24496">
                  <c:v>1350666000</c:v>
                </c:pt>
                <c:pt idx="24497">
                  <c:v>1350669600</c:v>
                </c:pt>
                <c:pt idx="24498">
                  <c:v>1350673200</c:v>
                </c:pt>
                <c:pt idx="24499">
                  <c:v>1350676800</c:v>
                </c:pt>
                <c:pt idx="24500">
                  <c:v>1350680400</c:v>
                </c:pt>
                <c:pt idx="24501">
                  <c:v>1350684000</c:v>
                </c:pt>
                <c:pt idx="24502">
                  <c:v>1350687600</c:v>
                </c:pt>
                <c:pt idx="24503">
                  <c:v>1350691200</c:v>
                </c:pt>
                <c:pt idx="24504">
                  <c:v>1350694800</c:v>
                </c:pt>
                <c:pt idx="24505">
                  <c:v>1350698400</c:v>
                </c:pt>
                <c:pt idx="24506">
                  <c:v>1350702000</c:v>
                </c:pt>
                <c:pt idx="24507">
                  <c:v>1350705600</c:v>
                </c:pt>
                <c:pt idx="24508">
                  <c:v>1350709200</c:v>
                </c:pt>
                <c:pt idx="24509">
                  <c:v>1350712800</c:v>
                </c:pt>
                <c:pt idx="24510">
                  <c:v>1350716400</c:v>
                </c:pt>
                <c:pt idx="24511">
                  <c:v>1350720000</c:v>
                </c:pt>
                <c:pt idx="24512">
                  <c:v>1350723600</c:v>
                </c:pt>
                <c:pt idx="24513">
                  <c:v>1350727200</c:v>
                </c:pt>
                <c:pt idx="24514">
                  <c:v>1350730800</c:v>
                </c:pt>
                <c:pt idx="24515">
                  <c:v>1350734400</c:v>
                </c:pt>
                <c:pt idx="24516">
                  <c:v>1350738000</c:v>
                </c:pt>
                <c:pt idx="24517">
                  <c:v>1350741600</c:v>
                </c:pt>
                <c:pt idx="24518">
                  <c:v>1350745200</c:v>
                </c:pt>
                <c:pt idx="24519">
                  <c:v>1350748800</c:v>
                </c:pt>
                <c:pt idx="24520">
                  <c:v>1350752400</c:v>
                </c:pt>
                <c:pt idx="24521">
                  <c:v>1350756000</c:v>
                </c:pt>
                <c:pt idx="24522">
                  <c:v>1350759600</c:v>
                </c:pt>
                <c:pt idx="24523">
                  <c:v>1350763200</c:v>
                </c:pt>
                <c:pt idx="24524">
                  <c:v>1350766800</c:v>
                </c:pt>
                <c:pt idx="24525">
                  <c:v>1350770400</c:v>
                </c:pt>
                <c:pt idx="24526">
                  <c:v>1350774000</c:v>
                </c:pt>
                <c:pt idx="24527">
                  <c:v>1350777600</c:v>
                </c:pt>
                <c:pt idx="24528">
                  <c:v>1350781200</c:v>
                </c:pt>
                <c:pt idx="24529">
                  <c:v>1350784800</c:v>
                </c:pt>
                <c:pt idx="24530">
                  <c:v>1350788400</c:v>
                </c:pt>
                <c:pt idx="24531">
                  <c:v>1350792000</c:v>
                </c:pt>
                <c:pt idx="24532">
                  <c:v>1350795600</c:v>
                </c:pt>
                <c:pt idx="24533">
                  <c:v>1350799200</c:v>
                </c:pt>
                <c:pt idx="24534">
                  <c:v>1350802800</c:v>
                </c:pt>
                <c:pt idx="24535">
                  <c:v>1350806400</c:v>
                </c:pt>
                <c:pt idx="24536">
                  <c:v>1350810000</c:v>
                </c:pt>
                <c:pt idx="24537">
                  <c:v>1350813600</c:v>
                </c:pt>
                <c:pt idx="24538">
                  <c:v>1350817200</c:v>
                </c:pt>
                <c:pt idx="24539">
                  <c:v>1350820800</c:v>
                </c:pt>
                <c:pt idx="24540">
                  <c:v>1350824400</c:v>
                </c:pt>
                <c:pt idx="24541">
                  <c:v>1350828000</c:v>
                </c:pt>
                <c:pt idx="24542">
                  <c:v>1350831600</c:v>
                </c:pt>
                <c:pt idx="24543">
                  <c:v>1350835200</c:v>
                </c:pt>
                <c:pt idx="24544">
                  <c:v>1350838800</c:v>
                </c:pt>
                <c:pt idx="24545">
                  <c:v>1350842400</c:v>
                </c:pt>
                <c:pt idx="24546">
                  <c:v>1350846000</c:v>
                </c:pt>
                <c:pt idx="24547">
                  <c:v>1350849600</c:v>
                </c:pt>
                <c:pt idx="24548">
                  <c:v>1350853200</c:v>
                </c:pt>
                <c:pt idx="24549">
                  <c:v>1350856800</c:v>
                </c:pt>
                <c:pt idx="24550">
                  <c:v>1350860400</c:v>
                </c:pt>
                <c:pt idx="24551">
                  <c:v>1350864000</c:v>
                </c:pt>
                <c:pt idx="24552">
                  <c:v>1350867600</c:v>
                </c:pt>
                <c:pt idx="24553">
                  <c:v>1350871200</c:v>
                </c:pt>
                <c:pt idx="24554">
                  <c:v>1350874800</c:v>
                </c:pt>
                <c:pt idx="24555">
                  <c:v>1350878400</c:v>
                </c:pt>
                <c:pt idx="24556">
                  <c:v>1350882000</c:v>
                </c:pt>
                <c:pt idx="24557">
                  <c:v>1350885600</c:v>
                </c:pt>
                <c:pt idx="24558">
                  <c:v>1350889200</c:v>
                </c:pt>
                <c:pt idx="24559">
                  <c:v>1350892800</c:v>
                </c:pt>
                <c:pt idx="24560">
                  <c:v>1350896400</c:v>
                </c:pt>
                <c:pt idx="24561">
                  <c:v>1350900000</c:v>
                </c:pt>
                <c:pt idx="24562">
                  <c:v>1350903600</c:v>
                </c:pt>
                <c:pt idx="24563">
                  <c:v>1350907200</c:v>
                </c:pt>
                <c:pt idx="24564">
                  <c:v>1350910800</c:v>
                </c:pt>
                <c:pt idx="24565">
                  <c:v>1350914400</c:v>
                </c:pt>
                <c:pt idx="24566">
                  <c:v>1350918000</c:v>
                </c:pt>
                <c:pt idx="24567">
                  <c:v>1350921600</c:v>
                </c:pt>
                <c:pt idx="24568">
                  <c:v>1350925200</c:v>
                </c:pt>
                <c:pt idx="24569">
                  <c:v>1350928800</c:v>
                </c:pt>
                <c:pt idx="24570">
                  <c:v>1350932400</c:v>
                </c:pt>
                <c:pt idx="24571">
                  <c:v>1350936000</c:v>
                </c:pt>
                <c:pt idx="24572">
                  <c:v>1350939600</c:v>
                </c:pt>
                <c:pt idx="24573">
                  <c:v>1350943200</c:v>
                </c:pt>
                <c:pt idx="24574">
                  <c:v>1350946800</c:v>
                </c:pt>
                <c:pt idx="24575">
                  <c:v>1350950400</c:v>
                </c:pt>
                <c:pt idx="24576">
                  <c:v>1350954000</c:v>
                </c:pt>
                <c:pt idx="24577">
                  <c:v>1350957600</c:v>
                </c:pt>
                <c:pt idx="24578">
                  <c:v>1350961200</c:v>
                </c:pt>
                <c:pt idx="24579">
                  <c:v>1350964800</c:v>
                </c:pt>
                <c:pt idx="24580">
                  <c:v>1350968400</c:v>
                </c:pt>
                <c:pt idx="24581">
                  <c:v>1350972000</c:v>
                </c:pt>
                <c:pt idx="24582">
                  <c:v>1350975600</c:v>
                </c:pt>
                <c:pt idx="24583">
                  <c:v>1350979200</c:v>
                </c:pt>
                <c:pt idx="24584">
                  <c:v>1350982800</c:v>
                </c:pt>
                <c:pt idx="24585">
                  <c:v>1350986400</c:v>
                </c:pt>
                <c:pt idx="24586">
                  <c:v>1350990000</c:v>
                </c:pt>
                <c:pt idx="24587">
                  <c:v>1350993600</c:v>
                </c:pt>
                <c:pt idx="24588">
                  <c:v>1350997200</c:v>
                </c:pt>
                <c:pt idx="24589">
                  <c:v>1351000800</c:v>
                </c:pt>
                <c:pt idx="24590">
                  <c:v>1351004400</c:v>
                </c:pt>
                <c:pt idx="24591">
                  <c:v>1351008000</c:v>
                </c:pt>
                <c:pt idx="24592">
                  <c:v>1351011600</c:v>
                </c:pt>
                <c:pt idx="24593">
                  <c:v>1351015200</c:v>
                </c:pt>
                <c:pt idx="24594">
                  <c:v>1351018800</c:v>
                </c:pt>
                <c:pt idx="24595">
                  <c:v>1351022400</c:v>
                </c:pt>
                <c:pt idx="24596">
                  <c:v>1351026000</c:v>
                </c:pt>
                <c:pt idx="24597">
                  <c:v>1351029600</c:v>
                </c:pt>
                <c:pt idx="24598">
                  <c:v>1351033200</c:v>
                </c:pt>
                <c:pt idx="24599">
                  <c:v>1351036800</c:v>
                </c:pt>
                <c:pt idx="24600">
                  <c:v>1351040400</c:v>
                </c:pt>
                <c:pt idx="24601">
                  <c:v>1351044000</c:v>
                </c:pt>
                <c:pt idx="24602">
                  <c:v>1351047600</c:v>
                </c:pt>
                <c:pt idx="24603">
                  <c:v>1351051200</c:v>
                </c:pt>
                <c:pt idx="24604">
                  <c:v>1351054800</c:v>
                </c:pt>
                <c:pt idx="24605">
                  <c:v>1351058400</c:v>
                </c:pt>
                <c:pt idx="24606">
                  <c:v>1351062000</c:v>
                </c:pt>
                <c:pt idx="24607">
                  <c:v>1351065600</c:v>
                </c:pt>
                <c:pt idx="24608">
                  <c:v>1351069200</c:v>
                </c:pt>
                <c:pt idx="24609">
                  <c:v>1351072800</c:v>
                </c:pt>
                <c:pt idx="24610">
                  <c:v>1351076400</c:v>
                </c:pt>
                <c:pt idx="24611">
                  <c:v>1351080000</c:v>
                </c:pt>
                <c:pt idx="24612">
                  <c:v>1351083600</c:v>
                </c:pt>
                <c:pt idx="24613">
                  <c:v>1351087200</c:v>
                </c:pt>
                <c:pt idx="24614">
                  <c:v>1351090800</c:v>
                </c:pt>
                <c:pt idx="24615">
                  <c:v>1351094400</c:v>
                </c:pt>
                <c:pt idx="24616">
                  <c:v>1351098000</c:v>
                </c:pt>
                <c:pt idx="24617">
                  <c:v>1351101600</c:v>
                </c:pt>
                <c:pt idx="24618">
                  <c:v>1351105200</c:v>
                </c:pt>
                <c:pt idx="24619">
                  <c:v>1351108800</c:v>
                </c:pt>
                <c:pt idx="24620">
                  <c:v>1351112400</c:v>
                </c:pt>
                <c:pt idx="24621">
                  <c:v>1351116000</c:v>
                </c:pt>
                <c:pt idx="24622">
                  <c:v>1351119600</c:v>
                </c:pt>
                <c:pt idx="24623">
                  <c:v>1351123200</c:v>
                </c:pt>
                <c:pt idx="24624">
                  <c:v>1351126800</c:v>
                </c:pt>
                <c:pt idx="24625">
                  <c:v>1351130400</c:v>
                </c:pt>
                <c:pt idx="24626">
                  <c:v>1351134000</c:v>
                </c:pt>
                <c:pt idx="24627">
                  <c:v>1351137600</c:v>
                </c:pt>
                <c:pt idx="24628">
                  <c:v>1351141200</c:v>
                </c:pt>
                <c:pt idx="24629">
                  <c:v>1351144800</c:v>
                </c:pt>
                <c:pt idx="24630">
                  <c:v>1351148400</c:v>
                </c:pt>
                <c:pt idx="24631">
                  <c:v>1351152000</c:v>
                </c:pt>
                <c:pt idx="24632">
                  <c:v>1351155600</c:v>
                </c:pt>
                <c:pt idx="24633">
                  <c:v>1351159200</c:v>
                </c:pt>
                <c:pt idx="24634">
                  <c:v>1351162800</c:v>
                </c:pt>
                <c:pt idx="24635">
                  <c:v>1351166400</c:v>
                </c:pt>
                <c:pt idx="24636">
                  <c:v>1351170000</c:v>
                </c:pt>
                <c:pt idx="24637">
                  <c:v>1351173600</c:v>
                </c:pt>
                <c:pt idx="24638">
                  <c:v>1351177200</c:v>
                </c:pt>
                <c:pt idx="24639">
                  <c:v>1351180800</c:v>
                </c:pt>
                <c:pt idx="24640">
                  <c:v>1351184400</c:v>
                </c:pt>
                <c:pt idx="24641">
                  <c:v>1351188000</c:v>
                </c:pt>
                <c:pt idx="24642">
                  <c:v>1351191600</c:v>
                </c:pt>
                <c:pt idx="24643">
                  <c:v>1351195200</c:v>
                </c:pt>
                <c:pt idx="24644">
                  <c:v>1351198800</c:v>
                </c:pt>
                <c:pt idx="24645">
                  <c:v>1351202400</c:v>
                </c:pt>
                <c:pt idx="24646">
                  <c:v>1351206000</c:v>
                </c:pt>
                <c:pt idx="24647">
                  <c:v>1351209600</c:v>
                </c:pt>
                <c:pt idx="24648">
                  <c:v>1351213200</c:v>
                </c:pt>
                <c:pt idx="24649">
                  <c:v>1351216800</c:v>
                </c:pt>
                <c:pt idx="24650">
                  <c:v>1351220400</c:v>
                </c:pt>
                <c:pt idx="24651">
                  <c:v>1351224000</c:v>
                </c:pt>
                <c:pt idx="24652">
                  <c:v>1351227600</c:v>
                </c:pt>
                <c:pt idx="24653">
                  <c:v>1351231200</c:v>
                </c:pt>
                <c:pt idx="24654">
                  <c:v>1351234800</c:v>
                </c:pt>
                <c:pt idx="24655">
                  <c:v>1351238400</c:v>
                </c:pt>
                <c:pt idx="24656">
                  <c:v>1351242000</c:v>
                </c:pt>
                <c:pt idx="24657">
                  <c:v>1351245600</c:v>
                </c:pt>
                <c:pt idx="24658">
                  <c:v>1351249200</c:v>
                </c:pt>
                <c:pt idx="24659">
                  <c:v>1351252800</c:v>
                </c:pt>
                <c:pt idx="24660">
                  <c:v>1351256400</c:v>
                </c:pt>
                <c:pt idx="24661">
                  <c:v>1351260000</c:v>
                </c:pt>
                <c:pt idx="24662">
                  <c:v>1351263600</c:v>
                </c:pt>
                <c:pt idx="24663">
                  <c:v>1351267200</c:v>
                </c:pt>
                <c:pt idx="24664">
                  <c:v>1351270800</c:v>
                </c:pt>
                <c:pt idx="24665">
                  <c:v>1351274400</c:v>
                </c:pt>
                <c:pt idx="24666">
                  <c:v>1351278000</c:v>
                </c:pt>
                <c:pt idx="24667">
                  <c:v>1351281600</c:v>
                </c:pt>
                <c:pt idx="24668">
                  <c:v>1351285200</c:v>
                </c:pt>
                <c:pt idx="24669">
                  <c:v>1351288800</c:v>
                </c:pt>
                <c:pt idx="24670">
                  <c:v>1351292400</c:v>
                </c:pt>
                <c:pt idx="24671">
                  <c:v>1351296000</c:v>
                </c:pt>
                <c:pt idx="24672">
                  <c:v>1351299600</c:v>
                </c:pt>
                <c:pt idx="24673">
                  <c:v>1351303200</c:v>
                </c:pt>
                <c:pt idx="24674">
                  <c:v>1351306800</c:v>
                </c:pt>
                <c:pt idx="24675">
                  <c:v>1351310400</c:v>
                </c:pt>
                <c:pt idx="24676">
                  <c:v>1351314000</c:v>
                </c:pt>
                <c:pt idx="24677">
                  <c:v>1351317600</c:v>
                </c:pt>
                <c:pt idx="24678">
                  <c:v>1351321200</c:v>
                </c:pt>
                <c:pt idx="24679">
                  <c:v>1351324800</c:v>
                </c:pt>
                <c:pt idx="24680">
                  <c:v>1351328400</c:v>
                </c:pt>
                <c:pt idx="24681">
                  <c:v>1351332000</c:v>
                </c:pt>
                <c:pt idx="24682">
                  <c:v>1351335600</c:v>
                </c:pt>
                <c:pt idx="24683">
                  <c:v>1351339200</c:v>
                </c:pt>
                <c:pt idx="24684">
                  <c:v>1351342800</c:v>
                </c:pt>
                <c:pt idx="24685">
                  <c:v>1351346400</c:v>
                </c:pt>
                <c:pt idx="24686">
                  <c:v>1351350000</c:v>
                </c:pt>
                <c:pt idx="24687">
                  <c:v>1351353600</c:v>
                </c:pt>
                <c:pt idx="24688">
                  <c:v>1351357200</c:v>
                </c:pt>
                <c:pt idx="24689">
                  <c:v>1351360800</c:v>
                </c:pt>
                <c:pt idx="24690">
                  <c:v>1351364400</c:v>
                </c:pt>
                <c:pt idx="24691">
                  <c:v>1351368000</c:v>
                </c:pt>
                <c:pt idx="24692">
                  <c:v>1351371600</c:v>
                </c:pt>
                <c:pt idx="24693">
                  <c:v>1351375200</c:v>
                </c:pt>
                <c:pt idx="24694">
                  <c:v>1351378800</c:v>
                </c:pt>
                <c:pt idx="24695">
                  <c:v>1351382400</c:v>
                </c:pt>
                <c:pt idx="24696">
                  <c:v>1351386000</c:v>
                </c:pt>
                <c:pt idx="24697">
                  <c:v>1351389600</c:v>
                </c:pt>
                <c:pt idx="24698">
                  <c:v>1351393200</c:v>
                </c:pt>
                <c:pt idx="24699">
                  <c:v>1351396800</c:v>
                </c:pt>
                <c:pt idx="24700">
                  <c:v>1351400400</c:v>
                </c:pt>
                <c:pt idx="24701">
                  <c:v>1351404000</c:v>
                </c:pt>
                <c:pt idx="24702">
                  <c:v>1351407600</c:v>
                </c:pt>
                <c:pt idx="24703">
                  <c:v>1351411200</c:v>
                </c:pt>
                <c:pt idx="24704">
                  <c:v>1351414800</c:v>
                </c:pt>
                <c:pt idx="24705">
                  <c:v>1351418400</c:v>
                </c:pt>
                <c:pt idx="24706">
                  <c:v>1351422000</c:v>
                </c:pt>
                <c:pt idx="24707">
                  <c:v>1351425600</c:v>
                </c:pt>
                <c:pt idx="24708">
                  <c:v>1351429200</c:v>
                </c:pt>
                <c:pt idx="24709">
                  <c:v>1351432800</c:v>
                </c:pt>
                <c:pt idx="24710">
                  <c:v>1351436400</c:v>
                </c:pt>
                <c:pt idx="24711">
                  <c:v>1351440000</c:v>
                </c:pt>
                <c:pt idx="24712">
                  <c:v>1351443600</c:v>
                </c:pt>
                <c:pt idx="24713">
                  <c:v>1351447200</c:v>
                </c:pt>
                <c:pt idx="24714">
                  <c:v>1351450800</c:v>
                </c:pt>
                <c:pt idx="24715">
                  <c:v>1351454400</c:v>
                </c:pt>
                <c:pt idx="24716">
                  <c:v>1351458000</c:v>
                </c:pt>
                <c:pt idx="24717">
                  <c:v>1351461600</c:v>
                </c:pt>
                <c:pt idx="24718">
                  <c:v>1351465200</c:v>
                </c:pt>
                <c:pt idx="24719">
                  <c:v>1351468800</c:v>
                </c:pt>
                <c:pt idx="24720">
                  <c:v>1351472400</c:v>
                </c:pt>
                <c:pt idx="24721">
                  <c:v>1351476000</c:v>
                </c:pt>
                <c:pt idx="24722">
                  <c:v>1351479600</c:v>
                </c:pt>
                <c:pt idx="24723">
                  <c:v>1351483200</c:v>
                </c:pt>
                <c:pt idx="24724">
                  <c:v>1351486800</c:v>
                </c:pt>
                <c:pt idx="24725">
                  <c:v>1351490400</c:v>
                </c:pt>
                <c:pt idx="24726">
                  <c:v>1351494000</c:v>
                </c:pt>
                <c:pt idx="24727">
                  <c:v>1351497600</c:v>
                </c:pt>
                <c:pt idx="24728">
                  <c:v>1351501200</c:v>
                </c:pt>
                <c:pt idx="24729">
                  <c:v>1351504800</c:v>
                </c:pt>
                <c:pt idx="24730">
                  <c:v>1351508400</c:v>
                </c:pt>
                <c:pt idx="24731">
                  <c:v>1351512000</c:v>
                </c:pt>
                <c:pt idx="24732">
                  <c:v>1351515600</c:v>
                </c:pt>
                <c:pt idx="24733">
                  <c:v>1351519200</c:v>
                </c:pt>
                <c:pt idx="24734">
                  <c:v>1351522800</c:v>
                </c:pt>
                <c:pt idx="24735">
                  <c:v>1351526400</c:v>
                </c:pt>
                <c:pt idx="24736">
                  <c:v>1351530000</c:v>
                </c:pt>
                <c:pt idx="24737">
                  <c:v>1351533600</c:v>
                </c:pt>
                <c:pt idx="24738">
                  <c:v>1351537200</c:v>
                </c:pt>
                <c:pt idx="24739">
                  <c:v>1351540800</c:v>
                </c:pt>
                <c:pt idx="24740">
                  <c:v>1351544400</c:v>
                </c:pt>
                <c:pt idx="24741">
                  <c:v>1351548000</c:v>
                </c:pt>
                <c:pt idx="24742">
                  <c:v>1351551600</c:v>
                </c:pt>
                <c:pt idx="24743">
                  <c:v>1351555200</c:v>
                </c:pt>
                <c:pt idx="24744">
                  <c:v>1351558800</c:v>
                </c:pt>
                <c:pt idx="24745">
                  <c:v>1351562400</c:v>
                </c:pt>
                <c:pt idx="24746">
                  <c:v>1351566000</c:v>
                </c:pt>
                <c:pt idx="24747">
                  <c:v>1351569600</c:v>
                </c:pt>
                <c:pt idx="24748">
                  <c:v>1351573200</c:v>
                </c:pt>
                <c:pt idx="24749">
                  <c:v>1351576800</c:v>
                </c:pt>
                <c:pt idx="24750">
                  <c:v>1351580400</c:v>
                </c:pt>
                <c:pt idx="24751">
                  <c:v>1351584000</c:v>
                </c:pt>
                <c:pt idx="24752">
                  <c:v>1351587600</c:v>
                </c:pt>
                <c:pt idx="24753">
                  <c:v>1351591200</c:v>
                </c:pt>
                <c:pt idx="24754">
                  <c:v>1351594800</c:v>
                </c:pt>
                <c:pt idx="24755">
                  <c:v>1351598400</c:v>
                </c:pt>
                <c:pt idx="24756">
                  <c:v>1351602000</c:v>
                </c:pt>
                <c:pt idx="24757">
                  <c:v>1351605600</c:v>
                </c:pt>
                <c:pt idx="24758">
                  <c:v>1351609200</c:v>
                </c:pt>
                <c:pt idx="24759">
                  <c:v>1351612800</c:v>
                </c:pt>
                <c:pt idx="24760">
                  <c:v>1351616400</c:v>
                </c:pt>
                <c:pt idx="24761">
                  <c:v>1351620000</c:v>
                </c:pt>
                <c:pt idx="24762">
                  <c:v>1351623600</c:v>
                </c:pt>
                <c:pt idx="24763">
                  <c:v>1351627200</c:v>
                </c:pt>
                <c:pt idx="24764">
                  <c:v>1351630800</c:v>
                </c:pt>
                <c:pt idx="24765">
                  <c:v>1351634400</c:v>
                </c:pt>
                <c:pt idx="24766">
                  <c:v>1351638000</c:v>
                </c:pt>
                <c:pt idx="24767">
                  <c:v>1351641600</c:v>
                </c:pt>
                <c:pt idx="24768">
                  <c:v>1351645200</c:v>
                </c:pt>
                <c:pt idx="24769">
                  <c:v>1351648800</c:v>
                </c:pt>
                <c:pt idx="24770">
                  <c:v>1351652400</c:v>
                </c:pt>
                <c:pt idx="24771">
                  <c:v>1351656000</c:v>
                </c:pt>
                <c:pt idx="24772">
                  <c:v>1351659600</c:v>
                </c:pt>
                <c:pt idx="24773">
                  <c:v>1351663200</c:v>
                </c:pt>
                <c:pt idx="24774">
                  <c:v>1351666800</c:v>
                </c:pt>
                <c:pt idx="24775">
                  <c:v>1351670400</c:v>
                </c:pt>
                <c:pt idx="24776">
                  <c:v>1351674000</c:v>
                </c:pt>
                <c:pt idx="24777">
                  <c:v>1351677600</c:v>
                </c:pt>
                <c:pt idx="24778">
                  <c:v>1351681200</c:v>
                </c:pt>
                <c:pt idx="24779">
                  <c:v>1351684800</c:v>
                </c:pt>
                <c:pt idx="24780">
                  <c:v>1351688400</c:v>
                </c:pt>
                <c:pt idx="24781">
                  <c:v>1351692000</c:v>
                </c:pt>
                <c:pt idx="24782">
                  <c:v>1351695600</c:v>
                </c:pt>
                <c:pt idx="24783">
                  <c:v>1351699200</c:v>
                </c:pt>
                <c:pt idx="24784">
                  <c:v>1351702800</c:v>
                </c:pt>
                <c:pt idx="24785">
                  <c:v>1351706400</c:v>
                </c:pt>
                <c:pt idx="24786">
                  <c:v>1351710000</c:v>
                </c:pt>
                <c:pt idx="24787">
                  <c:v>1351713600</c:v>
                </c:pt>
                <c:pt idx="24788">
                  <c:v>1351717200</c:v>
                </c:pt>
                <c:pt idx="24789">
                  <c:v>1351720800</c:v>
                </c:pt>
                <c:pt idx="24790">
                  <c:v>1351724400</c:v>
                </c:pt>
                <c:pt idx="24791">
                  <c:v>1351728000</c:v>
                </c:pt>
                <c:pt idx="24792">
                  <c:v>1351731600</c:v>
                </c:pt>
                <c:pt idx="24793">
                  <c:v>1351735200</c:v>
                </c:pt>
                <c:pt idx="24794">
                  <c:v>1351738800</c:v>
                </c:pt>
                <c:pt idx="24795">
                  <c:v>1351742400</c:v>
                </c:pt>
                <c:pt idx="24796">
                  <c:v>1351746000</c:v>
                </c:pt>
                <c:pt idx="24797">
                  <c:v>1351749600</c:v>
                </c:pt>
                <c:pt idx="24798">
                  <c:v>1351753200</c:v>
                </c:pt>
                <c:pt idx="24799">
                  <c:v>1351756800</c:v>
                </c:pt>
                <c:pt idx="24800">
                  <c:v>1351760400</c:v>
                </c:pt>
                <c:pt idx="24801">
                  <c:v>1351764000</c:v>
                </c:pt>
                <c:pt idx="24802">
                  <c:v>1351767600</c:v>
                </c:pt>
                <c:pt idx="24803">
                  <c:v>1351771200</c:v>
                </c:pt>
                <c:pt idx="24804">
                  <c:v>1351774800</c:v>
                </c:pt>
                <c:pt idx="24805">
                  <c:v>1351778400</c:v>
                </c:pt>
                <c:pt idx="24806">
                  <c:v>1351782000</c:v>
                </c:pt>
                <c:pt idx="24807">
                  <c:v>1351785600</c:v>
                </c:pt>
                <c:pt idx="24808">
                  <c:v>1351789200</c:v>
                </c:pt>
                <c:pt idx="24809">
                  <c:v>1351792800</c:v>
                </c:pt>
                <c:pt idx="24810">
                  <c:v>1351796400</c:v>
                </c:pt>
                <c:pt idx="24811">
                  <c:v>1351800000</c:v>
                </c:pt>
                <c:pt idx="24812">
                  <c:v>1351803600</c:v>
                </c:pt>
                <c:pt idx="24813">
                  <c:v>1351807200</c:v>
                </c:pt>
                <c:pt idx="24814">
                  <c:v>1351810800</c:v>
                </c:pt>
                <c:pt idx="24815">
                  <c:v>1351814400</c:v>
                </c:pt>
                <c:pt idx="24816">
                  <c:v>1351818000</c:v>
                </c:pt>
                <c:pt idx="24817">
                  <c:v>1351821600</c:v>
                </c:pt>
                <c:pt idx="24818">
                  <c:v>1351825200</c:v>
                </c:pt>
                <c:pt idx="24819">
                  <c:v>1351828800</c:v>
                </c:pt>
                <c:pt idx="24820">
                  <c:v>1351832400</c:v>
                </c:pt>
                <c:pt idx="24821">
                  <c:v>1351836000</c:v>
                </c:pt>
                <c:pt idx="24822">
                  <c:v>1351839600</c:v>
                </c:pt>
                <c:pt idx="24823">
                  <c:v>1351843200</c:v>
                </c:pt>
                <c:pt idx="24824">
                  <c:v>1351846800</c:v>
                </c:pt>
                <c:pt idx="24825">
                  <c:v>1351850400</c:v>
                </c:pt>
                <c:pt idx="24826">
                  <c:v>1351854000</c:v>
                </c:pt>
                <c:pt idx="24827">
                  <c:v>1351857600</c:v>
                </c:pt>
                <c:pt idx="24828">
                  <c:v>1351861200</c:v>
                </c:pt>
                <c:pt idx="24829">
                  <c:v>1351864800</c:v>
                </c:pt>
                <c:pt idx="24830">
                  <c:v>1351868400</c:v>
                </c:pt>
                <c:pt idx="24831">
                  <c:v>1351872000</c:v>
                </c:pt>
                <c:pt idx="24832">
                  <c:v>1351875600</c:v>
                </c:pt>
                <c:pt idx="24833">
                  <c:v>1351879200</c:v>
                </c:pt>
                <c:pt idx="24834">
                  <c:v>1351882800</c:v>
                </c:pt>
                <c:pt idx="24835">
                  <c:v>1351886400</c:v>
                </c:pt>
                <c:pt idx="24836">
                  <c:v>1351890000</c:v>
                </c:pt>
                <c:pt idx="24837">
                  <c:v>1351893600</c:v>
                </c:pt>
                <c:pt idx="24838">
                  <c:v>1351897200</c:v>
                </c:pt>
                <c:pt idx="24839">
                  <c:v>1351900800</c:v>
                </c:pt>
                <c:pt idx="24840">
                  <c:v>1351904400</c:v>
                </c:pt>
                <c:pt idx="24841">
                  <c:v>1351908000</c:v>
                </c:pt>
                <c:pt idx="24842">
                  <c:v>1351911600</c:v>
                </c:pt>
                <c:pt idx="24843">
                  <c:v>1351915200</c:v>
                </c:pt>
                <c:pt idx="24844">
                  <c:v>1351918800</c:v>
                </c:pt>
                <c:pt idx="24845">
                  <c:v>1351922400</c:v>
                </c:pt>
                <c:pt idx="24846">
                  <c:v>1351926000</c:v>
                </c:pt>
                <c:pt idx="24847">
                  <c:v>1351929600</c:v>
                </c:pt>
                <c:pt idx="24848">
                  <c:v>1351933200</c:v>
                </c:pt>
                <c:pt idx="24849">
                  <c:v>1351936800</c:v>
                </c:pt>
                <c:pt idx="24850">
                  <c:v>1351940400</c:v>
                </c:pt>
                <c:pt idx="24851">
                  <c:v>1351944000</c:v>
                </c:pt>
                <c:pt idx="24852">
                  <c:v>1351947600</c:v>
                </c:pt>
                <c:pt idx="24853">
                  <c:v>1351951200</c:v>
                </c:pt>
                <c:pt idx="24854">
                  <c:v>1351954800</c:v>
                </c:pt>
                <c:pt idx="24855">
                  <c:v>1351958400</c:v>
                </c:pt>
                <c:pt idx="24856">
                  <c:v>1351962000</c:v>
                </c:pt>
                <c:pt idx="24857">
                  <c:v>1351965600</c:v>
                </c:pt>
                <c:pt idx="24858">
                  <c:v>1351969200</c:v>
                </c:pt>
                <c:pt idx="24859">
                  <c:v>1351972800</c:v>
                </c:pt>
                <c:pt idx="24860">
                  <c:v>1351976400</c:v>
                </c:pt>
                <c:pt idx="24861">
                  <c:v>1351980000</c:v>
                </c:pt>
                <c:pt idx="24862">
                  <c:v>1351983600</c:v>
                </c:pt>
                <c:pt idx="24863">
                  <c:v>1351987200</c:v>
                </c:pt>
                <c:pt idx="24864">
                  <c:v>1351990800</c:v>
                </c:pt>
                <c:pt idx="24865">
                  <c:v>1351994400</c:v>
                </c:pt>
                <c:pt idx="24866">
                  <c:v>1351998000</c:v>
                </c:pt>
                <c:pt idx="24867">
                  <c:v>1352001600</c:v>
                </c:pt>
                <c:pt idx="24868">
                  <c:v>1352005200</c:v>
                </c:pt>
                <c:pt idx="24869">
                  <c:v>1352008800</c:v>
                </c:pt>
                <c:pt idx="24870">
                  <c:v>1352012400</c:v>
                </c:pt>
                <c:pt idx="24871">
                  <c:v>1352016000</c:v>
                </c:pt>
                <c:pt idx="24872">
                  <c:v>1352019600</c:v>
                </c:pt>
                <c:pt idx="24873">
                  <c:v>1352023200</c:v>
                </c:pt>
                <c:pt idx="24874">
                  <c:v>1352026800</c:v>
                </c:pt>
                <c:pt idx="24875">
                  <c:v>1352030400</c:v>
                </c:pt>
                <c:pt idx="24876">
                  <c:v>1352034000</c:v>
                </c:pt>
                <c:pt idx="24877">
                  <c:v>1352037600</c:v>
                </c:pt>
                <c:pt idx="24878">
                  <c:v>1352041200</c:v>
                </c:pt>
                <c:pt idx="24879">
                  <c:v>1352044800</c:v>
                </c:pt>
                <c:pt idx="24880">
                  <c:v>1352048400</c:v>
                </c:pt>
                <c:pt idx="24881">
                  <c:v>1352052000</c:v>
                </c:pt>
                <c:pt idx="24882">
                  <c:v>1352055600</c:v>
                </c:pt>
                <c:pt idx="24883">
                  <c:v>1352059200</c:v>
                </c:pt>
                <c:pt idx="24884">
                  <c:v>1352062800</c:v>
                </c:pt>
                <c:pt idx="24885">
                  <c:v>1352066400</c:v>
                </c:pt>
                <c:pt idx="24886">
                  <c:v>1352070000</c:v>
                </c:pt>
                <c:pt idx="24887">
                  <c:v>1352073600</c:v>
                </c:pt>
                <c:pt idx="24888">
                  <c:v>1352077200</c:v>
                </c:pt>
                <c:pt idx="24889">
                  <c:v>1352080800</c:v>
                </c:pt>
                <c:pt idx="24890">
                  <c:v>1352084400</c:v>
                </c:pt>
                <c:pt idx="24891">
                  <c:v>1352088000</c:v>
                </c:pt>
                <c:pt idx="24892">
                  <c:v>1352091600</c:v>
                </c:pt>
                <c:pt idx="24893">
                  <c:v>1352095200</c:v>
                </c:pt>
                <c:pt idx="24894">
                  <c:v>1352098800</c:v>
                </c:pt>
                <c:pt idx="24895">
                  <c:v>1352102400</c:v>
                </c:pt>
                <c:pt idx="24896">
                  <c:v>1352106000</c:v>
                </c:pt>
                <c:pt idx="24897">
                  <c:v>1352109600</c:v>
                </c:pt>
                <c:pt idx="24898">
                  <c:v>1352113200</c:v>
                </c:pt>
                <c:pt idx="24899">
                  <c:v>1352116800</c:v>
                </c:pt>
                <c:pt idx="24900">
                  <c:v>1352120400</c:v>
                </c:pt>
                <c:pt idx="24901">
                  <c:v>1352124000</c:v>
                </c:pt>
                <c:pt idx="24902">
                  <c:v>1352127600</c:v>
                </c:pt>
                <c:pt idx="24903">
                  <c:v>1352131200</c:v>
                </c:pt>
                <c:pt idx="24904">
                  <c:v>1352134800</c:v>
                </c:pt>
                <c:pt idx="24905">
                  <c:v>1352138400</c:v>
                </c:pt>
                <c:pt idx="24906">
                  <c:v>1352142000</c:v>
                </c:pt>
                <c:pt idx="24907">
                  <c:v>1352145600</c:v>
                </c:pt>
                <c:pt idx="24908">
                  <c:v>1352149200</c:v>
                </c:pt>
                <c:pt idx="24909">
                  <c:v>1352152800</c:v>
                </c:pt>
                <c:pt idx="24910">
                  <c:v>1352156400</c:v>
                </c:pt>
                <c:pt idx="24911">
                  <c:v>1352160000</c:v>
                </c:pt>
                <c:pt idx="24912">
                  <c:v>1352163600</c:v>
                </c:pt>
                <c:pt idx="24913">
                  <c:v>1352167200</c:v>
                </c:pt>
                <c:pt idx="24914">
                  <c:v>1352170800</c:v>
                </c:pt>
                <c:pt idx="24915">
                  <c:v>1352174400</c:v>
                </c:pt>
                <c:pt idx="24916">
                  <c:v>1352178000</c:v>
                </c:pt>
                <c:pt idx="24917">
                  <c:v>1352181600</c:v>
                </c:pt>
                <c:pt idx="24918">
                  <c:v>1352185200</c:v>
                </c:pt>
                <c:pt idx="24919">
                  <c:v>1352188800</c:v>
                </c:pt>
                <c:pt idx="24920">
                  <c:v>1352192400</c:v>
                </c:pt>
                <c:pt idx="24921">
                  <c:v>1352196000</c:v>
                </c:pt>
                <c:pt idx="24922">
                  <c:v>1352199600</c:v>
                </c:pt>
                <c:pt idx="24923">
                  <c:v>1352203200</c:v>
                </c:pt>
                <c:pt idx="24924">
                  <c:v>1352206800</c:v>
                </c:pt>
                <c:pt idx="24925">
                  <c:v>1352210400</c:v>
                </c:pt>
                <c:pt idx="24926">
                  <c:v>1352214000</c:v>
                </c:pt>
                <c:pt idx="24927">
                  <c:v>1352217600</c:v>
                </c:pt>
                <c:pt idx="24928">
                  <c:v>1352221200</c:v>
                </c:pt>
                <c:pt idx="24929">
                  <c:v>1352224800</c:v>
                </c:pt>
                <c:pt idx="24930">
                  <c:v>1352228400</c:v>
                </c:pt>
                <c:pt idx="24931">
                  <c:v>1352232000</c:v>
                </c:pt>
                <c:pt idx="24932">
                  <c:v>1352235600</c:v>
                </c:pt>
                <c:pt idx="24933">
                  <c:v>1352239200</c:v>
                </c:pt>
                <c:pt idx="24934">
                  <c:v>1352242800</c:v>
                </c:pt>
                <c:pt idx="24935">
                  <c:v>1352246400</c:v>
                </c:pt>
                <c:pt idx="24936">
                  <c:v>1352250000</c:v>
                </c:pt>
                <c:pt idx="24937">
                  <c:v>1352253600</c:v>
                </c:pt>
                <c:pt idx="24938">
                  <c:v>1352257200</c:v>
                </c:pt>
                <c:pt idx="24939">
                  <c:v>1352260800</c:v>
                </c:pt>
                <c:pt idx="24940">
                  <c:v>1352264400</c:v>
                </c:pt>
                <c:pt idx="24941">
                  <c:v>1352268000</c:v>
                </c:pt>
                <c:pt idx="24942">
                  <c:v>1352271600</c:v>
                </c:pt>
                <c:pt idx="24943">
                  <c:v>1352275200</c:v>
                </c:pt>
                <c:pt idx="24944">
                  <c:v>1352278800</c:v>
                </c:pt>
                <c:pt idx="24945">
                  <c:v>1352282400</c:v>
                </c:pt>
                <c:pt idx="24946">
                  <c:v>1352286000</c:v>
                </c:pt>
                <c:pt idx="24947">
                  <c:v>1352289600</c:v>
                </c:pt>
                <c:pt idx="24948">
                  <c:v>1352293200</c:v>
                </c:pt>
                <c:pt idx="24949">
                  <c:v>1352296800</c:v>
                </c:pt>
                <c:pt idx="24950">
                  <c:v>1352300400</c:v>
                </c:pt>
                <c:pt idx="24951">
                  <c:v>1352304000</c:v>
                </c:pt>
                <c:pt idx="24952">
                  <c:v>1352307600</c:v>
                </c:pt>
                <c:pt idx="24953">
                  <c:v>1352311200</c:v>
                </c:pt>
                <c:pt idx="24954">
                  <c:v>1352314800</c:v>
                </c:pt>
                <c:pt idx="24955">
                  <c:v>1352318400</c:v>
                </c:pt>
                <c:pt idx="24956">
                  <c:v>1352322000</c:v>
                </c:pt>
                <c:pt idx="24957">
                  <c:v>1352325600</c:v>
                </c:pt>
                <c:pt idx="24958">
                  <c:v>1352329200</c:v>
                </c:pt>
                <c:pt idx="24959">
                  <c:v>1352332800</c:v>
                </c:pt>
                <c:pt idx="24960">
                  <c:v>1352336400</c:v>
                </c:pt>
                <c:pt idx="24961">
                  <c:v>1352340000</c:v>
                </c:pt>
                <c:pt idx="24962">
                  <c:v>1352343600</c:v>
                </c:pt>
                <c:pt idx="24963">
                  <c:v>1352347200</c:v>
                </c:pt>
                <c:pt idx="24964">
                  <c:v>1352350800</c:v>
                </c:pt>
                <c:pt idx="24965">
                  <c:v>1352354400</c:v>
                </c:pt>
                <c:pt idx="24966">
                  <c:v>1352358000</c:v>
                </c:pt>
                <c:pt idx="24967">
                  <c:v>1352361600</c:v>
                </c:pt>
                <c:pt idx="24968">
                  <c:v>1352365200</c:v>
                </c:pt>
                <c:pt idx="24969">
                  <c:v>1352368800</c:v>
                </c:pt>
                <c:pt idx="24970">
                  <c:v>1352372400</c:v>
                </c:pt>
                <c:pt idx="24971">
                  <c:v>1352376000</c:v>
                </c:pt>
                <c:pt idx="24972">
                  <c:v>1352379600</c:v>
                </c:pt>
                <c:pt idx="24973">
                  <c:v>1352383200</c:v>
                </c:pt>
                <c:pt idx="24974">
                  <c:v>1352386800</c:v>
                </c:pt>
                <c:pt idx="24975">
                  <c:v>1352390400</c:v>
                </c:pt>
                <c:pt idx="24976">
                  <c:v>1352394000</c:v>
                </c:pt>
                <c:pt idx="24977">
                  <c:v>1352397600</c:v>
                </c:pt>
                <c:pt idx="24978">
                  <c:v>1352401200</c:v>
                </c:pt>
                <c:pt idx="24979">
                  <c:v>1352404800</c:v>
                </c:pt>
                <c:pt idx="24980">
                  <c:v>1352408400</c:v>
                </c:pt>
                <c:pt idx="24981">
                  <c:v>1352412000</c:v>
                </c:pt>
                <c:pt idx="24982">
                  <c:v>1352415600</c:v>
                </c:pt>
                <c:pt idx="24983">
                  <c:v>1352419200</c:v>
                </c:pt>
                <c:pt idx="24984">
                  <c:v>1352422800</c:v>
                </c:pt>
                <c:pt idx="24985">
                  <c:v>1352426400</c:v>
                </c:pt>
                <c:pt idx="24986">
                  <c:v>1352430000</c:v>
                </c:pt>
                <c:pt idx="24987">
                  <c:v>1352433600</c:v>
                </c:pt>
                <c:pt idx="24988">
                  <c:v>1352437200</c:v>
                </c:pt>
                <c:pt idx="24989">
                  <c:v>1352440800</c:v>
                </c:pt>
                <c:pt idx="24990">
                  <c:v>1352444400</c:v>
                </c:pt>
                <c:pt idx="24991">
                  <c:v>1352448000</c:v>
                </c:pt>
                <c:pt idx="24992">
                  <c:v>1352451600</c:v>
                </c:pt>
                <c:pt idx="24993">
                  <c:v>1352455200</c:v>
                </c:pt>
                <c:pt idx="24994">
                  <c:v>1352458800</c:v>
                </c:pt>
                <c:pt idx="24995">
                  <c:v>1352462400</c:v>
                </c:pt>
                <c:pt idx="24996">
                  <c:v>1352466000</c:v>
                </c:pt>
                <c:pt idx="24997">
                  <c:v>1352469600</c:v>
                </c:pt>
                <c:pt idx="24998">
                  <c:v>1352473200</c:v>
                </c:pt>
                <c:pt idx="24999">
                  <c:v>1352476800</c:v>
                </c:pt>
                <c:pt idx="25000">
                  <c:v>1352480400</c:v>
                </c:pt>
                <c:pt idx="25001">
                  <c:v>1352484000</c:v>
                </c:pt>
                <c:pt idx="25002">
                  <c:v>1352487600</c:v>
                </c:pt>
                <c:pt idx="25003">
                  <c:v>1352491200</c:v>
                </c:pt>
                <c:pt idx="25004">
                  <c:v>1352494800</c:v>
                </c:pt>
                <c:pt idx="25005">
                  <c:v>1352498400</c:v>
                </c:pt>
                <c:pt idx="25006">
                  <c:v>1352502000</c:v>
                </c:pt>
                <c:pt idx="25007">
                  <c:v>1352505600</c:v>
                </c:pt>
                <c:pt idx="25008">
                  <c:v>1352509200</c:v>
                </c:pt>
                <c:pt idx="25009">
                  <c:v>1352512800</c:v>
                </c:pt>
                <c:pt idx="25010">
                  <c:v>1352516400</c:v>
                </c:pt>
                <c:pt idx="25011">
                  <c:v>1352520000</c:v>
                </c:pt>
                <c:pt idx="25012">
                  <c:v>1352523600</c:v>
                </c:pt>
                <c:pt idx="25013">
                  <c:v>1352527200</c:v>
                </c:pt>
                <c:pt idx="25014">
                  <c:v>1352530800</c:v>
                </c:pt>
                <c:pt idx="25015">
                  <c:v>1352534400</c:v>
                </c:pt>
                <c:pt idx="25016">
                  <c:v>1352538000</c:v>
                </c:pt>
                <c:pt idx="25017">
                  <c:v>1352541600</c:v>
                </c:pt>
                <c:pt idx="25018">
                  <c:v>1352545200</c:v>
                </c:pt>
                <c:pt idx="25019">
                  <c:v>1352548800</c:v>
                </c:pt>
                <c:pt idx="25020">
                  <c:v>1352552400</c:v>
                </c:pt>
                <c:pt idx="25021">
                  <c:v>1352556000</c:v>
                </c:pt>
                <c:pt idx="25022">
                  <c:v>1352559600</c:v>
                </c:pt>
                <c:pt idx="25023">
                  <c:v>1352563200</c:v>
                </c:pt>
                <c:pt idx="25024">
                  <c:v>1352566800</c:v>
                </c:pt>
                <c:pt idx="25025">
                  <c:v>1352570400</c:v>
                </c:pt>
                <c:pt idx="25026">
                  <c:v>1352574000</c:v>
                </c:pt>
                <c:pt idx="25027">
                  <c:v>1352577600</c:v>
                </c:pt>
                <c:pt idx="25028">
                  <c:v>1352581200</c:v>
                </c:pt>
                <c:pt idx="25029">
                  <c:v>1352584800</c:v>
                </c:pt>
                <c:pt idx="25030">
                  <c:v>1352588400</c:v>
                </c:pt>
                <c:pt idx="25031">
                  <c:v>1352592000</c:v>
                </c:pt>
                <c:pt idx="25032">
                  <c:v>1352595600</c:v>
                </c:pt>
                <c:pt idx="25033">
                  <c:v>1352599200</c:v>
                </c:pt>
                <c:pt idx="25034">
                  <c:v>1352602800</c:v>
                </c:pt>
                <c:pt idx="25035">
                  <c:v>1352606400</c:v>
                </c:pt>
                <c:pt idx="25036">
                  <c:v>1352610000</c:v>
                </c:pt>
                <c:pt idx="25037">
                  <c:v>1352613600</c:v>
                </c:pt>
                <c:pt idx="25038">
                  <c:v>1352617200</c:v>
                </c:pt>
                <c:pt idx="25039">
                  <c:v>1352620800</c:v>
                </c:pt>
                <c:pt idx="25040">
                  <c:v>1352624400</c:v>
                </c:pt>
                <c:pt idx="25041">
                  <c:v>1352628000</c:v>
                </c:pt>
                <c:pt idx="25042">
                  <c:v>1352631600</c:v>
                </c:pt>
                <c:pt idx="25043">
                  <c:v>1352635200</c:v>
                </c:pt>
                <c:pt idx="25044">
                  <c:v>1352638800</c:v>
                </c:pt>
                <c:pt idx="25045">
                  <c:v>1352642400</c:v>
                </c:pt>
                <c:pt idx="25046">
                  <c:v>1352646000</c:v>
                </c:pt>
                <c:pt idx="25047">
                  <c:v>1352649600</c:v>
                </c:pt>
                <c:pt idx="25048">
                  <c:v>1352653200</c:v>
                </c:pt>
                <c:pt idx="25049">
                  <c:v>1352656800</c:v>
                </c:pt>
                <c:pt idx="25050">
                  <c:v>1352660400</c:v>
                </c:pt>
                <c:pt idx="25051">
                  <c:v>1352664000</c:v>
                </c:pt>
                <c:pt idx="25052">
                  <c:v>1352667600</c:v>
                </c:pt>
                <c:pt idx="25053">
                  <c:v>1352671200</c:v>
                </c:pt>
                <c:pt idx="25054">
                  <c:v>1352674800</c:v>
                </c:pt>
                <c:pt idx="25055">
                  <c:v>1352678400</c:v>
                </c:pt>
                <c:pt idx="25056">
                  <c:v>1352682000</c:v>
                </c:pt>
                <c:pt idx="25057">
                  <c:v>1352685600</c:v>
                </c:pt>
                <c:pt idx="25058">
                  <c:v>1352689200</c:v>
                </c:pt>
                <c:pt idx="25059">
                  <c:v>1352692800</c:v>
                </c:pt>
                <c:pt idx="25060">
                  <c:v>1352696400</c:v>
                </c:pt>
                <c:pt idx="25061">
                  <c:v>1352700000</c:v>
                </c:pt>
                <c:pt idx="25062">
                  <c:v>1352703600</c:v>
                </c:pt>
                <c:pt idx="25063">
                  <c:v>1352707200</c:v>
                </c:pt>
                <c:pt idx="25064">
                  <c:v>1352710800</c:v>
                </c:pt>
                <c:pt idx="25065">
                  <c:v>1352714400</c:v>
                </c:pt>
                <c:pt idx="25066">
                  <c:v>1352718000</c:v>
                </c:pt>
                <c:pt idx="25067">
                  <c:v>1352721600</c:v>
                </c:pt>
                <c:pt idx="25068">
                  <c:v>1352725200</c:v>
                </c:pt>
                <c:pt idx="25069">
                  <c:v>1352728800</c:v>
                </c:pt>
                <c:pt idx="25070">
                  <c:v>1352732400</c:v>
                </c:pt>
                <c:pt idx="25071">
                  <c:v>1352736000</c:v>
                </c:pt>
                <c:pt idx="25072">
                  <c:v>1352739600</c:v>
                </c:pt>
                <c:pt idx="25073">
                  <c:v>1352743200</c:v>
                </c:pt>
                <c:pt idx="25074">
                  <c:v>1352746800</c:v>
                </c:pt>
                <c:pt idx="25075">
                  <c:v>1352750400</c:v>
                </c:pt>
                <c:pt idx="25076">
                  <c:v>1352754000</c:v>
                </c:pt>
                <c:pt idx="25077">
                  <c:v>1352757600</c:v>
                </c:pt>
                <c:pt idx="25078">
                  <c:v>1352761200</c:v>
                </c:pt>
                <c:pt idx="25079">
                  <c:v>1352764800</c:v>
                </c:pt>
                <c:pt idx="25080">
                  <c:v>1352768400</c:v>
                </c:pt>
                <c:pt idx="25081">
                  <c:v>1352772000</c:v>
                </c:pt>
                <c:pt idx="25082">
                  <c:v>1352775600</c:v>
                </c:pt>
                <c:pt idx="25083">
                  <c:v>1352779200</c:v>
                </c:pt>
                <c:pt idx="25084">
                  <c:v>1352782800</c:v>
                </c:pt>
                <c:pt idx="25085">
                  <c:v>1352786400</c:v>
                </c:pt>
                <c:pt idx="25086">
                  <c:v>1352790000</c:v>
                </c:pt>
                <c:pt idx="25087">
                  <c:v>1352793600</c:v>
                </c:pt>
                <c:pt idx="25088">
                  <c:v>1352797200</c:v>
                </c:pt>
                <c:pt idx="25089">
                  <c:v>1352800800</c:v>
                </c:pt>
                <c:pt idx="25090">
                  <c:v>1352804400</c:v>
                </c:pt>
                <c:pt idx="25091">
                  <c:v>1352808000</c:v>
                </c:pt>
                <c:pt idx="25092">
                  <c:v>1352811600</c:v>
                </c:pt>
                <c:pt idx="25093">
                  <c:v>1352815200</c:v>
                </c:pt>
                <c:pt idx="25094">
                  <c:v>1352818800</c:v>
                </c:pt>
                <c:pt idx="25095">
                  <c:v>1352822400</c:v>
                </c:pt>
                <c:pt idx="25096">
                  <c:v>1352826000</c:v>
                </c:pt>
                <c:pt idx="25097">
                  <c:v>1352829600</c:v>
                </c:pt>
                <c:pt idx="25098">
                  <c:v>1352833200</c:v>
                </c:pt>
                <c:pt idx="25099">
                  <c:v>1352836800</c:v>
                </c:pt>
                <c:pt idx="25100">
                  <c:v>1352840400</c:v>
                </c:pt>
                <c:pt idx="25101">
                  <c:v>1352844000</c:v>
                </c:pt>
                <c:pt idx="25102">
                  <c:v>1352847600</c:v>
                </c:pt>
                <c:pt idx="25103">
                  <c:v>1352851200</c:v>
                </c:pt>
                <c:pt idx="25104">
                  <c:v>1352854800</c:v>
                </c:pt>
                <c:pt idx="25105">
                  <c:v>1352858400</c:v>
                </c:pt>
                <c:pt idx="25106">
                  <c:v>1352862000</c:v>
                </c:pt>
                <c:pt idx="25107">
                  <c:v>1352865600</c:v>
                </c:pt>
                <c:pt idx="25108">
                  <c:v>1352869200</c:v>
                </c:pt>
                <c:pt idx="25109">
                  <c:v>1352872800</c:v>
                </c:pt>
                <c:pt idx="25110">
                  <c:v>1352876400</c:v>
                </c:pt>
                <c:pt idx="25111">
                  <c:v>1352880000</c:v>
                </c:pt>
                <c:pt idx="25112">
                  <c:v>1352883600</c:v>
                </c:pt>
                <c:pt idx="25113">
                  <c:v>1352887200</c:v>
                </c:pt>
                <c:pt idx="25114">
                  <c:v>1352890800</c:v>
                </c:pt>
                <c:pt idx="25115">
                  <c:v>1352894400</c:v>
                </c:pt>
                <c:pt idx="25116">
                  <c:v>1352898000</c:v>
                </c:pt>
                <c:pt idx="25117">
                  <c:v>1352901600</c:v>
                </c:pt>
                <c:pt idx="25118">
                  <c:v>1352905200</c:v>
                </c:pt>
                <c:pt idx="25119">
                  <c:v>1352908800</c:v>
                </c:pt>
                <c:pt idx="25120">
                  <c:v>1352912400</c:v>
                </c:pt>
                <c:pt idx="25121">
                  <c:v>1352916000</c:v>
                </c:pt>
                <c:pt idx="25122">
                  <c:v>1352919600</c:v>
                </c:pt>
                <c:pt idx="25123">
                  <c:v>1352923200</c:v>
                </c:pt>
                <c:pt idx="25124">
                  <c:v>1352926800</c:v>
                </c:pt>
                <c:pt idx="25125">
                  <c:v>1352930400</c:v>
                </c:pt>
                <c:pt idx="25126">
                  <c:v>1352934000</c:v>
                </c:pt>
                <c:pt idx="25127">
                  <c:v>1352937600</c:v>
                </c:pt>
                <c:pt idx="25128">
                  <c:v>1352941200</c:v>
                </c:pt>
                <c:pt idx="25129">
                  <c:v>1352944800</c:v>
                </c:pt>
                <c:pt idx="25130">
                  <c:v>1352948400</c:v>
                </c:pt>
                <c:pt idx="25131">
                  <c:v>1352952000</c:v>
                </c:pt>
                <c:pt idx="25132">
                  <c:v>1352955600</c:v>
                </c:pt>
                <c:pt idx="25133">
                  <c:v>1352959200</c:v>
                </c:pt>
                <c:pt idx="25134">
                  <c:v>1352962800</c:v>
                </c:pt>
                <c:pt idx="25135">
                  <c:v>1352966400</c:v>
                </c:pt>
                <c:pt idx="25136">
                  <c:v>1352970000</c:v>
                </c:pt>
                <c:pt idx="25137">
                  <c:v>1352973600</c:v>
                </c:pt>
                <c:pt idx="25138">
                  <c:v>1352977200</c:v>
                </c:pt>
                <c:pt idx="25139">
                  <c:v>1352980800</c:v>
                </c:pt>
                <c:pt idx="25140">
                  <c:v>1352984400</c:v>
                </c:pt>
                <c:pt idx="25141">
                  <c:v>1352988000</c:v>
                </c:pt>
                <c:pt idx="25142">
                  <c:v>1352991600</c:v>
                </c:pt>
                <c:pt idx="25143">
                  <c:v>1352995200</c:v>
                </c:pt>
                <c:pt idx="25144">
                  <c:v>1352998800</c:v>
                </c:pt>
                <c:pt idx="25145">
                  <c:v>1353002400</c:v>
                </c:pt>
                <c:pt idx="25146">
                  <c:v>1353006000</c:v>
                </c:pt>
                <c:pt idx="25147">
                  <c:v>1353009600</c:v>
                </c:pt>
                <c:pt idx="25148">
                  <c:v>1353013200</c:v>
                </c:pt>
                <c:pt idx="25149">
                  <c:v>1353016800</c:v>
                </c:pt>
                <c:pt idx="25150">
                  <c:v>1353020400</c:v>
                </c:pt>
                <c:pt idx="25151">
                  <c:v>1353024000</c:v>
                </c:pt>
                <c:pt idx="25152">
                  <c:v>1353027600</c:v>
                </c:pt>
                <c:pt idx="25153">
                  <c:v>1353031200</c:v>
                </c:pt>
                <c:pt idx="25154">
                  <c:v>1353034800</c:v>
                </c:pt>
                <c:pt idx="25155">
                  <c:v>1353038400</c:v>
                </c:pt>
                <c:pt idx="25156">
                  <c:v>1353042000</c:v>
                </c:pt>
                <c:pt idx="25157">
                  <c:v>1353045600</c:v>
                </c:pt>
                <c:pt idx="25158">
                  <c:v>1353049200</c:v>
                </c:pt>
                <c:pt idx="25159">
                  <c:v>1353052800</c:v>
                </c:pt>
                <c:pt idx="25160">
                  <c:v>1353056400</c:v>
                </c:pt>
                <c:pt idx="25161">
                  <c:v>1353060000</c:v>
                </c:pt>
                <c:pt idx="25162">
                  <c:v>1353063600</c:v>
                </c:pt>
                <c:pt idx="25163">
                  <c:v>1353067200</c:v>
                </c:pt>
                <c:pt idx="25164">
                  <c:v>1353070800</c:v>
                </c:pt>
                <c:pt idx="25165">
                  <c:v>1353074400</c:v>
                </c:pt>
                <c:pt idx="25166">
                  <c:v>1353078000</c:v>
                </c:pt>
                <c:pt idx="25167">
                  <c:v>1353081600</c:v>
                </c:pt>
                <c:pt idx="25168">
                  <c:v>1353085200</c:v>
                </c:pt>
                <c:pt idx="25169">
                  <c:v>1353088800</c:v>
                </c:pt>
                <c:pt idx="25170">
                  <c:v>1353092400</c:v>
                </c:pt>
                <c:pt idx="25171">
                  <c:v>1353096000</c:v>
                </c:pt>
                <c:pt idx="25172">
                  <c:v>1353099600</c:v>
                </c:pt>
                <c:pt idx="25173">
                  <c:v>1353103200</c:v>
                </c:pt>
                <c:pt idx="25174">
                  <c:v>1353106800</c:v>
                </c:pt>
                <c:pt idx="25175">
                  <c:v>1353110400</c:v>
                </c:pt>
                <c:pt idx="25176">
                  <c:v>1353114000</c:v>
                </c:pt>
                <c:pt idx="25177">
                  <c:v>1353117600</c:v>
                </c:pt>
                <c:pt idx="25178">
                  <c:v>1353121200</c:v>
                </c:pt>
                <c:pt idx="25179">
                  <c:v>1353124800</c:v>
                </c:pt>
                <c:pt idx="25180">
                  <c:v>1353128400</c:v>
                </c:pt>
                <c:pt idx="25181">
                  <c:v>1353132000</c:v>
                </c:pt>
                <c:pt idx="25182">
                  <c:v>1353135600</c:v>
                </c:pt>
                <c:pt idx="25183">
                  <c:v>1353139200</c:v>
                </c:pt>
                <c:pt idx="25184">
                  <c:v>1353142800</c:v>
                </c:pt>
                <c:pt idx="25185">
                  <c:v>1353146400</c:v>
                </c:pt>
                <c:pt idx="25186">
                  <c:v>1353150000</c:v>
                </c:pt>
                <c:pt idx="25187">
                  <c:v>1353153600</c:v>
                </c:pt>
                <c:pt idx="25188">
                  <c:v>1353157200</c:v>
                </c:pt>
                <c:pt idx="25189">
                  <c:v>1353160800</c:v>
                </c:pt>
                <c:pt idx="25190">
                  <c:v>1353164400</c:v>
                </c:pt>
                <c:pt idx="25191">
                  <c:v>1353168000</c:v>
                </c:pt>
                <c:pt idx="25192">
                  <c:v>1353171600</c:v>
                </c:pt>
                <c:pt idx="25193">
                  <c:v>1353175200</c:v>
                </c:pt>
                <c:pt idx="25194">
                  <c:v>1353178800</c:v>
                </c:pt>
                <c:pt idx="25195">
                  <c:v>1353182400</c:v>
                </c:pt>
                <c:pt idx="25196">
                  <c:v>1353186000</c:v>
                </c:pt>
                <c:pt idx="25197">
                  <c:v>1353189600</c:v>
                </c:pt>
                <c:pt idx="25198">
                  <c:v>1353193200</c:v>
                </c:pt>
                <c:pt idx="25199">
                  <c:v>1353196800</c:v>
                </c:pt>
                <c:pt idx="25200">
                  <c:v>1353200400</c:v>
                </c:pt>
                <c:pt idx="25201">
                  <c:v>1353204000</c:v>
                </c:pt>
                <c:pt idx="25202">
                  <c:v>1353207600</c:v>
                </c:pt>
                <c:pt idx="25203">
                  <c:v>1353211200</c:v>
                </c:pt>
                <c:pt idx="25204">
                  <c:v>1353214800</c:v>
                </c:pt>
                <c:pt idx="25205">
                  <c:v>1353218400</c:v>
                </c:pt>
                <c:pt idx="25206">
                  <c:v>1353222000</c:v>
                </c:pt>
                <c:pt idx="25207">
                  <c:v>1353225600</c:v>
                </c:pt>
                <c:pt idx="25208">
                  <c:v>1353229200</c:v>
                </c:pt>
                <c:pt idx="25209">
                  <c:v>1353232800</c:v>
                </c:pt>
                <c:pt idx="25210">
                  <c:v>1353236400</c:v>
                </c:pt>
                <c:pt idx="25211">
                  <c:v>1353240000</c:v>
                </c:pt>
                <c:pt idx="25212">
                  <c:v>1353243600</c:v>
                </c:pt>
                <c:pt idx="25213">
                  <c:v>1353247200</c:v>
                </c:pt>
                <c:pt idx="25214">
                  <c:v>1353250800</c:v>
                </c:pt>
                <c:pt idx="25215">
                  <c:v>1353254400</c:v>
                </c:pt>
                <c:pt idx="25216">
                  <c:v>1353258000</c:v>
                </c:pt>
                <c:pt idx="25217">
                  <c:v>1353261600</c:v>
                </c:pt>
                <c:pt idx="25218">
                  <c:v>1353265200</c:v>
                </c:pt>
                <c:pt idx="25219">
                  <c:v>1353268800</c:v>
                </c:pt>
                <c:pt idx="25220">
                  <c:v>1353272400</c:v>
                </c:pt>
                <c:pt idx="25221">
                  <c:v>1353276000</c:v>
                </c:pt>
                <c:pt idx="25222">
                  <c:v>1353279600</c:v>
                </c:pt>
                <c:pt idx="25223">
                  <c:v>1353283200</c:v>
                </c:pt>
                <c:pt idx="25224">
                  <c:v>1353286800</c:v>
                </c:pt>
                <c:pt idx="25225">
                  <c:v>1353290400</c:v>
                </c:pt>
                <c:pt idx="25226">
                  <c:v>1353294000</c:v>
                </c:pt>
                <c:pt idx="25227">
                  <c:v>1353297600</c:v>
                </c:pt>
                <c:pt idx="25228">
                  <c:v>1353301200</c:v>
                </c:pt>
                <c:pt idx="25229">
                  <c:v>1353304800</c:v>
                </c:pt>
                <c:pt idx="25230">
                  <c:v>1353308400</c:v>
                </c:pt>
                <c:pt idx="25231">
                  <c:v>1353312000</c:v>
                </c:pt>
                <c:pt idx="25232">
                  <c:v>1353315600</c:v>
                </c:pt>
                <c:pt idx="25233">
                  <c:v>1353319200</c:v>
                </c:pt>
                <c:pt idx="25234">
                  <c:v>1353322800</c:v>
                </c:pt>
                <c:pt idx="25235">
                  <c:v>1353326400</c:v>
                </c:pt>
                <c:pt idx="25236">
                  <c:v>1353330000</c:v>
                </c:pt>
                <c:pt idx="25237">
                  <c:v>1353333600</c:v>
                </c:pt>
                <c:pt idx="25238">
                  <c:v>1353337200</c:v>
                </c:pt>
                <c:pt idx="25239">
                  <c:v>1353340800</c:v>
                </c:pt>
                <c:pt idx="25240">
                  <c:v>1353344400</c:v>
                </c:pt>
                <c:pt idx="25241">
                  <c:v>1353348000</c:v>
                </c:pt>
                <c:pt idx="25242">
                  <c:v>1353351600</c:v>
                </c:pt>
                <c:pt idx="25243">
                  <c:v>1353355200</c:v>
                </c:pt>
                <c:pt idx="25244">
                  <c:v>1353358800</c:v>
                </c:pt>
                <c:pt idx="25245">
                  <c:v>1353362400</c:v>
                </c:pt>
                <c:pt idx="25246">
                  <c:v>1353366000</c:v>
                </c:pt>
                <c:pt idx="25247">
                  <c:v>1353369600</c:v>
                </c:pt>
                <c:pt idx="25248">
                  <c:v>1353373200</c:v>
                </c:pt>
                <c:pt idx="25249">
                  <c:v>1353376800</c:v>
                </c:pt>
                <c:pt idx="25250">
                  <c:v>1353380400</c:v>
                </c:pt>
                <c:pt idx="25251">
                  <c:v>1353384000</c:v>
                </c:pt>
                <c:pt idx="25252">
                  <c:v>1353387600</c:v>
                </c:pt>
                <c:pt idx="25253">
                  <c:v>1353391200</c:v>
                </c:pt>
                <c:pt idx="25254">
                  <c:v>1353394800</c:v>
                </c:pt>
                <c:pt idx="25255">
                  <c:v>1353398400</c:v>
                </c:pt>
                <c:pt idx="25256">
                  <c:v>1353402000</c:v>
                </c:pt>
                <c:pt idx="25257">
                  <c:v>1353405600</c:v>
                </c:pt>
                <c:pt idx="25258">
                  <c:v>1353409200</c:v>
                </c:pt>
                <c:pt idx="25259">
                  <c:v>1353412800</c:v>
                </c:pt>
                <c:pt idx="25260">
                  <c:v>1353416400</c:v>
                </c:pt>
                <c:pt idx="25261">
                  <c:v>1353420000</c:v>
                </c:pt>
                <c:pt idx="25262">
                  <c:v>1353423600</c:v>
                </c:pt>
                <c:pt idx="25263">
                  <c:v>1353427200</c:v>
                </c:pt>
                <c:pt idx="25264">
                  <c:v>1353430800</c:v>
                </c:pt>
                <c:pt idx="25265">
                  <c:v>1353434400</c:v>
                </c:pt>
                <c:pt idx="25266">
                  <c:v>1353438000</c:v>
                </c:pt>
                <c:pt idx="25267">
                  <c:v>1353441600</c:v>
                </c:pt>
                <c:pt idx="25268">
                  <c:v>1353445200</c:v>
                </c:pt>
                <c:pt idx="25269">
                  <c:v>1353448800</c:v>
                </c:pt>
                <c:pt idx="25270">
                  <c:v>1353452400</c:v>
                </c:pt>
                <c:pt idx="25271">
                  <c:v>1353456000</c:v>
                </c:pt>
                <c:pt idx="25272">
                  <c:v>1353459600</c:v>
                </c:pt>
                <c:pt idx="25273">
                  <c:v>1353463200</c:v>
                </c:pt>
                <c:pt idx="25274">
                  <c:v>1353466800</c:v>
                </c:pt>
                <c:pt idx="25275">
                  <c:v>1353470400</c:v>
                </c:pt>
                <c:pt idx="25276">
                  <c:v>1353474000</c:v>
                </c:pt>
                <c:pt idx="25277">
                  <c:v>1353477600</c:v>
                </c:pt>
                <c:pt idx="25278">
                  <c:v>1353481200</c:v>
                </c:pt>
                <c:pt idx="25279">
                  <c:v>1353484800</c:v>
                </c:pt>
                <c:pt idx="25280">
                  <c:v>1353488400</c:v>
                </c:pt>
                <c:pt idx="25281">
                  <c:v>1353492000</c:v>
                </c:pt>
                <c:pt idx="25282">
                  <c:v>1353495600</c:v>
                </c:pt>
                <c:pt idx="25283">
                  <c:v>1353499200</c:v>
                </c:pt>
                <c:pt idx="25284">
                  <c:v>1353502800</c:v>
                </c:pt>
                <c:pt idx="25285">
                  <c:v>1353506400</c:v>
                </c:pt>
                <c:pt idx="25286">
                  <c:v>1353510000</c:v>
                </c:pt>
                <c:pt idx="25287">
                  <c:v>1353513600</c:v>
                </c:pt>
                <c:pt idx="25288">
                  <c:v>1353517200</c:v>
                </c:pt>
                <c:pt idx="25289">
                  <c:v>1353520800</c:v>
                </c:pt>
                <c:pt idx="25290">
                  <c:v>1353524400</c:v>
                </c:pt>
                <c:pt idx="25291">
                  <c:v>1353528000</c:v>
                </c:pt>
                <c:pt idx="25292">
                  <c:v>1353531600</c:v>
                </c:pt>
                <c:pt idx="25293">
                  <c:v>1353535200</c:v>
                </c:pt>
                <c:pt idx="25294">
                  <c:v>1353538800</c:v>
                </c:pt>
                <c:pt idx="25295">
                  <c:v>1353542400</c:v>
                </c:pt>
                <c:pt idx="25296">
                  <c:v>1353546000</c:v>
                </c:pt>
                <c:pt idx="25297">
                  <c:v>1353549600</c:v>
                </c:pt>
                <c:pt idx="25298">
                  <c:v>1353553200</c:v>
                </c:pt>
                <c:pt idx="25299">
                  <c:v>1353556800</c:v>
                </c:pt>
                <c:pt idx="25300">
                  <c:v>1353560400</c:v>
                </c:pt>
                <c:pt idx="25301">
                  <c:v>1353564000</c:v>
                </c:pt>
                <c:pt idx="25302">
                  <c:v>1353567600</c:v>
                </c:pt>
                <c:pt idx="25303">
                  <c:v>1353571200</c:v>
                </c:pt>
                <c:pt idx="25304">
                  <c:v>1353574800</c:v>
                </c:pt>
                <c:pt idx="25305">
                  <c:v>1353578400</c:v>
                </c:pt>
                <c:pt idx="25306">
                  <c:v>1353582000</c:v>
                </c:pt>
                <c:pt idx="25307">
                  <c:v>1353585600</c:v>
                </c:pt>
                <c:pt idx="25308">
                  <c:v>1353589200</c:v>
                </c:pt>
                <c:pt idx="25309">
                  <c:v>1353592800</c:v>
                </c:pt>
                <c:pt idx="25310">
                  <c:v>1353596400</c:v>
                </c:pt>
                <c:pt idx="25311">
                  <c:v>1353600000</c:v>
                </c:pt>
                <c:pt idx="25312">
                  <c:v>1353603600</c:v>
                </c:pt>
                <c:pt idx="25313">
                  <c:v>1353607200</c:v>
                </c:pt>
                <c:pt idx="25314">
                  <c:v>1353610800</c:v>
                </c:pt>
                <c:pt idx="25315">
                  <c:v>1353614400</c:v>
                </c:pt>
                <c:pt idx="25316">
                  <c:v>1353618000</c:v>
                </c:pt>
                <c:pt idx="25317">
                  <c:v>1353621600</c:v>
                </c:pt>
                <c:pt idx="25318">
                  <c:v>1353625200</c:v>
                </c:pt>
                <c:pt idx="25319">
                  <c:v>1353628800</c:v>
                </c:pt>
                <c:pt idx="25320">
                  <c:v>1353632400</c:v>
                </c:pt>
                <c:pt idx="25321">
                  <c:v>1353636000</c:v>
                </c:pt>
                <c:pt idx="25322">
                  <c:v>1353639600</c:v>
                </c:pt>
                <c:pt idx="25323">
                  <c:v>1353643200</c:v>
                </c:pt>
                <c:pt idx="25324">
                  <c:v>1353646800</c:v>
                </c:pt>
                <c:pt idx="25325">
                  <c:v>1353650400</c:v>
                </c:pt>
                <c:pt idx="25326">
                  <c:v>1353654000</c:v>
                </c:pt>
                <c:pt idx="25327">
                  <c:v>1353657600</c:v>
                </c:pt>
                <c:pt idx="25328">
                  <c:v>1353661200</c:v>
                </c:pt>
                <c:pt idx="25329">
                  <c:v>1353664800</c:v>
                </c:pt>
                <c:pt idx="25330">
                  <c:v>1353668400</c:v>
                </c:pt>
                <c:pt idx="25331">
                  <c:v>1353672000</c:v>
                </c:pt>
                <c:pt idx="25332">
                  <c:v>1353675600</c:v>
                </c:pt>
                <c:pt idx="25333">
                  <c:v>1353679200</c:v>
                </c:pt>
                <c:pt idx="25334">
                  <c:v>1353682800</c:v>
                </c:pt>
                <c:pt idx="25335">
                  <c:v>1353686400</c:v>
                </c:pt>
                <c:pt idx="25336">
                  <c:v>1353690000</c:v>
                </c:pt>
                <c:pt idx="25337">
                  <c:v>1353693600</c:v>
                </c:pt>
                <c:pt idx="25338">
                  <c:v>1353697200</c:v>
                </c:pt>
                <c:pt idx="25339">
                  <c:v>1353700800</c:v>
                </c:pt>
                <c:pt idx="25340">
                  <c:v>1353704400</c:v>
                </c:pt>
                <c:pt idx="25341">
                  <c:v>1353708000</c:v>
                </c:pt>
                <c:pt idx="25342">
                  <c:v>1353711600</c:v>
                </c:pt>
                <c:pt idx="25343">
                  <c:v>1353715200</c:v>
                </c:pt>
                <c:pt idx="25344">
                  <c:v>1353718800</c:v>
                </c:pt>
                <c:pt idx="25345">
                  <c:v>1353722400</c:v>
                </c:pt>
                <c:pt idx="25346">
                  <c:v>1353726000</c:v>
                </c:pt>
                <c:pt idx="25347">
                  <c:v>1353729600</c:v>
                </c:pt>
                <c:pt idx="25348">
                  <c:v>1353733200</c:v>
                </c:pt>
                <c:pt idx="25349">
                  <c:v>1353736800</c:v>
                </c:pt>
                <c:pt idx="25350">
                  <c:v>1353740400</c:v>
                </c:pt>
                <c:pt idx="25351">
                  <c:v>1353744000</c:v>
                </c:pt>
                <c:pt idx="25352">
                  <c:v>1353747600</c:v>
                </c:pt>
                <c:pt idx="25353">
                  <c:v>1353751200</c:v>
                </c:pt>
                <c:pt idx="25354">
                  <c:v>1353754800</c:v>
                </c:pt>
                <c:pt idx="25355">
                  <c:v>1353758400</c:v>
                </c:pt>
                <c:pt idx="25356">
                  <c:v>1353762000</c:v>
                </c:pt>
                <c:pt idx="25357">
                  <c:v>1353765600</c:v>
                </c:pt>
                <c:pt idx="25358">
                  <c:v>1353769200</c:v>
                </c:pt>
                <c:pt idx="25359">
                  <c:v>1353772800</c:v>
                </c:pt>
                <c:pt idx="25360">
                  <c:v>1353776400</c:v>
                </c:pt>
                <c:pt idx="25361">
                  <c:v>1353780000</c:v>
                </c:pt>
                <c:pt idx="25362">
                  <c:v>1353783600</c:v>
                </c:pt>
                <c:pt idx="25363">
                  <c:v>1353787200</c:v>
                </c:pt>
                <c:pt idx="25364">
                  <c:v>1353790800</c:v>
                </c:pt>
                <c:pt idx="25365">
                  <c:v>1353794400</c:v>
                </c:pt>
                <c:pt idx="25366">
                  <c:v>1353798000</c:v>
                </c:pt>
                <c:pt idx="25367">
                  <c:v>1353801600</c:v>
                </c:pt>
                <c:pt idx="25368">
                  <c:v>1353805200</c:v>
                </c:pt>
                <c:pt idx="25369">
                  <c:v>1353808800</c:v>
                </c:pt>
                <c:pt idx="25370">
                  <c:v>1353812400</c:v>
                </c:pt>
                <c:pt idx="25371">
                  <c:v>1353816000</c:v>
                </c:pt>
                <c:pt idx="25372">
                  <c:v>1353819600</c:v>
                </c:pt>
                <c:pt idx="25373">
                  <c:v>1353823200</c:v>
                </c:pt>
                <c:pt idx="25374">
                  <c:v>1353826800</c:v>
                </c:pt>
                <c:pt idx="25375">
                  <c:v>1353830400</c:v>
                </c:pt>
                <c:pt idx="25376">
                  <c:v>1353834000</c:v>
                </c:pt>
                <c:pt idx="25377">
                  <c:v>1353837600</c:v>
                </c:pt>
                <c:pt idx="25378">
                  <c:v>1353841200</c:v>
                </c:pt>
                <c:pt idx="25379">
                  <c:v>1353844800</c:v>
                </c:pt>
                <c:pt idx="25380">
                  <c:v>1353848400</c:v>
                </c:pt>
                <c:pt idx="25381">
                  <c:v>1353852000</c:v>
                </c:pt>
                <c:pt idx="25382">
                  <c:v>1353855600</c:v>
                </c:pt>
                <c:pt idx="25383">
                  <c:v>1353859200</c:v>
                </c:pt>
                <c:pt idx="25384">
                  <c:v>1353862800</c:v>
                </c:pt>
                <c:pt idx="25385">
                  <c:v>1353866400</c:v>
                </c:pt>
                <c:pt idx="25386">
                  <c:v>1353870000</c:v>
                </c:pt>
                <c:pt idx="25387">
                  <c:v>1353873600</c:v>
                </c:pt>
                <c:pt idx="25388">
                  <c:v>1353877200</c:v>
                </c:pt>
                <c:pt idx="25389">
                  <c:v>1353880800</c:v>
                </c:pt>
                <c:pt idx="25390">
                  <c:v>1353884400</c:v>
                </c:pt>
                <c:pt idx="25391">
                  <c:v>1353888000</c:v>
                </c:pt>
                <c:pt idx="25392">
                  <c:v>1353891600</c:v>
                </c:pt>
                <c:pt idx="25393">
                  <c:v>1353895200</c:v>
                </c:pt>
                <c:pt idx="25394">
                  <c:v>1353898800</c:v>
                </c:pt>
                <c:pt idx="25395">
                  <c:v>1353902400</c:v>
                </c:pt>
                <c:pt idx="25396">
                  <c:v>1353906000</c:v>
                </c:pt>
                <c:pt idx="25397">
                  <c:v>1353909600</c:v>
                </c:pt>
                <c:pt idx="25398">
                  <c:v>1353913200</c:v>
                </c:pt>
                <c:pt idx="25399">
                  <c:v>1353916800</c:v>
                </c:pt>
                <c:pt idx="25400">
                  <c:v>1353920400</c:v>
                </c:pt>
                <c:pt idx="25401">
                  <c:v>1353924000</c:v>
                </c:pt>
                <c:pt idx="25402">
                  <c:v>1353927600</c:v>
                </c:pt>
                <c:pt idx="25403">
                  <c:v>1353931200</c:v>
                </c:pt>
                <c:pt idx="25404">
                  <c:v>1353934800</c:v>
                </c:pt>
                <c:pt idx="25405">
                  <c:v>1353938400</c:v>
                </c:pt>
                <c:pt idx="25406">
                  <c:v>1353942000</c:v>
                </c:pt>
                <c:pt idx="25407">
                  <c:v>1353945600</c:v>
                </c:pt>
                <c:pt idx="25408">
                  <c:v>1353949200</c:v>
                </c:pt>
                <c:pt idx="25409">
                  <c:v>1353952800</c:v>
                </c:pt>
                <c:pt idx="25410">
                  <c:v>1353956400</c:v>
                </c:pt>
                <c:pt idx="25411">
                  <c:v>1353960000</c:v>
                </c:pt>
                <c:pt idx="25412">
                  <c:v>1353963600</c:v>
                </c:pt>
                <c:pt idx="25413">
                  <c:v>1353967200</c:v>
                </c:pt>
                <c:pt idx="25414">
                  <c:v>1353970800</c:v>
                </c:pt>
                <c:pt idx="25415">
                  <c:v>1353974400</c:v>
                </c:pt>
                <c:pt idx="25416">
                  <c:v>1353978000</c:v>
                </c:pt>
                <c:pt idx="25417">
                  <c:v>1353981600</c:v>
                </c:pt>
                <c:pt idx="25418">
                  <c:v>1353985200</c:v>
                </c:pt>
                <c:pt idx="25419">
                  <c:v>1353988800</c:v>
                </c:pt>
                <c:pt idx="25420">
                  <c:v>1353992400</c:v>
                </c:pt>
                <c:pt idx="25421">
                  <c:v>1353996000</c:v>
                </c:pt>
                <c:pt idx="25422">
                  <c:v>1353999600</c:v>
                </c:pt>
                <c:pt idx="25423">
                  <c:v>1354003200</c:v>
                </c:pt>
                <c:pt idx="25424">
                  <c:v>1354006800</c:v>
                </c:pt>
                <c:pt idx="25425">
                  <c:v>1354010400</c:v>
                </c:pt>
                <c:pt idx="25426">
                  <c:v>1354014000</c:v>
                </c:pt>
                <c:pt idx="25427">
                  <c:v>1354017600</c:v>
                </c:pt>
                <c:pt idx="25428">
                  <c:v>1354021200</c:v>
                </c:pt>
                <c:pt idx="25429">
                  <c:v>1354024800</c:v>
                </c:pt>
                <c:pt idx="25430">
                  <c:v>1354028400</c:v>
                </c:pt>
                <c:pt idx="25431">
                  <c:v>1354032000</c:v>
                </c:pt>
                <c:pt idx="25432">
                  <c:v>1354035600</c:v>
                </c:pt>
                <c:pt idx="25433">
                  <c:v>1354039200</c:v>
                </c:pt>
                <c:pt idx="25434">
                  <c:v>1354042800</c:v>
                </c:pt>
                <c:pt idx="25435">
                  <c:v>1354046400</c:v>
                </c:pt>
                <c:pt idx="25436">
                  <c:v>1354050000</c:v>
                </c:pt>
                <c:pt idx="25437">
                  <c:v>1354053600</c:v>
                </c:pt>
                <c:pt idx="25438">
                  <c:v>1354057200</c:v>
                </c:pt>
                <c:pt idx="25439">
                  <c:v>1354060800</c:v>
                </c:pt>
                <c:pt idx="25440">
                  <c:v>1354064400</c:v>
                </c:pt>
                <c:pt idx="25441">
                  <c:v>1354068000</c:v>
                </c:pt>
                <c:pt idx="25442">
                  <c:v>1354071600</c:v>
                </c:pt>
                <c:pt idx="25443">
                  <c:v>1354075200</c:v>
                </c:pt>
                <c:pt idx="25444">
                  <c:v>1354078800</c:v>
                </c:pt>
                <c:pt idx="25445">
                  <c:v>1354082400</c:v>
                </c:pt>
                <c:pt idx="25446">
                  <c:v>1354086000</c:v>
                </c:pt>
                <c:pt idx="25447">
                  <c:v>1354089600</c:v>
                </c:pt>
                <c:pt idx="25448">
                  <c:v>1354093200</c:v>
                </c:pt>
                <c:pt idx="25449">
                  <c:v>1354096800</c:v>
                </c:pt>
                <c:pt idx="25450">
                  <c:v>1354100400</c:v>
                </c:pt>
                <c:pt idx="25451">
                  <c:v>1354104000</c:v>
                </c:pt>
                <c:pt idx="25452">
                  <c:v>1354107600</c:v>
                </c:pt>
                <c:pt idx="25453">
                  <c:v>1354111200</c:v>
                </c:pt>
                <c:pt idx="25454">
                  <c:v>1354114800</c:v>
                </c:pt>
                <c:pt idx="25455">
                  <c:v>1354118400</c:v>
                </c:pt>
                <c:pt idx="25456">
                  <c:v>1354122000</c:v>
                </c:pt>
                <c:pt idx="25457">
                  <c:v>1354125600</c:v>
                </c:pt>
                <c:pt idx="25458">
                  <c:v>1354129200</c:v>
                </c:pt>
                <c:pt idx="25459">
                  <c:v>1354132800</c:v>
                </c:pt>
                <c:pt idx="25460">
                  <c:v>1354136400</c:v>
                </c:pt>
                <c:pt idx="25461">
                  <c:v>1354140000</c:v>
                </c:pt>
                <c:pt idx="25462">
                  <c:v>1354143600</c:v>
                </c:pt>
                <c:pt idx="25463">
                  <c:v>1354147200</c:v>
                </c:pt>
                <c:pt idx="25464">
                  <c:v>1354150800</c:v>
                </c:pt>
                <c:pt idx="25465">
                  <c:v>1354154400</c:v>
                </c:pt>
                <c:pt idx="25466">
                  <c:v>1354158000</c:v>
                </c:pt>
                <c:pt idx="25467">
                  <c:v>1354161600</c:v>
                </c:pt>
                <c:pt idx="25468">
                  <c:v>1354165200</c:v>
                </c:pt>
                <c:pt idx="25469">
                  <c:v>1354168800</c:v>
                </c:pt>
                <c:pt idx="25470">
                  <c:v>1354172400</c:v>
                </c:pt>
                <c:pt idx="25471">
                  <c:v>1354176000</c:v>
                </c:pt>
                <c:pt idx="25472">
                  <c:v>1354179600</c:v>
                </c:pt>
                <c:pt idx="25473">
                  <c:v>1354183200</c:v>
                </c:pt>
                <c:pt idx="25474">
                  <c:v>1354186800</c:v>
                </c:pt>
                <c:pt idx="25475">
                  <c:v>1354190400</c:v>
                </c:pt>
                <c:pt idx="25476">
                  <c:v>1354194000</c:v>
                </c:pt>
                <c:pt idx="25477">
                  <c:v>1354197600</c:v>
                </c:pt>
                <c:pt idx="25478">
                  <c:v>1354201200</c:v>
                </c:pt>
                <c:pt idx="25479">
                  <c:v>1354204800</c:v>
                </c:pt>
                <c:pt idx="25480">
                  <c:v>1354208400</c:v>
                </c:pt>
                <c:pt idx="25481">
                  <c:v>1354212000</c:v>
                </c:pt>
                <c:pt idx="25482">
                  <c:v>1354215600</c:v>
                </c:pt>
                <c:pt idx="25483">
                  <c:v>1354219200</c:v>
                </c:pt>
                <c:pt idx="25484">
                  <c:v>1354222800</c:v>
                </c:pt>
                <c:pt idx="25485">
                  <c:v>1354226400</c:v>
                </c:pt>
                <c:pt idx="25486">
                  <c:v>1354230000</c:v>
                </c:pt>
                <c:pt idx="25487">
                  <c:v>1354233600</c:v>
                </c:pt>
                <c:pt idx="25488">
                  <c:v>1354237200</c:v>
                </c:pt>
                <c:pt idx="25489">
                  <c:v>1354240800</c:v>
                </c:pt>
                <c:pt idx="25490">
                  <c:v>1354244400</c:v>
                </c:pt>
                <c:pt idx="25491">
                  <c:v>1354248000</c:v>
                </c:pt>
                <c:pt idx="25492">
                  <c:v>1354251600</c:v>
                </c:pt>
                <c:pt idx="25493">
                  <c:v>1354255200</c:v>
                </c:pt>
                <c:pt idx="25494">
                  <c:v>1354258800</c:v>
                </c:pt>
                <c:pt idx="25495">
                  <c:v>1354262400</c:v>
                </c:pt>
                <c:pt idx="25496">
                  <c:v>1354266000</c:v>
                </c:pt>
                <c:pt idx="25497">
                  <c:v>1354269600</c:v>
                </c:pt>
                <c:pt idx="25498">
                  <c:v>1354273200</c:v>
                </c:pt>
                <c:pt idx="25499">
                  <c:v>1354276800</c:v>
                </c:pt>
                <c:pt idx="25500">
                  <c:v>1354280400</c:v>
                </c:pt>
                <c:pt idx="25501">
                  <c:v>1354284000</c:v>
                </c:pt>
                <c:pt idx="25502">
                  <c:v>1354287600</c:v>
                </c:pt>
                <c:pt idx="25503">
                  <c:v>1354291200</c:v>
                </c:pt>
                <c:pt idx="25504">
                  <c:v>1354294800</c:v>
                </c:pt>
                <c:pt idx="25505">
                  <c:v>1354298400</c:v>
                </c:pt>
                <c:pt idx="25506">
                  <c:v>1354302000</c:v>
                </c:pt>
                <c:pt idx="25507">
                  <c:v>1354305600</c:v>
                </c:pt>
                <c:pt idx="25508">
                  <c:v>1354309200</c:v>
                </c:pt>
                <c:pt idx="25509">
                  <c:v>1354312800</c:v>
                </c:pt>
                <c:pt idx="25510">
                  <c:v>1354316400</c:v>
                </c:pt>
                <c:pt idx="25511">
                  <c:v>1354320000</c:v>
                </c:pt>
                <c:pt idx="25512">
                  <c:v>1354323600</c:v>
                </c:pt>
                <c:pt idx="25513">
                  <c:v>1354327200</c:v>
                </c:pt>
                <c:pt idx="25514">
                  <c:v>1354330800</c:v>
                </c:pt>
                <c:pt idx="25515">
                  <c:v>1354334400</c:v>
                </c:pt>
                <c:pt idx="25516">
                  <c:v>1354338000</c:v>
                </c:pt>
                <c:pt idx="25517">
                  <c:v>1354341600</c:v>
                </c:pt>
                <c:pt idx="25518">
                  <c:v>1354345200</c:v>
                </c:pt>
                <c:pt idx="25519">
                  <c:v>1354348800</c:v>
                </c:pt>
                <c:pt idx="25520">
                  <c:v>1354352400</c:v>
                </c:pt>
                <c:pt idx="25521">
                  <c:v>1354356000</c:v>
                </c:pt>
                <c:pt idx="25522">
                  <c:v>1354359600</c:v>
                </c:pt>
                <c:pt idx="25523">
                  <c:v>1354363200</c:v>
                </c:pt>
                <c:pt idx="25524">
                  <c:v>1354366800</c:v>
                </c:pt>
                <c:pt idx="25525">
                  <c:v>1354370400</c:v>
                </c:pt>
                <c:pt idx="25526">
                  <c:v>1354374000</c:v>
                </c:pt>
                <c:pt idx="25527">
                  <c:v>1354377600</c:v>
                </c:pt>
                <c:pt idx="25528">
                  <c:v>1354381200</c:v>
                </c:pt>
                <c:pt idx="25529">
                  <c:v>1354384800</c:v>
                </c:pt>
                <c:pt idx="25530">
                  <c:v>1354388400</c:v>
                </c:pt>
                <c:pt idx="25531">
                  <c:v>1354392000</c:v>
                </c:pt>
                <c:pt idx="25532">
                  <c:v>1354395600</c:v>
                </c:pt>
                <c:pt idx="25533">
                  <c:v>1354399200</c:v>
                </c:pt>
                <c:pt idx="25534">
                  <c:v>1354402800</c:v>
                </c:pt>
                <c:pt idx="25535">
                  <c:v>1354406400</c:v>
                </c:pt>
                <c:pt idx="25536">
                  <c:v>1354410000</c:v>
                </c:pt>
                <c:pt idx="25537">
                  <c:v>1354413600</c:v>
                </c:pt>
                <c:pt idx="25538">
                  <c:v>1354417200</c:v>
                </c:pt>
                <c:pt idx="25539">
                  <c:v>1354420800</c:v>
                </c:pt>
                <c:pt idx="25540">
                  <c:v>1354424400</c:v>
                </c:pt>
                <c:pt idx="25541">
                  <c:v>1354428000</c:v>
                </c:pt>
                <c:pt idx="25542">
                  <c:v>1354431600</c:v>
                </c:pt>
                <c:pt idx="25543">
                  <c:v>1354435200</c:v>
                </c:pt>
                <c:pt idx="25544">
                  <c:v>1354438800</c:v>
                </c:pt>
                <c:pt idx="25545">
                  <c:v>1354442400</c:v>
                </c:pt>
                <c:pt idx="25546">
                  <c:v>1354446000</c:v>
                </c:pt>
                <c:pt idx="25547">
                  <c:v>1354449600</c:v>
                </c:pt>
                <c:pt idx="25548">
                  <c:v>1354453200</c:v>
                </c:pt>
                <c:pt idx="25549">
                  <c:v>1354456800</c:v>
                </c:pt>
                <c:pt idx="25550">
                  <c:v>1354460400</c:v>
                </c:pt>
                <c:pt idx="25551">
                  <c:v>1354464000</c:v>
                </c:pt>
                <c:pt idx="25552">
                  <c:v>1354467600</c:v>
                </c:pt>
                <c:pt idx="25553">
                  <c:v>1354471200</c:v>
                </c:pt>
                <c:pt idx="25554">
                  <c:v>1354474800</c:v>
                </c:pt>
                <c:pt idx="25555">
                  <c:v>1354478400</c:v>
                </c:pt>
                <c:pt idx="25556">
                  <c:v>1354482000</c:v>
                </c:pt>
                <c:pt idx="25557">
                  <c:v>1354485600</c:v>
                </c:pt>
                <c:pt idx="25558">
                  <c:v>1354489200</c:v>
                </c:pt>
                <c:pt idx="25559">
                  <c:v>1354492800</c:v>
                </c:pt>
                <c:pt idx="25560">
                  <c:v>1354496400</c:v>
                </c:pt>
                <c:pt idx="25561">
                  <c:v>1354500000</c:v>
                </c:pt>
                <c:pt idx="25562">
                  <c:v>1354503600</c:v>
                </c:pt>
                <c:pt idx="25563">
                  <c:v>1354507200</c:v>
                </c:pt>
                <c:pt idx="25564">
                  <c:v>1354510800</c:v>
                </c:pt>
                <c:pt idx="25565">
                  <c:v>1354514400</c:v>
                </c:pt>
                <c:pt idx="25566">
                  <c:v>1354518000</c:v>
                </c:pt>
                <c:pt idx="25567">
                  <c:v>1354521600</c:v>
                </c:pt>
                <c:pt idx="25568">
                  <c:v>1354525200</c:v>
                </c:pt>
                <c:pt idx="25569">
                  <c:v>1354528800</c:v>
                </c:pt>
                <c:pt idx="25570">
                  <c:v>1354532400</c:v>
                </c:pt>
                <c:pt idx="25571">
                  <c:v>1354536000</c:v>
                </c:pt>
                <c:pt idx="25572">
                  <c:v>1354539600</c:v>
                </c:pt>
                <c:pt idx="25573">
                  <c:v>1354543200</c:v>
                </c:pt>
                <c:pt idx="25574">
                  <c:v>1354546800</c:v>
                </c:pt>
                <c:pt idx="25575">
                  <c:v>1354550400</c:v>
                </c:pt>
                <c:pt idx="25576">
                  <c:v>1354554000</c:v>
                </c:pt>
                <c:pt idx="25577">
                  <c:v>1354557600</c:v>
                </c:pt>
                <c:pt idx="25578">
                  <c:v>1354561200</c:v>
                </c:pt>
                <c:pt idx="25579">
                  <c:v>1354564800</c:v>
                </c:pt>
                <c:pt idx="25580">
                  <c:v>1354568400</c:v>
                </c:pt>
                <c:pt idx="25581">
                  <c:v>1354572000</c:v>
                </c:pt>
                <c:pt idx="25582">
                  <c:v>1354575600</c:v>
                </c:pt>
                <c:pt idx="25583">
                  <c:v>1354579200</c:v>
                </c:pt>
                <c:pt idx="25584">
                  <c:v>1354582800</c:v>
                </c:pt>
                <c:pt idx="25585">
                  <c:v>1354586400</c:v>
                </c:pt>
                <c:pt idx="25586">
                  <c:v>1354590000</c:v>
                </c:pt>
                <c:pt idx="25587">
                  <c:v>1354593600</c:v>
                </c:pt>
                <c:pt idx="25588">
                  <c:v>1354597200</c:v>
                </c:pt>
                <c:pt idx="25589">
                  <c:v>1354600800</c:v>
                </c:pt>
                <c:pt idx="25590">
                  <c:v>1354604400</c:v>
                </c:pt>
                <c:pt idx="25591">
                  <c:v>1354608000</c:v>
                </c:pt>
                <c:pt idx="25592">
                  <c:v>1354611600</c:v>
                </c:pt>
                <c:pt idx="25593">
                  <c:v>1354615200</c:v>
                </c:pt>
                <c:pt idx="25594">
                  <c:v>1354618800</c:v>
                </c:pt>
                <c:pt idx="25595">
                  <c:v>1354622400</c:v>
                </c:pt>
                <c:pt idx="25596">
                  <c:v>1354626000</c:v>
                </c:pt>
                <c:pt idx="25597">
                  <c:v>1354629600</c:v>
                </c:pt>
                <c:pt idx="25598">
                  <c:v>1354633200</c:v>
                </c:pt>
                <c:pt idx="25599">
                  <c:v>1354636800</c:v>
                </c:pt>
                <c:pt idx="25600">
                  <c:v>1354640400</c:v>
                </c:pt>
                <c:pt idx="25601">
                  <c:v>1354644000</c:v>
                </c:pt>
                <c:pt idx="25602">
                  <c:v>1354647600</c:v>
                </c:pt>
                <c:pt idx="25603">
                  <c:v>1354651200</c:v>
                </c:pt>
                <c:pt idx="25604">
                  <c:v>1354654800</c:v>
                </c:pt>
                <c:pt idx="25605">
                  <c:v>1354658400</c:v>
                </c:pt>
                <c:pt idx="25606">
                  <c:v>1354662000</c:v>
                </c:pt>
                <c:pt idx="25607">
                  <c:v>1354665600</c:v>
                </c:pt>
                <c:pt idx="25608">
                  <c:v>1354669200</c:v>
                </c:pt>
                <c:pt idx="25609">
                  <c:v>1354672800</c:v>
                </c:pt>
                <c:pt idx="25610">
                  <c:v>1354676400</c:v>
                </c:pt>
                <c:pt idx="25611">
                  <c:v>1354680000</c:v>
                </c:pt>
                <c:pt idx="25612">
                  <c:v>1354683600</c:v>
                </c:pt>
                <c:pt idx="25613">
                  <c:v>1354687200</c:v>
                </c:pt>
                <c:pt idx="25614">
                  <c:v>1354690800</c:v>
                </c:pt>
                <c:pt idx="25615">
                  <c:v>1354694400</c:v>
                </c:pt>
                <c:pt idx="25616">
                  <c:v>1354698000</c:v>
                </c:pt>
                <c:pt idx="25617">
                  <c:v>1354701600</c:v>
                </c:pt>
                <c:pt idx="25618">
                  <c:v>1354705200</c:v>
                </c:pt>
                <c:pt idx="25619">
                  <c:v>1354708800</c:v>
                </c:pt>
                <c:pt idx="25620">
                  <c:v>1354712400</c:v>
                </c:pt>
                <c:pt idx="25621">
                  <c:v>1354716000</c:v>
                </c:pt>
                <c:pt idx="25622">
                  <c:v>1354719600</c:v>
                </c:pt>
                <c:pt idx="25623">
                  <c:v>1354723200</c:v>
                </c:pt>
                <c:pt idx="25624">
                  <c:v>1354726800</c:v>
                </c:pt>
                <c:pt idx="25625">
                  <c:v>1354730400</c:v>
                </c:pt>
                <c:pt idx="25626">
                  <c:v>1354734000</c:v>
                </c:pt>
                <c:pt idx="25627">
                  <c:v>1354737600</c:v>
                </c:pt>
                <c:pt idx="25628">
                  <c:v>1354741200</c:v>
                </c:pt>
                <c:pt idx="25629">
                  <c:v>1354744800</c:v>
                </c:pt>
                <c:pt idx="25630">
                  <c:v>1354748400</c:v>
                </c:pt>
                <c:pt idx="25631">
                  <c:v>1354752000</c:v>
                </c:pt>
                <c:pt idx="25632">
                  <c:v>1354755600</c:v>
                </c:pt>
                <c:pt idx="25633">
                  <c:v>1354759200</c:v>
                </c:pt>
                <c:pt idx="25634">
                  <c:v>1354762800</c:v>
                </c:pt>
                <c:pt idx="25635">
                  <c:v>1354766400</c:v>
                </c:pt>
                <c:pt idx="25636">
                  <c:v>1354770000</c:v>
                </c:pt>
                <c:pt idx="25637">
                  <c:v>1354773600</c:v>
                </c:pt>
                <c:pt idx="25638">
                  <c:v>1354777200</c:v>
                </c:pt>
                <c:pt idx="25639">
                  <c:v>1354780800</c:v>
                </c:pt>
                <c:pt idx="25640">
                  <c:v>1354784400</c:v>
                </c:pt>
                <c:pt idx="25641">
                  <c:v>1354788000</c:v>
                </c:pt>
                <c:pt idx="25642">
                  <c:v>1354791600</c:v>
                </c:pt>
                <c:pt idx="25643">
                  <c:v>1354795200</c:v>
                </c:pt>
                <c:pt idx="25644">
                  <c:v>1354798800</c:v>
                </c:pt>
                <c:pt idx="25645">
                  <c:v>1354802400</c:v>
                </c:pt>
                <c:pt idx="25646">
                  <c:v>1354806000</c:v>
                </c:pt>
                <c:pt idx="25647">
                  <c:v>1354809600</c:v>
                </c:pt>
                <c:pt idx="25648">
                  <c:v>1354813200</c:v>
                </c:pt>
                <c:pt idx="25649">
                  <c:v>1354816800</c:v>
                </c:pt>
                <c:pt idx="25650">
                  <c:v>1354820400</c:v>
                </c:pt>
                <c:pt idx="25651">
                  <c:v>1354824000</c:v>
                </c:pt>
                <c:pt idx="25652">
                  <c:v>1354827600</c:v>
                </c:pt>
                <c:pt idx="25653">
                  <c:v>1354831200</c:v>
                </c:pt>
                <c:pt idx="25654">
                  <c:v>1354834800</c:v>
                </c:pt>
                <c:pt idx="25655">
                  <c:v>1354838400</c:v>
                </c:pt>
                <c:pt idx="25656">
                  <c:v>1354842000</c:v>
                </c:pt>
                <c:pt idx="25657">
                  <c:v>1354845600</c:v>
                </c:pt>
                <c:pt idx="25658">
                  <c:v>1354849200</c:v>
                </c:pt>
                <c:pt idx="25659">
                  <c:v>1354852800</c:v>
                </c:pt>
                <c:pt idx="25660">
                  <c:v>1354856400</c:v>
                </c:pt>
                <c:pt idx="25661">
                  <c:v>1354860000</c:v>
                </c:pt>
                <c:pt idx="25662">
                  <c:v>1354863600</c:v>
                </c:pt>
                <c:pt idx="25663">
                  <c:v>1354867200</c:v>
                </c:pt>
                <c:pt idx="25664">
                  <c:v>1354870800</c:v>
                </c:pt>
                <c:pt idx="25665">
                  <c:v>1354874400</c:v>
                </c:pt>
                <c:pt idx="25666">
                  <c:v>1354878000</c:v>
                </c:pt>
                <c:pt idx="25667">
                  <c:v>1354881600</c:v>
                </c:pt>
                <c:pt idx="25668">
                  <c:v>1354885200</c:v>
                </c:pt>
                <c:pt idx="25669">
                  <c:v>1354888800</c:v>
                </c:pt>
                <c:pt idx="25670">
                  <c:v>1354892400</c:v>
                </c:pt>
                <c:pt idx="25671">
                  <c:v>1354896000</c:v>
                </c:pt>
                <c:pt idx="25672">
                  <c:v>1354899600</c:v>
                </c:pt>
                <c:pt idx="25673">
                  <c:v>1354903200</c:v>
                </c:pt>
                <c:pt idx="25674">
                  <c:v>1354906800</c:v>
                </c:pt>
                <c:pt idx="25675">
                  <c:v>1354910400</c:v>
                </c:pt>
                <c:pt idx="25676">
                  <c:v>1354914000</c:v>
                </c:pt>
                <c:pt idx="25677">
                  <c:v>1354917600</c:v>
                </c:pt>
                <c:pt idx="25678">
                  <c:v>1354921200</c:v>
                </c:pt>
                <c:pt idx="25679">
                  <c:v>1354924800</c:v>
                </c:pt>
                <c:pt idx="25680">
                  <c:v>1354928400</c:v>
                </c:pt>
                <c:pt idx="25681">
                  <c:v>1354932000</c:v>
                </c:pt>
                <c:pt idx="25682">
                  <c:v>1354935600</c:v>
                </c:pt>
                <c:pt idx="25683">
                  <c:v>1354939200</c:v>
                </c:pt>
                <c:pt idx="25684">
                  <c:v>1354942800</c:v>
                </c:pt>
                <c:pt idx="25685">
                  <c:v>1354946400</c:v>
                </c:pt>
                <c:pt idx="25686">
                  <c:v>1354950000</c:v>
                </c:pt>
                <c:pt idx="25687">
                  <c:v>1354953600</c:v>
                </c:pt>
                <c:pt idx="25688">
                  <c:v>1354957200</c:v>
                </c:pt>
                <c:pt idx="25689">
                  <c:v>1354960800</c:v>
                </c:pt>
                <c:pt idx="25690">
                  <c:v>1354964400</c:v>
                </c:pt>
                <c:pt idx="25691">
                  <c:v>1354968000</c:v>
                </c:pt>
                <c:pt idx="25692">
                  <c:v>1354971600</c:v>
                </c:pt>
                <c:pt idx="25693">
                  <c:v>1354975200</c:v>
                </c:pt>
                <c:pt idx="25694">
                  <c:v>1354978800</c:v>
                </c:pt>
                <c:pt idx="25695">
                  <c:v>1354982400</c:v>
                </c:pt>
                <c:pt idx="25696">
                  <c:v>1354986000</c:v>
                </c:pt>
                <c:pt idx="25697">
                  <c:v>1354989600</c:v>
                </c:pt>
                <c:pt idx="25698">
                  <c:v>1354993200</c:v>
                </c:pt>
                <c:pt idx="25699">
                  <c:v>1354996800</c:v>
                </c:pt>
                <c:pt idx="25700">
                  <c:v>1355000400</c:v>
                </c:pt>
                <c:pt idx="25701">
                  <c:v>1355004000</c:v>
                </c:pt>
                <c:pt idx="25702">
                  <c:v>1355007600</c:v>
                </c:pt>
                <c:pt idx="25703">
                  <c:v>1355011200</c:v>
                </c:pt>
                <c:pt idx="25704">
                  <c:v>1355014800</c:v>
                </c:pt>
                <c:pt idx="25705">
                  <c:v>1355018400</c:v>
                </c:pt>
                <c:pt idx="25706">
                  <c:v>1355022000</c:v>
                </c:pt>
                <c:pt idx="25707">
                  <c:v>1355025600</c:v>
                </c:pt>
                <c:pt idx="25708">
                  <c:v>1355029200</c:v>
                </c:pt>
                <c:pt idx="25709">
                  <c:v>1355032800</c:v>
                </c:pt>
                <c:pt idx="25710">
                  <c:v>1355036400</c:v>
                </c:pt>
                <c:pt idx="25711">
                  <c:v>1355040000</c:v>
                </c:pt>
                <c:pt idx="25712">
                  <c:v>1355043600</c:v>
                </c:pt>
                <c:pt idx="25713">
                  <c:v>1355047200</c:v>
                </c:pt>
                <c:pt idx="25714">
                  <c:v>1355050800</c:v>
                </c:pt>
                <c:pt idx="25715">
                  <c:v>1355054400</c:v>
                </c:pt>
                <c:pt idx="25716">
                  <c:v>1355058000</c:v>
                </c:pt>
                <c:pt idx="25717">
                  <c:v>1355061600</c:v>
                </c:pt>
                <c:pt idx="25718">
                  <c:v>1355065200</c:v>
                </c:pt>
                <c:pt idx="25719">
                  <c:v>1355068800</c:v>
                </c:pt>
                <c:pt idx="25720">
                  <c:v>1355072400</c:v>
                </c:pt>
                <c:pt idx="25721">
                  <c:v>1355076000</c:v>
                </c:pt>
                <c:pt idx="25722">
                  <c:v>1355079600</c:v>
                </c:pt>
                <c:pt idx="25723">
                  <c:v>1355083200</c:v>
                </c:pt>
                <c:pt idx="25724">
                  <c:v>1355086800</c:v>
                </c:pt>
                <c:pt idx="25725">
                  <c:v>1355090400</c:v>
                </c:pt>
                <c:pt idx="25726">
                  <c:v>1355094000</c:v>
                </c:pt>
                <c:pt idx="25727">
                  <c:v>1355097600</c:v>
                </c:pt>
                <c:pt idx="25728">
                  <c:v>1355101200</c:v>
                </c:pt>
                <c:pt idx="25729">
                  <c:v>1355104800</c:v>
                </c:pt>
                <c:pt idx="25730">
                  <c:v>1355108400</c:v>
                </c:pt>
                <c:pt idx="25731">
                  <c:v>1355112000</c:v>
                </c:pt>
                <c:pt idx="25732">
                  <c:v>1355115600</c:v>
                </c:pt>
                <c:pt idx="25733">
                  <c:v>1355119200</c:v>
                </c:pt>
                <c:pt idx="25734">
                  <c:v>1355122800</c:v>
                </c:pt>
                <c:pt idx="25735">
                  <c:v>1355126400</c:v>
                </c:pt>
                <c:pt idx="25736">
                  <c:v>1355130000</c:v>
                </c:pt>
                <c:pt idx="25737">
                  <c:v>1355133600</c:v>
                </c:pt>
                <c:pt idx="25738">
                  <c:v>1355137200</c:v>
                </c:pt>
                <c:pt idx="25739">
                  <c:v>1355140800</c:v>
                </c:pt>
                <c:pt idx="25740">
                  <c:v>1355144400</c:v>
                </c:pt>
                <c:pt idx="25741">
                  <c:v>1355148000</c:v>
                </c:pt>
                <c:pt idx="25742">
                  <c:v>1355151600</c:v>
                </c:pt>
                <c:pt idx="25743">
                  <c:v>1355155200</c:v>
                </c:pt>
                <c:pt idx="25744">
                  <c:v>1355158800</c:v>
                </c:pt>
                <c:pt idx="25745">
                  <c:v>1355162400</c:v>
                </c:pt>
                <c:pt idx="25746">
                  <c:v>1355166000</c:v>
                </c:pt>
                <c:pt idx="25747">
                  <c:v>1355169600</c:v>
                </c:pt>
                <c:pt idx="25748">
                  <c:v>1355173200</c:v>
                </c:pt>
                <c:pt idx="25749">
                  <c:v>1355176800</c:v>
                </c:pt>
                <c:pt idx="25750">
                  <c:v>1355180400</c:v>
                </c:pt>
                <c:pt idx="25751">
                  <c:v>1355184000</c:v>
                </c:pt>
                <c:pt idx="25752">
                  <c:v>1355187600</c:v>
                </c:pt>
                <c:pt idx="25753">
                  <c:v>1355191200</c:v>
                </c:pt>
                <c:pt idx="25754">
                  <c:v>1355194800</c:v>
                </c:pt>
                <c:pt idx="25755">
                  <c:v>1355198400</c:v>
                </c:pt>
                <c:pt idx="25756">
                  <c:v>1355202000</c:v>
                </c:pt>
                <c:pt idx="25757">
                  <c:v>1355205600</c:v>
                </c:pt>
                <c:pt idx="25758">
                  <c:v>1355209200</c:v>
                </c:pt>
                <c:pt idx="25759">
                  <c:v>1355212800</c:v>
                </c:pt>
                <c:pt idx="25760">
                  <c:v>1355216400</c:v>
                </c:pt>
                <c:pt idx="25761">
                  <c:v>1355220000</c:v>
                </c:pt>
                <c:pt idx="25762">
                  <c:v>1355223600</c:v>
                </c:pt>
                <c:pt idx="25763">
                  <c:v>1355227200</c:v>
                </c:pt>
                <c:pt idx="25764">
                  <c:v>1355230800</c:v>
                </c:pt>
                <c:pt idx="25765">
                  <c:v>1355234400</c:v>
                </c:pt>
                <c:pt idx="25766">
                  <c:v>1355238000</c:v>
                </c:pt>
                <c:pt idx="25767">
                  <c:v>1355241600</c:v>
                </c:pt>
                <c:pt idx="25768">
                  <c:v>1355245200</c:v>
                </c:pt>
                <c:pt idx="25769">
                  <c:v>1355248800</c:v>
                </c:pt>
                <c:pt idx="25770">
                  <c:v>1355252400</c:v>
                </c:pt>
                <c:pt idx="25771">
                  <c:v>1355256000</c:v>
                </c:pt>
                <c:pt idx="25772">
                  <c:v>1355259600</c:v>
                </c:pt>
                <c:pt idx="25773">
                  <c:v>1355263200</c:v>
                </c:pt>
                <c:pt idx="25774">
                  <c:v>1355266800</c:v>
                </c:pt>
                <c:pt idx="25775">
                  <c:v>1355270400</c:v>
                </c:pt>
                <c:pt idx="25776">
                  <c:v>1355274000</c:v>
                </c:pt>
                <c:pt idx="25777">
                  <c:v>1355277600</c:v>
                </c:pt>
                <c:pt idx="25778">
                  <c:v>1355281200</c:v>
                </c:pt>
                <c:pt idx="25779">
                  <c:v>1355284800</c:v>
                </c:pt>
                <c:pt idx="25780">
                  <c:v>1355288400</c:v>
                </c:pt>
                <c:pt idx="25781">
                  <c:v>1355292000</c:v>
                </c:pt>
                <c:pt idx="25782">
                  <c:v>1355295600</c:v>
                </c:pt>
                <c:pt idx="25783">
                  <c:v>1355299200</c:v>
                </c:pt>
                <c:pt idx="25784">
                  <c:v>1355302800</c:v>
                </c:pt>
                <c:pt idx="25785">
                  <c:v>1355306400</c:v>
                </c:pt>
                <c:pt idx="25786">
                  <c:v>1355310000</c:v>
                </c:pt>
                <c:pt idx="25787">
                  <c:v>1355313600</c:v>
                </c:pt>
                <c:pt idx="25788">
                  <c:v>1355317200</c:v>
                </c:pt>
                <c:pt idx="25789">
                  <c:v>1355320800</c:v>
                </c:pt>
                <c:pt idx="25790">
                  <c:v>1355324400</c:v>
                </c:pt>
                <c:pt idx="25791">
                  <c:v>1355328000</c:v>
                </c:pt>
                <c:pt idx="25792">
                  <c:v>1355331600</c:v>
                </c:pt>
                <c:pt idx="25793">
                  <c:v>1355335200</c:v>
                </c:pt>
                <c:pt idx="25794">
                  <c:v>1355338800</c:v>
                </c:pt>
                <c:pt idx="25795">
                  <c:v>1355342400</c:v>
                </c:pt>
                <c:pt idx="25796">
                  <c:v>1355346000</c:v>
                </c:pt>
                <c:pt idx="25797">
                  <c:v>1355349600</c:v>
                </c:pt>
                <c:pt idx="25798">
                  <c:v>1355353200</c:v>
                </c:pt>
                <c:pt idx="25799">
                  <c:v>1355356800</c:v>
                </c:pt>
                <c:pt idx="25800">
                  <c:v>1355360400</c:v>
                </c:pt>
                <c:pt idx="25801">
                  <c:v>1355364000</c:v>
                </c:pt>
                <c:pt idx="25802">
                  <c:v>1355367600</c:v>
                </c:pt>
                <c:pt idx="25803">
                  <c:v>1355371200</c:v>
                </c:pt>
                <c:pt idx="25804">
                  <c:v>1355374800</c:v>
                </c:pt>
                <c:pt idx="25805">
                  <c:v>1355378400</c:v>
                </c:pt>
                <c:pt idx="25806">
                  <c:v>1355382000</c:v>
                </c:pt>
                <c:pt idx="25807">
                  <c:v>1355385600</c:v>
                </c:pt>
                <c:pt idx="25808">
                  <c:v>1355389200</c:v>
                </c:pt>
                <c:pt idx="25809">
                  <c:v>1355392800</c:v>
                </c:pt>
                <c:pt idx="25810">
                  <c:v>1355396400</c:v>
                </c:pt>
                <c:pt idx="25811">
                  <c:v>1355400000</c:v>
                </c:pt>
                <c:pt idx="25812">
                  <c:v>1355403600</c:v>
                </c:pt>
                <c:pt idx="25813">
                  <c:v>1355407200</c:v>
                </c:pt>
                <c:pt idx="25814">
                  <c:v>1355410800</c:v>
                </c:pt>
                <c:pt idx="25815">
                  <c:v>1355414400</c:v>
                </c:pt>
                <c:pt idx="25816">
                  <c:v>1355418000</c:v>
                </c:pt>
                <c:pt idx="25817">
                  <c:v>1355421600</c:v>
                </c:pt>
                <c:pt idx="25818">
                  <c:v>1355425200</c:v>
                </c:pt>
                <c:pt idx="25819">
                  <c:v>1355428800</c:v>
                </c:pt>
                <c:pt idx="25820">
                  <c:v>1355432400</c:v>
                </c:pt>
                <c:pt idx="25821">
                  <c:v>1355436000</c:v>
                </c:pt>
                <c:pt idx="25822">
                  <c:v>1355439600</c:v>
                </c:pt>
                <c:pt idx="25823">
                  <c:v>1355443200</c:v>
                </c:pt>
                <c:pt idx="25824">
                  <c:v>1355446800</c:v>
                </c:pt>
                <c:pt idx="25825">
                  <c:v>1355450400</c:v>
                </c:pt>
                <c:pt idx="25826">
                  <c:v>1355454000</c:v>
                </c:pt>
                <c:pt idx="25827">
                  <c:v>1355457600</c:v>
                </c:pt>
                <c:pt idx="25828">
                  <c:v>1355461200</c:v>
                </c:pt>
                <c:pt idx="25829">
                  <c:v>1355464800</c:v>
                </c:pt>
                <c:pt idx="25830">
                  <c:v>1355468400</c:v>
                </c:pt>
                <c:pt idx="25831">
                  <c:v>1355472000</c:v>
                </c:pt>
                <c:pt idx="25832">
                  <c:v>1355475600</c:v>
                </c:pt>
                <c:pt idx="25833">
                  <c:v>1355479200</c:v>
                </c:pt>
                <c:pt idx="25834">
                  <c:v>1355482800</c:v>
                </c:pt>
                <c:pt idx="25835">
                  <c:v>1355486400</c:v>
                </c:pt>
                <c:pt idx="25836">
                  <c:v>1355490000</c:v>
                </c:pt>
                <c:pt idx="25837">
                  <c:v>1355493600</c:v>
                </c:pt>
                <c:pt idx="25838">
                  <c:v>1355497200</c:v>
                </c:pt>
                <c:pt idx="25839">
                  <c:v>1355500800</c:v>
                </c:pt>
                <c:pt idx="25840">
                  <c:v>1355504400</c:v>
                </c:pt>
                <c:pt idx="25841">
                  <c:v>1355508000</c:v>
                </c:pt>
                <c:pt idx="25842">
                  <c:v>1355511600</c:v>
                </c:pt>
                <c:pt idx="25843">
                  <c:v>1355515200</c:v>
                </c:pt>
                <c:pt idx="25844">
                  <c:v>1355518800</c:v>
                </c:pt>
                <c:pt idx="25845">
                  <c:v>1355522400</c:v>
                </c:pt>
                <c:pt idx="25846">
                  <c:v>1355526000</c:v>
                </c:pt>
                <c:pt idx="25847">
                  <c:v>1355529600</c:v>
                </c:pt>
                <c:pt idx="25848">
                  <c:v>1355533200</c:v>
                </c:pt>
                <c:pt idx="25849">
                  <c:v>1355536800</c:v>
                </c:pt>
                <c:pt idx="25850">
                  <c:v>1355540400</c:v>
                </c:pt>
                <c:pt idx="25851">
                  <c:v>1355544000</c:v>
                </c:pt>
                <c:pt idx="25852">
                  <c:v>1355547600</c:v>
                </c:pt>
                <c:pt idx="25853">
                  <c:v>1355551200</c:v>
                </c:pt>
                <c:pt idx="25854">
                  <c:v>1355554800</c:v>
                </c:pt>
                <c:pt idx="25855">
                  <c:v>1355558400</c:v>
                </c:pt>
                <c:pt idx="25856">
                  <c:v>1355562000</c:v>
                </c:pt>
                <c:pt idx="25857">
                  <c:v>1355565600</c:v>
                </c:pt>
                <c:pt idx="25858">
                  <c:v>1355569200</c:v>
                </c:pt>
                <c:pt idx="25859">
                  <c:v>1355572800</c:v>
                </c:pt>
                <c:pt idx="25860">
                  <c:v>1355576400</c:v>
                </c:pt>
                <c:pt idx="25861">
                  <c:v>1355580000</c:v>
                </c:pt>
                <c:pt idx="25862">
                  <c:v>1355583600</c:v>
                </c:pt>
                <c:pt idx="25863">
                  <c:v>1355587200</c:v>
                </c:pt>
                <c:pt idx="25864">
                  <c:v>1355590800</c:v>
                </c:pt>
                <c:pt idx="25865">
                  <c:v>1355594400</c:v>
                </c:pt>
                <c:pt idx="25866">
                  <c:v>1355598000</c:v>
                </c:pt>
                <c:pt idx="25867">
                  <c:v>1355601600</c:v>
                </c:pt>
                <c:pt idx="25868">
                  <c:v>1355605200</c:v>
                </c:pt>
                <c:pt idx="25869">
                  <c:v>1355608800</c:v>
                </c:pt>
                <c:pt idx="25870">
                  <c:v>1355612400</c:v>
                </c:pt>
                <c:pt idx="25871">
                  <c:v>1355616000</c:v>
                </c:pt>
                <c:pt idx="25872">
                  <c:v>1355619600</c:v>
                </c:pt>
                <c:pt idx="25873">
                  <c:v>1355623200</c:v>
                </c:pt>
                <c:pt idx="25874">
                  <c:v>1355626800</c:v>
                </c:pt>
                <c:pt idx="25875">
                  <c:v>1355630400</c:v>
                </c:pt>
                <c:pt idx="25876">
                  <c:v>1355634000</c:v>
                </c:pt>
                <c:pt idx="25877">
                  <c:v>1355637600</c:v>
                </c:pt>
                <c:pt idx="25878">
                  <c:v>1355641200</c:v>
                </c:pt>
                <c:pt idx="25879">
                  <c:v>1355644800</c:v>
                </c:pt>
                <c:pt idx="25880">
                  <c:v>1355648400</c:v>
                </c:pt>
                <c:pt idx="25881">
                  <c:v>1355652000</c:v>
                </c:pt>
                <c:pt idx="25882">
                  <c:v>1355655600</c:v>
                </c:pt>
                <c:pt idx="25883">
                  <c:v>1355659200</c:v>
                </c:pt>
                <c:pt idx="25884">
                  <c:v>1355662800</c:v>
                </c:pt>
                <c:pt idx="25885">
                  <c:v>1355666400</c:v>
                </c:pt>
                <c:pt idx="25886">
                  <c:v>1355670000</c:v>
                </c:pt>
                <c:pt idx="25887">
                  <c:v>1355673600</c:v>
                </c:pt>
                <c:pt idx="25888">
                  <c:v>1355677200</c:v>
                </c:pt>
                <c:pt idx="25889">
                  <c:v>1355680800</c:v>
                </c:pt>
                <c:pt idx="25890">
                  <c:v>1355684400</c:v>
                </c:pt>
                <c:pt idx="25891">
                  <c:v>1355688000</c:v>
                </c:pt>
                <c:pt idx="25892">
                  <c:v>1355691600</c:v>
                </c:pt>
                <c:pt idx="25893">
                  <c:v>1355695200</c:v>
                </c:pt>
                <c:pt idx="25894">
                  <c:v>1355698800</c:v>
                </c:pt>
                <c:pt idx="25895">
                  <c:v>1355702400</c:v>
                </c:pt>
                <c:pt idx="25896">
                  <c:v>1355706000</c:v>
                </c:pt>
                <c:pt idx="25897">
                  <c:v>1355709600</c:v>
                </c:pt>
                <c:pt idx="25898">
                  <c:v>1355713200</c:v>
                </c:pt>
                <c:pt idx="25899">
                  <c:v>1355716800</c:v>
                </c:pt>
                <c:pt idx="25900">
                  <c:v>1355720400</c:v>
                </c:pt>
                <c:pt idx="25901">
                  <c:v>1355724000</c:v>
                </c:pt>
                <c:pt idx="25902">
                  <c:v>1355727600</c:v>
                </c:pt>
                <c:pt idx="25903">
                  <c:v>1355731200</c:v>
                </c:pt>
                <c:pt idx="25904">
                  <c:v>1355734800</c:v>
                </c:pt>
                <c:pt idx="25905">
                  <c:v>1355738400</c:v>
                </c:pt>
                <c:pt idx="25906">
                  <c:v>1355742000</c:v>
                </c:pt>
                <c:pt idx="25907">
                  <c:v>1355745600</c:v>
                </c:pt>
                <c:pt idx="25908">
                  <c:v>1355749200</c:v>
                </c:pt>
                <c:pt idx="25909">
                  <c:v>1355752800</c:v>
                </c:pt>
                <c:pt idx="25910">
                  <c:v>1355756400</c:v>
                </c:pt>
                <c:pt idx="25911">
                  <c:v>1355760000</c:v>
                </c:pt>
                <c:pt idx="25912">
                  <c:v>1355763600</c:v>
                </c:pt>
                <c:pt idx="25913">
                  <c:v>1355767200</c:v>
                </c:pt>
                <c:pt idx="25914">
                  <c:v>1355770800</c:v>
                </c:pt>
                <c:pt idx="25915">
                  <c:v>1355774400</c:v>
                </c:pt>
                <c:pt idx="25916">
                  <c:v>1355778000</c:v>
                </c:pt>
                <c:pt idx="25917">
                  <c:v>1355781600</c:v>
                </c:pt>
                <c:pt idx="25918">
                  <c:v>1355785200</c:v>
                </c:pt>
                <c:pt idx="25919">
                  <c:v>1355788800</c:v>
                </c:pt>
                <c:pt idx="25920">
                  <c:v>1355792400</c:v>
                </c:pt>
                <c:pt idx="25921">
                  <c:v>1355796000</c:v>
                </c:pt>
                <c:pt idx="25922">
                  <c:v>1355799600</c:v>
                </c:pt>
                <c:pt idx="25923">
                  <c:v>1355803200</c:v>
                </c:pt>
                <c:pt idx="25924">
                  <c:v>1355806800</c:v>
                </c:pt>
                <c:pt idx="25925">
                  <c:v>1355810400</c:v>
                </c:pt>
                <c:pt idx="25926">
                  <c:v>1355814000</c:v>
                </c:pt>
                <c:pt idx="25927">
                  <c:v>1355817600</c:v>
                </c:pt>
                <c:pt idx="25928">
                  <c:v>1355821200</c:v>
                </c:pt>
                <c:pt idx="25929">
                  <c:v>1355824800</c:v>
                </c:pt>
                <c:pt idx="25930">
                  <c:v>1355828400</c:v>
                </c:pt>
                <c:pt idx="25931">
                  <c:v>1355832000</c:v>
                </c:pt>
                <c:pt idx="25932">
                  <c:v>1355835600</c:v>
                </c:pt>
                <c:pt idx="25933">
                  <c:v>1355839200</c:v>
                </c:pt>
                <c:pt idx="25934">
                  <c:v>1355842800</c:v>
                </c:pt>
                <c:pt idx="25935">
                  <c:v>1355846400</c:v>
                </c:pt>
                <c:pt idx="25936">
                  <c:v>1355850000</c:v>
                </c:pt>
                <c:pt idx="25937">
                  <c:v>1355853600</c:v>
                </c:pt>
                <c:pt idx="25938">
                  <c:v>1355857200</c:v>
                </c:pt>
                <c:pt idx="25939">
                  <c:v>1355860800</c:v>
                </c:pt>
                <c:pt idx="25940">
                  <c:v>1355864400</c:v>
                </c:pt>
                <c:pt idx="25941">
                  <c:v>1355868000</c:v>
                </c:pt>
                <c:pt idx="25942">
                  <c:v>1355871600</c:v>
                </c:pt>
                <c:pt idx="25943">
                  <c:v>1355875200</c:v>
                </c:pt>
                <c:pt idx="25944">
                  <c:v>1355878800</c:v>
                </c:pt>
                <c:pt idx="25945">
                  <c:v>1355882400</c:v>
                </c:pt>
                <c:pt idx="25946">
                  <c:v>1355886000</c:v>
                </c:pt>
                <c:pt idx="25947">
                  <c:v>1355889600</c:v>
                </c:pt>
                <c:pt idx="25948">
                  <c:v>1355893200</c:v>
                </c:pt>
                <c:pt idx="25949">
                  <c:v>1355896800</c:v>
                </c:pt>
                <c:pt idx="25950">
                  <c:v>1355900400</c:v>
                </c:pt>
                <c:pt idx="25951">
                  <c:v>1355904000</c:v>
                </c:pt>
                <c:pt idx="25952">
                  <c:v>1355907600</c:v>
                </c:pt>
                <c:pt idx="25953">
                  <c:v>1355911200</c:v>
                </c:pt>
                <c:pt idx="25954">
                  <c:v>1355914800</c:v>
                </c:pt>
                <c:pt idx="25955">
                  <c:v>1355918400</c:v>
                </c:pt>
                <c:pt idx="25956">
                  <c:v>1355922000</c:v>
                </c:pt>
                <c:pt idx="25957">
                  <c:v>1355925600</c:v>
                </c:pt>
                <c:pt idx="25958">
                  <c:v>1355929200</c:v>
                </c:pt>
                <c:pt idx="25959">
                  <c:v>1355932800</c:v>
                </c:pt>
                <c:pt idx="25960">
                  <c:v>1355936400</c:v>
                </c:pt>
                <c:pt idx="25961">
                  <c:v>1355940000</c:v>
                </c:pt>
                <c:pt idx="25962">
                  <c:v>1355943600</c:v>
                </c:pt>
                <c:pt idx="25963">
                  <c:v>1355947200</c:v>
                </c:pt>
                <c:pt idx="25964">
                  <c:v>1355950800</c:v>
                </c:pt>
                <c:pt idx="25965">
                  <c:v>1355954400</c:v>
                </c:pt>
                <c:pt idx="25966">
                  <c:v>1355958000</c:v>
                </c:pt>
                <c:pt idx="25967">
                  <c:v>1355961600</c:v>
                </c:pt>
                <c:pt idx="25968">
                  <c:v>1355965200</c:v>
                </c:pt>
                <c:pt idx="25969">
                  <c:v>1355968800</c:v>
                </c:pt>
                <c:pt idx="25970">
                  <c:v>1355972400</c:v>
                </c:pt>
                <c:pt idx="25971">
                  <c:v>1355976000</c:v>
                </c:pt>
                <c:pt idx="25972">
                  <c:v>1355979600</c:v>
                </c:pt>
                <c:pt idx="25973">
                  <c:v>1355983200</c:v>
                </c:pt>
                <c:pt idx="25974">
                  <c:v>1355986800</c:v>
                </c:pt>
                <c:pt idx="25975">
                  <c:v>1355990400</c:v>
                </c:pt>
                <c:pt idx="25976">
                  <c:v>1355994000</c:v>
                </c:pt>
                <c:pt idx="25977">
                  <c:v>1355997600</c:v>
                </c:pt>
                <c:pt idx="25978">
                  <c:v>1356001200</c:v>
                </c:pt>
                <c:pt idx="25979">
                  <c:v>1356004800</c:v>
                </c:pt>
                <c:pt idx="25980">
                  <c:v>1356008400</c:v>
                </c:pt>
                <c:pt idx="25981">
                  <c:v>1356012000</c:v>
                </c:pt>
                <c:pt idx="25982">
                  <c:v>1356015600</c:v>
                </c:pt>
                <c:pt idx="25983">
                  <c:v>1356019200</c:v>
                </c:pt>
                <c:pt idx="25984">
                  <c:v>1356022800</c:v>
                </c:pt>
                <c:pt idx="25985">
                  <c:v>1356026400</c:v>
                </c:pt>
                <c:pt idx="25986">
                  <c:v>1356030000</c:v>
                </c:pt>
                <c:pt idx="25987">
                  <c:v>1356033600</c:v>
                </c:pt>
                <c:pt idx="25988">
                  <c:v>1356037200</c:v>
                </c:pt>
                <c:pt idx="25989">
                  <c:v>1356040800</c:v>
                </c:pt>
                <c:pt idx="25990">
                  <c:v>1356044400</c:v>
                </c:pt>
                <c:pt idx="25991">
                  <c:v>1356048000</c:v>
                </c:pt>
                <c:pt idx="25992">
                  <c:v>1356051600</c:v>
                </c:pt>
                <c:pt idx="25993">
                  <c:v>1356055200</c:v>
                </c:pt>
                <c:pt idx="25994">
                  <c:v>1356058800</c:v>
                </c:pt>
                <c:pt idx="25995">
                  <c:v>1356062400</c:v>
                </c:pt>
                <c:pt idx="25996">
                  <c:v>1356066000</c:v>
                </c:pt>
                <c:pt idx="25997">
                  <c:v>1356069600</c:v>
                </c:pt>
                <c:pt idx="25998">
                  <c:v>1356073200</c:v>
                </c:pt>
                <c:pt idx="25999">
                  <c:v>1356076800</c:v>
                </c:pt>
                <c:pt idx="26000">
                  <c:v>1356080400</c:v>
                </c:pt>
                <c:pt idx="26001">
                  <c:v>1356084000</c:v>
                </c:pt>
                <c:pt idx="26002">
                  <c:v>1356087600</c:v>
                </c:pt>
                <c:pt idx="26003">
                  <c:v>1356091200</c:v>
                </c:pt>
                <c:pt idx="26004">
                  <c:v>1356094800</c:v>
                </c:pt>
                <c:pt idx="26005">
                  <c:v>1356098400</c:v>
                </c:pt>
                <c:pt idx="26006">
                  <c:v>1356102000</c:v>
                </c:pt>
                <c:pt idx="26007">
                  <c:v>1356105600</c:v>
                </c:pt>
                <c:pt idx="26008">
                  <c:v>1356109200</c:v>
                </c:pt>
                <c:pt idx="26009">
                  <c:v>1356112800</c:v>
                </c:pt>
                <c:pt idx="26010">
                  <c:v>1356116400</c:v>
                </c:pt>
                <c:pt idx="26011">
                  <c:v>1356120000</c:v>
                </c:pt>
                <c:pt idx="26012">
                  <c:v>1356123600</c:v>
                </c:pt>
                <c:pt idx="26013">
                  <c:v>1356127200</c:v>
                </c:pt>
                <c:pt idx="26014">
                  <c:v>1356130800</c:v>
                </c:pt>
                <c:pt idx="26015">
                  <c:v>1356134400</c:v>
                </c:pt>
                <c:pt idx="26016">
                  <c:v>1356138000</c:v>
                </c:pt>
                <c:pt idx="26017">
                  <c:v>1356141600</c:v>
                </c:pt>
                <c:pt idx="26018">
                  <c:v>1356145200</c:v>
                </c:pt>
                <c:pt idx="26019">
                  <c:v>1356148800</c:v>
                </c:pt>
                <c:pt idx="26020">
                  <c:v>1356152400</c:v>
                </c:pt>
                <c:pt idx="26021">
                  <c:v>1356156000</c:v>
                </c:pt>
                <c:pt idx="26022">
                  <c:v>1356159600</c:v>
                </c:pt>
                <c:pt idx="26023">
                  <c:v>1356163200</c:v>
                </c:pt>
                <c:pt idx="26024">
                  <c:v>1356166800</c:v>
                </c:pt>
                <c:pt idx="26025">
                  <c:v>1356170400</c:v>
                </c:pt>
                <c:pt idx="26026">
                  <c:v>1356174000</c:v>
                </c:pt>
                <c:pt idx="26027">
                  <c:v>1356177600</c:v>
                </c:pt>
                <c:pt idx="26028">
                  <c:v>1356181200</c:v>
                </c:pt>
                <c:pt idx="26029">
                  <c:v>1356184800</c:v>
                </c:pt>
                <c:pt idx="26030">
                  <c:v>1356188400</c:v>
                </c:pt>
                <c:pt idx="26031">
                  <c:v>1356192000</c:v>
                </c:pt>
                <c:pt idx="26032">
                  <c:v>1356195600</c:v>
                </c:pt>
                <c:pt idx="26033">
                  <c:v>1356199200</c:v>
                </c:pt>
                <c:pt idx="26034">
                  <c:v>1356202800</c:v>
                </c:pt>
                <c:pt idx="26035">
                  <c:v>1356206400</c:v>
                </c:pt>
                <c:pt idx="26036">
                  <c:v>1356210000</c:v>
                </c:pt>
                <c:pt idx="26037">
                  <c:v>1356213600</c:v>
                </c:pt>
                <c:pt idx="26038">
                  <c:v>1356217200</c:v>
                </c:pt>
                <c:pt idx="26039">
                  <c:v>1356220800</c:v>
                </c:pt>
                <c:pt idx="26040">
                  <c:v>1356224400</c:v>
                </c:pt>
                <c:pt idx="26041">
                  <c:v>1356228000</c:v>
                </c:pt>
                <c:pt idx="26042">
                  <c:v>1356231600</c:v>
                </c:pt>
                <c:pt idx="26043">
                  <c:v>1356235200</c:v>
                </c:pt>
                <c:pt idx="26044">
                  <c:v>1356238800</c:v>
                </c:pt>
                <c:pt idx="26045">
                  <c:v>1356242400</c:v>
                </c:pt>
                <c:pt idx="26046">
                  <c:v>1356246000</c:v>
                </c:pt>
                <c:pt idx="26047">
                  <c:v>1356249600</c:v>
                </c:pt>
                <c:pt idx="26048">
                  <c:v>1356253200</c:v>
                </c:pt>
                <c:pt idx="26049">
                  <c:v>1356256800</c:v>
                </c:pt>
                <c:pt idx="26050">
                  <c:v>1356260400</c:v>
                </c:pt>
                <c:pt idx="26051">
                  <c:v>1356264000</c:v>
                </c:pt>
                <c:pt idx="26052">
                  <c:v>1356267600</c:v>
                </c:pt>
                <c:pt idx="26053">
                  <c:v>1356271200</c:v>
                </c:pt>
                <c:pt idx="26054">
                  <c:v>1356274800</c:v>
                </c:pt>
                <c:pt idx="26055">
                  <c:v>1356278400</c:v>
                </c:pt>
                <c:pt idx="26056">
                  <c:v>1356282000</c:v>
                </c:pt>
                <c:pt idx="26057">
                  <c:v>1356285600</c:v>
                </c:pt>
                <c:pt idx="26058">
                  <c:v>1356289200</c:v>
                </c:pt>
                <c:pt idx="26059">
                  <c:v>1356292800</c:v>
                </c:pt>
                <c:pt idx="26060">
                  <c:v>1356296400</c:v>
                </c:pt>
                <c:pt idx="26061">
                  <c:v>1356300000</c:v>
                </c:pt>
                <c:pt idx="26062">
                  <c:v>1356303600</c:v>
                </c:pt>
                <c:pt idx="26063">
                  <c:v>1356307200</c:v>
                </c:pt>
                <c:pt idx="26064">
                  <c:v>1356310800</c:v>
                </c:pt>
                <c:pt idx="26065">
                  <c:v>1356314400</c:v>
                </c:pt>
                <c:pt idx="26066">
                  <c:v>1356318000</c:v>
                </c:pt>
                <c:pt idx="26067">
                  <c:v>1356321600</c:v>
                </c:pt>
                <c:pt idx="26068">
                  <c:v>1356325200</c:v>
                </c:pt>
                <c:pt idx="26069">
                  <c:v>1356328800</c:v>
                </c:pt>
                <c:pt idx="26070">
                  <c:v>1356332400</c:v>
                </c:pt>
                <c:pt idx="26071">
                  <c:v>1356336000</c:v>
                </c:pt>
                <c:pt idx="26072">
                  <c:v>1356339600</c:v>
                </c:pt>
                <c:pt idx="26073">
                  <c:v>1356343200</c:v>
                </c:pt>
                <c:pt idx="26074">
                  <c:v>1356346800</c:v>
                </c:pt>
                <c:pt idx="26075">
                  <c:v>1356350400</c:v>
                </c:pt>
                <c:pt idx="26076">
                  <c:v>1356354000</c:v>
                </c:pt>
                <c:pt idx="26077">
                  <c:v>1356357600</c:v>
                </c:pt>
                <c:pt idx="26078">
                  <c:v>1356361200</c:v>
                </c:pt>
                <c:pt idx="26079">
                  <c:v>1356364800</c:v>
                </c:pt>
                <c:pt idx="26080">
                  <c:v>1356368400</c:v>
                </c:pt>
                <c:pt idx="26081">
                  <c:v>1356372000</c:v>
                </c:pt>
                <c:pt idx="26082">
                  <c:v>1356375600</c:v>
                </c:pt>
                <c:pt idx="26083">
                  <c:v>1356379200</c:v>
                </c:pt>
                <c:pt idx="26084">
                  <c:v>1356382800</c:v>
                </c:pt>
                <c:pt idx="26085">
                  <c:v>1356386400</c:v>
                </c:pt>
                <c:pt idx="26086">
                  <c:v>1356390000</c:v>
                </c:pt>
                <c:pt idx="26087">
                  <c:v>1356393600</c:v>
                </c:pt>
                <c:pt idx="26088">
                  <c:v>1356397200</c:v>
                </c:pt>
                <c:pt idx="26089">
                  <c:v>1356400800</c:v>
                </c:pt>
                <c:pt idx="26090">
                  <c:v>1356404400</c:v>
                </c:pt>
                <c:pt idx="26091">
                  <c:v>1356408000</c:v>
                </c:pt>
                <c:pt idx="26092">
                  <c:v>1356411600</c:v>
                </c:pt>
                <c:pt idx="26093">
                  <c:v>1356415200</c:v>
                </c:pt>
                <c:pt idx="26094">
                  <c:v>1356418800</c:v>
                </c:pt>
                <c:pt idx="26095">
                  <c:v>1356422400</c:v>
                </c:pt>
                <c:pt idx="26096">
                  <c:v>1356426000</c:v>
                </c:pt>
                <c:pt idx="26097">
                  <c:v>1356429600</c:v>
                </c:pt>
                <c:pt idx="26098">
                  <c:v>1356433200</c:v>
                </c:pt>
                <c:pt idx="26099">
                  <c:v>1356436800</c:v>
                </c:pt>
                <c:pt idx="26100">
                  <c:v>1356440400</c:v>
                </c:pt>
                <c:pt idx="26101">
                  <c:v>1356444000</c:v>
                </c:pt>
                <c:pt idx="26102">
                  <c:v>1356447600</c:v>
                </c:pt>
                <c:pt idx="26103">
                  <c:v>1356451200</c:v>
                </c:pt>
                <c:pt idx="26104">
                  <c:v>1356454800</c:v>
                </c:pt>
                <c:pt idx="26105">
                  <c:v>1356458400</c:v>
                </c:pt>
                <c:pt idx="26106">
                  <c:v>1356462000</c:v>
                </c:pt>
                <c:pt idx="26107">
                  <c:v>1356465600</c:v>
                </c:pt>
                <c:pt idx="26108">
                  <c:v>1356469200</c:v>
                </c:pt>
                <c:pt idx="26109">
                  <c:v>1356472800</c:v>
                </c:pt>
                <c:pt idx="26110">
                  <c:v>1356476400</c:v>
                </c:pt>
                <c:pt idx="26111">
                  <c:v>1356480000</c:v>
                </c:pt>
                <c:pt idx="26112">
                  <c:v>1356483600</c:v>
                </c:pt>
                <c:pt idx="26113">
                  <c:v>1356487200</c:v>
                </c:pt>
                <c:pt idx="26114">
                  <c:v>1356490800</c:v>
                </c:pt>
                <c:pt idx="26115">
                  <c:v>1356494400</c:v>
                </c:pt>
                <c:pt idx="26116">
                  <c:v>1356498000</c:v>
                </c:pt>
                <c:pt idx="26117">
                  <c:v>1356501600</c:v>
                </c:pt>
                <c:pt idx="26118">
                  <c:v>1356505200</c:v>
                </c:pt>
                <c:pt idx="26119">
                  <c:v>1356508800</c:v>
                </c:pt>
                <c:pt idx="26120">
                  <c:v>1356512400</c:v>
                </c:pt>
                <c:pt idx="26121">
                  <c:v>1356516000</c:v>
                </c:pt>
                <c:pt idx="26122">
                  <c:v>1356519600</c:v>
                </c:pt>
                <c:pt idx="26123">
                  <c:v>1356523200</c:v>
                </c:pt>
                <c:pt idx="26124">
                  <c:v>1356526800</c:v>
                </c:pt>
                <c:pt idx="26125">
                  <c:v>1356530400</c:v>
                </c:pt>
                <c:pt idx="26126">
                  <c:v>1356534000</c:v>
                </c:pt>
                <c:pt idx="26127">
                  <c:v>1356537600</c:v>
                </c:pt>
                <c:pt idx="26128">
                  <c:v>1356541200</c:v>
                </c:pt>
                <c:pt idx="26129">
                  <c:v>1356544800</c:v>
                </c:pt>
                <c:pt idx="26130">
                  <c:v>1356548400</c:v>
                </c:pt>
                <c:pt idx="26131">
                  <c:v>1356552000</c:v>
                </c:pt>
                <c:pt idx="26132">
                  <c:v>1356555600</c:v>
                </c:pt>
                <c:pt idx="26133">
                  <c:v>1356559200</c:v>
                </c:pt>
                <c:pt idx="26134">
                  <c:v>1356562800</c:v>
                </c:pt>
                <c:pt idx="26135">
                  <c:v>1356566400</c:v>
                </c:pt>
                <c:pt idx="26136">
                  <c:v>1356570000</c:v>
                </c:pt>
                <c:pt idx="26137">
                  <c:v>1356573600</c:v>
                </c:pt>
                <c:pt idx="26138">
                  <c:v>1356577200</c:v>
                </c:pt>
                <c:pt idx="26139">
                  <c:v>1356580800</c:v>
                </c:pt>
                <c:pt idx="26140">
                  <c:v>1356584400</c:v>
                </c:pt>
                <c:pt idx="26141">
                  <c:v>1356588000</c:v>
                </c:pt>
                <c:pt idx="26142">
                  <c:v>1356591600</c:v>
                </c:pt>
                <c:pt idx="26143">
                  <c:v>1356595200</c:v>
                </c:pt>
                <c:pt idx="26144">
                  <c:v>1356598800</c:v>
                </c:pt>
                <c:pt idx="26145">
                  <c:v>1356602400</c:v>
                </c:pt>
                <c:pt idx="26146">
                  <c:v>1356606000</c:v>
                </c:pt>
                <c:pt idx="26147">
                  <c:v>1356609600</c:v>
                </c:pt>
                <c:pt idx="26148">
                  <c:v>1356613200</c:v>
                </c:pt>
                <c:pt idx="26149">
                  <c:v>1356616800</c:v>
                </c:pt>
                <c:pt idx="26150">
                  <c:v>1356620400</c:v>
                </c:pt>
                <c:pt idx="26151">
                  <c:v>1356624000</c:v>
                </c:pt>
                <c:pt idx="26152">
                  <c:v>1356627600</c:v>
                </c:pt>
                <c:pt idx="26153">
                  <c:v>1356631200</c:v>
                </c:pt>
                <c:pt idx="26154">
                  <c:v>1356634800</c:v>
                </c:pt>
                <c:pt idx="26155">
                  <c:v>1356638400</c:v>
                </c:pt>
                <c:pt idx="26156">
                  <c:v>1356642000</c:v>
                </c:pt>
                <c:pt idx="26157">
                  <c:v>1356645600</c:v>
                </c:pt>
                <c:pt idx="26158">
                  <c:v>1356649200</c:v>
                </c:pt>
                <c:pt idx="26159">
                  <c:v>1356652800</c:v>
                </c:pt>
                <c:pt idx="26160">
                  <c:v>1356656400</c:v>
                </c:pt>
                <c:pt idx="26161">
                  <c:v>1356660000</c:v>
                </c:pt>
                <c:pt idx="26162">
                  <c:v>1356663600</c:v>
                </c:pt>
                <c:pt idx="26163">
                  <c:v>1356667200</c:v>
                </c:pt>
                <c:pt idx="26164">
                  <c:v>1356670800</c:v>
                </c:pt>
                <c:pt idx="26165">
                  <c:v>1356674400</c:v>
                </c:pt>
                <c:pt idx="26166">
                  <c:v>1356678000</c:v>
                </c:pt>
                <c:pt idx="26167">
                  <c:v>1356681600</c:v>
                </c:pt>
                <c:pt idx="26168">
                  <c:v>1356685200</c:v>
                </c:pt>
                <c:pt idx="26169">
                  <c:v>1356688800</c:v>
                </c:pt>
                <c:pt idx="26170">
                  <c:v>1356692400</c:v>
                </c:pt>
                <c:pt idx="26171">
                  <c:v>1356696000</c:v>
                </c:pt>
                <c:pt idx="26172">
                  <c:v>1356699600</c:v>
                </c:pt>
                <c:pt idx="26173">
                  <c:v>1356703200</c:v>
                </c:pt>
                <c:pt idx="26174">
                  <c:v>1356706800</c:v>
                </c:pt>
                <c:pt idx="26175">
                  <c:v>1356710400</c:v>
                </c:pt>
                <c:pt idx="26176">
                  <c:v>1356714000</c:v>
                </c:pt>
                <c:pt idx="26177">
                  <c:v>1356717600</c:v>
                </c:pt>
                <c:pt idx="26178">
                  <c:v>1356721200</c:v>
                </c:pt>
                <c:pt idx="26179">
                  <c:v>1356724800</c:v>
                </c:pt>
                <c:pt idx="26180">
                  <c:v>1356728400</c:v>
                </c:pt>
                <c:pt idx="26181">
                  <c:v>1356732000</c:v>
                </c:pt>
                <c:pt idx="26182">
                  <c:v>1356735600</c:v>
                </c:pt>
                <c:pt idx="26183">
                  <c:v>1356739200</c:v>
                </c:pt>
                <c:pt idx="26184">
                  <c:v>1356742800</c:v>
                </c:pt>
                <c:pt idx="26185">
                  <c:v>1356746400</c:v>
                </c:pt>
                <c:pt idx="26186">
                  <c:v>1356750000</c:v>
                </c:pt>
                <c:pt idx="26187">
                  <c:v>1356753600</c:v>
                </c:pt>
                <c:pt idx="26188">
                  <c:v>1356757200</c:v>
                </c:pt>
                <c:pt idx="26189">
                  <c:v>1356760800</c:v>
                </c:pt>
                <c:pt idx="26190">
                  <c:v>1356764400</c:v>
                </c:pt>
                <c:pt idx="26191">
                  <c:v>1356768000</c:v>
                </c:pt>
                <c:pt idx="26192">
                  <c:v>1356771600</c:v>
                </c:pt>
                <c:pt idx="26193">
                  <c:v>1356775200</c:v>
                </c:pt>
                <c:pt idx="26194">
                  <c:v>1356778800</c:v>
                </c:pt>
                <c:pt idx="26195">
                  <c:v>1356782400</c:v>
                </c:pt>
                <c:pt idx="26196">
                  <c:v>1356786000</c:v>
                </c:pt>
                <c:pt idx="26197">
                  <c:v>1356789600</c:v>
                </c:pt>
                <c:pt idx="26198">
                  <c:v>1356793200</c:v>
                </c:pt>
                <c:pt idx="26199">
                  <c:v>1356796800</c:v>
                </c:pt>
                <c:pt idx="26200">
                  <c:v>1356800400</c:v>
                </c:pt>
                <c:pt idx="26201">
                  <c:v>1356804000</c:v>
                </c:pt>
                <c:pt idx="26202">
                  <c:v>1356807600</c:v>
                </c:pt>
                <c:pt idx="26203">
                  <c:v>1356811200</c:v>
                </c:pt>
                <c:pt idx="26204">
                  <c:v>1356814800</c:v>
                </c:pt>
                <c:pt idx="26205">
                  <c:v>1356818400</c:v>
                </c:pt>
                <c:pt idx="26206">
                  <c:v>1356822000</c:v>
                </c:pt>
                <c:pt idx="26207">
                  <c:v>1356825600</c:v>
                </c:pt>
                <c:pt idx="26208">
                  <c:v>1356829200</c:v>
                </c:pt>
                <c:pt idx="26209">
                  <c:v>1356832800</c:v>
                </c:pt>
                <c:pt idx="26210">
                  <c:v>1356836400</c:v>
                </c:pt>
                <c:pt idx="26211">
                  <c:v>1356840000</c:v>
                </c:pt>
                <c:pt idx="26212">
                  <c:v>1356843600</c:v>
                </c:pt>
                <c:pt idx="26213">
                  <c:v>1356847200</c:v>
                </c:pt>
                <c:pt idx="26214">
                  <c:v>1356850800</c:v>
                </c:pt>
                <c:pt idx="26215">
                  <c:v>1356854400</c:v>
                </c:pt>
                <c:pt idx="26216">
                  <c:v>1356858000</c:v>
                </c:pt>
                <c:pt idx="26217">
                  <c:v>1356861600</c:v>
                </c:pt>
                <c:pt idx="26218">
                  <c:v>1356865200</c:v>
                </c:pt>
                <c:pt idx="26219">
                  <c:v>1356868800</c:v>
                </c:pt>
                <c:pt idx="26220">
                  <c:v>1356872400</c:v>
                </c:pt>
                <c:pt idx="26221">
                  <c:v>1356876000</c:v>
                </c:pt>
                <c:pt idx="26222">
                  <c:v>1356879600</c:v>
                </c:pt>
                <c:pt idx="26223">
                  <c:v>1356883200</c:v>
                </c:pt>
                <c:pt idx="26224">
                  <c:v>1356886800</c:v>
                </c:pt>
                <c:pt idx="26225">
                  <c:v>1356890400</c:v>
                </c:pt>
                <c:pt idx="26226">
                  <c:v>1356894000</c:v>
                </c:pt>
                <c:pt idx="26227">
                  <c:v>1356897600</c:v>
                </c:pt>
                <c:pt idx="26228">
                  <c:v>1356901200</c:v>
                </c:pt>
                <c:pt idx="26229">
                  <c:v>1356904800</c:v>
                </c:pt>
                <c:pt idx="26230">
                  <c:v>1356908400</c:v>
                </c:pt>
                <c:pt idx="26231">
                  <c:v>1356912000</c:v>
                </c:pt>
                <c:pt idx="26232">
                  <c:v>1356915600</c:v>
                </c:pt>
                <c:pt idx="26233">
                  <c:v>1356919200</c:v>
                </c:pt>
                <c:pt idx="26234">
                  <c:v>1356922800</c:v>
                </c:pt>
                <c:pt idx="26235">
                  <c:v>1356926400</c:v>
                </c:pt>
                <c:pt idx="26236">
                  <c:v>1356930000</c:v>
                </c:pt>
                <c:pt idx="26237">
                  <c:v>1356933600</c:v>
                </c:pt>
                <c:pt idx="26238">
                  <c:v>1356937200</c:v>
                </c:pt>
                <c:pt idx="26239">
                  <c:v>1356940800</c:v>
                </c:pt>
                <c:pt idx="26240">
                  <c:v>1356944400</c:v>
                </c:pt>
                <c:pt idx="26241">
                  <c:v>1356948000</c:v>
                </c:pt>
                <c:pt idx="26242">
                  <c:v>1356951600</c:v>
                </c:pt>
                <c:pt idx="26243">
                  <c:v>1356955200</c:v>
                </c:pt>
                <c:pt idx="26244">
                  <c:v>1356958800</c:v>
                </c:pt>
                <c:pt idx="26245">
                  <c:v>1356962400</c:v>
                </c:pt>
                <c:pt idx="26246">
                  <c:v>1356966000</c:v>
                </c:pt>
                <c:pt idx="26247">
                  <c:v>1356969600</c:v>
                </c:pt>
                <c:pt idx="26248">
                  <c:v>1356973200</c:v>
                </c:pt>
                <c:pt idx="26249">
                  <c:v>1356976800</c:v>
                </c:pt>
                <c:pt idx="26250">
                  <c:v>1356980400</c:v>
                </c:pt>
                <c:pt idx="26251">
                  <c:v>1356984000</c:v>
                </c:pt>
                <c:pt idx="26252">
                  <c:v>1356987600</c:v>
                </c:pt>
                <c:pt idx="26253">
                  <c:v>1356991200</c:v>
                </c:pt>
                <c:pt idx="26254">
                  <c:v>1356994800</c:v>
                </c:pt>
                <c:pt idx="26255">
                  <c:v>1356998400</c:v>
                </c:pt>
                <c:pt idx="26256">
                  <c:v>1357002000</c:v>
                </c:pt>
                <c:pt idx="26257">
                  <c:v>1357005600</c:v>
                </c:pt>
                <c:pt idx="26258">
                  <c:v>1357009200</c:v>
                </c:pt>
                <c:pt idx="26259">
                  <c:v>1357012800</c:v>
                </c:pt>
                <c:pt idx="26260">
                  <c:v>1357016400</c:v>
                </c:pt>
                <c:pt idx="26261">
                  <c:v>1357020000</c:v>
                </c:pt>
                <c:pt idx="26262">
                  <c:v>1357023600</c:v>
                </c:pt>
                <c:pt idx="26263">
                  <c:v>1357027200</c:v>
                </c:pt>
                <c:pt idx="26264">
                  <c:v>1357030800</c:v>
                </c:pt>
                <c:pt idx="26265">
                  <c:v>1357034400</c:v>
                </c:pt>
                <c:pt idx="26266">
                  <c:v>1357038000</c:v>
                </c:pt>
                <c:pt idx="26267">
                  <c:v>1357041600</c:v>
                </c:pt>
                <c:pt idx="26268">
                  <c:v>1357045200</c:v>
                </c:pt>
                <c:pt idx="26269">
                  <c:v>1357048800</c:v>
                </c:pt>
                <c:pt idx="26270">
                  <c:v>1357052400</c:v>
                </c:pt>
                <c:pt idx="26271">
                  <c:v>1357056000</c:v>
                </c:pt>
                <c:pt idx="26272">
                  <c:v>1357059600</c:v>
                </c:pt>
                <c:pt idx="26273">
                  <c:v>1357063200</c:v>
                </c:pt>
                <c:pt idx="26274">
                  <c:v>1357066800</c:v>
                </c:pt>
                <c:pt idx="26275">
                  <c:v>1357070400</c:v>
                </c:pt>
                <c:pt idx="26276">
                  <c:v>1357074000</c:v>
                </c:pt>
                <c:pt idx="26277">
                  <c:v>1357077600</c:v>
                </c:pt>
                <c:pt idx="26278">
                  <c:v>1357081200</c:v>
                </c:pt>
                <c:pt idx="26279">
                  <c:v>1357084800</c:v>
                </c:pt>
                <c:pt idx="26280">
                  <c:v>1357088400</c:v>
                </c:pt>
                <c:pt idx="26281">
                  <c:v>1357092000</c:v>
                </c:pt>
                <c:pt idx="26282">
                  <c:v>1357095600</c:v>
                </c:pt>
                <c:pt idx="26283">
                  <c:v>1357099200</c:v>
                </c:pt>
                <c:pt idx="26284">
                  <c:v>1357102800</c:v>
                </c:pt>
                <c:pt idx="26285">
                  <c:v>1357106400</c:v>
                </c:pt>
                <c:pt idx="26286">
                  <c:v>1357110000</c:v>
                </c:pt>
                <c:pt idx="26287">
                  <c:v>1357113600</c:v>
                </c:pt>
                <c:pt idx="26288">
                  <c:v>1357117200</c:v>
                </c:pt>
                <c:pt idx="26289">
                  <c:v>1357120800</c:v>
                </c:pt>
                <c:pt idx="26290">
                  <c:v>1357124400</c:v>
                </c:pt>
                <c:pt idx="26291">
                  <c:v>1357128000</c:v>
                </c:pt>
                <c:pt idx="26292">
                  <c:v>1357131600</c:v>
                </c:pt>
                <c:pt idx="26293">
                  <c:v>1357135200</c:v>
                </c:pt>
                <c:pt idx="26294">
                  <c:v>1357138800</c:v>
                </c:pt>
                <c:pt idx="26295">
                  <c:v>1357142400</c:v>
                </c:pt>
                <c:pt idx="26296">
                  <c:v>1357146000</c:v>
                </c:pt>
                <c:pt idx="26297">
                  <c:v>1357149600</c:v>
                </c:pt>
                <c:pt idx="26298">
                  <c:v>1357153200</c:v>
                </c:pt>
                <c:pt idx="26299">
                  <c:v>1357156800</c:v>
                </c:pt>
                <c:pt idx="26300">
                  <c:v>1357160400</c:v>
                </c:pt>
                <c:pt idx="26301">
                  <c:v>1357164000</c:v>
                </c:pt>
                <c:pt idx="26302">
                  <c:v>1357167600</c:v>
                </c:pt>
                <c:pt idx="26303">
                  <c:v>1357171200</c:v>
                </c:pt>
                <c:pt idx="26304">
                  <c:v>1357174800</c:v>
                </c:pt>
                <c:pt idx="26305">
                  <c:v>1357178400</c:v>
                </c:pt>
                <c:pt idx="26306">
                  <c:v>1357182000</c:v>
                </c:pt>
                <c:pt idx="26307">
                  <c:v>1357185600</c:v>
                </c:pt>
                <c:pt idx="26308">
                  <c:v>1357189200</c:v>
                </c:pt>
                <c:pt idx="26309">
                  <c:v>1357192800</c:v>
                </c:pt>
                <c:pt idx="26310">
                  <c:v>1357196400</c:v>
                </c:pt>
                <c:pt idx="26311">
                  <c:v>1357200000</c:v>
                </c:pt>
                <c:pt idx="26312">
                  <c:v>1357203600</c:v>
                </c:pt>
                <c:pt idx="26313">
                  <c:v>1357207200</c:v>
                </c:pt>
                <c:pt idx="26314">
                  <c:v>1357210800</c:v>
                </c:pt>
                <c:pt idx="26315">
                  <c:v>1357214400</c:v>
                </c:pt>
                <c:pt idx="26316">
                  <c:v>1357218000</c:v>
                </c:pt>
                <c:pt idx="26317">
                  <c:v>1357221600</c:v>
                </c:pt>
                <c:pt idx="26318">
                  <c:v>1357225200</c:v>
                </c:pt>
                <c:pt idx="26319">
                  <c:v>1357228800</c:v>
                </c:pt>
                <c:pt idx="26320">
                  <c:v>1357232400</c:v>
                </c:pt>
                <c:pt idx="26321">
                  <c:v>1357236000</c:v>
                </c:pt>
                <c:pt idx="26322">
                  <c:v>1357239600</c:v>
                </c:pt>
                <c:pt idx="26323">
                  <c:v>1357243200</c:v>
                </c:pt>
                <c:pt idx="26324">
                  <c:v>1357246800</c:v>
                </c:pt>
                <c:pt idx="26325">
                  <c:v>1357250400</c:v>
                </c:pt>
                <c:pt idx="26326">
                  <c:v>1357254000</c:v>
                </c:pt>
                <c:pt idx="26327">
                  <c:v>1357257600</c:v>
                </c:pt>
                <c:pt idx="26328">
                  <c:v>1357261200</c:v>
                </c:pt>
                <c:pt idx="26329">
                  <c:v>1357264800</c:v>
                </c:pt>
                <c:pt idx="26330">
                  <c:v>1357268400</c:v>
                </c:pt>
                <c:pt idx="26331">
                  <c:v>1357272000</c:v>
                </c:pt>
                <c:pt idx="26332">
                  <c:v>1357275600</c:v>
                </c:pt>
                <c:pt idx="26333">
                  <c:v>1357279200</c:v>
                </c:pt>
                <c:pt idx="26334">
                  <c:v>1357282800</c:v>
                </c:pt>
                <c:pt idx="26335">
                  <c:v>1357286400</c:v>
                </c:pt>
                <c:pt idx="26336">
                  <c:v>1357290000</c:v>
                </c:pt>
                <c:pt idx="26337">
                  <c:v>1357293600</c:v>
                </c:pt>
                <c:pt idx="26338">
                  <c:v>1357297200</c:v>
                </c:pt>
                <c:pt idx="26339">
                  <c:v>1357300800</c:v>
                </c:pt>
                <c:pt idx="26340">
                  <c:v>1357304400</c:v>
                </c:pt>
                <c:pt idx="26341">
                  <c:v>1357308000</c:v>
                </c:pt>
                <c:pt idx="26342">
                  <c:v>1357311600</c:v>
                </c:pt>
                <c:pt idx="26343">
                  <c:v>1357315200</c:v>
                </c:pt>
                <c:pt idx="26344">
                  <c:v>1357318800</c:v>
                </c:pt>
                <c:pt idx="26345">
                  <c:v>1357322400</c:v>
                </c:pt>
                <c:pt idx="26346">
                  <c:v>1357326000</c:v>
                </c:pt>
                <c:pt idx="26347">
                  <c:v>1357329600</c:v>
                </c:pt>
                <c:pt idx="26348">
                  <c:v>1357333200</c:v>
                </c:pt>
                <c:pt idx="26349">
                  <c:v>1357336800</c:v>
                </c:pt>
                <c:pt idx="26350">
                  <c:v>1357340400</c:v>
                </c:pt>
                <c:pt idx="26351">
                  <c:v>1357344000</c:v>
                </c:pt>
                <c:pt idx="26352">
                  <c:v>1357347600</c:v>
                </c:pt>
                <c:pt idx="26353">
                  <c:v>1357351200</c:v>
                </c:pt>
                <c:pt idx="26354">
                  <c:v>1357354800</c:v>
                </c:pt>
                <c:pt idx="26355">
                  <c:v>1357358400</c:v>
                </c:pt>
                <c:pt idx="26356">
                  <c:v>1357362000</c:v>
                </c:pt>
                <c:pt idx="26357">
                  <c:v>1357365600</c:v>
                </c:pt>
                <c:pt idx="26358">
                  <c:v>1357369200</c:v>
                </c:pt>
                <c:pt idx="26359">
                  <c:v>1357372800</c:v>
                </c:pt>
                <c:pt idx="26360">
                  <c:v>1357376400</c:v>
                </c:pt>
                <c:pt idx="26361">
                  <c:v>1357380000</c:v>
                </c:pt>
                <c:pt idx="26362">
                  <c:v>1357383600</c:v>
                </c:pt>
                <c:pt idx="26363">
                  <c:v>1357387200</c:v>
                </c:pt>
                <c:pt idx="26364">
                  <c:v>1357390800</c:v>
                </c:pt>
                <c:pt idx="26365">
                  <c:v>1357394400</c:v>
                </c:pt>
                <c:pt idx="26366">
                  <c:v>1357398000</c:v>
                </c:pt>
                <c:pt idx="26367">
                  <c:v>1357401600</c:v>
                </c:pt>
                <c:pt idx="26368">
                  <c:v>1357405200</c:v>
                </c:pt>
                <c:pt idx="26369">
                  <c:v>1357408800</c:v>
                </c:pt>
                <c:pt idx="26370">
                  <c:v>1357412400</c:v>
                </c:pt>
                <c:pt idx="26371">
                  <c:v>1357416000</c:v>
                </c:pt>
                <c:pt idx="26372">
                  <c:v>1357419600</c:v>
                </c:pt>
                <c:pt idx="26373">
                  <c:v>1357423200</c:v>
                </c:pt>
                <c:pt idx="26374">
                  <c:v>1357426800</c:v>
                </c:pt>
                <c:pt idx="26375">
                  <c:v>1357430400</c:v>
                </c:pt>
                <c:pt idx="26376">
                  <c:v>1357434000</c:v>
                </c:pt>
                <c:pt idx="26377">
                  <c:v>1357437600</c:v>
                </c:pt>
                <c:pt idx="26378">
                  <c:v>1357441200</c:v>
                </c:pt>
                <c:pt idx="26379">
                  <c:v>1357444800</c:v>
                </c:pt>
                <c:pt idx="26380">
                  <c:v>1357448400</c:v>
                </c:pt>
                <c:pt idx="26381">
                  <c:v>1357452000</c:v>
                </c:pt>
                <c:pt idx="26382">
                  <c:v>1357455600</c:v>
                </c:pt>
                <c:pt idx="26383">
                  <c:v>1357459200</c:v>
                </c:pt>
                <c:pt idx="26384">
                  <c:v>1357462800</c:v>
                </c:pt>
                <c:pt idx="26385">
                  <c:v>1357466400</c:v>
                </c:pt>
                <c:pt idx="26386">
                  <c:v>1357470000</c:v>
                </c:pt>
                <c:pt idx="26387">
                  <c:v>1357473600</c:v>
                </c:pt>
                <c:pt idx="26388">
                  <c:v>1357477200</c:v>
                </c:pt>
                <c:pt idx="26389">
                  <c:v>1357480800</c:v>
                </c:pt>
                <c:pt idx="26390">
                  <c:v>1357484400</c:v>
                </c:pt>
                <c:pt idx="26391">
                  <c:v>1357488000</c:v>
                </c:pt>
                <c:pt idx="26392">
                  <c:v>1357491600</c:v>
                </c:pt>
                <c:pt idx="26393">
                  <c:v>1357495200</c:v>
                </c:pt>
                <c:pt idx="26394">
                  <c:v>1357498800</c:v>
                </c:pt>
                <c:pt idx="26395">
                  <c:v>1357502400</c:v>
                </c:pt>
                <c:pt idx="26396">
                  <c:v>1357506000</c:v>
                </c:pt>
                <c:pt idx="26397">
                  <c:v>1357509600</c:v>
                </c:pt>
                <c:pt idx="26398">
                  <c:v>1357513200</c:v>
                </c:pt>
                <c:pt idx="26399">
                  <c:v>1357516800</c:v>
                </c:pt>
                <c:pt idx="26400">
                  <c:v>1357520400</c:v>
                </c:pt>
                <c:pt idx="26401">
                  <c:v>1357524000</c:v>
                </c:pt>
                <c:pt idx="26402">
                  <c:v>1357527600</c:v>
                </c:pt>
                <c:pt idx="26403">
                  <c:v>1357531200</c:v>
                </c:pt>
                <c:pt idx="26404">
                  <c:v>1357534800</c:v>
                </c:pt>
                <c:pt idx="26405">
                  <c:v>1357538400</c:v>
                </c:pt>
                <c:pt idx="26406">
                  <c:v>1357542000</c:v>
                </c:pt>
                <c:pt idx="26407">
                  <c:v>1357545600</c:v>
                </c:pt>
                <c:pt idx="26408">
                  <c:v>1357549200</c:v>
                </c:pt>
                <c:pt idx="26409">
                  <c:v>1357552800</c:v>
                </c:pt>
                <c:pt idx="26410">
                  <c:v>1357556400</c:v>
                </c:pt>
                <c:pt idx="26411">
                  <c:v>1357560000</c:v>
                </c:pt>
                <c:pt idx="26412">
                  <c:v>1357563600</c:v>
                </c:pt>
                <c:pt idx="26413">
                  <c:v>1357567200</c:v>
                </c:pt>
                <c:pt idx="26414">
                  <c:v>1357570800</c:v>
                </c:pt>
                <c:pt idx="26415">
                  <c:v>1357574400</c:v>
                </c:pt>
                <c:pt idx="26416">
                  <c:v>1357578000</c:v>
                </c:pt>
                <c:pt idx="26417">
                  <c:v>1357581600</c:v>
                </c:pt>
                <c:pt idx="26418">
                  <c:v>1357585200</c:v>
                </c:pt>
                <c:pt idx="26419">
                  <c:v>1357588800</c:v>
                </c:pt>
                <c:pt idx="26420">
                  <c:v>1357592400</c:v>
                </c:pt>
                <c:pt idx="26421">
                  <c:v>1357596000</c:v>
                </c:pt>
                <c:pt idx="26422">
                  <c:v>1357599600</c:v>
                </c:pt>
                <c:pt idx="26423">
                  <c:v>1357603200</c:v>
                </c:pt>
                <c:pt idx="26424">
                  <c:v>1357606800</c:v>
                </c:pt>
                <c:pt idx="26425">
                  <c:v>1357610400</c:v>
                </c:pt>
                <c:pt idx="26426">
                  <c:v>1357614000</c:v>
                </c:pt>
                <c:pt idx="26427">
                  <c:v>1357617600</c:v>
                </c:pt>
                <c:pt idx="26428">
                  <c:v>1357621200</c:v>
                </c:pt>
                <c:pt idx="26429">
                  <c:v>1357624800</c:v>
                </c:pt>
                <c:pt idx="26430">
                  <c:v>1357628400</c:v>
                </c:pt>
                <c:pt idx="26431">
                  <c:v>1357632000</c:v>
                </c:pt>
                <c:pt idx="26432">
                  <c:v>1357635600</c:v>
                </c:pt>
                <c:pt idx="26433">
                  <c:v>1357639200</c:v>
                </c:pt>
                <c:pt idx="26434">
                  <c:v>1357642800</c:v>
                </c:pt>
                <c:pt idx="26435">
                  <c:v>1357646400</c:v>
                </c:pt>
                <c:pt idx="26436">
                  <c:v>1357650000</c:v>
                </c:pt>
                <c:pt idx="26437">
                  <c:v>1357653600</c:v>
                </c:pt>
                <c:pt idx="26438">
                  <c:v>1357657200</c:v>
                </c:pt>
                <c:pt idx="26439">
                  <c:v>1357660800</c:v>
                </c:pt>
                <c:pt idx="26440">
                  <c:v>1357664400</c:v>
                </c:pt>
                <c:pt idx="26441">
                  <c:v>1357668000</c:v>
                </c:pt>
                <c:pt idx="26442">
                  <c:v>1357671600</c:v>
                </c:pt>
                <c:pt idx="26443">
                  <c:v>1357675200</c:v>
                </c:pt>
                <c:pt idx="26444">
                  <c:v>1357678800</c:v>
                </c:pt>
                <c:pt idx="26445">
                  <c:v>1357682400</c:v>
                </c:pt>
                <c:pt idx="26446">
                  <c:v>1357686000</c:v>
                </c:pt>
                <c:pt idx="26447">
                  <c:v>1357689600</c:v>
                </c:pt>
                <c:pt idx="26448">
                  <c:v>1357693200</c:v>
                </c:pt>
                <c:pt idx="26449">
                  <c:v>1357696800</c:v>
                </c:pt>
                <c:pt idx="26450">
                  <c:v>1357700400</c:v>
                </c:pt>
                <c:pt idx="26451">
                  <c:v>1357704000</c:v>
                </c:pt>
                <c:pt idx="26452">
                  <c:v>1357707600</c:v>
                </c:pt>
                <c:pt idx="26453">
                  <c:v>1357711200</c:v>
                </c:pt>
                <c:pt idx="26454">
                  <c:v>1357714800</c:v>
                </c:pt>
                <c:pt idx="26455">
                  <c:v>1357718400</c:v>
                </c:pt>
                <c:pt idx="26456">
                  <c:v>1357722000</c:v>
                </c:pt>
                <c:pt idx="26457">
                  <c:v>1357725600</c:v>
                </c:pt>
                <c:pt idx="26458">
                  <c:v>1357729200</c:v>
                </c:pt>
                <c:pt idx="26459">
                  <c:v>1357732800</c:v>
                </c:pt>
                <c:pt idx="26460">
                  <c:v>1357736400</c:v>
                </c:pt>
                <c:pt idx="26461">
                  <c:v>1357740000</c:v>
                </c:pt>
                <c:pt idx="26462">
                  <c:v>1357743600</c:v>
                </c:pt>
                <c:pt idx="26463">
                  <c:v>1357747200</c:v>
                </c:pt>
                <c:pt idx="26464">
                  <c:v>1357750800</c:v>
                </c:pt>
                <c:pt idx="26465">
                  <c:v>1357754400</c:v>
                </c:pt>
                <c:pt idx="26466">
                  <c:v>1357758000</c:v>
                </c:pt>
                <c:pt idx="26467">
                  <c:v>1357761600</c:v>
                </c:pt>
                <c:pt idx="26468">
                  <c:v>1357765200</c:v>
                </c:pt>
                <c:pt idx="26469">
                  <c:v>1357768800</c:v>
                </c:pt>
                <c:pt idx="26470">
                  <c:v>1357772400</c:v>
                </c:pt>
                <c:pt idx="26471">
                  <c:v>1357776000</c:v>
                </c:pt>
                <c:pt idx="26472">
                  <c:v>1357779600</c:v>
                </c:pt>
                <c:pt idx="26473">
                  <c:v>1357783200</c:v>
                </c:pt>
                <c:pt idx="26474">
                  <c:v>1357786800</c:v>
                </c:pt>
                <c:pt idx="26475">
                  <c:v>1357790400</c:v>
                </c:pt>
                <c:pt idx="26476">
                  <c:v>1357794000</c:v>
                </c:pt>
                <c:pt idx="26477">
                  <c:v>1357797600</c:v>
                </c:pt>
                <c:pt idx="26478">
                  <c:v>1357801200</c:v>
                </c:pt>
                <c:pt idx="26479">
                  <c:v>1357804800</c:v>
                </c:pt>
                <c:pt idx="26480">
                  <c:v>1357808400</c:v>
                </c:pt>
                <c:pt idx="26481">
                  <c:v>1357812000</c:v>
                </c:pt>
                <c:pt idx="26482">
                  <c:v>1357815600</c:v>
                </c:pt>
                <c:pt idx="26483">
                  <c:v>1357819200</c:v>
                </c:pt>
                <c:pt idx="26484">
                  <c:v>1357822800</c:v>
                </c:pt>
                <c:pt idx="26485">
                  <c:v>1357826400</c:v>
                </c:pt>
                <c:pt idx="26486">
                  <c:v>1357830000</c:v>
                </c:pt>
                <c:pt idx="26487">
                  <c:v>1357833600</c:v>
                </c:pt>
                <c:pt idx="26488">
                  <c:v>1357837200</c:v>
                </c:pt>
                <c:pt idx="26489">
                  <c:v>1357840800</c:v>
                </c:pt>
                <c:pt idx="26490">
                  <c:v>1357844400</c:v>
                </c:pt>
                <c:pt idx="26491">
                  <c:v>1357848000</c:v>
                </c:pt>
                <c:pt idx="26492">
                  <c:v>1357851600</c:v>
                </c:pt>
                <c:pt idx="26493">
                  <c:v>1357855200</c:v>
                </c:pt>
                <c:pt idx="26494">
                  <c:v>1357858800</c:v>
                </c:pt>
                <c:pt idx="26495">
                  <c:v>1357862400</c:v>
                </c:pt>
                <c:pt idx="26496">
                  <c:v>1357866000</c:v>
                </c:pt>
                <c:pt idx="26497">
                  <c:v>1357869600</c:v>
                </c:pt>
                <c:pt idx="26498">
                  <c:v>1357873200</c:v>
                </c:pt>
                <c:pt idx="26499">
                  <c:v>1357876800</c:v>
                </c:pt>
                <c:pt idx="26500">
                  <c:v>1357880400</c:v>
                </c:pt>
                <c:pt idx="26501">
                  <c:v>1357884000</c:v>
                </c:pt>
                <c:pt idx="26502">
                  <c:v>1357887600</c:v>
                </c:pt>
                <c:pt idx="26503">
                  <c:v>1357891200</c:v>
                </c:pt>
                <c:pt idx="26504">
                  <c:v>1357894800</c:v>
                </c:pt>
                <c:pt idx="26505">
                  <c:v>1357898400</c:v>
                </c:pt>
                <c:pt idx="26506">
                  <c:v>1357902000</c:v>
                </c:pt>
                <c:pt idx="26507">
                  <c:v>1357905600</c:v>
                </c:pt>
                <c:pt idx="26508">
                  <c:v>1357909200</c:v>
                </c:pt>
                <c:pt idx="26509">
                  <c:v>1357912800</c:v>
                </c:pt>
                <c:pt idx="26510">
                  <c:v>1357916400</c:v>
                </c:pt>
                <c:pt idx="26511">
                  <c:v>1357920000</c:v>
                </c:pt>
                <c:pt idx="26512">
                  <c:v>1357923600</c:v>
                </c:pt>
                <c:pt idx="26513">
                  <c:v>1357927200</c:v>
                </c:pt>
                <c:pt idx="26514">
                  <c:v>1357930800</c:v>
                </c:pt>
                <c:pt idx="26515">
                  <c:v>1357934400</c:v>
                </c:pt>
                <c:pt idx="26516">
                  <c:v>1357938000</c:v>
                </c:pt>
                <c:pt idx="26517">
                  <c:v>1357941600</c:v>
                </c:pt>
                <c:pt idx="26518">
                  <c:v>1357945200</c:v>
                </c:pt>
                <c:pt idx="26519">
                  <c:v>1357948800</c:v>
                </c:pt>
                <c:pt idx="26520">
                  <c:v>1357952400</c:v>
                </c:pt>
                <c:pt idx="26521">
                  <c:v>1357956000</c:v>
                </c:pt>
                <c:pt idx="26522">
                  <c:v>1357959600</c:v>
                </c:pt>
                <c:pt idx="26523">
                  <c:v>1357963200</c:v>
                </c:pt>
                <c:pt idx="26524">
                  <c:v>1357966800</c:v>
                </c:pt>
                <c:pt idx="26525">
                  <c:v>1357970400</c:v>
                </c:pt>
                <c:pt idx="26526">
                  <c:v>1357974000</c:v>
                </c:pt>
                <c:pt idx="26527">
                  <c:v>1357977600</c:v>
                </c:pt>
                <c:pt idx="26528">
                  <c:v>1357981200</c:v>
                </c:pt>
                <c:pt idx="26529">
                  <c:v>1357984800</c:v>
                </c:pt>
                <c:pt idx="26530">
                  <c:v>1357988400</c:v>
                </c:pt>
                <c:pt idx="26531">
                  <c:v>1357992000</c:v>
                </c:pt>
                <c:pt idx="26532">
                  <c:v>1357995600</c:v>
                </c:pt>
                <c:pt idx="26533">
                  <c:v>1357999200</c:v>
                </c:pt>
                <c:pt idx="26534">
                  <c:v>1358002800</c:v>
                </c:pt>
                <c:pt idx="26535">
                  <c:v>1358006400</c:v>
                </c:pt>
                <c:pt idx="26536">
                  <c:v>1358010000</c:v>
                </c:pt>
                <c:pt idx="26537">
                  <c:v>1358013600</c:v>
                </c:pt>
                <c:pt idx="26538">
                  <c:v>1358017200</c:v>
                </c:pt>
                <c:pt idx="26539">
                  <c:v>1358020800</c:v>
                </c:pt>
                <c:pt idx="26540">
                  <c:v>1358024400</c:v>
                </c:pt>
                <c:pt idx="26541">
                  <c:v>1358028000</c:v>
                </c:pt>
                <c:pt idx="26542">
                  <c:v>1358031600</c:v>
                </c:pt>
                <c:pt idx="26543">
                  <c:v>1358035200</c:v>
                </c:pt>
                <c:pt idx="26544">
                  <c:v>1358038800</c:v>
                </c:pt>
                <c:pt idx="26545">
                  <c:v>1358042400</c:v>
                </c:pt>
                <c:pt idx="26546">
                  <c:v>1358046000</c:v>
                </c:pt>
                <c:pt idx="26547">
                  <c:v>1358049600</c:v>
                </c:pt>
                <c:pt idx="26548">
                  <c:v>1358053200</c:v>
                </c:pt>
                <c:pt idx="26549">
                  <c:v>1358056800</c:v>
                </c:pt>
                <c:pt idx="26550">
                  <c:v>1358060400</c:v>
                </c:pt>
                <c:pt idx="26551">
                  <c:v>1358064000</c:v>
                </c:pt>
                <c:pt idx="26552">
                  <c:v>1358067600</c:v>
                </c:pt>
                <c:pt idx="26553">
                  <c:v>1358071200</c:v>
                </c:pt>
                <c:pt idx="26554">
                  <c:v>1358074800</c:v>
                </c:pt>
                <c:pt idx="26555">
                  <c:v>1358078400</c:v>
                </c:pt>
                <c:pt idx="26556">
                  <c:v>1358082000</c:v>
                </c:pt>
                <c:pt idx="26557">
                  <c:v>1358085600</c:v>
                </c:pt>
                <c:pt idx="26558">
                  <c:v>1358089200</c:v>
                </c:pt>
                <c:pt idx="26559">
                  <c:v>1358092800</c:v>
                </c:pt>
                <c:pt idx="26560">
                  <c:v>1358096400</c:v>
                </c:pt>
                <c:pt idx="26561">
                  <c:v>1358100000</c:v>
                </c:pt>
                <c:pt idx="26562">
                  <c:v>1358103600</c:v>
                </c:pt>
                <c:pt idx="26563">
                  <c:v>1358107200</c:v>
                </c:pt>
                <c:pt idx="26564">
                  <c:v>1358110800</c:v>
                </c:pt>
                <c:pt idx="26565">
                  <c:v>1358114400</c:v>
                </c:pt>
                <c:pt idx="26566">
                  <c:v>1358118000</c:v>
                </c:pt>
                <c:pt idx="26567">
                  <c:v>1358121600</c:v>
                </c:pt>
                <c:pt idx="26568">
                  <c:v>1358125200</c:v>
                </c:pt>
                <c:pt idx="26569">
                  <c:v>1358128800</c:v>
                </c:pt>
                <c:pt idx="26570">
                  <c:v>1358132400</c:v>
                </c:pt>
                <c:pt idx="26571">
                  <c:v>1358136000</c:v>
                </c:pt>
                <c:pt idx="26572">
                  <c:v>1358139600</c:v>
                </c:pt>
                <c:pt idx="26573">
                  <c:v>1358143200</c:v>
                </c:pt>
                <c:pt idx="26574">
                  <c:v>1358146800</c:v>
                </c:pt>
                <c:pt idx="26575">
                  <c:v>1358150400</c:v>
                </c:pt>
                <c:pt idx="26576">
                  <c:v>1358154000</c:v>
                </c:pt>
                <c:pt idx="26577">
                  <c:v>1358157600</c:v>
                </c:pt>
                <c:pt idx="26578">
                  <c:v>1358161200</c:v>
                </c:pt>
                <c:pt idx="26579">
                  <c:v>1358164800</c:v>
                </c:pt>
                <c:pt idx="26580">
                  <c:v>1358168400</c:v>
                </c:pt>
                <c:pt idx="26581">
                  <c:v>1358172000</c:v>
                </c:pt>
                <c:pt idx="26582">
                  <c:v>1358175600</c:v>
                </c:pt>
                <c:pt idx="26583">
                  <c:v>1358179200</c:v>
                </c:pt>
                <c:pt idx="26584">
                  <c:v>1358182800</c:v>
                </c:pt>
                <c:pt idx="26585">
                  <c:v>1358186400</c:v>
                </c:pt>
                <c:pt idx="26586">
                  <c:v>1358190000</c:v>
                </c:pt>
                <c:pt idx="26587">
                  <c:v>1358193600</c:v>
                </c:pt>
                <c:pt idx="26588">
                  <c:v>1358197200</c:v>
                </c:pt>
                <c:pt idx="26589">
                  <c:v>1358200800</c:v>
                </c:pt>
                <c:pt idx="26590">
                  <c:v>1358204400</c:v>
                </c:pt>
                <c:pt idx="26591">
                  <c:v>1358208000</c:v>
                </c:pt>
                <c:pt idx="26592">
                  <c:v>1358211600</c:v>
                </c:pt>
                <c:pt idx="26593">
                  <c:v>1358215200</c:v>
                </c:pt>
                <c:pt idx="26594">
                  <c:v>1358218800</c:v>
                </c:pt>
                <c:pt idx="26595">
                  <c:v>1358222400</c:v>
                </c:pt>
                <c:pt idx="26596">
                  <c:v>1358226000</c:v>
                </c:pt>
                <c:pt idx="26597">
                  <c:v>1358229600</c:v>
                </c:pt>
                <c:pt idx="26598">
                  <c:v>1358233200</c:v>
                </c:pt>
                <c:pt idx="26599">
                  <c:v>1358236800</c:v>
                </c:pt>
                <c:pt idx="26600">
                  <c:v>1358240400</c:v>
                </c:pt>
                <c:pt idx="26601">
                  <c:v>1358244000</c:v>
                </c:pt>
                <c:pt idx="26602">
                  <c:v>1358247600</c:v>
                </c:pt>
                <c:pt idx="26603">
                  <c:v>1358251200</c:v>
                </c:pt>
                <c:pt idx="26604">
                  <c:v>1358254800</c:v>
                </c:pt>
                <c:pt idx="26605">
                  <c:v>1358258400</c:v>
                </c:pt>
                <c:pt idx="26606">
                  <c:v>1358262000</c:v>
                </c:pt>
                <c:pt idx="26607">
                  <c:v>1358265600</c:v>
                </c:pt>
                <c:pt idx="26608">
                  <c:v>1358269200</c:v>
                </c:pt>
                <c:pt idx="26609">
                  <c:v>1358272800</c:v>
                </c:pt>
                <c:pt idx="26610">
                  <c:v>1358276400</c:v>
                </c:pt>
                <c:pt idx="26611">
                  <c:v>1358280000</c:v>
                </c:pt>
                <c:pt idx="26612">
                  <c:v>1358283600</c:v>
                </c:pt>
                <c:pt idx="26613">
                  <c:v>1358287200</c:v>
                </c:pt>
                <c:pt idx="26614">
                  <c:v>1358290800</c:v>
                </c:pt>
                <c:pt idx="26615">
                  <c:v>1358294400</c:v>
                </c:pt>
                <c:pt idx="26616">
                  <c:v>1358298000</c:v>
                </c:pt>
                <c:pt idx="26617">
                  <c:v>1358301600</c:v>
                </c:pt>
                <c:pt idx="26618">
                  <c:v>1358305200</c:v>
                </c:pt>
                <c:pt idx="26619">
                  <c:v>1358308800</c:v>
                </c:pt>
                <c:pt idx="26620">
                  <c:v>1358312400</c:v>
                </c:pt>
                <c:pt idx="26621">
                  <c:v>1358316000</c:v>
                </c:pt>
                <c:pt idx="26622">
                  <c:v>1358319600</c:v>
                </c:pt>
                <c:pt idx="26623">
                  <c:v>1358323200</c:v>
                </c:pt>
                <c:pt idx="26624">
                  <c:v>1358326800</c:v>
                </c:pt>
                <c:pt idx="26625">
                  <c:v>1358330400</c:v>
                </c:pt>
                <c:pt idx="26626">
                  <c:v>1358334000</c:v>
                </c:pt>
                <c:pt idx="26627">
                  <c:v>1358337600</c:v>
                </c:pt>
                <c:pt idx="26628">
                  <c:v>1358341200</c:v>
                </c:pt>
                <c:pt idx="26629">
                  <c:v>1358344800</c:v>
                </c:pt>
                <c:pt idx="26630">
                  <c:v>1358348400</c:v>
                </c:pt>
                <c:pt idx="26631">
                  <c:v>1358352000</c:v>
                </c:pt>
                <c:pt idx="26632">
                  <c:v>1358355600</c:v>
                </c:pt>
                <c:pt idx="26633">
                  <c:v>1358359200</c:v>
                </c:pt>
                <c:pt idx="26634">
                  <c:v>1358362800</c:v>
                </c:pt>
                <c:pt idx="26635">
                  <c:v>1358366400</c:v>
                </c:pt>
                <c:pt idx="26636">
                  <c:v>1358370000</c:v>
                </c:pt>
                <c:pt idx="26637">
                  <c:v>1358373600</c:v>
                </c:pt>
                <c:pt idx="26638">
                  <c:v>1358377200</c:v>
                </c:pt>
                <c:pt idx="26639">
                  <c:v>1358380800</c:v>
                </c:pt>
                <c:pt idx="26640">
                  <c:v>1358384400</c:v>
                </c:pt>
                <c:pt idx="26641">
                  <c:v>1358388000</c:v>
                </c:pt>
                <c:pt idx="26642">
                  <c:v>1358391600</c:v>
                </c:pt>
                <c:pt idx="26643">
                  <c:v>1358395200</c:v>
                </c:pt>
                <c:pt idx="26644">
                  <c:v>1358398800</c:v>
                </c:pt>
                <c:pt idx="26645">
                  <c:v>1358402400</c:v>
                </c:pt>
                <c:pt idx="26646">
                  <c:v>1358406000</c:v>
                </c:pt>
                <c:pt idx="26647">
                  <c:v>1358409600</c:v>
                </c:pt>
                <c:pt idx="26648">
                  <c:v>1358413200</c:v>
                </c:pt>
                <c:pt idx="26649">
                  <c:v>1358416800</c:v>
                </c:pt>
                <c:pt idx="26650">
                  <c:v>1358420400</c:v>
                </c:pt>
                <c:pt idx="26651">
                  <c:v>1358424000</c:v>
                </c:pt>
                <c:pt idx="26652">
                  <c:v>1358427600</c:v>
                </c:pt>
                <c:pt idx="26653">
                  <c:v>1358431200</c:v>
                </c:pt>
                <c:pt idx="26654">
                  <c:v>1358434800</c:v>
                </c:pt>
                <c:pt idx="26655">
                  <c:v>1358438400</c:v>
                </c:pt>
                <c:pt idx="26656">
                  <c:v>1358442000</c:v>
                </c:pt>
                <c:pt idx="26657">
                  <c:v>1358445600</c:v>
                </c:pt>
                <c:pt idx="26658">
                  <c:v>1358449200</c:v>
                </c:pt>
                <c:pt idx="26659">
                  <c:v>1358452800</c:v>
                </c:pt>
                <c:pt idx="26660">
                  <c:v>1358456400</c:v>
                </c:pt>
                <c:pt idx="26661">
                  <c:v>1358460000</c:v>
                </c:pt>
                <c:pt idx="26662">
                  <c:v>1358463600</c:v>
                </c:pt>
                <c:pt idx="26663">
                  <c:v>1358467200</c:v>
                </c:pt>
                <c:pt idx="26664">
                  <c:v>1358470800</c:v>
                </c:pt>
                <c:pt idx="26665">
                  <c:v>1358474400</c:v>
                </c:pt>
                <c:pt idx="26666">
                  <c:v>1358478000</c:v>
                </c:pt>
                <c:pt idx="26667">
                  <c:v>1358481600</c:v>
                </c:pt>
                <c:pt idx="26668">
                  <c:v>1358485200</c:v>
                </c:pt>
                <c:pt idx="26669">
                  <c:v>1358488800</c:v>
                </c:pt>
                <c:pt idx="26670">
                  <c:v>1358492400</c:v>
                </c:pt>
                <c:pt idx="26671">
                  <c:v>1358496000</c:v>
                </c:pt>
                <c:pt idx="26672">
                  <c:v>1358499600</c:v>
                </c:pt>
                <c:pt idx="26673">
                  <c:v>1358503200</c:v>
                </c:pt>
                <c:pt idx="26674">
                  <c:v>1358506800</c:v>
                </c:pt>
                <c:pt idx="26675">
                  <c:v>1358510400</c:v>
                </c:pt>
                <c:pt idx="26676">
                  <c:v>1358514000</c:v>
                </c:pt>
                <c:pt idx="26677">
                  <c:v>1358517600</c:v>
                </c:pt>
                <c:pt idx="26678">
                  <c:v>1358521200</c:v>
                </c:pt>
                <c:pt idx="26679">
                  <c:v>1358524800</c:v>
                </c:pt>
                <c:pt idx="26680">
                  <c:v>1358528400</c:v>
                </c:pt>
                <c:pt idx="26681">
                  <c:v>1358532000</c:v>
                </c:pt>
                <c:pt idx="26682">
                  <c:v>1358535600</c:v>
                </c:pt>
                <c:pt idx="26683">
                  <c:v>1358539200</c:v>
                </c:pt>
                <c:pt idx="26684">
                  <c:v>1358542800</c:v>
                </c:pt>
                <c:pt idx="26685">
                  <c:v>1358546400</c:v>
                </c:pt>
                <c:pt idx="26686">
                  <c:v>1358550000</c:v>
                </c:pt>
                <c:pt idx="26687">
                  <c:v>1358553600</c:v>
                </c:pt>
                <c:pt idx="26688">
                  <c:v>1358557200</c:v>
                </c:pt>
                <c:pt idx="26689">
                  <c:v>1358560800</c:v>
                </c:pt>
                <c:pt idx="26690">
                  <c:v>1358564400</c:v>
                </c:pt>
                <c:pt idx="26691">
                  <c:v>1358568000</c:v>
                </c:pt>
                <c:pt idx="26692">
                  <c:v>1358571600</c:v>
                </c:pt>
                <c:pt idx="26693">
                  <c:v>1358575200</c:v>
                </c:pt>
                <c:pt idx="26694">
                  <c:v>1358578800</c:v>
                </c:pt>
                <c:pt idx="26695">
                  <c:v>1358582400</c:v>
                </c:pt>
                <c:pt idx="26696">
                  <c:v>1358586000</c:v>
                </c:pt>
                <c:pt idx="26697">
                  <c:v>1358589600</c:v>
                </c:pt>
                <c:pt idx="26698">
                  <c:v>1358593200</c:v>
                </c:pt>
                <c:pt idx="26699">
                  <c:v>1358596800</c:v>
                </c:pt>
                <c:pt idx="26700">
                  <c:v>1358600400</c:v>
                </c:pt>
                <c:pt idx="26701">
                  <c:v>1358604000</c:v>
                </c:pt>
                <c:pt idx="26702">
                  <c:v>1358607600</c:v>
                </c:pt>
                <c:pt idx="26703">
                  <c:v>1358611200</c:v>
                </c:pt>
                <c:pt idx="26704">
                  <c:v>1358614800</c:v>
                </c:pt>
                <c:pt idx="26705">
                  <c:v>1358618400</c:v>
                </c:pt>
                <c:pt idx="26706">
                  <c:v>1358622000</c:v>
                </c:pt>
                <c:pt idx="26707">
                  <c:v>1358625600</c:v>
                </c:pt>
                <c:pt idx="26708">
                  <c:v>1358629200</c:v>
                </c:pt>
                <c:pt idx="26709">
                  <c:v>1358632800</c:v>
                </c:pt>
                <c:pt idx="26710">
                  <c:v>1358636400</c:v>
                </c:pt>
                <c:pt idx="26711">
                  <c:v>1358640000</c:v>
                </c:pt>
                <c:pt idx="26712">
                  <c:v>1358643600</c:v>
                </c:pt>
                <c:pt idx="26713">
                  <c:v>1358647200</c:v>
                </c:pt>
                <c:pt idx="26714">
                  <c:v>1358650800</c:v>
                </c:pt>
                <c:pt idx="26715">
                  <c:v>1358654400</c:v>
                </c:pt>
                <c:pt idx="26716">
                  <c:v>1358658000</c:v>
                </c:pt>
                <c:pt idx="26717">
                  <c:v>1358661600</c:v>
                </c:pt>
                <c:pt idx="26718">
                  <c:v>1358665200</c:v>
                </c:pt>
                <c:pt idx="26719">
                  <c:v>1358668800</c:v>
                </c:pt>
                <c:pt idx="26720">
                  <c:v>1358672400</c:v>
                </c:pt>
                <c:pt idx="26721">
                  <c:v>1358676000</c:v>
                </c:pt>
                <c:pt idx="26722">
                  <c:v>1358679600</c:v>
                </c:pt>
                <c:pt idx="26723">
                  <c:v>1358683200</c:v>
                </c:pt>
                <c:pt idx="26724">
                  <c:v>1358686800</c:v>
                </c:pt>
                <c:pt idx="26725">
                  <c:v>1358690400</c:v>
                </c:pt>
                <c:pt idx="26726">
                  <c:v>1358694000</c:v>
                </c:pt>
                <c:pt idx="26727">
                  <c:v>1358697600</c:v>
                </c:pt>
                <c:pt idx="26728">
                  <c:v>1358701200</c:v>
                </c:pt>
                <c:pt idx="26729">
                  <c:v>1358704800</c:v>
                </c:pt>
                <c:pt idx="26730">
                  <c:v>1358708400</c:v>
                </c:pt>
                <c:pt idx="26731">
                  <c:v>1358712000</c:v>
                </c:pt>
                <c:pt idx="26732">
                  <c:v>1358715600</c:v>
                </c:pt>
                <c:pt idx="26733">
                  <c:v>1358719200</c:v>
                </c:pt>
                <c:pt idx="26734">
                  <c:v>1358722800</c:v>
                </c:pt>
                <c:pt idx="26735">
                  <c:v>1358726400</c:v>
                </c:pt>
                <c:pt idx="26736">
                  <c:v>1358730000</c:v>
                </c:pt>
                <c:pt idx="26737">
                  <c:v>1358733600</c:v>
                </c:pt>
                <c:pt idx="26738">
                  <c:v>1358737200</c:v>
                </c:pt>
                <c:pt idx="26739">
                  <c:v>1358740800</c:v>
                </c:pt>
                <c:pt idx="26740">
                  <c:v>1358744400</c:v>
                </c:pt>
                <c:pt idx="26741">
                  <c:v>1358748000</c:v>
                </c:pt>
                <c:pt idx="26742">
                  <c:v>1358751600</c:v>
                </c:pt>
                <c:pt idx="26743">
                  <c:v>1358755200</c:v>
                </c:pt>
                <c:pt idx="26744">
                  <c:v>1358758800</c:v>
                </c:pt>
                <c:pt idx="26745">
                  <c:v>1358762400</c:v>
                </c:pt>
                <c:pt idx="26746">
                  <c:v>1358766000</c:v>
                </c:pt>
                <c:pt idx="26747">
                  <c:v>1358769600</c:v>
                </c:pt>
                <c:pt idx="26748">
                  <c:v>1358773200</c:v>
                </c:pt>
                <c:pt idx="26749">
                  <c:v>1358776800</c:v>
                </c:pt>
                <c:pt idx="26750">
                  <c:v>1358780400</c:v>
                </c:pt>
                <c:pt idx="26751">
                  <c:v>1358784000</c:v>
                </c:pt>
                <c:pt idx="26752">
                  <c:v>1358787600</c:v>
                </c:pt>
                <c:pt idx="26753">
                  <c:v>1358791200</c:v>
                </c:pt>
                <c:pt idx="26754">
                  <c:v>1358794800</c:v>
                </c:pt>
                <c:pt idx="26755">
                  <c:v>1358798400</c:v>
                </c:pt>
                <c:pt idx="26756">
                  <c:v>1358802000</c:v>
                </c:pt>
                <c:pt idx="26757">
                  <c:v>1358805600</c:v>
                </c:pt>
                <c:pt idx="26758">
                  <c:v>1358809200</c:v>
                </c:pt>
                <c:pt idx="26759">
                  <c:v>1358812800</c:v>
                </c:pt>
                <c:pt idx="26760">
                  <c:v>1358816400</c:v>
                </c:pt>
                <c:pt idx="26761">
                  <c:v>1358820000</c:v>
                </c:pt>
                <c:pt idx="26762">
                  <c:v>1358823600</c:v>
                </c:pt>
                <c:pt idx="26763">
                  <c:v>1358827200</c:v>
                </c:pt>
                <c:pt idx="26764">
                  <c:v>1358830800</c:v>
                </c:pt>
                <c:pt idx="26765">
                  <c:v>1358834400</c:v>
                </c:pt>
                <c:pt idx="26766">
                  <c:v>1358838000</c:v>
                </c:pt>
                <c:pt idx="26767">
                  <c:v>1358841600</c:v>
                </c:pt>
                <c:pt idx="26768">
                  <c:v>1358845200</c:v>
                </c:pt>
                <c:pt idx="26769">
                  <c:v>1358848800</c:v>
                </c:pt>
                <c:pt idx="26770">
                  <c:v>1358852400</c:v>
                </c:pt>
                <c:pt idx="26771">
                  <c:v>1358856000</c:v>
                </c:pt>
                <c:pt idx="26772">
                  <c:v>1358859600</c:v>
                </c:pt>
                <c:pt idx="26773">
                  <c:v>1358863200</c:v>
                </c:pt>
                <c:pt idx="26774">
                  <c:v>1358866800</c:v>
                </c:pt>
                <c:pt idx="26775">
                  <c:v>1358870400</c:v>
                </c:pt>
                <c:pt idx="26776">
                  <c:v>1358874000</c:v>
                </c:pt>
                <c:pt idx="26777">
                  <c:v>1358877600</c:v>
                </c:pt>
                <c:pt idx="26778">
                  <c:v>1358881200</c:v>
                </c:pt>
                <c:pt idx="26779">
                  <c:v>1358884800</c:v>
                </c:pt>
                <c:pt idx="26780">
                  <c:v>1358888400</c:v>
                </c:pt>
                <c:pt idx="26781">
                  <c:v>1358892000</c:v>
                </c:pt>
                <c:pt idx="26782">
                  <c:v>1358895600</c:v>
                </c:pt>
                <c:pt idx="26783">
                  <c:v>1358899200</c:v>
                </c:pt>
                <c:pt idx="26784">
                  <c:v>1358902800</c:v>
                </c:pt>
                <c:pt idx="26785">
                  <c:v>1358906400</c:v>
                </c:pt>
                <c:pt idx="26786">
                  <c:v>1358910000</c:v>
                </c:pt>
                <c:pt idx="26787">
                  <c:v>1358913600</c:v>
                </c:pt>
                <c:pt idx="26788">
                  <c:v>1358917200</c:v>
                </c:pt>
                <c:pt idx="26789">
                  <c:v>1358920800</c:v>
                </c:pt>
                <c:pt idx="26790">
                  <c:v>1358924400</c:v>
                </c:pt>
                <c:pt idx="26791">
                  <c:v>1358928000</c:v>
                </c:pt>
                <c:pt idx="26792">
                  <c:v>1358931600</c:v>
                </c:pt>
                <c:pt idx="26793">
                  <c:v>1358935200</c:v>
                </c:pt>
                <c:pt idx="26794">
                  <c:v>1358938800</c:v>
                </c:pt>
                <c:pt idx="26795">
                  <c:v>1358942400</c:v>
                </c:pt>
                <c:pt idx="26796">
                  <c:v>1358946000</c:v>
                </c:pt>
                <c:pt idx="26797">
                  <c:v>1358949600</c:v>
                </c:pt>
                <c:pt idx="26798">
                  <c:v>1358953200</c:v>
                </c:pt>
                <c:pt idx="26799">
                  <c:v>1358956800</c:v>
                </c:pt>
                <c:pt idx="26800">
                  <c:v>1358960400</c:v>
                </c:pt>
                <c:pt idx="26801">
                  <c:v>1358964000</c:v>
                </c:pt>
                <c:pt idx="26802">
                  <c:v>1358967600</c:v>
                </c:pt>
                <c:pt idx="26803">
                  <c:v>1358971200</c:v>
                </c:pt>
                <c:pt idx="26804">
                  <c:v>1358974800</c:v>
                </c:pt>
                <c:pt idx="26805">
                  <c:v>1358978400</c:v>
                </c:pt>
                <c:pt idx="26806">
                  <c:v>1358982000</c:v>
                </c:pt>
                <c:pt idx="26807">
                  <c:v>1358985600</c:v>
                </c:pt>
                <c:pt idx="26808">
                  <c:v>1358989200</c:v>
                </c:pt>
                <c:pt idx="26809">
                  <c:v>1358992800</c:v>
                </c:pt>
                <c:pt idx="26810">
                  <c:v>1358996400</c:v>
                </c:pt>
                <c:pt idx="26811">
                  <c:v>1359000000</c:v>
                </c:pt>
                <c:pt idx="26812">
                  <c:v>1359003600</c:v>
                </c:pt>
                <c:pt idx="26813">
                  <c:v>1359007200</c:v>
                </c:pt>
                <c:pt idx="26814">
                  <c:v>1359010800</c:v>
                </c:pt>
                <c:pt idx="26815">
                  <c:v>1359014400</c:v>
                </c:pt>
                <c:pt idx="26816">
                  <c:v>1359018000</c:v>
                </c:pt>
                <c:pt idx="26817">
                  <c:v>1359021600</c:v>
                </c:pt>
                <c:pt idx="26818">
                  <c:v>1359025200</c:v>
                </c:pt>
                <c:pt idx="26819">
                  <c:v>1359028800</c:v>
                </c:pt>
                <c:pt idx="26820">
                  <c:v>1359032400</c:v>
                </c:pt>
                <c:pt idx="26821">
                  <c:v>1359036000</c:v>
                </c:pt>
                <c:pt idx="26822">
                  <c:v>1359039600</c:v>
                </c:pt>
                <c:pt idx="26823">
                  <c:v>1359043200</c:v>
                </c:pt>
                <c:pt idx="26824">
                  <c:v>1359046800</c:v>
                </c:pt>
                <c:pt idx="26825">
                  <c:v>1359050400</c:v>
                </c:pt>
                <c:pt idx="26826">
                  <c:v>1359054000</c:v>
                </c:pt>
                <c:pt idx="26827">
                  <c:v>1359057600</c:v>
                </c:pt>
                <c:pt idx="26828">
                  <c:v>1359061200</c:v>
                </c:pt>
                <c:pt idx="26829">
                  <c:v>1359064800</c:v>
                </c:pt>
                <c:pt idx="26830">
                  <c:v>1359068400</c:v>
                </c:pt>
                <c:pt idx="26831">
                  <c:v>1359072000</c:v>
                </c:pt>
                <c:pt idx="26832">
                  <c:v>1359075600</c:v>
                </c:pt>
                <c:pt idx="26833">
                  <c:v>1359079200</c:v>
                </c:pt>
                <c:pt idx="26834">
                  <c:v>1359082800</c:v>
                </c:pt>
                <c:pt idx="26835">
                  <c:v>1359086400</c:v>
                </c:pt>
                <c:pt idx="26836">
                  <c:v>1359090000</c:v>
                </c:pt>
                <c:pt idx="26837">
                  <c:v>1359093600</c:v>
                </c:pt>
                <c:pt idx="26838">
                  <c:v>1359097200</c:v>
                </c:pt>
                <c:pt idx="26839">
                  <c:v>1359100800</c:v>
                </c:pt>
                <c:pt idx="26840">
                  <c:v>1359104400</c:v>
                </c:pt>
                <c:pt idx="26841">
                  <c:v>1359108000</c:v>
                </c:pt>
                <c:pt idx="26842">
                  <c:v>1359111600</c:v>
                </c:pt>
                <c:pt idx="26843">
                  <c:v>1359115200</c:v>
                </c:pt>
                <c:pt idx="26844">
                  <c:v>1359118800</c:v>
                </c:pt>
                <c:pt idx="26845">
                  <c:v>1359122400</c:v>
                </c:pt>
                <c:pt idx="26846">
                  <c:v>1359126000</c:v>
                </c:pt>
                <c:pt idx="26847">
                  <c:v>1359129600</c:v>
                </c:pt>
                <c:pt idx="26848">
                  <c:v>1359133200</c:v>
                </c:pt>
                <c:pt idx="26849">
                  <c:v>1359136800</c:v>
                </c:pt>
                <c:pt idx="26850">
                  <c:v>1359140400</c:v>
                </c:pt>
                <c:pt idx="26851">
                  <c:v>1359144000</c:v>
                </c:pt>
                <c:pt idx="26852">
                  <c:v>1359147600</c:v>
                </c:pt>
                <c:pt idx="26853">
                  <c:v>1359151200</c:v>
                </c:pt>
                <c:pt idx="26854">
                  <c:v>1359154800</c:v>
                </c:pt>
                <c:pt idx="26855">
                  <c:v>1359158400</c:v>
                </c:pt>
                <c:pt idx="26856">
                  <c:v>1359162000</c:v>
                </c:pt>
                <c:pt idx="26857">
                  <c:v>1359165600</c:v>
                </c:pt>
                <c:pt idx="26858">
                  <c:v>1359169200</c:v>
                </c:pt>
                <c:pt idx="26859">
                  <c:v>1359172800</c:v>
                </c:pt>
                <c:pt idx="26860">
                  <c:v>1359176400</c:v>
                </c:pt>
                <c:pt idx="26861">
                  <c:v>1359180000</c:v>
                </c:pt>
                <c:pt idx="26862">
                  <c:v>1359183600</c:v>
                </c:pt>
                <c:pt idx="26863">
                  <c:v>1359187200</c:v>
                </c:pt>
                <c:pt idx="26864">
                  <c:v>1359190800</c:v>
                </c:pt>
                <c:pt idx="26865">
                  <c:v>1359194400</c:v>
                </c:pt>
                <c:pt idx="26866">
                  <c:v>1359198000</c:v>
                </c:pt>
                <c:pt idx="26867">
                  <c:v>1359201600</c:v>
                </c:pt>
                <c:pt idx="26868">
                  <c:v>1359205200</c:v>
                </c:pt>
                <c:pt idx="26869">
                  <c:v>1359208800</c:v>
                </c:pt>
                <c:pt idx="26870">
                  <c:v>1359212400</c:v>
                </c:pt>
                <c:pt idx="26871">
                  <c:v>1359216000</c:v>
                </c:pt>
                <c:pt idx="26872">
                  <c:v>1359219600</c:v>
                </c:pt>
                <c:pt idx="26873">
                  <c:v>1359223200</c:v>
                </c:pt>
                <c:pt idx="26874">
                  <c:v>1359226800</c:v>
                </c:pt>
                <c:pt idx="26875">
                  <c:v>1359230400</c:v>
                </c:pt>
                <c:pt idx="26876">
                  <c:v>1359234000</c:v>
                </c:pt>
                <c:pt idx="26877">
                  <c:v>1359237600</c:v>
                </c:pt>
                <c:pt idx="26878">
                  <c:v>1359241200</c:v>
                </c:pt>
                <c:pt idx="26879">
                  <c:v>1359244800</c:v>
                </c:pt>
                <c:pt idx="26880">
                  <c:v>1359248400</c:v>
                </c:pt>
                <c:pt idx="26881">
                  <c:v>1359252000</c:v>
                </c:pt>
                <c:pt idx="26882">
                  <c:v>1359255600</c:v>
                </c:pt>
                <c:pt idx="26883">
                  <c:v>1359259200</c:v>
                </c:pt>
                <c:pt idx="26884">
                  <c:v>1359262800</c:v>
                </c:pt>
                <c:pt idx="26885">
                  <c:v>1359266400</c:v>
                </c:pt>
                <c:pt idx="26886">
                  <c:v>1359270000</c:v>
                </c:pt>
                <c:pt idx="26887">
                  <c:v>1359273600</c:v>
                </c:pt>
                <c:pt idx="26888">
                  <c:v>1359277200</c:v>
                </c:pt>
                <c:pt idx="26889">
                  <c:v>1359280800</c:v>
                </c:pt>
                <c:pt idx="26890">
                  <c:v>1359284400</c:v>
                </c:pt>
                <c:pt idx="26891">
                  <c:v>1359288000</c:v>
                </c:pt>
                <c:pt idx="26892">
                  <c:v>1359291600</c:v>
                </c:pt>
                <c:pt idx="26893">
                  <c:v>1359295200</c:v>
                </c:pt>
                <c:pt idx="26894">
                  <c:v>1359298800</c:v>
                </c:pt>
                <c:pt idx="26895">
                  <c:v>1359302400</c:v>
                </c:pt>
                <c:pt idx="26896">
                  <c:v>1359306000</c:v>
                </c:pt>
                <c:pt idx="26897">
                  <c:v>1359309600</c:v>
                </c:pt>
                <c:pt idx="26898">
                  <c:v>1359313200</c:v>
                </c:pt>
                <c:pt idx="26899">
                  <c:v>1359316800</c:v>
                </c:pt>
                <c:pt idx="26900">
                  <c:v>1359320400</c:v>
                </c:pt>
                <c:pt idx="26901">
                  <c:v>1359324000</c:v>
                </c:pt>
                <c:pt idx="26902">
                  <c:v>1359327600</c:v>
                </c:pt>
                <c:pt idx="26903">
                  <c:v>1359331200</c:v>
                </c:pt>
                <c:pt idx="26904">
                  <c:v>1359334800</c:v>
                </c:pt>
                <c:pt idx="26905">
                  <c:v>1359338400</c:v>
                </c:pt>
                <c:pt idx="26906">
                  <c:v>1359342000</c:v>
                </c:pt>
                <c:pt idx="26907">
                  <c:v>1359345600</c:v>
                </c:pt>
                <c:pt idx="26908">
                  <c:v>1359349200</c:v>
                </c:pt>
                <c:pt idx="26909">
                  <c:v>1359352800</c:v>
                </c:pt>
                <c:pt idx="26910">
                  <c:v>1359356400</c:v>
                </c:pt>
                <c:pt idx="26911">
                  <c:v>1359360000</c:v>
                </c:pt>
                <c:pt idx="26912">
                  <c:v>1359363600</c:v>
                </c:pt>
                <c:pt idx="26913">
                  <c:v>1359367200</c:v>
                </c:pt>
                <c:pt idx="26914">
                  <c:v>1359370800</c:v>
                </c:pt>
                <c:pt idx="26915">
                  <c:v>1359374400</c:v>
                </c:pt>
                <c:pt idx="26916">
                  <c:v>1359378000</c:v>
                </c:pt>
                <c:pt idx="26917">
                  <c:v>1359381600</c:v>
                </c:pt>
                <c:pt idx="26918">
                  <c:v>1359385200</c:v>
                </c:pt>
                <c:pt idx="26919">
                  <c:v>1359388800</c:v>
                </c:pt>
                <c:pt idx="26920">
                  <c:v>1359392400</c:v>
                </c:pt>
                <c:pt idx="26921">
                  <c:v>1359396000</c:v>
                </c:pt>
                <c:pt idx="26922">
                  <c:v>1359399600</c:v>
                </c:pt>
                <c:pt idx="26923">
                  <c:v>1359403200</c:v>
                </c:pt>
                <c:pt idx="26924">
                  <c:v>1359406800</c:v>
                </c:pt>
                <c:pt idx="26925">
                  <c:v>1359410400</c:v>
                </c:pt>
                <c:pt idx="26926">
                  <c:v>1359414000</c:v>
                </c:pt>
                <c:pt idx="26927">
                  <c:v>1359417600</c:v>
                </c:pt>
                <c:pt idx="26928">
                  <c:v>1359421200</c:v>
                </c:pt>
                <c:pt idx="26929">
                  <c:v>1359424800</c:v>
                </c:pt>
                <c:pt idx="26930">
                  <c:v>1359428400</c:v>
                </c:pt>
                <c:pt idx="26931">
                  <c:v>1359432000</c:v>
                </c:pt>
                <c:pt idx="26932">
                  <c:v>1359435600</c:v>
                </c:pt>
                <c:pt idx="26933">
                  <c:v>1359439200</c:v>
                </c:pt>
                <c:pt idx="26934">
                  <c:v>1359442800</c:v>
                </c:pt>
                <c:pt idx="26935">
                  <c:v>1359446400</c:v>
                </c:pt>
                <c:pt idx="26936">
                  <c:v>1359450000</c:v>
                </c:pt>
                <c:pt idx="26937">
                  <c:v>1359453600</c:v>
                </c:pt>
                <c:pt idx="26938">
                  <c:v>1359457200</c:v>
                </c:pt>
                <c:pt idx="26939">
                  <c:v>1359460800</c:v>
                </c:pt>
                <c:pt idx="26940">
                  <c:v>1359464400</c:v>
                </c:pt>
                <c:pt idx="26941">
                  <c:v>1359468000</c:v>
                </c:pt>
                <c:pt idx="26942">
                  <c:v>1359471600</c:v>
                </c:pt>
                <c:pt idx="26943">
                  <c:v>1359475200</c:v>
                </c:pt>
                <c:pt idx="26944">
                  <c:v>1359478800</c:v>
                </c:pt>
                <c:pt idx="26945">
                  <c:v>1359482400</c:v>
                </c:pt>
                <c:pt idx="26946">
                  <c:v>1359486000</c:v>
                </c:pt>
                <c:pt idx="26947">
                  <c:v>1359489600</c:v>
                </c:pt>
                <c:pt idx="26948">
                  <c:v>1359493200</c:v>
                </c:pt>
                <c:pt idx="26949">
                  <c:v>1359496800</c:v>
                </c:pt>
                <c:pt idx="26950">
                  <c:v>1359500400</c:v>
                </c:pt>
                <c:pt idx="26951">
                  <c:v>1359504000</c:v>
                </c:pt>
                <c:pt idx="26952">
                  <c:v>1359507600</c:v>
                </c:pt>
                <c:pt idx="26953">
                  <c:v>1359511200</c:v>
                </c:pt>
                <c:pt idx="26954">
                  <c:v>1359514800</c:v>
                </c:pt>
                <c:pt idx="26955">
                  <c:v>1359518400</c:v>
                </c:pt>
                <c:pt idx="26956">
                  <c:v>1359522000</c:v>
                </c:pt>
                <c:pt idx="26957">
                  <c:v>1359525600</c:v>
                </c:pt>
                <c:pt idx="26958">
                  <c:v>1359529200</c:v>
                </c:pt>
                <c:pt idx="26959">
                  <c:v>1359532800</c:v>
                </c:pt>
                <c:pt idx="26960">
                  <c:v>1359536400</c:v>
                </c:pt>
                <c:pt idx="26961">
                  <c:v>1359540000</c:v>
                </c:pt>
                <c:pt idx="26962">
                  <c:v>1359543600</c:v>
                </c:pt>
                <c:pt idx="26963">
                  <c:v>1359547200</c:v>
                </c:pt>
                <c:pt idx="26964">
                  <c:v>1359550800</c:v>
                </c:pt>
                <c:pt idx="26965">
                  <c:v>1359554400</c:v>
                </c:pt>
                <c:pt idx="26966">
                  <c:v>1359558000</c:v>
                </c:pt>
                <c:pt idx="26967">
                  <c:v>1359561600</c:v>
                </c:pt>
                <c:pt idx="26968">
                  <c:v>1359565200</c:v>
                </c:pt>
                <c:pt idx="26969">
                  <c:v>1359568800</c:v>
                </c:pt>
                <c:pt idx="26970">
                  <c:v>1359572400</c:v>
                </c:pt>
                <c:pt idx="26971">
                  <c:v>1359576000</c:v>
                </c:pt>
                <c:pt idx="26972">
                  <c:v>1359579600</c:v>
                </c:pt>
                <c:pt idx="26973">
                  <c:v>1359583200</c:v>
                </c:pt>
                <c:pt idx="26974">
                  <c:v>1359586800</c:v>
                </c:pt>
                <c:pt idx="26975">
                  <c:v>1359590400</c:v>
                </c:pt>
                <c:pt idx="26976">
                  <c:v>1359594000</c:v>
                </c:pt>
                <c:pt idx="26977">
                  <c:v>1359597600</c:v>
                </c:pt>
                <c:pt idx="26978">
                  <c:v>1359601200</c:v>
                </c:pt>
                <c:pt idx="26979">
                  <c:v>1359604800</c:v>
                </c:pt>
                <c:pt idx="26980">
                  <c:v>1359608400</c:v>
                </c:pt>
                <c:pt idx="26981">
                  <c:v>1359612000</c:v>
                </c:pt>
                <c:pt idx="26982">
                  <c:v>1359615600</c:v>
                </c:pt>
                <c:pt idx="26983">
                  <c:v>1359619200</c:v>
                </c:pt>
                <c:pt idx="26984">
                  <c:v>1359622800</c:v>
                </c:pt>
                <c:pt idx="26985">
                  <c:v>1359626400</c:v>
                </c:pt>
                <c:pt idx="26986">
                  <c:v>1359630000</c:v>
                </c:pt>
                <c:pt idx="26987">
                  <c:v>1359633600</c:v>
                </c:pt>
                <c:pt idx="26988">
                  <c:v>1359637200</c:v>
                </c:pt>
                <c:pt idx="26989">
                  <c:v>1359640800</c:v>
                </c:pt>
                <c:pt idx="26990">
                  <c:v>1359644400</c:v>
                </c:pt>
                <c:pt idx="26991">
                  <c:v>1359648000</c:v>
                </c:pt>
                <c:pt idx="26992">
                  <c:v>1359651600</c:v>
                </c:pt>
                <c:pt idx="26993">
                  <c:v>1359655200</c:v>
                </c:pt>
                <c:pt idx="26994">
                  <c:v>1359658800</c:v>
                </c:pt>
                <c:pt idx="26995">
                  <c:v>1359662400</c:v>
                </c:pt>
                <c:pt idx="26996">
                  <c:v>1359666000</c:v>
                </c:pt>
                <c:pt idx="26997">
                  <c:v>1359669600</c:v>
                </c:pt>
                <c:pt idx="26998">
                  <c:v>1359673200</c:v>
                </c:pt>
                <c:pt idx="26999">
                  <c:v>1359676800</c:v>
                </c:pt>
                <c:pt idx="27000">
                  <c:v>1359680400</c:v>
                </c:pt>
                <c:pt idx="27001">
                  <c:v>1359684000</c:v>
                </c:pt>
                <c:pt idx="27002">
                  <c:v>1359687600</c:v>
                </c:pt>
                <c:pt idx="27003">
                  <c:v>1359691200</c:v>
                </c:pt>
                <c:pt idx="27004">
                  <c:v>1359694800</c:v>
                </c:pt>
                <c:pt idx="27005">
                  <c:v>1359698400</c:v>
                </c:pt>
                <c:pt idx="27006">
                  <c:v>1359702000</c:v>
                </c:pt>
                <c:pt idx="27007">
                  <c:v>1359705600</c:v>
                </c:pt>
                <c:pt idx="27008">
                  <c:v>1359709200</c:v>
                </c:pt>
                <c:pt idx="27009">
                  <c:v>1359712800</c:v>
                </c:pt>
                <c:pt idx="27010">
                  <c:v>1359716400</c:v>
                </c:pt>
                <c:pt idx="27011">
                  <c:v>1359720000</c:v>
                </c:pt>
                <c:pt idx="27012">
                  <c:v>1359723600</c:v>
                </c:pt>
                <c:pt idx="27013">
                  <c:v>1359727200</c:v>
                </c:pt>
                <c:pt idx="27014">
                  <c:v>1359730800</c:v>
                </c:pt>
                <c:pt idx="27015">
                  <c:v>1359734400</c:v>
                </c:pt>
                <c:pt idx="27016">
                  <c:v>1359738000</c:v>
                </c:pt>
                <c:pt idx="27017">
                  <c:v>1359741600</c:v>
                </c:pt>
                <c:pt idx="27018">
                  <c:v>1359745200</c:v>
                </c:pt>
                <c:pt idx="27019">
                  <c:v>1359748800</c:v>
                </c:pt>
                <c:pt idx="27020">
                  <c:v>1359752400</c:v>
                </c:pt>
                <c:pt idx="27021">
                  <c:v>1359756000</c:v>
                </c:pt>
                <c:pt idx="27022">
                  <c:v>1359759600</c:v>
                </c:pt>
                <c:pt idx="27023">
                  <c:v>1359763200</c:v>
                </c:pt>
                <c:pt idx="27024">
                  <c:v>1359766800</c:v>
                </c:pt>
                <c:pt idx="27025">
                  <c:v>1359770400</c:v>
                </c:pt>
                <c:pt idx="27026">
                  <c:v>1359774000</c:v>
                </c:pt>
                <c:pt idx="27027">
                  <c:v>1359777600</c:v>
                </c:pt>
                <c:pt idx="27028">
                  <c:v>1359781200</c:v>
                </c:pt>
                <c:pt idx="27029">
                  <c:v>1359784800</c:v>
                </c:pt>
                <c:pt idx="27030">
                  <c:v>1359788400</c:v>
                </c:pt>
                <c:pt idx="27031">
                  <c:v>1359792000</c:v>
                </c:pt>
                <c:pt idx="27032">
                  <c:v>1359795600</c:v>
                </c:pt>
                <c:pt idx="27033">
                  <c:v>1359799200</c:v>
                </c:pt>
                <c:pt idx="27034">
                  <c:v>1359802800</c:v>
                </c:pt>
                <c:pt idx="27035">
                  <c:v>1359806400</c:v>
                </c:pt>
                <c:pt idx="27036">
                  <c:v>1359810000</c:v>
                </c:pt>
                <c:pt idx="27037">
                  <c:v>1359813600</c:v>
                </c:pt>
                <c:pt idx="27038">
                  <c:v>1359817200</c:v>
                </c:pt>
                <c:pt idx="27039">
                  <c:v>1359820800</c:v>
                </c:pt>
                <c:pt idx="27040">
                  <c:v>1359824400</c:v>
                </c:pt>
                <c:pt idx="27041">
                  <c:v>1359828000</c:v>
                </c:pt>
                <c:pt idx="27042">
                  <c:v>1359831600</c:v>
                </c:pt>
                <c:pt idx="27043">
                  <c:v>1359835200</c:v>
                </c:pt>
                <c:pt idx="27044">
                  <c:v>1359838800</c:v>
                </c:pt>
                <c:pt idx="27045">
                  <c:v>1359842400</c:v>
                </c:pt>
                <c:pt idx="27046">
                  <c:v>1359846000</c:v>
                </c:pt>
                <c:pt idx="27047">
                  <c:v>1359849600</c:v>
                </c:pt>
                <c:pt idx="27048">
                  <c:v>1359853200</c:v>
                </c:pt>
                <c:pt idx="27049">
                  <c:v>1359856800</c:v>
                </c:pt>
                <c:pt idx="27050">
                  <c:v>1359860400</c:v>
                </c:pt>
                <c:pt idx="27051">
                  <c:v>1359864000</c:v>
                </c:pt>
                <c:pt idx="27052">
                  <c:v>1359867600</c:v>
                </c:pt>
                <c:pt idx="27053">
                  <c:v>1359871200</c:v>
                </c:pt>
                <c:pt idx="27054">
                  <c:v>1359874800</c:v>
                </c:pt>
                <c:pt idx="27055">
                  <c:v>1359878400</c:v>
                </c:pt>
                <c:pt idx="27056">
                  <c:v>1359882000</c:v>
                </c:pt>
                <c:pt idx="27057">
                  <c:v>1359885600</c:v>
                </c:pt>
                <c:pt idx="27058">
                  <c:v>1359889200</c:v>
                </c:pt>
                <c:pt idx="27059">
                  <c:v>1359892800</c:v>
                </c:pt>
                <c:pt idx="27060">
                  <c:v>1359896400</c:v>
                </c:pt>
                <c:pt idx="27061">
                  <c:v>1359900000</c:v>
                </c:pt>
                <c:pt idx="27062">
                  <c:v>1359903600</c:v>
                </c:pt>
                <c:pt idx="27063">
                  <c:v>1359907200</c:v>
                </c:pt>
                <c:pt idx="27064">
                  <c:v>1359910800</c:v>
                </c:pt>
                <c:pt idx="27065">
                  <c:v>1359914400</c:v>
                </c:pt>
                <c:pt idx="27066">
                  <c:v>1359918000</c:v>
                </c:pt>
                <c:pt idx="27067">
                  <c:v>1359921600</c:v>
                </c:pt>
                <c:pt idx="27068">
                  <c:v>1359925200</c:v>
                </c:pt>
                <c:pt idx="27069">
                  <c:v>1359928800</c:v>
                </c:pt>
                <c:pt idx="27070">
                  <c:v>1359932400</c:v>
                </c:pt>
                <c:pt idx="27071">
                  <c:v>1359936000</c:v>
                </c:pt>
                <c:pt idx="27072">
                  <c:v>1359939600</c:v>
                </c:pt>
                <c:pt idx="27073">
                  <c:v>1359943200</c:v>
                </c:pt>
                <c:pt idx="27074">
                  <c:v>1359946800</c:v>
                </c:pt>
                <c:pt idx="27075">
                  <c:v>1359950400</c:v>
                </c:pt>
                <c:pt idx="27076">
                  <c:v>1359954000</c:v>
                </c:pt>
                <c:pt idx="27077">
                  <c:v>1359957600</c:v>
                </c:pt>
                <c:pt idx="27078">
                  <c:v>1359961200</c:v>
                </c:pt>
                <c:pt idx="27079">
                  <c:v>1359964800</c:v>
                </c:pt>
                <c:pt idx="27080">
                  <c:v>1359968400</c:v>
                </c:pt>
                <c:pt idx="27081">
                  <c:v>1359972000</c:v>
                </c:pt>
                <c:pt idx="27082">
                  <c:v>1359975600</c:v>
                </c:pt>
                <c:pt idx="27083">
                  <c:v>1359979200</c:v>
                </c:pt>
                <c:pt idx="27084">
                  <c:v>1359982800</c:v>
                </c:pt>
                <c:pt idx="27085">
                  <c:v>1359986400</c:v>
                </c:pt>
                <c:pt idx="27086">
                  <c:v>1359990000</c:v>
                </c:pt>
                <c:pt idx="27087">
                  <c:v>1359993600</c:v>
                </c:pt>
                <c:pt idx="27088">
                  <c:v>1359997200</c:v>
                </c:pt>
                <c:pt idx="27089">
                  <c:v>1360000800</c:v>
                </c:pt>
                <c:pt idx="27090">
                  <c:v>1360004400</c:v>
                </c:pt>
                <c:pt idx="27091">
                  <c:v>1360008000</c:v>
                </c:pt>
                <c:pt idx="27092">
                  <c:v>1360011600</c:v>
                </c:pt>
                <c:pt idx="27093">
                  <c:v>1360015200</c:v>
                </c:pt>
                <c:pt idx="27094">
                  <c:v>1360018800</c:v>
                </c:pt>
                <c:pt idx="27095">
                  <c:v>1360022400</c:v>
                </c:pt>
                <c:pt idx="27096">
                  <c:v>1360026000</c:v>
                </c:pt>
                <c:pt idx="27097">
                  <c:v>1360029600</c:v>
                </c:pt>
                <c:pt idx="27098">
                  <c:v>1360033200</c:v>
                </c:pt>
                <c:pt idx="27099">
                  <c:v>1360036800</c:v>
                </c:pt>
                <c:pt idx="27100">
                  <c:v>1360040400</c:v>
                </c:pt>
                <c:pt idx="27101">
                  <c:v>1360044000</c:v>
                </c:pt>
                <c:pt idx="27102">
                  <c:v>1360047600</c:v>
                </c:pt>
                <c:pt idx="27103">
                  <c:v>1360051200</c:v>
                </c:pt>
                <c:pt idx="27104">
                  <c:v>1360054800</c:v>
                </c:pt>
                <c:pt idx="27105">
                  <c:v>1360058400</c:v>
                </c:pt>
                <c:pt idx="27106">
                  <c:v>1360062000</c:v>
                </c:pt>
                <c:pt idx="27107">
                  <c:v>1360065600</c:v>
                </c:pt>
                <c:pt idx="27108">
                  <c:v>1360069200</c:v>
                </c:pt>
                <c:pt idx="27109">
                  <c:v>1360072800</c:v>
                </c:pt>
                <c:pt idx="27110">
                  <c:v>1360076400</c:v>
                </c:pt>
                <c:pt idx="27111">
                  <c:v>1360080000</c:v>
                </c:pt>
                <c:pt idx="27112">
                  <c:v>1360083600</c:v>
                </c:pt>
                <c:pt idx="27113">
                  <c:v>1360087200</c:v>
                </c:pt>
                <c:pt idx="27114">
                  <c:v>1360090800</c:v>
                </c:pt>
                <c:pt idx="27115">
                  <c:v>1360094400</c:v>
                </c:pt>
                <c:pt idx="27116">
                  <c:v>1360098000</c:v>
                </c:pt>
                <c:pt idx="27117">
                  <c:v>1360101600</c:v>
                </c:pt>
                <c:pt idx="27118">
                  <c:v>1360105200</c:v>
                </c:pt>
                <c:pt idx="27119">
                  <c:v>1360108800</c:v>
                </c:pt>
                <c:pt idx="27120">
                  <c:v>1360112400</c:v>
                </c:pt>
                <c:pt idx="27121">
                  <c:v>1360116000</c:v>
                </c:pt>
                <c:pt idx="27122">
                  <c:v>1360119600</c:v>
                </c:pt>
                <c:pt idx="27123">
                  <c:v>1360123200</c:v>
                </c:pt>
                <c:pt idx="27124">
                  <c:v>1360126800</c:v>
                </c:pt>
                <c:pt idx="27125">
                  <c:v>1360130400</c:v>
                </c:pt>
                <c:pt idx="27126">
                  <c:v>1360134000</c:v>
                </c:pt>
                <c:pt idx="27127">
                  <c:v>1360137600</c:v>
                </c:pt>
                <c:pt idx="27128">
                  <c:v>1360141200</c:v>
                </c:pt>
                <c:pt idx="27129">
                  <c:v>1360144800</c:v>
                </c:pt>
                <c:pt idx="27130">
                  <c:v>1360148400</c:v>
                </c:pt>
                <c:pt idx="27131">
                  <c:v>1360152000</c:v>
                </c:pt>
                <c:pt idx="27132">
                  <c:v>1360155600</c:v>
                </c:pt>
                <c:pt idx="27133">
                  <c:v>1360159200</c:v>
                </c:pt>
                <c:pt idx="27134">
                  <c:v>1360162800</c:v>
                </c:pt>
                <c:pt idx="27135">
                  <c:v>1360166400</c:v>
                </c:pt>
                <c:pt idx="27136">
                  <c:v>1360170000</c:v>
                </c:pt>
                <c:pt idx="27137">
                  <c:v>1360173600</c:v>
                </c:pt>
                <c:pt idx="27138">
                  <c:v>1360177200</c:v>
                </c:pt>
                <c:pt idx="27139">
                  <c:v>1360180800</c:v>
                </c:pt>
                <c:pt idx="27140">
                  <c:v>1360184400</c:v>
                </c:pt>
                <c:pt idx="27141">
                  <c:v>1360188000</c:v>
                </c:pt>
                <c:pt idx="27142">
                  <c:v>1360191600</c:v>
                </c:pt>
                <c:pt idx="27143">
                  <c:v>1360195200</c:v>
                </c:pt>
                <c:pt idx="27144">
                  <c:v>1360198800</c:v>
                </c:pt>
                <c:pt idx="27145">
                  <c:v>1360202400</c:v>
                </c:pt>
                <c:pt idx="27146">
                  <c:v>1360206000</c:v>
                </c:pt>
                <c:pt idx="27147">
                  <c:v>1360209600</c:v>
                </c:pt>
                <c:pt idx="27148">
                  <c:v>1360213200</c:v>
                </c:pt>
                <c:pt idx="27149">
                  <c:v>1360216800</c:v>
                </c:pt>
                <c:pt idx="27150">
                  <c:v>1360220400</c:v>
                </c:pt>
                <c:pt idx="27151">
                  <c:v>1360224000</c:v>
                </c:pt>
                <c:pt idx="27152">
                  <c:v>1360227600</c:v>
                </c:pt>
                <c:pt idx="27153">
                  <c:v>1360231200</c:v>
                </c:pt>
                <c:pt idx="27154">
                  <c:v>1360234800</c:v>
                </c:pt>
                <c:pt idx="27155">
                  <c:v>1360238400</c:v>
                </c:pt>
                <c:pt idx="27156">
                  <c:v>1360242000</c:v>
                </c:pt>
                <c:pt idx="27157">
                  <c:v>1360245600</c:v>
                </c:pt>
                <c:pt idx="27158">
                  <c:v>1360249200</c:v>
                </c:pt>
                <c:pt idx="27159">
                  <c:v>1360252800</c:v>
                </c:pt>
                <c:pt idx="27160">
                  <c:v>1360256400</c:v>
                </c:pt>
                <c:pt idx="27161">
                  <c:v>1360260000</c:v>
                </c:pt>
                <c:pt idx="27162">
                  <c:v>1360263600</c:v>
                </c:pt>
                <c:pt idx="27163">
                  <c:v>1360267200</c:v>
                </c:pt>
                <c:pt idx="27164">
                  <c:v>1360270800</c:v>
                </c:pt>
                <c:pt idx="27165">
                  <c:v>1360274400</c:v>
                </c:pt>
                <c:pt idx="27166">
                  <c:v>1360278000</c:v>
                </c:pt>
                <c:pt idx="27167">
                  <c:v>1360281600</c:v>
                </c:pt>
                <c:pt idx="27168">
                  <c:v>1360285200</c:v>
                </c:pt>
                <c:pt idx="27169">
                  <c:v>1360288800</c:v>
                </c:pt>
                <c:pt idx="27170">
                  <c:v>1360292400</c:v>
                </c:pt>
                <c:pt idx="27171">
                  <c:v>1360296000</c:v>
                </c:pt>
                <c:pt idx="27172">
                  <c:v>1360299600</c:v>
                </c:pt>
                <c:pt idx="27173">
                  <c:v>1360303200</c:v>
                </c:pt>
                <c:pt idx="27174">
                  <c:v>1360306800</c:v>
                </c:pt>
                <c:pt idx="27175">
                  <c:v>1360310400</c:v>
                </c:pt>
                <c:pt idx="27176">
                  <c:v>1360314000</c:v>
                </c:pt>
                <c:pt idx="27177">
                  <c:v>1360317600</c:v>
                </c:pt>
                <c:pt idx="27178">
                  <c:v>1360321200</c:v>
                </c:pt>
                <c:pt idx="27179">
                  <c:v>1360324800</c:v>
                </c:pt>
                <c:pt idx="27180">
                  <c:v>1360328400</c:v>
                </c:pt>
                <c:pt idx="27181">
                  <c:v>1360332000</c:v>
                </c:pt>
                <c:pt idx="27182">
                  <c:v>1360335600</c:v>
                </c:pt>
                <c:pt idx="27183">
                  <c:v>1360339200</c:v>
                </c:pt>
                <c:pt idx="27184">
                  <c:v>1360342800</c:v>
                </c:pt>
                <c:pt idx="27185">
                  <c:v>1360346400</c:v>
                </c:pt>
                <c:pt idx="27186">
                  <c:v>1360350000</c:v>
                </c:pt>
                <c:pt idx="27187">
                  <c:v>1360353600</c:v>
                </c:pt>
                <c:pt idx="27188">
                  <c:v>1360357200</c:v>
                </c:pt>
                <c:pt idx="27189">
                  <c:v>1360360800</c:v>
                </c:pt>
                <c:pt idx="27190">
                  <c:v>1360364400</c:v>
                </c:pt>
                <c:pt idx="27191">
                  <c:v>1360368000</c:v>
                </c:pt>
                <c:pt idx="27192">
                  <c:v>1360371600</c:v>
                </c:pt>
                <c:pt idx="27193">
                  <c:v>1360375200</c:v>
                </c:pt>
                <c:pt idx="27194">
                  <c:v>1360378800</c:v>
                </c:pt>
                <c:pt idx="27195">
                  <c:v>1360382400</c:v>
                </c:pt>
                <c:pt idx="27196">
                  <c:v>1360386000</c:v>
                </c:pt>
                <c:pt idx="27197">
                  <c:v>1360389600</c:v>
                </c:pt>
                <c:pt idx="27198">
                  <c:v>1360393200</c:v>
                </c:pt>
                <c:pt idx="27199">
                  <c:v>1360396800</c:v>
                </c:pt>
                <c:pt idx="27200">
                  <c:v>1360400400</c:v>
                </c:pt>
                <c:pt idx="27201">
                  <c:v>1360404000</c:v>
                </c:pt>
                <c:pt idx="27202">
                  <c:v>1360407600</c:v>
                </c:pt>
                <c:pt idx="27203">
                  <c:v>1360411200</c:v>
                </c:pt>
                <c:pt idx="27204">
                  <c:v>1360414800</c:v>
                </c:pt>
                <c:pt idx="27205">
                  <c:v>1360418400</c:v>
                </c:pt>
                <c:pt idx="27206">
                  <c:v>1360422000</c:v>
                </c:pt>
                <c:pt idx="27207">
                  <c:v>1360425600</c:v>
                </c:pt>
                <c:pt idx="27208">
                  <c:v>1360429200</c:v>
                </c:pt>
                <c:pt idx="27209">
                  <c:v>1360432800</c:v>
                </c:pt>
                <c:pt idx="27210">
                  <c:v>1360436400</c:v>
                </c:pt>
                <c:pt idx="27211">
                  <c:v>1360440000</c:v>
                </c:pt>
                <c:pt idx="27212">
                  <c:v>1360443600</c:v>
                </c:pt>
                <c:pt idx="27213">
                  <c:v>1360447200</c:v>
                </c:pt>
                <c:pt idx="27214">
                  <c:v>1360450800</c:v>
                </c:pt>
                <c:pt idx="27215">
                  <c:v>1360454400</c:v>
                </c:pt>
                <c:pt idx="27216">
                  <c:v>1360458000</c:v>
                </c:pt>
                <c:pt idx="27217">
                  <c:v>1360461600</c:v>
                </c:pt>
                <c:pt idx="27218">
                  <c:v>1360465200</c:v>
                </c:pt>
                <c:pt idx="27219">
                  <c:v>1360468800</c:v>
                </c:pt>
                <c:pt idx="27220">
                  <c:v>1360472400</c:v>
                </c:pt>
                <c:pt idx="27221">
                  <c:v>1360476000</c:v>
                </c:pt>
                <c:pt idx="27222">
                  <c:v>1360479600</c:v>
                </c:pt>
                <c:pt idx="27223">
                  <c:v>1360483200</c:v>
                </c:pt>
                <c:pt idx="27224">
                  <c:v>1360486800</c:v>
                </c:pt>
                <c:pt idx="27225">
                  <c:v>1360490400</c:v>
                </c:pt>
                <c:pt idx="27226">
                  <c:v>1360494000</c:v>
                </c:pt>
                <c:pt idx="27227">
                  <c:v>1360497600</c:v>
                </c:pt>
                <c:pt idx="27228">
                  <c:v>1360501200</c:v>
                </c:pt>
                <c:pt idx="27229">
                  <c:v>1360504800</c:v>
                </c:pt>
                <c:pt idx="27230">
                  <c:v>1360508400</c:v>
                </c:pt>
                <c:pt idx="27231">
                  <c:v>1360512000</c:v>
                </c:pt>
                <c:pt idx="27232">
                  <c:v>1360515600</c:v>
                </c:pt>
                <c:pt idx="27233">
                  <c:v>1360519200</c:v>
                </c:pt>
                <c:pt idx="27234">
                  <c:v>1360522800</c:v>
                </c:pt>
                <c:pt idx="27235">
                  <c:v>1360526400</c:v>
                </c:pt>
                <c:pt idx="27236">
                  <c:v>1360530000</c:v>
                </c:pt>
                <c:pt idx="27237">
                  <c:v>1360533600</c:v>
                </c:pt>
                <c:pt idx="27238">
                  <c:v>1360537200</c:v>
                </c:pt>
                <c:pt idx="27239">
                  <c:v>1360540800</c:v>
                </c:pt>
                <c:pt idx="27240">
                  <c:v>1360544400</c:v>
                </c:pt>
                <c:pt idx="27241">
                  <c:v>1360548000</c:v>
                </c:pt>
                <c:pt idx="27242">
                  <c:v>1360551600</c:v>
                </c:pt>
                <c:pt idx="27243">
                  <c:v>1360555200</c:v>
                </c:pt>
                <c:pt idx="27244">
                  <c:v>1360558800</c:v>
                </c:pt>
                <c:pt idx="27245">
                  <c:v>1360562400</c:v>
                </c:pt>
                <c:pt idx="27246">
                  <c:v>1360566000</c:v>
                </c:pt>
                <c:pt idx="27247">
                  <c:v>1360569600</c:v>
                </c:pt>
                <c:pt idx="27248">
                  <c:v>1360573200</c:v>
                </c:pt>
                <c:pt idx="27249">
                  <c:v>1360576800</c:v>
                </c:pt>
                <c:pt idx="27250">
                  <c:v>1360580400</c:v>
                </c:pt>
                <c:pt idx="27251">
                  <c:v>1360584000</c:v>
                </c:pt>
                <c:pt idx="27252">
                  <c:v>1360587600</c:v>
                </c:pt>
                <c:pt idx="27253">
                  <c:v>1360591200</c:v>
                </c:pt>
                <c:pt idx="27254">
                  <c:v>1360594800</c:v>
                </c:pt>
                <c:pt idx="27255">
                  <c:v>1360598400</c:v>
                </c:pt>
                <c:pt idx="27256">
                  <c:v>1360602000</c:v>
                </c:pt>
                <c:pt idx="27257">
                  <c:v>1360605600</c:v>
                </c:pt>
                <c:pt idx="27258">
                  <c:v>1360609200</c:v>
                </c:pt>
                <c:pt idx="27259">
                  <c:v>1360612800</c:v>
                </c:pt>
                <c:pt idx="27260">
                  <c:v>1360616400</c:v>
                </c:pt>
                <c:pt idx="27261">
                  <c:v>1360620000</c:v>
                </c:pt>
                <c:pt idx="27262">
                  <c:v>1360623600</c:v>
                </c:pt>
                <c:pt idx="27263">
                  <c:v>1360627200</c:v>
                </c:pt>
                <c:pt idx="27264">
                  <c:v>1360630800</c:v>
                </c:pt>
                <c:pt idx="27265">
                  <c:v>1360634400</c:v>
                </c:pt>
                <c:pt idx="27266">
                  <c:v>1360638000</c:v>
                </c:pt>
                <c:pt idx="27267">
                  <c:v>1360641600</c:v>
                </c:pt>
                <c:pt idx="27268">
                  <c:v>1360645200</c:v>
                </c:pt>
                <c:pt idx="27269">
                  <c:v>1360648800</c:v>
                </c:pt>
                <c:pt idx="27270">
                  <c:v>1360652400</c:v>
                </c:pt>
                <c:pt idx="27271">
                  <c:v>1360656000</c:v>
                </c:pt>
                <c:pt idx="27272">
                  <c:v>1360659600</c:v>
                </c:pt>
                <c:pt idx="27273">
                  <c:v>1360663200</c:v>
                </c:pt>
                <c:pt idx="27274">
                  <c:v>1360666800</c:v>
                </c:pt>
                <c:pt idx="27275">
                  <c:v>1360670400</c:v>
                </c:pt>
                <c:pt idx="27276">
                  <c:v>1360674000</c:v>
                </c:pt>
                <c:pt idx="27277">
                  <c:v>1360677600</c:v>
                </c:pt>
                <c:pt idx="27278">
                  <c:v>1360681200</c:v>
                </c:pt>
                <c:pt idx="27279">
                  <c:v>1360684800</c:v>
                </c:pt>
                <c:pt idx="27280">
                  <c:v>1360688400</c:v>
                </c:pt>
                <c:pt idx="27281">
                  <c:v>1360692000</c:v>
                </c:pt>
                <c:pt idx="27282">
                  <c:v>1360695600</c:v>
                </c:pt>
                <c:pt idx="27283">
                  <c:v>1360699200</c:v>
                </c:pt>
                <c:pt idx="27284">
                  <c:v>1360702800</c:v>
                </c:pt>
                <c:pt idx="27285">
                  <c:v>1360706400</c:v>
                </c:pt>
                <c:pt idx="27286">
                  <c:v>1360710000</c:v>
                </c:pt>
                <c:pt idx="27287">
                  <c:v>1360713600</c:v>
                </c:pt>
                <c:pt idx="27288">
                  <c:v>1360717200</c:v>
                </c:pt>
                <c:pt idx="27289">
                  <c:v>1360720800</c:v>
                </c:pt>
                <c:pt idx="27290">
                  <c:v>1360724400</c:v>
                </c:pt>
                <c:pt idx="27291">
                  <c:v>1360728000</c:v>
                </c:pt>
                <c:pt idx="27292">
                  <c:v>1360731600</c:v>
                </c:pt>
                <c:pt idx="27293">
                  <c:v>1360735200</c:v>
                </c:pt>
                <c:pt idx="27294">
                  <c:v>1360738800</c:v>
                </c:pt>
                <c:pt idx="27295">
                  <c:v>1360742400</c:v>
                </c:pt>
                <c:pt idx="27296">
                  <c:v>1360746000</c:v>
                </c:pt>
                <c:pt idx="27297">
                  <c:v>1360749600</c:v>
                </c:pt>
                <c:pt idx="27298">
                  <c:v>1360753200</c:v>
                </c:pt>
                <c:pt idx="27299">
                  <c:v>1360756800</c:v>
                </c:pt>
                <c:pt idx="27300">
                  <c:v>1360760400</c:v>
                </c:pt>
                <c:pt idx="27301">
                  <c:v>1360764000</c:v>
                </c:pt>
                <c:pt idx="27302">
                  <c:v>1360767600</c:v>
                </c:pt>
                <c:pt idx="27303">
                  <c:v>1360771200</c:v>
                </c:pt>
                <c:pt idx="27304">
                  <c:v>1360774800</c:v>
                </c:pt>
                <c:pt idx="27305">
                  <c:v>1360778400</c:v>
                </c:pt>
                <c:pt idx="27306">
                  <c:v>1360782000</c:v>
                </c:pt>
                <c:pt idx="27307">
                  <c:v>1360785600</c:v>
                </c:pt>
                <c:pt idx="27308">
                  <c:v>1360789200</c:v>
                </c:pt>
                <c:pt idx="27309">
                  <c:v>1360792800</c:v>
                </c:pt>
                <c:pt idx="27310">
                  <c:v>1360796400</c:v>
                </c:pt>
                <c:pt idx="27311">
                  <c:v>1360800000</c:v>
                </c:pt>
                <c:pt idx="27312">
                  <c:v>1360803600</c:v>
                </c:pt>
                <c:pt idx="27313">
                  <c:v>1360807200</c:v>
                </c:pt>
                <c:pt idx="27314">
                  <c:v>1360810800</c:v>
                </c:pt>
                <c:pt idx="27315">
                  <c:v>1360814400</c:v>
                </c:pt>
                <c:pt idx="27316">
                  <c:v>1360818000</c:v>
                </c:pt>
                <c:pt idx="27317">
                  <c:v>1360821600</c:v>
                </c:pt>
                <c:pt idx="27318">
                  <c:v>1360825200</c:v>
                </c:pt>
                <c:pt idx="27319">
                  <c:v>1360828800</c:v>
                </c:pt>
                <c:pt idx="27320">
                  <c:v>1360832400</c:v>
                </c:pt>
                <c:pt idx="27321">
                  <c:v>1360836000</c:v>
                </c:pt>
                <c:pt idx="27322">
                  <c:v>1360839600</c:v>
                </c:pt>
                <c:pt idx="27323">
                  <c:v>1360843200</c:v>
                </c:pt>
                <c:pt idx="27324">
                  <c:v>1360846800</c:v>
                </c:pt>
                <c:pt idx="27325">
                  <c:v>1360850400</c:v>
                </c:pt>
                <c:pt idx="27326">
                  <c:v>1360854000</c:v>
                </c:pt>
                <c:pt idx="27327">
                  <c:v>1360857600</c:v>
                </c:pt>
                <c:pt idx="27328">
                  <c:v>1360861200</c:v>
                </c:pt>
                <c:pt idx="27329">
                  <c:v>1360864800</c:v>
                </c:pt>
                <c:pt idx="27330">
                  <c:v>1360868400</c:v>
                </c:pt>
                <c:pt idx="27331">
                  <c:v>1360872000</c:v>
                </c:pt>
                <c:pt idx="27332">
                  <c:v>1360875600</c:v>
                </c:pt>
                <c:pt idx="27333">
                  <c:v>1360879200</c:v>
                </c:pt>
                <c:pt idx="27334">
                  <c:v>1360882800</c:v>
                </c:pt>
                <c:pt idx="27335">
                  <c:v>1360886400</c:v>
                </c:pt>
                <c:pt idx="27336">
                  <c:v>1360890000</c:v>
                </c:pt>
                <c:pt idx="27337">
                  <c:v>1360893600</c:v>
                </c:pt>
                <c:pt idx="27338">
                  <c:v>1360897200</c:v>
                </c:pt>
                <c:pt idx="27339">
                  <c:v>1360900800</c:v>
                </c:pt>
                <c:pt idx="27340">
                  <c:v>1360904400</c:v>
                </c:pt>
                <c:pt idx="27341">
                  <c:v>1360908000</c:v>
                </c:pt>
                <c:pt idx="27342">
                  <c:v>1360911600</c:v>
                </c:pt>
                <c:pt idx="27343">
                  <c:v>1360915200</c:v>
                </c:pt>
                <c:pt idx="27344">
                  <c:v>1360918800</c:v>
                </c:pt>
                <c:pt idx="27345">
                  <c:v>1360922400</c:v>
                </c:pt>
                <c:pt idx="27346">
                  <c:v>1360926000</c:v>
                </c:pt>
                <c:pt idx="27347">
                  <c:v>1360929600</c:v>
                </c:pt>
                <c:pt idx="27348">
                  <c:v>1360933200</c:v>
                </c:pt>
                <c:pt idx="27349">
                  <c:v>1360936800</c:v>
                </c:pt>
                <c:pt idx="27350">
                  <c:v>1360940400</c:v>
                </c:pt>
                <c:pt idx="27351">
                  <c:v>1360944000</c:v>
                </c:pt>
                <c:pt idx="27352">
                  <c:v>1360947600</c:v>
                </c:pt>
                <c:pt idx="27353">
                  <c:v>1360951200</c:v>
                </c:pt>
                <c:pt idx="27354">
                  <c:v>1360954800</c:v>
                </c:pt>
                <c:pt idx="27355">
                  <c:v>1360958400</c:v>
                </c:pt>
                <c:pt idx="27356">
                  <c:v>1360962000</c:v>
                </c:pt>
                <c:pt idx="27357">
                  <c:v>1360965600</c:v>
                </c:pt>
                <c:pt idx="27358">
                  <c:v>1360969200</c:v>
                </c:pt>
                <c:pt idx="27359">
                  <c:v>1360972800</c:v>
                </c:pt>
                <c:pt idx="27360">
                  <c:v>1360976400</c:v>
                </c:pt>
                <c:pt idx="27361">
                  <c:v>1360980000</c:v>
                </c:pt>
                <c:pt idx="27362">
                  <c:v>1360983600</c:v>
                </c:pt>
                <c:pt idx="27363">
                  <c:v>1360987200</c:v>
                </c:pt>
                <c:pt idx="27364">
                  <c:v>1360990800</c:v>
                </c:pt>
                <c:pt idx="27365">
                  <c:v>1360994400</c:v>
                </c:pt>
                <c:pt idx="27366">
                  <c:v>1360998000</c:v>
                </c:pt>
                <c:pt idx="27367">
                  <c:v>1361001600</c:v>
                </c:pt>
                <c:pt idx="27368">
                  <c:v>1361005200</c:v>
                </c:pt>
                <c:pt idx="27369">
                  <c:v>1361008800</c:v>
                </c:pt>
                <c:pt idx="27370">
                  <c:v>1361012400</c:v>
                </c:pt>
                <c:pt idx="27371">
                  <c:v>1361016000</c:v>
                </c:pt>
                <c:pt idx="27372">
                  <c:v>1361019600</c:v>
                </c:pt>
                <c:pt idx="27373">
                  <c:v>1361023200</c:v>
                </c:pt>
                <c:pt idx="27374">
                  <c:v>1361026800</c:v>
                </c:pt>
                <c:pt idx="27375">
                  <c:v>1361030400</c:v>
                </c:pt>
                <c:pt idx="27376">
                  <c:v>1361034000</c:v>
                </c:pt>
                <c:pt idx="27377">
                  <c:v>1361037600</c:v>
                </c:pt>
                <c:pt idx="27378">
                  <c:v>1361041200</c:v>
                </c:pt>
                <c:pt idx="27379">
                  <c:v>1361044800</c:v>
                </c:pt>
                <c:pt idx="27380">
                  <c:v>1361048400</c:v>
                </c:pt>
                <c:pt idx="27381">
                  <c:v>1361052000</c:v>
                </c:pt>
                <c:pt idx="27382">
                  <c:v>1361055600</c:v>
                </c:pt>
                <c:pt idx="27383">
                  <c:v>1361059200</c:v>
                </c:pt>
                <c:pt idx="27384">
                  <c:v>1361062800</c:v>
                </c:pt>
                <c:pt idx="27385">
                  <c:v>1361066400</c:v>
                </c:pt>
                <c:pt idx="27386">
                  <c:v>1361070000</c:v>
                </c:pt>
                <c:pt idx="27387">
                  <c:v>1361073600</c:v>
                </c:pt>
                <c:pt idx="27388">
                  <c:v>1361077200</c:v>
                </c:pt>
                <c:pt idx="27389">
                  <c:v>1361080800</c:v>
                </c:pt>
                <c:pt idx="27390">
                  <c:v>1361084400</c:v>
                </c:pt>
                <c:pt idx="27391">
                  <c:v>1361088000</c:v>
                </c:pt>
                <c:pt idx="27392">
                  <c:v>1361091600</c:v>
                </c:pt>
                <c:pt idx="27393">
                  <c:v>1361095200</c:v>
                </c:pt>
                <c:pt idx="27394">
                  <c:v>1361098800</c:v>
                </c:pt>
                <c:pt idx="27395">
                  <c:v>1361102400</c:v>
                </c:pt>
                <c:pt idx="27396">
                  <c:v>1361106000</c:v>
                </c:pt>
                <c:pt idx="27397">
                  <c:v>1361109600</c:v>
                </c:pt>
                <c:pt idx="27398">
                  <c:v>1361113200</c:v>
                </c:pt>
                <c:pt idx="27399">
                  <c:v>1361116800</c:v>
                </c:pt>
                <c:pt idx="27400">
                  <c:v>1361120400</c:v>
                </c:pt>
                <c:pt idx="27401">
                  <c:v>1361124000</c:v>
                </c:pt>
                <c:pt idx="27402">
                  <c:v>1361127600</c:v>
                </c:pt>
                <c:pt idx="27403">
                  <c:v>1361131200</c:v>
                </c:pt>
                <c:pt idx="27404">
                  <c:v>1361134800</c:v>
                </c:pt>
                <c:pt idx="27405">
                  <c:v>1361138400</c:v>
                </c:pt>
                <c:pt idx="27406">
                  <c:v>1361142000</c:v>
                </c:pt>
                <c:pt idx="27407">
                  <c:v>1361145600</c:v>
                </c:pt>
                <c:pt idx="27408">
                  <c:v>1361149200</c:v>
                </c:pt>
                <c:pt idx="27409">
                  <c:v>1361152800</c:v>
                </c:pt>
                <c:pt idx="27410">
                  <c:v>1361156400</c:v>
                </c:pt>
                <c:pt idx="27411">
                  <c:v>1361160000</c:v>
                </c:pt>
                <c:pt idx="27412">
                  <c:v>1361163600</c:v>
                </c:pt>
                <c:pt idx="27413">
                  <c:v>1361167200</c:v>
                </c:pt>
                <c:pt idx="27414">
                  <c:v>1361170800</c:v>
                </c:pt>
                <c:pt idx="27415">
                  <c:v>1361174400</c:v>
                </c:pt>
                <c:pt idx="27416">
                  <c:v>1361178000</c:v>
                </c:pt>
                <c:pt idx="27417">
                  <c:v>1361181600</c:v>
                </c:pt>
                <c:pt idx="27418">
                  <c:v>1361185200</c:v>
                </c:pt>
                <c:pt idx="27419">
                  <c:v>1361188800</c:v>
                </c:pt>
                <c:pt idx="27420">
                  <c:v>1361192400</c:v>
                </c:pt>
                <c:pt idx="27421">
                  <c:v>1361196000</c:v>
                </c:pt>
                <c:pt idx="27422">
                  <c:v>1361199600</c:v>
                </c:pt>
                <c:pt idx="27423">
                  <c:v>1361203200</c:v>
                </c:pt>
                <c:pt idx="27424">
                  <c:v>1361206800</c:v>
                </c:pt>
                <c:pt idx="27425">
                  <c:v>1361210400</c:v>
                </c:pt>
                <c:pt idx="27426">
                  <c:v>1361214000</c:v>
                </c:pt>
                <c:pt idx="27427">
                  <c:v>1361217600</c:v>
                </c:pt>
                <c:pt idx="27428">
                  <c:v>1361221200</c:v>
                </c:pt>
                <c:pt idx="27429">
                  <c:v>1361224800</c:v>
                </c:pt>
                <c:pt idx="27430">
                  <c:v>1361228400</c:v>
                </c:pt>
                <c:pt idx="27431">
                  <c:v>1361232000</c:v>
                </c:pt>
                <c:pt idx="27432">
                  <c:v>1361235600</c:v>
                </c:pt>
                <c:pt idx="27433">
                  <c:v>1361239200</c:v>
                </c:pt>
                <c:pt idx="27434">
                  <c:v>1361242800</c:v>
                </c:pt>
                <c:pt idx="27435">
                  <c:v>1361246400</c:v>
                </c:pt>
                <c:pt idx="27436">
                  <c:v>1361250000</c:v>
                </c:pt>
                <c:pt idx="27437">
                  <c:v>1361253600</c:v>
                </c:pt>
                <c:pt idx="27438">
                  <c:v>1361257200</c:v>
                </c:pt>
                <c:pt idx="27439">
                  <c:v>1361260800</c:v>
                </c:pt>
                <c:pt idx="27440">
                  <c:v>1361264400</c:v>
                </c:pt>
                <c:pt idx="27441">
                  <c:v>1361268000</c:v>
                </c:pt>
                <c:pt idx="27442">
                  <c:v>1361271600</c:v>
                </c:pt>
                <c:pt idx="27443">
                  <c:v>1361275200</c:v>
                </c:pt>
                <c:pt idx="27444">
                  <c:v>1361278800</c:v>
                </c:pt>
                <c:pt idx="27445">
                  <c:v>1361282400</c:v>
                </c:pt>
                <c:pt idx="27446">
                  <c:v>1361286000</c:v>
                </c:pt>
                <c:pt idx="27447">
                  <c:v>1361289600</c:v>
                </c:pt>
                <c:pt idx="27448">
                  <c:v>1361293200</c:v>
                </c:pt>
                <c:pt idx="27449">
                  <c:v>1361296800</c:v>
                </c:pt>
                <c:pt idx="27450">
                  <c:v>1361300400</c:v>
                </c:pt>
                <c:pt idx="27451">
                  <c:v>1361304000</c:v>
                </c:pt>
                <c:pt idx="27452">
                  <c:v>1361307600</c:v>
                </c:pt>
                <c:pt idx="27453">
                  <c:v>1361311200</c:v>
                </c:pt>
                <c:pt idx="27454">
                  <c:v>1361314800</c:v>
                </c:pt>
                <c:pt idx="27455">
                  <c:v>1361318400</c:v>
                </c:pt>
                <c:pt idx="27456">
                  <c:v>1361322000</c:v>
                </c:pt>
                <c:pt idx="27457">
                  <c:v>1361325600</c:v>
                </c:pt>
                <c:pt idx="27458">
                  <c:v>1361329200</c:v>
                </c:pt>
                <c:pt idx="27459">
                  <c:v>1361332800</c:v>
                </c:pt>
                <c:pt idx="27460">
                  <c:v>1361336400</c:v>
                </c:pt>
                <c:pt idx="27461">
                  <c:v>1361340000</c:v>
                </c:pt>
                <c:pt idx="27462">
                  <c:v>1361343600</c:v>
                </c:pt>
                <c:pt idx="27463">
                  <c:v>1361347200</c:v>
                </c:pt>
                <c:pt idx="27464">
                  <c:v>1361350800</c:v>
                </c:pt>
                <c:pt idx="27465">
                  <c:v>1361354400</c:v>
                </c:pt>
                <c:pt idx="27466">
                  <c:v>1361358000</c:v>
                </c:pt>
                <c:pt idx="27467">
                  <c:v>1361361600</c:v>
                </c:pt>
                <c:pt idx="27468">
                  <c:v>1361365200</c:v>
                </c:pt>
                <c:pt idx="27469">
                  <c:v>1361368800</c:v>
                </c:pt>
                <c:pt idx="27470">
                  <c:v>1361372400</c:v>
                </c:pt>
                <c:pt idx="27471">
                  <c:v>1361376000</c:v>
                </c:pt>
                <c:pt idx="27472">
                  <c:v>1361379600</c:v>
                </c:pt>
                <c:pt idx="27473">
                  <c:v>1361383200</c:v>
                </c:pt>
                <c:pt idx="27474">
                  <c:v>1361386800</c:v>
                </c:pt>
                <c:pt idx="27475">
                  <c:v>1361390400</c:v>
                </c:pt>
                <c:pt idx="27476">
                  <c:v>1361394000</c:v>
                </c:pt>
                <c:pt idx="27477">
                  <c:v>1361397600</c:v>
                </c:pt>
                <c:pt idx="27478">
                  <c:v>1361401200</c:v>
                </c:pt>
                <c:pt idx="27479">
                  <c:v>1361404800</c:v>
                </c:pt>
                <c:pt idx="27480">
                  <c:v>1361408400</c:v>
                </c:pt>
                <c:pt idx="27481">
                  <c:v>1361412000</c:v>
                </c:pt>
                <c:pt idx="27482">
                  <c:v>1361415600</c:v>
                </c:pt>
                <c:pt idx="27483">
                  <c:v>1361419200</c:v>
                </c:pt>
                <c:pt idx="27484">
                  <c:v>1361422800</c:v>
                </c:pt>
                <c:pt idx="27485">
                  <c:v>1361426400</c:v>
                </c:pt>
                <c:pt idx="27486">
                  <c:v>1361430000</c:v>
                </c:pt>
                <c:pt idx="27487">
                  <c:v>1361433600</c:v>
                </c:pt>
                <c:pt idx="27488">
                  <c:v>1361437200</c:v>
                </c:pt>
                <c:pt idx="27489">
                  <c:v>1361440800</c:v>
                </c:pt>
                <c:pt idx="27490">
                  <c:v>1361444400</c:v>
                </c:pt>
                <c:pt idx="27491">
                  <c:v>1361448000</c:v>
                </c:pt>
                <c:pt idx="27492">
                  <c:v>1361451600</c:v>
                </c:pt>
                <c:pt idx="27493">
                  <c:v>1361455200</c:v>
                </c:pt>
                <c:pt idx="27494">
                  <c:v>1361458800</c:v>
                </c:pt>
                <c:pt idx="27495">
                  <c:v>1361462400</c:v>
                </c:pt>
                <c:pt idx="27496">
                  <c:v>1361466000</c:v>
                </c:pt>
                <c:pt idx="27497">
                  <c:v>1361469600</c:v>
                </c:pt>
                <c:pt idx="27498">
                  <c:v>1361473200</c:v>
                </c:pt>
                <c:pt idx="27499">
                  <c:v>1361476800</c:v>
                </c:pt>
                <c:pt idx="27500">
                  <c:v>1361480400</c:v>
                </c:pt>
                <c:pt idx="27501">
                  <c:v>1361484000</c:v>
                </c:pt>
                <c:pt idx="27502">
                  <c:v>1361487600</c:v>
                </c:pt>
                <c:pt idx="27503">
                  <c:v>1361491200</c:v>
                </c:pt>
                <c:pt idx="27504">
                  <c:v>1361494800</c:v>
                </c:pt>
                <c:pt idx="27505">
                  <c:v>1361498400</c:v>
                </c:pt>
                <c:pt idx="27506">
                  <c:v>1361502000</c:v>
                </c:pt>
                <c:pt idx="27507">
                  <c:v>1361505600</c:v>
                </c:pt>
                <c:pt idx="27508">
                  <c:v>1361509200</c:v>
                </c:pt>
                <c:pt idx="27509">
                  <c:v>1361512800</c:v>
                </c:pt>
                <c:pt idx="27510">
                  <c:v>1361516400</c:v>
                </c:pt>
                <c:pt idx="27511">
                  <c:v>1361520000</c:v>
                </c:pt>
                <c:pt idx="27512">
                  <c:v>1361523600</c:v>
                </c:pt>
                <c:pt idx="27513">
                  <c:v>1361527200</c:v>
                </c:pt>
                <c:pt idx="27514">
                  <c:v>1361530800</c:v>
                </c:pt>
                <c:pt idx="27515">
                  <c:v>1361534400</c:v>
                </c:pt>
                <c:pt idx="27516">
                  <c:v>1361538000</c:v>
                </c:pt>
                <c:pt idx="27517">
                  <c:v>1361541600</c:v>
                </c:pt>
                <c:pt idx="27518">
                  <c:v>1361545200</c:v>
                </c:pt>
                <c:pt idx="27519">
                  <c:v>1361548800</c:v>
                </c:pt>
                <c:pt idx="27520">
                  <c:v>1361552400</c:v>
                </c:pt>
                <c:pt idx="27521">
                  <c:v>1361556000</c:v>
                </c:pt>
                <c:pt idx="27522">
                  <c:v>1361559600</c:v>
                </c:pt>
                <c:pt idx="27523">
                  <c:v>1361563200</c:v>
                </c:pt>
                <c:pt idx="27524">
                  <c:v>1361566800</c:v>
                </c:pt>
                <c:pt idx="27525">
                  <c:v>1361570400</c:v>
                </c:pt>
                <c:pt idx="27526">
                  <c:v>1361574000</c:v>
                </c:pt>
                <c:pt idx="27527">
                  <c:v>1361577600</c:v>
                </c:pt>
                <c:pt idx="27528">
                  <c:v>1361581200</c:v>
                </c:pt>
                <c:pt idx="27529">
                  <c:v>1361584800</c:v>
                </c:pt>
                <c:pt idx="27530">
                  <c:v>1361588400</c:v>
                </c:pt>
                <c:pt idx="27531">
                  <c:v>1361592000</c:v>
                </c:pt>
                <c:pt idx="27532">
                  <c:v>1361595600</c:v>
                </c:pt>
                <c:pt idx="27533">
                  <c:v>1361599200</c:v>
                </c:pt>
                <c:pt idx="27534">
                  <c:v>1361602800</c:v>
                </c:pt>
                <c:pt idx="27535">
                  <c:v>1361606400</c:v>
                </c:pt>
                <c:pt idx="27536">
                  <c:v>1361610000</c:v>
                </c:pt>
                <c:pt idx="27537">
                  <c:v>1361613600</c:v>
                </c:pt>
                <c:pt idx="27538">
                  <c:v>1361617200</c:v>
                </c:pt>
                <c:pt idx="27539">
                  <c:v>1361620800</c:v>
                </c:pt>
                <c:pt idx="27540">
                  <c:v>1361624400</c:v>
                </c:pt>
                <c:pt idx="27541">
                  <c:v>1361628000</c:v>
                </c:pt>
                <c:pt idx="27542">
                  <c:v>1361631600</c:v>
                </c:pt>
                <c:pt idx="27543">
                  <c:v>1361635200</c:v>
                </c:pt>
                <c:pt idx="27544">
                  <c:v>1361638800</c:v>
                </c:pt>
                <c:pt idx="27545">
                  <c:v>1361642400</c:v>
                </c:pt>
                <c:pt idx="27546">
                  <c:v>1361646000</c:v>
                </c:pt>
                <c:pt idx="27547">
                  <c:v>1361649600</c:v>
                </c:pt>
                <c:pt idx="27548">
                  <c:v>1361653200</c:v>
                </c:pt>
                <c:pt idx="27549">
                  <c:v>1361656800</c:v>
                </c:pt>
                <c:pt idx="27550">
                  <c:v>1361660400</c:v>
                </c:pt>
                <c:pt idx="27551">
                  <c:v>1361664000</c:v>
                </c:pt>
                <c:pt idx="27552">
                  <c:v>1361667600</c:v>
                </c:pt>
                <c:pt idx="27553">
                  <c:v>1361671200</c:v>
                </c:pt>
                <c:pt idx="27554">
                  <c:v>1361674800</c:v>
                </c:pt>
                <c:pt idx="27555">
                  <c:v>1361678400</c:v>
                </c:pt>
                <c:pt idx="27556">
                  <c:v>1361682000</c:v>
                </c:pt>
                <c:pt idx="27557">
                  <c:v>1361685600</c:v>
                </c:pt>
                <c:pt idx="27558">
                  <c:v>1361689200</c:v>
                </c:pt>
                <c:pt idx="27559">
                  <c:v>1361692800</c:v>
                </c:pt>
                <c:pt idx="27560">
                  <c:v>1361696400</c:v>
                </c:pt>
                <c:pt idx="27561">
                  <c:v>1361700000</c:v>
                </c:pt>
                <c:pt idx="27562">
                  <c:v>1361703600</c:v>
                </c:pt>
                <c:pt idx="27563">
                  <c:v>1361707200</c:v>
                </c:pt>
                <c:pt idx="27564">
                  <c:v>1361710800</c:v>
                </c:pt>
                <c:pt idx="27565">
                  <c:v>1361714400</c:v>
                </c:pt>
                <c:pt idx="27566">
                  <c:v>1361718000</c:v>
                </c:pt>
                <c:pt idx="27567">
                  <c:v>1361721600</c:v>
                </c:pt>
                <c:pt idx="27568">
                  <c:v>1361725200</c:v>
                </c:pt>
                <c:pt idx="27569">
                  <c:v>1361728800</c:v>
                </c:pt>
                <c:pt idx="27570">
                  <c:v>1361732400</c:v>
                </c:pt>
                <c:pt idx="27571">
                  <c:v>1361736000</c:v>
                </c:pt>
                <c:pt idx="27572">
                  <c:v>1361739600</c:v>
                </c:pt>
                <c:pt idx="27573">
                  <c:v>1361743200</c:v>
                </c:pt>
                <c:pt idx="27574">
                  <c:v>1361746800</c:v>
                </c:pt>
                <c:pt idx="27575">
                  <c:v>1361750400</c:v>
                </c:pt>
                <c:pt idx="27576">
                  <c:v>1361754000</c:v>
                </c:pt>
                <c:pt idx="27577">
                  <c:v>1361757600</c:v>
                </c:pt>
                <c:pt idx="27578">
                  <c:v>1361761200</c:v>
                </c:pt>
                <c:pt idx="27579">
                  <c:v>1361764800</c:v>
                </c:pt>
                <c:pt idx="27580">
                  <c:v>1361768400</c:v>
                </c:pt>
                <c:pt idx="27581">
                  <c:v>1361772000</c:v>
                </c:pt>
                <c:pt idx="27582">
                  <c:v>1361775600</c:v>
                </c:pt>
                <c:pt idx="27583">
                  <c:v>1361779200</c:v>
                </c:pt>
                <c:pt idx="27584">
                  <c:v>1361782800</c:v>
                </c:pt>
                <c:pt idx="27585">
                  <c:v>1361786400</c:v>
                </c:pt>
                <c:pt idx="27586">
                  <c:v>1361790000</c:v>
                </c:pt>
                <c:pt idx="27587">
                  <c:v>1361793600</c:v>
                </c:pt>
                <c:pt idx="27588">
                  <c:v>1361797200</c:v>
                </c:pt>
                <c:pt idx="27589">
                  <c:v>1361800800</c:v>
                </c:pt>
                <c:pt idx="27590">
                  <c:v>1361804400</c:v>
                </c:pt>
                <c:pt idx="27591">
                  <c:v>1361808000</c:v>
                </c:pt>
                <c:pt idx="27592">
                  <c:v>1361811600</c:v>
                </c:pt>
                <c:pt idx="27593">
                  <c:v>1361815200</c:v>
                </c:pt>
                <c:pt idx="27594">
                  <c:v>1361818800</c:v>
                </c:pt>
                <c:pt idx="27595">
                  <c:v>1361822400</c:v>
                </c:pt>
                <c:pt idx="27596">
                  <c:v>1361826000</c:v>
                </c:pt>
                <c:pt idx="27597">
                  <c:v>1361829600</c:v>
                </c:pt>
                <c:pt idx="27598">
                  <c:v>1361833200</c:v>
                </c:pt>
                <c:pt idx="27599">
                  <c:v>1361836800</c:v>
                </c:pt>
                <c:pt idx="27600">
                  <c:v>1361840400</c:v>
                </c:pt>
                <c:pt idx="27601">
                  <c:v>1361844000</c:v>
                </c:pt>
                <c:pt idx="27602">
                  <c:v>1361847600</c:v>
                </c:pt>
                <c:pt idx="27603">
                  <c:v>1361851200</c:v>
                </c:pt>
                <c:pt idx="27604">
                  <c:v>1361854800</c:v>
                </c:pt>
                <c:pt idx="27605">
                  <c:v>1361858400</c:v>
                </c:pt>
                <c:pt idx="27606">
                  <c:v>1361862000</c:v>
                </c:pt>
                <c:pt idx="27607">
                  <c:v>1361865600</c:v>
                </c:pt>
                <c:pt idx="27608">
                  <c:v>1361869200</c:v>
                </c:pt>
                <c:pt idx="27609">
                  <c:v>1361872800</c:v>
                </c:pt>
                <c:pt idx="27610">
                  <c:v>1361876400</c:v>
                </c:pt>
                <c:pt idx="27611">
                  <c:v>1361880000</c:v>
                </c:pt>
                <c:pt idx="27612">
                  <c:v>1361883600</c:v>
                </c:pt>
                <c:pt idx="27613">
                  <c:v>1361887200</c:v>
                </c:pt>
                <c:pt idx="27614">
                  <c:v>1361890800</c:v>
                </c:pt>
                <c:pt idx="27615">
                  <c:v>1361894400</c:v>
                </c:pt>
                <c:pt idx="27616">
                  <c:v>1361898000</c:v>
                </c:pt>
                <c:pt idx="27617">
                  <c:v>1361901600</c:v>
                </c:pt>
                <c:pt idx="27618">
                  <c:v>1361905200</c:v>
                </c:pt>
                <c:pt idx="27619">
                  <c:v>1361908800</c:v>
                </c:pt>
                <c:pt idx="27620">
                  <c:v>1361912400</c:v>
                </c:pt>
                <c:pt idx="27621">
                  <c:v>1361916000</c:v>
                </c:pt>
                <c:pt idx="27622">
                  <c:v>1361919600</c:v>
                </c:pt>
                <c:pt idx="27623">
                  <c:v>1361923200</c:v>
                </c:pt>
                <c:pt idx="27624">
                  <c:v>1361926800</c:v>
                </c:pt>
                <c:pt idx="27625">
                  <c:v>1361930400</c:v>
                </c:pt>
                <c:pt idx="27626">
                  <c:v>1361934000</c:v>
                </c:pt>
                <c:pt idx="27627">
                  <c:v>1361937600</c:v>
                </c:pt>
                <c:pt idx="27628">
                  <c:v>1361941200</c:v>
                </c:pt>
                <c:pt idx="27629">
                  <c:v>1361944800</c:v>
                </c:pt>
                <c:pt idx="27630">
                  <c:v>1361948400</c:v>
                </c:pt>
                <c:pt idx="27631">
                  <c:v>1361952000</c:v>
                </c:pt>
                <c:pt idx="27632">
                  <c:v>1361955600</c:v>
                </c:pt>
                <c:pt idx="27633">
                  <c:v>1361959200</c:v>
                </c:pt>
                <c:pt idx="27634">
                  <c:v>1361962800</c:v>
                </c:pt>
                <c:pt idx="27635">
                  <c:v>1361966400</c:v>
                </c:pt>
                <c:pt idx="27636">
                  <c:v>1361970000</c:v>
                </c:pt>
                <c:pt idx="27637">
                  <c:v>1361973600</c:v>
                </c:pt>
                <c:pt idx="27638">
                  <c:v>1361977200</c:v>
                </c:pt>
                <c:pt idx="27639">
                  <c:v>1361980800</c:v>
                </c:pt>
                <c:pt idx="27640">
                  <c:v>1361984400</c:v>
                </c:pt>
                <c:pt idx="27641">
                  <c:v>1361988000</c:v>
                </c:pt>
                <c:pt idx="27642">
                  <c:v>1361991600</c:v>
                </c:pt>
                <c:pt idx="27643">
                  <c:v>1361995200</c:v>
                </c:pt>
                <c:pt idx="27644">
                  <c:v>1361998800</c:v>
                </c:pt>
                <c:pt idx="27645">
                  <c:v>1362002400</c:v>
                </c:pt>
                <c:pt idx="27646">
                  <c:v>1362006000</c:v>
                </c:pt>
                <c:pt idx="27647">
                  <c:v>1362009600</c:v>
                </c:pt>
                <c:pt idx="27648">
                  <c:v>1362013200</c:v>
                </c:pt>
                <c:pt idx="27649">
                  <c:v>1362016800</c:v>
                </c:pt>
                <c:pt idx="27650">
                  <c:v>1362020400</c:v>
                </c:pt>
                <c:pt idx="27651">
                  <c:v>1362024000</c:v>
                </c:pt>
                <c:pt idx="27652">
                  <c:v>1362027600</c:v>
                </c:pt>
                <c:pt idx="27653">
                  <c:v>1362031200</c:v>
                </c:pt>
                <c:pt idx="27654">
                  <c:v>1362034800</c:v>
                </c:pt>
                <c:pt idx="27655">
                  <c:v>1362038400</c:v>
                </c:pt>
                <c:pt idx="27656">
                  <c:v>1362042000</c:v>
                </c:pt>
                <c:pt idx="27657">
                  <c:v>1362045600</c:v>
                </c:pt>
                <c:pt idx="27658">
                  <c:v>1362049200</c:v>
                </c:pt>
                <c:pt idx="27659">
                  <c:v>1362052800</c:v>
                </c:pt>
                <c:pt idx="27660">
                  <c:v>1362056400</c:v>
                </c:pt>
                <c:pt idx="27661">
                  <c:v>1362060000</c:v>
                </c:pt>
                <c:pt idx="27662">
                  <c:v>1362063600</c:v>
                </c:pt>
                <c:pt idx="27663">
                  <c:v>1362067200</c:v>
                </c:pt>
                <c:pt idx="27664">
                  <c:v>1362070800</c:v>
                </c:pt>
                <c:pt idx="27665">
                  <c:v>1362074400</c:v>
                </c:pt>
                <c:pt idx="27666">
                  <c:v>1362078000</c:v>
                </c:pt>
                <c:pt idx="27667">
                  <c:v>1362081600</c:v>
                </c:pt>
                <c:pt idx="27668">
                  <c:v>1362085200</c:v>
                </c:pt>
                <c:pt idx="27669">
                  <c:v>1362088800</c:v>
                </c:pt>
                <c:pt idx="27670">
                  <c:v>1362092400</c:v>
                </c:pt>
                <c:pt idx="27671">
                  <c:v>1362096000</c:v>
                </c:pt>
                <c:pt idx="27672">
                  <c:v>1362099600</c:v>
                </c:pt>
                <c:pt idx="27673">
                  <c:v>1362103200</c:v>
                </c:pt>
                <c:pt idx="27674">
                  <c:v>1362106800</c:v>
                </c:pt>
                <c:pt idx="27675">
                  <c:v>1362110400</c:v>
                </c:pt>
                <c:pt idx="27676">
                  <c:v>1362114000</c:v>
                </c:pt>
                <c:pt idx="27677">
                  <c:v>1362117600</c:v>
                </c:pt>
                <c:pt idx="27678">
                  <c:v>1362121200</c:v>
                </c:pt>
                <c:pt idx="27679">
                  <c:v>1362124800</c:v>
                </c:pt>
                <c:pt idx="27680">
                  <c:v>1362128400</c:v>
                </c:pt>
                <c:pt idx="27681">
                  <c:v>1362132000</c:v>
                </c:pt>
                <c:pt idx="27682">
                  <c:v>1362135600</c:v>
                </c:pt>
                <c:pt idx="27683">
                  <c:v>1362139200</c:v>
                </c:pt>
                <c:pt idx="27684">
                  <c:v>1362142800</c:v>
                </c:pt>
                <c:pt idx="27685">
                  <c:v>1362146400</c:v>
                </c:pt>
                <c:pt idx="27686">
                  <c:v>1362150000</c:v>
                </c:pt>
                <c:pt idx="27687">
                  <c:v>1362153600</c:v>
                </c:pt>
                <c:pt idx="27688">
                  <c:v>1362157200</c:v>
                </c:pt>
                <c:pt idx="27689">
                  <c:v>1362160800</c:v>
                </c:pt>
                <c:pt idx="27690">
                  <c:v>1362164400</c:v>
                </c:pt>
                <c:pt idx="27691">
                  <c:v>1362168000</c:v>
                </c:pt>
                <c:pt idx="27692">
                  <c:v>1362171600</c:v>
                </c:pt>
                <c:pt idx="27693">
                  <c:v>1362175200</c:v>
                </c:pt>
                <c:pt idx="27694">
                  <c:v>1362178800</c:v>
                </c:pt>
                <c:pt idx="27695">
                  <c:v>1362182400</c:v>
                </c:pt>
                <c:pt idx="27696">
                  <c:v>1362186000</c:v>
                </c:pt>
                <c:pt idx="27697">
                  <c:v>1362189600</c:v>
                </c:pt>
                <c:pt idx="27698">
                  <c:v>1362193200</c:v>
                </c:pt>
                <c:pt idx="27699">
                  <c:v>1362196800</c:v>
                </c:pt>
                <c:pt idx="27700">
                  <c:v>1362200400</c:v>
                </c:pt>
                <c:pt idx="27701">
                  <c:v>1362204000</c:v>
                </c:pt>
                <c:pt idx="27702">
                  <c:v>1362207600</c:v>
                </c:pt>
                <c:pt idx="27703">
                  <c:v>1362211200</c:v>
                </c:pt>
                <c:pt idx="27704">
                  <c:v>1362214800</c:v>
                </c:pt>
                <c:pt idx="27705">
                  <c:v>1362218400</c:v>
                </c:pt>
                <c:pt idx="27706">
                  <c:v>1362222000</c:v>
                </c:pt>
                <c:pt idx="27707">
                  <c:v>1362225600</c:v>
                </c:pt>
                <c:pt idx="27708">
                  <c:v>1362229200</c:v>
                </c:pt>
                <c:pt idx="27709">
                  <c:v>1362232800</c:v>
                </c:pt>
                <c:pt idx="27710">
                  <c:v>1362236400</c:v>
                </c:pt>
                <c:pt idx="27711">
                  <c:v>1362240000</c:v>
                </c:pt>
                <c:pt idx="27712">
                  <c:v>1362243600</c:v>
                </c:pt>
                <c:pt idx="27713">
                  <c:v>1362247200</c:v>
                </c:pt>
                <c:pt idx="27714">
                  <c:v>1362250800</c:v>
                </c:pt>
                <c:pt idx="27715">
                  <c:v>1362254400</c:v>
                </c:pt>
                <c:pt idx="27716">
                  <c:v>1362258000</c:v>
                </c:pt>
                <c:pt idx="27717">
                  <c:v>1362261600</c:v>
                </c:pt>
                <c:pt idx="27718">
                  <c:v>1362265200</c:v>
                </c:pt>
                <c:pt idx="27719">
                  <c:v>1362268800</c:v>
                </c:pt>
                <c:pt idx="27720">
                  <c:v>1362272400</c:v>
                </c:pt>
                <c:pt idx="27721">
                  <c:v>1362276000</c:v>
                </c:pt>
                <c:pt idx="27722">
                  <c:v>1362279600</c:v>
                </c:pt>
                <c:pt idx="27723">
                  <c:v>1362283200</c:v>
                </c:pt>
                <c:pt idx="27724">
                  <c:v>1362286800</c:v>
                </c:pt>
                <c:pt idx="27725">
                  <c:v>1362290400</c:v>
                </c:pt>
                <c:pt idx="27726">
                  <c:v>1362294000</c:v>
                </c:pt>
                <c:pt idx="27727">
                  <c:v>1362297600</c:v>
                </c:pt>
                <c:pt idx="27728">
                  <c:v>1362301200</c:v>
                </c:pt>
                <c:pt idx="27729">
                  <c:v>1362304800</c:v>
                </c:pt>
                <c:pt idx="27730">
                  <c:v>1362308400</c:v>
                </c:pt>
                <c:pt idx="27731">
                  <c:v>1362312000</c:v>
                </c:pt>
                <c:pt idx="27732">
                  <c:v>1362315600</c:v>
                </c:pt>
                <c:pt idx="27733">
                  <c:v>1362319200</c:v>
                </c:pt>
                <c:pt idx="27734">
                  <c:v>1362322800</c:v>
                </c:pt>
                <c:pt idx="27735">
                  <c:v>1362326400</c:v>
                </c:pt>
                <c:pt idx="27736">
                  <c:v>1362330000</c:v>
                </c:pt>
                <c:pt idx="27737">
                  <c:v>1362333600</c:v>
                </c:pt>
                <c:pt idx="27738">
                  <c:v>1362337200</c:v>
                </c:pt>
                <c:pt idx="27739">
                  <c:v>1362340800</c:v>
                </c:pt>
                <c:pt idx="27740">
                  <c:v>1362344400</c:v>
                </c:pt>
                <c:pt idx="27741">
                  <c:v>1362348000</c:v>
                </c:pt>
                <c:pt idx="27742">
                  <c:v>1362351600</c:v>
                </c:pt>
                <c:pt idx="27743">
                  <c:v>1362355200</c:v>
                </c:pt>
                <c:pt idx="27744">
                  <c:v>1362358800</c:v>
                </c:pt>
                <c:pt idx="27745">
                  <c:v>1362362400</c:v>
                </c:pt>
                <c:pt idx="27746">
                  <c:v>1362366000</c:v>
                </c:pt>
                <c:pt idx="27747">
                  <c:v>1362369600</c:v>
                </c:pt>
                <c:pt idx="27748">
                  <c:v>1362373200</c:v>
                </c:pt>
                <c:pt idx="27749">
                  <c:v>1362376800</c:v>
                </c:pt>
                <c:pt idx="27750">
                  <c:v>1362380400</c:v>
                </c:pt>
                <c:pt idx="27751">
                  <c:v>1362384000</c:v>
                </c:pt>
                <c:pt idx="27752">
                  <c:v>1362387600</c:v>
                </c:pt>
                <c:pt idx="27753">
                  <c:v>1362391200</c:v>
                </c:pt>
                <c:pt idx="27754">
                  <c:v>1362394800</c:v>
                </c:pt>
                <c:pt idx="27755">
                  <c:v>1362398400</c:v>
                </c:pt>
                <c:pt idx="27756">
                  <c:v>1362402000</c:v>
                </c:pt>
                <c:pt idx="27757">
                  <c:v>1362405600</c:v>
                </c:pt>
                <c:pt idx="27758">
                  <c:v>1362409200</c:v>
                </c:pt>
                <c:pt idx="27759">
                  <c:v>1362412800</c:v>
                </c:pt>
                <c:pt idx="27760">
                  <c:v>1362416400</c:v>
                </c:pt>
                <c:pt idx="27761">
                  <c:v>1362420000</c:v>
                </c:pt>
                <c:pt idx="27762">
                  <c:v>1362423600</c:v>
                </c:pt>
                <c:pt idx="27763">
                  <c:v>1362427200</c:v>
                </c:pt>
                <c:pt idx="27764">
                  <c:v>1362430800</c:v>
                </c:pt>
                <c:pt idx="27765">
                  <c:v>1362434400</c:v>
                </c:pt>
                <c:pt idx="27766">
                  <c:v>1362438000</c:v>
                </c:pt>
                <c:pt idx="27767">
                  <c:v>1362441600</c:v>
                </c:pt>
                <c:pt idx="27768">
                  <c:v>1362445200</c:v>
                </c:pt>
                <c:pt idx="27769">
                  <c:v>1362448800</c:v>
                </c:pt>
                <c:pt idx="27770">
                  <c:v>1362452400</c:v>
                </c:pt>
                <c:pt idx="27771">
                  <c:v>1362456000</c:v>
                </c:pt>
                <c:pt idx="27772">
                  <c:v>1362459600</c:v>
                </c:pt>
                <c:pt idx="27773">
                  <c:v>1362463200</c:v>
                </c:pt>
                <c:pt idx="27774">
                  <c:v>1362466800</c:v>
                </c:pt>
                <c:pt idx="27775">
                  <c:v>1362470400</c:v>
                </c:pt>
                <c:pt idx="27776">
                  <c:v>1362474000</c:v>
                </c:pt>
                <c:pt idx="27777">
                  <c:v>1362477600</c:v>
                </c:pt>
                <c:pt idx="27778">
                  <c:v>1362481200</c:v>
                </c:pt>
                <c:pt idx="27779">
                  <c:v>1362484800</c:v>
                </c:pt>
                <c:pt idx="27780">
                  <c:v>1362488400</c:v>
                </c:pt>
                <c:pt idx="27781">
                  <c:v>1362492000</c:v>
                </c:pt>
                <c:pt idx="27782">
                  <c:v>1362495600</c:v>
                </c:pt>
                <c:pt idx="27783">
                  <c:v>1362499200</c:v>
                </c:pt>
                <c:pt idx="27784">
                  <c:v>1362502800</c:v>
                </c:pt>
                <c:pt idx="27785">
                  <c:v>1362506400</c:v>
                </c:pt>
                <c:pt idx="27786">
                  <c:v>1362510000</c:v>
                </c:pt>
                <c:pt idx="27787">
                  <c:v>1362513600</c:v>
                </c:pt>
                <c:pt idx="27788">
                  <c:v>1362517200</c:v>
                </c:pt>
                <c:pt idx="27789">
                  <c:v>1362520800</c:v>
                </c:pt>
                <c:pt idx="27790">
                  <c:v>1362524400</c:v>
                </c:pt>
                <c:pt idx="27791">
                  <c:v>1362528000</c:v>
                </c:pt>
                <c:pt idx="27792">
                  <c:v>1362531600</c:v>
                </c:pt>
                <c:pt idx="27793">
                  <c:v>1362535200</c:v>
                </c:pt>
                <c:pt idx="27794">
                  <c:v>1362538800</c:v>
                </c:pt>
                <c:pt idx="27795">
                  <c:v>1362542400</c:v>
                </c:pt>
                <c:pt idx="27796">
                  <c:v>1362546000</c:v>
                </c:pt>
                <c:pt idx="27797">
                  <c:v>1362549600</c:v>
                </c:pt>
                <c:pt idx="27798">
                  <c:v>1362553200</c:v>
                </c:pt>
                <c:pt idx="27799">
                  <c:v>1362556800</c:v>
                </c:pt>
                <c:pt idx="27800">
                  <c:v>1362560400</c:v>
                </c:pt>
                <c:pt idx="27801">
                  <c:v>1362564000</c:v>
                </c:pt>
                <c:pt idx="27802">
                  <c:v>1362567600</c:v>
                </c:pt>
                <c:pt idx="27803">
                  <c:v>1362571200</c:v>
                </c:pt>
                <c:pt idx="27804">
                  <c:v>1362574800</c:v>
                </c:pt>
                <c:pt idx="27805">
                  <c:v>1362578400</c:v>
                </c:pt>
                <c:pt idx="27806">
                  <c:v>1362582000</c:v>
                </c:pt>
                <c:pt idx="27807">
                  <c:v>1362585600</c:v>
                </c:pt>
                <c:pt idx="27808">
                  <c:v>1362589200</c:v>
                </c:pt>
                <c:pt idx="27809">
                  <c:v>1362592800</c:v>
                </c:pt>
                <c:pt idx="27810">
                  <c:v>1362596400</c:v>
                </c:pt>
                <c:pt idx="27811">
                  <c:v>1362600000</c:v>
                </c:pt>
                <c:pt idx="27812">
                  <c:v>1362603600</c:v>
                </c:pt>
                <c:pt idx="27813">
                  <c:v>1362607200</c:v>
                </c:pt>
                <c:pt idx="27814">
                  <c:v>1362610800</c:v>
                </c:pt>
                <c:pt idx="27815">
                  <c:v>1362614400</c:v>
                </c:pt>
                <c:pt idx="27816">
                  <c:v>1362618000</c:v>
                </c:pt>
                <c:pt idx="27817">
                  <c:v>1362621600</c:v>
                </c:pt>
                <c:pt idx="27818">
                  <c:v>1362625200</c:v>
                </c:pt>
                <c:pt idx="27819">
                  <c:v>1362628800</c:v>
                </c:pt>
                <c:pt idx="27820">
                  <c:v>1362632400</c:v>
                </c:pt>
                <c:pt idx="27821">
                  <c:v>1362636000</c:v>
                </c:pt>
                <c:pt idx="27822">
                  <c:v>1362639600</c:v>
                </c:pt>
                <c:pt idx="27823">
                  <c:v>1362643200</c:v>
                </c:pt>
                <c:pt idx="27824">
                  <c:v>1362646800</c:v>
                </c:pt>
                <c:pt idx="27825">
                  <c:v>1362650400</c:v>
                </c:pt>
                <c:pt idx="27826">
                  <c:v>1362654000</c:v>
                </c:pt>
                <c:pt idx="27827">
                  <c:v>1362657600</c:v>
                </c:pt>
                <c:pt idx="27828">
                  <c:v>1362661200</c:v>
                </c:pt>
                <c:pt idx="27829">
                  <c:v>1362664800</c:v>
                </c:pt>
                <c:pt idx="27830">
                  <c:v>1362668400</c:v>
                </c:pt>
                <c:pt idx="27831">
                  <c:v>1362672000</c:v>
                </c:pt>
                <c:pt idx="27832">
                  <c:v>1362675600</c:v>
                </c:pt>
                <c:pt idx="27833">
                  <c:v>1362679200</c:v>
                </c:pt>
                <c:pt idx="27834">
                  <c:v>1362682800</c:v>
                </c:pt>
                <c:pt idx="27835">
                  <c:v>1362686400</c:v>
                </c:pt>
                <c:pt idx="27836">
                  <c:v>1362690000</c:v>
                </c:pt>
                <c:pt idx="27837">
                  <c:v>1362693600</c:v>
                </c:pt>
                <c:pt idx="27838">
                  <c:v>1362697200</c:v>
                </c:pt>
                <c:pt idx="27839">
                  <c:v>1362700800</c:v>
                </c:pt>
                <c:pt idx="27840">
                  <c:v>1362704400</c:v>
                </c:pt>
                <c:pt idx="27841">
                  <c:v>1362708000</c:v>
                </c:pt>
                <c:pt idx="27842">
                  <c:v>1362711600</c:v>
                </c:pt>
                <c:pt idx="27843">
                  <c:v>1362715200</c:v>
                </c:pt>
                <c:pt idx="27844">
                  <c:v>1362718800</c:v>
                </c:pt>
                <c:pt idx="27845">
                  <c:v>1362722400</c:v>
                </c:pt>
                <c:pt idx="27846">
                  <c:v>1362726000</c:v>
                </c:pt>
                <c:pt idx="27847">
                  <c:v>1362729600</c:v>
                </c:pt>
                <c:pt idx="27848">
                  <c:v>1362733200</c:v>
                </c:pt>
                <c:pt idx="27849">
                  <c:v>1362736800</c:v>
                </c:pt>
                <c:pt idx="27850">
                  <c:v>1362740400</c:v>
                </c:pt>
                <c:pt idx="27851">
                  <c:v>1362744000</c:v>
                </c:pt>
                <c:pt idx="27852">
                  <c:v>1362747600</c:v>
                </c:pt>
                <c:pt idx="27853">
                  <c:v>1362751200</c:v>
                </c:pt>
                <c:pt idx="27854">
                  <c:v>1362754800</c:v>
                </c:pt>
                <c:pt idx="27855">
                  <c:v>1362758400</c:v>
                </c:pt>
                <c:pt idx="27856">
                  <c:v>1362762000</c:v>
                </c:pt>
                <c:pt idx="27857">
                  <c:v>1362765600</c:v>
                </c:pt>
                <c:pt idx="27858">
                  <c:v>1362769200</c:v>
                </c:pt>
                <c:pt idx="27859">
                  <c:v>1362772800</c:v>
                </c:pt>
                <c:pt idx="27860">
                  <c:v>1362776400</c:v>
                </c:pt>
                <c:pt idx="27861">
                  <c:v>1362780000</c:v>
                </c:pt>
                <c:pt idx="27862">
                  <c:v>1362783600</c:v>
                </c:pt>
                <c:pt idx="27863">
                  <c:v>1362787200</c:v>
                </c:pt>
                <c:pt idx="27864">
                  <c:v>1362790800</c:v>
                </c:pt>
                <c:pt idx="27865">
                  <c:v>1362794400</c:v>
                </c:pt>
                <c:pt idx="27866">
                  <c:v>1362798000</c:v>
                </c:pt>
                <c:pt idx="27867">
                  <c:v>1362801600</c:v>
                </c:pt>
                <c:pt idx="27868">
                  <c:v>1362805200</c:v>
                </c:pt>
                <c:pt idx="27869">
                  <c:v>1362808800</c:v>
                </c:pt>
                <c:pt idx="27870">
                  <c:v>1362812400</c:v>
                </c:pt>
                <c:pt idx="27871">
                  <c:v>1362816000</c:v>
                </c:pt>
                <c:pt idx="27872">
                  <c:v>1362819600</c:v>
                </c:pt>
                <c:pt idx="27873">
                  <c:v>1362823200</c:v>
                </c:pt>
                <c:pt idx="27874">
                  <c:v>1362826800</c:v>
                </c:pt>
                <c:pt idx="27875">
                  <c:v>1362830400</c:v>
                </c:pt>
                <c:pt idx="27876">
                  <c:v>1362834000</c:v>
                </c:pt>
                <c:pt idx="27877">
                  <c:v>1362837600</c:v>
                </c:pt>
                <c:pt idx="27878">
                  <c:v>1362841200</c:v>
                </c:pt>
                <c:pt idx="27879">
                  <c:v>1362844800</c:v>
                </c:pt>
                <c:pt idx="27880">
                  <c:v>1362848400</c:v>
                </c:pt>
                <c:pt idx="27881">
                  <c:v>1362852000</c:v>
                </c:pt>
                <c:pt idx="27882">
                  <c:v>1362855600</c:v>
                </c:pt>
                <c:pt idx="27883">
                  <c:v>1362859200</c:v>
                </c:pt>
                <c:pt idx="27884">
                  <c:v>1362862800</c:v>
                </c:pt>
                <c:pt idx="27885">
                  <c:v>1362866400</c:v>
                </c:pt>
                <c:pt idx="27886">
                  <c:v>1362870000</c:v>
                </c:pt>
                <c:pt idx="27887">
                  <c:v>1362873600</c:v>
                </c:pt>
                <c:pt idx="27888">
                  <c:v>1362877200</c:v>
                </c:pt>
                <c:pt idx="27889">
                  <c:v>1362880800</c:v>
                </c:pt>
                <c:pt idx="27890">
                  <c:v>1362884400</c:v>
                </c:pt>
                <c:pt idx="27891">
                  <c:v>1362888000</c:v>
                </c:pt>
                <c:pt idx="27892">
                  <c:v>1362891600</c:v>
                </c:pt>
                <c:pt idx="27893">
                  <c:v>1362895200</c:v>
                </c:pt>
                <c:pt idx="27894">
                  <c:v>1362898800</c:v>
                </c:pt>
                <c:pt idx="27895">
                  <c:v>1362902400</c:v>
                </c:pt>
                <c:pt idx="27896">
                  <c:v>1362906000</c:v>
                </c:pt>
                <c:pt idx="27897">
                  <c:v>1362909600</c:v>
                </c:pt>
                <c:pt idx="27898">
                  <c:v>1362913200</c:v>
                </c:pt>
                <c:pt idx="27899">
                  <c:v>1362916800</c:v>
                </c:pt>
                <c:pt idx="27900">
                  <c:v>1362920400</c:v>
                </c:pt>
                <c:pt idx="27901">
                  <c:v>1362924000</c:v>
                </c:pt>
                <c:pt idx="27902">
                  <c:v>1362927600</c:v>
                </c:pt>
                <c:pt idx="27903">
                  <c:v>1362931200</c:v>
                </c:pt>
                <c:pt idx="27904">
                  <c:v>1362934800</c:v>
                </c:pt>
                <c:pt idx="27905">
                  <c:v>1362938400</c:v>
                </c:pt>
                <c:pt idx="27906">
                  <c:v>1362942000</c:v>
                </c:pt>
                <c:pt idx="27907">
                  <c:v>1362945600</c:v>
                </c:pt>
                <c:pt idx="27908">
                  <c:v>1362949200</c:v>
                </c:pt>
                <c:pt idx="27909">
                  <c:v>1362952800</c:v>
                </c:pt>
                <c:pt idx="27910">
                  <c:v>1362956400</c:v>
                </c:pt>
                <c:pt idx="27911">
                  <c:v>1362960000</c:v>
                </c:pt>
                <c:pt idx="27912">
                  <c:v>1362963600</c:v>
                </c:pt>
                <c:pt idx="27913">
                  <c:v>1362967200</c:v>
                </c:pt>
                <c:pt idx="27914">
                  <c:v>1362970800</c:v>
                </c:pt>
                <c:pt idx="27915">
                  <c:v>1362974400</c:v>
                </c:pt>
                <c:pt idx="27916">
                  <c:v>1362978000</c:v>
                </c:pt>
                <c:pt idx="27917">
                  <c:v>1362981600</c:v>
                </c:pt>
                <c:pt idx="27918">
                  <c:v>1362985200</c:v>
                </c:pt>
                <c:pt idx="27919">
                  <c:v>1362988800</c:v>
                </c:pt>
                <c:pt idx="27920">
                  <c:v>1362992400</c:v>
                </c:pt>
                <c:pt idx="27921">
                  <c:v>1362996000</c:v>
                </c:pt>
                <c:pt idx="27922">
                  <c:v>1362999600</c:v>
                </c:pt>
                <c:pt idx="27923">
                  <c:v>1363003200</c:v>
                </c:pt>
                <c:pt idx="27924">
                  <c:v>1363006800</c:v>
                </c:pt>
                <c:pt idx="27925">
                  <c:v>1363010400</c:v>
                </c:pt>
                <c:pt idx="27926">
                  <c:v>1363014000</c:v>
                </c:pt>
                <c:pt idx="27927">
                  <c:v>1363017600</c:v>
                </c:pt>
                <c:pt idx="27928">
                  <c:v>1363021200</c:v>
                </c:pt>
                <c:pt idx="27929">
                  <c:v>1363024800</c:v>
                </c:pt>
                <c:pt idx="27930">
                  <c:v>1363028400</c:v>
                </c:pt>
                <c:pt idx="27931">
                  <c:v>1363032000</c:v>
                </c:pt>
                <c:pt idx="27932">
                  <c:v>1363035600</c:v>
                </c:pt>
                <c:pt idx="27933">
                  <c:v>1363039200</c:v>
                </c:pt>
                <c:pt idx="27934">
                  <c:v>1363042800</c:v>
                </c:pt>
                <c:pt idx="27935">
                  <c:v>1363046400</c:v>
                </c:pt>
                <c:pt idx="27936">
                  <c:v>1363050000</c:v>
                </c:pt>
                <c:pt idx="27937">
                  <c:v>1363053600</c:v>
                </c:pt>
                <c:pt idx="27938">
                  <c:v>1363057200</c:v>
                </c:pt>
                <c:pt idx="27939">
                  <c:v>1363060800</c:v>
                </c:pt>
                <c:pt idx="27940">
                  <c:v>1363064400</c:v>
                </c:pt>
                <c:pt idx="27941">
                  <c:v>1363068000</c:v>
                </c:pt>
                <c:pt idx="27942">
                  <c:v>1363071600</c:v>
                </c:pt>
                <c:pt idx="27943">
                  <c:v>1363075200</c:v>
                </c:pt>
                <c:pt idx="27944">
                  <c:v>1363078800</c:v>
                </c:pt>
                <c:pt idx="27945">
                  <c:v>1363082400</c:v>
                </c:pt>
                <c:pt idx="27946">
                  <c:v>1363086000</c:v>
                </c:pt>
                <c:pt idx="27947">
                  <c:v>1363089600</c:v>
                </c:pt>
                <c:pt idx="27948">
                  <c:v>1363093200</c:v>
                </c:pt>
                <c:pt idx="27949">
                  <c:v>1363096800</c:v>
                </c:pt>
                <c:pt idx="27950">
                  <c:v>1363100400</c:v>
                </c:pt>
                <c:pt idx="27951">
                  <c:v>1363104000</c:v>
                </c:pt>
                <c:pt idx="27952">
                  <c:v>1363107600</c:v>
                </c:pt>
                <c:pt idx="27953">
                  <c:v>1363111200</c:v>
                </c:pt>
                <c:pt idx="27954">
                  <c:v>1363114800</c:v>
                </c:pt>
                <c:pt idx="27955">
                  <c:v>1363118400</c:v>
                </c:pt>
                <c:pt idx="27956">
                  <c:v>1363122000</c:v>
                </c:pt>
                <c:pt idx="27957">
                  <c:v>1363125600</c:v>
                </c:pt>
                <c:pt idx="27958">
                  <c:v>1363129200</c:v>
                </c:pt>
                <c:pt idx="27959">
                  <c:v>1363132800</c:v>
                </c:pt>
                <c:pt idx="27960">
                  <c:v>1363136400</c:v>
                </c:pt>
                <c:pt idx="27961">
                  <c:v>1363140000</c:v>
                </c:pt>
                <c:pt idx="27962">
                  <c:v>1363143600</c:v>
                </c:pt>
                <c:pt idx="27963">
                  <c:v>1363147200</c:v>
                </c:pt>
                <c:pt idx="27964">
                  <c:v>1363150800</c:v>
                </c:pt>
                <c:pt idx="27965">
                  <c:v>1363154400</c:v>
                </c:pt>
                <c:pt idx="27966">
                  <c:v>1363158000</c:v>
                </c:pt>
                <c:pt idx="27967">
                  <c:v>1363161600</c:v>
                </c:pt>
                <c:pt idx="27968">
                  <c:v>1363165200</c:v>
                </c:pt>
                <c:pt idx="27969">
                  <c:v>1363168800</c:v>
                </c:pt>
                <c:pt idx="27970">
                  <c:v>1363172400</c:v>
                </c:pt>
                <c:pt idx="27971">
                  <c:v>1363176000</c:v>
                </c:pt>
                <c:pt idx="27972">
                  <c:v>1363179600</c:v>
                </c:pt>
                <c:pt idx="27973">
                  <c:v>1363183200</c:v>
                </c:pt>
                <c:pt idx="27974">
                  <c:v>1363186800</c:v>
                </c:pt>
                <c:pt idx="27975">
                  <c:v>1363190400</c:v>
                </c:pt>
                <c:pt idx="27976">
                  <c:v>1363194000</c:v>
                </c:pt>
                <c:pt idx="27977">
                  <c:v>1363197600</c:v>
                </c:pt>
                <c:pt idx="27978">
                  <c:v>1363201200</c:v>
                </c:pt>
                <c:pt idx="27979">
                  <c:v>1363204800</c:v>
                </c:pt>
                <c:pt idx="27980">
                  <c:v>1363208400</c:v>
                </c:pt>
                <c:pt idx="27981">
                  <c:v>1363212000</c:v>
                </c:pt>
                <c:pt idx="27982">
                  <c:v>1363215600</c:v>
                </c:pt>
                <c:pt idx="27983">
                  <c:v>1363219200</c:v>
                </c:pt>
                <c:pt idx="27984">
                  <c:v>1363222800</c:v>
                </c:pt>
                <c:pt idx="27985">
                  <c:v>1363226400</c:v>
                </c:pt>
                <c:pt idx="27986">
                  <c:v>1363230000</c:v>
                </c:pt>
                <c:pt idx="27987">
                  <c:v>1363233600</c:v>
                </c:pt>
                <c:pt idx="27988">
                  <c:v>1363237200</c:v>
                </c:pt>
                <c:pt idx="27989">
                  <c:v>1363240800</c:v>
                </c:pt>
                <c:pt idx="27990">
                  <c:v>1363244400</c:v>
                </c:pt>
                <c:pt idx="27991">
                  <c:v>1363248000</c:v>
                </c:pt>
                <c:pt idx="27992">
                  <c:v>1363251600</c:v>
                </c:pt>
                <c:pt idx="27993">
                  <c:v>1363255200</c:v>
                </c:pt>
                <c:pt idx="27994">
                  <c:v>1363258800</c:v>
                </c:pt>
                <c:pt idx="27995">
                  <c:v>1363262400</c:v>
                </c:pt>
                <c:pt idx="27996">
                  <c:v>1363266000</c:v>
                </c:pt>
                <c:pt idx="27997">
                  <c:v>1363269600</c:v>
                </c:pt>
                <c:pt idx="27998">
                  <c:v>1363273200</c:v>
                </c:pt>
                <c:pt idx="27999">
                  <c:v>1363276800</c:v>
                </c:pt>
                <c:pt idx="28000">
                  <c:v>1363280400</c:v>
                </c:pt>
                <c:pt idx="28001">
                  <c:v>1363284000</c:v>
                </c:pt>
                <c:pt idx="28002">
                  <c:v>1363287600</c:v>
                </c:pt>
                <c:pt idx="28003">
                  <c:v>1363291200</c:v>
                </c:pt>
                <c:pt idx="28004">
                  <c:v>1363294800</c:v>
                </c:pt>
                <c:pt idx="28005">
                  <c:v>1363298400</c:v>
                </c:pt>
                <c:pt idx="28006">
                  <c:v>1363302000</c:v>
                </c:pt>
                <c:pt idx="28007">
                  <c:v>1363305600</c:v>
                </c:pt>
                <c:pt idx="28008">
                  <c:v>1363309200</c:v>
                </c:pt>
                <c:pt idx="28009">
                  <c:v>1363312800</c:v>
                </c:pt>
                <c:pt idx="28010">
                  <c:v>1363316400</c:v>
                </c:pt>
                <c:pt idx="28011">
                  <c:v>1363320000</c:v>
                </c:pt>
                <c:pt idx="28012">
                  <c:v>1363323600</c:v>
                </c:pt>
                <c:pt idx="28013">
                  <c:v>1363327200</c:v>
                </c:pt>
                <c:pt idx="28014">
                  <c:v>1363330800</c:v>
                </c:pt>
                <c:pt idx="28015">
                  <c:v>1363334400</c:v>
                </c:pt>
                <c:pt idx="28016">
                  <c:v>1363338000</c:v>
                </c:pt>
                <c:pt idx="28017">
                  <c:v>1363341600</c:v>
                </c:pt>
                <c:pt idx="28018">
                  <c:v>1363345200</c:v>
                </c:pt>
                <c:pt idx="28019">
                  <c:v>1363348800</c:v>
                </c:pt>
                <c:pt idx="28020">
                  <c:v>1363352400</c:v>
                </c:pt>
                <c:pt idx="28021">
                  <c:v>1363356000</c:v>
                </c:pt>
                <c:pt idx="28022">
                  <c:v>1363359600</c:v>
                </c:pt>
                <c:pt idx="28023">
                  <c:v>1363363200</c:v>
                </c:pt>
                <c:pt idx="28024">
                  <c:v>1363366800</c:v>
                </c:pt>
                <c:pt idx="28025">
                  <c:v>1363370400</c:v>
                </c:pt>
                <c:pt idx="28026">
                  <c:v>1363374000</c:v>
                </c:pt>
                <c:pt idx="28027">
                  <c:v>1363377600</c:v>
                </c:pt>
                <c:pt idx="28028">
                  <c:v>1363381200</c:v>
                </c:pt>
                <c:pt idx="28029">
                  <c:v>1363384800</c:v>
                </c:pt>
                <c:pt idx="28030">
                  <c:v>1363388400</c:v>
                </c:pt>
                <c:pt idx="28031">
                  <c:v>1363392000</c:v>
                </c:pt>
                <c:pt idx="28032">
                  <c:v>1363395600</c:v>
                </c:pt>
                <c:pt idx="28033">
                  <c:v>1363399200</c:v>
                </c:pt>
                <c:pt idx="28034">
                  <c:v>1363402800</c:v>
                </c:pt>
                <c:pt idx="28035">
                  <c:v>1363406400</c:v>
                </c:pt>
                <c:pt idx="28036">
                  <c:v>1363410000</c:v>
                </c:pt>
                <c:pt idx="28037">
                  <c:v>1363413600</c:v>
                </c:pt>
                <c:pt idx="28038">
                  <c:v>1363417200</c:v>
                </c:pt>
                <c:pt idx="28039">
                  <c:v>1363420800</c:v>
                </c:pt>
                <c:pt idx="28040">
                  <c:v>1363424400</c:v>
                </c:pt>
                <c:pt idx="28041">
                  <c:v>1363428000</c:v>
                </c:pt>
                <c:pt idx="28042">
                  <c:v>1363431600</c:v>
                </c:pt>
                <c:pt idx="28043">
                  <c:v>1363435200</c:v>
                </c:pt>
                <c:pt idx="28044">
                  <c:v>1363438800</c:v>
                </c:pt>
                <c:pt idx="28045">
                  <c:v>1363442400</c:v>
                </c:pt>
                <c:pt idx="28046">
                  <c:v>1363446000</c:v>
                </c:pt>
                <c:pt idx="28047">
                  <c:v>1363449600</c:v>
                </c:pt>
                <c:pt idx="28048">
                  <c:v>1363453200</c:v>
                </c:pt>
                <c:pt idx="28049">
                  <c:v>1363456800</c:v>
                </c:pt>
                <c:pt idx="28050">
                  <c:v>1363460400</c:v>
                </c:pt>
                <c:pt idx="28051">
                  <c:v>1363464000</c:v>
                </c:pt>
                <c:pt idx="28052">
                  <c:v>1363467600</c:v>
                </c:pt>
                <c:pt idx="28053">
                  <c:v>1363471200</c:v>
                </c:pt>
                <c:pt idx="28054">
                  <c:v>1363474800</c:v>
                </c:pt>
                <c:pt idx="28055">
                  <c:v>1363478400</c:v>
                </c:pt>
                <c:pt idx="28056">
                  <c:v>1363482000</c:v>
                </c:pt>
                <c:pt idx="28057">
                  <c:v>1363485600</c:v>
                </c:pt>
                <c:pt idx="28058">
                  <c:v>1363489200</c:v>
                </c:pt>
                <c:pt idx="28059">
                  <c:v>1363492800</c:v>
                </c:pt>
                <c:pt idx="28060">
                  <c:v>1363496400</c:v>
                </c:pt>
                <c:pt idx="28061">
                  <c:v>1363500000</c:v>
                </c:pt>
                <c:pt idx="28062">
                  <c:v>1363503600</c:v>
                </c:pt>
                <c:pt idx="28063">
                  <c:v>1363507200</c:v>
                </c:pt>
                <c:pt idx="28064">
                  <c:v>1363510800</c:v>
                </c:pt>
                <c:pt idx="28065">
                  <c:v>1363514400</c:v>
                </c:pt>
                <c:pt idx="28066">
                  <c:v>1363518000</c:v>
                </c:pt>
                <c:pt idx="28067">
                  <c:v>1363521600</c:v>
                </c:pt>
                <c:pt idx="28068">
                  <c:v>1363525200</c:v>
                </c:pt>
                <c:pt idx="28069">
                  <c:v>1363528800</c:v>
                </c:pt>
                <c:pt idx="28070">
                  <c:v>1363532400</c:v>
                </c:pt>
                <c:pt idx="28071">
                  <c:v>1363536000</c:v>
                </c:pt>
                <c:pt idx="28072">
                  <c:v>1363539600</c:v>
                </c:pt>
                <c:pt idx="28073">
                  <c:v>1363543200</c:v>
                </c:pt>
                <c:pt idx="28074">
                  <c:v>1363546800</c:v>
                </c:pt>
                <c:pt idx="28075">
                  <c:v>1363550400</c:v>
                </c:pt>
                <c:pt idx="28076">
                  <c:v>1363554000</c:v>
                </c:pt>
                <c:pt idx="28077">
                  <c:v>1363557600</c:v>
                </c:pt>
                <c:pt idx="28078">
                  <c:v>1363561200</c:v>
                </c:pt>
                <c:pt idx="28079">
                  <c:v>1363564800</c:v>
                </c:pt>
                <c:pt idx="28080">
                  <c:v>1363568400</c:v>
                </c:pt>
                <c:pt idx="28081">
                  <c:v>1363572000</c:v>
                </c:pt>
                <c:pt idx="28082">
                  <c:v>1363575600</c:v>
                </c:pt>
                <c:pt idx="28083">
                  <c:v>1363579200</c:v>
                </c:pt>
                <c:pt idx="28084">
                  <c:v>1363582800</c:v>
                </c:pt>
                <c:pt idx="28085">
                  <c:v>1363586400</c:v>
                </c:pt>
                <c:pt idx="28086">
                  <c:v>1363590000</c:v>
                </c:pt>
                <c:pt idx="28087">
                  <c:v>1363593600</c:v>
                </c:pt>
                <c:pt idx="28088">
                  <c:v>1363597200</c:v>
                </c:pt>
                <c:pt idx="28089">
                  <c:v>1363600800</c:v>
                </c:pt>
                <c:pt idx="28090">
                  <c:v>1363604400</c:v>
                </c:pt>
                <c:pt idx="28091">
                  <c:v>1363608000</c:v>
                </c:pt>
                <c:pt idx="28092">
                  <c:v>1363611600</c:v>
                </c:pt>
                <c:pt idx="28093">
                  <c:v>1363615200</c:v>
                </c:pt>
                <c:pt idx="28094">
                  <c:v>1363618800</c:v>
                </c:pt>
                <c:pt idx="28095">
                  <c:v>1363622400</c:v>
                </c:pt>
                <c:pt idx="28096">
                  <c:v>1363626000</c:v>
                </c:pt>
                <c:pt idx="28097">
                  <c:v>1363629600</c:v>
                </c:pt>
                <c:pt idx="28098">
                  <c:v>1363633200</c:v>
                </c:pt>
                <c:pt idx="28099">
                  <c:v>1363636800</c:v>
                </c:pt>
                <c:pt idx="28100">
                  <c:v>1363640400</c:v>
                </c:pt>
                <c:pt idx="28101">
                  <c:v>1363644000</c:v>
                </c:pt>
                <c:pt idx="28102">
                  <c:v>1363647600</c:v>
                </c:pt>
                <c:pt idx="28103">
                  <c:v>1363651200</c:v>
                </c:pt>
                <c:pt idx="28104">
                  <c:v>1363654800</c:v>
                </c:pt>
                <c:pt idx="28105">
                  <c:v>1363658400</c:v>
                </c:pt>
                <c:pt idx="28106">
                  <c:v>1363662000</c:v>
                </c:pt>
                <c:pt idx="28107">
                  <c:v>1363665600</c:v>
                </c:pt>
                <c:pt idx="28108">
                  <c:v>1363669200</c:v>
                </c:pt>
                <c:pt idx="28109">
                  <c:v>1363672800</c:v>
                </c:pt>
                <c:pt idx="28110">
                  <c:v>1363676400</c:v>
                </c:pt>
                <c:pt idx="28111">
                  <c:v>1363680000</c:v>
                </c:pt>
                <c:pt idx="28112">
                  <c:v>1363683600</c:v>
                </c:pt>
                <c:pt idx="28113">
                  <c:v>1363687200</c:v>
                </c:pt>
                <c:pt idx="28114">
                  <c:v>1363690800</c:v>
                </c:pt>
                <c:pt idx="28115">
                  <c:v>1363694400</c:v>
                </c:pt>
                <c:pt idx="28116">
                  <c:v>1363698000</c:v>
                </c:pt>
                <c:pt idx="28117">
                  <c:v>1363701600</c:v>
                </c:pt>
                <c:pt idx="28118">
                  <c:v>1363705200</c:v>
                </c:pt>
                <c:pt idx="28119">
                  <c:v>1363708800</c:v>
                </c:pt>
                <c:pt idx="28120">
                  <c:v>1363712400</c:v>
                </c:pt>
                <c:pt idx="28121">
                  <c:v>1363716000</c:v>
                </c:pt>
                <c:pt idx="28122">
                  <c:v>1363719600</c:v>
                </c:pt>
                <c:pt idx="28123">
                  <c:v>1363723200</c:v>
                </c:pt>
                <c:pt idx="28124">
                  <c:v>1363726800</c:v>
                </c:pt>
                <c:pt idx="28125">
                  <c:v>1363730400</c:v>
                </c:pt>
                <c:pt idx="28126">
                  <c:v>1363734000</c:v>
                </c:pt>
                <c:pt idx="28127">
                  <c:v>1363737600</c:v>
                </c:pt>
                <c:pt idx="28128">
                  <c:v>1363741200</c:v>
                </c:pt>
                <c:pt idx="28129">
                  <c:v>1363744800</c:v>
                </c:pt>
                <c:pt idx="28130">
                  <c:v>1363748400</c:v>
                </c:pt>
                <c:pt idx="28131">
                  <c:v>1363752000</c:v>
                </c:pt>
                <c:pt idx="28132">
                  <c:v>1363755600</c:v>
                </c:pt>
                <c:pt idx="28133">
                  <c:v>1363759200</c:v>
                </c:pt>
                <c:pt idx="28134">
                  <c:v>1363762800</c:v>
                </c:pt>
                <c:pt idx="28135">
                  <c:v>1363766400</c:v>
                </c:pt>
                <c:pt idx="28136">
                  <c:v>1363770000</c:v>
                </c:pt>
                <c:pt idx="28137">
                  <c:v>1363773600</c:v>
                </c:pt>
                <c:pt idx="28138">
                  <c:v>1363777200</c:v>
                </c:pt>
                <c:pt idx="28139">
                  <c:v>1363780800</c:v>
                </c:pt>
                <c:pt idx="28140">
                  <c:v>1363784400</c:v>
                </c:pt>
                <c:pt idx="28141">
                  <c:v>1363788000</c:v>
                </c:pt>
                <c:pt idx="28142">
                  <c:v>1363791600</c:v>
                </c:pt>
                <c:pt idx="28143">
                  <c:v>1363795200</c:v>
                </c:pt>
                <c:pt idx="28144">
                  <c:v>1363798800</c:v>
                </c:pt>
                <c:pt idx="28145">
                  <c:v>1363802400</c:v>
                </c:pt>
                <c:pt idx="28146">
                  <c:v>1363806000</c:v>
                </c:pt>
                <c:pt idx="28147">
                  <c:v>1363809600</c:v>
                </c:pt>
                <c:pt idx="28148">
                  <c:v>1363813200</c:v>
                </c:pt>
                <c:pt idx="28149">
                  <c:v>1363816800</c:v>
                </c:pt>
                <c:pt idx="28150">
                  <c:v>1363820400</c:v>
                </c:pt>
                <c:pt idx="28151">
                  <c:v>1363824000</c:v>
                </c:pt>
                <c:pt idx="28152">
                  <c:v>1363827600</c:v>
                </c:pt>
                <c:pt idx="28153">
                  <c:v>1363831200</c:v>
                </c:pt>
                <c:pt idx="28154">
                  <c:v>1363834800</c:v>
                </c:pt>
                <c:pt idx="28155">
                  <c:v>1363838400</c:v>
                </c:pt>
                <c:pt idx="28156">
                  <c:v>1363842000</c:v>
                </c:pt>
                <c:pt idx="28157">
                  <c:v>1363845600</c:v>
                </c:pt>
                <c:pt idx="28158">
                  <c:v>1363849200</c:v>
                </c:pt>
                <c:pt idx="28159">
                  <c:v>1363852800</c:v>
                </c:pt>
                <c:pt idx="28160">
                  <c:v>1363856400</c:v>
                </c:pt>
                <c:pt idx="28161">
                  <c:v>1363860000</c:v>
                </c:pt>
                <c:pt idx="28162">
                  <c:v>1363863600</c:v>
                </c:pt>
                <c:pt idx="28163">
                  <c:v>1363867200</c:v>
                </c:pt>
                <c:pt idx="28164">
                  <c:v>1363870800</c:v>
                </c:pt>
                <c:pt idx="28165">
                  <c:v>1363874400</c:v>
                </c:pt>
                <c:pt idx="28166">
                  <c:v>1363878000</c:v>
                </c:pt>
                <c:pt idx="28167">
                  <c:v>1363881600</c:v>
                </c:pt>
                <c:pt idx="28168">
                  <c:v>1363885200</c:v>
                </c:pt>
                <c:pt idx="28169">
                  <c:v>1363888800</c:v>
                </c:pt>
                <c:pt idx="28170">
                  <c:v>1363892400</c:v>
                </c:pt>
                <c:pt idx="28171">
                  <c:v>1363896000</c:v>
                </c:pt>
                <c:pt idx="28172">
                  <c:v>1363899600</c:v>
                </c:pt>
                <c:pt idx="28173">
                  <c:v>1363903200</c:v>
                </c:pt>
                <c:pt idx="28174">
                  <c:v>1363906800</c:v>
                </c:pt>
                <c:pt idx="28175">
                  <c:v>1363910400</c:v>
                </c:pt>
                <c:pt idx="28176">
                  <c:v>1363914000</c:v>
                </c:pt>
                <c:pt idx="28177">
                  <c:v>1363917600</c:v>
                </c:pt>
                <c:pt idx="28178">
                  <c:v>1363921200</c:v>
                </c:pt>
                <c:pt idx="28179">
                  <c:v>1363924800</c:v>
                </c:pt>
                <c:pt idx="28180">
                  <c:v>1363928400</c:v>
                </c:pt>
                <c:pt idx="28181">
                  <c:v>1363932000</c:v>
                </c:pt>
                <c:pt idx="28182">
                  <c:v>1363935600</c:v>
                </c:pt>
                <c:pt idx="28183">
                  <c:v>1363939200</c:v>
                </c:pt>
                <c:pt idx="28184">
                  <c:v>1363942800</c:v>
                </c:pt>
                <c:pt idx="28185">
                  <c:v>1363946400</c:v>
                </c:pt>
                <c:pt idx="28186">
                  <c:v>1363950000</c:v>
                </c:pt>
                <c:pt idx="28187">
                  <c:v>1363953600</c:v>
                </c:pt>
                <c:pt idx="28188">
                  <c:v>1363957200</c:v>
                </c:pt>
                <c:pt idx="28189">
                  <c:v>1363960800</c:v>
                </c:pt>
                <c:pt idx="28190">
                  <c:v>1363964400</c:v>
                </c:pt>
                <c:pt idx="28191">
                  <c:v>1363968000</c:v>
                </c:pt>
                <c:pt idx="28192">
                  <c:v>1363971600</c:v>
                </c:pt>
                <c:pt idx="28193">
                  <c:v>1363975200</c:v>
                </c:pt>
                <c:pt idx="28194">
                  <c:v>1363978800</c:v>
                </c:pt>
                <c:pt idx="28195">
                  <c:v>1363982400</c:v>
                </c:pt>
                <c:pt idx="28196">
                  <c:v>1363986000</c:v>
                </c:pt>
                <c:pt idx="28197">
                  <c:v>1363989600</c:v>
                </c:pt>
                <c:pt idx="28198">
                  <c:v>1363993200</c:v>
                </c:pt>
                <c:pt idx="28199">
                  <c:v>1363996800</c:v>
                </c:pt>
                <c:pt idx="28200">
                  <c:v>1364000400</c:v>
                </c:pt>
                <c:pt idx="28201">
                  <c:v>1364004000</c:v>
                </c:pt>
                <c:pt idx="28202">
                  <c:v>1364007600</c:v>
                </c:pt>
                <c:pt idx="28203">
                  <c:v>1364011200</c:v>
                </c:pt>
                <c:pt idx="28204">
                  <c:v>1364014800</c:v>
                </c:pt>
                <c:pt idx="28205">
                  <c:v>1364018400</c:v>
                </c:pt>
                <c:pt idx="28206">
                  <c:v>1364022000</c:v>
                </c:pt>
                <c:pt idx="28207">
                  <c:v>1364025600</c:v>
                </c:pt>
                <c:pt idx="28208">
                  <c:v>1364029200</c:v>
                </c:pt>
                <c:pt idx="28209">
                  <c:v>1364032800</c:v>
                </c:pt>
                <c:pt idx="28210">
                  <c:v>1364036400</c:v>
                </c:pt>
                <c:pt idx="28211">
                  <c:v>1364040000</c:v>
                </c:pt>
                <c:pt idx="28212">
                  <c:v>1364043600</c:v>
                </c:pt>
                <c:pt idx="28213">
                  <c:v>1364047200</c:v>
                </c:pt>
                <c:pt idx="28214">
                  <c:v>1364050800</c:v>
                </c:pt>
                <c:pt idx="28215">
                  <c:v>1364054400</c:v>
                </c:pt>
                <c:pt idx="28216">
                  <c:v>1364058000</c:v>
                </c:pt>
                <c:pt idx="28217">
                  <c:v>1364061600</c:v>
                </c:pt>
                <c:pt idx="28218">
                  <c:v>1364065200</c:v>
                </c:pt>
                <c:pt idx="28219">
                  <c:v>1364068800</c:v>
                </c:pt>
                <c:pt idx="28220">
                  <c:v>1364072400</c:v>
                </c:pt>
                <c:pt idx="28221">
                  <c:v>1364076000</c:v>
                </c:pt>
                <c:pt idx="28222">
                  <c:v>1364079600</c:v>
                </c:pt>
                <c:pt idx="28223">
                  <c:v>1364083200</c:v>
                </c:pt>
                <c:pt idx="28224">
                  <c:v>1364086800</c:v>
                </c:pt>
                <c:pt idx="28225">
                  <c:v>1364090400</c:v>
                </c:pt>
                <c:pt idx="28226">
                  <c:v>1364094000</c:v>
                </c:pt>
                <c:pt idx="28227">
                  <c:v>1364097600</c:v>
                </c:pt>
                <c:pt idx="28228">
                  <c:v>1364101200</c:v>
                </c:pt>
                <c:pt idx="28229">
                  <c:v>1364104800</c:v>
                </c:pt>
                <c:pt idx="28230">
                  <c:v>1364108400</c:v>
                </c:pt>
                <c:pt idx="28231">
                  <c:v>1364112000</c:v>
                </c:pt>
                <c:pt idx="28232">
                  <c:v>1364115600</c:v>
                </c:pt>
                <c:pt idx="28233">
                  <c:v>1364119200</c:v>
                </c:pt>
                <c:pt idx="28234">
                  <c:v>1364122800</c:v>
                </c:pt>
                <c:pt idx="28235">
                  <c:v>1364126400</c:v>
                </c:pt>
                <c:pt idx="28236">
                  <c:v>1364130000</c:v>
                </c:pt>
                <c:pt idx="28237">
                  <c:v>1364133600</c:v>
                </c:pt>
                <c:pt idx="28238">
                  <c:v>1364137200</c:v>
                </c:pt>
                <c:pt idx="28239">
                  <c:v>1364140800</c:v>
                </c:pt>
                <c:pt idx="28240">
                  <c:v>1364144400</c:v>
                </c:pt>
                <c:pt idx="28241">
                  <c:v>1364148000</c:v>
                </c:pt>
                <c:pt idx="28242">
                  <c:v>1364151600</c:v>
                </c:pt>
                <c:pt idx="28243">
                  <c:v>1364155200</c:v>
                </c:pt>
                <c:pt idx="28244">
                  <c:v>1364158800</c:v>
                </c:pt>
                <c:pt idx="28245">
                  <c:v>1364162400</c:v>
                </c:pt>
                <c:pt idx="28246">
                  <c:v>1364166000</c:v>
                </c:pt>
                <c:pt idx="28247">
                  <c:v>1364169600</c:v>
                </c:pt>
                <c:pt idx="28248">
                  <c:v>1364173200</c:v>
                </c:pt>
                <c:pt idx="28249">
                  <c:v>1364176800</c:v>
                </c:pt>
                <c:pt idx="28250">
                  <c:v>1364180400</c:v>
                </c:pt>
                <c:pt idx="28251">
                  <c:v>1364184000</c:v>
                </c:pt>
                <c:pt idx="28252">
                  <c:v>1364187600</c:v>
                </c:pt>
                <c:pt idx="28253">
                  <c:v>1364191200</c:v>
                </c:pt>
                <c:pt idx="28254">
                  <c:v>1364194800</c:v>
                </c:pt>
                <c:pt idx="28255">
                  <c:v>1364198400</c:v>
                </c:pt>
                <c:pt idx="28256">
                  <c:v>1364202000</c:v>
                </c:pt>
                <c:pt idx="28257">
                  <c:v>1364205600</c:v>
                </c:pt>
                <c:pt idx="28258">
                  <c:v>1364209200</c:v>
                </c:pt>
                <c:pt idx="28259">
                  <c:v>1364212800</c:v>
                </c:pt>
                <c:pt idx="28260">
                  <c:v>1364216400</c:v>
                </c:pt>
                <c:pt idx="28261">
                  <c:v>1364220000</c:v>
                </c:pt>
                <c:pt idx="28262">
                  <c:v>1364223600</c:v>
                </c:pt>
                <c:pt idx="28263">
                  <c:v>1364227200</c:v>
                </c:pt>
                <c:pt idx="28264">
                  <c:v>1364230800</c:v>
                </c:pt>
                <c:pt idx="28265">
                  <c:v>1364234400</c:v>
                </c:pt>
                <c:pt idx="28266">
                  <c:v>1364238000</c:v>
                </c:pt>
                <c:pt idx="28267">
                  <c:v>1364241600</c:v>
                </c:pt>
                <c:pt idx="28268">
                  <c:v>1364245200</c:v>
                </c:pt>
                <c:pt idx="28269">
                  <c:v>1364248800</c:v>
                </c:pt>
                <c:pt idx="28270">
                  <c:v>1364252400</c:v>
                </c:pt>
                <c:pt idx="28271">
                  <c:v>1364256000</c:v>
                </c:pt>
                <c:pt idx="28272">
                  <c:v>1364259600</c:v>
                </c:pt>
                <c:pt idx="28273">
                  <c:v>1364263200</c:v>
                </c:pt>
                <c:pt idx="28274">
                  <c:v>1364266800</c:v>
                </c:pt>
                <c:pt idx="28275">
                  <c:v>1364270400</c:v>
                </c:pt>
                <c:pt idx="28276">
                  <c:v>1364274000</c:v>
                </c:pt>
                <c:pt idx="28277">
                  <c:v>1364277600</c:v>
                </c:pt>
                <c:pt idx="28278">
                  <c:v>1364281200</c:v>
                </c:pt>
                <c:pt idx="28279">
                  <c:v>1364284800</c:v>
                </c:pt>
                <c:pt idx="28280">
                  <c:v>1364288400</c:v>
                </c:pt>
                <c:pt idx="28281">
                  <c:v>1364292000</c:v>
                </c:pt>
                <c:pt idx="28282">
                  <c:v>1364295600</c:v>
                </c:pt>
                <c:pt idx="28283">
                  <c:v>1364299200</c:v>
                </c:pt>
                <c:pt idx="28284">
                  <c:v>1364302800</c:v>
                </c:pt>
                <c:pt idx="28285">
                  <c:v>1364306400</c:v>
                </c:pt>
                <c:pt idx="28286">
                  <c:v>1364310000</c:v>
                </c:pt>
                <c:pt idx="28287">
                  <c:v>1364313600</c:v>
                </c:pt>
                <c:pt idx="28288">
                  <c:v>1364317200</c:v>
                </c:pt>
                <c:pt idx="28289">
                  <c:v>1364320800</c:v>
                </c:pt>
                <c:pt idx="28290">
                  <c:v>1364324400</c:v>
                </c:pt>
                <c:pt idx="28291">
                  <c:v>1364328000</c:v>
                </c:pt>
                <c:pt idx="28292">
                  <c:v>1364331600</c:v>
                </c:pt>
                <c:pt idx="28293">
                  <c:v>1364335200</c:v>
                </c:pt>
                <c:pt idx="28294">
                  <c:v>1364338800</c:v>
                </c:pt>
                <c:pt idx="28295">
                  <c:v>1364342400</c:v>
                </c:pt>
                <c:pt idx="28296">
                  <c:v>1364346000</c:v>
                </c:pt>
                <c:pt idx="28297">
                  <c:v>1364349600</c:v>
                </c:pt>
                <c:pt idx="28298">
                  <c:v>1364353200</c:v>
                </c:pt>
                <c:pt idx="28299">
                  <c:v>1364356800</c:v>
                </c:pt>
                <c:pt idx="28300">
                  <c:v>1364360400</c:v>
                </c:pt>
                <c:pt idx="28301">
                  <c:v>1364364000</c:v>
                </c:pt>
                <c:pt idx="28302">
                  <c:v>1364367600</c:v>
                </c:pt>
                <c:pt idx="28303">
                  <c:v>1364371200</c:v>
                </c:pt>
                <c:pt idx="28304">
                  <c:v>1364374800</c:v>
                </c:pt>
                <c:pt idx="28305">
                  <c:v>1364378400</c:v>
                </c:pt>
                <c:pt idx="28306">
                  <c:v>1364382000</c:v>
                </c:pt>
                <c:pt idx="28307">
                  <c:v>1364385600</c:v>
                </c:pt>
                <c:pt idx="28308">
                  <c:v>1364389200</c:v>
                </c:pt>
                <c:pt idx="28309">
                  <c:v>1364392800</c:v>
                </c:pt>
                <c:pt idx="28310">
                  <c:v>1364396400</c:v>
                </c:pt>
                <c:pt idx="28311">
                  <c:v>1364400000</c:v>
                </c:pt>
                <c:pt idx="28312">
                  <c:v>1364403600</c:v>
                </c:pt>
                <c:pt idx="28313">
                  <c:v>1364407200</c:v>
                </c:pt>
                <c:pt idx="28314">
                  <c:v>1364410800</c:v>
                </c:pt>
                <c:pt idx="28315">
                  <c:v>1364414400</c:v>
                </c:pt>
                <c:pt idx="28316">
                  <c:v>1364418000</c:v>
                </c:pt>
                <c:pt idx="28317">
                  <c:v>1364421600</c:v>
                </c:pt>
                <c:pt idx="28318">
                  <c:v>1364425200</c:v>
                </c:pt>
                <c:pt idx="28319">
                  <c:v>1364428800</c:v>
                </c:pt>
                <c:pt idx="28320">
                  <c:v>1364432400</c:v>
                </c:pt>
                <c:pt idx="28321">
                  <c:v>1364436000</c:v>
                </c:pt>
                <c:pt idx="28322">
                  <c:v>1364439600</c:v>
                </c:pt>
                <c:pt idx="28323">
                  <c:v>1364443200</c:v>
                </c:pt>
                <c:pt idx="28324">
                  <c:v>1364446800</c:v>
                </c:pt>
                <c:pt idx="28325">
                  <c:v>1364450400</c:v>
                </c:pt>
                <c:pt idx="28326">
                  <c:v>1364454000</c:v>
                </c:pt>
                <c:pt idx="28327">
                  <c:v>1364457600</c:v>
                </c:pt>
                <c:pt idx="28328">
                  <c:v>1364461200</c:v>
                </c:pt>
                <c:pt idx="28329">
                  <c:v>1364464800</c:v>
                </c:pt>
                <c:pt idx="28330">
                  <c:v>1364468400</c:v>
                </c:pt>
                <c:pt idx="28331">
                  <c:v>1364472000</c:v>
                </c:pt>
                <c:pt idx="28332">
                  <c:v>1364475600</c:v>
                </c:pt>
                <c:pt idx="28333">
                  <c:v>1364479200</c:v>
                </c:pt>
                <c:pt idx="28334">
                  <c:v>1364482800</c:v>
                </c:pt>
                <c:pt idx="28335">
                  <c:v>1364486400</c:v>
                </c:pt>
                <c:pt idx="28336">
                  <c:v>1364490000</c:v>
                </c:pt>
                <c:pt idx="28337">
                  <c:v>1364493600</c:v>
                </c:pt>
                <c:pt idx="28338">
                  <c:v>1364497200</c:v>
                </c:pt>
                <c:pt idx="28339">
                  <c:v>1364500800</c:v>
                </c:pt>
                <c:pt idx="28340">
                  <c:v>1364504400</c:v>
                </c:pt>
                <c:pt idx="28341">
                  <c:v>1364508000</c:v>
                </c:pt>
                <c:pt idx="28342">
                  <c:v>1364511600</c:v>
                </c:pt>
                <c:pt idx="28343">
                  <c:v>1364515200</c:v>
                </c:pt>
                <c:pt idx="28344">
                  <c:v>1364518800</c:v>
                </c:pt>
                <c:pt idx="28345">
                  <c:v>1364522400</c:v>
                </c:pt>
                <c:pt idx="28346">
                  <c:v>1364526000</c:v>
                </c:pt>
                <c:pt idx="28347">
                  <c:v>1364529600</c:v>
                </c:pt>
                <c:pt idx="28348">
                  <c:v>1364533200</c:v>
                </c:pt>
                <c:pt idx="28349">
                  <c:v>1364536800</c:v>
                </c:pt>
                <c:pt idx="28350">
                  <c:v>1364540400</c:v>
                </c:pt>
                <c:pt idx="28351">
                  <c:v>1364544000</c:v>
                </c:pt>
                <c:pt idx="28352">
                  <c:v>1364547600</c:v>
                </c:pt>
                <c:pt idx="28353">
                  <c:v>1364551200</c:v>
                </c:pt>
                <c:pt idx="28354">
                  <c:v>1364554800</c:v>
                </c:pt>
                <c:pt idx="28355">
                  <c:v>1364558400</c:v>
                </c:pt>
                <c:pt idx="28356">
                  <c:v>1364562000</c:v>
                </c:pt>
                <c:pt idx="28357">
                  <c:v>1364565600</c:v>
                </c:pt>
                <c:pt idx="28358">
                  <c:v>1364569200</c:v>
                </c:pt>
                <c:pt idx="28359">
                  <c:v>1364572800</c:v>
                </c:pt>
                <c:pt idx="28360">
                  <c:v>1364576400</c:v>
                </c:pt>
                <c:pt idx="28361">
                  <c:v>1364580000</c:v>
                </c:pt>
                <c:pt idx="28362">
                  <c:v>1364583600</c:v>
                </c:pt>
                <c:pt idx="28363">
                  <c:v>1364587200</c:v>
                </c:pt>
                <c:pt idx="28364">
                  <c:v>1364590800</c:v>
                </c:pt>
                <c:pt idx="28365">
                  <c:v>1364594400</c:v>
                </c:pt>
                <c:pt idx="28366">
                  <c:v>1364598000</c:v>
                </c:pt>
                <c:pt idx="28367">
                  <c:v>1364601600</c:v>
                </c:pt>
                <c:pt idx="28368">
                  <c:v>1364605200</c:v>
                </c:pt>
                <c:pt idx="28369">
                  <c:v>1364608800</c:v>
                </c:pt>
                <c:pt idx="28370">
                  <c:v>1364612400</c:v>
                </c:pt>
                <c:pt idx="28371">
                  <c:v>1364616000</c:v>
                </c:pt>
                <c:pt idx="28372">
                  <c:v>1364619600</c:v>
                </c:pt>
                <c:pt idx="28373">
                  <c:v>1364623200</c:v>
                </c:pt>
                <c:pt idx="28374">
                  <c:v>1364626800</c:v>
                </c:pt>
                <c:pt idx="28375">
                  <c:v>1364630400</c:v>
                </c:pt>
                <c:pt idx="28376">
                  <c:v>1364634000</c:v>
                </c:pt>
                <c:pt idx="28377">
                  <c:v>1364637600</c:v>
                </c:pt>
                <c:pt idx="28378">
                  <c:v>1364641200</c:v>
                </c:pt>
                <c:pt idx="28379">
                  <c:v>1364644800</c:v>
                </c:pt>
                <c:pt idx="28380">
                  <c:v>1364648400</c:v>
                </c:pt>
                <c:pt idx="28381">
                  <c:v>1364652000</c:v>
                </c:pt>
                <c:pt idx="28382">
                  <c:v>1364655600</c:v>
                </c:pt>
                <c:pt idx="28383">
                  <c:v>1364659200</c:v>
                </c:pt>
                <c:pt idx="28384">
                  <c:v>1364662800</c:v>
                </c:pt>
                <c:pt idx="28385">
                  <c:v>1364666400</c:v>
                </c:pt>
                <c:pt idx="28386">
                  <c:v>1364670000</c:v>
                </c:pt>
                <c:pt idx="28387">
                  <c:v>1364673600</c:v>
                </c:pt>
                <c:pt idx="28388">
                  <c:v>1364677200</c:v>
                </c:pt>
                <c:pt idx="28389">
                  <c:v>1364680800</c:v>
                </c:pt>
                <c:pt idx="28390">
                  <c:v>1364684400</c:v>
                </c:pt>
                <c:pt idx="28391">
                  <c:v>1364688000</c:v>
                </c:pt>
                <c:pt idx="28392">
                  <c:v>1364691600</c:v>
                </c:pt>
                <c:pt idx="28393">
                  <c:v>1364695200</c:v>
                </c:pt>
                <c:pt idx="28394">
                  <c:v>1364698800</c:v>
                </c:pt>
                <c:pt idx="28395">
                  <c:v>1364702400</c:v>
                </c:pt>
                <c:pt idx="28396">
                  <c:v>1364706000</c:v>
                </c:pt>
                <c:pt idx="28397">
                  <c:v>1364709600</c:v>
                </c:pt>
                <c:pt idx="28398">
                  <c:v>1364713200</c:v>
                </c:pt>
                <c:pt idx="28399">
                  <c:v>1364716800</c:v>
                </c:pt>
                <c:pt idx="28400">
                  <c:v>1364720400</c:v>
                </c:pt>
                <c:pt idx="28401">
                  <c:v>1364724000</c:v>
                </c:pt>
                <c:pt idx="28402">
                  <c:v>1364727600</c:v>
                </c:pt>
                <c:pt idx="28403">
                  <c:v>1364731200</c:v>
                </c:pt>
                <c:pt idx="28404">
                  <c:v>1364734800</c:v>
                </c:pt>
                <c:pt idx="28405">
                  <c:v>1364738400</c:v>
                </c:pt>
                <c:pt idx="28406">
                  <c:v>1364742000</c:v>
                </c:pt>
                <c:pt idx="28407">
                  <c:v>1364745600</c:v>
                </c:pt>
                <c:pt idx="28408">
                  <c:v>1364749200</c:v>
                </c:pt>
                <c:pt idx="28409">
                  <c:v>1364752800</c:v>
                </c:pt>
                <c:pt idx="28410">
                  <c:v>1364756400</c:v>
                </c:pt>
                <c:pt idx="28411">
                  <c:v>1364760000</c:v>
                </c:pt>
                <c:pt idx="28412">
                  <c:v>1364763600</c:v>
                </c:pt>
                <c:pt idx="28413">
                  <c:v>1364767200</c:v>
                </c:pt>
                <c:pt idx="28414">
                  <c:v>1364770800</c:v>
                </c:pt>
                <c:pt idx="28415">
                  <c:v>1364774400</c:v>
                </c:pt>
                <c:pt idx="28416">
                  <c:v>1364778000</c:v>
                </c:pt>
                <c:pt idx="28417">
                  <c:v>1364781600</c:v>
                </c:pt>
                <c:pt idx="28418">
                  <c:v>1364785200</c:v>
                </c:pt>
                <c:pt idx="28419">
                  <c:v>1364788800</c:v>
                </c:pt>
                <c:pt idx="28420">
                  <c:v>1364792400</c:v>
                </c:pt>
                <c:pt idx="28421">
                  <c:v>1364796000</c:v>
                </c:pt>
                <c:pt idx="28422">
                  <c:v>1364799600</c:v>
                </c:pt>
                <c:pt idx="28423">
                  <c:v>1364803200</c:v>
                </c:pt>
                <c:pt idx="28424">
                  <c:v>1364806800</c:v>
                </c:pt>
                <c:pt idx="28425">
                  <c:v>1364810400</c:v>
                </c:pt>
                <c:pt idx="28426">
                  <c:v>1364814000</c:v>
                </c:pt>
                <c:pt idx="28427">
                  <c:v>1364817600</c:v>
                </c:pt>
                <c:pt idx="28428">
                  <c:v>1364821200</c:v>
                </c:pt>
                <c:pt idx="28429">
                  <c:v>1364824800</c:v>
                </c:pt>
                <c:pt idx="28430">
                  <c:v>1364828400</c:v>
                </c:pt>
                <c:pt idx="28431">
                  <c:v>1364832000</c:v>
                </c:pt>
                <c:pt idx="28432">
                  <c:v>1364835600</c:v>
                </c:pt>
                <c:pt idx="28433">
                  <c:v>1364839200</c:v>
                </c:pt>
                <c:pt idx="28434">
                  <c:v>1364842800</c:v>
                </c:pt>
                <c:pt idx="28435">
                  <c:v>1364846400</c:v>
                </c:pt>
                <c:pt idx="28436">
                  <c:v>1364850000</c:v>
                </c:pt>
                <c:pt idx="28437">
                  <c:v>1364853600</c:v>
                </c:pt>
                <c:pt idx="28438">
                  <c:v>1364857200</c:v>
                </c:pt>
                <c:pt idx="28439">
                  <c:v>1364860800</c:v>
                </c:pt>
                <c:pt idx="28440">
                  <c:v>1364864400</c:v>
                </c:pt>
                <c:pt idx="28441">
                  <c:v>1364868000</c:v>
                </c:pt>
                <c:pt idx="28442">
                  <c:v>1364871600</c:v>
                </c:pt>
                <c:pt idx="28443">
                  <c:v>1364875200</c:v>
                </c:pt>
                <c:pt idx="28444">
                  <c:v>1364878800</c:v>
                </c:pt>
                <c:pt idx="28445">
                  <c:v>1364882400</c:v>
                </c:pt>
                <c:pt idx="28446">
                  <c:v>1364886000</c:v>
                </c:pt>
                <c:pt idx="28447">
                  <c:v>1364889600</c:v>
                </c:pt>
                <c:pt idx="28448">
                  <c:v>1364893200</c:v>
                </c:pt>
                <c:pt idx="28449">
                  <c:v>1364896800</c:v>
                </c:pt>
                <c:pt idx="28450">
                  <c:v>1364900400</c:v>
                </c:pt>
                <c:pt idx="28451">
                  <c:v>1364904000</c:v>
                </c:pt>
                <c:pt idx="28452">
                  <c:v>1364907600</c:v>
                </c:pt>
                <c:pt idx="28453">
                  <c:v>1364911200</c:v>
                </c:pt>
                <c:pt idx="28454">
                  <c:v>1364914800</c:v>
                </c:pt>
                <c:pt idx="28455">
                  <c:v>1364918400</c:v>
                </c:pt>
                <c:pt idx="28456">
                  <c:v>1364922000</c:v>
                </c:pt>
                <c:pt idx="28457">
                  <c:v>1364925600</c:v>
                </c:pt>
                <c:pt idx="28458">
                  <c:v>1364929200</c:v>
                </c:pt>
                <c:pt idx="28459">
                  <c:v>1364932800</c:v>
                </c:pt>
                <c:pt idx="28460">
                  <c:v>1364936400</c:v>
                </c:pt>
                <c:pt idx="28461">
                  <c:v>1364940000</c:v>
                </c:pt>
                <c:pt idx="28462">
                  <c:v>1364943600</c:v>
                </c:pt>
                <c:pt idx="28463">
                  <c:v>1364947200</c:v>
                </c:pt>
                <c:pt idx="28464">
                  <c:v>1364950800</c:v>
                </c:pt>
                <c:pt idx="28465">
                  <c:v>1364954400</c:v>
                </c:pt>
                <c:pt idx="28466">
                  <c:v>1364958000</c:v>
                </c:pt>
                <c:pt idx="28467">
                  <c:v>1364961600</c:v>
                </c:pt>
                <c:pt idx="28468">
                  <c:v>1364965200</c:v>
                </c:pt>
                <c:pt idx="28469">
                  <c:v>1364968800</c:v>
                </c:pt>
                <c:pt idx="28470">
                  <c:v>1364972400</c:v>
                </c:pt>
                <c:pt idx="28471">
                  <c:v>1364976000</c:v>
                </c:pt>
                <c:pt idx="28472">
                  <c:v>1364979600</c:v>
                </c:pt>
                <c:pt idx="28473">
                  <c:v>1364983200</c:v>
                </c:pt>
                <c:pt idx="28474">
                  <c:v>1364986800</c:v>
                </c:pt>
                <c:pt idx="28475">
                  <c:v>1364990400</c:v>
                </c:pt>
                <c:pt idx="28476">
                  <c:v>1364994000</c:v>
                </c:pt>
                <c:pt idx="28477">
                  <c:v>1364997600</c:v>
                </c:pt>
                <c:pt idx="28478">
                  <c:v>1365001200</c:v>
                </c:pt>
                <c:pt idx="28479">
                  <c:v>1365004800</c:v>
                </c:pt>
                <c:pt idx="28480">
                  <c:v>1365008400</c:v>
                </c:pt>
                <c:pt idx="28481">
                  <c:v>1365012000</c:v>
                </c:pt>
                <c:pt idx="28482">
                  <c:v>1365015600</c:v>
                </c:pt>
                <c:pt idx="28483">
                  <c:v>1365019200</c:v>
                </c:pt>
                <c:pt idx="28484">
                  <c:v>1365022800</c:v>
                </c:pt>
                <c:pt idx="28485">
                  <c:v>1365026400</c:v>
                </c:pt>
                <c:pt idx="28486">
                  <c:v>1365030000</c:v>
                </c:pt>
                <c:pt idx="28487">
                  <c:v>1365033600</c:v>
                </c:pt>
                <c:pt idx="28488">
                  <c:v>1365037200</c:v>
                </c:pt>
                <c:pt idx="28489">
                  <c:v>1365040800</c:v>
                </c:pt>
                <c:pt idx="28490">
                  <c:v>1365044400</c:v>
                </c:pt>
                <c:pt idx="28491">
                  <c:v>1365048000</c:v>
                </c:pt>
                <c:pt idx="28492">
                  <c:v>1365051600</c:v>
                </c:pt>
                <c:pt idx="28493">
                  <c:v>1365055200</c:v>
                </c:pt>
                <c:pt idx="28494">
                  <c:v>1365058800</c:v>
                </c:pt>
                <c:pt idx="28495">
                  <c:v>1365062400</c:v>
                </c:pt>
                <c:pt idx="28496">
                  <c:v>1365066000</c:v>
                </c:pt>
                <c:pt idx="28497">
                  <c:v>1365069600</c:v>
                </c:pt>
                <c:pt idx="28498">
                  <c:v>1365073200</c:v>
                </c:pt>
                <c:pt idx="28499">
                  <c:v>1365076800</c:v>
                </c:pt>
                <c:pt idx="28500">
                  <c:v>1365080400</c:v>
                </c:pt>
                <c:pt idx="28501">
                  <c:v>1365084000</c:v>
                </c:pt>
                <c:pt idx="28502">
                  <c:v>1365087600</c:v>
                </c:pt>
                <c:pt idx="28503">
                  <c:v>1365091200</c:v>
                </c:pt>
                <c:pt idx="28504">
                  <c:v>1365094800</c:v>
                </c:pt>
                <c:pt idx="28505">
                  <c:v>1365098400</c:v>
                </c:pt>
                <c:pt idx="28506">
                  <c:v>1365102000</c:v>
                </c:pt>
                <c:pt idx="28507">
                  <c:v>1365105600</c:v>
                </c:pt>
                <c:pt idx="28508">
                  <c:v>1365109200</c:v>
                </c:pt>
                <c:pt idx="28509">
                  <c:v>1365112800</c:v>
                </c:pt>
                <c:pt idx="28510">
                  <c:v>1365116400</c:v>
                </c:pt>
                <c:pt idx="28511">
                  <c:v>1365120000</c:v>
                </c:pt>
                <c:pt idx="28512">
                  <c:v>1365123600</c:v>
                </c:pt>
                <c:pt idx="28513">
                  <c:v>1365127200</c:v>
                </c:pt>
                <c:pt idx="28514">
                  <c:v>1365130800</c:v>
                </c:pt>
                <c:pt idx="28515">
                  <c:v>1365134400</c:v>
                </c:pt>
                <c:pt idx="28516">
                  <c:v>1365138000</c:v>
                </c:pt>
                <c:pt idx="28517">
                  <c:v>1365141600</c:v>
                </c:pt>
                <c:pt idx="28518">
                  <c:v>1365145200</c:v>
                </c:pt>
                <c:pt idx="28519">
                  <c:v>1365148800</c:v>
                </c:pt>
                <c:pt idx="28520">
                  <c:v>1365152400</c:v>
                </c:pt>
                <c:pt idx="28521">
                  <c:v>1365156000</c:v>
                </c:pt>
                <c:pt idx="28522">
                  <c:v>1365159600</c:v>
                </c:pt>
                <c:pt idx="28523">
                  <c:v>1365163200</c:v>
                </c:pt>
                <c:pt idx="28524">
                  <c:v>1365166800</c:v>
                </c:pt>
                <c:pt idx="28525">
                  <c:v>1365170400</c:v>
                </c:pt>
                <c:pt idx="28526">
                  <c:v>1365174000</c:v>
                </c:pt>
                <c:pt idx="28527">
                  <c:v>1365177600</c:v>
                </c:pt>
                <c:pt idx="28528">
                  <c:v>1365181200</c:v>
                </c:pt>
                <c:pt idx="28529">
                  <c:v>1365184800</c:v>
                </c:pt>
                <c:pt idx="28530">
                  <c:v>1365188400</c:v>
                </c:pt>
                <c:pt idx="28531">
                  <c:v>1365192000</c:v>
                </c:pt>
                <c:pt idx="28532">
                  <c:v>1365195600</c:v>
                </c:pt>
                <c:pt idx="28533">
                  <c:v>1365199200</c:v>
                </c:pt>
                <c:pt idx="28534">
                  <c:v>1365202800</c:v>
                </c:pt>
                <c:pt idx="28535">
                  <c:v>1365206400</c:v>
                </c:pt>
                <c:pt idx="28536">
                  <c:v>1365210000</c:v>
                </c:pt>
                <c:pt idx="28537">
                  <c:v>1365213600</c:v>
                </c:pt>
                <c:pt idx="28538">
                  <c:v>1365217200</c:v>
                </c:pt>
                <c:pt idx="28539">
                  <c:v>1365220800</c:v>
                </c:pt>
                <c:pt idx="28540">
                  <c:v>1365224400</c:v>
                </c:pt>
                <c:pt idx="28541">
                  <c:v>1365228000</c:v>
                </c:pt>
                <c:pt idx="28542">
                  <c:v>1365231600</c:v>
                </c:pt>
                <c:pt idx="28543">
                  <c:v>1365235200</c:v>
                </c:pt>
                <c:pt idx="28544">
                  <c:v>1365238800</c:v>
                </c:pt>
                <c:pt idx="28545">
                  <c:v>1365242400</c:v>
                </c:pt>
                <c:pt idx="28546">
                  <c:v>1365246000</c:v>
                </c:pt>
                <c:pt idx="28547">
                  <c:v>1365249600</c:v>
                </c:pt>
                <c:pt idx="28548">
                  <c:v>1365253200</c:v>
                </c:pt>
                <c:pt idx="28549">
                  <c:v>1365256800</c:v>
                </c:pt>
                <c:pt idx="28550">
                  <c:v>1365260400</c:v>
                </c:pt>
                <c:pt idx="28551">
                  <c:v>1365264000</c:v>
                </c:pt>
                <c:pt idx="28552">
                  <c:v>1365267600</c:v>
                </c:pt>
                <c:pt idx="28553">
                  <c:v>1365271200</c:v>
                </c:pt>
                <c:pt idx="28554">
                  <c:v>1365274800</c:v>
                </c:pt>
                <c:pt idx="28555">
                  <c:v>1365278400</c:v>
                </c:pt>
                <c:pt idx="28556">
                  <c:v>1365282000</c:v>
                </c:pt>
                <c:pt idx="28557">
                  <c:v>1365285600</c:v>
                </c:pt>
                <c:pt idx="28558">
                  <c:v>1365289200</c:v>
                </c:pt>
                <c:pt idx="28559">
                  <c:v>1365292800</c:v>
                </c:pt>
                <c:pt idx="28560">
                  <c:v>1365296400</c:v>
                </c:pt>
                <c:pt idx="28561">
                  <c:v>1365300000</c:v>
                </c:pt>
                <c:pt idx="28562">
                  <c:v>1365303600</c:v>
                </c:pt>
                <c:pt idx="28563">
                  <c:v>1365307200</c:v>
                </c:pt>
                <c:pt idx="28564">
                  <c:v>1365310800</c:v>
                </c:pt>
                <c:pt idx="28565">
                  <c:v>1365314400</c:v>
                </c:pt>
                <c:pt idx="28566">
                  <c:v>1365318000</c:v>
                </c:pt>
                <c:pt idx="28567">
                  <c:v>1365321600</c:v>
                </c:pt>
                <c:pt idx="28568">
                  <c:v>1365325200</c:v>
                </c:pt>
                <c:pt idx="28569">
                  <c:v>1365328800</c:v>
                </c:pt>
                <c:pt idx="28570">
                  <c:v>1365332400</c:v>
                </c:pt>
                <c:pt idx="28571">
                  <c:v>1365336000</c:v>
                </c:pt>
                <c:pt idx="28572">
                  <c:v>1365339600</c:v>
                </c:pt>
                <c:pt idx="28573">
                  <c:v>1365343200</c:v>
                </c:pt>
                <c:pt idx="28574">
                  <c:v>1365346800</c:v>
                </c:pt>
                <c:pt idx="28575">
                  <c:v>1365350400</c:v>
                </c:pt>
                <c:pt idx="28576">
                  <c:v>1365354000</c:v>
                </c:pt>
                <c:pt idx="28577">
                  <c:v>1365357600</c:v>
                </c:pt>
                <c:pt idx="28578">
                  <c:v>1365361200</c:v>
                </c:pt>
                <c:pt idx="28579">
                  <c:v>1365364800</c:v>
                </c:pt>
                <c:pt idx="28580">
                  <c:v>1365368400</c:v>
                </c:pt>
                <c:pt idx="28581">
                  <c:v>1365372000</c:v>
                </c:pt>
                <c:pt idx="28582">
                  <c:v>1365375600</c:v>
                </c:pt>
                <c:pt idx="28583">
                  <c:v>1365379200</c:v>
                </c:pt>
                <c:pt idx="28584">
                  <c:v>1365382800</c:v>
                </c:pt>
                <c:pt idx="28585">
                  <c:v>1365386400</c:v>
                </c:pt>
                <c:pt idx="28586">
                  <c:v>1365390000</c:v>
                </c:pt>
                <c:pt idx="28587">
                  <c:v>1365393600</c:v>
                </c:pt>
                <c:pt idx="28588">
                  <c:v>1365397200</c:v>
                </c:pt>
                <c:pt idx="28589">
                  <c:v>1365400800</c:v>
                </c:pt>
                <c:pt idx="28590">
                  <c:v>1365404400</c:v>
                </c:pt>
                <c:pt idx="28591">
                  <c:v>1365408000</c:v>
                </c:pt>
                <c:pt idx="28592">
                  <c:v>1365411600</c:v>
                </c:pt>
                <c:pt idx="28593">
                  <c:v>1365415200</c:v>
                </c:pt>
                <c:pt idx="28594">
                  <c:v>1365418800</c:v>
                </c:pt>
                <c:pt idx="28595">
                  <c:v>1365422400</c:v>
                </c:pt>
                <c:pt idx="28596">
                  <c:v>1365426000</c:v>
                </c:pt>
                <c:pt idx="28597">
                  <c:v>1365429600</c:v>
                </c:pt>
                <c:pt idx="28598">
                  <c:v>1365433200</c:v>
                </c:pt>
                <c:pt idx="28599">
                  <c:v>1365436800</c:v>
                </c:pt>
                <c:pt idx="28600">
                  <c:v>1365440400</c:v>
                </c:pt>
                <c:pt idx="28601">
                  <c:v>1365444000</c:v>
                </c:pt>
                <c:pt idx="28602">
                  <c:v>1365447600</c:v>
                </c:pt>
                <c:pt idx="28603">
                  <c:v>1365451200</c:v>
                </c:pt>
                <c:pt idx="28604">
                  <c:v>1365454800</c:v>
                </c:pt>
                <c:pt idx="28605">
                  <c:v>1365458400</c:v>
                </c:pt>
                <c:pt idx="28606">
                  <c:v>1365462000</c:v>
                </c:pt>
                <c:pt idx="28607">
                  <c:v>1365465600</c:v>
                </c:pt>
                <c:pt idx="28608">
                  <c:v>1365469200</c:v>
                </c:pt>
                <c:pt idx="28609">
                  <c:v>1365472800</c:v>
                </c:pt>
                <c:pt idx="28610">
                  <c:v>1365476400</c:v>
                </c:pt>
                <c:pt idx="28611">
                  <c:v>1365480000</c:v>
                </c:pt>
                <c:pt idx="28612">
                  <c:v>1365483600</c:v>
                </c:pt>
                <c:pt idx="28613">
                  <c:v>1365487200</c:v>
                </c:pt>
                <c:pt idx="28614">
                  <c:v>1365490800</c:v>
                </c:pt>
                <c:pt idx="28615">
                  <c:v>1365494400</c:v>
                </c:pt>
                <c:pt idx="28616">
                  <c:v>1365498000</c:v>
                </c:pt>
                <c:pt idx="28617">
                  <c:v>1365501600</c:v>
                </c:pt>
                <c:pt idx="28618">
                  <c:v>1365505200</c:v>
                </c:pt>
                <c:pt idx="28619">
                  <c:v>1365508800</c:v>
                </c:pt>
                <c:pt idx="28620">
                  <c:v>1365512400</c:v>
                </c:pt>
                <c:pt idx="28621">
                  <c:v>1365516000</c:v>
                </c:pt>
                <c:pt idx="28622">
                  <c:v>1365519600</c:v>
                </c:pt>
                <c:pt idx="28623">
                  <c:v>1365523200</c:v>
                </c:pt>
                <c:pt idx="28624">
                  <c:v>1365526800</c:v>
                </c:pt>
                <c:pt idx="28625">
                  <c:v>1365530400</c:v>
                </c:pt>
                <c:pt idx="28626">
                  <c:v>1365534000</c:v>
                </c:pt>
                <c:pt idx="28627">
                  <c:v>1365537600</c:v>
                </c:pt>
                <c:pt idx="28628">
                  <c:v>1365541200</c:v>
                </c:pt>
                <c:pt idx="28629">
                  <c:v>1365544800</c:v>
                </c:pt>
                <c:pt idx="28630">
                  <c:v>1365548400</c:v>
                </c:pt>
                <c:pt idx="28631">
                  <c:v>1365552000</c:v>
                </c:pt>
                <c:pt idx="28632">
                  <c:v>1365555600</c:v>
                </c:pt>
                <c:pt idx="28633">
                  <c:v>1365559200</c:v>
                </c:pt>
                <c:pt idx="28634">
                  <c:v>1365562800</c:v>
                </c:pt>
                <c:pt idx="28635">
                  <c:v>1365566400</c:v>
                </c:pt>
                <c:pt idx="28636">
                  <c:v>1365570000</c:v>
                </c:pt>
                <c:pt idx="28637">
                  <c:v>1365573600</c:v>
                </c:pt>
                <c:pt idx="28638">
                  <c:v>1365577200</c:v>
                </c:pt>
                <c:pt idx="28639">
                  <c:v>1365580800</c:v>
                </c:pt>
                <c:pt idx="28640">
                  <c:v>1365584400</c:v>
                </c:pt>
                <c:pt idx="28641">
                  <c:v>1365588000</c:v>
                </c:pt>
                <c:pt idx="28642">
                  <c:v>1365591600</c:v>
                </c:pt>
                <c:pt idx="28643">
                  <c:v>1365595200</c:v>
                </c:pt>
                <c:pt idx="28644">
                  <c:v>1365598800</c:v>
                </c:pt>
                <c:pt idx="28645">
                  <c:v>1365602400</c:v>
                </c:pt>
                <c:pt idx="28646">
                  <c:v>1365606000</c:v>
                </c:pt>
                <c:pt idx="28647">
                  <c:v>1365609600</c:v>
                </c:pt>
                <c:pt idx="28648">
                  <c:v>1365613200</c:v>
                </c:pt>
                <c:pt idx="28649">
                  <c:v>1365616800</c:v>
                </c:pt>
                <c:pt idx="28650">
                  <c:v>1365620400</c:v>
                </c:pt>
                <c:pt idx="28651">
                  <c:v>1365624000</c:v>
                </c:pt>
                <c:pt idx="28652">
                  <c:v>1365627600</c:v>
                </c:pt>
                <c:pt idx="28653">
                  <c:v>1365631200</c:v>
                </c:pt>
                <c:pt idx="28654">
                  <c:v>1365634800</c:v>
                </c:pt>
                <c:pt idx="28655">
                  <c:v>1365638400</c:v>
                </c:pt>
                <c:pt idx="28656">
                  <c:v>1365642000</c:v>
                </c:pt>
                <c:pt idx="28657">
                  <c:v>1365645600</c:v>
                </c:pt>
                <c:pt idx="28658">
                  <c:v>1365649200</c:v>
                </c:pt>
                <c:pt idx="28659">
                  <c:v>1365652800</c:v>
                </c:pt>
                <c:pt idx="28660">
                  <c:v>1365656400</c:v>
                </c:pt>
                <c:pt idx="28661">
                  <c:v>1365660000</c:v>
                </c:pt>
                <c:pt idx="28662">
                  <c:v>1365663600</c:v>
                </c:pt>
                <c:pt idx="28663">
                  <c:v>1365667200</c:v>
                </c:pt>
                <c:pt idx="28664">
                  <c:v>1365670800</c:v>
                </c:pt>
                <c:pt idx="28665">
                  <c:v>1365674400</c:v>
                </c:pt>
                <c:pt idx="28666">
                  <c:v>1365678000</c:v>
                </c:pt>
                <c:pt idx="28667">
                  <c:v>1365681600</c:v>
                </c:pt>
                <c:pt idx="28668">
                  <c:v>1365685200</c:v>
                </c:pt>
                <c:pt idx="28669">
                  <c:v>1365688800</c:v>
                </c:pt>
                <c:pt idx="28670">
                  <c:v>1365692400</c:v>
                </c:pt>
                <c:pt idx="28671">
                  <c:v>1365696000</c:v>
                </c:pt>
                <c:pt idx="28672">
                  <c:v>1365699600</c:v>
                </c:pt>
                <c:pt idx="28673">
                  <c:v>1365703200</c:v>
                </c:pt>
                <c:pt idx="28674">
                  <c:v>1365706800</c:v>
                </c:pt>
                <c:pt idx="28675">
                  <c:v>1365710400</c:v>
                </c:pt>
                <c:pt idx="28676">
                  <c:v>1365714000</c:v>
                </c:pt>
                <c:pt idx="28677">
                  <c:v>1365717600</c:v>
                </c:pt>
                <c:pt idx="28678">
                  <c:v>1365721200</c:v>
                </c:pt>
                <c:pt idx="28679">
                  <c:v>1365724800</c:v>
                </c:pt>
                <c:pt idx="28680">
                  <c:v>1365728400</c:v>
                </c:pt>
                <c:pt idx="28681">
                  <c:v>1365732000</c:v>
                </c:pt>
                <c:pt idx="28682">
                  <c:v>1365735600</c:v>
                </c:pt>
                <c:pt idx="28683">
                  <c:v>1365739200</c:v>
                </c:pt>
                <c:pt idx="28684">
                  <c:v>1365742800</c:v>
                </c:pt>
                <c:pt idx="28685">
                  <c:v>1365746400</c:v>
                </c:pt>
                <c:pt idx="28686">
                  <c:v>1365750000</c:v>
                </c:pt>
                <c:pt idx="28687">
                  <c:v>1365753600</c:v>
                </c:pt>
                <c:pt idx="28688">
                  <c:v>1365757200</c:v>
                </c:pt>
                <c:pt idx="28689">
                  <c:v>1365760800</c:v>
                </c:pt>
                <c:pt idx="28690">
                  <c:v>1365764400</c:v>
                </c:pt>
                <c:pt idx="28691">
                  <c:v>1365768000</c:v>
                </c:pt>
                <c:pt idx="28692">
                  <c:v>1365771600</c:v>
                </c:pt>
                <c:pt idx="28693">
                  <c:v>1365775200</c:v>
                </c:pt>
                <c:pt idx="28694">
                  <c:v>1365778800</c:v>
                </c:pt>
                <c:pt idx="28695">
                  <c:v>1365782400</c:v>
                </c:pt>
                <c:pt idx="28696">
                  <c:v>1365786000</c:v>
                </c:pt>
                <c:pt idx="28697">
                  <c:v>1365789600</c:v>
                </c:pt>
                <c:pt idx="28698">
                  <c:v>1365793200</c:v>
                </c:pt>
                <c:pt idx="28699">
                  <c:v>1365796800</c:v>
                </c:pt>
                <c:pt idx="28700">
                  <c:v>1365800400</c:v>
                </c:pt>
                <c:pt idx="28701">
                  <c:v>1365804000</c:v>
                </c:pt>
                <c:pt idx="28702">
                  <c:v>1365807600</c:v>
                </c:pt>
                <c:pt idx="28703">
                  <c:v>1365811200</c:v>
                </c:pt>
                <c:pt idx="28704">
                  <c:v>1365814800</c:v>
                </c:pt>
                <c:pt idx="28705">
                  <c:v>1365818400</c:v>
                </c:pt>
                <c:pt idx="28706">
                  <c:v>1365822000</c:v>
                </c:pt>
                <c:pt idx="28707">
                  <c:v>1365825600</c:v>
                </c:pt>
                <c:pt idx="28708">
                  <c:v>1365829200</c:v>
                </c:pt>
                <c:pt idx="28709">
                  <c:v>1365832800</c:v>
                </c:pt>
                <c:pt idx="28710">
                  <c:v>1365836400</c:v>
                </c:pt>
                <c:pt idx="28711">
                  <c:v>1365840000</c:v>
                </c:pt>
                <c:pt idx="28712">
                  <c:v>1365843600</c:v>
                </c:pt>
                <c:pt idx="28713">
                  <c:v>1365847200</c:v>
                </c:pt>
                <c:pt idx="28714">
                  <c:v>1365850800</c:v>
                </c:pt>
                <c:pt idx="28715">
                  <c:v>1365854400</c:v>
                </c:pt>
                <c:pt idx="28716">
                  <c:v>1365858000</c:v>
                </c:pt>
                <c:pt idx="28717">
                  <c:v>1365861600</c:v>
                </c:pt>
                <c:pt idx="28718">
                  <c:v>1365865200</c:v>
                </c:pt>
                <c:pt idx="28719">
                  <c:v>1365868800</c:v>
                </c:pt>
                <c:pt idx="28720">
                  <c:v>1365872400</c:v>
                </c:pt>
                <c:pt idx="28721">
                  <c:v>1365876000</c:v>
                </c:pt>
                <c:pt idx="28722">
                  <c:v>1365879600</c:v>
                </c:pt>
                <c:pt idx="28723">
                  <c:v>1365883200</c:v>
                </c:pt>
                <c:pt idx="28724">
                  <c:v>1365886800</c:v>
                </c:pt>
                <c:pt idx="28725">
                  <c:v>1365890400</c:v>
                </c:pt>
                <c:pt idx="28726">
                  <c:v>1365894000</c:v>
                </c:pt>
                <c:pt idx="28727">
                  <c:v>1365897600</c:v>
                </c:pt>
                <c:pt idx="28728">
                  <c:v>1365901200</c:v>
                </c:pt>
                <c:pt idx="28729">
                  <c:v>1365904800</c:v>
                </c:pt>
                <c:pt idx="28730">
                  <c:v>1365908400</c:v>
                </c:pt>
                <c:pt idx="28731">
                  <c:v>1365912000</c:v>
                </c:pt>
                <c:pt idx="28732">
                  <c:v>1365915600</c:v>
                </c:pt>
                <c:pt idx="28733">
                  <c:v>1365919200</c:v>
                </c:pt>
                <c:pt idx="28734">
                  <c:v>1365922800</c:v>
                </c:pt>
                <c:pt idx="28735">
                  <c:v>1365926400</c:v>
                </c:pt>
                <c:pt idx="28736">
                  <c:v>1365930000</c:v>
                </c:pt>
                <c:pt idx="28737">
                  <c:v>1365933600</c:v>
                </c:pt>
                <c:pt idx="28738">
                  <c:v>1365937200</c:v>
                </c:pt>
                <c:pt idx="28739">
                  <c:v>1365940800</c:v>
                </c:pt>
                <c:pt idx="28740">
                  <c:v>1365944400</c:v>
                </c:pt>
                <c:pt idx="28741">
                  <c:v>1365948000</c:v>
                </c:pt>
                <c:pt idx="28742">
                  <c:v>1365951600</c:v>
                </c:pt>
                <c:pt idx="28743">
                  <c:v>1365955200</c:v>
                </c:pt>
                <c:pt idx="28744">
                  <c:v>1365958800</c:v>
                </c:pt>
                <c:pt idx="28745">
                  <c:v>1365962400</c:v>
                </c:pt>
                <c:pt idx="28746">
                  <c:v>1365966000</c:v>
                </c:pt>
                <c:pt idx="28747">
                  <c:v>1365969600</c:v>
                </c:pt>
                <c:pt idx="28748">
                  <c:v>1365973200</c:v>
                </c:pt>
                <c:pt idx="28749">
                  <c:v>1365976800</c:v>
                </c:pt>
                <c:pt idx="28750">
                  <c:v>1365980400</c:v>
                </c:pt>
                <c:pt idx="28751">
                  <c:v>1365984000</c:v>
                </c:pt>
                <c:pt idx="28752">
                  <c:v>1365987600</c:v>
                </c:pt>
                <c:pt idx="28753">
                  <c:v>1365991200</c:v>
                </c:pt>
                <c:pt idx="28754">
                  <c:v>1365994800</c:v>
                </c:pt>
                <c:pt idx="28755">
                  <c:v>1365998400</c:v>
                </c:pt>
                <c:pt idx="28756">
                  <c:v>1366002000</c:v>
                </c:pt>
                <c:pt idx="28757">
                  <c:v>1366005600</c:v>
                </c:pt>
                <c:pt idx="28758">
                  <c:v>1366009200</c:v>
                </c:pt>
                <c:pt idx="28759">
                  <c:v>1366012800</c:v>
                </c:pt>
                <c:pt idx="28760">
                  <c:v>1366016400</c:v>
                </c:pt>
                <c:pt idx="28761">
                  <c:v>1366020000</c:v>
                </c:pt>
                <c:pt idx="28762">
                  <c:v>1366023600</c:v>
                </c:pt>
                <c:pt idx="28763">
                  <c:v>1366027200</c:v>
                </c:pt>
                <c:pt idx="28764">
                  <c:v>1366030800</c:v>
                </c:pt>
                <c:pt idx="28765">
                  <c:v>1366034400</c:v>
                </c:pt>
                <c:pt idx="28766">
                  <c:v>1366038000</c:v>
                </c:pt>
                <c:pt idx="28767">
                  <c:v>1366041600</c:v>
                </c:pt>
                <c:pt idx="28768">
                  <c:v>1366045200</c:v>
                </c:pt>
                <c:pt idx="28769">
                  <c:v>1366048800</c:v>
                </c:pt>
                <c:pt idx="28770">
                  <c:v>1366052400</c:v>
                </c:pt>
                <c:pt idx="28771">
                  <c:v>1366056000</c:v>
                </c:pt>
                <c:pt idx="28772">
                  <c:v>1366059600</c:v>
                </c:pt>
                <c:pt idx="28773">
                  <c:v>1366063200</c:v>
                </c:pt>
                <c:pt idx="28774">
                  <c:v>1366066800</c:v>
                </c:pt>
                <c:pt idx="28775">
                  <c:v>1366070400</c:v>
                </c:pt>
                <c:pt idx="28776">
                  <c:v>1366074000</c:v>
                </c:pt>
                <c:pt idx="28777">
                  <c:v>1366077600</c:v>
                </c:pt>
                <c:pt idx="28778">
                  <c:v>1366081200</c:v>
                </c:pt>
                <c:pt idx="28779">
                  <c:v>1366084800</c:v>
                </c:pt>
                <c:pt idx="28780">
                  <c:v>1366088400</c:v>
                </c:pt>
                <c:pt idx="28781">
                  <c:v>1366092000</c:v>
                </c:pt>
                <c:pt idx="28782">
                  <c:v>1366095600</c:v>
                </c:pt>
                <c:pt idx="28783">
                  <c:v>1366099200</c:v>
                </c:pt>
                <c:pt idx="28784">
                  <c:v>1366102800</c:v>
                </c:pt>
                <c:pt idx="28785">
                  <c:v>1366106400</c:v>
                </c:pt>
                <c:pt idx="28786">
                  <c:v>1366110000</c:v>
                </c:pt>
                <c:pt idx="28787">
                  <c:v>1366113600</c:v>
                </c:pt>
                <c:pt idx="28788">
                  <c:v>1366117200</c:v>
                </c:pt>
                <c:pt idx="28789">
                  <c:v>1366120800</c:v>
                </c:pt>
                <c:pt idx="28790">
                  <c:v>1366124400</c:v>
                </c:pt>
                <c:pt idx="28791">
                  <c:v>1366128000</c:v>
                </c:pt>
                <c:pt idx="28792">
                  <c:v>1366131600</c:v>
                </c:pt>
                <c:pt idx="28793">
                  <c:v>1366135200</c:v>
                </c:pt>
                <c:pt idx="28794">
                  <c:v>1366138800</c:v>
                </c:pt>
                <c:pt idx="28795">
                  <c:v>1366142400</c:v>
                </c:pt>
                <c:pt idx="28796">
                  <c:v>1366146000</c:v>
                </c:pt>
                <c:pt idx="28797">
                  <c:v>1366149600</c:v>
                </c:pt>
                <c:pt idx="28798">
                  <c:v>1366153200</c:v>
                </c:pt>
                <c:pt idx="28799">
                  <c:v>1366156800</c:v>
                </c:pt>
                <c:pt idx="28800">
                  <c:v>1366160400</c:v>
                </c:pt>
                <c:pt idx="28801">
                  <c:v>1366164000</c:v>
                </c:pt>
                <c:pt idx="28802">
                  <c:v>1366167600</c:v>
                </c:pt>
                <c:pt idx="28803">
                  <c:v>1366171200</c:v>
                </c:pt>
                <c:pt idx="28804">
                  <c:v>1366174800</c:v>
                </c:pt>
                <c:pt idx="28805">
                  <c:v>1366178400</c:v>
                </c:pt>
                <c:pt idx="28806">
                  <c:v>1366182000</c:v>
                </c:pt>
                <c:pt idx="28807">
                  <c:v>1366185600</c:v>
                </c:pt>
                <c:pt idx="28808">
                  <c:v>1366189200</c:v>
                </c:pt>
                <c:pt idx="28809">
                  <c:v>1366192800</c:v>
                </c:pt>
                <c:pt idx="28810">
                  <c:v>1366196400</c:v>
                </c:pt>
                <c:pt idx="28811">
                  <c:v>1366200000</c:v>
                </c:pt>
                <c:pt idx="28812">
                  <c:v>1366203600</c:v>
                </c:pt>
                <c:pt idx="28813">
                  <c:v>1366207200</c:v>
                </c:pt>
                <c:pt idx="28814">
                  <c:v>1366210800</c:v>
                </c:pt>
                <c:pt idx="28815">
                  <c:v>1366214400</c:v>
                </c:pt>
                <c:pt idx="28816">
                  <c:v>1366218000</c:v>
                </c:pt>
                <c:pt idx="28817">
                  <c:v>1366221600</c:v>
                </c:pt>
                <c:pt idx="28818">
                  <c:v>1366225200</c:v>
                </c:pt>
                <c:pt idx="28819">
                  <c:v>1366228800</c:v>
                </c:pt>
                <c:pt idx="28820">
                  <c:v>1366232400</c:v>
                </c:pt>
                <c:pt idx="28821">
                  <c:v>1366236000</c:v>
                </c:pt>
                <c:pt idx="28822">
                  <c:v>1366239600</c:v>
                </c:pt>
                <c:pt idx="28823">
                  <c:v>1366243200</c:v>
                </c:pt>
                <c:pt idx="28824">
                  <c:v>1366246800</c:v>
                </c:pt>
                <c:pt idx="28825">
                  <c:v>1366250400</c:v>
                </c:pt>
                <c:pt idx="28826">
                  <c:v>1366254000</c:v>
                </c:pt>
                <c:pt idx="28827">
                  <c:v>1366257600</c:v>
                </c:pt>
                <c:pt idx="28828">
                  <c:v>1366261200</c:v>
                </c:pt>
                <c:pt idx="28829">
                  <c:v>1366264800</c:v>
                </c:pt>
                <c:pt idx="28830">
                  <c:v>1366268400</c:v>
                </c:pt>
                <c:pt idx="28831">
                  <c:v>1366272000</c:v>
                </c:pt>
                <c:pt idx="28832">
                  <c:v>1366275600</c:v>
                </c:pt>
                <c:pt idx="28833">
                  <c:v>1366279200</c:v>
                </c:pt>
                <c:pt idx="28834">
                  <c:v>1366282800</c:v>
                </c:pt>
                <c:pt idx="28835">
                  <c:v>1366286400</c:v>
                </c:pt>
                <c:pt idx="28836">
                  <c:v>1366290000</c:v>
                </c:pt>
                <c:pt idx="28837">
                  <c:v>1366293600</c:v>
                </c:pt>
                <c:pt idx="28838">
                  <c:v>1366297200</c:v>
                </c:pt>
                <c:pt idx="28839">
                  <c:v>1366300800</c:v>
                </c:pt>
                <c:pt idx="28840">
                  <c:v>1366304400</c:v>
                </c:pt>
                <c:pt idx="28841">
                  <c:v>1366308000</c:v>
                </c:pt>
                <c:pt idx="28842">
                  <c:v>1366311600</c:v>
                </c:pt>
                <c:pt idx="28843">
                  <c:v>1366315200</c:v>
                </c:pt>
                <c:pt idx="28844">
                  <c:v>1366318800</c:v>
                </c:pt>
                <c:pt idx="28845">
                  <c:v>1366322400</c:v>
                </c:pt>
                <c:pt idx="28846">
                  <c:v>1366326000</c:v>
                </c:pt>
                <c:pt idx="28847">
                  <c:v>1366329600</c:v>
                </c:pt>
                <c:pt idx="28848">
                  <c:v>1366333200</c:v>
                </c:pt>
                <c:pt idx="28849">
                  <c:v>1366336800</c:v>
                </c:pt>
                <c:pt idx="28850">
                  <c:v>1366340400</c:v>
                </c:pt>
                <c:pt idx="28851">
                  <c:v>1366344000</c:v>
                </c:pt>
                <c:pt idx="28852">
                  <c:v>1366347600</c:v>
                </c:pt>
                <c:pt idx="28853">
                  <c:v>1366351200</c:v>
                </c:pt>
                <c:pt idx="28854">
                  <c:v>1366354800</c:v>
                </c:pt>
                <c:pt idx="28855">
                  <c:v>1366358400</c:v>
                </c:pt>
                <c:pt idx="28856">
                  <c:v>1366362000</c:v>
                </c:pt>
                <c:pt idx="28857">
                  <c:v>1366365600</c:v>
                </c:pt>
                <c:pt idx="28858">
                  <c:v>1366369200</c:v>
                </c:pt>
                <c:pt idx="28859">
                  <c:v>1366372800</c:v>
                </c:pt>
                <c:pt idx="28860">
                  <c:v>1366376400</c:v>
                </c:pt>
                <c:pt idx="28861">
                  <c:v>1366380000</c:v>
                </c:pt>
                <c:pt idx="28862">
                  <c:v>1366383600</c:v>
                </c:pt>
                <c:pt idx="28863">
                  <c:v>1366387200</c:v>
                </c:pt>
                <c:pt idx="28864">
                  <c:v>1366390800</c:v>
                </c:pt>
                <c:pt idx="28865">
                  <c:v>1366394400</c:v>
                </c:pt>
                <c:pt idx="28866">
                  <c:v>1366398000</c:v>
                </c:pt>
                <c:pt idx="28867">
                  <c:v>1366401600</c:v>
                </c:pt>
                <c:pt idx="28868">
                  <c:v>1366405200</c:v>
                </c:pt>
                <c:pt idx="28869">
                  <c:v>1366408800</c:v>
                </c:pt>
                <c:pt idx="28870">
                  <c:v>1366412400</c:v>
                </c:pt>
                <c:pt idx="28871">
                  <c:v>1366416000</c:v>
                </c:pt>
                <c:pt idx="28872">
                  <c:v>1366419600</c:v>
                </c:pt>
                <c:pt idx="28873">
                  <c:v>1366423200</c:v>
                </c:pt>
                <c:pt idx="28874">
                  <c:v>1366426800</c:v>
                </c:pt>
                <c:pt idx="28875">
                  <c:v>1366430400</c:v>
                </c:pt>
                <c:pt idx="28876">
                  <c:v>1366434000</c:v>
                </c:pt>
                <c:pt idx="28877">
                  <c:v>1366437600</c:v>
                </c:pt>
                <c:pt idx="28878">
                  <c:v>1366441200</c:v>
                </c:pt>
                <c:pt idx="28879">
                  <c:v>1366444800</c:v>
                </c:pt>
                <c:pt idx="28880">
                  <c:v>1366448400</c:v>
                </c:pt>
                <c:pt idx="28881">
                  <c:v>1366452000</c:v>
                </c:pt>
                <c:pt idx="28882">
                  <c:v>1366455600</c:v>
                </c:pt>
                <c:pt idx="28883">
                  <c:v>1366459200</c:v>
                </c:pt>
                <c:pt idx="28884">
                  <c:v>1366462800</c:v>
                </c:pt>
                <c:pt idx="28885">
                  <c:v>1366466400</c:v>
                </c:pt>
                <c:pt idx="28886">
                  <c:v>1366470000</c:v>
                </c:pt>
                <c:pt idx="28887">
                  <c:v>1366473600</c:v>
                </c:pt>
                <c:pt idx="28888">
                  <c:v>1366477200</c:v>
                </c:pt>
                <c:pt idx="28889">
                  <c:v>1366480800</c:v>
                </c:pt>
                <c:pt idx="28890">
                  <c:v>1366484400</c:v>
                </c:pt>
                <c:pt idx="28891">
                  <c:v>1366488000</c:v>
                </c:pt>
                <c:pt idx="28892">
                  <c:v>1366491600</c:v>
                </c:pt>
                <c:pt idx="28893">
                  <c:v>1366495200</c:v>
                </c:pt>
                <c:pt idx="28894">
                  <c:v>1366498800</c:v>
                </c:pt>
                <c:pt idx="28895">
                  <c:v>1366502400</c:v>
                </c:pt>
                <c:pt idx="28896">
                  <c:v>1366506000</c:v>
                </c:pt>
                <c:pt idx="28897">
                  <c:v>1366509600</c:v>
                </c:pt>
                <c:pt idx="28898">
                  <c:v>1366513200</c:v>
                </c:pt>
                <c:pt idx="28899">
                  <c:v>1366516800</c:v>
                </c:pt>
                <c:pt idx="28900">
                  <c:v>1366520400</c:v>
                </c:pt>
                <c:pt idx="28901">
                  <c:v>1366524000</c:v>
                </c:pt>
                <c:pt idx="28902">
                  <c:v>1366527600</c:v>
                </c:pt>
                <c:pt idx="28903">
                  <c:v>1366531200</c:v>
                </c:pt>
                <c:pt idx="28904">
                  <c:v>1366534800</c:v>
                </c:pt>
                <c:pt idx="28905">
                  <c:v>1366538400</c:v>
                </c:pt>
                <c:pt idx="28906">
                  <c:v>1366542000</c:v>
                </c:pt>
                <c:pt idx="28907">
                  <c:v>1366545600</c:v>
                </c:pt>
                <c:pt idx="28908">
                  <c:v>1366549200</c:v>
                </c:pt>
                <c:pt idx="28909">
                  <c:v>1366552800</c:v>
                </c:pt>
                <c:pt idx="28910">
                  <c:v>1366556400</c:v>
                </c:pt>
                <c:pt idx="28911">
                  <c:v>1366560000</c:v>
                </c:pt>
                <c:pt idx="28912">
                  <c:v>1366563600</c:v>
                </c:pt>
                <c:pt idx="28913">
                  <c:v>1366567200</c:v>
                </c:pt>
                <c:pt idx="28914">
                  <c:v>1366570800</c:v>
                </c:pt>
                <c:pt idx="28915">
                  <c:v>1366574400</c:v>
                </c:pt>
                <c:pt idx="28916">
                  <c:v>1366578000</c:v>
                </c:pt>
                <c:pt idx="28917">
                  <c:v>1366581600</c:v>
                </c:pt>
                <c:pt idx="28918">
                  <c:v>1366585200</c:v>
                </c:pt>
                <c:pt idx="28919">
                  <c:v>1366588800</c:v>
                </c:pt>
                <c:pt idx="28920">
                  <c:v>1366592400</c:v>
                </c:pt>
                <c:pt idx="28921">
                  <c:v>1366596000</c:v>
                </c:pt>
                <c:pt idx="28922">
                  <c:v>1366599600</c:v>
                </c:pt>
                <c:pt idx="28923">
                  <c:v>1366603200</c:v>
                </c:pt>
                <c:pt idx="28924">
                  <c:v>1366606800</c:v>
                </c:pt>
                <c:pt idx="28925">
                  <c:v>1366610400</c:v>
                </c:pt>
                <c:pt idx="28926">
                  <c:v>1366614000</c:v>
                </c:pt>
                <c:pt idx="28927">
                  <c:v>1366617600</c:v>
                </c:pt>
                <c:pt idx="28928">
                  <c:v>1366621200</c:v>
                </c:pt>
                <c:pt idx="28929">
                  <c:v>1366624800</c:v>
                </c:pt>
                <c:pt idx="28930">
                  <c:v>1366628400</c:v>
                </c:pt>
                <c:pt idx="28931">
                  <c:v>1366632000</c:v>
                </c:pt>
                <c:pt idx="28932">
                  <c:v>1366635600</c:v>
                </c:pt>
                <c:pt idx="28933">
                  <c:v>1366639200</c:v>
                </c:pt>
                <c:pt idx="28934">
                  <c:v>1366642800</c:v>
                </c:pt>
                <c:pt idx="28935">
                  <c:v>1366646400</c:v>
                </c:pt>
                <c:pt idx="28936">
                  <c:v>1366650000</c:v>
                </c:pt>
                <c:pt idx="28937">
                  <c:v>1366653600</c:v>
                </c:pt>
                <c:pt idx="28938">
                  <c:v>1366657200</c:v>
                </c:pt>
                <c:pt idx="28939">
                  <c:v>1366660800</c:v>
                </c:pt>
                <c:pt idx="28940">
                  <c:v>1366664400</c:v>
                </c:pt>
                <c:pt idx="28941">
                  <c:v>1366668000</c:v>
                </c:pt>
                <c:pt idx="28942">
                  <c:v>1366671600</c:v>
                </c:pt>
                <c:pt idx="28943">
                  <c:v>1366675200</c:v>
                </c:pt>
                <c:pt idx="28944">
                  <c:v>1366678800</c:v>
                </c:pt>
                <c:pt idx="28945">
                  <c:v>1366682400</c:v>
                </c:pt>
                <c:pt idx="28946">
                  <c:v>1366686000</c:v>
                </c:pt>
                <c:pt idx="28947">
                  <c:v>1366689600</c:v>
                </c:pt>
                <c:pt idx="28948">
                  <c:v>1366693200</c:v>
                </c:pt>
                <c:pt idx="28949">
                  <c:v>1366696800</c:v>
                </c:pt>
                <c:pt idx="28950">
                  <c:v>1366700400</c:v>
                </c:pt>
                <c:pt idx="28951">
                  <c:v>1366704000</c:v>
                </c:pt>
                <c:pt idx="28952">
                  <c:v>1366707600</c:v>
                </c:pt>
                <c:pt idx="28953">
                  <c:v>1366711200</c:v>
                </c:pt>
                <c:pt idx="28954">
                  <c:v>1366714800</c:v>
                </c:pt>
                <c:pt idx="28955">
                  <c:v>1366718400</c:v>
                </c:pt>
                <c:pt idx="28956">
                  <c:v>1366722000</c:v>
                </c:pt>
                <c:pt idx="28957">
                  <c:v>1366725600</c:v>
                </c:pt>
                <c:pt idx="28958">
                  <c:v>1366729200</c:v>
                </c:pt>
                <c:pt idx="28959">
                  <c:v>1366732800</c:v>
                </c:pt>
                <c:pt idx="28960">
                  <c:v>1366736400</c:v>
                </c:pt>
                <c:pt idx="28961">
                  <c:v>1366740000</c:v>
                </c:pt>
                <c:pt idx="28962">
                  <c:v>1366743600</c:v>
                </c:pt>
                <c:pt idx="28963">
                  <c:v>1366747200</c:v>
                </c:pt>
                <c:pt idx="28964">
                  <c:v>1366750800</c:v>
                </c:pt>
                <c:pt idx="28965">
                  <c:v>1366754400</c:v>
                </c:pt>
                <c:pt idx="28966">
                  <c:v>1366758000</c:v>
                </c:pt>
                <c:pt idx="28967">
                  <c:v>1366761600</c:v>
                </c:pt>
                <c:pt idx="28968">
                  <c:v>1366765200</c:v>
                </c:pt>
                <c:pt idx="28969">
                  <c:v>1366768800</c:v>
                </c:pt>
                <c:pt idx="28970">
                  <c:v>1366772400</c:v>
                </c:pt>
                <c:pt idx="28971">
                  <c:v>1366776000</c:v>
                </c:pt>
                <c:pt idx="28972">
                  <c:v>1366779600</c:v>
                </c:pt>
                <c:pt idx="28973">
                  <c:v>1366783200</c:v>
                </c:pt>
                <c:pt idx="28974">
                  <c:v>1366786800</c:v>
                </c:pt>
                <c:pt idx="28975">
                  <c:v>1366790400</c:v>
                </c:pt>
                <c:pt idx="28976">
                  <c:v>1366794000</c:v>
                </c:pt>
                <c:pt idx="28977">
                  <c:v>1366797600</c:v>
                </c:pt>
                <c:pt idx="28978">
                  <c:v>1366801200</c:v>
                </c:pt>
                <c:pt idx="28979">
                  <c:v>1366804800</c:v>
                </c:pt>
                <c:pt idx="28980">
                  <c:v>1366808400</c:v>
                </c:pt>
                <c:pt idx="28981">
                  <c:v>1366812000</c:v>
                </c:pt>
                <c:pt idx="28982">
                  <c:v>1366815600</c:v>
                </c:pt>
                <c:pt idx="28983">
                  <c:v>1366819200</c:v>
                </c:pt>
                <c:pt idx="28984">
                  <c:v>1366822800</c:v>
                </c:pt>
                <c:pt idx="28985">
                  <c:v>1366826400</c:v>
                </c:pt>
                <c:pt idx="28986">
                  <c:v>1366830000</c:v>
                </c:pt>
                <c:pt idx="28987">
                  <c:v>1366833600</c:v>
                </c:pt>
                <c:pt idx="28988">
                  <c:v>1366837200</c:v>
                </c:pt>
                <c:pt idx="28989">
                  <c:v>1366840800</c:v>
                </c:pt>
                <c:pt idx="28990">
                  <c:v>1366844400</c:v>
                </c:pt>
                <c:pt idx="28991">
                  <c:v>1366848000</c:v>
                </c:pt>
                <c:pt idx="28992">
                  <c:v>1366851600</c:v>
                </c:pt>
                <c:pt idx="28993">
                  <c:v>1366855200</c:v>
                </c:pt>
                <c:pt idx="28994">
                  <c:v>1366858800</c:v>
                </c:pt>
                <c:pt idx="28995">
                  <c:v>1366862400</c:v>
                </c:pt>
                <c:pt idx="28996">
                  <c:v>1366866000</c:v>
                </c:pt>
                <c:pt idx="28997">
                  <c:v>1366869600</c:v>
                </c:pt>
                <c:pt idx="28998">
                  <c:v>1366873200</c:v>
                </c:pt>
                <c:pt idx="28999">
                  <c:v>1366876800</c:v>
                </c:pt>
                <c:pt idx="29000">
                  <c:v>1366880400</c:v>
                </c:pt>
                <c:pt idx="29001">
                  <c:v>1366884000</c:v>
                </c:pt>
                <c:pt idx="29002">
                  <c:v>1366887600</c:v>
                </c:pt>
                <c:pt idx="29003">
                  <c:v>1366891200</c:v>
                </c:pt>
                <c:pt idx="29004">
                  <c:v>1366894800</c:v>
                </c:pt>
                <c:pt idx="29005">
                  <c:v>1366898400</c:v>
                </c:pt>
                <c:pt idx="29006">
                  <c:v>1366902000</c:v>
                </c:pt>
                <c:pt idx="29007">
                  <c:v>1366905600</c:v>
                </c:pt>
                <c:pt idx="29008">
                  <c:v>1366909200</c:v>
                </c:pt>
                <c:pt idx="29009">
                  <c:v>1366912800</c:v>
                </c:pt>
                <c:pt idx="29010">
                  <c:v>1366916400</c:v>
                </c:pt>
                <c:pt idx="29011">
                  <c:v>1366920000</c:v>
                </c:pt>
                <c:pt idx="29012">
                  <c:v>1366923600</c:v>
                </c:pt>
                <c:pt idx="29013">
                  <c:v>1366927200</c:v>
                </c:pt>
                <c:pt idx="29014">
                  <c:v>1366930800</c:v>
                </c:pt>
                <c:pt idx="29015">
                  <c:v>1366934400</c:v>
                </c:pt>
                <c:pt idx="29016">
                  <c:v>1366938000</c:v>
                </c:pt>
                <c:pt idx="29017">
                  <c:v>1366941600</c:v>
                </c:pt>
                <c:pt idx="29018">
                  <c:v>1366945200</c:v>
                </c:pt>
                <c:pt idx="29019">
                  <c:v>1366948800</c:v>
                </c:pt>
                <c:pt idx="29020">
                  <c:v>1366952400</c:v>
                </c:pt>
                <c:pt idx="29021">
                  <c:v>1366956000</c:v>
                </c:pt>
                <c:pt idx="29022">
                  <c:v>1366959600</c:v>
                </c:pt>
                <c:pt idx="29023">
                  <c:v>1366963200</c:v>
                </c:pt>
                <c:pt idx="29024">
                  <c:v>1366966800</c:v>
                </c:pt>
                <c:pt idx="29025">
                  <c:v>1366970400</c:v>
                </c:pt>
                <c:pt idx="29026">
                  <c:v>1366974000</c:v>
                </c:pt>
                <c:pt idx="29027">
                  <c:v>1366977600</c:v>
                </c:pt>
                <c:pt idx="29028">
                  <c:v>1366981200</c:v>
                </c:pt>
                <c:pt idx="29029">
                  <c:v>1366984800</c:v>
                </c:pt>
                <c:pt idx="29030">
                  <c:v>1366988400</c:v>
                </c:pt>
                <c:pt idx="29031">
                  <c:v>1366992000</c:v>
                </c:pt>
                <c:pt idx="29032">
                  <c:v>1366995600</c:v>
                </c:pt>
                <c:pt idx="29033">
                  <c:v>1366999200</c:v>
                </c:pt>
                <c:pt idx="29034">
                  <c:v>1367002800</c:v>
                </c:pt>
                <c:pt idx="29035">
                  <c:v>1367006400</c:v>
                </c:pt>
                <c:pt idx="29036">
                  <c:v>1367010000</c:v>
                </c:pt>
                <c:pt idx="29037">
                  <c:v>1367013600</c:v>
                </c:pt>
                <c:pt idx="29038">
                  <c:v>1367017200</c:v>
                </c:pt>
                <c:pt idx="29039">
                  <c:v>1367020800</c:v>
                </c:pt>
                <c:pt idx="29040">
                  <c:v>1367024400</c:v>
                </c:pt>
                <c:pt idx="29041">
                  <c:v>1367028000</c:v>
                </c:pt>
                <c:pt idx="29042">
                  <c:v>1367031600</c:v>
                </c:pt>
                <c:pt idx="29043">
                  <c:v>1367035200</c:v>
                </c:pt>
                <c:pt idx="29044">
                  <c:v>1367038800</c:v>
                </c:pt>
                <c:pt idx="29045">
                  <c:v>1367042400</c:v>
                </c:pt>
                <c:pt idx="29046">
                  <c:v>1367046000</c:v>
                </c:pt>
                <c:pt idx="29047">
                  <c:v>1367049600</c:v>
                </c:pt>
                <c:pt idx="29048">
                  <c:v>1367053200</c:v>
                </c:pt>
                <c:pt idx="29049">
                  <c:v>1367056800</c:v>
                </c:pt>
                <c:pt idx="29050">
                  <c:v>1367060400</c:v>
                </c:pt>
                <c:pt idx="29051">
                  <c:v>1367064000</c:v>
                </c:pt>
                <c:pt idx="29052">
                  <c:v>1367067600</c:v>
                </c:pt>
                <c:pt idx="29053">
                  <c:v>1367071200</c:v>
                </c:pt>
                <c:pt idx="29054">
                  <c:v>1367074800</c:v>
                </c:pt>
                <c:pt idx="29055">
                  <c:v>1367078400</c:v>
                </c:pt>
                <c:pt idx="29056">
                  <c:v>1367082000</c:v>
                </c:pt>
                <c:pt idx="29057">
                  <c:v>1367085600</c:v>
                </c:pt>
                <c:pt idx="29058">
                  <c:v>1367089200</c:v>
                </c:pt>
                <c:pt idx="29059">
                  <c:v>1367092800</c:v>
                </c:pt>
                <c:pt idx="29060">
                  <c:v>1367096400</c:v>
                </c:pt>
                <c:pt idx="29061">
                  <c:v>1367100000</c:v>
                </c:pt>
                <c:pt idx="29062">
                  <c:v>1367103600</c:v>
                </c:pt>
                <c:pt idx="29063">
                  <c:v>1367107200</c:v>
                </c:pt>
                <c:pt idx="29064">
                  <c:v>1367110800</c:v>
                </c:pt>
                <c:pt idx="29065">
                  <c:v>1367114400</c:v>
                </c:pt>
                <c:pt idx="29066">
                  <c:v>1367118000</c:v>
                </c:pt>
                <c:pt idx="29067">
                  <c:v>1367121600</c:v>
                </c:pt>
                <c:pt idx="29068">
                  <c:v>1367125200</c:v>
                </c:pt>
                <c:pt idx="29069">
                  <c:v>1367128800</c:v>
                </c:pt>
                <c:pt idx="29070">
                  <c:v>1367132400</c:v>
                </c:pt>
                <c:pt idx="29071">
                  <c:v>1367136000</c:v>
                </c:pt>
                <c:pt idx="29072">
                  <c:v>1367139600</c:v>
                </c:pt>
                <c:pt idx="29073">
                  <c:v>1367143200</c:v>
                </c:pt>
                <c:pt idx="29074">
                  <c:v>1367146800</c:v>
                </c:pt>
                <c:pt idx="29075">
                  <c:v>1367150400</c:v>
                </c:pt>
                <c:pt idx="29076">
                  <c:v>1367154000</c:v>
                </c:pt>
                <c:pt idx="29077">
                  <c:v>1367157600</c:v>
                </c:pt>
                <c:pt idx="29078">
                  <c:v>1367161200</c:v>
                </c:pt>
                <c:pt idx="29079">
                  <c:v>1367164800</c:v>
                </c:pt>
                <c:pt idx="29080">
                  <c:v>1367168400</c:v>
                </c:pt>
                <c:pt idx="29081">
                  <c:v>1367172000</c:v>
                </c:pt>
                <c:pt idx="29082">
                  <c:v>1367175600</c:v>
                </c:pt>
                <c:pt idx="29083">
                  <c:v>1367179200</c:v>
                </c:pt>
                <c:pt idx="29084">
                  <c:v>1367182800</c:v>
                </c:pt>
                <c:pt idx="29085">
                  <c:v>1367186400</c:v>
                </c:pt>
                <c:pt idx="29086">
                  <c:v>1367190000</c:v>
                </c:pt>
                <c:pt idx="29087">
                  <c:v>1367193600</c:v>
                </c:pt>
                <c:pt idx="29088">
                  <c:v>1367197200</c:v>
                </c:pt>
                <c:pt idx="29089">
                  <c:v>1367200800</c:v>
                </c:pt>
                <c:pt idx="29090">
                  <c:v>1367204400</c:v>
                </c:pt>
                <c:pt idx="29091">
                  <c:v>1367208000</c:v>
                </c:pt>
                <c:pt idx="29092">
                  <c:v>1367211600</c:v>
                </c:pt>
                <c:pt idx="29093">
                  <c:v>1367215200</c:v>
                </c:pt>
                <c:pt idx="29094">
                  <c:v>1367218800</c:v>
                </c:pt>
                <c:pt idx="29095">
                  <c:v>1367222400</c:v>
                </c:pt>
                <c:pt idx="29096">
                  <c:v>1367226000</c:v>
                </c:pt>
                <c:pt idx="29097">
                  <c:v>1367229600</c:v>
                </c:pt>
                <c:pt idx="29098">
                  <c:v>1367233200</c:v>
                </c:pt>
                <c:pt idx="29099">
                  <c:v>1367236800</c:v>
                </c:pt>
                <c:pt idx="29100">
                  <c:v>1367240400</c:v>
                </c:pt>
                <c:pt idx="29101">
                  <c:v>1367244000</c:v>
                </c:pt>
                <c:pt idx="29102">
                  <c:v>1367247600</c:v>
                </c:pt>
                <c:pt idx="29103">
                  <c:v>1367251200</c:v>
                </c:pt>
                <c:pt idx="29104">
                  <c:v>1367254800</c:v>
                </c:pt>
                <c:pt idx="29105">
                  <c:v>1367258400</c:v>
                </c:pt>
                <c:pt idx="29106">
                  <c:v>1367262000</c:v>
                </c:pt>
                <c:pt idx="29107">
                  <c:v>1367265600</c:v>
                </c:pt>
                <c:pt idx="29108">
                  <c:v>1367269200</c:v>
                </c:pt>
                <c:pt idx="29109">
                  <c:v>1367272800</c:v>
                </c:pt>
                <c:pt idx="29110">
                  <c:v>1367276400</c:v>
                </c:pt>
                <c:pt idx="29111">
                  <c:v>1367280000</c:v>
                </c:pt>
                <c:pt idx="29112">
                  <c:v>1367283600</c:v>
                </c:pt>
                <c:pt idx="29113">
                  <c:v>1367287200</c:v>
                </c:pt>
                <c:pt idx="29114">
                  <c:v>1367290800</c:v>
                </c:pt>
                <c:pt idx="29115">
                  <c:v>1367294400</c:v>
                </c:pt>
                <c:pt idx="29116">
                  <c:v>1367298000</c:v>
                </c:pt>
                <c:pt idx="29117">
                  <c:v>1367301600</c:v>
                </c:pt>
                <c:pt idx="29118">
                  <c:v>1367305200</c:v>
                </c:pt>
                <c:pt idx="29119">
                  <c:v>1367308800</c:v>
                </c:pt>
                <c:pt idx="29120">
                  <c:v>1367312400</c:v>
                </c:pt>
                <c:pt idx="29121">
                  <c:v>1367316000</c:v>
                </c:pt>
                <c:pt idx="29122">
                  <c:v>1367319600</c:v>
                </c:pt>
                <c:pt idx="29123">
                  <c:v>1367323200</c:v>
                </c:pt>
                <c:pt idx="29124">
                  <c:v>1367326800</c:v>
                </c:pt>
                <c:pt idx="29125">
                  <c:v>1367330400</c:v>
                </c:pt>
                <c:pt idx="29126">
                  <c:v>1367334000</c:v>
                </c:pt>
                <c:pt idx="29127">
                  <c:v>1367337600</c:v>
                </c:pt>
                <c:pt idx="29128">
                  <c:v>1367341200</c:v>
                </c:pt>
                <c:pt idx="29129">
                  <c:v>1367344800</c:v>
                </c:pt>
                <c:pt idx="29130">
                  <c:v>1367348400</c:v>
                </c:pt>
                <c:pt idx="29131">
                  <c:v>1367352000</c:v>
                </c:pt>
                <c:pt idx="29132">
                  <c:v>1367355600</c:v>
                </c:pt>
                <c:pt idx="29133">
                  <c:v>1367359200</c:v>
                </c:pt>
                <c:pt idx="29134">
                  <c:v>1367362800</c:v>
                </c:pt>
                <c:pt idx="29135">
                  <c:v>1367366400</c:v>
                </c:pt>
                <c:pt idx="29136">
                  <c:v>1367370000</c:v>
                </c:pt>
                <c:pt idx="29137">
                  <c:v>1367373600</c:v>
                </c:pt>
                <c:pt idx="29138">
                  <c:v>1367377200</c:v>
                </c:pt>
                <c:pt idx="29139">
                  <c:v>1367380800</c:v>
                </c:pt>
                <c:pt idx="29140">
                  <c:v>1367384400</c:v>
                </c:pt>
                <c:pt idx="29141">
                  <c:v>1367388000</c:v>
                </c:pt>
                <c:pt idx="29142">
                  <c:v>1367391600</c:v>
                </c:pt>
                <c:pt idx="29143">
                  <c:v>1367395200</c:v>
                </c:pt>
                <c:pt idx="29144">
                  <c:v>1367398800</c:v>
                </c:pt>
                <c:pt idx="29145">
                  <c:v>1367402400</c:v>
                </c:pt>
                <c:pt idx="29146">
                  <c:v>1367406000</c:v>
                </c:pt>
                <c:pt idx="29147">
                  <c:v>1367409600</c:v>
                </c:pt>
                <c:pt idx="29148">
                  <c:v>1367413200</c:v>
                </c:pt>
                <c:pt idx="29149">
                  <c:v>1367416800</c:v>
                </c:pt>
                <c:pt idx="29150">
                  <c:v>1367420400</c:v>
                </c:pt>
                <c:pt idx="29151">
                  <c:v>1367424000</c:v>
                </c:pt>
                <c:pt idx="29152">
                  <c:v>1367427600</c:v>
                </c:pt>
                <c:pt idx="29153">
                  <c:v>1367431200</c:v>
                </c:pt>
                <c:pt idx="29154">
                  <c:v>1367434800</c:v>
                </c:pt>
                <c:pt idx="29155">
                  <c:v>1367438400</c:v>
                </c:pt>
                <c:pt idx="29156">
                  <c:v>1367442000</c:v>
                </c:pt>
                <c:pt idx="29157">
                  <c:v>1367445600</c:v>
                </c:pt>
                <c:pt idx="29158">
                  <c:v>1367449200</c:v>
                </c:pt>
                <c:pt idx="29159">
                  <c:v>1367452800</c:v>
                </c:pt>
                <c:pt idx="29160">
                  <c:v>1367456400</c:v>
                </c:pt>
                <c:pt idx="29161">
                  <c:v>1367460000</c:v>
                </c:pt>
                <c:pt idx="29162">
                  <c:v>1367463600</c:v>
                </c:pt>
                <c:pt idx="29163">
                  <c:v>1367467200</c:v>
                </c:pt>
                <c:pt idx="29164">
                  <c:v>1367470800</c:v>
                </c:pt>
                <c:pt idx="29165">
                  <c:v>1367474400</c:v>
                </c:pt>
                <c:pt idx="29166">
                  <c:v>1367478000</c:v>
                </c:pt>
                <c:pt idx="29167">
                  <c:v>1367481600</c:v>
                </c:pt>
                <c:pt idx="29168">
                  <c:v>1367485200</c:v>
                </c:pt>
                <c:pt idx="29169">
                  <c:v>1367488800</c:v>
                </c:pt>
                <c:pt idx="29170">
                  <c:v>1367492400</c:v>
                </c:pt>
                <c:pt idx="29171">
                  <c:v>1367496000</c:v>
                </c:pt>
                <c:pt idx="29172">
                  <c:v>1367499600</c:v>
                </c:pt>
                <c:pt idx="29173">
                  <c:v>1367503200</c:v>
                </c:pt>
                <c:pt idx="29174">
                  <c:v>1367506800</c:v>
                </c:pt>
                <c:pt idx="29175">
                  <c:v>1367510400</c:v>
                </c:pt>
                <c:pt idx="29176">
                  <c:v>1367514000</c:v>
                </c:pt>
                <c:pt idx="29177">
                  <c:v>1367517600</c:v>
                </c:pt>
                <c:pt idx="29178">
                  <c:v>1367521200</c:v>
                </c:pt>
                <c:pt idx="29179">
                  <c:v>1367524800</c:v>
                </c:pt>
                <c:pt idx="29180">
                  <c:v>1367528400</c:v>
                </c:pt>
                <c:pt idx="29181">
                  <c:v>1367532000</c:v>
                </c:pt>
                <c:pt idx="29182">
                  <c:v>1367535600</c:v>
                </c:pt>
                <c:pt idx="29183">
                  <c:v>1367539200</c:v>
                </c:pt>
                <c:pt idx="29184">
                  <c:v>1367542800</c:v>
                </c:pt>
                <c:pt idx="29185">
                  <c:v>1367546400</c:v>
                </c:pt>
                <c:pt idx="29186">
                  <c:v>1367550000</c:v>
                </c:pt>
                <c:pt idx="29187">
                  <c:v>1367553600</c:v>
                </c:pt>
                <c:pt idx="29188">
                  <c:v>1367557200</c:v>
                </c:pt>
                <c:pt idx="29189">
                  <c:v>1367560800</c:v>
                </c:pt>
                <c:pt idx="29190">
                  <c:v>1367564400</c:v>
                </c:pt>
                <c:pt idx="29191">
                  <c:v>1367568000</c:v>
                </c:pt>
                <c:pt idx="29192">
                  <c:v>1367571600</c:v>
                </c:pt>
                <c:pt idx="29193">
                  <c:v>1367575200</c:v>
                </c:pt>
                <c:pt idx="29194">
                  <c:v>1367578800</c:v>
                </c:pt>
                <c:pt idx="29195">
                  <c:v>1367582400</c:v>
                </c:pt>
                <c:pt idx="29196">
                  <c:v>1367586000</c:v>
                </c:pt>
                <c:pt idx="29197">
                  <c:v>1367589600</c:v>
                </c:pt>
                <c:pt idx="29198">
                  <c:v>1367593200</c:v>
                </c:pt>
                <c:pt idx="29199">
                  <c:v>1367596800</c:v>
                </c:pt>
                <c:pt idx="29200">
                  <c:v>1367600400</c:v>
                </c:pt>
                <c:pt idx="29201">
                  <c:v>1367604000</c:v>
                </c:pt>
                <c:pt idx="29202">
                  <c:v>1367607600</c:v>
                </c:pt>
                <c:pt idx="29203">
                  <c:v>1367611200</c:v>
                </c:pt>
                <c:pt idx="29204">
                  <c:v>1367614800</c:v>
                </c:pt>
                <c:pt idx="29205">
                  <c:v>1367618400</c:v>
                </c:pt>
                <c:pt idx="29206">
                  <c:v>1367622000</c:v>
                </c:pt>
                <c:pt idx="29207">
                  <c:v>1367625600</c:v>
                </c:pt>
                <c:pt idx="29208">
                  <c:v>1367629200</c:v>
                </c:pt>
                <c:pt idx="29209">
                  <c:v>1367632800</c:v>
                </c:pt>
                <c:pt idx="29210">
                  <c:v>1367636400</c:v>
                </c:pt>
                <c:pt idx="29211">
                  <c:v>1367640000</c:v>
                </c:pt>
                <c:pt idx="29212">
                  <c:v>1367643600</c:v>
                </c:pt>
                <c:pt idx="29213">
                  <c:v>1367647200</c:v>
                </c:pt>
                <c:pt idx="29214">
                  <c:v>1367650800</c:v>
                </c:pt>
                <c:pt idx="29215">
                  <c:v>1367654400</c:v>
                </c:pt>
                <c:pt idx="29216">
                  <c:v>1367658000</c:v>
                </c:pt>
                <c:pt idx="29217">
                  <c:v>1367661600</c:v>
                </c:pt>
                <c:pt idx="29218">
                  <c:v>1367665200</c:v>
                </c:pt>
                <c:pt idx="29219">
                  <c:v>1367668800</c:v>
                </c:pt>
                <c:pt idx="29220">
                  <c:v>1367672400</c:v>
                </c:pt>
                <c:pt idx="29221">
                  <c:v>1367676000</c:v>
                </c:pt>
                <c:pt idx="29222">
                  <c:v>1367679600</c:v>
                </c:pt>
                <c:pt idx="29223">
                  <c:v>1367683200</c:v>
                </c:pt>
                <c:pt idx="29224">
                  <c:v>1367686800</c:v>
                </c:pt>
                <c:pt idx="29225">
                  <c:v>1367690400</c:v>
                </c:pt>
                <c:pt idx="29226">
                  <c:v>1367694000</c:v>
                </c:pt>
                <c:pt idx="29227">
                  <c:v>1367697600</c:v>
                </c:pt>
                <c:pt idx="29228">
                  <c:v>1367701200</c:v>
                </c:pt>
                <c:pt idx="29229">
                  <c:v>1367704800</c:v>
                </c:pt>
                <c:pt idx="29230">
                  <c:v>1367708400</c:v>
                </c:pt>
                <c:pt idx="29231">
                  <c:v>1367712000</c:v>
                </c:pt>
                <c:pt idx="29232">
                  <c:v>1367715600</c:v>
                </c:pt>
                <c:pt idx="29233">
                  <c:v>1367719200</c:v>
                </c:pt>
                <c:pt idx="29234">
                  <c:v>1367722800</c:v>
                </c:pt>
                <c:pt idx="29235">
                  <c:v>1367726400</c:v>
                </c:pt>
                <c:pt idx="29236">
                  <c:v>1367730000</c:v>
                </c:pt>
                <c:pt idx="29237">
                  <c:v>1367733600</c:v>
                </c:pt>
                <c:pt idx="29238">
                  <c:v>1367737200</c:v>
                </c:pt>
                <c:pt idx="29239">
                  <c:v>1367740800</c:v>
                </c:pt>
                <c:pt idx="29240">
                  <c:v>1367744400</c:v>
                </c:pt>
                <c:pt idx="29241">
                  <c:v>1367748000</c:v>
                </c:pt>
                <c:pt idx="29242">
                  <c:v>1367751600</c:v>
                </c:pt>
                <c:pt idx="29243">
                  <c:v>1367755200</c:v>
                </c:pt>
                <c:pt idx="29244">
                  <c:v>1367758800</c:v>
                </c:pt>
                <c:pt idx="29245">
                  <c:v>1367762400</c:v>
                </c:pt>
                <c:pt idx="29246">
                  <c:v>1367766000</c:v>
                </c:pt>
                <c:pt idx="29247">
                  <c:v>1367769600</c:v>
                </c:pt>
                <c:pt idx="29248">
                  <c:v>1367773200</c:v>
                </c:pt>
                <c:pt idx="29249">
                  <c:v>1367776800</c:v>
                </c:pt>
                <c:pt idx="29250">
                  <c:v>1367780400</c:v>
                </c:pt>
                <c:pt idx="29251">
                  <c:v>1367784000</c:v>
                </c:pt>
                <c:pt idx="29252">
                  <c:v>1367787600</c:v>
                </c:pt>
                <c:pt idx="29253">
                  <c:v>1367791200</c:v>
                </c:pt>
                <c:pt idx="29254">
                  <c:v>1367794800</c:v>
                </c:pt>
                <c:pt idx="29255">
                  <c:v>1367798400</c:v>
                </c:pt>
                <c:pt idx="29256">
                  <c:v>1367802000</c:v>
                </c:pt>
                <c:pt idx="29257">
                  <c:v>1367805600</c:v>
                </c:pt>
                <c:pt idx="29258">
                  <c:v>1367809200</c:v>
                </c:pt>
                <c:pt idx="29259">
                  <c:v>1367812800</c:v>
                </c:pt>
                <c:pt idx="29260">
                  <c:v>1367816400</c:v>
                </c:pt>
                <c:pt idx="29261">
                  <c:v>1367820000</c:v>
                </c:pt>
                <c:pt idx="29262">
                  <c:v>1367823600</c:v>
                </c:pt>
                <c:pt idx="29263">
                  <c:v>1367827200</c:v>
                </c:pt>
                <c:pt idx="29264">
                  <c:v>1367830800</c:v>
                </c:pt>
                <c:pt idx="29265">
                  <c:v>1367834400</c:v>
                </c:pt>
                <c:pt idx="29266">
                  <c:v>1367838000</c:v>
                </c:pt>
                <c:pt idx="29267">
                  <c:v>1367841600</c:v>
                </c:pt>
                <c:pt idx="29268">
                  <c:v>1367845200</c:v>
                </c:pt>
                <c:pt idx="29269">
                  <c:v>1367848800</c:v>
                </c:pt>
                <c:pt idx="29270">
                  <c:v>1367852400</c:v>
                </c:pt>
                <c:pt idx="29271">
                  <c:v>1367856000</c:v>
                </c:pt>
                <c:pt idx="29272">
                  <c:v>1367859600</c:v>
                </c:pt>
                <c:pt idx="29273">
                  <c:v>1367863200</c:v>
                </c:pt>
                <c:pt idx="29274">
                  <c:v>1367866800</c:v>
                </c:pt>
                <c:pt idx="29275">
                  <c:v>1367870400</c:v>
                </c:pt>
                <c:pt idx="29276">
                  <c:v>1367874000</c:v>
                </c:pt>
                <c:pt idx="29277">
                  <c:v>1367877600</c:v>
                </c:pt>
                <c:pt idx="29278">
                  <c:v>1367881200</c:v>
                </c:pt>
                <c:pt idx="29279">
                  <c:v>1367884800</c:v>
                </c:pt>
                <c:pt idx="29280">
                  <c:v>1367888400</c:v>
                </c:pt>
                <c:pt idx="29281">
                  <c:v>1367892000</c:v>
                </c:pt>
                <c:pt idx="29282">
                  <c:v>1367895600</c:v>
                </c:pt>
                <c:pt idx="29283">
                  <c:v>1367899200</c:v>
                </c:pt>
                <c:pt idx="29284">
                  <c:v>1367902800</c:v>
                </c:pt>
                <c:pt idx="29285">
                  <c:v>1367906400</c:v>
                </c:pt>
                <c:pt idx="29286">
                  <c:v>1367910000</c:v>
                </c:pt>
                <c:pt idx="29287">
                  <c:v>1367913600</c:v>
                </c:pt>
                <c:pt idx="29288">
                  <c:v>1367917200</c:v>
                </c:pt>
                <c:pt idx="29289">
                  <c:v>1367920800</c:v>
                </c:pt>
                <c:pt idx="29290">
                  <c:v>1367924400</c:v>
                </c:pt>
                <c:pt idx="29291">
                  <c:v>1367928000</c:v>
                </c:pt>
                <c:pt idx="29292">
                  <c:v>1367931600</c:v>
                </c:pt>
                <c:pt idx="29293">
                  <c:v>1367935200</c:v>
                </c:pt>
                <c:pt idx="29294">
                  <c:v>1367938800</c:v>
                </c:pt>
                <c:pt idx="29295">
                  <c:v>1367942400</c:v>
                </c:pt>
                <c:pt idx="29296">
                  <c:v>1367946000</c:v>
                </c:pt>
                <c:pt idx="29297">
                  <c:v>1367949600</c:v>
                </c:pt>
                <c:pt idx="29298">
                  <c:v>1367953200</c:v>
                </c:pt>
                <c:pt idx="29299">
                  <c:v>1367956800</c:v>
                </c:pt>
                <c:pt idx="29300">
                  <c:v>1367960400</c:v>
                </c:pt>
                <c:pt idx="29301">
                  <c:v>1367964000</c:v>
                </c:pt>
                <c:pt idx="29302">
                  <c:v>1367967600</c:v>
                </c:pt>
                <c:pt idx="29303">
                  <c:v>1367971200</c:v>
                </c:pt>
                <c:pt idx="29304">
                  <c:v>1367974800</c:v>
                </c:pt>
                <c:pt idx="29305">
                  <c:v>1367978400</c:v>
                </c:pt>
                <c:pt idx="29306">
                  <c:v>1367982000</c:v>
                </c:pt>
                <c:pt idx="29307">
                  <c:v>1367985600</c:v>
                </c:pt>
                <c:pt idx="29308">
                  <c:v>1367989200</c:v>
                </c:pt>
                <c:pt idx="29309">
                  <c:v>1367992800</c:v>
                </c:pt>
                <c:pt idx="29310">
                  <c:v>1367996400</c:v>
                </c:pt>
                <c:pt idx="29311">
                  <c:v>1368000000</c:v>
                </c:pt>
                <c:pt idx="29312">
                  <c:v>1368003600</c:v>
                </c:pt>
                <c:pt idx="29313">
                  <c:v>1368007200</c:v>
                </c:pt>
                <c:pt idx="29314">
                  <c:v>1368010800</c:v>
                </c:pt>
                <c:pt idx="29315">
                  <c:v>1368014400</c:v>
                </c:pt>
                <c:pt idx="29316">
                  <c:v>1368018000</c:v>
                </c:pt>
                <c:pt idx="29317">
                  <c:v>1368021600</c:v>
                </c:pt>
                <c:pt idx="29318">
                  <c:v>1368025200</c:v>
                </c:pt>
                <c:pt idx="29319">
                  <c:v>1368028800</c:v>
                </c:pt>
                <c:pt idx="29320">
                  <c:v>1368032400</c:v>
                </c:pt>
                <c:pt idx="29321">
                  <c:v>1368036000</c:v>
                </c:pt>
                <c:pt idx="29322">
                  <c:v>1368039600</c:v>
                </c:pt>
                <c:pt idx="29323">
                  <c:v>1368043200</c:v>
                </c:pt>
                <c:pt idx="29324">
                  <c:v>1368046800</c:v>
                </c:pt>
                <c:pt idx="29325">
                  <c:v>1368050400</c:v>
                </c:pt>
                <c:pt idx="29326">
                  <c:v>1368054000</c:v>
                </c:pt>
                <c:pt idx="29327">
                  <c:v>1368057600</c:v>
                </c:pt>
                <c:pt idx="29328">
                  <c:v>1368061200</c:v>
                </c:pt>
                <c:pt idx="29329">
                  <c:v>1368064800</c:v>
                </c:pt>
                <c:pt idx="29330">
                  <c:v>1368068400</c:v>
                </c:pt>
                <c:pt idx="29331">
                  <c:v>1368072000</c:v>
                </c:pt>
                <c:pt idx="29332">
                  <c:v>1368075600</c:v>
                </c:pt>
                <c:pt idx="29333">
                  <c:v>1368079200</c:v>
                </c:pt>
                <c:pt idx="29334">
                  <c:v>1368082800</c:v>
                </c:pt>
                <c:pt idx="29335">
                  <c:v>1368086400</c:v>
                </c:pt>
                <c:pt idx="29336">
                  <c:v>1368090000</c:v>
                </c:pt>
                <c:pt idx="29337">
                  <c:v>1368093600</c:v>
                </c:pt>
                <c:pt idx="29338">
                  <c:v>1368097200</c:v>
                </c:pt>
                <c:pt idx="29339">
                  <c:v>1368100800</c:v>
                </c:pt>
                <c:pt idx="29340">
                  <c:v>1368104400</c:v>
                </c:pt>
                <c:pt idx="29341">
                  <c:v>1368108000</c:v>
                </c:pt>
                <c:pt idx="29342">
                  <c:v>1368111600</c:v>
                </c:pt>
                <c:pt idx="29343">
                  <c:v>1368115200</c:v>
                </c:pt>
                <c:pt idx="29344">
                  <c:v>1368118800</c:v>
                </c:pt>
                <c:pt idx="29345">
                  <c:v>1368122400</c:v>
                </c:pt>
                <c:pt idx="29346">
                  <c:v>1368126000</c:v>
                </c:pt>
                <c:pt idx="29347">
                  <c:v>1368129600</c:v>
                </c:pt>
                <c:pt idx="29348">
                  <c:v>1368133200</c:v>
                </c:pt>
                <c:pt idx="29349">
                  <c:v>1368136800</c:v>
                </c:pt>
                <c:pt idx="29350">
                  <c:v>1368140400</c:v>
                </c:pt>
                <c:pt idx="29351">
                  <c:v>1368144000</c:v>
                </c:pt>
                <c:pt idx="29352">
                  <c:v>1368147600</c:v>
                </c:pt>
                <c:pt idx="29353">
                  <c:v>1368151200</c:v>
                </c:pt>
                <c:pt idx="29354">
                  <c:v>1368154800</c:v>
                </c:pt>
                <c:pt idx="29355">
                  <c:v>1368158400</c:v>
                </c:pt>
                <c:pt idx="29356">
                  <c:v>1368162000</c:v>
                </c:pt>
                <c:pt idx="29357">
                  <c:v>1368165600</c:v>
                </c:pt>
                <c:pt idx="29358">
                  <c:v>1368169200</c:v>
                </c:pt>
                <c:pt idx="29359">
                  <c:v>1368172800</c:v>
                </c:pt>
                <c:pt idx="29360">
                  <c:v>1368176400</c:v>
                </c:pt>
                <c:pt idx="29361">
                  <c:v>1368180000</c:v>
                </c:pt>
                <c:pt idx="29362">
                  <c:v>1368183600</c:v>
                </c:pt>
                <c:pt idx="29363">
                  <c:v>1368187200</c:v>
                </c:pt>
                <c:pt idx="29364">
                  <c:v>1368190800</c:v>
                </c:pt>
                <c:pt idx="29365">
                  <c:v>1368194400</c:v>
                </c:pt>
                <c:pt idx="29366">
                  <c:v>1368198000</c:v>
                </c:pt>
                <c:pt idx="29367">
                  <c:v>1368201600</c:v>
                </c:pt>
                <c:pt idx="29368">
                  <c:v>1368205200</c:v>
                </c:pt>
                <c:pt idx="29369">
                  <c:v>1368208800</c:v>
                </c:pt>
                <c:pt idx="29370">
                  <c:v>1368212400</c:v>
                </c:pt>
                <c:pt idx="29371">
                  <c:v>1368216000</c:v>
                </c:pt>
                <c:pt idx="29372">
                  <c:v>1368219600</c:v>
                </c:pt>
                <c:pt idx="29373">
                  <c:v>1368223200</c:v>
                </c:pt>
                <c:pt idx="29374">
                  <c:v>1368226800</c:v>
                </c:pt>
                <c:pt idx="29375">
                  <c:v>1368230400</c:v>
                </c:pt>
                <c:pt idx="29376">
                  <c:v>1368234000</c:v>
                </c:pt>
                <c:pt idx="29377">
                  <c:v>1368237600</c:v>
                </c:pt>
                <c:pt idx="29378">
                  <c:v>1368241200</c:v>
                </c:pt>
                <c:pt idx="29379">
                  <c:v>1368244800</c:v>
                </c:pt>
                <c:pt idx="29380">
                  <c:v>1368248400</c:v>
                </c:pt>
                <c:pt idx="29381">
                  <c:v>1368252000</c:v>
                </c:pt>
                <c:pt idx="29382">
                  <c:v>1368255600</c:v>
                </c:pt>
                <c:pt idx="29383">
                  <c:v>1368259200</c:v>
                </c:pt>
                <c:pt idx="29384">
                  <c:v>1368262800</c:v>
                </c:pt>
                <c:pt idx="29385">
                  <c:v>1368266400</c:v>
                </c:pt>
                <c:pt idx="29386">
                  <c:v>1368270000</c:v>
                </c:pt>
                <c:pt idx="29387">
                  <c:v>1368273600</c:v>
                </c:pt>
                <c:pt idx="29388">
                  <c:v>1368277200</c:v>
                </c:pt>
                <c:pt idx="29389">
                  <c:v>1368280800</c:v>
                </c:pt>
                <c:pt idx="29390">
                  <c:v>1368284400</c:v>
                </c:pt>
                <c:pt idx="29391">
                  <c:v>1368288000</c:v>
                </c:pt>
                <c:pt idx="29392">
                  <c:v>1368291600</c:v>
                </c:pt>
                <c:pt idx="29393">
                  <c:v>1368295200</c:v>
                </c:pt>
                <c:pt idx="29394">
                  <c:v>1368298800</c:v>
                </c:pt>
                <c:pt idx="29395">
                  <c:v>1368302400</c:v>
                </c:pt>
                <c:pt idx="29396">
                  <c:v>1368306000</c:v>
                </c:pt>
                <c:pt idx="29397">
                  <c:v>1368309600</c:v>
                </c:pt>
                <c:pt idx="29398">
                  <c:v>1368313200</c:v>
                </c:pt>
                <c:pt idx="29399">
                  <c:v>1368316800</c:v>
                </c:pt>
                <c:pt idx="29400">
                  <c:v>1368320400</c:v>
                </c:pt>
                <c:pt idx="29401">
                  <c:v>1368324000</c:v>
                </c:pt>
                <c:pt idx="29402">
                  <c:v>1368327600</c:v>
                </c:pt>
                <c:pt idx="29403">
                  <c:v>1368331200</c:v>
                </c:pt>
                <c:pt idx="29404">
                  <c:v>1368334800</c:v>
                </c:pt>
                <c:pt idx="29405">
                  <c:v>1368338400</c:v>
                </c:pt>
                <c:pt idx="29406">
                  <c:v>1368342000</c:v>
                </c:pt>
                <c:pt idx="29407">
                  <c:v>1368345600</c:v>
                </c:pt>
                <c:pt idx="29408">
                  <c:v>1368349200</c:v>
                </c:pt>
                <c:pt idx="29409">
                  <c:v>1368352800</c:v>
                </c:pt>
                <c:pt idx="29410">
                  <c:v>1368356400</c:v>
                </c:pt>
                <c:pt idx="29411">
                  <c:v>1368360000</c:v>
                </c:pt>
                <c:pt idx="29412">
                  <c:v>1368363600</c:v>
                </c:pt>
                <c:pt idx="29413">
                  <c:v>1368367200</c:v>
                </c:pt>
                <c:pt idx="29414">
                  <c:v>1368370800</c:v>
                </c:pt>
                <c:pt idx="29415">
                  <c:v>1368374400</c:v>
                </c:pt>
                <c:pt idx="29416">
                  <c:v>1368378000</c:v>
                </c:pt>
                <c:pt idx="29417">
                  <c:v>1368381600</c:v>
                </c:pt>
                <c:pt idx="29418">
                  <c:v>1368385200</c:v>
                </c:pt>
                <c:pt idx="29419">
                  <c:v>1368388800</c:v>
                </c:pt>
                <c:pt idx="29420">
                  <c:v>1368392400</c:v>
                </c:pt>
                <c:pt idx="29421">
                  <c:v>1368396000</c:v>
                </c:pt>
                <c:pt idx="29422">
                  <c:v>1368399600</c:v>
                </c:pt>
                <c:pt idx="29423">
                  <c:v>1368403200</c:v>
                </c:pt>
                <c:pt idx="29424">
                  <c:v>1368406800</c:v>
                </c:pt>
                <c:pt idx="29425">
                  <c:v>1368410400</c:v>
                </c:pt>
                <c:pt idx="29426">
                  <c:v>1368414000</c:v>
                </c:pt>
                <c:pt idx="29427">
                  <c:v>1368417600</c:v>
                </c:pt>
                <c:pt idx="29428">
                  <c:v>1368421200</c:v>
                </c:pt>
                <c:pt idx="29429">
                  <c:v>1368424800</c:v>
                </c:pt>
                <c:pt idx="29430">
                  <c:v>1368428400</c:v>
                </c:pt>
                <c:pt idx="29431">
                  <c:v>1368432000</c:v>
                </c:pt>
                <c:pt idx="29432">
                  <c:v>1368435600</c:v>
                </c:pt>
                <c:pt idx="29433">
                  <c:v>1368439200</c:v>
                </c:pt>
                <c:pt idx="29434">
                  <c:v>1368442800</c:v>
                </c:pt>
                <c:pt idx="29435">
                  <c:v>1368446400</c:v>
                </c:pt>
                <c:pt idx="29436">
                  <c:v>1368450000</c:v>
                </c:pt>
                <c:pt idx="29437">
                  <c:v>1368453600</c:v>
                </c:pt>
                <c:pt idx="29438">
                  <c:v>1368457200</c:v>
                </c:pt>
                <c:pt idx="29439">
                  <c:v>1368460800</c:v>
                </c:pt>
                <c:pt idx="29440">
                  <c:v>1368464400</c:v>
                </c:pt>
                <c:pt idx="29441">
                  <c:v>1368468000</c:v>
                </c:pt>
                <c:pt idx="29442">
                  <c:v>1368471600</c:v>
                </c:pt>
                <c:pt idx="29443">
                  <c:v>1368475200</c:v>
                </c:pt>
                <c:pt idx="29444">
                  <c:v>1368478800</c:v>
                </c:pt>
                <c:pt idx="29445">
                  <c:v>1368482400</c:v>
                </c:pt>
                <c:pt idx="29446">
                  <c:v>1368486000</c:v>
                </c:pt>
                <c:pt idx="29447">
                  <c:v>1368489600</c:v>
                </c:pt>
                <c:pt idx="29448">
                  <c:v>1368493200</c:v>
                </c:pt>
                <c:pt idx="29449">
                  <c:v>1368496800</c:v>
                </c:pt>
                <c:pt idx="29450">
                  <c:v>1368500400</c:v>
                </c:pt>
                <c:pt idx="29451">
                  <c:v>1368504000</c:v>
                </c:pt>
                <c:pt idx="29452">
                  <c:v>1368507600</c:v>
                </c:pt>
                <c:pt idx="29453">
                  <c:v>1368511200</c:v>
                </c:pt>
                <c:pt idx="29454">
                  <c:v>1368514800</c:v>
                </c:pt>
                <c:pt idx="29455">
                  <c:v>1368518400</c:v>
                </c:pt>
                <c:pt idx="29456">
                  <c:v>1368522000</c:v>
                </c:pt>
                <c:pt idx="29457">
                  <c:v>1368525600</c:v>
                </c:pt>
                <c:pt idx="29458">
                  <c:v>1368529200</c:v>
                </c:pt>
                <c:pt idx="29459">
                  <c:v>1368532800</c:v>
                </c:pt>
                <c:pt idx="29460">
                  <c:v>1368536400</c:v>
                </c:pt>
                <c:pt idx="29461">
                  <c:v>1368540000</c:v>
                </c:pt>
                <c:pt idx="29462">
                  <c:v>1368543600</c:v>
                </c:pt>
                <c:pt idx="29463">
                  <c:v>1368547200</c:v>
                </c:pt>
                <c:pt idx="29464">
                  <c:v>1368550800</c:v>
                </c:pt>
                <c:pt idx="29465">
                  <c:v>1368554400</c:v>
                </c:pt>
                <c:pt idx="29466">
                  <c:v>1368558000</c:v>
                </c:pt>
                <c:pt idx="29467">
                  <c:v>1368561600</c:v>
                </c:pt>
                <c:pt idx="29468">
                  <c:v>1368565200</c:v>
                </c:pt>
                <c:pt idx="29469">
                  <c:v>1368568800</c:v>
                </c:pt>
                <c:pt idx="29470">
                  <c:v>1368572400</c:v>
                </c:pt>
                <c:pt idx="29471">
                  <c:v>1368576000</c:v>
                </c:pt>
                <c:pt idx="29472">
                  <c:v>1368579600</c:v>
                </c:pt>
                <c:pt idx="29473">
                  <c:v>1368583200</c:v>
                </c:pt>
                <c:pt idx="29474">
                  <c:v>1368586800</c:v>
                </c:pt>
                <c:pt idx="29475">
                  <c:v>1368590400</c:v>
                </c:pt>
                <c:pt idx="29476">
                  <c:v>1368594000</c:v>
                </c:pt>
                <c:pt idx="29477">
                  <c:v>1368597600</c:v>
                </c:pt>
                <c:pt idx="29478">
                  <c:v>1368601200</c:v>
                </c:pt>
                <c:pt idx="29479">
                  <c:v>1368604800</c:v>
                </c:pt>
                <c:pt idx="29480">
                  <c:v>1368608400</c:v>
                </c:pt>
                <c:pt idx="29481">
                  <c:v>1368612000</c:v>
                </c:pt>
                <c:pt idx="29482">
                  <c:v>1368615600</c:v>
                </c:pt>
                <c:pt idx="29483">
                  <c:v>1368619200</c:v>
                </c:pt>
                <c:pt idx="29484">
                  <c:v>1368622800</c:v>
                </c:pt>
                <c:pt idx="29485">
                  <c:v>1368626400</c:v>
                </c:pt>
                <c:pt idx="29486">
                  <c:v>1368630000</c:v>
                </c:pt>
                <c:pt idx="29487">
                  <c:v>1368633600</c:v>
                </c:pt>
                <c:pt idx="29488">
                  <c:v>1368637200</c:v>
                </c:pt>
                <c:pt idx="29489">
                  <c:v>1368640800</c:v>
                </c:pt>
                <c:pt idx="29490">
                  <c:v>1368644400</c:v>
                </c:pt>
                <c:pt idx="29491">
                  <c:v>1368648000</c:v>
                </c:pt>
                <c:pt idx="29492">
                  <c:v>1368651600</c:v>
                </c:pt>
                <c:pt idx="29493">
                  <c:v>1368655200</c:v>
                </c:pt>
                <c:pt idx="29494">
                  <c:v>1368658800</c:v>
                </c:pt>
                <c:pt idx="29495">
                  <c:v>1368662400</c:v>
                </c:pt>
                <c:pt idx="29496">
                  <c:v>1368666000</c:v>
                </c:pt>
                <c:pt idx="29497">
                  <c:v>1368669600</c:v>
                </c:pt>
                <c:pt idx="29498">
                  <c:v>1368673200</c:v>
                </c:pt>
                <c:pt idx="29499">
                  <c:v>1368676800</c:v>
                </c:pt>
                <c:pt idx="29500">
                  <c:v>1368680400</c:v>
                </c:pt>
                <c:pt idx="29501">
                  <c:v>1368684000</c:v>
                </c:pt>
                <c:pt idx="29502">
                  <c:v>1368687600</c:v>
                </c:pt>
                <c:pt idx="29503">
                  <c:v>1368691200</c:v>
                </c:pt>
                <c:pt idx="29504">
                  <c:v>1368694800</c:v>
                </c:pt>
                <c:pt idx="29505">
                  <c:v>1368698400</c:v>
                </c:pt>
                <c:pt idx="29506">
                  <c:v>1368702000</c:v>
                </c:pt>
                <c:pt idx="29507">
                  <c:v>1368705600</c:v>
                </c:pt>
                <c:pt idx="29508">
                  <c:v>1368709200</c:v>
                </c:pt>
                <c:pt idx="29509">
                  <c:v>1368712800</c:v>
                </c:pt>
                <c:pt idx="29510">
                  <c:v>1368716400</c:v>
                </c:pt>
                <c:pt idx="29511">
                  <c:v>1368720000</c:v>
                </c:pt>
                <c:pt idx="29512">
                  <c:v>1368723600</c:v>
                </c:pt>
                <c:pt idx="29513">
                  <c:v>1368727200</c:v>
                </c:pt>
                <c:pt idx="29514">
                  <c:v>1368730800</c:v>
                </c:pt>
                <c:pt idx="29515">
                  <c:v>1368734400</c:v>
                </c:pt>
                <c:pt idx="29516">
                  <c:v>1368738000</c:v>
                </c:pt>
                <c:pt idx="29517">
                  <c:v>1368741600</c:v>
                </c:pt>
                <c:pt idx="29518">
                  <c:v>1368745200</c:v>
                </c:pt>
                <c:pt idx="29519">
                  <c:v>1368748800</c:v>
                </c:pt>
                <c:pt idx="29520">
                  <c:v>1368752400</c:v>
                </c:pt>
                <c:pt idx="29521">
                  <c:v>1368756000</c:v>
                </c:pt>
                <c:pt idx="29522">
                  <c:v>1368759600</c:v>
                </c:pt>
                <c:pt idx="29523">
                  <c:v>1368763200</c:v>
                </c:pt>
                <c:pt idx="29524">
                  <c:v>1368766800</c:v>
                </c:pt>
                <c:pt idx="29525">
                  <c:v>1368770400</c:v>
                </c:pt>
                <c:pt idx="29526">
                  <c:v>1368774000</c:v>
                </c:pt>
                <c:pt idx="29527">
                  <c:v>1368777600</c:v>
                </c:pt>
                <c:pt idx="29528">
                  <c:v>1368781200</c:v>
                </c:pt>
                <c:pt idx="29529">
                  <c:v>1368784800</c:v>
                </c:pt>
                <c:pt idx="29530">
                  <c:v>1368788400</c:v>
                </c:pt>
                <c:pt idx="29531">
                  <c:v>1368792000</c:v>
                </c:pt>
                <c:pt idx="29532">
                  <c:v>1368795600</c:v>
                </c:pt>
                <c:pt idx="29533">
                  <c:v>1368799200</c:v>
                </c:pt>
                <c:pt idx="29534">
                  <c:v>1368802800</c:v>
                </c:pt>
                <c:pt idx="29535">
                  <c:v>1368806400</c:v>
                </c:pt>
                <c:pt idx="29536">
                  <c:v>1368810000</c:v>
                </c:pt>
                <c:pt idx="29537">
                  <c:v>1368813600</c:v>
                </c:pt>
                <c:pt idx="29538">
                  <c:v>1368817200</c:v>
                </c:pt>
                <c:pt idx="29539">
                  <c:v>1368820800</c:v>
                </c:pt>
                <c:pt idx="29540">
                  <c:v>1368824400</c:v>
                </c:pt>
                <c:pt idx="29541">
                  <c:v>1368828000</c:v>
                </c:pt>
                <c:pt idx="29542">
                  <c:v>1368831600</c:v>
                </c:pt>
                <c:pt idx="29543">
                  <c:v>1368835200</c:v>
                </c:pt>
                <c:pt idx="29544">
                  <c:v>1368838800</c:v>
                </c:pt>
                <c:pt idx="29545">
                  <c:v>1368842400</c:v>
                </c:pt>
                <c:pt idx="29546">
                  <c:v>1368846000</c:v>
                </c:pt>
                <c:pt idx="29547">
                  <c:v>1368849600</c:v>
                </c:pt>
                <c:pt idx="29548">
                  <c:v>1368853200</c:v>
                </c:pt>
                <c:pt idx="29549">
                  <c:v>1368856800</c:v>
                </c:pt>
                <c:pt idx="29550">
                  <c:v>1368860400</c:v>
                </c:pt>
                <c:pt idx="29551">
                  <c:v>1368864000</c:v>
                </c:pt>
                <c:pt idx="29552">
                  <c:v>1368867600</c:v>
                </c:pt>
                <c:pt idx="29553">
                  <c:v>1368871200</c:v>
                </c:pt>
                <c:pt idx="29554">
                  <c:v>1368874800</c:v>
                </c:pt>
                <c:pt idx="29555">
                  <c:v>1368878400</c:v>
                </c:pt>
                <c:pt idx="29556">
                  <c:v>1368882000</c:v>
                </c:pt>
                <c:pt idx="29557">
                  <c:v>1368885600</c:v>
                </c:pt>
                <c:pt idx="29558">
                  <c:v>1368889200</c:v>
                </c:pt>
                <c:pt idx="29559">
                  <c:v>1368892800</c:v>
                </c:pt>
                <c:pt idx="29560">
                  <c:v>1368896400</c:v>
                </c:pt>
                <c:pt idx="29561">
                  <c:v>1368900000</c:v>
                </c:pt>
                <c:pt idx="29562">
                  <c:v>1368903600</c:v>
                </c:pt>
                <c:pt idx="29563">
                  <c:v>1368907200</c:v>
                </c:pt>
                <c:pt idx="29564">
                  <c:v>1368910800</c:v>
                </c:pt>
                <c:pt idx="29565">
                  <c:v>1368914400</c:v>
                </c:pt>
                <c:pt idx="29566">
                  <c:v>1368918000</c:v>
                </c:pt>
                <c:pt idx="29567">
                  <c:v>1368921600</c:v>
                </c:pt>
                <c:pt idx="29568">
                  <c:v>1368925200</c:v>
                </c:pt>
                <c:pt idx="29569">
                  <c:v>1368928800</c:v>
                </c:pt>
                <c:pt idx="29570">
                  <c:v>1368932400</c:v>
                </c:pt>
                <c:pt idx="29571">
                  <c:v>1368936000</c:v>
                </c:pt>
                <c:pt idx="29572">
                  <c:v>1368939600</c:v>
                </c:pt>
                <c:pt idx="29573">
                  <c:v>1368943200</c:v>
                </c:pt>
                <c:pt idx="29574">
                  <c:v>1368946800</c:v>
                </c:pt>
                <c:pt idx="29575">
                  <c:v>1368950400</c:v>
                </c:pt>
                <c:pt idx="29576">
                  <c:v>1368954000</c:v>
                </c:pt>
                <c:pt idx="29577">
                  <c:v>1368957600</c:v>
                </c:pt>
                <c:pt idx="29578">
                  <c:v>1368961200</c:v>
                </c:pt>
                <c:pt idx="29579">
                  <c:v>1368964800</c:v>
                </c:pt>
                <c:pt idx="29580">
                  <c:v>1368968400</c:v>
                </c:pt>
                <c:pt idx="29581">
                  <c:v>1368972000</c:v>
                </c:pt>
                <c:pt idx="29582">
                  <c:v>1368975600</c:v>
                </c:pt>
                <c:pt idx="29583">
                  <c:v>1368979200</c:v>
                </c:pt>
                <c:pt idx="29584">
                  <c:v>1368982800</c:v>
                </c:pt>
                <c:pt idx="29585">
                  <c:v>1368986400</c:v>
                </c:pt>
                <c:pt idx="29586">
                  <c:v>1368990000</c:v>
                </c:pt>
                <c:pt idx="29587">
                  <c:v>1368993600</c:v>
                </c:pt>
                <c:pt idx="29588">
                  <c:v>1368997200</c:v>
                </c:pt>
                <c:pt idx="29589">
                  <c:v>1369000800</c:v>
                </c:pt>
                <c:pt idx="29590">
                  <c:v>1369004400</c:v>
                </c:pt>
                <c:pt idx="29591">
                  <c:v>1369008000</c:v>
                </c:pt>
                <c:pt idx="29592">
                  <c:v>1369011600</c:v>
                </c:pt>
                <c:pt idx="29593">
                  <c:v>1369015200</c:v>
                </c:pt>
                <c:pt idx="29594">
                  <c:v>1369018800</c:v>
                </c:pt>
                <c:pt idx="29595">
                  <c:v>1369022400</c:v>
                </c:pt>
                <c:pt idx="29596">
                  <c:v>1369026000</c:v>
                </c:pt>
                <c:pt idx="29597">
                  <c:v>1369029600</c:v>
                </c:pt>
                <c:pt idx="29598">
                  <c:v>1369033200</c:v>
                </c:pt>
                <c:pt idx="29599">
                  <c:v>1369036800</c:v>
                </c:pt>
                <c:pt idx="29600">
                  <c:v>1369040400</c:v>
                </c:pt>
                <c:pt idx="29601">
                  <c:v>1369044000</c:v>
                </c:pt>
                <c:pt idx="29602">
                  <c:v>1369047600</c:v>
                </c:pt>
                <c:pt idx="29603">
                  <c:v>1369051200</c:v>
                </c:pt>
                <c:pt idx="29604">
                  <c:v>1369054800</c:v>
                </c:pt>
                <c:pt idx="29605">
                  <c:v>1369058400</c:v>
                </c:pt>
                <c:pt idx="29606">
                  <c:v>1369062000</c:v>
                </c:pt>
                <c:pt idx="29607">
                  <c:v>1369065600</c:v>
                </c:pt>
                <c:pt idx="29608">
                  <c:v>1369069200</c:v>
                </c:pt>
                <c:pt idx="29609">
                  <c:v>1369072800</c:v>
                </c:pt>
                <c:pt idx="29610">
                  <c:v>1369076400</c:v>
                </c:pt>
                <c:pt idx="29611">
                  <c:v>1369080000</c:v>
                </c:pt>
                <c:pt idx="29612">
                  <c:v>1369083600</c:v>
                </c:pt>
                <c:pt idx="29613">
                  <c:v>1369087200</c:v>
                </c:pt>
                <c:pt idx="29614">
                  <c:v>1369090800</c:v>
                </c:pt>
                <c:pt idx="29615">
                  <c:v>1369094400</c:v>
                </c:pt>
                <c:pt idx="29616">
                  <c:v>1369098000</c:v>
                </c:pt>
                <c:pt idx="29617">
                  <c:v>1369101600</c:v>
                </c:pt>
                <c:pt idx="29618">
                  <c:v>1369105200</c:v>
                </c:pt>
                <c:pt idx="29619">
                  <c:v>1369108800</c:v>
                </c:pt>
                <c:pt idx="29620">
                  <c:v>1369112400</c:v>
                </c:pt>
                <c:pt idx="29621">
                  <c:v>1369116000</c:v>
                </c:pt>
                <c:pt idx="29622">
                  <c:v>1369119600</c:v>
                </c:pt>
                <c:pt idx="29623">
                  <c:v>1369123200</c:v>
                </c:pt>
                <c:pt idx="29624">
                  <c:v>1369126800</c:v>
                </c:pt>
                <c:pt idx="29625">
                  <c:v>1369130400</c:v>
                </c:pt>
                <c:pt idx="29626">
                  <c:v>1369134000</c:v>
                </c:pt>
                <c:pt idx="29627">
                  <c:v>1369137600</c:v>
                </c:pt>
                <c:pt idx="29628">
                  <c:v>1369141200</c:v>
                </c:pt>
                <c:pt idx="29629">
                  <c:v>1369144800</c:v>
                </c:pt>
                <c:pt idx="29630">
                  <c:v>1369148400</c:v>
                </c:pt>
                <c:pt idx="29631">
                  <c:v>1369152000</c:v>
                </c:pt>
                <c:pt idx="29632">
                  <c:v>1369155600</c:v>
                </c:pt>
                <c:pt idx="29633">
                  <c:v>1369159200</c:v>
                </c:pt>
                <c:pt idx="29634">
                  <c:v>1369162800</c:v>
                </c:pt>
                <c:pt idx="29635">
                  <c:v>1369166400</c:v>
                </c:pt>
                <c:pt idx="29636">
                  <c:v>1369170000</c:v>
                </c:pt>
                <c:pt idx="29637">
                  <c:v>1369173600</c:v>
                </c:pt>
                <c:pt idx="29638">
                  <c:v>1369177200</c:v>
                </c:pt>
                <c:pt idx="29639">
                  <c:v>1369180800</c:v>
                </c:pt>
                <c:pt idx="29640">
                  <c:v>1369184400</c:v>
                </c:pt>
                <c:pt idx="29641">
                  <c:v>1369188000</c:v>
                </c:pt>
                <c:pt idx="29642">
                  <c:v>1369191600</c:v>
                </c:pt>
                <c:pt idx="29643">
                  <c:v>1369195200</c:v>
                </c:pt>
                <c:pt idx="29644">
                  <c:v>1369198800</c:v>
                </c:pt>
                <c:pt idx="29645">
                  <c:v>1369202400</c:v>
                </c:pt>
                <c:pt idx="29646">
                  <c:v>1369206000</c:v>
                </c:pt>
                <c:pt idx="29647">
                  <c:v>1369209600</c:v>
                </c:pt>
                <c:pt idx="29648">
                  <c:v>1369213200</c:v>
                </c:pt>
                <c:pt idx="29649">
                  <c:v>1369216800</c:v>
                </c:pt>
                <c:pt idx="29650">
                  <c:v>1369220400</c:v>
                </c:pt>
                <c:pt idx="29651">
                  <c:v>1369224000</c:v>
                </c:pt>
                <c:pt idx="29652">
                  <c:v>1369227600</c:v>
                </c:pt>
                <c:pt idx="29653">
                  <c:v>1369231200</c:v>
                </c:pt>
                <c:pt idx="29654">
                  <c:v>1369234800</c:v>
                </c:pt>
                <c:pt idx="29655">
                  <c:v>1369238400</c:v>
                </c:pt>
                <c:pt idx="29656">
                  <c:v>1369242000</c:v>
                </c:pt>
                <c:pt idx="29657">
                  <c:v>1369245600</c:v>
                </c:pt>
                <c:pt idx="29658">
                  <c:v>1369249200</c:v>
                </c:pt>
                <c:pt idx="29659">
                  <c:v>1369252800</c:v>
                </c:pt>
                <c:pt idx="29660">
                  <c:v>1369256400</c:v>
                </c:pt>
                <c:pt idx="29661">
                  <c:v>1369260000</c:v>
                </c:pt>
                <c:pt idx="29662">
                  <c:v>1369263600</c:v>
                </c:pt>
                <c:pt idx="29663">
                  <c:v>1369267200</c:v>
                </c:pt>
                <c:pt idx="29664">
                  <c:v>1369270800</c:v>
                </c:pt>
                <c:pt idx="29665">
                  <c:v>1369274400</c:v>
                </c:pt>
                <c:pt idx="29666">
                  <c:v>1369278000</c:v>
                </c:pt>
                <c:pt idx="29667">
                  <c:v>1369281600</c:v>
                </c:pt>
                <c:pt idx="29668">
                  <c:v>1369285200</c:v>
                </c:pt>
                <c:pt idx="29669">
                  <c:v>1369288800</c:v>
                </c:pt>
                <c:pt idx="29670">
                  <c:v>1369292400</c:v>
                </c:pt>
                <c:pt idx="29671">
                  <c:v>1369296000</c:v>
                </c:pt>
                <c:pt idx="29672">
                  <c:v>1369299600</c:v>
                </c:pt>
                <c:pt idx="29673">
                  <c:v>1369303200</c:v>
                </c:pt>
                <c:pt idx="29674">
                  <c:v>1369306800</c:v>
                </c:pt>
                <c:pt idx="29675">
                  <c:v>1369310400</c:v>
                </c:pt>
                <c:pt idx="29676">
                  <c:v>1369314000</c:v>
                </c:pt>
                <c:pt idx="29677">
                  <c:v>1369317600</c:v>
                </c:pt>
                <c:pt idx="29678">
                  <c:v>1369321200</c:v>
                </c:pt>
                <c:pt idx="29679">
                  <c:v>1369324800</c:v>
                </c:pt>
                <c:pt idx="29680">
                  <c:v>1369328400</c:v>
                </c:pt>
                <c:pt idx="29681">
                  <c:v>1369332000</c:v>
                </c:pt>
                <c:pt idx="29682">
                  <c:v>1369335600</c:v>
                </c:pt>
                <c:pt idx="29683">
                  <c:v>1369339200</c:v>
                </c:pt>
                <c:pt idx="29684">
                  <c:v>1369342800</c:v>
                </c:pt>
                <c:pt idx="29685">
                  <c:v>1369346400</c:v>
                </c:pt>
                <c:pt idx="29686">
                  <c:v>1369350000</c:v>
                </c:pt>
                <c:pt idx="29687">
                  <c:v>1369353600</c:v>
                </c:pt>
                <c:pt idx="29688">
                  <c:v>1369357200</c:v>
                </c:pt>
                <c:pt idx="29689">
                  <c:v>1369360800</c:v>
                </c:pt>
                <c:pt idx="29690">
                  <c:v>1369364400</c:v>
                </c:pt>
                <c:pt idx="29691">
                  <c:v>1369368000</c:v>
                </c:pt>
                <c:pt idx="29692">
                  <c:v>1369371600</c:v>
                </c:pt>
                <c:pt idx="29693">
                  <c:v>1369375200</c:v>
                </c:pt>
                <c:pt idx="29694">
                  <c:v>1369378800</c:v>
                </c:pt>
                <c:pt idx="29695">
                  <c:v>1369382400</c:v>
                </c:pt>
                <c:pt idx="29696">
                  <c:v>1369386000</c:v>
                </c:pt>
                <c:pt idx="29697">
                  <c:v>1369389600</c:v>
                </c:pt>
                <c:pt idx="29698">
                  <c:v>1369393200</c:v>
                </c:pt>
                <c:pt idx="29699">
                  <c:v>1369396800</c:v>
                </c:pt>
                <c:pt idx="29700">
                  <c:v>1369400400</c:v>
                </c:pt>
                <c:pt idx="29701">
                  <c:v>1369404000</c:v>
                </c:pt>
                <c:pt idx="29702">
                  <c:v>1369407600</c:v>
                </c:pt>
                <c:pt idx="29703">
                  <c:v>1369411200</c:v>
                </c:pt>
                <c:pt idx="29704">
                  <c:v>1369414800</c:v>
                </c:pt>
                <c:pt idx="29705">
                  <c:v>1369418400</c:v>
                </c:pt>
                <c:pt idx="29706">
                  <c:v>1369422000</c:v>
                </c:pt>
                <c:pt idx="29707">
                  <c:v>1369425600</c:v>
                </c:pt>
                <c:pt idx="29708">
                  <c:v>1369429200</c:v>
                </c:pt>
                <c:pt idx="29709">
                  <c:v>1369432800</c:v>
                </c:pt>
                <c:pt idx="29710">
                  <c:v>1369436400</c:v>
                </c:pt>
                <c:pt idx="29711">
                  <c:v>1369440000</c:v>
                </c:pt>
                <c:pt idx="29712">
                  <c:v>1369443600</c:v>
                </c:pt>
                <c:pt idx="29713">
                  <c:v>1369447200</c:v>
                </c:pt>
                <c:pt idx="29714">
                  <c:v>1369450800</c:v>
                </c:pt>
                <c:pt idx="29715">
                  <c:v>1369454400</c:v>
                </c:pt>
                <c:pt idx="29716">
                  <c:v>1369458000</c:v>
                </c:pt>
                <c:pt idx="29717">
                  <c:v>1369461600</c:v>
                </c:pt>
                <c:pt idx="29718">
                  <c:v>1369465200</c:v>
                </c:pt>
                <c:pt idx="29719">
                  <c:v>1369468800</c:v>
                </c:pt>
                <c:pt idx="29720">
                  <c:v>1369472400</c:v>
                </c:pt>
                <c:pt idx="29721">
                  <c:v>1369476000</c:v>
                </c:pt>
                <c:pt idx="29722">
                  <c:v>1369479600</c:v>
                </c:pt>
                <c:pt idx="29723">
                  <c:v>1369483200</c:v>
                </c:pt>
                <c:pt idx="29724">
                  <c:v>1369486800</c:v>
                </c:pt>
                <c:pt idx="29725">
                  <c:v>1369490400</c:v>
                </c:pt>
                <c:pt idx="29726">
                  <c:v>1369494000</c:v>
                </c:pt>
                <c:pt idx="29727">
                  <c:v>1369497600</c:v>
                </c:pt>
                <c:pt idx="29728">
                  <c:v>1369501200</c:v>
                </c:pt>
                <c:pt idx="29729">
                  <c:v>1369504800</c:v>
                </c:pt>
                <c:pt idx="29730">
                  <c:v>1369508400</c:v>
                </c:pt>
                <c:pt idx="29731">
                  <c:v>1369512000</c:v>
                </c:pt>
                <c:pt idx="29732">
                  <c:v>1369515600</c:v>
                </c:pt>
                <c:pt idx="29733">
                  <c:v>1369519200</c:v>
                </c:pt>
                <c:pt idx="29734">
                  <c:v>1369522800</c:v>
                </c:pt>
                <c:pt idx="29735">
                  <c:v>1369526400</c:v>
                </c:pt>
                <c:pt idx="29736">
                  <c:v>1369530000</c:v>
                </c:pt>
                <c:pt idx="29737">
                  <c:v>1369533600</c:v>
                </c:pt>
                <c:pt idx="29738">
                  <c:v>1369537200</c:v>
                </c:pt>
                <c:pt idx="29739">
                  <c:v>1369540800</c:v>
                </c:pt>
                <c:pt idx="29740">
                  <c:v>1369544400</c:v>
                </c:pt>
                <c:pt idx="29741">
                  <c:v>1369548000</c:v>
                </c:pt>
                <c:pt idx="29742">
                  <c:v>1369551600</c:v>
                </c:pt>
                <c:pt idx="29743">
                  <c:v>1369555200</c:v>
                </c:pt>
                <c:pt idx="29744">
                  <c:v>1369558800</c:v>
                </c:pt>
                <c:pt idx="29745">
                  <c:v>1369562400</c:v>
                </c:pt>
                <c:pt idx="29746">
                  <c:v>1369566000</c:v>
                </c:pt>
                <c:pt idx="29747">
                  <c:v>1369569600</c:v>
                </c:pt>
                <c:pt idx="29748">
                  <c:v>1369573200</c:v>
                </c:pt>
                <c:pt idx="29749">
                  <c:v>1369576800</c:v>
                </c:pt>
                <c:pt idx="29750">
                  <c:v>1369580400</c:v>
                </c:pt>
                <c:pt idx="29751">
                  <c:v>1369584000</c:v>
                </c:pt>
                <c:pt idx="29752">
                  <c:v>1369587600</c:v>
                </c:pt>
                <c:pt idx="29753">
                  <c:v>1369591200</c:v>
                </c:pt>
                <c:pt idx="29754">
                  <c:v>1369594800</c:v>
                </c:pt>
                <c:pt idx="29755">
                  <c:v>1369598400</c:v>
                </c:pt>
                <c:pt idx="29756">
                  <c:v>1369602000</c:v>
                </c:pt>
                <c:pt idx="29757">
                  <c:v>1369605600</c:v>
                </c:pt>
                <c:pt idx="29758">
                  <c:v>1369609200</c:v>
                </c:pt>
                <c:pt idx="29759">
                  <c:v>1369612800</c:v>
                </c:pt>
                <c:pt idx="29760">
                  <c:v>1369616400</c:v>
                </c:pt>
                <c:pt idx="29761">
                  <c:v>1369620000</c:v>
                </c:pt>
                <c:pt idx="29762">
                  <c:v>1369623600</c:v>
                </c:pt>
                <c:pt idx="29763">
                  <c:v>1369627200</c:v>
                </c:pt>
                <c:pt idx="29764">
                  <c:v>1369630800</c:v>
                </c:pt>
                <c:pt idx="29765">
                  <c:v>1369634400</c:v>
                </c:pt>
                <c:pt idx="29766">
                  <c:v>1369638000</c:v>
                </c:pt>
                <c:pt idx="29767">
                  <c:v>1369641600</c:v>
                </c:pt>
                <c:pt idx="29768">
                  <c:v>1369645200</c:v>
                </c:pt>
                <c:pt idx="29769">
                  <c:v>1369648800</c:v>
                </c:pt>
                <c:pt idx="29770">
                  <c:v>1369652400</c:v>
                </c:pt>
                <c:pt idx="29771">
                  <c:v>1369656000</c:v>
                </c:pt>
                <c:pt idx="29772">
                  <c:v>1369659600</c:v>
                </c:pt>
                <c:pt idx="29773">
                  <c:v>1369663200</c:v>
                </c:pt>
                <c:pt idx="29774">
                  <c:v>1369666800</c:v>
                </c:pt>
                <c:pt idx="29775">
                  <c:v>1369670400</c:v>
                </c:pt>
                <c:pt idx="29776">
                  <c:v>1369674000</c:v>
                </c:pt>
                <c:pt idx="29777">
                  <c:v>1369677600</c:v>
                </c:pt>
                <c:pt idx="29778">
                  <c:v>1369681200</c:v>
                </c:pt>
                <c:pt idx="29779">
                  <c:v>1369684800</c:v>
                </c:pt>
                <c:pt idx="29780">
                  <c:v>1369688400</c:v>
                </c:pt>
                <c:pt idx="29781">
                  <c:v>1369692000</c:v>
                </c:pt>
                <c:pt idx="29782">
                  <c:v>1369695600</c:v>
                </c:pt>
                <c:pt idx="29783">
                  <c:v>1369699200</c:v>
                </c:pt>
                <c:pt idx="29784">
                  <c:v>1369702800</c:v>
                </c:pt>
                <c:pt idx="29785">
                  <c:v>1369706400</c:v>
                </c:pt>
                <c:pt idx="29786">
                  <c:v>1369710000</c:v>
                </c:pt>
                <c:pt idx="29787">
                  <c:v>1369713600</c:v>
                </c:pt>
                <c:pt idx="29788">
                  <c:v>1369717200</c:v>
                </c:pt>
                <c:pt idx="29789">
                  <c:v>1369720800</c:v>
                </c:pt>
                <c:pt idx="29790">
                  <c:v>1369724400</c:v>
                </c:pt>
                <c:pt idx="29791">
                  <c:v>1369728000</c:v>
                </c:pt>
                <c:pt idx="29792">
                  <c:v>1369731600</c:v>
                </c:pt>
                <c:pt idx="29793">
                  <c:v>1369735200</c:v>
                </c:pt>
                <c:pt idx="29794">
                  <c:v>1369738800</c:v>
                </c:pt>
                <c:pt idx="29795">
                  <c:v>1369742400</c:v>
                </c:pt>
                <c:pt idx="29796">
                  <c:v>1369746000</c:v>
                </c:pt>
                <c:pt idx="29797">
                  <c:v>1369749600</c:v>
                </c:pt>
                <c:pt idx="29798">
                  <c:v>1369753200</c:v>
                </c:pt>
                <c:pt idx="29799">
                  <c:v>1369756800</c:v>
                </c:pt>
                <c:pt idx="29800">
                  <c:v>1369760400</c:v>
                </c:pt>
                <c:pt idx="29801">
                  <c:v>1369764000</c:v>
                </c:pt>
                <c:pt idx="29802">
                  <c:v>1369767600</c:v>
                </c:pt>
                <c:pt idx="29803">
                  <c:v>1369771200</c:v>
                </c:pt>
                <c:pt idx="29804">
                  <c:v>1369774800</c:v>
                </c:pt>
                <c:pt idx="29805">
                  <c:v>1369778400</c:v>
                </c:pt>
                <c:pt idx="29806">
                  <c:v>1369782000</c:v>
                </c:pt>
                <c:pt idx="29807">
                  <c:v>1369785600</c:v>
                </c:pt>
                <c:pt idx="29808">
                  <c:v>1369789200</c:v>
                </c:pt>
                <c:pt idx="29809">
                  <c:v>1369792800</c:v>
                </c:pt>
                <c:pt idx="29810">
                  <c:v>1369796400</c:v>
                </c:pt>
                <c:pt idx="29811">
                  <c:v>1369800000</c:v>
                </c:pt>
                <c:pt idx="29812">
                  <c:v>1369803600</c:v>
                </c:pt>
                <c:pt idx="29813">
                  <c:v>1369807200</c:v>
                </c:pt>
                <c:pt idx="29814">
                  <c:v>1369810800</c:v>
                </c:pt>
                <c:pt idx="29815">
                  <c:v>1369814400</c:v>
                </c:pt>
                <c:pt idx="29816">
                  <c:v>1369818000</c:v>
                </c:pt>
                <c:pt idx="29817">
                  <c:v>1369821600</c:v>
                </c:pt>
                <c:pt idx="29818">
                  <c:v>1369825200</c:v>
                </c:pt>
                <c:pt idx="29819">
                  <c:v>1369828800</c:v>
                </c:pt>
                <c:pt idx="29820">
                  <c:v>1369832400</c:v>
                </c:pt>
                <c:pt idx="29821">
                  <c:v>1369836000</c:v>
                </c:pt>
                <c:pt idx="29822">
                  <c:v>1369839600</c:v>
                </c:pt>
                <c:pt idx="29823">
                  <c:v>1369843200</c:v>
                </c:pt>
                <c:pt idx="29824">
                  <c:v>1369846800</c:v>
                </c:pt>
                <c:pt idx="29825">
                  <c:v>1369850400</c:v>
                </c:pt>
                <c:pt idx="29826">
                  <c:v>1369854000</c:v>
                </c:pt>
                <c:pt idx="29827">
                  <c:v>1369857600</c:v>
                </c:pt>
                <c:pt idx="29828">
                  <c:v>1369861200</c:v>
                </c:pt>
                <c:pt idx="29829">
                  <c:v>1369864800</c:v>
                </c:pt>
                <c:pt idx="29830">
                  <c:v>1369868400</c:v>
                </c:pt>
                <c:pt idx="29831">
                  <c:v>1369872000</c:v>
                </c:pt>
                <c:pt idx="29832">
                  <c:v>1369875600</c:v>
                </c:pt>
                <c:pt idx="29833">
                  <c:v>1369879200</c:v>
                </c:pt>
                <c:pt idx="29834">
                  <c:v>1369882800</c:v>
                </c:pt>
                <c:pt idx="29835">
                  <c:v>1369886400</c:v>
                </c:pt>
                <c:pt idx="29836">
                  <c:v>1369890000</c:v>
                </c:pt>
                <c:pt idx="29837">
                  <c:v>1369893600</c:v>
                </c:pt>
                <c:pt idx="29838">
                  <c:v>1369897200</c:v>
                </c:pt>
                <c:pt idx="29839">
                  <c:v>1369900800</c:v>
                </c:pt>
                <c:pt idx="29840">
                  <c:v>1369904400</c:v>
                </c:pt>
                <c:pt idx="29841">
                  <c:v>1369908000</c:v>
                </c:pt>
                <c:pt idx="29842">
                  <c:v>1369911600</c:v>
                </c:pt>
                <c:pt idx="29843">
                  <c:v>1369915200</c:v>
                </c:pt>
                <c:pt idx="29844">
                  <c:v>1369918800</c:v>
                </c:pt>
                <c:pt idx="29845">
                  <c:v>1369922400</c:v>
                </c:pt>
                <c:pt idx="29846">
                  <c:v>1369926000</c:v>
                </c:pt>
                <c:pt idx="29847">
                  <c:v>1369929600</c:v>
                </c:pt>
                <c:pt idx="29848">
                  <c:v>1369933200</c:v>
                </c:pt>
                <c:pt idx="29849">
                  <c:v>1369936800</c:v>
                </c:pt>
                <c:pt idx="29850">
                  <c:v>1369940400</c:v>
                </c:pt>
                <c:pt idx="29851">
                  <c:v>1369944000</c:v>
                </c:pt>
                <c:pt idx="29852">
                  <c:v>1369947600</c:v>
                </c:pt>
                <c:pt idx="29853">
                  <c:v>1369951200</c:v>
                </c:pt>
                <c:pt idx="29854">
                  <c:v>1369954800</c:v>
                </c:pt>
                <c:pt idx="29855">
                  <c:v>1369958400</c:v>
                </c:pt>
                <c:pt idx="29856">
                  <c:v>1369962000</c:v>
                </c:pt>
                <c:pt idx="29857">
                  <c:v>1369965600</c:v>
                </c:pt>
                <c:pt idx="29858">
                  <c:v>1369969200</c:v>
                </c:pt>
                <c:pt idx="29859">
                  <c:v>1369972800</c:v>
                </c:pt>
                <c:pt idx="29860">
                  <c:v>1369976400</c:v>
                </c:pt>
                <c:pt idx="29861">
                  <c:v>1369980000</c:v>
                </c:pt>
                <c:pt idx="29862">
                  <c:v>1369983600</c:v>
                </c:pt>
                <c:pt idx="29863">
                  <c:v>1369987200</c:v>
                </c:pt>
                <c:pt idx="29864">
                  <c:v>1369990800</c:v>
                </c:pt>
                <c:pt idx="29865">
                  <c:v>1369994400</c:v>
                </c:pt>
                <c:pt idx="29866">
                  <c:v>1369998000</c:v>
                </c:pt>
                <c:pt idx="29867">
                  <c:v>1370001600</c:v>
                </c:pt>
                <c:pt idx="29868">
                  <c:v>1370005200</c:v>
                </c:pt>
                <c:pt idx="29869">
                  <c:v>1370008800</c:v>
                </c:pt>
                <c:pt idx="29870">
                  <c:v>1370012400</c:v>
                </c:pt>
                <c:pt idx="29871">
                  <c:v>1370016000</c:v>
                </c:pt>
                <c:pt idx="29872">
                  <c:v>1370019600</c:v>
                </c:pt>
                <c:pt idx="29873">
                  <c:v>1370023200</c:v>
                </c:pt>
                <c:pt idx="29874">
                  <c:v>1370026800</c:v>
                </c:pt>
                <c:pt idx="29875">
                  <c:v>1370030400</c:v>
                </c:pt>
                <c:pt idx="29876">
                  <c:v>1370034000</c:v>
                </c:pt>
                <c:pt idx="29877">
                  <c:v>1370037600</c:v>
                </c:pt>
                <c:pt idx="29878">
                  <c:v>1370041200</c:v>
                </c:pt>
                <c:pt idx="29879">
                  <c:v>1370044800</c:v>
                </c:pt>
                <c:pt idx="29880">
                  <c:v>1370048400</c:v>
                </c:pt>
                <c:pt idx="29881">
                  <c:v>1370052000</c:v>
                </c:pt>
                <c:pt idx="29882">
                  <c:v>1370055600</c:v>
                </c:pt>
                <c:pt idx="29883">
                  <c:v>1370059200</c:v>
                </c:pt>
                <c:pt idx="29884">
                  <c:v>1370062800</c:v>
                </c:pt>
                <c:pt idx="29885">
                  <c:v>1370066400</c:v>
                </c:pt>
                <c:pt idx="29886">
                  <c:v>1370070000</c:v>
                </c:pt>
                <c:pt idx="29887">
                  <c:v>1370073600</c:v>
                </c:pt>
                <c:pt idx="29888">
                  <c:v>1370077200</c:v>
                </c:pt>
                <c:pt idx="29889">
                  <c:v>1370080800</c:v>
                </c:pt>
                <c:pt idx="29890">
                  <c:v>1370084400</c:v>
                </c:pt>
                <c:pt idx="29891">
                  <c:v>1370088000</c:v>
                </c:pt>
                <c:pt idx="29892">
                  <c:v>1370091600</c:v>
                </c:pt>
                <c:pt idx="29893">
                  <c:v>1370095200</c:v>
                </c:pt>
                <c:pt idx="29894">
                  <c:v>1370098800</c:v>
                </c:pt>
                <c:pt idx="29895">
                  <c:v>1370102400</c:v>
                </c:pt>
                <c:pt idx="29896">
                  <c:v>1370106000</c:v>
                </c:pt>
                <c:pt idx="29897">
                  <c:v>1370109600</c:v>
                </c:pt>
                <c:pt idx="29898">
                  <c:v>1370113200</c:v>
                </c:pt>
                <c:pt idx="29899">
                  <c:v>1370116800</c:v>
                </c:pt>
                <c:pt idx="29900">
                  <c:v>1370120400</c:v>
                </c:pt>
                <c:pt idx="29901">
                  <c:v>1370124000</c:v>
                </c:pt>
                <c:pt idx="29902">
                  <c:v>1370127600</c:v>
                </c:pt>
                <c:pt idx="29903">
                  <c:v>1370131200</c:v>
                </c:pt>
                <c:pt idx="29904">
                  <c:v>1370134800</c:v>
                </c:pt>
                <c:pt idx="29905">
                  <c:v>1370138400</c:v>
                </c:pt>
                <c:pt idx="29906">
                  <c:v>1370142000</c:v>
                </c:pt>
                <c:pt idx="29907">
                  <c:v>1370145600</c:v>
                </c:pt>
                <c:pt idx="29908">
                  <c:v>1370149200</c:v>
                </c:pt>
                <c:pt idx="29909">
                  <c:v>1370152800</c:v>
                </c:pt>
                <c:pt idx="29910">
                  <c:v>1370156400</c:v>
                </c:pt>
                <c:pt idx="29911">
                  <c:v>1370160000</c:v>
                </c:pt>
                <c:pt idx="29912">
                  <c:v>1370163600</c:v>
                </c:pt>
                <c:pt idx="29913">
                  <c:v>1370167200</c:v>
                </c:pt>
                <c:pt idx="29914">
                  <c:v>1370170800</c:v>
                </c:pt>
                <c:pt idx="29915">
                  <c:v>1370174400</c:v>
                </c:pt>
                <c:pt idx="29916">
                  <c:v>1370178000</c:v>
                </c:pt>
                <c:pt idx="29917">
                  <c:v>1370181600</c:v>
                </c:pt>
                <c:pt idx="29918">
                  <c:v>1370185200</c:v>
                </c:pt>
                <c:pt idx="29919">
                  <c:v>1370188800</c:v>
                </c:pt>
                <c:pt idx="29920">
                  <c:v>1370192400</c:v>
                </c:pt>
                <c:pt idx="29921">
                  <c:v>1370196000</c:v>
                </c:pt>
                <c:pt idx="29922">
                  <c:v>1370199600</c:v>
                </c:pt>
                <c:pt idx="29923">
                  <c:v>1370203200</c:v>
                </c:pt>
                <c:pt idx="29924">
                  <c:v>1370206800</c:v>
                </c:pt>
                <c:pt idx="29925">
                  <c:v>1370210400</c:v>
                </c:pt>
                <c:pt idx="29926">
                  <c:v>1370214000</c:v>
                </c:pt>
                <c:pt idx="29927">
                  <c:v>1370217600</c:v>
                </c:pt>
                <c:pt idx="29928">
                  <c:v>1370221200</c:v>
                </c:pt>
                <c:pt idx="29929">
                  <c:v>1370224800</c:v>
                </c:pt>
                <c:pt idx="29930">
                  <c:v>1370228400</c:v>
                </c:pt>
                <c:pt idx="29931">
                  <c:v>1370232000</c:v>
                </c:pt>
                <c:pt idx="29932">
                  <c:v>1370235600</c:v>
                </c:pt>
                <c:pt idx="29933">
                  <c:v>1370239200</c:v>
                </c:pt>
                <c:pt idx="29934">
                  <c:v>1370242800</c:v>
                </c:pt>
                <c:pt idx="29935">
                  <c:v>1370246400</c:v>
                </c:pt>
                <c:pt idx="29936">
                  <c:v>1370250000</c:v>
                </c:pt>
                <c:pt idx="29937">
                  <c:v>1370253600</c:v>
                </c:pt>
                <c:pt idx="29938">
                  <c:v>1370257200</c:v>
                </c:pt>
                <c:pt idx="29939">
                  <c:v>1370260800</c:v>
                </c:pt>
                <c:pt idx="29940">
                  <c:v>1370264400</c:v>
                </c:pt>
                <c:pt idx="29941">
                  <c:v>1370268000</c:v>
                </c:pt>
                <c:pt idx="29942">
                  <c:v>1370271600</c:v>
                </c:pt>
                <c:pt idx="29943">
                  <c:v>1370275200</c:v>
                </c:pt>
                <c:pt idx="29944">
                  <c:v>1370278800</c:v>
                </c:pt>
                <c:pt idx="29945">
                  <c:v>1370282400</c:v>
                </c:pt>
                <c:pt idx="29946">
                  <c:v>1370286000</c:v>
                </c:pt>
                <c:pt idx="29947">
                  <c:v>1370289600</c:v>
                </c:pt>
                <c:pt idx="29948">
                  <c:v>1370293200</c:v>
                </c:pt>
                <c:pt idx="29949">
                  <c:v>1370296800</c:v>
                </c:pt>
                <c:pt idx="29950">
                  <c:v>1370300400</c:v>
                </c:pt>
                <c:pt idx="29951">
                  <c:v>1370304000</c:v>
                </c:pt>
                <c:pt idx="29952">
                  <c:v>1370307600</c:v>
                </c:pt>
                <c:pt idx="29953">
                  <c:v>1370311200</c:v>
                </c:pt>
                <c:pt idx="29954">
                  <c:v>1370314800</c:v>
                </c:pt>
                <c:pt idx="29955">
                  <c:v>1370318400</c:v>
                </c:pt>
                <c:pt idx="29956">
                  <c:v>1370322000</c:v>
                </c:pt>
                <c:pt idx="29957">
                  <c:v>1370325600</c:v>
                </c:pt>
                <c:pt idx="29958">
                  <c:v>1370329200</c:v>
                </c:pt>
                <c:pt idx="29959">
                  <c:v>1370332800</c:v>
                </c:pt>
                <c:pt idx="29960">
                  <c:v>1370336400</c:v>
                </c:pt>
                <c:pt idx="29961">
                  <c:v>1370340000</c:v>
                </c:pt>
                <c:pt idx="29962">
                  <c:v>1370343600</c:v>
                </c:pt>
                <c:pt idx="29963">
                  <c:v>1370347200</c:v>
                </c:pt>
                <c:pt idx="29964">
                  <c:v>1370350800</c:v>
                </c:pt>
                <c:pt idx="29965">
                  <c:v>1370354400</c:v>
                </c:pt>
                <c:pt idx="29966">
                  <c:v>1370358000</c:v>
                </c:pt>
                <c:pt idx="29967">
                  <c:v>1370361600</c:v>
                </c:pt>
                <c:pt idx="29968">
                  <c:v>1370365200</c:v>
                </c:pt>
                <c:pt idx="29969">
                  <c:v>1370368800</c:v>
                </c:pt>
                <c:pt idx="29970">
                  <c:v>1370372400</c:v>
                </c:pt>
                <c:pt idx="29971">
                  <c:v>1370376000</c:v>
                </c:pt>
                <c:pt idx="29972">
                  <c:v>1370379600</c:v>
                </c:pt>
                <c:pt idx="29973">
                  <c:v>1370383200</c:v>
                </c:pt>
                <c:pt idx="29974">
                  <c:v>1370386800</c:v>
                </c:pt>
                <c:pt idx="29975">
                  <c:v>1370390400</c:v>
                </c:pt>
                <c:pt idx="29976">
                  <c:v>1370394000</c:v>
                </c:pt>
                <c:pt idx="29977">
                  <c:v>1370397600</c:v>
                </c:pt>
                <c:pt idx="29978">
                  <c:v>1370401200</c:v>
                </c:pt>
                <c:pt idx="29979">
                  <c:v>1370404800</c:v>
                </c:pt>
                <c:pt idx="29980">
                  <c:v>1370408400</c:v>
                </c:pt>
                <c:pt idx="29981">
                  <c:v>1370412000</c:v>
                </c:pt>
                <c:pt idx="29982">
                  <c:v>1370415600</c:v>
                </c:pt>
                <c:pt idx="29983">
                  <c:v>1370419200</c:v>
                </c:pt>
                <c:pt idx="29984">
                  <c:v>1370422800</c:v>
                </c:pt>
                <c:pt idx="29985">
                  <c:v>1370426400</c:v>
                </c:pt>
                <c:pt idx="29986">
                  <c:v>1370430000</c:v>
                </c:pt>
                <c:pt idx="29987">
                  <c:v>1370433600</c:v>
                </c:pt>
                <c:pt idx="29988">
                  <c:v>1370437200</c:v>
                </c:pt>
                <c:pt idx="29989">
                  <c:v>1370440800</c:v>
                </c:pt>
                <c:pt idx="29990">
                  <c:v>1370444400</c:v>
                </c:pt>
                <c:pt idx="29991">
                  <c:v>1370448000</c:v>
                </c:pt>
                <c:pt idx="29992">
                  <c:v>1370451600</c:v>
                </c:pt>
                <c:pt idx="29993">
                  <c:v>1370455200</c:v>
                </c:pt>
                <c:pt idx="29994">
                  <c:v>1370458800</c:v>
                </c:pt>
                <c:pt idx="29995">
                  <c:v>1370462400</c:v>
                </c:pt>
                <c:pt idx="29996">
                  <c:v>1370466000</c:v>
                </c:pt>
                <c:pt idx="29997">
                  <c:v>1370469600</c:v>
                </c:pt>
                <c:pt idx="29998">
                  <c:v>1370473200</c:v>
                </c:pt>
                <c:pt idx="29999">
                  <c:v>1370476800</c:v>
                </c:pt>
                <c:pt idx="30000">
                  <c:v>1370480400</c:v>
                </c:pt>
                <c:pt idx="30001">
                  <c:v>1370484000</c:v>
                </c:pt>
                <c:pt idx="30002">
                  <c:v>1370487600</c:v>
                </c:pt>
                <c:pt idx="30003">
                  <c:v>1370491200</c:v>
                </c:pt>
                <c:pt idx="30004">
                  <c:v>1370494800</c:v>
                </c:pt>
                <c:pt idx="30005">
                  <c:v>1370498400</c:v>
                </c:pt>
                <c:pt idx="30006">
                  <c:v>1370502000</c:v>
                </c:pt>
                <c:pt idx="30007">
                  <c:v>1370505600</c:v>
                </c:pt>
                <c:pt idx="30008">
                  <c:v>1370509200</c:v>
                </c:pt>
                <c:pt idx="30009">
                  <c:v>1370512800</c:v>
                </c:pt>
                <c:pt idx="30010">
                  <c:v>1370516400</c:v>
                </c:pt>
                <c:pt idx="30011">
                  <c:v>1370520000</c:v>
                </c:pt>
                <c:pt idx="30012">
                  <c:v>1370523600</c:v>
                </c:pt>
                <c:pt idx="30013">
                  <c:v>1370527200</c:v>
                </c:pt>
                <c:pt idx="30014">
                  <c:v>1370530800</c:v>
                </c:pt>
                <c:pt idx="30015">
                  <c:v>1370534400</c:v>
                </c:pt>
                <c:pt idx="30016">
                  <c:v>1370538000</c:v>
                </c:pt>
                <c:pt idx="30017">
                  <c:v>1370541600</c:v>
                </c:pt>
                <c:pt idx="30018">
                  <c:v>1370545200</c:v>
                </c:pt>
                <c:pt idx="30019">
                  <c:v>1370548800</c:v>
                </c:pt>
                <c:pt idx="30020">
                  <c:v>1370552400</c:v>
                </c:pt>
                <c:pt idx="30021">
                  <c:v>1370556000</c:v>
                </c:pt>
                <c:pt idx="30022">
                  <c:v>1370559600</c:v>
                </c:pt>
                <c:pt idx="30023">
                  <c:v>1370563200</c:v>
                </c:pt>
                <c:pt idx="30024">
                  <c:v>1370566800</c:v>
                </c:pt>
                <c:pt idx="30025">
                  <c:v>1370570400</c:v>
                </c:pt>
                <c:pt idx="30026">
                  <c:v>1370574000</c:v>
                </c:pt>
                <c:pt idx="30027">
                  <c:v>1370577600</c:v>
                </c:pt>
                <c:pt idx="30028">
                  <c:v>1370581200</c:v>
                </c:pt>
                <c:pt idx="30029">
                  <c:v>1370584800</c:v>
                </c:pt>
                <c:pt idx="30030">
                  <c:v>1370588400</c:v>
                </c:pt>
                <c:pt idx="30031">
                  <c:v>1370592000</c:v>
                </c:pt>
                <c:pt idx="30032">
                  <c:v>1370595600</c:v>
                </c:pt>
                <c:pt idx="30033">
                  <c:v>1370599200</c:v>
                </c:pt>
                <c:pt idx="30034">
                  <c:v>1370602800</c:v>
                </c:pt>
                <c:pt idx="30035">
                  <c:v>1370606400</c:v>
                </c:pt>
                <c:pt idx="30036">
                  <c:v>1370610000</c:v>
                </c:pt>
                <c:pt idx="30037">
                  <c:v>1370613600</c:v>
                </c:pt>
                <c:pt idx="30038">
                  <c:v>1370617200</c:v>
                </c:pt>
                <c:pt idx="30039">
                  <c:v>1370620800</c:v>
                </c:pt>
                <c:pt idx="30040">
                  <c:v>1370624400</c:v>
                </c:pt>
                <c:pt idx="30041">
                  <c:v>1370628000</c:v>
                </c:pt>
                <c:pt idx="30042">
                  <c:v>1370631600</c:v>
                </c:pt>
                <c:pt idx="30043">
                  <c:v>1370635200</c:v>
                </c:pt>
                <c:pt idx="30044">
                  <c:v>1370638800</c:v>
                </c:pt>
                <c:pt idx="30045">
                  <c:v>1370642400</c:v>
                </c:pt>
                <c:pt idx="30046">
                  <c:v>1370646000</c:v>
                </c:pt>
                <c:pt idx="30047">
                  <c:v>1370649600</c:v>
                </c:pt>
                <c:pt idx="30048">
                  <c:v>1370653200</c:v>
                </c:pt>
                <c:pt idx="30049">
                  <c:v>1370656800</c:v>
                </c:pt>
                <c:pt idx="30050">
                  <c:v>1370660400</c:v>
                </c:pt>
                <c:pt idx="30051">
                  <c:v>1370664000</c:v>
                </c:pt>
                <c:pt idx="30052">
                  <c:v>1370667600</c:v>
                </c:pt>
                <c:pt idx="30053">
                  <c:v>1370671200</c:v>
                </c:pt>
                <c:pt idx="30054">
                  <c:v>1370674800</c:v>
                </c:pt>
                <c:pt idx="30055">
                  <c:v>1370678400</c:v>
                </c:pt>
                <c:pt idx="30056">
                  <c:v>1370682000</c:v>
                </c:pt>
                <c:pt idx="30057">
                  <c:v>1370685600</c:v>
                </c:pt>
                <c:pt idx="30058">
                  <c:v>1370689200</c:v>
                </c:pt>
                <c:pt idx="30059">
                  <c:v>1370692800</c:v>
                </c:pt>
                <c:pt idx="30060">
                  <c:v>1370696400</c:v>
                </c:pt>
                <c:pt idx="30061">
                  <c:v>1370700000</c:v>
                </c:pt>
                <c:pt idx="30062">
                  <c:v>1370703600</c:v>
                </c:pt>
                <c:pt idx="30063">
                  <c:v>1370707200</c:v>
                </c:pt>
                <c:pt idx="30064">
                  <c:v>1370710800</c:v>
                </c:pt>
                <c:pt idx="30065">
                  <c:v>1370714400</c:v>
                </c:pt>
                <c:pt idx="30066">
                  <c:v>1370718000</c:v>
                </c:pt>
                <c:pt idx="30067">
                  <c:v>1370721600</c:v>
                </c:pt>
                <c:pt idx="30068">
                  <c:v>1370725200</c:v>
                </c:pt>
                <c:pt idx="30069">
                  <c:v>1370728800</c:v>
                </c:pt>
                <c:pt idx="30070">
                  <c:v>1370732400</c:v>
                </c:pt>
                <c:pt idx="30071">
                  <c:v>1370736000</c:v>
                </c:pt>
                <c:pt idx="30072">
                  <c:v>1370739600</c:v>
                </c:pt>
                <c:pt idx="30073">
                  <c:v>1370743200</c:v>
                </c:pt>
                <c:pt idx="30074">
                  <c:v>1370746800</c:v>
                </c:pt>
                <c:pt idx="30075">
                  <c:v>1370750400</c:v>
                </c:pt>
                <c:pt idx="30076">
                  <c:v>1370754000</c:v>
                </c:pt>
                <c:pt idx="30077">
                  <c:v>1370757600</c:v>
                </c:pt>
                <c:pt idx="30078">
                  <c:v>1370761200</c:v>
                </c:pt>
                <c:pt idx="30079">
                  <c:v>1370764800</c:v>
                </c:pt>
                <c:pt idx="30080">
                  <c:v>1370768400</c:v>
                </c:pt>
                <c:pt idx="30081">
                  <c:v>1370772000</c:v>
                </c:pt>
                <c:pt idx="30082">
                  <c:v>1370775600</c:v>
                </c:pt>
                <c:pt idx="30083">
                  <c:v>1370779200</c:v>
                </c:pt>
                <c:pt idx="30084">
                  <c:v>1370782800</c:v>
                </c:pt>
                <c:pt idx="30085">
                  <c:v>1370786400</c:v>
                </c:pt>
                <c:pt idx="30086">
                  <c:v>1370790000</c:v>
                </c:pt>
                <c:pt idx="30087">
                  <c:v>1370793600</c:v>
                </c:pt>
                <c:pt idx="30088">
                  <c:v>1370797200</c:v>
                </c:pt>
                <c:pt idx="30089">
                  <c:v>1370800800</c:v>
                </c:pt>
                <c:pt idx="30090">
                  <c:v>1370804400</c:v>
                </c:pt>
                <c:pt idx="30091">
                  <c:v>1370808000</c:v>
                </c:pt>
                <c:pt idx="30092">
                  <c:v>1370811600</c:v>
                </c:pt>
                <c:pt idx="30093">
                  <c:v>1370815200</c:v>
                </c:pt>
                <c:pt idx="30094">
                  <c:v>1370818800</c:v>
                </c:pt>
                <c:pt idx="30095">
                  <c:v>1370822400</c:v>
                </c:pt>
                <c:pt idx="30096">
                  <c:v>1370826000</c:v>
                </c:pt>
                <c:pt idx="30097">
                  <c:v>1370829600</c:v>
                </c:pt>
                <c:pt idx="30098">
                  <c:v>1370833200</c:v>
                </c:pt>
                <c:pt idx="30099">
                  <c:v>1370836800</c:v>
                </c:pt>
                <c:pt idx="30100">
                  <c:v>1370840400</c:v>
                </c:pt>
                <c:pt idx="30101">
                  <c:v>1370844000</c:v>
                </c:pt>
                <c:pt idx="30102">
                  <c:v>1370847600</c:v>
                </c:pt>
                <c:pt idx="30103">
                  <c:v>1370851200</c:v>
                </c:pt>
                <c:pt idx="30104">
                  <c:v>1370854800</c:v>
                </c:pt>
                <c:pt idx="30105">
                  <c:v>1370858400</c:v>
                </c:pt>
                <c:pt idx="30106">
                  <c:v>1370862000</c:v>
                </c:pt>
                <c:pt idx="30107">
                  <c:v>1370865600</c:v>
                </c:pt>
                <c:pt idx="30108">
                  <c:v>1370869200</c:v>
                </c:pt>
                <c:pt idx="30109">
                  <c:v>1370872800</c:v>
                </c:pt>
                <c:pt idx="30110">
                  <c:v>1370876400</c:v>
                </c:pt>
                <c:pt idx="30111">
                  <c:v>1370880000</c:v>
                </c:pt>
                <c:pt idx="30112">
                  <c:v>1370883600</c:v>
                </c:pt>
                <c:pt idx="30113">
                  <c:v>1370887200</c:v>
                </c:pt>
                <c:pt idx="30114">
                  <c:v>1370890800</c:v>
                </c:pt>
                <c:pt idx="30115">
                  <c:v>1370894400</c:v>
                </c:pt>
                <c:pt idx="30116">
                  <c:v>1370898000</c:v>
                </c:pt>
                <c:pt idx="30117">
                  <c:v>1370901600</c:v>
                </c:pt>
                <c:pt idx="30118">
                  <c:v>1370905200</c:v>
                </c:pt>
                <c:pt idx="30119">
                  <c:v>1370908800</c:v>
                </c:pt>
                <c:pt idx="30120">
                  <c:v>1370912400</c:v>
                </c:pt>
                <c:pt idx="30121">
                  <c:v>1370916000</c:v>
                </c:pt>
                <c:pt idx="30122">
                  <c:v>1370919600</c:v>
                </c:pt>
                <c:pt idx="30123">
                  <c:v>1370923200</c:v>
                </c:pt>
                <c:pt idx="30124">
                  <c:v>1370926800</c:v>
                </c:pt>
                <c:pt idx="30125">
                  <c:v>1370930400</c:v>
                </c:pt>
                <c:pt idx="30126">
                  <c:v>1370934000</c:v>
                </c:pt>
                <c:pt idx="30127">
                  <c:v>1370937600</c:v>
                </c:pt>
                <c:pt idx="30128">
                  <c:v>1370941200</c:v>
                </c:pt>
                <c:pt idx="30129">
                  <c:v>1370944800</c:v>
                </c:pt>
                <c:pt idx="30130">
                  <c:v>1370948400</c:v>
                </c:pt>
                <c:pt idx="30131">
                  <c:v>1370952000</c:v>
                </c:pt>
                <c:pt idx="30132">
                  <c:v>1370955600</c:v>
                </c:pt>
                <c:pt idx="30133">
                  <c:v>1370959200</c:v>
                </c:pt>
                <c:pt idx="30134">
                  <c:v>1370962800</c:v>
                </c:pt>
                <c:pt idx="30135">
                  <c:v>1370966400</c:v>
                </c:pt>
                <c:pt idx="30136">
                  <c:v>1370970000</c:v>
                </c:pt>
                <c:pt idx="30137">
                  <c:v>1370973600</c:v>
                </c:pt>
                <c:pt idx="30138">
                  <c:v>1370977200</c:v>
                </c:pt>
                <c:pt idx="30139">
                  <c:v>1370980800</c:v>
                </c:pt>
                <c:pt idx="30140">
                  <c:v>1370984400</c:v>
                </c:pt>
                <c:pt idx="30141">
                  <c:v>1370988000</c:v>
                </c:pt>
                <c:pt idx="30142">
                  <c:v>1370991600</c:v>
                </c:pt>
                <c:pt idx="30143">
                  <c:v>1370995200</c:v>
                </c:pt>
                <c:pt idx="30144">
                  <c:v>1370998800</c:v>
                </c:pt>
                <c:pt idx="30145">
                  <c:v>1371002400</c:v>
                </c:pt>
                <c:pt idx="30146">
                  <c:v>1371006000</c:v>
                </c:pt>
                <c:pt idx="30147">
                  <c:v>1371009600</c:v>
                </c:pt>
                <c:pt idx="30148">
                  <c:v>1371013200</c:v>
                </c:pt>
                <c:pt idx="30149">
                  <c:v>1371016800</c:v>
                </c:pt>
                <c:pt idx="30150">
                  <c:v>1371020400</c:v>
                </c:pt>
                <c:pt idx="30151">
                  <c:v>1371024000</c:v>
                </c:pt>
                <c:pt idx="30152">
                  <c:v>1371027600</c:v>
                </c:pt>
                <c:pt idx="30153">
                  <c:v>1371031200</c:v>
                </c:pt>
                <c:pt idx="30154">
                  <c:v>1371034800</c:v>
                </c:pt>
                <c:pt idx="30155">
                  <c:v>1371038400</c:v>
                </c:pt>
                <c:pt idx="30156">
                  <c:v>1371042000</c:v>
                </c:pt>
                <c:pt idx="30157">
                  <c:v>1371045600</c:v>
                </c:pt>
                <c:pt idx="30158">
                  <c:v>1371049200</c:v>
                </c:pt>
                <c:pt idx="30159">
                  <c:v>1371052800</c:v>
                </c:pt>
                <c:pt idx="30160">
                  <c:v>1371056400</c:v>
                </c:pt>
                <c:pt idx="30161">
                  <c:v>1371060000</c:v>
                </c:pt>
                <c:pt idx="30162">
                  <c:v>1371063600</c:v>
                </c:pt>
                <c:pt idx="30163">
                  <c:v>1371067200</c:v>
                </c:pt>
                <c:pt idx="30164">
                  <c:v>1371070800</c:v>
                </c:pt>
                <c:pt idx="30165">
                  <c:v>1371074400</c:v>
                </c:pt>
                <c:pt idx="30166">
                  <c:v>1371078000</c:v>
                </c:pt>
                <c:pt idx="30167">
                  <c:v>1371081600</c:v>
                </c:pt>
                <c:pt idx="30168">
                  <c:v>1371085200</c:v>
                </c:pt>
                <c:pt idx="30169">
                  <c:v>1371088800</c:v>
                </c:pt>
                <c:pt idx="30170">
                  <c:v>1371092400</c:v>
                </c:pt>
                <c:pt idx="30171">
                  <c:v>1371096000</c:v>
                </c:pt>
                <c:pt idx="30172">
                  <c:v>1371099600</c:v>
                </c:pt>
                <c:pt idx="30173">
                  <c:v>1371103200</c:v>
                </c:pt>
                <c:pt idx="30174">
                  <c:v>1371106800</c:v>
                </c:pt>
                <c:pt idx="30175">
                  <c:v>1371110400</c:v>
                </c:pt>
                <c:pt idx="30176">
                  <c:v>1371114000</c:v>
                </c:pt>
                <c:pt idx="30177">
                  <c:v>1371117600</c:v>
                </c:pt>
                <c:pt idx="30178">
                  <c:v>1371121200</c:v>
                </c:pt>
                <c:pt idx="30179">
                  <c:v>1371124800</c:v>
                </c:pt>
                <c:pt idx="30180">
                  <c:v>1371128400</c:v>
                </c:pt>
                <c:pt idx="30181">
                  <c:v>1371132000</c:v>
                </c:pt>
                <c:pt idx="30182">
                  <c:v>1371135600</c:v>
                </c:pt>
                <c:pt idx="30183">
                  <c:v>1371139200</c:v>
                </c:pt>
                <c:pt idx="30184">
                  <c:v>1371142800</c:v>
                </c:pt>
                <c:pt idx="30185">
                  <c:v>1371146400</c:v>
                </c:pt>
                <c:pt idx="30186">
                  <c:v>1371150000</c:v>
                </c:pt>
                <c:pt idx="30187">
                  <c:v>1371153600</c:v>
                </c:pt>
                <c:pt idx="30188">
                  <c:v>1371157200</c:v>
                </c:pt>
                <c:pt idx="30189">
                  <c:v>1371160800</c:v>
                </c:pt>
                <c:pt idx="30190">
                  <c:v>1371164400</c:v>
                </c:pt>
                <c:pt idx="30191">
                  <c:v>1371168000</c:v>
                </c:pt>
                <c:pt idx="30192">
                  <c:v>1371171600</c:v>
                </c:pt>
                <c:pt idx="30193">
                  <c:v>1371175200</c:v>
                </c:pt>
                <c:pt idx="30194">
                  <c:v>1371178800</c:v>
                </c:pt>
                <c:pt idx="30195">
                  <c:v>1371182400</c:v>
                </c:pt>
                <c:pt idx="30196">
                  <c:v>1371186000</c:v>
                </c:pt>
                <c:pt idx="30197">
                  <c:v>1371189600</c:v>
                </c:pt>
                <c:pt idx="30198">
                  <c:v>1371193200</c:v>
                </c:pt>
                <c:pt idx="30199">
                  <c:v>1371196800</c:v>
                </c:pt>
                <c:pt idx="30200">
                  <c:v>1371200400</c:v>
                </c:pt>
                <c:pt idx="30201">
                  <c:v>1371204000</c:v>
                </c:pt>
                <c:pt idx="30202">
                  <c:v>1371207600</c:v>
                </c:pt>
                <c:pt idx="30203">
                  <c:v>1371211200</c:v>
                </c:pt>
                <c:pt idx="30204">
                  <c:v>1371214800</c:v>
                </c:pt>
                <c:pt idx="30205">
                  <c:v>1371218400</c:v>
                </c:pt>
                <c:pt idx="30206">
                  <c:v>1371222000</c:v>
                </c:pt>
                <c:pt idx="30207">
                  <c:v>1371225600</c:v>
                </c:pt>
                <c:pt idx="30208">
                  <c:v>1371229200</c:v>
                </c:pt>
                <c:pt idx="30209">
                  <c:v>1371232800</c:v>
                </c:pt>
                <c:pt idx="30210">
                  <c:v>1371236400</c:v>
                </c:pt>
                <c:pt idx="30211">
                  <c:v>1371240000</c:v>
                </c:pt>
                <c:pt idx="30212">
                  <c:v>1371243600</c:v>
                </c:pt>
                <c:pt idx="30213">
                  <c:v>1371247200</c:v>
                </c:pt>
                <c:pt idx="30214">
                  <c:v>1371250800</c:v>
                </c:pt>
                <c:pt idx="30215">
                  <c:v>1371254400</c:v>
                </c:pt>
                <c:pt idx="30216">
                  <c:v>1371258000</c:v>
                </c:pt>
                <c:pt idx="30217">
                  <c:v>1371261600</c:v>
                </c:pt>
                <c:pt idx="30218">
                  <c:v>1371265200</c:v>
                </c:pt>
                <c:pt idx="30219">
                  <c:v>1371268800</c:v>
                </c:pt>
                <c:pt idx="30220">
                  <c:v>1371272400</c:v>
                </c:pt>
                <c:pt idx="30221">
                  <c:v>1371276000</c:v>
                </c:pt>
                <c:pt idx="30222">
                  <c:v>1371279600</c:v>
                </c:pt>
                <c:pt idx="30223">
                  <c:v>1371283200</c:v>
                </c:pt>
                <c:pt idx="30224">
                  <c:v>1371286800</c:v>
                </c:pt>
                <c:pt idx="30225">
                  <c:v>1371290400</c:v>
                </c:pt>
                <c:pt idx="30226">
                  <c:v>1371294000</c:v>
                </c:pt>
                <c:pt idx="30227">
                  <c:v>1371297600</c:v>
                </c:pt>
                <c:pt idx="30228">
                  <c:v>1371301200</c:v>
                </c:pt>
                <c:pt idx="30229">
                  <c:v>1371304800</c:v>
                </c:pt>
                <c:pt idx="30230">
                  <c:v>1371308400</c:v>
                </c:pt>
                <c:pt idx="30231">
                  <c:v>1371312000</c:v>
                </c:pt>
                <c:pt idx="30232">
                  <c:v>1371315600</c:v>
                </c:pt>
                <c:pt idx="30233">
                  <c:v>1371319200</c:v>
                </c:pt>
                <c:pt idx="30234">
                  <c:v>1371322800</c:v>
                </c:pt>
                <c:pt idx="30235">
                  <c:v>1371326400</c:v>
                </c:pt>
                <c:pt idx="30236">
                  <c:v>1371330000</c:v>
                </c:pt>
                <c:pt idx="30237">
                  <c:v>1371333600</c:v>
                </c:pt>
                <c:pt idx="30238">
                  <c:v>1371337200</c:v>
                </c:pt>
                <c:pt idx="30239">
                  <c:v>1371340800</c:v>
                </c:pt>
                <c:pt idx="30240">
                  <c:v>1371344400</c:v>
                </c:pt>
                <c:pt idx="30241">
                  <c:v>1371348000</c:v>
                </c:pt>
                <c:pt idx="30242">
                  <c:v>1371351600</c:v>
                </c:pt>
                <c:pt idx="30243">
                  <c:v>1371355200</c:v>
                </c:pt>
                <c:pt idx="30244">
                  <c:v>1371358800</c:v>
                </c:pt>
                <c:pt idx="30245">
                  <c:v>1371362400</c:v>
                </c:pt>
                <c:pt idx="30246">
                  <c:v>1371366000</c:v>
                </c:pt>
                <c:pt idx="30247">
                  <c:v>1371369600</c:v>
                </c:pt>
                <c:pt idx="30248">
                  <c:v>1371373200</c:v>
                </c:pt>
                <c:pt idx="30249">
                  <c:v>1371376800</c:v>
                </c:pt>
                <c:pt idx="30250">
                  <c:v>1371380400</c:v>
                </c:pt>
                <c:pt idx="30251">
                  <c:v>1371384000</c:v>
                </c:pt>
                <c:pt idx="30252">
                  <c:v>1371387600</c:v>
                </c:pt>
                <c:pt idx="30253">
                  <c:v>1371391200</c:v>
                </c:pt>
                <c:pt idx="30254">
                  <c:v>1371394800</c:v>
                </c:pt>
                <c:pt idx="30255">
                  <c:v>1371398400</c:v>
                </c:pt>
                <c:pt idx="30256">
                  <c:v>1371402000</c:v>
                </c:pt>
                <c:pt idx="30257">
                  <c:v>1371405600</c:v>
                </c:pt>
                <c:pt idx="30258">
                  <c:v>1371409200</c:v>
                </c:pt>
                <c:pt idx="30259">
                  <c:v>1371412800</c:v>
                </c:pt>
                <c:pt idx="30260">
                  <c:v>1371416400</c:v>
                </c:pt>
                <c:pt idx="30261">
                  <c:v>1371420000</c:v>
                </c:pt>
                <c:pt idx="30262">
                  <c:v>1371423600</c:v>
                </c:pt>
                <c:pt idx="30263">
                  <c:v>1371427200</c:v>
                </c:pt>
                <c:pt idx="30264">
                  <c:v>1371430800</c:v>
                </c:pt>
                <c:pt idx="30265">
                  <c:v>1371434400</c:v>
                </c:pt>
                <c:pt idx="30266">
                  <c:v>1371438000</c:v>
                </c:pt>
                <c:pt idx="30267">
                  <c:v>1371441600</c:v>
                </c:pt>
                <c:pt idx="30268">
                  <c:v>1371445200</c:v>
                </c:pt>
                <c:pt idx="30269">
                  <c:v>1371448800</c:v>
                </c:pt>
                <c:pt idx="30270">
                  <c:v>1371452400</c:v>
                </c:pt>
                <c:pt idx="30271">
                  <c:v>1371456000</c:v>
                </c:pt>
                <c:pt idx="30272">
                  <c:v>1371459600</c:v>
                </c:pt>
                <c:pt idx="30273">
                  <c:v>1371463200</c:v>
                </c:pt>
                <c:pt idx="30274">
                  <c:v>1371466800</c:v>
                </c:pt>
                <c:pt idx="30275">
                  <c:v>1371470400</c:v>
                </c:pt>
                <c:pt idx="30276">
                  <c:v>1371474000</c:v>
                </c:pt>
                <c:pt idx="30277">
                  <c:v>1371477600</c:v>
                </c:pt>
                <c:pt idx="30278">
                  <c:v>1371481200</c:v>
                </c:pt>
                <c:pt idx="30279">
                  <c:v>1371484800</c:v>
                </c:pt>
                <c:pt idx="30280">
                  <c:v>1371488400</c:v>
                </c:pt>
                <c:pt idx="30281">
                  <c:v>1371492000</c:v>
                </c:pt>
                <c:pt idx="30282">
                  <c:v>1371495600</c:v>
                </c:pt>
                <c:pt idx="30283">
                  <c:v>1371499200</c:v>
                </c:pt>
                <c:pt idx="30284">
                  <c:v>1371502800</c:v>
                </c:pt>
                <c:pt idx="30285">
                  <c:v>1371506400</c:v>
                </c:pt>
                <c:pt idx="30286">
                  <c:v>1371510000</c:v>
                </c:pt>
                <c:pt idx="30287">
                  <c:v>1371513600</c:v>
                </c:pt>
                <c:pt idx="30288">
                  <c:v>1371517200</c:v>
                </c:pt>
                <c:pt idx="30289">
                  <c:v>1371520800</c:v>
                </c:pt>
                <c:pt idx="30290">
                  <c:v>1371524400</c:v>
                </c:pt>
                <c:pt idx="30291">
                  <c:v>1371528000</c:v>
                </c:pt>
                <c:pt idx="30292">
                  <c:v>1371531600</c:v>
                </c:pt>
                <c:pt idx="30293">
                  <c:v>1371535200</c:v>
                </c:pt>
                <c:pt idx="30294">
                  <c:v>1371538800</c:v>
                </c:pt>
                <c:pt idx="30295">
                  <c:v>1371542400</c:v>
                </c:pt>
                <c:pt idx="30296">
                  <c:v>1371546000</c:v>
                </c:pt>
                <c:pt idx="30297">
                  <c:v>1371549600</c:v>
                </c:pt>
                <c:pt idx="30298">
                  <c:v>1371553200</c:v>
                </c:pt>
                <c:pt idx="30299">
                  <c:v>1371556800</c:v>
                </c:pt>
                <c:pt idx="30300">
                  <c:v>1371560400</c:v>
                </c:pt>
                <c:pt idx="30301">
                  <c:v>1371564000</c:v>
                </c:pt>
                <c:pt idx="30302">
                  <c:v>1371567600</c:v>
                </c:pt>
                <c:pt idx="30303">
                  <c:v>1371571200</c:v>
                </c:pt>
                <c:pt idx="30304">
                  <c:v>1371574800</c:v>
                </c:pt>
                <c:pt idx="30305">
                  <c:v>1371578400</c:v>
                </c:pt>
                <c:pt idx="30306">
                  <c:v>1371582000</c:v>
                </c:pt>
                <c:pt idx="30307">
                  <c:v>1371585600</c:v>
                </c:pt>
                <c:pt idx="30308">
                  <c:v>1371589200</c:v>
                </c:pt>
                <c:pt idx="30309">
                  <c:v>1371592800</c:v>
                </c:pt>
                <c:pt idx="30310">
                  <c:v>1371596400</c:v>
                </c:pt>
                <c:pt idx="30311">
                  <c:v>1371600000</c:v>
                </c:pt>
                <c:pt idx="30312">
                  <c:v>1371603600</c:v>
                </c:pt>
                <c:pt idx="30313">
                  <c:v>1371607200</c:v>
                </c:pt>
                <c:pt idx="30314">
                  <c:v>1371610800</c:v>
                </c:pt>
                <c:pt idx="30315">
                  <c:v>1371614400</c:v>
                </c:pt>
                <c:pt idx="30316">
                  <c:v>1371618000</c:v>
                </c:pt>
                <c:pt idx="30317">
                  <c:v>1371621600</c:v>
                </c:pt>
                <c:pt idx="30318">
                  <c:v>1371625200</c:v>
                </c:pt>
                <c:pt idx="30319">
                  <c:v>1371628800</c:v>
                </c:pt>
                <c:pt idx="30320">
                  <c:v>1371632400</c:v>
                </c:pt>
                <c:pt idx="30321">
                  <c:v>1371636000</c:v>
                </c:pt>
                <c:pt idx="30322">
                  <c:v>1371639600</c:v>
                </c:pt>
                <c:pt idx="30323">
                  <c:v>1371643200</c:v>
                </c:pt>
                <c:pt idx="30324">
                  <c:v>1371646800</c:v>
                </c:pt>
                <c:pt idx="30325">
                  <c:v>1371650400</c:v>
                </c:pt>
                <c:pt idx="30326">
                  <c:v>1371654000</c:v>
                </c:pt>
                <c:pt idx="30327">
                  <c:v>1371657600</c:v>
                </c:pt>
                <c:pt idx="30328">
                  <c:v>1371661200</c:v>
                </c:pt>
                <c:pt idx="30329">
                  <c:v>1371664800</c:v>
                </c:pt>
                <c:pt idx="30330">
                  <c:v>1371668400</c:v>
                </c:pt>
                <c:pt idx="30331">
                  <c:v>1371672000</c:v>
                </c:pt>
                <c:pt idx="30332">
                  <c:v>1371675600</c:v>
                </c:pt>
                <c:pt idx="30333">
                  <c:v>1371679200</c:v>
                </c:pt>
                <c:pt idx="30334">
                  <c:v>1371682800</c:v>
                </c:pt>
                <c:pt idx="30335">
                  <c:v>1371686400</c:v>
                </c:pt>
                <c:pt idx="30336">
                  <c:v>1371690000</c:v>
                </c:pt>
                <c:pt idx="30337">
                  <c:v>1371693600</c:v>
                </c:pt>
                <c:pt idx="30338">
                  <c:v>1371697200</c:v>
                </c:pt>
                <c:pt idx="30339">
                  <c:v>1371700800</c:v>
                </c:pt>
                <c:pt idx="30340">
                  <c:v>1371704400</c:v>
                </c:pt>
                <c:pt idx="30341">
                  <c:v>1371708000</c:v>
                </c:pt>
                <c:pt idx="30342">
                  <c:v>1371711600</c:v>
                </c:pt>
                <c:pt idx="30343">
                  <c:v>1371715200</c:v>
                </c:pt>
                <c:pt idx="30344">
                  <c:v>1371718800</c:v>
                </c:pt>
                <c:pt idx="30345">
                  <c:v>1371722400</c:v>
                </c:pt>
                <c:pt idx="30346">
                  <c:v>1371726000</c:v>
                </c:pt>
                <c:pt idx="30347">
                  <c:v>1371729600</c:v>
                </c:pt>
                <c:pt idx="30348">
                  <c:v>1371733200</c:v>
                </c:pt>
                <c:pt idx="30349">
                  <c:v>1371736800</c:v>
                </c:pt>
                <c:pt idx="30350">
                  <c:v>1371740400</c:v>
                </c:pt>
                <c:pt idx="30351">
                  <c:v>1371744000</c:v>
                </c:pt>
                <c:pt idx="30352">
                  <c:v>1371747600</c:v>
                </c:pt>
                <c:pt idx="30353">
                  <c:v>1371751200</c:v>
                </c:pt>
                <c:pt idx="30354">
                  <c:v>1371754800</c:v>
                </c:pt>
                <c:pt idx="30355">
                  <c:v>1371758400</c:v>
                </c:pt>
                <c:pt idx="30356">
                  <c:v>1371762000</c:v>
                </c:pt>
                <c:pt idx="30357">
                  <c:v>1371765600</c:v>
                </c:pt>
                <c:pt idx="30358">
                  <c:v>1371769200</c:v>
                </c:pt>
                <c:pt idx="30359">
                  <c:v>1371772800</c:v>
                </c:pt>
                <c:pt idx="30360">
                  <c:v>1371776400</c:v>
                </c:pt>
                <c:pt idx="30361">
                  <c:v>1371780000</c:v>
                </c:pt>
                <c:pt idx="30362">
                  <c:v>1371783600</c:v>
                </c:pt>
                <c:pt idx="30363">
                  <c:v>1371787200</c:v>
                </c:pt>
                <c:pt idx="30364">
                  <c:v>1371790800</c:v>
                </c:pt>
                <c:pt idx="30365">
                  <c:v>1371794400</c:v>
                </c:pt>
                <c:pt idx="30366">
                  <c:v>1371798000</c:v>
                </c:pt>
                <c:pt idx="30367">
                  <c:v>1371801600</c:v>
                </c:pt>
                <c:pt idx="30368">
                  <c:v>1371805200</c:v>
                </c:pt>
                <c:pt idx="30369">
                  <c:v>1371808800</c:v>
                </c:pt>
                <c:pt idx="30370">
                  <c:v>1371812400</c:v>
                </c:pt>
                <c:pt idx="30371">
                  <c:v>1371816000</c:v>
                </c:pt>
                <c:pt idx="30372">
                  <c:v>1371819600</c:v>
                </c:pt>
                <c:pt idx="30373">
                  <c:v>1371823200</c:v>
                </c:pt>
                <c:pt idx="30374">
                  <c:v>1371826800</c:v>
                </c:pt>
                <c:pt idx="30375">
                  <c:v>1371830400</c:v>
                </c:pt>
                <c:pt idx="30376">
                  <c:v>1371834000</c:v>
                </c:pt>
                <c:pt idx="30377">
                  <c:v>1371837600</c:v>
                </c:pt>
                <c:pt idx="30378">
                  <c:v>1371841200</c:v>
                </c:pt>
                <c:pt idx="30379">
                  <c:v>1371844800</c:v>
                </c:pt>
                <c:pt idx="30380">
                  <c:v>1371848400</c:v>
                </c:pt>
                <c:pt idx="30381">
                  <c:v>1371852000</c:v>
                </c:pt>
                <c:pt idx="30382">
                  <c:v>1371855600</c:v>
                </c:pt>
                <c:pt idx="30383">
                  <c:v>1371859200</c:v>
                </c:pt>
                <c:pt idx="30384">
                  <c:v>1371862800</c:v>
                </c:pt>
                <c:pt idx="30385">
                  <c:v>1371866400</c:v>
                </c:pt>
                <c:pt idx="30386">
                  <c:v>1371870000</c:v>
                </c:pt>
                <c:pt idx="30387">
                  <c:v>1371873600</c:v>
                </c:pt>
                <c:pt idx="30388">
                  <c:v>1371877200</c:v>
                </c:pt>
                <c:pt idx="30389">
                  <c:v>1371880800</c:v>
                </c:pt>
                <c:pt idx="30390">
                  <c:v>1371884400</c:v>
                </c:pt>
                <c:pt idx="30391">
                  <c:v>1371888000</c:v>
                </c:pt>
                <c:pt idx="30392">
                  <c:v>1371891600</c:v>
                </c:pt>
                <c:pt idx="30393">
                  <c:v>1371895200</c:v>
                </c:pt>
                <c:pt idx="30394">
                  <c:v>1371898800</c:v>
                </c:pt>
                <c:pt idx="30395">
                  <c:v>1371902400</c:v>
                </c:pt>
                <c:pt idx="30396">
                  <c:v>1371906000</c:v>
                </c:pt>
                <c:pt idx="30397">
                  <c:v>1371909600</c:v>
                </c:pt>
                <c:pt idx="30398">
                  <c:v>1371913200</c:v>
                </c:pt>
                <c:pt idx="30399">
                  <c:v>1371916800</c:v>
                </c:pt>
                <c:pt idx="30400">
                  <c:v>1371920400</c:v>
                </c:pt>
                <c:pt idx="30401">
                  <c:v>1371924000</c:v>
                </c:pt>
                <c:pt idx="30402">
                  <c:v>1371927600</c:v>
                </c:pt>
                <c:pt idx="30403">
                  <c:v>1371931200</c:v>
                </c:pt>
                <c:pt idx="30404">
                  <c:v>1371934800</c:v>
                </c:pt>
                <c:pt idx="30405">
                  <c:v>1371938400</c:v>
                </c:pt>
                <c:pt idx="30406">
                  <c:v>1371942000</c:v>
                </c:pt>
                <c:pt idx="30407">
                  <c:v>1371945600</c:v>
                </c:pt>
                <c:pt idx="30408">
                  <c:v>1371949200</c:v>
                </c:pt>
                <c:pt idx="30409">
                  <c:v>1371952800</c:v>
                </c:pt>
                <c:pt idx="30410">
                  <c:v>1371956400</c:v>
                </c:pt>
                <c:pt idx="30411">
                  <c:v>1371960000</c:v>
                </c:pt>
                <c:pt idx="30412">
                  <c:v>1371963600</c:v>
                </c:pt>
                <c:pt idx="30413">
                  <c:v>1371967200</c:v>
                </c:pt>
                <c:pt idx="30414">
                  <c:v>1371970800</c:v>
                </c:pt>
                <c:pt idx="30415">
                  <c:v>1371974400</c:v>
                </c:pt>
                <c:pt idx="30416">
                  <c:v>1371978000</c:v>
                </c:pt>
                <c:pt idx="30417">
                  <c:v>1371981600</c:v>
                </c:pt>
                <c:pt idx="30418">
                  <c:v>1371985200</c:v>
                </c:pt>
                <c:pt idx="30419">
                  <c:v>1371988800</c:v>
                </c:pt>
                <c:pt idx="30420">
                  <c:v>1371992400</c:v>
                </c:pt>
                <c:pt idx="30421">
                  <c:v>1371996000</c:v>
                </c:pt>
                <c:pt idx="30422">
                  <c:v>1371999600</c:v>
                </c:pt>
                <c:pt idx="30423">
                  <c:v>1372003200</c:v>
                </c:pt>
                <c:pt idx="30424">
                  <c:v>1372006800</c:v>
                </c:pt>
                <c:pt idx="30425">
                  <c:v>1372010400</c:v>
                </c:pt>
                <c:pt idx="30426">
                  <c:v>1372014000</c:v>
                </c:pt>
                <c:pt idx="30427">
                  <c:v>1372017600</c:v>
                </c:pt>
                <c:pt idx="30428">
                  <c:v>1372021200</c:v>
                </c:pt>
                <c:pt idx="30429">
                  <c:v>1372024800</c:v>
                </c:pt>
                <c:pt idx="30430">
                  <c:v>1372028400</c:v>
                </c:pt>
                <c:pt idx="30431">
                  <c:v>1372032000</c:v>
                </c:pt>
                <c:pt idx="30432">
                  <c:v>1372035600</c:v>
                </c:pt>
                <c:pt idx="30433">
                  <c:v>1372039200</c:v>
                </c:pt>
                <c:pt idx="30434">
                  <c:v>1372042800</c:v>
                </c:pt>
                <c:pt idx="30435">
                  <c:v>1372046400</c:v>
                </c:pt>
                <c:pt idx="30436">
                  <c:v>1372050000</c:v>
                </c:pt>
                <c:pt idx="30437">
                  <c:v>1372053600</c:v>
                </c:pt>
                <c:pt idx="30438">
                  <c:v>1372057200</c:v>
                </c:pt>
                <c:pt idx="30439">
                  <c:v>1372060800</c:v>
                </c:pt>
                <c:pt idx="30440">
                  <c:v>1372064400</c:v>
                </c:pt>
                <c:pt idx="30441">
                  <c:v>1372068000</c:v>
                </c:pt>
                <c:pt idx="30442">
                  <c:v>1372071600</c:v>
                </c:pt>
                <c:pt idx="30443">
                  <c:v>1372075200</c:v>
                </c:pt>
                <c:pt idx="30444">
                  <c:v>1372078800</c:v>
                </c:pt>
                <c:pt idx="30445">
                  <c:v>1372082400</c:v>
                </c:pt>
                <c:pt idx="30446">
                  <c:v>1372086000</c:v>
                </c:pt>
                <c:pt idx="30447">
                  <c:v>1372089600</c:v>
                </c:pt>
                <c:pt idx="30448">
                  <c:v>1372093200</c:v>
                </c:pt>
                <c:pt idx="30449">
                  <c:v>1372096800</c:v>
                </c:pt>
                <c:pt idx="30450">
                  <c:v>1372100400</c:v>
                </c:pt>
                <c:pt idx="30451">
                  <c:v>1372104000</c:v>
                </c:pt>
                <c:pt idx="30452">
                  <c:v>1372107600</c:v>
                </c:pt>
                <c:pt idx="30453">
                  <c:v>1372111200</c:v>
                </c:pt>
                <c:pt idx="30454">
                  <c:v>1372114800</c:v>
                </c:pt>
                <c:pt idx="30455">
                  <c:v>1372118400</c:v>
                </c:pt>
                <c:pt idx="30456">
                  <c:v>1372122000</c:v>
                </c:pt>
                <c:pt idx="30457">
                  <c:v>1372125600</c:v>
                </c:pt>
                <c:pt idx="30458">
                  <c:v>1372129200</c:v>
                </c:pt>
                <c:pt idx="30459">
                  <c:v>1372132800</c:v>
                </c:pt>
                <c:pt idx="30460">
                  <c:v>1372136400</c:v>
                </c:pt>
                <c:pt idx="30461">
                  <c:v>1372140000</c:v>
                </c:pt>
                <c:pt idx="30462">
                  <c:v>1372143600</c:v>
                </c:pt>
                <c:pt idx="30463">
                  <c:v>1372147200</c:v>
                </c:pt>
                <c:pt idx="30464">
                  <c:v>1372150800</c:v>
                </c:pt>
                <c:pt idx="30465">
                  <c:v>1372154400</c:v>
                </c:pt>
                <c:pt idx="30466">
                  <c:v>1372158000</c:v>
                </c:pt>
                <c:pt idx="30467">
                  <c:v>1372161600</c:v>
                </c:pt>
                <c:pt idx="30468">
                  <c:v>1372165200</c:v>
                </c:pt>
                <c:pt idx="30469">
                  <c:v>1372168800</c:v>
                </c:pt>
                <c:pt idx="30470">
                  <c:v>1372172400</c:v>
                </c:pt>
                <c:pt idx="30471">
                  <c:v>1372176000</c:v>
                </c:pt>
                <c:pt idx="30472">
                  <c:v>1372179600</c:v>
                </c:pt>
                <c:pt idx="30473">
                  <c:v>1372183200</c:v>
                </c:pt>
                <c:pt idx="30474">
                  <c:v>1372186800</c:v>
                </c:pt>
                <c:pt idx="30475">
                  <c:v>1372190400</c:v>
                </c:pt>
                <c:pt idx="30476">
                  <c:v>1372194000</c:v>
                </c:pt>
                <c:pt idx="30477">
                  <c:v>1372197600</c:v>
                </c:pt>
                <c:pt idx="30478">
                  <c:v>1372201200</c:v>
                </c:pt>
                <c:pt idx="30479">
                  <c:v>1372204800</c:v>
                </c:pt>
                <c:pt idx="30480">
                  <c:v>1372208400</c:v>
                </c:pt>
                <c:pt idx="30481">
                  <c:v>1372212000</c:v>
                </c:pt>
                <c:pt idx="30482">
                  <c:v>1372215600</c:v>
                </c:pt>
                <c:pt idx="30483">
                  <c:v>1372219200</c:v>
                </c:pt>
                <c:pt idx="30484">
                  <c:v>1372222800</c:v>
                </c:pt>
                <c:pt idx="30485">
                  <c:v>1372226400</c:v>
                </c:pt>
                <c:pt idx="30486">
                  <c:v>1372230000</c:v>
                </c:pt>
                <c:pt idx="30487">
                  <c:v>1372233600</c:v>
                </c:pt>
                <c:pt idx="30488">
                  <c:v>1372237200</c:v>
                </c:pt>
                <c:pt idx="30489">
                  <c:v>1372240800</c:v>
                </c:pt>
                <c:pt idx="30490">
                  <c:v>1372244400</c:v>
                </c:pt>
                <c:pt idx="30491">
                  <c:v>1372248000</c:v>
                </c:pt>
                <c:pt idx="30492">
                  <c:v>1372251600</c:v>
                </c:pt>
                <c:pt idx="30493">
                  <c:v>1372255200</c:v>
                </c:pt>
                <c:pt idx="30494">
                  <c:v>1372258800</c:v>
                </c:pt>
                <c:pt idx="30495">
                  <c:v>1372262400</c:v>
                </c:pt>
                <c:pt idx="30496">
                  <c:v>1372266000</c:v>
                </c:pt>
                <c:pt idx="30497">
                  <c:v>1372269600</c:v>
                </c:pt>
                <c:pt idx="30498">
                  <c:v>1372273200</c:v>
                </c:pt>
                <c:pt idx="30499">
                  <c:v>1372276800</c:v>
                </c:pt>
                <c:pt idx="30500">
                  <c:v>1372280400</c:v>
                </c:pt>
                <c:pt idx="30501">
                  <c:v>1372284000</c:v>
                </c:pt>
                <c:pt idx="30502">
                  <c:v>1372287600</c:v>
                </c:pt>
                <c:pt idx="30503">
                  <c:v>1372291200</c:v>
                </c:pt>
                <c:pt idx="30504">
                  <c:v>1372294800</c:v>
                </c:pt>
                <c:pt idx="30505">
                  <c:v>1372298400</c:v>
                </c:pt>
                <c:pt idx="30506">
                  <c:v>1372302000</c:v>
                </c:pt>
                <c:pt idx="30507">
                  <c:v>1372305600</c:v>
                </c:pt>
                <c:pt idx="30508">
                  <c:v>1372309200</c:v>
                </c:pt>
                <c:pt idx="30509">
                  <c:v>1372312800</c:v>
                </c:pt>
                <c:pt idx="30510">
                  <c:v>1372316400</c:v>
                </c:pt>
                <c:pt idx="30511">
                  <c:v>1372320000</c:v>
                </c:pt>
                <c:pt idx="30512">
                  <c:v>1372323600</c:v>
                </c:pt>
                <c:pt idx="30513">
                  <c:v>1372327200</c:v>
                </c:pt>
                <c:pt idx="30514">
                  <c:v>1372330800</c:v>
                </c:pt>
                <c:pt idx="30515">
                  <c:v>1372334400</c:v>
                </c:pt>
                <c:pt idx="30516">
                  <c:v>1372338000</c:v>
                </c:pt>
                <c:pt idx="30517">
                  <c:v>1372341600</c:v>
                </c:pt>
                <c:pt idx="30518">
                  <c:v>1372345200</c:v>
                </c:pt>
                <c:pt idx="30519">
                  <c:v>1372348800</c:v>
                </c:pt>
                <c:pt idx="30520">
                  <c:v>1372352400</c:v>
                </c:pt>
                <c:pt idx="30521">
                  <c:v>1372356000</c:v>
                </c:pt>
                <c:pt idx="30522">
                  <c:v>1372359600</c:v>
                </c:pt>
                <c:pt idx="30523">
                  <c:v>1372363200</c:v>
                </c:pt>
                <c:pt idx="30524">
                  <c:v>1372366800</c:v>
                </c:pt>
                <c:pt idx="30525">
                  <c:v>1372370400</c:v>
                </c:pt>
                <c:pt idx="30526">
                  <c:v>1372374000</c:v>
                </c:pt>
                <c:pt idx="30527">
                  <c:v>1372377600</c:v>
                </c:pt>
                <c:pt idx="30528">
                  <c:v>1372381200</c:v>
                </c:pt>
                <c:pt idx="30529">
                  <c:v>1372384800</c:v>
                </c:pt>
                <c:pt idx="30530">
                  <c:v>1372388400</c:v>
                </c:pt>
                <c:pt idx="30531">
                  <c:v>1372392000</c:v>
                </c:pt>
                <c:pt idx="30532">
                  <c:v>1372395600</c:v>
                </c:pt>
                <c:pt idx="30533">
                  <c:v>1372399200</c:v>
                </c:pt>
                <c:pt idx="30534">
                  <c:v>1372402800</c:v>
                </c:pt>
                <c:pt idx="30535">
                  <c:v>1372406400</c:v>
                </c:pt>
                <c:pt idx="30536">
                  <c:v>1372410000</c:v>
                </c:pt>
                <c:pt idx="30537">
                  <c:v>1372413600</c:v>
                </c:pt>
                <c:pt idx="30538">
                  <c:v>1372417200</c:v>
                </c:pt>
                <c:pt idx="30539">
                  <c:v>1372420800</c:v>
                </c:pt>
                <c:pt idx="30540">
                  <c:v>1372424400</c:v>
                </c:pt>
                <c:pt idx="30541">
                  <c:v>1372428000</c:v>
                </c:pt>
                <c:pt idx="30542">
                  <c:v>1372431600</c:v>
                </c:pt>
                <c:pt idx="30543">
                  <c:v>1372435200</c:v>
                </c:pt>
                <c:pt idx="30544">
                  <c:v>1372438800</c:v>
                </c:pt>
                <c:pt idx="30545">
                  <c:v>1372442400</c:v>
                </c:pt>
                <c:pt idx="30546">
                  <c:v>1372446000</c:v>
                </c:pt>
                <c:pt idx="30547">
                  <c:v>1372449600</c:v>
                </c:pt>
                <c:pt idx="30548">
                  <c:v>1372453200</c:v>
                </c:pt>
                <c:pt idx="30549">
                  <c:v>1372456800</c:v>
                </c:pt>
                <c:pt idx="30550">
                  <c:v>1372460400</c:v>
                </c:pt>
                <c:pt idx="30551">
                  <c:v>1372464000</c:v>
                </c:pt>
                <c:pt idx="30552">
                  <c:v>1372467600</c:v>
                </c:pt>
                <c:pt idx="30553">
                  <c:v>1372471200</c:v>
                </c:pt>
                <c:pt idx="30554">
                  <c:v>1372474800</c:v>
                </c:pt>
                <c:pt idx="30555">
                  <c:v>1372478400</c:v>
                </c:pt>
                <c:pt idx="30556">
                  <c:v>1372482000</c:v>
                </c:pt>
                <c:pt idx="30557">
                  <c:v>1372485600</c:v>
                </c:pt>
                <c:pt idx="30558">
                  <c:v>1372489200</c:v>
                </c:pt>
                <c:pt idx="30559">
                  <c:v>1372492800</c:v>
                </c:pt>
                <c:pt idx="30560">
                  <c:v>1372496400</c:v>
                </c:pt>
                <c:pt idx="30561">
                  <c:v>1372500000</c:v>
                </c:pt>
                <c:pt idx="30562">
                  <c:v>1372503600</c:v>
                </c:pt>
                <c:pt idx="30563">
                  <c:v>1372507200</c:v>
                </c:pt>
                <c:pt idx="30564">
                  <c:v>1372510800</c:v>
                </c:pt>
                <c:pt idx="30565">
                  <c:v>1372514400</c:v>
                </c:pt>
                <c:pt idx="30566">
                  <c:v>1372518000</c:v>
                </c:pt>
                <c:pt idx="30567">
                  <c:v>1372521600</c:v>
                </c:pt>
                <c:pt idx="30568">
                  <c:v>1372525200</c:v>
                </c:pt>
                <c:pt idx="30569">
                  <c:v>1372528800</c:v>
                </c:pt>
                <c:pt idx="30570">
                  <c:v>1372532400</c:v>
                </c:pt>
                <c:pt idx="30571">
                  <c:v>1372536000</c:v>
                </c:pt>
                <c:pt idx="30572">
                  <c:v>1372539600</c:v>
                </c:pt>
                <c:pt idx="30573">
                  <c:v>1372543200</c:v>
                </c:pt>
                <c:pt idx="30574">
                  <c:v>1372546800</c:v>
                </c:pt>
                <c:pt idx="30575">
                  <c:v>1372550400</c:v>
                </c:pt>
                <c:pt idx="30576">
                  <c:v>1372554000</c:v>
                </c:pt>
                <c:pt idx="30577">
                  <c:v>1372557600</c:v>
                </c:pt>
                <c:pt idx="30578">
                  <c:v>1372561200</c:v>
                </c:pt>
                <c:pt idx="30579">
                  <c:v>1372564800</c:v>
                </c:pt>
                <c:pt idx="30580">
                  <c:v>1372568400</c:v>
                </c:pt>
                <c:pt idx="30581">
                  <c:v>1372572000</c:v>
                </c:pt>
                <c:pt idx="30582">
                  <c:v>1372575600</c:v>
                </c:pt>
                <c:pt idx="30583">
                  <c:v>1372579200</c:v>
                </c:pt>
                <c:pt idx="30584">
                  <c:v>1372582800</c:v>
                </c:pt>
                <c:pt idx="30585">
                  <c:v>1372586400</c:v>
                </c:pt>
                <c:pt idx="30586">
                  <c:v>1372590000</c:v>
                </c:pt>
                <c:pt idx="30587">
                  <c:v>1372593600</c:v>
                </c:pt>
                <c:pt idx="30588">
                  <c:v>1372597200</c:v>
                </c:pt>
                <c:pt idx="30589">
                  <c:v>1372600800</c:v>
                </c:pt>
                <c:pt idx="30590">
                  <c:v>1372604400</c:v>
                </c:pt>
                <c:pt idx="30591">
                  <c:v>1372608000</c:v>
                </c:pt>
                <c:pt idx="30592">
                  <c:v>1372611600</c:v>
                </c:pt>
                <c:pt idx="30593">
                  <c:v>1372615200</c:v>
                </c:pt>
                <c:pt idx="30594">
                  <c:v>1372618800</c:v>
                </c:pt>
                <c:pt idx="30595">
                  <c:v>1372622400</c:v>
                </c:pt>
                <c:pt idx="30596">
                  <c:v>1372626000</c:v>
                </c:pt>
                <c:pt idx="30597">
                  <c:v>1372629600</c:v>
                </c:pt>
                <c:pt idx="30598">
                  <c:v>1372633200</c:v>
                </c:pt>
                <c:pt idx="30599">
                  <c:v>1372636800</c:v>
                </c:pt>
                <c:pt idx="30600">
                  <c:v>1372640400</c:v>
                </c:pt>
                <c:pt idx="30601">
                  <c:v>1372644000</c:v>
                </c:pt>
                <c:pt idx="30602">
                  <c:v>1372647600</c:v>
                </c:pt>
                <c:pt idx="30603">
                  <c:v>1372651200</c:v>
                </c:pt>
                <c:pt idx="30604">
                  <c:v>1372654800</c:v>
                </c:pt>
                <c:pt idx="30605">
                  <c:v>1372658400</c:v>
                </c:pt>
                <c:pt idx="30606">
                  <c:v>1372662000</c:v>
                </c:pt>
                <c:pt idx="30607">
                  <c:v>1372665600</c:v>
                </c:pt>
                <c:pt idx="30608">
                  <c:v>1372669200</c:v>
                </c:pt>
                <c:pt idx="30609">
                  <c:v>1372672800</c:v>
                </c:pt>
                <c:pt idx="30610">
                  <c:v>1372676400</c:v>
                </c:pt>
                <c:pt idx="30611">
                  <c:v>1372680000</c:v>
                </c:pt>
                <c:pt idx="30612">
                  <c:v>1372683600</c:v>
                </c:pt>
                <c:pt idx="30613">
                  <c:v>1372687200</c:v>
                </c:pt>
                <c:pt idx="30614">
                  <c:v>1372690800</c:v>
                </c:pt>
                <c:pt idx="30615">
                  <c:v>1372694400</c:v>
                </c:pt>
                <c:pt idx="30616">
                  <c:v>1372698000</c:v>
                </c:pt>
                <c:pt idx="30617">
                  <c:v>1372701600</c:v>
                </c:pt>
                <c:pt idx="30618">
                  <c:v>1372705200</c:v>
                </c:pt>
                <c:pt idx="30619">
                  <c:v>1372708800</c:v>
                </c:pt>
                <c:pt idx="30620">
                  <c:v>1372712400</c:v>
                </c:pt>
                <c:pt idx="30621">
                  <c:v>1372716000</c:v>
                </c:pt>
                <c:pt idx="30622">
                  <c:v>1372719600</c:v>
                </c:pt>
                <c:pt idx="30623">
                  <c:v>1372723200</c:v>
                </c:pt>
                <c:pt idx="30624">
                  <c:v>1372726800</c:v>
                </c:pt>
                <c:pt idx="30625">
                  <c:v>1372730400</c:v>
                </c:pt>
                <c:pt idx="30626">
                  <c:v>1372734000</c:v>
                </c:pt>
                <c:pt idx="30627">
                  <c:v>1372737600</c:v>
                </c:pt>
                <c:pt idx="30628">
                  <c:v>1372741200</c:v>
                </c:pt>
                <c:pt idx="30629">
                  <c:v>1372744800</c:v>
                </c:pt>
                <c:pt idx="30630">
                  <c:v>1372748400</c:v>
                </c:pt>
                <c:pt idx="30631">
                  <c:v>1372752000</c:v>
                </c:pt>
                <c:pt idx="30632">
                  <c:v>1372755600</c:v>
                </c:pt>
                <c:pt idx="30633">
                  <c:v>1372759200</c:v>
                </c:pt>
                <c:pt idx="30634">
                  <c:v>1372762800</c:v>
                </c:pt>
                <c:pt idx="30635">
                  <c:v>1372766400</c:v>
                </c:pt>
                <c:pt idx="30636">
                  <c:v>1372770000</c:v>
                </c:pt>
                <c:pt idx="30637">
                  <c:v>1372773600</c:v>
                </c:pt>
                <c:pt idx="30638">
                  <c:v>1372777200</c:v>
                </c:pt>
                <c:pt idx="30639">
                  <c:v>1372780800</c:v>
                </c:pt>
                <c:pt idx="30640">
                  <c:v>1372784400</c:v>
                </c:pt>
                <c:pt idx="30641">
                  <c:v>1372788000</c:v>
                </c:pt>
                <c:pt idx="30642">
                  <c:v>1372791600</c:v>
                </c:pt>
                <c:pt idx="30643">
                  <c:v>1372795200</c:v>
                </c:pt>
                <c:pt idx="30644">
                  <c:v>1372798800</c:v>
                </c:pt>
                <c:pt idx="30645">
                  <c:v>1372802400</c:v>
                </c:pt>
                <c:pt idx="30646">
                  <c:v>1372806000</c:v>
                </c:pt>
                <c:pt idx="30647">
                  <c:v>1372809600</c:v>
                </c:pt>
                <c:pt idx="30648">
                  <c:v>1372813200</c:v>
                </c:pt>
                <c:pt idx="30649">
                  <c:v>1372816800</c:v>
                </c:pt>
                <c:pt idx="30650">
                  <c:v>1372820400</c:v>
                </c:pt>
                <c:pt idx="30651">
                  <c:v>1372824000</c:v>
                </c:pt>
                <c:pt idx="30652">
                  <c:v>1372827600</c:v>
                </c:pt>
                <c:pt idx="30653">
                  <c:v>1372831200</c:v>
                </c:pt>
                <c:pt idx="30654">
                  <c:v>1372834800</c:v>
                </c:pt>
                <c:pt idx="30655">
                  <c:v>1372838400</c:v>
                </c:pt>
                <c:pt idx="30656">
                  <c:v>1372842000</c:v>
                </c:pt>
                <c:pt idx="30657">
                  <c:v>1372845600</c:v>
                </c:pt>
                <c:pt idx="30658">
                  <c:v>1372849200</c:v>
                </c:pt>
                <c:pt idx="30659">
                  <c:v>1372852800</c:v>
                </c:pt>
                <c:pt idx="30660">
                  <c:v>1372856400</c:v>
                </c:pt>
                <c:pt idx="30661">
                  <c:v>1372860000</c:v>
                </c:pt>
                <c:pt idx="30662">
                  <c:v>1372863600</c:v>
                </c:pt>
                <c:pt idx="30663">
                  <c:v>1372867200</c:v>
                </c:pt>
                <c:pt idx="30664">
                  <c:v>1372870800</c:v>
                </c:pt>
                <c:pt idx="30665">
                  <c:v>1372874400</c:v>
                </c:pt>
                <c:pt idx="30666">
                  <c:v>1372878000</c:v>
                </c:pt>
                <c:pt idx="30667">
                  <c:v>1372881600</c:v>
                </c:pt>
                <c:pt idx="30668">
                  <c:v>1372885200</c:v>
                </c:pt>
                <c:pt idx="30669">
                  <c:v>1372888800</c:v>
                </c:pt>
                <c:pt idx="30670">
                  <c:v>1372892400</c:v>
                </c:pt>
                <c:pt idx="30671">
                  <c:v>1372896000</c:v>
                </c:pt>
                <c:pt idx="30672">
                  <c:v>1372899600</c:v>
                </c:pt>
                <c:pt idx="30673">
                  <c:v>1372903200</c:v>
                </c:pt>
                <c:pt idx="30674">
                  <c:v>1372906800</c:v>
                </c:pt>
                <c:pt idx="30675">
                  <c:v>1372910400</c:v>
                </c:pt>
                <c:pt idx="30676">
                  <c:v>1372914000</c:v>
                </c:pt>
                <c:pt idx="30677">
                  <c:v>1372917600</c:v>
                </c:pt>
                <c:pt idx="30678">
                  <c:v>1372921200</c:v>
                </c:pt>
                <c:pt idx="30679">
                  <c:v>1372924800</c:v>
                </c:pt>
                <c:pt idx="30680">
                  <c:v>1372928400</c:v>
                </c:pt>
                <c:pt idx="30681">
                  <c:v>1372932000</c:v>
                </c:pt>
                <c:pt idx="30682">
                  <c:v>1372935600</c:v>
                </c:pt>
                <c:pt idx="30683">
                  <c:v>1372939200</c:v>
                </c:pt>
                <c:pt idx="30684">
                  <c:v>1372942800</c:v>
                </c:pt>
                <c:pt idx="30685">
                  <c:v>1372946400</c:v>
                </c:pt>
                <c:pt idx="30686">
                  <c:v>1372950000</c:v>
                </c:pt>
                <c:pt idx="30687">
                  <c:v>1372953600</c:v>
                </c:pt>
                <c:pt idx="30688">
                  <c:v>1372957200</c:v>
                </c:pt>
                <c:pt idx="30689">
                  <c:v>1372960800</c:v>
                </c:pt>
                <c:pt idx="30690">
                  <c:v>1372964400</c:v>
                </c:pt>
                <c:pt idx="30691">
                  <c:v>1372968000</c:v>
                </c:pt>
                <c:pt idx="30692">
                  <c:v>1372971600</c:v>
                </c:pt>
                <c:pt idx="30693">
                  <c:v>1372975200</c:v>
                </c:pt>
                <c:pt idx="30694">
                  <c:v>1372978800</c:v>
                </c:pt>
                <c:pt idx="30695">
                  <c:v>1372982400</c:v>
                </c:pt>
                <c:pt idx="30696">
                  <c:v>1372986000</c:v>
                </c:pt>
                <c:pt idx="30697">
                  <c:v>1372989600</c:v>
                </c:pt>
                <c:pt idx="30698">
                  <c:v>1372993200</c:v>
                </c:pt>
                <c:pt idx="30699">
                  <c:v>1372996800</c:v>
                </c:pt>
                <c:pt idx="30700">
                  <c:v>1373000400</c:v>
                </c:pt>
                <c:pt idx="30701">
                  <c:v>1373004000</c:v>
                </c:pt>
                <c:pt idx="30702">
                  <c:v>1373007600</c:v>
                </c:pt>
                <c:pt idx="30703">
                  <c:v>1373011200</c:v>
                </c:pt>
                <c:pt idx="30704">
                  <c:v>1373014800</c:v>
                </c:pt>
                <c:pt idx="30705">
                  <c:v>1373018400</c:v>
                </c:pt>
                <c:pt idx="30706">
                  <c:v>1373022000</c:v>
                </c:pt>
                <c:pt idx="30707">
                  <c:v>1373025600</c:v>
                </c:pt>
                <c:pt idx="30708">
                  <c:v>1373029200</c:v>
                </c:pt>
                <c:pt idx="30709">
                  <c:v>1373032800</c:v>
                </c:pt>
                <c:pt idx="30710">
                  <c:v>1373036400</c:v>
                </c:pt>
                <c:pt idx="30711">
                  <c:v>1373040000</c:v>
                </c:pt>
                <c:pt idx="30712">
                  <c:v>1373043600</c:v>
                </c:pt>
                <c:pt idx="30713">
                  <c:v>1373047200</c:v>
                </c:pt>
                <c:pt idx="30714">
                  <c:v>1373050800</c:v>
                </c:pt>
                <c:pt idx="30715">
                  <c:v>1373054400</c:v>
                </c:pt>
                <c:pt idx="30716">
                  <c:v>1373058000</c:v>
                </c:pt>
                <c:pt idx="30717">
                  <c:v>1373061600</c:v>
                </c:pt>
                <c:pt idx="30718">
                  <c:v>1373065200</c:v>
                </c:pt>
                <c:pt idx="30719">
                  <c:v>1373068800</c:v>
                </c:pt>
                <c:pt idx="30720">
                  <c:v>1373072400</c:v>
                </c:pt>
                <c:pt idx="30721">
                  <c:v>1373076000</c:v>
                </c:pt>
                <c:pt idx="30722">
                  <c:v>1373079600</c:v>
                </c:pt>
                <c:pt idx="30723">
                  <c:v>1373083200</c:v>
                </c:pt>
                <c:pt idx="30724">
                  <c:v>1373086800</c:v>
                </c:pt>
                <c:pt idx="30725">
                  <c:v>1373090400</c:v>
                </c:pt>
                <c:pt idx="30726">
                  <c:v>1373094000</c:v>
                </c:pt>
                <c:pt idx="30727">
                  <c:v>1373097600</c:v>
                </c:pt>
                <c:pt idx="30728">
                  <c:v>1373101200</c:v>
                </c:pt>
                <c:pt idx="30729">
                  <c:v>1373104800</c:v>
                </c:pt>
                <c:pt idx="30730">
                  <c:v>1373108400</c:v>
                </c:pt>
                <c:pt idx="30731">
                  <c:v>1373112000</c:v>
                </c:pt>
                <c:pt idx="30732">
                  <c:v>1373115600</c:v>
                </c:pt>
                <c:pt idx="30733">
                  <c:v>1373119200</c:v>
                </c:pt>
                <c:pt idx="30734">
                  <c:v>1373122800</c:v>
                </c:pt>
                <c:pt idx="30735">
                  <c:v>1373126400</c:v>
                </c:pt>
                <c:pt idx="30736">
                  <c:v>1373130000</c:v>
                </c:pt>
                <c:pt idx="30737">
                  <c:v>1373133600</c:v>
                </c:pt>
                <c:pt idx="30738">
                  <c:v>1373137200</c:v>
                </c:pt>
                <c:pt idx="30739">
                  <c:v>1373140800</c:v>
                </c:pt>
                <c:pt idx="30740">
                  <c:v>1373144400</c:v>
                </c:pt>
                <c:pt idx="30741">
                  <c:v>1373148000</c:v>
                </c:pt>
                <c:pt idx="30742">
                  <c:v>1373151600</c:v>
                </c:pt>
                <c:pt idx="30743">
                  <c:v>1373155200</c:v>
                </c:pt>
                <c:pt idx="30744">
                  <c:v>1373158800</c:v>
                </c:pt>
                <c:pt idx="30745">
                  <c:v>1373162400</c:v>
                </c:pt>
                <c:pt idx="30746">
                  <c:v>1373166000</c:v>
                </c:pt>
                <c:pt idx="30747">
                  <c:v>1373169600</c:v>
                </c:pt>
                <c:pt idx="30748">
                  <c:v>1373173200</c:v>
                </c:pt>
                <c:pt idx="30749">
                  <c:v>1373176800</c:v>
                </c:pt>
                <c:pt idx="30750">
                  <c:v>1373180400</c:v>
                </c:pt>
                <c:pt idx="30751">
                  <c:v>1373184000</c:v>
                </c:pt>
                <c:pt idx="30752">
                  <c:v>1373187600</c:v>
                </c:pt>
                <c:pt idx="30753">
                  <c:v>1373191200</c:v>
                </c:pt>
                <c:pt idx="30754">
                  <c:v>1373194800</c:v>
                </c:pt>
                <c:pt idx="30755">
                  <c:v>1373198400</c:v>
                </c:pt>
                <c:pt idx="30756">
                  <c:v>1373202000</c:v>
                </c:pt>
                <c:pt idx="30757">
                  <c:v>1373205600</c:v>
                </c:pt>
                <c:pt idx="30758">
                  <c:v>1373209200</c:v>
                </c:pt>
                <c:pt idx="30759">
                  <c:v>1373212800</c:v>
                </c:pt>
                <c:pt idx="30760">
                  <c:v>1373216400</c:v>
                </c:pt>
                <c:pt idx="30761">
                  <c:v>1373220000</c:v>
                </c:pt>
                <c:pt idx="30762">
                  <c:v>1373223600</c:v>
                </c:pt>
                <c:pt idx="30763">
                  <c:v>1373227200</c:v>
                </c:pt>
                <c:pt idx="30764">
                  <c:v>1373230800</c:v>
                </c:pt>
                <c:pt idx="30765">
                  <c:v>1373234400</c:v>
                </c:pt>
                <c:pt idx="30766">
                  <c:v>1373238000</c:v>
                </c:pt>
                <c:pt idx="30767">
                  <c:v>1373241600</c:v>
                </c:pt>
                <c:pt idx="30768">
                  <c:v>1373245200</c:v>
                </c:pt>
                <c:pt idx="30769">
                  <c:v>1373248800</c:v>
                </c:pt>
                <c:pt idx="30770">
                  <c:v>1373252400</c:v>
                </c:pt>
                <c:pt idx="30771">
                  <c:v>1373256000</c:v>
                </c:pt>
                <c:pt idx="30772">
                  <c:v>1373259600</c:v>
                </c:pt>
                <c:pt idx="30773">
                  <c:v>1373263200</c:v>
                </c:pt>
                <c:pt idx="30774">
                  <c:v>1373266800</c:v>
                </c:pt>
                <c:pt idx="30775">
                  <c:v>1373270400</c:v>
                </c:pt>
                <c:pt idx="30776">
                  <c:v>1373274000</c:v>
                </c:pt>
                <c:pt idx="30777">
                  <c:v>1373277600</c:v>
                </c:pt>
                <c:pt idx="30778">
                  <c:v>1373281200</c:v>
                </c:pt>
                <c:pt idx="30779">
                  <c:v>1373284800</c:v>
                </c:pt>
                <c:pt idx="30780">
                  <c:v>1373288400</c:v>
                </c:pt>
                <c:pt idx="30781">
                  <c:v>1373292000</c:v>
                </c:pt>
                <c:pt idx="30782">
                  <c:v>1373295600</c:v>
                </c:pt>
                <c:pt idx="30783">
                  <c:v>1373299200</c:v>
                </c:pt>
                <c:pt idx="30784">
                  <c:v>1373302800</c:v>
                </c:pt>
                <c:pt idx="30785">
                  <c:v>1373306400</c:v>
                </c:pt>
                <c:pt idx="30786">
                  <c:v>1373310000</c:v>
                </c:pt>
                <c:pt idx="30787">
                  <c:v>1373313600</c:v>
                </c:pt>
                <c:pt idx="30788">
                  <c:v>1373317200</c:v>
                </c:pt>
                <c:pt idx="30789">
                  <c:v>1373320800</c:v>
                </c:pt>
                <c:pt idx="30790">
                  <c:v>1373324400</c:v>
                </c:pt>
                <c:pt idx="30791">
                  <c:v>1373328000</c:v>
                </c:pt>
                <c:pt idx="30792">
                  <c:v>1373331600</c:v>
                </c:pt>
                <c:pt idx="30793">
                  <c:v>1373335200</c:v>
                </c:pt>
                <c:pt idx="30794">
                  <c:v>1373338800</c:v>
                </c:pt>
                <c:pt idx="30795">
                  <c:v>1373342400</c:v>
                </c:pt>
                <c:pt idx="30796">
                  <c:v>1373346000</c:v>
                </c:pt>
                <c:pt idx="30797">
                  <c:v>1373349600</c:v>
                </c:pt>
                <c:pt idx="30798">
                  <c:v>1373353200</c:v>
                </c:pt>
                <c:pt idx="30799">
                  <c:v>1373356800</c:v>
                </c:pt>
                <c:pt idx="30800">
                  <c:v>1373360400</c:v>
                </c:pt>
                <c:pt idx="30801">
                  <c:v>1373364000</c:v>
                </c:pt>
                <c:pt idx="30802">
                  <c:v>1373367600</c:v>
                </c:pt>
                <c:pt idx="30803">
                  <c:v>1373371200</c:v>
                </c:pt>
                <c:pt idx="30804">
                  <c:v>1373374800</c:v>
                </c:pt>
                <c:pt idx="30805">
                  <c:v>1373378400</c:v>
                </c:pt>
                <c:pt idx="30806">
                  <c:v>1373382000</c:v>
                </c:pt>
                <c:pt idx="30807">
                  <c:v>1373385600</c:v>
                </c:pt>
                <c:pt idx="30808">
                  <c:v>1373389200</c:v>
                </c:pt>
                <c:pt idx="30809">
                  <c:v>1373392800</c:v>
                </c:pt>
                <c:pt idx="30810">
                  <c:v>1373396400</c:v>
                </c:pt>
                <c:pt idx="30811">
                  <c:v>1373400000</c:v>
                </c:pt>
                <c:pt idx="30812">
                  <c:v>1373403600</c:v>
                </c:pt>
                <c:pt idx="30813">
                  <c:v>1373407200</c:v>
                </c:pt>
                <c:pt idx="30814">
                  <c:v>1373410800</c:v>
                </c:pt>
                <c:pt idx="30815">
                  <c:v>1373414400</c:v>
                </c:pt>
                <c:pt idx="30816">
                  <c:v>1373418000</c:v>
                </c:pt>
                <c:pt idx="30817">
                  <c:v>1373421600</c:v>
                </c:pt>
                <c:pt idx="30818">
                  <c:v>1373425200</c:v>
                </c:pt>
                <c:pt idx="30819">
                  <c:v>1373428800</c:v>
                </c:pt>
                <c:pt idx="30820">
                  <c:v>1373432400</c:v>
                </c:pt>
                <c:pt idx="30821">
                  <c:v>1373436000</c:v>
                </c:pt>
                <c:pt idx="30822">
                  <c:v>1373439600</c:v>
                </c:pt>
                <c:pt idx="30823">
                  <c:v>1373443200</c:v>
                </c:pt>
                <c:pt idx="30824">
                  <c:v>1373446800</c:v>
                </c:pt>
                <c:pt idx="30825">
                  <c:v>1373450400</c:v>
                </c:pt>
                <c:pt idx="30826">
                  <c:v>1373454000</c:v>
                </c:pt>
                <c:pt idx="30827">
                  <c:v>1373457600</c:v>
                </c:pt>
                <c:pt idx="30828">
                  <c:v>1373461200</c:v>
                </c:pt>
                <c:pt idx="30829">
                  <c:v>1373464800</c:v>
                </c:pt>
                <c:pt idx="30830">
                  <c:v>1373468400</c:v>
                </c:pt>
                <c:pt idx="30831">
                  <c:v>1373472000</c:v>
                </c:pt>
                <c:pt idx="30832">
                  <c:v>1373475600</c:v>
                </c:pt>
                <c:pt idx="30833">
                  <c:v>1373479200</c:v>
                </c:pt>
                <c:pt idx="30834">
                  <c:v>1373482800</c:v>
                </c:pt>
                <c:pt idx="30835">
                  <c:v>1373486400</c:v>
                </c:pt>
                <c:pt idx="30836">
                  <c:v>1373490000</c:v>
                </c:pt>
                <c:pt idx="30837">
                  <c:v>1373493600</c:v>
                </c:pt>
                <c:pt idx="30838">
                  <c:v>1373497200</c:v>
                </c:pt>
                <c:pt idx="30839">
                  <c:v>1373500800</c:v>
                </c:pt>
                <c:pt idx="30840">
                  <c:v>1373504400</c:v>
                </c:pt>
                <c:pt idx="30841">
                  <c:v>1373508000</c:v>
                </c:pt>
                <c:pt idx="30842">
                  <c:v>1373511600</c:v>
                </c:pt>
                <c:pt idx="30843">
                  <c:v>1373515200</c:v>
                </c:pt>
                <c:pt idx="30844">
                  <c:v>1373518800</c:v>
                </c:pt>
                <c:pt idx="30845">
                  <c:v>1373522400</c:v>
                </c:pt>
                <c:pt idx="30846">
                  <c:v>1373526000</c:v>
                </c:pt>
                <c:pt idx="30847">
                  <c:v>1373529600</c:v>
                </c:pt>
                <c:pt idx="30848">
                  <c:v>1373533200</c:v>
                </c:pt>
                <c:pt idx="30849">
                  <c:v>1373536800</c:v>
                </c:pt>
                <c:pt idx="30850">
                  <c:v>1373540400</c:v>
                </c:pt>
                <c:pt idx="30851">
                  <c:v>1373544000</c:v>
                </c:pt>
                <c:pt idx="30852">
                  <c:v>1373547600</c:v>
                </c:pt>
                <c:pt idx="30853">
                  <c:v>1373551200</c:v>
                </c:pt>
                <c:pt idx="30854">
                  <c:v>1373554800</c:v>
                </c:pt>
                <c:pt idx="30855">
                  <c:v>1373558400</c:v>
                </c:pt>
                <c:pt idx="30856">
                  <c:v>1373562000</c:v>
                </c:pt>
                <c:pt idx="30857">
                  <c:v>1373565600</c:v>
                </c:pt>
                <c:pt idx="30858">
                  <c:v>1373569200</c:v>
                </c:pt>
                <c:pt idx="30859">
                  <c:v>1373572800</c:v>
                </c:pt>
                <c:pt idx="30860">
                  <c:v>1373576400</c:v>
                </c:pt>
                <c:pt idx="30861">
                  <c:v>1373580000</c:v>
                </c:pt>
                <c:pt idx="30862">
                  <c:v>1373583600</c:v>
                </c:pt>
                <c:pt idx="30863">
                  <c:v>1373587200</c:v>
                </c:pt>
                <c:pt idx="30864">
                  <c:v>1373590800</c:v>
                </c:pt>
                <c:pt idx="30865">
                  <c:v>1373594400</c:v>
                </c:pt>
                <c:pt idx="30866">
                  <c:v>1373598000</c:v>
                </c:pt>
                <c:pt idx="30867">
                  <c:v>1373601600</c:v>
                </c:pt>
                <c:pt idx="30868">
                  <c:v>1373605200</c:v>
                </c:pt>
                <c:pt idx="30869">
                  <c:v>1373608800</c:v>
                </c:pt>
                <c:pt idx="30870">
                  <c:v>1373612400</c:v>
                </c:pt>
                <c:pt idx="30871">
                  <c:v>1373616000</c:v>
                </c:pt>
                <c:pt idx="30872">
                  <c:v>1373619600</c:v>
                </c:pt>
                <c:pt idx="30873">
                  <c:v>1373623200</c:v>
                </c:pt>
                <c:pt idx="30874">
                  <c:v>1373626800</c:v>
                </c:pt>
                <c:pt idx="30875">
                  <c:v>1373630400</c:v>
                </c:pt>
                <c:pt idx="30876">
                  <c:v>1373634000</c:v>
                </c:pt>
                <c:pt idx="30877">
                  <c:v>1373637600</c:v>
                </c:pt>
                <c:pt idx="30878">
                  <c:v>1373641200</c:v>
                </c:pt>
                <c:pt idx="30879">
                  <c:v>1373644800</c:v>
                </c:pt>
                <c:pt idx="30880">
                  <c:v>1373648400</c:v>
                </c:pt>
                <c:pt idx="30881">
                  <c:v>1373652000</c:v>
                </c:pt>
                <c:pt idx="30882">
                  <c:v>1373655600</c:v>
                </c:pt>
                <c:pt idx="30883">
                  <c:v>1373659200</c:v>
                </c:pt>
                <c:pt idx="30884">
                  <c:v>1373662800</c:v>
                </c:pt>
                <c:pt idx="30885">
                  <c:v>1373666400</c:v>
                </c:pt>
                <c:pt idx="30886">
                  <c:v>1373670000</c:v>
                </c:pt>
                <c:pt idx="30887">
                  <c:v>1373673600</c:v>
                </c:pt>
                <c:pt idx="30888">
                  <c:v>1373677200</c:v>
                </c:pt>
                <c:pt idx="30889">
                  <c:v>1373680800</c:v>
                </c:pt>
                <c:pt idx="30890">
                  <c:v>1373684400</c:v>
                </c:pt>
                <c:pt idx="30891">
                  <c:v>1373688000</c:v>
                </c:pt>
                <c:pt idx="30892">
                  <c:v>1373691600</c:v>
                </c:pt>
                <c:pt idx="30893">
                  <c:v>1373695200</c:v>
                </c:pt>
                <c:pt idx="30894">
                  <c:v>1373698800</c:v>
                </c:pt>
                <c:pt idx="30895">
                  <c:v>1373702400</c:v>
                </c:pt>
                <c:pt idx="30896">
                  <c:v>1373706000</c:v>
                </c:pt>
                <c:pt idx="30897">
                  <c:v>1373709600</c:v>
                </c:pt>
                <c:pt idx="30898">
                  <c:v>1373713200</c:v>
                </c:pt>
                <c:pt idx="30899">
                  <c:v>1373716800</c:v>
                </c:pt>
                <c:pt idx="30900">
                  <c:v>1373720400</c:v>
                </c:pt>
                <c:pt idx="30901">
                  <c:v>1373724000</c:v>
                </c:pt>
                <c:pt idx="30902">
                  <c:v>1373727600</c:v>
                </c:pt>
                <c:pt idx="30903">
                  <c:v>1373731200</c:v>
                </c:pt>
                <c:pt idx="30904">
                  <c:v>1373734800</c:v>
                </c:pt>
                <c:pt idx="30905">
                  <c:v>1373738400</c:v>
                </c:pt>
                <c:pt idx="30906">
                  <c:v>1373742000</c:v>
                </c:pt>
                <c:pt idx="30907">
                  <c:v>1373745600</c:v>
                </c:pt>
                <c:pt idx="30908">
                  <c:v>1373749200</c:v>
                </c:pt>
                <c:pt idx="30909">
                  <c:v>1373752800</c:v>
                </c:pt>
                <c:pt idx="30910">
                  <c:v>1373756400</c:v>
                </c:pt>
                <c:pt idx="30911">
                  <c:v>1373760000</c:v>
                </c:pt>
                <c:pt idx="30912">
                  <c:v>1373763600</c:v>
                </c:pt>
                <c:pt idx="30913">
                  <c:v>1373767200</c:v>
                </c:pt>
                <c:pt idx="30914">
                  <c:v>1373770800</c:v>
                </c:pt>
                <c:pt idx="30915">
                  <c:v>1373774400</c:v>
                </c:pt>
                <c:pt idx="30916">
                  <c:v>1373778000</c:v>
                </c:pt>
                <c:pt idx="30917">
                  <c:v>1373781600</c:v>
                </c:pt>
                <c:pt idx="30918">
                  <c:v>1373785200</c:v>
                </c:pt>
                <c:pt idx="30919">
                  <c:v>1373788800</c:v>
                </c:pt>
                <c:pt idx="30920">
                  <c:v>1373792400</c:v>
                </c:pt>
                <c:pt idx="30921">
                  <c:v>1373796000</c:v>
                </c:pt>
                <c:pt idx="30922">
                  <c:v>1373799600</c:v>
                </c:pt>
                <c:pt idx="30923">
                  <c:v>1373803200</c:v>
                </c:pt>
                <c:pt idx="30924">
                  <c:v>1373806800</c:v>
                </c:pt>
                <c:pt idx="30925">
                  <c:v>1373810400</c:v>
                </c:pt>
                <c:pt idx="30926">
                  <c:v>1373814000</c:v>
                </c:pt>
                <c:pt idx="30927">
                  <c:v>1373817600</c:v>
                </c:pt>
                <c:pt idx="30928">
                  <c:v>1373821200</c:v>
                </c:pt>
                <c:pt idx="30929">
                  <c:v>1373824800</c:v>
                </c:pt>
                <c:pt idx="30930">
                  <c:v>1373828400</c:v>
                </c:pt>
                <c:pt idx="30931">
                  <c:v>1373832000</c:v>
                </c:pt>
                <c:pt idx="30932">
                  <c:v>1373835600</c:v>
                </c:pt>
                <c:pt idx="30933">
                  <c:v>1373839200</c:v>
                </c:pt>
                <c:pt idx="30934">
                  <c:v>1373842800</c:v>
                </c:pt>
                <c:pt idx="30935">
                  <c:v>1373846400</c:v>
                </c:pt>
                <c:pt idx="30936">
                  <c:v>1373850000</c:v>
                </c:pt>
                <c:pt idx="30937">
                  <c:v>1373853600</c:v>
                </c:pt>
                <c:pt idx="30938">
                  <c:v>1373857200</c:v>
                </c:pt>
                <c:pt idx="30939">
                  <c:v>1373860800</c:v>
                </c:pt>
                <c:pt idx="30940">
                  <c:v>1373864400</c:v>
                </c:pt>
                <c:pt idx="30941">
                  <c:v>1373868000</c:v>
                </c:pt>
                <c:pt idx="30942">
                  <c:v>1373871600</c:v>
                </c:pt>
                <c:pt idx="30943">
                  <c:v>1373875200</c:v>
                </c:pt>
                <c:pt idx="30944">
                  <c:v>1373878800</c:v>
                </c:pt>
                <c:pt idx="30945">
                  <c:v>1373882400</c:v>
                </c:pt>
                <c:pt idx="30946">
                  <c:v>1373886000</c:v>
                </c:pt>
                <c:pt idx="30947">
                  <c:v>1373889600</c:v>
                </c:pt>
                <c:pt idx="30948">
                  <c:v>1373893200</c:v>
                </c:pt>
                <c:pt idx="30949">
                  <c:v>1373896800</c:v>
                </c:pt>
                <c:pt idx="30950">
                  <c:v>1373900400</c:v>
                </c:pt>
                <c:pt idx="30951">
                  <c:v>1373904000</c:v>
                </c:pt>
                <c:pt idx="30952">
                  <c:v>1373907600</c:v>
                </c:pt>
                <c:pt idx="30953">
                  <c:v>1373911200</c:v>
                </c:pt>
                <c:pt idx="30954">
                  <c:v>1373914800</c:v>
                </c:pt>
                <c:pt idx="30955">
                  <c:v>1373918400</c:v>
                </c:pt>
                <c:pt idx="30956">
                  <c:v>1373922000</c:v>
                </c:pt>
                <c:pt idx="30957">
                  <c:v>1373925600</c:v>
                </c:pt>
                <c:pt idx="30958">
                  <c:v>1373929200</c:v>
                </c:pt>
                <c:pt idx="30959">
                  <c:v>1373932800</c:v>
                </c:pt>
                <c:pt idx="30960">
                  <c:v>1373936400</c:v>
                </c:pt>
                <c:pt idx="30961">
                  <c:v>1373940000</c:v>
                </c:pt>
                <c:pt idx="30962">
                  <c:v>1373943600</c:v>
                </c:pt>
                <c:pt idx="30963">
                  <c:v>1373947200</c:v>
                </c:pt>
                <c:pt idx="30964">
                  <c:v>1373950800</c:v>
                </c:pt>
                <c:pt idx="30965">
                  <c:v>1373954400</c:v>
                </c:pt>
                <c:pt idx="30966">
                  <c:v>1373958000</c:v>
                </c:pt>
                <c:pt idx="30967">
                  <c:v>1373961600</c:v>
                </c:pt>
                <c:pt idx="30968">
                  <c:v>1373965200</c:v>
                </c:pt>
                <c:pt idx="30969">
                  <c:v>1373968800</c:v>
                </c:pt>
                <c:pt idx="30970">
                  <c:v>1373972400</c:v>
                </c:pt>
                <c:pt idx="30971">
                  <c:v>1373976000</c:v>
                </c:pt>
                <c:pt idx="30972">
                  <c:v>1373979600</c:v>
                </c:pt>
                <c:pt idx="30973">
                  <c:v>1373983200</c:v>
                </c:pt>
                <c:pt idx="30974">
                  <c:v>1373986800</c:v>
                </c:pt>
                <c:pt idx="30975">
                  <c:v>1373990400</c:v>
                </c:pt>
                <c:pt idx="30976">
                  <c:v>1373994000</c:v>
                </c:pt>
                <c:pt idx="30977">
                  <c:v>1373997600</c:v>
                </c:pt>
                <c:pt idx="30978">
                  <c:v>1374001200</c:v>
                </c:pt>
                <c:pt idx="30979">
                  <c:v>1374004800</c:v>
                </c:pt>
                <c:pt idx="30980">
                  <c:v>1374008400</c:v>
                </c:pt>
                <c:pt idx="30981">
                  <c:v>1374012000</c:v>
                </c:pt>
                <c:pt idx="30982">
                  <c:v>1374015600</c:v>
                </c:pt>
                <c:pt idx="30983">
                  <c:v>1374019200</c:v>
                </c:pt>
                <c:pt idx="30984">
                  <c:v>1374022800</c:v>
                </c:pt>
                <c:pt idx="30985">
                  <c:v>1374026400</c:v>
                </c:pt>
                <c:pt idx="30986">
                  <c:v>1374030000</c:v>
                </c:pt>
                <c:pt idx="30987">
                  <c:v>1374033600</c:v>
                </c:pt>
                <c:pt idx="30988">
                  <c:v>1374037200</c:v>
                </c:pt>
                <c:pt idx="30989">
                  <c:v>1374040800</c:v>
                </c:pt>
                <c:pt idx="30990">
                  <c:v>1374044400</c:v>
                </c:pt>
                <c:pt idx="30991">
                  <c:v>1374048000</c:v>
                </c:pt>
                <c:pt idx="30992">
                  <c:v>1374051600</c:v>
                </c:pt>
                <c:pt idx="30993">
                  <c:v>1374055200</c:v>
                </c:pt>
                <c:pt idx="30994">
                  <c:v>1374058800</c:v>
                </c:pt>
                <c:pt idx="30995">
                  <c:v>1374062400</c:v>
                </c:pt>
                <c:pt idx="30996">
                  <c:v>1374066000</c:v>
                </c:pt>
                <c:pt idx="30997">
                  <c:v>1374069600</c:v>
                </c:pt>
                <c:pt idx="30998">
                  <c:v>1374073200</c:v>
                </c:pt>
                <c:pt idx="30999">
                  <c:v>1374076800</c:v>
                </c:pt>
                <c:pt idx="31000">
                  <c:v>1374080400</c:v>
                </c:pt>
                <c:pt idx="31001">
                  <c:v>1374084000</c:v>
                </c:pt>
                <c:pt idx="31002">
                  <c:v>1374087600</c:v>
                </c:pt>
                <c:pt idx="31003">
                  <c:v>1374091200</c:v>
                </c:pt>
                <c:pt idx="31004">
                  <c:v>1374094800</c:v>
                </c:pt>
                <c:pt idx="31005">
                  <c:v>1374098400</c:v>
                </c:pt>
                <c:pt idx="31006">
                  <c:v>1374102000</c:v>
                </c:pt>
                <c:pt idx="31007">
                  <c:v>1374105600</c:v>
                </c:pt>
                <c:pt idx="31008">
                  <c:v>1374109200</c:v>
                </c:pt>
                <c:pt idx="31009">
                  <c:v>1374112800</c:v>
                </c:pt>
                <c:pt idx="31010">
                  <c:v>1374116400</c:v>
                </c:pt>
                <c:pt idx="31011">
                  <c:v>1374120000</c:v>
                </c:pt>
                <c:pt idx="31012">
                  <c:v>1374123600</c:v>
                </c:pt>
                <c:pt idx="31013">
                  <c:v>1374127200</c:v>
                </c:pt>
                <c:pt idx="31014">
                  <c:v>1374130800</c:v>
                </c:pt>
                <c:pt idx="31015">
                  <c:v>1374134400</c:v>
                </c:pt>
                <c:pt idx="31016">
                  <c:v>1374138000</c:v>
                </c:pt>
                <c:pt idx="31017">
                  <c:v>1374141600</c:v>
                </c:pt>
                <c:pt idx="31018">
                  <c:v>1374145200</c:v>
                </c:pt>
                <c:pt idx="31019">
                  <c:v>1374148800</c:v>
                </c:pt>
                <c:pt idx="31020">
                  <c:v>1374152400</c:v>
                </c:pt>
                <c:pt idx="31021">
                  <c:v>1374156000</c:v>
                </c:pt>
                <c:pt idx="31022">
                  <c:v>1374159600</c:v>
                </c:pt>
                <c:pt idx="31023">
                  <c:v>1374163200</c:v>
                </c:pt>
                <c:pt idx="31024">
                  <c:v>1374166800</c:v>
                </c:pt>
                <c:pt idx="31025">
                  <c:v>1374170400</c:v>
                </c:pt>
                <c:pt idx="31026">
                  <c:v>1374174000</c:v>
                </c:pt>
                <c:pt idx="31027">
                  <c:v>1374177600</c:v>
                </c:pt>
                <c:pt idx="31028">
                  <c:v>1374181200</c:v>
                </c:pt>
                <c:pt idx="31029">
                  <c:v>1374184800</c:v>
                </c:pt>
                <c:pt idx="31030">
                  <c:v>1374188400</c:v>
                </c:pt>
                <c:pt idx="31031">
                  <c:v>1374192000</c:v>
                </c:pt>
                <c:pt idx="31032">
                  <c:v>1374195600</c:v>
                </c:pt>
                <c:pt idx="31033">
                  <c:v>1374199200</c:v>
                </c:pt>
                <c:pt idx="31034">
                  <c:v>1374202800</c:v>
                </c:pt>
                <c:pt idx="31035">
                  <c:v>1374206400</c:v>
                </c:pt>
                <c:pt idx="31036">
                  <c:v>1374210000</c:v>
                </c:pt>
                <c:pt idx="31037">
                  <c:v>1374213600</c:v>
                </c:pt>
                <c:pt idx="31038">
                  <c:v>1374217200</c:v>
                </c:pt>
                <c:pt idx="31039">
                  <c:v>1374220800</c:v>
                </c:pt>
                <c:pt idx="31040">
                  <c:v>1374224400</c:v>
                </c:pt>
                <c:pt idx="31041">
                  <c:v>1374228000</c:v>
                </c:pt>
                <c:pt idx="31042">
                  <c:v>1374231600</c:v>
                </c:pt>
                <c:pt idx="31043">
                  <c:v>1374235200</c:v>
                </c:pt>
                <c:pt idx="31044">
                  <c:v>1374238800</c:v>
                </c:pt>
                <c:pt idx="31045">
                  <c:v>1374242400</c:v>
                </c:pt>
                <c:pt idx="31046">
                  <c:v>1374246000</c:v>
                </c:pt>
                <c:pt idx="31047">
                  <c:v>1374249600</c:v>
                </c:pt>
                <c:pt idx="31048">
                  <c:v>1374253200</c:v>
                </c:pt>
                <c:pt idx="31049">
                  <c:v>1374256800</c:v>
                </c:pt>
                <c:pt idx="31050">
                  <c:v>1374260400</c:v>
                </c:pt>
                <c:pt idx="31051">
                  <c:v>1374264000</c:v>
                </c:pt>
                <c:pt idx="31052">
                  <c:v>1374267600</c:v>
                </c:pt>
                <c:pt idx="31053">
                  <c:v>1374271200</c:v>
                </c:pt>
                <c:pt idx="31054">
                  <c:v>1374274800</c:v>
                </c:pt>
                <c:pt idx="31055">
                  <c:v>1374278400</c:v>
                </c:pt>
                <c:pt idx="31056">
                  <c:v>1374282000</c:v>
                </c:pt>
                <c:pt idx="31057">
                  <c:v>1374285600</c:v>
                </c:pt>
                <c:pt idx="31058">
                  <c:v>1374289200</c:v>
                </c:pt>
                <c:pt idx="31059">
                  <c:v>1374292800</c:v>
                </c:pt>
                <c:pt idx="31060">
                  <c:v>1374296400</c:v>
                </c:pt>
                <c:pt idx="31061">
                  <c:v>1374300000</c:v>
                </c:pt>
                <c:pt idx="31062">
                  <c:v>1374303600</c:v>
                </c:pt>
                <c:pt idx="31063">
                  <c:v>1374307200</c:v>
                </c:pt>
                <c:pt idx="31064">
                  <c:v>1374310800</c:v>
                </c:pt>
                <c:pt idx="31065">
                  <c:v>1374314400</c:v>
                </c:pt>
                <c:pt idx="31066">
                  <c:v>1374318000</c:v>
                </c:pt>
                <c:pt idx="31067">
                  <c:v>1374321600</c:v>
                </c:pt>
                <c:pt idx="31068">
                  <c:v>1374325200</c:v>
                </c:pt>
                <c:pt idx="31069">
                  <c:v>1374328800</c:v>
                </c:pt>
                <c:pt idx="31070">
                  <c:v>1374332400</c:v>
                </c:pt>
                <c:pt idx="31071">
                  <c:v>1374336000</c:v>
                </c:pt>
                <c:pt idx="31072">
                  <c:v>1374339600</c:v>
                </c:pt>
                <c:pt idx="31073">
                  <c:v>1374343200</c:v>
                </c:pt>
                <c:pt idx="31074">
                  <c:v>1374346800</c:v>
                </c:pt>
                <c:pt idx="31075">
                  <c:v>1374350400</c:v>
                </c:pt>
                <c:pt idx="31076">
                  <c:v>1374354000</c:v>
                </c:pt>
                <c:pt idx="31077">
                  <c:v>1374357600</c:v>
                </c:pt>
                <c:pt idx="31078">
                  <c:v>1374361200</c:v>
                </c:pt>
                <c:pt idx="31079">
                  <c:v>1374364800</c:v>
                </c:pt>
                <c:pt idx="31080">
                  <c:v>1374368400</c:v>
                </c:pt>
                <c:pt idx="31081">
                  <c:v>1374372000</c:v>
                </c:pt>
                <c:pt idx="31082">
                  <c:v>1374375600</c:v>
                </c:pt>
                <c:pt idx="31083">
                  <c:v>1374379200</c:v>
                </c:pt>
                <c:pt idx="31084">
                  <c:v>1374382800</c:v>
                </c:pt>
                <c:pt idx="31085">
                  <c:v>1374386400</c:v>
                </c:pt>
                <c:pt idx="31086">
                  <c:v>1374390000</c:v>
                </c:pt>
                <c:pt idx="31087">
                  <c:v>1374393600</c:v>
                </c:pt>
                <c:pt idx="31088">
                  <c:v>1374397200</c:v>
                </c:pt>
                <c:pt idx="31089">
                  <c:v>1374400800</c:v>
                </c:pt>
                <c:pt idx="31090">
                  <c:v>1374404400</c:v>
                </c:pt>
                <c:pt idx="31091">
                  <c:v>1374408000</c:v>
                </c:pt>
                <c:pt idx="31092">
                  <c:v>1374411600</c:v>
                </c:pt>
                <c:pt idx="31093">
                  <c:v>1374415200</c:v>
                </c:pt>
                <c:pt idx="31094">
                  <c:v>1374418800</c:v>
                </c:pt>
                <c:pt idx="31095">
                  <c:v>1374422400</c:v>
                </c:pt>
                <c:pt idx="31096">
                  <c:v>1374426000</c:v>
                </c:pt>
                <c:pt idx="31097">
                  <c:v>1374429600</c:v>
                </c:pt>
                <c:pt idx="31098">
                  <c:v>1374433200</c:v>
                </c:pt>
                <c:pt idx="31099">
                  <c:v>1374436800</c:v>
                </c:pt>
                <c:pt idx="31100">
                  <c:v>1374440400</c:v>
                </c:pt>
                <c:pt idx="31101">
                  <c:v>1374444000</c:v>
                </c:pt>
                <c:pt idx="31102">
                  <c:v>1374447600</c:v>
                </c:pt>
                <c:pt idx="31103">
                  <c:v>1374451200</c:v>
                </c:pt>
                <c:pt idx="31104">
                  <c:v>1374454800</c:v>
                </c:pt>
                <c:pt idx="31105">
                  <c:v>1374458400</c:v>
                </c:pt>
                <c:pt idx="31106">
                  <c:v>1374462000</c:v>
                </c:pt>
                <c:pt idx="31107">
                  <c:v>1374465600</c:v>
                </c:pt>
                <c:pt idx="31108">
                  <c:v>1374469200</c:v>
                </c:pt>
                <c:pt idx="31109">
                  <c:v>1374472800</c:v>
                </c:pt>
                <c:pt idx="31110">
                  <c:v>1374476400</c:v>
                </c:pt>
                <c:pt idx="31111">
                  <c:v>1374480000</c:v>
                </c:pt>
                <c:pt idx="31112">
                  <c:v>1374483600</c:v>
                </c:pt>
                <c:pt idx="31113">
                  <c:v>1374487200</c:v>
                </c:pt>
                <c:pt idx="31114">
                  <c:v>1374490800</c:v>
                </c:pt>
                <c:pt idx="31115">
                  <c:v>1374494400</c:v>
                </c:pt>
                <c:pt idx="31116">
                  <c:v>1374498000</c:v>
                </c:pt>
                <c:pt idx="31117">
                  <c:v>1374501600</c:v>
                </c:pt>
                <c:pt idx="31118">
                  <c:v>1374505200</c:v>
                </c:pt>
                <c:pt idx="31119">
                  <c:v>1374508800</c:v>
                </c:pt>
                <c:pt idx="31120">
                  <c:v>1374512400</c:v>
                </c:pt>
                <c:pt idx="31121">
                  <c:v>1374516000</c:v>
                </c:pt>
                <c:pt idx="31122">
                  <c:v>1374519600</c:v>
                </c:pt>
                <c:pt idx="31123">
                  <c:v>1374523200</c:v>
                </c:pt>
                <c:pt idx="31124">
                  <c:v>1374526800</c:v>
                </c:pt>
                <c:pt idx="31125">
                  <c:v>1374530400</c:v>
                </c:pt>
                <c:pt idx="31126">
                  <c:v>1374534000</c:v>
                </c:pt>
                <c:pt idx="31127">
                  <c:v>1374537600</c:v>
                </c:pt>
                <c:pt idx="31128">
                  <c:v>1374541200</c:v>
                </c:pt>
                <c:pt idx="31129">
                  <c:v>1374544800</c:v>
                </c:pt>
                <c:pt idx="31130">
                  <c:v>1374548400</c:v>
                </c:pt>
                <c:pt idx="31131">
                  <c:v>1374552000</c:v>
                </c:pt>
                <c:pt idx="31132">
                  <c:v>1374555600</c:v>
                </c:pt>
                <c:pt idx="31133">
                  <c:v>1374559200</c:v>
                </c:pt>
                <c:pt idx="31134">
                  <c:v>1374562800</c:v>
                </c:pt>
                <c:pt idx="31135">
                  <c:v>1374566400</c:v>
                </c:pt>
                <c:pt idx="31136">
                  <c:v>1374570000</c:v>
                </c:pt>
                <c:pt idx="31137">
                  <c:v>1374573600</c:v>
                </c:pt>
                <c:pt idx="31138">
                  <c:v>1374577200</c:v>
                </c:pt>
                <c:pt idx="31139">
                  <c:v>1374580800</c:v>
                </c:pt>
                <c:pt idx="31140">
                  <c:v>1374584400</c:v>
                </c:pt>
                <c:pt idx="31141">
                  <c:v>1374588000</c:v>
                </c:pt>
                <c:pt idx="31142">
                  <c:v>1374591600</c:v>
                </c:pt>
                <c:pt idx="31143">
                  <c:v>1374595200</c:v>
                </c:pt>
                <c:pt idx="31144">
                  <c:v>1374598800</c:v>
                </c:pt>
                <c:pt idx="31145">
                  <c:v>1374602400</c:v>
                </c:pt>
                <c:pt idx="31146">
                  <c:v>1374606000</c:v>
                </c:pt>
                <c:pt idx="31147">
                  <c:v>1374609600</c:v>
                </c:pt>
                <c:pt idx="31148">
                  <c:v>1374613200</c:v>
                </c:pt>
                <c:pt idx="31149">
                  <c:v>1374616800</c:v>
                </c:pt>
                <c:pt idx="31150">
                  <c:v>1374620400</c:v>
                </c:pt>
                <c:pt idx="31151">
                  <c:v>1374624000</c:v>
                </c:pt>
                <c:pt idx="31152">
                  <c:v>1374627600</c:v>
                </c:pt>
                <c:pt idx="31153">
                  <c:v>1374631200</c:v>
                </c:pt>
                <c:pt idx="31154">
                  <c:v>1374634800</c:v>
                </c:pt>
                <c:pt idx="31155">
                  <c:v>1374638400</c:v>
                </c:pt>
                <c:pt idx="31156">
                  <c:v>1374642000</c:v>
                </c:pt>
                <c:pt idx="31157">
                  <c:v>1374645600</c:v>
                </c:pt>
                <c:pt idx="31158">
                  <c:v>1374649200</c:v>
                </c:pt>
                <c:pt idx="31159">
                  <c:v>1374652800</c:v>
                </c:pt>
                <c:pt idx="31160">
                  <c:v>1374656400</c:v>
                </c:pt>
                <c:pt idx="31161">
                  <c:v>1374660000</c:v>
                </c:pt>
                <c:pt idx="31162">
                  <c:v>1374663600</c:v>
                </c:pt>
                <c:pt idx="31163">
                  <c:v>1374667200</c:v>
                </c:pt>
                <c:pt idx="31164">
                  <c:v>1374670800</c:v>
                </c:pt>
                <c:pt idx="31165">
                  <c:v>1374674400</c:v>
                </c:pt>
                <c:pt idx="31166">
                  <c:v>1374678000</c:v>
                </c:pt>
                <c:pt idx="31167">
                  <c:v>1374681600</c:v>
                </c:pt>
                <c:pt idx="31168">
                  <c:v>1374685200</c:v>
                </c:pt>
                <c:pt idx="31169">
                  <c:v>1374688800</c:v>
                </c:pt>
                <c:pt idx="31170">
                  <c:v>1374692400</c:v>
                </c:pt>
                <c:pt idx="31171">
                  <c:v>1374696000</c:v>
                </c:pt>
                <c:pt idx="31172">
                  <c:v>1374699600</c:v>
                </c:pt>
                <c:pt idx="31173">
                  <c:v>1374703200</c:v>
                </c:pt>
                <c:pt idx="31174">
                  <c:v>1374706800</c:v>
                </c:pt>
                <c:pt idx="31175">
                  <c:v>1374710400</c:v>
                </c:pt>
                <c:pt idx="31176">
                  <c:v>1374714000</c:v>
                </c:pt>
                <c:pt idx="31177">
                  <c:v>1374717600</c:v>
                </c:pt>
                <c:pt idx="31178">
                  <c:v>1374721200</c:v>
                </c:pt>
                <c:pt idx="31179">
                  <c:v>1374724800</c:v>
                </c:pt>
                <c:pt idx="31180">
                  <c:v>1374728400</c:v>
                </c:pt>
                <c:pt idx="31181">
                  <c:v>1374732000</c:v>
                </c:pt>
                <c:pt idx="31182">
                  <c:v>1374735600</c:v>
                </c:pt>
                <c:pt idx="31183">
                  <c:v>1374739200</c:v>
                </c:pt>
                <c:pt idx="31184">
                  <c:v>1374742800</c:v>
                </c:pt>
                <c:pt idx="31185">
                  <c:v>1374746400</c:v>
                </c:pt>
                <c:pt idx="31186">
                  <c:v>1374750000</c:v>
                </c:pt>
                <c:pt idx="31187">
                  <c:v>1374753600</c:v>
                </c:pt>
                <c:pt idx="31188">
                  <c:v>1374757200</c:v>
                </c:pt>
                <c:pt idx="31189">
                  <c:v>1374760800</c:v>
                </c:pt>
                <c:pt idx="31190">
                  <c:v>1374764400</c:v>
                </c:pt>
                <c:pt idx="31191">
                  <c:v>1374768000</c:v>
                </c:pt>
                <c:pt idx="31192">
                  <c:v>1374771600</c:v>
                </c:pt>
                <c:pt idx="31193">
                  <c:v>1374775200</c:v>
                </c:pt>
                <c:pt idx="31194">
                  <c:v>1374778800</c:v>
                </c:pt>
                <c:pt idx="31195">
                  <c:v>1374782400</c:v>
                </c:pt>
                <c:pt idx="31196">
                  <c:v>1374786000</c:v>
                </c:pt>
                <c:pt idx="31197">
                  <c:v>1374789600</c:v>
                </c:pt>
                <c:pt idx="31198">
                  <c:v>1374793200</c:v>
                </c:pt>
                <c:pt idx="31199">
                  <c:v>1374796800</c:v>
                </c:pt>
                <c:pt idx="31200">
                  <c:v>1374800400</c:v>
                </c:pt>
                <c:pt idx="31201">
                  <c:v>1374804000</c:v>
                </c:pt>
                <c:pt idx="31202">
                  <c:v>1374807600</c:v>
                </c:pt>
                <c:pt idx="31203">
                  <c:v>1374811200</c:v>
                </c:pt>
                <c:pt idx="31204">
                  <c:v>1374814800</c:v>
                </c:pt>
                <c:pt idx="31205">
                  <c:v>1374818400</c:v>
                </c:pt>
                <c:pt idx="31206">
                  <c:v>1374822000</c:v>
                </c:pt>
                <c:pt idx="31207">
                  <c:v>1374825600</c:v>
                </c:pt>
                <c:pt idx="31208">
                  <c:v>1374829200</c:v>
                </c:pt>
                <c:pt idx="31209">
                  <c:v>1374832800</c:v>
                </c:pt>
                <c:pt idx="31210">
                  <c:v>1374836400</c:v>
                </c:pt>
                <c:pt idx="31211">
                  <c:v>1374840000</c:v>
                </c:pt>
                <c:pt idx="31212">
                  <c:v>1374843600</c:v>
                </c:pt>
                <c:pt idx="31213">
                  <c:v>1374847200</c:v>
                </c:pt>
                <c:pt idx="31214">
                  <c:v>1374850800</c:v>
                </c:pt>
                <c:pt idx="31215">
                  <c:v>1374854400</c:v>
                </c:pt>
                <c:pt idx="31216">
                  <c:v>1374858000</c:v>
                </c:pt>
                <c:pt idx="31217">
                  <c:v>1374861600</c:v>
                </c:pt>
                <c:pt idx="31218">
                  <c:v>1374865200</c:v>
                </c:pt>
                <c:pt idx="31219">
                  <c:v>1374868800</c:v>
                </c:pt>
                <c:pt idx="31220">
                  <c:v>1374872400</c:v>
                </c:pt>
                <c:pt idx="31221">
                  <c:v>1374876000</c:v>
                </c:pt>
                <c:pt idx="31222">
                  <c:v>1374879600</c:v>
                </c:pt>
                <c:pt idx="31223">
                  <c:v>1374883200</c:v>
                </c:pt>
                <c:pt idx="31224">
                  <c:v>1374886800</c:v>
                </c:pt>
                <c:pt idx="31225">
                  <c:v>1374890400</c:v>
                </c:pt>
                <c:pt idx="31226">
                  <c:v>1374894000</c:v>
                </c:pt>
                <c:pt idx="31227">
                  <c:v>1374897600</c:v>
                </c:pt>
                <c:pt idx="31228">
                  <c:v>1374901200</c:v>
                </c:pt>
                <c:pt idx="31229">
                  <c:v>1374904800</c:v>
                </c:pt>
                <c:pt idx="31230">
                  <c:v>1374908400</c:v>
                </c:pt>
                <c:pt idx="31231">
                  <c:v>1374912000</c:v>
                </c:pt>
                <c:pt idx="31232">
                  <c:v>1374915600</c:v>
                </c:pt>
                <c:pt idx="31233">
                  <c:v>1374919200</c:v>
                </c:pt>
                <c:pt idx="31234">
                  <c:v>1374922800</c:v>
                </c:pt>
                <c:pt idx="31235">
                  <c:v>1374926400</c:v>
                </c:pt>
                <c:pt idx="31236">
                  <c:v>1374930000</c:v>
                </c:pt>
                <c:pt idx="31237">
                  <c:v>1374933600</c:v>
                </c:pt>
                <c:pt idx="31238">
                  <c:v>1374937200</c:v>
                </c:pt>
                <c:pt idx="31239">
                  <c:v>1374940800</c:v>
                </c:pt>
                <c:pt idx="31240">
                  <c:v>1374944400</c:v>
                </c:pt>
                <c:pt idx="31241">
                  <c:v>1374948000</c:v>
                </c:pt>
                <c:pt idx="31242">
                  <c:v>1374951600</c:v>
                </c:pt>
                <c:pt idx="31243">
                  <c:v>1374955200</c:v>
                </c:pt>
                <c:pt idx="31244">
                  <c:v>1374958800</c:v>
                </c:pt>
                <c:pt idx="31245">
                  <c:v>1374962400</c:v>
                </c:pt>
                <c:pt idx="31246">
                  <c:v>1374966000</c:v>
                </c:pt>
                <c:pt idx="31247">
                  <c:v>1374969600</c:v>
                </c:pt>
                <c:pt idx="31248">
                  <c:v>1374973200</c:v>
                </c:pt>
                <c:pt idx="31249">
                  <c:v>1374976800</c:v>
                </c:pt>
                <c:pt idx="31250">
                  <c:v>1374980400</c:v>
                </c:pt>
                <c:pt idx="31251">
                  <c:v>1374984000</c:v>
                </c:pt>
                <c:pt idx="31252">
                  <c:v>1374987600</c:v>
                </c:pt>
                <c:pt idx="31253">
                  <c:v>1374991200</c:v>
                </c:pt>
                <c:pt idx="31254">
                  <c:v>1374994800</c:v>
                </c:pt>
                <c:pt idx="31255">
                  <c:v>1374998400</c:v>
                </c:pt>
                <c:pt idx="31256">
                  <c:v>1375002000</c:v>
                </c:pt>
                <c:pt idx="31257">
                  <c:v>1375005600</c:v>
                </c:pt>
                <c:pt idx="31258">
                  <c:v>1375009200</c:v>
                </c:pt>
                <c:pt idx="31259">
                  <c:v>1375012800</c:v>
                </c:pt>
                <c:pt idx="31260">
                  <c:v>1375016400</c:v>
                </c:pt>
                <c:pt idx="31261">
                  <c:v>1375020000</c:v>
                </c:pt>
                <c:pt idx="31262">
                  <c:v>1375023600</c:v>
                </c:pt>
                <c:pt idx="31263">
                  <c:v>1375027200</c:v>
                </c:pt>
                <c:pt idx="31264">
                  <c:v>1375030800</c:v>
                </c:pt>
                <c:pt idx="31265">
                  <c:v>1375034400</c:v>
                </c:pt>
                <c:pt idx="31266">
                  <c:v>1375038000</c:v>
                </c:pt>
                <c:pt idx="31267">
                  <c:v>1375041600</c:v>
                </c:pt>
                <c:pt idx="31268">
                  <c:v>1375045200</c:v>
                </c:pt>
                <c:pt idx="31269">
                  <c:v>1375048800</c:v>
                </c:pt>
                <c:pt idx="31270">
                  <c:v>1375052400</c:v>
                </c:pt>
                <c:pt idx="31271">
                  <c:v>1375056000</c:v>
                </c:pt>
                <c:pt idx="31272">
                  <c:v>1375059600</c:v>
                </c:pt>
                <c:pt idx="31273">
                  <c:v>1375063200</c:v>
                </c:pt>
                <c:pt idx="31274">
                  <c:v>1375066800</c:v>
                </c:pt>
                <c:pt idx="31275">
                  <c:v>1375070400</c:v>
                </c:pt>
                <c:pt idx="31276">
                  <c:v>1375074000</c:v>
                </c:pt>
                <c:pt idx="31277">
                  <c:v>1375077600</c:v>
                </c:pt>
                <c:pt idx="31278">
                  <c:v>1375081200</c:v>
                </c:pt>
                <c:pt idx="31279">
                  <c:v>1375084800</c:v>
                </c:pt>
                <c:pt idx="31280">
                  <c:v>1375088400</c:v>
                </c:pt>
                <c:pt idx="31281">
                  <c:v>1375092000</c:v>
                </c:pt>
                <c:pt idx="31282">
                  <c:v>1375095600</c:v>
                </c:pt>
                <c:pt idx="31283">
                  <c:v>1375099200</c:v>
                </c:pt>
                <c:pt idx="31284">
                  <c:v>1375102800</c:v>
                </c:pt>
                <c:pt idx="31285">
                  <c:v>1375106400</c:v>
                </c:pt>
                <c:pt idx="31286">
                  <c:v>1375110000</c:v>
                </c:pt>
                <c:pt idx="31287">
                  <c:v>1375113600</c:v>
                </c:pt>
                <c:pt idx="31288">
                  <c:v>1375117200</c:v>
                </c:pt>
                <c:pt idx="31289">
                  <c:v>1375120800</c:v>
                </c:pt>
                <c:pt idx="31290">
                  <c:v>1375124400</c:v>
                </c:pt>
                <c:pt idx="31291">
                  <c:v>1375128000</c:v>
                </c:pt>
                <c:pt idx="31292">
                  <c:v>1375131600</c:v>
                </c:pt>
                <c:pt idx="31293">
                  <c:v>1375135200</c:v>
                </c:pt>
                <c:pt idx="31294">
                  <c:v>1375138800</c:v>
                </c:pt>
                <c:pt idx="31295">
                  <c:v>1375142400</c:v>
                </c:pt>
                <c:pt idx="31296">
                  <c:v>1375146000</c:v>
                </c:pt>
                <c:pt idx="31297">
                  <c:v>1375149600</c:v>
                </c:pt>
                <c:pt idx="31298">
                  <c:v>1375153200</c:v>
                </c:pt>
                <c:pt idx="31299">
                  <c:v>1375156800</c:v>
                </c:pt>
                <c:pt idx="31300">
                  <c:v>1375160400</c:v>
                </c:pt>
                <c:pt idx="31301">
                  <c:v>1375164000</c:v>
                </c:pt>
                <c:pt idx="31302">
                  <c:v>1375167600</c:v>
                </c:pt>
                <c:pt idx="31303">
                  <c:v>1375171200</c:v>
                </c:pt>
                <c:pt idx="31304">
                  <c:v>1375174800</c:v>
                </c:pt>
                <c:pt idx="31305">
                  <c:v>1375178400</c:v>
                </c:pt>
                <c:pt idx="31306">
                  <c:v>1375182000</c:v>
                </c:pt>
                <c:pt idx="31307">
                  <c:v>1375185600</c:v>
                </c:pt>
                <c:pt idx="31308">
                  <c:v>1375189200</c:v>
                </c:pt>
                <c:pt idx="31309">
                  <c:v>1375192800</c:v>
                </c:pt>
                <c:pt idx="31310">
                  <c:v>1375196400</c:v>
                </c:pt>
                <c:pt idx="31311">
                  <c:v>1375200000</c:v>
                </c:pt>
                <c:pt idx="31312">
                  <c:v>1375203600</c:v>
                </c:pt>
                <c:pt idx="31313">
                  <c:v>1375207200</c:v>
                </c:pt>
                <c:pt idx="31314">
                  <c:v>1375210800</c:v>
                </c:pt>
                <c:pt idx="31315">
                  <c:v>1375214400</c:v>
                </c:pt>
                <c:pt idx="31316">
                  <c:v>1375218000</c:v>
                </c:pt>
                <c:pt idx="31317">
                  <c:v>1375221600</c:v>
                </c:pt>
                <c:pt idx="31318">
                  <c:v>1375225200</c:v>
                </c:pt>
                <c:pt idx="31319">
                  <c:v>1375228800</c:v>
                </c:pt>
                <c:pt idx="31320">
                  <c:v>1375232400</c:v>
                </c:pt>
                <c:pt idx="31321">
                  <c:v>1375236000</c:v>
                </c:pt>
                <c:pt idx="31322">
                  <c:v>1375239600</c:v>
                </c:pt>
                <c:pt idx="31323">
                  <c:v>1375243200</c:v>
                </c:pt>
                <c:pt idx="31324">
                  <c:v>1375246800</c:v>
                </c:pt>
                <c:pt idx="31325">
                  <c:v>1375250400</c:v>
                </c:pt>
                <c:pt idx="31326">
                  <c:v>1375254000</c:v>
                </c:pt>
                <c:pt idx="31327">
                  <c:v>1375257600</c:v>
                </c:pt>
                <c:pt idx="31328">
                  <c:v>1375261200</c:v>
                </c:pt>
                <c:pt idx="31329">
                  <c:v>1375264800</c:v>
                </c:pt>
                <c:pt idx="31330">
                  <c:v>1375268400</c:v>
                </c:pt>
                <c:pt idx="31331">
                  <c:v>1375272000</c:v>
                </c:pt>
                <c:pt idx="31332">
                  <c:v>1375275600</c:v>
                </c:pt>
                <c:pt idx="31333">
                  <c:v>1375279200</c:v>
                </c:pt>
                <c:pt idx="31334">
                  <c:v>1375282800</c:v>
                </c:pt>
                <c:pt idx="31335">
                  <c:v>1375286400</c:v>
                </c:pt>
                <c:pt idx="31336">
                  <c:v>1375290000</c:v>
                </c:pt>
                <c:pt idx="31337">
                  <c:v>1375293600</c:v>
                </c:pt>
                <c:pt idx="31338">
                  <c:v>1375297200</c:v>
                </c:pt>
                <c:pt idx="31339">
                  <c:v>1375300800</c:v>
                </c:pt>
                <c:pt idx="31340">
                  <c:v>1375304400</c:v>
                </c:pt>
                <c:pt idx="31341">
                  <c:v>1375308000</c:v>
                </c:pt>
                <c:pt idx="31342">
                  <c:v>1375311600</c:v>
                </c:pt>
                <c:pt idx="31343">
                  <c:v>1375315200</c:v>
                </c:pt>
                <c:pt idx="31344">
                  <c:v>1375318800</c:v>
                </c:pt>
                <c:pt idx="31345">
                  <c:v>1375322400</c:v>
                </c:pt>
                <c:pt idx="31346">
                  <c:v>1375326000</c:v>
                </c:pt>
                <c:pt idx="31347">
                  <c:v>1375329600</c:v>
                </c:pt>
                <c:pt idx="31348">
                  <c:v>1375333200</c:v>
                </c:pt>
                <c:pt idx="31349">
                  <c:v>1375336800</c:v>
                </c:pt>
                <c:pt idx="31350">
                  <c:v>1375340400</c:v>
                </c:pt>
                <c:pt idx="31351">
                  <c:v>1375344000</c:v>
                </c:pt>
                <c:pt idx="31352">
                  <c:v>1375347600</c:v>
                </c:pt>
                <c:pt idx="31353">
                  <c:v>1375351200</c:v>
                </c:pt>
                <c:pt idx="31354">
                  <c:v>1375354800</c:v>
                </c:pt>
                <c:pt idx="31355">
                  <c:v>1375358400</c:v>
                </c:pt>
                <c:pt idx="31356">
                  <c:v>1375362000</c:v>
                </c:pt>
                <c:pt idx="31357">
                  <c:v>1375365600</c:v>
                </c:pt>
                <c:pt idx="31358">
                  <c:v>1375369200</c:v>
                </c:pt>
                <c:pt idx="31359">
                  <c:v>1375372800</c:v>
                </c:pt>
                <c:pt idx="31360">
                  <c:v>1375376400</c:v>
                </c:pt>
                <c:pt idx="31361">
                  <c:v>1375380000</c:v>
                </c:pt>
                <c:pt idx="31362">
                  <c:v>1375383600</c:v>
                </c:pt>
                <c:pt idx="31363">
                  <c:v>1375387200</c:v>
                </c:pt>
                <c:pt idx="31364">
                  <c:v>1375390800</c:v>
                </c:pt>
                <c:pt idx="31365">
                  <c:v>1375394400</c:v>
                </c:pt>
                <c:pt idx="31366">
                  <c:v>1375398000</c:v>
                </c:pt>
                <c:pt idx="31367">
                  <c:v>1375401600</c:v>
                </c:pt>
                <c:pt idx="31368">
                  <c:v>1375405200</c:v>
                </c:pt>
                <c:pt idx="31369">
                  <c:v>1375408800</c:v>
                </c:pt>
                <c:pt idx="31370">
                  <c:v>1375412400</c:v>
                </c:pt>
                <c:pt idx="31371">
                  <c:v>1375416000</c:v>
                </c:pt>
                <c:pt idx="31372">
                  <c:v>1375419600</c:v>
                </c:pt>
                <c:pt idx="31373">
                  <c:v>1375423200</c:v>
                </c:pt>
                <c:pt idx="31374">
                  <c:v>1375426800</c:v>
                </c:pt>
                <c:pt idx="31375">
                  <c:v>1375430400</c:v>
                </c:pt>
                <c:pt idx="31376">
                  <c:v>1375434000</c:v>
                </c:pt>
                <c:pt idx="31377">
                  <c:v>1375437600</c:v>
                </c:pt>
                <c:pt idx="31378">
                  <c:v>1375441200</c:v>
                </c:pt>
                <c:pt idx="31379">
                  <c:v>1375444800</c:v>
                </c:pt>
                <c:pt idx="31380">
                  <c:v>1375448400</c:v>
                </c:pt>
                <c:pt idx="31381">
                  <c:v>1375452000</c:v>
                </c:pt>
                <c:pt idx="31382">
                  <c:v>1375455600</c:v>
                </c:pt>
                <c:pt idx="31383">
                  <c:v>1375459200</c:v>
                </c:pt>
                <c:pt idx="31384">
                  <c:v>1375462800</c:v>
                </c:pt>
                <c:pt idx="31385">
                  <c:v>1375466400</c:v>
                </c:pt>
                <c:pt idx="31386">
                  <c:v>1375470000</c:v>
                </c:pt>
                <c:pt idx="31387">
                  <c:v>1375473600</c:v>
                </c:pt>
                <c:pt idx="31388">
                  <c:v>1375477200</c:v>
                </c:pt>
                <c:pt idx="31389">
                  <c:v>1375480800</c:v>
                </c:pt>
                <c:pt idx="31390">
                  <c:v>1375484400</c:v>
                </c:pt>
                <c:pt idx="31391">
                  <c:v>1375488000</c:v>
                </c:pt>
                <c:pt idx="31392">
                  <c:v>1375491600</c:v>
                </c:pt>
                <c:pt idx="31393">
                  <c:v>1375495200</c:v>
                </c:pt>
                <c:pt idx="31394">
                  <c:v>1375498800</c:v>
                </c:pt>
                <c:pt idx="31395">
                  <c:v>1375502400</c:v>
                </c:pt>
                <c:pt idx="31396">
                  <c:v>1375506000</c:v>
                </c:pt>
                <c:pt idx="31397">
                  <c:v>1375509600</c:v>
                </c:pt>
                <c:pt idx="31398">
                  <c:v>1375513200</c:v>
                </c:pt>
                <c:pt idx="31399">
                  <c:v>1375516800</c:v>
                </c:pt>
                <c:pt idx="31400">
                  <c:v>1375520400</c:v>
                </c:pt>
                <c:pt idx="31401">
                  <c:v>1375524000</c:v>
                </c:pt>
                <c:pt idx="31402">
                  <c:v>1375527600</c:v>
                </c:pt>
                <c:pt idx="31403">
                  <c:v>1375531200</c:v>
                </c:pt>
                <c:pt idx="31404">
                  <c:v>1375534800</c:v>
                </c:pt>
                <c:pt idx="31405">
                  <c:v>1375538400</c:v>
                </c:pt>
                <c:pt idx="31406">
                  <c:v>1375542000</c:v>
                </c:pt>
                <c:pt idx="31407">
                  <c:v>1375545600</c:v>
                </c:pt>
                <c:pt idx="31408">
                  <c:v>1375549200</c:v>
                </c:pt>
                <c:pt idx="31409">
                  <c:v>1375552800</c:v>
                </c:pt>
                <c:pt idx="31410">
                  <c:v>1375556400</c:v>
                </c:pt>
                <c:pt idx="31411">
                  <c:v>1375560000</c:v>
                </c:pt>
                <c:pt idx="31412">
                  <c:v>1375563600</c:v>
                </c:pt>
                <c:pt idx="31413">
                  <c:v>1375567200</c:v>
                </c:pt>
                <c:pt idx="31414">
                  <c:v>1375570800</c:v>
                </c:pt>
                <c:pt idx="31415">
                  <c:v>1375574400</c:v>
                </c:pt>
                <c:pt idx="31416">
                  <c:v>1375578000</c:v>
                </c:pt>
                <c:pt idx="31417">
                  <c:v>1375581600</c:v>
                </c:pt>
                <c:pt idx="31418">
                  <c:v>1375585200</c:v>
                </c:pt>
                <c:pt idx="31419">
                  <c:v>1375588800</c:v>
                </c:pt>
                <c:pt idx="31420">
                  <c:v>1375592400</c:v>
                </c:pt>
                <c:pt idx="31421">
                  <c:v>1375596000</c:v>
                </c:pt>
                <c:pt idx="31422">
                  <c:v>1375599600</c:v>
                </c:pt>
                <c:pt idx="31423">
                  <c:v>1375603200</c:v>
                </c:pt>
                <c:pt idx="31424">
                  <c:v>1375606800</c:v>
                </c:pt>
                <c:pt idx="31425">
                  <c:v>1375610400</c:v>
                </c:pt>
                <c:pt idx="31426">
                  <c:v>1375614000</c:v>
                </c:pt>
                <c:pt idx="31427">
                  <c:v>1375617600</c:v>
                </c:pt>
                <c:pt idx="31428">
                  <c:v>1375621200</c:v>
                </c:pt>
                <c:pt idx="31429">
                  <c:v>1375624800</c:v>
                </c:pt>
                <c:pt idx="31430">
                  <c:v>1375628400</c:v>
                </c:pt>
                <c:pt idx="31431">
                  <c:v>1375632000</c:v>
                </c:pt>
                <c:pt idx="31432">
                  <c:v>1375635600</c:v>
                </c:pt>
                <c:pt idx="31433">
                  <c:v>1375639200</c:v>
                </c:pt>
                <c:pt idx="31434">
                  <c:v>1375642800</c:v>
                </c:pt>
                <c:pt idx="31435">
                  <c:v>1375646400</c:v>
                </c:pt>
                <c:pt idx="31436">
                  <c:v>1375650000</c:v>
                </c:pt>
                <c:pt idx="31437">
                  <c:v>1375653600</c:v>
                </c:pt>
                <c:pt idx="31438">
                  <c:v>1375657200</c:v>
                </c:pt>
                <c:pt idx="31439">
                  <c:v>1375660800</c:v>
                </c:pt>
                <c:pt idx="31440">
                  <c:v>1375664400</c:v>
                </c:pt>
                <c:pt idx="31441">
                  <c:v>1375668000</c:v>
                </c:pt>
                <c:pt idx="31442">
                  <c:v>1375671600</c:v>
                </c:pt>
                <c:pt idx="31443">
                  <c:v>1375675200</c:v>
                </c:pt>
                <c:pt idx="31444">
                  <c:v>1375678800</c:v>
                </c:pt>
                <c:pt idx="31445">
                  <c:v>1375682400</c:v>
                </c:pt>
                <c:pt idx="31446">
                  <c:v>1375686000</c:v>
                </c:pt>
                <c:pt idx="31447">
                  <c:v>1375689600</c:v>
                </c:pt>
                <c:pt idx="31448">
                  <c:v>1375693200</c:v>
                </c:pt>
                <c:pt idx="31449">
                  <c:v>1375696800</c:v>
                </c:pt>
                <c:pt idx="31450">
                  <c:v>1375700400</c:v>
                </c:pt>
                <c:pt idx="31451">
                  <c:v>1375704000</c:v>
                </c:pt>
                <c:pt idx="31452">
                  <c:v>1375707600</c:v>
                </c:pt>
                <c:pt idx="31453">
                  <c:v>1375711200</c:v>
                </c:pt>
                <c:pt idx="31454">
                  <c:v>1375714800</c:v>
                </c:pt>
                <c:pt idx="31455">
                  <c:v>1375718400</c:v>
                </c:pt>
                <c:pt idx="31456">
                  <c:v>1375722000</c:v>
                </c:pt>
                <c:pt idx="31457">
                  <c:v>1375725600</c:v>
                </c:pt>
                <c:pt idx="31458">
                  <c:v>1375729200</c:v>
                </c:pt>
                <c:pt idx="31459">
                  <c:v>1375732800</c:v>
                </c:pt>
                <c:pt idx="31460">
                  <c:v>1375736400</c:v>
                </c:pt>
                <c:pt idx="31461">
                  <c:v>1375740000</c:v>
                </c:pt>
                <c:pt idx="31462">
                  <c:v>1375743600</c:v>
                </c:pt>
                <c:pt idx="31463">
                  <c:v>1375747200</c:v>
                </c:pt>
                <c:pt idx="31464">
                  <c:v>1375750800</c:v>
                </c:pt>
                <c:pt idx="31465">
                  <c:v>1375754400</c:v>
                </c:pt>
                <c:pt idx="31466">
                  <c:v>1375758000</c:v>
                </c:pt>
                <c:pt idx="31467">
                  <c:v>1375761600</c:v>
                </c:pt>
                <c:pt idx="31468">
                  <c:v>1375765200</c:v>
                </c:pt>
                <c:pt idx="31469">
                  <c:v>1375768800</c:v>
                </c:pt>
                <c:pt idx="31470">
                  <c:v>1375772400</c:v>
                </c:pt>
                <c:pt idx="31471">
                  <c:v>1375776000</c:v>
                </c:pt>
                <c:pt idx="31472">
                  <c:v>1375779600</c:v>
                </c:pt>
                <c:pt idx="31473">
                  <c:v>1375783200</c:v>
                </c:pt>
                <c:pt idx="31474">
                  <c:v>1375786800</c:v>
                </c:pt>
                <c:pt idx="31475">
                  <c:v>1375790400</c:v>
                </c:pt>
                <c:pt idx="31476">
                  <c:v>1375794000</c:v>
                </c:pt>
                <c:pt idx="31477">
                  <c:v>1375797600</c:v>
                </c:pt>
                <c:pt idx="31478">
                  <c:v>1375801200</c:v>
                </c:pt>
                <c:pt idx="31479">
                  <c:v>1375804800</c:v>
                </c:pt>
                <c:pt idx="31480">
                  <c:v>1375808400</c:v>
                </c:pt>
                <c:pt idx="31481">
                  <c:v>1375812000</c:v>
                </c:pt>
                <c:pt idx="31482">
                  <c:v>1375815600</c:v>
                </c:pt>
                <c:pt idx="31483">
                  <c:v>1375819200</c:v>
                </c:pt>
                <c:pt idx="31484">
                  <c:v>1375822800</c:v>
                </c:pt>
                <c:pt idx="31485">
                  <c:v>1375826400</c:v>
                </c:pt>
                <c:pt idx="31486">
                  <c:v>1375830000</c:v>
                </c:pt>
                <c:pt idx="31487">
                  <c:v>1375833600</c:v>
                </c:pt>
                <c:pt idx="31488">
                  <c:v>1375837200</c:v>
                </c:pt>
                <c:pt idx="31489">
                  <c:v>1375840800</c:v>
                </c:pt>
                <c:pt idx="31490">
                  <c:v>1375844400</c:v>
                </c:pt>
                <c:pt idx="31491">
                  <c:v>1375848000</c:v>
                </c:pt>
                <c:pt idx="31492">
                  <c:v>1375851600</c:v>
                </c:pt>
                <c:pt idx="31493">
                  <c:v>1375855200</c:v>
                </c:pt>
                <c:pt idx="31494">
                  <c:v>1375858800</c:v>
                </c:pt>
                <c:pt idx="31495">
                  <c:v>1375862400</c:v>
                </c:pt>
                <c:pt idx="31496">
                  <c:v>1375866000</c:v>
                </c:pt>
                <c:pt idx="31497">
                  <c:v>1375869600</c:v>
                </c:pt>
                <c:pt idx="31498">
                  <c:v>1375873200</c:v>
                </c:pt>
                <c:pt idx="31499">
                  <c:v>1375876800</c:v>
                </c:pt>
                <c:pt idx="31500">
                  <c:v>1375880400</c:v>
                </c:pt>
                <c:pt idx="31501">
                  <c:v>1375884000</c:v>
                </c:pt>
                <c:pt idx="31502">
                  <c:v>1375887600</c:v>
                </c:pt>
                <c:pt idx="31503">
                  <c:v>1375891200</c:v>
                </c:pt>
                <c:pt idx="31504">
                  <c:v>1375894800</c:v>
                </c:pt>
                <c:pt idx="31505">
                  <c:v>1375898400</c:v>
                </c:pt>
                <c:pt idx="31506">
                  <c:v>1375902000</c:v>
                </c:pt>
                <c:pt idx="31507">
                  <c:v>1375905600</c:v>
                </c:pt>
                <c:pt idx="31508">
                  <c:v>1375909200</c:v>
                </c:pt>
                <c:pt idx="31509">
                  <c:v>1375912800</c:v>
                </c:pt>
                <c:pt idx="31510">
                  <c:v>1375916400</c:v>
                </c:pt>
                <c:pt idx="31511">
                  <c:v>1375920000</c:v>
                </c:pt>
                <c:pt idx="31512">
                  <c:v>1375923600</c:v>
                </c:pt>
                <c:pt idx="31513">
                  <c:v>1375927200</c:v>
                </c:pt>
                <c:pt idx="31514">
                  <c:v>1375930800</c:v>
                </c:pt>
                <c:pt idx="31515">
                  <c:v>1375934400</c:v>
                </c:pt>
                <c:pt idx="31516">
                  <c:v>1375938000</c:v>
                </c:pt>
                <c:pt idx="31517">
                  <c:v>1375941600</c:v>
                </c:pt>
                <c:pt idx="31518">
                  <c:v>1375945200</c:v>
                </c:pt>
                <c:pt idx="31519">
                  <c:v>1375948800</c:v>
                </c:pt>
                <c:pt idx="31520">
                  <c:v>1375952400</c:v>
                </c:pt>
                <c:pt idx="31521">
                  <c:v>1375956000</c:v>
                </c:pt>
                <c:pt idx="31522">
                  <c:v>1375959600</c:v>
                </c:pt>
                <c:pt idx="31523">
                  <c:v>1375963200</c:v>
                </c:pt>
                <c:pt idx="31524">
                  <c:v>1375966800</c:v>
                </c:pt>
                <c:pt idx="31525">
                  <c:v>1375970400</c:v>
                </c:pt>
                <c:pt idx="31526">
                  <c:v>1375974000</c:v>
                </c:pt>
                <c:pt idx="31527">
                  <c:v>1375977600</c:v>
                </c:pt>
                <c:pt idx="31528">
                  <c:v>1375981200</c:v>
                </c:pt>
                <c:pt idx="31529">
                  <c:v>1375984800</c:v>
                </c:pt>
                <c:pt idx="31530">
                  <c:v>1375988400</c:v>
                </c:pt>
                <c:pt idx="31531">
                  <c:v>1375992000</c:v>
                </c:pt>
                <c:pt idx="31532">
                  <c:v>1375995600</c:v>
                </c:pt>
                <c:pt idx="31533">
                  <c:v>1375999200</c:v>
                </c:pt>
                <c:pt idx="31534">
                  <c:v>1376002800</c:v>
                </c:pt>
                <c:pt idx="31535">
                  <c:v>1376006400</c:v>
                </c:pt>
                <c:pt idx="31536">
                  <c:v>1376010000</c:v>
                </c:pt>
                <c:pt idx="31537">
                  <c:v>1376013600</c:v>
                </c:pt>
                <c:pt idx="31538">
                  <c:v>1376017200</c:v>
                </c:pt>
                <c:pt idx="31539">
                  <c:v>1376020800</c:v>
                </c:pt>
                <c:pt idx="31540">
                  <c:v>1376024400</c:v>
                </c:pt>
                <c:pt idx="31541">
                  <c:v>1376028000</c:v>
                </c:pt>
                <c:pt idx="31542">
                  <c:v>1376031600</c:v>
                </c:pt>
                <c:pt idx="31543">
                  <c:v>1376035200</c:v>
                </c:pt>
                <c:pt idx="31544">
                  <c:v>1376038800</c:v>
                </c:pt>
                <c:pt idx="31545">
                  <c:v>1376042400</c:v>
                </c:pt>
                <c:pt idx="31546">
                  <c:v>1376046000</c:v>
                </c:pt>
                <c:pt idx="31547">
                  <c:v>1376049600</c:v>
                </c:pt>
                <c:pt idx="31548">
                  <c:v>1376053200</c:v>
                </c:pt>
                <c:pt idx="31549">
                  <c:v>1376056800</c:v>
                </c:pt>
                <c:pt idx="31550">
                  <c:v>1376060400</c:v>
                </c:pt>
                <c:pt idx="31551">
                  <c:v>1376064000</c:v>
                </c:pt>
                <c:pt idx="31552">
                  <c:v>1376067600</c:v>
                </c:pt>
                <c:pt idx="31553">
                  <c:v>1376071200</c:v>
                </c:pt>
                <c:pt idx="31554">
                  <c:v>1376074800</c:v>
                </c:pt>
                <c:pt idx="31555">
                  <c:v>1376078400</c:v>
                </c:pt>
                <c:pt idx="31556">
                  <c:v>1376082000</c:v>
                </c:pt>
                <c:pt idx="31557">
                  <c:v>1376085600</c:v>
                </c:pt>
                <c:pt idx="31558">
                  <c:v>1376089200</c:v>
                </c:pt>
                <c:pt idx="31559">
                  <c:v>1376092800</c:v>
                </c:pt>
                <c:pt idx="31560">
                  <c:v>1376096400</c:v>
                </c:pt>
                <c:pt idx="31561">
                  <c:v>1376100000</c:v>
                </c:pt>
                <c:pt idx="31562">
                  <c:v>1376103600</c:v>
                </c:pt>
                <c:pt idx="31563">
                  <c:v>1376107200</c:v>
                </c:pt>
                <c:pt idx="31564">
                  <c:v>1376110800</c:v>
                </c:pt>
                <c:pt idx="31565">
                  <c:v>1376114400</c:v>
                </c:pt>
                <c:pt idx="31566">
                  <c:v>1376118000</c:v>
                </c:pt>
                <c:pt idx="31567">
                  <c:v>1376121600</c:v>
                </c:pt>
                <c:pt idx="31568">
                  <c:v>1376125200</c:v>
                </c:pt>
                <c:pt idx="31569">
                  <c:v>1376128800</c:v>
                </c:pt>
                <c:pt idx="31570">
                  <c:v>1376132400</c:v>
                </c:pt>
                <c:pt idx="31571">
                  <c:v>1376136000</c:v>
                </c:pt>
                <c:pt idx="31572">
                  <c:v>1376139600</c:v>
                </c:pt>
                <c:pt idx="31573">
                  <c:v>1376143200</c:v>
                </c:pt>
                <c:pt idx="31574">
                  <c:v>1376146800</c:v>
                </c:pt>
                <c:pt idx="31575">
                  <c:v>1376150400</c:v>
                </c:pt>
                <c:pt idx="31576">
                  <c:v>1376154000</c:v>
                </c:pt>
                <c:pt idx="31577">
                  <c:v>1376157600</c:v>
                </c:pt>
                <c:pt idx="31578">
                  <c:v>1376161200</c:v>
                </c:pt>
                <c:pt idx="31579">
                  <c:v>1376164800</c:v>
                </c:pt>
                <c:pt idx="31580">
                  <c:v>1376168400</c:v>
                </c:pt>
                <c:pt idx="31581">
                  <c:v>1376172000</c:v>
                </c:pt>
                <c:pt idx="31582">
                  <c:v>1376175600</c:v>
                </c:pt>
                <c:pt idx="31583">
                  <c:v>1376179200</c:v>
                </c:pt>
                <c:pt idx="31584">
                  <c:v>1376182800</c:v>
                </c:pt>
                <c:pt idx="31585">
                  <c:v>1376186400</c:v>
                </c:pt>
                <c:pt idx="31586">
                  <c:v>1376190000</c:v>
                </c:pt>
                <c:pt idx="31587">
                  <c:v>1376193600</c:v>
                </c:pt>
                <c:pt idx="31588">
                  <c:v>1376197200</c:v>
                </c:pt>
                <c:pt idx="31589">
                  <c:v>1376200800</c:v>
                </c:pt>
                <c:pt idx="31590">
                  <c:v>1376204400</c:v>
                </c:pt>
                <c:pt idx="31591">
                  <c:v>1376208000</c:v>
                </c:pt>
                <c:pt idx="31592">
                  <c:v>1376211600</c:v>
                </c:pt>
                <c:pt idx="31593">
                  <c:v>1376215200</c:v>
                </c:pt>
                <c:pt idx="31594">
                  <c:v>1376218800</c:v>
                </c:pt>
                <c:pt idx="31595">
                  <c:v>1376222400</c:v>
                </c:pt>
                <c:pt idx="31596">
                  <c:v>1376226000</c:v>
                </c:pt>
                <c:pt idx="31597">
                  <c:v>1376229600</c:v>
                </c:pt>
                <c:pt idx="31598">
                  <c:v>1376233200</c:v>
                </c:pt>
                <c:pt idx="31599">
                  <c:v>1376236800</c:v>
                </c:pt>
                <c:pt idx="31600">
                  <c:v>1376240400</c:v>
                </c:pt>
                <c:pt idx="31601">
                  <c:v>1376244000</c:v>
                </c:pt>
                <c:pt idx="31602">
                  <c:v>1376247600</c:v>
                </c:pt>
                <c:pt idx="31603">
                  <c:v>1376251200</c:v>
                </c:pt>
                <c:pt idx="31604">
                  <c:v>1376254800</c:v>
                </c:pt>
                <c:pt idx="31605">
                  <c:v>1376258400</c:v>
                </c:pt>
                <c:pt idx="31606">
                  <c:v>1376262000</c:v>
                </c:pt>
                <c:pt idx="31607">
                  <c:v>1376265600</c:v>
                </c:pt>
                <c:pt idx="31608">
                  <c:v>1376269200</c:v>
                </c:pt>
                <c:pt idx="31609">
                  <c:v>1376272800</c:v>
                </c:pt>
                <c:pt idx="31610">
                  <c:v>1376276400</c:v>
                </c:pt>
                <c:pt idx="31611">
                  <c:v>1376280000</c:v>
                </c:pt>
                <c:pt idx="31612">
                  <c:v>1376283600</c:v>
                </c:pt>
                <c:pt idx="31613">
                  <c:v>1376287200</c:v>
                </c:pt>
                <c:pt idx="31614">
                  <c:v>1376290800</c:v>
                </c:pt>
                <c:pt idx="31615">
                  <c:v>1376294400</c:v>
                </c:pt>
                <c:pt idx="31616">
                  <c:v>1376298000</c:v>
                </c:pt>
                <c:pt idx="31617">
                  <c:v>1376301600</c:v>
                </c:pt>
                <c:pt idx="31618">
                  <c:v>1376305200</c:v>
                </c:pt>
                <c:pt idx="31619">
                  <c:v>1376308800</c:v>
                </c:pt>
                <c:pt idx="31620">
                  <c:v>1376312400</c:v>
                </c:pt>
                <c:pt idx="31621">
                  <c:v>1376316000</c:v>
                </c:pt>
                <c:pt idx="31622">
                  <c:v>1376319600</c:v>
                </c:pt>
                <c:pt idx="31623">
                  <c:v>1376323200</c:v>
                </c:pt>
                <c:pt idx="31624">
                  <c:v>1376326800</c:v>
                </c:pt>
                <c:pt idx="31625">
                  <c:v>1376330400</c:v>
                </c:pt>
                <c:pt idx="31626">
                  <c:v>1376334000</c:v>
                </c:pt>
                <c:pt idx="31627">
                  <c:v>1376337600</c:v>
                </c:pt>
                <c:pt idx="31628">
                  <c:v>1376341200</c:v>
                </c:pt>
                <c:pt idx="31629">
                  <c:v>1376344800</c:v>
                </c:pt>
                <c:pt idx="31630">
                  <c:v>1376348400</c:v>
                </c:pt>
                <c:pt idx="31631">
                  <c:v>1376352000</c:v>
                </c:pt>
                <c:pt idx="31632">
                  <c:v>1376355600</c:v>
                </c:pt>
                <c:pt idx="31633">
                  <c:v>1376359200</c:v>
                </c:pt>
                <c:pt idx="31634">
                  <c:v>1376362800</c:v>
                </c:pt>
                <c:pt idx="31635">
                  <c:v>1376366400</c:v>
                </c:pt>
                <c:pt idx="31636">
                  <c:v>1376370000</c:v>
                </c:pt>
                <c:pt idx="31637">
                  <c:v>1376373600</c:v>
                </c:pt>
                <c:pt idx="31638">
                  <c:v>1376377200</c:v>
                </c:pt>
                <c:pt idx="31639">
                  <c:v>1376380800</c:v>
                </c:pt>
                <c:pt idx="31640">
                  <c:v>1376384400</c:v>
                </c:pt>
                <c:pt idx="31641">
                  <c:v>1376388000</c:v>
                </c:pt>
                <c:pt idx="31642">
                  <c:v>1376391600</c:v>
                </c:pt>
                <c:pt idx="31643">
                  <c:v>1376395200</c:v>
                </c:pt>
                <c:pt idx="31644">
                  <c:v>1376398800</c:v>
                </c:pt>
                <c:pt idx="31645">
                  <c:v>1376402400</c:v>
                </c:pt>
                <c:pt idx="31646">
                  <c:v>1376406000</c:v>
                </c:pt>
                <c:pt idx="31647">
                  <c:v>1376409600</c:v>
                </c:pt>
                <c:pt idx="31648">
                  <c:v>1376413200</c:v>
                </c:pt>
                <c:pt idx="31649">
                  <c:v>1376416800</c:v>
                </c:pt>
                <c:pt idx="31650">
                  <c:v>1376420400</c:v>
                </c:pt>
                <c:pt idx="31651">
                  <c:v>1376424000</c:v>
                </c:pt>
                <c:pt idx="31652">
                  <c:v>1376427600</c:v>
                </c:pt>
                <c:pt idx="31653">
                  <c:v>1376431200</c:v>
                </c:pt>
                <c:pt idx="31654">
                  <c:v>1376434800</c:v>
                </c:pt>
                <c:pt idx="31655">
                  <c:v>1376438400</c:v>
                </c:pt>
                <c:pt idx="31656">
                  <c:v>1376442000</c:v>
                </c:pt>
                <c:pt idx="31657">
                  <c:v>1376445600</c:v>
                </c:pt>
                <c:pt idx="31658">
                  <c:v>1376449200</c:v>
                </c:pt>
                <c:pt idx="31659">
                  <c:v>1376452800</c:v>
                </c:pt>
                <c:pt idx="31660">
                  <c:v>1376456400</c:v>
                </c:pt>
                <c:pt idx="31661">
                  <c:v>1376460000</c:v>
                </c:pt>
                <c:pt idx="31662">
                  <c:v>1376463600</c:v>
                </c:pt>
                <c:pt idx="31663">
                  <c:v>1376467200</c:v>
                </c:pt>
                <c:pt idx="31664">
                  <c:v>1376470800</c:v>
                </c:pt>
                <c:pt idx="31665">
                  <c:v>1376474400</c:v>
                </c:pt>
                <c:pt idx="31666">
                  <c:v>1376478000</c:v>
                </c:pt>
                <c:pt idx="31667">
                  <c:v>1376481600</c:v>
                </c:pt>
                <c:pt idx="31668">
                  <c:v>1376485200</c:v>
                </c:pt>
                <c:pt idx="31669">
                  <c:v>1376488800</c:v>
                </c:pt>
                <c:pt idx="31670">
                  <c:v>1376492400</c:v>
                </c:pt>
                <c:pt idx="31671">
                  <c:v>1376496000</c:v>
                </c:pt>
                <c:pt idx="31672">
                  <c:v>1376499600</c:v>
                </c:pt>
                <c:pt idx="31673">
                  <c:v>1376503200</c:v>
                </c:pt>
                <c:pt idx="31674">
                  <c:v>1376506800</c:v>
                </c:pt>
                <c:pt idx="31675">
                  <c:v>1376510400</c:v>
                </c:pt>
                <c:pt idx="31676">
                  <c:v>1376514000</c:v>
                </c:pt>
                <c:pt idx="31677">
                  <c:v>1376517600</c:v>
                </c:pt>
                <c:pt idx="31678">
                  <c:v>1376521200</c:v>
                </c:pt>
                <c:pt idx="31679">
                  <c:v>1376524800</c:v>
                </c:pt>
                <c:pt idx="31680">
                  <c:v>1376528400</c:v>
                </c:pt>
                <c:pt idx="31681">
                  <c:v>1376532000</c:v>
                </c:pt>
                <c:pt idx="31682">
                  <c:v>1376535600</c:v>
                </c:pt>
                <c:pt idx="31683">
                  <c:v>1376539200</c:v>
                </c:pt>
                <c:pt idx="31684">
                  <c:v>1376542800</c:v>
                </c:pt>
                <c:pt idx="31685">
                  <c:v>1376546400</c:v>
                </c:pt>
                <c:pt idx="31686">
                  <c:v>1376550000</c:v>
                </c:pt>
                <c:pt idx="31687">
                  <c:v>1376553600</c:v>
                </c:pt>
                <c:pt idx="31688">
                  <c:v>1376557200</c:v>
                </c:pt>
                <c:pt idx="31689">
                  <c:v>1376560800</c:v>
                </c:pt>
                <c:pt idx="31690">
                  <c:v>1376564400</c:v>
                </c:pt>
                <c:pt idx="31691">
                  <c:v>1376568000</c:v>
                </c:pt>
                <c:pt idx="31692">
                  <c:v>1376571600</c:v>
                </c:pt>
                <c:pt idx="31693">
                  <c:v>1376575200</c:v>
                </c:pt>
                <c:pt idx="31694">
                  <c:v>1376578800</c:v>
                </c:pt>
                <c:pt idx="31695">
                  <c:v>1376582400</c:v>
                </c:pt>
                <c:pt idx="31696">
                  <c:v>1376586000</c:v>
                </c:pt>
                <c:pt idx="31697">
                  <c:v>1376589600</c:v>
                </c:pt>
                <c:pt idx="31698">
                  <c:v>1376593200</c:v>
                </c:pt>
                <c:pt idx="31699">
                  <c:v>1376596800</c:v>
                </c:pt>
                <c:pt idx="31700">
                  <c:v>1376600400</c:v>
                </c:pt>
                <c:pt idx="31701">
                  <c:v>1376604000</c:v>
                </c:pt>
                <c:pt idx="31702">
                  <c:v>1376607600</c:v>
                </c:pt>
                <c:pt idx="31703">
                  <c:v>1376611200</c:v>
                </c:pt>
                <c:pt idx="31704">
                  <c:v>1376614800</c:v>
                </c:pt>
                <c:pt idx="31705">
                  <c:v>1376618400</c:v>
                </c:pt>
                <c:pt idx="31706">
                  <c:v>1376622000</c:v>
                </c:pt>
                <c:pt idx="31707">
                  <c:v>1376625600</c:v>
                </c:pt>
                <c:pt idx="31708">
                  <c:v>1376629200</c:v>
                </c:pt>
                <c:pt idx="31709">
                  <c:v>1376632800</c:v>
                </c:pt>
                <c:pt idx="31710">
                  <c:v>1376636400</c:v>
                </c:pt>
                <c:pt idx="31711">
                  <c:v>1376640000</c:v>
                </c:pt>
                <c:pt idx="31712">
                  <c:v>1376643600</c:v>
                </c:pt>
                <c:pt idx="31713">
                  <c:v>1376647200</c:v>
                </c:pt>
                <c:pt idx="31714">
                  <c:v>1376650800</c:v>
                </c:pt>
                <c:pt idx="31715">
                  <c:v>1376654400</c:v>
                </c:pt>
                <c:pt idx="31716">
                  <c:v>1376658000</c:v>
                </c:pt>
                <c:pt idx="31717">
                  <c:v>1376661600</c:v>
                </c:pt>
                <c:pt idx="31718">
                  <c:v>1376665200</c:v>
                </c:pt>
                <c:pt idx="31719">
                  <c:v>1376668800</c:v>
                </c:pt>
                <c:pt idx="31720">
                  <c:v>1376672400</c:v>
                </c:pt>
                <c:pt idx="31721">
                  <c:v>1376676000</c:v>
                </c:pt>
                <c:pt idx="31722">
                  <c:v>1376679600</c:v>
                </c:pt>
                <c:pt idx="31723">
                  <c:v>1376683200</c:v>
                </c:pt>
                <c:pt idx="31724">
                  <c:v>1376686800</c:v>
                </c:pt>
                <c:pt idx="31725">
                  <c:v>1376690400</c:v>
                </c:pt>
                <c:pt idx="31726">
                  <c:v>1376694000</c:v>
                </c:pt>
                <c:pt idx="31727">
                  <c:v>1376697600</c:v>
                </c:pt>
                <c:pt idx="31728">
                  <c:v>1376701200</c:v>
                </c:pt>
                <c:pt idx="31729">
                  <c:v>1376704800</c:v>
                </c:pt>
                <c:pt idx="31730">
                  <c:v>1376708400</c:v>
                </c:pt>
                <c:pt idx="31731">
                  <c:v>1376712000</c:v>
                </c:pt>
                <c:pt idx="31732">
                  <c:v>1376715600</c:v>
                </c:pt>
                <c:pt idx="31733">
                  <c:v>1376719200</c:v>
                </c:pt>
                <c:pt idx="31734">
                  <c:v>1376722800</c:v>
                </c:pt>
                <c:pt idx="31735">
                  <c:v>1376726400</c:v>
                </c:pt>
                <c:pt idx="31736">
                  <c:v>1376730000</c:v>
                </c:pt>
                <c:pt idx="31737">
                  <c:v>1376733600</c:v>
                </c:pt>
                <c:pt idx="31738">
                  <c:v>1376737200</c:v>
                </c:pt>
                <c:pt idx="31739">
                  <c:v>1376740800</c:v>
                </c:pt>
                <c:pt idx="31740">
                  <c:v>1376744400</c:v>
                </c:pt>
                <c:pt idx="31741">
                  <c:v>1376748000</c:v>
                </c:pt>
                <c:pt idx="31742">
                  <c:v>1376751600</c:v>
                </c:pt>
                <c:pt idx="31743">
                  <c:v>1376755200</c:v>
                </c:pt>
                <c:pt idx="31744">
                  <c:v>1376758800</c:v>
                </c:pt>
                <c:pt idx="31745">
                  <c:v>1376762400</c:v>
                </c:pt>
                <c:pt idx="31746">
                  <c:v>1376766000</c:v>
                </c:pt>
                <c:pt idx="31747">
                  <c:v>1376769600</c:v>
                </c:pt>
                <c:pt idx="31748">
                  <c:v>1376773200</c:v>
                </c:pt>
                <c:pt idx="31749">
                  <c:v>1376776800</c:v>
                </c:pt>
                <c:pt idx="31750">
                  <c:v>1376780400</c:v>
                </c:pt>
                <c:pt idx="31751">
                  <c:v>1376784000</c:v>
                </c:pt>
                <c:pt idx="31752">
                  <c:v>1376787600</c:v>
                </c:pt>
                <c:pt idx="31753">
                  <c:v>1376791200</c:v>
                </c:pt>
                <c:pt idx="31754">
                  <c:v>1376794800</c:v>
                </c:pt>
                <c:pt idx="31755">
                  <c:v>1376798400</c:v>
                </c:pt>
                <c:pt idx="31756">
                  <c:v>1376802000</c:v>
                </c:pt>
                <c:pt idx="31757">
                  <c:v>1376805600</c:v>
                </c:pt>
                <c:pt idx="31758">
                  <c:v>1376809200</c:v>
                </c:pt>
                <c:pt idx="31759">
                  <c:v>1376812800</c:v>
                </c:pt>
                <c:pt idx="31760">
                  <c:v>1376816400</c:v>
                </c:pt>
                <c:pt idx="31761">
                  <c:v>1376820000</c:v>
                </c:pt>
                <c:pt idx="31762">
                  <c:v>1376823600</c:v>
                </c:pt>
                <c:pt idx="31763">
                  <c:v>1376827200</c:v>
                </c:pt>
                <c:pt idx="31764">
                  <c:v>1376830800</c:v>
                </c:pt>
                <c:pt idx="31765">
                  <c:v>1376834400</c:v>
                </c:pt>
                <c:pt idx="31766">
                  <c:v>1376838000</c:v>
                </c:pt>
                <c:pt idx="31767">
                  <c:v>1376841600</c:v>
                </c:pt>
                <c:pt idx="31768">
                  <c:v>1376845200</c:v>
                </c:pt>
                <c:pt idx="31769">
                  <c:v>1376848800</c:v>
                </c:pt>
                <c:pt idx="31770">
                  <c:v>1376852400</c:v>
                </c:pt>
                <c:pt idx="31771">
                  <c:v>1376856000</c:v>
                </c:pt>
                <c:pt idx="31772">
                  <c:v>1376859600</c:v>
                </c:pt>
                <c:pt idx="31773">
                  <c:v>1376863200</c:v>
                </c:pt>
                <c:pt idx="31774">
                  <c:v>1376866800</c:v>
                </c:pt>
                <c:pt idx="31775">
                  <c:v>1376870400</c:v>
                </c:pt>
                <c:pt idx="31776">
                  <c:v>1376874000</c:v>
                </c:pt>
                <c:pt idx="31777">
                  <c:v>1376877600</c:v>
                </c:pt>
                <c:pt idx="31778">
                  <c:v>1376881200</c:v>
                </c:pt>
                <c:pt idx="31779">
                  <c:v>1376884800</c:v>
                </c:pt>
                <c:pt idx="31780">
                  <c:v>1376888400</c:v>
                </c:pt>
                <c:pt idx="31781">
                  <c:v>1376892000</c:v>
                </c:pt>
                <c:pt idx="31782">
                  <c:v>1376895600</c:v>
                </c:pt>
                <c:pt idx="31783">
                  <c:v>1376899200</c:v>
                </c:pt>
                <c:pt idx="31784">
                  <c:v>1376902800</c:v>
                </c:pt>
                <c:pt idx="31785">
                  <c:v>1376906400</c:v>
                </c:pt>
                <c:pt idx="31786">
                  <c:v>1376910000</c:v>
                </c:pt>
                <c:pt idx="31787">
                  <c:v>1376913600</c:v>
                </c:pt>
                <c:pt idx="31788">
                  <c:v>1376917200</c:v>
                </c:pt>
                <c:pt idx="31789">
                  <c:v>1376920800</c:v>
                </c:pt>
                <c:pt idx="31790">
                  <c:v>1376924400</c:v>
                </c:pt>
                <c:pt idx="31791">
                  <c:v>1376928000</c:v>
                </c:pt>
                <c:pt idx="31792">
                  <c:v>1376931600</c:v>
                </c:pt>
                <c:pt idx="31793">
                  <c:v>1376935200</c:v>
                </c:pt>
                <c:pt idx="31794">
                  <c:v>1376938800</c:v>
                </c:pt>
                <c:pt idx="31795">
                  <c:v>1376942400</c:v>
                </c:pt>
                <c:pt idx="31796">
                  <c:v>1376946000</c:v>
                </c:pt>
                <c:pt idx="31797">
                  <c:v>1376949600</c:v>
                </c:pt>
                <c:pt idx="31798">
                  <c:v>1376953200</c:v>
                </c:pt>
                <c:pt idx="31799">
                  <c:v>1376956800</c:v>
                </c:pt>
                <c:pt idx="31800">
                  <c:v>1376960400</c:v>
                </c:pt>
                <c:pt idx="31801">
                  <c:v>1376964000</c:v>
                </c:pt>
                <c:pt idx="31802">
                  <c:v>1376967600</c:v>
                </c:pt>
                <c:pt idx="31803">
                  <c:v>1376971200</c:v>
                </c:pt>
                <c:pt idx="31804">
                  <c:v>1376974800</c:v>
                </c:pt>
                <c:pt idx="31805">
                  <c:v>1376978400</c:v>
                </c:pt>
                <c:pt idx="31806">
                  <c:v>1376982000</c:v>
                </c:pt>
                <c:pt idx="31807">
                  <c:v>1376985600</c:v>
                </c:pt>
                <c:pt idx="31808">
                  <c:v>1376989200</c:v>
                </c:pt>
                <c:pt idx="31809">
                  <c:v>1376992800</c:v>
                </c:pt>
                <c:pt idx="31810">
                  <c:v>1376996400</c:v>
                </c:pt>
                <c:pt idx="31811">
                  <c:v>1377000000</c:v>
                </c:pt>
                <c:pt idx="31812">
                  <c:v>1377003600</c:v>
                </c:pt>
                <c:pt idx="31813">
                  <c:v>1377007200</c:v>
                </c:pt>
                <c:pt idx="31814">
                  <c:v>1377010800</c:v>
                </c:pt>
                <c:pt idx="31815">
                  <c:v>1377014400</c:v>
                </c:pt>
                <c:pt idx="31816">
                  <c:v>1377018000</c:v>
                </c:pt>
                <c:pt idx="31817">
                  <c:v>1377021600</c:v>
                </c:pt>
                <c:pt idx="31818">
                  <c:v>1377025200</c:v>
                </c:pt>
                <c:pt idx="31819">
                  <c:v>1377028800</c:v>
                </c:pt>
                <c:pt idx="31820">
                  <c:v>1377032400</c:v>
                </c:pt>
                <c:pt idx="31821">
                  <c:v>1377036000</c:v>
                </c:pt>
                <c:pt idx="31822">
                  <c:v>1377039600</c:v>
                </c:pt>
                <c:pt idx="31823">
                  <c:v>1377043200</c:v>
                </c:pt>
                <c:pt idx="31824">
                  <c:v>1377046800</c:v>
                </c:pt>
                <c:pt idx="31825">
                  <c:v>1377050400</c:v>
                </c:pt>
                <c:pt idx="31826">
                  <c:v>1377054000</c:v>
                </c:pt>
                <c:pt idx="31827">
                  <c:v>1377057600</c:v>
                </c:pt>
                <c:pt idx="31828">
                  <c:v>1377061200</c:v>
                </c:pt>
                <c:pt idx="31829">
                  <c:v>1377064800</c:v>
                </c:pt>
                <c:pt idx="31830">
                  <c:v>1377068400</c:v>
                </c:pt>
                <c:pt idx="31831">
                  <c:v>1377072000</c:v>
                </c:pt>
                <c:pt idx="31832">
                  <c:v>1377075600</c:v>
                </c:pt>
                <c:pt idx="31833">
                  <c:v>1377079200</c:v>
                </c:pt>
                <c:pt idx="31834">
                  <c:v>1377082800</c:v>
                </c:pt>
                <c:pt idx="31835">
                  <c:v>1377086400</c:v>
                </c:pt>
                <c:pt idx="31836">
                  <c:v>1377090000</c:v>
                </c:pt>
                <c:pt idx="31837">
                  <c:v>1377093600</c:v>
                </c:pt>
                <c:pt idx="31838">
                  <c:v>1377097200</c:v>
                </c:pt>
                <c:pt idx="31839">
                  <c:v>1377100800</c:v>
                </c:pt>
                <c:pt idx="31840">
                  <c:v>1377104400</c:v>
                </c:pt>
                <c:pt idx="31841">
                  <c:v>1377108000</c:v>
                </c:pt>
                <c:pt idx="31842">
                  <c:v>1377111600</c:v>
                </c:pt>
                <c:pt idx="31843">
                  <c:v>1377115200</c:v>
                </c:pt>
                <c:pt idx="31844">
                  <c:v>1377118800</c:v>
                </c:pt>
                <c:pt idx="31845">
                  <c:v>1377122400</c:v>
                </c:pt>
                <c:pt idx="31846">
                  <c:v>1377126000</c:v>
                </c:pt>
                <c:pt idx="31847">
                  <c:v>1377129600</c:v>
                </c:pt>
                <c:pt idx="31848">
                  <c:v>1377133200</c:v>
                </c:pt>
                <c:pt idx="31849">
                  <c:v>1377136800</c:v>
                </c:pt>
                <c:pt idx="31850">
                  <c:v>1377140400</c:v>
                </c:pt>
                <c:pt idx="31851">
                  <c:v>1377144000</c:v>
                </c:pt>
                <c:pt idx="31852">
                  <c:v>1377147600</c:v>
                </c:pt>
                <c:pt idx="31853">
                  <c:v>1377151200</c:v>
                </c:pt>
                <c:pt idx="31854">
                  <c:v>1377154800</c:v>
                </c:pt>
                <c:pt idx="31855">
                  <c:v>1377158400</c:v>
                </c:pt>
                <c:pt idx="31856">
                  <c:v>1377162000</c:v>
                </c:pt>
                <c:pt idx="31857">
                  <c:v>1377165600</c:v>
                </c:pt>
                <c:pt idx="31858">
                  <c:v>1377169200</c:v>
                </c:pt>
                <c:pt idx="31859">
                  <c:v>1377172800</c:v>
                </c:pt>
                <c:pt idx="31860">
                  <c:v>1377176400</c:v>
                </c:pt>
                <c:pt idx="31861">
                  <c:v>1377180000</c:v>
                </c:pt>
                <c:pt idx="31862">
                  <c:v>1377183600</c:v>
                </c:pt>
                <c:pt idx="31863">
                  <c:v>1377187200</c:v>
                </c:pt>
                <c:pt idx="31864">
                  <c:v>1377190800</c:v>
                </c:pt>
                <c:pt idx="31865">
                  <c:v>1377194400</c:v>
                </c:pt>
                <c:pt idx="31866">
                  <c:v>1377198000</c:v>
                </c:pt>
                <c:pt idx="31867">
                  <c:v>1377201600</c:v>
                </c:pt>
                <c:pt idx="31868">
                  <c:v>1377205200</c:v>
                </c:pt>
                <c:pt idx="31869">
                  <c:v>1377208800</c:v>
                </c:pt>
                <c:pt idx="31870">
                  <c:v>1377212400</c:v>
                </c:pt>
                <c:pt idx="31871">
                  <c:v>1377216000</c:v>
                </c:pt>
                <c:pt idx="31872">
                  <c:v>1377219600</c:v>
                </c:pt>
                <c:pt idx="31873">
                  <c:v>1377223200</c:v>
                </c:pt>
                <c:pt idx="31874">
                  <c:v>1377226800</c:v>
                </c:pt>
                <c:pt idx="31875">
                  <c:v>1377230400</c:v>
                </c:pt>
                <c:pt idx="31876">
                  <c:v>1377234000</c:v>
                </c:pt>
                <c:pt idx="31877">
                  <c:v>1377237600</c:v>
                </c:pt>
                <c:pt idx="31878">
                  <c:v>1377241200</c:v>
                </c:pt>
                <c:pt idx="31879">
                  <c:v>1377244800</c:v>
                </c:pt>
                <c:pt idx="31880">
                  <c:v>1377248400</c:v>
                </c:pt>
                <c:pt idx="31881">
                  <c:v>1377252000</c:v>
                </c:pt>
                <c:pt idx="31882">
                  <c:v>1377255600</c:v>
                </c:pt>
                <c:pt idx="31883">
                  <c:v>1377259200</c:v>
                </c:pt>
                <c:pt idx="31884">
                  <c:v>1377262800</c:v>
                </c:pt>
                <c:pt idx="31885">
                  <c:v>1377266400</c:v>
                </c:pt>
                <c:pt idx="31886">
                  <c:v>1377270000</c:v>
                </c:pt>
                <c:pt idx="31887">
                  <c:v>1377273600</c:v>
                </c:pt>
                <c:pt idx="31888">
                  <c:v>1377277200</c:v>
                </c:pt>
                <c:pt idx="31889">
                  <c:v>1377280800</c:v>
                </c:pt>
                <c:pt idx="31890">
                  <c:v>1377284400</c:v>
                </c:pt>
                <c:pt idx="31891">
                  <c:v>1377288000</c:v>
                </c:pt>
                <c:pt idx="31892">
                  <c:v>1377291600</c:v>
                </c:pt>
                <c:pt idx="31893">
                  <c:v>1377295200</c:v>
                </c:pt>
                <c:pt idx="31894">
                  <c:v>1377298800</c:v>
                </c:pt>
                <c:pt idx="31895">
                  <c:v>1377302400</c:v>
                </c:pt>
                <c:pt idx="31896">
                  <c:v>1377306000</c:v>
                </c:pt>
                <c:pt idx="31897">
                  <c:v>1377309600</c:v>
                </c:pt>
                <c:pt idx="31898">
                  <c:v>1377313200</c:v>
                </c:pt>
                <c:pt idx="31899">
                  <c:v>1377316800</c:v>
                </c:pt>
                <c:pt idx="31900">
                  <c:v>1377320400</c:v>
                </c:pt>
                <c:pt idx="31901">
                  <c:v>1377324000</c:v>
                </c:pt>
                <c:pt idx="31902">
                  <c:v>1377327600</c:v>
                </c:pt>
                <c:pt idx="31903">
                  <c:v>1377331200</c:v>
                </c:pt>
                <c:pt idx="31904">
                  <c:v>1377334800</c:v>
                </c:pt>
                <c:pt idx="31905">
                  <c:v>1377338400</c:v>
                </c:pt>
                <c:pt idx="31906">
                  <c:v>1377342000</c:v>
                </c:pt>
                <c:pt idx="31907">
                  <c:v>1377345600</c:v>
                </c:pt>
                <c:pt idx="31908">
                  <c:v>1377349200</c:v>
                </c:pt>
                <c:pt idx="31909">
                  <c:v>1377352800</c:v>
                </c:pt>
                <c:pt idx="31910">
                  <c:v>1377356400</c:v>
                </c:pt>
                <c:pt idx="31911">
                  <c:v>1377360000</c:v>
                </c:pt>
                <c:pt idx="31912">
                  <c:v>1377363600</c:v>
                </c:pt>
                <c:pt idx="31913">
                  <c:v>1377367200</c:v>
                </c:pt>
                <c:pt idx="31914">
                  <c:v>1377370800</c:v>
                </c:pt>
                <c:pt idx="31915">
                  <c:v>1377374400</c:v>
                </c:pt>
                <c:pt idx="31916">
                  <c:v>1377378000</c:v>
                </c:pt>
                <c:pt idx="31917">
                  <c:v>1377381600</c:v>
                </c:pt>
                <c:pt idx="31918">
                  <c:v>1377385200</c:v>
                </c:pt>
                <c:pt idx="31919">
                  <c:v>1377388800</c:v>
                </c:pt>
                <c:pt idx="31920">
                  <c:v>1377392400</c:v>
                </c:pt>
                <c:pt idx="31921">
                  <c:v>1377396000</c:v>
                </c:pt>
                <c:pt idx="31922">
                  <c:v>1377399600</c:v>
                </c:pt>
                <c:pt idx="31923">
                  <c:v>1377403200</c:v>
                </c:pt>
                <c:pt idx="31924">
                  <c:v>1377406800</c:v>
                </c:pt>
                <c:pt idx="31925">
                  <c:v>1377410400</c:v>
                </c:pt>
                <c:pt idx="31926">
                  <c:v>1377414000</c:v>
                </c:pt>
                <c:pt idx="31927">
                  <c:v>1377417600</c:v>
                </c:pt>
                <c:pt idx="31928">
                  <c:v>1377421200</c:v>
                </c:pt>
                <c:pt idx="31929">
                  <c:v>1377424800</c:v>
                </c:pt>
                <c:pt idx="31930">
                  <c:v>1377428400</c:v>
                </c:pt>
                <c:pt idx="31931">
                  <c:v>1377432000</c:v>
                </c:pt>
                <c:pt idx="31932">
                  <c:v>1377435600</c:v>
                </c:pt>
                <c:pt idx="31933">
                  <c:v>1377439200</c:v>
                </c:pt>
                <c:pt idx="31934">
                  <c:v>1377442800</c:v>
                </c:pt>
                <c:pt idx="31935">
                  <c:v>1377446400</c:v>
                </c:pt>
                <c:pt idx="31936">
                  <c:v>1377450000</c:v>
                </c:pt>
                <c:pt idx="31937">
                  <c:v>1377453600</c:v>
                </c:pt>
                <c:pt idx="31938">
                  <c:v>1377457200</c:v>
                </c:pt>
                <c:pt idx="31939">
                  <c:v>1377460800</c:v>
                </c:pt>
                <c:pt idx="31940">
                  <c:v>1377464400</c:v>
                </c:pt>
                <c:pt idx="31941">
                  <c:v>1377468000</c:v>
                </c:pt>
                <c:pt idx="31942">
                  <c:v>1377471600</c:v>
                </c:pt>
                <c:pt idx="31943">
                  <c:v>1377475200</c:v>
                </c:pt>
                <c:pt idx="31944">
                  <c:v>1377478800</c:v>
                </c:pt>
                <c:pt idx="31945">
                  <c:v>1377482400</c:v>
                </c:pt>
                <c:pt idx="31946">
                  <c:v>1377486000</c:v>
                </c:pt>
                <c:pt idx="31947">
                  <c:v>1377489600</c:v>
                </c:pt>
                <c:pt idx="31948">
                  <c:v>1377493200</c:v>
                </c:pt>
                <c:pt idx="31949">
                  <c:v>1377496800</c:v>
                </c:pt>
                <c:pt idx="31950">
                  <c:v>1377500400</c:v>
                </c:pt>
                <c:pt idx="31951">
                  <c:v>1377504000</c:v>
                </c:pt>
                <c:pt idx="31952">
                  <c:v>1377507600</c:v>
                </c:pt>
                <c:pt idx="31953">
                  <c:v>1377511200</c:v>
                </c:pt>
                <c:pt idx="31954">
                  <c:v>1377514800</c:v>
                </c:pt>
                <c:pt idx="31955">
                  <c:v>1377518400</c:v>
                </c:pt>
                <c:pt idx="31956">
                  <c:v>1377522000</c:v>
                </c:pt>
                <c:pt idx="31957">
                  <c:v>1377525600</c:v>
                </c:pt>
                <c:pt idx="31958">
                  <c:v>1377529200</c:v>
                </c:pt>
                <c:pt idx="31959">
                  <c:v>1377532800</c:v>
                </c:pt>
                <c:pt idx="31960">
                  <c:v>1377536400</c:v>
                </c:pt>
                <c:pt idx="31961">
                  <c:v>1377540000</c:v>
                </c:pt>
                <c:pt idx="31962">
                  <c:v>1377543600</c:v>
                </c:pt>
                <c:pt idx="31963">
                  <c:v>1377547200</c:v>
                </c:pt>
                <c:pt idx="31964">
                  <c:v>1377550800</c:v>
                </c:pt>
                <c:pt idx="31965">
                  <c:v>1377554400</c:v>
                </c:pt>
                <c:pt idx="31966">
                  <c:v>1377558000</c:v>
                </c:pt>
                <c:pt idx="31967">
                  <c:v>1377561600</c:v>
                </c:pt>
                <c:pt idx="31968">
                  <c:v>1377565200</c:v>
                </c:pt>
                <c:pt idx="31969">
                  <c:v>1377568800</c:v>
                </c:pt>
                <c:pt idx="31970">
                  <c:v>1377572400</c:v>
                </c:pt>
                <c:pt idx="31971">
                  <c:v>1377576000</c:v>
                </c:pt>
                <c:pt idx="31972">
                  <c:v>1377579600</c:v>
                </c:pt>
                <c:pt idx="31973">
                  <c:v>1377583200</c:v>
                </c:pt>
                <c:pt idx="31974">
                  <c:v>1377586800</c:v>
                </c:pt>
                <c:pt idx="31975">
                  <c:v>1377590400</c:v>
                </c:pt>
                <c:pt idx="31976">
                  <c:v>1377594000</c:v>
                </c:pt>
                <c:pt idx="31977">
                  <c:v>1377597600</c:v>
                </c:pt>
                <c:pt idx="31978">
                  <c:v>1377601200</c:v>
                </c:pt>
                <c:pt idx="31979">
                  <c:v>1377604800</c:v>
                </c:pt>
                <c:pt idx="31980">
                  <c:v>1377608400</c:v>
                </c:pt>
                <c:pt idx="31981">
                  <c:v>1377612000</c:v>
                </c:pt>
                <c:pt idx="31982">
                  <c:v>1377615600</c:v>
                </c:pt>
                <c:pt idx="31983">
                  <c:v>1377619200</c:v>
                </c:pt>
                <c:pt idx="31984">
                  <c:v>1377622800</c:v>
                </c:pt>
                <c:pt idx="31985">
                  <c:v>1377626400</c:v>
                </c:pt>
                <c:pt idx="31986">
                  <c:v>1377630000</c:v>
                </c:pt>
                <c:pt idx="31987">
                  <c:v>1377633600</c:v>
                </c:pt>
                <c:pt idx="31988">
                  <c:v>1377637200</c:v>
                </c:pt>
                <c:pt idx="31989">
                  <c:v>1377640800</c:v>
                </c:pt>
                <c:pt idx="31990">
                  <c:v>1377644400</c:v>
                </c:pt>
                <c:pt idx="31991">
                  <c:v>1377648000</c:v>
                </c:pt>
                <c:pt idx="31992">
                  <c:v>1377651600</c:v>
                </c:pt>
                <c:pt idx="31993">
                  <c:v>1377655200</c:v>
                </c:pt>
                <c:pt idx="31994">
                  <c:v>1377658800</c:v>
                </c:pt>
                <c:pt idx="31995">
                  <c:v>1377662400</c:v>
                </c:pt>
                <c:pt idx="31996">
                  <c:v>1377666000</c:v>
                </c:pt>
                <c:pt idx="31997">
                  <c:v>1377669600</c:v>
                </c:pt>
                <c:pt idx="31998">
                  <c:v>1377673200</c:v>
                </c:pt>
                <c:pt idx="31999">
                  <c:v>1377676800</c:v>
                </c:pt>
                <c:pt idx="32000">
                  <c:v>1377680400</c:v>
                </c:pt>
                <c:pt idx="32001">
                  <c:v>1377684000</c:v>
                </c:pt>
                <c:pt idx="32002">
                  <c:v>1377687600</c:v>
                </c:pt>
                <c:pt idx="32003">
                  <c:v>1377691200</c:v>
                </c:pt>
                <c:pt idx="32004">
                  <c:v>1377694800</c:v>
                </c:pt>
                <c:pt idx="32005">
                  <c:v>1377698400</c:v>
                </c:pt>
                <c:pt idx="32006">
                  <c:v>1377702000</c:v>
                </c:pt>
                <c:pt idx="32007">
                  <c:v>1377705600</c:v>
                </c:pt>
                <c:pt idx="32008">
                  <c:v>1377709200</c:v>
                </c:pt>
                <c:pt idx="32009">
                  <c:v>1377712800</c:v>
                </c:pt>
                <c:pt idx="32010">
                  <c:v>1377716400</c:v>
                </c:pt>
                <c:pt idx="32011">
                  <c:v>1377720000</c:v>
                </c:pt>
                <c:pt idx="32012">
                  <c:v>1377723600</c:v>
                </c:pt>
                <c:pt idx="32013">
                  <c:v>1377727200</c:v>
                </c:pt>
                <c:pt idx="32014">
                  <c:v>1377730800</c:v>
                </c:pt>
                <c:pt idx="32015">
                  <c:v>1377734400</c:v>
                </c:pt>
                <c:pt idx="32016">
                  <c:v>1377738000</c:v>
                </c:pt>
                <c:pt idx="32017">
                  <c:v>1377741600</c:v>
                </c:pt>
                <c:pt idx="32018">
                  <c:v>1377745200</c:v>
                </c:pt>
                <c:pt idx="32019">
                  <c:v>1377748800</c:v>
                </c:pt>
                <c:pt idx="32020">
                  <c:v>1377752400</c:v>
                </c:pt>
                <c:pt idx="32021">
                  <c:v>1377756000</c:v>
                </c:pt>
                <c:pt idx="32022">
                  <c:v>1377759600</c:v>
                </c:pt>
                <c:pt idx="32023">
                  <c:v>1377763200</c:v>
                </c:pt>
                <c:pt idx="32024">
                  <c:v>1377766800</c:v>
                </c:pt>
                <c:pt idx="32025">
                  <c:v>1377770400</c:v>
                </c:pt>
                <c:pt idx="32026">
                  <c:v>1377774000</c:v>
                </c:pt>
                <c:pt idx="32027">
                  <c:v>1377777600</c:v>
                </c:pt>
                <c:pt idx="32028">
                  <c:v>1377781200</c:v>
                </c:pt>
                <c:pt idx="32029">
                  <c:v>1377784800</c:v>
                </c:pt>
                <c:pt idx="32030">
                  <c:v>1377788400</c:v>
                </c:pt>
                <c:pt idx="32031">
                  <c:v>1377792000</c:v>
                </c:pt>
                <c:pt idx="32032">
                  <c:v>1377795600</c:v>
                </c:pt>
                <c:pt idx="32033">
                  <c:v>1377799200</c:v>
                </c:pt>
                <c:pt idx="32034">
                  <c:v>1377802800</c:v>
                </c:pt>
                <c:pt idx="32035">
                  <c:v>1377806400</c:v>
                </c:pt>
                <c:pt idx="32036">
                  <c:v>1377810000</c:v>
                </c:pt>
                <c:pt idx="32037">
                  <c:v>1377813600</c:v>
                </c:pt>
                <c:pt idx="32038">
                  <c:v>1377817200</c:v>
                </c:pt>
                <c:pt idx="32039">
                  <c:v>1377820800</c:v>
                </c:pt>
                <c:pt idx="32040">
                  <c:v>1377824400</c:v>
                </c:pt>
                <c:pt idx="32041">
                  <c:v>1377828000</c:v>
                </c:pt>
                <c:pt idx="32042">
                  <c:v>1377831600</c:v>
                </c:pt>
                <c:pt idx="32043">
                  <c:v>1377835200</c:v>
                </c:pt>
                <c:pt idx="32044">
                  <c:v>1377838800</c:v>
                </c:pt>
                <c:pt idx="32045">
                  <c:v>1377842400</c:v>
                </c:pt>
                <c:pt idx="32046">
                  <c:v>1377846000</c:v>
                </c:pt>
                <c:pt idx="32047">
                  <c:v>1377849600</c:v>
                </c:pt>
                <c:pt idx="32048">
                  <c:v>1377853200</c:v>
                </c:pt>
                <c:pt idx="32049">
                  <c:v>1377856800</c:v>
                </c:pt>
                <c:pt idx="32050">
                  <c:v>1377860400</c:v>
                </c:pt>
                <c:pt idx="32051">
                  <c:v>1377864000</c:v>
                </c:pt>
                <c:pt idx="32052">
                  <c:v>1377867600</c:v>
                </c:pt>
                <c:pt idx="32053">
                  <c:v>1377871200</c:v>
                </c:pt>
                <c:pt idx="32054">
                  <c:v>1377874800</c:v>
                </c:pt>
                <c:pt idx="32055">
                  <c:v>1377878400</c:v>
                </c:pt>
                <c:pt idx="32056">
                  <c:v>1377882000</c:v>
                </c:pt>
                <c:pt idx="32057">
                  <c:v>1377885600</c:v>
                </c:pt>
                <c:pt idx="32058">
                  <c:v>1377889200</c:v>
                </c:pt>
                <c:pt idx="32059">
                  <c:v>1377892800</c:v>
                </c:pt>
                <c:pt idx="32060">
                  <c:v>1377896400</c:v>
                </c:pt>
                <c:pt idx="32061">
                  <c:v>1377900000</c:v>
                </c:pt>
                <c:pt idx="32062">
                  <c:v>1377903600</c:v>
                </c:pt>
                <c:pt idx="32063">
                  <c:v>1377907200</c:v>
                </c:pt>
                <c:pt idx="32064">
                  <c:v>1377910800</c:v>
                </c:pt>
                <c:pt idx="32065">
                  <c:v>1377914400</c:v>
                </c:pt>
                <c:pt idx="32066">
                  <c:v>1377918000</c:v>
                </c:pt>
                <c:pt idx="32067">
                  <c:v>1377921600</c:v>
                </c:pt>
                <c:pt idx="32068">
                  <c:v>1377925200</c:v>
                </c:pt>
                <c:pt idx="32069">
                  <c:v>1377928800</c:v>
                </c:pt>
                <c:pt idx="32070">
                  <c:v>1377932400</c:v>
                </c:pt>
                <c:pt idx="32071">
                  <c:v>1377936000</c:v>
                </c:pt>
                <c:pt idx="32072">
                  <c:v>1377939600</c:v>
                </c:pt>
                <c:pt idx="32073">
                  <c:v>1377943200</c:v>
                </c:pt>
                <c:pt idx="32074">
                  <c:v>1377946800</c:v>
                </c:pt>
                <c:pt idx="32075">
                  <c:v>1377950400</c:v>
                </c:pt>
                <c:pt idx="32076">
                  <c:v>1377954000</c:v>
                </c:pt>
                <c:pt idx="32077">
                  <c:v>1377957600</c:v>
                </c:pt>
                <c:pt idx="32078">
                  <c:v>1377961200</c:v>
                </c:pt>
                <c:pt idx="32079">
                  <c:v>1377964800</c:v>
                </c:pt>
                <c:pt idx="32080">
                  <c:v>1377968400</c:v>
                </c:pt>
                <c:pt idx="32081">
                  <c:v>1377972000</c:v>
                </c:pt>
                <c:pt idx="32082">
                  <c:v>1377975600</c:v>
                </c:pt>
                <c:pt idx="32083">
                  <c:v>1377979200</c:v>
                </c:pt>
                <c:pt idx="32084">
                  <c:v>1377982800</c:v>
                </c:pt>
                <c:pt idx="32085">
                  <c:v>1377986400</c:v>
                </c:pt>
                <c:pt idx="32086">
                  <c:v>1377990000</c:v>
                </c:pt>
                <c:pt idx="32087">
                  <c:v>1377993600</c:v>
                </c:pt>
                <c:pt idx="32088">
                  <c:v>1377997200</c:v>
                </c:pt>
                <c:pt idx="32089">
                  <c:v>1378000800</c:v>
                </c:pt>
                <c:pt idx="32090">
                  <c:v>1378004400</c:v>
                </c:pt>
                <c:pt idx="32091">
                  <c:v>1378008000</c:v>
                </c:pt>
                <c:pt idx="32092">
                  <c:v>1378011600</c:v>
                </c:pt>
                <c:pt idx="32093">
                  <c:v>1378015200</c:v>
                </c:pt>
                <c:pt idx="32094">
                  <c:v>1378018800</c:v>
                </c:pt>
                <c:pt idx="32095">
                  <c:v>1378022400</c:v>
                </c:pt>
                <c:pt idx="32096">
                  <c:v>1378026000</c:v>
                </c:pt>
                <c:pt idx="32097">
                  <c:v>1378029600</c:v>
                </c:pt>
                <c:pt idx="32098">
                  <c:v>1378033200</c:v>
                </c:pt>
                <c:pt idx="32099">
                  <c:v>1378036800</c:v>
                </c:pt>
                <c:pt idx="32100">
                  <c:v>1378040400</c:v>
                </c:pt>
                <c:pt idx="32101">
                  <c:v>1378044000</c:v>
                </c:pt>
                <c:pt idx="32102">
                  <c:v>1378047600</c:v>
                </c:pt>
                <c:pt idx="32103">
                  <c:v>1378051200</c:v>
                </c:pt>
                <c:pt idx="32104">
                  <c:v>1378054800</c:v>
                </c:pt>
                <c:pt idx="32105">
                  <c:v>1378058400</c:v>
                </c:pt>
                <c:pt idx="32106">
                  <c:v>1378062000</c:v>
                </c:pt>
                <c:pt idx="32107">
                  <c:v>1378065600</c:v>
                </c:pt>
                <c:pt idx="32108">
                  <c:v>1378069200</c:v>
                </c:pt>
                <c:pt idx="32109">
                  <c:v>1378072800</c:v>
                </c:pt>
                <c:pt idx="32110">
                  <c:v>1378076400</c:v>
                </c:pt>
                <c:pt idx="32111">
                  <c:v>1378080000</c:v>
                </c:pt>
                <c:pt idx="32112">
                  <c:v>1378083600</c:v>
                </c:pt>
                <c:pt idx="32113">
                  <c:v>1378087200</c:v>
                </c:pt>
                <c:pt idx="32114">
                  <c:v>1378090800</c:v>
                </c:pt>
                <c:pt idx="32115">
                  <c:v>1378094400</c:v>
                </c:pt>
                <c:pt idx="32116">
                  <c:v>1378098000</c:v>
                </c:pt>
                <c:pt idx="32117">
                  <c:v>1378101600</c:v>
                </c:pt>
                <c:pt idx="32118">
                  <c:v>1378105200</c:v>
                </c:pt>
                <c:pt idx="32119">
                  <c:v>1378108800</c:v>
                </c:pt>
                <c:pt idx="32120">
                  <c:v>1378112400</c:v>
                </c:pt>
                <c:pt idx="32121">
                  <c:v>1378116000</c:v>
                </c:pt>
                <c:pt idx="32122">
                  <c:v>1378119600</c:v>
                </c:pt>
                <c:pt idx="32123">
                  <c:v>1378123200</c:v>
                </c:pt>
                <c:pt idx="32124">
                  <c:v>1378126800</c:v>
                </c:pt>
                <c:pt idx="32125">
                  <c:v>1378130400</c:v>
                </c:pt>
                <c:pt idx="32126">
                  <c:v>1378134000</c:v>
                </c:pt>
                <c:pt idx="32127">
                  <c:v>1378137600</c:v>
                </c:pt>
                <c:pt idx="32128">
                  <c:v>1378141200</c:v>
                </c:pt>
                <c:pt idx="32129">
                  <c:v>1378144800</c:v>
                </c:pt>
                <c:pt idx="32130">
                  <c:v>1378148400</c:v>
                </c:pt>
                <c:pt idx="32131">
                  <c:v>1378152000</c:v>
                </c:pt>
                <c:pt idx="32132">
                  <c:v>1378155600</c:v>
                </c:pt>
                <c:pt idx="32133">
                  <c:v>1378159200</c:v>
                </c:pt>
                <c:pt idx="32134">
                  <c:v>1378162800</c:v>
                </c:pt>
                <c:pt idx="32135">
                  <c:v>1378166400</c:v>
                </c:pt>
                <c:pt idx="32136">
                  <c:v>1378170000</c:v>
                </c:pt>
                <c:pt idx="32137">
                  <c:v>1378173600</c:v>
                </c:pt>
                <c:pt idx="32138">
                  <c:v>1378177200</c:v>
                </c:pt>
                <c:pt idx="32139">
                  <c:v>1378180800</c:v>
                </c:pt>
                <c:pt idx="32140">
                  <c:v>1378184400</c:v>
                </c:pt>
                <c:pt idx="32141">
                  <c:v>1378188000</c:v>
                </c:pt>
                <c:pt idx="32142">
                  <c:v>1378191600</c:v>
                </c:pt>
                <c:pt idx="32143">
                  <c:v>1378195200</c:v>
                </c:pt>
                <c:pt idx="32144">
                  <c:v>1378198800</c:v>
                </c:pt>
                <c:pt idx="32145">
                  <c:v>1378202400</c:v>
                </c:pt>
                <c:pt idx="32146">
                  <c:v>1378206000</c:v>
                </c:pt>
                <c:pt idx="32147">
                  <c:v>1378209600</c:v>
                </c:pt>
                <c:pt idx="32148">
                  <c:v>1378213200</c:v>
                </c:pt>
                <c:pt idx="32149">
                  <c:v>1378216800</c:v>
                </c:pt>
                <c:pt idx="32150">
                  <c:v>1378220400</c:v>
                </c:pt>
                <c:pt idx="32151">
                  <c:v>1378224000</c:v>
                </c:pt>
                <c:pt idx="32152">
                  <c:v>1378227600</c:v>
                </c:pt>
                <c:pt idx="32153">
                  <c:v>1378231200</c:v>
                </c:pt>
                <c:pt idx="32154">
                  <c:v>1378234800</c:v>
                </c:pt>
                <c:pt idx="32155">
                  <c:v>1378238400</c:v>
                </c:pt>
                <c:pt idx="32156">
                  <c:v>1378242000</c:v>
                </c:pt>
                <c:pt idx="32157">
                  <c:v>1378245600</c:v>
                </c:pt>
                <c:pt idx="32158">
                  <c:v>1378249200</c:v>
                </c:pt>
                <c:pt idx="32159">
                  <c:v>1378252800</c:v>
                </c:pt>
                <c:pt idx="32160">
                  <c:v>1378256400</c:v>
                </c:pt>
                <c:pt idx="32161">
                  <c:v>1378260000</c:v>
                </c:pt>
                <c:pt idx="32162">
                  <c:v>1378263600</c:v>
                </c:pt>
                <c:pt idx="32163">
                  <c:v>1378267200</c:v>
                </c:pt>
                <c:pt idx="32164">
                  <c:v>1378270800</c:v>
                </c:pt>
                <c:pt idx="32165">
                  <c:v>1378274400</c:v>
                </c:pt>
                <c:pt idx="32166">
                  <c:v>1378278000</c:v>
                </c:pt>
                <c:pt idx="32167">
                  <c:v>1378281600</c:v>
                </c:pt>
                <c:pt idx="32168">
                  <c:v>1378285200</c:v>
                </c:pt>
                <c:pt idx="32169">
                  <c:v>1378288800</c:v>
                </c:pt>
                <c:pt idx="32170">
                  <c:v>1378292400</c:v>
                </c:pt>
                <c:pt idx="32171">
                  <c:v>1378296000</c:v>
                </c:pt>
                <c:pt idx="32172">
                  <c:v>1378299600</c:v>
                </c:pt>
                <c:pt idx="32173">
                  <c:v>1378303200</c:v>
                </c:pt>
                <c:pt idx="32174">
                  <c:v>1378306800</c:v>
                </c:pt>
                <c:pt idx="32175">
                  <c:v>1378310400</c:v>
                </c:pt>
                <c:pt idx="32176">
                  <c:v>1378314000</c:v>
                </c:pt>
                <c:pt idx="32177">
                  <c:v>1378317600</c:v>
                </c:pt>
                <c:pt idx="32178">
                  <c:v>1378321200</c:v>
                </c:pt>
                <c:pt idx="32179">
                  <c:v>1378324800</c:v>
                </c:pt>
                <c:pt idx="32180">
                  <c:v>1378328400</c:v>
                </c:pt>
                <c:pt idx="32181">
                  <c:v>1378332000</c:v>
                </c:pt>
                <c:pt idx="32182">
                  <c:v>1378335600</c:v>
                </c:pt>
                <c:pt idx="32183">
                  <c:v>1378339200</c:v>
                </c:pt>
                <c:pt idx="32184">
                  <c:v>1378342800</c:v>
                </c:pt>
                <c:pt idx="32185">
                  <c:v>1378346400</c:v>
                </c:pt>
                <c:pt idx="32186">
                  <c:v>1378350000</c:v>
                </c:pt>
                <c:pt idx="32187">
                  <c:v>1378353600</c:v>
                </c:pt>
                <c:pt idx="32188">
                  <c:v>1378357200</c:v>
                </c:pt>
                <c:pt idx="32189">
                  <c:v>1378360800</c:v>
                </c:pt>
                <c:pt idx="32190">
                  <c:v>1378364400</c:v>
                </c:pt>
                <c:pt idx="32191">
                  <c:v>1378368000</c:v>
                </c:pt>
                <c:pt idx="32192">
                  <c:v>1378371600</c:v>
                </c:pt>
                <c:pt idx="32193">
                  <c:v>1378375200</c:v>
                </c:pt>
                <c:pt idx="32194">
                  <c:v>1378378800</c:v>
                </c:pt>
                <c:pt idx="32195">
                  <c:v>1378382400</c:v>
                </c:pt>
                <c:pt idx="32196">
                  <c:v>1378386000</c:v>
                </c:pt>
                <c:pt idx="32197">
                  <c:v>1378389600</c:v>
                </c:pt>
                <c:pt idx="32198">
                  <c:v>1378393200</c:v>
                </c:pt>
                <c:pt idx="32199">
                  <c:v>1378396800</c:v>
                </c:pt>
                <c:pt idx="32200">
                  <c:v>1378400400</c:v>
                </c:pt>
                <c:pt idx="32201">
                  <c:v>1378404000</c:v>
                </c:pt>
                <c:pt idx="32202">
                  <c:v>1378407600</c:v>
                </c:pt>
                <c:pt idx="32203">
                  <c:v>1378411200</c:v>
                </c:pt>
                <c:pt idx="32204">
                  <c:v>1378414800</c:v>
                </c:pt>
                <c:pt idx="32205">
                  <c:v>1378418400</c:v>
                </c:pt>
                <c:pt idx="32206">
                  <c:v>1378422000</c:v>
                </c:pt>
                <c:pt idx="32207">
                  <c:v>1378425600</c:v>
                </c:pt>
                <c:pt idx="32208">
                  <c:v>1378429200</c:v>
                </c:pt>
                <c:pt idx="32209">
                  <c:v>1378432800</c:v>
                </c:pt>
                <c:pt idx="32210">
                  <c:v>1378436400</c:v>
                </c:pt>
                <c:pt idx="32211">
                  <c:v>1378440000</c:v>
                </c:pt>
                <c:pt idx="32212">
                  <c:v>1378443600</c:v>
                </c:pt>
                <c:pt idx="32213">
                  <c:v>1378447200</c:v>
                </c:pt>
                <c:pt idx="32214">
                  <c:v>1378450800</c:v>
                </c:pt>
                <c:pt idx="32215">
                  <c:v>1378454400</c:v>
                </c:pt>
                <c:pt idx="32216">
                  <c:v>1378458000</c:v>
                </c:pt>
                <c:pt idx="32217">
                  <c:v>1378461600</c:v>
                </c:pt>
                <c:pt idx="32218">
                  <c:v>1378465200</c:v>
                </c:pt>
                <c:pt idx="32219">
                  <c:v>1378468800</c:v>
                </c:pt>
                <c:pt idx="32220">
                  <c:v>1378472400</c:v>
                </c:pt>
                <c:pt idx="32221">
                  <c:v>1378476000</c:v>
                </c:pt>
                <c:pt idx="32222">
                  <c:v>1378479600</c:v>
                </c:pt>
                <c:pt idx="32223">
                  <c:v>1378483200</c:v>
                </c:pt>
                <c:pt idx="32224">
                  <c:v>1378486800</c:v>
                </c:pt>
                <c:pt idx="32225">
                  <c:v>1378490400</c:v>
                </c:pt>
                <c:pt idx="32226">
                  <c:v>1378494000</c:v>
                </c:pt>
                <c:pt idx="32227">
                  <c:v>1378497600</c:v>
                </c:pt>
                <c:pt idx="32228">
                  <c:v>1378501200</c:v>
                </c:pt>
                <c:pt idx="32229">
                  <c:v>1378504800</c:v>
                </c:pt>
                <c:pt idx="32230">
                  <c:v>1378508400</c:v>
                </c:pt>
                <c:pt idx="32231">
                  <c:v>1378512000</c:v>
                </c:pt>
                <c:pt idx="32232">
                  <c:v>1378515600</c:v>
                </c:pt>
                <c:pt idx="32233">
                  <c:v>1378519200</c:v>
                </c:pt>
                <c:pt idx="32234">
                  <c:v>1378522800</c:v>
                </c:pt>
                <c:pt idx="32235">
                  <c:v>1378526400</c:v>
                </c:pt>
                <c:pt idx="32236">
                  <c:v>1378530000</c:v>
                </c:pt>
                <c:pt idx="32237">
                  <c:v>1378533600</c:v>
                </c:pt>
                <c:pt idx="32238">
                  <c:v>1378537200</c:v>
                </c:pt>
                <c:pt idx="32239">
                  <c:v>1378540800</c:v>
                </c:pt>
                <c:pt idx="32240">
                  <c:v>1378544400</c:v>
                </c:pt>
                <c:pt idx="32241">
                  <c:v>1378548000</c:v>
                </c:pt>
                <c:pt idx="32242">
                  <c:v>1378551600</c:v>
                </c:pt>
                <c:pt idx="32243">
                  <c:v>1378555200</c:v>
                </c:pt>
                <c:pt idx="32244">
                  <c:v>1378558800</c:v>
                </c:pt>
                <c:pt idx="32245">
                  <c:v>1378562400</c:v>
                </c:pt>
                <c:pt idx="32246">
                  <c:v>1378566000</c:v>
                </c:pt>
                <c:pt idx="32247">
                  <c:v>1378569600</c:v>
                </c:pt>
                <c:pt idx="32248">
                  <c:v>1378573200</c:v>
                </c:pt>
                <c:pt idx="32249">
                  <c:v>1378576800</c:v>
                </c:pt>
                <c:pt idx="32250">
                  <c:v>1378580400</c:v>
                </c:pt>
                <c:pt idx="32251">
                  <c:v>1378584000</c:v>
                </c:pt>
                <c:pt idx="32252">
                  <c:v>1378587600</c:v>
                </c:pt>
                <c:pt idx="32253">
                  <c:v>1378591200</c:v>
                </c:pt>
                <c:pt idx="32254">
                  <c:v>1378594800</c:v>
                </c:pt>
                <c:pt idx="32255">
                  <c:v>1378598400</c:v>
                </c:pt>
                <c:pt idx="32256">
                  <c:v>1378602000</c:v>
                </c:pt>
                <c:pt idx="32257">
                  <c:v>1378605600</c:v>
                </c:pt>
                <c:pt idx="32258">
                  <c:v>1378609200</c:v>
                </c:pt>
                <c:pt idx="32259">
                  <c:v>1378612800</c:v>
                </c:pt>
                <c:pt idx="32260">
                  <c:v>1378616400</c:v>
                </c:pt>
                <c:pt idx="32261">
                  <c:v>1378620000</c:v>
                </c:pt>
                <c:pt idx="32262">
                  <c:v>1378623600</c:v>
                </c:pt>
                <c:pt idx="32263">
                  <c:v>1378627200</c:v>
                </c:pt>
                <c:pt idx="32264">
                  <c:v>1378630800</c:v>
                </c:pt>
                <c:pt idx="32265">
                  <c:v>1378634400</c:v>
                </c:pt>
                <c:pt idx="32266">
                  <c:v>1378638000</c:v>
                </c:pt>
                <c:pt idx="32267">
                  <c:v>1378641600</c:v>
                </c:pt>
                <c:pt idx="32268">
                  <c:v>1378645200</c:v>
                </c:pt>
                <c:pt idx="32269">
                  <c:v>1378648800</c:v>
                </c:pt>
                <c:pt idx="32270">
                  <c:v>1378652400</c:v>
                </c:pt>
                <c:pt idx="32271">
                  <c:v>1378656000</c:v>
                </c:pt>
                <c:pt idx="32272">
                  <c:v>1378659600</c:v>
                </c:pt>
                <c:pt idx="32273">
                  <c:v>1378663200</c:v>
                </c:pt>
                <c:pt idx="32274">
                  <c:v>1378666800</c:v>
                </c:pt>
                <c:pt idx="32275">
                  <c:v>1378670400</c:v>
                </c:pt>
                <c:pt idx="32276">
                  <c:v>1378674000</c:v>
                </c:pt>
                <c:pt idx="32277">
                  <c:v>1378677600</c:v>
                </c:pt>
                <c:pt idx="32278">
                  <c:v>1378681200</c:v>
                </c:pt>
                <c:pt idx="32279">
                  <c:v>1378684800</c:v>
                </c:pt>
                <c:pt idx="32280">
                  <c:v>1378688400</c:v>
                </c:pt>
                <c:pt idx="32281">
                  <c:v>1378692000</c:v>
                </c:pt>
                <c:pt idx="32282">
                  <c:v>1378695600</c:v>
                </c:pt>
                <c:pt idx="32283">
                  <c:v>1378699200</c:v>
                </c:pt>
                <c:pt idx="32284">
                  <c:v>1378702800</c:v>
                </c:pt>
                <c:pt idx="32285">
                  <c:v>1378706400</c:v>
                </c:pt>
                <c:pt idx="32286">
                  <c:v>1378710000</c:v>
                </c:pt>
                <c:pt idx="32287">
                  <c:v>1378713600</c:v>
                </c:pt>
                <c:pt idx="32288">
                  <c:v>1378717200</c:v>
                </c:pt>
                <c:pt idx="32289">
                  <c:v>1378720800</c:v>
                </c:pt>
                <c:pt idx="32290">
                  <c:v>1378724400</c:v>
                </c:pt>
                <c:pt idx="32291">
                  <c:v>1378728000</c:v>
                </c:pt>
                <c:pt idx="32292">
                  <c:v>1378731600</c:v>
                </c:pt>
                <c:pt idx="32293">
                  <c:v>1378735200</c:v>
                </c:pt>
                <c:pt idx="32294">
                  <c:v>1378738800</c:v>
                </c:pt>
                <c:pt idx="32295">
                  <c:v>1378742400</c:v>
                </c:pt>
                <c:pt idx="32296">
                  <c:v>1378746000</c:v>
                </c:pt>
                <c:pt idx="32297">
                  <c:v>1378749600</c:v>
                </c:pt>
                <c:pt idx="32298">
                  <c:v>1378753200</c:v>
                </c:pt>
                <c:pt idx="32299">
                  <c:v>1378756800</c:v>
                </c:pt>
                <c:pt idx="32300">
                  <c:v>1378760400</c:v>
                </c:pt>
                <c:pt idx="32301">
                  <c:v>1378764000</c:v>
                </c:pt>
                <c:pt idx="32302">
                  <c:v>1378767600</c:v>
                </c:pt>
                <c:pt idx="32303">
                  <c:v>1378771200</c:v>
                </c:pt>
                <c:pt idx="32304">
                  <c:v>1378774800</c:v>
                </c:pt>
                <c:pt idx="32305">
                  <c:v>1378778400</c:v>
                </c:pt>
                <c:pt idx="32306">
                  <c:v>1378782000</c:v>
                </c:pt>
                <c:pt idx="32307">
                  <c:v>1378785600</c:v>
                </c:pt>
                <c:pt idx="32308">
                  <c:v>1378789200</c:v>
                </c:pt>
                <c:pt idx="32309">
                  <c:v>1378792800</c:v>
                </c:pt>
                <c:pt idx="32310">
                  <c:v>1378796400</c:v>
                </c:pt>
                <c:pt idx="32311">
                  <c:v>1378800000</c:v>
                </c:pt>
                <c:pt idx="32312">
                  <c:v>1378803600</c:v>
                </c:pt>
                <c:pt idx="32313">
                  <c:v>1378807200</c:v>
                </c:pt>
                <c:pt idx="32314">
                  <c:v>1378810800</c:v>
                </c:pt>
                <c:pt idx="32315">
                  <c:v>1378814400</c:v>
                </c:pt>
                <c:pt idx="32316">
                  <c:v>1378818000</c:v>
                </c:pt>
                <c:pt idx="32317">
                  <c:v>1378821600</c:v>
                </c:pt>
                <c:pt idx="32318">
                  <c:v>1378825200</c:v>
                </c:pt>
                <c:pt idx="32319">
                  <c:v>1378828800</c:v>
                </c:pt>
                <c:pt idx="32320">
                  <c:v>1378832400</c:v>
                </c:pt>
                <c:pt idx="32321">
                  <c:v>1378836000</c:v>
                </c:pt>
                <c:pt idx="32322">
                  <c:v>1378839600</c:v>
                </c:pt>
                <c:pt idx="32323">
                  <c:v>1378843200</c:v>
                </c:pt>
                <c:pt idx="32324">
                  <c:v>1378846800</c:v>
                </c:pt>
                <c:pt idx="32325">
                  <c:v>1378850400</c:v>
                </c:pt>
                <c:pt idx="32326">
                  <c:v>1378854000</c:v>
                </c:pt>
                <c:pt idx="32327">
                  <c:v>1378857600</c:v>
                </c:pt>
                <c:pt idx="32328">
                  <c:v>1378861200</c:v>
                </c:pt>
                <c:pt idx="32329">
                  <c:v>1378864800</c:v>
                </c:pt>
                <c:pt idx="32330">
                  <c:v>1378868400</c:v>
                </c:pt>
                <c:pt idx="32331">
                  <c:v>1378872000</c:v>
                </c:pt>
                <c:pt idx="32332">
                  <c:v>1378875600</c:v>
                </c:pt>
                <c:pt idx="32333">
                  <c:v>1378879200</c:v>
                </c:pt>
                <c:pt idx="32334">
                  <c:v>1378882800</c:v>
                </c:pt>
                <c:pt idx="32335">
                  <c:v>1378886400</c:v>
                </c:pt>
                <c:pt idx="32336">
                  <c:v>1378890000</c:v>
                </c:pt>
                <c:pt idx="32337">
                  <c:v>1378893600</c:v>
                </c:pt>
                <c:pt idx="32338">
                  <c:v>1378897200</c:v>
                </c:pt>
                <c:pt idx="32339">
                  <c:v>1378900800</c:v>
                </c:pt>
                <c:pt idx="32340">
                  <c:v>1378904400</c:v>
                </c:pt>
                <c:pt idx="32341">
                  <c:v>1378908000</c:v>
                </c:pt>
                <c:pt idx="32342">
                  <c:v>1378911600</c:v>
                </c:pt>
                <c:pt idx="32343">
                  <c:v>1378915200</c:v>
                </c:pt>
                <c:pt idx="32344">
                  <c:v>1378918800</c:v>
                </c:pt>
                <c:pt idx="32345">
                  <c:v>1378922400</c:v>
                </c:pt>
                <c:pt idx="32346">
                  <c:v>1378926000</c:v>
                </c:pt>
                <c:pt idx="32347">
                  <c:v>1378929600</c:v>
                </c:pt>
                <c:pt idx="32348">
                  <c:v>1378933200</c:v>
                </c:pt>
                <c:pt idx="32349">
                  <c:v>1378936800</c:v>
                </c:pt>
                <c:pt idx="32350">
                  <c:v>1378940400</c:v>
                </c:pt>
                <c:pt idx="32351">
                  <c:v>1378944000</c:v>
                </c:pt>
                <c:pt idx="32352">
                  <c:v>1378947600</c:v>
                </c:pt>
                <c:pt idx="32353">
                  <c:v>1378951200</c:v>
                </c:pt>
                <c:pt idx="32354">
                  <c:v>1378954800</c:v>
                </c:pt>
                <c:pt idx="32355">
                  <c:v>1378958400</c:v>
                </c:pt>
                <c:pt idx="32356">
                  <c:v>1378962000</c:v>
                </c:pt>
                <c:pt idx="32357">
                  <c:v>1378965600</c:v>
                </c:pt>
                <c:pt idx="32358">
                  <c:v>1378969200</c:v>
                </c:pt>
                <c:pt idx="32359">
                  <c:v>1378972800</c:v>
                </c:pt>
                <c:pt idx="32360">
                  <c:v>1378976400</c:v>
                </c:pt>
                <c:pt idx="32361">
                  <c:v>1378980000</c:v>
                </c:pt>
                <c:pt idx="32362">
                  <c:v>1378983600</c:v>
                </c:pt>
                <c:pt idx="32363">
                  <c:v>1378987200</c:v>
                </c:pt>
                <c:pt idx="32364">
                  <c:v>1378990800</c:v>
                </c:pt>
                <c:pt idx="32365">
                  <c:v>1378994400</c:v>
                </c:pt>
                <c:pt idx="32366">
                  <c:v>1378998000</c:v>
                </c:pt>
                <c:pt idx="32367">
                  <c:v>1379001600</c:v>
                </c:pt>
                <c:pt idx="32368">
                  <c:v>1379005200</c:v>
                </c:pt>
                <c:pt idx="32369">
                  <c:v>1379008800</c:v>
                </c:pt>
                <c:pt idx="32370">
                  <c:v>1379012400</c:v>
                </c:pt>
                <c:pt idx="32371">
                  <c:v>1379016000</c:v>
                </c:pt>
                <c:pt idx="32372">
                  <c:v>1379019600</c:v>
                </c:pt>
                <c:pt idx="32373">
                  <c:v>1379023200</c:v>
                </c:pt>
                <c:pt idx="32374">
                  <c:v>1379026800</c:v>
                </c:pt>
                <c:pt idx="32375">
                  <c:v>1379030400</c:v>
                </c:pt>
                <c:pt idx="32376">
                  <c:v>1379034000</c:v>
                </c:pt>
                <c:pt idx="32377">
                  <c:v>1379037600</c:v>
                </c:pt>
                <c:pt idx="32378">
                  <c:v>1379041200</c:v>
                </c:pt>
                <c:pt idx="32379">
                  <c:v>1379044800</c:v>
                </c:pt>
                <c:pt idx="32380">
                  <c:v>1379048400</c:v>
                </c:pt>
                <c:pt idx="32381">
                  <c:v>1379052000</c:v>
                </c:pt>
                <c:pt idx="32382">
                  <c:v>1379055600</c:v>
                </c:pt>
                <c:pt idx="32383">
                  <c:v>1379059200</c:v>
                </c:pt>
                <c:pt idx="32384">
                  <c:v>1379062800</c:v>
                </c:pt>
                <c:pt idx="32385">
                  <c:v>1379066400</c:v>
                </c:pt>
                <c:pt idx="32386">
                  <c:v>1379070000</c:v>
                </c:pt>
                <c:pt idx="32387">
                  <c:v>1379073600</c:v>
                </c:pt>
                <c:pt idx="32388">
                  <c:v>1379077200</c:v>
                </c:pt>
                <c:pt idx="32389">
                  <c:v>1379080800</c:v>
                </c:pt>
                <c:pt idx="32390">
                  <c:v>1379084400</c:v>
                </c:pt>
                <c:pt idx="32391">
                  <c:v>1379088000</c:v>
                </c:pt>
                <c:pt idx="32392">
                  <c:v>1379091600</c:v>
                </c:pt>
                <c:pt idx="32393">
                  <c:v>1379095200</c:v>
                </c:pt>
                <c:pt idx="32394">
                  <c:v>1379098800</c:v>
                </c:pt>
                <c:pt idx="32395">
                  <c:v>1379102400</c:v>
                </c:pt>
                <c:pt idx="32396">
                  <c:v>1379106000</c:v>
                </c:pt>
                <c:pt idx="32397">
                  <c:v>1379109600</c:v>
                </c:pt>
                <c:pt idx="32398">
                  <c:v>1379113200</c:v>
                </c:pt>
                <c:pt idx="32399">
                  <c:v>1379116800</c:v>
                </c:pt>
                <c:pt idx="32400">
                  <c:v>1379120400</c:v>
                </c:pt>
                <c:pt idx="32401">
                  <c:v>1379124000</c:v>
                </c:pt>
                <c:pt idx="32402">
                  <c:v>1379127600</c:v>
                </c:pt>
                <c:pt idx="32403">
                  <c:v>1379131200</c:v>
                </c:pt>
                <c:pt idx="32404">
                  <c:v>1379134800</c:v>
                </c:pt>
                <c:pt idx="32405">
                  <c:v>1379138400</c:v>
                </c:pt>
                <c:pt idx="32406">
                  <c:v>1379142000</c:v>
                </c:pt>
                <c:pt idx="32407">
                  <c:v>1379145600</c:v>
                </c:pt>
                <c:pt idx="32408">
                  <c:v>1379149200</c:v>
                </c:pt>
                <c:pt idx="32409">
                  <c:v>1379152800</c:v>
                </c:pt>
                <c:pt idx="32410">
                  <c:v>1379156400</c:v>
                </c:pt>
                <c:pt idx="32411">
                  <c:v>1379160000</c:v>
                </c:pt>
                <c:pt idx="32412">
                  <c:v>1379163600</c:v>
                </c:pt>
                <c:pt idx="32413">
                  <c:v>1379167200</c:v>
                </c:pt>
                <c:pt idx="32414">
                  <c:v>1379170800</c:v>
                </c:pt>
                <c:pt idx="32415">
                  <c:v>1379174400</c:v>
                </c:pt>
                <c:pt idx="32416">
                  <c:v>1379178000</c:v>
                </c:pt>
                <c:pt idx="32417">
                  <c:v>1379181600</c:v>
                </c:pt>
                <c:pt idx="32418">
                  <c:v>1379185200</c:v>
                </c:pt>
                <c:pt idx="32419">
                  <c:v>1379188800</c:v>
                </c:pt>
                <c:pt idx="32420">
                  <c:v>1379192400</c:v>
                </c:pt>
                <c:pt idx="32421">
                  <c:v>1379196000</c:v>
                </c:pt>
                <c:pt idx="32422">
                  <c:v>1379199600</c:v>
                </c:pt>
                <c:pt idx="32423">
                  <c:v>1379203200</c:v>
                </c:pt>
                <c:pt idx="32424">
                  <c:v>1379206800</c:v>
                </c:pt>
                <c:pt idx="32425">
                  <c:v>1379210400</c:v>
                </c:pt>
                <c:pt idx="32426">
                  <c:v>1379214000</c:v>
                </c:pt>
                <c:pt idx="32427">
                  <c:v>1379217600</c:v>
                </c:pt>
                <c:pt idx="32428">
                  <c:v>1379221200</c:v>
                </c:pt>
                <c:pt idx="32429">
                  <c:v>1379224800</c:v>
                </c:pt>
                <c:pt idx="32430">
                  <c:v>1379228400</c:v>
                </c:pt>
                <c:pt idx="32431">
                  <c:v>1379232000</c:v>
                </c:pt>
                <c:pt idx="32432">
                  <c:v>1379235600</c:v>
                </c:pt>
                <c:pt idx="32433">
                  <c:v>1379239200</c:v>
                </c:pt>
                <c:pt idx="32434">
                  <c:v>1379242800</c:v>
                </c:pt>
                <c:pt idx="32435">
                  <c:v>1379246400</c:v>
                </c:pt>
                <c:pt idx="32436">
                  <c:v>1379250000</c:v>
                </c:pt>
                <c:pt idx="32437">
                  <c:v>1379253600</c:v>
                </c:pt>
                <c:pt idx="32438">
                  <c:v>1379257200</c:v>
                </c:pt>
                <c:pt idx="32439">
                  <c:v>1379260800</c:v>
                </c:pt>
                <c:pt idx="32440">
                  <c:v>1379264400</c:v>
                </c:pt>
                <c:pt idx="32441">
                  <c:v>1379268000</c:v>
                </c:pt>
                <c:pt idx="32442">
                  <c:v>1379271600</c:v>
                </c:pt>
                <c:pt idx="32443">
                  <c:v>1379275200</c:v>
                </c:pt>
                <c:pt idx="32444">
                  <c:v>1379278800</c:v>
                </c:pt>
                <c:pt idx="32445">
                  <c:v>1379282400</c:v>
                </c:pt>
                <c:pt idx="32446">
                  <c:v>1379286000</c:v>
                </c:pt>
                <c:pt idx="32447">
                  <c:v>1379289600</c:v>
                </c:pt>
                <c:pt idx="32448">
                  <c:v>1379293200</c:v>
                </c:pt>
                <c:pt idx="32449">
                  <c:v>1379296800</c:v>
                </c:pt>
                <c:pt idx="32450">
                  <c:v>1379300400</c:v>
                </c:pt>
                <c:pt idx="32451">
                  <c:v>1379304000</c:v>
                </c:pt>
                <c:pt idx="32452">
                  <c:v>1379307600</c:v>
                </c:pt>
                <c:pt idx="32453">
                  <c:v>1379311200</c:v>
                </c:pt>
                <c:pt idx="32454">
                  <c:v>1379314800</c:v>
                </c:pt>
                <c:pt idx="32455">
                  <c:v>1379318400</c:v>
                </c:pt>
                <c:pt idx="32456">
                  <c:v>1379322000</c:v>
                </c:pt>
                <c:pt idx="32457">
                  <c:v>1379325600</c:v>
                </c:pt>
                <c:pt idx="32458">
                  <c:v>1379329200</c:v>
                </c:pt>
                <c:pt idx="32459">
                  <c:v>1379332800</c:v>
                </c:pt>
                <c:pt idx="32460">
                  <c:v>1379336400</c:v>
                </c:pt>
                <c:pt idx="32461">
                  <c:v>1379340000</c:v>
                </c:pt>
                <c:pt idx="32462">
                  <c:v>1379343600</c:v>
                </c:pt>
                <c:pt idx="32463">
                  <c:v>1379347200</c:v>
                </c:pt>
                <c:pt idx="32464">
                  <c:v>1379350800</c:v>
                </c:pt>
                <c:pt idx="32465">
                  <c:v>1379354400</c:v>
                </c:pt>
                <c:pt idx="32466">
                  <c:v>1379358000</c:v>
                </c:pt>
                <c:pt idx="32467">
                  <c:v>1379361600</c:v>
                </c:pt>
                <c:pt idx="32468">
                  <c:v>1379365200</c:v>
                </c:pt>
                <c:pt idx="32469">
                  <c:v>1379368800</c:v>
                </c:pt>
                <c:pt idx="32470">
                  <c:v>1379372400</c:v>
                </c:pt>
                <c:pt idx="32471">
                  <c:v>1379376000</c:v>
                </c:pt>
                <c:pt idx="32472">
                  <c:v>1379379600</c:v>
                </c:pt>
                <c:pt idx="32473">
                  <c:v>1379383200</c:v>
                </c:pt>
                <c:pt idx="32474">
                  <c:v>1379386800</c:v>
                </c:pt>
                <c:pt idx="32475">
                  <c:v>1379390400</c:v>
                </c:pt>
                <c:pt idx="32476">
                  <c:v>1379394000</c:v>
                </c:pt>
                <c:pt idx="32477">
                  <c:v>1379397600</c:v>
                </c:pt>
                <c:pt idx="32478">
                  <c:v>1379401200</c:v>
                </c:pt>
                <c:pt idx="32479">
                  <c:v>1379404800</c:v>
                </c:pt>
                <c:pt idx="32480">
                  <c:v>1379408400</c:v>
                </c:pt>
                <c:pt idx="32481">
                  <c:v>1379412000</c:v>
                </c:pt>
                <c:pt idx="32482">
                  <c:v>1379415600</c:v>
                </c:pt>
                <c:pt idx="32483">
                  <c:v>1379419200</c:v>
                </c:pt>
                <c:pt idx="32484">
                  <c:v>1379422800</c:v>
                </c:pt>
                <c:pt idx="32485">
                  <c:v>1379426400</c:v>
                </c:pt>
                <c:pt idx="32486">
                  <c:v>1379430000</c:v>
                </c:pt>
                <c:pt idx="32487">
                  <c:v>1379433600</c:v>
                </c:pt>
                <c:pt idx="32488">
                  <c:v>1379437200</c:v>
                </c:pt>
                <c:pt idx="32489">
                  <c:v>1379440800</c:v>
                </c:pt>
                <c:pt idx="32490">
                  <c:v>1379444400</c:v>
                </c:pt>
                <c:pt idx="32491">
                  <c:v>1379448000</c:v>
                </c:pt>
                <c:pt idx="32492">
                  <c:v>1379451600</c:v>
                </c:pt>
                <c:pt idx="32493">
                  <c:v>1379455200</c:v>
                </c:pt>
                <c:pt idx="32494">
                  <c:v>1379458800</c:v>
                </c:pt>
                <c:pt idx="32495">
                  <c:v>1379462400</c:v>
                </c:pt>
                <c:pt idx="32496">
                  <c:v>1379466000</c:v>
                </c:pt>
                <c:pt idx="32497">
                  <c:v>1379469600</c:v>
                </c:pt>
                <c:pt idx="32498">
                  <c:v>1379473200</c:v>
                </c:pt>
                <c:pt idx="32499">
                  <c:v>1379476800</c:v>
                </c:pt>
                <c:pt idx="32500">
                  <c:v>1379480400</c:v>
                </c:pt>
                <c:pt idx="32501">
                  <c:v>1379484000</c:v>
                </c:pt>
                <c:pt idx="32502">
                  <c:v>1379487600</c:v>
                </c:pt>
                <c:pt idx="32503">
                  <c:v>1379491200</c:v>
                </c:pt>
                <c:pt idx="32504">
                  <c:v>1379494800</c:v>
                </c:pt>
                <c:pt idx="32505">
                  <c:v>1379498400</c:v>
                </c:pt>
                <c:pt idx="32506">
                  <c:v>1379502000</c:v>
                </c:pt>
                <c:pt idx="32507">
                  <c:v>1379505600</c:v>
                </c:pt>
                <c:pt idx="32508">
                  <c:v>1379509200</c:v>
                </c:pt>
                <c:pt idx="32509">
                  <c:v>1379512800</c:v>
                </c:pt>
                <c:pt idx="32510">
                  <c:v>1379516400</c:v>
                </c:pt>
                <c:pt idx="32511">
                  <c:v>1379520000</c:v>
                </c:pt>
                <c:pt idx="32512">
                  <c:v>1379523600</c:v>
                </c:pt>
                <c:pt idx="32513">
                  <c:v>1379527200</c:v>
                </c:pt>
                <c:pt idx="32514">
                  <c:v>1379530800</c:v>
                </c:pt>
                <c:pt idx="32515">
                  <c:v>1379534400</c:v>
                </c:pt>
                <c:pt idx="32516">
                  <c:v>1379538000</c:v>
                </c:pt>
                <c:pt idx="32517">
                  <c:v>1379541600</c:v>
                </c:pt>
                <c:pt idx="32518">
                  <c:v>1379545200</c:v>
                </c:pt>
                <c:pt idx="32519">
                  <c:v>1379548800</c:v>
                </c:pt>
                <c:pt idx="32520">
                  <c:v>1379552400</c:v>
                </c:pt>
                <c:pt idx="32521">
                  <c:v>1379556000</c:v>
                </c:pt>
                <c:pt idx="32522">
                  <c:v>1379559600</c:v>
                </c:pt>
                <c:pt idx="32523">
                  <c:v>1379563200</c:v>
                </c:pt>
                <c:pt idx="32524">
                  <c:v>1379566800</c:v>
                </c:pt>
                <c:pt idx="32525">
                  <c:v>1379570400</c:v>
                </c:pt>
                <c:pt idx="32526">
                  <c:v>1379574000</c:v>
                </c:pt>
                <c:pt idx="32527">
                  <c:v>1379577600</c:v>
                </c:pt>
                <c:pt idx="32528">
                  <c:v>1379581200</c:v>
                </c:pt>
                <c:pt idx="32529">
                  <c:v>1379584800</c:v>
                </c:pt>
                <c:pt idx="32530">
                  <c:v>1379588400</c:v>
                </c:pt>
                <c:pt idx="32531">
                  <c:v>1379592000</c:v>
                </c:pt>
                <c:pt idx="32532">
                  <c:v>1379595600</c:v>
                </c:pt>
                <c:pt idx="32533">
                  <c:v>1379599200</c:v>
                </c:pt>
                <c:pt idx="32534">
                  <c:v>1379602800</c:v>
                </c:pt>
                <c:pt idx="32535">
                  <c:v>1379606400</c:v>
                </c:pt>
                <c:pt idx="32536">
                  <c:v>1379610000</c:v>
                </c:pt>
                <c:pt idx="32537">
                  <c:v>1379613600</c:v>
                </c:pt>
                <c:pt idx="32538">
                  <c:v>1379617200</c:v>
                </c:pt>
                <c:pt idx="32539">
                  <c:v>1379620800</c:v>
                </c:pt>
                <c:pt idx="32540">
                  <c:v>1379624400</c:v>
                </c:pt>
                <c:pt idx="32541">
                  <c:v>1379628000</c:v>
                </c:pt>
                <c:pt idx="32542">
                  <c:v>1379631600</c:v>
                </c:pt>
                <c:pt idx="32543">
                  <c:v>1379635200</c:v>
                </c:pt>
                <c:pt idx="32544">
                  <c:v>1379638800</c:v>
                </c:pt>
                <c:pt idx="32545">
                  <c:v>1379642400</c:v>
                </c:pt>
                <c:pt idx="32546">
                  <c:v>1379646000</c:v>
                </c:pt>
                <c:pt idx="32547">
                  <c:v>1379649600</c:v>
                </c:pt>
                <c:pt idx="32548">
                  <c:v>1379653200</c:v>
                </c:pt>
                <c:pt idx="32549">
                  <c:v>1379656800</c:v>
                </c:pt>
                <c:pt idx="32550">
                  <c:v>1379660400</c:v>
                </c:pt>
                <c:pt idx="32551">
                  <c:v>1379664000</c:v>
                </c:pt>
                <c:pt idx="32552">
                  <c:v>1379667600</c:v>
                </c:pt>
                <c:pt idx="32553">
                  <c:v>1379671200</c:v>
                </c:pt>
                <c:pt idx="32554">
                  <c:v>1379674800</c:v>
                </c:pt>
                <c:pt idx="32555">
                  <c:v>1379678400</c:v>
                </c:pt>
                <c:pt idx="32556">
                  <c:v>1379682000</c:v>
                </c:pt>
                <c:pt idx="32557">
                  <c:v>1379685600</c:v>
                </c:pt>
                <c:pt idx="32558">
                  <c:v>1379689200</c:v>
                </c:pt>
                <c:pt idx="32559">
                  <c:v>1379692800</c:v>
                </c:pt>
                <c:pt idx="32560">
                  <c:v>1379696400</c:v>
                </c:pt>
                <c:pt idx="32561">
                  <c:v>1379700000</c:v>
                </c:pt>
                <c:pt idx="32562">
                  <c:v>1379703600</c:v>
                </c:pt>
                <c:pt idx="32563">
                  <c:v>1379707200</c:v>
                </c:pt>
                <c:pt idx="32564">
                  <c:v>1379710800</c:v>
                </c:pt>
                <c:pt idx="32565">
                  <c:v>1379714400</c:v>
                </c:pt>
                <c:pt idx="32566">
                  <c:v>1379718000</c:v>
                </c:pt>
                <c:pt idx="32567">
                  <c:v>1379721600</c:v>
                </c:pt>
                <c:pt idx="32568">
                  <c:v>1379725200</c:v>
                </c:pt>
                <c:pt idx="32569">
                  <c:v>1379728800</c:v>
                </c:pt>
                <c:pt idx="32570">
                  <c:v>1379732400</c:v>
                </c:pt>
                <c:pt idx="32571">
                  <c:v>1379736000</c:v>
                </c:pt>
                <c:pt idx="32572">
                  <c:v>1379739600</c:v>
                </c:pt>
                <c:pt idx="32573">
                  <c:v>1379743200</c:v>
                </c:pt>
                <c:pt idx="32574">
                  <c:v>1379746800</c:v>
                </c:pt>
                <c:pt idx="32575">
                  <c:v>1379750400</c:v>
                </c:pt>
                <c:pt idx="32576">
                  <c:v>1379754000</c:v>
                </c:pt>
                <c:pt idx="32577">
                  <c:v>1379757600</c:v>
                </c:pt>
                <c:pt idx="32578">
                  <c:v>1379761200</c:v>
                </c:pt>
                <c:pt idx="32579">
                  <c:v>1379764800</c:v>
                </c:pt>
                <c:pt idx="32580">
                  <c:v>1379768400</c:v>
                </c:pt>
                <c:pt idx="32581">
                  <c:v>1379772000</c:v>
                </c:pt>
                <c:pt idx="32582">
                  <c:v>1379775600</c:v>
                </c:pt>
                <c:pt idx="32583">
                  <c:v>1379779200</c:v>
                </c:pt>
                <c:pt idx="32584">
                  <c:v>1379782800</c:v>
                </c:pt>
                <c:pt idx="32585">
                  <c:v>1379786400</c:v>
                </c:pt>
                <c:pt idx="32586">
                  <c:v>1379790000</c:v>
                </c:pt>
                <c:pt idx="32587">
                  <c:v>1379793600</c:v>
                </c:pt>
                <c:pt idx="32588">
                  <c:v>1379797200</c:v>
                </c:pt>
                <c:pt idx="32589">
                  <c:v>1379800800</c:v>
                </c:pt>
                <c:pt idx="32590">
                  <c:v>1379804400</c:v>
                </c:pt>
                <c:pt idx="32591">
                  <c:v>1379808000</c:v>
                </c:pt>
                <c:pt idx="32592">
                  <c:v>1379811600</c:v>
                </c:pt>
                <c:pt idx="32593">
                  <c:v>1379815200</c:v>
                </c:pt>
                <c:pt idx="32594">
                  <c:v>1379818800</c:v>
                </c:pt>
                <c:pt idx="32595">
                  <c:v>1379822400</c:v>
                </c:pt>
                <c:pt idx="32596">
                  <c:v>1379826000</c:v>
                </c:pt>
                <c:pt idx="32597">
                  <c:v>1379829600</c:v>
                </c:pt>
                <c:pt idx="32598">
                  <c:v>1379833200</c:v>
                </c:pt>
                <c:pt idx="32599">
                  <c:v>1379836800</c:v>
                </c:pt>
                <c:pt idx="32600">
                  <c:v>1379840400</c:v>
                </c:pt>
                <c:pt idx="32601">
                  <c:v>1379844000</c:v>
                </c:pt>
                <c:pt idx="32602">
                  <c:v>1379847600</c:v>
                </c:pt>
                <c:pt idx="32603">
                  <c:v>1379851200</c:v>
                </c:pt>
                <c:pt idx="32604">
                  <c:v>1379854800</c:v>
                </c:pt>
                <c:pt idx="32605">
                  <c:v>1379858400</c:v>
                </c:pt>
                <c:pt idx="32606">
                  <c:v>1379862000</c:v>
                </c:pt>
                <c:pt idx="32607">
                  <c:v>1379865600</c:v>
                </c:pt>
                <c:pt idx="32608">
                  <c:v>1379869200</c:v>
                </c:pt>
                <c:pt idx="32609">
                  <c:v>1379872800</c:v>
                </c:pt>
                <c:pt idx="32610">
                  <c:v>1379876400</c:v>
                </c:pt>
                <c:pt idx="32611">
                  <c:v>1379880000</c:v>
                </c:pt>
                <c:pt idx="32612">
                  <c:v>1379883600</c:v>
                </c:pt>
                <c:pt idx="32613">
                  <c:v>1379887200</c:v>
                </c:pt>
                <c:pt idx="32614">
                  <c:v>1379890800</c:v>
                </c:pt>
                <c:pt idx="32615">
                  <c:v>1379894400</c:v>
                </c:pt>
                <c:pt idx="32616">
                  <c:v>1379898000</c:v>
                </c:pt>
                <c:pt idx="32617">
                  <c:v>1379901600</c:v>
                </c:pt>
                <c:pt idx="32618">
                  <c:v>1379905200</c:v>
                </c:pt>
                <c:pt idx="32619">
                  <c:v>1379908800</c:v>
                </c:pt>
                <c:pt idx="32620">
                  <c:v>1379912400</c:v>
                </c:pt>
                <c:pt idx="32621">
                  <c:v>1379916000</c:v>
                </c:pt>
                <c:pt idx="32622">
                  <c:v>1379919600</c:v>
                </c:pt>
                <c:pt idx="32623">
                  <c:v>1379923200</c:v>
                </c:pt>
                <c:pt idx="32624">
                  <c:v>1379926800</c:v>
                </c:pt>
                <c:pt idx="32625">
                  <c:v>1379930400</c:v>
                </c:pt>
                <c:pt idx="32626">
                  <c:v>1379934000</c:v>
                </c:pt>
                <c:pt idx="32627">
                  <c:v>1379937600</c:v>
                </c:pt>
                <c:pt idx="32628">
                  <c:v>1379941200</c:v>
                </c:pt>
                <c:pt idx="32629">
                  <c:v>1379944800</c:v>
                </c:pt>
                <c:pt idx="32630">
                  <c:v>1379948400</c:v>
                </c:pt>
                <c:pt idx="32631">
                  <c:v>1379952000</c:v>
                </c:pt>
                <c:pt idx="32632">
                  <c:v>1379955600</c:v>
                </c:pt>
                <c:pt idx="32633">
                  <c:v>1379959200</c:v>
                </c:pt>
                <c:pt idx="32634">
                  <c:v>1379962800</c:v>
                </c:pt>
                <c:pt idx="32635">
                  <c:v>1379966400</c:v>
                </c:pt>
                <c:pt idx="32636">
                  <c:v>1379970000</c:v>
                </c:pt>
                <c:pt idx="32637">
                  <c:v>1379973600</c:v>
                </c:pt>
                <c:pt idx="32638">
                  <c:v>1379977200</c:v>
                </c:pt>
                <c:pt idx="32639">
                  <c:v>1379980800</c:v>
                </c:pt>
                <c:pt idx="32640">
                  <c:v>1379984400</c:v>
                </c:pt>
                <c:pt idx="32641">
                  <c:v>1379988000</c:v>
                </c:pt>
                <c:pt idx="32642">
                  <c:v>1379991600</c:v>
                </c:pt>
                <c:pt idx="32643">
                  <c:v>1379995200</c:v>
                </c:pt>
                <c:pt idx="32644">
                  <c:v>1379998800</c:v>
                </c:pt>
                <c:pt idx="32645">
                  <c:v>1380002400</c:v>
                </c:pt>
                <c:pt idx="32646">
                  <c:v>1380006000</c:v>
                </c:pt>
                <c:pt idx="32647">
                  <c:v>1380009600</c:v>
                </c:pt>
                <c:pt idx="32648">
                  <c:v>1380013200</c:v>
                </c:pt>
                <c:pt idx="32649">
                  <c:v>1380016800</c:v>
                </c:pt>
                <c:pt idx="32650">
                  <c:v>1380020400</c:v>
                </c:pt>
                <c:pt idx="32651">
                  <c:v>1380024000</c:v>
                </c:pt>
                <c:pt idx="32652">
                  <c:v>1380027600</c:v>
                </c:pt>
                <c:pt idx="32653">
                  <c:v>1380031200</c:v>
                </c:pt>
                <c:pt idx="32654">
                  <c:v>1380034800</c:v>
                </c:pt>
                <c:pt idx="32655">
                  <c:v>1380038400</c:v>
                </c:pt>
                <c:pt idx="32656">
                  <c:v>1380042000</c:v>
                </c:pt>
                <c:pt idx="32657">
                  <c:v>1380045600</c:v>
                </c:pt>
                <c:pt idx="32658">
                  <c:v>1380049200</c:v>
                </c:pt>
                <c:pt idx="32659">
                  <c:v>1380052800</c:v>
                </c:pt>
                <c:pt idx="32660">
                  <c:v>1380056400</c:v>
                </c:pt>
                <c:pt idx="32661">
                  <c:v>1380060000</c:v>
                </c:pt>
                <c:pt idx="32662">
                  <c:v>1380063600</c:v>
                </c:pt>
                <c:pt idx="32663">
                  <c:v>1380067200</c:v>
                </c:pt>
                <c:pt idx="32664">
                  <c:v>1380070800</c:v>
                </c:pt>
                <c:pt idx="32665">
                  <c:v>1380074400</c:v>
                </c:pt>
                <c:pt idx="32666">
                  <c:v>1380078000</c:v>
                </c:pt>
                <c:pt idx="32667">
                  <c:v>1380081600</c:v>
                </c:pt>
                <c:pt idx="32668">
                  <c:v>1380085200</c:v>
                </c:pt>
                <c:pt idx="32669">
                  <c:v>1380088800</c:v>
                </c:pt>
                <c:pt idx="32670">
                  <c:v>1380092400</c:v>
                </c:pt>
                <c:pt idx="32671">
                  <c:v>1380096000</c:v>
                </c:pt>
                <c:pt idx="32672">
                  <c:v>1380099600</c:v>
                </c:pt>
                <c:pt idx="32673">
                  <c:v>1380103200</c:v>
                </c:pt>
                <c:pt idx="32674">
                  <c:v>1380106800</c:v>
                </c:pt>
                <c:pt idx="32675">
                  <c:v>1380110400</c:v>
                </c:pt>
                <c:pt idx="32676">
                  <c:v>1380114000</c:v>
                </c:pt>
                <c:pt idx="32677">
                  <c:v>1380117600</c:v>
                </c:pt>
                <c:pt idx="32678">
                  <c:v>1380121200</c:v>
                </c:pt>
                <c:pt idx="32679">
                  <c:v>1380124800</c:v>
                </c:pt>
                <c:pt idx="32680">
                  <c:v>1380128400</c:v>
                </c:pt>
                <c:pt idx="32681">
                  <c:v>1380132000</c:v>
                </c:pt>
                <c:pt idx="32682">
                  <c:v>1380135600</c:v>
                </c:pt>
                <c:pt idx="32683">
                  <c:v>1380139200</c:v>
                </c:pt>
                <c:pt idx="32684">
                  <c:v>1380142800</c:v>
                </c:pt>
                <c:pt idx="32685">
                  <c:v>1380146400</c:v>
                </c:pt>
                <c:pt idx="32686">
                  <c:v>1380150000</c:v>
                </c:pt>
                <c:pt idx="32687">
                  <c:v>1380153600</c:v>
                </c:pt>
                <c:pt idx="32688">
                  <c:v>1380157200</c:v>
                </c:pt>
                <c:pt idx="32689">
                  <c:v>1380160800</c:v>
                </c:pt>
                <c:pt idx="32690">
                  <c:v>1380164400</c:v>
                </c:pt>
                <c:pt idx="32691">
                  <c:v>1380168000</c:v>
                </c:pt>
                <c:pt idx="32692">
                  <c:v>1380171600</c:v>
                </c:pt>
                <c:pt idx="32693">
                  <c:v>1380175200</c:v>
                </c:pt>
                <c:pt idx="32694">
                  <c:v>1380178800</c:v>
                </c:pt>
                <c:pt idx="32695">
                  <c:v>1380182400</c:v>
                </c:pt>
                <c:pt idx="32696">
                  <c:v>1380186000</c:v>
                </c:pt>
                <c:pt idx="32697">
                  <c:v>1380189600</c:v>
                </c:pt>
                <c:pt idx="32698">
                  <c:v>1380193200</c:v>
                </c:pt>
                <c:pt idx="32699">
                  <c:v>1380196800</c:v>
                </c:pt>
                <c:pt idx="32700">
                  <c:v>1380200400</c:v>
                </c:pt>
                <c:pt idx="32701">
                  <c:v>1380204000</c:v>
                </c:pt>
                <c:pt idx="32702">
                  <c:v>1380207600</c:v>
                </c:pt>
                <c:pt idx="32703">
                  <c:v>1380211200</c:v>
                </c:pt>
                <c:pt idx="32704">
                  <c:v>1380214800</c:v>
                </c:pt>
                <c:pt idx="32705">
                  <c:v>1380218400</c:v>
                </c:pt>
                <c:pt idx="32706">
                  <c:v>1380222000</c:v>
                </c:pt>
                <c:pt idx="32707">
                  <c:v>1380225600</c:v>
                </c:pt>
                <c:pt idx="32708">
                  <c:v>1380229200</c:v>
                </c:pt>
                <c:pt idx="32709">
                  <c:v>1380232800</c:v>
                </c:pt>
                <c:pt idx="32710">
                  <c:v>1380236400</c:v>
                </c:pt>
                <c:pt idx="32711">
                  <c:v>1380240000</c:v>
                </c:pt>
                <c:pt idx="32712">
                  <c:v>1380243600</c:v>
                </c:pt>
                <c:pt idx="32713">
                  <c:v>1380247200</c:v>
                </c:pt>
                <c:pt idx="32714">
                  <c:v>1380250800</c:v>
                </c:pt>
                <c:pt idx="32715">
                  <c:v>1380254400</c:v>
                </c:pt>
                <c:pt idx="32716">
                  <c:v>1380258000</c:v>
                </c:pt>
                <c:pt idx="32717">
                  <c:v>1380261600</c:v>
                </c:pt>
                <c:pt idx="32718">
                  <c:v>1380265200</c:v>
                </c:pt>
                <c:pt idx="32719">
                  <c:v>1380268800</c:v>
                </c:pt>
                <c:pt idx="32720">
                  <c:v>1380272400</c:v>
                </c:pt>
                <c:pt idx="32721">
                  <c:v>1380276000</c:v>
                </c:pt>
                <c:pt idx="32722">
                  <c:v>1380279600</c:v>
                </c:pt>
                <c:pt idx="32723">
                  <c:v>1380283200</c:v>
                </c:pt>
                <c:pt idx="32724">
                  <c:v>1380286800</c:v>
                </c:pt>
                <c:pt idx="32725">
                  <c:v>1380290400</c:v>
                </c:pt>
                <c:pt idx="32726">
                  <c:v>1380294000</c:v>
                </c:pt>
                <c:pt idx="32727">
                  <c:v>1380297600</c:v>
                </c:pt>
                <c:pt idx="32728">
                  <c:v>1380301200</c:v>
                </c:pt>
                <c:pt idx="32729">
                  <c:v>1380304800</c:v>
                </c:pt>
                <c:pt idx="32730">
                  <c:v>1380308400</c:v>
                </c:pt>
                <c:pt idx="32731">
                  <c:v>1380312000</c:v>
                </c:pt>
                <c:pt idx="32732">
                  <c:v>1380315600</c:v>
                </c:pt>
                <c:pt idx="32733">
                  <c:v>1380319200</c:v>
                </c:pt>
                <c:pt idx="32734">
                  <c:v>1380322800</c:v>
                </c:pt>
                <c:pt idx="32735">
                  <c:v>1380326400</c:v>
                </c:pt>
                <c:pt idx="32736">
                  <c:v>1380330000</c:v>
                </c:pt>
                <c:pt idx="32737">
                  <c:v>1380333600</c:v>
                </c:pt>
                <c:pt idx="32738">
                  <c:v>1380337200</c:v>
                </c:pt>
                <c:pt idx="32739">
                  <c:v>1380340800</c:v>
                </c:pt>
                <c:pt idx="32740">
                  <c:v>1380344400</c:v>
                </c:pt>
                <c:pt idx="32741">
                  <c:v>1380348000</c:v>
                </c:pt>
                <c:pt idx="32742">
                  <c:v>1380351600</c:v>
                </c:pt>
                <c:pt idx="32743">
                  <c:v>1380355200</c:v>
                </c:pt>
                <c:pt idx="32744">
                  <c:v>1380358800</c:v>
                </c:pt>
                <c:pt idx="32745">
                  <c:v>1380362400</c:v>
                </c:pt>
                <c:pt idx="32746">
                  <c:v>1380366000</c:v>
                </c:pt>
                <c:pt idx="32747">
                  <c:v>1380369600</c:v>
                </c:pt>
                <c:pt idx="32748">
                  <c:v>1380373200</c:v>
                </c:pt>
                <c:pt idx="32749">
                  <c:v>1380376800</c:v>
                </c:pt>
                <c:pt idx="32750">
                  <c:v>1380380400</c:v>
                </c:pt>
                <c:pt idx="32751">
                  <c:v>1380384000</c:v>
                </c:pt>
                <c:pt idx="32752">
                  <c:v>1380387600</c:v>
                </c:pt>
                <c:pt idx="32753">
                  <c:v>1380391200</c:v>
                </c:pt>
                <c:pt idx="32754">
                  <c:v>1380394800</c:v>
                </c:pt>
                <c:pt idx="32755">
                  <c:v>1380398400</c:v>
                </c:pt>
                <c:pt idx="32756">
                  <c:v>1380402000</c:v>
                </c:pt>
                <c:pt idx="32757">
                  <c:v>1380405600</c:v>
                </c:pt>
                <c:pt idx="32758">
                  <c:v>1380409200</c:v>
                </c:pt>
                <c:pt idx="32759">
                  <c:v>1380412800</c:v>
                </c:pt>
                <c:pt idx="32760">
                  <c:v>1380416400</c:v>
                </c:pt>
                <c:pt idx="32761">
                  <c:v>1380420000</c:v>
                </c:pt>
                <c:pt idx="32762">
                  <c:v>1380423600</c:v>
                </c:pt>
                <c:pt idx="32763">
                  <c:v>1380427200</c:v>
                </c:pt>
                <c:pt idx="32764">
                  <c:v>1380430800</c:v>
                </c:pt>
                <c:pt idx="32765">
                  <c:v>1380434400</c:v>
                </c:pt>
                <c:pt idx="32766">
                  <c:v>1380438000</c:v>
                </c:pt>
                <c:pt idx="32767">
                  <c:v>1380441600</c:v>
                </c:pt>
                <c:pt idx="32768">
                  <c:v>1380445200</c:v>
                </c:pt>
                <c:pt idx="32769">
                  <c:v>1380448800</c:v>
                </c:pt>
                <c:pt idx="32770">
                  <c:v>1380452400</c:v>
                </c:pt>
                <c:pt idx="32771">
                  <c:v>1380456000</c:v>
                </c:pt>
                <c:pt idx="32772">
                  <c:v>1380459600</c:v>
                </c:pt>
                <c:pt idx="32773">
                  <c:v>1380463200</c:v>
                </c:pt>
                <c:pt idx="32774">
                  <c:v>1380466800</c:v>
                </c:pt>
                <c:pt idx="32775">
                  <c:v>1380470400</c:v>
                </c:pt>
                <c:pt idx="32776">
                  <c:v>1380474000</c:v>
                </c:pt>
                <c:pt idx="32777">
                  <c:v>1380477600</c:v>
                </c:pt>
                <c:pt idx="32778">
                  <c:v>1380481200</c:v>
                </c:pt>
                <c:pt idx="32779">
                  <c:v>1380484800</c:v>
                </c:pt>
                <c:pt idx="32780">
                  <c:v>1380488400</c:v>
                </c:pt>
                <c:pt idx="32781">
                  <c:v>1380492000</c:v>
                </c:pt>
                <c:pt idx="32782">
                  <c:v>1380495600</c:v>
                </c:pt>
                <c:pt idx="32783">
                  <c:v>1380499200</c:v>
                </c:pt>
                <c:pt idx="32784">
                  <c:v>1380502800</c:v>
                </c:pt>
                <c:pt idx="32785">
                  <c:v>1380506400</c:v>
                </c:pt>
                <c:pt idx="32786">
                  <c:v>1380510000</c:v>
                </c:pt>
                <c:pt idx="32787">
                  <c:v>1380513600</c:v>
                </c:pt>
                <c:pt idx="32788">
                  <c:v>1380517200</c:v>
                </c:pt>
                <c:pt idx="32789">
                  <c:v>1380520800</c:v>
                </c:pt>
                <c:pt idx="32790">
                  <c:v>1380524400</c:v>
                </c:pt>
                <c:pt idx="32791">
                  <c:v>1380528000</c:v>
                </c:pt>
                <c:pt idx="32792">
                  <c:v>1380531600</c:v>
                </c:pt>
                <c:pt idx="32793">
                  <c:v>1380535200</c:v>
                </c:pt>
                <c:pt idx="32794">
                  <c:v>1380538800</c:v>
                </c:pt>
                <c:pt idx="32795">
                  <c:v>1380542400</c:v>
                </c:pt>
                <c:pt idx="32796">
                  <c:v>1380546000</c:v>
                </c:pt>
                <c:pt idx="32797">
                  <c:v>1380549600</c:v>
                </c:pt>
                <c:pt idx="32798">
                  <c:v>1380553200</c:v>
                </c:pt>
                <c:pt idx="32799">
                  <c:v>1380556800</c:v>
                </c:pt>
                <c:pt idx="32800">
                  <c:v>1380560400</c:v>
                </c:pt>
                <c:pt idx="32801">
                  <c:v>1380564000</c:v>
                </c:pt>
                <c:pt idx="32802">
                  <c:v>1380567600</c:v>
                </c:pt>
                <c:pt idx="32803">
                  <c:v>1380571200</c:v>
                </c:pt>
                <c:pt idx="32804">
                  <c:v>1380574800</c:v>
                </c:pt>
                <c:pt idx="32805">
                  <c:v>1380578400</c:v>
                </c:pt>
                <c:pt idx="32806">
                  <c:v>1380582000</c:v>
                </c:pt>
                <c:pt idx="32807">
                  <c:v>1380585600</c:v>
                </c:pt>
                <c:pt idx="32808">
                  <c:v>1380589200</c:v>
                </c:pt>
                <c:pt idx="32809">
                  <c:v>1380592800</c:v>
                </c:pt>
                <c:pt idx="32810">
                  <c:v>1380596400</c:v>
                </c:pt>
                <c:pt idx="32811">
                  <c:v>1380600000</c:v>
                </c:pt>
                <c:pt idx="32812">
                  <c:v>1380603600</c:v>
                </c:pt>
                <c:pt idx="32813">
                  <c:v>1380607200</c:v>
                </c:pt>
                <c:pt idx="32814">
                  <c:v>1380610800</c:v>
                </c:pt>
                <c:pt idx="32815">
                  <c:v>1380614400</c:v>
                </c:pt>
                <c:pt idx="32816">
                  <c:v>1380618000</c:v>
                </c:pt>
                <c:pt idx="32817">
                  <c:v>1380621600</c:v>
                </c:pt>
                <c:pt idx="32818">
                  <c:v>1380625200</c:v>
                </c:pt>
                <c:pt idx="32819">
                  <c:v>1380628800</c:v>
                </c:pt>
                <c:pt idx="32820">
                  <c:v>1380632400</c:v>
                </c:pt>
                <c:pt idx="32821">
                  <c:v>1380636000</c:v>
                </c:pt>
                <c:pt idx="32822">
                  <c:v>1380639600</c:v>
                </c:pt>
                <c:pt idx="32823">
                  <c:v>1380643200</c:v>
                </c:pt>
                <c:pt idx="32824">
                  <c:v>1380646800</c:v>
                </c:pt>
                <c:pt idx="32825">
                  <c:v>1380650400</c:v>
                </c:pt>
                <c:pt idx="32826">
                  <c:v>1380654000</c:v>
                </c:pt>
                <c:pt idx="32827">
                  <c:v>1380657600</c:v>
                </c:pt>
                <c:pt idx="32828">
                  <c:v>1380661200</c:v>
                </c:pt>
                <c:pt idx="32829">
                  <c:v>1380664800</c:v>
                </c:pt>
                <c:pt idx="32830">
                  <c:v>1380668400</c:v>
                </c:pt>
                <c:pt idx="32831">
                  <c:v>1380672000</c:v>
                </c:pt>
                <c:pt idx="32832">
                  <c:v>1380675600</c:v>
                </c:pt>
                <c:pt idx="32833">
                  <c:v>1380679200</c:v>
                </c:pt>
                <c:pt idx="32834">
                  <c:v>1380682800</c:v>
                </c:pt>
                <c:pt idx="32835">
                  <c:v>1380686400</c:v>
                </c:pt>
                <c:pt idx="32836">
                  <c:v>1380690000</c:v>
                </c:pt>
                <c:pt idx="32837">
                  <c:v>1380693600</c:v>
                </c:pt>
                <c:pt idx="32838">
                  <c:v>1380697200</c:v>
                </c:pt>
                <c:pt idx="32839">
                  <c:v>1380700800</c:v>
                </c:pt>
                <c:pt idx="32840">
                  <c:v>1380704400</c:v>
                </c:pt>
                <c:pt idx="32841">
                  <c:v>1380708000</c:v>
                </c:pt>
                <c:pt idx="32842">
                  <c:v>1380711600</c:v>
                </c:pt>
                <c:pt idx="32843">
                  <c:v>1380715200</c:v>
                </c:pt>
                <c:pt idx="32844">
                  <c:v>1380718800</c:v>
                </c:pt>
                <c:pt idx="32845">
                  <c:v>1380722400</c:v>
                </c:pt>
                <c:pt idx="32846">
                  <c:v>1380726000</c:v>
                </c:pt>
                <c:pt idx="32847">
                  <c:v>1380729600</c:v>
                </c:pt>
                <c:pt idx="32848">
                  <c:v>1380733200</c:v>
                </c:pt>
                <c:pt idx="32849">
                  <c:v>1380736800</c:v>
                </c:pt>
                <c:pt idx="32850">
                  <c:v>1380740400</c:v>
                </c:pt>
                <c:pt idx="32851">
                  <c:v>1380744000</c:v>
                </c:pt>
                <c:pt idx="32852">
                  <c:v>1380747600</c:v>
                </c:pt>
                <c:pt idx="32853">
                  <c:v>1380751200</c:v>
                </c:pt>
                <c:pt idx="32854">
                  <c:v>1380754800</c:v>
                </c:pt>
                <c:pt idx="32855">
                  <c:v>1380758400</c:v>
                </c:pt>
                <c:pt idx="32856">
                  <c:v>1380762000</c:v>
                </c:pt>
                <c:pt idx="32857">
                  <c:v>1380765600</c:v>
                </c:pt>
                <c:pt idx="32858">
                  <c:v>1380769200</c:v>
                </c:pt>
                <c:pt idx="32859">
                  <c:v>1380772800</c:v>
                </c:pt>
                <c:pt idx="32860">
                  <c:v>1380776400</c:v>
                </c:pt>
                <c:pt idx="32861">
                  <c:v>1380780000</c:v>
                </c:pt>
                <c:pt idx="32862">
                  <c:v>1380783600</c:v>
                </c:pt>
                <c:pt idx="32863">
                  <c:v>1380787200</c:v>
                </c:pt>
                <c:pt idx="32864">
                  <c:v>1380790800</c:v>
                </c:pt>
                <c:pt idx="32865">
                  <c:v>1380794400</c:v>
                </c:pt>
                <c:pt idx="32866">
                  <c:v>1380798000</c:v>
                </c:pt>
                <c:pt idx="32867">
                  <c:v>1380801600</c:v>
                </c:pt>
                <c:pt idx="32868">
                  <c:v>1380805200</c:v>
                </c:pt>
                <c:pt idx="32869">
                  <c:v>1380808800</c:v>
                </c:pt>
                <c:pt idx="32870">
                  <c:v>1380812400</c:v>
                </c:pt>
                <c:pt idx="32871">
                  <c:v>1380816000</c:v>
                </c:pt>
                <c:pt idx="32872">
                  <c:v>1380819600</c:v>
                </c:pt>
                <c:pt idx="32873">
                  <c:v>1380823200</c:v>
                </c:pt>
                <c:pt idx="32874">
                  <c:v>1380826800</c:v>
                </c:pt>
                <c:pt idx="32875">
                  <c:v>1380830400</c:v>
                </c:pt>
                <c:pt idx="32876">
                  <c:v>1380834000</c:v>
                </c:pt>
                <c:pt idx="32877">
                  <c:v>1380837600</c:v>
                </c:pt>
                <c:pt idx="32878">
                  <c:v>1380841200</c:v>
                </c:pt>
                <c:pt idx="32879">
                  <c:v>1380844800</c:v>
                </c:pt>
                <c:pt idx="32880">
                  <c:v>1380848400</c:v>
                </c:pt>
                <c:pt idx="32881">
                  <c:v>1380852000</c:v>
                </c:pt>
                <c:pt idx="32882">
                  <c:v>1380855600</c:v>
                </c:pt>
                <c:pt idx="32883">
                  <c:v>1380859200</c:v>
                </c:pt>
                <c:pt idx="32884">
                  <c:v>1380862800</c:v>
                </c:pt>
                <c:pt idx="32885">
                  <c:v>1380866400</c:v>
                </c:pt>
                <c:pt idx="32886">
                  <c:v>1380870000</c:v>
                </c:pt>
                <c:pt idx="32887">
                  <c:v>1380873600</c:v>
                </c:pt>
                <c:pt idx="32888">
                  <c:v>1380877200</c:v>
                </c:pt>
                <c:pt idx="32889">
                  <c:v>1380880800</c:v>
                </c:pt>
                <c:pt idx="32890">
                  <c:v>1380884400</c:v>
                </c:pt>
                <c:pt idx="32891">
                  <c:v>1380888000</c:v>
                </c:pt>
                <c:pt idx="32892">
                  <c:v>1380891600</c:v>
                </c:pt>
                <c:pt idx="32893">
                  <c:v>1380895200</c:v>
                </c:pt>
                <c:pt idx="32894">
                  <c:v>1380898800</c:v>
                </c:pt>
                <c:pt idx="32895">
                  <c:v>1380902400</c:v>
                </c:pt>
                <c:pt idx="32896">
                  <c:v>1380906000</c:v>
                </c:pt>
                <c:pt idx="32897">
                  <c:v>1380909600</c:v>
                </c:pt>
                <c:pt idx="32898">
                  <c:v>1380913200</c:v>
                </c:pt>
                <c:pt idx="32899">
                  <c:v>1380916800</c:v>
                </c:pt>
                <c:pt idx="32900">
                  <c:v>1380920400</c:v>
                </c:pt>
                <c:pt idx="32901">
                  <c:v>1380924000</c:v>
                </c:pt>
                <c:pt idx="32902">
                  <c:v>1380927600</c:v>
                </c:pt>
                <c:pt idx="32903">
                  <c:v>1380931200</c:v>
                </c:pt>
                <c:pt idx="32904">
                  <c:v>1380934800</c:v>
                </c:pt>
                <c:pt idx="32905">
                  <c:v>1380938400</c:v>
                </c:pt>
                <c:pt idx="32906">
                  <c:v>1380942000</c:v>
                </c:pt>
                <c:pt idx="32907">
                  <c:v>1380945600</c:v>
                </c:pt>
                <c:pt idx="32908">
                  <c:v>1380949200</c:v>
                </c:pt>
                <c:pt idx="32909">
                  <c:v>1380952800</c:v>
                </c:pt>
                <c:pt idx="32910">
                  <c:v>1380956400</c:v>
                </c:pt>
                <c:pt idx="32911">
                  <c:v>1380960000</c:v>
                </c:pt>
                <c:pt idx="32912">
                  <c:v>1380963600</c:v>
                </c:pt>
                <c:pt idx="32913">
                  <c:v>1380967200</c:v>
                </c:pt>
                <c:pt idx="32914">
                  <c:v>1380970800</c:v>
                </c:pt>
                <c:pt idx="32915">
                  <c:v>1380974400</c:v>
                </c:pt>
                <c:pt idx="32916">
                  <c:v>1380978000</c:v>
                </c:pt>
                <c:pt idx="32917">
                  <c:v>1380981600</c:v>
                </c:pt>
                <c:pt idx="32918">
                  <c:v>1380985200</c:v>
                </c:pt>
                <c:pt idx="32919">
                  <c:v>1380988800</c:v>
                </c:pt>
                <c:pt idx="32920">
                  <c:v>1380992400</c:v>
                </c:pt>
                <c:pt idx="32921">
                  <c:v>1380996000</c:v>
                </c:pt>
                <c:pt idx="32922">
                  <c:v>1380999600</c:v>
                </c:pt>
                <c:pt idx="32923">
                  <c:v>1381003200</c:v>
                </c:pt>
                <c:pt idx="32924">
                  <c:v>1381006800</c:v>
                </c:pt>
                <c:pt idx="32925">
                  <c:v>1381010400</c:v>
                </c:pt>
                <c:pt idx="32926">
                  <c:v>1381014000</c:v>
                </c:pt>
                <c:pt idx="32927">
                  <c:v>1381017600</c:v>
                </c:pt>
                <c:pt idx="32928">
                  <c:v>1381021200</c:v>
                </c:pt>
                <c:pt idx="32929">
                  <c:v>1381024800</c:v>
                </c:pt>
                <c:pt idx="32930">
                  <c:v>1381028400</c:v>
                </c:pt>
                <c:pt idx="32931">
                  <c:v>1381032000</c:v>
                </c:pt>
                <c:pt idx="32932">
                  <c:v>1381035600</c:v>
                </c:pt>
                <c:pt idx="32933">
                  <c:v>1381039200</c:v>
                </c:pt>
                <c:pt idx="32934">
                  <c:v>1381042800</c:v>
                </c:pt>
                <c:pt idx="32935">
                  <c:v>1381046400</c:v>
                </c:pt>
                <c:pt idx="32936">
                  <c:v>1381050000</c:v>
                </c:pt>
                <c:pt idx="32937">
                  <c:v>1381053600</c:v>
                </c:pt>
                <c:pt idx="32938">
                  <c:v>1381057200</c:v>
                </c:pt>
                <c:pt idx="32939">
                  <c:v>1381060800</c:v>
                </c:pt>
                <c:pt idx="32940">
                  <c:v>1381064400</c:v>
                </c:pt>
                <c:pt idx="32941">
                  <c:v>1381068000</c:v>
                </c:pt>
                <c:pt idx="32942">
                  <c:v>1381071600</c:v>
                </c:pt>
                <c:pt idx="32943">
                  <c:v>1381075200</c:v>
                </c:pt>
                <c:pt idx="32944">
                  <c:v>1381078800</c:v>
                </c:pt>
                <c:pt idx="32945">
                  <c:v>1381082400</c:v>
                </c:pt>
                <c:pt idx="32946">
                  <c:v>1381086000</c:v>
                </c:pt>
                <c:pt idx="32947">
                  <c:v>1381089600</c:v>
                </c:pt>
                <c:pt idx="32948">
                  <c:v>1381093200</c:v>
                </c:pt>
                <c:pt idx="32949">
                  <c:v>1381096800</c:v>
                </c:pt>
                <c:pt idx="32950">
                  <c:v>1381100400</c:v>
                </c:pt>
                <c:pt idx="32951">
                  <c:v>1381104000</c:v>
                </c:pt>
                <c:pt idx="32952">
                  <c:v>1381107600</c:v>
                </c:pt>
                <c:pt idx="32953">
                  <c:v>1381111200</c:v>
                </c:pt>
                <c:pt idx="32954">
                  <c:v>1381114800</c:v>
                </c:pt>
                <c:pt idx="32955">
                  <c:v>1381118400</c:v>
                </c:pt>
                <c:pt idx="32956">
                  <c:v>1381122000</c:v>
                </c:pt>
                <c:pt idx="32957">
                  <c:v>1381125600</c:v>
                </c:pt>
                <c:pt idx="32958">
                  <c:v>1381129200</c:v>
                </c:pt>
                <c:pt idx="32959">
                  <c:v>1381132800</c:v>
                </c:pt>
                <c:pt idx="32960">
                  <c:v>1381136400</c:v>
                </c:pt>
                <c:pt idx="32961">
                  <c:v>1381140000</c:v>
                </c:pt>
                <c:pt idx="32962">
                  <c:v>1381143600</c:v>
                </c:pt>
                <c:pt idx="32963">
                  <c:v>1381147200</c:v>
                </c:pt>
                <c:pt idx="32964">
                  <c:v>1381150800</c:v>
                </c:pt>
                <c:pt idx="32965">
                  <c:v>1381154400</c:v>
                </c:pt>
                <c:pt idx="32966">
                  <c:v>1381158000</c:v>
                </c:pt>
                <c:pt idx="32967">
                  <c:v>1381161600</c:v>
                </c:pt>
                <c:pt idx="32968">
                  <c:v>1381165200</c:v>
                </c:pt>
                <c:pt idx="32969">
                  <c:v>1381168800</c:v>
                </c:pt>
                <c:pt idx="32970">
                  <c:v>1381172400</c:v>
                </c:pt>
                <c:pt idx="32971">
                  <c:v>1381176000</c:v>
                </c:pt>
                <c:pt idx="32972">
                  <c:v>1381179600</c:v>
                </c:pt>
                <c:pt idx="32973">
                  <c:v>1381183200</c:v>
                </c:pt>
                <c:pt idx="32974">
                  <c:v>1381186800</c:v>
                </c:pt>
                <c:pt idx="32975">
                  <c:v>1381190400</c:v>
                </c:pt>
                <c:pt idx="32976">
                  <c:v>1381194000</c:v>
                </c:pt>
                <c:pt idx="32977">
                  <c:v>1381197600</c:v>
                </c:pt>
                <c:pt idx="32978">
                  <c:v>1381201200</c:v>
                </c:pt>
                <c:pt idx="32979">
                  <c:v>1381204800</c:v>
                </c:pt>
                <c:pt idx="32980">
                  <c:v>1381208400</c:v>
                </c:pt>
                <c:pt idx="32981">
                  <c:v>1381212000</c:v>
                </c:pt>
                <c:pt idx="32982">
                  <c:v>1381215600</c:v>
                </c:pt>
                <c:pt idx="32983">
                  <c:v>1381219200</c:v>
                </c:pt>
                <c:pt idx="32984">
                  <c:v>1381222800</c:v>
                </c:pt>
                <c:pt idx="32985">
                  <c:v>1381226400</c:v>
                </c:pt>
                <c:pt idx="32986">
                  <c:v>1381230000</c:v>
                </c:pt>
                <c:pt idx="32987">
                  <c:v>1381233600</c:v>
                </c:pt>
                <c:pt idx="32988">
                  <c:v>1381237200</c:v>
                </c:pt>
                <c:pt idx="32989">
                  <c:v>1381240800</c:v>
                </c:pt>
                <c:pt idx="32990">
                  <c:v>1381244400</c:v>
                </c:pt>
                <c:pt idx="32991">
                  <c:v>1381248000</c:v>
                </c:pt>
                <c:pt idx="32992">
                  <c:v>1381251600</c:v>
                </c:pt>
                <c:pt idx="32993">
                  <c:v>1381255200</c:v>
                </c:pt>
                <c:pt idx="32994">
                  <c:v>1381258800</c:v>
                </c:pt>
                <c:pt idx="32995">
                  <c:v>1381262400</c:v>
                </c:pt>
                <c:pt idx="32996">
                  <c:v>1381266000</c:v>
                </c:pt>
                <c:pt idx="32997">
                  <c:v>1381269600</c:v>
                </c:pt>
                <c:pt idx="32998">
                  <c:v>1381273200</c:v>
                </c:pt>
                <c:pt idx="32999">
                  <c:v>1381276800</c:v>
                </c:pt>
                <c:pt idx="33000">
                  <c:v>1381280400</c:v>
                </c:pt>
                <c:pt idx="33001">
                  <c:v>1381284000</c:v>
                </c:pt>
                <c:pt idx="33002">
                  <c:v>1381287600</c:v>
                </c:pt>
                <c:pt idx="33003">
                  <c:v>1381291200</c:v>
                </c:pt>
                <c:pt idx="33004">
                  <c:v>1381294800</c:v>
                </c:pt>
                <c:pt idx="33005">
                  <c:v>1381298400</c:v>
                </c:pt>
                <c:pt idx="33006">
                  <c:v>1381302000</c:v>
                </c:pt>
                <c:pt idx="33007">
                  <c:v>1381305600</c:v>
                </c:pt>
                <c:pt idx="33008">
                  <c:v>1381309200</c:v>
                </c:pt>
                <c:pt idx="33009">
                  <c:v>1381312800</c:v>
                </c:pt>
                <c:pt idx="33010">
                  <c:v>1381316400</c:v>
                </c:pt>
                <c:pt idx="33011">
                  <c:v>1381320000</c:v>
                </c:pt>
                <c:pt idx="33012">
                  <c:v>1381323600</c:v>
                </c:pt>
                <c:pt idx="33013">
                  <c:v>1381327200</c:v>
                </c:pt>
                <c:pt idx="33014">
                  <c:v>1381330800</c:v>
                </c:pt>
                <c:pt idx="33015">
                  <c:v>1381334400</c:v>
                </c:pt>
                <c:pt idx="33016">
                  <c:v>1381338000</c:v>
                </c:pt>
                <c:pt idx="33017">
                  <c:v>1381341600</c:v>
                </c:pt>
                <c:pt idx="33018">
                  <c:v>1381345200</c:v>
                </c:pt>
                <c:pt idx="33019">
                  <c:v>1381348800</c:v>
                </c:pt>
                <c:pt idx="33020">
                  <c:v>1381352400</c:v>
                </c:pt>
                <c:pt idx="33021">
                  <c:v>1381356000</c:v>
                </c:pt>
                <c:pt idx="33022">
                  <c:v>1381359600</c:v>
                </c:pt>
                <c:pt idx="33023">
                  <c:v>1381363200</c:v>
                </c:pt>
                <c:pt idx="33024">
                  <c:v>1381366800</c:v>
                </c:pt>
                <c:pt idx="33025">
                  <c:v>1381370400</c:v>
                </c:pt>
                <c:pt idx="33026">
                  <c:v>1381374000</c:v>
                </c:pt>
                <c:pt idx="33027">
                  <c:v>1381377600</c:v>
                </c:pt>
                <c:pt idx="33028">
                  <c:v>1381381200</c:v>
                </c:pt>
                <c:pt idx="33029">
                  <c:v>1381384800</c:v>
                </c:pt>
                <c:pt idx="33030">
                  <c:v>1381388400</c:v>
                </c:pt>
                <c:pt idx="33031">
                  <c:v>1381392000</c:v>
                </c:pt>
                <c:pt idx="33032">
                  <c:v>1381395600</c:v>
                </c:pt>
                <c:pt idx="33033">
                  <c:v>1381399200</c:v>
                </c:pt>
                <c:pt idx="33034">
                  <c:v>1381402800</c:v>
                </c:pt>
                <c:pt idx="33035">
                  <c:v>1381406400</c:v>
                </c:pt>
                <c:pt idx="33036">
                  <c:v>1381410000</c:v>
                </c:pt>
                <c:pt idx="33037">
                  <c:v>1381413600</c:v>
                </c:pt>
                <c:pt idx="33038">
                  <c:v>1381417200</c:v>
                </c:pt>
                <c:pt idx="33039">
                  <c:v>1381420800</c:v>
                </c:pt>
                <c:pt idx="33040">
                  <c:v>1381424400</c:v>
                </c:pt>
                <c:pt idx="33041">
                  <c:v>1381428000</c:v>
                </c:pt>
                <c:pt idx="33042">
                  <c:v>1381431600</c:v>
                </c:pt>
                <c:pt idx="33043">
                  <c:v>1381435200</c:v>
                </c:pt>
                <c:pt idx="33044">
                  <c:v>1381438800</c:v>
                </c:pt>
                <c:pt idx="33045">
                  <c:v>1381442400</c:v>
                </c:pt>
                <c:pt idx="33046">
                  <c:v>1381446000</c:v>
                </c:pt>
                <c:pt idx="33047">
                  <c:v>1381449600</c:v>
                </c:pt>
                <c:pt idx="33048">
                  <c:v>1381453200</c:v>
                </c:pt>
                <c:pt idx="33049">
                  <c:v>1381456800</c:v>
                </c:pt>
                <c:pt idx="33050">
                  <c:v>1381460400</c:v>
                </c:pt>
                <c:pt idx="33051">
                  <c:v>1381464000</c:v>
                </c:pt>
                <c:pt idx="33052">
                  <c:v>1381467600</c:v>
                </c:pt>
                <c:pt idx="33053">
                  <c:v>1381471200</c:v>
                </c:pt>
                <c:pt idx="33054">
                  <c:v>1381474800</c:v>
                </c:pt>
                <c:pt idx="33055">
                  <c:v>1381478400</c:v>
                </c:pt>
                <c:pt idx="33056">
                  <c:v>1381482000</c:v>
                </c:pt>
                <c:pt idx="33057">
                  <c:v>1381485600</c:v>
                </c:pt>
                <c:pt idx="33058">
                  <c:v>1381489200</c:v>
                </c:pt>
                <c:pt idx="33059">
                  <c:v>1381492800</c:v>
                </c:pt>
                <c:pt idx="33060">
                  <c:v>1381496400</c:v>
                </c:pt>
                <c:pt idx="33061">
                  <c:v>1381500000</c:v>
                </c:pt>
                <c:pt idx="33062">
                  <c:v>1381503600</c:v>
                </c:pt>
                <c:pt idx="33063">
                  <c:v>1381507200</c:v>
                </c:pt>
                <c:pt idx="33064">
                  <c:v>1381510800</c:v>
                </c:pt>
                <c:pt idx="33065">
                  <c:v>1381514400</c:v>
                </c:pt>
                <c:pt idx="33066">
                  <c:v>1381518000</c:v>
                </c:pt>
                <c:pt idx="33067">
                  <c:v>1381521600</c:v>
                </c:pt>
                <c:pt idx="33068">
                  <c:v>1381525200</c:v>
                </c:pt>
                <c:pt idx="33069">
                  <c:v>1381528800</c:v>
                </c:pt>
                <c:pt idx="33070">
                  <c:v>1381532400</c:v>
                </c:pt>
                <c:pt idx="33071">
                  <c:v>1381536000</c:v>
                </c:pt>
                <c:pt idx="33072">
                  <c:v>1381539600</c:v>
                </c:pt>
                <c:pt idx="33073">
                  <c:v>1381543200</c:v>
                </c:pt>
                <c:pt idx="33074">
                  <c:v>1381546800</c:v>
                </c:pt>
                <c:pt idx="33075">
                  <c:v>1381550400</c:v>
                </c:pt>
                <c:pt idx="33076">
                  <c:v>1381554000</c:v>
                </c:pt>
                <c:pt idx="33077">
                  <c:v>1381557600</c:v>
                </c:pt>
                <c:pt idx="33078">
                  <c:v>1381561200</c:v>
                </c:pt>
                <c:pt idx="33079">
                  <c:v>1381564800</c:v>
                </c:pt>
                <c:pt idx="33080">
                  <c:v>1381568400</c:v>
                </c:pt>
                <c:pt idx="33081">
                  <c:v>1381572000</c:v>
                </c:pt>
                <c:pt idx="33082">
                  <c:v>1381575600</c:v>
                </c:pt>
                <c:pt idx="33083">
                  <c:v>1381579200</c:v>
                </c:pt>
                <c:pt idx="33084">
                  <c:v>1381582800</c:v>
                </c:pt>
                <c:pt idx="33085">
                  <c:v>1381586400</c:v>
                </c:pt>
                <c:pt idx="33086">
                  <c:v>1381590000</c:v>
                </c:pt>
                <c:pt idx="33087">
                  <c:v>1381593600</c:v>
                </c:pt>
                <c:pt idx="33088">
                  <c:v>1381597200</c:v>
                </c:pt>
                <c:pt idx="33089">
                  <c:v>1381600800</c:v>
                </c:pt>
                <c:pt idx="33090">
                  <c:v>1381604400</c:v>
                </c:pt>
                <c:pt idx="33091">
                  <c:v>1381608000</c:v>
                </c:pt>
                <c:pt idx="33092">
                  <c:v>1381611600</c:v>
                </c:pt>
                <c:pt idx="33093">
                  <c:v>1381615200</c:v>
                </c:pt>
                <c:pt idx="33094">
                  <c:v>1381618800</c:v>
                </c:pt>
                <c:pt idx="33095">
                  <c:v>1381622400</c:v>
                </c:pt>
                <c:pt idx="33096">
                  <c:v>1381626000</c:v>
                </c:pt>
                <c:pt idx="33097">
                  <c:v>1381629600</c:v>
                </c:pt>
                <c:pt idx="33098">
                  <c:v>1381633200</c:v>
                </c:pt>
                <c:pt idx="33099">
                  <c:v>1381636800</c:v>
                </c:pt>
                <c:pt idx="33100">
                  <c:v>1381640400</c:v>
                </c:pt>
                <c:pt idx="33101">
                  <c:v>1381644000</c:v>
                </c:pt>
                <c:pt idx="33102">
                  <c:v>1381647600</c:v>
                </c:pt>
                <c:pt idx="33103">
                  <c:v>1381651200</c:v>
                </c:pt>
                <c:pt idx="33104">
                  <c:v>1381654800</c:v>
                </c:pt>
                <c:pt idx="33105">
                  <c:v>1381658400</c:v>
                </c:pt>
                <c:pt idx="33106">
                  <c:v>1381662000</c:v>
                </c:pt>
                <c:pt idx="33107">
                  <c:v>1381665600</c:v>
                </c:pt>
                <c:pt idx="33108">
                  <c:v>1381669200</c:v>
                </c:pt>
                <c:pt idx="33109">
                  <c:v>1381672800</c:v>
                </c:pt>
                <c:pt idx="33110">
                  <c:v>1381676400</c:v>
                </c:pt>
                <c:pt idx="33111">
                  <c:v>1381680000</c:v>
                </c:pt>
                <c:pt idx="33112">
                  <c:v>1381683600</c:v>
                </c:pt>
                <c:pt idx="33113">
                  <c:v>1381687200</c:v>
                </c:pt>
                <c:pt idx="33114">
                  <c:v>1381690800</c:v>
                </c:pt>
                <c:pt idx="33115">
                  <c:v>1381694400</c:v>
                </c:pt>
                <c:pt idx="33116">
                  <c:v>1381698000</c:v>
                </c:pt>
                <c:pt idx="33117">
                  <c:v>1381701600</c:v>
                </c:pt>
                <c:pt idx="33118">
                  <c:v>1381705200</c:v>
                </c:pt>
                <c:pt idx="33119">
                  <c:v>1381708800</c:v>
                </c:pt>
                <c:pt idx="33120">
                  <c:v>1381712400</c:v>
                </c:pt>
                <c:pt idx="33121">
                  <c:v>1381716000</c:v>
                </c:pt>
                <c:pt idx="33122">
                  <c:v>1381719600</c:v>
                </c:pt>
                <c:pt idx="33123">
                  <c:v>1381723200</c:v>
                </c:pt>
                <c:pt idx="33124">
                  <c:v>1381726800</c:v>
                </c:pt>
                <c:pt idx="33125">
                  <c:v>1381730400</c:v>
                </c:pt>
                <c:pt idx="33126">
                  <c:v>1381734000</c:v>
                </c:pt>
                <c:pt idx="33127">
                  <c:v>1381737600</c:v>
                </c:pt>
                <c:pt idx="33128">
                  <c:v>1381741200</c:v>
                </c:pt>
                <c:pt idx="33129">
                  <c:v>1381744800</c:v>
                </c:pt>
                <c:pt idx="33130">
                  <c:v>1381748400</c:v>
                </c:pt>
                <c:pt idx="33131">
                  <c:v>1381752000</c:v>
                </c:pt>
                <c:pt idx="33132">
                  <c:v>1381755600</c:v>
                </c:pt>
                <c:pt idx="33133">
                  <c:v>1381759200</c:v>
                </c:pt>
                <c:pt idx="33134">
                  <c:v>1381762800</c:v>
                </c:pt>
                <c:pt idx="33135">
                  <c:v>1381766400</c:v>
                </c:pt>
                <c:pt idx="33136">
                  <c:v>1381770000</c:v>
                </c:pt>
                <c:pt idx="33137">
                  <c:v>1381773600</c:v>
                </c:pt>
                <c:pt idx="33138">
                  <c:v>1381777200</c:v>
                </c:pt>
                <c:pt idx="33139">
                  <c:v>1381780800</c:v>
                </c:pt>
                <c:pt idx="33140">
                  <c:v>1381784400</c:v>
                </c:pt>
                <c:pt idx="33141">
                  <c:v>1381788000</c:v>
                </c:pt>
                <c:pt idx="33142">
                  <c:v>1381791600</c:v>
                </c:pt>
                <c:pt idx="33143">
                  <c:v>1381795200</c:v>
                </c:pt>
                <c:pt idx="33144">
                  <c:v>1381798800</c:v>
                </c:pt>
                <c:pt idx="33145">
                  <c:v>1381802400</c:v>
                </c:pt>
                <c:pt idx="33146">
                  <c:v>1381806000</c:v>
                </c:pt>
                <c:pt idx="33147">
                  <c:v>1381809600</c:v>
                </c:pt>
                <c:pt idx="33148">
                  <c:v>1381813200</c:v>
                </c:pt>
                <c:pt idx="33149">
                  <c:v>1381816800</c:v>
                </c:pt>
                <c:pt idx="33150">
                  <c:v>1381820400</c:v>
                </c:pt>
                <c:pt idx="33151">
                  <c:v>1381824000</c:v>
                </c:pt>
                <c:pt idx="33152">
                  <c:v>1381827600</c:v>
                </c:pt>
                <c:pt idx="33153">
                  <c:v>1381831200</c:v>
                </c:pt>
                <c:pt idx="33154">
                  <c:v>1381834800</c:v>
                </c:pt>
                <c:pt idx="33155">
                  <c:v>1381838400</c:v>
                </c:pt>
                <c:pt idx="33156">
                  <c:v>1381842000</c:v>
                </c:pt>
                <c:pt idx="33157">
                  <c:v>1381845600</c:v>
                </c:pt>
                <c:pt idx="33158">
                  <c:v>1381849200</c:v>
                </c:pt>
                <c:pt idx="33159">
                  <c:v>1381852800</c:v>
                </c:pt>
                <c:pt idx="33160">
                  <c:v>1381856400</c:v>
                </c:pt>
                <c:pt idx="33161">
                  <c:v>1381860000</c:v>
                </c:pt>
                <c:pt idx="33162">
                  <c:v>1381863600</c:v>
                </c:pt>
                <c:pt idx="33163">
                  <c:v>1381867200</c:v>
                </c:pt>
                <c:pt idx="33164">
                  <c:v>1381870800</c:v>
                </c:pt>
                <c:pt idx="33165">
                  <c:v>1381874400</c:v>
                </c:pt>
                <c:pt idx="33166">
                  <c:v>1381878000</c:v>
                </c:pt>
                <c:pt idx="33167">
                  <c:v>1381881600</c:v>
                </c:pt>
                <c:pt idx="33168">
                  <c:v>1381885200</c:v>
                </c:pt>
                <c:pt idx="33169">
                  <c:v>1381888800</c:v>
                </c:pt>
                <c:pt idx="33170">
                  <c:v>1381892400</c:v>
                </c:pt>
                <c:pt idx="33171">
                  <c:v>1381896000</c:v>
                </c:pt>
                <c:pt idx="33172">
                  <c:v>1381899600</c:v>
                </c:pt>
                <c:pt idx="33173">
                  <c:v>1381903200</c:v>
                </c:pt>
                <c:pt idx="33174">
                  <c:v>1381906800</c:v>
                </c:pt>
                <c:pt idx="33175">
                  <c:v>1381910400</c:v>
                </c:pt>
                <c:pt idx="33176">
                  <c:v>1381914000</c:v>
                </c:pt>
                <c:pt idx="33177">
                  <c:v>1381917600</c:v>
                </c:pt>
                <c:pt idx="33178">
                  <c:v>1381921200</c:v>
                </c:pt>
                <c:pt idx="33179">
                  <c:v>1381924800</c:v>
                </c:pt>
                <c:pt idx="33180">
                  <c:v>1381928400</c:v>
                </c:pt>
                <c:pt idx="33181">
                  <c:v>1381932000</c:v>
                </c:pt>
                <c:pt idx="33182">
                  <c:v>1381935600</c:v>
                </c:pt>
                <c:pt idx="33183">
                  <c:v>1381939200</c:v>
                </c:pt>
                <c:pt idx="33184">
                  <c:v>1381942800</c:v>
                </c:pt>
                <c:pt idx="33185">
                  <c:v>1381946400</c:v>
                </c:pt>
                <c:pt idx="33186">
                  <c:v>1381950000</c:v>
                </c:pt>
                <c:pt idx="33187">
                  <c:v>1381953600</c:v>
                </c:pt>
                <c:pt idx="33188">
                  <c:v>1381957200</c:v>
                </c:pt>
                <c:pt idx="33189">
                  <c:v>1381960800</c:v>
                </c:pt>
                <c:pt idx="33190">
                  <c:v>1381964400</c:v>
                </c:pt>
                <c:pt idx="33191">
                  <c:v>1381968000</c:v>
                </c:pt>
                <c:pt idx="33192">
                  <c:v>1381971600</c:v>
                </c:pt>
                <c:pt idx="33193">
                  <c:v>1381975200</c:v>
                </c:pt>
                <c:pt idx="33194">
                  <c:v>1381978800</c:v>
                </c:pt>
                <c:pt idx="33195">
                  <c:v>1381982400</c:v>
                </c:pt>
                <c:pt idx="33196">
                  <c:v>1381986000</c:v>
                </c:pt>
                <c:pt idx="33197">
                  <c:v>1381989600</c:v>
                </c:pt>
                <c:pt idx="33198">
                  <c:v>1381993200</c:v>
                </c:pt>
                <c:pt idx="33199">
                  <c:v>1381996800</c:v>
                </c:pt>
                <c:pt idx="33200">
                  <c:v>1382000400</c:v>
                </c:pt>
                <c:pt idx="33201">
                  <c:v>1382004000</c:v>
                </c:pt>
                <c:pt idx="33202">
                  <c:v>1382007600</c:v>
                </c:pt>
                <c:pt idx="33203">
                  <c:v>1382011200</c:v>
                </c:pt>
                <c:pt idx="33204">
                  <c:v>1382014800</c:v>
                </c:pt>
                <c:pt idx="33205">
                  <c:v>1382018400</c:v>
                </c:pt>
                <c:pt idx="33206">
                  <c:v>1382022000</c:v>
                </c:pt>
                <c:pt idx="33207">
                  <c:v>1382025600</c:v>
                </c:pt>
                <c:pt idx="33208">
                  <c:v>1382029200</c:v>
                </c:pt>
                <c:pt idx="33209">
                  <c:v>1382032800</c:v>
                </c:pt>
                <c:pt idx="33210">
                  <c:v>1382036400</c:v>
                </c:pt>
                <c:pt idx="33211">
                  <c:v>1382040000</c:v>
                </c:pt>
                <c:pt idx="33212">
                  <c:v>1382043600</c:v>
                </c:pt>
                <c:pt idx="33213">
                  <c:v>1382047200</c:v>
                </c:pt>
                <c:pt idx="33214">
                  <c:v>1382050800</c:v>
                </c:pt>
                <c:pt idx="33215">
                  <c:v>1382054400</c:v>
                </c:pt>
                <c:pt idx="33216">
                  <c:v>1382058000</c:v>
                </c:pt>
                <c:pt idx="33217">
                  <c:v>1382061600</c:v>
                </c:pt>
                <c:pt idx="33218">
                  <c:v>1382065200</c:v>
                </c:pt>
                <c:pt idx="33219">
                  <c:v>1382068800</c:v>
                </c:pt>
                <c:pt idx="33220">
                  <c:v>1382072400</c:v>
                </c:pt>
                <c:pt idx="33221">
                  <c:v>1382076000</c:v>
                </c:pt>
                <c:pt idx="33222">
                  <c:v>1382079600</c:v>
                </c:pt>
                <c:pt idx="33223">
                  <c:v>1382083200</c:v>
                </c:pt>
                <c:pt idx="33224">
                  <c:v>1382086800</c:v>
                </c:pt>
                <c:pt idx="33225">
                  <c:v>1382090400</c:v>
                </c:pt>
                <c:pt idx="33226">
                  <c:v>1382094000</c:v>
                </c:pt>
                <c:pt idx="33227">
                  <c:v>1382097600</c:v>
                </c:pt>
                <c:pt idx="33228">
                  <c:v>1382101200</c:v>
                </c:pt>
                <c:pt idx="33229">
                  <c:v>1382104800</c:v>
                </c:pt>
                <c:pt idx="33230">
                  <c:v>1382108400</c:v>
                </c:pt>
                <c:pt idx="33231">
                  <c:v>1382112000</c:v>
                </c:pt>
                <c:pt idx="33232">
                  <c:v>1382115600</c:v>
                </c:pt>
                <c:pt idx="33233">
                  <c:v>1382119200</c:v>
                </c:pt>
                <c:pt idx="33234">
                  <c:v>1382122800</c:v>
                </c:pt>
                <c:pt idx="33235">
                  <c:v>1382126400</c:v>
                </c:pt>
                <c:pt idx="33236">
                  <c:v>1382130000</c:v>
                </c:pt>
                <c:pt idx="33237">
                  <c:v>1382133600</c:v>
                </c:pt>
                <c:pt idx="33238">
                  <c:v>1382137200</c:v>
                </c:pt>
                <c:pt idx="33239">
                  <c:v>1382140800</c:v>
                </c:pt>
                <c:pt idx="33240">
                  <c:v>1382144400</c:v>
                </c:pt>
                <c:pt idx="33241">
                  <c:v>1382148000</c:v>
                </c:pt>
                <c:pt idx="33242">
                  <c:v>1382151600</c:v>
                </c:pt>
                <c:pt idx="33243">
                  <c:v>1382155200</c:v>
                </c:pt>
                <c:pt idx="33244">
                  <c:v>1382158800</c:v>
                </c:pt>
                <c:pt idx="33245">
                  <c:v>1382162400</c:v>
                </c:pt>
                <c:pt idx="33246">
                  <c:v>1382166000</c:v>
                </c:pt>
                <c:pt idx="33247">
                  <c:v>1382169600</c:v>
                </c:pt>
                <c:pt idx="33248">
                  <c:v>1382173200</c:v>
                </c:pt>
                <c:pt idx="33249">
                  <c:v>1382176800</c:v>
                </c:pt>
                <c:pt idx="33250">
                  <c:v>1382180400</c:v>
                </c:pt>
                <c:pt idx="33251">
                  <c:v>1382184000</c:v>
                </c:pt>
                <c:pt idx="33252">
                  <c:v>1382187600</c:v>
                </c:pt>
                <c:pt idx="33253">
                  <c:v>1382191200</c:v>
                </c:pt>
                <c:pt idx="33254">
                  <c:v>1382194800</c:v>
                </c:pt>
                <c:pt idx="33255">
                  <c:v>1382198400</c:v>
                </c:pt>
                <c:pt idx="33256">
                  <c:v>1382202000</c:v>
                </c:pt>
                <c:pt idx="33257">
                  <c:v>1382205600</c:v>
                </c:pt>
                <c:pt idx="33258">
                  <c:v>1382209200</c:v>
                </c:pt>
                <c:pt idx="33259">
                  <c:v>1382212800</c:v>
                </c:pt>
                <c:pt idx="33260">
                  <c:v>1382216400</c:v>
                </c:pt>
                <c:pt idx="33261">
                  <c:v>1382220000</c:v>
                </c:pt>
                <c:pt idx="33262">
                  <c:v>1382223600</c:v>
                </c:pt>
                <c:pt idx="33263">
                  <c:v>1382227200</c:v>
                </c:pt>
                <c:pt idx="33264">
                  <c:v>1382230800</c:v>
                </c:pt>
                <c:pt idx="33265">
                  <c:v>1382234400</c:v>
                </c:pt>
                <c:pt idx="33266">
                  <c:v>1382238000</c:v>
                </c:pt>
                <c:pt idx="33267">
                  <c:v>1382241600</c:v>
                </c:pt>
                <c:pt idx="33268">
                  <c:v>1382245200</c:v>
                </c:pt>
                <c:pt idx="33269">
                  <c:v>1382248800</c:v>
                </c:pt>
                <c:pt idx="33270">
                  <c:v>1382252400</c:v>
                </c:pt>
                <c:pt idx="33271">
                  <c:v>1382256000</c:v>
                </c:pt>
                <c:pt idx="33272">
                  <c:v>1382259600</c:v>
                </c:pt>
                <c:pt idx="33273">
                  <c:v>1382263200</c:v>
                </c:pt>
                <c:pt idx="33274">
                  <c:v>1382266800</c:v>
                </c:pt>
                <c:pt idx="33275">
                  <c:v>1382270400</c:v>
                </c:pt>
                <c:pt idx="33276">
                  <c:v>1382274000</c:v>
                </c:pt>
                <c:pt idx="33277">
                  <c:v>1382277600</c:v>
                </c:pt>
                <c:pt idx="33278">
                  <c:v>1382281200</c:v>
                </c:pt>
                <c:pt idx="33279">
                  <c:v>1382284800</c:v>
                </c:pt>
                <c:pt idx="33280">
                  <c:v>1382288400</c:v>
                </c:pt>
                <c:pt idx="33281">
                  <c:v>1382292000</c:v>
                </c:pt>
                <c:pt idx="33282">
                  <c:v>1382295600</c:v>
                </c:pt>
                <c:pt idx="33283">
                  <c:v>1382299200</c:v>
                </c:pt>
                <c:pt idx="33284">
                  <c:v>1382302800</c:v>
                </c:pt>
                <c:pt idx="33285">
                  <c:v>1382306400</c:v>
                </c:pt>
                <c:pt idx="33286">
                  <c:v>1382310000</c:v>
                </c:pt>
                <c:pt idx="33287">
                  <c:v>1382313600</c:v>
                </c:pt>
                <c:pt idx="33288">
                  <c:v>1382317200</c:v>
                </c:pt>
                <c:pt idx="33289">
                  <c:v>1382320800</c:v>
                </c:pt>
                <c:pt idx="33290">
                  <c:v>1382324400</c:v>
                </c:pt>
                <c:pt idx="33291">
                  <c:v>1382328000</c:v>
                </c:pt>
                <c:pt idx="33292">
                  <c:v>1382331600</c:v>
                </c:pt>
                <c:pt idx="33293">
                  <c:v>1382335200</c:v>
                </c:pt>
                <c:pt idx="33294">
                  <c:v>1382338800</c:v>
                </c:pt>
                <c:pt idx="33295">
                  <c:v>1382342400</c:v>
                </c:pt>
                <c:pt idx="33296">
                  <c:v>1382346000</c:v>
                </c:pt>
                <c:pt idx="33297">
                  <c:v>1382349600</c:v>
                </c:pt>
                <c:pt idx="33298">
                  <c:v>1382353200</c:v>
                </c:pt>
                <c:pt idx="33299">
                  <c:v>1382356800</c:v>
                </c:pt>
                <c:pt idx="33300">
                  <c:v>1382360400</c:v>
                </c:pt>
                <c:pt idx="33301">
                  <c:v>1382364000</c:v>
                </c:pt>
                <c:pt idx="33302">
                  <c:v>1382367600</c:v>
                </c:pt>
                <c:pt idx="33303">
                  <c:v>1382371200</c:v>
                </c:pt>
                <c:pt idx="33304">
                  <c:v>1382374800</c:v>
                </c:pt>
                <c:pt idx="33305">
                  <c:v>1382378400</c:v>
                </c:pt>
                <c:pt idx="33306">
                  <c:v>1382382000</c:v>
                </c:pt>
                <c:pt idx="33307">
                  <c:v>1382385600</c:v>
                </c:pt>
                <c:pt idx="33308">
                  <c:v>1382389200</c:v>
                </c:pt>
                <c:pt idx="33309">
                  <c:v>1382392800</c:v>
                </c:pt>
                <c:pt idx="33310">
                  <c:v>1382396400</c:v>
                </c:pt>
                <c:pt idx="33311">
                  <c:v>1382400000</c:v>
                </c:pt>
                <c:pt idx="33312">
                  <c:v>1382403600</c:v>
                </c:pt>
                <c:pt idx="33313">
                  <c:v>1382407200</c:v>
                </c:pt>
                <c:pt idx="33314">
                  <c:v>1382410800</c:v>
                </c:pt>
                <c:pt idx="33315">
                  <c:v>1382414400</c:v>
                </c:pt>
                <c:pt idx="33316">
                  <c:v>1382418000</c:v>
                </c:pt>
                <c:pt idx="33317">
                  <c:v>1382421600</c:v>
                </c:pt>
                <c:pt idx="33318">
                  <c:v>1382425200</c:v>
                </c:pt>
                <c:pt idx="33319">
                  <c:v>1382428800</c:v>
                </c:pt>
                <c:pt idx="33320">
                  <c:v>1382432400</c:v>
                </c:pt>
                <c:pt idx="33321">
                  <c:v>1382436000</c:v>
                </c:pt>
                <c:pt idx="33322">
                  <c:v>1382439600</c:v>
                </c:pt>
                <c:pt idx="33323">
                  <c:v>1382443200</c:v>
                </c:pt>
                <c:pt idx="33324">
                  <c:v>1382446800</c:v>
                </c:pt>
                <c:pt idx="33325">
                  <c:v>1382450400</c:v>
                </c:pt>
                <c:pt idx="33326">
                  <c:v>1382454000</c:v>
                </c:pt>
                <c:pt idx="33327">
                  <c:v>1382457600</c:v>
                </c:pt>
                <c:pt idx="33328">
                  <c:v>1382461200</c:v>
                </c:pt>
                <c:pt idx="33329">
                  <c:v>1382464800</c:v>
                </c:pt>
                <c:pt idx="33330">
                  <c:v>1382468400</c:v>
                </c:pt>
                <c:pt idx="33331">
                  <c:v>1382472000</c:v>
                </c:pt>
                <c:pt idx="33332">
                  <c:v>1382475600</c:v>
                </c:pt>
                <c:pt idx="33333">
                  <c:v>1382479200</c:v>
                </c:pt>
                <c:pt idx="33334">
                  <c:v>1382482800</c:v>
                </c:pt>
                <c:pt idx="33335">
                  <c:v>1382486400</c:v>
                </c:pt>
                <c:pt idx="33336">
                  <c:v>1382490000</c:v>
                </c:pt>
                <c:pt idx="33337">
                  <c:v>1382493600</c:v>
                </c:pt>
                <c:pt idx="33338">
                  <c:v>1382497200</c:v>
                </c:pt>
                <c:pt idx="33339">
                  <c:v>1382500800</c:v>
                </c:pt>
                <c:pt idx="33340">
                  <c:v>1382504400</c:v>
                </c:pt>
                <c:pt idx="33341">
                  <c:v>1382508000</c:v>
                </c:pt>
                <c:pt idx="33342">
                  <c:v>1382511600</c:v>
                </c:pt>
                <c:pt idx="33343">
                  <c:v>1382515200</c:v>
                </c:pt>
                <c:pt idx="33344">
                  <c:v>1382518800</c:v>
                </c:pt>
                <c:pt idx="33345">
                  <c:v>1382522400</c:v>
                </c:pt>
                <c:pt idx="33346">
                  <c:v>1382526000</c:v>
                </c:pt>
                <c:pt idx="33347">
                  <c:v>1382529600</c:v>
                </c:pt>
                <c:pt idx="33348">
                  <c:v>1382533200</c:v>
                </c:pt>
                <c:pt idx="33349">
                  <c:v>1382536800</c:v>
                </c:pt>
                <c:pt idx="33350">
                  <c:v>1382540400</c:v>
                </c:pt>
                <c:pt idx="33351">
                  <c:v>1382544000</c:v>
                </c:pt>
                <c:pt idx="33352">
                  <c:v>1382547600</c:v>
                </c:pt>
                <c:pt idx="33353">
                  <c:v>1382551200</c:v>
                </c:pt>
                <c:pt idx="33354">
                  <c:v>1382554800</c:v>
                </c:pt>
                <c:pt idx="33355">
                  <c:v>1382558400</c:v>
                </c:pt>
                <c:pt idx="33356">
                  <c:v>1382562000</c:v>
                </c:pt>
                <c:pt idx="33357">
                  <c:v>1382565600</c:v>
                </c:pt>
                <c:pt idx="33358">
                  <c:v>1382569200</c:v>
                </c:pt>
                <c:pt idx="33359">
                  <c:v>1382572800</c:v>
                </c:pt>
                <c:pt idx="33360">
                  <c:v>1382576400</c:v>
                </c:pt>
                <c:pt idx="33361">
                  <c:v>1382580000</c:v>
                </c:pt>
                <c:pt idx="33362">
                  <c:v>1382583600</c:v>
                </c:pt>
                <c:pt idx="33363">
                  <c:v>1382587200</c:v>
                </c:pt>
                <c:pt idx="33364">
                  <c:v>1382590800</c:v>
                </c:pt>
                <c:pt idx="33365">
                  <c:v>1382594400</c:v>
                </c:pt>
                <c:pt idx="33366">
                  <c:v>1382598000</c:v>
                </c:pt>
                <c:pt idx="33367">
                  <c:v>1382601600</c:v>
                </c:pt>
                <c:pt idx="33368">
                  <c:v>1382605200</c:v>
                </c:pt>
                <c:pt idx="33369">
                  <c:v>1382608800</c:v>
                </c:pt>
                <c:pt idx="33370">
                  <c:v>1382612400</c:v>
                </c:pt>
                <c:pt idx="33371">
                  <c:v>1382616000</c:v>
                </c:pt>
                <c:pt idx="33372">
                  <c:v>1382619600</c:v>
                </c:pt>
                <c:pt idx="33373">
                  <c:v>1382623200</c:v>
                </c:pt>
                <c:pt idx="33374">
                  <c:v>1382626800</c:v>
                </c:pt>
                <c:pt idx="33375">
                  <c:v>1382630400</c:v>
                </c:pt>
                <c:pt idx="33376">
                  <c:v>1382634000</c:v>
                </c:pt>
                <c:pt idx="33377">
                  <c:v>1382637600</c:v>
                </c:pt>
                <c:pt idx="33378">
                  <c:v>1382641200</c:v>
                </c:pt>
                <c:pt idx="33379">
                  <c:v>1382644800</c:v>
                </c:pt>
                <c:pt idx="33380">
                  <c:v>1382648400</c:v>
                </c:pt>
                <c:pt idx="33381">
                  <c:v>1382652000</c:v>
                </c:pt>
                <c:pt idx="33382">
                  <c:v>1382655600</c:v>
                </c:pt>
                <c:pt idx="33383">
                  <c:v>1382659200</c:v>
                </c:pt>
                <c:pt idx="33384">
                  <c:v>1382662800</c:v>
                </c:pt>
                <c:pt idx="33385">
                  <c:v>1382666400</c:v>
                </c:pt>
                <c:pt idx="33386">
                  <c:v>1382670000</c:v>
                </c:pt>
                <c:pt idx="33387">
                  <c:v>1382673600</c:v>
                </c:pt>
                <c:pt idx="33388">
                  <c:v>1382677200</c:v>
                </c:pt>
                <c:pt idx="33389">
                  <c:v>1382680800</c:v>
                </c:pt>
                <c:pt idx="33390">
                  <c:v>1382684400</c:v>
                </c:pt>
                <c:pt idx="33391">
                  <c:v>1382688000</c:v>
                </c:pt>
                <c:pt idx="33392">
                  <c:v>1382691600</c:v>
                </c:pt>
                <c:pt idx="33393">
                  <c:v>1382695200</c:v>
                </c:pt>
                <c:pt idx="33394">
                  <c:v>1382698800</c:v>
                </c:pt>
                <c:pt idx="33395">
                  <c:v>1382702400</c:v>
                </c:pt>
                <c:pt idx="33396">
                  <c:v>1382706000</c:v>
                </c:pt>
                <c:pt idx="33397">
                  <c:v>1382709600</c:v>
                </c:pt>
                <c:pt idx="33398">
                  <c:v>1382713200</c:v>
                </c:pt>
                <c:pt idx="33399">
                  <c:v>1382716800</c:v>
                </c:pt>
                <c:pt idx="33400">
                  <c:v>1382720400</c:v>
                </c:pt>
                <c:pt idx="33401">
                  <c:v>1382724000</c:v>
                </c:pt>
                <c:pt idx="33402">
                  <c:v>1382727600</c:v>
                </c:pt>
                <c:pt idx="33403">
                  <c:v>1382731200</c:v>
                </c:pt>
                <c:pt idx="33404">
                  <c:v>1382734800</c:v>
                </c:pt>
                <c:pt idx="33405">
                  <c:v>1382738400</c:v>
                </c:pt>
                <c:pt idx="33406">
                  <c:v>1382742000</c:v>
                </c:pt>
                <c:pt idx="33407">
                  <c:v>1382745600</c:v>
                </c:pt>
                <c:pt idx="33408">
                  <c:v>1382749200</c:v>
                </c:pt>
                <c:pt idx="33409">
                  <c:v>1382752800</c:v>
                </c:pt>
                <c:pt idx="33410">
                  <c:v>1382756400</c:v>
                </c:pt>
                <c:pt idx="33411">
                  <c:v>1382760000</c:v>
                </c:pt>
                <c:pt idx="33412">
                  <c:v>1382763600</c:v>
                </c:pt>
                <c:pt idx="33413">
                  <c:v>1382767200</c:v>
                </c:pt>
                <c:pt idx="33414">
                  <c:v>1382770800</c:v>
                </c:pt>
                <c:pt idx="33415">
                  <c:v>1382774400</c:v>
                </c:pt>
                <c:pt idx="33416">
                  <c:v>1382778000</c:v>
                </c:pt>
                <c:pt idx="33417">
                  <c:v>1382781600</c:v>
                </c:pt>
                <c:pt idx="33418">
                  <c:v>1382785200</c:v>
                </c:pt>
                <c:pt idx="33419">
                  <c:v>1382788800</c:v>
                </c:pt>
                <c:pt idx="33420">
                  <c:v>1382792400</c:v>
                </c:pt>
                <c:pt idx="33421">
                  <c:v>1382796000</c:v>
                </c:pt>
                <c:pt idx="33422">
                  <c:v>1382799600</c:v>
                </c:pt>
                <c:pt idx="33423">
                  <c:v>1382803200</c:v>
                </c:pt>
                <c:pt idx="33424">
                  <c:v>1382806800</c:v>
                </c:pt>
                <c:pt idx="33425">
                  <c:v>1382810400</c:v>
                </c:pt>
                <c:pt idx="33426">
                  <c:v>1382814000</c:v>
                </c:pt>
                <c:pt idx="33427">
                  <c:v>1382817600</c:v>
                </c:pt>
                <c:pt idx="33428">
                  <c:v>1382821200</c:v>
                </c:pt>
                <c:pt idx="33429">
                  <c:v>1382824800</c:v>
                </c:pt>
                <c:pt idx="33430">
                  <c:v>1382828400</c:v>
                </c:pt>
                <c:pt idx="33431">
                  <c:v>1382832000</c:v>
                </c:pt>
                <c:pt idx="33432">
                  <c:v>1382835600</c:v>
                </c:pt>
                <c:pt idx="33433">
                  <c:v>1382839200</c:v>
                </c:pt>
                <c:pt idx="33434">
                  <c:v>1382842800</c:v>
                </c:pt>
                <c:pt idx="33435">
                  <c:v>1382846400</c:v>
                </c:pt>
                <c:pt idx="33436">
                  <c:v>1382850000</c:v>
                </c:pt>
                <c:pt idx="33437">
                  <c:v>1382853600</c:v>
                </c:pt>
                <c:pt idx="33438">
                  <c:v>1382857200</c:v>
                </c:pt>
                <c:pt idx="33439">
                  <c:v>1382860800</c:v>
                </c:pt>
                <c:pt idx="33440">
                  <c:v>1382864400</c:v>
                </c:pt>
                <c:pt idx="33441">
                  <c:v>1382868000</c:v>
                </c:pt>
                <c:pt idx="33442">
                  <c:v>1382871600</c:v>
                </c:pt>
                <c:pt idx="33443">
                  <c:v>1382875200</c:v>
                </c:pt>
                <c:pt idx="33444">
                  <c:v>1382878800</c:v>
                </c:pt>
                <c:pt idx="33445">
                  <c:v>1382882400</c:v>
                </c:pt>
                <c:pt idx="33446">
                  <c:v>1382886000</c:v>
                </c:pt>
                <c:pt idx="33447">
                  <c:v>1382889600</c:v>
                </c:pt>
                <c:pt idx="33448">
                  <c:v>1382893200</c:v>
                </c:pt>
                <c:pt idx="33449">
                  <c:v>1382896800</c:v>
                </c:pt>
                <c:pt idx="33450">
                  <c:v>1382900400</c:v>
                </c:pt>
                <c:pt idx="33451">
                  <c:v>1382904000</c:v>
                </c:pt>
                <c:pt idx="33452">
                  <c:v>1382907600</c:v>
                </c:pt>
                <c:pt idx="33453">
                  <c:v>1382911200</c:v>
                </c:pt>
                <c:pt idx="33454">
                  <c:v>1382914800</c:v>
                </c:pt>
                <c:pt idx="33455">
                  <c:v>1382918400</c:v>
                </c:pt>
                <c:pt idx="33456">
                  <c:v>1382922000</c:v>
                </c:pt>
                <c:pt idx="33457">
                  <c:v>1382925600</c:v>
                </c:pt>
                <c:pt idx="33458">
                  <c:v>1382929200</c:v>
                </c:pt>
                <c:pt idx="33459">
                  <c:v>1382932800</c:v>
                </c:pt>
                <c:pt idx="33460">
                  <c:v>1382936400</c:v>
                </c:pt>
                <c:pt idx="33461">
                  <c:v>1382940000</c:v>
                </c:pt>
                <c:pt idx="33462">
                  <c:v>1382943600</c:v>
                </c:pt>
                <c:pt idx="33463">
                  <c:v>1382947200</c:v>
                </c:pt>
                <c:pt idx="33464">
                  <c:v>1382950800</c:v>
                </c:pt>
                <c:pt idx="33465">
                  <c:v>1382954400</c:v>
                </c:pt>
                <c:pt idx="33466">
                  <c:v>1382958000</c:v>
                </c:pt>
                <c:pt idx="33467">
                  <c:v>1382961600</c:v>
                </c:pt>
                <c:pt idx="33468">
                  <c:v>1382965200</c:v>
                </c:pt>
                <c:pt idx="33469">
                  <c:v>1382968800</c:v>
                </c:pt>
                <c:pt idx="33470">
                  <c:v>1382972400</c:v>
                </c:pt>
                <c:pt idx="33471">
                  <c:v>1382976000</c:v>
                </c:pt>
                <c:pt idx="33472">
                  <c:v>1382979600</c:v>
                </c:pt>
                <c:pt idx="33473">
                  <c:v>1382983200</c:v>
                </c:pt>
                <c:pt idx="33474">
                  <c:v>1382986800</c:v>
                </c:pt>
                <c:pt idx="33475">
                  <c:v>1382990400</c:v>
                </c:pt>
                <c:pt idx="33476">
                  <c:v>1382994000</c:v>
                </c:pt>
                <c:pt idx="33477">
                  <c:v>1382997600</c:v>
                </c:pt>
                <c:pt idx="33478">
                  <c:v>1383001200</c:v>
                </c:pt>
                <c:pt idx="33479">
                  <c:v>1383004800</c:v>
                </c:pt>
                <c:pt idx="33480">
                  <c:v>1383008400</c:v>
                </c:pt>
                <c:pt idx="33481">
                  <c:v>1383012000</c:v>
                </c:pt>
                <c:pt idx="33482">
                  <c:v>1383015600</c:v>
                </c:pt>
                <c:pt idx="33483">
                  <c:v>1383019200</c:v>
                </c:pt>
                <c:pt idx="33484">
                  <c:v>1383022800</c:v>
                </c:pt>
                <c:pt idx="33485">
                  <c:v>1383026400</c:v>
                </c:pt>
                <c:pt idx="33486">
                  <c:v>1383030000</c:v>
                </c:pt>
                <c:pt idx="33487">
                  <c:v>1383033600</c:v>
                </c:pt>
                <c:pt idx="33488">
                  <c:v>1383037200</c:v>
                </c:pt>
                <c:pt idx="33489">
                  <c:v>1383040800</c:v>
                </c:pt>
                <c:pt idx="33490">
                  <c:v>1383044400</c:v>
                </c:pt>
                <c:pt idx="33491">
                  <c:v>1383048000</c:v>
                </c:pt>
                <c:pt idx="33492">
                  <c:v>1383051600</c:v>
                </c:pt>
                <c:pt idx="33493">
                  <c:v>1383055200</c:v>
                </c:pt>
                <c:pt idx="33494">
                  <c:v>1383058800</c:v>
                </c:pt>
                <c:pt idx="33495">
                  <c:v>1383062400</c:v>
                </c:pt>
                <c:pt idx="33496">
                  <c:v>1383066000</c:v>
                </c:pt>
                <c:pt idx="33497">
                  <c:v>1383069600</c:v>
                </c:pt>
                <c:pt idx="33498">
                  <c:v>1383073200</c:v>
                </c:pt>
                <c:pt idx="33499">
                  <c:v>1383076800</c:v>
                </c:pt>
                <c:pt idx="33500">
                  <c:v>1383080400</c:v>
                </c:pt>
                <c:pt idx="33501">
                  <c:v>1383084000</c:v>
                </c:pt>
                <c:pt idx="33502">
                  <c:v>1383087600</c:v>
                </c:pt>
                <c:pt idx="33503">
                  <c:v>1383091200</c:v>
                </c:pt>
                <c:pt idx="33504">
                  <c:v>1383094800</c:v>
                </c:pt>
                <c:pt idx="33505">
                  <c:v>1383098400</c:v>
                </c:pt>
                <c:pt idx="33506">
                  <c:v>1383102000</c:v>
                </c:pt>
                <c:pt idx="33507">
                  <c:v>1383105600</c:v>
                </c:pt>
                <c:pt idx="33508">
                  <c:v>1383109200</c:v>
                </c:pt>
                <c:pt idx="33509">
                  <c:v>1383112800</c:v>
                </c:pt>
                <c:pt idx="33510">
                  <c:v>1383116400</c:v>
                </c:pt>
                <c:pt idx="33511">
                  <c:v>1383120000</c:v>
                </c:pt>
                <c:pt idx="33512">
                  <c:v>1383123600</c:v>
                </c:pt>
                <c:pt idx="33513">
                  <c:v>1383127200</c:v>
                </c:pt>
                <c:pt idx="33514">
                  <c:v>1383130800</c:v>
                </c:pt>
                <c:pt idx="33515">
                  <c:v>1383134400</c:v>
                </c:pt>
                <c:pt idx="33516">
                  <c:v>1383138000</c:v>
                </c:pt>
                <c:pt idx="33517">
                  <c:v>1383141600</c:v>
                </c:pt>
                <c:pt idx="33518">
                  <c:v>1383145200</c:v>
                </c:pt>
                <c:pt idx="33519">
                  <c:v>1383148800</c:v>
                </c:pt>
                <c:pt idx="33520">
                  <c:v>1383152400</c:v>
                </c:pt>
                <c:pt idx="33521">
                  <c:v>1383156000</c:v>
                </c:pt>
                <c:pt idx="33522">
                  <c:v>1383159600</c:v>
                </c:pt>
                <c:pt idx="33523">
                  <c:v>1383163200</c:v>
                </c:pt>
                <c:pt idx="33524">
                  <c:v>1383166800</c:v>
                </c:pt>
                <c:pt idx="33525">
                  <c:v>1383170400</c:v>
                </c:pt>
                <c:pt idx="33526">
                  <c:v>1383174000</c:v>
                </c:pt>
                <c:pt idx="33527">
                  <c:v>1383177600</c:v>
                </c:pt>
                <c:pt idx="33528">
                  <c:v>1383181200</c:v>
                </c:pt>
                <c:pt idx="33529">
                  <c:v>1383184800</c:v>
                </c:pt>
                <c:pt idx="33530">
                  <c:v>1383188400</c:v>
                </c:pt>
                <c:pt idx="33531">
                  <c:v>1383192000</c:v>
                </c:pt>
                <c:pt idx="33532">
                  <c:v>1383195600</c:v>
                </c:pt>
                <c:pt idx="33533">
                  <c:v>1383199200</c:v>
                </c:pt>
                <c:pt idx="33534">
                  <c:v>1383202800</c:v>
                </c:pt>
                <c:pt idx="33535">
                  <c:v>1383206400</c:v>
                </c:pt>
                <c:pt idx="33536">
                  <c:v>1383210000</c:v>
                </c:pt>
                <c:pt idx="33537">
                  <c:v>1383213600</c:v>
                </c:pt>
                <c:pt idx="33538">
                  <c:v>1383217200</c:v>
                </c:pt>
                <c:pt idx="33539">
                  <c:v>1383220800</c:v>
                </c:pt>
                <c:pt idx="33540">
                  <c:v>1383224400</c:v>
                </c:pt>
                <c:pt idx="33541">
                  <c:v>1383228000</c:v>
                </c:pt>
                <c:pt idx="33542">
                  <c:v>1383231600</c:v>
                </c:pt>
                <c:pt idx="33543">
                  <c:v>1383235200</c:v>
                </c:pt>
                <c:pt idx="33544">
                  <c:v>1383238800</c:v>
                </c:pt>
                <c:pt idx="33545">
                  <c:v>1383242400</c:v>
                </c:pt>
                <c:pt idx="33546">
                  <c:v>1383246000</c:v>
                </c:pt>
                <c:pt idx="33547">
                  <c:v>1383249600</c:v>
                </c:pt>
                <c:pt idx="33548">
                  <c:v>1383253200</c:v>
                </c:pt>
                <c:pt idx="33549">
                  <c:v>1383256800</c:v>
                </c:pt>
                <c:pt idx="33550">
                  <c:v>1383260400</c:v>
                </c:pt>
                <c:pt idx="33551">
                  <c:v>1383264000</c:v>
                </c:pt>
                <c:pt idx="33552">
                  <c:v>1383267600</c:v>
                </c:pt>
                <c:pt idx="33553">
                  <c:v>1383271200</c:v>
                </c:pt>
                <c:pt idx="33554">
                  <c:v>1383274800</c:v>
                </c:pt>
                <c:pt idx="33555">
                  <c:v>1383278400</c:v>
                </c:pt>
                <c:pt idx="33556">
                  <c:v>1383282000</c:v>
                </c:pt>
                <c:pt idx="33557">
                  <c:v>1383285600</c:v>
                </c:pt>
                <c:pt idx="33558">
                  <c:v>1383289200</c:v>
                </c:pt>
                <c:pt idx="33559">
                  <c:v>1383292800</c:v>
                </c:pt>
                <c:pt idx="33560">
                  <c:v>1383296400</c:v>
                </c:pt>
                <c:pt idx="33561">
                  <c:v>1383300000</c:v>
                </c:pt>
                <c:pt idx="33562">
                  <c:v>1383303600</c:v>
                </c:pt>
                <c:pt idx="33563">
                  <c:v>1383307200</c:v>
                </c:pt>
                <c:pt idx="33564">
                  <c:v>1383310800</c:v>
                </c:pt>
                <c:pt idx="33565">
                  <c:v>1383314400</c:v>
                </c:pt>
                <c:pt idx="33566">
                  <c:v>1383318000</c:v>
                </c:pt>
                <c:pt idx="33567">
                  <c:v>1383321600</c:v>
                </c:pt>
                <c:pt idx="33568">
                  <c:v>1383325200</c:v>
                </c:pt>
                <c:pt idx="33569">
                  <c:v>1383328800</c:v>
                </c:pt>
                <c:pt idx="33570">
                  <c:v>1383332400</c:v>
                </c:pt>
                <c:pt idx="33571">
                  <c:v>1383336000</c:v>
                </c:pt>
                <c:pt idx="33572">
                  <c:v>1383339600</c:v>
                </c:pt>
                <c:pt idx="33573">
                  <c:v>1383343200</c:v>
                </c:pt>
                <c:pt idx="33574">
                  <c:v>1383346800</c:v>
                </c:pt>
                <c:pt idx="33575">
                  <c:v>1383350400</c:v>
                </c:pt>
                <c:pt idx="33576">
                  <c:v>1383354000</c:v>
                </c:pt>
                <c:pt idx="33577">
                  <c:v>1383357600</c:v>
                </c:pt>
                <c:pt idx="33578">
                  <c:v>1383361200</c:v>
                </c:pt>
                <c:pt idx="33579">
                  <c:v>1383364800</c:v>
                </c:pt>
                <c:pt idx="33580">
                  <c:v>1383368400</c:v>
                </c:pt>
                <c:pt idx="33581">
                  <c:v>1383372000</c:v>
                </c:pt>
                <c:pt idx="33582">
                  <c:v>1383375600</c:v>
                </c:pt>
                <c:pt idx="33583">
                  <c:v>1383379200</c:v>
                </c:pt>
                <c:pt idx="33584">
                  <c:v>1383382800</c:v>
                </c:pt>
                <c:pt idx="33585">
                  <c:v>1383386400</c:v>
                </c:pt>
                <c:pt idx="33586">
                  <c:v>1383390000</c:v>
                </c:pt>
                <c:pt idx="33587">
                  <c:v>1383393600</c:v>
                </c:pt>
                <c:pt idx="33588">
                  <c:v>1383397200</c:v>
                </c:pt>
                <c:pt idx="33589">
                  <c:v>1383400800</c:v>
                </c:pt>
                <c:pt idx="33590">
                  <c:v>1383404400</c:v>
                </c:pt>
                <c:pt idx="33591">
                  <c:v>1383408000</c:v>
                </c:pt>
                <c:pt idx="33592">
                  <c:v>1383411600</c:v>
                </c:pt>
                <c:pt idx="33593">
                  <c:v>1383415200</c:v>
                </c:pt>
                <c:pt idx="33594">
                  <c:v>1383418800</c:v>
                </c:pt>
                <c:pt idx="33595">
                  <c:v>1383422400</c:v>
                </c:pt>
                <c:pt idx="33596">
                  <c:v>1383426000</c:v>
                </c:pt>
                <c:pt idx="33597">
                  <c:v>1383429600</c:v>
                </c:pt>
                <c:pt idx="33598">
                  <c:v>1383433200</c:v>
                </c:pt>
                <c:pt idx="33599">
                  <c:v>1383436800</c:v>
                </c:pt>
                <c:pt idx="33600">
                  <c:v>1383440400</c:v>
                </c:pt>
                <c:pt idx="33601">
                  <c:v>1383444000</c:v>
                </c:pt>
                <c:pt idx="33602">
                  <c:v>1383447600</c:v>
                </c:pt>
                <c:pt idx="33603">
                  <c:v>1383451200</c:v>
                </c:pt>
                <c:pt idx="33604">
                  <c:v>1383454800</c:v>
                </c:pt>
                <c:pt idx="33605">
                  <c:v>1383458400</c:v>
                </c:pt>
                <c:pt idx="33606">
                  <c:v>1383462000</c:v>
                </c:pt>
                <c:pt idx="33607">
                  <c:v>1383465600</c:v>
                </c:pt>
                <c:pt idx="33608">
                  <c:v>1383469200</c:v>
                </c:pt>
                <c:pt idx="33609">
                  <c:v>1383472800</c:v>
                </c:pt>
                <c:pt idx="33610">
                  <c:v>1383476400</c:v>
                </c:pt>
                <c:pt idx="33611">
                  <c:v>1383480000</c:v>
                </c:pt>
                <c:pt idx="33612">
                  <c:v>1383483600</c:v>
                </c:pt>
                <c:pt idx="33613">
                  <c:v>1383487200</c:v>
                </c:pt>
                <c:pt idx="33614">
                  <c:v>1383490800</c:v>
                </c:pt>
                <c:pt idx="33615">
                  <c:v>1383494400</c:v>
                </c:pt>
                <c:pt idx="33616">
                  <c:v>1383498000</c:v>
                </c:pt>
                <c:pt idx="33617">
                  <c:v>1383501600</c:v>
                </c:pt>
                <c:pt idx="33618">
                  <c:v>1383505200</c:v>
                </c:pt>
                <c:pt idx="33619">
                  <c:v>1383508800</c:v>
                </c:pt>
                <c:pt idx="33620">
                  <c:v>1383512400</c:v>
                </c:pt>
                <c:pt idx="33621">
                  <c:v>1383516000</c:v>
                </c:pt>
                <c:pt idx="33622">
                  <c:v>1383519600</c:v>
                </c:pt>
                <c:pt idx="33623">
                  <c:v>1383523200</c:v>
                </c:pt>
                <c:pt idx="33624">
                  <c:v>1383526800</c:v>
                </c:pt>
                <c:pt idx="33625">
                  <c:v>1383530400</c:v>
                </c:pt>
                <c:pt idx="33626">
                  <c:v>1383534000</c:v>
                </c:pt>
                <c:pt idx="33627">
                  <c:v>1383537600</c:v>
                </c:pt>
                <c:pt idx="33628">
                  <c:v>1383541200</c:v>
                </c:pt>
                <c:pt idx="33629">
                  <c:v>1383544800</c:v>
                </c:pt>
                <c:pt idx="33630">
                  <c:v>1383548400</c:v>
                </c:pt>
                <c:pt idx="33631">
                  <c:v>1383552000</c:v>
                </c:pt>
                <c:pt idx="33632">
                  <c:v>1383555600</c:v>
                </c:pt>
                <c:pt idx="33633">
                  <c:v>1383559200</c:v>
                </c:pt>
                <c:pt idx="33634">
                  <c:v>1383562800</c:v>
                </c:pt>
                <c:pt idx="33635">
                  <c:v>1383566400</c:v>
                </c:pt>
                <c:pt idx="33636">
                  <c:v>1383570000</c:v>
                </c:pt>
                <c:pt idx="33637">
                  <c:v>1383573600</c:v>
                </c:pt>
                <c:pt idx="33638">
                  <c:v>1383577200</c:v>
                </c:pt>
                <c:pt idx="33639">
                  <c:v>1383580800</c:v>
                </c:pt>
                <c:pt idx="33640">
                  <c:v>1383584400</c:v>
                </c:pt>
                <c:pt idx="33641">
                  <c:v>1383588000</c:v>
                </c:pt>
                <c:pt idx="33642">
                  <c:v>1383591600</c:v>
                </c:pt>
                <c:pt idx="33643">
                  <c:v>1383595200</c:v>
                </c:pt>
                <c:pt idx="33644">
                  <c:v>1383598800</c:v>
                </c:pt>
                <c:pt idx="33645">
                  <c:v>1383602400</c:v>
                </c:pt>
                <c:pt idx="33646">
                  <c:v>1383606000</c:v>
                </c:pt>
                <c:pt idx="33647">
                  <c:v>1383609600</c:v>
                </c:pt>
                <c:pt idx="33648">
                  <c:v>1383613200</c:v>
                </c:pt>
                <c:pt idx="33649">
                  <c:v>1383616800</c:v>
                </c:pt>
                <c:pt idx="33650">
                  <c:v>1383620400</c:v>
                </c:pt>
                <c:pt idx="33651">
                  <c:v>1383624000</c:v>
                </c:pt>
                <c:pt idx="33652">
                  <c:v>1383627600</c:v>
                </c:pt>
                <c:pt idx="33653">
                  <c:v>1383631200</c:v>
                </c:pt>
                <c:pt idx="33654">
                  <c:v>1383634800</c:v>
                </c:pt>
                <c:pt idx="33655">
                  <c:v>1383638400</c:v>
                </c:pt>
                <c:pt idx="33656">
                  <c:v>1383642000</c:v>
                </c:pt>
                <c:pt idx="33657">
                  <c:v>1383645600</c:v>
                </c:pt>
                <c:pt idx="33658">
                  <c:v>1383649200</c:v>
                </c:pt>
                <c:pt idx="33659">
                  <c:v>1383652800</c:v>
                </c:pt>
                <c:pt idx="33660">
                  <c:v>1383656400</c:v>
                </c:pt>
                <c:pt idx="33661">
                  <c:v>1383660000</c:v>
                </c:pt>
                <c:pt idx="33662">
                  <c:v>1383663600</c:v>
                </c:pt>
                <c:pt idx="33663">
                  <c:v>1383667200</c:v>
                </c:pt>
                <c:pt idx="33664">
                  <c:v>1383670800</c:v>
                </c:pt>
                <c:pt idx="33665">
                  <c:v>1383674400</c:v>
                </c:pt>
                <c:pt idx="33666">
                  <c:v>1383678000</c:v>
                </c:pt>
                <c:pt idx="33667">
                  <c:v>1383681600</c:v>
                </c:pt>
                <c:pt idx="33668">
                  <c:v>1383685200</c:v>
                </c:pt>
                <c:pt idx="33669">
                  <c:v>1383688800</c:v>
                </c:pt>
                <c:pt idx="33670">
                  <c:v>1383692400</c:v>
                </c:pt>
                <c:pt idx="33671">
                  <c:v>1383696000</c:v>
                </c:pt>
                <c:pt idx="33672">
                  <c:v>1383699600</c:v>
                </c:pt>
                <c:pt idx="33673">
                  <c:v>1383703200</c:v>
                </c:pt>
                <c:pt idx="33674">
                  <c:v>1383706800</c:v>
                </c:pt>
                <c:pt idx="33675">
                  <c:v>1383710400</c:v>
                </c:pt>
                <c:pt idx="33676">
                  <c:v>1383714000</c:v>
                </c:pt>
                <c:pt idx="33677">
                  <c:v>1383717600</c:v>
                </c:pt>
                <c:pt idx="33678">
                  <c:v>1383721200</c:v>
                </c:pt>
                <c:pt idx="33679">
                  <c:v>1383724800</c:v>
                </c:pt>
                <c:pt idx="33680">
                  <c:v>1383728400</c:v>
                </c:pt>
                <c:pt idx="33681">
                  <c:v>1383732000</c:v>
                </c:pt>
                <c:pt idx="33682">
                  <c:v>1383735600</c:v>
                </c:pt>
                <c:pt idx="33683">
                  <c:v>1383739200</c:v>
                </c:pt>
                <c:pt idx="33684">
                  <c:v>1383742800</c:v>
                </c:pt>
                <c:pt idx="33685">
                  <c:v>1383746400</c:v>
                </c:pt>
                <c:pt idx="33686">
                  <c:v>1383750000</c:v>
                </c:pt>
                <c:pt idx="33687">
                  <c:v>1383753600</c:v>
                </c:pt>
                <c:pt idx="33688">
                  <c:v>1383757200</c:v>
                </c:pt>
                <c:pt idx="33689">
                  <c:v>1383760800</c:v>
                </c:pt>
                <c:pt idx="33690">
                  <c:v>1383764400</c:v>
                </c:pt>
                <c:pt idx="33691">
                  <c:v>1383768000</c:v>
                </c:pt>
                <c:pt idx="33692">
                  <c:v>1383771600</c:v>
                </c:pt>
                <c:pt idx="33693">
                  <c:v>1383775200</c:v>
                </c:pt>
                <c:pt idx="33694">
                  <c:v>1383778800</c:v>
                </c:pt>
                <c:pt idx="33695">
                  <c:v>1383782400</c:v>
                </c:pt>
                <c:pt idx="33696">
                  <c:v>1383786000</c:v>
                </c:pt>
                <c:pt idx="33697">
                  <c:v>1383789600</c:v>
                </c:pt>
                <c:pt idx="33698">
                  <c:v>1383793200</c:v>
                </c:pt>
                <c:pt idx="33699">
                  <c:v>1383796800</c:v>
                </c:pt>
                <c:pt idx="33700">
                  <c:v>1383800400</c:v>
                </c:pt>
                <c:pt idx="33701">
                  <c:v>1383804000</c:v>
                </c:pt>
                <c:pt idx="33702">
                  <c:v>1383807600</c:v>
                </c:pt>
                <c:pt idx="33703">
                  <c:v>1383811200</c:v>
                </c:pt>
                <c:pt idx="33704">
                  <c:v>1383814800</c:v>
                </c:pt>
                <c:pt idx="33705">
                  <c:v>1383818400</c:v>
                </c:pt>
                <c:pt idx="33706">
                  <c:v>1383822000</c:v>
                </c:pt>
                <c:pt idx="33707">
                  <c:v>1383825600</c:v>
                </c:pt>
                <c:pt idx="33708">
                  <c:v>1383829200</c:v>
                </c:pt>
                <c:pt idx="33709">
                  <c:v>1383832800</c:v>
                </c:pt>
                <c:pt idx="33710">
                  <c:v>1383836400</c:v>
                </c:pt>
                <c:pt idx="33711">
                  <c:v>1383840000</c:v>
                </c:pt>
                <c:pt idx="33712">
                  <c:v>1383843600</c:v>
                </c:pt>
                <c:pt idx="33713">
                  <c:v>1383847200</c:v>
                </c:pt>
                <c:pt idx="33714">
                  <c:v>1383850800</c:v>
                </c:pt>
                <c:pt idx="33715">
                  <c:v>1383854400</c:v>
                </c:pt>
                <c:pt idx="33716">
                  <c:v>1383858000</c:v>
                </c:pt>
                <c:pt idx="33717">
                  <c:v>1383861600</c:v>
                </c:pt>
                <c:pt idx="33718">
                  <c:v>1383865200</c:v>
                </c:pt>
                <c:pt idx="33719">
                  <c:v>1383868800</c:v>
                </c:pt>
                <c:pt idx="33720">
                  <c:v>1383872400</c:v>
                </c:pt>
                <c:pt idx="33721">
                  <c:v>1383876000</c:v>
                </c:pt>
                <c:pt idx="33722">
                  <c:v>1383879600</c:v>
                </c:pt>
                <c:pt idx="33723">
                  <c:v>1383883200</c:v>
                </c:pt>
                <c:pt idx="33724">
                  <c:v>1383886800</c:v>
                </c:pt>
                <c:pt idx="33725">
                  <c:v>1383890400</c:v>
                </c:pt>
                <c:pt idx="33726">
                  <c:v>1383894000</c:v>
                </c:pt>
                <c:pt idx="33727">
                  <c:v>1383897600</c:v>
                </c:pt>
                <c:pt idx="33728">
                  <c:v>1383901200</c:v>
                </c:pt>
                <c:pt idx="33729">
                  <c:v>1383904800</c:v>
                </c:pt>
                <c:pt idx="33730">
                  <c:v>1383908400</c:v>
                </c:pt>
                <c:pt idx="33731">
                  <c:v>1383912000</c:v>
                </c:pt>
                <c:pt idx="33732">
                  <c:v>1383915600</c:v>
                </c:pt>
                <c:pt idx="33733">
                  <c:v>1383919200</c:v>
                </c:pt>
                <c:pt idx="33734">
                  <c:v>1383922800</c:v>
                </c:pt>
                <c:pt idx="33735">
                  <c:v>1383926400</c:v>
                </c:pt>
                <c:pt idx="33736">
                  <c:v>1383930000</c:v>
                </c:pt>
                <c:pt idx="33737">
                  <c:v>1383933600</c:v>
                </c:pt>
                <c:pt idx="33738">
                  <c:v>1383937200</c:v>
                </c:pt>
                <c:pt idx="33739">
                  <c:v>1383940800</c:v>
                </c:pt>
                <c:pt idx="33740">
                  <c:v>1383944400</c:v>
                </c:pt>
                <c:pt idx="33741">
                  <c:v>1383948000</c:v>
                </c:pt>
                <c:pt idx="33742">
                  <c:v>1383951600</c:v>
                </c:pt>
                <c:pt idx="33743">
                  <c:v>1383955200</c:v>
                </c:pt>
                <c:pt idx="33744">
                  <c:v>1383958800</c:v>
                </c:pt>
                <c:pt idx="33745">
                  <c:v>1383962400</c:v>
                </c:pt>
                <c:pt idx="33746">
                  <c:v>1383966000</c:v>
                </c:pt>
                <c:pt idx="33747">
                  <c:v>1383969600</c:v>
                </c:pt>
                <c:pt idx="33748">
                  <c:v>1383973200</c:v>
                </c:pt>
                <c:pt idx="33749">
                  <c:v>1383976800</c:v>
                </c:pt>
                <c:pt idx="33750">
                  <c:v>1383980400</c:v>
                </c:pt>
                <c:pt idx="33751">
                  <c:v>1383984000</c:v>
                </c:pt>
                <c:pt idx="33752">
                  <c:v>1383987600</c:v>
                </c:pt>
                <c:pt idx="33753">
                  <c:v>1383991200</c:v>
                </c:pt>
                <c:pt idx="33754">
                  <c:v>1383994800</c:v>
                </c:pt>
                <c:pt idx="33755">
                  <c:v>1383998400</c:v>
                </c:pt>
                <c:pt idx="33756">
                  <c:v>1384002000</c:v>
                </c:pt>
                <c:pt idx="33757">
                  <c:v>1384005600</c:v>
                </c:pt>
                <c:pt idx="33758">
                  <c:v>1384009200</c:v>
                </c:pt>
                <c:pt idx="33759">
                  <c:v>1384012800</c:v>
                </c:pt>
                <c:pt idx="33760">
                  <c:v>1384016400</c:v>
                </c:pt>
                <c:pt idx="33761">
                  <c:v>1384020000</c:v>
                </c:pt>
                <c:pt idx="33762">
                  <c:v>1384023600</c:v>
                </c:pt>
                <c:pt idx="33763">
                  <c:v>1384027200</c:v>
                </c:pt>
                <c:pt idx="33764">
                  <c:v>1384030800</c:v>
                </c:pt>
                <c:pt idx="33765">
                  <c:v>1384034400</c:v>
                </c:pt>
                <c:pt idx="33766">
                  <c:v>1384038000</c:v>
                </c:pt>
                <c:pt idx="33767">
                  <c:v>1384041600</c:v>
                </c:pt>
                <c:pt idx="33768">
                  <c:v>1384045200</c:v>
                </c:pt>
                <c:pt idx="33769">
                  <c:v>1384048800</c:v>
                </c:pt>
                <c:pt idx="33770">
                  <c:v>1384052400</c:v>
                </c:pt>
                <c:pt idx="33771">
                  <c:v>1384056000</c:v>
                </c:pt>
                <c:pt idx="33772">
                  <c:v>1384059600</c:v>
                </c:pt>
                <c:pt idx="33773">
                  <c:v>1384063200</c:v>
                </c:pt>
                <c:pt idx="33774">
                  <c:v>1384066800</c:v>
                </c:pt>
                <c:pt idx="33775">
                  <c:v>1384070400</c:v>
                </c:pt>
                <c:pt idx="33776">
                  <c:v>1384074000</c:v>
                </c:pt>
                <c:pt idx="33777">
                  <c:v>1384077600</c:v>
                </c:pt>
                <c:pt idx="33778">
                  <c:v>1384081200</c:v>
                </c:pt>
                <c:pt idx="33779">
                  <c:v>1384084800</c:v>
                </c:pt>
                <c:pt idx="33780">
                  <c:v>1384088400</c:v>
                </c:pt>
                <c:pt idx="33781">
                  <c:v>1384092000</c:v>
                </c:pt>
                <c:pt idx="33782">
                  <c:v>1384095600</c:v>
                </c:pt>
                <c:pt idx="33783">
                  <c:v>1384099200</c:v>
                </c:pt>
                <c:pt idx="33784">
                  <c:v>1384102800</c:v>
                </c:pt>
                <c:pt idx="33785">
                  <c:v>1384106400</c:v>
                </c:pt>
                <c:pt idx="33786">
                  <c:v>1384110000</c:v>
                </c:pt>
                <c:pt idx="33787">
                  <c:v>1384113600</c:v>
                </c:pt>
                <c:pt idx="33788">
                  <c:v>1384117200</c:v>
                </c:pt>
                <c:pt idx="33789">
                  <c:v>1384120800</c:v>
                </c:pt>
                <c:pt idx="33790">
                  <c:v>1384124400</c:v>
                </c:pt>
                <c:pt idx="33791">
                  <c:v>1384128000</c:v>
                </c:pt>
                <c:pt idx="33792">
                  <c:v>1384131600</c:v>
                </c:pt>
                <c:pt idx="33793">
                  <c:v>1384135200</c:v>
                </c:pt>
                <c:pt idx="33794">
                  <c:v>1384138800</c:v>
                </c:pt>
                <c:pt idx="33795">
                  <c:v>1384142400</c:v>
                </c:pt>
                <c:pt idx="33796">
                  <c:v>1384146000</c:v>
                </c:pt>
                <c:pt idx="33797">
                  <c:v>1384149600</c:v>
                </c:pt>
                <c:pt idx="33798">
                  <c:v>1384153200</c:v>
                </c:pt>
                <c:pt idx="33799">
                  <c:v>1384156800</c:v>
                </c:pt>
                <c:pt idx="33800">
                  <c:v>1384160400</c:v>
                </c:pt>
                <c:pt idx="33801">
                  <c:v>1384164000</c:v>
                </c:pt>
                <c:pt idx="33802">
                  <c:v>1384167600</c:v>
                </c:pt>
                <c:pt idx="33803">
                  <c:v>1384171200</c:v>
                </c:pt>
                <c:pt idx="33804">
                  <c:v>1384174800</c:v>
                </c:pt>
                <c:pt idx="33805">
                  <c:v>1384178400</c:v>
                </c:pt>
                <c:pt idx="33806">
                  <c:v>1384182000</c:v>
                </c:pt>
                <c:pt idx="33807">
                  <c:v>1384185600</c:v>
                </c:pt>
                <c:pt idx="33808">
                  <c:v>1384189200</c:v>
                </c:pt>
                <c:pt idx="33809">
                  <c:v>1384192800</c:v>
                </c:pt>
                <c:pt idx="33810">
                  <c:v>1384196400</c:v>
                </c:pt>
                <c:pt idx="33811">
                  <c:v>1384200000</c:v>
                </c:pt>
                <c:pt idx="33812">
                  <c:v>1384203600</c:v>
                </c:pt>
                <c:pt idx="33813">
                  <c:v>1384207200</c:v>
                </c:pt>
                <c:pt idx="33814">
                  <c:v>1384210800</c:v>
                </c:pt>
                <c:pt idx="33815">
                  <c:v>1384214400</c:v>
                </c:pt>
                <c:pt idx="33816">
                  <c:v>1384218000</c:v>
                </c:pt>
                <c:pt idx="33817">
                  <c:v>1384221600</c:v>
                </c:pt>
                <c:pt idx="33818">
                  <c:v>1384225200</c:v>
                </c:pt>
                <c:pt idx="33819">
                  <c:v>1384228800</c:v>
                </c:pt>
                <c:pt idx="33820">
                  <c:v>1384232400</c:v>
                </c:pt>
                <c:pt idx="33821">
                  <c:v>1384236000</c:v>
                </c:pt>
                <c:pt idx="33822">
                  <c:v>1384239600</c:v>
                </c:pt>
                <c:pt idx="33823">
                  <c:v>1384243200</c:v>
                </c:pt>
                <c:pt idx="33824">
                  <c:v>1384246800</c:v>
                </c:pt>
                <c:pt idx="33825">
                  <c:v>1384250400</c:v>
                </c:pt>
                <c:pt idx="33826">
                  <c:v>1384254000</c:v>
                </c:pt>
                <c:pt idx="33827">
                  <c:v>1384257600</c:v>
                </c:pt>
                <c:pt idx="33828">
                  <c:v>1384261200</c:v>
                </c:pt>
                <c:pt idx="33829">
                  <c:v>1384264800</c:v>
                </c:pt>
                <c:pt idx="33830">
                  <c:v>1384268400</c:v>
                </c:pt>
                <c:pt idx="33831">
                  <c:v>1384272000</c:v>
                </c:pt>
                <c:pt idx="33832">
                  <c:v>1384275600</c:v>
                </c:pt>
                <c:pt idx="33833">
                  <c:v>1384279200</c:v>
                </c:pt>
                <c:pt idx="33834">
                  <c:v>1384282800</c:v>
                </c:pt>
                <c:pt idx="33835">
                  <c:v>1384286400</c:v>
                </c:pt>
                <c:pt idx="33836">
                  <c:v>1384290000</c:v>
                </c:pt>
                <c:pt idx="33837">
                  <c:v>1384293600</c:v>
                </c:pt>
                <c:pt idx="33838">
                  <c:v>1384297200</c:v>
                </c:pt>
                <c:pt idx="33839">
                  <c:v>1384300800</c:v>
                </c:pt>
                <c:pt idx="33840">
                  <c:v>1384304400</c:v>
                </c:pt>
                <c:pt idx="33841">
                  <c:v>1384308000</c:v>
                </c:pt>
                <c:pt idx="33842">
                  <c:v>1384311600</c:v>
                </c:pt>
                <c:pt idx="33843">
                  <c:v>1384315200</c:v>
                </c:pt>
                <c:pt idx="33844">
                  <c:v>1384318800</c:v>
                </c:pt>
                <c:pt idx="33845">
                  <c:v>1384322400</c:v>
                </c:pt>
                <c:pt idx="33846">
                  <c:v>1384326000</c:v>
                </c:pt>
                <c:pt idx="33847">
                  <c:v>1384329600</c:v>
                </c:pt>
                <c:pt idx="33848">
                  <c:v>1384333200</c:v>
                </c:pt>
                <c:pt idx="33849">
                  <c:v>1384336800</c:v>
                </c:pt>
                <c:pt idx="33850">
                  <c:v>1384340400</c:v>
                </c:pt>
                <c:pt idx="33851">
                  <c:v>1384344000</c:v>
                </c:pt>
                <c:pt idx="33852">
                  <c:v>1384347600</c:v>
                </c:pt>
                <c:pt idx="33853">
                  <c:v>1384351200</c:v>
                </c:pt>
                <c:pt idx="33854">
                  <c:v>1384354800</c:v>
                </c:pt>
                <c:pt idx="33855">
                  <c:v>1384358400</c:v>
                </c:pt>
                <c:pt idx="33856">
                  <c:v>1384362000</c:v>
                </c:pt>
                <c:pt idx="33857">
                  <c:v>1384365600</c:v>
                </c:pt>
                <c:pt idx="33858">
                  <c:v>1384369200</c:v>
                </c:pt>
                <c:pt idx="33859">
                  <c:v>1384372800</c:v>
                </c:pt>
                <c:pt idx="33860">
                  <c:v>1384376400</c:v>
                </c:pt>
                <c:pt idx="33861">
                  <c:v>1384380000</c:v>
                </c:pt>
                <c:pt idx="33862">
                  <c:v>1384383600</c:v>
                </c:pt>
                <c:pt idx="33863">
                  <c:v>1384387200</c:v>
                </c:pt>
                <c:pt idx="33864">
                  <c:v>1384390800</c:v>
                </c:pt>
                <c:pt idx="33865">
                  <c:v>1384394400</c:v>
                </c:pt>
                <c:pt idx="33866">
                  <c:v>1384398000</c:v>
                </c:pt>
                <c:pt idx="33867">
                  <c:v>1384401600</c:v>
                </c:pt>
                <c:pt idx="33868">
                  <c:v>1384405200</c:v>
                </c:pt>
                <c:pt idx="33869">
                  <c:v>1384408800</c:v>
                </c:pt>
                <c:pt idx="33870">
                  <c:v>1384412400</c:v>
                </c:pt>
                <c:pt idx="33871">
                  <c:v>1384416000</c:v>
                </c:pt>
                <c:pt idx="33872">
                  <c:v>1384419600</c:v>
                </c:pt>
                <c:pt idx="33873">
                  <c:v>1384423200</c:v>
                </c:pt>
                <c:pt idx="33874">
                  <c:v>1384426800</c:v>
                </c:pt>
                <c:pt idx="33875">
                  <c:v>1384430400</c:v>
                </c:pt>
                <c:pt idx="33876">
                  <c:v>1384434000</c:v>
                </c:pt>
                <c:pt idx="33877">
                  <c:v>1384437600</c:v>
                </c:pt>
                <c:pt idx="33878">
                  <c:v>1384441200</c:v>
                </c:pt>
                <c:pt idx="33879">
                  <c:v>1384444800</c:v>
                </c:pt>
                <c:pt idx="33880">
                  <c:v>1384448400</c:v>
                </c:pt>
                <c:pt idx="33881">
                  <c:v>1384452000</c:v>
                </c:pt>
                <c:pt idx="33882">
                  <c:v>1384455600</c:v>
                </c:pt>
                <c:pt idx="33883">
                  <c:v>1384459200</c:v>
                </c:pt>
                <c:pt idx="33884">
                  <c:v>1384462800</c:v>
                </c:pt>
                <c:pt idx="33885">
                  <c:v>1384466400</c:v>
                </c:pt>
                <c:pt idx="33886">
                  <c:v>1384470000</c:v>
                </c:pt>
                <c:pt idx="33887">
                  <c:v>1384473600</c:v>
                </c:pt>
                <c:pt idx="33888">
                  <c:v>1384477200</c:v>
                </c:pt>
                <c:pt idx="33889">
                  <c:v>1384480800</c:v>
                </c:pt>
                <c:pt idx="33890">
                  <c:v>1384484400</c:v>
                </c:pt>
                <c:pt idx="33891">
                  <c:v>1384488000</c:v>
                </c:pt>
                <c:pt idx="33892">
                  <c:v>1384491600</c:v>
                </c:pt>
                <c:pt idx="33893">
                  <c:v>1384495200</c:v>
                </c:pt>
                <c:pt idx="33894">
                  <c:v>1384498800</c:v>
                </c:pt>
                <c:pt idx="33895">
                  <c:v>1384502400</c:v>
                </c:pt>
                <c:pt idx="33896">
                  <c:v>1384506000</c:v>
                </c:pt>
                <c:pt idx="33897">
                  <c:v>1384509600</c:v>
                </c:pt>
                <c:pt idx="33898">
                  <c:v>1384513200</c:v>
                </c:pt>
                <c:pt idx="33899">
                  <c:v>1384516800</c:v>
                </c:pt>
                <c:pt idx="33900">
                  <c:v>1384520400</c:v>
                </c:pt>
                <c:pt idx="33901">
                  <c:v>1384524000</c:v>
                </c:pt>
                <c:pt idx="33902">
                  <c:v>1384527600</c:v>
                </c:pt>
                <c:pt idx="33903">
                  <c:v>1384531200</c:v>
                </c:pt>
                <c:pt idx="33904">
                  <c:v>1384534800</c:v>
                </c:pt>
                <c:pt idx="33905">
                  <c:v>1384538400</c:v>
                </c:pt>
                <c:pt idx="33906">
                  <c:v>1384542000</c:v>
                </c:pt>
                <c:pt idx="33907">
                  <c:v>1384545600</c:v>
                </c:pt>
                <c:pt idx="33908">
                  <c:v>1384549200</c:v>
                </c:pt>
                <c:pt idx="33909">
                  <c:v>1384552800</c:v>
                </c:pt>
                <c:pt idx="33910">
                  <c:v>1384556400</c:v>
                </c:pt>
                <c:pt idx="33911">
                  <c:v>1384560000</c:v>
                </c:pt>
                <c:pt idx="33912">
                  <c:v>1384563600</c:v>
                </c:pt>
                <c:pt idx="33913">
                  <c:v>1384567200</c:v>
                </c:pt>
                <c:pt idx="33914">
                  <c:v>1384570800</c:v>
                </c:pt>
                <c:pt idx="33915">
                  <c:v>1384574400</c:v>
                </c:pt>
                <c:pt idx="33916">
                  <c:v>1384578000</c:v>
                </c:pt>
                <c:pt idx="33917">
                  <c:v>1384581600</c:v>
                </c:pt>
                <c:pt idx="33918">
                  <c:v>1384585200</c:v>
                </c:pt>
                <c:pt idx="33919">
                  <c:v>1384588800</c:v>
                </c:pt>
                <c:pt idx="33920">
                  <c:v>1384592400</c:v>
                </c:pt>
                <c:pt idx="33921">
                  <c:v>1384596000</c:v>
                </c:pt>
                <c:pt idx="33922">
                  <c:v>1384599600</c:v>
                </c:pt>
                <c:pt idx="33923">
                  <c:v>1384603200</c:v>
                </c:pt>
                <c:pt idx="33924">
                  <c:v>1384606800</c:v>
                </c:pt>
                <c:pt idx="33925">
                  <c:v>1384610400</c:v>
                </c:pt>
                <c:pt idx="33926">
                  <c:v>1384614000</c:v>
                </c:pt>
                <c:pt idx="33927">
                  <c:v>1384617600</c:v>
                </c:pt>
                <c:pt idx="33928">
                  <c:v>1384621200</c:v>
                </c:pt>
                <c:pt idx="33929">
                  <c:v>1384624800</c:v>
                </c:pt>
                <c:pt idx="33930">
                  <c:v>1384628400</c:v>
                </c:pt>
                <c:pt idx="33931">
                  <c:v>1384632000</c:v>
                </c:pt>
                <c:pt idx="33932">
                  <c:v>1384635600</c:v>
                </c:pt>
                <c:pt idx="33933">
                  <c:v>1384639200</c:v>
                </c:pt>
                <c:pt idx="33934">
                  <c:v>1384642800</c:v>
                </c:pt>
                <c:pt idx="33935">
                  <c:v>1384646400</c:v>
                </c:pt>
                <c:pt idx="33936">
                  <c:v>1384650000</c:v>
                </c:pt>
                <c:pt idx="33937">
                  <c:v>1384653600</c:v>
                </c:pt>
                <c:pt idx="33938">
                  <c:v>1384657200</c:v>
                </c:pt>
                <c:pt idx="33939">
                  <c:v>1384660800</c:v>
                </c:pt>
                <c:pt idx="33940">
                  <c:v>1384664400</c:v>
                </c:pt>
                <c:pt idx="33941">
                  <c:v>1384668000</c:v>
                </c:pt>
                <c:pt idx="33942">
                  <c:v>1384671600</c:v>
                </c:pt>
                <c:pt idx="33943">
                  <c:v>1384675200</c:v>
                </c:pt>
                <c:pt idx="33944">
                  <c:v>1384678800</c:v>
                </c:pt>
                <c:pt idx="33945">
                  <c:v>1384682400</c:v>
                </c:pt>
                <c:pt idx="33946">
                  <c:v>1384686000</c:v>
                </c:pt>
                <c:pt idx="33947">
                  <c:v>1384689600</c:v>
                </c:pt>
                <c:pt idx="33948">
                  <c:v>1384693200</c:v>
                </c:pt>
                <c:pt idx="33949">
                  <c:v>1384696800</c:v>
                </c:pt>
                <c:pt idx="33950">
                  <c:v>1384700400</c:v>
                </c:pt>
                <c:pt idx="33951">
                  <c:v>1384704000</c:v>
                </c:pt>
                <c:pt idx="33952">
                  <c:v>1384707600</c:v>
                </c:pt>
                <c:pt idx="33953">
                  <c:v>1384711200</c:v>
                </c:pt>
                <c:pt idx="33954">
                  <c:v>1384714800</c:v>
                </c:pt>
                <c:pt idx="33955">
                  <c:v>1384718400</c:v>
                </c:pt>
                <c:pt idx="33956">
                  <c:v>1384722000</c:v>
                </c:pt>
                <c:pt idx="33957">
                  <c:v>1384725600</c:v>
                </c:pt>
                <c:pt idx="33958">
                  <c:v>1384729200</c:v>
                </c:pt>
                <c:pt idx="33959">
                  <c:v>1384732800</c:v>
                </c:pt>
                <c:pt idx="33960">
                  <c:v>1384736400</c:v>
                </c:pt>
                <c:pt idx="33961">
                  <c:v>1384740000</c:v>
                </c:pt>
                <c:pt idx="33962">
                  <c:v>1384743600</c:v>
                </c:pt>
                <c:pt idx="33963">
                  <c:v>1384747200</c:v>
                </c:pt>
                <c:pt idx="33964">
                  <c:v>1384750800</c:v>
                </c:pt>
                <c:pt idx="33965">
                  <c:v>1384754400</c:v>
                </c:pt>
                <c:pt idx="33966">
                  <c:v>1384758000</c:v>
                </c:pt>
                <c:pt idx="33967">
                  <c:v>1384761600</c:v>
                </c:pt>
                <c:pt idx="33968">
                  <c:v>1384765200</c:v>
                </c:pt>
                <c:pt idx="33969">
                  <c:v>1384768800</c:v>
                </c:pt>
                <c:pt idx="33970">
                  <c:v>1384772400</c:v>
                </c:pt>
                <c:pt idx="33971">
                  <c:v>1384776000</c:v>
                </c:pt>
                <c:pt idx="33972">
                  <c:v>1384779600</c:v>
                </c:pt>
                <c:pt idx="33973">
                  <c:v>1384783200</c:v>
                </c:pt>
                <c:pt idx="33974">
                  <c:v>1384786800</c:v>
                </c:pt>
                <c:pt idx="33975">
                  <c:v>1384790400</c:v>
                </c:pt>
                <c:pt idx="33976">
                  <c:v>1384794000</c:v>
                </c:pt>
                <c:pt idx="33977">
                  <c:v>1384797600</c:v>
                </c:pt>
                <c:pt idx="33978">
                  <c:v>1384801200</c:v>
                </c:pt>
                <c:pt idx="33979">
                  <c:v>1384804800</c:v>
                </c:pt>
                <c:pt idx="33980">
                  <c:v>1384808400</c:v>
                </c:pt>
                <c:pt idx="33981">
                  <c:v>1384812000</c:v>
                </c:pt>
                <c:pt idx="33982">
                  <c:v>1384815600</c:v>
                </c:pt>
                <c:pt idx="33983">
                  <c:v>1384819200</c:v>
                </c:pt>
                <c:pt idx="33984">
                  <c:v>1384822800</c:v>
                </c:pt>
                <c:pt idx="33985">
                  <c:v>1384826400</c:v>
                </c:pt>
                <c:pt idx="33986">
                  <c:v>1384830000</c:v>
                </c:pt>
                <c:pt idx="33987">
                  <c:v>1384833600</c:v>
                </c:pt>
                <c:pt idx="33988">
                  <c:v>1384837200</c:v>
                </c:pt>
                <c:pt idx="33989">
                  <c:v>1384840800</c:v>
                </c:pt>
                <c:pt idx="33990">
                  <c:v>1384844400</c:v>
                </c:pt>
                <c:pt idx="33991">
                  <c:v>1384848000</c:v>
                </c:pt>
                <c:pt idx="33992">
                  <c:v>1384851600</c:v>
                </c:pt>
                <c:pt idx="33993">
                  <c:v>1384855200</c:v>
                </c:pt>
                <c:pt idx="33994">
                  <c:v>1384858800</c:v>
                </c:pt>
                <c:pt idx="33995">
                  <c:v>1384862400</c:v>
                </c:pt>
                <c:pt idx="33996">
                  <c:v>1384866000</c:v>
                </c:pt>
                <c:pt idx="33997">
                  <c:v>1384869600</c:v>
                </c:pt>
                <c:pt idx="33998">
                  <c:v>1384873200</c:v>
                </c:pt>
                <c:pt idx="33999">
                  <c:v>1384876800</c:v>
                </c:pt>
                <c:pt idx="34000">
                  <c:v>1384880400</c:v>
                </c:pt>
                <c:pt idx="34001">
                  <c:v>1384884000</c:v>
                </c:pt>
                <c:pt idx="34002">
                  <c:v>1384887600</c:v>
                </c:pt>
                <c:pt idx="34003">
                  <c:v>1384891200</c:v>
                </c:pt>
                <c:pt idx="34004">
                  <c:v>1384894800</c:v>
                </c:pt>
                <c:pt idx="34005">
                  <c:v>1384898400</c:v>
                </c:pt>
                <c:pt idx="34006">
                  <c:v>1384902000</c:v>
                </c:pt>
                <c:pt idx="34007">
                  <c:v>1384905600</c:v>
                </c:pt>
                <c:pt idx="34008">
                  <c:v>1384909200</c:v>
                </c:pt>
                <c:pt idx="34009">
                  <c:v>1384912800</c:v>
                </c:pt>
                <c:pt idx="34010">
                  <c:v>1384916400</c:v>
                </c:pt>
                <c:pt idx="34011">
                  <c:v>1384920000</c:v>
                </c:pt>
                <c:pt idx="34012">
                  <c:v>1384923600</c:v>
                </c:pt>
                <c:pt idx="34013">
                  <c:v>1384927200</c:v>
                </c:pt>
                <c:pt idx="34014">
                  <c:v>1384930800</c:v>
                </c:pt>
                <c:pt idx="34015">
                  <c:v>1384934400</c:v>
                </c:pt>
                <c:pt idx="34016">
                  <c:v>1384938000</c:v>
                </c:pt>
                <c:pt idx="34017">
                  <c:v>1384941600</c:v>
                </c:pt>
                <c:pt idx="34018">
                  <c:v>1384945200</c:v>
                </c:pt>
                <c:pt idx="34019">
                  <c:v>1384948800</c:v>
                </c:pt>
                <c:pt idx="34020">
                  <c:v>1384952400</c:v>
                </c:pt>
                <c:pt idx="34021">
                  <c:v>1384956000</c:v>
                </c:pt>
                <c:pt idx="34022">
                  <c:v>1384959600</c:v>
                </c:pt>
                <c:pt idx="34023">
                  <c:v>1384963200</c:v>
                </c:pt>
                <c:pt idx="34024">
                  <c:v>1384966800</c:v>
                </c:pt>
                <c:pt idx="34025">
                  <c:v>1384970400</c:v>
                </c:pt>
                <c:pt idx="34026">
                  <c:v>1384974000</c:v>
                </c:pt>
                <c:pt idx="34027">
                  <c:v>1384977600</c:v>
                </c:pt>
                <c:pt idx="34028">
                  <c:v>1384981200</c:v>
                </c:pt>
                <c:pt idx="34029">
                  <c:v>1384984800</c:v>
                </c:pt>
                <c:pt idx="34030">
                  <c:v>1384988400</c:v>
                </c:pt>
                <c:pt idx="34031">
                  <c:v>1384992000</c:v>
                </c:pt>
                <c:pt idx="34032">
                  <c:v>1384995600</c:v>
                </c:pt>
                <c:pt idx="34033">
                  <c:v>1384999200</c:v>
                </c:pt>
                <c:pt idx="34034">
                  <c:v>1385002800</c:v>
                </c:pt>
                <c:pt idx="34035">
                  <c:v>1385006400</c:v>
                </c:pt>
                <c:pt idx="34036">
                  <c:v>1385010000</c:v>
                </c:pt>
                <c:pt idx="34037">
                  <c:v>1385013600</c:v>
                </c:pt>
                <c:pt idx="34038">
                  <c:v>1385017200</c:v>
                </c:pt>
                <c:pt idx="34039">
                  <c:v>1385020800</c:v>
                </c:pt>
                <c:pt idx="34040">
                  <c:v>1385024400</c:v>
                </c:pt>
                <c:pt idx="34041">
                  <c:v>1385028000</c:v>
                </c:pt>
                <c:pt idx="34042">
                  <c:v>1385031600</c:v>
                </c:pt>
                <c:pt idx="34043">
                  <c:v>1385035200</c:v>
                </c:pt>
                <c:pt idx="34044">
                  <c:v>1385038800</c:v>
                </c:pt>
                <c:pt idx="34045">
                  <c:v>1385042400</c:v>
                </c:pt>
                <c:pt idx="34046">
                  <c:v>1385046000</c:v>
                </c:pt>
                <c:pt idx="34047">
                  <c:v>1385049600</c:v>
                </c:pt>
                <c:pt idx="34048">
                  <c:v>1385053200</c:v>
                </c:pt>
                <c:pt idx="34049">
                  <c:v>1385056800</c:v>
                </c:pt>
                <c:pt idx="34050">
                  <c:v>1385060400</c:v>
                </c:pt>
                <c:pt idx="34051">
                  <c:v>1385064000</c:v>
                </c:pt>
                <c:pt idx="34052">
                  <c:v>1385067600</c:v>
                </c:pt>
                <c:pt idx="34053">
                  <c:v>1385071200</c:v>
                </c:pt>
                <c:pt idx="34054">
                  <c:v>1385074800</c:v>
                </c:pt>
                <c:pt idx="34055">
                  <c:v>1385078400</c:v>
                </c:pt>
                <c:pt idx="34056">
                  <c:v>1385082000</c:v>
                </c:pt>
                <c:pt idx="34057">
                  <c:v>1385085600</c:v>
                </c:pt>
                <c:pt idx="34058">
                  <c:v>1385089200</c:v>
                </c:pt>
                <c:pt idx="34059">
                  <c:v>1385092800</c:v>
                </c:pt>
                <c:pt idx="34060">
                  <c:v>1385096400</c:v>
                </c:pt>
                <c:pt idx="34061">
                  <c:v>1385100000</c:v>
                </c:pt>
                <c:pt idx="34062">
                  <c:v>1385103600</c:v>
                </c:pt>
                <c:pt idx="34063">
                  <c:v>1385107200</c:v>
                </c:pt>
                <c:pt idx="34064">
                  <c:v>1385110800</c:v>
                </c:pt>
                <c:pt idx="34065">
                  <c:v>1385114400</c:v>
                </c:pt>
                <c:pt idx="34066">
                  <c:v>1385118000</c:v>
                </c:pt>
                <c:pt idx="34067">
                  <c:v>1385121600</c:v>
                </c:pt>
                <c:pt idx="34068">
                  <c:v>1385125200</c:v>
                </c:pt>
                <c:pt idx="34069">
                  <c:v>1385128800</c:v>
                </c:pt>
                <c:pt idx="34070">
                  <c:v>1385132400</c:v>
                </c:pt>
                <c:pt idx="34071">
                  <c:v>1385136000</c:v>
                </c:pt>
                <c:pt idx="34072">
                  <c:v>1385139600</c:v>
                </c:pt>
                <c:pt idx="34073">
                  <c:v>1385143200</c:v>
                </c:pt>
                <c:pt idx="34074">
                  <c:v>1385146800</c:v>
                </c:pt>
                <c:pt idx="34075">
                  <c:v>1385150400</c:v>
                </c:pt>
                <c:pt idx="34076">
                  <c:v>1385154000</c:v>
                </c:pt>
                <c:pt idx="34077">
                  <c:v>1385157600</c:v>
                </c:pt>
                <c:pt idx="34078">
                  <c:v>1385161200</c:v>
                </c:pt>
                <c:pt idx="34079">
                  <c:v>1385164800</c:v>
                </c:pt>
                <c:pt idx="34080">
                  <c:v>1385168400</c:v>
                </c:pt>
                <c:pt idx="34081">
                  <c:v>1385172000</c:v>
                </c:pt>
                <c:pt idx="34082">
                  <c:v>1385175600</c:v>
                </c:pt>
                <c:pt idx="34083">
                  <c:v>1385179200</c:v>
                </c:pt>
                <c:pt idx="34084">
                  <c:v>1385182800</c:v>
                </c:pt>
                <c:pt idx="34085">
                  <c:v>1385186400</c:v>
                </c:pt>
                <c:pt idx="34086">
                  <c:v>1385190000</c:v>
                </c:pt>
                <c:pt idx="34087">
                  <c:v>1385193600</c:v>
                </c:pt>
                <c:pt idx="34088">
                  <c:v>1385197200</c:v>
                </c:pt>
                <c:pt idx="34089">
                  <c:v>1385200800</c:v>
                </c:pt>
                <c:pt idx="34090">
                  <c:v>1385204400</c:v>
                </c:pt>
                <c:pt idx="34091">
                  <c:v>1385208000</c:v>
                </c:pt>
                <c:pt idx="34092">
                  <c:v>1385211600</c:v>
                </c:pt>
                <c:pt idx="34093">
                  <c:v>1385215200</c:v>
                </c:pt>
                <c:pt idx="34094">
                  <c:v>1385218800</c:v>
                </c:pt>
                <c:pt idx="34095">
                  <c:v>1385222400</c:v>
                </c:pt>
                <c:pt idx="34096">
                  <c:v>1385226000</c:v>
                </c:pt>
                <c:pt idx="34097">
                  <c:v>1385229600</c:v>
                </c:pt>
                <c:pt idx="34098">
                  <c:v>1385233200</c:v>
                </c:pt>
                <c:pt idx="34099">
                  <c:v>1385236800</c:v>
                </c:pt>
                <c:pt idx="34100">
                  <c:v>1385240400</c:v>
                </c:pt>
                <c:pt idx="34101">
                  <c:v>1385244000</c:v>
                </c:pt>
                <c:pt idx="34102">
                  <c:v>1385247600</c:v>
                </c:pt>
                <c:pt idx="34103">
                  <c:v>1385251200</c:v>
                </c:pt>
                <c:pt idx="34104">
                  <c:v>1385254800</c:v>
                </c:pt>
                <c:pt idx="34105">
                  <c:v>1385258400</c:v>
                </c:pt>
                <c:pt idx="34106">
                  <c:v>1385262000</c:v>
                </c:pt>
                <c:pt idx="34107">
                  <c:v>1385265600</c:v>
                </c:pt>
                <c:pt idx="34108">
                  <c:v>1385269200</c:v>
                </c:pt>
                <c:pt idx="34109">
                  <c:v>1385272800</c:v>
                </c:pt>
                <c:pt idx="34110">
                  <c:v>1385276400</c:v>
                </c:pt>
                <c:pt idx="34111">
                  <c:v>1385280000</c:v>
                </c:pt>
                <c:pt idx="34112">
                  <c:v>1385283600</c:v>
                </c:pt>
                <c:pt idx="34113">
                  <c:v>1385287200</c:v>
                </c:pt>
                <c:pt idx="34114">
                  <c:v>1385290800</c:v>
                </c:pt>
                <c:pt idx="34115">
                  <c:v>1385294400</c:v>
                </c:pt>
                <c:pt idx="34116">
                  <c:v>1385298000</c:v>
                </c:pt>
                <c:pt idx="34117">
                  <c:v>1385301600</c:v>
                </c:pt>
                <c:pt idx="34118">
                  <c:v>1385305200</c:v>
                </c:pt>
                <c:pt idx="34119">
                  <c:v>1385308800</c:v>
                </c:pt>
                <c:pt idx="34120">
                  <c:v>1385312400</c:v>
                </c:pt>
                <c:pt idx="34121">
                  <c:v>1385316000</c:v>
                </c:pt>
                <c:pt idx="34122">
                  <c:v>1385319600</c:v>
                </c:pt>
                <c:pt idx="34123">
                  <c:v>1385323200</c:v>
                </c:pt>
                <c:pt idx="34124">
                  <c:v>1385326800</c:v>
                </c:pt>
                <c:pt idx="34125">
                  <c:v>1385330400</c:v>
                </c:pt>
                <c:pt idx="34126">
                  <c:v>1385334000</c:v>
                </c:pt>
                <c:pt idx="34127">
                  <c:v>1385337600</c:v>
                </c:pt>
                <c:pt idx="34128">
                  <c:v>1385341200</c:v>
                </c:pt>
                <c:pt idx="34129">
                  <c:v>1385344800</c:v>
                </c:pt>
                <c:pt idx="34130">
                  <c:v>1385348400</c:v>
                </c:pt>
                <c:pt idx="34131">
                  <c:v>1385352000</c:v>
                </c:pt>
                <c:pt idx="34132">
                  <c:v>1385355600</c:v>
                </c:pt>
                <c:pt idx="34133">
                  <c:v>1385359200</c:v>
                </c:pt>
                <c:pt idx="34134">
                  <c:v>1385362800</c:v>
                </c:pt>
                <c:pt idx="34135">
                  <c:v>1385366400</c:v>
                </c:pt>
                <c:pt idx="34136">
                  <c:v>1385370000</c:v>
                </c:pt>
                <c:pt idx="34137">
                  <c:v>1385373600</c:v>
                </c:pt>
                <c:pt idx="34138">
                  <c:v>1385377200</c:v>
                </c:pt>
                <c:pt idx="34139">
                  <c:v>1385380800</c:v>
                </c:pt>
                <c:pt idx="34140">
                  <c:v>1385384400</c:v>
                </c:pt>
                <c:pt idx="34141">
                  <c:v>1385388000</c:v>
                </c:pt>
                <c:pt idx="34142">
                  <c:v>1385391600</c:v>
                </c:pt>
                <c:pt idx="34143">
                  <c:v>1385395200</c:v>
                </c:pt>
                <c:pt idx="34144">
                  <c:v>1385398800</c:v>
                </c:pt>
                <c:pt idx="34145">
                  <c:v>1385402400</c:v>
                </c:pt>
                <c:pt idx="34146">
                  <c:v>1385406000</c:v>
                </c:pt>
                <c:pt idx="34147">
                  <c:v>1385409600</c:v>
                </c:pt>
                <c:pt idx="34148">
                  <c:v>1385413200</c:v>
                </c:pt>
                <c:pt idx="34149">
                  <c:v>1385416800</c:v>
                </c:pt>
                <c:pt idx="34150">
                  <c:v>1385420400</c:v>
                </c:pt>
                <c:pt idx="34151">
                  <c:v>1385424000</c:v>
                </c:pt>
                <c:pt idx="34152">
                  <c:v>1385427600</c:v>
                </c:pt>
                <c:pt idx="34153">
                  <c:v>1385431200</c:v>
                </c:pt>
                <c:pt idx="34154">
                  <c:v>1385434800</c:v>
                </c:pt>
                <c:pt idx="34155">
                  <c:v>1385438400</c:v>
                </c:pt>
                <c:pt idx="34156">
                  <c:v>1385442000</c:v>
                </c:pt>
                <c:pt idx="34157">
                  <c:v>1385445600</c:v>
                </c:pt>
                <c:pt idx="34158">
                  <c:v>1385449200</c:v>
                </c:pt>
                <c:pt idx="34159">
                  <c:v>1385452800</c:v>
                </c:pt>
                <c:pt idx="34160">
                  <c:v>1385456400</c:v>
                </c:pt>
                <c:pt idx="34161">
                  <c:v>1385460000</c:v>
                </c:pt>
                <c:pt idx="34162">
                  <c:v>1385463600</c:v>
                </c:pt>
                <c:pt idx="34163">
                  <c:v>1385467200</c:v>
                </c:pt>
                <c:pt idx="34164">
                  <c:v>1385470800</c:v>
                </c:pt>
                <c:pt idx="34165">
                  <c:v>1385474400</c:v>
                </c:pt>
                <c:pt idx="34166">
                  <c:v>1385478000</c:v>
                </c:pt>
                <c:pt idx="34167">
                  <c:v>1385481600</c:v>
                </c:pt>
                <c:pt idx="34168">
                  <c:v>1385485200</c:v>
                </c:pt>
                <c:pt idx="34169">
                  <c:v>1385488800</c:v>
                </c:pt>
                <c:pt idx="34170">
                  <c:v>1385492400</c:v>
                </c:pt>
                <c:pt idx="34171">
                  <c:v>1385496000</c:v>
                </c:pt>
                <c:pt idx="34172">
                  <c:v>1385499600</c:v>
                </c:pt>
                <c:pt idx="34173">
                  <c:v>1385503200</c:v>
                </c:pt>
                <c:pt idx="34174">
                  <c:v>1385506800</c:v>
                </c:pt>
                <c:pt idx="34175">
                  <c:v>1385510400</c:v>
                </c:pt>
                <c:pt idx="34176">
                  <c:v>1385514000</c:v>
                </c:pt>
                <c:pt idx="34177">
                  <c:v>1385517600</c:v>
                </c:pt>
                <c:pt idx="34178">
                  <c:v>1385521200</c:v>
                </c:pt>
                <c:pt idx="34179">
                  <c:v>1385524800</c:v>
                </c:pt>
                <c:pt idx="34180">
                  <c:v>1385528400</c:v>
                </c:pt>
                <c:pt idx="34181">
                  <c:v>1385532000</c:v>
                </c:pt>
                <c:pt idx="34182">
                  <c:v>1385535600</c:v>
                </c:pt>
                <c:pt idx="34183">
                  <c:v>1385539200</c:v>
                </c:pt>
                <c:pt idx="34184">
                  <c:v>1385542800</c:v>
                </c:pt>
                <c:pt idx="34185">
                  <c:v>1385546400</c:v>
                </c:pt>
                <c:pt idx="34186">
                  <c:v>1385550000</c:v>
                </c:pt>
                <c:pt idx="34187">
                  <c:v>1385553600</c:v>
                </c:pt>
                <c:pt idx="34188">
                  <c:v>1385557200</c:v>
                </c:pt>
                <c:pt idx="34189">
                  <c:v>1385560800</c:v>
                </c:pt>
                <c:pt idx="34190">
                  <c:v>1385564400</c:v>
                </c:pt>
                <c:pt idx="34191">
                  <c:v>1385568000</c:v>
                </c:pt>
                <c:pt idx="34192">
                  <c:v>1385571600</c:v>
                </c:pt>
                <c:pt idx="34193">
                  <c:v>1385575200</c:v>
                </c:pt>
                <c:pt idx="34194">
                  <c:v>1385578800</c:v>
                </c:pt>
                <c:pt idx="34195">
                  <c:v>1385582400</c:v>
                </c:pt>
                <c:pt idx="34196">
                  <c:v>1385586000</c:v>
                </c:pt>
                <c:pt idx="34197">
                  <c:v>1385589600</c:v>
                </c:pt>
                <c:pt idx="34198">
                  <c:v>1385593200</c:v>
                </c:pt>
                <c:pt idx="34199">
                  <c:v>1385596800</c:v>
                </c:pt>
                <c:pt idx="34200">
                  <c:v>1385600400</c:v>
                </c:pt>
                <c:pt idx="34201">
                  <c:v>1385604000</c:v>
                </c:pt>
                <c:pt idx="34202">
                  <c:v>1385607600</c:v>
                </c:pt>
                <c:pt idx="34203">
                  <c:v>1385611200</c:v>
                </c:pt>
                <c:pt idx="34204">
                  <c:v>1385614800</c:v>
                </c:pt>
                <c:pt idx="34205">
                  <c:v>1385618400</c:v>
                </c:pt>
                <c:pt idx="34206">
                  <c:v>1385622000</c:v>
                </c:pt>
                <c:pt idx="34207">
                  <c:v>1385625600</c:v>
                </c:pt>
                <c:pt idx="34208">
                  <c:v>1385629200</c:v>
                </c:pt>
                <c:pt idx="34209">
                  <c:v>1385632800</c:v>
                </c:pt>
                <c:pt idx="34210">
                  <c:v>1385636400</c:v>
                </c:pt>
                <c:pt idx="34211">
                  <c:v>1385640000</c:v>
                </c:pt>
                <c:pt idx="34212">
                  <c:v>1385643600</c:v>
                </c:pt>
                <c:pt idx="34213">
                  <c:v>1385647200</c:v>
                </c:pt>
                <c:pt idx="34214">
                  <c:v>1385650800</c:v>
                </c:pt>
                <c:pt idx="34215">
                  <c:v>1385654400</c:v>
                </c:pt>
                <c:pt idx="34216">
                  <c:v>1385658000</c:v>
                </c:pt>
                <c:pt idx="34217">
                  <c:v>1385661600</c:v>
                </c:pt>
                <c:pt idx="34218">
                  <c:v>1385665200</c:v>
                </c:pt>
                <c:pt idx="34219">
                  <c:v>1385668800</c:v>
                </c:pt>
                <c:pt idx="34220">
                  <c:v>1385672400</c:v>
                </c:pt>
                <c:pt idx="34221">
                  <c:v>1385676000</c:v>
                </c:pt>
                <c:pt idx="34222">
                  <c:v>1385679600</c:v>
                </c:pt>
                <c:pt idx="34223">
                  <c:v>1385683200</c:v>
                </c:pt>
                <c:pt idx="34224">
                  <c:v>1385686800</c:v>
                </c:pt>
                <c:pt idx="34225">
                  <c:v>1385690400</c:v>
                </c:pt>
                <c:pt idx="34226">
                  <c:v>1385694000</c:v>
                </c:pt>
                <c:pt idx="34227">
                  <c:v>1385697600</c:v>
                </c:pt>
                <c:pt idx="34228">
                  <c:v>1385701200</c:v>
                </c:pt>
                <c:pt idx="34229">
                  <c:v>1385704800</c:v>
                </c:pt>
                <c:pt idx="34230">
                  <c:v>1385708400</c:v>
                </c:pt>
                <c:pt idx="34231">
                  <c:v>1385712000</c:v>
                </c:pt>
                <c:pt idx="34232">
                  <c:v>1385715600</c:v>
                </c:pt>
                <c:pt idx="34233">
                  <c:v>1385719200</c:v>
                </c:pt>
                <c:pt idx="34234">
                  <c:v>1385722800</c:v>
                </c:pt>
                <c:pt idx="34235">
                  <c:v>1385726400</c:v>
                </c:pt>
                <c:pt idx="34236">
                  <c:v>1385730000</c:v>
                </c:pt>
                <c:pt idx="34237">
                  <c:v>1385733600</c:v>
                </c:pt>
                <c:pt idx="34238">
                  <c:v>1385737200</c:v>
                </c:pt>
                <c:pt idx="34239">
                  <c:v>1385740800</c:v>
                </c:pt>
                <c:pt idx="34240">
                  <c:v>1385744400</c:v>
                </c:pt>
                <c:pt idx="34241">
                  <c:v>1385748000</c:v>
                </c:pt>
                <c:pt idx="34242">
                  <c:v>1385751600</c:v>
                </c:pt>
                <c:pt idx="34243">
                  <c:v>1385755200</c:v>
                </c:pt>
                <c:pt idx="34244">
                  <c:v>1385758800</c:v>
                </c:pt>
                <c:pt idx="34245">
                  <c:v>1385762400</c:v>
                </c:pt>
                <c:pt idx="34246">
                  <c:v>1385766000</c:v>
                </c:pt>
                <c:pt idx="34247">
                  <c:v>1385769600</c:v>
                </c:pt>
                <c:pt idx="34248">
                  <c:v>1385773200</c:v>
                </c:pt>
                <c:pt idx="34249">
                  <c:v>1385776800</c:v>
                </c:pt>
                <c:pt idx="34250">
                  <c:v>1385780400</c:v>
                </c:pt>
                <c:pt idx="34251">
                  <c:v>1385784000</c:v>
                </c:pt>
                <c:pt idx="34252">
                  <c:v>1385787600</c:v>
                </c:pt>
                <c:pt idx="34253">
                  <c:v>1385791200</c:v>
                </c:pt>
                <c:pt idx="34254">
                  <c:v>1385794800</c:v>
                </c:pt>
                <c:pt idx="34255">
                  <c:v>1385798400</c:v>
                </c:pt>
                <c:pt idx="34256">
                  <c:v>1385802000</c:v>
                </c:pt>
                <c:pt idx="34257">
                  <c:v>1385805600</c:v>
                </c:pt>
                <c:pt idx="34258">
                  <c:v>1385809200</c:v>
                </c:pt>
                <c:pt idx="34259">
                  <c:v>1385812800</c:v>
                </c:pt>
                <c:pt idx="34260">
                  <c:v>1385816400</c:v>
                </c:pt>
                <c:pt idx="34261">
                  <c:v>1385820000</c:v>
                </c:pt>
                <c:pt idx="34262">
                  <c:v>1385823600</c:v>
                </c:pt>
                <c:pt idx="34263">
                  <c:v>1385827200</c:v>
                </c:pt>
                <c:pt idx="34264">
                  <c:v>1385830800</c:v>
                </c:pt>
                <c:pt idx="34265">
                  <c:v>1385834400</c:v>
                </c:pt>
                <c:pt idx="34266">
                  <c:v>1385838000</c:v>
                </c:pt>
                <c:pt idx="34267">
                  <c:v>1385841600</c:v>
                </c:pt>
                <c:pt idx="34268">
                  <c:v>1385845200</c:v>
                </c:pt>
                <c:pt idx="34269">
                  <c:v>1385848800</c:v>
                </c:pt>
                <c:pt idx="34270">
                  <c:v>1385852400</c:v>
                </c:pt>
                <c:pt idx="34271">
                  <c:v>1385856000</c:v>
                </c:pt>
                <c:pt idx="34272">
                  <c:v>1385859600</c:v>
                </c:pt>
                <c:pt idx="34273">
                  <c:v>1385863200</c:v>
                </c:pt>
                <c:pt idx="34274">
                  <c:v>1385866800</c:v>
                </c:pt>
                <c:pt idx="34275">
                  <c:v>1385870400</c:v>
                </c:pt>
                <c:pt idx="34276">
                  <c:v>1385874000</c:v>
                </c:pt>
                <c:pt idx="34277">
                  <c:v>1385877600</c:v>
                </c:pt>
                <c:pt idx="34278">
                  <c:v>1385881200</c:v>
                </c:pt>
                <c:pt idx="34279">
                  <c:v>1385884800</c:v>
                </c:pt>
                <c:pt idx="34280">
                  <c:v>1385888400</c:v>
                </c:pt>
                <c:pt idx="34281">
                  <c:v>1385892000</c:v>
                </c:pt>
                <c:pt idx="34282">
                  <c:v>1385895600</c:v>
                </c:pt>
                <c:pt idx="34283">
                  <c:v>1385899200</c:v>
                </c:pt>
                <c:pt idx="34284">
                  <c:v>1385902800</c:v>
                </c:pt>
                <c:pt idx="34285">
                  <c:v>1385906400</c:v>
                </c:pt>
                <c:pt idx="34286">
                  <c:v>1385910000</c:v>
                </c:pt>
                <c:pt idx="34287">
                  <c:v>1385913600</c:v>
                </c:pt>
                <c:pt idx="34288">
                  <c:v>1385917200</c:v>
                </c:pt>
                <c:pt idx="34289">
                  <c:v>1385920800</c:v>
                </c:pt>
                <c:pt idx="34290">
                  <c:v>1385924400</c:v>
                </c:pt>
                <c:pt idx="34291">
                  <c:v>1385928000</c:v>
                </c:pt>
                <c:pt idx="34292">
                  <c:v>1385931600</c:v>
                </c:pt>
                <c:pt idx="34293">
                  <c:v>1385935200</c:v>
                </c:pt>
                <c:pt idx="34294">
                  <c:v>1385938800</c:v>
                </c:pt>
                <c:pt idx="34295">
                  <c:v>1385942400</c:v>
                </c:pt>
                <c:pt idx="34296">
                  <c:v>1385946000</c:v>
                </c:pt>
                <c:pt idx="34297">
                  <c:v>1385949600</c:v>
                </c:pt>
                <c:pt idx="34298">
                  <c:v>1385953200</c:v>
                </c:pt>
                <c:pt idx="34299">
                  <c:v>1385956800</c:v>
                </c:pt>
                <c:pt idx="34300">
                  <c:v>1385960400</c:v>
                </c:pt>
                <c:pt idx="34301">
                  <c:v>1385964000</c:v>
                </c:pt>
                <c:pt idx="34302">
                  <c:v>1385967600</c:v>
                </c:pt>
                <c:pt idx="34303">
                  <c:v>1385971200</c:v>
                </c:pt>
                <c:pt idx="34304">
                  <c:v>1385974800</c:v>
                </c:pt>
                <c:pt idx="34305">
                  <c:v>1385978400</c:v>
                </c:pt>
                <c:pt idx="34306">
                  <c:v>1385982000</c:v>
                </c:pt>
                <c:pt idx="34307">
                  <c:v>1385985600</c:v>
                </c:pt>
                <c:pt idx="34308">
                  <c:v>1385989200</c:v>
                </c:pt>
                <c:pt idx="34309">
                  <c:v>1385992800</c:v>
                </c:pt>
                <c:pt idx="34310">
                  <c:v>1385996400</c:v>
                </c:pt>
                <c:pt idx="34311">
                  <c:v>1386000000</c:v>
                </c:pt>
                <c:pt idx="34312">
                  <c:v>1386003600</c:v>
                </c:pt>
                <c:pt idx="34313">
                  <c:v>1386007200</c:v>
                </c:pt>
                <c:pt idx="34314">
                  <c:v>1386010800</c:v>
                </c:pt>
                <c:pt idx="34315">
                  <c:v>1386014400</c:v>
                </c:pt>
                <c:pt idx="34316">
                  <c:v>1386018000</c:v>
                </c:pt>
                <c:pt idx="34317">
                  <c:v>1386021600</c:v>
                </c:pt>
                <c:pt idx="34318">
                  <c:v>1386025200</c:v>
                </c:pt>
                <c:pt idx="34319">
                  <c:v>1386028800</c:v>
                </c:pt>
                <c:pt idx="34320">
                  <c:v>1386032400</c:v>
                </c:pt>
                <c:pt idx="34321">
                  <c:v>1386036000</c:v>
                </c:pt>
                <c:pt idx="34322">
                  <c:v>1386039600</c:v>
                </c:pt>
                <c:pt idx="34323">
                  <c:v>1386043200</c:v>
                </c:pt>
                <c:pt idx="34324">
                  <c:v>1386046800</c:v>
                </c:pt>
                <c:pt idx="34325">
                  <c:v>1386050400</c:v>
                </c:pt>
                <c:pt idx="34326">
                  <c:v>1386054000</c:v>
                </c:pt>
                <c:pt idx="34327">
                  <c:v>1386057600</c:v>
                </c:pt>
                <c:pt idx="34328">
                  <c:v>1386061200</c:v>
                </c:pt>
                <c:pt idx="34329">
                  <c:v>1386064800</c:v>
                </c:pt>
                <c:pt idx="34330">
                  <c:v>1386068400</c:v>
                </c:pt>
                <c:pt idx="34331">
                  <c:v>1386072000</c:v>
                </c:pt>
                <c:pt idx="34332">
                  <c:v>1386075600</c:v>
                </c:pt>
                <c:pt idx="34333">
                  <c:v>1386079200</c:v>
                </c:pt>
                <c:pt idx="34334">
                  <c:v>1386082800</c:v>
                </c:pt>
                <c:pt idx="34335">
                  <c:v>1386086400</c:v>
                </c:pt>
                <c:pt idx="34336">
                  <c:v>1386090000</c:v>
                </c:pt>
                <c:pt idx="34337">
                  <c:v>1386093600</c:v>
                </c:pt>
                <c:pt idx="34338">
                  <c:v>1386097200</c:v>
                </c:pt>
                <c:pt idx="34339">
                  <c:v>1386100800</c:v>
                </c:pt>
                <c:pt idx="34340">
                  <c:v>1386104400</c:v>
                </c:pt>
                <c:pt idx="34341">
                  <c:v>1386108000</c:v>
                </c:pt>
                <c:pt idx="34342">
                  <c:v>1386111600</c:v>
                </c:pt>
                <c:pt idx="34343">
                  <c:v>1386115200</c:v>
                </c:pt>
                <c:pt idx="34344">
                  <c:v>1386118800</c:v>
                </c:pt>
                <c:pt idx="34345">
                  <c:v>1386122400</c:v>
                </c:pt>
                <c:pt idx="34346">
                  <c:v>1386126000</c:v>
                </c:pt>
                <c:pt idx="34347">
                  <c:v>1386129600</c:v>
                </c:pt>
                <c:pt idx="34348">
                  <c:v>1386133200</c:v>
                </c:pt>
                <c:pt idx="34349">
                  <c:v>1386136800</c:v>
                </c:pt>
                <c:pt idx="34350">
                  <c:v>1386140400</c:v>
                </c:pt>
                <c:pt idx="34351">
                  <c:v>1386144000</c:v>
                </c:pt>
                <c:pt idx="34352">
                  <c:v>1386147600</c:v>
                </c:pt>
                <c:pt idx="34353">
                  <c:v>1386151200</c:v>
                </c:pt>
                <c:pt idx="34354">
                  <c:v>1386154800</c:v>
                </c:pt>
                <c:pt idx="34355">
                  <c:v>1386158400</c:v>
                </c:pt>
                <c:pt idx="34356">
                  <c:v>1386162000</c:v>
                </c:pt>
                <c:pt idx="34357">
                  <c:v>1386165600</c:v>
                </c:pt>
                <c:pt idx="34358">
                  <c:v>1386169200</c:v>
                </c:pt>
                <c:pt idx="34359">
                  <c:v>1386172800</c:v>
                </c:pt>
                <c:pt idx="34360">
                  <c:v>1386176400</c:v>
                </c:pt>
                <c:pt idx="34361">
                  <c:v>1386180000</c:v>
                </c:pt>
                <c:pt idx="34362">
                  <c:v>1386183600</c:v>
                </c:pt>
                <c:pt idx="34363">
                  <c:v>1386187200</c:v>
                </c:pt>
                <c:pt idx="34364">
                  <c:v>1386190800</c:v>
                </c:pt>
                <c:pt idx="34365">
                  <c:v>1386194400</c:v>
                </c:pt>
                <c:pt idx="34366">
                  <c:v>1386198000</c:v>
                </c:pt>
                <c:pt idx="34367">
                  <c:v>1386201600</c:v>
                </c:pt>
                <c:pt idx="34368">
                  <c:v>1386205200</c:v>
                </c:pt>
                <c:pt idx="34369">
                  <c:v>1386208800</c:v>
                </c:pt>
                <c:pt idx="34370">
                  <c:v>1386212400</c:v>
                </c:pt>
                <c:pt idx="34371">
                  <c:v>1386216000</c:v>
                </c:pt>
                <c:pt idx="34372">
                  <c:v>1386219600</c:v>
                </c:pt>
                <c:pt idx="34373">
                  <c:v>1386223200</c:v>
                </c:pt>
                <c:pt idx="34374">
                  <c:v>1386226800</c:v>
                </c:pt>
                <c:pt idx="34375">
                  <c:v>1386230400</c:v>
                </c:pt>
                <c:pt idx="34376">
                  <c:v>1386234000</c:v>
                </c:pt>
                <c:pt idx="34377">
                  <c:v>1386237600</c:v>
                </c:pt>
                <c:pt idx="34378">
                  <c:v>1386241200</c:v>
                </c:pt>
                <c:pt idx="34379">
                  <c:v>1386244800</c:v>
                </c:pt>
                <c:pt idx="34380">
                  <c:v>1386248400</c:v>
                </c:pt>
                <c:pt idx="34381">
                  <c:v>1386252000</c:v>
                </c:pt>
                <c:pt idx="34382">
                  <c:v>1386255600</c:v>
                </c:pt>
                <c:pt idx="34383">
                  <c:v>1386259200</c:v>
                </c:pt>
                <c:pt idx="34384">
                  <c:v>1386262800</c:v>
                </c:pt>
                <c:pt idx="34385">
                  <c:v>1386266400</c:v>
                </c:pt>
                <c:pt idx="34386">
                  <c:v>1386270000</c:v>
                </c:pt>
                <c:pt idx="34387">
                  <c:v>1386273600</c:v>
                </c:pt>
                <c:pt idx="34388">
                  <c:v>1386277200</c:v>
                </c:pt>
                <c:pt idx="34389">
                  <c:v>1386280800</c:v>
                </c:pt>
                <c:pt idx="34390">
                  <c:v>1386284400</c:v>
                </c:pt>
                <c:pt idx="34391">
                  <c:v>1386288000</c:v>
                </c:pt>
                <c:pt idx="34392">
                  <c:v>1386291600</c:v>
                </c:pt>
                <c:pt idx="34393">
                  <c:v>1386295200</c:v>
                </c:pt>
                <c:pt idx="34394">
                  <c:v>1386298800</c:v>
                </c:pt>
                <c:pt idx="34395">
                  <c:v>1386302400</c:v>
                </c:pt>
                <c:pt idx="34396">
                  <c:v>1386306000</c:v>
                </c:pt>
                <c:pt idx="34397">
                  <c:v>1386309600</c:v>
                </c:pt>
                <c:pt idx="34398">
                  <c:v>1386313200</c:v>
                </c:pt>
                <c:pt idx="34399">
                  <c:v>1386316800</c:v>
                </c:pt>
                <c:pt idx="34400">
                  <c:v>1386320400</c:v>
                </c:pt>
                <c:pt idx="34401">
                  <c:v>1386324000</c:v>
                </c:pt>
                <c:pt idx="34402">
                  <c:v>1386327600</c:v>
                </c:pt>
                <c:pt idx="34403">
                  <c:v>1386331200</c:v>
                </c:pt>
                <c:pt idx="34404">
                  <c:v>1386334800</c:v>
                </c:pt>
                <c:pt idx="34405">
                  <c:v>1386338400</c:v>
                </c:pt>
                <c:pt idx="34406">
                  <c:v>1386342000</c:v>
                </c:pt>
                <c:pt idx="34407">
                  <c:v>1386345600</c:v>
                </c:pt>
                <c:pt idx="34408">
                  <c:v>1386349200</c:v>
                </c:pt>
                <c:pt idx="34409">
                  <c:v>1386352800</c:v>
                </c:pt>
                <c:pt idx="34410">
                  <c:v>1386356400</c:v>
                </c:pt>
                <c:pt idx="34411">
                  <c:v>1386360000</c:v>
                </c:pt>
                <c:pt idx="34412">
                  <c:v>1386363600</c:v>
                </c:pt>
                <c:pt idx="34413">
                  <c:v>1386367200</c:v>
                </c:pt>
                <c:pt idx="34414">
                  <c:v>1386370800</c:v>
                </c:pt>
                <c:pt idx="34415">
                  <c:v>1386374400</c:v>
                </c:pt>
                <c:pt idx="34416">
                  <c:v>1386378000</c:v>
                </c:pt>
                <c:pt idx="34417">
                  <c:v>1386381600</c:v>
                </c:pt>
                <c:pt idx="34418">
                  <c:v>1386385200</c:v>
                </c:pt>
                <c:pt idx="34419">
                  <c:v>1386388800</c:v>
                </c:pt>
                <c:pt idx="34420">
                  <c:v>1386392400</c:v>
                </c:pt>
                <c:pt idx="34421">
                  <c:v>1386396000</c:v>
                </c:pt>
                <c:pt idx="34422">
                  <c:v>1386399600</c:v>
                </c:pt>
                <c:pt idx="34423">
                  <c:v>1386403200</c:v>
                </c:pt>
                <c:pt idx="34424">
                  <c:v>1386406800</c:v>
                </c:pt>
                <c:pt idx="34425">
                  <c:v>1386410400</c:v>
                </c:pt>
                <c:pt idx="34426">
                  <c:v>1386414000</c:v>
                </c:pt>
                <c:pt idx="34427">
                  <c:v>1386417600</c:v>
                </c:pt>
                <c:pt idx="34428">
                  <c:v>1386421200</c:v>
                </c:pt>
                <c:pt idx="34429">
                  <c:v>1386424800</c:v>
                </c:pt>
                <c:pt idx="34430">
                  <c:v>1386428400</c:v>
                </c:pt>
                <c:pt idx="34431">
                  <c:v>1386432000</c:v>
                </c:pt>
                <c:pt idx="34432">
                  <c:v>1386435600</c:v>
                </c:pt>
                <c:pt idx="34433">
                  <c:v>1386439200</c:v>
                </c:pt>
                <c:pt idx="34434">
                  <c:v>1386442800</c:v>
                </c:pt>
                <c:pt idx="34435">
                  <c:v>1386446400</c:v>
                </c:pt>
                <c:pt idx="34436">
                  <c:v>1386450000</c:v>
                </c:pt>
                <c:pt idx="34437">
                  <c:v>1386453600</c:v>
                </c:pt>
                <c:pt idx="34438">
                  <c:v>1386457200</c:v>
                </c:pt>
                <c:pt idx="34439">
                  <c:v>1386460800</c:v>
                </c:pt>
                <c:pt idx="34440">
                  <c:v>1386464400</c:v>
                </c:pt>
                <c:pt idx="34441">
                  <c:v>1386468000</c:v>
                </c:pt>
                <c:pt idx="34442">
                  <c:v>1386471600</c:v>
                </c:pt>
                <c:pt idx="34443">
                  <c:v>1386475200</c:v>
                </c:pt>
                <c:pt idx="34444">
                  <c:v>1386478800</c:v>
                </c:pt>
                <c:pt idx="34445">
                  <c:v>1386482400</c:v>
                </c:pt>
                <c:pt idx="34446">
                  <c:v>1386486000</c:v>
                </c:pt>
                <c:pt idx="34447">
                  <c:v>1386489600</c:v>
                </c:pt>
                <c:pt idx="34448">
                  <c:v>1386493200</c:v>
                </c:pt>
                <c:pt idx="34449">
                  <c:v>1386496800</c:v>
                </c:pt>
                <c:pt idx="34450">
                  <c:v>1386500400</c:v>
                </c:pt>
                <c:pt idx="34451">
                  <c:v>1386504000</c:v>
                </c:pt>
                <c:pt idx="34452">
                  <c:v>1386507600</c:v>
                </c:pt>
                <c:pt idx="34453">
                  <c:v>1386511200</c:v>
                </c:pt>
                <c:pt idx="34454">
                  <c:v>1386514800</c:v>
                </c:pt>
                <c:pt idx="34455">
                  <c:v>1386518400</c:v>
                </c:pt>
                <c:pt idx="34456">
                  <c:v>1386522000</c:v>
                </c:pt>
                <c:pt idx="34457">
                  <c:v>1386525600</c:v>
                </c:pt>
                <c:pt idx="34458">
                  <c:v>1386529200</c:v>
                </c:pt>
                <c:pt idx="34459">
                  <c:v>1386532800</c:v>
                </c:pt>
                <c:pt idx="34460">
                  <c:v>1386536400</c:v>
                </c:pt>
                <c:pt idx="34461">
                  <c:v>1386540000</c:v>
                </c:pt>
                <c:pt idx="34462">
                  <c:v>1386543600</c:v>
                </c:pt>
                <c:pt idx="34463">
                  <c:v>1386547200</c:v>
                </c:pt>
                <c:pt idx="34464">
                  <c:v>1386550800</c:v>
                </c:pt>
                <c:pt idx="34465">
                  <c:v>1386554400</c:v>
                </c:pt>
                <c:pt idx="34466">
                  <c:v>1386558000</c:v>
                </c:pt>
                <c:pt idx="34467">
                  <c:v>1386561600</c:v>
                </c:pt>
                <c:pt idx="34468">
                  <c:v>1386565200</c:v>
                </c:pt>
                <c:pt idx="34469">
                  <c:v>1386568800</c:v>
                </c:pt>
                <c:pt idx="34470">
                  <c:v>1386572400</c:v>
                </c:pt>
                <c:pt idx="34471">
                  <c:v>1386576000</c:v>
                </c:pt>
                <c:pt idx="34472">
                  <c:v>1386579600</c:v>
                </c:pt>
                <c:pt idx="34473">
                  <c:v>1386583200</c:v>
                </c:pt>
                <c:pt idx="34474">
                  <c:v>1386586800</c:v>
                </c:pt>
                <c:pt idx="34475">
                  <c:v>1386590400</c:v>
                </c:pt>
                <c:pt idx="34476">
                  <c:v>1386594000</c:v>
                </c:pt>
                <c:pt idx="34477">
                  <c:v>1386597600</c:v>
                </c:pt>
                <c:pt idx="34478">
                  <c:v>1386601200</c:v>
                </c:pt>
                <c:pt idx="34479">
                  <c:v>1386604800</c:v>
                </c:pt>
                <c:pt idx="34480">
                  <c:v>1386608400</c:v>
                </c:pt>
                <c:pt idx="34481">
                  <c:v>1386612000</c:v>
                </c:pt>
                <c:pt idx="34482">
                  <c:v>1386615600</c:v>
                </c:pt>
                <c:pt idx="34483">
                  <c:v>1386619200</c:v>
                </c:pt>
                <c:pt idx="34484">
                  <c:v>1386622800</c:v>
                </c:pt>
                <c:pt idx="34485">
                  <c:v>1386626400</c:v>
                </c:pt>
                <c:pt idx="34486">
                  <c:v>1386630000</c:v>
                </c:pt>
                <c:pt idx="34487">
                  <c:v>1386633600</c:v>
                </c:pt>
                <c:pt idx="34488">
                  <c:v>1386637200</c:v>
                </c:pt>
                <c:pt idx="34489">
                  <c:v>1386640800</c:v>
                </c:pt>
                <c:pt idx="34490">
                  <c:v>1386644400</c:v>
                </c:pt>
                <c:pt idx="34491">
                  <c:v>1386648000</c:v>
                </c:pt>
                <c:pt idx="34492">
                  <c:v>1386651600</c:v>
                </c:pt>
                <c:pt idx="34493">
                  <c:v>1386655200</c:v>
                </c:pt>
                <c:pt idx="34494">
                  <c:v>1386658800</c:v>
                </c:pt>
                <c:pt idx="34495">
                  <c:v>1386662400</c:v>
                </c:pt>
                <c:pt idx="34496">
                  <c:v>1386666000</c:v>
                </c:pt>
                <c:pt idx="34497">
                  <c:v>1386669600</c:v>
                </c:pt>
                <c:pt idx="34498">
                  <c:v>1386673200</c:v>
                </c:pt>
                <c:pt idx="34499">
                  <c:v>1386676800</c:v>
                </c:pt>
                <c:pt idx="34500">
                  <c:v>1386680400</c:v>
                </c:pt>
                <c:pt idx="34501">
                  <c:v>1386684000</c:v>
                </c:pt>
                <c:pt idx="34502">
                  <c:v>1386687600</c:v>
                </c:pt>
                <c:pt idx="34503">
                  <c:v>1386691200</c:v>
                </c:pt>
                <c:pt idx="34504">
                  <c:v>1386694800</c:v>
                </c:pt>
                <c:pt idx="34505">
                  <c:v>1386698400</c:v>
                </c:pt>
                <c:pt idx="34506">
                  <c:v>1386702000</c:v>
                </c:pt>
                <c:pt idx="34507">
                  <c:v>1386705600</c:v>
                </c:pt>
                <c:pt idx="34508">
                  <c:v>1386709200</c:v>
                </c:pt>
                <c:pt idx="34509">
                  <c:v>1386712800</c:v>
                </c:pt>
                <c:pt idx="34510">
                  <c:v>1386716400</c:v>
                </c:pt>
                <c:pt idx="34511">
                  <c:v>1386720000</c:v>
                </c:pt>
                <c:pt idx="34512">
                  <c:v>1386723600</c:v>
                </c:pt>
                <c:pt idx="34513">
                  <c:v>1386727200</c:v>
                </c:pt>
                <c:pt idx="34514">
                  <c:v>1386730800</c:v>
                </c:pt>
                <c:pt idx="34515">
                  <c:v>1386734400</c:v>
                </c:pt>
                <c:pt idx="34516">
                  <c:v>1386738000</c:v>
                </c:pt>
                <c:pt idx="34517">
                  <c:v>1386741600</c:v>
                </c:pt>
                <c:pt idx="34518">
                  <c:v>1386745200</c:v>
                </c:pt>
                <c:pt idx="34519">
                  <c:v>1386748800</c:v>
                </c:pt>
                <c:pt idx="34520">
                  <c:v>1386752400</c:v>
                </c:pt>
                <c:pt idx="34521">
                  <c:v>1386756000</c:v>
                </c:pt>
                <c:pt idx="34522">
                  <c:v>1386759600</c:v>
                </c:pt>
                <c:pt idx="34523">
                  <c:v>1386763200</c:v>
                </c:pt>
                <c:pt idx="34524">
                  <c:v>1386766800</c:v>
                </c:pt>
                <c:pt idx="34525">
                  <c:v>1386770400</c:v>
                </c:pt>
                <c:pt idx="34526">
                  <c:v>1386774000</c:v>
                </c:pt>
                <c:pt idx="34527">
                  <c:v>1386777600</c:v>
                </c:pt>
                <c:pt idx="34528">
                  <c:v>1386781200</c:v>
                </c:pt>
                <c:pt idx="34529">
                  <c:v>1386784800</c:v>
                </c:pt>
                <c:pt idx="34530">
                  <c:v>1386788400</c:v>
                </c:pt>
                <c:pt idx="34531">
                  <c:v>1386792000</c:v>
                </c:pt>
                <c:pt idx="34532">
                  <c:v>1386795600</c:v>
                </c:pt>
                <c:pt idx="34533">
                  <c:v>1386799200</c:v>
                </c:pt>
                <c:pt idx="34534">
                  <c:v>1386802800</c:v>
                </c:pt>
                <c:pt idx="34535">
                  <c:v>1386806400</c:v>
                </c:pt>
                <c:pt idx="34536">
                  <c:v>1386810000</c:v>
                </c:pt>
                <c:pt idx="34537">
                  <c:v>1386813600</c:v>
                </c:pt>
                <c:pt idx="34538">
                  <c:v>1386817200</c:v>
                </c:pt>
                <c:pt idx="34539">
                  <c:v>1386820800</c:v>
                </c:pt>
                <c:pt idx="34540">
                  <c:v>1386824400</c:v>
                </c:pt>
                <c:pt idx="34541">
                  <c:v>1386828000</c:v>
                </c:pt>
                <c:pt idx="34542">
                  <c:v>1386831600</c:v>
                </c:pt>
                <c:pt idx="34543">
                  <c:v>1386835200</c:v>
                </c:pt>
                <c:pt idx="34544">
                  <c:v>1386838800</c:v>
                </c:pt>
                <c:pt idx="34545">
                  <c:v>1386842400</c:v>
                </c:pt>
                <c:pt idx="34546">
                  <c:v>1386846000</c:v>
                </c:pt>
                <c:pt idx="34547">
                  <c:v>1386849600</c:v>
                </c:pt>
                <c:pt idx="34548">
                  <c:v>1386853200</c:v>
                </c:pt>
                <c:pt idx="34549">
                  <c:v>1386856800</c:v>
                </c:pt>
                <c:pt idx="34550">
                  <c:v>1386860400</c:v>
                </c:pt>
                <c:pt idx="34551">
                  <c:v>1386864000</c:v>
                </c:pt>
                <c:pt idx="34552">
                  <c:v>1386867600</c:v>
                </c:pt>
                <c:pt idx="34553">
                  <c:v>1386871200</c:v>
                </c:pt>
                <c:pt idx="34554">
                  <c:v>1386874800</c:v>
                </c:pt>
                <c:pt idx="34555">
                  <c:v>1386878400</c:v>
                </c:pt>
                <c:pt idx="34556">
                  <c:v>1386882000</c:v>
                </c:pt>
                <c:pt idx="34557">
                  <c:v>1386885600</c:v>
                </c:pt>
                <c:pt idx="34558">
                  <c:v>1386889200</c:v>
                </c:pt>
                <c:pt idx="34559">
                  <c:v>1386892800</c:v>
                </c:pt>
                <c:pt idx="34560">
                  <c:v>1386896400</c:v>
                </c:pt>
                <c:pt idx="34561">
                  <c:v>1386900000</c:v>
                </c:pt>
                <c:pt idx="34562">
                  <c:v>1386903600</c:v>
                </c:pt>
                <c:pt idx="34563">
                  <c:v>1386907200</c:v>
                </c:pt>
                <c:pt idx="34564">
                  <c:v>1386910800</c:v>
                </c:pt>
                <c:pt idx="34565">
                  <c:v>1386914400</c:v>
                </c:pt>
                <c:pt idx="34566">
                  <c:v>1386918000</c:v>
                </c:pt>
                <c:pt idx="34567">
                  <c:v>1386921600</c:v>
                </c:pt>
                <c:pt idx="34568">
                  <c:v>1386925200</c:v>
                </c:pt>
                <c:pt idx="34569">
                  <c:v>1386928800</c:v>
                </c:pt>
                <c:pt idx="34570">
                  <c:v>1386932400</c:v>
                </c:pt>
                <c:pt idx="34571">
                  <c:v>1386936000</c:v>
                </c:pt>
                <c:pt idx="34572">
                  <c:v>1386939600</c:v>
                </c:pt>
                <c:pt idx="34573">
                  <c:v>1386943200</c:v>
                </c:pt>
                <c:pt idx="34574">
                  <c:v>1386946800</c:v>
                </c:pt>
                <c:pt idx="34575">
                  <c:v>1386950400</c:v>
                </c:pt>
                <c:pt idx="34576">
                  <c:v>1386954000</c:v>
                </c:pt>
                <c:pt idx="34577">
                  <c:v>1386957600</c:v>
                </c:pt>
                <c:pt idx="34578">
                  <c:v>1386961200</c:v>
                </c:pt>
                <c:pt idx="34579">
                  <c:v>1386964800</c:v>
                </c:pt>
                <c:pt idx="34580">
                  <c:v>1386968400</c:v>
                </c:pt>
                <c:pt idx="34581">
                  <c:v>1386972000</c:v>
                </c:pt>
                <c:pt idx="34582">
                  <c:v>1386975600</c:v>
                </c:pt>
                <c:pt idx="34583">
                  <c:v>1386979200</c:v>
                </c:pt>
                <c:pt idx="34584">
                  <c:v>1386982800</c:v>
                </c:pt>
                <c:pt idx="34585">
                  <c:v>1386986400</c:v>
                </c:pt>
                <c:pt idx="34586">
                  <c:v>1386990000</c:v>
                </c:pt>
                <c:pt idx="34587">
                  <c:v>1386993600</c:v>
                </c:pt>
                <c:pt idx="34588">
                  <c:v>1386997200</c:v>
                </c:pt>
                <c:pt idx="34589">
                  <c:v>1387000800</c:v>
                </c:pt>
                <c:pt idx="34590">
                  <c:v>1387004400</c:v>
                </c:pt>
                <c:pt idx="34591">
                  <c:v>1387008000</c:v>
                </c:pt>
                <c:pt idx="34592">
                  <c:v>1387011600</c:v>
                </c:pt>
                <c:pt idx="34593">
                  <c:v>1387015200</c:v>
                </c:pt>
                <c:pt idx="34594">
                  <c:v>1387018800</c:v>
                </c:pt>
                <c:pt idx="34595">
                  <c:v>1387022400</c:v>
                </c:pt>
                <c:pt idx="34596">
                  <c:v>1387026000</c:v>
                </c:pt>
                <c:pt idx="34597">
                  <c:v>1387029600</c:v>
                </c:pt>
                <c:pt idx="34598">
                  <c:v>1387033200</c:v>
                </c:pt>
                <c:pt idx="34599">
                  <c:v>1387036800</c:v>
                </c:pt>
                <c:pt idx="34600">
                  <c:v>1387040400</c:v>
                </c:pt>
                <c:pt idx="34601">
                  <c:v>1387044000</c:v>
                </c:pt>
                <c:pt idx="34602">
                  <c:v>1387047600</c:v>
                </c:pt>
                <c:pt idx="34603">
                  <c:v>1387051200</c:v>
                </c:pt>
                <c:pt idx="34604">
                  <c:v>1387054800</c:v>
                </c:pt>
                <c:pt idx="34605">
                  <c:v>1387058400</c:v>
                </c:pt>
                <c:pt idx="34606">
                  <c:v>1387062000</c:v>
                </c:pt>
                <c:pt idx="34607">
                  <c:v>1387065600</c:v>
                </c:pt>
                <c:pt idx="34608">
                  <c:v>1387069200</c:v>
                </c:pt>
                <c:pt idx="34609">
                  <c:v>1387072800</c:v>
                </c:pt>
                <c:pt idx="34610">
                  <c:v>1387076400</c:v>
                </c:pt>
                <c:pt idx="34611">
                  <c:v>1387080000</c:v>
                </c:pt>
                <c:pt idx="34612">
                  <c:v>1387083600</c:v>
                </c:pt>
                <c:pt idx="34613">
                  <c:v>1387087200</c:v>
                </c:pt>
                <c:pt idx="34614">
                  <c:v>1387090800</c:v>
                </c:pt>
                <c:pt idx="34615">
                  <c:v>1387094400</c:v>
                </c:pt>
                <c:pt idx="34616">
                  <c:v>1387098000</c:v>
                </c:pt>
                <c:pt idx="34617">
                  <c:v>1387101600</c:v>
                </c:pt>
                <c:pt idx="34618">
                  <c:v>1387105200</c:v>
                </c:pt>
                <c:pt idx="34619">
                  <c:v>1387108800</c:v>
                </c:pt>
                <c:pt idx="34620">
                  <c:v>1387112400</c:v>
                </c:pt>
                <c:pt idx="34621">
                  <c:v>1387116000</c:v>
                </c:pt>
                <c:pt idx="34622">
                  <c:v>1387119600</c:v>
                </c:pt>
                <c:pt idx="34623">
                  <c:v>1387123200</c:v>
                </c:pt>
                <c:pt idx="34624">
                  <c:v>1387126800</c:v>
                </c:pt>
                <c:pt idx="34625">
                  <c:v>1387130400</c:v>
                </c:pt>
                <c:pt idx="34626">
                  <c:v>1387134000</c:v>
                </c:pt>
                <c:pt idx="34627">
                  <c:v>1387137600</c:v>
                </c:pt>
                <c:pt idx="34628">
                  <c:v>1387141200</c:v>
                </c:pt>
                <c:pt idx="34629">
                  <c:v>1387144800</c:v>
                </c:pt>
                <c:pt idx="34630">
                  <c:v>1387148400</c:v>
                </c:pt>
                <c:pt idx="34631">
                  <c:v>1387152000</c:v>
                </c:pt>
                <c:pt idx="34632">
                  <c:v>1387155600</c:v>
                </c:pt>
                <c:pt idx="34633">
                  <c:v>1387159200</c:v>
                </c:pt>
                <c:pt idx="34634">
                  <c:v>1387162800</c:v>
                </c:pt>
                <c:pt idx="34635">
                  <c:v>1387166400</c:v>
                </c:pt>
                <c:pt idx="34636">
                  <c:v>1387170000</c:v>
                </c:pt>
                <c:pt idx="34637">
                  <c:v>1387173600</c:v>
                </c:pt>
                <c:pt idx="34638">
                  <c:v>1387177200</c:v>
                </c:pt>
                <c:pt idx="34639">
                  <c:v>1387180800</c:v>
                </c:pt>
                <c:pt idx="34640">
                  <c:v>1387184400</c:v>
                </c:pt>
                <c:pt idx="34641">
                  <c:v>1387188000</c:v>
                </c:pt>
                <c:pt idx="34642">
                  <c:v>1387191600</c:v>
                </c:pt>
                <c:pt idx="34643">
                  <c:v>1387195200</c:v>
                </c:pt>
                <c:pt idx="34644">
                  <c:v>1387198800</c:v>
                </c:pt>
                <c:pt idx="34645">
                  <c:v>1387202400</c:v>
                </c:pt>
                <c:pt idx="34646">
                  <c:v>1387206000</c:v>
                </c:pt>
                <c:pt idx="34647">
                  <c:v>1387209600</c:v>
                </c:pt>
                <c:pt idx="34648">
                  <c:v>1387213200</c:v>
                </c:pt>
                <c:pt idx="34649">
                  <c:v>1387216800</c:v>
                </c:pt>
                <c:pt idx="34650">
                  <c:v>1387220400</c:v>
                </c:pt>
                <c:pt idx="34651">
                  <c:v>1387224000</c:v>
                </c:pt>
                <c:pt idx="34652">
                  <c:v>1387227600</c:v>
                </c:pt>
                <c:pt idx="34653">
                  <c:v>1387231200</c:v>
                </c:pt>
                <c:pt idx="34654">
                  <c:v>1387234800</c:v>
                </c:pt>
                <c:pt idx="34655">
                  <c:v>1387238400</c:v>
                </c:pt>
                <c:pt idx="34656">
                  <c:v>1387242000</c:v>
                </c:pt>
                <c:pt idx="34657">
                  <c:v>1387245600</c:v>
                </c:pt>
                <c:pt idx="34658">
                  <c:v>1387249200</c:v>
                </c:pt>
                <c:pt idx="34659">
                  <c:v>1387252800</c:v>
                </c:pt>
                <c:pt idx="34660">
                  <c:v>1387256400</c:v>
                </c:pt>
                <c:pt idx="34661">
                  <c:v>1387260000</c:v>
                </c:pt>
                <c:pt idx="34662">
                  <c:v>1387263600</c:v>
                </c:pt>
                <c:pt idx="34663">
                  <c:v>1387267200</c:v>
                </c:pt>
                <c:pt idx="34664">
                  <c:v>1387270800</c:v>
                </c:pt>
                <c:pt idx="34665">
                  <c:v>1387274400</c:v>
                </c:pt>
                <c:pt idx="34666">
                  <c:v>1387278000</c:v>
                </c:pt>
                <c:pt idx="34667">
                  <c:v>1387281600</c:v>
                </c:pt>
                <c:pt idx="34668">
                  <c:v>1387285200</c:v>
                </c:pt>
                <c:pt idx="34669">
                  <c:v>1387288800</c:v>
                </c:pt>
                <c:pt idx="34670">
                  <c:v>1387292400</c:v>
                </c:pt>
                <c:pt idx="34671">
                  <c:v>1387296000</c:v>
                </c:pt>
                <c:pt idx="34672">
                  <c:v>1387299600</c:v>
                </c:pt>
                <c:pt idx="34673">
                  <c:v>1387303200</c:v>
                </c:pt>
                <c:pt idx="34674">
                  <c:v>1387306800</c:v>
                </c:pt>
                <c:pt idx="34675">
                  <c:v>1387310400</c:v>
                </c:pt>
                <c:pt idx="34676">
                  <c:v>1387314000</c:v>
                </c:pt>
                <c:pt idx="34677">
                  <c:v>1387317600</c:v>
                </c:pt>
                <c:pt idx="34678">
                  <c:v>1387321200</c:v>
                </c:pt>
                <c:pt idx="34679">
                  <c:v>1387324800</c:v>
                </c:pt>
                <c:pt idx="34680">
                  <c:v>1387328400</c:v>
                </c:pt>
                <c:pt idx="34681">
                  <c:v>1387332000</c:v>
                </c:pt>
                <c:pt idx="34682">
                  <c:v>1387335600</c:v>
                </c:pt>
                <c:pt idx="34683">
                  <c:v>1387339200</c:v>
                </c:pt>
                <c:pt idx="34684">
                  <c:v>1387342800</c:v>
                </c:pt>
                <c:pt idx="34685">
                  <c:v>1387346400</c:v>
                </c:pt>
                <c:pt idx="34686">
                  <c:v>1387350000</c:v>
                </c:pt>
                <c:pt idx="34687">
                  <c:v>1387353600</c:v>
                </c:pt>
                <c:pt idx="34688">
                  <c:v>1387357200</c:v>
                </c:pt>
                <c:pt idx="34689">
                  <c:v>1387360800</c:v>
                </c:pt>
                <c:pt idx="34690">
                  <c:v>1387364400</c:v>
                </c:pt>
                <c:pt idx="34691">
                  <c:v>1387368000</c:v>
                </c:pt>
                <c:pt idx="34692">
                  <c:v>1387371600</c:v>
                </c:pt>
                <c:pt idx="34693">
                  <c:v>1387375200</c:v>
                </c:pt>
                <c:pt idx="34694">
                  <c:v>1387378800</c:v>
                </c:pt>
                <c:pt idx="34695">
                  <c:v>1387382400</c:v>
                </c:pt>
                <c:pt idx="34696">
                  <c:v>1387386000</c:v>
                </c:pt>
                <c:pt idx="34697">
                  <c:v>1387389600</c:v>
                </c:pt>
                <c:pt idx="34698">
                  <c:v>1387393200</c:v>
                </c:pt>
                <c:pt idx="34699">
                  <c:v>1387396800</c:v>
                </c:pt>
                <c:pt idx="34700">
                  <c:v>1387400400</c:v>
                </c:pt>
                <c:pt idx="34701">
                  <c:v>1387404000</c:v>
                </c:pt>
                <c:pt idx="34702">
                  <c:v>1387407600</c:v>
                </c:pt>
                <c:pt idx="34703">
                  <c:v>1387411200</c:v>
                </c:pt>
                <c:pt idx="34704">
                  <c:v>1387414800</c:v>
                </c:pt>
                <c:pt idx="34705">
                  <c:v>1387418400</c:v>
                </c:pt>
                <c:pt idx="34706">
                  <c:v>1387422000</c:v>
                </c:pt>
                <c:pt idx="34707">
                  <c:v>1387425600</c:v>
                </c:pt>
                <c:pt idx="34708">
                  <c:v>1387429200</c:v>
                </c:pt>
                <c:pt idx="34709">
                  <c:v>1387432800</c:v>
                </c:pt>
                <c:pt idx="34710">
                  <c:v>1387436400</c:v>
                </c:pt>
                <c:pt idx="34711">
                  <c:v>1387440000</c:v>
                </c:pt>
                <c:pt idx="34712">
                  <c:v>1387443600</c:v>
                </c:pt>
                <c:pt idx="34713">
                  <c:v>1387447200</c:v>
                </c:pt>
                <c:pt idx="34714">
                  <c:v>1387450800</c:v>
                </c:pt>
                <c:pt idx="34715">
                  <c:v>1387454400</c:v>
                </c:pt>
                <c:pt idx="34716">
                  <c:v>1387458000</c:v>
                </c:pt>
                <c:pt idx="34717">
                  <c:v>1387461600</c:v>
                </c:pt>
                <c:pt idx="34718">
                  <c:v>1387465200</c:v>
                </c:pt>
                <c:pt idx="34719">
                  <c:v>1387468800</c:v>
                </c:pt>
                <c:pt idx="34720">
                  <c:v>1387472400</c:v>
                </c:pt>
                <c:pt idx="34721">
                  <c:v>1387476000</c:v>
                </c:pt>
                <c:pt idx="34722">
                  <c:v>1387479600</c:v>
                </c:pt>
                <c:pt idx="34723">
                  <c:v>1387483200</c:v>
                </c:pt>
                <c:pt idx="34724">
                  <c:v>1387486800</c:v>
                </c:pt>
                <c:pt idx="34725">
                  <c:v>1387490400</c:v>
                </c:pt>
                <c:pt idx="34726">
                  <c:v>1387494000</c:v>
                </c:pt>
                <c:pt idx="34727">
                  <c:v>1387497600</c:v>
                </c:pt>
                <c:pt idx="34728">
                  <c:v>1387501200</c:v>
                </c:pt>
                <c:pt idx="34729">
                  <c:v>1387504800</c:v>
                </c:pt>
                <c:pt idx="34730">
                  <c:v>1387508400</c:v>
                </c:pt>
                <c:pt idx="34731">
                  <c:v>1387512000</c:v>
                </c:pt>
                <c:pt idx="34732">
                  <c:v>1387515600</c:v>
                </c:pt>
                <c:pt idx="34733">
                  <c:v>1387519200</c:v>
                </c:pt>
                <c:pt idx="34734">
                  <c:v>1387522800</c:v>
                </c:pt>
                <c:pt idx="34735">
                  <c:v>1387526400</c:v>
                </c:pt>
                <c:pt idx="34736">
                  <c:v>1387530000</c:v>
                </c:pt>
                <c:pt idx="34737">
                  <c:v>1387533600</c:v>
                </c:pt>
                <c:pt idx="34738">
                  <c:v>1387537200</c:v>
                </c:pt>
                <c:pt idx="34739">
                  <c:v>1387540800</c:v>
                </c:pt>
                <c:pt idx="34740">
                  <c:v>1387544400</c:v>
                </c:pt>
                <c:pt idx="34741">
                  <c:v>1387548000</c:v>
                </c:pt>
                <c:pt idx="34742">
                  <c:v>1387551600</c:v>
                </c:pt>
                <c:pt idx="34743">
                  <c:v>1387555200</c:v>
                </c:pt>
                <c:pt idx="34744">
                  <c:v>1387558800</c:v>
                </c:pt>
                <c:pt idx="34745">
                  <c:v>1387562400</c:v>
                </c:pt>
                <c:pt idx="34746">
                  <c:v>1387566000</c:v>
                </c:pt>
                <c:pt idx="34747">
                  <c:v>1387569600</c:v>
                </c:pt>
                <c:pt idx="34748">
                  <c:v>1387573200</c:v>
                </c:pt>
                <c:pt idx="34749">
                  <c:v>1387576800</c:v>
                </c:pt>
                <c:pt idx="34750">
                  <c:v>1387580400</c:v>
                </c:pt>
                <c:pt idx="34751">
                  <c:v>1387584000</c:v>
                </c:pt>
                <c:pt idx="34752">
                  <c:v>1387587600</c:v>
                </c:pt>
                <c:pt idx="34753">
                  <c:v>1387591200</c:v>
                </c:pt>
                <c:pt idx="34754">
                  <c:v>1387594800</c:v>
                </c:pt>
                <c:pt idx="34755">
                  <c:v>1387598400</c:v>
                </c:pt>
                <c:pt idx="34756">
                  <c:v>1387602000</c:v>
                </c:pt>
                <c:pt idx="34757">
                  <c:v>1387605600</c:v>
                </c:pt>
                <c:pt idx="34758">
                  <c:v>1387609200</c:v>
                </c:pt>
                <c:pt idx="34759">
                  <c:v>1387612800</c:v>
                </c:pt>
                <c:pt idx="34760">
                  <c:v>1387616400</c:v>
                </c:pt>
                <c:pt idx="34761">
                  <c:v>1387620000</c:v>
                </c:pt>
                <c:pt idx="34762">
                  <c:v>1387623600</c:v>
                </c:pt>
                <c:pt idx="34763">
                  <c:v>1387627200</c:v>
                </c:pt>
                <c:pt idx="34764">
                  <c:v>1387630800</c:v>
                </c:pt>
                <c:pt idx="34765">
                  <c:v>1387634400</c:v>
                </c:pt>
                <c:pt idx="34766">
                  <c:v>1387638000</c:v>
                </c:pt>
                <c:pt idx="34767">
                  <c:v>1387641600</c:v>
                </c:pt>
                <c:pt idx="34768">
                  <c:v>1387645200</c:v>
                </c:pt>
                <c:pt idx="34769">
                  <c:v>1387648800</c:v>
                </c:pt>
                <c:pt idx="34770">
                  <c:v>1387652400</c:v>
                </c:pt>
                <c:pt idx="34771">
                  <c:v>1387656000</c:v>
                </c:pt>
                <c:pt idx="34772">
                  <c:v>1387659600</c:v>
                </c:pt>
                <c:pt idx="34773">
                  <c:v>1387663200</c:v>
                </c:pt>
                <c:pt idx="34774">
                  <c:v>1387666800</c:v>
                </c:pt>
                <c:pt idx="34775">
                  <c:v>1387670400</c:v>
                </c:pt>
                <c:pt idx="34776">
                  <c:v>1387674000</c:v>
                </c:pt>
                <c:pt idx="34777">
                  <c:v>1387677600</c:v>
                </c:pt>
                <c:pt idx="34778">
                  <c:v>1387681200</c:v>
                </c:pt>
                <c:pt idx="34779">
                  <c:v>1387684800</c:v>
                </c:pt>
                <c:pt idx="34780">
                  <c:v>1387688400</c:v>
                </c:pt>
                <c:pt idx="34781">
                  <c:v>1387692000</c:v>
                </c:pt>
                <c:pt idx="34782">
                  <c:v>1387695600</c:v>
                </c:pt>
                <c:pt idx="34783">
                  <c:v>1387699200</c:v>
                </c:pt>
                <c:pt idx="34784">
                  <c:v>1387702800</c:v>
                </c:pt>
                <c:pt idx="34785">
                  <c:v>1387706400</c:v>
                </c:pt>
                <c:pt idx="34786">
                  <c:v>1387710000</c:v>
                </c:pt>
                <c:pt idx="34787">
                  <c:v>1387713600</c:v>
                </c:pt>
                <c:pt idx="34788">
                  <c:v>1387717200</c:v>
                </c:pt>
                <c:pt idx="34789">
                  <c:v>1387720800</c:v>
                </c:pt>
                <c:pt idx="34790">
                  <c:v>1387724400</c:v>
                </c:pt>
                <c:pt idx="34791">
                  <c:v>1387728000</c:v>
                </c:pt>
                <c:pt idx="34792">
                  <c:v>1387731600</c:v>
                </c:pt>
                <c:pt idx="34793">
                  <c:v>1387735200</c:v>
                </c:pt>
                <c:pt idx="34794">
                  <c:v>1387738800</c:v>
                </c:pt>
                <c:pt idx="34795">
                  <c:v>1387742400</c:v>
                </c:pt>
                <c:pt idx="34796">
                  <c:v>1387746000</c:v>
                </c:pt>
                <c:pt idx="34797">
                  <c:v>1387749600</c:v>
                </c:pt>
                <c:pt idx="34798">
                  <c:v>1387753200</c:v>
                </c:pt>
                <c:pt idx="34799">
                  <c:v>1387756800</c:v>
                </c:pt>
                <c:pt idx="34800">
                  <c:v>1387760400</c:v>
                </c:pt>
                <c:pt idx="34801">
                  <c:v>1387764000</c:v>
                </c:pt>
                <c:pt idx="34802">
                  <c:v>1387767600</c:v>
                </c:pt>
                <c:pt idx="34803">
                  <c:v>1387771200</c:v>
                </c:pt>
                <c:pt idx="34804">
                  <c:v>1387774800</c:v>
                </c:pt>
                <c:pt idx="34805">
                  <c:v>1387778400</c:v>
                </c:pt>
                <c:pt idx="34806">
                  <c:v>1387782000</c:v>
                </c:pt>
                <c:pt idx="34807">
                  <c:v>1387785600</c:v>
                </c:pt>
                <c:pt idx="34808">
                  <c:v>1387789200</c:v>
                </c:pt>
                <c:pt idx="34809">
                  <c:v>1387792800</c:v>
                </c:pt>
                <c:pt idx="34810">
                  <c:v>1387796400</c:v>
                </c:pt>
                <c:pt idx="34811">
                  <c:v>1387800000</c:v>
                </c:pt>
                <c:pt idx="34812">
                  <c:v>1387803600</c:v>
                </c:pt>
                <c:pt idx="34813">
                  <c:v>1387807200</c:v>
                </c:pt>
                <c:pt idx="34814">
                  <c:v>1387810800</c:v>
                </c:pt>
                <c:pt idx="34815">
                  <c:v>1387814400</c:v>
                </c:pt>
                <c:pt idx="34816">
                  <c:v>1387818000</c:v>
                </c:pt>
                <c:pt idx="34817">
                  <c:v>1387821600</c:v>
                </c:pt>
                <c:pt idx="34818">
                  <c:v>1387825200</c:v>
                </c:pt>
                <c:pt idx="34819">
                  <c:v>1387828800</c:v>
                </c:pt>
                <c:pt idx="34820">
                  <c:v>1387832400</c:v>
                </c:pt>
                <c:pt idx="34821">
                  <c:v>1387836000</c:v>
                </c:pt>
                <c:pt idx="34822">
                  <c:v>1387839600</c:v>
                </c:pt>
                <c:pt idx="34823">
                  <c:v>1387843200</c:v>
                </c:pt>
                <c:pt idx="34824">
                  <c:v>1387846800</c:v>
                </c:pt>
                <c:pt idx="34825">
                  <c:v>1387850400</c:v>
                </c:pt>
                <c:pt idx="34826">
                  <c:v>1387854000</c:v>
                </c:pt>
                <c:pt idx="34827">
                  <c:v>1387857600</c:v>
                </c:pt>
                <c:pt idx="34828">
                  <c:v>1387861200</c:v>
                </c:pt>
                <c:pt idx="34829">
                  <c:v>1387864800</c:v>
                </c:pt>
                <c:pt idx="34830">
                  <c:v>1387868400</c:v>
                </c:pt>
                <c:pt idx="34831">
                  <c:v>1387872000</c:v>
                </c:pt>
                <c:pt idx="34832">
                  <c:v>1387875600</c:v>
                </c:pt>
                <c:pt idx="34833">
                  <c:v>1387879200</c:v>
                </c:pt>
                <c:pt idx="34834">
                  <c:v>1387882800</c:v>
                </c:pt>
                <c:pt idx="34835">
                  <c:v>1387886400</c:v>
                </c:pt>
                <c:pt idx="34836">
                  <c:v>1387890000</c:v>
                </c:pt>
                <c:pt idx="34837">
                  <c:v>1387893600</c:v>
                </c:pt>
                <c:pt idx="34838">
                  <c:v>1387897200</c:v>
                </c:pt>
                <c:pt idx="34839">
                  <c:v>1387900800</c:v>
                </c:pt>
                <c:pt idx="34840">
                  <c:v>1387904400</c:v>
                </c:pt>
                <c:pt idx="34841">
                  <c:v>1387908000</c:v>
                </c:pt>
                <c:pt idx="34842">
                  <c:v>1387911600</c:v>
                </c:pt>
                <c:pt idx="34843">
                  <c:v>1387915200</c:v>
                </c:pt>
                <c:pt idx="34844">
                  <c:v>1387918800</c:v>
                </c:pt>
                <c:pt idx="34845">
                  <c:v>1387922400</c:v>
                </c:pt>
                <c:pt idx="34846">
                  <c:v>1387926000</c:v>
                </c:pt>
                <c:pt idx="34847">
                  <c:v>1387929600</c:v>
                </c:pt>
                <c:pt idx="34848">
                  <c:v>1387933200</c:v>
                </c:pt>
                <c:pt idx="34849">
                  <c:v>1387936800</c:v>
                </c:pt>
                <c:pt idx="34850">
                  <c:v>1387940400</c:v>
                </c:pt>
                <c:pt idx="34851">
                  <c:v>1387944000</c:v>
                </c:pt>
                <c:pt idx="34852">
                  <c:v>1387947600</c:v>
                </c:pt>
                <c:pt idx="34853">
                  <c:v>1387951200</c:v>
                </c:pt>
                <c:pt idx="34854">
                  <c:v>1387954800</c:v>
                </c:pt>
                <c:pt idx="34855">
                  <c:v>1387958400</c:v>
                </c:pt>
                <c:pt idx="34856">
                  <c:v>1387962000</c:v>
                </c:pt>
                <c:pt idx="34857">
                  <c:v>1387965600</c:v>
                </c:pt>
                <c:pt idx="34858">
                  <c:v>1387969200</c:v>
                </c:pt>
                <c:pt idx="34859">
                  <c:v>1387972800</c:v>
                </c:pt>
                <c:pt idx="34860">
                  <c:v>1387976400</c:v>
                </c:pt>
                <c:pt idx="34861">
                  <c:v>1387980000</c:v>
                </c:pt>
                <c:pt idx="34862">
                  <c:v>1387983600</c:v>
                </c:pt>
                <c:pt idx="34863">
                  <c:v>1387987200</c:v>
                </c:pt>
                <c:pt idx="34864">
                  <c:v>1387990800</c:v>
                </c:pt>
                <c:pt idx="34865">
                  <c:v>1387994400</c:v>
                </c:pt>
                <c:pt idx="34866">
                  <c:v>1387998000</c:v>
                </c:pt>
                <c:pt idx="34867">
                  <c:v>1388001600</c:v>
                </c:pt>
                <c:pt idx="34868">
                  <c:v>1388005200</c:v>
                </c:pt>
                <c:pt idx="34869">
                  <c:v>1388008800</c:v>
                </c:pt>
                <c:pt idx="34870">
                  <c:v>1388012400</c:v>
                </c:pt>
                <c:pt idx="34871">
                  <c:v>1388016000</c:v>
                </c:pt>
                <c:pt idx="34872">
                  <c:v>1388019600</c:v>
                </c:pt>
                <c:pt idx="34873">
                  <c:v>1388023200</c:v>
                </c:pt>
                <c:pt idx="34874">
                  <c:v>1388026800</c:v>
                </c:pt>
                <c:pt idx="34875">
                  <c:v>1388030400</c:v>
                </c:pt>
                <c:pt idx="34876">
                  <c:v>1388034000</c:v>
                </c:pt>
                <c:pt idx="34877">
                  <c:v>1388037600</c:v>
                </c:pt>
                <c:pt idx="34878">
                  <c:v>1388041200</c:v>
                </c:pt>
                <c:pt idx="34879">
                  <c:v>1388044800</c:v>
                </c:pt>
                <c:pt idx="34880">
                  <c:v>1388048400</c:v>
                </c:pt>
                <c:pt idx="34881">
                  <c:v>1388052000</c:v>
                </c:pt>
                <c:pt idx="34882">
                  <c:v>1388055600</c:v>
                </c:pt>
                <c:pt idx="34883">
                  <c:v>1388059200</c:v>
                </c:pt>
                <c:pt idx="34884">
                  <c:v>1388062800</c:v>
                </c:pt>
                <c:pt idx="34885">
                  <c:v>1388066400</c:v>
                </c:pt>
                <c:pt idx="34886">
                  <c:v>1388070000</c:v>
                </c:pt>
                <c:pt idx="34887">
                  <c:v>1388073600</c:v>
                </c:pt>
                <c:pt idx="34888">
                  <c:v>1388077200</c:v>
                </c:pt>
                <c:pt idx="34889">
                  <c:v>1388080800</c:v>
                </c:pt>
                <c:pt idx="34890">
                  <c:v>1388084400</c:v>
                </c:pt>
                <c:pt idx="34891">
                  <c:v>1388088000</c:v>
                </c:pt>
                <c:pt idx="34892">
                  <c:v>1388091600</c:v>
                </c:pt>
                <c:pt idx="34893">
                  <c:v>1388095200</c:v>
                </c:pt>
                <c:pt idx="34894">
                  <c:v>1388098800</c:v>
                </c:pt>
                <c:pt idx="34895">
                  <c:v>1388102400</c:v>
                </c:pt>
                <c:pt idx="34896">
                  <c:v>1388106000</c:v>
                </c:pt>
                <c:pt idx="34897">
                  <c:v>1388109600</c:v>
                </c:pt>
                <c:pt idx="34898">
                  <c:v>1388113200</c:v>
                </c:pt>
                <c:pt idx="34899">
                  <c:v>1388116800</c:v>
                </c:pt>
                <c:pt idx="34900">
                  <c:v>1388120400</c:v>
                </c:pt>
                <c:pt idx="34901">
                  <c:v>1388124000</c:v>
                </c:pt>
                <c:pt idx="34902">
                  <c:v>1388127600</c:v>
                </c:pt>
                <c:pt idx="34903">
                  <c:v>1388131200</c:v>
                </c:pt>
                <c:pt idx="34904">
                  <c:v>1388134800</c:v>
                </c:pt>
                <c:pt idx="34905">
                  <c:v>1388138400</c:v>
                </c:pt>
                <c:pt idx="34906">
                  <c:v>1388142000</c:v>
                </c:pt>
                <c:pt idx="34907">
                  <c:v>1388145600</c:v>
                </c:pt>
                <c:pt idx="34908">
                  <c:v>1388149200</c:v>
                </c:pt>
                <c:pt idx="34909">
                  <c:v>1388152800</c:v>
                </c:pt>
                <c:pt idx="34910">
                  <c:v>1388156400</c:v>
                </c:pt>
                <c:pt idx="34911">
                  <c:v>1388160000</c:v>
                </c:pt>
                <c:pt idx="34912">
                  <c:v>1388163600</c:v>
                </c:pt>
                <c:pt idx="34913">
                  <c:v>1388167200</c:v>
                </c:pt>
                <c:pt idx="34914">
                  <c:v>1388170800</c:v>
                </c:pt>
                <c:pt idx="34915">
                  <c:v>1388174400</c:v>
                </c:pt>
                <c:pt idx="34916">
                  <c:v>1388178000</c:v>
                </c:pt>
                <c:pt idx="34917">
                  <c:v>1388181600</c:v>
                </c:pt>
                <c:pt idx="34918">
                  <c:v>1388185200</c:v>
                </c:pt>
                <c:pt idx="34919">
                  <c:v>1388188800</c:v>
                </c:pt>
                <c:pt idx="34920">
                  <c:v>1388192400</c:v>
                </c:pt>
                <c:pt idx="34921">
                  <c:v>1388196000</c:v>
                </c:pt>
                <c:pt idx="34922">
                  <c:v>1388199600</c:v>
                </c:pt>
                <c:pt idx="34923">
                  <c:v>1388203200</c:v>
                </c:pt>
                <c:pt idx="34924">
                  <c:v>1388206800</c:v>
                </c:pt>
                <c:pt idx="34925">
                  <c:v>1388210400</c:v>
                </c:pt>
                <c:pt idx="34926">
                  <c:v>1388214000</c:v>
                </c:pt>
                <c:pt idx="34927">
                  <c:v>1388217600</c:v>
                </c:pt>
                <c:pt idx="34928">
                  <c:v>1388221200</c:v>
                </c:pt>
                <c:pt idx="34929">
                  <c:v>1388224800</c:v>
                </c:pt>
                <c:pt idx="34930">
                  <c:v>1388228400</c:v>
                </c:pt>
                <c:pt idx="34931">
                  <c:v>1388232000</c:v>
                </c:pt>
                <c:pt idx="34932">
                  <c:v>1388235600</c:v>
                </c:pt>
                <c:pt idx="34933">
                  <c:v>1388239200</c:v>
                </c:pt>
                <c:pt idx="34934">
                  <c:v>1388242800</c:v>
                </c:pt>
                <c:pt idx="34935">
                  <c:v>1388246400</c:v>
                </c:pt>
                <c:pt idx="34936">
                  <c:v>1388250000</c:v>
                </c:pt>
                <c:pt idx="34937">
                  <c:v>1388253600</c:v>
                </c:pt>
                <c:pt idx="34938">
                  <c:v>1388257200</c:v>
                </c:pt>
                <c:pt idx="34939">
                  <c:v>1388260800</c:v>
                </c:pt>
                <c:pt idx="34940">
                  <c:v>1388264400</c:v>
                </c:pt>
                <c:pt idx="34941">
                  <c:v>1388268000</c:v>
                </c:pt>
                <c:pt idx="34942">
                  <c:v>1388271600</c:v>
                </c:pt>
                <c:pt idx="34943">
                  <c:v>1388275200</c:v>
                </c:pt>
                <c:pt idx="34944">
                  <c:v>1388278800</c:v>
                </c:pt>
                <c:pt idx="34945">
                  <c:v>1388282400</c:v>
                </c:pt>
                <c:pt idx="34946">
                  <c:v>1388286000</c:v>
                </c:pt>
                <c:pt idx="34947">
                  <c:v>1388289600</c:v>
                </c:pt>
                <c:pt idx="34948">
                  <c:v>1388293200</c:v>
                </c:pt>
                <c:pt idx="34949">
                  <c:v>1388296800</c:v>
                </c:pt>
                <c:pt idx="34950">
                  <c:v>1388300400</c:v>
                </c:pt>
                <c:pt idx="34951">
                  <c:v>1388304000</c:v>
                </c:pt>
                <c:pt idx="34952">
                  <c:v>1388307600</c:v>
                </c:pt>
                <c:pt idx="34953">
                  <c:v>1388311200</c:v>
                </c:pt>
                <c:pt idx="34954">
                  <c:v>1388314800</c:v>
                </c:pt>
                <c:pt idx="34955">
                  <c:v>1388318400</c:v>
                </c:pt>
                <c:pt idx="34956">
                  <c:v>1388322000</c:v>
                </c:pt>
                <c:pt idx="34957">
                  <c:v>1388325600</c:v>
                </c:pt>
                <c:pt idx="34958">
                  <c:v>1388329200</c:v>
                </c:pt>
                <c:pt idx="34959">
                  <c:v>1388332800</c:v>
                </c:pt>
                <c:pt idx="34960">
                  <c:v>1388336400</c:v>
                </c:pt>
                <c:pt idx="34961">
                  <c:v>1388340000</c:v>
                </c:pt>
                <c:pt idx="34962">
                  <c:v>1388343600</c:v>
                </c:pt>
                <c:pt idx="34963">
                  <c:v>1388347200</c:v>
                </c:pt>
                <c:pt idx="34964">
                  <c:v>1388350800</c:v>
                </c:pt>
                <c:pt idx="34965">
                  <c:v>1388354400</c:v>
                </c:pt>
                <c:pt idx="34966">
                  <c:v>1388358000</c:v>
                </c:pt>
                <c:pt idx="34967">
                  <c:v>1388361600</c:v>
                </c:pt>
                <c:pt idx="34968">
                  <c:v>1388365200</c:v>
                </c:pt>
                <c:pt idx="34969">
                  <c:v>1388368800</c:v>
                </c:pt>
                <c:pt idx="34970">
                  <c:v>1388372400</c:v>
                </c:pt>
                <c:pt idx="34971">
                  <c:v>1388376000</c:v>
                </c:pt>
                <c:pt idx="34972">
                  <c:v>1388379600</c:v>
                </c:pt>
                <c:pt idx="34973">
                  <c:v>1388383200</c:v>
                </c:pt>
                <c:pt idx="34974">
                  <c:v>1388386800</c:v>
                </c:pt>
                <c:pt idx="34975">
                  <c:v>1388390400</c:v>
                </c:pt>
                <c:pt idx="34976">
                  <c:v>1388394000</c:v>
                </c:pt>
                <c:pt idx="34977">
                  <c:v>1388397600</c:v>
                </c:pt>
                <c:pt idx="34978">
                  <c:v>1388401200</c:v>
                </c:pt>
                <c:pt idx="34979">
                  <c:v>1388404800</c:v>
                </c:pt>
                <c:pt idx="34980">
                  <c:v>1388408400</c:v>
                </c:pt>
                <c:pt idx="34981">
                  <c:v>1388412000</c:v>
                </c:pt>
                <c:pt idx="34982">
                  <c:v>1388415600</c:v>
                </c:pt>
                <c:pt idx="34983">
                  <c:v>1388419200</c:v>
                </c:pt>
                <c:pt idx="34984">
                  <c:v>1388422800</c:v>
                </c:pt>
                <c:pt idx="34985">
                  <c:v>1388426400</c:v>
                </c:pt>
                <c:pt idx="34986">
                  <c:v>1388430000</c:v>
                </c:pt>
                <c:pt idx="34987">
                  <c:v>1388433600</c:v>
                </c:pt>
                <c:pt idx="34988">
                  <c:v>1388437200</c:v>
                </c:pt>
                <c:pt idx="34989">
                  <c:v>1388440800</c:v>
                </c:pt>
                <c:pt idx="34990">
                  <c:v>1388444400</c:v>
                </c:pt>
                <c:pt idx="34991">
                  <c:v>1388448000</c:v>
                </c:pt>
                <c:pt idx="34992">
                  <c:v>1388451600</c:v>
                </c:pt>
                <c:pt idx="34993">
                  <c:v>1388455200</c:v>
                </c:pt>
                <c:pt idx="34994">
                  <c:v>1388458800</c:v>
                </c:pt>
                <c:pt idx="34995">
                  <c:v>1388462400</c:v>
                </c:pt>
                <c:pt idx="34996">
                  <c:v>1388466000</c:v>
                </c:pt>
                <c:pt idx="34997">
                  <c:v>1388469600</c:v>
                </c:pt>
                <c:pt idx="34998">
                  <c:v>1388473200</c:v>
                </c:pt>
                <c:pt idx="34999">
                  <c:v>1388476800</c:v>
                </c:pt>
                <c:pt idx="35000">
                  <c:v>1388480400</c:v>
                </c:pt>
                <c:pt idx="35001">
                  <c:v>1388484000</c:v>
                </c:pt>
                <c:pt idx="35002">
                  <c:v>1388487600</c:v>
                </c:pt>
                <c:pt idx="35003">
                  <c:v>1388491200</c:v>
                </c:pt>
                <c:pt idx="35004">
                  <c:v>1388494800</c:v>
                </c:pt>
                <c:pt idx="35005">
                  <c:v>1388498400</c:v>
                </c:pt>
                <c:pt idx="35006">
                  <c:v>1388502000</c:v>
                </c:pt>
                <c:pt idx="35007">
                  <c:v>1388505600</c:v>
                </c:pt>
                <c:pt idx="35008">
                  <c:v>1388509200</c:v>
                </c:pt>
                <c:pt idx="35009">
                  <c:v>1388512800</c:v>
                </c:pt>
                <c:pt idx="35010">
                  <c:v>1388516400</c:v>
                </c:pt>
                <c:pt idx="35011">
                  <c:v>1388520000</c:v>
                </c:pt>
                <c:pt idx="35012">
                  <c:v>1388523600</c:v>
                </c:pt>
                <c:pt idx="35013">
                  <c:v>1388527200</c:v>
                </c:pt>
                <c:pt idx="35014">
                  <c:v>1388530800</c:v>
                </c:pt>
                <c:pt idx="35015">
                  <c:v>1388534400</c:v>
                </c:pt>
                <c:pt idx="35016">
                  <c:v>1388538000</c:v>
                </c:pt>
                <c:pt idx="35017">
                  <c:v>1388541600</c:v>
                </c:pt>
                <c:pt idx="35018">
                  <c:v>1388545200</c:v>
                </c:pt>
                <c:pt idx="35019">
                  <c:v>1388548800</c:v>
                </c:pt>
                <c:pt idx="35020">
                  <c:v>1388552400</c:v>
                </c:pt>
                <c:pt idx="35021">
                  <c:v>1388556000</c:v>
                </c:pt>
                <c:pt idx="35022">
                  <c:v>1388559600</c:v>
                </c:pt>
                <c:pt idx="35023">
                  <c:v>1388563200</c:v>
                </c:pt>
                <c:pt idx="35024">
                  <c:v>1388566800</c:v>
                </c:pt>
                <c:pt idx="35025">
                  <c:v>1388570400</c:v>
                </c:pt>
                <c:pt idx="35026">
                  <c:v>1388574000</c:v>
                </c:pt>
                <c:pt idx="35027">
                  <c:v>1388577600</c:v>
                </c:pt>
                <c:pt idx="35028">
                  <c:v>1388581200</c:v>
                </c:pt>
                <c:pt idx="35029">
                  <c:v>1388584800</c:v>
                </c:pt>
                <c:pt idx="35030">
                  <c:v>1388588400</c:v>
                </c:pt>
                <c:pt idx="35031">
                  <c:v>1388592000</c:v>
                </c:pt>
                <c:pt idx="35032">
                  <c:v>1388595600</c:v>
                </c:pt>
                <c:pt idx="35033">
                  <c:v>1388599200</c:v>
                </c:pt>
                <c:pt idx="35034">
                  <c:v>1388602800</c:v>
                </c:pt>
                <c:pt idx="35035">
                  <c:v>1388606400</c:v>
                </c:pt>
                <c:pt idx="35036">
                  <c:v>1388610000</c:v>
                </c:pt>
                <c:pt idx="35037">
                  <c:v>1388613600</c:v>
                </c:pt>
                <c:pt idx="35038">
                  <c:v>1388617200</c:v>
                </c:pt>
                <c:pt idx="35039">
                  <c:v>1388620800</c:v>
                </c:pt>
                <c:pt idx="35040">
                  <c:v>1388624400</c:v>
                </c:pt>
                <c:pt idx="35041">
                  <c:v>1388628000</c:v>
                </c:pt>
                <c:pt idx="35042">
                  <c:v>1388631600</c:v>
                </c:pt>
                <c:pt idx="35043">
                  <c:v>1388635200</c:v>
                </c:pt>
                <c:pt idx="35044">
                  <c:v>1388638800</c:v>
                </c:pt>
                <c:pt idx="35045">
                  <c:v>1388642400</c:v>
                </c:pt>
                <c:pt idx="35046">
                  <c:v>1388646000</c:v>
                </c:pt>
                <c:pt idx="35047">
                  <c:v>1388649600</c:v>
                </c:pt>
                <c:pt idx="35048">
                  <c:v>1388653200</c:v>
                </c:pt>
                <c:pt idx="35049">
                  <c:v>1388656800</c:v>
                </c:pt>
                <c:pt idx="35050">
                  <c:v>1388660400</c:v>
                </c:pt>
                <c:pt idx="35051">
                  <c:v>1388664000</c:v>
                </c:pt>
                <c:pt idx="35052">
                  <c:v>1388667600</c:v>
                </c:pt>
                <c:pt idx="35053">
                  <c:v>1388671200</c:v>
                </c:pt>
                <c:pt idx="35054">
                  <c:v>1388674800</c:v>
                </c:pt>
                <c:pt idx="35055">
                  <c:v>1388678400</c:v>
                </c:pt>
                <c:pt idx="35056">
                  <c:v>1388682000</c:v>
                </c:pt>
                <c:pt idx="35057">
                  <c:v>1388685600</c:v>
                </c:pt>
                <c:pt idx="35058">
                  <c:v>1388689200</c:v>
                </c:pt>
                <c:pt idx="35059">
                  <c:v>1388692800</c:v>
                </c:pt>
                <c:pt idx="35060">
                  <c:v>1388696400</c:v>
                </c:pt>
                <c:pt idx="35061">
                  <c:v>1388700000</c:v>
                </c:pt>
                <c:pt idx="35062">
                  <c:v>1388703600</c:v>
                </c:pt>
                <c:pt idx="35063">
                  <c:v>1388707200</c:v>
                </c:pt>
                <c:pt idx="35064">
                  <c:v>1388710800</c:v>
                </c:pt>
                <c:pt idx="35065">
                  <c:v>1388714400</c:v>
                </c:pt>
                <c:pt idx="35066">
                  <c:v>1388718000</c:v>
                </c:pt>
                <c:pt idx="35067">
                  <c:v>1388721600</c:v>
                </c:pt>
                <c:pt idx="35068">
                  <c:v>1388725200</c:v>
                </c:pt>
                <c:pt idx="35069">
                  <c:v>1388728800</c:v>
                </c:pt>
                <c:pt idx="35070">
                  <c:v>1388732400</c:v>
                </c:pt>
                <c:pt idx="35071">
                  <c:v>1388736000</c:v>
                </c:pt>
                <c:pt idx="35072">
                  <c:v>1388739600</c:v>
                </c:pt>
                <c:pt idx="35073">
                  <c:v>1388743200</c:v>
                </c:pt>
                <c:pt idx="35074">
                  <c:v>1388746800</c:v>
                </c:pt>
                <c:pt idx="35075">
                  <c:v>1388750400</c:v>
                </c:pt>
                <c:pt idx="35076">
                  <c:v>1388754000</c:v>
                </c:pt>
                <c:pt idx="35077">
                  <c:v>1388757600</c:v>
                </c:pt>
                <c:pt idx="35078">
                  <c:v>1388761200</c:v>
                </c:pt>
                <c:pt idx="35079">
                  <c:v>1388764800</c:v>
                </c:pt>
                <c:pt idx="35080">
                  <c:v>1388768400</c:v>
                </c:pt>
                <c:pt idx="35081">
                  <c:v>1388772000</c:v>
                </c:pt>
                <c:pt idx="35082">
                  <c:v>1388775600</c:v>
                </c:pt>
                <c:pt idx="35083">
                  <c:v>1388779200</c:v>
                </c:pt>
                <c:pt idx="35084">
                  <c:v>1388782800</c:v>
                </c:pt>
                <c:pt idx="35085">
                  <c:v>1388786400</c:v>
                </c:pt>
                <c:pt idx="35086">
                  <c:v>1388790000</c:v>
                </c:pt>
                <c:pt idx="35087">
                  <c:v>1388793600</c:v>
                </c:pt>
                <c:pt idx="35088">
                  <c:v>1388797200</c:v>
                </c:pt>
                <c:pt idx="35089">
                  <c:v>1388800800</c:v>
                </c:pt>
                <c:pt idx="35090">
                  <c:v>1388804400</c:v>
                </c:pt>
                <c:pt idx="35091">
                  <c:v>1388808000</c:v>
                </c:pt>
                <c:pt idx="35092">
                  <c:v>1388811600</c:v>
                </c:pt>
                <c:pt idx="35093">
                  <c:v>1388815200</c:v>
                </c:pt>
                <c:pt idx="35094">
                  <c:v>1388818800</c:v>
                </c:pt>
                <c:pt idx="35095">
                  <c:v>1388822400</c:v>
                </c:pt>
                <c:pt idx="35096">
                  <c:v>1388826000</c:v>
                </c:pt>
                <c:pt idx="35097">
                  <c:v>1388829600</c:v>
                </c:pt>
                <c:pt idx="35098">
                  <c:v>1388833200</c:v>
                </c:pt>
                <c:pt idx="35099">
                  <c:v>1388836800</c:v>
                </c:pt>
                <c:pt idx="35100">
                  <c:v>1388840400</c:v>
                </c:pt>
                <c:pt idx="35101">
                  <c:v>1388844000</c:v>
                </c:pt>
                <c:pt idx="35102">
                  <c:v>1388847600</c:v>
                </c:pt>
                <c:pt idx="35103">
                  <c:v>1388851200</c:v>
                </c:pt>
                <c:pt idx="35104">
                  <c:v>1388854800</c:v>
                </c:pt>
                <c:pt idx="35105">
                  <c:v>1388858400</c:v>
                </c:pt>
                <c:pt idx="35106">
                  <c:v>1388862000</c:v>
                </c:pt>
                <c:pt idx="35107">
                  <c:v>1388865600</c:v>
                </c:pt>
                <c:pt idx="35108">
                  <c:v>1388869200</c:v>
                </c:pt>
                <c:pt idx="35109">
                  <c:v>1388872800</c:v>
                </c:pt>
                <c:pt idx="35110">
                  <c:v>1388876400</c:v>
                </c:pt>
                <c:pt idx="35111">
                  <c:v>1388880000</c:v>
                </c:pt>
                <c:pt idx="35112">
                  <c:v>1388883600</c:v>
                </c:pt>
                <c:pt idx="35113">
                  <c:v>1388887200</c:v>
                </c:pt>
                <c:pt idx="35114">
                  <c:v>1388890800</c:v>
                </c:pt>
                <c:pt idx="35115">
                  <c:v>1388894400</c:v>
                </c:pt>
                <c:pt idx="35116">
                  <c:v>1388898000</c:v>
                </c:pt>
                <c:pt idx="35117">
                  <c:v>1388901600</c:v>
                </c:pt>
                <c:pt idx="35118">
                  <c:v>1388905200</c:v>
                </c:pt>
                <c:pt idx="35119">
                  <c:v>1388908800</c:v>
                </c:pt>
                <c:pt idx="35120">
                  <c:v>1388912400</c:v>
                </c:pt>
                <c:pt idx="35121">
                  <c:v>1388916000</c:v>
                </c:pt>
                <c:pt idx="35122">
                  <c:v>1388919600</c:v>
                </c:pt>
                <c:pt idx="35123">
                  <c:v>1388923200</c:v>
                </c:pt>
                <c:pt idx="35124">
                  <c:v>1388926800</c:v>
                </c:pt>
                <c:pt idx="35125">
                  <c:v>1388930400</c:v>
                </c:pt>
                <c:pt idx="35126">
                  <c:v>1388934000</c:v>
                </c:pt>
                <c:pt idx="35127">
                  <c:v>1388937600</c:v>
                </c:pt>
                <c:pt idx="35128">
                  <c:v>1388941200</c:v>
                </c:pt>
                <c:pt idx="35129">
                  <c:v>1388944800</c:v>
                </c:pt>
                <c:pt idx="35130">
                  <c:v>1388948400</c:v>
                </c:pt>
                <c:pt idx="35131">
                  <c:v>1388952000</c:v>
                </c:pt>
                <c:pt idx="35132">
                  <c:v>1388955600</c:v>
                </c:pt>
                <c:pt idx="35133">
                  <c:v>1388959200</c:v>
                </c:pt>
                <c:pt idx="35134">
                  <c:v>1388962800</c:v>
                </c:pt>
                <c:pt idx="35135">
                  <c:v>1388966400</c:v>
                </c:pt>
                <c:pt idx="35136">
                  <c:v>1388970000</c:v>
                </c:pt>
                <c:pt idx="35137">
                  <c:v>1388973600</c:v>
                </c:pt>
                <c:pt idx="35138">
                  <c:v>1388977200</c:v>
                </c:pt>
                <c:pt idx="35139">
                  <c:v>1388980800</c:v>
                </c:pt>
                <c:pt idx="35140">
                  <c:v>1388984400</c:v>
                </c:pt>
                <c:pt idx="35141">
                  <c:v>1388988000</c:v>
                </c:pt>
                <c:pt idx="35142">
                  <c:v>1388991600</c:v>
                </c:pt>
                <c:pt idx="35143">
                  <c:v>1388995200</c:v>
                </c:pt>
                <c:pt idx="35144">
                  <c:v>1388998800</c:v>
                </c:pt>
                <c:pt idx="35145">
                  <c:v>1389002400</c:v>
                </c:pt>
                <c:pt idx="35146">
                  <c:v>1389006000</c:v>
                </c:pt>
                <c:pt idx="35147">
                  <c:v>1389009600</c:v>
                </c:pt>
                <c:pt idx="35148">
                  <c:v>1389013200</c:v>
                </c:pt>
                <c:pt idx="35149">
                  <c:v>1389016800</c:v>
                </c:pt>
                <c:pt idx="35150">
                  <c:v>1389020400</c:v>
                </c:pt>
                <c:pt idx="35151">
                  <c:v>1389024000</c:v>
                </c:pt>
                <c:pt idx="35152">
                  <c:v>1389027600</c:v>
                </c:pt>
                <c:pt idx="35153">
                  <c:v>1389031200</c:v>
                </c:pt>
                <c:pt idx="35154">
                  <c:v>1389034800</c:v>
                </c:pt>
                <c:pt idx="35155">
                  <c:v>1389038400</c:v>
                </c:pt>
                <c:pt idx="35156">
                  <c:v>1389042000</c:v>
                </c:pt>
                <c:pt idx="35157">
                  <c:v>1389045600</c:v>
                </c:pt>
                <c:pt idx="35158">
                  <c:v>1389049200</c:v>
                </c:pt>
                <c:pt idx="35159">
                  <c:v>1389052800</c:v>
                </c:pt>
                <c:pt idx="35160">
                  <c:v>1389056400</c:v>
                </c:pt>
                <c:pt idx="35161">
                  <c:v>1389060000</c:v>
                </c:pt>
                <c:pt idx="35162">
                  <c:v>1389063600</c:v>
                </c:pt>
                <c:pt idx="35163">
                  <c:v>1389067200</c:v>
                </c:pt>
                <c:pt idx="35164">
                  <c:v>1389070800</c:v>
                </c:pt>
                <c:pt idx="35165">
                  <c:v>1389074400</c:v>
                </c:pt>
                <c:pt idx="35166">
                  <c:v>1389078000</c:v>
                </c:pt>
                <c:pt idx="35167">
                  <c:v>1389081600</c:v>
                </c:pt>
                <c:pt idx="35168">
                  <c:v>1389085200</c:v>
                </c:pt>
                <c:pt idx="35169">
                  <c:v>1389088800</c:v>
                </c:pt>
                <c:pt idx="35170">
                  <c:v>1389092400</c:v>
                </c:pt>
                <c:pt idx="35171">
                  <c:v>1389096000</c:v>
                </c:pt>
                <c:pt idx="35172">
                  <c:v>1389099600</c:v>
                </c:pt>
                <c:pt idx="35173">
                  <c:v>1389103200</c:v>
                </c:pt>
                <c:pt idx="35174">
                  <c:v>1389106800</c:v>
                </c:pt>
                <c:pt idx="35175">
                  <c:v>1389110400</c:v>
                </c:pt>
                <c:pt idx="35176">
                  <c:v>1389114000</c:v>
                </c:pt>
                <c:pt idx="35177">
                  <c:v>1389117600</c:v>
                </c:pt>
                <c:pt idx="35178">
                  <c:v>1389121200</c:v>
                </c:pt>
                <c:pt idx="35179">
                  <c:v>1389124800</c:v>
                </c:pt>
                <c:pt idx="35180">
                  <c:v>1389128400</c:v>
                </c:pt>
                <c:pt idx="35181">
                  <c:v>1389132000</c:v>
                </c:pt>
                <c:pt idx="35182">
                  <c:v>1389135600</c:v>
                </c:pt>
                <c:pt idx="35183">
                  <c:v>1389139200</c:v>
                </c:pt>
                <c:pt idx="35184">
                  <c:v>1389142800</c:v>
                </c:pt>
                <c:pt idx="35185">
                  <c:v>1389146400</c:v>
                </c:pt>
                <c:pt idx="35186">
                  <c:v>1389150000</c:v>
                </c:pt>
                <c:pt idx="35187">
                  <c:v>1389153600</c:v>
                </c:pt>
                <c:pt idx="35188">
                  <c:v>1389157200</c:v>
                </c:pt>
                <c:pt idx="35189">
                  <c:v>1389160800</c:v>
                </c:pt>
                <c:pt idx="35190">
                  <c:v>1389164400</c:v>
                </c:pt>
                <c:pt idx="35191">
                  <c:v>1389168000</c:v>
                </c:pt>
                <c:pt idx="35192">
                  <c:v>1389171600</c:v>
                </c:pt>
                <c:pt idx="35193">
                  <c:v>1389175200</c:v>
                </c:pt>
                <c:pt idx="35194">
                  <c:v>1389178800</c:v>
                </c:pt>
                <c:pt idx="35195">
                  <c:v>1389182400</c:v>
                </c:pt>
                <c:pt idx="35196">
                  <c:v>1389186000</c:v>
                </c:pt>
                <c:pt idx="35197">
                  <c:v>1389189600</c:v>
                </c:pt>
                <c:pt idx="35198">
                  <c:v>1389193200</c:v>
                </c:pt>
                <c:pt idx="35199">
                  <c:v>1389196800</c:v>
                </c:pt>
                <c:pt idx="35200">
                  <c:v>1389200400</c:v>
                </c:pt>
                <c:pt idx="35201">
                  <c:v>1389204000</c:v>
                </c:pt>
                <c:pt idx="35202">
                  <c:v>1389207600</c:v>
                </c:pt>
                <c:pt idx="35203">
                  <c:v>1389211200</c:v>
                </c:pt>
                <c:pt idx="35204">
                  <c:v>1389214800</c:v>
                </c:pt>
                <c:pt idx="35205">
                  <c:v>1389218400</c:v>
                </c:pt>
                <c:pt idx="35206">
                  <c:v>1389222000</c:v>
                </c:pt>
                <c:pt idx="35207">
                  <c:v>1389225600</c:v>
                </c:pt>
                <c:pt idx="35208">
                  <c:v>1389229200</c:v>
                </c:pt>
                <c:pt idx="35209">
                  <c:v>1389232800</c:v>
                </c:pt>
                <c:pt idx="35210">
                  <c:v>1389236400</c:v>
                </c:pt>
                <c:pt idx="35211">
                  <c:v>1389240000</c:v>
                </c:pt>
                <c:pt idx="35212">
                  <c:v>1389243600</c:v>
                </c:pt>
                <c:pt idx="35213">
                  <c:v>1389247200</c:v>
                </c:pt>
                <c:pt idx="35214">
                  <c:v>1389250800</c:v>
                </c:pt>
                <c:pt idx="35215">
                  <c:v>1389254400</c:v>
                </c:pt>
                <c:pt idx="35216">
                  <c:v>1389258000</c:v>
                </c:pt>
                <c:pt idx="35217">
                  <c:v>1389261600</c:v>
                </c:pt>
                <c:pt idx="35218">
                  <c:v>1389265200</c:v>
                </c:pt>
                <c:pt idx="35219">
                  <c:v>1389268800</c:v>
                </c:pt>
                <c:pt idx="35220">
                  <c:v>1389272400</c:v>
                </c:pt>
                <c:pt idx="35221">
                  <c:v>1389276000</c:v>
                </c:pt>
                <c:pt idx="35222">
                  <c:v>1389279600</c:v>
                </c:pt>
                <c:pt idx="35223">
                  <c:v>1389283200</c:v>
                </c:pt>
                <c:pt idx="35224">
                  <c:v>1389286800</c:v>
                </c:pt>
                <c:pt idx="35225">
                  <c:v>1389290400</c:v>
                </c:pt>
                <c:pt idx="35226">
                  <c:v>1389294000</c:v>
                </c:pt>
                <c:pt idx="35227">
                  <c:v>1389297600</c:v>
                </c:pt>
                <c:pt idx="35228">
                  <c:v>1389301200</c:v>
                </c:pt>
                <c:pt idx="35229">
                  <c:v>1389304800</c:v>
                </c:pt>
                <c:pt idx="35230">
                  <c:v>1389308400</c:v>
                </c:pt>
                <c:pt idx="35231">
                  <c:v>1389312000</c:v>
                </c:pt>
                <c:pt idx="35232">
                  <c:v>1389315600</c:v>
                </c:pt>
                <c:pt idx="35233">
                  <c:v>1389319200</c:v>
                </c:pt>
                <c:pt idx="35234">
                  <c:v>1389322800</c:v>
                </c:pt>
                <c:pt idx="35235">
                  <c:v>1389326400</c:v>
                </c:pt>
                <c:pt idx="35236">
                  <c:v>1389330000</c:v>
                </c:pt>
                <c:pt idx="35237">
                  <c:v>1389333600</c:v>
                </c:pt>
                <c:pt idx="35238">
                  <c:v>1389337200</c:v>
                </c:pt>
                <c:pt idx="35239">
                  <c:v>1389340800</c:v>
                </c:pt>
                <c:pt idx="35240">
                  <c:v>1389344400</c:v>
                </c:pt>
                <c:pt idx="35241">
                  <c:v>1389348000</c:v>
                </c:pt>
                <c:pt idx="35242">
                  <c:v>1389351600</c:v>
                </c:pt>
                <c:pt idx="35243">
                  <c:v>1389355200</c:v>
                </c:pt>
                <c:pt idx="35244">
                  <c:v>1389358800</c:v>
                </c:pt>
                <c:pt idx="35245">
                  <c:v>1389362400</c:v>
                </c:pt>
                <c:pt idx="35246">
                  <c:v>1389366000</c:v>
                </c:pt>
                <c:pt idx="35247">
                  <c:v>1389369600</c:v>
                </c:pt>
                <c:pt idx="35248">
                  <c:v>1389373200</c:v>
                </c:pt>
                <c:pt idx="35249">
                  <c:v>1389376800</c:v>
                </c:pt>
                <c:pt idx="35250">
                  <c:v>1389380400</c:v>
                </c:pt>
                <c:pt idx="35251">
                  <c:v>1389384000</c:v>
                </c:pt>
                <c:pt idx="35252">
                  <c:v>1389387600</c:v>
                </c:pt>
                <c:pt idx="35253">
                  <c:v>1389391200</c:v>
                </c:pt>
                <c:pt idx="35254">
                  <c:v>1389394800</c:v>
                </c:pt>
                <c:pt idx="35255">
                  <c:v>1389398400</c:v>
                </c:pt>
                <c:pt idx="35256">
                  <c:v>1389402000</c:v>
                </c:pt>
                <c:pt idx="35257">
                  <c:v>1389405600</c:v>
                </c:pt>
                <c:pt idx="35258">
                  <c:v>1389409200</c:v>
                </c:pt>
                <c:pt idx="35259">
                  <c:v>1389412800</c:v>
                </c:pt>
                <c:pt idx="35260">
                  <c:v>1389416400</c:v>
                </c:pt>
                <c:pt idx="35261">
                  <c:v>1389420000</c:v>
                </c:pt>
                <c:pt idx="35262">
                  <c:v>1389423600</c:v>
                </c:pt>
                <c:pt idx="35263">
                  <c:v>1389427200</c:v>
                </c:pt>
                <c:pt idx="35264">
                  <c:v>1389430800</c:v>
                </c:pt>
                <c:pt idx="35265">
                  <c:v>1389434400</c:v>
                </c:pt>
                <c:pt idx="35266">
                  <c:v>1389438000</c:v>
                </c:pt>
                <c:pt idx="35267">
                  <c:v>1389441600</c:v>
                </c:pt>
                <c:pt idx="35268">
                  <c:v>1389445200</c:v>
                </c:pt>
                <c:pt idx="35269">
                  <c:v>1389448800</c:v>
                </c:pt>
                <c:pt idx="35270">
                  <c:v>1389452400</c:v>
                </c:pt>
                <c:pt idx="35271">
                  <c:v>1389456000</c:v>
                </c:pt>
                <c:pt idx="35272">
                  <c:v>1389459600</c:v>
                </c:pt>
                <c:pt idx="35273">
                  <c:v>1389463200</c:v>
                </c:pt>
                <c:pt idx="35274">
                  <c:v>1389466800</c:v>
                </c:pt>
                <c:pt idx="35275">
                  <c:v>1389470400</c:v>
                </c:pt>
                <c:pt idx="35276">
                  <c:v>1389474000</c:v>
                </c:pt>
                <c:pt idx="35277">
                  <c:v>1389477600</c:v>
                </c:pt>
                <c:pt idx="35278">
                  <c:v>1389481200</c:v>
                </c:pt>
                <c:pt idx="35279">
                  <c:v>1389484800</c:v>
                </c:pt>
                <c:pt idx="35280">
                  <c:v>1389488400</c:v>
                </c:pt>
                <c:pt idx="35281">
                  <c:v>1389492000</c:v>
                </c:pt>
                <c:pt idx="35282">
                  <c:v>1389495600</c:v>
                </c:pt>
                <c:pt idx="35283">
                  <c:v>1389499200</c:v>
                </c:pt>
                <c:pt idx="35284">
                  <c:v>1389502800</c:v>
                </c:pt>
                <c:pt idx="35285">
                  <c:v>1389506400</c:v>
                </c:pt>
                <c:pt idx="35286">
                  <c:v>1389510000</c:v>
                </c:pt>
                <c:pt idx="35287">
                  <c:v>1389513600</c:v>
                </c:pt>
                <c:pt idx="35288">
                  <c:v>1389517200</c:v>
                </c:pt>
                <c:pt idx="35289">
                  <c:v>1389520800</c:v>
                </c:pt>
                <c:pt idx="35290">
                  <c:v>1389524400</c:v>
                </c:pt>
                <c:pt idx="35291">
                  <c:v>1389528000</c:v>
                </c:pt>
                <c:pt idx="35292">
                  <c:v>1389531600</c:v>
                </c:pt>
                <c:pt idx="35293">
                  <c:v>1389535200</c:v>
                </c:pt>
                <c:pt idx="35294">
                  <c:v>1389538800</c:v>
                </c:pt>
                <c:pt idx="35295">
                  <c:v>1389542400</c:v>
                </c:pt>
                <c:pt idx="35296">
                  <c:v>1389546000</c:v>
                </c:pt>
                <c:pt idx="35297">
                  <c:v>1389549600</c:v>
                </c:pt>
                <c:pt idx="35298">
                  <c:v>1389553200</c:v>
                </c:pt>
                <c:pt idx="35299">
                  <c:v>1389556800</c:v>
                </c:pt>
                <c:pt idx="35300">
                  <c:v>1389560400</c:v>
                </c:pt>
                <c:pt idx="35301">
                  <c:v>1389564000</c:v>
                </c:pt>
                <c:pt idx="35302">
                  <c:v>1389567600</c:v>
                </c:pt>
                <c:pt idx="35303">
                  <c:v>1389571200</c:v>
                </c:pt>
                <c:pt idx="35304">
                  <c:v>1389574800</c:v>
                </c:pt>
                <c:pt idx="35305">
                  <c:v>1389578400</c:v>
                </c:pt>
                <c:pt idx="35306">
                  <c:v>1389582000</c:v>
                </c:pt>
                <c:pt idx="35307">
                  <c:v>1389585600</c:v>
                </c:pt>
                <c:pt idx="35308">
                  <c:v>1389589200</c:v>
                </c:pt>
                <c:pt idx="35309">
                  <c:v>1389592800</c:v>
                </c:pt>
                <c:pt idx="35310">
                  <c:v>1389596400</c:v>
                </c:pt>
                <c:pt idx="35311">
                  <c:v>1389600000</c:v>
                </c:pt>
                <c:pt idx="35312">
                  <c:v>1389603600</c:v>
                </c:pt>
                <c:pt idx="35313">
                  <c:v>1389607200</c:v>
                </c:pt>
                <c:pt idx="35314">
                  <c:v>1389610800</c:v>
                </c:pt>
                <c:pt idx="35315">
                  <c:v>1389614400</c:v>
                </c:pt>
                <c:pt idx="35316">
                  <c:v>1389618000</c:v>
                </c:pt>
                <c:pt idx="35317">
                  <c:v>1389621600</c:v>
                </c:pt>
                <c:pt idx="35318">
                  <c:v>1389625200</c:v>
                </c:pt>
                <c:pt idx="35319">
                  <c:v>1389628800</c:v>
                </c:pt>
                <c:pt idx="35320">
                  <c:v>1389632400</c:v>
                </c:pt>
                <c:pt idx="35321">
                  <c:v>1389636000</c:v>
                </c:pt>
                <c:pt idx="35322">
                  <c:v>1389639600</c:v>
                </c:pt>
                <c:pt idx="35323">
                  <c:v>1389643200</c:v>
                </c:pt>
                <c:pt idx="35324">
                  <c:v>1389646800</c:v>
                </c:pt>
                <c:pt idx="35325">
                  <c:v>1389650400</c:v>
                </c:pt>
                <c:pt idx="35326">
                  <c:v>1389654000</c:v>
                </c:pt>
                <c:pt idx="35327">
                  <c:v>1389657600</c:v>
                </c:pt>
                <c:pt idx="35328">
                  <c:v>1389661200</c:v>
                </c:pt>
                <c:pt idx="35329">
                  <c:v>1389664800</c:v>
                </c:pt>
                <c:pt idx="35330">
                  <c:v>1389668400</c:v>
                </c:pt>
                <c:pt idx="35331">
                  <c:v>1389672000</c:v>
                </c:pt>
                <c:pt idx="35332">
                  <c:v>1389675600</c:v>
                </c:pt>
                <c:pt idx="35333">
                  <c:v>1389679200</c:v>
                </c:pt>
                <c:pt idx="35334">
                  <c:v>1389682800</c:v>
                </c:pt>
                <c:pt idx="35335">
                  <c:v>1389686400</c:v>
                </c:pt>
                <c:pt idx="35336">
                  <c:v>1389690000</c:v>
                </c:pt>
                <c:pt idx="35337">
                  <c:v>1389693600</c:v>
                </c:pt>
                <c:pt idx="35338">
                  <c:v>1389697200</c:v>
                </c:pt>
                <c:pt idx="35339">
                  <c:v>1389700800</c:v>
                </c:pt>
                <c:pt idx="35340">
                  <c:v>1389704400</c:v>
                </c:pt>
                <c:pt idx="35341">
                  <c:v>1389708000</c:v>
                </c:pt>
                <c:pt idx="35342">
                  <c:v>1389711600</c:v>
                </c:pt>
                <c:pt idx="35343">
                  <c:v>1389715200</c:v>
                </c:pt>
                <c:pt idx="35344">
                  <c:v>1389718800</c:v>
                </c:pt>
                <c:pt idx="35345">
                  <c:v>1389722400</c:v>
                </c:pt>
                <c:pt idx="35346">
                  <c:v>1389726000</c:v>
                </c:pt>
                <c:pt idx="35347">
                  <c:v>1389729600</c:v>
                </c:pt>
                <c:pt idx="35348">
                  <c:v>1389733200</c:v>
                </c:pt>
                <c:pt idx="35349">
                  <c:v>1389736800</c:v>
                </c:pt>
                <c:pt idx="35350">
                  <c:v>1389740400</c:v>
                </c:pt>
                <c:pt idx="35351">
                  <c:v>1389744000</c:v>
                </c:pt>
                <c:pt idx="35352">
                  <c:v>1389747600</c:v>
                </c:pt>
                <c:pt idx="35353">
                  <c:v>1389751200</c:v>
                </c:pt>
                <c:pt idx="35354">
                  <c:v>1389754800</c:v>
                </c:pt>
                <c:pt idx="35355">
                  <c:v>1389758400</c:v>
                </c:pt>
                <c:pt idx="35356">
                  <c:v>1389762000</c:v>
                </c:pt>
                <c:pt idx="35357">
                  <c:v>1389765600</c:v>
                </c:pt>
                <c:pt idx="35358">
                  <c:v>1389769200</c:v>
                </c:pt>
                <c:pt idx="35359">
                  <c:v>1389772800</c:v>
                </c:pt>
                <c:pt idx="35360">
                  <c:v>1389776400</c:v>
                </c:pt>
                <c:pt idx="35361">
                  <c:v>1389780000</c:v>
                </c:pt>
                <c:pt idx="35362">
                  <c:v>1389783600</c:v>
                </c:pt>
                <c:pt idx="35363">
                  <c:v>1389787200</c:v>
                </c:pt>
                <c:pt idx="35364">
                  <c:v>1389790800</c:v>
                </c:pt>
                <c:pt idx="35365">
                  <c:v>1389794400</c:v>
                </c:pt>
                <c:pt idx="35366">
                  <c:v>1389798000</c:v>
                </c:pt>
                <c:pt idx="35367">
                  <c:v>1389801600</c:v>
                </c:pt>
                <c:pt idx="35368">
                  <c:v>1389805200</c:v>
                </c:pt>
                <c:pt idx="35369">
                  <c:v>1389808800</c:v>
                </c:pt>
                <c:pt idx="35370">
                  <c:v>1389812400</c:v>
                </c:pt>
                <c:pt idx="35371">
                  <c:v>1389816000</c:v>
                </c:pt>
                <c:pt idx="35372">
                  <c:v>1389819600</c:v>
                </c:pt>
                <c:pt idx="35373">
                  <c:v>1389823200</c:v>
                </c:pt>
                <c:pt idx="35374">
                  <c:v>1389826800</c:v>
                </c:pt>
                <c:pt idx="35375">
                  <c:v>1389830400</c:v>
                </c:pt>
                <c:pt idx="35376">
                  <c:v>1389834000</c:v>
                </c:pt>
                <c:pt idx="35377">
                  <c:v>1389837600</c:v>
                </c:pt>
                <c:pt idx="35378">
                  <c:v>1389841200</c:v>
                </c:pt>
                <c:pt idx="35379">
                  <c:v>1389844800</c:v>
                </c:pt>
                <c:pt idx="35380">
                  <c:v>1389848400</c:v>
                </c:pt>
                <c:pt idx="35381">
                  <c:v>1389852000</c:v>
                </c:pt>
                <c:pt idx="35382">
                  <c:v>1389855600</c:v>
                </c:pt>
                <c:pt idx="35383">
                  <c:v>1389859200</c:v>
                </c:pt>
                <c:pt idx="35384">
                  <c:v>1389862800</c:v>
                </c:pt>
                <c:pt idx="35385">
                  <c:v>1389866400</c:v>
                </c:pt>
                <c:pt idx="35386">
                  <c:v>1389870000</c:v>
                </c:pt>
                <c:pt idx="35387">
                  <c:v>1389873600</c:v>
                </c:pt>
                <c:pt idx="35388">
                  <c:v>1389877200</c:v>
                </c:pt>
                <c:pt idx="35389">
                  <c:v>1389880800</c:v>
                </c:pt>
                <c:pt idx="35390">
                  <c:v>1389884400</c:v>
                </c:pt>
                <c:pt idx="35391">
                  <c:v>1389888000</c:v>
                </c:pt>
                <c:pt idx="35392">
                  <c:v>1389891600</c:v>
                </c:pt>
                <c:pt idx="35393">
                  <c:v>1389895200</c:v>
                </c:pt>
                <c:pt idx="35394">
                  <c:v>1389898800</c:v>
                </c:pt>
                <c:pt idx="35395">
                  <c:v>1389902400</c:v>
                </c:pt>
                <c:pt idx="35396">
                  <c:v>1389906000</c:v>
                </c:pt>
                <c:pt idx="35397">
                  <c:v>1389909600</c:v>
                </c:pt>
                <c:pt idx="35398">
                  <c:v>1389913200</c:v>
                </c:pt>
                <c:pt idx="35399">
                  <c:v>1389916800</c:v>
                </c:pt>
                <c:pt idx="35400">
                  <c:v>1389920400</c:v>
                </c:pt>
                <c:pt idx="35401">
                  <c:v>1389924000</c:v>
                </c:pt>
                <c:pt idx="35402">
                  <c:v>1389927600</c:v>
                </c:pt>
                <c:pt idx="35403">
                  <c:v>1389931200</c:v>
                </c:pt>
                <c:pt idx="35404">
                  <c:v>1389934800</c:v>
                </c:pt>
                <c:pt idx="35405">
                  <c:v>1389938400</c:v>
                </c:pt>
                <c:pt idx="35406">
                  <c:v>1389942000</c:v>
                </c:pt>
                <c:pt idx="35407">
                  <c:v>1389945600</c:v>
                </c:pt>
                <c:pt idx="35408">
                  <c:v>1389949200</c:v>
                </c:pt>
                <c:pt idx="35409">
                  <c:v>1389952800</c:v>
                </c:pt>
                <c:pt idx="35410">
                  <c:v>1389956400</c:v>
                </c:pt>
                <c:pt idx="35411">
                  <c:v>1389960000</c:v>
                </c:pt>
                <c:pt idx="35412">
                  <c:v>1389963600</c:v>
                </c:pt>
                <c:pt idx="35413">
                  <c:v>1389967200</c:v>
                </c:pt>
                <c:pt idx="35414">
                  <c:v>1389970800</c:v>
                </c:pt>
                <c:pt idx="35415">
                  <c:v>1389974400</c:v>
                </c:pt>
                <c:pt idx="35416">
                  <c:v>1389978000</c:v>
                </c:pt>
                <c:pt idx="35417">
                  <c:v>1389981600</c:v>
                </c:pt>
                <c:pt idx="35418">
                  <c:v>1389985200</c:v>
                </c:pt>
                <c:pt idx="35419">
                  <c:v>1389988800</c:v>
                </c:pt>
                <c:pt idx="35420">
                  <c:v>1389992400</c:v>
                </c:pt>
                <c:pt idx="35421">
                  <c:v>1389996000</c:v>
                </c:pt>
                <c:pt idx="35422">
                  <c:v>1389999600</c:v>
                </c:pt>
                <c:pt idx="35423">
                  <c:v>1390003200</c:v>
                </c:pt>
                <c:pt idx="35424">
                  <c:v>1390006800</c:v>
                </c:pt>
                <c:pt idx="35425">
                  <c:v>1390010400</c:v>
                </c:pt>
                <c:pt idx="35426">
                  <c:v>1390014000</c:v>
                </c:pt>
                <c:pt idx="35427">
                  <c:v>1390017600</c:v>
                </c:pt>
                <c:pt idx="35428">
                  <c:v>1390021200</c:v>
                </c:pt>
                <c:pt idx="35429">
                  <c:v>1390024800</c:v>
                </c:pt>
                <c:pt idx="35430">
                  <c:v>1390028400</c:v>
                </c:pt>
                <c:pt idx="35431">
                  <c:v>1390032000</c:v>
                </c:pt>
                <c:pt idx="35432">
                  <c:v>1390035600</c:v>
                </c:pt>
                <c:pt idx="35433">
                  <c:v>1390039200</c:v>
                </c:pt>
                <c:pt idx="35434">
                  <c:v>1390042800</c:v>
                </c:pt>
                <c:pt idx="35435">
                  <c:v>1390046400</c:v>
                </c:pt>
                <c:pt idx="35436">
                  <c:v>1390050000</c:v>
                </c:pt>
                <c:pt idx="35437">
                  <c:v>1390053600</c:v>
                </c:pt>
                <c:pt idx="35438">
                  <c:v>1390057200</c:v>
                </c:pt>
                <c:pt idx="35439">
                  <c:v>1390060800</c:v>
                </c:pt>
                <c:pt idx="35440">
                  <c:v>1390064400</c:v>
                </c:pt>
                <c:pt idx="35441">
                  <c:v>1390068000</c:v>
                </c:pt>
                <c:pt idx="35442">
                  <c:v>1390071600</c:v>
                </c:pt>
                <c:pt idx="35443">
                  <c:v>1390075200</c:v>
                </c:pt>
                <c:pt idx="35444">
                  <c:v>1390078800</c:v>
                </c:pt>
                <c:pt idx="35445">
                  <c:v>1390082400</c:v>
                </c:pt>
                <c:pt idx="35446">
                  <c:v>1390086000</c:v>
                </c:pt>
                <c:pt idx="35447">
                  <c:v>1390089600</c:v>
                </c:pt>
                <c:pt idx="35448">
                  <c:v>1390093200</c:v>
                </c:pt>
                <c:pt idx="35449">
                  <c:v>1390096800</c:v>
                </c:pt>
                <c:pt idx="35450">
                  <c:v>1390100400</c:v>
                </c:pt>
                <c:pt idx="35451">
                  <c:v>1390104000</c:v>
                </c:pt>
                <c:pt idx="35452">
                  <c:v>1390107600</c:v>
                </c:pt>
                <c:pt idx="35453">
                  <c:v>1390111200</c:v>
                </c:pt>
                <c:pt idx="35454">
                  <c:v>1390114800</c:v>
                </c:pt>
                <c:pt idx="35455">
                  <c:v>1390118400</c:v>
                </c:pt>
                <c:pt idx="35456">
                  <c:v>1390122000</c:v>
                </c:pt>
                <c:pt idx="35457">
                  <c:v>1390125600</c:v>
                </c:pt>
                <c:pt idx="35458">
                  <c:v>1390129200</c:v>
                </c:pt>
                <c:pt idx="35459">
                  <c:v>1390132800</c:v>
                </c:pt>
                <c:pt idx="35460">
                  <c:v>1390136400</c:v>
                </c:pt>
                <c:pt idx="35461">
                  <c:v>1390140000</c:v>
                </c:pt>
                <c:pt idx="35462">
                  <c:v>1390143600</c:v>
                </c:pt>
                <c:pt idx="35463">
                  <c:v>1390147200</c:v>
                </c:pt>
                <c:pt idx="35464">
                  <c:v>1390150800</c:v>
                </c:pt>
                <c:pt idx="35465">
                  <c:v>1390154400</c:v>
                </c:pt>
                <c:pt idx="35466">
                  <c:v>1390158000</c:v>
                </c:pt>
                <c:pt idx="35467">
                  <c:v>1390161600</c:v>
                </c:pt>
                <c:pt idx="35468">
                  <c:v>1390165200</c:v>
                </c:pt>
                <c:pt idx="35469">
                  <c:v>1390168800</c:v>
                </c:pt>
                <c:pt idx="35470">
                  <c:v>1390172400</c:v>
                </c:pt>
                <c:pt idx="35471">
                  <c:v>1390176000</c:v>
                </c:pt>
                <c:pt idx="35472">
                  <c:v>1390179600</c:v>
                </c:pt>
                <c:pt idx="35473">
                  <c:v>1390183200</c:v>
                </c:pt>
                <c:pt idx="35474">
                  <c:v>1390186800</c:v>
                </c:pt>
                <c:pt idx="35475">
                  <c:v>1390190400</c:v>
                </c:pt>
                <c:pt idx="35476">
                  <c:v>1390194000</c:v>
                </c:pt>
                <c:pt idx="35477">
                  <c:v>1390197600</c:v>
                </c:pt>
                <c:pt idx="35478">
                  <c:v>1390201200</c:v>
                </c:pt>
                <c:pt idx="35479">
                  <c:v>1390204800</c:v>
                </c:pt>
                <c:pt idx="35480">
                  <c:v>1390208400</c:v>
                </c:pt>
                <c:pt idx="35481">
                  <c:v>1390212000</c:v>
                </c:pt>
                <c:pt idx="35482">
                  <c:v>1390215600</c:v>
                </c:pt>
                <c:pt idx="35483">
                  <c:v>1390219200</c:v>
                </c:pt>
                <c:pt idx="35484">
                  <c:v>1390222800</c:v>
                </c:pt>
                <c:pt idx="35485">
                  <c:v>1390226400</c:v>
                </c:pt>
                <c:pt idx="35486">
                  <c:v>1390230000</c:v>
                </c:pt>
                <c:pt idx="35487">
                  <c:v>1390233600</c:v>
                </c:pt>
                <c:pt idx="35488">
                  <c:v>1390237200</c:v>
                </c:pt>
                <c:pt idx="35489">
                  <c:v>1390240800</c:v>
                </c:pt>
                <c:pt idx="35490">
                  <c:v>1390244400</c:v>
                </c:pt>
                <c:pt idx="35491">
                  <c:v>1390248000</c:v>
                </c:pt>
                <c:pt idx="35492">
                  <c:v>1390251600</c:v>
                </c:pt>
                <c:pt idx="35493">
                  <c:v>1390255200</c:v>
                </c:pt>
                <c:pt idx="35494">
                  <c:v>1390258800</c:v>
                </c:pt>
                <c:pt idx="35495">
                  <c:v>1390262400</c:v>
                </c:pt>
                <c:pt idx="35496">
                  <c:v>1390266000</c:v>
                </c:pt>
                <c:pt idx="35497">
                  <c:v>1390269600</c:v>
                </c:pt>
                <c:pt idx="35498">
                  <c:v>1390273200</c:v>
                </c:pt>
                <c:pt idx="35499">
                  <c:v>1390276800</c:v>
                </c:pt>
                <c:pt idx="35500">
                  <c:v>1390280400</c:v>
                </c:pt>
                <c:pt idx="35501">
                  <c:v>1390284000</c:v>
                </c:pt>
                <c:pt idx="35502">
                  <c:v>1390287600</c:v>
                </c:pt>
                <c:pt idx="35503">
                  <c:v>1390291200</c:v>
                </c:pt>
                <c:pt idx="35504">
                  <c:v>1390294800</c:v>
                </c:pt>
                <c:pt idx="35505">
                  <c:v>1390298400</c:v>
                </c:pt>
                <c:pt idx="35506">
                  <c:v>1390302000</c:v>
                </c:pt>
                <c:pt idx="35507">
                  <c:v>1390305600</c:v>
                </c:pt>
                <c:pt idx="35508">
                  <c:v>1390309200</c:v>
                </c:pt>
                <c:pt idx="35509">
                  <c:v>1390312800</c:v>
                </c:pt>
                <c:pt idx="35510">
                  <c:v>1390316400</c:v>
                </c:pt>
                <c:pt idx="35511">
                  <c:v>1390320000</c:v>
                </c:pt>
                <c:pt idx="35512">
                  <c:v>1390323600</c:v>
                </c:pt>
                <c:pt idx="35513">
                  <c:v>1390327200</c:v>
                </c:pt>
                <c:pt idx="35514">
                  <c:v>1390330800</c:v>
                </c:pt>
                <c:pt idx="35515">
                  <c:v>1390334400</c:v>
                </c:pt>
                <c:pt idx="35516">
                  <c:v>1390338000</c:v>
                </c:pt>
                <c:pt idx="35517">
                  <c:v>1390341600</c:v>
                </c:pt>
                <c:pt idx="35518">
                  <c:v>1390345200</c:v>
                </c:pt>
                <c:pt idx="35519">
                  <c:v>1390348800</c:v>
                </c:pt>
                <c:pt idx="35520">
                  <c:v>1390352400</c:v>
                </c:pt>
                <c:pt idx="35521">
                  <c:v>1390356000</c:v>
                </c:pt>
                <c:pt idx="35522">
                  <c:v>1390359600</c:v>
                </c:pt>
                <c:pt idx="35523">
                  <c:v>1390363200</c:v>
                </c:pt>
                <c:pt idx="35524">
                  <c:v>1390366800</c:v>
                </c:pt>
                <c:pt idx="35525">
                  <c:v>1390370400</c:v>
                </c:pt>
                <c:pt idx="35526">
                  <c:v>1390374000</c:v>
                </c:pt>
                <c:pt idx="35527">
                  <c:v>1390377600</c:v>
                </c:pt>
                <c:pt idx="35528">
                  <c:v>1390381200</c:v>
                </c:pt>
                <c:pt idx="35529">
                  <c:v>1390384800</c:v>
                </c:pt>
                <c:pt idx="35530">
                  <c:v>1390388400</c:v>
                </c:pt>
                <c:pt idx="35531">
                  <c:v>1390392000</c:v>
                </c:pt>
                <c:pt idx="35532">
                  <c:v>1390395600</c:v>
                </c:pt>
                <c:pt idx="35533">
                  <c:v>1390399200</c:v>
                </c:pt>
                <c:pt idx="35534">
                  <c:v>1390402800</c:v>
                </c:pt>
                <c:pt idx="35535">
                  <c:v>1390406400</c:v>
                </c:pt>
                <c:pt idx="35536">
                  <c:v>1390410000</c:v>
                </c:pt>
                <c:pt idx="35537">
                  <c:v>1390413600</c:v>
                </c:pt>
                <c:pt idx="35538">
                  <c:v>1390417200</c:v>
                </c:pt>
                <c:pt idx="35539">
                  <c:v>1390420800</c:v>
                </c:pt>
                <c:pt idx="35540">
                  <c:v>1390424400</c:v>
                </c:pt>
                <c:pt idx="35541">
                  <c:v>1390428000</c:v>
                </c:pt>
                <c:pt idx="35542">
                  <c:v>1390431600</c:v>
                </c:pt>
                <c:pt idx="35543">
                  <c:v>1390435200</c:v>
                </c:pt>
                <c:pt idx="35544">
                  <c:v>1390438800</c:v>
                </c:pt>
                <c:pt idx="35545">
                  <c:v>1390442400</c:v>
                </c:pt>
                <c:pt idx="35546">
                  <c:v>1390446000</c:v>
                </c:pt>
                <c:pt idx="35547">
                  <c:v>1390449600</c:v>
                </c:pt>
                <c:pt idx="35548">
                  <c:v>1390453200</c:v>
                </c:pt>
                <c:pt idx="35549">
                  <c:v>1390456800</c:v>
                </c:pt>
                <c:pt idx="35550">
                  <c:v>1390460400</c:v>
                </c:pt>
                <c:pt idx="35551">
                  <c:v>1390464000</c:v>
                </c:pt>
                <c:pt idx="35552">
                  <c:v>1390467600</c:v>
                </c:pt>
                <c:pt idx="35553">
                  <c:v>1390471200</c:v>
                </c:pt>
                <c:pt idx="35554">
                  <c:v>1390474800</c:v>
                </c:pt>
                <c:pt idx="35555">
                  <c:v>1390478400</c:v>
                </c:pt>
                <c:pt idx="35556">
                  <c:v>1390482000</c:v>
                </c:pt>
                <c:pt idx="35557">
                  <c:v>1390485600</c:v>
                </c:pt>
                <c:pt idx="35558">
                  <c:v>1390489200</c:v>
                </c:pt>
                <c:pt idx="35559">
                  <c:v>1390492800</c:v>
                </c:pt>
                <c:pt idx="35560">
                  <c:v>1390496400</c:v>
                </c:pt>
                <c:pt idx="35561">
                  <c:v>1390500000</c:v>
                </c:pt>
                <c:pt idx="35562">
                  <c:v>1390503600</c:v>
                </c:pt>
                <c:pt idx="35563">
                  <c:v>1390507200</c:v>
                </c:pt>
                <c:pt idx="35564">
                  <c:v>1390510800</c:v>
                </c:pt>
                <c:pt idx="35565">
                  <c:v>1390514400</c:v>
                </c:pt>
                <c:pt idx="35566">
                  <c:v>1390518000</c:v>
                </c:pt>
                <c:pt idx="35567">
                  <c:v>1390521600</c:v>
                </c:pt>
                <c:pt idx="35568">
                  <c:v>1390525200</c:v>
                </c:pt>
                <c:pt idx="35569">
                  <c:v>1390528800</c:v>
                </c:pt>
                <c:pt idx="35570">
                  <c:v>1390532400</c:v>
                </c:pt>
                <c:pt idx="35571">
                  <c:v>1390536000</c:v>
                </c:pt>
                <c:pt idx="35572">
                  <c:v>1390539600</c:v>
                </c:pt>
                <c:pt idx="35573">
                  <c:v>1390543200</c:v>
                </c:pt>
                <c:pt idx="35574">
                  <c:v>1390546800</c:v>
                </c:pt>
                <c:pt idx="35575">
                  <c:v>1390550400</c:v>
                </c:pt>
                <c:pt idx="35576">
                  <c:v>1390554000</c:v>
                </c:pt>
                <c:pt idx="35577">
                  <c:v>1390557600</c:v>
                </c:pt>
                <c:pt idx="35578">
                  <c:v>1390561200</c:v>
                </c:pt>
                <c:pt idx="35579">
                  <c:v>1390564800</c:v>
                </c:pt>
                <c:pt idx="35580">
                  <c:v>1390568400</c:v>
                </c:pt>
                <c:pt idx="35581">
                  <c:v>1390572000</c:v>
                </c:pt>
                <c:pt idx="35582">
                  <c:v>1390575600</c:v>
                </c:pt>
                <c:pt idx="35583">
                  <c:v>1390579200</c:v>
                </c:pt>
                <c:pt idx="35584">
                  <c:v>1390582800</c:v>
                </c:pt>
                <c:pt idx="35585">
                  <c:v>1390586400</c:v>
                </c:pt>
                <c:pt idx="35586">
                  <c:v>1390590000</c:v>
                </c:pt>
                <c:pt idx="35587">
                  <c:v>1390593600</c:v>
                </c:pt>
                <c:pt idx="35588">
                  <c:v>1390597200</c:v>
                </c:pt>
                <c:pt idx="35589">
                  <c:v>1390600800</c:v>
                </c:pt>
                <c:pt idx="35590">
                  <c:v>1390604400</c:v>
                </c:pt>
                <c:pt idx="35591">
                  <c:v>1390608000</c:v>
                </c:pt>
                <c:pt idx="35592">
                  <c:v>1390611600</c:v>
                </c:pt>
                <c:pt idx="35593">
                  <c:v>1390615200</c:v>
                </c:pt>
                <c:pt idx="35594">
                  <c:v>1390618800</c:v>
                </c:pt>
                <c:pt idx="35595">
                  <c:v>1390622400</c:v>
                </c:pt>
                <c:pt idx="35596">
                  <c:v>1390626000</c:v>
                </c:pt>
                <c:pt idx="35597">
                  <c:v>1390629600</c:v>
                </c:pt>
                <c:pt idx="35598">
                  <c:v>1390633200</c:v>
                </c:pt>
                <c:pt idx="35599">
                  <c:v>1390636800</c:v>
                </c:pt>
                <c:pt idx="35600">
                  <c:v>1390640400</c:v>
                </c:pt>
                <c:pt idx="35601">
                  <c:v>1390644000</c:v>
                </c:pt>
                <c:pt idx="35602">
                  <c:v>1390647600</c:v>
                </c:pt>
                <c:pt idx="35603">
                  <c:v>1390651200</c:v>
                </c:pt>
                <c:pt idx="35604">
                  <c:v>1390654800</c:v>
                </c:pt>
                <c:pt idx="35605">
                  <c:v>1390658400</c:v>
                </c:pt>
                <c:pt idx="35606">
                  <c:v>1390662000</c:v>
                </c:pt>
                <c:pt idx="35607">
                  <c:v>1390665600</c:v>
                </c:pt>
                <c:pt idx="35608">
                  <c:v>1390669200</c:v>
                </c:pt>
                <c:pt idx="35609">
                  <c:v>1390672800</c:v>
                </c:pt>
                <c:pt idx="35610">
                  <c:v>1390676400</c:v>
                </c:pt>
                <c:pt idx="35611">
                  <c:v>1390680000</c:v>
                </c:pt>
                <c:pt idx="35612">
                  <c:v>1390683600</c:v>
                </c:pt>
                <c:pt idx="35613">
                  <c:v>1390687200</c:v>
                </c:pt>
                <c:pt idx="35614">
                  <c:v>1390690800</c:v>
                </c:pt>
                <c:pt idx="35615">
                  <c:v>1390694400</c:v>
                </c:pt>
                <c:pt idx="35616">
                  <c:v>1390698000</c:v>
                </c:pt>
                <c:pt idx="35617">
                  <c:v>1390701600</c:v>
                </c:pt>
                <c:pt idx="35618">
                  <c:v>1390705200</c:v>
                </c:pt>
                <c:pt idx="35619">
                  <c:v>1390708800</c:v>
                </c:pt>
                <c:pt idx="35620">
                  <c:v>1390712400</c:v>
                </c:pt>
                <c:pt idx="35621">
                  <c:v>1390716000</c:v>
                </c:pt>
                <c:pt idx="35622">
                  <c:v>1390719600</c:v>
                </c:pt>
                <c:pt idx="35623">
                  <c:v>1390723200</c:v>
                </c:pt>
                <c:pt idx="35624">
                  <c:v>1390726800</c:v>
                </c:pt>
                <c:pt idx="35625">
                  <c:v>1390730400</c:v>
                </c:pt>
                <c:pt idx="35626">
                  <c:v>1390734000</c:v>
                </c:pt>
                <c:pt idx="35627">
                  <c:v>1390737600</c:v>
                </c:pt>
                <c:pt idx="35628">
                  <c:v>1390741200</c:v>
                </c:pt>
                <c:pt idx="35629">
                  <c:v>1390744800</c:v>
                </c:pt>
                <c:pt idx="35630">
                  <c:v>1390748400</c:v>
                </c:pt>
                <c:pt idx="35631">
                  <c:v>1390752000</c:v>
                </c:pt>
                <c:pt idx="35632">
                  <c:v>1390755600</c:v>
                </c:pt>
                <c:pt idx="35633">
                  <c:v>1390759200</c:v>
                </c:pt>
                <c:pt idx="35634">
                  <c:v>1390762800</c:v>
                </c:pt>
                <c:pt idx="35635">
                  <c:v>1390766400</c:v>
                </c:pt>
                <c:pt idx="35636">
                  <c:v>1390770000</c:v>
                </c:pt>
                <c:pt idx="35637">
                  <c:v>1390773600</c:v>
                </c:pt>
                <c:pt idx="35638">
                  <c:v>1390777200</c:v>
                </c:pt>
                <c:pt idx="35639">
                  <c:v>1390780800</c:v>
                </c:pt>
                <c:pt idx="35640">
                  <c:v>1390784400</c:v>
                </c:pt>
                <c:pt idx="35641">
                  <c:v>1390788000</c:v>
                </c:pt>
                <c:pt idx="35642">
                  <c:v>1390791600</c:v>
                </c:pt>
                <c:pt idx="35643">
                  <c:v>1390795200</c:v>
                </c:pt>
                <c:pt idx="35644">
                  <c:v>1390798800</c:v>
                </c:pt>
                <c:pt idx="35645">
                  <c:v>1390802400</c:v>
                </c:pt>
                <c:pt idx="35646">
                  <c:v>1390806000</c:v>
                </c:pt>
                <c:pt idx="35647">
                  <c:v>1390809600</c:v>
                </c:pt>
                <c:pt idx="35648">
                  <c:v>1390813200</c:v>
                </c:pt>
                <c:pt idx="35649">
                  <c:v>1390816800</c:v>
                </c:pt>
                <c:pt idx="35650">
                  <c:v>1390820400</c:v>
                </c:pt>
                <c:pt idx="35651">
                  <c:v>1390824000</c:v>
                </c:pt>
                <c:pt idx="35652">
                  <c:v>1390827600</c:v>
                </c:pt>
                <c:pt idx="35653">
                  <c:v>1390831200</c:v>
                </c:pt>
                <c:pt idx="35654">
                  <c:v>1390834800</c:v>
                </c:pt>
                <c:pt idx="35655">
                  <c:v>1390838400</c:v>
                </c:pt>
                <c:pt idx="35656">
                  <c:v>1390842000</c:v>
                </c:pt>
                <c:pt idx="35657">
                  <c:v>1390845600</c:v>
                </c:pt>
                <c:pt idx="35658">
                  <c:v>1390849200</c:v>
                </c:pt>
                <c:pt idx="35659">
                  <c:v>1390852800</c:v>
                </c:pt>
                <c:pt idx="35660">
                  <c:v>1390856400</c:v>
                </c:pt>
                <c:pt idx="35661">
                  <c:v>1390860000</c:v>
                </c:pt>
                <c:pt idx="35662">
                  <c:v>1390863600</c:v>
                </c:pt>
                <c:pt idx="35663">
                  <c:v>1390867200</c:v>
                </c:pt>
                <c:pt idx="35664">
                  <c:v>1390870800</c:v>
                </c:pt>
                <c:pt idx="35665">
                  <c:v>1390874400</c:v>
                </c:pt>
                <c:pt idx="35666">
                  <c:v>1390878000</c:v>
                </c:pt>
                <c:pt idx="35667">
                  <c:v>1390881600</c:v>
                </c:pt>
                <c:pt idx="35668">
                  <c:v>1390885200</c:v>
                </c:pt>
                <c:pt idx="35669">
                  <c:v>1390888800</c:v>
                </c:pt>
                <c:pt idx="35670">
                  <c:v>1390892400</c:v>
                </c:pt>
                <c:pt idx="35671">
                  <c:v>1390896000</c:v>
                </c:pt>
                <c:pt idx="35672">
                  <c:v>1390899600</c:v>
                </c:pt>
                <c:pt idx="35673">
                  <c:v>1390903200</c:v>
                </c:pt>
                <c:pt idx="35674">
                  <c:v>1390906800</c:v>
                </c:pt>
                <c:pt idx="35675">
                  <c:v>1390910400</c:v>
                </c:pt>
                <c:pt idx="35676">
                  <c:v>1390914000</c:v>
                </c:pt>
                <c:pt idx="35677">
                  <c:v>1390917600</c:v>
                </c:pt>
                <c:pt idx="35678">
                  <c:v>1390921200</c:v>
                </c:pt>
                <c:pt idx="35679">
                  <c:v>1390924800</c:v>
                </c:pt>
                <c:pt idx="35680">
                  <c:v>1390928400</c:v>
                </c:pt>
                <c:pt idx="35681">
                  <c:v>1390932000</c:v>
                </c:pt>
                <c:pt idx="35682">
                  <c:v>1390935600</c:v>
                </c:pt>
                <c:pt idx="35683">
                  <c:v>1390939200</c:v>
                </c:pt>
                <c:pt idx="35684">
                  <c:v>1390942800</c:v>
                </c:pt>
                <c:pt idx="35685">
                  <c:v>1390946400</c:v>
                </c:pt>
                <c:pt idx="35686">
                  <c:v>1390950000</c:v>
                </c:pt>
                <c:pt idx="35687">
                  <c:v>1390953600</c:v>
                </c:pt>
                <c:pt idx="35688">
                  <c:v>1390957200</c:v>
                </c:pt>
                <c:pt idx="35689">
                  <c:v>1390960800</c:v>
                </c:pt>
                <c:pt idx="35690">
                  <c:v>1390964400</c:v>
                </c:pt>
                <c:pt idx="35691">
                  <c:v>1390968000</c:v>
                </c:pt>
                <c:pt idx="35692">
                  <c:v>1390971600</c:v>
                </c:pt>
                <c:pt idx="35693">
                  <c:v>1390975200</c:v>
                </c:pt>
                <c:pt idx="35694">
                  <c:v>1390978800</c:v>
                </c:pt>
                <c:pt idx="35695">
                  <c:v>1390982400</c:v>
                </c:pt>
                <c:pt idx="35696">
                  <c:v>1390986000</c:v>
                </c:pt>
                <c:pt idx="35697">
                  <c:v>1390989600</c:v>
                </c:pt>
                <c:pt idx="35698">
                  <c:v>1390993200</c:v>
                </c:pt>
                <c:pt idx="35699">
                  <c:v>1390996800</c:v>
                </c:pt>
                <c:pt idx="35700">
                  <c:v>1391000400</c:v>
                </c:pt>
                <c:pt idx="35701">
                  <c:v>1391004000</c:v>
                </c:pt>
                <c:pt idx="35702">
                  <c:v>1391007600</c:v>
                </c:pt>
                <c:pt idx="35703">
                  <c:v>1391011200</c:v>
                </c:pt>
                <c:pt idx="35704">
                  <c:v>1391014800</c:v>
                </c:pt>
                <c:pt idx="35705">
                  <c:v>1391018400</c:v>
                </c:pt>
                <c:pt idx="35706">
                  <c:v>1391022000</c:v>
                </c:pt>
                <c:pt idx="35707">
                  <c:v>1391025600</c:v>
                </c:pt>
                <c:pt idx="35708">
                  <c:v>1391029200</c:v>
                </c:pt>
                <c:pt idx="35709">
                  <c:v>1391032800</c:v>
                </c:pt>
                <c:pt idx="35710">
                  <c:v>1391036400</c:v>
                </c:pt>
                <c:pt idx="35711">
                  <c:v>1391040000</c:v>
                </c:pt>
                <c:pt idx="35712">
                  <c:v>1391043600</c:v>
                </c:pt>
                <c:pt idx="35713">
                  <c:v>1391047200</c:v>
                </c:pt>
                <c:pt idx="35714">
                  <c:v>1391050800</c:v>
                </c:pt>
                <c:pt idx="35715">
                  <c:v>1391054400</c:v>
                </c:pt>
                <c:pt idx="35716">
                  <c:v>1391058000</c:v>
                </c:pt>
                <c:pt idx="35717">
                  <c:v>1391061600</c:v>
                </c:pt>
                <c:pt idx="35718">
                  <c:v>1391065200</c:v>
                </c:pt>
                <c:pt idx="35719">
                  <c:v>1391068800</c:v>
                </c:pt>
                <c:pt idx="35720">
                  <c:v>1391072400</c:v>
                </c:pt>
                <c:pt idx="35721">
                  <c:v>1391076000</c:v>
                </c:pt>
                <c:pt idx="35722">
                  <c:v>1391079600</c:v>
                </c:pt>
                <c:pt idx="35723">
                  <c:v>1391083200</c:v>
                </c:pt>
                <c:pt idx="35724">
                  <c:v>1391086800</c:v>
                </c:pt>
                <c:pt idx="35725">
                  <c:v>1391090400</c:v>
                </c:pt>
                <c:pt idx="35726">
                  <c:v>1391094000</c:v>
                </c:pt>
                <c:pt idx="35727">
                  <c:v>1391097600</c:v>
                </c:pt>
                <c:pt idx="35728">
                  <c:v>1391101200</c:v>
                </c:pt>
                <c:pt idx="35729">
                  <c:v>1391104800</c:v>
                </c:pt>
                <c:pt idx="35730">
                  <c:v>1391108400</c:v>
                </c:pt>
                <c:pt idx="35731">
                  <c:v>1391112000</c:v>
                </c:pt>
                <c:pt idx="35732">
                  <c:v>1391115600</c:v>
                </c:pt>
                <c:pt idx="35733">
                  <c:v>1391119200</c:v>
                </c:pt>
                <c:pt idx="35734">
                  <c:v>1391122800</c:v>
                </c:pt>
                <c:pt idx="35735">
                  <c:v>1391126400</c:v>
                </c:pt>
                <c:pt idx="35736">
                  <c:v>1391130000</c:v>
                </c:pt>
                <c:pt idx="35737">
                  <c:v>1391133600</c:v>
                </c:pt>
                <c:pt idx="35738">
                  <c:v>1391137200</c:v>
                </c:pt>
                <c:pt idx="35739">
                  <c:v>1391140800</c:v>
                </c:pt>
                <c:pt idx="35740">
                  <c:v>1391144400</c:v>
                </c:pt>
                <c:pt idx="35741">
                  <c:v>1391148000</c:v>
                </c:pt>
                <c:pt idx="35742">
                  <c:v>1391151600</c:v>
                </c:pt>
                <c:pt idx="35743">
                  <c:v>1391155200</c:v>
                </c:pt>
                <c:pt idx="35744">
                  <c:v>1391158800</c:v>
                </c:pt>
                <c:pt idx="35745">
                  <c:v>1391162400</c:v>
                </c:pt>
                <c:pt idx="35746">
                  <c:v>1391166000</c:v>
                </c:pt>
                <c:pt idx="35747">
                  <c:v>1391169600</c:v>
                </c:pt>
                <c:pt idx="35748">
                  <c:v>1391173200</c:v>
                </c:pt>
                <c:pt idx="35749">
                  <c:v>1391176800</c:v>
                </c:pt>
                <c:pt idx="35750">
                  <c:v>1391180400</c:v>
                </c:pt>
                <c:pt idx="35751">
                  <c:v>1391184000</c:v>
                </c:pt>
                <c:pt idx="35752">
                  <c:v>1391187600</c:v>
                </c:pt>
                <c:pt idx="35753">
                  <c:v>1391191200</c:v>
                </c:pt>
                <c:pt idx="35754">
                  <c:v>1391194800</c:v>
                </c:pt>
                <c:pt idx="35755">
                  <c:v>1391198400</c:v>
                </c:pt>
                <c:pt idx="35756">
                  <c:v>1391202000</c:v>
                </c:pt>
                <c:pt idx="35757">
                  <c:v>1391205600</c:v>
                </c:pt>
                <c:pt idx="35758">
                  <c:v>1391209200</c:v>
                </c:pt>
                <c:pt idx="35759">
                  <c:v>1391212800</c:v>
                </c:pt>
                <c:pt idx="35760">
                  <c:v>1391216400</c:v>
                </c:pt>
                <c:pt idx="35761">
                  <c:v>1391220000</c:v>
                </c:pt>
                <c:pt idx="35762">
                  <c:v>1391223600</c:v>
                </c:pt>
                <c:pt idx="35763">
                  <c:v>1391227200</c:v>
                </c:pt>
                <c:pt idx="35764">
                  <c:v>1391230800</c:v>
                </c:pt>
                <c:pt idx="35765">
                  <c:v>1391234400</c:v>
                </c:pt>
                <c:pt idx="35766">
                  <c:v>1391238000</c:v>
                </c:pt>
                <c:pt idx="35767">
                  <c:v>1391241600</c:v>
                </c:pt>
                <c:pt idx="35768">
                  <c:v>1391245200</c:v>
                </c:pt>
                <c:pt idx="35769">
                  <c:v>1391248800</c:v>
                </c:pt>
                <c:pt idx="35770">
                  <c:v>1391252400</c:v>
                </c:pt>
                <c:pt idx="35771">
                  <c:v>1391256000</c:v>
                </c:pt>
                <c:pt idx="35772">
                  <c:v>1391259600</c:v>
                </c:pt>
                <c:pt idx="35773">
                  <c:v>1391263200</c:v>
                </c:pt>
                <c:pt idx="35774">
                  <c:v>1391266800</c:v>
                </c:pt>
                <c:pt idx="35775">
                  <c:v>1391270400</c:v>
                </c:pt>
                <c:pt idx="35776">
                  <c:v>1391274000</c:v>
                </c:pt>
                <c:pt idx="35777">
                  <c:v>1391277600</c:v>
                </c:pt>
                <c:pt idx="35778">
                  <c:v>1391281200</c:v>
                </c:pt>
                <c:pt idx="35779">
                  <c:v>1391284800</c:v>
                </c:pt>
                <c:pt idx="35780">
                  <c:v>1391288400</c:v>
                </c:pt>
                <c:pt idx="35781">
                  <c:v>1391292000</c:v>
                </c:pt>
                <c:pt idx="35782">
                  <c:v>1391295600</c:v>
                </c:pt>
                <c:pt idx="35783">
                  <c:v>1391299200</c:v>
                </c:pt>
                <c:pt idx="35784">
                  <c:v>1391302800</c:v>
                </c:pt>
                <c:pt idx="35785">
                  <c:v>1391306400</c:v>
                </c:pt>
                <c:pt idx="35786">
                  <c:v>1391310000</c:v>
                </c:pt>
                <c:pt idx="35787">
                  <c:v>1391313600</c:v>
                </c:pt>
                <c:pt idx="35788">
                  <c:v>1391317200</c:v>
                </c:pt>
                <c:pt idx="35789">
                  <c:v>1391320800</c:v>
                </c:pt>
                <c:pt idx="35790">
                  <c:v>1391324400</c:v>
                </c:pt>
                <c:pt idx="35791">
                  <c:v>1391328000</c:v>
                </c:pt>
                <c:pt idx="35792">
                  <c:v>1391331600</c:v>
                </c:pt>
                <c:pt idx="35793">
                  <c:v>1391335200</c:v>
                </c:pt>
                <c:pt idx="35794">
                  <c:v>1391338800</c:v>
                </c:pt>
                <c:pt idx="35795">
                  <c:v>1391342400</c:v>
                </c:pt>
                <c:pt idx="35796">
                  <c:v>1391346000</c:v>
                </c:pt>
                <c:pt idx="35797">
                  <c:v>1391349600</c:v>
                </c:pt>
                <c:pt idx="35798">
                  <c:v>1391353200</c:v>
                </c:pt>
                <c:pt idx="35799">
                  <c:v>1391356800</c:v>
                </c:pt>
                <c:pt idx="35800">
                  <c:v>1391360400</c:v>
                </c:pt>
                <c:pt idx="35801">
                  <c:v>1391364000</c:v>
                </c:pt>
                <c:pt idx="35802">
                  <c:v>1391367600</c:v>
                </c:pt>
                <c:pt idx="35803">
                  <c:v>1391371200</c:v>
                </c:pt>
                <c:pt idx="35804">
                  <c:v>1391374800</c:v>
                </c:pt>
                <c:pt idx="35805">
                  <c:v>1391378400</c:v>
                </c:pt>
                <c:pt idx="35806">
                  <c:v>1391382000</c:v>
                </c:pt>
                <c:pt idx="35807">
                  <c:v>1391385600</c:v>
                </c:pt>
                <c:pt idx="35808">
                  <c:v>1391389200</c:v>
                </c:pt>
                <c:pt idx="35809">
                  <c:v>1391392800</c:v>
                </c:pt>
                <c:pt idx="35810">
                  <c:v>1391396400</c:v>
                </c:pt>
                <c:pt idx="35811">
                  <c:v>1391400000</c:v>
                </c:pt>
                <c:pt idx="35812">
                  <c:v>1391403600</c:v>
                </c:pt>
                <c:pt idx="35813">
                  <c:v>1391407200</c:v>
                </c:pt>
                <c:pt idx="35814">
                  <c:v>1391410800</c:v>
                </c:pt>
                <c:pt idx="35815">
                  <c:v>1391414400</c:v>
                </c:pt>
                <c:pt idx="35816">
                  <c:v>1391418000</c:v>
                </c:pt>
                <c:pt idx="35817">
                  <c:v>1391421600</c:v>
                </c:pt>
                <c:pt idx="35818">
                  <c:v>1391425200</c:v>
                </c:pt>
                <c:pt idx="35819">
                  <c:v>1391428800</c:v>
                </c:pt>
                <c:pt idx="35820">
                  <c:v>1391432400</c:v>
                </c:pt>
                <c:pt idx="35821">
                  <c:v>1391436000</c:v>
                </c:pt>
                <c:pt idx="35822">
                  <c:v>1391439600</c:v>
                </c:pt>
                <c:pt idx="35823">
                  <c:v>1391443200</c:v>
                </c:pt>
                <c:pt idx="35824">
                  <c:v>1391446800</c:v>
                </c:pt>
                <c:pt idx="35825">
                  <c:v>1391450400</c:v>
                </c:pt>
                <c:pt idx="35826">
                  <c:v>1391454000</c:v>
                </c:pt>
                <c:pt idx="35827">
                  <c:v>1391457600</c:v>
                </c:pt>
                <c:pt idx="35828">
                  <c:v>1391461200</c:v>
                </c:pt>
                <c:pt idx="35829">
                  <c:v>1391464800</c:v>
                </c:pt>
                <c:pt idx="35830">
                  <c:v>1391468400</c:v>
                </c:pt>
                <c:pt idx="35831">
                  <c:v>1391472000</c:v>
                </c:pt>
                <c:pt idx="35832">
                  <c:v>1391475600</c:v>
                </c:pt>
                <c:pt idx="35833">
                  <c:v>1391479200</c:v>
                </c:pt>
                <c:pt idx="35834">
                  <c:v>1391482800</c:v>
                </c:pt>
                <c:pt idx="35835">
                  <c:v>1391486400</c:v>
                </c:pt>
                <c:pt idx="35836">
                  <c:v>1391490000</c:v>
                </c:pt>
                <c:pt idx="35837">
                  <c:v>1391493600</c:v>
                </c:pt>
                <c:pt idx="35838">
                  <c:v>1391497200</c:v>
                </c:pt>
                <c:pt idx="35839">
                  <c:v>1391500800</c:v>
                </c:pt>
                <c:pt idx="35840">
                  <c:v>1391504400</c:v>
                </c:pt>
                <c:pt idx="35841">
                  <c:v>1391508000</c:v>
                </c:pt>
                <c:pt idx="35842">
                  <c:v>1391511600</c:v>
                </c:pt>
                <c:pt idx="35843">
                  <c:v>1391515200</c:v>
                </c:pt>
                <c:pt idx="35844">
                  <c:v>1391518800</c:v>
                </c:pt>
                <c:pt idx="35845">
                  <c:v>1391522400</c:v>
                </c:pt>
                <c:pt idx="35846">
                  <c:v>1391526000</c:v>
                </c:pt>
                <c:pt idx="35847">
                  <c:v>1391529600</c:v>
                </c:pt>
                <c:pt idx="35848">
                  <c:v>1391533200</c:v>
                </c:pt>
                <c:pt idx="35849">
                  <c:v>1391536800</c:v>
                </c:pt>
                <c:pt idx="35850">
                  <c:v>1391540400</c:v>
                </c:pt>
                <c:pt idx="35851">
                  <c:v>1391544000</c:v>
                </c:pt>
                <c:pt idx="35852">
                  <c:v>1391547600</c:v>
                </c:pt>
                <c:pt idx="35853">
                  <c:v>1391551200</c:v>
                </c:pt>
                <c:pt idx="35854">
                  <c:v>1391554800</c:v>
                </c:pt>
                <c:pt idx="35855">
                  <c:v>1391558400</c:v>
                </c:pt>
                <c:pt idx="35856">
                  <c:v>1391562000</c:v>
                </c:pt>
                <c:pt idx="35857">
                  <c:v>1391565600</c:v>
                </c:pt>
                <c:pt idx="35858">
                  <c:v>1391569200</c:v>
                </c:pt>
                <c:pt idx="35859">
                  <c:v>1391572800</c:v>
                </c:pt>
                <c:pt idx="35860">
                  <c:v>1391576400</c:v>
                </c:pt>
                <c:pt idx="35861">
                  <c:v>1391580000</c:v>
                </c:pt>
                <c:pt idx="35862">
                  <c:v>1391583600</c:v>
                </c:pt>
                <c:pt idx="35863">
                  <c:v>1391587200</c:v>
                </c:pt>
                <c:pt idx="35864">
                  <c:v>1391590800</c:v>
                </c:pt>
                <c:pt idx="35865">
                  <c:v>1391594400</c:v>
                </c:pt>
                <c:pt idx="35866">
                  <c:v>1391598000</c:v>
                </c:pt>
                <c:pt idx="35867">
                  <c:v>1391601600</c:v>
                </c:pt>
                <c:pt idx="35868">
                  <c:v>1391605200</c:v>
                </c:pt>
                <c:pt idx="35869">
                  <c:v>1391608800</c:v>
                </c:pt>
                <c:pt idx="35870">
                  <c:v>1391612400</c:v>
                </c:pt>
                <c:pt idx="35871">
                  <c:v>1391616000</c:v>
                </c:pt>
                <c:pt idx="35872">
                  <c:v>1391619600</c:v>
                </c:pt>
                <c:pt idx="35873">
                  <c:v>1391623200</c:v>
                </c:pt>
                <c:pt idx="35874">
                  <c:v>1391626800</c:v>
                </c:pt>
                <c:pt idx="35875">
                  <c:v>1391630400</c:v>
                </c:pt>
                <c:pt idx="35876">
                  <c:v>1391634000</c:v>
                </c:pt>
                <c:pt idx="35877">
                  <c:v>1391637600</c:v>
                </c:pt>
                <c:pt idx="35878">
                  <c:v>1391641200</c:v>
                </c:pt>
                <c:pt idx="35879">
                  <c:v>1391644800</c:v>
                </c:pt>
                <c:pt idx="35880">
                  <c:v>1391648400</c:v>
                </c:pt>
                <c:pt idx="35881">
                  <c:v>1391652000</c:v>
                </c:pt>
                <c:pt idx="35882">
                  <c:v>1391655600</c:v>
                </c:pt>
                <c:pt idx="35883">
                  <c:v>1391659200</c:v>
                </c:pt>
                <c:pt idx="35884">
                  <c:v>1391662800</c:v>
                </c:pt>
                <c:pt idx="35885">
                  <c:v>1391666400</c:v>
                </c:pt>
                <c:pt idx="35886">
                  <c:v>1391670000</c:v>
                </c:pt>
                <c:pt idx="35887">
                  <c:v>1391673600</c:v>
                </c:pt>
                <c:pt idx="35888">
                  <c:v>1391677200</c:v>
                </c:pt>
                <c:pt idx="35889">
                  <c:v>1391680800</c:v>
                </c:pt>
                <c:pt idx="35890">
                  <c:v>1391684400</c:v>
                </c:pt>
                <c:pt idx="35891">
                  <c:v>1391688000</c:v>
                </c:pt>
                <c:pt idx="35892">
                  <c:v>1391691600</c:v>
                </c:pt>
                <c:pt idx="35893">
                  <c:v>1391695200</c:v>
                </c:pt>
                <c:pt idx="35894">
                  <c:v>1391698800</c:v>
                </c:pt>
                <c:pt idx="35895">
                  <c:v>1391702400</c:v>
                </c:pt>
                <c:pt idx="35896">
                  <c:v>1391706000</c:v>
                </c:pt>
                <c:pt idx="35897">
                  <c:v>1391709600</c:v>
                </c:pt>
                <c:pt idx="35898">
                  <c:v>1391713200</c:v>
                </c:pt>
                <c:pt idx="35899">
                  <c:v>1391716800</c:v>
                </c:pt>
                <c:pt idx="35900">
                  <c:v>1391720400</c:v>
                </c:pt>
                <c:pt idx="35901">
                  <c:v>1391724000</c:v>
                </c:pt>
                <c:pt idx="35902">
                  <c:v>1391727600</c:v>
                </c:pt>
                <c:pt idx="35903">
                  <c:v>1391731200</c:v>
                </c:pt>
                <c:pt idx="35904">
                  <c:v>1391734800</c:v>
                </c:pt>
                <c:pt idx="35905">
                  <c:v>1391738400</c:v>
                </c:pt>
                <c:pt idx="35906">
                  <c:v>1391742000</c:v>
                </c:pt>
                <c:pt idx="35907">
                  <c:v>1391745600</c:v>
                </c:pt>
                <c:pt idx="35908">
                  <c:v>1391749200</c:v>
                </c:pt>
                <c:pt idx="35909">
                  <c:v>1391752800</c:v>
                </c:pt>
                <c:pt idx="35910">
                  <c:v>1391756400</c:v>
                </c:pt>
                <c:pt idx="35911">
                  <c:v>1391760000</c:v>
                </c:pt>
                <c:pt idx="35912">
                  <c:v>1391763600</c:v>
                </c:pt>
                <c:pt idx="35913">
                  <c:v>1391767200</c:v>
                </c:pt>
                <c:pt idx="35914">
                  <c:v>1391770800</c:v>
                </c:pt>
                <c:pt idx="35915">
                  <c:v>1391774400</c:v>
                </c:pt>
                <c:pt idx="35916">
                  <c:v>1391778000</c:v>
                </c:pt>
                <c:pt idx="35917">
                  <c:v>1391781600</c:v>
                </c:pt>
                <c:pt idx="35918">
                  <c:v>1391785200</c:v>
                </c:pt>
                <c:pt idx="35919">
                  <c:v>1391788800</c:v>
                </c:pt>
                <c:pt idx="35920">
                  <c:v>1391792400</c:v>
                </c:pt>
                <c:pt idx="35921">
                  <c:v>1391796000</c:v>
                </c:pt>
                <c:pt idx="35922">
                  <c:v>1391799600</c:v>
                </c:pt>
                <c:pt idx="35923">
                  <c:v>1391803200</c:v>
                </c:pt>
                <c:pt idx="35924">
                  <c:v>1391806800</c:v>
                </c:pt>
                <c:pt idx="35925">
                  <c:v>1391810400</c:v>
                </c:pt>
                <c:pt idx="35926">
                  <c:v>1391814000</c:v>
                </c:pt>
                <c:pt idx="35927">
                  <c:v>1391817600</c:v>
                </c:pt>
                <c:pt idx="35928">
                  <c:v>1391821200</c:v>
                </c:pt>
                <c:pt idx="35929">
                  <c:v>1391824800</c:v>
                </c:pt>
                <c:pt idx="35930">
                  <c:v>1391828400</c:v>
                </c:pt>
                <c:pt idx="35931">
                  <c:v>1391832000</c:v>
                </c:pt>
                <c:pt idx="35932">
                  <c:v>1391835600</c:v>
                </c:pt>
                <c:pt idx="35933">
                  <c:v>1391839200</c:v>
                </c:pt>
                <c:pt idx="35934">
                  <c:v>1391842800</c:v>
                </c:pt>
                <c:pt idx="35935">
                  <c:v>1391846400</c:v>
                </c:pt>
                <c:pt idx="35936">
                  <c:v>1391850000</c:v>
                </c:pt>
                <c:pt idx="35937">
                  <c:v>1391853600</c:v>
                </c:pt>
                <c:pt idx="35938">
                  <c:v>1391857200</c:v>
                </c:pt>
                <c:pt idx="35939">
                  <c:v>1391860800</c:v>
                </c:pt>
                <c:pt idx="35940">
                  <c:v>1391864400</c:v>
                </c:pt>
                <c:pt idx="35941">
                  <c:v>1391868000</c:v>
                </c:pt>
                <c:pt idx="35942">
                  <c:v>1391871600</c:v>
                </c:pt>
                <c:pt idx="35943">
                  <c:v>1391875200</c:v>
                </c:pt>
                <c:pt idx="35944">
                  <c:v>1391878800</c:v>
                </c:pt>
                <c:pt idx="35945">
                  <c:v>1391882400</c:v>
                </c:pt>
                <c:pt idx="35946">
                  <c:v>1391886000</c:v>
                </c:pt>
                <c:pt idx="35947">
                  <c:v>1391889600</c:v>
                </c:pt>
                <c:pt idx="35948">
                  <c:v>1391893200</c:v>
                </c:pt>
                <c:pt idx="35949">
                  <c:v>1391896800</c:v>
                </c:pt>
                <c:pt idx="35950">
                  <c:v>1391900400</c:v>
                </c:pt>
                <c:pt idx="35951">
                  <c:v>1391904000</c:v>
                </c:pt>
                <c:pt idx="35952">
                  <c:v>1391907600</c:v>
                </c:pt>
                <c:pt idx="35953">
                  <c:v>1391911200</c:v>
                </c:pt>
                <c:pt idx="35954">
                  <c:v>1391914800</c:v>
                </c:pt>
                <c:pt idx="35955">
                  <c:v>1391918400</c:v>
                </c:pt>
                <c:pt idx="35956">
                  <c:v>1391922000</c:v>
                </c:pt>
                <c:pt idx="35957">
                  <c:v>1391925600</c:v>
                </c:pt>
                <c:pt idx="35958">
                  <c:v>1391929200</c:v>
                </c:pt>
                <c:pt idx="35959">
                  <c:v>1391932800</c:v>
                </c:pt>
                <c:pt idx="35960">
                  <c:v>1391936400</c:v>
                </c:pt>
                <c:pt idx="35961">
                  <c:v>1391940000</c:v>
                </c:pt>
                <c:pt idx="35962">
                  <c:v>1391943600</c:v>
                </c:pt>
                <c:pt idx="35963">
                  <c:v>1391947200</c:v>
                </c:pt>
                <c:pt idx="35964">
                  <c:v>1391950800</c:v>
                </c:pt>
                <c:pt idx="35965">
                  <c:v>1391954400</c:v>
                </c:pt>
                <c:pt idx="35966">
                  <c:v>1391958000</c:v>
                </c:pt>
                <c:pt idx="35967">
                  <c:v>1391961600</c:v>
                </c:pt>
                <c:pt idx="35968">
                  <c:v>1391965200</c:v>
                </c:pt>
                <c:pt idx="35969">
                  <c:v>1391968800</c:v>
                </c:pt>
                <c:pt idx="35970">
                  <c:v>1391972400</c:v>
                </c:pt>
                <c:pt idx="35971">
                  <c:v>1391976000</c:v>
                </c:pt>
                <c:pt idx="35972">
                  <c:v>1391979600</c:v>
                </c:pt>
                <c:pt idx="35973">
                  <c:v>1391983200</c:v>
                </c:pt>
                <c:pt idx="35974">
                  <c:v>1391986800</c:v>
                </c:pt>
                <c:pt idx="35975">
                  <c:v>1391990400</c:v>
                </c:pt>
                <c:pt idx="35976">
                  <c:v>1391994000</c:v>
                </c:pt>
                <c:pt idx="35977">
                  <c:v>1391997600</c:v>
                </c:pt>
                <c:pt idx="35978">
                  <c:v>1392001200</c:v>
                </c:pt>
                <c:pt idx="35979">
                  <c:v>1392004800</c:v>
                </c:pt>
                <c:pt idx="35980">
                  <c:v>1392008400</c:v>
                </c:pt>
                <c:pt idx="35981">
                  <c:v>1392012000</c:v>
                </c:pt>
                <c:pt idx="35982">
                  <c:v>1392015600</c:v>
                </c:pt>
                <c:pt idx="35983">
                  <c:v>1392019200</c:v>
                </c:pt>
                <c:pt idx="35984">
                  <c:v>1392022800</c:v>
                </c:pt>
                <c:pt idx="35985">
                  <c:v>1392026400</c:v>
                </c:pt>
                <c:pt idx="35986">
                  <c:v>1392030000</c:v>
                </c:pt>
                <c:pt idx="35987">
                  <c:v>1392033600</c:v>
                </c:pt>
                <c:pt idx="35988">
                  <c:v>1392037200</c:v>
                </c:pt>
                <c:pt idx="35989">
                  <c:v>1392040800</c:v>
                </c:pt>
                <c:pt idx="35990">
                  <c:v>1392044400</c:v>
                </c:pt>
                <c:pt idx="35991">
                  <c:v>1392048000</c:v>
                </c:pt>
                <c:pt idx="35992">
                  <c:v>1392051600</c:v>
                </c:pt>
                <c:pt idx="35993">
                  <c:v>1392055200</c:v>
                </c:pt>
                <c:pt idx="35994">
                  <c:v>1392058800</c:v>
                </c:pt>
                <c:pt idx="35995">
                  <c:v>1392062400</c:v>
                </c:pt>
                <c:pt idx="35996">
                  <c:v>1392066000</c:v>
                </c:pt>
                <c:pt idx="35997">
                  <c:v>1392069600</c:v>
                </c:pt>
                <c:pt idx="35998">
                  <c:v>1392073200</c:v>
                </c:pt>
                <c:pt idx="35999">
                  <c:v>1392076800</c:v>
                </c:pt>
                <c:pt idx="36000">
                  <c:v>1392080400</c:v>
                </c:pt>
                <c:pt idx="36001">
                  <c:v>1392084000</c:v>
                </c:pt>
                <c:pt idx="36002">
                  <c:v>1392087600</c:v>
                </c:pt>
                <c:pt idx="36003">
                  <c:v>1392091200</c:v>
                </c:pt>
                <c:pt idx="36004">
                  <c:v>1392094800</c:v>
                </c:pt>
                <c:pt idx="36005">
                  <c:v>1392098400</c:v>
                </c:pt>
                <c:pt idx="36006">
                  <c:v>1392102000</c:v>
                </c:pt>
                <c:pt idx="36007">
                  <c:v>1392105600</c:v>
                </c:pt>
                <c:pt idx="36008">
                  <c:v>1392109200</c:v>
                </c:pt>
                <c:pt idx="36009">
                  <c:v>1392112800</c:v>
                </c:pt>
                <c:pt idx="36010">
                  <c:v>1392116400</c:v>
                </c:pt>
                <c:pt idx="36011">
                  <c:v>1392120000</c:v>
                </c:pt>
                <c:pt idx="36012">
                  <c:v>1392123600</c:v>
                </c:pt>
                <c:pt idx="36013">
                  <c:v>1392127200</c:v>
                </c:pt>
                <c:pt idx="36014">
                  <c:v>1392130800</c:v>
                </c:pt>
                <c:pt idx="36015">
                  <c:v>1392134400</c:v>
                </c:pt>
                <c:pt idx="36016">
                  <c:v>1392138000</c:v>
                </c:pt>
                <c:pt idx="36017">
                  <c:v>1392141600</c:v>
                </c:pt>
                <c:pt idx="36018">
                  <c:v>1392145200</c:v>
                </c:pt>
                <c:pt idx="36019">
                  <c:v>1392148800</c:v>
                </c:pt>
                <c:pt idx="36020">
                  <c:v>1392152400</c:v>
                </c:pt>
                <c:pt idx="36021">
                  <c:v>1392156000</c:v>
                </c:pt>
                <c:pt idx="36022">
                  <c:v>1392159600</c:v>
                </c:pt>
                <c:pt idx="36023">
                  <c:v>1392163200</c:v>
                </c:pt>
                <c:pt idx="36024">
                  <c:v>1392166800</c:v>
                </c:pt>
                <c:pt idx="36025">
                  <c:v>1392170400</c:v>
                </c:pt>
                <c:pt idx="36026">
                  <c:v>1392174000</c:v>
                </c:pt>
                <c:pt idx="36027">
                  <c:v>1392177600</c:v>
                </c:pt>
                <c:pt idx="36028">
                  <c:v>1392181200</c:v>
                </c:pt>
                <c:pt idx="36029">
                  <c:v>1392184800</c:v>
                </c:pt>
                <c:pt idx="36030">
                  <c:v>1392188400</c:v>
                </c:pt>
                <c:pt idx="36031">
                  <c:v>1392192000</c:v>
                </c:pt>
                <c:pt idx="36032">
                  <c:v>1392195600</c:v>
                </c:pt>
                <c:pt idx="36033">
                  <c:v>1392199200</c:v>
                </c:pt>
                <c:pt idx="36034">
                  <c:v>1392202800</c:v>
                </c:pt>
                <c:pt idx="36035">
                  <c:v>1392206400</c:v>
                </c:pt>
                <c:pt idx="36036">
                  <c:v>1392210000</c:v>
                </c:pt>
                <c:pt idx="36037">
                  <c:v>1392213600</c:v>
                </c:pt>
                <c:pt idx="36038">
                  <c:v>1392217200</c:v>
                </c:pt>
                <c:pt idx="36039">
                  <c:v>1392220800</c:v>
                </c:pt>
                <c:pt idx="36040">
                  <c:v>1392224400</c:v>
                </c:pt>
                <c:pt idx="36041">
                  <c:v>1392228000</c:v>
                </c:pt>
                <c:pt idx="36042">
                  <c:v>1392231600</c:v>
                </c:pt>
                <c:pt idx="36043">
                  <c:v>1392235200</c:v>
                </c:pt>
                <c:pt idx="36044">
                  <c:v>1392238800</c:v>
                </c:pt>
                <c:pt idx="36045">
                  <c:v>1392242400</c:v>
                </c:pt>
                <c:pt idx="36046">
                  <c:v>1392246000</c:v>
                </c:pt>
                <c:pt idx="36047">
                  <c:v>1392249600</c:v>
                </c:pt>
                <c:pt idx="36048">
                  <c:v>1392253200</c:v>
                </c:pt>
                <c:pt idx="36049">
                  <c:v>1392256800</c:v>
                </c:pt>
                <c:pt idx="36050">
                  <c:v>1392260400</c:v>
                </c:pt>
                <c:pt idx="36051">
                  <c:v>1392264000</c:v>
                </c:pt>
                <c:pt idx="36052">
                  <c:v>1392267600</c:v>
                </c:pt>
                <c:pt idx="36053">
                  <c:v>1392271200</c:v>
                </c:pt>
                <c:pt idx="36054">
                  <c:v>1392274800</c:v>
                </c:pt>
                <c:pt idx="36055">
                  <c:v>1392278400</c:v>
                </c:pt>
                <c:pt idx="36056">
                  <c:v>1392282000</c:v>
                </c:pt>
                <c:pt idx="36057">
                  <c:v>1392285600</c:v>
                </c:pt>
                <c:pt idx="36058">
                  <c:v>1392289200</c:v>
                </c:pt>
                <c:pt idx="36059">
                  <c:v>1392292800</c:v>
                </c:pt>
                <c:pt idx="36060">
                  <c:v>1392296400</c:v>
                </c:pt>
                <c:pt idx="36061">
                  <c:v>1392300000</c:v>
                </c:pt>
                <c:pt idx="36062">
                  <c:v>1392303600</c:v>
                </c:pt>
                <c:pt idx="36063">
                  <c:v>1392307200</c:v>
                </c:pt>
                <c:pt idx="36064">
                  <c:v>1392310800</c:v>
                </c:pt>
                <c:pt idx="36065">
                  <c:v>1392314400</c:v>
                </c:pt>
                <c:pt idx="36066">
                  <c:v>1392318000</c:v>
                </c:pt>
                <c:pt idx="36067">
                  <c:v>1392321600</c:v>
                </c:pt>
                <c:pt idx="36068">
                  <c:v>1392325200</c:v>
                </c:pt>
                <c:pt idx="36069">
                  <c:v>1392328800</c:v>
                </c:pt>
                <c:pt idx="36070">
                  <c:v>1392332400</c:v>
                </c:pt>
                <c:pt idx="36071">
                  <c:v>1392336000</c:v>
                </c:pt>
                <c:pt idx="36072">
                  <c:v>1392339600</c:v>
                </c:pt>
                <c:pt idx="36073">
                  <c:v>1392343200</c:v>
                </c:pt>
                <c:pt idx="36074">
                  <c:v>1392346800</c:v>
                </c:pt>
                <c:pt idx="36075">
                  <c:v>1392350400</c:v>
                </c:pt>
                <c:pt idx="36076">
                  <c:v>1392354000</c:v>
                </c:pt>
                <c:pt idx="36077">
                  <c:v>1392357600</c:v>
                </c:pt>
                <c:pt idx="36078">
                  <c:v>1392361200</c:v>
                </c:pt>
                <c:pt idx="36079">
                  <c:v>1392364800</c:v>
                </c:pt>
                <c:pt idx="36080">
                  <c:v>1392368400</c:v>
                </c:pt>
                <c:pt idx="36081">
                  <c:v>1392372000</c:v>
                </c:pt>
                <c:pt idx="36082">
                  <c:v>1392375600</c:v>
                </c:pt>
                <c:pt idx="36083">
                  <c:v>1392379200</c:v>
                </c:pt>
                <c:pt idx="36084">
                  <c:v>1392382800</c:v>
                </c:pt>
                <c:pt idx="36085">
                  <c:v>1392386400</c:v>
                </c:pt>
                <c:pt idx="36086">
                  <c:v>1392390000</c:v>
                </c:pt>
                <c:pt idx="36087">
                  <c:v>1392393600</c:v>
                </c:pt>
                <c:pt idx="36088">
                  <c:v>1392397200</c:v>
                </c:pt>
                <c:pt idx="36089">
                  <c:v>1392400800</c:v>
                </c:pt>
                <c:pt idx="36090">
                  <c:v>1392404400</c:v>
                </c:pt>
                <c:pt idx="36091">
                  <c:v>1392408000</c:v>
                </c:pt>
                <c:pt idx="36092">
                  <c:v>1392411600</c:v>
                </c:pt>
                <c:pt idx="36093">
                  <c:v>1392415200</c:v>
                </c:pt>
                <c:pt idx="36094">
                  <c:v>1392418800</c:v>
                </c:pt>
                <c:pt idx="36095">
                  <c:v>1392422400</c:v>
                </c:pt>
                <c:pt idx="36096">
                  <c:v>1392426000</c:v>
                </c:pt>
                <c:pt idx="36097">
                  <c:v>1392429600</c:v>
                </c:pt>
                <c:pt idx="36098">
                  <c:v>1392433200</c:v>
                </c:pt>
                <c:pt idx="36099">
                  <c:v>1392436800</c:v>
                </c:pt>
                <c:pt idx="36100">
                  <c:v>1392440400</c:v>
                </c:pt>
                <c:pt idx="36101">
                  <c:v>1392444000</c:v>
                </c:pt>
                <c:pt idx="36102">
                  <c:v>1392447600</c:v>
                </c:pt>
                <c:pt idx="36103">
                  <c:v>1392451200</c:v>
                </c:pt>
                <c:pt idx="36104">
                  <c:v>1392454800</c:v>
                </c:pt>
                <c:pt idx="36105">
                  <c:v>1392458400</c:v>
                </c:pt>
                <c:pt idx="36106">
                  <c:v>1392462000</c:v>
                </c:pt>
                <c:pt idx="36107">
                  <c:v>1392465600</c:v>
                </c:pt>
                <c:pt idx="36108">
                  <c:v>1392469200</c:v>
                </c:pt>
                <c:pt idx="36109">
                  <c:v>1392472800</c:v>
                </c:pt>
                <c:pt idx="36110">
                  <c:v>1392476400</c:v>
                </c:pt>
                <c:pt idx="36111">
                  <c:v>1392480000</c:v>
                </c:pt>
                <c:pt idx="36112">
                  <c:v>1392483600</c:v>
                </c:pt>
                <c:pt idx="36113">
                  <c:v>1392487200</c:v>
                </c:pt>
                <c:pt idx="36114">
                  <c:v>1392490800</c:v>
                </c:pt>
                <c:pt idx="36115">
                  <c:v>1392494400</c:v>
                </c:pt>
                <c:pt idx="36116">
                  <c:v>1392498000</c:v>
                </c:pt>
                <c:pt idx="36117">
                  <c:v>1392501600</c:v>
                </c:pt>
                <c:pt idx="36118">
                  <c:v>1392505200</c:v>
                </c:pt>
                <c:pt idx="36119">
                  <c:v>1392508800</c:v>
                </c:pt>
                <c:pt idx="36120">
                  <c:v>1392512400</c:v>
                </c:pt>
                <c:pt idx="36121">
                  <c:v>1392516000</c:v>
                </c:pt>
                <c:pt idx="36122">
                  <c:v>1392519600</c:v>
                </c:pt>
                <c:pt idx="36123">
                  <c:v>1392523200</c:v>
                </c:pt>
                <c:pt idx="36124">
                  <c:v>1392526800</c:v>
                </c:pt>
                <c:pt idx="36125">
                  <c:v>1392530400</c:v>
                </c:pt>
                <c:pt idx="36126">
                  <c:v>1392534000</c:v>
                </c:pt>
                <c:pt idx="36127">
                  <c:v>1392537600</c:v>
                </c:pt>
                <c:pt idx="36128">
                  <c:v>1392541200</c:v>
                </c:pt>
                <c:pt idx="36129">
                  <c:v>1392544800</c:v>
                </c:pt>
                <c:pt idx="36130">
                  <c:v>1392548400</c:v>
                </c:pt>
                <c:pt idx="36131">
                  <c:v>1392552000</c:v>
                </c:pt>
                <c:pt idx="36132">
                  <c:v>1392555600</c:v>
                </c:pt>
                <c:pt idx="36133">
                  <c:v>1392559200</c:v>
                </c:pt>
                <c:pt idx="36134">
                  <c:v>1392562800</c:v>
                </c:pt>
                <c:pt idx="36135">
                  <c:v>1392566400</c:v>
                </c:pt>
                <c:pt idx="36136">
                  <c:v>1392570000</c:v>
                </c:pt>
                <c:pt idx="36137">
                  <c:v>1392573600</c:v>
                </c:pt>
                <c:pt idx="36138">
                  <c:v>1392577200</c:v>
                </c:pt>
                <c:pt idx="36139">
                  <c:v>1392580800</c:v>
                </c:pt>
                <c:pt idx="36140">
                  <c:v>1392584400</c:v>
                </c:pt>
                <c:pt idx="36141">
                  <c:v>1392588000</c:v>
                </c:pt>
                <c:pt idx="36142">
                  <c:v>1392591600</c:v>
                </c:pt>
                <c:pt idx="36143">
                  <c:v>1392595200</c:v>
                </c:pt>
                <c:pt idx="36144">
                  <c:v>1392598800</c:v>
                </c:pt>
                <c:pt idx="36145">
                  <c:v>1392602400</c:v>
                </c:pt>
                <c:pt idx="36146">
                  <c:v>1392606000</c:v>
                </c:pt>
                <c:pt idx="36147">
                  <c:v>1392609600</c:v>
                </c:pt>
                <c:pt idx="36148">
                  <c:v>1392613200</c:v>
                </c:pt>
                <c:pt idx="36149">
                  <c:v>1392616800</c:v>
                </c:pt>
                <c:pt idx="36150">
                  <c:v>1392620400</c:v>
                </c:pt>
                <c:pt idx="36151">
                  <c:v>1392624000</c:v>
                </c:pt>
                <c:pt idx="36152">
                  <c:v>1392627600</c:v>
                </c:pt>
                <c:pt idx="36153">
                  <c:v>1392631200</c:v>
                </c:pt>
                <c:pt idx="36154">
                  <c:v>1392634800</c:v>
                </c:pt>
                <c:pt idx="36155">
                  <c:v>1392638400</c:v>
                </c:pt>
                <c:pt idx="36156">
                  <c:v>1392642000</c:v>
                </c:pt>
                <c:pt idx="36157">
                  <c:v>1392645600</c:v>
                </c:pt>
                <c:pt idx="36158">
                  <c:v>1392649200</c:v>
                </c:pt>
                <c:pt idx="36159">
                  <c:v>1392652800</c:v>
                </c:pt>
                <c:pt idx="36160">
                  <c:v>1392656400</c:v>
                </c:pt>
                <c:pt idx="36161">
                  <c:v>1392660000</c:v>
                </c:pt>
                <c:pt idx="36162">
                  <c:v>1392663600</c:v>
                </c:pt>
                <c:pt idx="36163">
                  <c:v>1392667200</c:v>
                </c:pt>
                <c:pt idx="36164">
                  <c:v>1392670800</c:v>
                </c:pt>
                <c:pt idx="36165">
                  <c:v>1392674400</c:v>
                </c:pt>
                <c:pt idx="36166">
                  <c:v>1392678000</c:v>
                </c:pt>
                <c:pt idx="36167">
                  <c:v>1392681600</c:v>
                </c:pt>
                <c:pt idx="36168">
                  <c:v>1392685200</c:v>
                </c:pt>
                <c:pt idx="36169">
                  <c:v>1392688800</c:v>
                </c:pt>
                <c:pt idx="36170">
                  <c:v>1392692400</c:v>
                </c:pt>
                <c:pt idx="36171">
                  <c:v>1392696000</c:v>
                </c:pt>
                <c:pt idx="36172">
                  <c:v>1392699600</c:v>
                </c:pt>
                <c:pt idx="36173">
                  <c:v>1392703200</c:v>
                </c:pt>
                <c:pt idx="36174">
                  <c:v>1392706800</c:v>
                </c:pt>
                <c:pt idx="36175">
                  <c:v>1392710400</c:v>
                </c:pt>
                <c:pt idx="36176">
                  <c:v>1392714000</c:v>
                </c:pt>
                <c:pt idx="36177">
                  <c:v>1392717600</c:v>
                </c:pt>
                <c:pt idx="36178">
                  <c:v>1392721200</c:v>
                </c:pt>
                <c:pt idx="36179">
                  <c:v>1392724800</c:v>
                </c:pt>
                <c:pt idx="36180">
                  <c:v>1392728400</c:v>
                </c:pt>
                <c:pt idx="36181">
                  <c:v>1392732000</c:v>
                </c:pt>
                <c:pt idx="36182">
                  <c:v>1392735600</c:v>
                </c:pt>
                <c:pt idx="36183">
                  <c:v>1392739200</c:v>
                </c:pt>
                <c:pt idx="36184">
                  <c:v>1392742800</c:v>
                </c:pt>
                <c:pt idx="36185">
                  <c:v>1392746400</c:v>
                </c:pt>
                <c:pt idx="36186">
                  <c:v>1392750000</c:v>
                </c:pt>
                <c:pt idx="36187">
                  <c:v>1392753600</c:v>
                </c:pt>
                <c:pt idx="36188">
                  <c:v>1392757200</c:v>
                </c:pt>
                <c:pt idx="36189">
                  <c:v>1392760800</c:v>
                </c:pt>
                <c:pt idx="36190">
                  <c:v>1392764400</c:v>
                </c:pt>
                <c:pt idx="36191">
                  <c:v>1392768000</c:v>
                </c:pt>
                <c:pt idx="36192">
                  <c:v>1392771600</c:v>
                </c:pt>
                <c:pt idx="36193">
                  <c:v>1392775200</c:v>
                </c:pt>
                <c:pt idx="36194">
                  <c:v>1392778800</c:v>
                </c:pt>
                <c:pt idx="36195">
                  <c:v>1392782400</c:v>
                </c:pt>
                <c:pt idx="36196">
                  <c:v>1392786000</c:v>
                </c:pt>
                <c:pt idx="36197">
                  <c:v>1392789600</c:v>
                </c:pt>
                <c:pt idx="36198">
                  <c:v>1392793200</c:v>
                </c:pt>
                <c:pt idx="36199">
                  <c:v>1392796800</c:v>
                </c:pt>
                <c:pt idx="36200">
                  <c:v>1392800400</c:v>
                </c:pt>
                <c:pt idx="36201">
                  <c:v>1392804000</c:v>
                </c:pt>
                <c:pt idx="36202">
                  <c:v>1392807600</c:v>
                </c:pt>
                <c:pt idx="36203">
                  <c:v>1392811200</c:v>
                </c:pt>
                <c:pt idx="36204">
                  <c:v>1392814800</c:v>
                </c:pt>
                <c:pt idx="36205">
                  <c:v>1392818400</c:v>
                </c:pt>
                <c:pt idx="36206">
                  <c:v>1392822000</c:v>
                </c:pt>
                <c:pt idx="36207">
                  <c:v>1392825600</c:v>
                </c:pt>
                <c:pt idx="36208">
                  <c:v>1392829200</c:v>
                </c:pt>
                <c:pt idx="36209">
                  <c:v>1392832800</c:v>
                </c:pt>
                <c:pt idx="36210">
                  <c:v>1392836400</c:v>
                </c:pt>
                <c:pt idx="36211">
                  <c:v>1392840000</c:v>
                </c:pt>
                <c:pt idx="36212">
                  <c:v>1392843600</c:v>
                </c:pt>
                <c:pt idx="36213">
                  <c:v>1392847200</c:v>
                </c:pt>
                <c:pt idx="36214">
                  <c:v>1392850800</c:v>
                </c:pt>
                <c:pt idx="36215">
                  <c:v>1392854400</c:v>
                </c:pt>
                <c:pt idx="36216">
                  <c:v>1392858000</c:v>
                </c:pt>
                <c:pt idx="36217">
                  <c:v>1392861600</c:v>
                </c:pt>
                <c:pt idx="36218">
                  <c:v>1392865200</c:v>
                </c:pt>
                <c:pt idx="36219">
                  <c:v>1392868800</c:v>
                </c:pt>
                <c:pt idx="36220">
                  <c:v>1392872400</c:v>
                </c:pt>
                <c:pt idx="36221">
                  <c:v>1392876000</c:v>
                </c:pt>
                <c:pt idx="36222">
                  <c:v>1392879600</c:v>
                </c:pt>
                <c:pt idx="36223">
                  <c:v>1392883200</c:v>
                </c:pt>
                <c:pt idx="36224">
                  <c:v>1392886800</c:v>
                </c:pt>
                <c:pt idx="36225">
                  <c:v>1392890400</c:v>
                </c:pt>
                <c:pt idx="36226">
                  <c:v>1392894000</c:v>
                </c:pt>
                <c:pt idx="36227">
                  <c:v>1392897600</c:v>
                </c:pt>
                <c:pt idx="36228">
                  <c:v>1392901200</c:v>
                </c:pt>
                <c:pt idx="36229">
                  <c:v>1392904800</c:v>
                </c:pt>
                <c:pt idx="36230">
                  <c:v>1392908400</c:v>
                </c:pt>
                <c:pt idx="36231">
                  <c:v>1392912000</c:v>
                </c:pt>
                <c:pt idx="36232">
                  <c:v>1392915600</c:v>
                </c:pt>
                <c:pt idx="36233">
                  <c:v>1392919200</c:v>
                </c:pt>
                <c:pt idx="36234">
                  <c:v>1392922800</c:v>
                </c:pt>
                <c:pt idx="36235">
                  <c:v>1392926400</c:v>
                </c:pt>
                <c:pt idx="36236">
                  <c:v>1392930000</c:v>
                </c:pt>
                <c:pt idx="36237">
                  <c:v>1392933600</c:v>
                </c:pt>
                <c:pt idx="36238">
                  <c:v>1392937200</c:v>
                </c:pt>
                <c:pt idx="36239">
                  <c:v>1392940800</c:v>
                </c:pt>
                <c:pt idx="36240">
                  <c:v>1392944400</c:v>
                </c:pt>
                <c:pt idx="36241">
                  <c:v>1392948000</c:v>
                </c:pt>
                <c:pt idx="36242">
                  <c:v>1392951600</c:v>
                </c:pt>
                <c:pt idx="36243">
                  <c:v>1392955200</c:v>
                </c:pt>
                <c:pt idx="36244">
                  <c:v>1392958800</c:v>
                </c:pt>
                <c:pt idx="36245">
                  <c:v>1392962400</c:v>
                </c:pt>
                <c:pt idx="36246">
                  <c:v>1392966000</c:v>
                </c:pt>
                <c:pt idx="36247">
                  <c:v>1392969600</c:v>
                </c:pt>
                <c:pt idx="36248">
                  <c:v>1392973200</c:v>
                </c:pt>
                <c:pt idx="36249">
                  <c:v>1392976800</c:v>
                </c:pt>
                <c:pt idx="36250">
                  <c:v>1392980400</c:v>
                </c:pt>
                <c:pt idx="36251">
                  <c:v>1392984000</c:v>
                </c:pt>
                <c:pt idx="36252">
                  <c:v>1392987600</c:v>
                </c:pt>
                <c:pt idx="36253">
                  <c:v>1392991200</c:v>
                </c:pt>
                <c:pt idx="36254">
                  <c:v>1392994800</c:v>
                </c:pt>
                <c:pt idx="36255">
                  <c:v>1392998400</c:v>
                </c:pt>
                <c:pt idx="36256">
                  <c:v>1393002000</c:v>
                </c:pt>
                <c:pt idx="36257">
                  <c:v>1393005600</c:v>
                </c:pt>
                <c:pt idx="36258">
                  <c:v>1393009200</c:v>
                </c:pt>
                <c:pt idx="36259">
                  <c:v>1393012800</c:v>
                </c:pt>
                <c:pt idx="36260">
                  <c:v>1393016400</c:v>
                </c:pt>
                <c:pt idx="36261">
                  <c:v>1393020000</c:v>
                </c:pt>
                <c:pt idx="36262">
                  <c:v>1393023600</c:v>
                </c:pt>
                <c:pt idx="36263">
                  <c:v>1393027200</c:v>
                </c:pt>
                <c:pt idx="36264">
                  <c:v>1393030800</c:v>
                </c:pt>
                <c:pt idx="36265">
                  <c:v>1393034400</c:v>
                </c:pt>
                <c:pt idx="36266">
                  <c:v>1393038000</c:v>
                </c:pt>
                <c:pt idx="36267">
                  <c:v>1393041600</c:v>
                </c:pt>
                <c:pt idx="36268">
                  <c:v>1393045200</c:v>
                </c:pt>
                <c:pt idx="36269">
                  <c:v>1393048800</c:v>
                </c:pt>
                <c:pt idx="36270">
                  <c:v>1393052400</c:v>
                </c:pt>
                <c:pt idx="36271">
                  <c:v>1393056000</c:v>
                </c:pt>
                <c:pt idx="36272">
                  <c:v>1393059600</c:v>
                </c:pt>
                <c:pt idx="36273">
                  <c:v>1393063200</c:v>
                </c:pt>
                <c:pt idx="36274">
                  <c:v>1393066800</c:v>
                </c:pt>
                <c:pt idx="36275">
                  <c:v>1393070400</c:v>
                </c:pt>
                <c:pt idx="36276">
                  <c:v>1393074000</c:v>
                </c:pt>
                <c:pt idx="36277">
                  <c:v>1393077600</c:v>
                </c:pt>
                <c:pt idx="36278">
                  <c:v>1393081200</c:v>
                </c:pt>
                <c:pt idx="36279">
                  <c:v>1393084800</c:v>
                </c:pt>
                <c:pt idx="36280">
                  <c:v>1393088400</c:v>
                </c:pt>
                <c:pt idx="36281">
                  <c:v>1393092000</c:v>
                </c:pt>
                <c:pt idx="36282">
                  <c:v>1393095600</c:v>
                </c:pt>
                <c:pt idx="36283">
                  <c:v>1393099200</c:v>
                </c:pt>
                <c:pt idx="36284">
                  <c:v>1393102800</c:v>
                </c:pt>
                <c:pt idx="36285">
                  <c:v>1393106400</c:v>
                </c:pt>
                <c:pt idx="36286">
                  <c:v>1393110000</c:v>
                </c:pt>
                <c:pt idx="36287">
                  <c:v>1393113600</c:v>
                </c:pt>
                <c:pt idx="36288">
                  <c:v>1393117200</c:v>
                </c:pt>
                <c:pt idx="36289">
                  <c:v>1393120800</c:v>
                </c:pt>
                <c:pt idx="36290">
                  <c:v>1393124400</c:v>
                </c:pt>
                <c:pt idx="36291">
                  <c:v>1393128000</c:v>
                </c:pt>
                <c:pt idx="36292">
                  <c:v>1393131600</c:v>
                </c:pt>
                <c:pt idx="36293">
                  <c:v>1393135200</c:v>
                </c:pt>
                <c:pt idx="36294">
                  <c:v>1393138800</c:v>
                </c:pt>
                <c:pt idx="36295">
                  <c:v>1393142400</c:v>
                </c:pt>
                <c:pt idx="36296">
                  <c:v>1393146000</c:v>
                </c:pt>
                <c:pt idx="36297">
                  <c:v>1393149600</c:v>
                </c:pt>
                <c:pt idx="36298">
                  <c:v>1393153200</c:v>
                </c:pt>
                <c:pt idx="36299">
                  <c:v>1393156800</c:v>
                </c:pt>
                <c:pt idx="36300">
                  <c:v>1393160400</c:v>
                </c:pt>
                <c:pt idx="36301">
                  <c:v>1393164000</c:v>
                </c:pt>
                <c:pt idx="36302">
                  <c:v>1393167600</c:v>
                </c:pt>
                <c:pt idx="36303">
                  <c:v>1393171200</c:v>
                </c:pt>
                <c:pt idx="36304">
                  <c:v>1393174800</c:v>
                </c:pt>
                <c:pt idx="36305">
                  <c:v>1393178400</c:v>
                </c:pt>
                <c:pt idx="36306">
                  <c:v>1393182000</c:v>
                </c:pt>
                <c:pt idx="36307">
                  <c:v>1393185600</c:v>
                </c:pt>
                <c:pt idx="36308">
                  <c:v>1393189200</c:v>
                </c:pt>
                <c:pt idx="36309">
                  <c:v>1393192800</c:v>
                </c:pt>
                <c:pt idx="36310">
                  <c:v>1393196400</c:v>
                </c:pt>
                <c:pt idx="36311">
                  <c:v>1393200000</c:v>
                </c:pt>
                <c:pt idx="36312">
                  <c:v>1393203600</c:v>
                </c:pt>
                <c:pt idx="36313">
                  <c:v>1393207200</c:v>
                </c:pt>
                <c:pt idx="36314">
                  <c:v>1393210800</c:v>
                </c:pt>
                <c:pt idx="36315">
                  <c:v>1393214400</c:v>
                </c:pt>
                <c:pt idx="36316">
                  <c:v>1393218000</c:v>
                </c:pt>
                <c:pt idx="36317">
                  <c:v>1393221600</c:v>
                </c:pt>
                <c:pt idx="36318">
                  <c:v>1393225200</c:v>
                </c:pt>
                <c:pt idx="36319">
                  <c:v>1393228800</c:v>
                </c:pt>
                <c:pt idx="36320">
                  <c:v>1393232400</c:v>
                </c:pt>
                <c:pt idx="36321">
                  <c:v>1393236000</c:v>
                </c:pt>
                <c:pt idx="36322">
                  <c:v>1393239600</c:v>
                </c:pt>
                <c:pt idx="36323">
                  <c:v>1393243200</c:v>
                </c:pt>
                <c:pt idx="36324">
                  <c:v>1393246800</c:v>
                </c:pt>
                <c:pt idx="36325">
                  <c:v>1393250400</c:v>
                </c:pt>
                <c:pt idx="36326">
                  <c:v>1393254000</c:v>
                </c:pt>
                <c:pt idx="36327">
                  <c:v>1393257600</c:v>
                </c:pt>
                <c:pt idx="36328">
                  <c:v>1393261200</c:v>
                </c:pt>
                <c:pt idx="36329">
                  <c:v>1393264800</c:v>
                </c:pt>
                <c:pt idx="36330">
                  <c:v>1393268400</c:v>
                </c:pt>
                <c:pt idx="36331">
                  <c:v>1393272000</c:v>
                </c:pt>
                <c:pt idx="36332">
                  <c:v>1393275600</c:v>
                </c:pt>
                <c:pt idx="36333">
                  <c:v>1393279200</c:v>
                </c:pt>
                <c:pt idx="36334">
                  <c:v>1393282800</c:v>
                </c:pt>
                <c:pt idx="36335">
                  <c:v>1393286400</c:v>
                </c:pt>
                <c:pt idx="36336">
                  <c:v>1393290000</c:v>
                </c:pt>
                <c:pt idx="36337">
                  <c:v>1393293600</c:v>
                </c:pt>
                <c:pt idx="36338">
                  <c:v>1393297200</c:v>
                </c:pt>
                <c:pt idx="36339">
                  <c:v>1393300800</c:v>
                </c:pt>
                <c:pt idx="36340">
                  <c:v>1393304400</c:v>
                </c:pt>
                <c:pt idx="36341">
                  <c:v>1393308000</c:v>
                </c:pt>
                <c:pt idx="36342">
                  <c:v>1393311600</c:v>
                </c:pt>
                <c:pt idx="36343">
                  <c:v>1393315200</c:v>
                </c:pt>
                <c:pt idx="36344">
                  <c:v>1393318800</c:v>
                </c:pt>
                <c:pt idx="36345">
                  <c:v>1393322400</c:v>
                </c:pt>
                <c:pt idx="36346">
                  <c:v>1393326000</c:v>
                </c:pt>
                <c:pt idx="36347">
                  <c:v>1393329600</c:v>
                </c:pt>
                <c:pt idx="36348">
                  <c:v>1393333200</c:v>
                </c:pt>
                <c:pt idx="36349">
                  <c:v>1393336800</c:v>
                </c:pt>
                <c:pt idx="36350">
                  <c:v>1393340400</c:v>
                </c:pt>
                <c:pt idx="36351">
                  <c:v>1393344000</c:v>
                </c:pt>
                <c:pt idx="36352">
                  <c:v>1393347600</c:v>
                </c:pt>
                <c:pt idx="36353">
                  <c:v>1393351200</c:v>
                </c:pt>
                <c:pt idx="36354">
                  <c:v>1393354800</c:v>
                </c:pt>
                <c:pt idx="36355">
                  <c:v>1393358400</c:v>
                </c:pt>
                <c:pt idx="36356">
                  <c:v>1393362000</c:v>
                </c:pt>
                <c:pt idx="36357">
                  <c:v>1393365600</c:v>
                </c:pt>
                <c:pt idx="36358">
                  <c:v>1393369200</c:v>
                </c:pt>
                <c:pt idx="36359">
                  <c:v>1393372800</c:v>
                </c:pt>
                <c:pt idx="36360">
                  <c:v>1393376400</c:v>
                </c:pt>
                <c:pt idx="36361">
                  <c:v>1393380000</c:v>
                </c:pt>
                <c:pt idx="36362">
                  <c:v>1393383600</c:v>
                </c:pt>
                <c:pt idx="36363">
                  <c:v>1393387200</c:v>
                </c:pt>
                <c:pt idx="36364">
                  <c:v>1393390800</c:v>
                </c:pt>
                <c:pt idx="36365">
                  <c:v>1393394400</c:v>
                </c:pt>
                <c:pt idx="36366">
                  <c:v>1393398000</c:v>
                </c:pt>
                <c:pt idx="36367">
                  <c:v>1393401600</c:v>
                </c:pt>
                <c:pt idx="36368">
                  <c:v>1393405200</c:v>
                </c:pt>
                <c:pt idx="36369">
                  <c:v>1393408800</c:v>
                </c:pt>
                <c:pt idx="36370">
                  <c:v>1393412400</c:v>
                </c:pt>
                <c:pt idx="36371">
                  <c:v>1393416000</c:v>
                </c:pt>
                <c:pt idx="36372">
                  <c:v>1393419600</c:v>
                </c:pt>
                <c:pt idx="36373">
                  <c:v>1393423200</c:v>
                </c:pt>
                <c:pt idx="36374">
                  <c:v>1393426800</c:v>
                </c:pt>
                <c:pt idx="36375">
                  <c:v>1393430400</c:v>
                </c:pt>
                <c:pt idx="36376">
                  <c:v>1393434000</c:v>
                </c:pt>
                <c:pt idx="36377">
                  <c:v>1393437600</c:v>
                </c:pt>
                <c:pt idx="36378">
                  <c:v>1393441200</c:v>
                </c:pt>
                <c:pt idx="36379">
                  <c:v>1393444800</c:v>
                </c:pt>
                <c:pt idx="36380">
                  <c:v>1393448400</c:v>
                </c:pt>
                <c:pt idx="36381">
                  <c:v>1393452000</c:v>
                </c:pt>
                <c:pt idx="36382">
                  <c:v>1393455600</c:v>
                </c:pt>
                <c:pt idx="36383">
                  <c:v>1393459200</c:v>
                </c:pt>
                <c:pt idx="36384">
                  <c:v>1393462800</c:v>
                </c:pt>
                <c:pt idx="36385">
                  <c:v>1393466400</c:v>
                </c:pt>
                <c:pt idx="36386">
                  <c:v>1393470000</c:v>
                </c:pt>
                <c:pt idx="36387">
                  <c:v>1393473600</c:v>
                </c:pt>
                <c:pt idx="36388">
                  <c:v>1393477200</c:v>
                </c:pt>
                <c:pt idx="36389">
                  <c:v>1393480800</c:v>
                </c:pt>
                <c:pt idx="36390">
                  <c:v>1393484400</c:v>
                </c:pt>
                <c:pt idx="36391">
                  <c:v>1393488000</c:v>
                </c:pt>
                <c:pt idx="36392">
                  <c:v>1393491600</c:v>
                </c:pt>
                <c:pt idx="36393">
                  <c:v>1393495200</c:v>
                </c:pt>
                <c:pt idx="36394">
                  <c:v>1393498800</c:v>
                </c:pt>
                <c:pt idx="36395">
                  <c:v>1393502400</c:v>
                </c:pt>
                <c:pt idx="36396">
                  <c:v>1393506000</c:v>
                </c:pt>
                <c:pt idx="36397">
                  <c:v>1393509600</c:v>
                </c:pt>
                <c:pt idx="36398">
                  <c:v>1393513200</c:v>
                </c:pt>
                <c:pt idx="36399">
                  <c:v>1393516800</c:v>
                </c:pt>
                <c:pt idx="36400">
                  <c:v>1393520400</c:v>
                </c:pt>
                <c:pt idx="36401">
                  <c:v>1393524000</c:v>
                </c:pt>
                <c:pt idx="36402">
                  <c:v>1393527600</c:v>
                </c:pt>
                <c:pt idx="36403">
                  <c:v>1393531200</c:v>
                </c:pt>
                <c:pt idx="36404">
                  <c:v>1393534800</c:v>
                </c:pt>
                <c:pt idx="36405">
                  <c:v>1393538400</c:v>
                </c:pt>
                <c:pt idx="36406">
                  <c:v>1393542000</c:v>
                </c:pt>
                <c:pt idx="36407">
                  <c:v>1393545600</c:v>
                </c:pt>
                <c:pt idx="36408">
                  <c:v>1393549200</c:v>
                </c:pt>
                <c:pt idx="36409">
                  <c:v>1393552800</c:v>
                </c:pt>
                <c:pt idx="36410">
                  <c:v>1393556400</c:v>
                </c:pt>
                <c:pt idx="36411">
                  <c:v>1393560000</c:v>
                </c:pt>
                <c:pt idx="36412">
                  <c:v>1393563600</c:v>
                </c:pt>
                <c:pt idx="36413">
                  <c:v>1393567200</c:v>
                </c:pt>
                <c:pt idx="36414">
                  <c:v>1393570800</c:v>
                </c:pt>
                <c:pt idx="36415">
                  <c:v>1393574400</c:v>
                </c:pt>
                <c:pt idx="36416">
                  <c:v>1393578000</c:v>
                </c:pt>
                <c:pt idx="36417">
                  <c:v>1393581600</c:v>
                </c:pt>
                <c:pt idx="36418">
                  <c:v>1393585200</c:v>
                </c:pt>
                <c:pt idx="36419">
                  <c:v>1393588800</c:v>
                </c:pt>
                <c:pt idx="36420">
                  <c:v>1393592400</c:v>
                </c:pt>
                <c:pt idx="36421">
                  <c:v>1393596000</c:v>
                </c:pt>
                <c:pt idx="36422">
                  <c:v>1393599600</c:v>
                </c:pt>
                <c:pt idx="36423">
                  <c:v>1393603200</c:v>
                </c:pt>
                <c:pt idx="36424">
                  <c:v>1393606800</c:v>
                </c:pt>
                <c:pt idx="36425">
                  <c:v>1393610400</c:v>
                </c:pt>
                <c:pt idx="36426">
                  <c:v>1393614000</c:v>
                </c:pt>
                <c:pt idx="36427">
                  <c:v>1393617600</c:v>
                </c:pt>
                <c:pt idx="36428">
                  <c:v>1393621200</c:v>
                </c:pt>
                <c:pt idx="36429">
                  <c:v>1393624800</c:v>
                </c:pt>
                <c:pt idx="36430">
                  <c:v>1393628400</c:v>
                </c:pt>
                <c:pt idx="36431">
                  <c:v>1393632000</c:v>
                </c:pt>
                <c:pt idx="36432">
                  <c:v>1393635600</c:v>
                </c:pt>
                <c:pt idx="36433">
                  <c:v>1393639200</c:v>
                </c:pt>
                <c:pt idx="36434">
                  <c:v>1393642800</c:v>
                </c:pt>
                <c:pt idx="36435">
                  <c:v>1393646400</c:v>
                </c:pt>
                <c:pt idx="36436">
                  <c:v>1393650000</c:v>
                </c:pt>
                <c:pt idx="36437">
                  <c:v>1393653600</c:v>
                </c:pt>
                <c:pt idx="36438">
                  <c:v>1393657200</c:v>
                </c:pt>
                <c:pt idx="36439">
                  <c:v>1393660800</c:v>
                </c:pt>
                <c:pt idx="36440">
                  <c:v>1393664400</c:v>
                </c:pt>
                <c:pt idx="36441">
                  <c:v>1393668000</c:v>
                </c:pt>
                <c:pt idx="36442">
                  <c:v>1393671600</c:v>
                </c:pt>
                <c:pt idx="36443">
                  <c:v>1393675200</c:v>
                </c:pt>
                <c:pt idx="36444">
                  <c:v>1393678800</c:v>
                </c:pt>
                <c:pt idx="36445">
                  <c:v>1393682400</c:v>
                </c:pt>
                <c:pt idx="36446">
                  <c:v>1393686000</c:v>
                </c:pt>
                <c:pt idx="36447">
                  <c:v>1393689600</c:v>
                </c:pt>
                <c:pt idx="36448">
                  <c:v>1393693200</c:v>
                </c:pt>
                <c:pt idx="36449">
                  <c:v>1393696800</c:v>
                </c:pt>
                <c:pt idx="36450">
                  <c:v>1393700400</c:v>
                </c:pt>
                <c:pt idx="36451">
                  <c:v>1393704000</c:v>
                </c:pt>
                <c:pt idx="36452">
                  <c:v>1393707600</c:v>
                </c:pt>
                <c:pt idx="36453">
                  <c:v>1393711200</c:v>
                </c:pt>
                <c:pt idx="36454">
                  <c:v>1393714800</c:v>
                </c:pt>
                <c:pt idx="36455">
                  <c:v>1393718400</c:v>
                </c:pt>
                <c:pt idx="36456">
                  <c:v>1393722000</c:v>
                </c:pt>
                <c:pt idx="36457">
                  <c:v>1393725600</c:v>
                </c:pt>
                <c:pt idx="36458">
                  <c:v>1393729200</c:v>
                </c:pt>
                <c:pt idx="36459">
                  <c:v>1393732800</c:v>
                </c:pt>
                <c:pt idx="36460">
                  <c:v>1393736400</c:v>
                </c:pt>
                <c:pt idx="36461">
                  <c:v>1393740000</c:v>
                </c:pt>
                <c:pt idx="36462">
                  <c:v>1393743600</c:v>
                </c:pt>
                <c:pt idx="36463">
                  <c:v>1393747200</c:v>
                </c:pt>
                <c:pt idx="36464">
                  <c:v>1393750800</c:v>
                </c:pt>
                <c:pt idx="36465">
                  <c:v>1393754400</c:v>
                </c:pt>
                <c:pt idx="36466">
                  <c:v>1393758000</c:v>
                </c:pt>
                <c:pt idx="36467">
                  <c:v>1393761600</c:v>
                </c:pt>
                <c:pt idx="36468">
                  <c:v>1393765200</c:v>
                </c:pt>
                <c:pt idx="36469">
                  <c:v>1393768800</c:v>
                </c:pt>
                <c:pt idx="36470">
                  <c:v>1393772400</c:v>
                </c:pt>
                <c:pt idx="36471">
                  <c:v>1393776000</c:v>
                </c:pt>
                <c:pt idx="36472">
                  <c:v>1393779600</c:v>
                </c:pt>
                <c:pt idx="36473">
                  <c:v>1393783200</c:v>
                </c:pt>
                <c:pt idx="36474">
                  <c:v>1393786800</c:v>
                </c:pt>
                <c:pt idx="36475">
                  <c:v>1393790400</c:v>
                </c:pt>
                <c:pt idx="36476">
                  <c:v>1393794000</c:v>
                </c:pt>
                <c:pt idx="36477">
                  <c:v>1393797600</c:v>
                </c:pt>
                <c:pt idx="36478">
                  <c:v>1393801200</c:v>
                </c:pt>
                <c:pt idx="36479">
                  <c:v>1393804800</c:v>
                </c:pt>
                <c:pt idx="36480">
                  <c:v>1393808400</c:v>
                </c:pt>
                <c:pt idx="36481">
                  <c:v>1393812000</c:v>
                </c:pt>
                <c:pt idx="36482">
                  <c:v>1393815600</c:v>
                </c:pt>
                <c:pt idx="36483">
                  <c:v>1393819200</c:v>
                </c:pt>
                <c:pt idx="36484">
                  <c:v>1393822800</c:v>
                </c:pt>
                <c:pt idx="36485">
                  <c:v>1393826400</c:v>
                </c:pt>
                <c:pt idx="36486">
                  <c:v>1393830000</c:v>
                </c:pt>
                <c:pt idx="36487">
                  <c:v>1393833600</c:v>
                </c:pt>
                <c:pt idx="36488">
                  <c:v>1393837200</c:v>
                </c:pt>
                <c:pt idx="36489">
                  <c:v>1393840800</c:v>
                </c:pt>
                <c:pt idx="36490">
                  <c:v>1393844400</c:v>
                </c:pt>
                <c:pt idx="36491">
                  <c:v>1393848000</c:v>
                </c:pt>
                <c:pt idx="36492">
                  <c:v>1393851600</c:v>
                </c:pt>
                <c:pt idx="36493">
                  <c:v>1393855200</c:v>
                </c:pt>
                <c:pt idx="36494">
                  <c:v>1393858800</c:v>
                </c:pt>
                <c:pt idx="36495">
                  <c:v>1393862400</c:v>
                </c:pt>
                <c:pt idx="36496">
                  <c:v>1393866000</c:v>
                </c:pt>
                <c:pt idx="36497">
                  <c:v>1393869600</c:v>
                </c:pt>
                <c:pt idx="36498">
                  <c:v>1393873200</c:v>
                </c:pt>
                <c:pt idx="36499">
                  <c:v>1393876800</c:v>
                </c:pt>
                <c:pt idx="36500">
                  <c:v>1393880400</c:v>
                </c:pt>
                <c:pt idx="36501">
                  <c:v>1393884000</c:v>
                </c:pt>
                <c:pt idx="36502">
                  <c:v>1393887600</c:v>
                </c:pt>
                <c:pt idx="36503">
                  <c:v>1393891200</c:v>
                </c:pt>
                <c:pt idx="36504">
                  <c:v>1393894800</c:v>
                </c:pt>
                <c:pt idx="36505">
                  <c:v>1393898400</c:v>
                </c:pt>
                <c:pt idx="36506">
                  <c:v>1393902000</c:v>
                </c:pt>
                <c:pt idx="36507">
                  <c:v>1393905600</c:v>
                </c:pt>
                <c:pt idx="36508">
                  <c:v>1393909200</c:v>
                </c:pt>
                <c:pt idx="36509">
                  <c:v>1393912800</c:v>
                </c:pt>
                <c:pt idx="36510">
                  <c:v>1393916400</c:v>
                </c:pt>
                <c:pt idx="36511">
                  <c:v>1393920000</c:v>
                </c:pt>
                <c:pt idx="36512">
                  <c:v>1393923600</c:v>
                </c:pt>
                <c:pt idx="36513">
                  <c:v>1393927200</c:v>
                </c:pt>
                <c:pt idx="36514">
                  <c:v>1393930800</c:v>
                </c:pt>
                <c:pt idx="36515">
                  <c:v>1393934400</c:v>
                </c:pt>
                <c:pt idx="36516">
                  <c:v>1393938000</c:v>
                </c:pt>
                <c:pt idx="36517">
                  <c:v>1393941600</c:v>
                </c:pt>
                <c:pt idx="36518">
                  <c:v>1393945200</c:v>
                </c:pt>
                <c:pt idx="36519">
                  <c:v>1393948800</c:v>
                </c:pt>
                <c:pt idx="36520">
                  <c:v>1393952400</c:v>
                </c:pt>
                <c:pt idx="36521">
                  <c:v>1393956000</c:v>
                </c:pt>
                <c:pt idx="36522">
                  <c:v>1393959600</c:v>
                </c:pt>
                <c:pt idx="36523">
                  <c:v>1393963200</c:v>
                </c:pt>
                <c:pt idx="36524">
                  <c:v>1393966800</c:v>
                </c:pt>
                <c:pt idx="36525">
                  <c:v>1393970400</c:v>
                </c:pt>
                <c:pt idx="36526">
                  <c:v>1393974000</c:v>
                </c:pt>
                <c:pt idx="36527">
                  <c:v>1393977600</c:v>
                </c:pt>
                <c:pt idx="36528">
                  <c:v>1393981200</c:v>
                </c:pt>
                <c:pt idx="36529">
                  <c:v>1393984800</c:v>
                </c:pt>
                <c:pt idx="36530">
                  <c:v>1393988400</c:v>
                </c:pt>
                <c:pt idx="36531">
                  <c:v>1393992000</c:v>
                </c:pt>
                <c:pt idx="36532">
                  <c:v>1393995600</c:v>
                </c:pt>
                <c:pt idx="36533">
                  <c:v>1393999200</c:v>
                </c:pt>
                <c:pt idx="36534">
                  <c:v>1394002800</c:v>
                </c:pt>
                <c:pt idx="36535">
                  <c:v>1394006400</c:v>
                </c:pt>
                <c:pt idx="36536">
                  <c:v>1394010000</c:v>
                </c:pt>
                <c:pt idx="36537">
                  <c:v>1394013600</c:v>
                </c:pt>
                <c:pt idx="36538">
                  <c:v>1394017200</c:v>
                </c:pt>
                <c:pt idx="36539">
                  <c:v>1394020800</c:v>
                </c:pt>
                <c:pt idx="36540">
                  <c:v>1394024400</c:v>
                </c:pt>
                <c:pt idx="36541">
                  <c:v>1394028000</c:v>
                </c:pt>
                <c:pt idx="36542">
                  <c:v>1394031600</c:v>
                </c:pt>
                <c:pt idx="36543">
                  <c:v>1394035200</c:v>
                </c:pt>
                <c:pt idx="36544">
                  <c:v>1394038800</c:v>
                </c:pt>
                <c:pt idx="36545">
                  <c:v>1394042400</c:v>
                </c:pt>
                <c:pt idx="36546">
                  <c:v>1394046000</c:v>
                </c:pt>
                <c:pt idx="36547">
                  <c:v>1394049600</c:v>
                </c:pt>
                <c:pt idx="36548">
                  <c:v>1394053200</c:v>
                </c:pt>
                <c:pt idx="36549">
                  <c:v>1394056800</c:v>
                </c:pt>
                <c:pt idx="36550">
                  <c:v>1394060400</c:v>
                </c:pt>
                <c:pt idx="36551">
                  <c:v>1394064000</c:v>
                </c:pt>
                <c:pt idx="36552">
                  <c:v>1394067600</c:v>
                </c:pt>
                <c:pt idx="36553">
                  <c:v>1394071200</c:v>
                </c:pt>
                <c:pt idx="36554">
                  <c:v>1394074800</c:v>
                </c:pt>
                <c:pt idx="36555">
                  <c:v>1394078400</c:v>
                </c:pt>
                <c:pt idx="36556">
                  <c:v>1394082000</c:v>
                </c:pt>
                <c:pt idx="36557">
                  <c:v>1394085600</c:v>
                </c:pt>
                <c:pt idx="36558">
                  <c:v>1394089200</c:v>
                </c:pt>
                <c:pt idx="36559">
                  <c:v>1394092800</c:v>
                </c:pt>
                <c:pt idx="36560">
                  <c:v>1394096400</c:v>
                </c:pt>
                <c:pt idx="36561">
                  <c:v>1394100000</c:v>
                </c:pt>
                <c:pt idx="36562">
                  <c:v>1394103600</c:v>
                </c:pt>
                <c:pt idx="36563">
                  <c:v>1394107200</c:v>
                </c:pt>
                <c:pt idx="36564">
                  <c:v>1394110800</c:v>
                </c:pt>
                <c:pt idx="36565">
                  <c:v>1394114400</c:v>
                </c:pt>
                <c:pt idx="36566">
                  <c:v>1394118000</c:v>
                </c:pt>
                <c:pt idx="36567">
                  <c:v>1394121600</c:v>
                </c:pt>
                <c:pt idx="36568">
                  <c:v>1394125200</c:v>
                </c:pt>
                <c:pt idx="36569">
                  <c:v>1394128800</c:v>
                </c:pt>
                <c:pt idx="36570">
                  <c:v>1394132400</c:v>
                </c:pt>
                <c:pt idx="36571">
                  <c:v>1394136000</c:v>
                </c:pt>
                <c:pt idx="36572">
                  <c:v>1394139600</c:v>
                </c:pt>
                <c:pt idx="36573">
                  <c:v>1394143200</c:v>
                </c:pt>
                <c:pt idx="36574">
                  <c:v>1394146800</c:v>
                </c:pt>
                <c:pt idx="36575">
                  <c:v>1394150400</c:v>
                </c:pt>
                <c:pt idx="36576">
                  <c:v>1394154000</c:v>
                </c:pt>
                <c:pt idx="36577">
                  <c:v>1394157600</c:v>
                </c:pt>
                <c:pt idx="36578">
                  <c:v>1394161200</c:v>
                </c:pt>
                <c:pt idx="36579">
                  <c:v>1394164800</c:v>
                </c:pt>
                <c:pt idx="36580">
                  <c:v>1394168400</c:v>
                </c:pt>
                <c:pt idx="36581">
                  <c:v>1394172000</c:v>
                </c:pt>
                <c:pt idx="36582">
                  <c:v>1394175600</c:v>
                </c:pt>
                <c:pt idx="36583">
                  <c:v>1394179200</c:v>
                </c:pt>
                <c:pt idx="36584">
                  <c:v>1394182800</c:v>
                </c:pt>
                <c:pt idx="36585">
                  <c:v>1394186400</c:v>
                </c:pt>
                <c:pt idx="36586">
                  <c:v>1394190000</c:v>
                </c:pt>
                <c:pt idx="36587">
                  <c:v>1394193600</c:v>
                </c:pt>
                <c:pt idx="36588">
                  <c:v>1394197200</c:v>
                </c:pt>
                <c:pt idx="36589">
                  <c:v>1394200800</c:v>
                </c:pt>
                <c:pt idx="36590">
                  <c:v>1394204400</c:v>
                </c:pt>
                <c:pt idx="36591">
                  <c:v>1394208000</c:v>
                </c:pt>
                <c:pt idx="36592">
                  <c:v>1394211600</c:v>
                </c:pt>
                <c:pt idx="36593">
                  <c:v>1394215200</c:v>
                </c:pt>
                <c:pt idx="36594">
                  <c:v>1394218800</c:v>
                </c:pt>
                <c:pt idx="36595">
                  <c:v>1394222400</c:v>
                </c:pt>
                <c:pt idx="36596">
                  <c:v>1394226000</c:v>
                </c:pt>
                <c:pt idx="36597">
                  <c:v>1394229600</c:v>
                </c:pt>
                <c:pt idx="36598">
                  <c:v>1394233200</c:v>
                </c:pt>
                <c:pt idx="36599">
                  <c:v>1394236800</c:v>
                </c:pt>
                <c:pt idx="36600">
                  <c:v>1394240400</c:v>
                </c:pt>
                <c:pt idx="36601">
                  <c:v>1394244000</c:v>
                </c:pt>
                <c:pt idx="36602">
                  <c:v>1394247600</c:v>
                </c:pt>
                <c:pt idx="36603">
                  <c:v>1394251200</c:v>
                </c:pt>
                <c:pt idx="36604">
                  <c:v>1394254800</c:v>
                </c:pt>
                <c:pt idx="36605">
                  <c:v>1394258400</c:v>
                </c:pt>
                <c:pt idx="36606">
                  <c:v>1394262000</c:v>
                </c:pt>
                <c:pt idx="36607">
                  <c:v>1394265600</c:v>
                </c:pt>
                <c:pt idx="36608">
                  <c:v>1394269200</c:v>
                </c:pt>
                <c:pt idx="36609">
                  <c:v>1394272800</c:v>
                </c:pt>
                <c:pt idx="36610">
                  <c:v>1394276400</c:v>
                </c:pt>
                <c:pt idx="36611">
                  <c:v>1394280000</c:v>
                </c:pt>
                <c:pt idx="36612">
                  <c:v>1394283600</c:v>
                </c:pt>
                <c:pt idx="36613">
                  <c:v>1394287200</c:v>
                </c:pt>
                <c:pt idx="36614">
                  <c:v>1394290800</c:v>
                </c:pt>
                <c:pt idx="36615">
                  <c:v>1394294400</c:v>
                </c:pt>
                <c:pt idx="36616">
                  <c:v>1394298000</c:v>
                </c:pt>
                <c:pt idx="36617">
                  <c:v>1394301600</c:v>
                </c:pt>
                <c:pt idx="36618">
                  <c:v>1394305200</c:v>
                </c:pt>
                <c:pt idx="36619">
                  <c:v>1394308800</c:v>
                </c:pt>
                <c:pt idx="36620">
                  <c:v>1394312400</c:v>
                </c:pt>
                <c:pt idx="36621">
                  <c:v>1394316000</c:v>
                </c:pt>
                <c:pt idx="36622">
                  <c:v>1394319600</c:v>
                </c:pt>
                <c:pt idx="36623">
                  <c:v>1394323200</c:v>
                </c:pt>
                <c:pt idx="36624">
                  <c:v>1394326800</c:v>
                </c:pt>
                <c:pt idx="36625">
                  <c:v>1394330400</c:v>
                </c:pt>
                <c:pt idx="36626">
                  <c:v>1394334000</c:v>
                </c:pt>
                <c:pt idx="36627">
                  <c:v>1394337600</c:v>
                </c:pt>
                <c:pt idx="36628">
                  <c:v>1394341200</c:v>
                </c:pt>
                <c:pt idx="36629">
                  <c:v>1394344800</c:v>
                </c:pt>
                <c:pt idx="36630">
                  <c:v>1394348400</c:v>
                </c:pt>
                <c:pt idx="36631">
                  <c:v>1394352000</c:v>
                </c:pt>
                <c:pt idx="36632">
                  <c:v>1394355600</c:v>
                </c:pt>
                <c:pt idx="36633">
                  <c:v>1394359200</c:v>
                </c:pt>
                <c:pt idx="36634">
                  <c:v>1394362800</c:v>
                </c:pt>
                <c:pt idx="36635">
                  <c:v>1394366400</c:v>
                </c:pt>
                <c:pt idx="36636">
                  <c:v>1394370000</c:v>
                </c:pt>
                <c:pt idx="36637">
                  <c:v>1394373600</c:v>
                </c:pt>
                <c:pt idx="36638">
                  <c:v>1394377200</c:v>
                </c:pt>
                <c:pt idx="36639">
                  <c:v>1394380800</c:v>
                </c:pt>
                <c:pt idx="36640">
                  <c:v>1394384400</c:v>
                </c:pt>
                <c:pt idx="36641">
                  <c:v>1394388000</c:v>
                </c:pt>
                <c:pt idx="36642">
                  <c:v>1394391600</c:v>
                </c:pt>
                <c:pt idx="36643">
                  <c:v>1394395200</c:v>
                </c:pt>
                <c:pt idx="36644">
                  <c:v>1394398800</c:v>
                </c:pt>
                <c:pt idx="36645">
                  <c:v>1394402400</c:v>
                </c:pt>
                <c:pt idx="36646">
                  <c:v>1394406000</c:v>
                </c:pt>
                <c:pt idx="36647">
                  <c:v>1394409600</c:v>
                </c:pt>
                <c:pt idx="36648">
                  <c:v>1394413200</c:v>
                </c:pt>
                <c:pt idx="36649">
                  <c:v>1394416800</c:v>
                </c:pt>
                <c:pt idx="36650">
                  <c:v>1394420400</c:v>
                </c:pt>
                <c:pt idx="36651">
                  <c:v>1394424000</c:v>
                </c:pt>
                <c:pt idx="36652">
                  <c:v>1394427600</c:v>
                </c:pt>
                <c:pt idx="36653">
                  <c:v>1394431200</c:v>
                </c:pt>
                <c:pt idx="36654">
                  <c:v>1394434800</c:v>
                </c:pt>
                <c:pt idx="36655">
                  <c:v>1394438400</c:v>
                </c:pt>
                <c:pt idx="36656">
                  <c:v>1394442000</c:v>
                </c:pt>
                <c:pt idx="36657">
                  <c:v>1394445600</c:v>
                </c:pt>
                <c:pt idx="36658">
                  <c:v>1394449200</c:v>
                </c:pt>
                <c:pt idx="36659">
                  <c:v>1394452800</c:v>
                </c:pt>
                <c:pt idx="36660">
                  <c:v>1394456400</c:v>
                </c:pt>
                <c:pt idx="36661">
                  <c:v>1394460000</c:v>
                </c:pt>
                <c:pt idx="36662">
                  <c:v>1394463600</c:v>
                </c:pt>
                <c:pt idx="36663">
                  <c:v>1394467200</c:v>
                </c:pt>
                <c:pt idx="36664">
                  <c:v>1394470800</c:v>
                </c:pt>
                <c:pt idx="36665">
                  <c:v>1394474400</c:v>
                </c:pt>
                <c:pt idx="36666">
                  <c:v>1394478000</c:v>
                </c:pt>
                <c:pt idx="36667">
                  <c:v>1394481600</c:v>
                </c:pt>
                <c:pt idx="36668">
                  <c:v>1394485200</c:v>
                </c:pt>
                <c:pt idx="36669">
                  <c:v>1394488800</c:v>
                </c:pt>
                <c:pt idx="36670">
                  <c:v>1394492400</c:v>
                </c:pt>
                <c:pt idx="36671">
                  <c:v>1394496000</c:v>
                </c:pt>
                <c:pt idx="36672">
                  <c:v>1394499600</c:v>
                </c:pt>
                <c:pt idx="36673">
                  <c:v>1394503200</c:v>
                </c:pt>
                <c:pt idx="36674">
                  <c:v>1394506800</c:v>
                </c:pt>
                <c:pt idx="36675">
                  <c:v>1394510400</c:v>
                </c:pt>
                <c:pt idx="36676">
                  <c:v>1394514000</c:v>
                </c:pt>
                <c:pt idx="36677">
                  <c:v>1394517600</c:v>
                </c:pt>
                <c:pt idx="36678">
                  <c:v>1394521200</c:v>
                </c:pt>
                <c:pt idx="36679">
                  <c:v>1394524800</c:v>
                </c:pt>
                <c:pt idx="36680">
                  <c:v>1394528400</c:v>
                </c:pt>
                <c:pt idx="36681">
                  <c:v>1394532000</c:v>
                </c:pt>
                <c:pt idx="36682">
                  <c:v>1394535600</c:v>
                </c:pt>
                <c:pt idx="36683">
                  <c:v>1394539200</c:v>
                </c:pt>
                <c:pt idx="36684">
                  <c:v>1394542800</c:v>
                </c:pt>
                <c:pt idx="36685">
                  <c:v>1394546400</c:v>
                </c:pt>
                <c:pt idx="36686">
                  <c:v>1394550000</c:v>
                </c:pt>
                <c:pt idx="36687">
                  <c:v>1394553600</c:v>
                </c:pt>
                <c:pt idx="36688">
                  <c:v>1394557200</c:v>
                </c:pt>
                <c:pt idx="36689">
                  <c:v>1394560800</c:v>
                </c:pt>
                <c:pt idx="36690">
                  <c:v>1394564400</c:v>
                </c:pt>
                <c:pt idx="36691">
                  <c:v>1394568000</c:v>
                </c:pt>
                <c:pt idx="36692">
                  <c:v>1394571600</c:v>
                </c:pt>
                <c:pt idx="36693">
                  <c:v>1394575200</c:v>
                </c:pt>
                <c:pt idx="36694">
                  <c:v>1394578800</c:v>
                </c:pt>
                <c:pt idx="36695">
                  <c:v>1394582400</c:v>
                </c:pt>
                <c:pt idx="36696">
                  <c:v>1394586000</c:v>
                </c:pt>
                <c:pt idx="36697">
                  <c:v>1394589600</c:v>
                </c:pt>
                <c:pt idx="36698">
                  <c:v>1394593200</c:v>
                </c:pt>
                <c:pt idx="36699">
                  <c:v>1394596800</c:v>
                </c:pt>
                <c:pt idx="36700">
                  <c:v>1394600400</c:v>
                </c:pt>
                <c:pt idx="36701">
                  <c:v>1394604000</c:v>
                </c:pt>
                <c:pt idx="36702">
                  <c:v>1394607600</c:v>
                </c:pt>
                <c:pt idx="36703">
                  <c:v>1394611200</c:v>
                </c:pt>
                <c:pt idx="36704">
                  <c:v>1394614800</c:v>
                </c:pt>
                <c:pt idx="36705">
                  <c:v>1394618400</c:v>
                </c:pt>
                <c:pt idx="36706">
                  <c:v>1394622000</c:v>
                </c:pt>
                <c:pt idx="36707">
                  <c:v>1394625600</c:v>
                </c:pt>
                <c:pt idx="36708">
                  <c:v>1394629200</c:v>
                </c:pt>
                <c:pt idx="36709">
                  <c:v>1394632800</c:v>
                </c:pt>
                <c:pt idx="36710">
                  <c:v>1394636400</c:v>
                </c:pt>
                <c:pt idx="36711">
                  <c:v>1394640000</c:v>
                </c:pt>
                <c:pt idx="36712">
                  <c:v>1394643600</c:v>
                </c:pt>
                <c:pt idx="36713">
                  <c:v>1394647200</c:v>
                </c:pt>
                <c:pt idx="36714">
                  <c:v>1394650800</c:v>
                </c:pt>
                <c:pt idx="36715">
                  <c:v>1394654400</c:v>
                </c:pt>
                <c:pt idx="36716">
                  <c:v>1394658000</c:v>
                </c:pt>
                <c:pt idx="36717">
                  <c:v>1394661600</c:v>
                </c:pt>
                <c:pt idx="36718">
                  <c:v>1394665200</c:v>
                </c:pt>
                <c:pt idx="36719">
                  <c:v>1394668800</c:v>
                </c:pt>
                <c:pt idx="36720">
                  <c:v>1394672400</c:v>
                </c:pt>
                <c:pt idx="36721">
                  <c:v>1394676000</c:v>
                </c:pt>
                <c:pt idx="36722">
                  <c:v>1394679600</c:v>
                </c:pt>
                <c:pt idx="36723">
                  <c:v>1394683200</c:v>
                </c:pt>
                <c:pt idx="36724">
                  <c:v>1394686800</c:v>
                </c:pt>
                <c:pt idx="36725">
                  <c:v>1394690400</c:v>
                </c:pt>
                <c:pt idx="36726">
                  <c:v>1394694000</c:v>
                </c:pt>
                <c:pt idx="36727">
                  <c:v>1394697600</c:v>
                </c:pt>
                <c:pt idx="36728">
                  <c:v>1394701200</c:v>
                </c:pt>
                <c:pt idx="36729">
                  <c:v>1394704800</c:v>
                </c:pt>
                <c:pt idx="36730">
                  <c:v>1394708400</c:v>
                </c:pt>
                <c:pt idx="36731">
                  <c:v>1394712000</c:v>
                </c:pt>
                <c:pt idx="36732">
                  <c:v>1394715600</c:v>
                </c:pt>
                <c:pt idx="36733">
                  <c:v>1394719200</c:v>
                </c:pt>
                <c:pt idx="36734">
                  <c:v>1394722800</c:v>
                </c:pt>
                <c:pt idx="36735">
                  <c:v>1394726400</c:v>
                </c:pt>
                <c:pt idx="36736">
                  <c:v>1394730000</c:v>
                </c:pt>
                <c:pt idx="36737">
                  <c:v>1394733600</c:v>
                </c:pt>
                <c:pt idx="36738">
                  <c:v>1394737200</c:v>
                </c:pt>
                <c:pt idx="36739">
                  <c:v>1394740800</c:v>
                </c:pt>
                <c:pt idx="36740">
                  <c:v>1394744400</c:v>
                </c:pt>
                <c:pt idx="36741">
                  <c:v>1394748000</c:v>
                </c:pt>
                <c:pt idx="36742">
                  <c:v>1394751600</c:v>
                </c:pt>
                <c:pt idx="36743">
                  <c:v>1394755200</c:v>
                </c:pt>
                <c:pt idx="36744">
                  <c:v>1394758800</c:v>
                </c:pt>
                <c:pt idx="36745">
                  <c:v>1394762400</c:v>
                </c:pt>
                <c:pt idx="36746">
                  <c:v>1394766000</c:v>
                </c:pt>
                <c:pt idx="36747">
                  <c:v>1394769600</c:v>
                </c:pt>
                <c:pt idx="36748">
                  <c:v>1394773200</c:v>
                </c:pt>
                <c:pt idx="36749">
                  <c:v>1394776800</c:v>
                </c:pt>
                <c:pt idx="36750">
                  <c:v>1394780400</c:v>
                </c:pt>
                <c:pt idx="36751">
                  <c:v>1394784000</c:v>
                </c:pt>
                <c:pt idx="36752">
                  <c:v>1394787600</c:v>
                </c:pt>
                <c:pt idx="36753">
                  <c:v>1394791200</c:v>
                </c:pt>
                <c:pt idx="36754">
                  <c:v>1394794800</c:v>
                </c:pt>
                <c:pt idx="36755">
                  <c:v>1394798400</c:v>
                </c:pt>
                <c:pt idx="36756">
                  <c:v>1394802000</c:v>
                </c:pt>
                <c:pt idx="36757">
                  <c:v>1394805600</c:v>
                </c:pt>
                <c:pt idx="36758">
                  <c:v>1394809200</c:v>
                </c:pt>
                <c:pt idx="36759">
                  <c:v>1394812800</c:v>
                </c:pt>
                <c:pt idx="36760">
                  <c:v>1394816400</c:v>
                </c:pt>
                <c:pt idx="36761">
                  <c:v>1394820000</c:v>
                </c:pt>
                <c:pt idx="36762">
                  <c:v>1394823600</c:v>
                </c:pt>
                <c:pt idx="36763">
                  <c:v>1394827200</c:v>
                </c:pt>
                <c:pt idx="36764">
                  <c:v>1394830800</c:v>
                </c:pt>
                <c:pt idx="36765">
                  <c:v>1394834400</c:v>
                </c:pt>
                <c:pt idx="36766">
                  <c:v>1394838000</c:v>
                </c:pt>
                <c:pt idx="36767">
                  <c:v>1394841600</c:v>
                </c:pt>
                <c:pt idx="36768">
                  <c:v>1394845200</c:v>
                </c:pt>
                <c:pt idx="36769">
                  <c:v>1394848800</c:v>
                </c:pt>
                <c:pt idx="36770">
                  <c:v>1394852400</c:v>
                </c:pt>
                <c:pt idx="36771">
                  <c:v>1394856000</c:v>
                </c:pt>
                <c:pt idx="36772">
                  <c:v>1394859600</c:v>
                </c:pt>
                <c:pt idx="36773">
                  <c:v>1394863200</c:v>
                </c:pt>
                <c:pt idx="36774">
                  <c:v>1394866800</c:v>
                </c:pt>
                <c:pt idx="36775">
                  <c:v>1394870400</c:v>
                </c:pt>
                <c:pt idx="36776">
                  <c:v>1394874000</c:v>
                </c:pt>
                <c:pt idx="36777">
                  <c:v>1394877600</c:v>
                </c:pt>
                <c:pt idx="36778">
                  <c:v>1394881200</c:v>
                </c:pt>
                <c:pt idx="36779">
                  <c:v>1394884800</c:v>
                </c:pt>
                <c:pt idx="36780">
                  <c:v>1394888400</c:v>
                </c:pt>
                <c:pt idx="36781">
                  <c:v>1394892000</c:v>
                </c:pt>
                <c:pt idx="36782">
                  <c:v>1394895600</c:v>
                </c:pt>
                <c:pt idx="36783">
                  <c:v>1394899200</c:v>
                </c:pt>
                <c:pt idx="36784">
                  <c:v>1394902800</c:v>
                </c:pt>
                <c:pt idx="36785">
                  <c:v>1394906400</c:v>
                </c:pt>
                <c:pt idx="36786">
                  <c:v>1394910000</c:v>
                </c:pt>
                <c:pt idx="36787">
                  <c:v>1394913600</c:v>
                </c:pt>
                <c:pt idx="36788">
                  <c:v>1394917200</c:v>
                </c:pt>
                <c:pt idx="36789">
                  <c:v>1394920800</c:v>
                </c:pt>
                <c:pt idx="36790">
                  <c:v>1394924400</c:v>
                </c:pt>
                <c:pt idx="36791">
                  <c:v>1394928000</c:v>
                </c:pt>
                <c:pt idx="36792">
                  <c:v>1394931600</c:v>
                </c:pt>
                <c:pt idx="36793">
                  <c:v>1394935200</c:v>
                </c:pt>
                <c:pt idx="36794">
                  <c:v>1394938800</c:v>
                </c:pt>
                <c:pt idx="36795">
                  <c:v>1394942400</c:v>
                </c:pt>
                <c:pt idx="36796">
                  <c:v>1394946000</c:v>
                </c:pt>
                <c:pt idx="36797">
                  <c:v>1394949600</c:v>
                </c:pt>
                <c:pt idx="36798">
                  <c:v>1394953200</c:v>
                </c:pt>
                <c:pt idx="36799">
                  <c:v>1394956800</c:v>
                </c:pt>
                <c:pt idx="36800">
                  <c:v>1394960400</c:v>
                </c:pt>
                <c:pt idx="36801">
                  <c:v>1394964000</c:v>
                </c:pt>
                <c:pt idx="36802">
                  <c:v>1394967600</c:v>
                </c:pt>
                <c:pt idx="36803">
                  <c:v>1394971200</c:v>
                </c:pt>
                <c:pt idx="36804">
                  <c:v>1394974800</c:v>
                </c:pt>
                <c:pt idx="36805">
                  <c:v>1394978400</c:v>
                </c:pt>
                <c:pt idx="36806">
                  <c:v>1394982000</c:v>
                </c:pt>
                <c:pt idx="36807">
                  <c:v>1394985600</c:v>
                </c:pt>
                <c:pt idx="36808">
                  <c:v>1394989200</c:v>
                </c:pt>
                <c:pt idx="36809">
                  <c:v>1394992800</c:v>
                </c:pt>
                <c:pt idx="36810">
                  <c:v>1394996400</c:v>
                </c:pt>
                <c:pt idx="36811">
                  <c:v>1395000000</c:v>
                </c:pt>
                <c:pt idx="36812">
                  <c:v>1395003600</c:v>
                </c:pt>
                <c:pt idx="36813">
                  <c:v>1395007200</c:v>
                </c:pt>
                <c:pt idx="36814">
                  <c:v>1395010800</c:v>
                </c:pt>
                <c:pt idx="36815">
                  <c:v>1395014400</c:v>
                </c:pt>
                <c:pt idx="36816">
                  <c:v>1395018000</c:v>
                </c:pt>
                <c:pt idx="36817">
                  <c:v>1395021600</c:v>
                </c:pt>
                <c:pt idx="36818">
                  <c:v>1395025200</c:v>
                </c:pt>
                <c:pt idx="36819">
                  <c:v>1395028800</c:v>
                </c:pt>
                <c:pt idx="36820">
                  <c:v>1395032400</c:v>
                </c:pt>
                <c:pt idx="36821">
                  <c:v>1395036000</c:v>
                </c:pt>
                <c:pt idx="36822">
                  <c:v>1395039600</c:v>
                </c:pt>
                <c:pt idx="36823">
                  <c:v>1395043200</c:v>
                </c:pt>
                <c:pt idx="36824">
                  <c:v>1395046800</c:v>
                </c:pt>
                <c:pt idx="36825">
                  <c:v>1395050400</c:v>
                </c:pt>
                <c:pt idx="36826">
                  <c:v>1395054000</c:v>
                </c:pt>
                <c:pt idx="36827">
                  <c:v>1395057600</c:v>
                </c:pt>
                <c:pt idx="36828">
                  <c:v>1395061200</c:v>
                </c:pt>
                <c:pt idx="36829">
                  <c:v>1395064800</c:v>
                </c:pt>
                <c:pt idx="36830">
                  <c:v>1395068400</c:v>
                </c:pt>
                <c:pt idx="36831">
                  <c:v>1395072000</c:v>
                </c:pt>
                <c:pt idx="36832">
                  <c:v>1395075600</c:v>
                </c:pt>
                <c:pt idx="36833">
                  <c:v>1395079200</c:v>
                </c:pt>
                <c:pt idx="36834">
                  <c:v>1395082800</c:v>
                </c:pt>
                <c:pt idx="36835">
                  <c:v>1395086400</c:v>
                </c:pt>
                <c:pt idx="36836">
                  <c:v>1395090000</c:v>
                </c:pt>
                <c:pt idx="36837">
                  <c:v>1395093600</c:v>
                </c:pt>
                <c:pt idx="36838">
                  <c:v>1395097200</c:v>
                </c:pt>
                <c:pt idx="36839">
                  <c:v>1395100800</c:v>
                </c:pt>
                <c:pt idx="36840">
                  <c:v>1395104400</c:v>
                </c:pt>
                <c:pt idx="36841">
                  <c:v>1395108000</c:v>
                </c:pt>
                <c:pt idx="36842">
                  <c:v>1395111600</c:v>
                </c:pt>
                <c:pt idx="36843">
                  <c:v>1395115200</c:v>
                </c:pt>
                <c:pt idx="36844">
                  <c:v>1395118800</c:v>
                </c:pt>
                <c:pt idx="36845">
                  <c:v>1395122400</c:v>
                </c:pt>
                <c:pt idx="36846">
                  <c:v>1395126000</c:v>
                </c:pt>
                <c:pt idx="36847">
                  <c:v>1395129600</c:v>
                </c:pt>
                <c:pt idx="36848">
                  <c:v>1395133200</c:v>
                </c:pt>
                <c:pt idx="36849">
                  <c:v>1395136800</c:v>
                </c:pt>
                <c:pt idx="36850">
                  <c:v>1395140400</c:v>
                </c:pt>
                <c:pt idx="36851">
                  <c:v>1395144000</c:v>
                </c:pt>
                <c:pt idx="36852">
                  <c:v>1395147600</c:v>
                </c:pt>
                <c:pt idx="36853">
                  <c:v>1395151200</c:v>
                </c:pt>
                <c:pt idx="36854">
                  <c:v>1395154800</c:v>
                </c:pt>
                <c:pt idx="36855">
                  <c:v>1395158400</c:v>
                </c:pt>
                <c:pt idx="36856">
                  <c:v>1395162000</c:v>
                </c:pt>
                <c:pt idx="36857">
                  <c:v>1395165600</c:v>
                </c:pt>
                <c:pt idx="36858">
                  <c:v>1395169200</c:v>
                </c:pt>
                <c:pt idx="36859">
                  <c:v>1395172800</c:v>
                </c:pt>
                <c:pt idx="36860">
                  <c:v>1395176400</c:v>
                </c:pt>
                <c:pt idx="36861">
                  <c:v>1395180000</c:v>
                </c:pt>
                <c:pt idx="36862">
                  <c:v>1395183600</c:v>
                </c:pt>
                <c:pt idx="36863">
                  <c:v>1395187200</c:v>
                </c:pt>
                <c:pt idx="36864">
                  <c:v>1395190800</c:v>
                </c:pt>
                <c:pt idx="36865">
                  <c:v>1395194400</c:v>
                </c:pt>
                <c:pt idx="36866">
                  <c:v>1395198000</c:v>
                </c:pt>
                <c:pt idx="36867">
                  <c:v>1395201600</c:v>
                </c:pt>
                <c:pt idx="36868">
                  <c:v>1395205200</c:v>
                </c:pt>
                <c:pt idx="36869">
                  <c:v>1395208800</c:v>
                </c:pt>
                <c:pt idx="36870">
                  <c:v>1395212400</c:v>
                </c:pt>
                <c:pt idx="36871">
                  <c:v>1395216000</c:v>
                </c:pt>
                <c:pt idx="36872">
                  <c:v>1395219600</c:v>
                </c:pt>
                <c:pt idx="36873">
                  <c:v>1395223200</c:v>
                </c:pt>
                <c:pt idx="36874">
                  <c:v>1395226800</c:v>
                </c:pt>
                <c:pt idx="36875">
                  <c:v>1395230400</c:v>
                </c:pt>
                <c:pt idx="36876">
                  <c:v>1395234000</c:v>
                </c:pt>
                <c:pt idx="36877">
                  <c:v>1395237600</c:v>
                </c:pt>
                <c:pt idx="36878">
                  <c:v>1395241200</c:v>
                </c:pt>
                <c:pt idx="36879">
                  <c:v>1395244800</c:v>
                </c:pt>
                <c:pt idx="36880">
                  <c:v>1395248400</c:v>
                </c:pt>
                <c:pt idx="36881">
                  <c:v>1395252000</c:v>
                </c:pt>
                <c:pt idx="36882">
                  <c:v>1395255600</c:v>
                </c:pt>
                <c:pt idx="36883">
                  <c:v>1395259200</c:v>
                </c:pt>
                <c:pt idx="36884">
                  <c:v>1395262800</c:v>
                </c:pt>
                <c:pt idx="36885">
                  <c:v>1395266400</c:v>
                </c:pt>
                <c:pt idx="36886">
                  <c:v>1395270000</c:v>
                </c:pt>
                <c:pt idx="36887">
                  <c:v>1395273600</c:v>
                </c:pt>
                <c:pt idx="36888">
                  <c:v>1395277200</c:v>
                </c:pt>
                <c:pt idx="36889">
                  <c:v>1395280800</c:v>
                </c:pt>
                <c:pt idx="36890">
                  <c:v>1395284400</c:v>
                </c:pt>
                <c:pt idx="36891">
                  <c:v>1395288000</c:v>
                </c:pt>
                <c:pt idx="36892">
                  <c:v>1395291600</c:v>
                </c:pt>
                <c:pt idx="36893">
                  <c:v>1395295200</c:v>
                </c:pt>
                <c:pt idx="36894">
                  <c:v>1395298800</c:v>
                </c:pt>
                <c:pt idx="36895">
                  <c:v>1395302400</c:v>
                </c:pt>
                <c:pt idx="36896">
                  <c:v>1395306000</c:v>
                </c:pt>
                <c:pt idx="36897">
                  <c:v>1395309600</c:v>
                </c:pt>
                <c:pt idx="36898">
                  <c:v>1395313200</c:v>
                </c:pt>
                <c:pt idx="36899">
                  <c:v>1395316800</c:v>
                </c:pt>
                <c:pt idx="36900">
                  <c:v>1395320400</c:v>
                </c:pt>
                <c:pt idx="36901">
                  <c:v>1395324000</c:v>
                </c:pt>
                <c:pt idx="36902">
                  <c:v>1395327600</c:v>
                </c:pt>
                <c:pt idx="36903">
                  <c:v>1395331200</c:v>
                </c:pt>
                <c:pt idx="36904">
                  <c:v>1395334800</c:v>
                </c:pt>
                <c:pt idx="36905">
                  <c:v>1395338400</c:v>
                </c:pt>
                <c:pt idx="36906">
                  <c:v>1395342000</c:v>
                </c:pt>
                <c:pt idx="36907">
                  <c:v>1395345600</c:v>
                </c:pt>
                <c:pt idx="36908">
                  <c:v>1395349200</c:v>
                </c:pt>
                <c:pt idx="36909">
                  <c:v>1395352800</c:v>
                </c:pt>
                <c:pt idx="36910">
                  <c:v>1395356400</c:v>
                </c:pt>
                <c:pt idx="36911">
                  <c:v>1395360000</c:v>
                </c:pt>
                <c:pt idx="36912">
                  <c:v>1395363600</c:v>
                </c:pt>
                <c:pt idx="36913">
                  <c:v>1395367200</c:v>
                </c:pt>
                <c:pt idx="36914">
                  <c:v>1395370800</c:v>
                </c:pt>
                <c:pt idx="36915">
                  <c:v>1395374400</c:v>
                </c:pt>
                <c:pt idx="36916">
                  <c:v>1395378000</c:v>
                </c:pt>
                <c:pt idx="36917">
                  <c:v>1395381600</c:v>
                </c:pt>
                <c:pt idx="36918">
                  <c:v>1395385200</c:v>
                </c:pt>
                <c:pt idx="36919">
                  <c:v>1395388800</c:v>
                </c:pt>
                <c:pt idx="36920">
                  <c:v>1395392400</c:v>
                </c:pt>
                <c:pt idx="36921">
                  <c:v>1395396000</c:v>
                </c:pt>
                <c:pt idx="36922">
                  <c:v>1395399600</c:v>
                </c:pt>
                <c:pt idx="36923">
                  <c:v>1395403200</c:v>
                </c:pt>
                <c:pt idx="36924">
                  <c:v>1395406800</c:v>
                </c:pt>
                <c:pt idx="36925">
                  <c:v>1395410400</c:v>
                </c:pt>
                <c:pt idx="36926">
                  <c:v>1395414000</c:v>
                </c:pt>
                <c:pt idx="36927">
                  <c:v>1395417600</c:v>
                </c:pt>
                <c:pt idx="36928">
                  <c:v>1395421200</c:v>
                </c:pt>
                <c:pt idx="36929">
                  <c:v>1395424800</c:v>
                </c:pt>
                <c:pt idx="36930">
                  <c:v>1395428400</c:v>
                </c:pt>
                <c:pt idx="36931">
                  <c:v>1395432000</c:v>
                </c:pt>
                <c:pt idx="36932">
                  <c:v>1395435600</c:v>
                </c:pt>
                <c:pt idx="36933">
                  <c:v>1395439200</c:v>
                </c:pt>
                <c:pt idx="36934">
                  <c:v>1395442800</c:v>
                </c:pt>
                <c:pt idx="36935">
                  <c:v>1395446400</c:v>
                </c:pt>
                <c:pt idx="36936">
                  <c:v>1395450000</c:v>
                </c:pt>
                <c:pt idx="36937">
                  <c:v>1395453600</c:v>
                </c:pt>
                <c:pt idx="36938">
                  <c:v>1395457200</c:v>
                </c:pt>
                <c:pt idx="36939">
                  <c:v>1395460800</c:v>
                </c:pt>
                <c:pt idx="36940">
                  <c:v>1395464400</c:v>
                </c:pt>
                <c:pt idx="36941">
                  <c:v>1395468000</c:v>
                </c:pt>
                <c:pt idx="36942">
                  <c:v>1395471600</c:v>
                </c:pt>
                <c:pt idx="36943">
                  <c:v>1395475200</c:v>
                </c:pt>
                <c:pt idx="36944">
                  <c:v>1395478800</c:v>
                </c:pt>
                <c:pt idx="36945">
                  <c:v>1395482400</c:v>
                </c:pt>
                <c:pt idx="36946">
                  <c:v>1395486000</c:v>
                </c:pt>
                <c:pt idx="36947">
                  <c:v>1395489600</c:v>
                </c:pt>
                <c:pt idx="36948">
                  <c:v>1395493200</c:v>
                </c:pt>
                <c:pt idx="36949">
                  <c:v>1395496800</c:v>
                </c:pt>
                <c:pt idx="36950">
                  <c:v>1395500400</c:v>
                </c:pt>
                <c:pt idx="36951">
                  <c:v>1395504000</c:v>
                </c:pt>
                <c:pt idx="36952">
                  <c:v>1395507600</c:v>
                </c:pt>
                <c:pt idx="36953">
                  <c:v>1395511200</c:v>
                </c:pt>
                <c:pt idx="36954">
                  <c:v>1395514800</c:v>
                </c:pt>
                <c:pt idx="36955">
                  <c:v>1395518400</c:v>
                </c:pt>
                <c:pt idx="36956">
                  <c:v>1395522000</c:v>
                </c:pt>
                <c:pt idx="36957">
                  <c:v>1395525600</c:v>
                </c:pt>
                <c:pt idx="36958">
                  <c:v>1395529200</c:v>
                </c:pt>
                <c:pt idx="36959">
                  <c:v>1395532800</c:v>
                </c:pt>
                <c:pt idx="36960">
                  <c:v>1395536400</c:v>
                </c:pt>
                <c:pt idx="36961">
                  <c:v>1395540000</c:v>
                </c:pt>
                <c:pt idx="36962">
                  <c:v>1395543600</c:v>
                </c:pt>
                <c:pt idx="36963">
                  <c:v>1395547200</c:v>
                </c:pt>
                <c:pt idx="36964">
                  <c:v>1395550800</c:v>
                </c:pt>
                <c:pt idx="36965">
                  <c:v>1395554400</c:v>
                </c:pt>
                <c:pt idx="36966">
                  <c:v>1395558000</c:v>
                </c:pt>
                <c:pt idx="36967">
                  <c:v>1395561600</c:v>
                </c:pt>
                <c:pt idx="36968">
                  <c:v>1395565200</c:v>
                </c:pt>
                <c:pt idx="36969">
                  <c:v>1395568800</c:v>
                </c:pt>
                <c:pt idx="36970">
                  <c:v>1395572400</c:v>
                </c:pt>
                <c:pt idx="36971">
                  <c:v>1395576000</c:v>
                </c:pt>
                <c:pt idx="36972">
                  <c:v>1395579600</c:v>
                </c:pt>
                <c:pt idx="36973">
                  <c:v>1395583200</c:v>
                </c:pt>
                <c:pt idx="36974">
                  <c:v>1395586800</c:v>
                </c:pt>
                <c:pt idx="36975">
                  <c:v>1395590400</c:v>
                </c:pt>
                <c:pt idx="36976">
                  <c:v>1395594000</c:v>
                </c:pt>
                <c:pt idx="36977">
                  <c:v>1395597600</c:v>
                </c:pt>
                <c:pt idx="36978">
                  <c:v>1395601200</c:v>
                </c:pt>
                <c:pt idx="36979">
                  <c:v>1395604800</c:v>
                </c:pt>
                <c:pt idx="36980">
                  <c:v>1395608400</c:v>
                </c:pt>
                <c:pt idx="36981">
                  <c:v>1395612000</c:v>
                </c:pt>
                <c:pt idx="36982">
                  <c:v>1395615600</c:v>
                </c:pt>
                <c:pt idx="36983">
                  <c:v>1395619200</c:v>
                </c:pt>
                <c:pt idx="36984">
                  <c:v>1395622800</c:v>
                </c:pt>
                <c:pt idx="36985">
                  <c:v>1395626400</c:v>
                </c:pt>
                <c:pt idx="36986">
                  <c:v>1395630000</c:v>
                </c:pt>
                <c:pt idx="36987">
                  <c:v>1395633600</c:v>
                </c:pt>
                <c:pt idx="36988">
                  <c:v>1395637200</c:v>
                </c:pt>
                <c:pt idx="36989">
                  <c:v>1395640800</c:v>
                </c:pt>
                <c:pt idx="36990">
                  <c:v>1395644400</c:v>
                </c:pt>
                <c:pt idx="36991">
                  <c:v>1395648000</c:v>
                </c:pt>
                <c:pt idx="36992">
                  <c:v>1395651600</c:v>
                </c:pt>
                <c:pt idx="36993">
                  <c:v>1395655200</c:v>
                </c:pt>
                <c:pt idx="36994">
                  <c:v>1395658800</c:v>
                </c:pt>
                <c:pt idx="36995">
                  <c:v>1395662400</c:v>
                </c:pt>
                <c:pt idx="36996">
                  <c:v>1395666000</c:v>
                </c:pt>
                <c:pt idx="36997">
                  <c:v>1395669600</c:v>
                </c:pt>
                <c:pt idx="36998">
                  <c:v>1395673200</c:v>
                </c:pt>
                <c:pt idx="36999">
                  <c:v>1395676800</c:v>
                </c:pt>
                <c:pt idx="37000">
                  <c:v>1395680400</c:v>
                </c:pt>
                <c:pt idx="37001">
                  <c:v>1395684000</c:v>
                </c:pt>
                <c:pt idx="37002">
                  <c:v>1395687600</c:v>
                </c:pt>
                <c:pt idx="37003">
                  <c:v>1395691200</c:v>
                </c:pt>
                <c:pt idx="37004">
                  <c:v>1395694800</c:v>
                </c:pt>
                <c:pt idx="37005">
                  <c:v>1395698400</c:v>
                </c:pt>
                <c:pt idx="37006">
                  <c:v>1395702000</c:v>
                </c:pt>
                <c:pt idx="37007">
                  <c:v>1395705600</c:v>
                </c:pt>
                <c:pt idx="37008">
                  <c:v>1395709200</c:v>
                </c:pt>
                <c:pt idx="37009">
                  <c:v>1395712800</c:v>
                </c:pt>
                <c:pt idx="37010">
                  <c:v>1395716400</c:v>
                </c:pt>
                <c:pt idx="37011">
                  <c:v>1395720000</c:v>
                </c:pt>
                <c:pt idx="37012">
                  <c:v>1395723600</c:v>
                </c:pt>
                <c:pt idx="37013">
                  <c:v>1395727200</c:v>
                </c:pt>
                <c:pt idx="37014">
                  <c:v>1395730800</c:v>
                </c:pt>
                <c:pt idx="37015">
                  <c:v>1395734400</c:v>
                </c:pt>
                <c:pt idx="37016">
                  <c:v>1395738000</c:v>
                </c:pt>
                <c:pt idx="37017">
                  <c:v>1395741600</c:v>
                </c:pt>
                <c:pt idx="37018">
                  <c:v>1395745200</c:v>
                </c:pt>
                <c:pt idx="37019">
                  <c:v>1395748800</c:v>
                </c:pt>
                <c:pt idx="37020">
                  <c:v>1395752400</c:v>
                </c:pt>
                <c:pt idx="37021">
                  <c:v>1395756000</c:v>
                </c:pt>
                <c:pt idx="37022">
                  <c:v>1395759600</c:v>
                </c:pt>
                <c:pt idx="37023">
                  <c:v>1395763200</c:v>
                </c:pt>
                <c:pt idx="37024">
                  <c:v>1395766800</c:v>
                </c:pt>
                <c:pt idx="37025">
                  <c:v>1395770400</c:v>
                </c:pt>
                <c:pt idx="37026">
                  <c:v>1395774000</c:v>
                </c:pt>
                <c:pt idx="37027">
                  <c:v>1395777600</c:v>
                </c:pt>
                <c:pt idx="37028">
                  <c:v>1395781200</c:v>
                </c:pt>
                <c:pt idx="37029">
                  <c:v>1395784800</c:v>
                </c:pt>
                <c:pt idx="37030">
                  <c:v>1395788400</c:v>
                </c:pt>
                <c:pt idx="37031">
                  <c:v>1395792000</c:v>
                </c:pt>
                <c:pt idx="37032">
                  <c:v>1395795600</c:v>
                </c:pt>
                <c:pt idx="37033">
                  <c:v>1395799200</c:v>
                </c:pt>
                <c:pt idx="37034">
                  <c:v>1395802800</c:v>
                </c:pt>
                <c:pt idx="37035">
                  <c:v>1395806400</c:v>
                </c:pt>
                <c:pt idx="37036">
                  <c:v>1395810000</c:v>
                </c:pt>
                <c:pt idx="37037">
                  <c:v>1395813600</c:v>
                </c:pt>
                <c:pt idx="37038">
                  <c:v>1395817200</c:v>
                </c:pt>
                <c:pt idx="37039">
                  <c:v>1395820800</c:v>
                </c:pt>
                <c:pt idx="37040">
                  <c:v>1395824400</c:v>
                </c:pt>
                <c:pt idx="37041">
                  <c:v>1395828000</c:v>
                </c:pt>
                <c:pt idx="37042">
                  <c:v>1395831600</c:v>
                </c:pt>
                <c:pt idx="37043">
                  <c:v>1395835200</c:v>
                </c:pt>
                <c:pt idx="37044">
                  <c:v>1395838800</c:v>
                </c:pt>
                <c:pt idx="37045">
                  <c:v>1395842400</c:v>
                </c:pt>
                <c:pt idx="37046">
                  <c:v>1395846000</c:v>
                </c:pt>
                <c:pt idx="37047">
                  <c:v>1395849600</c:v>
                </c:pt>
                <c:pt idx="37048">
                  <c:v>1395853200</c:v>
                </c:pt>
                <c:pt idx="37049">
                  <c:v>1395856800</c:v>
                </c:pt>
                <c:pt idx="37050">
                  <c:v>1395860400</c:v>
                </c:pt>
                <c:pt idx="37051">
                  <c:v>1395864000</c:v>
                </c:pt>
                <c:pt idx="37052">
                  <c:v>1395867600</c:v>
                </c:pt>
                <c:pt idx="37053">
                  <c:v>1395871200</c:v>
                </c:pt>
                <c:pt idx="37054">
                  <c:v>1395874800</c:v>
                </c:pt>
                <c:pt idx="37055">
                  <c:v>1395878400</c:v>
                </c:pt>
                <c:pt idx="37056">
                  <c:v>1395882000</c:v>
                </c:pt>
                <c:pt idx="37057">
                  <c:v>1395885600</c:v>
                </c:pt>
                <c:pt idx="37058">
                  <c:v>1395889200</c:v>
                </c:pt>
                <c:pt idx="37059">
                  <c:v>1395892800</c:v>
                </c:pt>
                <c:pt idx="37060">
                  <c:v>1395896400</c:v>
                </c:pt>
                <c:pt idx="37061">
                  <c:v>1395900000</c:v>
                </c:pt>
                <c:pt idx="37062">
                  <c:v>1395903600</c:v>
                </c:pt>
                <c:pt idx="37063">
                  <c:v>1395907200</c:v>
                </c:pt>
                <c:pt idx="37064">
                  <c:v>1395910800</c:v>
                </c:pt>
                <c:pt idx="37065">
                  <c:v>1395914400</c:v>
                </c:pt>
                <c:pt idx="37066">
                  <c:v>1395918000</c:v>
                </c:pt>
                <c:pt idx="37067">
                  <c:v>1395921600</c:v>
                </c:pt>
                <c:pt idx="37068">
                  <c:v>1395925200</c:v>
                </c:pt>
                <c:pt idx="37069">
                  <c:v>1395928800</c:v>
                </c:pt>
                <c:pt idx="37070">
                  <c:v>1395932400</c:v>
                </c:pt>
                <c:pt idx="37071">
                  <c:v>1395936000</c:v>
                </c:pt>
                <c:pt idx="37072">
                  <c:v>1395939600</c:v>
                </c:pt>
                <c:pt idx="37073">
                  <c:v>1395943200</c:v>
                </c:pt>
                <c:pt idx="37074">
                  <c:v>1395946800</c:v>
                </c:pt>
                <c:pt idx="37075">
                  <c:v>1395950400</c:v>
                </c:pt>
                <c:pt idx="37076">
                  <c:v>1395954000</c:v>
                </c:pt>
                <c:pt idx="37077">
                  <c:v>1395957600</c:v>
                </c:pt>
                <c:pt idx="37078">
                  <c:v>1395961200</c:v>
                </c:pt>
                <c:pt idx="37079">
                  <c:v>1395964800</c:v>
                </c:pt>
                <c:pt idx="37080">
                  <c:v>1395968400</c:v>
                </c:pt>
                <c:pt idx="37081">
                  <c:v>1395972000</c:v>
                </c:pt>
                <c:pt idx="37082">
                  <c:v>1395975600</c:v>
                </c:pt>
                <c:pt idx="37083">
                  <c:v>1395979200</c:v>
                </c:pt>
                <c:pt idx="37084">
                  <c:v>1395982800</c:v>
                </c:pt>
                <c:pt idx="37085">
                  <c:v>1395986400</c:v>
                </c:pt>
                <c:pt idx="37086">
                  <c:v>1395990000</c:v>
                </c:pt>
                <c:pt idx="37087">
                  <c:v>1395993600</c:v>
                </c:pt>
                <c:pt idx="37088">
                  <c:v>1395997200</c:v>
                </c:pt>
                <c:pt idx="37089">
                  <c:v>1396000800</c:v>
                </c:pt>
                <c:pt idx="37090">
                  <c:v>1396004400</c:v>
                </c:pt>
                <c:pt idx="37091">
                  <c:v>1396008000</c:v>
                </c:pt>
                <c:pt idx="37092">
                  <c:v>1396011600</c:v>
                </c:pt>
                <c:pt idx="37093">
                  <c:v>1396015200</c:v>
                </c:pt>
                <c:pt idx="37094">
                  <c:v>1396018800</c:v>
                </c:pt>
                <c:pt idx="37095">
                  <c:v>1396022400</c:v>
                </c:pt>
                <c:pt idx="37096">
                  <c:v>1396026000</c:v>
                </c:pt>
                <c:pt idx="37097">
                  <c:v>1396029600</c:v>
                </c:pt>
                <c:pt idx="37098">
                  <c:v>1396033200</c:v>
                </c:pt>
                <c:pt idx="37099">
                  <c:v>1396036800</c:v>
                </c:pt>
                <c:pt idx="37100">
                  <c:v>1396040400</c:v>
                </c:pt>
                <c:pt idx="37101">
                  <c:v>1396044000</c:v>
                </c:pt>
                <c:pt idx="37102">
                  <c:v>1396047600</c:v>
                </c:pt>
                <c:pt idx="37103">
                  <c:v>1396051200</c:v>
                </c:pt>
                <c:pt idx="37104">
                  <c:v>1396054800</c:v>
                </c:pt>
                <c:pt idx="37105">
                  <c:v>1396058400</c:v>
                </c:pt>
                <c:pt idx="37106">
                  <c:v>1396062000</c:v>
                </c:pt>
                <c:pt idx="37107">
                  <c:v>1396065600</c:v>
                </c:pt>
                <c:pt idx="37108">
                  <c:v>1396069200</c:v>
                </c:pt>
                <c:pt idx="37109">
                  <c:v>1396072800</c:v>
                </c:pt>
                <c:pt idx="37110">
                  <c:v>1396076400</c:v>
                </c:pt>
                <c:pt idx="37111">
                  <c:v>1396080000</c:v>
                </c:pt>
                <c:pt idx="37112">
                  <c:v>1396083600</c:v>
                </c:pt>
                <c:pt idx="37113">
                  <c:v>1396087200</c:v>
                </c:pt>
                <c:pt idx="37114">
                  <c:v>1396090800</c:v>
                </c:pt>
                <c:pt idx="37115">
                  <c:v>1396094400</c:v>
                </c:pt>
                <c:pt idx="37116">
                  <c:v>1396098000</c:v>
                </c:pt>
                <c:pt idx="37117">
                  <c:v>1396101600</c:v>
                </c:pt>
                <c:pt idx="37118">
                  <c:v>1396105200</c:v>
                </c:pt>
                <c:pt idx="37119">
                  <c:v>1396108800</c:v>
                </c:pt>
                <c:pt idx="37120">
                  <c:v>1396112400</c:v>
                </c:pt>
                <c:pt idx="37121">
                  <c:v>1396116000</c:v>
                </c:pt>
                <c:pt idx="37122">
                  <c:v>1396119600</c:v>
                </c:pt>
                <c:pt idx="37123">
                  <c:v>1396123200</c:v>
                </c:pt>
                <c:pt idx="37124">
                  <c:v>1396126800</c:v>
                </c:pt>
                <c:pt idx="37125">
                  <c:v>1396130400</c:v>
                </c:pt>
                <c:pt idx="37126">
                  <c:v>1396134000</c:v>
                </c:pt>
                <c:pt idx="37127">
                  <c:v>1396137600</c:v>
                </c:pt>
                <c:pt idx="37128">
                  <c:v>1396141200</c:v>
                </c:pt>
                <c:pt idx="37129">
                  <c:v>1396144800</c:v>
                </c:pt>
                <c:pt idx="37130">
                  <c:v>1396148400</c:v>
                </c:pt>
                <c:pt idx="37131">
                  <c:v>1396152000</c:v>
                </c:pt>
                <c:pt idx="37132">
                  <c:v>1396155600</c:v>
                </c:pt>
                <c:pt idx="37133">
                  <c:v>1396159200</c:v>
                </c:pt>
                <c:pt idx="37134">
                  <c:v>1396162800</c:v>
                </c:pt>
                <c:pt idx="37135">
                  <c:v>1396166400</c:v>
                </c:pt>
                <c:pt idx="37136">
                  <c:v>1396170000</c:v>
                </c:pt>
                <c:pt idx="37137">
                  <c:v>1396173600</c:v>
                </c:pt>
                <c:pt idx="37138">
                  <c:v>1396177200</c:v>
                </c:pt>
                <c:pt idx="37139">
                  <c:v>1396180800</c:v>
                </c:pt>
                <c:pt idx="37140">
                  <c:v>1396184400</c:v>
                </c:pt>
                <c:pt idx="37141">
                  <c:v>1396188000</c:v>
                </c:pt>
                <c:pt idx="37142">
                  <c:v>1396191600</c:v>
                </c:pt>
                <c:pt idx="37143">
                  <c:v>1396195200</c:v>
                </c:pt>
                <c:pt idx="37144">
                  <c:v>1396198800</c:v>
                </c:pt>
                <c:pt idx="37145">
                  <c:v>1396202400</c:v>
                </c:pt>
                <c:pt idx="37146">
                  <c:v>1396206000</c:v>
                </c:pt>
                <c:pt idx="37147">
                  <c:v>1396209600</c:v>
                </c:pt>
                <c:pt idx="37148">
                  <c:v>1396213200</c:v>
                </c:pt>
                <c:pt idx="37149">
                  <c:v>1396216800</c:v>
                </c:pt>
                <c:pt idx="37150">
                  <c:v>1396220400</c:v>
                </c:pt>
                <c:pt idx="37151">
                  <c:v>1396224000</c:v>
                </c:pt>
                <c:pt idx="37152">
                  <c:v>1396227600</c:v>
                </c:pt>
                <c:pt idx="37153">
                  <c:v>1396231200</c:v>
                </c:pt>
                <c:pt idx="37154">
                  <c:v>1396234800</c:v>
                </c:pt>
                <c:pt idx="37155">
                  <c:v>1396238400</c:v>
                </c:pt>
                <c:pt idx="37156">
                  <c:v>1396242000</c:v>
                </c:pt>
                <c:pt idx="37157">
                  <c:v>1396245600</c:v>
                </c:pt>
                <c:pt idx="37158">
                  <c:v>1396249200</c:v>
                </c:pt>
                <c:pt idx="37159">
                  <c:v>1396252800</c:v>
                </c:pt>
                <c:pt idx="37160">
                  <c:v>1396256400</c:v>
                </c:pt>
                <c:pt idx="37161">
                  <c:v>1396260000</c:v>
                </c:pt>
                <c:pt idx="37162">
                  <c:v>1396263600</c:v>
                </c:pt>
                <c:pt idx="37163">
                  <c:v>1396267200</c:v>
                </c:pt>
                <c:pt idx="37164">
                  <c:v>1396270800</c:v>
                </c:pt>
                <c:pt idx="37165">
                  <c:v>1396274400</c:v>
                </c:pt>
                <c:pt idx="37166">
                  <c:v>1396278000</c:v>
                </c:pt>
                <c:pt idx="37167">
                  <c:v>1396281600</c:v>
                </c:pt>
                <c:pt idx="37168">
                  <c:v>1396285200</c:v>
                </c:pt>
                <c:pt idx="37169">
                  <c:v>1396288800</c:v>
                </c:pt>
                <c:pt idx="37170">
                  <c:v>1396292400</c:v>
                </c:pt>
                <c:pt idx="37171">
                  <c:v>1396296000</c:v>
                </c:pt>
                <c:pt idx="37172">
                  <c:v>1396299600</c:v>
                </c:pt>
                <c:pt idx="37173">
                  <c:v>1396303200</c:v>
                </c:pt>
                <c:pt idx="37174">
                  <c:v>1396306800</c:v>
                </c:pt>
                <c:pt idx="37175">
                  <c:v>1396310400</c:v>
                </c:pt>
                <c:pt idx="37176">
                  <c:v>1396314000</c:v>
                </c:pt>
                <c:pt idx="37177">
                  <c:v>1396317600</c:v>
                </c:pt>
                <c:pt idx="37178">
                  <c:v>1396321200</c:v>
                </c:pt>
                <c:pt idx="37179">
                  <c:v>1396324800</c:v>
                </c:pt>
                <c:pt idx="37180">
                  <c:v>1396328400</c:v>
                </c:pt>
                <c:pt idx="37181">
                  <c:v>1396332000</c:v>
                </c:pt>
                <c:pt idx="37182">
                  <c:v>1396335600</c:v>
                </c:pt>
                <c:pt idx="37183">
                  <c:v>1396339200</c:v>
                </c:pt>
                <c:pt idx="37184">
                  <c:v>1396342800</c:v>
                </c:pt>
                <c:pt idx="37185">
                  <c:v>1396346400</c:v>
                </c:pt>
                <c:pt idx="37186">
                  <c:v>1396350000</c:v>
                </c:pt>
                <c:pt idx="37187">
                  <c:v>1396353600</c:v>
                </c:pt>
                <c:pt idx="37188">
                  <c:v>1396357200</c:v>
                </c:pt>
                <c:pt idx="37189">
                  <c:v>1396360800</c:v>
                </c:pt>
                <c:pt idx="37190">
                  <c:v>1396364400</c:v>
                </c:pt>
                <c:pt idx="37191">
                  <c:v>1396368000</c:v>
                </c:pt>
                <c:pt idx="37192">
                  <c:v>1396371600</c:v>
                </c:pt>
                <c:pt idx="37193">
                  <c:v>1396375200</c:v>
                </c:pt>
                <c:pt idx="37194">
                  <c:v>1396378800</c:v>
                </c:pt>
                <c:pt idx="37195">
                  <c:v>1396382400</c:v>
                </c:pt>
                <c:pt idx="37196">
                  <c:v>1396386000</c:v>
                </c:pt>
                <c:pt idx="37197">
                  <c:v>1396389600</c:v>
                </c:pt>
                <c:pt idx="37198">
                  <c:v>1396393200</c:v>
                </c:pt>
                <c:pt idx="37199">
                  <c:v>1396396800</c:v>
                </c:pt>
                <c:pt idx="37200">
                  <c:v>1396400400</c:v>
                </c:pt>
                <c:pt idx="37201">
                  <c:v>1396404000</c:v>
                </c:pt>
                <c:pt idx="37202">
                  <c:v>1396407600</c:v>
                </c:pt>
                <c:pt idx="37203">
                  <c:v>1396411200</c:v>
                </c:pt>
                <c:pt idx="37204">
                  <c:v>1396414800</c:v>
                </c:pt>
                <c:pt idx="37205">
                  <c:v>1396418400</c:v>
                </c:pt>
                <c:pt idx="37206">
                  <c:v>1396422000</c:v>
                </c:pt>
                <c:pt idx="37207">
                  <c:v>1396425600</c:v>
                </c:pt>
                <c:pt idx="37208">
                  <c:v>1396429200</c:v>
                </c:pt>
                <c:pt idx="37209">
                  <c:v>1396432800</c:v>
                </c:pt>
                <c:pt idx="37210">
                  <c:v>1396436400</c:v>
                </c:pt>
                <c:pt idx="37211">
                  <c:v>1396440000</c:v>
                </c:pt>
                <c:pt idx="37212">
                  <c:v>1396443600</c:v>
                </c:pt>
                <c:pt idx="37213">
                  <c:v>1396447200</c:v>
                </c:pt>
                <c:pt idx="37214">
                  <c:v>1396450800</c:v>
                </c:pt>
                <c:pt idx="37215">
                  <c:v>1396454400</c:v>
                </c:pt>
                <c:pt idx="37216">
                  <c:v>1396458000</c:v>
                </c:pt>
                <c:pt idx="37217">
                  <c:v>1396461600</c:v>
                </c:pt>
                <c:pt idx="37218">
                  <c:v>1396465200</c:v>
                </c:pt>
                <c:pt idx="37219">
                  <c:v>1396468800</c:v>
                </c:pt>
                <c:pt idx="37220">
                  <c:v>1396472400</c:v>
                </c:pt>
                <c:pt idx="37221">
                  <c:v>1396476000</c:v>
                </c:pt>
                <c:pt idx="37222">
                  <c:v>1396479600</c:v>
                </c:pt>
                <c:pt idx="37223">
                  <c:v>1396483200</c:v>
                </c:pt>
                <c:pt idx="37224">
                  <c:v>1396486800</c:v>
                </c:pt>
                <c:pt idx="37225">
                  <c:v>1396490400</c:v>
                </c:pt>
                <c:pt idx="37226">
                  <c:v>1396494000</c:v>
                </c:pt>
                <c:pt idx="37227">
                  <c:v>1396497600</c:v>
                </c:pt>
                <c:pt idx="37228">
                  <c:v>1396501200</c:v>
                </c:pt>
                <c:pt idx="37229">
                  <c:v>1396504800</c:v>
                </c:pt>
                <c:pt idx="37230">
                  <c:v>1396508400</c:v>
                </c:pt>
                <c:pt idx="37231">
                  <c:v>1396512000</c:v>
                </c:pt>
                <c:pt idx="37232">
                  <c:v>1396515600</c:v>
                </c:pt>
                <c:pt idx="37233">
                  <c:v>1396519200</c:v>
                </c:pt>
                <c:pt idx="37234">
                  <c:v>1396522800</c:v>
                </c:pt>
                <c:pt idx="37235">
                  <c:v>1396526400</c:v>
                </c:pt>
                <c:pt idx="37236">
                  <c:v>1396530000</c:v>
                </c:pt>
                <c:pt idx="37237">
                  <c:v>1396533600</c:v>
                </c:pt>
                <c:pt idx="37238">
                  <c:v>1396537200</c:v>
                </c:pt>
                <c:pt idx="37239">
                  <c:v>1396540800</c:v>
                </c:pt>
                <c:pt idx="37240">
                  <c:v>1396544400</c:v>
                </c:pt>
                <c:pt idx="37241">
                  <c:v>1396548000</c:v>
                </c:pt>
                <c:pt idx="37242">
                  <c:v>1396551600</c:v>
                </c:pt>
                <c:pt idx="37243">
                  <c:v>1396555200</c:v>
                </c:pt>
                <c:pt idx="37244">
                  <c:v>1396558800</c:v>
                </c:pt>
                <c:pt idx="37245">
                  <c:v>1396562400</c:v>
                </c:pt>
                <c:pt idx="37246">
                  <c:v>1396566000</c:v>
                </c:pt>
                <c:pt idx="37247">
                  <c:v>1396569600</c:v>
                </c:pt>
                <c:pt idx="37248">
                  <c:v>1396573200</c:v>
                </c:pt>
                <c:pt idx="37249">
                  <c:v>1396576800</c:v>
                </c:pt>
                <c:pt idx="37250">
                  <c:v>1396580400</c:v>
                </c:pt>
                <c:pt idx="37251">
                  <c:v>1396584000</c:v>
                </c:pt>
                <c:pt idx="37252">
                  <c:v>1396587600</c:v>
                </c:pt>
                <c:pt idx="37253">
                  <c:v>1396591200</c:v>
                </c:pt>
                <c:pt idx="37254">
                  <c:v>1396594800</c:v>
                </c:pt>
                <c:pt idx="37255">
                  <c:v>1396598400</c:v>
                </c:pt>
                <c:pt idx="37256">
                  <c:v>1396602000</c:v>
                </c:pt>
                <c:pt idx="37257">
                  <c:v>1396605600</c:v>
                </c:pt>
                <c:pt idx="37258">
                  <c:v>1396609200</c:v>
                </c:pt>
                <c:pt idx="37259">
                  <c:v>1396612800</c:v>
                </c:pt>
                <c:pt idx="37260">
                  <c:v>1396616400</c:v>
                </c:pt>
                <c:pt idx="37261">
                  <c:v>1396620000</c:v>
                </c:pt>
                <c:pt idx="37262">
                  <c:v>1396623600</c:v>
                </c:pt>
                <c:pt idx="37263">
                  <c:v>1396627200</c:v>
                </c:pt>
                <c:pt idx="37264">
                  <c:v>1396630800</c:v>
                </c:pt>
                <c:pt idx="37265">
                  <c:v>1396634400</c:v>
                </c:pt>
                <c:pt idx="37266">
                  <c:v>1396638000</c:v>
                </c:pt>
                <c:pt idx="37267">
                  <c:v>1396641600</c:v>
                </c:pt>
                <c:pt idx="37268">
                  <c:v>1396645200</c:v>
                </c:pt>
                <c:pt idx="37269">
                  <c:v>1396648800</c:v>
                </c:pt>
                <c:pt idx="37270">
                  <c:v>1396652400</c:v>
                </c:pt>
                <c:pt idx="37271">
                  <c:v>1396656000</c:v>
                </c:pt>
                <c:pt idx="37272">
                  <c:v>1396659600</c:v>
                </c:pt>
                <c:pt idx="37273">
                  <c:v>1396663200</c:v>
                </c:pt>
                <c:pt idx="37274">
                  <c:v>1396666800</c:v>
                </c:pt>
                <c:pt idx="37275">
                  <c:v>1396670400</c:v>
                </c:pt>
                <c:pt idx="37276">
                  <c:v>1396674000</c:v>
                </c:pt>
                <c:pt idx="37277">
                  <c:v>1396677600</c:v>
                </c:pt>
                <c:pt idx="37278">
                  <c:v>1396681200</c:v>
                </c:pt>
                <c:pt idx="37279">
                  <c:v>1396684800</c:v>
                </c:pt>
                <c:pt idx="37280">
                  <c:v>1396688400</c:v>
                </c:pt>
                <c:pt idx="37281">
                  <c:v>1396692000</c:v>
                </c:pt>
                <c:pt idx="37282">
                  <c:v>1396695600</c:v>
                </c:pt>
                <c:pt idx="37283">
                  <c:v>1396699200</c:v>
                </c:pt>
                <c:pt idx="37284">
                  <c:v>1396702800</c:v>
                </c:pt>
                <c:pt idx="37285">
                  <c:v>1396706400</c:v>
                </c:pt>
                <c:pt idx="37286">
                  <c:v>1396710000</c:v>
                </c:pt>
                <c:pt idx="37287">
                  <c:v>1396713600</c:v>
                </c:pt>
                <c:pt idx="37288">
                  <c:v>1396717200</c:v>
                </c:pt>
                <c:pt idx="37289">
                  <c:v>1396720800</c:v>
                </c:pt>
                <c:pt idx="37290">
                  <c:v>1396724400</c:v>
                </c:pt>
                <c:pt idx="37291">
                  <c:v>1396728000</c:v>
                </c:pt>
                <c:pt idx="37292">
                  <c:v>1396731600</c:v>
                </c:pt>
                <c:pt idx="37293">
                  <c:v>1396735200</c:v>
                </c:pt>
                <c:pt idx="37294">
                  <c:v>1396738800</c:v>
                </c:pt>
                <c:pt idx="37295">
                  <c:v>1396742400</c:v>
                </c:pt>
                <c:pt idx="37296">
                  <c:v>1396746000</c:v>
                </c:pt>
                <c:pt idx="37297">
                  <c:v>1396749600</c:v>
                </c:pt>
                <c:pt idx="37298">
                  <c:v>1396753200</c:v>
                </c:pt>
                <c:pt idx="37299">
                  <c:v>1396756800</c:v>
                </c:pt>
                <c:pt idx="37300">
                  <c:v>1396760400</c:v>
                </c:pt>
                <c:pt idx="37301">
                  <c:v>1396764000</c:v>
                </c:pt>
                <c:pt idx="37302">
                  <c:v>1396767600</c:v>
                </c:pt>
                <c:pt idx="37303">
                  <c:v>1396771200</c:v>
                </c:pt>
                <c:pt idx="37304">
                  <c:v>1396774800</c:v>
                </c:pt>
                <c:pt idx="37305">
                  <c:v>1396778400</c:v>
                </c:pt>
                <c:pt idx="37306">
                  <c:v>1396782000</c:v>
                </c:pt>
                <c:pt idx="37307">
                  <c:v>1396785600</c:v>
                </c:pt>
                <c:pt idx="37308">
                  <c:v>1396789200</c:v>
                </c:pt>
                <c:pt idx="37309">
                  <c:v>1396792800</c:v>
                </c:pt>
                <c:pt idx="37310">
                  <c:v>1396796400</c:v>
                </c:pt>
                <c:pt idx="37311">
                  <c:v>1396800000</c:v>
                </c:pt>
                <c:pt idx="37312">
                  <c:v>1396803600</c:v>
                </c:pt>
                <c:pt idx="37313">
                  <c:v>1396807200</c:v>
                </c:pt>
                <c:pt idx="37314">
                  <c:v>1396810800</c:v>
                </c:pt>
                <c:pt idx="37315">
                  <c:v>1396814400</c:v>
                </c:pt>
                <c:pt idx="37316">
                  <c:v>1396818000</c:v>
                </c:pt>
                <c:pt idx="37317">
                  <c:v>1396821600</c:v>
                </c:pt>
                <c:pt idx="37318">
                  <c:v>1396825200</c:v>
                </c:pt>
                <c:pt idx="37319">
                  <c:v>1396828800</c:v>
                </c:pt>
                <c:pt idx="37320">
                  <c:v>1396832400</c:v>
                </c:pt>
                <c:pt idx="37321">
                  <c:v>1396836000</c:v>
                </c:pt>
                <c:pt idx="37322">
                  <c:v>1396839600</c:v>
                </c:pt>
                <c:pt idx="37323">
                  <c:v>1396843200</c:v>
                </c:pt>
                <c:pt idx="37324">
                  <c:v>1396846800</c:v>
                </c:pt>
                <c:pt idx="37325">
                  <c:v>1396850400</c:v>
                </c:pt>
                <c:pt idx="37326">
                  <c:v>1396854000</c:v>
                </c:pt>
                <c:pt idx="37327">
                  <c:v>1396857600</c:v>
                </c:pt>
                <c:pt idx="37328">
                  <c:v>1396861200</c:v>
                </c:pt>
                <c:pt idx="37329">
                  <c:v>1396864800</c:v>
                </c:pt>
                <c:pt idx="37330">
                  <c:v>1396868400</c:v>
                </c:pt>
                <c:pt idx="37331">
                  <c:v>1396872000</c:v>
                </c:pt>
                <c:pt idx="37332">
                  <c:v>1396875600</c:v>
                </c:pt>
                <c:pt idx="37333">
                  <c:v>1396879200</c:v>
                </c:pt>
                <c:pt idx="37334">
                  <c:v>1396882800</c:v>
                </c:pt>
                <c:pt idx="37335">
                  <c:v>1396886400</c:v>
                </c:pt>
                <c:pt idx="37336">
                  <c:v>1396890000</c:v>
                </c:pt>
                <c:pt idx="37337">
                  <c:v>1396893600</c:v>
                </c:pt>
                <c:pt idx="37338">
                  <c:v>1396897200</c:v>
                </c:pt>
                <c:pt idx="37339">
                  <c:v>1396900800</c:v>
                </c:pt>
                <c:pt idx="37340">
                  <c:v>1396904400</c:v>
                </c:pt>
                <c:pt idx="37341">
                  <c:v>1396908000</c:v>
                </c:pt>
                <c:pt idx="37342">
                  <c:v>1396911600</c:v>
                </c:pt>
                <c:pt idx="37343">
                  <c:v>1396915200</c:v>
                </c:pt>
                <c:pt idx="37344">
                  <c:v>1396918800</c:v>
                </c:pt>
                <c:pt idx="37345">
                  <c:v>1396922400</c:v>
                </c:pt>
                <c:pt idx="37346">
                  <c:v>1396926000</c:v>
                </c:pt>
                <c:pt idx="37347">
                  <c:v>1396929600</c:v>
                </c:pt>
                <c:pt idx="37348">
                  <c:v>1396933200</c:v>
                </c:pt>
                <c:pt idx="37349">
                  <c:v>1396936800</c:v>
                </c:pt>
                <c:pt idx="37350">
                  <c:v>1396940400</c:v>
                </c:pt>
                <c:pt idx="37351">
                  <c:v>1396944000</c:v>
                </c:pt>
                <c:pt idx="37352">
                  <c:v>1396947600</c:v>
                </c:pt>
                <c:pt idx="37353">
                  <c:v>1396951200</c:v>
                </c:pt>
                <c:pt idx="37354">
                  <c:v>1396954800</c:v>
                </c:pt>
                <c:pt idx="37355">
                  <c:v>1396958400</c:v>
                </c:pt>
                <c:pt idx="37356">
                  <c:v>1396962000</c:v>
                </c:pt>
                <c:pt idx="37357">
                  <c:v>1396965600</c:v>
                </c:pt>
                <c:pt idx="37358">
                  <c:v>1396969200</c:v>
                </c:pt>
                <c:pt idx="37359">
                  <c:v>1396972800</c:v>
                </c:pt>
                <c:pt idx="37360">
                  <c:v>1396976400</c:v>
                </c:pt>
                <c:pt idx="37361">
                  <c:v>1396980000</c:v>
                </c:pt>
                <c:pt idx="37362">
                  <c:v>1396983600</c:v>
                </c:pt>
                <c:pt idx="37363">
                  <c:v>1396987200</c:v>
                </c:pt>
                <c:pt idx="37364">
                  <c:v>1396990800</c:v>
                </c:pt>
                <c:pt idx="37365">
                  <c:v>1396994400</c:v>
                </c:pt>
                <c:pt idx="37366">
                  <c:v>1396998000</c:v>
                </c:pt>
                <c:pt idx="37367">
                  <c:v>1397001600</c:v>
                </c:pt>
                <c:pt idx="37368">
                  <c:v>1397005200</c:v>
                </c:pt>
                <c:pt idx="37369">
                  <c:v>1397008800</c:v>
                </c:pt>
                <c:pt idx="37370">
                  <c:v>1397012400</c:v>
                </c:pt>
                <c:pt idx="37371">
                  <c:v>1397016000</c:v>
                </c:pt>
                <c:pt idx="37372">
                  <c:v>1397019600</c:v>
                </c:pt>
                <c:pt idx="37373">
                  <c:v>1397023200</c:v>
                </c:pt>
                <c:pt idx="37374">
                  <c:v>1397026800</c:v>
                </c:pt>
                <c:pt idx="37375">
                  <c:v>1397030400</c:v>
                </c:pt>
                <c:pt idx="37376">
                  <c:v>1397034000</c:v>
                </c:pt>
                <c:pt idx="37377">
                  <c:v>1397037600</c:v>
                </c:pt>
                <c:pt idx="37378">
                  <c:v>1397041200</c:v>
                </c:pt>
                <c:pt idx="37379">
                  <c:v>1397044800</c:v>
                </c:pt>
                <c:pt idx="37380">
                  <c:v>1397048400</c:v>
                </c:pt>
                <c:pt idx="37381">
                  <c:v>1397052000</c:v>
                </c:pt>
                <c:pt idx="37382">
                  <c:v>1397055600</c:v>
                </c:pt>
                <c:pt idx="37383">
                  <c:v>1397059200</c:v>
                </c:pt>
                <c:pt idx="37384">
                  <c:v>1397062800</c:v>
                </c:pt>
                <c:pt idx="37385">
                  <c:v>1397066400</c:v>
                </c:pt>
                <c:pt idx="37386">
                  <c:v>1397070000</c:v>
                </c:pt>
                <c:pt idx="37387">
                  <c:v>1397073600</c:v>
                </c:pt>
                <c:pt idx="37388">
                  <c:v>1397077200</c:v>
                </c:pt>
                <c:pt idx="37389">
                  <c:v>1397080800</c:v>
                </c:pt>
                <c:pt idx="37390">
                  <c:v>1397084400</c:v>
                </c:pt>
                <c:pt idx="37391">
                  <c:v>1397088000</c:v>
                </c:pt>
                <c:pt idx="37392">
                  <c:v>1397091600</c:v>
                </c:pt>
                <c:pt idx="37393">
                  <c:v>1397095200</c:v>
                </c:pt>
                <c:pt idx="37394">
                  <c:v>1397098800</c:v>
                </c:pt>
                <c:pt idx="37395">
                  <c:v>1397102400</c:v>
                </c:pt>
                <c:pt idx="37396">
                  <c:v>1397106000</c:v>
                </c:pt>
                <c:pt idx="37397">
                  <c:v>1397109600</c:v>
                </c:pt>
                <c:pt idx="37398">
                  <c:v>1397113200</c:v>
                </c:pt>
                <c:pt idx="37399">
                  <c:v>1397116800</c:v>
                </c:pt>
                <c:pt idx="37400">
                  <c:v>1397120400</c:v>
                </c:pt>
                <c:pt idx="37401">
                  <c:v>1397124000</c:v>
                </c:pt>
                <c:pt idx="37402">
                  <c:v>1397127600</c:v>
                </c:pt>
                <c:pt idx="37403">
                  <c:v>1397131200</c:v>
                </c:pt>
                <c:pt idx="37404">
                  <c:v>1397134800</c:v>
                </c:pt>
                <c:pt idx="37405">
                  <c:v>1397138400</c:v>
                </c:pt>
                <c:pt idx="37406">
                  <c:v>1397142000</c:v>
                </c:pt>
                <c:pt idx="37407">
                  <c:v>1397145600</c:v>
                </c:pt>
                <c:pt idx="37408">
                  <c:v>1397149200</c:v>
                </c:pt>
                <c:pt idx="37409">
                  <c:v>1397152800</c:v>
                </c:pt>
                <c:pt idx="37410">
                  <c:v>1397156400</c:v>
                </c:pt>
                <c:pt idx="37411">
                  <c:v>1397160000</c:v>
                </c:pt>
                <c:pt idx="37412">
                  <c:v>1397163600</c:v>
                </c:pt>
                <c:pt idx="37413">
                  <c:v>1397167200</c:v>
                </c:pt>
                <c:pt idx="37414">
                  <c:v>1397170800</c:v>
                </c:pt>
                <c:pt idx="37415">
                  <c:v>1397174400</c:v>
                </c:pt>
                <c:pt idx="37416">
                  <c:v>1397178000</c:v>
                </c:pt>
                <c:pt idx="37417">
                  <c:v>1397181600</c:v>
                </c:pt>
                <c:pt idx="37418">
                  <c:v>1397185200</c:v>
                </c:pt>
                <c:pt idx="37419">
                  <c:v>1397188800</c:v>
                </c:pt>
                <c:pt idx="37420">
                  <c:v>1397192400</c:v>
                </c:pt>
                <c:pt idx="37421">
                  <c:v>1397196000</c:v>
                </c:pt>
                <c:pt idx="37422">
                  <c:v>1397199600</c:v>
                </c:pt>
                <c:pt idx="37423">
                  <c:v>1397203200</c:v>
                </c:pt>
                <c:pt idx="37424">
                  <c:v>1397206800</c:v>
                </c:pt>
                <c:pt idx="37425">
                  <c:v>1397210400</c:v>
                </c:pt>
                <c:pt idx="37426">
                  <c:v>1397214000</c:v>
                </c:pt>
                <c:pt idx="37427">
                  <c:v>1397217600</c:v>
                </c:pt>
                <c:pt idx="37428">
                  <c:v>1397221200</c:v>
                </c:pt>
                <c:pt idx="37429">
                  <c:v>1397224800</c:v>
                </c:pt>
                <c:pt idx="37430">
                  <c:v>1397228400</c:v>
                </c:pt>
                <c:pt idx="37431">
                  <c:v>1397232000</c:v>
                </c:pt>
                <c:pt idx="37432">
                  <c:v>1397235600</c:v>
                </c:pt>
                <c:pt idx="37433">
                  <c:v>1397239200</c:v>
                </c:pt>
                <c:pt idx="37434">
                  <c:v>1397242800</c:v>
                </c:pt>
                <c:pt idx="37435">
                  <c:v>1397246400</c:v>
                </c:pt>
                <c:pt idx="37436">
                  <c:v>1397250000</c:v>
                </c:pt>
                <c:pt idx="37437">
                  <c:v>1397253600</c:v>
                </c:pt>
                <c:pt idx="37438">
                  <c:v>1397257200</c:v>
                </c:pt>
                <c:pt idx="37439">
                  <c:v>1397260800</c:v>
                </c:pt>
                <c:pt idx="37440">
                  <c:v>1397264400</c:v>
                </c:pt>
                <c:pt idx="37441">
                  <c:v>1397268000</c:v>
                </c:pt>
                <c:pt idx="37442">
                  <c:v>1397271600</c:v>
                </c:pt>
                <c:pt idx="37443">
                  <c:v>1397275200</c:v>
                </c:pt>
                <c:pt idx="37444">
                  <c:v>1397278800</c:v>
                </c:pt>
                <c:pt idx="37445">
                  <c:v>1397282400</c:v>
                </c:pt>
                <c:pt idx="37446">
                  <c:v>1397286000</c:v>
                </c:pt>
                <c:pt idx="37447">
                  <c:v>1397289600</c:v>
                </c:pt>
                <c:pt idx="37448">
                  <c:v>1397293200</c:v>
                </c:pt>
                <c:pt idx="37449">
                  <c:v>1397296800</c:v>
                </c:pt>
                <c:pt idx="37450">
                  <c:v>1397300400</c:v>
                </c:pt>
                <c:pt idx="37451">
                  <c:v>1397304000</c:v>
                </c:pt>
                <c:pt idx="37452">
                  <c:v>1397307600</c:v>
                </c:pt>
                <c:pt idx="37453">
                  <c:v>1397311200</c:v>
                </c:pt>
                <c:pt idx="37454">
                  <c:v>1397314800</c:v>
                </c:pt>
                <c:pt idx="37455">
                  <c:v>1397318400</c:v>
                </c:pt>
                <c:pt idx="37456">
                  <c:v>1397322000</c:v>
                </c:pt>
                <c:pt idx="37457">
                  <c:v>1397325600</c:v>
                </c:pt>
                <c:pt idx="37458">
                  <c:v>1397329200</c:v>
                </c:pt>
                <c:pt idx="37459">
                  <c:v>1397332800</c:v>
                </c:pt>
                <c:pt idx="37460">
                  <c:v>1397336400</c:v>
                </c:pt>
                <c:pt idx="37461">
                  <c:v>1397340000</c:v>
                </c:pt>
                <c:pt idx="37462">
                  <c:v>1397343600</c:v>
                </c:pt>
                <c:pt idx="37463">
                  <c:v>1397347200</c:v>
                </c:pt>
                <c:pt idx="37464">
                  <c:v>1397350800</c:v>
                </c:pt>
                <c:pt idx="37465">
                  <c:v>1397354400</c:v>
                </c:pt>
                <c:pt idx="37466">
                  <c:v>1397358000</c:v>
                </c:pt>
                <c:pt idx="37467">
                  <c:v>1397361600</c:v>
                </c:pt>
                <c:pt idx="37468">
                  <c:v>1397365200</c:v>
                </c:pt>
                <c:pt idx="37469">
                  <c:v>1397368800</c:v>
                </c:pt>
                <c:pt idx="37470">
                  <c:v>1397372400</c:v>
                </c:pt>
                <c:pt idx="37471">
                  <c:v>1397376000</c:v>
                </c:pt>
                <c:pt idx="37472">
                  <c:v>1397379600</c:v>
                </c:pt>
                <c:pt idx="37473">
                  <c:v>1397383200</c:v>
                </c:pt>
                <c:pt idx="37474">
                  <c:v>1397386800</c:v>
                </c:pt>
                <c:pt idx="37475">
                  <c:v>1397390400</c:v>
                </c:pt>
                <c:pt idx="37476">
                  <c:v>1397394000</c:v>
                </c:pt>
                <c:pt idx="37477">
                  <c:v>1397397600</c:v>
                </c:pt>
                <c:pt idx="37478">
                  <c:v>1397401200</c:v>
                </c:pt>
                <c:pt idx="37479">
                  <c:v>1397404800</c:v>
                </c:pt>
                <c:pt idx="37480">
                  <c:v>1397408400</c:v>
                </c:pt>
                <c:pt idx="37481">
                  <c:v>1397412000</c:v>
                </c:pt>
                <c:pt idx="37482">
                  <c:v>1397415600</c:v>
                </c:pt>
                <c:pt idx="37483">
                  <c:v>1397419200</c:v>
                </c:pt>
                <c:pt idx="37484">
                  <c:v>1397422800</c:v>
                </c:pt>
                <c:pt idx="37485">
                  <c:v>1397426400</c:v>
                </c:pt>
                <c:pt idx="37486">
                  <c:v>1397430000</c:v>
                </c:pt>
                <c:pt idx="37487">
                  <c:v>1397433600</c:v>
                </c:pt>
                <c:pt idx="37488">
                  <c:v>1397437200</c:v>
                </c:pt>
                <c:pt idx="37489">
                  <c:v>1397440800</c:v>
                </c:pt>
                <c:pt idx="37490">
                  <c:v>1397444400</c:v>
                </c:pt>
                <c:pt idx="37491">
                  <c:v>1397448000</c:v>
                </c:pt>
                <c:pt idx="37492">
                  <c:v>1397451600</c:v>
                </c:pt>
                <c:pt idx="37493">
                  <c:v>1397455200</c:v>
                </c:pt>
                <c:pt idx="37494">
                  <c:v>1397458800</c:v>
                </c:pt>
                <c:pt idx="37495">
                  <c:v>1397462400</c:v>
                </c:pt>
                <c:pt idx="37496">
                  <c:v>1397466000</c:v>
                </c:pt>
                <c:pt idx="37497">
                  <c:v>1397469600</c:v>
                </c:pt>
                <c:pt idx="37498">
                  <c:v>1397473200</c:v>
                </c:pt>
                <c:pt idx="37499">
                  <c:v>1397476800</c:v>
                </c:pt>
                <c:pt idx="37500">
                  <c:v>1397480400</c:v>
                </c:pt>
                <c:pt idx="37501">
                  <c:v>1397484000</c:v>
                </c:pt>
                <c:pt idx="37502">
                  <c:v>1397487600</c:v>
                </c:pt>
                <c:pt idx="37503">
                  <c:v>1397491200</c:v>
                </c:pt>
                <c:pt idx="37504">
                  <c:v>1397494800</c:v>
                </c:pt>
                <c:pt idx="37505">
                  <c:v>1397498400</c:v>
                </c:pt>
                <c:pt idx="37506">
                  <c:v>1397502000</c:v>
                </c:pt>
                <c:pt idx="37507">
                  <c:v>1397505600</c:v>
                </c:pt>
                <c:pt idx="37508">
                  <c:v>1397509200</c:v>
                </c:pt>
                <c:pt idx="37509">
                  <c:v>1397512800</c:v>
                </c:pt>
                <c:pt idx="37510">
                  <c:v>1397516400</c:v>
                </c:pt>
                <c:pt idx="37511">
                  <c:v>1397520000</c:v>
                </c:pt>
                <c:pt idx="37512">
                  <c:v>1397523600</c:v>
                </c:pt>
                <c:pt idx="37513">
                  <c:v>1397527200</c:v>
                </c:pt>
                <c:pt idx="37514">
                  <c:v>1397530800</c:v>
                </c:pt>
                <c:pt idx="37515">
                  <c:v>1397534400</c:v>
                </c:pt>
                <c:pt idx="37516">
                  <c:v>1397538000</c:v>
                </c:pt>
                <c:pt idx="37517">
                  <c:v>1397541600</c:v>
                </c:pt>
                <c:pt idx="37518">
                  <c:v>1397545200</c:v>
                </c:pt>
                <c:pt idx="37519">
                  <c:v>1397548800</c:v>
                </c:pt>
                <c:pt idx="37520">
                  <c:v>1397552400</c:v>
                </c:pt>
                <c:pt idx="37521">
                  <c:v>1397556000</c:v>
                </c:pt>
                <c:pt idx="37522">
                  <c:v>1397559600</c:v>
                </c:pt>
                <c:pt idx="37523">
                  <c:v>1397563200</c:v>
                </c:pt>
                <c:pt idx="37524">
                  <c:v>1397566800</c:v>
                </c:pt>
                <c:pt idx="37525">
                  <c:v>1397570400</c:v>
                </c:pt>
                <c:pt idx="37526">
                  <c:v>1397574000</c:v>
                </c:pt>
                <c:pt idx="37527">
                  <c:v>1397577600</c:v>
                </c:pt>
                <c:pt idx="37528">
                  <c:v>1397581200</c:v>
                </c:pt>
                <c:pt idx="37529">
                  <c:v>1397584800</c:v>
                </c:pt>
                <c:pt idx="37530">
                  <c:v>1397588400</c:v>
                </c:pt>
                <c:pt idx="37531">
                  <c:v>1397592000</c:v>
                </c:pt>
                <c:pt idx="37532">
                  <c:v>1397595600</c:v>
                </c:pt>
                <c:pt idx="37533">
                  <c:v>1397599200</c:v>
                </c:pt>
                <c:pt idx="37534">
                  <c:v>1397602800</c:v>
                </c:pt>
                <c:pt idx="37535">
                  <c:v>1397606400</c:v>
                </c:pt>
                <c:pt idx="37536">
                  <c:v>1397610000</c:v>
                </c:pt>
                <c:pt idx="37537">
                  <c:v>1397613600</c:v>
                </c:pt>
                <c:pt idx="37538">
                  <c:v>1397617200</c:v>
                </c:pt>
                <c:pt idx="37539">
                  <c:v>1397620800</c:v>
                </c:pt>
                <c:pt idx="37540">
                  <c:v>1397624400</c:v>
                </c:pt>
                <c:pt idx="37541">
                  <c:v>1397628000</c:v>
                </c:pt>
                <c:pt idx="37542">
                  <c:v>1397631600</c:v>
                </c:pt>
                <c:pt idx="37543">
                  <c:v>1397635200</c:v>
                </c:pt>
                <c:pt idx="37544">
                  <c:v>1397638800</c:v>
                </c:pt>
                <c:pt idx="37545">
                  <c:v>1397642400</c:v>
                </c:pt>
                <c:pt idx="37546">
                  <c:v>1397646000</c:v>
                </c:pt>
                <c:pt idx="37547">
                  <c:v>1397649600</c:v>
                </c:pt>
                <c:pt idx="37548">
                  <c:v>1397653200</c:v>
                </c:pt>
                <c:pt idx="37549">
                  <c:v>1397656800</c:v>
                </c:pt>
                <c:pt idx="37550">
                  <c:v>1397660400</c:v>
                </c:pt>
                <c:pt idx="37551">
                  <c:v>1397664000</c:v>
                </c:pt>
                <c:pt idx="37552">
                  <c:v>1397667600</c:v>
                </c:pt>
                <c:pt idx="37553">
                  <c:v>1397671200</c:v>
                </c:pt>
                <c:pt idx="37554">
                  <c:v>1397674800</c:v>
                </c:pt>
                <c:pt idx="37555">
                  <c:v>1397678400</c:v>
                </c:pt>
                <c:pt idx="37556">
                  <c:v>1397682000</c:v>
                </c:pt>
                <c:pt idx="37557">
                  <c:v>1397685600</c:v>
                </c:pt>
                <c:pt idx="37558">
                  <c:v>1397689200</c:v>
                </c:pt>
                <c:pt idx="37559">
                  <c:v>1397692800</c:v>
                </c:pt>
                <c:pt idx="37560">
                  <c:v>1397696400</c:v>
                </c:pt>
                <c:pt idx="37561">
                  <c:v>1397700000</c:v>
                </c:pt>
                <c:pt idx="37562">
                  <c:v>1397703600</c:v>
                </c:pt>
                <c:pt idx="37563">
                  <c:v>1397707200</c:v>
                </c:pt>
                <c:pt idx="37564">
                  <c:v>1397710800</c:v>
                </c:pt>
                <c:pt idx="37565">
                  <c:v>1397714400</c:v>
                </c:pt>
                <c:pt idx="37566">
                  <c:v>1397718000</c:v>
                </c:pt>
                <c:pt idx="37567">
                  <c:v>1397721600</c:v>
                </c:pt>
                <c:pt idx="37568">
                  <c:v>1397725200</c:v>
                </c:pt>
                <c:pt idx="37569">
                  <c:v>1397728800</c:v>
                </c:pt>
                <c:pt idx="37570">
                  <c:v>1397732400</c:v>
                </c:pt>
                <c:pt idx="37571">
                  <c:v>1397736000</c:v>
                </c:pt>
                <c:pt idx="37572">
                  <c:v>1397739600</c:v>
                </c:pt>
                <c:pt idx="37573">
                  <c:v>1397743200</c:v>
                </c:pt>
                <c:pt idx="37574">
                  <c:v>1397746800</c:v>
                </c:pt>
                <c:pt idx="37575">
                  <c:v>1397750400</c:v>
                </c:pt>
                <c:pt idx="37576">
                  <c:v>1397754000</c:v>
                </c:pt>
                <c:pt idx="37577">
                  <c:v>1397757600</c:v>
                </c:pt>
                <c:pt idx="37578">
                  <c:v>1397761200</c:v>
                </c:pt>
                <c:pt idx="37579">
                  <c:v>1397764800</c:v>
                </c:pt>
                <c:pt idx="37580">
                  <c:v>1397768400</c:v>
                </c:pt>
                <c:pt idx="37581">
                  <c:v>1397772000</c:v>
                </c:pt>
                <c:pt idx="37582">
                  <c:v>1397775600</c:v>
                </c:pt>
                <c:pt idx="37583">
                  <c:v>1397779200</c:v>
                </c:pt>
                <c:pt idx="37584">
                  <c:v>1397782800</c:v>
                </c:pt>
                <c:pt idx="37585">
                  <c:v>1397786400</c:v>
                </c:pt>
                <c:pt idx="37586">
                  <c:v>1397790000</c:v>
                </c:pt>
                <c:pt idx="37587">
                  <c:v>1397793600</c:v>
                </c:pt>
                <c:pt idx="37588">
                  <c:v>1397797200</c:v>
                </c:pt>
                <c:pt idx="37589">
                  <c:v>1397800800</c:v>
                </c:pt>
                <c:pt idx="37590">
                  <c:v>1397804400</c:v>
                </c:pt>
                <c:pt idx="37591">
                  <c:v>1397808000</c:v>
                </c:pt>
                <c:pt idx="37592">
                  <c:v>1397811600</c:v>
                </c:pt>
                <c:pt idx="37593">
                  <c:v>1397815200</c:v>
                </c:pt>
                <c:pt idx="37594">
                  <c:v>1397818800</c:v>
                </c:pt>
                <c:pt idx="37595">
                  <c:v>1397822400</c:v>
                </c:pt>
                <c:pt idx="37596">
                  <c:v>1397826000</c:v>
                </c:pt>
                <c:pt idx="37597">
                  <c:v>1397829600</c:v>
                </c:pt>
                <c:pt idx="37598">
                  <c:v>1397833200</c:v>
                </c:pt>
                <c:pt idx="37599">
                  <c:v>1397836800</c:v>
                </c:pt>
                <c:pt idx="37600">
                  <c:v>1397840400</c:v>
                </c:pt>
                <c:pt idx="37601">
                  <c:v>1397844000</c:v>
                </c:pt>
                <c:pt idx="37602">
                  <c:v>1397847600</c:v>
                </c:pt>
                <c:pt idx="37603">
                  <c:v>1397851200</c:v>
                </c:pt>
                <c:pt idx="37604">
                  <c:v>1397854800</c:v>
                </c:pt>
                <c:pt idx="37605">
                  <c:v>1397858400</c:v>
                </c:pt>
                <c:pt idx="37606">
                  <c:v>1397862000</c:v>
                </c:pt>
                <c:pt idx="37607">
                  <c:v>1397865600</c:v>
                </c:pt>
                <c:pt idx="37608">
                  <c:v>1397869200</c:v>
                </c:pt>
                <c:pt idx="37609">
                  <c:v>1397872800</c:v>
                </c:pt>
                <c:pt idx="37610">
                  <c:v>1397876400</c:v>
                </c:pt>
                <c:pt idx="37611">
                  <c:v>1397880000</c:v>
                </c:pt>
                <c:pt idx="37612">
                  <c:v>1397883600</c:v>
                </c:pt>
                <c:pt idx="37613">
                  <c:v>1397887200</c:v>
                </c:pt>
                <c:pt idx="37614">
                  <c:v>1397890800</c:v>
                </c:pt>
                <c:pt idx="37615">
                  <c:v>1397894400</c:v>
                </c:pt>
                <c:pt idx="37616">
                  <c:v>1397898000</c:v>
                </c:pt>
                <c:pt idx="37617">
                  <c:v>1397901600</c:v>
                </c:pt>
                <c:pt idx="37618">
                  <c:v>1397905200</c:v>
                </c:pt>
                <c:pt idx="37619">
                  <c:v>1397908800</c:v>
                </c:pt>
                <c:pt idx="37620">
                  <c:v>1397912400</c:v>
                </c:pt>
                <c:pt idx="37621">
                  <c:v>1397916000</c:v>
                </c:pt>
                <c:pt idx="37622">
                  <c:v>1397919600</c:v>
                </c:pt>
                <c:pt idx="37623">
                  <c:v>1397923200</c:v>
                </c:pt>
                <c:pt idx="37624">
                  <c:v>1397926800</c:v>
                </c:pt>
                <c:pt idx="37625">
                  <c:v>1397930400</c:v>
                </c:pt>
                <c:pt idx="37626">
                  <c:v>1397934000</c:v>
                </c:pt>
                <c:pt idx="37627">
                  <c:v>1397937600</c:v>
                </c:pt>
                <c:pt idx="37628">
                  <c:v>1397941200</c:v>
                </c:pt>
                <c:pt idx="37629">
                  <c:v>1397944800</c:v>
                </c:pt>
                <c:pt idx="37630">
                  <c:v>1397948400</c:v>
                </c:pt>
                <c:pt idx="37631">
                  <c:v>1397952000</c:v>
                </c:pt>
                <c:pt idx="37632">
                  <c:v>1397955600</c:v>
                </c:pt>
                <c:pt idx="37633">
                  <c:v>1397959200</c:v>
                </c:pt>
                <c:pt idx="37634">
                  <c:v>1397962800</c:v>
                </c:pt>
                <c:pt idx="37635">
                  <c:v>1397966400</c:v>
                </c:pt>
                <c:pt idx="37636">
                  <c:v>1397970000</c:v>
                </c:pt>
                <c:pt idx="37637">
                  <c:v>1397973600</c:v>
                </c:pt>
                <c:pt idx="37638">
                  <c:v>1397977200</c:v>
                </c:pt>
                <c:pt idx="37639">
                  <c:v>1397980800</c:v>
                </c:pt>
                <c:pt idx="37640">
                  <c:v>1397984400</c:v>
                </c:pt>
                <c:pt idx="37641">
                  <c:v>1397988000</c:v>
                </c:pt>
                <c:pt idx="37642">
                  <c:v>1397991600</c:v>
                </c:pt>
                <c:pt idx="37643">
                  <c:v>1397995200</c:v>
                </c:pt>
                <c:pt idx="37644">
                  <c:v>1397998800</c:v>
                </c:pt>
                <c:pt idx="37645">
                  <c:v>1398002400</c:v>
                </c:pt>
                <c:pt idx="37646">
                  <c:v>1398006000</c:v>
                </c:pt>
                <c:pt idx="37647">
                  <c:v>1398009600</c:v>
                </c:pt>
                <c:pt idx="37648">
                  <c:v>1398013200</c:v>
                </c:pt>
                <c:pt idx="37649">
                  <c:v>1398016800</c:v>
                </c:pt>
                <c:pt idx="37650">
                  <c:v>1398020400</c:v>
                </c:pt>
                <c:pt idx="37651">
                  <c:v>1398024000</c:v>
                </c:pt>
                <c:pt idx="37652">
                  <c:v>1398027600</c:v>
                </c:pt>
                <c:pt idx="37653">
                  <c:v>1398031200</c:v>
                </c:pt>
                <c:pt idx="37654">
                  <c:v>1398034800</c:v>
                </c:pt>
                <c:pt idx="37655">
                  <c:v>1398038400</c:v>
                </c:pt>
                <c:pt idx="37656">
                  <c:v>1398042000</c:v>
                </c:pt>
                <c:pt idx="37657">
                  <c:v>1398045600</c:v>
                </c:pt>
                <c:pt idx="37658">
                  <c:v>1398049200</c:v>
                </c:pt>
                <c:pt idx="37659">
                  <c:v>1398052800</c:v>
                </c:pt>
                <c:pt idx="37660">
                  <c:v>1398056400</c:v>
                </c:pt>
                <c:pt idx="37661">
                  <c:v>1398060000</c:v>
                </c:pt>
                <c:pt idx="37662">
                  <c:v>1398063600</c:v>
                </c:pt>
                <c:pt idx="37663">
                  <c:v>1398067200</c:v>
                </c:pt>
                <c:pt idx="37664">
                  <c:v>1398070800</c:v>
                </c:pt>
                <c:pt idx="37665">
                  <c:v>1398074400</c:v>
                </c:pt>
                <c:pt idx="37666">
                  <c:v>1398078000</c:v>
                </c:pt>
                <c:pt idx="37667">
                  <c:v>1398081600</c:v>
                </c:pt>
                <c:pt idx="37668">
                  <c:v>1398085200</c:v>
                </c:pt>
                <c:pt idx="37669">
                  <c:v>1398088800</c:v>
                </c:pt>
                <c:pt idx="37670">
                  <c:v>1398092400</c:v>
                </c:pt>
                <c:pt idx="37671">
                  <c:v>1398096000</c:v>
                </c:pt>
                <c:pt idx="37672">
                  <c:v>1398099600</c:v>
                </c:pt>
                <c:pt idx="37673">
                  <c:v>1398103200</c:v>
                </c:pt>
                <c:pt idx="37674">
                  <c:v>1398106800</c:v>
                </c:pt>
                <c:pt idx="37675">
                  <c:v>1398110400</c:v>
                </c:pt>
                <c:pt idx="37676">
                  <c:v>1398114000</c:v>
                </c:pt>
                <c:pt idx="37677">
                  <c:v>1398117600</c:v>
                </c:pt>
                <c:pt idx="37678">
                  <c:v>1398121200</c:v>
                </c:pt>
                <c:pt idx="37679">
                  <c:v>1398124800</c:v>
                </c:pt>
                <c:pt idx="37680">
                  <c:v>1398128400</c:v>
                </c:pt>
                <c:pt idx="37681">
                  <c:v>1398132000</c:v>
                </c:pt>
                <c:pt idx="37682">
                  <c:v>1398135600</c:v>
                </c:pt>
                <c:pt idx="37683">
                  <c:v>1398139200</c:v>
                </c:pt>
                <c:pt idx="37684">
                  <c:v>1398142800</c:v>
                </c:pt>
                <c:pt idx="37685">
                  <c:v>1398146400</c:v>
                </c:pt>
                <c:pt idx="37686">
                  <c:v>1398150000</c:v>
                </c:pt>
                <c:pt idx="37687">
                  <c:v>1398153600</c:v>
                </c:pt>
                <c:pt idx="37688">
                  <c:v>1398157200</c:v>
                </c:pt>
                <c:pt idx="37689">
                  <c:v>1398160800</c:v>
                </c:pt>
                <c:pt idx="37690">
                  <c:v>1398164400</c:v>
                </c:pt>
                <c:pt idx="37691">
                  <c:v>1398168000</c:v>
                </c:pt>
                <c:pt idx="37692">
                  <c:v>1398171600</c:v>
                </c:pt>
                <c:pt idx="37693">
                  <c:v>1398175200</c:v>
                </c:pt>
                <c:pt idx="37694">
                  <c:v>1398178800</c:v>
                </c:pt>
                <c:pt idx="37695">
                  <c:v>1398182400</c:v>
                </c:pt>
                <c:pt idx="37696">
                  <c:v>1398186000</c:v>
                </c:pt>
                <c:pt idx="37697">
                  <c:v>1398189600</c:v>
                </c:pt>
                <c:pt idx="37698">
                  <c:v>1398193200</c:v>
                </c:pt>
                <c:pt idx="37699">
                  <c:v>1398196800</c:v>
                </c:pt>
                <c:pt idx="37700">
                  <c:v>1398200400</c:v>
                </c:pt>
                <c:pt idx="37701">
                  <c:v>1398204000</c:v>
                </c:pt>
                <c:pt idx="37702">
                  <c:v>1398207600</c:v>
                </c:pt>
                <c:pt idx="37703">
                  <c:v>1398211200</c:v>
                </c:pt>
                <c:pt idx="37704">
                  <c:v>1398214800</c:v>
                </c:pt>
                <c:pt idx="37705">
                  <c:v>1398218400</c:v>
                </c:pt>
                <c:pt idx="37706">
                  <c:v>1398222000</c:v>
                </c:pt>
                <c:pt idx="37707">
                  <c:v>1398225600</c:v>
                </c:pt>
                <c:pt idx="37708">
                  <c:v>1398229200</c:v>
                </c:pt>
                <c:pt idx="37709">
                  <c:v>1398232800</c:v>
                </c:pt>
                <c:pt idx="37710">
                  <c:v>1398236400</c:v>
                </c:pt>
                <c:pt idx="37711">
                  <c:v>1398240000</c:v>
                </c:pt>
                <c:pt idx="37712">
                  <c:v>1398243600</c:v>
                </c:pt>
                <c:pt idx="37713">
                  <c:v>1398247200</c:v>
                </c:pt>
                <c:pt idx="37714">
                  <c:v>1398250800</c:v>
                </c:pt>
                <c:pt idx="37715">
                  <c:v>1398254400</c:v>
                </c:pt>
                <c:pt idx="37716">
                  <c:v>1398258000</c:v>
                </c:pt>
                <c:pt idx="37717">
                  <c:v>1398261600</c:v>
                </c:pt>
                <c:pt idx="37718">
                  <c:v>1398265200</c:v>
                </c:pt>
                <c:pt idx="37719">
                  <c:v>1398268800</c:v>
                </c:pt>
                <c:pt idx="37720">
                  <c:v>1398272400</c:v>
                </c:pt>
                <c:pt idx="37721">
                  <c:v>1398276000</c:v>
                </c:pt>
                <c:pt idx="37722">
                  <c:v>1398279600</c:v>
                </c:pt>
                <c:pt idx="37723">
                  <c:v>1398283200</c:v>
                </c:pt>
                <c:pt idx="37724">
                  <c:v>1398286800</c:v>
                </c:pt>
                <c:pt idx="37725">
                  <c:v>1398290400</c:v>
                </c:pt>
                <c:pt idx="37726">
                  <c:v>1398294000</c:v>
                </c:pt>
                <c:pt idx="37727">
                  <c:v>1398297600</c:v>
                </c:pt>
                <c:pt idx="37728">
                  <c:v>1398301200</c:v>
                </c:pt>
                <c:pt idx="37729">
                  <c:v>1398304800</c:v>
                </c:pt>
                <c:pt idx="37730">
                  <c:v>1398308400</c:v>
                </c:pt>
                <c:pt idx="37731">
                  <c:v>1398312000</c:v>
                </c:pt>
                <c:pt idx="37732">
                  <c:v>1398315600</c:v>
                </c:pt>
                <c:pt idx="37733">
                  <c:v>1398319200</c:v>
                </c:pt>
                <c:pt idx="37734">
                  <c:v>1398322800</c:v>
                </c:pt>
                <c:pt idx="37735">
                  <c:v>1398326400</c:v>
                </c:pt>
                <c:pt idx="37736">
                  <c:v>1398330000</c:v>
                </c:pt>
                <c:pt idx="37737">
                  <c:v>1398333600</c:v>
                </c:pt>
                <c:pt idx="37738">
                  <c:v>1398337200</c:v>
                </c:pt>
                <c:pt idx="37739">
                  <c:v>1398340800</c:v>
                </c:pt>
                <c:pt idx="37740">
                  <c:v>1398344400</c:v>
                </c:pt>
                <c:pt idx="37741">
                  <c:v>1398348000</c:v>
                </c:pt>
                <c:pt idx="37742">
                  <c:v>1398351600</c:v>
                </c:pt>
                <c:pt idx="37743">
                  <c:v>1398355200</c:v>
                </c:pt>
                <c:pt idx="37744">
                  <c:v>1398358800</c:v>
                </c:pt>
                <c:pt idx="37745">
                  <c:v>1398362400</c:v>
                </c:pt>
                <c:pt idx="37746">
                  <c:v>1398366000</c:v>
                </c:pt>
                <c:pt idx="37747">
                  <c:v>1398369600</c:v>
                </c:pt>
                <c:pt idx="37748">
                  <c:v>1398373200</c:v>
                </c:pt>
                <c:pt idx="37749">
                  <c:v>1398376800</c:v>
                </c:pt>
                <c:pt idx="37750">
                  <c:v>1398380400</c:v>
                </c:pt>
                <c:pt idx="37751">
                  <c:v>1398384000</c:v>
                </c:pt>
                <c:pt idx="37752">
                  <c:v>1398387600</c:v>
                </c:pt>
                <c:pt idx="37753">
                  <c:v>1398391200</c:v>
                </c:pt>
                <c:pt idx="37754">
                  <c:v>1398394800</c:v>
                </c:pt>
                <c:pt idx="37755">
                  <c:v>1398398400</c:v>
                </c:pt>
                <c:pt idx="37756">
                  <c:v>1398402000</c:v>
                </c:pt>
                <c:pt idx="37757">
                  <c:v>1398405600</c:v>
                </c:pt>
                <c:pt idx="37758">
                  <c:v>1398409200</c:v>
                </c:pt>
                <c:pt idx="37759">
                  <c:v>1398412800</c:v>
                </c:pt>
                <c:pt idx="37760">
                  <c:v>1398416400</c:v>
                </c:pt>
                <c:pt idx="37761">
                  <c:v>1398420000</c:v>
                </c:pt>
                <c:pt idx="37762">
                  <c:v>1398423600</c:v>
                </c:pt>
                <c:pt idx="37763">
                  <c:v>1398427200</c:v>
                </c:pt>
                <c:pt idx="37764">
                  <c:v>1398430800</c:v>
                </c:pt>
                <c:pt idx="37765">
                  <c:v>1398434400</c:v>
                </c:pt>
                <c:pt idx="37766">
                  <c:v>1398438000</c:v>
                </c:pt>
                <c:pt idx="37767">
                  <c:v>1398441600</c:v>
                </c:pt>
                <c:pt idx="37768">
                  <c:v>1398445200</c:v>
                </c:pt>
                <c:pt idx="37769">
                  <c:v>1398448800</c:v>
                </c:pt>
                <c:pt idx="37770">
                  <c:v>1398452400</c:v>
                </c:pt>
                <c:pt idx="37771">
                  <c:v>1398456000</c:v>
                </c:pt>
                <c:pt idx="37772">
                  <c:v>1398459600</c:v>
                </c:pt>
                <c:pt idx="37773">
                  <c:v>1398463200</c:v>
                </c:pt>
                <c:pt idx="37774">
                  <c:v>1398466800</c:v>
                </c:pt>
                <c:pt idx="37775">
                  <c:v>1398470400</c:v>
                </c:pt>
                <c:pt idx="37776">
                  <c:v>1398474000</c:v>
                </c:pt>
                <c:pt idx="37777">
                  <c:v>1398477600</c:v>
                </c:pt>
                <c:pt idx="37778">
                  <c:v>1398481200</c:v>
                </c:pt>
                <c:pt idx="37779">
                  <c:v>1398484800</c:v>
                </c:pt>
                <c:pt idx="37780">
                  <c:v>1398488400</c:v>
                </c:pt>
                <c:pt idx="37781">
                  <c:v>1398492000</c:v>
                </c:pt>
                <c:pt idx="37782">
                  <c:v>1398495600</c:v>
                </c:pt>
                <c:pt idx="37783">
                  <c:v>1398499200</c:v>
                </c:pt>
                <c:pt idx="37784">
                  <c:v>1398502800</c:v>
                </c:pt>
                <c:pt idx="37785">
                  <c:v>1398506400</c:v>
                </c:pt>
                <c:pt idx="37786">
                  <c:v>1398510000</c:v>
                </c:pt>
                <c:pt idx="37787">
                  <c:v>1398513600</c:v>
                </c:pt>
                <c:pt idx="37788">
                  <c:v>1398517200</c:v>
                </c:pt>
                <c:pt idx="37789">
                  <c:v>1398520800</c:v>
                </c:pt>
                <c:pt idx="37790">
                  <c:v>1398524400</c:v>
                </c:pt>
                <c:pt idx="37791">
                  <c:v>1398528000</c:v>
                </c:pt>
                <c:pt idx="37792">
                  <c:v>1398531600</c:v>
                </c:pt>
                <c:pt idx="37793">
                  <c:v>1398535200</c:v>
                </c:pt>
                <c:pt idx="37794">
                  <c:v>1398538800</c:v>
                </c:pt>
                <c:pt idx="37795">
                  <c:v>1398542400</c:v>
                </c:pt>
                <c:pt idx="37796">
                  <c:v>1398546000</c:v>
                </c:pt>
                <c:pt idx="37797">
                  <c:v>1398549600</c:v>
                </c:pt>
                <c:pt idx="37798">
                  <c:v>1398553200</c:v>
                </c:pt>
                <c:pt idx="37799">
                  <c:v>1398556800</c:v>
                </c:pt>
                <c:pt idx="37800">
                  <c:v>1398560400</c:v>
                </c:pt>
                <c:pt idx="37801">
                  <c:v>1398564000</c:v>
                </c:pt>
                <c:pt idx="37802">
                  <c:v>1398567600</c:v>
                </c:pt>
                <c:pt idx="37803">
                  <c:v>1398571200</c:v>
                </c:pt>
                <c:pt idx="37804">
                  <c:v>1398574800</c:v>
                </c:pt>
                <c:pt idx="37805">
                  <c:v>1398578400</c:v>
                </c:pt>
                <c:pt idx="37806">
                  <c:v>1398582000</c:v>
                </c:pt>
                <c:pt idx="37807">
                  <c:v>1398585600</c:v>
                </c:pt>
                <c:pt idx="37808">
                  <c:v>1398589200</c:v>
                </c:pt>
                <c:pt idx="37809">
                  <c:v>1398592800</c:v>
                </c:pt>
                <c:pt idx="37810">
                  <c:v>1398596400</c:v>
                </c:pt>
                <c:pt idx="37811">
                  <c:v>1398600000</c:v>
                </c:pt>
                <c:pt idx="37812">
                  <c:v>1398603600</c:v>
                </c:pt>
                <c:pt idx="37813">
                  <c:v>1398607200</c:v>
                </c:pt>
                <c:pt idx="37814">
                  <c:v>1398610800</c:v>
                </c:pt>
                <c:pt idx="37815">
                  <c:v>1398614400</c:v>
                </c:pt>
                <c:pt idx="37816">
                  <c:v>1398618000</c:v>
                </c:pt>
                <c:pt idx="37817">
                  <c:v>1398621600</c:v>
                </c:pt>
                <c:pt idx="37818">
                  <c:v>1398625200</c:v>
                </c:pt>
                <c:pt idx="37819">
                  <c:v>1398628800</c:v>
                </c:pt>
                <c:pt idx="37820">
                  <c:v>1398632400</c:v>
                </c:pt>
                <c:pt idx="37821">
                  <c:v>1398636000</c:v>
                </c:pt>
                <c:pt idx="37822">
                  <c:v>1398639600</c:v>
                </c:pt>
                <c:pt idx="37823">
                  <c:v>1398643200</c:v>
                </c:pt>
                <c:pt idx="37824">
                  <c:v>1398646800</c:v>
                </c:pt>
                <c:pt idx="37825">
                  <c:v>1398650400</c:v>
                </c:pt>
                <c:pt idx="37826">
                  <c:v>1398654000</c:v>
                </c:pt>
                <c:pt idx="37827">
                  <c:v>1398657600</c:v>
                </c:pt>
                <c:pt idx="37828">
                  <c:v>1398661200</c:v>
                </c:pt>
                <c:pt idx="37829">
                  <c:v>1398664800</c:v>
                </c:pt>
                <c:pt idx="37830">
                  <c:v>1398668400</c:v>
                </c:pt>
                <c:pt idx="37831">
                  <c:v>1398672000</c:v>
                </c:pt>
                <c:pt idx="37832">
                  <c:v>1398675600</c:v>
                </c:pt>
                <c:pt idx="37833">
                  <c:v>1398679200</c:v>
                </c:pt>
                <c:pt idx="37834">
                  <c:v>1398682800</c:v>
                </c:pt>
                <c:pt idx="37835">
                  <c:v>1398686400</c:v>
                </c:pt>
                <c:pt idx="37836">
                  <c:v>1398690000</c:v>
                </c:pt>
                <c:pt idx="37837">
                  <c:v>1398693600</c:v>
                </c:pt>
                <c:pt idx="37838">
                  <c:v>1398697200</c:v>
                </c:pt>
                <c:pt idx="37839">
                  <c:v>1398700800</c:v>
                </c:pt>
                <c:pt idx="37840">
                  <c:v>1398704400</c:v>
                </c:pt>
                <c:pt idx="37841">
                  <c:v>1398708000</c:v>
                </c:pt>
                <c:pt idx="37842">
                  <c:v>1398711600</c:v>
                </c:pt>
                <c:pt idx="37843">
                  <c:v>1398715200</c:v>
                </c:pt>
                <c:pt idx="37844">
                  <c:v>1398718800</c:v>
                </c:pt>
                <c:pt idx="37845">
                  <c:v>1398722400</c:v>
                </c:pt>
                <c:pt idx="37846">
                  <c:v>1398726000</c:v>
                </c:pt>
                <c:pt idx="37847">
                  <c:v>1398729600</c:v>
                </c:pt>
                <c:pt idx="37848">
                  <c:v>1398733200</c:v>
                </c:pt>
                <c:pt idx="37849">
                  <c:v>1398736800</c:v>
                </c:pt>
                <c:pt idx="37850">
                  <c:v>1398740400</c:v>
                </c:pt>
                <c:pt idx="37851">
                  <c:v>1398744000</c:v>
                </c:pt>
                <c:pt idx="37852">
                  <c:v>1398747600</c:v>
                </c:pt>
                <c:pt idx="37853">
                  <c:v>1398751200</c:v>
                </c:pt>
                <c:pt idx="37854">
                  <c:v>1398754800</c:v>
                </c:pt>
                <c:pt idx="37855">
                  <c:v>1398758400</c:v>
                </c:pt>
                <c:pt idx="37856">
                  <c:v>1398762000</c:v>
                </c:pt>
                <c:pt idx="37857">
                  <c:v>1398765600</c:v>
                </c:pt>
                <c:pt idx="37858">
                  <c:v>1398769200</c:v>
                </c:pt>
                <c:pt idx="37859">
                  <c:v>1398772800</c:v>
                </c:pt>
                <c:pt idx="37860">
                  <c:v>1398776400</c:v>
                </c:pt>
                <c:pt idx="37861">
                  <c:v>1398780000</c:v>
                </c:pt>
                <c:pt idx="37862">
                  <c:v>1398783600</c:v>
                </c:pt>
                <c:pt idx="37863">
                  <c:v>1398787200</c:v>
                </c:pt>
                <c:pt idx="37864">
                  <c:v>1398790800</c:v>
                </c:pt>
                <c:pt idx="37865">
                  <c:v>1398794400</c:v>
                </c:pt>
                <c:pt idx="37866">
                  <c:v>1398798000</c:v>
                </c:pt>
                <c:pt idx="37867">
                  <c:v>1398801600</c:v>
                </c:pt>
                <c:pt idx="37868">
                  <c:v>1398805200</c:v>
                </c:pt>
                <c:pt idx="37869">
                  <c:v>1398808800</c:v>
                </c:pt>
                <c:pt idx="37870">
                  <c:v>1398812400</c:v>
                </c:pt>
                <c:pt idx="37871">
                  <c:v>1398816000</c:v>
                </c:pt>
                <c:pt idx="37872">
                  <c:v>1398819600</c:v>
                </c:pt>
                <c:pt idx="37873">
                  <c:v>1398823200</c:v>
                </c:pt>
                <c:pt idx="37874">
                  <c:v>1398826800</c:v>
                </c:pt>
                <c:pt idx="37875">
                  <c:v>1398830400</c:v>
                </c:pt>
                <c:pt idx="37876">
                  <c:v>1398834000</c:v>
                </c:pt>
                <c:pt idx="37877">
                  <c:v>1398837600</c:v>
                </c:pt>
                <c:pt idx="37878">
                  <c:v>1398841200</c:v>
                </c:pt>
                <c:pt idx="37879">
                  <c:v>1398844800</c:v>
                </c:pt>
                <c:pt idx="37880">
                  <c:v>1398848400</c:v>
                </c:pt>
                <c:pt idx="37881">
                  <c:v>1398852000</c:v>
                </c:pt>
                <c:pt idx="37882">
                  <c:v>1398855600</c:v>
                </c:pt>
                <c:pt idx="37883">
                  <c:v>1398859200</c:v>
                </c:pt>
                <c:pt idx="37884">
                  <c:v>1398862800</c:v>
                </c:pt>
                <c:pt idx="37885">
                  <c:v>1398866400</c:v>
                </c:pt>
                <c:pt idx="37886">
                  <c:v>1398870000</c:v>
                </c:pt>
                <c:pt idx="37887">
                  <c:v>1398873600</c:v>
                </c:pt>
                <c:pt idx="37888">
                  <c:v>1398877200</c:v>
                </c:pt>
                <c:pt idx="37889">
                  <c:v>1398880800</c:v>
                </c:pt>
                <c:pt idx="37890">
                  <c:v>1398884400</c:v>
                </c:pt>
                <c:pt idx="37891">
                  <c:v>1398888000</c:v>
                </c:pt>
                <c:pt idx="37892">
                  <c:v>1398891600</c:v>
                </c:pt>
                <c:pt idx="37893">
                  <c:v>1398895200</c:v>
                </c:pt>
                <c:pt idx="37894">
                  <c:v>1398898800</c:v>
                </c:pt>
                <c:pt idx="37895">
                  <c:v>1398902400</c:v>
                </c:pt>
                <c:pt idx="37896">
                  <c:v>1398906000</c:v>
                </c:pt>
                <c:pt idx="37897">
                  <c:v>1398909600</c:v>
                </c:pt>
                <c:pt idx="37898">
                  <c:v>1398913200</c:v>
                </c:pt>
                <c:pt idx="37899">
                  <c:v>1398916800</c:v>
                </c:pt>
                <c:pt idx="37900">
                  <c:v>1398920400</c:v>
                </c:pt>
                <c:pt idx="37901">
                  <c:v>1398924000</c:v>
                </c:pt>
                <c:pt idx="37902">
                  <c:v>1398927600</c:v>
                </c:pt>
                <c:pt idx="37903">
                  <c:v>1398931200</c:v>
                </c:pt>
                <c:pt idx="37904">
                  <c:v>1398934800</c:v>
                </c:pt>
                <c:pt idx="37905">
                  <c:v>1398938400</c:v>
                </c:pt>
                <c:pt idx="37906">
                  <c:v>1398942000</c:v>
                </c:pt>
                <c:pt idx="37907">
                  <c:v>1398945600</c:v>
                </c:pt>
                <c:pt idx="37908">
                  <c:v>1398949200</c:v>
                </c:pt>
                <c:pt idx="37909">
                  <c:v>1398952800</c:v>
                </c:pt>
                <c:pt idx="37910">
                  <c:v>1398956400</c:v>
                </c:pt>
                <c:pt idx="37911">
                  <c:v>1398960000</c:v>
                </c:pt>
                <c:pt idx="37912">
                  <c:v>1398963600</c:v>
                </c:pt>
                <c:pt idx="37913">
                  <c:v>1398967200</c:v>
                </c:pt>
                <c:pt idx="37914">
                  <c:v>1398970800</c:v>
                </c:pt>
                <c:pt idx="37915">
                  <c:v>1398974400</c:v>
                </c:pt>
                <c:pt idx="37916">
                  <c:v>1398978000</c:v>
                </c:pt>
                <c:pt idx="37917">
                  <c:v>1398981600</c:v>
                </c:pt>
                <c:pt idx="37918">
                  <c:v>1398985200</c:v>
                </c:pt>
                <c:pt idx="37919">
                  <c:v>1398988800</c:v>
                </c:pt>
                <c:pt idx="37920">
                  <c:v>1398992400</c:v>
                </c:pt>
                <c:pt idx="37921">
                  <c:v>1398996000</c:v>
                </c:pt>
                <c:pt idx="37922">
                  <c:v>1398999600</c:v>
                </c:pt>
                <c:pt idx="37923">
                  <c:v>1399003200</c:v>
                </c:pt>
                <c:pt idx="37924">
                  <c:v>1399006800</c:v>
                </c:pt>
                <c:pt idx="37925">
                  <c:v>1399010400</c:v>
                </c:pt>
                <c:pt idx="37926">
                  <c:v>1399014000</c:v>
                </c:pt>
                <c:pt idx="37927">
                  <c:v>1399017600</c:v>
                </c:pt>
                <c:pt idx="37928">
                  <c:v>1399021200</c:v>
                </c:pt>
                <c:pt idx="37929">
                  <c:v>1399024800</c:v>
                </c:pt>
                <c:pt idx="37930">
                  <c:v>1399028400</c:v>
                </c:pt>
                <c:pt idx="37931">
                  <c:v>1399032000</c:v>
                </c:pt>
                <c:pt idx="37932">
                  <c:v>1399035600</c:v>
                </c:pt>
                <c:pt idx="37933">
                  <c:v>1399039200</c:v>
                </c:pt>
                <c:pt idx="37934">
                  <c:v>1399042800</c:v>
                </c:pt>
                <c:pt idx="37935">
                  <c:v>1399046400</c:v>
                </c:pt>
                <c:pt idx="37936">
                  <c:v>1399050000</c:v>
                </c:pt>
                <c:pt idx="37937">
                  <c:v>1399053600</c:v>
                </c:pt>
                <c:pt idx="37938">
                  <c:v>1399057200</c:v>
                </c:pt>
                <c:pt idx="37939">
                  <c:v>1399060800</c:v>
                </c:pt>
                <c:pt idx="37940">
                  <c:v>1399064400</c:v>
                </c:pt>
                <c:pt idx="37941">
                  <c:v>1399068000</c:v>
                </c:pt>
                <c:pt idx="37942">
                  <c:v>1399071600</c:v>
                </c:pt>
                <c:pt idx="37943">
                  <c:v>1399075200</c:v>
                </c:pt>
                <c:pt idx="37944">
                  <c:v>1399078800</c:v>
                </c:pt>
                <c:pt idx="37945">
                  <c:v>1399082400</c:v>
                </c:pt>
                <c:pt idx="37946">
                  <c:v>1399086000</c:v>
                </c:pt>
                <c:pt idx="37947">
                  <c:v>1399089600</c:v>
                </c:pt>
                <c:pt idx="37948">
                  <c:v>1399093200</c:v>
                </c:pt>
                <c:pt idx="37949">
                  <c:v>1399096800</c:v>
                </c:pt>
                <c:pt idx="37950">
                  <c:v>1399100400</c:v>
                </c:pt>
                <c:pt idx="37951">
                  <c:v>1399104000</c:v>
                </c:pt>
                <c:pt idx="37952">
                  <c:v>1399107600</c:v>
                </c:pt>
                <c:pt idx="37953">
                  <c:v>1399111200</c:v>
                </c:pt>
                <c:pt idx="37954">
                  <c:v>1399114800</c:v>
                </c:pt>
                <c:pt idx="37955">
                  <c:v>1399118400</c:v>
                </c:pt>
                <c:pt idx="37956">
                  <c:v>1399122000</c:v>
                </c:pt>
                <c:pt idx="37957">
                  <c:v>1399125600</c:v>
                </c:pt>
                <c:pt idx="37958">
                  <c:v>1399129200</c:v>
                </c:pt>
                <c:pt idx="37959">
                  <c:v>1399132800</c:v>
                </c:pt>
                <c:pt idx="37960">
                  <c:v>1399136400</c:v>
                </c:pt>
                <c:pt idx="37961">
                  <c:v>1399140000</c:v>
                </c:pt>
                <c:pt idx="37962">
                  <c:v>1399143600</c:v>
                </c:pt>
                <c:pt idx="37963">
                  <c:v>1399147200</c:v>
                </c:pt>
                <c:pt idx="37964">
                  <c:v>1399150800</c:v>
                </c:pt>
                <c:pt idx="37965">
                  <c:v>1399154400</c:v>
                </c:pt>
                <c:pt idx="37966">
                  <c:v>1399158000</c:v>
                </c:pt>
                <c:pt idx="37967">
                  <c:v>1399161600</c:v>
                </c:pt>
                <c:pt idx="37968">
                  <c:v>1399165200</c:v>
                </c:pt>
                <c:pt idx="37969">
                  <c:v>1399168800</c:v>
                </c:pt>
                <c:pt idx="37970">
                  <c:v>1399172400</c:v>
                </c:pt>
                <c:pt idx="37971">
                  <c:v>1399176000</c:v>
                </c:pt>
                <c:pt idx="37972">
                  <c:v>1399179600</c:v>
                </c:pt>
                <c:pt idx="37973">
                  <c:v>1399183200</c:v>
                </c:pt>
                <c:pt idx="37974">
                  <c:v>1399186800</c:v>
                </c:pt>
                <c:pt idx="37975">
                  <c:v>1399190400</c:v>
                </c:pt>
                <c:pt idx="37976">
                  <c:v>1399194000</c:v>
                </c:pt>
                <c:pt idx="37977">
                  <c:v>1399197600</c:v>
                </c:pt>
                <c:pt idx="37978">
                  <c:v>1399201200</c:v>
                </c:pt>
                <c:pt idx="37979">
                  <c:v>1399204800</c:v>
                </c:pt>
                <c:pt idx="37980">
                  <c:v>1399208400</c:v>
                </c:pt>
                <c:pt idx="37981">
                  <c:v>1399212000</c:v>
                </c:pt>
                <c:pt idx="37982">
                  <c:v>1399215600</c:v>
                </c:pt>
                <c:pt idx="37983">
                  <c:v>1399219200</c:v>
                </c:pt>
                <c:pt idx="37984">
                  <c:v>1399222800</c:v>
                </c:pt>
                <c:pt idx="37985">
                  <c:v>1399226400</c:v>
                </c:pt>
                <c:pt idx="37986">
                  <c:v>1399230000</c:v>
                </c:pt>
                <c:pt idx="37987">
                  <c:v>1399233600</c:v>
                </c:pt>
                <c:pt idx="37988">
                  <c:v>1399237200</c:v>
                </c:pt>
                <c:pt idx="37989">
                  <c:v>1399240800</c:v>
                </c:pt>
                <c:pt idx="37990">
                  <c:v>1399244400</c:v>
                </c:pt>
                <c:pt idx="37991">
                  <c:v>1399248000</c:v>
                </c:pt>
                <c:pt idx="37992">
                  <c:v>1399251600</c:v>
                </c:pt>
                <c:pt idx="37993">
                  <c:v>1399255200</c:v>
                </c:pt>
                <c:pt idx="37994">
                  <c:v>1399258800</c:v>
                </c:pt>
                <c:pt idx="37995">
                  <c:v>1399262400</c:v>
                </c:pt>
                <c:pt idx="37996">
                  <c:v>1399266000</c:v>
                </c:pt>
                <c:pt idx="37997">
                  <c:v>1399269600</c:v>
                </c:pt>
                <c:pt idx="37998">
                  <c:v>1399273200</c:v>
                </c:pt>
                <c:pt idx="37999">
                  <c:v>1399276800</c:v>
                </c:pt>
                <c:pt idx="38000">
                  <c:v>1399280400</c:v>
                </c:pt>
                <c:pt idx="38001">
                  <c:v>1399284000</c:v>
                </c:pt>
                <c:pt idx="38002">
                  <c:v>1399287600</c:v>
                </c:pt>
                <c:pt idx="38003">
                  <c:v>1399291200</c:v>
                </c:pt>
                <c:pt idx="38004">
                  <c:v>1399294800</c:v>
                </c:pt>
                <c:pt idx="38005">
                  <c:v>1399298400</c:v>
                </c:pt>
                <c:pt idx="38006">
                  <c:v>1399302000</c:v>
                </c:pt>
                <c:pt idx="38007">
                  <c:v>1399305600</c:v>
                </c:pt>
                <c:pt idx="38008">
                  <c:v>1399309200</c:v>
                </c:pt>
                <c:pt idx="38009">
                  <c:v>1399312800</c:v>
                </c:pt>
                <c:pt idx="38010">
                  <c:v>1399316400</c:v>
                </c:pt>
                <c:pt idx="38011">
                  <c:v>1399320000</c:v>
                </c:pt>
                <c:pt idx="38012">
                  <c:v>1399323600</c:v>
                </c:pt>
                <c:pt idx="38013">
                  <c:v>1399327200</c:v>
                </c:pt>
                <c:pt idx="38014">
                  <c:v>1399330800</c:v>
                </c:pt>
                <c:pt idx="38015">
                  <c:v>1399334400</c:v>
                </c:pt>
                <c:pt idx="38016">
                  <c:v>1399338000</c:v>
                </c:pt>
                <c:pt idx="38017">
                  <c:v>1399341600</c:v>
                </c:pt>
                <c:pt idx="38018">
                  <c:v>1399345200</c:v>
                </c:pt>
                <c:pt idx="38019">
                  <c:v>1399348800</c:v>
                </c:pt>
                <c:pt idx="38020">
                  <c:v>1399352400</c:v>
                </c:pt>
                <c:pt idx="38021">
                  <c:v>1399356000</c:v>
                </c:pt>
                <c:pt idx="38022">
                  <c:v>1399359600</c:v>
                </c:pt>
                <c:pt idx="38023">
                  <c:v>1399363200</c:v>
                </c:pt>
                <c:pt idx="38024">
                  <c:v>1399366800</c:v>
                </c:pt>
                <c:pt idx="38025">
                  <c:v>1399370400</c:v>
                </c:pt>
                <c:pt idx="38026">
                  <c:v>1399374000</c:v>
                </c:pt>
                <c:pt idx="38027">
                  <c:v>1399377600</c:v>
                </c:pt>
                <c:pt idx="38028">
                  <c:v>1399381200</c:v>
                </c:pt>
                <c:pt idx="38029">
                  <c:v>1399384800</c:v>
                </c:pt>
                <c:pt idx="38030">
                  <c:v>1399388400</c:v>
                </c:pt>
                <c:pt idx="38031">
                  <c:v>1399392000</c:v>
                </c:pt>
                <c:pt idx="38032">
                  <c:v>1399395600</c:v>
                </c:pt>
                <c:pt idx="38033">
                  <c:v>1399399200</c:v>
                </c:pt>
                <c:pt idx="38034">
                  <c:v>1399402800</c:v>
                </c:pt>
                <c:pt idx="38035">
                  <c:v>1399406400</c:v>
                </c:pt>
                <c:pt idx="38036">
                  <c:v>1399410000</c:v>
                </c:pt>
                <c:pt idx="38037">
                  <c:v>1399413600</c:v>
                </c:pt>
                <c:pt idx="38038">
                  <c:v>1399417200</c:v>
                </c:pt>
                <c:pt idx="38039">
                  <c:v>1399420800</c:v>
                </c:pt>
                <c:pt idx="38040">
                  <c:v>1399424400</c:v>
                </c:pt>
                <c:pt idx="38041">
                  <c:v>1399428000</c:v>
                </c:pt>
                <c:pt idx="38042">
                  <c:v>1399431600</c:v>
                </c:pt>
                <c:pt idx="38043">
                  <c:v>1399435200</c:v>
                </c:pt>
                <c:pt idx="38044">
                  <c:v>1399438800</c:v>
                </c:pt>
                <c:pt idx="38045">
                  <c:v>1399442400</c:v>
                </c:pt>
                <c:pt idx="38046">
                  <c:v>1399446000</c:v>
                </c:pt>
                <c:pt idx="38047">
                  <c:v>1399449600</c:v>
                </c:pt>
                <c:pt idx="38048">
                  <c:v>1399453200</c:v>
                </c:pt>
                <c:pt idx="38049">
                  <c:v>1399456800</c:v>
                </c:pt>
                <c:pt idx="38050">
                  <c:v>1399460400</c:v>
                </c:pt>
                <c:pt idx="38051">
                  <c:v>1399464000</c:v>
                </c:pt>
                <c:pt idx="38052">
                  <c:v>1399467600</c:v>
                </c:pt>
                <c:pt idx="38053">
                  <c:v>1399471200</c:v>
                </c:pt>
                <c:pt idx="38054">
                  <c:v>1399474800</c:v>
                </c:pt>
                <c:pt idx="38055">
                  <c:v>1399478400</c:v>
                </c:pt>
                <c:pt idx="38056">
                  <c:v>1399482000</c:v>
                </c:pt>
                <c:pt idx="38057">
                  <c:v>1399485600</c:v>
                </c:pt>
                <c:pt idx="38058">
                  <c:v>1399489200</c:v>
                </c:pt>
                <c:pt idx="38059">
                  <c:v>1399492800</c:v>
                </c:pt>
                <c:pt idx="38060">
                  <c:v>1399496400</c:v>
                </c:pt>
                <c:pt idx="38061">
                  <c:v>1399500000</c:v>
                </c:pt>
                <c:pt idx="38062">
                  <c:v>1399503600</c:v>
                </c:pt>
                <c:pt idx="38063">
                  <c:v>1399507200</c:v>
                </c:pt>
                <c:pt idx="38064">
                  <c:v>1399510800</c:v>
                </c:pt>
                <c:pt idx="38065">
                  <c:v>1399514400</c:v>
                </c:pt>
                <c:pt idx="38066">
                  <c:v>1399518000</c:v>
                </c:pt>
                <c:pt idx="38067">
                  <c:v>1399521600</c:v>
                </c:pt>
                <c:pt idx="38068">
                  <c:v>1399525200</c:v>
                </c:pt>
                <c:pt idx="38069">
                  <c:v>1399528800</c:v>
                </c:pt>
                <c:pt idx="38070">
                  <c:v>1399532400</c:v>
                </c:pt>
                <c:pt idx="38071">
                  <c:v>1399536000</c:v>
                </c:pt>
                <c:pt idx="38072">
                  <c:v>1399539600</c:v>
                </c:pt>
                <c:pt idx="38073">
                  <c:v>1399543200</c:v>
                </c:pt>
                <c:pt idx="38074">
                  <c:v>1399546800</c:v>
                </c:pt>
                <c:pt idx="38075">
                  <c:v>1399550400</c:v>
                </c:pt>
                <c:pt idx="38076">
                  <c:v>1399554000</c:v>
                </c:pt>
                <c:pt idx="38077">
                  <c:v>1399557600</c:v>
                </c:pt>
                <c:pt idx="38078">
                  <c:v>1399561200</c:v>
                </c:pt>
                <c:pt idx="38079">
                  <c:v>1399564800</c:v>
                </c:pt>
                <c:pt idx="38080">
                  <c:v>1399568400</c:v>
                </c:pt>
                <c:pt idx="38081">
                  <c:v>1399572000</c:v>
                </c:pt>
                <c:pt idx="38082">
                  <c:v>1399575600</c:v>
                </c:pt>
                <c:pt idx="38083">
                  <c:v>1399579200</c:v>
                </c:pt>
                <c:pt idx="38084">
                  <c:v>1399582800</c:v>
                </c:pt>
                <c:pt idx="38085">
                  <c:v>1399586400</c:v>
                </c:pt>
                <c:pt idx="38086">
                  <c:v>1399590000</c:v>
                </c:pt>
                <c:pt idx="38087">
                  <c:v>1399593600</c:v>
                </c:pt>
                <c:pt idx="38088">
                  <c:v>1399597200</c:v>
                </c:pt>
                <c:pt idx="38089">
                  <c:v>1399600800</c:v>
                </c:pt>
                <c:pt idx="38090">
                  <c:v>1399604400</c:v>
                </c:pt>
                <c:pt idx="38091">
                  <c:v>1399608000</c:v>
                </c:pt>
                <c:pt idx="38092">
                  <c:v>1399611600</c:v>
                </c:pt>
                <c:pt idx="38093">
                  <c:v>1399615200</c:v>
                </c:pt>
                <c:pt idx="38094">
                  <c:v>1399618800</c:v>
                </c:pt>
                <c:pt idx="38095">
                  <c:v>1399622400</c:v>
                </c:pt>
                <c:pt idx="38096">
                  <c:v>1399626000</c:v>
                </c:pt>
                <c:pt idx="38097">
                  <c:v>1399629600</c:v>
                </c:pt>
                <c:pt idx="38098">
                  <c:v>1399633200</c:v>
                </c:pt>
                <c:pt idx="38099">
                  <c:v>1399636800</c:v>
                </c:pt>
                <c:pt idx="38100">
                  <c:v>1399640400</c:v>
                </c:pt>
                <c:pt idx="38101">
                  <c:v>1399644000</c:v>
                </c:pt>
                <c:pt idx="38102">
                  <c:v>1399647600</c:v>
                </c:pt>
                <c:pt idx="38103">
                  <c:v>1399651200</c:v>
                </c:pt>
                <c:pt idx="38104">
                  <c:v>1399654800</c:v>
                </c:pt>
                <c:pt idx="38105">
                  <c:v>1399658400</c:v>
                </c:pt>
                <c:pt idx="38106">
                  <c:v>1399662000</c:v>
                </c:pt>
                <c:pt idx="38107">
                  <c:v>1399665600</c:v>
                </c:pt>
                <c:pt idx="38108">
                  <c:v>1399669200</c:v>
                </c:pt>
                <c:pt idx="38109">
                  <c:v>1399672800</c:v>
                </c:pt>
                <c:pt idx="38110">
                  <c:v>1399676400</c:v>
                </c:pt>
                <c:pt idx="38111">
                  <c:v>1399680000</c:v>
                </c:pt>
                <c:pt idx="38112">
                  <c:v>1399683600</c:v>
                </c:pt>
                <c:pt idx="38113">
                  <c:v>1399687200</c:v>
                </c:pt>
                <c:pt idx="38114">
                  <c:v>1399690800</c:v>
                </c:pt>
                <c:pt idx="38115">
                  <c:v>1399694400</c:v>
                </c:pt>
                <c:pt idx="38116">
                  <c:v>1399698000</c:v>
                </c:pt>
                <c:pt idx="38117">
                  <c:v>1399701600</c:v>
                </c:pt>
                <c:pt idx="38118">
                  <c:v>1399705200</c:v>
                </c:pt>
                <c:pt idx="38119">
                  <c:v>1399708800</c:v>
                </c:pt>
                <c:pt idx="38120">
                  <c:v>1399712400</c:v>
                </c:pt>
                <c:pt idx="38121">
                  <c:v>1399716000</c:v>
                </c:pt>
                <c:pt idx="38122">
                  <c:v>1399719600</c:v>
                </c:pt>
                <c:pt idx="38123">
                  <c:v>1399723200</c:v>
                </c:pt>
                <c:pt idx="38124">
                  <c:v>1399726800</c:v>
                </c:pt>
                <c:pt idx="38125">
                  <c:v>1399730400</c:v>
                </c:pt>
                <c:pt idx="38126">
                  <c:v>1399734000</c:v>
                </c:pt>
                <c:pt idx="38127">
                  <c:v>1399737600</c:v>
                </c:pt>
                <c:pt idx="38128">
                  <c:v>1399741200</c:v>
                </c:pt>
                <c:pt idx="38129">
                  <c:v>1399744800</c:v>
                </c:pt>
                <c:pt idx="38130">
                  <c:v>1399748400</c:v>
                </c:pt>
                <c:pt idx="38131">
                  <c:v>1399752000</c:v>
                </c:pt>
                <c:pt idx="38132">
                  <c:v>1399755600</c:v>
                </c:pt>
                <c:pt idx="38133">
                  <c:v>1399759200</c:v>
                </c:pt>
                <c:pt idx="38134">
                  <c:v>1399762800</c:v>
                </c:pt>
                <c:pt idx="38135">
                  <c:v>1399766400</c:v>
                </c:pt>
                <c:pt idx="38136">
                  <c:v>1399770000</c:v>
                </c:pt>
                <c:pt idx="38137">
                  <c:v>1399773600</c:v>
                </c:pt>
                <c:pt idx="38138">
                  <c:v>1399777200</c:v>
                </c:pt>
                <c:pt idx="38139">
                  <c:v>1399780800</c:v>
                </c:pt>
                <c:pt idx="38140">
                  <c:v>1399784400</c:v>
                </c:pt>
                <c:pt idx="38141">
                  <c:v>1399788000</c:v>
                </c:pt>
                <c:pt idx="38142">
                  <c:v>1399791600</c:v>
                </c:pt>
                <c:pt idx="38143">
                  <c:v>1399795200</c:v>
                </c:pt>
                <c:pt idx="38144">
                  <c:v>1399798800</c:v>
                </c:pt>
                <c:pt idx="38145">
                  <c:v>1399802400</c:v>
                </c:pt>
                <c:pt idx="38146">
                  <c:v>1399806000</c:v>
                </c:pt>
                <c:pt idx="38147">
                  <c:v>1399809600</c:v>
                </c:pt>
                <c:pt idx="38148">
                  <c:v>1399813200</c:v>
                </c:pt>
                <c:pt idx="38149">
                  <c:v>1399816800</c:v>
                </c:pt>
                <c:pt idx="38150">
                  <c:v>1399820400</c:v>
                </c:pt>
                <c:pt idx="38151">
                  <c:v>1399824000</c:v>
                </c:pt>
                <c:pt idx="38152">
                  <c:v>1399827600</c:v>
                </c:pt>
                <c:pt idx="38153">
                  <c:v>1399831200</c:v>
                </c:pt>
                <c:pt idx="38154">
                  <c:v>1399834800</c:v>
                </c:pt>
                <c:pt idx="38155">
                  <c:v>1399838400</c:v>
                </c:pt>
                <c:pt idx="38156">
                  <c:v>1399842000</c:v>
                </c:pt>
                <c:pt idx="38157">
                  <c:v>1399845600</c:v>
                </c:pt>
                <c:pt idx="38158">
                  <c:v>1399849200</c:v>
                </c:pt>
                <c:pt idx="38159">
                  <c:v>1399852800</c:v>
                </c:pt>
                <c:pt idx="38160">
                  <c:v>1399856400</c:v>
                </c:pt>
                <c:pt idx="38161">
                  <c:v>1399860000</c:v>
                </c:pt>
                <c:pt idx="38162">
                  <c:v>1399863600</c:v>
                </c:pt>
                <c:pt idx="38163">
                  <c:v>1399867200</c:v>
                </c:pt>
                <c:pt idx="38164">
                  <c:v>1399870800</c:v>
                </c:pt>
                <c:pt idx="38165">
                  <c:v>1399874400</c:v>
                </c:pt>
                <c:pt idx="38166">
                  <c:v>1399878000</c:v>
                </c:pt>
                <c:pt idx="38167">
                  <c:v>1399881600</c:v>
                </c:pt>
                <c:pt idx="38168">
                  <c:v>1399885200</c:v>
                </c:pt>
                <c:pt idx="38169">
                  <c:v>1399888800</c:v>
                </c:pt>
                <c:pt idx="38170">
                  <c:v>1399892400</c:v>
                </c:pt>
                <c:pt idx="38171">
                  <c:v>1399896000</c:v>
                </c:pt>
                <c:pt idx="38172">
                  <c:v>1399899600</c:v>
                </c:pt>
                <c:pt idx="38173">
                  <c:v>1399903200</c:v>
                </c:pt>
                <c:pt idx="38174">
                  <c:v>1399906800</c:v>
                </c:pt>
                <c:pt idx="38175">
                  <c:v>1399910400</c:v>
                </c:pt>
                <c:pt idx="38176">
                  <c:v>1399914000</c:v>
                </c:pt>
                <c:pt idx="38177">
                  <c:v>1399917600</c:v>
                </c:pt>
                <c:pt idx="38178">
                  <c:v>1399921200</c:v>
                </c:pt>
                <c:pt idx="38179">
                  <c:v>1399924800</c:v>
                </c:pt>
                <c:pt idx="38180">
                  <c:v>1399928400</c:v>
                </c:pt>
                <c:pt idx="38181">
                  <c:v>1399932000</c:v>
                </c:pt>
                <c:pt idx="38182">
                  <c:v>1399935600</c:v>
                </c:pt>
                <c:pt idx="38183">
                  <c:v>1399939200</c:v>
                </c:pt>
                <c:pt idx="38184">
                  <c:v>1399942800</c:v>
                </c:pt>
                <c:pt idx="38185">
                  <c:v>1399946400</c:v>
                </c:pt>
                <c:pt idx="38186">
                  <c:v>1399950000</c:v>
                </c:pt>
                <c:pt idx="38187">
                  <c:v>1399953600</c:v>
                </c:pt>
                <c:pt idx="38188">
                  <c:v>1399957200</c:v>
                </c:pt>
                <c:pt idx="38189">
                  <c:v>1399960800</c:v>
                </c:pt>
                <c:pt idx="38190">
                  <c:v>1399964400</c:v>
                </c:pt>
                <c:pt idx="38191">
                  <c:v>1399968000</c:v>
                </c:pt>
                <c:pt idx="38192">
                  <c:v>1399971600</c:v>
                </c:pt>
                <c:pt idx="38193">
                  <c:v>1399975200</c:v>
                </c:pt>
                <c:pt idx="38194">
                  <c:v>1399978800</c:v>
                </c:pt>
                <c:pt idx="38195">
                  <c:v>1399982400</c:v>
                </c:pt>
                <c:pt idx="38196">
                  <c:v>1399986000</c:v>
                </c:pt>
                <c:pt idx="38197">
                  <c:v>1399989600</c:v>
                </c:pt>
                <c:pt idx="38198">
                  <c:v>1399993200</c:v>
                </c:pt>
                <c:pt idx="38199">
                  <c:v>1399996800</c:v>
                </c:pt>
                <c:pt idx="38200">
                  <c:v>1400000400</c:v>
                </c:pt>
                <c:pt idx="38201">
                  <c:v>1400004000</c:v>
                </c:pt>
                <c:pt idx="38202">
                  <c:v>1400007600</c:v>
                </c:pt>
                <c:pt idx="38203">
                  <c:v>1400011200</c:v>
                </c:pt>
                <c:pt idx="38204">
                  <c:v>1400014800</c:v>
                </c:pt>
                <c:pt idx="38205">
                  <c:v>1400018400</c:v>
                </c:pt>
                <c:pt idx="38206">
                  <c:v>1400022000</c:v>
                </c:pt>
                <c:pt idx="38207">
                  <c:v>1400025600</c:v>
                </c:pt>
                <c:pt idx="38208">
                  <c:v>1400029200</c:v>
                </c:pt>
                <c:pt idx="38209">
                  <c:v>1400032800</c:v>
                </c:pt>
                <c:pt idx="38210">
                  <c:v>1400036400</c:v>
                </c:pt>
                <c:pt idx="38211">
                  <c:v>1400040000</c:v>
                </c:pt>
                <c:pt idx="38212">
                  <c:v>1400043600</c:v>
                </c:pt>
                <c:pt idx="38213">
                  <c:v>1400047200</c:v>
                </c:pt>
                <c:pt idx="38214">
                  <c:v>1400050800</c:v>
                </c:pt>
                <c:pt idx="38215">
                  <c:v>1400054400</c:v>
                </c:pt>
                <c:pt idx="38216">
                  <c:v>1400058000</c:v>
                </c:pt>
                <c:pt idx="38217">
                  <c:v>1400061600</c:v>
                </c:pt>
                <c:pt idx="38218">
                  <c:v>1400065200</c:v>
                </c:pt>
                <c:pt idx="38219">
                  <c:v>1400068800</c:v>
                </c:pt>
                <c:pt idx="38220">
                  <c:v>1400072400</c:v>
                </c:pt>
                <c:pt idx="38221">
                  <c:v>1400076000</c:v>
                </c:pt>
                <c:pt idx="38222">
                  <c:v>1400079600</c:v>
                </c:pt>
                <c:pt idx="38223">
                  <c:v>1400083200</c:v>
                </c:pt>
                <c:pt idx="38224">
                  <c:v>1400086800</c:v>
                </c:pt>
                <c:pt idx="38225">
                  <c:v>1400090400</c:v>
                </c:pt>
                <c:pt idx="38226">
                  <c:v>1400094000</c:v>
                </c:pt>
                <c:pt idx="38227">
                  <c:v>1400097600</c:v>
                </c:pt>
                <c:pt idx="38228">
                  <c:v>1400101200</c:v>
                </c:pt>
                <c:pt idx="38229">
                  <c:v>1400104800</c:v>
                </c:pt>
                <c:pt idx="38230">
                  <c:v>1400108400</c:v>
                </c:pt>
                <c:pt idx="38231">
                  <c:v>1400112000</c:v>
                </c:pt>
                <c:pt idx="38232">
                  <c:v>1400115600</c:v>
                </c:pt>
                <c:pt idx="38233">
                  <c:v>1400119200</c:v>
                </c:pt>
                <c:pt idx="38234">
                  <c:v>1400122800</c:v>
                </c:pt>
                <c:pt idx="38235">
                  <c:v>1400126400</c:v>
                </c:pt>
                <c:pt idx="38236">
                  <c:v>1400130000</c:v>
                </c:pt>
                <c:pt idx="38237">
                  <c:v>1400133600</c:v>
                </c:pt>
                <c:pt idx="38238">
                  <c:v>1400137200</c:v>
                </c:pt>
                <c:pt idx="38239">
                  <c:v>1400140800</c:v>
                </c:pt>
                <c:pt idx="38240">
                  <c:v>1400144400</c:v>
                </c:pt>
                <c:pt idx="38241">
                  <c:v>1400148000</c:v>
                </c:pt>
                <c:pt idx="38242">
                  <c:v>1400151600</c:v>
                </c:pt>
                <c:pt idx="38243">
                  <c:v>1400155200</c:v>
                </c:pt>
                <c:pt idx="38244">
                  <c:v>1400158800</c:v>
                </c:pt>
                <c:pt idx="38245">
                  <c:v>1400162400</c:v>
                </c:pt>
                <c:pt idx="38246">
                  <c:v>1400166000</c:v>
                </c:pt>
                <c:pt idx="38247">
                  <c:v>1400169600</c:v>
                </c:pt>
                <c:pt idx="38248">
                  <c:v>1400173200</c:v>
                </c:pt>
                <c:pt idx="38249">
                  <c:v>1400176800</c:v>
                </c:pt>
                <c:pt idx="38250">
                  <c:v>1400180400</c:v>
                </c:pt>
                <c:pt idx="38251">
                  <c:v>1400184000</c:v>
                </c:pt>
                <c:pt idx="38252">
                  <c:v>1400187600</c:v>
                </c:pt>
                <c:pt idx="38253">
                  <c:v>1400191200</c:v>
                </c:pt>
                <c:pt idx="38254">
                  <c:v>1400194800</c:v>
                </c:pt>
                <c:pt idx="38255">
                  <c:v>1400198400</c:v>
                </c:pt>
                <c:pt idx="38256">
                  <c:v>1400202000</c:v>
                </c:pt>
                <c:pt idx="38257">
                  <c:v>1400205600</c:v>
                </c:pt>
                <c:pt idx="38258">
                  <c:v>1400209200</c:v>
                </c:pt>
                <c:pt idx="38259">
                  <c:v>1400212800</c:v>
                </c:pt>
                <c:pt idx="38260">
                  <c:v>1400216400</c:v>
                </c:pt>
                <c:pt idx="38261">
                  <c:v>1400220000</c:v>
                </c:pt>
                <c:pt idx="38262">
                  <c:v>1400223600</c:v>
                </c:pt>
                <c:pt idx="38263">
                  <c:v>1400227200</c:v>
                </c:pt>
                <c:pt idx="38264">
                  <c:v>1400230800</c:v>
                </c:pt>
                <c:pt idx="38265">
                  <c:v>1400234400</c:v>
                </c:pt>
                <c:pt idx="38266">
                  <c:v>1400238000</c:v>
                </c:pt>
                <c:pt idx="38267">
                  <c:v>1400241600</c:v>
                </c:pt>
                <c:pt idx="38268">
                  <c:v>1400245200</c:v>
                </c:pt>
                <c:pt idx="38269">
                  <c:v>1400248800</c:v>
                </c:pt>
                <c:pt idx="38270">
                  <c:v>1400252400</c:v>
                </c:pt>
                <c:pt idx="38271">
                  <c:v>1400256000</c:v>
                </c:pt>
                <c:pt idx="38272">
                  <c:v>1400259600</c:v>
                </c:pt>
                <c:pt idx="38273">
                  <c:v>1400263200</c:v>
                </c:pt>
                <c:pt idx="38274">
                  <c:v>1400266800</c:v>
                </c:pt>
                <c:pt idx="38275">
                  <c:v>1400270400</c:v>
                </c:pt>
                <c:pt idx="38276">
                  <c:v>1400274000</c:v>
                </c:pt>
                <c:pt idx="38277">
                  <c:v>1400277600</c:v>
                </c:pt>
                <c:pt idx="38278">
                  <c:v>1400281200</c:v>
                </c:pt>
                <c:pt idx="38279">
                  <c:v>1400284800</c:v>
                </c:pt>
                <c:pt idx="38280">
                  <c:v>1400288400</c:v>
                </c:pt>
                <c:pt idx="38281">
                  <c:v>1400292000</c:v>
                </c:pt>
                <c:pt idx="38282">
                  <c:v>1400295600</c:v>
                </c:pt>
                <c:pt idx="38283">
                  <c:v>1400299200</c:v>
                </c:pt>
                <c:pt idx="38284">
                  <c:v>1400302800</c:v>
                </c:pt>
                <c:pt idx="38285">
                  <c:v>1400306400</c:v>
                </c:pt>
                <c:pt idx="38286">
                  <c:v>1400310000</c:v>
                </c:pt>
                <c:pt idx="38287">
                  <c:v>1400313600</c:v>
                </c:pt>
                <c:pt idx="38288">
                  <c:v>1400317200</c:v>
                </c:pt>
                <c:pt idx="38289">
                  <c:v>1400320800</c:v>
                </c:pt>
                <c:pt idx="38290">
                  <c:v>1400324400</c:v>
                </c:pt>
                <c:pt idx="38291">
                  <c:v>1400328000</c:v>
                </c:pt>
                <c:pt idx="38292">
                  <c:v>1400331600</c:v>
                </c:pt>
                <c:pt idx="38293">
                  <c:v>1400335200</c:v>
                </c:pt>
                <c:pt idx="38294">
                  <c:v>1400338800</c:v>
                </c:pt>
                <c:pt idx="38295">
                  <c:v>1400342400</c:v>
                </c:pt>
                <c:pt idx="38296">
                  <c:v>1400346000</c:v>
                </c:pt>
                <c:pt idx="38297">
                  <c:v>1400349600</c:v>
                </c:pt>
                <c:pt idx="38298">
                  <c:v>1400353200</c:v>
                </c:pt>
                <c:pt idx="38299">
                  <c:v>1400356800</c:v>
                </c:pt>
                <c:pt idx="38300">
                  <c:v>1400360400</c:v>
                </c:pt>
                <c:pt idx="38301">
                  <c:v>1400364000</c:v>
                </c:pt>
                <c:pt idx="38302">
                  <c:v>1400367600</c:v>
                </c:pt>
                <c:pt idx="38303">
                  <c:v>1400371200</c:v>
                </c:pt>
                <c:pt idx="38304">
                  <c:v>1400374800</c:v>
                </c:pt>
                <c:pt idx="38305">
                  <c:v>1400378400</c:v>
                </c:pt>
                <c:pt idx="38306">
                  <c:v>1400382000</c:v>
                </c:pt>
                <c:pt idx="38307">
                  <c:v>1400385600</c:v>
                </c:pt>
                <c:pt idx="38308">
                  <c:v>1400389200</c:v>
                </c:pt>
                <c:pt idx="38309">
                  <c:v>1400392800</c:v>
                </c:pt>
                <c:pt idx="38310">
                  <c:v>1400396400</c:v>
                </c:pt>
                <c:pt idx="38311">
                  <c:v>1400400000</c:v>
                </c:pt>
                <c:pt idx="38312">
                  <c:v>1400403600</c:v>
                </c:pt>
                <c:pt idx="38313">
                  <c:v>1400407200</c:v>
                </c:pt>
                <c:pt idx="38314">
                  <c:v>1400410800</c:v>
                </c:pt>
                <c:pt idx="38315">
                  <c:v>1400414400</c:v>
                </c:pt>
                <c:pt idx="38316">
                  <c:v>1400418000</c:v>
                </c:pt>
                <c:pt idx="38317">
                  <c:v>1400421600</c:v>
                </c:pt>
                <c:pt idx="38318">
                  <c:v>1400425200</c:v>
                </c:pt>
                <c:pt idx="38319">
                  <c:v>1400428800</c:v>
                </c:pt>
                <c:pt idx="38320">
                  <c:v>1400432400</c:v>
                </c:pt>
                <c:pt idx="38321">
                  <c:v>1400436000</c:v>
                </c:pt>
                <c:pt idx="38322">
                  <c:v>1400439600</c:v>
                </c:pt>
                <c:pt idx="38323">
                  <c:v>1400443200</c:v>
                </c:pt>
                <c:pt idx="38324">
                  <c:v>1400446800</c:v>
                </c:pt>
                <c:pt idx="38325">
                  <c:v>1400450400</c:v>
                </c:pt>
                <c:pt idx="38326">
                  <c:v>1400454000</c:v>
                </c:pt>
                <c:pt idx="38327">
                  <c:v>1400457600</c:v>
                </c:pt>
                <c:pt idx="38328">
                  <c:v>1400461200</c:v>
                </c:pt>
                <c:pt idx="38329">
                  <c:v>1400464800</c:v>
                </c:pt>
                <c:pt idx="38330">
                  <c:v>1400468400</c:v>
                </c:pt>
                <c:pt idx="38331">
                  <c:v>1400472000</c:v>
                </c:pt>
                <c:pt idx="38332">
                  <c:v>1400475600</c:v>
                </c:pt>
                <c:pt idx="38333">
                  <c:v>1400479200</c:v>
                </c:pt>
                <c:pt idx="38334">
                  <c:v>1400482800</c:v>
                </c:pt>
                <c:pt idx="38335">
                  <c:v>1400486400</c:v>
                </c:pt>
                <c:pt idx="38336">
                  <c:v>1400490000</c:v>
                </c:pt>
                <c:pt idx="38337">
                  <c:v>1400493600</c:v>
                </c:pt>
                <c:pt idx="38338">
                  <c:v>1400497200</c:v>
                </c:pt>
                <c:pt idx="38339">
                  <c:v>1400500800</c:v>
                </c:pt>
                <c:pt idx="38340">
                  <c:v>1400504400</c:v>
                </c:pt>
                <c:pt idx="38341">
                  <c:v>1400508000</c:v>
                </c:pt>
                <c:pt idx="38342">
                  <c:v>1400511600</c:v>
                </c:pt>
                <c:pt idx="38343">
                  <c:v>1400515200</c:v>
                </c:pt>
                <c:pt idx="38344">
                  <c:v>1400518800</c:v>
                </c:pt>
                <c:pt idx="38345">
                  <c:v>1400522400</c:v>
                </c:pt>
                <c:pt idx="38346">
                  <c:v>1400526000</c:v>
                </c:pt>
                <c:pt idx="38347">
                  <c:v>1400529600</c:v>
                </c:pt>
                <c:pt idx="38348">
                  <c:v>1400533200</c:v>
                </c:pt>
                <c:pt idx="38349">
                  <c:v>1400536800</c:v>
                </c:pt>
                <c:pt idx="38350">
                  <c:v>1400540400</c:v>
                </c:pt>
                <c:pt idx="38351">
                  <c:v>1400544000</c:v>
                </c:pt>
                <c:pt idx="38352">
                  <c:v>1400547600</c:v>
                </c:pt>
                <c:pt idx="38353">
                  <c:v>1400551200</c:v>
                </c:pt>
                <c:pt idx="38354">
                  <c:v>1400554800</c:v>
                </c:pt>
                <c:pt idx="38355">
                  <c:v>1400558400</c:v>
                </c:pt>
                <c:pt idx="38356">
                  <c:v>1400562000</c:v>
                </c:pt>
                <c:pt idx="38357">
                  <c:v>1400565600</c:v>
                </c:pt>
                <c:pt idx="38358">
                  <c:v>1400569200</c:v>
                </c:pt>
                <c:pt idx="38359">
                  <c:v>1400572800</c:v>
                </c:pt>
                <c:pt idx="38360">
                  <c:v>1400576400</c:v>
                </c:pt>
                <c:pt idx="38361">
                  <c:v>1400580000</c:v>
                </c:pt>
                <c:pt idx="38362">
                  <c:v>1400583600</c:v>
                </c:pt>
                <c:pt idx="38363">
                  <c:v>1400587200</c:v>
                </c:pt>
                <c:pt idx="38364">
                  <c:v>1400590800</c:v>
                </c:pt>
                <c:pt idx="38365">
                  <c:v>1400594400</c:v>
                </c:pt>
                <c:pt idx="38366">
                  <c:v>1400598000</c:v>
                </c:pt>
                <c:pt idx="38367">
                  <c:v>1400601600</c:v>
                </c:pt>
                <c:pt idx="38368">
                  <c:v>1400605200</c:v>
                </c:pt>
                <c:pt idx="38369">
                  <c:v>1400608800</c:v>
                </c:pt>
                <c:pt idx="38370">
                  <c:v>1400612400</c:v>
                </c:pt>
                <c:pt idx="38371">
                  <c:v>1400616000</c:v>
                </c:pt>
                <c:pt idx="38372">
                  <c:v>1400619600</c:v>
                </c:pt>
                <c:pt idx="38373">
                  <c:v>1400623200</c:v>
                </c:pt>
                <c:pt idx="38374">
                  <c:v>1400626800</c:v>
                </c:pt>
                <c:pt idx="38375">
                  <c:v>1400630400</c:v>
                </c:pt>
                <c:pt idx="38376">
                  <c:v>1400634000</c:v>
                </c:pt>
                <c:pt idx="38377">
                  <c:v>1400637600</c:v>
                </c:pt>
                <c:pt idx="38378">
                  <c:v>1400641200</c:v>
                </c:pt>
                <c:pt idx="38379">
                  <c:v>1400644800</c:v>
                </c:pt>
                <c:pt idx="38380">
                  <c:v>1400648400</c:v>
                </c:pt>
                <c:pt idx="38381">
                  <c:v>1400652000</c:v>
                </c:pt>
                <c:pt idx="38382">
                  <c:v>1400655600</c:v>
                </c:pt>
                <c:pt idx="38383">
                  <c:v>1400659200</c:v>
                </c:pt>
                <c:pt idx="38384">
                  <c:v>1400662800</c:v>
                </c:pt>
                <c:pt idx="38385">
                  <c:v>1400666400</c:v>
                </c:pt>
                <c:pt idx="38386">
                  <c:v>1400670000</c:v>
                </c:pt>
                <c:pt idx="38387">
                  <c:v>1400673600</c:v>
                </c:pt>
                <c:pt idx="38388">
                  <c:v>1400677200</c:v>
                </c:pt>
                <c:pt idx="38389">
                  <c:v>1400680800</c:v>
                </c:pt>
                <c:pt idx="38390">
                  <c:v>1400684400</c:v>
                </c:pt>
                <c:pt idx="38391">
                  <c:v>1400688000</c:v>
                </c:pt>
                <c:pt idx="38392">
                  <c:v>1400691600</c:v>
                </c:pt>
                <c:pt idx="38393">
                  <c:v>1400695200</c:v>
                </c:pt>
                <c:pt idx="38394">
                  <c:v>1400698800</c:v>
                </c:pt>
                <c:pt idx="38395">
                  <c:v>1400702400</c:v>
                </c:pt>
                <c:pt idx="38396">
                  <c:v>1400706000</c:v>
                </c:pt>
                <c:pt idx="38397">
                  <c:v>1400709600</c:v>
                </c:pt>
                <c:pt idx="38398">
                  <c:v>1400713200</c:v>
                </c:pt>
                <c:pt idx="38399">
                  <c:v>1400716800</c:v>
                </c:pt>
                <c:pt idx="38400">
                  <c:v>1400720400</c:v>
                </c:pt>
                <c:pt idx="38401">
                  <c:v>1400724000</c:v>
                </c:pt>
                <c:pt idx="38402">
                  <c:v>1400727600</c:v>
                </c:pt>
                <c:pt idx="38403">
                  <c:v>1400731200</c:v>
                </c:pt>
                <c:pt idx="38404">
                  <c:v>1400734800</c:v>
                </c:pt>
                <c:pt idx="38405">
                  <c:v>1400738400</c:v>
                </c:pt>
                <c:pt idx="38406">
                  <c:v>1400742000</c:v>
                </c:pt>
                <c:pt idx="38407">
                  <c:v>1400745600</c:v>
                </c:pt>
                <c:pt idx="38408">
                  <c:v>1400749200</c:v>
                </c:pt>
                <c:pt idx="38409">
                  <c:v>1400752800</c:v>
                </c:pt>
                <c:pt idx="38410">
                  <c:v>1400756400</c:v>
                </c:pt>
                <c:pt idx="38411">
                  <c:v>1400760000</c:v>
                </c:pt>
                <c:pt idx="38412">
                  <c:v>1400763600</c:v>
                </c:pt>
                <c:pt idx="38413">
                  <c:v>1400767200</c:v>
                </c:pt>
                <c:pt idx="38414">
                  <c:v>1400770800</c:v>
                </c:pt>
                <c:pt idx="38415">
                  <c:v>1400774400</c:v>
                </c:pt>
                <c:pt idx="38416">
                  <c:v>1400778000</c:v>
                </c:pt>
                <c:pt idx="38417">
                  <c:v>1400781600</c:v>
                </c:pt>
                <c:pt idx="38418">
                  <c:v>1400785200</c:v>
                </c:pt>
                <c:pt idx="38419">
                  <c:v>1400788800</c:v>
                </c:pt>
                <c:pt idx="38420">
                  <c:v>1400792400</c:v>
                </c:pt>
                <c:pt idx="38421">
                  <c:v>1400796000</c:v>
                </c:pt>
                <c:pt idx="38422">
                  <c:v>1400799600</c:v>
                </c:pt>
                <c:pt idx="38423">
                  <c:v>1400803200</c:v>
                </c:pt>
                <c:pt idx="38424">
                  <c:v>1400806800</c:v>
                </c:pt>
                <c:pt idx="38425">
                  <c:v>1400810400</c:v>
                </c:pt>
                <c:pt idx="38426">
                  <c:v>1400814000</c:v>
                </c:pt>
                <c:pt idx="38427">
                  <c:v>1400817600</c:v>
                </c:pt>
                <c:pt idx="38428">
                  <c:v>1400821200</c:v>
                </c:pt>
                <c:pt idx="38429">
                  <c:v>1400824800</c:v>
                </c:pt>
                <c:pt idx="38430">
                  <c:v>1400828400</c:v>
                </c:pt>
                <c:pt idx="38431">
                  <c:v>1400832000</c:v>
                </c:pt>
                <c:pt idx="38432">
                  <c:v>1400835600</c:v>
                </c:pt>
                <c:pt idx="38433">
                  <c:v>1400839200</c:v>
                </c:pt>
                <c:pt idx="38434">
                  <c:v>1400842800</c:v>
                </c:pt>
                <c:pt idx="38435">
                  <c:v>1400846400</c:v>
                </c:pt>
                <c:pt idx="38436">
                  <c:v>1400850000</c:v>
                </c:pt>
                <c:pt idx="38437">
                  <c:v>1400853600</c:v>
                </c:pt>
                <c:pt idx="38438">
                  <c:v>1400857200</c:v>
                </c:pt>
                <c:pt idx="38439">
                  <c:v>1400860800</c:v>
                </c:pt>
                <c:pt idx="38440">
                  <c:v>1400864400</c:v>
                </c:pt>
                <c:pt idx="38441">
                  <c:v>1400868000</c:v>
                </c:pt>
                <c:pt idx="38442">
                  <c:v>1400871600</c:v>
                </c:pt>
                <c:pt idx="38443">
                  <c:v>1400875200</c:v>
                </c:pt>
                <c:pt idx="38444">
                  <c:v>1400878800</c:v>
                </c:pt>
                <c:pt idx="38445">
                  <c:v>1400882400</c:v>
                </c:pt>
                <c:pt idx="38446">
                  <c:v>1400886000</c:v>
                </c:pt>
                <c:pt idx="38447">
                  <c:v>1400889600</c:v>
                </c:pt>
                <c:pt idx="38448">
                  <c:v>1400893200</c:v>
                </c:pt>
                <c:pt idx="38449">
                  <c:v>1400896800</c:v>
                </c:pt>
                <c:pt idx="38450">
                  <c:v>1400900400</c:v>
                </c:pt>
                <c:pt idx="38451">
                  <c:v>1400904000</c:v>
                </c:pt>
                <c:pt idx="38452">
                  <c:v>1400907600</c:v>
                </c:pt>
                <c:pt idx="38453">
                  <c:v>1400911200</c:v>
                </c:pt>
                <c:pt idx="38454">
                  <c:v>1400914800</c:v>
                </c:pt>
                <c:pt idx="38455">
                  <c:v>1400918400</c:v>
                </c:pt>
                <c:pt idx="38456">
                  <c:v>1400922000</c:v>
                </c:pt>
                <c:pt idx="38457">
                  <c:v>1400925600</c:v>
                </c:pt>
                <c:pt idx="38458">
                  <c:v>1400929200</c:v>
                </c:pt>
                <c:pt idx="38459">
                  <c:v>1400932800</c:v>
                </c:pt>
                <c:pt idx="38460">
                  <c:v>1400936400</c:v>
                </c:pt>
                <c:pt idx="38461">
                  <c:v>1400940000</c:v>
                </c:pt>
                <c:pt idx="38462">
                  <c:v>1400943600</c:v>
                </c:pt>
                <c:pt idx="38463">
                  <c:v>1400947200</c:v>
                </c:pt>
                <c:pt idx="38464">
                  <c:v>1400950800</c:v>
                </c:pt>
                <c:pt idx="38465">
                  <c:v>1400954400</c:v>
                </c:pt>
                <c:pt idx="38466">
                  <c:v>1400958000</c:v>
                </c:pt>
                <c:pt idx="38467">
                  <c:v>1400961600</c:v>
                </c:pt>
                <c:pt idx="38468">
                  <c:v>1400965200</c:v>
                </c:pt>
                <c:pt idx="38469">
                  <c:v>1400968800</c:v>
                </c:pt>
                <c:pt idx="38470">
                  <c:v>1400972400</c:v>
                </c:pt>
                <c:pt idx="38471">
                  <c:v>1400976000</c:v>
                </c:pt>
                <c:pt idx="38472">
                  <c:v>1400979600</c:v>
                </c:pt>
                <c:pt idx="38473">
                  <c:v>1400983200</c:v>
                </c:pt>
                <c:pt idx="38474">
                  <c:v>1400986800</c:v>
                </c:pt>
                <c:pt idx="38475">
                  <c:v>1400990400</c:v>
                </c:pt>
                <c:pt idx="38476">
                  <c:v>1400994000</c:v>
                </c:pt>
                <c:pt idx="38477">
                  <c:v>1400997600</c:v>
                </c:pt>
                <c:pt idx="38478">
                  <c:v>1401001200</c:v>
                </c:pt>
                <c:pt idx="38479">
                  <c:v>1401004800</c:v>
                </c:pt>
                <c:pt idx="38480">
                  <c:v>1401008400</c:v>
                </c:pt>
                <c:pt idx="38481">
                  <c:v>1401012000</c:v>
                </c:pt>
                <c:pt idx="38482">
                  <c:v>1401015600</c:v>
                </c:pt>
                <c:pt idx="38483">
                  <c:v>1401019200</c:v>
                </c:pt>
                <c:pt idx="38484">
                  <c:v>1401022800</c:v>
                </c:pt>
                <c:pt idx="38485">
                  <c:v>1401026400</c:v>
                </c:pt>
                <c:pt idx="38486">
                  <c:v>1401030000</c:v>
                </c:pt>
                <c:pt idx="38487">
                  <c:v>1401033600</c:v>
                </c:pt>
                <c:pt idx="38488">
                  <c:v>1401037200</c:v>
                </c:pt>
                <c:pt idx="38489">
                  <c:v>1401040800</c:v>
                </c:pt>
                <c:pt idx="38490">
                  <c:v>1401044400</c:v>
                </c:pt>
                <c:pt idx="38491">
                  <c:v>1401048000</c:v>
                </c:pt>
                <c:pt idx="38492">
                  <c:v>1401051600</c:v>
                </c:pt>
                <c:pt idx="38493">
                  <c:v>1401055200</c:v>
                </c:pt>
                <c:pt idx="38494">
                  <c:v>1401058800</c:v>
                </c:pt>
                <c:pt idx="38495">
                  <c:v>1401062400</c:v>
                </c:pt>
                <c:pt idx="38496">
                  <c:v>1401066000</c:v>
                </c:pt>
                <c:pt idx="38497">
                  <c:v>1401069600</c:v>
                </c:pt>
                <c:pt idx="38498">
                  <c:v>1401073200</c:v>
                </c:pt>
                <c:pt idx="38499">
                  <c:v>1401076800</c:v>
                </c:pt>
                <c:pt idx="38500">
                  <c:v>1401080400</c:v>
                </c:pt>
                <c:pt idx="38501">
                  <c:v>1401084000</c:v>
                </c:pt>
                <c:pt idx="38502">
                  <c:v>1401087600</c:v>
                </c:pt>
                <c:pt idx="38503">
                  <c:v>1401091200</c:v>
                </c:pt>
                <c:pt idx="38504">
                  <c:v>1401094800</c:v>
                </c:pt>
                <c:pt idx="38505">
                  <c:v>1401098400</c:v>
                </c:pt>
                <c:pt idx="38506">
                  <c:v>1401102000</c:v>
                </c:pt>
                <c:pt idx="38507">
                  <c:v>1401105600</c:v>
                </c:pt>
                <c:pt idx="38508">
                  <c:v>1401109200</c:v>
                </c:pt>
                <c:pt idx="38509">
                  <c:v>1401112800</c:v>
                </c:pt>
                <c:pt idx="38510">
                  <c:v>1401116400</c:v>
                </c:pt>
                <c:pt idx="38511">
                  <c:v>1401120000</c:v>
                </c:pt>
                <c:pt idx="38512">
                  <c:v>1401123600</c:v>
                </c:pt>
                <c:pt idx="38513">
                  <c:v>1401127200</c:v>
                </c:pt>
                <c:pt idx="38514">
                  <c:v>1401130800</c:v>
                </c:pt>
                <c:pt idx="38515">
                  <c:v>1401134400</c:v>
                </c:pt>
                <c:pt idx="38516">
                  <c:v>1401138000</c:v>
                </c:pt>
                <c:pt idx="38517">
                  <c:v>1401141600</c:v>
                </c:pt>
                <c:pt idx="38518">
                  <c:v>1401145200</c:v>
                </c:pt>
                <c:pt idx="38519">
                  <c:v>1401148800</c:v>
                </c:pt>
                <c:pt idx="38520">
                  <c:v>1401152400</c:v>
                </c:pt>
                <c:pt idx="38521">
                  <c:v>1401156000</c:v>
                </c:pt>
                <c:pt idx="38522">
                  <c:v>1401159600</c:v>
                </c:pt>
                <c:pt idx="38523">
                  <c:v>1401163200</c:v>
                </c:pt>
                <c:pt idx="38524">
                  <c:v>1401166800</c:v>
                </c:pt>
                <c:pt idx="38525">
                  <c:v>1401170400</c:v>
                </c:pt>
                <c:pt idx="38526">
                  <c:v>1401174000</c:v>
                </c:pt>
                <c:pt idx="38527">
                  <c:v>1401177600</c:v>
                </c:pt>
                <c:pt idx="38528">
                  <c:v>1401181200</c:v>
                </c:pt>
                <c:pt idx="38529">
                  <c:v>1401184800</c:v>
                </c:pt>
                <c:pt idx="38530">
                  <c:v>1401188400</c:v>
                </c:pt>
                <c:pt idx="38531">
                  <c:v>1401192000</c:v>
                </c:pt>
                <c:pt idx="38532">
                  <c:v>1401195600</c:v>
                </c:pt>
                <c:pt idx="38533">
                  <c:v>1401199200</c:v>
                </c:pt>
                <c:pt idx="38534">
                  <c:v>1401202800</c:v>
                </c:pt>
                <c:pt idx="38535">
                  <c:v>1401206400</c:v>
                </c:pt>
                <c:pt idx="38536">
                  <c:v>1401210000</c:v>
                </c:pt>
                <c:pt idx="38537">
                  <c:v>1401213600</c:v>
                </c:pt>
                <c:pt idx="38538">
                  <c:v>1401217200</c:v>
                </c:pt>
                <c:pt idx="38539">
                  <c:v>1401220800</c:v>
                </c:pt>
                <c:pt idx="38540">
                  <c:v>1401224400</c:v>
                </c:pt>
                <c:pt idx="38541">
                  <c:v>1401228000</c:v>
                </c:pt>
                <c:pt idx="38542">
                  <c:v>1401231600</c:v>
                </c:pt>
                <c:pt idx="38543">
                  <c:v>1401235200</c:v>
                </c:pt>
                <c:pt idx="38544">
                  <c:v>1401238800</c:v>
                </c:pt>
                <c:pt idx="38545">
                  <c:v>1401242400</c:v>
                </c:pt>
                <c:pt idx="38546">
                  <c:v>1401246000</c:v>
                </c:pt>
                <c:pt idx="38547">
                  <c:v>1401249600</c:v>
                </c:pt>
                <c:pt idx="38548">
                  <c:v>1401253200</c:v>
                </c:pt>
                <c:pt idx="38549">
                  <c:v>1401256800</c:v>
                </c:pt>
                <c:pt idx="38550">
                  <c:v>1401260400</c:v>
                </c:pt>
                <c:pt idx="38551">
                  <c:v>1401264000</c:v>
                </c:pt>
                <c:pt idx="38552">
                  <c:v>1401267600</c:v>
                </c:pt>
                <c:pt idx="38553">
                  <c:v>1401271200</c:v>
                </c:pt>
                <c:pt idx="38554">
                  <c:v>1401274800</c:v>
                </c:pt>
                <c:pt idx="38555">
                  <c:v>1401278400</c:v>
                </c:pt>
                <c:pt idx="38556">
                  <c:v>1401282000</c:v>
                </c:pt>
                <c:pt idx="38557">
                  <c:v>1401285600</c:v>
                </c:pt>
                <c:pt idx="38558">
                  <c:v>1401289200</c:v>
                </c:pt>
                <c:pt idx="38559">
                  <c:v>1401292800</c:v>
                </c:pt>
                <c:pt idx="38560">
                  <c:v>1401296400</c:v>
                </c:pt>
                <c:pt idx="38561">
                  <c:v>1401300000</c:v>
                </c:pt>
                <c:pt idx="38562">
                  <c:v>1401303600</c:v>
                </c:pt>
                <c:pt idx="38563">
                  <c:v>1401307200</c:v>
                </c:pt>
                <c:pt idx="38564">
                  <c:v>1401310800</c:v>
                </c:pt>
                <c:pt idx="38565">
                  <c:v>1401314400</c:v>
                </c:pt>
                <c:pt idx="38566">
                  <c:v>1401318000</c:v>
                </c:pt>
                <c:pt idx="38567">
                  <c:v>1401321600</c:v>
                </c:pt>
                <c:pt idx="38568">
                  <c:v>1401325200</c:v>
                </c:pt>
                <c:pt idx="38569">
                  <c:v>1401328800</c:v>
                </c:pt>
                <c:pt idx="38570">
                  <c:v>1401332400</c:v>
                </c:pt>
                <c:pt idx="38571">
                  <c:v>1401336000</c:v>
                </c:pt>
                <c:pt idx="38572">
                  <c:v>1401339600</c:v>
                </c:pt>
                <c:pt idx="38573">
                  <c:v>1401343200</c:v>
                </c:pt>
                <c:pt idx="38574">
                  <c:v>1401346800</c:v>
                </c:pt>
                <c:pt idx="38575">
                  <c:v>1401350400</c:v>
                </c:pt>
                <c:pt idx="38576">
                  <c:v>1401354000</c:v>
                </c:pt>
                <c:pt idx="38577">
                  <c:v>1401357600</c:v>
                </c:pt>
                <c:pt idx="38578">
                  <c:v>1401361200</c:v>
                </c:pt>
                <c:pt idx="38579">
                  <c:v>1401364800</c:v>
                </c:pt>
                <c:pt idx="38580">
                  <c:v>1401368400</c:v>
                </c:pt>
                <c:pt idx="38581">
                  <c:v>1401372000</c:v>
                </c:pt>
                <c:pt idx="38582">
                  <c:v>1401375600</c:v>
                </c:pt>
                <c:pt idx="38583">
                  <c:v>1401379200</c:v>
                </c:pt>
                <c:pt idx="38584">
                  <c:v>1401382800</c:v>
                </c:pt>
                <c:pt idx="38585">
                  <c:v>1401386400</c:v>
                </c:pt>
                <c:pt idx="38586">
                  <c:v>1401390000</c:v>
                </c:pt>
                <c:pt idx="38587">
                  <c:v>1401393600</c:v>
                </c:pt>
                <c:pt idx="38588">
                  <c:v>1401397200</c:v>
                </c:pt>
                <c:pt idx="38589">
                  <c:v>1401400800</c:v>
                </c:pt>
                <c:pt idx="38590">
                  <c:v>1401404400</c:v>
                </c:pt>
                <c:pt idx="38591">
                  <c:v>1401408000</c:v>
                </c:pt>
                <c:pt idx="38592">
                  <c:v>1401411600</c:v>
                </c:pt>
                <c:pt idx="38593">
                  <c:v>1401415200</c:v>
                </c:pt>
                <c:pt idx="38594">
                  <c:v>1401418800</c:v>
                </c:pt>
                <c:pt idx="38595">
                  <c:v>1401422400</c:v>
                </c:pt>
                <c:pt idx="38596">
                  <c:v>1401426000</c:v>
                </c:pt>
                <c:pt idx="38597">
                  <c:v>1401429600</c:v>
                </c:pt>
                <c:pt idx="38598">
                  <c:v>1401433200</c:v>
                </c:pt>
                <c:pt idx="38599">
                  <c:v>1401436800</c:v>
                </c:pt>
                <c:pt idx="38600">
                  <c:v>1401440400</c:v>
                </c:pt>
                <c:pt idx="38601">
                  <c:v>1401444000</c:v>
                </c:pt>
                <c:pt idx="38602">
                  <c:v>1401447600</c:v>
                </c:pt>
                <c:pt idx="38603">
                  <c:v>1401451200</c:v>
                </c:pt>
                <c:pt idx="38604">
                  <c:v>1401454800</c:v>
                </c:pt>
                <c:pt idx="38605">
                  <c:v>1401458400</c:v>
                </c:pt>
                <c:pt idx="38606">
                  <c:v>1401462000</c:v>
                </c:pt>
                <c:pt idx="38607">
                  <c:v>1401465600</c:v>
                </c:pt>
                <c:pt idx="38608">
                  <c:v>1401469200</c:v>
                </c:pt>
                <c:pt idx="38609">
                  <c:v>1401472800</c:v>
                </c:pt>
                <c:pt idx="38610">
                  <c:v>1401476400</c:v>
                </c:pt>
                <c:pt idx="38611">
                  <c:v>1401480000</c:v>
                </c:pt>
                <c:pt idx="38612">
                  <c:v>1401483600</c:v>
                </c:pt>
                <c:pt idx="38613">
                  <c:v>1401487200</c:v>
                </c:pt>
                <c:pt idx="38614">
                  <c:v>1401490800</c:v>
                </c:pt>
                <c:pt idx="38615">
                  <c:v>1401494400</c:v>
                </c:pt>
                <c:pt idx="38616">
                  <c:v>1401498000</c:v>
                </c:pt>
                <c:pt idx="38617">
                  <c:v>1401501600</c:v>
                </c:pt>
                <c:pt idx="38618">
                  <c:v>1401505200</c:v>
                </c:pt>
                <c:pt idx="38619">
                  <c:v>1401508800</c:v>
                </c:pt>
                <c:pt idx="38620">
                  <c:v>1401512400</c:v>
                </c:pt>
                <c:pt idx="38621">
                  <c:v>1401516000</c:v>
                </c:pt>
                <c:pt idx="38622">
                  <c:v>1401519600</c:v>
                </c:pt>
                <c:pt idx="38623">
                  <c:v>1401523200</c:v>
                </c:pt>
                <c:pt idx="38624">
                  <c:v>1401526800</c:v>
                </c:pt>
                <c:pt idx="38625">
                  <c:v>1401530400</c:v>
                </c:pt>
                <c:pt idx="38626">
                  <c:v>1401534000</c:v>
                </c:pt>
                <c:pt idx="38627">
                  <c:v>1401537600</c:v>
                </c:pt>
                <c:pt idx="38628">
                  <c:v>1401541200</c:v>
                </c:pt>
                <c:pt idx="38629">
                  <c:v>1401544800</c:v>
                </c:pt>
                <c:pt idx="38630">
                  <c:v>1401548400</c:v>
                </c:pt>
                <c:pt idx="38631">
                  <c:v>1401552000</c:v>
                </c:pt>
                <c:pt idx="38632">
                  <c:v>1401555600</c:v>
                </c:pt>
                <c:pt idx="38633">
                  <c:v>1401559200</c:v>
                </c:pt>
                <c:pt idx="38634">
                  <c:v>1401562800</c:v>
                </c:pt>
                <c:pt idx="38635">
                  <c:v>1401566400</c:v>
                </c:pt>
                <c:pt idx="38636">
                  <c:v>1401570000</c:v>
                </c:pt>
                <c:pt idx="38637">
                  <c:v>1401573600</c:v>
                </c:pt>
                <c:pt idx="38638">
                  <c:v>1401577200</c:v>
                </c:pt>
                <c:pt idx="38639">
                  <c:v>1401580800</c:v>
                </c:pt>
                <c:pt idx="38640">
                  <c:v>1401584400</c:v>
                </c:pt>
                <c:pt idx="38641">
                  <c:v>1401588000</c:v>
                </c:pt>
                <c:pt idx="38642">
                  <c:v>1401591600</c:v>
                </c:pt>
                <c:pt idx="38643">
                  <c:v>1401595200</c:v>
                </c:pt>
                <c:pt idx="38644">
                  <c:v>1401598800</c:v>
                </c:pt>
                <c:pt idx="38645">
                  <c:v>1401602400</c:v>
                </c:pt>
                <c:pt idx="38646">
                  <c:v>1401606000</c:v>
                </c:pt>
                <c:pt idx="38647">
                  <c:v>1401609600</c:v>
                </c:pt>
                <c:pt idx="38648">
                  <c:v>1401613200</c:v>
                </c:pt>
                <c:pt idx="38649">
                  <c:v>1401616800</c:v>
                </c:pt>
                <c:pt idx="38650">
                  <c:v>1401620400</c:v>
                </c:pt>
                <c:pt idx="38651">
                  <c:v>1401624000</c:v>
                </c:pt>
                <c:pt idx="38652">
                  <c:v>1401627600</c:v>
                </c:pt>
                <c:pt idx="38653">
                  <c:v>1401631200</c:v>
                </c:pt>
                <c:pt idx="38654">
                  <c:v>1401634800</c:v>
                </c:pt>
                <c:pt idx="38655">
                  <c:v>1401638400</c:v>
                </c:pt>
                <c:pt idx="38656">
                  <c:v>1401642000</c:v>
                </c:pt>
                <c:pt idx="38657">
                  <c:v>1401645600</c:v>
                </c:pt>
                <c:pt idx="38658">
                  <c:v>1401649200</c:v>
                </c:pt>
                <c:pt idx="38659">
                  <c:v>1401652800</c:v>
                </c:pt>
                <c:pt idx="38660">
                  <c:v>1401656400</c:v>
                </c:pt>
                <c:pt idx="38661">
                  <c:v>1401660000</c:v>
                </c:pt>
                <c:pt idx="38662">
                  <c:v>1401663600</c:v>
                </c:pt>
                <c:pt idx="38663">
                  <c:v>1401667200</c:v>
                </c:pt>
                <c:pt idx="38664">
                  <c:v>1401670800</c:v>
                </c:pt>
                <c:pt idx="38665">
                  <c:v>1401674400</c:v>
                </c:pt>
                <c:pt idx="38666">
                  <c:v>1401678000</c:v>
                </c:pt>
                <c:pt idx="38667">
                  <c:v>1401681600</c:v>
                </c:pt>
                <c:pt idx="38668">
                  <c:v>1401685200</c:v>
                </c:pt>
                <c:pt idx="38669">
                  <c:v>1401688800</c:v>
                </c:pt>
                <c:pt idx="38670">
                  <c:v>1401692400</c:v>
                </c:pt>
                <c:pt idx="38671">
                  <c:v>1401696000</c:v>
                </c:pt>
                <c:pt idx="38672">
                  <c:v>1401699600</c:v>
                </c:pt>
                <c:pt idx="38673">
                  <c:v>1401703200</c:v>
                </c:pt>
                <c:pt idx="38674">
                  <c:v>1401706800</c:v>
                </c:pt>
                <c:pt idx="38675">
                  <c:v>1401710400</c:v>
                </c:pt>
                <c:pt idx="38676">
                  <c:v>1401714000</c:v>
                </c:pt>
                <c:pt idx="38677">
                  <c:v>1401717600</c:v>
                </c:pt>
                <c:pt idx="38678">
                  <c:v>1401721200</c:v>
                </c:pt>
                <c:pt idx="38679">
                  <c:v>1401724800</c:v>
                </c:pt>
                <c:pt idx="38680">
                  <c:v>1401728400</c:v>
                </c:pt>
                <c:pt idx="38681">
                  <c:v>1401732000</c:v>
                </c:pt>
                <c:pt idx="38682">
                  <c:v>1401735600</c:v>
                </c:pt>
                <c:pt idx="38683">
                  <c:v>1401739200</c:v>
                </c:pt>
                <c:pt idx="38684">
                  <c:v>1401742800</c:v>
                </c:pt>
                <c:pt idx="38685">
                  <c:v>1401746400</c:v>
                </c:pt>
                <c:pt idx="38686">
                  <c:v>1401750000</c:v>
                </c:pt>
                <c:pt idx="38687">
                  <c:v>1401753600</c:v>
                </c:pt>
                <c:pt idx="38688">
                  <c:v>1401757200</c:v>
                </c:pt>
                <c:pt idx="38689">
                  <c:v>1401760800</c:v>
                </c:pt>
                <c:pt idx="38690">
                  <c:v>1401764400</c:v>
                </c:pt>
                <c:pt idx="38691">
                  <c:v>1401768000</c:v>
                </c:pt>
                <c:pt idx="38692">
                  <c:v>1401771600</c:v>
                </c:pt>
                <c:pt idx="38693">
                  <c:v>1401775200</c:v>
                </c:pt>
                <c:pt idx="38694">
                  <c:v>1401778800</c:v>
                </c:pt>
                <c:pt idx="38695">
                  <c:v>1401782400</c:v>
                </c:pt>
                <c:pt idx="38696">
                  <c:v>1401786000</c:v>
                </c:pt>
                <c:pt idx="38697">
                  <c:v>1401789600</c:v>
                </c:pt>
                <c:pt idx="38698">
                  <c:v>1401793200</c:v>
                </c:pt>
                <c:pt idx="38699">
                  <c:v>1401796800</c:v>
                </c:pt>
                <c:pt idx="38700">
                  <c:v>1401800400</c:v>
                </c:pt>
                <c:pt idx="38701">
                  <c:v>1401804000</c:v>
                </c:pt>
                <c:pt idx="38702">
                  <c:v>1401807600</c:v>
                </c:pt>
                <c:pt idx="38703">
                  <c:v>1401811200</c:v>
                </c:pt>
                <c:pt idx="38704">
                  <c:v>1401814800</c:v>
                </c:pt>
                <c:pt idx="38705">
                  <c:v>1401818400</c:v>
                </c:pt>
                <c:pt idx="38706">
                  <c:v>1401822000</c:v>
                </c:pt>
                <c:pt idx="38707">
                  <c:v>1401825600</c:v>
                </c:pt>
                <c:pt idx="38708">
                  <c:v>1401829200</c:v>
                </c:pt>
                <c:pt idx="38709">
                  <c:v>1401832800</c:v>
                </c:pt>
                <c:pt idx="38710">
                  <c:v>1401836400</c:v>
                </c:pt>
                <c:pt idx="38711">
                  <c:v>1401840000</c:v>
                </c:pt>
                <c:pt idx="38712">
                  <c:v>1401843600</c:v>
                </c:pt>
                <c:pt idx="38713">
                  <c:v>1401847200</c:v>
                </c:pt>
                <c:pt idx="38714">
                  <c:v>1401850800</c:v>
                </c:pt>
                <c:pt idx="38715">
                  <c:v>1401854400</c:v>
                </c:pt>
                <c:pt idx="38716">
                  <c:v>1401858000</c:v>
                </c:pt>
                <c:pt idx="38717">
                  <c:v>1401861600</c:v>
                </c:pt>
                <c:pt idx="38718">
                  <c:v>1401865200</c:v>
                </c:pt>
                <c:pt idx="38719">
                  <c:v>1401868800</c:v>
                </c:pt>
                <c:pt idx="38720">
                  <c:v>1401872400</c:v>
                </c:pt>
                <c:pt idx="38721">
                  <c:v>1401876000</c:v>
                </c:pt>
                <c:pt idx="38722">
                  <c:v>1401879600</c:v>
                </c:pt>
                <c:pt idx="38723">
                  <c:v>1401883200</c:v>
                </c:pt>
                <c:pt idx="38724">
                  <c:v>1401886800</c:v>
                </c:pt>
                <c:pt idx="38725">
                  <c:v>1401890400</c:v>
                </c:pt>
                <c:pt idx="38726">
                  <c:v>1401894000</c:v>
                </c:pt>
                <c:pt idx="38727">
                  <c:v>1401897600</c:v>
                </c:pt>
                <c:pt idx="38728">
                  <c:v>1401901200</c:v>
                </c:pt>
                <c:pt idx="38729">
                  <c:v>1401904800</c:v>
                </c:pt>
                <c:pt idx="38730">
                  <c:v>1401908400</c:v>
                </c:pt>
                <c:pt idx="38731">
                  <c:v>1401912000</c:v>
                </c:pt>
                <c:pt idx="38732">
                  <c:v>1401915600</c:v>
                </c:pt>
                <c:pt idx="38733">
                  <c:v>1401919200</c:v>
                </c:pt>
                <c:pt idx="38734">
                  <c:v>1401922800</c:v>
                </c:pt>
                <c:pt idx="38735">
                  <c:v>1401926400</c:v>
                </c:pt>
                <c:pt idx="38736">
                  <c:v>1401930000</c:v>
                </c:pt>
                <c:pt idx="38737">
                  <c:v>1401933600</c:v>
                </c:pt>
                <c:pt idx="38738">
                  <c:v>1401937200</c:v>
                </c:pt>
                <c:pt idx="38739">
                  <c:v>1401940800</c:v>
                </c:pt>
                <c:pt idx="38740">
                  <c:v>1401944400</c:v>
                </c:pt>
                <c:pt idx="38741">
                  <c:v>1401948000</c:v>
                </c:pt>
                <c:pt idx="38742">
                  <c:v>1401951600</c:v>
                </c:pt>
                <c:pt idx="38743">
                  <c:v>1401955200</c:v>
                </c:pt>
                <c:pt idx="38744">
                  <c:v>1401958800</c:v>
                </c:pt>
                <c:pt idx="38745">
                  <c:v>1401962400</c:v>
                </c:pt>
                <c:pt idx="38746">
                  <c:v>1401966000</c:v>
                </c:pt>
                <c:pt idx="38747">
                  <c:v>1401969600</c:v>
                </c:pt>
                <c:pt idx="38748">
                  <c:v>1401973200</c:v>
                </c:pt>
                <c:pt idx="38749">
                  <c:v>1401976800</c:v>
                </c:pt>
                <c:pt idx="38750">
                  <c:v>1401980400</c:v>
                </c:pt>
                <c:pt idx="38751">
                  <c:v>1401984000</c:v>
                </c:pt>
                <c:pt idx="38752">
                  <c:v>1401987600</c:v>
                </c:pt>
                <c:pt idx="38753">
                  <c:v>1401991200</c:v>
                </c:pt>
                <c:pt idx="38754">
                  <c:v>1401994800</c:v>
                </c:pt>
                <c:pt idx="38755">
                  <c:v>1401998400</c:v>
                </c:pt>
                <c:pt idx="38756">
                  <c:v>1402002000</c:v>
                </c:pt>
                <c:pt idx="38757">
                  <c:v>1402005600</c:v>
                </c:pt>
                <c:pt idx="38758">
                  <c:v>1402009200</c:v>
                </c:pt>
                <c:pt idx="38759">
                  <c:v>1402012800</c:v>
                </c:pt>
                <c:pt idx="38760">
                  <c:v>1402016400</c:v>
                </c:pt>
                <c:pt idx="38761">
                  <c:v>1402020000</c:v>
                </c:pt>
                <c:pt idx="38762">
                  <c:v>1402023600</c:v>
                </c:pt>
                <c:pt idx="38763">
                  <c:v>1402027200</c:v>
                </c:pt>
                <c:pt idx="38764">
                  <c:v>1402030800</c:v>
                </c:pt>
                <c:pt idx="38765">
                  <c:v>1402034400</c:v>
                </c:pt>
                <c:pt idx="38766">
                  <c:v>1402038000</c:v>
                </c:pt>
                <c:pt idx="38767">
                  <c:v>1402041600</c:v>
                </c:pt>
                <c:pt idx="38768">
                  <c:v>1402045200</c:v>
                </c:pt>
                <c:pt idx="38769">
                  <c:v>1402048800</c:v>
                </c:pt>
                <c:pt idx="38770">
                  <c:v>1402052400</c:v>
                </c:pt>
                <c:pt idx="38771">
                  <c:v>1402056000</c:v>
                </c:pt>
                <c:pt idx="38772">
                  <c:v>1402059600</c:v>
                </c:pt>
                <c:pt idx="38773">
                  <c:v>1402063200</c:v>
                </c:pt>
                <c:pt idx="38774">
                  <c:v>1402066800</c:v>
                </c:pt>
                <c:pt idx="38775">
                  <c:v>1402070400</c:v>
                </c:pt>
                <c:pt idx="38776">
                  <c:v>1402074000</c:v>
                </c:pt>
                <c:pt idx="38777">
                  <c:v>1402077600</c:v>
                </c:pt>
                <c:pt idx="38778">
                  <c:v>1402081200</c:v>
                </c:pt>
                <c:pt idx="38779">
                  <c:v>1402084800</c:v>
                </c:pt>
                <c:pt idx="38780">
                  <c:v>1402088400</c:v>
                </c:pt>
                <c:pt idx="38781">
                  <c:v>1402092000</c:v>
                </c:pt>
                <c:pt idx="38782">
                  <c:v>1402095600</c:v>
                </c:pt>
                <c:pt idx="38783">
                  <c:v>1402099200</c:v>
                </c:pt>
                <c:pt idx="38784">
                  <c:v>1402102800</c:v>
                </c:pt>
                <c:pt idx="38785">
                  <c:v>1402106400</c:v>
                </c:pt>
                <c:pt idx="38786">
                  <c:v>1402110000</c:v>
                </c:pt>
                <c:pt idx="38787">
                  <c:v>1402113600</c:v>
                </c:pt>
                <c:pt idx="38788">
                  <c:v>1402117200</c:v>
                </c:pt>
                <c:pt idx="38789">
                  <c:v>1402120800</c:v>
                </c:pt>
                <c:pt idx="38790">
                  <c:v>1402124400</c:v>
                </c:pt>
                <c:pt idx="38791">
                  <c:v>1402128000</c:v>
                </c:pt>
                <c:pt idx="38792">
                  <c:v>1402131600</c:v>
                </c:pt>
                <c:pt idx="38793">
                  <c:v>1402135200</c:v>
                </c:pt>
                <c:pt idx="38794">
                  <c:v>1402138800</c:v>
                </c:pt>
                <c:pt idx="38795">
                  <c:v>1402142400</c:v>
                </c:pt>
                <c:pt idx="38796">
                  <c:v>1402146000</c:v>
                </c:pt>
                <c:pt idx="38797">
                  <c:v>1402149600</c:v>
                </c:pt>
                <c:pt idx="38798">
                  <c:v>1402153200</c:v>
                </c:pt>
                <c:pt idx="38799">
                  <c:v>1402156800</c:v>
                </c:pt>
                <c:pt idx="38800">
                  <c:v>1402160400</c:v>
                </c:pt>
                <c:pt idx="38801">
                  <c:v>1402164000</c:v>
                </c:pt>
                <c:pt idx="38802">
                  <c:v>1402167600</c:v>
                </c:pt>
                <c:pt idx="38803">
                  <c:v>1402171200</c:v>
                </c:pt>
                <c:pt idx="38804">
                  <c:v>1402174800</c:v>
                </c:pt>
                <c:pt idx="38805">
                  <c:v>1402178400</c:v>
                </c:pt>
                <c:pt idx="38806">
                  <c:v>1402182000</c:v>
                </c:pt>
                <c:pt idx="38807">
                  <c:v>1402185600</c:v>
                </c:pt>
                <c:pt idx="38808">
                  <c:v>1402189200</c:v>
                </c:pt>
                <c:pt idx="38809">
                  <c:v>1402192800</c:v>
                </c:pt>
                <c:pt idx="38810">
                  <c:v>1402196400</c:v>
                </c:pt>
                <c:pt idx="38811">
                  <c:v>1402200000</c:v>
                </c:pt>
                <c:pt idx="38812">
                  <c:v>1402203600</c:v>
                </c:pt>
                <c:pt idx="38813">
                  <c:v>1402207200</c:v>
                </c:pt>
                <c:pt idx="38814">
                  <c:v>1402210800</c:v>
                </c:pt>
                <c:pt idx="38815">
                  <c:v>1402214400</c:v>
                </c:pt>
                <c:pt idx="38816">
                  <c:v>1402218000</c:v>
                </c:pt>
                <c:pt idx="38817">
                  <c:v>1402221600</c:v>
                </c:pt>
                <c:pt idx="38818">
                  <c:v>1402225200</c:v>
                </c:pt>
                <c:pt idx="38819">
                  <c:v>1402228800</c:v>
                </c:pt>
                <c:pt idx="38820">
                  <c:v>1402232400</c:v>
                </c:pt>
                <c:pt idx="38821">
                  <c:v>1402236000</c:v>
                </c:pt>
                <c:pt idx="38822">
                  <c:v>1402239600</c:v>
                </c:pt>
                <c:pt idx="38823">
                  <c:v>1402243200</c:v>
                </c:pt>
                <c:pt idx="38824">
                  <c:v>1402246800</c:v>
                </c:pt>
                <c:pt idx="38825">
                  <c:v>1402250400</c:v>
                </c:pt>
                <c:pt idx="38826">
                  <c:v>1402254000</c:v>
                </c:pt>
                <c:pt idx="38827">
                  <c:v>1402257600</c:v>
                </c:pt>
                <c:pt idx="38828">
                  <c:v>1402261200</c:v>
                </c:pt>
                <c:pt idx="38829">
                  <c:v>1402264800</c:v>
                </c:pt>
                <c:pt idx="38830">
                  <c:v>1402268400</c:v>
                </c:pt>
                <c:pt idx="38831">
                  <c:v>1402272000</c:v>
                </c:pt>
                <c:pt idx="38832">
                  <c:v>1402275600</c:v>
                </c:pt>
                <c:pt idx="38833">
                  <c:v>1402279200</c:v>
                </c:pt>
                <c:pt idx="38834">
                  <c:v>1402282800</c:v>
                </c:pt>
                <c:pt idx="38835">
                  <c:v>1402286400</c:v>
                </c:pt>
                <c:pt idx="38836">
                  <c:v>1402290000</c:v>
                </c:pt>
                <c:pt idx="38837">
                  <c:v>1402293600</c:v>
                </c:pt>
                <c:pt idx="38838">
                  <c:v>1402297200</c:v>
                </c:pt>
                <c:pt idx="38839">
                  <c:v>1402300800</c:v>
                </c:pt>
                <c:pt idx="38840">
                  <c:v>1402304400</c:v>
                </c:pt>
                <c:pt idx="38841">
                  <c:v>1402308000</c:v>
                </c:pt>
                <c:pt idx="38842">
                  <c:v>1402311600</c:v>
                </c:pt>
                <c:pt idx="38843">
                  <c:v>1402315200</c:v>
                </c:pt>
                <c:pt idx="38844">
                  <c:v>1402318800</c:v>
                </c:pt>
                <c:pt idx="38845">
                  <c:v>1402322400</c:v>
                </c:pt>
                <c:pt idx="38846">
                  <c:v>1402326000</c:v>
                </c:pt>
                <c:pt idx="38847">
                  <c:v>1402329600</c:v>
                </c:pt>
                <c:pt idx="38848">
                  <c:v>1402333200</c:v>
                </c:pt>
                <c:pt idx="38849">
                  <c:v>1402336800</c:v>
                </c:pt>
                <c:pt idx="38850">
                  <c:v>1402340400</c:v>
                </c:pt>
                <c:pt idx="38851">
                  <c:v>1402344000</c:v>
                </c:pt>
                <c:pt idx="38852">
                  <c:v>1402347600</c:v>
                </c:pt>
                <c:pt idx="38853">
                  <c:v>1402351200</c:v>
                </c:pt>
                <c:pt idx="38854">
                  <c:v>1402354800</c:v>
                </c:pt>
                <c:pt idx="38855">
                  <c:v>1402358400</c:v>
                </c:pt>
                <c:pt idx="38856">
                  <c:v>1402362000</c:v>
                </c:pt>
                <c:pt idx="38857">
                  <c:v>1402365600</c:v>
                </c:pt>
                <c:pt idx="38858">
                  <c:v>1402369200</c:v>
                </c:pt>
                <c:pt idx="38859">
                  <c:v>1402372800</c:v>
                </c:pt>
                <c:pt idx="38860">
                  <c:v>1402376400</c:v>
                </c:pt>
                <c:pt idx="38861">
                  <c:v>1402380000</c:v>
                </c:pt>
                <c:pt idx="38862">
                  <c:v>1402383600</c:v>
                </c:pt>
                <c:pt idx="38863">
                  <c:v>1402387200</c:v>
                </c:pt>
                <c:pt idx="38864">
                  <c:v>1402390800</c:v>
                </c:pt>
                <c:pt idx="38865">
                  <c:v>1402394400</c:v>
                </c:pt>
                <c:pt idx="38866">
                  <c:v>1402398000</c:v>
                </c:pt>
                <c:pt idx="38867">
                  <c:v>1402401600</c:v>
                </c:pt>
                <c:pt idx="38868">
                  <c:v>1402405200</c:v>
                </c:pt>
                <c:pt idx="38869">
                  <c:v>1402408800</c:v>
                </c:pt>
                <c:pt idx="38870">
                  <c:v>1402412400</c:v>
                </c:pt>
                <c:pt idx="38871">
                  <c:v>1402416000</c:v>
                </c:pt>
                <c:pt idx="38872">
                  <c:v>1402419600</c:v>
                </c:pt>
                <c:pt idx="38873">
                  <c:v>1402423200</c:v>
                </c:pt>
                <c:pt idx="38874">
                  <c:v>1402426800</c:v>
                </c:pt>
                <c:pt idx="38875">
                  <c:v>1402430400</c:v>
                </c:pt>
                <c:pt idx="38876">
                  <c:v>1402434000</c:v>
                </c:pt>
                <c:pt idx="38877">
                  <c:v>1402437600</c:v>
                </c:pt>
                <c:pt idx="38878">
                  <c:v>1402441200</c:v>
                </c:pt>
                <c:pt idx="38879">
                  <c:v>1402444800</c:v>
                </c:pt>
                <c:pt idx="38880">
                  <c:v>1402448400</c:v>
                </c:pt>
                <c:pt idx="38881">
                  <c:v>1402452000</c:v>
                </c:pt>
                <c:pt idx="38882">
                  <c:v>1402455600</c:v>
                </c:pt>
                <c:pt idx="38883">
                  <c:v>1402459200</c:v>
                </c:pt>
                <c:pt idx="38884">
                  <c:v>1402462800</c:v>
                </c:pt>
                <c:pt idx="38885">
                  <c:v>1402466400</c:v>
                </c:pt>
                <c:pt idx="38886">
                  <c:v>1402470000</c:v>
                </c:pt>
                <c:pt idx="38887">
                  <c:v>1402473600</c:v>
                </c:pt>
                <c:pt idx="38888">
                  <c:v>1402477200</c:v>
                </c:pt>
                <c:pt idx="38889">
                  <c:v>1402480800</c:v>
                </c:pt>
                <c:pt idx="38890">
                  <c:v>1402484400</c:v>
                </c:pt>
                <c:pt idx="38891">
                  <c:v>1402488000</c:v>
                </c:pt>
                <c:pt idx="38892">
                  <c:v>1402491600</c:v>
                </c:pt>
                <c:pt idx="38893">
                  <c:v>1402495200</c:v>
                </c:pt>
                <c:pt idx="38894">
                  <c:v>1402498800</c:v>
                </c:pt>
                <c:pt idx="38895">
                  <c:v>1402502400</c:v>
                </c:pt>
                <c:pt idx="38896">
                  <c:v>1402506000</c:v>
                </c:pt>
                <c:pt idx="38897">
                  <c:v>1402509600</c:v>
                </c:pt>
                <c:pt idx="38898">
                  <c:v>1402513200</c:v>
                </c:pt>
                <c:pt idx="38899">
                  <c:v>1402516800</c:v>
                </c:pt>
                <c:pt idx="38900">
                  <c:v>1402520400</c:v>
                </c:pt>
                <c:pt idx="38901">
                  <c:v>1402524000</c:v>
                </c:pt>
                <c:pt idx="38902">
                  <c:v>1402527600</c:v>
                </c:pt>
                <c:pt idx="38903">
                  <c:v>1402531200</c:v>
                </c:pt>
                <c:pt idx="38904">
                  <c:v>1402534800</c:v>
                </c:pt>
                <c:pt idx="38905">
                  <c:v>1402538400</c:v>
                </c:pt>
                <c:pt idx="38906">
                  <c:v>1402542000</c:v>
                </c:pt>
                <c:pt idx="38907">
                  <c:v>1402545600</c:v>
                </c:pt>
                <c:pt idx="38908">
                  <c:v>1402549200</c:v>
                </c:pt>
                <c:pt idx="38909">
                  <c:v>1402552800</c:v>
                </c:pt>
                <c:pt idx="38910">
                  <c:v>1402556400</c:v>
                </c:pt>
                <c:pt idx="38911">
                  <c:v>1402560000</c:v>
                </c:pt>
                <c:pt idx="38912">
                  <c:v>1402563600</c:v>
                </c:pt>
                <c:pt idx="38913">
                  <c:v>1402567200</c:v>
                </c:pt>
                <c:pt idx="38914">
                  <c:v>1402570800</c:v>
                </c:pt>
                <c:pt idx="38915">
                  <c:v>1402574400</c:v>
                </c:pt>
                <c:pt idx="38916">
                  <c:v>1402578000</c:v>
                </c:pt>
                <c:pt idx="38917">
                  <c:v>1402581600</c:v>
                </c:pt>
                <c:pt idx="38918">
                  <c:v>1402585200</c:v>
                </c:pt>
                <c:pt idx="38919">
                  <c:v>1402588800</c:v>
                </c:pt>
                <c:pt idx="38920">
                  <c:v>1402592400</c:v>
                </c:pt>
                <c:pt idx="38921">
                  <c:v>1402596000</c:v>
                </c:pt>
                <c:pt idx="38922">
                  <c:v>1402599600</c:v>
                </c:pt>
                <c:pt idx="38923">
                  <c:v>1402603200</c:v>
                </c:pt>
                <c:pt idx="38924">
                  <c:v>1402606800</c:v>
                </c:pt>
                <c:pt idx="38925">
                  <c:v>1402610400</c:v>
                </c:pt>
                <c:pt idx="38926">
                  <c:v>1402614000</c:v>
                </c:pt>
                <c:pt idx="38927">
                  <c:v>1402617600</c:v>
                </c:pt>
                <c:pt idx="38928">
                  <c:v>1402621200</c:v>
                </c:pt>
                <c:pt idx="38929">
                  <c:v>1402624800</c:v>
                </c:pt>
                <c:pt idx="38930">
                  <c:v>1402628400</c:v>
                </c:pt>
                <c:pt idx="38931">
                  <c:v>1402632000</c:v>
                </c:pt>
                <c:pt idx="38932">
                  <c:v>1402635600</c:v>
                </c:pt>
                <c:pt idx="38933">
                  <c:v>1402639200</c:v>
                </c:pt>
                <c:pt idx="38934">
                  <c:v>1402642800</c:v>
                </c:pt>
                <c:pt idx="38935">
                  <c:v>1402646400</c:v>
                </c:pt>
                <c:pt idx="38936">
                  <c:v>1402650000</c:v>
                </c:pt>
                <c:pt idx="38937">
                  <c:v>1402653600</c:v>
                </c:pt>
                <c:pt idx="38938">
                  <c:v>1402657200</c:v>
                </c:pt>
                <c:pt idx="38939">
                  <c:v>1402660800</c:v>
                </c:pt>
                <c:pt idx="38940">
                  <c:v>1402664400</c:v>
                </c:pt>
                <c:pt idx="38941">
                  <c:v>1402668000</c:v>
                </c:pt>
                <c:pt idx="38942">
                  <c:v>1402671600</c:v>
                </c:pt>
                <c:pt idx="38943">
                  <c:v>1402675200</c:v>
                </c:pt>
                <c:pt idx="38944">
                  <c:v>1402678800</c:v>
                </c:pt>
                <c:pt idx="38945">
                  <c:v>1402682400</c:v>
                </c:pt>
                <c:pt idx="38946">
                  <c:v>1402686000</c:v>
                </c:pt>
                <c:pt idx="38947">
                  <c:v>1402689600</c:v>
                </c:pt>
                <c:pt idx="38948">
                  <c:v>1402693200</c:v>
                </c:pt>
                <c:pt idx="38949">
                  <c:v>1402696800</c:v>
                </c:pt>
                <c:pt idx="38950">
                  <c:v>1402700400</c:v>
                </c:pt>
                <c:pt idx="38951">
                  <c:v>1402704000</c:v>
                </c:pt>
                <c:pt idx="38952">
                  <c:v>1402707600</c:v>
                </c:pt>
                <c:pt idx="38953">
                  <c:v>1402711200</c:v>
                </c:pt>
                <c:pt idx="38954">
                  <c:v>1402714800</c:v>
                </c:pt>
                <c:pt idx="38955">
                  <c:v>1402718400</c:v>
                </c:pt>
                <c:pt idx="38956">
                  <c:v>1402722000</c:v>
                </c:pt>
                <c:pt idx="38957">
                  <c:v>1402725600</c:v>
                </c:pt>
                <c:pt idx="38958">
                  <c:v>1402729200</c:v>
                </c:pt>
                <c:pt idx="38959">
                  <c:v>1402732800</c:v>
                </c:pt>
                <c:pt idx="38960">
                  <c:v>1402736400</c:v>
                </c:pt>
                <c:pt idx="38961">
                  <c:v>1402740000</c:v>
                </c:pt>
                <c:pt idx="38962">
                  <c:v>1402743600</c:v>
                </c:pt>
                <c:pt idx="38963">
                  <c:v>1402747200</c:v>
                </c:pt>
                <c:pt idx="38964">
                  <c:v>1402750800</c:v>
                </c:pt>
                <c:pt idx="38965">
                  <c:v>1402754400</c:v>
                </c:pt>
                <c:pt idx="38966">
                  <c:v>1402758000</c:v>
                </c:pt>
                <c:pt idx="38967">
                  <c:v>1402761600</c:v>
                </c:pt>
                <c:pt idx="38968">
                  <c:v>1402765200</c:v>
                </c:pt>
                <c:pt idx="38969">
                  <c:v>1402768800</c:v>
                </c:pt>
                <c:pt idx="38970">
                  <c:v>1402772400</c:v>
                </c:pt>
                <c:pt idx="38971">
                  <c:v>1402776000</c:v>
                </c:pt>
                <c:pt idx="38972">
                  <c:v>1402779600</c:v>
                </c:pt>
                <c:pt idx="38973">
                  <c:v>1402783200</c:v>
                </c:pt>
                <c:pt idx="38974">
                  <c:v>1402786800</c:v>
                </c:pt>
                <c:pt idx="38975">
                  <c:v>1402790400</c:v>
                </c:pt>
                <c:pt idx="38976">
                  <c:v>1402794000</c:v>
                </c:pt>
                <c:pt idx="38977">
                  <c:v>1402797600</c:v>
                </c:pt>
                <c:pt idx="38978">
                  <c:v>1402801200</c:v>
                </c:pt>
                <c:pt idx="38979">
                  <c:v>1402804800</c:v>
                </c:pt>
                <c:pt idx="38980">
                  <c:v>1402808400</c:v>
                </c:pt>
                <c:pt idx="38981">
                  <c:v>1402812000</c:v>
                </c:pt>
                <c:pt idx="38982">
                  <c:v>1402815600</c:v>
                </c:pt>
                <c:pt idx="38983">
                  <c:v>1402819200</c:v>
                </c:pt>
                <c:pt idx="38984">
                  <c:v>1402822800</c:v>
                </c:pt>
                <c:pt idx="38985">
                  <c:v>1402826400</c:v>
                </c:pt>
                <c:pt idx="38986">
                  <c:v>1402830000</c:v>
                </c:pt>
                <c:pt idx="38987">
                  <c:v>1402833600</c:v>
                </c:pt>
                <c:pt idx="38988">
                  <c:v>1402837200</c:v>
                </c:pt>
                <c:pt idx="38989">
                  <c:v>1402840800</c:v>
                </c:pt>
                <c:pt idx="38990">
                  <c:v>1402844400</c:v>
                </c:pt>
                <c:pt idx="38991">
                  <c:v>1402848000</c:v>
                </c:pt>
                <c:pt idx="38992">
                  <c:v>1402851600</c:v>
                </c:pt>
                <c:pt idx="38993">
                  <c:v>1402855200</c:v>
                </c:pt>
                <c:pt idx="38994">
                  <c:v>1402858800</c:v>
                </c:pt>
                <c:pt idx="38995">
                  <c:v>1402862400</c:v>
                </c:pt>
                <c:pt idx="38996">
                  <c:v>1402866000</c:v>
                </c:pt>
                <c:pt idx="38997">
                  <c:v>1402869600</c:v>
                </c:pt>
                <c:pt idx="38998">
                  <c:v>1402873200</c:v>
                </c:pt>
                <c:pt idx="38999">
                  <c:v>1402876800</c:v>
                </c:pt>
                <c:pt idx="39000">
                  <c:v>1402880400</c:v>
                </c:pt>
                <c:pt idx="39001">
                  <c:v>1402884000</c:v>
                </c:pt>
                <c:pt idx="39002">
                  <c:v>1402887600</c:v>
                </c:pt>
                <c:pt idx="39003">
                  <c:v>1402891200</c:v>
                </c:pt>
                <c:pt idx="39004">
                  <c:v>1402894800</c:v>
                </c:pt>
                <c:pt idx="39005">
                  <c:v>1402898400</c:v>
                </c:pt>
                <c:pt idx="39006">
                  <c:v>1402902000</c:v>
                </c:pt>
                <c:pt idx="39007">
                  <c:v>1402905600</c:v>
                </c:pt>
                <c:pt idx="39008">
                  <c:v>1402909200</c:v>
                </c:pt>
                <c:pt idx="39009">
                  <c:v>1402912800</c:v>
                </c:pt>
                <c:pt idx="39010">
                  <c:v>1402916400</c:v>
                </c:pt>
                <c:pt idx="39011">
                  <c:v>1402920000</c:v>
                </c:pt>
                <c:pt idx="39012">
                  <c:v>1402923600</c:v>
                </c:pt>
                <c:pt idx="39013">
                  <c:v>1402927200</c:v>
                </c:pt>
                <c:pt idx="39014">
                  <c:v>1402930800</c:v>
                </c:pt>
                <c:pt idx="39015">
                  <c:v>1402934400</c:v>
                </c:pt>
                <c:pt idx="39016">
                  <c:v>1402938000</c:v>
                </c:pt>
                <c:pt idx="39017">
                  <c:v>1402941600</c:v>
                </c:pt>
                <c:pt idx="39018">
                  <c:v>1402945200</c:v>
                </c:pt>
                <c:pt idx="39019">
                  <c:v>1402948800</c:v>
                </c:pt>
                <c:pt idx="39020">
                  <c:v>1402952400</c:v>
                </c:pt>
                <c:pt idx="39021">
                  <c:v>1402956000</c:v>
                </c:pt>
                <c:pt idx="39022">
                  <c:v>1402959600</c:v>
                </c:pt>
                <c:pt idx="39023">
                  <c:v>1402963200</c:v>
                </c:pt>
                <c:pt idx="39024">
                  <c:v>1402966800</c:v>
                </c:pt>
                <c:pt idx="39025">
                  <c:v>1402970400</c:v>
                </c:pt>
                <c:pt idx="39026">
                  <c:v>1402974000</c:v>
                </c:pt>
                <c:pt idx="39027">
                  <c:v>1402977600</c:v>
                </c:pt>
                <c:pt idx="39028">
                  <c:v>1402981200</c:v>
                </c:pt>
                <c:pt idx="39029">
                  <c:v>1402984800</c:v>
                </c:pt>
                <c:pt idx="39030">
                  <c:v>1402988400</c:v>
                </c:pt>
                <c:pt idx="39031">
                  <c:v>1402992000</c:v>
                </c:pt>
                <c:pt idx="39032">
                  <c:v>1402995600</c:v>
                </c:pt>
                <c:pt idx="39033">
                  <c:v>1402999200</c:v>
                </c:pt>
                <c:pt idx="39034">
                  <c:v>1403002800</c:v>
                </c:pt>
                <c:pt idx="39035">
                  <c:v>1403006400</c:v>
                </c:pt>
                <c:pt idx="39036">
                  <c:v>1403010000</c:v>
                </c:pt>
                <c:pt idx="39037">
                  <c:v>1403013600</c:v>
                </c:pt>
                <c:pt idx="39038">
                  <c:v>1403017200</c:v>
                </c:pt>
                <c:pt idx="39039">
                  <c:v>1403020800</c:v>
                </c:pt>
                <c:pt idx="39040">
                  <c:v>1403024400</c:v>
                </c:pt>
                <c:pt idx="39041">
                  <c:v>1403028000</c:v>
                </c:pt>
                <c:pt idx="39042">
                  <c:v>1403031600</c:v>
                </c:pt>
                <c:pt idx="39043">
                  <c:v>1403035200</c:v>
                </c:pt>
                <c:pt idx="39044">
                  <c:v>1403038800</c:v>
                </c:pt>
                <c:pt idx="39045">
                  <c:v>1403042400</c:v>
                </c:pt>
                <c:pt idx="39046">
                  <c:v>1403046000</c:v>
                </c:pt>
                <c:pt idx="39047">
                  <c:v>1403049600</c:v>
                </c:pt>
                <c:pt idx="39048">
                  <c:v>1403053200</c:v>
                </c:pt>
                <c:pt idx="39049">
                  <c:v>1403056800</c:v>
                </c:pt>
                <c:pt idx="39050">
                  <c:v>1403060400</c:v>
                </c:pt>
                <c:pt idx="39051">
                  <c:v>1403064000</c:v>
                </c:pt>
                <c:pt idx="39052">
                  <c:v>1403067600</c:v>
                </c:pt>
                <c:pt idx="39053">
                  <c:v>1403071200</c:v>
                </c:pt>
                <c:pt idx="39054">
                  <c:v>1403074800</c:v>
                </c:pt>
                <c:pt idx="39055">
                  <c:v>1403078400</c:v>
                </c:pt>
                <c:pt idx="39056">
                  <c:v>1403082000</c:v>
                </c:pt>
                <c:pt idx="39057">
                  <c:v>1403085600</c:v>
                </c:pt>
                <c:pt idx="39058">
                  <c:v>1403089200</c:v>
                </c:pt>
                <c:pt idx="39059">
                  <c:v>1403092800</c:v>
                </c:pt>
                <c:pt idx="39060">
                  <c:v>1403096400</c:v>
                </c:pt>
                <c:pt idx="39061">
                  <c:v>1403100000</c:v>
                </c:pt>
                <c:pt idx="39062">
                  <c:v>1403103600</c:v>
                </c:pt>
                <c:pt idx="39063">
                  <c:v>1403107200</c:v>
                </c:pt>
                <c:pt idx="39064">
                  <c:v>1403110800</c:v>
                </c:pt>
                <c:pt idx="39065">
                  <c:v>1403114400</c:v>
                </c:pt>
                <c:pt idx="39066">
                  <c:v>1403118000</c:v>
                </c:pt>
                <c:pt idx="39067">
                  <c:v>1403121600</c:v>
                </c:pt>
                <c:pt idx="39068">
                  <c:v>1403125200</c:v>
                </c:pt>
                <c:pt idx="39069">
                  <c:v>1403128800</c:v>
                </c:pt>
                <c:pt idx="39070">
                  <c:v>1403132400</c:v>
                </c:pt>
                <c:pt idx="39071">
                  <c:v>1403136000</c:v>
                </c:pt>
                <c:pt idx="39072">
                  <c:v>1403139600</c:v>
                </c:pt>
                <c:pt idx="39073">
                  <c:v>1403143200</c:v>
                </c:pt>
                <c:pt idx="39074">
                  <c:v>1403146800</c:v>
                </c:pt>
                <c:pt idx="39075">
                  <c:v>1403150400</c:v>
                </c:pt>
                <c:pt idx="39076">
                  <c:v>1403154000</c:v>
                </c:pt>
                <c:pt idx="39077">
                  <c:v>1403157600</c:v>
                </c:pt>
                <c:pt idx="39078">
                  <c:v>1403161200</c:v>
                </c:pt>
                <c:pt idx="39079">
                  <c:v>1403164800</c:v>
                </c:pt>
                <c:pt idx="39080">
                  <c:v>1403168400</c:v>
                </c:pt>
                <c:pt idx="39081">
                  <c:v>1403172000</c:v>
                </c:pt>
                <c:pt idx="39082">
                  <c:v>1403175600</c:v>
                </c:pt>
                <c:pt idx="39083">
                  <c:v>1403179200</c:v>
                </c:pt>
                <c:pt idx="39084">
                  <c:v>1403182800</c:v>
                </c:pt>
                <c:pt idx="39085">
                  <c:v>1403186400</c:v>
                </c:pt>
                <c:pt idx="39086">
                  <c:v>1403190000</c:v>
                </c:pt>
                <c:pt idx="39087">
                  <c:v>1403193600</c:v>
                </c:pt>
                <c:pt idx="39088">
                  <c:v>1403197200</c:v>
                </c:pt>
                <c:pt idx="39089">
                  <c:v>1403200800</c:v>
                </c:pt>
                <c:pt idx="39090">
                  <c:v>1403204400</c:v>
                </c:pt>
                <c:pt idx="39091">
                  <c:v>1403208000</c:v>
                </c:pt>
                <c:pt idx="39092">
                  <c:v>1403211600</c:v>
                </c:pt>
                <c:pt idx="39093">
                  <c:v>1403215200</c:v>
                </c:pt>
                <c:pt idx="39094">
                  <c:v>1403218800</c:v>
                </c:pt>
                <c:pt idx="39095">
                  <c:v>1403222400</c:v>
                </c:pt>
                <c:pt idx="39096">
                  <c:v>1403226000</c:v>
                </c:pt>
                <c:pt idx="39097">
                  <c:v>1403229600</c:v>
                </c:pt>
                <c:pt idx="39098">
                  <c:v>1403233200</c:v>
                </c:pt>
                <c:pt idx="39099">
                  <c:v>1403236800</c:v>
                </c:pt>
                <c:pt idx="39100">
                  <c:v>1403240400</c:v>
                </c:pt>
                <c:pt idx="39101">
                  <c:v>1403244000</c:v>
                </c:pt>
                <c:pt idx="39102">
                  <c:v>1403247600</c:v>
                </c:pt>
                <c:pt idx="39103">
                  <c:v>1403251200</c:v>
                </c:pt>
                <c:pt idx="39104">
                  <c:v>1403254800</c:v>
                </c:pt>
                <c:pt idx="39105">
                  <c:v>1403258400</c:v>
                </c:pt>
                <c:pt idx="39106">
                  <c:v>1403262000</c:v>
                </c:pt>
                <c:pt idx="39107">
                  <c:v>1403265600</c:v>
                </c:pt>
                <c:pt idx="39108">
                  <c:v>1403269200</c:v>
                </c:pt>
                <c:pt idx="39109">
                  <c:v>1403272800</c:v>
                </c:pt>
                <c:pt idx="39110">
                  <c:v>1403276400</c:v>
                </c:pt>
                <c:pt idx="39111">
                  <c:v>1403280000</c:v>
                </c:pt>
                <c:pt idx="39112">
                  <c:v>1403283600</c:v>
                </c:pt>
                <c:pt idx="39113">
                  <c:v>1403287200</c:v>
                </c:pt>
                <c:pt idx="39114">
                  <c:v>1403290800</c:v>
                </c:pt>
                <c:pt idx="39115">
                  <c:v>1403294400</c:v>
                </c:pt>
                <c:pt idx="39116">
                  <c:v>1403298000</c:v>
                </c:pt>
                <c:pt idx="39117">
                  <c:v>1403301600</c:v>
                </c:pt>
                <c:pt idx="39118">
                  <c:v>1403305200</c:v>
                </c:pt>
                <c:pt idx="39119">
                  <c:v>1403308800</c:v>
                </c:pt>
                <c:pt idx="39120">
                  <c:v>1403312400</c:v>
                </c:pt>
                <c:pt idx="39121">
                  <c:v>1403316000</c:v>
                </c:pt>
                <c:pt idx="39122">
                  <c:v>1403319600</c:v>
                </c:pt>
                <c:pt idx="39123">
                  <c:v>1403323200</c:v>
                </c:pt>
                <c:pt idx="39124">
                  <c:v>1403326800</c:v>
                </c:pt>
                <c:pt idx="39125">
                  <c:v>1403330400</c:v>
                </c:pt>
                <c:pt idx="39126">
                  <c:v>1403334000</c:v>
                </c:pt>
                <c:pt idx="39127">
                  <c:v>1403337600</c:v>
                </c:pt>
                <c:pt idx="39128">
                  <c:v>1403341200</c:v>
                </c:pt>
                <c:pt idx="39129">
                  <c:v>1403344800</c:v>
                </c:pt>
                <c:pt idx="39130">
                  <c:v>1403348400</c:v>
                </c:pt>
                <c:pt idx="39131">
                  <c:v>1403352000</c:v>
                </c:pt>
                <c:pt idx="39132">
                  <c:v>1403355600</c:v>
                </c:pt>
                <c:pt idx="39133">
                  <c:v>1403359200</c:v>
                </c:pt>
                <c:pt idx="39134">
                  <c:v>1403362800</c:v>
                </c:pt>
                <c:pt idx="39135">
                  <c:v>1403366400</c:v>
                </c:pt>
                <c:pt idx="39136">
                  <c:v>1403370000</c:v>
                </c:pt>
                <c:pt idx="39137">
                  <c:v>1403373600</c:v>
                </c:pt>
                <c:pt idx="39138">
                  <c:v>1403377200</c:v>
                </c:pt>
                <c:pt idx="39139">
                  <c:v>1403380800</c:v>
                </c:pt>
                <c:pt idx="39140">
                  <c:v>1403384400</c:v>
                </c:pt>
                <c:pt idx="39141">
                  <c:v>1403388000</c:v>
                </c:pt>
                <c:pt idx="39142">
                  <c:v>1403391600</c:v>
                </c:pt>
                <c:pt idx="39143">
                  <c:v>1403395200</c:v>
                </c:pt>
                <c:pt idx="39144">
                  <c:v>1403398800</c:v>
                </c:pt>
                <c:pt idx="39145">
                  <c:v>1403402400</c:v>
                </c:pt>
                <c:pt idx="39146">
                  <c:v>1403406000</c:v>
                </c:pt>
                <c:pt idx="39147">
                  <c:v>1403409600</c:v>
                </c:pt>
                <c:pt idx="39148">
                  <c:v>1403413200</c:v>
                </c:pt>
                <c:pt idx="39149">
                  <c:v>1403416800</c:v>
                </c:pt>
                <c:pt idx="39150">
                  <c:v>1403420400</c:v>
                </c:pt>
                <c:pt idx="39151">
                  <c:v>1403424000</c:v>
                </c:pt>
                <c:pt idx="39152">
                  <c:v>1403427600</c:v>
                </c:pt>
                <c:pt idx="39153">
                  <c:v>1403431200</c:v>
                </c:pt>
                <c:pt idx="39154">
                  <c:v>1403434800</c:v>
                </c:pt>
                <c:pt idx="39155">
                  <c:v>1403438400</c:v>
                </c:pt>
                <c:pt idx="39156">
                  <c:v>1403442000</c:v>
                </c:pt>
                <c:pt idx="39157">
                  <c:v>1403445600</c:v>
                </c:pt>
                <c:pt idx="39158">
                  <c:v>1403449200</c:v>
                </c:pt>
                <c:pt idx="39159">
                  <c:v>1403452800</c:v>
                </c:pt>
                <c:pt idx="39160">
                  <c:v>1403456400</c:v>
                </c:pt>
                <c:pt idx="39161">
                  <c:v>1403460000</c:v>
                </c:pt>
                <c:pt idx="39162">
                  <c:v>1403463600</c:v>
                </c:pt>
                <c:pt idx="39163">
                  <c:v>1403467200</c:v>
                </c:pt>
                <c:pt idx="39164">
                  <c:v>1403470800</c:v>
                </c:pt>
                <c:pt idx="39165">
                  <c:v>1403474400</c:v>
                </c:pt>
                <c:pt idx="39166">
                  <c:v>1403478000</c:v>
                </c:pt>
                <c:pt idx="39167">
                  <c:v>1403481600</c:v>
                </c:pt>
                <c:pt idx="39168">
                  <c:v>1403485200</c:v>
                </c:pt>
                <c:pt idx="39169">
                  <c:v>1403488800</c:v>
                </c:pt>
                <c:pt idx="39170">
                  <c:v>1403492400</c:v>
                </c:pt>
                <c:pt idx="39171">
                  <c:v>1403496000</c:v>
                </c:pt>
                <c:pt idx="39172">
                  <c:v>1403499600</c:v>
                </c:pt>
                <c:pt idx="39173">
                  <c:v>1403503200</c:v>
                </c:pt>
                <c:pt idx="39174">
                  <c:v>1403506800</c:v>
                </c:pt>
                <c:pt idx="39175">
                  <c:v>1403510400</c:v>
                </c:pt>
                <c:pt idx="39176">
                  <c:v>1403514000</c:v>
                </c:pt>
                <c:pt idx="39177">
                  <c:v>1403517600</c:v>
                </c:pt>
                <c:pt idx="39178">
                  <c:v>1403521200</c:v>
                </c:pt>
                <c:pt idx="39179">
                  <c:v>1403524800</c:v>
                </c:pt>
                <c:pt idx="39180">
                  <c:v>1403528400</c:v>
                </c:pt>
                <c:pt idx="39181">
                  <c:v>1403532000</c:v>
                </c:pt>
                <c:pt idx="39182">
                  <c:v>1403535600</c:v>
                </c:pt>
                <c:pt idx="39183">
                  <c:v>1403539200</c:v>
                </c:pt>
                <c:pt idx="39184">
                  <c:v>1403542800</c:v>
                </c:pt>
                <c:pt idx="39185">
                  <c:v>1403546400</c:v>
                </c:pt>
                <c:pt idx="39186">
                  <c:v>1403550000</c:v>
                </c:pt>
                <c:pt idx="39187">
                  <c:v>1403553600</c:v>
                </c:pt>
                <c:pt idx="39188">
                  <c:v>1403557200</c:v>
                </c:pt>
                <c:pt idx="39189">
                  <c:v>1403560800</c:v>
                </c:pt>
                <c:pt idx="39190">
                  <c:v>1403564400</c:v>
                </c:pt>
                <c:pt idx="39191">
                  <c:v>1403568000</c:v>
                </c:pt>
                <c:pt idx="39192">
                  <c:v>1403571600</c:v>
                </c:pt>
                <c:pt idx="39193">
                  <c:v>1403575200</c:v>
                </c:pt>
                <c:pt idx="39194">
                  <c:v>1403578800</c:v>
                </c:pt>
                <c:pt idx="39195">
                  <c:v>1403582400</c:v>
                </c:pt>
                <c:pt idx="39196">
                  <c:v>1403586000</c:v>
                </c:pt>
                <c:pt idx="39197">
                  <c:v>1403589600</c:v>
                </c:pt>
                <c:pt idx="39198">
                  <c:v>1403593200</c:v>
                </c:pt>
                <c:pt idx="39199">
                  <c:v>1403596800</c:v>
                </c:pt>
                <c:pt idx="39200">
                  <c:v>1403600400</c:v>
                </c:pt>
                <c:pt idx="39201">
                  <c:v>1403604000</c:v>
                </c:pt>
                <c:pt idx="39202">
                  <c:v>1403607600</c:v>
                </c:pt>
                <c:pt idx="39203">
                  <c:v>1403611200</c:v>
                </c:pt>
                <c:pt idx="39204">
                  <c:v>1403614800</c:v>
                </c:pt>
                <c:pt idx="39205">
                  <c:v>1403618400</c:v>
                </c:pt>
                <c:pt idx="39206">
                  <c:v>1403622000</c:v>
                </c:pt>
                <c:pt idx="39207">
                  <c:v>1403625600</c:v>
                </c:pt>
                <c:pt idx="39208">
                  <c:v>1403629200</c:v>
                </c:pt>
                <c:pt idx="39209">
                  <c:v>1403632800</c:v>
                </c:pt>
                <c:pt idx="39210">
                  <c:v>1403636400</c:v>
                </c:pt>
                <c:pt idx="39211">
                  <c:v>1403640000</c:v>
                </c:pt>
                <c:pt idx="39212">
                  <c:v>1403643600</c:v>
                </c:pt>
                <c:pt idx="39213">
                  <c:v>1403647200</c:v>
                </c:pt>
                <c:pt idx="39214">
                  <c:v>1403650800</c:v>
                </c:pt>
                <c:pt idx="39215">
                  <c:v>1403654400</c:v>
                </c:pt>
                <c:pt idx="39216">
                  <c:v>1403658000</c:v>
                </c:pt>
                <c:pt idx="39217">
                  <c:v>1403661600</c:v>
                </c:pt>
                <c:pt idx="39218">
                  <c:v>1403665200</c:v>
                </c:pt>
                <c:pt idx="39219">
                  <c:v>1403668800</c:v>
                </c:pt>
                <c:pt idx="39220">
                  <c:v>1403672400</c:v>
                </c:pt>
                <c:pt idx="39221">
                  <c:v>1403676000</c:v>
                </c:pt>
                <c:pt idx="39222">
                  <c:v>1403679600</c:v>
                </c:pt>
                <c:pt idx="39223">
                  <c:v>1403683200</c:v>
                </c:pt>
                <c:pt idx="39224">
                  <c:v>1403686800</c:v>
                </c:pt>
                <c:pt idx="39225">
                  <c:v>1403690400</c:v>
                </c:pt>
                <c:pt idx="39226">
                  <c:v>1403694000</c:v>
                </c:pt>
                <c:pt idx="39227">
                  <c:v>1403697600</c:v>
                </c:pt>
                <c:pt idx="39228">
                  <c:v>1403701200</c:v>
                </c:pt>
                <c:pt idx="39229">
                  <c:v>1403704800</c:v>
                </c:pt>
                <c:pt idx="39230">
                  <c:v>1403708400</c:v>
                </c:pt>
                <c:pt idx="39231">
                  <c:v>1403712000</c:v>
                </c:pt>
                <c:pt idx="39232">
                  <c:v>1403715600</c:v>
                </c:pt>
                <c:pt idx="39233">
                  <c:v>1403719200</c:v>
                </c:pt>
                <c:pt idx="39234">
                  <c:v>1403722800</c:v>
                </c:pt>
                <c:pt idx="39235">
                  <c:v>1403726400</c:v>
                </c:pt>
                <c:pt idx="39236">
                  <c:v>1403730000</c:v>
                </c:pt>
                <c:pt idx="39237">
                  <c:v>1403733600</c:v>
                </c:pt>
                <c:pt idx="39238">
                  <c:v>1403737200</c:v>
                </c:pt>
                <c:pt idx="39239">
                  <c:v>1403740800</c:v>
                </c:pt>
                <c:pt idx="39240">
                  <c:v>1403744400</c:v>
                </c:pt>
                <c:pt idx="39241">
                  <c:v>1403748000</c:v>
                </c:pt>
                <c:pt idx="39242">
                  <c:v>1403751600</c:v>
                </c:pt>
                <c:pt idx="39243">
                  <c:v>1403755200</c:v>
                </c:pt>
                <c:pt idx="39244">
                  <c:v>1403758800</c:v>
                </c:pt>
                <c:pt idx="39245">
                  <c:v>1403762400</c:v>
                </c:pt>
                <c:pt idx="39246">
                  <c:v>1403766000</c:v>
                </c:pt>
                <c:pt idx="39247">
                  <c:v>1403769600</c:v>
                </c:pt>
                <c:pt idx="39248">
                  <c:v>1403773200</c:v>
                </c:pt>
                <c:pt idx="39249">
                  <c:v>1403776800</c:v>
                </c:pt>
                <c:pt idx="39250">
                  <c:v>1403780400</c:v>
                </c:pt>
                <c:pt idx="39251">
                  <c:v>1403784000</c:v>
                </c:pt>
                <c:pt idx="39252">
                  <c:v>1403787600</c:v>
                </c:pt>
                <c:pt idx="39253">
                  <c:v>1403791200</c:v>
                </c:pt>
                <c:pt idx="39254">
                  <c:v>1403794800</c:v>
                </c:pt>
                <c:pt idx="39255">
                  <c:v>1403798400</c:v>
                </c:pt>
                <c:pt idx="39256">
                  <c:v>1403802000</c:v>
                </c:pt>
                <c:pt idx="39257">
                  <c:v>1403805600</c:v>
                </c:pt>
                <c:pt idx="39258">
                  <c:v>1403809200</c:v>
                </c:pt>
                <c:pt idx="39259">
                  <c:v>1403812800</c:v>
                </c:pt>
                <c:pt idx="39260">
                  <c:v>1403816400</c:v>
                </c:pt>
                <c:pt idx="39261">
                  <c:v>1403820000</c:v>
                </c:pt>
                <c:pt idx="39262">
                  <c:v>1403823600</c:v>
                </c:pt>
                <c:pt idx="39263">
                  <c:v>1403827200</c:v>
                </c:pt>
                <c:pt idx="39264">
                  <c:v>1403830800</c:v>
                </c:pt>
                <c:pt idx="39265">
                  <c:v>1403834400</c:v>
                </c:pt>
                <c:pt idx="39266">
                  <c:v>1403838000</c:v>
                </c:pt>
                <c:pt idx="39267">
                  <c:v>1403841600</c:v>
                </c:pt>
                <c:pt idx="39268">
                  <c:v>1403845200</c:v>
                </c:pt>
                <c:pt idx="39269">
                  <c:v>1403848800</c:v>
                </c:pt>
                <c:pt idx="39270">
                  <c:v>1403852400</c:v>
                </c:pt>
                <c:pt idx="39271">
                  <c:v>1403856000</c:v>
                </c:pt>
                <c:pt idx="39272">
                  <c:v>1403859600</c:v>
                </c:pt>
                <c:pt idx="39273">
                  <c:v>1403863200</c:v>
                </c:pt>
                <c:pt idx="39274">
                  <c:v>1403866800</c:v>
                </c:pt>
                <c:pt idx="39275">
                  <c:v>1403870400</c:v>
                </c:pt>
                <c:pt idx="39276">
                  <c:v>1403874000</c:v>
                </c:pt>
                <c:pt idx="39277">
                  <c:v>1403877600</c:v>
                </c:pt>
                <c:pt idx="39278">
                  <c:v>1403881200</c:v>
                </c:pt>
                <c:pt idx="39279">
                  <c:v>1403884800</c:v>
                </c:pt>
                <c:pt idx="39280">
                  <c:v>1403888400</c:v>
                </c:pt>
                <c:pt idx="39281">
                  <c:v>1403892000</c:v>
                </c:pt>
                <c:pt idx="39282">
                  <c:v>1403895600</c:v>
                </c:pt>
                <c:pt idx="39283">
                  <c:v>1403899200</c:v>
                </c:pt>
                <c:pt idx="39284">
                  <c:v>1403902800</c:v>
                </c:pt>
                <c:pt idx="39285">
                  <c:v>1403906400</c:v>
                </c:pt>
                <c:pt idx="39286">
                  <c:v>1403910000</c:v>
                </c:pt>
                <c:pt idx="39287">
                  <c:v>1403913600</c:v>
                </c:pt>
                <c:pt idx="39288">
                  <c:v>1403917200</c:v>
                </c:pt>
                <c:pt idx="39289">
                  <c:v>1403920800</c:v>
                </c:pt>
                <c:pt idx="39290">
                  <c:v>1403924400</c:v>
                </c:pt>
                <c:pt idx="39291">
                  <c:v>1403928000</c:v>
                </c:pt>
                <c:pt idx="39292">
                  <c:v>1403931600</c:v>
                </c:pt>
                <c:pt idx="39293">
                  <c:v>1403935200</c:v>
                </c:pt>
                <c:pt idx="39294">
                  <c:v>1403938800</c:v>
                </c:pt>
                <c:pt idx="39295">
                  <c:v>1403942400</c:v>
                </c:pt>
                <c:pt idx="39296">
                  <c:v>1403946000</c:v>
                </c:pt>
                <c:pt idx="39297">
                  <c:v>1403949600</c:v>
                </c:pt>
                <c:pt idx="39298">
                  <c:v>1403953200</c:v>
                </c:pt>
                <c:pt idx="39299">
                  <c:v>1403956800</c:v>
                </c:pt>
                <c:pt idx="39300">
                  <c:v>1403960400</c:v>
                </c:pt>
                <c:pt idx="39301">
                  <c:v>1403964000</c:v>
                </c:pt>
                <c:pt idx="39302">
                  <c:v>1403967600</c:v>
                </c:pt>
                <c:pt idx="39303">
                  <c:v>1403971200</c:v>
                </c:pt>
                <c:pt idx="39304">
                  <c:v>1403974800</c:v>
                </c:pt>
                <c:pt idx="39305">
                  <c:v>1403978400</c:v>
                </c:pt>
                <c:pt idx="39306">
                  <c:v>1403982000</c:v>
                </c:pt>
                <c:pt idx="39307">
                  <c:v>1403985600</c:v>
                </c:pt>
                <c:pt idx="39308">
                  <c:v>1403989200</c:v>
                </c:pt>
                <c:pt idx="39309">
                  <c:v>1403992800</c:v>
                </c:pt>
                <c:pt idx="39310">
                  <c:v>1403996400</c:v>
                </c:pt>
                <c:pt idx="39311">
                  <c:v>1404000000</c:v>
                </c:pt>
                <c:pt idx="39312">
                  <c:v>1404003600</c:v>
                </c:pt>
                <c:pt idx="39313">
                  <c:v>1404007200</c:v>
                </c:pt>
                <c:pt idx="39314">
                  <c:v>1404010800</c:v>
                </c:pt>
                <c:pt idx="39315">
                  <c:v>1404014400</c:v>
                </c:pt>
                <c:pt idx="39316">
                  <c:v>1404018000</c:v>
                </c:pt>
                <c:pt idx="39317">
                  <c:v>1404021600</c:v>
                </c:pt>
                <c:pt idx="39318">
                  <c:v>1404025200</c:v>
                </c:pt>
                <c:pt idx="39319">
                  <c:v>1404028800</c:v>
                </c:pt>
                <c:pt idx="39320">
                  <c:v>1404032400</c:v>
                </c:pt>
                <c:pt idx="39321">
                  <c:v>1404036000</c:v>
                </c:pt>
                <c:pt idx="39322">
                  <c:v>1404039600</c:v>
                </c:pt>
                <c:pt idx="39323">
                  <c:v>1404043200</c:v>
                </c:pt>
                <c:pt idx="39324">
                  <c:v>1404046800</c:v>
                </c:pt>
                <c:pt idx="39325">
                  <c:v>1404050400</c:v>
                </c:pt>
                <c:pt idx="39326">
                  <c:v>1404054000</c:v>
                </c:pt>
                <c:pt idx="39327">
                  <c:v>1404057600</c:v>
                </c:pt>
                <c:pt idx="39328">
                  <c:v>1404061200</c:v>
                </c:pt>
                <c:pt idx="39329">
                  <c:v>1404064800</c:v>
                </c:pt>
                <c:pt idx="39330">
                  <c:v>1404068400</c:v>
                </c:pt>
                <c:pt idx="39331">
                  <c:v>1404072000</c:v>
                </c:pt>
                <c:pt idx="39332">
                  <c:v>1404075600</c:v>
                </c:pt>
                <c:pt idx="39333">
                  <c:v>1404079200</c:v>
                </c:pt>
                <c:pt idx="39334">
                  <c:v>1404082800</c:v>
                </c:pt>
                <c:pt idx="39335">
                  <c:v>1404086400</c:v>
                </c:pt>
                <c:pt idx="39336">
                  <c:v>1404090000</c:v>
                </c:pt>
                <c:pt idx="39337">
                  <c:v>1404093600</c:v>
                </c:pt>
                <c:pt idx="39338">
                  <c:v>1404097200</c:v>
                </c:pt>
                <c:pt idx="39339">
                  <c:v>1404100800</c:v>
                </c:pt>
                <c:pt idx="39340">
                  <c:v>1404104400</c:v>
                </c:pt>
                <c:pt idx="39341">
                  <c:v>1404108000</c:v>
                </c:pt>
                <c:pt idx="39342">
                  <c:v>1404111600</c:v>
                </c:pt>
                <c:pt idx="39343">
                  <c:v>1404115200</c:v>
                </c:pt>
                <c:pt idx="39344">
                  <c:v>1404118800</c:v>
                </c:pt>
                <c:pt idx="39345">
                  <c:v>1404122400</c:v>
                </c:pt>
                <c:pt idx="39346">
                  <c:v>1404126000</c:v>
                </c:pt>
                <c:pt idx="39347">
                  <c:v>1404129600</c:v>
                </c:pt>
                <c:pt idx="39348">
                  <c:v>1404133200</c:v>
                </c:pt>
                <c:pt idx="39349">
                  <c:v>1404136800</c:v>
                </c:pt>
                <c:pt idx="39350">
                  <c:v>1404140400</c:v>
                </c:pt>
                <c:pt idx="39351">
                  <c:v>1404144000</c:v>
                </c:pt>
                <c:pt idx="39352">
                  <c:v>1404147600</c:v>
                </c:pt>
                <c:pt idx="39353">
                  <c:v>1404151200</c:v>
                </c:pt>
                <c:pt idx="39354">
                  <c:v>1404154800</c:v>
                </c:pt>
                <c:pt idx="39355">
                  <c:v>1404158400</c:v>
                </c:pt>
                <c:pt idx="39356">
                  <c:v>1404162000</c:v>
                </c:pt>
                <c:pt idx="39357">
                  <c:v>1404165600</c:v>
                </c:pt>
                <c:pt idx="39358">
                  <c:v>1404169200</c:v>
                </c:pt>
                <c:pt idx="39359">
                  <c:v>1404172800</c:v>
                </c:pt>
                <c:pt idx="39360">
                  <c:v>1404176400</c:v>
                </c:pt>
                <c:pt idx="39361">
                  <c:v>1404180000</c:v>
                </c:pt>
                <c:pt idx="39362">
                  <c:v>1404183600</c:v>
                </c:pt>
                <c:pt idx="39363">
                  <c:v>1404187200</c:v>
                </c:pt>
                <c:pt idx="39364">
                  <c:v>1404190800</c:v>
                </c:pt>
                <c:pt idx="39365">
                  <c:v>1404194400</c:v>
                </c:pt>
                <c:pt idx="39366">
                  <c:v>1404198000</c:v>
                </c:pt>
                <c:pt idx="39367">
                  <c:v>1404201600</c:v>
                </c:pt>
                <c:pt idx="39368">
                  <c:v>1404205200</c:v>
                </c:pt>
                <c:pt idx="39369">
                  <c:v>1404208800</c:v>
                </c:pt>
                <c:pt idx="39370">
                  <c:v>1404212400</c:v>
                </c:pt>
                <c:pt idx="39371">
                  <c:v>1404216000</c:v>
                </c:pt>
                <c:pt idx="39372">
                  <c:v>1404219600</c:v>
                </c:pt>
                <c:pt idx="39373">
                  <c:v>1404223200</c:v>
                </c:pt>
                <c:pt idx="39374">
                  <c:v>1404226800</c:v>
                </c:pt>
                <c:pt idx="39375">
                  <c:v>1404230400</c:v>
                </c:pt>
                <c:pt idx="39376">
                  <c:v>1404234000</c:v>
                </c:pt>
                <c:pt idx="39377">
                  <c:v>1404237600</c:v>
                </c:pt>
                <c:pt idx="39378">
                  <c:v>1404241200</c:v>
                </c:pt>
                <c:pt idx="39379">
                  <c:v>1404244800</c:v>
                </c:pt>
                <c:pt idx="39380">
                  <c:v>1404248400</c:v>
                </c:pt>
                <c:pt idx="39381">
                  <c:v>1404252000</c:v>
                </c:pt>
                <c:pt idx="39382">
                  <c:v>1404255600</c:v>
                </c:pt>
                <c:pt idx="39383">
                  <c:v>1404259200</c:v>
                </c:pt>
                <c:pt idx="39384">
                  <c:v>1404262800</c:v>
                </c:pt>
                <c:pt idx="39385">
                  <c:v>1404266400</c:v>
                </c:pt>
                <c:pt idx="39386">
                  <c:v>1404270000</c:v>
                </c:pt>
                <c:pt idx="39387">
                  <c:v>1404273600</c:v>
                </c:pt>
                <c:pt idx="39388">
                  <c:v>1404277200</c:v>
                </c:pt>
                <c:pt idx="39389">
                  <c:v>1404280800</c:v>
                </c:pt>
                <c:pt idx="39390">
                  <c:v>1404284400</c:v>
                </c:pt>
                <c:pt idx="39391">
                  <c:v>1404288000</c:v>
                </c:pt>
                <c:pt idx="39392">
                  <c:v>1404291600</c:v>
                </c:pt>
                <c:pt idx="39393">
                  <c:v>1404295200</c:v>
                </c:pt>
                <c:pt idx="39394">
                  <c:v>1404298800</c:v>
                </c:pt>
                <c:pt idx="39395">
                  <c:v>1404302400</c:v>
                </c:pt>
                <c:pt idx="39396">
                  <c:v>1404306000</c:v>
                </c:pt>
                <c:pt idx="39397">
                  <c:v>1404309600</c:v>
                </c:pt>
                <c:pt idx="39398">
                  <c:v>1404313200</c:v>
                </c:pt>
                <c:pt idx="39399">
                  <c:v>1404316800</c:v>
                </c:pt>
                <c:pt idx="39400">
                  <c:v>1404320400</c:v>
                </c:pt>
                <c:pt idx="39401">
                  <c:v>1404324000</c:v>
                </c:pt>
                <c:pt idx="39402">
                  <c:v>1404327600</c:v>
                </c:pt>
                <c:pt idx="39403">
                  <c:v>1404331200</c:v>
                </c:pt>
                <c:pt idx="39404">
                  <c:v>1404334800</c:v>
                </c:pt>
                <c:pt idx="39405">
                  <c:v>1404338400</c:v>
                </c:pt>
                <c:pt idx="39406">
                  <c:v>1404342000</c:v>
                </c:pt>
                <c:pt idx="39407">
                  <c:v>1404345600</c:v>
                </c:pt>
                <c:pt idx="39408">
                  <c:v>1404349200</c:v>
                </c:pt>
                <c:pt idx="39409">
                  <c:v>1404352800</c:v>
                </c:pt>
                <c:pt idx="39410">
                  <c:v>1404356400</c:v>
                </c:pt>
                <c:pt idx="39411">
                  <c:v>1404360000</c:v>
                </c:pt>
                <c:pt idx="39412">
                  <c:v>1404363600</c:v>
                </c:pt>
                <c:pt idx="39413">
                  <c:v>1404367200</c:v>
                </c:pt>
                <c:pt idx="39414">
                  <c:v>1404370800</c:v>
                </c:pt>
                <c:pt idx="39415">
                  <c:v>1404374400</c:v>
                </c:pt>
                <c:pt idx="39416">
                  <c:v>1404378000</c:v>
                </c:pt>
                <c:pt idx="39417">
                  <c:v>1404381600</c:v>
                </c:pt>
                <c:pt idx="39418">
                  <c:v>1404385200</c:v>
                </c:pt>
                <c:pt idx="39419">
                  <c:v>1404388800</c:v>
                </c:pt>
                <c:pt idx="39420">
                  <c:v>1404392400</c:v>
                </c:pt>
                <c:pt idx="39421">
                  <c:v>1404396000</c:v>
                </c:pt>
                <c:pt idx="39422">
                  <c:v>1404399600</c:v>
                </c:pt>
                <c:pt idx="39423">
                  <c:v>1404403200</c:v>
                </c:pt>
                <c:pt idx="39424">
                  <c:v>1404406800</c:v>
                </c:pt>
                <c:pt idx="39425">
                  <c:v>1404410400</c:v>
                </c:pt>
                <c:pt idx="39426">
                  <c:v>1404414000</c:v>
                </c:pt>
                <c:pt idx="39427">
                  <c:v>1404417600</c:v>
                </c:pt>
                <c:pt idx="39428">
                  <c:v>1404421200</c:v>
                </c:pt>
                <c:pt idx="39429">
                  <c:v>1404424800</c:v>
                </c:pt>
                <c:pt idx="39430">
                  <c:v>1404428400</c:v>
                </c:pt>
                <c:pt idx="39431">
                  <c:v>1404432000</c:v>
                </c:pt>
                <c:pt idx="39432">
                  <c:v>1404435600</c:v>
                </c:pt>
                <c:pt idx="39433">
                  <c:v>1404439200</c:v>
                </c:pt>
                <c:pt idx="39434">
                  <c:v>1404442800</c:v>
                </c:pt>
                <c:pt idx="39435">
                  <c:v>1404446400</c:v>
                </c:pt>
                <c:pt idx="39436">
                  <c:v>1404450000</c:v>
                </c:pt>
                <c:pt idx="39437">
                  <c:v>1404453600</c:v>
                </c:pt>
                <c:pt idx="39438">
                  <c:v>1404457200</c:v>
                </c:pt>
                <c:pt idx="39439">
                  <c:v>1404460800</c:v>
                </c:pt>
                <c:pt idx="39440">
                  <c:v>1404464400</c:v>
                </c:pt>
                <c:pt idx="39441">
                  <c:v>1404468000</c:v>
                </c:pt>
                <c:pt idx="39442">
                  <c:v>1404471600</c:v>
                </c:pt>
                <c:pt idx="39443">
                  <c:v>1404475200</c:v>
                </c:pt>
                <c:pt idx="39444">
                  <c:v>1404478800</c:v>
                </c:pt>
                <c:pt idx="39445">
                  <c:v>1404482400</c:v>
                </c:pt>
                <c:pt idx="39446">
                  <c:v>1404486000</c:v>
                </c:pt>
                <c:pt idx="39447">
                  <c:v>1404489600</c:v>
                </c:pt>
                <c:pt idx="39448">
                  <c:v>1404493200</c:v>
                </c:pt>
                <c:pt idx="39449">
                  <c:v>1404496800</c:v>
                </c:pt>
                <c:pt idx="39450">
                  <c:v>1404500400</c:v>
                </c:pt>
                <c:pt idx="39451">
                  <c:v>1404504000</c:v>
                </c:pt>
                <c:pt idx="39452">
                  <c:v>1404507600</c:v>
                </c:pt>
                <c:pt idx="39453">
                  <c:v>1404511200</c:v>
                </c:pt>
                <c:pt idx="39454">
                  <c:v>1404514800</c:v>
                </c:pt>
                <c:pt idx="39455">
                  <c:v>1404518400</c:v>
                </c:pt>
                <c:pt idx="39456">
                  <c:v>1404522000</c:v>
                </c:pt>
                <c:pt idx="39457">
                  <c:v>1404525600</c:v>
                </c:pt>
                <c:pt idx="39458">
                  <c:v>1404529200</c:v>
                </c:pt>
                <c:pt idx="39459">
                  <c:v>1404532800</c:v>
                </c:pt>
                <c:pt idx="39460">
                  <c:v>1404536400</c:v>
                </c:pt>
                <c:pt idx="39461">
                  <c:v>1404540000</c:v>
                </c:pt>
                <c:pt idx="39462">
                  <c:v>1404543600</c:v>
                </c:pt>
                <c:pt idx="39463">
                  <c:v>1404547200</c:v>
                </c:pt>
                <c:pt idx="39464">
                  <c:v>1404550800</c:v>
                </c:pt>
                <c:pt idx="39465">
                  <c:v>1404554400</c:v>
                </c:pt>
                <c:pt idx="39466">
                  <c:v>1404558000</c:v>
                </c:pt>
                <c:pt idx="39467">
                  <c:v>1404561600</c:v>
                </c:pt>
                <c:pt idx="39468">
                  <c:v>1404565200</c:v>
                </c:pt>
                <c:pt idx="39469">
                  <c:v>1404568800</c:v>
                </c:pt>
                <c:pt idx="39470">
                  <c:v>1404572400</c:v>
                </c:pt>
                <c:pt idx="39471">
                  <c:v>1404576000</c:v>
                </c:pt>
                <c:pt idx="39472">
                  <c:v>1404579600</c:v>
                </c:pt>
                <c:pt idx="39473">
                  <c:v>1404583200</c:v>
                </c:pt>
                <c:pt idx="39474">
                  <c:v>1404586800</c:v>
                </c:pt>
                <c:pt idx="39475">
                  <c:v>1404590400</c:v>
                </c:pt>
                <c:pt idx="39476">
                  <c:v>1404594000</c:v>
                </c:pt>
                <c:pt idx="39477">
                  <c:v>1404597600</c:v>
                </c:pt>
                <c:pt idx="39478">
                  <c:v>1404601200</c:v>
                </c:pt>
                <c:pt idx="39479">
                  <c:v>1404604800</c:v>
                </c:pt>
                <c:pt idx="39480">
                  <c:v>1404608400</c:v>
                </c:pt>
                <c:pt idx="39481">
                  <c:v>1404612000</c:v>
                </c:pt>
                <c:pt idx="39482">
                  <c:v>1404615600</c:v>
                </c:pt>
                <c:pt idx="39483">
                  <c:v>1404619200</c:v>
                </c:pt>
                <c:pt idx="39484">
                  <c:v>1404622800</c:v>
                </c:pt>
                <c:pt idx="39485">
                  <c:v>1404626400</c:v>
                </c:pt>
                <c:pt idx="39486">
                  <c:v>1404630000</c:v>
                </c:pt>
                <c:pt idx="39487">
                  <c:v>1404633600</c:v>
                </c:pt>
                <c:pt idx="39488">
                  <c:v>1404637200</c:v>
                </c:pt>
                <c:pt idx="39489">
                  <c:v>1404640800</c:v>
                </c:pt>
                <c:pt idx="39490">
                  <c:v>1404644400</c:v>
                </c:pt>
                <c:pt idx="39491">
                  <c:v>1404648000</c:v>
                </c:pt>
                <c:pt idx="39492">
                  <c:v>1404651600</c:v>
                </c:pt>
                <c:pt idx="39493">
                  <c:v>1404655200</c:v>
                </c:pt>
                <c:pt idx="39494">
                  <c:v>1404658800</c:v>
                </c:pt>
                <c:pt idx="39495">
                  <c:v>1404662400</c:v>
                </c:pt>
                <c:pt idx="39496">
                  <c:v>1404666000</c:v>
                </c:pt>
                <c:pt idx="39497">
                  <c:v>1404669600</c:v>
                </c:pt>
                <c:pt idx="39498">
                  <c:v>1404673200</c:v>
                </c:pt>
                <c:pt idx="39499">
                  <c:v>1404676800</c:v>
                </c:pt>
                <c:pt idx="39500">
                  <c:v>1404680400</c:v>
                </c:pt>
                <c:pt idx="39501">
                  <c:v>1404684000</c:v>
                </c:pt>
                <c:pt idx="39502">
                  <c:v>1404687600</c:v>
                </c:pt>
                <c:pt idx="39503">
                  <c:v>1404691200</c:v>
                </c:pt>
                <c:pt idx="39504">
                  <c:v>1404694800</c:v>
                </c:pt>
                <c:pt idx="39505">
                  <c:v>1404698400</c:v>
                </c:pt>
                <c:pt idx="39506">
                  <c:v>1404702000</c:v>
                </c:pt>
                <c:pt idx="39507">
                  <c:v>1404705600</c:v>
                </c:pt>
                <c:pt idx="39508">
                  <c:v>1404709200</c:v>
                </c:pt>
                <c:pt idx="39509">
                  <c:v>1404712800</c:v>
                </c:pt>
                <c:pt idx="39510">
                  <c:v>1404716400</c:v>
                </c:pt>
                <c:pt idx="39511">
                  <c:v>1404720000</c:v>
                </c:pt>
                <c:pt idx="39512">
                  <c:v>1404723600</c:v>
                </c:pt>
                <c:pt idx="39513">
                  <c:v>1404727200</c:v>
                </c:pt>
                <c:pt idx="39514">
                  <c:v>1404730800</c:v>
                </c:pt>
                <c:pt idx="39515">
                  <c:v>1404734400</c:v>
                </c:pt>
                <c:pt idx="39516">
                  <c:v>1404738000</c:v>
                </c:pt>
                <c:pt idx="39517">
                  <c:v>1404741600</c:v>
                </c:pt>
                <c:pt idx="39518">
                  <c:v>1404745200</c:v>
                </c:pt>
                <c:pt idx="39519">
                  <c:v>1404748800</c:v>
                </c:pt>
                <c:pt idx="39520">
                  <c:v>1404752400</c:v>
                </c:pt>
                <c:pt idx="39521">
                  <c:v>1404756000</c:v>
                </c:pt>
                <c:pt idx="39522">
                  <c:v>1404759600</c:v>
                </c:pt>
                <c:pt idx="39523">
                  <c:v>1404763200</c:v>
                </c:pt>
                <c:pt idx="39524">
                  <c:v>1404766800</c:v>
                </c:pt>
                <c:pt idx="39525">
                  <c:v>1404770400</c:v>
                </c:pt>
                <c:pt idx="39526">
                  <c:v>1404774000</c:v>
                </c:pt>
                <c:pt idx="39527">
                  <c:v>1404777600</c:v>
                </c:pt>
                <c:pt idx="39528">
                  <c:v>1404781200</c:v>
                </c:pt>
                <c:pt idx="39529">
                  <c:v>1404784800</c:v>
                </c:pt>
                <c:pt idx="39530">
                  <c:v>1404788400</c:v>
                </c:pt>
                <c:pt idx="39531">
                  <c:v>1404792000</c:v>
                </c:pt>
                <c:pt idx="39532">
                  <c:v>1404795600</c:v>
                </c:pt>
                <c:pt idx="39533">
                  <c:v>1404799200</c:v>
                </c:pt>
                <c:pt idx="39534">
                  <c:v>1404802800</c:v>
                </c:pt>
                <c:pt idx="39535">
                  <c:v>1404806400</c:v>
                </c:pt>
                <c:pt idx="39536">
                  <c:v>1404810000</c:v>
                </c:pt>
                <c:pt idx="39537">
                  <c:v>1404813600</c:v>
                </c:pt>
                <c:pt idx="39538">
                  <c:v>1404817200</c:v>
                </c:pt>
                <c:pt idx="39539">
                  <c:v>1404820800</c:v>
                </c:pt>
                <c:pt idx="39540">
                  <c:v>1404824400</c:v>
                </c:pt>
                <c:pt idx="39541">
                  <c:v>1404828000</c:v>
                </c:pt>
                <c:pt idx="39542">
                  <c:v>1404831600</c:v>
                </c:pt>
                <c:pt idx="39543">
                  <c:v>1404835200</c:v>
                </c:pt>
                <c:pt idx="39544">
                  <c:v>1404838800</c:v>
                </c:pt>
                <c:pt idx="39545">
                  <c:v>1404842400</c:v>
                </c:pt>
                <c:pt idx="39546">
                  <c:v>1404846000</c:v>
                </c:pt>
                <c:pt idx="39547">
                  <c:v>1404849600</c:v>
                </c:pt>
                <c:pt idx="39548">
                  <c:v>1404853200</c:v>
                </c:pt>
                <c:pt idx="39549">
                  <c:v>1404856800</c:v>
                </c:pt>
                <c:pt idx="39550">
                  <c:v>1404860400</c:v>
                </c:pt>
                <c:pt idx="39551">
                  <c:v>1404864000</c:v>
                </c:pt>
                <c:pt idx="39552">
                  <c:v>1404867600</c:v>
                </c:pt>
                <c:pt idx="39553">
                  <c:v>1404871200</c:v>
                </c:pt>
                <c:pt idx="39554">
                  <c:v>1404874800</c:v>
                </c:pt>
                <c:pt idx="39555">
                  <c:v>1404878400</c:v>
                </c:pt>
                <c:pt idx="39556">
                  <c:v>1404882000</c:v>
                </c:pt>
                <c:pt idx="39557">
                  <c:v>1404885600</c:v>
                </c:pt>
                <c:pt idx="39558">
                  <c:v>1404889200</c:v>
                </c:pt>
                <c:pt idx="39559">
                  <c:v>1404892800</c:v>
                </c:pt>
                <c:pt idx="39560">
                  <c:v>1404896400</c:v>
                </c:pt>
                <c:pt idx="39561">
                  <c:v>1404900000</c:v>
                </c:pt>
                <c:pt idx="39562">
                  <c:v>1404903600</c:v>
                </c:pt>
                <c:pt idx="39563">
                  <c:v>1404907200</c:v>
                </c:pt>
                <c:pt idx="39564">
                  <c:v>1404910800</c:v>
                </c:pt>
                <c:pt idx="39565">
                  <c:v>1404914400</c:v>
                </c:pt>
                <c:pt idx="39566">
                  <c:v>1404918000</c:v>
                </c:pt>
                <c:pt idx="39567">
                  <c:v>1404921600</c:v>
                </c:pt>
                <c:pt idx="39568">
                  <c:v>1404925200</c:v>
                </c:pt>
                <c:pt idx="39569">
                  <c:v>1404928800</c:v>
                </c:pt>
                <c:pt idx="39570">
                  <c:v>1404932400</c:v>
                </c:pt>
                <c:pt idx="39571">
                  <c:v>1404936000</c:v>
                </c:pt>
                <c:pt idx="39572">
                  <c:v>1404939600</c:v>
                </c:pt>
                <c:pt idx="39573">
                  <c:v>1404943200</c:v>
                </c:pt>
                <c:pt idx="39574">
                  <c:v>1404946800</c:v>
                </c:pt>
                <c:pt idx="39575">
                  <c:v>1404950400</c:v>
                </c:pt>
                <c:pt idx="39576">
                  <c:v>1404954000</c:v>
                </c:pt>
                <c:pt idx="39577">
                  <c:v>1404957600</c:v>
                </c:pt>
                <c:pt idx="39578">
                  <c:v>1404961200</c:v>
                </c:pt>
                <c:pt idx="39579">
                  <c:v>1404964800</c:v>
                </c:pt>
                <c:pt idx="39580">
                  <c:v>1404968400</c:v>
                </c:pt>
                <c:pt idx="39581">
                  <c:v>1404972000</c:v>
                </c:pt>
                <c:pt idx="39582">
                  <c:v>1404975600</c:v>
                </c:pt>
                <c:pt idx="39583">
                  <c:v>1404979200</c:v>
                </c:pt>
                <c:pt idx="39584">
                  <c:v>1404982800</c:v>
                </c:pt>
                <c:pt idx="39585">
                  <c:v>1404986400</c:v>
                </c:pt>
                <c:pt idx="39586">
                  <c:v>1404990000</c:v>
                </c:pt>
                <c:pt idx="39587">
                  <c:v>1404993600</c:v>
                </c:pt>
                <c:pt idx="39588">
                  <c:v>1404997200</c:v>
                </c:pt>
                <c:pt idx="39589">
                  <c:v>1405000800</c:v>
                </c:pt>
                <c:pt idx="39590">
                  <c:v>1405004400</c:v>
                </c:pt>
                <c:pt idx="39591">
                  <c:v>1405008000</c:v>
                </c:pt>
                <c:pt idx="39592">
                  <c:v>1405011600</c:v>
                </c:pt>
                <c:pt idx="39593">
                  <c:v>1405015200</c:v>
                </c:pt>
                <c:pt idx="39594">
                  <c:v>1405018800</c:v>
                </c:pt>
                <c:pt idx="39595">
                  <c:v>1405022400</c:v>
                </c:pt>
                <c:pt idx="39596">
                  <c:v>1405026000</c:v>
                </c:pt>
                <c:pt idx="39597">
                  <c:v>1405029600</c:v>
                </c:pt>
                <c:pt idx="39598">
                  <c:v>1405033200</c:v>
                </c:pt>
                <c:pt idx="39599">
                  <c:v>1405036800</c:v>
                </c:pt>
                <c:pt idx="39600">
                  <c:v>1405040400</c:v>
                </c:pt>
                <c:pt idx="39601">
                  <c:v>1405044000</c:v>
                </c:pt>
                <c:pt idx="39602">
                  <c:v>1405047600</c:v>
                </c:pt>
                <c:pt idx="39603">
                  <c:v>1405051200</c:v>
                </c:pt>
                <c:pt idx="39604">
                  <c:v>1405054800</c:v>
                </c:pt>
                <c:pt idx="39605">
                  <c:v>1405058400</c:v>
                </c:pt>
                <c:pt idx="39606">
                  <c:v>1405062000</c:v>
                </c:pt>
                <c:pt idx="39607">
                  <c:v>1405065600</c:v>
                </c:pt>
                <c:pt idx="39608">
                  <c:v>1405069200</c:v>
                </c:pt>
                <c:pt idx="39609">
                  <c:v>1405072800</c:v>
                </c:pt>
                <c:pt idx="39610">
                  <c:v>1405076400</c:v>
                </c:pt>
                <c:pt idx="39611">
                  <c:v>1405080000</c:v>
                </c:pt>
                <c:pt idx="39612">
                  <c:v>1405083600</c:v>
                </c:pt>
                <c:pt idx="39613">
                  <c:v>1405087200</c:v>
                </c:pt>
                <c:pt idx="39614">
                  <c:v>1405090800</c:v>
                </c:pt>
                <c:pt idx="39615">
                  <c:v>1405094400</c:v>
                </c:pt>
                <c:pt idx="39616">
                  <c:v>1405098000</c:v>
                </c:pt>
                <c:pt idx="39617">
                  <c:v>1405101600</c:v>
                </c:pt>
                <c:pt idx="39618">
                  <c:v>1405105200</c:v>
                </c:pt>
                <c:pt idx="39619">
                  <c:v>1405108800</c:v>
                </c:pt>
                <c:pt idx="39620">
                  <c:v>1405112400</c:v>
                </c:pt>
                <c:pt idx="39621">
                  <c:v>1405116000</c:v>
                </c:pt>
                <c:pt idx="39622">
                  <c:v>1405119600</c:v>
                </c:pt>
                <c:pt idx="39623">
                  <c:v>1405123200</c:v>
                </c:pt>
                <c:pt idx="39624">
                  <c:v>1405126800</c:v>
                </c:pt>
                <c:pt idx="39625">
                  <c:v>1405130400</c:v>
                </c:pt>
                <c:pt idx="39626">
                  <c:v>1405134000</c:v>
                </c:pt>
                <c:pt idx="39627">
                  <c:v>1405137600</c:v>
                </c:pt>
                <c:pt idx="39628">
                  <c:v>1405141200</c:v>
                </c:pt>
                <c:pt idx="39629">
                  <c:v>1405144800</c:v>
                </c:pt>
                <c:pt idx="39630">
                  <c:v>1405148400</c:v>
                </c:pt>
                <c:pt idx="39631">
                  <c:v>1405152000</c:v>
                </c:pt>
                <c:pt idx="39632">
                  <c:v>1405155600</c:v>
                </c:pt>
                <c:pt idx="39633">
                  <c:v>1405159200</c:v>
                </c:pt>
                <c:pt idx="39634">
                  <c:v>1405162800</c:v>
                </c:pt>
                <c:pt idx="39635">
                  <c:v>1405166400</c:v>
                </c:pt>
                <c:pt idx="39636">
                  <c:v>1405170000</c:v>
                </c:pt>
                <c:pt idx="39637">
                  <c:v>1405173600</c:v>
                </c:pt>
                <c:pt idx="39638">
                  <c:v>1405177200</c:v>
                </c:pt>
                <c:pt idx="39639">
                  <c:v>1405180800</c:v>
                </c:pt>
                <c:pt idx="39640">
                  <c:v>1405184400</c:v>
                </c:pt>
                <c:pt idx="39641">
                  <c:v>1405188000</c:v>
                </c:pt>
                <c:pt idx="39642">
                  <c:v>1405191600</c:v>
                </c:pt>
                <c:pt idx="39643">
                  <c:v>1405195200</c:v>
                </c:pt>
                <c:pt idx="39644">
                  <c:v>1405198800</c:v>
                </c:pt>
                <c:pt idx="39645">
                  <c:v>1405202400</c:v>
                </c:pt>
                <c:pt idx="39646">
                  <c:v>1405206000</c:v>
                </c:pt>
                <c:pt idx="39647">
                  <c:v>1405209600</c:v>
                </c:pt>
                <c:pt idx="39648">
                  <c:v>1405213200</c:v>
                </c:pt>
                <c:pt idx="39649">
                  <c:v>1405216800</c:v>
                </c:pt>
                <c:pt idx="39650">
                  <c:v>1405220400</c:v>
                </c:pt>
                <c:pt idx="39651">
                  <c:v>1405224000</c:v>
                </c:pt>
                <c:pt idx="39652">
                  <c:v>1405227600</c:v>
                </c:pt>
                <c:pt idx="39653">
                  <c:v>1405231200</c:v>
                </c:pt>
                <c:pt idx="39654">
                  <c:v>1405234800</c:v>
                </c:pt>
                <c:pt idx="39655">
                  <c:v>1405238400</c:v>
                </c:pt>
                <c:pt idx="39656">
                  <c:v>1405242000</c:v>
                </c:pt>
                <c:pt idx="39657">
                  <c:v>1405245600</c:v>
                </c:pt>
                <c:pt idx="39658">
                  <c:v>1405249200</c:v>
                </c:pt>
                <c:pt idx="39659">
                  <c:v>1405252800</c:v>
                </c:pt>
                <c:pt idx="39660">
                  <c:v>1405256400</c:v>
                </c:pt>
                <c:pt idx="39661">
                  <c:v>1405260000</c:v>
                </c:pt>
                <c:pt idx="39662">
                  <c:v>1405263600</c:v>
                </c:pt>
                <c:pt idx="39663">
                  <c:v>1405267200</c:v>
                </c:pt>
                <c:pt idx="39664">
                  <c:v>1405270800</c:v>
                </c:pt>
                <c:pt idx="39665">
                  <c:v>1405274400</c:v>
                </c:pt>
                <c:pt idx="39666">
                  <c:v>1405278000</c:v>
                </c:pt>
                <c:pt idx="39667">
                  <c:v>1405281600</c:v>
                </c:pt>
                <c:pt idx="39668">
                  <c:v>1405285200</c:v>
                </c:pt>
                <c:pt idx="39669">
                  <c:v>1405288800</c:v>
                </c:pt>
                <c:pt idx="39670">
                  <c:v>1405292400</c:v>
                </c:pt>
                <c:pt idx="39671">
                  <c:v>1405296000</c:v>
                </c:pt>
                <c:pt idx="39672">
                  <c:v>1405299600</c:v>
                </c:pt>
                <c:pt idx="39673">
                  <c:v>1405303200</c:v>
                </c:pt>
                <c:pt idx="39674">
                  <c:v>1405306800</c:v>
                </c:pt>
                <c:pt idx="39675">
                  <c:v>1405310400</c:v>
                </c:pt>
                <c:pt idx="39676">
                  <c:v>1405314000</c:v>
                </c:pt>
                <c:pt idx="39677">
                  <c:v>1405317600</c:v>
                </c:pt>
                <c:pt idx="39678">
                  <c:v>1405321200</c:v>
                </c:pt>
                <c:pt idx="39679">
                  <c:v>1405324800</c:v>
                </c:pt>
                <c:pt idx="39680">
                  <c:v>1405328400</c:v>
                </c:pt>
                <c:pt idx="39681">
                  <c:v>1405332000</c:v>
                </c:pt>
                <c:pt idx="39682">
                  <c:v>1405335600</c:v>
                </c:pt>
                <c:pt idx="39683">
                  <c:v>1405339200</c:v>
                </c:pt>
                <c:pt idx="39684">
                  <c:v>1405342800</c:v>
                </c:pt>
                <c:pt idx="39685">
                  <c:v>1405346400</c:v>
                </c:pt>
                <c:pt idx="39686">
                  <c:v>1405350000</c:v>
                </c:pt>
                <c:pt idx="39687">
                  <c:v>1405353600</c:v>
                </c:pt>
                <c:pt idx="39688">
                  <c:v>1405357200</c:v>
                </c:pt>
                <c:pt idx="39689">
                  <c:v>1405360800</c:v>
                </c:pt>
                <c:pt idx="39690">
                  <c:v>1405364400</c:v>
                </c:pt>
                <c:pt idx="39691">
                  <c:v>1405368000</c:v>
                </c:pt>
                <c:pt idx="39692">
                  <c:v>1405371600</c:v>
                </c:pt>
                <c:pt idx="39693">
                  <c:v>1405375200</c:v>
                </c:pt>
                <c:pt idx="39694">
                  <c:v>1405378800</c:v>
                </c:pt>
                <c:pt idx="39695">
                  <c:v>1405382400</c:v>
                </c:pt>
                <c:pt idx="39696">
                  <c:v>1405386000</c:v>
                </c:pt>
                <c:pt idx="39697">
                  <c:v>1405389600</c:v>
                </c:pt>
                <c:pt idx="39698">
                  <c:v>1405393200</c:v>
                </c:pt>
                <c:pt idx="39699">
                  <c:v>1405396800</c:v>
                </c:pt>
                <c:pt idx="39700">
                  <c:v>1405400400</c:v>
                </c:pt>
                <c:pt idx="39701">
                  <c:v>1405404000</c:v>
                </c:pt>
                <c:pt idx="39702">
                  <c:v>1405407600</c:v>
                </c:pt>
                <c:pt idx="39703">
                  <c:v>1405411200</c:v>
                </c:pt>
                <c:pt idx="39704">
                  <c:v>1405414800</c:v>
                </c:pt>
                <c:pt idx="39705">
                  <c:v>1405418400</c:v>
                </c:pt>
                <c:pt idx="39706">
                  <c:v>1405422000</c:v>
                </c:pt>
                <c:pt idx="39707">
                  <c:v>1405425600</c:v>
                </c:pt>
                <c:pt idx="39708">
                  <c:v>1405429200</c:v>
                </c:pt>
                <c:pt idx="39709">
                  <c:v>1405432800</c:v>
                </c:pt>
                <c:pt idx="39710">
                  <c:v>1405436400</c:v>
                </c:pt>
                <c:pt idx="39711">
                  <c:v>1405440000</c:v>
                </c:pt>
                <c:pt idx="39712">
                  <c:v>1405443600</c:v>
                </c:pt>
                <c:pt idx="39713">
                  <c:v>1405447200</c:v>
                </c:pt>
                <c:pt idx="39714">
                  <c:v>1405450800</c:v>
                </c:pt>
                <c:pt idx="39715">
                  <c:v>1405454400</c:v>
                </c:pt>
                <c:pt idx="39716">
                  <c:v>1405458000</c:v>
                </c:pt>
                <c:pt idx="39717">
                  <c:v>1405461600</c:v>
                </c:pt>
                <c:pt idx="39718">
                  <c:v>1405465200</c:v>
                </c:pt>
                <c:pt idx="39719">
                  <c:v>1405468800</c:v>
                </c:pt>
                <c:pt idx="39720">
                  <c:v>1405472400</c:v>
                </c:pt>
                <c:pt idx="39721">
                  <c:v>1405476000</c:v>
                </c:pt>
                <c:pt idx="39722">
                  <c:v>1405479600</c:v>
                </c:pt>
                <c:pt idx="39723">
                  <c:v>1405483200</c:v>
                </c:pt>
                <c:pt idx="39724">
                  <c:v>1405486800</c:v>
                </c:pt>
                <c:pt idx="39725">
                  <c:v>1405490400</c:v>
                </c:pt>
                <c:pt idx="39726">
                  <c:v>1405494000</c:v>
                </c:pt>
                <c:pt idx="39727">
                  <c:v>1405497600</c:v>
                </c:pt>
                <c:pt idx="39728">
                  <c:v>1405501200</c:v>
                </c:pt>
                <c:pt idx="39729">
                  <c:v>1405504800</c:v>
                </c:pt>
                <c:pt idx="39730">
                  <c:v>1405508400</c:v>
                </c:pt>
                <c:pt idx="39731">
                  <c:v>1405512000</c:v>
                </c:pt>
                <c:pt idx="39732">
                  <c:v>1405515600</c:v>
                </c:pt>
                <c:pt idx="39733">
                  <c:v>1405519200</c:v>
                </c:pt>
                <c:pt idx="39734">
                  <c:v>1405522800</c:v>
                </c:pt>
                <c:pt idx="39735">
                  <c:v>1405526400</c:v>
                </c:pt>
                <c:pt idx="39736">
                  <c:v>1405530000</c:v>
                </c:pt>
                <c:pt idx="39737">
                  <c:v>1405533600</c:v>
                </c:pt>
                <c:pt idx="39738">
                  <c:v>1405537200</c:v>
                </c:pt>
                <c:pt idx="39739">
                  <c:v>1405540800</c:v>
                </c:pt>
                <c:pt idx="39740">
                  <c:v>1405544400</c:v>
                </c:pt>
                <c:pt idx="39741">
                  <c:v>1405548000</c:v>
                </c:pt>
                <c:pt idx="39742">
                  <c:v>1405551600</c:v>
                </c:pt>
                <c:pt idx="39743">
                  <c:v>1405555200</c:v>
                </c:pt>
                <c:pt idx="39744">
                  <c:v>1405558800</c:v>
                </c:pt>
                <c:pt idx="39745">
                  <c:v>1405562400</c:v>
                </c:pt>
                <c:pt idx="39746">
                  <c:v>1405566000</c:v>
                </c:pt>
                <c:pt idx="39747">
                  <c:v>1405569600</c:v>
                </c:pt>
                <c:pt idx="39748">
                  <c:v>1405573200</c:v>
                </c:pt>
                <c:pt idx="39749">
                  <c:v>1405576800</c:v>
                </c:pt>
                <c:pt idx="39750">
                  <c:v>1405580400</c:v>
                </c:pt>
                <c:pt idx="39751">
                  <c:v>1405584000</c:v>
                </c:pt>
                <c:pt idx="39752">
                  <c:v>1405587600</c:v>
                </c:pt>
                <c:pt idx="39753">
                  <c:v>1405591200</c:v>
                </c:pt>
                <c:pt idx="39754">
                  <c:v>1405594800</c:v>
                </c:pt>
                <c:pt idx="39755">
                  <c:v>1405598400</c:v>
                </c:pt>
                <c:pt idx="39756">
                  <c:v>1405602000</c:v>
                </c:pt>
                <c:pt idx="39757">
                  <c:v>1405605600</c:v>
                </c:pt>
                <c:pt idx="39758">
                  <c:v>1405609200</c:v>
                </c:pt>
                <c:pt idx="39759">
                  <c:v>1405612800</c:v>
                </c:pt>
                <c:pt idx="39760">
                  <c:v>1405616400</c:v>
                </c:pt>
                <c:pt idx="39761">
                  <c:v>1405620000</c:v>
                </c:pt>
                <c:pt idx="39762">
                  <c:v>1405623600</c:v>
                </c:pt>
                <c:pt idx="39763">
                  <c:v>1405627200</c:v>
                </c:pt>
                <c:pt idx="39764">
                  <c:v>1405630800</c:v>
                </c:pt>
                <c:pt idx="39765">
                  <c:v>1405634400</c:v>
                </c:pt>
                <c:pt idx="39766">
                  <c:v>1405638000</c:v>
                </c:pt>
                <c:pt idx="39767">
                  <c:v>1405641600</c:v>
                </c:pt>
                <c:pt idx="39768">
                  <c:v>1405645200</c:v>
                </c:pt>
                <c:pt idx="39769">
                  <c:v>1405648800</c:v>
                </c:pt>
                <c:pt idx="39770">
                  <c:v>1405652400</c:v>
                </c:pt>
                <c:pt idx="39771">
                  <c:v>1405656000</c:v>
                </c:pt>
                <c:pt idx="39772">
                  <c:v>1405659600</c:v>
                </c:pt>
                <c:pt idx="39773">
                  <c:v>1405663200</c:v>
                </c:pt>
                <c:pt idx="39774">
                  <c:v>1405666800</c:v>
                </c:pt>
                <c:pt idx="39775">
                  <c:v>1405670400</c:v>
                </c:pt>
                <c:pt idx="39776">
                  <c:v>1405674000</c:v>
                </c:pt>
                <c:pt idx="39777">
                  <c:v>1405677600</c:v>
                </c:pt>
                <c:pt idx="39778">
                  <c:v>1405681200</c:v>
                </c:pt>
                <c:pt idx="39779">
                  <c:v>1405684800</c:v>
                </c:pt>
                <c:pt idx="39780">
                  <c:v>1405688400</c:v>
                </c:pt>
                <c:pt idx="39781">
                  <c:v>1405692000</c:v>
                </c:pt>
                <c:pt idx="39782">
                  <c:v>1405695600</c:v>
                </c:pt>
                <c:pt idx="39783">
                  <c:v>1405699200</c:v>
                </c:pt>
                <c:pt idx="39784">
                  <c:v>1405702800</c:v>
                </c:pt>
                <c:pt idx="39785">
                  <c:v>1405706400</c:v>
                </c:pt>
                <c:pt idx="39786">
                  <c:v>1405710000</c:v>
                </c:pt>
                <c:pt idx="39787">
                  <c:v>1405713600</c:v>
                </c:pt>
                <c:pt idx="39788">
                  <c:v>1405717200</c:v>
                </c:pt>
                <c:pt idx="39789">
                  <c:v>1405720800</c:v>
                </c:pt>
                <c:pt idx="39790">
                  <c:v>1405724400</c:v>
                </c:pt>
                <c:pt idx="39791">
                  <c:v>1405728000</c:v>
                </c:pt>
                <c:pt idx="39792">
                  <c:v>1405731600</c:v>
                </c:pt>
                <c:pt idx="39793">
                  <c:v>1405735200</c:v>
                </c:pt>
                <c:pt idx="39794">
                  <c:v>1405738800</c:v>
                </c:pt>
                <c:pt idx="39795">
                  <c:v>1405742400</c:v>
                </c:pt>
                <c:pt idx="39796">
                  <c:v>1405746000</c:v>
                </c:pt>
                <c:pt idx="39797">
                  <c:v>1405749600</c:v>
                </c:pt>
                <c:pt idx="39798">
                  <c:v>1405753200</c:v>
                </c:pt>
                <c:pt idx="39799">
                  <c:v>1405756800</c:v>
                </c:pt>
                <c:pt idx="39800">
                  <c:v>1405760400</c:v>
                </c:pt>
                <c:pt idx="39801">
                  <c:v>1405764000</c:v>
                </c:pt>
                <c:pt idx="39802">
                  <c:v>1405767600</c:v>
                </c:pt>
                <c:pt idx="39803">
                  <c:v>1405771200</c:v>
                </c:pt>
                <c:pt idx="39804">
                  <c:v>1405774800</c:v>
                </c:pt>
                <c:pt idx="39805">
                  <c:v>1405778400</c:v>
                </c:pt>
                <c:pt idx="39806">
                  <c:v>1405782000</c:v>
                </c:pt>
                <c:pt idx="39807">
                  <c:v>1405785600</c:v>
                </c:pt>
                <c:pt idx="39808">
                  <c:v>1405789200</c:v>
                </c:pt>
                <c:pt idx="39809">
                  <c:v>1405792800</c:v>
                </c:pt>
                <c:pt idx="39810">
                  <c:v>1405796400</c:v>
                </c:pt>
                <c:pt idx="39811">
                  <c:v>1405800000</c:v>
                </c:pt>
                <c:pt idx="39812">
                  <c:v>1405803600</c:v>
                </c:pt>
                <c:pt idx="39813">
                  <c:v>1405807200</c:v>
                </c:pt>
                <c:pt idx="39814">
                  <c:v>1405810800</c:v>
                </c:pt>
                <c:pt idx="39815">
                  <c:v>1405814400</c:v>
                </c:pt>
                <c:pt idx="39816">
                  <c:v>1405818000</c:v>
                </c:pt>
                <c:pt idx="39817">
                  <c:v>1405821600</c:v>
                </c:pt>
                <c:pt idx="39818">
                  <c:v>1405825200</c:v>
                </c:pt>
                <c:pt idx="39819">
                  <c:v>1405828800</c:v>
                </c:pt>
                <c:pt idx="39820">
                  <c:v>1405832400</c:v>
                </c:pt>
                <c:pt idx="39821">
                  <c:v>1405836000</c:v>
                </c:pt>
                <c:pt idx="39822">
                  <c:v>1405839600</c:v>
                </c:pt>
                <c:pt idx="39823">
                  <c:v>1405843200</c:v>
                </c:pt>
                <c:pt idx="39824">
                  <c:v>1405846800</c:v>
                </c:pt>
                <c:pt idx="39825">
                  <c:v>1405850400</c:v>
                </c:pt>
                <c:pt idx="39826">
                  <c:v>1405854000</c:v>
                </c:pt>
                <c:pt idx="39827">
                  <c:v>1405857600</c:v>
                </c:pt>
                <c:pt idx="39828">
                  <c:v>1405861200</c:v>
                </c:pt>
                <c:pt idx="39829">
                  <c:v>1405864800</c:v>
                </c:pt>
                <c:pt idx="39830">
                  <c:v>1405868400</c:v>
                </c:pt>
                <c:pt idx="39831">
                  <c:v>1405872000</c:v>
                </c:pt>
                <c:pt idx="39832">
                  <c:v>1405875600</c:v>
                </c:pt>
                <c:pt idx="39833">
                  <c:v>1405879200</c:v>
                </c:pt>
                <c:pt idx="39834">
                  <c:v>1405882800</c:v>
                </c:pt>
                <c:pt idx="39835">
                  <c:v>1405886400</c:v>
                </c:pt>
                <c:pt idx="39836">
                  <c:v>1405890000</c:v>
                </c:pt>
                <c:pt idx="39837">
                  <c:v>1405893600</c:v>
                </c:pt>
                <c:pt idx="39838">
                  <c:v>1405897200</c:v>
                </c:pt>
                <c:pt idx="39839">
                  <c:v>1405900800</c:v>
                </c:pt>
                <c:pt idx="39840">
                  <c:v>1405904400</c:v>
                </c:pt>
                <c:pt idx="39841">
                  <c:v>1405908000</c:v>
                </c:pt>
                <c:pt idx="39842">
                  <c:v>1405911600</c:v>
                </c:pt>
                <c:pt idx="39843">
                  <c:v>1405915200</c:v>
                </c:pt>
                <c:pt idx="39844">
                  <c:v>1405918800</c:v>
                </c:pt>
                <c:pt idx="39845">
                  <c:v>1405922400</c:v>
                </c:pt>
                <c:pt idx="39846">
                  <c:v>1405926000</c:v>
                </c:pt>
                <c:pt idx="39847">
                  <c:v>1405929600</c:v>
                </c:pt>
                <c:pt idx="39848">
                  <c:v>1405933200</c:v>
                </c:pt>
                <c:pt idx="39849">
                  <c:v>1405936800</c:v>
                </c:pt>
                <c:pt idx="39850">
                  <c:v>1405940400</c:v>
                </c:pt>
                <c:pt idx="39851">
                  <c:v>1405944000</c:v>
                </c:pt>
                <c:pt idx="39852">
                  <c:v>1405947600</c:v>
                </c:pt>
                <c:pt idx="39853">
                  <c:v>1405951200</c:v>
                </c:pt>
                <c:pt idx="39854">
                  <c:v>1405954800</c:v>
                </c:pt>
                <c:pt idx="39855">
                  <c:v>1405958400</c:v>
                </c:pt>
                <c:pt idx="39856">
                  <c:v>1405962000</c:v>
                </c:pt>
                <c:pt idx="39857">
                  <c:v>1405965600</c:v>
                </c:pt>
                <c:pt idx="39858">
                  <c:v>1405969200</c:v>
                </c:pt>
                <c:pt idx="39859">
                  <c:v>1405972800</c:v>
                </c:pt>
                <c:pt idx="39860">
                  <c:v>1405976400</c:v>
                </c:pt>
                <c:pt idx="39861">
                  <c:v>1405980000</c:v>
                </c:pt>
                <c:pt idx="39862">
                  <c:v>1405983600</c:v>
                </c:pt>
                <c:pt idx="39863">
                  <c:v>1405987200</c:v>
                </c:pt>
                <c:pt idx="39864">
                  <c:v>1405990800</c:v>
                </c:pt>
                <c:pt idx="39865">
                  <c:v>1405994400</c:v>
                </c:pt>
                <c:pt idx="39866">
                  <c:v>1405998000</c:v>
                </c:pt>
                <c:pt idx="39867">
                  <c:v>1406001600</c:v>
                </c:pt>
                <c:pt idx="39868">
                  <c:v>1406005200</c:v>
                </c:pt>
                <c:pt idx="39869">
                  <c:v>1406008800</c:v>
                </c:pt>
                <c:pt idx="39870">
                  <c:v>1406012400</c:v>
                </c:pt>
                <c:pt idx="39871">
                  <c:v>1406016000</c:v>
                </c:pt>
                <c:pt idx="39872">
                  <c:v>1406019600</c:v>
                </c:pt>
                <c:pt idx="39873">
                  <c:v>1406023200</c:v>
                </c:pt>
                <c:pt idx="39874">
                  <c:v>1406026800</c:v>
                </c:pt>
                <c:pt idx="39875">
                  <c:v>1406030400</c:v>
                </c:pt>
                <c:pt idx="39876">
                  <c:v>1406034000</c:v>
                </c:pt>
                <c:pt idx="39877">
                  <c:v>1406037600</c:v>
                </c:pt>
                <c:pt idx="39878">
                  <c:v>1406041200</c:v>
                </c:pt>
                <c:pt idx="39879">
                  <c:v>1406044800</c:v>
                </c:pt>
                <c:pt idx="39880">
                  <c:v>1406048400</c:v>
                </c:pt>
                <c:pt idx="39881">
                  <c:v>1406052000</c:v>
                </c:pt>
                <c:pt idx="39882">
                  <c:v>1406055600</c:v>
                </c:pt>
                <c:pt idx="39883">
                  <c:v>1406059200</c:v>
                </c:pt>
                <c:pt idx="39884">
                  <c:v>1406062800</c:v>
                </c:pt>
                <c:pt idx="39885">
                  <c:v>1406066400</c:v>
                </c:pt>
                <c:pt idx="39886">
                  <c:v>1406070000</c:v>
                </c:pt>
                <c:pt idx="39887">
                  <c:v>1406073600</c:v>
                </c:pt>
                <c:pt idx="39888">
                  <c:v>1406077200</c:v>
                </c:pt>
                <c:pt idx="39889">
                  <c:v>1406080800</c:v>
                </c:pt>
                <c:pt idx="39890">
                  <c:v>1406084400</c:v>
                </c:pt>
                <c:pt idx="39891">
                  <c:v>1406088000</c:v>
                </c:pt>
                <c:pt idx="39892">
                  <c:v>1406091600</c:v>
                </c:pt>
                <c:pt idx="39893">
                  <c:v>1406095200</c:v>
                </c:pt>
                <c:pt idx="39894">
                  <c:v>1406098800</c:v>
                </c:pt>
                <c:pt idx="39895">
                  <c:v>1406102400</c:v>
                </c:pt>
                <c:pt idx="39896">
                  <c:v>1406106000</c:v>
                </c:pt>
                <c:pt idx="39897">
                  <c:v>1406109600</c:v>
                </c:pt>
                <c:pt idx="39898">
                  <c:v>1406113200</c:v>
                </c:pt>
                <c:pt idx="39899">
                  <c:v>1406116800</c:v>
                </c:pt>
                <c:pt idx="39900">
                  <c:v>1406120400</c:v>
                </c:pt>
                <c:pt idx="39901">
                  <c:v>1406124000</c:v>
                </c:pt>
                <c:pt idx="39902">
                  <c:v>1406127600</c:v>
                </c:pt>
                <c:pt idx="39903">
                  <c:v>1406131200</c:v>
                </c:pt>
                <c:pt idx="39904">
                  <c:v>1406134800</c:v>
                </c:pt>
                <c:pt idx="39905">
                  <c:v>1406138400</c:v>
                </c:pt>
                <c:pt idx="39906">
                  <c:v>1406142000</c:v>
                </c:pt>
                <c:pt idx="39907">
                  <c:v>1406145600</c:v>
                </c:pt>
                <c:pt idx="39908">
                  <c:v>1406149200</c:v>
                </c:pt>
                <c:pt idx="39909">
                  <c:v>1406152800</c:v>
                </c:pt>
                <c:pt idx="39910">
                  <c:v>1406156400</c:v>
                </c:pt>
                <c:pt idx="39911">
                  <c:v>1406160000</c:v>
                </c:pt>
                <c:pt idx="39912">
                  <c:v>1406163600</c:v>
                </c:pt>
                <c:pt idx="39913">
                  <c:v>1406167200</c:v>
                </c:pt>
                <c:pt idx="39914">
                  <c:v>1406170800</c:v>
                </c:pt>
                <c:pt idx="39915">
                  <c:v>1406174400</c:v>
                </c:pt>
                <c:pt idx="39916">
                  <c:v>1406178000</c:v>
                </c:pt>
                <c:pt idx="39917">
                  <c:v>1406181600</c:v>
                </c:pt>
                <c:pt idx="39918">
                  <c:v>1406185200</c:v>
                </c:pt>
                <c:pt idx="39919">
                  <c:v>1406188800</c:v>
                </c:pt>
                <c:pt idx="39920">
                  <c:v>1406192400</c:v>
                </c:pt>
                <c:pt idx="39921">
                  <c:v>1406196000</c:v>
                </c:pt>
                <c:pt idx="39922">
                  <c:v>1406199600</c:v>
                </c:pt>
                <c:pt idx="39923">
                  <c:v>1406203200</c:v>
                </c:pt>
                <c:pt idx="39924">
                  <c:v>1406206800</c:v>
                </c:pt>
                <c:pt idx="39925">
                  <c:v>1406210400</c:v>
                </c:pt>
                <c:pt idx="39926">
                  <c:v>1406214000</c:v>
                </c:pt>
                <c:pt idx="39927">
                  <c:v>1406217600</c:v>
                </c:pt>
                <c:pt idx="39928">
                  <c:v>1406221200</c:v>
                </c:pt>
                <c:pt idx="39929">
                  <c:v>1406224800</c:v>
                </c:pt>
                <c:pt idx="39930">
                  <c:v>1406228400</c:v>
                </c:pt>
                <c:pt idx="39931">
                  <c:v>1406232000</c:v>
                </c:pt>
                <c:pt idx="39932">
                  <c:v>1406235600</c:v>
                </c:pt>
                <c:pt idx="39933">
                  <c:v>1406239200</c:v>
                </c:pt>
                <c:pt idx="39934">
                  <c:v>1406242800</c:v>
                </c:pt>
                <c:pt idx="39935">
                  <c:v>1406246400</c:v>
                </c:pt>
                <c:pt idx="39936">
                  <c:v>1406250000</c:v>
                </c:pt>
                <c:pt idx="39937">
                  <c:v>1406253600</c:v>
                </c:pt>
                <c:pt idx="39938">
                  <c:v>1406257200</c:v>
                </c:pt>
                <c:pt idx="39939">
                  <c:v>1406260800</c:v>
                </c:pt>
                <c:pt idx="39940">
                  <c:v>1406264400</c:v>
                </c:pt>
                <c:pt idx="39941">
                  <c:v>1406268000</c:v>
                </c:pt>
                <c:pt idx="39942">
                  <c:v>1406271600</c:v>
                </c:pt>
                <c:pt idx="39943">
                  <c:v>1406275200</c:v>
                </c:pt>
                <c:pt idx="39944">
                  <c:v>1406278800</c:v>
                </c:pt>
                <c:pt idx="39945">
                  <c:v>1406282400</c:v>
                </c:pt>
                <c:pt idx="39946">
                  <c:v>1406286000</c:v>
                </c:pt>
                <c:pt idx="39947">
                  <c:v>1406289600</c:v>
                </c:pt>
                <c:pt idx="39948">
                  <c:v>1406293200</c:v>
                </c:pt>
                <c:pt idx="39949">
                  <c:v>1406296800</c:v>
                </c:pt>
                <c:pt idx="39950">
                  <c:v>1406300400</c:v>
                </c:pt>
                <c:pt idx="39951">
                  <c:v>1406304000</c:v>
                </c:pt>
                <c:pt idx="39952">
                  <c:v>1406307600</c:v>
                </c:pt>
                <c:pt idx="39953">
                  <c:v>1406311200</c:v>
                </c:pt>
                <c:pt idx="39954">
                  <c:v>1406314800</c:v>
                </c:pt>
                <c:pt idx="39955">
                  <c:v>1406318400</c:v>
                </c:pt>
                <c:pt idx="39956">
                  <c:v>1406322000</c:v>
                </c:pt>
                <c:pt idx="39957">
                  <c:v>1406325600</c:v>
                </c:pt>
                <c:pt idx="39958">
                  <c:v>1406329200</c:v>
                </c:pt>
                <c:pt idx="39959">
                  <c:v>1406332800</c:v>
                </c:pt>
                <c:pt idx="39960">
                  <c:v>1406336400</c:v>
                </c:pt>
                <c:pt idx="39961">
                  <c:v>1406340000</c:v>
                </c:pt>
                <c:pt idx="39962">
                  <c:v>1406343600</c:v>
                </c:pt>
                <c:pt idx="39963">
                  <c:v>1406347200</c:v>
                </c:pt>
                <c:pt idx="39964">
                  <c:v>1406350800</c:v>
                </c:pt>
                <c:pt idx="39965">
                  <c:v>1406354400</c:v>
                </c:pt>
                <c:pt idx="39966">
                  <c:v>1406358000</c:v>
                </c:pt>
                <c:pt idx="39967">
                  <c:v>1406361600</c:v>
                </c:pt>
                <c:pt idx="39968">
                  <c:v>1406365200</c:v>
                </c:pt>
                <c:pt idx="39969">
                  <c:v>1406368800</c:v>
                </c:pt>
                <c:pt idx="39970">
                  <c:v>1406372400</c:v>
                </c:pt>
                <c:pt idx="39971">
                  <c:v>1406376000</c:v>
                </c:pt>
                <c:pt idx="39972">
                  <c:v>1406379600</c:v>
                </c:pt>
                <c:pt idx="39973">
                  <c:v>1406383200</c:v>
                </c:pt>
                <c:pt idx="39974">
                  <c:v>1406386800</c:v>
                </c:pt>
                <c:pt idx="39975">
                  <c:v>1406390400</c:v>
                </c:pt>
                <c:pt idx="39976">
                  <c:v>1406394000</c:v>
                </c:pt>
                <c:pt idx="39977">
                  <c:v>1406397600</c:v>
                </c:pt>
                <c:pt idx="39978">
                  <c:v>1406401200</c:v>
                </c:pt>
                <c:pt idx="39979">
                  <c:v>1406404800</c:v>
                </c:pt>
                <c:pt idx="39980">
                  <c:v>1406408400</c:v>
                </c:pt>
                <c:pt idx="39981">
                  <c:v>1406412000</c:v>
                </c:pt>
                <c:pt idx="39982">
                  <c:v>1406415600</c:v>
                </c:pt>
                <c:pt idx="39983">
                  <c:v>1406419200</c:v>
                </c:pt>
                <c:pt idx="39984">
                  <c:v>1406422800</c:v>
                </c:pt>
                <c:pt idx="39985">
                  <c:v>1406426400</c:v>
                </c:pt>
                <c:pt idx="39986">
                  <c:v>1406430000</c:v>
                </c:pt>
                <c:pt idx="39987">
                  <c:v>1406433600</c:v>
                </c:pt>
                <c:pt idx="39988">
                  <c:v>1406437200</c:v>
                </c:pt>
                <c:pt idx="39989">
                  <c:v>1406440800</c:v>
                </c:pt>
                <c:pt idx="39990">
                  <c:v>1406444400</c:v>
                </c:pt>
                <c:pt idx="39991">
                  <c:v>1406448000</c:v>
                </c:pt>
                <c:pt idx="39992">
                  <c:v>1406451600</c:v>
                </c:pt>
                <c:pt idx="39993">
                  <c:v>1406455200</c:v>
                </c:pt>
                <c:pt idx="39994">
                  <c:v>1406458800</c:v>
                </c:pt>
                <c:pt idx="39995">
                  <c:v>1406462400</c:v>
                </c:pt>
                <c:pt idx="39996">
                  <c:v>1406466000</c:v>
                </c:pt>
                <c:pt idx="39997">
                  <c:v>1406469600</c:v>
                </c:pt>
                <c:pt idx="39998">
                  <c:v>1406473200</c:v>
                </c:pt>
                <c:pt idx="39999">
                  <c:v>1406476800</c:v>
                </c:pt>
                <c:pt idx="40000">
                  <c:v>1406480400</c:v>
                </c:pt>
                <c:pt idx="40001">
                  <c:v>1406484000</c:v>
                </c:pt>
                <c:pt idx="40002">
                  <c:v>1406487600</c:v>
                </c:pt>
                <c:pt idx="40003">
                  <c:v>1406491200</c:v>
                </c:pt>
                <c:pt idx="40004">
                  <c:v>1406494800</c:v>
                </c:pt>
                <c:pt idx="40005">
                  <c:v>1406498400</c:v>
                </c:pt>
                <c:pt idx="40006">
                  <c:v>1406502000</c:v>
                </c:pt>
                <c:pt idx="40007">
                  <c:v>1406505600</c:v>
                </c:pt>
                <c:pt idx="40008">
                  <c:v>1406509200</c:v>
                </c:pt>
                <c:pt idx="40009">
                  <c:v>1406512800</c:v>
                </c:pt>
                <c:pt idx="40010">
                  <c:v>1406516400</c:v>
                </c:pt>
                <c:pt idx="40011">
                  <c:v>1406520000</c:v>
                </c:pt>
                <c:pt idx="40012">
                  <c:v>1406523600</c:v>
                </c:pt>
                <c:pt idx="40013">
                  <c:v>1406527200</c:v>
                </c:pt>
                <c:pt idx="40014">
                  <c:v>1406530800</c:v>
                </c:pt>
                <c:pt idx="40015">
                  <c:v>1406534400</c:v>
                </c:pt>
                <c:pt idx="40016">
                  <c:v>1406538000</c:v>
                </c:pt>
                <c:pt idx="40017">
                  <c:v>1406541600</c:v>
                </c:pt>
                <c:pt idx="40018">
                  <c:v>1406545200</c:v>
                </c:pt>
                <c:pt idx="40019">
                  <c:v>1406548800</c:v>
                </c:pt>
                <c:pt idx="40020">
                  <c:v>1406552400</c:v>
                </c:pt>
                <c:pt idx="40021">
                  <c:v>1406556000</c:v>
                </c:pt>
                <c:pt idx="40022">
                  <c:v>1406559600</c:v>
                </c:pt>
                <c:pt idx="40023">
                  <c:v>1406563200</c:v>
                </c:pt>
                <c:pt idx="40024">
                  <c:v>1406566800</c:v>
                </c:pt>
                <c:pt idx="40025">
                  <c:v>1406570400</c:v>
                </c:pt>
                <c:pt idx="40026">
                  <c:v>1406574000</c:v>
                </c:pt>
                <c:pt idx="40027">
                  <c:v>1406577600</c:v>
                </c:pt>
                <c:pt idx="40028">
                  <c:v>1406581200</c:v>
                </c:pt>
                <c:pt idx="40029">
                  <c:v>1406584800</c:v>
                </c:pt>
                <c:pt idx="40030">
                  <c:v>1406588400</c:v>
                </c:pt>
                <c:pt idx="40031">
                  <c:v>1406592000</c:v>
                </c:pt>
                <c:pt idx="40032">
                  <c:v>1406595600</c:v>
                </c:pt>
                <c:pt idx="40033">
                  <c:v>1406599200</c:v>
                </c:pt>
                <c:pt idx="40034">
                  <c:v>1406602800</c:v>
                </c:pt>
                <c:pt idx="40035">
                  <c:v>1406606400</c:v>
                </c:pt>
                <c:pt idx="40036">
                  <c:v>1406610000</c:v>
                </c:pt>
                <c:pt idx="40037">
                  <c:v>1406613600</c:v>
                </c:pt>
                <c:pt idx="40038">
                  <c:v>1406617200</c:v>
                </c:pt>
                <c:pt idx="40039">
                  <c:v>1406620800</c:v>
                </c:pt>
                <c:pt idx="40040">
                  <c:v>1406624400</c:v>
                </c:pt>
                <c:pt idx="40041">
                  <c:v>1406628000</c:v>
                </c:pt>
                <c:pt idx="40042">
                  <c:v>1406631600</c:v>
                </c:pt>
                <c:pt idx="40043">
                  <c:v>1406635200</c:v>
                </c:pt>
                <c:pt idx="40044">
                  <c:v>1406638800</c:v>
                </c:pt>
                <c:pt idx="40045">
                  <c:v>1406642400</c:v>
                </c:pt>
                <c:pt idx="40046">
                  <c:v>1406646000</c:v>
                </c:pt>
                <c:pt idx="40047">
                  <c:v>1406649600</c:v>
                </c:pt>
                <c:pt idx="40048">
                  <c:v>1406653200</c:v>
                </c:pt>
                <c:pt idx="40049">
                  <c:v>1406656800</c:v>
                </c:pt>
                <c:pt idx="40050">
                  <c:v>1406660400</c:v>
                </c:pt>
                <c:pt idx="40051">
                  <c:v>1406664000</c:v>
                </c:pt>
                <c:pt idx="40052">
                  <c:v>1406667600</c:v>
                </c:pt>
                <c:pt idx="40053">
                  <c:v>1406671200</c:v>
                </c:pt>
                <c:pt idx="40054">
                  <c:v>1406674800</c:v>
                </c:pt>
                <c:pt idx="40055">
                  <c:v>1406678400</c:v>
                </c:pt>
                <c:pt idx="40056">
                  <c:v>1406682000</c:v>
                </c:pt>
                <c:pt idx="40057">
                  <c:v>1406685600</c:v>
                </c:pt>
                <c:pt idx="40058">
                  <c:v>1406689200</c:v>
                </c:pt>
                <c:pt idx="40059">
                  <c:v>1406692800</c:v>
                </c:pt>
                <c:pt idx="40060">
                  <c:v>1406696400</c:v>
                </c:pt>
                <c:pt idx="40061">
                  <c:v>1406700000</c:v>
                </c:pt>
                <c:pt idx="40062">
                  <c:v>1406703600</c:v>
                </c:pt>
                <c:pt idx="40063">
                  <c:v>1406707200</c:v>
                </c:pt>
                <c:pt idx="40064">
                  <c:v>1406710800</c:v>
                </c:pt>
                <c:pt idx="40065">
                  <c:v>1406714400</c:v>
                </c:pt>
                <c:pt idx="40066">
                  <c:v>1406718000</c:v>
                </c:pt>
                <c:pt idx="40067">
                  <c:v>1406721600</c:v>
                </c:pt>
                <c:pt idx="40068">
                  <c:v>1406725200</c:v>
                </c:pt>
                <c:pt idx="40069">
                  <c:v>1406728800</c:v>
                </c:pt>
                <c:pt idx="40070">
                  <c:v>1406732400</c:v>
                </c:pt>
                <c:pt idx="40071">
                  <c:v>1406736000</c:v>
                </c:pt>
                <c:pt idx="40072">
                  <c:v>1406739600</c:v>
                </c:pt>
                <c:pt idx="40073">
                  <c:v>1406743200</c:v>
                </c:pt>
                <c:pt idx="40074">
                  <c:v>1406746800</c:v>
                </c:pt>
                <c:pt idx="40075">
                  <c:v>1406750400</c:v>
                </c:pt>
                <c:pt idx="40076">
                  <c:v>1406754000</c:v>
                </c:pt>
                <c:pt idx="40077">
                  <c:v>1406757600</c:v>
                </c:pt>
                <c:pt idx="40078">
                  <c:v>1406761200</c:v>
                </c:pt>
                <c:pt idx="40079">
                  <c:v>1406764800</c:v>
                </c:pt>
                <c:pt idx="40080">
                  <c:v>1406768400</c:v>
                </c:pt>
                <c:pt idx="40081">
                  <c:v>1406772000</c:v>
                </c:pt>
                <c:pt idx="40082">
                  <c:v>1406775600</c:v>
                </c:pt>
                <c:pt idx="40083">
                  <c:v>1406779200</c:v>
                </c:pt>
                <c:pt idx="40084">
                  <c:v>1406782800</c:v>
                </c:pt>
                <c:pt idx="40085">
                  <c:v>1406786400</c:v>
                </c:pt>
                <c:pt idx="40086">
                  <c:v>1406790000</c:v>
                </c:pt>
                <c:pt idx="40087">
                  <c:v>1406793600</c:v>
                </c:pt>
                <c:pt idx="40088">
                  <c:v>1406797200</c:v>
                </c:pt>
                <c:pt idx="40089">
                  <c:v>1406800800</c:v>
                </c:pt>
                <c:pt idx="40090">
                  <c:v>1406804400</c:v>
                </c:pt>
                <c:pt idx="40091">
                  <c:v>1406808000</c:v>
                </c:pt>
                <c:pt idx="40092">
                  <c:v>1406811600</c:v>
                </c:pt>
                <c:pt idx="40093">
                  <c:v>1406815200</c:v>
                </c:pt>
                <c:pt idx="40094">
                  <c:v>1406818800</c:v>
                </c:pt>
                <c:pt idx="40095">
                  <c:v>1406822400</c:v>
                </c:pt>
                <c:pt idx="40096">
                  <c:v>1406826000</c:v>
                </c:pt>
                <c:pt idx="40097">
                  <c:v>1406829600</c:v>
                </c:pt>
                <c:pt idx="40098">
                  <c:v>1406833200</c:v>
                </c:pt>
                <c:pt idx="40099">
                  <c:v>1406836800</c:v>
                </c:pt>
                <c:pt idx="40100">
                  <c:v>1406840400</c:v>
                </c:pt>
                <c:pt idx="40101">
                  <c:v>1406844000</c:v>
                </c:pt>
                <c:pt idx="40102">
                  <c:v>1406847600</c:v>
                </c:pt>
                <c:pt idx="40103">
                  <c:v>1406851200</c:v>
                </c:pt>
                <c:pt idx="40104">
                  <c:v>1406854800</c:v>
                </c:pt>
                <c:pt idx="40105">
                  <c:v>1406858400</c:v>
                </c:pt>
                <c:pt idx="40106">
                  <c:v>1406862000</c:v>
                </c:pt>
                <c:pt idx="40107">
                  <c:v>1406865600</c:v>
                </c:pt>
                <c:pt idx="40108">
                  <c:v>1406869200</c:v>
                </c:pt>
                <c:pt idx="40109">
                  <c:v>1406872800</c:v>
                </c:pt>
                <c:pt idx="40110">
                  <c:v>1406876400</c:v>
                </c:pt>
                <c:pt idx="40111">
                  <c:v>1406880000</c:v>
                </c:pt>
                <c:pt idx="40112">
                  <c:v>1406883600</c:v>
                </c:pt>
                <c:pt idx="40113">
                  <c:v>1406887200</c:v>
                </c:pt>
                <c:pt idx="40114">
                  <c:v>1406890800</c:v>
                </c:pt>
                <c:pt idx="40115">
                  <c:v>1406894400</c:v>
                </c:pt>
                <c:pt idx="40116">
                  <c:v>1406898000</c:v>
                </c:pt>
                <c:pt idx="40117">
                  <c:v>1406901600</c:v>
                </c:pt>
                <c:pt idx="40118">
                  <c:v>1406905200</c:v>
                </c:pt>
                <c:pt idx="40119">
                  <c:v>1406908800</c:v>
                </c:pt>
                <c:pt idx="40120">
                  <c:v>1406912400</c:v>
                </c:pt>
                <c:pt idx="40121">
                  <c:v>1406916000</c:v>
                </c:pt>
                <c:pt idx="40122">
                  <c:v>1406919600</c:v>
                </c:pt>
                <c:pt idx="40123">
                  <c:v>1406923200</c:v>
                </c:pt>
                <c:pt idx="40124">
                  <c:v>1406926800</c:v>
                </c:pt>
                <c:pt idx="40125">
                  <c:v>1406930400</c:v>
                </c:pt>
                <c:pt idx="40126">
                  <c:v>1406934000</c:v>
                </c:pt>
                <c:pt idx="40127">
                  <c:v>1406937600</c:v>
                </c:pt>
                <c:pt idx="40128">
                  <c:v>1406941200</c:v>
                </c:pt>
                <c:pt idx="40129">
                  <c:v>1406944800</c:v>
                </c:pt>
                <c:pt idx="40130">
                  <c:v>1406948400</c:v>
                </c:pt>
                <c:pt idx="40131">
                  <c:v>1406952000</c:v>
                </c:pt>
                <c:pt idx="40132">
                  <c:v>1406955600</c:v>
                </c:pt>
                <c:pt idx="40133">
                  <c:v>1406959200</c:v>
                </c:pt>
                <c:pt idx="40134">
                  <c:v>1406962800</c:v>
                </c:pt>
                <c:pt idx="40135">
                  <c:v>1406966400</c:v>
                </c:pt>
                <c:pt idx="40136">
                  <c:v>1406970000</c:v>
                </c:pt>
                <c:pt idx="40137">
                  <c:v>1406973600</c:v>
                </c:pt>
                <c:pt idx="40138">
                  <c:v>1406977200</c:v>
                </c:pt>
                <c:pt idx="40139">
                  <c:v>1406980800</c:v>
                </c:pt>
                <c:pt idx="40140">
                  <c:v>1406984400</c:v>
                </c:pt>
                <c:pt idx="40141">
                  <c:v>1406988000</c:v>
                </c:pt>
                <c:pt idx="40142">
                  <c:v>1406991600</c:v>
                </c:pt>
                <c:pt idx="40143">
                  <c:v>1406995200</c:v>
                </c:pt>
                <c:pt idx="40144">
                  <c:v>1406998800</c:v>
                </c:pt>
                <c:pt idx="40145">
                  <c:v>1407002400</c:v>
                </c:pt>
                <c:pt idx="40146">
                  <c:v>1407006000</c:v>
                </c:pt>
                <c:pt idx="40147">
                  <c:v>1407009600</c:v>
                </c:pt>
                <c:pt idx="40148">
                  <c:v>1407013200</c:v>
                </c:pt>
                <c:pt idx="40149">
                  <c:v>1407016800</c:v>
                </c:pt>
                <c:pt idx="40150">
                  <c:v>1407020400</c:v>
                </c:pt>
                <c:pt idx="40151">
                  <c:v>1407024000</c:v>
                </c:pt>
                <c:pt idx="40152">
                  <c:v>1407027600</c:v>
                </c:pt>
                <c:pt idx="40153">
                  <c:v>1407031200</c:v>
                </c:pt>
                <c:pt idx="40154">
                  <c:v>1407034800</c:v>
                </c:pt>
                <c:pt idx="40155">
                  <c:v>1407038400</c:v>
                </c:pt>
                <c:pt idx="40156">
                  <c:v>1407042000</c:v>
                </c:pt>
                <c:pt idx="40157">
                  <c:v>1407045600</c:v>
                </c:pt>
                <c:pt idx="40158">
                  <c:v>1407049200</c:v>
                </c:pt>
                <c:pt idx="40159">
                  <c:v>1407052800</c:v>
                </c:pt>
                <c:pt idx="40160">
                  <c:v>1407056400</c:v>
                </c:pt>
                <c:pt idx="40161">
                  <c:v>1407060000</c:v>
                </c:pt>
                <c:pt idx="40162">
                  <c:v>1407063600</c:v>
                </c:pt>
                <c:pt idx="40163">
                  <c:v>1407067200</c:v>
                </c:pt>
                <c:pt idx="40164">
                  <c:v>1407070800</c:v>
                </c:pt>
                <c:pt idx="40165">
                  <c:v>1407074400</c:v>
                </c:pt>
                <c:pt idx="40166">
                  <c:v>1407078000</c:v>
                </c:pt>
                <c:pt idx="40167">
                  <c:v>1407081600</c:v>
                </c:pt>
                <c:pt idx="40168">
                  <c:v>1407085200</c:v>
                </c:pt>
                <c:pt idx="40169">
                  <c:v>1407088800</c:v>
                </c:pt>
                <c:pt idx="40170">
                  <c:v>1407092400</c:v>
                </c:pt>
                <c:pt idx="40171">
                  <c:v>1407096000</c:v>
                </c:pt>
                <c:pt idx="40172">
                  <c:v>1407099600</c:v>
                </c:pt>
                <c:pt idx="40173">
                  <c:v>1407103200</c:v>
                </c:pt>
                <c:pt idx="40174">
                  <c:v>1407106800</c:v>
                </c:pt>
                <c:pt idx="40175">
                  <c:v>1407110400</c:v>
                </c:pt>
                <c:pt idx="40176">
                  <c:v>1407114000</c:v>
                </c:pt>
                <c:pt idx="40177">
                  <c:v>1407117600</c:v>
                </c:pt>
                <c:pt idx="40178">
                  <c:v>1407121200</c:v>
                </c:pt>
                <c:pt idx="40179">
                  <c:v>1407124800</c:v>
                </c:pt>
                <c:pt idx="40180">
                  <c:v>1407128400</c:v>
                </c:pt>
                <c:pt idx="40181">
                  <c:v>1407132000</c:v>
                </c:pt>
                <c:pt idx="40182">
                  <c:v>1407135600</c:v>
                </c:pt>
                <c:pt idx="40183">
                  <c:v>1407139200</c:v>
                </c:pt>
                <c:pt idx="40184">
                  <c:v>1407142800</c:v>
                </c:pt>
                <c:pt idx="40185">
                  <c:v>1407146400</c:v>
                </c:pt>
                <c:pt idx="40186">
                  <c:v>1407150000</c:v>
                </c:pt>
                <c:pt idx="40187">
                  <c:v>1407153600</c:v>
                </c:pt>
                <c:pt idx="40188">
                  <c:v>1407157200</c:v>
                </c:pt>
                <c:pt idx="40189">
                  <c:v>1407160800</c:v>
                </c:pt>
                <c:pt idx="40190">
                  <c:v>1407164400</c:v>
                </c:pt>
                <c:pt idx="40191">
                  <c:v>1407168000</c:v>
                </c:pt>
                <c:pt idx="40192">
                  <c:v>1407171600</c:v>
                </c:pt>
                <c:pt idx="40193">
                  <c:v>1407175200</c:v>
                </c:pt>
                <c:pt idx="40194">
                  <c:v>1407178800</c:v>
                </c:pt>
                <c:pt idx="40195">
                  <c:v>1407182400</c:v>
                </c:pt>
                <c:pt idx="40196">
                  <c:v>1407186000</c:v>
                </c:pt>
                <c:pt idx="40197">
                  <c:v>1407189600</c:v>
                </c:pt>
                <c:pt idx="40198">
                  <c:v>1407193200</c:v>
                </c:pt>
                <c:pt idx="40199">
                  <c:v>1407196800</c:v>
                </c:pt>
                <c:pt idx="40200">
                  <c:v>1407200400</c:v>
                </c:pt>
                <c:pt idx="40201">
                  <c:v>1407204000</c:v>
                </c:pt>
                <c:pt idx="40202">
                  <c:v>1407207600</c:v>
                </c:pt>
                <c:pt idx="40203">
                  <c:v>1407211200</c:v>
                </c:pt>
                <c:pt idx="40204">
                  <c:v>1407214800</c:v>
                </c:pt>
                <c:pt idx="40205">
                  <c:v>1407218400</c:v>
                </c:pt>
                <c:pt idx="40206">
                  <c:v>1407222000</c:v>
                </c:pt>
                <c:pt idx="40207">
                  <c:v>1407225600</c:v>
                </c:pt>
                <c:pt idx="40208">
                  <c:v>1407229200</c:v>
                </c:pt>
                <c:pt idx="40209">
                  <c:v>1407232800</c:v>
                </c:pt>
                <c:pt idx="40210">
                  <c:v>1407236400</c:v>
                </c:pt>
                <c:pt idx="40211">
                  <c:v>1407240000</c:v>
                </c:pt>
                <c:pt idx="40212">
                  <c:v>1407243600</c:v>
                </c:pt>
                <c:pt idx="40213">
                  <c:v>1407247200</c:v>
                </c:pt>
                <c:pt idx="40214">
                  <c:v>1407250800</c:v>
                </c:pt>
                <c:pt idx="40215">
                  <c:v>1407254400</c:v>
                </c:pt>
                <c:pt idx="40216">
                  <c:v>1407258000</c:v>
                </c:pt>
                <c:pt idx="40217">
                  <c:v>1407261600</c:v>
                </c:pt>
                <c:pt idx="40218">
                  <c:v>1407265200</c:v>
                </c:pt>
                <c:pt idx="40219">
                  <c:v>1407268800</c:v>
                </c:pt>
                <c:pt idx="40220">
                  <c:v>1407272400</c:v>
                </c:pt>
                <c:pt idx="40221">
                  <c:v>1407276000</c:v>
                </c:pt>
                <c:pt idx="40222">
                  <c:v>1407279600</c:v>
                </c:pt>
                <c:pt idx="40223">
                  <c:v>1407283200</c:v>
                </c:pt>
                <c:pt idx="40224">
                  <c:v>1407286800</c:v>
                </c:pt>
                <c:pt idx="40225">
                  <c:v>1407290400</c:v>
                </c:pt>
                <c:pt idx="40226">
                  <c:v>1407294000</c:v>
                </c:pt>
                <c:pt idx="40227">
                  <c:v>1407297600</c:v>
                </c:pt>
                <c:pt idx="40228">
                  <c:v>1407301200</c:v>
                </c:pt>
                <c:pt idx="40229">
                  <c:v>1407304800</c:v>
                </c:pt>
                <c:pt idx="40230">
                  <c:v>1407308400</c:v>
                </c:pt>
                <c:pt idx="40231">
                  <c:v>1407312000</c:v>
                </c:pt>
                <c:pt idx="40232">
                  <c:v>1407315600</c:v>
                </c:pt>
                <c:pt idx="40233">
                  <c:v>1407319200</c:v>
                </c:pt>
                <c:pt idx="40234">
                  <c:v>1407322800</c:v>
                </c:pt>
                <c:pt idx="40235">
                  <c:v>1407326400</c:v>
                </c:pt>
                <c:pt idx="40236">
                  <c:v>1407330000</c:v>
                </c:pt>
                <c:pt idx="40237">
                  <c:v>1407333600</c:v>
                </c:pt>
                <c:pt idx="40238">
                  <c:v>1407337200</c:v>
                </c:pt>
                <c:pt idx="40239">
                  <c:v>1407340800</c:v>
                </c:pt>
                <c:pt idx="40240">
                  <c:v>1407344400</c:v>
                </c:pt>
                <c:pt idx="40241">
                  <c:v>1407348000</c:v>
                </c:pt>
                <c:pt idx="40242">
                  <c:v>1407351600</c:v>
                </c:pt>
                <c:pt idx="40243">
                  <c:v>1407355200</c:v>
                </c:pt>
                <c:pt idx="40244">
                  <c:v>1407358800</c:v>
                </c:pt>
                <c:pt idx="40245">
                  <c:v>1407362400</c:v>
                </c:pt>
                <c:pt idx="40246">
                  <c:v>1407366000</c:v>
                </c:pt>
                <c:pt idx="40247">
                  <c:v>1407369600</c:v>
                </c:pt>
                <c:pt idx="40248">
                  <c:v>1407373200</c:v>
                </c:pt>
                <c:pt idx="40249">
                  <c:v>1407376800</c:v>
                </c:pt>
                <c:pt idx="40250">
                  <c:v>1407380400</c:v>
                </c:pt>
                <c:pt idx="40251">
                  <c:v>1407384000</c:v>
                </c:pt>
                <c:pt idx="40252">
                  <c:v>1407387600</c:v>
                </c:pt>
                <c:pt idx="40253">
                  <c:v>1407391200</c:v>
                </c:pt>
                <c:pt idx="40254">
                  <c:v>1407394800</c:v>
                </c:pt>
                <c:pt idx="40255">
                  <c:v>1407398400</c:v>
                </c:pt>
                <c:pt idx="40256">
                  <c:v>1407402000</c:v>
                </c:pt>
                <c:pt idx="40257">
                  <c:v>1407405600</c:v>
                </c:pt>
                <c:pt idx="40258">
                  <c:v>1407409200</c:v>
                </c:pt>
                <c:pt idx="40259">
                  <c:v>1407412800</c:v>
                </c:pt>
                <c:pt idx="40260">
                  <c:v>1407416400</c:v>
                </c:pt>
                <c:pt idx="40261">
                  <c:v>1407420000</c:v>
                </c:pt>
                <c:pt idx="40262">
                  <c:v>1407423600</c:v>
                </c:pt>
                <c:pt idx="40263">
                  <c:v>1407427200</c:v>
                </c:pt>
                <c:pt idx="40264">
                  <c:v>1407430800</c:v>
                </c:pt>
                <c:pt idx="40265">
                  <c:v>1407434400</c:v>
                </c:pt>
                <c:pt idx="40266">
                  <c:v>1407438000</c:v>
                </c:pt>
                <c:pt idx="40267">
                  <c:v>1407441600</c:v>
                </c:pt>
                <c:pt idx="40268">
                  <c:v>1407445200</c:v>
                </c:pt>
                <c:pt idx="40269">
                  <c:v>1407448800</c:v>
                </c:pt>
                <c:pt idx="40270">
                  <c:v>1407452400</c:v>
                </c:pt>
                <c:pt idx="40271">
                  <c:v>1407456000</c:v>
                </c:pt>
                <c:pt idx="40272">
                  <c:v>1407459600</c:v>
                </c:pt>
                <c:pt idx="40273">
                  <c:v>1407463200</c:v>
                </c:pt>
                <c:pt idx="40274">
                  <c:v>1407466800</c:v>
                </c:pt>
                <c:pt idx="40275">
                  <c:v>1407470400</c:v>
                </c:pt>
                <c:pt idx="40276">
                  <c:v>1407474000</c:v>
                </c:pt>
                <c:pt idx="40277">
                  <c:v>1407477600</c:v>
                </c:pt>
                <c:pt idx="40278">
                  <c:v>1407481200</c:v>
                </c:pt>
                <c:pt idx="40279">
                  <c:v>1407484800</c:v>
                </c:pt>
                <c:pt idx="40280">
                  <c:v>1407488400</c:v>
                </c:pt>
                <c:pt idx="40281">
                  <c:v>1407492000</c:v>
                </c:pt>
                <c:pt idx="40282">
                  <c:v>1407495600</c:v>
                </c:pt>
                <c:pt idx="40283">
                  <c:v>1407499200</c:v>
                </c:pt>
                <c:pt idx="40284">
                  <c:v>1407502800</c:v>
                </c:pt>
                <c:pt idx="40285">
                  <c:v>1407506400</c:v>
                </c:pt>
                <c:pt idx="40286">
                  <c:v>1407510000</c:v>
                </c:pt>
                <c:pt idx="40287">
                  <c:v>1407513600</c:v>
                </c:pt>
                <c:pt idx="40288">
                  <c:v>1407517200</c:v>
                </c:pt>
                <c:pt idx="40289">
                  <c:v>1407520800</c:v>
                </c:pt>
                <c:pt idx="40290">
                  <c:v>1407524400</c:v>
                </c:pt>
                <c:pt idx="40291">
                  <c:v>1407528000</c:v>
                </c:pt>
                <c:pt idx="40292">
                  <c:v>1407531600</c:v>
                </c:pt>
                <c:pt idx="40293">
                  <c:v>1407535200</c:v>
                </c:pt>
                <c:pt idx="40294">
                  <c:v>1407538800</c:v>
                </c:pt>
                <c:pt idx="40295">
                  <c:v>1407542400</c:v>
                </c:pt>
                <c:pt idx="40296">
                  <c:v>1407546000</c:v>
                </c:pt>
                <c:pt idx="40297">
                  <c:v>1407549600</c:v>
                </c:pt>
                <c:pt idx="40298">
                  <c:v>1407553200</c:v>
                </c:pt>
                <c:pt idx="40299">
                  <c:v>1407556800</c:v>
                </c:pt>
                <c:pt idx="40300">
                  <c:v>1407560400</c:v>
                </c:pt>
                <c:pt idx="40301">
                  <c:v>1407564000</c:v>
                </c:pt>
                <c:pt idx="40302">
                  <c:v>1407567600</c:v>
                </c:pt>
                <c:pt idx="40303">
                  <c:v>1407571200</c:v>
                </c:pt>
                <c:pt idx="40304">
                  <c:v>1407574800</c:v>
                </c:pt>
                <c:pt idx="40305">
                  <c:v>1407578400</c:v>
                </c:pt>
                <c:pt idx="40306">
                  <c:v>1407582000</c:v>
                </c:pt>
                <c:pt idx="40307">
                  <c:v>1407585600</c:v>
                </c:pt>
                <c:pt idx="40308">
                  <c:v>1407589200</c:v>
                </c:pt>
                <c:pt idx="40309">
                  <c:v>1407592800</c:v>
                </c:pt>
                <c:pt idx="40310">
                  <c:v>1407596400</c:v>
                </c:pt>
                <c:pt idx="40311">
                  <c:v>1407600000</c:v>
                </c:pt>
                <c:pt idx="40312">
                  <c:v>1407603600</c:v>
                </c:pt>
                <c:pt idx="40313">
                  <c:v>1407607200</c:v>
                </c:pt>
                <c:pt idx="40314">
                  <c:v>1407610800</c:v>
                </c:pt>
                <c:pt idx="40315">
                  <c:v>1407614400</c:v>
                </c:pt>
                <c:pt idx="40316">
                  <c:v>1407618000</c:v>
                </c:pt>
                <c:pt idx="40317">
                  <c:v>1407621600</c:v>
                </c:pt>
                <c:pt idx="40318">
                  <c:v>1407625200</c:v>
                </c:pt>
                <c:pt idx="40319">
                  <c:v>1407628800</c:v>
                </c:pt>
                <c:pt idx="40320">
                  <c:v>1407632400</c:v>
                </c:pt>
                <c:pt idx="40321">
                  <c:v>1407636000</c:v>
                </c:pt>
                <c:pt idx="40322">
                  <c:v>1407639600</c:v>
                </c:pt>
                <c:pt idx="40323">
                  <c:v>1407643200</c:v>
                </c:pt>
                <c:pt idx="40324">
                  <c:v>1407646800</c:v>
                </c:pt>
                <c:pt idx="40325">
                  <c:v>1407650400</c:v>
                </c:pt>
                <c:pt idx="40326">
                  <c:v>1407654000</c:v>
                </c:pt>
                <c:pt idx="40327">
                  <c:v>1407657600</c:v>
                </c:pt>
                <c:pt idx="40328">
                  <c:v>1407661200</c:v>
                </c:pt>
                <c:pt idx="40329">
                  <c:v>1407664800</c:v>
                </c:pt>
                <c:pt idx="40330">
                  <c:v>1407668400</c:v>
                </c:pt>
                <c:pt idx="40331">
                  <c:v>1407672000</c:v>
                </c:pt>
                <c:pt idx="40332">
                  <c:v>1407675600</c:v>
                </c:pt>
                <c:pt idx="40333">
                  <c:v>1407679200</c:v>
                </c:pt>
                <c:pt idx="40334">
                  <c:v>1407682800</c:v>
                </c:pt>
                <c:pt idx="40335">
                  <c:v>1407686400</c:v>
                </c:pt>
                <c:pt idx="40336">
                  <c:v>1407690000</c:v>
                </c:pt>
                <c:pt idx="40337">
                  <c:v>1407693600</c:v>
                </c:pt>
                <c:pt idx="40338">
                  <c:v>1407697200</c:v>
                </c:pt>
                <c:pt idx="40339">
                  <c:v>1407700800</c:v>
                </c:pt>
                <c:pt idx="40340">
                  <c:v>1407704400</c:v>
                </c:pt>
                <c:pt idx="40341">
                  <c:v>1407708000</c:v>
                </c:pt>
                <c:pt idx="40342">
                  <c:v>1407711600</c:v>
                </c:pt>
                <c:pt idx="40343">
                  <c:v>1407715200</c:v>
                </c:pt>
                <c:pt idx="40344">
                  <c:v>1407718800</c:v>
                </c:pt>
                <c:pt idx="40345">
                  <c:v>1407722400</c:v>
                </c:pt>
                <c:pt idx="40346">
                  <c:v>1407726000</c:v>
                </c:pt>
                <c:pt idx="40347">
                  <c:v>1407729600</c:v>
                </c:pt>
                <c:pt idx="40348">
                  <c:v>1407733200</c:v>
                </c:pt>
                <c:pt idx="40349">
                  <c:v>1407736800</c:v>
                </c:pt>
                <c:pt idx="40350">
                  <c:v>1407740400</c:v>
                </c:pt>
                <c:pt idx="40351">
                  <c:v>1407744000</c:v>
                </c:pt>
                <c:pt idx="40352">
                  <c:v>1407747600</c:v>
                </c:pt>
                <c:pt idx="40353">
                  <c:v>1407751200</c:v>
                </c:pt>
                <c:pt idx="40354">
                  <c:v>1407754800</c:v>
                </c:pt>
                <c:pt idx="40355">
                  <c:v>1407758400</c:v>
                </c:pt>
                <c:pt idx="40356">
                  <c:v>1407762000</c:v>
                </c:pt>
                <c:pt idx="40357">
                  <c:v>1407765600</c:v>
                </c:pt>
                <c:pt idx="40358">
                  <c:v>1407769200</c:v>
                </c:pt>
                <c:pt idx="40359">
                  <c:v>1407772800</c:v>
                </c:pt>
                <c:pt idx="40360">
                  <c:v>1407776400</c:v>
                </c:pt>
                <c:pt idx="40361">
                  <c:v>1407780000</c:v>
                </c:pt>
                <c:pt idx="40362">
                  <c:v>1407783600</c:v>
                </c:pt>
                <c:pt idx="40363">
                  <c:v>1407787200</c:v>
                </c:pt>
                <c:pt idx="40364">
                  <c:v>1407790800</c:v>
                </c:pt>
                <c:pt idx="40365">
                  <c:v>1407794400</c:v>
                </c:pt>
                <c:pt idx="40366">
                  <c:v>1407798000</c:v>
                </c:pt>
                <c:pt idx="40367">
                  <c:v>1407801600</c:v>
                </c:pt>
                <c:pt idx="40368">
                  <c:v>1407805200</c:v>
                </c:pt>
                <c:pt idx="40369">
                  <c:v>1407808800</c:v>
                </c:pt>
                <c:pt idx="40370">
                  <c:v>1407812400</c:v>
                </c:pt>
                <c:pt idx="40371">
                  <c:v>1407816000</c:v>
                </c:pt>
                <c:pt idx="40372">
                  <c:v>1407819600</c:v>
                </c:pt>
                <c:pt idx="40373">
                  <c:v>1407823200</c:v>
                </c:pt>
                <c:pt idx="40374">
                  <c:v>1407826800</c:v>
                </c:pt>
                <c:pt idx="40375">
                  <c:v>1407830400</c:v>
                </c:pt>
                <c:pt idx="40376">
                  <c:v>1407834000</c:v>
                </c:pt>
                <c:pt idx="40377">
                  <c:v>1407837600</c:v>
                </c:pt>
                <c:pt idx="40378">
                  <c:v>1407841200</c:v>
                </c:pt>
                <c:pt idx="40379">
                  <c:v>1407844800</c:v>
                </c:pt>
                <c:pt idx="40380">
                  <c:v>1407848400</c:v>
                </c:pt>
                <c:pt idx="40381">
                  <c:v>1407852000</c:v>
                </c:pt>
                <c:pt idx="40382">
                  <c:v>1407855600</c:v>
                </c:pt>
                <c:pt idx="40383">
                  <c:v>1407859200</c:v>
                </c:pt>
                <c:pt idx="40384">
                  <c:v>1407862800</c:v>
                </c:pt>
                <c:pt idx="40385">
                  <c:v>1407866400</c:v>
                </c:pt>
                <c:pt idx="40386">
                  <c:v>1407870000</c:v>
                </c:pt>
                <c:pt idx="40387">
                  <c:v>1407873600</c:v>
                </c:pt>
                <c:pt idx="40388">
                  <c:v>1407877200</c:v>
                </c:pt>
                <c:pt idx="40389">
                  <c:v>1407880800</c:v>
                </c:pt>
                <c:pt idx="40390">
                  <c:v>1407884400</c:v>
                </c:pt>
                <c:pt idx="40391">
                  <c:v>1407888000</c:v>
                </c:pt>
                <c:pt idx="40392">
                  <c:v>1407891600</c:v>
                </c:pt>
                <c:pt idx="40393">
                  <c:v>1407895200</c:v>
                </c:pt>
                <c:pt idx="40394">
                  <c:v>1407898800</c:v>
                </c:pt>
                <c:pt idx="40395">
                  <c:v>1407902400</c:v>
                </c:pt>
                <c:pt idx="40396">
                  <c:v>1407906000</c:v>
                </c:pt>
                <c:pt idx="40397">
                  <c:v>1407909600</c:v>
                </c:pt>
                <c:pt idx="40398">
                  <c:v>1407913200</c:v>
                </c:pt>
                <c:pt idx="40399">
                  <c:v>1407916800</c:v>
                </c:pt>
                <c:pt idx="40400">
                  <c:v>1407920400</c:v>
                </c:pt>
                <c:pt idx="40401">
                  <c:v>1407924000</c:v>
                </c:pt>
                <c:pt idx="40402">
                  <c:v>1407927600</c:v>
                </c:pt>
                <c:pt idx="40403">
                  <c:v>1407931200</c:v>
                </c:pt>
                <c:pt idx="40404">
                  <c:v>1407934800</c:v>
                </c:pt>
                <c:pt idx="40405">
                  <c:v>1407938400</c:v>
                </c:pt>
                <c:pt idx="40406">
                  <c:v>1407942000</c:v>
                </c:pt>
                <c:pt idx="40407">
                  <c:v>1407945600</c:v>
                </c:pt>
                <c:pt idx="40408">
                  <c:v>1407949200</c:v>
                </c:pt>
                <c:pt idx="40409">
                  <c:v>1407952800</c:v>
                </c:pt>
                <c:pt idx="40410">
                  <c:v>1407956400</c:v>
                </c:pt>
                <c:pt idx="40411">
                  <c:v>1407960000</c:v>
                </c:pt>
                <c:pt idx="40412">
                  <c:v>1407963600</c:v>
                </c:pt>
                <c:pt idx="40413">
                  <c:v>1407967200</c:v>
                </c:pt>
                <c:pt idx="40414">
                  <c:v>1407970800</c:v>
                </c:pt>
                <c:pt idx="40415">
                  <c:v>1407974400</c:v>
                </c:pt>
                <c:pt idx="40416">
                  <c:v>1407978000</c:v>
                </c:pt>
                <c:pt idx="40417">
                  <c:v>1407981600</c:v>
                </c:pt>
                <c:pt idx="40418">
                  <c:v>1407985200</c:v>
                </c:pt>
                <c:pt idx="40419">
                  <c:v>1407988800</c:v>
                </c:pt>
                <c:pt idx="40420">
                  <c:v>1407992400</c:v>
                </c:pt>
                <c:pt idx="40421">
                  <c:v>1407996000</c:v>
                </c:pt>
                <c:pt idx="40422">
                  <c:v>1407999600</c:v>
                </c:pt>
                <c:pt idx="40423">
                  <c:v>1408003200</c:v>
                </c:pt>
                <c:pt idx="40424">
                  <c:v>1408006800</c:v>
                </c:pt>
                <c:pt idx="40425">
                  <c:v>1408010400</c:v>
                </c:pt>
                <c:pt idx="40426">
                  <c:v>1408014000</c:v>
                </c:pt>
                <c:pt idx="40427">
                  <c:v>1408017600</c:v>
                </c:pt>
                <c:pt idx="40428">
                  <c:v>1408021200</c:v>
                </c:pt>
                <c:pt idx="40429">
                  <c:v>1408024800</c:v>
                </c:pt>
                <c:pt idx="40430">
                  <c:v>1408028400</c:v>
                </c:pt>
                <c:pt idx="40431">
                  <c:v>1408032000</c:v>
                </c:pt>
                <c:pt idx="40432">
                  <c:v>1408035600</c:v>
                </c:pt>
                <c:pt idx="40433">
                  <c:v>1408039200</c:v>
                </c:pt>
                <c:pt idx="40434">
                  <c:v>1408042800</c:v>
                </c:pt>
                <c:pt idx="40435">
                  <c:v>1408046400</c:v>
                </c:pt>
                <c:pt idx="40436">
                  <c:v>1408050000</c:v>
                </c:pt>
                <c:pt idx="40437">
                  <c:v>1408053600</c:v>
                </c:pt>
                <c:pt idx="40438">
                  <c:v>1408057200</c:v>
                </c:pt>
                <c:pt idx="40439">
                  <c:v>1408060800</c:v>
                </c:pt>
                <c:pt idx="40440">
                  <c:v>1408064400</c:v>
                </c:pt>
                <c:pt idx="40441">
                  <c:v>1408068000</c:v>
                </c:pt>
                <c:pt idx="40442">
                  <c:v>1408071600</c:v>
                </c:pt>
                <c:pt idx="40443">
                  <c:v>1408075200</c:v>
                </c:pt>
                <c:pt idx="40444">
                  <c:v>1408078800</c:v>
                </c:pt>
                <c:pt idx="40445">
                  <c:v>1408082400</c:v>
                </c:pt>
                <c:pt idx="40446">
                  <c:v>1408086000</c:v>
                </c:pt>
                <c:pt idx="40447">
                  <c:v>1408089600</c:v>
                </c:pt>
                <c:pt idx="40448">
                  <c:v>1408093200</c:v>
                </c:pt>
                <c:pt idx="40449">
                  <c:v>1408096800</c:v>
                </c:pt>
                <c:pt idx="40450">
                  <c:v>1408100400</c:v>
                </c:pt>
                <c:pt idx="40451">
                  <c:v>1408104000</c:v>
                </c:pt>
                <c:pt idx="40452">
                  <c:v>1408107600</c:v>
                </c:pt>
                <c:pt idx="40453">
                  <c:v>1408111200</c:v>
                </c:pt>
                <c:pt idx="40454">
                  <c:v>1408114800</c:v>
                </c:pt>
                <c:pt idx="40455">
                  <c:v>1408118400</c:v>
                </c:pt>
                <c:pt idx="40456">
                  <c:v>1408122000</c:v>
                </c:pt>
                <c:pt idx="40457">
                  <c:v>1408125600</c:v>
                </c:pt>
                <c:pt idx="40458">
                  <c:v>1408129200</c:v>
                </c:pt>
                <c:pt idx="40459">
                  <c:v>1408132800</c:v>
                </c:pt>
                <c:pt idx="40460">
                  <c:v>1408136400</c:v>
                </c:pt>
                <c:pt idx="40461">
                  <c:v>1408140000</c:v>
                </c:pt>
                <c:pt idx="40462">
                  <c:v>1408143600</c:v>
                </c:pt>
                <c:pt idx="40463">
                  <c:v>1408147200</c:v>
                </c:pt>
                <c:pt idx="40464">
                  <c:v>1408150800</c:v>
                </c:pt>
                <c:pt idx="40465">
                  <c:v>1408154400</c:v>
                </c:pt>
                <c:pt idx="40466">
                  <c:v>1408158000</c:v>
                </c:pt>
                <c:pt idx="40467">
                  <c:v>1408161600</c:v>
                </c:pt>
                <c:pt idx="40468">
                  <c:v>1408165200</c:v>
                </c:pt>
                <c:pt idx="40469">
                  <c:v>1408168800</c:v>
                </c:pt>
                <c:pt idx="40470">
                  <c:v>1408172400</c:v>
                </c:pt>
                <c:pt idx="40471">
                  <c:v>1408176000</c:v>
                </c:pt>
                <c:pt idx="40472">
                  <c:v>1408179600</c:v>
                </c:pt>
                <c:pt idx="40473">
                  <c:v>1408183200</c:v>
                </c:pt>
                <c:pt idx="40474">
                  <c:v>1408186800</c:v>
                </c:pt>
                <c:pt idx="40475">
                  <c:v>1408190400</c:v>
                </c:pt>
                <c:pt idx="40476">
                  <c:v>1408194000</c:v>
                </c:pt>
                <c:pt idx="40477">
                  <c:v>1408197600</c:v>
                </c:pt>
                <c:pt idx="40478">
                  <c:v>1408201200</c:v>
                </c:pt>
                <c:pt idx="40479">
                  <c:v>1408204800</c:v>
                </c:pt>
                <c:pt idx="40480">
                  <c:v>1408208400</c:v>
                </c:pt>
                <c:pt idx="40481">
                  <c:v>1408212000</c:v>
                </c:pt>
                <c:pt idx="40482">
                  <c:v>1408215600</c:v>
                </c:pt>
                <c:pt idx="40483">
                  <c:v>1408219200</c:v>
                </c:pt>
                <c:pt idx="40484">
                  <c:v>1408222800</c:v>
                </c:pt>
                <c:pt idx="40485">
                  <c:v>1408226400</c:v>
                </c:pt>
                <c:pt idx="40486">
                  <c:v>1408230000</c:v>
                </c:pt>
                <c:pt idx="40487">
                  <c:v>1408233600</c:v>
                </c:pt>
                <c:pt idx="40488">
                  <c:v>1408237200</c:v>
                </c:pt>
                <c:pt idx="40489">
                  <c:v>1408240800</c:v>
                </c:pt>
                <c:pt idx="40490">
                  <c:v>1408244400</c:v>
                </c:pt>
                <c:pt idx="40491">
                  <c:v>1408248000</c:v>
                </c:pt>
                <c:pt idx="40492">
                  <c:v>1408251600</c:v>
                </c:pt>
                <c:pt idx="40493">
                  <c:v>1408255200</c:v>
                </c:pt>
                <c:pt idx="40494">
                  <c:v>1408258800</c:v>
                </c:pt>
                <c:pt idx="40495">
                  <c:v>1408262400</c:v>
                </c:pt>
                <c:pt idx="40496">
                  <c:v>1408266000</c:v>
                </c:pt>
                <c:pt idx="40497">
                  <c:v>1408269600</c:v>
                </c:pt>
                <c:pt idx="40498">
                  <c:v>1408273200</c:v>
                </c:pt>
                <c:pt idx="40499">
                  <c:v>1408276800</c:v>
                </c:pt>
                <c:pt idx="40500">
                  <c:v>1408280400</c:v>
                </c:pt>
                <c:pt idx="40501">
                  <c:v>1408284000</c:v>
                </c:pt>
                <c:pt idx="40502">
                  <c:v>1408287600</c:v>
                </c:pt>
                <c:pt idx="40503">
                  <c:v>1408291200</c:v>
                </c:pt>
                <c:pt idx="40504">
                  <c:v>1408294800</c:v>
                </c:pt>
                <c:pt idx="40505">
                  <c:v>1408298400</c:v>
                </c:pt>
                <c:pt idx="40506">
                  <c:v>1408302000</c:v>
                </c:pt>
                <c:pt idx="40507">
                  <c:v>1408305600</c:v>
                </c:pt>
                <c:pt idx="40508">
                  <c:v>1408309200</c:v>
                </c:pt>
                <c:pt idx="40509">
                  <c:v>1408312800</c:v>
                </c:pt>
                <c:pt idx="40510">
                  <c:v>1408316400</c:v>
                </c:pt>
                <c:pt idx="40511">
                  <c:v>1408320000</c:v>
                </c:pt>
                <c:pt idx="40512">
                  <c:v>1408323600</c:v>
                </c:pt>
                <c:pt idx="40513">
                  <c:v>1408327200</c:v>
                </c:pt>
                <c:pt idx="40514">
                  <c:v>1408330800</c:v>
                </c:pt>
                <c:pt idx="40515">
                  <c:v>1408334400</c:v>
                </c:pt>
                <c:pt idx="40516">
                  <c:v>1408338000</c:v>
                </c:pt>
                <c:pt idx="40517">
                  <c:v>1408341600</c:v>
                </c:pt>
                <c:pt idx="40518">
                  <c:v>1408345200</c:v>
                </c:pt>
                <c:pt idx="40519">
                  <c:v>1408348800</c:v>
                </c:pt>
                <c:pt idx="40520">
                  <c:v>1408352400</c:v>
                </c:pt>
                <c:pt idx="40521">
                  <c:v>1408356000</c:v>
                </c:pt>
                <c:pt idx="40522">
                  <c:v>1408359600</c:v>
                </c:pt>
                <c:pt idx="40523">
                  <c:v>1408363200</c:v>
                </c:pt>
                <c:pt idx="40524">
                  <c:v>1408366800</c:v>
                </c:pt>
                <c:pt idx="40525">
                  <c:v>1408370400</c:v>
                </c:pt>
                <c:pt idx="40526">
                  <c:v>1408374000</c:v>
                </c:pt>
                <c:pt idx="40527">
                  <c:v>1408377600</c:v>
                </c:pt>
                <c:pt idx="40528">
                  <c:v>1408381200</c:v>
                </c:pt>
                <c:pt idx="40529">
                  <c:v>1408384800</c:v>
                </c:pt>
                <c:pt idx="40530">
                  <c:v>1408388400</c:v>
                </c:pt>
                <c:pt idx="40531">
                  <c:v>1408392000</c:v>
                </c:pt>
                <c:pt idx="40532">
                  <c:v>1408395600</c:v>
                </c:pt>
                <c:pt idx="40533">
                  <c:v>1408399200</c:v>
                </c:pt>
                <c:pt idx="40534">
                  <c:v>1408402800</c:v>
                </c:pt>
                <c:pt idx="40535">
                  <c:v>1408406400</c:v>
                </c:pt>
                <c:pt idx="40536">
                  <c:v>1408410000</c:v>
                </c:pt>
                <c:pt idx="40537">
                  <c:v>1408413600</c:v>
                </c:pt>
                <c:pt idx="40538">
                  <c:v>1408417200</c:v>
                </c:pt>
                <c:pt idx="40539">
                  <c:v>1408420800</c:v>
                </c:pt>
                <c:pt idx="40540">
                  <c:v>1408424400</c:v>
                </c:pt>
                <c:pt idx="40541">
                  <c:v>1408428000</c:v>
                </c:pt>
                <c:pt idx="40542">
                  <c:v>1408431600</c:v>
                </c:pt>
                <c:pt idx="40543">
                  <c:v>1408435200</c:v>
                </c:pt>
                <c:pt idx="40544">
                  <c:v>1408438800</c:v>
                </c:pt>
                <c:pt idx="40545">
                  <c:v>1408442400</c:v>
                </c:pt>
                <c:pt idx="40546">
                  <c:v>1408446000</c:v>
                </c:pt>
                <c:pt idx="40547">
                  <c:v>1408449600</c:v>
                </c:pt>
                <c:pt idx="40548">
                  <c:v>1408453200</c:v>
                </c:pt>
                <c:pt idx="40549">
                  <c:v>1408456800</c:v>
                </c:pt>
                <c:pt idx="40550">
                  <c:v>1408460400</c:v>
                </c:pt>
                <c:pt idx="40551">
                  <c:v>1408464000</c:v>
                </c:pt>
                <c:pt idx="40552">
                  <c:v>1408467600</c:v>
                </c:pt>
                <c:pt idx="40553">
                  <c:v>1408471200</c:v>
                </c:pt>
                <c:pt idx="40554">
                  <c:v>1408474800</c:v>
                </c:pt>
                <c:pt idx="40555">
                  <c:v>1408478400</c:v>
                </c:pt>
                <c:pt idx="40556">
                  <c:v>1408482000</c:v>
                </c:pt>
                <c:pt idx="40557">
                  <c:v>1408485600</c:v>
                </c:pt>
                <c:pt idx="40558">
                  <c:v>1408489200</c:v>
                </c:pt>
                <c:pt idx="40559">
                  <c:v>1408492800</c:v>
                </c:pt>
                <c:pt idx="40560">
                  <c:v>1408496400</c:v>
                </c:pt>
                <c:pt idx="40561">
                  <c:v>1408500000</c:v>
                </c:pt>
                <c:pt idx="40562">
                  <c:v>1408503600</c:v>
                </c:pt>
                <c:pt idx="40563">
                  <c:v>1408507200</c:v>
                </c:pt>
                <c:pt idx="40564">
                  <c:v>1408510800</c:v>
                </c:pt>
                <c:pt idx="40565">
                  <c:v>1408514400</c:v>
                </c:pt>
                <c:pt idx="40566">
                  <c:v>1408518000</c:v>
                </c:pt>
                <c:pt idx="40567">
                  <c:v>1408521600</c:v>
                </c:pt>
                <c:pt idx="40568">
                  <c:v>1408525200</c:v>
                </c:pt>
                <c:pt idx="40569">
                  <c:v>1408528800</c:v>
                </c:pt>
                <c:pt idx="40570">
                  <c:v>1408532400</c:v>
                </c:pt>
                <c:pt idx="40571">
                  <c:v>1408536000</c:v>
                </c:pt>
                <c:pt idx="40572">
                  <c:v>1408539600</c:v>
                </c:pt>
                <c:pt idx="40573">
                  <c:v>1408543200</c:v>
                </c:pt>
                <c:pt idx="40574">
                  <c:v>1408546800</c:v>
                </c:pt>
                <c:pt idx="40575">
                  <c:v>1408550400</c:v>
                </c:pt>
                <c:pt idx="40576">
                  <c:v>1408554000</c:v>
                </c:pt>
                <c:pt idx="40577">
                  <c:v>1408557600</c:v>
                </c:pt>
                <c:pt idx="40578">
                  <c:v>1408561200</c:v>
                </c:pt>
                <c:pt idx="40579">
                  <c:v>1408564800</c:v>
                </c:pt>
                <c:pt idx="40580">
                  <c:v>1408568400</c:v>
                </c:pt>
                <c:pt idx="40581">
                  <c:v>1408572000</c:v>
                </c:pt>
                <c:pt idx="40582">
                  <c:v>1408575600</c:v>
                </c:pt>
                <c:pt idx="40583">
                  <c:v>1408579200</c:v>
                </c:pt>
                <c:pt idx="40584">
                  <c:v>1408582800</c:v>
                </c:pt>
                <c:pt idx="40585">
                  <c:v>1408586400</c:v>
                </c:pt>
                <c:pt idx="40586">
                  <c:v>1408590000</c:v>
                </c:pt>
                <c:pt idx="40587">
                  <c:v>1408593600</c:v>
                </c:pt>
                <c:pt idx="40588">
                  <c:v>1408597200</c:v>
                </c:pt>
                <c:pt idx="40589">
                  <c:v>1408600800</c:v>
                </c:pt>
                <c:pt idx="40590">
                  <c:v>1408604400</c:v>
                </c:pt>
                <c:pt idx="40591">
                  <c:v>1408608000</c:v>
                </c:pt>
                <c:pt idx="40592">
                  <c:v>1408611600</c:v>
                </c:pt>
                <c:pt idx="40593">
                  <c:v>1408615200</c:v>
                </c:pt>
                <c:pt idx="40594">
                  <c:v>1408618800</c:v>
                </c:pt>
                <c:pt idx="40595">
                  <c:v>1408622400</c:v>
                </c:pt>
                <c:pt idx="40596">
                  <c:v>1408626000</c:v>
                </c:pt>
                <c:pt idx="40597">
                  <c:v>1408629600</c:v>
                </c:pt>
                <c:pt idx="40598">
                  <c:v>1408633200</c:v>
                </c:pt>
                <c:pt idx="40599">
                  <c:v>1408636800</c:v>
                </c:pt>
                <c:pt idx="40600">
                  <c:v>1408640400</c:v>
                </c:pt>
                <c:pt idx="40601">
                  <c:v>1408644000</c:v>
                </c:pt>
                <c:pt idx="40602">
                  <c:v>1408647600</c:v>
                </c:pt>
                <c:pt idx="40603">
                  <c:v>1408651200</c:v>
                </c:pt>
                <c:pt idx="40604">
                  <c:v>1408654800</c:v>
                </c:pt>
                <c:pt idx="40605">
                  <c:v>1408658400</c:v>
                </c:pt>
                <c:pt idx="40606">
                  <c:v>1408662000</c:v>
                </c:pt>
                <c:pt idx="40607">
                  <c:v>1408665600</c:v>
                </c:pt>
                <c:pt idx="40608">
                  <c:v>1408669200</c:v>
                </c:pt>
                <c:pt idx="40609">
                  <c:v>1408672800</c:v>
                </c:pt>
                <c:pt idx="40610">
                  <c:v>1408676400</c:v>
                </c:pt>
                <c:pt idx="40611">
                  <c:v>1408680000</c:v>
                </c:pt>
                <c:pt idx="40612">
                  <c:v>1408683600</c:v>
                </c:pt>
                <c:pt idx="40613">
                  <c:v>1408687200</c:v>
                </c:pt>
                <c:pt idx="40614">
                  <c:v>1408690800</c:v>
                </c:pt>
                <c:pt idx="40615">
                  <c:v>1408694400</c:v>
                </c:pt>
                <c:pt idx="40616">
                  <c:v>1408698000</c:v>
                </c:pt>
                <c:pt idx="40617">
                  <c:v>1408701600</c:v>
                </c:pt>
                <c:pt idx="40618">
                  <c:v>1408705200</c:v>
                </c:pt>
                <c:pt idx="40619">
                  <c:v>1408708800</c:v>
                </c:pt>
                <c:pt idx="40620">
                  <c:v>1408712400</c:v>
                </c:pt>
                <c:pt idx="40621">
                  <c:v>1408716000</c:v>
                </c:pt>
                <c:pt idx="40622">
                  <c:v>1408719600</c:v>
                </c:pt>
                <c:pt idx="40623">
                  <c:v>1408723200</c:v>
                </c:pt>
                <c:pt idx="40624">
                  <c:v>1408726800</c:v>
                </c:pt>
                <c:pt idx="40625">
                  <c:v>1408730400</c:v>
                </c:pt>
                <c:pt idx="40626">
                  <c:v>1408734000</c:v>
                </c:pt>
                <c:pt idx="40627">
                  <c:v>1408737600</c:v>
                </c:pt>
                <c:pt idx="40628">
                  <c:v>1408741200</c:v>
                </c:pt>
                <c:pt idx="40629">
                  <c:v>1408744800</c:v>
                </c:pt>
                <c:pt idx="40630">
                  <c:v>1408748400</c:v>
                </c:pt>
                <c:pt idx="40631">
                  <c:v>1408752000</c:v>
                </c:pt>
                <c:pt idx="40632">
                  <c:v>1408755600</c:v>
                </c:pt>
                <c:pt idx="40633">
                  <c:v>1408759200</c:v>
                </c:pt>
                <c:pt idx="40634">
                  <c:v>1408762800</c:v>
                </c:pt>
                <c:pt idx="40635">
                  <c:v>1408766400</c:v>
                </c:pt>
                <c:pt idx="40636">
                  <c:v>1408770000</c:v>
                </c:pt>
                <c:pt idx="40637">
                  <c:v>1408773600</c:v>
                </c:pt>
                <c:pt idx="40638">
                  <c:v>1408777200</c:v>
                </c:pt>
                <c:pt idx="40639">
                  <c:v>1408780800</c:v>
                </c:pt>
                <c:pt idx="40640">
                  <c:v>1408784400</c:v>
                </c:pt>
                <c:pt idx="40641">
                  <c:v>1408788000</c:v>
                </c:pt>
                <c:pt idx="40642">
                  <c:v>1408791600</c:v>
                </c:pt>
                <c:pt idx="40643">
                  <c:v>1408795200</c:v>
                </c:pt>
                <c:pt idx="40644">
                  <c:v>1408798800</c:v>
                </c:pt>
                <c:pt idx="40645">
                  <c:v>1408802400</c:v>
                </c:pt>
                <c:pt idx="40646">
                  <c:v>1408806000</c:v>
                </c:pt>
                <c:pt idx="40647">
                  <c:v>1408809600</c:v>
                </c:pt>
                <c:pt idx="40648">
                  <c:v>1408813200</c:v>
                </c:pt>
                <c:pt idx="40649">
                  <c:v>1408816800</c:v>
                </c:pt>
                <c:pt idx="40650">
                  <c:v>1408820400</c:v>
                </c:pt>
                <c:pt idx="40651">
                  <c:v>1408824000</c:v>
                </c:pt>
                <c:pt idx="40652">
                  <c:v>1408827600</c:v>
                </c:pt>
                <c:pt idx="40653">
                  <c:v>1408831200</c:v>
                </c:pt>
                <c:pt idx="40654">
                  <c:v>1408834800</c:v>
                </c:pt>
                <c:pt idx="40655">
                  <c:v>1408838400</c:v>
                </c:pt>
                <c:pt idx="40656">
                  <c:v>1408842000</c:v>
                </c:pt>
                <c:pt idx="40657">
                  <c:v>1408845600</c:v>
                </c:pt>
                <c:pt idx="40658">
                  <c:v>1408849200</c:v>
                </c:pt>
                <c:pt idx="40659">
                  <c:v>1408852800</c:v>
                </c:pt>
                <c:pt idx="40660">
                  <c:v>1408856400</c:v>
                </c:pt>
                <c:pt idx="40661">
                  <c:v>1408860000</c:v>
                </c:pt>
                <c:pt idx="40662">
                  <c:v>1408863600</c:v>
                </c:pt>
                <c:pt idx="40663">
                  <c:v>1408867200</c:v>
                </c:pt>
                <c:pt idx="40664">
                  <c:v>1408870800</c:v>
                </c:pt>
                <c:pt idx="40665">
                  <c:v>1408874400</c:v>
                </c:pt>
                <c:pt idx="40666">
                  <c:v>1408878000</c:v>
                </c:pt>
                <c:pt idx="40667">
                  <c:v>1408881600</c:v>
                </c:pt>
                <c:pt idx="40668">
                  <c:v>1408885200</c:v>
                </c:pt>
                <c:pt idx="40669">
                  <c:v>1408888800</c:v>
                </c:pt>
                <c:pt idx="40670">
                  <c:v>1408892400</c:v>
                </c:pt>
                <c:pt idx="40671">
                  <c:v>1408896000</c:v>
                </c:pt>
                <c:pt idx="40672">
                  <c:v>1408899600</c:v>
                </c:pt>
                <c:pt idx="40673">
                  <c:v>1408903200</c:v>
                </c:pt>
                <c:pt idx="40674">
                  <c:v>1408906800</c:v>
                </c:pt>
                <c:pt idx="40675">
                  <c:v>1408910400</c:v>
                </c:pt>
                <c:pt idx="40676">
                  <c:v>1408914000</c:v>
                </c:pt>
                <c:pt idx="40677">
                  <c:v>1408917600</c:v>
                </c:pt>
                <c:pt idx="40678">
                  <c:v>1408921200</c:v>
                </c:pt>
                <c:pt idx="40679">
                  <c:v>1408924800</c:v>
                </c:pt>
                <c:pt idx="40680">
                  <c:v>1408928400</c:v>
                </c:pt>
                <c:pt idx="40681">
                  <c:v>1408932000</c:v>
                </c:pt>
                <c:pt idx="40682">
                  <c:v>1408935600</c:v>
                </c:pt>
                <c:pt idx="40683">
                  <c:v>1408939200</c:v>
                </c:pt>
                <c:pt idx="40684">
                  <c:v>1408942800</c:v>
                </c:pt>
                <c:pt idx="40685">
                  <c:v>1408946400</c:v>
                </c:pt>
                <c:pt idx="40686">
                  <c:v>1408950000</c:v>
                </c:pt>
                <c:pt idx="40687">
                  <c:v>1408953600</c:v>
                </c:pt>
                <c:pt idx="40688">
                  <c:v>1408957200</c:v>
                </c:pt>
                <c:pt idx="40689">
                  <c:v>1408960800</c:v>
                </c:pt>
                <c:pt idx="40690">
                  <c:v>1408964400</c:v>
                </c:pt>
                <c:pt idx="40691">
                  <c:v>1408968000</c:v>
                </c:pt>
                <c:pt idx="40692">
                  <c:v>1408971600</c:v>
                </c:pt>
                <c:pt idx="40693">
                  <c:v>1408975200</c:v>
                </c:pt>
                <c:pt idx="40694">
                  <c:v>1408978800</c:v>
                </c:pt>
                <c:pt idx="40695">
                  <c:v>1408982400</c:v>
                </c:pt>
                <c:pt idx="40696">
                  <c:v>1408986000</c:v>
                </c:pt>
                <c:pt idx="40697">
                  <c:v>1408989600</c:v>
                </c:pt>
                <c:pt idx="40698">
                  <c:v>1408993200</c:v>
                </c:pt>
                <c:pt idx="40699">
                  <c:v>1408996800</c:v>
                </c:pt>
                <c:pt idx="40700">
                  <c:v>1409000400</c:v>
                </c:pt>
                <c:pt idx="40701">
                  <c:v>1409004000</c:v>
                </c:pt>
                <c:pt idx="40702">
                  <c:v>1409007600</c:v>
                </c:pt>
                <c:pt idx="40703">
                  <c:v>1409011200</c:v>
                </c:pt>
                <c:pt idx="40704">
                  <c:v>1409014800</c:v>
                </c:pt>
                <c:pt idx="40705">
                  <c:v>1409018400</c:v>
                </c:pt>
                <c:pt idx="40706">
                  <c:v>1409022000</c:v>
                </c:pt>
                <c:pt idx="40707">
                  <c:v>1409025600</c:v>
                </c:pt>
                <c:pt idx="40708">
                  <c:v>1409029200</c:v>
                </c:pt>
                <c:pt idx="40709">
                  <c:v>1409032800</c:v>
                </c:pt>
                <c:pt idx="40710">
                  <c:v>1409036400</c:v>
                </c:pt>
                <c:pt idx="40711">
                  <c:v>1409040000</c:v>
                </c:pt>
                <c:pt idx="40712">
                  <c:v>1409043600</c:v>
                </c:pt>
                <c:pt idx="40713">
                  <c:v>1409047200</c:v>
                </c:pt>
                <c:pt idx="40714">
                  <c:v>1409050800</c:v>
                </c:pt>
                <c:pt idx="40715">
                  <c:v>1409054400</c:v>
                </c:pt>
                <c:pt idx="40716">
                  <c:v>1409058000</c:v>
                </c:pt>
                <c:pt idx="40717">
                  <c:v>1409061600</c:v>
                </c:pt>
                <c:pt idx="40718">
                  <c:v>1409065200</c:v>
                </c:pt>
                <c:pt idx="40719">
                  <c:v>1409068800</c:v>
                </c:pt>
                <c:pt idx="40720">
                  <c:v>1409072400</c:v>
                </c:pt>
                <c:pt idx="40721">
                  <c:v>1409076000</c:v>
                </c:pt>
                <c:pt idx="40722">
                  <c:v>1409079600</c:v>
                </c:pt>
                <c:pt idx="40723">
                  <c:v>1409083200</c:v>
                </c:pt>
                <c:pt idx="40724">
                  <c:v>1409086800</c:v>
                </c:pt>
                <c:pt idx="40725">
                  <c:v>1409090400</c:v>
                </c:pt>
                <c:pt idx="40726">
                  <c:v>1409094000</c:v>
                </c:pt>
                <c:pt idx="40727">
                  <c:v>1409097600</c:v>
                </c:pt>
                <c:pt idx="40728">
                  <c:v>1409101200</c:v>
                </c:pt>
                <c:pt idx="40729">
                  <c:v>1409104800</c:v>
                </c:pt>
                <c:pt idx="40730">
                  <c:v>1409108400</c:v>
                </c:pt>
                <c:pt idx="40731">
                  <c:v>1409112000</c:v>
                </c:pt>
                <c:pt idx="40732">
                  <c:v>1409115600</c:v>
                </c:pt>
                <c:pt idx="40733">
                  <c:v>1409119200</c:v>
                </c:pt>
                <c:pt idx="40734">
                  <c:v>1409122800</c:v>
                </c:pt>
                <c:pt idx="40735">
                  <c:v>1409126400</c:v>
                </c:pt>
                <c:pt idx="40736">
                  <c:v>1409130000</c:v>
                </c:pt>
                <c:pt idx="40737">
                  <c:v>1409133600</c:v>
                </c:pt>
                <c:pt idx="40738">
                  <c:v>1409137200</c:v>
                </c:pt>
                <c:pt idx="40739">
                  <c:v>1409140800</c:v>
                </c:pt>
                <c:pt idx="40740">
                  <c:v>1409144400</c:v>
                </c:pt>
                <c:pt idx="40741">
                  <c:v>1409148000</c:v>
                </c:pt>
                <c:pt idx="40742">
                  <c:v>1409151600</c:v>
                </c:pt>
                <c:pt idx="40743">
                  <c:v>1409155200</c:v>
                </c:pt>
                <c:pt idx="40744">
                  <c:v>1409158800</c:v>
                </c:pt>
                <c:pt idx="40745">
                  <c:v>1409162400</c:v>
                </c:pt>
                <c:pt idx="40746">
                  <c:v>1409166000</c:v>
                </c:pt>
                <c:pt idx="40747">
                  <c:v>1409169600</c:v>
                </c:pt>
                <c:pt idx="40748">
                  <c:v>1409173200</c:v>
                </c:pt>
                <c:pt idx="40749">
                  <c:v>1409176800</c:v>
                </c:pt>
                <c:pt idx="40750">
                  <c:v>1409180400</c:v>
                </c:pt>
                <c:pt idx="40751">
                  <c:v>1409184000</c:v>
                </c:pt>
                <c:pt idx="40752">
                  <c:v>1409187600</c:v>
                </c:pt>
                <c:pt idx="40753">
                  <c:v>1409191200</c:v>
                </c:pt>
                <c:pt idx="40754">
                  <c:v>1409194800</c:v>
                </c:pt>
                <c:pt idx="40755">
                  <c:v>1409198400</c:v>
                </c:pt>
                <c:pt idx="40756">
                  <c:v>1409202000</c:v>
                </c:pt>
                <c:pt idx="40757">
                  <c:v>1409205600</c:v>
                </c:pt>
                <c:pt idx="40758">
                  <c:v>1409209200</c:v>
                </c:pt>
                <c:pt idx="40759">
                  <c:v>1409212800</c:v>
                </c:pt>
                <c:pt idx="40760">
                  <c:v>1409216400</c:v>
                </c:pt>
                <c:pt idx="40761">
                  <c:v>1409220000</c:v>
                </c:pt>
                <c:pt idx="40762">
                  <c:v>1409223600</c:v>
                </c:pt>
                <c:pt idx="40763">
                  <c:v>1409227200</c:v>
                </c:pt>
                <c:pt idx="40764">
                  <c:v>1409230800</c:v>
                </c:pt>
                <c:pt idx="40765">
                  <c:v>1409234400</c:v>
                </c:pt>
                <c:pt idx="40766">
                  <c:v>1409238000</c:v>
                </c:pt>
                <c:pt idx="40767">
                  <c:v>1409241600</c:v>
                </c:pt>
                <c:pt idx="40768">
                  <c:v>1409245200</c:v>
                </c:pt>
                <c:pt idx="40769">
                  <c:v>1409248800</c:v>
                </c:pt>
                <c:pt idx="40770">
                  <c:v>1409252400</c:v>
                </c:pt>
                <c:pt idx="40771">
                  <c:v>1409256000</c:v>
                </c:pt>
                <c:pt idx="40772">
                  <c:v>1409259600</c:v>
                </c:pt>
                <c:pt idx="40773">
                  <c:v>1409263200</c:v>
                </c:pt>
                <c:pt idx="40774">
                  <c:v>1409266800</c:v>
                </c:pt>
                <c:pt idx="40775">
                  <c:v>1409270400</c:v>
                </c:pt>
                <c:pt idx="40776">
                  <c:v>1409274000</c:v>
                </c:pt>
                <c:pt idx="40777">
                  <c:v>1409277600</c:v>
                </c:pt>
                <c:pt idx="40778">
                  <c:v>1409281200</c:v>
                </c:pt>
                <c:pt idx="40779">
                  <c:v>1409284800</c:v>
                </c:pt>
                <c:pt idx="40780">
                  <c:v>1409288400</c:v>
                </c:pt>
                <c:pt idx="40781">
                  <c:v>1409292000</c:v>
                </c:pt>
                <c:pt idx="40782">
                  <c:v>1409295600</c:v>
                </c:pt>
                <c:pt idx="40783">
                  <c:v>1409299200</c:v>
                </c:pt>
                <c:pt idx="40784">
                  <c:v>1409302800</c:v>
                </c:pt>
                <c:pt idx="40785">
                  <c:v>1409306400</c:v>
                </c:pt>
                <c:pt idx="40786">
                  <c:v>1409310000</c:v>
                </c:pt>
                <c:pt idx="40787">
                  <c:v>1409313600</c:v>
                </c:pt>
                <c:pt idx="40788">
                  <c:v>1409317200</c:v>
                </c:pt>
                <c:pt idx="40789">
                  <c:v>1409320800</c:v>
                </c:pt>
                <c:pt idx="40790">
                  <c:v>1409324400</c:v>
                </c:pt>
                <c:pt idx="40791">
                  <c:v>1409328000</c:v>
                </c:pt>
                <c:pt idx="40792">
                  <c:v>1409331600</c:v>
                </c:pt>
                <c:pt idx="40793">
                  <c:v>1409335200</c:v>
                </c:pt>
                <c:pt idx="40794">
                  <c:v>1409338800</c:v>
                </c:pt>
                <c:pt idx="40795">
                  <c:v>1409342400</c:v>
                </c:pt>
                <c:pt idx="40796">
                  <c:v>1409346000</c:v>
                </c:pt>
                <c:pt idx="40797">
                  <c:v>1409349600</c:v>
                </c:pt>
                <c:pt idx="40798">
                  <c:v>1409353200</c:v>
                </c:pt>
                <c:pt idx="40799">
                  <c:v>1409356800</c:v>
                </c:pt>
                <c:pt idx="40800">
                  <c:v>1409360400</c:v>
                </c:pt>
                <c:pt idx="40801">
                  <c:v>1409364000</c:v>
                </c:pt>
                <c:pt idx="40802">
                  <c:v>1409367600</c:v>
                </c:pt>
                <c:pt idx="40803">
                  <c:v>1409371200</c:v>
                </c:pt>
                <c:pt idx="40804">
                  <c:v>1409374800</c:v>
                </c:pt>
                <c:pt idx="40805">
                  <c:v>1409378400</c:v>
                </c:pt>
                <c:pt idx="40806">
                  <c:v>1409382000</c:v>
                </c:pt>
                <c:pt idx="40807">
                  <c:v>1409385600</c:v>
                </c:pt>
                <c:pt idx="40808">
                  <c:v>1409389200</c:v>
                </c:pt>
                <c:pt idx="40809">
                  <c:v>1409392800</c:v>
                </c:pt>
                <c:pt idx="40810">
                  <c:v>1409396400</c:v>
                </c:pt>
                <c:pt idx="40811">
                  <c:v>1409400000</c:v>
                </c:pt>
                <c:pt idx="40812">
                  <c:v>1409403600</c:v>
                </c:pt>
                <c:pt idx="40813">
                  <c:v>1409407200</c:v>
                </c:pt>
                <c:pt idx="40814">
                  <c:v>1409410800</c:v>
                </c:pt>
                <c:pt idx="40815">
                  <c:v>1409414400</c:v>
                </c:pt>
                <c:pt idx="40816">
                  <c:v>1409418000</c:v>
                </c:pt>
                <c:pt idx="40817">
                  <c:v>1409421600</c:v>
                </c:pt>
                <c:pt idx="40818">
                  <c:v>1409425200</c:v>
                </c:pt>
                <c:pt idx="40819">
                  <c:v>1409428800</c:v>
                </c:pt>
                <c:pt idx="40820">
                  <c:v>1409432400</c:v>
                </c:pt>
                <c:pt idx="40821">
                  <c:v>1409436000</c:v>
                </c:pt>
                <c:pt idx="40822">
                  <c:v>1409439600</c:v>
                </c:pt>
                <c:pt idx="40823">
                  <c:v>1409443200</c:v>
                </c:pt>
                <c:pt idx="40824">
                  <c:v>1409446800</c:v>
                </c:pt>
                <c:pt idx="40825">
                  <c:v>1409450400</c:v>
                </c:pt>
                <c:pt idx="40826">
                  <c:v>1409454000</c:v>
                </c:pt>
                <c:pt idx="40827">
                  <c:v>1409457600</c:v>
                </c:pt>
                <c:pt idx="40828">
                  <c:v>1409461200</c:v>
                </c:pt>
                <c:pt idx="40829">
                  <c:v>1409464800</c:v>
                </c:pt>
                <c:pt idx="40830">
                  <c:v>1409468400</c:v>
                </c:pt>
                <c:pt idx="40831">
                  <c:v>1409472000</c:v>
                </c:pt>
                <c:pt idx="40832">
                  <c:v>1409475600</c:v>
                </c:pt>
                <c:pt idx="40833">
                  <c:v>1409479200</c:v>
                </c:pt>
                <c:pt idx="40834">
                  <c:v>1409482800</c:v>
                </c:pt>
                <c:pt idx="40835">
                  <c:v>1409486400</c:v>
                </c:pt>
                <c:pt idx="40836">
                  <c:v>1409490000</c:v>
                </c:pt>
                <c:pt idx="40837">
                  <c:v>1409493600</c:v>
                </c:pt>
                <c:pt idx="40838">
                  <c:v>1409497200</c:v>
                </c:pt>
                <c:pt idx="40839">
                  <c:v>1409500800</c:v>
                </c:pt>
                <c:pt idx="40840">
                  <c:v>1409504400</c:v>
                </c:pt>
                <c:pt idx="40841">
                  <c:v>1409508000</c:v>
                </c:pt>
                <c:pt idx="40842">
                  <c:v>1409511600</c:v>
                </c:pt>
                <c:pt idx="40843">
                  <c:v>1409515200</c:v>
                </c:pt>
                <c:pt idx="40844">
                  <c:v>1409518800</c:v>
                </c:pt>
                <c:pt idx="40845">
                  <c:v>1409522400</c:v>
                </c:pt>
                <c:pt idx="40846">
                  <c:v>1409526000</c:v>
                </c:pt>
                <c:pt idx="40847">
                  <c:v>1409529600</c:v>
                </c:pt>
                <c:pt idx="40848">
                  <c:v>1409533200</c:v>
                </c:pt>
                <c:pt idx="40849">
                  <c:v>1409536800</c:v>
                </c:pt>
                <c:pt idx="40850">
                  <c:v>1409540400</c:v>
                </c:pt>
                <c:pt idx="40851">
                  <c:v>1409544000</c:v>
                </c:pt>
                <c:pt idx="40852">
                  <c:v>1409547600</c:v>
                </c:pt>
                <c:pt idx="40853">
                  <c:v>1409551200</c:v>
                </c:pt>
                <c:pt idx="40854">
                  <c:v>1409554800</c:v>
                </c:pt>
                <c:pt idx="40855">
                  <c:v>1409558400</c:v>
                </c:pt>
                <c:pt idx="40856">
                  <c:v>1409562000</c:v>
                </c:pt>
                <c:pt idx="40857">
                  <c:v>1409565600</c:v>
                </c:pt>
                <c:pt idx="40858">
                  <c:v>1409569200</c:v>
                </c:pt>
                <c:pt idx="40859">
                  <c:v>1409572800</c:v>
                </c:pt>
                <c:pt idx="40860">
                  <c:v>1409576400</c:v>
                </c:pt>
                <c:pt idx="40861">
                  <c:v>1409580000</c:v>
                </c:pt>
                <c:pt idx="40862">
                  <c:v>1409583600</c:v>
                </c:pt>
                <c:pt idx="40863">
                  <c:v>1409587200</c:v>
                </c:pt>
                <c:pt idx="40864">
                  <c:v>1409590800</c:v>
                </c:pt>
                <c:pt idx="40865">
                  <c:v>1409594400</c:v>
                </c:pt>
                <c:pt idx="40866">
                  <c:v>1409598000</c:v>
                </c:pt>
                <c:pt idx="40867">
                  <c:v>1409601600</c:v>
                </c:pt>
                <c:pt idx="40868">
                  <c:v>1409605200</c:v>
                </c:pt>
                <c:pt idx="40869">
                  <c:v>1409608800</c:v>
                </c:pt>
                <c:pt idx="40870">
                  <c:v>1409612400</c:v>
                </c:pt>
                <c:pt idx="40871">
                  <c:v>1409616000</c:v>
                </c:pt>
                <c:pt idx="40872">
                  <c:v>1409619600</c:v>
                </c:pt>
                <c:pt idx="40873">
                  <c:v>1409623200</c:v>
                </c:pt>
                <c:pt idx="40874">
                  <c:v>1409626800</c:v>
                </c:pt>
                <c:pt idx="40875">
                  <c:v>1409630400</c:v>
                </c:pt>
                <c:pt idx="40876">
                  <c:v>1409634000</c:v>
                </c:pt>
                <c:pt idx="40877">
                  <c:v>1409637600</c:v>
                </c:pt>
                <c:pt idx="40878">
                  <c:v>1409641200</c:v>
                </c:pt>
                <c:pt idx="40879">
                  <c:v>1409644800</c:v>
                </c:pt>
                <c:pt idx="40880">
                  <c:v>1409648400</c:v>
                </c:pt>
                <c:pt idx="40881">
                  <c:v>1409652000</c:v>
                </c:pt>
                <c:pt idx="40882">
                  <c:v>1409655600</c:v>
                </c:pt>
                <c:pt idx="40883">
                  <c:v>1409659200</c:v>
                </c:pt>
                <c:pt idx="40884">
                  <c:v>1409662800</c:v>
                </c:pt>
                <c:pt idx="40885">
                  <c:v>1409666400</c:v>
                </c:pt>
                <c:pt idx="40886">
                  <c:v>1409670000</c:v>
                </c:pt>
                <c:pt idx="40887">
                  <c:v>1409673600</c:v>
                </c:pt>
                <c:pt idx="40888">
                  <c:v>1409677200</c:v>
                </c:pt>
                <c:pt idx="40889">
                  <c:v>1409680800</c:v>
                </c:pt>
                <c:pt idx="40890">
                  <c:v>1409684400</c:v>
                </c:pt>
                <c:pt idx="40891">
                  <c:v>1409688000</c:v>
                </c:pt>
                <c:pt idx="40892">
                  <c:v>1409691600</c:v>
                </c:pt>
                <c:pt idx="40893">
                  <c:v>1409695200</c:v>
                </c:pt>
                <c:pt idx="40894">
                  <c:v>1409698800</c:v>
                </c:pt>
                <c:pt idx="40895">
                  <c:v>1409702400</c:v>
                </c:pt>
                <c:pt idx="40896">
                  <c:v>1409706000</c:v>
                </c:pt>
                <c:pt idx="40897">
                  <c:v>1409709600</c:v>
                </c:pt>
                <c:pt idx="40898">
                  <c:v>1409713200</c:v>
                </c:pt>
                <c:pt idx="40899">
                  <c:v>1409716800</c:v>
                </c:pt>
                <c:pt idx="40900">
                  <c:v>1409720400</c:v>
                </c:pt>
                <c:pt idx="40901">
                  <c:v>1409724000</c:v>
                </c:pt>
                <c:pt idx="40902">
                  <c:v>1409727600</c:v>
                </c:pt>
                <c:pt idx="40903">
                  <c:v>1409731200</c:v>
                </c:pt>
                <c:pt idx="40904">
                  <c:v>1409734800</c:v>
                </c:pt>
                <c:pt idx="40905">
                  <c:v>1409738400</c:v>
                </c:pt>
                <c:pt idx="40906">
                  <c:v>1409742000</c:v>
                </c:pt>
                <c:pt idx="40907">
                  <c:v>1409745600</c:v>
                </c:pt>
                <c:pt idx="40908">
                  <c:v>1409749200</c:v>
                </c:pt>
                <c:pt idx="40909">
                  <c:v>1409752800</c:v>
                </c:pt>
                <c:pt idx="40910">
                  <c:v>1409756400</c:v>
                </c:pt>
                <c:pt idx="40911">
                  <c:v>1409760000</c:v>
                </c:pt>
                <c:pt idx="40912">
                  <c:v>1409763600</c:v>
                </c:pt>
                <c:pt idx="40913">
                  <c:v>1409767200</c:v>
                </c:pt>
                <c:pt idx="40914">
                  <c:v>1409770800</c:v>
                </c:pt>
                <c:pt idx="40915">
                  <c:v>1409774400</c:v>
                </c:pt>
                <c:pt idx="40916">
                  <c:v>1409778000</c:v>
                </c:pt>
                <c:pt idx="40917">
                  <c:v>1409781600</c:v>
                </c:pt>
                <c:pt idx="40918">
                  <c:v>1409785200</c:v>
                </c:pt>
                <c:pt idx="40919">
                  <c:v>1409788800</c:v>
                </c:pt>
                <c:pt idx="40920">
                  <c:v>1409792400</c:v>
                </c:pt>
                <c:pt idx="40921">
                  <c:v>1409796000</c:v>
                </c:pt>
                <c:pt idx="40922">
                  <c:v>1409799600</c:v>
                </c:pt>
                <c:pt idx="40923">
                  <c:v>1409803200</c:v>
                </c:pt>
                <c:pt idx="40924">
                  <c:v>1409806800</c:v>
                </c:pt>
                <c:pt idx="40925">
                  <c:v>1409810400</c:v>
                </c:pt>
                <c:pt idx="40926">
                  <c:v>1409814000</c:v>
                </c:pt>
                <c:pt idx="40927">
                  <c:v>1409817600</c:v>
                </c:pt>
                <c:pt idx="40928">
                  <c:v>1409821200</c:v>
                </c:pt>
                <c:pt idx="40929">
                  <c:v>1409824800</c:v>
                </c:pt>
                <c:pt idx="40930">
                  <c:v>1409828400</c:v>
                </c:pt>
                <c:pt idx="40931">
                  <c:v>1409832000</c:v>
                </c:pt>
                <c:pt idx="40932">
                  <c:v>1409835600</c:v>
                </c:pt>
                <c:pt idx="40933">
                  <c:v>1409839200</c:v>
                </c:pt>
                <c:pt idx="40934">
                  <c:v>1409842800</c:v>
                </c:pt>
                <c:pt idx="40935">
                  <c:v>1409846400</c:v>
                </c:pt>
                <c:pt idx="40936">
                  <c:v>1409850000</c:v>
                </c:pt>
                <c:pt idx="40937">
                  <c:v>1409853600</c:v>
                </c:pt>
                <c:pt idx="40938">
                  <c:v>1409857200</c:v>
                </c:pt>
                <c:pt idx="40939">
                  <c:v>1409860800</c:v>
                </c:pt>
                <c:pt idx="40940">
                  <c:v>1409864400</c:v>
                </c:pt>
                <c:pt idx="40941">
                  <c:v>1409868000</c:v>
                </c:pt>
                <c:pt idx="40942">
                  <c:v>1409871600</c:v>
                </c:pt>
                <c:pt idx="40943">
                  <c:v>1409875200</c:v>
                </c:pt>
                <c:pt idx="40944">
                  <c:v>1409878800</c:v>
                </c:pt>
                <c:pt idx="40945">
                  <c:v>1409882400</c:v>
                </c:pt>
                <c:pt idx="40946">
                  <c:v>1409886000</c:v>
                </c:pt>
                <c:pt idx="40947">
                  <c:v>1409889600</c:v>
                </c:pt>
                <c:pt idx="40948">
                  <c:v>1409893200</c:v>
                </c:pt>
                <c:pt idx="40949">
                  <c:v>1409896800</c:v>
                </c:pt>
                <c:pt idx="40950">
                  <c:v>1409900400</c:v>
                </c:pt>
                <c:pt idx="40951">
                  <c:v>1409904000</c:v>
                </c:pt>
                <c:pt idx="40952">
                  <c:v>1409907600</c:v>
                </c:pt>
                <c:pt idx="40953">
                  <c:v>1409911200</c:v>
                </c:pt>
                <c:pt idx="40954">
                  <c:v>1409914800</c:v>
                </c:pt>
                <c:pt idx="40955">
                  <c:v>1409918400</c:v>
                </c:pt>
                <c:pt idx="40956">
                  <c:v>1409922000</c:v>
                </c:pt>
                <c:pt idx="40957">
                  <c:v>1409925600</c:v>
                </c:pt>
                <c:pt idx="40958">
                  <c:v>1409929200</c:v>
                </c:pt>
                <c:pt idx="40959">
                  <c:v>1409932800</c:v>
                </c:pt>
                <c:pt idx="40960">
                  <c:v>1409936400</c:v>
                </c:pt>
                <c:pt idx="40961">
                  <c:v>1409940000</c:v>
                </c:pt>
                <c:pt idx="40962">
                  <c:v>1409943600</c:v>
                </c:pt>
                <c:pt idx="40963">
                  <c:v>1409947200</c:v>
                </c:pt>
                <c:pt idx="40964">
                  <c:v>1409950800</c:v>
                </c:pt>
                <c:pt idx="40965">
                  <c:v>1409954400</c:v>
                </c:pt>
                <c:pt idx="40966">
                  <c:v>1409958000</c:v>
                </c:pt>
                <c:pt idx="40967">
                  <c:v>1409961600</c:v>
                </c:pt>
                <c:pt idx="40968">
                  <c:v>1409965200</c:v>
                </c:pt>
                <c:pt idx="40969">
                  <c:v>1409968800</c:v>
                </c:pt>
                <c:pt idx="40970">
                  <c:v>1409972400</c:v>
                </c:pt>
                <c:pt idx="40971">
                  <c:v>1409976000</c:v>
                </c:pt>
                <c:pt idx="40972">
                  <c:v>1409979600</c:v>
                </c:pt>
                <c:pt idx="40973">
                  <c:v>1409983200</c:v>
                </c:pt>
                <c:pt idx="40974">
                  <c:v>1409986800</c:v>
                </c:pt>
                <c:pt idx="40975">
                  <c:v>1409990400</c:v>
                </c:pt>
                <c:pt idx="40976">
                  <c:v>1409994000</c:v>
                </c:pt>
                <c:pt idx="40977">
                  <c:v>1409997600</c:v>
                </c:pt>
                <c:pt idx="40978">
                  <c:v>1410001200</c:v>
                </c:pt>
                <c:pt idx="40979">
                  <c:v>1410004800</c:v>
                </c:pt>
                <c:pt idx="40980">
                  <c:v>1410008400</c:v>
                </c:pt>
                <c:pt idx="40981">
                  <c:v>1410012000</c:v>
                </c:pt>
                <c:pt idx="40982">
                  <c:v>1410015600</c:v>
                </c:pt>
                <c:pt idx="40983">
                  <c:v>1410019200</c:v>
                </c:pt>
                <c:pt idx="40984">
                  <c:v>1410022800</c:v>
                </c:pt>
                <c:pt idx="40985">
                  <c:v>1410026400</c:v>
                </c:pt>
                <c:pt idx="40986">
                  <c:v>1410030000</c:v>
                </c:pt>
                <c:pt idx="40987">
                  <c:v>1410033600</c:v>
                </c:pt>
                <c:pt idx="40988">
                  <c:v>1410037200</c:v>
                </c:pt>
                <c:pt idx="40989">
                  <c:v>1410040800</c:v>
                </c:pt>
                <c:pt idx="40990">
                  <c:v>1410044400</c:v>
                </c:pt>
                <c:pt idx="40991">
                  <c:v>1410048000</c:v>
                </c:pt>
                <c:pt idx="40992">
                  <c:v>1410051600</c:v>
                </c:pt>
                <c:pt idx="40993">
                  <c:v>1410055200</c:v>
                </c:pt>
                <c:pt idx="40994">
                  <c:v>1410058800</c:v>
                </c:pt>
                <c:pt idx="40995">
                  <c:v>1410062400</c:v>
                </c:pt>
                <c:pt idx="40996">
                  <c:v>1410066000</c:v>
                </c:pt>
                <c:pt idx="40997">
                  <c:v>1410069600</c:v>
                </c:pt>
                <c:pt idx="40998">
                  <c:v>1410073200</c:v>
                </c:pt>
                <c:pt idx="40999">
                  <c:v>1410076800</c:v>
                </c:pt>
                <c:pt idx="41000">
                  <c:v>1410080400</c:v>
                </c:pt>
                <c:pt idx="41001">
                  <c:v>1410084000</c:v>
                </c:pt>
                <c:pt idx="41002">
                  <c:v>1410087600</c:v>
                </c:pt>
                <c:pt idx="41003">
                  <c:v>1410091200</c:v>
                </c:pt>
                <c:pt idx="41004">
                  <c:v>1410094800</c:v>
                </c:pt>
                <c:pt idx="41005">
                  <c:v>1410098400</c:v>
                </c:pt>
                <c:pt idx="41006">
                  <c:v>1410102000</c:v>
                </c:pt>
                <c:pt idx="41007">
                  <c:v>1410105600</c:v>
                </c:pt>
                <c:pt idx="41008">
                  <c:v>1410109200</c:v>
                </c:pt>
                <c:pt idx="41009">
                  <c:v>1410112800</c:v>
                </c:pt>
                <c:pt idx="41010">
                  <c:v>1410116400</c:v>
                </c:pt>
                <c:pt idx="41011">
                  <c:v>1410120000</c:v>
                </c:pt>
                <c:pt idx="41012">
                  <c:v>1410123600</c:v>
                </c:pt>
                <c:pt idx="41013">
                  <c:v>1410127200</c:v>
                </c:pt>
                <c:pt idx="41014">
                  <c:v>1410130800</c:v>
                </c:pt>
                <c:pt idx="41015">
                  <c:v>1410134400</c:v>
                </c:pt>
                <c:pt idx="41016">
                  <c:v>1410138000</c:v>
                </c:pt>
                <c:pt idx="41017">
                  <c:v>1410141600</c:v>
                </c:pt>
                <c:pt idx="41018">
                  <c:v>1410145200</c:v>
                </c:pt>
                <c:pt idx="41019">
                  <c:v>1410148800</c:v>
                </c:pt>
                <c:pt idx="41020">
                  <c:v>1410152400</c:v>
                </c:pt>
                <c:pt idx="41021">
                  <c:v>1410156000</c:v>
                </c:pt>
                <c:pt idx="41022">
                  <c:v>1410159600</c:v>
                </c:pt>
                <c:pt idx="41023">
                  <c:v>1410163200</c:v>
                </c:pt>
                <c:pt idx="41024">
                  <c:v>1410166800</c:v>
                </c:pt>
                <c:pt idx="41025">
                  <c:v>1410170400</c:v>
                </c:pt>
                <c:pt idx="41026">
                  <c:v>1410174000</c:v>
                </c:pt>
                <c:pt idx="41027">
                  <c:v>1410177600</c:v>
                </c:pt>
                <c:pt idx="41028">
                  <c:v>1410181200</c:v>
                </c:pt>
                <c:pt idx="41029">
                  <c:v>1410184800</c:v>
                </c:pt>
                <c:pt idx="41030">
                  <c:v>1410188400</c:v>
                </c:pt>
                <c:pt idx="41031">
                  <c:v>1410192000</c:v>
                </c:pt>
                <c:pt idx="41032">
                  <c:v>1410195600</c:v>
                </c:pt>
                <c:pt idx="41033">
                  <c:v>1410199200</c:v>
                </c:pt>
                <c:pt idx="41034">
                  <c:v>1410202800</c:v>
                </c:pt>
                <c:pt idx="41035">
                  <c:v>1410206400</c:v>
                </c:pt>
                <c:pt idx="41036">
                  <c:v>1410210000</c:v>
                </c:pt>
                <c:pt idx="41037">
                  <c:v>1410213600</c:v>
                </c:pt>
                <c:pt idx="41038">
                  <c:v>1410217200</c:v>
                </c:pt>
                <c:pt idx="41039">
                  <c:v>1410220800</c:v>
                </c:pt>
                <c:pt idx="41040">
                  <c:v>1410224400</c:v>
                </c:pt>
                <c:pt idx="41041">
                  <c:v>1410228000</c:v>
                </c:pt>
                <c:pt idx="41042">
                  <c:v>1410231600</c:v>
                </c:pt>
                <c:pt idx="41043">
                  <c:v>1410235200</c:v>
                </c:pt>
                <c:pt idx="41044">
                  <c:v>1410238800</c:v>
                </c:pt>
                <c:pt idx="41045">
                  <c:v>1410242400</c:v>
                </c:pt>
                <c:pt idx="41046">
                  <c:v>1410246000</c:v>
                </c:pt>
                <c:pt idx="41047">
                  <c:v>1410249600</c:v>
                </c:pt>
                <c:pt idx="41048">
                  <c:v>1410253200</c:v>
                </c:pt>
                <c:pt idx="41049">
                  <c:v>1410256800</c:v>
                </c:pt>
                <c:pt idx="41050">
                  <c:v>1410260400</c:v>
                </c:pt>
                <c:pt idx="41051">
                  <c:v>1410264000</c:v>
                </c:pt>
                <c:pt idx="41052">
                  <c:v>1410267600</c:v>
                </c:pt>
                <c:pt idx="41053">
                  <c:v>1410271200</c:v>
                </c:pt>
                <c:pt idx="41054">
                  <c:v>1410274800</c:v>
                </c:pt>
                <c:pt idx="41055">
                  <c:v>1410278400</c:v>
                </c:pt>
                <c:pt idx="41056">
                  <c:v>1410282000</c:v>
                </c:pt>
                <c:pt idx="41057">
                  <c:v>1410285600</c:v>
                </c:pt>
                <c:pt idx="41058">
                  <c:v>1410289200</c:v>
                </c:pt>
                <c:pt idx="41059">
                  <c:v>1410292800</c:v>
                </c:pt>
                <c:pt idx="41060">
                  <c:v>1410296400</c:v>
                </c:pt>
                <c:pt idx="41061">
                  <c:v>1410300000</c:v>
                </c:pt>
                <c:pt idx="41062">
                  <c:v>1410303600</c:v>
                </c:pt>
                <c:pt idx="41063">
                  <c:v>1410307200</c:v>
                </c:pt>
                <c:pt idx="41064">
                  <c:v>1410310800</c:v>
                </c:pt>
                <c:pt idx="41065">
                  <c:v>1410314400</c:v>
                </c:pt>
                <c:pt idx="41066">
                  <c:v>1410318000</c:v>
                </c:pt>
                <c:pt idx="41067">
                  <c:v>1410321600</c:v>
                </c:pt>
                <c:pt idx="41068">
                  <c:v>1410325200</c:v>
                </c:pt>
                <c:pt idx="41069">
                  <c:v>1410328800</c:v>
                </c:pt>
                <c:pt idx="41070">
                  <c:v>1410332400</c:v>
                </c:pt>
                <c:pt idx="41071">
                  <c:v>1410336000</c:v>
                </c:pt>
                <c:pt idx="41072">
                  <c:v>1410339600</c:v>
                </c:pt>
                <c:pt idx="41073">
                  <c:v>1410343200</c:v>
                </c:pt>
                <c:pt idx="41074">
                  <c:v>1410346800</c:v>
                </c:pt>
                <c:pt idx="41075">
                  <c:v>1410350400</c:v>
                </c:pt>
                <c:pt idx="41076">
                  <c:v>1410354000</c:v>
                </c:pt>
                <c:pt idx="41077">
                  <c:v>1410357600</c:v>
                </c:pt>
                <c:pt idx="41078">
                  <c:v>1410361200</c:v>
                </c:pt>
                <c:pt idx="41079">
                  <c:v>1410364800</c:v>
                </c:pt>
                <c:pt idx="41080">
                  <c:v>1410368400</c:v>
                </c:pt>
                <c:pt idx="41081">
                  <c:v>1410372000</c:v>
                </c:pt>
                <c:pt idx="41082">
                  <c:v>1410375600</c:v>
                </c:pt>
                <c:pt idx="41083">
                  <c:v>1410379200</c:v>
                </c:pt>
                <c:pt idx="41084">
                  <c:v>1410382800</c:v>
                </c:pt>
                <c:pt idx="41085">
                  <c:v>1410386400</c:v>
                </c:pt>
                <c:pt idx="41086">
                  <c:v>1410390000</c:v>
                </c:pt>
                <c:pt idx="41087">
                  <c:v>1410393600</c:v>
                </c:pt>
                <c:pt idx="41088">
                  <c:v>1410397200</c:v>
                </c:pt>
                <c:pt idx="41089">
                  <c:v>1410400800</c:v>
                </c:pt>
                <c:pt idx="41090">
                  <c:v>1410404400</c:v>
                </c:pt>
                <c:pt idx="41091">
                  <c:v>1410408000</c:v>
                </c:pt>
                <c:pt idx="41092">
                  <c:v>1410411600</c:v>
                </c:pt>
                <c:pt idx="41093">
                  <c:v>1410415200</c:v>
                </c:pt>
                <c:pt idx="41094">
                  <c:v>1410418800</c:v>
                </c:pt>
                <c:pt idx="41095">
                  <c:v>1410422400</c:v>
                </c:pt>
                <c:pt idx="41096">
                  <c:v>1410426000</c:v>
                </c:pt>
                <c:pt idx="41097">
                  <c:v>1410429600</c:v>
                </c:pt>
                <c:pt idx="41098">
                  <c:v>1410433200</c:v>
                </c:pt>
                <c:pt idx="41099">
                  <c:v>1410436800</c:v>
                </c:pt>
                <c:pt idx="41100">
                  <c:v>1410440400</c:v>
                </c:pt>
                <c:pt idx="41101">
                  <c:v>1410444000</c:v>
                </c:pt>
                <c:pt idx="41102">
                  <c:v>1410447600</c:v>
                </c:pt>
                <c:pt idx="41103">
                  <c:v>1410451200</c:v>
                </c:pt>
                <c:pt idx="41104">
                  <c:v>1410454800</c:v>
                </c:pt>
                <c:pt idx="41105">
                  <c:v>1410458400</c:v>
                </c:pt>
                <c:pt idx="41106">
                  <c:v>1410462000</c:v>
                </c:pt>
                <c:pt idx="41107">
                  <c:v>1410465600</c:v>
                </c:pt>
                <c:pt idx="41108">
                  <c:v>1410469200</c:v>
                </c:pt>
                <c:pt idx="41109">
                  <c:v>1410472800</c:v>
                </c:pt>
                <c:pt idx="41110">
                  <c:v>1410476400</c:v>
                </c:pt>
                <c:pt idx="41111">
                  <c:v>1410480000</c:v>
                </c:pt>
                <c:pt idx="41112">
                  <c:v>1410483600</c:v>
                </c:pt>
                <c:pt idx="41113">
                  <c:v>1410487200</c:v>
                </c:pt>
                <c:pt idx="41114">
                  <c:v>1410490800</c:v>
                </c:pt>
                <c:pt idx="41115">
                  <c:v>1410494400</c:v>
                </c:pt>
                <c:pt idx="41116">
                  <c:v>1410498000</c:v>
                </c:pt>
                <c:pt idx="41117">
                  <c:v>1410501600</c:v>
                </c:pt>
                <c:pt idx="41118">
                  <c:v>1410505200</c:v>
                </c:pt>
                <c:pt idx="41119">
                  <c:v>1410508800</c:v>
                </c:pt>
                <c:pt idx="41120">
                  <c:v>1410512400</c:v>
                </c:pt>
                <c:pt idx="41121">
                  <c:v>1410516000</c:v>
                </c:pt>
                <c:pt idx="41122">
                  <c:v>1410519600</c:v>
                </c:pt>
                <c:pt idx="41123">
                  <c:v>1410523200</c:v>
                </c:pt>
                <c:pt idx="41124">
                  <c:v>1410526800</c:v>
                </c:pt>
                <c:pt idx="41125">
                  <c:v>1410530400</c:v>
                </c:pt>
                <c:pt idx="41126">
                  <c:v>1410534000</c:v>
                </c:pt>
                <c:pt idx="41127">
                  <c:v>1410537600</c:v>
                </c:pt>
                <c:pt idx="41128">
                  <c:v>1410541200</c:v>
                </c:pt>
                <c:pt idx="41129">
                  <c:v>1410544800</c:v>
                </c:pt>
                <c:pt idx="41130">
                  <c:v>1410548400</c:v>
                </c:pt>
                <c:pt idx="41131">
                  <c:v>1410552000</c:v>
                </c:pt>
                <c:pt idx="41132">
                  <c:v>1410555600</c:v>
                </c:pt>
                <c:pt idx="41133">
                  <c:v>1410559200</c:v>
                </c:pt>
                <c:pt idx="41134">
                  <c:v>1410562800</c:v>
                </c:pt>
                <c:pt idx="41135">
                  <c:v>1410566400</c:v>
                </c:pt>
                <c:pt idx="41136">
                  <c:v>1410570000</c:v>
                </c:pt>
                <c:pt idx="41137">
                  <c:v>1410573600</c:v>
                </c:pt>
                <c:pt idx="41138">
                  <c:v>1410577200</c:v>
                </c:pt>
                <c:pt idx="41139">
                  <c:v>1410580800</c:v>
                </c:pt>
                <c:pt idx="41140">
                  <c:v>1410584400</c:v>
                </c:pt>
                <c:pt idx="41141">
                  <c:v>1410588000</c:v>
                </c:pt>
                <c:pt idx="41142">
                  <c:v>1410591600</c:v>
                </c:pt>
                <c:pt idx="41143">
                  <c:v>1410595200</c:v>
                </c:pt>
                <c:pt idx="41144">
                  <c:v>1410598800</c:v>
                </c:pt>
                <c:pt idx="41145">
                  <c:v>1410602400</c:v>
                </c:pt>
                <c:pt idx="41146">
                  <c:v>1410606000</c:v>
                </c:pt>
                <c:pt idx="41147">
                  <c:v>1410609600</c:v>
                </c:pt>
                <c:pt idx="41148">
                  <c:v>1410613200</c:v>
                </c:pt>
                <c:pt idx="41149">
                  <c:v>1410616800</c:v>
                </c:pt>
                <c:pt idx="41150">
                  <c:v>1410620400</c:v>
                </c:pt>
                <c:pt idx="41151">
                  <c:v>1410624000</c:v>
                </c:pt>
                <c:pt idx="41152">
                  <c:v>1410627600</c:v>
                </c:pt>
                <c:pt idx="41153">
                  <c:v>1410631200</c:v>
                </c:pt>
                <c:pt idx="41154">
                  <c:v>1410634800</c:v>
                </c:pt>
                <c:pt idx="41155">
                  <c:v>1410638400</c:v>
                </c:pt>
                <c:pt idx="41156">
                  <c:v>1410642000</c:v>
                </c:pt>
                <c:pt idx="41157">
                  <c:v>1410645600</c:v>
                </c:pt>
                <c:pt idx="41158">
                  <c:v>1410649200</c:v>
                </c:pt>
                <c:pt idx="41159">
                  <c:v>1410652800</c:v>
                </c:pt>
                <c:pt idx="41160">
                  <c:v>1410656400</c:v>
                </c:pt>
                <c:pt idx="41161">
                  <c:v>1410660000</c:v>
                </c:pt>
                <c:pt idx="41162">
                  <c:v>1410663600</c:v>
                </c:pt>
                <c:pt idx="41163">
                  <c:v>1410667200</c:v>
                </c:pt>
                <c:pt idx="41164">
                  <c:v>1410670800</c:v>
                </c:pt>
                <c:pt idx="41165">
                  <c:v>1410674400</c:v>
                </c:pt>
                <c:pt idx="41166">
                  <c:v>1410678000</c:v>
                </c:pt>
                <c:pt idx="41167">
                  <c:v>1410681600</c:v>
                </c:pt>
                <c:pt idx="41168">
                  <c:v>1410685200</c:v>
                </c:pt>
                <c:pt idx="41169">
                  <c:v>1410688800</c:v>
                </c:pt>
                <c:pt idx="41170">
                  <c:v>1410692400</c:v>
                </c:pt>
                <c:pt idx="41171">
                  <c:v>1410696000</c:v>
                </c:pt>
                <c:pt idx="41172">
                  <c:v>1410699600</c:v>
                </c:pt>
                <c:pt idx="41173">
                  <c:v>1410703200</c:v>
                </c:pt>
                <c:pt idx="41174">
                  <c:v>1410706800</c:v>
                </c:pt>
                <c:pt idx="41175">
                  <c:v>1410710400</c:v>
                </c:pt>
                <c:pt idx="41176">
                  <c:v>1410714000</c:v>
                </c:pt>
                <c:pt idx="41177">
                  <c:v>1410717600</c:v>
                </c:pt>
                <c:pt idx="41178">
                  <c:v>1410721200</c:v>
                </c:pt>
                <c:pt idx="41179">
                  <c:v>1410724800</c:v>
                </c:pt>
                <c:pt idx="41180">
                  <c:v>1410728400</c:v>
                </c:pt>
                <c:pt idx="41181">
                  <c:v>1410732000</c:v>
                </c:pt>
                <c:pt idx="41182">
                  <c:v>1410735600</c:v>
                </c:pt>
                <c:pt idx="41183">
                  <c:v>1410739200</c:v>
                </c:pt>
                <c:pt idx="41184">
                  <c:v>1410742800</c:v>
                </c:pt>
                <c:pt idx="41185">
                  <c:v>1410746400</c:v>
                </c:pt>
                <c:pt idx="41186">
                  <c:v>1410750000</c:v>
                </c:pt>
                <c:pt idx="41187">
                  <c:v>1410753600</c:v>
                </c:pt>
                <c:pt idx="41188">
                  <c:v>1410757200</c:v>
                </c:pt>
                <c:pt idx="41189">
                  <c:v>1410760800</c:v>
                </c:pt>
                <c:pt idx="41190">
                  <c:v>1410764400</c:v>
                </c:pt>
                <c:pt idx="41191">
                  <c:v>1410768000</c:v>
                </c:pt>
                <c:pt idx="41192">
                  <c:v>1410771600</c:v>
                </c:pt>
                <c:pt idx="41193">
                  <c:v>1410775200</c:v>
                </c:pt>
                <c:pt idx="41194">
                  <c:v>1410778800</c:v>
                </c:pt>
                <c:pt idx="41195">
                  <c:v>1410782400</c:v>
                </c:pt>
                <c:pt idx="41196">
                  <c:v>1410786000</c:v>
                </c:pt>
                <c:pt idx="41197">
                  <c:v>1410789600</c:v>
                </c:pt>
                <c:pt idx="41198">
                  <c:v>1410793200</c:v>
                </c:pt>
                <c:pt idx="41199">
                  <c:v>1410796800</c:v>
                </c:pt>
                <c:pt idx="41200">
                  <c:v>1410800400</c:v>
                </c:pt>
                <c:pt idx="41201">
                  <c:v>1410804000</c:v>
                </c:pt>
                <c:pt idx="41202">
                  <c:v>1410807600</c:v>
                </c:pt>
                <c:pt idx="41203">
                  <c:v>1410811200</c:v>
                </c:pt>
                <c:pt idx="41204">
                  <c:v>1410814800</c:v>
                </c:pt>
                <c:pt idx="41205">
                  <c:v>1410818400</c:v>
                </c:pt>
                <c:pt idx="41206">
                  <c:v>1410822000</c:v>
                </c:pt>
                <c:pt idx="41207">
                  <c:v>1410825600</c:v>
                </c:pt>
                <c:pt idx="41208">
                  <c:v>1410829200</c:v>
                </c:pt>
                <c:pt idx="41209">
                  <c:v>1410832800</c:v>
                </c:pt>
                <c:pt idx="41210">
                  <c:v>1410836400</c:v>
                </c:pt>
                <c:pt idx="41211">
                  <c:v>1410840000</c:v>
                </c:pt>
                <c:pt idx="41212">
                  <c:v>1410843600</c:v>
                </c:pt>
                <c:pt idx="41213">
                  <c:v>1410847200</c:v>
                </c:pt>
                <c:pt idx="41214">
                  <c:v>1410850800</c:v>
                </c:pt>
                <c:pt idx="41215">
                  <c:v>1410854400</c:v>
                </c:pt>
                <c:pt idx="41216">
                  <c:v>1410858000</c:v>
                </c:pt>
                <c:pt idx="41217">
                  <c:v>1410861600</c:v>
                </c:pt>
                <c:pt idx="41218">
                  <c:v>1410865200</c:v>
                </c:pt>
                <c:pt idx="41219">
                  <c:v>1410868800</c:v>
                </c:pt>
                <c:pt idx="41220">
                  <c:v>1410872400</c:v>
                </c:pt>
                <c:pt idx="41221">
                  <c:v>1410876000</c:v>
                </c:pt>
                <c:pt idx="41222">
                  <c:v>1410879600</c:v>
                </c:pt>
                <c:pt idx="41223">
                  <c:v>1410883200</c:v>
                </c:pt>
                <c:pt idx="41224">
                  <c:v>1410886800</c:v>
                </c:pt>
                <c:pt idx="41225">
                  <c:v>1410890400</c:v>
                </c:pt>
                <c:pt idx="41226">
                  <c:v>1410894000</c:v>
                </c:pt>
                <c:pt idx="41227">
                  <c:v>1410897600</c:v>
                </c:pt>
                <c:pt idx="41228">
                  <c:v>1410901200</c:v>
                </c:pt>
                <c:pt idx="41229">
                  <c:v>1410904800</c:v>
                </c:pt>
                <c:pt idx="41230">
                  <c:v>1410908400</c:v>
                </c:pt>
                <c:pt idx="41231">
                  <c:v>1410912000</c:v>
                </c:pt>
                <c:pt idx="41232">
                  <c:v>1410915600</c:v>
                </c:pt>
                <c:pt idx="41233">
                  <c:v>1410919200</c:v>
                </c:pt>
                <c:pt idx="41234">
                  <c:v>1410922800</c:v>
                </c:pt>
                <c:pt idx="41235">
                  <c:v>1410926400</c:v>
                </c:pt>
                <c:pt idx="41236">
                  <c:v>1410930000</c:v>
                </c:pt>
                <c:pt idx="41237">
                  <c:v>1410933600</c:v>
                </c:pt>
                <c:pt idx="41238">
                  <c:v>1410937200</c:v>
                </c:pt>
                <c:pt idx="41239">
                  <c:v>1410940800</c:v>
                </c:pt>
                <c:pt idx="41240">
                  <c:v>1410944400</c:v>
                </c:pt>
                <c:pt idx="41241">
                  <c:v>1410948000</c:v>
                </c:pt>
                <c:pt idx="41242">
                  <c:v>1410951600</c:v>
                </c:pt>
                <c:pt idx="41243">
                  <c:v>1410955200</c:v>
                </c:pt>
                <c:pt idx="41244">
                  <c:v>1410958800</c:v>
                </c:pt>
                <c:pt idx="41245">
                  <c:v>1410962400</c:v>
                </c:pt>
                <c:pt idx="41246">
                  <c:v>1410966000</c:v>
                </c:pt>
                <c:pt idx="41247">
                  <c:v>1410969600</c:v>
                </c:pt>
                <c:pt idx="41248">
                  <c:v>1410973200</c:v>
                </c:pt>
                <c:pt idx="41249">
                  <c:v>1410976800</c:v>
                </c:pt>
                <c:pt idx="41250">
                  <c:v>1410980400</c:v>
                </c:pt>
                <c:pt idx="41251">
                  <c:v>1410984000</c:v>
                </c:pt>
                <c:pt idx="41252">
                  <c:v>1410987600</c:v>
                </c:pt>
                <c:pt idx="41253">
                  <c:v>1410991200</c:v>
                </c:pt>
                <c:pt idx="41254">
                  <c:v>1410994800</c:v>
                </c:pt>
                <c:pt idx="41255">
                  <c:v>1410998400</c:v>
                </c:pt>
                <c:pt idx="41256">
                  <c:v>1411002000</c:v>
                </c:pt>
                <c:pt idx="41257">
                  <c:v>1411005600</c:v>
                </c:pt>
                <c:pt idx="41258">
                  <c:v>1411009200</c:v>
                </c:pt>
                <c:pt idx="41259">
                  <c:v>1411012800</c:v>
                </c:pt>
                <c:pt idx="41260">
                  <c:v>1411016400</c:v>
                </c:pt>
                <c:pt idx="41261">
                  <c:v>1411020000</c:v>
                </c:pt>
                <c:pt idx="41262">
                  <c:v>1411023600</c:v>
                </c:pt>
                <c:pt idx="41263">
                  <c:v>1411027200</c:v>
                </c:pt>
                <c:pt idx="41264">
                  <c:v>1411030800</c:v>
                </c:pt>
                <c:pt idx="41265">
                  <c:v>1411034400</c:v>
                </c:pt>
                <c:pt idx="41266">
                  <c:v>1411038000</c:v>
                </c:pt>
                <c:pt idx="41267">
                  <c:v>1411041600</c:v>
                </c:pt>
                <c:pt idx="41268">
                  <c:v>1411045200</c:v>
                </c:pt>
                <c:pt idx="41269">
                  <c:v>1411048800</c:v>
                </c:pt>
                <c:pt idx="41270">
                  <c:v>1411052400</c:v>
                </c:pt>
                <c:pt idx="41271">
                  <c:v>1411056000</c:v>
                </c:pt>
                <c:pt idx="41272">
                  <c:v>1411059600</c:v>
                </c:pt>
                <c:pt idx="41273">
                  <c:v>1411063200</c:v>
                </c:pt>
                <c:pt idx="41274">
                  <c:v>1411066800</c:v>
                </c:pt>
                <c:pt idx="41275">
                  <c:v>1411070400</c:v>
                </c:pt>
                <c:pt idx="41276">
                  <c:v>1411074000</c:v>
                </c:pt>
                <c:pt idx="41277">
                  <c:v>1411077600</c:v>
                </c:pt>
                <c:pt idx="41278">
                  <c:v>1411081200</c:v>
                </c:pt>
                <c:pt idx="41279">
                  <c:v>1411084800</c:v>
                </c:pt>
                <c:pt idx="41280">
                  <c:v>1411088400</c:v>
                </c:pt>
                <c:pt idx="41281">
                  <c:v>1411092000</c:v>
                </c:pt>
                <c:pt idx="41282">
                  <c:v>1411095600</c:v>
                </c:pt>
                <c:pt idx="41283">
                  <c:v>1411099200</c:v>
                </c:pt>
                <c:pt idx="41284">
                  <c:v>1411102800</c:v>
                </c:pt>
                <c:pt idx="41285">
                  <c:v>1411106400</c:v>
                </c:pt>
                <c:pt idx="41286">
                  <c:v>1411110000</c:v>
                </c:pt>
                <c:pt idx="41287">
                  <c:v>1411113600</c:v>
                </c:pt>
                <c:pt idx="41288">
                  <c:v>1411117200</c:v>
                </c:pt>
                <c:pt idx="41289">
                  <c:v>1411120800</c:v>
                </c:pt>
                <c:pt idx="41290">
                  <c:v>1411124400</c:v>
                </c:pt>
                <c:pt idx="41291">
                  <c:v>1411128000</c:v>
                </c:pt>
                <c:pt idx="41292">
                  <c:v>1411131600</c:v>
                </c:pt>
                <c:pt idx="41293">
                  <c:v>1411135200</c:v>
                </c:pt>
                <c:pt idx="41294">
                  <c:v>1411138800</c:v>
                </c:pt>
                <c:pt idx="41295">
                  <c:v>1411142400</c:v>
                </c:pt>
                <c:pt idx="41296">
                  <c:v>1411146000</c:v>
                </c:pt>
                <c:pt idx="41297">
                  <c:v>1411149600</c:v>
                </c:pt>
                <c:pt idx="41298">
                  <c:v>1411153200</c:v>
                </c:pt>
                <c:pt idx="41299">
                  <c:v>1411156800</c:v>
                </c:pt>
                <c:pt idx="41300">
                  <c:v>1411160400</c:v>
                </c:pt>
                <c:pt idx="41301">
                  <c:v>1411164000</c:v>
                </c:pt>
                <c:pt idx="41302">
                  <c:v>1411167600</c:v>
                </c:pt>
                <c:pt idx="41303">
                  <c:v>1411171200</c:v>
                </c:pt>
                <c:pt idx="41304">
                  <c:v>1411174800</c:v>
                </c:pt>
                <c:pt idx="41305">
                  <c:v>1411178400</c:v>
                </c:pt>
                <c:pt idx="41306">
                  <c:v>1411182000</c:v>
                </c:pt>
                <c:pt idx="41307">
                  <c:v>1411185600</c:v>
                </c:pt>
                <c:pt idx="41308">
                  <c:v>1411189200</c:v>
                </c:pt>
                <c:pt idx="41309">
                  <c:v>1411192800</c:v>
                </c:pt>
                <c:pt idx="41310">
                  <c:v>1411196400</c:v>
                </c:pt>
                <c:pt idx="41311">
                  <c:v>1411200000</c:v>
                </c:pt>
                <c:pt idx="41312">
                  <c:v>1411203600</c:v>
                </c:pt>
                <c:pt idx="41313">
                  <c:v>1411207200</c:v>
                </c:pt>
                <c:pt idx="41314">
                  <c:v>1411210800</c:v>
                </c:pt>
                <c:pt idx="41315">
                  <c:v>1411214400</c:v>
                </c:pt>
                <c:pt idx="41316">
                  <c:v>1411218000</c:v>
                </c:pt>
                <c:pt idx="41317">
                  <c:v>1411221600</c:v>
                </c:pt>
                <c:pt idx="41318">
                  <c:v>1411225200</c:v>
                </c:pt>
                <c:pt idx="41319">
                  <c:v>1411228800</c:v>
                </c:pt>
                <c:pt idx="41320">
                  <c:v>1411232400</c:v>
                </c:pt>
                <c:pt idx="41321">
                  <c:v>1411236000</c:v>
                </c:pt>
                <c:pt idx="41322">
                  <c:v>1411239600</c:v>
                </c:pt>
                <c:pt idx="41323">
                  <c:v>1411243200</c:v>
                </c:pt>
                <c:pt idx="41324">
                  <c:v>1411246800</c:v>
                </c:pt>
                <c:pt idx="41325">
                  <c:v>1411250400</c:v>
                </c:pt>
                <c:pt idx="41326">
                  <c:v>1411254000</c:v>
                </c:pt>
                <c:pt idx="41327">
                  <c:v>1411257600</c:v>
                </c:pt>
                <c:pt idx="41328">
                  <c:v>1411261200</c:v>
                </c:pt>
                <c:pt idx="41329">
                  <c:v>1411264800</c:v>
                </c:pt>
                <c:pt idx="41330">
                  <c:v>1411268400</c:v>
                </c:pt>
                <c:pt idx="41331">
                  <c:v>1411272000</c:v>
                </c:pt>
                <c:pt idx="41332">
                  <c:v>1411275600</c:v>
                </c:pt>
                <c:pt idx="41333">
                  <c:v>1411279200</c:v>
                </c:pt>
                <c:pt idx="41334">
                  <c:v>1411282800</c:v>
                </c:pt>
                <c:pt idx="41335">
                  <c:v>1411286400</c:v>
                </c:pt>
                <c:pt idx="41336">
                  <c:v>1411290000</c:v>
                </c:pt>
                <c:pt idx="41337">
                  <c:v>1411293600</c:v>
                </c:pt>
                <c:pt idx="41338">
                  <c:v>1411297200</c:v>
                </c:pt>
                <c:pt idx="41339">
                  <c:v>1411300800</c:v>
                </c:pt>
                <c:pt idx="41340">
                  <c:v>1411304400</c:v>
                </c:pt>
                <c:pt idx="41341">
                  <c:v>1411308000</c:v>
                </c:pt>
                <c:pt idx="41342">
                  <c:v>1411311600</c:v>
                </c:pt>
                <c:pt idx="41343">
                  <c:v>1411315200</c:v>
                </c:pt>
                <c:pt idx="41344">
                  <c:v>1411318800</c:v>
                </c:pt>
                <c:pt idx="41345">
                  <c:v>1411322400</c:v>
                </c:pt>
                <c:pt idx="41346">
                  <c:v>1411326000</c:v>
                </c:pt>
                <c:pt idx="41347">
                  <c:v>1411329600</c:v>
                </c:pt>
                <c:pt idx="41348">
                  <c:v>1411333200</c:v>
                </c:pt>
                <c:pt idx="41349">
                  <c:v>1411336800</c:v>
                </c:pt>
                <c:pt idx="41350">
                  <c:v>1411340400</c:v>
                </c:pt>
                <c:pt idx="41351">
                  <c:v>1411344000</c:v>
                </c:pt>
                <c:pt idx="41352">
                  <c:v>1411347600</c:v>
                </c:pt>
                <c:pt idx="41353">
                  <c:v>1411351200</c:v>
                </c:pt>
                <c:pt idx="41354">
                  <c:v>1411354800</c:v>
                </c:pt>
                <c:pt idx="41355">
                  <c:v>1411358400</c:v>
                </c:pt>
                <c:pt idx="41356">
                  <c:v>1411362000</c:v>
                </c:pt>
                <c:pt idx="41357">
                  <c:v>1411365600</c:v>
                </c:pt>
                <c:pt idx="41358">
                  <c:v>1411369200</c:v>
                </c:pt>
                <c:pt idx="41359">
                  <c:v>1411372800</c:v>
                </c:pt>
                <c:pt idx="41360">
                  <c:v>1411376400</c:v>
                </c:pt>
                <c:pt idx="41361">
                  <c:v>1411380000</c:v>
                </c:pt>
                <c:pt idx="41362">
                  <c:v>1411383600</c:v>
                </c:pt>
                <c:pt idx="41363">
                  <c:v>1411387200</c:v>
                </c:pt>
                <c:pt idx="41364">
                  <c:v>1411390800</c:v>
                </c:pt>
                <c:pt idx="41365">
                  <c:v>1411394400</c:v>
                </c:pt>
                <c:pt idx="41366">
                  <c:v>1411398000</c:v>
                </c:pt>
                <c:pt idx="41367">
                  <c:v>1411401600</c:v>
                </c:pt>
                <c:pt idx="41368">
                  <c:v>1411405200</c:v>
                </c:pt>
                <c:pt idx="41369">
                  <c:v>1411408800</c:v>
                </c:pt>
                <c:pt idx="41370">
                  <c:v>1411412400</c:v>
                </c:pt>
                <c:pt idx="41371">
                  <c:v>1411416000</c:v>
                </c:pt>
                <c:pt idx="41372">
                  <c:v>1411419600</c:v>
                </c:pt>
                <c:pt idx="41373">
                  <c:v>1411423200</c:v>
                </c:pt>
                <c:pt idx="41374">
                  <c:v>1411426800</c:v>
                </c:pt>
                <c:pt idx="41375">
                  <c:v>1411430400</c:v>
                </c:pt>
                <c:pt idx="41376">
                  <c:v>1411434000</c:v>
                </c:pt>
                <c:pt idx="41377">
                  <c:v>1411437600</c:v>
                </c:pt>
                <c:pt idx="41378">
                  <c:v>1411441200</c:v>
                </c:pt>
                <c:pt idx="41379">
                  <c:v>1411444800</c:v>
                </c:pt>
                <c:pt idx="41380">
                  <c:v>1411448400</c:v>
                </c:pt>
                <c:pt idx="41381">
                  <c:v>1411452000</c:v>
                </c:pt>
                <c:pt idx="41382">
                  <c:v>1411455600</c:v>
                </c:pt>
                <c:pt idx="41383">
                  <c:v>1411459200</c:v>
                </c:pt>
                <c:pt idx="41384">
                  <c:v>1411462800</c:v>
                </c:pt>
                <c:pt idx="41385">
                  <c:v>1411466400</c:v>
                </c:pt>
                <c:pt idx="41386">
                  <c:v>1411470000</c:v>
                </c:pt>
                <c:pt idx="41387">
                  <c:v>1411473600</c:v>
                </c:pt>
                <c:pt idx="41388">
                  <c:v>1411477200</c:v>
                </c:pt>
                <c:pt idx="41389">
                  <c:v>1411480800</c:v>
                </c:pt>
                <c:pt idx="41390">
                  <c:v>1411484400</c:v>
                </c:pt>
                <c:pt idx="41391">
                  <c:v>1411488000</c:v>
                </c:pt>
                <c:pt idx="41392">
                  <c:v>1411491600</c:v>
                </c:pt>
                <c:pt idx="41393">
                  <c:v>1411495200</c:v>
                </c:pt>
                <c:pt idx="41394">
                  <c:v>1411498800</c:v>
                </c:pt>
                <c:pt idx="41395">
                  <c:v>1411502400</c:v>
                </c:pt>
                <c:pt idx="41396">
                  <c:v>1411506000</c:v>
                </c:pt>
                <c:pt idx="41397">
                  <c:v>1411509600</c:v>
                </c:pt>
                <c:pt idx="41398">
                  <c:v>1411513200</c:v>
                </c:pt>
                <c:pt idx="41399">
                  <c:v>1411516800</c:v>
                </c:pt>
                <c:pt idx="41400">
                  <c:v>1411520400</c:v>
                </c:pt>
                <c:pt idx="41401">
                  <c:v>1411524000</c:v>
                </c:pt>
                <c:pt idx="41402">
                  <c:v>1411527600</c:v>
                </c:pt>
                <c:pt idx="41403">
                  <c:v>1411531200</c:v>
                </c:pt>
                <c:pt idx="41404">
                  <c:v>1411534800</c:v>
                </c:pt>
                <c:pt idx="41405">
                  <c:v>1411538400</c:v>
                </c:pt>
                <c:pt idx="41406">
                  <c:v>1411542000</c:v>
                </c:pt>
                <c:pt idx="41407">
                  <c:v>1411545600</c:v>
                </c:pt>
                <c:pt idx="41408">
                  <c:v>1411549200</c:v>
                </c:pt>
                <c:pt idx="41409">
                  <c:v>1411552800</c:v>
                </c:pt>
                <c:pt idx="41410">
                  <c:v>1411556400</c:v>
                </c:pt>
                <c:pt idx="41411">
                  <c:v>1411560000</c:v>
                </c:pt>
                <c:pt idx="41412">
                  <c:v>1411563600</c:v>
                </c:pt>
                <c:pt idx="41413">
                  <c:v>1411567200</c:v>
                </c:pt>
                <c:pt idx="41414">
                  <c:v>1411570800</c:v>
                </c:pt>
                <c:pt idx="41415">
                  <c:v>1411574400</c:v>
                </c:pt>
                <c:pt idx="41416">
                  <c:v>1411578000</c:v>
                </c:pt>
                <c:pt idx="41417">
                  <c:v>1411581600</c:v>
                </c:pt>
                <c:pt idx="41418">
                  <c:v>1411585200</c:v>
                </c:pt>
                <c:pt idx="41419">
                  <c:v>1411588800</c:v>
                </c:pt>
                <c:pt idx="41420">
                  <c:v>1411592400</c:v>
                </c:pt>
                <c:pt idx="41421">
                  <c:v>1411596000</c:v>
                </c:pt>
                <c:pt idx="41422">
                  <c:v>1411599600</c:v>
                </c:pt>
                <c:pt idx="41423">
                  <c:v>1411603200</c:v>
                </c:pt>
                <c:pt idx="41424">
                  <c:v>1411606800</c:v>
                </c:pt>
                <c:pt idx="41425">
                  <c:v>1411610400</c:v>
                </c:pt>
                <c:pt idx="41426">
                  <c:v>1411614000</c:v>
                </c:pt>
                <c:pt idx="41427">
                  <c:v>1411617600</c:v>
                </c:pt>
                <c:pt idx="41428">
                  <c:v>1411621200</c:v>
                </c:pt>
                <c:pt idx="41429">
                  <c:v>1411624800</c:v>
                </c:pt>
                <c:pt idx="41430">
                  <c:v>1411628400</c:v>
                </c:pt>
                <c:pt idx="41431">
                  <c:v>1411632000</c:v>
                </c:pt>
                <c:pt idx="41432">
                  <c:v>1411635600</c:v>
                </c:pt>
                <c:pt idx="41433">
                  <c:v>1411639200</c:v>
                </c:pt>
                <c:pt idx="41434">
                  <c:v>1411642800</c:v>
                </c:pt>
                <c:pt idx="41435">
                  <c:v>1411646400</c:v>
                </c:pt>
                <c:pt idx="41436">
                  <c:v>1411650000</c:v>
                </c:pt>
                <c:pt idx="41437">
                  <c:v>1411653600</c:v>
                </c:pt>
                <c:pt idx="41438">
                  <c:v>1411657200</c:v>
                </c:pt>
                <c:pt idx="41439">
                  <c:v>1411660800</c:v>
                </c:pt>
                <c:pt idx="41440">
                  <c:v>1411664400</c:v>
                </c:pt>
                <c:pt idx="41441">
                  <c:v>1411668000</c:v>
                </c:pt>
                <c:pt idx="41442">
                  <c:v>1411671600</c:v>
                </c:pt>
                <c:pt idx="41443">
                  <c:v>1411675200</c:v>
                </c:pt>
                <c:pt idx="41444">
                  <c:v>1411678800</c:v>
                </c:pt>
                <c:pt idx="41445">
                  <c:v>1411682400</c:v>
                </c:pt>
                <c:pt idx="41446">
                  <c:v>1411686000</c:v>
                </c:pt>
                <c:pt idx="41447">
                  <c:v>1411689600</c:v>
                </c:pt>
                <c:pt idx="41448">
                  <c:v>1411693200</c:v>
                </c:pt>
                <c:pt idx="41449">
                  <c:v>1411696800</c:v>
                </c:pt>
                <c:pt idx="41450">
                  <c:v>1411700400</c:v>
                </c:pt>
                <c:pt idx="41451">
                  <c:v>1411704000</c:v>
                </c:pt>
                <c:pt idx="41452">
                  <c:v>1411707600</c:v>
                </c:pt>
                <c:pt idx="41453">
                  <c:v>1411711200</c:v>
                </c:pt>
                <c:pt idx="41454">
                  <c:v>1411714800</c:v>
                </c:pt>
                <c:pt idx="41455">
                  <c:v>1411718400</c:v>
                </c:pt>
                <c:pt idx="41456">
                  <c:v>1411722000</c:v>
                </c:pt>
                <c:pt idx="41457">
                  <c:v>1411725600</c:v>
                </c:pt>
                <c:pt idx="41458">
                  <c:v>1411729200</c:v>
                </c:pt>
                <c:pt idx="41459">
                  <c:v>1411732800</c:v>
                </c:pt>
                <c:pt idx="41460">
                  <c:v>1411736400</c:v>
                </c:pt>
                <c:pt idx="41461">
                  <c:v>1411740000</c:v>
                </c:pt>
                <c:pt idx="41462">
                  <c:v>1411743600</c:v>
                </c:pt>
                <c:pt idx="41463">
                  <c:v>1411747200</c:v>
                </c:pt>
                <c:pt idx="41464">
                  <c:v>1411750800</c:v>
                </c:pt>
                <c:pt idx="41465">
                  <c:v>1411754400</c:v>
                </c:pt>
                <c:pt idx="41466">
                  <c:v>1411758000</c:v>
                </c:pt>
                <c:pt idx="41467">
                  <c:v>1411761600</c:v>
                </c:pt>
                <c:pt idx="41468">
                  <c:v>1411765200</c:v>
                </c:pt>
                <c:pt idx="41469">
                  <c:v>1411768800</c:v>
                </c:pt>
                <c:pt idx="41470">
                  <c:v>1411772400</c:v>
                </c:pt>
                <c:pt idx="41471">
                  <c:v>1411776000</c:v>
                </c:pt>
                <c:pt idx="41472">
                  <c:v>1411779600</c:v>
                </c:pt>
                <c:pt idx="41473">
                  <c:v>1411783200</c:v>
                </c:pt>
                <c:pt idx="41474">
                  <c:v>1411786800</c:v>
                </c:pt>
                <c:pt idx="41475">
                  <c:v>1411790400</c:v>
                </c:pt>
                <c:pt idx="41476">
                  <c:v>1411794000</c:v>
                </c:pt>
                <c:pt idx="41477">
                  <c:v>1411797600</c:v>
                </c:pt>
                <c:pt idx="41478">
                  <c:v>1411801200</c:v>
                </c:pt>
                <c:pt idx="41479">
                  <c:v>1411804800</c:v>
                </c:pt>
                <c:pt idx="41480">
                  <c:v>1411808400</c:v>
                </c:pt>
                <c:pt idx="41481">
                  <c:v>1411812000</c:v>
                </c:pt>
                <c:pt idx="41482">
                  <c:v>1411815600</c:v>
                </c:pt>
                <c:pt idx="41483">
                  <c:v>1411819200</c:v>
                </c:pt>
                <c:pt idx="41484">
                  <c:v>1411822800</c:v>
                </c:pt>
                <c:pt idx="41485">
                  <c:v>1411826400</c:v>
                </c:pt>
                <c:pt idx="41486">
                  <c:v>1411830000</c:v>
                </c:pt>
                <c:pt idx="41487">
                  <c:v>1411833600</c:v>
                </c:pt>
                <c:pt idx="41488">
                  <c:v>1411837200</c:v>
                </c:pt>
                <c:pt idx="41489">
                  <c:v>1411840800</c:v>
                </c:pt>
                <c:pt idx="41490">
                  <c:v>1411844400</c:v>
                </c:pt>
                <c:pt idx="41491">
                  <c:v>1411848000</c:v>
                </c:pt>
                <c:pt idx="41492">
                  <c:v>1411851600</c:v>
                </c:pt>
                <c:pt idx="41493">
                  <c:v>1411855200</c:v>
                </c:pt>
                <c:pt idx="41494">
                  <c:v>1411858800</c:v>
                </c:pt>
                <c:pt idx="41495">
                  <c:v>1411862400</c:v>
                </c:pt>
                <c:pt idx="41496">
                  <c:v>1411866000</c:v>
                </c:pt>
                <c:pt idx="41497">
                  <c:v>1411869600</c:v>
                </c:pt>
                <c:pt idx="41498">
                  <c:v>1411873200</c:v>
                </c:pt>
                <c:pt idx="41499">
                  <c:v>1411876800</c:v>
                </c:pt>
                <c:pt idx="41500">
                  <c:v>1411880400</c:v>
                </c:pt>
                <c:pt idx="41501">
                  <c:v>1411884000</c:v>
                </c:pt>
                <c:pt idx="41502">
                  <c:v>1411887600</c:v>
                </c:pt>
                <c:pt idx="41503">
                  <c:v>1411891200</c:v>
                </c:pt>
                <c:pt idx="41504">
                  <c:v>1411894800</c:v>
                </c:pt>
                <c:pt idx="41505">
                  <c:v>1411898400</c:v>
                </c:pt>
                <c:pt idx="41506">
                  <c:v>1411902000</c:v>
                </c:pt>
                <c:pt idx="41507">
                  <c:v>1411905600</c:v>
                </c:pt>
                <c:pt idx="41508">
                  <c:v>1411909200</c:v>
                </c:pt>
                <c:pt idx="41509">
                  <c:v>1411912800</c:v>
                </c:pt>
                <c:pt idx="41510">
                  <c:v>1411916400</c:v>
                </c:pt>
                <c:pt idx="41511">
                  <c:v>1411920000</c:v>
                </c:pt>
                <c:pt idx="41512">
                  <c:v>1411923600</c:v>
                </c:pt>
                <c:pt idx="41513">
                  <c:v>1411927200</c:v>
                </c:pt>
                <c:pt idx="41514">
                  <c:v>1411930800</c:v>
                </c:pt>
                <c:pt idx="41515">
                  <c:v>1411934400</c:v>
                </c:pt>
                <c:pt idx="41516">
                  <c:v>1411938000</c:v>
                </c:pt>
                <c:pt idx="41517">
                  <c:v>1411941600</c:v>
                </c:pt>
                <c:pt idx="41518">
                  <c:v>1411945200</c:v>
                </c:pt>
                <c:pt idx="41519">
                  <c:v>1411948800</c:v>
                </c:pt>
                <c:pt idx="41520">
                  <c:v>1411952400</c:v>
                </c:pt>
                <c:pt idx="41521">
                  <c:v>1411956000</c:v>
                </c:pt>
                <c:pt idx="41522">
                  <c:v>1411959600</c:v>
                </c:pt>
                <c:pt idx="41523">
                  <c:v>1411963200</c:v>
                </c:pt>
                <c:pt idx="41524">
                  <c:v>1411966800</c:v>
                </c:pt>
                <c:pt idx="41525">
                  <c:v>1411970400</c:v>
                </c:pt>
                <c:pt idx="41526">
                  <c:v>1411974000</c:v>
                </c:pt>
                <c:pt idx="41527">
                  <c:v>1411977600</c:v>
                </c:pt>
                <c:pt idx="41528">
                  <c:v>1411981200</c:v>
                </c:pt>
                <c:pt idx="41529">
                  <c:v>1411984800</c:v>
                </c:pt>
                <c:pt idx="41530">
                  <c:v>1411988400</c:v>
                </c:pt>
                <c:pt idx="41531">
                  <c:v>1411992000</c:v>
                </c:pt>
                <c:pt idx="41532">
                  <c:v>1411995600</c:v>
                </c:pt>
                <c:pt idx="41533">
                  <c:v>1411999200</c:v>
                </c:pt>
                <c:pt idx="41534">
                  <c:v>1412002800</c:v>
                </c:pt>
                <c:pt idx="41535">
                  <c:v>1412006400</c:v>
                </c:pt>
                <c:pt idx="41536">
                  <c:v>1412010000</c:v>
                </c:pt>
                <c:pt idx="41537">
                  <c:v>1412013600</c:v>
                </c:pt>
                <c:pt idx="41538">
                  <c:v>1412017200</c:v>
                </c:pt>
                <c:pt idx="41539">
                  <c:v>1412020800</c:v>
                </c:pt>
                <c:pt idx="41540">
                  <c:v>1412024400</c:v>
                </c:pt>
                <c:pt idx="41541">
                  <c:v>1412028000</c:v>
                </c:pt>
                <c:pt idx="41542">
                  <c:v>1412031600</c:v>
                </c:pt>
                <c:pt idx="41543">
                  <c:v>1412035200</c:v>
                </c:pt>
                <c:pt idx="41544">
                  <c:v>1412038800</c:v>
                </c:pt>
                <c:pt idx="41545">
                  <c:v>1412042400</c:v>
                </c:pt>
                <c:pt idx="41546">
                  <c:v>1412046000</c:v>
                </c:pt>
                <c:pt idx="41547">
                  <c:v>1412049600</c:v>
                </c:pt>
                <c:pt idx="41548">
                  <c:v>1412053200</c:v>
                </c:pt>
                <c:pt idx="41549">
                  <c:v>1412056800</c:v>
                </c:pt>
                <c:pt idx="41550">
                  <c:v>1412060400</c:v>
                </c:pt>
                <c:pt idx="41551">
                  <c:v>1412064000</c:v>
                </c:pt>
                <c:pt idx="41552">
                  <c:v>1412067600</c:v>
                </c:pt>
                <c:pt idx="41553">
                  <c:v>1412071200</c:v>
                </c:pt>
                <c:pt idx="41554">
                  <c:v>1412074800</c:v>
                </c:pt>
                <c:pt idx="41555">
                  <c:v>1412078400</c:v>
                </c:pt>
                <c:pt idx="41556">
                  <c:v>1412082000</c:v>
                </c:pt>
                <c:pt idx="41557">
                  <c:v>1412085600</c:v>
                </c:pt>
                <c:pt idx="41558">
                  <c:v>1412089200</c:v>
                </c:pt>
                <c:pt idx="41559">
                  <c:v>1412092800</c:v>
                </c:pt>
                <c:pt idx="41560">
                  <c:v>1412096400</c:v>
                </c:pt>
                <c:pt idx="41561">
                  <c:v>1412100000</c:v>
                </c:pt>
                <c:pt idx="41562">
                  <c:v>1412103600</c:v>
                </c:pt>
                <c:pt idx="41563">
                  <c:v>1412107200</c:v>
                </c:pt>
                <c:pt idx="41564">
                  <c:v>1412110800</c:v>
                </c:pt>
                <c:pt idx="41565">
                  <c:v>1412114400</c:v>
                </c:pt>
                <c:pt idx="41566">
                  <c:v>1412118000</c:v>
                </c:pt>
                <c:pt idx="41567">
                  <c:v>1412121600</c:v>
                </c:pt>
                <c:pt idx="41568">
                  <c:v>1412125200</c:v>
                </c:pt>
                <c:pt idx="41569">
                  <c:v>1412128800</c:v>
                </c:pt>
                <c:pt idx="41570">
                  <c:v>1412132400</c:v>
                </c:pt>
                <c:pt idx="41571">
                  <c:v>1412136000</c:v>
                </c:pt>
                <c:pt idx="41572">
                  <c:v>1412139600</c:v>
                </c:pt>
                <c:pt idx="41573">
                  <c:v>1412143200</c:v>
                </c:pt>
                <c:pt idx="41574">
                  <c:v>1412146800</c:v>
                </c:pt>
                <c:pt idx="41575">
                  <c:v>1412150400</c:v>
                </c:pt>
                <c:pt idx="41576">
                  <c:v>1412154000</c:v>
                </c:pt>
                <c:pt idx="41577">
                  <c:v>1412157600</c:v>
                </c:pt>
                <c:pt idx="41578">
                  <c:v>1412161200</c:v>
                </c:pt>
                <c:pt idx="41579">
                  <c:v>1412164800</c:v>
                </c:pt>
                <c:pt idx="41580">
                  <c:v>1412168400</c:v>
                </c:pt>
                <c:pt idx="41581">
                  <c:v>1412172000</c:v>
                </c:pt>
                <c:pt idx="41582">
                  <c:v>1412175600</c:v>
                </c:pt>
                <c:pt idx="41583">
                  <c:v>1412179200</c:v>
                </c:pt>
                <c:pt idx="41584">
                  <c:v>1412182800</c:v>
                </c:pt>
                <c:pt idx="41585">
                  <c:v>1412186400</c:v>
                </c:pt>
                <c:pt idx="41586">
                  <c:v>1412190000</c:v>
                </c:pt>
                <c:pt idx="41587">
                  <c:v>1412193600</c:v>
                </c:pt>
                <c:pt idx="41588">
                  <c:v>1412197200</c:v>
                </c:pt>
                <c:pt idx="41589">
                  <c:v>1412200800</c:v>
                </c:pt>
                <c:pt idx="41590">
                  <c:v>1412204400</c:v>
                </c:pt>
                <c:pt idx="41591">
                  <c:v>1412208000</c:v>
                </c:pt>
                <c:pt idx="41592">
                  <c:v>1412211600</c:v>
                </c:pt>
                <c:pt idx="41593">
                  <c:v>1412215200</c:v>
                </c:pt>
                <c:pt idx="41594">
                  <c:v>1412218800</c:v>
                </c:pt>
                <c:pt idx="41595">
                  <c:v>1412222400</c:v>
                </c:pt>
                <c:pt idx="41596">
                  <c:v>1412226000</c:v>
                </c:pt>
                <c:pt idx="41597">
                  <c:v>1412229600</c:v>
                </c:pt>
                <c:pt idx="41598">
                  <c:v>1412233200</c:v>
                </c:pt>
                <c:pt idx="41599">
                  <c:v>1412236800</c:v>
                </c:pt>
                <c:pt idx="41600">
                  <c:v>1412240400</c:v>
                </c:pt>
                <c:pt idx="41601">
                  <c:v>1412244000</c:v>
                </c:pt>
                <c:pt idx="41602">
                  <c:v>1412247600</c:v>
                </c:pt>
                <c:pt idx="41603">
                  <c:v>1412251200</c:v>
                </c:pt>
                <c:pt idx="41604">
                  <c:v>1412254800</c:v>
                </c:pt>
                <c:pt idx="41605">
                  <c:v>1412258400</c:v>
                </c:pt>
                <c:pt idx="41606">
                  <c:v>1412262000</c:v>
                </c:pt>
                <c:pt idx="41607">
                  <c:v>1412265600</c:v>
                </c:pt>
                <c:pt idx="41608">
                  <c:v>1412269200</c:v>
                </c:pt>
                <c:pt idx="41609">
                  <c:v>1412272800</c:v>
                </c:pt>
                <c:pt idx="41610">
                  <c:v>1412276400</c:v>
                </c:pt>
                <c:pt idx="41611">
                  <c:v>1412280000</c:v>
                </c:pt>
                <c:pt idx="41612">
                  <c:v>1412283600</c:v>
                </c:pt>
                <c:pt idx="41613">
                  <c:v>1412287200</c:v>
                </c:pt>
                <c:pt idx="41614">
                  <c:v>1412290800</c:v>
                </c:pt>
                <c:pt idx="41615">
                  <c:v>1412294400</c:v>
                </c:pt>
                <c:pt idx="41616">
                  <c:v>1412298000</c:v>
                </c:pt>
                <c:pt idx="41617">
                  <c:v>1412301600</c:v>
                </c:pt>
                <c:pt idx="41618">
                  <c:v>1412305200</c:v>
                </c:pt>
                <c:pt idx="41619">
                  <c:v>1412308800</c:v>
                </c:pt>
                <c:pt idx="41620">
                  <c:v>1412312400</c:v>
                </c:pt>
                <c:pt idx="41621">
                  <c:v>1412316000</c:v>
                </c:pt>
                <c:pt idx="41622">
                  <c:v>1412319600</c:v>
                </c:pt>
                <c:pt idx="41623">
                  <c:v>1412323200</c:v>
                </c:pt>
                <c:pt idx="41624">
                  <c:v>1412326800</c:v>
                </c:pt>
                <c:pt idx="41625">
                  <c:v>1412330400</c:v>
                </c:pt>
                <c:pt idx="41626">
                  <c:v>1412334000</c:v>
                </c:pt>
                <c:pt idx="41627">
                  <c:v>1412337600</c:v>
                </c:pt>
                <c:pt idx="41628">
                  <c:v>1412341200</c:v>
                </c:pt>
                <c:pt idx="41629">
                  <c:v>1412344800</c:v>
                </c:pt>
                <c:pt idx="41630">
                  <c:v>1412348400</c:v>
                </c:pt>
                <c:pt idx="41631">
                  <c:v>1412352000</c:v>
                </c:pt>
                <c:pt idx="41632">
                  <c:v>1412355600</c:v>
                </c:pt>
                <c:pt idx="41633">
                  <c:v>1412359200</c:v>
                </c:pt>
                <c:pt idx="41634">
                  <c:v>1412362800</c:v>
                </c:pt>
                <c:pt idx="41635">
                  <c:v>1412366400</c:v>
                </c:pt>
                <c:pt idx="41636">
                  <c:v>1412370000</c:v>
                </c:pt>
                <c:pt idx="41637">
                  <c:v>1412373600</c:v>
                </c:pt>
                <c:pt idx="41638">
                  <c:v>1412377200</c:v>
                </c:pt>
                <c:pt idx="41639">
                  <c:v>1412380800</c:v>
                </c:pt>
                <c:pt idx="41640">
                  <c:v>1412384400</c:v>
                </c:pt>
                <c:pt idx="41641">
                  <c:v>1412388000</c:v>
                </c:pt>
                <c:pt idx="41642">
                  <c:v>1412391600</c:v>
                </c:pt>
                <c:pt idx="41643">
                  <c:v>1412395200</c:v>
                </c:pt>
                <c:pt idx="41644">
                  <c:v>1412398800</c:v>
                </c:pt>
                <c:pt idx="41645">
                  <c:v>1412402400</c:v>
                </c:pt>
                <c:pt idx="41646">
                  <c:v>1412406000</c:v>
                </c:pt>
                <c:pt idx="41647">
                  <c:v>1412409600</c:v>
                </c:pt>
                <c:pt idx="41648">
                  <c:v>1412413200</c:v>
                </c:pt>
                <c:pt idx="41649">
                  <c:v>1412416800</c:v>
                </c:pt>
                <c:pt idx="41650">
                  <c:v>1412420400</c:v>
                </c:pt>
                <c:pt idx="41651">
                  <c:v>1412424000</c:v>
                </c:pt>
                <c:pt idx="41652">
                  <c:v>1412427600</c:v>
                </c:pt>
                <c:pt idx="41653">
                  <c:v>1412431200</c:v>
                </c:pt>
                <c:pt idx="41654">
                  <c:v>1412434800</c:v>
                </c:pt>
                <c:pt idx="41655">
                  <c:v>1412438400</c:v>
                </c:pt>
                <c:pt idx="41656">
                  <c:v>1412442000</c:v>
                </c:pt>
                <c:pt idx="41657">
                  <c:v>1412445600</c:v>
                </c:pt>
                <c:pt idx="41658">
                  <c:v>1412449200</c:v>
                </c:pt>
                <c:pt idx="41659">
                  <c:v>1412452800</c:v>
                </c:pt>
                <c:pt idx="41660">
                  <c:v>1412456400</c:v>
                </c:pt>
                <c:pt idx="41661">
                  <c:v>1412460000</c:v>
                </c:pt>
                <c:pt idx="41662">
                  <c:v>1412463600</c:v>
                </c:pt>
                <c:pt idx="41663">
                  <c:v>1412467200</c:v>
                </c:pt>
                <c:pt idx="41664">
                  <c:v>1412470800</c:v>
                </c:pt>
                <c:pt idx="41665">
                  <c:v>1412474400</c:v>
                </c:pt>
                <c:pt idx="41666">
                  <c:v>1412478000</c:v>
                </c:pt>
                <c:pt idx="41667">
                  <c:v>1412481600</c:v>
                </c:pt>
                <c:pt idx="41668">
                  <c:v>1412485200</c:v>
                </c:pt>
                <c:pt idx="41669">
                  <c:v>1412488800</c:v>
                </c:pt>
                <c:pt idx="41670">
                  <c:v>1412492400</c:v>
                </c:pt>
                <c:pt idx="41671">
                  <c:v>1412496000</c:v>
                </c:pt>
                <c:pt idx="41672">
                  <c:v>1412499600</c:v>
                </c:pt>
                <c:pt idx="41673">
                  <c:v>1412503200</c:v>
                </c:pt>
                <c:pt idx="41674">
                  <c:v>1412506800</c:v>
                </c:pt>
                <c:pt idx="41675">
                  <c:v>1412510400</c:v>
                </c:pt>
                <c:pt idx="41676">
                  <c:v>1412514000</c:v>
                </c:pt>
                <c:pt idx="41677">
                  <c:v>1412517600</c:v>
                </c:pt>
                <c:pt idx="41678">
                  <c:v>1412521200</c:v>
                </c:pt>
                <c:pt idx="41679">
                  <c:v>1412524800</c:v>
                </c:pt>
                <c:pt idx="41680">
                  <c:v>1412528400</c:v>
                </c:pt>
                <c:pt idx="41681">
                  <c:v>1412532000</c:v>
                </c:pt>
                <c:pt idx="41682">
                  <c:v>1412535600</c:v>
                </c:pt>
                <c:pt idx="41683">
                  <c:v>1412539200</c:v>
                </c:pt>
                <c:pt idx="41684">
                  <c:v>1412542800</c:v>
                </c:pt>
                <c:pt idx="41685">
                  <c:v>1412546400</c:v>
                </c:pt>
                <c:pt idx="41686">
                  <c:v>1412550000</c:v>
                </c:pt>
                <c:pt idx="41687">
                  <c:v>1412553600</c:v>
                </c:pt>
                <c:pt idx="41688">
                  <c:v>1412557200</c:v>
                </c:pt>
                <c:pt idx="41689">
                  <c:v>1412560800</c:v>
                </c:pt>
                <c:pt idx="41690">
                  <c:v>1412564400</c:v>
                </c:pt>
                <c:pt idx="41691">
                  <c:v>1412568000</c:v>
                </c:pt>
                <c:pt idx="41692">
                  <c:v>1412571600</c:v>
                </c:pt>
                <c:pt idx="41693">
                  <c:v>1412575200</c:v>
                </c:pt>
                <c:pt idx="41694">
                  <c:v>1412578800</c:v>
                </c:pt>
                <c:pt idx="41695">
                  <c:v>1412582400</c:v>
                </c:pt>
                <c:pt idx="41696">
                  <c:v>1412586000</c:v>
                </c:pt>
                <c:pt idx="41697">
                  <c:v>1412589600</c:v>
                </c:pt>
                <c:pt idx="41698">
                  <c:v>1412593200</c:v>
                </c:pt>
                <c:pt idx="41699">
                  <c:v>1412596800</c:v>
                </c:pt>
                <c:pt idx="41700">
                  <c:v>1412600400</c:v>
                </c:pt>
                <c:pt idx="41701">
                  <c:v>1412604000</c:v>
                </c:pt>
                <c:pt idx="41702">
                  <c:v>1412607600</c:v>
                </c:pt>
                <c:pt idx="41703">
                  <c:v>1412611200</c:v>
                </c:pt>
                <c:pt idx="41704">
                  <c:v>1412614800</c:v>
                </c:pt>
                <c:pt idx="41705">
                  <c:v>1412618400</c:v>
                </c:pt>
                <c:pt idx="41706">
                  <c:v>1412622000</c:v>
                </c:pt>
                <c:pt idx="41707">
                  <c:v>1412625600</c:v>
                </c:pt>
                <c:pt idx="41708">
                  <c:v>1412629200</c:v>
                </c:pt>
                <c:pt idx="41709">
                  <c:v>1412632800</c:v>
                </c:pt>
                <c:pt idx="41710">
                  <c:v>1412636400</c:v>
                </c:pt>
                <c:pt idx="41711">
                  <c:v>1412640000</c:v>
                </c:pt>
                <c:pt idx="41712">
                  <c:v>1412643600</c:v>
                </c:pt>
                <c:pt idx="41713">
                  <c:v>1412647200</c:v>
                </c:pt>
                <c:pt idx="41714">
                  <c:v>1412650800</c:v>
                </c:pt>
                <c:pt idx="41715">
                  <c:v>1412654400</c:v>
                </c:pt>
                <c:pt idx="41716">
                  <c:v>1412658000</c:v>
                </c:pt>
                <c:pt idx="41717">
                  <c:v>1412661600</c:v>
                </c:pt>
                <c:pt idx="41718">
                  <c:v>1412665200</c:v>
                </c:pt>
                <c:pt idx="41719">
                  <c:v>1412668800</c:v>
                </c:pt>
                <c:pt idx="41720">
                  <c:v>1412672400</c:v>
                </c:pt>
                <c:pt idx="41721">
                  <c:v>1412676000</c:v>
                </c:pt>
                <c:pt idx="41722">
                  <c:v>1412679600</c:v>
                </c:pt>
                <c:pt idx="41723">
                  <c:v>1412683200</c:v>
                </c:pt>
                <c:pt idx="41724">
                  <c:v>1412686800</c:v>
                </c:pt>
                <c:pt idx="41725">
                  <c:v>1412690400</c:v>
                </c:pt>
                <c:pt idx="41726">
                  <c:v>1412694000</c:v>
                </c:pt>
                <c:pt idx="41727">
                  <c:v>1412697600</c:v>
                </c:pt>
                <c:pt idx="41728">
                  <c:v>1412701200</c:v>
                </c:pt>
                <c:pt idx="41729">
                  <c:v>1412704800</c:v>
                </c:pt>
                <c:pt idx="41730">
                  <c:v>1412708400</c:v>
                </c:pt>
                <c:pt idx="41731">
                  <c:v>1412712000</c:v>
                </c:pt>
                <c:pt idx="41732">
                  <c:v>1412715600</c:v>
                </c:pt>
                <c:pt idx="41733">
                  <c:v>1412719200</c:v>
                </c:pt>
                <c:pt idx="41734">
                  <c:v>1412722800</c:v>
                </c:pt>
                <c:pt idx="41735">
                  <c:v>1412726400</c:v>
                </c:pt>
                <c:pt idx="41736">
                  <c:v>1412730000</c:v>
                </c:pt>
                <c:pt idx="41737">
                  <c:v>1412733600</c:v>
                </c:pt>
                <c:pt idx="41738">
                  <c:v>1412737200</c:v>
                </c:pt>
                <c:pt idx="41739">
                  <c:v>1412740800</c:v>
                </c:pt>
                <c:pt idx="41740">
                  <c:v>1412744400</c:v>
                </c:pt>
                <c:pt idx="41741">
                  <c:v>1412748000</c:v>
                </c:pt>
                <c:pt idx="41742">
                  <c:v>1412751600</c:v>
                </c:pt>
                <c:pt idx="41743">
                  <c:v>1412755200</c:v>
                </c:pt>
                <c:pt idx="41744">
                  <c:v>1412758800</c:v>
                </c:pt>
                <c:pt idx="41745">
                  <c:v>1412762400</c:v>
                </c:pt>
                <c:pt idx="41746">
                  <c:v>1412766000</c:v>
                </c:pt>
                <c:pt idx="41747">
                  <c:v>1412769600</c:v>
                </c:pt>
                <c:pt idx="41748">
                  <c:v>1412773200</c:v>
                </c:pt>
                <c:pt idx="41749">
                  <c:v>1412776800</c:v>
                </c:pt>
                <c:pt idx="41750">
                  <c:v>1412780400</c:v>
                </c:pt>
                <c:pt idx="41751">
                  <c:v>1412784000</c:v>
                </c:pt>
                <c:pt idx="41752">
                  <c:v>1412787600</c:v>
                </c:pt>
                <c:pt idx="41753">
                  <c:v>1412791200</c:v>
                </c:pt>
                <c:pt idx="41754">
                  <c:v>1412794800</c:v>
                </c:pt>
                <c:pt idx="41755">
                  <c:v>1412798400</c:v>
                </c:pt>
                <c:pt idx="41756">
                  <c:v>1412802000</c:v>
                </c:pt>
                <c:pt idx="41757">
                  <c:v>1412805600</c:v>
                </c:pt>
                <c:pt idx="41758">
                  <c:v>1412809200</c:v>
                </c:pt>
                <c:pt idx="41759">
                  <c:v>1412812800</c:v>
                </c:pt>
                <c:pt idx="41760">
                  <c:v>1412816400</c:v>
                </c:pt>
                <c:pt idx="41761">
                  <c:v>1412820000</c:v>
                </c:pt>
                <c:pt idx="41762">
                  <c:v>1412823600</c:v>
                </c:pt>
                <c:pt idx="41763">
                  <c:v>1412827200</c:v>
                </c:pt>
                <c:pt idx="41764">
                  <c:v>1412830800</c:v>
                </c:pt>
                <c:pt idx="41765">
                  <c:v>1412834400</c:v>
                </c:pt>
                <c:pt idx="41766">
                  <c:v>1412838000</c:v>
                </c:pt>
                <c:pt idx="41767">
                  <c:v>1412841600</c:v>
                </c:pt>
                <c:pt idx="41768">
                  <c:v>1412845200</c:v>
                </c:pt>
                <c:pt idx="41769">
                  <c:v>1412848800</c:v>
                </c:pt>
                <c:pt idx="41770">
                  <c:v>1412852400</c:v>
                </c:pt>
                <c:pt idx="41771">
                  <c:v>1412856000</c:v>
                </c:pt>
                <c:pt idx="41772">
                  <c:v>1412859600</c:v>
                </c:pt>
                <c:pt idx="41773">
                  <c:v>1412863200</c:v>
                </c:pt>
                <c:pt idx="41774">
                  <c:v>1412866800</c:v>
                </c:pt>
                <c:pt idx="41775">
                  <c:v>1412870400</c:v>
                </c:pt>
                <c:pt idx="41776">
                  <c:v>1412874000</c:v>
                </c:pt>
                <c:pt idx="41777">
                  <c:v>1412877600</c:v>
                </c:pt>
                <c:pt idx="41778">
                  <c:v>1412881200</c:v>
                </c:pt>
                <c:pt idx="41779">
                  <c:v>1412884800</c:v>
                </c:pt>
                <c:pt idx="41780">
                  <c:v>1412888400</c:v>
                </c:pt>
                <c:pt idx="41781">
                  <c:v>1412892000</c:v>
                </c:pt>
                <c:pt idx="41782">
                  <c:v>1412895600</c:v>
                </c:pt>
                <c:pt idx="41783">
                  <c:v>1412899200</c:v>
                </c:pt>
                <c:pt idx="41784">
                  <c:v>1412902800</c:v>
                </c:pt>
                <c:pt idx="41785">
                  <c:v>1412906400</c:v>
                </c:pt>
                <c:pt idx="41786">
                  <c:v>1412910000</c:v>
                </c:pt>
                <c:pt idx="41787">
                  <c:v>1412913600</c:v>
                </c:pt>
                <c:pt idx="41788">
                  <c:v>1412917200</c:v>
                </c:pt>
                <c:pt idx="41789">
                  <c:v>1412920800</c:v>
                </c:pt>
                <c:pt idx="41790">
                  <c:v>1412924400</c:v>
                </c:pt>
                <c:pt idx="41791">
                  <c:v>1412928000</c:v>
                </c:pt>
                <c:pt idx="41792">
                  <c:v>1412931600</c:v>
                </c:pt>
                <c:pt idx="41793">
                  <c:v>1412935200</c:v>
                </c:pt>
                <c:pt idx="41794">
                  <c:v>1412938800</c:v>
                </c:pt>
                <c:pt idx="41795">
                  <c:v>1412942400</c:v>
                </c:pt>
                <c:pt idx="41796">
                  <c:v>1412946000</c:v>
                </c:pt>
                <c:pt idx="41797">
                  <c:v>1412949600</c:v>
                </c:pt>
                <c:pt idx="41798">
                  <c:v>1412953200</c:v>
                </c:pt>
                <c:pt idx="41799">
                  <c:v>1412956800</c:v>
                </c:pt>
                <c:pt idx="41800">
                  <c:v>1412960400</c:v>
                </c:pt>
                <c:pt idx="41801">
                  <c:v>1412964000</c:v>
                </c:pt>
                <c:pt idx="41802">
                  <c:v>1412967600</c:v>
                </c:pt>
                <c:pt idx="41803">
                  <c:v>1412971200</c:v>
                </c:pt>
                <c:pt idx="41804">
                  <c:v>1412974800</c:v>
                </c:pt>
                <c:pt idx="41805">
                  <c:v>1412978400</c:v>
                </c:pt>
                <c:pt idx="41806">
                  <c:v>1412982000</c:v>
                </c:pt>
                <c:pt idx="41807">
                  <c:v>1412985600</c:v>
                </c:pt>
                <c:pt idx="41808">
                  <c:v>1412989200</c:v>
                </c:pt>
                <c:pt idx="41809">
                  <c:v>1412992800</c:v>
                </c:pt>
                <c:pt idx="41810">
                  <c:v>1412996400</c:v>
                </c:pt>
                <c:pt idx="41811">
                  <c:v>1413000000</c:v>
                </c:pt>
                <c:pt idx="41812">
                  <c:v>1413003600</c:v>
                </c:pt>
                <c:pt idx="41813">
                  <c:v>1413007200</c:v>
                </c:pt>
                <c:pt idx="41814">
                  <c:v>1413010800</c:v>
                </c:pt>
                <c:pt idx="41815">
                  <c:v>1413014400</c:v>
                </c:pt>
                <c:pt idx="41816">
                  <c:v>1413018000</c:v>
                </c:pt>
                <c:pt idx="41817">
                  <c:v>1413021600</c:v>
                </c:pt>
                <c:pt idx="41818">
                  <c:v>1413025200</c:v>
                </c:pt>
                <c:pt idx="41819">
                  <c:v>1413028800</c:v>
                </c:pt>
                <c:pt idx="41820">
                  <c:v>1413032400</c:v>
                </c:pt>
                <c:pt idx="41821">
                  <c:v>1413036000</c:v>
                </c:pt>
                <c:pt idx="41822">
                  <c:v>1413039600</c:v>
                </c:pt>
                <c:pt idx="41823">
                  <c:v>1413043200</c:v>
                </c:pt>
                <c:pt idx="41824">
                  <c:v>1413046800</c:v>
                </c:pt>
                <c:pt idx="41825">
                  <c:v>1413050400</c:v>
                </c:pt>
                <c:pt idx="41826">
                  <c:v>1413054000</c:v>
                </c:pt>
                <c:pt idx="41827">
                  <c:v>1413057600</c:v>
                </c:pt>
                <c:pt idx="41828">
                  <c:v>1413061200</c:v>
                </c:pt>
                <c:pt idx="41829">
                  <c:v>1413064800</c:v>
                </c:pt>
                <c:pt idx="41830">
                  <c:v>1413068400</c:v>
                </c:pt>
                <c:pt idx="41831">
                  <c:v>1413072000</c:v>
                </c:pt>
                <c:pt idx="41832">
                  <c:v>1413075600</c:v>
                </c:pt>
                <c:pt idx="41833">
                  <c:v>1413079200</c:v>
                </c:pt>
                <c:pt idx="41834">
                  <c:v>1413082800</c:v>
                </c:pt>
                <c:pt idx="41835">
                  <c:v>1413086400</c:v>
                </c:pt>
                <c:pt idx="41836">
                  <c:v>1413090000</c:v>
                </c:pt>
                <c:pt idx="41837">
                  <c:v>1413093600</c:v>
                </c:pt>
                <c:pt idx="41838">
                  <c:v>1413097200</c:v>
                </c:pt>
                <c:pt idx="41839">
                  <c:v>1413100800</c:v>
                </c:pt>
                <c:pt idx="41840">
                  <c:v>1413104400</c:v>
                </c:pt>
                <c:pt idx="41841">
                  <c:v>1413108000</c:v>
                </c:pt>
                <c:pt idx="41842">
                  <c:v>1413111600</c:v>
                </c:pt>
                <c:pt idx="41843">
                  <c:v>1413115200</c:v>
                </c:pt>
                <c:pt idx="41844">
                  <c:v>1413118800</c:v>
                </c:pt>
                <c:pt idx="41845">
                  <c:v>1413122400</c:v>
                </c:pt>
                <c:pt idx="41846">
                  <c:v>1413126000</c:v>
                </c:pt>
                <c:pt idx="41847">
                  <c:v>1413129600</c:v>
                </c:pt>
                <c:pt idx="41848">
                  <c:v>1413133200</c:v>
                </c:pt>
                <c:pt idx="41849">
                  <c:v>1413136800</c:v>
                </c:pt>
                <c:pt idx="41850">
                  <c:v>1413140400</c:v>
                </c:pt>
                <c:pt idx="41851">
                  <c:v>1413144000</c:v>
                </c:pt>
                <c:pt idx="41852">
                  <c:v>1413147600</c:v>
                </c:pt>
                <c:pt idx="41853">
                  <c:v>1413151200</c:v>
                </c:pt>
                <c:pt idx="41854">
                  <c:v>1413154800</c:v>
                </c:pt>
                <c:pt idx="41855">
                  <c:v>1413158400</c:v>
                </c:pt>
                <c:pt idx="41856">
                  <c:v>1413162000</c:v>
                </c:pt>
                <c:pt idx="41857">
                  <c:v>1413165600</c:v>
                </c:pt>
                <c:pt idx="41858">
                  <c:v>1413169200</c:v>
                </c:pt>
                <c:pt idx="41859">
                  <c:v>1413172800</c:v>
                </c:pt>
                <c:pt idx="41860">
                  <c:v>1413176400</c:v>
                </c:pt>
                <c:pt idx="41861">
                  <c:v>1413180000</c:v>
                </c:pt>
                <c:pt idx="41862">
                  <c:v>1413183600</c:v>
                </c:pt>
                <c:pt idx="41863">
                  <c:v>1413187200</c:v>
                </c:pt>
                <c:pt idx="41864">
                  <c:v>1413190800</c:v>
                </c:pt>
                <c:pt idx="41865">
                  <c:v>1413194400</c:v>
                </c:pt>
                <c:pt idx="41866">
                  <c:v>1413198000</c:v>
                </c:pt>
                <c:pt idx="41867">
                  <c:v>1413201600</c:v>
                </c:pt>
                <c:pt idx="41868">
                  <c:v>1413205200</c:v>
                </c:pt>
                <c:pt idx="41869">
                  <c:v>1413208800</c:v>
                </c:pt>
                <c:pt idx="41870">
                  <c:v>1413212400</c:v>
                </c:pt>
                <c:pt idx="41871">
                  <c:v>1413216000</c:v>
                </c:pt>
                <c:pt idx="41872">
                  <c:v>1413219600</c:v>
                </c:pt>
                <c:pt idx="41873">
                  <c:v>1413223200</c:v>
                </c:pt>
                <c:pt idx="41874">
                  <c:v>1413226800</c:v>
                </c:pt>
                <c:pt idx="41875">
                  <c:v>1413230400</c:v>
                </c:pt>
                <c:pt idx="41876">
                  <c:v>1413234000</c:v>
                </c:pt>
                <c:pt idx="41877">
                  <c:v>1413237600</c:v>
                </c:pt>
                <c:pt idx="41878">
                  <c:v>1413241200</c:v>
                </c:pt>
                <c:pt idx="41879">
                  <c:v>1413244800</c:v>
                </c:pt>
                <c:pt idx="41880">
                  <c:v>1413248400</c:v>
                </c:pt>
                <c:pt idx="41881">
                  <c:v>1413252000</c:v>
                </c:pt>
                <c:pt idx="41882">
                  <c:v>1413255600</c:v>
                </c:pt>
                <c:pt idx="41883">
                  <c:v>1413259200</c:v>
                </c:pt>
                <c:pt idx="41884">
                  <c:v>1413262800</c:v>
                </c:pt>
                <c:pt idx="41885">
                  <c:v>1413266400</c:v>
                </c:pt>
                <c:pt idx="41886">
                  <c:v>1413270000</c:v>
                </c:pt>
                <c:pt idx="41887">
                  <c:v>1413273600</c:v>
                </c:pt>
                <c:pt idx="41888">
                  <c:v>1413277200</c:v>
                </c:pt>
                <c:pt idx="41889">
                  <c:v>1413280800</c:v>
                </c:pt>
                <c:pt idx="41890">
                  <c:v>1413284400</c:v>
                </c:pt>
                <c:pt idx="41891">
                  <c:v>1413288000</c:v>
                </c:pt>
                <c:pt idx="41892">
                  <c:v>1413291600</c:v>
                </c:pt>
                <c:pt idx="41893">
                  <c:v>1413295200</c:v>
                </c:pt>
                <c:pt idx="41894">
                  <c:v>1413298800</c:v>
                </c:pt>
                <c:pt idx="41895">
                  <c:v>1413302400</c:v>
                </c:pt>
                <c:pt idx="41896">
                  <c:v>1413306000</c:v>
                </c:pt>
                <c:pt idx="41897">
                  <c:v>1413309600</c:v>
                </c:pt>
                <c:pt idx="41898">
                  <c:v>1413313200</c:v>
                </c:pt>
                <c:pt idx="41899">
                  <c:v>1413316800</c:v>
                </c:pt>
                <c:pt idx="41900">
                  <c:v>1413320400</c:v>
                </c:pt>
                <c:pt idx="41901">
                  <c:v>1413324000</c:v>
                </c:pt>
                <c:pt idx="41902">
                  <c:v>1413327600</c:v>
                </c:pt>
                <c:pt idx="41903">
                  <c:v>1413331200</c:v>
                </c:pt>
                <c:pt idx="41904">
                  <c:v>1413334800</c:v>
                </c:pt>
                <c:pt idx="41905">
                  <c:v>1413338400</c:v>
                </c:pt>
                <c:pt idx="41906">
                  <c:v>1413342000</c:v>
                </c:pt>
                <c:pt idx="41907">
                  <c:v>1413345600</c:v>
                </c:pt>
                <c:pt idx="41908">
                  <c:v>1413349200</c:v>
                </c:pt>
                <c:pt idx="41909">
                  <c:v>1413352800</c:v>
                </c:pt>
                <c:pt idx="41910">
                  <c:v>1413356400</c:v>
                </c:pt>
                <c:pt idx="41911">
                  <c:v>1413360000</c:v>
                </c:pt>
                <c:pt idx="41912">
                  <c:v>1413363600</c:v>
                </c:pt>
                <c:pt idx="41913">
                  <c:v>1413367200</c:v>
                </c:pt>
                <c:pt idx="41914">
                  <c:v>1413370800</c:v>
                </c:pt>
                <c:pt idx="41915">
                  <c:v>1413374400</c:v>
                </c:pt>
                <c:pt idx="41916">
                  <c:v>1413378000</c:v>
                </c:pt>
                <c:pt idx="41917">
                  <c:v>1413381600</c:v>
                </c:pt>
                <c:pt idx="41918">
                  <c:v>1413385200</c:v>
                </c:pt>
                <c:pt idx="41919">
                  <c:v>1413388800</c:v>
                </c:pt>
                <c:pt idx="41920">
                  <c:v>1413392400</c:v>
                </c:pt>
                <c:pt idx="41921">
                  <c:v>1413396000</c:v>
                </c:pt>
                <c:pt idx="41922">
                  <c:v>1413399600</c:v>
                </c:pt>
                <c:pt idx="41923">
                  <c:v>1413403200</c:v>
                </c:pt>
                <c:pt idx="41924">
                  <c:v>1413406800</c:v>
                </c:pt>
                <c:pt idx="41925">
                  <c:v>1413410400</c:v>
                </c:pt>
                <c:pt idx="41926">
                  <c:v>1413414000</c:v>
                </c:pt>
                <c:pt idx="41927">
                  <c:v>1413417600</c:v>
                </c:pt>
                <c:pt idx="41928">
                  <c:v>1413421200</c:v>
                </c:pt>
                <c:pt idx="41929">
                  <c:v>1413424800</c:v>
                </c:pt>
                <c:pt idx="41930">
                  <c:v>1413428400</c:v>
                </c:pt>
                <c:pt idx="41931">
                  <c:v>1413432000</c:v>
                </c:pt>
                <c:pt idx="41932">
                  <c:v>1413435600</c:v>
                </c:pt>
                <c:pt idx="41933">
                  <c:v>1413439200</c:v>
                </c:pt>
                <c:pt idx="41934">
                  <c:v>1413442800</c:v>
                </c:pt>
                <c:pt idx="41935">
                  <c:v>1413446400</c:v>
                </c:pt>
                <c:pt idx="41936">
                  <c:v>1413450000</c:v>
                </c:pt>
                <c:pt idx="41937">
                  <c:v>1413453600</c:v>
                </c:pt>
                <c:pt idx="41938">
                  <c:v>1413457200</c:v>
                </c:pt>
                <c:pt idx="41939">
                  <c:v>1413460800</c:v>
                </c:pt>
                <c:pt idx="41940">
                  <c:v>1413464400</c:v>
                </c:pt>
                <c:pt idx="41941">
                  <c:v>1413468000</c:v>
                </c:pt>
                <c:pt idx="41942">
                  <c:v>1413471600</c:v>
                </c:pt>
                <c:pt idx="41943">
                  <c:v>1413475200</c:v>
                </c:pt>
                <c:pt idx="41944">
                  <c:v>1413478800</c:v>
                </c:pt>
                <c:pt idx="41945">
                  <c:v>1413482400</c:v>
                </c:pt>
                <c:pt idx="41946">
                  <c:v>1413486000</c:v>
                </c:pt>
                <c:pt idx="41947">
                  <c:v>1413489600</c:v>
                </c:pt>
                <c:pt idx="41948">
                  <c:v>1413493200</c:v>
                </c:pt>
                <c:pt idx="41949">
                  <c:v>1413496800</c:v>
                </c:pt>
                <c:pt idx="41950">
                  <c:v>1413500400</c:v>
                </c:pt>
                <c:pt idx="41951">
                  <c:v>1413504000</c:v>
                </c:pt>
                <c:pt idx="41952">
                  <c:v>1413507600</c:v>
                </c:pt>
                <c:pt idx="41953">
                  <c:v>1413511200</c:v>
                </c:pt>
                <c:pt idx="41954">
                  <c:v>1413514800</c:v>
                </c:pt>
                <c:pt idx="41955">
                  <c:v>1413518400</c:v>
                </c:pt>
                <c:pt idx="41956">
                  <c:v>1413522000</c:v>
                </c:pt>
                <c:pt idx="41957">
                  <c:v>1413525600</c:v>
                </c:pt>
                <c:pt idx="41958">
                  <c:v>1413529200</c:v>
                </c:pt>
                <c:pt idx="41959">
                  <c:v>1413532800</c:v>
                </c:pt>
                <c:pt idx="41960">
                  <c:v>1413536400</c:v>
                </c:pt>
                <c:pt idx="41961">
                  <c:v>1413540000</c:v>
                </c:pt>
                <c:pt idx="41962">
                  <c:v>1413543600</c:v>
                </c:pt>
                <c:pt idx="41963">
                  <c:v>1413547200</c:v>
                </c:pt>
                <c:pt idx="41964">
                  <c:v>1413550800</c:v>
                </c:pt>
                <c:pt idx="41965">
                  <c:v>1413554400</c:v>
                </c:pt>
                <c:pt idx="41966">
                  <c:v>1413558000</c:v>
                </c:pt>
                <c:pt idx="41967">
                  <c:v>1413561600</c:v>
                </c:pt>
                <c:pt idx="41968">
                  <c:v>1413565200</c:v>
                </c:pt>
                <c:pt idx="41969">
                  <c:v>1413568800</c:v>
                </c:pt>
                <c:pt idx="41970">
                  <c:v>1413572400</c:v>
                </c:pt>
                <c:pt idx="41971">
                  <c:v>1413576000</c:v>
                </c:pt>
                <c:pt idx="41972">
                  <c:v>1413579600</c:v>
                </c:pt>
                <c:pt idx="41973">
                  <c:v>1413583200</c:v>
                </c:pt>
                <c:pt idx="41974">
                  <c:v>1413586800</c:v>
                </c:pt>
                <c:pt idx="41975">
                  <c:v>1413590400</c:v>
                </c:pt>
                <c:pt idx="41976">
                  <c:v>1413594000</c:v>
                </c:pt>
                <c:pt idx="41977">
                  <c:v>1413597600</c:v>
                </c:pt>
                <c:pt idx="41978">
                  <c:v>1413601200</c:v>
                </c:pt>
                <c:pt idx="41979">
                  <c:v>1413604800</c:v>
                </c:pt>
                <c:pt idx="41980">
                  <c:v>1413608400</c:v>
                </c:pt>
                <c:pt idx="41981">
                  <c:v>1413612000</c:v>
                </c:pt>
                <c:pt idx="41982">
                  <c:v>1413615600</c:v>
                </c:pt>
                <c:pt idx="41983">
                  <c:v>1413619200</c:v>
                </c:pt>
                <c:pt idx="41984">
                  <c:v>1413622800</c:v>
                </c:pt>
                <c:pt idx="41985">
                  <c:v>1413626400</c:v>
                </c:pt>
                <c:pt idx="41986">
                  <c:v>1413630000</c:v>
                </c:pt>
                <c:pt idx="41987">
                  <c:v>1413633600</c:v>
                </c:pt>
                <c:pt idx="41988">
                  <c:v>1413637200</c:v>
                </c:pt>
                <c:pt idx="41989">
                  <c:v>1413640800</c:v>
                </c:pt>
                <c:pt idx="41990">
                  <c:v>1413644400</c:v>
                </c:pt>
                <c:pt idx="41991">
                  <c:v>1413648000</c:v>
                </c:pt>
                <c:pt idx="41992">
                  <c:v>1413651600</c:v>
                </c:pt>
                <c:pt idx="41993">
                  <c:v>1413655200</c:v>
                </c:pt>
                <c:pt idx="41994">
                  <c:v>1413658800</c:v>
                </c:pt>
                <c:pt idx="41995">
                  <c:v>1413662400</c:v>
                </c:pt>
                <c:pt idx="41996">
                  <c:v>1413666000</c:v>
                </c:pt>
                <c:pt idx="41997">
                  <c:v>1413669600</c:v>
                </c:pt>
                <c:pt idx="41998">
                  <c:v>1413673200</c:v>
                </c:pt>
                <c:pt idx="41999">
                  <c:v>1413676800</c:v>
                </c:pt>
                <c:pt idx="42000">
                  <c:v>1413680400</c:v>
                </c:pt>
                <c:pt idx="42001">
                  <c:v>1413684000</c:v>
                </c:pt>
                <c:pt idx="42002">
                  <c:v>1413687600</c:v>
                </c:pt>
                <c:pt idx="42003">
                  <c:v>1413691200</c:v>
                </c:pt>
                <c:pt idx="42004">
                  <c:v>1413694800</c:v>
                </c:pt>
                <c:pt idx="42005">
                  <c:v>1413698400</c:v>
                </c:pt>
                <c:pt idx="42006">
                  <c:v>1413702000</c:v>
                </c:pt>
                <c:pt idx="42007">
                  <c:v>1413705600</c:v>
                </c:pt>
                <c:pt idx="42008">
                  <c:v>1413709200</c:v>
                </c:pt>
                <c:pt idx="42009">
                  <c:v>1413712800</c:v>
                </c:pt>
                <c:pt idx="42010">
                  <c:v>1413716400</c:v>
                </c:pt>
                <c:pt idx="42011">
                  <c:v>1413720000</c:v>
                </c:pt>
                <c:pt idx="42012">
                  <c:v>1413723600</c:v>
                </c:pt>
                <c:pt idx="42013">
                  <c:v>1413727200</c:v>
                </c:pt>
                <c:pt idx="42014">
                  <c:v>1413730800</c:v>
                </c:pt>
                <c:pt idx="42015">
                  <c:v>1413734400</c:v>
                </c:pt>
                <c:pt idx="42016">
                  <c:v>1413738000</c:v>
                </c:pt>
                <c:pt idx="42017">
                  <c:v>1413741600</c:v>
                </c:pt>
                <c:pt idx="42018">
                  <c:v>1413745200</c:v>
                </c:pt>
                <c:pt idx="42019">
                  <c:v>1413748800</c:v>
                </c:pt>
                <c:pt idx="42020">
                  <c:v>1413752400</c:v>
                </c:pt>
                <c:pt idx="42021">
                  <c:v>1413756000</c:v>
                </c:pt>
                <c:pt idx="42022">
                  <c:v>1413759600</c:v>
                </c:pt>
                <c:pt idx="42023">
                  <c:v>1413763200</c:v>
                </c:pt>
                <c:pt idx="42024">
                  <c:v>1413766800</c:v>
                </c:pt>
                <c:pt idx="42025">
                  <c:v>1413770400</c:v>
                </c:pt>
                <c:pt idx="42026">
                  <c:v>1413774000</c:v>
                </c:pt>
                <c:pt idx="42027">
                  <c:v>1413777600</c:v>
                </c:pt>
                <c:pt idx="42028">
                  <c:v>1413781200</c:v>
                </c:pt>
                <c:pt idx="42029">
                  <c:v>1413784800</c:v>
                </c:pt>
                <c:pt idx="42030">
                  <c:v>1413788400</c:v>
                </c:pt>
                <c:pt idx="42031">
                  <c:v>1413792000</c:v>
                </c:pt>
                <c:pt idx="42032">
                  <c:v>1413795600</c:v>
                </c:pt>
                <c:pt idx="42033">
                  <c:v>1413799200</c:v>
                </c:pt>
                <c:pt idx="42034">
                  <c:v>1413802800</c:v>
                </c:pt>
                <c:pt idx="42035">
                  <c:v>1413806400</c:v>
                </c:pt>
                <c:pt idx="42036">
                  <c:v>1413810000</c:v>
                </c:pt>
                <c:pt idx="42037">
                  <c:v>1413813600</c:v>
                </c:pt>
                <c:pt idx="42038">
                  <c:v>1413817200</c:v>
                </c:pt>
                <c:pt idx="42039">
                  <c:v>1413820800</c:v>
                </c:pt>
                <c:pt idx="42040">
                  <c:v>1413824400</c:v>
                </c:pt>
                <c:pt idx="42041">
                  <c:v>1413828000</c:v>
                </c:pt>
                <c:pt idx="42042">
                  <c:v>1413831600</c:v>
                </c:pt>
                <c:pt idx="42043">
                  <c:v>1413835200</c:v>
                </c:pt>
                <c:pt idx="42044">
                  <c:v>1413838800</c:v>
                </c:pt>
                <c:pt idx="42045">
                  <c:v>1413842400</c:v>
                </c:pt>
                <c:pt idx="42046">
                  <c:v>1413846000</c:v>
                </c:pt>
                <c:pt idx="42047">
                  <c:v>1413849600</c:v>
                </c:pt>
                <c:pt idx="42048">
                  <c:v>1413853200</c:v>
                </c:pt>
                <c:pt idx="42049">
                  <c:v>1413856800</c:v>
                </c:pt>
                <c:pt idx="42050">
                  <c:v>1413860400</c:v>
                </c:pt>
                <c:pt idx="42051">
                  <c:v>1413864000</c:v>
                </c:pt>
                <c:pt idx="42052">
                  <c:v>1413867600</c:v>
                </c:pt>
                <c:pt idx="42053">
                  <c:v>1413871200</c:v>
                </c:pt>
                <c:pt idx="42054">
                  <c:v>1413874800</c:v>
                </c:pt>
                <c:pt idx="42055">
                  <c:v>1413878400</c:v>
                </c:pt>
                <c:pt idx="42056">
                  <c:v>1413882000</c:v>
                </c:pt>
                <c:pt idx="42057">
                  <c:v>1413885600</c:v>
                </c:pt>
                <c:pt idx="42058">
                  <c:v>1413889200</c:v>
                </c:pt>
                <c:pt idx="42059">
                  <c:v>1413892800</c:v>
                </c:pt>
                <c:pt idx="42060">
                  <c:v>1413896400</c:v>
                </c:pt>
                <c:pt idx="42061">
                  <c:v>1413900000</c:v>
                </c:pt>
                <c:pt idx="42062">
                  <c:v>1413903600</c:v>
                </c:pt>
                <c:pt idx="42063">
                  <c:v>1413907200</c:v>
                </c:pt>
                <c:pt idx="42064">
                  <c:v>1413910800</c:v>
                </c:pt>
                <c:pt idx="42065">
                  <c:v>1413914400</c:v>
                </c:pt>
                <c:pt idx="42066">
                  <c:v>1413918000</c:v>
                </c:pt>
                <c:pt idx="42067">
                  <c:v>1413921600</c:v>
                </c:pt>
                <c:pt idx="42068">
                  <c:v>1413925200</c:v>
                </c:pt>
                <c:pt idx="42069">
                  <c:v>1413928800</c:v>
                </c:pt>
                <c:pt idx="42070">
                  <c:v>1413932400</c:v>
                </c:pt>
                <c:pt idx="42071">
                  <c:v>1413936000</c:v>
                </c:pt>
                <c:pt idx="42072">
                  <c:v>1413939600</c:v>
                </c:pt>
                <c:pt idx="42073">
                  <c:v>1413943200</c:v>
                </c:pt>
                <c:pt idx="42074">
                  <c:v>1413946800</c:v>
                </c:pt>
                <c:pt idx="42075">
                  <c:v>1413950400</c:v>
                </c:pt>
                <c:pt idx="42076">
                  <c:v>1413954000</c:v>
                </c:pt>
                <c:pt idx="42077">
                  <c:v>1413957600</c:v>
                </c:pt>
                <c:pt idx="42078">
                  <c:v>1413961200</c:v>
                </c:pt>
                <c:pt idx="42079">
                  <c:v>1413964800</c:v>
                </c:pt>
                <c:pt idx="42080">
                  <c:v>1413968400</c:v>
                </c:pt>
                <c:pt idx="42081">
                  <c:v>1413972000</c:v>
                </c:pt>
                <c:pt idx="42082">
                  <c:v>1413975600</c:v>
                </c:pt>
                <c:pt idx="42083">
                  <c:v>1413979200</c:v>
                </c:pt>
                <c:pt idx="42084">
                  <c:v>1413982800</c:v>
                </c:pt>
                <c:pt idx="42085">
                  <c:v>1413986400</c:v>
                </c:pt>
                <c:pt idx="42086">
                  <c:v>1413990000</c:v>
                </c:pt>
                <c:pt idx="42087">
                  <c:v>1413993600</c:v>
                </c:pt>
                <c:pt idx="42088">
                  <c:v>1413997200</c:v>
                </c:pt>
                <c:pt idx="42089">
                  <c:v>1414000800</c:v>
                </c:pt>
                <c:pt idx="42090">
                  <c:v>1414004400</c:v>
                </c:pt>
                <c:pt idx="42091">
                  <c:v>1414008000</c:v>
                </c:pt>
                <c:pt idx="42092">
                  <c:v>1414011600</c:v>
                </c:pt>
                <c:pt idx="42093">
                  <c:v>1414015200</c:v>
                </c:pt>
                <c:pt idx="42094">
                  <c:v>1414018800</c:v>
                </c:pt>
                <c:pt idx="42095">
                  <c:v>1414022400</c:v>
                </c:pt>
                <c:pt idx="42096">
                  <c:v>1414026000</c:v>
                </c:pt>
                <c:pt idx="42097">
                  <c:v>1414029600</c:v>
                </c:pt>
                <c:pt idx="42098">
                  <c:v>1414033200</c:v>
                </c:pt>
                <c:pt idx="42099">
                  <c:v>1414036800</c:v>
                </c:pt>
                <c:pt idx="42100">
                  <c:v>1414040400</c:v>
                </c:pt>
                <c:pt idx="42101">
                  <c:v>1414044000</c:v>
                </c:pt>
                <c:pt idx="42102">
                  <c:v>1414047600</c:v>
                </c:pt>
                <c:pt idx="42103">
                  <c:v>1414051200</c:v>
                </c:pt>
                <c:pt idx="42104">
                  <c:v>1414054800</c:v>
                </c:pt>
                <c:pt idx="42105">
                  <c:v>1414058400</c:v>
                </c:pt>
                <c:pt idx="42106">
                  <c:v>1414062000</c:v>
                </c:pt>
                <c:pt idx="42107">
                  <c:v>1414065600</c:v>
                </c:pt>
                <c:pt idx="42108">
                  <c:v>1414069200</c:v>
                </c:pt>
                <c:pt idx="42109">
                  <c:v>1414072800</c:v>
                </c:pt>
                <c:pt idx="42110">
                  <c:v>1414076400</c:v>
                </c:pt>
                <c:pt idx="42111">
                  <c:v>1414080000</c:v>
                </c:pt>
                <c:pt idx="42112">
                  <c:v>1414083600</c:v>
                </c:pt>
                <c:pt idx="42113">
                  <c:v>1414087200</c:v>
                </c:pt>
                <c:pt idx="42114">
                  <c:v>1414090800</c:v>
                </c:pt>
                <c:pt idx="42115">
                  <c:v>1414094400</c:v>
                </c:pt>
                <c:pt idx="42116">
                  <c:v>1414098000</c:v>
                </c:pt>
                <c:pt idx="42117">
                  <c:v>1414101600</c:v>
                </c:pt>
                <c:pt idx="42118">
                  <c:v>1414105200</c:v>
                </c:pt>
                <c:pt idx="42119">
                  <c:v>1414108800</c:v>
                </c:pt>
                <c:pt idx="42120">
                  <c:v>1414112400</c:v>
                </c:pt>
                <c:pt idx="42121">
                  <c:v>1414116000</c:v>
                </c:pt>
                <c:pt idx="42122">
                  <c:v>1414119600</c:v>
                </c:pt>
                <c:pt idx="42123">
                  <c:v>1414123200</c:v>
                </c:pt>
                <c:pt idx="42124">
                  <c:v>1414126800</c:v>
                </c:pt>
                <c:pt idx="42125">
                  <c:v>1414130400</c:v>
                </c:pt>
                <c:pt idx="42126">
                  <c:v>1414134000</c:v>
                </c:pt>
                <c:pt idx="42127">
                  <c:v>1414137600</c:v>
                </c:pt>
                <c:pt idx="42128">
                  <c:v>1414141200</c:v>
                </c:pt>
                <c:pt idx="42129">
                  <c:v>1414144800</c:v>
                </c:pt>
                <c:pt idx="42130">
                  <c:v>1414148400</c:v>
                </c:pt>
                <c:pt idx="42131">
                  <c:v>1414152000</c:v>
                </c:pt>
                <c:pt idx="42132">
                  <c:v>1414155600</c:v>
                </c:pt>
                <c:pt idx="42133">
                  <c:v>1414159200</c:v>
                </c:pt>
                <c:pt idx="42134">
                  <c:v>1414162800</c:v>
                </c:pt>
                <c:pt idx="42135">
                  <c:v>1414166400</c:v>
                </c:pt>
                <c:pt idx="42136">
                  <c:v>1414170000</c:v>
                </c:pt>
                <c:pt idx="42137">
                  <c:v>1414173600</c:v>
                </c:pt>
                <c:pt idx="42138">
                  <c:v>1414177200</c:v>
                </c:pt>
                <c:pt idx="42139">
                  <c:v>1414180800</c:v>
                </c:pt>
                <c:pt idx="42140">
                  <c:v>1414184400</c:v>
                </c:pt>
                <c:pt idx="42141">
                  <c:v>1414188000</c:v>
                </c:pt>
                <c:pt idx="42142">
                  <c:v>1414191600</c:v>
                </c:pt>
                <c:pt idx="42143">
                  <c:v>1414195200</c:v>
                </c:pt>
                <c:pt idx="42144">
                  <c:v>1414198800</c:v>
                </c:pt>
                <c:pt idx="42145">
                  <c:v>1414202400</c:v>
                </c:pt>
                <c:pt idx="42146">
                  <c:v>1414206000</c:v>
                </c:pt>
                <c:pt idx="42147">
                  <c:v>1414209600</c:v>
                </c:pt>
                <c:pt idx="42148">
                  <c:v>1414213200</c:v>
                </c:pt>
                <c:pt idx="42149">
                  <c:v>1414216800</c:v>
                </c:pt>
                <c:pt idx="42150">
                  <c:v>1414220400</c:v>
                </c:pt>
                <c:pt idx="42151">
                  <c:v>1414224000</c:v>
                </c:pt>
                <c:pt idx="42152">
                  <c:v>1414227600</c:v>
                </c:pt>
                <c:pt idx="42153">
                  <c:v>1414231200</c:v>
                </c:pt>
                <c:pt idx="42154">
                  <c:v>1414234800</c:v>
                </c:pt>
                <c:pt idx="42155">
                  <c:v>1414238400</c:v>
                </c:pt>
                <c:pt idx="42156">
                  <c:v>1414242000</c:v>
                </c:pt>
                <c:pt idx="42157">
                  <c:v>1414245600</c:v>
                </c:pt>
                <c:pt idx="42158">
                  <c:v>1414249200</c:v>
                </c:pt>
                <c:pt idx="42159">
                  <c:v>1414252800</c:v>
                </c:pt>
                <c:pt idx="42160">
                  <c:v>1414256400</c:v>
                </c:pt>
                <c:pt idx="42161">
                  <c:v>1414260000</c:v>
                </c:pt>
                <c:pt idx="42162">
                  <c:v>1414263600</c:v>
                </c:pt>
                <c:pt idx="42163">
                  <c:v>1414267200</c:v>
                </c:pt>
                <c:pt idx="42164">
                  <c:v>1414270800</c:v>
                </c:pt>
                <c:pt idx="42165">
                  <c:v>1414274400</c:v>
                </c:pt>
                <c:pt idx="42166">
                  <c:v>1414278000</c:v>
                </c:pt>
                <c:pt idx="42167">
                  <c:v>1414281600</c:v>
                </c:pt>
                <c:pt idx="42168">
                  <c:v>1414285200</c:v>
                </c:pt>
                <c:pt idx="42169">
                  <c:v>1414288800</c:v>
                </c:pt>
                <c:pt idx="42170">
                  <c:v>1414292400</c:v>
                </c:pt>
                <c:pt idx="42171">
                  <c:v>1414296000</c:v>
                </c:pt>
                <c:pt idx="42172">
                  <c:v>1414299600</c:v>
                </c:pt>
                <c:pt idx="42173">
                  <c:v>1414303200</c:v>
                </c:pt>
                <c:pt idx="42174">
                  <c:v>1414306800</c:v>
                </c:pt>
                <c:pt idx="42175">
                  <c:v>1414310400</c:v>
                </c:pt>
                <c:pt idx="42176">
                  <c:v>1414314000</c:v>
                </c:pt>
                <c:pt idx="42177">
                  <c:v>1414317600</c:v>
                </c:pt>
                <c:pt idx="42178">
                  <c:v>1414321200</c:v>
                </c:pt>
                <c:pt idx="42179">
                  <c:v>1414324800</c:v>
                </c:pt>
                <c:pt idx="42180">
                  <c:v>1414328400</c:v>
                </c:pt>
                <c:pt idx="42181">
                  <c:v>1414332000</c:v>
                </c:pt>
                <c:pt idx="42182">
                  <c:v>1414335600</c:v>
                </c:pt>
                <c:pt idx="42183">
                  <c:v>1414339200</c:v>
                </c:pt>
                <c:pt idx="42184">
                  <c:v>1414342800</c:v>
                </c:pt>
                <c:pt idx="42185">
                  <c:v>1414346400</c:v>
                </c:pt>
                <c:pt idx="42186">
                  <c:v>1414350000</c:v>
                </c:pt>
                <c:pt idx="42187">
                  <c:v>1414353600</c:v>
                </c:pt>
                <c:pt idx="42188">
                  <c:v>1414357200</c:v>
                </c:pt>
                <c:pt idx="42189">
                  <c:v>1414360800</c:v>
                </c:pt>
                <c:pt idx="42190">
                  <c:v>1414364400</c:v>
                </c:pt>
                <c:pt idx="42191">
                  <c:v>1414368000</c:v>
                </c:pt>
                <c:pt idx="42192">
                  <c:v>1414371600</c:v>
                </c:pt>
                <c:pt idx="42193">
                  <c:v>1414375200</c:v>
                </c:pt>
                <c:pt idx="42194">
                  <c:v>1414378800</c:v>
                </c:pt>
                <c:pt idx="42195">
                  <c:v>1414382400</c:v>
                </c:pt>
                <c:pt idx="42196">
                  <c:v>1414386000</c:v>
                </c:pt>
                <c:pt idx="42197">
                  <c:v>1414389600</c:v>
                </c:pt>
                <c:pt idx="42198">
                  <c:v>1414393200</c:v>
                </c:pt>
                <c:pt idx="42199">
                  <c:v>1414396800</c:v>
                </c:pt>
                <c:pt idx="42200">
                  <c:v>1414400400</c:v>
                </c:pt>
                <c:pt idx="42201">
                  <c:v>1414404000</c:v>
                </c:pt>
                <c:pt idx="42202">
                  <c:v>1414407600</c:v>
                </c:pt>
                <c:pt idx="42203">
                  <c:v>1414411200</c:v>
                </c:pt>
                <c:pt idx="42204">
                  <c:v>1414414800</c:v>
                </c:pt>
                <c:pt idx="42205">
                  <c:v>1414418400</c:v>
                </c:pt>
                <c:pt idx="42206">
                  <c:v>1414422000</c:v>
                </c:pt>
                <c:pt idx="42207">
                  <c:v>1414425600</c:v>
                </c:pt>
                <c:pt idx="42208">
                  <c:v>1414429200</c:v>
                </c:pt>
                <c:pt idx="42209">
                  <c:v>1414432800</c:v>
                </c:pt>
                <c:pt idx="42210">
                  <c:v>1414436400</c:v>
                </c:pt>
                <c:pt idx="42211">
                  <c:v>1414440000</c:v>
                </c:pt>
                <c:pt idx="42212">
                  <c:v>1414443600</c:v>
                </c:pt>
                <c:pt idx="42213">
                  <c:v>1414447200</c:v>
                </c:pt>
                <c:pt idx="42214">
                  <c:v>1414450800</c:v>
                </c:pt>
                <c:pt idx="42215">
                  <c:v>1414454400</c:v>
                </c:pt>
                <c:pt idx="42216">
                  <c:v>1414458000</c:v>
                </c:pt>
                <c:pt idx="42217">
                  <c:v>1414461600</c:v>
                </c:pt>
                <c:pt idx="42218">
                  <c:v>1414465200</c:v>
                </c:pt>
                <c:pt idx="42219">
                  <c:v>1414468800</c:v>
                </c:pt>
                <c:pt idx="42220">
                  <c:v>1414472400</c:v>
                </c:pt>
                <c:pt idx="42221">
                  <c:v>1414476000</c:v>
                </c:pt>
                <c:pt idx="42222">
                  <c:v>1414479600</c:v>
                </c:pt>
                <c:pt idx="42223">
                  <c:v>1414483200</c:v>
                </c:pt>
                <c:pt idx="42224">
                  <c:v>1414486800</c:v>
                </c:pt>
                <c:pt idx="42225">
                  <c:v>1414490400</c:v>
                </c:pt>
                <c:pt idx="42226">
                  <c:v>1414494000</c:v>
                </c:pt>
                <c:pt idx="42227">
                  <c:v>1414497600</c:v>
                </c:pt>
                <c:pt idx="42228">
                  <c:v>1414501200</c:v>
                </c:pt>
                <c:pt idx="42229">
                  <c:v>1414504800</c:v>
                </c:pt>
                <c:pt idx="42230">
                  <c:v>1414508400</c:v>
                </c:pt>
                <c:pt idx="42231">
                  <c:v>1414512000</c:v>
                </c:pt>
                <c:pt idx="42232">
                  <c:v>1414515600</c:v>
                </c:pt>
                <c:pt idx="42233">
                  <c:v>1414519200</c:v>
                </c:pt>
                <c:pt idx="42234">
                  <c:v>1414522800</c:v>
                </c:pt>
                <c:pt idx="42235">
                  <c:v>1414526400</c:v>
                </c:pt>
                <c:pt idx="42236">
                  <c:v>1414530000</c:v>
                </c:pt>
                <c:pt idx="42237">
                  <c:v>1414533600</c:v>
                </c:pt>
                <c:pt idx="42238">
                  <c:v>1414537200</c:v>
                </c:pt>
                <c:pt idx="42239">
                  <c:v>1414540800</c:v>
                </c:pt>
                <c:pt idx="42240">
                  <c:v>1414544400</c:v>
                </c:pt>
                <c:pt idx="42241">
                  <c:v>1414548000</c:v>
                </c:pt>
                <c:pt idx="42242">
                  <c:v>1414551600</c:v>
                </c:pt>
                <c:pt idx="42243">
                  <c:v>1414555200</c:v>
                </c:pt>
                <c:pt idx="42244">
                  <c:v>1414558800</c:v>
                </c:pt>
                <c:pt idx="42245">
                  <c:v>1414562400</c:v>
                </c:pt>
                <c:pt idx="42246">
                  <c:v>1414566000</c:v>
                </c:pt>
                <c:pt idx="42247">
                  <c:v>1414569600</c:v>
                </c:pt>
                <c:pt idx="42248">
                  <c:v>1414573200</c:v>
                </c:pt>
                <c:pt idx="42249">
                  <c:v>1414576800</c:v>
                </c:pt>
                <c:pt idx="42250">
                  <c:v>1414580400</c:v>
                </c:pt>
                <c:pt idx="42251">
                  <c:v>1414584000</c:v>
                </c:pt>
                <c:pt idx="42252">
                  <c:v>1414587600</c:v>
                </c:pt>
                <c:pt idx="42253">
                  <c:v>1414591200</c:v>
                </c:pt>
                <c:pt idx="42254">
                  <c:v>1414594800</c:v>
                </c:pt>
                <c:pt idx="42255">
                  <c:v>1414598400</c:v>
                </c:pt>
                <c:pt idx="42256">
                  <c:v>1414602000</c:v>
                </c:pt>
                <c:pt idx="42257">
                  <c:v>1414605600</c:v>
                </c:pt>
                <c:pt idx="42258">
                  <c:v>1414609200</c:v>
                </c:pt>
                <c:pt idx="42259">
                  <c:v>1414612800</c:v>
                </c:pt>
                <c:pt idx="42260">
                  <c:v>1414616400</c:v>
                </c:pt>
                <c:pt idx="42261">
                  <c:v>1414620000</c:v>
                </c:pt>
                <c:pt idx="42262">
                  <c:v>1414623600</c:v>
                </c:pt>
                <c:pt idx="42263">
                  <c:v>1414627200</c:v>
                </c:pt>
                <c:pt idx="42264">
                  <c:v>1414630800</c:v>
                </c:pt>
                <c:pt idx="42265">
                  <c:v>1414634400</c:v>
                </c:pt>
                <c:pt idx="42266">
                  <c:v>1414638000</c:v>
                </c:pt>
                <c:pt idx="42267">
                  <c:v>1414641600</c:v>
                </c:pt>
                <c:pt idx="42268">
                  <c:v>1414645200</c:v>
                </c:pt>
                <c:pt idx="42269">
                  <c:v>1414648800</c:v>
                </c:pt>
                <c:pt idx="42270">
                  <c:v>1414652400</c:v>
                </c:pt>
                <c:pt idx="42271">
                  <c:v>1414656000</c:v>
                </c:pt>
                <c:pt idx="42272">
                  <c:v>1414659600</c:v>
                </c:pt>
                <c:pt idx="42273">
                  <c:v>1414663200</c:v>
                </c:pt>
                <c:pt idx="42274">
                  <c:v>1414666800</c:v>
                </c:pt>
                <c:pt idx="42275">
                  <c:v>1414670400</c:v>
                </c:pt>
                <c:pt idx="42276">
                  <c:v>1414674000</c:v>
                </c:pt>
                <c:pt idx="42277">
                  <c:v>1414677600</c:v>
                </c:pt>
                <c:pt idx="42278">
                  <c:v>1414681200</c:v>
                </c:pt>
                <c:pt idx="42279">
                  <c:v>1414684800</c:v>
                </c:pt>
                <c:pt idx="42280">
                  <c:v>1414688400</c:v>
                </c:pt>
                <c:pt idx="42281">
                  <c:v>1414692000</c:v>
                </c:pt>
                <c:pt idx="42282">
                  <c:v>1414695600</c:v>
                </c:pt>
                <c:pt idx="42283">
                  <c:v>1414699200</c:v>
                </c:pt>
                <c:pt idx="42284">
                  <c:v>1414702800</c:v>
                </c:pt>
                <c:pt idx="42285">
                  <c:v>1414706400</c:v>
                </c:pt>
                <c:pt idx="42286">
                  <c:v>1414710000</c:v>
                </c:pt>
                <c:pt idx="42287">
                  <c:v>1414713600</c:v>
                </c:pt>
                <c:pt idx="42288">
                  <c:v>1414717200</c:v>
                </c:pt>
                <c:pt idx="42289">
                  <c:v>1414720800</c:v>
                </c:pt>
                <c:pt idx="42290">
                  <c:v>1414724400</c:v>
                </c:pt>
                <c:pt idx="42291">
                  <c:v>1414728000</c:v>
                </c:pt>
                <c:pt idx="42292">
                  <c:v>1414731600</c:v>
                </c:pt>
                <c:pt idx="42293">
                  <c:v>1414735200</c:v>
                </c:pt>
                <c:pt idx="42294">
                  <c:v>1414738800</c:v>
                </c:pt>
                <c:pt idx="42295">
                  <c:v>1414742400</c:v>
                </c:pt>
                <c:pt idx="42296">
                  <c:v>1414746000</c:v>
                </c:pt>
                <c:pt idx="42297">
                  <c:v>1414749600</c:v>
                </c:pt>
                <c:pt idx="42298">
                  <c:v>1414753200</c:v>
                </c:pt>
                <c:pt idx="42299">
                  <c:v>1414756800</c:v>
                </c:pt>
                <c:pt idx="42300">
                  <c:v>1414760400</c:v>
                </c:pt>
                <c:pt idx="42301">
                  <c:v>1414764000</c:v>
                </c:pt>
                <c:pt idx="42302">
                  <c:v>1414767600</c:v>
                </c:pt>
                <c:pt idx="42303">
                  <c:v>1414771200</c:v>
                </c:pt>
                <c:pt idx="42304">
                  <c:v>1414774800</c:v>
                </c:pt>
                <c:pt idx="42305">
                  <c:v>1414778400</c:v>
                </c:pt>
                <c:pt idx="42306">
                  <c:v>1414782000</c:v>
                </c:pt>
                <c:pt idx="42307">
                  <c:v>1414785600</c:v>
                </c:pt>
                <c:pt idx="42308">
                  <c:v>1414789200</c:v>
                </c:pt>
                <c:pt idx="42309">
                  <c:v>1414792800</c:v>
                </c:pt>
                <c:pt idx="42310">
                  <c:v>1414796400</c:v>
                </c:pt>
                <c:pt idx="42311">
                  <c:v>1414800000</c:v>
                </c:pt>
                <c:pt idx="42312">
                  <c:v>1414803600</c:v>
                </c:pt>
                <c:pt idx="42313">
                  <c:v>1414807200</c:v>
                </c:pt>
                <c:pt idx="42314">
                  <c:v>1414810800</c:v>
                </c:pt>
                <c:pt idx="42315">
                  <c:v>1414814400</c:v>
                </c:pt>
                <c:pt idx="42316">
                  <c:v>1414818000</c:v>
                </c:pt>
                <c:pt idx="42317">
                  <c:v>1414821600</c:v>
                </c:pt>
                <c:pt idx="42318">
                  <c:v>1414825200</c:v>
                </c:pt>
                <c:pt idx="42319">
                  <c:v>1414828800</c:v>
                </c:pt>
                <c:pt idx="42320">
                  <c:v>1414832400</c:v>
                </c:pt>
                <c:pt idx="42321">
                  <c:v>1414836000</c:v>
                </c:pt>
                <c:pt idx="42322">
                  <c:v>1414839600</c:v>
                </c:pt>
                <c:pt idx="42323">
                  <c:v>1414843200</c:v>
                </c:pt>
                <c:pt idx="42324">
                  <c:v>1414846800</c:v>
                </c:pt>
                <c:pt idx="42325">
                  <c:v>1414850400</c:v>
                </c:pt>
                <c:pt idx="42326">
                  <c:v>1414854000</c:v>
                </c:pt>
                <c:pt idx="42327">
                  <c:v>1414857600</c:v>
                </c:pt>
                <c:pt idx="42328">
                  <c:v>1414861200</c:v>
                </c:pt>
                <c:pt idx="42329">
                  <c:v>1414864800</c:v>
                </c:pt>
                <c:pt idx="42330">
                  <c:v>1414868400</c:v>
                </c:pt>
                <c:pt idx="42331">
                  <c:v>1414872000</c:v>
                </c:pt>
                <c:pt idx="42332">
                  <c:v>1414875600</c:v>
                </c:pt>
                <c:pt idx="42333">
                  <c:v>1414879200</c:v>
                </c:pt>
                <c:pt idx="42334">
                  <c:v>1414882800</c:v>
                </c:pt>
                <c:pt idx="42335">
                  <c:v>1414886400</c:v>
                </c:pt>
                <c:pt idx="42336">
                  <c:v>1414890000</c:v>
                </c:pt>
                <c:pt idx="42337">
                  <c:v>1414893600</c:v>
                </c:pt>
                <c:pt idx="42338">
                  <c:v>1414897200</c:v>
                </c:pt>
                <c:pt idx="42339">
                  <c:v>1414900800</c:v>
                </c:pt>
                <c:pt idx="42340">
                  <c:v>1414904400</c:v>
                </c:pt>
                <c:pt idx="42341">
                  <c:v>1414908000</c:v>
                </c:pt>
                <c:pt idx="42342">
                  <c:v>1414911600</c:v>
                </c:pt>
                <c:pt idx="42343">
                  <c:v>1414915200</c:v>
                </c:pt>
                <c:pt idx="42344">
                  <c:v>1414918800</c:v>
                </c:pt>
                <c:pt idx="42345">
                  <c:v>1414922400</c:v>
                </c:pt>
                <c:pt idx="42346">
                  <c:v>1414926000</c:v>
                </c:pt>
                <c:pt idx="42347">
                  <c:v>1414929600</c:v>
                </c:pt>
                <c:pt idx="42348">
                  <c:v>1414933200</c:v>
                </c:pt>
                <c:pt idx="42349">
                  <c:v>1414936800</c:v>
                </c:pt>
                <c:pt idx="42350">
                  <c:v>1414940400</c:v>
                </c:pt>
                <c:pt idx="42351">
                  <c:v>1414944000</c:v>
                </c:pt>
                <c:pt idx="42352">
                  <c:v>1414947600</c:v>
                </c:pt>
                <c:pt idx="42353">
                  <c:v>1414951200</c:v>
                </c:pt>
                <c:pt idx="42354">
                  <c:v>1414954800</c:v>
                </c:pt>
                <c:pt idx="42355">
                  <c:v>1414958400</c:v>
                </c:pt>
                <c:pt idx="42356">
                  <c:v>1414962000</c:v>
                </c:pt>
                <c:pt idx="42357">
                  <c:v>1414965600</c:v>
                </c:pt>
                <c:pt idx="42358">
                  <c:v>1414969200</c:v>
                </c:pt>
                <c:pt idx="42359">
                  <c:v>1414972800</c:v>
                </c:pt>
                <c:pt idx="42360">
                  <c:v>1414976400</c:v>
                </c:pt>
                <c:pt idx="42361">
                  <c:v>1414980000</c:v>
                </c:pt>
                <c:pt idx="42362">
                  <c:v>1414983600</c:v>
                </c:pt>
                <c:pt idx="42363">
                  <c:v>1414987200</c:v>
                </c:pt>
                <c:pt idx="42364">
                  <c:v>1414990800</c:v>
                </c:pt>
                <c:pt idx="42365">
                  <c:v>1414994400</c:v>
                </c:pt>
                <c:pt idx="42366">
                  <c:v>1414998000</c:v>
                </c:pt>
                <c:pt idx="42367">
                  <c:v>1415001600</c:v>
                </c:pt>
                <c:pt idx="42368">
                  <c:v>1415005200</c:v>
                </c:pt>
                <c:pt idx="42369">
                  <c:v>1415008800</c:v>
                </c:pt>
                <c:pt idx="42370">
                  <c:v>1415012400</c:v>
                </c:pt>
                <c:pt idx="42371">
                  <c:v>1415016000</c:v>
                </c:pt>
                <c:pt idx="42372">
                  <c:v>1415019600</c:v>
                </c:pt>
                <c:pt idx="42373">
                  <c:v>1415023200</c:v>
                </c:pt>
                <c:pt idx="42374">
                  <c:v>1415026800</c:v>
                </c:pt>
                <c:pt idx="42375">
                  <c:v>1415030400</c:v>
                </c:pt>
                <c:pt idx="42376">
                  <c:v>1415034000</c:v>
                </c:pt>
                <c:pt idx="42377">
                  <c:v>1415037600</c:v>
                </c:pt>
                <c:pt idx="42378">
                  <c:v>1415041200</c:v>
                </c:pt>
                <c:pt idx="42379">
                  <c:v>1415044800</c:v>
                </c:pt>
                <c:pt idx="42380">
                  <c:v>1415048400</c:v>
                </c:pt>
                <c:pt idx="42381">
                  <c:v>1415052000</c:v>
                </c:pt>
                <c:pt idx="42382">
                  <c:v>1415055600</c:v>
                </c:pt>
                <c:pt idx="42383">
                  <c:v>1415059200</c:v>
                </c:pt>
                <c:pt idx="42384">
                  <c:v>1415062800</c:v>
                </c:pt>
                <c:pt idx="42385">
                  <c:v>1415066400</c:v>
                </c:pt>
                <c:pt idx="42386">
                  <c:v>1415070000</c:v>
                </c:pt>
                <c:pt idx="42387">
                  <c:v>1415073600</c:v>
                </c:pt>
                <c:pt idx="42388">
                  <c:v>1415077200</c:v>
                </c:pt>
                <c:pt idx="42389">
                  <c:v>1415080800</c:v>
                </c:pt>
                <c:pt idx="42390">
                  <c:v>1415084400</c:v>
                </c:pt>
                <c:pt idx="42391">
                  <c:v>1415088000</c:v>
                </c:pt>
                <c:pt idx="42392">
                  <c:v>1415091600</c:v>
                </c:pt>
                <c:pt idx="42393">
                  <c:v>1415095200</c:v>
                </c:pt>
                <c:pt idx="42394">
                  <c:v>1415098800</c:v>
                </c:pt>
                <c:pt idx="42395">
                  <c:v>1415102400</c:v>
                </c:pt>
                <c:pt idx="42396">
                  <c:v>1415106000</c:v>
                </c:pt>
                <c:pt idx="42397">
                  <c:v>1415109600</c:v>
                </c:pt>
                <c:pt idx="42398">
                  <c:v>1415113200</c:v>
                </c:pt>
                <c:pt idx="42399">
                  <c:v>1415116800</c:v>
                </c:pt>
                <c:pt idx="42400">
                  <c:v>1415120400</c:v>
                </c:pt>
                <c:pt idx="42401">
                  <c:v>1415124000</c:v>
                </c:pt>
                <c:pt idx="42402">
                  <c:v>1415127600</c:v>
                </c:pt>
                <c:pt idx="42403">
                  <c:v>1415131200</c:v>
                </c:pt>
                <c:pt idx="42404">
                  <c:v>1415134800</c:v>
                </c:pt>
                <c:pt idx="42405">
                  <c:v>1415138400</c:v>
                </c:pt>
                <c:pt idx="42406">
                  <c:v>1415142000</c:v>
                </c:pt>
                <c:pt idx="42407">
                  <c:v>1415145600</c:v>
                </c:pt>
                <c:pt idx="42408">
                  <c:v>1415149200</c:v>
                </c:pt>
                <c:pt idx="42409">
                  <c:v>1415152800</c:v>
                </c:pt>
                <c:pt idx="42410">
                  <c:v>1415156400</c:v>
                </c:pt>
                <c:pt idx="42411">
                  <c:v>1415160000</c:v>
                </c:pt>
                <c:pt idx="42412">
                  <c:v>1415163600</c:v>
                </c:pt>
                <c:pt idx="42413">
                  <c:v>1415167200</c:v>
                </c:pt>
                <c:pt idx="42414">
                  <c:v>1415170800</c:v>
                </c:pt>
                <c:pt idx="42415">
                  <c:v>1415174400</c:v>
                </c:pt>
                <c:pt idx="42416">
                  <c:v>1415178000</c:v>
                </c:pt>
                <c:pt idx="42417">
                  <c:v>1415181600</c:v>
                </c:pt>
                <c:pt idx="42418">
                  <c:v>1415185200</c:v>
                </c:pt>
                <c:pt idx="42419">
                  <c:v>1415188800</c:v>
                </c:pt>
                <c:pt idx="42420">
                  <c:v>1415192400</c:v>
                </c:pt>
                <c:pt idx="42421">
                  <c:v>1415196000</c:v>
                </c:pt>
                <c:pt idx="42422">
                  <c:v>1415199600</c:v>
                </c:pt>
                <c:pt idx="42423">
                  <c:v>1415203200</c:v>
                </c:pt>
                <c:pt idx="42424">
                  <c:v>1415206800</c:v>
                </c:pt>
                <c:pt idx="42425">
                  <c:v>1415210400</c:v>
                </c:pt>
                <c:pt idx="42426">
                  <c:v>1415214000</c:v>
                </c:pt>
                <c:pt idx="42427">
                  <c:v>1415217600</c:v>
                </c:pt>
                <c:pt idx="42428">
                  <c:v>1415221200</c:v>
                </c:pt>
                <c:pt idx="42429">
                  <c:v>1415224800</c:v>
                </c:pt>
                <c:pt idx="42430">
                  <c:v>1415228400</c:v>
                </c:pt>
                <c:pt idx="42431">
                  <c:v>1415232000</c:v>
                </c:pt>
                <c:pt idx="42432">
                  <c:v>1415235600</c:v>
                </c:pt>
                <c:pt idx="42433">
                  <c:v>1415239200</c:v>
                </c:pt>
                <c:pt idx="42434">
                  <c:v>1415242800</c:v>
                </c:pt>
                <c:pt idx="42435">
                  <c:v>1415246400</c:v>
                </c:pt>
                <c:pt idx="42436">
                  <c:v>1415250000</c:v>
                </c:pt>
                <c:pt idx="42437">
                  <c:v>1415253600</c:v>
                </c:pt>
                <c:pt idx="42438">
                  <c:v>1415257200</c:v>
                </c:pt>
                <c:pt idx="42439">
                  <c:v>1415260800</c:v>
                </c:pt>
                <c:pt idx="42440">
                  <c:v>1415264400</c:v>
                </c:pt>
                <c:pt idx="42441">
                  <c:v>1415268000</c:v>
                </c:pt>
                <c:pt idx="42442">
                  <c:v>1415271600</c:v>
                </c:pt>
                <c:pt idx="42443">
                  <c:v>1415275200</c:v>
                </c:pt>
                <c:pt idx="42444">
                  <c:v>1415278800</c:v>
                </c:pt>
                <c:pt idx="42445">
                  <c:v>1415282400</c:v>
                </c:pt>
                <c:pt idx="42446">
                  <c:v>1415286000</c:v>
                </c:pt>
                <c:pt idx="42447">
                  <c:v>1415289600</c:v>
                </c:pt>
                <c:pt idx="42448">
                  <c:v>1415293200</c:v>
                </c:pt>
                <c:pt idx="42449">
                  <c:v>1415296800</c:v>
                </c:pt>
                <c:pt idx="42450">
                  <c:v>1415300400</c:v>
                </c:pt>
                <c:pt idx="42451">
                  <c:v>1415304000</c:v>
                </c:pt>
                <c:pt idx="42452">
                  <c:v>1415307600</c:v>
                </c:pt>
                <c:pt idx="42453">
                  <c:v>1415311200</c:v>
                </c:pt>
                <c:pt idx="42454">
                  <c:v>1415314800</c:v>
                </c:pt>
                <c:pt idx="42455">
                  <c:v>1415318400</c:v>
                </c:pt>
                <c:pt idx="42456">
                  <c:v>1415322000</c:v>
                </c:pt>
                <c:pt idx="42457">
                  <c:v>1415325600</c:v>
                </c:pt>
                <c:pt idx="42458">
                  <c:v>1415329200</c:v>
                </c:pt>
                <c:pt idx="42459">
                  <c:v>1415332800</c:v>
                </c:pt>
                <c:pt idx="42460">
                  <c:v>1415336400</c:v>
                </c:pt>
                <c:pt idx="42461">
                  <c:v>1415340000</c:v>
                </c:pt>
                <c:pt idx="42462">
                  <c:v>1415343600</c:v>
                </c:pt>
                <c:pt idx="42463">
                  <c:v>1415347200</c:v>
                </c:pt>
                <c:pt idx="42464">
                  <c:v>1415350800</c:v>
                </c:pt>
                <c:pt idx="42465">
                  <c:v>1415354400</c:v>
                </c:pt>
                <c:pt idx="42466">
                  <c:v>1415358000</c:v>
                </c:pt>
                <c:pt idx="42467">
                  <c:v>1415361600</c:v>
                </c:pt>
                <c:pt idx="42468">
                  <c:v>1415365200</c:v>
                </c:pt>
                <c:pt idx="42469">
                  <c:v>1415368800</c:v>
                </c:pt>
                <c:pt idx="42470">
                  <c:v>1415372400</c:v>
                </c:pt>
                <c:pt idx="42471">
                  <c:v>1415376000</c:v>
                </c:pt>
                <c:pt idx="42472">
                  <c:v>1415379600</c:v>
                </c:pt>
                <c:pt idx="42473">
                  <c:v>1415383200</c:v>
                </c:pt>
                <c:pt idx="42474">
                  <c:v>1415386800</c:v>
                </c:pt>
                <c:pt idx="42475">
                  <c:v>1415390400</c:v>
                </c:pt>
                <c:pt idx="42476">
                  <c:v>1415394000</c:v>
                </c:pt>
                <c:pt idx="42477">
                  <c:v>1415397600</c:v>
                </c:pt>
                <c:pt idx="42478">
                  <c:v>1415401200</c:v>
                </c:pt>
                <c:pt idx="42479">
                  <c:v>1415404800</c:v>
                </c:pt>
                <c:pt idx="42480">
                  <c:v>1415408400</c:v>
                </c:pt>
                <c:pt idx="42481">
                  <c:v>1415412000</c:v>
                </c:pt>
                <c:pt idx="42482">
                  <c:v>1415415600</c:v>
                </c:pt>
                <c:pt idx="42483">
                  <c:v>1415419200</c:v>
                </c:pt>
                <c:pt idx="42484">
                  <c:v>1415422800</c:v>
                </c:pt>
                <c:pt idx="42485">
                  <c:v>1415426400</c:v>
                </c:pt>
                <c:pt idx="42486">
                  <c:v>1415430000</c:v>
                </c:pt>
                <c:pt idx="42487">
                  <c:v>1415433600</c:v>
                </c:pt>
                <c:pt idx="42488">
                  <c:v>1415437200</c:v>
                </c:pt>
                <c:pt idx="42489">
                  <c:v>1415440800</c:v>
                </c:pt>
                <c:pt idx="42490">
                  <c:v>1415444400</c:v>
                </c:pt>
                <c:pt idx="42491">
                  <c:v>1415448000</c:v>
                </c:pt>
                <c:pt idx="42492">
                  <c:v>1415451600</c:v>
                </c:pt>
                <c:pt idx="42493">
                  <c:v>1415455200</c:v>
                </c:pt>
                <c:pt idx="42494">
                  <c:v>1415458800</c:v>
                </c:pt>
                <c:pt idx="42495">
                  <c:v>1415462400</c:v>
                </c:pt>
                <c:pt idx="42496">
                  <c:v>1415466000</c:v>
                </c:pt>
                <c:pt idx="42497">
                  <c:v>1415469600</c:v>
                </c:pt>
                <c:pt idx="42498">
                  <c:v>1415473200</c:v>
                </c:pt>
                <c:pt idx="42499">
                  <c:v>1415476800</c:v>
                </c:pt>
                <c:pt idx="42500">
                  <c:v>1415480400</c:v>
                </c:pt>
                <c:pt idx="42501">
                  <c:v>1415484000</c:v>
                </c:pt>
                <c:pt idx="42502">
                  <c:v>1415487600</c:v>
                </c:pt>
                <c:pt idx="42503">
                  <c:v>1415491200</c:v>
                </c:pt>
                <c:pt idx="42504">
                  <c:v>1415494800</c:v>
                </c:pt>
                <c:pt idx="42505">
                  <c:v>1415498400</c:v>
                </c:pt>
                <c:pt idx="42506">
                  <c:v>1415502000</c:v>
                </c:pt>
                <c:pt idx="42507">
                  <c:v>1415505600</c:v>
                </c:pt>
                <c:pt idx="42508">
                  <c:v>1415509200</c:v>
                </c:pt>
                <c:pt idx="42509">
                  <c:v>1415512800</c:v>
                </c:pt>
                <c:pt idx="42510">
                  <c:v>1415516400</c:v>
                </c:pt>
                <c:pt idx="42511">
                  <c:v>1415520000</c:v>
                </c:pt>
                <c:pt idx="42512">
                  <c:v>1415523600</c:v>
                </c:pt>
                <c:pt idx="42513">
                  <c:v>1415527200</c:v>
                </c:pt>
                <c:pt idx="42514">
                  <c:v>1415530800</c:v>
                </c:pt>
                <c:pt idx="42515">
                  <c:v>1415534400</c:v>
                </c:pt>
                <c:pt idx="42516">
                  <c:v>1415538000</c:v>
                </c:pt>
                <c:pt idx="42517">
                  <c:v>1415541600</c:v>
                </c:pt>
                <c:pt idx="42518">
                  <c:v>1415545200</c:v>
                </c:pt>
                <c:pt idx="42519">
                  <c:v>1415548800</c:v>
                </c:pt>
                <c:pt idx="42520">
                  <c:v>1415552400</c:v>
                </c:pt>
                <c:pt idx="42521">
                  <c:v>1415556000</c:v>
                </c:pt>
                <c:pt idx="42522">
                  <c:v>1415559600</c:v>
                </c:pt>
                <c:pt idx="42523">
                  <c:v>1415563200</c:v>
                </c:pt>
                <c:pt idx="42524">
                  <c:v>1415566800</c:v>
                </c:pt>
                <c:pt idx="42525">
                  <c:v>1415570400</c:v>
                </c:pt>
                <c:pt idx="42526">
                  <c:v>1415574000</c:v>
                </c:pt>
                <c:pt idx="42527">
                  <c:v>1415577600</c:v>
                </c:pt>
                <c:pt idx="42528">
                  <c:v>1415581200</c:v>
                </c:pt>
                <c:pt idx="42529">
                  <c:v>1415584800</c:v>
                </c:pt>
                <c:pt idx="42530">
                  <c:v>1415588400</c:v>
                </c:pt>
                <c:pt idx="42531">
                  <c:v>1415592000</c:v>
                </c:pt>
                <c:pt idx="42532">
                  <c:v>1415595600</c:v>
                </c:pt>
                <c:pt idx="42533">
                  <c:v>1415599200</c:v>
                </c:pt>
                <c:pt idx="42534">
                  <c:v>1415602800</c:v>
                </c:pt>
                <c:pt idx="42535">
                  <c:v>1415606400</c:v>
                </c:pt>
                <c:pt idx="42536">
                  <c:v>1415610000</c:v>
                </c:pt>
                <c:pt idx="42537">
                  <c:v>1415613600</c:v>
                </c:pt>
                <c:pt idx="42538">
                  <c:v>1415617200</c:v>
                </c:pt>
                <c:pt idx="42539">
                  <c:v>1415620800</c:v>
                </c:pt>
                <c:pt idx="42540">
                  <c:v>1415624400</c:v>
                </c:pt>
                <c:pt idx="42541">
                  <c:v>1415628000</c:v>
                </c:pt>
                <c:pt idx="42542">
                  <c:v>1415631600</c:v>
                </c:pt>
                <c:pt idx="42543">
                  <c:v>1415635200</c:v>
                </c:pt>
                <c:pt idx="42544">
                  <c:v>1415638800</c:v>
                </c:pt>
                <c:pt idx="42545">
                  <c:v>1415642400</c:v>
                </c:pt>
                <c:pt idx="42546">
                  <c:v>1415646000</c:v>
                </c:pt>
                <c:pt idx="42547">
                  <c:v>1415649600</c:v>
                </c:pt>
                <c:pt idx="42548">
                  <c:v>1415653200</c:v>
                </c:pt>
                <c:pt idx="42549">
                  <c:v>1415656800</c:v>
                </c:pt>
                <c:pt idx="42550">
                  <c:v>1415660400</c:v>
                </c:pt>
                <c:pt idx="42551">
                  <c:v>1415664000</c:v>
                </c:pt>
                <c:pt idx="42552">
                  <c:v>1415667600</c:v>
                </c:pt>
                <c:pt idx="42553">
                  <c:v>1415671200</c:v>
                </c:pt>
                <c:pt idx="42554">
                  <c:v>1415674800</c:v>
                </c:pt>
                <c:pt idx="42555">
                  <c:v>1415678400</c:v>
                </c:pt>
                <c:pt idx="42556">
                  <c:v>1415682000</c:v>
                </c:pt>
                <c:pt idx="42557">
                  <c:v>1415685600</c:v>
                </c:pt>
                <c:pt idx="42558">
                  <c:v>1415689200</c:v>
                </c:pt>
                <c:pt idx="42559">
                  <c:v>1415692800</c:v>
                </c:pt>
                <c:pt idx="42560">
                  <c:v>1415696400</c:v>
                </c:pt>
                <c:pt idx="42561">
                  <c:v>1415700000</c:v>
                </c:pt>
                <c:pt idx="42562">
                  <c:v>1415703600</c:v>
                </c:pt>
                <c:pt idx="42563">
                  <c:v>1415707200</c:v>
                </c:pt>
                <c:pt idx="42564">
                  <c:v>1415710800</c:v>
                </c:pt>
                <c:pt idx="42565">
                  <c:v>1415714400</c:v>
                </c:pt>
                <c:pt idx="42566">
                  <c:v>1415718000</c:v>
                </c:pt>
                <c:pt idx="42567">
                  <c:v>1415721600</c:v>
                </c:pt>
                <c:pt idx="42568">
                  <c:v>1415725200</c:v>
                </c:pt>
                <c:pt idx="42569">
                  <c:v>1415728800</c:v>
                </c:pt>
                <c:pt idx="42570">
                  <c:v>1415732400</c:v>
                </c:pt>
                <c:pt idx="42571">
                  <c:v>1415736000</c:v>
                </c:pt>
                <c:pt idx="42572">
                  <c:v>1415739600</c:v>
                </c:pt>
                <c:pt idx="42573">
                  <c:v>1415743200</c:v>
                </c:pt>
                <c:pt idx="42574">
                  <c:v>1415746800</c:v>
                </c:pt>
                <c:pt idx="42575">
                  <c:v>1415750400</c:v>
                </c:pt>
                <c:pt idx="42576">
                  <c:v>1415754000</c:v>
                </c:pt>
                <c:pt idx="42577">
                  <c:v>1415757600</c:v>
                </c:pt>
                <c:pt idx="42578">
                  <c:v>1415761200</c:v>
                </c:pt>
                <c:pt idx="42579">
                  <c:v>1415764800</c:v>
                </c:pt>
                <c:pt idx="42580">
                  <c:v>1415768400</c:v>
                </c:pt>
                <c:pt idx="42581">
                  <c:v>1415772000</c:v>
                </c:pt>
                <c:pt idx="42582">
                  <c:v>1415775600</c:v>
                </c:pt>
                <c:pt idx="42583">
                  <c:v>1415779200</c:v>
                </c:pt>
                <c:pt idx="42584">
                  <c:v>1415782800</c:v>
                </c:pt>
                <c:pt idx="42585">
                  <c:v>1415786400</c:v>
                </c:pt>
                <c:pt idx="42586">
                  <c:v>1415790000</c:v>
                </c:pt>
                <c:pt idx="42587">
                  <c:v>1415793600</c:v>
                </c:pt>
                <c:pt idx="42588">
                  <c:v>1415797200</c:v>
                </c:pt>
                <c:pt idx="42589">
                  <c:v>1415800800</c:v>
                </c:pt>
                <c:pt idx="42590">
                  <c:v>1415804400</c:v>
                </c:pt>
                <c:pt idx="42591">
                  <c:v>1415808000</c:v>
                </c:pt>
                <c:pt idx="42592">
                  <c:v>1415811600</c:v>
                </c:pt>
                <c:pt idx="42593">
                  <c:v>1415815200</c:v>
                </c:pt>
                <c:pt idx="42594">
                  <c:v>1415818800</c:v>
                </c:pt>
                <c:pt idx="42595">
                  <c:v>1415822400</c:v>
                </c:pt>
                <c:pt idx="42596">
                  <c:v>1415826000</c:v>
                </c:pt>
                <c:pt idx="42597">
                  <c:v>1415829600</c:v>
                </c:pt>
                <c:pt idx="42598">
                  <c:v>1415833200</c:v>
                </c:pt>
                <c:pt idx="42599">
                  <c:v>1415836800</c:v>
                </c:pt>
                <c:pt idx="42600">
                  <c:v>1415840400</c:v>
                </c:pt>
                <c:pt idx="42601">
                  <c:v>1415844000</c:v>
                </c:pt>
                <c:pt idx="42602">
                  <c:v>1415847600</c:v>
                </c:pt>
                <c:pt idx="42603">
                  <c:v>1415851200</c:v>
                </c:pt>
                <c:pt idx="42604">
                  <c:v>1415854800</c:v>
                </c:pt>
                <c:pt idx="42605">
                  <c:v>1415858400</c:v>
                </c:pt>
                <c:pt idx="42606">
                  <c:v>1415862000</c:v>
                </c:pt>
                <c:pt idx="42607">
                  <c:v>1415865600</c:v>
                </c:pt>
                <c:pt idx="42608">
                  <c:v>1415869200</c:v>
                </c:pt>
                <c:pt idx="42609">
                  <c:v>1415872800</c:v>
                </c:pt>
                <c:pt idx="42610">
                  <c:v>1415876400</c:v>
                </c:pt>
                <c:pt idx="42611">
                  <c:v>1415880000</c:v>
                </c:pt>
                <c:pt idx="42612">
                  <c:v>1415883600</c:v>
                </c:pt>
                <c:pt idx="42613">
                  <c:v>1415887200</c:v>
                </c:pt>
                <c:pt idx="42614">
                  <c:v>1415890800</c:v>
                </c:pt>
                <c:pt idx="42615">
                  <c:v>1415894400</c:v>
                </c:pt>
                <c:pt idx="42616">
                  <c:v>1415898000</c:v>
                </c:pt>
                <c:pt idx="42617">
                  <c:v>1415901600</c:v>
                </c:pt>
                <c:pt idx="42618">
                  <c:v>1415905200</c:v>
                </c:pt>
                <c:pt idx="42619">
                  <c:v>1415908800</c:v>
                </c:pt>
                <c:pt idx="42620">
                  <c:v>1415912400</c:v>
                </c:pt>
                <c:pt idx="42621">
                  <c:v>1415916000</c:v>
                </c:pt>
                <c:pt idx="42622">
                  <c:v>1415919600</c:v>
                </c:pt>
                <c:pt idx="42623">
                  <c:v>1415923200</c:v>
                </c:pt>
                <c:pt idx="42624">
                  <c:v>1415926800</c:v>
                </c:pt>
                <c:pt idx="42625">
                  <c:v>1415930400</c:v>
                </c:pt>
                <c:pt idx="42626">
                  <c:v>1415934000</c:v>
                </c:pt>
                <c:pt idx="42627">
                  <c:v>1415937600</c:v>
                </c:pt>
                <c:pt idx="42628">
                  <c:v>1415941200</c:v>
                </c:pt>
                <c:pt idx="42629">
                  <c:v>1415944800</c:v>
                </c:pt>
                <c:pt idx="42630">
                  <c:v>1415948400</c:v>
                </c:pt>
                <c:pt idx="42631">
                  <c:v>1415952000</c:v>
                </c:pt>
                <c:pt idx="42632">
                  <c:v>1415955600</c:v>
                </c:pt>
                <c:pt idx="42633">
                  <c:v>1415959200</c:v>
                </c:pt>
                <c:pt idx="42634">
                  <c:v>1415962800</c:v>
                </c:pt>
                <c:pt idx="42635">
                  <c:v>1415966400</c:v>
                </c:pt>
                <c:pt idx="42636">
                  <c:v>1415970000</c:v>
                </c:pt>
                <c:pt idx="42637">
                  <c:v>1415973600</c:v>
                </c:pt>
                <c:pt idx="42638">
                  <c:v>1415977200</c:v>
                </c:pt>
                <c:pt idx="42639">
                  <c:v>1415980800</c:v>
                </c:pt>
                <c:pt idx="42640">
                  <c:v>1415984400</c:v>
                </c:pt>
                <c:pt idx="42641">
                  <c:v>1415988000</c:v>
                </c:pt>
                <c:pt idx="42642">
                  <c:v>1415991600</c:v>
                </c:pt>
                <c:pt idx="42643">
                  <c:v>1415995200</c:v>
                </c:pt>
                <c:pt idx="42644">
                  <c:v>1415998800</c:v>
                </c:pt>
                <c:pt idx="42645">
                  <c:v>1416002400</c:v>
                </c:pt>
                <c:pt idx="42646">
                  <c:v>1416006000</c:v>
                </c:pt>
                <c:pt idx="42647">
                  <c:v>1416009600</c:v>
                </c:pt>
                <c:pt idx="42648">
                  <c:v>1416013200</c:v>
                </c:pt>
                <c:pt idx="42649">
                  <c:v>1416016800</c:v>
                </c:pt>
                <c:pt idx="42650">
                  <c:v>1416020400</c:v>
                </c:pt>
                <c:pt idx="42651">
                  <c:v>1416024000</c:v>
                </c:pt>
                <c:pt idx="42652">
                  <c:v>1416027600</c:v>
                </c:pt>
                <c:pt idx="42653">
                  <c:v>1416031200</c:v>
                </c:pt>
                <c:pt idx="42654">
                  <c:v>1416034800</c:v>
                </c:pt>
                <c:pt idx="42655">
                  <c:v>1416038400</c:v>
                </c:pt>
                <c:pt idx="42656">
                  <c:v>1416042000</c:v>
                </c:pt>
                <c:pt idx="42657">
                  <c:v>1416045600</c:v>
                </c:pt>
                <c:pt idx="42658">
                  <c:v>1416049200</c:v>
                </c:pt>
                <c:pt idx="42659">
                  <c:v>1416052800</c:v>
                </c:pt>
                <c:pt idx="42660">
                  <c:v>1416056400</c:v>
                </c:pt>
                <c:pt idx="42661">
                  <c:v>1416060000</c:v>
                </c:pt>
                <c:pt idx="42662">
                  <c:v>1416063600</c:v>
                </c:pt>
                <c:pt idx="42663">
                  <c:v>1416067200</c:v>
                </c:pt>
                <c:pt idx="42664">
                  <c:v>1416070800</c:v>
                </c:pt>
                <c:pt idx="42665">
                  <c:v>1416074400</c:v>
                </c:pt>
                <c:pt idx="42666">
                  <c:v>1416078000</c:v>
                </c:pt>
                <c:pt idx="42667">
                  <c:v>1416081600</c:v>
                </c:pt>
                <c:pt idx="42668">
                  <c:v>1416085200</c:v>
                </c:pt>
                <c:pt idx="42669">
                  <c:v>1416088800</c:v>
                </c:pt>
                <c:pt idx="42670">
                  <c:v>1416092400</c:v>
                </c:pt>
                <c:pt idx="42671">
                  <c:v>1416096000</c:v>
                </c:pt>
                <c:pt idx="42672">
                  <c:v>1416099600</c:v>
                </c:pt>
                <c:pt idx="42673">
                  <c:v>1416103200</c:v>
                </c:pt>
                <c:pt idx="42674">
                  <c:v>1416106800</c:v>
                </c:pt>
                <c:pt idx="42675">
                  <c:v>1416110400</c:v>
                </c:pt>
                <c:pt idx="42676">
                  <c:v>1416114000</c:v>
                </c:pt>
                <c:pt idx="42677">
                  <c:v>1416117600</c:v>
                </c:pt>
                <c:pt idx="42678">
                  <c:v>1416121200</c:v>
                </c:pt>
                <c:pt idx="42679">
                  <c:v>1416124800</c:v>
                </c:pt>
                <c:pt idx="42680">
                  <c:v>1416128400</c:v>
                </c:pt>
                <c:pt idx="42681">
                  <c:v>1416132000</c:v>
                </c:pt>
                <c:pt idx="42682">
                  <c:v>1416135600</c:v>
                </c:pt>
                <c:pt idx="42683">
                  <c:v>1416139200</c:v>
                </c:pt>
                <c:pt idx="42684">
                  <c:v>1416142800</c:v>
                </c:pt>
                <c:pt idx="42685">
                  <c:v>1416146400</c:v>
                </c:pt>
                <c:pt idx="42686">
                  <c:v>1416150000</c:v>
                </c:pt>
                <c:pt idx="42687">
                  <c:v>1416153600</c:v>
                </c:pt>
                <c:pt idx="42688">
                  <c:v>1416157200</c:v>
                </c:pt>
                <c:pt idx="42689">
                  <c:v>1416160800</c:v>
                </c:pt>
                <c:pt idx="42690">
                  <c:v>1416164400</c:v>
                </c:pt>
                <c:pt idx="42691">
                  <c:v>1416168000</c:v>
                </c:pt>
                <c:pt idx="42692">
                  <c:v>1416171600</c:v>
                </c:pt>
                <c:pt idx="42693">
                  <c:v>1416175200</c:v>
                </c:pt>
                <c:pt idx="42694">
                  <c:v>1416178800</c:v>
                </c:pt>
                <c:pt idx="42695">
                  <c:v>1416182400</c:v>
                </c:pt>
                <c:pt idx="42696">
                  <c:v>1416186000</c:v>
                </c:pt>
                <c:pt idx="42697">
                  <c:v>1416189600</c:v>
                </c:pt>
                <c:pt idx="42698">
                  <c:v>1416193200</c:v>
                </c:pt>
                <c:pt idx="42699">
                  <c:v>1416196800</c:v>
                </c:pt>
                <c:pt idx="42700">
                  <c:v>1416200400</c:v>
                </c:pt>
                <c:pt idx="42701">
                  <c:v>1416204000</c:v>
                </c:pt>
                <c:pt idx="42702">
                  <c:v>1416207600</c:v>
                </c:pt>
                <c:pt idx="42703">
                  <c:v>1416211200</c:v>
                </c:pt>
                <c:pt idx="42704">
                  <c:v>1416214800</c:v>
                </c:pt>
                <c:pt idx="42705">
                  <c:v>1416218400</c:v>
                </c:pt>
                <c:pt idx="42706">
                  <c:v>1416222000</c:v>
                </c:pt>
                <c:pt idx="42707">
                  <c:v>1416225600</c:v>
                </c:pt>
                <c:pt idx="42708">
                  <c:v>1416229200</c:v>
                </c:pt>
                <c:pt idx="42709">
                  <c:v>1416232800</c:v>
                </c:pt>
                <c:pt idx="42710">
                  <c:v>1416236400</c:v>
                </c:pt>
                <c:pt idx="42711">
                  <c:v>1416240000</c:v>
                </c:pt>
                <c:pt idx="42712">
                  <c:v>1416243600</c:v>
                </c:pt>
                <c:pt idx="42713">
                  <c:v>1416247200</c:v>
                </c:pt>
                <c:pt idx="42714">
                  <c:v>1416250800</c:v>
                </c:pt>
                <c:pt idx="42715">
                  <c:v>1416254400</c:v>
                </c:pt>
                <c:pt idx="42716">
                  <c:v>1416258000</c:v>
                </c:pt>
                <c:pt idx="42717">
                  <c:v>1416261600</c:v>
                </c:pt>
                <c:pt idx="42718">
                  <c:v>1416265200</c:v>
                </c:pt>
                <c:pt idx="42719">
                  <c:v>1416268800</c:v>
                </c:pt>
                <c:pt idx="42720">
                  <c:v>1416272400</c:v>
                </c:pt>
                <c:pt idx="42721">
                  <c:v>1416276000</c:v>
                </c:pt>
                <c:pt idx="42722">
                  <c:v>1416279600</c:v>
                </c:pt>
                <c:pt idx="42723">
                  <c:v>1416283200</c:v>
                </c:pt>
                <c:pt idx="42724">
                  <c:v>1416286800</c:v>
                </c:pt>
                <c:pt idx="42725">
                  <c:v>1416290400</c:v>
                </c:pt>
                <c:pt idx="42726">
                  <c:v>1416294000</c:v>
                </c:pt>
                <c:pt idx="42727">
                  <c:v>1416297600</c:v>
                </c:pt>
                <c:pt idx="42728">
                  <c:v>1416301200</c:v>
                </c:pt>
                <c:pt idx="42729">
                  <c:v>1416304800</c:v>
                </c:pt>
                <c:pt idx="42730">
                  <c:v>1416308400</c:v>
                </c:pt>
                <c:pt idx="42731">
                  <c:v>1416312000</c:v>
                </c:pt>
                <c:pt idx="42732">
                  <c:v>1416315600</c:v>
                </c:pt>
                <c:pt idx="42733">
                  <c:v>1416319200</c:v>
                </c:pt>
                <c:pt idx="42734">
                  <c:v>1416322800</c:v>
                </c:pt>
                <c:pt idx="42735">
                  <c:v>1416326400</c:v>
                </c:pt>
                <c:pt idx="42736">
                  <c:v>1416330000</c:v>
                </c:pt>
                <c:pt idx="42737">
                  <c:v>1416333600</c:v>
                </c:pt>
                <c:pt idx="42738">
                  <c:v>1416337200</c:v>
                </c:pt>
                <c:pt idx="42739">
                  <c:v>1416340800</c:v>
                </c:pt>
                <c:pt idx="42740">
                  <c:v>1416344400</c:v>
                </c:pt>
                <c:pt idx="42741">
                  <c:v>1416348000</c:v>
                </c:pt>
                <c:pt idx="42742">
                  <c:v>1416351600</c:v>
                </c:pt>
                <c:pt idx="42743">
                  <c:v>1416355200</c:v>
                </c:pt>
                <c:pt idx="42744">
                  <c:v>1416358800</c:v>
                </c:pt>
                <c:pt idx="42745">
                  <c:v>1416362400</c:v>
                </c:pt>
                <c:pt idx="42746">
                  <c:v>1416366000</c:v>
                </c:pt>
                <c:pt idx="42747">
                  <c:v>1416369600</c:v>
                </c:pt>
                <c:pt idx="42748">
                  <c:v>1416373200</c:v>
                </c:pt>
                <c:pt idx="42749">
                  <c:v>1416376800</c:v>
                </c:pt>
                <c:pt idx="42750">
                  <c:v>1416380400</c:v>
                </c:pt>
                <c:pt idx="42751">
                  <c:v>1416384000</c:v>
                </c:pt>
                <c:pt idx="42752">
                  <c:v>1416387600</c:v>
                </c:pt>
                <c:pt idx="42753">
                  <c:v>1416391200</c:v>
                </c:pt>
                <c:pt idx="42754">
                  <c:v>1416394800</c:v>
                </c:pt>
                <c:pt idx="42755">
                  <c:v>1416398400</c:v>
                </c:pt>
                <c:pt idx="42756">
                  <c:v>1416402000</c:v>
                </c:pt>
                <c:pt idx="42757">
                  <c:v>1416405600</c:v>
                </c:pt>
                <c:pt idx="42758">
                  <c:v>1416409200</c:v>
                </c:pt>
                <c:pt idx="42759">
                  <c:v>1416412800</c:v>
                </c:pt>
                <c:pt idx="42760">
                  <c:v>1416416400</c:v>
                </c:pt>
                <c:pt idx="42761">
                  <c:v>1416420000</c:v>
                </c:pt>
                <c:pt idx="42762">
                  <c:v>1416423600</c:v>
                </c:pt>
                <c:pt idx="42763">
                  <c:v>1416427200</c:v>
                </c:pt>
                <c:pt idx="42764">
                  <c:v>1416430800</c:v>
                </c:pt>
                <c:pt idx="42765">
                  <c:v>1416434400</c:v>
                </c:pt>
                <c:pt idx="42766">
                  <c:v>1416438000</c:v>
                </c:pt>
                <c:pt idx="42767">
                  <c:v>1416441600</c:v>
                </c:pt>
                <c:pt idx="42768">
                  <c:v>1416445200</c:v>
                </c:pt>
                <c:pt idx="42769">
                  <c:v>1416448800</c:v>
                </c:pt>
                <c:pt idx="42770">
                  <c:v>1416452400</c:v>
                </c:pt>
                <c:pt idx="42771">
                  <c:v>1416456000</c:v>
                </c:pt>
                <c:pt idx="42772">
                  <c:v>1416459600</c:v>
                </c:pt>
                <c:pt idx="42773">
                  <c:v>1416463200</c:v>
                </c:pt>
                <c:pt idx="42774">
                  <c:v>1416466800</c:v>
                </c:pt>
                <c:pt idx="42775">
                  <c:v>1416470400</c:v>
                </c:pt>
                <c:pt idx="42776">
                  <c:v>1416474000</c:v>
                </c:pt>
                <c:pt idx="42777">
                  <c:v>1416477600</c:v>
                </c:pt>
                <c:pt idx="42778">
                  <c:v>1416481200</c:v>
                </c:pt>
                <c:pt idx="42779">
                  <c:v>1416484800</c:v>
                </c:pt>
                <c:pt idx="42780">
                  <c:v>1416488400</c:v>
                </c:pt>
                <c:pt idx="42781">
                  <c:v>1416492000</c:v>
                </c:pt>
                <c:pt idx="42782">
                  <c:v>1416495600</c:v>
                </c:pt>
                <c:pt idx="42783">
                  <c:v>1416499200</c:v>
                </c:pt>
                <c:pt idx="42784">
                  <c:v>1416502800</c:v>
                </c:pt>
                <c:pt idx="42785">
                  <c:v>1416506400</c:v>
                </c:pt>
                <c:pt idx="42786">
                  <c:v>1416510000</c:v>
                </c:pt>
                <c:pt idx="42787">
                  <c:v>1416513600</c:v>
                </c:pt>
                <c:pt idx="42788">
                  <c:v>1416517200</c:v>
                </c:pt>
                <c:pt idx="42789">
                  <c:v>1416520800</c:v>
                </c:pt>
                <c:pt idx="42790">
                  <c:v>1416524400</c:v>
                </c:pt>
                <c:pt idx="42791">
                  <c:v>1416528000</c:v>
                </c:pt>
                <c:pt idx="42792">
                  <c:v>1416531600</c:v>
                </c:pt>
                <c:pt idx="42793">
                  <c:v>1416535200</c:v>
                </c:pt>
                <c:pt idx="42794">
                  <c:v>1416538800</c:v>
                </c:pt>
                <c:pt idx="42795">
                  <c:v>1416542400</c:v>
                </c:pt>
                <c:pt idx="42796">
                  <c:v>1416546000</c:v>
                </c:pt>
                <c:pt idx="42797">
                  <c:v>1416549600</c:v>
                </c:pt>
                <c:pt idx="42798">
                  <c:v>1416553200</c:v>
                </c:pt>
                <c:pt idx="42799">
                  <c:v>1416556800</c:v>
                </c:pt>
                <c:pt idx="42800">
                  <c:v>1416560400</c:v>
                </c:pt>
                <c:pt idx="42801">
                  <c:v>1416564000</c:v>
                </c:pt>
                <c:pt idx="42802">
                  <c:v>1416567600</c:v>
                </c:pt>
                <c:pt idx="42803">
                  <c:v>1416571200</c:v>
                </c:pt>
                <c:pt idx="42804">
                  <c:v>1416574800</c:v>
                </c:pt>
                <c:pt idx="42805">
                  <c:v>1416578400</c:v>
                </c:pt>
                <c:pt idx="42806">
                  <c:v>1416582000</c:v>
                </c:pt>
                <c:pt idx="42807">
                  <c:v>1416585600</c:v>
                </c:pt>
                <c:pt idx="42808">
                  <c:v>1416589200</c:v>
                </c:pt>
                <c:pt idx="42809">
                  <c:v>1416592800</c:v>
                </c:pt>
                <c:pt idx="42810">
                  <c:v>1416596400</c:v>
                </c:pt>
                <c:pt idx="42811">
                  <c:v>1416600000</c:v>
                </c:pt>
                <c:pt idx="42812">
                  <c:v>1416603600</c:v>
                </c:pt>
                <c:pt idx="42813">
                  <c:v>1416607200</c:v>
                </c:pt>
                <c:pt idx="42814">
                  <c:v>1416610800</c:v>
                </c:pt>
                <c:pt idx="42815">
                  <c:v>1416614400</c:v>
                </c:pt>
                <c:pt idx="42816">
                  <c:v>1416618000</c:v>
                </c:pt>
                <c:pt idx="42817">
                  <c:v>1416621600</c:v>
                </c:pt>
                <c:pt idx="42818">
                  <c:v>1416625200</c:v>
                </c:pt>
                <c:pt idx="42819">
                  <c:v>1416628800</c:v>
                </c:pt>
                <c:pt idx="42820">
                  <c:v>1416632400</c:v>
                </c:pt>
                <c:pt idx="42821">
                  <c:v>1416636000</c:v>
                </c:pt>
                <c:pt idx="42822">
                  <c:v>1416639600</c:v>
                </c:pt>
                <c:pt idx="42823">
                  <c:v>1416643200</c:v>
                </c:pt>
                <c:pt idx="42824">
                  <c:v>1416646800</c:v>
                </c:pt>
                <c:pt idx="42825">
                  <c:v>1416650400</c:v>
                </c:pt>
                <c:pt idx="42826">
                  <c:v>1416654000</c:v>
                </c:pt>
                <c:pt idx="42827">
                  <c:v>1416657600</c:v>
                </c:pt>
                <c:pt idx="42828">
                  <c:v>1416661200</c:v>
                </c:pt>
                <c:pt idx="42829">
                  <c:v>1416664800</c:v>
                </c:pt>
                <c:pt idx="42830">
                  <c:v>1416668400</c:v>
                </c:pt>
                <c:pt idx="42831">
                  <c:v>1416672000</c:v>
                </c:pt>
                <c:pt idx="42832">
                  <c:v>1416675600</c:v>
                </c:pt>
                <c:pt idx="42833">
                  <c:v>1416679200</c:v>
                </c:pt>
                <c:pt idx="42834">
                  <c:v>1416682800</c:v>
                </c:pt>
                <c:pt idx="42835">
                  <c:v>1416686400</c:v>
                </c:pt>
                <c:pt idx="42836">
                  <c:v>1416690000</c:v>
                </c:pt>
                <c:pt idx="42837">
                  <c:v>1416693600</c:v>
                </c:pt>
                <c:pt idx="42838">
                  <c:v>1416697200</c:v>
                </c:pt>
                <c:pt idx="42839">
                  <c:v>1416700800</c:v>
                </c:pt>
                <c:pt idx="42840">
                  <c:v>1416704400</c:v>
                </c:pt>
                <c:pt idx="42841">
                  <c:v>1416708000</c:v>
                </c:pt>
                <c:pt idx="42842">
                  <c:v>1416711600</c:v>
                </c:pt>
                <c:pt idx="42843">
                  <c:v>1416715200</c:v>
                </c:pt>
                <c:pt idx="42844">
                  <c:v>1416718800</c:v>
                </c:pt>
                <c:pt idx="42845">
                  <c:v>1416722400</c:v>
                </c:pt>
                <c:pt idx="42846">
                  <c:v>1416726000</c:v>
                </c:pt>
                <c:pt idx="42847">
                  <c:v>1416729600</c:v>
                </c:pt>
                <c:pt idx="42848">
                  <c:v>1416733200</c:v>
                </c:pt>
                <c:pt idx="42849">
                  <c:v>1416736800</c:v>
                </c:pt>
                <c:pt idx="42850">
                  <c:v>1416740400</c:v>
                </c:pt>
                <c:pt idx="42851">
                  <c:v>1416744000</c:v>
                </c:pt>
                <c:pt idx="42852">
                  <c:v>1416747600</c:v>
                </c:pt>
                <c:pt idx="42853">
                  <c:v>1416751200</c:v>
                </c:pt>
                <c:pt idx="42854">
                  <c:v>1416754800</c:v>
                </c:pt>
                <c:pt idx="42855">
                  <c:v>1416758400</c:v>
                </c:pt>
                <c:pt idx="42856">
                  <c:v>1416762000</c:v>
                </c:pt>
                <c:pt idx="42857">
                  <c:v>1416765600</c:v>
                </c:pt>
                <c:pt idx="42858">
                  <c:v>1416769200</c:v>
                </c:pt>
                <c:pt idx="42859">
                  <c:v>1416772800</c:v>
                </c:pt>
                <c:pt idx="42860">
                  <c:v>1416776400</c:v>
                </c:pt>
                <c:pt idx="42861">
                  <c:v>1416780000</c:v>
                </c:pt>
                <c:pt idx="42862">
                  <c:v>1416783600</c:v>
                </c:pt>
                <c:pt idx="42863">
                  <c:v>1416787200</c:v>
                </c:pt>
                <c:pt idx="42864">
                  <c:v>1416790800</c:v>
                </c:pt>
                <c:pt idx="42865">
                  <c:v>1416794400</c:v>
                </c:pt>
                <c:pt idx="42866">
                  <c:v>1416798000</c:v>
                </c:pt>
                <c:pt idx="42867">
                  <c:v>1416801600</c:v>
                </c:pt>
                <c:pt idx="42868">
                  <c:v>1416805200</c:v>
                </c:pt>
                <c:pt idx="42869">
                  <c:v>1416808800</c:v>
                </c:pt>
                <c:pt idx="42870">
                  <c:v>1416812400</c:v>
                </c:pt>
                <c:pt idx="42871">
                  <c:v>1416816000</c:v>
                </c:pt>
                <c:pt idx="42872">
                  <c:v>1416819600</c:v>
                </c:pt>
                <c:pt idx="42873">
                  <c:v>1416823200</c:v>
                </c:pt>
                <c:pt idx="42874">
                  <c:v>1416826800</c:v>
                </c:pt>
                <c:pt idx="42875">
                  <c:v>1416830400</c:v>
                </c:pt>
                <c:pt idx="42876">
                  <c:v>1416834000</c:v>
                </c:pt>
                <c:pt idx="42877">
                  <c:v>1416837600</c:v>
                </c:pt>
                <c:pt idx="42878">
                  <c:v>1416841200</c:v>
                </c:pt>
                <c:pt idx="42879">
                  <c:v>1416844800</c:v>
                </c:pt>
                <c:pt idx="42880">
                  <c:v>1416848400</c:v>
                </c:pt>
                <c:pt idx="42881">
                  <c:v>1416852000</c:v>
                </c:pt>
                <c:pt idx="42882">
                  <c:v>1416855600</c:v>
                </c:pt>
                <c:pt idx="42883">
                  <c:v>1416859200</c:v>
                </c:pt>
                <c:pt idx="42884">
                  <c:v>1416862800</c:v>
                </c:pt>
                <c:pt idx="42885">
                  <c:v>1416866400</c:v>
                </c:pt>
                <c:pt idx="42886">
                  <c:v>1416870000</c:v>
                </c:pt>
                <c:pt idx="42887">
                  <c:v>1416873600</c:v>
                </c:pt>
                <c:pt idx="42888">
                  <c:v>1416877200</c:v>
                </c:pt>
                <c:pt idx="42889">
                  <c:v>1416880800</c:v>
                </c:pt>
                <c:pt idx="42890">
                  <c:v>1416884400</c:v>
                </c:pt>
                <c:pt idx="42891">
                  <c:v>1416888000</c:v>
                </c:pt>
                <c:pt idx="42892">
                  <c:v>1416891600</c:v>
                </c:pt>
                <c:pt idx="42893">
                  <c:v>1416895200</c:v>
                </c:pt>
                <c:pt idx="42894">
                  <c:v>1416898800</c:v>
                </c:pt>
                <c:pt idx="42895">
                  <c:v>1416902400</c:v>
                </c:pt>
                <c:pt idx="42896">
                  <c:v>1416906000</c:v>
                </c:pt>
                <c:pt idx="42897">
                  <c:v>1416909600</c:v>
                </c:pt>
                <c:pt idx="42898">
                  <c:v>1416913200</c:v>
                </c:pt>
                <c:pt idx="42899">
                  <c:v>1416916800</c:v>
                </c:pt>
                <c:pt idx="42900">
                  <c:v>1416920400</c:v>
                </c:pt>
                <c:pt idx="42901">
                  <c:v>1416924000</c:v>
                </c:pt>
                <c:pt idx="42902">
                  <c:v>1416927600</c:v>
                </c:pt>
                <c:pt idx="42903">
                  <c:v>1416931200</c:v>
                </c:pt>
                <c:pt idx="42904">
                  <c:v>1416934800</c:v>
                </c:pt>
                <c:pt idx="42905">
                  <c:v>1416938400</c:v>
                </c:pt>
                <c:pt idx="42906">
                  <c:v>1416942000</c:v>
                </c:pt>
                <c:pt idx="42907">
                  <c:v>1416945600</c:v>
                </c:pt>
                <c:pt idx="42908">
                  <c:v>1416949200</c:v>
                </c:pt>
                <c:pt idx="42909">
                  <c:v>1416952800</c:v>
                </c:pt>
                <c:pt idx="42910">
                  <c:v>1416956400</c:v>
                </c:pt>
                <c:pt idx="42911">
                  <c:v>1416960000</c:v>
                </c:pt>
                <c:pt idx="42912">
                  <c:v>1416963600</c:v>
                </c:pt>
                <c:pt idx="42913">
                  <c:v>1416967200</c:v>
                </c:pt>
                <c:pt idx="42914">
                  <c:v>1416970800</c:v>
                </c:pt>
                <c:pt idx="42915">
                  <c:v>1416974400</c:v>
                </c:pt>
                <c:pt idx="42916">
                  <c:v>1416978000</c:v>
                </c:pt>
                <c:pt idx="42917">
                  <c:v>1416981600</c:v>
                </c:pt>
                <c:pt idx="42918">
                  <c:v>1416985200</c:v>
                </c:pt>
                <c:pt idx="42919">
                  <c:v>1416988800</c:v>
                </c:pt>
                <c:pt idx="42920">
                  <c:v>1416992400</c:v>
                </c:pt>
                <c:pt idx="42921">
                  <c:v>1416996000</c:v>
                </c:pt>
                <c:pt idx="42922">
                  <c:v>1416999600</c:v>
                </c:pt>
                <c:pt idx="42923">
                  <c:v>1417003200</c:v>
                </c:pt>
                <c:pt idx="42924">
                  <c:v>1417006800</c:v>
                </c:pt>
                <c:pt idx="42925">
                  <c:v>1417010400</c:v>
                </c:pt>
                <c:pt idx="42926">
                  <c:v>1417014000</c:v>
                </c:pt>
                <c:pt idx="42927">
                  <c:v>1417017600</c:v>
                </c:pt>
                <c:pt idx="42928">
                  <c:v>1417021200</c:v>
                </c:pt>
                <c:pt idx="42929">
                  <c:v>1417024800</c:v>
                </c:pt>
                <c:pt idx="42930">
                  <c:v>1417028400</c:v>
                </c:pt>
                <c:pt idx="42931">
                  <c:v>1417032000</c:v>
                </c:pt>
                <c:pt idx="42932">
                  <c:v>1417035600</c:v>
                </c:pt>
                <c:pt idx="42933">
                  <c:v>1417039200</c:v>
                </c:pt>
                <c:pt idx="42934">
                  <c:v>1417042800</c:v>
                </c:pt>
                <c:pt idx="42935">
                  <c:v>1417046400</c:v>
                </c:pt>
                <c:pt idx="42936">
                  <c:v>1417050000</c:v>
                </c:pt>
                <c:pt idx="42937">
                  <c:v>1417053600</c:v>
                </c:pt>
                <c:pt idx="42938">
                  <c:v>1417057200</c:v>
                </c:pt>
                <c:pt idx="42939">
                  <c:v>1417060800</c:v>
                </c:pt>
                <c:pt idx="42940">
                  <c:v>1417064400</c:v>
                </c:pt>
                <c:pt idx="42941">
                  <c:v>1417068000</c:v>
                </c:pt>
                <c:pt idx="42942">
                  <c:v>1417071600</c:v>
                </c:pt>
                <c:pt idx="42943">
                  <c:v>1417075200</c:v>
                </c:pt>
                <c:pt idx="42944">
                  <c:v>1417078800</c:v>
                </c:pt>
                <c:pt idx="42945">
                  <c:v>1417082400</c:v>
                </c:pt>
                <c:pt idx="42946">
                  <c:v>1417086000</c:v>
                </c:pt>
                <c:pt idx="42947">
                  <c:v>1417089600</c:v>
                </c:pt>
                <c:pt idx="42948">
                  <c:v>1417093200</c:v>
                </c:pt>
                <c:pt idx="42949">
                  <c:v>1417096800</c:v>
                </c:pt>
                <c:pt idx="42950">
                  <c:v>1417100400</c:v>
                </c:pt>
                <c:pt idx="42951">
                  <c:v>1417104000</c:v>
                </c:pt>
                <c:pt idx="42952">
                  <c:v>1417107600</c:v>
                </c:pt>
                <c:pt idx="42953">
                  <c:v>1417111200</c:v>
                </c:pt>
                <c:pt idx="42954">
                  <c:v>1417114800</c:v>
                </c:pt>
                <c:pt idx="42955">
                  <c:v>1417118400</c:v>
                </c:pt>
                <c:pt idx="42956">
                  <c:v>1417122000</c:v>
                </c:pt>
                <c:pt idx="42957">
                  <c:v>1417125600</c:v>
                </c:pt>
                <c:pt idx="42958">
                  <c:v>1417129200</c:v>
                </c:pt>
                <c:pt idx="42959">
                  <c:v>1417132800</c:v>
                </c:pt>
                <c:pt idx="42960">
                  <c:v>1417136400</c:v>
                </c:pt>
                <c:pt idx="42961">
                  <c:v>1417140000</c:v>
                </c:pt>
                <c:pt idx="42962">
                  <c:v>1417143600</c:v>
                </c:pt>
                <c:pt idx="42963">
                  <c:v>1417147200</c:v>
                </c:pt>
                <c:pt idx="42964">
                  <c:v>1417150800</c:v>
                </c:pt>
                <c:pt idx="42965">
                  <c:v>1417154400</c:v>
                </c:pt>
                <c:pt idx="42966">
                  <c:v>1417158000</c:v>
                </c:pt>
                <c:pt idx="42967">
                  <c:v>1417161600</c:v>
                </c:pt>
                <c:pt idx="42968">
                  <c:v>1417165200</c:v>
                </c:pt>
                <c:pt idx="42969">
                  <c:v>1417168800</c:v>
                </c:pt>
                <c:pt idx="42970">
                  <c:v>1417172400</c:v>
                </c:pt>
                <c:pt idx="42971">
                  <c:v>1417176000</c:v>
                </c:pt>
                <c:pt idx="42972">
                  <c:v>1417179600</c:v>
                </c:pt>
                <c:pt idx="42973">
                  <c:v>1417183200</c:v>
                </c:pt>
                <c:pt idx="42974">
                  <c:v>1417186800</c:v>
                </c:pt>
                <c:pt idx="42975">
                  <c:v>1417190400</c:v>
                </c:pt>
                <c:pt idx="42976">
                  <c:v>1417194000</c:v>
                </c:pt>
                <c:pt idx="42977">
                  <c:v>1417197600</c:v>
                </c:pt>
                <c:pt idx="42978">
                  <c:v>1417201200</c:v>
                </c:pt>
                <c:pt idx="42979">
                  <c:v>1417204800</c:v>
                </c:pt>
                <c:pt idx="42980">
                  <c:v>1417208400</c:v>
                </c:pt>
                <c:pt idx="42981">
                  <c:v>1417212000</c:v>
                </c:pt>
                <c:pt idx="42982">
                  <c:v>1417215600</c:v>
                </c:pt>
                <c:pt idx="42983">
                  <c:v>1417219200</c:v>
                </c:pt>
                <c:pt idx="42984">
                  <c:v>1417222800</c:v>
                </c:pt>
                <c:pt idx="42985">
                  <c:v>1417226400</c:v>
                </c:pt>
                <c:pt idx="42986">
                  <c:v>1417230000</c:v>
                </c:pt>
                <c:pt idx="42987">
                  <c:v>1417233600</c:v>
                </c:pt>
                <c:pt idx="42988">
                  <c:v>1417237200</c:v>
                </c:pt>
                <c:pt idx="42989">
                  <c:v>1417240800</c:v>
                </c:pt>
                <c:pt idx="42990">
                  <c:v>1417244400</c:v>
                </c:pt>
                <c:pt idx="42991">
                  <c:v>1417248000</c:v>
                </c:pt>
                <c:pt idx="42992">
                  <c:v>1417251600</c:v>
                </c:pt>
                <c:pt idx="42993">
                  <c:v>1417255200</c:v>
                </c:pt>
                <c:pt idx="42994">
                  <c:v>1417258800</c:v>
                </c:pt>
                <c:pt idx="42995">
                  <c:v>1417262400</c:v>
                </c:pt>
                <c:pt idx="42996">
                  <c:v>1417266000</c:v>
                </c:pt>
                <c:pt idx="42997">
                  <c:v>1417269600</c:v>
                </c:pt>
                <c:pt idx="42998">
                  <c:v>1417273200</c:v>
                </c:pt>
                <c:pt idx="42999">
                  <c:v>1417276800</c:v>
                </c:pt>
                <c:pt idx="43000">
                  <c:v>1417280400</c:v>
                </c:pt>
                <c:pt idx="43001">
                  <c:v>1417284000</c:v>
                </c:pt>
                <c:pt idx="43002">
                  <c:v>1417287600</c:v>
                </c:pt>
                <c:pt idx="43003">
                  <c:v>1417291200</c:v>
                </c:pt>
                <c:pt idx="43004">
                  <c:v>1417294800</c:v>
                </c:pt>
                <c:pt idx="43005">
                  <c:v>1417298400</c:v>
                </c:pt>
                <c:pt idx="43006">
                  <c:v>1417302000</c:v>
                </c:pt>
                <c:pt idx="43007">
                  <c:v>1417305600</c:v>
                </c:pt>
                <c:pt idx="43008">
                  <c:v>1417309200</c:v>
                </c:pt>
                <c:pt idx="43009">
                  <c:v>1417312800</c:v>
                </c:pt>
                <c:pt idx="43010">
                  <c:v>1417316400</c:v>
                </c:pt>
                <c:pt idx="43011">
                  <c:v>1417320000</c:v>
                </c:pt>
                <c:pt idx="43012">
                  <c:v>1417323600</c:v>
                </c:pt>
                <c:pt idx="43013">
                  <c:v>1417327200</c:v>
                </c:pt>
                <c:pt idx="43014">
                  <c:v>1417330800</c:v>
                </c:pt>
                <c:pt idx="43015">
                  <c:v>1417334400</c:v>
                </c:pt>
                <c:pt idx="43016">
                  <c:v>1417338000</c:v>
                </c:pt>
                <c:pt idx="43017">
                  <c:v>1417341600</c:v>
                </c:pt>
                <c:pt idx="43018">
                  <c:v>1417345200</c:v>
                </c:pt>
                <c:pt idx="43019">
                  <c:v>1417348800</c:v>
                </c:pt>
                <c:pt idx="43020">
                  <c:v>1417352400</c:v>
                </c:pt>
                <c:pt idx="43021">
                  <c:v>1417356000</c:v>
                </c:pt>
                <c:pt idx="43022">
                  <c:v>1417359600</c:v>
                </c:pt>
                <c:pt idx="43023">
                  <c:v>1417363200</c:v>
                </c:pt>
                <c:pt idx="43024">
                  <c:v>1417366800</c:v>
                </c:pt>
                <c:pt idx="43025">
                  <c:v>1417370400</c:v>
                </c:pt>
                <c:pt idx="43026">
                  <c:v>1417374000</c:v>
                </c:pt>
                <c:pt idx="43027">
                  <c:v>1417377600</c:v>
                </c:pt>
                <c:pt idx="43028">
                  <c:v>1417381200</c:v>
                </c:pt>
                <c:pt idx="43029">
                  <c:v>1417384800</c:v>
                </c:pt>
                <c:pt idx="43030">
                  <c:v>1417388400</c:v>
                </c:pt>
                <c:pt idx="43031">
                  <c:v>1417392000</c:v>
                </c:pt>
                <c:pt idx="43032">
                  <c:v>1417395600</c:v>
                </c:pt>
                <c:pt idx="43033">
                  <c:v>1417399200</c:v>
                </c:pt>
                <c:pt idx="43034">
                  <c:v>1417402800</c:v>
                </c:pt>
                <c:pt idx="43035">
                  <c:v>1417406400</c:v>
                </c:pt>
                <c:pt idx="43036">
                  <c:v>1417410000</c:v>
                </c:pt>
                <c:pt idx="43037">
                  <c:v>1417413600</c:v>
                </c:pt>
                <c:pt idx="43038">
                  <c:v>1417417200</c:v>
                </c:pt>
                <c:pt idx="43039">
                  <c:v>1417420800</c:v>
                </c:pt>
                <c:pt idx="43040">
                  <c:v>1417424400</c:v>
                </c:pt>
                <c:pt idx="43041">
                  <c:v>1417428000</c:v>
                </c:pt>
                <c:pt idx="43042">
                  <c:v>1417431600</c:v>
                </c:pt>
                <c:pt idx="43043">
                  <c:v>1417435200</c:v>
                </c:pt>
                <c:pt idx="43044">
                  <c:v>1417438800</c:v>
                </c:pt>
                <c:pt idx="43045">
                  <c:v>1417442400</c:v>
                </c:pt>
                <c:pt idx="43046">
                  <c:v>1417446000</c:v>
                </c:pt>
                <c:pt idx="43047">
                  <c:v>1417449600</c:v>
                </c:pt>
                <c:pt idx="43048">
                  <c:v>1417453200</c:v>
                </c:pt>
                <c:pt idx="43049">
                  <c:v>1417456800</c:v>
                </c:pt>
                <c:pt idx="43050">
                  <c:v>1417460400</c:v>
                </c:pt>
                <c:pt idx="43051">
                  <c:v>1417464000</c:v>
                </c:pt>
                <c:pt idx="43052">
                  <c:v>1417467600</c:v>
                </c:pt>
                <c:pt idx="43053">
                  <c:v>1417471200</c:v>
                </c:pt>
                <c:pt idx="43054">
                  <c:v>1417474800</c:v>
                </c:pt>
                <c:pt idx="43055">
                  <c:v>1417478400</c:v>
                </c:pt>
                <c:pt idx="43056">
                  <c:v>1417482000</c:v>
                </c:pt>
                <c:pt idx="43057">
                  <c:v>1417485600</c:v>
                </c:pt>
                <c:pt idx="43058">
                  <c:v>1417489200</c:v>
                </c:pt>
                <c:pt idx="43059">
                  <c:v>1417492800</c:v>
                </c:pt>
                <c:pt idx="43060">
                  <c:v>1417496400</c:v>
                </c:pt>
                <c:pt idx="43061">
                  <c:v>1417500000</c:v>
                </c:pt>
                <c:pt idx="43062">
                  <c:v>1417503600</c:v>
                </c:pt>
                <c:pt idx="43063">
                  <c:v>1417507200</c:v>
                </c:pt>
                <c:pt idx="43064">
                  <c:v>1417510800</c:v>
                </c:pt>
                <c:pt idx="43065">
                  <c:v>1417514400</c:v>
                </c:pt>
                <c:pt idx="43066">
                  <c:v>1417518000</c:v>
                </c:pt>
                <c:pt idx="43067">
                  <c:v>1417521600</c:v>
                </c:pt>
                <c:pt idx="43068">
                  <c:v>1417525200</c:v>
                </c:pt>
                <c:pt idx="43069">
                  <c:v>1417528800</c:v>
                </c:pt>
                <c:pt idx="43070">
                  <c:v>1417532400</c:v>
                </c:pt>
                <c:pt idx="43071">
                  <c:v>1417536000</c:v>
                </c:pt>
                <c:pt idx="43072">
                  <c:v>1417539600</c:v>
                </c:pt>
                <c:pt idx="43073">
                  <c:v>1417543200</c:v>
                </c:pt>
                <c:pt idx="43074">
                  <c:v>1417546800</c:v>
                </c:pt>
                <c:pt idx="43075">
                  <c:v>1417550400</c:v>
                </c:pt>
                <c:pt idx="43076">
                  <c:v>1417554000</c:v>
                </c:pt>
                <c:pt idx="43077">
                  <c:v>1417557600</c:v>
                </c:pt>
                <c:pt idx="43078">
                  <c:v>1417561200</c:v>
                </c:pt>
                <c:pt idx="43079">
                  <c:v>1417564800</c:v>
                </c:pt>
                <c:pt idx="43080">
                  <c:v>1417568400</c:v>
                </c:pt>
                <c:pt idx="43081">
                  <c:v>1417572000</c:v>
                </c:pt>
                <c:pt idx="43082">
                  <c:v>1417575600</c:v>
                </c:pt>
                <c:pt idx="43083">
                  <c:v>1417579200</c:v>
                </c:pt>
                <c:pt idx="43084">
                  <c:v>1417582800</c:v>
                </c:pt>
                <c:pt idx="43085">
                  <c:v>1417586400</c:v>
                </c:pt>
                <c:pt idx="43086">
                  <c:v>1417590000</c:v>
                </c:pt>
                <c:pt idx="43087">
                  <c:v>1417593600</c:v>
                </c:pt>
                <c:pt idx="43088">
                  <c:v>1417597200</c:v>
                </c:pt>
                <c:pt idx="43089">
                  <c:v>1417600800</c:v>
                </c:pt>
                <c:pt idx="43090">
                  <c:v>1417604400</c:v>
                </c:pt>
                <c:pt idx="43091">
                  <c:v>1417608000</c:v>
                </c:pt>
                <c:pt idx="43092">
                  <c:v>1417611600</c:v>
                </c:pt>
                <c:pt idx="43093">
                  <c:v>1417615200</c:v>
                </c:pt>
                <c:pt idx="43094">
                  <c:v>1417618800</c:v>
                </c:pt>
                <c:pt idx="43095">
                  <c:v>1417622400</c:v>
                </c:pt>
                <c:pt idx="43096">
                  <c:v>1417626000</c:v>
                </c:pt>
                <c:pt idx="43097">
                  <c:v>1417629600</c:v>
                </c:pt>
                <c:pt idx="43098">
                  <c:v>1417633200</c:v>
                </c:pt>
                <c:pt idx="43099">
                  <c:v>1417636800</c:v>
                </c:pt>
                <c:pt idx="43100">
                  <c:v>1417640400</c:v>
                </c:pt>
                <c:pt idx="43101">
                  <c:v>1417644000</c:v>
                </c:pt>
                <c:pt idx="43102">
                  <c:v>1417647600</c:v>
                </c:pt>
                <c:pt idx="43103">
                  <c:v>1417651200</c:v>
                </c:pt>
                <c:pt idx="43104">
                  <c:v>1417654800</c:v>
                </c:pt>
                <c:pt idx="43105">
                  <c:v>1417658400</c:v>
                </c:pt>
                <c:pt idx="43106">
                  <c:v>1417662000</c:v>
                </c:pt>
                <c:pt idx="43107">
                  <c:v>1417665600</c:v>
                </c:pt>
                <c:pt idx="43108">
                  <c:v>1417669200</c:v>
                </c:pt>
                <c:pt idx="43109">
                  <c:v>1417672800</c:v>
                </c:pt>
                <c:pt idx="43110">
                  <c:v>1417676400</c:v>
                </c:pt>
                <c:pt idx="43111">
                  <c:v>1417680000</c:v>
                </c:pt>
                <c:pt idx="43112">
                  <c:v>1417683600</c:v>
                </c:pt>
                <c:pt idx="43113">
                  <c:v>1417687200</c:v>
                </c:pt>
                <c:pt idx="43114">
                  <c:v>1417690800</c:v>
                </c:pt>
                <c:pt idx="43115">
                  <c:v>1417694400</c:v>
                </c:pt>
                <c:pt idx="43116">
                  <c:v>1417698000</c:v>
                </c:pt>
                <c:pt idx="43117">
                  <c:v>1417701600</c:v>
                </c:pt>
                <c:pt idx="43118">
                  <c:v>1417705200</c:v>
                </c:pt>
                <c:pt idx="43119">
                  <c:v>1417708800</c:v>
                </c:pt>
                <c:pt idx="43120">
                  <c:v>1417712400</c:v>
                </c:pt>
                <c:pt idx="43121">
                  <c:v>1417716000</c:v>
                </c:pt>
                <c:pt idx="43122">
                  <c:v>1417719600</c:v>
                </c:pt>
                <c:pt idx="43123">
                  <c:v>1417723200</c:v>
                </c:pt>
                <c:pt idx="43124">
                  <c:v>1417726800</c:v>
                </c:pt>
                <c:pt idx="43125">
                  <c:v>1417730400</c:v>
                </c:pt>
                <c:pt idx="43126">
                  <c:v>1417734000</c:v>
                </c:pt>
                <c:pt idx="43127">
                  <c:v>1417737600</c:v>
                </c:pt>
                <c:pt idx="43128">
                  <c:v>1417741200</c:v>
                </c:pt>
                <c:pt idx="43129">
                  <c:v>1417744800</c:v>
                </c:pt>
                <c:pt idx="43130">
                  <c:v>1417748400</c:v>
                </c:pt>
                <c:pt idx="43131">
                  <c:v>1417752000</c:v>
                </c:pt>
                <c:pt idx="43132">
                  <c:v>1417755600</c:v>
                </c:pt>
                <c:pt idx="43133">
                  <c:v>1417759200</c:v>
                </c:pt>
                <c:pt idx="43134">
                  <c:v>1417762800</c:v>
                </c:pt>
                <c:pt idx="43135">
                  <c:v>1417766400</c:v>
                </c:pt>
                <c:pt idx="43136">
                  <c:v>1417770000</c:v>
                </c:pt>
                <c:pt idx="43137">
                  <c:v>1417773600</c:v>
                </c:pt>
                <c:pt idx="43138">
                  <c:v>1417777200</c:v>
                </c:pt>
                <c:pt idx="43139">
                  <c:v>1417780800</c:v>
                </c:pt>
                <c:pt idx="43140">
                  <c:v>1417784400</c:v>
                </c:pt>
                <c:pt idx="43141">
                  <c:v>1417788000</c:v>
                </c:pt>
                <c:pt idx="43142">
                  <c:v>1417791600</c:v>
                </c:pt>
                <c:pt idx="43143">
                  <c:v>1417795200</c:v>
                </c:pt>
                <c:pt idx="43144">
                  <c:v>1417798800</c:v>
                </c:pt>
                <c:pt idx="43145">
                  <c:v>1417802400</c:v>
                </c:pt>
                <c:pt idx="43146">
                  <c:v>1417806000</c:v>
                </c:pt>
                <c:pt idx="43147">
                  <c:v>1417809600</c:v>
                </c:pt>
                <c:pt idx="43148">
                  <c:v>1417813200</c:v>
                </c:pt>
                <c:pt idx="43149">
                  <c:v>1417816800</c:v>
                </c:pt>
                <c:pt idx="43150">
                  <c:v>1417820400</c:v>
                </c:pt>
                <c:pt idx="43151">
                  <c:v>1417824000</c:v>
                </c:pt>
                <c:pt idx="43152">
                  <c:v>1417827600</c:v>
                </c:pt>
                <c:pt idx="43153">
                  <c:v>1417831200</c:v>
                </c:pt>
                <c:pt idx="43154">
                  <c:v>1417834800</c:v>
                </c:pt>
                <c:pt idx="43155">
                  <c:v>1417838400</c:v>
                </c:pt>
                <c:pt idx="43156">
                  <c:v>1417842000</c:v>
                </c:pt>
                <c:pt idx="43157">
                  <c:v>1417845600</c:v>
                </c:pt>
                <c:pt idx="43158">
                  <c:v>1417849200</c:v>
                </c:pt>
                <c:pt idx="43159">
                  <c:v>1417852800</c:v>
                </c:pt>
                <c:pt idx="43160">
                  <c:v>1417856400</c:v>
                </c:pt>
                <c:pt idx="43161">
                  <c:v>1417860000</c:v>
                </c:pt>
                <c:pt idx="43162">
                  <c:v>1417863600</c:v>
                </c:pt>
                <c:pt idx="43163">
                  <c:v>1417867200</c:v>
                </c:pt>
                <c:pt idx="43164">
                  <c:v>1417870800</c:v>
                </c:pt>
                <c:pt idx="43165">
                  <c:v>1417874400</c:v>
                </c:pt>
                <c:pt idx="43166">
                  <c:v>1417878000</c:v>
                </c:pt>
                <c:pt idx="43167">
                  <c:v>1417881600</c:v>
                </c:pt>
                <c:pt idx="43168">
                  <c:v>1417885200</c:v>
                </c:pt>
                <c:pt idx="43169">
                  <c:v>1417888800</c:v>
                </c:pt>
                <c:pt idx="43170">
                  <c:v>1417892400</c:v>
                </c:pt>
                <c:pt idx="43171">
                  <c:v>1417896000</c:v>
                </c:pt>
                <c:pt idx="43172">
                  <c:v>1417899600</c:v>
                </c:pt>
                <c:pt idx="43173">
                  <c:v>1417903200</c:v>
                </c:pt>
                <c:pt idx="43174">
                  <c:v>1417906800</c:v>
                </c:pt>
                <c:pt idx="43175">
                  <c:v>1417910400</c:v>
                </c:pt>
                <c:pt idx="43176">
                  <c:v>1417914000</c:v>
                </c:pt>
                <c:pt idx="43177">
                  <c:v>1417917600</c:v>
                </c:pt>
                <c:pt idx="43178">
                  <c:v>1417921200</c:v>
                </c:pt>
                <c:pt idx="43179">
                  <c:v>1417924800</c:v>
                </c:pt>
                <c:pt idx="43180">
                  <c:v>1417928400</c:v>
                </c:pt>
                <c:pt idx="43181">
                  <c:v>1417932000</c:v>
                </c:pt>
                <c:pt idx="43182">
                  <c:v>1417935600</c:v>
                </c:pt>
                <c:pt idx="43183">
                  <c:v>1417939200</c:v>
                </c:pt>
                <c:pt idx="43184">
                  <c:v>1417942800</c:v>
                </c:pt>
                <c:pt idx="43185">
                  <c:v>1417946400</c:v>
                </c:pt>
                <c:pt idx="43186">
                  <c:v>1417950000</c:v>
                </c:pt>
                <c:pt idx="43187">
                  <c:v>1417953600</c:v>
                </c:pt>
                <c:pt idx="43188">
                  <c:v>1417957200</c:v>
                </c:pt>
                <c:pt idx="43189">
                  <c:v>1417960800</c:v>
                </c:pt>
                <c:pt idx="43190">
                  <c:v>1417964400</c:v>
                </c:pt>
                <c:pt idx="43191">
                  <c:v>1417968000</c:v>
                </c:pt>
                <c:pt idx="43192">
                  <c:v>1417971600</c:v>
                </c:pt>
                <c:pt idx="43193">
                  <c:v>1417975200</c:v>
                </c:pt>
                <c:pt idx="43194">
                  <c:v>1417978800</c:v>
                </c:pt>
                <c:pt idx="43195">
                  <c:v>1417982400</c:v>
                </c:pt>
                <c:pt idx="43196">
                  <c:v>1417986000</c:v>
                </c:pt>
                <c:pt idx="43197">
                  <c:v>1417989600</c:v>
                </c:pt>
                <c:pt idx="43198">
                  <c:v>1417993200</c:v>
                </c:pt>
                <c:pt idx="43199">
                  <c:v>1417996800</c:v>
                </c:pt>
                <c:pt idx="43200">
                  <c:v>1418000400</c:v>
                </c:pt>
                <c:pt idx="43201">
                  <c:v>1418004000</c:v>
                </c:pt>
                <c:pt idx="43202">
                  <c:v>1418007600</c:v>
                </c:pt>
                <c:pt idx="43203">
                  <c:v>1418011200</c:v>
                </c:pt>
                <c:pt idx="43204">
                  <c:v>1418014800</c:v>
                </c:pt>
                <c:pt idx="43205">
                  <c:v>1418018400</c:v>
                </c:pt>
                <c:pt idx="43206">
                  <c:v>1418022000</c:v>
                </c:pt>
                <c:pt idx="43207">
                  <c:v>1418025600</c:v>
                </c:pt>
                <c:pt idx="43208">
                  <c:v>1418029200</c:v>
                </c:pt>
                <c:pt idx="43209">
                  <c:v>1418032800</c:v>
                </c:pt>
                <c:pt idx="43210">
                  <c:v>1418036400</c:v>
                </c:pt>
                <c:pt idx="43211">
                  <c:v>1418040000</c:v>
                </c:pt>
                <c:pt idx="43212">
                  <c:v>1418043600</c:v>
                </c:pt>
                <c:pt idx="43213">
                  <c:v>1418047200</c:v>
                </c:pt>
                <c:pt idx="43214">
                  <c:v>1418050800</c:v>
                </c:pt>
                <c:pt idx="43215">
                  <c:v>1418054400</c:v>
                </c:pt>
                <c:pt idx="43216">
                  <c:v>1418058000</c:v>
                </c:pt>
                <c:pt idx="43217">
                  <c:v>1418061600</c:v>
                </c:pt>
                <c:pt idx="43218">
                  <c:v>1418065200</c:v>
                </c:pt>
                <c:pt idx="43219">
                  <c:v>1418068800</c:v>
                </c:pt>
                <c:pt idx="43220">
                  <c:v>1418072400</c:v>
                </c:pt>
                <c:pt idx="43221">
                  <c:v>1418076000</c:v>
                </c:pt>
                <c:pt idx="43222">
                  <c:v>1418079600</c:v>
                </c:pt>
                <c:pt idx="43223">
                  <c:v>1418083200</c:v>
                </c:pt>
                <c:pt idx="43224">
                  <c:v>1418086800</c:v>
                </c:pt>
                <c:pt idx="43225">
                  <c:v>1418090400</c:v>
                </c:pt>
                <c:pt idx="43226">
                  <c:v>1418094000</c:v>
                </c:pt>
                <c:pt idx="43227">
                  <c:v>1418097600</c:v>
                </c:pt>
                <c:pt idx="43228">
                  <c:v>1418101200</c:v>
                </c:pt>
                <c:pt idx="43229">
                  <c:v>1418104800</c:v>
                </c:pt>
                <c:pt idx="43230">
                  <c:v>1418108400</c:v>
                </c:pt>
                <c:pt idx="43231">
                  <c:v>1418112000</c:v>
                </c:pt>
                <c:pt idx="43232">
                  <c:v>1418115600</c:v>
                </c:pt>
                <c:pt idx="43233">
                  <c:v>1418119200</c:v>
                </c:pt>
                <c:pt idx="43234">
                  <c:v>1418122800</c:v>
                </c:pt>
                <c:pt idx="43235">
                  <c:v>1418126400</c:v>
                </c:pt>
                <c:pt idx="43236">
                  <c:v>1418130000</c:v>
                </c:pt>
                <c:pt idx="43237">
                  <c:v>1418133600</c:v>
                </c:pt>
                <c:pt idx="43238">
                  <c:v>1418137200</c:v>
                </c:pt>
                <c:pt idx="43239">
                  <c:v>1418140800</c:v>
                </c:pt>
                <c:pt idx="43240">
                  <c:v>1418144400</c:v>
                </c:pt>
                <c:pt idx="43241">
                  <c:v>1418148000</c:v>
                </c:pt>
                <c:pt idx="43242">
                  <c:v>1418151600</c:v>
                </c:pt>
                <c:pt idx="43243">
                  <c:v>1418155200</c:v>
                </c:pt>
                <c:pt idx="43244">
                  <c:v>1418158800</c:v>
                </c:pt>
                <c:pt idx="43245">
                  <c:v>1418162400</c:v>
                </c:pt>
                <c:pt idx="43246">
                  <c:v>1418166000</c:v>
                </c:pt>
                <c:pt idx="43247">
                  <c:v>1418169600</c:v>
                </c:pt>
                <c:pt idx="43248">
                  <c:v>1418173200</c:v>
                </c:pt>
                <c:pt idx="43249">
                  <c:v>1418176800</c:v>
                </c:pt>
                <c:pt idx="43250">
                  <c:v>1418180400</c:v>
                </c:pt>
                <c:pt idx="43251">
                  <c:v>1418184000</c:v>
                </c:pt>
                <c:pt idx="43252">
                  <c:v>1418187600</c:v>
                </c:pt>
                <c:pt idx="43253">
                  <c:v>1418191200</c:v>
                </c:pt>
                <c:pt idx="43254">
                  <c:v>1418194800</c:v>
                </c:pt>
                <c:pt idx="43255">
                  <c:v>1418198400</c:v>
                </c:pt>
                <c:pt idx="43256">
                  <c:v>1418202000</c:v>
                </c:pt>
                <c:pt idx="43257">
                  <c:v>1418205600</c:v>
                </c:pt>
                <c:pt idx="43258">
                  <c:v>1418209200</c:v>
                </c:pt>
                <c:pt idx="43259">
                  <c:v>1418212800</c:v>
                </c:pt>
                <c:pt idx="43260">
                  <c:v>1418216400</c:v>
                </c:pt>
                <c:pt idx="43261">
                  <c:v>1418220000</c:v>
                </c:pt>
                <c:pt idx="43262">
                  <c:v>1418223600</c:v>
                </c:pt>
                <c:pt idx="43263">
                  <c:v>1418227200</c:v>
                </c:pt>
                <c:pt idx="43264">
                  <c:v>1418230800</c:v>
                </c:pt>
                <c:pt idx="43265">
                  <c:v>1418234400</c:v>
                </c:pt>
                <c:pt idx="43266">
                  <c:v>1418238000</c:v>
                </c:pt>
                <c:pt idx="43267">
                  <c:v>1418241600</c:v>
                </c:pt>
                <c:pt idx="43268">
                  <c:v>1418245200</c:v>
                </c:pt>
                <c:pt idx="43269">
                  <c:v>1418248800</c:v>
                </c:pt>
                <c:pt idx="43270">
                  <c:v>1418252400</c:v>
                </c:pt>
                <c:pt idx="43271">
                  <c:v>1418256000</c:v>
                </c:pt>
                <c:pt idx="43272">
                  <c:v>1418259600</c:v>
                </c:pt>
                <c:pt idx="43273">
                  <c:v>1418263200</c:v>
                </c:pt>
                <c:pt idx="43274">
                  <c:v>1418266800</c:v>
                </c:pt>
                <c:pt idx="43275">
                  <c:v>1418270400</c:v>
                </c:pt>
                <c:pt idx="43276">
                  <c:v>1418274000</c:v>
                </c:pt>
                <c:pt idx="43277">
                  <c:v>1418277600</c:v>
                </c:pt>
                <c:pt idx="43278">
                  <c:v>1418281200</c:v>
                </c:pt>
                <c:pt idx="43279">
                  <c:v>1418284800</c:v>
                </c:pt>
                <c:pt idx="43280">
                  <c:v>1418288400</c:v>
                </c:pt>
                <c:pt idx="43281">
                  <c:v>1418292000</c:v>
                </c:pt>
                <c:pt idx="43282">
                  <c:v>1418295600</c:v>
                </c:pt>
                <c:pt idx="43283">
                  <c:v>1418299200</c:v>
                </c:pt>
                <c:pt idx="43284">
                  <c:v>1418302800</c:v>
                </c:pt>
                <c:pt idx="43285">
                  <c:v>1418306400</c:v>
                </c:pt>
                <c:pt idx="43286">
                  <c:v>1418310000</c:v>
                </c:pt>
                <c:pt idx="43287">
                  <c:v>1418313600</c:v>
                </c:pt>
                <c:pt idx="43288">
                  <c:v>1418317200</c:v>
                </c:pt>
                <c:pt idx="43289">
                  <c:v>1418320800</c:v>
                </c:pt>
                <c:pt idx="43290">
                  <c:v>1418324400</c:v>
                </c:pt>
                <c:pt idx="43291">
                  <c:v>1418328000</c:v>
                </c:pt>
                <c:pt idx="43292">
                  <c:v>1418331600</c:v>
                </c:pt>
                <c:pt idx="43293">
                  <c:v>1418335200</c:v>
                </c:pt>
                <c:pt idx="43294">
                  <c:v>1418338800</c:v>
                </c:pt>
                <c:pt idx="43295">
                  <c:v>1418342400</c:v>
                </c:pt>
                <c:pt idx="43296">
                  <c:v>1418346000</c:v>
                </c:pt>
                <c:pt idx="43297">
                  <c:v>1418349600</c:v>
                </c:pt>
                <c:pt idx="43298">
                  <c:v>1418353200</c:v>
                </c:pt>
                <c:pt idx="43299">
                  <c:v>1418356800</c:v>
                </c:pt>
                <c:pt idx="43300">
                  <c:v>1418360400</c:v>
                </c:pt>
                <c:pt idx="43301">
                  <c:v>1418364000</c:v>
                </c:pt>
                <c:pt idx="43302">
                  <c:v>1418367600</c:v>
                </c:pt>
                <c:pt idx="43303">
                  <c:v>1418371200</c:v>
                </c:pt>
                <c:pt idx="43304">
                  <c:v>1418374800</c:v>
                </c:pt>
                <c:pt idx="43305">
                  <c:v>1418378400</c:v>
                </c:pt>
                <c:pt idx="43306">
                  <c:v>1418382000</c:v>
                </c:pt>
                <c:pt idx="43307">
                  <c:v>1418385600</c:v>
                </c:pt>
                <c:pt idx="43308">
                  <c:v>1418389200</c:v>
                </c:pt>
                <c:pt idx="43309">
                  <c:v>1418392800</c:v>
                </c:pt>
                <c:pt idx="43310">
                  <c:v>1418396400</c:v>
                </c:pt>
                <c:pt idx="43311">
                  <c:v>1418400000</c:v>
                </c:pt>
                <c:pt idx="43312">
                  <c:v>1418403600</c:v>
                </c:pt>
                <c:pt idx="43313">
                  <c:v>1418407200</c:v>
                </c:pt>
                <c:pt idx="43314">
                  <c:v>1418410800</c:v>
                </c:pt>
                <c:pt idx="43315">
                  <c:v>1418414400</c:v>
                </c:pt>
                <c:pt idx="43316">
                  <c:v>1418418000</c:v>
                </c:pt>
                <c:pt idx="43317">
                  <c:v>1418421600</c:v>
                </c:pt>
                <c:pt idx="43318">
                  <c:v>1418425200</c:v>
                </c:pt>
                <c:pt idx="43319">
                  <c:v>1418428800</c:v>
                </c:pt>
                <c:pt idx="43320">
                  <c:v>1418432400</c:v>
                </c:pt>
                <c:pt idx="43321">
                  <c:v>1418436000</c:v>
                </c:pt>
                <c:pt idx="43322">
                  <c:v>1418439600</c:v>
                </c:pt>
                <c:pt idx="43323">
                  <c:v>1418443200</c:v>
                </c:pt>
                <c:pt idx="43324">
                  <c:v>1418446800</c:v>
                </c:pt>
                <c:pt idx="43325">
                  <c:v>1418450400</c:v>
                </c:pt>
                <c:pt idx="43326">
                  <c:v>1418454000</c:v>
                </c:pt>
                <c:pt idx="43327">
                  <c:v>1418457600</c:v>
                </c:pt>
                <c:pt idx="43328">
                  <c:v>1418461200</c:v>
                </c:pt>
                <c:pt idx="43329">
                  <c:v>1418464800</c:v>
                </c:pt>
                <c:pt idx="43330">
                  <c:v>1418468400</c:v>
                </c:pt>
                <c:pt idx="43331">
                  <c:v>1418472000</c:v>
                </c:pt>
                <c:pt idx="43332">
                  <c:v>1418475600</c:v>
                </c:pt>
                <c:pt idx="43333">
                  <c:v>1418479200</c:v>
                </c:pt>
                <c:pt idx="43334">
                  <c:v>1418482800</c:v>
                </c:pt>
                <c:pt idx="43335">
                  <c:v>1418486400</c:v>
                </c:pt>
                <c:pt idx="43336">
                  <c:v>1418490000</c:v>
                </c:pt>
                <c:pt idx="43337">
                  <c:v>1418493600</c:v>
                </c:pt>
                <c:pt idx="43338">
                  <c:v>1418497200</c:v>
                </c:pt>
                <c:pt idx="43339">
                  <c:v>1418500800</c:v>
                </c:pt>
                <c:pt idx="43340">
                  <c:v>1418504400</c:v>
                </c:pt>
                <c:pt idx="43341">
                  <c:v>1418508000</c:v>
                </c:pt>
                <c:pt idx="43342">
                  <c:v>1418511600</c:v>
                </c:pt>
                <c:pt idx="43343">
                  <c:v>1418515200</c:v>
                </c:pt>
                <c:pt idx="43344">
                  <c:v>1418518800</c:v>
                </c:pt>
                <c:pt idx="43345">
                  <c:v>1418522400</c:v>
                </c:pt>
                <c:pt idx="43346">
                  <c:v>1418526000</c:v>
                </c:pt>
                <c:pt idx="43347">
                  <c:v>1418529600</c:v>
                </c:pt>
                <c:pt idx="43348">
                  <c:v>1418533200</c:v>
                </c:pt>
                <c:pt idx="43349">
                  <c:v>1418536800</c:v>
                </c:pt>
                <c:pt idx="43350">
                  <c:v>1418540400</c:v>
                </c:pt>
                <c:pt idx="43351">
                  <c:v>1418544000</c:v>
                </c:pt>
                <c:pt idx="43352">
                  <c:v>1418547600</c:v>
                </c:pt>
                <c:pt idx="43353">
                  <c:v>1418551200</c:v>
                </c:pt>
                <c:pt idx="43354">
                  <c:v>1418554800</c:v>
                </c:pt>
                <c:pt idx="43355">
                  <c:v>1418558400</c:v>
                </c:pt>
                <c:pt idx="43356">
                  <c:v>1418562000</c:v>
                </c:pt>
                <c:pt idx="43357">
                  <c:v>1418565600</c:v>
                </c:pt>
                <c:pt idx="43358">
                  <c:v>1418569200</c:v>
                </c:pt>
                <c:pt idx="43359">
                  <c:v>1418572800</c:v>
                </c:pt>
                <c:pt idx="43360">
                  <c:v>1418576400</c:v>
                </c:pt>
                <c:pt idx="43361">
                  <c:v>1418580000</c:v>
                </c:pt>
                <c:pt idx="43362">
                  <c:v>1418583600</c:v>
                </c:pt>
                <c:pt idx="43363">
                  <c:v>1418587200</c:v>
                </c:pt>
                <c:pt idx="43364">
                  <c:v>1418590800</c:v>
                </c:pt>
                <c:pt idx="43365">
                  <c:v>1418594400</c:v>
                </c:pt>
                <c:pt idx="43366">
                  <c:v>1418598000</c:v>
                </c:pt>
                <c:pt idx="43367">
                  <c:v>1418601600</c:v>
                </c:pt>
                <c:pt idx="43368">
                  <c:v>1418605200</c:v>
                </c:pt>
                <c:pt idx="43369">
                  <c:v>1418608800</c:v>
                </c:pt>
                <c:pt idx="43370">
                  <c:v>1418612400</c:v>
                </c:pt>
                <c:pt idx="43371">
                  <c:v>1418616000</c:v>
                </c:pt>
                <c:pt idx="43372">
                  <c:v>1418619600</c:v>
                </c:pt>
                <c:pt idx="43373">
                  <c:v>1418623200</c:v>
                </c:pt>
                <c:pt idx="43374">
                  <c:v>1418626800</c:v>
                </c:pt>
                <c:pt idx="43375">
                  <c:v>1418630400</c:v>
                </c:pt>
                <c:pt idx="43376">
                  <c:v>1418634000</c:v>
                </c:pt>
                <c:pt idx="43377">
                  <c:v>1418637600</c:v>
                </c:pt>
                <c:pt idx="43378">
                  <c:v>1418641200</c:v>
                </c:pt>
                <c:pt idx="43379">
                  <c:v>1418644800</c:v>
                </c:pt>
                <c:pt idx="43380">
                  <c:v>1418648400</c:v>
                </c:pt>
                <c:pt idx="43381">
                  <c:v>1418652000</c:v>
                </c:pt>
                <c:pt idx="43382">
                  <c:v>1418655600</c:v>
                </c:pt>
                <c:pt idx="43383">
                  <c:v>1418659200</c:v>
                </c:pt>
                <c:pt idx="43384">
                  <c:v>1418662800</c:v>
                </c:pt>
                <c:pt idx="43385">
                  <c:v>1418666400</c:v>
                </c:pt>
                <c:pt idx="43386">
                  <c:v>1418670000</c:v>
                </c:pt>
                <c:pt idx="43387">
                  <c:v>1418673600</c:v>
                </c:pt>
                <c:pt idx="43388">
                  <c:v>1418677200</c:v>
                </c:pt>
                <c:pt idx="43389">
                  <c:v>1418680800</c:v>
                </c:pt>
                <c:pt idx="43390">
                  <c:v>1418684400</c:v>
                </c:pt>
                <c:pt idx="43391">
                  <c:v>1418688000</c:v>
                </c:pt>
                <c:pt idx="43392">
                  <c:v>1418691600</c:v>
                </c:pt>
                <c:pt idx="43393">
                  <c:v>1418695200</c:v>
                </c:pt>
                <c:pt idx="43394">
                  <c:v>1418698800</c:v>
                </c:pt>
                <c:pt idx="43395">
                  <c:v>1418702400</c:v>
                </c:pt>
                <c:pt idx="43396">
                  <c:v>1418706000</c:v>
                </c:pt>
                <c:pt idx="43397">
                  <c:v>1418709600</c:v>
                </c:pt>
                <c:pt idx="43398">
                  <c:v>1418713200</c:v>
                </c:pt>
                <c:pt idx="43399">
                  <c:v>1418716800</c:v>
                </c:pt>
                <c:pt idx="43400">
                  <c:v>1418720400</c:v>
                </c:pt>
                <c:pt idx="43401">
                  <c:v>1418724000</c:v>
                </c:pt>
                <c:pt idx="43402">
                  <c:v>1418727600</c:v>
                </c:pt>
                <c:pt idx="43403">
                  <c:v>1418731200</c:v>
                </c:pt>
                <c:pt idx="43404">
                  <c:v>1418734800</c:v>
                </c:pt>
                <c:pt idx="43405">
                  <c:v>1418738400</c:v>
                </c:pt>
                <c:pt idx="43406">
                  <c:v>1418742000</c:v>
                </c:pt>
                <c:pt idx="43407">
                  <c:v>1418745600</c:v>
                </c:pt>
                <c:pt idx="43408">
                  <c:v>1418749200</c:v>
                </c:pt>
                <c:pt idx="43409">
                  <c:v>1418752800</c:v>
                </c:pt>
                <c:pt idx="43410">
                  <c:v>1418756400</c:v>
                </c:pt>
                <c:pt idx="43411">
                  <c:v>1418760000</c:v>
                </c:pt>
                <c:pt idx="43412">
                  <c:v>1418763600</c:v>
                </c:pt>
                <c:pt idx="43413">
                  <c:v>1418767200</c:v>
                </c:pt>
                <c:pt idx="43414">
                  <c:v>1418770800</c:v>
                </c:pt>
                <c:pt idx="43415">
                  <c:v>1418774400</c:v>
                </c:pt>
                <c:pt idx="43416">
                  <c:v>1418778000</c:v>
                </c:pt>
                <c:pt idx="43417">
                  <c:v>1418781600</c:v>
                </c:pt>
                <c:pt idx="43418">
                  <c:v>1418785200</c:v>
                </c:pt>
                <c:pt idx="43419">
                  <c:v>1418788800</c:v>
                </c:pt>
                <c:pt idx="43420">
                  <c:v>1418792400</c:v>
                </c:pt>
                <c:pt idx="43421">
                  <c:v>1418796000</c:v>
                </c:pt>
                <c:pt idx="43422">
                  <c:v>1418799600</c:v>
                </c:pt>
                <c:pt idx="43423">
                  <c:v>1418803200</c:v>
                </c:pt>
                <c:pt idx="43424">
                  <c:v>1418806800</c:v>
                </c:pt>
                <c:pt idx="43425">
                  <c:v>1418810400</c:v>
                </c:pt>
                <c:pt idx="43426">
                  <c:v>1418814000</c:v>
                </c:pt>
                <c:pt idx="43427">
                  <c:v>1418817600</c:v>
                </c:pt>
                <c:pt idx="43428">
                  <c:v>1418821200</c:v>
                </c:pt>
                <c:pt idx="43429">
                  <c:v>1418824800</c:v>
                </c:pt>
                <c:pt idx="43430">
                  <c:v>1418828400</c:v>
                </c:pt>
                <c:pt idx="43431">
                  <c:v>1418832000</c:v>
                </c:pt>
                <c:pt idx="43432">
                  <c:v>1418835600</c:v>
                </c:pt>
                <c:pt idx="43433">
                  <c:v>1418839200</c:v>
                </c:pt>
                <c:pt idx="43434">
                  <c:v>1418842800</c:v>
                </c:pt>
                <c:pt idx="43435">
                  <c:v>1418846400</c:v>
                </c:pt>
                <c:pt idx="43436">
                  <c:v>1418850000</c:v>
                </c:pt>
                <c:pt idx="43437">
                  <c:v>1418853600</c:v>
                </c:pt>
                <c:pt idx="43438">
                  <c:v>1418857200</c:v>
                </c:pt>
                <c:pt idx="43439">
                  <c:v>1418860800</c:v>
                </c:pt>
                <c:pt idx="43440">
                  <c:v>1418864400</c:v>
                </c:pt>
                <c:pt idx="43441">
                  <c:v>1418868000</c:v>
                </c:pt>
                <c:pt idx="43442">
                  <c:v>1418871600</c:v>
                </c:pt>
                <c:pt idx="43443">
                  <c:v>1418875200</c:v>
                </c:pt>
                <c:pt idx="43444">
                  <c:v>1418878800</c:v>
                </c:pt>
                <c:pt idx="43445">
                  <c:v>1418882400</c:v>
                </c:pt>
                <c:pt idx="43446">
                  <c:v>1418886000</c:v>
                </c:pt>
                <c:pt idx="43447">
                  <c:v>1418889600</c:v>
                </c:pt>
                <c:pt idx="43448">
                  <c:v>1418893200</c:v>
                </c:pt>
                <c:pt idx="43449">
                  <c:v>1418896800</c:v>
                </c:pt>
                <c:pt idx="43450">
                  <c:v>1418900400</c:v>
                </c:pt>
                <c:pt idx="43451">
                  <c:v>1418904000</c:v>
                </c:pt>
                <c:pt idx="43452">
                  <c:v>1418907600</c:v>
                </c:pt>
                <c:pt idx="43453">
                  <c:v>1418911200</c:v>
                </c:pt>
                <c:pt idx="43454">
                  <c:v>1418914800</c:v>
                </c:pt>
                <c:pt idx="43455">
                  <c:v>1418918400</c:v>
                </c:pt>
                <c:pt idx="43456">
                  <c:v>1418922000</c:v>
                </c:pt>
                <c:pt idx="43457">
                  <c:v>1418925600</c:v>
                </c:pt>
                <c:pt idx="43458">
                  <c:v>1418929200</c:v>
                </c:pt>
                <c:pt idx="43459">
                  <c:v>1418932800</c:v>
                </c:pt>
                <c:pt idx="43460">
                  <c:v>1418936400</c:v>
                </c:pt>
                <c:pt idx="43461">
                  <c:v>1418940000</c:v>
                </c:pt>
                <c:pt idx="43462">
                  <c:v>1418943600</c:v>
                </c:pt>
                <c:pt idx="43463">
                  <c:v>1418947200</c:v>
                </c:pt>
                <c:pt idx="43464">
                  <c:v>1418950800</c:v>
                </c:pt>
                <c:pt idx="43465">
                  <c:v>1418954400</c:v>
                </c:pt>
                <c:pt idx="43466">
                  <c:v>1418958000</c:v>
                </c:pt>
                <c:pt idx="43467">
                  <c:v>1418961600</c:v>
                </c:pt>
                <c:pt idx="43468">
                  <c:v>1418965200</c:v>
                </c:pt>
                <c:pt idx="43469">
                  <c:v>1418968800</c:v>
                </c:pt>
                <c:pt idx="43470">
                  <c:v>1418972400</c:v>
                </c:pt>
                <c:pt idx="43471">
                  <c:v>1418976000</c:v>
                </c:pt>
                <c:pt idx="43472">
                  <c:v>1418979600</c:v>
                </c:pt>
                <c:pt idx="43473">
                  <c:v>1418983200</c:v>
                </c:pt>
                <c:pt idx="43474">
                  <c:v>1418986800</c:v>
                </c:pt>
                <c:pt idx="43475">
                  <c:v>1418990400</c:v>
                </c:pt>
                <c:pt idx="43476">
                  <c:v>1418994000</c:v>
                </c:pt>
                <c:pt idx="43477">
                  <c:v>1418997600</c:v>
                </c:pt>
                <c:pt idx="43478">
                  <c:v>1419001200</c:v>
                </c:pt>
                <c:pt idx="43479">
                  <c:v>1419004800</c:v>
                </c:pt>
                <c:pt idx="43480">
                  <c:v>1419008400</c:v>
                </c:pt>
                <c:pt idx="43481">
                  <c:v>1419012000</c:v>
                </c:pt>
                <c:pt idx="43482">
                  <c:v>1419015600</c:v>
                </c:pt>
                <c:pt idx="43483">
                  <c:v>1419019200</c:v>
                </c:pt>
                <c:pt idx="43484">
                  <c:v>1419022800</c:v>
                </c:pt>
                <c:pt idx="43485">
                  <c:v>1419026400</c:v>
                </c:pt>
                <c:pt idx="43486">
                  <c:v>1419030000</c:v>
                </c:pt>
                <c:pt idx="43487">
                  <c:v>1419033600</c:v>
                </c:pt>
                <c:pt idx="43488">
                  <c:v>1419037200</c:v>
                </c:pt>
                <c:pt idx="43489">
                  <c:v>1419040800</c:v>
                </c:pt>
                <c:pt idx="43490">
                  <c:v>1419044400</c:v>
                </c:pt>
                <c:pt idx="43491">
                  <c:v>1419048000</c:v>
                </c:pt>
                <c:pt idx="43492">
                  <c:v>1419051600</c:v>
                </c:pt>
                <c:pt idx="43493">
                  <c:v>1419055200</c:v>
                </c:pt>
                <c:pt idx="43494">
                  <c:v>1419058800</c:v>
                </c:pt>
                <c:pt idx="43495">
                  <c:v>1419062400</c:v>
                </c:pt>
                <c:pt idx="43496">
                  <c:v>1419066000</c:v>
                </c:pt>
                <c:pt idx="43497">
                  <c:v>1419069600</c:v>
                </c:pt>
                <c:pt idx="43498">
                  <c:v>1419073200</c:v>
                </c:pt>
                <c:pt idx="43499">
                  <c:v>1419076800</c:v>
                </c:pt>
                <c:pt idx="43500">
                  <c:v>1419080400</c:v>
                </c:pt>
                <c:pt idx="43501">
                  <c:v>1419084000</c:v>
                </c:pt>
                <c:pt idx="43502">
                  <c:v>1419087600</c:v>
                </c:pt>
                <c:pt idx="43503">
                  <c:v>1419091200</c:v>
                </c:pt>
                <c:pt idx="43504">
                  <c:v>1419094800</c:v>
                </c:pt>
                <c:pt idx="43505">
                  <c:v>1419098400</c:v>
                </c:pt>
                <c:pt idx="43506">
                  <c:v>1419102000</c:v>
                </c:pt>
                <c:pt idx="43507">
                  <c:v>1419105600</c:v>
                </c:pt>
                <c:pt idx="43508">
                  <c:v>1419109200</c:v>
                </c:pt>
                <c:pt idx="43509">
                  <c:v>1419112800</c:v>
                </c:pt>
                <c:pt idx="43510">
                  <c:v>1419116400</c:v>
                </c:pt>
                <c:pt idx="43511">
                  <c:v>1419120000</c:v>
                </c:pt>
                <c:pt idx="43512">
                  <c:v>1419123600</c:v>
                </c:pt>
                <c:pt idx="43513">
                  <c:v>1419127200</c:v>
                </c:pt>
                <c:pt idx="43514">
                  <c:v>1419130800</c:v>
                </c:pt>
                <c:pt idx="43515">
                  <c:v>1419134400</c:v>
                </c:pt>
                <c:pt idx="43516">
                  <c:v>1419138000</c:v>
                </c:pt>
                <c:pt idx="43517">
                  <c:v>1419141600</c:v>
                </c:pt>
                <c:pt idx="43518">
                  <c:v>1419145200</c:v>
                </c:pt>
                <c:pt idx="43519">
                  <c:v>1419148800</c:v>
                </c:pt>
                <c:pt idx="43520">
                  <c:v>1419152400</c:v>
                </c:pt>
                <c:pt idx="43521">
                  <c:v>1419156000</c:v>
                </c:pt>
                <c:pt idx="43522">
                  <c:v>1419159600</c:v>
                </c:pt>
                <c:pt idx="43523">
                  <c:v>1419163200</c:v>
                </c:pt>
                <c:pt idx="43524">
                  <c:v>1419166800</c:v>
                </c:pt>
                <c:pt idx="43525">
                  <c:v>1419170400</c:v>
                </c:pt>
                <c:pt idx="43526">
                  <c:v>1419174000</c:v>
                </c:pt>
                <c:pt idx="43527">
                  <c:v>1419177600</c:v>
                </c:pt>
                <c:pt idx="43528">
                  <c:v>1419181200</c:v>
                </c:pt>
                <c:pt idx="43529">
                  <c:v>1419184800</c:v>
                </c:pt>
                <c:pt idx="43530">
                  <c:v>1419188400</c:v>
                </c:pt>
                <c:pt idx="43531">
                  <c:v>1419192000</c:v>
                </c:pt>
                <c:pt idx="43532">
                  <c:v>1419195600</c:v>
                </c:pt>
                <c:pt idx="43533">
                  <c:v>1419199200</c:v>
                </c:pt>
                <c:pt idx="43534">
                  <c:v>1419202800</c:v>
                </c:pt>
                <c:pt idx="43535">
                  <c:v>1419206400</c:v>
                </c:pt>
                <c:pt idx="43536">
                  <c:v>1419210000</c:v>
                </c:pt>
                <c:pt idx="43537">
                  <c:v>1419213600</c:v>
                </c:pt>
                <c:pt idx="43538">
                  <c:v>1419217200</c:v>
                </c:pt>
                <c:pt idx="43539">
                  <c:v>1419220800</c:v>
                </c:pt>
                <c:pt idx="43540">
                  <c:v>1419224400</c:v>
                </c:pt>
                <c:pt idx="43541">
                  <c:v>1419228000</c:v>
                </c:pt>
                <c:pt idx="43542">
                  <c:v>1419231600</c:v>
                </c:pt>
                <c:pt idx="43543">
                  <c:v>1419235200</c:v>
                </c:pt>
                <c:pt idx="43544">
                  <c:v>1419238800</c:v>
                </c:pt>
                <c:pt idx="43545">
                  <c:v>1419242400</c:v>
                </c:pt>
                <c:pt idx="43546">
                  <c:v>1419246000</c:v>
                </c:pt>
                <c:pt idx="43547">
                  <c:v>1419249600</c:v>
                </c:pt>
                <c:pt idx="43548">
                  <c:v>1419253200</c:v>
                </c:pt>
                <c:pt idx="43549">
                  <c:v>1419256800</c:v>
                </c:pt>
                <c:pt idx="43550">
                  <c:v>1419260400</c:v>
                </c:pt>
                <c:pt idx="43551">
                  <c:v>1419264000</c:v>
                </c:pt>
                <c:pt idx="43552">
                  <c:v>1419267600</c:v>
                </c:pt>
                <c:pt idx="43553">
                  <c:v>1419271200</c:v>
                </c:pt>
                <c:pt idx="43554">
                  <c:v>1419274800</c:v>
                </c:pt>
                <c:pt idx="43555">
                  <c:v>1419278400</c:v>
                </c:pt>
                <c:pt idx="43556">
                  <c:v>1419282000</c:v>
                </c:pt>
                <c:pt idx="43557">
                  <c:v>1419285600</c:v>
                </c:pt>
                <c:pt idx="43558">
                  <c:v>1419289200</c:v>
                </c:pt>
                <c:pt idx="43559">
                  <c:v>1419292800</c:v>
                </c:pt>
                <c:pt idx="43560">
                  <c:v>1419296400</c:v>
                </c:pt>
                <c:pt idx="43561">
                  <c:v>1419300000</c:v>
                </c:pt>
                <c:pt idx="43562">
                  <c:v>1419303600</c:v>
                </c:pt>
                <c:pt idx="43563">
                  <c:v>1419307200</c:v>
                </c:pt>
                <c:pt idx="43564">
                  <c:v>1419310800</c:v>
                </c:pt>
                <c:pt idx="43565">
                  <c:v>1419314400</c:v>
                </c:pt>
                <c:pt idx="43566">
                  <c:v>1419318000</c:v>
                </c:pt>
                <c:pt idx="43567">
                  <c:v>1419321600</c:v>
                </c:pt>
                <c:pt idx="43568">
                  <c:v>1419325200</c:v>
                </c:pt>
                <c:pt idx="43569">
                  <c:v>1419328800</c:v>
                </c:pt>
                <c:pt idx="43570">
                  <c:v>1419332400</c:v>
                </c:pt>
                <c:pt idx="43571">
                  <c:v>1419336000</c:v>
                </c:pt>
                <c:pt idx="43572">
                  <c:v>1419339600</c:v>
                </c:pt>
                <c:pt idx="43573">
                  <c:v>1419343200</c:v>
                </c:pt>
                <c:pt idx="43574">
                  <c:v>1419346800</c:v>
                </c:pt>
                <c:pt idx="43575">
                  <c:v>1419350400</c:v>
                </c:pt>
                <c:pt idx="43576">
                  <c:v>1419354000</c:v>
                </c:pt>
                <c:pt idx="43577">
                  <c:v>1419357600</c:v>
                </c:pt>
                <c:pt idx="43578">
                  <c:v>1419361200</c:v>
                </c:pt>
                <c:pt idx="43579">
                  <c:v>1419364800</c:v>
                </c:pt>
                <c:pt idx="43580">
                  <c:v>1419368400</c:v>
                </c:pt>
                <c:pt idx="43581">
                  <c:v>1419372000</c:v>
                </c:pt>
                <c:pt idx="43582">
                  <c:v>1419375600</c:v>
                </c:pt>
                <c:pt idx="43583">
                  <c:v>1419379200</c:v>
                </c:pt>
                <c:pt idx="43584">
                  <c:v>1419382800</c:v>
                </c:pt>
                <c:pt idx="43585">
                  <c:v>1419386400</c:v>
                </c:pt>
                <c:pt idx="43586">
                  <c:v>1419390000</c:v>
                </c:pt>
                <c:pt idx="43587">
                  <c:v>1419393600</c:v>
                </c:pt>
                <c:pt idx="43588">
                  <c:v>1419397200</c:v>
                </c:pt>
                <c:pt idx="43589">
                  <c:v>1419400800</c:v>
                </c:pt>
                <c:pt idx="43590">
                  <c:v>1419404400</c:v>
                </c:pt>
                <c:pt idx="43591">
                  <c:v>1419408000</c:v>
                </c:pt>
                <c:pt idx="43592">
                  <c:v>1419411600</c:v>
                </c:pt>
                <c:pt idx="43593">
                  <c:v>1419415200</c:v>
                </c:pt>
                <c:pt idx="43594">
                  <c:v>1419418800</c:v>
                </c:pt>
                <c:pt idx="43595">
                  <c:v>1419422400</c:v>
                </c:pt>
                <c:pt idx="43596">
                  <c:v>1419426000</c:v>
                </c:pt>
                <c:pt idx="43597">
                  <c:v>1419429600</c:v>
                </c:pt>
                <c:pt idx="43598">
                  <c:v>1419433200</c:v>
                </c:pt>
                <c:pt idx="43599">
                  <c:v>1419436800</c:v>
                </c:pt>
                <c:pt idx="43600">
                  <c:v>1419440400</c:v>
                </c:pt>
                <c:pt idx="43601">
                  <c:v>1419444000</c:v>
                </c:pt>
                <c:pt idx="43602">
                  <c:v>1419447600</c:v>
                </c:pt>
                <c:pt idx="43603">
                  <c:v>1419451200</c:v>
                </c:pt>
                <c:pt idx="43604">
                  <c:v>1419454800</c:v>
                </c:pt>
                <c:pt idx="43605">
                  <c:v>1419458400</c:v>
                </c:pt>
                <c:pt idx="43606">
                  <c:v>1419462000</c:v>
                </c:pt>
                <c:pt idx="43607">
                  <c:v>1419465600</c:v>
                </c:pt>
                <c:pt idx="43608">
                  <c:v>1419469200</c:v>
                </c:pt>
                <c:pt idx="43609">
                  <c:v>1419472800</c:v>
                </c:pt>
                <c:pt idx="43610">
                  <c:v>1419476400</c:v>
                </c:pt>
                <c:pt idx="43611">
                  <c:v>1419480000</c:v>
                </c:pt>
                <c:pt idx="43612">
                  <c:v>1419483600</c:v>
                </c:pt>
                <c:pt idx="43613">
                  <c:v>1419487200</c:v>
                </c:pt>
                <c:pt idx="43614">
                  <c:v>1419490800</c:v>
                </c:pt>
                <c:pt idx="43615">
                  <c:v>1419494400</c:v>
                </c:pt>
                <c:pt idx="43616">
                  <c:v>1419498000</c:v>
                </c:pt>
                <c:pt idx="43617">
                  <c:v>1419501600</c:v>
                </c:pt>
                <c:pt idx="43618">
                  <c:v>1419505200</c:v>
                </c:pt>
                <c:pt idx="43619">
                  <c:v>1419508800</c:v>
                </c:pt>
                <c:pt idx="43620">
                  <c:v>1419512400</c:v>
                </c:pt>
                <c:pt idx="43621">
                  <c:v>1419516000</c:v>
                </c:pt>
                <c:pt idx="43622">
                  <c:v>1419519600</c:v>
                </c:pt>
                <c:pt idx="43623">
                  <c:v>1419523200</c:v>
                </c:pt>
                <c:pt idx="43624">
                  <c:v>1419526800</c:v>
                </c:pt>
                <c:pt idx="43625">
                  <c:v>1419530400</c:v>
                </c:pt>
                <c:pt idx="43626">
                  <c:v>1419534000</c:v>
                </c:pt>
                <c:pt idx="43627">
                  <c:v>1419537600</c:v>
                </c:pt>
                <c:pt idx="43628">
                  <c:v>1419541200</c:v>
                </c:pt>
                <c:pt idx="43629">
                  <c:v>1419544800</c:v>
                </c:pt>
                <c:pt idx="43630">
                  <c:v>1419548400</c:v>
                </c:pt>
                <c:pt idx="43631">
                  <c:v>1419552000</c:v>
                </c:pt>
                <c:pt idx="43632">
                  <c:v>1419555600</c:v>
                </c:pt>
                <c:pt idx="43633">
                  <c:v>1419559200</c:v>
                </c:pt>
                <c:pt idx="43634">
                  <c:v>1419562800</c:v>
                </c:pt>
                <c:pt idx="43635">
                  <c:v>1419566400</c:v>
                </c:pt>
                <c:pt idx="43636">
                  <c:v>1419570000</c:v>
                </c:pt>
                <c:pt idx="43637">
                  <c:v>1419573600</c:v>
                </c:pt>
                <c:pt idx="43638">
                  <c:v>1419577200</c:v>
                </c:pt>
                <c:pt idx="43639">
                  <c:v>1419580800</c:v>
                </c:pt>
                <c:pt idx="43640">
                  <c:v>1419584400</c:v>
                </c:pt>
                <c:pt idx="43641">
                  <c:v>1419588000</c:v>
                </c:pt>
                <c:pt idx="43642">
                  <c:v>1419591600</c:v>
                </c:pt>
                <c:pt idx="43643">
                  <c:v>1419595200</c:v>
                </c:pt>
                <c:pt idx="43644">
                  <c:v>1419598800</c:v>
                </c:pt>
                <c:pt idx="43645">
                  <c:v>1419602400</c:v>
                </c:pt>
                <c:pt idx="43646">
                  <c:v>1419606000</c:v>
                </c:pt>
                <c:pt idx="43647">
                  <c:v>1419609600</c:v>
                </c:pt>
                <c:pt idx="43648">
                  <c:v>1419613200</c:v>
                </c:pt>
                <c:pt idx="43649">
                  <c:v>1419616800</c:v>
                </c:pt>
                <c:pt idx="43650">
                  <c:v>1419620400</c:v>
                </c:pt>
                <c:pt idx="43651">
                  <c:v>1419624000</c:v>
                </c:pt>
                <c:pt idx="43652">
                  <c:v>1419627600</c:v>
                </c:pt>
                <c:pt idx="43653">
                  <c:v>1419631200</c:v>
                </c:pt>
                <c:pt idx="43654">
                  <c:v>1419634800</c:v>
                </c:pt>
                <c:pt idx="43655">
                  <c:v>1419638400</c:v>
                </c:pt>
                <c:pt idx="43656">
                  <c:v>1419642000</c:v>
                </c:pt>
                <c:pt idx="43657">
                  <c:v>1419645600</c:v>
                </c:pt>
                <c:pt idx="43658">
                  <c:v>1419649200</c:v>
                </c:pt>
                <c:pt idx="43659">
                  <c:v>1419652800</c:v>
                </c:pt>
                <c:pt idx="43660">
                  <c:v>1419656400</c:v>
                </c:pt>
                <c:pt idx="43661">
                  <c:v>1419660000</c:v>
                </c:pt>
                <c:pt idx="43662">
                  <c:v>1419663600</c:v>
                </c:pt>
                <c:pt idx="43663">
                  <c:v>1419667200</c:v>
                </c:pt>
                <c:pt idx="43664">
                  <c:v>1419670800</c:v>
                </c:pt>
                <c:pt idx="43665">
                  <c:v>1419674400</c:v>
                </c:pt>
                <c:pt idx="43666">
                  <c:v>1419678000</c:v>
                </c:pt>
                <c:pt idx="43667">
                  <c:v>1419681600</c:v>
                </c:pt>
                <c:pt idx="43668">
                  <c:v>1419685200</c:v>
                </c:pt>
                <c:pt idx="43669">
                  <c:v>1419688800</c:v>
                </c:pt>
                <c:pt idx="43670">
                  <c:v>1419692400</c:v>
                </c:pt>
                <c:pt idx="43671">
                  <c:v>1419696000</c:v>
                </c:pt>
                <c:pt idx="43672">
                  <c:v>1419699600</c:v>
                </c:pt>
                <c:pt idx="43673">
                  <c:v>1419703200</c:v>
                </c:pt>
                <c:pt idx="43674">
                  <c:v>1419706800</c:v>
                </c:pt>
                <c:pt idx="43675">
                  <c:v>1419710400</c:v>
                </c:pt>
                <c:pt idx="43676">
                  <c:v>1419714000</c:v>
                </c:pt>
                <c:pt idx="43677">
                  <c:v>1419717600</c:v>
                </c:pt>
                <c:pt idx="43678">
                  <c:v>1419721200</c:v>
                </c:pt>
                <c:pt idx="43679">
                  <c:v>1419724800</c:v>
                </c:pt>
                <c:pt idx="43680">
                  <c:v>1419728400</c:v>
                </c:pt>
                <c:pt idx="43681">
                  <c:v>1419732000</c:v>
                </c:pt>
                <c:pt idx="43682">
                  <c:v>1419735600</c:v>
                </c:pt>
                <c:pt idx="43683">
                  <c:v>1419739200</c:v>
                </c:pt>
                <c:pt idx="43684">
                  <c:v>1419742800</c:v>
                </c:pt>
                <c:pt idx="43685">
                  <c:v>1419746400</c:v>
                </c:pt>
                <c:pt idx="43686">
                  <c:v>1419750000</c:v>
                </c:pt>
                <c:pt idx="43687">
                  <c:v>1419753600</c:v>
                </c:pt>
                <c:pt idx="43688">
                  <c:v>1419757200</c:v>
                </c:pt>
                <c:pt idx="43689">
                  <c:v>1419760800</c:v>
                </c:pt>
                <c:pt idx="43690">
                  <c:v>1419764400</c:v>
                </c:pt>
                <c:pt idx="43691">
                  <c:v>1419768000</c:v>
                </c:pt>
                <c:pt idx="43692">
                  <c:v>1419771600</c:v>
                </c:pt>
                <c:pt idx="43693">
                  <c:v>1419775200</c:v>
                </c:pt>
                <c:pt idx="43694">
                  <c:v>1419778800</c:v>
                </c:pt>
                <c:pt idx="43695">
                  <c:v>1419782400</c:v>
                </c:pt>
                <c:pt idx="43696">
                  <c:v>1419786000</c:v>
                </c:pt>
                <c:pt idx="43697">
                  <c:v>1419789600</c:v>
                </c:pt>
                <c:pt idx="43698">
                  <c:v>1419793200</c:v>
                </c:pt>
                <c:pt idx="43699">
                  <c:v>1419796800</c:v>
                </c:pt>
                <c:pt idx="43700">
                  <c:v>1419800400</c:v>
                </c:pt>
                <c:pt idx="43701">
                  <c:v>1419804000</c:v>
                </c:pt>
                <c:pt idx="43702">
                  <c:v>1419807600</c:v>
                </c:pt>
                <c:pt idx="43703">
                  <c:v>1419811200</c:v>
                </c:pt>
                <c:pt idx="43704">
                  <c:v>1419814800</c:v>
                </c:pt>
                <c:pt idx="43705">
                  <c:v>1419818400</c:v>
                </c:pt>
                <c:pt idx="43706">
                  <c:v>1419822000</c:v>
                </c:pt>
                <c:pt idx="43707">
                  <c:v>1419825600</c:v>
                </c:pt>
                <c:pt idx="43708">
                  <c:v>1419829200</c:v>
                </c:pt>
                <c:pt idx="43709">
                  <c:v>1419832800</c:v>
                </c:pt>
                <c:pt idx="43710">
                  <c:v>1419836400</c:v>
                </c:pt>
                <c:pt idx="43711">
                  <c:v>1419840000</c:v>
                </c:pt>
                <c:pt idx="43712">
                  <c:v>1419843600</c:v>
                </c:pt>
                <c:pt idx="43713">
                  <c:v>1419847200</c:v>
                </c:pt>
                <c:pt idx="43714">
                  <c:v>1419850800</c:v>
                </c:pt>
                <c:pt idx="43715">
                  <c:v>1419854400</c:v>
                </c:pt>
                <c:pt idx="43716">
                  <c:v>1419858000</c:v>
                </c:pt>
                <c:pt idx="43717">
                  <c:v>1419861600</c:v>
                </c:pt>
                <c:pt idx="43718">
                  <c:v>1419865200</c:v>
                </c:pt>
                <c:pt idx="43719">
                  <c:v>1419868800</c:v>
                </c:pt>
                <c:pt idx="43720">
                  <c:v>1419872400</c:v>
                </c:pt>
                <c:pt idx="43721">
                  <c:v>1419876000</c:v>
                </c:pt>
                <c:pt idx="43722">
                  <c:v>1419879600</c:v>
                </c:pt>
                <c:pt idx="43723">
                  <c:v>1419883200</c:v>
                </c:pt>
                <c:pt idx="43724">
                  <c:v>1419886800</c:v>
                </c:pt>
                <c:pt idx="43725">
                  <c:v>1419890400</c:v>
                </c:pt>
                <c:pt idx="43726">
                  <c:v>1419894000</c:v>
                </c:pt>
                <c:pt idx="43727">
                  <c:v>1419897600</c:v>
                </c:pt>
                <c:pt idx="43728">
                  <c:v>1419901200</c:v>
                </c:pt>
                <c:pt idx="43729">
                  <c:v>1419904800</c:v>
                </c:pt>
                <c:pt idx="43730">
                  <c:v>1419908400</c:v>
                </c:pt>
                <c:pt idx="43731">
                  <c:v>1419912000</c:v>
                </c:pt>
                <c:pt idx="43732">
                  <c:v>1419915600</c:v>
                </c:pt>
                <c:pt idx="43733">
                  <c:v>1419919200</c:v>
                </c:pt>
                <c:pt idx="43734">
                  <c:v>1419922800</c:v>
                </c:pt>
                <c:pt idx="43735">
                  <c:v>1419926400</c:v>
                </c:pt>
                <c:pt idx="43736">
                  <c:v>1419930000</c:v>
                </c:pt>
                <c:pt idx="43737">
                  <c:v>1419933600</c:v>
                </c:pt>
                <c:pt idx="43738">
                  <c:v>1419937200</c:v>
                </c:pt>
                <c:pt idx="43739">
                  <c:v>1419940800</c:v>
                </c:pt>
                <c:pt idx="43740">
                  <c:v>1419944400</c:v>
                </c:pt>
                <c:pt idx="43741">
                  <c:v>1419948000</c:v>
                </c:pt>
                <c:pt idx="43742">
                  <c:v>1419951600</c:v>
                </c:pt>
                <c:pt idx="43743">
                  <c:v>1419955200</c:v>
                </c:pt>
                <c:pt idx="43744">
                  <c:v>1419958800</c:v>
                </c:pt>
                <c:pt idx="43745">
                  <c:v>1419962400</c:v>
                </c:pt>
                <c:pt idx="43746">
                  <c:v>1419966000</c:v>
                </c:pt>
                <c:pt idx="43747">
                  <c:v>1419969600</c:v>
                </c:pt>
                <c:pt idx="43748">
                  <c:v>1419973200</c:v>
                </c:pt>
                <c:pt idx="43749">
                  <c:v>1419976800</c:v>
                </c:pt>
                <c:pt idx="43750">
                  <c:v>1419980400</c:v>
                </c:pt>
                <c:pt idx="43751">
                  <c:v>1419984000</c:v>
                </c:pt>
                <c:pt idx="43752">
                  <c:v>1419987600</c:v>
                </c:pt>
                <c:pt idx="43753">
                  <c:v>1419991200</c:v>
                </c:pt>
                <c:pt idx="43754">
                  <c:v>1419994800</c:v>
                </c:pt>
                <c:pt idx="43755">
                  <c:v>1419998400</c:v>
                </c:pt>
                <c:pt idx="43756">
                  <c:v>1420002000</c:v>
                </c:pt>
                <c:pt idx="43757">
                  <c:v>1420005600</c:v>
                </c:pt>
                <c:pt idx="43758">
                  <c:v>1420009200</c:v>
                </c:pt>
                <c:pt idx="43759">
                  <c:v>1420012800</c:v>
                </c:pt>
                <c:pt idx="43760">
                  <c:v>1420016400</c:v>
                </c:pt>
                <c:pt idx="43761">
                  <c:v>1420020000</c:v>
                </c:pt>
                <c:pt idx="43762">
                  <c:v>1420023600</c:v>
                </c:pt>
                <c:pt idx="43763">
                  <c:v>1420027200</c:v>
                </c:pt>
                <c:pt idx="43764">
                  <c:v>1420030800</c:v>
                </c:pt>
                <c:pt idx="43765">
                  <c:v>1420034400</c:v>
                </c:pt>
                <c:pt idx="43766">
                  <c:v>1420038000</c:v>
                </c:pt>
                <c:pt idx="43767">
                  <c:v>1420041600</c:v>
                </c:pt>
                <c:pt idx="43768">
                  <c:v>1420045200</c:v>
                </c:pt>
                <c:pt idx="43769">
                  <c:v>1420048800</c:v>
                </c:pt>
                <c:pt idx="43770">
                  <c:v>1420052400</c:v>
                </c:pt>
                <c:pt idx="43771">
                  <c:v>1420056000</c:v>
                </c:pt>
                <c:pt idx="43772">
                  <c:v>1420059600</c:v>
                </c:pt>
                <c:pt idx="43773">
                  <c:v>1420063200</c:v>
                </c:pt>
                <c:pt idx="43774">
                  <c:v>1420066800</c:v>
                </c:pt>
                <c:pt idx="43775">
                  <c:v>1420070400</c:v>
                </c:pt>
                <c:pt idx="43776">
                  <c:v>1420074000</c:v>
                </c:pt>
                <c:pt idx="43777">
                  <c:v>1420077600</c:v>
                </c:pt>
                <c:pt idx="43778">
                  <c:v>1420081200</c:v>
                </c:pt>
                <c:pt idx="43779">
                  <c:v>1420084800</c:v>
                </c:pt>
                <c:pt idx="43780">
                  <c:v>1420088400</c:v>
                </c:pt>
                <c:pt idx="43781">
                  <c:v>1420092000</c:v>
                </c:pt>
                <c:pt idx="43782">
                  <c:v>1420095600</c:v>
                </c:pt>
                <c:pt idx="43783">
                  <c:v>1420099200</c:v>
                </c:pt>
                <c:pt idx="43784">
                  <c:v>1420102800</c:v>
                </c:pt>
                <c:pt idx="43785">
                  <c:v>1420106400</c:v>
                </c:pt>
                <c:pt idx="43786">
                  <c:v>1420110000</c:v>
                </c:pt>
                <c:pt idx="43787">
                  <c:v>1420113600</c:v>
                </c:pt>
                <c:pt idx="43788">
                  <c:v>1420117200</c:v>
                </c:pt>
                <c:pt idx="43789">
                  <c:v>1420120800</c:v>
                </c:pt>
                <c:pt idx="43790">
                  <c:v>1420124400</c:v>
                </c:pt>
                <c:pt idx="43791">
                  <c:v>1420128000</c:v>
                </c:pt>
                <c:pt idx="43792">
                  <c:v>1420131600</c:v>
                </c:pt>
                <c:pt idx="43793">
                  <c:v>1420135200</c:v>
                </c:pt>
                <c:pt idx="43794">
                  <c:v>1420138800</c:v>
                </c:pt>
                <c:pt idx="43795">
                  <c:v>1420142400</c:v>
                </c:pt>
                <c:pt idx="43796">
                  <c:v>1420146000</c:v>
                </c:pt>
                <c:pt idx="43797">
                  <c:v>1420149600</c:v>
                </c:pt>
                <c:pt idx="43798">
                  <c:v>1420153200</c:v>
                </c:pt>
                <c:pt idx="43799">
                  <c:v>1420156800</c:v>
                </c:pt>
                <c:pt idx="43800">
                  <c:v>1420160400</c:v>
                </c:pt>
                <c:pt idx="43801">
                  <c:v>1420164000</c:v>
                </c:pt>
                <c:pt idx="43802">
                  <c:v>1420167600</c:v>
                </c:pt>
                <c:pt idx="43803">
                  <c:v>1420171200</c:v>
                </c:pt>
                <c:pt idx="43804">
                  <c:v>1420174800</c:v>
                </c:pt>
                <c:pt idx="43805">
                  <c:v>1420178400</c:v>
                </c:pt>
                <c:pt idx="43806">
                  <c:v>1420182000</c:v>
                </c:pt>
                <c:pt idx="43807">
                  <c:v>1420185600</c:v>
                </c:pt>
                <c:pt idx="43808">
                  <c:v>1420189200</c:v>
                </c:pt>
                <c:pt idx="43809">
                  <c:v>1420192800</c:v>
                </c:pt>
                <c:pt idx="43810">
                  <c:v>1420196400</c:v>
                </c:pt>
                <c:pt idx="43811">
                  <c:v>1420200000</c:v>
                </c:pt>
                <c:pt idx="43812">
                  <c:v>1420203600</c:v>
                </c:pt>
                <c:pt idx="43813">
                  <c:v>1420207200</c:v>
                </c:pt>
                <c:pt idx="43814">
                  <c:v>1420210800</c:v>
                </c:pt>
                <c:pt idx="43815">
                  <c:v>1420214400</c:v>
                </c:pt>
                <c:pt idx="43816">
                  <c:v>1420218000</c:v>
                </c:pt>
                <c:pt idx="43817">
                  <c:v>1420221600</c:v>
                </c:pt>
                <c:pt idx="43818">
                  <c:v>1420225200</c:v>
                </c:pt>
                <c:pt idx="43819">
                  <c:v>1420228800</c:v>
                </c:pt>
                <c:pt idx="43820">
                  <c:v>1420232400</c:v>
                </c:pt>
                <c:pt idx="43821">
                  <c:v>1420236000</c:v>
                </c:pt>
                <c:pt idx="43822">
                  <c:v>1420239600</c:v>
                </c:pt>
                <c:pt idx="43823">
                  <c:v>1420243200</c:v>
                </c:pt>
                <c:pt idx="43824">
                  <c:v>1420246800</c:v>
                </c:pt>
                <c:pt idx="43825">
                  <c:v>1420250400</c:v>
                </c:pt>
                <c:pt idx="43826">
                  <c:v>1420254000</c:v>
                </c:pt>
                <c:pt idx="43827">
                  <c:v>1420257600</c:v>
                </c:pt>
                <c:pt idx="43828">
                  <c:v>1420261200</c:v>
                </c:pt>
                <c:pt idx="43829">
                  <c:v>1420264800</c:v>
                </c:pt>
                <c:pt idx="43830">
                  <c:v>1420268400</c:v>
                </c:pt>
                <c:pt idx="43831">
                  <c:v>1420272000</c:v>
                </c:pt>
                <c:pt idx="43832">
                  <c:v>1420275600</c:v>
                </c:pt>
                <c:pt idx="43833">
                  <c:v>1420279200</c:v>
                </c:pt>
                <c:pt idx="43834">
                  <c:v>1420282800</c:v>
                </c:pt>
                <c:pt idx="43835">
                  <c:v>1420286400</c:v>
                </c:pt>
                <c:pt idx="43836">
                  <c:v>1420290000</c:v>
                </c:pt>
                <c:pt idx="43837">
                  <c:v>1420293600</c:v>
                </c:pt>
                <c:pt idx="43838">
                  <c:v>1420297200</c:v>
                </c:pt>
                <c:pt idx="43839">
                  <c:v>1420300800</c:v>
                </c:pt>
                <c:pt idx="43840">
                  <c:v>1420304400</c:v>
                </c:pt>
                <c:pt idx="43841">
                  <c:v>1420308000</c:v>
                </c:pt>
                <c:pt idx="43842">
                  <c:v>1420311600</c:v>
                </c:pt>
                <c:pt idx="43843">
                  <c:v>1420315200</c:v>
                </c:pt>
                <c:pt idx="43844">
                  <c:v>1420318800</c:v>
                </c:pt>
                <c:pt idx="43845">
                  <c:v>1420322400</c:v>
                </c:pt>
                <c:pt idx="43846">
                  <c:v>1420326000</c:v>
                </c:pt>
                <c:pt idx="43847">
                  <c:v>1420329600</c:v>
                </c:pt>
                <c:pt idx="43848">
                  <c:v>1420333200</c:v>
                </c:pt>
                <c:pt idx="43849">
                  <c:v>1420336800</c:v>
                </c:pt>
                <c:pt idx="43850">
                  <c:v>1420340400</c:v>
                </c:pt>
                <c:pt idx="43851">
                  <c:v>1420344000</c:v>
                </c:pt>
                <c:pt idx="43852">
                  <c:v>1420347600</c:v>
                </c:pt>
                <c:pt idx="43853">
                  <c:v>1420351200</c:v>
                </c:pt>
                <c:pt idx="43854">
                  <c:v>1420354800</c:v>
                </c:pt>
                <c:pt idx="43855">
                  <c:v>1420358400</c:v>
                </c:pt>
                <c:pt idx="43856">
                  <c:v>1420362000</c:v>
                </c:pt>
                <c:pt idx="43857">
                  <c:v>1420365600</c:v>
                </c:pt>
                <c:pt idx="43858">
                  <c:v>1420369200</c:v>
                </c:pt>
                <c:pt idx="43859">
                  <c:v>1420372800</c:v>
                </c:pt>
                <c:pt idx="43860">
                  <c:v>1420376400</c:v>
                </c:pt>
                <c:pt idx="43861">
                  <c:v>1420380000</c:v>
                </c:pt>
                <c:pt idx="43862">
                  <c:v>1420383600</c:v>
                </c:pt>
                <c:pt idx="43863">
                  <c:v>1420387200</c:v>
                </c:pt>
                <c:pt idx="43864">
                  <c:v>1420390800</c:v>
                </c:pt>
                <c:pt idx="43865">
                  <c:v>1420394400</c:v>
                </c:pt>
                <c:pt idx="43866">
                  <c:v>1420398000</c:v>
                </c:pt>
                <c:pt idx="43867">
                  <c:v>1420401600</c:v>
                </c:pt>
                <c:pt idx="43868">
                  <c:v>1420405200</c:v>
                </c:pt>
                <c:pt idx="43869">
                  <c:v>1420408800</c:v>
                </c:pt>
                <c:pt idx="43870">
                  <c:v>1420412400</c:v>
                </c:pt>
                <c:pt idx="43871">
                  <c:v>1420416000</c:v>
                </c:pt>
                <c:pt idx="43872">
                  <c:v>1420419600</c:v>
                </c:pt>
                <c:pt idx="43873">
                  <c:v>1420423200</c:v>
                </c:pt>
                <c:pt idx="43874">
                  <c:v>1420426800</c:v>
                </c:pt>
                <c:pt idx="43875">
                  <c:v>1420430400</c:v>
                </c:pt>
                <c:pt idx="43876">
                  <c:v>1420434000</c:v>
                </c:pt>
                <c:pt idx="43877">
                  <c:v>1420437600</c:v>
                </c:pt>
                <c:pt idx="43878">
                  <c:v>1420441200</c:v>
                </c:pt>
                <c:pt idx="43879">
                  <c:v>1420444800</c:v>
                </c:pt>
                <c:pt idx="43880">
                  <c:v>1420448400</c:v>
                </c:pt>
                <c:pt idx="43881">
                  <c:v>1420452000</c:v>
                </c:pt>
                <c:pt idx="43882">
                  <c:v>1420455600</c:v>
                </c:pt>
                <c:pt idx="43883">
                  <c:v>1420459200</c:v>
                </c:pt>
                <c:pt idx="43884">
                  <c:v>1420462800</c:v>
                </c:pt>
                <c:pt idx="43885">
                  <c:v>1420466400</c:v>
                </c:pt>
                <c:pt idx="43886">
                  <c:v>1420470000</c:v>
                </c:pt>
                <c:pt idx="43887">
                  <c:v>1420473600</c:v>
                </c:pt>
                <c:pt idx="43888">
                  <c:v>1420477200</c:v>
                </c:pt>
                <c:pt idx="43889">
                  <c:v>1420480800</c:v>
                </c:pt>
                <c:pt idx="43890">
                  <c:v>1420484400</c:v>
                </c:pt>
                <c:pt idx="43891">
                  <c:v>1420488000</c:v>
                </c:pt>
                <c:pt idx="43892">
                  <c:v>1420491600</c:v>
                </c:pt>
                <c:pt idx="43893">
                  <c:v>1420495200</c:v>
                </c:pt>
                <c:pt idx="43894">
                  <c:v>1420498800</c:v>
                </c:pt>
                <c:pt idx="43895">
                  <c:v>1420502400</c:v>
                </c:pt>
                <c:pt idx="43896">
                  <c:v>1420506000</c:v>
                </c:pt>
                <c:pt idx="43897">
                  <c:v>1420509600</c:v>
                </c:pt>
                <c:pt idx="43898">
                  <c:v>1420513200</c:v>
                </c:pt>
                <c:pt idx="43899">
                  <c:v>1420516800</c:v>
                </c:pt>
                <c:pt idx="43900">
                  <c:v>1420520400</c:v>
                </c:pt>
                <c:pt idx="43901">
                  <c:v>1420524000</c:v>
                </c:pt>
                <c:pt idx="43902">
                  <c:v>1420527600</c:v>
                </c:pt>
                <c:pt idx="43903">
                  <c:v>1420531200</c:v>
                </c:pt>
                <c:pt idx="43904">
                  <c:v>1420534800</c:v>
                </c:pt>
                <c:pt idx="43905">
                  <c:v>1420538400</c:v>
                </c:pt>
                <c:pt idx="43906">
                  <c:v>1420542000</c:v>
                </c:pt>
                <c:pt idx="43907">
                  <c:v>1420545600</c:v>
                </c:pt>
                <c:pt idx="43908">
                  <c:v>1420549200</c:v>
                </c:pt>
                <c:pt idx="43909">
                  <c:v>1420552800</c:v>
                </c:pt>
                <c:pt idx="43910">
                  <c:v>1420556400</c:v>
                </c:pt>
                <c:pt idx="43911">
                  <c:v>1420560000</c:v>
                </c:pt>
                <c:pt idx="43912">
                  <c:v>1420563600</c:v>
                </c:pt>
                <c:pt idx="43913">
                  <c:v>1420567200</c:v>
                </c:pt>
                <c:pt idx="43914">
                  <c:v>1420570800</c:v>
                </c:pt>
                <c:pt idx="43915">
                  <c:v>1420574400</c:v>
                </c:pt>
                <c:pt idx="43916">
                  <c:v>1420578000</c:v>
                </c:pt>
                <c:pt idx="43917">
                  <c:v>1420581600</c:v>
                </c:pt>
                <c:pt idx="43918">
                  <c:v>1420585200</c:v>
                </c:pt>
                <c:pt idx="43919">
                  <c:v>1420588800</c:v>
                </c:pt>
                <c:pt idx="43920">
                  <c:v>1420592400</c:v>
                </c:pt>
                <c:pt idx="43921">
                  <c:v>1420596000</c:v>
                </c:pt>
                <c:pt idx="43922">
                  <c:v>1420599600</c:v>
                </c:pt>
                <c:pt idx="43923">
                  <c:v>1420603200</c:v>
                </c:pt>
                <c:pt idx="43924">
                  <c:v>1420606800</c:v>
                </c:pt>
                <c:pt idx="43925">
                  <c:v>1420610400</c:v>
                </c:pt>
                <c:pt idx="43926">
                  <c:v>1420614000</c:v>
                </c:pt>
                <c:pt idx="43927">
                  <c:v>1420617600</c:v>
                </c:pt>
                <c:pt idx="43928">
                  <c:v>1420621200</c:v>
                </c:pt>
                <c:pt idx="43929">
                  <c:v>1420624800</c:v>
                </c:pt>
                <c:pt idx="43930">
                  <c:v>1420628400</c:v>
                </c:pt>
                <c:pt idx="43931">
                  <c:v>1420632000</c:v>
                </c:pt>
                <c:pt idx="43932">
                  <c:v>1420635600</c:v>
                </c:pt>
                <c:pt idx="43933">
                  <c:v>1420639200</c:v>
                </c:pt>
                <c:pt idx="43934">
                  <c:v>1420642800</c:v>
                </c:pt>
                <c:pt idx="43935">
                  <c:v>1420646400</c:v>
                </c:pt>
                <c:pt idx="43936">
                  <c:v>1420650000</c:v>
                </c:pt>
                <c:pt idx="43937">
                  <c:v>1420653600</c:v>
                </c:pt>
                <c:pt idx="43938">
                  <c:v>1420657200</c:v>
                </c:pt>
                <c:pt idx="43939">
                  <c:v>1420660800</c:v>
                </c:pt>
                <c:pt idx="43940">
                  <c:v>1420664400</c:v>
                </c:pt>
                <c:pt idx="43941">
                  <c:v>1420668000</c:v>
                </c:pt>
                <c:pt idx="43942">
                  <c:v>1420671600</c:v>
                </c:pt>
                <c:pt idx="43943">
                  <c:v>1420675200</c:v>
                </c:pt>
                <c:pt idx="43944">
                  <c:v>1420678800</c:v>
                </c:pt>
                <c:pt idx="43945">
                  <c:v>1420682400</c:v>
                </c:pt>
                <c:pt idx="43946">
                  <c:v>1420686000</c:v>
                </c:pt>
                <c:pt idx="43947">
                  <c:v>1420689600</c:v>
                </c:pt>
                <c:pt idx="43948">
                  <c:v>1420693200</c:v>
                </c:pt>
                <c:pt idx="43949">
                  <c:v>1420696800</c:v>
                </c:pt>
                <c:pt idx="43950">
                  <c:v>1420700400</c:v>
                </c:pt>
                <c:pt idx="43951">
                  <c:v>1420704000</c:v>
                </c:pt>
                <c:pt idx="43952">
                  <c:v>1420707600</c:v>
                </c:pt>
                <c:pt idx="43953">
                  <c:v>1420711200</c:v>
                </c:pt>
                <c:pt idx="43954">
                  <c:v>1420714800</c:v>
                </c:pt>
                <c:pt idx="43955">
                  <c:v>1420718400</c:v>
                </c:pt>
                <c:pt idx="43956">
                  <c:v>1420722000</c:v>
                </c:pt>
                <c:pt idx="43957">
                  <c:v>1420725600</c:v>
                </c:pt>
                <c:pt idx="43958">
                  <c:v>1420729200</c:v>
                </c:pt>
                <c:pt idx="43959">
                  <c:v>1420732800</c:v>
                </c:pt>
                <c:pt idx="43960">
                  <c:v>1420736400</c:v>
                </c:pt>
                <c:pt idx="43961">
                  <c:v>1420740000</c:v>
                </c:pt>
                <c:pt idx="43962">
                  <c:v>1420743600</c:v>
                </c:pt>
                <c:pt idx="43963">
                  <c:v>1420747200</c:v>
                </c:pt>
                <c:pt idx="43964">
                  <c:v>1420750800</c:v>
                </c:pt>
                <c:pt idx="43965">
                  <c:v>1420754400</c:v>
                </c:pt>
                <c:pt idx="43966">
                  <c:v>1420758000</c:v>
                </c:pt>
                <c:pt idx="43967">
                  <c:v>1420761600</c:v>
                </c:pt>
                <c:pt idx="43968">
                  <c:v>1420765200</c:v>
                </c:pt>
                <c:pt idx="43969">
                  <c:v>1420768800</c:v>
                </c:pt>
                <c:pt idx="43970">
                  <c:v>1420772400</c:v>
                </c:pt>
                <c:pt idx="43971">
                  <c:v>1420776000</c:v>
                </c:pt>
                <c:pt idx="43972">
                  <c:v>1420779600</c:v>
                </c:pt>
                <c:pt idx="43973">
                  <c:v>1420783200</c:v>
                </c:pt>
                <c:pt idx="43974">
                  <c:v>1420786800</c:v>
                </c:pt>
                <c:pt idx="43975">
                  <c:v>1420790400</c:v>
                </c:pt>
                <c:pt idx="43976">
                  <c:v>1420794000</c:v>
                </c:pt>
                <c:pt idx="43977">
                  <c:v>1420797600</c:v>
                </c:pt>
                <c:pt idx="43978">
                  <c:v>1420801200</c:v>
                </c:pt>
                <c:pt idx="43979">
                  <c:v>1420804800</c:v>
                </c:pt>
                <c:pt idx="43980">
                  <c:v>1420808400</c:v>
                </c:pt>
                <c:pt idx="43981">
                  <c:v>1420812000</c:v>
                </c:pt>
                <c:pt idx="43982">
                  <c:v>1420815600</c:v>
                </c:pt>
                <c:pt idx="43983">
                  <c:v>1420819200</c:v>
                </c:pt>
                <c:pt idx="43984">
                  <c:v>1420822800</c:v>
                </c:pt>
                <c:pt idx="43985">
                  <c:v>1420826400</c:v>
                </c:pt>
                <c:pt idx="43986">
                  <c:v>1420830000</c:v>
                </c:pt>
                <c:pt idx="43987">
                  <c:v>1420833600</c:v>
                </c:pt>
                <c:pt idx="43988">
                  <c:v>1420837200</c:v>
                </c:pt>
                <c:pt idx="43989">
                  <c:v>1420840800</c:v>
                </c:pt>
                <c:pt idx="43990">
                  <c:v>1420844400</c:v>
                </c:pt>
                <c:pt idx="43991">
                  <c:v>1420848000</c:v>
                </c:pt>
                <c:pt idx="43992">
                  <c:v>1420851600</c:v>
                </c:pt>
                <c:pt idx="43993">
                  <c:v>1420855200</c:v>
                </c:pt>
                <c:pt idx="43994">
                  <c:v>1420858800</c:v>
                </c:pt>
                <c:pt idx="43995">
                  <c:v>1420862400</c:v>
                </c:pt>
                <c:pt idx="43996">
                  <c:v>1420866000</c:v>
                </c:pt>
                <c:pt idx="43997">
                  <c:v>1420869600</c:v>
                </c:pt>
                <c:pt idx="43998">
                  <c:v>1420873200</c:v>
                </c:pt>
                <c:pt idx="43999">
                  <c:v>1420876800</c:v>
                </c:pt>
                <c:pt idx="44000">
                  <c:v>1420880400</c:v>
                </c:pt>
                <c:pt idx="44001">
                  <c:v>1420884000</c:v>
                </c:pt>
                <c:pt idx="44002">
                  <c:v>1420887600</c:v>
                </c:pt>
                <c:pt idx="44003">
                  <c:v>1420891200</c:v>
                </c:pt>
                <c:pt idx="44004">
                  <c:v>1420894800</c:v>
                </c:pt>
                <c:pt idx="44005">
                  <c:v>1420898400</c:v>
                </c:pt>
                <c:pt idx="44006">
                  <c:v>1420902000</c:v>
                </c:pt>
                <c:pt idx="44007">
                  <c:v>1420905600</c:v>
                </c:pt>
                <c:pt idx="44008">
                  <c:v>1420909200</c:v>
                </c:pt>
                <c:pt idx="44009">
                  <c:v>1420912800</c:v>
                </c:pt>
                <c:pt idx="44010">
                  <c:v>1420916400</c:v>
                </c:pt>
                <c:pt idx="44011">
                  <c:v>1420920000</c:v>
                </c:pt>
                <c:pt idx="44012">
                  <c:v>1420923600</c:v>
                </c:pt>
                <c:pt idx="44013">
                  <c:v>1420927200</c:v>
                </c:pt>
                <c:pt idx="44014">
                  <c:v>1420930800</c:v>
                </c:pt>
                <c:pt idx="44015">
                  <c:v>1420934400</c:v>
                </c:pt>
                <c:pt idx="44016">
                  <c:v>1420938000</c:v>
                </c:pt>
                <c:pt idx="44017">
                  <c:v>1420941600</c:v>
                </c:pt>
                <c:pt idx="44018">
                  <c:v>1420945200</c:v>
                </c:pt>
                <c:pt idx="44019">
                  <c:v>1420948800</c:v>
                </c:pt>
                <c:pt idx="44020">
                  <c:v>1420952400</c:v>
                </c:pt>
                <c:pt idx="44021">
                  <c:v>1420956000</c:v>
                </c:pt>
                <c:pt idx="44022">
                  <c:v>1420959600</c:v>
                </c:pt>
                <c:pt idx="44023">
                  <c:v>1420963200</c:v>
                </c:pt>
                <c:pt idx="44024">
                  <c:v>1420966800</c:v>
                </c:pt>
                <c:pt idx="44025">
                  <c:v>1420970400</c:v>
                </c:pt>
                <c:pt idx="44026">
                  <c:v>1420974000</c:v>
                </c:pt>
                <c:pt idx="44027">
                  <c:v>1420977600</c:v>
                </c:pt>
                <c:pt idx="44028">
                  <c:v>1420981200</c:v>
                </c:pt>
                <c:pt idx="44029">
                  <c:v>1420984800</c:v>
                </c:pt>
                <c:pt idx="44030">
                  <c:v>1420988400</c:v>
                </c:pt>
                <c:pt idx="44031">
                  <c:v>1420992000</c:v>
                </c:pt>
                <c:pt idx="44032">
                  <c:v>1420995600</c:v>
                </c:pt>
                <c:pt idx="44033">
                  <c:v>1420999200</c:v>
                </c:pt>
                <c:pt idx="44034">
                  <c:v>1421002800</c:v>
                </c:pt>
                <c:pt idx="44035">
                  <c:v>1421006400</c:v>
                </c:pt>
                <c:pt idx="44036">
                  <c:v>1421010000</c:v>
                </c:pt>
                <c:pt idx="44037">
                  <c:v>1421013600</c:v>
                </c:pt>
                <c:pt idx="44038">
                  <c:v>1421017200</c:v>
                </c:pt>
                <c:pt idx="44039">
                  <c:v>1421020800</c:v>
                </c:pt>
                <c:pt idx="44040">
                  <c:v>1421024400</c:v>
                </c:pt>
                <c:pt idx="44041">
                  <c:v>1421028000</c:v>
                </c:pt>
                <c:pt idx="44042">
                  <c:v>1421031600</c:v>
                </c:pt>
                <c:pt idx="44043">
                  <c:v>1421035200</c:v>
                </c:pt>
                <c:pt idx="44044">
                  <c:v>1421038800</c:v>
                </c:pt>
                <c:pt idx="44045">
                  <c:v>1421042400</c:v>
                </c:pt>
                <c:pt idx="44046">
                  <c:v>1421046000</c:v>
                </c:pt>
                <c:pt idx="44047">
                  <c:v>1421049600</c:v>
                </c:pt>
                <c:pt idx="44048">
                  <c:v>1421053200</c:v>
                </c:pt>
                <c:pt idx="44049">
                  <c:v>1421056800</c:v>
                </c:pt>
                <c:pt idx="44050">
                  <c:v>1421060400</c:v>
                </c:pt>
                <c:pt idx="44051">
                  <c:v>1421064000</c:v>
                </c:pt>
                <c:pt idx="44052">
                  <c:v>1421067600</c:v>
                </c:pt>
                <c:pt idx="44053">
                  <c:v>1421071200</c:v>
                </c:pt>
                <c:pt idx="44054">
                  <c:v>1421074800</c:v>
                </c:pt>
                <c:pt idx="44055">
                  <c:v>1421078400</c:v>
                </c:pt>
                <c:pt idx="44056">
                  <c:v>1421082000</c:v>
                </c:pt>
                <c:pt idx="44057">
                  <c:v>1421085600</c:v>
                </c:pt>
                <c:pt idx="44058">
                  <c:v>1421089200</c:v>
                </c:pt>
                <c:pt idx="44059">
                  <c:v>1421092800</c:v>
                </c:pt>
                <c:pt idx="44060">
                  <c:v>1421096400</c:v>
                </c:pt>
                <c:pt idx="44061">
                  <c:v>1421100000</c:v>
                </c:pt>
                <c:pt idx="44062">
                  <c:v>1421103600</c:v>
                </c:pt>
                <c:pt idx="44063">
                  <c:v>1421107200</c:v>
                </c:pt>
                <c:pt idx="44064">
                  <c:v>1421110800</c:v>
                </c:pt>
                <c:pt idx="44065">
                  <c:v>1421114400</c:v>
                </c:pt>
                <c:pt idx="44066">
                  <c:v>1421118000</c:v>
                </c:pt>
                <c:pt idx="44067">
                  <c:v>1421121600</c:v>
                </c:pt>
                <c:pt idx="44068">
                  <c:v>1421125200</c:v>
                </c:pt>
                <c:pt idx="44069">
                  <c:v>1421128800</c:v>
                </c:pt>
                <c:pt idx="44070">
                  <c:v>1421132400</c:v>
                </c:pt>
                <c:pt idx="44071">
                  <c:v>1421136000</c:v>
                </c:pt>
                <c:pt idx="44072">
                  <c:v>1421139600</c:v>
                </c:pt>
                <c:pt idx="44073">
                  <c:v>1421143200</c:v>
                </c:pt>
                <c:pt idx="44074">
                  <c:v>1421146800</c:v>
                </c:pt>
                <c:pt idx="44075">
                  <c:v>1421150400</c:v>
                </c:pt>
                <c:pt idx="44076">
                  <c:v>1421154000</c:v>
                </c:pt>
                <c:pt idx="44077">
                  <c:v>1421157600</c:v>
                </c:pt>
                <c:pt idx="44078">
                  <c:v>1421161200</c:v>
                </c:pt>
                <c:pt idx="44079">
                  <c:v>1421164800</c:v>
                </c:pt>
                <c:pt idx="44080">
                  <c:v>1421168400</c:v>
                </c:pt>
                <c:pt idx="44081">
                  <c:v>1421172000</c:v>
                </c:pt>
                <c:pt idx="44082">
                  <c:v>1421175600</c:v>
                </c:pt>
                <c:pt idx="44083">
                  <c:v>1421179200</c:v>
                </c:pt>
                <c:pt idx="44084">
                  <c:v>1421182800</c:v>
                </c:pt>
                <c:pt idx="44085">
                  <c:v>1421186400</c:v>
                </c:pt>
                <c:pt idx="44086">
                  <c:v>1421190000</c:v>
                </c:pt>
                <c:pt idx="44087">
                  <c:v>1421193600</c:v>
                </c:pt>
                <c:pt idx="44088">
                  <c:v>1421197200</c:v>
                </c:pt>
                <c:pt idx="44089">
                  <c:v>1421200800</c:v>
                </c:pt>
                <c:pt idx="44090">
                  <c:v>1421204400</c:v>
                </c:pt>
                <c:pt idx="44091">
                  <c:v>1421208000</c:v>
                </c:pt>
                <c:pt idx="44092">
                  <c:v>1421211600</c:v>
                </c:pt>
                <c:pt idx="44093">
                  <c:v>1421215200</c:v>
                </c:pt>
                <c:pt idx="44094">
                  <c:v>1421218800</c:v>
                </c:pt>
                <c:pt idx="44095">
                  <c:v>1421222400</c:v>
                </c:pt>
                <c:pt idx="44096">
                  <c:v>1421226000</c:v>
                </c:pt>
                <c:pt idx="44097">
                  <c:v>1421229600</c:v>
                </c:pt>
                <c:pt idx="44098">
                  <c:v>1421233200</c:v>
                </c:pt>
                <c:pt idx="44099">
                  <c:v>1421236800</c:v>
                </c:pt>
                <c:pt idx="44100">
                  <c:v>1421240400</c:v>
                </c:pt>
                <c:pt idx="44101">
                  <c:v>1421244000</c:v>
                </c:pt>
                <c:pt idx="44102">
                  <c:v>1421247600</c:v>
                </c:pt>
                <c:pt idx="44103">
                  <c:v>1421251200</c:v>
                </c:pt>
                <c:pt idx="44104">
                  <c:v>1421254800</c:v>
                </c:pt>
                <c:pt idx="44105">
                  <c:v>1421258400</c:v>
                </c:pt>
                <c:pt idx="44106">
                  <c:v>1421262000</c:v>
                </c:pt>
                <c:pt idx="44107">
                  <c:v>1421265600</c:v>
                </c:pt>
                <c:pt idx="44108">
                  <c:v>1421269200</c:v>
                </c:pt>
                <c:pt idx="44109">
                  <c:v>1421272800</c:v>
                </c:pt>
                <c:pt idx="44110">
                  <c:v>1421276400</c:v>
                </c:pt>
                <c:pt idx="44111">
                  <c:v>1421280000</c:v>
                </c:pt>
                <c:pt idx="44112">
                  <c:v>1421283600</c:v>
                </c:pt>
                <c:pt idx="44113">
                  <c:v>1421287200</c:v>
                </c:pt>
                <c:pt idx="44114">
                  <c:v>1421290800</c:v>
                </c:pt>
                <c:pt idx="44115">
                  <c:v>1421294400</c:v>
                </c:pt>
                <c:pt idx="44116">
                  <c:v>1421298000</c:v>
                </c:pt>
                <c:pt idx="44117">
                  <c:v>1421301600</c:v>
                </c:pt>
                <c:pt idx="44118">
                  <c:v>1421305200</c:v>
                </c:pt>
                <c:pt idx="44119">
                  <c:v>1421308800</c:v>
                </c:pt>
                <c:pt idx="44120">
                  <c:v>1421312400</c:v>
                </c:pt>
                <c:pt idx="44121">
                  <c:v>1421316000</c:v>
                </c:pt>
                <c:pt idx="44122">
                  <c:v>1421319600</c:v>
                </c:pt>
                <c:pt idx="44123">
                  <c:v>1421323200</c:v>
                </c:pt>
                <c:pt idx="44124">
                  <c:v>1421326800</c:v>
                </c:pt>
                <c:pt idx="44125">
                  <c:v>1421330400</c:v>
                </c:pt>
                <c:pt idx="44126">
                  <c:v>1421334000</c:v>
                </c:pt>
                <c:pt idx="44127">
                  <c:v>1421337600</c:v>
                </c:pt>
                <c:pt idx="44128">
                  <c:v>1421341200</c:v>
                </c:pt>
                <c:pt idx="44129">
                  <c:v>1421344800</c:v>
                </c:pt>
                <c:pt idx="44130">
                  <c:v>1421348400</c:v>
                </c:pt>
                <c:pt idx="44131">
                  <c:v>1421352000</c:v>
                </c:pt>
                <c:pt idx="44132">
                  <c:v>1421355600</c:v>
                </c:pt>
                <c:pt idx="44133">
                  <c:v>1421359200</c:v>
                </c:pt>
                <c:pt idx="44134">
                  <c:v>1421362800</c:v>
                </c:pt>
                <c:pt idx="44135">
                  <c:v>1421366400</c:v>
                </c:pt>
                <c:pt idx="44136">
                  <c:v>1421370000</c:v>
                </c:pt>
                <c:pt idx="44137">
                  <c:v>1421373600</c:v>
                </c:pt>
                <c:pt idx="44138">
                  <c:v>1421377200</c:v>
                </c:pt>
                <c:pt idx="44139">
                  <c:v>1421380800</c:v>
                </c:pt>
                <c:pt idx="44140">
                  <c:v>1421384400</c:v>
                </c:pt>
                <c:pt idx="44141">
                  <c:v>1421388000</c:v>
                </c:pt>
                <c:pt idx="44142">
                  <c:v>1421391600</c:v>
                </c:pt>
                <c:pt idx="44143">
                  <c:v>1421395200</c:v>
                </c:pt>
                <c:pt idx="44144">
                  <c:v>1421398800</c:v>
                </c:pt>
                <c:pt idx="44145">
                  <c:v>1421402400</c:v>
                </c:pt>
                <c:pt idx="44146">
                  <c:v>1421406000</c:v>
                </c:pt>
                <c:pt idx="44147">
                  <c:v>1421409600</c:v>
                </c:pt>
                <c:pt idx="44148">
                  <c:v>1421413200</c:v>
                </c:pt>
                <c:pt idx="44149">
                  <c:v>1421416800</c:v>
                </c:pt>
                <c:pt idx="44150">
                  <c:v>1421420400</c:v>
                </c:pt>
                <c:pt idx="44151">
                  <c:v>1421424000</c:v>
                </c:pt>
                <c:pt idx="44152">
                  <c:v>1421427600</c:v>
                </c:pt>
                <c:pt idx="44153">
                  <c:v>1421431200</c:v>
                </c:pt>
                <c:pt idx="44154">
                  <c:v>1421434800</c:v>
                </c:pt>
                <c:pt idx="44155">
                  <c:v>1421438400</c:v>
                </c:pt>
                <c:pt idx="44156">
                  <c:v>1421442000</c:v>
                </c:pt>
                <c:pt idx="44157">
                  <c:v>1421445600</c:v>
                </c:pt>
                <c:pt idx="44158">
                  <c:v>1421449200</c:v>
                </c:pt>
                <c:pt idx="44159">
                  <c:v>1421452800</c:v>
                </c:pt>
                <c:pt idx="44160">
                  <c:v>1421456400</c:v>
                </c:pt>
                <c:pt idx="44161">
                  <c:v>1421460000</c:v>
                </c:pt>
                <c:pt idx="44162">
                  <c:v>1421463600</c:v>
                </c:pt>
                <c:pt idx="44163">
                  <c:v>1421467200</c:v>
                </c:pt>
                <c:pt idx="44164">
                  <c:v>1421470800</c:v>
                </c:pt>
                <c:pt idx="44165">
                  <c:v>1421474400</c:v>
                </c:pt>
                <c:pt idx="44166">
                  <c:v>1421478000</c:v>
                </c:pt>
                <c:pt idx="44167">
                  <c:v>1421481600</c:v>
                </c:pt>
                <c:pt idx="44168">
                  <c:v>1421485200</c:v>
                </c:pt>
                <c:pt idx="44169">
                  <c:v>1421488800</c:v>
                </c:pt>
                <c:pt idx="44170">
                  <c:v>1421492400</c:v>
                </c:pt>
                <c:pt idx="44171">
                  <c:v>1421496000</c:v>
                </c:pt>
                <c:pt idx="44172">
                  <c:v>1421499600</c:v>
                </c:pt>
                <c:pt idx="44173">
                  <c:v>1421503200</c:v>
                </c:pt>
                <c:pt idx="44174">
                  <c:v>1421506800</c:v>
                </c:pt>
                <c:pt idx="44175">
                  <c:v>1421510400</c:v>
                </c:pt>
                <c:pt idx="44176">
                  <c:v>1421514000</c:v>
                </c:pt>
                <c:pt idx="44177">
                  <c:v>1421517600</c:v>
                </c:pt>
                <c:pt idx="44178">
                  <c:v>1421521200</c:v>
                </c:pt>
                <c:pt idx="44179">
                  <c:v>1421524800</c:v>
                </c:pt>
                <c:pt idx="44180">
                  <c:v>1421528400</c:v>
                </c:pt>
                <c:pt idx="44181">
                  <c:v>1421532000</c:v>
                </c:pt>
                <c:pt idx="44182">
                  <c:v>1421535600</c:v>
                </c:pt>
                <c:pt idx="44183">
                  <c:v>1421539200</c:v>
                </c:pt>
                <c:pt idx="44184">
                  <c:v>1421542800</c:v>
                </c:pt>
                <c:pt idx="44185">
                  <c:v>1421546400</c:v>
                </c:pt>
                <c:pt idx="44186">
                  <c:v>1421550000</c:v>
                </c:pt>
                <c:pt idx="44187">
                  <c:v>1421553600</c:v>
                </c:pt>
                <c:pt idx="44188">
                  <c:v>1421557200</c:v>
                </c:pt>
                <c:pt idx="44189">
                  <c:v>1421560800</c:v>
                </c:pt>
                <c:pt idx="44190">
                  <c:v>1421564400</c:v>
                </c:pt>
                <c:pt idx="44191">
                  <c:v>1421568000</c:v>
                </c:pt>
                <c:pt idx="44192">
                  <c:v>1421571600</c:v>
                </c:pt>
                <c:pt idx="44193">
                  <c:v>1421575200</c:v>
                </c:pt>
                <c:pt idx="44194">
                  <c:v>1421578800</c:v>
                </c:pt>
                <c:pt idx="44195">
                  <c:v>1421582400</c:v>
                </c:pt>
                <c:pt idx="44196">
                  <c:v>1421586000</c:v>
                </c:pt>
                <c:pt idx="44197">
                  <c:v>1421589600</c:v>
                </c:pt>
                <c:pt idx="44198">
                  <c:v>1421593200</c:v>
                </c:pt>
                <c:pt idx="44199">
                  <c:v>1421596800</c:v>
                </c:pt>
                <c:pt idx="44200">
                  <c:v>1421600400</c:v>
                </c:pt>
                <c:pt idx="44201">
                  <c:v>1421604000</c:v>
                </c:pt>
                <c:pt idx="44202">
                  <c:v>1421607600</c:v>
                </c:pt>
                <c:pt idx="44203">
                  <c:v>1421611200</c:v>
                </c:pt>
                <c:pt idx="44204">
                  <c:v>1421614800</c:v>
                </c:pt>
                <c:pt idx="44205">
                  <c:v>1421618400</c:v>
                </c:pt>
                <c:pt idx="44206">
                  <c:v>1421622000</c:v>
                </c:pt>
                <c:pt idx="44207">
                  <c:v>1421625600</c:v>
                </c:pt>
                <c:pt idx="44208">
                  <c:v>1421629200</c:v>
                </c:pt>
                <c:pt idx="44209">
                  <c:v>1421632800</c:v>
                </c:pt>
                <c:pt idx="44210">
                  <c:v>1421636400</c:v>
                </c:pt>
                <c:pt idx="44211">
                  <c:v>1421640000</c:v>
                </c:pt>
                <c:pt idx="44212">
                  <c:v>1421643600</c:v>
                </c:pt>
                <c:pt idx="44213">
                  <c:v>1421647200</c:v>
                </c:pt>
                <c:pt idx="44214">
                  <c:v>1421650800</c:v>
                </c:pt>
                <c:pt idx="44215">
                  <c:v>1421654400</c:v>
                </c:pt>
                <c:pt idx="44216">
                  <c:v>1421658000</c:v>
                </c:pt>
                <c:pt idx="44217">
                  <c:v>1421661600</c:v>
                </c:pt>
                <c:pt idx="44218">
                  <c:v>1421665200</c:v>
                </c:pt>
                <c:pt idx="44219">
                  <c:v>1421668800</c:v>
                </c:pt>
                <c:pt idx="44220">
                  <c:v>1421672400</c:v>
                </c:pt>
                <c:pt idx="44221">
                  <c:v>1421676000</c:v>
                </c:pt>
                <c:pt idx="44222">
                  <c:v>1421679600</c:v>
                </c:pt>
                <c:pt idx="44223">
                  <c:v>1421683200</c:v>
                </c:pt>
                <c:pt idx="44224">
                  <c:v>1421686800</c:v>
                </c:pt>
                <c:pt idx="44225">
                  <c:v>1421690400</c:v>
                </c:pt>
                <c:pt idx="44226">
                  <c:v>1421694000</c:v>
                </c:pt>
                <c:pt idx="44227">
                  <c:v>1421697600</c:v>
                </c:pt>
                <c:pt idx="44228">
                  <c:v>1421701200</c:v>
                </c:pt>
                <c:pt idx="44229">
                  <c:v>1421704800</c:v>
                </c:pt>
                <c:pt idx="44230">
                  <c:v>1421708400</c:v>
                </c:pt>
                <c:pt idx="44231">
                  <c:v>1421712000</c:v>
                </c:pt>
                <c:pt idx="44232">
                  <c:v>1421715600</c:v>
                </c:pt>
                <c:pt idx="44233">
                  <c:v>1421719200</c:v>
                </c:pt>
                <c:pt idx="44234">
                  <c:v>1421722800</c:v>
                </c:pt>
                <c:pt idx="44235">
                  <c:v>1421726400</c:v>
                </c:pt>
                <c:pt idx="44236">
                  <c:v>1421730000</c:v>
                </c:pt>
                <c:pt idx="44237">
                  <c:v>1421733600</c:v>
                </c:pt>
                <c:pt idx="44238">
                  <c:v>1421737200</c:v>
                </c:pt>
                <c:pt idx="44239">
                  <c:v>1421740800</c:v>
                </c:pt>
                <c:pt idx="44240">
                  <c:v>1421744400</c:v>
                </c:pt>
                <c:pt idx="44241">
                  <c:v>1421748000</c:v>
                </c:pt>
                <c:pt idx="44242">
                  <c:v>1421751600</c:v>
                </c:pt>
                <c:pt idx="44243">
                  <c:v>1421755200</c:v>
                </c:pt>
                <c:pt idx="44244">
                  <c:v>1421758800</c:v>
                </c:pt>
                <c:pt idx="44245">
                  <c:v>1421762400</c:v>
                </c:pt>
                <c:pt idx="44246">
                  <c:v>1421766000</c:v>
                </c:pt>
                <c:pt idx="44247">
                  <c:v>1421769600</c:v>
                </c:pt>
                <c:pt idx="44248">
                  <c:v>1421773200</c:v>
                </c:pt>
                <c:pt idx="44249">
                  <c:v>1421776800</c:v>
                </c:pt>
                <c:pt idx="44250">
                  <c:v>1421780400</c:v>
                </c:pt>
                <c:pt idx="44251">
                  <c:v>1421784000</c:v>
                </c:pt>
                <c:pt idx="44252">
                  <c:v>1421787600</c:v>
                </c:pt>
                <c:pt idx="44253">
                  <c:v>1421791200</c:v>
                </c:pt>
                <c:pt idx="44254">
                  <c:v>1421794800</c:v>
                </c:pt>
                <c:pt idx="44255">
                  <c:v>1421798400</c:v>
                </c:pt>
                <c:pt idx="44256">
                  <c:v>1421802000</c:v>
                </c:pt>
                <c:pt idx="44257">
                  <c:v>1421805600</c:v>
                </c:pt>
                <c:pt idx="44258">
                  <c:v>1421809200</c:v>
                </c:pt>
                <c:pt idx="44259">
                  <c:v>1421812800</c:v>
                </c:pt>
                <c:pt idx="44260">
                  <c:v>1421816400</c:v>
                </c:pt>
                <c:pt idx="44261">
                  <c:v>1421820000</c:v>
                </c:pt>
                <c:pt idx="44262">
                  <c:v>1421823600</c:v>
                </c:pt>
                <c:pt idx="44263">
                  <c:v>1421827200</c:v>
                </c:pt>
                <c:pt idx="44264">
                  <c:v>1421830800</c:v>
                </c:pt>
                <c:pt idx="44265">
                  <c:v>1421834400</c:v>
                </c:pt>
                <c:pt idx="44266">
                  <c:v>1421838000</c:v>
                </c:pt>
                <c:pt idx="44267">
                  <c:v>1421841600</c:v>
                </c:pt>
                <c:pt idx="44268">
                  <c:v>1421845200</c:v>
                </c:pt>
                <c:pt idx="44269">
                  <c:v>1421848800</c:v>
                </c:pt>
                <c:pt idx="44270">
                  <c:v>1421852400</c:v>
                </c:pt>
                <c:pt idx="44271">
                  <c:v>1421856000</c:v>
                </c:pt>
                <c:pt idx="44272">
                  <c:v>1421859600</c:v>
                </c:pt>
                <c:pt idx="44273">
                  <c:v>1421863200</c:v>
                </c:pt>
                <c:pt idx="44274">
                  <c:v>1421866800</c:v>
                </c:pt>
                <c:pt idx="44275">
                  <c:v>1421870400</c:v>
                </c:pt>
                <c:pt idx="44276">
                  <c:v>1421874000</c:v>
                </c:pt>
                <c:pt idx="44277">
                  <c:v>1421877600</c:v>
                </c:pt>
                <c:pt idx="44278">
                  <c:v>1421881200</c:v>
                </c:pt>
                <c:pt idx="44279">
                  <c:v>1421884800</c:v>
                </c:pt>
                <c:pt idx="44280">
                  <c:v>1421888400</c:v>
                </c:pt>
                <c:pt idx="44281">
                  <c:v>1421892000</c:v>
                </c:pt>
                <c:pt idx="44282">
                  <c:v>1421895600</c:v>
                </c:pt>
                <c:pt idx="44283">
                  <c:v>1421899200</c:v>
                </c:pt>
                <c:pt idx="44284">
                  <c:v>1421902800</c:v>
                </c:pt>
                <c:pt idx="44285">
                  <c:v>1421906400</c:v>
                </c:pt>
                <c:pt idx="44286">
                  <c:v>1421910000</c:v>
                </c:pt>
                <c:pt idx="44287">
                  <c:v>1421913600</c:v>
                </c:pt>
                <c:pt idx="44288">
                  <c:v>1421917200</c:v>
                </c:pt>
                <c:pt idx="44289">
                  <c:v>1421920800</c:v>
                </c:pt>
                <c:pt idx="44290">
                  <c:v>1421924400</c:v>
                </c:pt>
                <c:pt idx="44291">
                  <c:v>1421928000</c:v>
                </c:pt>
                <c:pt idx="44292">
                  <c:v>1421931600</c:v>
                </c:pt>
                <c:pt idx="44293">
                  <c:v>1421935200</c:v>
                </c:pt>
                <c:pt idx="44294">
                  <c:v>1421938800</c:v>
                </c:pt>
                <c:pt idx="44295">
                  <c:v>1421942400</c:v>
                </c:pt>
                <c:pt idx="44296">
                  <c:v>1421946000</c:v>
                </c:pt>
                <c:pt idx="44297">
                  <c:v>1421949600</c:v>
                </c:pt>
                <c:pt idx="44298">
                  <c:v>1421953200</c:v>
                </c:pt>
                <c:pt idx="44299">
                  <c:v>1421956800</c:v>
                </c:pt>
                <c:pt idx="44300">
                  <c:v>1421960400</c:v>
                </c:pt>
                <c:pt idx="44301">
                  <c:v>1421964000</c:v>
                </c:pt>
                <c:pt idx="44302">
                  <c:v>1421967600</c:v>
                </c:pt>
                <c:pt idx="44303">
                  <c:v>1421971200</c:v>
                </c:pt>
                <c:pt idx="44304">
                  <c:v>1421974800</c:v>
                </c:pt>
                <c:pt idx="44305">
                  <c:v>1421978400</c:v>
                </c:pt>
                <c:pt idx="44306">
                  <c:v>1421982000</c:v>
                </c:pt>
                <c:pt idx="44307">
                  <c:v>1421985600</c:v>
                </c:pt>
                <c:pt idx="44308">
                  <c:v>1421989200</c:v>
                </c:pt>
                <c:pt idx="44309">
                  <c:v>1421992800</c:v>
                </c:pt>
                <c:pt idx="44310">
                  <c:v>1421996400</c:v>
                </c:pt>
                <c:pt idx="44311">
                  <c:v>1422000000</c:v>
                </c:pt>
                <c:pt idx="44312">
                  <c:v>1422003600</c:v>
                </c:pt>
                <c:pt idx="44313">
                  <c:v>1422007200</c:v>
                </c:pt>
                <c:pt idx="44314">
                  <c:v>1422010800</c:v>
                </c:pt>
                <c:pt idx="44315">
                  <c:v>1422014400</c:v>
                </c:pt>
                <c:pt idx="44316">
                  <c:v>1422018000</c:v>
                </c:pt>
                <c:pt idx="44317">
                  <c:v>1422021600</c:v>
                </c:pt>
                <c:pt idx="44318">
                  <c:v>1422025200</c:v>
                </c:pt>
                <c:pt idx="44319">
                  <c:v>1422028800</c:v>
                </c:pt>
                <c:pt idx="44320">
                  <c:v>1422032400</c:v>
                </c:pt>
                <c:pt idx="44321">
                  <c:v>1422036000</c:v>
                </c:pt>
                <c:pt idx="44322">
                  <c:v>1422039600</c:v>
                </c:pt>
                <c:pt idx="44323">
                  <c:v>1422043200</c:v>
                </c:pt>
                <c:pt idx="44324">
                  <c:v>1422046800</c:v>
                </c:pt>
                <c:pt idx="44325">
                  <c:v>1422050400</c:v>
                </c:pt>
                <c:pt idx="44326">
                  <c:v>1422054000</c:v>
                </c:pt>
                <c:pt idx="44327">
                  <c:v>1422057600</c:v>
                </c:pt>
                <c:pt idx="44328">
                  <c:v>1422061200</c:v>
                </c:pt>
                <c:pt idx="44329">
                  <c:v>1422064800</c:v>
                </c:pt>
                <c:pt idx="44330">
                  <c:v>1422068400</c:v>
                </c:pt>
                <c:pt idx="44331">
                  <c:v>1422072000</c:v>
                </c:pt>
                <c:pt idx="44332">
                  <c:v>1422075600</c:v>
                </c:pt>
                <c:pt idx="44333">
                  <c:v>1422079200</c:v>
                </c:pt>
                <c:pt idx="44334">
                  <c:v>1422082800</c:v>
                </c:pt>
                <c:pt idx="44335">
                  <c:v>1422086400</c:v>
                </c:pt>
                <c:pt idx="44336">
                  <c:v>1422090000</c:v>
                </c:pt>
                <c:pt idx="44337">
                  <c:v>1422093600</c:v>
                </c:pt>
                <c:pt idx="44338">
                  <c:v>1422097200</c:v>
                </c:pt>
                <c:pt idx="44339">
                  <c:v>1422100800</c:v>
                </c:pt>
                <c:pt idx="44340">
                  <c:v>1422104400</c:v>
                </c:pt>
                <c:pt idx="44341">
                  <c:v>1422108000</c:v>
                </c:pt>
                <c:pt idx="44342">
                  <c:v>1422111600</c:v>
                </c:pt>
                <c:pt idx="44343">
                  <c:v>1422115200</c:v>
                </c:pt>
                <c:pt idx="44344">
                  <c:v>1422118800</c:v>
                </c:pt>
                <c:pt idx="44345">
                  <c:v>1422122400</c:v>
                </c:pt>
                <c:pt idx="44346">
                  <c:v>1422126000</c:v>
                </c:pt>
                <c:pt idx="44347">
                  <c:v>1422129600</c:v>
                </c:pt>
                <c:pt idx="44348">
                  <c:v>1422133200</c:v>
                </c:pt>
                <c:pt idx="44349">
                  <c:v>1422136800</c:v>
                </c:pt>
                <c:pt idx="44350">
                  <c:v>1422140400</c:v>
                </c:pt>
                <c:pt idx="44351">
                  <c:v>1422144000</c:v>
                </c:pt>
                <c:pt idx="44352">
                  <c:v>1422147600</c:v>
                </c:pt>
                <c:pt idx="44353">
                  <c:v>1422151200</c:v>
                </c:pt>
                <c:pt idx="44354">
                  <c:v>1422154800</c:v>
                </c:pt>
                <c:pt idx="44355">
                  <c:v>1422158400</c:v>
                </c:pt>
                <c:pt idx="44356">
                  <c:v>1422162000</c:v>
                </c:pt>
                <c:pt idx="44357">
                  <c:v>1422165600</c:v>
                </c:pt>
                <c:pt idx="44358">
                  <c:v>1422169200</c:v>
                </c:pt>
                <c:pt idx="44359">
                  <c:v>1422172800</c:v>
                </c:pt>
                <c:pt idx="44360">
                  <c:v>1422176400</c:v>
                </c:pt>
                <c:pt idx="44361">
                  <c:v>1422180000</c:v>
                </c:pt>
                <c:pt idx="44362">
                  <c:v>1422183600</c:v>
                </c:pt>
                <c:pt idx="44363">
                  <c:v>1422187200</c:v>
                </c:pt>
                <c:pt idx="44364">
                  <c:v>1422190800</c:v>
                </c:pt>
                <c:pt idx="44365">
                  <c:v>1422194400</c:v>
                </c:pt>
                <c:pt idx="44366">
                  <c:v>1422198000</c:v>
                </c:pt>
                <c:pt idx="44367">
                  <c:v>1422201600</c:v>
                </c:pt>
                <c:pt idx="44368">
                  <c:v>1422205200</c:v>
                </c:pt>
                <c:pt idx="44369">
                  <c:v>1422208800</c:v>
                </c:pt>
                <c:pt idx="44370">
                  <c:v>1422212400</c:v>
                </c:pt>
                <c:pt idx="44371">
                  <c:v>1422216000</c:v>
                </c:pt>
                <c:pt idx="44372">
                  <c:v>1422219600</c:v>
                </c:pt>
                <c:pt idx="44373">
                  <c:v>1422223200</c:v>
                </c:pt>
                <c:pt idx="44374">
                  <c:v>1422226800</c:v>
                </c:pt>
                <c:pt idx="44375">
                  <c:v>1422230400</c:v>
                </c:pt>
                <c:pt idx="44376">
                  <c:v>1422234000</c:v>
                </c:pt>
                <c:pt idx="44377">
                  <c:v>1422237600</c:v>
                </c:pt>
                <c:pt idx="44378">
                  <c:v>1422241200</c:v>
                </c:pt>
                <c:pt idx="44379">
                  <c:v>1422244800</c:v>
                </c:pt>
                <c:pt idx="44380">
                  <c:v>1422248400</c:v>
                </c:pt>
                <c:pt idx="44381">
                  <c:v>1422252000</c:v>
                </c:pt>
                <c:pt idx="44382">
                  <c:v>1422255600</c:v>
                </c:pt>
                <c:pt idx="44383">
                  <c:v>1422259200</c:v>
                </c:pt>
                <c:pt idx="44384">
                  <c:v>1422262800</c:v>
                </c:pt>
                <c:pt idx="44385">
                  <c:v>1422266400</c:v>
                </c:pt>
                <c:pt idx="44386">
                  <c:v>1422270000</c:v>
                </c:pt>
                <c:pt idx="44387">
                  <c:v>1422273600</c:v>
                </c:pt>
                <c:pt idx="44388">
                  <c:v>1422277200</c:v>
                </c:pt>
                <c:pt idx="44389">
                  <c:v>1422280800</c:v>
                </c:pt>
                <c:pt idx="44390">
                  <c:v>1422284400</c:v>
                </c:pt>
                <c:pt idx="44391">
                  <c:v>1422288000</c:v>
                </c:pt>
                <c:pt idx="44392">
                  <c:v>1422291600</c:v>
                </c:pt>
                <c:pt idx="44393">
                  <c:v>1422295200</c:v>
                </c:pt>
                <c:pt idx="44394">
                  <c:v>1422298800</c:v>
                </c:pt>
                <c:pt idx="44395">
                  <c:v>1422302400</c:v>
                </c:pt>
                <c:pt idx="44396">
                  <c:v>1422306000</c:v>
                </c:pt>
                <c:pt idx="44397">
                  <c:v>1422309600</c:v>
                </c:pt>
                <c:pt idx="44398">
                  <c:v>1422313200</c:v>
                </c:pt>
                <c:pt idx="44399">
                  <c:v>1422316800</c:v>
                </c:pt>
                <c:pt idx="44400">
                  <c:v>1422320400</c:v>
                </c:pt>
                <c:pt idx="44401">
                  <c:v>1422324000</c:v>
                </c:pt>
                <c:pt idx="44402">
                  <c:v>1422327600</c:v>
                </c:pt>
                <c:pt idx="44403">
                  <c:v>1422331200</c:v>
                </c:pt>
                <c:pt idx="44404">
                  <c:v>1422334800</c:v>
                </c:pt>
                <c:pt idx="44405">
                  <c:v>1422338400</c:v>
                </c:pt>
                <c:pt idx="44406">
                  <c:v>1422342000</c:v>
                </c:pt>
                <c:pt idx="44407">
                  <c:v>1422345600</c:v>
                </c:pt>
                <c:pt idx="44408">
                  <c:v>1422349200</c:v>
                </c:pt>
                <c:pt idx="44409">
                  <c:v>1422352800</c:v>
                </c:pt>
                <c:pt idx="44410">
                  <c:v>1422356400</c:v>
                </c:pt>
                <c:pt idx="44411">
                  <c:v>1422360000</c:v>
                </c:pt>
                <c:pt idx="44412">
                  <c:v>1422363600</c:v>
                </c:pt>
                <c:pt idx="44413">
                  <c:v>1422367200</c:v>
                </c:pt>
                <c:pt idx="44414">
                  <c:v>1422370800</c:v>
                </c:pt>
                <c:pt idx="44415">
                  <c:v>1422374400</c:v>
                </c:pt>
                <c:pt idx="44416">
                  <c:v>1422378000</c:v>
                </c:pt>
                <c:pt idx="44417">
                  <c:v>1422381600</c:v>
                </c:pt>
                <c:pt idx="44418">
                  <c:v>1422385200</c:v>
                </c:pt>
                <c:pt idx="44419">
                  <c:v>1422388800</c:v>
                </c:pt>
                <c:pt idx="44420">
                  <c:v>1422392400</c:v>
                </c:pt>
                <c:pt idx="44421">
                  <c:v>1422396000</c:v>
                </c:pt>
                <c:pt idx="44422">
                  <c:v>1422399600</c:v>
                </c:pt>
                <c:pt idx="44423">
                  <c:v>1422403200</c:v>
                </c:pt>
                <c:pt idx="44424">
                  <c:v>1422406800</c:v>
                </c:pt>
                <c:pt idx="44425">
                  <c:v>1422410400</c:v>
                </c:pt>
                <c:pt idx="44426">
                  <c:v>1422414000</c:v>
                </c:pt>
                <c:pt idx="44427">
                  <c:v>1422417600</c:v>
                </c:pt>
                <c:pt idx="44428">
                  <c:v>1422421200</c:v>
                </c:pt>
                <c:pt idx="44429">
                  <c:v>1422424800</c:v>
                </c:pt>
                <c:pt idx="44430">
                  <c:v>1422428400</c:v>
                </c:pt>
                <c:pt idx="44431">
                  <c:v>1422432000</c:v>
                </c:pt>
                <c:pt idx="44432">
                  <c:v>1422435600</c:v>
                </c:pt>
                <c:pt idx="44433">
                  <c:v>1422439200</c:v>
                </c:pt>
                <c:pt idx="44434">
                  <c:v>1422442800</c:v>
                </c:pt>
                <c:pt idx="44435">
                  <c:v>1422446400</c:v>
                </c:pt>
                <c:pt idx="44436">
                  <c:v>1422450000</c:v>
                </c:pt>
                <c:pt idx="44437">
                  <c:v>1422453600</c:v>
                </c:pt>
                <c:pt idx="44438">
                  <c:v>1422457200</c:v>
                </c:pt>
                <c:pt idx="44439">
                  <c:v>1422460800</c:v>
                </c:pt>
                <c:pt idx="44440">
                  <c:v>1422464400</c:v>
                </c:pt>
                <c:pt idx="44441">
                  <c:v>1422468000</c:v>
                </c:pt>
                <c:pt idx="44442">
                  <c:v>1422471600</c:v>
                </c:pt>
                <c:pt idx="44443">
                  <c:v>1422475200</c:v>
                </c:pt>
                <c:pt idx="44444">
                  <c:v>1422478800</c:v>
                </c:pt>
                <c:pt idx="44445">
                  <c:v>1422482400</c:v>
                </c:pt>
                <c:pt idx="44446">
                  <c:v>1422486000</c:v>
                </c:pt>
                <c:pt idx="44447">
                  <c:v>1422489600</c:v>
                </c:pt>
                <c:pt idx="44448">
                  <c:v>1422493200</c:v>
                </c:pt>
                <c:pt idx="44449">
                  <c:v>1422496800</c:v>
                </c:pt>
                <c:pt idx="44450">
                  <c:v>1422500400</c:v>
                </c:pt>
                <c:pt idx="44451">
                  <c:v>1422504000</c:v>
                </c:pt>
                <c:pt idx="44452">
                  <c:v>1422507600</c:v>
                </c:pt>
                <c:pt idx="44453">
                  <c:v>1422511200</c:v>
                </c:pt>
                <c:pt idx="44454">
                  <c:v>1422514800</c:v>
                </c:pt>
                <c:pt idx="44455">
                  <c:v>1422518400</c:v>
                </c:pt>
                <c:pt idx="44456">
                  <c:v>1422522000</c:v>
                </c:pt>
                <c:pt idx="44457">
                  <c:v>1422525600</c:v>
                </c:pt>
                <c:pt idx="44458">
                  <c:v>1422529200</c:v>
                </c:pt>
                <c:pt idx="44459">
                  <c:v>1422532800</c:v>
                </c:pt>
                <c:pt idx="44460">
                  <c:v>1422536400</c:v>
                </c:pt>
                <c:pt idx="44461">
                  <c:v>1422540000</c:v>
                </c:pt>
                <c:pt idx="44462">
                  <c:v>1422543600</c:v>
                </c:pt>
                <c:pt idx="44463">
                  <c:v>1422547200</c:v>
                </c:pt>
                <c:pt idx="44464">
                  <c:v>1422550800</c:v>
                </c:pt>
                <c:pt idx="44465">
                  <c:v>1422554400</c:v>
                </c:pt>
                <c:pt idx="44466">
                  <c:v>1422558000</c:v>
                </c:pt>
                <c:pt idx="44467">
                  <c:v>1422561600</c:v>
                </c:pt>
                <c:pt idx="44468">
                  <c:v>1422565200</c:v>
                </c:pt>
                <c:pt idx="44469">
                  <c:v>1422568800</c:v>
                </c:pt>
                <c:pt idx="44470">
                  <c:v>1422572400</c:v>
                </c:pt>
                <c:pt idx="44471">
                  <c:v>1422576000</c:v>
                </c:pt>
                <c:pt idx="44472">
                  <c:v>1422579600</c:v>
                </c:pt>
                <c:pt idx="44473">
                  <c:v>1422583200</c:v>
                </c:pt>
                <c:pt idx="44474">
                  <c:v>1422586800</c:v>
                </c:pt>
                <c:pt idx="44475">
                  <c:v>1422590400</c:v>
                </c:pt>
                <c:pt idx="44476">
                  <c:v>1422594000</c:v>
                </c:pt>
                <c:pt idx="44477">
                  <c:v>1422597600</c:v>
                </c:pt>
                <c:pt idx="44478">
                  <c:v>1422601200</c:v>
                </c:pt>
                <c:pt idx="44479">
                  <c:v>1422604800</c:v>
                </c:pt>
                <c:pt idx="44480">
                  <c:v>1422608400</c:v>
                </c:pt>
                <c:pt idx="44481">
                  <c:v>1422612000</c:v>
                </c:pt>
                <c:pt idx="44482">
                  <c:v>1422615600</c:v>
                </c:pt>
                <c:pt idx="44483">
                  <c:v>1422619200</c:v>
                </c:pt>
                <c:pt idx="44484">
                  <c:v>1422622800</c:v>
                </c:pt>
                <c:pt idx="44485">
                  <c:v>1422626400</c:v>
                </c:pt>
                <c:pt idx="44486">
                  <c:v>1422630000</c:v>
                </c:pt>
                <c:pt idx="44487">
                  <c:v>1422633600</c:v>
                </c:pt>
                <c:pt idx="44488">
                  <c:v>1422637200</c:v>
                </c:pt>
                <c:pt idx="44489">
                  <c:v>1422640800</c:v>
                </c:pt>
                <c:pt idx="44490">
                  <c:v>1422644400</c:v>
                </c:pt>
                <c:pt idx="44491">
                  <c:v>1422648000</c:v>
                </c:pt>
                <c:pt idx="44492">
                  <c:v>1422651600</c:v>
                </c:pt>
                <c:pt idx="44493">
                  <c:v>1422655200</c:v>
                </c:pt>
                <c:pt idx="44494">
                  <c:v>1422658800</c:v>
                </c:pt>
                <c:pt idx="44495">
                  <c:v>1422662400</c:v>
                </c:pt>
                <c:pt idx="44496">
                  <c:v>1422666000</c:v>
                </c:pt>
                <c:pt idx="44497">
                  <c:v>1422669600</c:v>
                </c:pt>
                <c:pt idx="44498">
                  <c:v>1422673200</c:v>
                </c:pt>
                <c:pt idx="44499">
                  <c:v>1422676800</c:v>
                </c:pt>
                <c:pt idx="44500">
                  <c:v>1422680400</c:v>
                </c:pt>
                <c:pt idx="44501">
                  <c:v>1422684000</c:v>
                </c:pt>
                <c:pt idx="44502">
                  <c:v>1422687600</c:v>
                </c:pt>
                <c:pt idx="44503">
                  <c:v>1422691200</c:v>
                </c:pt>
                <c:pt idx="44504">
                  <c:v>1422694800</c:v>
                </c:pt>
                <c:pt idx="44505">
                  <c:v>1422698400</c:v>
                </c:pt>
                <c:pt idx="44506">
                  <c:v>1422702000</c:v>
                </c:pt>
                <c:pt idx="44507">
                  <c:v>1422705600</c:v>
                </c:pt>
                <c:pt idx="44508">
                  <c:v>1422709200</c:v>
                </c:pt>
                <c:pt idx="44509">
                  <c:v>1422712800</c:v>
                </c:pt>
                <c:pt idx="44510">
                  <c:v>1422716400</c:v>
                </c:pt>
                <c:pt idx="44511">
                  <c:v>1422720000</c:v>
                </c:pt>
                <c:pt idx="44512">
                  <c:v>1422723600</c:v>
                </c:pt>
                <c:pt idx="44513">
                  <c:v>1422727200</c:v>
                </c:pt>
                <c:pt idx="44514">
                  <c:v>1422730800</c:v>
                </c:pt>
                <c:pt idx="44515">
                  <c:v>1422734400</c:v>
                </c:pt>
                <c:pt idx="44516">
                  <c:v>1422738000</c:v>
                </c:pt>
                <c:pt idx="44517">
                  <c:v>1422741600</c:v>
                </c:pt>
                <c:pt idx="44518">
                  <c:v>1422745200</c:v>
                </c:pt>
                <c:pt idx="44519">
                  <c:v>1422748800</c:v>
                </c:pt>
                <c:pt idx="44520">
                  <c:v>1422752400</c:v>
                </c:pt>
                <c:pt idx="44521">
                  <c:v>1422756000</c:v>
                </c:pt>
                <c:pt idx="44522">
                  <c:v>1422759600</c:v>
                </c:pt>
                <c:pt idx="44523">
                  <c:v>1422763200</c:v>
                </c:pt>
                <c:pt idx="44524">
                  <c:v>1422766800</c:v>
                </c:pt>
                <c:pt idx="44525">
                  <c:v>1422770400</c:v>
                </c:pt>
                <c:pt idx="44526">
                  <c:v>1422774000</c:v>
                </c:pt>
                <c:pt idx="44527">
                  <c:v>1422777600</c:v>
                </c:pt>
                <c:pt idx="44528">
                  <c:v>1422781200</c:v>
                </c:pt>
                <c:pt idx="44529">
                  <c:v>1422784800</c:v>
                </c:pt>
                <c:pt idx="44530">
                  <c:v>1422788400</c:v>
                </c:pt>
                <c:pt idx="44531">
                  <c:v>1422792000</c:v>
                </c:pt>
                <c:pt idx="44532">
                  <c:v>1422795600</c:v>
                </c:pt>
                <c:pt idx="44533">
                  <c:v>1422799200</c:v>
                </c:pt>
                <c:pt idx="44534">
                  <c:v>1422802800</c:v>
                </c:pt>
                <c:pt idx="44535">
                  <c:v>1422806400</c:v>
                </c:pt>
                <c:pt idx="44536">
                  <c:v>1422810000</c:v>
                </c:pt>
                <c:pt idx="44537">
                  <c:v>1422813600</c:v>
                </c:pt>
                <c:pt idx="44538">
                  <c:v>1422817200</c:v>
                </c:pt>
                <c:pt idx="44539">
                  <c:v>1422820800</c:v>
                </c:pt>
                <c:pt idx="44540">
                  <c:v>1422824400</c:v>
                </c:pt>
                <c:pt idx="44541">
                  <c:v>1422828000</c:v>
                </c:pt>
                <c:pt idx="44542">
                  <c:v>1422831600</c:v>
                </c:pt>
                <c:pt idx="44543">
                  <c:v>1422835200</c:v>
                </c:pt>
                <c:pt idx="44544">
                  <c:v>1422838800</c:v>
                </c:pt>
                <c:pt idx="44545">
                  <c:v>1422842400</c:v>
                </c:pt>
                <c:pt idx="44546">
                  <c:v>1422846000</c:v>
                </c:pt>
                <c:pt idx="44547">
                  <c:v>1422849600</c:v>
                </c:pt>
                <c:pt idx="44548">
                  <c:v>1422853200</c:v>
                </c:pt>
                <c:pt idx="44549">
                  <c:v>1422856800</c:v>
                </c:pt>
                <c:pt idx="44550">
                  <c:v>1422860400</c:v>
                </c:pt>
                <c:pt idx="44551">
                  <c:v>1422864000</c:v>
                </c:pt>
                <c:pt idx="44552">
                  <c:v>1422867600</c:v>
                </c:pt>
                <c:pt idx="44553">
                  <c:v>1422871200</c:v>
                </c:pt>
                <c:pt idx="44554">
                  <c:v>1422874800</c:v>
                </c:pt>
                <c:pt idx="44555">
                  <c:v>1422878400</c:v>
                </c:pt>
                <c:pt idx="44556">
                  <c:v>1422882000</c:v>
                </c:pt>
                <c:pt idx="44557">
                  <c:v>1422885600</c:v>
                </c:pt>
                <c:pt idx="44558">
                  <c:v>1422889200</c:v>
                </c:pt>
                <c:pt idx="44559">
                  <c:v>1422892800</c:v>
                </c:pt>
                <c:pt idx="44560">
                  <c:v>1422896400</c:v>
                </c:pt>
                <c:pt idx="44561">
                  <c:v>1422900000</c:v>
                </c:pt>
                <c:pt idx="44562">
                  <c:v>1422903600</c:v>
                </c:pt>
                <c:pt idx="44563">
                  <c:v>1422907200</c:v>
                </c:pt>
                <c:pt idx="44564">
                  <c:v>1422910800</c:v>
                </c:pt>
                <c:pt idx="44565">
                  <c:v>1422914400</c:v>
                </c:pt>
                <c:pt idx="44566">
                  <c:v>1422918000</c:v>
                </c:pt>
                <c:pt idx="44567">
                  <c:v>1422921600</c:v>
                </c:pt>
                <c:pt idx="44568">
                  <c:v>1422925200</c:v>
                </c:pt>
                <c:pt idx="44569">
                  <c:v>1422928800</c:v>
                </c:pt>
                <c:pt idx="44570">
                  <c:v>1422932400</c:v>
                </c:pt>
                <c:pt idx="44571">
                  <c:v>1422936000</c:v>
                </c:pt>
                <c:pt idx="44572">
                  <c:v>1422939600</c:v>
                </c:pt>
                <c:pt idx="44573">
                  <c:v>1422943200</c:v>
                </c:pt>
                <c:pt idx="44574">
                  <c:v>1422946800</c:v>
                </c:pt>
                <c:pt idx="44575">
                  <c:v>1422950400</c:v>
                </c:pt>
                <c:pt idx="44576">
                  <c:v>1422954000</c:v>
                </c:pt>
                <c:pt idx="44577">
                  <c:v>1422957600</c:v>
                </c:pt>
                <c:pt idx="44578">
                  <c:v>1422961200</c:v>
                </c:pt>
                <c:pt idx="44579">
                  <c:v>1422964800</c:v>
                </c:pt>
                <c:pt idx="44580">
                  <c:v>1422968400</c:v>
                </c:pt>
                <c:pt idx="44581">
                  <c:v>1422972000</c:v>
                </c:pt>
                <c:pt idx="44582">
                  <c:v>1422975600</c:v>
                </c:pt>
                <c:pt idx="44583">
                  <c:v>1422979200</c:v>
                </c:pt>
                <c:pt idx="44584">
                  <c:v>1422982800</c:v>
                </c:pt>
                <c:pt idx="44585">
                  <c:v>1422986400</c:v>
                </c:pt>
                <c:pt idx="44586">
                  <c:v>1422990000</c:v>
                </c:pt>
                <c:pt idx="44587">
                  <c:v>1422993600</c:v>
                </c:pt>
                <c:pt idx="44588">
                  <c:v>1422997200</c:v>
                </c:pt>
                <c:pt idx="44589">
                  <c:v>1423000800</c:v>
                </c:pt>
                <c:pt idx="44590">
                  <c:v>1423004400</c:v>
                </c:pt>
                <c:pt idx="44591">
                  <c:v>1423008000</c:v>
                </c:pt>
                <c:pt idx="44592">
                  <c:v>1423011600</c:v>
                </c:pt>
                <c:pt idx="44593">
                  <c:v>1423015200</c:v>
                </c:pt>
                <c:pt idx="44594">
                  <c:v>1423018800</c:v>
                </c:pt>
                <c:pt idx="44595">
                  <c:v>1423022400</c:v>
                </c:pt>
                <c:pt idx="44596">
                  <c:v>1423026000</c:v>
                </c:pt>
                <c:pt idx="44597">
                  <c:v>1423029600</c:v>
                </c:pt>
                <c:pt idx="44598">
                  <c:v>1423033200</c:v>
                </c:pt>
                <c:pt idx="44599">
                  <c:v>1423036800</c:v>
                </c:pt>
                <c:pt idx="44600">
                  <c:v>1423040400</c:v>
                </c:pt>
                <c:pt idx="44601">
                  <c:v>1423044000</c:v>
                </c:pt>
                <c:pt idx="44602">
                  <c:v>1423047600</c:v>
                </c:pt>
                <c:pt idx="44603">
                  <c:v>1423051200</c:v>
                </c:pt>
                <c:pt idx="44604">
                  <c:v>1423054800</c:v>
                </c:pt>
                <c:pt idx="44605">
                  <c:v>1423058400</c:v>
                </c:pt>
                <c:pt idx="44606">
                  <c:v>1423062000</c:v>
                </c:pt>
                <c:pt idx="44607">
                  <c:v>1423065600</c:v>
                </c:pt>
                <c:pt idx="44608">
                  <c:v>1423069200</c:v>
                </c:pt>
                <c:pt idx="44609">
                  <c:v>1423072800</c:v>
                </c:pt>
                <c:pt idx="44610">
                  <c:v>1423076400</c:v>
                </c:pt>
                <c:pt idx="44611">
                  <c:v>1423080000</c:v>
                </c:pt>
                <c:pt idx="44612">
                  <c:v>1423083600</c:v>
                </c:pt>
                <c:pt idx="44613">
                  <c:v>1423087200</c:v>
                </c:pt>
                <c:pt idx="44614">
                  <c:v>1423090800</c:v>
                </c:pt>
                <c:pt idx="44615">
                  <c:v>1423094400</c:v>
                </c:pt>
                <c:pt idx="44616">
                  <c:v>1423098000</c:v>
                </c:pt>
                <c:pt idx="44617">
                  <c:v>1423101600</c:v>
                </c:pt>
                <c:pt idx="44618">
                  <c:v>1423105200</c:v>
                </c:pt>
                <c:pt idx="44619">
                  <c:v>1423108800</c:v>
                </c:pt>
                <c:pt idx="44620">
                  <c:v>1423112400</c:v>
                </c:pt>
                <c:pt idx="44621">
                  <c:v>1423116000</c:v>
                </c:pt>
                <c:pt idx="44622">
                  <c:v>1423119600</c:v>
                </c:pt>
                <c:pt idx="44623">
                  <c:v>1423123200</c:v>
                </c:pt>
                <c:pt idx="44624">
                  <c:v>1423126800</c:v>
                </c:pt>
                <c:pt idx="44625">
                  <c:v>1423130400</c:v>
                </c:pt>
                <c:pt idx="44626">
                  <c:v>1423134000</c:v>
                </c:pt>
                <c:pt idx="44627">
                  <c:v>1423137600</c:v>
                </c:pt>
                <c:pt idx="44628">
                  <c:v>1423141200</c:v>
                </c:pt>
                <c:pt idx="44629">
                  <c:v>1423144800</c:v>
                </c:pt>
                <c:pt idx="44630">
                  <c:v>1423148400</c:v>
                </c:pt>
                <c:pt idx="44631">
                  <c:v>1423152000</c:v>
                </c:pt>
                <c:pt idx="44632">
                  <c:v>1423155600</c:v>
                </c:pt>
                <c:pt idx="44633">
                  <c:v>1423159200</c:v>
                </c:pt>
                <c:pt idx="44634">
                  <c:v>1423162800</c:v>
                </c:pt>
                <c:pt idx="44635">
                  <c:v>1423166400</c:v>
                </c:pt>
                <c:pt idx="44636">
                  <c:v>1423170000</c:v>
                </c:pt>
                <c:pt idx="44637">
                  <c:v>1423173600</c:v>
                </c:pt>
                <c:pt idx="44638">
                  <c:v>1423177200</c:v>
                </c:pt>
                <c:pt idx="44639">
                  <c:v>1423180800</c:v>
                </c:pt>
                <c:pt idx="44640">
                  <c:v>1423184400</c:v>
                </c:pt>
                <c:pt idx="44641">
                  <c:v>1423188000</c:v>
                </c:pt>
                <c:pt idx="44642">
                  <c:v>1423191600</c:v>
                </c:pt>
                <c:pt idx="44643">
                  <c:v>1423195200</c:v>
                </c:pt>
                <c:pt idx="44644">
                  <c:v>1423198800</c:v>
                </c:pt>
                <c:pt idx="44645">
                  <c:v>1423202400</c:v>
                </c:pt>
                <c:pt idx="44646">
                  <c:v>1423206000</c:v>
                </c:pt>
                <c:pt idx="44647">
                  <c:v>1423209600</c:v>
                </c:pt>
                <c:pt idx="44648">
                  <c:v>1423213200</c:v>
                </c:pt>
                <c:pt idx="44649">
                  <c:v>1423216800</c:v>
                </c:pt>
                <c:pt idx="44650">
                  <c:v>1423220400</c:v>
                </c:pt>
                <c:pt idx="44651">
                  <c:v>1423224000</c:v>
                </c:pt>
                <c:pt idx="44652">
                  <c:v>1423227600</c:v>
                </c:pt>
                <c:pt idx="44653">
                  <c:v>1423231200</c:v>
                </c:pt>
                <c:pt idx="44654">
                  <c:v>1423234800</c:v>
                </c:pt>
                <c:pt idx="44655">
                  <c:v>1423238400</c:v>
                </c:pt>
                <c:pt idx="44656">
                  <c:v>1423242000</c:v>
                </c:pt>
                <c:pt idx="44657">
                  <c:v>1423245600</c:v>
                </c:pt>
                <c:pt idx="44658">
                  <c:v>1423249200</c:v>
                </c:pt>
                <c:pt idx="44659">
                  <c:v>1423252800</c:v>
                </c:pt>
                <c:pt idx="44660">
                  <c:v>1423256400</c:v>
                </c:pt>
                <c:pt idx="44661">
                  <c:v>1423260000</c:v>
                </c:pt>
                <c:pt idx="44662">
                  <c:v>1423263600</c:v>
                </c:pt>
                <c:pt idx="44663">
                  <c:v>1423267200</c:v>
                </c:pt>
                <c:pt idx="44664">
                  <c:v>1423270800</c:v>
                </c:pt>
                <c:pt idx="44665">
                  <c:v>1423274400</c:v>
                </c:pt>
                <c:pt idx="44666">
                  <c:v>1423278000</c:v>
                </c:pt>
                <c:pt idx="44667">
                  <c:v>1423281600</c:v>
                </c:pt>
                <c:pt idx="44668">
                  <c:v>1423285200</c:v>
                </c:pt>
                <c:pt idx="44669">
                  <c:v>1423288800</c:v>
                </c:pt>
                <c:pt idx="44670">
                  <c:v>1423292400</c:v>
                </c:pt>
                <c:pt idx="44671">
                  <c:v>1423296000</c:v>
                </c:pt>
                <c:pt idx="44672">
                  <c:v>1423299600</c:v>
                </c:pt>
                <c:pt idx="44673">
                  <c:v>1423303200</c:v>
                </c:pt>
                <c:pt idx="44674">
                  <c:v>1423306800</c:v>
                </c:pt>
                <c:pt idx="44675">
                  <c:v>1423310400</c:v>
                </c:pt>
                <c:pt idx="44676">
                  <c:v>1423314000</c:v>
                </c:pt>
                <c:pt idx="44677">
                  <c:v>1423317600</c:v>
                </c:pt>
                <c:pt idx="44678">
                  <c:v>1423321200</c:v>
                </c:pt>
                <c:pt idx="44679">
                  <c:v>1423324800</c:v>
                </c:pt>
                <c:pt idx="44680">
                  <c:v>1423328400</c:v>
                </c:pt>
                <c:pt idx="44681">
                  <c:v>1423332000</c:v>
                </c:pt>
                <c:pt idx="44682">
                  <c:v>1423335600</c:v>
                </c:pt>
                <c:pt idx="44683">
                  <c:v>1423339200</c:v>
                </c:pt>
                <c:pt idx="44684">
                  <c:v>1423342800</c:v>
                </c:pt>
                <c:pt idx="44685">
                  <c:v>1423346400</c:v>
                </c:pt>
                <c:pt idx="44686">
                  <c:v>1423350000</c:v>
                </c:pt>
                <c:pt idx="44687">
                  <c:v>1423353600</c:v>
                </c:pt>
                <c:pt idx="44688">
                  <c:v>1423357200</c:v>
                </c:pt>
                <c:pt idx="44689">
                  <c:v>1423360800</c:v>
                </c:pt>
                <c:pt idx="44690">
                  <c:v>1423364400</c:v>
                </c:pt>
                <c:pt idx="44691">
                  <c:v>1423368000</c:v>
                </c:pt>
                <c:pt idx="44692">
                  <c:v>1423371600</c:v>
                </c:pt>
                <c:pt idx="44693">
                  <c:v>1423375200</c:v>
                </c:pt>
                <c:pt idx="44694">
                  <c:v>1423378800</c:v>
                </c:pt>
                <c:pt idx="44695">
                  <c:v>1423382400</c:v>
                </c:pt>
                <c:pt idx="44696">
                  <c:v>1423386000</c:v>
                </c:pt>
                <c:pt idx="44697">
                  <c:v>1423389600</c:v>
                </c:pt>
                <c:pt idx="44698">
                  <c:v>1423393200</c:v>
                </c:pt>
                <c:pt idx="44699">
                  <c:v>1423396800</c:v>
                </c:pt>
                <c:pt idx="44700">
                  <c:v>1423400400</c:v>
                </c:pt>
                <c:pt idx="44701">
                  <c:v>1423404000</c:v>
                </c:pt>
                <c:pt idx="44702">
                  <c:v>1423407600</c:v>
                </c:pt>
                <c:pt idx="44703">
                  <c:v>1423411200</c:v>
                </c:pt>
                <c:pt idx="44704">
                  <c:v>1423414800</c:v>
                </c:pt>
                <c:pt idx="44705">
                  <c:v>1423418400</c:v>
                </c:pt>
                <c:pt idx="44706">
                  <c:v>1423422000</c:v>
                </c:pt>
                <c:pt idx="44707">
                  <c:v>1423425600</c:v>
                </c:pt>
                <c:pt idx="44708">
                  <c:v>1423429200</c:v>
                </c:pt>
                <c:pt idx="44709">
                  <c:v>1423432800</c:v>
                </c:pt>
                <c:pt idx="44710">
                  <c:v>1423436400</c:v>
                </c:pt>
                <c:pt idx="44711">
                  <c:v>1423440000</c:v>
                </c:pt>
                <c:pt idx="44712">
                  <c:v>1423443600</c:v>
                </c:pt>
                <c:pt idx="44713">
                  <c:v>1423447200</c:v>
                </c:pt>
                <c:pt idx="44714">
                  <c:v>1423450800</c:v>
                </c:pt>
                <c:pt idx="44715">
                  <c:v>1423454400</c:v>
                </c:pt>
                <c:pt idx="44716">
                  <c:v>1423458000</c:v>
                </c:pt>
                <c:pt idx="44717">
                  <c:v>1423461600</c:v>
                </c:pt>
                <c:pt idx="44718">
                  <c:v>1423465200</c:v>
                </c:pt>
                <c:pt idx="44719">
                  <c:v>1423468800</c:v>
                </c:pt>
                <c:pt idx="44720">
                  <c:v>1423472400</c:v>
                </c:pt>
                <c:pt idx="44721">
                  <c:v>1423476000</c:v>
                </c:pt>
                <c:pt idx="44722">
                  <c:v>1423479600</c:v>
                </c:pt>
                <c:pt idx="44723">
                  <c:v>1423483200</c:v>
                </c:pt>
                <c:pt idx="44724">
                  <c:v>1423486800</c:v>
                </c:pt>
                <c:pt idx="44725">
                  <c:v>1423490400</c:v>
                </c:pt>
                <c:pt idx="44726">
                  <c:v>1423494000</c:v>
                </c:pt>
                <c:pt idx="44727">
                  <c:v>1423497600</c:v>
                </c:pt>
                <c:pt idx="44728">
                  <c:v>1423501200</c:v>
                </c:pt>
                <c:pt idx="44729">
                  <c:v>1423504800</c:v>
                </c:pt>
                <c:pt idx="44730">
                  <c:v>1423508400</c:v>
                </c:pt>
                <c:pt idx="44731">
                  <c:v>1423512000</c:v>
                </c:pt>
                <c:pt idx="44732">
                  <c:v>1423515600</c:v>
                </c:pt>
                <c:pt idx="44733">
                  <c:v>1423519200</c:v>
                </c:pt>
                <c:pt idx="44734">
                  <c:v>1423522800</c:v>
                </c:pt>
                <c:pt idx="44735">
                  <c:v>1423526400</c:v>
                </c:pt>
                <c:pt idx="44736">
                  <c:v>1423530000</c:v>
                </c:pt>
                <c:pt idx="44737">
                  <c:v>1423533600</c:v>
                </c:pt>
                <c:pt idx="44738">
                  <c:v>1423537200</c:v>
                </c:pt>
                <c:pt idx="44739">
                  <c:v>1423540800</c:v>
                </c:pt>
                <c:pt idx="44740">
                  <c:v>1423544400</c:v>
                </c:pt>
                <c:pt idx="44741">
                  <c:v>1423548000</c:v>
                </c:pt>
                <c:pt idx="44742">
                  <c:v>1423551600</c:v>
                </c:pt>
                <c:pt idx="44743">
                  <c:v>1423555200</c:v>
                </c:pt>
                <c:pt idx="44744">
                  <c:v>1423558800</c:v>
                </c:pt>
                <c:pt idx="44745">
                  <c:v>1423562400</c:v>
                </c:pt>
                <c:pt idx="44746">
                  <c:v>1423566000</c:v>
                </c:pt>
                <c:pt idx="44747">
                  <c:v>1423569600</c:v>
                </c:pt>
                <c:pt idx="44748">
                  <c:v>1423573200</c:v>
                </c:pt>
                <c:pt idx="44749">
                  <c:v>1423576800</c:v>
                </c:pt>
                <c:pt idx="44750">
                  <c:v>1423580400</c:v>
                </c:pt>
                <c:pt idx="44751">
                  <c:v>1423584000</c:v>
                </c:pt>
                <c:pt idx="44752">
                  <c:v>1423587600</c:v>
                </c:pt>
                <c:pt idx="44753">
                  <c:v>1423591200</c:v>
                </c:pt>
                <c:pt idx="44754">
                  <c:v>1423594800</c:v>
                </c:pt>
                <c:pt idx="44755">
                  <c:v>1423598400</c:v>
                </c:pt>
                <c:pt idx="44756">
                  <c:v>1423602000</c:v>
                </c:pt>
                <c:pt idx="44757">
                  <c:v>1423605600</c:v>
                </c:pt>
                <c:pt idx="44758">
                  <c:v>1423609200</c:v>
                </c:pt>
                <c:pt idx="44759">
                  <c:v>1423612800</c:v>
                </c:pt>
                <c:pt idx="44760">
                  <c:v>1423616400</c:v>
                </c:pt>
                <c:pt idx="44761">
                  <c:v>1423620000</c:v>
                </c:pt>
                <c:pt idx="44762">
                  <c:v>1423623600</c:v>
                </c:pt>
                <c:pt idx="44763">
                  <c:v>1423627200</c:v>
                </c:pt>
                <c:pt idx="44764">
                  <c:v>1423630800</c:v>
                </c:pt>
                <c:pt idx="44765">
                  <c:v>1423634400</c:v>
                </c:pt>
                <c:pt idx="44766">
                  <c:v>1423638000</c:v>
                </c:pt>
                <c:pt idx="44767">
                  <c:v>1423641600</c:v>
                </c:pt>
                <c:pt idx="44768">
                  <c:v>1423645200</c:v>
                </c:pt>
                <c:pt idx="44769">
                  <c:v>1423648800</c:v>
                </c:pt>
                <c:pt idx="44770">
                  <c:v>1423652400</c:v>
                </c:pt>
                <c:pt idx="44771">
                  <c:v>1423656000</c:v>
                </c:pt>
                <c:pt idx="44772">
                  <c:v>1423659600</c:v>
                </c:pt>
                <c:pt idx="44773">
                  <c:v>1423663200</c:v>
                </c:pt>
                <c:pt idx="44774">
                  <c:v>1423666800</c:v>
                </c:pt>
                <c:pt idx="44775">
                  <c:v>1423670400</c:v>
                </c:pt>
                <c:pt idx="44776">
                  <c:v>1423674000</c:v>
                </c:pt>
                <c:pt idx="44777">
                  <c:v>1423677600</c:v>
                </c:pt>
                <c:pt idx="44778">
                  <c:v>1423681200</c:v>
                </c:pt>
                <c:pt idx="44779">
                  <c:v>1423684800</c:v>
                </c:pt>
                <c:pt idx="44780">
                  <c:v>1423688400</c:v>
                </c:pt>
                <c:pt idx="44781">
                  <c:v>1423692000</c:v>
                </c:pt>
                <c:pt idx="44782">
                  <c:v>1423695600</c:v>
                </c:pt>
                <c:pt idx="44783">
                  <c:v>1423699200</c:v>
                </c:pt>
                <c:pt idx="44784">
                  <c:v>1423702800</c:v>
                </c:pt>
                <c:pt idx="44785">
                  <c:v>1423706400</c:v>
                </c:pt>
                <c:pt idx="44786">
                  <c:v>1423710000</c:v>
                </c:pt>
                <c:pt idx="44787">
                  <c:v>1423713600</c:v>
                </c:pt>
                <c:pt idx="44788">
                  <c:v>1423717200</c:v>
                </c:pt>
                <c:pt idx="44789">
                  <c:v>1423720800</c:v>
                </c:pt>
                <c:pt idx="44790">
                  <c:v>1423724400</c:v>
                </c:pt>
                <c:pt idx="44791">
                  <c:v>1423728000</c:v>
                </c:pt>
                <c:pt idx="44792">
                  <c:v>1423731600</c:v>
                </c:pt>
                <c:pt idx="44793">
                  <c:v>1423735200</c:v>
                </c:pt>
                <c:pt idx="44794">
                  <c:v>1423738800</c:v>
                </c:pt>
                <c:pt idx="44795">
                  <c:v>1423742400</c:v>
                </c:pt>
                <c:pt idx="44796">
                  <c:v>1423746000</c:v>
                </c:pt>
                <c:pt idx="44797">
                  <c:v>1423749600</c:v>
                </c:pt>
                <c:pt idx="44798">
                  <c:v>1423753200</c:v>
                </c:pt>
                <c:pt idx="44799">
                  <c:v>1423756800</c:v>
                </c:pt>
                <c:pt idx="44800">
                  <c:v>1423760400</c:v>
                </c:pt>
                <c:pt idx="44801">
                  <c:v>1423764000</c:v>
                </c:pt>
                <c:pt idx="44802">
                  <c:v>1423767600</c:v>
                </c:pt>
                <c:pt idx="44803">
                  <c:v>1423771200</c:v>
                </c:pt>
                <c:pt idx="44804">
                  <c:v>1423774800</c:v>
                </c:pt>
                <c:pt idx="44805">
                  <c:v>1423778400</c:v>
                </c:pt>
                <c:pt idx="44806">
                  <c:v>1423782000</c:v>
                </c:pt>
                <c:pt idx="44807">
                  <c:v>1423785600</c:v>
                </c:pt>
                <c:pt idx="44808">
                  <c:v>1423789200</c:v>
                </c:pt>
                <c:pt idx="44809">
                  <c:v>1423792800</c:v>
                </c:pt>
                <c:pt idx="44810">
                  <c:v>1423796400</c:v>
                </c:pt>
                <c:pt idx="44811">
                  <c:v>1423800000</c:v>
                </c:pt>
                <c:pt idx="44812">
                  <c:v>1423803600</c:v>
                </c:pt>
                <c:pt idx="44813">
                  <c:v>1423807200</c:v>
                </c:pt>
                <c:pt idx="44814">
                  <c:v>1423810800</c:v>
                </c:pt>
                <c:pt idx="44815">
                  <c:v>1423814400</c:v>
                </c:pt>
                <c:pt idx="44816">
                  <c:v>1423818000</c:v>
                </c:pt>
                <c:pt idx="44817">
                  <c:v>1423821600</c:v>
                </c:pt>
                <c:pt idx="44818">
                  <c:v>1423825200</c:v>
                </c:pt>
                <c:pt idx="44819">
                  <c:v>1423828800</c:v>
                </c:pt>
                <c:pt idx="44820">
                  <c:v>1423832400</c:v>
                </c:pt>
                <c:pt idx="44821">
                  <c:v>1423836000</c:v>
                </c:pt>
                <c:pt idx="44822">
                  <c:v>1423839600</c:v>
                </c:pt>
                <c:pt idx="44823">
                  <c:v>1423843200</c:v>
                </c:pt>
                <c:pt idx="44824">
                  <c:v>1423846800</c:v>
                </c:pt>
                <c:pt idx="44825">
                  <c:v>1423850400</c:v>
                </c:pt>
                <c:pt idx="44826">
                  <c:v>1423854000</c:v>
                </c:pt>
                <c:pt idx="44827">
                  <c:v>1423857600</c:v>
                </c:pt>
                <c:pt idx="44828">
                  <c:v>1423861200</c:v>
                </c:pt>
                <c:pt idx="44829">
                  <c:v>1423864800</c:v>
                </c:pt>
                <c:pt idx="44830">
                  <c:v>1423868400</c:v>
                </c:pt>
                <c:pt idx="44831">
                  <c:v>1423872000</c:v>
                </c:pt>
                <c:pt idx="44832">
                  <c:v>1423875600</c:v>
                </c:pt>
                <c:pt idx="44833">
                  <c:v>1423879200</c:v>
                </c:pt>
                <c:pt idx="44834">
                  <c:v>1423882800</c:v>
                </c:pt>
                <c:pt idx="44835">
                  <c:v>1423886400</c:v>
                </c:pt>
                <c:pt idx="44836">
                  <c:v>1423890000</c:v>
                </c:pt>
                <c:pt idx="44837">
                  <c:v>1423893600</c:v>
                </c:pt>
                <c:pt idx="44838">
                  <c:v>1423897200</c:v>
                </c:pt>
                <c:pt idx="44839">
                  <c:v>1423900800</c:v>
                </c:pt>
                <c:pt idx="44840">
                  <c:v>1423904400</c:v>
                </c:pt>
                <c:pt idx="44841">
                  <c:v>1423908000</c:v>
                </c:pt>
                <c:pt idx="44842">
                  <c:v>1423911600</c:v>
                </c:pt>
                <c:pt idx="44843">
                  <c:v>1423915200</c:v>
                </c:pt>
                <c:pt idx="44844">
                  <c:v>1423918800</c:v>
                </c:pt>
                <c:pt idx="44845">
                  <c:v>1423922400</c:v>
                </c:pt>
                <c:pt idx="44846">
                  <c:v>1423926000</c:v>
                </c:pt>
                <c:pt idx="44847">
                  <c:v>1423929600</c:v>
                </c:pt>
                <c:pt idx="44848">
                  <c:v>1423933200</c:v>
                </c:pt>
                <c:pt idx="44849">
                  <c:v>1423936800</c:v>
                </c:pt>
                <c:pt idx="44850">
                  <c:v>1423940400</c:v>
                </c:pt>
                <c:pt idx="44851">
                  <c:v>1423944000</c:v>
                </c:pt>
                <c:pt idx="44852">
                  <c:v>1423947600</c:v>
                </c:pt>
                <c:pt idx="44853">
                  <c:v>1423951200</c:v>
                </c:pt>
                <c:pt idx="44854">
                  <c:v>1423954800</c:v>
                </c:pt>
                <c:pt idx="44855">
                  <c:v>1423958400</c:v>
                </c:pt>
                <c:pt idx="44856">
                  <c:v>1423962000</c:v>
                </c:pt>
                <c:pt idx="44857">
                  <c:v>1423965600</c:v>
                </c:pt>
                <c:pt idx="44858">
                  <c:v>1423969200</c:v>
                </c:pt>
                <c:pt idx="44859">
                  <c:v>1423972800</c:v>
                </c:pt>
                <c:pt idx="44860">
                  <c:v>1423976400</c:v>
                </c:pt>
                <c:pt idx="44861">
                  <c:v>1423980000</c:v>
                </c:pt>
                <c:pt idx="44862">
                  <c:v>1423983600</c:v>
                </c:pt>
                <c:pt idx="44863">
                  <c:v>1423987200</c:v>
                </c:pt>
                <c:pt idx="44864">
                  <c:v>1423990800</c:v>
                </c:pt>
                <c:pt idx="44865">
                  <c:v>1423994400</c:v>
                </c:pt>
                <c:pt idx="44866">
                  <c:v>1423998000</c:v>
                </c:pt>
                <c:pt idx="44867">
                  <c:v>1424001600</c:v>
                </c:pt>
                <c:pt idx="44868">
                  <c:v>1424005200</c:v>
                </c:pt>
                <c:pt idx="44869">
                  <c:v>1424008800</c:v>
                </c:pt>
                <c:pt idx="44870">
                  <c:v>1424012400</c:v>
                </c:pt>
                <c:pt idx="44871">
                  <c:v>1424016000</c:v>
                </c:pt>
                <c:pt idx="44872">
                  <c:v>1424019600</c:v>
                </c:pt>
                <c:pt idx="44873">
                  <c:v>1424023200</c:v>
                </c:pt>
                <c:pt idx="44874">
                  <c:v>1424026800</c:v>
                </c:pt>
                <c:pt idx="44875">
                  <c:v>1424030400</c:v>
                </c:pt>
                <c:pt idx="44876">
                  <c:v>1424034000</c:v>
                </c:pt>
                <c:pt idx="44877">
                  <c:v>1424037600</c:v>
                </c:pt>
                <c:pt idx="44878">
                  <c:v>1424041200</c:v>
                </c:pt>
                <c:pt idx="44879">
                  <c:v>1424044800</c:v>
                </c:pt>
                <c:pt idx="44880">
                  <c:v>1424048400</c:v>
                </c:pt>
                <c:pt idx="44881">
                  <c:v>1424052000</c:v>
                </c:pt>
                <c:pt idx="44882">
                  <c:v>1424055600</c:v>
                </c:pt>
                <c:pt idx="44883">
                  <c:v>1424059200</c:v>
                </c:pt>
                <c:pt idx="44884">
                  <c:v>1424062800</c:v>
                </c:pt>
                <c:pt idx="44885">
                  <c:v>1424066400</c:v>
                </c:pt>
                <c:pt idx="44886">
                  <c:v>1424070000</c:v>
                </c:pt>
                <c:pt idx="44887">
                  <c:v>1424073600</c:v>
                </c:pt>
                <c:pt idx="44888">
                  <c:v>1424077200</c:v>
                </c:pt>
                <c:pt idx="44889">
                  <c:v>1424080800</c:v>
                </c:pt>
                <c:pt idx="44890">
                  <c:v>1424084400</c:v>
                </c:pt>
                <c:pt idx="44891">
                  <c:v>1424088000</c:v>
                </c:pt>
                <c:pt idx="44892">
                  <c:v>1424091600</c:v>
                </c:pt>
                <c:pt idx="44893">
                  <c:v>1424095200</c:v>
                </c:pt>
                <c:pt idx="44894">
                  <c:v>1424098800</c:v>
                </c:pt>
                <c:pt idx="44895">
                  <c:v>1424102400</c:v>
                </c:pt>
                <c:pt idx="44896">
                  <c:v>1424106000</c:v>
                </c:pt>
                <c:pt idx="44897">
                  <c:v>1424109600</c:v>
                </c:pt>
                <c:pt idx="44898">
                  <c:v>1424113200</c:v>
                </c:pt>
                <c:pt idx="44899">
                  <c:v>1424116800</c:v>
                </c:pt>
                <c:pt idx="44900">
                  <c:v>1424120400</c:v>
                </c:pt>
                <c:pt idx="44901">
                  <c:v>1424124000</c:v>
                </c:pt>
                <c:pt idx="44902">
                  <c:v>1424127600</c:v>
                </c:pt>
                <c:pt idx="44903">
                  <c:v>1424131200</c:v>
                </c:pt>
                <c:pt idx="44904">
                  <c:v>1424134800</c:v>
                </c:pt>
                <c:pt idx="44905">
                  <c:v>1424138400</c:v>
                </c:pt>
                <c:pt idx="44906">
                  <c:v>1424142000</c:v>
                </c:pt>
                <c:pt idx="44907">
                  <c:v>1424145600</c:v>
                </c:pt>
                <c:pt idx="44908">
                  <c:v>1424149200</c:v>
                </c:pt>
                <c:pt idx="44909">
                  <c:v>1424152800</c:v>
                </c:pt>
                <c:pt idx="44910">
                  <c:v>1424156400</c:v>
                </c:pt>
                <c:pt idx="44911">
                  <c:v>1424160000</c:v>
                </c:pt>
                <c:pt idx="44912">
                  <c:v>1424163600</c:v>
                </c:pt>
                <c:pt idx="44913">
                  <c:v>1424167200</c:v>
                </c:pt>
                <c:pt idx="44914">
                  <c:v>1424170800</c:v>
                </c:pt>
                <c:pt idx="44915">
                  <c:v>1424174400</c:v>
                </c:pt>
                <c:pt idx="44916">
                  <c:v>1424178000</c:v>
                </c:pt>
                <c:pt idx="44917">
                  <c:v>1424181600</c:v>
                </c:pt>
                <c:pt idx="44918">
                  <c:v>1424185200</c:v>
                </c:pt>
                <c:pt idx="44919">
                  <c:v>1424188800</c:v>
                </c:pt>
                <c:pt idx="44920">
                  <c:v>1424192400</c:v>
                </c:pt>
                <c:pt idx="44921">
                  <c:v>1424196000</c:v>
                </c:pt>
                <c:pt idx="44922">
                  <c:v>1424199600</c:v>
                </c:pt>
                <c:pt idx="44923">
                  <c:v>1424203200</c:v>
                </c:pt>
                <c:pt idx="44924">
                  <c:v>1424206800</c:v>
                </c:pt>
                <c:pt idx="44925">
                  <c:v>1424210400</c:v>
                </c:pt>
                <c:pt idx="44926">
                  <c:v>1424214000</c:v>
                </c:pt>
                <c:pt idx="44927">
                  <c:v>1424217600</c:v>
                </c:pt>
                <c:pt idx="44928">
                  <c:v>1424221200</c:v>
                </c:pt>
                <c:pt idx="44929">
                  <c:v>1424224800</c:v>
                </c:pt>
                <c:pt idx="44930">
                  <c:v>1424228400</c:v>
                </c:pt>
                <c:pt idx="44931">
                  <c:v>1424232000</c:v>
                </c:pt>
                <c:pt idx="44932">
                  <c:v>1424235600</c:v>
                </c:pt>
                <c:pt idx="44933">
                  <c:v>1424239200</c:v>
                </c:pt>
                <c:pt idx="44934">
                  <c:v>1424242800</c:v>
                </c:pt>
                <c:pt idx="44935">
                  <c:v>1424246400</c:v>
                </c:pt>
                <c:pt idx="44936">
                  <c:v>1424250000</c:v>
                </c:pt>
                <c:pt idx="44937">
                  <c:v>1424253600</c:v>
                </c:pt>
                <c:pt idx="44938">
                  <c:v>1424257200</c:v>
                </c:pt>
                <c:pt idx="44939">
                  <c:v>1424260800</c:v>
                </c:pt>
                <c:pt idx="44940">
                  <c:v>1424264400</c:v>
                </c:pt>
                <c:pt idx="44941">
                  <c:v>1424268000</c:v>
                </c:pt>
                <c:pt idx="44942">
                  <c:v>1424271600</c:v>
                </c:pt>
                <c:pt idx="44943">
                  <c:v>1424275200</c:v>
                </c:pt>
                <c:pt idx="44944">
                  <c:v>1424278800</c:v>
                </c:pt>
                <c:pt idx="44945">
                  <c:v>1424282400</c:v>
                </c:pt>
                <c:pt idx="44946">
                  <c:v>1424286000</c:v>
                </c:pt>
                <c:pt idx="44947">
                  <c:v>1424289600</c:v>
                </c:pt>
                <c:pt idx="44948">
                  <c:v>1424293200</c:v>
                </c:pt>
                <c:pt idx="44949">
                  <c:v>1424296800</c:v>
                </c:pt>
                <c:pt idx="44950">
                  <c:v>1424300400</c:v>
                </c:pt>
                <c:pt idx="44951">
                  <c:v>1424304000</c:v>
                </c:pt>
                <c:pt idx="44952">
                  <c:v>1424307600</c:v>
                </c:pt>
                <c:pt idx="44953">
                  <c:v>1424311200</c:v>
                </c:pt>
                <c:pt idx="44954">
                  <c:v>1424314800</c:v>
                </c:pt>
                <c:pt idx="44955">
                  <c:v>1424318400</c:v>
                </c:pt>
                <c:pt idx="44956">
                  <c:v>1424322000</c:v>
                </c:pt>
                <c:pt idx="44957">
                  <c:v>1424325600</c:v>
                </c:pt>
                <c:pt idx="44958">
                  <c:v>1424329200</c:v>
                </c:pt>
                <c:pt idx="44959">
                  <c:v>1424332800</c:v>
                </c:pt>
                <c:pt idx="44960">
                  <c:v>1424336400</c:v>
                </c:pt>
                <c:pt idx="44961">
                  <c:v>1424340000</c:v>
                </c:pt>
                <c:pt idx="44962">
                  <c:v>1424343600</c:v>
                </c:pt>
                <c:pt idx="44963">
                  <c:v>1424347200</c:v>
                </c:pt>
                <c:pt idx="44964">
                  <c:v>1424350800</c:v>
                </c:pt>
                <c:pt idx="44965">
                  <c:v>1424354400</c:v>
                </c:pt>
                <c:pt idx="44966">
                  <c:v>1424358000</c:v>
                </c:pt>
                <c:pt idx="44967">
                  <c:v>1424361600</c:v>
                </c:pt>
                <c:pt idx="44968">
                  <c:v>1424365200</c:v>
                </c:pt>
                <c:pt idx="44969">
                  <c:v>1424368800</c:v>
                </c:pt>
                <c:pt idx="44970">
                  <c:v>1424372400</c:v>
                </c:pt>
                <c:pt idx="44971">
                  <c:v>1424376000</c:v>
                </c:pt>
                <c:pt idx="44972">
                  <c:v>1424379600</c:v>
                </c:pt>
                <c:pt idx="44973">
                  <c:v>1424383200</c:v>
                </c:pt>
                <c:pt idx="44974">
                  <c:v>1424386800</c:v>
                </c:pt>
                <c:pt idx="44975">
                  <c:v>1424390400</c:v>
                </c:pt>
                <c:pt idx="44976">
                  <c:v>1424394000</c:v>
                </c:pt>
                <c:pt idx="44977">
                  <c:v>1424397600</c:v>
                </c:pt>
                <c:pt idx="44978">
                  <c:v>1424401200</c:v>
                </c:pt>
                <c:pt idx="44979">
                  <c:v>1424404800</c:v>
                </c:pt>
                <c:pt idx="44980">
                  <c:v>1424408400</c:v>
                </c:pt>
                <c:pt idx="44981">
                  <c:v>1424412000</c:v>
                </c:pt>
                <c:pt idx="44982">
                  <c:v>1424415600</c:v>
                </c:pt>
                <c:pt idx="44983">
                  <c:v>1424419200</c:v>
                </c:pt>
                <c:pt idx="44984">
                  <c:v>1424422800</c:v>
                </c:pt>
                <c:pt idx="44985">
                  <c:v>1424426400</c:v>
                </c:pt>
                <c:pt idx="44986">
                  <c:v>1424430000</c:v>
                </c:pt>
                <c:pt idx="44987">
                  <c:v>1424433600</c:v>
                </c:pt>
                <c:pt idx="44988">
                  <c:v>1424437200</c:v>
                </c:pt>
                <c:pt idx="44989">
                  <c:v>1424440800</c:v>
                </c:pt>
                <c:pt idx="44990">
                  <c:v>1424444400</c:v>
                </c:pt>
                <c:pt idx="44991">
                  <c:v>1424448000</c:v>
                </c:pt>
                <c:pt idx="44992">
                  <c:v>1424451600</c:v>
                </c:pt>
                <c:pt idx="44993">
                  <c:v>1424455200</c:v>
                </c:pt>
                <c:pt idx="44994">
                  <c:v>1424458800</c:v>
                </c:pt>
                <c:pt idx="44995">
                  <c:v>1424462400</c:v>
                </c:pt>
                <c:pt idx="44996">
                  <c:v>1424466000</c:v>
                </c:pt>
                <c:pt idx="44997">
                  <c:v>1424469600</c:v>
                </c:pt>
                <c:pt idx="44998">
                  <c:v>1424473200</c:v>
                </c:pt>
                <c:pt idx="44999">
                  <c:v>1424476800</c:v>
                </c:pt>
                <c:pt idx="45000">
                  <c:v>1424480400</c:v>
                </c:pt>
                <c:pt idx="45001">
                  <c:v>1424484000</c:v>
                </c:pt>
                <c:pt idx="45002">
                  <c:v>1424487600</c:v>
                </c:pt>
                <c:pt idx="45003">
                  <c:v>1424491200</c:v>
                </c:pt>
                <c:pt idx="45004">
                  <c:v>1424494800</c:v>
                </c:pt>
                <c:pt idx="45005">
                  <c:v>1424498400</c:v>
                </c:pt>
                <c:pt idx="45006">
                  <c:v>1424502000</c:v>
                </c:pt>
                <c:pt idx="45007">
                  <c:v>1424505600</c:v>
                </c:pt>
                <c:pt idx="45008">
                  <c:v>1424509200</c:v>
                </c:pt>
                <c:pt idx="45009">
                  <c:v>1424512800</c:v>
                </c:pt>
                <c:pt idx="45010">
                  <c:v>1424516400</c:v>
                </c:pt>
                <c:pt idx="45011">
                  <c:v>1424520000</c:v>
                </c:pt>
                <c:pt idx="45012">
                  <c:v>1424523600</c:v>
                </c:pt>
                <c:pt idx="45013">
                  <c:v>1424527200</c:v>
                </c:pt>
                <c:pt idx="45014">
                  <c:v>1424530800</c:v>
                </c:pt>
                <c:pt idx="45015">
                  <c:v>1424534400</c:v>
                </c:pt>
                <c:pt idx="45016">
                  <c:v>1424538000</c:v>
                </c:pt>
                <c:pt idx="45017">
                  <c:v>1424541600</c:v>
                </c:pt>
                <c:pt idx="45018">
                  <c:v>1424545200</c:v>
                </c:pt>
                <c:pt idx="45019">
                  <c:v>1424548800</c:v>
                </c:pt>
                <c:pt idx="45020">
                  <c:v>1424552400</c:v>
                </c:pt>
                <c:pt idx="45021">
                  <c:v>1424556000</c:v>
                </c:pt>
                <c:pt idx="45022">
                  <c:v>1424559600</c:v>
                </c:pt>
                <c:pt idx="45023">
                  <c:v>1424563200</c:v>
                </c:pt>
                <c:pt idx="45024">
                  <c:v>1424566800</c:v>
                </c:pt>
                <c:pt idx="45025">
                  <c:v>1424570400</c:v>
                </c:pt>
                <c:pt idx="45026">
                  <c:v>1424574000</c:v>
                </c:pt>
                <c:pt idx="45027">
                  <c:v>1424577600</c:v>
                </c:pt>
                <c:pt idx="45028">
                  <c:v>1424581200</c:v>
                </c:pt>
                <c:pt idx="45029">
                  <c:v>1424584800</c:v>
                </c:pt>
                <c:pt idx="45030">
                  <c:v>1424588400</c:v>
                </c:pt>
                <c:pt idx="45031">
                  <c:v>1424592000</c:v>
                </c:pt>
                <c:pt idx="45032">
                  <c:v>1424595600</c:v>
                </c:pt>
                <c:pt idx="45033">
                  <c:v>1424599200</c:v>
                </c:pt>
                <c:pt idx="45034">
                  <c:v>1424602800</c:v>
                </c:pt>
                <c:pt idx="45035">
                  <c:v>1424606400</c:v>
                </c:pt>
                <c:pt idx="45036">
                  <c:v>1424610000</c:v>
                </c:pt>
                <c:pt idx="45037">
                  <c:v>1424613600</c:v>
                </c:pt>
                <c:pt idx="45038">
                  <c:v>1424617200</c:v>
                </c:pt>
                <c:pt idx="45039">
                  <c:v>1424620800</c:v>
                </c:pt>
                <c:pt idx="45040">
                  <c:v>1424624400</c:v>
                </c:pt>
                <c:pt idx="45041">
                  <c:v>1424628000</c:v>
                </c:pt>
                <c:pt idx="45042">
                  <c:v>1424631600</c:v>
                </c:pt>
                <c:pt idx="45043">
                  <c:v>1424635200</c:v>
                </c:pt>
                <c:pt idx="45044">
                  <c:v>1424638800</c:v>
                </c:pt>
                <c:pt idx="45045">
                  <c:v>1424642400</c:v>
                </c:pt>
                <c:pt idx="45046">
                  <c:v>1424646000</c:v>
                </c:pt>
                <c:pt idx="45047">
                  <c:v>1424649600</c:v>
                </c:pt>
                <c:pt idx="45048">
                  <c:v>1424653200</c:v>
                </c:pt>
                <c:pt idx="45049">
                  <c:v>1424656800</c:v>
                </c:pt>
                <c:pt idx="45050">
                  <c:v>1424660400</c:v>
                </c:pt>
                <c:pt idx="45051">
                  <c:v>1424664000</c:v>
                </c:pt>
                <c:pt idx="45052">
                  <c:v>1424667600</c:v>
                </c:pt>
                <c:pt idx="45053">
                  <c:v>1424671200</c:v>
                </c:pt>
                <c:pt idx="45054">
                  <c:v>1424674800</c:v>
                </c:pt>
                <c:pt idx="45055">
                  <c:v>1424678400</c:v>
                </c:pt>
                <c:pt idx="45056">
                  <c:v>1424682000</c:v>
                </c:pt>
                <c:pt idx="45057">
                  <c:v>1424685600</c:v>
                </c:pt>
                <c:pt idx="45058">
                  <c:v>1424689200</c:v>
                </c:pt>
                <c:pt idx="45059">
                  <c:v>1424692800</c:v>
                </c:pt>
                <c:pt idx="45060">
                  <c:v>1424696400</c:v>
                </c:pt>
                <c:pt idx="45061">
                  <c:v>1424700000</c:v>
                </c:pt>
                <c:pt idx="45062">
                  <c:v>1424703600</c:v>
                </c:pt>
                <c:pt idx="45063">
                  <c:v>1424707200</c:v>
                </c:pt>
                <c:pt idx="45064">
                  <c:v>1424710800</c:v>
                </c:pt>
                <c:pt idx="45065">
                  <c:v>1424714400</c:v>
                </c:pt>
                <c:pt idx="45066">
                  <c:v>1424718000</c:v>
                </c:pt>
                <c:pt idx="45067">
                  <c:v>1424721600</c:v>
                </c:pt>
                <c:pt idx="45068">
                  <c:v>1424725200</c:v>
                </c:pt>
                <c:pt idx="45069">
                  <c:v>1424728800</c:v>
                </c:pt>
                <c:pt idx="45070">
                  <c:v>1424732400</c:v>
                </c:pt>
                <c:pt idx="45071">
                  <c:v>1424736000</c:v>
                </c:pt>
                <c:pt idx="45072">
                  <c:v>1424739600</c:v>
                </c:pt>
                <c:pt idx="45073">
                  <c:v>1424743200</c:v>
                </c:pt>
                <c:pt idx="45074">
                  <c:v>1424746800</c:v>
                </c:pt>
                <c:pt idx="45075">
                  <c:v>1424750400</c:v>
                </c:pt>
                <c:pt idx="45076">
                  <c:v>1424754000</c:v>
                </c:pt>
                <c:pt idx="45077">
                  <c:v>1424757600</c:v>
                </c:pt>
                <c:pt idx="45078">
                  <c:v>1424761200</c:v>
                </c:pt>
                <c:pt idx="45079">
                  <c:v>1424764800</c:v>
                </c:pt>
                <c:pt idx="45080">
                  <c:v>1424768400</c:v>
                </c:pt>
                <c:pt idx="45081">
                  <c:v>1424772000</c:v>
                </c:pt>
                <c:pt idx="45082">
                  <c:v>1424775600</c:v>
                </c:pt>
                <c:pt idx="45083">
                  <c:v>1424779200</c:v>
                </c:pt>
                <c:pt idx="45084">
                  <c:v>1424782800</c:v>
                </c:pt>
                <c:pt idx="45085">
                  <c:v>1424786400</c:v>
                </c:pt>
                <c:pt idx="45086">
                  <c:v>1424790000</c:v>
                </c:pt>
                <c:pt idx="45087">
                  <c:v>1424793600</c:v>
                </c:pt>
                <c:pt idx="45088">
                  <c:v>1424797200</c:v>
                </c:pt>
                <c:pt idx="45089">
                  <c:v>1424800800</c:v>
                </c:pt>
                <c:pt idx="45090">
                  <c:v>1424804400</c:v>
                </c:pt>
                <c:pt idx="45091">
                  <c:v>1424808000</c:v>
                </c:pt>
                <c:pt idx="45092">
                  <c:v>1424811600</c:v>
                </c:pt>
                <c:pt idx="45093">
                  <c:v>1424815200</c:v>
                </c:pt>
                <c:pt idx="45094">
                  <c:v>1424818800</c:v>
                </c:pt>
                <c:pt idx="45095">
                  <c:v>1424822400</c:v>
                </c:pt>
                <c:pt idx="45096">
                  <c:v>1424826000</c:v>
                </c:pt>
                <c:pt idx="45097">
                  <c:v>1424829600</c:v>
                </c:pt>
                <c:pt idx="45098">
                  <c:v>1424833200</c:v>
                </c:pt>
                <c:pt idx="45099">
                  <c:v>1424836800</c:v>
                </c:pt>
                <c:pt idx="45100">
                  <c:v>1424840400</c:v>
                </c:pt>
                <c:pt idx="45101">
                  <c:v>1424844000</c:v>
                </c:pt>
                <c:pt idx="45102">
                  <c:v>1424847600</c:v>
                </c:pt>
                <c:pt idx="45103">
                  <c:v>1424851200</c:v>
                </c:pt>
                <c:pt idx="45104">
                  <c:v>1424854800</c:v>
                </c:pt>
                <c:pt idx="45105">
                  <c:v>1424858400</c:v>
                </c:pt>
                <c:pt idx="45106">
                  <c:v>1424862000</c:v>
                </c:pt>
                <c:pt idx="45107">
                  <c:v>1424865600</c:v>
                </c:pt>
                <c:pt idx="45108">
                  <c:v>1424869200</c:v>
                </c:pt>
                <c:pt idx="45109">
                  <c:v>1424872800</c:v>
                </c:pt>
                <c:pt idx="45110">
                  <c:v>1424876400</c:v>
                </c:pt>
                <c:pt idx="45111">
                  <c:v>1424880000</c:v>
                </c:pt>
                <c:pt idx="45112">
                  <c:v>1424883600</c:v>
                </c:pt>
                <c:pt idx="45113">
                  <c:v>1424887200</c:v>
                </c:pt>
                <c:pt idx="45114">
                  <c:v>1424890800</c:v>
                </c:pt>
                <c:pt idx="45115">
                  <c:v>1424894400</c:v>
                </c:pt>
                <c:pt idx="45116">
                  <c:v>1424898000</c:v>
                </c:pt>
                <c:pt idx="45117">
                  <c:v>1424901600</c:v>
                </c:pt>
                <c:pt idx="45118">
                  <c:v>1424905200</c:v>
                </c:pt>
                <c:pt idx="45119">
                  <c:v>1424908800</c:v>
                </c:pt>
                <c:pt idx="45120">
                  <c:v>1424912400</c:v>
                </c:pt>
                <c:pt idx="45121">
                  <c:v>1424916000</c:v>
                </c:pt>
                <c:pt idx="45122">
                  <c:v>1424919600</c:v>
                </c:pt>
                <c:pt idx="45123">
                  <c:v>1424923200</c:v>
                </c:pt>
                <c:pt idx="45124">
                  <c:v>1424926800</c:v>
                </c:pt>
                <c:pt idx="45125">
                  <c:v>1424930400</c:v>
                </c:pt>
                <c:pt idx="45126">
                  <c:v>1424934000</c:v>
                </c:pt>
                <c:pt idx="45127">
                  <c:v>1424937600</c:v>
                </c:pt>
                <c:pt idx="45128">
                  <c:v>1424941200</c:v>
                </c:pt>
                <c:pt idx="45129">
                  <c:v>1424944800</c:v>
                </c:pt>
                <c:pt idx="45130">
                  <c:v>1424948400</c:v>
                </c:pt>
                <c:pt idx="45131">
                  <c:v>1424952000</c:v>
                </c:pt>
                <c:pt idx="45132">
                  <c:v>1424955600</c:v>
                </c:pt>
                <c:pt idx="45133">
                  <c:v>1424959200</c:v>
                </c:pt>
                <c:pt idx="45134">
                  <c:v>1424962800</c:v>
                </c:pt>
                <c:pt idx="45135">
                  <c:v>1424966400</c:v>
                </c:pt>
                <c:pt idx="45136">
                  <c:v>1424970000</c:v>
                </c:pt>
                <c:pt idx="45137">
                  <c:v>1424973600</c:v>
                </c:pt>
                <c:pt idx="45138">
                  <c:v>1424977200</c:v>
                </c:pt>
                <c:pt idx="45139">
                  <c:v>1424980800</c:v>
                </c:pt>
                <c:pt idx="45140">
                  <c:v>1424984400</c:v>
                </c:pt>
                <c:pt idx="45141">
                  <c:v>1424988000</c:v>
                </c:pt>
                <c:pt idx="45142">
                  <c:v>1424991600</c:v>
                </c:pt>
                <c:pt idx="45143">
                  <c:v>1424995200</c:v>
                </c:pt>
                <c:pt idx="45144">
                  <c:v>1424998800</c:v>
                </c:pt>
                <c:pt idx="45145">
                  <c:v>1425002400</c:v>
                </c:pt>
                <c:pt idx="45146">
                  <c:v>1425006000</c:v>
                </c:pt>
                <c:pt idx="45147">
                  <c:v>1425009600</c:v>
                </c:pt>
                <c:pt idx="45148">
                  <c:v>1425013200</c:v>
                </c:pt>
                <c:pt idx="45149">
                  <c:v>1425016800</c:v>
                </c:pt>
                <c:pt idx="45150">
                  <c:v>1425020400</c:v>
                </c:pt>
                <c:pt idx="45151">
                  <c:v>1425024000</c:v>
                </c:pt>
                <c:pt idx="45152">
                  <c:v>1425027600</c:v>
                </c:pt>
                <c:pt idx="45153">
                  <c:v>1425031200</c:v>
                </c:pt>
                <c:pt idx="45154">
                  <c:v>1425034800</c:v>
                </c:pt>
                <c:pt idx="45155">
                  <c:v>1425038400</c:v>
                </c:pt>
                <c:pt idx="45156">
                  <c:v>1425042000</c:v>
                </c:pt>
                <c:pt idx="45157">
                  <c:v>1425045600</c:v>
                </c:pt>
                <c:pt idx="45158">
                  <c:v>1425049200</c:v>
                </c:pt>
                <c:pt idx="45159">
                  <c:v>1425052800</c:v>
                </c:pt>
                <c:pt idx="45160">
                  <c:v>1425056400</c:v>
                </c:pt>
                <c:pt idx="45161">
                  <c:v>1425060000</c:v>
                </c:pt>
                <c:pt idx="45162">
                  <c:v>1425063600</c:v>
                </c:pt>
                <c:pt idx="45163">
                  <c:v>1425067200</c:v>
                </c:pt>
                <c:pt idx="45164">
                  <c:v>1425070800</c:v>
                </c:pt>
                <c:pt idx="45165">
                  <c:v>1425074400</c:v>
                </c:pt>
                <c:pt idx="45166">
                  <c:v>1425078000</c:v>
                </c:pt>
                <c:pt idx="45167">
                  <c:v>1425081600</c:v>
                </c:pt>
                <c:pt idx="45168">
                  <c:v>1425085200</c:v>
                </c:pt>
                <c:pt idx="45169">
                  <c:v>1425088800</c:v>
                </c:pt>
                <c:pt idx="45170">
                  <c:v>1425092400</c:v>
                </c:pt>
                <c:pt idx="45171">
                  <c:v>1425096000</c:v>
                </c:pt>
                <c:pt idx="45172">
                  <c:v>1425099600</c:v>
                </c:pt>
                <c:pt idx="45173">
                  <c:v>1425103200</c:v>
                </c:pt>
                <c:pt idx="45174">
                  <c:v>1425106800</c:v>
                </c:pt>
                <c:pt idx="45175">
                  <c:v>1425110400</c:v>
                </c:pt>
                <c:pt idx="45176">
                  <c:v>1425114000</c:v>
                </c:pt>
                <c:pt idx="45177">
                  <c:v>1425117600</c:v>
                </c:pt>
                <c:pt idx="45178">
                  <c:v>1425121200</c:v>
                </c:pt>
                <c:pt idx="45179">
                  <c:v>1425124800</c:v>
                </c:pt>
                <c:pt idx="45180">
                  <c:v>1425128400</c:v>
                </c:pt>
                <c:pt idx="45181">
                  <c:v>1425132000</c:v>
                </c:pt>
                <c:pt idx="45182">
                  <c:v>1425135600</c:v>
                </c:pt>
                <c:pt idx="45183">
                  <c:v>1425139200</c:v>
                </c:pt>
                <c:pt idx="45184">
                  <c:v>1425142800</c:v>
                </c:pt>
                <c:pt idx="45185">
                  <c:v>1425146400</c:v>
                </c:pt>
                <c:pt idx="45186">
                  <c:v>1425150000</c:v>
                </c:pt>
                <c:pt idx="45187">
                  <c:v>1425153600</c:v>
                </c:pt>
                <c:pt idx="45188">
                  <c:v>1425157200</c:v>
                </c:pt>
                <c:pt idx="45189">
                  <c:v>1425160800</c:v>
                </c:pt>
                <c:pt idx="45190">
                  <c:v>1425164400</c:v>
                </c:pt>
                <c:pt idx="45191">
                  <c:v>1425168000</c:v>
                </c:pt>
                <c:pt idx="45192">
                  <c:v>1425171600</c:v>
                </c:pt>
                <c:pt idx="45193">
                  <c:v>1425175200</c:v>
                </c:pt>
                <c:pt idx="45194">
                  <c:v>1425178800</c:v>
                </c:pt>
                <c:pt idx="45195">
                  <c:v>1425182400</c:v>
                </c:pt>
                <c:pt idx="45196">
                  <c:v>1425186000</c:v>
                </c:pt>
                <c:pt idx="45197">
                  <c:v>1425189600</c:v>
                </c:pt>
                <c:pt idx="45198">
                  <c:v>1425193200</c:v>
                </c:pt>
                <c:pt idx="45199">
                  <c:v>1425196800</c:v>
                </c:pt>
                <c:pt idx="45200">
                  <c:v>1425200400</c:v>
                </c:pt>
                <c:pt idx="45201">
                  <c:v>1425204000</c:v>
                </c:pt>
                <c:pt idx="45202">
                  <c:v>1425207600</c:v>
                </c:pt>
                <c:pt idx="45203">
                  <c:v>1425211200</c:v>
                </c:pt>
                <c:pt idx="45204">
                  <c:v>1425214800</c:v>
                </c:pt>
                <c:pt idx="45205">
                  <c:v>1425218400</c:v>
                </c:pt>
                <c:pt idx="45206">
                  <c:v>1425222000</c:v>
                </c:pt>
                <c:pt idx="45207">
                  <c:v>1425225600</c:v>
                </c:pt>
                <c:pt idx="45208">
                  <c:v>1425229200</c:v>
                </c:pt>
                <c:pt idx="45209">
                  <c:v>1425232800</c:v>
                </c:pt>
                <c:pt idx="45210">
                  <c:v>1425236400</c:v>
                </c:pt>
                <c:pt idx="45211">
                  <c:v>1425240000</c:v>
                </c:pt>
                <c:pt idx="45212">
                  <c:v>1425243600</c:v>
                </c:pt>
                <c:pt idx="45213">
                  <c:v>1425247200</c:v>
                </c:pt>
                <c:pt idx="45214">
                  <c:v>1425250800</c:v>
                </c:pt>
                <c:pt idx="45215">
                  <c:v>1425254400</c:v>
                </c:pt>
                <c:pt idx="45216">
                  <c:v>1425258000</c:v>
                </c:pt>
                <c:pt idx="45217">
                  <c:v>1425261600</c:v>
                </c:pt>
                <c:pt idx="45218">
                  <c:v>1425265200</c:v>
                </c:pt>
                <c:pt idx="45219">
                  <c:v>1425268800</c:v>
                </c:pt>
                <c:pt idx="45220">
                  <c:v>1425272400</c:v>
                </c:pt>
                <c:pt idx="45221">
                  <c:v>1425276000</c:v>
                </c:pt>
                <c:pt idx="45222">
                  <c:v>1425279600</c:v>
                </c:pt>
                <c:pt idx="45223">
                  <c:v>1425283200</c:v>
                </c:pt>
                <c:pt idx="45224">
                  <c:v>1425286800</c:v>
                </c:pt>
                <c:pt idx="45225">
                  <c:v>1425290400</c:v>
                </c:pt>
                <c:pt idx="45226">
                  <c:v>1425294000</c:v>
                </c:pt>
                <c:pt idx="45227">
                  <c:v>1425297600</c:v>
                </c:pt>
                <c:pt idx="45228">
                  <c:v>1425301200</c:v>
                </c:pt>
                <c:pt idx="45229">
                  <c:v>1425304800</c:v>
                </c:pt>
                <c:pt idx="45230">
                  <c:v>1425308400</c:v>
                </c:pt>
                <c:pt idx="45231">
                  <c:v>1425312000</c:v>
                </c:pt>
                <c:pt idx="45232">
                  <c:v>1425315600</c:v>
                </c:pt>
                <c:pt idx="45233">
                  <c:v>1425319200</c:v>
                </c:pt>
                <c:pt idx="45234">
                  <c:v>1425322800</c:v>
                </c:pt>
                <c:pt idx="45235">
                  <c:v>1425326400</c:v>
                </c:pt>
                <c:pt idx="45236">
                  <c:v>1425330000</c:v>
                </c:pt>
                <c:pt idx="45237">
                  <c:v>1425333600</c:v>
                </c:pt>
                <c:pt idx="45238">
                  <c:v>1425337200</c:v>
                </c:pt>
                <c:pt idx="45239">
                  <c:v>1425340800</c:v>
                </c:pt>
                <c:pt idx="45240">
                  <c:v>1425344400</c:v>
                </c:pt>
                <c:pt idx="45241">
                  <c:v>1425348000</c:v>
                </c:pt>
                <c:pt idx="45242">
                  <c:v>1425351600</c:v>
                </c:pt>
                <c:pt idx="45243">
                  <c:v>1425355200</c:v>
                </c:pt>
                <c:pt idx="45244">
                  <c:v>1425358800</c:v>
                </c:pt>
                <c:pt idx="45245">
                  <c:v>1425362400</c:v>
                </c:pt>
                <c:pt idx="45246">
                  <c:v>1425366000</c:v>
                </c:pt>
                <c:pt idx="45247">
                  <c:v>1425369600</c:v>
                </c:pt>
                <c:pt idx="45248">
                  <c:v>1425373200</c:v>
                </c:pt>
                <c:pt idx="45249">
                  <c:v>1425376800</c:v>
                </c:pt>
                <c:pt idx="45250">
                  <c:v>1425380400</c:v>
                </c:pt>
                <c:pt idx="45251">
                  <c:v>1425384000</c:v>
                </c:pt>
                <c:pt idx="45252">
                  <c:v>1425387600</c:v>
                </c:pt>
                <c:pt idx="45253">
                  <c:v>1425391200</c:v>
                </c:pt>
                <c:pt idx="45254">
                  <c:v>1425394800</c:v>
                </c:pt>
                <c:pt idx="45255">
                  <c:v>1425398400</c:v>
                </c:pt>
                <c:pt idx="45256">
                  <c:v>1425402000</c:v>
                </c:pt>
                <c:pt idx="45257">
                  <c:v>1425405600</c:v>
                </c:pt>
                <c:pt idx="45258">
                  <c:v>1425409200</c:v>
                </c:pt>
                <c:pt idx="45259">
                  <c:v>1425412800</c:v>
                </c:pt>
                <c:pt idx="45260">
                  <c:v>1425416400</c:v>
                </c:pt>
                <c:pt idx="45261">
                  <c:v>1425420000</c:v>
                </c:pt>
                <c:pt idx="45262">
                  <c:v>1425423600</c:v>
                </c:pt>
                <c:pt idx="45263">
                  <c:v>1425427200</c:v>
                </c:pt>
                <c:pt idx="45264">
                  <c:v>1425430800</c:v>
                </c:pt>
                <c:pt idx="45265">
                  <c:v>1425434400</c:v>
                </c:pt>
                <c:pt idx="45266">
                  <c:v>1425438000</c:v>
                </c:pt>
                <c:pt idx="45267">
                  <c:v>1425441600</c:v>
                </c:pt>
                <c:pt idx="45268">
                  <c:v>1425445200</c:v>
                </c:pt>
                <c:pt idx="45269">
                  <c:v>1425448800</c:v>
                </c:pt>
                <c:pt idx="45270">
                  <c:v>1425452400</c:v>
                </c:pt>
                <c:pt idx="45271">
                  <c:v>1425456000</c:v>
                </c:pt>
                <c:pt idx="45272">
                  <c:v>1425459600</c:v>
                </c:pt>
                <c:pt idx="45273">
                  <c:v>1425463200</c:v>
                </c:pt>
                <c:pt idx="45274">
                  <c:v>1425466800</c:v>
                </c:pt>
                <c:pt idx="45275">
                  <c:v>1425470400</c:v>
                </c:pt>
                <c:pt idx="45276">
                  <c:v>1425474000</c:v>
                </c:pt>
                <c:pt idx="45277">
                  <c:v>1425477600</c:v>
                </c:pt>
                <c:pt idx="45278">
                  <c:v>1425481200</c:v>
                </c:pt>
                <c:pt idx="45279">
                  <c:v>1425484800</c:v>
                </c:pt>
                <c:pt idx="45280">
                  <c:v>1425488400</c:v>
                </c:pt>
                <c:pt idx="45281">
                  <c:v>1425492000</c:v>
                </c:pt>
                <c:pt idx="45282">
                  <c:v>1425495600</c:v>
                </c:pt>
                <c:pt idx="45283">
                  <c:v>1425499200</c:v>
                </c:pt>
                <c:pt idx="45284">
                  <c:v>1425502800</c:v>
                </c:pt>
                <c:pt idx="45285">
                  <c:v>1425506400</c:v>
                </c:pt>
                <c:pt idx="45286">
                  <c:v>1425510000</c:v>
                </c:pt>
                <c:pt idx="45287">
                  <c:v>1425513600</c:v>
                </c:pt>
                <c:pt idx="45288">
                  <c:v>1425517200</c:v>
                </c:pt>
                <c:pt idx="45289">
                  <c:v>1425520800</c:v>
                </c:pt>
                <c:pt idx="45290">
                  <c:v>1425524400</c:v>
                </c:pt>
                <c:pt idx="45291">
                  <c:v>1425528000</c:v>
                </c:pt>
                <c:pt idx="45292">
                  <c:v>1425531600</c:v>
                </c:pt>
                <c:pt idx="45293">
                  <c:v>1425535200</c:v>
                </c:pt>
                <c:pt idx="45294">
                  <c:v>1425538800</c:v>
                </c:pt>
                <c:pt idx="45295">
                  <c:v>1425542400</c:v>
                </c:pt>
                <c:pt idx="45296">
                  <c:v>1425546000</c:v>
                </c:pt>
                <c:pt idx="45297">
                  <c:v>1425549600</c:v>
                </c:pt>
                <c:pt idx="45298">
                  <c:v>1425553200</c:v>
                </c:pt>
                <c:pt idx="45299">
                  <c:v>1425556800</c:v>
                </c:pt>
                <c:pt idx="45300">
                  <c:v>1425560400</c:v>
                </c:pt>
                <c:pt idx="45301">
                  <c:v>1425564000</c:v>
                </c:pt>
                <c:pt idx="45302">
                  <c:v>1425567600</c:v>
                </c:pt>
                <c:pt idx="45303">
                  <c:v>1425571200</c:v>
                </c:pt>
                <c:pt idx="45304">
                  <c:v>1425574800</c:v>
                </c:pt>
                <c:pt idx="45305">
                  <c:v>1425578400</c:v>
                </c:pt>
                <c:pt idx="45306">
                  <c:v>1425582000</c:v>
                </c:pt>
                <c:pt idx="45307">
                  <c:v>1425585600</c:v>
                </c:pt>
                <c:pt idx="45308">
                  <c:v>1425589200</c:v>
                </c:pt>
                <c:pt idx="45309">
                  <c:v>1425592800</c:v>
                </c:pt>
                <c:pt idx="45310">
                  <c:v>1425596400</c:v>
                </c:pt>
                <c:pt idx="45311">
                  <c:v>1425600000</c:v>
                </c:pt>
                <c:pt idx="45312">
                  <c:v>1425603600</c:v>
                </c:pt>
                <c:pt idx="45313">
                  <c:v>1425607200</c:v>
                </c:pt>
                <c:pt idx="45314">
                  <c:v>1425610800</c:v>
                </c:pt>
                <c:pt idx="45315">
                  <c:v>1425614400</c:v>
                </c:pt>
                <c:pt idx="45316">
                  <c:v>1425618000</c:v>
                </c:pt>
                <c:pt idx="45317">
                  <c:v>1425621600</c:v>
                </c:pt>
                <c:pt idx="45318">
                  <c:v>1425625200</c:v>
                </c:pt>
                <c:pt idx="45319">
                  <c:v>1425628800</c:v>
                </c:pt>
                <c:pt idx="45320">
                  <c:v>1425632400</c:v>
                </c:pt>
                <c:pt idx="45321">
                  <c:v>1425636000</c:v>
                </c:pt>
                <c:pt idx="45322">
                  <c:v>1425639600</c:v>
                </c:pt>
                <c:pt idx="45323">
                  <c:v>1425643200</c:v>
                </c:pt>
                <c:pt idx="45324">
                  <c:v>1425646800</c:v>
                </c:pt>
                <c:pt idx="45325">
                  <c:v>1425650400</c:v>
                </c:pt>
                <c:pt idx="45326">
                  <c:v>1425654000</c:v>
                </c:pt>
                <c:pt idx="45327">
                  <c:v>1425657600</c:v>
                </c:pt>
                <c:pt idx="45328">
                  <c:v>1425661200</c:v>
                </c:pt>
                <c:pt idx="45329">
                  <c:v>1425664800</c:v>
                </c:pt>
                <c:pt idx="45330">
                  <c:v>1425668400</c:v>
                </c:pt>
                <c:pt idx="45331">
                  <c:v>1425672000</c:v>
                </c:pt>
                <c:pt idx="45332">
                  <c:v>1425675600</c:v>
                </c:pt>
                <c:pt idx="45333">
                  <c:v>1425679200</c:v>
                </c:pt>
                <c:pt idx="45334">
                  <c:v>1425682800</c:v>
                </c:pt>
                <c:pt idx="45335">
                  <c:v>1425686400</c:v>
                </c:pt>
                <c:pt idx="45336">
                  <c:v>1425690000</c:v>
                </c:pt>
                <c:pt idx="45337">
                  <c:v>1425693600</c:v>
                </c:pt>
                <c:pt idx="45338">
                  <c:v>1425697200</c:v>
                </c:pt>
                <c:pt idx="45339">
                  <c:v>1425700800</c:v>
                </c:pt>
                <c:pt idx="45340">
                  <c:v>1425704400</c:v>
                </c:pt>
                <c:pt idx="45341">
                  <c:v>1425708000</c:v>
                </c:pt>
                <c:pt idx="45342">
                  <c:v>1425711600</c:v>
                </c:pt>
                <c:pt idx="45343">
                  <c:v>1425715200</c:v>
                </c:pt>
                <c:pt idx="45344">
                  <c:v>1425718800</c:v>
                </c:pt>
                <c:pt idx="45345">
                  <c:v>1425722400</c:v>
                </c:pt>
                <c:pt idx="45346">
                  <c:v>1425726000</c:v>
                </c:pt>
                <c:pt idx="45347">
                  <c:v>1425729600</c:v>
                </c:pt>
                <c:pt idx="45348">
                  <c:v>1425733200</c:v>
                </c:pt>
                <c:pt idx="45349">
                  <c:v>1425736800</c:v>
                </c:pt>
                <c:pt idx="45350">
                  <c:v>1425740400</c:v>
                </c:pt>
                <c:pt idx="45351">
                  <c:v>1425744000</c:v>
                </c:pt>
                <c:pt idx="45352">
                  <c:v>1425747600</c:v>
                </c:pt>
                <c:pt idx="45353">
                  <c:v>1425751200</c:v>
                </c:pt>
                <c:pt idx="45354">
                  <c:v>1425754800</c:v>
                </c:pt>
                <c:pt idx="45355">
                  <c:v>1425758400</c:v>
                </c:pt>
                <c:pt idx="45356">
                  <c:v>1425762000</c:v>
                </c:pt>
                <c:pt idx="45357">
                  <c:v>1425765600</c:v>
                </c:pt>
                <c:pt idx="45358">
                  <c:v>1425769200</c:v>
                </c:pt>
                <c:pt idx="45359">
                  <c:v>1425772800</c:v>
                </c:pt>
                <c:pt idx="45360">
                  <c:v>1425776400</c:v>
                </c:pt>
                <c:pt idx="45361">
                  <c:v>1425780000</c:v>
                </c:pt>
                <c:pt idx="45362">
                  <c:v>1425783600</c:v>
                </c:pt>
                <c:pt idx="45363">
                  <c:v>1425787200</c:v>
                </c:pt>
                <c:pt idx="45364">
                  <c:v>1425790800</c:v>
                </c:pt>
                <c:pt idx="45365">
                  <c:v>1425794400</c:v>
                </c:pt>
                <c:pt idx="45366">
                  <c:v>1425798000</c:v>
                </c:pt>
                <c:pt idx="45367">
                  <c:v>1425801600</c:v>
                </c:pt>
                <c:pt idx="45368">
                  <c:v>1425805200</c:v>
                </c:pt>
                <c:pt idx="45369">
                  <c:v>1425808800</c:v>
                </c:pt>
                <c:pt idx="45370">
                  <c:v>1425812400</c:v>
                </c:pt>
                <c:pt idx="45371">
                  <c:v>1425816000</c:v>
                </c:pt>
                <c:pt idx="45372">
                  <c:v>1425819600</c:v>
                </c:pt>
                <c:pt idx="45373">
                  <c:v>1425823200</c:v>
                </c:pt>
                <c:pt idx="45374">
                  <c:v>1425826800</c:v>
                </c:pt>
                <c:pt idx="45375">
                  <c:v>1425830400</c:v>
                </c:pt>
                <c:pt idx="45376">
                  <c:v>1425834000</c:v>
                </c:pt>
                <c:pt idx="45377">
                  <c:v>1425837600</c:v>
                </c:pt>
                <c:pt idx="45378">
                  <c:v>1425841200</c:v>
                </c:pt>
                <c:pt idx="45379">
                  <c:v>1425844800</c:v>
                </c:pt>
                <c:pt idx="45380">
                  <c:v>1425848400</c:v>
                </c:pt>
                <c:pt idx="45381">
                  <c:v>1425852000</c:v>
                </c:pt>
                <c:pt idx="45382">
                  <c:v>1425855600</c:v>
                </c:pt>
                <c:pt idx="45383">
                  <c:v>1425859200</c:v>
                </c:pt>
                <c:pt idx="45384">
                  <c:v>1425862800</c:v>
                </c:pt>
                <c:pt idx="45385">
                  <c:v>1425866400</c:v>
                </c:pt>
                <c:pt idx="45386">
                  <c:v>1425870000</c:v>
                </c:pt>
                <c:pt idx="45387">
                  <c:v>1425873600</c:v>
                </c:pt>
                <c:pt idx="45388">
                  <c:v>1425877200</c:v>
                </c:pt>
                <c:pt idx="45389">
                  <c:v>1425880800</c:v>
                </c:pt>
                <c:pt idx="45390">
                  <c:v>1425884400</c:v>
                </c:pt>
                <c:pt idx="45391">
                  <c:v>1425888000</c:v>
                </c:pt>
                <c:pt idx="45392">
                  <c:v>1425891600</c:v>
                </c:pt>
                <c:pt idx="45393">
                  <c:v>1425895200</c:v>
                </c:pt>
                <c:pt idx="45394">
                  <c:v>1425898800</c:v>
                </c:pt>
                <c:pt idx="45395">
                  <c:v>1425902400</c:v>
                </c:pt>
                <c:pt idx="45396">
                  <c:v>1425906000</c:v>
                </c:pt>
                <c:pt idx="45397">
                  <c:v>1425909600</c:v>
                </c:pt>
                <c:pt idx="45398">
                  <c:v>1425913200</c:v>
                </c:pt>
                <c:pt idx="45399">
                  <c:v>1425916800</c:v>
                </c:pt>
                <c:pt idx="45400">
                  <c:v>1425920400</c:v>
                </c:pt>
                <c:pt idx="45401">
                  <c:v>1425924000</c:v>
                </c:pt>
                <c:pt idx="45402">
                  <c:v>1425927600</c:v>
                </c:pt>
                <c:pt idx="45403">
                  <c:v>1425931200</c:v>
                </c:pt>
                <c:pt idx="45404">
                  <c:v>1425934800</c:v>
                </c:pt>
                <c:pt idx="45405">
                  <c:v>1425938400</c:v>
                </c:pt>
                <c:pt idx="45406">
                  <c:v>1425942000</c:v>
                </c:pt>
                <c:pt idx="45407">
                  <c:v>1425945600</c:v>
                </c:pt>
                <c:pt idx="45408">
                  <c:v>1425949200</c:v>
                </c:pt>
                <c:pt idx="45409">
                  <c:v>1425952800</c:v>
                </c:pt>
                <c:pt idx="45410">
                  <c:v>1425956400</c:v>
                </c:pt>
                <c:pt idx="45411">
                  <c:v>1425960000</c:v>
                </c:pt>
                <c:pt idx="45412">
                  <c:v>1425963600</c:v>
                </c:pt>
                <c:pt idx="45413">
                  <c:v>1425967200</c:v>
                </c:pt>
                <c:pt idx="45414">
                  <c:v>1425970800</c:v>
                </c:pt>
                <c:pt idx="45415">
                  <c:v>1425974400</c:v>
                </c:pt>
                <c:pt idx="45416">
                  <c:v>1425978000</c:v>
                </c:pt>
                <c:pt idx="45417">
                  <c:v>1425981600</c:v>
                </c:pt>
                <c:pt idx="45418">
                  <c:v>1425985200</c:v>
                </c:pt>
                <c:pt idx="45419">
                  <c:v>1425988800</c:v>
                </c:pt>
                <c:pt idx="45420">
                  <c:v>1425992400</c:v>
                </c:pt>
                <c:pt idx="45421">
                  <c:v>1425996000</c:v>
                </c:pt>
                <c:pt idx="45422">
                  <c:v>1425999600</c:v>
                </c:pt>
                <c:pt idx="45423">
                  <c:v>1426003200</c:v>
                </c:pt>
                <c:pt idx="45424">
                  <c:v>1426006800</c:v>
                </c:pt>
                <c:pt idx="45425">
                  <c:v>1426010400</c:v>
                </c:pt>
                <c:pt idx="45426">
                  <c:v>1426014000</c:v>
                </c:pt>
                <c:pt idx="45427">
                  <c:v>1426017600</c:v>
                </c:pt>
                <c:pt idx="45428">
                  <c:v>1426021200</c:v>
                </c:pt>
                <c:pt idx="45429">
                  <c:v>1426024800</c:v>
                </c:pt>
                <c:pt idx="45430">
                  <c:v>1426028400</c:v>
                </c:pt>
                <c:pt idx="45431">
                  <c:v>1426032000</c:v>
                </c:pt>
                <c:pt idx="45432">
                  <c:v>1426035600</c:v>
                </c:pt>
                <c:pt idx="45433">
                  <c:v>1426039200</c:v>
                </c:pt>
                <c:pt idx="45434">
                  <c:v>1426042800</c:v>
                </c:pt>
                <c:pt idx="45435">
                  <c:v>1426046400</c:v>
                </c:pt>
                <c:pt idx="45436">
                  <c:v>1426050000</c:v>
                </c:pt>
                <c:pt idx="45437">
                  <c:v>1426053600</c:v>
                </c:pt>
                <c:pt idx="45438">
                  <c:v>1426057200</c:v>
                </c:pt>
                <c:pt idx="45439">
                  <c:v>1426060800</c:v>
                </c:pt>
                <c:pt idx="45440">
                  <c:v>1426064400</c:v>
                </c:pt>
                <c:pt idx="45441">
                  <c:v>1426068000</c:v>
                </c:pt>
                <c:pt idx="45442">
                  <c:v>1426071600</c:v>
                </c:pt>
                <c:pt idx="45443">
                  <c:v>1426075200</c:v>
                </c:pt>
                <c:pt idx="45444">
                  <c:v>1426078800</c:v>
                </c:pt>
                <c:pt idx="45445">
                  <c:v>1426082400</c:v>
                </c:pt>
                <c:pt idx="45446">
                  <c:v>1426086000</c:v>
                </c:pt>
                <c:pt idx="45447">
                  <c:v>1426089600</c:v>
                </c:pt>
                <c:pt idx="45448">
                  <c:v>1426093200</c:v>
                </c:pt>
                <c:pt idx="45449">
                  <c:v>1426096800</c:v>
                </c:pt>
                <c:pt idx="45450">
                  <c:v>1426100400</c:v>
                </c:pt>
                <c:pt idx="45451">
                  <c:v>1426104000</c:v>
                </c:pt>
                <c:pt idx="45452">
                  <c:v>1426107600</c:v>
                </c:pt>
                <c:pt idx="45453">
                  <c:v>1426111200</c:v>
                </c:pt>
                <c:pt idx="45454">
                  <c:v>1426114800</c:v>
                </c:pt>
                <c:pt idx="45455">
                  <c:v>1426118400</c:v>
                </c:pt>
                <c:pt idx="45456">
                  <c:v>1426122000</c:v>
                </c:pt>
                <c:pt idx="45457">
                  <c:v>1426125600</c:v>
                </c:pt>
                <c:pt idx="45458">
                  <c:v>1426129200</c:v>
                </c:pt>
                <c:pt idx="45459">
                  <c:v>1426132800</c:v>
                </c:pt>
                <c:pt idx="45460">
                  <c:v>1426136400</c:v>
                </c:pt>
                <c:pt idx="45461">
                  <c:v>1426140000</c:v>
                </c:pt>
                <c:pt idx="45462">
                  <c:v>1426143600</c:v>
                </c:pt>
                <c:pt idx="45463">
                  <c:v>1426147200</c:v>
                </c:pt>
                <c:pt idx="45464">
                  <c:v>1426150800</c:v>
                </c:pt>
                <c:pt idx="45465">
                  <c:v>1426154400</c:v>
                </c:pt>
                <c:pt idx="45466">
                  <c:v>1426158000</c:v>
                </c:pt>
                <c:pt idx="45467">
                  <c:v>1426161600</c:v>
                </c:pt>
                <c:pt idx="45468">
                  <c:v>1426165200</c:v>
                </c:pt>
                <c:pt idx="45469">
                  <c:v>1426168800</c:v>
                </c:pt>
                <c:pt idx="45470">
                  <c:v>1426172400</c:v>
                </c:pt>
                <c:pt idx="45471">
                  <c:v>1426176000</c:v>
                </c:pt>
                <c:pt idx="45472">
                  <c:v>1426179600</c:v>
                </c:pt>
                <c:pt idx="45473">
                  <c:v>1426183200</c:v>
                </c:pt>
                <c:pt idx="45474">
                  <c:v>1426186800</c:v>
                </c:pt>
                <c:pt idx="45475">
                  <c:v>1426190400</c:v>
                </c:pt>
                <c:pt idx="45476">
                  <c:v>1426194000</c:v>
                </c:pt>
                <c:pt idx="45477">
                  <c:v>1426197600</c:v>
                </c:pt>
                <c:pt idx="45478">
                  <c:v>1426201200</c:v>
                </c:pt>
                <c:pt idx="45479">
                  <c:v>1426204800</c:v>
                </c:pt>
                <c:pt idx="45480">
                  <c:v>1426208400</c:v>
                </c:pt>
                <c:pt idx="45481">
                  <c:v>1426212000</c:v>
                </c:pt>
                <c:pt idx="45482">
                  <c:v>1426215600</c:v>
                </c:pt>
                <c:pt idx="45483">
                  <c:v>1426219200</c:v>
                </c:pt>
                <c:pt idx="45484">
                  <c:v>1426222800</c:v>
                </c:pt>
                <c:pt idx="45485">
                  <c:v>1426226400</c:v>
                </c:pt>
                <c:pt idx="45486">
                  <c:v>1426230000</c:v>
                </c:pt>
                <c:pt idx="45487">
                  <c:v>1426233600</c:v>
                </c:pt>
                <c:pt idx="45488">
                  <c:v>1426237200</c:v>
                </c:pt>
                <c:pt idx="45489">
                  <c:v>1426240800</c:v>
                </c:pt>
                <c:pt idx="45490">
                  <c:v>1426244400</c:v>
                </c:pt>
                <c:pt idx="45491">
                  <c:v>1426248000</c:v>
                </c:pt>
                <c:pt idx="45492">
                  <c:v>1426251600</c:v>
                </c:pt>
                <c:pt idx="45493">
                  <c:v>1426255200</c:v>
                </c:pt>
                <c:pt idx="45494">
                  <c:v>1426258800</c:v>
                </c:pt>
                <c:pt idx="45495">
                  <c:v>1426262400</c:v>
                </c:pt>
                <c:pt idx="45496">
                  <c:v>1426266000</c:v>
                </c:pt>
                <c:pt idx="45497">
                  <c:v>1426269600</c:v>
                </c:pt>
                <c:pt idx="45498">
                  <c:v>1426273200</c:v>
                </c:pt>
                <c:pt idx="45499">
                  <c:v>1426276800</c:v>
                </c:pt>
                <c:pt idx="45500">
                  <c:v>1426280400</c:v>
                </c:pt>
                <c:pt idx="45501">
                  <c:v>1426284000</c:v>
                </c:pt>
                <c:pt idx="45502">
                  <c:v>1426287600</c:v>
                </c:pt>
                <c:pt idx="45503">
                  <c:v>1426291200</c:v>
                </c:pt>
                <c:pt idx="45504">
                  <c:v>1426294800</c:v>
                </c:pt>
                <c:pt idx="45505">
                  <c:v>1426298400</c:v>
                </c:pt>
                <c:pt idx="45506">
                  <c:v>1426302000</c:v>
                </c:pt>
                <c:pt idx="45507">
                  <c:v>1426305600</c:v>
                </c:pt>
                <c:pt idx="45508">
                  <c:v>1426309200</c:v>
                </c:pt>
                <c:pt idx="45509">
                  <c:v>1426312800</c:v>
                </c:pt>
                <c:pt idx="45510">
                  <c:v>1426316400</c:v>
                </c:pt>
                <c:pt idx="45511">
                  <c:v>1426320000</c:v>
                </c:pt>
                <c:pt idx="45512">
                  <c:v>1426323600</c:v>
                </c:pt>
                <c:pt idx="45513">
                  <c:v>1426327200</c:v>
                </c:pt>
                <c:pt idx="45514">
                  <c:v>1426330800</c:v>
                </c:pt>
                <c:pt idx="45515">
                  <c:v>1426334400</c:v>
                </c:pt>
                <c:pt idx="45516">
                  <c:v>1426338000</c:v>
                </c:pt>
                <c:pt idx="45517">
                  <c:v>1426341600</c:v>
                </c:pt>
                <c:pt idx="45518">
                  <c:v>1426345200</c:v>
                </c:pt>
                <c:pt idx="45519">
                  <c:v>1426348800</c:v>
                </c:pt>
                <c:pt idx="45520">
                  <c:v>1426352400</c:v>
                </c:pt>
                <c:pt idx="45521">
                  <c:v>1426356000</c:v>
                </c:pt>
                <c:pt idx="45522">
                  <c:v>1426359600</c:v>
                </c:pt>
                <c:pt idx="45523">
                  <c:v>1426363200</c:v>
                </c:pt>
                <c:pt idx="45524">
                  <c:v>1426366800</c:v>
                </c:pt>
                <c:pt idx="45525">
                  <c:v>1426370400</c:v>
                </c:pt>
                <c:pt idx="45526">
                  <c:v>1426374000</c:v>
                </c:pt>
                <c:pt idx="45527">
                  <c:v>1426377600</c:v>
                </c:pt>
                <c:pt idx="45528">
                  <c:v>1426381200</c:v>
                </c:pt>
                <c:pt idx="45529">
                  <c:v>1426384800</c:v>
                </c:pt>
                <c:pt idx="45530">
                  <c:v>1426388400</c:v>
                </c:pt>
                <c:pt idx="45531">
                  <c:v>1426392000</c:v>
                </c:pt>
                <c:pt idx="45532">
                  <c:v>1426395600</c:v>
                </c:pt>
                <c:pt idx="45533">
                  <c:v>1426399200</c:v>
                </c:pt>
                <c:pt idx="45534">
                  <c:v>1426402800</c:v>
                </c:pt>
                <c:pt idx="45535">
                  <c:v>1426406400</c:v>
                </c:pt>
                <c:pt idx="45536">
                  <c:v>1426410000</c:v>
                </c:pt>
                <c:pt idx="45537">
                  <c:v>1426413600</c:v>
                </c:pt>
                <c:pt idx="45538">
                  <c:v>1426417200</c:v>
                </c:pt>
                <c:pt idx="45539">
                  <c:v>1426420800</c:v>
                </c:pt>
                <c:pt idx="45540">
                  <c:v>1426424400</c:v>
                </c:pt>
                <c:pt idx="45541">
                  <c:v>1426428000</c:v>
                </c:pt>
                <c:pt idx="45542">
                  <c:v>1426431600</c:v>
                </c:pt>
                <c:pt idx="45543">
                  <c:v>1426435200</c:v>
                </c:pt>
                <c:pt idx="45544">
                  <c:v>1426438800</c:v>
                </c:pt>
                <c:pt idx="45545">
                  <c:v>1426442400</c:v>
                </c:pt>
                <c:pt idx="45546">
                  <c:v>1426446000</c:v>
                </c:pt>
                <c:pt idx="45547">
                  <c:v>1426449600</c:v>
                </c:pt>
                <c:pt idx="45548">
                  <c:v>1426453200</c:v>
                </c:pt>
                <c:pt idx="45549">
                  <c:v>1426456800</c:v>
                </c:pt>
                <c:pt idx="45550">
                  <c:v>1426460400</c:v>
                </c:pt>
                <c:pt idx="45551">
                  <c:v>1426464000</c:v>
                </c:pt>
                <c:pt idx="45552">
                  <c:v>1426467600</c:v>
                </c:pt>
                <c:pt idx="45553">
                  <c:v>1426471200</c:v>
                </c:pt>
                <c:pt idx="45554">
                  <c:v>1426474800</c:v>
                </c:pt>
                <c:pt idx="45555">
                  <c:v>1426478400</c:v>
                </c:pt>
                <c:pt idx="45556">
                  <c:v>1426482000</c:v>
                </c:pt>
                <c:pt idx="45557">
                  <c:v>1426485600</c:v>
                </c:pt>
                <c:pt idx="45558">
                  <c:v>1426489200</c:v>
                </c:pt>
                <c:pt idx="45559">
                  <c:v>1426492800</c:v>
                </c:pt>
                <c:pt idx="45560">
                  <c:v>1426496400</c:v>
                </c:pt>
                <c:pt idx="45561">
                  <c:v>1426500000</c:v>
                </c:pt>
                <c:pt idx="45562">
                  <c:v>1426503600</c:v>
                </c:pt>
                <c:pt idx="45563">
                  <c:v>1426507200</c:v>
                </c:pt>
                <c:pt idx="45564">
                  <c:v>1426510800</c:v>
                </c:pt>
                <c:pt idx="45565">
                  <c:v>1426514400</c:v>
                </c:pt>
                <c:pt idx="45566">
                  <c:v>1426518000</c:v>
                </c:pt>
                <c:pt idx="45567">
                  <c:v>1426521600</c:v>
                </c:pt>
                <c:pt idx="45568">
                  <c:v>1426525200</c:v>
                </c:pt>
                <c:pt idx="45569">
                  <c:v>1426528800</c:v>
                </c:pt>
                <c:pt idx="45570">
                  <c:v>1426532400</c:v>
                </c:pt>
                <c:pt idx="45571">
                  <c:v>1426536000</c:v>
                </c:pt>
                <c:pt idx="45572">
                  <c:v>1426539600</c:v>
                </c:pt>
                <c:pt idx="45573">
                  <c:v>1426543200</c:v>
                </c:pt>
                <c:pt idx="45574">
                  <c:v>1426546800</c:v>
                </c:pt>
                <c:pt idx="45575">
                  <c:v>1426550400</c:v>
                </c:pt>
                <c:pt idx="45576">
                  <c:v>1426554000</c:v>
                </c:pt>
                <c:pt idx="45577">
                  <c:v>1426557600</c:v>
                </c:pt>
                <c:pt idx="45578">
                  <c:v>1426561200</c:v>
                </c:pt>
                <c:pt idx="45579">
                  <c:v>1426564800</c:v>
                </c:pt>
                <c:pt idx="45580">
                  <c:v>1426568400</c:v>
                </c:pt>
                <c:pt idx="45581">
                  <c:v>1426572000</c:v>
                </c:pt>
                <c:pt idx="45582">
                  <c:v>1426575600</c:v>
                </c:pt>
                <c:pt idx="45583">
                  <c:v>1426579200</c:v>
                </c:pt>
                <c:pt idx="45584">
                  <c:v>1426582800</c:v>
                </c:pt>
                <c:pt idx="45585">
                  <c:v>1426586400</c:v>
                </c:pt>
                <c:pt idx="45586">
                  <c:v>1426590000</c:v>
                </c:pt>
                <c:pt idx="45587">
                  <c:v>1426593600</c:v>
                </c:pt>
                <c:pt idx="45588">
                  <c:v>1426597200</c:v>
                </c:pt>
                <c:pt idx="45589">
                  <c:v>1426600800</c:v>
                </c:pt>
                <c:pt idx="45590">
                  <c:v>1426604400</c:v>
                </c:pt>
                <c:pt idx="45591">
                  <c:v>1426608000</c:v>
                </c:pt>
                <c:pt idx="45592">
                  <c:v>1426611600</c:v>
                </c:pt>
                <c:pt idx="45593">
                  <c:v>1426615200</c:v>
                </c:pt>
                <c:pt idx="45594">
                  <c:v>1426618800</c:v>
                </c:pt>
                <c:pt idx="45595">
                  <c:v>1426622400</c:v>
                </c:pt>
                <c:pt idx="45596">
                  <c:v>1426626000</c:v>
                </c:pt>
                <c:pt idx="45597">
                  <c:v>1426629600</c:v>
                </c:pt>
                <c:pt idx="45598">
                  <c:v>1426633200</c:v>
                </c:pt>
                <c:pt idx="45599">
                  <c:v>1426636800</c:v>
                </c:pt>
                <c:pt idx="45600">
                  <c:v>1426640400</c:v>
                </c:pt>
                <c:pt idx="45601">
                  <c:v>1426644000</c:v>
                </c:pt>
                <c:pt idx="45602">
                  <c:v>1426647600</c:v>
                </c:pt>
                <c:pt idx="45603">
                  <c:v>1426651200</c:v>
                </c:pt>
                <c:pt idx="45604">
                  <c:v>1426654800</c:v>
                </c:pt>
                <c:pt idx="45605">
                  <c:v>1426658400</c:v>
                </c:pt>
                <c:pt idx="45606">
                  <c:v>1426662000</c:v>
                </c:pt>
                <c:pt idx="45607">
                  <c:v>1426665600</c:v>
                </c:pt>
                <c:pt idx="45608">
                  <c:v>1426669200</c:v>
                </c:pt>
                <c:pt idx="45609">
                  <c:v>1426672800</c:v>
                </c:pt>
                <c:pt idx="45610">
                  <c:v>1426676400</c:v>
                </c:pt>
                <c:pt idx="45611">
                  <c:v>1426680000</c:v>
                </c:pt>
                <c:pt idx="45612">
                  <c:v>1426683600</c:v>
                </c:pt>
                <c:pt idx="45613">
                  <c:v>1426687200</c:v>
                </c:pt>
                <c:pt idx="45614">
                  <c:v>1426690800</c:v>
                </c:pt>
                <c:pt idx="45615">
                  <c:v>1426694400</c:v>
                </c:pt>
                <c:pt idx="45616">
                  <c:v>1426698000</c:v>
                </c:pt>
                <c:pt idx="45617">
                  <c:v>1426701600</c:v>
                </c:pt>
                <c:pt idx="45618">
                  <c:v>1426705200</c:v>
                </c:pt>
                <c:pt idx="45619">
                  <c:v>1426708800</c:v>
                </c:pt>
                <c:pt idx="45620">
                  <c:v>1426712400</c:v>
                </c:pt>
                <c:pt idx="45621">
                  <c:v>1426716000</c:v>
                </c:pt>
                <c:pt idx="45622">
                  <c:v>1426719600</c:v>
                </c:pt>
                <c:pt idx="45623">
                  <c:v>1426723200</c:v>
                </c:pt>
                <c:pt idx="45624">
                  <c:v>1426726800</c:v>
                </c:pt>
                <c:pt idx="45625">
                  <c:v>1426730400</c:v>
                </c:pt>
                <c:pt idx="45626">
                  <c:v>1426734000</c:v>
                </c:pt>
                <c:pt idx="45627">
                  <c:v>1426737600</c:v>
                </c:pt>
                <c:pt idx="45628">
                  <c:v>1426741200</c:v>
                </c:pt>
                <c:pt idx="45629">
                  <c:v>1426744800</c:v>
                </c:pt>
                <c:pt idx="45630">
                  <c:v>1426748400</c:v>
                </c:pt>
                <c:pt idx="45631">
                  <c:v>1426752000</c:v>
                </c:pt>
                <c:pt idx="45632">
                  <c:v>1426755600</c:v>
                </c:pt>
                <c:pt idx="45633">
                  <c:v>1426759200</c:v>
                </c:pt>
                <c:pt idx="45634">
                  <c:v>1426762800</c:v>
                </c:pt>
                <c:pt idx="45635">
                  <c:v>1426766400</c:v>
                </c:pt>
                <c:pt idx="45636">
                  <c:v>1426770000</c:v>
                </c:pt>
                <c:pt idx="45637">
                  <c:v>1426773600</c:v>
                </c:pt>
                <c:pt idx="45638">
                  <c:v>1426777200</c:v>
                </c:pt>
                <c:pt idx="45639">
                  <c:v>1426780800</c:v>
                </c:pt>
                <c:pt idx="45640">
                  <c:v>1426784400</c:v>
                </c:pt>
                <c:pt idx="45641">
                  <c:v>1426788000</c:v>
                </c:pt>
                <c:pt idx="45642">
                  <c:v>1426791600</c:v>
                </c:pt>
                <c:pt idx="45643">
                  <c:v>1426795200</c:v>
                </c:pt>
                <c:pt idx="45644">
                  <c:v>1426798800</c:v>
                </c:pt>
                <c:pt idx="45645">
                  <c:v>1426802400</c:v>
                </c:pt>
                <c:pt idx="45646">
                  <c:v>1426806000</c:v>
                </c:pt>
                <c:pt idx="45647">
                  <c:v>1426809600</c:v>
                </c:pt>
                <c:pt idx="45648">
                  <c:v>1426813200</c:v>
                </c:pt>
                <c:pt idx="45649">
                  <c:v>1426816800</c:v>
                </c:pt>
                <c:pt idx="45650">
                  <c:v>1426820400</c:v>
                </c:pt>
                <c:pt idx="45651">
                  <c:v>1426824000</c:v>
                </c:pt>
                <c:pt idx="45652">
                  <c:v>1426827600</c:v>
                </c:pt>
                <c:pt idx="45653">
                  <c:v>1426831200</c:v>
                </c:pt>
                <c:pt idx="45654">
                  <c:v>1426834800</c:v>
                </c:pt>
                <c:pt idx="45655">
                  <c:v>1426838400</c:v>
                </c:pt>
                <c:pt idx="45656">
                  <c:v>1426842000</c:v>
                </c:pt>
                <c:pt idx="45657">
                  <c:v>1426845600</c:v>
                </c:pt>
                <c:pt idx="45658">
                  <c:v>1426849200</c:v>
                </c:pt>
                <c:pt idx="45659">
                  <c:v>1426852800</c:v>
                </c:pt>
                <c:pt idx="45660">
                  <c:v>1426856400</c:v>
                </c:pt>
                <c:pt idx="45661">
                  <c:v>1426860000</c:v>
                </c:pt>
                <c:pt idx="45662">
                  <c:v>1426863600</c:v>
                </c:pt>
                <c:pt idx="45663">
                  <c:v>1426867200</c:v>
                </c:pt>
                <c:pt idx="45664">
                  <c:v>1426870800</c:v>
                </c:pt>
                <c:pt idx="45665">
                  <c:v>1426874400</c:v>
                </c:pt>
                <c:pt idx="45666">
                  <c:v>1426878000</c:v>
                </c:pt>
                <c:pt idx="45667">
                  <c:v>1426881600</c:v>
                </c:pt>
                <c:pt idx="45668">
                  <c:v>1426885200</c:v>
                </c:pt>
                <c:pt idx="45669">
                  <c:v>1426888800</c:v>
                </c:pt>
                <c:pt idx="45670">
                  <c:v>1426892400</c:v>
                </c:pt>
                <c:pt idx="45671">
                  <c:v>1426896000</c:v>
                </c:pt>
                <c:pt idx="45672">
                  <c:v>1426899600</c:v>
                </c:pt>
                <c:pt idx="45673">
                  <c:v>1426903200</c:v>
                </c:pt>
                <c:pt idx="45674">
                  <c:v>1426906800</c:v>
                </c:pt>
                <c:pt idx="45675">
                  <c:v>1426910400</c:v>
                </c:pt>
                <c:pt idx="45676">
                  <c:v>1426914000</c:v>
                </c:pt>
                <c:pt idx="45677">
                  <c:v>1426917600</c:v>
                </c:pt>
                <c:pt idx="45678">
                  <c:v>1426921200</c:v>
                </c:pt>
                <c:pt idx="45679">
                  <c:v>1426924800</c:v>
                </c:pt>
                <c:pt idx="45680">
                  <c:v>1426928400</c:v>
                </c:pt>
                <c:pt idx="45681">
                  <c:v>1426932000</c:v>
                </c:pt>
                <c:pt idx="45682">
                  <c:v>1426935600</c:v>
                </c:pt>
                <c:pt idx="45683">
                  <c:v>1426939200</c:v>
                </c:pt>
                <c:pt idx="45684">
                  <c:v>1426942800</c:v>
                </c:pt>
                <c:pt idx="45685">
                  <c:v>1426946400</c:v>
                </c:pt>
                <c:pt idx="45686">
                  <c:v>1426950000</c:v>
                </c:pt>
                <c:pt idx="45687">
                  <c:v>1426953600</c:v>
                </c:pt>
                <c:pt idx="45688">
                  <c:v>1426957200</c:v>
                </c:pt>
                <c:pt idx="45689">
                  <c:v>1426960800</c:v>
                </c:pt>
                <c:pt idx="45690">
                  <c:v>1426964400</c:v>
                </c:pt>
                <c:pt idx="45691">
                  <c:v>1426968000</c:v>
                </c:pt>
                <c:pt idx="45692">
                  <c:v>1426971600</c:v>
                </c:pt>
                <c:pt idx="45693">
                  <c:v>1426975200</c:v>
                </c:pt>
                <c:pt idx="45694">
                  <c:v>1426978800</c:v>
                </c:pt>
                <c:pt idx="45695">
                  <c:v>1426982400</c:v>
                </c:pt>
                <c:pt idx="45696">
                  <c:v>1426986000</c:v>
                </c:pt>
                <c:pt idx="45697">
                  <c:v>1426989600</c:v>
                </c:pt>
                <c:pt idx="45698">
                  <c:v>1426993200</c:v>
                </c:pt>
                <c:pt idx="45699">
                  <c:v>1426996800</c:v>
                </c:pt>
                <c:pt idx="45700">
                  <c:v>1427000400</c:v>
                </c:pt>
                <c:pt idx="45701">
                  <c:v>1427004000</c:v>
                </c:pt>
                <c:pt idx="45702">
                  <c:v>1427007600</c:v>
                </c:pt>
                <c:pt idx="45703">
                  <c:v>1427011200</c:v>
                </c:pt>
                <c:pt idx="45704">
                  <c:v>1427014800</c:v>
                </c:pt>
                <c:pt idx="45705">
                  <c:v>1427018400</c:v>
                </c:pt>
                <c:pt idx="45706">
                  <c:v>1427022000</c:v>
                </c:pt>
                <c:pt idx="45707">
                  <c:v>1427025600</c:v>
                </c:pt>
                <c:pt idx="45708">
                  <c:v>1427029200</c:v>
                </c:pt>
                <c:pt idx="45709">
                  <c:v>1427032800</c:v>
                </c:pt>
                <c:pt idx="45710">
                  <c:v>1427036400</c:v>
                </c:pt>
                <c:pt idx="45711">
                  <c:v>1427040000</c:v>
                </c:pt>
                <c:pt idx="45712">
                  <c:v>1427043600</c:v>
                </c:pt>
                <c:pt idx="45713">
                  <c:v>1427047200</c:v>
                </c:pt>
                <c:pt idx="45714">
                  <c:v>1427050800</c:v>
                </c:pt>
                <c:pt idx="45715">
                  <c:v>1427054400</c:v>
                </c:pt>
                <c:pt idx="45716">
                  <c:v>1427058000</c:v>
                </c:pt>
                <c:pt idx="45717">
                  <c:v>1427061600</c:v>
                </c:pt>
                <c:pt idx="45718">
                  <c:v>1427065200</c:v>
                </c:pt>
                <c:pt idx="45719">
                  <c:v>1427068800</c:v>
                </c:pt>
                <c:pt idx="45720">
                  <c:v>1427072400</c:v>
                </c:pt>
                <c:pt idx="45721">
                  <c:v>1427076000</c:v>
                </c:pt>
                <c:pt idx="45722">
                  <c:v>1427079600</c:v>
                </c:pt>
                <c:pt idx="45723">
                  <c:v>1427083200</c:v>
                </c:pt>
                <c:pt idx="45724">
                  <c:v>1427086800</c:v>
                </c:pt>
                <c:pt idx="45725">
                  <c:v>1427090400</c:v>
                </c:pt>
                <c:pt idx="45726">
                  <c:v>1427094000</c:v>
                </c:pt>
                <c:pt idx="45727">
                  <c:v>1427097600</c:v>
                </c:pt>
                <c:pt idx="45728">
                  <c:v>1427101200</c:v>
                </c:pt>
                <c:pt idx="45729">
                  <c:v>1427104800</c:v>
                </c:pt>
                <c:pt idx="45730">
                  <c:v>1427108400</c:v>
                </c:pt>
                <c:pt idx="45731">
                  <c:v>1427112000</c:v>
                </c:pt>
                <c:pt idx="45732">
                  <c:v>1427115600</c:v>
                </c:pt>
                <c:pt idx="45733">
                  <c:v>1427119200</c:v>
                </c:pt>
                <c:pt idx="45734">
                  <c:v>1427122800</c:v>
                </c:pt>
                <c:pt idx="45735">
                  <c:v>1427126400</c:v>
                </c:pt>
                <c:pt idx="45736">
                  <c:v>1427130000</c:v>
                </c:pt>
                <c:pt idx="45737">
                  <c:v>1427133600</c:v>
                </c:pt>
                <c:pt idx="45738">
                  <c:v>1427137200</c:v>
                </c:pt>
                <c:pt idx="45739">
                  <c:v>1427140800</c:v>
                </c:pt>
                <c:pt idx="45740">
                  <c:v>1427144400</c:v>
                </c:pt>
                <c:pt idx="45741">
                  <c:v>1427148000</c:v>
                </c:pt>
                <c:pt idx="45742">
                  <c:v>1427151600</c:v>
                </c:pt>
                <c:pt idx="45743">
                  <c:v>1427155200</c:v>
                </c:pt>
                <c:pt idx="45744">
                  <c:v>1427158800</c:v>
                </c:pt>
                <c:pt idx="45745">
                  <c:v>1427162400</c:v>
                </c:pt>
                <c:pt idx="45746">
                  <c:v>1427166000</c:v>
                </c:pt>
                <c:pt idx="45747">
                  <c:v>1427169600</c:v>
                </c:pt>
                <c:pt idx="45748">
                  <c:v>1427173200</c:v>
                </c:pt>
                <c:pt idx="45749">
                  <c:v>1427176800</c:v>
                </c:pt>
                <c:pt idx="45750">
                  <c:v>1427180400</c:v>
                </c:pt>
                <c:pt idx="45751">
                  <c:v>1427184000</c:v>
                </c:pt>
                <c:pt idx="45752">
                  <c:v>1427187600</c:v>
                </c:pt>
                <c:pt idx="45753">
                  <c:v>1427191200</c:v>
                </c:pt>
                <c:pt idx="45754">
                  <c:v>1427194800</c:v>
                </c:pt>
                <c:pt idx="45755">
                  <c:v>1427198400</c:v>
                </c:pt>
                <c:pt idx="45756">
                  <c:v>1427202000</c:v>
                </c:pt>
                <c:pt idx="45757">
                  <c:v>1427205600</c:v>
                </c:pt>
                <c:pt idx="45758">
                  <c:v>1427209200</c:v>
                </c:pt>
                <c:pt idx="45759">
                  <c:v>1427212800</c:v>
                </c:pt>
                <c:pt idx="45760">
                  <c:v>1427216400</c:v>
                </c:pt>
                <c:pt idx="45761">
                  <c:v>1427220000</c:v>
                </c:pt>
                <c:pt idx="45762">
                  <c:v>1427223600</c:v>
                </c:pt>
                <c:pt idx="45763">
                  <c:v>1427227200</c:v>
                </c:pt>
                <c:pt idx="45764">
                  <c:v>1427230800</c:v>
                </c:pt>
                <c:pt idx="45765">
                  <c:v>1427234400</c:v>
                </c:pt>
                <c:pt idx="45766">
                  <c:v>1427238000</c:v>
                </c:pt>
                <c:pt idx="45767">
                  <c:v>1427241600</c:v>
                </c:pt>
                <c:pt idx="45768">
                  <c:v>1427245200</c:v>
                </c:pt>
                <c:pt idx="45769">
                  <c:v>1427248800</c:v>
                </c:pt>
                <c:pt idx="45770">
                  <c:v>1427252400</c:v>
                </c:pt>
                <c:pt idx="45771">
                  <c:v>1427256000</c:v>
                </c:pt>
                <c:pt idx="45772">
                  <c:v>1427259600</c:v>
                </c:pt>
                <c:pt idx="45773">
                  <c:v>1427263200</c:v>
                </c:pt>
                <c:pt idx="45774">
                  <c:v>1427266800</c:v>
                </c:pt>
                <c:pt idx="45775">
                  <c:v>1427270400</c:v>
                </c:pt>
                <c:pt idx="45776">
                  <c:v>1427274000</c:v>
                </c:pt>
                <c:pt idx="45777">
                  <c:v>1427277600</c:v>
                </c:pt>
                <c:pt idx="45778">
                  <c:v>1427281200</c:v>
                </c:pt>
                <c:pt idx="45779">
                  <c:v>1427284800</c:v>
                </c:pt>
                <c:pt idx="45780">
                  <c:v>1427288400</c:v>
                </c:pt>
                <c:pt idx="45781">
                  <c:v>1427292000</c:v>
                </c:pt>
                <c:pt idx="45782">
                  <c:v>1427295600</c:v>
                </c:pt>
                <c:pt idx="45783">
                  <c:v>1427299200</c:v>
                </c:pt>
                <c:pt idx="45784">
                  <c:v>1427302800</c:v>
                </c:pt>
                <c:pt idx="45785">
                  <c:v>1427306400</c:v>
                </c:pt>
                <c:pt idx="45786">
                  <c:v>1427310000</c:v>
                </c:pt>
                <c:pt idx="45787">
                  <c:v>1427313600</c:v>
                </c:pt>
                <c:pt idx="45788">
                  <c:v>1427317200</c:v>
                </c:pt>
                <c:pt idx="45789">
                  <c:v>1427320800</c:v>
                </c:pt>
                <c:pt idx="45790">
                  <c:v>1427324400</c:v>
                </c:pt>
                <c:pt idx="45791">
                  <c:v>1427328000</c:v>
                </c:pt>
                <c:pt idx="45792">
                  <c:v>1427331600</c:v>
                </c:pt>
                <c:pt idx="45793">
                  <c:v>1427335200</c:v>
                </c:pt>
                <c:pt idx="45794">
                  <c:v>1427338800</c:v>
                </c:pt>
                <c:pt idx="45795">
                  <c:v>1427342400</c:v>
                </c:pt>
                <c:pt idx="45796">
                  <c:v>1427346000</c:v>
                </c:pt>
                <c:pt idx="45797">
                  <c:v>1427349600</c:v>
                </c:pt>
                <c:pt idx="45798">
                  <c:v>1427353200</c:v>
                </c:pt>
                <c:pt idx="45799">
                  <c:v>1427356800</c:v>
                </c:pt>
                <c:pt idx="45800">
                  <c:v>1427360400</c:v>
                </c:pt>
                <c:pt idx="45801">
                  <c:v>1427364000</c:v>
                </c:pt>
                <c:pt idx="45802">
                  <c:v>1427367600</c:v>
                </c:pt>
                <c:pt idx="45803">
                  <c:v>1427371200</c:v>
                </c:pt>
                <c:pt idx="45804">
                  <c:v>1427374800</c:v>
                </c:pt>
                <c:pt idx="45805">
                  <c:v>1427378400</c:v>
                </c:pt>
                <c:pt idx="45806">
                  <c:v>1427382000</c:v>
                </c:pt>
                <c:pt idx="45807">
                  <c:v>1427385600</c:v>
                </c:pt>
                <c:pt idx="45808">
                  <c:v>1427389200</c:v>
                </c:pt>
                <c:pt idx="45809">
                  <c:v>1427392800</c:v>
                </c:pt>
                <c:pt idx="45810">
                  <c:v>1427396400</c:v>
                </c:pt>
                <c:pt idx="45811">
                  <c:v>1427400000</c:v>
                </c:pt>
                <c:pt idx="45812">
                  <c:v>1427403600</c:v>
                </c:pt>
                <c:pt idx="45813">
                  <c:v>1427407200</c:v>
                </c:pt>
                <c:pt idx="45814">
                  <c:v>1427410800</c:v>
                </c:pt>
                <c:pt idx="45815">
                  <c:v>1427414400</c:v>
                </c:pt>
                <c:pt idx="45816">
                  <c:v>1427418000</c:v>
                </c:pt>
                <c:pt idx="45817">
                  <c:v>1427421600</c:v>
                </c:pt>
                <c:pt idx="45818">
                  <c:v>1427425200</c:v>
                </c:pt>
                <c:pt idx="45819">
                  <c:v>1427428800</c:v>
                </c:pt>
                <c:pt idx="45820">
                  <c:v>1427432400</c:v>
                </c:pt>
                <c:pt idx="45821">
                  <c:v>1427436000</c:v>
                </c:pt>
                <c:pt idx="45822">
                  <c:v>1427439600</c:v>
                </c:pt>
                <c:pt idx="45823">
                  <c:v>1427443200</c:v>
                </c:pt>
                <c:pt idx="45824">
                  <c:v>1427446800</c:v>
                </c:pt>
                <c:pt idx="45825">
                  <c:v>1427450400</c:v>
                </c:pt>
                <c:pt idx="45826">
                  <c:v>1427454000</c:v>
                </c:pt>
                <c:pt idx="45827">
                  <c:v>1427457600</c:v>
                </c:pt>
                <c:pt idx="45828">
                  <c:v>1427461200</c:v>
                </c:pt>
                <c:pt idx="45829">
                  <c:v>1427464800</c:v>
                </c:pt>
                <c:pt idx="45830">
                  <c:v>1427468400</c:v>
                </c:pt>
                <c:pt idx="45831">
                  <c:v>1427472000</c:v>
                </c:pt>
                <c:pt idx="45832">
                  <c:v>1427475600</c:v>
                </c:pt>
                <c:pt idx="45833">
                  <c:v>1427479200</c:v>
                </c:pt>
                <c:pt idx="45834">
                  <c:v>1427482800</c:v>
                </c:pt>
                <c:pt idx="45835">
                  <c:v>1427486400</c:v>
                </c:pt>
                <c:pt idx="45836">
                  <c:v>1427490000</c:v>
                </c:pt>
                <c:pt idx="45837">
                  <c:v>1427493600</c:v>
                </c:pt>
                <c:pt idx="45838">
                  <c:v>1427497200</c:v>
                </c:pt>
                <c:pt idx="45839">
                  <c:v>1427500800</c:v>
                </c:pt>
                <c:pt idx="45840">
                  <c:v>1427504400</c:v>
                </c:pt>
                <c:pt idx="45841">
                  <c:v>1427508000</c:v>
                </c:pt>
                <c:pt idx="45842">
                  <c:v>1427511600</c:v>
                </c:pt>
                <c:pt idx="45843">
                  <c:v>1427515200</c:v>
                </c:pt>
                <c:pt idx="45844">
                  <c:v>1427518800</c:v>
                </c:pt>
                <c:pt idx="45845">
                  <c:v>1427522400</c:v>
                </c:pt>
                <c:pt idx="45846">
                  <c:v>1427526000</c:v>
                </c:pt>
                <c:pt idx="45847">
                  <c:v>1427529600</c:v>
                </c:pt>
                <c:pt idx="45848">
                  <c:v>1427533200</c:v>
                </c:pt>
                <c:pt idx="45849">
                  <c:v>1427536800</c:v>
                </c:pt>
                <c:pt idx="45850">
                  <c:v>1427540400</c:v>
                </c:pt>
                <c:pt idx="45851">
                  <c:v>1427544000</c:v>
                </c:pt>
                <c:pt idx="45852">
                  <c:v>1427547600</c:v>
                </c:pt>
                <c:pt idx="45853">
                  <c:v>1427551200</c:v>
                </c:pt>
                <c:pt idx="45854">
                  <c:v>1427554800</c:v>
                </c:pt>
                <c:pt idx="45855">
                  <c:v>1427558400</c:v>
                </c:pt>
                <c:pt idx="45856">
                  <c:v>1427562000</c:v>
                </c:pt>
                <c:pt idx="45857">
                  <c:v>1427565600</c:v>
                </c:pt>
                <c:pt idx="45858">
                  <c:v>1427569200</c:v>
                </c:pt>
                <c:pt idx="45859">
                  <c:v>1427572800</c:v>
                </c:pt>
                <c:pt idx="45860">
                  <c:v>1427576400</c:v>
                </c:pt>
                <c:pt idx="45861">
                  <c:v>1427580000</c:v>
                </c:pt>
                <c:pt idx="45862">
                  <c:v>1427583600</c:v>
                </c:pt>
                <c:pt idx="45863">
                  <c:v>1427587200</c:v>
                </c:pt>
                <c:pt idx="45864">
                  <c:v>1427590800</c:v>
                </c:pt>
                <c:pt idx="45865">
                  <c:v>1427594400</c:v>
                </c:pt>
                <c:pt idx="45866">
                  <c:v>1427598000</c:v>
                </c:pt>
                <c:pt idx="45867">
                  <c:v>1427601600</c:v>
                </c:pt>
                <c:pt idx="45868">
                  <c:v>1427605200</c:v>
                </c:pt>
                <c:pt idx="45869">
                  <c:v>1427608800</c:v>
                </c:pt>
                <c:pt idx="45870">
                  <c:v>1427612400</c:v>
                </c:pt>
                <c:pt idx="45871">
                  <c:v>1427616000</c:v>
                </c:pt>
                <c:pt idx="45872">
                  <c:v>1427619600</c:v>
                </c:pt>
                <c:pt idx="45873">
                  <c:v>1427623200</c:v>
                </c:pt>
                <c:pt idx="45874">
                  <c:v>1427626800</c:v>
                </c:pt>
                <c:pt idx="45875">
                  <c:v>1427630400</c:v>
                </c:pt>
                <c:pt idx="45876">
                  <c:v>1427634000</c:v>
                </c:pt>
                <c:pt idx="45877">
                  <c:v>1427637600</c:v>
                </c:pt>
                <c:pt idx="45878">
                  <c:v>1427641200</c:v>
                </c:pt>
                <c:pt idx="45879">
                  <c:v>1427644800</c:v>
                </c:pt>
                <c:pt idx="45880">
                  <c:v>1427648400</c:v>
                </c:pt>
                <c:pt idx="45881">
                  <c:v>1427652000</c:v>
                </c:pt>
                <c:pt idx="45882">
                  <c:v>1427655600</c:v>
                </c:pt>
                <c:pt idx="45883">
                  <c:v>1427659200</c:v>
                </c:pt>
                <c:pt idx="45884">
                  <c:v>1427662800</c:v>
                </c:pt>
                <c:pt idx="45885">
                  <c:v>1427666400</c:v>
                </c:pt>
                <c:pt idx="45886">
                  <c:v>1427670000</c:v>
                </c:pt>
                <c:pt idx="45887">
                  <c:v>1427673600</c:v>
                </c:pt>
                <c:pt idx="45888">
                  <c:v>1427677200</c:v>
                </c:pt>
                <c:pt idx="45889">
                  <c:v>1427680800</c:v>
                </c:pt>
                <c:pt idx="45890">
                  <c:v>1427684400</c:v>
                </c:pt>
                <c:pt idx="45891">
                  <c:v>1427688000</c:v>
                </c:pt>
                <c:pt idx="45892">
                  <c:v>1427691600</c:v>
                </c:pt>
                <c:pt idx="45893">
                  <c:v>1427695200</c:v>
                </c:pt>
                <c:pt idx="45894">
                  <c:v>1427698800</c:v>
                </c:pt>
                <c:pt idx="45895">
                  <c:v>1427702400</c:v>
                </c:pt>
                <c:pt idx="45896">
                  <c:v>1427706000</c:v>
                </c:pt>
                <c:pt idx="45897">
                  <c:v>1427709600</c:v>
                </c:pt>
                <c:pt idx="45898">
                  <c:v>1427713200</c:v>
                </c:pt>
                <c:pt idx="45899">
                  <c:v>1427716800</c:v>
                </c:pt>
                <c:pt idx="45900">
                  <c:v>1427720400</c:v>
                </c:pt>
                <c:pt idx="45901">
                  <c:v>1427724000</c:v>
                </c:pt>
                <c:pt idx="45902">
                  <c:v>1427727600</c:v>
                </c:pt>
                <c:pt idx="45903">
                  <c:v>1427731200</c:v>
                </c:pt>
                <c:pt idx="45904">
                  <c:v>1427734800</c:v>
                </c:pt>
                <c:pt idx="45905">
                  <c:v>1427738400</c:v>
                </c:pt>
                <c:pt idx="45906">
                  <c:v>1427742000</c:v>
                </c:pt>
                <c:pt idx="45907">
                  <c:v>1427745600</c:v>
                </c:pt>
                <c:pt idx="45908">
                  <c:v>1427749200</c:v>
                </c:pt>
                <c:pt idx="45909">
                  <c:v>1427752800</c:v>
                </c:pt>
                <c:pt idx="45910">
                  <c:v>1427756400</c:v>
                </c:pt>
                <c:pt idx="45911">
                  <c:v>1427760000</c:v>
                </c:pt>
                <c:pt idx="45912">
                  <c:v>1427763600</c:v>
                </c:pt>
                <c:pt idx="45913">
                  <c:v>1427767200</c:v>
                </c:pt>
                <c:pt idx="45914">
                  <c:v>1427770800</c:v>
                </c:pt>
                <c:pt idx="45915">
                  <c:v>1427774400</c:v>
                </c:pt>
                <c:pt idx="45916">
                  <c:v>1427778000</c:v>
                </c:pt>
                <c:pt idx="45917">
                  <c:v>1427781600</c:v>
                </c:pt>
                <c:pt idx="45918">
                  <c:v>1427785200</c:v>
                </c:pt>
                <c:pt idx="45919">
                  <c:v>1427788800</c:v>
                </c:pt>
                <c:pt idx="45920">
                  <c:v>1427792400</c:v>
                </c:pt>
                <c:pt idx="45921">
                  <c:v>1427796000</c:v>
                </c:pt>
                <c:pt idx="45922">
                  <c:v>1427799600</c:v>
                </c:pt>
                <c:pt idx="45923">
                  <c:v>1427803200</c:v>
                </c:pt>
                <c:pt idx="45924">
                  <c:v>1427806800</c:v>
                </c:pt>
                <c:pt idx="45925">
                  <c:v>1427810400</c:v>
                </c:pt>
                <c:pt idx="45926">
                  <c:v>1427814000</c:v>
                </c:pt>
                <c:pt idx="45927">
                  <c:v>1427817600</c:v>
                </c:pt>
                <c:pt idx="45928">
                  <c:v>1427821200</c:v>
                </c:pt>
                <c:pt idx="45929">
                  <c:v>1427824800</c:v>
                </c:pt>
                <c:pt idx="45930">
                  <c:v>1427828400</c:v>
                </c:pt>
                <c:pt idx="45931">
                  <c:v>1427832000</c:v>
                </c:pt>
                <c:pt idx="45932">
                  <c:v>1427835600</c:v>
                </c:pt>
                <c:pt idx="45933">
                  <c:v>1427839200</c:v>
                </c:pt>
                <c:pt idx="45934">
                  <c:v>1427842800</c:v>
                </c:pt>
                <c:pt idx="45935">
                  <c:v>1427846400</c:v>
                </c:pt>
                <c:pt idx="45936">
                  <c:v>1427850000</c:v>
                </c:pt>
                <c:pt idx="45937">
                  <c:v>1427853600</c:v>
                </c:pt>
                <c:pt idx="45938">
                  <c:v>1427857200</c:v>
                </c:pt>
                <c:pt idx="45939">
                  <c:v>1427860800</c:v>
                </c:pt>
                <c:pt idx="45940">
                  <c:v>1427864400</c:v>
                </c:pt>
                <c:pt idx="45941">
                  <c:v>1427868000</c:v>
                </c:pt>
                <c:pt idx="45942">
                  <c:v>1427871600</c:v>
                </c:pt>
                <c:pt idx="45943">
                  <c:v>1427875200</c:v>
                </c:pt>
                <c:pt idx="45944">
                  <c:v>1427878800</c:v>
                </c:pt>
                <c:pt idx="45945">
                  <c:v>1427882400</c:v>
                </c:pt>
                <c:pt idx="45946">
                  <c:v>1427886000</c:v>
                </c:pt>
                <c:pt idx="45947">
                  <c:v>1427889600</c:v>
                </c:pt>
                <c:pt idx="45948">
                  <c:v>1427893200</c:v>
                </c:pt>
                <c:pt idx="45949">
                  <c:v>1427896800</c:v>
                </c:pt>
                <c:pt idx="45950">
                  <c:v>1427900400</c:v>
                </c:pt>
                <c:pt idx="45951">
                  <c:v>1427904000</c:v>
                </c:pt>
                <c:pt idx="45952">
                  <c:v>1427907600</c:v>
                </c:pt>
                <c:pt idx="45953">
                  <c:v>1427911200</c:v>
                </c:pt>
                <c:pt idx="45954">
                  <c:v>1427914800</c:v>
                </c:pt>
                <c:pt idx="45955">
                  <c:v>1427918400</c:v>
                </c:pt>
                <c:pt idx="45956">
                  <c:v>1427922000</c:v>
                </c:pt>
                <c:pt idx="45957">
                  <c:v>1427925600</c:v>
                </c:pt>
                <c:pt idx="45958">
                  <c:v>1427929200</c:v>
                </c:pt>
                <c:pt idx="45959">
                  <c:v>1427932800</c:v>
                </c:pt>
                <c:pt idx="45960">
                  <c:v>1427936400</c:v>
                </c:pt>
                <c:pt idx="45961">
                  <c:v>1427940000</c:v>
                </c:pt>
                <c:pt idx="45962">
                  <c:v>1427943600</c:v>
                </c:pt>
                <c:pt idx="45963">
                  <c:v>1427947200</c:v>
                </c:pt>
                <c:pt idx="45964">
                  <c:v>1427950800</c:v>
                </c:pt>
                <c:pt idx="45965">
                  <c:v>1427954400</c:v>
                </c:pt>
                <c:pt idx="45966">
                  <c:v>1427958000</c:v>
                </c:pt>
                <c:pt idx="45967">
                  <c:v>1427961600</c:v>
                </c:pt>
                <c:pt idx="45968">
                  <c:v>1427965200</c:v>
                </c:pt>
                <c:pt idx="45969">
                  <c:v>1427968800</c:v>
                </c:pt>
                <c:pt idx="45970">
                  <c:v>1427972400</c:v>
                </c:pt>
                <c:pt idx="45971">
                  <c:v>1427976000</c:v>
                </c:pt>
                <c:pt idx="45972">
                  <c:v>1427979600</c:v>
                </c:pt>
                <c:pt idx="45973">
                  <c:v>1427983200</c:v>
                </c:pt>
                <c:pt idx="45974">
                  <c:v>1427986800</c:v>
                </c:pt>
                <c:pt idx="45975">
                  <c:v>1427990400</c:v>
                </c:pt>
                <c:pt idx="45976">
                  <c:v>1427994000</c:v>
                </c:pt>
                <c:pt idx="45977">
                  <c:v>1427997600</c:v>
                </c:pt>
                <c:pt idx="45978">
                  <c:v>1428001200</c:v>
                </c:pt>
                <c:pt idx="45979">
                  <c:v>1428004800</c:v>
                </c:pt>
                <c:pt idx="45980">
                  <c:v>1428008400</c:v>
                </c:pt>
                <c:pt idx="45981">
                  <c:v>1428012000</c:v>
                </c:pt>
                <c:pt idx="45982">
                  <c:v>1428015600</c:v>
                </c:pt>
                <c:pt idx="45983">
                  <c:v>1428019200</c:v>
                </c:pt>
                <c:pt idx="45984">
                  <c:v>1428022800</c:v>
                </c:pt>
                <c:pt idx="45985">
                  <c:v>1428026400</c:v>
                </c:pt>
                <c:pt idx="45986">
                  <c:v>1428030000</c:v>
                </c:pt>
                <c:pt idx="45987">
                  <c:v>1428033600</c:v>
                </c:pt>
                <c:pt idx="45988">
                  <c:v>1428037200</c:v>
                </c:pt>
                <c:pt idx="45989">
                  <c:v>1428040800</c:v>
                </c:pt>
                <c:pt idx="45990">
                  <c:v>1428044400</c:v>
                </c:pt>
                <c:pt idx="45991">
                  <c:v>1428048000</c:v>
                </c:pt>
                <c:pt idx="45992">
                  <c:v>1428051600</c:v>
                </c:pt>
                <c:pt idx="45993">
                  <c:v>1428055200</c:v>
                </c:pt>
                <c:pt idx="45994">
                  <c:v>1428058800</c:v>
                </c:pt>
                <c:pt idx="45995">
                  <c:v>1428062400</c:v>
                </c:pt>
                <c:pt idx="45996">
                  <c:v>1428066000</c:v>
                </c:pt>
                <c:pt idx="45997">
                  <c:v>1428069600</c:v>
                </c:pt>
                <c:pt idx="45998">
                  <c:v>1428073200</c:v>
                </c:pt>
                <c:pt idx="45999">
                  <c:v>1428076800</c:v>
                </c:pt>
                <c:pt idx="46000">
                  <c:v>1428080400</c:v>
                </c:pt>
                <c:pt idx="46001">
                  <c:v>1428084000</c:v>
                </c:pt>
                <c:pt idx="46002">
                  <c:v>1428087600</c:v>
                </c:pt>
                <c:pt idx="46003">
                  <c:v>1428091200</c:v>
                </c:pt>
                <c:pt idx="46004">
                  <c:v>1428094800</c:v>
                </c:pt>
                <c:pt idx="46005">
                  <c:v>1428098400</c:v>
                </c:pt>
                <c:pt idx="46006">
                  <c:v>1428102000</c:v>
                </c:pt>
                <c:pt idx="46007">
                  <c:v>1428105600</c:v>
                </c:pt>
                <c:pt idx="46008">
                  <c:v>1428109200</c:v>
                </c:pt>
                <c:pt idx="46009">
                  <c:v>1428112800</c:v>
                </c:pt>
                <c:pt idx="46010">
                  <c:v>1428116400</c:v>
                </c:pt>
                <c:pt idx="46011">
                  <c:v>1428120000</c:v>
                </c:pt>
                <c:pt idx="46012">
                  <c:v>1428123600</c:v>
                </c:pt>
                <c:pt idx="46013">
                  <c:v>1428127200</c:v>
                </c:pt>
                <c:pt idx="46014">
                  <c:v>1428130800</c:v>
                </c:pt>
                <c:pt idx="46015">
                  <c:v>1428134400</c:v>
                </c:pt>
                <c:pt idx="46016">
                  <c:v>1428138000</c:v>
                </c:pt>
                <c:pt idx="46017">
                  <c:v>1428141600</c:v>
                </c:pt>
                <c:pt idx="46018">
                  <c:v>1428145200</c:v>
                </c:pt>
                <c:pt idx="46019">
                  <c:v>1428148800</c:v>
                </c:pt>
                <c:pt idx="46020">
                  <c:v>1428152400</c:v>
                </c:pt>
                <c:pt idx="46021">
                  <c:v>1428156000</c:v>
                </c:pt>
                <c:pt idx="46022">
                  <c:v>1428159600</c:v>
                </c:pt>
                <c:pt idx="46023">
                  <c:v>1428163200</c:v>
                </c:pt>
                <c:pt idx="46024">
                  <c:v>1428166800</c:v>
                </c:pt>
                <c:pt idx="46025">
                  <c:v>1428170400</c:v>
                </c:pt>
                <c:pt idx="46026">
                  <c:v>1428174000</c:v>
                </c:pt>
                <c:pt idx="46027">
                  <c:v>1428177600</c:v>
                </c:pt>
                <c:pt idx="46028">
                  <c:v>1428181200</c:v>
                </c:pt>
                <c:pt idx="46029">
                  <c:v>1428184800</c:v>
                </c:pt>
                <c:pt idx="46030">
                  <c:v>1428188400</c:v>
                </c:pt>
                <c:pt idx="46031">
                  <c:v>1428192000</c:v>
                </c:pt>
                <c:pt idx="46032">
                  <c:v>1428195600</c:v>
                </c:pt>
                <c:pt idx="46033">
                  <c:v>1428199200</c:v>
                </c:pt>
                <c:pt idx="46034">
                  <c:v>1428202800</c:v>
                </c:pt>
                <c:pt idx="46035">
                  <c:v>1428206400</c:v>
                </c:pt>
                <c:pt idx="46036">
                  <c:v>1428210000</c:v>
                </c:pt>
                <c:pt idx="46037">
                  <c:v>1428213600</c:v>
                </c:pt>
                <c:pt idx="46038">
                  <c:v>1428217200</c:v>
                </c:pt>
                <c:pt idx="46039">
                  <c:v>1428220800</c:v>
                </c:pt>
                <c:pt idx="46040">
                  <c:v>1428224400</c:v>
                </c:pt>
                <c:pt idx="46041">
                  <c:v>1428228000</c:v>
                </c:pt>
                <c:pt idx="46042">
                  <c:v>1428231600</c:v>
                </c:pt>
                <c:pt idx="46043">
                  <c:v>1428235200</c:v>
                </c:pt>
                <c:pt idx="46044">
                  <c:v>1428238800</c:v>
                </c:pt>
                <c:pt idx="46045">
                  <c:v>1428242400</c:v>
                </c:pt>
                <c:pt idx="46046">
                  <c:v>1428246000</c:v>
                </c:pt>
                <c:pt idx="46047">
                  <c:v>1428249600</c:v>
                </c:pt>
                <c:pt idx="46048">
                  <c:v>1428253200</c:v>
                </c:pt>
                <c:pt idx="46049">
                  <c:v>1428256800</c:v>
                </c:pt>
                <c:pt idx="46050">
                  <c:v>1428260400</c:v>
                </c:pt>
                <c:pt idx="46051">
                  <c:v>1428264000</c:v>
                </c:pt>
                <c:pt idx="46052">
                  <c:v>1428267600</c:v>
                </c:pt>
                <c:pt idx="46053">
                  <c:v>1428271200</c:v>
                </c:pt>
                <c:pt idx="46054">
                  <c:v>1428274800</c:v>
                </c:pt>
                <c:pt idx="46055">
                  <c:v>1428278400</c:v>
                </c:pt>
                <c:pt idx="46056">
                  <c:v>1428282000</c:v>
                </c:pt>
                <c:pt idx="46057">
                  <c:v>1428285600</c:v>
                </c:pt>
                <c:pt idx="46058">
                  <c:v>1428289200</c:v>
                </c:pt>
                <c:pt idx="46059">
                  <c:v>1428292800</c:v>
                </c:pt>
                <c:pt idx="46060">
                  <c:v>1428296400</c:v>
                </c:pt>
                <c:pt idx="46061">
                  <c:v>1428300000</c:v>
                </c:pt>
                <c:pt idx="46062">
                  <c:v>1428303600</c:v>
                </c:pt>
                <c:pt idx="46063">
                  <c:v>1428307200</c:v>
                </c:pt>
                <c:pt idx="46064">
                  <c:v>1428310800</c:v>
                </c:pt>
                <c:pt idx="46065">
                  <c:v>1428314400</c:v>
                </c:pt>
                <c:pt idx="46066">
                  <c:v>1428318000</c:v>
                </c:pt>
                <c:pt idx="46067">
                  <c:v>1428321600</c:v>
                </c:pt>
                <c:pt idx="46068">
                  <c:v>1428325200</c:v>
                </c:pt>
                <c:pt idx="46069">
                  <c:v>1428328800</c:v>
                </c:pt>
                <c:pt idx="46070">
                  <c:v>1428332400</c:v>
                </c:pt>
                <c:pt idx="46071">
                  <c:v>1428336000</c:v>
                </c:pt>
                <c:pt idx="46072">
                  <c:v>1428339600</c:v>
                </c:pt>
                <c:pt idx="46073">
                  <c:v>1428343200</c:v>
                </c:pt>
                <c:pt idx="46074">
                  <c:v>1428346800</c:v>
                </c:pt>
                <c:pt idx="46075">
                  <c:v>1428350400</c:v>
                </c:pt>
                <c:pt idx="46076">
                  <c:v>1428354000</c:v>
                </c:pt>
                <c:pt idx="46077">
                  <c:v>1428357600</c:v>
                </c:pt>
                <c:pt idx="46078">
                  <c:v>1428361200</c:v>
                </c:pt>
                <c:pt idx="46079">
                  <c:v>1428364800</c:v>
                </c:pt>
                <c:pt idx="46080">
                  <c:v>1428368400</c:v>
                </c:pt>
                <c:pt idx="46081">
                  <c:v>1428372000</c:v>
                </c:pt>
                <c:pt idx="46082">
                  <c:v>1428375600</c:v>
                </c:pt>
                <c:pt idx="46083">
                  <c:v>1428379200</c:v>
                </c:pt>
                <c:pt idx="46084">
                  <c:v>1428382800</c:v>
                </c:pt>
                <c:pt idx="46085">
                  <c:v>1428386400</c:v>
                </c:pt>
                <c:pt idx="46086">
                  <c:v>1428390000</c:v>
                </c:pt>
                <c:pt idx="46087">
                  <c:v>1428393600</c:v>
                </c:pt>
                <c:pt idx="46088">
                  <c:v>1428397200</c:v>
                </c:pt>
                <c:pt idx="46089">
                  <c:v>1428400800</c:v>
                </c:pt>
                <c:pt idx="46090">
                  <c:v>1428404400</c:v>
                </c:pt>
                <c:pt idx="46091">
                  <c:v>1428408000</c:v>
                </c:pt>
                <c:pt idx="46092">
                  <c:v>1428411600</c:v>
                </c:pt>
                <c:pt idx="46093">
                  <c:v>1428415200</c:v>
                </c:pt>
                <c:pt idx="46094">
                  <c:v>1428418800</c:v>
                </c:pt>
                <c:pt idx="46095">
                  <c:v>1428422400</c:v>
                </c:pt>
                <c:pt idx="46096">
                  <c:v>1428426000</c:v>
                </c:pt>
                <c:pt idx="46097">
                  <c:v>1428429600</c:v>
                </c:pt>
                <c:pt idx="46098">
                  <c:v>1428433200</c:v>
                </c:pt>
                <c:pt idx="46099">
                  <c:v>1428436800</c:v>
                </c:pt>
                <c:pt idx="46100">
                  <c:v>1428440400</c:v>
                </c:pt>
                <c:pt idx="46101">
                  <c:v>1428444000</c:v>
                </c:pt>
                <c:pt idx="46102">
                  <c:v>1428447600</c:v>
                </c:pt>
                <c:pt idx="46103">
                  <c:v>1428451200</c:v>
                </c:pt>
                <c:pt idx="46104">
                  <c:v>1428454800</c:v>
                </c:pt>
                <c:pt idx="46105">
                  <c:v>1428458400</c:v>
                </c:pt>
                <c:pt idx="46106">
                  <c:v>1428462000</c:v>
                </c:pt>
                <c:pt idx="46107">
                  <c:v>1428465600</c:v>
                </c:pt>
                <c:pt idx="46108">
                  <c:v>1428469200</c:v>
                </c:pt>
                <c:pt idx="46109">
                  <c:v>1428472800</c:v>
                </c:pt>
                <c:pt idx="46110">
                  <c:v>1428476400</c:v>
                </c:pt>
                <c:pt idx="46111">
                  <c:v>1428480000</c:v>
                </c:pt>
                <c:pt idx="46112">
                  <c:v>1428483600</c:v>
                </c:pt>
                <c:pt idx="46113">
                  <c:v>1428487200</c:v>
                </c:pt>
                <c:pt idx="46114">
                  <c:v>1428490800</c:v>
                </c:pt>
                <c:pt idx="46115">
                  <c:v>1428494400</c:v>
                </c:pt>
                <c:pt idx="46116">
                  <c:v>1428498000</c:v>
                </c:pt>
                <c:pt idx="46117">
                  <c:v>1428501600</c:v>
                </c:pt>
                <c:pt idx="46118">
                  <c:v>1428505200</c:v>
                </c:pt>
                <c:pt idx="46119">
                  <c:v>1428508800</c:v>
                </c:pt>
                <c:pt idx="46120">
                  <c:v>1428512400</c:v>
                </c:pt>
                <c:pt idx="46121">
                  <c:v>1428516000</c:v>
                </c:pt>
                <c:pt idx="46122">
                  <c:v>1428519600</c:v>
                </c:pt>
                <c:pt idx="46123">
                  <c:v>1428523200</c:v>
                </c:pt>
                <c:pt idx="46124">
                  <c:v>1428526800</c:v>
                </c:pt>
                <c:pt idx="46125">
                  <c:v>1428530400</c:v>
                </c:pt>
                <c:pt idx="46126">
                  <c:v>1428534000</c:v>
                </c:pt>
                <c:pt idx="46127">
                  <c:v>1428537600</c:v>
                </c:pt>
                <c:pt idx="46128">
                  <c:v>1428541200</c:v>
                </c:pt>
                <c:pt idx="46129">
                  <c:v>1428544800</c:v>
                </c:pt>
                <c:pt idx="46130">
                  <c:v>1428548400</c:v>
                </c:pt>
                <c:pt idx="46131">
                  <c:v>1428552000</c:v>
                </c:pt>
                <c:pt idx="46132">
                  <c:v>1428555600</c:v>
                </c:pt>
                <c:pt idx="46133">
                  <c:v>1428559200</c:v>
                </c:pt>
                <c:pt idx="46134">
                  <c:v>1428562800</c:v>
                </c:pt>
                <c:pt idx="46135">
                  <c:v>1428566400</c:v>
                </c:pt>
                <c:pt idx="46136">
                  <c:v>1428570000</c:v>
                </c:pt>
                <c:pt idx="46137">
                  <c:v>1428573600</c:v>
                </c:pt>
                <c:pt idx="46138">
                  <c:v>1428577200</c:v>
                </c:pt>
                <c:pt idx="46139">
                  <c:v>1428580800</c:v>
                </c:pt>
                <c:pt idx="46140">
                  <c:v>1428584400</c:v>
                </c:pt>
                <c:pt idx="46141">
                  <c:v>1428588000</c:v>
                </c:pt>
                <c:pt idx="46142">
                  <c:v>1428591600</c:v>
                </c:pt>
                <c:pt idx="46143">
                  <c:v>1428595200</c:v>
                </c:pt>
                <c:pt idx="46144">
                  <c:v>1428598800</c:v>
                </c:pt>
                <c:pt idx="46145">
                  <c:v>1428602400</c:v>
                </c:pt>
                <c:pt idx="46146">
                  <c:v>1428606000</c:v>
                </c:pt>
                <c:pt idx="46147">
                  <c:v>1428609600</c:v>
                </c:pt>
                <c:pt idx="46148">
                  <c:v>1428613200</c:v>
                </c:pt>
                <c:pt idx="46149">
                  <c:v>1428616800</c:v>
                </c:pt>
                <c:pt idx="46150">
                  <c:v>1428620400</c:v>
                </c:pt>
                <c:pt idx="46151">
                  <c:v>1428624000</c:v>
                </c:pt>
                <c:pt idx="46152">
                  <c:v>1428627600</c:v>
                </c:pt>
                <c:pt idx="46153">
                  <c:v>1428631200</c:v>
                </c:pt>
                <c:pt idx="46154">
                  <c:v>1428634800</c:v>
                </c:pt>
                <c:pt idx="46155">
                  <c:v>1428638400</c:v>
                </c:pt>
                <c:pt idx="46156">
                  <c:v>1428642000</c:v>
                </c:pt>
                <c:pt idx="46157">
                  <c:v>1428645600</c:v>
                </c:pt>
                <c:pt idx="46158">
                  <c:v>1428649200</c:v>
                </c:pt>
                <c:pt idx="46159">
                  <c:v>1428652800</c:v>
                </c:pt>
                <c:pt idx="46160">
                  <c:v>1428656400</c:v>
                </c:pt>
                <c:pt idx="46161">
                  <c:v>1428660000</c:v>
                </c:pt>
                <c:pt idx="46162">
                  <c:v>1428663600</c:v>
                </c:pt>
                <c:pt idx="46163">
                  <c:v>1428667200</c:v>
                </c:pt>
                <c:pt idx="46164">
                  <c:v>1428670800</c:v>
                </c:pt>
                <c:pt idx="46165">
                  <c:v>1428674400</c:v>
                </c:pt>
                <c:pt idx="46166">
                  <c:v>1428678000</c:v>
                </c:pt>
                <c:pt idx="46167">
                  <c:v>1428681600</c:v>
                </c:pt>
                <c:pt idx="46168">
                  <c:v>1428685200</c:v>
                </c:pt>
                <c:pt idx="46169">
                  <c:v>1428688800</c:v>
                </c:pt>
                <c:pt idx="46170">
                  <c:v>1428692400</c:v>
                </c:pt>
                <c:pt idx="46171">
                  <c:v>1428696000</c:v>
                </c:pt>
                <c:pt idx="46172">
                  <c:v>1428699600</c:v>
                </c:pt>
                <c:pt idx="46173">
                  <c:v>1428703200</c:v>
                </c:pt>
                <c:pt idx="46174">
                  <c:v>1428706800</c:v>
                </c:pt>
                <c:pt idx="46175">
                  <c:v>1428710400</c:v>
                </c:pt>
                <c:pt idx="46176">
                  <c:v>1428714000</c:v>
                </c:pt>
                <c:pt idx="46177">
                  <c:v>1428717600</c:v>
                </c:pt>
                <c:pt idx="46178">
                  <c:v>1428721200</c:v>
                </c:pt>
                <c:pt idx="46179">
                  <c:v>1428724800</c:v>
                </c:pt>
                <c:pt idx="46180">
                  <c:v>1428728400</c:v>
                </c:pt>
                <c:pt idx="46181">
                  <c:v>1428732000</c:v>
                </c:pt>
                <c:pt idx="46182">
                  <c:v>1428735600</c:v>
                </c:pt>
                <c:pt idx="46183">
                  <c:v>1428739200</c:v>
                </c:pt>
                <c:pt idx="46184">
                  <c:v>1428742800</c:v>
                </c:pt>
                <c:pt idx="46185">
                  <c:v>1428746400</c:v>
                </c:pt>
                <c:pt idx="46186">
                  <c:v>1428750000</c:v>
                </c:pt>
                <c:pt idx="46187">
                  <c:v>1428753600</c:v>
                </c:pt>
                <c:pt idx="46188">
                  <c:v>1428757200</c:v>
                </c:pt>
                <c:pt idx="46189">
                  <c:v>1428760800</c:v>
                </c:pt>
                <c:pt idx="46190">
                  <c:v>1428764400</c:v>
                </c:pt>
                <c:pt idx="46191">
                  <c:v>1428768000</c:v>
                </c:pt>
                <c:pt idx="46192">
                  <c:v>1428771600</c:v>
                </c:pt>
                <c:pt idx="46193">
                  <c:v>1428775200</c:v>
                </c:pt>
                <c:pt idx="46194">
                  <c:v>1428778800</c:v>
                </c:pt>
                <c:pt idx="46195">
                  <c:v>1428782400</c:v>
                </c:pt>
                <c:pt idx="46196">
                  <c:v>1428786000</c:v>
                </c:pt>
                <c:pt idx="46197">
                  <c:v>1428789600</c:v>
                </c:pt>
                <c:pt idx="46198">
                  <c:v>1428793200</c:v>
                </c:pt>
                <c:pt idx="46199">
                  <c:v>1428796800</c:v>
                </c:pt>
                <c:pt idx="46200">
                  <c:v>1428800400</c:v>
                </c:pt>
                <c:pt idx="46201">
                  <c:v>1428804000</c:v>
                </c:pt>
                <c:pt idx="46202">
                  <c:v>1428807600</c:v>
                </c:pt>
                <c:pt idx="46203">
                  <c:v>1428811200</c:v>
                </c:pt>
                <c:pt idx="46204">
                  <c:v>1428814800</c:v>
                </c:pt>
                <c:pt idx="46205">
                  <c:v>1428818400</c:v>
                </c:pt>
                <c:pt idx="46206">
                  <c:v>1428822000</c:v>
                </c:pt>
                <c:pt idx="46207">
                  <c:v>1428825600</c:v>
                </c:pt>
                <c:pt idx="46208">
                  <c:v>1428829200</c:v>
                </c:pt>
                <c:pt idx="46209">
                  <c:v>1428832800</c:v>
                </c:pt>
                <c:pt idx="46210">
                  <c:v>1428836400</c:v>
                </c:pt>
                <c:pt idx="46211">
                  <c:v>1428840000</c:v>
                </c:pt>
                <c:pt idx="46212">
                  <c:v>1428843600</c:v>
                </c:pt>
                <c:pt idx="46213">
                  <c:v>1428847200</c:v>
                </c:pt>
                <c:pt idx="46214">
                  <c:v>1428850800</c:v>
                </c:pt>
                <c:pt idx="46215">
                  <c:v>1428854400</c:v>
                </c:pt>
                <c:pt idx="46216">
                  <c:v>1428858000</c:v>
                </c:pt>
                <c:pt idx="46217">
                  <c:v>1428861600</c:v>
                </c:pt>
                <c:pt idx="46218">
                  <c:v>1428865200</c:v>
                </c:pt>
                <c:pt idx="46219">
                  <c:v>1428868800</c:v>
                </c:pt>
                <c:pt idx="46220">
                  <c:v>1428872400</c:v>
                </c:pt>
                <c:pt idx="46221">
                  <c:v>1428876000</c:v>
                </c:pt>
                <c:pt idx="46222">
                  <c:v>1428879600</c:v>
                </c:pt>
                <c:pt idx="46223">
                  <c:v>1428883200</c:v>
                </c:pt>
                <c:pt idx="46224">
                  <c:v>1428886800</c:v>
                </c:pt>
                <c:pt idx="46225">
                  <c:v>1428890400</c:v>
                </c:pt>
                <c:pt idx="46226">
                  <c:v>1428894000</c:v>
                </c:pt>
                <c:pt idx="46227">
                  <c:v>1428897600</c:v>
                </c:pt>
                <c:pt idx="46228">
                  <c:v>1428901200</c:v>
                </c:pt>
                <c:pt idx="46229">
                  <c:v>1428904800</c:v>
                </c:pt>
                <c:pt idx="46230">
                  <c:v>1428908400</c:v>
                </c:pt>
                <c:pt idx="46231">
                  <c:v>1428912000</c:v>
                </c:pt>
                <c:pt idx="46232">
                  <c:v>1428915600</c:v>
                </c:pt>
                <c:pt idx="46233">
                  <c:v>1428919200</c:v>
                </c:pt>
                <c:pt idx="46234">
                  <c:v>1428922800</c:v>
                </c:pt>
                <c:pt idx="46235">
                  <c:v>1428926400</c:v>
                </c:pt>
                <c:pt idx="46236">
                  <c:v>1428930000</c:v>
                </c:pt>
                <c:pt idx="46237">
                  <c:v>1428933600</c:v>
                </c:pt>
                <c:pt idx="46238">
                  <c:v>1428937200</c:v>
                </c:pt>
                <c:pt idx="46239">
                  <c:v>1428940800</c:v>
                </c:pt>
                <c:pt idx="46240">
                  <c:v>1428944400</c:v>
                </c:pt>
                <c:pt idx="46241">
                  <c:v>1428948000</c:v>
                </c:pt>
                <c:pt idx="46242">
                  <c:v>1428951600</c:v>
                </c:pt>
                <c:pt idx="46243">
                  <c:v>1428955200</c:v>
                </c:pt>
                <c:pt idx="46244">
                  <c:v>1428958800</c:v>
                </c:pt>
                <c:pt idx="46245">
                  <c:v>1428962400</c:v>
                </c:pt>
                <c:pt idx="46246">
                  <c:v>1428966000</c:v>
                </c:pt>
                <c:pt idx="46247">
                  <c:v>1428969600</c:v>
                </c:pt>
                <c:pt idx="46248">
                  <c:v>1428973200</c:v>
                </c:pt>
                <c:pt idx="46249">
                  <c:v>1428976800</c:v>
                </c:pt>
                <c:pt idx="46250">
                  <c:v>1428980400</c:v>
                </c:pt>
                <c:pt idx="46251">
                  <c:v>1428984000</c:v>
                </c:pt>
                <c:pt idx="46252">
                  <c:v>1428987600</c:v>
                </c:pt>
                <c:pt idx="46253">
                  <c:v>1428991200</c:v>
                </c:pt>
                <c:pt idx="46254">
                  <c:v>1428994800</c:v>
                </c:pt>
                <c:pt idx="46255">
                  <c:v>1428998400</c:v>
                </c:pt>
                <c:pt idx="46256">
                  <c:v>1429002000</c:v>
                </c:pt>
                <c:pt idx="46257">
                  <c:v>1429005600</c:v>
                </c:pt>
                <c:pt idx="46258">
                  <c:v>1429009200</c:v>
                </c:pt>
                <c:pt idx="46259">
                  <c:v>1429012800</c:v>
                </c:pt>
                <c:pt idx="46260">
                  <c:v>1429016400</c:v>
                </c:pt>
                <c:pt idx="46261">
                  <c:v>1429020000</c:v>
                </c:pt>
                <c:pt idx="46262">
                  <c:v>1429023600</c:v>
                </c:pt>
                <c:pt idx="46263">
                  <c:v>1429027200</c:v>
                </c:pt>
                <c:pt idx="46264">
                  <c:v>1429030800</c:v>
                </c:pt>
                <c:pt idx="46265">
                  <c:v>1429034400</c:v>
                </c:pt>
                <c:pt idx="46266">
                  <c:v>1429038000</c:v>
                </c:pt>
                <c:pt idx="46267">
                  <c:v>1429041600</c:v>
                </c:pt>
                <c:pt idx="46268">
                  <c:v>1429045200</c:v>
                </c:pt>
                <c:pt idx="46269">
                  <c:v>1429048800</c:v>
                </c:pt>
                <c:pt idx="46270">
                  <c:v>1429052400</c:v>
                </c:pt>
                <c:pt idx="46271">
                  <c:v>1429056000</c:v>
                </c:pt>
                <c:pt idx="46272">
                  <c:v>1429059600</c:v>
                </c:pt>
                <c:pt idx="46273">
                  <c:v>1429063200</c:v>
                </c:pt>
                <c:pt idx="46274">
                  <c:v>1429066800</c:v>
                </c:pt>
                <c:pt idx="46275">
                  <c:v>1429070400</c:v>
                </c:pt>
                <c:pt idx="46276">
                  <c:v>1429074000</c:v>
                </c:pt>
                <c:pt idx="46277">
                  <c:v>1429077600</c:v>
                </c:pt>
                <c:pt idx="46278">
                  <c:v>1429081200</c:v>
                </c:pt>
                <c:pt idx="46279">
                  <c:v>1429084800</c:v>
                </c:pt>
                <c:pt idx="46280">
                  <c:v>1429088400</c:v>
                </c:pt>
                <c:pt idx="46281">
                  <c:v>1429092000</c:v>
                </c:pt>
                <c:pt idx="46282">
                  <c:v>1429095600</c:v>
                </c:pt>
                <c:pt idx="46283">
                  <c:v>1429099200</c:v>
                </c:pt>
                <c:pt idx="46284">
                  <c:v>1429102800</c:v>
                </c:pt>
                <c:pt idx="46285">
                  <c:v>1429106400</c:v>
                </c:pt>
                <c:pt idx="46286">
                  <c:v>1429110000</c:v>
                </c:pt>
                <c:pt idx="46287">
                  <c:v>1429113600</c:v>
                </c:pt>
                <c:pt idx="46288">
                  <c:v>1429117200</c:v>
                </c:pt>
                <c:pt idx="46289">
                  <c:v>1429120800</c:v>
                </c:pt>
                <c:pt idx="46290">
                  <c:v>1429124400</c:v>
                </c:pt>
                <c:pt idx="46291">
                  <c:v>1429128000</c:v>
                </c:pt>
                <c:pt idx="46292">
                  <c:v>1429131600</c:v>
                </c:pt>
                <c:pt idx="46293">
                  <c:v>1429135200</c:v>
                </c:pt>
                <c:pt idx="46294">
                  <c:v>1429138800</c:v>
                </c:pt>
                <c:pt idx="46295">
                  <c:v>1429142400</c:v>
                </c:pt>
                <c:pt idx="46296">
                  <c:v>1429146000</c:v>
                </c:pt>
                <c:pt idx="46297">
                  <c:v>1429149600</c:v>
                </c:pt>
                <c:pt idx="46298">
                  <c:v>1429153200</c:v>
                </c:pt>
                <c:pt idx="46299">
                  <c:v>1429156800</c:v>
                </c:pt>
                <c:pt idx="46300">
                  <c:v>1429160400</c:v>
                </c:pt>
                <c:pt idx="46301">
                  <c:v>1429164000</c:v>
                </c:pt>
                <c:pt idx="46302">
                  <c:v>1429167600</c:v>
                </c:pt>
                <c:pt idx="46303">
                  <c:v>1429171200</c:v>
                </c:pt>
                <c:pt idx="46304">
                  <c:v>1429174800</c:v>
                </c:pt>
                <c:pt idx="46305">
                  <c:v>1429178400</c:v>
                </c:pt>
                <c:pt idx="46306">
                  <c:v>1429182000</c:v>
                </c:pt>
                <c:pt idx="46307">
                  <c:v>1429185600</c:v>
                </c:pt>
                <c:pt idx="46308">
                  <c:v>1429189200</c:v>
                </c:pt>
                <c:pt idx="46309">
                  <c:v>1429192800</c:v>
                </c:pt>
                <c:pt idx="46310">
                  <c:v>1429196400</c:v>
                </c:pt>
                <c:pt idx="46311">
                  <c:v>1429200000</c:v>
                </c:pt>
                <c:pt idx="46312">
                  <c:v>1429203600</c:v>
                </c:pt>
                <c:pt idx="46313">
                  <c:v>1429207200</c:v>
                </c:pt>
                <c:pt idx="46314">
                  <c:v>1429210800</c:v>
                </c:pt>
                <c:pt idx="46315">
                  <c:v>1429214400</c:v>
                </c:pt>
                <c:pt idx="46316">
                  <c:v>1429218000</c:v>
                </c:pt>
                <c:pt idx="46317">
                  <c:v>1429221600</c:v>
                </c:pt>
                <c:pt idx="46318">
                  <c:v>1429225200</c:v>
                </c:pt>
                <c:pt idx="46319">
                  <c:v>1429228800</c:v>
                </c:pt>
                <c:pt idx="46320">
                  <c:v>1429232400</c:v>
                </c:pt>
                <c:pt idx="46321">
                  <c:v>1429236000</c:v>
                </c:pt>
                <c:pt idx="46322">
                  <c:v>1429239600</c:v>
                </c:pt>
                <c:pt idx="46323">
                  <c:v>1429243200</c:v>
                </c:pt>
                <c:pt idx="46324">
                  <c:v>1429246800</c:v>
                </c:pt>
                <c:pt idx="46325">
                  <c:v>1429250400</c:v>
                </c:pt>
                <c:pt idx="46326">
                  <c:v>1429254000</c:v>
                </c:pt>
                <c:pt idx="46327">
                  <c:v>1429257600</c:v>
                </c:pt>
                <c:pt idx="46328">
                  <c:v>1429261200</c:v>
                </c:pt>
                <c:pt idx="46329">
                  <c:v>1429264800</c:v>
                </c:pt>
                <c:pt idx="46330">
                  <c:v>1429268400</c:v>
                </c:pt>
                <c:pt idx="46331">
                  <c:v>1429272000</c:v>
                </c:pt>
                <c:pt idx="46332">
                  <c:v>1429275600</c:v>
                </c:pt>
                <c:pt idx="46333">
                  <c:v>1429279200</c:v>
                </c:pt>
                <c:pt idx="46334">
                  <c:v>1429282800</c:v>
                </c:pt>
                <c:pt idx="46335">
                  <c:v>1429286400</c:v>
                </c:pt>
                <c:pt idx="46336">
                  <c:v>1429290000</c:v>
                </c:pt>
                <c:pt idx="46337">
                  <c:v>1429293600</c:v>
                </c:pt>
                <c:pt idx="46338">
                  <c:v>1429297200</c:v>
                </c:pt>
                <c:pt idx="46339">
                  <c:v>1429300800</c:v>
                </c:pt>
                <c:pt idx="46340">
                  <c:v>1429304400</c:v>
                </c:pt>
                <c:pt idx="46341">
                  <c:v>1429308000</c:v>
                </c:pt>
                <c:pt idx="46342">
                  <c:v>1429311600</c:v>
                </c:pt>
                <c:pt idx="46343">
                  <c:v>1429315200</c:v>
                </c:pt>
                <c:pt idx="46344">
                  <c:v>1429318800</c:v>
                </c:pt>
                <c:pt idx="46345">
                  <c:v>1429322400</c:v>
                </c:pt>
                <c:pt idx="46346">
                  <c:v>1429326000</c:v>
                </c:pt>
                <c:pt idx="46347">
                  <c:v>1429329600</c:v>
                </c:pt>
                <c:pt idx="46348">
                  <c:v>1429333200</c:v>
                </c:pt>
                <c:pt idx="46349">
                  <c:v>1429336800</c:v>
                </c:pt>
                <c:pt idx="46350">
                  <c:v>1429340400</c:v>
                </c:pt>
                <c:pt idx="46351">
                  <c:v>1429344000</c:v>
                </c:pt>
                <c:pt idx="46352">
                  <c:v>1429347600</c:v>
                </c:pt>
                <c:pt idx="46353">
                  <c:v>1429351200</c:v>
                </c:pt>
                <c:pt idx="46354">
                  <c:v>1429354800</c:v>
                </c:pt>
                <c:pt idx="46355">
                  <c:v>1429358400</c:v>
                </c:pt>
                <c:pt idx="46356">
                  <c:v>1429362000</c:v>
                </c:pt>
                <c:pt idx="46357">
                  <c:v>1429365600</c:v>
                </c:pt>
                <c:pt idx="46358">
                  <c:v>1429369200</c:v>
                </c:pt>
                <c:pt idx="46359">
                  <c:v>1429372800</c:v>
                </c:pt>
                <c:pt idx="46360">
                  <c:v>1429376400</c:v>
                </c:pt>
                <c:pt idx="46361">
                  <c:v>1429380000</c:v>
                </c:pt>
                <c:pt idx="46362">
                  <c:v>1429383600</c:v>
                </c:pt>
                <c:pt idx="46363">
                  <c:v>1429387200</c:v>
                </c:pt>
                <c:pt idx="46364">
                  <c:v>1429390800</c:v>
                </c:pt>
                <c:pt idx="46365">
                  <c:v>1429394400</c:v>
                </c:pt>
                <c:pt idx="46366">
                  <c:v>1429398000</c:v>
                </c:pt>
                <c:pt idx="46367">
                  <c:v>1429401600</c:v>
                </c:pt>
                <c:pt idx="46368">
                  <c:v>1429405200</c:v>
                </c:pt>
                <c:pt idx="46369">
                  <c:v>1429408800</c:v>
                </c:pt>
                <c:pt idx="46370">
                  <c:v>1429412400</c:v>
                </c:pt>
                <c:pt idx="46371">
                  <c:v>1429416000</c:v>
                </c:pt>
                <c:pt idx="46372">
                  <c:v>1429419600</c:v>
                </c:pt>
                <c:pt idx="46373">
                  <c:v>1429423200</c:v>
                </c:pt>
                <c:pt idx="46374">
                  <c:v>1429426800</c:v>
                </c:pt>
                <c:pt idx="46375">
                  <c:v>1429430400</c:v>
                </c:pt>
                <c:pt idx="46376">
                  <c:v>1429434000</c:v>
                </c:pt>
                <c:pt idx="46377">
                  <c:v>1429437600</c:v>
                </c:pt>
                <c:pt idx="46378">
                  <c:v>1429441200</c:v>
                </c:pt>
                <c:pt idx="46379">
                  <c:v>1429444800</c:v>
                </c:pt>
                <c:pt idx="46380">
                  <c:v>1429448400</c:v>
                </c:pt>
                <c:pt idx="46381">
                  <c:v>1429452000</c:v>
                </c:pt>
                <c:pt idx="46382">
                  <c:v>1429455600</c:v>
                </c:pt>
                <c:pt idx="46383">
                  <c:v>1429459200</c:v>
                </c:pt>
                <c:pt idx="46384">
                  <c:v>1429462800</c:v>
                </c:pt>
                <c:pt idx="46385">
                  <c:v>1429466400</c:v>
                </c:pt>
                <c:pt idx="46386">
                  <c:v>1429470000</c:v>
                </c:pt>
                <c:pt idx="46387">
                  <c:v>1429473600</c:v>
                </c:pt>
                <c:pt idx="46388">
                  <c:v>1429477200</c:v>
                </c:pt>
                <c:pt idx="46389">
                  <c:v>1429480800</c:v>
                </c:pt>
                <c:pt idx="46390">
                  <c:v>1429484400</c:v>
                </c:pt>
                <c:pt idx="46391">
                  <c:v>1429488000</c:v>
                </c:pt>
                <c:pt idx="46392">
                  <c:v>1429491600</c:v>
                </c:pt>
                <c:pt idx="46393">
                  <c:v>1429495200</c:v>
                </c:pt>
                <c:pt idx="46394">
                  <c:v>1429498800</c:v>
                </c:pt>
                <c:pt idx="46395">
                  <c:v>1429502400</c:v>
                </c:pt>
                <c:pt idx="46396">
                  <c:v>1429506000</c:v>
                </c:pt>
                <c:pt idx="46397">
                  <c:v>1429509600</c:v>
                </c:pt>
                <c:pt idx="46398">
                  <c:v>1429513200</c:v>
                </c:pt>
                <c:pt idx="46399">
                  <c:v>1429516800</c:v>
                </c:pt>
                <c:pt idx="46400">
                  <c:v>1429520400</c:v>
                </c:pt>
                <c:pt idx="46401">
                  <c:v>1429524000</c:v>
                </c:pt>
                <c:pt idx="46402">
                  <c:v>1429527600</c:v>
                </c:pt>
                <c:pt idx="46403">
                  <c:v>1429531200</c:v>
                </c:pt>
                <c:pt idx="46404">
                  <c:v>1429534800</c:v>
                </c:pt>
                <c:pt idx="46405">
                  <c:v>1429538400</c:v>
                </c:pt>
                <c:pt idx="46406">
                  <c:v>1429542000</c:v>
                </c:pt>
                <c:pt idx="46407">
                  <c:v>1429545600</c:v>
                </c:pt>
                <c:pt idx="46408">
                  <c:v>1429549200</c:v>
                </c:pt>
                <c:pt idx="46409">
                  <c:v>1429552800</c:v>
                </c:pt>
                <c:pt idx="46410">
                  <c:v>1429556400</c:v>
                </c:pt>
                <c:pt idx="46411">
                  <c:v>1429560000</c:v>
                </c:pt>
                <c:pt idx="46412">
                  <c:v>1429563600</c:v>
                </c:pt>
                <c:pt idx="46413">
                  <c:v>1429567200</c:v>
                </c:pt>
                <c:pt idx="46414">
                  <c:v>1429570800</c:v>
                </c:pt>
                <c:pt idx="46415">
                  <c:v>1429574400</c:v>
                </c:pt>
                <c:pt idx="46416">
                  <c:v>1429578000</c:v>
                </c:pt>
                <c:pt idx="46417">
                  <c:v>1429581600</c:v>
                </c:pt>
                <c:pt idx="46418">
                  <c:v>1429585200</c:v>
                </c:pt>
                <c:pt idx="46419">
                  <c:v>1429588800</c:v>
                </c:pt>
                <c:pt idx="46420">
                  <c:v>1429592400</c:v>
                </c:pt>
                <c:pt idx="46421">
                  <c:v>1429596000</c:v>
                </c:pt>
                <c:pt idx="46422">
                  <c:v>1429599600</c:v>
                </c:pt>
                <c:pt idx="46423">
                  <c:v>1429603200</c:v>
                </c:pt>
                <c:pt idx="46424">
                  <c:v>1429606800</c:v>
                </c:pt>
                <c:pt idx="46425">
                  <c:v>1429610400</c:v>
                </c:pt>
                <c:pt idx="46426">
                  <c:v>1429614000</c:v>
                </c:pt>
                <c:pt idx="46427">
                  <c:v>1429617600</c:v>
                </c:pt>
                <c:pt idx="46428">
                  <c:v>1429621200</c:v>
                </c:pt>
                <c:pt idx="46429">
                  <c:v>1429624800</c:v>
                </c:pt>
                <c:pt idx="46430">
                  <c:v>1429628400</c:v>
                </c:pt>
                <c:pt idx="46431">
                  <c:v>1429632000</c:v>
                </c:pt>
                <c:pt idx="46432">
                  <c:v>1429635600</c:v>
                </c:pt>
                <c:pt idx="46433">
                  <c:v>1429639200</c:v>
                </c:pt>
                <c:pt idx="46434">
                  <c:v>1429642800</c:v>
                </c:pt>
                <c:pt idx="46435">
                  <c:v>1429646400</c:v>
                </c:pt>
                <c:pt idx="46436">
                  <c:v>1429650000</c:v>
                </c:pt>
                <c:pt idx="46437">
                  <c:v>1429653600</c:v>
                </c:pt>
                <c:pt idx="46438">
                  <c:v>1429657200</c:v>
                </c:pt>
                <c:pt idx="46439">
                  <c:v>1429660800</c:v>
                </c:pt>
                <c:pt idx="46440">
                  <c:v>1429664400</c:v>
                </c:pt>
                <c:pt idx="46441">
                  <c:v>1429668000</c:v>
                </c:pt>
                <c:pt idx="46442">
                  <c:v>1429671600</c:v>
                </c:pt>
                <c:pt idx="46443">
                  <c:v>1429675200</c:v>
                </c:pt>
                <c:pt idx="46444">
                  <c:v>1429678800</c:v>
                </c:pt>
                <c:pt idx="46445">
                  <c:v>1429682400</c:v>
                </c:pt>
                <c:pt idx="46446">
                  <c:v>1429686000</c:v>
                </c:pt>
                <c:pt idx="46447">
                  <c:v>1429689600</c:v>
                </c:pt>
                <c:pt idx="46448">
                  <c:v>1429693200</c:v>
                </c:pt>
                <c:pt idx="46449">
                  <c:v>1429696800</c:v>
                </c:pt>
                <c:pt idx="46450">
                  <c:v>1429700400</c:v>
                </c:pt>
                <c:pt idx="46451">
                  <c:v>1429704000</c:v>
                </c:pt>
                <c:pt idx="46452">
                  <c:v>1429707600</c:v>
                </c:pt>
                <c:pt idx="46453">
                  <c:v>1429711200</c:v>
                </c:pt>
                <c:pt idx="46454">
                  <c:v>1429714800</c:v>
                </c:pt>
                <c:pt idx="46455">
                  <c:v>1429718400</c:v>
                </c:pt>
                <c:pt idx="46456">
                  <c:v>1429722000</c:v>
                </c:pt>
                <c:pt idx="46457">
                  <c:v>1429725600</c:v>
                </c:pt>
                <c:pt idx="46458">
                  <c:v>1429729200</c:v>
                </c:pt>
                <c:pt idx="46459">
                  <c:v>1429732800</c:v>
                </c:pt>
                <c:pt idx="46460">
                  <c:v>1429736400</c:v>
                </c:pt>
                <c:pt idx="46461">
                  <c:v>1429740000</c:v>
                </c:pt>
                <c:pt idx="46462">
                  <c:v>1429743600</c:v>
                </c:pt>
                <c:pt idx="46463">
                  <c:v>1429747200</c:v>
                </c:pt>
                <c:pt idx="46464">
                  <c:v>1429750800</c:v>
                </c:pt>
                <c:pt idx="46465">
                  <c:v>1429754400</c:v>
                </c:pt>
                <c:pt idx="46466">
                  <c:v>1429758000</c:v>
                </c:pt>
                <c:pt idx="46467">
                  <c:v>1429761600</c:v>
                </c:pt>
                <c:pt idx="46468">
                  <c:v>1429765200</c:v>
                </c:pt>
                <c:pt idx="46469">
                  <c:v>1429768800</c:v>
                </c:pt>
                <c:pt idx="46470">
                  <c:v>1429772400</c:v>
                </c:pt>
                <c:pt idx="46471">
                  <c:v>1429776000</c:v>
                </c:pt>
                <c:pt idx="46472">
                  <c:v>1429779600</c:v>
                </c:pt>
                <c:pt idx="46473">
                  <c:v>1429783200</c:v>
                </c:pt>
                <c:pt idx="46474">
                  <c:v>1429786800</c:v>
                </c:pt>
                <c:pt idx="46475">
                  <c:v>1429790400</c:v>
                </c:pt>
                <c:pt idx="46476">
                  <c:v>1429794000</c:v>
                </c:pt>
                <c:pt idx="46477">
                  <c:v>1429797600</c:v>
                </c:pt>
                <c:pt idx="46478">
                  <c:v>1429801200</c:v>
                </c:pt>
                <c:pt idx="46479">
                  <c:v>1429804800</c:v>
                </c:pt>
                <c:pt idx="46480">
                  <c:v>1429808400</c:v>
                </c:pt>
                <c:pt idx="46481">
                  <c:v>1429812000</c:v>
                </c:pt>
                <c:pt idx="46482">
                  <c:v>1429815600</c:v>
                </c:pt>
                <c:pt idx="46483">
                  <c:v>1429819200</c:v>
                </c:pt>
                <c:pt idx="46484">
                  <c:v>1429822800</c:v>
                </c:pt>
                <c:pt idx="46485">
                  <c:v>1429826400</c:v>
                </c:pt>
                <c:pt idx="46486">
                  <c:v>1429830000</c:v>
                </c:pt>
                <c:pt idx="46487">
                  <c:v>1429833600</c:v>
                </c:pt>
                <c:pt idx="46488">
                  <c:v>1429837200</c:v>
                </c:pt>
                <c:pt idx="46489">
                  <c:v>1429840800</c:v>
                </c:pt>
                <c:pt idx="46490">
                  <c:v>1429844400</c:v>
                </c:pt>
                <c:pt idx="46491">
                  <c:v>1429848000</c:v>
                </c:pt>
                <c:pt idx="46492">
                  <c:v>1429851600</c:v>
                </c:pt>
                <c:pt idx="46493">
                  <c:v>1429855200</c:v>
                </c:pt>
                <c:pt idx="46494">
                  <c:v>1429858800</c:v>
                </c:pt>
                <c:pt idx="46495">
                  <c:v>1429862400</c:v>
                </c:pt>
                <c:pt idx="46496">
                  <c:v>1429866000</c:v>
                </c:pt>
                <c:pt idx="46497">
                  <c:v>1429869600</c:v>
                </c:pt>
                <c:pt idx="46498">
                  <c:v>1429873200</c:v>
                </c:pt>
                <c:pt idx="46499">
                  <c:v>1429876800</c:v>
                </c:pt>
                <c:pt idx="46500">
                  <c:v>1429880400</c:v>
                </c:pt>
                <c:pt idx="46501">
                  <c:v>1429884000</c:v>
                </c:pt>
                <c:pt idx="46502">
                  <c:v>1429887600</c:v>
                </c:pt>
                <c:pt idx="46503">
                  <c:v>1429891200</c:v>
                </c:pt>
                <c:pt idx="46504">
                  <c:v>1429894800</c:v>
                </c:pt>
                <c:pt idx="46505">
                  <c:v>1429898400</c:v>
                </c:pt>
                <c:pt idx="46506">
                  <c:v>1429902000</c:v>
                </c:pt>
                <c:pt idx="46507">
                  <c:v>1429905600</c:v>
                </c:pt>
                <c:pt idx="46508">
                  <c:v>1429909200</c:v>
                </c:pt>
                <c:pt idx="46509">
                  <c:v>1429912800</c:v>
                </c:pt>
                <c:pt idx="46510">
                  <c:v>1429916400</c:v>
                </c:pt>
                <c:pt idx="46511">
                  <c:v>1429920000</c:v>
                </c:pt>
                <c:pt idx="46512">
                  <c:v>1429923600</c:v>
                </c:pt>
                <c:pt idx="46513">
                  <c:v>1429927200</c:v>
                </c:pt>
                <c:pt idx="46514">
                  <c:v>1429930800</c:v>
                </c:pt>
                <c:pt idx="46515">
                  <c:v>1429934400</c:v>
                </c:pt>
                <c:pt idx="46516">
                  <c:v>1429938000</c:v>
                </c:pt>
                <c:pt idx="46517">
                  <c:v>1429941600</c:v>
                </c:pt>
                <c:pt idx="46518">
                  <c:v>1429945200</c:v>
                </c:pt>
                <c:pt idx="46519">
                  <c:v>1429948800</c:v>
                </c:pt>
                <c:pt idx="46520">
                  <c:v>1429952400</c:v>
                </c:pt>
                <c:pt idx="46521">
                  <c:v>1429956000</c:v>
                </c:pt>
                <c:pt idx="46522">
                  <c:v>1429959600</c:v>
                </c:pt>
                <c:pt idx="46523">
                  <c:v>1429963200</c:v>
                </c:pt>
                <c:pt idx="46524">
                  <c:v>1429966800</c:v>
                </c:pt>
                <c:pt idx="46525">
                  <c:v>1429970400</c:v>
                </c:pt>
                <c:pt idx="46526">
                  <c:v>1429974000</c:v>
                </c:pt>
                <c:pt idx="46527">
                  <c:v>1429977600</c:v>
                </c:pt>
                <c:pt idx="46528">
                  <c:v>1429981200</c:v>
                </c:pt>
                <c:pt idx="46529">
                  <c:v>1429984800</c:v>
                </c:pt>
                <c:pt idx="46530">
                  <c:v>1429988400</c:v>
                </c:pt>
                <c:pt idx="46531">
                  <c:v>1429992000</c:v>
                </c:pt>
                <c:pt idx="46532">
                  <c:v>1429995600</c:v>
                </c:pt>
                <c:pt idx="46533">
                  <c:v>1429999200</c:v>
                </c:pt>
                <c:pt idx="46534">
                  <c:v>1430002800</c:v>
                </c:pt>
                <c:pt idx="46535">
                  <c:v>1430006400</c:v>
                </c:pt>
                <c:pt idx="46536">
                  <c:v>1430010000</c:v>
                </c:pt>
                <c:pt idx="46537">
                  <c:v>1430013600</c:v>
                </c:pt>
                <c:pt idx="46538">
                  <c:v>1430017200</c:v>
                </c:pt>
                <c:pt idx="46539">
                  <c:v>1430020800</c:v>
                </c:pt>
                <c:pt idx="46540">
                  <c:v>1430024400</c:v>
                </c:pt>
                <c:pt idx="46541">
                  <c:v>1430028000</c:v>
                </c:pt>
                <c:pt idx="46542">
                  <c:v>1430031600</c:v>
                </c:pt>
                <c:pt idx="46543">
                  <c:v>1430035200</c:v>
                </c:pt>
                <c:pt idx="46544">
                  <c:v>1430038800</c:v>
                </c:pt>
                <c:pt idx="46545">
                  <c:v>1430042400</c:v>
                </c:pt>
                <c:pt idx="46546">
                  <c:v>1430046000</c:v>
                </c:pt>
                <c:pt idx="46547">
                  <c:v>1430049600</c:v>
                </c:pt>
                <c:pt idx="46548">
                  <c:v>1430053200</c:v>
                </c:pt>
                <c:pt idx="46549">
                  <c:v>1430056800</c:v>
                </c:pt>
                <c:pt idx="46550">
                  <c:v>1430060400</c:v>
                </c:pt>
                <c:pt idx="46551">
                  <c:v>1430064000</c:v>
                </c:pt>
                <c:pt idx="46552">
                  <c:v>1430067600</c:v>
                </c:pt>
                <c:pt idx="46553">
                  <c:v>1430071200</c:v>
                </c:pt>
                <c:pt idx="46554">
                  <c:v>1430074800</c:v>
                </c:pt>
                <c:pt idx="46555">
                  <c:v>1430078400</c:v>
                </c:pt>
                <c:pt idx="46556">
                  <c:v>1430082000</c:v>
                </c:pt>
                <c:pt idx="46557">
                  <c:v>1430085600</c:v>
                </c:pt>
                <c:pt idx="46558">
                  <c:v>1430089200</c:v>
                </c:pt>
                <c:pt idx="46559">
                  <c:v>1430092800</c:v>
                </c:pt>
                <c:pt idx="46560">
                  <c:v>1430096400</c:v>
                </c:pt>
                <c:pt idx="46561">
                  <c:v>1430100000</c:v>
                </c:pt>
                <c:pt idx="46562">
                  <c:v>1430103600</c:v>
                </c:pt>
                <c:pt idx="46563">
                  <c:v>1430107200</c:v>
                </c:pt>
                <c:pt idx="46564">
                  <c:v>1430110800</c:v>
                </c:pt>
                <c:pt idx="46565">
                  <c:v>1430114400</c:v>
                </c:pt>
                <c:pt idx="46566">
                  <c:v>1430118000</c:v>
                </c:pt>
                <c:pt idx="46567">
                  <c:v>1430121600</c:v>
                </c:pt>
                <c:pt idx="46568">
                  <c:v>1430125200</c:v>
                </c:pt>
                <c:pt idx="46569">
                  <c:v>1430128800</c:v>
                </c:pt>
                <c:pt idx="46570">
                  <c:v>1430132400</c:v>
                </c:pt>
                <c:pt idx="46571">
                  <c:v>1430136000</c:v>
                </c:pt>
                <c:pt idx="46572">
                  <c:v>1430139600</c:v>
                </c:pt>
                <c:pt idx="46573">
                  <c:v>1430143200</c:v>
                </c:pt>
                <c:pt idx="46574">
                  <c:v>1430146800</c:v>
                </c:pt>
                <c:pt idx="46575">
                  <c:v>1430150400</c:v>
                </c:pt>
                <c:pt idx="46576">
                  <c:v>1430154000</c:v>
                </c:pt>
                <c:pt idx="46577">
                  <c:v>1430157600</c:v>
                </c:pt>
                <c:pt idx="46578">
                  <c:v>1430161200</c:v>
                </c:pt>
                <c:pt idx="46579">
                  <c:v>1430164800</c:v>
                </c:pt>
                <c:pt idx="46580">
                  <c:v>1430168400</c:v>
                </c:pt>
                <c:pt idx="46581">
                  <c:v>1430172000</c:v>
                </c:pt>
                <c:pt idx="46582">
                  <c:v>1430175600</c:v>
                </c:pt>
                <c:pt idx="46583">
                  <c:v>1430179200</c:v>
                </c:pt>
                <c:pt idx="46584">
                  <c:v>1430182800</c:v>
                </c:pt>
                <c:pt idx="46585">
                  <c:v>1430186400</c:v>
                </c:pt>
                <c:pt idx="46586">
                  <c:v>1430190000</c:v>
                </c:pt>
                <c:pt idx="46587">
                  <c:v>1430193600</c:v>
                </c:pt>
                <c:pt idx="46588">
                  <c:v>1430197200</c:v>
                </c:pt>
                <c:pt idx="46589">
                  <c:v>1430200800</c:v>
                </c:pt>
                <c:pt idx="46590">
                  <c:v>1430204400</c:v>
                </c:pt>
                <c:pt idx="46591">
                  <c:v>1430208000</c:v>
                </c:pt>
                <c:pt idx="46592">
                  <c:v>1430211600</c:v>
                </c:pt>
                <c:pt idx="46593">
                  <c:v>1430215200</c:v>
                </c:pt>
                <c:pt idx="46594">
                  <c:v>1430218800</c:v>
                </c:pt>
                <c:pt idx="46595">
                  <c:v>1430222400</c:v>
                </c:pt>
                <c:pt idx="46596">
                  <c:v>1430226000</c:v>
                </c:pt>
                <c:pt idx="46597">
                  <c:v>1430229600</c:v>
                </c:pt>
                <c:pt idx="46598">
                  <c:v>1430233200</c:v>
                </c:pt>
                <c:pt idx="46599">
                  <c:v>1430236800</c:v>
                </c:pt>
                <c:pt idx="46600">
                  <c:v>1430240400</c:v>
                </c:pt>
                <c:pt idx="46601">
                  <c:v>1430244000</c:v>
                </c:pt>
                <c:pt idx="46602">
                  <c:v>1430247600</c:v>
                </c:pt>
                <c:pt idx="46603">
                  <c:v>1430251200</c:v>
                </c:pt>
                <c:pt idx="46604">
                  <c:v>1430254800</c:v>
                </c:pt>
                <c:pt idx="46605">
                  <c:v>1430258400</c:v>
                </c:pt>
                <c:pt idx="46606">
                  <c:v>1430262000</c:v>
                </c:pt>
                <c:pt idx="46607">
                  <c:v>1430265600</c:v>
                </c:pt>
                <c:pt idx="46608">
                  <c:v>1430269200</c:v>
                </c:pt>
                <c:pt idx="46609">
                  <c:v>1430272800</c:v>
                </c:pt>
                <c:pt idx="46610">
                  <c:v>1430276400</c:v>
                </c:pt>
                <c:pt idx="46611">
                  <c:v>1430280000</c:v>
                </c:pt>
                <c:pt idx="46612">
                  <c:v>1430283600</c:v>
                </c:pt>
                <c:pt idx="46613">
                  <c:v>1430287200</c:v>
                </c:pt>
                <c:pt idx="46614">
                  <c:v>1430290800</c:v>
                </c:pt>
                <c:pt idx="46615">
                  <c:v>1430294400</c:v>
                </c:pt>
                <c:pt idx="46616">
                  <c:v>1430298000</c:v>
                </c:pt>
                <c:pt idx="46617">
                  <c:v>1430301600</c:v>
                </c:pt>
                <c:pt idx="46618">
                  <c:v>1430305200</c:v>
                </c:pt>
                <c:pt idx="46619">
                  <c:v>1430308800</c:v>
                </c:pt>
                <c:pt idx="46620">
                  <c:v>1430312400</c:v>
                </c:pt>
                <c:pt idx="46621">
                  <c:v>1430316000</c:v>
                </c:pt>
                <c:pt idx="46622">
                  <c:v>1430319600</c:v>
                </c:pt>
                <c:pt idx="46623">
                  <c:v>1430323200</c:v>
                </c:pt>
                <c:pt idx="46624">
                  <c:v>1430326800</c:v>
                </c:pt>
                <c:pt idx="46625">
                  <c:v>1430330400</c:v>
                </c:pt>
                <c:pt idx="46626">
                  <c:v>1430334000</c:v>
                </c:pt>
                <c:pt idx="46627">
                  <c:v>1430337600</c:v>
                </c:pt>
                <c:pt idx="46628">
                  <c:v>1430341200</c:v>
                </c:pt>
                <c:pt idx="46629">
                  <c:v>1430344800</c:v>
                </c:pt>
                <c:pt idx="46630">
                  <c:v>1430348400</c:v>
                </c:pt>
                <c:pt idx="46631">
                  <c:v>1430352000</c:v>
                </c:pt>
                <c:pt idx="46632">
                  <c:v>1430355600</c:v>
                </c:pt>
                <c:pt idx="46633">
                  <c:v>1430359200</c:v>
                </c:pt>
                <c:pt idx="46634">
                  <c:v>1430362800</c:v>
                </c:pt>
                <c:pt idx="46635">
                  <c:v>1430366400</c:v>
                </c:pt>
                <c:pt idx="46636">
                  <c:v>1430370000</c:v>
                </c:pt>
                <c:pt idx="46637">
                  <c:v>1430373600</c:v>
                </c:pt>
                <c:pt idx="46638">
                  <c:v>1430377200</c:v>
                </c:pt>
                <c:pt idx="46639">
                  <c:v>1430380800</c:v>
                </c:pt>
                <c:pt idx="46640">
                  <c:v>1430384400</c:v>
                </c:pt>
                <c:pt idx="46641">
                  <c:v>1430388000</c:v>
                </c:pt>
                <c:pt idx="46642">
                  <c:v>1430391600</c:v>
                </c:pt>
                <c:pt idx="46643">
                  <c:v>1430395200</c:v>
                </c:pt>
                <c:pt idx="46644">
                  <c:v>1430398800</c:v>
                </c:pt>
                <c:pt idx="46645">
                  <c:v>1430402400</c:v>
                </c:pt>
                <c:pt idx="46646">
                  <c:v>1430406000</c:v>
                </c:pt>
                <c:pt idx="46647">
                  <c:v>1430409600</c:v>
                </c:pt>
                <c:pt idx="46648">
                  <c:v>1430413200</c:v>
                </c:pt>
                <c:pt idx="46649">
                  <c:v>1430416800</c:v>
                </c:pt>
                <c:pt idx="46650">
                  <c:v>1430420400</c:v>
                </c:pt>
                <c:pt idx="46651">
                  <c:v>1430424000</c:v>
                </c:pt>
                <c:pt idx="46652">
                  <c:v>1430427600</c:v>
                </c:pt>
                <c:pt idx="46653">
                  <c:v>1430431200</c:v>
                </c:pt>
                <c:pt idx="46654">
                  <c:v>1430434800</c:v>
                </c:pt>
                <c:pt idx="46655">
                  <c:v>1430438400</c:v>
                </c:pt>
                <c:pt idx="46656">
                  <c:v>1430442000</c:v>
                </c:pt>
                <c:pt idx="46657">
                  <c:v>1430445600</c:v>
                </c:pt>
                <c:pt idx="46658">
                  <c:v>1430449200</c:v>
                </c:pt>
                <c:pt idx="46659">
                  <c:v>1430452800</c:v>
                </c:pt>
                <c:pt idx="46660">
                  <c:v>1430456400</c:v>
                </c:pt>
                <c:pt idx="46661">
                  <c:v>1430460000</c:v>
                </c:pt>
                <c:pt idx="46662">
                  <c:v>1430463600</c:v>
                </c:pt>
                <c:pt idx="46663">
                  <c:v>1430467200</c:v>
                </c:pt>
                <c:pt idx="46664">
                  <c:v>1430470800</c:v>
                </c:pt>
                <c:pt idx="46665">
                  <c:v>1430474400</c:v>
                </c:pt>
                <c:pt idx="46666">
                  <c:v>1430478000</c:v>
                </c:pt>
                <c:pt idx="46667">
                  <c:v>1430481600</c:v>
                </c:pt>
                <c:pt idx="46668">
                  <c:v>1430485200</c:v>
                </c:pt>
                <c:pt idx="46669">
                  <c:v>1430488800</c:v>
                </c:pt>
                <c:pt idx="46670">
                  <c:v>1430492400</c:v>
                </c:pt>
                <c:pt idx="46671">
                  <c:v>1430496000</c:v>
                </c:pt>
                <c:pt idx="46672">
                  <c:v>1430499600</c:v>
                </c:pt>
                <c:pt idx="46673">
                  <c:v>1430503200</c:v>
                </c:pt>
                <c:pt idx="46674">
                  <c:v>1430506800</c:v>
                </c:pt>
                <c:pt idx="46675">
                  <c:v>1430510400</c:v>
                </c:pt>
                <c:pt idx="46676">
                  <c:v>1430514000</c:v>
                </c:pt>
                <c:pt idx="46677">
                  <c:v>1430517600</c:v>
                </c:pt>
                <c:pt idx="46678">
                  <c:v>1430521200</c:v>
                </c:pt>
                <c:pt idx="46679">
                  <c:v>1430524800</c:v>
                </c:pt>
                <c:pt idx="46680">
                  <c:v>1430528400</c:v>
                </c:pt>
                <c:pt idx="46681">
                  <c:v>1430532000</c:v>
                </c:pt>
                <c:pt idx="46682">
                  <c:v>1430535600</c:v>
                </c:pt>
                <c:pt idx="46683">
                  <c:v>1430539200</c:v>
                </c:pt>
                <c:pt idx="46684">
                  <c:v>1430542800</c:v>
                </c:pt>
                <c:pt idx="46685">
                  <c:v>1430546400</c:v>
                </c:pt>
                <c:pt idx="46686">
                  <c:v>1430550000</c:v>
                </c:pt>
                <c:pt idx="46687">
                  <c:v>1430553600</c:v>
                </c:pt>
                <c:pt idx="46688">
                  <c:v>1430557200</c:v>
                </c:pt>
                <c:pt idx="46689">
                  <c:v>1430560800</c:v>
                </c:pt>
                <c:pt idx="46690">
                  <c:v>1430564400</c:v>
                </c:pt>
                <c:pt idx="46691">
                  <c:v>1430568000</c:v>
                </c:pt>
                <c:pt idx="46692">
                  <c:v>1430571600</c:v>
                </c:pt>
                <c:pt idx="46693">
                  <c:v>1430575200</c:v>
                </c:pt>
                <c:pt idx="46694">
                  <c:v>1430578800</c:v>
                </c:pt>
                <c:pt idx="46695">
                  <c:v>1430582400</c:v>
                </c:pt>
                <c:pt idx="46696">
                  <c:v>1430586000</c:v>
                </c:pt>
                <c:pt idx="46697">
                  <c:v>1430589600</c:v>
                </c:pt>
                <c:pt idx="46698">
                  <c:v>1430593200</c:v>
                </c:pt>
                <c:pt idx="46699">
                  <c:v>1430596800</c:v>
                </c:pt>
                <c:pt idx="46700">
                  <c:v>1430600400</c:v>
                </c:pt>
                <c:pt idx="46701">
                  <c:v>1430604000</c:v>
                </c:pt>
                <c:pt idx="46702">
                  <c:v>1430607600</c:v>
                </c:pt>
                <c:pt idx="46703">
                  <c:v>1430611200</c:v>
                </c:pt>
                <c:pt idx="46704">
                  <c:v>1430614800</c:v>
                </c:pt>
                <c:pt idx="46705">
                  <c:v>1430618400</c:v>
                </c:pt>
                <c:pt idx="46706">
                  <c:v>1430622000</c:v>
                </c:pt>
                <c:pt idx="46707">
                  <c:v>1430625600</c:v>
                </c:pt>
                <c:pt idx="46708">
                  <c:v>1430629200</c:v>
                </c:pt>
                <c:pt idx="46709">
                  <c:v>1430632800</c:v>
                </c:pt>
                <c:pt idx="46710">
                  <c:v>1430636400</c:v>
                </c:pt>
                <c:pt idx="46711">
                  <c:v>1430640000</c:v>
                </c:pt>
                <c:pt idx="46712">
                  <c:v>1430643600</c:v>
                </c:pt>
                <c:pt idx="46713">
                  <c:v>1430647200</c:v>
                </c:pt>
                <c:pt idx="46714">
                  <c:v>1430650800</c:v>
                </c:pt>
                <c:pt idx="46715">
                  <c:v>1430654400</c:v>
                </c:pt>
                <c:pt idx="46716">
                  <c:v>1430658000</c:v>
                </c:pt>
                <c:pt idx="46717">
                  <c:v>1430661600</c:v>
                </c:pt>
                <c:pt idx="46718">
                  <c:v>1430665200</c:v>
                </c:pt>
                <c:pt idx="46719">
                  <c:v>1430668800</c:v>
                </c:pt>
                <c:pt idx="46720">
                  <c:v>1430672400</c:v>
                </c:pt>
                <c:pt idx="46721">
                  <c:v>1430676000</c:v>
                </c:pt>
                <c:pt idx="46722">
                  <c:v>1430679600</c:v>
                </c:pt>
                <c:pt idx="46723">
                  <c:v>1430683200</c:v>
                </c:pt>
                <c:pt idx="46724">
                  <c:v>1430686800</c:v>
                </c:pt>
                <c:pt idx="46725">
                  <c:v>1430690400</c:v>
                </c:pt>
                <c:pt idx="46726">
                  <c:v>1430694000</c:v>
                </c:pt>
                <c:pt idx="46727">
                  <c:v>1430697600</c:v>
                </c:pt>
                <c:pt idx="46728">
                  <c:v>1430701200</c:v>
                </c:pt>
                <c:pt idx="46729">
                  <c:v>1430704800</c:v>
                </c:pt>
                <c:pt idx="46730">
                  <c:v>1430708400</c:v>
                </c:pt>
                <c:pt idx="46731">
                  <c:v>1430712000</c:v>
                </c:pt>
                <c:pt idx="46732">
                  <c:v>1430715600</c:v>
                </c:pt>
                <c:pt idx="46733">
                  <c:v>1430719200</c:v>
                </c:pt>
                <c:pt idx="46734">
                  <c:v>1430722800</c:v>
                </c:pt>
                <c:pt idx="46735">
                  <c:v>1430726400</c:v>
                </c:pt>
                <c:pt idx="46736">
                  <c:v>1430730000</c:v>
                </c:pt>
                <c:pt idx="46737">
                  <c:v>1430733600</c:v>
                </c:pt>
                <c:pt idx="46738">
                  <c:v>1430737200</c:v>
                </c:pt>
                <c:pt idx="46739">
                  <c:v>1430740800</c:v>
                </c:pt>
                <c:pt idx="46740">
                  <c:v>1430744400</c:v>
                </c:pt>
                <c:pt idx="46741">
                  <c:v>1430748000</c:v>
                </c:pt>
                <c:pt idx="46742">
                  <c:v>1430751600</c:v>
                </c:pt>
                <c:pt idx="46743">
                  <c:v>1430755200</c:v>
                </c:pt>
                <c:pt idx="46744">
                  <c:v>1430758800</c:v>
                </c:pt>
                <c:pt idx="46745">
                  <c:v>1430762400</c:v>
                </c:pt>
                <c:pt idx="46746">
                  <c:v>1430766000</c:v>
                </c:pt>
                <c:pt idx="46747">
                  <c:v>1430769600</c:v>
                </c:pt>
                <c:pt idx="46748">
                  <c:v>1430773200</c:v>
                </c:pt>
                <c:pt idx="46749">
                  <c:v>1430776800</c:v>
                </c:pt>
                <c:pt idx="46750">
                  <c:v>1430780400</c:v>
                </c:pt>
                <c:pt idx="46751">
                  <c:v>1430784000</c:v>
                </c:pt>
                <c:pt idx="46752">
                  <c:v>1430787600</c:v>
                </c:pt>
                <c:pt idx="46753">
                  <c:v>1430791200</c:v>
                </c:pt>
                <c:pt idx="46754">
                  <c:v>1430794800</c:v>
                </c:pt>
                <c:pt idx="46755">
                  <c:v>1430798400</c:v>
                </c:pt>
                <c:pt idx="46756">
                  <c:v>1430802000</c:v>
                </c:pt>
                <c:pt idx="46757">
                  <c:v>1430805600</c:v>
                </c:pt>
                <c:pt idx="46758">
                  <c:v>1430809200</c:v>
                </c:pt>
                <c:pt idx="46759">
                  <c:v>1430812800</c:v>
                </c:pt>
                <c:pt idx="46760">
                  <c:v>1430816400</c:v>
                </c:pt>
                <c:pt idx="46761">
                  <c:v>1430820000</c:v>
                </c:pt>
                <c:pt idx="46762">
                  <c:v>1430823600</c:v>
                </c:pt>
                <c:pt idx="46763">
                  <c:v>1430827200</c:v>
                </c:pt>
                <c:pt idx="46764">
                  <c:v>1430830800</c:v>
                </c:pt>
                <c:pt idx="46765">
                  <c:v>1430834400</c:v>
                </c:pt>
                <c:pt idx="46766">
                  <c:v>1430838000</c:v>
                </c:pt>
                <c:pt idx="46767">
                  <c:v>1430841600</c:v>
                </c:pt>
                <c:pt idx="46768">
                  <c:v>1430845200</c:v>
                </c:pt>
                <c:pt idx="46769">
                  <c:v>1430848800</c:v>
                </c:pt>
                <c:pt idx="46770">
                  <c:v>1430852400</c:v>
                </c:pt>
                <c:pt idx="46771">
                  <c:v>1430856000</c:v>
                </c:pt>
                <c:pt idx="46772">
                  <c:v>1430859600</c:v>
                </c:pt>
                <c:pt idx="46773">
                  <c:v>1430863200</c:v>
                </c:pt>
                <c:pt idx="46774">
                  <c:v>1430866800</c:v>
                </c:pt>
                <c:pt idx="46775">
                  <c:v>1430870400</c:v>
                </c:pt>
                <c:pt idx="46776">
                  <c:v>1430874000</c:v>
                </c:pt>
                <c:pt idx="46777">
                  <c:v>1430877600</c:v>
                </c:pt>
                <c:pt idx="46778">
                  <c:v>1430881200</c:v>
                </c:pt>
                <c:pt idx="46779">
                  <c:v>1430884800</c:v>
                </c:pt>
                <c:pt idx="46780">
                  <c:v>1430888400</c:v>
                </c:pt>
                <c:pt idx="46781">
                  <c:v>1430892000</c:v>
                </c:pt>
                <c:pt idx="46782">
                  <c:v>1430895600</c:v>
                </c:pt>
                <c:pt idx="46783">
                  <c:v>1430899200</c:v>
                </c:pt>
                <c:pt idx="46784">
                  <c:v>1430902800</c:v>
                </c:pt>
                <c:pt idx="46785">
                  <c:v>1430906400</c:v>
                </c:pt>
                <c:pt idx="46786">
                  <c:v>1430910000</c:v>
                </c:pt>
                <c:pt idx="46787">
                  <c:v>1430913600</c:v>
                </c:pt>
                <c:pt idx="46788">
                  <c:v>1430917200</c:v>
                </c:pt>
                <c:pt idx="46789">
                  <c:v>1430920800</c:v>
                </c:pt>
                <c:pt idx="46790">
                  <c:v>1430924400</c:v>
                </c:pt>
                <c:pt idx="46791">
                  <c:v>1430928000</c:v>
                </c:pt>
                <c:pt idx="46792">
                  <c:v>1430931600</c:v>
                </c:pt>
                <c:pt idx="46793">
                  <c:v>1430935200</c:v>
                </c:pt>
                <c:pt idx="46794">
                  <c:v>1430938800</c:v>
                </c:pt>
                <c:pt idx="46795">
                  <c:v>1430942400</c:v>
                </c:pt>
                <c:pt idx="46796">
                  <c:v>1430946000</c:v>
                </c:pt>
                <c:pt idx="46797">
                  <c:v>1430949600</c:v>
                </c:pt>
                <c:pt idx="46798">
                  <c:v>1430953200</c:v>
                </c:pt>
                <c:pt idx="46799">
                  <c:v>1430956800</c:v>
                </c:pt>
                <c:pt idx="46800">
                  <c:v>1430960400</c:v>
                </c:pt>
                <c:pt idx="46801">
                  <c:v>1430964000</c:v>
                </c:pt>
                <c:pt idx="46802">
                  <c:v>1430967600</c:v>
                </c:pt>
                <c:pt idx="46803">
                  <c:v>1430971200</c:v>
                </c:pt>
                <c:pt idx="46804">
                  <c:v>1430974800</c:v>
                </c:pt>
                <c:pt idx="46805">
                  <c:v>1430978400</c:v>
                </c:pt>
                <c:pt idx="46806">
                  <c:v>1430982000</c:v>
                </c:pt>
                <c:pt idx="46807">
                  <c:v>1430985600</c:v>
                </c:pt>
                <c:pt idx="46808">
                  <c:v>1430989200</c:v>
                </c:pt>
                <c:pt idx="46809">
                  <c:v>1430992800</c:v>
                </c:pt>
                <c:pt idx="46810">
                  <c:v>1430996400</c:v>
                </c:pt>
                <c:pt idx="46811">
                  <c:v>1431000000</c:v>
                </c:pt>
                <c:pt idx="46812">
                  <c:v>1431003600</c:v>
                </c:pt>
                <c:pt idx="46813">
                  <c:v>1431007200</c:v>
                </c:pt>
                <c:pt idx="46814">
                  <c:v>1431010800</c:v>
                </c:pt>
                <c:pt idx="46815">
                  <c:v>1431014400</c:v>
                </c:pt>
                <c:pt idx="46816">
                  <c:v>1431018000</c:v>
                </c:pt>
                <c:pt idx="46817">
                  <c:v>1431021600</c:v>
                </c:pt>
                <c:pt idx="46818">
                  <c:v>1431025200</c:v>
                </c:pt>
                <c:pt idx="46819">
                  <c:v>1431028800</c:v>
                </c:pt>
                <c:pt idx="46820">
                  <c:v>1431032400</c:v>
                </c:pt>
                <c:pt idx="46821">
                  <c:v>1431036000</c:v>
                </c:pt>
                <c:pt idx="46822">
                  <c:v>1431039600</c:v>
                </c:pt>
                <c:pt idx="46823">
                  <c:v>1431043200</c:v>
                </c:pt>
                <c:pt idx="46824">
                  <c:v>1431046800</c:v>
                </c:pt>
                <c:pt idx="46825">
                  <c:v>1431050400</c:v>
                </c:pt>
                <c:pt idx="46826">
                  <c:v>1431054000</c:v>
                </c:pt>
                <c:pt idx="46827">
                  <c:v>1431057600</c:v>
                </c:pt>
                <c:pt idx="46828">
                  <c:v>1431061200</c:v>
                </c:pt>
                <c:pt idx="46829">
                  <c:v>1431064800</c:v>
                </c:pt>
                <c:pt idx="46830">
                  <c:v>1431068400</c:v>
                </c:pt>
                <c:pt idx="46831">
                  <c:v>1431072000</c:v>
                </c:pt>
                <c:pt idx="46832">
                  <c:v>1431075600</c:v>
                </c:pt>
                <c:pt idx="46833">
                  <c:v>1431079200</c:v>
                </c:pt>
                <c:pt idx="46834">
                  <c:v>1431082800</c:v>
                </c:pt>
                <c:pt idx="46835">
                  <c:v>1431086400</c:v>
                </c:pt>
                <c:pt idx="46836">
                  <c:v>1431090000</c:v>
                </c:pt>
                <c:pt idx="46837">
                  <c:v>1431093600</c:v>
                </c:pt>
                <c:pt idx="46838">
                  <c:v>1431097200</c:v>
                </c:pt>
                <c:pt idx="46839">
                  <c:v>1431100800</c:v>
                </c:pt>
                <c:pt idx="46840">
                  <c:v>1431104400</c:v>
                </c:pt>
                <c:pt idx="46841">
                  <c:v>1431108000</c:v>
                </c:pt>
                <c:pt idx="46842">
                  <c:v>1431111600</c:v>
                </c:pt>
                <c:pt idx="46843">
                  <c:v>1431115200</c:v>
                </c:pt>
                <c:pt idx="46844">
                  <c:v>1431118800</c:v>
                </c:pt>
                <c:pt idx="46845">
                  <c:v>1431122400</c:v>
                </c:pt>
                <c:pt idx="46846">
                  <c:v>1431126000</c:v>
                </c:pt>
                <c:pt idx="46847">
                  <c:v>1431129600</c:v>
                </c:pt>
                <c:pt idx="46848">
                  <c:v>1431133200</c:v>
                </c:pt>
                <c:pt idx="46849">
                  <c:v>1431136800</c:v>
                </c:pt>
                <c:pt idx="46850">
                  <c:v>1431140400</c:v>
                </c:pt>
                <c:pt idx="46851">
                  <c:v>1431144000</c:v>
                </c:pt>
                <c:pt idx="46852">
                  <c:v>1431147600</c:v>
                </c:pt>
                <c:pt idx="46853">
                  <c:v>1431151200</c:v>
                </c:pt>
                <c:pt idx="46854">
                  <c:v>1431154800</c:v>
                </c:pt>
                <c:pt idx="46855">
                  <c:v>1431158400</c:v>
                </c:pt>
                <c:pt idx="46856">
                  <c:v>1431162000</c:v>
                </c:pt>
                <c:pt idx="46857">
                  <c:v>1431165600</c:v>
                </c:pt>
                <c:pt idx="46858">
                  <c:v>1431169200</c:v>
                </c:pt>
                <c:pt idx="46859">
                  <c:v>1431172800</c:v>
                </c:pt>
                <c:pt idx="46860">
                  <c:v>1431176400</c:v>
                </c:pt>
                <c:pt idx="46861">
                  <c:v>1431180000</c:v>
                </c:pt>
                <c:pt idx="46862">
                  <c:v>1431183600</c:v>
                </c:pt>
                <c:pt idx="46863">
                  <c:v>1431187200</c:v>
                </c:pt>
                <c:pt idx="46864">
                  <c:v>1431190800</c:v>
                </c:pt>
                <c:pt idx="46865">
                  <c:v>1431194400</c:v>
                </c:pt>
                <c:pt idx="46866">
                  <c:v>1431198000</c:v>
                </c:pt>
                <c:pt idx="46867">
                  <c:v>1431201600</c:v>
                </c:pt>
                <c:pt idx="46868">
                  <c:v>1431205200</c:v>
                </c:pt>
                <c:pt idx="46869">
                  <c:v>1431208800</c:v>
                </c:pt>
                <c:pt idx="46870">
                  <c:v>1431212400</c:v>
                </c:pt>
                <c:pt idx="46871">
                  <c:v>1431216000</c:v>
                </c:pt>
                <c:pt idx="46872">
                  <c:v>1431219600</c:v>
                </c:pt>
                <c:pt idx="46873">
                  <c:v>1431223200</c:v>
                </c:pt>
                <c:pt idx="46874">
                  <c:v>1431226800</c:v>
                </c:pt>
                <c:pt idx="46875">
                  <c:v>1431230400</c:v>
                </c:pt>
                <c:pt idx="46876">
                  <c:v>1431234000</c:v>
                </c:pt>
                <c:pt idx="46877">
                  <c:v>1431237600</c:v>
                </c:pt>
                <c:pt idx="46878">
                  <c:v>1431241200</c:v>
                </c:pt>
                <c:pt idx="46879">
                  <c:v>1431244800</c:v>
                </c:pt>
                <c:pt idx="46880">
                  <c:v>1431248400</c:v>
                </c:pt>
                <c:pt idx="46881">
                  <c:v>1431252000</c:v>
                </c:pt>
                <c:pt idx="46882">
                  <c:v>1431255600</c:v>
                </c:pt>
                <c:pt idx="46883">
                  <c:v>1431259200</c:v>
                </c:pt>
                <c:pt idx="46884">
                  <c:v>1431262800</c:v>
                </c:pt>
                <c:pt idx="46885">
                  <c:v>1431266400</c:v>
                </c:pt>
                <c:pt idx="46886">
                  <c:v>1431270000</c:v>
                </c:pt>
                <c:pt idx="46887">
                  <c:v>1431273600</c:v>
                </c:pt>
                <c:pt idx="46888">
                  <c:v>1431277200</c:v>
                </c:pt>
                <c:pt idx="46889">
                  <c:v>1431280800</c:v>
                </c:pt>
                <c:pt idx="46890">
                  <c:v>1431284400</c:v>
                </c:pt>
                <c:pt idx="46891">
                  <c:v>1431288000</c:v>
                </c:pt>
                <c:pt idx="46892">
                  <c:v>1431291600</c:v>
                </c:pt>
                <c:pt idx="46893">
                  <c:v>1431295200</c:v>
                </c:pt>
                <c:pt idx="46894">
                  <c:v>1431298800</c:v>
                </c:pt>
                <c:pt idx="46895">
                  <c:v>1431302400</c:v>
                </c:pt>
                <c:pt idx="46896">
                  <c:v>1431306000</c:v>
                </c:pt>
                <c:pt idx="46897">
                  <c:v>1431309600</c:v>
                </c:pt>
                <c:pt idx="46898">
                  <c:v>1431313200</c:v>
                </c:pt>
                <c:pt idx="46899">
                  <c:v>1431316800</c:v>
                </c:pt>
                <c:pt idx="46900">
                  <c:v>1431320400</c:v>
                </c:pt>
                <c:pt idx="46901">
                  <c:v>1431324000</c:v>
                </c:pt>
                <c:pt idx="46902">
                  <c:v>1431327600</c:v>
                </c:pt>
                <c:pt idx="46903">
                  <c:v>1431331200</c:v>
                </c:pt>
                <c:pt idx="46904">
                  <c:v>1431334800</c:v>
                </c:pt>
                <c:pt idx="46905">
                  <c:v>1431338400</c:v>
                </c:pt>
                <c:pt idx="46906">
                  <c:v>1431342000</c:v>
                </c:pt>
                <c:pt idx="46907">
                  <c:v>1431345600</c:v>
                </c:pt>
                <c:pt idx="46908">
                  <c:v>1431349200</c:v>
                </c:pt>
                <c:pt idx="46909">
                  <c:v>1431352800</c:v>
                </c:pt>
                <c:pt idx="46910">
                  <c:v>1431356400</c:v>
                </c:pt>
                <c:pt idx="46911">
                  <c:v>1431360000</c:v>
                </c:pt>
                <c:pt idx="46912">
                  <c:v>1431363600</c:v>
                </c:pt>
                <c:pt idx="46913">
                  <c:v>1431367200</c:v>
                </c:pt>
                <c:pt idx="46914">
                  <c:v>1431370800</c:v>
                </c:pt>
                <c:pt idx="46915">
                  <c:v>1431374400</c:v>
                </c:pt>
                <c:pt idx="46916">
                  <c:v>1431378000</c:v>
                </c:pt>
                <c:pt idx="46917">
                  <c:v>1431381600</c:v>
                </c:pt>
                <c:pt idx="46918">
                  <c:v>1431385200</c:v>
                </c:pt>
                <c:pt idx="46919">
                  <c:v>1431388800</c:v>
                </c:pt>
                <c:pt idx="46920">
                  <c:v>1431392400</c:v>
                </c:pt>
                <c:pt idx="46921">
                  <c:v>1431396000</c:v>
                </c:pt>
                <c:pt idx="46922">
                  <c:v>1431399600</c:v>
                </c:pt>
                <c:pt idx="46923">
                  <c:v>1431403200</c:v>
                </c:pt>
                <c:pt idx="46924">
                  <c:v>1431406800</c:v>
                </c:pt>
                <c:pt idx="46925">
                  <c:v>1431410400</c:v>
                </c:pt>
                <c:pt idx="46926">
                  <c:v>1431414000</c:v>
                </c:pt>
                <c:pt idx="46927">
                  <c:v>1431417600</c:v>
                </c:pt>
                <c:pt idx="46928">
                  <c:v>1431421200</c:v>
                </c:pt>
                <c:pt idx="46929">
                  <c:v>1431424800</c:v>
                </c:pt>
                <c:pt idx="46930">
                  <c:v>1431428400</c:v>
                </c:pt>
                <c:pt idx="46931">
                  <c:v>1431432000</c:v>
                </c:pt>
                <c:pt idx="46932">
                  <c:v>1431435600</c:v>
                </c:pt>
                <c:pt idx="46933">
                  <c:v>1431439200</c:v>
                </c:pt>
                <c:pt idx="46934">
                  <c:v>1431442800</c:v>
                </c:pt>
                <c:pt idx="46935">
                  <c:v>1431446400</c:v>
                </c:pt>
                <c:pt idx="46936">
                  <c:v>1431450000</c:v>
                </c:pt>
                <c:pt idx="46937">
                  <c:v>1431453600</c:v>
                </c:pt>
                <c:pt idx="46938">
                  <c:v>1431457200</c:v>
                </c:pt>
                <c:pt idx="46939">
                  <c:v>1431460800</c:v>
                </c:pt>
                <c:pt idx="46940">
                  <c:v>1431464400</c:v>
                </c:pt>
                <c:pt idx="46941">
                  <c:v>1431468000</c:v>
                </c:pt>
                <c:pt idx="46942">
                  <c:v>1431471600</c:v>
                </c:pt>
                <c:pt idx="46943">
                  <c:v>1431475200</c:v>
                </c:pt>
                <c:pt idx="46944">
                  <c:v>1431478800</c:v>
                </c:pt>
                <c:pt idx="46945">
                  <c:v>1431482400</c:v>
                </c:pt>
                <c:pt idx="46946">
                  <c:v>1431486000</c:v>
                </c:pt>
                <c:pt idx="46947">
                  <c:v>1431489600</c:v>
                </c:pt>
                <c:pt idx="46948">
                  <c:v>1431493200</c:v>
                </c:pt>
                <c:pt idx="46949">
                  <c:v>1431496800</c:v>
                </c:pt>
                <c:pt idx="46950">
                  <c:v>1431500400</c:v>
                </c:pt>
                <c:pt idx="46951">
                  <c:v>1431504000</c:v>
                </c:pt>
                <c:pt idx="46952">
                  <c:v>1431507600</c:v>
                </c:pt>
                <c:pt idx="46953">
                  <c:v>1431511200</c:v>
                </c:pt>
                <c:pt idx="46954">
                  <c:v>1431514800</c:v>
                </c:pt>
                <c:pt idx="46955">
                  <c:v>1431518400</c:v>
                </c:pt>
                <c:pt idx="46956">
                  <c:v>1431522000</c:v>
                </c:pt>
                <c:pt idx="46957">
                  <c:v>1431525600</c:v>
                </c:pt>
                <c:pt idx="46958">
                  <c:v>1431529200</c:v>
                </c:pt>
                <c:pt idx="46959">
                  <c:v>1431532800</c:v>
                </c:pt>
                <c:pt idx="46960">
                  <c:v>1431536400</c:v>
                </c:pt>
                <c:pt idx="46961">
                  <c:v>1431540000</c:v>
                </c:pt>
                <c:pt idx="46962">
                  <c:v>1431543600</c:v>
                </c:pt>
                <c:pt idx="46963">
                  <c:v>1431547200</c:v>
                </c:pt>
                <c:pt idx="46964">
                  <c:v>1431550800</c:v>
                </c:pt>
                <c:pt idx="46965">
                  <c:v>1431554400</c:v>
                </c:pt>
                <c:pt idx="46966">
                  <c:v>1431558000</c:v>
                </c:pt>
                <c:pt idx="46967">
                  <c:v>1431561600</c:v>
                </c:pt>
                <c:pt idx="46968">
                  <c:v>1431565200</c:v>
                </c:pt>
                <c:pt idx="46969">
                  <c:v>1431568800</c:v>
                </c:pt>
                <c:pt idx="46970">
                  <c:v>1431572400</c:v>
                </c:pt>
                <c:pt idx="46971">
                  <c:v>1431576000</c:v>
                </c:pt>
                <c:pt idx="46972">
                  <c:v>1431579600</c:v>
                </c:pt>
                <c:pt idx="46973">
                  <c:v>1431583200</c:v>
                </c:pt>
                <c:pt idx="46974">
                  <c:v>1431586800</c:v>
                </c:pt>
                <c:pt idx="46975">
                  <c:v>1431590400</c:v>
                </c:pt>
                <c:pt idx="46976">
                  <c:v>1431594000</c:v>
                </c:pt>
                <c:pt idx="46977">
                  <c:v>1431597600</c:v>
                </c:pt>
                <c:pt idx="46978">
                  <c:v>1431601200</c:v>
                </c:pt>
                <c:pt idx="46979">
                  <c:v>1431604800</c:v>
                </c:pt>
                <c:pt idx="46980">
                  <c:v>1431608400</c:v>
                </c:pt>
                <c:pt idx="46981">
                  <c:v>1431612000</c:v>
                </c:pt>
                <c:pt idx="46982">
                  <c:v>1431615600</c:v>
                </c:pt>
                <c:pt idx="46983">
                  <c:v>1431619200</c:v>
                </c:pt>
                <c:pt idx="46984">
                  <c:v>1431622800</c:v>
                </c:pt>
                <c:pt idx="46985">
                  <c:v>1431626400</c:v>
                </c:pt>
                <c:pt idx="46986">
                  <c:v>1431630000</c:v>
                </c:pt>
                <c:pt idx="46987">
                  <c:v>1431633600</c:v>
                </c:pt>
                <c:pt idx="46988">
                  <c:v>1431637200</c:v>
                </c:pt>
                <c:pt idx="46989">
                  <c:v>1431640800</c:v>
                </c:pt>
                <c:pt idx="46990">
                  <c:v>1431644400</c:v>
                </c:pt>
                <c:pt idx="46991">
                  <c:v>1431648000</c:v>
                </c:pt>
                <c:pt idx="46992">
                  <c:v>1431651600</c:v>
                </c:pt>
                <c:pt idx="46993">
                  <c:v>1431655200</c:v>
                </c:pt>
                <c:pt idx="46994">
                  <c:v>1431658800</c:v>
                </c:pt>
                <c:pt idx="46995">
                  <c:v>1431662400</c:v>
                </c:pt>
                <c:pt idx="46996">
                  <c:v>1431666000</c:v>
                </c:pt>
                <c:pt idx="46997">
                  <c:v>1431669600</c:v>
                </c:pt>
                <c:pt idx="46998">
                  <c:v>1431673200</c:v>
                </c:pt>
                <c:pt idx="46999">
                  <c:v>1431676800</c:v>
                </c:pt>
                <c:pt idx="47000">
                  <c:v>1431680400</c:v>
                </c:pt>
                <c:pt idx="47001">
                  <c:v>1431684000</c:v>
                </c:pt>
                <c:pt idx="47002">
                  <c:v>1431687600</c:v>
                </c:pt>
                <c:pt idx="47003">
                  <c:v>1431691200</c:v>
                </c:pt>
                <c:pt idx="47004">
                  <c:v>1431694800</c:v>
                </c:pt>
                <c:pt idx="47005">
                  <c:v>1431698400</c:v>
                </c:pt>
                <c:pt idx="47006">
                  <c:v>1431702000</c:v>
                </c:pt>
                <c:pt idx="47007">
                  <c:v>1431705600</c:v>
                </c:pt>
                <c:pt idx="47008">
                  <c:v>1431709200</c:v>
                </c:pt>
                <c:pt idx="47009">
                  <c:v>1431712800</c:v>
                </c:pt>
                <c:pt idx="47010">
                  <c:v>1431716400</c:v>
                </c:pt>
                <c:pt idx="47011">
                  <c:v>1431720000</c:v>
                </c:pt>
                <c:pt idx="47012">
                  <c:v>1431723600</c:v>
                </c:pt>
                <c:pt idx="47013">
                  <c:v>1431727200</c:v>
                </c:pt>
                <c:pt idx="47014">
                  <c:v>1431730800</c:v>
                </c:pt>
                <c:pt idx="47015">
                  <c:v>1431734400</c:v>
                </c:pt>
                <c:pt idx="47016">
                  <c:v>1431738000</c:v>
                </c:pt>
                <c:pt idx="47017">
                  <c:v>1431741600</c:v>
                </c:pt>
                <c:pt idx="47018">
                  <c:v>1431745200</c:v>
                </c:pt>
                <c:pt idx="47019">
                  <c:v>1431748800</c:v>
                </c:pt>
                <c:pt idx="47020">
                  <c:v>1431752400</c:v>
                </c:pt>
                <c:pt idx="47021">
                  <c:v>1431756000</c:v>
                </c:pt>
                <c:pt idx="47022">
                  <c:v>1431759600</c:v>
                </c:pt>
                <c:pt idx="47023">
                  <c:v>1431763200</c:v>
                </c:pt>
                <c:pt idx="47024">
                  <c:v>1431766800</c:v>
                </c:pt>
                <c:pt idx="47025">
                  <c:v>1431770400</c:v>
                </c:pt>
                <c:pt idx="47026">
                  <c:v>1431774000</c:v>
                </c:pt>
                <c:pt idx="47027">
                  <c:v>1431777600</c:v>
                </c:pt>
                <c:pt idx="47028">
                  <c:v>1431781200</c:v>
                </c:pt>
                <c:pt idx="47029">
                  <c:v>1431784800</c:v>
                </c:pt>
                <c:pt idx="47030">
                  <c:v>1431788400</c:v>
                </c:pt>
                <c:pt idx="47031">
                  <c:v>1431792000</c:v>
                </c:pt>
                <c:pt idx="47032">
                  <c:v>1431795600</c:v>
                </c:pt>
                <c:pt idx="47033">
                  <c:v>1431799200</c:v>
                </c:pt>
                <c:pt idx="47034">
                  <c:v>1431802800</c:v>
                </c:pt>
                <c:pt idx="47035">
                  <c:v>1431806400</c:v>
                </c:pt>
                <c:pt idx="47036">
                  <c:v>1431810000</c:v>
                </c:pt>
                <c:pt idx="47037">
                  <c:v>1431813600</c:v>
                </c:pt>
                <c:pt idx="47038">
                  <c:v>1431817200</c:v>
                </c:pt>
                <c:pt idx="47039">
                  <c:v>1431820800</c:v>
                </c:pt>
                <c:pt idx="47040">
                  <c:v>1431824400</c:v>
                </c:pt>
                <c:pt idx="47041">
                  <c:v>1431828000</c:v>
                </c:pt>
                <c:pt idx="47042">
                  <c:v>1431831600</c:v>
                </c:pt>
                <c:pt idx="47043">
                  <c:v>1431835200</c:v>
                </c:pt>
                <c:pt idx="47044">
                  <c:v>1431838800</c:v>
                </c:pt>
                <c:pt idx="47045">
                  <c:v>1431842400</c:v>
                </c:pt>
                <c:pt idx="47046">
                  <c:v>1431846000</c:v>
                </c:pt>
                <c:pt idx="47047">
                  <c:v>1431849600</c:v>
                </c:pt>
                <c:pt idx="47048">
                  <c:v>1431853200</c:v>
                </c:pt>
                <c:pt idx="47049">
                  <c:v>1431856800</c:v>
                </c:pt>
                <c:pt idx="47050">
                  <c:v>1431860400</c:v>
                </c:pt>
                <c:pt idx="47051">
                  <c:v>1431864000</c:v>
                </c:pt>
                <c:pt idx="47052">
                  <c:v>1431867600</c:v>
                </c:pt>
                <c:pt idx="47053">
                  <c:v>1431871200</c:v>
                </c:pt>
                <c:pt idx="47054">
                  <c:v>1431874800</c:v>
                </c:pt>
                <c:pt idx="47055">
                  <c:v>1431878400</c:v>
                </c:pt>
                <c:pt idx="47056">
                  <c:v>1431882000</c:v>
                </c:pt>
                <c:pt idx="47057">
                  <c:v>1431885600</c:v>
                </c:pt>
                <c:pt idx="47058">
                  <c:v>1431889200</c:v>
                </c:pt>
                <c:pt idx="47059">
                  <c:v>1431892800</c:v>
                </c:pt>
                <c:pt idx="47060">
                  <c:v>1431896400</c:v>
                </c:pt>
                <c:pt idx="47061">
                  <c:v>1431900000</c:v>
                </c:pt>
                <c:pt idx="47062">
                  <c:v>1431903600</c:v>
                </c:pt>
                <c:pt idx="47063">
                  <c:v>1431907200</c:v>
                </c:pt>
                <c:pt idx="47064">
                  <c:v>1431910800</c:v>
                </c:pt>
                <c:pt idx="47065">
                  <c:v>1431914400</c:v>
                </c:pt>
                <c:pt idx="47066">
                  <c:v>1431918000</c:v>
                </c:pt>
                <c:pt idx="47067">
                  <c:v>1431921600</c:v>
                </c:pt>
                <c:pt idx="47068">
                  <c:v>1431925200</c:v>
                </c:pt>
                <c:pt idx="47069">
                  <c:v>1431928800</c:v>
                </c:pt>
                <c:pt idx="47070">
                  <c:v>1431932400</c:v>
                </c:pt>
                <c:pt idx="47071">
                  <c:v>1431936000</c:v>
                </c:pt>
                <c:pt idx="47072">
                  <c:v>1431939600</c:v>
                </c:pt>
                <c:pt idx="47073">
                  <c:v>1431943200</c:v>
                </c:pt>
                <c:pt idx="47074">
                  <c:v>1431946800</c:v>
                </c:pt>
                <c:pt idx="47075">
                  <c:v>1431950400</c:v>
                </c:pt>
                <c:pt idx="47076">
                  <c:v>1431954000</c:v>
                </c:pt>
                <c:pt idx="47077">
                  <c:v>1431957600</c:v>
                </c:pt>
                <c:pt idx="47078">
                  <c:v>1431961200</c:v>
                </c:pt>
                <c:pt idx="47079">
                  <c:v>1431964800</c:v>
                </c:pt>
                <c:pt idx="47080">
                  <c:v>1431968400</c:v>
                </c:pt>
                <c:pt idx="47081">
                  <c:v>1431972000</c:v>
                </c:pt>
                <c:pt idx="47082">
                  <c:v>1431975600</c:v>
                </c:pt>
                <c:pt idx="47083">
                  <c:v>1431979200</c:v>
                </c:pt>
                <c:pt idx="47084">
                  <c:v>1431982800</c:v>
                </c:pt>
                <c:pt idx="47085">
                  <c:v>1431986400</c:v>
                </c:pt>
                <c:pt idx="47086">
                  <c:v>1431990000</c:v>
                </c:pt>
                <c:pt idx="47087">
                  <c:v>1431993600</c:v>
                </c:pt>
                <c:pt idx="47088">
                  <c:v>1431997200</c:v>
                </c:pt>
                <c:pt idx="47089">
                  <c:v>1432000800</c:v>
                </c:pt>
                <c:pt idx="47090">
                  <c:v>1432004400</c:v>
                </c:pt>
                <c:pt idx="47091">
                  <c:v>1432008000</c:v>
                </c:pt>
                <c:pt idx="47092">
                  <c:v>1432011600</c:v>
                </c:pt>
                <c:pt idx="47093">
                  <c:v>1432015200</c:v>
                </c:pt>
                <c:pt idx="47094">
                  <c:v>1432018800</c:v>
                </c:pt>
                <c:pt idx="47095">
                  <c:v>1432022400</c:v>
                </c:pt>
                <c:pt idx="47096">
                  <c:v>1432026000</c:v>
                </c:pt>
                <c:pt idx="47097">
                  <c:v>1432029600</c:v>
                </c:pt>
                <c:pt idx="47098">
                  <c:v>1432033200</c:v>
                </c:pt>
                <c:pt idx="47099">
                  <c:v>1432036800</c:v>
                </c:pt>
                <c:pt idx="47100">
                  <c:v>1432040400</c:v>
                </c:pt>
                <c:pt idx="47101">
                  <c:v>1432044000</c:v>
                </c:pt>
                <c:pt idx="47102">
                  <c:v>1432047600</c:v>
                </c:pt>
                <c:pt idx="47103">
                  <c:v>1432051200</c:v>
                </c:pt>
                <c:pt idx="47104">
                  <c:v>1432054800</c:v>
                </c:pt>
                <c:pt idx="47105">
                  <c:v>1432058400</c:v>
                </c:pt>
                <c:pt idx="47106">
                  <c:v>1432062000</c:v>
                </c:pt>
                <c:pt idx="47107">
                  <c:v>1432065600</c:v>
                </c:pt>
                <c:pt idx="47108">
                  <c:v>1432069200</c:v>
                </c:pt>
                <c:pt idx="47109">
                  <c:v>1432072800</c:v>
                </c:pt>
                <c:pt idx="47110">
                  <c:v>1432076400</c:v>
                </c:pt>
                <c:pt idx="47111">
                  <c:v>1432080000</c:v>
                </c:pt>
                <c:pt idx="47112">
                  <c:v>1432083600</c:v>
                </c:pt>
                <c:pt idx="47113">
                  <c:v>1432087200</c:v>
                </c:pt>
                <c:pt idx="47114">
                  <c:v>1432090800</c:v>
                </c:pt>
                <c:pt idx="47115">
                  <c:v>1432094400</c:v>
                </c:pt>
                <c:pt idx="47116">
                  <c:v>1432098000</c:v>
                </c:pt>
                <c:pt idx="47117">
                  <c:v>1432101600</c:v>
                </c:pt>
                <c:pt idx="47118">
                  <c:v>1432105200</c:v>
                </c:pt>
                <c:pt idx="47119">
                  <c:v>1432108800</c:v>
                </c:pt>
                <c:pt idx="47120">
                  <c:v>1432112400</c:v>
                </c:pt>
                <c:pt idx="47121">
                  <c:v>1432116000</c:v>
                </c:pt>
                <c:pt idx="47122">
                  <c:v>1432119600</c:v>
                </c:pt>
                <c:pt idx="47123">
                  <c:v>1432123200</c:v>
                </c:pt>
                <c:pt idx="47124">
                  <c:v>1432126800</c:v>
                </c:pt>
                <c:pt idx="47125">
                  <c:v>1432130400</c:v>
                </c:pt>
                <c:pt idx="47126">
                  <c:v>1432134000</c:v>
                </c:pt>
                <c:pt idx="47127">
                  <c:v>1432137600</c:v>
                </c:pt>
                <c:pt idx="47128">
                  <c:v>1432141200</c:v>
                </c:pt>
                <c:pt idx="47129">
                  <c:v>1432144800</c:v>
                </c:pt>
                <c:pt idx="47130">
                  <c:v>1432148400</c:v>
                </c:pt>
                <c:pt idx="47131">
                  <c:v>1432152000</c:v>
                </c:pt>
                <c:pt idx="47132">
                  <c:v>1432155600</c:v>
                </c:pt>
                <c:pt idx="47133">
                  <c:v>1432159200</c:v>
                </c:pt>
                <c:pt idx="47134">
                  <c:v>1432162800</c:v>
                </c:pt>
                <c:pt idx="47135">
                  <c:v>1432166400</c:v>
                </c:pt>
                <c:pt idx="47136">
                  <c:v>1432170000</c:v>
                </c:pt>
                <c:pt idx="47137">
                  <c:v>1432173600</c:v>
                </c:pt>
                <c:pt idx="47138">
                  <c:v>1432177200</c:v>
                </c:pt>
                <c:pt idx="47139">
                  <c:v>1432180800</c:v>
                </c:pt>
                <c:pt idx="47140">
                  <c:v>1432184400</c:v>
                </c:pt>
                <c:pt idx="47141">
                  <c:v>1432188000</c:v>
                </c:pt>
                <c:pt idx="47142">
                  <c:v>1432191600</c:v>
                </c:pt>
                <c:pt idx="47143">
                  <c:v>1432195200</c:v>
                </c:pt>
                <c:pt idx="47144">
                  <c:v>1432198800</c:v>
                </c:pt>
                <c:pt idx="47145">
                  <c:v>1432202400</c:v>
                </c:pt>
                <c:pt idx="47146">
                  <c:v>1432206000</c:v>
                </c:pt>
                <c:pt idx="47147">
                  <c:v>1432209600</c:v>
                </c:pt>
                <c:pt idx="47148">
                  <c:v>1432213200</c:v>
                </c:pt>
                <c:pt idx="47149">
                  <c:v>1432216800</c:v>
                </c:pt>
                <c:pt idx="47150">
                  <c:v>1432220400</c:v>
                </c:pt>
                <c:pt idx="47151">
                  <c:v>1432224000</c:v>
                </c:pt>
                <c:pt idx="47152">
                  <c:v>1432227600</c:v>
                </c:pt>
                <c:pt idx="47153">
                  <c:v>1432231200</c:v>
                </c:pt>
                <c:pt idx="47154">
                  <c:v>1432234800</c:v>
                </c:pt>
                <c:pt idx="47155">
                  <c:v>1432238400</c:v>
                </c:pt>
                <c:pt idx="47156">
                  <c:v>1432242000</c:v>
                </c:pt>
                <c:pt idx="47157">
                  <c:v>1432245600</c:v>
                </c:pt>
                <c:pt idx="47158">
                  <c:v>1432249200</c:v>
                </c:pt>
                <c:pt idx="47159">
                  <c:v>1432252800</c:v>
                </c:pt>
                <c:pt idx="47160">
                  <c:v>1432256400</c:v>
                </c:pt>
                <c:pt idx="47161">
                  <c:v>1432260000</c:v>
                </c:pt>
                <c:pt idx="47162">
                  <c:v>1432263600</c:v>
                </c:pt>
                <c:pt idx="47163">
                  <c:v>1432267200</c:v>
                </c:pt>
                <c:pt idx="47164">
                  <c:v>1432270800</c:v>
                </c:pt>
                <c:pt idx="47165">
                  <c:v>1432274400</c:v>
                </c:pt>
                <c:pt idx="47166">
                  <c:v>1432278000</c:v>
                </c:pt>
                <c:pt idx="47167">
                  <c:v>1432281600</c:v>
                </c:pt>
                <c:pt idx="47168">
                  <c:v>1432285200</c:v>
                </c:pt>
                <c:pt idx="47169">
                  <c:v>1432288800</c:v>
                </c:pt>
                <c:pt idx="47170">
                  <c:v>1432292400</c:v>
                </c:pt>
                <c:pt idx="47171">
                  <c:v>1432296000</c:v>
                </c:pt>
                <c:pt idx="47172">
                  <c:v>1432299600</c:v>
                </c:pt>
                <c:pt idx="47173">
                  <c:v>1432303200</c:v>
                </c:pt>
                <c:pt idx="47174">
                  <c:v>1432306800</c:v>
                </c:pt>
                <c:pt idx="47175">
                  <c:v>1432310400</c:v>
                </c:pt>
                <c:pt idx="47176">
                  <c:v>1432314000</c:v>
                </c:pt>
                <c:pt idx="47177">
                  <c:v>1432317600</c:v>
                </c:pt>
                <c:pt idx="47178">
                  <c:v>1432321200</c:v>
                </c:pt>
                <c:pt idx="47179">
                  <c:v>1432324800</c:v>
                </c:pt>
                <c:pt idx="47180">
                  <c:v>1432328400</c:v>
                </c:pt>
                <c:pt idx="47181">
                  <c:v>1432332000</c:v>
                </c:pt>
                <c:pt idx="47182">
                  <c:v>1432335600</c:v>
                </c:pt>
                <c:pt idx="47183">
                  <c:v>1432339200</c:v>
                </c:pt>
                <c:pt idx="47184">
                  <c:v>1432342800</c:v>
                </c:pt>
                <c:pt idx="47185">
                  <c:v>1432346400</c:v>
                </c:pt>
                <c:pt idx="47186">
                  <c:v>1432350000</c:v>
                </c:pt>
                <c:pt idx="47187">
                  <c:v>1432353600</c:v>
                </c:pt>
                <c:pt idx="47188">
                  <c:v>1432357200</c:v>
                </c:pt>
                <c:pt idx="47189">
                  <c:v>1432360800</c:v>
                </c:pt>
                <c:pt idx="47190">
                  <c:v>1432364400</c:v>
                </c:pt>
                <c:pt idx="47191">
                  <c:v>1432368000</c:v>
                </c:pt>
                <c:pt idx="47192">
                  <c:v>1432371600</c:v>
                </c:pt>
                <c:pt idx="47193">
                  <c:v>1432375200</c:v>
                </c:pt>
                <c:pt idx="47194">
                  <c:v>1432378800</c:v>
                </c:pt>
                <c:pt idx="47195">
                  <c:v>1432382400</c:v>
                </c:pt>
                <c:pt idx="47196">
                  <c:v>1432386000</c:v>
                </c:pt>
                <c:pt idx="47197">
                  <c:v>1432389600</c:v>
                </c:pt>
                <c:pt idx="47198">
                  <c:v>1432393200</c:v>
                </c:pt>
                <c:pt idx="47199">
                  <c:v>1432396800</c:v>
                </c:pt>
                <c:pt idx="47200">
                  <c:v>1432400400</c:v>
                </c:pt>
                <c:pt idx="47201">
                  <c:v>1432404000</c:v>
                </c:pt>
                <c:pt idx="47202">
                  <c:v>1432407600</c:v>
                </c:pt>
                <c:pt idx="47203">
                  <c:v>1432411200</c:v>
                </c:pt>
                <c:pt idx="47204">
                  <c:v>1432414800</c:v>
                </c:pt>
                <c:pt idx="47205">
                  <c:v>1432418400</c:v>
                </c:pt>
                <c:pt idx="47206">
                  <c:v>1432422000</c:v>
                </c:pt>
                <c:pt idx="47207">
                  <c:v>1432425600</c:v>
                </c:pt>
                <c:pt idx="47208">
                  <c:v>1432429200</c:v>
                </c:pt>
                <c:pt idx="47209">
                  <c:v>1432432800</c:v>
                </c:pt>
                <c:pt idx="47210">
                  <c:v>1432436400</c:v>
                </c:pt>
                <c:pt idx="47211">
                  <c:v>1432440000</c:v>
                </c:pt>
                <c:pt idx="47212">
                  <c:v>1432443600</c:v>
                </c:pt>
                <c:pt idx="47213">
                  <c:v>1432447200</c:v>
                </c:pt>
                <c:pt idx="47214">
                  <c:v>1432450800</c:v>
                </c:pt>
                <c:pt idx="47215">
                  <c:v>1432454400</c:v>
                </c:pt>
                <c:pt idx="47216">
                  <c:v>1432458000</c:v>
                </c:pt>
                <c:pt idx="47217">
                  <c:v>1432461600</c:v>
                </c:pt>
                <c:pt idx="47218">
                  <c:v>1432465200</c:v>
                </c:pt>
                <c:pt idx="47219">
                  <c:v>1432468800</c:v>
                </c:pt>
                <c:pt idx="47220">
                  <c:v>1432472400</c:v>
                </c:pt>
                <c:pt idx="47221">
                  <c:v>1432476000</c:v>
                </c:pt>
                <c:pt idx="47222">
                  <c:v>1432479600</c:v>
                </c:pt>
                <c:pt idx="47223">
                  <c:v>1432483200</c:v>
                </c:pt>
                <c:pt idx="47224">
                  <c:v>1432486800</c:v>
                </c:pt>
                <c:pt idx="47225">
                  <c:v>1432490400</c:v>
                </c:pt>
                <c:pt idx="47226">
                  <c:v>1432494000</c:v>
                </c:pt>
                <c:pt idx="47227">
                  <c:v>1432497600</c:v>
                </c:pt>
                <c:pt idx="47228">
                  <c:v>1432501200</c:v>
                </c:pt>
                <c:pt idx="47229">
                  <c:v>1432504800</c:v>
                </c:pt>
                <c:pt idx="47230">
                  <c:v>1432508400</c:v>
                </c:pt>
                <c:pt idx="47231">
                  <c:v>1432512000</c:v>
                </c:pt>
                <c:pt idx="47232">
                  <c:v>1432515600</c:v>
                </c:pt>
                <c:pt idx="47233">
                  <c:v>1432519200</c:v>
                </c:pt>
                <c:pt idx="47234">
                  <c:v>1432522800</c:v>
                </c:pt>
                <c:pt idx="47235">
                  <c:v>1432526400</c:v>
                </c:pt>
                <c:pt idx="47236">
                  <c:v>1432530000</c:v>
                </c:pt>
                <c:pt idx="47237">
                  <c:v>1432533600</c:v>
                </c:pt>
                <c:pt idx="47238">
                  <c:v>1432537200</c:v>
                </c:pt>
                <c:pt idx="47239">
                  <c:v>1432540800</c:v>
                </c:pt>
                <c:pt idx="47240">
                  <c:v>1432544400</c:v>
                </c:pt>
                <c:pt idx="47241">
                  <c:v>1432548000</c:v>
                </c:pt>
                <c:pt idx="47242">
                  <c:v>1432551600</c:v>
                </c:pt>
                <c:pt idx="47243">
                  <c:v>1432555200</c:v>
                </c:pt>
                <c:pt idx="47244">
                  <c:v>1432558800</c:v>
                </c:pt>
                <c:pt idx="47245">
                  <c:v>1432562400</c:v>
                </c:pt>
                <c:pt idx="47246">
                  <c:v>1432566000</c:v>
                </c:pt>
                <c:pt idx="47247">
                  <c:v>1432569600</c:v>
                </c:pt>
                <c:pt idx="47248">
                  <c:v>1432573200</c:v>
                </c:pt>
                <c:pt idx="47249">
                  <c:v>1432576800</c:v>
                </c:pt>
                <c:pt idx="47250">
                  <c:v>1432580400</c:v>
                </c:pt>
                <c:pt idx="47251">
                  <c:v>1432584000</c:v>
                </c:pt>
                <c:pt idx="47252">
                  <c:v>1432587600</c:v>
                </c:pt>
                <c:pt idx="47253">
                  <c:v>1432591200</c:v>
                </c:pt>
                <c:pt idx="47254">
                  <c:v>1432594800</c:v>
                </c:pt>
                <c:pt idx="47255">
                  <c:v>1432598400</c:v>
                </c:pt>
                <c:pt idx="47256">
                  <c:v>1432602000</c:v>
                </c:pt>
                <c:pt idx="47257">
                  <c:v>1432605600</c:v>
                </c:pt>
                <c:pt idx="47258">
                  <c:v>1432609200</c:v>
                </c:pt>
                <c:pt idx="47259">
                  <c:v>1432612800</c:v>
                </c:pt>
                <c:pt idx="47260">
                  <c:v>1432616400</c:v>
                </c:pt>
                <c:pt idx="47261">
                  <c:v>1432620000</c:v>
                </c:pt>
                <c:pt idx="47262">
                  <c:v>1432623600</c:v>
                </c:pt>
                <c:pt idx="47263">
                  <c:v>1432627200</c:v>
                </c:pt>
                <c:pt idx="47264">
                  <c:v>1432630800</c:v>
                </c:pt>
                <c:pt idx="47265">
                  <c:v>1432634400</c:v>
                </c:pt>
                <c:pt idx="47266">
                  <c:v>1432638000</c:v>
                </c:pt>
                <c:pt idx="47267">
                  <c:v>1432641600</c:v>
                </c:pt>
                <c:pt idx="47268">
                  <c:v>1432645200</c:v>
                </c:pt>
                <c:pt idx="47269">
                  <c:v>1432648800</c:v>
                </c:pt>
                <c:pt idx="47270">
                  <c:v>1432652400</c:v>
                </c:pt>
                <c:pt idx="47271">
                  <c:v>1432656000</c:v>
                </c:pt>
                <c:pt idx="47272">
                  <c:v>1432659600</c:v>
                </c:pt>
                <c:pt idx="47273">
                  <c:v>1432663200</c:v>
                </c:pt>
                <c:pt idx="47274">
                  <c:v>1432666800</c:v>
                </c:pt>
                <c:pt idx="47275">
                  <c:v>1432670400</c:v>
                </c:pt>
                <c:pt idx="47276">
                  <c:v>1432674000</c:v>
                </c:pt>
                <c:pt idx="47277">
                  <c:v>1432677600</c:v>
                </c:pt>
                <c:pt idx="47278">
                  <c:v>1432681200</c:v>
                </c:pt>
                <c:pt idx="47279">
                  <c:v>1432684800</c:v>
                </c:pt>
                <c:pt idx="47280">
                  <c:v>1432688400</c:v>
                </c:pt>
                <c:pt idx="47281">
                  <c:v>1432692000</c:v>
                </c:pt>
                <c:pt idx="47282">
                  <c:v>1432695600</c:v>
                </c:pt>
                <c:pt idx="47283">
                  <c:v>1432699200</c:v>
                </c:pt>
                <c:pt idx="47284">
                  <c:v>1432702800</c:v>
                </c:pt>
                <c:pt idx="47285">
                  <c:v>1432706400</c:v>
                </c:pt>
                <c:pt idx="47286">
                  <c:v>1432710000</c:v>
                </c:pt>
                <c:pt idx="47287">
                  <c:v>1432713600</c:v>
                </c:pt>
                <c:pt idx="47288">
                  <c:v>1432717200</c:v>
                </c:pt>
                <c:pt idx="47289">
                  <c:v>1432720800</c:v>
                </c:pt>
                <c:pt idx="47290">
                  <c:v>1432724400</c:v>
                </c:pt>
                <c:pt idx="47291">
                  <c:v>1432728000</c:v>
                </c:pt>
                <c:pt idx="47292">
                  <c:v>1432731600</c:v>
                </c:pt>
                <c:pt idx="47293">
                  <c:v>1432735200</c:v>
                </c:pt>
                <c:pt idx="47294">
                  <c:v>1432738800</c:v>
                </c:pt>
                <c:pt idx="47295">
                  <c:v>1432742400</c:v>
                </c:pt>
                <c:pt idx="47296">
                  <c:v>1432746000</c:v>
                </c:pt>
                <c:pt idx="47297">
                  <c:v>1432749600</c:v>
                </c:pt>
                <c:pt idx="47298">
                  <c:v>1432753200</c:v>
                </c:pt>
                <c:pt idx="47299">
                  <c:v>1432756800</c:v>
                </c:pt>
                <c:pt idx="47300">
                  <c:v>1432760400</c:v>
                </c:pt>
                <c:pt idx="47301">
                  <c:v>1432764000</c:v>
                </c:pt>
                <c:pt idx="47302">
                  <c:v>1432767600</c:v>
                </c:pt>
                <c:pt idx="47303">
                  <c:v>1432771200</c:v>
                </c:pt>
                <c:pt idx="47304">
                  <c:v>1432774800</c:v>
                </c:pt>
                <c:pt idx="47305">
                  <c:v>1432778400</c:v>
                </c:pt>
                <c:pt idx="47306">
                  <c:v>1432782000</c:v>
                </c:pt>
                <c:pt idx="47307">
                  <c:v>1432785600</c:v>
                </c:pt>
                <c:pt idx="47308">
                  <c:v>1432789200</c:v>
                </c:pt>
                <c:pt idx="47309">
                  <c:v>1432792800</c:v>
                </c:pt>
                <c:pt idx="47310">
                  <c:v>1432796400</c:v>
                </c:pt>
                <c:pt idx="47311">
                  <c:v>1432800000</c:v>
                </c:pt>
                <c:pt idx="47312">
                  <c:v>1432803600</c:v>
                </c:pt>
                <c:pt idx="47313">
                  <c:v>1432807200</c:v>
                </c:pt>
                <c:pt idx="47314">
                  <c:v>1432810800</c:v>
                </c:pt>
                <c:pt idx="47315">
                  <c:v>1432814400</c:v>
                </c:pt>
                <c:pt idx="47316">
                  <c:v>1432818000</c:v>
                </c:pt>
                <c:pt idx="47317">
                  <c:v>1432821600</c:v>
                </c:pt>
                <c:pt idx="47318">
                  <c:v>1432825200</c:v>
                </c:pt>
                <c:pt idx="47319">
                  <c:v>1432828800</c:v>
                </c:pt>
                <c:pt idx="47320">
                  <c:v>1432832400</c:v>
                </c:pt>
                <c:pt idx="47321">
                  <c:v>1432836000</c:v>
                </c:pt>
                <c:pt idx="47322">
                  <c:v>1432839600</c:v>
                </c:pt>
                <c:pt idx="47323">
                  <c:v>1432843200</c:v>
                </c:pt>
                <c:pt idx="47324">
                  <c:v>1432846800</c:v>
                </c:pt>
                <c:pt idx="47325">
                  <c:v>1432850400</c:v>
                </c:pt>
                <c:pt idx="47326">
                  <c:v>1432854000</c:v>
                </c:pt>
                <c:pt idx="47327">
                  <c:v>1432857600</c:v>
                </c:pt>
                <c:pt idx="47328">
                  <c:v>1432861200</c:v>
                </c:pt>
                <c:pt idx="47329">
                  <c:v>1432864800</c:v>
                </c:pt>
                <c:pt idx="47330">
                  <c:v>1432868400</c:v>
                </c:pt>
                <c:pt idx="47331">
                  <c:v>1432872000</c:v>
                </c:pt>
                <c:pt idx="47332">
                  <c:v>1432875600</c:v>
                </c:pt>
                <c:pt idx="47333">
                  <c:v>1432879200</c:v>
                </c:pt>
                <c:pt idx="47334">
                  <c:v>1432882800</c:v>
                </c:pt>
                <c:pt idx="47335">
                  <c:v>1432886400</c:v>
                </c:pt>
                <c:pt idx="47336">
                  <c:v>1432890000</c:v>
                </c:pt>
                <c:pt idx="47337">
                  <c:v>1432893600</c:v>
                </c:pt>
                <c:pt idx="47338">
                  <c:v>1432897200</c:v>
                </c:pt>
                <c:pt idx="47339">
                  <c:v>1432900800</c:v>
                </c:pt>
                <c:pt idx="47340">
                  <c:v>1432904400</c:v>
                </c:pt>
                <c:pt idx="47341">
                  <c:v>1432908000</c:v>
                </c:pt>
                <c:pt idx="47342">
                  <c:v>1432911600</c:v>
                </c:pt>
                <c:pt idx="47343">
                  <c:v>1432915200</c:v>
                </c:pt>
                <c:pt idx="47344">
                  <c:v>1432918800</c:v>
                </c:pt>
                <c:pt idx="47345">
                  <c:v>1432922400</c:v>
                </c:pt>
                <c:pt idx="47346">
                  <c:v>1432926000</c:v>
                </c:pt>
                <c:pt idx="47347">
                  <c:v>1432929600</c:v>
                </c:pt>
                <c:pt idx="47348">
                  <c:v>1432933200</c:v>
                </c:pt>
                <c:pt idx="47349">
                  <c:v>1432936800</c:v>
                </c:pt>
                <c:pt idx="47350">
                  <c:v>1432940400</c:v>
                </c:pt>
                <c:pt idx="47351">
                  <c:v>1432944000</c:v>
                </c:pt>
                <c:pt idx="47352">
                  <c:v>1432947600</c:v>
                </c:pt>
                <c:pt idx="47353">
                  <c:v>1432951200</c:v>
                </c:pt>
                <c:pt idx="47354">
                  <c:v>1432954800</c:v>
                </c:pt>
                <c:pt idx="47355">
                  <c:v>1432958400</c:v>
                </c:pt>
                <c:pt idx="47356">
                  <c:v>1432962000</c:v>
                </c:pt>
                <c:pt idx="47357">
                  <c:v>1432965600</c:v>
                </c:pt>
                <c:pt idx="47358">
                  <c:v>1432969200</c:v>
                </c:pt>
                <c:pt idx="47359">
                  <c:v>1432972800</c:v>
                </c:pt>
                <c:pt idx="47360">
                  <c:v>1432976400</c:v>
                </c:pt>
                <c:pt idx="47361">
                  <c:v>1432980000</c:v>
                </c:pt>
                <c:pt idx="47362">
                  <c:v>1432983600</c:v>
                </c:pt>
                <c:pt idx="47363">
                  <c:v>1432987200</c:v>
                </c:pt>
                <c:pt idx="47364">
                  <c:v>1432990800</c:v>
                </c:pt>
                <c:pt idx="47365">
                  <c:v>1432994400</c:v>
                </c:pt>
                <c:pt idx="47366">
                  <c:v>1432998000</c:v>
                </c:pt>
                <c:pt idx="47367">
                  <c:v>1433001600</c:v>
                </c:pt>
                <c:pt idx="47368">
                  <c:v>1433005200</c:v>
                </c:pt>
                <c:pt idx="47369">
                  <c:v>1433008800</c:v>
                </c:pt>
                <c:pt idx="47370">
                  <c:v>1433012400</c:v>
                </c:pt>
                <c:pt idx="47371">
                  <c:v>1433016000</c:v>
                </c:pt>
                <c:pt idx="47372">
                  <c:v>1433019600</c:v>
                </c:pt>
                <c:pt idx="47373">
                  <c:v>1433023200</c:v>
                </c:pt>
                <c:pt idx="47374">
                  <c:v>1433026800</c:v>
                </c:pt>
                <c:pt idx="47375">
                  <c:v>1433030400</c:v>
                </c:pt>
                <c:pt idx="47376">
                  <c:v>1433034000</c:v>
                </c:pt>
                <c:pt idx="47377">
                  <c:v>1433037600</c:v>
                </c:pt>
                <c:pt idx="47378">
                  <c:v>1433041200</c:v>
                </c:pt>
                <c:pt idx="47379">
                  <c:v>1433044800</c:v>
                </c:pt>
                <c:pt idx="47380">
                  <c:v>1433048400</c:v>
                </c:pt>
                <c:pt idx="47381">
                  <c:v>1433052000</c:v>
                </c:pt>
                <c:pt idx="47382">
                  <c:v>1433055600</c:v>
                </c:pt>
                <c:pt idx="47383">
                  <c:v>1433059200</c:v>
                </c:pt>
                <c:pt idx="47384">
                  <c:v>1433062800</c:v>
                </c:pt>
                <c:pt idx="47385">
                  <c:v>1433066400</c:v>
                </c:pt>
                <c:pt idx="47386">
                  <c:v>1433070000</c:v>
                </c:pt>
                <c:pt idx="47387">
                  <c:v>1433073600</c:v>
                </c:pt>
                <c:pt idx="47388">
                  <c:v>1433077200</c:v>
                </c:pt>
                <c:pt idx="47389">
                  <c:v>1433080800</c:v>
                </c:pt>
                <c:pt idx="47390">
                  <c:v>1433084400</c:v>
                </c:pt>
                <c:pt idx="47391">
                  <c:v>1433088000</c:v>
                </c:pt>
                <c:pt idx="47392">
                  <c:v>1433091600</c:v>
                </c:pt>
                <c:pt idx="47393">
                  <c:v>1433095200</c:v>
                </c:pt>
                <c:pt idx="47394">
                  <c:v>1433098800</c:v>
                </c:pt>
                <c:pt idx="47395">
                  <c:v>1433102400</c:v>
                </c:pt>
                <c:pt idx="47396">
                  <c:v>1433106000</c:v>
                </c:pt>
                <c:pt idx="47397">
                  <c:v>1433109600</c:v>
                </c:pt>
                <c:pt idx="47398">
                  <c:v>1433113200</c:v>
                </c:pt>
                <c:pt idx="47399">
                  <c:v>1433116800</c:v>
                </c:pt>
                <c:pt idx="47400">
                  <c:v>1433120400</c:v>
                </c:pt>
                <c:pt idx="47401">
                  <c:v>1433124000</c:v>
                </c:pt>
                <c:pt idx="47402">
                  <c:v>1433127600</c:v>
                </c:pt>
                <c:pt idx="47403">
                  <c:v>1433131200</c:v>
                </c:pt>
                <c:pt idx="47404">
                  <c:v>1433134800</c:v>
                </c:pt>
                <c:pt idx="47405">
                  <c:v>1433138400</c:v>
                </c:pt>
                <c:pt idx="47406">
                  <c:v>1433142000</c:v>
                </c:pt>
                <c:pt idx="47407">
                  <c:v>1433145600</c:v>
                </c:pt>
                <c:pt idx="47408">
                  <c:v>1433149200</c:v>
                </c:pt>
                <c:pt idx="47409">
                  <c:v>1433152800</c:v>
                </c:pt>
                <c:pt idx="47410">
                  <c:v>1433156400</c:v>
                </c:pt>
                <c:pt idx="47411">
                  <c:v>1433160000</c:v>
                </c:pt>
                <c:pt idx="47412">
                  <c:v>1433163600</c:v>
                </c:pt>
                <c:pt idx="47413">
                  <c:v>1433167200</c:v>
                </c:pt>
                <c:pt idx="47414">
                  <c:v>1433170800</c:v>
                </c:pt>
                <c:pt idx="47415">
                  <c:v>1433174400</c:v>
                </c:pt>
                <c:pt idx="47416">
                  <c:v>1433178000</c:v>
                </c:pt>
                <c:pt idx="47417">
                  <c:v>1433181600</c:v>
                </c:pt>
                <c:pt idx="47418">
                  <c:v>1433185200</c:v>
                </c:pt>
                <c:pt idx="47419">
                  <c:v>1433188800</c:v>
                </c:pt>
                <c:pt idx="47420">
                  <c:v>1433192400</c:v>
                </c:pt>
                <c:pt idx="47421">
                  <c:v>1433196000</c:v>
                </c:pt>
                <c:pt idx="47422">
                  <c:v>1433199600</c:v>
                </c:pt>
                <c:pt idx="47423">
                  <c:v>1433203200</c:v>
                </c:pt>
                <c:pt idx="47424">
                  <c:v>1433206800</c:v>
                </c:pt>
                <c:pt idx="47425">
                  <c:v>1433210400</c:v>
                </c:pt>
                <c:pt idx="47426">
                  <c:v>1433214000</c:v>
                </c:pt>
                <c:pt idx="47427">
                  <c:v>1433217600</c:v>
                </c:pt>
                <c:pt idx="47428">
                  <c:v>1433221200</c:v>
                </c:pt>
                <c:pt idx="47429">
                  <c:v>1433224800</c:v>
                </c:pt>
                <c:pt idx="47430">
                  <c:v>1433228400</c:v>
                </c:pt>
                <c:pt idx="47431">
                  <c:v>1433232000</c:v>
                </c:pt>
                <c:pt idx="47432">
                  <c:v>1433235600</c:v>
                </c:pt>
                <c:pt idx="47433">
                  <c:v>1433239200</c:v>
                </c:pt>
                <c:pt idx="47434">
                  <c:v>1433242800</c:v>
                </c:pt>
                <c:pt idx="47435">
                  <c:v>1433246400</c:v>
                </c:pt>
                <c:pt idx="47436">
                  <c:v>1433250000</c:v>
                </c:pt>
                <c:pt idx="47437">
                  <c:v>1433253600</c:v>
                </c:pt>
                <c:pt idx="47438">
                  <c:v>1433257200</c:v>
                </c:pt>
                <c:pt idx="47439">
                  <c:v>1433260800</c:v>
                </c:pt>
                <c:pt idx="47440">
                  <c:v>1433264400</c:v>
                </c:pt>
                <c:pt idx="47441">
                  <c:v>1433268000</c:v>
                </c:pt>
                <c:pt idx="47442">
                  <c:v>1433271600</c:v>
                </c:pt>
                <c:pt idx="47443">
                  <c:v>1433275200</c:v>
                </c:pt>
                <c:pt idx="47444">
                  <c:v>1433278800</c:v>
                </c:pt>
                <c:pt idx="47445">
                  <c:v>1433282400</c:v>
                </c:pt>
                <c:pt idx="47446">
                  <c:v>1433286000</c:v>
                </c:pt>
                <c:pt idx="47447">
                  <c:v>1433289600</c:v>
                </c:pt>
                <c:pt idx="47448">
                  <c:v>1433293200</c:v>
                </c:pt>
                <c:pt idx="47449">
                  <c:v>1433296800</c:v>
                </c:pt>
                <c:pt idx="47450">
                  <c:v>1433300400</c:v>
                </c:pt>
                <c:pt idx="47451">
                  <c:v>1433304000</c:v>
                </c:pt>
                <c:pt idx="47452">
                  <c:v>1433307600</c:v>
                </c:pt>
                <c:pt idx="47453">
                  <c:v>1433311200</c:v>
                </c:pt>
                <c:pt idx="47454">
                  <c:v>1433314800</c:v>
                </c:pt>
                <c:pt idx="47455">
                  <c:v>1433318400</c:v>
                </c:pt>
                <c:pt idx="47456">
                  <c:v>1433322000</c:v>
                </c:pt>
                <c:pt idx="47457">
                  <c:v>1433325600</c:v>
                </c:pt>
                <c:pt idx="47458">
                  <c:v>1433329200</c:v>
                </c:pt>
                <c:pt idx="47459">
                  <c:v>1433332800</c:v>
                </c:pt>
                <c:pt idx="47460">
                  <c:v>1433336400</c:v>
                </c:pt>
                <c:pt idx="47461">
                  <c:v>1433340000</c:v>
                </c:pt>
                <c:pt idx="47462">
                  <c:v>1433343600</c:v>
                </c:pt>
                <c:pt idx="47463">
                  <c:v>1433347200</c:v>
                </c:pt>
                <c:pt idx="47464">
                  <c:v>1433350800</c:v>
                </c:pt>
                <c:pt idx="47465">
                  <c:v>1433354400</c:v>
                </c:pt>
                <c:pt idx="47466">
                  <c:v>1433358000</c:v>
                </c:pt>
                <c:pt idx="47467">
                  <c:v>1433361600</c:v>
                </c:pt>
                <c:pt idx="47468">
                  <c:v>1433365200</c:v>
                </c:pt>
                <c:pt idx="47469">
                  <c:v>1433368800</c:v>
                </c:pt>
                <c:pt idx="47470">
                  <c:v>1433372400</c:v>
                </c:pt>
                <c:pt idx="47471">
                  <c:v>1433376000</c:v>
                </c:pt>
                <c:pt idx="47472">
                  <c:v>1433379600</c:v>
                </c:pt>
                <c:pt idx="47473">
                  <c:v>1433383200</c:v>
                </c:pt>
                <c:pt idx="47474">
                  <c:v>1433386800</c:v>
                </c:pt>
                <c:pt idx="47475">
                  <c:v>1433390400</c:v>
                </c:pt>
                <c:pt idx="47476">
                  <c:v>1433394000</c:v>
                </c:pt>
                <c:pt idx="47477">
                  <c:v>1433397600</c:v>
                </c:pt>
                <c:pt idx="47478">
                  <c:v>1433401200</c:v>
                </c:pt>
                <c:pt idx="47479">
                  <c:v>1433404800</c:v>
                </c:pt>
                <c:pt idx="47480">
                  <c:v>1433408400</c:v>
                </c:pt>
                <c:pt idx="47481">
                  <c:v>1433412000</c:v>
                </c:pt>
                <c:pt idx="47482">
                  <c:v>1433415600</c:v>
                </c:pt>
                <c:pt idx="47483">
                  <c:v>1433419200</c:v>
                </c:pt>
                <c:pt idx="47484">
                  <c:v>1433422800</c:v>
                </c:pt>
                <c:pt idx="47485">
                  <c:v>1433426400</c:v>
                </c:pt>
                <c:pt idx="47486">
                  <c:v>1433430000</c:v>
                </c:pt>
                <c:pt idx="47487">
                  <c:v>1433433600</c:v>
                </c:pt>
                <c:pt idx="47488">
                  <c:v>1433437200</c:v>
                </c:pt>
                <c:pt idx="47489">
                  <c:v>1433440800</c:v>
                </c:pt>
                <c:pt idx="47490">
                  <c:v>1433444400</c:v>
                </c:pt>
                <c:pt idx="47491">
                  <c:v>1433448000</c:v>
                </c:pt>
                <c:pt idx="47492">
                  <c:v>1433451600</c:v>
                </c:pt>
                <c:pt idx="47493">
                  <c:v>1433455200</c:v>
                </c:pt>
                <c:pt idx="47494">
                  <c:v>1433458800</c:v>
                </c:pt>
                <c:pt idx="47495">
                  <c:v>1433462400</c:v>
                </c:pt>
                <c:pt idx="47496">
                  <c:v>1433466000</c:v>
                </c:pt>
                <c:pt idx="47497">
                  <c:v>1433469600</c:v>
                </c:pt>
                <c:pt idx="47498">
                  <c:v>1433473200</c:v>
                </c:pt>
                <c:pt idx="47499">
                  <c:v>1433476800</c:v>
                </c:pt>
                <c:pt idx="47500">
                  <c:v>1433480400</c:v>
                </c:pt>
                <c:pt idx="47501">
                  <c:v>1433484000</c:v>
                </c:pt>
                <c:pt idx="47502">
                  <c:v>1433487600</c:v>
                </c:pt>
                <c:pt idx="47503">
                  <c:v>1433491200</c:v>
                </c:pt>
                <c:pt idx="47504">
                  <c:v>1433494800</c:v>
                </c:pt>
                <c:pt idx="47505">
                  <c:v>1433498400</c:v>
                </c:pt>
                <c:pt idx="47506">
                  <c:v>1433502000</c:v>
                </c:pt>
                <c:pt idx="47507">
                  <c:v>1433505600</c:v>
                </c:pt>
                <c:pt idx="47508">
                  <c:v>1433509200</c:v>
                </c:pt>
                <c:pt idx="47509">
                  <c:v>1433512800</c:v>
                </c:pt>
                <c:pt idx="47510">
                  <c:v>1433516400</c:v>
                </c:pt>
                <c:pt idx="47511">
                  <c:v>1433520000</c:v>
                </c:pt>
                <c:pt idx="47512">
                  <c:v>1433523600</c:v>
                </c:pt>
                <c:pt idx="47513">
                  <c:v>1433527200</c:v>
                </c:pt>
                <c:pt idx="47514">
                  <c:v>1433530800</c:v>
                </c:pt>
                <c:pt idx="47515">
                  <c:v>1433534400</c:v>
                </c:pt>
                <c:pt idx="47516">
                  <c:v>1433538000</c:v>
                </c:pt>
                <c:pt idx="47517">
                  <c:v>1433541600</c:v>
                </c:pt>
                <c:pt idx="47518">
                  <c:v>1433545200</c:v>
                </c:pt>
                <c:pt idx="47519">
                  <c:v>1433548800</c:v>
                </c:pt>
                <c:pt idx="47520">
                  <c:v>1433552400</c:v>
                </c:pt>
                <c:pt idx="47521">
                  <c:v>1433556000</c:v>
                </c:pt>
                <c:pt idx="47522">
                  <c:v>1433559600</c:v>
                </c:pt>
                <c:pt idx="47523">
                  <c:v>1433563200</c:v>
                </c:pt>
                <c:pt idx="47524">
                  <c:v>1433566800</c:v>
                </c:pt>
                <c:pt idx="47525">
                  <c:v>1433570400</c:v>
                </c:pt>
                <c:pt idx="47526">
                  <c:v>1433574000</c:v>
                </c:pt>
                <c:pt idx="47527">
                  <c:v>1433577600</c:v>
                </c:pt>
                <c:pt idx="47528">
                  <c:v>1433581200</c:v>
                </c:pt>
                <c:pt idx="47529">
                  <c:v>1433584800</c:v>
                </c:pt>
                <c:pt idx="47530">
                  <c:v>1433588400</c:v>
                </c:pt>
                <c:pt idx="47531">
                  <c:v>1433592000</c:v>
                </c:pt>
                <c:pt idx="47532">
                  <c:v>1433595600</c:v>
                </c:pt>
                <c:pt idx="47533">
                  <c:v>1433599200</c:v>
                </c:pt>
                <c:pt idx="47534">
                  <c:v>1433602800</c:v>
                </c:pt>
                <c:pt idx="47535">
                  <c:v>1433606400</c:v>
                </c:pt>
                <c:pt idx="47536">
                  <c:v>1433610000</c:v>
                </c:pt>
                <c:pt idx="47537">
                  <c:v>1433613600</c:v>
                </c:pt>
                <c:pt idx="47538">
                  <c:v>1433617200</c:v>
                </c:pt>
                <c:pt idx="47539">
                  <c:v>1433620800</c:v>
                </c:pt>
                <c:pt idx="47540">
                  <c:v>1433624400</c:v>
                </c:pt>
                <c:pt idx="47541">
                  <c:v>1433628000</c:v>
                </c:pt>
                <c:pt idx="47542">
                  <c:v>1433631600</c:v>
                </c:pt>
                <c:pt idx="47543">
                  <c:v>1433635200</c:v>
                </c:pt>
                <c:pt idx="47544">
                  <c:v>1433638800</c:v>
                </c:pt>
                <c:pt idx="47545">
                  <c:v>1433642400</c:v>
                </c:pt>
                <c:pt idx="47546">
                  <c:v>1433646000</c:v>
                </c:pt>
                <c:pt idx="47547">
                  <c:v>1433649600</c:v>
                </c:pt>
                <c:pt idx="47548">
                  <c:v>1433653200</c:v>
                </c:pt>
                <c:pt idx="47549">
                  <c:v>1433656800</c:v>
                </c:pt>
                <c:pt idx="47550">
                  <c:v>1433660400</c:v>
                </c:pt>
                <c:pt idx="47551">
                  <c:v>1433664000</c:v>
                </c:pt>
                <c:pt idx="47552">
                  <c:v>1433667600</c:v>
                </c:pt>
                <c:pt idx="47553">
                  <c:v>1433671200</c:v>
                </c:pt>
                <c:pt idx="47554">
                  <c:v>1433674800</c:v>
                </c:pt>
                <c:pt idx="47555">
                  <c:v>1433678400</c:v>
                </c:pt>
                <c:pt idx="47556">
                  <c:v>1433682000</c:v>
                </c:pt>
                <c:pt idx="47557">
                  <c:v>1433685600</c:v>
                </c:pt>
                <c:pt idx="47558">
                  <c:v>1433689200</c:v>
                </c:pt>
                <c:pt idx="47559">
                  <c:v>1433692800</c:v>
                </c:pt>
                <c:pt idx="47560">
                  <c:v>1433696400</c:v>
                </c:pt>
                <c:pt idx="47561">
                  <c:v>1433700000</c:v>
                </c:pt>
                <c:pt idx="47562">
                  <c:v>1433703600</c:v>
                </c:pt>
                <c:pt idx="47563">
                  <c:v>1433707200</c:v>
                </c:pt>
                <c:pt idx="47564">
                  <c:v>1433710800</c:v>
                </c:pt>
                <c:pt idx="47565">
                  <c:v>1433714400</c:v>
                </c:pt>
                <c:pt idx="47566">
                  <c:v>1433718000</c:v>
                </c:pt>
                <c:pt idx="47567">
                  <c:v>1433721600</c:v>
                </c:pt>
                <c:pt idx="47568">
                  <c:v>1433725200</c:v>
                </c:pt>
                <c:pt idx="47569">
                  <c:v>1433728800</c:v>
                </c:pt>
                <c:pt idx="47570">
                  <c:v>1433732400</c:v>
                </c:pt>
                <c:pt idx="47571">
                  <c:v>1433736000</c:v>
                </c:pt>
                <c:pt idx="47572">
                  <c:v>1433739600</c:v>
                </c:pt>
                <c:pt idx="47573">
                  <c:v>1433743200</c:v>
                </c:pt>
                <c:pt idx="47574">
                  <c:v>1433746800</c:v>
                </c:pt>
                <c:pt idx="47575">
                  <c:v>1433750400</c:v>
                </c:pt>
                <c:pt idx="47576">
                  <c:v>1433754000</c:v>
                </c:pt>
                <c:pt idx="47577">
                  <c:v>1433757600</c:v>
                </c:pt>
                <c:pt idx="47578">
                  <c:v>1433761200</c:v>
                </c:pt>
                <c:pt idx="47579">
                  <c:v>1433764800</c:v>
                </c:pt>
                <c:pt idx="47580">
                  <c:v>1433768400</c:v>
                </c:pt>
                <c:pt idx="47581">
                  <c:v>1433772000</c:v>
                </c:pt>
                <c:pt idx="47582">
                  <c:v>1433775600</c:v>
                </c:pt>
                <c:pt idx="47583">
                  <c:v>1433779200</c:v>
                </c:pt>
                <c:pt idx="47584">
                  <c:v>1433782800</c:v>
                </c:pt>
                <c:pt idx="47585">
                  <c:v>1433786400</c:v>
                </c:pt>
                <c:pt idx="47586">
                  <c:v>1433790000</c:v>
                </c:pt>
                <c:pt idx="47587">
                  <c:v>1433793600</c:v>
                </c:pt>
                <c:pt idx="47588">
                  <c:v>1433797200</c:v>
                </c:pt>
                <c:pt idx="47589">
                  <c:v>1433800800</c:v>
                </c:pt>
                <c:pt idx="47590">
                  <c:v>1433804400</c:v>
                </c:pt>
                <c:pt idx="47591">
                  <c:v>1433808000</c:v>
                </c:pt>
                <c:pt idx="47592">
                  <c:v>1433811600</c:v>
                </c:pt>
                <c:pt idx="47593">
                  <c:v>1433815200</c:v>
                </c:pt>
                <c:pt idx="47594">
                  <c:v>1433818800</c:v>
                </c:pt>
                <c:pt idx="47595">
                  <c:v>1433822400</c:v>
                </c:pt>
                <c:pt idx="47596">
                  <c:v>1433826000</c:v>
                </c:pt>
                <c:pt idx="47597">
                  <c:v>1433829600</c:v>
                </c:pt>
                <c:pt idx="47598">
                  <c:v>1433833200</c:v>
                </c:pt>
                <c:pt idx="47599">
                  <c:v>1433836800</c:v>
                </c:pt>
                <c:pt idx="47600">
                  <c:v>1433840400</c:v>
                </c:pt>
                <c:pt idx="47601">
                  <c:v>1433844000</c:v>
                </c:pt>
                <c:pt idx="47602">
                  <c:v>1433847600</c:v>
                </c:pt>
                <c:pt idx="47603">
                  <c:v>1433851200</c:v>
                </c:pt>
                <c:pt idx="47604">
                  <c:v>1433854800</c:v>
                </c:pt>
                <c:pt idx="47605">
                  <c:v>1433858400</c:v>
                </c:pt>
                <c:pt idx="47606">
                  <c:v>1433862000</c:v>
                </c:pt>
                <c:pt idx="47607">
                  <c:v>1433865600</c:v>
                </c:pt>
                <c:pt idx="47608">
                  <c:v>1433869200</c:v>
                </c:pt>
                <c:pt idx="47609">
                  <c:v>1433872800</c:v>
                </c:pt>
                <c:pt idx="47610">
                  <c:v>1433876400</c:v>
                </c:pt>
                <c:pt idx="47611">
                  <c:v>1433880000</c:v>
                </c:pt>
                <c:pt idx="47612">
                  <c:v>1433883600</c:v>
                </c:pt>
                <c:pt idx="47613">
                  <c:v>1433887200</c:v>
                </c:pt>
                <c:pt idx="47614">
                  <c:v>1433890800</c:v>
                </c:pt>
                <c:pt idx="47615">
                  <c:v>1433894400</c:v>
                </c:pt>
                <c:pt idx="47616">
                  <c:v>1433898000</c:v>
                </c:pt>
                <c:pt idx="47617">
                  <c:v>1433901600</c:v>
                </c:pt>
                <c:pt idx="47618">
                  <c:v>1433905200</c:v>
                </c:pt>
                <c:pt idx="47619">
                  <c:v>1433908800</c:v>
                </c:pt>
                <c:pt idx="47620">
                  <c:v>1433912400</c:v>
                </c:pt>
                <c:pt idx="47621">
                  <c:v>1433916000</c:v>
                </c:pt>
                <c:pt idx="47622">
                  <c:v>1433919600</c:v>
                </c:pt>
                <c:pt idx="47623">
                  <c:v>1433923200</c:v>
                </c:pt>
                <c:pt idx="47624">
                  <c:v>1433926800</c:v>
                </c:pt>
                <c:pt idx="47625">
                  <c:v>1433930400</c:v>
                </c:pt>
                <c:pt idx="47626">
                  <c:v>1433934000</c:v>
                </c:pt>
                <c:pt idx="47627">
                  <c:v>1433937600</c:v>
                </c:pt>
                <c:pt idx="47628">
                  <c:v>1433941200</c:v>
                </c:pt>
                <c:pt idx="47629">
                  <c:v>1433944800</c:v>
                </c:pt>
                <c:pt idx="47630">
                  <c:v>1433948400</c:v>
                </c:pt>
                <c:pt idx="47631">
                  <c:v>1433952000</c:v>
                </c:pt>
                <c:pt idx="47632">
                  <c:v>1433955600</c:v>
                </c:pt>
                <c:pt idx="47633">
                  <c:v>1433959200</c:v>
                </c:pt>
                <c:pt idx="47634">
                  <c:v>1433962800</c:v>
                </c:pt>
                <c:pt idx="47635">
                  <c:v>1433966400</c:v>
                </c:pt>
                <c:pt idx="47636">
                  <c:v>1433970000</c:v>
                </c:pt>
                <c:pt idx="47637">
                  <c:v>1433973600</c:v>
                </c:pt>
                <c:pt idx="47638">
                  <c:v>1433977200</c:v>
                </c:pt>
                <c:pt idx="47639">
                  <c:v>1433980800</c:v>
                </c:pt>
                <c:pt idx="47640">
                  <c:v>1433984400</c:v>
                </c:pt>
                <c:pt idx="47641">
                  <c:v>1433988000</c:v>
                </c:pt>
                <c:pt idx="47642">
                  <c:v>1433991600</c:v>
                </c:pt>
                <c:pt idx="47643">
                  <c:v>1433995200</c:v>
                </c:pt>
                <c:pt idx="47644">
                  <c:v>1433998800</c:v>
                </c:pt>
                <c:pt idx="47645">
                  <c:v>1434002400</c:v>
                </c:pt>
                <c:pt idx="47646">
                  <c:v>1434006000</c:v>
                </c:pt>
                <c:pt idx="47647">
                  <c:v>1434009600</c:v>
                </c:pt>
                <c:pt idx="47648">
                  <c:v>1434013200</c:v>
                </c:pt>
                <c:pt idx="47649">
                  <c:v>1434016800</c:v>
                </c:pt>
                <c:pt idx="47650">
                  <c:v>1434020400</c:v>
                </c:pt>
                <c:pt idx="47651">
                  <c:v>1434024000</c:v>
                </c:pt>
                <c:pt idx="47652">
                  <c:v>1434027600</c:v>
                </c:pt>
                <c:pt idx="47653">
                  <c:v>1434031200</c:v>
                </c:pt>
                <c:pt idx="47654">
                  <c:v>1434034800</c:v>
                </c:pt>
                <c:pt idx="47655">
                  <c:v>1434038400</c:v>
                </c:pt>
                <c:pt idx="47656">
                  <c:v>1434042000</c:v>
                </c:pt>
                <c:pt idx="47657">
                  <c:v>1434045600</c:v>
                </c:pt>
                <c:pt idx="47658">
                  <c:v>1434049200</c:v>
                </c:pt>
                <c:pt idx="47659">
                  <c:v>1434052800</c:v>
                </c:pt>
                <c:pt idx="47660">
                  <c:v>1434056400</c:v>
                </c:pt>
                <c:pt idx="47661">
                  <c:v>1434060000</c:v>
                </c:pt>
                <c:pt idx="47662">
                  <c:v>1434063600</c:v>
                </c:pt>
                <c:pt idx="47663">
                  <c:v>1434067200</c:v>
                </c:pt>
                <c:pt idx="47664">
                  <c:v>1434070800</c:v>
                </c:pt>
                <c:pt idx="47665">
                  <c:v>1434074400</c:v>
                </c:pt>
                <c:pt idx="47666">
                  <c:v>1434078000</c:v>
                </c:pt>
                <c:pt idx="47667">
                  <c:v>1434081600</c:v>
                </c:pt>
                <c:pt idx="47668">
                  <c:v>1434085200</c:v>
                </c:pt>
                <c:pt idx="47669">
                  <c:v>1434088800</c:v>
                </c:pt>
                <c:pt idx="47670">
                  <c:v>1434092400</c:v>
                </c:pt>
                <c:pt idx="47671">
                  <c:v>1434096000</c:v>
                </c:pt>
                <c:pt idx="47672">
                  <c:v>1434099600</c:v>
                </c:pt>
                <c:pt idx="47673">
                  <c:v>1434103200</c:v>
                </c:pt>
                <c:pt idx="47674">
                  <c:v>1434106800</c:v>
                </c:pt>
                <c:pt idx="47675">
                  <c:v>1434110400</c:v>
                </c:pt>
                <c:pt idx="47676">
                  <c:v>1434114000</c:v>
                </c:pt>
                <c:pt idx="47677">
                  <c:v>1434117600</c:v>
                </c:pt>
                <c:pt idx="47678">
                  <c:v>1434121200</c:v>
                </c:pt>
                <c:pt idx="47679">
                  <c:v>1434124800</c:v>
                </c:pt>
                <c:pt idx="47680">
                  <c:v>1434128400</c:v>
                </c:pt>
                <c:pt idx="47681">
                  <c:v>1434132000</c:v>
                </c:pt>
                <c:pt idx="47682">
                  <c:v>1434135600</c:v>
                </c:pt>
                <c:pt idx="47683">
                  <c:v>1434139200</c:v>
                </c:pt>
                <c:pt idx="47684">
                  <c:v>1434142800</c:v>
                </c:pt>
                <c:pt idx="47685">
                  <c:v>1434146400</c:v>
                </c:pt>
                <c:pt idx="47686">
                  <c:v>1434150000</c:v>
                </c:pt>
                <c:pt idx="47687">
                  <c:v>1434153600</c:v>
                </c:pt>
                <c:pt idx="47688">
                  <c:v>1434157200</c:v>
                </c:pt>
                <c:pt idx="47689">
                  <c:v>1434160800</c:v>
                </c:pt>
                <c:pt idx="47690">
                  <c:v>1434164400</c:v>
                </c:pt>
                <c:pt idx="47691">
                  <c:v>1434168000</c:v>
                </c:pt>
                <c:pt idx="47692">
                  <c:v>1434171600</c:v>
                </c:pt>
                <c:pt idx="47693">
                  <c:v>1434175200</c:v>
                </c:pt>
                <c:pt idx="47694">
                  <c:v>1434178800</c:v>
                </c:pt>
                <c:pt idx="47695">
                  <c:v>1434182400</c:v>
                </c:pt>
                <c:pt idx="47696">
                  <c:v>1434186000</c:v>
                </c:pt>
                <c:pt idx="47697">
                  <c:v>1434189600</c:v>
                </c:pt>
                <c:pt idx="47698">
                  <c:v>1434193200</c:v>
                </c:pt>
                <c:pt idx="47699">
                  <c:v>1434196800</c:v>
                </c:pt>
                <c:pt idx="47700">
                  <c:v>1434200400</c:v>
                </c:pt>
                <c:pt idx="47701">
                  <c:v>1434204000</c:v>
                </c:pt>
                <c:pt idx="47702">
                  <c:v>1434207600</c:v>
                </c:pt>
                <c:pt idx="47703">
                  <c:v>1434211200</c:v>
                </c:pt>
                <c:pt idx="47704">
                  <c:v>1434214800</c:v>
                </c:pt>
                <c:pt idx="47705">
                  <c:v>1434218400</c:v>
                </c:pt>
                <c:pt idx="47706">
                  <c:v>1434222000</c:v>
                </c:pt>
                <c:pt idx="47707">
                  <c:v>1434225600</c:v>
                </c:pt>
                <c:pt idx="47708">
                  <c:v>1434229200</c:v>
                </c:pt>
                <c:pt idx="47709">
                  <c:v>1434232800</c:v>
                </c:pt>
                <c:pt idx="47710">
                  <c:v>1434236400</c:v>
                </c:pt>
                <c:pt idx="47711">
                  <c:v>1434240000</c:v>
                </c:pt>
                <c:pt idx="47712">
                  <c:v>1434243600</c:v>
                </c:pt>
                <c:pt idx="47713">
                  <c:v>1434247200</c:v>
                </c:pt>
                <c:pt idx="47714">
                  <c:v>1434250800</c:v>
                </c:pt>
                <c:pt idx="47715">
                  <c:v>1434254400</c:v>
                </c:pt>
                <c:pt idx="47716">
                  <c:v>1434258000</c:v>
                </c:pt>
                <c:pt idx="47717">
                  <c:v>1434261600</c:v>
                </c:pt>
                <c:pt idx="47718">
                  <c:v>1434265200</c:v>
                </c:pt>
                <c:pt idx="47719">
                  <c:v>1434268800</c:v>
                </c:pt>
                <c:pt idx="47720">
                  <c:v>1434272400</c:v>
                </c:pt>
                <c:pt idx="47721">
                  <c:v>1434276000</c:v>
                </c:pt>
                <c:pt idx="47722">
                  <c:v>1434279600</c:v>
                </c:pt>
                <c:pt idx="47723">
                  <c:v>1434283200</c:v>
                </c:pt>
                <c:pt idx="47724">
                  <c:v>1434286800</c:v>
                </c:pt>
                <c:pt idx="47725">
                  <c:v>1434290400</c:v>
                </c:pt>
                <c:pt idx="47726">
                  <c:v>1434294000</c:v>
                </c:pt>
                <c:pt idx="47727">
                  <c:v>1434297600</c:v>
                </c:pt>
                <c:pt idx="47728">
                  <c:v>1434301200</c:v>
                </c:pt>
                <c:pt idx="47729">
                  <c:v>1434304800</c:v>
                </c:pt>
                <c:pt idx="47730">
                  <c:v>1434308400</c:v>
                </c:pt>
                <c:pt idx="47731">
                  <c:v>1434312000</c:v>
                </c:pt>
                <c:pt idx="47732">
                  <c:v>1434315600</c:v>
                </c:pt>
                <c:pt idx="47733">
                  <c:v>1434319200</c:v>
                </c:pt>
                <c:pt idx="47734">
                  <c:v>1434322800</c:v>
                </c:pt>
                <c:pt idx="47735">
                  <c:v>1434326400</c:v>
                </c:pt>
                <c:pt idx="47736">
                  <c:v>1434330000</c:v>
                </c:pt>
                <c:pt idx="47737">
                  <c:v>1434333600</c:v>
                </c:pt>
                <c:pt idx="47738">
                  <c:v>1434337200</c:v>
                </c:pt>
                <c:pt idx="47739">
                  <c:v>1434340800</c:v>
                </c:pt>
                <c:pt idx="47740">
                  <c:v>1434344400</c:v>
                </c:pt>
                <c:pt idx="47741">
                  <c:v>1434348000</c:v>
                </c:pt>
                <c:pt idx="47742">
                  <c:v>1434351600</c:v>
                </c:pt>
                <c:pt idx="47743">
                  <c:v>1434355200</c:v>
                </c:pt>
                <c:pt idx="47744">
                  <c:v>1434358800</c:v>
                </c:pt>
                <c:pt idx="47745">
                  <c:v>1434362400</c:v>
                </c:pt>
                <c:pt idx="47746">
                  <c:v>1434366000</c:v>
                </c:pt>
                <c:pt idx="47747">
                  <c:v>1434369600</c:v>
                </c:pt>
                <c:pt idx="47748">
                  <c:v>1434373200</c:v>
                </c:pt>
                <c:pt idx="47749">
                  <c:v>1434376800</c:v>
                </c:pt>
                <c:pt idx="47750">
                  <c:v>1434380400</c:v>
                </c:pt>
                <c:pt idx="47751">
                  <c:v>1434384000</c:v>
                </c:pt>
                <c:pt idx="47752">
                  <c:v>1434387600</c:v>
                </c:pt>
                <c:pt idx="47753">
                  <c:v>1434391200</c:v>
                </c:pt>
                <c:pt idx="47754">
                  <c:v>1434394800</c:v>
                </c:pt>
                <c:pt idx="47755">
                  <c:v>1434398400</c:v>
                </c:pt>
                <c:pt idx="47756">
                  <c:v>1434402000</c:v>
                </c:pt>
                <c:pt idx="47757">
                  <c:v>1434405600</c:v>
                </c:pt>
                <c:pt idx="47758">
                  <c:v>1434409200</c:v>
                </c:pt>
                <c:pt idx="47759">
                  <c:v>1434412800</c:v>
                </c:pt>
                <c:pt idx="47760">
                  <c:v>1434416400</c:v>
                </c:pt>
                <c:pt idx="47761">
                  <c:v>1434420000</c:v>
                </c:pt>
                <c:pt idx="47762">
                  <c:v>1434423600</c:v>
                </c:pt>
                <c:pt idx="47763">
                  <c:v>1434427200</c:v>
                </c:pt>
                <c:pt idx="47764">
                  <c:v>1434430800</c:v>
                </c:pt>
                <c:pt idx="47765">
                  <c:v>1434434400</c:v>
                </c:pt>
                <c:pt idx="47766">
                  <c:v>1434438000</c:v>
                </c:pt>
                <c:pt idx="47767">
                  <c:v>1434441600</c:v>
                </c:pt>
                <c:pt idx="47768">
                  <c:v>1434445200</c:v>
                </c:pt>
                <c:pt idx="47769">
                  <c:v>1434448800</c:v>
                </c:pt>
                <c:pt idx="47770">
                  <c:v>1434452400</c:v>
                </c:pt>
                <c:pt idx="47771">
                  <c:v>1434456000</c:v>
                </c:pt>
                <c:pt idx="47772">
                  <c:v>1434459600</c:v>
                </c:pt>
                <c:pt idx="47773">
                  <c:v>1434463200</c:v>
                </c:pt>
                <c:pt idx="47774">
                  <c:v>1434466800</c:v>
                </c:pt>
                <c:pt idx="47775">
                  <c:v>1434470400</c:v>
                </c:pt>
                <c:pt idx="47776">
                  <c:v>1434474000</c:v>
                </c:pt>
                <c:pt idx="47777">
                  <c:v>1434477600</c:v>
                </c:pt>
                <c:pt idx="47778">
                  <c:v>1434481200</c:v>
                </c:pt>
                <c:pt idx="47779">
                  <c:v>1434484800</c:v>
                </c:pt>
                <c:pt idx="47780">
                  <c:v>1434488400</c:v>
                </c:pt>
                <c:pt idx="47781">
                  <c:v>1434492000</c:v>
                </c:pt>
                <c:pt idx="47782">
                  <c:v>1434495600</c:v>
                </c:pt>
                <c:pt idx="47783">
                  <c:v>1434499200</c:v>
                </c:pt>
                <c:pt idx="47784">
                  <c:v>1434502800</c:v>
                </c:pt>
                <c:pt idx="47785">
                  <c:v>1434506400</c:v>
                </c:pt>
                <c:pt idx="47786">
                  <c:v>1434510000</c:v>
                </c:pt>
                <c:pt idx="47787">
                  <c:v>1434513600</c:v>
                </c:pt>
                <c:pt idx="47788">
                  <c:v>1434517200</c:v>
                </c:pt>
                <c:pt idx="47789">
                  <c:v>1434520800</c:v>
                </c:pt>
                <c:pt idx="47790">
                  <c:v>1434524400</c:v>
                </c:pt>
                <c:pt idx="47791">
                  <c:v>1434528000</c:v>
                </c:pt>
                <c:pt idx="47792">
                  <c:v>1434531600</c:v>
                </c:pt>
                <c:pt idx="47793">
                  <c:v>1434535200</c:v>
                </c:pt>
                <c:pt idx="47794">
                  <c:v>1434538800</c:v>
                </c:pt>
                <c:pt idx="47795">
                  <c:v>1434542400</c:v>
                </c:pt>
                <c:pt idx="47796">
                  <c:v>1434546000</c:v>
                </c:pt>
                <c:pt idx="47797">
                  <c:v>1434549600</c:v>
                </c:pt>
                <c:pt idx="47798">
                  <c:v>1434553200</c:v>
                </c:pt>
                <c:pt idx="47799">
                  <c:v>1434556800</c:v>
                </c:pt>
                <c:pt idx="47800">
                  <c:v>1434560400</c:v>
                </c:pt>
                <c:pt idx="47801">
                  <c:v>1434564000</c:v>
                </c:pt>
                <c:pt idx="47802">
                  <c:v>1434567600</c:v>
                </c:pt>
                <c:pt idx="47803">
                  <c:v>1434571200</c:v>
                </c:pt>
                <c:pt idx="47804">
                  <c:v>1434574800</c:v>
                </c:pt>
                <c:pt idx="47805">
                  <c:v>1434578400</c:v>
                </c:pt>
                <c:pt idx="47806">
                  <c:v>1434582000</c:v>
                </c:pt>
                <c:pt idx="47807">
                  <c:v>1434585600</c:v>
                </c:pt>
                <c:pt idx="47808">
                  <c:v>1434589200</c:v>
                </c:pt>
                <c:pt idx="47809">
                  <c:v>1434592800</c:v>
                </c:pt>
                <c:pt idx="47810">
                  <c:v>1434596400</c:v>
                </c:pt>
                <c:pt idx="47811">
                  <c:v>1434600000</c:v>
                </c:pt>
                <c:pt idx="47812">
                  <c:v>1434603600</c:v>
                </c:pt>
                <c:pt idx="47813">
                  <c:v>1434607200</c:v>
                </c:pt>
                <c:pt idx="47814">
                  <c:v>1434610800</c:v>
                </c:pt>
                <c:pt idx="47815">
                  <c:v>1434614400</c:v>
                </c:pt>
                <c:pt idx="47816">
                  <c:v>1434618000</c:v>
                </c:pt>
                <c:pt idx="47817">
                  <c:v>1434621600</c:v>
                </c:pt>
                <c:pt idx="47818">
                  <c:v>1434625200</c:v>
                </c:pt>
                <c:pt idx="47819">
                  <c:v>1434628800</c:v>
                </c:pt>
                <c:pt idx="47820">
                  <c:v>1434632400</c:v>
                </c:pt>
                <c:pt idx="47821">
                  <c:v>1434636000</c:v>
                </c:pt>
                <c:pt idx="47822">
                  <c:v>1434639600</c:v>
                </c:pt>
                <c:pt idx="47823">
                  <c:v>1434643200</c:v>
                </c:pt>
                <c:pt idx="47824">
                  <c:v>1434646800</c:v>
                </c:pt>
                <c:pt idx="47825">
                  <c:v>1434650400</c:v>
                </c:pt>
                <c:pt idx="47826">
                  <c:v>1434654000</c:v>
                </c:pt>
                <c:pt idx="47827">
                  <c:v>1434657600</c:v>
                </c:pt>
                <c:pt idx="47828">
                  <c:v>1434661200</c:v>
                </c:pt>
                <c:pt idx="47829">
                  <c:v>1434664800</c:v>
                </c:pt>
                <c:pt idx="47830">
                  <c:v>1434668400</c:v>
                </c:pt>
                <c:pt idx="47831">
                  <c:v>1434672000</c:v>
                </c:pt>
                <c:pt idx="47832">
                  <c:v>1434675600</c:v>
                </c:pt>
                <c:pt idx="47833">
                  <c:v>1434679200</c:v>
                </c:pt>
                <c:pt idx="47834">
                  <c:v>1434682800</c:v>
                </c:pt>
                <c:pt idx="47835">
                  <c:v>1434686400</c:v>
                </c:pt>
                <c:pt idx="47836">
                  <c:v>1434690000</c:v>
                </c:pt>
                <c:pt idx="47837">
                  <c:v>1434693600</c:v>
                </c:pt>
                <c:pt idx="47838">
                  <c:v>1434697200</c:v>
                </c:pt>
                <c:pt idx="47839">
                  <c:v>1434700800</c:v>
                </c:pt>
                <c:pt idx="47840">
                  <c:v>1434704400</c:v>
                </c:pt>
                <c:pt idx="47841">
                  <c:v>1434708000</c:v>
                </c:pt>
                <c:pt idx="47842">
                  <c:v>1434711600</c:v>
                </c:pt>
                <c:pt idx="47843">
                  <c:v>1434715200</c:v>
                </c:pt>
                <c:pt idx="47844">
                  <c:v>1434718800</c:v>
                </c:pt>
                <c:pt idx="47845">
                  <c:v>1434722400</c:v>
                </c:pt>
                <c:pt idx="47846">
                  <c:v>1434726000</c:v>
                </c:pt>
                <c:pt idx="47847">
                  <c:v>1434729600</c:v>
                </c:pt>
                <c:pt idx="47848">
                  <c:v>1434733200</c:v>
                </c:pt>
                <c:pt idx="47849">
                  <c:v>1434736800</c:v>
                </c:pt>
                <c:pt idx="47850">
                  <c:v>1434740400</c:v>
                </c:pt>
                <c:pt idx="47851">
                  <c:v>1434744000</c:v>
                </c:pt>
                <c:pt idx="47852">
                  <c:v>1434747600</c:v>
                </c:pt>
                <c:pt idx="47853">
                  <c:v>1434751200</c:v>
                </c:pt>
                <c:pt idx="47854">
                  <c:v>1434754800</c:v>
                </c:pt>
                <c:pt idx="47855">
                  <c:v>1434758400</c:v>
                </c:pt>
                <c:pt idx="47856">
                  <c:v>1434762000</c:v>
                </c:pt>
                <c:pt idx="47857">
                  <c:v>1434765600</c:v>
                </c:pt>
                <c:pt idx="47858">
                  <c:v>1434769200</c:v>
                </c:pt>
                <c:pt idx="47859">
                  <c:v>1434772800</c:v>
                </c:pt>
                <c:pt idx="47860">
                  <c:v>1434776400</c:v>
                </c:pt>
                <c:pt idx="47861">
                  <c:v>1434780000</c:v>
                </c:pt>
                <c:pt idx="47862">
                  <c:v>1434783600</c:v>
                </c:pt>
                <c:pt idx="47863">
                  <c:v>1434787200</c:v>
                </c:pt>
                <c:pt idx="47864">
                  <c:v>1434790800</c:v>
                </c:pt>
                <c:pt idx="47865">
                  <c:v>1434794400</c:v>
                </c:pt>
                <c:pt idx="47866">
                  <c:v>1434798000</c:v>
                </c:pt>
                <c:pt idx="47867">
                  <c:v>1434801600</c:v>
                </c:pt>
                <c:pt idx="47868">
                  <c:v>1434805200</c:v>
                </c:pt>
                <c:pt idx="47869">
                  <c:v>1434808800</c:v>
                </c:pt>
                <c:pt idx="47870">
                  <c:v>1434812400</c:v>
                </c:pt>
                <c:pt idx="47871">
                  <c:v>1434816000</c:v>
                </c:pt>
                <c:pt idx="47872">
                  <c:v>1434819600</c:v>
                </c:pt>
                <c:pt idx="47873">
                  <c:v>1434823200</c:v>
                </c:pt>
                <c:pt idx="47874">
                  <c:v>1434826800</c:v>
                </c:pt>
                <c:pt idx="47875">
                  <c:v>1434830400</c:v>
                </c:pt>
                <c:pt idx="47876">
                  <c:v>1434834000</c:v>
                </c:pt>
                <c:pt idx="47877">
                  <c:v>1434837600</c:v>
                </c:pt>
                <c:pt idx="47878">
                  <c:v>1434841200</c:v>
                </c:pt>
                <c:pt idx="47879">
                  <c:v>1434844800</c:v>
                </c:pt>
                <c:pt idx="47880">
                  <c:v>1434848400</c:v>
                </c:pt>
                <c:pt idx="47881">
                  <c:v>1434852000</c:v>
                </c:pt>
                <c:pt idx="47882">
                  <c:v>1434855600</c:v>
                </c:pt>
                <c:pt idx="47883">
                  <c:v>1434859200</c:v>
                </c:pt>
                <c:pt idx="47884">
                  <c:v>1434862800</c:v>
                </c:pt>
                <c:pt idx="47885">
                  <c:v>1434866400</c:v>
                </c:pt>
                <c:pt idx="47886">
                  <c:v>1434870000</c:v>
                </c:pt>
                <c:pt idx="47887">
                  <c:v>1434873600</c:v>
                </c:pt>
                <c:pt idx="47888">
                  <c:v>1434877200</c:v>
                </c:pt>
                <c:pt idx="47889">
                  <c:v>1434880800</c:v>
                </c:pt>
                <c:pt idx="47890">
                  <c:v>1434884400</c:v>
                </c:pt>
                <c:pt idx="47891">
                  <c:v>1434888000</c:v>
                </c:pt>
                <c:pt idx="47892">
                  <c:v>1434891600</c:v>
                </c:pt>
                <c:pt idx="47893">
                  <c:v>1434895200</c:v>
                </c:pt>
                <c:pt idx="47894">
                  <c:v>1434898800</c:v>
                </c:pt>
                <c:pt idx="47895">
                  <c:v>1434902400</c:v>
                </c:pt>
                <c:pt idx="47896">
                  <c:v>1434906000</c:v>
                </c:pt>
                <c:pt idx="47897">
                  <c:v>1434909600</c:v>
                </c:pt>
                <c:pt idx="47898">
                  <c:v>1434913200</c:v>
                </c:pt>
                <c:pt idx="47899">
                  <c:v>1434916800</c:v>
                </c:pt>
                <c:pt idx="47900">
                  <c:v>1434920400</c:v>
                </c:pt>
                <c:pt idx="47901">
                  <c:v>1434924000</c:v>
                </c:pt>
                <c:pt idx="47902">
                  <c:v>1434927600</c:v>
                </c:pt>
                <c:pt idx="47903">
                  <c:v>1434931200</c:v>
                </c:pt>
                <c:pt idx="47904">
                  <c:v>1434934800</c:v>
                </c:pt>
                <c:pt idx="47905">
                  <c:v>1434938400</c:v>
                </c:pt>
                <c:pt idx="47906">
                  <c:v>1434942000</c:v>
                </c:pt>
                <c:pt idx="47907">
                  <c:v>1434945600</c:v>
                </c:pt>
                <c:pt idx="47908">
                  <c:v>1434949200</c:v>
                </c:pt>
                <c:pt idx="47909">
                  <c:v>1434952800</c:v>
                </c:pt>
                <c:pt idx="47910">
                  <c:v>1434956400</c:v>
                </c:pt>
                <c:pt idx="47911">
                  <c:v>1434960000</c:v>
                </c:pt>
                <c:pt idx="47912">
                  <c:v>1434963600</c:v>
                </c:pt>
                <c:pt idx="47913">
                  <c:v>1434967200</c:v>
                </c:pt>
                <c:pt idx="47914">
                  <c:v>1434970800</c:v>
                </c:pt>
                <c:pt idx="47915">
                  <c:v>1434974400</c:v>
                </c:pt>
                <c:pt idx="47916">
                  <c:v>1434978000</c:v>
                </c:pt>
                <c:pt idx="47917">
                  <c:v>1434981600</c:v>
                </c:pt>
                <c:pt idx="47918">
                  <c:v>1434985200</c:v>
                </c:pt>
                <c:pt idx="47919">
                  <c:v>1434988800</c:v>
                </c:pt>
                <c:pt idx="47920">
                  <c:v>1434992400</c:v>
                </c:pt>
                <c:pt idx="47921">
                  <c:v>1434996000</c:v>
                </c:pt>
                <c:pt idx="47922">
                  <c:v>1434999600</c:v>
                </c:pt>
                <c:pt idx="47923">
                  <c:v>1435003200</c:v>
                </c:pt>
                <c:pt idx="47924">
                  <c:v>1435006800</c:v>
                </c:pt>
                <c:pt idx="47925">
                  <c:v>1435010400</c:v>
                </c:pt>
                <c:pt idx="47926">
                  <c:v>1435014000</c:v>
                </c:pt>
                <c:pt idx="47927">
                  <c:v>1435017600</c:v>
                </c:pt>
                <c:pt idx="47928">
                  <c:v>1435021200</c:v>
                </c:pt>
                <c:pt idx="47929">
                  <c:v>1435024800</c:v>
                </c:pt>
                <c:pt idx="47930">
                  <c:v>1435028400</c:v>
                </c:pt>
                <c:pt idx="47931">
                  <c:v>1435032000</c:v>
                </c:pt>
                <c:pt idx="47932">
                  <c:v>1435035600</c:v>
                </c:pt>
                <c:pt idx="47933">
                  <c:v>1435039200</c:v>
                </c:pt>
                <c:pt idx="47934">
                  <c:v>1435042800</c:v>
                </c:pt>
                <c:pt idx="47935">
                  <c:v>1435046400</c:v>
                </c:pt>
                <c:pt idx="47936">
                  <c:v>1435050000</c:v>
                </c:pt>
                <c:pt idx="47937">
                  <c:v>1435053600</c:v>
                </c:pt>
                <c:pt idx="47938">
                  <c:v>1435057200</c:v>
                </c:pt>
                <c:pt idx="47939">
                  <c:v>1435060800</c:v>
                </c:pt>
                <c:pt idx="47940">
                  <c:v>1435064400</c:v>
                </c:pt>
                <c:pt idx="47941">
                  <c:v>1435068000</c:v>
                </c:pt>
                <c:pt idx="47942">
                  <c:v>1435071600</c:v>
                </c:pt>
                <c:pt idx="47943">
                  <c:v>1435075200</c:v>
                </c:pt>
                <c:pt idx="47944">
                  <c:v>1435078800</c:v>
                </c:pt>
                <c:pt idx="47945">
                  <c:v>1435082400</c:v>
                </c:pt>
                <c:pt idx="47946">
                  <c:v>1435086000</c:v>
                </c:pt>
                <c:pt idx="47947">
                  <c:v>1435089600</c:v>
                </c:pt>
                <c:pt idx="47948">
                  <c:v>1435093200</c:v>
                </c:pt>
                <c:pt idx="47949">
                  <c:v>1435096800</c:v>
                </c:pt>
                <c:pt idx="47950">
                  <c:v>1435100400</c:v>
                </c:pt>
                <c:pt idx="47951">
                  <c:v>1435104000</c:v>
                </c:pt>
                <c:pt idx="47952">
                  <c:v>1435107600</c:v>
                </c:pt>
                <c:pt idx="47953">
                  <c:v>1435111200</c:v>
                </c:pt>
                <c:pt idx="47954">
                  <c:v>1435114800</c:v>
                </c:pt>
                <c:pt idx="47955">
                  <c:v>1435118400</c:v>
                </c:pt>
                <c:pt idx="47956">
                  <c:v>1435122000</c:v>
                </c:pt>
                <c:pt idx="47957">
                  <c:v>1435125600</c:v>
                </c:pt>
                <c:pt idx="47958">
                  <c:v>1435129200</c:v>
                </c:pt>
                <c:pt idx="47959">
                  <c:v>1435132800</c:v>
                </c:pt>
                <c:pt idx="47960">
                  <c:v>1435136400</c:v>
                </c:pt>
                <c:pt idx="47961">
                  <c:v>1435140000</c:v>
                </c:pt>
                <c:pt idx="47962">
                  <c:v>1435143600</c:v>
                </c:pt>
                <c:pt idx="47963">
                  <c:v>1435147200</c:v>
                </c:pt>
                <c:pt idx="47964">
                  <c:v>1435150800</c:v>
                </c:pt>
                <c:pt idx="47965">
                  <c:v>1435154400</c:v>
                </c:pt>
                <c:pt idx="47966">
                  <c:v>1435158000</c:v>
                </c:pt>
                <c:pt idx="47967">
                  <c:v>1435161600</c:v>
                </c:pt>
                <c:pt idx="47968">
                  <c:v>1435165200</c:v>
                </c:pt>
                <c:pt idx="47969">
                  <c:v>1435168800</c:v>
                </c:pt>
                <c:pt idx="47970">
                  <c:v>1435172400</c:v>
                </c:pt>
                <c:pt idx="47971">
                  <c:v>1435176000</c:v>
                </c:pt>
                <c:pt idx="47972">
                  <c:v>1435179600</c:v>
                </c:pt>
                <c:pt idx="47973">
                  <c:v>1435183200</c:v>
                </c:pt>
                <c:pt idx="47974">
                  <c:v>1435186800</c:v>
                </c:pt>
                <c:pt idx="47975">
                  <c:v>1435190400</c:v>
                </c:pt>
                <c:pt idx="47976">
                  <c:v>1435194000</c:v>
                </c:pt>
                <c:pt idx="47977">
                  <c:v>1435197600</c:v>
                </c:pt>
                <c:pt idx="47978">
                  <c:v>1435201200</c:v>
                </c:pt>
                <c:pt idx="47979">
                  <c:v>1435204800</c:v>
                </c:pt>
                <c:pt idx="47980">
                  <c:v>1435208400</c:v>
                </c:pt>
                <c:pt idx="47981">
                  <c:v>1435212000</c:v>
                </c:pt>
                <c:pt idx="47982">
                  <c:v>1435215600</c:v>
                </c:pt>
                <c:pt idx="47983">
                  <c:v>1435219200</c:v>
                </c:pt>
                <c:pt idx="47984">
                  <c:v>1435222800</c:v>
                </c:pt>
                <c:pt idx="47985">
                  <c:v>1435226400</c:v>
                </c:pt>
                <c:pt idx="47986">
                  <c:v>1435230000</c:v>
                </c:pt>
                <c:pt idx="47987">
                  <c:v>1435233600</c:v>
                </c:pt>
                <c:pt idx="47988">
                  <c:v>1435237200</c:v>
                </c:pt>
                <c:pt idx="47989">
                  <c:v>1435240800</c:v>
                </c:pt>
                <c:pt idx="47990">
                  <c:v>1435244400</c:v>
                </c:pt>
                <c:pt idx="47991">
                  <c:v>1435248000</c:v>
                </c:pt>
                <c:pt idx="47992">
                  <c:v>1435251600</c:v>
                </c:pt>
                <c:pt idx="47993">
                  <c:v>1435255200</c:v>
                </c:pt>
                <c:pt idx="47994">
                  <c:v>1435258800</c:v>
                </c:pt>
                <c:pt idx="47995">
                  <c:v>1435262400</c:v>
                </c:pt>
                <c:pt idx="47996">
                  <c:v>1435266000</c:v>
                </c:pt>
                <c:pt idx="47997">
                  <c:v>1435269600</c:v>
                </c:pt>
                <c:pt idx="47998">
                  <c:v>1435273200</c:v>
                </c:pt>
                <c:pt idx="47999">
                  <c:v>1435276800</c:v>
                </c:pt>
                <c:pt idx="48000">
                  <c:v>1435280400</c:v>
                </c:pt>
                <c:pt idx="48001">
                  <c:v>1435284000</c:v>
                </c:pt>
                <c:pt idx="48002">
                  <c:v>1435287600</c:v>
                </c:pt>
                <c:pt idx="48003">
                  <c:v>1435291200</c:v>
                </c:pt>
                <c:pt idx="48004">
                  <c:v>1435294800</c:v>
                </c:pt>
                <c:pt idx="48005">
                  <c:v>1435298400</c:v>
                </c:pt>
                <c:pt idx="48006">
                  <c:v>1435302000</c:v>
                </c:pt>
                <c:pt idx="48007">
                  <c:v>1435305600</c:v>
                </c:pt>
                <c:pt idx="48008">
                  <c:v>1435309200</c:v>
                </c:pt>
                <c:pt idx="48009">
                  <c:v>1435312800</c:v>
                </c:pt>
                <c:pt idx="48010">
                  <c:v>1435316400</c:v>
                </c:pt>
                <c:pt idx="48011">
                  <c:v>1435320000</c:v>
                </c:pt>
                <c:pt idx="48012">
                  <c:v>1435323600</c:v>
                </c:pt>
                <c:pt idx="48013">
                  <c:v>1435327200</c:v>
                </c:pt>
                <c:pt idx="48014">
                  <c:v>1435330800</c:v>
                </c:pt>
                <c:pt idx="48015">
                  <c:v>1435334400</c:v>
                </c:pt>
                <c:pt idx="48016">
                  <c:v>1435338000</c:v>
                </c:pt>
                <c:pt idx="48017">
                  <c:v>1435341600</c:v>
                </c:pt>
                <c:pt idx="48018">
                  <c:v>1435345200</c:v>
                </c:pt>
                <c:pt idx="48019">
                  <c:v>1435348800</c:v>
                </c:pt>
                <c:pt idx="48020">
                  <c:v>1435352400</c:v>
                </c:pt>
                <c:pt idx="48021">
                  <c:v>1435356000</c:v>
                </c:pt>
                <c:pt idx="48022">
                  <c:v>1435359600</c:v>
                </c:pt>
                <c:pt idx="48023">
                  <c:v>1435363200</c:v>
                </c:pt>
                <c:pt idx="48024">
                  <c:v>1435366800</c:v>
                </c:pt>
                <c:pt idx="48025">
                  <c:v>1435370400</c:v>
                </c:pt>
                <c:pt idx="48026">
                  <c:v>1435374000</c:v>
                </c:pt>
                <c:pt idx="48027">
                  <c:v>1435377600</c:v>
                </c:pt>
                <c:pt idx="48028">
                  <c:v>1435381200</c:v>
                </c:pt>
                <c:pt idx="48029">
                  <c:v>1435384800</c:v>
                </c:pt>
                <c:pt idx="48030">
                  <c:v>1435388400</c:v>
                </c:pt>
                <c:pt idx="48031">
                  <c:v>1435392000</c:v>
                </c:pt>
                <c:pt idx="48032">
                  <c:v>1435395600</c:v>
                </c:pt>
                <c:pt idx="48033">
                  <c:v>1435399200</c:v>
                </c:pt>
                <c:pt idx="48034">
                  <c:v>1435402800</c:v>
                </c:pt>
                <c:pt idx="48035">
                  <c:v>1435406400</c:v>
                </c:pt>
                <c:pt idx="48036">
                  <c:v>1435410000</c:v>
                </c:pt>
                <c:pt idx="48037">
                  <c:v>1435413600</c:v>
                </c:pt>
                <c:pt idx="48038">
                  <c:v>1435417200</c:v>
                </c:pt>
                <c:pt idx="48039">
                  <c:v>1435420800</c:v>
                </c:pt>
                <c:pt idx="48040">
                  <c:v>1435424400</c:v>
                </c:pt>
                <c:pt idx="48041">
                  <c:v>1435428000</c:v>
                </c:pt>
                <c:pt idx="48042">
                  <c:v>1435431600</c:v>
                </c:pt>
                <c:pt idx="48043">
                  <c:v>1435435200</c:v>
                </c:pt>
                <c:pt idx="48044">
                  <c:v>1435438800</c:v>
                </c:pt>
                <c:pt idx="48045">
                  <c:v>1435442400</c:v>
                </c:pt>
                <c:pt idx="48046">
                  <c:v>1435446000</c:v>
                </c:pt>
                <c:pt idx="48047">
                  <c:v>1435449600</c:v>
                </c:pt>
                <c:pt idx="48048">
                  <c:v>1435453200</c:v>
                </c:pt>
                <c:pt idx="48049">
                  <c:v>1435456800</c:v>
                </c:pt>
                <c:pt idx="48050">
                  <c:v>1435460400</c:v>
                </c:pt>
                <c:pt idx="48051">
                  <c:v>1435464000</c:v>
                </c:pt>
                <c:pt idx="48052">
                  <c:v>1435467600</c:v>
                </c:pt>
                <c:pt idx="48053">
                  <c:v>1435471200</c:v>
                </c:pt>
                <c:pt idx="48054">
                  <c:v>1435474800</c:v>
                </c:pt>
                <c:pt idx="48055">
                  <c:v>1435478400</c:v>
                </c:pt>
                <c:pt idx="48056">
                  <c:v>1435482000</c:v>
                </c:pt>
                <c:pt idx="48057">
                  <c:v>1435485600</c:v>
                </c:pt>
                <c:pt idx="48058">
                  <c:v>1435489200</c:v>
                </c:pt>
                <c:pt idx="48059">
                  <c:v>1435492800</c:v>
                </c:pt>
                <c:pt idx="48060">
                  <c:v>1435496400</c:v>
                </c:pt>
                <c:pt idx="48061">
                  <c:v>1435500000</c:v>
                </c:pt>
                <c:pt idx="48062">
                  <c:v>1435503600</c:v>
                </c:pt>
                <c:pt idx="48063">
                  <c:v>1435507200</c:v>
                </c:pt>
                <c:pt idx="48064">
                  <c:v>1435510800</c:v>
                </c:pt>
                <c:pt idx="48065">
                  <c:v>1435514400</c:v>
                </c:pt>
                <c:pt idx="48066">
                  <c:v>1435518000</c:v>
                </c:pt>
                <c:pt idx="48067">
                  <c:v>1435521600</c:v>
                </c:pt>
                <c:pt idx="48068">
                  <c:v>1435525200</c:v>
                </c:pt>
                <c:pt idx="48069">
                  <c:v>1435528800</c:v>
                </c:pt>
                <c:pt idx="48070">
                  <c:v>1435532400</c:v>
                </c:pt>
                <c:pt idx="48071">
                  <c:v>1435536000</c:v>
                </c:pt>
                <c:pt idx="48072">
                  <c:v>1435539600</c:v>
                </c:pt>
                <c:pt idx="48073">
                  <c:v>1435543200</c:v>
                </c:pt>
                <c:pt idx="48074">
                  <c:v>1435546800</c:v>
                </c:pt>
                <c:pt idx="48075">
                  <c:v>1435550400</c:v>
                </c:pt>
                <c:pt idx="48076">
                  <c:v>1435554000</c:v>
                </c:pt>
                <c:pt idx="48077">
                  <c:v>1435557600</c:v>
                </c:pt>
                <c:pt idx="48078">
                  <c:v>1435561200</c:v>
                </c:pt>
                <c:pt idx="48079">
                  <c:v>1435564800</c:v>
                </c:pt>
                <c:pt idx="48080">
                  <c:v>1435568400</c:v>
                </c:pt>
                <c:pt idx="48081">
                  <c:v>1435572000</c:v>
                </c:pt>
                <c:pt idx="48082">
                  <c:v>1435575600</c:v>
                </c:pt>
                <c:pt idx="48083">
                  <c:v>1435579200</c:v>
                </c:pt>
                <c:pt idx="48084">
                  <c:v>1435582800</c:v>
                </c:pt>
                <c:pt idx="48085">
                  <c:v>1435586400</c:v>
                </c:pt>
                <c:pt idx="48086">
                  <c:v>1435590000</c:v>
                </c:pt>
                <c:pt idx="48087">
                  <c:v>1435593600</c:v>
                </c:pt>
                <c:pt idx="48088">
                  <c:v>1435597200</c:v>
                </c:pt>
                <c:pt idx="48089">
                  <c:v>1435600800</c:v>
                </c:pt>
                <c:pt idx="48090">
                  <c:v>1435604400</c:v>
                </c:pt>
                <c:pt idx="48091">
                  <c:v>1435608000</c:v>
                </c:pt>
                <c:pt idx="48092">
                  <c:v>1435611600</c:v>
                </c:pt>
                <c:pt idx="48093">
                  <c:v>1435615200</c:v>
                </c:pt>
                <c:pt idx="48094">
                  <c:v>1435618800</c:v>
                </c:pt>
                <c:pt idx="48095">
                  <c:v>1435622400</c:v>
                </c:pt>
                <c:pt idx="48096">
                  <c:v>1435626000</c:v>
                </c:pt>
                <c:pt idx="48097">
                  <c:v>1435629600</c:v>
                </c:pt>
                <c:pt idx="48098">
                  <c:v>1435633200</c:v>
                </c:pt>
                <c:pt idx="48099">
                  <c:v>1435636800</c:v>
                </c:pt>
                <c:pt idx="48100">
                  <c:v>1435640400</c:v>
                </c:pt>
                <c:pt idx="48101">
                  <c:v>1435644000</c:v>
                </c:pt>
                <c:pt idx="48102">
                  <c:v>1435647600</c:v>
                </c:pt>
                <c:pt idx="48103">
                  <c:v>1435651200</c:v>
                </c:pt>
                <c:pt idx="48104">
                  <c:v>1435654800</c:v>
                </c:pt>
                <c:pt idx="48105">
                  <c:v>1435658400</c:v>
                </c:pt>
                <c:pt idx="48106">
                  <c:v>1435662000</c:v>
                </c:pt>
                <c:pt idx="48107">
                  <c:v>1435665600</c:v>
                </c:pt>
                <c:pt idx="48108">
                  <c:v>1435669200</c:v>
                </c:pt>
                <c:pt idx="48109">
                  <c:v>1435672800</c:v>
                </c:pt>
                <c:pt idx="48110">
                  <c:v>1435676400</c:v>
                </c:pt>
                <c:pt idx="48111">
                  <c:v>1435680000</c:v>
                </c:pt>
                <c:pt idx="48112">
                  <c:v>1435683600</c:v>
                </c:pt>
                <c:pt idx="48113">
                  <c:v>1435687200</c:v>
                </c:pt>
                <c:pt idx="48114">
                  <c:v>1435690800</c:v>
                </c:pt>
                <c:pt idx="48115">
                  <c:v>1435694400</c:v>
                </c:pt>
                <c:pt idx="48116">
                  <c:v>1435698000</c:v>
                </c:pt>
                <c:pt idx="48117">
                  <c:v>1435701600</c:v>
                </c:pt>
                <c:pt idx="48118">
                  <c:v>1435705200</c:v>
                </c:pt>
                <c:pt idx="48119">
                  <c:v>1435708800</c:v>
                </c:pt>
                <c:pt idx="48120">
                  <c:v>1435712400</c:v>
                </c:pt>
                <c:pt idx="48121">
                  <c:v>1435716000</c:v>
                </c:pt>
                <c:pt idx="48122">
                  <c:v>1435719600</c:v>
                </c:pt>
                <c:pt idx="48123">
                  <c:v>1435723200</c:v>
                </c:pt>
                <c:pt idx="48124">
                  <c:v>1435726800</c:v>
                </c:pt>
                <c:pt idx="48125">
                  <c:v>1435730400</c:v>
                </c:pt>
                <c:pt idx="48126">
                  <c:v>1435734000</c:v>
                </c:pt>
                <c:pt idx="48127">
                  <c:v>1435737600</c:v>
                </c:pt>
                <c:pt idx="48128">
                  <c:v>1435741200</c:v>
                </c:pt>
                <c:pt idx="48129">
                  <c:v>1435744800</c:v>
                </c:pt>
                <c:pt idx="48130">
                  <c:v>1435748400</c:v>
                </c:pt>
                <c:pt idx="48131">
                  <c:v>1435752000</c:v>
                </c:pt>
                <c:pt idx="48132">
                  <c:v>1435755600</c:v>
                </c:pt>
                <c:pt idx="48133">
                  <c:v>1435759200</c:v>
                </c:pt>
                <c:pt idx="48134">
                  <c:v>1435762800</c:v>
                </c:pt>
                <c:pt idx="48135">
                  <c:v>1435766400</c:v>
                </c:pt>
                <c:pt idx="48136">
                  <c:v>1435770000</c:v>
                </c:pt>
                <c:pt idx="48137">
                  <c:v>1435773600</c:v>
                </c:pt>
                <c:pt idx="48138">
                  <c:v>1435777200</c:v>
                </c:pt>
                <c:pt idx="48139">
                  <c:v>1435780800</c:v>
                </c:pt>
                <c:pt idx="48140">
                  <c:v>1435784400</c:v>
                </c:pt>
                <c:pt idx="48141">
                  <c:v>1435788000</c:v>
                </c:pt>
                <c:pt idx="48142">
                  <c:v>1435791600</c:v>
                </c:pt>
                <c:pt idx="48143">
                  <c:v>1435795200</c:v>
                </c:pt>
                <c:pt idx="48144">
                  <c:v>1435798800</c:v>
                </c:pt>
                <c:pt idx="48145">
                  <c:v>1435802400</c:v>
                </c:pt>
                <c:pt idx="48146">
                  <c:v>1435806000</c:v>
                </c:pt>
                <c:pt idx="48147">
                  <c:v>1435809600</c:v>
                </c:pt>
                <c:pt idx="48148">
                  <c:v>1435813200</c:v>
                </c:pt>
                <c:pt idx="48149">
                  <c:v>1435816800</c:v>
                </c:pt>
                <c:pt idx="48150">
                  <c:v>1435820400</c:v>
                </c:pt>
                <c:pt idx="48151">
                  <c:v>1435824000</c:v>
                </c:pt>
                <c:pt idx="48152">
                  <c:v>1435827600</c:v>
                </c:pt>
                <c:pt idx="48153">
                  <c:v>1435831200</c:v>
                </c:pt>
                <c:pt idx="48154">
                  <c:v>1435834800</c:v>
                </c:pt>
                <c:pt idx="48155">
                  <c:v>1435838400</c:v>
                </c:pt>
                <c:pt idx="48156">
                  <c:v>1435842000</c:v>
                </c:pt>
                <c:pt idx="48157">
                  <c:v>1435845600</c:v>
                </c:pt>
                <c:pt idx="48158">
                  <c:v>1435849200</c:v>
                </c:pt>
                <c:pt idx="48159">
                  <c:v>1435852800</c:v>
                </c:pt>
                <c:pt idx="48160">
                  <c:v>1435856400</c:v>
                </c:pt>
                <c:pt idx="48161">
                  <c:v>1435860000</c:v>
                </c:pt>
                <c:pt idx="48162">
                  <c:v>1435863600</c:v>
                </c:pt>
                <c:pt idx="48163">
                  <c:v>1435867200</c:v>
                </c:pt>
                <c:pt idx="48164">
                  <c:v>1435870800</c:v>
                </c:pt>
                <c:pt idx="48165">
                  <c:v>1435874400</c:v>
                </c:pt>
                <c:pt idx="48166">
                  <c:v>1435878000</c:v>
                </c:pt>
                <c:pt idx="48167">
                  <c:v>1435881600</c:v>
                </c:pt>
                <c:pt idx="48168">
                  <c:v>1435885200</c:v>
                </c:pt>
                <c:pt idx="48169">
                  <c:v>1435888800</c:v>
                </c:pt>
                <c:pt idx="48170">
                  <c:v>1435892400</c:v>
                </c:pt>
                <c:pt idx="48171">
                  <c:v>1435896000</c:v>
                </c:pt>
                <c:pt idx="48172">
                  <c:v>1435899600</c:v>
                </c:pt>
                <c:pt idx="48173">
                  <c:v>1435903200</c:v>
                </c:pt>
                <c:pt idx="48174">
                  <c:v>1435906800</c:v>
                </c:pt>
                <c:pt idx="48175">
                  <c:v>1435910400</c:v>
                </c:pt>
                <c:pt idx="48176">
                  <c:v>1435914000</c:v>
                </c:pt>
                <c:pt idx="48177">
                  <c:v>1435917600</c:v>
                </c:pt>
                <c:pt idx="48178">
                  <c:v>1435921200</c:v>
                </c:pt>
                <c:pt idx="48179">
                  <c:v>1435924800</c:v>
                </c:pt>
                <c:pt idx="48180">
                  <c:v>1435928400</c:v>
                </c:pt>
                <c:pt idx="48181">
                  <c:v>1435932000</c:v>
                </c:pt>
                <c:pt idx="48182">
                  <c:v>1435935600</c:v>
                </c:pt>
                <c:pt idx="48183">
                  <c:v>1435939200</c:v>
                </c:pt>
                <c:pt idx="48184">
                  <c:v>1435942800</c:v>
                </c:pt>
                <c:pt idx="48185">
                  <c:v>1435946400</c:v>
                </c:pt>
                <c:pt idx="48186">
                  <c:v>1435950000</c:v>
                </c:pt>
                <c:pt idx="48187">
                  <c:v>1435953600</c:v>
                </c:pt>
                <c:pt idx="48188">
                  <c:v>1435957200</c:v>
                </c:pt>
                <c:pt idx="48189">
                  <c:v>1435960800</c:v>
                </c:pt>
                <c:pt idx="48190">
                  <c:v>1435964400</c:v>
                </c:pt>
                <c:pt idx="48191">
                  <c:v>1435968000</c:v>
                </c:pt>
                <c:pt idx="48192">
                  <c:v>1435971600</c:v>
                </c:pt>
                <c:pt idx="48193">
                  <c:v>1435975200</c:v>
                </c:pt>
                <c:pt idx="48194">
                  <c:v>1435978800</c:v>
                </c:pt>
                <c:pt idx="48195">
                  <c:v>1435982400</c:v>
                </c:pt>
                <c:pt idx="48196">
                  <c:v>1435986000</c:v>
                </c:pt>
                <c:pt idx="48197">
                  <c:v>1435989600</c:v>
                </c:pt>
                <c:pt idx="48198">
                  <c:v>1435993200</c:v>
                </c:pt>
                <c:pt idx="48199">
                  <c:v>1435996800</c:v>
                </c:pt>
                <c:pt idx="48200">
                  <c:v>1436000400</c:v>
                </c:pt>
                <c:pt idx="48201">
                  <c:v>1436004000</c:v>
                </c:pt>
                <c:pt idx="48202">
                  <c:v>1436007600</c:v>
                </c:pt>
                <c:pt idx="48203">
                  <c:v>1436011200</c:v>
                </c:pt>
                <c:pt idx="48204">
                  <c:v>1436014800</c:v>
                </c:pt>
                <c:pt idx="48205">
                  <c:v>1436018400</c:v>
                </c:pt>
                <c:pt idx="48206">
                  <c:v>1436022000</c:v>
                </c:pt>
                <c:pt idx="48207">
                  <c:v>1436025600</c:v>
                </c:pt>
                <c:pt idx="48208">
                  <c:v>1436029200</c:v>
                </c:pt>
                <c:pt idx="48209">
                  <c:v>1436032800</c:v>
                </c:pt>
                <c:pt idx="48210">
                  <c:v>1436036400</c:v>
                </c:pt>
                <c:pt idx="48211">
                  <c:v>1436040000</c:v>
                </c:pt>
                <c:pt idx="48212">
                  <c:v>1436043600</c:v>
                </c:pt>
                <c:pt idx="48213">
                  <c:v>1436047200</c:v>
                </c:pt>
                <c:pt idx="48214">
                  <c:v>1436050800</c:v>
                </c:pt>
                <c:pt idx="48215">
                  <c:v>1436054400</c:v>
                </c:pt>
                <c:pt idx="48216">
                  <c:v>1436058000</c:v>
                </c:pt>
                <c:pt idx="48217">
                  <c:v>1436061600</c:v>
                </c:pt>
                <c:pt idx="48218">
                  <c:v>1436065200</c:v>
                </c:pt>
                <c:pt idx="48219">
                  <c:v>1436068800</c:v>
                </c:pt>
                <c:pt idx="48220">
                  <c:v>1436072400</c:v>
                </c:pt>
                <c:pt idx="48221">
                  <c:v>1436076000</c:v>
                </c:pt>
                <c:pt idx="48222">
                  <c:v>1436079600</c:v>
                </c:pt>
                <c:pt idx="48223">
                  <c:v>1436083200</c:v>
                </c:pt>
                <c:pt idx="48224">
                  <c:v>1436086800</c:v>
                </c:pt>
                <c:pt idx="48225">
                  <c:v>1436090400</c:v>
                </c:pt>
                <c:pt idx="48226">
                  <c:v>1436094000</c:v>
                </c:pt>
                <c:pt idx="48227">
                  <c:v>1436097600</c:v>
                </c:pt>
                <c:pt idx="48228">
                  <c:v>1436101200</c:v>
                </c:pt>
                <c:pt idx="48229">
                  <c:v>1436104800</c:v>
                </c:pt>
                <c:pt idx="48230">
                  <c:v>1436108400</c:v>
                </c:pt>
                <c:pt idx="48231">
                  <c:v>1436112000</c:v>
                </c:pt>
                <c:pt idx="48232">
                  <c:v>1436115600</c:v>
                </c:pt>
                <c:pt idx="48233">
                  <c:v>1436119200</c:v>
                </c:pt>
                <c:pt idx="48234">
                  <c:v>1436122800</c:v>
                </c:pt>
                <c:pt idx="48235">
                  <c:v>1436126400</c:v>
                </c:pt>
                <c:pt idx="48236">
                  <c:v>1436130000</c:v>
                </c:pt>
                <c:pt idx="48237">
                  <c:v>1436133600</c:v>
                </c:pt>
                <c:pt idx="48238">
                  <c:v>1436137200</c:v>
                </c:pt>
                <c:pt idx="48239">
                  <c:v>1436140800</c:v>
                </c:pt>
                <c:pt idx="48240">
                  <c:v>1436144400</c:v>
                </c:pt>
                <c:pt idx="48241">
                  <c:v>1436148000</c:v>
                </c:pt>
                <c:pt idx="48242">
                  <c:v>1436151600</c:v>
                </c:pt>
                <c:pt idx="48243">
                  <c:v>1436155200</c:v>
                </c:pt>
                <c:pt idx="48244">
                  <c:v>1436158800</c:v>
                </c:pt>
                <c:pt idx="48245">
                  <c:v>1436162400</c:v>
                </c:pt>
                <c:pt idx="48246">
                  <c:v>1436166000</c:v>
                </c:pt>
                <c:pt idx="48247">
                  <c:v>1436169600</c:v>
                </c:pt>
                <c:pt idx="48248">
                  <c:v>1436173200</c:v>
                </c:pt>
                <c:pt idx="48249">
                  <c:v>1436176800</c:v>
                </c:pt>
                <c:pt idx="48250">
                  <c:v>1436180400</c:v>
                </c:pt>
                <c:pt idx="48251">
                  <c:v>1436184000</c:v>
                </c:pt>
                <c:pt idx="48252">
                  <c:v>1436187600</c:v>
                </c:pt>
                <c:pt idx="48253">
                  <c:v>1436191200</c:v>
                </c:pt>
                <c:pt idx="48254">
                  <c:v>1436194800</c:v>
                </c:pt>
                <c:pt idx="48255">
                  <c:v>1436198400</c:v>
                </c:pt>
                <c:pt idx="48256">
                  <c:v>1436202000</c:v>
                </c:pt>
                <c:pt idx="48257">
                  <c:v>1436205600</c:v>
                </c:pt>
                <c:pt idx="48258">
                  <c:v>1436209200</c:v>
                </c:pt>
                <c:pt idx="48259">
                  <c:v>1436212800</c:v>
                </c:pt>
                <c:pt idx="48260">
                  <c:v>1436216400</c:v>
                </c:pt>
                <c:pt idx="48261">
                  <c:v>1436220000</c:v>
                </c:pt>
                <c:pt idx="48262">
                  <c:v>1436223600</c:v>
                </c:pt>
                <c:pt idx="48263">
                  <c:v>1436227200</c:v>
                </c:pt>
                <c:pt idx="48264">
                  <c:v>1436230800</c:v>
                </c:pt>
                <c:pt idx="48265">
                  <c:v>1436234400</c:v>
                </c:pt>
                <c:pt idx="48266">
                  <c:v>1436238000</c:v>
                </c:pt>
                <c:pt idx="48267">
                  <c:v>1436241600</c:v>
                </c:pt>
                <c:pt idx="48268">
                  <c:v>1436245200</c:v>
                </c:pt>
                <c:pt idx="48269">
                  <c:v>1436248800</c:v>
                </c:pt>
                <c:pt idx="48270">
                  <c:v>1436252400</c:v>
                </c:pt>
                <c:pt idx="48271">
                  <c:v>1436256000</c:v>
                </c:pt>
                <c:pt idx="48272">
                  <c:v>1436259600</c:v>
                </c:pt>
                <c:pt idx="48273">
                  <c:v>1436263200</c:v>
                </c:pt>
                <c:pt idx="48274">
                  <c:v>1436266800</c:v>
                </c:pt>
                <c:pt idx="48275">
                  <c:v>1436270400</c:v>
                </c:pt>
                <c:pt idx="48276">
                  <c:v>1436274000</c:v>
                </c:pt>
                <c:pt idx="48277">
                  <c:v>1436277600</c:v>
                </c:pt>
                <c:pt idx="48278">
                  <c:v>1436281200</c:v>
                </c:pt>
                <c:pt idx="48279">
                  <c:v>1436284800</c:v>
                </c:pt>
                <c:pt idx="48280">
                  <c:v>1436288400</c:v>
                </c:pt>
                <c:pt idx="48281">
                  <c:v>1436292000</c:v>
                </c:pt>
                <c:pt idx="48282">
                  <c:v>1436295600</c:v>
                </c:pt>
                <c:pt idx="48283">
                  <c:v>1436299200</c:v>
                </c:pt>
                <c:pt idx="48284">
                  <c:v>1436302800</c:v>
                </c:pt>
                <c:pt idx="48285">
                  <c:v>1436306400</c:v>
                </c:pt>
                <c:pt idx="48286">
                  <c:v>1436310000</c:v>
                </c:pt>
                <c:pt idx="48287">
                  <c:v>1436313600</c:v>
                </c:pt>
                <c:pt idx="48288">
                  <c:v>1436317200</c:v>
                </c:pt>
                <c:pt idx="48289">
                  <c:v>1436320800</c:v>
                </c:pt>
                <c:pt idx="48290">
                  <c:v>1436324400</c:v>
                </c:pt>
                <c:pt idx="48291">
                  <c:v>1436328000</c:v>
                </c:pt>
                <c:pt idx="48292">
                  <c:v>1436331600</c:v>
                </c:pt>
                <c:pt idx="48293">
                  <c:v>1436335200</c:v>
                </c:pt>
                <c:pt idx="48294">
                  <c:v>1436338800</c:v>
                </c:pt>
                <c:pt idx="48295">
                  <c:v>1436342400</c:v>
                </c:pt>
                <c:pt idx="48296">
                  <c:v>1436346000</c:v>
                </c:pt>
                <c:pt idx="48297">
                  <c:v>1436349600</c:v>
                </c:pt>
                <c:pt idx="48298">
                  <c:v>1436353200</c:v>
                </c:pt>
                <c:pt idx="48299">
                  <c:v>1436356800</c:v>
                </c:pt>
                <c:pt idx="48300">
                  <c:v>1436360400</c:v>
                </c:pt>
                <c:pt idx="48301">
                  <c:v>1436364000</c:v>
                </c:pt>
                <c:pt idx="48302">
                  <c:v>1436367600</c:v>
                </c:pt>
                <c:pt idx="48303">
                  <c:v>1436371200</c:v>
                </c:pt>
                <c:pt idx="48304">
                  <c:v>1436374800</c:v>
                </c:pt>
                <c:pt idx="48305">
                  <c:v>1436378400</c:v>
                </c:pt>
                <c:pt idx="48306">
                  <c:v>1436382000</c:v>
                </c:pt>
                <c:pt idx="48307">
                  <c:v>1436385600</c:v>
                </c:pt>
                <c:pt idx="48308">
                  <c:v>1436389200</c:v>
                </c:pt>
                <c:pt idx="48309">
                  <c:v>1436392800</c:v>
                </c:pt>
                <c:pt idx="48310">
                  <c:v>1436396400</c:v>
                </c:pt>
                <c:pt idx="48311">
                  <c:v>1436400000</c:v>
                </c:pt>
                <c:pt idx="48312">
                  <c:v>1436403600</c:v>
                </c:pt>
                <c:pt idx="48313">
                  <c:v>1436407200</c:v>
                </c:pt>
                <c:pt idx="48314">
                  <c:v>1436410800</c:v>
                </c:pt>
                <c:pt idx="48315">
                  <c:v>1436414400</c:v>
                </c:pt>
                <c:pt idx="48316">
                  <c:v>1436418000</c:v>
                </c:pt>
                <c:pt idx="48317">
                  <c:v>1436421600</c:v>
                </c:pt>
                <c:pt idx="48318">
                  <c:v>1436425200</c:v>
                </c:pt>
                <c:pt idx="48319">
                  <c:v>1436428800</c:v>
                </c:pt>
                <c:pt idx="48320">
                  <c:v>1436432400</c:v>
                </c:pt>
                <c:pt idx="48321">
                  <c:v>1436436000</c:v>
                </c:pt>
                <c:pt idx="48322">
                  <c:v>1436439600</c:v>
                </c:pt>
                <c:pt idx="48323">
                  <c:v>1436443200</c:v>
                </c:pt>
                <c:pt idx="48324">
                  <c:v>1436446800</c:v>
                </c:pt>
                <c:pt idx="48325">
                  <c:v>1436450400</c:v>
                </c:pt>
                <c:pt idx="48326">
                  <c:v>1436454000</c:v>
                </c:pt>
                <c:pt idx="48327">
                  <c:v>1436457600</c:v>
                </c:pt>
                <c:pt idx="48328">
                  <c:v>1436461200</c:v>
                </c:pt>
                <c:pt idx="48329">
                  <c:v>1436464800</c:v>
                </c:pt>
                <c:pt idx="48330">
                  <c:v>1436468400</c:v>
                </c:pt>
                <c:pt idx="48331">
                  <c:v>1436472000</c:v>
                </c:pt>
                <c:pt idx="48332">
                  <c:v>1436475600</c:v>
                </c:pt>
                <c:pt idx="48333">
                  <c:v>1436479200</c:v>
                </c:pt>
                <c:pt idx="48334">
                  <c:v>1436482800</c:v>
                </c:pt>
                <c:pt idx="48335">
                  <c:v>1436486400</c:v>
                </c:pt>
                <c:pt idx="48336">
                  <c:v>1436490000</c:v>
                </c:pt>
                <c:pt idx="48337">
                  <c:v>1436493600</c:v>
                </c:pt>
                <c:pt idx="48338">
                  <c:v>1436497200</c:v>
                </c:pt>
                <c:pt idx="48339">
                  <c:v>1436500800</c:v>
                </c:pt>
                <c:pt idx="48340">
                  <c:v>1436504400</c:v>
                </c:pt>
                <c:pt idx="48341">
                  <c:v>1436508000</c:v>
                </c:pt>
                <c:pt idx="48342">
                  <c:v>1436511600</c:v>
                </c:pt>
                <c:pt idx="48343">
                  <c:v>1436515200</c:v>
                </c:pt>
                <c:pt idx="48344">
                  <c:v>1436518800</c:v>
                </c:pt>
                <c:pt idx="48345">
                  <c:v>1436522400</c:v>
                </c:pt>
                <c:pt idx="48346">
                  <c:v>1436526000</c:v>
                </c:pt>
                <c:pt idx="48347">
                  <c:v>1436529600</c:v>
                </c:pt>
                <c:pt idx="48348">
                  <c:v>1436533200</c:v>
                </c:pt>
                <c:pt idx="48349">
                  <c:v>1436536800</c:v>
                </c:pt>
                <c:pt idx="48350">
                  <c:v>1436540400</c:v>
                </c:pt>
                <c:pt idx="48351">
                  <c:v>1436544000</c:v>
                </c:pt>
                <c:pt idx="48352">
                  <c:v>1436547600</c:v>
                </c:pt>
                <c:pt idx="48353">
                  <c:v>1436551200</c:v>
                </c:pt>
                <c:pt idx="48354">
                  <c:v>1436554800</c:v>
                </c:pt>
                <c:pt idx="48355">
                  <c:v>1436558400</c:v>
                </c:pt>
                <c:pt idx="48356">
                  <c:v>1436562000</c:v>
                </c:pt>
                <c:pt idx="48357">
                  <c:v>1436565600</c:v>
                </c:pt>
                <c:pt idx="48358">
                  <c:v>1436569200</c:v>
                </c:pt>
                <c:pt idx="48359">
                  <c:v>1436572800</c:v>
                </c:pt>
                <c:pt idx="48360">
                  <c:v>1436576400</c:v>
                </c:pt>
                <c:pt idx="48361">
                  <c:v>1436580000</c:v>
                </c:pt>
                <c:pt idx="48362">
                  <c:v>1436583600</c:v>
                </c:pt>
                <c:pt idx="48363">
                  <c:v>1436587200</c:v>
                </c:pt>
                <c:pt idx="48364">
                  <c:v>1436590800</c:v>
                </c:pt>
                <c:pt idx="48365">
                  <c:v>1436594400</c:v>
                </c:pt>
                <c:pt idx="48366">
                  <c:v>1436598000</c:v>
                </c:pt>
                <c:pt idx="48367">
                  <c:v>1436601600</c:v>
                </c:pt>
                <c:pt idx="48368">
                  <c:v>1436605200</c:v>
                </c:pt>
                <c:pt idx="48369">
                  <c:v>1436608800</c:v>
                </c:pt>
                <c:pt idx="48370">
                  <c:v>1436612400</c:v>
                </c:pt>
                <c:pt idx="48371">
                  <c:v>1436616000</c:v>
                </c:pt>
                <c:pt idx="48372">
                  <c:v>1436619600</c:v>
                </c:pt>
                <c:pt idx="48373">
                  <c:v>1436623200</c:v>
                </c:pt>
                <c:pt idx="48374">
                  <c:v>1436626800</c:v>
                </c:pt>
                <c:pt idx="48375">
                  <c:v>1436630400</c:v>
                </c:pt>
                <c:pt idx="48376">
                  <c:v>1436634000</c:v>
                </c:pt>
                <c:pt idx="48377">
                  <c:v>1436637600</c:v>
                </c:pt>
                <c:pt idx="48378">
                  <c:v>1436641200</c:v>
                </c:pt>
                <c:pt idx="48379">
                  <c:v>1436644800</c:v>
                </c:pt>
                <c:pt idx="48380">
                  <c:v>1436648400</c:v>
                </c:pt>
                <c:pt idx="48381">
                  <c:v>1436652000</c:v>
                </c:pt>
                <c:pt idx="48382">
                  <c:v>1436655600</c:v>
                </c:pt>
                <c:pt idx="48383">
                  <c:v>1436659200</c:v>
                </c:pt>
                <c:pt idx="48384">
                  <c:v>1436662800</c:v>
                </c:pt>
                <c:pt idx="48385">
                  <c:v>1436666400</c:v>
                </c:pt>
                <c:pt idx="48386">
                  <c:v>1436670000</c:v>
                </c:pt>
                <c:pt idx="48387">
                  <c:v>1436673600</c:v>
                </c:pt>
                <c:pt idx="48388">
                  <c:v>1436677200</c:v>
                </c:pt>
                <c:pt idx="48389">
                  <c:v>1436680800</c:v>
                </c:pt>
                <c:pt idx="48390">
                  <c:v>1436684400</c:v>
                </c:pt>
                <c:pt idx="48391">
                  <c:v>1436688000</c:v>
                </c:pt>
                <c:pt idx="48392">
                  <c:v>1436691600</c:v>
                </c:pt>
                <c:pt idx="48393">
                  <c:v>1436695200</c:v>
                </c:pt>
                <c:pt idx="48394">
                  <c:v>1436698800</c:v>
                </c:pt>
                <c:pt idx="48395">
                  <c:v>1436702400</c:v>
                </c:pt>
                <c:pt idx="48396">
                  <c:v>1436706000</c:v>
                </c:pt>
                <c:pt idx="48397">
                  <c:v>1436709600</c:v>
                </c:pt>
                <c:pt idx="48398">
                  <c:v>1436713200</c:v>
                </c:pt>
                <c:pt idx="48399">
                  <c:v>1436716800</c:v>
                </c:pt>
                <c:pt idx="48400">
                  <c:v>1436720400</c:v>
                </c:pt>
                <c:pt idx="48401">
                  <c:v>1436724000</c:v>
                </c:pt>
                <c:pt idx="48402">
                  <c:v>1436727600</c:v>
                </c:pt>
                <c:pt idx="48403">
                  <c:v>1436731200</c:v>
                </c:pt>
                <c:pt idx="48404">
                  <c:v>1436734800</c:v>
                </c:pt>
                <c:pt idx="48405">
                  <c:v>1436738400</c:v>
                </c:pt>
                <c:pt idx="48406">
                  <c:v>1436742000</c:v>
                </c:pt>
                <c:pt idx="48407">
                  <c:v>1436745600</c:v>
                </c:pt>
                <c:pt idx="48408">
                  <c:v>1436749200</c:v>
                </c:pt>
                <c:pt idx="48409">
                  <c:v>1436752800</c:v>
                </c:pt>
                <c:pt idx="48410">
                  <c:v>1436756400</c:v>
                </c:pt>
                <c:pt idx="48411">
                  <c:v>1436760000</c:v>
                </c:pt>
                <c:pt idx="48412">
                  <c:v>1436763600</c:v>
                </c:pt>
                <c:pt idx="48413">
                  <c:v>1436767200</c:v>
                </c:pt>
                <c:pt idx="48414">
                  <c:v>1436770800</c:v>
                </c:pt>
                <c:pt idx="48415">
                  <c:v>1436774400</c:v>
                </c:pt>
                <c:pt idx="48416">
                  <c:v>1436778000</c:v>
                </c:pt>
                <c:pt idx="48417">
                  <c:v>1436781600</c:v>
                </c:pt>
                <c:pt idx="48418">
                  <c:v>1436785200</c:v>
                </c:pt>
                <c:pt idx="48419">
                  <c:v>1436788800</c:v>
                </c:pt>
                <c:pt idx="48420">
                  <c:v>1436792400</c:v>
                </c:pt>
                <c:pt idx="48421">
                  <c:v>1436796000</c:v>
                </c:pt>
                <c:pt idx="48422">
                  <c:v>1436799600</c:v>
                </c:pt>
                <c:pt idx="48423">
                  <c:v>1436803200</c:v>
                </c:pt>
                <c:pt idx="48424">
                  <c:v>1436806800</c:v>
                </c:pt>
                <c:pt idx="48425">
                  <c:v>1436810400</c:v>
                </c:pt>
                <c:pt idx="48426">
                  <c:v>1436814000</c:v>
                </c:pt>
                <c:pt idx="48427">
                  <c:v>1436817600</c:v>
                </c:pt>
                <c:pt idx="48428">
                  <c:v>1436821200</c:v>
                </c:pt>
                <c:pt idx="48429">
                  <c:v>1436824800</c:v>
                </c:pt>
                <c:pt idx="48430">
                  <c:v>1436828400</c:v>
                </c:pt>
                <c:pt idx="48431">
                  <c:v>1436832000</c:v>
                </c:pt>
                <c:pt idx="48432">
                  <c:v>1436835600</c:v>
                </c:pt>
                <c:pt idx="48433">
                  <c:v>1436839200</c:v>
                </c:pt>
                <c:pt idx="48434">
                  <c:v>1436842800</c:v>
                </c:pt>
                <c:pt idx="48435">
                  <c:v>1436846400</c:v>
                </c:pt>
                <c:pt idx="48436">
                  <c:v>1436850000</c:v>
                </c:pt>
                <c:pt idx="48437">
                  <c:v>1436853600</c:v>
                </c:pt>
                <c:pt idx="48438">
                  <c:v>1436857200</c:v>
                </c:pt>
                <c:pt idx="48439">
                  <c:v>1436860800</c:v>
                </c:pt>
                <c:pt idx="48440">
                  <c:v>1436864400</c:v>
                </c:pt>
                <c:pt idx="48441">
                  <c:v>1436868000</c:v>
                </c:pt>
                <c:pt idx="48442">
                  <c:v>1436871600</c:v>
                </c:pt>
                <c:pt idx="48443">
                  <c:v>1436875200</c:v>
                </c:pt>
                <c:pt idx="48444">
                  <c:v>1436878800</c:v>
                </c:pt>
                <c:pt idx="48445">
                  <c:v>1436882400</c:v>
                </c:pt>
                <c:pt idx="48446">
                  <c:v>1436886000</c:v>
                </c:pt>
                <c:pt idx="48447">
                  <c:v>1436889600</c:v>
                </c:pt>
                <c:pt idx="48448">
                  <c:v>1436893200</c:v>
                </c:pt>
                <c:pt idx="48449">
                  <c:v>1436896800</c:v>
                </c:pt>
                <c:pt idx="48450">
                  <c:v>1436900400</c:v>
                </c:pt>
                <c:pt idx="48451">
                  <c:v>1436904000</c:v>
                </c:pt>
                <c:pt idx="48452">
                  <c:v>1436907600</c:v>
                </c:pt>
                <c:pt idx="48453">
                  <c:v>1436911200</c:v>
                </c:pt>
                <c:pt idx="48454">
                  <c:v>1436914800</c:v>
                </c:pt>
                <c:pt idx="48455">
                  <c:v>1436918400</c:v>
                </c:pt>
                <c:pt idx="48456">
                  <c:v>1436922000</c:v>
                </c:pt>
                <c:pt idx="48457">
                  <c:v>1436925600</c:v>
                </c:pt>
                <c:pt idx="48458">
                  <c:v>1436929200</c:v>
                </c:pt>
                <c:pt idx="48459">
                  <c:v>1436932800</c:v>
                </c:pt>
                <c:pt idx="48460">
                  <c:v>1436936400</c:v>
                </c:pt>
                <c:pt idx="48461">
                  <c:v>1436940000</c:v>
                </c:pt>
                <c:pt idx="48462">
                  <c:v>1436943600</c:v>
                </c:pt>
                <c:pt idx="48463">
                  <c:v>1436947200</c:v>
                </c:pt>
                <c:pt idx="48464">
                  <c:v>1436950800</c:v>
                </c:pt>
                <c:pt idx="48465">
                  <c:v>1436954400</c:v>
                </c:pt>
                <c:pt idx="48466">
                  <c:v>1436958000</c:v>
                </c:pt>
                <c:pt idx="48467">
                  <c:v>1436961600</c:v>
                </c:pt>
                <c:pt idx="48468">
                  <c:v>1436965200</c:v>
                </c:pt>
                <c:pt idx="48469">
                  <c:v>1436968800</c:v>
                </c:pt>
                <c:pt idx="48470">
                  <c:v>1436972400</c:v>
                </c:pt>
                <c:pt idx="48471">
                  <c:v>1436976000</c:v>
                </c:pt>
                <c:pt idx="48472">
                  <c:v>1436979600</c:v>
                </c:pt>
                <c:pt idx="48473">
                  <c:v>1436983200</c:v>
                </c:pt>
                <c:pt idx="48474">
                  <c:v>1436986800</c:v>
                </c:pt>
                <c:pt idx="48475">
                  <c:v>1436990400</c:v>
                </c:pt>
                <c:pt idx="48476">
                  <c:v>1436994000</c:v>
                </c:pt>
                <c:pt idx="48477">
                  <c:v>1436997600</c:v>
                </c:pt>
                <c:pt idx="48478">
                  <c:v>1437001200</c:v>
                </c:pt>
                <c:pt idx="48479">
                  <c:v>1437004800</c:v>
                </c:pt>
                <c:pt idx="48480">
                  <c:v>1437008400</c:v>
                </c:pt>
                <c:pt idx="48481">
                  <c:v>1437012000</c:v>
                </c:pt>
                <c:pt idx="48482">
                  <c:v>1437015600</c:v>
                </c:pt>
                <c:pt idx="48483">
                  <c:v>1437019200</c:v>
                </c:pt>
                <c:pt idx="48484">
                  <c:v>1437022800</c:v>
                </c:pt>
                <c:pt idx="48485">
                  <c:v>1437026400</c:v>
                </c:pt>
                <c:pt idx="48486">
                  <c:v>1437030000</c:v>
                </c:pt>
                <c:pt idx="48487">
                  <c:v>1437033600</c:v>
                </c:pt>
                <c:pt idx="48488">
                  <c:v>1437037200</c:v>
                </c:pt>
                <c:pt idx="48489">
                  <c:v>1437040800</c:v>
                </c:pt>
                <c:pt idx="48490">
                  <c:v>1437044400</c:v>
                </c:pt>
                <c:pt idx="48491">
                  <c:v>1437048000</c:v>
                </c:pt>
                <c:pt idx="48492">
                  <c:v>1437051600</c:v>
                </c:pt>
                <c:pt idx="48493">
                  <c:v>1437055200</c:v>
                </c:pt>
                <c:pt idx="48494">
                  <c:v>1437058800</c:v>
                </c:pt>
                <c:pt idx="48495">
                  <c:v>1437062400</c:v>
                </c:pt>
                <c:pt idx="48496">
                  <c:v>1437066000</c:v>
                </c:pt>
                <c:pt idx="48497">
                  <c:v>1437069600</c:v>
                </c:pt>
                <c:pt idx="48498">
                  <c:v>1437073200</c:v>
                </c:pt>
                <c:pt idx="48499">
                  <c:v>1437076800</c:v>
                </c:pt>
                <c:pt idx="48500">
                  <c:v>1437080400</c:v>
                </c:pt>
                <c:pt idx="48501">
                  <c:v>1437084000</c:v>
                </c:pt>
                <c:pt idx="48502">
                  <c:v>1437087600</c:v>
                </c:pt>
                <c:pt idx="48503">
                  <c:v>1437091200</c:v>
                </c:pt>
                <c:pt idx="48504">
                  <c:v>1437094800</c:v>
                </c:pt>
                <c:pt idx="48505">
                  <c:v>1437098400</c:v>
                </c:pt>
                <c:pt idx="48506">
                  <c:v>1437102000</c:v>
                </c:pt>
                <c:pt idx="48507">
                  <c:v>1437105600</c:v>
                </c:pt>
                <c:pt idx="48508">
                  <c:v>1437109200</c:v>
                </c:pt>
                <c:pt idx="48509">
                  <c:v>1437112800</c:v>
                </c:pt>
                <c:pt idx="48510">
                  <c:v>1437116400</c:v>
                </c:pt>
                <c:pt idx="48511">
                  <c:v>1437120000</c:v>
                </c:pt>
                <c:pt idx="48512">
                  <c:v>1437123600</c:v>
                </c:pt>
                <c:pt idx="48513">
                  <c:v>1437127200</c:v>
                </c:pt>
                <c:pt idx="48514">
                  <c:v>1437130800</c:v>
                </c:pt>
                <c:pt idx="48515">
                  <c:v>1437134400</c:v>
                </c:pt>
                <c:pt idx="48516">
                  <c:v>1437138000</c:v>
                </c:pt>
                <c:pt idx="48517">
                  <c:v>1437141600</c:v>
                </c:pt>
                <c:pt idx="48518">
                  <c:v>1437145200</c:v>
                </c:pt>
                <c:pt idx="48519">
                  <c:v>1437148800</c:v>
                </c:pt>
                <c:pt idx="48520">
                  <c:v>1437152400</c:v>
                </c:pt>
                <c:pt idx="48521">
                  <c:v>1437156000</c:v>
                </c:pt>
                <c:pt idx="48522">
                  <c:v>1437159600</c:v>
                </c:pt>
                <c:pt idx="48523">
                  <c:v>1437163200</c:v>
                </c:pt>
                <c:pt idx="48524">
                  <c:v>1437166800</c:v>
                </c:pt>
                <c:pt idx="48525">
                  <c:v>1437170400</c:v>
                </c:pt>
                <c:pt idx="48526">
                  <c:v>1437174000</c:v>
                </c:pt>
                <c:pt idx="48527">
                  <c:v>1437177600</c:v>
                </c:pt>
                <c:pt idx="48528">
                  <c:v>1437181200</c:v>
                </c:pt>
                <c:pt idx="48529">
                  <c:v>1437184800</c:v>
                </c:pt>
                <c:pt idx="48530">
                  <c:v>1437188400</c:v>
                </c:pt>
                <c:pt idx="48531">
                  <c:v>1437192000</c:v>
                </c:pt>
                <c:pt idx="48532">
                  <c:v>1437195600</c:v>
                </c:pt>
                <c:pt idx="48533">
                  <c:v>1437199200</c:v>
                </c:pt>
                <c:pt idx="48534">
                  <c:v>1437202800</c:v>
                </c:pt>
                <c:pt idx="48535">
                  <c:v>1437206400</c:v>
                </c:pt>
                <c:pt idx="48536">
                  <c:v>1437210000</c:v>
                </c:pt>
                <c:pt idx="48537">
                  <c:v>1437213600</c:v>
                </c:pt>
                <c:pt idx="48538">
                  <c:v>1437217200</c:v>
                </c:pt>
                <c:pt idx="48539">
                  <c:v>1437220800</c:v>
                </c:pt>
                <c:pt idx="48540">
                  <c:v>1437224400</c:v>
                </c:pt>
                <c:pt idx="48541">
                  <c:v>1437228000</c:v>
                </c:pt>
                <c:pt idx="48542">
                  <c:v>1437231600</c:v>
                </c:pt>
                <c:pt idx="48543">
                  <c:v>1437235200</c:v>
                </c:pt>
                <c:pt idx="48544">
                  <c:v>1437238800</c:v>
                </c:pt>
                <c:pt idx="48545">
                  <c:v>1437242400</c:v>
                </c:pt>
                <c:pt idx="48546">
                  <c:v>1437246000</c:v>
                </c:pt>
                <c:pt idx="48547">
                  <c:v>1437249600</c:v>
                </c:pt>
                <c:pt idx="48548">
                  <c:v>1437253200</c:v>
                </c:pt>
                <c:pt idx="48549">
                  <c:v>1437256800</c:v>
                </c:pt>
                <c:pt idx="48550">
                  <c:v>1437260400</c:v>
                </c:pt>
                <c:pt idx="48551">
                  <c:v>1437264000</c:v>
                </c:pt>
                <c:pt idx="48552">
                  <c:v>1437267600</c:v>
                </c:pt>
                <c:pt idx="48553">
                  <c:v>1437271200</c:v>
                </c:pt>
                <c:pt idx="48554">
                  <c:v>1437274800</c:v>
                </c:pt>
                <c:pt idx="48555">
                  <c:v>1437278400</c:v>
                </c:pt>
                <c:pt idx="48556">
                  <c:v>1437282000</c:v>
                </c:pt>
                <c:pt idx="48557">
                  <c:v>1437285600</c:v>
                </c:pt>
                <c:pt idx="48558">
                  <c:v>1437289200</c:v>
                </c:pt>
                <c:pt idx="48559">
                  <c:v>1437292800</c:v>
                </c:pt>
                <c:pt idx="48560">
                  <c:v>1437296400</c:v>
                </c:pt>
                <c:pt idx="48561">
                  <c:v>1437300000</c:v>
                </c:pt>
                <c:pt idx="48562">
                  <c:v>1437303600</c:v>
                </c:pt>
                <c:pt idx="48563">
                  <c:v>1437307200</c:v>
                </c:pt>
                <c:pt idx="48564">
                  <c:v>1437310800</c:v>
                </c:pt>
                <c:pt idx="48565">
                  <c:v>1437314400</c:v>
                </c:pt>
                <c:pt idx="48566">
                  <c:v>1437318000</c:v>
                </c:pt>
                <c:pt idx="48567">
                  <c:v>1437321600</c:v>
                </c:pt>
                <c:pt idx="48568">
                  <c:v>1437325200</c:v>
                </c:pt>
                <c:pt idx="48569">
                  <c:v>1437328800</c:v>
                </c:pt>
                <c:pt idx="48570">
                  <c:v>1437332400</c:v>
                </c:pt>
                <c:pt idx="48571">
                  <c:v>1437336000</c:v>
                </c:pt>
                <c:pt idx="48572">
                  <c:v>1437339600</c:v>
                </c:pt>
                <c:pt idx="48573">
                  <c:v>1437343200</c:v>
                </c:pt>
                <c:pt idx="48574">
                  <c:v>1437346800</c:v>
                </c:pt>
                <c:pt idx="48575">
                  <c:v>1437350400</c:v>
                </c:pt>
                <c:pt idx="48576">
                  <c:v>1437354000</c:v>
                </c:pt>
                <c:pt idx="48577">
                  <c:v>1437357600</c:v>
                </c:pt>
                <c:pt idx="48578">
                  <c:v>1437361200</c:v>
                </c:pt>
                <c:pt idx="48579">
                  <c:v>1437364800</c:v>
                </c:pt>
                <c:pt idx="48580">
                  <c:v>1437368400</c:v>
                </c:pt>
                <c:pt idx="48581">
                  <c:v>1437372000</c:v>
                </c:pt>
                <c:pt idx="48582">
                  <c:v>1437375600</c:v>
                </c:pt>
                <c:pt idx="48583">
                  <c:v>1437379200</c:v>
                </c:pt>
                <c:pt idx="48584">
                  <c:v>1437382800</c:v>
                </c:pt>
                <c:pt idx="48585">
                  <c:v>1437386400</c:v>
                </c:pt>
                <c:pt idx="48586">
                  <c:v>1437390000</c:v>
                </c:pt>
                <c:pt idx="48587">
                  <c:v>1437393600</c:v>
                </c:pt>
                <c:pt idx="48588">
                  <c:v>1437397200</c:v>
                </c:pt>
                <c:pt idx="48589">
                  <c:v>1437400800</c:v>
                </c:pt>
                <c:pt idx="48590">
                  <c:v>1437404400</c:v>
                </c:pt>
                <c:pt idx="48591">
                  <c:v>1437408000</c:v>
                </c:pt>
                <c:pt idx="48592">
                  <c:v>1437411600</c:v>
                </c:pt>
                <c:pt idx="48593">
                  <c:v>1437415200</c:v>
                </c:pt>
                <c:pt idx="48594">
                  <c:v>1437418800</c:v>
                </c:pt>
                <c:pt idx="48595">
                  <c:v>1437422400</c:v>
                </c:pt>
                <c:pt idx="48596">
                  <c:v>1437426000</c:v>
                </c:pt>
                <c:pt idx="48597">
                  <c:v>1437429600</c:v>
                </c:pt>
                <c:pt idx="48598">
                  <c:v>1437433200</c:v>
                </c:pt>
                <c:pt idx="48599">
                  <c:v>1437436800</c:v>
                </c:pt>
                <c:pt idx="48600">
                  <c:v>1437440400</c:v>
                </c:pt>
                <c:pt idx="48601">
                  <c:v>1437444000</c:v>
                </c:pt>
                <c:pt idx="48602">
                  <c:v>1437447600</c:v>
                </c:pt>
                <c:pt idx="48603">
                  <c:v>1437451200</c:v>
                </c:pt>
                <c:pt idx="48604">
                  <c:v>1437454800</c:v>
                </c:pt>
                <c:pt idx="48605">
                  <c:v>1437458400</c:v>
                </c:pt>
                <c:pt idx="48606">
                  <c:v>1437462000</c:v>
                </c:pt>
                <c:pt idx="48607">
                  <c:v>1437465600</c:v>
                </c:pt>
                <c:pt idx="48608">
                  <c:v>1437469200</c:v>
                </c:pt>
                <c:pt idx="48609">
                  <c:v>1437472800</c:v>
                </c:pt>
                <c:pt idx="48610">
                  <c:v>1437476400</c:v>
                </c:pt>
                <c:pt idx="48611">
                  <c:v>1437480000</c:v>
                </c:pt>
                <c:pt idx="48612">
                  <c:v>1437483600</c:v>
                </c:pt>
                <c:pt idx="48613">
                  <c:v>1437487200</c:v>
                </c:pt>
                <c:pt idx="48614">
                  <c:v>1437490800</c:v>
                </c:pt>
                <c:pt idx="48615">
                  <c:v>1437494400</c:v>
                </c:pt>
                <c:pt idx="48616">
                  <c:v>1437498000</c:v>
                </c:pt>
                <c:pt idx="48617">
                  <c:v>1437501600</c:v>
                </c:pt>
                <c:pt idx="48618">
                  <c:v>1437505200</c:v>
                </c:pt>
                <c:pt idx="48619">
                  <c:v>1437508800</c:v>
                </c:pt>
                <c:pt idx="48620">
                  <c:v>1437512400</c:v>
                </c:pt>
                <c:pt idx="48621">
                  <c:v>1437516000</c:v>
                </c:pt>
                <c:pt idx="48622">
                  <c:v>1437519600</c:v>
                </c:pt>
                <c:pt idx="48623">
                  <c:v>1437523200</c:v>
                </c:pt>
                <c:pt idx="48624">
                  <c:v>1437526800</c:v>
                </c:pt>
                <c:pt idx="48625">
                  <c:v>1437530400</c:v>
                </c:pt>
                <c:pt idx="48626">
                  <c:v>1437534000</c:v>
                </c:pt>
                <c:pt idx="48627">
                  <c:v>1437537600</c:v>
                </c:pt>
                <c:pt idx="48628">
                  <c:v>1437541200</c:v>
                </c:pt>
                <c:pt idx="48629">
                  <c:v>1437544800</c:v>
                </c:pt>
                <c:pt idx="48630">
                  <c:v>1437548400</c:v>
                </c:pt>
                <c:pt idx="48631">
                  <c:v>1437552000</c:v>
                </c:pt>
                <c:pt idx="48632">
                  <c:v>1437555600</c:v>
                </c:pt>
                <c:pt idx="48633">
                  <c:v>1437559200</c:v>
                </c:pt>
                <c:pt idx="48634">
                  <c:v>1437562800</c:v>
                </c:pt>
                <c:pt idx="48635">
                  <c:v>1437566400</c:v>
                </c:pt>
                <c:pt idx="48636">
                  <c:v>1437570000</c:v>
                </c:pt>
                <c:pt idx="48637">
                  <c:v>1437573600</c:v>
                </c:pt>
                <c:pt idx="48638">
                  <c:v>1437577200</c:v>
                </c:pt>
                <c:pt idx="48639">
                  <c:v>1437580800</c:v>
                </c:pt>
                <c:pt idx="48640">
                  <c:v>1437584400</c:v>
                </c:pt>
                <c:pt idx="48641">
                  <c:v>1437588000</c:v>
                </c:pt>
                <c:pt idx="48642">
                  <c:v>1437591600</c:v>
                </c:pt>
                <c:pt idx="48643">
                  <c:v>1437595200</c:v>
                </c:pt>
                <c:pt idx="48644">
                  <c:v>1437598800</c:v>
                </c:pt>
                <c:pt idx="48645">
                  <c:v>1437602400</c:v>
                </c:pt>
                <c:pt idx="48646">
                  <c:v>1437606000</c:v>
                </c:pt>
                <c:pt idx="48647">
                  <c:v>1437609600</c:v>
                </c:pt>
                <c:pt idx="48648">
                  <c:v>1437613200</c:v>
                </c:pt>
                <c:pt idx="48649">
                  <c:v>1437616800</c:v>
                </c:pt>
                <c:pt idx="48650">
                  <c:v>1437620400</c:v>
                </c:pt>
                <c:pt idx="48651">
                  <c:v>1437624000</c:v>
                </c:pt>
                <c:pt idx="48652">
                  <c:v>1437627600</c:v>
                </c:pt>
                <c:pt idx="48653">
                  <c:v>1437631200</c:v>
                </c:pt>
                <c:pt idx="48654">
                  <c:v>1437634800</c:v>
                </c:pt>
                <c:pt idx="48655">
                  <c:v>1437638400</c:v>
                </c:pt>
                <c:pt idx="48656">
                  <c:v>1437642000</c:v>
                </c:pt>
                <c:pt idx="48657">
                  <c:v>1437645600</c:v>
                </c:pt>
                <c:pt idx="48658">
                  <c:v>1437649200</c:v>
                </c:pt>
                <c:pt idx="48659">
                  <c:v>1437652800</c:v>
                </c:pt>
                <c:pt idx="48660">
                  <c:v>1437656400</c:v>
                </c:pt>
                <c:pt idx="48661">
                  <c:v>1437660000</c:v>
                </c:pt>
                <c:pt idx="48662">
                  <c:v>1437663600</c:v>
                </c:pt>
                <c:pt idx="48663">
                  <c:v>1437667200</c:v>
                </c:pt>
                <c:pt idx="48664">
                  <c:v>1437670800</c:v>
                </c:pt>
                <c:pt idx="48665">
                  <c:v>1437674400</c:v>
                </c:pt>
                <c:pt idx="48666">
                  <c:v>1437678000</c:v>
                </c:pt>
                <c:pt idx="48667">
                  <c:v>1437681600</c:v>
                </c:pt>
                <c:pt idx="48668">
                  <c:v>1437685200</c:v>
                </c:pt>
                <c:pt idx="48669">
                  <c:v>1437688800</c:v>
                </c:pt>
                <c:pt idx="48670">
                  <c:v>1437692400</c:v>
                </c:pt>
                <c:pt idx="48671">
                  <c:v>1437696000</c:v>
                </c:pt>
                <c:pt idx="48672">
                  <c:v>1437699600</c:v>
                </c:pt>
                <c:pt idx="48673">
                  <c:v>1437703200</c:v>
                </c:pt>
                <c:pt idx="48674">
                  <c:v>1437706800</c:v>
                </c:pt>
                <c:pt idx="48675">
                  <c:v>1437710400</c:v>
                </c:pt>
                <c:pt idx="48676">
                  <c:v>1437714000</c:v>
                </c:pt>
                <c:pt idx="48677">
                  <c:v>1437717600</c:v>
                </c:pt>
                <c:pt idx="48678">
                  <c:v>1437721200</c:v>
                </c:pt>
                <c:pt idx="48679">
                  <c:v>1437724800</c:v>
                </c:pt>
                <c:pt idx="48680">
                  <c:v>1437728400</c:v>
                </c:pt>
                <c:pt idx="48681">
                  <c:v>1437732000</c:v>
                </c:pt>
                <c:pt idx="48682">
                  <c:v>1437735600</c:v>
                </c:pt>
                <c:pt idx="48683">
                  <c:v>1437739200</c:v>
                </c:pt>
                <c:pt idx="48684">
                  <c:v>1437742800</c:v>
                </c:pt>
                <c:pt idx="48685">
                  <c:v>1437746400</c:v>
                </c:pt>
                <c:pt idx="48686">
                  <c:v>1437750000</c:v>
                </c:pt>
                <c:pt idx="48687">
                  <c:v>1437753600</c:v>
                </c:pt>
                <c:pt idx="48688">
                  <c:v>1437757200</c:v>
                </c:pt>
                <c:pt idx="48689">
                  <c:v>1437760800</c:v>
                </c:pt>
                <c:pt idx="48690">
                  <c:v>1437764400</c:v>
                </c:pt>
                <c:pt idx="48691">
                  <c:v>1437768000</c:v>
                </c:pt>
                <c:pt idx="48692">
                  <c:v>1437771600</c:v>
                </c:pt>
                <c:pt idx="48693">
                  <c:v>1437775200</c:v>
                </c:pt>
                <c:pt idx="48694">
                  <c:v>1437778800</c:v>
                </c:pt>
                <c:pt idx="48695">
                  <c:v>1437782400</c:v>
                </c:pt>
                <c:pt idx="48696">
                  <c:v>1437786000</c:v>
                </c:pt>
                <c:pt idx="48697">
                  <c:v>1437789600</c:v>
                </c:pt>
                <c:pt idx="48698">
                  <c:v>1437793200</c:v>
                </c:pt>
                <c:pt idx="48699">
                  <c:v>1437796800</c:v>
                </c:pt>
                <c:pt idx="48700">
                  <c:v>1437800400</c:v>
                </c:pt>
                <c:pt idx="48701">
                  <c:v>1437804000</c:v>
                </c:pt>
                <c:pt idx="48702">
                  <c:v>1437807600</c:v>
                </c:pt>
                <c:pt idx="48703">
                  <c:v>1437811200</c:v>
                </c:pt>
                <c:pt idx="48704">
                  <c:v>1437814800</c:v>
                </c:pt>
                <c:pt idx="48705">
                  <c:v>1437818400</c:v>
                </c:pt>
                <c:pt idx="48706">
                  <c:v>1437822000</c:v>
                </c:pt>
                <c:pt idx="48707">
                  <c:v>1437825600</c:v>
                </c:pt>
                <c:pt idx="48708">
                  <c:v>1437829200</c:v>
                </c:pt>
                <c:pt idx="48709">
                  <c:v>1437832800</c:v>
                </c:pt>
                <c:pt idx="48710">
                  <c:v>1437836400</c:v>
                </c:pt>
                <c:pt idx="48711">
                  <c:v>1437840000</c:v>
                </c:pt>
                <c:pt idx="48712">
                  <c:v>1437843600</c:v>
                </c:pt>
                <c:pt idx="48713">
                  <c:v>1437847200</c:v>
                </c:pt>
                <c:pt idx="48714">
                  <c:v>1437850800</c:v>
                </c:pt>
                <c:pt idx="48715">
                  <c:v>1437854400</c:v>
                </c:pt>
                <c:pt idx="48716">
                  <c:v>1437858000</c:v>
                </c:pt>
                <c:pt idx="48717">
                  <c:v>1437861600</c:v>
                </c:pt>
                <c:pt idx="48718">
                  <c:v>1437865200</c:v>
                </c:pt>
                <c:pt idx="48719">
                  <c:v>1437868800</c:v>
                </c:pt>
                <c:pt idx="48720">
                  <c:v>1437872400</c:v>
                </c:pt>
                <c:pt idx="48721">
                  <c:v>1437876000</c:v>
                </c:pt>
                <c:pt idx="48722">
                  <c:v>1437879600</c:v>
                </c:pt>
                <c:pt idx="48723">
                  <c:v>1437883200</c:v>
                </c:pt>
                <c:pt idx="48724">
                  <c:v>1437886800</c:v>
                </c:pt>
                <c:pt idx="48725">
                  <c:v>1437890400</c:v>
                </c:pt>
                <c:pt idx="48726">
                  <c:v>1437894000</c:v>
                </c:pt>
                <c:pt idx="48727">
                  <c:v>1437897600</c:v>
                </c:pt>
                <c:pt idx="48728">
                  <c:v>1437901200</c:v>
                </c:pt>
                <c:pt idx="48729">
                  <c:v>1437904800</c:v>
                </c:pt>
                <c:pt idx="48730">
                  <c:v>1437908400</c:v>
                </c:pt>
                <c:pt idx="48731">
                  <c:v>1437912000</c:v>
                </c:pt>
                <c:pt idx="48732">
                  <c:v>1437915600</c:v>
                </c:pt>
                <c:pt idx="48733">
                  <c:v>1437919200</c:v>
                </c:pt>
                <c:pt idx="48734">
                  <c:v>1437922800</c:v>
                </c:pt>
                <c:pt idx="48735">
                  <c:v>1437926400</c:v>
                </c:pt>
                <c:pt idx="48736">
                  <c:v>1437930000</c:v>
                </c:pt>
                <c:pt idx="48737">
                  <c:v>1437933600</c:v>
                </c:pt>
                <c:pt idx="48738">
                  <c:v>1437937200</c:v>
                </c:pt>
                <c:pt idx="48739">
                  <c:v>1437940800</c:v>
                </c:pt>
                <c:pt idx="48740">
                  <c:v>1437944400</c:v>
                </c:pt>
                <c:pt idx="48741">
                  <c:v>1437948000</c:v>
                </c:pt>
                <c:pt idx="48742">
                  <c:v>1437951600</c:v>
                </c:pt>
                <c:pt idx="48743">
                  <c:v>1437955200</c:v>
                </c:pt>
                <c:pt idx="48744">
                  <c:v>1437958800</c:v>
                </c:pt>
                <c:pt idx="48745">
                  <c:v>1437962400</c:v>
                </c:pt>
                <c:pt idx="48746">
                  <c:v>1437966000</c:v>
                </c:pt>
                <c:pt idx="48747">
                  <c:v>1437969600</c:v>
                </c:pt>
                <c:pt idx="48748">
                  <c:v>1437973200</c:v>
                </c:pt>
                <c:pt idx="48749">
                  <c:v>1437976800</c:v>
                </c:pt>
                <c:pt idx="48750">
                  <c:v>1437980400</c:v>
                </c:pt>
                <c:pt idx="48751">
                  <c:v>1437984000</c:v>
                </c:pt>
                <c:pt idx="48752">
                  <c:v>1437987600</c:v>
                </c:pt>
                <c:pt idx="48753">
                  <c:v>1437991200</c:v>
                </c:pt>
                <c:pt idx="48754">
                  <c:v>1437994800</c:v>
                </c:pt>
                <c:pt idx="48755">
                  <c:v>1437998400</c:v>
                </c:pt>
                <c:pt idx="48756">
                  <c:v>1438002000</c:v>
                </c:pt>
                <c:pt idx="48757">
                  <c:v>1438005600</c:v>
                </c:pt>
                <c:pt idx="48758">
                  <c:v>1438009200</c:v>
                </c:pt>
                <c:pt idx="48759">
                  <c:v>1438012800</c:v>
                </c:pt>
                <c:pt idx="48760">
                  <c:v>1438016400</c:v>
                </c:pt>
                <c:pt idx="48761">
                  <c:v>1438020000</c:v>
                </c:pt>
                <c:pt idx="48762">
                  <c:v>1438023600</c:v>
                </c:pt>
                <c:pt idx="48763">
                  <c:v>1438027200</c:v>
                </c:pt>
                <c:pt idx="48764">
                  <c:v>1438030800</c:v>
                </c:pt>
                <c:pt idx="48765">
                  <c:v>1438034400</c:v>
                </c:pt>
                <c:pt idx="48766">
                  <c:v>1438038000</c:v>
                </c:pt>
                <c:pt idx="48767">
                  <c:v>1438041600</c:v>
                </c:pt>
                <c:pt idx="48768">
                  <c:v>1438045200</c:v>
                </c:pt>
                <c:pt idx="48769">
                  <c:v>1438048800</c:v>
                </c:pt>
                <c:pt idx="48770">
                  <c:v>1438052400</c:v>
                </c:pt>
                <c:pt idx="48771">
                  <c:v>1438056000</c:v>
                </c:pt>
                <c:pt idx="48772">
                  <c:v>1438059600</c:v>
                </c:pt>
                <c:pt idx="48773">
                  <c:v>1438063200</c:v>
                </c:pt>
                <c:pt idx="48774">
                  <c:v>1438066800</c:v>
                </c:pt>
                <c:pt idx="48775">
                  <c:v>1438070400</c:v>
                </c:pt>
                <c:pt idx="48776">
                  <c:v>1438074000</c:v>
                </c:pt>
                <c:pt idx="48777">
                  <c:v>1438077600</c:v>
                </c:pt>
                <c:pt idx="48778">
                  <c:v>1438081200</c:v>
                </c:pt>
                <c:pt idx="48779">
                  <c:v>1438084800</c:v>
                </c:pt>
                <c:pt idx="48780">
                  <c:v>1438088400</c:v>
                </c:pt>
                <c:pt idx="48781">
                  <c:v>1438092000</c:v>
                </c:pt>
                <c:pt idx="48782">
                  <c:v>1438095600</c:v>
                </c:pt>
                <c:pt idx="48783">
                  <c:v>1438099200</c:v>
                </c:pt>
                <c:pt idx="48784">
                  <c:v>1438102800</c:v>
                </c:pt>
                <c:pt idx="48785">
                  <c:v>1438106400</c:v>
                </c:pt>
                <c:pt idx="48786">
                  <c:v>1438110000</c:v>
                </c:pt>
                <c:pt idx="48787">
                  <c:v>1438113600</c:v>
                </c:pt>
                <c:pt idx="48788">
                  <c:v>1438117200</c:v>
                </c:pt>
                <c:pt idx="48789">
                  <c:v>1438120800</c:v>
                </c:pt>
                <c:pt idx="48790">
                  <c:v>1438124400</c:v>
                </c:pt>
                <c:pt idx="48791">
                  <c:v>1438128000</c:v>
                </c:pt>
                <c:pt idx="48792">
                  <c:v>1438131600</c:v>
                </c:pt>
                <c:pt idx="48793">
                  <c:v>1438135200</c:v>
                </c:pt>
                <c:pt idx="48794">
                  <c:v>1438138800</c:v>
                </c:pt>
                <c:pt idx="48795">
                  <c:v>1438142400</c:v>
                </c:pt>
                <c:pt idx="48796">
                  <c:v>1438146000</c:v>
                </c:pt>
                <c:pt idx="48797">
                  <c:v>1438149600</c:v>
                </c:pt>
                <c:pt idx="48798">
                  <c:v>1438153200</c:v>
                </c:pt>
                <c:pt idx="48799">
                  <c:v>1438156800</c:v>
                </c:pt>
                <c:pt idx="48800">
                  <c:v>1438160400</c:v>
                </c:pt>
                <c:pt idx="48801">
                  <c:v>1438164000</c:v>
                </c:pt>
                <c:pt idx="48802">
                  <c:v>1438167600</c:v>
                </c:pt>
                <c:pt idx="48803">
                  <c:v>1438171200</c:v>
                </c:pt>
                <c:pt idx="48804">
                  <c:v>1438174800</c:v>
                </c:pt>
                <c:pt idx="48805">
                  <c:v>1438178400</c:v>
                </c:pt>
                <c:pt idx="48806">
                  <c:v>1438182000</c:v>
                </c:pt>
                <c:pt idx="48807">
                  <c:v>1438185600</c:v>
                </c:pt>
                <c:pt idx="48808">
                  <c:v>1438189200</c:v>
                </c:pt>
                <c:pt idx="48809">
                  <c:v>1438192800</c:v>
                </c:pt>
                <c:pt idx="48810">
                  <c:v>1438196400</c:v>
                </c:pt>
                <c:pt idx="48811">
                  <c:v>1438200000</c:v>
                </c:pt>
                <c:pt idx="48812">
                  <c:v>1438203600</c:v>
                </c:pt>
                <c:pt idx="48813">
                  <c:v>1438207200</c:v>
                </c:pt>
                <c:pt idx="48814">
                  <c:v>1438210800</c:v>
                </c:pt>
                <c:pt idx="48815">
                  <c:v>1438214400</c:v>
                </c:pt>
                <c:pt idx="48816">
                  <c:v>1438218000</c:v>
                </c:pt>
                <c:pt idx="48817">
                  <c:v>1438221600</c:v>
                </c:pt>
                <c:pt idx="48818">
                  <c:v>1438225200</c:v>
                </c:pt>
                <c:pt idx="48819">
                  <c:v>1438228800</c:v>
                </c:pt>
                <c:pt idx="48820">
                  <c:v>1438232400</c:v>
                </c:pt>
                <c:pt idx="48821">
                  <c:v>1438236000</c:v>
                </c:pt>
                <c:pt idx="48822">
                  <c:v>1438239600</c:v>
                </c:pt>
                <c:pt idx="48823">
                  <c:v>1438243200</c:v>
                </c:pt>
                <c:pt idx="48824">
                  <c:v>1438246800</c:v>
                </c:pt>
                <c:pt idx="48825">
                  <c:v>1438250400</c:v>
                </c:pt>
                <c:pt idx="48826">
                  <c:v>1438254000</c:v>
                </c:pt>
                <c:pt idx="48827">
                  <c:v>1438257600</c:v>
                </c:pt>
                <c:pt idx="48828">
                  <c:v>1438261200</c:v>
                </c:pt>
                <c:pt idx="48829">
                  <c:v>1438264800</c:v>
                </c:pt>
                <c:pt idx="48830">
                  <c:v>1438268400</c:v>
                </c:pt>
                <c:pt idx="48831">
                  <c:v>1438272000</c:v>
                </c:pt>
                <c:pt idx="48832">
                  <c:v>1438275600</c:v>
                </c:pt>
                <c:pt idx="48833">
                  <c:v>1438279200</c:v>
                </c:pt>
                <c:pt idx="48834">
                  <c:v>1438282800</c:v>
                </c:pt>
                <c:pt idx="48835">
                  <c:v>1438286400</c:v>
                </c:pt>
                <c:pt idx="48836">
                  <c:v>1438290000</c:v>
                </c:pt>
                <c:pt idx="48837">
                  <c:v>1438293600</c:v>
                </c:pt>
                <c:pt idx="48838">
                  <c:v>1438297200</c:v>
                </c:pt>
                <c:pt idx="48839">
                  <c:v>1438300800</c:v>
                </c:pt>
                <c:pt idx="48840">
                  <c:v>1438304400</c:v>
                </c:pt>
                <c:pt idx="48841">
                  <c:v>1438308000</c:v>
                </c:pt>
                <c:pt idx="48842">
                  <c:v>1438311600</c:v>
                </c:pt>
                <c:pt idx="48843">
                  <c:v>1438315200</c:v>
                </c:pt>
                <c:pt idx="48844">
                  <c:v>1438318800</c:v>
                </c:pt>
                <c:pt idx="48845">
                  <c:v>1438322400</c:v>
                </c:pt>
                <c:pt idx="48846">
                  <c:v>1438326000</c:v>
                </c:pt>
                <c:pt idx="48847">
                  <c:v>1438329600</c:v>
                </c:pt>
                <c:pt idx="48848">
                  <c:v>1438333200</c:v>
                </c:pt>
                <c:pt idx="48849">
                  <c:v>1438336800</c:v>
                </c:pt>
                <c:pt idx="48850">
                  <c:v>1438340400</c:v>
                </c:pt>
                <c:pt idx="48851">
                  <c:v>1438344000</c:v>
                </c:pt>
                <c:pt idx="48852">
                  <c:v>1438347600</c:v>
                </c:pt>
                <c:pt idx="48853">
                  <c:v>1438351200</c:v>
                </c:pt>
                <c:pt idx="48854">
                  <c:v>1438354800</c:v>
                </c:pt>
                <c:pt idx="48855">
                  <c:v>1438358400</c:v>
                </c:pt>
                <c:pt idx="48856">
                  <c:v>1438362000</c:v>
                </c:pt>
                <c:pt idx="48857">
                  <c:v>1438365600</c:v>
                </c:pt>
                <c:pt idx="48858">
                  <c:v>1438369200</c:v>
                </c:pt>
                <c:pt idx="48859">
                  <c:v>1438372800</c:v>
                </c:pt>
                <c:pt idx="48860">
                  <c:v>1438376400</c:v>
                </c:pt>
                <c:pt idx="48861">
                  <c:v>1438380000</c:v>
                </c:pt>
                <c:pt idx="48862">
                  <c:v>1438383600</c:v>
                </c:pt>
                <c:pt idx="48863">
                  <c:v>1438387200</c:v>
                </c:pt>
                <c:pt idx="48864">
                  <c:v>1438390800</c:v>
                </c:pt>
                <c:pt idx="48865">
                  <c:v>1438394400</c:v>
                </c:pt>
                <c:pt idx="48866">
                  <c:v>1438398000</c:v>
                </c:pt>
                <c:pt idx="48867">
                  <c:v>1438401600</c:v>
                </c:pt>
                <c:pt idx="48868">
                  <c:v>1438405200</c:v>
                </c:pt>
                <c:pt idx="48869">
                  <c:v>1438408800</c:v>
                </c:pt>
                <c:pt idx="48870">
                  <c:v>1438412400</c:v>
                </c:pt>
                <c:pt idx="48871">
                  <c:v>1438416000</c:v>
                </c:pt>
                <c:pt idx="48872">
                  <c:v>1438419600</c:v>
                </c:pt>
                <c:pt idx="48873">
                  <c:v>1438423200</c:v>
                </c:pt>
                <c:pt idx="48874">
                  <c:v>1438426800</c:v>
                </c:pt>
                <c:pt idx="48875">
                  <c:v>1438430400</c:v>
                </c:pt>
                <c:pt idx="48876">
                  <c:v>1438434000</c:v>
                </c:pt>
                <c:pt idx="48877">
                  <c:v>1438437600</c:v>
                </c:pt>
                <c:pt idx="48878">
                  <c:v>1438441200</c:v>
                </c:pt>
                <c:pt idx="48879">
                  <c:v>1438444800</c:v>
                </c:pt>
                <c:pt idx="48880">
                  <c:v>1438448400</c:v>
                </c:pt>
                <c:pt idx="48881">
                  <c:v>1438452000</c:v>
                </c:pt>
                <c:pt idx="48882">
                  <c:v>1438455600</c:v>
                </c:pt>
                <c:pt idx="48883">
                  <c:v>1438459200</c:v>
                </c:pt>
                <c:pt idx="48884">
                  <c:v>1438462800</c:v>
                </c:pt>
                <c:pt idx="48885">
                  <c:v>1438466400</c:v>
                </c:pt>
                <c:pt idx="48886">
                  <c:v>1438470000</c:v>
                </c:pt>
                <c:pt idx="48887">
                  <c:v>1438473600</c:v>
                </c:pt>
                <c:pt idx="48888">
                  <c:v>1438477200</c:v>
                </c:pt>
                <c:pt idx="48889">
                  <c:v>1438480800</c:v>
                </c:pt>
                <c:pt idx="48890">
                  <c:v>1438484400</c:v>
                </c:pt>
                <c:pt idx="48891">
                  <c:v>1438488000</c:v>
                </c:pt>
                <c:pt idx="48892">
                  <c:v>1438491600</c:v>
                </c:pt>
                <c:pt idx="48893">
                  <c:v>1438495200</c:v>
                </c:pt>
                <c:pt idx="48894">
                  <c:v>1438498800</c:v>
                </c:pt>
                <c:pt idx="48895">
                  <c:v>1438502400</c:v>
                </c:pt>
                <c:pt idx="48896">
                  <c:v>1438506000</c:v>
                </c:pt>
                <c:pt idx="48897">
                  <c:v>1438509600</c:v>
                </c:pt>
                <c:pt idx="48898">
                  <c:v>1438513200</c:v>
                </c:pt>
                <c:pt idx="48899">
                  <c:v>1438516800</c:v>
                </c:pt>
                <c:pt idx="48900">
                  <c:v>1438520400</c:v>
                </c:pt>
                <c:pt idx="48901">
                  <c:v>1438524000</c:v>
                </c:pt>
                <c:pt idx="48902">
                  <c:v>1438527600</c:v>
                </c:pt>
                <c:pt idx="48903">
                  <c:v>1438531200</c:v>
                </c:pt>
                <c:pt idx="48904">
                  <c:v>1438534800</c:v>
                </c:pt>
                <c:pt idx="48905">
                  <c:v>1438538400</c:v>
                </c:pt>
                <c:pt idx="48906">
                  <c:v>1438542000</c:v>
                </c:pt>
                <c:pt idx="48907">
                  <c:v>1438545600</c:v>
                </c:pt>
                <c:pt idx="48908">
                  <c:v>1438549200</c:v>
                </c:pt>
                <c:pt idx="48909">
                  <c:v>1438552800</c:v>
                </c:pt>
                <c:pt idx="48910">
                  <c:v>1438556400</c:v>
                </c:pt>
                <c:pt idx="48911">
                  <c:v>1438560000</c:v>
                </c:pt>
                <c:pt idx="48912">
                  <c:v>1438563600</c:v>
                </c:pt>
                <c:pt idx="48913">
                  <c:v>1438567200</c:v>
                </c:pt>
                <c:pt idx="48914">
                  <c:v>1438570800</c:v>
                </c:pt>
                <c:pt idx="48915">
                  <c:v>1438574400</c:v>
                </c:pt>
                <c:pt idx="48916">
                  <c:v>1438578000</c:v>
                </c:pt>
                <c:pt idx="48917">
                  <c:v>1438581600</c:v>
                </c:pt>
                <c:pt idx="48918">
                  <c:v>1438585200</c:v>
                </c:pt>
                <c:pt idx="48919">
                  <c:v>1438588800</c:v>
                </c:pt>
                <c:pt idx="48920">
                  <c:v>1438592400</c:v>
                </c:pt>
                <c:pt idx="48921">
                  <c:v>1438596000</c:v>
                </c:pt>
                <c:pt idx="48922">
                  <c:v>1438599600</c:v>
                </c:pt>
                <c:pt idx="48923">
                  <c:v>1438603200</c:v>
                </c:pt>
                <c:pt idx="48924">
                  <c:v>1438606800</c:v>
                </c:pt>
                <c:pt idx="48925">
                  <c:v>1438610400</c:v>
                </c:pt>
                <c:pt idx="48926">
                  <c:v>1438614000</c:v>
                </c:pt>
                <c:pt idx="48927">
                  <c:v>1438617600</c:v>
                </c:pt>
                <c:pt idx="48928">
                  <c:v>1438621200</c:v>
                </c:pt>
                <c:pt idx="48929">
                  <c:v>1438624800</c:v>
                </c:pt>
                <c:pt idx="48930">
                  <c:v>1438628400</c:v>
                </c:pt>
                <c:pt idx="48931">
                  <c:v>1438632000</c:v>
                </c:pt>
                <c:pt idx="48932">
                  <c:v>1438635600</c:v>
                </c:pt>
                <c:pt idx="48933">
                  <c:v>1438639200</c:v>
                </c:pt>
                <c:pt idx="48934">
                  <c:v>1438642800</c:v>
                </c:pt>
                <c:pt idx="48935">
                  <c:v>1438646400</c:v>
                </c:pt>
                <c:pt idx="48936">
                  <c:v>1438650000</c:v>
                </c:pt>
                <c:pt idx="48937">
                  <c:v>1438653600</c:v>
                </c:pt>
                <c:pt idx="48938">
                  <c:v>1438657200</c:v>
                </c:pt>
                <c:pt idx="48939">
                  <c:v>1438660800</c:v>
                </c:pt>
                <c:pt idx="48940">
                  <c:v>1438664400</c:v>
                </c:pt>
                <c:pt idx="48941">
                  <c:v>1438668000</c:v>
                </c:pt>
                <c:pt idx="48942">
                  <c:v>1438671600</c:v>
                </c:pt>
                <c:pt idx="48943">
                  <c:v>1438675200</c:v>
                </c:pt>
                <c:pt idx="48944">
                  <c:v>1438678800</c:v>
                </c:pt>
                <c:pt idx="48945">
                  <c:v>1438682400</c:v>
                </c:pt>
                <c:pt idx="48946">
                  <c:v>1438686000</c:v>
                </c:pt>
                <c:pt idx="48947">
                  <c:v>1438689600</c:v>
                </c:pt>
                <c:pt idx="48948">
                  <c:v>1438693200</c:v>
                </c:pt>
                <c:pt idx="48949">
                  <c:v>1438696800</c:v>
                </c:pt>
                <c:pt idx="48950">
                  <c:v>1438700400</c:v>
                </c:pt>
                <c:pt idx="48951">
                  <c:v>1438704000</c:v>
                </c:pt>
                <c:pt idx="48952">
                  <c:v>1438707600</c:v>
                </c:pt>
                <c:pt idx="48953">
                  <c:v>1438711200</c:v>
                </c:pt>
                <c:pt idx="48954">
                  <c:v>1438714800</c:v>
                </c:pt>
                <c:pt idx="48955">
                  <c:v>1438718400</c:v>
                </c:pt>
                <c:pt idx="48956">
                  <c:v>1438722000</c:v>
                </c:pt>
                <c:pt idx="48957">
                  <c:v>1438725600</c:v>
                </c:pt>
                <c:pt idx="48958">
                  <c:v>1438729200</c:v>
                </c:pt>
                <c:pt idx="48959">
                  <c:v>1438732800</c:v>
                </c:pt>
                <c:pt idx="48960">
                  <c:v>1438736400</c:v>
                </c:pt>
                <c:pt idx="48961">
                  <c:v>1438740000</c:v>
                </c:pt>
                <c:pt idx="48962">
                  <c:v>1438743600</c:v>
                </c:pt>
                <c:pt idx="48963">
                  <c:v>1438747200</c:v>
                </c:pt>
                <c:pt idx="48964">
                  <c:v>1438750800</c:v>
                </c:pt>
                <c:pt idx="48965">
                  <c:v>1438754400</c:v>
                </c:pt>
                <c:pt idx="48966">
                  <c:v>1438758000</c:v>
                </c:pt>
                <c:pt idx="48967">
                  <c:v>1438761600</c:v>
                </c:pt>
                <c:pt idx="48968">
                  <c:v>1438765200</c:v>
                </c:pt>
                <c:pt idx="48969">
                  <c:v>1438768800</c:v>
                </c:pt>
                <c:pt idx="48970">
                  <c:v>1438772400</c:v>
                </c:pt>
                <c:pt idx="48971">
                  <c:v>1438776000</c:v>
                </c:pt>
                <c:pt idx="48972">
                  <c:v>1438779600</c:v>
                </c:pt>
                <c:pt idx="48973">
                  <c:v>1438783200</c:v>
                </c:pt>
                <c:pt idx="48974">
                  <c:v>1438786800</c:v>
                </c:pt>
                <c:pt idx="48975">
                  <c:v>1438790400</c:v>
                </c:pt>
                <c:pt idx="48976">
                  <c:v>1438794000</c:v>
                </c:pt>
                <c:pt idx="48977">
                  <c:v>1438797600</c:v>
                </c:pt>
                <c:pt idx="48978">
                  <c:v>1438801200</c:v>
                </c:pt>
                <c:pt idx="48979">
                  <c:v>1438804800</c:v>
                </c:pt>
                <c:pt idx="48980">
                  <c:v>1438808400</c:v>
                </c:pt>
                <c:pt idx="48981">
                  <c:v>1438812000</c:v>
                </c:pt>
                <c:pt idx="48982">
                  <c:v>1438815600</c:v>
                </c:pt>
                <c:pt idx="48983">
                  <c:v>1438819200</c:v>
                </c:pt>
                <c:pt idx="48984">
                  <c:v>1438822800</c:v>
                </c:pt>
                <c:pt idx="48985">
                  <c:v>1438826400</c:v>
                </c:pt>
                <c:pt idx="48986">
                  <c:v>1438830000</c:v>
                </c:pt>
                <c:pt idx="48987">
                  <c:v>1438833600</c:v>
                </c:pt>
                <c:pt idx="48988">
                  <c:v>1438837200</c:v>
                </c:pt>
                <c:pt idx="48989">
                  <c:v>1438840800</c:v>
                </c:pt>
                <c:pt idx="48990">
                  <c:v>1438844400</c:v>
                </c:pt>
                <c:pt idx="48991">
                  <c:v>1438848000</c:v>
                </c:pt>
                <c:pt idx="48992">
                  <c:v>1438851600</c:v>
                </c:pt>
                <c:pt idx="48993">
                  <c:v>1438855200</c:v>
                </c:pt>
                <c:pt idx="48994">
                  <c:v>1438858800</c:v>
                </c:pt>
                <c:pt idx="48995">
                  <c:v>1438862400</c:v>
                </c:pt>
                <c:pt idx="48996">
                  <c:v>1438866000</c:v>
                </c:pt>
                <c:pt idx="48997">
                  <c:v>1438869600</c:v>
                </c:pt>
                <c:pt idx="48998">
                  <c:v>1438873200</c:v>
                </c:pt>
                <c:pt idx="48999">
                  <c:v>1438876800</c:v>
                </c:pt>
                <c:pt idx="49000">
                  <c:v>1438880400</c:v>
                </c:pt>
                <c:pt idx="49001">
                  <c:v>1438884000</c:v>
                </c:pt>
                <c:pt idx="49002">
                  <c:v>1438887600</c:v>
                </c:pt>
                <c:pt idx="49003">
                  <c:v>1438891200</c:v>
                </c:pt>
                <c:pt idx="49004">
                  <c:v>1438894800</c:v>
                </c:pt>
                <c:pt idx="49005">
                  <c:v>1438898400</c:v>
                </c:pt>
                <c:pt idx="49006">
                  <c:v>1438902000</c:v>
                </c:pt>
                <c:pt idx="49007">
                  <c:v>1438905600</c:v>
                </c:pt>
                <c:pt idx="49008">
                  <c:v>1438909200</c:v>
                </c:pt>
                <c:pt idx="49009">
                  <c:v>1438912800</c:v>
                </c:pt>
                <c:pt idx="49010">
                  <c:v>1438916400</c:v>
                </c:pt>
                <c:pt idx="49011">
                  <c:v>1438920000</c:v>
                </c:pt>
                <c:pt idx="49012">
                  <c:v>1438923600</c:v>
                </c:pt>
                <c:pt idx="49013">
                  <c:v>1438927200</c:v>
                </c:pt>
                <c:pt idx="49014">
                  <c:v>1438930800</c:v>
                </c:pt>
                <c:pt idx="49015">
                  <c:v>1438934400</c:v>
                </c:pt>
                <c:pt idx="49016">
                  <c:v>1438938000</c:v>
                </c:pt>
                <c:pt idx="49017">
                  <c:v>1438941600</c:v>
                </c:pt>
                <c:pt idx="49018">
                  <c:v>1438945200</c:v>
                </c:pt>
                <c:pt idx="49019">
                  <c:v>1438948800</c:v>
                </c:pt>
                <c:pt idx="49020">
                  <c:v>1438952400</c:v>
                </c:pt>
                <c:pt idx="49021">
                  <c:v>1438956000</c:v>
                </c:pt>
                <c:pt idx="49022">
                  <c:v>1438959600</c:v>
                </c:pt>
                <c:pt idx="49023">
                  <c:v>1438963200</c:v>
                </c:pt>
                <c:pt idx="49024">
                  <c:v>1438966800</c:v>
                </c:pt>
                <c:pt idx="49025">
                  <c:v>1438970400</c:v>
                </c:pt>
                <c:pt idx="49026">
                  <c:v>1438974000</c:v>
                </c:pt>
                <c:pt idx="49027">
                  <c:v>1438977600</c:v>
                </c:pt>
                <c:pt idx="49028">
                  <c:v>1438981200</c:v>
                </c:pt>
                <c:pt idx="49029">
                  <c:v>1438984800</c:v>
                </c:pt>
                <c:pt idx="49030">
                  <c:v>1438988400</c:v>
                </c:pt>
                <c:pt idx="49031">
                  <c:v>1438992000</c:v>
                </c:pt>
                <c:pt idx="49032">
                  <c:v>1438995600</c:v>
                </c:pt>
                <c:pt idx="49033">
                  <c:v>1438999200</c:v>
                </c:pt>
                <c:pt idx="49034">
                  <c:v>1439002800</c:v>
                </c:pt>
                <c:pt idx="49035">
                  <c:v>1439006400</c:v>
                </c:pt>
                <c:pt idx="49036">
                  <c:v>1439010000</c:v>
                </c:pt>
                <c:pt idx="49037">
                  <c:v>1439013600</c:v>
                </c:pt>
                <c:pt idx="49038">
                  <c:v>1439017200</c:v>
                </c:pt>
                <c:pt idx="49039">
                  <c:v>1439020800</c:v>
                </c:pt>
                <c:pt idx="49040">
                  <c:v>1439024400</c:v>
                </c:pt>
                <c:pt idx="49041">
                  <c:v>1439028000</c:v>
                </c:pt>
                <c:pt idx="49042">
                  <c:v>1439031600</c:v>
                </c:pt>
                <c:pt idx="49043">
                  <c:v>1439035200</c:v>
                </c:pt>
                <c:pt idx="49044">
                  <c:v>1439038800</c:v>
                </c:pt>
                <c:pt idx="49045">
                  <c:v>1439042400</c:v>
                </c:pt>
                <c:pt idx="49046">
                  <c:v>1439046000</c:v>
                </c:pt>
                <c:pt idx="49047">
                  <c:v>1439049600</c:v>
                </c:pt>
                <c:pt idx="49048">
                  <c:v>1439053200</c:v>
                </c:pt>
                <c:pt idx="49049">
                  <c:v>1439056800</c:v>
                </c:pt>
                <c:pt idx="49050">
                  <c:v>1439060400</c:v>
                </c:pt>
                <c:pt idx="49051">
                  <c:v>1439064000</c:v>
                </c:pt>
                <c:pt idx="49052">
                  <c:v>1439067600</c:v>
                </c:pt>
                <c:pt idx="49053">
                  <c:v>1439071200</c:v>
                </c:pt>
                <c:pt idx="49054">
                  <c:v>1439074800</c:v>
                </c:pt>
                <c:pt idx="49055">
                  <c:v>1439078400</c:v>
                </c:pt>
                <c:pt idx="49056">
                  <c:v>1439082000</c:v>
                </c:pt>
                <c:pt idx="49057">
                  <c:v>1439085600</c:v>
                </c:pt>
                <c:pt idx="49058">
                  <c:v>1439089200</c:v>
                </c:pt>
                <c:pt idx="49059">
                  <c:v>1439092800</c:v>
                </c:pt>
                <c:pt idx="49060">
                  <c:v>1439096400</c:v>
                </c:pt>
                <c:pt idx="49061">
                  <c:v>1439100000</c:v>
                </c:pt>
                <c:pt idx="49062">
                  <c:v>1439103600</c:v>
                </c:pt>
                <c:pt idx="49063">
                  <c:v>1439107200</c:v>
                </c:pt>
                <c:pt idx="49064">
                  <c:v>1439110800</c:v>
                </c:pt>
                <c:pt idx="49065">
                  <c:v>1439114400</c:v>
                </c:pt>
                <c:pt idx="49066">
                  <c:v>1439118000</c:v>
                </c:pt>
                <c:pt idx="49067">
                  <c:v>1439121600</c:v>
                </c:pt>
                <c:pt idx="49068">
                  <c:v>1439125200</c:v>
                </c:pt>
                <c:pt idx="49069">
                  <c:v>1439128800</c:v>
                </c:pt>
                <c:pt idx="49070">
                  <c:v>1439132400</c:v>
                </c:pt>
                <c:pt idx="49071">
                  <c:v>1439136000</c:v>
                </c:pt>
                <c:pt idx="49072">
                  <c:v>1439139600</c:v>
                </c:pt>
                <c:pt idx="49073">
                  <c:v>1439143200</c:v>
                </c:pt>
                <c:pt idx="49074">
                  <c:v>1439146800</c:v>
                </c:pt>
                <c:pt idx="49075">
                  <c:v>1439150400</c:v>
                </c:pt>
                <c:pt idx="49076">
                  <c:v>1439154000</c:v>
                </c:pt>
                <c:pt idx="49077">
                  <c:v>1439157600</c:v>
                </c:pt>
                <c:pt idx="49078">
                  <c:v>1439161200</c:v>
                </c:pt>
                <c:pt idx="49079">
                  <c:v>1439164800</c:v>
                </c:pt>
                <c:pt idx="49080">
                  <c:v>1439168400</c:v>
                </c:pt>
                <c:pt idx="49081">
                  <c:v>1439172000</c:v>
                </c:pt>
                <c:pt idx="49082">
                  <c:v>1439175600</c:v>
                </c:pt>
                <c:pt idx="49083">
                  <c:v>1439179200</c:v>
                </c:pt>
                <c:pt idx="49084">
                  <c:v>1439182800</c:v>
                </c:pt>
                <c:pt idx="49085">
                  <c:v>1439186400</c:v>
                </c:pt>
                <c:pt idx="49086">
                  <c:v>1439190000</c:v>
                </c:pt>
                <c:pt idx="49087">
                  <c:v>1439193600</c:v>
                </c:pt>
                <c:pt idx="49088">
                  <c:v>1439197200</c:v>
                </c:pt>
                <c:pt idx="49089">
                  <c:v>1439200800</c:v>
                </c:pt>
                <c:pt idx="49090">
                  <c:v>1439204400</c:v>
                </c:pt>
                <c:pt idx="49091">
                  <c:v>1439208000</c:v>
                </c:pt>
                <c:pt idx="49092">
                  <c:v>1439211600</c:v>
                </c:pt>
                <c:pt idx="49093">
                  <c:v>1439215200</c:v>
                </c:pt>
                <c:pt idx="49094">
                  <c:v>1439218800</c:v>
                </c:pt>
                <c:pt idx="49095">
                  <c:v>1439222400</c:v>
                </c:pt>
                <c:pt idx="49096">
                  <c:v>1439226000</c:v>
                </c:pt>
                <c:pt idx="49097">
                  <c:v>1439229600</c:v>
                </c:pt>
                <c:pt idx="49098">
                  <c:v>1439233200</c:v>
                </c:pt>
                <c:pt idx="49099">
                  <c:v>1439236800</c:v>
                </c:pt>
                <c:pt idx="49100">
                  <c:v>1439240400</c:v>
                </c:pt>
                <c:pt idx="49101">
                  <c:v>1439244000</c:v>
                </c:pt>
                <c:pt idx="49102">
                  <c:v>1439247600</c:v>
                </c:pt>
                <c:pt idx="49103">
                  <c:v>1439251200</c:v>
                </c:pt>
                <c:pt idx="49104">
                  <c:v>1439254800</c:v>
                </c:pt>
                <c:pt idx="49105">
                  <c:v>1439258400</c:v>
                </c:pt>
                <c:pt idx="49106">
                  <c:v>1439262000</c:v>
                </c:pt>
                <c:pt idx="49107">
                  <c:v>1439265600</c:v>
                </c:pt>
                <c:pt idx="49108">
                  <c:v>1439269200</c:v>
                </c:pt>
                <c:pt idx="49109">
                  <c:v>1439272800</c:v>
                </c:pt>
                <c:pt idx="49110">
                  <c:v>1439276400</c:v>
                </c:pt>
                <c:pt idx="49111">
                  <c:v>1439280000</c:v>
                </c:pt>
                <c:pt idx="49112">
                  <c:v>1439283600</c:v>
                </c:pt>
                <c:pt idx="49113">
                  <c:v>1439287200</c:v>
                </c:pt>
                <c:pt idx="49114">
                  <c:v>1439290800</c:v>
                </c:pt>
                <c:pt idx="49115">
                  <c:v>1439294400</c:v>
                </c:pt>
                <c:pt idx="49116">
                  <c:v>1439298000</c:v>
                </c:pt>
                <c:pt idx="49117">
                  <c:v>1439301600</c:v>
                </c:pt>
                <c:pt idx="49118">
                  <c:v>1439305200</c:v>
                </c:pt>
                <c:pt idx="49119">
                  <c:v>1439308800</c:v>
                </c:pt>
                <c:pt idx="49120">
                  <c:v>1439312400</c:v>
                </c:pt>
                <c:pt idx="49121">
                  <c:v>1439316000</c:v>
                </c:pt>
                <c:pt idx="49122">
                  <c:v>1439319600</c:v>
                </c:pt>
                <c:pt idx="49123">
                  <c:v>1439323200</c:v>
                </c:pt>
                <c:pt idx="49124">
                  <c:v>1439326800</c:v>
                </c:pt>
                <c:pt idx="49125">
                  <c:v>1439330400</c:v>
                </c:pt>
                <c:pt idx="49126">
                  <c:v>1439334000</c:v>
                </c:pt>
                <c:pt idx="49127">
                  <c:v>1439337600</c:v>
                </c:pt>
                <c:pt idx="49128">
                  <c:v>1439341200</c:v>
                </c:pt>
                <c:pt idx="49129">
                  <c:v>1439344800</c:v>
                </c:pt>
                <c:pt idx="49130">
                  <c:v>1439348400</c:v>
                </c:pt>
                <c:pt idx="49131">
                  <c:v>1439352000</c:v>
                </c:pt>
                <c:pt idx="49132">
                  <c:v>1439355600</c:v>
                </c:pt>
                <c:pt idx="49133">
                  <c:v>1439359200</c:v>
                </c:pt>
                <c:pt idx="49134">
                  <c:v>1439362800</c:v>
                </c:pt>
                <c:pt idx="49135">
                  <c:v>1439366400</c:v>
                </c:pt>
                <c:pt idx="49136">
                  <c:v>1439370000</c:v>
                </c:pt>
                <c:pt idx="49137">
                  <c:v>1439373600</c:v>
                </c:pt>
                <c:pt idx="49138">
                  <c:v>1439377200</c:v>
                </c:pt>
                <c:pt idx="49139">
                  <c:v>1439380800</c:v>
                </c:pt>
                <c:pt idx="49140">
                  <c:v>1439384400</c:v>
                </c:pt>
                <c:pt idx="49141">
                  <c:v>1439388000</c:v>
                </c:pt>
                <c:pt idx="49142">
                  <c:v>1439391600</c:v>
                </c:pt>
                <c:pt idx="49143">
                  <c:v>1439395200</c:v>
                </c:pt>
                <c:pt idx="49144">
                  <c:v>1439398800</c:v>
                </c:pt>
                <c:pt idx="49145">
                  <c:v>1439402400</c:v>
                </c:pt>
                <c:pt idx="49146">
                  <c:v>1439406000</c:v>
                </c:pt>
                <c:pt idx="49147">
                  <c:v>1439409600</c:v>
                </c:pt>
                <c:pt idx="49148">
                  <c:v>1439413200</c:v>
                </c:pt>
                <c:pt idx="49149">
                  <c:v>1439416800</c:v>
                </c:pt>
                <c:pt idx="49150">
                  <c:v>1439420400</c:v>
                </c:pt>
                <c:pt idx="49151">
                  <c:v>1439424000</c:v>
                </c:pt>
                <c:pt idx="49152">
                  <c:v>1439427600</c:v>
                </c:pt>
                <c:pt idx="49153">
                  <c:v>1439431200</c:v>
                </c:pt>
                <c:pt idx="49154">
                  <c:v>1439434800</c:v>
                </c:pt>
                <c:pt idx="49155">
                  <c:v>1439438400</c:v>
                </c:pt>
                <c:pt idx="49156">
                  <c:v>1439442000</c:v>
                </c:pt>
                <c:pt idx="49157">
                  <c:v>1439445600</c:v>
                </c:pt>
                <c:pt idx="49158">
                  <c:v>1439449200</c:v>
                </c:pt>
                <c:pt idx="49159">
                  <c:v>1439452800</c:v>
                </c:pt>
                <c:pt idx="49160">
                  <c:v>1439456400</c:v>
                </c:pt>
                <c:pt idx="49161">
                  <c:v>1439460000</c:v>
                </c:pt>
                <c:pt idx="49162">
                  <c:v>1439463600</c:v>
                </c:pt>
                <c:pt idx="49163">
                  <c:v>1439467200</c:v>
                </c:pt>
                <c:pt idx="49164">
                  <c:v>1439470800</c:v>
                </c:pt>
                <c:pt idx="49165">
                  <c:v>1439474400</c:v>
                </c:pt>
                <c:pt idx="49166">
                  <c:v>1439478000</c:v>
                </c:pt>
                <c:pt idx="49167">
                  <c:v>1439481600</c:v>
                </c:pt>
                <c:pt idx="49168">
                  <c:v>1439485200</c:v>
                </c:pt>
                <c:pt idx="49169">
                  <c:v>1439488800</c:v>
                </c:pt>
                <c:pt idx="49170">
                  <c:v>1439492400</c:v>
                </c:pt>
                <c:pt idx="49171">
                  <c:v>1439496000</c:v>
                </c:pt>
                <c:pt idx="49172">
                  <c:v>1439499600</c:v>
                </c:pt>
                <c:pt idx="49173">
                  <c:v>1439503200</c:v>
                </c:pt>
                <c:pt idx="49174">
                  <c:v>1439506800</c:v>
                </c:pt>
                <c:pt idx="49175">
                  <c:v>1439510400</c:v>
                </c:pt>
                <c:pt idx="49176">
                  <c:v>1439514000</c:v>
                </c:pt>
                <c:pt idx="49177">
                  <c:v>1439517600</c:v>
                </c:pt>
                <c:pt idx="49178">
                  <c:v>1439521200</c:v>
                </c:pt>
                <c:pt idx="49179">
                  <c:v>1439524800</c:v>
                </c:pt>
                <c:pt idx="49180">
                  <c:v>1439528400</c:v>
                </c:pt>
                <c:pt idx="49181">
                  <c:v>1439532000</c:v>
                </c:pt>
                <c:pt idx="49182">
                  <c:v>1439535600</c:v>
                </c:pt>
                <c:pt idx="49183">
                  <c:v>1439539200</c:v>
                </c:pt>
                <c:pt idx="49184">
                  <c:v>1439542800</c:v>
                </c:pt>
                <c:pt idx="49185">
                  <c:v>1439546400</c:v>
                </c:pt>
                <c:pt idx="49186">
                  <c:v>1439550000</c:v>
                </c:pt>
                <c:pt idx="49187">
                  <c:v>1439553600</c:v>
                </c:pt>
                <c:pt idx="49188">
                  <c:v>1439557200</c:v>
                </c:pt>
                <c:pt idx="49189">
                  <c:v>1439560800</c:v>
                </c:pt>
                <c:pt idx="49190">
                  <c:v>1439564400</c:v>
                </c:pt>
                <c:pt idx="49191">
                  <c:v>1439568000</c:v>
                </c:pt>
                <c:pt idx="49192">
                  <c:v>1439571600</c:v>
                </c:pt>
                <c:pt idx="49193">
                  <c:v>1439575200</c:v>
                </c:pt>
                <c:pt idx="49194">
                  <c:v>1439578800</c:v>
                </c:pt>
                <c:pt idx="49195">
                  <c:v>1439582400</c:v>
                </c:pt>
                <c:pt idx="49196">
                  <c:v>1439586000</c:v>
                </c:pt>
                <c:pt idx="49197">
                  <c:v>1439589600</c:v>
                </c:pt>
                <c:pt idx="49198">
                  <c:v>1439593200</c:v>
                </c:pt>
                <c:pt idx="49199">
                  <c:v>1439596800</c:v>
                </c:pt>
                <c:pt idx="49200">
                  <c:v>1439600400</c:v>
                </c:pt>
                <c:pt idx="49201">
                  <c:v>1439604000</c:v>
                </c:pt>
                <c:pt idx="49202">
                  <c:v>1439607600</c:v>
                </c:pt>
                <c:pt idx="49203">
                  <c:v>1439611200</c:v>
                </c:pt>
                <c:pt idx="49204">
                  <c:v>1439614800</c:v>
                </c:pt>
                <c:pt idx="49205">
                  <c:v>1439618400</c:v>
                </c:pt>
                <c:pt idx="49206">
                  <c:v>1439622000</c:v>
                </c:pt>
                <c:pt idx="49207">
                  <c:v>1439625600</c:v>
                </c:pt>
                <c:pt idx="49208">
                  <c:v>1439629200</c:v>
                </c:pt>
                <c:pt idx="49209">
                  <c:v>1439632800</c:v>
                </c:pt>
                <c:pt idx="49210">
                  <c:v>1439636400</c:v>
                </c:pt>
                <c:pt idx="49211">
                  <c:v>1439640000</c:v>
                </c:pt>
                <c:pt idx="49212">
                  <c:v>1439643600</c:v>
                </c:pt>
                <c:pt idx="49213">
                  <c:v>1439647200</c:v>
                </c:pt>
                <c:pt idx="49214">
                  <c:v>1439650800</c:v>
                </c:pt>
                <c:pt idx="49215">
                  <c:v>1439654400</c:v>
                </c:pt>
                <c:pt idx="49216">
                  <c:v>1439658000</c:v>
                </c:pt>
                <c:pt idx="49217">
                  <c:v>1439661600</c:v>
                </c:pt>
                <c:pt idx="49218">
                  <c:v>1439665200</c:v>
                </c:pt>
                <c:pt idx="49219">
                  <c:v>1439668800</c:v>
                </c:pt>
                <c:pt idx="49220">
                  <c:v>1439672400</c:v>
                </c:pt>
                <c:pt idx="49221">
                  <c:v>1439676000</c:v>
                </c:pt>
                <c:pt idx="49222">
                  <c:v>1439679600</c:v>
                </c:pt>
                <c:pt idx="49223">
                  <c:v>1439683200</c:v>
                </c:pt>
                <c:pt idx="49224">
                  <c:v>1439686800</c:v>
                </c:pt>
                <c:pt idx="49225">
                  <c:v>1439690400</c:v>
                </c:pt>
                <c:pt idx="49226">
                  <c:v>1439694000</c:v>
                </c:pt>
                <c:pt idx="49227">
                  <c:v>1439697600</c:v>
                </c:pt>
                <c:pt idx="49228">
                  <c:v>1439701200</c:v>
                </c:pt>
                <c:pt idx="49229">
                  <c:v>1439704800</c:v>
                </c:pt>
                <c:pt idx="49230">
                  <c:v>1439708400</c:v>
                </c:pt>
                <c:pt idx="49231">
                  <c:v>1439712000</c:v>
                </c:pt>
                <c:pt idx="49232">
                  <c:v>1439715600</c:v>
                </c:pt>
                <c:pt idx="49233">
                  <c:v>1439719200</c:v>
                </c:pt>
                <c:pt idx="49234">
                  <c:v>1439722800</c:v>
                </c:pt>
                <c:pt idx="49235">
                  <c:v>1439726400</c:v>
                </c:pt>
                <c:pt idx="49236">
                  <c:v>1439730000</c:v>
                </c:pt>
                <c:pt idx="49237">
                  <c:v>1439733600</c:v>
                </c:pt>
                <c:pt idx="49238">
                  <c:v>1439737200</c:v>
                </c:pt>
                <c:pt idx="49239">
                  <c:v>1439740800</c:v>
                </c:pt>
                <c:pt idx="49240">
                  <c:v>1439744400</c:v>
                </c:pt>
                <c:pt idx="49241">
                  <c:v>1439748000</c:v>
                </c:pt>
                <c:pt idx="49242">
                  <c:v>1439751600</c:v>
                </c:pt>
                <c:pt idx="49243">
                  <c:v>1439755200</c:v>
                </c:pt>
                <c:pt idx="49244">
                  <c:v>1439758800</c:v>
                </c:pt>
                <c:pt idx="49245">
                  <c:v>1439762400</c:v>
                </c:pt>
                <c:pt idx="49246">
                  <c:v>1439766000</c:v>
                </c:pt>
                <c:pt idx="49247">
                  <c:v>1439769600</c:v>
                </c:pt>
                <c:pt idx="49248">
                  <c:v>1439773200</c:v>
                </c:pt>
                <c:pt idx="49249">
                  <c:v>1439776800</c:v>
                </c:pt>
                <c:pt idx="49250">
                  <c:v>1439780400</c:v>
                </c:pt>
                <c:pt idx="49251">
                  <c:v>1439784000</c:v>
                </c:pt>
                <c:pt idx="49252">
                  <c:v>1439787600</c:v>
                </c:pt>
                <c:pt idx="49253">
                  <c:v>1439791200</c:v>
                </c:pt>
                <c:pt idx="49254">
                  <c:v>1439794800</c:v>
                </c:pt>
                <c:pt idx="49255">
                  <c:v>1439798400</c:v>
                </c:pt>
                <c:pt idx="49256">
                  <c:v>1439802000</c:v>
                </c:pt>
                <c:pt idx="49257">
                  <c:v>1439805600</c:v>
                </c:pt>
                <c:pt idx="49258">
                  <c:v>1439809200</c:v>
                </c:pt>
                <c:pt idx="49259">
                  <c:v>1439812800</c:v>
                </c:pt>
                <c:pt idx="49260">
                  <c:v>1439816400</c:v>
                </c:pt>
                <c:pt idx="49261">
                  <c:v>1439820000</c:v>
                </c:pt>
                <c:pt idx="49262">
                  <c:v>1439823600</c:v>
                </c:pt>
                <c:pt idx="49263">
                  <c:v>1439827200</c:v>
                </c:pt>
                <c:pt idx="49264">
                  <c:v>1439830800</c:v>
                </c:pt>
                <c:pt idx="49265">
                  <c:v>1439834400</c:v>
                </c:pt>
                <c:pt idx="49266">
                  <c:v>1439838000</c:v>
                </c:pt>
                <c:pt idx="49267">
                  <c:v>1439841600</c:v>
                </c:pt>
                <c:pt idx="49268">
                  <c:v>1439845200</c:v>
                </c:pt>
                <c:pt idx="49269">
                  <c:v>1439848800</c:v>
                </c:pt>
                <c:pt idx="49270">
                  <c:v>1439852400</c:v>
                </c:pt>
                <c:pt idx="49271">
                  <c:v>1439856000</c:v>
                </c:pt>
                <c:pt idx="49272">
                  <c:v>1439859600</c:v>
                </c:pt>
                <c:pt idx="49273">
                  <c:v>1439863200</c:v>
                </c:pt>
                <c:pt idx="49274">
                  <c:v>1439866800</c:v>
                </c:pt>
                <c:pt idx="49275">
                  <c:v>1439870400</c:v>
                </c:pt>
                <c:pt idx="49276">
                  <c:v>1439874000</c:v>
                </c:pt>
                <c:pt idx="49277">
                  <c:v>1439877600</c:v>
                </c:pt>
                <c:pt idx="49278">
                  <c:v>1439881200</c:v>
                </c:pt>
                <c:pt idx="49279">
                  <c:v>1439884800</c:v>
                </c:pt>
                <c:pt idx="49280">
                  <c:v>1439888400</c:v>
                </c:pt>
                <c:pt idx="49281">
                  <c:v>1439892000</c:v>
                </c:pt>
                <c:pt idx="49282">
                  <c:v>1439895600</c:v>
                </c:pt>
                <c:pt idx="49283">
                  <c:v>1439899200</c:v>
                </c:pt>
                <c:pt idx="49284">
                  <c:v>1439902800</c:v>
                </c:pt>
                <c:pt idx="49285">
                  <c:v>1439906400</c:v>
                </c:pt>
                <c:pt idx="49286">
                  <c:v>1439910000</c:v>
                </c:pt>
                <c:pt idx="49287">
                  <c:v>1439913600</c:v>
                </c:pt>
                <c:pt idx="49288">
                  <c:v>1439917200</c:v>
                </c:pt>
                <c:pt idx="49289">
                  <c:v>1439920800</c:v>
                </c:pt>
                <c:pt idx="49290">
                  <c:v>1439924400</c:v>
                </c:pt>
                <c:pt idx="49291">
                  <c:v>1439928000</c:v>
                </c:pt>
                <c:pt idx="49292">
                  <c:v>1439931600</c:v>
                </c:pt>
                <c:pt idx="49293">
                  <c:v>1439935200</c:v>
                </c:pt>
                <c:pt idx="49294">
                  <c:v>1439938800</c:v>
                </c:pt>
                <c:pt idx="49295">
                  <c:v>1439942400</c:v>
                </c:pt>
                <c:pt idx="49296">
                  <c:v>1439946000</c:v>
                </c:pt>
                <c:pt idx="49297">
                  <c:v>1439949600</c:v>
                </c:pt>
                <c:pt idx="49298">
                  <c:v>1439953200</c:v>
                </c:pt>
                <c:pt idx="49299">
                  <c:v>1439956800</c:v>
                </c:pt>
                <c:pt idx="49300">
                  <c:v>1439960400</c:v>
                </c:pt>
                <c:pt idx="49301">
                  <c:v>1439964000</c:v>
                </c:pt>
                <c:pt idx="49302">
                  <c:v>1439967600</c:v>
                </c:pt>
                <c:pt idx="49303">
                  <c:v>1439971200</c:v>
                </c:pt>
                <c:pt idx="49304">
                  <c:v>1439974800</c:v>
                </c:pt>
                <c:pt idx="49305">
                  <c:v>1439978400</c:v>
                </c:pt>
                <c:pt idx="49306">
                  <c:v>1439982000</c:v>
                </c:pt>
                <c:pt idx="49307">
                  <c:v>1439985600</c:v>
                </c:pt>
                <c:pt idx="49308">
                  <c:v>1439989200</c:v>
                </c:pt>
                <c:pt idx="49309">
                  <c:v>1439992800</c:v>
                </c:pt>
                <c:pt idx="49310">
                  <c:v>1439996400</c:v>
                </c:pt>
                <c:pt idx="49311">
                  <c:v>1440000000</c:v>
                </c:pt>
                <c:pt idx="49312">
                  <c:v>1440003600</c:v>
                </c:pt>
                <c:pt idx="49313">
                  <c:v>1440007200</c:v>
                </c:pt>
                <c:pt idx="49314">
                  <c:v>1440010800</c:v>
                </c:pt>
                <c:pt idx="49315">
                  <c:v>1440014400</c:v>
                </c:pt>
                <c:pt idx="49316">
                  <c:v>1440018000</c:v>
                </c:pt>
                <c:pt idx="49317">
                  <c:v>1440021600</c:v>
                </c:pt>
                <c:pt idx="49318">
                  <c:v>1440025200</c:v>
                </c:pt>
                <c:pt idx="49319">
                  <c:v>1440028800</c:v>
                </c:pt>
                <c:pt idx="49320">
                  <c:v>1440032400</c:v>
                </c:pt>
                <c:pt idx="49321">
                  <c:v>1440036000</c:v>
                </c:pt>
                <c:pt idx="49322">
                  <c:v>1440039600</c:v>
                </c:pt>
                <c:pt idx="49323">
                  <c:v>1440043200</c:v>
                </c:pt>
                <c:pt idx="49324">
                  <c:v>1440046800</c:v>
                </c:pt>
                <c:pt idx="49325">
                  <c:v>1440050400</c:v>
                </c:pt>
                <c:pt idx="49326">
                  <c:v>1440054000</c:v>
                </c:pt>
                <c:pt idx="49327">
                  <c:v>1440057600</c:v>
                </c:pt>
                <c:pt idx="49328">
                  <c:v>1440061200</c:v>
                </c:pt>
                <c:pt idx="49329">
                  <c:v>1440064800</c:v>
                </c:pt>
                <c:pt idx="49330">
                  <c:v>1440068400</c:v>
                </c:pt>
                <c:pt idx="49331">
                  <c:v>1440072000</c:v>
                </c:pt>
                <c:pt idx="49332">
                  <c:v>1440075600</c:v>
                </c:pt>
                <c:pt idx="49333">
                  <c:v>1440079200</c:v>
                </c:pt>
                <c:pt idx="49334">
                  <c:v>1440082800</c:v>
                </c:pt>
                <c:pt idx="49335">
                  <c:v>1440086400</c:v>
                </c:pt>
                <c:pt idx="49336">
                  <c:v>1440090000</c:v>
                </c:pt>
                <c:pt idx="49337">
                  <c:v>1440093600</c:v>
                </c:pt>
                <c:pt idx="49338">
                  <c:v>1440097200</c:v>
                </c:pt>
                <c:pt idx="49339">
                  <c:v>1440100800</c:v>
                </c:pt>
                <c:pt idx="49340">
                  <c:v>1440104400</c:v>
                </c:pt>
                <c:pt idx="49341">
                  <c:v>1440108000</c:v>
                </c:pt>
                <c:pt idx="49342">
                  <c:v>1440111600</c:v>
                </c:pt>
                <c:pt idx="49343">
                  <c:v>1440115200</c:v>
                </c:pt>
                <c:pt idx="49344">
                  <c:v>1440118800</c:v>
                </c:pt>
                <c:pt idx="49345">
                  <c:v>1440122400</c:v>
                </c:pt>
                <c:pt idx="49346">
                  <c:v>1440126000</c:v>
                </c:pt>
                <c:pt idx="49347">
                  <c:v>1440129600</c:v>
                </c:pt>
                <c:pt idx="49348">
                  <c:v>1440133200</c:v>
                </c:pt>
                <c:pt idx="49349">
                  <c:v>1440136800</c:v>
                </c:pt>
                <c:pt idx="49350">
                  <c:v>1440140400</c:v>
                </c:pt>
                <c:pt idx="49351">
                  <c:v>1440144000</c:v>
                </c:pt>
                <c:pt idx="49352">
                  <c:v>1440147600</c:v>
                </c:pt>
                <c:pt idx="49353">
                  <c:v>1440151200</c:v>
                </c:pt>
                <c:pt idx="49354">
                  <c:v>1440154800</c:v>
                </c:pt>
                <c:pt idx="49355">
                  <c:v>1440158400</c:v>
                </c:pt>
                <c:pt idx="49356">
                  <c:v>1440162000</c:v>
                </c:pt>
                <c:pt idx="49357">
                  <c:v>1440165600</c:v>
                </c:pt>
                <c:pt idx="49358">
                  <c:v>1440169200</c:v>
                </c:pt>
                <c:pt idx="49359">
                  <c:v>1440172800</c:v>
                </c:pt>
                <c:pt idx="49360">
                  <c:v>1440176400</c:v>
                </c:pt>
                <c:pt idx="49361">
                  <c:v>1440180000</c:v>
                </c:pt>
                <c:pt idx="49362">
                  <c:v>1440183600</c:v>
                </c:pt>
                <c:pt idx="49363">
                  <c:v>1440187200</c:v>
                </c:pt>
                <c:pt idx="49364">
                  <c:v>1440190800</c:v>
                </c:pt>
                <c:pt idx="49365">
                  <c:v>1440194400</c:v>
                </c:pt>
                <c:pt idx="49366">
                  <c:v>1440198000</c:v>
                </c:pt>
                <c:pt idx="49367">
                  <c:v>1440201600</c:v>
                </c:pt>
                <c:pt idx="49368">
                  <c:v>1440205200</c:v>
                </c:pt>
                <c:pt idx="49369">
                  <c:v>1440208800</c:v>
                </c:pt>
                <c:pt idx="49370">
                  <c:v>1440212400</c:v>
                </c:pt>
                <c:pt idx="49371">
                  <c:v>1440216000</c:v>
                </c:pt>
                <c:pt idx="49372">
                  <c:v>1440219600</c:v>
                </c:pt>
                <c:pt idx="49373">
                  <c:v>1440223200</c:v>
                </c:pt>
                <c:pt idx="49374">
                  <c:v>1440226800</c:v>
                </c:pt>
                <c:pt idx="49375">
                  <c:v>1440230400</c:v>
                </c:pt>
                <c:pt idx="49376">
                  <c:v>1440234000</c:v>
                </c:pt>
                <c:pt idx="49377">
                  <c:v>1440237600</c:v>
                </c:pt>
                <c:pt idx="49378">
                  <c:v>1440241200</c:v>
                </c:pt>
                <c:pt idx="49379">
                  <c:v>1440244800</c:v>
                </c:pt>
                <c:pt idx="49380">
                  <c:v>1440248400</c:v>
                </c:pt>
                <c:pt idx="49381">
                  <c:v>1440252000</c:v>
                </c:pt>
                <c:pt idx="49382">
                  <c:v>1440255600</c:v>
                </c:pt>
                <c:pt idx="49383">
                  <c:v>1440259200</c:v>
                </c:pt>
                <c:pt idx="49384">
                  <c:v>1440262800</c:v>
                </c:pt>
                <c:pt idx="49385">
                  <c:v>1440266400</c:v>
                </c:pt>
                <c:pt idx="49386">
                  <c:v>1440270000</c:v>
                </c:pt>
                <c:pt idx="49387">
                  <c:v>1440273600</c:v>
                </c:pt>
                <c:pt idx="49388">
                  <c:v>1440277200</c:v>
                </c:pt>
                <c:pt idx="49389">
                  <c:v>1440280800</c:v>
                </c:pt>
                <c:pt idx="49390">
                  <c:v>1440284400</c:v>
                </c:pt>
                <c:pt idx="49391">
                  <c:v>1440288000</c:v>
                </c:pt>
                <c:pt idx="49392">
                  <c:v>1440291600</c:v>
                </c:pt>
                <c:pt idx="49393">
                  <c:v>1440295200</c:v>
                </c:pt>
                <c:pt idx="49394">
                  <c:v>1440298800</c:v>
                </c:pt>
                <c:pt idx="49395">
                  <c:v>1440302400</c:v>
                </c:pt>
                <c:pt idx="49396">
                  <c:v>1440306000</c:v>
                </c:pt>
                <c:pt idx="49397">
                  <c:v>1440309600</c:v>
                </c:pt>
                <c:pt idx="49398">
                  <c:v>1440313200</c:v>
                </c:pt>
                <c:pt idx="49399">
                  <c:v>1440316800</c:v>
                </c:pt>
                <c:pt idx="49400">
                  <c:v>1440320400</c:v>
                </c:pt>
                <c:pt idx="49401">
                  <c:v>1440324000</c:v>
                </c:pt>
                <c:pt idx="49402">
                  <c:v>1440327600</c:v>
                </c:pt>
                <c:pt idx="49403">
                  <c:v>1440331200</c:v>
                </c:pt>
                <c:pt idx="49404">
                  <c:v>1440334800</c:v>
                </c:pt>
                <c:pt idx="49405">
                  <c:v>1440338400</c:v>
                </c:pt>
                <c:pt idx="49406">
                  <c:v>1440342000</c:v>
                </c:pt>
                <c:pt idx="49407">
                  <c:v>1440345600</c:v>
                </c:pt>
                <c:pt idx="49408">
                  <c:v>1440349200</c:v>
                </c:pt>
                <c:pt idx="49409">
                  <c:v>1440352800</c:v>
                </c:pt>
                <c:pt idx="49410">
                  <c:v>1440356400</c:v>
                </c:pt>
                <c:pt idx="49411">
                  <c:v>1440360000</c:v>
                </c:pt>
                <c:pt idx="49412">
                  <c:v>1440363600</c:v>
                </c:pt>
                <c:pt idx="49413">
                  <c:v>1440367200</c:v>
                </c:pt>
                <c:pt idx="49414">
                  <c:v>1440370800</c:v>
                </c:pt>
                <c:pt idx="49415">
                  <c:v>1440374400</c:v>
                </c:pt>
                <c:pt idx="49416">
                  <c:v>1440378000</c:v>
                </c:pt>
                <c:pt idx="49417">
                  <c:v>1440381600</c:v>
                </c:pt>
                <c:pt idx="49418">
                  <c:v>1440385200</c:v>
                </c:pt>
                <c:pt idx="49419">
                  <c:v>1440388800</c:v>
                </c:pt>
                <c:pt idx="49420">
                  <c:v>1440392400</c:v>
                </c:pt>
                <c:pt idx="49421">
                  <c:v>1440396000</c:v>
                </c:pt>
                <c:pt idx="49422">
                  <c:v>1440399600</c:v>
                </c:pt>
                <c:pt idx="49423">
                  <c:v>1440403200</c:v>
                </c:pt>
                <c:pt idx="49424">
                  <c:v>1440406800</c:v>
                </c:pt>
                <c:pt idx="49425">
                  <c:v>1440410400</c:v>
                </c:pt>
                <c:pt idx="49426">
                  <c:v>1440414000</c:v>
                </c:pt>
                <c:pt idx="49427">
                  <c:v>1440417600</c:v>
                </c:pt>
                <c:pt idx="49428">
                  <c:v>1440421200</c:v>
                </c:pt>
                <c:pt idx="49429">
                  <c:v>1440424800</c:v>
                </c:pt>
                <c:pt idx="49430">
                  <c:v>1440428400</c:v>
                </c:pt>
                <c:pt idx="49431">
                  <c:v>1440432000</c:v>
                </c:pt>
                <c:pt idx="49432">
                  <c:v>1440435600</c:v>
                </c:pt>
                <c:pt idx="49433">
                  <c:v>1440439200</c:v>
                </c:pt>
                <c:pt idx="49434">
                  <c:v>1440442800</c:v>
                </c:pt>
                <c:pt idx="49435">
                  <c:v>1440446400</c:v>
                </c:pt>
                <c:pt idx="49436">
                  <c:v>1440450000</c:v>
                </c:pt>
                <c:pt idx="49437">
                  <c:v>1440453600</c:v>
                </c:pt>
                <c:pt idx="49438">
                  <c:v>1440457200</c:v>
                </c:pt>
                <c:pt idx="49439">
                  <c:v>1440460800</c:v>
                </c:pt>
                <c:pt idx="49440">
                  <c:v>1440464400</c:v>
                </c:pt>
                <c:pt idx="49441">
                  <c:v>1440468000</c:v>
                </c:pt>
                <c:pt idx="49442">
                  <c:v>1440471600</c:v>
                </c:pt>
                <c:pt idx="49443">
                  <c:v>1440475200</c:v>
                </c:pt>
                <c:pt idx="49444">
                  <c:v>1440478800</c:v>
                </c:pt>
                <c:pt idx="49445">
                  <c:v>1440482400</c:v>
                </c:pt>
                <c:pt idx="49446">
                  <c:v>1440486000</c:v>
                </c:pt>
                <c:pt idx="49447">
                  <c:v>1440489600</c:v>
                </c:pt>
                <c:pt idx="49448">
                  <c:v>1440493200</c:v>
                </c:pt>
                <c:pt idx="49449">
                  <c:v>1440496800</c:v>
                </c:pt>
                <c:pt idx="49450">
                  <c:v>1440500400</c:v>
                </c:pt>
                <c:pt idx="49451">
                  <c:v>1440504000</c:v>
                </c:pt>
                <c:pt idx="49452">
                  <c:v>1440507600</c:v>
                </c:pt>
                <c:pt idx="49453">
                  <c:v>1440511200</c:v>
                </c:pt>
                <c:pt idx="49454">
                  <c:v>1440514800</c:v>
                </c:pt>
                <c:pt idx="49455">
                  <c:v>1440518400</c:v>
                </c:pt>
                <c:pt idx="49456">
                  <c:v>1440522000</c:v>
                </c:pt>
                <c:pt idx="49457">
                  <c:v>1440525600</c:v>
                </c:pt>
                <c:pt idx="49458">
                  <c:v>1440529200</c:v>
                </c:pt>
                <c:pt idx="49459">
                  <c:v>1440532800</c:v>
                </c:pt>
                <c:pt idx="49460">
                  <c:v>1440536400</c:v>
                </c:pt>
                <c:pt idx="49461">
                  <c:v>1440540000</c:v>
                </c:pt>
                <c:pt idx="49462">
                  <c:v>1440543600</c:v>
                </c:pt>
                <c:pt idx="49463">
                  <c:v>1440547200</c:v>
                </c:pt>
                <c:pt idx="49464">
                  <c:v>1440550800</c:v>
                </c:pt>
                <c:pt idx="49465">
                  <c:v>1440554400</c:v>
                </c:pt>
                <c:pt idx="49466">
                  <c:v>1440558000</c:v>
                </c:pt>
                <c:pt idx="49467">
                  <c:v>1440561600</c:v>
                </c:pt>
                <c:pt idx="49468">
                  <c:v>1440565200</c:v>
                </c:pt>
                <c:pt idx="49469">
                  <c:v>1440568800</c:v>
                </c:pt>
                <c:pt idx="49470">
                  <c:v>1440572400</c:v>
                </c:pt>
                <c:pt idx="49471">
                  <c:v>1440576000</c:v>
                </c:pt>
                <c:pt idx="49472">
                  <c:v>1440579600</c:v>
                </c:pt>
                <c:pt idx="49473">
                  <c:v>1440583200</c:v>
                </c:pt>
                <c:pt idx="49474">
                  <c:v>1440586800</c:v>
                </c:pt>
                <c:pt idx="49475">
                  <c:v>1440590400</c:v>
                </c:pt>
                <c:pt idx="49476">
                  <c:v>1440594000</c:v>
                </c:pt>
                <c:pt idx="49477">
                  <c:v>1440597600</c:v>
                </c:pt>
                <c:pt idx="49478">
                  <c:v>1440601200</c:v>
                </c:pt>
                <c:pt idx="49479">
                  <c:v>1440604800</c:v>
                </c:pt>
                <c:pt idx="49480">
                  <c:v>1440608400</c:v>
                </c:pt>
                <c:pt idx="49481">
                  <c:v>1440612000</c:v>
                </c:pt>
                <c:pt idx="49482">
                  <c:v>1440615600</c:v>
                </c:pt>
                <c:pt idx="49483">
                  <c:v>1440619200</c:v>
                </c:pt>
                <c:pt idx="49484">
                  <c:v>1440622800</c:v>
                </c:pt>
                <c:pt idx="49485">
                  <c:v>1440626400</c:v>
                </c:pt>
                <c:pt idx="49486">
                  <c:v>1440630000</c:v>
                </c:pt>
                <c:pt idx="49487">
                  <c:v>1440633600</c:v>
                </c:pt>
                <c:pt idx="49488">
                  <c:v>1440637200</c:v>
                </c:pt>
                <c:pt idx="49489">
                  <c:v>1440640800</c:v>
                </c:pt>
                <c:pt idx="49490">
                  <c:v>1440644400</c:v>
                </c:pt>
                <c:pt idx="49491">
                  <c:v>1440648000</c:v>
                </c:pt>
                <c:pt idx="49492">
                  <c:v>1440651600</c:v>
                </c:pt>
                <c:pt idx="49493">
                  <c:v>1440655200</c:v>
                </c:pt>
                <c:pt idx="49494">
                  <c:v>1440658800</c:v>
                </c:pt>
                <c:pt idx="49495">
                  <c:v>1440662400</c:v>
                </c:pt>
                <c:pt idx="49496">
                  <c:v>1440666000</c:v>
                </c:pt>
                <c:pt idx="49497">
                  <c:v>1440669600</c:v>
                </c:pt>
                <c:pt idx="49498">
                  <c:v>1440673200</c:v>
                </c:pt>
                <c:pt idx="49499">
                  <c:v>1440676800</c:v>
                </c:pt>
                <c:pt idx="49500">
                  <c:v>1440680400</c:v>
                </c:pt>
                <c:pt idx="49501">
                  <c:v>1440684000</c:v>
                </c:pt>
                <c:pt idx="49502">
                  <c:v>1440687600</c:v>
                </c:pt>
                <c:pt idx="49503">
                  <c:v>1440691200</c:v>
                </c:pt>
                <c:pt idx="49504">
                  <c:v>1440694800</c:v>
                </c:pt>
                <c:pt idx="49505">
                  <c:v>1440698400</c:v>
                </c:pt>
                <c:pt idx="49506">
                  <c:v>1440702000</c:v>
                </c:pt>
                <c:pt idx="49507">
                  <c:v>1440705600</c:v>
                </c:pt>
                <c:pt idx="49508">
                  <c:v>1440709200</c:v>
                </c:pt>
                <c:pt idx="49509">
                  <c:v>1440712800</c:v>
                </c:pt>
                <c:pt idx="49510">
                  <c:v>1440716400</c:v>
                </c:pt>
                <c:pt idx="49511">
                  <c:v>1440720000</c:v>
                </c:pt>
                <c:pt idx="49512">
                  <c:v>1440723600</c:v>
                </c:pt>
                <c:pt idx="49513">
                  <c:v>1440727200</c:v>
                </c:pt>
                <c:pt idx="49514">
                  <c:v>1440730800</c:v>
                </c:pt>
                <c:pt idx="49515">
                  <c:v>1440734400</c:v>
                </c:pt>
                <c:pt idx="49516">
                  <c:v>1440738000</c:v>
                </c:pt>
                <c:pt idx="49517">
                  <c:v>1440741600</c:v>
                </c:pt>
                <c:pt idx="49518">
                  <c:v>1440745200</c:v>
                </c:pt>
                <c:pt idx="49519">
                  <c:v>1440748800</c:v>
                </c:pt>
                <c:pt idx="49520">
                  <c:v>1440752400</c:v>
                </c:pt>
                <c:pt idx="49521">
                  <c:v>1440756000</c:v>
                </c:pt>
                <c:pt idx="49522">
                  <c:v>1440759600</c:v>
                </c:pt>
                <c:pt idx="49523">
                  <c:v>1440763200</c:v>
                </c:pt>
                <c:pt idx="49524">
                  <c:v>1440766800</c:v>
                </c:pt>
                <c:pt idx="49525">
                  <c:v>1440770400</c:v>
                </c:pt>
                <c:pt idx="49526">
                  <c:v>1440774000</c:v>
                </c:pt>
                <c:pt idx="49527">
                  <c:v>1440777600</c:v>
                </c:pt>
                <c:pt idx="49528">
                  <c:v>1440781200</c:v>
                </c:pt>
                <c:pt idx="49529">
                  <c:v>1440784800</c:v>
                </c:pt>
                <c:pt idx="49530">
                  <c:v>1440788400</c:v>
                </c:pt>
                <c:pt idx="49531">
                  <c:v>1440792000</c:v>
                </c:pt>
                <c:pt idx="49532">
                  <c:v>1440795600</c:v>
                </c:pt>
                <c:pt idx="49533">
                  <c:v>1440799200</c:v>
                </c:pt>
                <c:pt idx="49534">
                  <c:v>1440802800</c:v>
                </c:pt>
                <c:pt idx="49535">
                  <c:v>1440806400</c:v>
                </c:pt>
                <c:pt idx="49536">
                  <c:v>1440810000</c:v>
                </c:pt>
                <c:pt idx="49537">
                  <c:v>1440813600</c:v>
                </c:pt>
                <c:pt idx="49538">
                  <c:v>1440817200</c:v>
                </c:pt>
                <c:pt idx="49539">
                  <c:v>1440820800</c:v>
                </c:pt>
                <c:pt idx="49540">
                  <c:v>1440824400</c:v>
                </c:pt>
                <c:pt idx="49541">
                  <c:v>1440828000</c:v>
                </c:pt>
                <c:pt idx="49542">
                  <c:v>1440831600</c:v>
                </c:pt>
                <c:pt idx="49543">
                  <c:v>1440835200</c:v>
                </c:pt>
                <c:pt idx="49544">
                  <c:v>1440838800</c:v>
                </c:pt>
                <c:pt idx="49545">
                  <c:v>1440842400</c:v>
                </c:pt>
                <c:pt idx="49546">
                  <c:v>1440846000</c:v>
                </c:pt>
                <c:pt idx="49547">
                  <c:v>1440849600</c:v>
                </c:pt>
                <c:pt idx="49548">
                  <c:v>1440853200</c:v>
                </c:pt>
                <c:pt idx="49549">
                  <c:v>1440856800</c:v>
                </c:pt>
                <c:pt idx="49550">
                  <c:v>1440860400</c:v>
                </c:pt>
                <c:pt idx="49551">
                  <c:v>1440864000</c:v>
                </c:pt>
                <c:pt idx="49552">
                  <c:v>1440867600</c:v>
                </c:pt>
                <c:pt idx="49553">
                  <c:v>1440871200</c:v>
                </c:pt>
                <c:pt idx="49554">
                  <c:v>1440874800</c:v>
                </c:pt>
                <c:pt idx="49555">
                  <c:v>1440878400</c:v>
                </c:pt>
                <c:pt idx="49556">
                  <c:v>1440882000</c:v>
                </c:pt>
                <c:pt idx="49557">
                  <c:v>1440885600</c:v>
                </c:pt>
                <c:pt idx="49558">
                  <c:v>1440889200</c:v>
                </c:pt>
                <c:pt idx="49559">
                  <c:v>1440892800</c:v>
                </c:pt>
                <c:pt idx="49560">
                  <c:v>1440896400</c:v>
                </c:pt>
                <c:pt idx="49561">
                  <c:v>1440900000</c:v>
                </c:pt>
                <c:pt idx="49562">
                  <c:v>1440903600</c:v>
                </c:pt>
                <c:pt idx="49563">
                  <c:v>1440907200</c:v>
                </c:pt>
                <c:pt idx="49564">
                  <c:v>1440910800</c:v>
                </c:pt>
                <c:pt idx="49565">
                  <c:v>1440914400</c:v>
                </c:pt>
                <c:pt idx="49566">
                  <c:v>1440918000</c:v>
                </c:pt>
                <c:pt idx="49567">
                  <c:v>1440921600</c:v>
                </c:pt>
                <c:pt idx="49568">
                  <c:v>1440925200</c:v>
                </c:pt>
                <c:pt idx="49569">
                  <c:v>1440928800</c:v>
                </c:pt>
                <c:pt idx="49570">
                  <c:v>1440932400</c:v>
                </c:pt>
                <c:pt idx="49571">
                  <c:v>1440936000</c:v>
                </c:pt>
                <c:pt idx="49572">
                  <c:v>1440939600</c:v>
                </c:pt>
                <c:pt idx="49573">
                  <c:v>1440943200</c:v>
                </c:pt>
                <c:pt idx="49574">
                  <c:v>1440946800</c:v>
                </c:pt>
                <c:pt idx="49575">
                  <c:v>1440950400</c:v>
                </c:pt>
                <c:pt idx="49576">
                  <c:v>1440954000</c:v>
                </c:pt>
                <c:pt idx="49577">
                  <c:v>1440957600</c:v>
                </c:pt>
                <c:pt idx="49578">
                  <c:v>1440961200</c:v>
                </c:pt>
                <c:pt idx="49579">
                  <c:v>1440964800</c:v>
                </c:pt>
                <c:pt idx="49580">
                  <c:v>1440968400</c:v>
                </c:pt>
                <c:pt idx="49581">
                  <c:v>1440972000</c:v>
                </c:pt>
                <c:pt idx="49582">
                  <c:v>1440975600</c:v>
                </c:pt>
                <c:pt idx="49583">
                  <c:v>1440979200</c:v>
                </c:pt>
                <c:pt idx="49584">
                  <c:v>1440982800</c:v>
                </c:pt>
                <c:pt idx="49585">
                  <c:v>1440986400</c:v>
                </c:pt>
                <c:pt idx="49586">
                  <c:v>1440990000</c:v>
                </c:pt>
                <c:pt idx="49587">
                  <c:v>1440993600</c:v>
                </c:pt>
                <c:pt idx="49588">
                  <c:v>1440997200</c:v>
                </c:pt>
                <c:pt idx="49589">
                  <c:v>1441000800</c:v>
                </c:pt>
                <c:pt idx="49590">
                  <c:v>1441004400</c:v>
                </c:pt>
                <c:pt idx="49591">
                  <c:v>1441008000</c:v>
                </c:pt>
                <c:pt idx="49592">
                  <c:v>1441011600</c:v>
                </c:pt>
                <c:pt idx="49593">
                  <c:v>1441015200</c:v>
                </c:pt>
                <c:pt idx="49594">
                  <c:v>1441018800</c:v>
                </c:pt>
                <c:pt idx="49595">
                  <c:v>1441022400</c:v>
                </c:pt>
                <c:pt idx="49596">
                  <c:v>1441026000</c:v>
                </c:pt>
                <c:pt idx="49597">
                  <c:v>1441029600</c:v>
                </c:pt>
                <c:pt idx="49598">
                  <c:v>1441033200</c:v>
                </c:pt>
                <c:pt idx="49599">
                  <c:v>1441036800</c:v>
                </c:pt>
                <c:pt idx="49600">
                  <c:v>1441040400</c:v>
                </c:pt>
                <c:pt idx="49601">
                  <c:v>1441044000</c:v>
                </c:pt>
                <c:pt idx="49602">
                  <c:v>1441047600</c:v>
                </c:pt>
                <c:pt idx="49603">
                  <c:v>1441051200</c:v>
                </c:pt>
                <c:pt idx="49604">
                  <c:v>1441054800</c:v>
                </c:pt>
                <c:pt idx="49605">
                  <c:v>1441058400</c:v>
                </c:pt>
                <c:pt idx="49606">
                  <c:v>1441062000</c:v>
                </c:pt>
                <c:pt idx="49607">
                  <c:v>1441065600</c:v>
                </c:pt>
                <c:pt idx="49608">
                  <c:v>1441069200</c:v>
                </c:pt>
                <c:pt idx="49609">
                  <c:v>1441072800</c:v>
                </c:pt>
                <c:pt idx="49610">
                  <c:v>1441076400</c:v>
                </c:pt>
                <c:pt idx="49611">
                  <c:v>1441080000</c:v>
                </c:pt>
                <c:pt idx="49612">
                  <c:v>1441083600</c:v>
                </c:pt>
                <c:pt idx="49613">
                  <c:v>1441087200</c:v>
                </c:pt>
                <c:pt idx="49614">
                  <c:v>1441090800</c:v>
                </c:pt>
                <c:pt idx="49615">
                  <c:v>1441094400</c:v>
                </c:pt>
                <c:pt idx="49616">
                  <c:v>1441098000</c:v>
                </c:pt>
                <c:pt idx="49617">
                  <c:v>1441101600</c:v>
                </c:pt>
                <c:pt idx="49618">
                  <c:v>1441105200</c:v>
                </c:pt>
                <c:pt idx="49619">
                  <c:v>1441108800</c:v>
                </c:pt>
                <c:pt idx="49620">
                  <c:v>1441112400</c:v>
                </c:pt>
                <c:pt idx="49621">
                  <c:v>1441116000</c:v>
                </c:pt>
                <c:pt idx="49622">
                  <c:v>1441119600</c:v>
                </c:pt>
                <c:pt idx="49623">
                  <c:v>1441123200</c:v>
                </c:pt>
                <c:pt idx="49624">
                  <c:v>1441126800</c:v>
                </c:pt>
                <c:pt idx="49625">
                  <c:v>1441130400</c:v>
                </c:pt>
                <c:pt idx="49626">
                  <c:v>1441134000</c:v>
                </c:pt>
                <c:pt idx="49627">
                  <c:v>1441137600</c:v>
                </c:pt>
                <c:pt idx="49628">
                  <c:v>1441141200</c:v>
                </c:pt>
                <c:pt idx="49629">
                  <c:v>1441144800</c:v>
                </c:pt>
                <c:pt idx="49630">
                  <c:v>1441148400</c:v>
                </c:pt>
                <c:pt idx="49631">
                  <c:v>1441152000</c:v>
                </c:pt>
                <c:pt idx="49632">
                  <c:v>1441155600</c:v>
                </c:pt>
                <c:pt idx="49633">
                  <c:v>1441159200</c:v>
                </c:pt>
                <c:pt idx="49634">
                  <c:v>1441162800</c:v>
                </c:pt>
                <c:pt idx="49635">
                  <c:v>1441166400</c:v>
                </c:pt>
                <c:pt idx="49636">
                  <c:v>1441170000</c:v>
                </c:pt>
                <c:pt idx="49637">
                  <c:v>1441173600</c:v>
                </c:pt>
                <c:pt idx="49638">
                  <c:v>1441177200</c:v>
                </c:pt>
                <c:pt idx="49639">
                  <c:v>1441180800</c:v>
                </c:pt>
                <c:pt idx="49640">
                  <c:v>1441184400</c:v>
                </c:pt>
                <c:pt idx="49641">
                  <c:v>1441188000</c:v>
                </c:pt>
                <c:pt idx="49642">
                  <c:v>1441191600</c:v>
                </c:pt>
                <c:pt idx="49643">
                  <c:v>1441195200</c:v>
                </c:pt>
                <c:pt idx="49644">
                  <c:v>1441198800</c:v>
                </c:pt>
                <c:pt idx="49645">
                  <c:v>1441202400</c:v>
                </c:pt>
                <c:pt idx="49646">
                  <c:v>1441206000</c:v>
                </c:pt>
                <c:pt idx="49647">
                  <c:v>1441209600</c:v>
                </c:pt>
                <c:pt idx="49648">
                  <c:v>1441213200</c:v>
                </c:pt>
                <c:pt idx="49649">
                  <c:v>1441216800</c:v>
                </c:pt>
                <c:pt idx="49650">
                  <c:v>1441220400</c:v>
                </c:pt>
                <c:pt idx="49651">
                  <c:v>1441224000</c:v>
                </c:pt>
                <c:pt idx="49652">
                  <c:v>1441227600</c:v>
                </c:pt>
                <c:pt idx="49653">
                  <c:v>1441231200</c:v>
                </c:pt>
                <c:pt idx="49654">
                  <c:v>1441234800</c:v>
                </c:pt>
                <c:pt idx="49655">
                  <c:v>1441238400</c:v>
                </c:pt>
                <c:pt idx="49656">
                  <c:v>1441242000</c:v>
                </c:pt>
                <c:pt idx="49657">
                  <c:v>1441245600</c:v>
                </c:pt>
                <c:pt idx="49658">
                  <c:v>1441249200</c:v>
                </c:pt>
                <c:pt idx="49659">
                  <c:v>1441252800</c:v>
                </c:pt>
                <c:pt idx="49660">
                  <c:v>1441256400</c:v>
                </c:pt>
                <c:pt idx="49661">
                  <c:v>1441260000</c:v>
                </c:pt>
                <c:pt idx="49662">
                  <c:v>1441263600</c:v>
                </c:pt>
                <c:pt idx="49663">
                  <c:v>1441267200</c:v>
                </c:pt>
                <c:pt idx="49664">
                  <c:v>1441270800</c:v>
                </c:pt>
                <c:pt idx="49665">
                  <c:v>1441274400</c:v>
                </c:pt>
                <c:pt idx="49666">
                  <c:v>1441278000</c:v>
                </c:pt>
                <c:pt idx="49667">
                  <c:v>1441281600</c:v>
                </c:pt>
                <c:pt idx="49668">
                  <c:v>1441285200</c:v>
                </c:pt>
                <c:pt idx="49669">
                  <c:v>1441288800</c:v>
                </c:pt>
                <c:pt idx="49670">
                  <c:v>1441292400</c:v>
                </c:pt>
                <c:pt idx="49671">
                  <c:v>1441296000</c:v>
                </c:pt>
                <c:pt idx="49672">
                  <c:v>1441299600</c:v>
                </c:pt>
                <c:pt idx="49673">
                  <c:v>1441303200</c:v>
                </c:pt>
                <c:pt idx="49674">
                  <c:v>1441306800</c:v>
                </c:pt>
                <c:pt idx="49675">
                  <c:v>1441310400</c:v>
                </c:pt>
                <c:pt idx="49676">
                  <c:v>1441314000</c:v>
                </c:pt>
                <c:pt idx="49677">
                  <c:v>1441317600</c:v>
                </c:pt>
                <c:pt idx="49678">
                  <c:v>1441321200</c:v>
                </c:pt>
                <c:pt idx="49679">
                  <c:v>1441324800</c:v>
                </c:pt>
                <c:pt idx="49680">
                  <c:v>1441328400</c:v>
                </c:pt>
                <c:pt idx="49681">
                  <c:v>1441332000</c:v>
                </c:pt>
                <c:pt idx="49682">
                  <c:v>1441335600</c:v>
                </c:pt>
                <c:pt idx="49683">
                  <c:v>1441339200</c:v>
                </c:pt>
                <c:pt idx="49684">
                  <c:v>1441342800</c:v>
                </c:pt>
                <c:pt idx="49685">
                  <c:v>1441346400</c:v>
                </c:pt>
                <c:pt idx="49686">
                  <c:v>1441350000</c:v>
                </c:pt>
                <c:pt idx="49687">
                  <c:v>1441353600</c:v>
                </c:pt>
                <c:pt idx="49688">
                  <c:v>1441357200</c:v>
                </c:pt>
                <c:pt idx="49689">
                  <c:v>1441360800</c:v>
                </c:pt>
                <c:pt idx="49690">
                  <c:v>1441364400</c:v>
                </c:pt>
                <c:pt idx="49691">
                  <c:v>1441368000</c:v>
                </c:pt>
                <c:pt idx="49692">
                  <c:v>1441371600</c:v>
                </c:pt>
                <c:pt idx="49693">
                  <c:v>1441375200</c:v>
                </c:pt>
                <c:pt idx="49694">
                  <c:v>1441378800</c:v>
                </c:pt>
                <c:pt idx="49695">
                  <c:v>1441382400</c:v>
                </c:pt>
                <c:pt idx="49696">
                  <c:v>1441386000</c:v>
                </c:pt>
                <c:pt idx="49697">
                  <c:v>1441389600</c:v>
                </c:pt>
                <c:pt idx="49698">
                  <c:v>1441393200</c:v>
                </c:pt>
                <c:pt idx="49699">
                  <c:v>1441396800</c:v>
                </c:pt>
                <c:pt idx="49700">
                  <c:v>1441400400</c:v>
                </c:pt>
                <c:pt idx="49701">
                  <c:v>1441404000</c:v>
                </c:pt>
                <c:pt idx="49702">
                  <c:v>1441407600</c:v>
                </c:pt>
                <c:pt idx="49703">
                  <c:v>1441411200</c:v>
                </c:pt>
                <c:pt idx="49704">
                  <c:v>1441414800</c:v>
                </c:pt>
                <c:pt idx="49705">
                  <c:v>1441418400</c:v>
                </c:pt>
                <c:pt idx="49706">
                  <c:v>1441422000</c:v>
                </c:pt>
                <c:pt idx="49707">
                  <c:v>1441425600</c:v>
                </c:pt>
                <c:pt idx="49708">
                  <c:v>1441429200</c:v>
                </c:pt>
                <c:pt idx="49709">
                  <c:v>1441432800</c:v>
                </c:pt>
                <c:pt idx="49710">
                  <c:v>1441436400</c:v>
                </c:pt>
                <c:pt idx="49711">
                  <c:v>1441440000</c:v>
                </c:pt>
                <c:pt idx="49712">
                  <c:v>1441443600</c:v>
                </c:pt>
                <c:pt idx="49713">
                  <c:v>1441447200</c:v>
                </c:pt>
                <c:pt idx="49714">
                  <c:v>1441450800</c:v>
                </c:pt>
                <c:pt idx="49715">
                  <c:v>1441454400</c:v>
                </c:pt>
                <c:pt idx="49716">
                  <c:v>1441458000</c:v>
                </c:pt>
                <c:pt idx="49717">
                  <c:v>1441461600</c:v>
                </c:pt>
                <c:pt idx="49718">
                  <c:v>1441465200</c:v>
                </c:pt>
                <c:pt idx="49719">
                  <c:v>1441468800</c:v>
                </c:pt>
                <c:pt idx="49720">
                  <c:v>1441472400</c:v>
                </c:pt>
                <c:pt idx="49721">
                  <c:v>1441476000</c:v>
                </c:pt>
                <c:pt idx="49722">
                  <c:v>1441479600</c:v>
                </c:pt>
                <c:pt idx="49723">
                  <c:v>1441483200</c:v>
                </c:pt>
                <c:pt idx="49724">
                  <c:v>1441486800</c:v>
                </c:pt>
                <c:pt idx="49725">
                  <c:v>1441490400</c:v>
                </c:pt>
                <c:pt idx="49726">
                  <c:v>1441494000</c:v>
                </c:pt>
                <c:pt idx="49727">
                  <c:v>1441497600</c:v>
                </c:pt>
                <c:pt idx="49728">
                  <c:v>1441501200</c:v>
                </c:pt>
                <c:pt idx="49729">
                  <c:v>1441504800</c:v>
                </c:pt>
                <c:pt idx="49730">
                  <c:v>1441508400</c:v>
                </c:pt>
                <c:pt idx="49731">
                  <c:v>1441512000</c:v>
                </c:pt>
                <c:pt idx="49732">
                  <c:v>1441515600</c:v>
                </c:pt>
                <c:pt idx="49733">
                  <c:v>1441519200</c:v>
                </c:pt>
                <c:pt idx="49734">
                  <c:v>1441522800</c:v>
                </c:pt>
                <c:pt idx="49735">
                  <c:v>1441526400</c:v>
                </c:pt>
                <c:pt idx="49736">
                  <c:v>1441530000</c:v>
                </c:pt>
                <c:pt idx="49737">
                  <c:v>1441533600</c:v>
                </c:pt>
                <c:pt idx="49738">
                  <c:v>1441537200</c:v>
                </c:pt>
                <c:pt idx="49739">
                  <c:v>1441540800</c:v>
                </c:pt>
                <c:pt idx="49740">
                  <c:v>1441544400</c:v>
                </c:pt>
                <c:pt idx="49741">
                  <c:v>1441548000</c:v>
                </c:pt>
                <c:pt idx="49742">
                  <c:v>1441551600</c:v>
                </c:pt>
                <c:pt idx="49743">
                  <c:v>1441555200</c:v>
                </c:pt>
                <c:pt idx="49744">
                  <c:v>1441558800</c:v>
                </c:pt>
                <c:pt idx="49745">
                  <c:v>1441562400</c:v>
                </c:pt>
                <c:pt idx="49746">
                  <c:v>1441566000</c:v>
                </c:pt>
                <c:pt idx="49747">
                  <c:v>1441569600</c:v>
                </c:pt>
                <c:pt idx="49748">
                  <c:v>1441573200</c:v>
                </c:pt>
                <c:pt idx="49749">
                  <c:v>1441576800</c:v>
                </c:pt>
                <c:pt idx="49750">
                  <c:v>1441580400</c:v>
                </c:pt>
                <c:pt idx="49751">
                  <c:v>1441584000</c:v>
                </c:pt>
                <c:pt idx="49752">
                  <c:v>1441587600</c:v>
                </c:pt>
                <c:pt idx="49753">
                  <c:v>1441591200</c:v>
                </c:pt>
                <c:pt idx="49754">
                  <c:v>1441594800</c:v>
                </c:pt>
                <c:pt idx="49755">
                  <c:v>1441598400</c:v>
                </c:pt>
                <c:pt idx="49756">
                  <c:v>1441602000</c:v>
                </c:pt>
                <c:pt idx="49757">
                  <c:v>1441605600</c:v>
                </c:pt>
                <c:pt idx="49758">
                  <c:v>1441609200</c:v>
                </c:pt>
                <c:pt idx="49759">
                  <c:v>1441612800</c:v>
                </c:pt>
                <c:pt idx="49760">
                  <c:v>1441616400</c:v>
                </c:pt>
                <c:pt idx="49761">
                  <c:v>1441620000</c:v>
                </c:pt>
                <c:pt idx="49762">
                  <c:v>1441623600</c:v>
                </c:pt>
                <c:pt idx="49763">
                  <c:v>1441627200</c:v>
                </c:pt>
                <c:pt idx="49764">
                  <c:v>1441630800</c:v>
                </c:pt>
                <c:pt idx="49765">
                  <c:v>1441634400</c:v>
                </c:pt>
                <c:pt idx="49766">
                  <c:v>1441638000</c:v>
                </c:pt>
                <c:pt idx="49767">
                  <c:v>1441641600</c:v>
                </c:pt>
                <c:pt idx="49768">
                  <c:v>1441645200</c:v>
                </c:pt>
                <c:pt idx="49769">
                  <c:v>1441648800</c:v>
                </c:pt>
                <c:pt idx="49770">
                  <c:v>1441652400</c:v>
                </c:pt>
                <c:pt idx="49771">
                  <c:v>1441656000</c:v>
                </c:pt>
                <c:pt idx="49772">
                  <c:v>1441659600</c:v>
                </c:pt>
                <c:pt idx="49773">
                  <c:v>1441663200</c:v>
                </c:pt>
                <c:pt idx="49774">
                  <c:v>1441666800</c:v>
                </c:pt>
                <c:pt idx="49775">
                  <c:v>1441670400</c:v>
                </c:pt>
                <c:pt idx="49776">
                  <c:v>1441674000</c:v>
                </c:pt>
                <c:pt idx="49777">
                  <c:v>1441677600</c:v>
                </c:pt>
                <c:pt idx="49778">
                  <c:v>1441681200</c:v>
                </c:pt>
                <c:pt idx="49779">
                  <c:v>1441684800</c:v>
                </c:pt>
                <c:pt idx="49780">
                  <c:v>1441688400</c:v>
                </c:pt>
                <c:pt idx="49781">
                  <c:v>1441692000</c:v>
                </c:pt>
                <c:pt idx="49782">
                  <c:v>1441695600</c:v>
                </c:pt>
                <c:pt idx="49783">
                  <c:v>1441699200</c:v>
                </c:pt>
                <c:pt idx="49784">
                  <c:v>1441702800</c:v>
                </c:pt>
                <c:pt idx="49785">
                  <c:v>1441706400</c:v>
                </c:pt>
                <c:pt idx="49786">
                  <c:v>1441710000</c:v>
                </c:pt>
                <c:pt idx="49787">
                  <c:v>1441713600</c:v>
                </c:pt>
                <c:pt idx="49788">
                  <c:v>1441717200</c:v>
                </c:pt>
                <c:pt idx="49789">
                  <c:v>1441720800</c:v>
                </c:pt>
                <c:pt idx="49790">
                  <c:v>1441724400</c:v>
                </c:pt>
                <c:pt idx="49791">
                  <c:v>1441728000</c:v>
                </c:pt>
                <c:pt idx="49792">
                  <c:v>1441731600</c:v>
                </c:pt>
                <c:pt idx="49793">
                  <c:v>1441735200</c:v>
                </c:pt>
                <c:pt idx="49794">
                  <c:v>1441738800</c:v>
                </c:pt>
                <c:pt idx="49795">
                  <c:v>1441742400</c:v>
                </c:pt>
                <c:pt idx="49796">
                  <c:v>1441746000</c:v>
                </c:pt>
                <c:pt idx="49797">
                  <c:v>1441749600</c:v>
                </c:pt>
                <c:pt idx="49798">
                  <c:v>1441753200</c:v>
                </c:pt>
                <c:pt idx="49799">
                  <c:v>1441756800</c:v>
                </c:pt>
                <c:pt idx="49800">
                  <c:v>1441760400</c:v>
                </c:pt>
                <c:pt idx="49801">
                  <c:v>1441764000</c:v>
                </c:pt>
                <c:pt idx="49802">
                  <c:v>1441767600</c:v>
                </c:pt>
                <c:pt idx="49803">
                  <c:v>1441771200</c:v>
                </c:pt>
                <c:pt idx="49804">
                  <c:v>1441774800</c:v>
                </c:pt>
                <c:pt idx="49805">
                  <c:v>1441778400</c:v>
                </c:pt>
                <c:pt idx="49806">
                  <c:v>1441782000</c:v>
                </c:pt>
                <c:pt idx="49807">
                  <c:v>1441785600</c:v>
                </c:pt>
                <c:pt idx="49808">
                  <c:v>1441789200</c:v>
                </c:pt>
                <c:pt idx="49809">
                  <c:v>1441792800</c:v>
                </c:pt>
                <c:pt idx="49810">
                  <c:v>1441796400</c:v>
                </c:pt>
                <c:pt idx="49811">
                  <c:v>1441800000</c:v>
                </c:pt>
                <c:pt idx="49812">
                  <c:v>1441803600</c:v>
                </c:pt>
                <c:pt idx="49813">
                  <c:v>1441807200</c:v>
                </c:pt>
                <c:pt idx="49814">
                  <c:v>1441810800</c:v>
                </c:pt>
                <c:pt idx="49815">
                  <c:v>1441814400</c:v>
                </c:pt>
                <c:pt idx="49816">
                  <c:v>1441818000</c:v>
                </c:pt>
                <c:pt idx="49817">
                  <c:v>1441821600</c:v>
                </c:pt>
                <c:pt idx="49818">
                  <c:v>1441825200</c:v>
                </c:pt>
                <c:pt idx="49819">
                  <c:v>1441828800</c:v>
                </c:pt>
                <c:pt idx="49820">
                  <c:v>1441832400</c:v>
                </c:pt>
                <c:pt idx="49821">
                  <c:v>1441836000</c:v>
                </c:pt>
                <c:pt idx="49822">
                  <c:v>1441839600</c:v>
                </c:pt>
                <c:pt idx="49823">
                  <c:v>1441843200</c:v>
                </c:pt>
                <c:pt idx="49824">
                  <c:v>1441846800</c:v>
                </c:pt>
                <c:pt idx="49825">
                  <c:v>1441850400</c:v>
                </c:pt>
                <c:pt idx="49826">
                  <c:v>1441854000</c:v>
                </c:pt>
                <c:pt idx="49827">
                  <c:v>1441857600</c:v>
                </c:pt>
                <c:pt idx="49828">
                  <c:v>1441861200</c:v>
                </c:pt>
                <c:pt idx="49829">
                  <c:v>1441864800</c:v>
                </c:pt>
                <c:pt idx="49830">
                  <c:v>1441868400</c:v>
                </c:pt>
                <c:pt idx="49831">
                  <c:v>1441872000</c:v>
                </c:pt>
                <c:pt idx="49832">
                  <c:v>1441875600</c:v>
                </c:pt>
                <c:pt idx="49833">
                  <c:v>1441879200</c:v>
                </c:pt>
                <c:pt idx="49834">
                  <c:v>1441882800</c:v>
                </c:pt>
                <c:pt idx="49835">
                  <c:v>1441886400</c:v>
                </c:pt>
                <c:pt idx="49836">
                  <c:v>1441890000</c:v>
                </c:pt>
                <c:pt idx="49837">
                  <c:v>1441893600</c:v>
                </c:pt>
                <c:pt idx="49838">
                  <c:v>1441897200</c:v>
                </c:pt>
                <c:pt idx="49839">
                  <c:v>1441900800</c:v>
                </c:pt>
                <c:pt idx="49840">
                  <c:v>1441904400</c:v>
                </c:pt>
                <c:pt idx="49841">
                  <c:v>1441908000</c:v>
                </c:pt>
                <c:pt idx="49842">
                  <c:v>1441911600</c:v>
                </c:pt>
                <c:pt idx="49843">
                  <c:v>1441915200</c:v>
                </c:pt>
                <c:pt idx="49844">
                  <c:v>1441918800</c:v>
                </c:pt>
                <c:pt idx="49845">
                  <c:v>1441922400</c:v>
                </c:pt>
                <c:pt idx="49846">
                  <c:v>1441926000</c:v>
                </c:pt>
                <c:pt idx="49847">
                  <c:v>1441929600</c:v>
                </c:pt>
                <c:pt idx="49848">
                  <c:v>1441933200</c:v>
                </c:pt>
                <c:pt idx="49849">
                  <c:v>1441936800</c:v>
                </c:pt>
                <c:pt idx="49850">
                  <c:v>1441940400</c:v>
                </c:pt>
                <c:pt idx="49851">
                  <c:v>1441944000</c:v>
                </c:pt>
                <c:pt idx="49852">
                  <c:v>1441947600</c:v>
                </c:pt>
                <c:pt idx="49853">
                  <c:v>1441951200</c:v>
                </c:pt>
                <c:pt idx="49854">
                  <c:v>1441954800</c:v>
                </c:pt>
                <c:pt idx="49855">
                  <c:v>1441958400</c:v>
                </c:pt>
                <c:pt idx="49856">
                  <c:v>1441962000</c:v>
                </c:pt>
                <c:pt idx="49857">
                  <c:v>1441965600</c:v>
                </c:pt>
                <c:pt idx="49858">
                  <c:v>1441969200</c:v>
                </c:pt>
                <c:pt idx="49859">
                  <c:v>1441972800</c:v>
                </c:pt>
                <c:pt idx="49860">
                  <c:v>1441976400</c:v>
                </c:pt>
                <c:pt idx="49861">
                  <c:v>1441980000</c:v>
                </c:pt>
                <c:pt idx="49862">
                  <c:v>1441983600</c:v>
                </c:pt>
                <c:pt idx="49863">
                  <c:v>1441987200</c:v>
                </c:pt>
                <c:pt idx="49864">
                  <c:v>1441990800</c:v>
                </c:pt>
                <c:pt idx="49865">
                  <c:v>1441994400</c:v>
                </c:pt>
                <c:pt idx="49866">
                  <c:v>1441998000</c:v>
                </c:pt>
                <c:pt idx="49867">
                  <c:v>1442001600</c:v>
                </c:pt>
                <c:pt idx="49868">
                  <c:v>1442005200</c:v>
                </c:pt>
                <c:pt idx="49869">
                  <c:v>1442008800</c:v>
                </c:pt>
                <c:pt idx="49870">
                  <c:v>1442012400</c:v>
                </c:pt>
                <c:pt idx="49871">
                  <c:v>1442016000</c:v>
                </c:pt>
                <c:pt idx="49872">
                  <c:v>1442019600</c:v>
                </c:pt>
                <c:pt idx="49873">
                  <c:v>1442023200</c:v>
                </c:pt>
                <c:pt idx="49874">
                  <c:v>1442026800</c:v>
                </c:pt>
                <c:pt idx="49875">
                  <c:v>1442030400</c:v>
                </c:pt>
                <c:pt idx="49876">
                  <c:v>1442034000</c:v>
                </c:pt>
                <c:pt idx="49877">
                  <c:v>1442037600</c:v>
                </c:pt>
                <c:pt idx="49878">
                  <c:v>1442041200</c:v>
                </c:pt>
                <c:pt idx="49879">
                  <c:v>1442044800</c:v>
                </c:pt>
                <c:pt idx="49880">
                  <c:v>1442048400</c:v>
                </c:pt>
                <c:pt idx="49881">
                  <c:v>1442052000</c:v>
                </c:pt>
                <c:pt idx="49882">
                  <c:v>1442055600</c:v>
                </c:pt>
                <c:pt idx="49883">
                  <c:v>1442059200</c:v>
                </c:pt>
                <c:pt idx="49884">
                  <c:v>1442062800</c:v>
                </c:pt>
                <c:pt idx="49885">
                  <c:v>1442066400</c:v>
                </c:pt>
                <c:pt idx="49886">
                  <c:v>1442070000</c:v>
                </c:pt>
                <c:pt idx="49887">
                  <c:v>1442073600</c:v>
                </c:pt>
                <c:pt idx="49888">
                  <c:v>1442077200</c:v>
                </c:pt>
                <c:pt idx="49889">
                  <c:v>1442080800</c:v>
                </c:pt>
                <c:pt idx="49890">
                  <c:v>1442084400</c:v>
                </c:pt>
                <c:pt idx="49891">
                  <c:v>1442088000</c:v>
                </c:pt>
                <c:pt idx="49892">
                  <c:v>1442091600</c:v>
                </c:pt>
                <c:pt idx="49893">
                  <c:v>1442095200</c:v>
                </c:pt>
                <c:pt idx="49894">
                  <c:v>1442098800</c:v>
                </c:pt>
                <c:pt idx="49895">
                  <c:v>1442102400</c:v>
                </c:pt>
                <c:pt idx="49896">
                  <c:v>1442106000</c:v>
                </c:pt>
                <c:pt idx="49897">
                  <c:v>1442109600</c:v>
                </c:pt>
                <c:pt idx="49898">
                  <c:v>1442113200</c:v>
                </c:pt>
                <c:pt idx="49899">
                  <c:v>1442116800</c:v>
                </c:pt>
                <c:pt idx="49900">
                  <c:v>1442120400</c:v>
                </c:pt>
                <c:pt idx="49901">
                  <c:v>1442124000</c:v>
                </c:pt>
                <c:pt idx="49902">
                  <c:v>1442127600</c:v>
                </c:pt>
                <c:pt idx="49903">
                  <c:v>1442131200</c:v>
                </c:pt>
                <c:pt idx="49904">
                  <c:v>1442134800</c:v>
                </c:pt>
                <c:pt idx="49905">
                  <c:v>1442138400</c:v>
                </c:pt>
                <c:pt idx="49906">
                  <c:v>1442142000</c:v>
                </c:pt>
                <c:pt idx="49907">
                  <c:v>1442145600</c:v>
                </c:pt>
                <c:pt idx="49908">
                  <c:v>1442149200</c:v>
                </c:pt>
                <c:pt idx="49909">
                  <c:v>1442152800</c:v>
                </c:pt>
                <c:pt idx="49910">
                  <c:v>1442156400</c:v>
                </c:pt>
                <c:pt idx="49911">
                  <c:v>1442160000</c:v>
                </c:pt>
                <c:pt idx="49912">
                  <c:v>1442163600</c:v>
                </c:pt>
                <c:pt idx="49913">
                  <c:v>1442167200</c:v>
                </c:pt>
                <c:pt idx="49914">
                  <c:v>1442170800</c:v>
                </c:pt>
                <c:pt idx="49915">
                  <c:v>1442174400</c:v>
                </c:pt>
                <c:pt idx="49916">
                  <c:v>1442178000</c:v>
                </c:pt>
                <c:pt idx="49917">
                  <c:v>1442181600</c:v>
                </c:pt>
                <c:pt idx="49918">
                  <c:v>1442185200</c:v>
                </c:pt>
                <c:pt idx="49919">
                  <c:v>1442188800</c:v>
                </c:pt>
                <c:pt idx="49920">
                  <c:v>1442192400</c:v>
                </c:pt>
                <c:pt idx="49921">
                  <c:v>1442196000</c:v>
                </c:pt>
                <c:pt idx="49922">
                  <c:v>1442199600</c:v>
                </c:pt>
                <c:pt idx="49923">
                  <c:v>1442203200</c:v>
                </c:pt>
                <c:pt idx="49924">
                  <c:v>1442206800</c:v>
                </c:pt>
                <c:pt idx="49925">
                  <c:v>1442210400</c:v>
                </c:pt>
                <c:pt idx="49926">
                  <c:v>1442214000</c:v>
                </c:pt>
                <c:pt idx="49927">
                  <c:v>1442217600</c:v>
                </c:pt>
                <c:pt idx="49928">
                  <c:v>1442221200</c:v>
                </c:pt>
                <c:pt idx="49929">
                  <c:v>1442224800</c:v>
                </c:pt>
                <c:pt idx="49930">
                  <c:v>1442228400</c:v>
                </c:pt>
                <c:pt idx="49931">
                  <c:v>1442232000</c:v>
                </c:pt>
                <c:pt idx="49932">
                  <c:v>1442235600</c:v>
                </c:pt>
                <c:pt idx="49933">
                  <c:v>1442239200</c:v>
                </c:pt>
                <c:pt idx="49934">
                  <c:v>1442242800</c:v>
                </c:pt>
                <c:pt idx="49935">
                  <c:v>1442246400</c:v>
                </c:pt>
                <c:pt idx="49936">
                  <c:v>1442250000</c:v>
                </c:pt>
                <c:pt idx="49937">
                  <c:v>1442253600</c:v>
                </c:pt>
                <c:pt idx="49938">
                  <c:v>1442257200</c:v>
                </c:pt>
                <c:pt idx="49939">
                  <c:v>1442260800</c:v>
                </c:pt>
                <c:pt idx="49940">
                  <c:v>1442264400</c:v>
                </c:pt>
                <c:pt idx="49941">
                  <c:v>1442268000</c:v>
                </c:pt>
                <c:pt idx="49942">
                  <c:v>1442271600</c:v>
                </c:pt>
                <c:pt idx="49943">
                  <c:v>1442275200</c:v>
                </c:pt>
                <c:pt idx="49944">
                  <c:v>1442278800</c:v>
                </c:pt>
                <c:pt idx="49945">
                  <c:v>1442282400</c:v>
                </c:pt>
                <c:pt idx="49946">
                  <c:v>1442286000</c:v>
                </c:pt>
                <c:pt idx="49947">
                  <c:v>1442289600</c:v>
                </c:pt>
                <c:pt idx="49948">
                  <c:v>1442293200</c:v>
                </c:pt>
                <c:pt idx="49949">
                  <c:v>1442296800</c:v>
                </c:pt>
                <c:pt idx="49950">
                  <c:v>1442300400</c:v>
                </c:pt>
                <c:pt idx="49951">
                  <c:v>1442304000</c:v>
                </c:pt>
                <c:pt idx="49952">
                  <c:v>1442307600</c:v>
                </c:pt>
                <c:pt idx="49953">
                  <c:v>1442311200</c:v>
                </c:pt>
                <c:pt idx="49954">
                  <c:v>1442314800</c:v>
                </c:pt>
                <c:pt idx="49955">
                  <c:v>1442318400</c:v>
                </c:pt>
                <c:pt idx="49956">
                  <c:v>1442322000</c:v>
                </c:pt>
                <c:pt idx="49957">
                  <c:v>1442325600</c:v>
                </c:pt>
                <c:pt idx="49958">
                  <c:v>1442329200</c:v>
                </c:pt>
                <c:pt idx="49959">
                  <c:v>1442332800</c:v>
                </c:pt>
                <c:pt idx="49960">
                  <c:v>1442336400</c:v>
                </c:pt>
                <c:pt idx="49961">
                  <c:v>1442340000</c:v>
                </c:pt>
                <c:pt idx="49962">
                  <c:v>1442343600</c:v>
                </c:pt>
                <c:pt idx="49963">
                  <c:v>1442347200</c:v>
                </c:pt>
                <c:pt idx="49964">
                  <c:v>1442350800</c:v>
                </c:pt>
                <c:pt idx="49965">
                  <c:v>1442354400</c:v>
                </c:pt>
                <c:pt idx="49966">
                  <c:v>1442358000</c:v>
                </c:pt>
                <c:pt idx="49967">
                  <c:v>1442361600</c:v>
                </c:pt>
                <c:pt idx="49968">
                  <c:v>1442365200</c:v>
                </c:pt>
                <c:pt idx="49969">
                  <c:v>1442368800</c:v>
                </c:pt>
                <c:pt idx="49970">
                  <c:v>1442372400</c:v>
                </c:pt>
                <c:pt idx="49971">
                  <c:v>1442376000</c:v>
                </c:pt>
                <c:pt idx="49972">
                  <c:v>1442379600</c:v>
                </c:pt>
                <c:pt idx="49973">
                  <c:v>1442383200</c:v>
                </c:pt>
                <c:pt idx="49974">
                  <c:v>1442386800</c:v>
                </c:pt>
                <c:pt idx="49975">
                  <c:v>1442390400</c:v>
                </c:pt>
                <c:pt idx="49976">
                  <c:v>1442394000</c:v>
                </c:pt>
                <c:pt idx="49977">
                  <c:v>1442397600</c:v>
                </c:pt>
                <c:pt idx="49978">
                  <c:v>1442401200</c:v>
                </c:pt>
                <c:pt idx="49979">
                  <c:v>1442404800</c:v>
                </c:pt>
                <c:pt idx="49980">
                  <c:v>1442408400</c:v>
                </c:pt>
                <c:pt idx="49981">
                  <c:v>1442412000</c:v>
                </c:pt>
                <c:pt idx="49982">
                  <c:v>1442415600</c:v>
                </c:pt>
                <c:pt idx="49983">
                  <c:v>1442419200</c:v>
                </c:pt>
                <c:pt idx="49984">
                  <c:v>1442422800</c:v>
                </c:pt>
                <c:pt idx="49985">
                  <c:v>1442426400</c:v>
                </c:pt>
                <c:pt idx="49986">
                  <c:v>1442430000</c:v>
                </c:pt>
                <c:pt idx="49987">
                  <c:v>1442433600</c:v>
                </c:pt>
                <c:pt idx="49988">
                  <c:v>1442437200</c:v>
                </c:pt>
                <c:pt idx="49989">
                  <c:v>1442440800</c:v>
                </c:pt>
                <c:pt idx="49990">
                  <c:v>1442444400</c:v>
                </c:pt>
                <c:pt idx="49991">
                  <c:v>1442448000</c:v>
                </c:pt>
                <c:pt idx="49992">
                  <c:v>1442451600</c:v>
                </c:pt>
                <c:pt idx="49993">
                  <c:v>1442455200</c:v>
                </c:pt>
                <c:pt idx="49994">
                  <c:v>1442458800</c:v>
                </c:pt>
                <c:pt idx="49995">
                  <c:v>1442462400</c:v>
                </c:pt>
                <c:pt idx="49996">
                  <c:v>1442466000</c:v>
                </c:pt>
                <c:pt idx="49997">
                  <c:v>1442469600</c:v>
                </c:pt>
                <c:pt idx="49998">
                  <c:v>1442473200</c:v>
                </c:pt>
                <c:pt idx="49999">
                  <c:v>1442476800</c:v>
                </c:pt>
                <c:pt idx="50000">
                  <c:v>1442480400</c:v>
                </c:pt>
                <c:pt idx="50001">
                  <c:v>1442484000</c:v>
                </c:pt>
                <c:pt idx="50002">
                  <c:v>1442487600</c:v>
                </c:pt>
                <c:pt idx="50003">
                  <c:v>1442491200</c:v>
                </c:pt>
                <c:pt idx="50004">
                  <c:v>1442494800</c:v>
                </c:pt>
                <c:pt idx="50005">
                  <c:v>1442498400</c:v>
                </c:pt>
                <c:pt idx="50006">
                  <c:v>1442502000</c:v>
                </c:pt>
                <c:pt idx="50007">
                  <c:v>1442505600</c:v>
                </c:pt>
                <c:pt idx="50008">
                  <c:v>1442509200</c:v>
                </c:pt>
                <c:pt idx="50009">
                  <c:v>1442512800</c:v>
                </c:pt>
                <c:pt idx="50010">
                  <c:v>1442516400</c:v>
                </c:pt>
                <c:pt idx="50011">
                  <c:v>1442520000</c:v>
                </c:pt>
                <c:pt idx="50012">
                  <c:v>1442523600</c:v>
                </c:pt>
                <c:pt idx="50013">
                  <c:v>1442527200</c:v>
                </c:pt>
                <c:pt idx="50014">
                  <c:v>1442530800</c:v>
                </c:pt>
                <c:pt idx="50015">
                  <c:v>1442534400</c:v>
                </c:pt>
                <c:pt idx="50016">
                  <c:v>1442538000</c:v>
                </c:pt>
                <c:pt idx="50017">
                  <c:v>1442541600</c:v>
                </c:pt>
                <c:pt idx="50018">
                  <c:v>1442545200</c:v>
                </c:pt>
                <c:pt idx="50019">
                  <c:v>1442548800</c:v>
                </c:pt>
                <c:pt idx="50020">
                  <c:v>1442552400</c:v>
                </c:pt>
                <c:pt idx="50021">
                  <c:v>1442556000</c:v>
                </c:pt>
                <c:pt idx="50022">
                  <c:v>1442559600</c:v>
                </c:pt>
                <c:pt idx="50023">
                  <c:v>1442563200</c:v>
                </c:pt>
                <c:pt idx="50024">
                  <c:v>1442566800</c:v>
                </c:pt>
                <c:pt idx="50025">
                  <c:v>1442570400</c:v>
                </c:pt>
                <c:pt idx="50026">
                  <c:v>1442574000</c:v>
                </c:pt>
                <c:pt idx="50027">
                  <c:v>1442577600</c:v>
                </c:pt>
                <c:pt idx="50028">
                  <c:v>1442581200</c:v>
                </c:pt>
                <c:pt idx="50029">
                  <c:v>1442584800</c:v>
                </c:pt>
                <c:pt idx="50030">
                  <c:v>1442588400</c:v>
                </c:pt>
                <c:pt idx="50031">
                  <c:v>1442592000</c:v>
                </c:pt>
                <c:pt idx="50032">
                  <c:v>1442595600</c:v>
                </c:pt>
                <c:pt idx="50033">
                  <c:v>1442599200</c:v>
                </c:pt>
                <c:pt idx="50034">
                  <c:v>1442602800</c:v>
                </c:pt>
                <c:pt idx="50035">
                  <c:v>1442606400</c:v>
                </c:pt>
                <c:pt idx="50036">
                  <c:v>1442610000</c:v>
                </c:pt>
                <c:pt idx="50037">
                  <c:v>1442613600</c:v>
                </c:pt>
                <c:pt idx="50038">
                  <c:v>1442617200</c:v>
                </c:pt>
                <c:pt idx="50039">
                  <c:v>1442620800</c:v>
                </c:pt>
                <c:pt idx="50040">
                  <c:v>1442624400</c:v>
                </c:pt>
                <c:pt idx="50041">
                  <c:v>1442628000</c:v>
                </c:pt>
                <c:pt idx="50042">
                  <c:v>1442631600</c:v>
                </c:pt>
                <c:pt idx="50043">
                  <c:v>1442635200</c:v>
                </c:pt>
                <c:pt idx="50044">
                  <c:v>1442638800</c:v>
                </c:pt>
                <c:pt idx="50045">
                  <c:v>1442642400</c:v>
                </c:pt>
                <c:pt idx="50046">
                  <c:v>1442646000</c:v>
                </c:pt>
                <c:pt idx="50047">
                  <c:v>1442649600</c:v>
                </c:pt>
                <c:pt idx="50048">
                  <c:v>1442653200</c:v>
                </c:pt>
                <c:pt idx="50049">
                  <c:v>1442656800</c:v>
                </c:pt>
                <c:pt idx="50050">
                  <c:v>1442660400</c:v>
                </c:pt>
                <c:pt idx="50051">
                  <c:v>1442664000</c:v>
                </c:pt>
                <c:pt idx="50052">
                  <c:v>1442667600</c:v>
                </c:pt>
                <c:pt idx="50053">
                  <c:v>1442671200</c:v>
                </c:pt>
                <c:pt idx="50054">
                  <c:v>1442674800</c:v>
                </c:pt>
                <c:pt idx="50055">
                  <c:v>1442678400</c:v>
                </c:pt>
                <c:pt idx="50056">
                  <c:v>1442682000</c:v>
                </c:pt>
                <c:pt idx="50057">
                  <c:v>1442685600</c:v>
                </c:pt>
                <c:pt idx="50058">
                  <c:v>1442689200</c:v>
                </c:pt>
                <c:pt idx="50059">
                  <c:v>1442692800</c:v>
                </c:pt>
                <c:pt idx="50060">
                  <c:v>1442696400</c:v>
                </c:pt>
                <c:pt idx="50061">
                  <c:v>1442700000</c:v>
                </c:pt>
                <c:pt idx="50062">
                  <c:v>1442703600</c:v>
                </c:pt>
                <c:pt idx="50063">
                  <c:v>1442707200</c:v>
                </c:pt>
                <c:pt idx="50064">
                  <c:v>1442710800</c:v>
                </c:pt>
                <c:pt idx="50065">
                  <c:v>1442714400</c:v>
                </c:pt>
                <c:pt idx="50066">
                  <c:v>1442718000</c:v>
                </c:pt>
                <c:pt idx="50067">
                  <c:v>1442721600</c:v>
                </c:pt>
                <c:pt idx="50068">
                  <c:v>1442725200</c:v>
                </c:pt>
                <c:pt idx="50069">
                  <c:v>1442728800</c:v>
                </c:pt>
                <c:pt idx="50070">
                  <c:v>1442732400</c:v>
                </c:pt>
                <c:pt idx="50071">
                  <c:v>1442736000</c:v>
                </c:pt>
                <c:pt idx="50072">
                  <c:v>1442739600</c:v>
                </c:pt>
                <c:pt idx="50073">
                  <c:v>1442743200</c:v>
                </c:pt>
                <c:pt idx="50074">
                  <c:v>1442746800</c:v>
                </c:pt>
                <c:pt idx="50075">
                  <c:v>1442750400</c:v>
                </c:pt>
                <c:pt idx="50076">
                  <c:v>1442754000</c:v>
                </c:pt>
                <c:pt idx="50077">
                  <c:v>1442757600</c:v>
                </c:pt>
                <c:pt idx="50078">
                  <c:v>1442761200</c:v>
                </c:pt>
                <c:pt idx="50079">
                  <c:v>1442764800</c:v>
                </c:pt>
                <c:pt idx="50080">
                  <c:v>1442768400</c:v>
                </c:pt>
                <c:pt idx="50081">
                  <c:v>1442772000</c:v>
                </c:pt>
                <c:pt idx="50082">
                  <c:v>1442775600</c:v>
                </c:pt>
                <c:pt idx="50083">
                  <c:v>1442779200</c:v>
                </c:pt>
                <c:pt idx="50084">
                  <c:v>1442782800</c:v>
                </c:pt>
                <c:pt idx="50085">
                  <c:v>1442786400</c:v>
                </c:pt>
                <c:pt idx="50086">
                  <c:v>1442790000</c:v>
                </c:pt>
                <c:pt idx="50087">
                  <c:v>1442793600</c:v>
                </c:pt>
                <c:pt idx="50088">
                  <c:v>1442797200</c:v>
                </c:pt>
                <c:pt idx="50089">
                  <c:v>1442800800</c:v>
                </c:pt>
                <c:pt idx="50090">
                  <c:v>1442804400</c:v>
                </c:pt>
                <c:pt idx="50091">
                  <c:v>1442808000</c:v>
                </c:pt>
                <c:pt idx="50092">
                  <c:v>1442811600</c:v>
                </c:pt>
                <c:pt idx="50093">
                  <c:v>1442815200</c:v>
                </c:pt>
                <c:pt idx="50094">
                  <c:v>1442818800</c:v>
                </c:pt>
                <c:pt idx="50095">
                  <c:v>1442822400</c:v>
                </c:pt>
                <c:pt idx="50096">
                  <c:v>1442826000</c:v>
                </c:pt>
                <c:pt idx="50097">
                  <c:v>1442829600</c:v>
                </c:pt>
                <c:pt idx="50098">
                  <c:v>1442833200</c:v>
                </c:pt>
                <c:pt idx="50099">
                  <c:v>1442836800</c:v>
                </c:pt>
                <c:pt idx="50100">
                  <c:v>1442840400</c:v>
                </c:pt>
                <c:pt idx="50101">
                  <c:v>1442844000</c:v>
                </c:pt>
                <c:pt idx="50102">
                  <c:v>1442847600</c:v>
                </c:pt>
                <c:pt idx="50103">
                  <c:v>1442851200</c:v>
                </c:pt>
                <c:pt idx="50104">
                  <c:v>1442854800</c:v>
                </c:pt>
                <c:pt idx="50105">
                  <c:v>1442858400</c:v>
                </c:pt>
                <c:pt idx="50106">
                  <c:v>1442862000</c:v>
                </c:pt>
                <c:pt idx="50107">
                  <c:v>1442865600</c:v>
                </c:pt>
                <c:pt idx="50108">
                  <c:v>1442869200</c:v>
                </c:pt>
                <c:pt idx="50109">
                  <c:v>1442872800</c:v>
                </c:pt>
                <c:pt idx="50110">
                  <c:v>1442876400</c:v>
                </c:pt>
                <c:pt idx="50111">
                  <c:v>1442880000</c:v>
                </c:pt>
                <c:pt idx="50112">
                  <c:v>1442883600</c:v>
                </c:pt>
                <c:pt idx="50113">
                  <c:v>1442887200</c:v>
                </c:pt>
                <c:pt idx="50114">
                  <c:v>1442890800</c:v>
                </c:pt>
                <c:pt idx="50115">
                  <c:v>1442894400</c:v>
                </c:pt>
                <c:pt idx="50116">
                  <c:v>1442898000</c:v>
                </c:pt>
                <c:pt idx="50117">
                  <c:v>1442901600</c:v>
                </c:pt>
                <c:pt idx="50118">
                  <c:v>1442905200</c:v>
                </c:pt>
                <c:pt idx="50119">
                  <c:v>1442908800</c:v>
                </c:pt>
                <c:pt idx="50120">
                  <c:v>1442912400</c:v>
                </c:pt>
                <c:pt idx="50121">
                  <c:v>1442916000</c:v>
                </c:pt>
                <c:pt idx="50122">
                  <c:v>1442919600</c:v>
                </c:pt>
                <c:pt idx="50123">
                  <c:v>1442923200</c:v>
                </c:pt>
                <c:pt idx="50124">
                  <c:v>1442926800</c:v>
                </c:pt>
                <c:pt idx="50125">
                  <c:v>1442930400</c:v>
                </c:pt>
                <c:pt idx="50126">
                  <c:v>1442934000</c:v>
                </c:pt>
                <c:pt idx="50127">
                  <c:v>1442937600</c:v>
                </c:pt>
                <c:pt idx="50128">
                  <c:v>1442941200</c:v>
                </c:pt>
                <c:pt idx="50129">
                  <c:v>1442944800</c:v>
                </c:pt>
                <c:pt idx="50130">
                  <c:v>1442948400</c:v>
                </c:pt>
                <c:pt idx="50131">
                  <c:v>1442952000</c:v>
                </c:pt>
                <c:pt idx="50132">
                  <c:v>1442955600</c:v>
                </c:pt>
                <c:pt idx="50133">
                  <c:v>1442959200</c:v>
                </c:pt>
                <c:pt idx="50134">
                  <c:v>1442962800</c:v>
                </c:pt>
                <c:pt idx="50135">
                  <c:v>1442966400</c:v>
                </c:pt>
                <c:pt idx="50136">
                  <c:v>1442970000</c:v>
                </c:pt>
                <c:pt idx="50137">
                  <c:v>1442973600</c:v>
                </c:pt>
                <c:pt idx="50138">
                  <c:v>1442977200</c:v>
                </c:pt>
                <c:pt idx="50139">
                  <c:v>1442980800</c:v>
                </c:pt>
                <c:pt idx="50140">
                  <c:v>1442984400</c:v>
                </c:pt>
                <c:pt idx="50141">
                  <c:v>1442988000</c:v>
                </c:pt>
                <c:pt idx="50142">
                  <c:v>1442991600</c:v>
                </c:pt>
                <c:pt idx="50143">
                  <c:v>1442995200</c:v>
                </c:pt>
                <c:pt idx="50144">
                  <c:v>1442998800</c:v>
                </c:pt>
                <c:pt idx="50145">
                  <c:v>1443002400</c:v>
                </c:pt>
                <c:pt idx="50146">
                  <c:v>1443006000</c:v>
                </c:pt>
                <c:pt idx="50147">
                  <c:v>1443009600</c:v>
                </c:pt>
                <c:pt idx="50148">
                  <c:v>1443013200</c:v>
                </c:pt>
                <c:pt idx="50149">
                  <c:v>1443016800</c:v>
                </c:pt>
                <c:pt idx="50150">
                  <c:v>1443020400</c:v>
                </c:pt>
                <c:pt idx="50151">
                  <c:v>1443024000</c:v>
                </c:pt>
                <c:pt idx="50152">
                  <c:v>1443027600</c:v>
                </c:pt>
                <c:pt idx="50153">
                  <c:v>1443031200</c:v>
                </c:pt>
                <c:pt idx="50154">
                  <c:v>1443034800</c:v>
                </c:pt>
                <c:pt idx="50155">
                  <c:v>1443038400</c:v>
                </c:pt>
                <c:pt idx="50156">
                  <c:v>1443042000</c:v>
                </c:pt>
                <c:pt idx="50157">
                  <c:v>1443045600</c:v>
                </c:pt>
                <c:pt idx="50158">
                  <c:v>1443049200</c:v>
                </c:pt>
                <c:pt idx="50159">
                  <c:v>1443052800</c:v>
                </c:pt>
                <c:pt idx="50160">
                  <c:v>1443056400</c:v>
                </c:pt>
                <c:pt idx="50161">
                  <c:v>1443060000</c:v>
                </c:pt>
                <c:pt idx="50162">
                  <c:v>1443063600</c:v>
                </c:pt>
                <c:pt idx="50163">
                  <c:v>1443067200</c:v>
                </c:pt>
                <c:pt idx="50164">
                  <c:v>1443070800</c:v>
                </c:pt>
                <c:pt idx="50165">
                  <c:v>1443074400</c:v>
                </c:pt>
                <c:pt idx="50166">
                  <c:v>1443078000</c:v>
                </c:pt>
                <c:pt idx="50167">
                  <c:v>1443081600</c:v>
                </c:pt>
                <c:pt idx="50168">
                  <c:v>1443085200</c:v>
                </c:pt>
                <c:pt idx="50169">
                  <c:v>1443088800</c:v>
                </c:pt>
                <c:pt idx="50170">
                  <c:v>1443092400</c:v>
                </c:pt>
                <c:pt idx="50171">
                  <c:v>1443096000</c:v>
                </c:pt>
                <c:pt idx="50172">
                  <c:v>1443099600</c:v>
                </c:pt>
                <c:pt idx="50173">
                  <c:v>1443103200</c:v>
                </c:pt>
                <c:pt idx="50174">
                  <c:v>1443106800</c:v>
                </c:pt>
                <c:pt idx="50175">
                  <c:v>1443110400</c:v>
                </c:pt>
                <c:pt idx="50176">
                  <c:v>1443114000</c:v>
                </c:pt>
                <c:pt idx="50177">
                  <c:v>1443117600</c:v>
                </c:pt>
                <c:pt idx="50178">
                  <c:v>1443121200</c:v>
                </c:pt>
                <c:pt idx="50179">
                  <c:v>1443124800</c:v>
                </c:pt>
                <c:pt idx="50180">
                  <c:v>1443128400</c:v>
                </c:pt>
                <c:pt idx="50181">
                  <c:v>1443132000</c:v>
                </c:pt>
                <c:pt idx="50182">
                  <c:v>1443135600</c:v>
                </c:pt>
                <c:pt idx="50183">
                  <c:v>1443139200</c:v>
                </c:pt>
                <c:pt idx="50184">
                  <c:v>1443142800</c:v>
                </c:pt>
                <c:pt idx="50185">
                  <c:v>1443146400</c:v>
                </c:pt>
                <c:pt idx="50186">
                  <c:v>1443150000</c:v>
                </c:pt>
                <c:pt idx="50187">
                  <c:v>1443153600</c:v>
                </c:pt>
                <c:pt idx="50188">
                  <c:v>1443157200</c:v>
                </c:pt>
                <c:pt idx="50189">
                  <c:v>1443160800</c:v>
                </c:pt>
                <c:pt idx="50190">
                  <c:v>1443164400</c:v>
                </c:pt>
                <c:pt idx="50191">
                  <c:v>1443168000</c:v>
                </c:pt>
                <c:pt idx="50192">
                  <c:v>1443171600</c:v>
                </c:pt>
                <c:pt idx="50193">
                  <c:v>1443175200</c:v>
                </c:pt>
                <c:pt idx="50194">
                  <c:v>1443178800</c:v>
                </c:pt>
                <c:pt idx="50195">
                  <c:v>1443182400</c:v>
                </c:pt>
                <c:pt idx="50196">
                  <c:v>1443186000</c:v>
                </c:pt>
                <c:pt idx="50197">
                  <c:v>1443189600</c:v>
                </c:pt>
                <c:pt idx="50198">
                  <c:v>1443193200</c:v>
                </c:pt>
                <c:pt idx="50199">
                  <c:v>1443196800</c:v>
                </c:pt>
                <c:pt idx="50200">
                  <c:v>1443200400</c:v>
                </c:pt>
                <c:pt idx="50201">
                  <c:v>1443204000</c:v>
                </c:pt>
                <c:pt idx="50202">
                  <c:v>1443207600</c:v>
                </c:pt>
                <c:pt idx="50203">
                  <c:v>1443211200</c:v>
                </c:pt>
                <c:pt idx="50204">
                  <c:v>1443214800</c:v>
                </c:pt>
                <c:pt idx="50205">
                  <c:v>1443218400</c:v>
                </c:pt>
                <c:pt idx="50206">
                  <c:v>1443222000</c:v>
                </c:pt>
                <c:pt idx="50207">
                  <c:v>1443225600</c:v>
                </c:pt>
                <c:pt idx="50208">
                  <c:v>1443229200</c:v>
                </c:pt>
                <c:pt idx="50209">
                  <c:v>1443232800</c:v>
                </c:pt>
                <c:pt idx="50210">
                  <c:v>1443236400</c:v>
                </c:pt>
                <c:pt idx="50211">
                  <c:v>1443240000</c:v>
                </c:pt>
                <c:pt idx="50212">
                  <c:v>1443243600</c:v>
                </c:pt>
                <c:pt idx="50213">
                  <c:v>1443247200</c:v>
                </c:pt>
                <c:pt idx="50214">
                  <c:v>1443250800</c:v>
                </c:pt>
                <c:pt idx="50215">
                  <c:v>1443254400</c:v>
                </c:pt>
                <c:pt idx="50216">
                  <c:v>1443258000</c:v>
                </c:pt>
                <c:pt idx="50217">
                  <c:v>1443261600</c:v>
                </c:pt>
                <c:pt idx="50218">
                  <c:v>1443265200</c:v>
                </c:pt>
                <c:pt idx="50219">
                  <c:v>1443268800</c:v>
                </c:pt>
                <c:pt idx="50220">
                  <c:v>1443272400</c:v>
                </c:pt>
                <c:pt idx="50221">
                  <c:v>1443276000</c:v>
                </c:pt>
                <c:pt idx="50222">
                  <c:v>1443279600</c:v>
                </c:pt>
                <c:pt idx="50223">
                  <c:v>1443283200</c:v>
                </c:pt>
                <c:pt idx="50224">
                  <c:v>1443286800</c:v>
                </c:pt>
                <c:pt idx="50225">
                  <c:v>1443290400</c:v>
                </c:pt>
                <c:pt idx="50226">
                  <c:v>1443294000</c:v>
                </c:pt>
                <c:pt idx="50227">
                  <c:v>1443297600</c:v>
                </c:pt>
                <c:pt idx="50228">
                  <c:v>1443301200</c:v>
                </c:pt>
                <c:pt idx="50229">
                  <c:v>1443304800</c:v>
                </c:pt>
                <c:pt idx="50230">
                  <c:v>1443308400</c:v>
                </c:pt>
                <c:pt idx="50231">
                  <c:v>1443312000</c:v>
                </c:pt>
                <c:pt idx="50232">
                  <c:v>1443315600</c:v>
                </c:pt>
                <c:pt idx="50233">
                  <c:v>1443319200</c:v>
                </c:pt>
                <c:pt idx="50234">
                  <c:v>1443322800</c:v>
                </c:pt>
                <c:pt idx="50235">
                  <c:v>1443326400</c:v>
                </c:pt>
                <c:pt idx="50236">
                  <c:v>1443330000</c:v>
                </c:pt>
                <c:pt idx="50237">
                  <c:v>1443333600</c:v>
                </c:pt>
                <c:pt idx="50238">
                  <c:v>1443337200</c:v>
                </c:pt>
                <c:pt idx="50239">
                  <c:v>1443340800</c:v>
                </c:pt>
                <c:pt idx="50240">
                  <c:v>1443344400</c:v>
                </c:pt>
                <c:pt idx="50241">
                  <c:v>1443348000</c:v>
                </c:pt>
                <c:pt idx="50242">
                  <c:v>1443351600</c:v>
                </c:pt>
                <c:pt idx="50243">
                  <c:v>1443355200</c:v>
                </c:pt>
                <c:pt idx="50244">
                  <c:v>1443358800</c:v>
                </c:pt>
                <c:pt idx="50245">
                  <c:v>1443362400</c:v>
                </c:pt>
                <c:pt idx="50246">
                  <c:v>1443366000</c:v>
                </c:pt>
                <c:pt idx="50247">
                  <c:v>1443369600</c:v>
                </c:pt>
                <c:pt idx="50248">
                  <c:v>1443373200</c:v>
                </c:pt>
                <c:pt idx="50249">
                  <c:v>1443376800</c:v>
                </c:pt>
                <c:pt idx="50250">
                  <c:v>1443380400</c:v>
                </c:pt>
                <c:pt idx="50251">
                  <c:v>1443384000</c:v>
                </c:pt>
                <c:pt idx="50252">
                  <c:v>1443387600</c:v>
                </c:pt>
                <c:pt idx="50253">
                  <c:v>1443391200</c:v>
                </c:pt>
                <c:pt idx="50254">
                  <c:v>1443394800</c:v>
                </c:pt>
                <c:pt idx="50255">
                  <c:v>1443398400</c:v>
                </c:pt>
                <c:pt idx="50256">
                  <c:v>1443402000</c:v>
                </c:pt>
                <c:pt idx="50257">
                  <c:v>1443405600</c:v>
                </c:pt>
                <c:pt idx="50258">
                  <c:v>1443409200</c:v>
                </c:pt>
                <c:pt idx="50259">
                  <c:v>1443412800</c:v>
                </c:pt>
                <c:pt idx="50260">
                  <c:v>1443416400</c:v>
                </c:pt>
                <c:pt idx="50261">
                  <c:v>1443420000</c:v>
                </c:pt>
                <c:pt idx="50262">
                  <c:v>1443423600</c:v>
                </c:pt>
                <c:pt idx="50263">
                  <c:v>1443427200</c:v>
                </c:pt>
                <c:pt idx="50264">
                  <c:v>1443430800</c:v>
                </c:pt>
                <c:pt idx="50265">
                  <c:v>1443434400</c:v>
                </c:pt>
                <c:pt idx="50266">
                  <c:v>1443438000</c:v>
                </c:pt>
                <c:pt idx="50267">
                  <c:v>1443441600</c:v>
                </c:pt>
                <c:pt idx="50268">
                  <c:v>1443445200</c:v>
                </c:pt>
                <c:pt idx="50269">
                  <c:v>1443448800</c:v>
                </c:pt>
                <c:pt idx="50270">
                  <c:v>1443452400</c:v>
                </c:pt>
                <c:pt idx="50271">
                  <c:v>1443456000</c:v>
                </c:pt>
                <c:pt idx="50272">
                  <c:v>1443459600</c:v>
                </c:pt>
                <c:pt idx="50273">
                  <c:v>1443463200</c:v>
                </c:pt>
                <c:pt idx="50274">
                  <c:v>1443466800</c:v>
                </c:pt>
                <c:pt idx="50275">
                  <c:v>1443470400</c:v>
                </c:pt>
                <c:pt idx="50276">
                  <c:v>1443474000</c:v>
                </c:pt>
                <c:pt idx="50277">
                  <c:v>1443477600</c:v>
                </c:pt>
                <c:pt idx="50278">
                  <c:v>1443481200</c:v>
                </c:pt>
                <c:pt idx="50279">
                  <c:v>1443484800</c:v>
                </c:pt>
                <c:pt idx="50280">
                  <c:v>1443488400</c:v>
                </c:pt>
                <c:pt idx="50281">
                  <c:v>1443492000</c:v>
                </c:pt>
                <c:pt idx="50282">
                  <c:v>1443495600</c:v>
                </c:pt>
                <c:pt idx="50283">
                  <c:v>1443499200</c:v>
                </c:pt>
                <c:pt idx="50284">
                  <c:v>1443502800</c:v>
                </c:pt>
                <c:pt idx="50285">
                  <c:v>1443506400</c:v>
                </c:pt>
                <c:pt idx="50286">
                  <c:v>1443510000</c:v>
                </c:pt>
                <c:pt idx="50287">
                  <c:v>1443513600</c:v>
                </c:pt>
                <c:pt idx="50288">
                  <c:v>1443517200</c:v>
                </c:pt>
                <c:pt idx="50289">
                  <c:v>1443520800</c:v>
                </c:pt>
                <c:pt idx="50290">
                  <c:v>1443524400</c:v>
                </c:pt>
                <c:pt idx="50291">
                  <c:v>1443528000</c:v>
                </c:pt>
                <c:pt idx="50292">
                  <c:v>1443531600</c:v>
                </c:pt>
                <c:pt idx="50293">
                  <c:v>1443535200</c:v>
                </c:pt>
                <c:pt idx="50294">
                  <c:v>1443538800</c:v>
                </c:pt>
                <c:pt idx="50295">
                  <c:v>1443542400</c:v>
                </c:pt>
                <c:pt idx="50296">
                  <c:v>1443546000</c:v>
                </c:pt>
                <c:pt idx="50297">
                  <c:v>1443549600</c:v>
                </c:pt>
                <c:pt idx="50298">
                  <c:v>1443553200</c:v>
                </c:pt>
                <c:pt idx="50299">
                  <c:v>1443556800</c:v>
                </c:pt>
                <c:pt idx="50300">
                  <c:v>1443560400</c:v>
                </c:pt>
                <c:pt idx="50301">
                  <c:v>1443564000</c:v>
                </c:pt>
                <c:pt idx="50302">
                  <c:v>1443567600</c:v>
                </c:pt>
                <c:pt idx="50303">
                  <c:v>1443571200</c:v>
                </c:pt>
                <c:pt idx="50304">
                  <c:v>1443574800</c:v>
                </c:pt>
                <c:pt idx="50305">
                  <c:v>1443578400</c:v>
                </c:pt>
                <c:pt idx="50306">
                  <c:v>1443582000</c:v>
                </c:pt>
                <c:pt idx="50307">
                  <c:v>1443585600</c:v>
                </c:pt>
                <c:pt idx="50308">
                  <c:v>1443589200</c:v>
                </c:pt>
                <c:pt idx="50309">
                  <c:v>1443592800</c:v>
                </c:pt>
                <c:pt idx="50310">
                  <c:v>1443596400</c:v>
                </c:pt>
                <c:pt idx="50311">
                  <c:v>1443600000</c:v>
                </c:pt>
                <c:pt idx="50312">
                  <c:v>1443603600</c:v>
                </c:pt>
                <c:pt idx="50313">
                  <c:v>1443607200</c:v>
                </c:pt>
                <c:pt idx="50314">
                  <c:v>1443610800</c:v>
                </c:pt>
                <c:pt idx="50315">
                  <c:v>1443614400</c:v>
                </c:pt>
                <c:pt idx="50316">
                  <c:v>1443618000</c:v>
                </c:pt>
                <c:pt idx="50317">
                  <c:v>1443621600</c:v>
                </c:pt>
                <c:pt idx="50318">
                  <c:v>1443625200</c:v>
                </c:pt>
                <c:pt idx="50319">
                  <c:v>1443628800</c:v>
                </c:pt>
                <c:pt idx="50320">
                  <c:v>1443632400</c:v>
                </c:pt>
                <c:pt idx="50321">
                  <c:v>1443636000</c:v>
                </c:pt>
                <c:pt idx="50322">
                  <c:v>1443639600</c:v>
                </c:pt>
                <c:pt idx="50323">
                  <c:v>1443643200</c:v>
                </c:pt>
                <c:pt idx="50324">
                  <c:v>1443646800</c:v>
                </c:pt>
                <c:pt idx="50325">
                  <c:v>1443650400</c:v>
                </c:pt>
                <c:pt idx="50326">
                  <c:v>1443654000</c:v>
                </c:pt>
                <c:pt idx="50327">
                  <c:v>1443657600</c:v>
                </c:pt>
                <c:pt idx="50328">
                  <c:v>1443661200</c:v>
                </c:pt>
                <c:pt idx="50329">
                  <c:v>1443664800</c:v>
                </c:pt>
                <c:pt idx="50330">
                  <c:v>1443668400</c:v>
                </c:pt>
                <c:pt idx="50331">
                  <c:v>1443672000</c:v>
                </c:pt>
                <c:pt idx="50332">
                  <c:v>1443675600</c:v>
                </c:pt>
                <c:pt idx="50333">
                  <c:v>1443679200</c:v>
                </c:pt>
                <c:pt idx="50334">
                  <c:v>1443682800</c:v>
                </c:pt>
                <c:pt idx="50335">
                  <c:v>1443686400</c:v>
                </c:pt>
                <c:pt idx="50336">
                  <c:v>1443690000</c:v>
                </c:pt>
                <c:pt idx="50337">
                  <c:v>1443693600</c:v>
                </c:pt>
                <c:pt idx="50338">
                  <c:v>1443697200</c:v>
                </c:pt>
                <c:pt idx="50339">
                  <c:v>1443700800</c:v>
                </c:pt>
                <c:pt idx="50340">
                  <c:v>1443704400</c:v>
                </c:pt>
                <c:pt idx="50341">
                  <c:v>1443708000</c:v>
                </c:pt>
                <c:pt idx="50342">
                  <c:v>1443711600</c:v>
                </c:pt>
                <c:pt idx="50343">
                  <c:v>1443715200</c:v>
                </c:pt>
                <c:pt idx="50344">
                  <c:v>1443718800</c:v>
                </c:pt>
                <c:pt idx="50345">
                  <c:v>1443722400</c:v>
                </c:pt>
                <c:pt idx="50346">
                  <c:v>1443726000</c:v>
                </c:pt>
                <c:pt idx="50347">
                  <c:v>1443729600</c:v>
                </c:pt>
                <c:pt idx="50348">
                  <c:v>1443733200</c:v>
                </c:pt>
                <c:pt idx="50349">
                  <c:v>1443736800</c:v>
                </c:pt>
                <c:pt idx="50350">
                  <c:v>1443740400</c:v>
                </c:pt>
                <c:pt idx="50351">
                  <c:v>1443744000</c:v>
                </c:pt>
                <c:pt idx="50352">
                  <c:v>1443747600</c:v>
                </c:pt>
                <c:pt idx="50353">
                  <c:v>1443751200</c:v>
                </c:pt>
                <c:pt idx="50354">
                  <c:v>1443754800</c:v>
                </c:pt>
                <c:pt idx="50355">
                  <c:v>1443758400</c:v>
                </c:pt>
                <c:pt idx="50356">
                  <c:v>1443762000</c:v>
                </c:pt>
                <c:pt idx="50357">
                  <c:v>1443765600</c:v>
                </c:pt>
                <c:pt idx="50358">
                  <c:v>1443769200</c:v>
                </c:pt>
                <c:pt idx="50359">
                  <c:v>1443772800</c:v>
                </c:pt>
                <c:pt idx="50360">
                  <c:v>1443776400</c:v>
                </c:pt>
                <c:pt idx="50361">
                  <c:v>1443780000</c:v>
                </c:pt>
                <c:pt idx="50362">
                  <c:v>1443783600</c:v>
                </c:pt>
                <c:pt idx="50363">
                  <c:v>1443787200</c:v>
                </c:pt>
                <c:pt idx="50364">
                  <c:v>1443790800</c:v>
                </c:pt>
                <c:pt idx="50365">
                  <c:v>1443794400</c:v>
                </c:pt>
                <c:pt idx="50366">
                  <c:v>1443798000</c:v>
                </c:pt>
                <c:pt idx="50367">
                  <c:v>1443801600</c:v>
                </c:pt>
                <c:pt idx="50368">
                  <c:v>1443805200</c:v>
                </c:pt>
                <c:pt idx="50369">
                  <c:v>1443808800</c:v>
                </c:pt>
                <c:pt idx="50370">
                  <c:v>1443812400</c:v>
                </c:pt>
                <c:pt idx="50371">
                  <c:v>1443816000</c:v>
                </c:pt>
                <c:pt idx="50372">
                  <c:v>1443819600</c:v>
                </c:pt>
                <c:pt idx="50373">
                  <c:v>1443823200</c:v>
                </c:pt>
                <c:pt idx="50374">
                  <c:v>1443826800</c:v>
                </c:pt>
                <c:pt idx="50375">
                  <c:v>1443830400</c:v>
                </c:pt>
                <c:pt idx="50376">
                  <c:v>1443834000</c:v>
                </c:pt>
                <c:pt idx="50377">
                  <c:v>1443837600</c:v>
                </c:pt>
                <c:pt idx="50378">
                  <c:v>1443841200</c:v>
                </c:pt>
                <c:pt idx="50379">
                  <c:v>1443844800</c:v>
                </c:pt>
                <c:pt idx="50380">
                  <c:v>1443848400</c:v>
                </c:pt>
                <c:pt idx="50381">
                  <c:v>1443852000</c:v>
                </c:pt>
                <c:pt idx="50382">
                  <c:v>1443855600</c:v>
                </c:pt>
                <c:pt idx="50383">
                  <c:v>1443859200</c:v>
                </c:pt>
                <c:pt idx="50384">
                  <c:v>1443862800</c:v>
                </c:pt>
                <c:pt idx="50385">
                  <c:v>1443866400</c:v>
                </c:pt>
                <c:pt idx="50386">
                  <c:v>1443870000</c:v>
                </c:pt>
                <c:pt idx="50387">
                  <c:v>1443873600</c:v>
                </c:pt>
                <c:pt idx="50388">
                  <c:v>1443877200</c:v>
                </c:pt>
                <c:pt idx="50389">
                  <c:v>1443880800</c:v>
                </c:pt>
                <c:pt idx="50390">
                  <c:v>1443884400</c:v>
                </c:pt>
                <c:pt idx="50391">
                  <c:v>1443888000</c:v>
                </c:pt>
                <c:pt idx="50392">
                  <c:v>1443891600</c:v>
                </c:pt>
                <c:pt idx="50393">
                  <c:v>1443895200</c:v>
                </c:pt>
                <c:pt idx="50394">
                  <c:v>1443898800</c:v>
                </c:pt>
                <c:pt idx="50395">
                  <c:v>1443902400</c:v>
                </c:pt>
                <c:pt idx="50396">
                  <c:v>1443906000</c:v>
                </c:pt>
                <c:pt idx="50397">
                  <c:v>1443909600</c:v>
                </c:pt>
                <c:pt idx="50398">
                  <c:v>1443913200</c:v>
                </c:pt>
                <c:pt idx="50399">
                  <c:v>1443916800</c:v>
                </c:pt>
                <c:pt idx="50400">
                  <c:v>1443920400</c:v>
                </c:pt>
                <c:pt idx="50401">
                  <c:v>1443924000</c:v>
                </c:pt>
                <c:pt idx="50402">
                  <c:v>1443927600</c:v>
                </c:pt>
                <c:pt idx="50403">
                  <c:v>1443931200</c:v>
                </c:pt>
                <c:pt idx="50404">
                  <c:v>1443934800</c:v>
                </c:pt>
                <c:pt idx="50405">
                  <c:v>1443938400</c:v>
                </c:pt>
                <c:pt idx="50406">
                  <c:v>1443942000</c:v>
                </c:pt>
                <c:pt idx="50407">
                  <c:v>1443945600</c:v>
                </c:pt>
                <c:pt idx="50408">
                  <c:v>1443949200</c:v>
                </c:pt>
                <c:pt idx="50409">
                  <c:v>1443952800</c:v>
                </c:pt>
                <c:pt idx="50410">
                  <c:v>1443956400</c:v>
                </c:pt>
                <c:pt idx="50411">
                  <c:v>1443960000</c:v>
                </c:pt>
                <c:pt idx="50412">
                  <c:v>1443963600</c:v>
                </c:pt>
                <c:pt idx="50413">
                  <c:v>1443967200</c:v>
                </c:pt>
                <c:pt idx="50414">
                  <c:v>1443970800</c:v>
                </c:pt>
                <c:pt idx="50415">
                  <c:v>1443974400</c:v>
                </c:pt>
                <c:pt idx="50416">
                  <c:v>1443978000</c:v>
                </c:pt>
                <c:pt idx="50417">
                  <c:v>1443981600</c:v>
                </c:pt>
                <c:pt idx="50418">
                  <c:v>1443985200</c:v>
                </c:pt>
                <c:pt idx="50419">
                  <c:v>1443988800</c:v>
                </c:pt>
                <c:pt idx="50420">
                  <c:v>1443992400</c:v>
                </c:pt>
                <c:pt idx="50421">
                  <c:v>1443996000</c:v>
                </c:pt>
                <c:pt idx="50422">
                  <c:v>1443999600</c:v>
                </c:pt>
                <c:pt idx="50423">
                  <c:v>1444003200</c:v>
                </c:pt>
                <c:pt idx="50424">
                  <c:v>1444006800</c:v>
                </c:pt>
                <c:pt idx="50425">
                  <c:v>1444010400</c:v>
                </c:pt>
                <c:pt idx="50426">
                  <c:v>1444014000</c:v>
                </c:pt>
                <c:pt idx="50427">
                  <c:v>1444017600</c:v>
                </c:pt>
                <c:pt idx="50428">
                  <c:v>1444021200</c:v>
                </c:pt>
                <c:pt idx="50429">
                  <c:v>1444024800</c:v>
                </c:pt>
                <c:pt idx="50430">
                  <c:v>1444028400</c:v>
                </c:pt>
                <c:pt idx="50431">
                  <c:v>1444032000</c:v>
                </c:pt>
                <c:pt idx="50432">
                  <c:v>1444035600</c:v>
                </c:pt>
                <c:pt idx="50433">
                  <c:v>1444039200</c:v>
                </c:pt>
                <c:pt idx="50434">
                  <c:v>1444042800</c:v>
                </c:pt>
                <c:pt idx="50435">
                  <c:v>1444046400</c:v>
                </c:pt>
                <c:pt idx="50436">
                  <c:v>1444050000</c:v>
                </c:pt>
                <c:pt idx="50437">
                  <c:v>1444053600</c:v>
                </c:pt>
                <c:pt idx="50438">
                  <c:v>1444057200</c:v>
                </c:pt>
                <c:pt idx="50439">
                  <c:v>1444060800</c:v>
                </c:pt>
                <c:pt idx="50440">
                  <c:v>1444064400</c:v>
                </c:pt>
                <c:pt idx="50441">
                  <c:v>1444068000</c:v>
                </c:pt>
                <c:pt idx="50442">
                  <c:v>1444071600</c:v>
                </c:pt>
                <c:pt idx="50443">
                  <c:v>1444075200</c:v>
                </c:pt>
                <c:pt idx="50444">
                  <c:v>1444078800</c:v>
                </c:pt>
                <c:pt idx="50445">
                  <c:v>1444082400</c:v>
                </c:pt>
                <c:pt idx="50446">
                  <c:v>1444086000</c:v>
                </c:pt>
                <c:pt idx="50447">
                  <c:v>1444089600</c:v>
                </c:pt>
                <c:pt idx="50448">
                  <c:v>1444093200</c:v>
                </c:pt>
                <c:pt idx="50449">
                  <c:v>1444096800</c:v>
                </c:pt>
                <c:pt idx="50450">
                  <c:v>1444100400</c:v>
                </c:pt>
                <c:pt idx="50451">
                  <c:v>1444104000</c:v>
                </c:pt>
                <c:pt idx="50452">
                  <c:v>1444107600</c:v>
                </c:pt>
                <c:pt idx="50453">
                  <c:v>1444111200</c:v>
                </c:pt>
                <c:pt idx="50454">
                  <c:v>1444114800</c:v>
                </c:pt>
                <c:pt idx="50455">
                  <c:v>1444118400</c:v>
                </c:pt>
                <c:pt idx="50456">
                  <c:v>1444122000</c:v>
                </c:pt>
                <c:pt idx="50457">
                  <c:v>1444125600</c:v>
                </c:pt>
                <c:pt idx="50458">
                  <c:v>1444129200</c:v>
                </c:pt>
                <c:pt idx="50459">
                  <c:v>1444132800</c:v>
                </c:pt>
                <c:pt idx="50460">
                  <c:v>1444136400</c:v>
                </c:pt>
                <c:pt idx="50461">
                  <c:v>1444140000</c:v>
                </c:pt>
                <c:pt idx="50462">
                  <c:v>1444143600</c:v>
                </c:pt>
                <c:pt idx="50463">
                  <c:v>1444147200</c:v>
                </c:pt>
                <c:pt idx="50464">
                  <c:v>1444150800</c:v>
                </c:pt>
                <c:pt idx="50465">
                  <c:v>1444154400</c:v>
                </c:pt>
                <c:pt idx="50466">
                  <c:v>1444158000</c:v>
                </c:pt>
                <c:pt idx="50467">
                  <c:v>1444161600</c:v>
                </c:pt>
                <c:pt idx="50468">
                  <c:v>1444165200</c:v>
                </c:pt>
                <c:pt idx="50469">
                  <c:v>1444168800</c:v>
                </c:pt>
                <c:pt idx="50470">
                  <c:v>1444172400</c:v>
                </c:pt>
                <c:pt idx="50471">
                  <c:v>1444176000</c:v>
                </c:pt>
                <c:pt idx="50472">
                  <c:v>1444179600</c:v>
                </c:pt>
                <c:pt idx="50473">
                  <c:v>1444183200</c:v>
                </c:pt>
                <c:pt idx="50474">
                  <c:v>1444186800</c:v>
                </c:pt>
                <c:pt idx="50475">
                  <c:v>1444190400</c:v>
                </c:pt>
                <c:pt idx="50476">
                  <c:v>1444194000</c:v>
                </c:pt>
                <c:pt idx="50477">
                  <c:v>1444197600</c:v>
                </c:pt>
                <c:pt idx="50478">
                  <c:v>1444201200</c:v>
                </c:pt>
                <c:pt idx="50479">
                  <c:v>1444204800</c:v>
                </c:pt>
                <c:pt idx="50480">
                  <c:v>1444208400</c:v>
                </c:pt>
                <c:pt idx="50481">
                  <c:v>1444212000</c:v>
                </c:pt>
                <c:pt idx="50482">
                  <c:v>1444215600</c:v>
                </c:pt>
                <c:pt idx="50483">
                  <c:v>1444219200</c:v>
                </c:pt>
                <c:pt idx="50484">
                  <c:v>1444222800</c:v>
                </c:pt>
                <c:pt idx="50485">
                  <c:v>1444226400</c:v>
                </c:pt>
                <c:pt idx="50486">
                  <c:v>1444230000</c:v>
                </c:pt>
                <c:pt idx="50487">
                  <c:v>1444233600</c:v>
                </c:pt>
                <c:pt idx="50488">
                  <c:v>1444237200</c:v>
                </c:pt>
                <c:pt idx="50489">
                  <c:v>1444240800</c:v>
                </c:pt>
                <c:pt idx="50490">
                  <c:v>1444244400</c:v>
                </c:pt>
                <c:pt idx="50491">
                  <c:v>1444248000</c:v>
                </c:pt>
                <c:pt idx="50492">
                  <c:v>1444251600</c:v>
                </c:pt>
                <c:pt idx="50493">
                  <c:v>1444255200</c:v>
                </c:pt>
                <c:pt idx="50494">
                  <c:v>1444258800</c:v>
                </c:pt>
                <c:pt idx="50495">
                  <c:v>1444262400</c:v>
                </c:pt>
                <c:pt idx="50496">
                  <c:v>1444266000</c:v>
                </c:pt>
                <c:pt idx="50497">
                  <c:v>1444269600</c:v>
                </c:pt>
                <c:pt idx="50498">
                  <c:v>1444273200</c:v>
                </c:pt>
                <c:pt idx="50499">
                  <c:v>1444276800</c:v>
                </c:pt>
                <c:pt idx="50500">
                  <c:v>1444280400</c:v>
                </c:pt>
                <c:pt idx="50501">
                  <c:v>1444284000</c:v>
                </c:pt>
                <c:pt idx="50502">
                  <c:v>1444287600</c:v>
                </c:pt>
                <c:pt idx="50503">
                  <c:v>1444291200</c:v>
                </c:pt>
                <c:pt idx="50504">
                  <c:v>1444294800</c:v>
                </c:pt>
                <c:pt idx="50505">
                  <c:v>1444298400</c:v>
                </c:pt>
                <c:pt idx="50506">
                  <c:v>1444302000</c:v>
                </c:pt>
                <c:pt idx="50507">
                  <c:v>1444305600</c:v>
                </c:pt>
                <c:pt idx="50508">
                  <c:v>1444309200</c:v>
                </c:pt>
                <c:pt idx="50509">
                  <c:v>1444312800</c:v>
                </c:pt>
                <c:pt idx="50510">
                  <c:v>1444316400</c:v>
                </c:pt>
                <c:pt idx="50511">
                  <c:v>1444320000</c:v>
                </c:pt>
                <c:pt idx="50512">
                  <c:v>1444323600</c:v>
                </c:pt>
                <c:pt idx="50513">
                  <c:v>1444327200</c:v>
                </c:pt>
                <c:pt idx="50514">
                  <c:v>1444330800</c:v>
                </c:pt>
                <c:pt idx="50515">
                  <c:v>1444334400</c:v>
                </c:pt>
                <c:pt idx="50516">
                  <c:v>1444338000</c:v>
                </c:pt>
                <c:pt idx="50517">
                  <c:v>1444341600</c:v>
                </c:pt>
                <c:pt idx="50518">
                  <c:v>1444345200</c:v>
                </c:pt>
                <c:pt idx="50519">
                  <c:v>1444348800</c:v>
                </c:pt>
                <c:pt idx="50520">
                  <c:v>1444352400</c:v>
                </c:pt>
                <c:pt idx="50521">
                  <c:v>1444356000</c:v>
                </c:pt>
                <c:pt idx="50522">
                  <c:v>1444359600</c:v>
                </c:pt>
                <c:pt idx="50523">
                  <c:v>1444363200</c:v>
                </c:pt>
                <c:pt idx="50524">
                  <c:v>1444366800</c:v>
                </c:pt>
                <c:pt idx="50525">
                  <c:v>1444370400</c:v>
                </c:pt>
                <c:pt idx="50526">
                  <c:v>1444374000</c:v>
                </c:pt>
                <c:pt idx="50527">
                  <c:v>1444377600</c:v>
                </c:pt>
                <c:pt idx="50528">
                  <c:v>1444381200</c:v>
                </c:pt>
                <c:pt idx="50529">
                  <c:v>1444384800</c:v>
                </c:pt>
                <c:pt idx="50530">
                  <c:v>1444388400</c:v>
                </c:pt>
                <c:pt idx="50531">
                  <c:v>1444392000</c:v>
                </c:pt>
                <c:pt idx="50532">
                  <c:v>1444395600</c:v>
                </c:pt>
                <c:pt idx="50533">
                  <c:v>1444399200</c:v>
                </c:pt>
                <c:pt idx="50534">
                  <c:v>1444402800</c:v>
                </c:pt>
                <c:pt idx="50535">
                  <c:v>1444406400</c:v>
                </c:pt>
                <c:pt idx="50536">
                  <c:v>1444410000</c:v>
                </c:pt>
                <c:pt idx="50537">
                  <c:v>1444413600</c:v>
                </c:pt>
                <c:pt idx="50538">
                  <c:v>1444417200</c:v>
                </c:pt>
                <c:pt idx="50539">
                  <c:v>1444420800</c:v>
                </c:pt>
                <c:pt idx="50540">
                  <c:v>1444424400</c:v>
                </c:pt>
                <c:pt idx="50541">
                  <c:v>1444428000</c:v>
                </c:pt>
                <c:pt idx="50542">
                  <c:v>1444431600</c:v>
                </c:pt>
                <c:pt idx="50543">
                  <c:v>1444435200</c:v>
                </c:pt>
                <c:pt idx="50544">
                  <c:v>1444438800</c:v>
                </c:pt>
                <c:pt idx="50545">
                  <c:v>1444442400</c:v>
                </c:pt>
                <c:pt idx="50546">
                  <c:v>1444446000</c:v>
                </c:pt>
                <c:pt idx="50547">
                  <c:v>1444449600</c:v>
                </c:pt>
                <c:pt idx="50548">
                  <c:v>1444453200</c:v>
                </c:pt>
                <c:pt idx="50549">
                  <c:v>1444456800</c:v>
                </c:pt>
                <c:pt idx="50550">
                  <c:v>1444460400</c:v>
                </c:pt>
                <c:pt idx="50551">
                  <c:v>1444464000</c:v>
                </c:pt>
                <c:pt idx="50552">
                  <c:v>1444467600</c:v>
                </c:pt>
                <c:pt idx="50553">
                  <c:v>1444471200</c:v>
                </c:pt>
                <c:pt idx="50554">
                  <c:v>1444474800</c:v>
                </c:pt>
                <c:pt idx="50555">
                  <c:v>1444478400</c:v>
                </c:pt>
                <c:pt idx="50556">
                  <c:v>1444482000</c:v>
                </c:pt>
                <c:pt idx="50557">
                  <c:v>1444485600</c:v>
                </c:pt>
                <c:pt idx="50558">
                  <c:v>1444489200</c:v>
                </c:pt>
                <c:pt idx="50559">
                  <c:v>1444492800</c:v>
                </c:pt>
                <c:pt idx="50560">
                  <c:v>1444496400</c:v>
                </c:pt>
                <c:pt idx="50561">
                  <c:v>1444500000</c:v>
                </c:pt>
                <c:pt idx="50562">
                  <c:v>1444503600</c:v>
                </c:pt>
                <c:pt idx="50563">
                  <c:v>1444507200</c:v>
                </c:pt>
                <c:pt idx="50564">
                  <c:v>1444510800</c:v>
                </c:pt>
                <c:pt idx="50565">
                  <c:v>1444514400</c:v>
                </c:pt>
                <c:pt idx="50566">
                  <c:v>1444518000</c:v>
                </c:pt>
                <c:pt idx="50567">
                  <c:v>1444521600</c:v>
                </c:pt>
                <c:pt idx="50568">
                  <c:v>1444525200</c:v>
                </c:pt>
                <c:pt idx="50569">
                  <c:v>1444528800</c:v>
                </c:pt>
                <c:pt idx="50570">
                  <c:v>1444532400</c:v>
                </c:pt>
                <c:pt idx="50571">
                  <c:v>1444536000</c:v>
                </c:pt>
                <c:pt idx="50572">
                  <c:v>1444539600</c:v>
                </c:pt>
                <c:pt idx="50573">
                  <c:v>1444543200</c:v>
                </c:pt>
                <c:pt idx="50574">
                  <c:v>1444546800</c:v>
                </c:pt>
                <c:pt idx="50575">
                  <c:v>1444550400</c:v>
                </c:pt>
                <c:pt idx="50576">
                  <c:v>1444554000</c:v>
                </c:pt>
                <c:pt idx="50577">
                  <c:v>1444557600</c:v>
                </c:pt>
                <c:pt idx="50578">
                  <c:v>1444561200</c:v>
                </c:pt>
                <c:pt idx="50579">
                  <c:v>1444564800</c:v>
                </c:pt>
                <c:pt idx="50580">
                  <c:v>1444568400</c:v>
                </c:pt>
                <c:pt idx="50581">
                  <c:v>1444572000</c:v>
                </c:pt>
                <c:pt idx="50582">
                  <c:v>1444575600</c:v>
                </c:pt>
                <c:pt idx="50583">
                  <c:v>1444579200</c:v>
                </c:pt>
                <c:pt idx="50584">
                  <c:v>1444582800</c:v>
                </c:pt>
                <c:pt idx="50585">
                  <c:v>1444586400</c:v>
                </c:pt>
                <c:pt idx="50586">
                  <c:v>1444590000</c:v>
                </c:pt>
                <c:pt idx="50587">
                  <c:v>1444593600</c:v>
                </c:pt>
                <c:pt idx="50588">
                  <c:v>1444597200</c:v>
                </c:pt>
                <c:pt idx="50589">
                  <c:v>1444600800</c:v>
                </c:pt>
                <c:pt idx="50590">
                  <c:v>1444604400</c:v>
                </c:pt>
                <c:pt idx="50591">
                  <c:v>1444608000</c:v>
                </c:pt>
                <c:pt idx="50592">
                  <c:v>1444611600</c:v>
                </c:pt>
                <c:pt idx="50593">
                  <c:v>1444615200</c:v>
                </c:pt>
                <c:pt idx="50594">
                  <c:v>1444618800</c:v>
                </c:pt>
                <c:pt idx="50595">
                  <c:v>1444622400</c:v>
                </c:pt>
                <c:pt idx="50596">
                  <c:v>1444626000</c:v>
                </c:pt>
                <c:pt idx="50597">
                  <c:v>1444629600</c:v>
                </c:pt>
                <c:pt idx="50598">
                  <c:v>1444633200</c:v>
                </c:pt>
                <c:pt idx="50599">
                  <c:v>1444636800</c:v>
                </c:pt>
                <c:pt idx="50600">
                  <c:v>1444640400</c:v>
                </c:pt>
                <c:pt idx="50601">
                  <c:v>1444644000</c:v>
                </c:pt>
                <c:pt idx="50602">
                  <c:v>1444647600</c:v>
                </c:pt>
                <c:pt idx="50603">
                  <c:v>1444651200</c:v>
                </c:pt>
                <c:pt idx="50604">
                  <c:v>1444654800</c:v>
                </c:pt>
                <c:pt idx="50605">
                  <c:v>1444658400</c:v>
                </c:pt>
                <c:pt idx="50606">
                  <c:v>1444662000</c:v>
                </c:pt>
                <c:pt idx="50607">
                  <c:v>1444665600</c:v>
                </c:pt>
                <c:pt idx="50608">
                  <c:v>1444669200</c:v>
                </c:pt>
                <c:pt idx="50609">
                  <c:v>1444672800</c:v>
                </c:pt>
                <c:pt idx="50610">
                  <c:v>1444676400</c:v>
                </c:pt>
                <c:pt idx="50611">
                  <c:v>1444680000</c:v>
                </c:pt>
                <c:pt idx="50612">
                  <c:v>1444683600</c:v>
                </c:pt>
                <c:pt idx="50613">
                  <c:v>1444687200</c:v>
                </c:pt>
                <c:pt idx="50614">
                  <c:v>1444690800</c:v>
                </c:pt>
                <c:pt idx="50615">
                  <c:v>1444694400</c:v>
                </c:pt>
                <c:pt idx="50616">
                  <c:v>1444698000</c:v>
                </c:pt>
                <c:pt idx="50617">
                  <c:v>1444701600</c:v>
                </c:pt>
                <c:pt idx="50618">
                  <c:v>1444705200</c:v>
                </c:pt>
                <c:pt idx="50619">
                  <c:v>1444708800</c:v>
                </c:pt>
                <c:pt idx="50620">
                  <c:v>1444712400</c:v>
                </c:pt>
                <c:pt idx="50621">
                  <c:v>1444716000</c:v>
                </c:pt>
                <c:pt idx="50622">
                  <c:v>1444719600</c:v>
                </c:pt>
                <c:pt idx="50623">
                  <c:v>1444723200</c:v>
                </c:pt>
                <c:pt idx="50624">
                  <c:v>1444726800</c:v>
                </c:pt>
                <c:pt idx="50625">
                  <c:v>1444730400</c:v>
                </c:pt>
                <c:pt idx="50626">
                  <c:v>1444734000</c:v>
                </c:pt>
                <c:pt idx="50627">
                  <c:v>1444737600</c:v>
                </c:pt>
                <c:pt idx="50628">
                  <c:v>1444741200</c:v>
                </c:pt>
                <c:pt idx="50629">
                  <c:v>1444744800</c:v>
                </c:pt>
                <c:pt idx="50630">
                  <c:v>1444748400</c:v>
                </c:pt>
                <c:pt idx="50631">
                  <c:v>1444752000</c:v>
                </c:pt>
                <c:pt idx="50632">
                  <c:v>1444755600</c:v>
                </c:pt>
                <c:pt idx="50633">
                  <c:v>1444759200</c:v>
                </c:pt>
                <c:pt idx="50634">
                  <c:v>1444762800</c:v>
                </c:pt>
                <c:pt idx="50635">
                  <c:v>1444766400</c:v>
                </c:pt>
                <c:pt idx="50636">
                  <c:v>1444770000</c:v>
                </c:pt>
                <c:pt idx="50637">
                  <c:v>1444773600</c:v>
                </c:pt>
                <c:pt idx="50638">
                  <c:v>1444777200</c:v>
                </c:pt>
                <c:pt idx="50639">
                  <c:v>1444780800</c:v>
                </c:pt>
                <c:pt idx="50640">
                  <c:v>1444784400</c:v>
                </c:pt>
                <c:pt idx="50641">
                  <c:v>1444788000</c:v>
                </c:pt>
                <c:pt idx="50642">
                  <c:v>1444791600</c:v>
                </c:pt>
                <c:pt idx="50643">
                  <c:v>1444795200</c:v>
                </c:pt>
                <c:pt idx="50644">
                  <c:v>1444798800</c:v>
                </c:pt>
                <c:pt idx="50645">
                  <c:v>1444802400</c:v>
                </c:pt>
                <c:pt idx="50646">
                  <c:v>1444806000</c:v>
                </c:pt>
                <c:pt idx="50647">
                  <c:v>1444809600</c:v>
                </c:pt>
                <c:pt idx="50648">
                  <c:v>1444813200</c:v>
                </c:pt>
                <c:pt idx="50649">
                  <c:v>1444816800</c:v>
                </c:pt>
                <c:pt idx="50650">
                  <c:v>1444820400</c:v>
                </c:pt>
                <c:pt idx="50651">
                  <c:v>1444824000</c:v>
                </c:pt>
                <c:pt idx="50652">
                  <c:v>1444827600</c:v>
                </c:pt>
                <c:pt idx="50653">
                  <c:v>1444831200</c:v>
                </c:pt>
                <c:pt idx="50654">
                  <c:v>1444834800</c:v>
                </c:pt>
                <c:pt idx="50655">
                  <c:v>1444838400</c:v>
                </c:pt>
                <c:pt idx="50656">
                  <c:v>1444842000</c:v>
                </c:pt>
                <c:pt idx="50657">
                  <c:v>1444845600</c:v>
                </c:pt>
                <c:pt idx="50658">
                  <c:v>1444849200</c:v>
                </c:pt>
                <c:pt idx="50659">
                  <c:v>1444852800</c:v>
                </c:pt>
                <c:pt idx="50660">
                  <c:v>1444856400</c:v>
                </c:pt>
                <c:pt idx="50661">
                  <c:v>1444860000</c:v>
                </c:pt>
                <c:pt idx="50662">
                  <c:v>1444863600</c:v>
                </c:pt>
                <c:pt idx="50663">
                  <c:v>1444867200</c:v>
                </c:pt>
                <c:pt idx="50664">
                  <c:v>1444870800</c:v>
                </c:pt>
                <c:pt idx="50665">
                  <c:v>1444874400</c:v>
                </c:pt>
                <c:pt idx="50666">
                  <c:v>1444878000</c:v>
                </c:pt>
                <c:pt idx="50667">
                  <c:v>1444881600</c:v>
                </c:pt>
                <c:pt idx="50668">
                  <c:v>1444885200</c:v>
                </c:pt>
                <c:pt idx="50669">
                  <c:v>1444888800</c:v>
                </c:pt>
                <c:pt idx="50670">
                  <c:v>1444892400</c:v>
                </c:pt>
                <c:pt idx="50671">
                  <c:v>1444896000</c:v>
                </c:pt>
                <c:pt idx="50672">
                  <c:v>1444899600</c:v>
                </c:pt>
                <c:pt idx="50673">
                  <c:v>1444903200</c:v>
                </c:pt>
                <c:pt idx="50674">
                  <c:v>1444906800</c:v>
                </c:pt>
                <c:pt idx="50675">
                  <c:v>1444910400</c:v>
                </c:pt>
                <c:pt idx="50676">
                  <c:v>1444914000</c:v>
                </c:pt>
                <c:pt idx="50677">
                  <c:v>1444917600</c:v>
                </c:pt>
                <c:pt idx="50678">
                  <c:v>1444921200</c:v>
                </c:pt>
                <c:pt idx="50679">
                  <c:v>1444924800</c:v>
                </c:pt>
                <c:pt idx="50680">
                  <c:v>1444928400</c:v>
                </c:pt>
                <c:pt idx="50681">
                  <c:v>1444932000</c:v>
                </c:pt>
                <c:pt idx="50682">
                  <c:v>1444935600</c:v>
                </c:pt>
                <c:pt idx="50683">
                  <c:v>1444939200</c:v>
                </c:pt>
                <c:pt idx="50684">
                  <c:v>1444942800</c:v>
                </c:pt>
                <c:pt idx="50685">
                  <c:v>1444946400</c:v>
                </c:pt>
                <c:pt idx="50686">
                  <c:v>1444950000</c:v>
                </c:pt>
                <c:pt idx="50687">
                  <c:v>1444953600</c:v>
                </c:pt>
                <c:pt idx="50688">
                  <c:v>1444957200</c:v>
                </c:pt>
                <c:pt idx="50689">
                  <c:v>1444960800</c:v>
                </c:pt>
                <c:pt idx="50690">
                  <c:v>1444964400</c:v>
                </c:pt>
                <c:pt idx="50691">
                  <c:v>1444968000</c:v>
                </c:pt>
                <c:pt idx="50692">
                  <c:v>1444971600</c:v>
                </c:pt>
                <c:pt idx="50693">
                  <c:v>1444975200</c:v>
                </c:pt>
                <c:pt idx="50694">
                  <c:v>1444978800</c:v>
                </c:pt>
                <c:pt idx="50695">
                  <c:v>1444982400</c:v>
                </c:pt>
                <c:pt idx="50696">
                  <c:v>1444986000</c:v>
                </c:pt>
                <c:pt idx="50697">
                  <c:v>1444989600</c:v>
                </c:pt>
                <c:pt idx="50698">
                  <c:v>1444993200</c:v>
                </c:pt>
                <c:pt idx="50699">
                  <c:v>1444996800</c:v>
                </c:pt>
                <c:pt idx="50700">
                  <c:v>1445000400</c:v>
                </c:pt>
                <c:pt idx="50701">
                  <c:v>1445004000</c:v>
                </c:pt>
                <c:pt idx="50702">
                  <c:v>1445007600</c:v>
                </c:pt>
                <c:pt idx="50703">
                  <c:v>1445011200</c:v>
                </c:pt>
                <c:pt idx="50704">
                  <c:v>1445014800</c:v>
                </c:pt>
                <c:pt idx="50705">
                  <c:v>1445018400</c:v>
                </c:pt>
                <c:pt idx="50706">
                  <c:v>1445022000</c:v>
                </c:pt>
                <c:pt idx="50707">
                  <c:v>1445025600</c:v>
                </c:pt>
                <c:pt idx="50708">
                  <c:v>1445029200</c:v>
                </c:pt>
                <c:pt idx="50709">
                  <c:v>1445032800</c:v>
                </c:pt>
                <c:pt idx="50710">
                  <c:v>1445036400</c:v>
                </c:pt>
                <c:pt idx="50711">
                  <c:v>1445040000</c:v>
                </c:pt>
                <c:pt idx="50712">
                  <c:v>1445043600</c:v>
                </c:pt>
                <c:pt idx="50713">
                  <c:v>1445047200</c:v>
                </c:pt>
                <c:pt idx="50714">
                  <c:v>1445050800</c:v>
                </c:pt>
                <c:pt idx="50715">
                  <c:v>1445054400</c:v>
                </c:pt>
                <c:pt idx="50716">
                  <c:v>1445058000</c:v>
                </c:pt>
                <c:pt idx="50717">
                  <c:v>1445061600</c:v>
                </c:pt>
                <c:pt idx="50718">
                  <c:v>1445065200</c:v>
                </c:pt>
                <c:pt idx="50719">
                  <c:v>1445068800</c:v>
                </c:pt>
                <c:pt idx="50720">
                  <c:v>1445072400</c:v>
                </c:pt>
                <c:pt idx="50721">
                  <c:v>1445076000</c:v>
                </c:pt>
                <c:pt idx="50722">
                  <c:v>1445079600</c:v>
                </c:pt>
                <c:pt idx="50723">
                  <c:v>1445083200</c:v>
                </c:pt>
                <c:pt idx="50724">
                  <c:v>1445086800</c:v>
                </c:pt>
                <c:pt idx="50725">
                  <c:v>1445090400</c:v>
                </c:pt>
                <c:pt idx="50726">
                  <c:v>1445094000</c:v>
                </c:pt>
                <c:pt idx="50727">
                  <c:v>1445097600</c:v>
                </c:pt>
                <c:pt idx="50728">
                  <c:v>1445101200</c:v>
                </c:pt>
                <c:pt idx="50729">
                  <c:v>1445104800</c:v>
                </c:pt>
                <c:pt idx="50730">
                  <c:v>1445108400</c:v>
                </c:pt>
                <c:pt idx="50731">
                  <c:v>1445112000</c:v>
                </c:pt>
                <c:pt idx="50732">
                  <c:v>1445115600</c:v>
                </c:pt>
                <c:pt idx="50733">
                  <c:v>1445119200</c:v>
                </c:pt>
                <c:pt idx="50734">
                  <c:v>1445122800</c:v>
                </c:pt>
                <c:pt idx="50735">
                  <c:v>1445126400</c:v>
                </c:pt>
                <c:pt idx="50736">
                  <c:v>1445130000</c:v>
                </c:pt>
                <c:pt idx="50737">
                  <c:v>1445133600</c:v>
                </c:pt>
                <c:pt idx="50738">
                  <c:v>1445137200</c:v>
                </c:pt>
                <c:pt idx="50739">
                  <c:v>1445140800</c:v>
                </c:pt>
                <c:pt idx="50740">
                  <c:v>1445144400</c:v>
                </c:pt>
                <c:pt idx="50741">
                  <c:v>1445148000</c:v>
                </c:pt>
                <c:pt idx="50742">
                  <c:v>1445151600</c:v>
                </c:pt>
                <c:pt idx="50743">
                  <c:v>1445155200</c:v>
                </c:pt>
                <c:pt idx="50744">
                  <c:v>1445158800</c:v>
                </c:pt>
                <c:pt idx="50745">
                  <c:v>1445162400</c:v>
                </c:pt>
                <c:pt idx="50746">
                  <c:v>1445166000</c:v>
                </c:pt>
                <c:pt idx="50747">
                  <c:v>1445169600</c:v>
                </c:pt>
                <c:pt idx="50748">
                  <c:v>1445173200</c:v>
                </c:pt>
                <c:pt idx="50749">
                  <c:v>1445176800</c:v>
                </c:pt>
                <c:pt idx="50750">
                  <c:v>1445180400</c:v>
                </c:pt>
                <c:pt idx="50751">
                  <c:v>1445184000</c:v>
                </c:pt>
                <c:pt idx="50752">
                  <c:v>1445187600</c:v>
                </c:pt>
                <c:pt idx="50753">
                  <c:v>1445191200</c:v>
                </c:pt>
                <c:pt idx="50754">
                  <c:v>1445194800</c:v>
                </c:pt>
                <c:pt idx="50755">
                  <c:v>1445198400</c:v>
                </c:pt>
                <c:pt idx="50756">
                  <c:v>1445202000</c:v>
                </c:pt>
                <c:pt idx="50757">
                  <c:v>1445205600</c:v>
                </c:pt>
                <c:pt idx="50758">
                  <c:v>1445209200</c:v>
                </c:pt>
                <c:pt idx="50759">
                  <c:v>1445212800</c:v>
                </c:pt>
                <c:pt idx="50760">
                  <c:v>1445216400</c:v>
                </c:pt>
                <c:pt idx="50761">
                  <c:v>1445220000</c:v>
                </c:pt>
                <c:pt idx="50762">
                  <c:v>1445223600</c:v>
                </c:pt>
                <c:pt idx="50763">
                  <c:v>1445227200</c:v>
                </c:pt>
                <c:pt idx="50764">
                  <c:v>1445230800</c:v>
                </c:pt>
                <c:pt idx="50765">
                  <c:v>1445234400</c:v>
                </c:pt>
                <c:pt idx="50766">
                  <c:v>1445238000</c:v>
                </c:pt>
                <c:pt idx="50767">
                  <c:v>1445241600</c:v>
                </c:pt>
                <c:pt idx="50768">
                  <c:v>1445245200</c:v>
                </c:pt>
                <c:pt idx="50769">
                  <c:v>1445248800</c:v>
                </c:pt>
                <c:pt idx="50770">
                  <c:v>1445252400</c:v>
                </c:pt>
                <c:pt idx="50771">
                  <c:v>1445256000</c:v>
                </c:pt>
                <c:pt idx="50772">
                  <c:v>1445259600</c:v>
                </c:pt>
                <c:pt idx="50773">
                  <c:v>1445263200</c:v>
                </c:pt>
                <c:pt idx="50774">
                  <c:v>1445266800</c:v>
                </c:pt>
                <c:pt idx="50775">
                  <c:v>1445270400</c:v>
                </c:pt>
                <c:pt idx="50776">
                  <c:v>1445274000</c:v>
                </c:pt>
                <c:pt idx="50777">
                  <c:v>1445277600</c:v>
                </c:pt>
                <c:pt idx="50778">
                  <c:v>1445281200</c:v>
                </c:pt>
                <c:pt idx="50779">
                  <c:v>1445284800</c:v>
                </c:pt>
                <c:pt idx="50780">
                  <c:v>1445288400</c:v>
                </c:pt>
                <c:pt idx="50781">
                  <c:v>1445292000</c:v>
                </c:pt>
                <c:pt idx="50782">
                  <c:v>1445295600</c:v>
                </c:pt>
                <c:pt idx="50783">
                  <c:v>1445299200</c:v>
                </c:pt>
                <c:pt idx="50784">
                  <c:v>1445302800</c:v>
                </c:pt>
                <c:pt idx="50785">
                  <c:v>1445306400</c:v>
                </c:pt>
                <c:pt idx="50786">
                  <c:v>1445310000</c:v>
                </c:pt>
                <c:pt idx="50787">
                  <c:v>1445313600</c:v>
                </c:pt>
                <c:pt idx="50788">
                  <c:v>1445317200</c:v>
                </c:pt>
                <c:pt idx="50789">
                  <c:v>1445320800</c:v>
                </c:pt>
                <c:pt idx="50790">
                  <c:v>1445324400</c:v>
                </c:pt>
                <c:pt idx="50791">
                  <c:v>1445328000</c:v>
                </c:pt>
                <c:pt idx="50792">
                  <c:v>1445331600</c:v>
                </c:pt>
                <c:pt idx="50793">
                  <c:v>1445335200</c:v>
                </c:pt>
                <c:pt idx="50794">
                  <c:v>1445338800</c:v>
                </c:pt>
                <c:pt idx="50795">
                  <c:v>1445342400</c:v>
                </c:pt>
                <c:pt idx="50796">
                  <c:v>1445346000</c:v>
                </c:pt>
                <c:pt idx="50797">
                  <c:v>1445349600</c:v>
                </c:pt>
                <c:pt idx="50798">
                  <c:v>1445353200</c:v>
                </c:pt>
                <c:pt idx="50799">
                  <c:v>1445356800</c:v>
                </c:pt>
                <c:pt idx="50800">
                  <c:v>1445360400</c:v>
                </c:pt>
                <c:pt idx="50801">
                  <c:v>1445364000</c:v>
                </c:pt>
                <c:pt idx="50802">
                  <c:v>1445367600</c:v>
                </c:pt>
                <c:pt idx="50803">
                  <c:v>1445371200</c:v>
                </c:pt>
                <c:pt idx="50804">
                  <c:v>1445374800</c:v>
                </c:pt>
                <c:pt idx="50805">
                  <c:v>1445378400</c:v>
                </c:pt>
                <c:pt idx="50806">
                  <c:v>1445382000</c:v>
                </c:pt>
                <c:pt idx="50807">
                  <c:v>1445385600</c:v>
                </c:pt>
                <c:pt idx="50808">
                  <c:v>1445389200</c:v>
                </c:pt>
                <c:pt idx="50809">
                  <c:v>1445392800</c:v>
                </c:pt>
                <c:pt idx="50810">
                  <c:v>1445396400</c:v>
                </c:pt>
                <c:pt idx="50811">
                  <c:v>1445400000</c:v>
                </c:pt>
                <c:pt idx="50812">
                  <c:v>1445403600</c:v>
                </c:pt>
                <c:pt idx="50813">
                  <c:v>1445407200</c:v>
                </c:pt>
                <c:pt idx="50814">
                  <c:v>1445410800</c:v>
                </c:pt>
                <c:pt idx="50815">
                  <c:v>1445414400</c:v>
                </c:pt>
                <c:pt idx="50816">
                  <c:v>1445418000</c:v>
                </c:pt>
                <c:pt idx="50817">
                  <c:v>1445421600</c:v>
                </c:pt>
                <c:pt idx="50818">
                  <c:v>1445425200</c:v>
                </c:pt>
                <c:pt idx="50819">
                  <c:v>1445428800</c:v>
                </c:pt>
                <c:pt idx="50820">
                  <c:v>1445432400</c:v>
                </c:pt>
                <c:pt idx="50821">
                  <c:v>1445436000</c:v>
                </c:pt>
                <c:pt idx="50822">
                  <c:v>1445439600</c:v>
                </c:pt>
                <c:pt idx="50823">
                  <c:v>1445443200</c:v>
                </c:pt>
                <c:pt idx="50824">
                  <c:v>1445446800</c:v>
                </c:pt>
                <c:pt idx="50825">
                  <c:v>1445450400</c:v>
                </c:pt>
                <c:pt idx="50826">
                  <c:v>1445454000</c:v>
                </c:pt>
                <c:pt idx="50827">
                  <c:v>1445457600</c:v>
                </c:pt>
                <c:pt idx="50828">
                  <c:v>1445461200</c:v>
                </c:pt>
                <c:pt idx="50829">
                  <c:v>1445464800</c:v>
                </c:pt>
                <c:pt idx="50830">
                  <c:v>1445468400</c:v>
                </c:pt>
                <c:pt idx="50831">
                  <c:v>1445472000</c:v>
                </c:pt>
                <c:pt idx="50832">
                  <c:v>1445475600</c:v>
                </c:pt>
                <c:pt idx="50833">
                  <c:v>1445479200</c:v>
                </c:pt>
                <c:pt idx="50834">
                  <c:v>1445482800</c:v>
                </c:pt>
                <c:pt idx="50835">
                  <c:v>1445486400</c:v>
                </c:pt>
                <c:pt idx="50836">
                  <c:v>1445490000</c:v>
                </c:pt>
                <c:pt idx="50837">
                  <c:v>1445493600</c:v>
                </c:pt>
                <c:pt idx="50838">
                  <c:v>1445497200</c:v>
                </c:pt>
                <c:pt idx="50839">
                  <c:v>1445500800</c:v>
                </c:pt>
                <c:pt idx="50840">
                  <c:v>1445504400</c:v>
                </c:pt>
                <c:pt idx="50841">
                  <c:v>1445508000</c:v>
                </c:pt>
                <c:pt idx="50842">
                  <c:v>1445511600</c:v>
                </c:pt>
                <c:pt idx="50843">
                  <c:v>1445515200</c:v>
                </c:pt>
                <c:pt idx="50844">
                  <c:v>1445518800</c:v>
                </c:pt>
                <c:pt idx="50845">
                  <c:v>1445522400</c:v>
                </c:pt>
                <c:pt idx="50846">
                  <c:v>1445526000</c:v>
                </c:pt>
                <c:pt idx="50847">
                  <c:v>1445529600</c:v>
                </c:pt>
                <c:pt idx="50848">
                  <c:v>1445533200</c:v>
                </c:pt>
                <c:pt idx="50849">
                  <c:v>1445536800</c:v>
                </c:pt>
                <c:pt idx="50850">
                  <c:v>1445540400</c:v>
                </c:pt>
                <c:pt idx="50851">
                  <c:v>1445544000</c:v>
                </c:pt>
                <c:pt idx="50852">
                  <c:v>1445547600</c:v>
                </c:pt>
                <c:pt idx="50853">
                  <c:v>1445551200</c:v>
                </c:pt>
                <c:pt idx="50854">
                  <c:v>1445554800</c:v>
                </c:pt>
                <c:pt idx="50855">
                  <c:v>1445558400</c:v>
                </c:pt>
                <c:pt idx="50856">
                  <c:v>1445562000</c:v>
                </c:pt>
                <c:pt idx="50857">
                  <c:v>1445565600</c:v>
                </c:pt>
                <c:pt idx="50858">
                  <c:v>1445569200</c:v>
                </c:pt>
                <c:pt idx="50859">
                  <c:v>1445572800</c:v>
                </c:pt>
                <c:pt idx="50860">
                  <c:v>1445576400</c:v>
                </c:pt>
                <c:pt idx="50861">
                  <c:v>1445580000</c:v>
                </c:pt>
                <c:pt idx="50862">
                  <c:v>1445583600</c:v>
                </c:pt>
                <c:pt idx="50863">
                  <c:v>1445587200</c:v>
                </c:pt>
                <c:pt idx="50864">
                  <c:v>1445590800</c:v>
                </c:pt>
                <c:pt idx="50865">
                  <c:v>1445594400</c:v>
                </c:pt>
                <c:pt idx="50866">
                  <c:v>1445598000</c:v>
                </c:pt>
                <c:pt idx="50867">
                  <c:v>1445601600</c:v>
                </c:pt>
                <c:pt idx="50868">
                  <c:v>1445605200</c:v>
                </c:pt>
                <c:pt idx="50869">
                  <c:v>1445608800</c:v>
                </c:pt>
                <c:pt idx="50870">
                  <c:v>1445612400</c:v>
                </c:pt>
                <c:pt idx="50871">
                  <c:v>1445616000</c:v>
                </c:pt>
                <c:pt idx="50872">
                  <c:v>1445619600</c:v>
                </c:pt>
                <c:pt idx="50873">
                  <c:v>1445623200</c:v>
                </c:pt>
                <c:pt idx="50874">
                  <c:v>1445626800</c:v>
                </c:pt>
                <c:pt idx="50875">
                  <c:v>1445630400</c:v>
                </c:pt>
                <c:pt idx="50876">
                  <c:v>1445634000</c:v>
                </c:pt>
                <c:pt idx="50877">
                  <c:v>1445637600</c:v>
                </c:pt>
                <c:pt idx="50878">
                  <c:v>1445641200</c:v>
                </c:pt>
                <c:pt idx="50879">
                  <c:v>1445644800</c:v>
                </c:pt>
                <c:pt idx="50880">
                  <c:v>1445648400</c:v>
                </c:pt>
                <c:pt idx="50881">
                  <c:v>1445652000</c:v>
                </c:pt>
                <c:pt idx="50882">
                  <c:v>1445655600</c:v>
                </c:pt>
                <c:pt idx="50883">
                  <c:v>1445659200</c:v>
                </c:pt>
                <c:pt idx="50884">
                  <c:v>1445662800</c:v>
                </c:pt>
                <c:pt idx="50885">
                  <c:v>1445666400</c:v>
                </c:pt>
                <c:pt idx="50886">
                  <c:v>1445670000</c:v>
                </c:pt>
                <c:pt idx="50887">
                  <c:v>1445673600</c:v>
                </c:pt>
                <c:pt idx="50888">
                  <c:v>1445677200</c:v>
                </c:pt>
                <c:pt idx="50889">
                  <c:v>1445680800</c:v>
                </c:pt>
                <c:pt idx="50890">
                  <c:v>1445684400</c:v>
                </c:pt>
                <c:pt idx="50891">
                  <c:v>1445688000</c:v>
                </c:pt>
                <c:pt idx="50892">
                  <c:v>1445691600</c:v>
                </c:pt>
                <c:pt idx="50893">
                  <c:v>1445695200</c:v>
                </c:pt>
                <c:pt idx="50894">
                  <c:v>1445698800</c:v>
                </c:pt>
                <c:pt idx="50895">
                  <c:v>1445702400</c:v>
                </c:pt>
                <c:pt idx="50896">
                  <c:v>1445706000</c:v>
                </c:pt>
                <c:pt idx="50897">
                  <c:v>1445709600</c:v>
                </c:pt>
                <c:pt idx="50898">
                  <c:v>1445713200</c:v>
                </c:pt>
                <c:pt idx="50899">
                  <c:v>1445716800</c:v>
                </c:pt>
                <c:pt idx="50900">
                  <c:v>1445720400</c:v>
                </c:pt>
                <c:pt idx="50901">
                  <c:v>1445724000</c:v>
                </c:pt>
                <c:pt idx="50902">
                  <c:v>1445727600</c:v>
                </c:pt>
                <c:pt idx="50903">
                  <c:v>1445731200</c:v>
                </c:pt>
                <c:pt idx="50904">
                  <c:v>1445734800</c:v>
                </c:pt>
                <c:pt idx="50905">
                  <c:v>1445738400</c:v>
                </c:pt>
                <c:pt idx="50906">
                  <c:v>1445742000</c:v>
                </c:pt>
                <c:pt idx="50907">
                  <c:v>1445745600</c:v>
                </c:pt>
                <c:pt idx="50908">
                  <c:v>1445749200</c:v>
                </c:pt>
                <c:pt idx="50909">
                  <c:v>1445752800</c:v>
                </c:pt>
                <c:pt idx="50910">
                  <c:v>1445756400</c:v>
                </c:pt>
                <c:pt idx="50911">
                  <c:v>1445760000</c:v>
                </c:pt>
                <c:pt idx="50912">
                  <c:v>1445763600</c:v>
                </c:pt>
                <c:pt idx="50913">
                  <c:v>1445767200</c:v>
                </c:pt>
                <c:pt idx="50914">
                  <c:v>1445770800</c:v>
                </c:pt>
                <c:pt idx="50915">
                  <c:v>1445774400</c:v>
                </c:pt>
                <c:pt idx="50916">
                  <c:v>1445778000</c:v>
                </c:pt>
                <c:pt idx="50917">
                  <c:v>1445781600</c:v>
                </c:pt>
                <c:pt idx="50918">
                  <c:v>1445785200</c:v>
                </c:pt>
                <c:pt idx="50919">
                  <c:v>1445788800</c:v>
                </c:pt>
                <c:pt idx="50920">
                  <c:v>1445792400</c:v>
                </c:pt>
                <c:pt idx="50921">
                  <c:v>1445796000</c:v>
                </c:pt>
                <c:pt idx="50922">
                  <c:v>1445799600</c:v>
                </c:pt>
                <c:pt idx="50923">
                  <c:v>1445803200</c:v>
                </c:pt>
                <c:pt idx="50924">
                  <c:v>1445806800</c:v>
                </c:pt>
                <c:pt idx="50925">
                  <c:v>1445810400</c:v>
                </c:pt>
                <c:pt idx="50926">
                  <c:v>1445814000</c:v>
                </c:pt>
                <c:pt idx="50927">
                  <c:v>1445817600</c:v>
                </c:pt>
                <c:pt idx="50928">
                  <c:v>1445821200</c:v>
                </c:pt>
                <c:pt idx="50929">
                  <c:v>1445824800</c:v>
                </c:pt>
                <c:pt idx="50930">
                  <c:v>1445828400</c:v>
                </c:pt>
                <c:pt idx="50931">
                  <c:v>1445832000</c:v>
                </c:pt>
                <c:pt idx="50932">
                  <c:v>1445835600</c:v>
                </c:pt>
                <c:pt idx="50933">
                  <c:v>1445839200</c:v>
                </c:pt>
                <c:pt idx="50934">
                  <c:v>1445842800</c:v>
                </c:pt>
                <c:pt idx="50935">
                  <c:v>1445846400</c:v>
                </c:pt>
                <c:pt idx="50936">
                  <c:v>1445850000</c:v>
                </c:pt>
                <c:pt idx="50937">
                  <c:v>1445853600</c:v>
                </c:pt>
                <c:pt idx="50938">
                  <c:v>1445857200</c:v>
                </c:pt>
                <c:pt idx="50939">
                  <c:v>1445860800</c:v>
                </c:pt>
                <c:pt idx="50940">
                  <c:v>1445864400</c:v>
                </c:pt>
                <c:pt idx="50941">
                  <c:v>1445868000</c:v>
                </c:pt>
                <c:pt idx="50942">
                  <c:v>1445871600</c:v>
                </c:pt>
                <c:pt idx="50943">
                  <c:v>1445875200</c:v>
                </c:pt>
                <c:pt idx="50944">
                  <c:v>1445878800</c:v>
                </c:pt>
                <c:pt idx="50945">
                  <c:v>1445882400</c:v>
                </c:pt>
                <c:pt idx="50946">
                  <c:v>1445886000</c:v>
                </c:pt>
                <c:pt idx="50947">
                  <c:v>1445889600</c:v>
                </c:pt>
                <c:pt idx="50948">
                  <c:v>1445893200</c:v>
                </c:pt>
                <c:pt idx="50949">
                  <c:v>1445896800</c:v>
                </c:pt>
                <c:pt idx="50950">
                  <c:v>1445900400</c:v>
                </c:pt>
                <c:pt idx="50951">
                  <c:v>1445904000</c:v>
                </c:pt>
                <c:pt idx="50952">
                  <c:v>1445907600</c:v>
                </c:pt>
                <c:pt idx="50953">
                  <c:v>1445911200</c:v>
                </c:pt>
                <c:pt idx="50954">
                  <c:v>1445914800</c:v>
                </c:pt>
                <c:pt idx="50955">
                  <c:v>1445918400</c:v>
                </c:pt>
                <c:pt idx="50956">
                  <c:v>1445922000</c:v>
                </c:pt>
                <c:pt idx="50957">
                  <c:v>1445925600</c:v>
                </c:pt>
                <c:pt idx="50958">
                  <c:v>1445929200</c:v>
                </c:pt>
                <c:pt idx="50959">
                  <c:v>1445932800</c:v>
                </c:pt>
                <c:pt idx="50960">
                  <c:v>1445936400</c:v>
                </c:pt>
                <c:pt idx="50961">
                  <c:v>1445940000</c:v>
                </c:pt>
                <c:pt idx="50962">
                  <c:v>1445943600</c:v>
                </c:pt>
                <c:pt idx="50963">
                  <c:v>1445947200</c:v>
                </c:pt>
                <c:pt idx="50964">
                  <c:v>1445950800</c:v>
                </c:pt>
                <c:pt idx="50965">
                  <c:v>1445954400</c:v>
                </c:pt>
                <c:pt idx="50966">
                  <c:v>1445958000</c:v>
                </c:pt>
                <c:pt idx="50967">
                  <c:v>1445961600</c:v>
                </c:pt>
                <c:pt idx="50968">
                  <c:v>1445965200</c:v>
                </c:pt>
                <c:pt idx="50969">
                  <c:v>1445968800</c:v>
                </c:pt>
                <c:pt idx="50970">
                  <c:v>1445972400</c:v>
                </c:pt>
                <c:pt idx="50971">
                  <c:v>1445976000</c:v>
                </c:pt>
                <c:pt idx="50972">
                  <c:v>1445979600</c:v>
                </c:pt>
                <c:pt idx="50973">
                  <c:v>1445983200</c:v>
                </c:pt>
                <c:pt idx="50974">
                  <c:v>1445986800</c:v>
                </c:pt>
                <c:pt idx="50975">
                  <c:v>1445990400</c:v>
                </c:pt>
                <c:pt idx="50976">
                  <c:v>1445994000</c:v>
                </c:pt>
                <c:pt idx="50977">
                  <c:v>1445997600</c:v>
                </c:pt>
                <c:pt idx="50978">
                  <c:v>1446001200</c:v>
                </c:pt>
                <c:pt idx="50979">
                  <c:v>1446004800</c:v>
                </c:pt>
                <c:pt idx="50980">
                  <c:v>1446008400</c:v>
                </c:pt>
                <c:pt idx="50981">
                  <c:v>1446012000</c:v>
                </c:pt>
                <c:pt idx="50982">
                  <c:v>1446015600</c:v>
                </c:pt>
                <c:pt idx="50983">
                  <c:v>1446019200</c:v>
                </c:pt>
                <c:pt idx="50984">
                  <c:v>1446022800</c:v>
                </c:pt>
                <c:pt idx="50985">
                  <c:v>1446026400</c:v>
                </c:pt>
                <c:pt idx="50986">
                  <c:v>1446030000</c:v>
                </c:pt>
                <c:pt idx="50987">
                  <c:v>1446033600</c:v>
                </c:pt>
                <c:pt idx="50988">
                  <c:v>1446037200</c:v>
                </c:pt>
                <c:pt idx="50989">
                  <c:v>1446040800</c:v>
                </c:pt>
                <c:pt idx="50990">
                  <c:v>1446044400</c:v>
                </c:pt>
                <c:pt idx="50991">
                  <c:v>1446048000</c:v>
                </c:pt>
                <c:pt idx="50992">
                  <c:v>1446051600</c:v>
                </c:pt>
                <c:pt idx="50993">
                  <c:v>1446055200</c:v>
                </c:pt>
                <c:pt idx="50994">
                  <c:v>1446058800</c:v>
                </c:pt>
                <c:pt idx="50995">
                  <c:v>1446062400</c:v>
                </c:pt>
                <c:pt idx="50996">
                  <c:v>1446066000</c:v>
                </c:pt>
                <c:pt idx="50997">
                  <c:v>1446069600</c:v>
                </c:pt>
                <c:pt idx="50998">
                  <c:v>1446073200</c:v>
                </c:pt>
                <c:pt idx="50999">
                  <c:v>1446076800</c:v>
                </c:pt>
                <c:pt idx="51000">
                  <c:v>1446080400</c:v>
                </c:pt>
                <c:pt idx="51001">
                  <c:v>1446084000</c:v>
                </c:pt>
                <c:pt idx="51002">
                  <c:v>1446087600</c:v>
                </c:pt>
                <c:pt idx="51003">
                  <c:v>1446091200</c:v>
                </c:pt>
                <c:pt idx="51004">
                  <c:v>1446094800</c:v>
                </c:pt>
                <c:pt idx="51005">
                  <c:v>1446098400</c:v>
                </c:pt>
                <c:pt idx="51006">
                  <c:v>1446102000</c:v>
                </c:pt>
                <c:pt idx="51007">
                  <c:v>1446105600</c:v>
                </c:pt>
                <c:pt idx="51008">
                  <c:v>1446109200</c:v>
                </c:pt>
                <c:pt idx="51009">
                  <c:v>1446112800</c:v>
                </c:pt>
                <c:pt idx="51010">
                  <c:v>1446116400</c:v>
                </c:pt>
                <c:pt idx="51011">
                  <c:v>1446120000</c:v>
                </c:pt>
                <c:pt idx="51012">
                  <c:v>1446123600</c:v>
                </c:pt>
                <c:pt idx="51013">
                  <c:v>1446127200</c:v>
                </c:pt>
                <c:pt idx="51014">
                  <c:v>1446130800</c:v>
                </c:pt>
                <c:pt idx="51015">
                  <c:v>1446134400</c:v>
                </c:pt>
                <c:pt idx="51016">
                  <c:v>1446138000</c:v>
                </c:pt>
                <c:pt idx="51017">
                  <c:v>1446141600</c:v>
                </c:pt>
                <c:pt idx="51018">
                  <c:v>1446145200</c:v>
                </c:pt>
                <c:pt idx="51019">
                  <c:v>1446148800</c:v>
                </c:pt>
                <c:pt idx="51020">
                  <c:v>1446152400</c:v>
                </c:pt>
                <c:pt idx="51021">
                  <c:v>1446156000</c:v>
                </c:pt>
                <c:pt idx="51022">
                  <c:v>1446159600</c:v>
                </c:pt>
                <c:pt idx="51023">
                  <c:v>1446163200</c:v>
                </c:pt>
                <c:pt idx="51024">
                  <c:v>1446166800</c:v>
                </c:pt>
                <c:pt idx="51025">
                  <c:v>1446170400</c:v>
                </c:pt>
                <c:pt idx="51026">
                  <c:v>1446174000</c:v>
                </c:pt>
                <c:pt idx="51027">
                  <c:v>1446177600</c:v>
                </c:pt>
                <c:pt idx="51028">
                  <c:v>1446181200</c:v>
                </c:pt>
                <c:pt idx="51029">
                  <c:v>1446184800</c:v>
                </c:pt>
                <c:pt idx="51030">
                  <c:v>1446188400</c:v>
                </c:pt>
                <c:pt idx="51031">
                  <c:v>1446192000</c:v>
                </c:pt>
                <c:pt idx="51032">
                  <c:v>1446195600</c:v>
                </c:pt>
                <c:pt idx="51033">
                  <c:v>1446199200</c:v>
                </c:pt>
                <c:pt idx="51034">
                  <c:v>1446202800</c:v>
                </c:pt>
                <c:pt idx="51035">
                  <c:v>1446206400</c:v>
                </c:pt>
                <c:pt idx="51036">
                  <c:v>1446210000</c:v>
                </c:pt>
                <c:pt idx="51037">
                  <c:v>1446213600</c:v>
                </c:pt>
                <c:pt idx="51038">
                  <c:v>1446217200</c:v>
                </c:pt>
                <c:pt idx="51039">
                  <c:v>1446220800</c:v>
                </c:pt>
                <c:pt idx="51040">
                  <c:v>1446224400</c:v>
                </c:pt>
                <c:pt idx="51041">
                  <c:v>1446228000</c:v>
                </c:pt>
                <c:pt idx="51042">
                  <c:v>1446231600</c:v>
                </c:pt>
                <c:pt idx="51043">
                  <c:v>1446235200</c:v>
                </c:pt>
                <c:pt idx="51044">
                  <c:v>1446238800</c:v>
                </c:pt>
                <c:pt idx="51045">
                  <c:v>1446242400</c:v>
                </c:pt>
                <c:pt idx="51046">
                  <c:v>1446246000</c:v>
                </c:pt>
                <c:pt idx="51047">
                  <c:v>1446249600</c:v>
                </c:pt>
                <c:pt idx="51048">
                  <c:v>1446253200</c:v>
                </c:pt>
                <c:pt idx="51049">
                  <c:v>1446256800</c:v>
                </c:pt>
                <c:pt idx="51050">
                  <c:v>1446260400</c:v>
                </c:pt>
                <c:pt idx="51051">
                  <c:v>1446264000</c:v>
                </c:pt>
                <c:pt idx="51052">
                  <c:v>1446267600</c:v>
                </c:pt>
                <c:pt idx="51053">
                  <c:v>1446271200</c:v>
                </c:pt>
                <c:pt idx="51054">
                  <c:v>1446274800</c:v>
                </c:pt>
                <c:pt idx="51055">
                  <c:v>1446278400</c:v>
                </c:pt>
                <c:pt idx="51056">
                  <c:v>1446282000</c:v>
                </c:pt>
                <c:pt idx="51057">
                  <c:v>1446285600</c:v>
                </c:pt>
                <c:pt idx="51058">
                  <c:v>1446289200</c:v>
                </c:pt>
                <c:pt idx="51059">
                  <c:v>1446292800</c:v>
                </c:pt>
                <c:pt idx="51060">
                  <c:v>1446296400</c:v>
                </c:pt>
                <c:pt idx="51061">
                  <c:v>1446300000</c:v>
                </c:pt>
                <c:pt idx="51062">
                  <c:v>1446303600</c:v>
                </c:pt>
                <c:pt idx="51063">
                  <c:v>1446307200</c:v>
                </c:pt>
                <c:pt idx="51064">
                  <c:v>1446310800</c:v>
                </c:pt>
                <c:pt idx="51065">
                  <c:v>1446314400</c:v>
                </c:pt>
                <c:pt idx="51066">
                  <c:v>1446318000</c:v>
                </c:pt>
                <c:pt idx="51067">
                  <c:v>1446321600</c:v>
                </c:pt>
                <c:pt idx="51068">
                  <c:v>1446325200</c:v>
                </c:pt>
                <c:pt idx="51069">
                  <c:v>1446328800</c:v>
                </c:pt>
                <c:pt idx="51070">
                  <c:v>1446332400</c:v>
                </c:pt>
                <c:pt idx="51071">
                  <c:v>1446336000</c:v>
                </c:pt>
                <c:pt idx="51072">
                  <c:v>1446339600</c:v>
                </c:pt>
                <c:pt idx="51073">
                  <c:v>1446343200</c:v>
                </c:pt>
                <c:pt idx="51074">
                  <c:v>1446346800</c:v>
                </c:pt>
                <c:pt idx="51075">
                  <c:v>1446350400</c:v>
                </c:pt>
                <c:pt idx="51076">
                  <c:v>1446354000</c:v>
                </c:pt>
                <c:pt idx="51077">
                  <c:v>1446357600</c:v>
                </c:pt>
                <c:pt idx="51078">
                  <c:v>1446361200</c:v>
                </c:pt>
                <c:pt idx="51079">
                  <c:v>1446364800</c:v>
                </c:pt>
                <c:pt idx="51080">
                  <c:v>1446368400</c:v>
                </c:pt>
                <c:pt idx="51081">
                  <c:v>1446372000</c:v>
                </c:pt>
                <c:pt idx="51082">
                  <c:v>1446375600</c:v>
                </c:pt>
                <c:pt idx="51083">
                  <c:v>1446379200</c:v>
                </c:pt>
                <c:pt idx="51084">
                  <c:v>1446382800</c:v>
                </c:pt>
                <c:pt idx="51085">
                  <c:v>1446386400</c:v>
                </c:pt>
                <c:pt idx="51086">
                  <c:v>1446390000</c:v>
                </c:pt>
                <c:pt idx="51087">
                  <c:v>1446393600</c:v>
                </c:pt>
                <c:pt idx="51088">
                  <c:v>1446397200</c:v>
                </c:pt>
                <c:pt idx="51089">
                  <c:v>1446400800</c:v>
                </c:pt>
                <c:pt idx="51090">
                  <c:v>1446404400</c:v>
                </c:pt>
                <c:pt idx="51091">
                  <c:v>1446408000</c:v>
                </c:pt>
                <c:pt idx="51092">
                  <c:v>1446411600</c:v>
                </c:pt>
                <c:pt idx="51093">
                  <c:v>1446415200</c:v>
                </c:pt>
                <c:pt idx="51094">
                  <c:v>1446418800</c:v>
                </c:pt>
                <c:pt idx="51095">
                  <c:v>1446422400</c:v>
                </c:pt>
                <c:pt idx="51096">
                  <c:v>1446426000</c:v>
                </c:pt>
                <c:pt idx="51097">
                  <c:v>1446429600</c:v>
                </c:pt>
                <c:pt idx="51098">
                  <c:v>1446433200</c:v>
                </c:pt>
                <c:pt idx="51099">
                  <c:v>1446436800</c:v>
                </c:pt>
                <c:pt idx="51100">
                  <c:v>1446440400</c:v>
                </c:pt>
                <c:pt idx="51101">
                  <c:v>1446444000</c:v>
                </c:pt>
                <c:pt idx="51102">
                  <c:v>1446447600</c:v>
                </c:pt>
                <c:pt idx="51103">
                  <c:v>1446451200</c:v>
                </c:pt>
                <c:pt idx="51104">
                  <c:v>1446454800</c:v>
                </c:pt>
                <c:pt idx="51105">
                  <c:v>1446458400</c:v>
                </c:pt>
                <c:pt idx="51106">
                  <c:v>1446462000</c:v>
                </c:pt>
                <c:pt idx="51107">
                  <c:v>1446465600</c:v>
                </c:pt>
                <c:pt idx="51108">
                  <c:v>1446469200</c:v>
                </c:pt>
                <c:pt idx="51109">
                  <c:v>1446472800</c:v>
                </c:pt>
                <c:pt idx="51110">
                  <c:v>1446476400</c:v>
                </c:pt>
                <c:pt idx="51111">
                  <c:v>1446480000</c:v>
                </c:pt>
                <c:pt idx="51112">
                  <c:v>1446483600</c:v>
                </c:pt>
                <c:pt idx="51113">
                  <c:v>1446487200</c:v>
                </c:pt>
                <c:pt idx="51114">
                  <c:v>1446490800</c:v>
                </c:pt>
                <c:pt idx="51115">
                  <c:v>1446494400</c:v>
                </c:pt>
                <c:pt idx="51116">
                  <c:v>1446498000</c:v>
                </c:pt>
                <c:pt idx="51117">
                  <c:v>1446501600</c:v>
                </c:pt>
                <c:pt idx="51118">
                  <c:v>1446505200</c:v>
                </c:pt>
                <c:pt idx="51119">
                  <c:v>1446508800</c:v>
                </c:pt>
                <c:pt idx="51120">
                  <c:v>1446512400</c:v>
                </c:pt>
                <c:pt idx="51121">
                  <c:v>1446516000</c:v>
                </c:pt>
                <c:pt idx="51122">
                  <c:v>1446519600</c:v>
                </c:pt>
                <c:pt idx="51123">
                  <c:v>1446523200</c:v>
                </c:pt>
                <c:pt idx="51124">
                  <c:v>1446526800</c:v>
                </c:pt>
                <c:pt idx="51125">
                  <c:v>1446530400</c:v>
                </c:pt>
                <c:pt idx="51126">
                  <c:v>1446534000</c:v>
                </c:pt>
                <c:pt idx="51127">
                  <c:v>1446537600</c:v>
                </c:pt>
                <c:pt idx="51128">
                  <c:v>1446541200</c:v>
                </c:pt>
                <c:pt idx="51129">
                  <c:v>1446544800</c:v>
                </c:pt>
                <c:pt idx="51130">
                  <c:v>1446548400</c:v>
                </c:pt>
                <c:pt idx="51131">
                  <c:v>1446552000</c:v>
                </c:pt>
                <c:pt idx="51132">
                  <c:v>1446555600</c:v>
                </c:pt>
                <c:pt idx="51133">
                  <c:v>1446559200</c:v>
                </c:pt>
                <c:pt idx="51134">
                  <c:v>1446562800</c:v>
                </c:pt>
                <c:pt idx="51135">
                  <c:v>1446566400</c:v>
                </c:pt>
                <c:pt idx="51136">
                  <c:v>1446570000</c:v>
                </c:pt>
                <c:pt idx="51137">
                  <c:v>1446573600</c:v>
                </c:pt>
                <c:pt idx="51138">
                  <c:v>1446577200</c:v>
                </c:pt>
                <c:pt idx="51139">
                  <c:v>1446580800</c:v>
                </c:pt>
                <c:pt idx="51140">
                  <c:v>1446584400</c:v>
                </c:pt>
                <c:pt idx="51141">
                  <c:v>1446588000</c:v>
                </c:pt>
                <c:pt idx="51142">
                  <c:v>1446591600</c:v>
                </c:pt>
                <c:pt idx="51143">
                  <c:v>1446595200</c:v>
                </c:pt>
                <c:pt idx="51144">
                  <c:v>1446598800</c:v>
                </c:pt>
                <c:pt idx="51145">
                  <c:v>1446602400</c:v>
                </c:pt>
                <c:pt idx="51146">
                  <c:v>1446606000</c:v>
                </c:pt>
                <c:pt idx="51147">
                  <c:v>1446609600</c:v>
                </c:pt>
                <c:pt idx="51148">
                  <c:v>1446613200</c:v>
                </c:pt>
                <c:pt idx="51149">
                  <c:v>1446616800</c:v>
                </c:pt>
                <c:pt idx="51150">
                  <c:v>1446620400</c:v>
                </c:pt>
                <c:pt idx="51151">
                  <c:v>1446624000</c:v>
                </c:pt>
                <c:pt idx="51152">
                  <c:v>1446627600</c:v>
                </c:pt>
                <c:pt idx="51153">
                  <c:v>1446631200</c:v>
                </c:pt>
                <c:pt idx="51154">
                  <c:v>1446634800</c:v>
                </c:pt>
                <c:pt idx="51155">
                  <c:v>1446638400</c:v>
                </c:pt>
                <c:pt idx="51156">
                  <c:v>1446642000</c:v>
                </c:pt>
                <c:pt idx="51157">
                  <c:v>1446645600</c:v>
                </c:pt>
                <c:pt idx="51158">
                  <c:v>1446649200</c:v>
                </c:pt>
                <c:pt idx="51159">
                  <c:v>1446652800</c:v>
                </c:pt>
                <c:pt idx="51160">
                  <c:v>1446656400</c:v>
                </c:pt>
                <c:pt idx="51161">
                  <c:v>1446660000</c:v>
                </c:pt>
                <c:pt idx="51162">
                  <c:v>1446663600</c:v>
                </c:pt>
                <c:pt idx="51163">
                  <c:v>1446667200</c:v>
                </c:pt>
                <c:pt idx="51164">
                  <c:v>1446670800</c:v>
                </c:pt>
                <c:pt idx="51165">
                  <c:v>1446674400</c:v>
                </c:pt>
                <c:pt idx="51166">
                  <c:v>1446678000</c:v>
                </c:pt>
                <c:pt idx="51167">
                  <c:v>1446681600</c:v>
                </c:pt>
                <c:pt idx="51168">
                  <c:v>1446685200</c:v>
                </c:pt>
                <c:pt idx="51169">
                  <c:v>1446688800</c:v>
                </c:pt>
                <c:pt idx="51170">
                  <c:v>1446692400</c:v>
                </c:pt>
                <c:pt idx="51171">
                  <c:v>1446696000</c:v>
                </c:pt>
                <c:pt idx="51172">
                  <c:v>1446699600</c:v>
                </c:pt>
                <c:pt idx="51173">
                  <c:v>1446703200</c:v>
                </c:pt>
                <c:pt idx="51174">
                  <c:v>1446706800</c:v>
                </c:pt>
                <c:pt idx="51175">
                  <c:v>1446710400</c:v>
                </c:pt>
                <c:pt idx="51176">
                  <c:v>1446714000</c:v>
                </c:pt>
                <c:pt idx="51177">
                  <c:v>1446717600</c:v>
                </c:pt>
                <c:pt idx="51178">
                  <c:v>1446721200</c:v>
                </c:pt>
                <c:pt idx="51179">
                  <c:v>1446724800</c:v>
                </c:pt>
                <c:pt idx="51180">
                  <c:v>1446728400</c:v>
                </c:pt>
                <c:pt idx="51181">
                  <c:v>1446732000</c:v>
                </c:pt>
                <c:pt idx="51182">
                  <c:v>1446735600</c:v>
                </c:pt>
                <c:pt idx="51183">
                  <c:v>1446739200</c:v>
                </c:pt>
                <c:pt idx="51184">
                  <c:v>1446742800</c:v>
                </c:pt>
                <c:pt idx="51185">
                  <c:v>1446746400</c:v>
                </c:pt>
                <c:pt idx="51186">
                  <c:v>1446750000</c:v>
                </c:pt>
                <c:pt idx="51187">
                  <c:v>1446753600</c:v>
                </c:pt>
                <c:pt idx="51188">
                  <c:v>1446757200</c:v>
                </c:pt>
                <c:pt idx="51189">
                  <c:v>1446760800</c:v>
                </c:pt>
                <c:pt idx="51190">
                  <c:v>1446764400</c:v>
                </c:pt>
                <c:pt idx="51191">
                  <c:v>1446768000</c:v>
                </c:pt>
                <c:pt idx="51192">
                  <c:v>1446771600</c:v>
                </c:pt>
                <c:pt idx="51193">
                  <c:v>1446775200</c:v>
                </c:pt>
                <c:pt idx="51194">
                  <c:v>1446778800</c:v>
                </c:pt>
                <c:pt idx="51195">
                  <c:v>1446782400</c:v>
                </c:pt>
                <c:pt idx="51196">
                  <c:v>1446786000</c:v>
                </c:pt>
                <c:pt idx="51197">
                  <c:v>1446789600</c:v>
                </c:pt>
                <c:pt idx="51198">
                  <c:v>1446793200</c:v>
                </c:pt>
                <c:pt idx="51199">
                  <c:v>1446796800</c:v>
                </c:pt>
                <c:pt idx="51200">
                  <c:v>1446800400</c:v>
                </c:pt>
                <c:pt idx="51201">
                  <c:v>1446804000</c:v>
                </c:pt>
                <c:pt idx="51202">
                  <c:v>1446807600</c:v>
                </c:pt>
                <c:pt idx="51203">
                  <c:v>1446811200</c:v>
                </c:pt>
                <c:pt idx="51204">
                  <c:v>1446814800</c:v>
                </c:pt>
                <c:pt idx="51205">
                  <c:v>1446818400</c:v>
                </c:pt>
                <c:pt idx="51206">
                  <c:v>1446822000</c:v>
                </c:pt>
                <c:pt idx="51207">
                  <c:v>1446825600</c:v>
                </c:pt>
                <c:pt idx="51208">
                  <c:v>1446829200</c:v>
                </c:pt>
                <c:pt idx="51209">
                  <c:v>1446832800</c:v>
                </c:pt>
                <c:pt idx="51210">
                  <c:v>1446836400</c:v>
                </c:pt>
                <c:pt idx="51211">
                  <c:v>1446840000</c:v>
                </c:pt>
                <c:pt idx="51212">
                  <c:v>1446843600</c:v>
                </c:pt>
                <c:pt idx="51213">
                  <c:v>1446847200</c:v>
                </c:pt>
                <c:pt idx="51214">
                  <c:v>1446850800</c:v>
                </c:pt>
                <c:pt idx="51215">
                  <c:v>1446854400</c:v>
                </c:pt>
                <c:pt idx="51216">
                  <c:v>1446858000</c:v>
                </c:pt>
                <c:pt idx="51217">
                  <c:v>1446861600</c:v>
                </c:pt>
                <c:pt idx="51218">
                  <c:v>1446865200</c:v>
                </c:pt>
                <c:pt idx="51219">
                  <c:v>1446868800</c:v>
                </c:pt>
                <c:pt idx="51220">
                  <c:v>1446872400</c:v>
                </c:pt>
                <c:pt idx="51221">
                  <c:v>1446876000</c:v>
                </c:pt>
                <c:pt idx="51222">
                  <c:v>1446879600</c:v>
                </c:pt>
                <c:pt idx="51223">
                  <c:v>1446883200</c:v>
                </c:pt>
                <c:pt idx="51224">
                  <c:v>1446886800</c:v>
                </c:pt>
                <c:pt idx="51225">
                  <c:v>1446890400</c:v>
                </c:pt>
                <c:pt idx="51226">
                  <c:v>1446894000</c:v>
                </c:pt>
                <c:pt idx="51227">
                  <c:v>1446897600</c:v>
                </c:pt>
                <c:pt idx="51228">
                  <c:v>1446901200</c:v>
                </c:pt>
                <c:pt idx="51229">
                  <c:v>1446904800</c:v>
                </c:pt>
                <c:pt idx="51230">
                  <c:v>1446908400</c:v>
                </c:pt>
                <c:pt idx="51231">
                  <c:v>1446912000</c:v>
                </c:pt>
                <c:pt idx="51232">
                  <c:v>1446915600</c:v>
                </c:pt>
                <c:pt idx="51233">
                  <c:v>1446919200</c:v>
                </c:pt>
                <c:pt idx="51234">
                  <c:v>1446922800</c:v>
                </c:pt>
                <c:pt idx="51235">
                  <c:v>1446926400</c:v>
                </c:pt>
                <c:pt idx="51236">
                  <c:v>1446930000</c:v>
                </c:pt>
                <c:pt idx="51237">
                  <c:v>1446933600</c:v>
                </c:pt>
                <c:pt idx="51238">
                  <c:v>1446937200</c:v>
                </c:pt>
                <c:pt idx="51239">
                  <c:v>1446940800</c:v>
                </c:pt>
                <c:pt idx="51240">
                  <c:v>1446944400</c:v>
                </c:pt>
                <c:pt idx="51241">
                  <c:v>1446948000</c:v>
                </c:pt>
                <c:pt idx="51242">
                  <c:v>1446951600</c:v>
                </c:pt>
                <c:pt idx="51243">
                  <c:v>1446955200</c:v>
                </c:pt>
                <c:pt idx="51244">
                  <c:v>1446958800</c:v>
                </c:pt>
                <c:pt idx="51245">
                  <c:v>1446962400</c:v>
                </c:pt>
                <c:pt idx="51246">
                  <c:v>1446966000</c:v>
                </c:pt>
                <c:pt idx="51247">
                  <c:v>1446969600</c:v>
                </c:pt>
                <c:pt idx="51248">
                  <c:v>1446973200</c:v>
                </c:pt>
                <c:pt idx="51249">
                  <c:v>1446976800</c:v>
                </c:pt>
                <c:pt idx="51250">
                  <c:v>1446980400</c:v>
                </c:pt>
                <c:pt idx="51251">
                  <c:v>1446984000</c:v>
                </c:pt>
                <c:pt idx="51252">
                  <c:v>1446987600</c:v>
                </c:pt>
                <c:pt idx="51253">
                  <c:v>1446991200</c:v>
                </c:pt>
                <c:pt idx="51254">
                  <c:v>1446994800</c:v>
                </c:pt>
                <c:pt idx="51255">
                  <c:v>1446998400</c:v>
                </c:pt>
                <c:pt idx="51256">
                  <c:v>1447002000</c:v>
                </c:pt>
                <c:pt idx="51257">
                  <c:v>1447005600</c:v>
                </c:pt>
                <c:pt idx="51258">
                  <c:v>1447009200</c:v>
                </c:pt>
                <c:pt idx="51259">
                  <c:v>1447012800</c:v>
                </c:pt>
                <c:pt idx="51260">
                  <c:v>1447016400</c:v>
                </c:pt>
                <c:pt idx="51261">
                  <c:v>1447020000</c:v>
                </c:pt>
                <c:pt idx="51262">
                  <c:v>1447023600</c:v>
                </c:pt>
                <c:pt idx="51263">
                  <c:v>1447027200</c:v>
                </c:pt>
                <c:pt idx="51264">
                  <c:v>1447030800</c:v>
                </c:pt>
                <c:pt idx="51265">
                  <c:v>1447034400</c:v>
                </c:pt>
                <c:pt idx="51266">
                  <c:v>1447038000</c:v>
                </c:pt>
                <c:pt idx="51267">
                  <c:v>1447041600</c:v>
                </c:pt>
                <c:pt idx="51268">
                  <c:v>1447045200</c:v>
                </c:pt>
                <c:pt idx="51269">
                  <c:v>1447048800</c:v>
                </c:pt>
                <c:pt idx="51270">
                  <c:v>1447052400</c:v>
                </c:pt>
                <c:pt idx="51271">
                  <c:v>1447056000</c:v>
                </c:pt>
                <c:pt idx="51272">
                  <c:v>1447059600</c:v>
                </c:pt>
                <c:pt idx="51273">
                  <c:v>1447063200</c:v>
                </c:pt>
                <c:pt idx="51274">
                  <c:v>1447066800</c:v>
                </c:pt>
                <c:pt idx="51275">
                  <c:v>1447070400</c:v>
                </c:pt>
                <c:pt idx="51276">
                  <c:v>1447074000</c:v>
                </c:pt>
                <c:pt idx="51277">
                  <c:v>1447077600</c:v>
                </c:pt>
                <c:pt idx="51278">
                  <c:v>1447081200</c:v>
                </c:pt>
                <c:pt idx="51279">
                  <c:v>1447084800</c:v>
                </c:pt>
                <c:pt idx="51280">
                  <c:v>1447088400</c:v>
                </c:pt>
                <c:pt idx="51281">
                  <c:v>1447092000</c:v>
                </c:pt>
                <c:pt idx="51282">
                  <c:v>1447095600</c:v>
                </c:pt>
                <c:pt idx="51283">
                  <c:v>1447099200</c:v>
                </c:pt>
                <c:pt idx="51284">
                  <c:v>1447102800</c:v>
                </c:pt>
                <c:pt idx="51285">
                  <c:v>1447106400</c:v>
                </c:pt>
                <c:pt idx="51286">
                  <c:v>1447110000</c:v>
                </c:pt>
                <c:pt idx="51287">
                  <c:v>1447113600</c:v>
                </c:pt>
                <c:pt idx="51288">
                  <c:v>1447117200</c:v>
                </c:pt>
                <c:pt idx="51289">
                  <c:v>1447120800</c:v>
                </c:pt>
                <c:pt idx="51290">
                  <c:v>1447124400</c:v>
                </c:pt>
                <c:pt idx="51291">
                  <c:v>1447128000</c:v>
                </c:pt>
                <c:pt idx="51292">
                  <c:v>1447131600</c:v>
                </c:pt>
                <c:pt idx="51293">
                  <c:v>1447135200</c:v>
                </c:pt>
                <c:pt idx="51294">
                  <c:v>1447138800</c:v>
                </c:pt>
                <c:pt idx="51295">
                  <c:v>1447142400</c:v>
                </c:pt>
                <c:pt idx="51296">
                  <c:v>1447146000</c:v>
                </c:pt>
                <c:pt idx="51297">
                  <c:v>1447149600</c:v>
                </c:pt>
                <c:pt idx="51298">
                  <c:v>1447153200</c:v>
                </c:pt>
                <c:pt idx="51299">
                  <c:v>1447156800</c:v>
                </c:pt>
                <c:pt idx="51300">
                  <c:v>1447160400</c:v>
                </c:pt>
                <c:pt idx="51301">
                  <c:v>1447164000</c:v>
                </c:pt>
                <c:pt idx="51302">
                  <c:v>1447167600</c:v>
                </c:pt>
                <c:pt idx="51303">
                  <c:v>1447171200</c:v>
                </c:pt>
                <c:pt idx="51304">
                  <c:v>1447174800</c:v>
                </c:pt>
                <c:pt idx="51305">
                  <c:v>1447178400</c:v>
                </c:pt>
                <c:pt idx="51306">
                  <c:v>1447182000</c:v>
                </c:pt>
                <c:pt idx="51307">
                  <c:v>1447185600</c:v>
                </c:pt>
                <c:pt idx="51308">
                  <c:v>1447189200</c:v>
                </c:pt>
                <c:pt idx="51309">
                  <c:v>1447192800</c:v>
                </c:pt>
                <c:pt idx="51310">
                  <c:v>1447196400</c:v>
                </c:pt>
                <c:pt idx="51311">
                  <c:v>1447200000</c:v>
                </c:pt>
                <c:pt idx="51312">
                  <c:v>1447203600</c:v>
                </c:pt>
                <c:pt idx="51313">
                  <c:v>1447207200</c:v>
                </c:pt>
                <c:pt idx="51314">
                  <c:v>1447210800</c:v>
                </c:pt>
                <c:pt idx="51315">
                  <c:v>1447214400</c:v>
                </c:pt>
                <c:pt idx="51316">
                  <c:v>1447218000</c:v>
                </c:pt>
                <c:pt idx="51317">
                  <c:v>1447221600</c:v>
                </c:pt>
                <c:pt idx="51318">
                  <c:v>1447225200</c:v>
                </c:pt>
                <c:pt idx="51319">
                  <c:v>1447228800</c:v>
                </c:pt>
                <c:pt idx="51320">
                  <c:v>1447232400</c:v>
                </c:pt>
                <c:pt idx="51321">
                  <c:v>1447236000</c:v>
                </c:pt>
                <c:pt idx="51322">
                  <c:v>1447239600</c:v>
                </c:pt>
                <c:pt idx="51323">
                  <c:v>1447243200</c:v>
                </c:pt>
                <c:pt idx="51324">
                  <c:v>1447246800</c:v>
                </c:pt>
                <c:pt idx="51325">
                  <c:v>1447250400</c:v>
                </c:pt>
                <c:pt idx="51326">
                  <c:v>1447254000</c:v>
                </c:pt>
                <c:pt idx="51327">
                  <c:v>1447257600</c:v>
                </c:pt>
                <c:pt idx="51328">
                  <c:v>1447261200</c:v>
                </c:pt>
                <c:pt idx="51329">
                  <c:v>1447264800</c:v>
                </c:pt>
                <c:pt idx="51330">
                  <c:v>1447268400</c:v>
                </c:pt>
                <c:pt idx="51331">
                  <c:v>1447272000</c:v>
                </c:pt>
                <c:pt idx="51332">
                  <c:v>1447275600</c:v>
                </c:pt>
                <c:pt idx="51333">
                  <c:v>1447279200</c:v>
                </c:pt>
                <c:pt idx="51334">
                  <c:v>1447282800</c:v>
                </c:pt>
                <c:pt idx="51335">
                  <c:v>1447286400</c:v>
                </c:pt>
                <c:pt idx="51336">
                  <c:v>1447290000</c:v>
                </c:pt>
                <c:pt idx="51337">
                  <c:v>1447293600</c:v>
                </c:pt>
                <c:pt idx="51338">
                  <c:v>1447297200</c:v>
                </c:pt>
                <c:pt idx="51339">
                  <c:v>1447300800</c:v>
                </c:pt>
                <c:pt idx="51340">
                  <c:v>1447304400</c:v>
                </c:pt>
                <c:pt idx="51341">
                  <c:v>1447308000</c:v>
                </c:pt>
                <c:pt idx="51342">
                  <c:v>1447311600</c:v>
                </c:pt>
                <c:pt idx="51343">
                  <c:v>1447315200</c:v>
                </c:pt>
                <c:pt idx="51344">
                  <c:v>1447318800</c:v>
                </c:pt>
                <c:pt idx="51345">
                  <c:v>1447322400</c:v>
                </c:pt>
                <c:pt idx="51346">
                  <c:v>1447326000</c:v>
                </c:pt>
                <c:pt idx="51347">
                  <c:v>1447329600</c:v>
                </c:pt>
                <c:pt idx="51348">
                  <c:v>1447333200</c:v>
                </c:pt>
                <c:pt idx="51349">
                  <c:v>1447336800</c:v>
                </c:pt>
                <c:pt idx="51350">
                  <c:v>1447340400</c:v>
                </c:pt>
                <c:pt idx="51351">
                  <c:v>1447344000</c:v>
                </c:pt>
                <c:pt idx="51352">
                  <c:v>1447347600</c:v>
                </c:pt>
                <c:pt idx="51353">
                  <c:v>1447351200</c:v>
                </c:pt>
                <c:pt idx="51354">
                  <c:v>1447354800</c:v>
                </c:pt>
                <c:pt idx="51355">
                  <c:v>1447358400</c:v>
                </c:pt>
                <c:pt idx="51356">
                  <c:v>1447362000</c:v>
                </c:pt>
                <c:pt idx="51357">
                  <c:v>1447365600</c:v>
                </c:pt>
                <c:pt idx="51358">
                  <c:v>1447369200</c:v>
                </c:pt>
                <c:pt idx="51359">
                  <c:v>1447372800</c:v>
                </c:pt>
                <c:pt idx="51360">
                  <c:v>1447376400</c:v>
                </c:pt>
                <c:pt idx="51361">
                  <c:v>1447380000</c:v>
                </c:pt>
                <c:pt idx="51362">
                  <c:v>1447383600</c:v>
                </c:pt>
                <c:pt idx="51363">
                  <c:v>1447387200</c:v>
                </c:pt>
                <c:pt idx="51364">
                  <c:v>1447390800</c:v>
                </c:pt>
                <c:pt idx="51365">
                  <c:v>1447394400</c:v>
                </c:pt>
                <c:pt idx="51366">
                  <c:v>1447398000</c:v>
                </c:pt>
                <c:pt idx="51367">
                  <c:v>1447401600</c:v>
                </c:pt>
                <c:pt idx="51368">
                  <c:v>1447405200</c:v>
                </c:pt>
                <c:pt idx="51369">
                  <c:v>1447408800</c:v>
                </c:pt>
                <c:pt idx="51370">
                  <c:v>1447412400</c:v>
                </c:pt>
                <c:pt idx="51371">
                  <c:v>1447416000</c:v>
                </c:pt>
                <c:pt idx="51372">
                  <c:v>1447419600</c:v>
                </c:pt>
                <c:pt idx="51373">
                  <c:v>1447423200</c:v>
                </c:pt>
                <c:pt idx="51374">
                  <c:v>1447426800</c:v>
                </c:pt>
                <c:pt idx="51375">
                  <c:v>1447430400</c:v>
                </c:pt>
                <c:pt idx="51376">
                  <c:v>1447434000</c:v>
                </c:pt>
                <c:pt idx="51377">
                  <c:v>1447437600</c:v>
                </c:pt>
                <c:pt idx="51378">
                  <c:v>1447441200</c:v>
                </c:pt>
                <c:pt idx="51379">
                  <c:v>1447444800</c:v>
                </c:pt>
                <c:pt idx="51380">
                  <c:v>1447448400</c:v>
                </c:pt>
                <c:pt idx="51381">
                  <c:v>1447452000</c:v>
                </c:pt>
                <c:pt idx="51382">
                  <c:v>1447455600</c:v>
                </c:pt>
                <c:pt idx="51383">
                  <c:v>1447459200</c:v>
                </c:pt>
                <c:pt idx="51384">
                  <c:v>1447462800</c:v>
                </c:pt>
                <c:pt idx="51385">
                  <c:v>1447466400</c:v>
                </c:pt>
                <c:pt idx="51386">
                  <c:v>1447470000</c:v>
                </c:pt>
                <c:pt idx="51387">
                  <c:v>1447473600</c:v>
                </c:pt>
                <c:pt idx="51388">
                  <c:v>1447477200</c:v>
                </c:pt>
                <c:pt idx="51389">
                  <c:v>1447480800</c:v>
                </c:pt>
                <c:pt idx="51390">
                  <c:v>1447484400</c:v>
                </c:pt>
                <c:pt idx="51391">
                  <c:v>1447488000</c:v>
                </c:pt>
                <c:pt idx="51392">
                  <c:v>1447491600</c:v>
                </c:pt>
                <c:pt idx="51393">
                  <c:v>1447495200</c:v>
                </c:pt>
                <c:pt idx="51394">
                  <c:v>1447498800</c:v>
                </c:pt>
                <c:pt idx="51395">
                  <c:v>1447502400</c:v>
                </c:pt>
                <c:pt idx="51396">
                  <c:v>1447506000</c:v>
                </c:pt>
                <c:pt idx="51397">
                  <c:v>1447509600</c:v>
                </c:pt>
                <c:pt idx="51398">
                  <c:v>1447513200</c:v>
                </c:pt>
                <c:pt idx="51399">
                  <c:v>1447516800</c:v>
                </c:pt>
                <c:pt idx="51400">
                  <c:v>1447520400</c:v>
                </c:pt>
                <c:pt idx="51401">
                  <c:v>1447524000</c:v>
                </c:pt>
                <c:pt idx="51402">
                  <c:v>1447527600</c:v>
                </c:pt>
                <c:pt idx="51403">
                  <c:v>1447531200</c:v>
                </c:pt>
                <c:pt idx="51404">
                  <c:v>1447534800</c:v>
                </c:pt>
                <c:pt idx="51405">
                  <c:v>1447538400</c:v>
                </c:pt>
                <c:pt idx="51406">
                  <c:v>1447542000</c:v>
                </c:pt>
                <c:pt idx="51407">
                  <c:v>1447545600</c:v>
                </c:pt>
                <c:pt idx="51408">
                  <c:v>1447549200</c:v>
                </c:pt>
                <c:pt idx="51409">
                  <c:v>1447552800</c:v>
                </c:pt>
                <c:pt idx="51410">
                  <c:v>1447556400</c:v>
                </c:pt>
                <c:pt idx="51411">
                  <c:v>1447560000</c:v>
                </c:pt>
                <c:pt idx="51412">
                  <c:v>1447563600</c:v>
                </c:pt>
                <c:pt idx="51413">
                  <c:v>1447567200</c:v>
                </c:pt>
                <c:pt idx="51414">
                  <c:v>1447570800</c:v>
                </c:pt>
                <c:pt idx="51415">
                  <c:v>1447574400</c:v>
                </c:pt>
                <c:pt idx="51416">
                  <c:v>1447578000</c:v>
                </c:pt>
                <c:pt idx="51417">
                  <c:v>1447581600</c:v>
                </c:pt>
                <c:pt idx="51418">
                  <c:v>1447585200</c:v>
                </c:pt>
                <c:pt idx="51419">
                  <c:v>1447588800</c:v>
                </c:pt>
                <c:pt idx="51420">
                  <c:v>1447592400</c:v>
                </c:pt>
                <c:pt idx="51421">
                  <c:v>1447596000</c:v>
                </c:pt>
                <c:pt idx="51422">
                  <c:v>1447599600</c:v>
                </c:pt>
                <c:pt idx="51423">
                  <c:v>1447603200</c:v>
                </c:pt>
                <c:pt idx="51424">
                  <c:v>1447606800</c:v>
                </c:pt>
                <c:pt idx="51425">
                  <c:v>1447610400</c:v>
                </c:pt>
                <c:pt idx="51426">
                  <c:v>1447614000</c:v>
                </c:pt>
                <c:pt idx="51427">
                  <c:v>1447617600</c:v>
                </c:pt>
                <c:pt idx="51428">
                  <c:v>1447621200</c:v>
                </c:pt>
                <c:pt idx="51429">
                  <c:v>1447624800</c:v>
                </c:pt>
                <c:pt idx="51430">
                  <c:v>1447628400</c:v>
                </c:pt>
                <c:pt idx="51431">
                  <c:v>1447632000</c:v>
                </c:pt>
                <c:pt idx="51432">
                  <c:v>1447635600</c:v>
                </c:pt>
                <c:pt idx="51433">
                  <c:v>1447639200</c:v>
                </c:pt>
                <c:pt idx="51434">
                  <c:v>1447642800</c:v>
                </c:pt>
                <c:pt idx="51435">
                  <c:v>1447646400</c:v>
                </c:pt>
                <c:pt idx="51436">
                  <c:v>1447650000</c:v>
                </c:pt>
                <c:pt idx="51437">
                  <c:v>1447653600</c:v>
                </c:pt>
                <c:pt idx="51438">
                  <c:v>1447657200</c:v>
                </c:pt>
                <c:pt idx="51439">
                  <c:v>1447660800</c:v>
                </c:pt>
                <c:pt idx="51440">
                  <c:v>1447664400</c:v>
                </c:pt>
                <c:pt idx="51441">
                  <c:v>1447668000</c:v>
                </c:pt>
                <c:pt idx="51442">
                  <c:v>1447671600</c:v>
                </c:pt>
                <c:pt idx="51443">
                  <c:v>1447675200</c:v>
                </c:pt>
                <c:pt idx="51444">
                  <c:v>1447678800</c:v>
                </c:pt>
                <c:pt idx="51445">
                  <c:v>1447682400</c:v>
                </c:pt>
                <c:pt idx="51446">
                  <c:v>1447686000</c:v>
                </c:pt>
                <c:pt idx="51447">
                  <c:v>1447689600</c:v>
                </c:pt>
                <c:pt idx="51448">
                  <c:v>1447693200</c:v>
                </c:pt>
                <c:pt idx="51449">
                  <c:v>1447696800</c:v>
                </c:pt>
                <c:pt idx="51450">
                  <c:v>1447700400</c:v>
                </c:pt>
                <c:pt idx="51451">
                  <c:v>1447704000</c:v>
                </c:pt>
                <c:pt idx="51452">
                  <c:v>1447707600</c:v>
                </c:pt>
                <c:pt idx="51453">
                  <c:v>1447711200</c:v>
                </c:pt>
                <c:pt idx="51454">
                  <c:v>1447714800</c:v>
                </c:pt>
                <c:pt idx="51455">
                  <c:v>1447718400</c:v>
                </c:pt>
                <c:pt idx="51456">
                  <c:v>1447722000</c:v>
                </c:pt>
                <c:pt idx="51457">
                  <c:v>1447725600</c:v>
                </c:pt>
                <c:pt idx="51458">
                  <c:v>1447729200</c:v>
                </c:pt>
                <c:pt idx="51459">
                  <c:v>1447732800</c:v>
                </c:pt>
                <c:pt idx="51460">
                  <c:v>1447736400</c:v>
                </c:pt>
                <c:pt idx="51461">
                  <c:v>1447740000</c:v>
                </c:pt>
                <c:pt idx="51462">
                  <c:v>1447743600</c:v>
                </c:pt>
                <c:pt idx="51463">
                  <c:v>1447747200</c:v>
                </c:pt>
                <c:pt idx="51464">
                  <c:v>1447750800</c:v>
                </c:pt>
                <c:pt idx="51465">
                  <c:v>1447754400</c:v>
                </c:pt>
                <c:pt idx="51466">
                  <c:v>1447758000</c:v>
                </c:pt>
                <c:pt idx="51467">
                  <c:v>1447761600</c:v>
                </c:pt>
                <c:pt idx="51468">
                  <c:v>1447765200</c:v>
                </c:pt>
                <c:pt idx="51469">
                  <c:v>1447768800</c:v>
                </c:pt>
                <c:pt idx="51470">
                  <c:v>1447772400</c:v>
                </c:pt>
                <c:pt idx="51471">
                  <c:v>1447776000</c:v>
                </c:pt>
                <c:pt idx="51472">
                  <c:v>1447779600</c:v>
                </c:pt>
                <c:pt idx="51473">
                  <c:v>1447783200</c:v>
                </c:pt>
                <c:pt idx="51474">
                  <c:v>1447786800</c:v>
                </c:pt>
                <c:pt idx="51475">
                  <c:v>1447790400</c:v>
                </c:pt>
                <c:pt idx="51476">
                  <c:v>1447794000</c:v>
                </c:pt>
                <c:pt idx="51477">
                  <c:v>1447797600</c:v>
                </c:pt>
                <c:pt idx="51478">
                  <c:v>1447801200</c:v>
                </c:pt>
                <c:pt idx="51479">
                  <c:v>1447804800</c:v>
                </c:pt>
                <c:pt idx="51480">
                  <c:v>1447808400</c:v>
                </c:pt>
                <c:pt idx="51481">
                  <c:v>1447812000</c:v>
                </c:pt>
                <c:pt idx="51482">
                  <c:v>1447815600</c:v>
                </c:pt>
                <c:pt idx="51483">
                  <c:v>1447819200</c:v>
                </c:pt>
                <c:pt idx="51484">
                  <c:v>1447822800</c:v>
                </c:pt>
                <c:pt idx="51485">
                  <c:v>1447826400</c:v>
                </c:pt>
                <c:pt idx="51486">
                  <c:v>1447830000</c:v>
                </c:pt>
                <c:pt idx="51487">
                  <c:v>1447833600</c:v>
                </c:pt>
                <c:pt idx="51488">
                  <c:v>1447837200</c:v>
                </c:pt>
                <c:pt idx="51489">
                  <c:v>1447840800</c:v>
                </c:pt>
                <c:pt idx="51490">
                  <c:v>1447844400</c:v>
                </c:pt>
                <c:pt idx="51491">
                  <c:v>1447848000</c:v>
                </c:pt>
                <c:pt idx="51492">
                  <c:v>1447851600</c:v>
                </c:pt>
                <c:pt idx="51493">
                  <c:v>1447855200</c:v>
                </c:pt>
                <c:pt idx="51494">
                  <c:v>1447858800</c:v>
                </c:pt>
                <c:pt idx="51495">
                  <c:v>1447862400</c:v>
                </c:pt>
                <c:pt idx="51496">
                  <c:v>1447866000</c:v>
                </c:pt>
                <c:pt idx="51497">
                  <c:v>1447869600</c:v>
                </c:pt>
                <c:pt idx="51498">
                  <c:v>1447873200</c:v>
                </c:pt>
                <c:pt idx="51499">
                  <c:v>1447876800</c:v>
                </c:pt>
                <c:pt idx="51500">
                  <c:v>1447880400</c:v>
                </c:pt>
                <c:pt idx="51501">
                  <c:v>1447884000</c:v>
                </c:pt>
                <c:pt idx="51502">
                  <c:v>1447887600</c:v>
                </c:pt>
                <c:pt idx="51503">
                  <c:v>1447891200</c:v>
                </c:pt>
                <c:pt idx="51504">
                  <c:v>1447894800</c:v>
                </c:pt>
                <c:pt idx="51505">
                  <c:v>1447898400</c:v>
                </c:pt>
                <c:pt idx="51506">
                  <c:v>1447902000</c:v>
                </c:pt>
                <c:pt idx="51507">
                  <c:v>1447905600</c:v>
                </c:pt>
                <c:pt idx="51508">
                  <c:v>1447909200</c:v>
                </c:pt>
                <c:pt idx="51509">
                  <c:v>1447912800</c:v>
                </c:pt>
                <c:pt idx="51510">
                  <c:v>1447916400</c:v>
                </c:pt>
                <c:pt idx="51511">
                  <c:v>1447920000</c:v>
                </c:pt>
                <c:pt idx="51512">
                  <c:v>1447923600</c:v>
                </c:pt>
                <c:pt idx="51513">
                  <c:v>1447927200</c:v>
                </c:pt>
                <c:pt idx="51514">
                  <c:v>1447930800</c:v>
                </c:pt>
                <c:pt idx="51515">
                  <c:v>1447934400</c:v>
                </c:pt>
                <c:pt idx="51516">
                  <c:v>1447938000</c:v>
                </c:pt>
                <c:pt idx="51517">
                  <c:v>1447941600</c:v>
                </c:pt>
                <c:pt idx="51518">
                  <c:v>1447945200</c:v>
                </c:pt>
                <c:pt idx="51519">
                  <c:v>1447948800</c:v>
                </c:pt>
                <c:pt idx="51520">
                  <c:v>1447952400</c:v>
                </c:pt>
                <c:pt idx="51521">
                  <c:v>1447956000</c:v>
                </c:pt>
                <c:pt idx="51522">
                  <c:v>1447959600</c:v>
                </c:pt>
                <c:pt idx="51523">
                  <c:v>1447963200</c:v>
                </c:pt>
                <c:pt idx="51524">
                  <c:v>1447966800</c:v>
                </c:pt>
                <c:pt idx="51525">
                  <c:v>1447970400</c:v>
                </c:pt>
                <c:pt idx="51526">
                  <c:v>1447974000</c:v>
                </c:pt>
                <c:pt idx="51527">
                  <c:v>1447977600</c:v>
                </c:pt>
                <c:pt idx="51528">
                  <c:v>1447981200</c:v>
                </c:pt>
                <c:pt idx="51529">
                  <c:v>1447984800</c:v>
                </c:pt>
                <c:pt idx="51530">
                  <c:v>1447988400</c:v>
                </c:pt>
                <c:pt idx="51531">
                  <c:v>1447992000</c:v>
                </c:pt>
                <c:pt idx="51532">
                  <c:v>1447995600</c:v>
                </c:pt>
                <c:pt idx="51533">
                  <c:v>1447999200</c:v>
                </c:pt>
                <c:pt idx="51534">
                  <c:v>1448002800</c:v>
                </c:pt>
                <c:pt idx="51535">
                  <c:v>1448006400</c:v>
                </c:pt>
                <c:pt idx="51536">
                  <c:v>1448010000</c:v>
                </c:pt>
                <c:pt idx="51537">
                  <c:v>1448013600</c:v>
                </c:pt>
                <c:pt idx="51538">
                  <c:v>1448017200</c:v>
                </c:pt>
                <c:pt idx="51539">
                  <c:v>1448020800</c:v>
                </c:pt>
                <c:pt idx="51540">
                  <c:v>1448024400</c:v>
                </c:pt>
                <c:pt idx="51541">
                  <c:v>1448028000</c:v>
                </c:pt>
                <c:pt idx="51542">
                  <c:v>1448031600</c:v>
                </c:pt>
                <c:pt idx="51543">
                  <c:v>1448035200</c:v>
                </c:pt>
                <c:pt idx="51544">
                  <c:v>1448038800</c:v>
                </c:pt>
                <c:pt idx="51545">
                  <c:v>1448042400</c:v>
                </c:pt>
                <c:pt idx="51546">
                  <c:v>1448046000</c:v>
                </c:pt>
                <c:pt idx="51547">
                  <c:v>1448049600</c:v>
                </c:pt>
                <c:pt idx="51548">
                  <c:v>1448053200</c:v>
                </c:pt>
                <c:pt idx="51549">
                  <c:v>1448056800</c:v>
                </c:pt>
                <c:pt idx="51550">
                  <c:v>1448060400</c:v>
                </c:pt>
                <c:pt idx="51551">
                  <c:v>1448064000</c:v>
                </c:pt>
                <c:pt idx="51552">
                  <c:v>1448067600</c:v>
                </c:pt>
                <c:pt idx="51553">
                  <c:v>1448071200</c:v>
                </c:pt>
                <c:pt idx="51554">
                  <c:v>1448074800</c:v>
                </c:pt>
                <c:pt idx="51555">
                  <c:v>1448078400</c:v>
                </c:pt>
                <c:pt idx="51556">
                  <c:v>1448082000</c:v>
                </c:pt>
                <c:pt idx="51557">
                  <c:v>1448085600</c:v>
                </c:pt>
                <c:pt idx="51558">
                  <c:v>1448089200</c:v>
                </c:pt>
                <c:pt idx="51559">
                  <c:v>1448092800</c:v>
                </c:pt>
                <c:pt idx="51560">
                  <c:v>1448096400</c:v>
                </c:pt>
                <c:pt idx="51561">
                  <c:v>1448100000</c:v>
                </c:pt>
                <c:pt idx="51562">
                  <c:v>1448103600</c:v>
                </c:pt>
                <c:pt idx="51563">
                  <c:v>1448107200</c:v>
                </c:pt>
                <c:pt idx="51564">
                  <c:v>1448110800</c:v>
                </c:pt>
                <c:pt idx="51565">
                  <c:v>1448114400</c:v>
                </c:pt>
                <c:pt idx="51566">
                  <c:v>1448118000</c:v>
                </c:pt>
                <c:pt idx="51567">
                  <c:v>1448121600</c:v>
                </c:pt>
                <c:pt idx="51568">
                  <c:v>1448125200</c:v>
                </c:pt>
                <c:pt idx="51569">
                  <c:v>1448128800</c:v>
                </c:pt>
                <c:pt idx="51570">
                  <c:v>1448132400</c:v>
                </c:pt>
                <c:pt idx="51571">
                  <c:v>1448136000</c:v>
                </c:pt>
                <c:pt idx="51572">
                  <c:v>1448139600</c:v>
                </c:pt>
                <c:pt idx="51573">
                  <c:v>1448143200</c:v>
                </c:pt>
                <c:pt idx="51574">
                  <c:v>1448146800</c:v>
                </c:pt>
                <c:pt idx="51575">
                  <c:v>1448150400</c:v>
                </c:pt>
                <c:pt idx="51576">
                  <c:v>1448154000</c:v>
                </c:pt>
                <c:pt idx="51577">
                  <c:v>1448157600</c:v>
                </c:pt>
                <c:pt idx="51578">
                  <c:v>1448161200</c:v>
                </c:pt>
                <c:pt idx="51579">
                  <c:v>1448164800</c:v>
                </c:pt>
                <c:pt idx="51580">
                  <c:v>1448168400</c:v>
                </c:pt>
                <c:pt idx="51581">
                  <c:v>1448172000</c:v>
                </c:pt>
                <c:pt idx="51582">
                  <c:v>1448175600</c:v>
                </c:pt>
                <c:pt idx="51583">
                  <c:v>1448179200</c:v>
                </c:pt>
                <c:pt idx="51584">
                  <c:v>1448182800</c:v>
                </c:pt>
                <c:pt idx="51585">
                  <c:v>1448186400</c:v>
                </c:pt>
                <c:pt idx="51586">
                  <c:v>1448190000</c:v>
                </c:pt>
                <c:pt idx="51587">
                  <c:v>1448193600</c:v>
                </c:pt>
                <c:pt idx="51588">
                  <c:v>1448197200</c:v>
                </c:pt>
                <c:pt idx="51589">
                  <c:v>1448200800</c:v>
                </c:pt>
                <c:pt idx="51590">
                  <c:v>1448204400</c:v>
                </c:pt>
                <c:pt idx="51591">
                  <c:v>1448208000</c:v>
                </c:pt>
                <c:pt idx="51592">
                  <c:v>1448211600</c:v>
                </c:pt>
                <c:pt idx="51593">
                  <c:v>1448215200</c:v>
                </c:pt>
                <c:pt idx="51594">
                  <c:v>1448218800</c:v>
                </c:pt>
                <c:pt idx="51595">
                  <c:v>1448222400</c:v>
                </c:pt>
                <c:pt idx="51596">
                  <c:v>1448226000</c:v>
                </c:pt>
                <c:pt idx="51597">
                  <c:v>1448229600</c:v>
                </c:pt>
                <c:pt idx="51598">
                  <c:v>1448233200</c:v>
                </c:pt>
                <c:pt idx="51599">
                  <c:v>1448236800</c:v>
                </c:pt>
                <c:pt idx="51600">
                  <c:v>1448240400</c:v>
                </c:pt>
                <c:pt idx="51601">
                  <c:v>1448244000</c:v>
                </c:pt>
                <c:pt idx="51602">
                  <c:v>1448247600</c:v>
                </c:pt>
                <c:pt idx="51603">
                  <c:v>1448251200</c:v>
                </c:pt>
                <c:pt idx="51604">
                  <c:v>1448254800</c:v>
                </c:pt>
                <c:pt idx="51605">
                  <c:v>1448258400</c:v>
                </c:pt>
                <c:pt idx="51606">
                  <c:v>1448262000</c:v>
                </c:pt>
                <c:pt idx="51607">
                  <c:v>1448265600</c:v>
                </c:pt>
                <c:pt idx="51608">
                  <c:v>1448269200</c:v>
                </c:pt>
                <c:pt idx="51609">
                  <c:v>1448272800</c:v>
                </c:pt>
                <c:pt idx="51610">
                  <c:v>1448276400</c:v>
                </c:pt>
                <c:pt idx="51611">
                  <c:v>1448280000</c:v>
                </c:pt>
                <c:pt idx="51612">
                  <c:v>1448283600</c:v>
                </c:pt>
                <c:pt idx="51613">
                  <c:v>1448287200</c:v>
                </c:pt>
                <c:pt idx="51614">
                  <c:v>1448290800</c:v>
                </c:pt>
                <c:pt idx="51615">
                  <c:v>1448294400</c:v>
                </c:pt>
                <c:pt idx="51616">
                  <c:v>1448298000</c:v>
                </c:pt>
                <c:pt idx="51617">
                  <c:v>1448301600</c:v>
                </c:pt>
                <c:pt idx="51618">
                  <c:v>1448305200</c:v>
                </c:pt>
                <c:pt idx="51619">
                  <c:v>1448308800</c:v>
                </c:pt>
                <c:pt idx="51620">
                  <c:v>1448312400</c:v>
                </c:pt>
                <c:pt idx="51621">
                  <c:v>1448316000</c:v>
                </c:pt>
                <c:pt idx="51622">
                  <c:v>1448319600</c:v>
                </c:pt>
                <c:pt idx="51623">
                  <c:v>1448323200</c:v>
                </c:pt>
                <c:pt idx="51624">
                  <c:v>1448326800</c:v>
                </c:pt>
                <c:pt idx="51625">
                  <c:v>1448330400</c:v>
                </c:pt>
                <c:pt idx="51626">
                  <c:v>1448334000</c:v>
                </c:pt>
                <c:pt idx="51627">
                  <c:v>1448337600</c:v>
                </c:pt>
                <c:pt idx="51628">
                  <c:v>1448341200</c:v>
                </c:pt>
                <c:pt idx="51629">
                  <c:v>1448344800</c:v>
                </c:pt>
                <c:pt idx="51630">
                  <c:v>1448348400</c:v>
                </c:pt>
                <c:pt idx="51631">
                  <c:v>1448352000</c:v>
                </c:pt>
                <c:pt idx="51632">
                  <c:v>1448355600</c:v>
                </c:pt>
                <c:pt idx="51633">
                  <c:v>1448359200</c:v>
                </c:pt>
                <c:pt idx="51634">
                  <c:v>1448362800</c:v>
                </c:pt>
                <c:pt idx="51635">
                  <c:v>1448366400</c:v>
                </c:pt>
                <c:pt idx="51636">
                  <c:v>1448370000</c:v>
                </c:pt>
                <c:pt idx="51637">
                  <c:v>1448373600</c:v>
                </c:pt>
                <c:pt idx="51638">
                  <c:v>1448377200</c:v>
                </c:pt>
                <c:pt idx="51639">
                  <c:v>1448380800</c:v>
                </c:pt>
                <c:pt idx="51640">
                  <c:v>1448384400</c:v>
                </c:pt>
                <c:pt idx="51641">
                  <c:v>1448388000</c:v>
                </c:pt>
                <c:pt idx="51642">
                  <c:v>1448391600</c:v>
                </c:pt>
                <c:pt idx="51643">
                  <c:v>1448395200</c:v>
                </c:pt>
                <c:pt idx="51644">
                  <c:v>1448398800</c:v>
                </c:pt>
                <c:pt idx="51645">
                  <c:v>1448402400</c:v>
                </c:pt>
                <c:pt idx="51646">
                  <c:v>1448406000</c:v>
                </c:pt>
                <c:pt idx="51647">
                  <c:v>1448409600</c:v>
                </c:pt>
                <c:pt idx="51648">
                  <c:v>1448413200</c:v>
                </c:pt>
                <c:pt idx="51649">
                  <c:v>1448416800</c:v>
                </c:pt>
                <c:pt idx="51650">
                  <c:v>1448420400</c:v>
                </c:pt>
                <c:pt idx="51651">
                  <c:v>1448424000</c:v>
                </c:pt>
                <c:pt idx="51652">
                  <c:v>1448427600</c:v>
                </c:pt>
                <c:pt idx="51653">
                  <c:v>1448431200</c:v>
                </c:pt>
                <c:pt idx="51654">
                  <c:v>1448434800</c:v>
                </c:pt>
                <c:pt idx="51655">
                  <c:v>1448438400</c:v>
                </c:pt>
                <c:pt idx="51656">
                  <c:v>1448442000</c:v>
                </c:pt>
                <c:pt idx="51657">
                  <c:v>1448445600</c:v>
                </c:pt>
                <c:pt idx="51658">
                  <c:v>1448449200</c:v>
                </c:pt>
                <c:pt idx="51659">
                  <c:v>1448452800</c:v>
                </c:pt>
                <c:pt idx="51660">
                  <c:v>1448456400</c:v>
                </c:pt>
                <c:pt idx="51661">
                  <c:v>1448460000</c:v>
                </c:pt>
                <c:pt idx="51662">
                  <c:v>1448463600</c:v>
                </c:pt>
                <c:pt idx="51663">
                  <c:v>1448467200</c:v>
                </c:pt>
                <c:pt idx="51664">
                  <c:v>1448470800</c:v>
                </c:pt>
                <c:pt idx="51665">
                  <c:v>1448474400</c:v>
                </c:pt>
                <c:pt idx="51666">
                  <c:v>1448478000</c:v>
                </c:pt>
                <c:pt idx="51667">
                  <c:v>1448481600</c:v>
                </c:pt>
                <c:pt idx="51668">
                  <c:v>1448485200</c:v>
                </c:pt>
                <c:pt idx="51669">
                  <c:v>1448488800</c:v>
                </c:pt>
                <c:pt idx="51670">
                  <c:v>1448492400</c:v>
                </c:pt>
                <c:pt idx="51671">
                  <c:v>1448496000</c:v>
                </c:pt>
                <c:pt idx="51672">
                  <c:v>1448499600</c:v>
                </c:pt>
                <c:pt idx="51673">
                  <c:v>1448503200</c:v>
                </c:pt>
                <c:pt idx="51674">
                  <c:v>1448506800</c:v>
                </c:pt>
                <c:pt idx="51675">
                  <c:v>1448510400</c:v>
                </c:pt>
                <c:pt idx="51676">
                  <c:v>1448514000</c:v>
                </c:pt>
                <c:pt idx="51677">
                  <c:v>1448517600</c:v>
                </c:pt>
                <c:pt idx="51678">
                  <c:v>1448521200</c:v>
                </c:pt>
                <c:pt idx="51679">
                  <c:v>1448524800</c:v>
                </c:pt>
                <c:pt idx="51680">
                  <c:v>1448528400</c:v>
                </c:pt>
                <c:pt idx="51681">
                  <c:v>1448532000</c:v>
                </c:pt>
                <c:pt idx="51682">
                  <c:v>1448535600</c:v>
                </c:pt>
                <c:pt idx="51683">
                  <c:v>1448539200</c:v>
                </c:pt>
                <c:pt idx="51684">
                  <c:v>1448542800</c:v>
                </c:pt>
                <c:pt idx="51685">
                  <c:v>1448546400</c:v>
                </c:pt>
                <c:pt idx="51686">
                  <c:v>1448550000</c:v>
                </c:pt>
                <c:pt idx="51687">
                  <c:v>1448553600</c:v>
                </c:pt>
                <c:pt idx="51688">
                  <c:v>1448557200</c:v>
                </c:pt>
                <c:pt idx="51689">
                  <c:v>1448560800</c:v>
                </c:pt>
                <c:pt idx="51690">
                  <c:v>1448564400</c:v>
                </c:pt>
                <c:pt idx="51691">
                  <c:v>1448568000</c:v>
                </c:pt>
                <c:pt idx="51692">
                  <c:v>1448571600</c:v>
                </c:pt>
                <c:pt idx="51693">
                  <c:v>1448575200</c:v>
                </c:pt>
                <c:pt idx="51694">
                  <c:v>1448578800</c:v>
                </c:pt>
                <c:pt idx="51695">
                  <c:v>1448582400</c:v>
                </c:pt>
                <c:pt idx="51696">
                  <c:v>1448586000</c:v>
                </c:pt>
                <c:pt idx="51697">
                  <c:v>1448589600</c:v>
                </c:pt>
                <c:pt idx="51698">
                  <c:v>1448593200</c:v>
                </c:pt>
                <c:pt idx="51699">
                  <c:v>1448596800</c:v>
                </c:pt>
                <c:pt idx="51700">
                  <c:v>1448600400</c:v>
                </c:pt>
                <c:pt idx="51701">
                  <c:v>1448604000</c:v>
                </c:pt>
                <c:pt idx="51702">
                  <c:v>1448607600</c:v>
                </c:pt>
                <c:pt idx="51703">
                  <c:v>1448611200</c:v>
                </c:pt>
                <c:pt idx="51704">
                  <c:v>1448614800</c:v>
                </c:pt>
                <c:pt idx="51705">
                  <c:v>1448618400</c:v>
                </c:pt>
                <c:pt idx="51706">
                  <c:v>1448622000</c:v>
                </c:pt>
                <c:pt idx="51707">
                  <c:v>1448625600</c:v>
                </c:pt>
                <c:pt idx="51708">
                  <c:v>1448629200</c:v>
                </c:pt>
                <c:pt idx="51709">
                  <c:v>1448632800</c:v>
                </c:pt>
                <c:pt idx="51710">
                  <c:v>1448636400</c:v>
                </c:pt>
                <c:pt idx="51711">
                  <c:v>1448640000</c:v>
                </c:pt>
                <c:pt idx="51712">
                  <c:v>1448643600</c:v>
                </c:pt>
                <c:pt idx="51713">
                  <c:v>1448647200</c:v>
                </c:pt>
                <c:pt idx="51714">
                  <c:v>1448650800</c:v>
                </c:pt>
                <c:pt idx="51715">
                  <c:v>1448654400</c:v>
                </c:pt>
                <c:pt idx="51716">
                  <c:v>1448658000</c:v>
                </c:pt>
                <c:pt idx="51717">
                  <c:v>1448661600</c:v>
                </c:pt>
                <c:pt idx="51718">
                  <c:v>1448665200</c:v>
                </c:pt>
                <c:pt idx="51719">
                  <c:v>1448668800</c:v>
                </c:pt>
                <c:pt idx="51720">
                  <c:v>1448672400</c:v>
                </c:pt>
                <c:pt idx="51721">
                  <c:v>1448676000</c:v>
                </c:pt>
                <c:pt idx="51722">
                  <c:v>1448679600</c:v>
                </c:pt>
                <c:pt idx="51723">
                  <c:v>1448683200</c:v>
                </c:pt>
                <c:pt idx="51724">
                  <c:v>1448686800</c:v>
                </c:pt>
                <c:pt idx="51725">
                  <c:v>1448690400</c:v>
                </c:pt>
                <c:pt idx="51726">
                  <c:v>1448694000</c:v>
                </c:pt>
                <c:pt idx="51727">
                  <c:v>1448697600</c:v>
                </c:pt>
                <c:pt idx="51728">
                  <c:v>1448701200</c:v>
                </c:pt>
                <c:pt idx="51729">
                  <c:v>1448704800</c:v>
                </c:pt>
                <c:pt idx="51730">
                  <c:v>1448708400</c:v>
                </c:pt>
                <c:pt idx="51731">
                  <c:v>1448712000</c:v>
                </c:pt>
                <c:pt idx="51732">
                  <c:v>1448715600</c:v>
                </c:pt>
                <c:pt idx="51733">
                  <c:v>1448719200</c:v>
                </c:pt>
                <c:pt idx="51734">
                  <c:v>1448722800</c:v>
                </c:pt>
                <c:pt idx="51735">
                  <c:v>1448726400</c:v>
                </c:pt>
                <c:pt idx="51736">
                  <c:v>1448730000</c:v>
                </c:pt>
                <c:pt idx="51737">
                  <c:v>1448733600</c:v>
                </c:pt>
                <c:pt idx="51738">
                  <c:v>1448737200</c:v>
                </c:pt>
                <c:pt idx="51739">
                  <c:v>1448740800</c:v>
                </c:pt>
                <c:pt idx="51740">
                  <c:v>1448744400</c:v>
                </c:pt>
                <c:pt idx="51741">
                  <c:v>1448748000</c:v>
                </c:pt>
                <c:pt idx="51742">
                  <c:v>1448751600</c:v>
                </c:pt>
                <c:pt idx="51743">
                  <c:v>1448755200</c:v>
                </c:pt>
                <c:pt idx="51744">
                  <c:v>1448758800</c:v>
                </c:pt>
                <c:pt idx="51745">
                  <c:v>1448762400</c:v>
                </c:pt>
                <c:pt idx="51746">
                  <c:v>1448766000</c:v>
                </c:pt>
                <c:pt idx="51747">
                  <c:v>1448769600</c:v>
                </c:pt>
                <c:pt idx="51748">
                  <c:v>1448773200</c:v>
                </c:pt>
                <c:pt idx="51749">
                  <c:v>1448776800</c:v>
                </c:pt>
                <c:pt idx="51750">
                  <c:v>1448780400</c:v>
                </c:pt>
                <c:pt idx="51751">
                  <c:v>1448784000</c:v>
                </c:pt>
                <c:pt idx="51752">
                  <c:v>1448787600</c:v>
                </c:pt>
                <c:pt idx="51753">
                  <c:v>1448791200</c:v>
                </c:pt>
                <c:pt idx="51754">
                  <c:v>1448794800</c:v>
                </c:pt>
                <c:pt idx="51755">
                  <c:v>1448798400</c:v>
                </c:pt>
                <c:pt idx="51756">
                  <c:v>1448802000</c:v>
                </c:pt>
                <c:pt idx="51757">
                  <c:v>1448805600</c:v>
                </c:pt>
                <c:pt idx="51758">
                  <c:v>1448809200</c:v>
                </c:pt>
                <c:pt idx="51759">
                  <c:v>1448812800</c:v>
                </c:pt>
                <c:pt idx="51760">
                  <c:v>1448816400</c:v>
                </c:pt>
                <c:pt idx="51761">
                  <c:v>1448820000</c:v>
                </c:pt>
                <c:pt idx="51762">
                  <c:v>1448823600</c:v>
                </c:pt>
                <c:pt idx="51763">
                  <c:v>1448827200</c:v>
                </c:pt>
                <c:pt idx="51764">
                  <c:v>1448830800</c:v>
                </c:pt>
                <c:pt idx="51765">
                  <c:v>1448834400</c:v>
                </c:pt>
                <c:pt idx="51766">
                  <c:v>1448838000</c:v>
                </c:pt>
                <c:pt idx="51767">
                  <c:v>1448841600</c:v>
                </c:pt>
                <c:pt idx="51768">
                  <c:v>1448845200</c:v>
                </c:pt>
                <c:pt idx="51769">
                  <c:v>1448848800</c:v>
                </c:pt>
                <c:pt idx="51770">
                  <c:v>1448852400</c:v>
                </c:pt>
                <c:pt idx="51771">
                  <c:v>1448856000</c:v>
                </c:pt>
                <c:pt idx="51772">
                  <c:v>1448859600</c:v>
                </c:pt>
                <c:pt idx="51773">
                  <c:v>1448863200</c:v>
                </c:pt>
                <c:pt idx="51774">
                  <c:v>1448866800</c:v>
                </c:pt>
                <c:pt idx="51775">
                  <c:v>1448870400</c:v>
                </c:pt>
                <c:pt idx="51776">
                  <c:v>1448874000</c:v>
                </c:pt>
                <c:pt idx="51777">
                  <c:v>1448877600</c:v>
                </c:pt>
                <c:pt idx="51778">
                  <c:v>1448881200</c:v>
                </c:pt>
                <c:pt idx="51779">
                  <c:v>1448884800</c:v>
                </c:pt>
                <c:pt idx="51780">
                  <c:v>1448888400</c:v>
                </c:pt>
                <c:pt idx="51781">
                  <c:v>1448892000</c:v>
                </c:pt>
                <c:pt idx="51782">
                  <c:v>1448895600</c:v>
                </c:pt>
                <c:pt idx="51783">
                  <c:v>1448899200</c:v>
                </c:pt>
                <c:pt idx="51784">
                  <c:v>1448902800</c:v>
                </c:pt>
                <c:pt idx="51785">
                  <c:v>1448906400</c:v>
                </c:pt>
                <c:pt idx="51786">
                  <c:v>1448910000</c:v>
                </c:pt>
                <c:pt idx="51787">
                  <c:v>1448913600</c:v>
                </c:pt>
                <c:pt idx="51788">
                  <c:v>1448917200</c:v>
                </c:pt>
                <c:pt idx="51789">
                  <c:v>1448920800</c:v>
                </c:pt>
                <c:pt idx="51790">
                  <c:v>1448924400</c:v>
                </c:pt>
                <c:pt idx="51791">
                  <c:v>1448928000</c:v>
                </c:pt>
                <c:pt idx="51792">
                  <c:v>1448931600</c:v>
                </c:pt>
                <c:pt idx="51793">
                  <c:v>1448935200</c:v>
                </c:pt>
                <c:pt idx="51794">
                  <c:v>1448938800</c:v>
                </c:pt>
                <c:pt idx="51795">
                  <c:v>1448942400</c:v>
                </c:pt>
                <c:pt idx="51796">
                  <c:v>1448946000</c:v>
                </c:pt>
                <c:pt idx="51797">
                  <c:v>1448949600</c:v>
                </c:pt>
                <c:pt idx="51798">
                  <c:v>1448953200</c:v>
                </c:pt>
                <c:pt idx="51799">
                  <c:v>1448956800</c:v>
                </c:pt>
                <c:pt idx="51800">
                  <c:v>1448960400</c:v>
                </c:pt>
                <c:pt idx="51801">
                  <c:v>1448964000</c:v>
                </c:pt>
                <c:pt idx="51802">
                  <c:v>1448967600</c:v>
                </c:pt>
                <c:pt idx="51803">
                  <c:v>1448971200</c:v>
                </c:pt>
                <c:pt idx="51804">
                  <c:v>1448974800</c:v>
                </c:pt>
                <c:pt idx="51805">
                  <c:v>1448978400</c:v>
                </c:pt>
                <c:pt idx="51806">
                  <c:v>1448982000</c:v>
                </c:pt>
                <c:pt idx="51807">
                  <c:v>1448985600</c:v>
                </c:pt>
                <c:pt idx="51808">
                  <c:v>1448989200</c:v>
                </c:pt>
                <c:pt idx="51809">
                  <c:v>1448992800</c:v>
                </c:pt>
                <c:pt idx="51810">
                  <c:v>1448996400</c:v>
                </c:pt>
                <c:pt idx="51811">
                  <c:v>1449000000</c:v>
                </c:pt>
                <c:pt idx="51812">
                  <c:v>1449003600</c:v>
                </c:pt>
                <c:pt idx="51813">
                  <c:v>1449007200</c:v>
                </c:pt>
                <c:pt idx="51814">
                  <c:v>1449010800</c:v>
                </c:pt>
                <c:pt idx="51815">
                  <c:v>1449014400</c:v>
                </c:pt>
                <c:pt idx="51816">
                  <c:v>1449018000</c:v>
                </c:pt>
                <c:pt idx="51817">
                  <c:v>1449021600</c:v>
                </c:pt>
                <c:pt idx="51818">
                  <c:v>1449025200</c:v>
                </c:pt>
                <c:pt idx="51819">
                  <c:v>1449028800</c:v>
                </c:pt>
                <c:pt idx="51820">
                  <c:v>1449032400</c:v>
                </c:pt>
                <c:pt idx="51821">
                  <c:v>1449036000</c:v>
                </c:pt>
                <c:pt idx="51822">
                  <c:v>1449039600</c:v>
                </c:pt>
                <c:pt idx="51823">
                  <c:v>1449043200</c:v>
                </c:pt>
                <c:pt idx="51824">
                  <c:v>1449046800</c:v>
                </c:pt>
                <c:pt idx="51825">
                  <c:v>1449050400</c:v>
                </c:pt>
                <c:pt idx="51826">
                  <c:v>1449054000</c:v>
                </c:pt>
                <c:pt idx="51827">
                  <c:v>1449057600</c:v>
                </c:pt>
                <c:pt idx="51828">
                  <c:v>1449061200</c:v>
                </c:pt>
                <c:pt idx="51829">
                  <c:v>1449064800</c:v>
                </c:pt>
                <c:pt idx="51830">
                  <c:v>1449068400</c:v>
                </c:pt>
                <c:pt idx="51831">
                  <c:v>1449072000</c:v>
                </c:pt>
                <c:pt idx="51832">
                  <c:v>1449075600</c:v>
                </c:pt>
                <c:pt idx="51833">
                  <c:v>1449079200</c:v>
                </c:pt>
                <c:pt idx="51834">
                  <c:v>1449082800</c:v>
                </c:pt>
                <c:pt idx="51835">
                  <c:v>1449086400</c:v>
                </c:pt>
                <c:pt idx="51836">
                  <c:v>1449090000</c:v>
                </c:pt>
                <c:pt idx="51837">
                  <c:v>1449093600</c:v>
                </c:pt>
                <c:pt idx="51838">
                  <c:v>1449097200</c:v>
                </c:pt>
                <c:pt idx="51839">
                  <c:v>1449100800</c:v>
                </c:pt>
                <c:pt idx="51840">
                  <c:v>1449104400</c:v>
                </c:pt>
                <c:pt idx="51841">
                  <c:v>1449108000</c:v>
                </c:pt>
                <c:pt idx="51842">
                  <c:v>1449111600</c:v>
                </c:pt>
                <c:pt idx="51843">
                  <c:v>1449115200</c:v>
                </c:pt>
                <c:pt idx="51844">
                  <c:v>1449118800</c:v>
                </c:pt>
                <c:pt idx="51845">
                  <c:v>1449122400</c:v>
                </c:pt>
                <c:pt idx="51846">
                  <c:v>1449126000</c:v>
                </c:pt>
                <c:pt idx="51847">
                  <c:v>1449129600</c:v>
                </c:pt>
                <c:pt idx="51848">
                  <c:v>1449133200</c:v>
                </c:pt>
                <c:pt idx="51849">
                  <c:v>1449136800</c:v>
                </c:pt>
                <c:pt idx="51850">
                  <c:v>1449140400</c:v>
                </c:pt>
                <c:pt idx="51851">
                  <c:v>1449144000</c:v>
                </c:pt>
                <c:pt idx="51852">
                  <c:v>1449147600</c:v>
                </c:pt>
                <c:pt idx="51853">
                  <c:v>1449151200</c:v>
                </c:pt>
                <c:pt idx="51854">
                  <c:v>1449154800</c:v>
                </c:pt>
                <c:pt idx="51855">
                  <c:v>1449158400</c:v>
                </c:pt>
                <c:pt idx="51856">
                  <c:v>1449162000</c:v>
                </c:pt>
                <c:pt idx="51857">
                  <c:v>1449165600</c:v>
                </c:pt>
                <c:pt idx="51858">
                  <c:v>1449169200</c:v>
                </c:pt>
                <c:pt idx="51859">
                  <c:v>1449172800</c:v>
                </c:pt>
                <c:pt idx="51860">
                  <c:v>1449176400</c:v>
                </c:pt>
                <c:pt idx="51861">
                  <c:v>1449180000</c:v>
                </c:pt>
                <c:pt idx="51862">
                  <c:v>1449183600</c:v>
                </c:pt>
                <c:pt idx="51863">
                  <c:v>1449187200</c:v>
                </c:pt>
                <c:pt idx="51864">
                  <c:v>1449190800</c:v>
                </c:pt>
                <c:pt idx="51865">
                  <c:v>1449194400</c:v>
                </c:pt>
                <c:pt idx="51866">
                  <c:v>1449198000</c:v>
                </c:pt>
                <c:pt idx="51867">
                  <c:v>1449201600</c:v>
                </c:pt>
                <c:pt idx="51868">
                  <c:v>1449205200</c:v>
                </c:pt>
                <c:pt idx="51869">
                  <c:v>1449208800</c:v>
                </c:pt>
                <c:pt idx="51870">
                  <c:v>1449212400</c:v>
                </c:pt>
                <c:pt idx="51871">
                  <c:v>1449216000</c:v>
                </c:pt>
                <c:pt idx="51872">
                  <c:v>1449219600</c:v>
                </c:pt>
                <c:pt idx="51873">
                  <c:v>1449223200</c:v>
                </c:pt>
                <c:pt idx="51874">
                  <c:v>1449226800</c:v>
                </c:pt>
                <c:pt idx="51875">
                  <c:v>1449230400</c:v>
                </c:pt>
                <c:pt idx="51876">
                  <c:v>1449234000</c:v>
                </c:pt>
                <c:pt idx="51877">
                  <c:v>1449237600</c:v>
                </c:pt>
                <c:pt idx="51878">
                  <c:v>1449241200</c:v>
                </c:pt>
                <c:pt idx="51879">
                  <c:v>1449244800</c:v>
                </c:pt>
                <c:pt idx="51880">
                  <c:v>1449248400</c:v>
                </c:pt>
                <c:pt idx="51881">
                  <c:v>1449252000</c:v>
                </c:pt>
                <c:pt idx="51882">
                  <c:v>1449255600</c:v>
                </c:pt>
                <c:pt idx="51883">
                  <c:v>1449259200</c:v>
                </c:pt>
                <c:pt idx="51884">
                  <c:v>1449262800</c:v>
                </c:pt>
                <c:pt idx="51885">
                  <c:v>1449266400</c:v>
                </c:pt>
                <c:pt idx="51886">
                  <c:v>1449270000</c:v>
                </c:pt>
                <c:pt idx="51887">
                  <c:v>1449273600</c:v>
                </c:pt>
                <c:pt idx="51888">
                  <c:v>1449277200</c:v>
                </c:pt>
                <c:pt idx="51889">
                  <c:v>1449280800</c:v>
                </c:pt>
                <c:pt idx="51890">
                  <c:v>1449284400</c:v>
                </c:pt>
                <c:pt idx="51891">
                  <c:v>1449288000</c:v>
                </c:pt>
                <c:pt idx="51892">
                  <c:v>1449291600</c:v>
                </c:pt>
                <c:pt idx="51893">
                  <c:v>1449295200</c:v>
                </c:pt>
                <c:pt idx="51894">
                  <c:v>1449298800</c:v>
                </c:pt>
                <c:pt idx="51895">
                  <c:v>1449302400</c:v>
                </c:pt>
                <c:pt idx="51896">
                  <c:v>1449306000</c:v>
                </c:pt>
                <c:pt idx="51897">
                  <c:v>1449309600</c:v>
                </c:pt>
                <c:pt idx="51898">
                  <c:v>1449313200</c:v>
                </c:pt>
                <c:pt idx="51899">
                  <c:v>1449316800</c:v>
                </c:pt>
                <c:pt idx="51900">
                  <c:v>1449320400</c:v>
                </c:pt>
                <c:pt idx="51901">
                  <c:v>1449324000</c:v>
                </c:pt>
                <c:pt idx="51902">
                  <c:v>1449327600</c:v>
                </c:pt>
                <c:pt idx="51903">
                  <c:v>1449331200</c:v>
                </c:pt>
                <c:pt idx="51904">
                  <c:v>1449334800</c:v>
                </c:pt>
                <c:pt idx="51905">
                  <c:v>1449338400</c:v>
                </c:pt>
                <c:pt idx="51906">
                  <c:v>1449342000</c:v>
                </c:pt>
                <c:pt idx="51907">
                  <c:v>1449345600</c:v>
                </c:pt>
                <c:pt idx="51908">
                  <c:v>1449349200</c:v>
                </c:pt>
                <c:pt idx="51909">
                  <c:v>1449352800</c:v>
                </c:pt>
                <c:pt idx="51910">
                  <c:v>1449356400</c:v>
                </c:pt>
                <c:pt idx="51911">
                  <c:v>1449360000</c:v>
                </c:pt>
                <c:pt idx="51912">
                  <c:v>1449363600</c:v>
                </c:pt>
                <c:pt idx="51913">
                  <c:v>1449367200</c:v>
                </c:pt>
                <c:pt idx="51914">
                  <c:v>1449370800</c:v>
                </c:pt>
                <c:pt idx="51915">
                  <c:v>1449374400</c:v>
                </c:pt>
                <c:pt idx="51916">
                  <c:v>1449378000</c:v>
                </c:pt>
                <c:pt idx="51917">
                  <c:v>1449381600</c:v>
                </c:pt>
                <c:pt idx="51918">
                  <c:v>1449385200</c:v>
                </c:pt>
                <c:pt idx="51919">
                  <c:v>1449388800</c:v>
                </c:pt>
                <c:pt idx="51920">
                  <c:v>1449392400</c:v>
                </c:pt>
                <c:pt idx="51921">
                  <c:v>1449396000</c:v>
                </c:pt>
                <c:pt idx="51922">
                  <c:v>1449399600</c:v>
                </c:pt>
                <c:pt idx="51923">
                  <c:v>1449403200</c:v>
                </c:pt>
                <c:pt idx="51924">
                  <c:v>1449406800</c:v>
                </c:pt>
                <c:pt idx="51925">
                  <c:v>1449410400</c:v>
                </c:pt>
                <c:pt idx="51926">
                  <c:v>1449414000</c:v>
                </c:pt>
                <c:pt idx="51927">
                  <c:v>1449417600</c:v>
                </c:pt>
                <c:pt idx="51928">
                  <c:v>1449421200</c:v>
                </c:pt>
                <c:pt idx="51929">
                  <c:v>1449424800</c:v>
                </c:pt>
                <c:pt idx="51930">
                  <c:v>1449428400</c:v>
                </c:pt>
                <c:pt idx="51931">
                  <c:v>1449432000</c:v>
                </c:pt>
                <c:pt idx="51932">
                  <c:v>1449435600</c:v>
                </c:pt>
                <c:pt idx="51933">
                  <c:v>1449439200</c:v>
                </c:pt>
                <c:pt idx="51934">
                  <c:v>1449442800</c:v>
                </c:pt>
                <c:pt idx="51935">
                  <c:v>1449446400</c:v>
                </c:pt>
                <c:pt idx="51936">
                  <c:v>1449450000</c:v>
                </c:pt>
                <c:pt idx="51937">
                  <c:v>1449453600</c:v>
                </c:pt>
                <c:pt idx="51938">
                  <c:v>1449457200</c:v>
                </c:pt>
                <c:pt idx="51939">
                  <c:v>1449460800</c:v>
                </c:pt>
                <c:pt idx="51940">
                  <c:v>1449464400</c:v>
                </c:pt>
                <c:pt idx="51941">
                  <c:v>1449468000</c:v>
                </c:pt>
                <c:pt idx="51942">
                  <c:v>1449471600</c:v>
                </c:pt>
                <c:pt idx="51943">
                  <c:v>1449475200</c:v>
                </c:pt>
                <c:pt idx="51944">
                  <c:v>1449478800</c:v>
                </c:pt>
                <c:pt idx="51945">
                  <c:v>1449482400</c:v>
                </c:pt>
                <c:pt idx="51946">
                  <c:v>1449486000</c:v>
                </c:pt>
                <c:pt idx="51947">
                  <c:v>1449489600</c:v>
                </c:pt>
                <c:pt idx="51948">
                  <c:v>1449493200</c:v>
                </c:pt>
                <c:pt idx="51949">
                  <c:v>1449496800</c:v>
                </c:pt>
                <c:pt idx="51950">
                  <c:v>1449500400</c:v>
                </c:pt>
                <c:pt idx="51951">
                  <c:v>1449504000</c:v>
                </c:pt>
                <c:pt idx="51952">
                  <c:v>1449507600</c:v>
                </c:pt>
                <c:pt idx="51953">
                  <c:v>1449511200</c:v>
                </c:pt>
                <c:pt idx="51954">
                  <c:v>1449514800</c:v>
                </c:pt>
                <c:pt idx="51955">
                  <c:v>1449518400</c:v>
                </c:pt>
                <c:pt idx="51956">
                  <c:v>1449522000</c:v>
                </c:pt>
                <c:pt idx="51957">
                  <c:v>1449525600</c:v>
                </c:pt>
                <c:pt idx="51958">
                  <c:v>1449529200</c:v>
                </c:pt>
                <c:pt idx="51959">
                  <c:v>1449532800</c:v>
                </c:pt>
                <c:pt idx="51960">
                  <c:v>1449536400</c:v>
                </c:pt>
                <c:pt idx="51961">
                  <c:v>1449540000</c:v>
                </c:pt>
                <c:pt idx="51962">
                  <c:v>1449543600</c:v>
                </c:pt>
                <c:pt idx="51963">
                  <c:v>1449547200</c:v>
                </c:pt>
                <c:pt idx="51964">
                  <c:v>1449550800</c:v>
                </c:pt>
                <c:pt idx="51965">
                  <c:v>1449554400</c:v>
                </c:pt>
                <c:pt idx="51966">
                  <c:v>1449558000</c:v>
                </c:pt>
                <c:pt idx="51967">
                  <c:v>1449561600</c:v>
                </c:pt>
                <c:pt idx="51968">
                  <c:v>1449565200</c:v>
                </c:pt>
                <c:pt idx="51969">
                  <c:v>1449568800</c:v>
                </c:pt>
                <c:pt idx="51970">
                  <c:v>1449572400</c:v>
                </c:pt>
                <c:pt idx="51971">
                  <c:v>1449576000</c:v>
                </c:pt>
                <c:pt idx="51972">
                  <c:v>1449579600</c:v>
                </c:pt>
                <c:pt idx="51973">
                  <c:v>1449583200</c:v>
                </c:pt>
                <c:pt idx="51974">
                  <c:v>1449586800</c:v>
                </c:pt>
                <c:pt idx="51975">
                  <c:v>1449590400</c:v>
                </c:pt>
                <c:pt idx="51976">
                  <c:v>1449594000</c:v>
                </c:pt>
                <c:pt idx="51977">
                  <c:v>1449597600</c:v>
                </c:pt>
                <c:pt idx="51978">
                  <c:v>1449601200</c:v>
                </c:pt>
                <c:pt idx="51979">
                  <c:v>1449604800</c:v>
                </c:pt>
                <c:pt idx="51980">
                  <c:v>1449608400</c:v>
                </c:pt>
                <c:pt idx="51981">
                  <c:v>1449612000</c:v>
                </c:pt>
                <c:pt idx="51982">
                  <c:v>1449615600</c:v>
                </c:pt>
                <c:pt idx="51983">
                  <c:v>1449619200</c:v>
                </c:pt>
                <c:pt idx="51984">
                  <c:v>1449622800</c:v>
                </c:pt>
                <c:pt idx="51985">
                  <c:v>1449626400</c:v>
                </c:pt>
                <c:pt idx="51986">
                  <c:v>1449630000</c:v>
                </c:pt>
                <c:pt idx="51987">
                  <c:v>1449633600</c:v>
                </c:pt>
                <c:pt idx="51988">
                  <c:v>1449637200</c:v>
                </c:pt>
                <c:pt idx="51989">
                  <c:v>1449640800</c:v>
                </c:pt>
                <c:pt idx="51990">
                  <c:v>1449644400</c:v>
                </c:pt>
                <c:pt idx="51991">
                  <c:v>1449648000</c:v>
                </c:pt>
                <c:pt idx="51992">
                  <c:v>1449651600</c:v>
                </c:pt>
                <c:pt idx="51993">
                  <c:v>1449655200</c:v>
                </c:pt>
                <c:pt idx="51994">
                  <c:v>1449658800</c:v>
                </c:pt>
                <c:pt idx="51995">
                  <c:v>1449662400</c:v>
                </c:pt>
                <c:pt idx="51996">
                  <c:v>1449666000</c:v>
                </c:pt>
                <c:pt idx="51997">
                  <c:v>1449669600</c:v>
                </c:pt>
                <c:pt idx="51998">
                  <c:v>1449673200</c:v>
                </c:pt>
                <c:pt idx="51999">
                  <c:v>1449676800</c:v>
                </c:pt>
                <c:pt idx="52000">
                  <c:v>1449680400</c:v>
                </c:pt>
                <c:pt idx="52001">
                  <c:v>1449684000</c:v>
                </c:pt>
                <c:pt idx="52002">
                  <c:v>1449687600</c:v>
                </c:pt>
                <c:pt idx="52003">
                  <c:v>1449691200</c:v>
                </c:pt>
                <c:pt idx="52004">
                  <c:v>1449694800</c:v>
                </c:pt>
                <c:pt idx="52005">
                  <c:v>1449698400</c:v>
                </c:pt>
                <c:pt idx="52006">
                  <c:v>1449702000</c:v>
                </c:pt>
                <c:pt idx="52007">
                  <c:v>1449705600</c:v>
                </c:pt>
                <c:pt idx="52008">
                  <c:v>1449709200</c:v>
                </c:pt>
                <c:pt idx="52009">
                  <c:v>1449712800</c:v>
                </c:pt>
                <c:pt idx="52010">
                  <c:v>1449716400</c:v>
                </c:pt>
                <c:pt idx="52011">
                  <c:v>1449720000</c:v>
                </c:pt>
                <c:pt idx="52012">
                  <c:v>1449723600</c:v>
                </c:pt>
                <c:pt idx="52013">
                  <c:v>1449727200</c:v>
                </c:pt>
                <c:pt idx="52014">
                  <c:v>1449730800</c:v>
                </c:pt>
                <c:pt idx="52015">
                  <c:v>1449734400</c:v>
                </c:pt>
                <c:pt idx="52016">
                  <c:v>1449738000</c:v>
                </c:pt>
                <c:pt idx="52017">
                  <c:v>1449741600</c:v>
                </c:pt>
                <c:pt idx="52018">
                  <c:v>1449745200</c:v>
                </c:pt>
                <c:pt idx="52019">
                  <c:v>1449748800</c:v>
                </c:pt>
                <c:pt idx="52020">
                  <c:v>1449752400</c:v>
                </c:pt>
                <c:pt idx="52021">
                  <c:v>1449756000</c:v>
                </c:pt>
                <c:pt idx="52022">
                  <c:v>1449759600</c:v>
                </c:pt>
                <c:pt idx="52023">
                  <c:v>1449763200</c:v>
                </c:pt>
                <c:pt idx="52024">
                  <c:v>1449766800</c:v>
                </c:pt>
                <c:pt idx="52025">
                  <c:v>1449770400</c:v>
                </c:pt>
                <c:pt idx="52026">
                  <c:v>1449774000</c:v>
                </c:pt>
                <c:pt idx="52027">
                  <c:v>1449777600</c:v>
                </c:pt>
                <c:pt idx="52028">
                  <c:v>1449781200</c:v>
                </c:pt>
                <c:pt idx="52029">
                  <c:v>1449784800</c:v>
                </c:pt>
                <c:pt idx="52030">
                  <c:v>1449788400</c:v>
                </c:pt>
                <c:pt idx="52031">
                  <c:v>1449792000</c:v>
                </c:pt>
                <c:pt idx="52032">
                  <c:v>1449795600</c:v>
                </c:pt>
                <c:pt idx="52033">
                  <c:v>1449799200</c:v>
                </c:pt>
                <c:pt idx="52034">
                  <c:v>1449802800</c:v>
                </c:pt>
                <c:pt idx="52035">
                  <c:v>1449806400</c:v>
                </c:pt>
                <c:pt idx="52036">
                  <c:v>1449810000</c:v>
                </c:pt>
                <c:pt idx="52037">
                  <c:v>1449813600</c:v>
                </c:pt>
                <c:pt idx="52038">
                  <c:v>1449817200</c:v>
                </c:pt>
                <c:pt idx="52039">
                  <c:v>1449820800</c:v>
                </c:pt>
                <c:pt idx="52040">
                  <c:v>1449824400</c:v>
                </c:pt>
                <c:pt idx="52041">
                  <c:v>1449828000</c:v>
                </c:pt>
                <c:pt idx="52042">
                  <c:v>1449831600</c:v>
                </c:pt>
                <c:pt idx="52043">
                  <c:v>1449835200</c:v>
                </c:pt>
                <c:pt idx="52044">
                  <c:v>1449838800</c:v>
                </c:pt>
                <c:pt idx="52045">
                  <c:v>1449842400</c:v>
                </c:pt>
                <c:pt idx="52046">
                  <c:v>1449846000</c:v>
                </c:pt>
                <c:pt idx="52047">
                  <c:v>1449849600</c:v>
                </c:pt>
                <c:pt idx="52048">
                  <c:v>1449853200</c:v>
                </c:pt>
                <c:pt idx="52049">
                  <c:v>1449856800</c:v>
                </c:pt>
                <c:pt idx="52050">
                  <c:v>1449860400</c:v>
                </c:pt>
                <c:pt idx="52051">
                  <c:v>1449864000</c:v>
                </c:pt>
                <c:pt idx="52052">
                  <c:v>1449867600</c:v>
                </c:pt>
                <c:pt idx="52053">
                  <c:v>1449871200</c:v>
                </c:pt>
                <c:pt idx="52054">
                  <c:v>1449874800</c:v>
                </c:pt>
                <c:pt idx="52055">
                  <c:v>1449878400</c:v>
                </c:pt>
                <c:pt idx="52056">
                  <c:v>1449882000</c:v>
                </c:pt>
                <c:pt idx="52057">
                  <c:v>1449885600</c:v>
                </c:pt>
                <c:pt idx="52058">
                  <c:v>1449889200</c:v>
                </c:pt>
                <c:pt idx="52059">
                  <c:v>1449892800</c:v>
                </c:pt>
                <c:pt idx="52060">
                  <c:v>1449896400</c:v>
                </c:pt>
                <c:pt idx="52061">
                  <c:v>1449900000</c:v>
                </c:pt>
                <c:pt idx="52062">
                  <c:v>1449903600</c:v>
                </c:pt>
                <c:pt idx="52063">
                  <c:v>1449907200</c:v>
                </c:pt>
                <c:pt idx="52064">
                  <c:v>1449910800</c:v>
                </c:pt>
                <c:pt idx="52065">
                  <c:v>1449914400</c:v>
                </c:pt>
                <c:pt idx="52066">
                  <c:v>1449918000</c:v>
                </c:pt>
                <c:pt idx="52067">
                  <c:v>1449921600</c:v>
                </c:pt>
                <c:pt idx="52068">
                  <c:v>1449925200</c:v>
                </c:pt>
                <c:pt idx="52069">
                  <c:v>1449928800</c:v>
                </c:pt>
                <c:pt idx="52070">
                  <c:v>1449932400</c:v>
                </c:pt>
                <c:pt idx="52071">
                  <c:v>1449936000</c:v>
                </c:pt>
                <c:pt idx="52072">
                  <c:v>1449939600</c:v>
                </c:pt>
                <c:pt idx="52073">
                  <c:v>1449943200</c:v>
                </c:pt>
                <c:pt idx="52074">
                  <c:v>1449946800</c:v>
                </c:pt>
                <c:pt idx="52075">
                  <c:v>1449950400</c:v>
                </c:pt>
                <c:pt idx="52076">
                  <c:v>1449954000</c:v>
                </c:pt>
                <c:pt idx="52077">
                  <c:v>1449957600</c:v>
                </c:pt>
                <c:pt idx="52078">
                  <c:v>1449961200</c:v>
                </c:pt>
                <c:pt idx="52079">
                  <c:v>1449964800</c:v>
                </c:pt>
                <c:pt idx="52080">
                  <c:v>1449968400</c:v>
                </c:pt>
                <c:pt idx="52081">
                  <c:v>1449972000</c:v>
                </c:pt>
                <c:pt idx="52082">
                  <c:v>1449975600</c:v>
                </c:pt>
                <c:pt idx="52083">
                  <c:v>1449979200</c:v>
                </c:pt>
                <c:pt idx="52084">
                  <c:v>1449982800</c:v>
                </c:pt>
                <c:pt idx="52085">
                  <c:v>1449986400</c:v>
                </c:pt>
                <c:pt idx="52086">
                  <c:v>1449990000</c:v>
                </c:pt>
                <c:pt idx="52087">
                  <c:v>1449993600</c:v>
                </c:pt>
                <c:pt idx="52088">
                  <c:v>1449997200</c:v>
                </c:pt>
                <c:pt idx="52089">
                  <c:v>1450000800</c:v>
                </c:pt>
                <c:pt idx="52090">
                  <c:v>1450004400</c:v>
                </c:pt>
                <c:pt idx="52091">
                  <c:v>1450008000</c:v>
                </c:pt>
                <c:pt idx="52092">
                  <c:v>1450011600</c:v>
                </c:pt>
                <c:pt idx="52093">
                  <c:v>1450015200</c:v>
                </c:pt>
                <c:pt idx="52094">
                  <c:v>1450018800</c:v>
                </c:pt>
                <c:pt idx="52095">
                  <c:v>1450022400</c:v>
                </c:pt>
                <c:pt idx="52096">
                  <c:v>1450026000</c:v>
                </c:pt>
                <c:pt idx="52097">
                  <c:v>1450029600</c:v>
                </c:pt>
                <c:pt idx="52098">
                  <c:v>1450033200</c:v>
                </c:pt>
                <c:pt idx="52099">
                  <c:v>1450036800</c:v>
                </c:pt>
                <c:pt idx="52100">
                  <c:v>1450040400</c:v>
                </c:pt>
                <c:pt idx="52101">
                  <c:v>1450044000</c:v>
                </c:pt>
                <c:pt idx="52102">
                  <c:v>1450047600</c:v>
                </c:pt>
                <c:pt idx="52103">
                  <c:v>1450051200</c:v>
                </c:pt>
                <c:pt idx="52104">
                  <c:v>1450054800</c:v>
                </c:pt>
                <c:pt idx="52105">
                  <c:v>1450058400</c:v>
                </c:pt>
                <c:pt idx="52106">
                  <c:v>1450062000</c:v>
                </c:pt>
                <c:pt idx="52107">
                  <c:v>1450065600</c:v>
                </c:pt>
                <c:pt idx="52108">
                  <c:v>1450069200</c:v>
                </c:pt>
                <c:pt idx="52109">
                  <c:v>1450072800</c:v>
                </c:pt>
                <c:pt idx="52110">
                  <c:v>1450076400</c:v>
                </c:pt>
                <c:pt idx="52111">
                  <c:v>1450080000</c:v>
                </c:pt>
                <c:pt idx="52112">
                  <c:v>1450083600</c:v>
                </c:pt>
                <c:pt idx="52113">
                  <c:v>1450087200</c:v>
                </c:pt>
                <c:pt idx="52114">
                  <c:v>1450090800</c:v>
                </c:pt>
                <c:pt idx="52115">
                  <c:v>1450094400</c:v>
                </c:pt>
                <c:pt idx="52116">
                  <c:v>1450098000</c:v>
                </c:pt>
                <c:pt idx="52117">
                  <c:v>1450101600</c:v>
                </c:pt>
                <c:pt idx="52118">
                  <c:v>1450105200</c:v>
                </c:pt>
                <c:pt idx="52119">
                  <c:v>1450108800</c:v>
                </c:pt>
                <c:pt idx="52120">
                  <c:v>1450112400</c:v>
                </c:pt>
                <c:pt idx="52121">
                  <c:v>1450116000</c:v>
                </c:pt>
                <c:pt idx="52122">
                  <c:v>1450119600</c:v>
                </c:pt>
                <c:pt idx="52123">
                  <c:v>1450123200</c:v>
                </c:pt>
                <c:pt idx="52124">
                  <c:v>1450126800</c:v>
                </c:pt>
                <c:pt idx="52125">
                  <c:v>1450130400</c:v>
                </c:pt>
                <c:pt idx="52126">
                  <c:v>1450134000</c:v>
                </c:pt>
                <c:pt idx="52127">
                  <c:v>1450137600</c:v>
                </c:pt>
                <c:pt idx="52128">
                  <c:v>1450141200</c:v>
                </c:pt>
                <c:pt idx="52129">
                  <c:v>1450144800</c:v>
                </c:pt>
                <c:pt idx="52130">
                  <c:v>1450148400</c:v>
                </c:pt>
                <c:pt idx="52131">
                  <c:v>1450152000</c:v>
                </c:pt>
                <c:pt idx="52132">
                  <c:v>1450155600</c:v>
                </c:pt>
                <c:pt idx="52133">
                  <c:v>1450159200</c:v>
                </c:pt>
                <c:pt idx="52134">
                  <c:v>1450162800</c:v>
                </c:pt>
                <c:pt idx="52135">
                  <c:v>1450166400</c:v>
                </c:pt>
                <c:pt idx="52136">
                  <c:v>1450170000</c:v>
                </c:pt>
                <c:pt idx="52137">
                  <c:v>1450173600</c:v>
                </c:pt>
                <c:pt idx="52138">
                  <c:v>1450177200</c:v>
                </c:pt>
                <c:pt idx="52139">
                  <c:v>1450180800</c:v>
                </c:pt>
                <c:pt idx="52140">
                  <c:v>1450184400</c:v>
                </c:pt>
                <c:pt idx="52141">
                  <c:v>1450188000</c:v>
                </c:pt>
                <c:pt idx="52142">
                  <c:v>1450191600</c:v>
                </c:pt>
                <c:pt idx="52143">
                  <c:v>1450195200</c:v>
                </c:pt>
                <c:pt idx="52144">
                  <c:v>1450198800</c:v>
                </c:pt>
                <c:pt idx="52145">
                  <c:v>1450202400</c:v>
                </c:pt>
                <c:pt idx="52146">
                  <c:v>1450206000</c:v>
                </c:pt>
                <c:pt idx="52147">
                  <c:v>1450209600</c:v>
                </c:pt>
                <c:pt idx="52148">
                  <c:v>1450213200</c:v>
                </c:pt>
                <c:pt idx="52149">
                  <c:v>1450216800</c:v>
                </c:pt>
                <c:pt idx="52150">
                  <c:v>1450220400</c:v>
                </c:pt>
                <c:pt idx="52151">
                  <c:v>1450224000</c:v>
                </c:pt>
                <c:pt idx="52152">
                  <c:v>1450227600</c:v>
                </c:pt>
                <c:pt idx="52153">
                  <c:v>1450231200</c:v>
                </c:pt>
                <c:pt idx="52154">
                  <c:v>1450234800</c:v>
                </c:pt>
                <c:pt idx="52155">
                  <c:v>1450238400</c:v>
                </c:pt>
                <c:pt idx="52156">
                  <c:v>1450242000</c:v>
                </c:pt>
                <c:pt idx="52157">
                  <c:v>1450245600</c:v>
                </c:pt>
                <c:pt idx="52158">
                  <c:v>1450249200</c:v>
                </c:pt>
                <c:pt idx="52159">
                  <c:v>1450252800</c:v>
                </c:pt>
                <c:pt idx="52160">
                  <c:v>1450256400</c:v>
                </c:pt>
                <c:pt idx="52161">
                  <c:v>1450260000</c:v>
                </c:pt>
                <c:pt idx="52162">
                  <c:v>1450263600</c:v>
                </c:pt>
                <c:pt idx="52163">
                  <c:v>1450267200</c:v>
                </c:pt>
                <c:pt idx="52164">
                  <c:v>1450270800</c:v>
                </c:pt>
                <c:pt idx="52165">
                  <c:v>1450274400</c:v>
                </c:pt>
                <c:pt idx="52166">
                  <c:v>1450278000</c:v>
                </c:pt>
                <c:pt idx="52167">
                  <c:v>1450281600</c:v>
                </c:pt>
                <c:pt idx="52168">
                  <c:v>1450285200</c:v>
                </c:pt>
                <c:pt idx="52169">
                  <c:v>1450288800</c:v>
                </c:pt>
                <c:pt idx="52170">
                  <c:v>1450292400</c:v>
                </c:pt>
                <c:pt idx="52171">
                  <c:v>1450296000</c:v>
                </c:pt>
                <c:pt idx="52172">
                  <c:v>1450299600</c:v>
                </c:pt>
                <c:pt idx="52173">
                  <c:v>1450303200</c:v>
                </c:pt>
                <c:pt idx="52174">
                  <c:v>1450306800</c:v>
                </c:pt>
                <c:pt idx="52175">
                  <c:v>1450310400</c:v>
                </c:pt>
                <c:pt idx="52176">
                  <c:v>1450314000</c:v>
                </c:pt>
                <c:pt idx="52177">
                  <c:v>1450317600</c:v>
                </c:pt>
                <c:pt idx="52178">
                  <c:v>1450321200</c:v>
                </c:pt>
                <c:pt idx="52179">
                  <c:v>1450324800</c:v>
                </c:pt>
                <c:pt idx="52180">
                  <c:v>1450328400</c:v>
                </c:pt>
                <c:pt idx="52181">
                  <c:v>1450332000</c:v>
                </c:pt>
                <c:pt idx="52182">
                  <c:v>1450335600</c:v>
                </c:pt>
                <c:pt idx="52183">
                  <c:v>1450339200</c:v>
                </c:pt>
                <c:pt idx="52184">
                  <c:v>1450342800</c:v>
                </c:pt>
                <c:pt idx="52185">
                  <c:v>1450346400</c:v>
                </c:pt>
                <c:pt idx="52186">
                  <c:v>1450350000</c:v>
                </c:pt>
                <c:pt idx="52187">
                  <c:v>1450353600</c:v>
                </c:pt>
                <c:pt idx="52188">
                  <c:v>1450357200</c:v>
                </c:pt>
                <c:pt idx="52189">
                  <c:v>1450360800</c:v>
                </c:pt>
                <c:pt idx="52190">
                  <c:v>1450364400</c:v>
                </c:pt>
                <c:pt idx="52191">
                  <c:v>1450368000</c:v>
                </c:pt>
                <c:pt idx="52192">
                  <c:v>1450371600</c:v>
                </c:pt>
                <c:pt idx="52193">
                  <c:v>1450375200</c:v>
                </c:pt>
                <c:pt idx="52194">
                  <c:v>1450378800</c:v>
                </c:pt>
                <c:pt idx="52195">
                  <c:v>1450382400</c:v>
                </c:pt>
                <c:pt idx="52196">
                  <c:v>1450386000</c:v>
                </c:pt>
                <c:pt idx="52197">
                  <c:v>1450389600</c:v>
                </c:pt>
                <c:pt idx="52198">
                  <c:v>1450393200</c:v>
                </c:pt>
                <c:pt idx="52199">
                  <c:v>1450396800</c:v>
                </c:pt>
                <c:pt idx="52200">
                  <c:v>1450400400</c:v>
                </c:pt>
                <c:pt idx="52201">
                  <c:v>1450404000</c:v>
                </c:pt>
                <c:pt idx="52202">
                  <c:v>1450407600</c:v>
                </c:pt>
                <c:pt idx="52203">
                  <c:v>1450411200</c:v>
                </c:pt>
                <c:pt idx="52204">
                  <c:v>1450414800</c:v>
                </c:pt>
                <c:pt idx="52205">
                  <c:v>1450418400</c:v>
                </c:pt>
                <c:pt idx="52206">
                  <c:v>1450422000</c:v>
                </c:pt>
                <c:pt idx="52207">
                  <c:v>1450425600</c:v>
                </c:pt>
                <c:pt idx="52208">
                  <c:v>1450429200</c:v>
                </c:pt>
                <c:pt idx="52209">
                  <c:v>1450432800</c:v>
                </c:pt>
                <c:pt idx="52210">
                  <c:v>1450436400</c:v>
                </c:pt>
                <c:pt idx="52211">
                  <c:v>1450440000</c:v>
                </c:pt>
                <c:pt idx="52212">
                  <c:v>1450443600</c:v>
                </c:pt>
                <c:pt idx="52213">
                  <c:v>1450447200</c:v>
                </c:pt>
                <c:pt idx="52214">
                  <c:v>1450450800</c:v>
                </c:pt>
                <c:pt idx="52215">
                  <c:v>1450454400</c:v>
                </c:pt>
                <c:pt idx="52216">
                  <c:v>1450458000</c:v>
                </c:pt>
                <c:pt idx="52217">
                  <c:v>1450461600</c:v>
                </c:pt>
                <c:pt idx="52218">
                  <c:v>1450465200</c:v>
                </c:pt>
                <c:pt idx="52219">
                  <c:v>1450468800</c:v>
                </c:pt>
                <c:pt idx="52220">
                  <c:v>1450472400</c:v>
                </c:pt>
                <c:pt idx="52221">
                  <c:v>1450476000</c:v>
                </c:pt>
                <c:pt idx="52222">
                  <c:v>1450479600</c:v>
                </c:pt>
                <c:pt idx="52223">
                  <c:v>1450483200</c:v>
                </c:pt>
                <c:pt idx="52224">
                  <c:v>1450486800</c:v>
                </c:pt>
                <c:pt idx="52225">
                  <c:v>1450490400</c:v>
                </c:pt>
                <c:pt idx="52226">
                  <c:v>1450494000</c:v>
                </c:pt>
                <c:pt idx="52227">
                  <c:v>1450497600</c:v>
                </c:pt>
                <c:pt idx="52228">
                  <c:v>1450501200</c:v>
                </c:pt>
                <c:pt idx="52229">
                  <c:v>1450504800</c:v>
                </c:pt>
                <c:pt idx="52230">
                  <c:v>1450508400</c:v>
                </c:pt>
                <c:pt idx="52231">
                  <c:v>1450512000</c:v>
                </c:pt>
                <c:pt idx="52232">
                  <c:v>1450515600</c:v>
                </c:pt>
                <c:pt idx="52233">
                  <c:v>1450519200</c:v>
                </c:pt>
                <c:pt idx="52234">
                  <c:v>1450522800</c:v>
                </c:pt>
                <c:pt idx="52235">
                  <c:v>1450526400</c:v>
                </c:pt>
                <c:pt idx="52236">
                  <c:v>1450530000</c:v>
                </c:pt>
                <c:pt idx="52237">
                  <c:v>1450533600</c:v>
                </c:pt>
                <c:pt idx="52238">
                  <c:v>1450537200</c:v>
                </c:pt>
                <c:pt idx="52239">
                  <c:v>1450540800</c:v>
                </c:pt>
                <c:pt idx="52240">
                  <c:v>1450544400</c:v>
                </c:pt>
                <c:pt idx="52241">
                  <c:v>1450548000</c:v>
                </c:pt>
                <c:pt idx="52242">
                  <c:v>1450551600</c:v>
                </c:pt>
                <c:pt idx="52243">
                  <c:v>1450555200</c:v>
                </c:pt>
                <c:pt idx="52244">
                  <c:v>1450558800</c:v>
                </c:pt>
                <c:pt idx="52245">
                  <c:v>1450562400</c:v>
                </c:pt>
                <c:pt idx="52246">
                  <c:v>1450566000</c:v>
                </c:pt>
                <c:pt idx="52247">
                  <c:v>1450569600</c:v>
                </c:pt>
                <c:pt idx="52248">
                  <c:v>1450573200</c:v>
                </c:pt>
                <c:pt idx="52249">
                  <c:v>1450576800</c:v>
                </c:pt>
                <c:pt idx="52250">
                  <c:v>1450580400</c:v>
                </c:pt>
                <c:pt idx="52251">
                  <c:v>1450584000</c:v>
                </c:pt>
                <c:pt idx="52252">
                  <c:v>1450587600</c:v>
                </c:pt>
                <c:pt idx="52253">
                  <c:v>1450591200</c:v>
                </c:pt>
                <c:pt idx="52254">
                  <c:v>1450594800</c:v>
                </c:pt>
                <c:pt idx="52255">
                  <c:v>1450598400</c:v>
                </c:pt>
                <c:pt idx="52256">
                  <c:v>1450602000</c:v>
                </c:pt>
                <c:pt idx="52257">
                  <c:v>1450605600</c:v>
                </c:pt>
                <c:pt idx="52258">
                  <c:v>1450609200</c:v>
                </c:pt>
                <c:pt idx="52259">
                  <c:v>1450612800</c:v>
                </c:pt>
                <c:pt idx="52260">
                  <c:v>1450616400</c:v>
                </c:pt>
                <c:pt idx="52261">
                  <c:v>1450620000</c:v>
                </c:pt>
                <c:pt idx="52262">
                  <c:v>1450623600</c:v>
                </c:pt>
                <c:pt idx="52263">
                  <c:v>1450627200</c:v>
                </c:pt>
                <c:pt idx="52264">
                  <c:v>1450630800</c:v>
                </c:pt>
                <c:pt idx="52265">
                  <c:v>1450634400</c:v>
                </c:pt>
                <c:pt idx="52266">
                  <c:v>1450638000</c:v>
                </c:pt>
                <c:pt idx="52267">
                  <c:v>1450641600</c:v>
                </c:pt>
                <c:pt idx="52268">
                  <c:v>1450645200</c:v>
                </c:pt>
                <c:pt idx="52269">
                  <c:v>1450648800</c:v>
                </c:pt>
                <c:pt idx="52270">
                  <c:v>1450652400</c:v>
                </c:pt>
                <c:pt idx="52271">
                  <c:v>1450656000</c:v>
                </c:pt>
                <c:pt idx="52272">
                  <c:v>1450659600</c:v>
                </c:pt>
                <c:pt idx="52273">
                  <c:v>1450663200</c:v>
                </c:pt>
                <c:pt idx="52274">
                  <c:v>1450666800</c:v>
                </c:pt>
                <c:pt idx="52275">
                  <c:v>1450670400</c:v>
                </c:pt>
                <c:pt idx="52276">
                  <c:v>1450674000</c:v>
                </c:pt>
                <c:pt idx="52277">
                  <c:v>1450677600</c:v>
                </c:pt>
                <c:pt idx="52278">
                  <c:v>1450681200</c:v>
                </c:pt>
                <c:pt idx="52279">
                  <c:v>1450684800</c:v>
                </c:pt>
                <c:pt idx="52280">
                  <c:v>1450688400</c:v>
                </c:pt>
                <c:pt idx="52281">
                  <c:v>1450692000</c:v>
                </c:pt>
                <c:pt idx="52282">
                  <c:v>1450695600</c:v>
                </c:pt>
                <c:pt idx="52283">
                  <c:v>1450699200</c:v>
                </c:pt>
                <c:pt idx="52284">
                  <c:v>1450702800</c:v>
                </c:pt>
                <c:pt idx="52285">
                  <c:v>1450706400</c:v>
                </c:pt>
                <c:pt idx="52286">
                  <c:v>1450710000</c:v>
                </c:pt>
                <c:pt idx="52287">
                  <c:v>1450713600</c:v>
                </c:pt>
                <c:pt idx="52288">
                  <c:v>1450717200</c:v>
                </c:pt>
                <c:pt idx="52289">
                  <c:v>1450720800</c:v>
                </c:pt>
                <c:pt idx="52290">
                  <c:v>1450724400</c:v>
                </c:pt>
                <c:pt idx="52291">
                  <c:v>1450728000</c:v>
                </c:pt>
                <c:pt idx="52292">
                  <c:v>1450731600</c:v>
                </c:pt>
                <c:pt idx="52293">
                  <c:v>1450735200</c:v>
                </c:pt>
                <c:pt idx="52294">
                  <c:v>1450738800</c:v>
                </c:pt>
                <c:pt idx="52295">
                  <c:v>1450742400</c:v>
                </c:pt>
                <c:pt idx="52296">
                  <c:v>1450746000</c:v>
                </c:pt>
                <c:pt idx="52297">
                  <c:v>1450749600</c:v>
                </c:pt>
                <c:pt idx="52298">
                  <c:v>1450753200</c:v>
                </c:pt>
                <c:pt idx="52299">
                  <c:v>1450756800</c:v>
                </c:pt>
                <c:pt idx="52300">
                  <c:v>1450760400</c:v>
                </c:pt>
                <c:pt idx="52301">
                  <c:v>1450764000</c:v>
                </c:pt>
                <c:pt idx="52302">
                  <c:v>1450767600</c:v>
                </c:pt>
                <c:pt idx="52303">
                  <c:v>1450771200</c:v>
                </c:pt>
                <c:pt idx="52304">
                  <c:v>1450774800</c:v>
                </c:pt>
                <c:pt idx="52305">
                  <c:v>1450778400</c:v>
                </c:pt>
                <c:pt idx="52306">
                  <c:v>1450782000</c:v>
                </c:pt>
                <c:pt idx="52307">
                  <c:v>1450785600</c:v>
                </c:pt>
                <c:pt idx="52308">
                  <c:v>1450789200</c:v>
                </c:pt>
                <c:pt idx="52309">
                  <c:v>1450792800</c:v>
                </c:pt>
                <c:pt idx="52310">
                  <c:v>1450796400</c:v>
                </c:pt>
                <c:pt idx="52311">
                  <c:v>1450800000</c:v>
                </c:pt>
                <c:pt idx="52312">
                  <c:v>1450803600</c:v>
                </c:pt>
                <c:pt idx="52313">
                  <c:v>1450807200</c:v>
                </c:pt>
                <c:pt idx="52314">
                  <c:v>1450810800</c:v>
                </c:pt>
                <c:pt idx="52315">
                  <c:v>1450814400</c:v>
                </c:pt>
                <c:pt idx="52316">
                  <c:v>1450818000</c:v>
                </c:pt>
                <c:pt idx="52317">
                  <c:v>1450821600</c:v>
                </c:pt>
                <c:pt idx="52318">
                  <c:v>1450825200</c:v>
                </c:pt>
                <c:pt idx="52319">
                  <c:v>1450828800</c:v>
                </c:pt>
                <c:pt idx="52320">
                  <c:v>1450832400</c:v>
                </c:pt>
                <c:pt idx="52321">
                  <c:v>1450836000</c:v>
                </c:pt>
                <c:pt idx="52322">
                  <c:v>1450839600</c:v>
                </c:pt>
                <c:pt idx="52323">
                  <c:v>1450843200</c:v>
                </c:pt>
                <c:pt idx="52324">
                  <c:v>1450846800</c:v>
                </c:pt>
                <c:pt idx="52325">
                  <c:v>1450850400</c:v>
                </c:pt>
                <c:pt idx="52326">
                  <c:v>1450854000</c:v>
                </c:pt>
                <c:pt idx="52327">
                  <c:v>1450857600</c:v>
                </c:pt>
                <c:pt idx="52328">
                  <c:v>1450861200</c:v>
                </c:pt>
                <c:pt idx="52329">
                  <c:v>1450864800</c:v>
                </c:pt>
                <c:pt idx="52330">
                  <c:v>1450868400</c:v>
                </c:pt>
                <c:pt idx="52331">
                  <c:v>1450872000</c:v>
                </c:pt>
                <c:pt idx="52332">
                  <c:v>1450875600</c:v>
                </c:pt>
                <c:pt idx="52333">
                  <c:v>1450879200</c:v>
                </c:pt>
                <c:pt idx="52334">
                  <c:v>1450882800</c:v>
                </c:pt>
                <c:pt idx="52335">
                  <c:v>1450886400</c:v>
                </c:pt>
                <c:pt idx="52336">
                  <c:v>1450890000</c:v>
                </c:pt>
                <c:pt idx="52337">
                  <c:v>1450893600</c:v>
                </c:pt>
                <c:pt idx="52338">
                  <c:v>1450897200</c:v>
                </c:pt>
                <c:pt idx="52339">
                  <c:v>1450900800</c:v>
                </c:pt>
                <c:pt idx="52340">
                  <c:v>1450904400</c:v>
                </c:pt>
                <c:pt idx="52341">
                  <c:v>1450908000</c:v>
                </c:pt>
                <c:pt idx="52342">
                  <c:v>1450911600</c:v>
                </c:pt>
                <c:pt idx="52343">
                  <c:v>1450915200</c:v>
                </c:pt>
                <c:pt idx="52344">
                  <c:v>1450918800</c:v>
                </c:pt>
                <c:pt idx="52345">
                  <c:v>1450922400</c:v>
                </c:pt>
                <c:pt idx="52346">
                  <c:v>1450926000</c:v>
                </c:pt>
                <c:pt idx="52347">
                  <c:v>1450929600</c:v>
                </c:pt>
                <c:pt idx="52348">
                  <c:v>1450933200</c:v>
                </c:pt>
                <c:pt idx="52349">
                  <c:v>1450936800</c:v>
                </c:pt>
                <c:pt idx="52350">
                  <c:v>1450940400</c:v>
                </c:pt>
                <c:pt idx="52351">
                  <c:v>1450944000</c:v>
                </c:pt>
                <c:pt idx="52352">
                  <c:v>1450947600</c:v>
                </c:pt>
                <c:pt idx="52353">
                  <c:v>1450951200</c:v>
                </c:pt>
                <c:pt idx="52354">
                  <c:v>1450954800</c:v>
                </c:pt>
                <c:pt idx="52355">
                  <c:v>1450958400</c:v>
                </c:pt>
                <c:pt idx="52356">
                  <c:v>1450962000</c:v>
                </c:pt>
                <c:pt idx="52357">
                  <c:v>1450965600</c:v>
                </c:pt>
                <c:pt idx="52358">
                  <c:v>1450969200</c:v>
                </c:pt>
                <c:pt idx="52359">
                  <c:v>1450972800</c:v>
                </c:pt>
                <c:pt idx="52360">
                  <c:v>1450976400</c:v>
                </c:pt>
                <c:pt idx="52361">
                  <c:v>1450980000</c:v>
                </c:pt>
                <c:pt idx="52362">
                  <c:v>1450983600</c:v>
                </c:pt>
                <c:pt idx="52363">
                  <c:v>1450987200</c:v>
                </c:pt>
                <c:pt idx="52364">
                  <c:v>1450990800</c:v>
                </c:pt>
                <c:pt idx="52365">
                  <c:v>1450994400</c:v>
                </c:pt>
                <c:pt idx="52366">
                  <c:v>1450998000</c:v>
                </c:pt>
                <c:pt idx="52367">
                  <c:v>1451001600</c:v>
                </c:pt>
                <c:pt idx="52368">
                  <c:v>1451005200</c:v>
                </c:pt>
                <c:pt idx="52369">
                  <c:v>1451008800</c:v>
                </c:pt>
                <c:pt idx="52370">
                  <c:v>1451012400</c:v>
                </c:pt>
                <c:pt idx="52371">
                  <c:v>1451016000</c:v>
                </c:pt>
                <c:pt idx="52372">
                  <c:v>1451019600</c:v>
                </c:pt>
                <c:pt idx="52373">
                  <c:v>1451023200</c:v>
                </c:pt>
                <c:pt idx="52374">
                  <c:v>1451026800</c:v>
                </c:pt>
                <c:pt idx="52375">
                  <c:v>1451030400</c:v>
                </c:pt>
                <c:pt idx="52376">
                  <c:v>1451034000</c:v>
                </c:pt>
                <c:pt idx="52377">
                  <c:v>1451037600</c:v>
                </c:pt>
                <c:pt idx="52378">
                  <c:v>1451041200</c:v>
                </c:pt>
                <c:pt idx="52379">
                  <c:v>1451044800</c:v>
                </c:pt>
                <c:pt idx="52380">
                  <c:v>1451048400</c:v>
                </c:pt>
                <c:pt idx="52381">
                  <c:v>1451052000</c:v>
                </c:pt>
                <c:pt idx="52382">
                  <c:v>1451055600</c:v>
                </c:pt>
                <c:pt idx="52383">
                  <c:v>1451059200</c:v>
                </c:pt>
                <c:pt idx="52384">
                  <c:v>1451062800</c:v>
                </c:pt>
                <c:pt idx="52385">
                  <c:v>1451066400</c:v>
                </c:pt>
                <c:pt idx="52386">
                  <c:v>1451070000</c:v>
                </c:pt>
                <c:pt idx="52387">
                  <c:v>1451073600</c:v>
                </c:pt>
                <c:pt idx="52388">
                  <c:v>1451077200</c:v>
                </c:pt>
                <c:pt idx="52389">
                  <c:v>1451080800</c:v>
                </c:pt>
                <c:pt idx="52390">
                  <c:v>1451084400</c:v>
                </c:pt>
                <c:pt idx="52391">
                  <c:v>1451088000</c:v>
                </c:pt>
                <c:pt idx="52392">
                  <c:v>1451091600</c:v>
                </c:pt>
                <c:pt idx="52393">
                  <c:v>1451095200</c:v>
                </c:pt>
                <c:pt idx="52394">
                  <c:v>1451098800</c:v>
                </c:pt>
                <c:pt idx="52395">
                  <c:v>1451102400</c:v>
                </c:pt>
                <c:pt idx="52396">
                  <c:v>1451106000</c:v>
                </c:pt>
                <c:pt idx="52397">
                  <c:v>1451109600</c:v>
                </c:pt>
                <c:pt idx="52398">
                  <c:v>1451113200</c:v>
                </c:pt>
                <c:pt idx="52399">
                  <c:v>1451116800</c:v>
                </c:pt>
                <c:pt idx="52400">
                  <c:v>1451120400</c:v>
                </c:pt>
                <c:pt idx="52401">
                  <c:v>1451124000</c:v>
                </c:pt>
                <c:pt idx="52402">
                  <c:v>1451127600</c:v>
                </c:pt>
                <c:pt idx="52403">
                  <c:v>1451131200</c:v>
                </c:pt>
                <c:pt idx="52404">
                  <c:v>1451134800</c:v>
                </c:pt>
                <c:pt idx="52405">
                  <c:v>1451138400</c:v>
                </c:pt>
                <c:pt idx="52406">
                  <c:v>1451142000</c:v>
                </c:pt>
                <c:pt idx="52407">
                  <c:v>1451145600</c:v>
                </c:pt>
                <c:pt idx="52408">
                  <c:v>1451149200</c:v>
                </c:pt>
                <c:pt idx="52409">
                  <c:v>1451152800</c:v>
                </c:pt>
                <c:pt idx="52410">
                  <c:v>1451156400</c:v>
                </c:pt>
                <c:pt idx="52411">
                  <c:v>1451160000</c:v>
                </c:pt>
                <c:pt idx="52412">
                  <c:v>1451163600</c:v>
                </c:pt>
                <c:pt idx="52413">
                  <c:v>1451167200</c:v>
                </c:pt>
                <c:pt idx="52414">
                  <c:v>1451170800</c:v>
                </c:pt>
                <c:pt idx="52415">
                  <c:v>1451174400</c:v>
                </c:pt>
                <c:pt idx="52416">
                  <c:v>1451178000</c:v>
                </c:pt>
                <c:pt idx="52417">
                  <c:v>1451181600</c:v>
                </c:pt>
                <c:pt idx="52418">
                  <c:v>1451185200</c:v>
                </c:pt>
                <c:pt idx="52419">
                  <c:v>1451188800</c:v>
                </c:pt>
                <c:pt idx="52420">
                  <c:v>1451192400</c:v>
                </c:pt>
                <c:pt idx="52421">
                  <c:v>1451196000</c:v>
                </c:pt>
                <c:pt idx="52422">
                  <c:v>1451199600</c:v>
                </c:pt>
                <c:pt idx="52423">
                  <c:v>1451203200</c:v>
                </c:pt>
                <c:pt idx="52424">
                  <c:v>1451206800</c:v>
                </c:pt>
                <c:pt idx="52425">
                  <c:v>1451210400</c:v>
                </c:pt>
                <c:pt idx="52426">
                  <c:v>1451214000</c:v>
                </c:pt>
                <c:pt idx="52427">
                  <c:v>1451217600</c:v>
                </c:pt>
                <c:pt idx="52428">
                  <c:v>1451221200</c:v>
                </c:pt>
                <c:pt idx="52429">
                  <c:v>1451224800</c:v>
                </c:pt>
                <c:pt idx="52430">
                  <c:v>1451228400</c:v>
                </c:pt>
                <c:pt idx="52431">
                  <c:v>1451232000</c:v>
                </c:pt>
                <c:pt idx="52432">
                  <c:v>1451235600</c:v>
                </c:pt>
                <c:pt idx="52433">
                  <c:v>1451239200</c:v>
                </c:pt>
                <c:pt idx="52434">
                  <c:v>1451242800</c:v>
                </c:pt>
                <c:pt idx="52435">
                  <c:v>1451246400</c:v>
                </c:pt>
                <c:pt idx="52436">
                  <c:v>1451250000</c:v>
                </c:pt>
                <c:pt idx="52437">
                  <c:v>1451253600</c:v>
                </c:pt>
                <c:pt idx="52438">
                  <c:v>1451257200</c:v>
                </c:pt>
                <c:pt idx="52439">
                  <c:v>1451260800</c:v>
                </c:pt>
                <c:pt idx="52440">
                  <c:v>1451264400</c:v>
                </c:pt>
                <c:pt idx="52441">
                  <c:v>1451268000</c:v>
                </c:pt>
                <c:pt idx="52442">
                  <c:v>1451271600</c:v>
                </c:pt>
                <c:pt idx="52443">
                  <c:v>1451275200</c:v>
                </c:pt>
                <c:pt idx="52444">
                  <c:v>1451278800</c:v>
                </c:pt>
                <c:pt idx="52445">
                  <c:v>1451282400</c:v>
                </c:pt>
                <c:pt idx="52446">
                  <c:v>1451286000</c:v>
                </c:pt>
                <c:pt idx="52447">
                  <c:v>1451289600</c:v>
                </c:pt>
                <c:pt idx="52448">
                  <c:v>1451293200</c:v>
                </c:pt>
                <c:pt idx="52449">
                  <c:v>1451296800</c:v>
                </c:pt>
                <c:pt idx="52450">
                  <c:v>1451300400</c:v>
                </c:pt>
                <c:pt idx="52451">
                  <c:v>1451304000</c:v>
                </c:pt>
                <c:pt idx="52452">
                  <c:v>1451307600</c:v>
                </c:pt>
                <c:pt idx="52453">
                  <c:v>1451311200</c:v>
                </c:pt>
                <c:pt idx="52454">
                  <c:v>1451314800</c:v>
                </c:pt>
                <c:pt idx="52455">
                  <c:v>1451318400</c:v>
                </c:pt>
                <c:pt idx="52456">
                  <c:v>1451322000</c:v>
                </c:pt>
                <c:pt idx="52457">
                  <c:v>1451325600</c:v>
                </c:pt>
                <c:pt idx="52458">
                  <c:v>1451329200</c:v>
                </c:pt>
                <c:pt idx="52459">
                  <c:v>1451332800</c:v>
                </c:pt>
                <c:pt idx="52460">
                  <c:v>1451336400</c:v>
                </c:pt>
                <c:pt idx="52461">
                  <c:v>1451340000</c:v>
                </c:pt>
                <c:pt idx="52462">
                  <c:v>1451343600</c:v>
                </c:pt>
                <c:pt idx="52463">
                  <c:v>1451347200</c:v>
                </c:pt>
                <c:pt idx="52464">
                  <c:v>1451350800</c:v>
                </c:pt>
                <c:pt idx="52465">
                  <c:v>1451354400</c:v>
                </c:pt>
                <c:pt idx="52466">
                  <c:v>1451358000</c:v>
                </c:pt>
                <c:pt idx="52467">
                  <c:v>1451361600</c:v>
                </c:pt>
                <c:pt idx="52468">
                  <c:v>1451365200</c:v>
                </c:pt>
                <c:pt idx="52469">
                  <c:v>1451368800</c:v>
                </c:pt>
                <c:pt idx="52470">
                  <c:v>1451372400</c:v>
                </c:pt>
                <c:pt idx="52471">
                  <c:v>1451376000</c:v>
                </c:pt>
                <c:pt idx="52472">
                  <c:v>1451379600</c:v>
                </c:pt>
                <c:pt idx="52473">
                  <c:v>1451383200</c:v>
                </c:pt>
                <c:pt idx="52474">
                  <c:v>1451386800</c:v>
                </c:pt>
                <c:pt idx="52475">
                  <c:v>1451390400</c:v>
                </c:pt>
                <c:pt idx="52476">
                  <c:v>1451394000</c:v>
                </c:pt>
                <c:pt idx="52477">
                  <c:v>1451397600</c:v>
                </c:pt>
                <c:pt idx="52478">
                  <c:v>1451401200</c:v>
                </c:pt>
                <c:pt idx="52479">
                  <c:v>1451404800</c:v>
                </c:pt>
                <c:pt idx="52480">
                  <c:v>1451408400</c:v>
                </c:pt>
                <c:pt idx="52481">
                  <c:v>1451412000</c:v>
                </c:pt>
                <c:pt idx="52482">
                  <c:v>1451415600</c:v>
                </c:pt>
                <c:pt idx="52483">
                  <c:v>1451419200</c:v>
                </c:pt>
                <c:pt idx="52484">
                  <c:v>1451422800</c:v>
                </c:pt>
                <c:pt idx="52485">
                  <c:v>1451426400</c:v>
                </c:pt>
                <c:pt idx="52486">
                  <c:v>1451430000</c:v>
                </c:pt>
                <c:pt idx="52487">
                  <c:v>1451433600</c:v>
                </c:pt>
                <c:pt idx="52488">
                  <c:v>1451437200</c:v>
                </c:pt>
                <c:pt idx="52489">
                  <c:v>1451440800</c:v>
                </c:pt>
                <c:pt idx="52490">
                  <c:v>1451444400</c:v>
                </c:pt>
                <c:pt idx="52491">
                  <c:v>1451448000</c:v>
                </c:pt>
                <c:pt idx="52492">
                  <c:v>1451451600</c:v>
                </c:pt>
                <c:pt idx="52493">
                  <c:v>1451455200</c:v>
                </c:pt>
                <c:pt idx="52494">
                  <c:v>1451458800</c:v>
                </c:pt>
                <c:pt idx="52495">
                  <c:v>1451462400</c:v>
                </c:pt>
                <c:pt idx="52496">
                  <c:v>1451466000</c:v>
                </c:pt>
                <c:pt idx="52497">
                  <c:v>1451469600</c:v>
                </c:pt>
                <c:pt idx="52498">
                  <c:v>1451473200</c:v>
                </c:pt>
                <c:pt idx="52499">
                  <c:v>1451476800</c:v>
                </c:pt>
                <c:pt idx="52500">
                  <c:v>1451480400</c:v>
                </c:pt>
                <c:pt idx="52501">
                  <c:v>1451484000</c:v>
                </c:pt>
                <c:pt idx="52502">
                  <c:v>1451487600</c:v>
                </c:pt>
                <c:pt idx="52503">
                  <c:v>1451491200</c:v>
                </c:pt>
                <c:pt idx="52504">
                  <c:v>1451494800</c:v>
                </c:pt>
                <c:pt idx="52505">
                  <c:v>1451498400</c:v>
                </c:pt>
                <c:pt idx="52506">
                  <c:v>1451502000</c:v>
                </c:pt>
                <c:pt idx="52507">
                  <c:v>1451505600</c:v>
                </c:pt>
                <c:pt idx="52508">
                  <c:v>1451509200</c:v>
                </c:pt>
                <c:pt idx="52509">
                  <c:v>1451512800</c:v>
                </c:pt>
                <c:pt idx="52510">
                  <c:v>1451516400</c:v>
                </c:pt>
                <c:pt idx="52511">
                  <c:v>1451520000</c:v>
                </c:pt>
                <c:pt idx="52512">
                  <c:v>1451523600</c:v>
                </c:pt>
                <c:pt idx="52513">
                  <c:v>1451527200</c:v>
                </c:pt>
                <c:pt idx="52514">
                  <c:v>1451530800</c:v>
                </c:pt>
                <c:pt idx="52515">
                  <c:v>1451534400</c:v>
                </c:pt>
                <c:pt idx="52516">
                  <c:v>1451538000</c:v>
                </c:pt>
                <c:pt idx="52517">
                  <c:v>1451541600</c:v>
                </c:pt>
                <c:pt idx="52518">
                  <c:v>1451545200</c:v>
                </c:pt>
                <c:pt idx="52519">
                  <c:v>1451548800</c:v>
                </c:pt>
                <c:pt idx="52520">
                  <c:v>1451552400</c:v>
                </c:pt>
                <c:pt idx="52521">
                  <c:v>1451556000</c:v>
                </c:pt>
                <c:pt idx="52522">
                  <c:v>1451559600</c:v>
                </c:pt>
                <c:pt idx="52523">
                  <c:v>1451563200</c:v>
                </c:pt>
                <c:pt idx="52524">
                  <c:v>1451566800</c:v>
                </c:pt>
                <c:pt idx="52525">
                  <c:v>1451570400</c:v>
                </c:pt>
                <c:pt idx="52526">
                  <c:v>1451574000</c:v>
                </c:pt>
                <c:pt idx="52527">
                  <c:v>1451577600</c:v>
                </c:pt>
                <c:pt idx="52528">
                  <c:v>1451581200</c:v>
                </c:pt>
                <c:pt idx="52529">
                  <c:v>1451584800</c:v>
                </c:pt>
                <c:pt idx="52530">
                  <c:v>1451588400</c:v>
                </c:pt>
                <c:pt idx="52531">
                  <c:v>1451592000</c:v>
                </c:pt>
                <c:pt idx="52532">
                  <c:v>1451595600</c:v>
                </c:pt>
                <c:pt idx="52533">
                  <c:v>1451599200</c:v>
                </c:pt>
                <c:pt idx="52534">
                  <c:v>1451602800</c:v>
                </c:pt>
                <c:pt idx="52535">
                  <c:v>1451606400</c:v>
                </c:pt>
                <c:pt idx="52536">
                  <c:v>1451610000</c:v>
                </c:pt>
                <c:pt idx="52537">
                  <c:v>1451613600</c:v>
                </c:pt>
                <c:pt idx="52538">
                  <c:v>1451617200</c:v>
                </c:pt>
                <c:pt idx="52539">
                  <c:v>1451620800</c:v>
                </c:pt>
                <c:pt idx="52540">
                  <c:v>1451624400</c:v>
                </c:pt>
                <c:pt idx="52541">
                  <c:v>1451628000</c:v>
                </c:pt>
                <c:pt idx="52542">
                  <c:v>1451631600</c:v>
                </c:pt>
                <c:pt idx="52543">
                  <c:v>1451635200</c:v>
                </c:pt>
                <c:pt idx="52544">
                  <c:v>1451638800</c:v>
                </c:pt>
                <c:pt idx="52545">
                  <c:v>1451642400</c:v>
                </c:pt>
                <c:pt idx="52546">
                  <c:v>1451646000</c:v>
                </c:pt>
                <c:pt idx="52547">
                  <c:v>1451649600</c:v>
                </c:pt>
                <c:pt idx="52548">
                  <c:v>1451653200</c:v>
                </c:pt>
                <c:pt idx="52549">
                  <c:v>1451656800</c:v>
                </c:pt>
                <c:pt idx="52550">
                  <c:v>1451660400</c:v>
                </c:pt>
                <c:pt idx="52551">
                  <c:v>1451664000</c:v>
                </c:pt>
                <c:pt idx="52552">
                  <c:v>1451667600</c:v>
                </c:pt>
                <c:pt idx="52553">
                  <c:v>1451671200</c:v>
                </c:pt>
                <c:pt idx="52554">
                  <c:v>1451674800</c:v>
                </c:pt>
                <c:pt idx="52555">
                  <c:v>1451678400</c:v>
                </c:pt>
                <c:pt idx="52556">
                  <c:v>1451682000</c:v>
                </c:pt>
                <c:pt idx="52557">
                  <c:v>1451685600</c:v>
                </c:pt>
                <c:pt idx="52558">
                  <c:v>1451689200</c:v>
                </c:pt>
                <c:pt idx="52559">
                  <c:v>1451692800</c:v>
                </c:pt>
                <c:pt idx="52560">
                  <c:v>1451696400</c:v>
                </c:pt>
                <c:pt idx="52561">
                  <c:v>1451700000</c:v>
                </c:pt>
                <c:pt idx="52562">
                  <c:v>1451703600</c:v>
                </c:pt>
                <c:pt idx="52563">
                  <c:v>1451707200</c:v>
                </c:pt>
                <c:pt idx="52564">
                  <c:v>1451710800</c:v>
                </c:pt>
                <c:pt idx="52565">
                  <c:v>1451714400</c:v>
                </c:pt>
                <c:pt idx="52566">
                  <c:v>1451718000</c:v>
                </c:pt>
                <c:pt idx="52567">
                  <c:v>1451721600</c:v>
                </c:pt>
                <c:pt idx="52568">
                  <c:v>1451725200</c:v>
                </c:pt>
                <c:pt idx="52569">
                  <c:v>1451728800</c:v>
                </c:pt>
                <c:pt idx="52570">
                  <c:v>1451732400</c:v>
                </c:pt>
                <c:pt idx="52571">
                  <c:v>1451736000</c:v>
                </c:pt>
                <c:pt idx="52572">
                  <c:v>1451739600</c:v>
                </c:pt>
                <c:pt idx="52573">
                  <c:v>1451743200</c:v>
                </c:pt>
                <c:pt idx="52574">
                  <c:v>1451746800</c:v>
                </c:pt>
                <c:pt idx="52575">
                  <c:v>1451750400</c:v>
                </c:pt>
                <c:pt idx="52576">
                  <c:v>1451754000</c:v>
                </c:pt>
                <c:pt idx="52577">
                  <c:v>1451757600</c:v>
                </c:pt>
                <c:pt idx="52578">
                  <c:v>1451761200</c:v>
                </c:pt>
                <c:pt idx="52579">
                  <c:v>1451764800</c:v>
                </c:pt>
                <c:pt idx="52580">
                  <c:v>1451768400</c:v>
                </c:pt>
                <c:pt idx="52581">
                  <c:v>1451772000</c:v>
                </c:pt>
                <c:pt idx="52582">
                  <c:v>1451775600</c:v>
                </c:pt>
                <c:pt idx="52583">
                  <c:v>1451779200</c:v>
                </c:pt>
                <c:pt idx="52584">
                  <c:v>1451782800</c:v>
                </c:pt>
                <c:pt idx="52585">
                  <c:v>1451786400</c:v>
                </c:pt>
                <c:pt idx="52586">
                  <c:v>1451790000</c:v>
                </c:pt>
                <c:pt idx="52587">
                  <c:v>1451793600</c:v>
                </c:pt>
                <c:pt idx="52588">
                  <c:v>1451797200</c:v>
                </c:pt>
                <c:pt idx="52589">
                  <c:v>1451800800</c:v>
                </c:pt>
                <c:pt idx="52590">
                  <c:v>1451804400</c:v>
                </c:pt>
                <c:pt idx="52591">
                  <c:v>1451808000</c:v>
                </c:pt>
                <c:pt idx="52592">
                  <c:v>1451811600</c:v>
                </c:pt>
                <c:pt idx="52593">
                  <c:v>1451815200</c:v>
                </c:pt>
                <c:pt idx="52594">
                  <c:v>1451818800</c:v>
                </c:pt>
                <c:pt idx="52595">
                  <c:v>1451822400</c:v>
                </c:pt>
                <c:pt idx="52596">
                  <c:v>1451826000</c:v>
                </c:pt>
                <c:pt idx="52597">
                  <c:v>1451829600</c:v>
                </c:pt>
                <c:pt idx="52598">
                  <c:v>1451833200</c:v>
                </c:pt>
                <c:pt idx="52599">
                  <c:v>1451836800</c:v>
                </c:pt>
                <c:pt idx="52600">
                  <c:v>1451840400</c:v>
                </c:pt>
                <c:pt idx="52601">
                  <c:v>1451844000</c:v>
                </c:pt>
                <c:pt idx="52602">
                  <c:v>1451847600</c:v>
                </c:pt>
                <c:pt idx="52603">
                  <c:v>1451851200</c:v>
                </c:pt>
                <c:pt idx="52604">
                  <c:v>1451854800</c:v>
                </c:pt>
                <c:pt idx="52605">
                  <c:v>1451858400</c:v>
                </c:pt>
                <c:pt idx="52606">
                  <c:v>1451862000</c:v>
                </c:pt>
                <c:pt idx="52607">
                  <c:v>1451865600</c:v>
                </c:pt>
                <c:pt idx="52608">
                  <c:v>1451869200</c:v>
                </c:pt>
                <c:pt idx="52609">
                  <c:v>1451872800</c:v>
                </c:pt>
                <c:pt idx="52610">
                  <c:v>1451876400</c:v>
                </c:pt>
                <c:pt idx="52611">
                  <c:v>1451880000</c:v>
                </c:pt>
                <c:pt idx="52612">
                  <c:v>1451883600</c:v>
                </c:pt>
                <c:pt idx="52613">
                  <c:v>1451887200</c:v>
                </c:pt>
                <c:pt idx="52614">
                  <c:v>1451890800</c:v>
                </c:pt>
                <c:pt idx="52615">
                  <c:v>1451894400</c:v>
                </c:pt>
                <c:pt idx="52616">
                  <c:v>1451898000</c:v>
                </c:pt>
                <c:pt idx="52617">
                  <c:v>1451901600</c:v>
                </c:pt>
                <c:pt idx="52618">
                  <c:v>1451905200</c:v>
                </c:pt>
                <c:pt idx="52619">
                  <c:v>1451908800</c:v>
                </c:pt>
                <c:pt idx="52620">
                  <c:v>1451912400</c:v>
                </c:pt>
                <c:pt idx="52621">
                  <c:v>1451916000</c:v>
                </c:pt>
                <c:pt idx="52622">
                  <c:v>1451919600</c:v>
                </c:pt>
                <c:pt idx="52623">
                  <c:v>1451923200</c:v>
                </c:pt>
                <c:pt idx="52624">
                  <c:v>1451926800</c:v>
                </c:pt>
                <c:pt idx="52625">
                  <c:v>1451930400</c:v>
                </c:pt>
                <c:pt idx="52626">
                  <c:v>1451934000</c:v>
                </c:pt>
                <c:pt idx="52627">
                  <c:v>1451937600</c:v>
                </c:pt>
                <c:pt idx="52628">
                  <c:v>1451941200</c:v>
                </c:pt>
                <c:pt idx="52629">
                  <c:v>1451944800</c:v>
                </c:pt>
                <c:pt idx="52630">
                  <c:v>1451948400</c:v>
                </c:pt>
                <c:pt idx="52631">
                  <c:v>1451952000</c:v>
                </c:pt>
                <c:pt idx="52632">
                  <c:v>1451955600</c:v>
                </c:pt>
                <c:pt idx="52633">
                  <c:v>1451959200</c:v>
                </c:pt>
                <c:pt idx="52634">
                  <c:v>1451962800</c:v>
                </c:pt>
                <c:pt idx="52635">
                  <c:v>1451966400</c:v>
                </c:pt>
                <c:pt idx="52636">
                  <c:v>1451970000</c:v>
                </c:pt>
                <c:pt idx="52637">
                  <c:v>1451973600</c:v>
                </c:pt>
                <c:pt idx="52638">
                  <c:v>1451977200</c:v>
                </c:pt>
                <c:pt idx="52639">
                  <c:v>1451980800</c:v>
                </c:pt>
                <c:pt idx="52640">
                  <c:v>1451984400</c:v>
                </c:pt>
                <c:pt idx="52641">
                  <c:v>1451988000</c:v>
                </c:pt>
                <c:pt idx="52642">
                  <c:v>1451991600</c:v>
                </c:pt>
                <c:pt idx="52643">
                  <c:v>1451995200</c:v>
                </c:pt>
                <c:pt idx="52644">
                  <c:v>1451998800</c:v>
                </c:pt>
                <c:pt idx="52645">
                  <c:v>1452002400</c:v>
                </c:pt>
                <c:pt idx="52646">
                  <c:v>1452006000</c:v>
                </c:pt>
                <c:pt idx="52647">
                  <c:v>1452009600</c:v>
                </c:pt>
                <c:pt idx="52648">
                  <c:v>1452013200</c:v>
                </c:pt>
                <c:pt idx="52649">
                  <c:v>1452016800</c:v>
                </c:pt>
                <c:pt idx="52650">
                  <c:v>1452020400</c:v>
                </c:pt>
                <c:pt idx="52651">
                  <c:v>1452024000</c:v>
                </c:pt>
                <c:pt idx="52652">
                  <c:v>1452027600</c:v>
                </c:pt>
                <c:pt idx="52653">
                  <c:v>1452031200</c:v>
                </c:pt>
                <c:pt idx="52654">
                  <c:v>1452034800</c:v>
                </c:pt>
                <c:pt idx="52655">
                  <c:v>1452038400</c:v>
                </c:pt>
                <c:pt idx="52656">
                  <c:v>1452042000</c:v>
                </c:pt>
                <c:pt idx="52657">
                  <c:v>1452045600</c:v>
                </c:pt>
                <c:pt idx="52658">
                  <c:v>1452049200</c:v>
                </c:pt>
                <c:pt idx="52659">
                  <c:v>1452052800</c:v>
                </c:pt>
                <c:pt idx="52660">
                  <c:v>1452056400</c:v>
                </c:pt>
                <c:pt idx="52661">
                  <c:v>1452060000</c:v>
                </c:pt>
                <c:pt idx="52662">
                  <c:v>1452063600</c:v>
                </c:pt>
                <c:pt idx="52663">
                  <c:v>1452067200</c:v>
                </c:pt>
                <c:pt idx="52664">
                  <c:v>1452070800</c:v>
                </c:pt>
                <c:pt idx="52665">
                  <c:v>1452074400</c:v>
                </c:pt>
                <c:pt idx="52666">
                  <c:v>1452078000</c:v>
                </c:pt>
                <c:pt idx="52667">
                  <c:v>1452081600</c:v>
                </c:pt>
                <c:pt idx="52668">
                  <c:v>1452085200</c:v>
                </c:pt>
                <c:pt idx="52669">
                  <c:v>1452088800</c:v>
                </c:pt>
                <c:pt idx="52670">
                  <c:v>1452092400</c:v>
                </c:pt>
                <c:pt idx="52671">
                  <c:v>1452096000</c:v>
                </c:pt>
                <c:pt idx="52672">
                  <c:v>1452099600</c:v>
                </c:pt>
                <c:pt idx="52673">
                  <c:v>1452103200</c:v>
                </c:pt>
                <c:pt idx="52674">
                  <c:v>1452106800</c:v>
                </c:pt>
                <c:pt idx="52675">
                  <c:v>1452110400</c:v>
                </c:pt>
                <c:pt idx="52676">
                  <c:v>1452114000</c:v>
                </c:pt>
                <c:pt idx="52677">
                  <c:v>1452117600</c:v>
                </c:pt>
                <c:pt idx="52678">
                  <c:v>1452121200</c:v>
                </c:pt>
                <c:pt idx="52679">
                  <c:v>1452124800</c:v>
                </c:pt>
                <c:pt idx="52680">
                  <c:v>1452128400</c:v>
                </c:pt>
                <c:pt idx="52681">
                  <c:v>1452132000</c:v>
                </c:pt>
                <c:pt idx="52682">
                  <c:v>1452135600</c:v>
                </c:pt>
                <c:pt idx="52683">
                  <c:v>1452139200</c:v>
                </c:pt>
                <c:pt idx="52684">
                  <c:v>1452142800</c:v>
                </c:pt>
                <c:pt idx="52685">
                  <c:v>1452146400</c:v>
                </c:pt>
                <c:pt idx="52686">
                  <c:v>1452150000</c:v>
                </c:pt>
                <c:pt idx="52687">
                  <c:v>1452153600</c:v>
                </c:pt>
                <c:pt idx="52688">
                  <c:v>1452157200</c:v>
                </c:pt>
                <c:pt idx="52689">
                  <c:v>1452160800</c:v>
                </c:pt>
                <c:pt idx="52690">
                  <c:v>1452164400</c:v>
                </c:pt>
                <c:pt idx="52691">
                  <c:v>1452168000</c:v>
                </c:pt>
                <c:pt idx="52692">
                  <c:v>1452171600</c:v>
                </c:pt>
                <c:pt idx="52693">
                  <c:v>1452175200</c:v>
                </c:pt>
                <c:pt idx="52694">
                  <c:v>1452178800</c:v>
                </c:pt>
                <c:pt idx="52695">
                  <c:v>1452182400</c:v>
                </c:pt>
                <c:pt idx="52696">
                  <c:v>1452186000</c:v>
                </c:pt>
                <c:pt idx="52697">
                  <c:v>1452189600</c:v>
                </c:pt>
                <c:pt idx="52698">
                  <c:v>1452193200</c:v>
                </c:pt>
                <c:pt idx="52699">
                  <c:v>1452196800</c:v>
                </c:pt>
                <c:pt idx="52700">
                  <c:v>1452200400</c:v>
                </c:pt>
                <c:pt idx="52701">
                  <c:v>1452204000</c:v>
                </c:pt>
                <c:pt idx="52702">
                  <c:v>1452207600</c:v>
                </c:pt>
                <c:pt idx="52703">
                  <c:v>1452211200</c:v>
                </c:pt>
                <c:pt idx="52704">
                  <c:v>1452214800</c:v>
                </c:pt>
                <c:pt idx="52705">
                  <c:v>1452218400</c:v>
                </c:pt>
                <c:pt idx="52706">
                  <c:v>1452222000</c:v>
                </c:pt>
                <c:pt idx="52707">
                  <c:v>1452225600</c:v>
                </c:pt>
                <c:pt idx="52708">
                  <c:v>1452229200</c:v>
                </c:pt>
                <c:pt idx="52709">
                  <c:v>1452232800</c:v>
                </c:pt>
                <c:pt idx="52710">
                  <c:v>1452236400</c:v>
                </c:pt>
                <c:pt idx="52711">
                  <c:v>1452240000</c:v>
                </c:pt>
                <c:pt idx="52712">
                  <c:v>1452243600</c:v>
                </c:pt>
                <c:pt idx="52713">
                  <c:v>1452247200</c:v>
                </c:pt>
                <c:pt idx="52714">
                  <c:v>1452250800</c:v>
                </c:pt>
                <c:pt idx="52715">
                  <c:v>1452254400</c:v>
                </c:pt>
                <c:pt idx="52716">
                  <c:v>1452258000</c:v>
                </c:pt>
                <c:pt idx="52717">
                  <c:v>1452261600</c:v>
                </c:pt>
                <c:pt idx="52718">
                  <c:v>1452265200</c:v>
                </c:pt>
                <c:pt idx="52719">
                  <c:v>1452268800</c:v>
                </c:pt>
                <c:pt idx="52720">
                  <c:v>1452272400</c:v>
                </c:pt>
                <c:pt idx="52721">
                  <c:v>1452276000</c:v>
                </c:pt>
                <c:pt idx="52722">
                  <c:v>1452279600</c:v>
                </c:pt>
                <c:pt idx="52723">
                  <c:v>1452283200</c:v>
                </c:pt>
                <c:pt idx="52724">
                  <c:v>1452286800</c:v>
                </c:pt>
                <c:pt idx="52725">
                  <c:v>1452290400</c:v>
                </c:pt>
                <c:pt idx="52726">
                  <c:v>1452294000</c:v>
                </c:pt>
                <c:pt idx="52727">
                  <c:v>1452297600</c:v>
                </c:pt>
                <c:pt idx="52728">
                  <c:v>1452301200</c:v>
                </c:pt>
                <c:pt idx="52729">
                  <c:v>1452304800</c:v>
                </c:pt>
                <c:pt idx="52730">
                  <c:v>1452308400</c:v>
                </c:pt>
                <c:pt idx="52731">
                  <c:v>1452312000</c:v>
                </c:pt>
                <c:pt idx="52732">
                  <c:v>1452315600</c:v>
                </c:pt>
                <c:pt idx="52733">
                  <c:v>1452319200</c:v>
                </c:pt>
                <c:pt idx="52734">
                  <c:v>1452322800</c:v>
                </c:pt>
                <c:pt idx="52735">
                  <c:v>1452326400</c:v>
                </c:pt>
                <c:pt idx="52736">
                  <c:v>1452330000</c:v>
                </c:pt>
                <c:pt idx="52737">
                  <c:v>1452333600</c:v>
                </c:pt>
                <c:pt idx="52738">
                  <c:v>1452337200</c:v>
                </c:pt>
                <c:pt idx="52739">
                  <c:v>1452340800</c:v>
                </c:pt>
                <c:pt idx="52740">
                  <c:v>1452344400</c:v>
                </c:pt>
                <c:pt idx="52741">
                  <c:v>1452348000</c:v>
                </c:pt>
                <c:pt idx="52742">
                  <c:v>1452351600</c:v>
                </c:pt>
                <c:pt idx="52743">
                  <c:v>1452355200</c:v>
                </c:pt>
                <c:pt idx="52744">
                  <c:v>1452358800</c:v>
                </c:pt>
                <c:pt idx="52745">
                  <c:v>1452362400</c:v>
                </c:pt>
                <c:pt idx="52746">
                  <c:v>1452366000</c:v>
                </c:pt>
                <c:pt idx="52747">
                  <c:v>1452369600</c:v>
                </c:pt>
                <c:pt idx="52748">
                  <c:v>1452373200</c:v>
                </c:pt>
                <c:pt idx="52749">
                  <c:v>1452376800</c:v>
                </c:pt>
                <c:pt idx="52750">
                  <c:v>1452380400</c:v>
                </c:pt>
                <c:pt idx="52751">
                  <c:v>1452384000</c:v>
                </c:pt>
                <c:pt idx="52752">
                  <c:v>1452387600</c:v>
                </c:pt>
                <c:pt idx="52753">
                  <c:v>1452391200</c:v>
                </c:pt>
                <c:pt idx="52754">
                  <c:v>1452394800</c:v>
                </c:pt>
                <c:pt idx="52755">
                  <c:v>1452398400</c:v>
                </c:pt>
                <c:pt idx="52756">
                  <c:v>1452402000</c:v>
                </c:pt>
                <c:pt idx="52757">
                  <c:v>1452405600</c:v>
                </c:pt>
                <c:pt idx="52758">
                  <c:v>1452409200</c:v>
                </c:pt>
                <c:pt idx="52759">
                  <c:v>1452412800</c:v>
                </c:pt>
                <c:pt idx="52760">
                  <c:v>1452416400</c:v>
                </c:pt>
                <c:pt idx="52761">
                  <c:v>1452420000</c:v>
                </c:pt>
                <c:pt idx="52762">
                  <c:v>1452423600</c:v>
                </c:pt>
                <c:pt idx="52763">
                  <c:v>1452427200</c:v>
                </c:pt>
                <c:pt idx="52764">
                  <c:v>1452430800</c:v>
                </c:pt>
                <c:pt idx="52765">
                  <c:v>1452434400</c:v>
                </c:pt>
                <c:pt idx="52766">
                  <c:v>1452438000</c:v>
                </c:pt>
                <c:pt idx="52767">
                  <c:v>1452441600</c:v>
                </c:pt>
                <c:pt idx="52768">
                  <c:v>1452445200</c:v>
                </c:pt>
                <c:pt idx="52769">
                  <c:v>1452448800</c:v>
                </c:pt>
                <c:pt idx="52770">
                  <c:v>1452452400</c:v>
                </c:pt>
                <c:pt idx="52771">
                  <c:v>1452456000</c:v>
                </c:pt>
                <c:pt idx="52772">
                  <c:v>1452459600</c:v>
                </c:pt>
                <c:pt idx="52773">
                  <c:v>1452463200</c:v>
                </c:pt>
                <c:pt idx="52774">
                  <c:v>1452466800</c:v>
                </c:pt>
                <c:pt idx="52775">
                  <c:v>1452470400</c:v>
                </c:pt>
                <c:pt idx="52776">
                  <c:v>1452474000</c:v>
                </c:pt>
                <c:pt idx="52777">
                  <c:v>1452477600</c:v>
                </c:pt>
                <c:pt idx="52778">
                  <c:v>1452481200</c:v>
                </c:pt>
                <c:pt idx="52779">
                  <c:v>1452484800</c:v>
                </c:pt>
                <c:pt idx="52780">
                  <c:v>1452488400</c:v>
                </c:pt>
                <c:pt idx="52781">
                  <c:v>1452492000</c:v>
                </c:pt>
                <c:pt idx="52782">
                  <c:v>1452495600</c:v>
                </c:pt>
                <c:pt idx="52783">
                  <c:v>1452499200</c:v>
                </c:pt>
                <c:pt idx="52784">
                  <c:v>1452502800</c:v>
                </c:pt>
                <c:pt idx="52785">
                  <c:v>1452506400</c:v>
                </c:pt>
                <c:pt idx="52786">
                  <c:v>1452510000</c:v>
                </c:pt>
                <c:pt idx="52787">
                  <c:v>1452513600</c:v>
                </c:pt>
                <c:pt idx="52788">
                  <c:v>1452517200</c:v>
                </c:pt>
                <c:pt idx="52789">
                  <c:v>1452520800</c:v>
                </c:pt>
                <c:pt idx="52790">
                  <c:v>1452524400</c:v>
                </c:pt>
                <c:pt idx="52791">
                  <c:v>1452528000</c:v>
                </c:pt>
                <c:pt idx="52792">
                  <c:v>1452531600</c:v>
                </c:pt>
                <c:pt idx="52793">
                  <c:v>1452535200</c:v>
                </c:pt>
                <c:pt idx="52794">
                  <c:v>1452538800</c:v>
                </c:pt>
                <c:pt idx="52795">
                  <c:v>1452542400</c:v>
                </c:pt>
                <c:pt idx="52796">
                  <c:v>1452546000</c:v>
                </c:pt>
                <c:pt idx="52797">
                  <c:v>1452549600</c:v>
                </c:pt>
                <c:pt idx="52798">
                  <c:v>1452553200</c:v>
                </c:pt>
                <c:pt idx="52799">
                  <c:v>1452556800</c:v>
                </c:pt>
                <c:pt idx="52800">
                  <c:v>1452560400</c:v>
                </c:pt>
                <c:pt idx="52801">
                  <c:v>1452564000</c:v>
                </c:pt>
                <c:pt idx="52802">
                  <c:v>1452567600</c:v>
                </c:pt>
                <c:pt idx="52803">
                  <c:v>1452571200</c:v>
                </c:pt>
                <c:pt idx="52804">
                  <c:v>1452574800</c:v>
                </c:pt>
                <c:pt idx="52805">
                  <c:v>1452578400</c:v>
                </c:pt>
                <c:pt idx="52806">
                  <c:v>1452582000</c:v>
                </c:pt>
                <c:pt idx="52807">
                  <c:v>1452585600</c:v>
                </c:pt>
                <c:pt idx="52808">
                  <c:v>1452589200</c:v>
                </c:pt>
                <c:pt idx="52809">
                  <c:v>1452592800</c:v>
                </c:pt>
                <c:pt idx="52810">
                  <c:v>1452596400</c:v>
                </c:pt>
                <c:pt idx="52811">
                  <c:v>1452600000</c:v>
                </c:pt>
                <c:pt idx="52812">
                  <c:v>1452603600</c:v>
                </c:pt>
                <c:pt idx="52813">
                  <c:v>1452607200</c:v>
                </c:pt>
                <c:pt idx="52814">
                  <c:v>1452610800</c:v>
                </c:pt>
                <c:pt idx="52815">
                  <c:v>1452614400</c:v>
                </c:pt>
                <c:pt idx="52816">
                  <c:v>1452618000</c:v>
                </c:pt>
                <c:pt idx="52817">
                  <c:v>1452621600</c:v>
                </c:pt>
                <c:pt idx="52818">
                  <c:v>1452625200</c:v>
                </c:pt>
                <c:pt idx="52819">
                  <c:v>1452628800</c:v>
                </c:pt>
                <c:pt idx="52820">
                  <c:v>1452632400</c:v>
                </c:pt>
                <c:pt idx="52821">
                  <c:v>1452636000</c:v>
                </c:pt>
                <c:pt idx="52822">
                  <c:v>1452639600</c:v>
                </c:pt>
                <c:pt idx="52823">
                  <c:v>1452643200</c:v>
                </c:pt>
                <c:pt idx="52824">
                  <c:v>1452646800</c:v>
                </c:pt>
                <c:pt idx="52825">
                  <c:v>1452650400</c:v>
                </c:pt>
                <c:pt idx="52826">
                  <c:v>1452654000</c:v>
                </c:pt>
                <c:pt idx="52827">
                  <c:v>1452657600</c:v>
                </c:pt>
                <c:pt idx="52828">
                  <c:v>1452661200</c:v>
                </c:pt>
                <c:pt idx="52829">
                  <c:v>1452664800</c:v>
                </c:pt>
                <c:pt idx="52830">
                  <c:v>1452668400</c:v>
                </c:pt>
                <c:pt idx="52831">
                  <c:v>1452672000</c:v>
                </c:pt>
                <c:pt idx="52832">
                  <c:v>1452675600</c:v>
                </c:pt>
                <c:pt idx="52833">
                  <c:v>1452679200</c:v>
                </c:pt>
                <c:pt idx="52834">
                  <c:v>1452682800</c:v>
                </c:pt>
                <c:pt idx="52835">
                  <c:v>1452686400</c:v>
                </c:pt>
                <c:pt idx="52836">
                  <c:v>1452690000</c:v>
                </c:pt>
                <c:pt idx="52837">
                  <c:v>1452693600</c:v>
                </c:pt>
                <c:pt idx="52838">
                  <c:v>1452697200</c:v>
                </c:pt>
                <c:pt idx="52839">
                  <c:v>1452700800</c:v>
                </c:pt>
                <c:pt idx="52840">
                  <c:v>1452704400</c:v>
                </c:pt>
                <c:pt idx="52841">
                  <c:v>1452708000</c:v>
                </c:pt>
                <c:pt idx="52842">
                  <c:v>1452711600</c:v>
                </c:pt>
                <c:pt idx="52843">
                  <c:v>1452715200</c:v>
                </c:pt>
                <c:pt idx="52844">
                  <c:v>1452718800</c:v>
                </c:pt>
                <c:pt idx="52845">
                  <c:v>1452722400</c:v>
                </c:pt>
                <c:pt idx="52846">
                  <c:v>1452726000</c:v>
                </c:pt>
                <c:pt idx="52847">
                  <c:v>1452729600</c:v>
                </c:pt>
                <c:pt idx="52848">
                  <c:v>1452733200</c:v>
                </c:pt>
                <c:pt idx="52849">
                  <c:v>1452736800</c:v>
                </c:pt>
                <c:pt idx="52850">
                  <c:v>1452740400</c:v>
                </c:pt>
                <c:pt idx="52851">
                  <c:v>1452744000</c:v>
                </c:pt>
                <c:pt idx="52852">
                  <c:v>1452747600</c:v>
                </c:pt>
                <c:pt idx="52853">
                  <c:v>1452751200</c:v>
                </c:pt>
                <c:pt idx="52854">
                  <c:v>1452754800</c:v>
                </c:pt>
                <c:pt idx="52855">
                  <c:v>1452758400</c:v>
                </c:pt>
                <c:pt idx="52856">
                  <c:v>1452762000</c:v>
                </c:pt>
                <c:pt idx="52857">
                  <c:v>1452765600</c:v>
                </c:pt>
                <c:pt idx="52858">
                  <c:v>1452769200</c:v>
                </c:pt>
                <c:pt idx="52859">
                  <c:v>1452772800</c:v>
                </c:pt>
                <c:pt idx="52860">
                  <c:v>1452776400</c:v>
                </c:pt>
                <c:pt idx="52861">
                  <c:v>1452780000</c:v>
                </c:pt>
                <c:pt idx="52862">
                  <c:v>1452783600</c:v>
                </c:pt>
                <c:pt idx="52863">
                  <c:v>1452787200</c:v>
                </c:pt>
                <c:pt idx="52864">
                  <c:v>1452790800</c:v>
                </c:pt>
                <c:pt idx="52865">
                  <c:v>1452794400</c:v>
                </c:pt>
                <c:pt idx="52866">
                  <c:v>1452798000</c:v>
                </c:pt>
                <c:pt idx="52867">
                  <c:v>1452801600</c:v>
                </c:pt>
                <c:pt idx="52868">
                  <c:v>1452805200</c:v>
                </c:pt>
                <c:pt idx="52869">
                  <c:v>1452808800</c:v>
                </c:pt>
                <c:pt idx="52870">
                  <c:v>1452812400</c:v>
                </c:pt>
                <c:pt idx="52871">
                  <c:v>1452816000</c:v>
                </c:pt>
                <c:pt idx="52872">
                  <c:v>1452819600</c:v>
                </c:pt>
                <c:pt idx="52873">
                  <c:v>1452823200</c:v>
                </c:pt>
                <c:pt idx="52874">
                  <c:v>1452826800</c:v>
                </c:pt>
                <c:pt idx="52875">
                  <c:v>1452830400</c:v>
                </c:pt>
                <c:pt idx="52876">
                  <c:v>1452834000</c:v>
                </c:pt>
                <c:pt idx="52877">
                  <c:v>1452837600</c:v>
                </c:pt>
                <c:pt idx="52878">
                  <c:v>1452841200</c:v>
                </c:pt>
                <c:pt idx="52879">
                  <c:v>1452844800</c:v>
                </c:pt>
                <c:pt idx="52880">
                  <c:v>1452848400</c:v>
                </c:pt>
                <c:pt idx="52881">
                  <c:v>1452852000</c:v>
                </c:pt>
                <c:pt idx="52882">
                  <c:v>1452855600</c:v>
                </c:pt>
                <c:pt idx="52883">
                  <c:v>1452859200</c:v>
                </c:pt>
                <c:pt idx="52884">
                  <c:v>1452862800</c:v>
                </c:pt>
                <c:pt idx="52885">
                  <c:v>1452866400</c:v>
                </c:pt>
                <c:pt idx="52886">
                  <c:v>1452870000</c:v>
                </c:pt>
                <c:pt idx="52887">
                  <c:v>1452873600</c:v>
                </c:pt>
                <c:pt idx="52888">
                  <c:v>1452877200</c:v>
                </c:pt>
                <c:pt idx="52889">
                  <c:v>1452880800</c:v>
                </c:pt>
                <c:pt idx="52890">
                  <c:v>1452884400</c:v>
                </c:pt>
                <c:pt idx="52891">
                  <c:v>1452888000</c:v>
                </c:pt>
                <c:pt idx="52892">
                  <c:v>1452891600</c:v>
                </c:pt>
                <c:pt idx="52893">
                  <c:v>1452895200</c:v>
                </c:pt>
                <c:pt idx="52894">
                  <c:v>1452898800</c:v>
                </c:pt>
                <c:pt idx="52895">
                  <c:v>1452902400</c:v>
                </c:pt>
                <c:pt idx="52896">
                  <c:v>1452906000</c:v>
                </c:pt>
                <c:pt idx="52897">
                  <c:v>1452909600</c:v>
                </c:pt>
                <c:pt idx="52898">
                  <c:v>1452913200</c:v>
                </c:pt>
                <c:pt idx="52899">
                  <c:v>1452916800</c:v>
                </c:pt>
                <c:pt idx="52900">
                  <c:v>1452920400</c:v>
                </c:pt>
                <c:pt idx="52901">
                  <c:v>1452924000</c:v>
                </c:pt>
                <c:pt idx="52902">
                  <c:v>1452927600</c:v>
                </c:pt>
                <c:pt idx="52903">
                  <c:v>1452931200</c:v>
                </c:pt>
                <c:pt idx="52904">
                  <c:v>1452934800</c:v>
                </c:pt>
                <c:pt idx="52905">
                  <c:v>1452938400</c:v>
                </c:pt>
                <c:pt idx="52906">
                  <c:v>1452942000</c:v>
                </c:pt>
                <c:pt idx="52907">
                  <c:v>1452945600</c:v>
                </c:pt>
                <c:pt idx="52908">
                  <c:v>1452949200</c:v>
                </c:pt>
                <c:pt idx="52909">
                  <c:v>1452952800</c:v>
                </c:pt>
                <c:pt idx="52910">
                  <c:v>1452956400</c:v>
                </c:pt>
                <c:pt idx="52911">
                  <c:v>1452960000</c:v>
                </c:pt>
                <c:pt idx="52912">
                  <c:v>1452963600</c:v>
                </c:pt>
                <c:pt idx="52913">
                  <c:v>1452967200</c:v>
                </c:pt>
                <c:pt idx="52914">
                  <c:v>1452970800</c:v>
                </c:pt>
                <c:pt idx="52915">
                  <c:v>1452974400</c:v>
                </c:pt>
                <c:pt idx="52916">
                  <c:v>1452978000</c:v>
                </c:pt>
                <c:pt idx="52917">
                  <c:v>1452981600</c:v>
                </c:pt>
                <c:pt idx="52918">
                  <c:v>1452985200</c:v>
                </c:pt>
                <c:pt idx="52919">
                  <c:v>1452988800</c:v>
                </c:pt>
                <c:pt idx="52920">
                  <c:v>1452992400</c:v>
                </c:pt>
                <c:pt idx="52921">
                  <c:v>1452996000</c:v>
                </c:pt>
                <c:pt idx="52922">
                  <c:v>1452999600</c:v>
                </c:pt>
                <c:pt idx="52923">
                  <c:v>1453003200</c:v>
                </c:pt>
                <c:pt idx="52924">
                  <c:v>1453006800</c:v>
                </c:pt>
                <c:pt idx="52925">
                  <c:v>1453010400</c:v>
                </c:pt>
                <c:pt idx="52926">
                  <c:v>1453014000</c:v>
                </c:pt>
                <c:pt idx="52927">
                  <c:v>1453017600</c:v>
                </c:pt>
                <c:pt idx="52928">
                  <c:v>1453021200</c:v>
                </c:pt>
                <c:pt idx="52929">
                  <c:v>1453024800</c:v>
                </c:pt>
                <c:pt idx="52930">
                  <c:v>1453028400</c:v>
                </c:pt>
                <c:pt idx="52931">
                  <c:v>1453032000</c:v>
                </c:pt>
                <c:pt idx="52932">
                  <c:v>1453035600</c:v>
                </c:pt>
                <c:pt idx="52933">
                  <c:v>1453039200</c:v>
                </c:pt>
                <c:pt idx="52934">
                  <c:v>1453042800</c:v>
                </c:pt>
                <c:pt idx="52935">
                  <c:v>1453046400</c:v>
                </c:pt>
                <c:pt idx="52936">
                  <c:v>1453050000</c:v>
                </c:pt>
                <c:pt idx="52937">
                  <c:v>1453053600</c:v>
                </c:pt>
                <c:pt idx="52938">
                  <c:v>1453057200</c:v>
                </c:pt>
                <c:pt idx="52939">
                  <c:v>1453060800</c:v>
                </c:pt>
                <c:pt idx="52940">
                  <c:v>1453064400</c:v>
                </c:pt>
                <c:pt idx="52941">
                  <c:v>1453068000</c:v>
                </c:pt>
                <c:pt idx="52942">
                  <c:v>1453071600</c:v>
                </c:pt>
                <c:pt idx="52943">
                  <c:v>1453075200</c:v>
                </c:pt>
                <c:pt idx="52944">
                  <c:v>1453078800</c:v>
                </c:pt>
                <c:pt idx="52945">
                  <c:v>1453082400</c:v>
                </c:pt>
                <c:pt idx="52946">
                  <c:v>1453086000</c:v>
                </c:pt>
                <c:pt idx="52947">
                  <c:v>1453089600</c:v>
                </c:pt>
                <c:pt idx="52948">
                  <c:v>1453093200</c:v>
                </c:pt>
                <c:pt idx="52949">
                  <c:v>1453096800</c:v>
                </c:pt>
                <c:pt idx="52950">
                  <c:v>1453100400</c:v>
                </c:pt>
                <c:pt idx="52951">
                  <c:v>1453104000</c:v>
                </c:pt>
                <c:pt idx="52952">
                  <c:v>1453107600</c:v>
                </c:pt>
                <c:pt idx="52953">
                  <c:v>1453111200</c:v>
                </c:pt>
                <c:pt idx="52954">
                  <c:v>1453114800</c:v>
                </c:pt>
                <c:pt idx="52955">
                  <c:v>1453118400</c:v>
                </c:pt>
                <c:pt idx="52956">
                  <c:v>1453122000</c:v>
                </c:pt>
                <c:pt idx="52957">
                  <c:v>1453125600</c:v>
                </c:pt>
                <c:pt idx="52958">
                  <c:v>1453129200</c:v>
                </c:pt>
                <c:pt idx="52959">
                  <c:v>1453132800</c:v>
                </c:pt>
                <c:pt idx="52960">
                  <c:v>1453136400</c:v>
                </c:pt>
                <c:pt idx="52961">
                  <c:v>1453140000</c:v>
                </c:pt>
                <c:pt idx="52962">
                  <c:v>1453143600</c:v>
                </c:pt>
                <c:pt idx="52963">
                  <c:v>1453147200</c:v>
                </c:pt>
                <c:pt idx="52964">
                  <c:v>1453150800</c:v>
                </c:pt>
                <c:pt idx="52965">
                  <c:v>1453154400</c:v>
                </c:pt>
                <c:pt idx="52966">
                  <c:v>1453158000</c:v>
                </c:pt>
                <c:pt idx="52967">
                  <c:v>1453161600</c:v>
                </c:pt>
                <c:pt idx="52968">
                  <c:v>1453165200</c:v>
                </c:pt>
                <c:pt idx="52969">
                  <c:v>1453168800</c:v>
                </c:pt>
                <c:pt idx="52970">
                  <c:v>1453172400</c:v>
                </c:pt>
                <c:pt idx="52971">
                  <c:v>1453176000</c:v>
                </c:pt>
                <c:pt idx="52972">
                  <c:v>1453179600</c:v>
                </c:pt>
                <c:pt idx="52973">
                  <c:v>1453183200</c:v>
                </c:pt>
                <c:pt idx="52974">
                  <c:v>1453186800</c:v>
                </c:pt>
                <c:pt idx="52975">
                  <c:v>1453190400</c:v>
                </c:pt>
                <c:pt idx="52976">
                  <c:v>1453194000</c:v>
                </c:pt>
                <c:pt idx="52977">
                  <c:v>1453197600</c:v>
                </c:pt>
                <c:pt idx="52978">
                  <c:v>1453201200</c:v>
                </c:pt>
                <c:pt idx="52979">
                  <c:v>1453204800</c:v>
                </c:pt>
                <c:pt idx="52980">
                  <c:v>1453208400</c:v>
                </c:pt>
                <c:pt idx="52981">
                  <c:v>1453212000</c:v>
                </c:pt>
                <c:pt idx="52982">
                  <c:v>1453215600</c:v>
                </c:pt>
                <c:pt idx="52983">
                  <c:v>1453219200</c:v>
                </c:pt>
                <c:pt idx="52984">
                  <c:v>1453222800</c:v>
                </c:pt>
                <c:pt idx="52985">
                  <c:v>1453226400</c:v>
                </c:pt>
                <c:pt idx="52986">
                  <c:v>1453230000</c:v>
                </c:pt>
                <c:pt idx="52987">
                  <c:v>1453233600</c:v>
                </c:pt>
                <c:pt idx="52988">
                  <c:v>1453237200</c:v>
                </c:pt>
                <c:pt idx="52989">
                  <c:v>1453240800</c:v>
                </c:pt>
                <c:pt idx="52990">
                  <c:v>1453244400</c:v>
                </c:pt>
                <c:pt idx="52991">
                  <c:v>1453248000</c:v>
                </c:pt>
                <c:pt idx="52992">
                  <c:v>1453251600</c:v>
                </c:pt>
                <c:pt idx="52993">
                  <c:v>1453255200</c:v>
                </c:pt>
                <c:pt idx="52994">
                  <c:v>1453258800</c:v>
                </c:pt>
                <c:pt idx="52995">
                  <c:v>1453262400</c:v>
                </c:pt>
                <c:pt idx="52996">
                  <c:v>1453266000</c:v>
                </c:pt>
                <c:pt idx="52997">
                  <c:v>1453269600</c:v>
                </c:pt>
                <c:pt idx="52998">
                  <c:v>1453273200</c:v>
                </c:pt>
                <c:pt idx="52999">
                  <c:v>1453276800</c:v>
                </c:pt>
                <c:pt idx="53000">
                  <c:v>1453280400</c:v>
                </c:pt>
                <c:pt idx="53001">
                  <c:v>1453284000</c:v>
                </c:pt>
                <c:pt idx="53002">
                  <c:v>1453287600</c:v>
                </c:pt>
                <c:pt idx="53003">
                  <c:v>1453291200</c:v>
                </c:pt>
                <c:pt idx="53004">
                  <c:v>1453294800</c:v>
                </c:pt>
                <c:pt idx="53005">
                  <c:v>1453298400</c:v>
                </c:pt>
                <c:pt idx="53006">
                  <c:v>1453302000</c:v>
                </c:pt>
                <c:pt idx="53007">
                  <c:v>1453305600</c:v>
                </c:pt>
                <c:pt idx="53008">
                  <c:v>1453309200</c:v>
                </c:pt>
                <c:pt idx="53009">
                  <c:v>1453312800</c:v>
                </c:pt>
                <c:pt idx="53010">
                  <c:v>1453316400</c:v>
                </c:pt>
                <c:pt idx="53011">
                  <c:v>1453320000</c:v>
                </c:pt>
                <c:pt idx="53012">
                  <c:v>1453323600</c:v>
                </c:pt>
                <c:pt idx="53013">
                  <c:v>1453327200</c:v>
                </c:pt>
                <c:pt idx="53014">
                  <c:v>1453330800</c:v>
                </c:pt>
                <c:pt idx="53015">
                  <c:v>1453334400</c:v>
                </c:pt>
                <c:pt idx="53016">
                  <c:v>1453338000</c:v>
                </c:pt>
                <c:pt idx="53017">
                  <c:v>1453341600</c:v>
                </c:pt>
                <c:pt idx="53018">
                  <c:v>1453345200</c:v>
                </c:pt>
                <c:pt idx="53019">
                  <c:v>1453348800</c:v>
                </c:pt>
                <c:pt idx="53020">
                  <c:v>1453352400</c:v>
                </c:pt>
                <c:pt idx="53021">
                  <c:v>1453356000</c:v>
                </c:pt>
                <c:pt idx="53022">
                  <c:v>1453359600</c:v>
                </c:pt>
                <c:pt idx="53023">
                  <c:v>1453363200</c:v>
                </c:pt>
                <c:pt idx="53024">
                  <c:v>1453366800</c:v>
                </c:pt>
                <c:pt idx="53025">
                  <c:v>1453370400</c:v>
                </c:pt>
                <c:pt idx="53026">
                  <c:v>1453374000</c:v>
                </c:pt>
                <c:pt idx="53027">
                  <c:v>1453377600</c:v>
                </c:pt>
                <c:pt idx="53028">
                  <c:v>1453381200</c:v>
                </c:pt>
                <c:pt idx="53029">
                  <c:v>1453384800</c:v>
                </c:pt>
                <c:pt idx="53030">
                  <c:v>1453388400</c:v>
                </c:pt>
                <c:pt idx="53031">
                  <c:v>1453392000</c:v>
                </c:pt>
                <c:pt idx="53032">
                  <c:v>1453395600</c:v>
                </c:pt>
                <c:pt idx="53033">
                  <c:v>1453399200</c:v>
                </c:pt>
                <c:pt idx="53034">
                  <c:v>1453402800</c:v>
                </c:pt>
                <c:pt idx="53035">
                  <c:v>1453406400</c:v>
                </c:pt>
                <c:pt idx="53036">
                  <c:v>1453410000</c:v>
                </c:pt>
                <c:pt idx="53037">
                  <c:v>1453413600</c:v>
                </c:pt>
                <c:pt idx="53038">
                  <c:v>1453417200</c:v>
                </c:pt>
                <c:pt idx="53039">
                  <c:v>1453420800</c:v>
                </c:pt>
                <c:pt idx="53040">
                  <c:v>1453424400</c:v>
                </c:pt>
                <c:pt idx="53041">
                  <c:v>1453428000</c:v>
                </c:pt>
                <c:pt idx="53042">
                  <c:v>1453431600</c:v>
                </c:pt>
                <c:pt idx="53043">
                  <c:v>1453435200</c:v>
                </c:pt>
                <c:pt idx="53044">
                  <c:v>1453438800</c:v>
                </c:pt>
                <c:pt idx="53045">
                  <c:v>1453442400</c:v>
                </c:pt>
                <c:pt idx="53046">
                  <c:v>1453446000</c:v>
                </c:pt>
                <c:pt idx="53047">
                  <c:v>1453449600</c:v>
                </c:pt>
                <c:pt idx="53048">
                  <c:v>1453453200</c:v>
                </c:pt>
                <c:pt idx="53049">
                  <c:v>1453456800</c:v>
                </c:pt>
                <c:pt idx="53050">
                  <c:v>1453460400</c:v>
                </c:pt>
                <c:pt idx="53051">
                  <c:v>1453464000</c:v>
                </c:pt>
                <c:pt idx="53052">
                  <c:v>1453467600</c:v>
                </c:pt>
                <c:pt idx="53053">
                  <c:v>1453471200</c:v>
                </c:pt>
                <c:pt idx="53054">
                  <c:v>1453474800</c:v>
                </c:pt>
                <c:pt idx="53055">
                  <c:v>1453478400</c:v>
                </c:pt>
                <c:pt idx="53056">
                  <c:v>1453482000</c:v>
                </c:pt>
                <c:pt idx="53057">
                  <c:v>1453485600</c:v>
                </c:pt>
                <c:pt idx="53058">
                  <c:v>1453489200</c:v>
                </c:pt>
                <c:pt idx="53059">
                  <c:v>1453492800</c:v>
                </c:pt>
                <c:pt idx="53060">
                  <c:v>1453496400</c:v>
                </c:pt>
                <c:pt idx="53061">
                  <c:v>1453500000</c:v>
                </c:pt>
                <c:pt idx="53062">
                  <c:v>1453503600</c:v>
                </c:pt>
                <c:pt idx="53063">
                  <c:v>1453507200</c:v>
                </c:pt>
                <c:pt idx="53064">
                  <c:v>1453510800</c:v>
                </c:pt>
                <c:pt idx="53065">
                  <c:v>1453514400</c:v>
                </c:pt>
                <c:pt idx="53066">
                  <c:v>1453518000</c:v>
                </c:pt>
                <c:pt idx="53067">
                  <c:v>1453521600</c:v>
                </c:pt>
                <c:pt idx="53068">
                  <c:v>1453525200</c:v>
                </c:pt>
                <c:pt idx="53069">
                  <c:v>1453528800</c:v>
                </c:pt>
                <c:pt idx="53070">
                  <c:v>1453532400</c:v>
                </c:pt>
                <c:pt idx="53071">
                  <c:v>1453536000</c:v>
                </c:pt>
                <c:pt idx="53072">
                  <c:v>1453539600</c:v>
                </c:pt>
                <c:pt idx="53073">
                  <c:v>1453543200</c:v>
                </c:pt>
                <c:pt idx="53074">
                  <c:v>1453546800</c:v>
                </c:pt>
                <c:pt idx="53075">
                  <c:v>1453550400</c:v>
                </c:pt>
                <c:pt idx="53076">
                  <c:v>1453554000</c:v>
                </c:pt>
                <c:pt idx="53077">
                  <c:v>1453557600</c:v>
                </c:pt>
                <c:pt idx="53078">
                  <c:v>1453561200</c:v>
                </c:pt>
                <c:pt idx="53079">
                  <c:v>1453564800</c:v>
                </c:pt>
                <c:pt idx="53080">
                  <c:v>1453568400</c:v>
                </c:pt>
                <c:pt idx="53081">
                  <c:v>1453572000</c:v>
                </c:pt>
                <c:pt idx="53082">
                  <c:v>1453575600</c:v>
                </c:pt>
                <c:pt idx="53083">
                  <c:v>1453579200</c:v>
                </c:pt>
                <c:pt idx="53084">
                  <c:v>1453582800</c:v>
                </c:pt>
                <c:pt idx="53085">
                  <c:v>1453586400</c:v>
                </c:pt>
                <c:pt idx="53086">
                  <c:v>1453590000</c:v>
                </c:pt>
                <c:pt idx="53087">
                  <c:v>1453593600</c:v>
                </c:pt>
                <c:pt idx="53088">
                  <c:v>1453597200</c:v>
                </c:pt>
                <c:pt idx="53089">
                  <c:v>1453600800</c:v>
                </c:pt>
                <c:pt idx="53090">
                  <c:v>1453604400</c:v>
                </c:pt>
                <c:pt idx="53091">
                  <c:v>1453608000</c:v>
                </c:pt>
                <c:pt idx="53092">
                  <c:v>1453611600</c:v>
                </c:pt>
                <c:pt idx="53093">
                  <c:v>1453615200</c:v>
                </c:pt>
                <c:pt idx="53094">
                  <c:v>1453618800</c:v>
                </c:pt>
                <c:pt idx="53095">
                  <c:v>1453622400</c:v>
                </c:pt>
                <c:pt idx="53096">
                  <c:v>1453626000</c:v>
                </c:pt>
                <c:pt idx="53097">
                  <c:v>1453629600</c:v>
                </c:pt>
                <c:pt idx="53098">
                  <c:v>1453633200</c:v>
                </c:pt>
                <c:pt idx="53099">
                  <c:v>1453636800</c:v>
                </c:pt>
                <c:pt idx="53100">
                  <c:v>1453640400</c:v>
                </c:pt>
                <c:pt idx="53101">
                  <c:v>1453644000</c:v>
                </c:pt>
                <c:pt idx="53102">
                  <c:v>1453647600</c:v>
                </c:pt>
                <c:pt idx="53103">
                  <c:v>1453651200</c:v>
                </c:pt>
                <c:pt idx="53104">
                  <c:v>1453654800</c:v>
                </c:pt>
                <c:pt idx="53105">
                  <c:v>1453658400</c:v>
                </c:pt>
                <c:pt idx="53106">
                  <c:v>1453662000</c:v>
                </c:pt>
                <c:pt idx="53107">
                  <c:v>1453665600</c:v>
                </c:pt>
                <c:pt idx="53108">
                  <c:v>1453669200</c:v>
                </c:pt>
                <c:pt idx="53109">
                  <c:v>1453672800</c:v>
                </c:pt>
                <c:pt idx="53110">
                  <c:v>1453676400</c:v>
                </c:pt>
                <c:pt idx="53111">
                  <c:v>1453680000</c:v>
                </c:pt>
                <c:pt idx="53112">
                  <c:v>1453683600</c:v>
                </c:pt>
                <c:pt idx="53113">
                  <c:v>1453687200</c:v>
                </c:pt>
                <c:pt idx="53114">
                  <c:v>1453690800</c:v>
                </c:pt>
                <c:pt idx="53115">
                  <c:v>1453694400</c:v>
                </c:pt>
                <c:pt idx="53116">
                  <c:v>1453698000</c:v>
                </c:pt>
                <c:pt idx="53117">
                  <c:v>1453701600</c:v>
                </c:pt>
                <c:pt idx="53118">
                  <c:v>1453705200</c:v>
                </c:pt>
                <c:pt idx="53119">
                  <c:v>1453708800</c:v>
                </c:pt>
                <c:pt idx="53120">
                  <c:v>1453712400</c:v>
                </c:pt>
                <c:pt idx="53121">
                  <c:v>1453716000</c:v>
                </c:pt>
                <c:pt idx="53122">
                  <c:v>1453719600</c:v>
                </c:pt>
                <c:pt idx="53123">
                  <c:v>1453723200</c:v>
                </c:pt>
                <c:pt idx="53124">
                  <c:v>1453726800</c:v>
                </c:pt>
                <c:pt idx="53125">
                  <c:v>1453730400</c:v>
                </c:pt>
                <c:pt idx="53126">
                  <c:v>1453734000</c:v>
                </c:pt>
                <c:pt idx="53127">
                  <c:v>1453737600</c:v>
                </c:pt>
                <c:pt idx="53128">
                  <c:v>1453741200</c:v>
                </c:pt>
                <c:pt idx="53129">
                  <c:v>1453744800</c:v>
                </c:pt>
                <c:pt idx="53130">
                  <c:v>1453748400</c:v>
                </c:pt>
                <c:pt idx="53131">
                  <c:v>1453752000</c:v>
                </c:pt>
                <c:pt idx="53132">
                  <c:v>1453755600</c:v>
                </c:pt>
                <c:pt idx="53133">
                  <c:v>1453759200</c:v>
                </c:pt>
                <c:pt idx="53134">
                  <c:v>1453762800</c:v>
                </c:pt>
                <c:pt idx="53135">
                  <c:v>1453766400</c:v>
                </c:pt>
                <c:pt idx="53136">
                  <c:v>1453770000</c:v>
                </c:pt>
                <c:pt idx="53137">
                  <c:v>1453773600</c:v>
                </c:pt>
                <c:pt idx="53138">
                  <c:v>1453777200</c:v>
                </c:pt>
                <c:pt idx="53139">
                  <c:v>1453780800</c:v>
                </c:pt>
                <c:pt idx="53140">
                  <c:v>1453784400</c:v>
                </c:pt>
                <c:pt idx="53141">
                  <c:v>1453788000</c:v>
                </c:pt>
                <c:pt idx="53142">
                  <c:v>1453791600</c:v>
                </c:pt>
                <c:pt idx="53143">
                  <c:v>1453795200</c:v>
                </c:pt>
                <c:pt idx="53144">
                  <c:v>1453798800</c:v>
                </c:pt>
                <c:pt idx="53145">
                  <c:v>1453802400</c:v>
                </c:pt>
                <c:pt idx="53146">
                  <c:v>1453806000</c:v>
                </c:pt>
                <c:pt idx="53147">
                  <c:v>1453809600</c:v>
                </c:pt>
                <c:pt idx="53148">
                  <c:v>1453813200</c:v>
                </c:pt>
                <c:pt idx="53149">
                  <c:v>1453816800</c:v>
                </c:pt>
                <c:pt idx="53150">
                  <c:v>1453820400</c:v>
                </c:pt>
                <c:pt idx="53151">
                  <c:v>1453824000</c:v>
                </c:pt>
                <c:pt idx="53152">
                  <c:v>1453827600</c:v>
                </c:pt>
                <c:pt idx="53153">
                  <c:v>1453831200</c:v>
                </c:pt>
                <c:pt idx="53154">
                  <c:v>1453834800</c:v>
                </c:pt>
                <c:pt idx="53155">
                  <c:v>1453838400</c:v>
                </c:pt>
                <c:pt idx="53156">
                  <c:v>1453842000</c:v>
                </c:pt>
                <c:pt idx="53157">
                  <c:v>1453845600</c:v>
                </c:pt>
                <c:pt idx="53158">
                  <c:v>1453849200</c:v>
                </c:pt>
                <c:pt idx="53159">
                  <c:v>1453852800</c:v>
                </c:pt>
                <c:pt idx="53160">
                  <c:v>1453856400</c:v>
                </c:pt>
                <c:pt idx="53161">
                  <c:v>1453860000</c:v>
                </c:pt>
                <c:pt idx="53162">
                  <c:v>1453863600</c:v>
                </c:pt>
                <c:pt idx="53163">
                  <c:v>1453867200</c:v>
                </c:pt>
                <c:pt idx="53164">
                  <c:v>1453870800</c:v>
                </c:pt>
                <c:pt idx="53165">
                  <c:v>1453874400</c:v>
                </c:pt>
                <c:pt idx="53166">
                  <c:v>1453878000</c:v>
                </c:pt>
                <c:pt idx="53167">
                  <c:v>1453881600</c:v>
                </c:pt>
                <c:pt idx="53168">
                  <c:v>1453885200</c:v>
                </c:pt>
                <c:pt idx="53169">
                  <c:v>1453888800</c:v>
                </c:pt>
                <c:pt idx="53170">
                  <c:v>1453892400</c:v>
                </c:pt>
                <c:pt idx="53171">
                  <c:v>1453896000</c:v>
                </c:pt>
                <c:pt idx="53172">
                  <c:v>1453899600</c:v>
                </c:pt>
                <c:pt idx="53173">
                  <c:v>1453903200</c:v>
                </c:pt>
                <c:pt idx="53174">
                  <c:v>1453906800</c:v>
                </c:pt>
                <c:pt idx="53175">
                  <c:v>1453910400</c:v>
                </c:pt>
                <c:pt idx="53176">
                  <c:v>1453914000</c:v>
                </c:pt>
                <c:pt idx="53177">
                  <c:v>1453917600</c:v>
                </c:pt>
                <c:pt idx="53178">
                  <c:v>1453921200</c:v>
                </c:pt>
                <c:pt idx="53179">
                  <c:v>1453924800</c:v>
                </c:pt>
                <c:pt idx="53180">
                  <c:v>1453928400</c:v>
                </c:pt>
                <c:pt idx="53181">
                  <c:v>1453932000</c:v>
                </c:pt>
                <c:pt idx="53182">
                  <c:v>1453935600</c:v>
                </c:pt>
                <c:pt idx="53183">
                  <c:v>1453939200</c:v>
                </c:pt>
                <c:pt idx="53184">
                  <c:v>1453942800</c:v>
                </c:pt>
                <c:pt idx="53185">
                  <c:v>1453946400</c:v>
                </c:pt>
                <c:pt idx="53186">
                  <c:v>1453950000</c:v>
                </c:pt>
                <c:pt idx="53187">
                  <c:v>1453953600</c:v>
                </c:pt>
                <c:pt idx="53188">
                  <c:v>1453957200</c:v>
                </c:pt>
                <c:pt idx="53189">
                  <c:v>1453960800</c:v>
                </c:pt>
                <c:pt idx="53190">
                  <c:v>1453964400</c:v>
                </c:pt>
                <c:pt idx="53191">
                  <c:v>1453968000</c:v>
                </c:pt>
                <c:pt idx="53192">
                  <c:v>1453971600</c:v>
                </c:pt>
                <c:pt idx="53193">
                  <c:v>1453975200</c:v>
                </c:pt>
                <c:pt idx="53194">
                  <c:v>1453978800</c:v>
                </c:pt>
                <c:pt idx="53195">
                  <c:v>1453982400</c:v>
                </c:pt>
                <c:pt idx="53196">
                  <c:v>1453986000</c:v>
                </c:pt>
                <c:pt idx="53197">
                  <c:v>1453989600</c:v>
                </c:pt>
                <c:pt idx="53198">
                  <c:v>1453993200</c:v>
                </c:pt>
                <c:pt idx="53199">
                  <c:v>1453996800</c:v>
                </c:pt>
                <c:pt idx="53200">
                  <c:v>1454000400</c:v>
                </c:pt>
                <c:pt idx="53201">
                  <c:v>1454004000</c:v>
                </c:pt>
                <c:pt idx="53202">
                  <c:v>1454007600</c:v>
                </c:pt>
                <c:pt idx="53203">
                  <c:v>1454011200</c:v>
                </c:pt>
                <c:pt idx="53204">
                  <c:v>1454014800</c:v>
                </c:pt>
                <c:pt idx="53205">
                  <c:v>1454018400</c:v>
                </c:pt>
                <c:pt idx="53206">
                  <c:v>1454022000</c:v>
                </c:pt>
                <c:pt idx="53207">
                  <c:v>1454025600</c:v>
                </c:pt>
                <c:pt idx="53208">
                  <c:v>1454029200</c:v>
                </c:pt>
                <c:pt idx="53209">
                  <c:v>1454032800</c:v>
                </c:pt>
                <c:pt idx="53210">
                  <c:v>1454036400</c:v>
                </c:pt>
                <c:pt idx="53211">
                  <c:v>1454040000</c:v>
                </c:pt>
                <c:pt idx="53212">
                  <c:v>1454043600</c:v>
                </c:pt>
                <c:pt idx="53213">
                  <c:v>1454047200</c:v>
                </c:pt>
                <c:pt idx="53214">
                  <c:v>1454050800</c:v>
                </c:pt>
                <c:pt idx="53215">
                  <c:v>1454054400</c:v>
                </c:pt>
                <c:pt idx="53216">
                  <c:v>1454058000</c:v>
                </c:pt>
                <c:pt idx="53217">
                  <c:v>1454061600</c:v>
                </c:pt>
                <c:pt idx="53218">
                  <c:v>1454065200</c:v>
                </c:pt>
                <c:pt idx="53219">
                  <c:v>1454068800</c:v>
                </c:pt>
                <c:pt idx="53220">
                  <c:v>1454072400</c:v>
                </c:pt>
                <c:pt idx="53221">
                  <c:v>1454076000</c:v>
                </c:pt>
                <c:pt idx="53222">
                  <c:v>1454079600</c:v>
                </c:pt>
                <c:pt idx="53223">
                  <c:v>1454083200</c:v>
                </c:pt>
                <c:pt idx="53224">
                  <c:v>1454086800</c:v>
                </c:pt>
                <c:pt idx="53225">
                  <c:v>1454090400</c:v>
                </c:pt>
                <c:pt idx="53226">
                  <c:v>1454094000</c:v>
                </c:pt>
                <c:pt idx="53227">
                  <c:v>1454097600</c:v>
                </c:pt>
                <c:pt idx="53228">
                  <c:v>1454101200</c:v>
                </c:pt>
                <c:pt idx="53229">
                  <c:v>1454104800</c:v>
                </c:pt>
                <c:pt idx="53230">
                  <c:v>1454108400</c:v>
                </c:pt>
                <c:pt idx="53231">
                  <c:v>1454112000</c:v>
                </c:pt>
                <c:pt idx="53232">
                  <c:v>1454115600</c:v>
                </c:pt>
                <c:pt idx="53233">
                  <c:v>1454119200</c:v>
                </c:pt>
                <c:pt idx="53234">
                  <c:v>1454122800</c:v>
                </c:pt>
                <c:pt idx="53235">
                  <c:v>1454126400</c:v>
                </c:pt>
                <c:pt idx="53236">
                  <c:v>1454130000</c:v>
                </c:pt>
                <c:pt idx="53237">
                  <c:v>1454133600</c:v>
                </c:pt>
                <c:pt idx="53238">
                  <c:v>1454137200</c:v>
                </c:pt>
                <c:pt idx="53239">
                  <c:v>1454140800</c:v>
                </c:pt>
                <c:pt idx="53240">
                  <c:v>1454144400</c:v>
                </c:pt>
                <c:pt idx="53241">
                  <c:v>1454148000</c:v>
                </c:pt>
                <c:pt idx="53242">
                  <c:v>1454151600</c:v>
                </c:pt>
                <c:pt idx="53243">
                  <c:v>1454155200</c:v>
                </c:pt>
                <c:pt idx="53244">
                  <c:v>1454158800</c:v>
                </c:pt>
                <c:pt idx="53245">
                  <c:v>1454162400</c:v>
                </c:pt>
                <c:pt idx="53246">
                  <c:v>1454166000</c:v>
                </c:pt>
                <c:pt idx="53247">
                  <c:v>1454169600</c:v>
                </c:pt>
                <c:pt idx="53248">
                  <c:v>1454173200</c:v>
                </c:pt>
                <c:pt idx="53249">
                  <c:v>1454176800</c:v>
                </c:pt>
                <c:pt idx="53250">
                  <c:v>1454180400</c:v>
                </c:pt>
                <c:pt idx="53251">
                  <c:v>1454184000</c:v>
                </c:pt>
                <c:pt idx="53252">
                  <c:v>1454187600</c:v>
                </c:pt>
                <c:pt idx="53253">
                  <c:v>1454191200</c:v>
                </c:pt>
                <c:pt idx="53254">
                  <c:v>1454194800</c:v>
                </c:pt>
                <c:pt idx="53255">
                  <c:v>1454198400</c:v>
                </c:pt>
                <c:pt idx="53256">
                  <c:v>1454202000</c:v>
                </c:pt>
                <c:pt idx="53257">
                  <c:v>1454205600</c:v>
                </c:pt>
                <c:pt idx="53258">
                  <c:v>1454209200</c:v>
                </c:pt>
                <c:pt idx="53259">
                  <c:v>1454212800</c:v>
                </c:pt>
                <c:pt idx="53260">
                  <c:v>1454216400</c:v>
                </c:pt>
                <c:pt idx="53261">
                  <c:v>1454220000</c:v>
                </c:pt>
                <c:pt idx="53262">
                  <c:v>1454223600</c:v>
                </c:pt>
                <c:pt idx="53263">
                  <c:v>1454227200</c:v>
                </c:pt>
                <c:pt idx="53264">
                  <c:v>1454230800</c:v>
                </c:pt>
                <c:pt idx="53265">
                  <c:v>1454234400</c:v>
                </c:pt>
                <c:pt idx="53266">
                  <c:v>1454238000</c:v>
                </c:pt>
                <c:pt idx="53267">
                  <c:v>1454241600</c:v>
                </c:pt>
                <c:pt idx="53268">
                  <c:v>1454245200</c:v>
                </c:pt>
                <c:pt idx="53269">
                  <c:v>1454248800</c:v>
                </c:pt>
                <c:pt idx="53270">
                  <c:v>1454252400</c:v>
                </c:pt>
                <c:pt idx="53271">
                  <c:v>1454256000</c:v>
                </c:pt>
                <c:pt idx="53272">
                  <c:v>1454259600</c:v>
                </c:pt>
                <c:pt idx="53273">
                  <c:v>1454263200</c:v>
                </c:pt>
                <c:pt idx="53274">
                  <c:v>1454266800</c:v>
                </c:pt>
                <c:pt idx="53275">
                  <c:v>1454270400</c:v>
                </c:pt>
                <c:pt idx="53276">
                  <c:v>1454274000</c:v>
                </c:pt>
                <c:pt idx="53277">
                  <c:v>1454277600</c:v>
                </c:pt>
                <c:pt idx="53278">
                  <c:v>1454281200</c:v>
                </c:pt>
                <c:pt idx="53279">
                  <c:v>1454284800</c:v>
                </c:pt>
                <c:pt idx="53280">
                  <c:v>1454288400</c:v>
                </c:pt>
                <c:pt idx="53281">
                  <c:v>1454292000</c:v>
                </c:pt>
                <c:pt idx="53282">
                  <c:v>1454295600</c:v>
                </c:pt>
                <c:pt idx="53283">
                  <c:v>1454299200</c:v>
                </c:pt>
                <c:pt idx="53284">
                  <c:v>1454302800</c:v>
                </c:pt>
                <c:pt idx="53285">
                  <c:v>1454306400</c:v>
                </c:pt>
                <c:pt idx="53286">
                  <c:v>1454310000</c:v>
                </c:pt>
                <c:pt idx="53287">
                  <c:v>1454313600</c:v>
                </c:pt>
                <c:pt idx="53288">
                  <c:v>1454317200</c:v>
                </c:pt>
                <c:pt idx="53289">
                  <c:v>1454320800</c:v>
                </c:pt>
                <c:pt idx="53290">
                  <c:v>1454324400</c:v>
                </c:pt>
                <c:pt idx="53291">
                  <c:v>1454328000</c:v>
                </c:pt>
                <c:pt idx="53292">
                  <c:v>1454331600</c:v>
                </c:pt>
                <c:pt idx="53293">
                  <c:v>1454335200</c:v>
                </c:pt>
                <c:pt idx="53294">
                  <c:v>1454338800</c:v>
                </c:pt>
                <c:pt idx="53295">
                  <c:v>1454342400</c:v>
                </c:pt>
                <c:pt idx="53296">
                  <c:v>1454346000</c:v>
                </c:pt>
                <c:pt idx="53297">
                  <c:v>1454349600</c:v>
                </c:pt>
                <c:pt idx="53298">
                  <c:v>1454353200</c:v>
                </c:pt>
                <c:pt idx="53299">
                  <c:v>1454356800</c:v>
                </c:pt>
                <c:pt idx="53300">
                  <c:v>1454360400</c:v>
                </c:pt>
                <c:pt idx="53301">
                  <c:v>1454364000</c:v>
                </c:pt>
                <c:pt idx="53302">
                  <c:v>1454367600</c:v>
                </c:pt>
                <c:pt idx="53303">
                  <c:v>1454371200</c:v>
                </c:pt>
                <c:pt idx="53304">
                  <c:v>1454374800</c:v>
                </c:pt>
                <c:pt idx="53305">
                  <c:v>1454378400</c:v>
                </c:pt>
                <c:pt idx="53306">
                  <c:v>1454382000</c:v>
                </c:pt>
                <c:pt idx="53307">
                  <c:v>1454385600</c:v>
                </c:pt>
                <c:pt idx="53308">
                  <c:v>1454389200</c:v>
                </c:pt>
                <c:pt idx="53309">
                  <c:v>1454392800</c:v>
                </c:pt>
                <c:pt idx="53310">
                  <c:v>1454396400</c:v>
                </c:pt>
                <c:pt idx="53311">
                  <c:v>1454400000</c:v>
                </c:pt>
                <c:pt idx="53312">
                  <c:v>1454403600</c:v>
                </c:pt>
                <c:pt idx="53313">
                  <c:v>1454407200</c:v>
                </c:pt>
                <c:pt idx="53314">
                  <c:v>1454410800</c:v>
                </c:pt>
                <c:pt idx="53315">
                  <c:v>1454414400</c:v>
                </c:pt>
                <c:pt idx="53316">
                  <c:v>1454418000</c:v>
                </c:pt>
                <c:pt idx="53317">
                  <c:v>1454421600</c:v>
                </c:pt>
                <c:pt idx="53318">
                  <c:v>1454425200</c:v>
                </c:pt>
                <c:pt idx="53319">
                  <c:v>1454428800</c:v>
                </c:pt>
                <c:pt idx="53320">
                  <c:v>1454432400</c:v>
                </c:pt>
                <c:pt idx="53321">
                  <c:v>1454436000</c:v>
                </c:pt>
                <c:pt idx="53322">
                  <c:v>1454439600</c:v>
                </c:pt>
                <c:pt idx="53323">
                  <c:v>1454443200</c:v>
                </c:pt>
                <c:pt idx="53324">
                  <c:v>1454446800</c:v>
                </c:pt>
                <c:pt idx="53325">
                  <c:v>1454450400</c:v>
                </c:pt>
                <c:pt idx="53326">
                  <c:v>1454454000</c:v>
                </c:pt>
                <c:pt idx="53327">
                  <c:v>1454457600</c:v>
                </c:pt>
                <c:pt idx="53328">
                  <c:v>1454461200</c:v>
                </c:pt>
                <c:pt idx="53329">
                  <c:v>1454464800</c:v>
                </c:pt>
                <c:pt idx="53330">
                  <c:v>1454468400</c:v>
                </c:pt>
                <c:pt idx="53331">
                  <c:v>1454472000</c:v>
                </c:pt>
                <c:pt idx="53332">
                  <c:v>1454475600</c:v>
                </c:pt>
                <c:pt idx="53333">
                  <c:v>1454479200</c:v>
                </c:pt>
                <c:pt idx="53334">
                  <c:v>1454482800</c:v>
                </c:pt>
                <c:pt idx="53335">
                  <c:v>1454486400</c:v>
                </c:pt>
                <c:pt idx="53336">
                  <c:v>1454490000</c:v>
                </c:pt>
                <c:pt idx="53337">
                  <c:v>1454493600</c:v>
                </c:pt>
                <c:pt idx="53338">
                  <c:v>1454497200</c:v>
                </c:pt>
                <c:pt idx="53339">
                  <c:v>1454500800</c:v>
                </c:pt>
                <c:pt idx="53340">
                  <c:v>1454504400</c:v>
                </c:pt>
                <c:pt idx="53341">
                  <c:v>1454508000</c:v>
                </c:pt>
                <c:pt idx="53342">
                  <c:v>1454511600</c:v>
                </c:pt>
                <c:pt idx="53343">
                  <c:v>1454515200</c:v>
                </c:pt>
                <c:pt idx="53344">
                  <c:v>1454518800</c:v>
                </c:pt>
                <c:pt idx="53345">
                  <c:v>1454522400</c:v>
                </c:pt>
                <c:pt idx="53346">
                  <c:v>1454526000</c:v>
                </c:pt>
                <c:pt idx="53347">
                  <c:v>1454529600</c:v>
                </c:pt>
                <c:pt idx="53348">
                  <c:v>1454533200</c:v>
                </c:pt>
                <c:pt idx="53349">
                  <c:v>1454536800</c:v>
                </c:pt>
                <c:pt idx="53350">
                  <c:v>1454540400</c:v>
                </c:pt>
                <c:pt idx="53351">
                  <c:v>1454544000</c:v>
                </c:pt>
                <c:pt idx="53352">
                  <c:v>1454547600</c:v>
                </c:pt>
                <c:pt idx="53353">
                  <c:v>1454551200</c:v>
                </c:pt>
                <c:pt idx="53354">
                  <c:v>1454554800</c:v>
                </c:pt>
                <c:pt idx="53355">
                  <c:v>1454558400</c:v>
                </c:pt>
                <c:pt idx="53356">
                  <c:v>1454562000</c:v>
                </c:pt>
                <c:pt idx="53357">
                  <c:v>1454565600</c:v>
                </c:pt>
                <c:pt idx="53358">
                  <c:v>1454569200</c:v>
                </c:pt>
                <c:pt idx="53359">
                  <c:v>1454572800</c:v>
                </c:pt>
                <c:pt idx="53360">
                  <c:v>1454576400</c:v>
                </c:pt>
                <c:pt idx="53361">
                  <c:v>1454580000</c:v>
                </c:pt>
                <c:pt idx="53362">
                  <c:v>1454583600</c:v>
                </c:pt>
                <c:pt idx="53363">
                  <c:v>1454587200</c:v>
                </c:pt>
                <c:pt idx="53364">
                  <c:v>1454590800</c:v>
                </c:pt>
                <c:pt idx="53365">
                  <c:v>1454594400</c:v>
                </c:pt>
                <c:pt idx="53366">
                  <c:v>1454598000</c:v>
                </c:pt>
                <c:pt idx="53367">
                  <c:v>1454601600</c:v>
                </c:pt>
                <c:pt idx="53368">
                  <c:v>1454605200</c:v>
                </c:pt>
                <c:pt idx="53369">
                  <c:v>1454608800</c:v>
                </c:pt>
                <c:pt idx="53370">
                  <c:v>1454612400</c:v>
                </c:pt>
                <c:pt idx="53371">
                  <c:v>1454616000</c:v>
                </c:pt>
                <c:pt idx="53372">
                  <c:v>1454619600</c:v>
                </c:pt>
                <c:pt idx="53373">
                  <c:v>1454623200</c:v>
                </c:pt>
                <c:pt idx="53374">
                  <c:v>1454626800</c:v>
                </c:pt>
                <c:pt idx="53375">
                  <c:v>1454630400</c:v>
                </c:pt>
                <c:pt idx="53376">
                  <c:v>1454634000</c:v>
                </c:pt>
                <c:pt idx="53377">
                  <c:v>1454637600</c:v>
                </c:pt>
                <c:pt idx="53378">
                  <c:v>1454641200</c:v>
                </c:pt>
                <c:pt idx="53379">
                  <c:v>1454644800</c:v>
                </c:pt>
                <c:pt idx="53380">
                  <c:v>1454648400</c:v>
                </c:pt>
                <c:pt idx="53381">
                  <c:v>1454652000</c:v>
                </c:pt>
                <c:pt idx="53382">
                  <c:v>1454655600</c:v>
                </c:pt>
                <c:pt idx="53383">
                  <c:v>1454659200</c:v>
                </c:pt>
                <c:pt idx="53384">
                  <c:v>1454662800</c:v>
                </c:pt>
                <c:pt idx="53385">
                  <c:v>1454666400</c:v>
                </c:pt>
                <c:pt idx="53386">
                  <c:v>1454670000</c:v>
                </c:pt>
                <c:pt idx="53387">
                  <c:v>1454673600</c:v>
                </c:pt>
                <c:pt idx="53388">
                  <c:v>1454677200</c:v>
                </c:pt>
                <c:pt idx="53389">
                  <c:v>1454680800</c:v>
                </c:pt>
                <c:pt idx="53390">
                  <c:v>1454684400</c:v>
                </c:pt>
                <c:pt idx="53391">
                  <c:v>1454688000</c:v>
                </c:pt>
                <c:pt idx="53392">
                  <c:v>1454691600</c:v>
                </c:pt>
                <c:pt idx="53393">
                  <c:v>1454695200</c:v>
                </c:pt>
                <c:pt idx="53394">
                  <c:v>1454698800</c:v>
                </c:pt>
                <c:pt idx="53395">
                  <c:v>1454702400</c:v>
                </c:pt>
                <c:pt idx="53396">
                  <c:v>1454706000</c:v>
                </c:pt>
                <c:pt idx="53397">
                  <c:v>1454709600</c:v>
                </c:pt>
                <c:pt idx="53398">
                  <c:v>1454713200</c:v>
                </c:pt>
                <c:pt idx="53399">
                  <c:v>1454716800</c:v>
                </c:pt>
                <c:pt idx="53400">
                  <c:v>1454720400</c:v>
                </c:pt>
                <c:pt idx="53401">
                  <c:v>1454724000</c:v>
                </c:pt>
                <c:pt idx="53402">
                  <c:v>1454727600</c:v>
                </c:pt>
                <c:pt idx="53403">
                  <c:v>1454731200</c:v>
                </c:pt>
                <c:pt idx="53404">
                  <c:v>1454734800</c:v>
                </c:pt>
                <c:pt idx="53405">
                  <c:v>1454738400</c:v>
                </c:pt>
                <c:pt idx="53406">
                  <c:v>1454742000</c:v>
                </c:pt>
                <c:pt idx="53407">
                  <c:v>1454745600</c:v>
                </c:pt>
                <c:pt idx="53408">
                  <c:v>1454749200</c:v>
                </c:pt>
                <c:pt idx="53409">
                  <c:v>1454752800</c:v>
                </c:pt>
                <c:pt idx="53410">
                  <c:v>1454756400</c:v>
                </c:pt>
                <c:pt idx="53411">
                  <c:v>1454760000</c:v>
                </c:pt>
                <c:pt idx="53412">
                  <c:v>1454763600</c:v>
                </c:pt>
                <c:pt idx="53413">
                  <c:v>1454767200</c:v>
                </c:pt>
                <c:pt idx="53414">
                  <c:v>1454770800</c:v>
                </c:pt>
                <c:pt idx="53415">
                  <c:v>1454774400</c:v>
                </c:pt>
                <c:pt idx="53416">
                  <c:v>1454778000</c:v>
                </c:pt>
                <c:pt idx="53417">
                  <c:v>1454781600</c:v>
                </c:pt>
                <c:pt idx="53418">
                  <c:v>1454785200</c:v>
                </c:pt>
                <c:pt idx="53419">
                  <c:v>1454788800</c:v>
                </c:pt>
                <c:pt idx="53420">
                  <c:v>1454792400</c:v>
                </c:pt>
                <c:pt idx="53421">
                  <c:v>1454796000</c:v>
                </c:pt>
                <c:pt idx="53422">
                  <c:v>1454799600</c:v>
                </c:pt>
                <c:pt idx="53423">
                  <c:v>1454803200</c:v>
                </c:pt>
                <c:pt idx="53424">
                  <c:v>1454806800</c:v>
                </c:pt>
                <c:pt idx="53425">
                  <c:v>1454810400</c:v>
                </c:pt>
                <c:pt idx="53426">
                  <c:v>1454814000</c:v>
                </c:pt>
                <c:pt idx="53427">
                  <c:v>1454817600</c:v>
                </c:pt>
                <c:pt idx="53428">
                  <c:v>1454821200</c:v>
                </c:pt>
                <c:pt idx="53429">
                  <c:v>1454824800</c:v>
                </c:pt>
                <c:pt idx="53430">
                  <c:v>1454828400</c:v>
                </c:pt>
                <c:pt idx="53431">
                  <c:v>1454832000</c:v>
                </c:pt>
                <c:pt idx="53432">
                  <c:v>1454835600</c:v>
                </c:pt>
                <c:pt idx="53433">
                  <c:v>1454839200</c:v>
                </c:pt>
                <c:pt idx="53434">
                  <c:v>1454842800</c:v>
                </c:pt>
                <c:pt idx="53435">
                  <c:v>1454846400</c:v>
                </c:pt>
                <c:pt idx="53436">
                  <c:v>1454850000</c:v>
                </c:pt>
                <c:pt idx="53437">
                  <c:v>1454853600</c:v>
                </c:pt>
                <c:pt idx="53438">
                  <c:v>1454857200</c:v>
                </c:pt>
                <c:pt idx="53439">
                  <c:v>1454860800</c:v>
                </c:pt>
                <c:pt idx="53440">
                  <c:v>1454864400</c:v>
                </c:pt>
                <c:pt idx="53441">
                  <c:v>1454868000</c:v>
                </c:pt>
                <c:pt idx="53442">
                  <c:v>1454871600</c:v>
                </c:pt>
                <c:pt idx="53443">
                  <c:v>1454875200</c:v>
                </c:pt>
                <c:pt idx="53444">
                  <c:v>1454878800</c:v>
                </c:pt>
                <c:pt idx="53445">
                  <c:v>1454882400</c:v>
                </c:pt>
                <c:pt idx="53446">
                  <c:v>1454886000</c:v>
                </c:pt>
                <c:pt idx="53447">
                  <c:v>1454889600</c:v>
                </c:pt>
                <c:pt idx="53448">
                  <c:v>1454893200</c:v>
                </c:pt>
                <c:pt idx="53449">
                  <c:v>1454896800</c:v>
                </c:pt>
                <c:pt idx="53450">
                  <c:v>1454900400</c:v>
                </c:pt>
                <c:pt idx="53451">
                  <c:v>1454904000</c:v>
                </c:pt>
                <c:pt idx="53452">
                  <c:v>1454907600</c:v>
                </c:pt>
                <c:pt idx="53453">
                  <c:v>1454911200</c:v>
                </c:pt>
                <c:pt idx="53454">
                  <c:v>1454914800</c:v>
                </c:pt>
                <c:pt idx="53455">
                  <c:v>1454918400</c:v>
                </c:pt>
                <c:pt idx="53456">
                  <c:v>1454922000</c:v>
                </c:pt>
                <c:pt idx="53457">
                  <c:v>1454925600</c:v>
                </c:pt>
                <c:pt idx="53458">
                  <c:v>1454929200</c:v>
                </c:pt>
                <c:pt idx="53459">
                  <c:v>1454932800</c:v>
                </c:pt>
                <c:pt idx="53460">
                  <c:v>1454936400</c:v>
                </c:pt>
                <c:pt idx="53461">
                  <c:v>1454940000</c:v>
                </c:pt>
                <c:pt idx="53462">
                  <c:v>1454943600</c:v>
                </c:pt>
                <c:pt idx="53463">
                  <c:v>1454947200</c:v>
                </c:pt>
                <c:pt idx="53464">
                  <c:v>1454950800</c:v>
                </c:pt>
                <c:pt idx="53465">
                  <c:v>1454954400</c:v>
                </c:pt>
                <c:pt idx="53466">
                  <c:v>1454958000</c:v>
                </c:pt>
                <c:pt idx="53467">
                  <c:v>1454961600</c:v>
                </c:pt>
                <c:pt idx="53468">
                  <c:v>1454965200</c:v>
                </c:pt>
                <c:pt idx="53469">
                  <c:v>1454968800</c:v>
                </c:pt>
                <c:pt idx="53470">
                  <c:v>1454972400</c:v>
                </c:pt>
                <c:pt idx="53471">
                  <c:v>1454976000</c:v>
                </c:pt>
                <c:pt idx="53472">
                  <c:v>1454979600</c:v>
                </c:pt>
                <c:pt idx="53473">
                  <c:v>1454983200</c:v>
                </c:pt>
                <c:pt idx="53474">
                  <c:v>1454986800</c:v>
                </c:pt>
                <c:pt idx="53475">
                  <c:v>1454990400</c:v>
                </c:pt>
                <c:pt idx="53476">
                  <c:v>1454994000</c:v>
                </c:pt>
                <c:pt idx="53477">
                  <c:v>1454997600</c:v>
                </c:pt>
                <c:pt idx="53478">
                  <c:v>1455001200</c:v>
                </c:pt>
                <c:pt idx="53479">
                  <c:v>1455004800</c:v>
                </c:pt>
                <c:pt idx="53480">
                  <c:v>1455008400</c:v>
                </c:pt>
                <c:pt idx="53481">
                  <c:v>1455012000</c:v>
                </c:pt>
                <c:pt idx="53482">
                  <c:v>1455015600</c:v>
                </c:pt>
                <c:pt idx="53483">
                  <c:v>1455019200</c:v>
                </c:pt>
                <c:pt idx="53484">
                  <c:v>1455022800</c:v>
                </c:pt>
                <c:pt idx="53485">
                  <c:v>1455026400</c:v>
                </c:pt>
                <c:pt idx="53486">
                  <c:v>1455030000</c:v>
                </c:pt>
                <c:pt idx="53487">
                  <c:v>1455033600</c:v>
                </c:pt>
                <c:pt idx="53488">
                  <c:v>1455037200</c:v>
                </c:pt>
                <c:pt idx="53489">
                  <c:v>1455040800</c:v>
                </c:pt>
                <c:pt idx="53490">
                  <c:v>1455044400</c:v>
                </c:pt>
                <c:pt idx="53491">
                  <c:v>1455048000</c:v>
                </c:pt>
                <c:pt idx="53492">
                  <c:v>1455051600</c:v>
                </c:pt>
                <c:pt idx="53493">
                  <c:v>1455055200</c:v>
                </c:pt>
                <c:pt idx="53494">
                  <c:v>1455058800</c:v>
                </c:pt>
                <c:pt idx="53495">
                  <c:v>1455062400</c:v>
                </c:pt>
                <c:pt idx="53496">
                  <c:v>1455066000</c:v>
                </c:pt>
                <c:pt idx="53497">
                  <c:v>1455069600</c:v>
                </c:pt>
                <c:pt idx="53498">
                  <c:v>1455073200</c:v>
                </c:pt>
                <c:pt idx="53499">
                  <c:v>1455076800</c:v>
                </c:pt>
                <c:pt idx="53500">
                  <c:v>1455080400</c:v>
                </c:pt>
                <c:pt idx="53501">
                  <c:v>1455084000</c:v>
                </c:pt>
                <c:pt idx="53502">
                  <c:v>1455087600</c:v>
                </c:pt>
                <c:pt idx="53503">
                  <c:v>1455091200</c:v>
                </c:pt>
                <c:pt idx="53504">
                  <c:v>1455094800</c:v>
                </c:pt>
                <c:pt idx="53505">
                  <c:v>1455098400</c:v>
                </c:pt>
                <c:pt idx="53506">
                  <c:v>1455102000</c:v>
                </c:pt>
                <c:pt idx="53507">
                  <c:v>1455105600</c:v>
                </c:pt>
                <c:pt idx="53508">
                  <c:v>1455109200</c:v>
                </c:pt>
                <c:pt idx="53509">
                  <c:v>1455112800</c:v>
                </c:pt>
                <c:pt idx="53510">
                  <c:v>1455116400</c:v>
                </c:pt>
                <c:pt idx="53511">
                  <c:v>1455120000</c:v>
                </c:pt>
                <c:pt idx="53512">
                  <c:v>1455123600</c:v>
                </c:pt>
                <c:pt idx="53513">
                  <c:v>1455127200</c:v>
                </c:pt>
                <c:pt idx="53514">
                  <c:v>1455130800</c:v>
                </c:pt>
                <c:pt idx="53515">
                  <c:v>1455134400</c:v>
                </c:pt>
                <c:pt idx="53516">
                  <c:v>1455138000</c:v>
                </c:pt>
                <c:pt idx="53517">
                  <c:v>1455141600</c:v>
                </c:pt>
                <c:pt idx="53518">
                  <c:v>1455145200</c:v>
                </c:pt>
                <c:pt idx="53519">
                  <c:v>1455148800</c:v>
                </c:pt>
                <c:pt idx="53520">
                  <c:v>1455152400</c:v>
                </c:pt>
                <c:pt idx="53521">
                  <c:v>1455156000</c:v>
                </c:pt>
                <c:pt idx="53522">
                  <c:v>1455159600</c:v>
                </c:pt>
                <c:pt idx="53523">
                  <c:v>1455163200</c:v>
                </c:pt>
                <c:pt idx="53524">
                  <c:v>1455166800</c:v>
                </c:pt>
                <c:pt idx="53525">
                  <c:v>1455170400</c:v>
                </c:pt>
                <c:pt idx="53526">
                  <c:v>1455174000</c:v>
                </c:pt>
                <c:pt idx="53527">
                  <c:v>1455177600</c:v>
                </c:pt>
                <c:pt idx="53528">
                  <c:v>1455181200</c:v>
                </c:pt>
                <c:pt idx="53529">
                  <c:v>1455184800</c:v>
                </c:pt>
                <c:pt idx="53530">
                  <c:v>1455188400</c:v>
                </c:pt>
                <c:pt idx="53531">
                  <c:v>1455192000</c:v>
                </c:pt>
                <c:pt idx="53532">
                  <c:v>1455195600</c:v>
                </c:pt>
                <c:pt idx="53533">
                  <c:v>1455199200</c:v>
                </c:pt>
                <c:pt idx="53534">
                  <c:v>1455202800</c:v>
                </c:pt>
                <c:pt idx="53535">
                  <c:v>1455206400</c:v>
                </c:pt>
                <c:pt idx="53536">
                  <c:v>1455210000</c:v>
                </c:pt>
                <c:pt idx="53537">
                  <c:v>1455213600</c:v>
                </c:pt>
                <c:pt idx="53538">
                  <c:v>1455217200</c:v>
                </c:pt>
                <c:pt idx="53539">
                  <c:v>1455220800</c:v>
                </c:pt>
                <c:pt idx="53540">
                  <c:v>1455224400</c:v>
                </c:pt>
                <c:pt idx="53541">
                  <c:v>1455228000</c:v>
                </c:pt>
                <c:pt idx="53542">
                  <c:v>1455231600</c:v>
                </c:pt>
                <c:pt idx="53543">
                  <c:v>1455235200</c:v>
                </c:pt>
                <c:pt idx="53544">
                  <c:v>1455238800</c:v>
                </c:pt>
                <c:pt idx="53545">
                  <c:v>1455242400</c:v>
                </c:pt>
                <c:pt idx="53546">
                  <c:v>1455246000</c:v>
                </c:pt>
                <c:pt idx="53547">
                  <c:v>1455249600</c:v>
                </c:pt>
                <c:pt idx="53548">
                  <c:v>1455253200</c:v>
                </c:pt>
                <c:pt idx="53549">
                  <c:v>1455256800</c:v>
                </c:pt>
                <c:pt idx="53550">
                  <c:v>1455260400</c:v>
                </c:pt>
                <c:pt idx="53551">
                  <c:v>1455264000</c:v>
                </c:pt>
                <c:pt idx="53552">
                  <c:v>1455267600</c:v>
                </c:pt>
                <c:pt idx="53553">
                  <c:v>1455271200</c:v>
                </c:pt>
                <c:pt idx="53554">
                  <c:v>1455274800</c:v>
                </c:pt>
                <c:pt idx="53555">
                  <c:v>1455278400</c:v>
                </c:pt>
                <c:pt idx="53556">
                  <c:v>1455282000</c:v>
                </c:pt>
                <c:pt idx="53557">
                  <c:v>1455285600</c:v>
                </c:pt>
                <c:pt idx="53558">
                  <c:v>1455289200</c:v>
                </c:pt>
                <c:pt idx="53559">
                  <c:v>1455292800</c:v>
                </c:pt>
                <c:pt idx="53560">
                  <c:v>1455296400</c:v>
                </c:pt>
                <c:pt idx="53561">
                  <c:v>1455300000</c:v>
                </c:pt>
                <c:pt idx="53562">
                  <c:v>1455303600</c:v>
                </c:pt>
                <c:pt idx="53563">
                  <c:v>1455307200</c:v>
                </c:pt>
                <c:pt idx="53564">
                  <c:v>1455310800</c:v>
                </c:pt>
                <c:pt idx="53565">
                  <c:v>1455314400</c:v>
                </c:pt>
                <c:pt idx="53566">
                  <c:v>1455318000</c:v>
                </c:pt>
                <c:pt idx="53567">
                  <c:v>1455321600</c:v>
                </c:pt>
                <c:pt idx="53568">
                  <c:v>1455325200</c:v>
                </c:pt>
                <c:pt idx="53569">
                  <c:v>1455328800</c:v>
                </c:pt>
                <c:pt idx="53570">
                  <c:v>1455332400</c:v>
                </c:pt>
                <c:pt idx="53571">
                  <c:v>1455336000</c:v>
                </c:pt>
                <c:pt idx="53572">
                  <c:v>1455339600</c:v>
                </c:pt>
                <c:pt idx="53573">
                  <c:v>1455343200</c:v>
                </c:pt>
                <c:pt idx="53574">
                  <c:v>1455346800</c:v>
                </c:pt>
                <c:pt idx="53575">
                  <c:v>1455350400</c:v>
                </c:pt>
                <c:pt idx="53576">
                  <c:v>1455354000</c:v>
                </c:pt>
                <c:pt idx="53577">
                  <c:v>1455357600</c:v>
                </c:pt>
                <c:pt idx="53578">
                  <c:v>1455361200</c:v>
                </c:pt>
                <c:pt idx="53579">
                  <c:v>1455364800</c:v>
                </c:pt>
                <c:pt idx="53580">
                  <c:v>1455368400</c:v>
                </c:pt>
                <c:pt idx="53581">
                  <c:v>1455372000</c:v>
                </c:pt>
                <c:pt idx="53582">
                  <c:v>1455375600</c:v>
                </c:pt>
                <c:pt idx="53583">
                  <c:v>1455379200</c:v>
                </c:pt>
                <c:pt idx="53584">
                  <c:v>1455382800</c:v>
                </c:pt>
                <c:pt idx="53585">
                  <c:v>1455386400</c:v>
                </c:pt>
                <c:pt idx="53586">
                  <c:v>1455390000</c:v>
                </c:pt>
                <c:pt idx="53587">
                  <c:v>1455393600</c:v>
                </c:pt>
                <c:pt idx="53588">
                  <c:v>1455397200</c:v>
                </c:pt>
                <c:pt idx="53589">
                  <c:v>1455400800</c:v>
                </c:pt>
                <c:pt idx="53590">
                  <c:v>1455404400</c:v>
                </c:pt>
                <c:pt idx="53591">
                  <c:v>1455408000</c:v>
                </c:pt>
                <c:pt idx="53592">
                  <c:v>1455411600</c:v>
                </c:pt>
                <c:pt idx="53593">
                  <c:v>1455415200</c:v>
                </c:pt>
                <c:pt idx="53594">
                  <c:v>1455418800</c:v>
                </c:pt>
                <c:pt idx="53595">
                  <c:v>1455422400</c:v>
                </c:pt>
                <c:pt idx="53596">
                  <c:v>1455426000</c:v>
                </c:pt>
                <c:pt idx="53597">
                  <c:v>1455429600</c:v>
                </c:pt>
                <c:pt idx="53598">
                  <c:v>1455433200</c:v>
                </c:pt>
                <c:pt idx="53599">
                  <c:v>1455436800</c:v>
                </c:pt>
                <c:pt idx="53600">
                  <c:v>1455440400</c:v>
                </c:pt>
                <c:pt idx="53601">
                  <c:v>1455444000</c:v>
                </c:pt>
                <c:pt idx="53602">
                  <c:v>1455447600</c:v>
                </c:pt>
                <c:pt idx="53603">
                  <c:v>1455451200</c:v>
                </c:pt>
                <c:pt idx="53604">
                  <c:v>1455454800</c:v>
                </c:pt>
                <c:pt idx="53605">
                  <c:v>1455458400</c:v>
                </c:pt>
                <c:pt idx="53606">
                  <c:v>1455462000</c:v>
                </c:pt>
                <c:pt idx="53607">
                  <c:v>1455465600</c:v>
                </c:pt>
                <c:pt idx="53608">
                  <c:v>1455469200</c:v>
                </c:pt>
                <c:pt idx="53609">
                  <c:v>1455472800</c:v>
                </c:pt>
                <c:pt idx="53610">
                  <c:v>1455476400</c:v>
                </c:pt>
                <c:pt idx="53611">
                  <c:v>1455480000</c:v>
                </c:pt>
                <c:pt idx="53612">
                  <c:v>1455483600</c:v>
                </c:pt>
                <c:pt idx="53613">
                  <c:v>1455487200</c:v>
                </c:pt>
                <c:pt idx="53614">
                  <c:v>1455490800</c:v>
                </c:pt>
                <c:pt idx="53615">
                  <c:v>1455494400</c:v>
                </c:pt>
                <c:pt idx="53616">
                  <c:v>1455498000</c:v>
                </c:pt>
                <c:pt idx="53617">
                  <c:v>1455501600</c:v>
                </c:pt>
                <c:pt idx="53618">
                  <c:v>1455505200</c:v>
                </c:pt>
                <c:pt idx="53619">
                  <c:v>1455508800</c:v>
                </c:pt>
                <c:pt idx="53620">
                  <c:v>1455512400</c:v>
                </c:pt>
                <c:pt idx="53621">
                  <c:v>1455516000</c:v>
                </c:pt>
                <c:pt idx="53622">
                  <c:v>1455519600</c:v>
                </c:pt>
                <c:pt idx="53623">
                  <c:v>1455523200</c:v>
                </c:pt>
                <c:pt idx="53624">
                  <c:v>1455526800</c:v>
                </c:pt>
                <c:pt idx="53625">
                  <c:v>1455530400</c:v>
                </c:pt>
                <c:pt idx="53626">
                  <c:v>1455534000</c:v>
                </c:pt>
                <c:pt idx="53627">
                  <c:v>1455537600</c:v>
                </c:pt>
                <c:pt idx="53628">
                  <c:v>1455541200</c:v>
                </c:pt>
                <c:pt idx="53629">
                  <c:v>1455544800</c:v>
                </c:pt>
                <c:pt idx="53630">
                  <c:v>1455548400</c:v>
                </c:pt>
                <c:pt idx="53631">
                  <c:v>1455552000</c:v>
                </c:pt>
                <c:pt idx="53632">
                  <c:v>1455555600</c:v>
                </c:pt>
                <c:pt idx="53633">
                  <c:v>1455559200</c:v>
                </c:pt>
                <c:pt idx="53634">
                  <c:v>1455562800</c:v>
                </c:pt>
                <c:pt idx="53635">
                  <c:v>1455566400</c:v>
                </c:pt>
                <c:pt idx="53636">
                  <c:v>1455570000</c:v>
                </c:pt>
                <c:pt idx="53637">
                  <c:v>1455573600</c:v>
                </c:pt>
                <c:pt idx="53638">
                  <c:v>1455577200</c:v>
                </c:pt>
                <c:pt idx="53639">
                  <c:v>1455580800</c:v>
                </c:pt>
                <c:pt idx="53640">
                  <c:v>1455584400</c:v>
                </c:pt>
                <c:pt idx="53641">
                  <c:v>1455588000</c:v>
                </c:pt>
                <c:pt idx="53642">
                  <c:v>1455591600</c:v>
                </c:pt>
                <c:pt idx="53643">
                  <c:v>1455595200</c:v>
                </c:pt>
                <c:pt idx="53644">
                  <c:v>1455598800</c:v>
                </c:pt>
                <c:pt idx="53645">
                  <c:v>1455602400</c:v>
                </c:pt>
                <c:pt idx="53646">
                  <c:v>1455606000</c:v>
                </c:pt>
                <c:pt idx="53647">
                  <c:v>1455609600</c:v>
                </c:pt>
                <c:pt idx="53648">
                  <c:v>1455613200</c:v>
                </c:pt>
                <c:pt idx="53649">
                  <c:v>1455616800</c:v>
                </c:pt>
                <c:pt idx="53650">
                  <c:v>1455620400</c:v>
                </c:pt>
                <c:pt idx="53651">
                  <c:v>1455624000</c:v>
                </c:pt>
                <c:pt idx="53652">
                  <c:v>1455627600</c:v>
                </c:pt>
                <c:pt idx="53653">
                  <c:v>1455631200</c:v>
                </c:pt>
                <c:pt idx="53654">
                  <c:v>1455634800</c:v>
                </c:pt>
                <c:pt idx="53655">
                  <c:v>1455638400</c:v>
                </c:pt>
                <c:pt idx="53656">
                  <c:v>1455642000</c:v>
                </c:pt>
                <c:pt idx="53657">
                  <c:v>1455645600</c:v>
                </c:pt>
                <c:pt idx="53658">
                  <c:v>1455649200</c:v>
                </c:pt>
                <c:pt idx="53659">
                  <c:v>1455652800</c:v>
                </c:pt>
                <c:pt idx="53660">
                  <c:v>1455656400</c:v>
                </c:pt>
                <c:pt idx="53661">
                  <c:v>1455660000</c:v>
                </c:pt>
                <c:pt idx="53662">
                  <c:v>1455663600</c:v>
                </c:pt>
                <c:pt idx="53663">
                  <c:v>1455667200</c:v>
                </c:pt>
                <c:pt idx="53664">
                  <c:v>1455670800</c:v>
                </c:pt>
                <c:pt idx="53665">
                  <c:v>1455674400</c:v>
                </c:pt>
                <c:pt idx="53666">
                  <c:v>1455678000</c:v>
                </c:pt>
                <c:pt idx="53667">
                  <c:v>1455681600</c:v>
                </c:pt>
                <c:pt idx="53668">
                  <c:v>1455685200</c:v>
                </c:pt>
                <c:pt idx="53669">
                  <c:v>1455688800</c:v>
                </c:pt>
                <c:pt idx="53670">
                  <c:v>1455692400</c:v>
                </c:pt>
                <c:pt idx="53671">
                  <c:v>1455696000</c:v>
                </c:pt>
                <c:pt idx="53672">
                  <c:v>1455699600</c:v>
                </c:pt>
                <c:pt idx="53673">
                  <c:v>1455703200</c:v>
                </c:pt>
                <c:pt idx="53674">
                  <c:v>1455706800</c:v>
                </c:pt>
                <c:pt idx="53675">
                  <c:v>1455710400</c:v>
                </c:pt>
                <c:pt idx="53676">
                  <c:v>1455714000</c:v>
                </c:pt>
                <c:pt idx="53677">
                  <c:v>1455717600</c:v>
                </c:pt>
                <c:pt idx="53678">
                  <c:v>1455721200</c:v>
                </c:pt>
                <c:pt idx="53679">
                  <c:v>1455724800</c:v>
                </c:pt>
                <c:pt idx="53680">
                  <c:v>1455728400</c:v>
                </c:pt>
                <c:pt idx="53681">
                  <c:v>1455732000</c:v>
                </c:pt>
                <c:pt idx="53682">
                  <c:v>1455735600</c:v>
                </c:pt>
                <c:pt idx="53683">
                  <c:v>1455739200</c:v>
                </c:pt>
                <c:pt idx="53684">
                  <c:v>1455742800</c:v>
                </c:pt>
                <c:pt idx="53685">
                  <c:v>1455746400</c:v>
                </c:pt>
                <c:pt idx="53686">
                  <c:v>1455750000</c:v>
                </c:pt>
                <c:pt idx="53687">
                  <c:v>1455753600</c:v>
                </c:pt>
                <c:pt idx="53688">
                  <c:v>1455757200</c:v>
                </c:pt>
                <c:pt idx="53689">
                  <c:v>1455760800</c:v>
                </c:pt>
                <c:pt idx="53690">
                  <c:v>1455764400</c:v>
                </c:pt>
                <c:pt idx="53691">
                  <c:v>1455768000</c:v>
                </c:pt>
                <c:pt idx="53692">
                  <c:v>1455771600</c:v>
                </c:pt>
                <c:pt idx="53693">
                  <c:v>1455775200</c:v>
                </c:pt>
                <c:pt idx="53694">
                  <c:v>1455778800</c:v>
                </c:pt>
                <c:pt idx="53695">
                  <c:v>1455782400</c:v>
                </c:pt>
                <c:pt idx="53696">
                  <c:v>1455786000</c:v>
                </c:pt>
                <c:pt idx="53697">
                  <c:v>1455789600</c:v>
                </c:pt>
                <c:pt idx="53698">
                  <c:v>1455793200</c:v>
                </c:pt>
                <c:pt idx="53699">
                  <c:v>1455796800</c:v>
                </c:pt>
                <c:pt idx="53700">
                  <c:v>1455800400</c:v>
                </c:pt>
                <c:pt idx="53701">
                  <c:v>1455804000</c:v>
                </c:pt>
                <c:pt idx="53702">
                  <c:v>1455807600</c:v>
                </c:pt>
                <c:pt idx="53703">
                  <c:v>1455811200</c:v>
                </c:pt>
                <c:pt idx="53704">
                  <c:v>1455814800</c:v>
                </c:pt>
                <c:pt idx="53705">
                  <c:v>1455818400</c:v>
                </c:pt>
                <c:pt idx="53706">
                  <c:v>1455822000</c:v>
                </c:pt>
                <c:pt idx="53707">
                  <c:v>1455825600</c:v>
                </c:pt>
                <c:pt idx="53708">
                  <c:v>1455829200</c:v>
                </c:pt>
                <c:pt idx="53709">
                  <c:v>1455832800</c:v>
                </c:pt>
                <c:pt idx="53710">
                  <c:v>1455836400</c:v>
                </c:pt>
                <c:pt idx="53711">
                  <c:v>1455840000</c:v>
                </c:pt>
                <c:pt idx="53712">
                  <c:v>1455843600</c:v>
                </c:pt>
                <c:pt idx="53713">
                  <c:v>1455847200</c:v>
                </c:pt>
                <c:pt idx="53714">
                  <c:v>1455850800</c:v>
                </c:pt>
                <c:pt idx="53715">
                  <c:v>1455854400</c:v>
                </c:pt>
                <c:pt idx="53716">
                  <c:v>1455858000</c:v>
                </c:pt>
                <c:pt idx="53717">
                  <c:v>1455861600</c:v>
                </c:pt>
                <c:pt idx="53718">
                  <c:v>1455865200</c:v>
                </c:pt>
                <c:pt idx="53719">
                  <c:v>1455868800</c:v>
                </c:pt>
                <c:pt idx="53720">
                  <c:v>1455872400</c:v>
                </c:pt>
                <c:pt idx="53721">
                  <c:v>1455876000</c:v>
                </c:pt>
                <c:pt idx="53722">
                  <c:v>1455879600</c:v>
                </c:pt>
                <c:pt idx="53723">
                  <c:v>1455883200</c:v>
                </c:pt>
                <c:pt idx="53724">
                  <c:v>1455886800</c:v>
                </c:pt>
                <c:pt idx="53725">
                  <c:v>1455890400</c:v>
                </c:pt>
                <c:pt idx="53726">
                  <c:v>1455894000</c:v>
                </c:pt>
                <c:pt idx="53727">
                  <c:v>1455897600</c:v>
                </c:pt>
                <c:pt idx="53728">
                  <c:v>1455901200</c:v>
                </c:pt>
                <c:pt idx="53729">
                  <c:v>1455904800</c:v>
                </c:pt>
                <c:pt idx="53730">
                  <c:v>1455908400</c:v>
                </c:pt>
                <c:pt idx="53731">
                  <c:v>1455912000</c:v>
                </c:pt>
                <c:pt idx="53732">
                  <c:v>1455915600</c:v>
                </c:pt>
                <c:pt idx="53733">
                  <c:v>1455919200</c:v>
                </c:pt>
                <c:pt idx="53734">
                  <c:v>1455922800</c:v>
                </c:pt>
                <c:pt idx="53735">
                  <c:v>1455926400</c:v>
                </c:pt>
                <c:pt idx="53736">
                  <c:v>1455930000</c:v>
                </c:pt>
                <c:pt idx="53737">
                  <c:v>1455933600</c:v>
                </c:pt>
                <c:pt idx="53738">
                  <c:v>1455937200</c:v>
                </c:pt>
                <c:pt idx="53739">
                  <c:v>1455940800</c:v>
                </c:pt>
                <c:pt idx="53740">
                  <c:v>1455944400</c:v>
                </c:pt>
                <c:pt idx="53741">
                  <c:v>1455948000</c:v>
                </c:pt>
                <c:pt idx="53742">
                  <c:v>1455951600</c:v>
                </c:pt>
                <c:pt idx="53743">
                  <c:v>1455955200</c:v>
                </c:pt>
                <c:pt idx="53744">
                  <c:v>1455958800</c:v>
                </c:pt>
                <c:pt idx="53745">
                  <c:v>1455962400</c:v>
                </c:pt>
                <c:pt idx="53746">
                  <c:v>1455966000</c:v>
                </c:pt>
                <c:pt idx="53747">
                  <c:v>1455969600</c:v>
                </c:pt>
                <c:pt idx="53748">
                  <c:v>1455973200</c:v>
                </c:pt>
                <c:pt idx="53749">
                  <c:v>1455976800</c:v>
                </c:pt>
                <c:pt idx="53750">
                  <c:v>1455980400</c:v>
                </c:pt>
                <c:pt idx="53751">
                  <c:v>1455984000</c:v>
                </c:pt>
                <c:pt idx="53752">
                  <c:v>1455987600</c:v>
                </c:pt>
                <c:pt idx="53753">
                  <c:v>1455991200</c:v>
                </c:pt>
                <c:pt idx="53754">
                  <c:v>1455994800</c:v>
                </c:pt>
                <c:pt idx="53755">
                  <c:v>1455998400</c:v>
                </c:pt>
                <c:pt idx="53756">
                  <c:v>1456002000</c:v>
                </c:pt>
                <c:pt idx="53757">
                  <c:v>1456005600</c:v>
                </c:pt>
                <c:pt idx="53758">
                  <c:v>1456009200</c:v>
                </c:pt>
                <c:pt idx="53759">
                  <c:v>1456012800</c:v>
                </c:pt>
                <c:pt idx="53760">
                  <c:v>1456016400</c:v>
                </c:pt>
                <c:pt idx="53761">
                  <c:v>1456020000</c:v>
                </c:pt>
                <c:pt idx="53762">
                  <c:v>1456023600</c:v>
                </c:pt>
                <c:pt idx="53763">
                  <c:v>1456027200</c:v>
                </c:pt>
                <c:pt idx="53764">
                  <c:v>1456030800</c:v>
                </c:pt>
                <c:pt idx="53765">
                  <c:v>1456034400</c:v>
                </c:pt>
                <c:pt idx="53766">
                  <c:v>1456038000</c:v>
                </c:pt>
                <c:pt idx="53767">
                  <c:v>1456041600</c:v>
                </c:pt>
                <c:pt idx="53768">
                  <c:v>1456045200</c:v>
                </c:pt>
                <c:pt idx="53769">
                  <c:v>1456048800</c:v>
                </c:pt>
                <c:pt idx="53770">
                  <c:v>1456052400</c:v>
                </c:pt>
                <c:pt idx="53771">
                  <c:v>1456056000</c:v>
                </c:pt>
                <c:pt idx="53772">
                  <c:v>1456059600</c:v>
                </c:pt>
                <c:pt idx="53773">
                  <c:v>1456063200</c:v>
                </c:pt>
                <c:pt idx="53774">
                  <c:v>1456066800</c:v>
                </c:pt>
                <c:pt idx="53775">
                  <c:v>1456070400</c:v>
                </c:pt>
                <c:pt idx="53776">
                  <c:v>1456074000</c:v>
                </c:pt>
                <c:pt idx="53777">
                  <c:v>1456077600</c:v>
                </c:pt>
                <c:pt idx="53778">
                  <c:v>1456081200</c:v>
                </c:pt>
                <c:pt idx="53779">
                  <c:v>1456084800</c:v>
                </c:pt>
                <c:pt idx="53780">
                  <c:v>1456088400</c:v>
                </c:pt>
                <c:pt idx="53781">
                  <c:v>1456092000</c:v>
                </c:pt>
                <c:pt idx="53782">
                  <c:v>1456095600</c:v>
                </c:pt>
                <c:pt idx="53783">
                  <c:v>1456099200</c:v>
                </c:pt>
                <c:pt idx="53784">
                  <c:v>1456102800</c:v>
                </c:pt>
                <c:pt idx="53785">
                  <c:v>1456106400</c:v>
                </c:pt>
                <c:pt idx="53786">
                  <c:v>1456110000</c:v>
                </c:pt>
                <c:pt idx="53787">
                  <c:v>1456113600</c:v>
                </c:pt>
                <c:pt idx="53788">
                  <c:v>1456117200</c:v>
                </c:pt>
                <c:pt idx="53789">
                  <c:v>1456120800</c:v>
                </c:pt>
                <c:pt idx="53790">
                  <c:v>1456124400</c:v>
                </c:pt>
                <c:pt idx="53791">
                  <c:v>1456128000</c:v>
                </c:pt>
                <c:pt idx="53792">
                  <c:v>1456131600</c:v>
                </c:pt>
                <c:pt idx="53793">
                  <c:v>1456135200</c:v>
                </c:pt>
                <c:pt idx="53794">
                  <c:v>1456138800</c:v>
                </c:pt>
                <c:pt idx="53795">
                  <c:v>1456142400</c:v>
                </c:pt>
                <c:pt idx="53796">
                  <c:v>1456146000</c:v>
                </c:pt>
                <c:pt idx="53797">
                  <c:v>1456149600</c:v>
                </c:pt>
                <c:pt idx="53798">
                  <c:v>1456153200</c:v>
                </c:pt>
                <c:pt idx="53799">
                  <c:v>1456156800</c:v>
                </c:pt>
                <c:pt idx="53800">
                  <c:v>1456160400</c:v>
                </c:pt>
                <c:pt idx="53801">
                  <c:v>1456164000</c:v>
                </c:pt>
                <c:pt idx="53802">
                  <c:v>1456167600</c:v>
                </c:pt>
                <c:pt idx="53803">
                  <c:v>1456171200</c:v>
                </c:pt>
                <c:pt idx="53804">
                  <c:v>1456174800</c:v>
                </c:pt>
                <c:pt idx="53805">
                  <c:v>1456178400</c:v>
                </c:pt>
                <c:pt idx="53806">
                  <c:v>1456182000</c:v>
                </c:pt>
                <c:pt idx="53807">
                  <c:v>1456185600</c:v>
                </c:pt>
                <c:pt idx="53808">
                  <c:v>1456189200</c:v>
                </c:pt>
                <c:pt idx="53809">
                  <c:v>1456192800</c:v>
                </c:pt>
                <c:pt idx="53810">
                  <c:v>1456196400</c:v>
                </c:pt>
                <c:pt idx="53811">
                  <c:v>1456200000</c:v>
                </c:pt>
                <c:pt idx="53812">
                  <c:v>1456203600</c:v>
                </c:pt>
                <c:pt idx="53813">
                  <c:v>1456207200</c:v>
                </c:pt>
                <c:pt idx="53814">
                  <c:v>1456210800</c:v>
                </c:pt>
                <c:pt idx="53815">
                  <c:v>1456214400</c:v>
                </c:pt>
                <c:pt idx="53816">
                  <c:v>1456218000</c:v>
                </c:pt>
                <c:pt idx="53817">
                  <c:v>1456221600</c:v>
                </c:pt>
                <c:pt idx="53818">
                  <c:v>1456225200</c:v>
                </c:pt>
                <c:pt idx="53819">
                  <c:v>1456228800</c:v>
                </c:pt>
                <c:pt idx="53820">
                  <c:v>1456232400</c:v>
                </c:pt>
                <c:pt idx="53821">
                  <c:v>1456236000</c:v>
                </c:pt>
                <c:pt idx="53822">
                  <c:v>1456239600</c:v>
                </c:pt>
                <c:pt idx="53823">
                  <c:v>1456243200</c:v>
                </c:pt>
                <c:pt idx="53824">
                  <c:v>1456246800</c:v>
                </c:pt>
                <c:pt idx="53825">
                  <c:v>1456250400</c:v>
                </c:pt>
                <c:pt idx="53826">
                  <c:v>1456254000</c:v>
                </c:pt>
                <c:pt idx="53827">
                  <c:v>1456257600</c:v>
                </c:pt>
                <c:pt idx="53828">
                  <c:v>1456261200</c:v>
                </c:pt>
                <c:pt idx="53829">
                  <c:v>1456264800</c:v>
                </c:pt>
                <c:pt idx="53830">
                  <c:v>1456268400</c:v>
                </c:pt>
                <c:pt idx="53831">
                  <c:v>1456272000</c:v>
                </c:pt>
                <c:pt idx="53832">
                  <c:v>1456275600</c:v>
                </c:pt>
                <c:pt idx="53833">
                  <c:v>1456279200</c:v>
                </c:pt>
                <c:pt idx="53834">
                  <c:v>1456282800</c:v>
                </c:pt>
                <c:pt idx="53835">
                  <c:v>1456286400</c:v>
                </c:pt>
                <c:pt idx="53836">
                  <c:v>1456290000</c:v>
                </c:pt>
                <c:pt idx="53837">
                  <c:v>1456293600</c:v>
                </c:pt>
                <c:pt idx="53838">
                  <c:v>1456297200</c:v>
                </c:pt>
                <c:pt idx="53839">
                  <c:v>1456300800</c:v>
                </c:pt>
                <c:pt idx="53840">
                  <c:v>1456304400</c:v>
                </c:pt>
                <c:pt idx="53841">
                  <c:v>1456308000</c:v>
                </c:pt>
                <c:pt idx="53842">
                  <c:v>1456311600</c:v>
                </c:pt>
                <c:pt idx="53843">
                  <c:v>1456315200</c:v>
                </c:pt>
                <c:pt idx="53844">
                  <c:v>1456318800</c:v>
                </c:pt>
                <c:pt idx="53845">
                  <c:v>1456322400</c:v>
                </c:pt>
                <c:pt idx="53846">
                  <c:v>1456326000</c:v>
                </c:pt>
                <c:pt idx="53847">
                  <c:v>1456329600</c:v>
                </c:pt>
                <c:pt idx="53848">
                  <c:v>1456333200</c:v>
                </c:pt>
                <c:pt idx="53849">
                  <c:v>1456336800</c:v>
                </c:pt>
                <c:pt idx="53850">
                  <c:v>1456340400</c:v>
                </c:pt>
                <c:pt idx="53851">
                  <c:v>1456344000</c:v>
                </c:pt>
                <c:pt idx="53852">
                  <c:v>1456347600</c:v>
                </c:pt>
                <c:pt idx="53853">
                  <c:v>1456351200</c:v>
                </c:pt>
                <c:pt idx="53854">
                  <c:v>1456354800</c:v>
                </c:pt>
                <c:pt idx="53855">
                  <c:v>1456358400</c:v>
                </c:pt>
                <c:pt idx="53856">
                  <c:v>1456362000</c:v>
                </c:pt>
                <c:pt idx="53857">
                  <c:v>1456365600</c:v>
                </c:pt>
                <c:pt idx="53858">
                  <c:v>1456369200</c:v>
                </c:pt>
                <c:pt idx="53859">
                  <c:v>1456372800</c:v>
                </c:pt>
                <c:pt idx="53860">
                  <c:v>1456376400</c:v>
                </c:pt>
                <c:pt idx="53861">
                  <c:v>1456380000</c:v>
                </c:pt>
                <c:pt idx="53862">
                  <c:v>1456383600</c:v>
                </c:pt>
                <c:pt idx="53863">
                  <c:v>1456387200</c:v>
                </c:pt>
                <c:pt idx="53864">
                  <c:v>1456390800</c:v>
                </c:pt>
                <c:pt idx="53865">
                  <c:v>1456394400</c:v>
                </c:pt>
                <c:pt idx="53866">
                  <c:v>1456398000</c:v>
                </c:pt>
                <c:pt idx="53867">
                  <c:v>1456401600</c:v>
                </c:pt>
                <c:pt idx="53868">
                  <c:v>1456405200</c:v>
                </c:pt>
                <c:pt idx="53869">
                  <c:v>1456408800</c:v>
                </c:pt>
                <c:pt idx="53870">
                  <c:v>1456412400</c:v>
                </c:pt>
                <c:pt idx="53871">
                  <c:v>1456416000</c:v>
                </c:pt>
                <c:pt idx="53872">
                  <c:v>1456419600</c:v>
                </c:pt>
                <c:pt idx="53873">
                  <c:v>1456423200</c:v>
                </c:pt>
                <c:pt idx="53874">
                  <c:v>1456426800</c:v>
                </c:pt>
                <c:pt idx="53875">
                  <c:v>1456430400</c:v>
                </c:pt>
                <c:pt idx="53876">
                  <c:v>1456434000</c:v>
                </c:pt>
                <c:pt idx="53877">
                  <c:v>1456437600</c:v>
                </c:pt>
                <c:pt idx="53878">
                  <c:v>1456441200</c:v>
                </c:pt>
                <c:pt idx="53879">
                  <c:v>1456444800</c:v>
                </c:pt>
                <c:pt idx="53880">
                  <c:v>1456448400</c:v>
                </c:pt>
                <c:pt idx="53881">
                  <c:v>1456452000</c:v>
                </c:pt>
                <c:pt idx="53882">
                  <c:v>1456455600</c:v>
                </c:pt>
                <c:pt idx="53883">
                  <c:v>1456459200</c:v>
                </c:pt>
                <c:pt idx="53884">
                  <c:v>1456462800</c:v>
                </c:pt>
                <c:pt idx="53885">
                  <c:v>1456466400</c:v>
                </c:pt>
                <c:pt idx="53886">
                  <c:v>1456470000</c:v>
                </c:pt>
                <c:pt idx="53887">
                  <c:v>1456473600</c:v>
                </c:pt>
                <c:pt idx="53888">
                  <c:v>1456477200</c:v>
                </c:pt>
                <c:pt idx="53889">
                  <c:v>1456480800</c:v>
                </c:pt>
                <c:pt idx="53890">
                  <c:v>1456484400</c:v>
                </c:pt>
                <c:pt idx="53891">
                  <c:v>1456488000</c:v>
                </c:pt>
                <c:pt idx="53892">
                  <c:v>1456491600</c:v>
                </c:pt>
                <c:pt idx="53893">
                  <c:v>1456495200</c:v>
                </c:pt>
                <c:pt idx="53894">
                  <c:v>1456498800</c:v>
                </c:pt>
                <c:pt idx="53895">
                  <c:v>1456502400</c:v>
                </c:pt>
                <c:pt idx="53896">
                  <c:v>1456506000</c:v>
                </c:pt>
                <c:pt idx="53897">
                  <c:v>1456509600</c:v>
                </c:pt>
                <c:pt idx="53898">
                  <c:v>1456513200</c:v>
                </c:pt>
                <c:pt idx="53899">
                  <c:v>1456516800</c:v>
                </c:pt>
                <c:pt idx="53900">
                  <c:v>1456520400</c:v>
                </c:pt>
                <c:pt idx="53901">
                  <c:v>1456524000</c:v>
                </c:pt>
                <c:pt idx="53902">
                  <c:v>1456527600</c:v>
                </c:pt>
                <c:pt idx="53903">
                  <c:v>1456531200</c:v>
                </c:pt>
                <c:pt idx="53904">
                  <c:v>1456534800</c:v>
                </c:pt>
                <c:pt idx="53905">
                  <c:v>1456538400</c:v>
                </c:pt>
                <c:pt idx="53906">
                  <c:v>1456542000</c:v>
                </c:pt>
                <c:pt idx="53907">
                  <c:v>1456545600</c:v>
                </c:pt>
                <c:pt idx="53908">
                  <c:v>1456549200</c:v>
                </c:pt>
                <c:pt idx="53909">
                  <c:v>1456552800</c:v>
                </c:pt>
                <c:pt idx="53910">
                  <c:v>1456556400</c:v>
                </c:pt>
                <c:pt idx="53911">
                  <c:v>1456560000</c:v>
                </c:pt>
                <c:pt idx="53912">
                  <c:v>1456563600</c:v>
                </c:pt>
                <c:pt idx="53913">
                  <c:v>1456567200</c:v>
                </c:pt>
                <c:pt idx="53914">
                  <c:v>1456570800</c:v>
                </c:pt>
                <c:pt idx="53915">
                  <c:v>1456574400</c:v>
                </c:pt>
                <c:pt idx="53916">
                  <c:v>1456578000</c:v>
                </c:pt>
                <c:pt idx="53917">
                  <c:v>1456581600</c:v>
                </c:pt>
                <c:pt idx="53918">
                  <c:v>1456585200</c:v>
                </c:pt>
                <c:pt idx="53919">
                  <c:v>1456588800</c:v>
                </c:pt>
                <c:pt idx="53920">
                  <c:v>1456592400</c:v>
                </c:pt>
                <c:pt idx="53921">
                  <c:v>1456596000</c:v>
                </c:pt>
                <c:pt idx="53922">
                  <c:v>1456599600</c:v>
                </c:pt>
                <c:pt idx="53923">
                  <c:v>1456603200</c:v>
                </c:pt>
                <c:pt idx="53924">
                  <c:v>1456606800</c:v>
                </c:pt>
                <c:pt idx="53925">
                  <c:v>1456610400</c:v>
                </c:pt>
                <c:pt idx="53926">
                  <c:v>1456614000</c:v>
                </c:pt>
                <c:pt idx="53927">
                  <c:v>1456617600</c:v>
                </c:pt>
                <c:pt idx="53928">
                  <c:v>1456621200</c:v>
                </c:pt>
                <c:pt idx="53929">
                  <c:v>1456624800</c:v>
                </c:pt>
                <c:pt idx="53930">
                  <c:v>1456628400</c:v>
                </c:pt>
                <c:pt idx="53931">
                  <c:v>1456632000</c:v>
                </c:pt>
                <c:pt idx="53932">
                  <c:v>1456635600</c:v>
                </c:pt>
                <c:pt idx="53933">
                  <c:v>1456639200</c:v>
                </c:pt>
                <c:pt idx="53934">
                  <c:v>1456642800</c:v>
                </c:pt>
                <c:pt idx="53935">
                  <c:v>1456646400</c:v>
                </c:pt>
                <c:pt idx="53936">
                  <c:v>1456650000</c:v>
                </c:pt>
                <c:pt idx="53937">
                  <c:v>1456653600</c:v>
                </c:pt>
                <c:pt idx="53938">
                  <c:v>1456657200</c:v>
                </c:pt>
                <c:pt idx="53939">
                  <c:v>1456660800</c:v>
                </c:pt>
                <c:pt idx="53940">
                  <c:v>1456664400</c:v>
                </c:pt>
                <c:pt idx="53941">
                  <c:v>1456668000</c:v>
                </c:pt>
                <c:pt idx="53942">
                  <c:v>1456671600</c:v>
                </c:pt>
                <c:pt idx="53943">
                  <c:v>1456675200</c:v>
                </c:pt>
                <c:pt idx="53944">
                  <c:v>1456678800</c:v>
                </c:pt>
                <c:pt idx="53945">
                  <c:v>1456682400</c:v>
                </c:pt>
                <c:pt idx="53946">
                  <c:v>1456686000</c:v>
                </c:pt>
                <c:pt idx="53947">
                  <c:v>1456689600</c:v>
                </c:pt>
                <c:pt idx="53948">
                  <c:v>1456693200</c:v>
                </c:pt>
                <c:pt idx="53949">
                  <c:v>1456696800</c:v>
                </c:pt>
                <c:pt idx="53950">
                  <c:v>1456700400</c:v>
                </c:pt>
                <c:pt idx="53951">
                  <c:v>1456704000</c:v>
                </c:pt>
                <c:pt idx="53952">
                  <c:v>1456707600</c:v>
                </c:pt>
                <c:pt idx="53953">
                  <c:v>1456711200</c:v>
                </c:pt>
                <c:pt idx="53954">
                  <c:v>1456714800</c:v>
                </c:pt>
                <c:pt idx="53955">
                  <c:v>1456718400</c:v>
                </c:pt>
                <c:pt idx="53956">
                  <c:v>1456722000</c:v>
                </c:pt>
                <c:pt idx="53957">
                  <c:v>1456725600</c:v>
                </c:pt>
                <c:pt idx="53958">
                  <c:v>1456729200</c:v>
                </c:pt>
                <c:pt idx="53959">
                  <c:v>1456732800</c:v>
                </c:pt>
                <c:pt idx="53960">
                  <c:v>1456736400</c:v>
                </c:pt>
                <c:pt idx="53961">
                  <c:v>1456740000</c:v>
                </c:pt>
                <c:pt idx="53962">
                  <c:v>1456743600</c:v>
                </c:pt>
                <c:pt idx="53963">
                  <c:v>1456747200</c:v>
                </c:pt>
                <c:pt idx="53964">
                  <c:v>1456750800</c:v>
                </c:pt>
                <c:pt idx="53965">
                  <c:v>1456754400</c:v>
                </c:pt>
                <c:pt idx="53966">
                  <c:v>1456758000</c:v>
                </c:pt>
                <c:pt idx="53967">
                  <c:v>1456761600</c:v>
                </c:pt>
                <c:pt idx="53968">
                  <c:v>1456765200</c:v>
                </c:pt>
                <c:pt idx="53969">
                  <c:v>1456768800</c:v>
                </c:pt>
                <c:pt idx="53970">
                  <c:v>1456772400</c:v>
                </c:pt>
                <c:pt idx="53971">
                  <c:v>1456776000</c:v>
                </c:pt>
                <c:pt idx="53972">
                  <c:v>1456779600</c:v>
                </c:pt>
                <c:pt idx="53973">
                  <c:v>1456783200</c:v>
                </c:pt>
                <c:pt idx="53974">
                  <c:v>1456786800</c:v>
                </c:pt>
                <c:pt idx="53975">
                  <c:v>1456790400</c:v>
                </c:pt>
                <c:pt idx="53976">
                  <c:v>1456794000</c:v>
                </c:pt>
                <c:pt idx="53977">
                  <c:v>1456797600</c:v>
                </c:pt>
                <c:pt idx="53978">
                  <c:v>1456801200</c:v>
                </c:pt>
                <c:pt idx="53979">
                  <c:v>1456804800</c:v>
                </c:pt>
                <c:pt idx="53980">
                  <c:v>1456808400</c:v>
                </c:pt>
                <c:pt idx="53981">
                  <c:v>1456812000</c:v>
                </c:pt>
                <c:pt idx="53982">
                  <c:v>1456815600</c:v>
                </c:pt>
                <c:pt idx="53983">
                  <c:v>1456819200</c:v>
                </c:pt>
                <c:pt idx="53984">
                  <c:v>1456822800</c:v>
                </c:pt>
                <c:pt idx="53985">
                  <c:v>1456826400</c:v>
                </c:pt>
                <c:pt idx="53986">
                  <c:v>1456830000</c:v>
                </c:pt>
                <c:pt idx="53987">
                  <c:v>1456833600</c:v>
                </c:pt>
                <c:pt idx="53988">
                  <c:v>1456837200</c:v>
                </c:pt>
                <c:pt idx="53989">
                  <c:v>1456840800</c:v>
                </c:pt>
                <c:pt idx="53990">
                  <c:v>1456844400</c:v>
                </c:pt>
                <c:pt idx="53991">
                  <c:v>1456848000</c:v>
                </c:pt>
                <c:pt idx="53992">
                  <c:v>1456851600</c:v>
                </c:pt>
                <c:pt idx="53993">
                  <c:v>1456855200</c:v>
                </c:pt>
                <c:pt idx="53994">
                  <c:v>1456858800</c:v>
                </c:pt>
                <c:pt idx="53995">
                  <c:v>1456862400</c:v>
                </c:pt>
                <c:pt idx="53996">
                  <c:v>1456866000</c:v>
                </c:pt>
                <c:pt idx="53997">
                  <c:v>1456869600</c:v>
                </c:pt>
                <c:pt idx="53998">
                  <c:v>1456873200</c:v>
                </c:pt>
                <c:pt idx="53999">
                  <c:v>1456876800</c:v>
                </c:pt>
                <c:pt idx="54000">
                  <c:v>1456880400</c:v>
                </c:pt>
                <c:pt idx="54001">
                  <c:v>1456884000</c:v>
                </c:pt>
                <c:pt idx="54002">
                  <c:v>1456887600</c:v>
                </c:pt>
                <c:pt idx="54003">
                  <c:v>1456891200</c:v>
                </c:pt>
                <c:pt idx="54004">
                  <c:v>1456894800</c:v>
                </c:pt>
                <c:pt idx="54005">
                  <c:v>1456898400</c:v>
                </c:pt>
                <c:pt idx="54006">
                  <c:v>1456902000</c:v>
                </c:pt>
                <c:pt idx="54007">
                  <c:v>1456905600</c:v>
                </c:pt>
                <c:pt idx="54008">
                  <c:v>1456909200</c:v>
                </c:pt>
                <c:pt idx="54009">
                  <c:v>1456912800</c:v>
                </c:pt>
                <c:pt idx="54010">
                  <c:v>1456916400</c:v>
                </c:pt>
                <c:pt idx="54011">
                  <c:v>1456920000</c:v>
                </c:pt>
                <c:pt idx="54012">
                  <c:v>1456923600</c:v>
                </c:pt>
                <c:pt idx="54013">
                  <c:v>1456927200</c:v>
                </c:pt>
                <c:pt idx="54014">
                  <c:v>1456930800</c:v>
                </c:pt>
                <c:pt idx="54015">
                  <c:v>1456934400</c:v>
                </c:pt>
                <c:pt idx="54016">
                  <c:v>1456938000</c:v>
                </c:pt>
                <c:pt idx="54017">
                  <c:v>1456941600</c:v>
                </c:pt>
                <c:pt idx="54018">
                  <c:v>1456945200</c:v>
                </c:pt>
                <c:pt idx="54019">
                  <c:v>1456948800</c:v>
                </c:pt>
                <c:pt idx="54020">
                  <c:v>1456952400</c:v>
                </c:pt>
                <c:pt idx="54021">
                  <c:v>1456956000</c:v>
                </c:pt>
                <c:pt idx="54022">
                  <c:v>1456959600</c:v>
                </c:pt>
                <c:pt idx="54023">
                  <c:v>1456963200</c:v>
                </c:pt>
                <c:pt idx="54024">
                  <c:v>1456966800</c:v>
                </c:pt>
                <c:pt idx="54025">
                  <c:v>1456970400</c:v>
                </c:pt>
                <c:pt idx="54026">
                  <c:v>1456974000</c:v>
                </c:pt>
                <c:pt idx="54027">
                  <c:v>1456977600</c:v>
                </c:pt>
                <c:pt idx="54028">
                  <c:v>1456981200</c:v>
                </c:pt>
                <c:pt idx="54029">
                  <c:v>1456984800</c:v>
                </c:pt>
                <c:pt idx="54030">
                  <c:v>1456988400</c:v>
                </c:pt>
                <c:pt idx="54031">
                  <c:v>1456992000</c:v>
                </c:pt>
                <c:pt idx="54032">
                  <c:v>1456995600</c:v>
                </c:pt>
                <c:pt idx="54033">
                  <c:v>1456999200</c:v>
                </c:pt>
                <c:pt idx="54034">
                  <c:v>1457002800</c:v>
                </c:pt>
                <c:pt idx="54035">
                  <c:v>1457006400</c:v>
                </c:pt>
                <c:pt idx="54036">
                  <c:v>1457010000</c:v>
                </c:pt>
                <c:pt idx="54037">
                  <c:v>1457013600</c:v>
                </c:pt>
                <c:pt idx="54038">
                  <c:v>1457017200</c:v>
                </c:pt>
                <c:pt idx="54039">
                  <c:v>1457020800</c:v>
                </c:pt>
                <c:pt idx="54040">
                  <c:v>1457024400</c:v>
                </c:pt>
                <c:pt idx="54041">
                  <c:v>1457028000</c:v>
                </c:pt>
                <c:pt idx="54042">
                  <c:v>1457031600</c:v>
                </c:pt>
                <c:pt idx="54043">
                  <c:v>1457035200</c:v>
                </c:pt>
                <c:pt idx="54044">
                  <c:v>1457038800</c:v>
                </c:pt>
                <c:pt idx="54045">
                  <c:v>1457042400</c:v>
                </c:pt>
                <c:pt idx="54046">
                  <c:v>1457046000</c:v>
                </c:pt>
                <c:pt idx="54047">
                  <c:v>1457049600</c:v>
                </c:pt>
                <c:pt idx="54048">
                  <c:v>1457053200</c:v>
                </c:pt>
                <c:pt idx="54049">
                  <c:v>1457056800</c:v>
                </c:pt>
                <c:pt idx="54050">
                  <c:v>1457060400</c:v>
                </c:pt>
                <c:pt idx="54051">
                  <c:v>1457064000</c:v>
                </c:pt>
                <c:pt idx="54052">
                  <c:v>1457067600</c:v>
                </c:pt>
                <c:pt idx="54053">
                  <c:v>1457071200</c:v>
                </c:pt>
                <c:pt idx="54054">
                  <c:v>1457074800</c:v>
                </c:pt>
                <c:pt idx="54055">
                  <c:v>1457078400</c:v>
                </c:pt>
                <c:pt idx="54056">
                  <c:v>1457082000</c:v>
                </c:pt>
                <c:pt idx="54057">
                  <c:v>1457085600</c:v>
                </c:pt>
                <c:pt idx="54058">
                  <c:v>1457089200</c:v>
                </c:pt>
                <c:pt idx="54059">
                  <c:v>1457092800</c:v>
                </c:pt>
                <c:pt idx="54060">
                  <c:v>1457096400</c:v>
                </c:pt>
                <c:pt idx="54061">
                  <c:v>1457100000</c:v>
                </c:pt>
                <c:pt idx="54062">
                  <c:v>1457103600</c:v>
                </c:pt>
                <c:pt idx="54063">
                  <c:v>1457107200</c:v>
                </c:pt>
                <c:pt idx="54064">
                  <c:v>1457110800</c:v>
                </c:pt>
                <c:pt idx="54065">
                  <c:v>1457114400</c:v>
                </c:pt>
                <c:pt idx="54066">
                  <c:v>1457118000</c:v>
                </c:pt>
                <c:pt idx="54067">
                  <c:v>1457121600</c:v>
                </c:pt>
                <c:pt idx="54068">
                  <c:v>1457125200</c:v>
                </c:pt>
                <c:pt idx="54069">
                  <c:v>1457128800</c:v>
                </c:pt>
                <c:pt idx="54070">
                  <c:v>1457132400</c:v>
                </c:pt>
                <c:pt idx="54071">
                  <c:v>1457136000</c:v>
                </c:pt>
                <c:pt idx="54072">
                  <c:v>1457139600</c:v>
                </c:pt>
                <c:pt idx="54073">
                  <c:v>1457143200</c:v>
                </c:pt>
                <c:pt idx="54074">
                  <c:v>1457146800</c:v>
                </c:pt>
                <c:pt idx="54075">
                  <c:v>1457150400</c:v>
                </c:pt>
                <c:pt idx="54076">
                  <c:v>1457154000</c:v>
                </c:pt>
                <c:pt idx="54077">
                  <c:v>1457157600</c:v>
                </c:pt>
                <c:pt idx="54078">
                  <c:v>1457161200</c:v>
                </c:pt>
                <c:pt idx="54079">
                  <c:v>1457164800</c:v>
                </c:pt>
                <c:pt idx="54080">
                  <c:v>1457168400</c:v>
                </c:pt>
                <c:pt idx="54081">
                  <c:v>1457172000</c:v>
                </c:pt>
                <c:pt idx="54082">
                  <c:v>1457175600</c:v>
                </c:pt>
                <c:pt idx="54083">
                  <c:v>1457179200</c:v>
                </c:pt>
                <c:pt idx="54084">
                  <c:v>1457182800</c:v>
                </c:pt>
                <c:pt idx="54085">
                  <c:v>1457186400</c:v>
                </c:pt>
                <c:pt idx="54086">
                  <c:v>1457190000</c:v>
                </c:pt>
                <c:pt idx="54087">
                  <c:v>1457193600</c:v>
                </c:pt>
                <c:pt idx="54088">
                  <c:v>1457197200</c:v>
                </c:pt>
                <c:pt idx="54089">
                  <c:v>1457200800</c:v>
                </c:pt>
                <c:pt idx="54090">
                  <c:v>1457204400</c:v>
                </c:pt>
                <c:pt idx="54091">
                  <c:v>1457208000</c:v>
                </c:pt>
                <c:pt idx="54092">
                  <c:v>1457211600</c:v>
                </c:pt>
                <c:pt idx="54093">
                  <c:v>1457215200</c:v>
                </c:pt>
                <c:pt idx="54094">
                  <c:v>1457218800</c:v>
                </c:pt>
                <c:pt idx="54095">
                  <c:v>1457222400</c:v>
                </c:pt>
                <c:pt idx="54096">
                  <c:v>1457226000</c:v>
                </c:pt>
                <c:pt idx="54097">
                  <c:v>1457229600</c:v>
                </c:pt>
                <c:pt idx="54098">
                  <c:v>1457233200</c:v>
                </c:pt>
                <c:pt idx="54099">
                  <c:v>1457236800</c:v>
                </c:pt>
                <c:pt idx="54100">
                  <c:v>1457240400</c:v>
                </c:pt>
                <c:pt idx="54101">
                  <c:v>1457244000</c:v>
                </c:pt>
                <c:pt idx="54102">
                  <c:v>1457247600</c:v>
                </c:pt>
                <c:pt idx="54103">
                  <c:v>1457251200</c:v>
                </c:pt>
                <c:pt idx="54104">
                  <c:v>1457254800</c:v>
                </c:pt>
                <c:pt idx="54105">
                  <c:v>1457258400</c:v>
                </c:pt>
                <c:pt idx="54106">
                  <c:v>1457262000</c:v>
                </c:pt>
                <c:pt idx="54107">
                  <c:v>1457265600</c:v>
                </c:pt>
                <c:pt idx="54108">
                  <c:v>1457269200</c:v>
                </c:pt>
                <c:pt idx="54109">
                  <c:v>1457272800</c:v>
                </c:pt>
                <c:pt idx="54110">
                  <c:v>1457276400</c:v>
                </c:pt>
                <c:pt idx="54111">
                  <c:v>1457280000</c:v>
                </c:pt>
                <c:pt idx="54112">
                  <c:v>1457283600</c:v>
                </c:pt>
                <c:pt idx="54113">
                  <c:v>1457287200</c:v>
                </c:pt>
                <c:pt idx="54114">
                  <c:v>1457290800</c:v>
                </c:pt>
                <c:pt idx="54115">
                  <c:v>1457294400</c:v>
                </c:pt>
                <c:pt idx="54116">
                  <c:v>1457298000</c:v>
                </c:pt>
                <c:pt idx="54117">
                  <c:v>1457301600</c:v>
                </c:pt>
                <c:pt idx="54118">
                  <c:v>1457305200</c:v>
                </c:pt>
                <c:pt idx="54119">
                  <c:v>1457308800</c:v>
                </c:pt>
                <c:pt idx="54120">
                  <c:v>1457312400</c:v>
                </c:pt>
                <c:pt idx="54121">
                  <c:v>1457316000</c:v>
                </c:pt>
                <c:pt idx="54122">
                  <c:v>1457319600</c:v>
                </c:pt>
                <c:pt idx="54123">
                  <c:v>1457323200</c:v>
                </c:pt>
                <c:pt idx="54124">
                  <c:v>1457326800</c:v>
                </c:pt>
                <c:pt idx="54125">
                  <c:v>1457330400</c:v>
                </c:pt>
                <c:pt idx="54126">
                  <c:v>1457334000</c:v>
                </c:pt>
                <c:pt idx="54127">
                  <c:v>1457337600</c:v>
                </c:pt>
                <c:pt idx="54128">
                  <c:v>1457341200</c:v>
                </c:pt>
                <c:pt idx="54129">
                  <c:v>1457344800</c:v>
                </c:pt>
                <c:pt idx="54130">
                  <c:v>1457348400</c:v>
                </c:pt>
                <c:pt idx="54131">
                  <c:v>1457352000</c:v>
                </c:pt>
                <c:pt idx="54132">
                  <c:v>1457355600</c:v>
                </c:pt>
                <c:pt idx="54133">
                  <c:v>1457359200</c:v>
                </c:pt>
                <c:pt idx="54134">
                  <c:v>1457362800</c:v>
                </c:pt>
                <c:pt idx="54135">
                  <c:v>1457366400</c:v>
                </c:pt>
                <c:pt idx="54136">
                  <c:v>1457370000</c:v>
                </c:pt>
                <c:pt idx="54137">
                  <c:v>1457373600</c:v>
                </c:pt>
                <c:pt idx="54138">
                  <c:v>1457377200</c:v>
                </c:pt>
                <c:pt idx="54139">
                  <c:v>1457380800</c:v>
                </c:pt>
                <c:pt idx="54140">
                  <c:v>1457384400</c:v>
                </c:pt>
                <c:pt idx="54141">
                  <c:v>1457388000</c:v>
                </c:pt>
                <c:pt idx="54142">
                  <c:v>1457391600</c:v>
                </c:pt>
                <c:pt idx="54143">
                  <c:v>1457395200</c:v>
                </c:pt>
                <c:pt idx="54144">
                  <c:v>1457398800</c:v>
                </c:pt>
                <c:pt idx="54145">
                  <c:v>1457402400</c:v>
                </c:pt>
                <c:pt idx="54146">
                  <c:v>1457406000</c:v>
                </c:pt>
                <c:pt idx="54147">
                  <c:v>1457409600</c:v>
                </c:pt>
                <c:pt idx="54148">
                  <c:v>1457413200</c:v>
                </c:pt>
                <c:pt idx="54149">
                  <c:v>1457416800</c:v>
                </c:pt>
                <c:pt idx="54150">
                  <c:v>1457420400</c:v>
                </c:pt>
                <c:pt idx="54151">
                  <c:v>1457424000</c:v>
                </c:pt>
                <c:pt idx="54152">
                  <c:v>1457427600</c:v>
                </c:pt>
                <c:pt idx="54153">
                  <c:v>1457431200</c:v>
                </c:pt>
                <c:pt idx="54154">
                  <c:v>1457434800</c:v>
                </c:pt>
                <c:pt idx="54155">
                  <c:v>1457438400</c:v>
                </c:pt>
                <c:pt idx="54156">
                  <c:v>1457442000</c:v>
                </c:pt>
                <c:pt idx="54157">
                  <c:v>1457445600</c:v>
                </c:pt>
                <c:pt idx="54158">
                  <c:v>1457449200</c:v>
                </c:pt>
                <c:pt idx="54159">
                  <c:v>1457452800</c:v>
                </c:pt>
                <c:pt idx="54160">
                  <c:v>1457456400</c:v>
                </c:pt>
                <c:pt idx="54161">
                  <c:v>1457460000</c:v>
                </c:pt>
                <c:pt idx="54162">
                  <c:v>1457463600</c:v>
                </c:pt>
                <c:pt idx="54163">
                  <c:v>1457467200</c:v>
                </c:pt>
                <c:pt idx="54164">
                  <c:v>1457470800</c:v>
                </c:pt>
                <c:pt idx="54165">
                  <c:v>1457474400</c:v>
                </c:pt>
                <c:pt idx="54166">
                  <c:v>1457478000</c:v>
                </c:pt>
                <c:pt idx="54167">
                  <c:v>1457481600</c:v>
                </c:pt>
                <c:pt idx="54168">
                  <c:v>1457485200</c:v>
                </c:pt>
                <c:pt idx="54169">
                  <c:v>1457488800</c:v>
                </c:pt>
                <c:pt idx="54170">
                  <c:v>1457492400</c:v>
                </c:pt>
                <c:pt idx="54171">
                  <c:v>1457496000</c:v>
                </c:pt>
                <c:pt idx="54172">
                  <c:v>1457499600</c:v>
                </c:pt>
                <c:pt idx="54173">
                  <c:v>1457503200</c:v>
                </c:pt>
                <c:pt idx="54174">
                  <c:v>1457506800</c:v>
                </c:pt>
                <c:pt idx="54175">
                  <c:v>1457510400</c:v>
                </c:pt>
                <c:pt idx="54176">
                  <c:v>1457514000</c:v>
                </c:pt>
                <c:pt idx="54177">
                  <c:v>1457517600</c:v>
                </c:pt>
                <c:pt idx="54178">
                  <c:v>1457521200</c:v>
                </c:pt>
                <c:pt idx="54179">
                  <c:v>1457524800</c:v>
                </c:pt>
                <c:pt idx="54180">
                  <c:v>1457528400</c:v>
                </c:pt>
                <c:pt idx="54181">
                  <c:v>1457532000</c:v>
                </c:pt>
                <c:pt idx="54182">
                  <c:v>1457535600</c:v>
                </c:pt>
                <c:pt idx="54183">
                  <c:v>1457539200</c:v>
                </c:pt>
                <c:pt idx="54184">
                  <c:v>1457542800</c:v>
                </c:pt>
                <c:pt idx="54185">
                  <c:v>1457546400</c:v>
                </c:pt>
                <c:pt idx="54186">
                  <c:v>1457550000</c:v>
                </c:pt>
                <c:pt idx="54187">
                  <c:v>1457553600</c:v>
                </c:pt>
                <c:pt idx="54188">
                  <c:v>1457557200</c:v>
                </c:pt>
                <c:pt idx="54189">
                  <c:v>1457560800</c:v>
                </c:pt>
                <c:pt idx="54190">
                  <c:v>1457564400</c:v>
                </c:pt>
                <c:pt idx="54191">
                  <c:v>1457568000</c:v>
                </c:pt>
                <c:pt idx="54192">
                  <c:v>1457571600</c:v>
                </c:pt>
                <c:pt idx="54193">
                  <c:v>1457575200</c:v>
                </c:pt>
                <c:pt idx="54194">
                  <c:v>1457578800</c:v>
                </c:pt>
                <c:pt idx="54195">
                  <c:v>1457582400</c:v>
                </c:pt>
                <c:pt idx="54196">
                  <c:v>1457586000</c:v>
                </c:pt>
                <c:pt idx="54197">
                  <c:v>1457589600</c:v>
                </c:pt>
                <c:pt idx="54198">
                  <c:v>1457593200</c:v>
                </c:pt>
                <c:pt idx="54199">
                  <c:v>1457596800</c:v>
                </c:pt>
                <c:pt idx="54200">
                  <c:v>1457600400</c:v>
                </c:pt>
                <c:pt idx="54201">
                  <c:v>1457604000</c:v>
                </c:pt>
                <c:pt idx="54202">
                  <c:v>1457607600</c:v>
                </c:pt>
                <c:pt idx="54203">
                  <c:v>1457611200</c:v>
                </c:pt>
                <c:pt idx="54204">
                  <c:v>1457614800</c:v>
                </c:pt>
                <c:pt idx="54205">
                  <c:v>1457618400</c:v>
                </c:pt>
                <c:pt idx="54206">
                  <c:v>1457622000</c:v>
                </c:pt>
                <c:pt idx="54207">
                  <c:v>1457625600</c:v>
                </c:pt>
                <c:pt idx="54208">
                  <c:v>1457629200</c:v>
                </c:pt>
                <c:pt idx="54209">
                  <c:v>1457632800</c:v>
                </c:pt>
                <c:pt idx="54210">
                  <c:v>1457636400</c:v>
                </c:pt>
                <c:pt idx="54211">
                  <c:v>1457640000</c:v>
                </c:pt>
                <c:pt idx="54212">
                  <c:v>1457643600</c:v>
                </c:pt>
                <c:pt idx="54213">
                  <c:v>1457647200</c:v>
                </c:pt>
                <c:pt idx="54214">
                  <c:v>1457650800</c:v>
                </c:pt>
                <c:pt idx="54215">
                  <c:v>1457654400</c:v>
                </c:pt>
                <c:pt idx="54216">
                  <c:v>1457658000</c:v>
                </c:pt>
                <c:pt idx="54217">
                  <c:v>1457661600</c:v>
                </c:pt>
                <c:pt idx="54218">
                  <c:v>1457665200</c:v>
                </c:pt>
                <c:pt idx="54219">
                  <c:v>1457668800</c:v>
                </c:pt>
                <c:pt idx="54220">
                  <c:v>1457672400</c:v>
                </c:pt>
                <c:pt idx="54221">
                  <c:v>1457676000</c:v>
                </c:pt>
                <c:pt idx="54222">
                  <c:v>1457679600</c:v>
                </c:pt>
                <c:pt idx="54223">
                  <c:v>1457683200</c:v>
                </c:pt>
                <c:pt idx="54224">
                  <c:v>1457686800</c:v>
                </c:pt>
                <c:pt idx="54225">
                  <c:v>1457690400</c:v>
                </c:pt>
                <c:pt idx="54226">
                  <c:v>1457694000</c:v>
                </c:pt>
                <c:pt idx="54227">
                  <c:v>1457697600</c:v>
                </c:pt>
                <c:pt idx="54228">
                  <c:v>1457701200</c:v>
                </c:pt>
                <c:pt idx="54229">
                  <c:v>1457704800</c:v>
                </c:pt>
                <c:pt idx="54230">
                  <c:v>1457708400</c:v>
                </c:pt>
                <c:pt idx="54231">
                  <c:v>1457712000</c:v>
                </c:pt>
                <c:pt idx="54232">
                  <c:v>1457715600</c:v>
                </c:pt>
                <c:pt idx="54233">
                  <c:v>1457719200</c:v>
                </c:pt>
                <c:pt idx="54234">
                  <c:v>1457722800</c:v>
                </c:pt>
                <c:pt idx="54235">
                  <c:v>1457726400</c:v>
                </c:pt>
                <c:pt idx="54236">
                  <c:v>1457730000</c:v>
                </c:pt>
                <c:pt idx="54237">
                  <c:v>1457733600</c:v>
                </c:pt>
                <c:pt idx="54238">
                  <c:v>1457737200</c:v>
                </c:pt>
                <c:pt idx="54239">
                  <c:v>1457740800</c:v>
                </c:pt>
                <c:pt idx="54240">
                  <c:v>1457744400</c:v>
                </c:pt>
                <c:pt idx="54241">
                  <c:v>1457748000</c:v>
                </c:pt>
                <c:pt idx="54242">
                  <c:v>1457751600</c:v>
                </c:pt>
                <c:pt idx="54243">
                  <c:v>1457755200</c:v>
                </c:pt>
                <c:pt idx="54244">
                  <c:v>1457758800</c:v>
                </c:pt>
                <c:pt idx="54245">
                  <c:v>1457762400</c:v>
                </c:pt>
                <c:pt idx="54246">
                  <c:v>1457766000</c:v>
                </c:pt>
                <c:pt idx="54247">
                  <c:v>1457769600</c:v>
                </c:pt>
                <c:pt idx="54248">
                  <c:v>1457773200</c:v>
                </c:pt>
                <c:pt idx="54249">
                  <c:v>1457776800</c:v>
                </c:pt>
                <c:pt idx="54250">
                  <c:v>1457780400</c:v>
                </c:pt>
                <c:pt idx="54251">
                  <c:v>1457784000</c:v>
                </c:pt>
                <c:pt idx="54252">
                  <c:v>1457787600</c:v>
                </c:pt>
                <c:pt idx="54253">
                  <c:v>1457791200</c:v>
                </c:pt>
                <c:pt idx="54254">
                  <c:v>1457794800</c:v>
                </c:pt>
                <c:pt idx="54255">
                  <c:v>1457798400</c:v>
                </c:pt>
                <c:pt idx="54256">
                  <c:v>1457802000</c:v>
                </c:pt>
                <c:pt idx="54257">
                  <c:v>1457805600</c:v>
                </c:pt>
                <c:pt idx="54258">
                  <c:v>1457809200</c:v>
                </c:pt>
                <c:pt idx="54259">
                  <c:v>1457812800</c:v>
                </c:pt>
                <c:pt idx="54260">
                  <c:v>1457816400</c:v>
                </c:pt>
                <c:pt idx="54261">
                  <c:v>1457820000</c:v>
                </c:pt>
                <c:pt idx="54262">
                  <c:v>1457823600</c:v>
                </c:pt>
                <c:pt idx="54263">
                  <c:v>1457827200</c:v>
                </c:pt>
                <c:pt idx="54264">
                  <c:v>1457830800</c:v>
                </c:pt>
                <c:pt idx="54265">
                  <c:v>1457834400</c:v>
                </c:pt>
                <c:pt idx="54266">
                  <c:v>1457838000</c:v>
                </c:pt>
                <c:pt idx="54267">
                  <c:v>1457841600</c:v>
                </c:pt>
                <c:pt idx="54268">
                  <c:v>1457845200</c:v>
                </c:pt>
                <c:pt idx="54269">
                  <c:v>1457848800</c:v>
                </c:pt>
                <c:pt idx="54270">
                  <c:v>1457852400</c:v>
                </c:pt>
                <c:pt idx="54271">
                  <c:v>1457856000</c:v>
                </c:pt>
                <c:pt idx="54272">
                  <c:v>1457859600</c:v>
                </c:pt>
                <c:pt idx="54273">
                  <c:v>1457863200</c:v>
                </c:pt>
                <c:pt idx="54274">
                  <c:v>1457866800</c:v>
                </c:pt>
                <c:pt idx="54275">
                  <c:v>1457870400</c:v>
                </c:pt>
                <c:pt idx="54276">
                  <c:v>1457874000</c:v>
                </c:pt>
                <c:pt idx="54277">
                  <c:v>1457877600</c:v>
                </c:pt>
                <c:pt idx="54278">
                  <c:v>1457881200</c:v>
                </c:pt>
                <c:pt idx="54279">
                  <c:v>1457884800</c:v>
                </c:pt>
                <c:pt idx="54280">
                  <c:v>1457888400</c:v>
                </c:pt>
                <c:pt idx="54281">
                  <c:v>1457892000</c:v>
                </c:pt>
                <c:pt idx="54282">
                  <c:v>1457895600</c:v>
                </c:pt>
                <c:pt idx="54283">
                  <c:v>1457899200</c:v>
                </c:pt>
                <c:pt idx="54284">
                  <c:v>1457902800</c:v>
                </c:pt>
                <c:pt idx="54285">
                  <c:v>1457906400</c:v>
                </c:pt>
                <c:pt idx="54286">
                  <c:v>1457910000</c:v>
                </c:pt>
                <c:pt idx="54287">
                  <c:v>1457913600</c:v>
                </c:pt>
                <c:pt idx="54288">
                  <c:v>1457917200</c:v>
                </c:pt>
                <c:pt idx="54289">
                  <c:v>1457920800</c:v>
                </c:pt>
                <c:pt idx="54290">
                  <c:v>1457924400</c:v>
                </c:pt>
                <c:pt idx="54291">
                  <c:v>1457928000</c:v>
                </c:pt>
                <c:pt idx="54292">
                  <c:v>1457931600</c:v>
                </c:pt>
                <c:pt idx="54293">
                  <c:v>1457935200</c:v>
                </c:pt>
                <c:pt idx="54294">
                  <c:v>1457938800</c:v>
                </c:pt>
                <c:pt idx="54295">
                  <c:v>1457942400</c:v>
                </c:pt>
                <c:pt idx="54296">
                  <c:v>1457946000</c:v>
                </c:pt>
                <c:pt idx="54297">
                  <c:v>1457949600</c:v>
                </c:pt>
                <c:pt idx="54298">
                  <c:v>1457953200</c:v>
                </c:pt>
                <c:pt idx="54299">
                  <c:v>1457956800</c:v>
                </c:pt>
                <c:pt idx="54300">
                  <c:v>1457960400</c:v>
                </c:pt>
                <c:pt idx="54301">
                  <c:v>1457964000</c:v>
                </c:pt>
                <c:pt idx="54302">
                  <c:v>1457967600</c:v>
                </c:pt>
                <c:pt idx="54303">
                  <c:v>1457971200</c:v>
                </c:pt>
                <c:pt idx="54304">
                  <c:v>1457974800</c:v>
                </c:pt>
                <c:pt idx="54305">
                  <c:v>1457978400</c:v>
                </c:pt>
                <c:pt idx="54306">
                  <c:v>1457982000</c:v>
                </c:pt>
                <c:pt idx="54307">
                  <c:v>1457985600</c:v>
                </c:pt>
                <c:pt idx="54308">
                  <c:v>1457989200</c:v>
                </c:pt>
                <c:pt idx="54309">
                  <c:v>1457992800</c:v>
                </c:pt>
                <c:pt idx="54310">
                  <c:v>1457996400</c:v>
                </c:pt>
                <c:pt idx="54311">
                  <c:v>1458000000</c:v>
                </c:pt>
                <c:pt idx="54312">
                  <c:v>1458003600</c:v>
                </c:pt>
                <c:pt idx="54313">
                  <c:v>1458007200</c:v>
                </c:pt>
                <c:pt idx="54314">
                  <c:v>1458010800</c:v>
                </c:pt>
                <c:pt idx="54315">
                  <c:v>1458014400</c:v>
                </c:pt>
                <c:pt idx="54316">
                  <c:v>1458018000</c:v>
                </c:pt>
                <c:pt idx="54317">
                  <c:v>1458021600</c:v>
                </c:pt>
                <c:pt idx="54318">
                  <c:v>1458025200</c:v>
                </c:pt>
                <c:pt idx="54319">
                  <c:v>1458028800</c:v>
                </c:pt>
                <c:pt idx="54320">
                  <c:v>1458032400</c:v>
                </c:pt>
                <c:pt idx="54321">
                  <c:v>1458036000</c:v>
                </c:pt>
                <c:pt idx="54322">
                  <c:v>1458039600</c:v>
                </c:pt>
                <c:pt idx="54323">
                  <c:v>1458043200</c:v>
                </c:pt>
                <c:pt idx="54324">
                  <c:v>1458046800</c:v>
                </c:pt>
                <c:pt idx="54325">
                  <c:v>1458050400</c:v>
                </c:pt>
                <c:pt idx="54326">
                  <c:v>1458054000</c:v>
                </c:pt>
                <c:pt idx="54327">
                  <c:v>1458057600</c:v>
                </c:pt>
                <c:pt idx="54328">
                  <c:v>1458061200</c:v>
                </c:pt>
                <c:pt idx="54329">
                  <c:v>1458064800</c:v>
                </c:pt>
                <c:pt idx="54330">
                  <c:v>1458068400</c:v>
                </c:pt>
                <c:pt idx="54331">
                  <c:v>1458072000</c:v>
                </c:pt>
                <c:pt idx="54332">
                  <c:v>1458075600</c:v>
                </c:pt>
                <c:pt idx="54333">
                  <c:v>1458079200</c:v>
                </c:pt>
                <c:pt idx="54334">
                  <c:v>1458082800</c:v>
                </c:pt>
                <c:pt idx="54335">
                  <c:v>1458086400</c:v>
                </c:pt>
                <c:pt idx="54336">
                  <c:v>1458090000</c:v>
                </c:pt>
                <c:pt idx="54337">
                  <c:v>1458093600</c:v>
                </c:pt>
                <c:pt idx="54338">
                  <c:v>1458097200</c:v>
                </c:pt>
                <c:pt idx="54339">
                  <c:v>1458100800</c:v>
                </c:pt>
                <c:pt idx="54340">
                  <c:v>1458104400</c:v>
                </c:pt>
                <c:pt idx="54341">
                  <c:v>1458108000</c:v>
                </c:pt>
                <c:pt idx="54342">
                  <c:v>1458111600</c:v>
                </c:pt>
                <c:pt idx="54343">
                  <c:v>1458115200</c:v>
                </c:pt>
                <c:pt idx="54344">
                  <c:v>1458118800</c:v>
                </c:pt>
                <c:pt idx="54345">
                  <c:v>1458122400</c:v>
                </c:pt>
                <c:pt idx="54346">
                  <c:v>1458126000</c:v>
                </c:pt>
                <c:pt idx="54347">
                  <c:v>1458129600</c:v>
                </c:pt>
                <c:pt idx="54348">
                  <c:v>1458133200</c:v>
                </c:pt>
                <c:pt idx="54349">
                  <c:v>1458136800</c:v>
                </c:pt>
                <c:pt idx="54350">
                  <c:v>1458140400</c:v>
                </c:pt>
                <c:pt idx="54351">
                  <c:v>1458144000</c:v>
                </c:pt>
                <c:pt idx="54352">
                  <c:v>1458147600</c:v>
                </c:pt>
                <c:pt idx="54353">
                  <c:v>1458151200</c:v>
                </c:pt>
                <c:pt idx="54354">
                  <c:v>1458154800</c:v>
                </c:pt>
                <c:pt idx="54355">
                  <c:v>1458158400</c:v>
                </c:pt>
                <c:pt idx="54356">
                  <c:v>1458162000</c:v>
                </c:pt>
                <c:pt idx="54357">
                  <c:v>1458165600</c:v>
                </c:pt>
                <c:pt idx="54358">
                  <c:v>1458169200</c:v>
                </c:pt>
                <c:pt idx="54359">
                  <c:v>1458172800</c:v>
                </c:pt>
                <c:pt idx="54360">
                  <c:v>1458176400</c:v>
                </c:pt>
                <c:pt idx="54361">
                  <c:v>1458180000</c:v>
                </c:pt>
                <c:pt idx="54362">
                  <c:v>1458183600</c:v>
                </c:pt>
                <c:pt idx="54363">
                  <c:v>1458187200</c:v>
                </c:pt>
                <c:pt idx="54364">
                  <c:v>1458190800</c:v>
                </c:pt>
                <c:pt idx="54365">
                  <c:v>1458194400</c:v>
                </c:pt>
                <c:pt idx="54366">
                  <c:v>1458198000</c:v>
                </c:pt>
                <c:pt idx="54367">
                  <c:v>1458201600</c:v>
                </c:pt>
                <c:pt idx="54368">
                  <c:v>1458205200</c:v>
                </c:pt>
                <c:pt idx="54369">
                  <c:v>1458208800</c:v>
                </c:pt>
                <c:pt idx="54370">
                  <c:v>1458212400</c:v>
                </c:pt>
                <c:pt idx="54371">
                  <c:v>1458216000</c:v>
                </c:pt>
                <c:pt idx="54372">
                  <c:v>1458219600</c:v>
                </c:pt>
                <c:pt idx="54373">
                  <c:v>1458223200</c:v>
                </c:pt>
                <c:pt idx="54374">
                  <c:v>1458226800</c:v>
                </c:pt>
                <c:pt idx="54375">
                  <c:v>1458230400</c:v>
                </c:pt>
                <c:pt idx="54376">
                  <c:v>1458234000</c:v>
                </c:pt>
                <c:pt idx="54377">
                  <c:v>1458237600</c:v>
                </c:pt>
                <c:pt idx="54378">
                  <c:v>1458241200</c:v>
                </c:pt>
                <c:pt idx="54379">
                  <c:v>1458244800</c:v>
                </c:pt>
                <c:pt idx="54380">
                  <c:v>1458248400</c:v>
                </c:pt>
                <c:pt idx="54381">
                  <c:v>1458252000</c:v>
                </c:pt>
                <c:pt idx="54382">
                  <c:v>1458255600</c:v>
                </c:pt>
                <c:pt idx="54383">
                  <c:v>1458259200</c:v>
                </c:pt>
                <c:pt idx="54384">
                  <c:v>1458262800</c:v>
                </c:pt>
                <c:pt idx="54385">
                  <c:v>1458266400</c:v>
                </c:pt>
                <c:pt idx="54386">
                  <c:v>1458270000</c:v>
                </c:pt>
                <c:pt idx="54387">
                  <c:v>1458273600</c:v>
                </c:pt>
                <c:pt idx="54388">
                  <c:v>1458277200</c:v>
                </c:pt>
                <c:pt idx="54389">
                  <c:v>1458280800</c:v>
                </c:pt>
                <c:pt idx="54390">
                  <c:v>1458284400</c:v>
                </c:pt>
                <c:pt idx="54391">
                  <c:v>1458288000</c:v>
                </c:pt>
                <c:pt idx="54392">
                  <c:v>1458291600</c:v>
                </c:pt>
                <c:pt idx="54393">
                  <c:v>1458295200</c:v>
                </c:pt>
                <c:pt idx="54394">
                  <c:v>1458298800</c:v>
                </c:pt>
                <c:pt idx="54395">
                  <c:v>1458302400</c:v>
                </c:pt>
                <c:pt idx="54396">
                  <c:v>1458306000</c:v>
                </c:pt>
                <c:pt idx="54397">
                  <c:v>1458309600</c:v>
                </c:pt>
                <c:pt idx="54398">
                  <c:v>1458313200</c:v>
                </c:pt>
                <c:pt idx="54399">
                  <c:v>1458316800</c:v>
                </c:pt>
                <c:pt idx="54400">
                  <c:v>1458320400</c:v>
                </c:pt>
                <c:pt idx="54401">
                  <c:v>1458324000</c:v>
                </c:pt>
                <c:pt idx="54402">
                  <c:v>1458327600</c:v>
                </c:pt>
                <c:pt idx="54403">
                  <c:v>1458331200</c:v>
                </c:pt>
                <c:pt idx="54404">
                  <c:v>1458334800</c:v>
                </c:pt>
                <c:pt idx="54405">
                  <c:v>1458338400</c:v>
                </c:pt>
                <c:pt idx="54406">
                  <c:v>1458342000</c:v>
                </c:pt>
                <c:pt idx="54407">
                  <c:v>1458345600</c:v>
                </c:pt>
                <c:pt idx="54408">
                  <c:v>1458349200</c:v>
                </c:pt>
                <c:pt idx="54409">
                  <c:v>1458352800</c:v>
                </c:pt>
                <c:pt idx="54410">
                  <c:v>1458356400</c:v>
                </c:pt>
                <c:pt idx="54411">
                  <c:v>1458360000</c:v>
                </c:pt>
                <c:pt idx="54412">
                  <c:v>1458363600</c:v>
                </c:pt>
                <c:pt idx="54413">
                  <c:v>1458367200</c:v>
                </c:pt>
                <c:pt idx="54414">
                  <c:v>1458370800</c:v>
                </c:pt>
                <c:pt idx="54415">
                  <c:v>1458374400</c:v>
                </c:pt>
                <c:pt idx="54416">
                  <c:v>1458378000</c:v>
                </c:pt>
                <c:pt idx="54417">
                  <c:v>1458381600</c:v>
                </c:pt>
                <c:pt idx="54418">
                  <c:v>1458385200</c:v>
                </c:pt>
                <c:pt idx="54419">
                  <c:v>1458388800</c:v>
                </c:pt>
                <c:pt idx="54420">
                  <c:v>1458392400</c:v>
                </c:pt>
                <c:pt idx="54421">
                  <c:v>1458396000</c:v>
                </c:pt>
                <c:pt idx="54422">
                  <c:v>1458399600</c:v>
                </c:pt>
                <c:pt idx="54423">
                  <c:v>1458403200</c:v>
                </c:pt>
                <c:pt idx="54424">
                  <c:v>1458406800</c:v>
                </c:pt>
                <c:pt idx="54425">
                  <c:v>1458410400</c:v>
                </c:pt>
                <c:pt idx="54426">
                  <c:v>1458414000</c:v>
                </c:pt>
                <c:pt idx="54427">
                  <c:v>1458417600</c:v>
                </c:pt>
                <c:pt idx="54428">
                  <c:v>1458421200</c:v>
                </c:pt>
                <c:pt idx="54429">
                  <c:v>1458424800</c:v>
                </c:pt>
                <c:pt idx="54430">
                  <c:v>1458428400</c:v>
                </c:pt>
                <c:pt idx="54431">
                  <c:v>1458432000</c:v>
                </c:pt>
                <c:pt idx="54432">
                  <c:v>1458435600</c:v>
                </c:pt>
                <c:pt idx="54433">
                  <c:v>1458439200</c:v>
                </c:pt>
                <c:pt idx="54434">
                  <c:v>1458442800</c:v>
                </c:pt>
                <c:pt idx="54435">
                  <c:v>1458446400</c:v>
                </c:pt>
                <c:pt idx="54436">
                  <c:v>1458450000</c:v>
                </c:pt>
                <c:pt idx="54437">
                  <c:v>1458453600</c:v>
                </c:pt>
                <c:pt idx="54438">
                  <c:v>1458457200</c:v>
                </c:pt>
                <c:pt idx="54439">
                  <c:v>1458460800</c:v>
                </c:pt>
                <c:pt idx="54440">
                  <c:v>1458464400</c:v>
                </c:pt>
                <c:pt idx="54441">
                  <c:v>1458468000</c:v>
                </c:pt>
                <c:pt idx="54442">
                  <c:v>1458471600</c:v>
                </c:pt>
                <c:pt idx="54443">
                  <c:v>1458475200</c:v>
                </c:pt>
                <c:pt idx="54444">
                  <c:v>1458478800</c:v>
                </c:pt>
                <c:pt idx="54445">
                  <c:v>1458482400</c:v>
                </c:pt>
                <c:pt idx="54446">
                  <c:v>1458486000</c:v>
                </c:pt>
                <c:pt idx="54447">
                  <c:v>1458489600</c:v>
                </c:pt>
                <c:pt idx="54448">
                  <c:v>1458493200</c:v>
                </c:pt>
                <c:pt idx="54449">
                  <c:v>1458496800</c:v>
                </c:pt>
                <c:pt idx="54450">
                  <c:v>1458500400</c:v>
                </c:pt>
                <c:pt idx="54451">
                  <c:v>1458504000</c:v>
                </c:pt>
                <c:pt idx="54452">
                  <c:v>1458507600</c:v>
                </c:pt>
                <c:pt idx="54453">
                  <c:v>1458511200</c:v>
                </c:pt>
                <c:pt idx="54454">
                  <c:v>1458514800</c:v>
                </c:pt>
                <c:pt idx="54455">
                  <c:v>1458518400</c:v>
                </c:pt>
                <c:pt idx="54456">
                  <c:v>1458522000</c:v>
                </c:pt>
                <c:pt idx="54457">
                  <c:v>1458525600</c:v>
                </c:pt>
                <c:pt idx="54458">
                  <c:v>1458529200</c:v>
                </c:pt>
                <c:pt idx="54459">
                  <c:v>1458532800</c:v>
                </c:pt>
                <c:pt idx="54460">
                  <c:v>1458536400</c:v>
                </c:pt>
                <c:pt idx="54461">
                  <c:v>1458540000</c:v>
                </c:pt>
                <c:pt idx="54462">
                  <c:v>1458543600</c:v>
                </c:pt>
                <c:pt idx="54463">
                  <c:v>1458547200</c:v>
                </c:pt>
                <c:pt idx="54464">
                  <c:v>1458550800</c:v>
                </c:pt>
                <c:pt idx="54465">
                  <c:v>1458554400</c:v>
                </c:pt>
                <c:pt idx="54466">
                  <c:v>1458558000</c:v>
                </c:pt>
                <c:pt idx="54467">
                  <c:v>1458561600</c:v>
                </c:pt>
                <c:pt idx="54468">
                  <c:v>1458565200</c:v>
                </c:pt>
                <c:pt idx="54469">
                  <c:v>1458568800</c:v>
                </c:pt>
                <c:pt idx="54470">
                  <c:v>1458572400</c:v>
                </c:pt>
                <c:pt idx="54471">
                  <c:v>1458576000</c:v>
                </c:pt>
                <c:pt idx="54472">
                  <c:v>1458579600</c:v>
                </c:pt>
                <c:pt idx="54473">
                  <c:v>1458583200</c:v>
                </c:pt>
                <c:pt idx="54474">
                  <c:v>1458586800</c:v>
                </c:pt>
                <c:pt idx="54475">
                  <c:v>1458590400</c:v>
                </c:pt>
                <c:pt idx="54476">
                  <c:v>1458594000</c:v>
                </c:pt>
                <c:pt idx="54477">
                  <c:v>1458597600</c:v>
                </c:pt>
                <c:pt idx="54478">
                  <c:v>1458601200</c:v>
                </c:pt>
                <c:pt idx="54479">
                  <c:v>1458604800</c:v>
                </c:pt>
                <c:pt idx="54480">
                  <c:v>1458608400</c:v>
                </c:pt>
                <c:pt idx="54481">
                  <c:v>1458612000</c:v>
                </c:pt>
                <c:pt idx="54482">
                  <c:v>1458615600</c:v>
                </c:pt>
                <c:pt idx="54483">
                  <c:v>1458619200</c:v>
                </c:pt>
                <c:pt idx="54484">
                  <c:v>1458622800</c:v>
                </c:pt>
                <c:pt idx="54485">
                  <c:v>1458626400</c:v>
                </c:pt>
                <c:pt idx="54486">
                  <c:v>1458630000</c:v>
                </c:pt>
                <c:pt idx="54487">
                  <c:v>1458633600</c:v>
                </c:pt>
                <c:pt idx="54488">
                  <c:v>1458637200</c:v>
                </c:pt>
                <c:pt idx="54489">
                  <c:v>1458640800</c:v>
                </c:pt>
                <c:pt idx="54490">
                  <c:v>1458644400</c:v>
                </c:pt>
                <c:pt idx="54491">
                  <c:v>1458648000</c:v>
                </c:pt>
                <c:pt idx="54492">
                  <c:v>1458651600</c:v>
                </c:pt>
                <c:pt idx="54493">
                  <c:v>1458655200</c:v>
                </c:pt>
                <c:pt idx="54494">
                  <c:v>1458658800</c:v>
                </c:pt>
                <c:pt idx="54495">
                  <c:v>1458662400</c:v>
                </c:pt>
                <c:pt idx="54496">
                  <c:v>1458666000</c:v>
                </c:pt>
                <c:pt idx="54497">
                  <c:v>1458669600</c:v>
                </c:pt>
                <c:pt idx="54498">
                  <c:v>1458673200</c:v>
                </c:pt>
                <c:pt idx="54499">
                  <c:v>1458676800</c:v>
                </c:pt>
                <c:pt idx="54500">
                  <c:v>1458680400</c:v>
                </c:pt>
                <c:pt idx="54501">
                  <c:v>1458684000</c:v>
                </c:pt>
                <c:pt idx="54502">
                  <c:v>1458687600</c:v>
                </c:pt>
                <c:pt idx="54503">
                  <c:v>1458691200</c:v>
                </c:pt>
                <c:pt idx="54504">
                  <c:v>1458694800</c:v>
                </c:pt>
                <c:pt idx="54505">
                  <c:v>1458698400</c:v>
                </c:pt>
                <c:pt idx="54506">
                  <c:v>1458702000</c:v>
                </c:pt>
                <c:pt idx="54507">
                  <c:v>1458705600</c:v>
                </c:pt>
                <c:pt idx="54508">
                  <c:v>1458709200</c:v>
                </c:pt>
                <c:pt idx="54509">
                  <c:v>1458712800</c:v>
                </c:pt>
                <c:pt idx="54510">
                  <c:v>1458716400</c:v>
                </c:pt>
                <c:pt idx="54511">
                  <c:v>1458720000</c:v>
                </c:pt>
                <c:pt idx="54512">
                  <c:v>1458723600</c:v>
                </c:pt>
                <c:pt idx="54513">
                  <c:v>1458727200</c:v>
                </c:pt>
                <c:pt idx="54514">
                  <c:v>1458730800</c:v>
                </c:pt>
                <c:pt idx="54515">
                  <c:v>1458734400</c:v>
                </c:pt>
                <c:pt idx="54516">
                  <c:v>1458738000</c:v>
                </c:pt>
                <c:pt idx="54517">
                  <c:v>1458741600</c:v>
                </c:pt>
                <c:pt idx="54518">
                  <c:v>1458745200</c:v>
                </c:pt>
                <c:pt idx="54519">
                  <c:v>1458748800</c:v>
                </c:pt>
                <c:pt idx="54520">
                  <c:v>1458752400</c:v>
                </c:pt>
                <c:pt idx="54521">
                  <c:v>1458756000</c:v>
                </c:pt>
                <c:pt idx="54522">
                  <c:v>1458759600</c:v>
                </c:pt>
                <c:pt idx="54523">
                  <c:v>1458763200</c:v>
                </c:pt>
                <c:pt idx="54524">
                  <c:v>1458766800</c:v>
                </c:pt>
                <c:pt idx="54525">
                  <c:v>1458770400</c:v>
                </c:pt>
                <c:pt idx="54526">
                  <c:v>1458774000</c:v>
                </c:pt>
                <c:pt idx="54527">
                  <c:v>1458777600</c:v>
                </c:pt>
                <c:pt idx="54528">
                  <c:v>1458781200</c:v>
                </c:pt>
                <c:pt idx="54529">
                  <c:v>1458784800</c:v>
                </c:pt>
                <c:pt idx="54530">
                  <c:v>1458788400</c:v>
                </c:pt>
                <c:pt idx="54531">
                  <c:v>1458792000</c:v>
                </c:pt>
                <c:pt idx="54532">
                  <c:v>1458795600</c:v>
                </c:pt>
                <c:pt idx="54533">
                  <c:v>1458799200</c:v>
                </c:pt>
                <c:pt idx="54534">
                  <c:v>1458802800</c:v>
                </c:pt>
                <c:pt idx="54535">
                  <c:v>1458806400</c:v>
                </c:pt>
                <c:pt idx="54536">
                  <c:v>1458810000</c:v>
                </c:pt>
                <c:pt idx="54537">
                  <c:v>1458813600</c:v>
                </c:pt>
                <c:pt idx="54538">
                  <c:v>1458817200</c:v>
                </c:pt>
                <c:pt idx="54539">
                  <c:v>1458820800</c:v>
                </c:pt>
                <c:pt idx="54540">
                  <c:v>1458824400</c:v>
                </c:pt>
                <c:pt idx="54541">
                  <c:v>1458828000</c:v>
                </c:pt>
                <c:pt idx="54542">
                  <c:v>1458831600</c:v>
                </c:pt>
                <c:pt idx="54543">
                  <c:v>1458835200</c:v>
                </c:pt>
                <c:pt idx="54544">
                  <c:v>1458838800</c:v>
                </c:pt>
                <c:pt idx="54545">
                  <c:v>1458842400</c:v>
                </c:pt>
                <c:pt idx="54546">
                  <c:v>1458846000</c:v>
                </c:pt>
                <c:pt idx="54547">
                  <c:v>1458849600</c:v>
                </c:pt>
                <c:pt idx="54548">
                  <c:v>1458853200</c:v>
                </c:pt>
                <c:pt idx="54549">
                  <c:v>1458856800</c:v>
                </c:pt>
                <c:pt idx="54550">
                  <c:v>1458860400</c:v>
                </c:pt>
                <c:pt idx="54551">
                  <c:v>1458864000</c:v>
                </c:pt>
                <c:pt idx="54552">
                  <c:v>1458867600</c:v>
                </c:pt>
                <c:pt idx="54553">
                  <c:v>1458871200</c:v>
                </c:pt>
                <c:pt idx="54554">
                  <c:v>1458874800</c:v>
                </c:pt>
                <c:pt idx="54555">
                  <c:v>1458878400</c:v>
                </c:pt>
                <c:pt idx="54556">
                  <c:v>1458882000</c:v>
                </c:pt>
                <c:pt idx="54557">
                  <c:v>1458885600</c:v>
                </c:pt>
                <c:pt idx="54558">
                  <c:v>1458889200</c:v>
                </c:pt>
                <c:pt idx="54559">
                  <c:v>1458892800</c:v>
                </c:pt>
                <c:pt idx="54560">
                  <c:v>1458896400</c:v>
                </c:pt>
                <c:pt idx="54561">
                  <c:v>1458900000</c:v>
                </c:pt>
                <c:pt idx="54562">
                  <c:v>1458903600</c:v>
                </c:pt>
                <c:pt idx="54563">
                  <c:v>1458907200</c:v>
                </c:pt>
                <c:pt idx="54564">
                  <c:v>1458910800</c:v>
                </c:pt>
                <c:pt idx="54565">
                  <c:v>1458914400</c:v>
                </c:pt>
                <c:pt idx="54566">
                  <c:v>1458918000</c:v>
                </c:pt>
                <c:pt idx="54567">
                  <c:v>1458921600</c:v>
                </c:pt>
                <c:pt idx="54568">
                  <c:v>1458925200</c:v>
                </c:pt>
                <c:pt idx="54569">
                  <c:v>1458928800</c:v>
                </c:pt>
                <c:pt idx="54570">
                  <c:v>1458932400</c:v>
                </c:pt>
                <c:pt idx="54571">
                  <c:v>1458936000</c:v>
                </c:pt>
                <c:pt idx="54572">
                  <c:v>1458939600</c:v>
                </c:pt>
                <c:pt idx="54573">
                  <c:v>1458943200</c:v>
                </c:pt>
                <c:pt idx="54574">
                  <c:v>1458946800</c:v>
                </c:pt>
                <c:pt idx="54575">
                  <c:v>1458950400</c:v>
                </c:pt>
                <c:pt idx="54576">
                  <c:v>1458954000</c:v>
                </c:pt>
                <c:pt idx="54577">
                  <c:v>1458957600</c:v>
                </c:pt>
                <c:pt idx="54578">
                  <c:v>1458961200</c:v>
                </c:pt>
                <c:pt idx="54579">
                  <c:v>1458964800</c:v>
                </c:pt>
                <c:pt idx="54580">
                  <c:v>1458968400</c:v>
                </c:pt>
                <c:pt idx="54581">
                  <c:v>1458972000</c:v>
                </c:pt>
                <c:pt idx="54582">
                  <c:v>1458975600</c:v>
                </c:pt>
                <c:pt idx="54583">
                  <c:v>1458979200</c:v>
                </c:pt>
                <c:pt idx="54584">
                  <c:v>1458982800</c:v>
                </c:pt>
                <c:pt idx="54585">
                  <c:v>1458986400</c:v>
                </c:pt>
                <c:pt idx="54586">
                  <c:v>1458990000</c:v>
                </c:pt>
                <c:pt idx="54587">
                  <c:v>1458993600</c:v>
                </c:pt>
                <c:pt idx="54588">
                  <c:v>1458997200</c:v>
                </c:pt>
                <c:pt idx="54589">
                  <c:v>1459000800</c:v>
                </c:pt>
                <c:pt idx="54590">
                  <c:v>1459004400</c:v>
                </c:pt>
                <c:pt idx="54591">
                  <c:v>1459008000</c:v>
                </c:pt>
                <c:pt idx="54592">
                  <c:v>1459011600</c:v>
                </c:pt>
                <c:pt idx="54593">
                  <c:v>1459015200</c:v>
                </c:pt>
                <c:pt idx="54594">
                  <c:v>1459018800</c:v>
                </c:pt>
                <c:pt idx="54595">
                  <c:v>1459022400</c:v>
                </c:pt>
                <c:pt idx="54596">
                  <c:v>1459026000</c:v>
                </c:pt>
                <c:pt idx="54597">
                  <c:v>1459029600</c:v>
                </c:pt>
                <c:pt idx="54598">
                  <c:v>1459033200</c:v>
                </c:pt>
                <c:pt idx="54599">
                  <c:v>1459036800</c:v>
                </c:pt>
                <c:pt idx="54600">
                  <c:v>1459040400</c:v>
                </c:pt>
                <c:pt idx="54601">
                  <c:v>1459044000</c:v>
                </c:pt>
                <c:pt idx="54602">
                  <c:v>1459047600</c:v>
                </c:pt>
                <c:pt idx="54603">
                  <c:v>1459051200</c:v>
                </c:pt>
                <c:pt idx="54604">
                  <c:v>1459054800</c:v>
                </c:pt>
                <c:pt idx="54605">
                  <c:v>1459058400</c:v>
                </c:pt>
                <c:pt idx="54606">
                  <c:v>1459062000</c:v>
                </c:pt>
                <c:pt idx="54607">
                  <c:v>1459065600</c:v>
                </c:pt>
                <c:pt idx="54608">
                  <c:v>1459069200</c:v>
                </c:pt>
                <c:pt idx="54609">
                  <c:v>1459072800</c:v>
                </c:pt>
                <c:pt idx="54610">
                  <c:v>1459076400</c:v>
                </c:pt>
                <c:pt idx="54611">
                  <c:v>1459080000</c:v>
                </c:pt>
                <c:pt idx="54612">
                  <c:v>1459083600</c:v>
                </c:pt>
                <c:pt idx="54613">
                  <c:v>1459087200</c:v>
                </c:pt>
                <c:pt idx="54614">
                  <c:v>1459090800</c:v>
                </c:pt>
                <c:pt idx="54615">
                  <c:v>1459094400</c:v>
                </c:pt>
                <c:pt idx="54616">
                  <c:v>1459098000</c:v>
                </c:pt>
                <c:pt idx="54617">
                  <c:v>1459101600</c:v>
                </c:pt>
                <c:pt idx="54618">
                  <c:v>1459105200</c:v>
                </c:pt>
                <c:pt idx="54619">
                  <c:v>1459108800</c:v>
                </c:pt>
                <c:pt idx="54620">
                  <c:v>1459112400</c:v>
                </c:pt>
                <c:pt idx="54621">
                  <c:v>1459116000</c:v>
                </c:pt>
                <c:pt idx="54622">
                  <c:v>1459119600</c:v>
                </c:pt>
                <c:pt idx="54623">
                  <c:v>1459123200</c:v>
                </c:pt>
                <c:pt idx="54624">
                  <c:v>1459126800</c:v>
                </c:pt>
                <c:pt idx="54625">
                  <c:v>1459130400</c:v>
                </c:pt>
                <c:pt idx="54626">
                  <c:v>1459134000</c:v>
                </c:pt>
                <c:pt idx="54627">
                  <c:v>1459137600</c:v>
                </c:pt>
                <c:pt idx="54628">
                  <c:v>1459141200</c:v>
                </c:pt>
                <c:pt idx="54629">
                  <c:v>1459144800</c:v>
                </c:pt>
                <c:pt idx="54630">
                  <c:v>1459148400</c:v>
                </c:pt>
                <c:pt idx="54631">
                  <c:v>1459152000</c:v>
                </c:pt>
                <c:pt idx="54632">
                  <c:v>1459155600</c:v>
                </c:pt>
                <c:pt idx="54633">
                  <c:v>1459159200</c:v>
                </c:pt>
                <c:pt idx="54634">
                  <c:v>1459162800</c:v>
                </c:pt>
                <c:pt idx="54635">
                  <c:v>1459166400</c:v>
                </c:pt>
                <c:pt idx="54636">
                  <c:v>1459170000</c:v>
                </c:pt>
                <c:pt idx="54637">
                  <c:v>1459173600</c:v>
                </c:pt>
                <c:pt idx="54638">
                  <c:v>1459177200</c:v>
                </c:pt>
                <c:pt idx="54639">
                  <c:v>1459180800</c:v>
                </c:pt>
                <c:pt idx="54640">
                  <c:v>1459184400</c:v>
                </c:pt>
                <c:pt idx="54641">
                  <c:v>1459188000</c:v>
                </c:pt>
                <c:pt idx="54642">
                  <c:v>1459191600</c:v>
                </c:pt>
                <c:pt idx="54643">
                  <c:v>1459195200</c:v>
                </c:pt>
                <c:pt idx="54644">
                  <c:v>1459198800</c:v>
                </c:pt>
                <c:pt idx="54645">
                  <c:v>1459202400</c:v>
                </c:pt>
                <c:pt idx="54646">
                  <c:v>1459206000</c:v>
                </c:pt>
                <c:pt idx="54647">
                  <c:v>1459209600</c:v>
                </c:pt>
                <c:pt idx="54648">
                  <c:v>1459213200</c:v>
                </c:pt>
                <c:pt idx="54649">
                  <c:v>1459216800</c:v>
                </c:pt>
                <c:pt idx="54650">
                  <c:v>1459220400</c:v>
                </c:pt>
                <c:pt idx="54651">
                  <c:v>1459224000</c:v>
                </c:pt>
                <c:pt idx="54652">
                  <c:v>1459227600</c:v>
                </c:pt>
                <c:pt idx="54653">
                  <c:v>1459231200</c:v>
                </c:pt>
                <c:pt idx="54654">
                  <c:v>1459234800</c:v>
                </c:pt>
                <c:pt idx="54655">
                  <c:v>1459238400</c:v>
                </c:pt>
                <c:pt idx="54656">
                  <c:v>1459242000</c:v>
                </c:pt>
                <c:pt idx="54657">
                  <c:v>1459245600</c:v>
                </c:pt>
                <c:pt idx="54658">
                  <c:v>1459249200</c:v>
                </c:pt>
                <c:pt idx="54659">
                  <c:v>1459252800</c:v>
                </c:pt>
                <c:pt idx="54660">
                  <c:v>1459256400</c:v>
                </c:pt>
                <c:pt idx="54661">
                  <c:v>1459260000</c:v>
                </c:pt>
                <c:pt idx="54662">
                  <c:v>1459263600</c:v>
                </c:pt>
                <c:pt idx="54663">
                  <c:v>1459267200</c:v>
                </c:pt>
                <c:pt idx="54664">
                  <c:v>1459270800</c:v>
                </c:pt>
                <c:pt idx="54665">
                  <c:v>1459274400</c:v>
                </c:pt>
                <c:pt idx="54666">
                  <c:v>1459278000</c:v>
                </c:pt>
                <c:pt idx="54667">
                  <c:v>1459281600</c:v>
                </c:pt>
                <c:pt idx="54668">
                  <c:v>1459285200</c:v>
                </c:pt>
                <c:pt idx="54669">
                  <c:v>1459288800</c:v>
                </c:pt>
                <c:pt idx="54670">
                  <c:v>1459292400</c:v>
                </c:pt>
                <c:pt idx="54671">
                  <c:v>1459296000</c:v>
                </c:pt>
                <c:pt idx="54672">
                  <c:v>1459299600</c:v>
                </c:pt>
                <c:pt idx="54673">
                  <c:v>1459303200</c:v>
                </c:pt>
                <c:pt idx="54674">
                  <c:v>1459306800</c:v>
                </c:pt>
                <c:pt idx="54675">
                  <c:v>1459310400</c:v>
                </c:pt>
                <c:pt idx="54676">
                  <c:v>1459314000</c:v>
                </c:pt>
                <c:pt idx="54677">
                  <c:v>1459317600</c:v>
                </c:pt>
                <c:pt idx="54678">
                  <c:v>1459321200</c:v>
                </c:pt>
                <c:pt idx="54679">
                  <c:v>1459324800</c:v>
                </c:pt>
                <c:pt idx="54680">
                  <c:v>1459328400</c:v>
                </c:pt>
                <c:pt idx="54681">
                  <c:v>1459332000</c:v>
                </c:pt>
                <c:pt idx="54682">
                  <c:v>1459335600</c:v>
                </c:pt>
                <c:pt idx="54683">
                  <c:v>1459339200</c:v>
                </c:pt>
                <c:pt idx="54684">
                  <c:v>1459342800</c:v>
                </c:pt>
                <c:pt idx="54685">
                  <c:v>1459346400</c:v>
                </c:pt>
                <c:pt idx="54686">
                  <c:v>1459350000</c:v>
                </c:pt>
                <c:pt idx="54687">
                  <c:v>1459353600</c:v>
                </c:pt>
                <c:pt idx="54688">
                  <c:v>1459357200</c:v>
                </c:pt>
                <c:pt idx="54689">
                  <c:v>1459360800</c:v>
                </c:pt>
                <c:pt idx="54690">
                  <c:v>1459364400</c:v>
                </c:pt>
                <c:pt idx="54691">
                  <c:v>1459368000</c:v>
                </c:pt>
                <c:pt idx="54692">
                  <c:v>1459371600</c:v>
                </c:pt>
                <c:pt idx="54693">
                  <c:v>1459375200</c:v>
                </c:pt>
                <c:pt idx="54694">
                  <c:v>1459378800</c:v>
                </c:pt>
                <c:pt idx="54695">
                  <c:v>1459382400</c:v>
                </c:pt>
                <c:pt idx="54696">
                  <c:v>1459386000</c:v>
                </c:pt>
                <c:pt idx="54697">
                  <c:v>1459389600</c:v>
                </c:pt>
                <c:pt idx="54698">
                  <c:v>1459393200</c:v>
                </c:pt>
                <c:pt idx="54699">
                  <c:v>1459396800</c:v>
                </c:pt>
                <c:pt idx="54700">
                  <c:v>1459400400</c:v>
                </c:pt>
                <c:pt idx="54701">
                  <c:v>1459404000</c:v>
                </c:pt>
                <c:pt idx="54702">
                  <c:v>1459407600</c:v>
                </c:pt>
                <c:pt idx="54703">
                  <c:v>1459411200</c:v>
                </c:pt>
                <c:pt idx="54704">
                  <c:v>1459414800</c:v>
                </c:pt>
                <c:pt idx="54705">
                  <c:v>1459418400</c:v>
                </c:pt>
                <c:pt idx="54706">
                  <c:v>1459422000</c:v>
                </c:pt>
                <c:pt idx="54707">
                  <c:v>1459425600</c:v>
                </c:pt>
                <c:pt idx="54708">
                  <c:v>1459429200</c:v>
                </c:pt>
                <c:pt idx="54709">
                  <c:v>1459432800</c:v>
                </c:pt>
                <c:pt idx="54710">
                  <c:v>1459436400</c:v>
                </c:pt>
                <c:pt idx="54711">
                  <c:v>1459440000</c:v>
                </c:pt>
                <c:pt idx="54712">
                  <c:v>1459443600</c:v>
                </c:pt>
                <c:pt idx="54713">
                  <c:v>1459447200</c:v>
                </c:pt>
                <c:pt idx="54714">
                  <c:v>1459450800</c:v>
                </c:pt>
                <c:pt idx="54715">
                  <c:v>1459454400</c:v>
                </c:pt>
                <c:pt idx="54716">
                  <c:v>1459458000</c:v>
                </c:pt>
                <c:pt idx="54717">
                  <c:v>1459461600</c:v>
                </c:pt>
                <c:pt idx="54718">
                  <c:v>1459465200</c:v>
                </c:pt>
                <c:pt idx="54719">
                  <c:v>1459468800</c:v>
                </c:pt>
                <c:pt idx="54720">
                  <c:v>1459472400</c:v>
                </c:pt>
                <c:pt idx="54721">
                  <c:v>1459476000</c:v>
                </c:pt>
                <c:pt idx="54722">
                  <c:v>1459479600</c:v>
                </c:pt>
                <c:pt idx="54723">
                  <c:v>1459483200</c:v>
                </c:pt>
                <c:pt idx="54724">
                  <c:v>1459486800</c:v>
                </c:pt>
                <c:pt idx="54725">
                  <c:v>1459490400</c:v>
                </c:pt>
                <c:pt idx="54726">
                  <c:v>1459494000</c:v>
                </c:pt>
                <c:pt idx="54727">
                  <c:v>1459497600</c:v>
                </c:pt>
                <c:pt idx="54728">
                  <c:v>1459501200</c:v>
                </c:pt>
                <c:pt idx="54729">
                  <c:v>1459504800</c:v>
                </c:pt>
                <c:pt idx="54730">
                  <c:v>1459508400</c:v>
                </c:pt>
                <c:pt idx="54731">
                  <c:v>1459512000</c:v>
                </c:pt>
                <c:pt idx="54732">
                  <c:v>1459515600</c:v>
                </c:pt>
                <c:pt idx="54733">
                  <c:v>1459519200</c:v>
                </c:pt>
                <c:pt idx="54734">
                  <c:v>1459522800</c:v>
                </c:pt>
                <c:pt idx="54735">
                  <c:v>1459526400</c:v>
                </c:pt>
                <c:pt idx="54736">
                  <c:v>1459530000</c:v>
                </c:pt>
                <c:pt idx="54737">
                  <c:v>1459533600</c:v>
                </c:pt>
                <c:pt idx="54738">
                  <c:v>1459537200</c:v>
                </c:pt>
                <c:pt idx="54739">
                  <c:v>1459540800</c:v>
                </c:pt>
                <c:pt idx="54740">
                  <c:v>1459544400</c:v>
                </c:pt>
                <c:pt idx="54741">
                  <c:v>1459548000</c:v>
                </c:pt>
                <c:pt idx="54742">
                  <c:v>1459551600</c:v>
                </c:pt>
                <c:pt idx="54743">
                  <c:v>1459555200</c:v>
                </c:pt>
                <c:pt idx="54744">
                  <c:v>1459558800</c:v>
                </c:pt>
                <c:pt idx="54745">
                  <c:v>1459562400</c:v>
                </c:pt>
                <c:pt idx="54746">
                  <c:v>1459566000</c:v>
                </c:pt>
                <c:pt idx="54747">
                  <c:v>1459569600</c:v>
                </c:pt>
                <c:pt idx="54748">
                  <c:v>1459573200</c:v>
                </c:pt>
                <c:pt idx="54749">
                  <c:v>1459576800</c:v>
                </c:pt>
                <c:pt idx="54750">
                  <c:v>1459580400</c:v>
                </c:pt>
                <c:pt idx="54751">
                  <c:v>1459584000</c:v>
                </c:pt>
                <c:pt idx="54752">
                  <c:v>1459587600</c:v>
                </c:pt>
                <c:pt idx="54753">
                  <c:v>1459591200</c:v>
                </c:pt>
                <c:pt idx="54754">
                  <c:v>1459594800</c:v>
                </c:pt>
                <c:pt idx="54755">
                  <c:v>1459598400</c:v>
                </c:pt>
                <c:pt idx="54756">
                  <c:v>1459602000</c:v>
                </c:pt>
                <c:pt idx="54757">
                  <c:v>1459605600</c:v>
                </c:pt>
                <c:pt idx="54758">
                  <c:v>1459609200</c:v>
                </c:pt>
                <c:pt idx="54759">
                  <c:v>1459612800</c:v>
                </c:pt>
                <c:pt idx="54760">
                  <c:v>1459616400</c:v>
                </c:pt>
                <c:pt idx="54761">
                  <c:v>1459620000</c:v>
                </c:pt>
                <c:pt idx="54762">
                  <c:v>1459623600</c:v>
                </c:pt>
                <c:pt idx="54763">
                  <c:v>1459627200</c:v>
                </c:pt>
                <c:pt idx="54764">
                  <c:v>1459630800</c:v>
                </c:pt>
                <c:pt idx="54765">
                  <c:v>1459634400</c:v>
                </c:pt>
                <c:pt idx="54766">
                  <c:v>1459638000</c:v>
                </c:pt>
                <c:pt idx="54767">
                  <c:v>1459641600</c:v>
                </c:pt>
                <c:pt idx="54768">
                  <c:v>1459645200</c:v>
                </c:pt>
                <c:pt idx="54769">
                  <c:v>1459648800</c:v>
                </c:pt>
                <c:pt idx="54770">
                  <c:v>1459652400</c:v>
                </c:pt>
                <c:pt idx="54771">
                  <c:v>1459656000</c:v>
                </c:pt>
                <c:pt idx="54772">
                  <c:v>1459659600</c:v>
                </c:pt>
                <c:pt idx="54773">
                  <c:v>1459663200</c:v>
                </c:pt>
                <c:pt idx="54774">
                  <c:v>1459666800</c:v>
                </c:pt>
                <c:pt idx="54775">
                  <c:v>1459670400</c:v>
                </c:pt>
                <c:pt idx="54776">
                  <c:v>1459674000</c:v>
                </c:pt>
                <c:pt idx="54777">
                  <c:v>1459677600</c:v>
                </c:pt>
                <c:pt idx="54778">
                  <c:v>1459681200</c:v>
                </c:pt>
                <c:pt idx="54779">
                  <c:v>1459684800</c:v>
                </c:pt>
                <c:pt idx="54780">
                  <c:v>1459688400</c:v>
                </c:pt>
                <c:pt idx="54781">
                  <c:v>1459692000</c:v>
                </c:pt>
                <c:pt idx="54782">
                  <c:v>1459695600</c:v>
                </c:pt>
                <c:pt idx="54783">
                  <c:v>1459699200</c:v>
                </c:pt>
                <c:pt idx="54784">
                  <c:v>1459702800</c:v>
                </c:pt>
                <c:pt idx="54785">
                  <c:v>1459706400</c:v>
                </c:pt>
                <c:pt idx="54786">
                  <c:v>1459710000</c:v>
                </c:pt>
                <c:pt idx="54787">
                  <c:v>1459713600</c:v>
                </c:pt>
                <c:pt idx="54788">
                  <c:v>1459717200</c:v>
                </c:pt>
                <c:pt idx="54789">
                  <c:v>1459720800</c:v>
                </c:pt>
                <c:pt idx="54790">
                  <c:v>1459724400</c:v>
                </c:pt>
                <c:pt idx="54791">
                  <c:v>1459728000</c:v>
                </c:pt>
                <c:pt idx="54792">
                  <c:v>1459731600</c:v>
                </c:pt>
                <c:pt idx="54793">
                  <c:v>1459735200</c:v>
                </c:pt>
                <c:pt idx="54794">
                  <c:v>1459738800</c:v>
                </c:pt>
                <c:pt idx="54795">
                  <c:v>1459742400</c:v>
                </c:pt>
                <c:pt idx="54796">
                  <c:v>1459746000</c:v>
                </c:pt>
                <c:pt idx="54797">
                  <c:v>1459749600</c:v>
                </c:pt>
                <c:pt idx="54798">
                  <c:v>1459753200</c:v>
                </c:pt>
                <c:pt idx="54799">
                  <c:v>1459756800</c:v>
                </c:pt>
                <c:pt idx="54800">
                  <c:v>1459760400</c:v>
                </c:pt>
                <c:pt idx="54801">
                  <c:v>1459764000</c:v>
                </c:pt>
                <c:pt idx="54802">
                  <c:v>1459767600</c:v>
                </c:pt>
                <c:pt idx="54803">
                  <c:v>1459771200</c:v>
                </c:pt>
                <c:pt idx="54804">
                  <c:v>1459774800</c:v>
                </c:pt>
                <c:pt idx="54805">
                  <c:v>1459778400</c:v>
                </c:pt>
                <c:pt idx="54806">
                  <c:v>1459782000</c:v>
                </c:pt>
                <c:pt idx="54807">
                  <c:v>1459785600</c:v>
                </c:pt>
                <c:pt idx="54808">
                  <c:v>1459789200</c:v>
                </c:pt>
                <c:pt idx="54809">
                  <c:v>1459792800</c:v>
                </c:pt>
                <c:pt idx="54810">
                  <c:v>1459796400</c:v>
                </c:pt>
                <c:pt idx="54811">
                  <c:v>1459800000</c:v>
                </c:pt>
                <c:pt idx="54812">
                  <c:v>1459803600</c:v>
                </c:pt>
                <c:pt idx="54813">
                  <c:v>1459807200</c:v>
                </c:pt>
                <c:pt idx="54814">
                  <c:v>1459810800</c:v>
                </c:pt>
                <c:pt idx="54815">
                  <c:v>1459814400</c:v>
                </c:pt>
                <c:pt idx="54816">
                  <c:v>1459818000</c:v>
                </c:pt>
                <c:pt idx="54817">
                  <c:v>1459821600</c:v>
                </c:pt>
                <c:pt idx="54818">
                  <c:v>1459825200</c:v>
                </c:pt>
                <c:pt idx="54819">
                  <c:v>1459828800</c:v>
                </c:pt>
                <c:pt idx="54820">
                  <c:v>1459832400</c:v>
                </c:pt>
                <c:pt idx="54821">
                  <c:v>1459836000</c:v>
                </c:pt>
                <c:pt idx="54822">
                  <c:v>1459839600</c:v>
                </c:pt>
                <c:pt idx="54823">
                  <c:v>1459843200</c:v>
                </c:pt>
                <c:pt idx="54824">
                  <c:v>1459846800</c:v>
                </c:pt>
                <c:pt idx="54825">
                  <c:v>1459850400</c:v>
                </c:pt>
                <c:pt idx="54826">
                  <c:v>1459854000</c:v>
                </c:pt>
                <c:pt idx="54827">
                  <c:v>1459857600</c:v>
                </c:pt>
                <c:pt idx="54828">
                  <c:v>1459861200</c:v>
                </c:pt>
                <c:pt idx="54829">
                  <c:v>1459864800</c:v>
                </c:pt>
                <c:pt idx="54830">
                  <c:v>1459868400</c:v>
                </c:pt>
                <c:pt idx="54831">
                  <c:v>1459872000</c:v>
                </c:pt>
                <c:pt idx="54832">
                  <c:v>1459875600</c:v>
                </c:pt>
                <c:pt idx="54833">
                  <c:v>1459879200</c:v>
                </c:pt>
                <c:pt idx="54834">
                  <c:v>1459882800</c:v>
                </c:pt>
                <c:pt idx="54835">
                  <c:v>1459886400</c:v>
                </c:pt>
                <c:pt idx="54836">
                  <c:v>1459890000</c:v>
                </c:pt>
                <c:pt idx="54837">
                  <c:v>1459893600</c:v>
                </c:pt>
                <c:pt idx="54838">
                  <c:v>1459897200</c:v>
                </c:pt>
                <c:pt idx="54839">
                  <c:v>1459900800</c:v>
                </c:pt>
                <c:pt idx="54840">
                  <c:v>1459904400</c:v>
                </c:pt>
                <c:pt idx="54841">
                  <c:v>1459908000</c:v>
                </c:pt>
                <c:pt idx="54842">
                  <c:v>1459911600</c:v>
                </c:pt>
                <c:pt idx="54843">
                  <c:v>1459915200</c:v>
                </c:pt>
                <c:pt idx="54844">
                  <c:v>1459918800</c:v>
                </c:pt>
                <c:pt idx="54845">
                  <c:v>1459922400</c:v>
                </c:pt>
                <c:pt idx="54846">
                  <c:v>1459926000</c:v>
                </c:pt>
                <c:pt idx="54847">
                  <c:v>1459929600</c:v>
                </c:pt>
                <c:pt idx="54848">
                  <c:v>1459933200</c:v>
                </c:pt>
                <c:pt idx="54849">
                  <c:v>1459936800</c:v>
                </c:pt>
                <c:pt idx="54850">
                  <c:v>1459940400</c:v>
                </c:pt>
                <c:pt idx="54851">
                  <c:v>1459944000</c:v>
                </c:pt>
                <c:pt idx="54852">
                  <c:v>1459947600</c:v>
                </c:pt>
                <c:pt idx="54853">
                  <c:v>1459951200</c:v>
                </c:pt>
                <c:pt idx="54854">
                  <c:v>1459954800</c:v>
                </c:pt>
                <c:pt idx="54855">
                  <c:v>1459958400</c:v>
                </c:pt>
                <c:pt idx="54856">
                  <c:v>1459962000</c:v>
                </c:pt>
                <c:pt idx="54857">
                  <c:v>1459965600</c:v>
                </c:pt>
                <c:pt idx="54858">
                  <c:v>1459969200</c:v>
                </c:pt>
                <c:pt idx="54859">
                  <c:v>1459972800</c:v>
                </c:pt>
                <c:pt idx="54860">
                  <c:v>1459976400</c:v>
                </c:pt>
                <c:pt idx="54861">
                  <c:v>1459980000</c:v>
                </c:pt>
                <c:pt idx="54862">
                  <c:v>1459983600</c:v>
                </c:pt>
                <c:pt idx="54863">
                  <c:v>1459987200</c:v>
                </c:pt>
                <c:pt idx="54864">
                  <c:v>1459990800</c:v>
                </c:pt>
                <c:pt idx="54865">
                  <c:v>1459994400</c:v>
                </c:pt>
                <c:pt idx="54866">
                  <c:v>1459998000</c:v>
                </c:pt>
                <c:pt idx="54867">
                  <c:v>1460001600</c:v>
                </c:pt>
                <c:pt idx="54868">
                  <c:v>1460005200</c:v>
                </c:pt>
                <c:pt idx="54869">
                  <c:v>1460008800</c:v>
                </c:pt>
                <c:pt idx="54870">
                  <c:v>1460012400</c:v>
                </c:pt>
                <c:pt idx="54871">
                  <c:v>1460016000</c:v>
                </c:pt>
                <c:pt idx="54872">
                  <c:v>1460019600</c:v>
                </c:pt>
                <c:pt idx="54873">
                  <c:v>1460023200</c:v>
                </c:pt>
                <c:pt idx="54874">
                  <c:v>1460026800</c:v>
                </c:pt>
                <c:pt idx="54875">
                  <c:v>1460030400</c:v>
                </c:pt>
                <c:pt idx="54876">
                  <c:v>1460034000</c:v>
                </c:pt>
                <c:pt idx="54877">
                  <c:v>1460037600</c:v>
                </c:pt>
                <c:pt idx="54878">
                  <c:v>1460041200</c:v>
                </c:pt>
                <c:pt idx="54879">
                  <c:v>1460044800</c:v>
                </c:pt>
                <c:pt idx="54880">
                  <c:v>1460048400</c:v>
                </c:pt>
                <c:pt idx="54881">
                  <c:v>1460052000</c:v>
                </c:pt>
                <c:pt idx="54882">
                  <c:v>1460055600</c:v>
                </c:pt>
                <c:pt idx="54883">
                  <c:v>1460059200</c:v>
                </c:pt>
                <c:pt idx="54884">
                  <c:v>1460062800</c:v>
                </c:pt>
                <c:pt idx="54885">
                  <c:v>1460066400</c:v>
                </c:pt>
                <c:pt idx="54886">
                  <c:v>1460070000</c:v>
                </c:pt>
                <c:pt idx="54887">
                  <c:v>1460073600</c:v>
                </c:pt>
                <c:pt idx="54888">
                  <c:v>1460077200</c:v>
                </c:pt>
                <c:pt idx="54889">
                  <c:v>1460080800</c:v>
                </c:pt>
                <c:pt idx="54890">
                  <c:v>1460084400</c:v>
                </c:pt>
                <c:pt idx="54891">
                  <c:v>1460088000</c:v>
                </c:pt>
                <c:pt idx="54892">
                  <c:v>1460091600</c:v>
                </c:pt>
                <c:pt idx="54893">
                  <c:v>1460095200</c:v>
                </c:pt>
                <c:pt idx="54894">
                  <c:v>1460098800</c:v>
                </c:pt>
                <c:pt idx="54895">
                  <c:v>1460102400</c:v>
                </c:pt>
                <c:pt idx="54896">
                  <c:v>1460106000</c:v>
                </c:pt>
                <c:pt idx="54897">
                  <c:v>1460109600</c:v>
                </c:pt>
                <c:pt idx="54898">
                  <c:v>1460113200</c:v>
                </c:pt>
                <c:pt idx="54899">
                  <c:v>1460116800</c:v>
                </c:pt>
                <c:pt idx="54900">
                  <c:v>1460120400</c:v>
                </c:pt>
                <c:pt idx="54901">
                  <c:v>1460124000</c:v>
                </c:pt>
                <c:pt idx="54902">
                  <c:v>1460127600</c:v>
                </c:pt>
                <c:pt idx="54903">
                  <c:v>1460131200</c:v>
                </c:pt>
                <c:pt idx="54904">
                  <c:v>1460134800</c:v>
                </c:pt>
                <c:pt idx="54905">
                  <c:v>1460138400</c:v>
                </c:pt>
                <c:pt idx="54906">
                  <c:v>1460142000</c:v>
                </c:pt>
                <c:pt idx="54907">
                  <c:v>1460145600</c:v>
                </c:pt>
                <c:pt idx="54908">
                  <c:v>1460149200</c:v>
                </c:pt>
                <c:pt idx="54909">
                  <c:v>1460152800</c:v>
                </c:pt>
                <c:pt idx="54910">
                  <c:v>1460156400</c:v>
                </c:pt>
                <c:pt idx="54911">
                  <c:v>1460160000</c:v>
                </c:pt>
                <c:pt idx="54912">
                  <c:v>1460163600</c:v>
                </c:pt>
                <c:pt idx="54913">
                  <c:v>1460167200</c:v>
                </c:pt>
                <c:pt idx="54914">
                  <c:v>1460170800</c:v>
                </c:pt>
                <c:pt idx="54915">
                  <c:v>1460174400</c:v>
                </c:pt>
                <c:pt idx="54916">
                  <c:v>1460178000</c:v>
                </c:pt>
                <c:pt idx="54917">
                  <c:v>1460181600</c:v>
                </c:pt>
                <c:pt idx="54918">
                  <c:v>1460185200</c:v>
                </c:pt>
                <c:pt idx="54919">
                  <c:v>1460188800</c:v>
                </c:pt>
                <c:pt idx="54920">
                  <c:v>1460192400</c:v>
                </c:pt>
                <c:pt idx="54921">
                  <c:v>1460196000</c:v>
                </c:pt>
                <c:pt idx="54922">
                  <c:v>1460199600</c:v>
                </c:pt>
                <c:pt idx="54923">
                  <c:v>1460203200</c:v>
                </c:pt>
                <c:pt idx="54924">
                  <c:v>1460206800</c:v>
                </c:pt>
                <c:pt idx="54925">
                  <c:v>1460210400</c:v>
                </c:pt>
                <c:pt idx="54926">
                  <c:v>1460214000</c:v>
                </c:pt>
                <c:pt idx="54927">
                  <c:v>1460217600</c:v>
                </c:pt>
                <c:pt idx="54928">
                  <c:v>1460221200</c:v>
                </c:pt>
                <c:pt idx="54929">
                  <c:v>1460224800</c:v>
                </c:pt>
                <c:pt idx="54930">
                  <c:v>1460228400</c:v>
                </c:pt>
                <c:pt idx="54931">
                  <c:v>1460232000</c:v>
                </c:pt>
                <c:pt idx="54932">
                  <c:v>1460235600</c:v>
                </c:pt>
                <c:pt idx="54933">
                  <c:v>1460239200</c:v>
                </c:pt>
                <c:pt idx="54934">
                  <c:v>1460242800</c:v>
                </c:pt>
                <c:pt idx="54935">
                  <c:v>1460246400</c:v>
                </c:pt>
                <c:pt idx="54936">
                  <c:v>1460250000</c:v>
                </c:pt>
                <c:pt idx="54937">
                  <c:v>1460253600</c:v>
                </c:pt>
                <c:pt idx="54938">
                  <c:v>1460257200</c:v>
                </c:pt>
                <c:pt idx="54939">
                  <c:v>1460260800</c:v>
                </c:pt>
                <c:pt idx="54940">
                  <c:v>1460264400</c:v>
                </c:pt>
                <c:pt idx="54941">
                  <c:v>1460268000</c:v>
                </c:pt>
                <c:pt idx="54942">
                  <c:v>1460271600</c:v>
                </c:pt>
                <c:pt idx="54943">
                  <c:v>1460275200</c:v>
                </c:pt>
                <c:pt idx="54944">
                  <c:v>1460278800</c:v>
                </c:pt>
                <c:pt idx="54945">
                  <c:v>1460282400</c:v>
                </c:pt>
                <c:pt idx="54946">
                  <c:v>1460286000</c:v>
                </c:pt>
                <c:pt idx="54947">
                  <c:v>1460289600</c:v>
                </c:pt>
                <c:pt idx="54948">
                  <c:v>1460293200</c:v>
                </c:pt>
                <c:pt idx="54949">
                  <c:v>1460296800</c:v>
                </c:pt>
                <c:pt idx="54950">
                  <c:v>1460300400</c:v>
                </c:pt>
                <c:pt idx="54951">
                  <c:v>1460304000</c:v>
                </c:pt>
                <c:pt idx="54952">
                  <c:v>1460307600</c:v>
                </c:pt>
                <c:pt idx="54953">
                  <c:v>1460311200</c:v>
                </c:pt>
                <c:pt idx="54954">
                  <c:v>1460314800</c:v>
                </c:pt>
                <c:pt idx="54955">
                  <c:v>1460318400</c:v>
                </c:pt>
                <c:pt idx="54956">
                  <c:v>1460322000</c:v>
                </c:pt>
                <c:pt idx="54957">
                  <c:v>1460325600</c:v>
                </c:pt>
                <c:pt idx="54958">
                  <c:v>1460329200</c:v>
                </c:pt>
                <c:pt idx="54959">
                  <c:v>1460332800</c:v>
                </c:pt>
                <c:pt idx="54960">
                  <c:v>1460336400</c:v>
                </c:pt>
                <c:pt idx="54961">
                  <c:v>1460340000</c:v>
                </c:pt>
                <c:pt idx="54962">
                  <c:v>1460343600</c:v>
                </c:pt>
                <c:pt idx="54963">
                  <c:v>1460347200</c:v>
                </c:pt>
                <c:pt idx="54964">
                  <c:v>1460350800</c:v>
                </c:pt>
                <c:pt idx="54965">
                  <c:v>1460354400</c:v>
                </c:pt>
                <c:pt idx="54966">
                  <c:v>1460358000</c:v>
                </c:pt>
                <c:pt idx="54967">
                  <c:v>1460361600</c:v>
                </c:pt>
                <c:pt idx="54968">
                  <c:v>1460365200</c:v>
                </c:pt>
                <c:pt idx="54969">
                  <c:v>1460368800</c:v>
                </c:pt>
                <c:pt idx="54970">
                  <c:v>1460372400</c:v>
                </c:pt>
                <c:pt idx="54971">
                  <c:v>1460376000</c:v>
                </c:pt>
                <c:pt idx="54972">
                  <c:v>1460379600</c:v>
                </c:pt>
                <c:pt idx="54973">
                  <c:v>1460383200</c:v>
                </c:pt>
                <c:pt idx="54974">
                  <c:v>1460386800</c:v>
                </c:pt>
                <c:pt idx="54975">
                  <c:v>1460390400</c:v>
                </c:pt>
                <c:pt idx="54976">
                  <c:v>1460394000</c:v>
                </c:pt>
                <c:pt idx="54977">
                  <c:v>1460397600</c:v>
                </c:pt>
                <c:pt idx="54978">
                  <c:v>1460401200</c:v>
                </c:pt>
                <c:pt idx="54979">
                  <c:v>1460404800</c:v>
                </c:pt>
                <c:pt idx="54980">
                  <c:v>1460408400</c:v>
                </c:pt>
                <c:pt idx="54981">
                  <c:v>1460412000</c:v>
                </c:pt>
                <c:pt idx="54982">
                  <c:v>1460415600</c:v>
                </c:pt>
                <c:pt idx="54983">
                  <c:v>1460419200</c:v>
                </c:pt>
                <c:pt idx="54984">
                  <c:v>1460422800</c:v>
                </c:pt>
                <c:pt idx="54985">
                  <c:v>1460426400</c:v>
                </c:pt>
                <c:pt idx="54986">
                  <c:v>1460430000</c:v>
                </c:pt>
                <c:pt idx="54987">
                  <c:v>1460433600</c:v>
                </c:pt>
                <c:pt idx="54988">
                  <c:v>1460437200</c:v>
                </c:pt>
                <c:pt idx="54989">
                  <c:v>1460440800</c:v>
                </c:pt>
                <c:pt idx="54990">
                  <c:v>1460444400</c:v>
                </c:pt>
                <c:pt idx="54991">
                  <c:v>1460448000</c:v>
                </c:pt>
                <c:pt idx="54992">
                  <c:v>1460451600</c:v>
                </c:pt>
                <c:pt idx="54993">
                  <c:v>1460455200</c:v>
                </c:pt>
                <c:pt idx="54994">
                  <c:v>1460458800</c:v>
                </c:pt>
                <c:pt idx="54995">
                  <c:v>1460462400</c:v>
                </c:pt>
                <c:pt idx="54996">
                  <c:v>1460466000</c:v>
                </c:pt>
                <c:pt idx="54997">
                  <c:v>1460469600</c:v>
                </c:pt>
                <c:pt idx="54998">
                  <c:v>1460473200</c:v>
                </c:pt>
                <c:pt idx="54999">
                  <c:v>1460476800</c:v>
                </c:pt>
                <c:pt idx="55000">
                  <c:v>1460480400</c:v>
                </c:pt>
                <c:pt idx="55001">
                  <c:v>1460484000</c:v>
                </c:pt>
                <c:pt idx="55002">
                  <c:v>1460487600</c:v>
                </c:pt>
                <c:pt idx="55003">
                  <c:v>1460491200</c:v>
                </c:pt>
                <c:pt idx="55004">
                  <c:v>1460494800</c:v>
                </c:pt>
                <c:pt idx="55005">
                  <c:v>1460498400</c:v>
                </c:pt>
                <c:pt idx="55006">
                  <c:v>1460502000</c:v>
                </c:pt>
                <c:pt idx="55007">
                  <c:v>1460505600</c:v>
                </c:pt>
                <c:pt idx="55008">
                  <c:v>1460509200</c:v>
                </c:pt>
                <c:pt idx="55009">
                  <c:v>1460512800</c:v>
                </c:pt>
                <c:pt idx="55010">
                  <c:v>1460516400</c:v>
                </c:pt>
                <c:pt idx="55011">
                  <c:v>1460520000</c:v>
                </c:pt>
                <c:pt idx="55012">
                  <c:v>1460523600</c:v>
                </c:pt>
                <c:pt idx="55013">
                  <c:v>1460527200</c:v>
                </c:pt>
                <c:pt idx="55014">
                  <c:v>1460530800</c:v>
                </c:pt>
                <c:pt idx="55015">
                  <c:v>1460534400</c:v>
                </c:pt>
                <c:pt idx="55016">
                  <c:v>1460538000</c:v>
                </c:pt>
                <c:pt idx="55017">
                  <c:v>1460541600</c:v>
                </c:pt>
                <c:pt idx="55018">
                  <c:v>1460545200</c:v>
                </c:pt>
                <c:pt idx="55019">
                  <c:v>1460548800</c:v>
                </c:pt>
                <c:pt idx="55020">
                  <c:v>1460552400</c:v>
                </c:pt>
                <c:pt idx="55021">
                  <c:v>1460556000</c:v>
                </c:pt>
                <c:pt idx="55022">
                  <c:v>1460559600</c:v>
                </c:pt>
                <c:pt idx="55023">
                  <c:v>1460563200</c:v>
                </c:pt>
                <c:pt idx="55024">
                  <c:v>1460566800</c:v>
                </c:pt>
                <c:pt idx="55025">
                  <c:v>1460570400</c:v>
                </c:pt>
                <c:pt idx="55026">
                  <c:v>1460574000</c:v>
                </c:pt>
                <c:pt idx="55027">
                  <c:v>1460577600</c:v>
                </c:pt>
                <c:pt idx="55028">
                  <c:v>1460581200</c:v>
                </c:pt>
                <c:pt idx="55029">
                  <c:v>1460584800</c:v>
                </c:pt>
                <c:pt idx="55030">
                  <c:v>1460588400</c:v>
                </c:pt>
                <c:pt idx="55031">
                  <c:v>1460592000</c:v>
                </c:pt>
                <c:pt idx="55032">
                  <c:v>1460595600</c:v>
                </c:pt>
                <c:pt idx="55033">
                  <c:v>1460599200</c:v>
                </c:pt>
                <c:pt idx="55034">
                  <c:v>1460602800</c:v>
                </c:pt>
                <c:pt idx="55035">
                  <c:v>1460606400</c:v>
                </c:pt>
                <c:pt idx="55036">
                  <c:v>1460610000</c:v>
                </c:pt>
                <c:pt idx="55037">
                  <c:v>1460613600</c:v>
                </c:pt>
                <c:pt idx="55038">
                  <c:v>1460617200</c:v>
                </c:pt>
                <c:pt idx="55039">
                  <c:v>1460620800</c:v>
                </c:pt>
                <c:pt idx="55040">
                  <c:v>1460624400</c:v>
                </c:pt>
                <c:pt idx="55041">
                  <c:v>1460628000</c:v>
                </c:pt>
                <c:pt idx="55042">
                  <c:v>1460631600</c:v>
                </c:pt>
                <c:pt idx="55043">
                  <c:v>1460635200</c:v>
                </c:pt>
                <c:pt idx="55044">
                  <c:v>1460638800</c:v>
                </c:pt>
                <c:pt idx="55045">
                  <c:v>1460642400</c:v>
                </c:pt>
                <c:pt idx="55046">
                  <c:v>1460646000</c:v>
                </c:pt>
                <c:pt idx="55047">
                  <c:v>1460649600</c:v>
                </c:pt>
                <c:pt idx="55048">
                  <c:v>1460653200</c:v>
                </c:pt>
                <c:pt idx="55049">
                  <c:v>1460656800</c:v>
                </c:pt>
                <c:pt idx="55050">
                  <c:v>1460660400</c:v>
                </c:pt>
                <c:pt idx="55051">
                  <c:v>1460664000</c:v>
                </c:pt>
                <c:pt idx="55052">
                  <c:v>1460667600</c:v>
                </c:pt>
                <c:pt idx="55053">
                  <c:v>1460671200</c:v>
                </c:pt>
                <c:pt idx="55054">
                  <c:v>1460674800</c:v>
                </c:pt>
                <c:pt idx="55055">
                  <c:v>1460678400</c:v>
                </c:pt>
                <c:pt idx="55056">
                  <c:v>1460682000</c:v>
                </c:pt>
                <c:pt idx="55057">
                  <c:v>1460685600</c:v>
                </c:pt>
                <c:pt idx="55058">
                  <c:v>1460689200</c:v>
                </c:pt>
                <c:pt idx="55059">
                  <c:v>1460692800</c:v>
                </c:pt>
                <c:pt idx="55060">
                  <c:v>1460696400</c:v>
                </c:pt>
                <c:pt idx="55061">
                  <c:v>1460700000</c:v>
                </c:pt>
                <c:pt idx="55062">
                  <c:v>1460703600</c:v>
                </c:pt>
                <c:pt idx="55063">
                  <c:v>1460707200</c:v>
                </c:pt>
                <c:pt idx="55064">
                  <c:v>1460710800</c:v>
                </c:pt>
                <c:pt idx="55065">
                  <c:v>1460714400</c:v>
                </c:pt>
                <c:pt idx="55066">
                  <c:v>1460718000</c:v>
                </c:pt>
                <c:pt idx="55067">
                  <c:v>1460721600</c:v>
                </c:pt>
                <c:pt idx="55068">
                  <c:v>1460725200</c:v>
                </c:pt>
                <c:pt idx="55069">
                  <c:v>1460728800</c:v>
                </c:pt>
                <c:pt idx="55070">
                  <c:v>1460732400</c:v>
                </c:pt>
                <c:pt idx="55071">
                  <c:v>1460736000</c:v>
                </c:pt>
                <c:pt idx="55072">
                  <c:v>1460739600</c:v>
                </c:pt>
                <c:pt idx="55073">
                  <c:v>1460743200</c:v>
                </c:pt>
                <c:pt idx="55074">
                  <c:v>1460746800</c:v>
                </c:pt>
                <c:pt idx="55075">
                  <c:v>1460750400</c:v>
                </c:pt>
                <c:pt idx="55076">
                  <c:v>1460754000</c:v>
                </c:pt>
                <c:pt idx="55077">
                  <c:v>1460757600</c:v>
                </c:pt>
                <c:pt idx="55078">
                  <c:v>1460761200</c:v>
                </c:pt>
                <c:pt idx="55079">
                  <c:v>1460764800</c:v>
                </c:pt>
                <c:pt idx="55080">
                  <c:v>1460768400</c:v>
                </c:pt>
                <c:pt idx="55081">
                  <c:v>1460772000</c:v>
                </c:pt>
                <c:pt idx="55082">
                  <c:v>1460775600</c:v>
                </c:pt>
                <c:pt idx="55083">
                  <c:v>1460779200</c:v>
                </c:pt>
                <c:pt idx="55084">
                  <c:v>1460782800</c:v>
                </c:pt>
                <c:pt idx="55085">
                  <c:v>1460786400</c:v>
                </c:pt>
                <c:pt idx="55086">
                  <c:v>1460790000</c:v>
                </c:pt>
                <c:pt idx="55087">
                  <c:v>1460793600</c:v>
                </c:pt>
                <c:pt idx="55088">
                  <c:v>1460797200</c:v>
                </c:pt>
                <c:pt idx="55089">
                  <c:v>1460800800</c:v>
                </c:pt>
                <c:pt idx="55090">
                  <c:v>1460804400</c:v>
                </c:pt>
                <c:pt idx="55091">
                  <c:v>1460808000</c:v>
                </c:pt>
                <c:pt idx="55092">
                  <c:v>1460811600</c:v>
                </c:pt>
                <c:pt idx="55093">
                  <c:v>1460815200</c:v>
                </c:pt>
                <c:pt idx="55094">
                  <c:v>1460818800</c:v>
                </c:pt>
                <c:pt idx="55095">
                  <c:v>1460822400</c:v>
                </c:pt>
                <c:pt idx="55096">
                  <c:v>1460826000</c:v>
                </c:pt>
                <c:pt idx="55097">
                  <c:v>1460829600</c:v>
                </c:pt>
                <c:pt idx="55098">
                  <c:v>1460833200</c:v>
                </c:pt>
                <c:pt idx="55099">
                  <c:v>1460836800</c:v>
                </c:pt>
                <c:pt idx="55100">
                  <c:v>1460840400</c:v>
                </c:pt>
                <c:pt idx="55101">
                  <c:v>1460844000</c:v>
                </c:pt>
                <c:pt idx="55102">
                  <c:v>1460847600</c:v>
                </c:pt>
                <c:pt idx="55103">
                  <c:v>1460851200</c:v>
                </c:pt>
                <c:pt idx="55104">
                  <c:v>1460854800</c:v>
                </c:pt>
                <c:pt idx="55105">
                  <c:v>1460858400</c:v>
                </c:pt>
                <c:pt idx="55106">
                  <c:v>1460862000</c:v>
                </c:pt>
                <c:pt idx="55107">
                  <c:v>1460865600</c:v>
                </c:pt>
                <c:pt idx="55108">
                  <c:v>1460869200</c:v>
                </c:pt>
                <c:pt idx="55109">
                  <c:v>1460872800</c:v>
                </c:pt>
                <c:pt idx="55110">
                  <c:v>1460876400</c:v>
                </c:pt>
                <c:pt idx="55111">
                  <c:v>1460880000</c:v>
                </c:pt>
                <c:pt idx="55112">
                  <c:v>1460883600</c:v>
                </c:pt>
                <c:pt idx="55113">
                  <c:v>1460887200</c:v>
                </c:pt>
                <c:pt idx="55114">
                  <c:v>1460890800</c:v>
                </c:pt>
                <c:pt idx="55115">
                  <c:v>1460894400</c:v>
                </c:pt>
                <c:pt idx="55116">
                  <c:v>1460898000</c:v>
                </c:pt>
                <c:pt idx="55117">
                  <c:v>1460901600</c:v>
                </c:pt>
                <c:pt idx="55118">
                  <c:v>1460905200</c:v>
                </c:pt>
                <c:pt idx="55119">
                  <c:v>1460908800</c:v>
                </c:pt>
                <c:pt idx="55120">
                  <c:v>1460912400</c:v>
                </c:pt>
                <c:pt idx="55121">
                  <c:v>1460916000</c:v>
                </c:pt>
                <c:pt idx="55122">
                  <c:v>1460919600</c:v>
                </c:pt>
                <c:pt idx="55123">
                  <c:v>1460923200</c:v>
                </c:pt>
                <c:pt idx="55124">
                  <c:v>1460926800</c:v>
                </c:pt>
                <c:pt idx="55125">
                  <c:v>1460930400</c:v>
                </c:pt>
                <c:pt idx="55126">
                  <c:v>1460934000</c:v>
                </c:pt>
                <c:pt idx="55127">
                  <c:v>1460937600</c:v>
                </c:pt>
                <c:pt idx="55128">
                  <c:v>1460941200</c:v>
                </c:pt>
                <c:pt idx="55129">
                  <c:v>1460944800</c:v>
                </c:pt>
                <c:pt idx="55130">
                  <c:v>1460948400</c:v>
                </c:pt>
                <c:pt idx="55131">
                  <c:v>1460952000</c:v>
                </c:pt>
                <c:pt idx="55132">
                  <c:v>1460955600</c:v>
                </c:pt>
                <c:pt idx="55133">
                  <c:v>1460959200</c:v>
                </c:pt>
                <c:pt idx="55134">
                  <c:v>1460962800</c:v>
                </c:pt>
                <c:pt idx="55135">
                  <c:v>1460966400</c:v>
                </c:pt>
                <c:pt idx="55136">
                  <c:v>1460970000</c:v>
                </c:pt>
                <c:pt idx="55137">
                  <c:v>1460973600</c:v>
                </c:pt>
                <c:pt idx="55138">
                  <c:v>1460977200</c:v>
                </c:pt>
                <c:pt idx="55139">
                  <c:v>1460980800</c:v>
                </c:pt>
                <c:pt idx="55140">
                  <c:v>1460984400</c:v>
                </c:pt>
                <c:pt idx="55141">
                  <c:v>1460988000</c:v>
                </c:pt>
                <c:pt idx="55142">
                  <c:v>1460991600</c:v>
                </c:pt>
                <c:pt idx="55143">
                  <c:v>1460995200</c:v>
                </c:pt>
                <c:pt idx="55144">
                  <c:v>1460998800</c:v>
                </c:pt>
                <c:pt idx="55145">
                  <c:v>1461002400</c:v>
                </c:pt>
                <c:pt idx="55146">
                  <c:v>1461006000</c:v>
                </c:pt>
                <c:pt idx="55147">
                  <c:v>1461009600</c:v>
                </c:pt>
                <c:pt idx="55148">
                  <c:v>1461013200</c:v>
                </c:pt>
                <c:pt idx="55149">
                  <c:v>1461016800</c:v>
                </c:pt>
                <c:pt idx="55150">
                  <c:v>1461020400</c:v>
                </c:pt>
                <c:pt idx="55151">
                  <c:v>1461024000</c:v>
                </c:pt>
                <c:pt idx="55152">
                  <c:v>1461027600</c:v>
                </c:pt>
                <c:pt idx="55153">
                  <c:v>1461031200</c:v>
                </c:pt>
                <c:pt idx="55154">
                  <c:v>1461034800</c:v>
                </c:pt>
                <c:pt idx="55155">
                  <c:v>1461038400</c:v>
                </c:pt>
                <c:pt idx="55156">
                  <c:v>1461042000</c:v>
                </c:pt>
                <c:pt idx="55157">
                  <c:v>1461045600</c:v>
                </c:pt>
                <c:pt idx="55158">
                  <c:v>1461049200</c:v>
                </c:pt>
                <c:pt idx="55159">
                  <c:v>1461052800</c:v>
                </c:pt>
                <c:pt idx="55160">
                  <c:v>1461056400</c:v>
                </c:pt>
                <c:pt idx="55161">
                  <c:v>1461060000</c:v>
                </c:pt>
                <c:pt idx="55162">
                  <c:v>1461063600</c:v>
                </c:pt>
                <c:pt idx="55163">
                  <c:v>1461067200</c:v>
                </c:pt>
                <c:pt idx="55164">
                  <c:v>1461070800</c:v>
                </c:pt>
                <c:pt idx="55165">
                  <c:v>1461074400</c:v>
                </c:pt>
                <c:pt idx="55166">
                  <c:v>1461078000</c:v>
                </c:pt>
                <c:pt idx="55167">
                  <c:v>1461081600</c:v>
                </c:pt>
                <c:pt idx="55168">
                  <c:v>1461085200</c:v>
                </c:pt>
                <c:pt idx="55169">
                  <c:v>1461088800</c:v>
                </c:pt>
                <c:pt idx="55170">
                  <c:v>1461092400</c:v>
                </c:pt>
                <c:pt idx="55171">
                  <c:v>1461096000</c:v>
                </c:pt>
                <c:pt idx="55172">
                  <c:v>1461099600</c:v>
                </c:pt>
                <c:pt idx="55173">
                  <c:v>1461103200</c:v>
                </c:pt>
                <c:pt idx="55174">
                  <c:v>1461106800</c:v>
                </c:pt>
                <c:pt idx="55175">
                  <c:v>1461110400</c:v>
                </c:pt>
                <c:pt idx="55176">
                  <c:v>1461114000</c:v>
                </c:pt>
                <c:pt idx="55177">
                  <c:v>1461117600</c:v>
                </c:pt>
                <c:pt idx="55178">
                  <c:v>1461121200</c:v>
                </c:pt>
                <c:pt idx="55179">
                  <c:v>1461124800</c:v>
                </c:pt>
                <c:pt idx="55180">
                  <c:v>1461128400</c:v>
                </c:pt>
                <c:pt idx="55181">
                  <c:v>1461132000</c:v>
                </c:pt>
                <c:pt idx="55182">
                  <c:v>1461135600</c:v>
                </c:pt>
                <c:pt idx="55183">
                  <c:v>1461139200</c:v>
                </c:pt>
                <c:pt idx="55184">
                  <c:v>1461142800</c:v>
                </c:pt>
                <c:pt idx="55185">
                  <c:v>1461146400</c:v>
                </c:pt>
                <c:pt idx="55186">
                  <c:v>1461150000</c:v>
                </c:pt>
                <c:pt idx="55187">
                  <c:v>1461153600</c:v>
                </c:pt>
                <c:pt idx="55188">
                  <c:v>1461157200</c:v>
                </c:pt>
                <c:pt idx="55189">
                  <c:v>1461160800</c:v>
                </c:pt>
                <c:pt idx="55190">
                  <c:v>1461164400</c:v>
                </c:pt>
                <c:pt idx="55191">
                  <c:v>1461168000</c:v>
                </c:pt>
                <c:pt idx="55192">
                  <c:v>1461171600</c:v>
                </c:pt>
                <c:pt idx="55193">
                  <c:v>1461175200</c:v>
                </c:pt>
                <c:pt idx="55194">
                  <c:v>1461178800</c:v>
                </c:pt>
                <c:pt idx="55195">
                  <c:v>1461182400</c:v>
                </c:pt>
                <c:pt idx="55196">
                  <c:v>1461186000</c:v>
                </c:pt>
                <c:pt idx="55197">
                  <c:v>1461189600</c:v>
                </c:pt>
                <c:pt idx="55198">
                  <c:v>1461193200</c:v>
                </c:pt>
                <c:pt idx="55199">
                  <c:v>1461196800</c:v>
                </c:pt>
                <c:pt idx="55200">
                  <c:v>1461200400</c:v>
                </c:pt>
                <c:pt idx="55201">
                  <c:v>1461204000</c:v>
                </c:pt>
                <c:pt idx="55202">
                  <c:v>1461207600</c:v>
                </c:pt>
                <c:pt idx="55203">
                  <c:v>1461211200</c:v>
                </c:pt>
                <c:pt idx="55204">
                  <c:v>1461214800</c:v>
                </c:pt>
                <c:pt idx="55205">
                  <c:v>1461218400</c:v>
                </c:pt>
                <c:pt idx="55206">
                  <c:v>1461222000</c:v>
                </c:pt>
                <c:pt idx="55207">
                  <c:v>1461225600</c:v>
                </c:pt>
                <c:pt idx="55208">
                  <c:v>1461229200</c:v>
                </c:pt>
                <c:pt idx="55209">
                  <c:v>1461232800</c:v>
                </c:pt>
                <c:pt idx="55210">
                  <c:v>1461236400</c:v>
                </c:pt>
                <c:pt idx="55211">
                  <c:v>1461240000</c:v>
                </c:pt>
                <c:pt idx="55212">
                  <c:v>1461243600</c:v>
                </c:pt>
                <c:pt idx="55213">
                  <c:v>1461247200</c:v>
                </c:pt>
                <c:pt idx="55214">
                  <c:v>1461250800</c:v>
                </c:pt>
                <c:pt idx="55215">
                  <c:v>1461254400</c:v>
                </c:pt>
                <c:pt idx="55216">
                  <c:v>1461258000</c:v>
                </c:pt>
                <c:pt idx="55217">
                  <c:v>1461261600</c:v>
                </c:pt>
                <c:pt idx="55218">
                  <c:v>1461265200</c:v>
                </c:pt>
                <c:pt idx="55219">
                  <c:v>1461268800</c:v>
                </c:pt>
                <c:pt idx="55220">
                  <c:v>1461272400</c:v>
                </c:pt>
                <c:pt idx="55221">
                  <c:v>1461276000</c:v>
                </c:pt>
                <c:pt idx="55222">
                  <c:v>1461279600</c:v>
                </c:pt>
                <c:pt idx="55223">
                  <c:v>1461283200</c:v>
                </c:pt>
                <c:pt idx="55224">
                  <c:v>1461286800</c:v>
                </c:pt>
                <c:pt idx="55225">
                  <c:v>1461290400</c:v>
                </c:pt>
                <c:pt idx="55226">
                  <c:v>1461294000</c:v>
                </c:pt>
                <c:pt idx="55227">
                  <c:v>1461297600</c:v>
                </c:pt>
                <c:pt idx="55228">
                  <c:v>1461301200</c:v>
                </c:pt>
                <c:pt idx="55229">
                  <c:v>1461304800</c:v>
                </c:pt>
                <c:pt idx="55230">
                  <c:v>1461308400</c:v>
                </c:pt>
                <c:pt idx="55231">
                  <c:v>1461312000</c:v>
                </c:pt>
                <c:pt idx="55232">
                  <c:v>1461315600</c:v>
                </c:pt>
                <c:pt idx="55233">
                  <c:v>1461319200</c:v>
                </c:pt>
                <c:pt idx="55234">
                  <c:v>1461322800</c:v>
                </c:pt>
                <c:pt idx="55235">
                  <c:v>1461326400</c:v>
                </c:pt>
                <c:pt idx="55236">
                  <c:v>1461330000</c:v>
                </c:pt>
                <c:pt idx="55237">
                  <c:v>1461333600</c:v>
                </c:pt>
                <c:pt idx="55238">
                  <c:v>1461337200</c:v>
                </c:pt>
                <c:pt idx="55239">
                  <c:v>1461340800</c:v>
                </c:pt>
                <c:pt idx="55240">
                  <c:v>1461344400</c:v>
                </c:pt>
                <c:pt idx="55241">
                  <c:v>1461348000</c:v>
                </c:pt>
                <c:pt idx="55242">
                  <c:v>1461351600</c:v>
                </c:pt>
                <c:pt idx="55243">
                  <c:v>1461355200</c:v>
                </c:pt>
                <c:pt idx="55244">
                  <c:v>1461358800</c:v>
                </c:pt>
                <c:pt idx="55245">
                  <c:v>1461362400</c:v>
                </c:pt>
                <c:pt idx="55246">
                  <c:v>1461366000</c:v>
                </c:pt>
                <c:pt idx="55247">
                  <c:v>1461369600</c:v>
                </c:pt>
                <c:pt idx="55248">
                  <c:v>1461373200</c:v>
                </c:pt>
                <c:pt idx="55249">
                  <c:v>1461376800</c:v>
                </c:pt>
                <c:pt idx="55250">
                  <c:v>1461380400</c:v>
                </c:pt>
                <c:pt idx="55251">
                  <c:v>1461384000</c:v>
                </c:pt>
                <c:pt idx="55252">
                  <c:v>1461387600</c:v>
                </c:pt>
                <c:pt idx="55253">
                  <c:v>1461391200</c:v>
                </c:pt>
                <c:pt idx="55254">
                  <c:v>1461394800</c:v>
                </c:pt>
                <c:pt idx="55255">
                  <c:v>1461398400</c:v>
                </c:pt>
                <c:pt idx="55256">
                  <c:v>1461402000</c:v>
                </c:pt>
                <c:pt idx="55257">
                  <c:v>1461405600</c:v>
                </c:pt>
                <c:pt idx="55258">
                  <c:v>1461409200</c:v>
                </c:pt>
                <c:pt idx="55259">
                  <c:v>1461412800</c:v>
                </c:pt>
                <c:pt idx="55260">
                  <c:v>1461416400</c:v>
                </c:pt>
                <c:pt idx="55261">
                  <c:v>1461420000</c:v>
                </c:pt>
                <c:pt idx="55262">
                  <c:v>1461423600</c:v>
                </c:pt>
                <c:pt idx="55263">
                  <c:v>1461427200</c:v>
                </c:pt>
                <c:pt idx="55264">
                  <c:v>1461430800</c:v>
                </c:pt>
                <c:pt idx="55265">
                  <c:v>1461434400</c:v>
                </c:pt>
                <c:pt idx="55266">
                  <c:v>1461438000</c:v>
                </c:pt>
                <c:pt idx="55267">
                  <c:v>1461441600</c:v>
                </c:pt>
                <c:pt idx="55268">
                  <c:v>1461445200</c:v>
                </c:pt>
                <c:pt idx="55269">
                  <c:v>1461448800</c:v>
                </c:pt>
                <c:pt idx="55270">
                  <c:v>1461452400</c:v>
                </c:pt>
                <c:pt idx="55271">
                  <c:v>1461456000</c:v>
                </c:pt>
                <c:pt idx="55272">
                  <c:v>1461459600</c:v>
                </c:pt>
                <c:pt idx="55273">
                  <c:v>1461463200</c:v>
                </c:pt>
                <c:pt idx="55274">
                  <c:v>1461466800</c:v>
                </c:pt>
                <c:pt idx="55275">
                  <c:v>1461470400</c:v>
                </c:pt>
                <c:pt idx="55276">
                  <c:v>1461474000</c:v>
                </c:pt>
                <c:pt idx="55277">
                  <c:v>1461477600</c:v>
                </c:pt>
                <c:pt idx="55278">
                  <c:v>1461481200</c:v>
                </c:pt>
                <c:pt idx="55279">
                  <c:v>1461484800</c:v>
                </c:pt>
                <c:pt idx="55280">
                  <c:v>1461488400</c:v>
                </c:pt>
                <c:pt idx="55281">
                  <c:v>1461492000</c:v>
                </c:pt>
                <c:pt idx="55282">
                  <c:v>1461495600</c:v>
                </c:pt>
                <c:pt idx="55283">
                  <c:v>1461499200</c:v>
                </c:pt>
                <c:pt idx="55284">
                  <c:v>1461502800</c:v>
                </c:pt>
                <c:pt idx="55285">
                  <c:v>1461506400</c:v>
                </c:pt>
                <c:pt idx="55286">
                  <c:v>1461510000</c:v>
                </c:pt>
                <c:pt idx="55287">
                  <c:v>1461513600</c:v>
                </c:pt>
                <c:pt idx="55288">
                  <c:v>1461517200</c:v>
                </c:pt>
                <c:pt idx="55289">
                  <c:v>1461520800</c:v>
                </c:pt>
                <c:pt idx="55290">
                  <c:v>1461524400</c:v>
                </c:pt>
                <c:pt idx="55291">
                  <c:v>1461528000</c:v>
                </c:pt>
                <c:pt idx="55292">
                  <c:v>1461531600</c:v>
                </c:pt>
                <c:pt idx="55293">
                  <c:v>1461535200</c:v>
                </c:pt>
                <c:pt idx="55294">
                  <c:v>1461538800</c:v>
                </c:pt>
                <c:pt idx="55295">
                  <c:v>1461542400</c:v>
                </c:pt>
                <c:pt idx="55296">
                  <c:v>1461546000</c:v>
                </c:pt>
                <c:pt idx="55297">
                  <c:v>1461549600</c:v>
                </c:pt>
                <c:pt idx="55298">
                  <c:v>1461553200</c:v>
                </c:pt>
                <c:pt idx="55299">
                  <c:v>1461556800</c:v>
                </c:pt>
                <c:pt idx="55300">
                  <c:v>1461560400</c:v>
                </c:pt>
                <c:pt idx="55301">
                  <c:v>1461564000</c:v>
                </c:pt>
                <c:pt idx="55302">
                  <c:v>1461567600</c:v>
                </c:pt>
                <c:pt idx="55303">
                  <c:v>1461571200</c:v>
                </c:pt>
                <c:pt idx="55304">
                  <c:v>1461574800</c:v>
                </c:pt>
                <c:pt idx="55305">
                  <c:v>1461578400</c:v>
                </c:pt>
                <c:pt idx="55306">
                  <c:v>1461582000</c:v>
                </c:pt>
                <c:pt idx="55307">
                  <c:v>1461585600</c:v>
                </c:pt>
                <c:pt idx="55308">
                  <c:v>1461589200</c:v>
                </c:pt>
                <c:pt idx="55309">
                  <c:v>1461592800</c:v>
                </c:pt>
                <c:pt idx="55310">
                  <c:v>1461596400</c:v>
                </c:pt>
                <c:pt idx="55311">
                  <c:v>1461600000</c:v>
                </c:pt>
                <c:pt idx="55312">
                  <c:v>1461603600</c:v>
                </c:pt>
                <c:pt idx="55313">
                  <c:v>1461607200</c:v>
                </c:pt>
                <c:pt idx="55314">
                  <c:v>1461610800</c:v>
                </c:pt>
                <c:pt idx="55315">
                  <c:v>1461614400</c:v>
                </c:pt>
                <c:pt idx="55316">
                  <c:v>1461618000</c:v>
                </c:pt>
                <c:pt idx="55317">
                  <c:v>1461621600</c:v>
                </c:pt>
                <c:pt idx="55318">
                  <c:v>1461625200</c:v>
                </c:pt>
                <c:pt idx="55319">
                  <c:v>1461628800</c:v>
                </c:pt>
                <c:pt idx="55320">
                  <c:v>1461632400</c:v>
                </c:pt>
                <c:pt idx="55321">
                  <c:v>1461636000</c:v>
                </c:pt>
                <c:pt idx="55322">
                  <c:v>1461639600</c:v>
                </c:pt>
                <c:pt idx="55323">
                  <c:v>1461643200</c:v>
                </c:pt>
                <c:pt idx="55324">
                  <c:v>1461646800</c:v>
                </c:pt>
                <c:pt idx="55325">
                  <c:v>1461650400</c:v>
                </c:pt>
                <c:pt idx="55326">
                  <c:v>1461654000</c:v>
                </c:pt>
                <c:pt idx="55327">
                  <c:v>1461657600</c:v>
                </c:pt>
                <c:pt idx="55328">
                  <c:v>1461661200</c:v>
                </c:pt>
                <c:pt idx="55329">
                  <c:v>1461664800</c:v>
                </c:pt>
                <c:pt idx="55330">
                  <c:v>1461668400</c:v>
                </c:pt>
                <c:pt idx="55331">
                  <c:v>1461672000</c:v>
                </c:pt>
                <c:pt idx="55332">
                  <c:v>1461675600</c:v>
                </c:pt>
                <c:pt idx="55333">
                  <c:v>1461679200</c:v>
                </c:pt>
                <c:pt idx="55334">
                  <c:v>1461682800</c:v>
                </c:pt>
                <c:pt idx="55335">
                  <c:v>1461686400</c:v>
                </c:pt>
                <c:pt idx="55336">
                  <c:v>1461690000</c:v>
                </c:pt>
                <c:pt idx="55337">
                  <c:v>1461693600</c:v>
                </c:pt>
                <c:pt idx="55338">
                  <c:v>1461697200</c:v>
                </c:pt>
                <c:pt idx="55339">
                  <c:v>1461700800</c:v>
                </c:pt>
                <c:pt idx="55340">
                  <c:v>1461704400</c:v>
                </c:pt>
                <c:pt idx="55341">
                  <c:v>1461708000</c:v>
                </c:pt>
                <c:pt idx="55342">
                  <c:v>1461711600</c:v>
                </c:pt>
                <c:pt idx="55343">
                  <c:v>1461715200</c:v>
                </c:pt>
                <c:pt idx="55344">
                  <c:v>1461718800</c:v>
                </c:pt>
                <c:pt idx="55345">
                  <c:v>1461722400</c:v>
                </c:pt>
                <c:pt idx="55346">
                  <c:v>1461726000</c:v>
                </c:pt>
                <c:pt idx="55347">
                  <c:v>1461729600</c:v>
                </c:pt>
                <c:pt idx="55348">
                  <c:v>1461733200</c:v>
                </c:pt>
                <c:pt idx="55349">
                  <c:v>1461736800</c:v>
                </c:pt>
                <c:pt idx="55350">
                  <c:v>1461740400</c:v>
                </c:pt>
                <c:pt idx="55351">
                  <c:v>1461744000</c:v>
                </c:pt>
                <c:pt idx="55352">
                  <c:v>1461747600</c:v>
                </c:pt>
                <c:pt idx="55353">
                  <c:v>1461751200</c:v>
                </c:pt>
                <c:pt idx="55354">
                  <c:v>1461754800</c:v>
                </c:pt>
                <c:pt idx="55355">
                  <c:v>1461758400</c:v>
                </c:pt>
                <c:pt idx="55356">
                  <c:v>1461762000</c:v>
                </c:pt>
                <c:pt idx="55357">
                  <c:v>1461765600</c:v>
                </c:pt>
                <c:pt idx="55358">
                  <c:v>1461769200</c:v>
                </c:pt>
                <c:pt idx="55359">
                  <c:v>1461772800</c:v>
                </c:pt>
                <c:pt idx="55360">
                  <c:v>1461776400</c:v>
                </c:pt>
                <c:pt idx="55361">
                  <c:v>1461780000</c:v>
                </c:pt>
                <c:pt idx="55362">
                  <c:v>1461783600</c:v>
                </c:pt>
                <c:pt idx="55363">
                  <c:v>1461787200</c:v>
                </c:pt>
                <c:pt idx="55364">
                  <c:v>1461790800</c:v>
                </c:pt>
                <c:pt idx="55365">
                  <c:v>1461794400</c:v>
                </c:pt>
                <c:pt idx="55366">
                  <c:v>1461798000</c:v>
                </c:pt>
                <c:pt idx="55367">
                  <c:v>1461801600</c:v>
                </c:pt>
                <c:pt idx="55368">
                  <c:v>1461805200</c:v>
                </c:pt>
                <c:pt idx="55369">
                  <c:v>1461808800</c:v>
                </c:pt>
                <c:pt idx="55370">
                  <c:v>1461812400</c:v>
                </c:pt>
                <c:pt idx="55371">
                  <c:v>1461816000</c:v>
                </c:pt>
                <c:pt idx="55372">
                  <c:v>1461819600</c:v>
                </c:pt>
                <c:pt idx="55373">
                  <c:v>1461823200</c:v>
                </c:pt>
                <c:pt idx="55374">
                  <c:v>1461826800</c:v>
                </c:pt>
                <c:pt idx="55375">
                  <c:v>1461830400</c:v>
                </c:pt>
                <c:pt idx="55376">
                  <c:v>1461834000</c:v>
                </c:pt>
                <c:pt idx="55377">
                  <c:v>1461837600</c:v>
                </c:pt>
                <c:pt idx="55378">
                  <c:v>1461841200</c:v>
                </c:pt>
                <c:pt idx="55379">
                  <c:v>1461844800</c:v>
                </c:pt>
                <c:pt idx="55380">
                  <c:v>1461848400</c:v>
                </c:pt>
                <c:pt idx="55381">
                  <c:v>1461852000</c:v>
                </c:pt>
                <c:pt idx="55382">
                  <c:v>1461855600</c:v>
                </c:pt>
                <c:pt idx="55383">
                  <c:v>1461859200</c:v>
                </c:pt>
                <c:pt idx="55384">
                  <c:v>1461862800</c:v>
                </c:pt>
                <c:pt idx="55385">
                  <c:v>1461866400</c:v>
                </c:pt>
                <c:pt idx="55386">
                  <c:v>1461870000</c:v>
                </c:pt>
                <c:pt idx="55387">
                  <c:v>1461873600</c:v>
                </c:pt>
                <c:pt idx="55388">
                  <c:v>1461877200</c:v>
                </c:pt>
                <c:pt idx="55389">
                  <c:v>1461880800</c:v>
                </c:pt>
                <c:pt idx="55390">
                  <c:v>1461884400</c:v>
                </c:pt>
                <c:pt idx="55391">
                  <c:v>1461888000</c:v>
                </c:pt>
                <c:pt idx="55392">
                  <c:v>1461891600</c:v>
                </c:pt>
                <c:pt idx="55393">
                  <c:v>1461895200</c:v>
                </c:pt>
                <c:pt idx="55394">
                  <c:v>1461898800</c:v>
                </c:pt>
                <c:pt idx="55395">
                  <c:v>1461902400</c:v>
                </c:pt>
                <c:pt idx="55396">
                  <c:v>1461906000</c:v>
                </c:pt>
                <c:pt idx="55397">
                  <c:v>1461909600</c:v>
                </c:pt>
                <c:pt idx="55398">
                  <c:v>1461913200</c:v>
                </c:pt>
                <c:pt idx="55399">
                  <c:v>1461916800</c:v>
                </c:pt>
                <c:pt idx="55400">
                  <c:v>1461920400</c:v>
                </c:pt>
                <c:pt idx="55401">
                  <c:v>1461924000</c:v>
                </c:pt>
                <c:pt idx="55402">
                  <c:v>1461927600</c:v>
                </c:pt>
                <c:pt idx="55403">
                  <c:v>1461931200</c:v>
                </c:pt>
                <c:pt idx="55404">
                  <c:v>1461934800</c:v>
                </c:pt>
                <c:pt idx="55405">
                  <c:v>1461938400</c:v>
                </c:pt>
                <c:pt idx="55406">
                  <c:v>1461942000</c:v>
                </c:pt>
                <c:pt idx="55407">
                  <c:v>1461945600</c:v>
                </c:pt>
                <c:pt idx="55408">
                  <c:v>1461949200</c:v>
                </c:pt>
                <c:pt idx="55409">
                  <c:v>1461952800</c:v>
                </c:pt>
                <c:pt idx="55410">
                  <c:v>1461956400</c:v>
                </c:pt>
                <c:pt idx="55411">
                  <c:v>1461960000</c:v>
                </c:pt>
                <c:pt idx="55412">
                  <c:v>1461963600</c:v>
                </c:pt>
                <c:pt idx="55413">
                  <c:v>1461967200</c:v>
                </c:pt>
                <c:pt idx="55414">
                  <c:v>1461970800</c:v>
                </c:pt>
                <c:pt idx="55415">
                  <c:v>1461974400</c:v>
                </c:pt>
                <c:pt idx="55416">
                  <c:v>1461978000</c:v>
                </c:pt>
                <c:pt idx="55417">
                  <c:v>1461981600</c:v>
                </c:pt>
                <c:pt idx="55418">
                  <c:v>1461985200</c:v>
                </c:pt>
                <c:pt idx="55419">
                  <c:v>1461988800</c:v>
                </c:pt>
                <c:pt idx="55420">
                  <c:v>1461992400</c:v>
                </c:pt>
                <c:pt idx="55421">
                  <c:v>1461996000</c:v>
                </c:pt>
                <c:pt idx="55422">
                  <c:v>1461999600</c:v>
                </c:pt>
                <c:pt idx="55423">
                  <c:v>1462003200</c:v>
                </c:pt>
                <c:pt idx="55424">
                  <c:v>1462006800</c:v>
                </c:pt>
                <c:pt idx="55425">
                  <c:v>1462010400</c:v>
                </c:pt>
                <c:pt idx="55426">
                  <c:v>1462014000</c:v>
                </c:pt>
                <c:pt idx="55427">
                  <c:v>1462017600</c:v>
                </c:pt>
                <c:pt idx="55428">
                  <c:v>1462021200</c:v>
                </c:pt>
                <c:pt idx="55429">
                  <c:v>1462024800</c:v>
                </c:pt>
                <c:pt idx="55430">
                  <c:v>1462028400</c:v>
                </c:pt>
                <c:pt idx="55431">
                  <c:v>1462032000</c:v>
                </c:pt>
                <c:pt idx="55432">
                  <c:v>1462035600</c:v>
                </c:pt>
                <c:pt idx="55433">
                  <c:v>1462039200</c:v>
                </c:pt>
                <c:pt idx="55434">
                  <c:v>1462042800</c:v>
                </c:pt>
                <c:pt idx="55435">
                  <c:v>1462046400</c:v>
                </c:pt>
                <c:pt idx="55436">
                  <c:v>1462050000</c:v>
                </c:pt>
                <c:pt idx="55437">
                  <c:v>1462053600</c:v>
                </c:pt>
                <c:pt idx="55438">
                  <c:v>1462057200</c:v>
                </c:pt>
                <c:pt idx="55439">
                  <c:v>1462060800</c:v>
                </c:pt>
                <c:pt idx="55440">
                  <c:v>1462064400</c:v>
                </c:pt>
                <c:pt idx="55441">
                  <c:v>1462068000</c:v>
                </c:pt>
                <c:pt idx="55442">
                  <c:v>1462071600</c:v>
                </c:pt>
                <c:pt idx="55443">
                  <c:v>1462075200</c:v>
                </c:pt>
                <c:pt idx="55444">
                  <c:v>1462078800</c:v>
                </c:pt>
                <c:pt idx="55445">
                  <c:v>1462082400</c:v>
                </c:pt>
                <c:pt idx="55446">
                  <c:v>1462086000</c:v>
                </c:pt>
                <c:pt idx="55447">
                  <c:v>1462089600</c:v>
                </c:pt>
                <c:pt idx="55448">
                  <c:v>1462093200</c:v>
                </c:pt>
                <c:pt idx="55449">
                  <c:v>1462096800</c:v>
                </c:pt>
                <c:pt idx="55450">
                  <c:v>1462100400</c:v>
                </c:pt>
                <c:pt idx="55451">
                  <c:v>1462104000</c:v>
                </c:pt>
                <c:pt idx="55452">
                  <c:v>1462107600</c:v>
                </c:pt>
                <c:pt idx="55453">
                  <c:v>1462111200</c:v>
                </c:pt>
                <c:pt idx="55454">
                  <c:v>1462114800</c:v>
                </c:pt>
                <c:pt idx="55455">
                  <c:v>1462118400</c:v>
                </c:pt>
                <c:pt idx="55456">
                  <c:v>1462122000</c:v>
                </c:pt>
                <c:pt idx="55457">
                  <c:v>1462125600</c:v>
                </c:pt>
                <c:pt idx="55458">
                  <c:v>1462129200</c:v>
                </c:pt>
                <c:pt idx="55459">
                  <c:v>1462132800</c:v>
                </c:pt>
                <c:pt idx="55460">
                  <c:v>1462136400</c:v>
                </c:pt>
                <c:pt idx="55461">
                  <c:v>1462140000</c:v>
                </c:pt>
                <c:pt idx="55462">
                  <c:v>1462143600</c:v>
                </c:pt>
                <c:pt idx="55463">
                  <c:v>1462147200</c:v>
                </c:pt>
                <c:pt idx="55464">
                  <c:v>1462150800</c:v>
                </c:pt>
                <c:pt idx="55465">
                  <c:v>1462154400</c:v>
                </c:pt>
                <c:pt idx="55466">
                  <c:v>1462158000</c:v>
                </c:pt>
                <c:pt idx="55467">
                  <c:v>1462161600</c:v>
                </c:pt>
                <c:pt idx="55468">
                  <c:v>1462165200</c:v>
                </c:pt>
                <c:pt idx="55469">
                  <c:v>1462168800</c:v>
                </c:pt>
                <c:pt idx="55470">
                  <c:v>1462172400</c:v>
                </c:pt>
                <c:pt idx="55471">
                  <c:v>1462176000</c:v>
                </c:pt>
                <c:pt idx="55472">
                  <c:v>1462179600</c:v>
                </c:pt>
                <c:pt idx="55473">
                  <c:v>1462183200</c:v>
                </c:pt>
                <c:pt idx="55474">
                  <c:v>1462186800</c:v>
                </c:pt>
                <c:pt idx="55475">
                  <c:v>1462190400</c:v>
                </c:pt>
                <c:pt idx="55476">
                  <c:v>1462194000</c:v>
                </c:pt>
                <c:pt idx="55477">
                  <c:v>1462197600</c:v>
                </c:pt>
                <c:pt idx="55478">
                  <c:v>1462201200</c:v>
                </c:pt>
                <c:pt idx="55479">
                  <c:v>1462204800</c:v>
                </c:pt>
                <c:pt idx="55480">
                  <c:v>1462208400</c:v>
                </c:pt>
                <c:pt idx="55481">
                  <c:v>1462212000</c:v>
                </c:pt>
                <c:pt idx="55482">
                  <c:v>1462215600</c:v>
                </c:pt>
                <c:pt idx="55483">
                  <c:v>1462219200</c:v>
                </c:pt>
                <c:pt idx="55484">
                  <c:v>1462222800</c:v>
                </c:pt>
                <c:pt idx="55485">
                  <c:v>1462226400</c:v>
                </c:pt>
                <c:pt idx="55486">
                  <c:v>1462230000</c:v>
                </c:pt>
                <c:pt idx="55487">
                  <c:v>1462233600</c:v>
                </c:pt>
                <c:pt idx="55488">
                  <c:v>1462237200</c:v>
                </c:pt>
                <c:pt idx="55489">
                  <c:v>1462240800</c:v>
                </c:pt>
                <c:pt idx="55490">
                  <c:v>1462244400</c:v>
                </c:pt>
                <c:pt idx="55491">
                  <c:v>1462248000</c:v>
                </c:pt>
                <c:pt idx="55492">
                  <c:v>1462251600</c:v>
                </c:pt>
                <c:pt idx="55493">
                  <c:v>1462255200</c:v>
                </c:pt>
                <c:pt idx="55494">
                  <c:v>1462258800</c:v>
                </c:pt>
                <c:pt idx="55495">
                  <c:v>1462262400</c:v>
                </c:pt>
                <c:pt idx="55496">
                  <c:v>1462266000</c:v>
                </c:pt>
                <c:pt idx="55497">
                  <c:v>1462269600</c:v>
                </c:pt>
                <c:pt idx="55498">
                  <c:v>1462273200</c:v>
                </c:pt>
                <c:pt idx="55499">
                  <c:v>1462276800</c:v>
                </c:pt>
                <c:pt idx="55500">
                  <c:v>1462280400</c:v>
                </c:pt>
                <c:pt idx="55501">
                  <c:v>1462284000</c:v>
                </c:pt>
                <c:pt idx="55502">
                  <c:v>1462287600</c:v>
                </c:pt>
                <c:pt idx="55503">
                  <c:v>1462291200</c:v>
                </c:pt>
                <c:pt idx="55504">
                  <c:v>1462294800</c:v>
                </c:pt>
                <c:pt idx="55505">
                  <c:v>1462298400</c:v>
                </c:pt>
                <c:pt idx="55506">
                  <c:v>1462302000</c:v>
                </c:pt>
                <c:pt idx="55507">
                  <c:v>1462305600</c:v>
                </c:pt>
                <c:pt idx="55508">
                  <c:v>1462309200</c:v>
                </c:pt>
                <c:pt idx="55509">
                  <c:v>1462312800</c:v>
                </c:pt>
                <c:pt idx="55510">
                  <c:v>1462316400</c:v>
                </c:pt>
                <c:pt idx="55511">
                  <c:v>1462320000</c:v>
                </c:pt>
                <c:pt idx="55512">
                  <c:v>1462323600</c:v>
                </c:pt>
                <c:pt idx="55513">
                  <c:v>1462327200</c:v>
                </c:pt>
                <c:pt idx="55514">
                  <c:v>1462330800</c:v>
                </c:pt>
                <c:pt idx="55515">
                  <c:v>1462334400</c:v>
                </c:pt>
                <c:pt idx="55516">
                  <c:v>1462338000</c:v>
                </c:pt>
                <c:pt idx="55517">
                  <c:v>1462341600</c:v>
                </c:pt>
                <c:pt idx="55518">
                  <c:v>1462345200</c:v>
                </c:pt>
                <c:pt idx="55519">
                  <c:v>1462348800</c:v>
                </c:pt>
                <c:pt idx="55520">
                  <c:v>1462352400</c:v>
                </c:pt>
                <c:pt idx="55521">
                  <c:v>1462356000</c:v>
                </c:pt>
                <c:pt idx="55522">
                  <c:v>1462359600</c:v>
                </c:pt>
                <c:pt idx="55523">
                  <c:v>1462363200</c:v>
                </c:pt>
                <c:pt idx="55524">
                  <c:v>1462366800</c:v>
                </c:pt>
                <c:pt idx="55525">
                  <c:v>1462370400</c:v>
                </c:pt>
                <c:pt idx="55526">
                  <c:v>1462374000</c:v>
                </c:pt>
                <c:pt idx="55527">
                  <c:v>1462377600</c:v>
                </c:pt>
                <c:pt idx="55528">
                  <c:v>1462381200</c:v>
                </c:pt>
                <c:pt idx="55529">
                  <c:v>1462384800</c:v>
                </c:pt>
                <c:pt idx="55530">
                  <c:v>1462388400</c:v>
                </c:pt>
                <c:pt idx="55531">
                  <c:v>1462392000</c:v>
                </c:pt>
                <c:pt idx="55532">
                  <c:v>1462395600</c:v>
                </c:pt>
                <c:pt idx="55533">
                  <c:v>1462399200</c:v>
                </c:pt>
                <c:pt idx="55534">
                  <c:v>1462402800</c:v>
                </c:pt>
                <c:pt idx="55535">
                  <c:v>1462406400</c:v>
                </c:pt>
                <c:pt idx="55536">
                  <c:v>1462410000</c:v>
                </c:pt>
                <c:pt idx="55537">
                  <c:v>1462413600</c:v>
                </c:pt>
                <c:pt idx="55538">
                  <c:v>1462417200</c:v>
                </c:pt>
                <c:pt idx="55539">
                  <c:v>1462420800</c:v>
                </c:pt>
                <c:pt idx="55540">
                  <c:v>1462424400</c:v>
                </c:pt>
                <c:pt idx="55541">
                  <c:v>1462428000</c:v>
                </c:pt>
                <c:pt idx="55542">
                  <c:v>1462431600</c:v>
                </c:pt>
                <c:pt idx="55543">
                  <c:v>1462435200</c:v>
                </c:pt>
                <c:pt idx="55544">
                  <c:v>1462438800</c:v>
                </c:pt>
                <c:pt idx="55545">
                  <c:v>1462442400</c:v>
                </c:pt>
                <c:pt idx="55546">
                  <c:v>1462446000</c:v>
                </c:pt>
                <c:pt idx="55547">
                  <c:v>1462449600</c:v>
                </c:pt>
                <c:pt idx="55548">
                  <c:v>1462453200</c:v>
                </c:pt>
                <c:pt idx="55549">
                  <c:v>1462456800</c:v>
                </c:pt>
                <c:pt idx="55550">
                  <c:v>1462460400</c:v>
                </c:pt>
                <c:pt idx="55551">
                  <c:v>1462464000</c:v>
                </c:pt>
                <c:pt idx="55552">
                  <c:v>1462467600</c:v>
                </c:pt>
                <c:pt idx="55553">
                  <c:v>1462471200</c:v>
                </c:pt>
                <c:pt idx="55554">
                  <c:v>1462474800</c:v>
                </c:pt>
                <c:pt idx="55555">
                  <c:v>1462478400</c:v>
                </c:pt>
                <c:pt idx="55556">
                  <c:v>1462482000</c:v>
                </c:pt>
                <c:pt idx="55557">
                  <c:v>1462485600</c:v>
                </c:pt>
                <c:pt idx="55558">
                  <c:v>1462489200</c:v>
                </c:pt>
                <c:pt idx="55559">
                  <c:v>1462492800</c:v>
                </c:pt>
                <c:pt idx="55560">
                  <c:v>1462496400</c:v>
                </c:pt>
                <c:pt idx="55561">
                  <c:v>1462500000</c:v>
                </c:pt>
                <c:pt idx="55562">
                  <c:v>1462503600</c:v>
                </c:pt>
                <c:pt idx="55563">
                  <c:v>1462507200</c:v>
                </c:pt>
                <c:pt idx="55564">
                  <c:v>1462510800</c:v>
                </c:pt>
                <c:pt idx="55565">
                  <c:v>1462514400</c:v>
                </c:pt>
                <c:pt idx="55566">
                  <c:v>1462518000</c:v>
                </c:pt>
                <c:pt idx="55567">
                  <c:v>1462521600</c:v>
                </c:pt>
                <c:pt idx="55568">
                  <c:v>1462525200</c:v>
                </c:pt>
                <c:pt idx="55569">
                  <c:v>1462528800</c:v>
                </c:pt>
                <c:pt idx="55570">
                  <c:v>1462532400</c:v>
                </c:pt>
                <c:pt idx="55571">
                  <c:v>1462536000</c:v>
                </c:pt>
                <c:pt idx="55572">
                  <c:v>1462539600</c:v>
                </c:pt>
                <c:pt idx="55573">
                  <c:v>1462543200</c:v>
                </c:pt>
                <c:pt idx="55574">
                  <c:v>1462546800</c:v>
                </c:pt>
                <c:pt idx="55575">
                  <c:v>1462550400</c:v>
                </c:pt>
                <c:pt idx="55576">
                  <c:v>1462554000</c:v>
                </c:pt>
                <c:pt idx="55577">
                  <c:v>1462557600</c:v>
                </c:pt>
                <c:pt idx="55578">
                  <c:v>1462561200</c:v>
                </c:pt>
                <c:pt idx="55579">
                  <c:v>1462564800</c:v>
                </c:pt>
                <c:pt idx="55580">
                  <c:v>1462568400</c:v>
                </c:pt>
                <c:pt idx="55581">
                  <c:v>1462572000</c:v>
                </c:pt>
                <c:pt idx="55582">
                  <c:v>1462575600</c:v>
                </c:pt>
                <c:pt idx="55583">
                  <c:v>1462579200</c:v>
                </c:pt>
                <c:pt idx="55584">
                  <c:v>1462582800</c:v>
                </c:pt>
                <c:pt idx="55585">
                  <c:v>1462586400</c:v>
                </c:pt>
                <c:pt idx="55586">
                  <c:v>1462590000</c:v>
                </c:pt>
                <c:pt idx="55587">
                  <c:v>1462593600</c:v>
                </c:pt>
                <c:pt idx="55588">
                  <c:v>1462597200</c:v>
                </c:pt>
                <c:pt idx="55589">
                  <c:v>1462600800</c:v>
                </c:pt>
                <c:pt idx="55590">
                  <c:v>1462604400</c:v>
                </c:pt>
                <c:pt idx="55591">
                  <c:v>1462608000</c:v>
                </c:pt>
                <c:pt idx="55592">
                  <c:v>1462611600</c:v>
                </c:pt>
                <c:pt idx="55593">
                  <c:v>1462615200</c:v>
                </c:pt>
                <c:pt idx="55594">
                  <c:v>1462618800</c:v>
                </c:pt>
                <c:pt idx="55595">
                  <c:v>1462622400</c:v>
                </c:pt>
                <c:pt idx="55596">
                  <c:v>1462626000</c:v>
                </c:pt>
                <c:pt idx="55597">
                  <c:v>1462629600</c:v>
                </c:pt>
                <c:pt idx="55598">
                  <c:v>1462633200</c:v>
                </c:pt>
                <c:pt idx="55599">
                  <c:v>1462636800</c:v>
                </c:pt>
                <c:pt idx="55600">
                  <c:v>1462640400</c:v>
                </c:pt>
                <c:pt idx="55601">
                  <c:v>1462644000</c:v>
                </c:pt>
                <c:pt idx="55602">
                  <c:v>1462647600</c:v>
                </c:pt>
                <c:pt idx="55603">
                  <c:v>1462651200</c:v>
                </c:pt>
                <c:pt idx="55604">
                  <c:v>1462654800</c:v>
                </c:pt>
                <c:pt idx="55605">
                  <c:v>1462658400</c:v>
                </c:pt>
                <c:pt idx="55606">
                  <c:v>1462662000</c:v>
                </c:pt>
                <c:pt idx="55607">
                  <c:v>1462665600</c:v>
                </c:pt>
                <c:pt idx="55608">
                  <c:v>1462669200</c:v>
                </c:pt>
                <c:pt idx="55609">
                  <c:v>1462672800</c:v>
                </c:pt>
                <c:pt idx="55610">
                  <c:v>1462676400</c:v>
                </c:pt>
                <c:pt idx="55611">
                  <c:v>1462680000</c:v>
                </c:pt>
                <c:pt idx="55612">
                  <c:v>1462683600</c:v>
                </c:pt>
                <c:pt idx="55613">
                  <c:v>1462687200</c:v>
                </c:pt>
                <c:pt idx="55614">
                  <c:v>1462690800</c:v>
                </c:pt>
                <c:pt idx="55615">
                  <c:v>1462694400</c:v>
                </c:pt>
                <c:pt idx="55616">
                  <c:v>1462698000</c:v>
                </c:pt>
                <c:pt idx="55617">
                  <c:v>1462701600</c:v>
                </c:pt>
                <c:pt idx="55618">
                  <c:v>1462705200</c:v>
                </c:pt>
                <c:pt idx="55619">
                  <c:v>1462708800</c:v>
                </c:pt>
                <c:pt idx="55620">
                  <c:v>1462712400</c:v>
                </c:pt>
                <c:pt idx="55621">
                  <c:v>1462716000</c:v>
                </c:pt>
                <c:pt idx="55622">
                  <c:v>1462719600</c:v>
                </c:pt>
                <c:pt idx="55623">
                  <c:v>1462723200</c:v>
                </c:pt>
                <c:pt idx="55624">
                  <c:v>1462726800</c:v>
                </c:pt>
                <c:pt idx="55625">
                  <c:v>1462730400</c:v>
                </c:pt>
                <c:pt idx="55626">
                  <c:v>1462734000</c:v>
                </c:pt>
                <c:pt idx="55627">
                  <c:v>1462737600</c:v>
                </c:pt>
                <c:pt idx="55628">
                  <c:v>1462741200</c:v>
                </c:pt>
                <c:pt idx="55629">
                  <c:v>1462744800</c:v>
                </c:pt>
                <c:pt idx="55630">
                  <c:v>1462748400</c:v>
                </c:pt>
                <c:pt idx="55631">
                  <c:v>1462752000</c:v>
                </c:pt>
                <c:pt idx="55632">
                  <c:v>1462755600</c:v>
                </c:pt>
                <c:pt idx="55633">
                  <c:v>1462759200</c:v>
                </c:pt>
                <c:pt idx="55634">
                  <c:v>1462762800</c:v>
                </c:pt>
                <c:pt idx="55635">
                  <c:v>1462766400</c:v>
                </c:pt>
                <c:pt idx="55636">
                  <c:v>1462770000</c:v>
                </c:pt>
                <c:pt idx="55637">
                  <c:v>1462773600</c:v>
                </c:pt>
                <c:pt idx="55638">
                  <c:v>1462777200</c:v>
                </c:pt>
                <c:pt idx="55639">
                  <c:v>1462780800</c:v>
                </c:pt>
                <c:pt idx="55640">
                  <c:v>1462784400</c:v>
                </c:pt>
                <c:pt idx="55641">
                  <c:v>1462788000</c:v>
                </c:pt>
                <c:pt idx="55642">
                  <c:v>1462791600</c:v>
                </c:pt>
                <c:pt idx="55643">
                  <c:v>1462795200</c:v>
                </c:pt>
                <c:pt idx="55644">
                  <c:v>1462798800</c:v>
                </c:pt>
                <c:pt idx="55645">
                  <c:v>1462802400</c:v>
                </c:pt>
                <c:pt idx="55646">
                  <c:v>1462806000</c:v>
                </c:pt>
                <c:pt idx="55647">
                  <c:v>1462809600</c:v>
                </c:pt>
                <c:pt idx="55648">
                  <c:v>1462813200</c:v>
                </c:pt>
                <c:pt idx="55649">
                  <c:v>1462816800</c:v>
                </c:pt>
                <c:pt idx="55650">
                  <c:v>1462820400</c:v>
                </c:pt>
                <c:pt idx="55651">
                  <c:v>1462824000</c:v>
                </c:pt>
                <c:pt idx="55652">
                  <c:v>1462827600</c:v>
                </c:pt>
                <c:pt idx="55653">
                  <c:v>1462831200</c:v>
                </c:pt>
                <c:pt idx="55654">
                  <c:v>1462834800</c:v>
                </c:pt>
                <c:pt idx="55655">
                  <c:v>1462838400</c:v>
                </c:pt>
                <c:pt idx="55656">
                  <c:v>1462842000</c:v>
                </c:pt>
                <c:pt idx="55657">
                  <c:v>1462845600</c:v>
                </c:pt>
                <c:pt idx="55658">
                  <c:v>1462849200</c:v>
                </c:pt>
                <c:pt idx="55659">
                  <c:v>1462852800</c:v>
                </c:pt>
                <c:pt idx="55660">
                  <c:v>1462856400</c:v>
                </c:pt>
                <c:pt idx="55661">
                  <c:v>1462860000</c:v>
                </c:pt>
                <c:pt idx="55662">
                  <c:v>1462863600</c:v>
                </c:pt>
                <c:pt idx="55663">
                  <c:v>1462867200</c:v>
                </c:pt>
                <c:pt idx="55664">
                  <c:v>1462870800</c:v>
                </c:pt>
                <c:pt idx="55665">
                  <c:v>1462874400</c:v>
                </c:pt>
                <c:pt idx="55666">
                  <c:v>1462878000</c:v>
                </c:pt>
                <c:pt idx="55667">
                  <c:v>1462881600</c:v>
                </c:pt>
                <c:pt idx="55668">
                  <c:v>1462885200</c:v>
                </c:pt>
                <c:pt idx="55669">
                  <c:v>1462888800</c:v>
                </c:pt>
                <c:pt idx="55670">
                  <c:v>1462892400</c:v>
                </c:pt>
                <c:pt idx="55671">
                  <c:v>1462896000</c:v>
                </c:pt>
                <c:pt idx="55672">
                  <c:v>1462899600</c:v>
                </c:pt>
                <c:pt idx="55673">
                  <c:v>1462903200</c:v>
                </c:pt>
                <c:pt idx="55674">
                  <c:v>1462906800</c:v>
                </c:pt>
                <c:pt idx="55675">
                  <c:v>1462910400</c:v>
                </c:pt>
                <c:pt idx="55676">
                  <c:v>1462914000</c:v>
                </c:pt>
                <c:pt idx="55677">
                  <c:v>1462917600</c:v>
                </c:pt>
                <c:pt idx="55678">
                  <c:v>1462921200</c:v>
                </c:pt>
                <c:pt idx="55679">
                  <c:v>1462924800</c:v>
                </c:pt>
                <c:pt idx="55680">
                  <c:v>1462928400</c:v>
                </c:pt>
                <c:pt idx="55681">
                  <c:v>1462932000</c:v>
                </c:pt>
                <c:pt idx="55682">
                  <c:v>1462935600</c:v>
                </c:pt>
                <c:pt idx="55683">
                  <c:v>1462939200</c:v>
                </c:pt>
                <c:pt idx="55684">
                  <c:v>1462942800</c:v>
                </c:pt>
                <c:pt idx="55685">
                  <c:v>1462946400</c:v>
                </c:pt>
                <c:pt idx="55686">
                  <c:v>1462950000</c:v>
                </c:pt>
                <c:pt idx="55687">
                  <c:v>1462953600</c:v>
                </c:pt>
                <c:pt idx="55688">
                  <c:v>1462957200</c:v>
                </c:pt>
                <c:pt idx="55689">
                  <c:v>1462960800</c:v>
                </c:pt>
                <c:pt idx="55690">
                  <c:v>1462964400</c:v>
                </c:pt>
                <c:pt idx="55691">
                  <c:v>1462968000</c:v>
                </c:pt>
                <c:pt idx="55692">
                  <c:v>1462971600</c:v>
                </c:pt>
                <c:pt idx="55693">
                  <c:v>1462975200</c:v>
                </c:pt>
                <c:pt idx="55694">
                  <c:v>1462978800</c:v>
                </c:pt>
                <c:pt idx="55695">
                  <c:v>1462982400</c:v>
                </c:pt>
                <c:pt idx="55696">
                  <c:v>1462986000</c:v>
                </c:pt>
                <c:pt idx="55697">
                  <c:v>1462989600</c:v>
                </c:pt>
                <c:pt idx="55698">
                  <c:v>1462993200</c:v>
                </c:pt>
                <c:pt idx="55699">
                  <c:v>1462996800</c:v>
                </c:pt>
                <c:pt idx="55700">
                  <c:v>1463000400</c:v>
                </c:pt>
                <c:pt idx="55701">
                  <c:v>1463004000</c:v>
                </c:pt>
                <c:pt idx="55702">
                  <c:v>1463007600</c:v>
                </c:pt>
                <c:pt idx="55703">
                  <c:v>1463011200</c:v>
                </c:pt>
                <c:pt idx="55704">
                  <c:v>1463014800</c:v>
                </c:pt>
                <c:pt idx="55705">
                  <c:v>1463018400</c:v>
                </c:pt>
                <c:pt idx="55706">
                  <c:v>1463022000</c:v>
                </c:pt>
                <c:pt idx="55707">
                  <c:v>1463025600</c:v>
                </c:pt>
                <c:pt idx="55708">
                  <c:v>1463029200</c:v>
                </c:pt>
                <c:pt idx="55709">
                  <c:v>1463032800</c:v>
                </c:pt>
                <c:pt idx="55710">
                  <c:v>1463036400</c:v>
                </c:pt>
                <c:pt idx="55711">
                  <c:v>1463040000</c:v>
                </c:pt>
                <c:pt idx="55712">
                  <c:v>1463043600</c:v>
                </c:pt>
                <c:pt idx="55713">
                  <c:v>1463047200</c:v>
                </c:pt>
                <c:pt idx="55714">
                  <c:v>1463050800</c:v>
                </c:pt>
                <c:pt idx="55715">
                  <c:v>1463054400</c:v>
                </c:pt>
                <c:pt idx="55716">
                  <c:v>1463058000</c:v>
                </c:pt>
                <c:pt idx="55717">
                  <c:v>1463061600</c:v>
                </c:pt>
                <c:pt idx="55718">
                  <c:v>1463065200</c:v>
                </c:pt>
                <c:pt idx="55719">
                  <c:v>1463068800</c:v>
                </c:pt>
                <c:pt idx="55720">
                  <c:v>1463072400</c:v>
                </c:pt>
                <c:pt idx="55721">
                  <c:v>1463076000</c:v>
                </c:pt>
                <c:pt idx="55722">
                  <c:v>1463079600</c:v>
                </c:pt>
                <c:pt idx="55723">
                  <c:v>1463083200</c:v>
                </c:pt>
                <c:pt idx="55724">
                  <c:v>1463086800</c:v>
                </c:pt>
                <c:pt idx="55725">
                  <c:v>1463090400</c:v>
                </c:pt>
                <c:pt idx="55726">
                  <c:v>1463094000</c:v>
                </c:pt>
                <c:pt idx="55727">
                  <c:v>1463097600</c:v>
                </c:pt>
                <c:pt idx="55728">
                  <c:v>1463101200</c:v>
                </c:pt>
                <c:pt idx="55729">
                  <c:v>1463104800</c:v>
                </c:pt>
                <c:pt idx="55730">
                  <c:v>1463108400</c:v>
                </c:pt>
                <c:pt idx="55731">
                  <c:v>1463112000</c:v>
                </c:pt>
                <c:pt idx="55732">
                  <c:v>1463115600</c:v>
                </c:pt>
                <c:pt idx="55733">
                  <c:v>1463119200</c:v>
                </c:pt>
                <c:pt idx="55734">
                  <c:v>1463122800</c:v>
                </c:pt>
                <c:pt idx="55735">
                  <c:v>1463126400</c:v>
                </c:pt>
                <c:pt idx="55736">
                  <c:v>1463130000</c:v>
                </c:pt>
                <c:pt idx="55737">
                  <c:v>1463133600</c:v>
                </c:pt>
                <c:pt idx="55738">
                  <c:v>1463137200</c:v>
                </c:pt>
                <c:pt idx="55739">
                  <c:v>1463140800</c:v>
                </c:pt>
                <c:pt idx="55740">
                  <c:v>1463144400</c:v>
                </c:pt>
                <c:pt idx="55741">
                  <c:v>1463148000</c:v>
                </c:pt>
                <c:pt idx="55742">
                  <c:v>1463151600</c:v>
                </c:pt>
                <c:pt idx="55743">
                  <c:v>1463155200</c:v>
                </c:pt>
                <c:pt idx="55744">
                  <c:v>1463158800</c:v>
                </c:pt>
                <c:pt idx="55745">
                  <c:v>1463162400</c:v>
                </c:pt>
                <c:pt idx="55746">
                  <c:v>1463166000</c:v>
                </c:pt>
                <c:pt idx="55747">
                  <c:v>1463169600</c:v>
                </c:pt>
                <c:pt idx="55748">
                  <c:v>1463173200</c:v>
                </c:pt>
                <c:pt idx="55749">
                  <c:v>1463176800</c:v>
                </c:pt>
                <c:pt idx="55750">
                  <c:v>1463180400</c:v>
                </c:pt>
                <c:pt idx="55751">
                  <c:v>1463184000</c:v>
                </c:pt>
                <c:pt idx="55752">
                  <c:v>1463187600</c:v>
                </c:pt>
                <c:pt idx="55753">
                  <c:v>1463191200</c:v>
                </c:pt>
                <c:pt idx="55754">
                  <c:v>1463194800</c:v>
                </c:pt>
                <c:pt idx="55755">
                  <c:v>1463198400</c:v>
                </c:pt>
                <c:pt idx="55756">
                  <c:v>1463202000</c:v>
                </c:pt>
                <c:pt idx="55757">
                  <c:v>1463205600</c:v>
                </c:pt>
                <c:pt idx="55758">
                  <c:v>1463209200</c:v>
                </c:pt>
                <c:pt idx="55759">
                  <c:v>1463212800</c:v>
                </c:pt>
                <c:pt idx="55760">
                  <c:v>1463216400</c:v>
                </c:pt>
                <c:pt idx="55761">
                  <c:v>1463220000</c:v>
                </c:pt>
                <c:pt idx="55762">
                  <c:v>1463223600</c:v>
                </c:pt>
                <c:pt idx="55763">
                  <c:v>1463227200</c:v>
                </c:pt>
                <c:pt idx="55764">
                  <c:v>1463230800</c:v>
                </c:pt>
                <c:pt idx="55765">
                  <c:v>1463234400</c:v>
                </c:pt>
                <c:pt idx="55766">
                  <c:v>1463238000</c:v>
                </c:pt>
                <c:pt idx="55767">
                  <c:v>1463241600</c:v>
                </c:pt>
                <c:pt idx="55768">
                  <c:v>1463245200</c:v>
                </c:pt>
                <c:pt idx="55769">
                  <c:v>1463248800</c:v>
                </c:pt>
                <c:pt idx="55770">
                  <c:v>1463252400</c:v>
                </c:pt>
                <c:pt idx="55771">
                  <c:v>1463256000</c:v>
                </c:pt>
                <c:pt idx="55772">
                  <c:v>1463259600</c:v>
                </c:pt>
                <c:pt idx="55773">
                  <c:v>1463263200</c:v>
                </c:pt>
                <c:pt idx="55774">
                  <c:v>1463266800</c:v>
                </c:pt>
                <c:pt idx="55775">
                  <c:v>1463270400</c:v>
                </c:pt>
                <c:pt idx="55776">
                  <c:v>1463274000</c:v>
                </c:pt>
                <c:pt idx="55777">
                  <c:v>1463277600</c:v>
                </c:pt>
                <c:pt idx="55778">
                  <c:v>1463281200</c:v>
                </c:pt>
                <c:pt idx="55779">
                  <c:v>1463284800</c:v>
                </c:pt>
                <c:pt idx="55780">
                  <c:v>1463288400</c:v>
                </c:pt>
                <c:pt idx="55781">
                  <c:v>1463292000</c:v>
                </c:pt>
                <c:pt idx="55782">
                  <c:v>1463295600</c:v>
                </c:pt>
                <c:pt idx="55783">
                  <c:v>1463299200</c:v>
                </c:pt>
                <c:pt idx="55784">
                  <c:v>1463302800</c:v>
                </c:pt>
                <c:pt idx="55785">
                  <c:v>1463306400</c:v>
                </c:pt>
                <c:pt idx="55786">
                  <c:v>1463310000</c:v>
                </c:pt>
                <c:pt idx="55787">
                  <c:v>1463313600</c:v>
                </c:pt>
                <c:pt idx="55788">
                  <c:v>1463317200</c:v>
                </c:pt>
                <c:pt idx="55789">
                  <c:v>1463320800</c:v>
                </c:pt>
                <c:pt idx="55790">
                  <c:v>1463324400</c:v>
                </c:pt>
                <c:pt idx="55791">
                  <c:v>1463328000</c:v>
                </c:pt>
                <c:pt idx="55792">
                  <c:v>1463331600</c:v>
                </c:pt>
                <c:pt idx="55793">
                  <c:v>1463335200</c:v>
                </c:pt>
                <c:pt idx="55794">
                  <c:v>1463338800</c:v>
                </c:pt>
                <c:pt idx="55795">
                  <c:v>1463342400</c:v>
                </c:pt>
                <c:pt idx="55796">
                  <c:v>1463346000</c:v>
                </c:pt>
                <c:pt idx="55797">
                  <c:v>1463349600</c:v>
                </c:pt>
                <c:pt idx="55798">
                  <c:v>1463353200</c:v>
                </c:pt>
                <c:pt idx="55799">
                  <c:v>1463356800</c:v>
                </c:pt>
                <c:pt idx="55800">
                  <c:v>1463360400</c:v>
                </c:pt>
                <c:pt idx="55801">
                  <c:v>1463364000</c:v>
                </c:pt>
                <c:pt idx="55802">
                  <c:v>1463367600</c:v>
                </c:pt>
                <c:pt idx="55803">
                  <c:v>1463371200</c:v>
                </c:pt>
                <c:pt idx="55804">
                  <c:v>1463374800</c:v>
                </c:pt>
                <c:pt idx="55805">
                  <c:v>1463378400</c:v>
                </c:pt>
                <c:pt idx="55806">
                  <c:v>1463382000</c:v>
                </c:pt>
                <c:pt idx="55807">
                  <c:v>1463385600</c:v>
                </c:pt>
                <c:pt idx="55808">
                  <c:v>1463389200</c:v>
                </c:pt>
                <c:pt idx="55809">
                  <c:v>1463392800</c:v>
                </c:pt>
                <c:pt idx="55810">
                  <c:v>1463396400</c:v>
                </c:pt>
                <c:pt idx="55811">
                  <c:v>1463400000</c:v>
                </c:pt>
                <c:pt idx="55812">
                  <c:v>1463403600</c:v>
                </c:pt>
                <c:pt idx="55813">
                  <c:v>1463407200</c:v>
                </c:pt>
                <c:pt idx="55814">
                  <c:v>1463410800</c:v>
                </c:pt>
                <c:pt idx="55815">
                  <c:v>1463414400</c:v>
                </c:pt>
                <c:pt idx="55816">
                  <c:v>1463418000</c:v>
                </c:pt>
                <c:pt idx="55817">
                  <c:v>1463421600</c:v>
                </c:pt>
                <c:pt idx="55818">
                  <c:v>1463425200</c:v>
                </c:pt>
                <c:pt idx="55819">
                  <c:v>1463428800</c:v>
                </c:pt>
                <c:pt idx="55820">
                  <c:v>1463432400</c:v>
                </c:pt>
                <c:pt idx="55821">
                  <c:v>1463436000</c:v>
                </c:pt>
                <c:pt idx="55822">
                  <c:v>1463439600</c:v>
                </c:pt>
                <c:pt idx="55823">
                  <c:v>1463443200</c:v>
                </c:pt>
                <c:pt idx="55824">
                  <c:v>1463446800</c:v>
                </c:pt>
                <c:pt idx="55825">
                  <c:v>1463450400</c:v>
                </c:pt>
                <c:pt idx="55826">
                  <c:v>1463454000</c:v>
                </c:pt>
                <c:pt idx="55827">
                  <c:v>1463457600</c:v>
                </c:pt>
                <c:pt idx="55828">
                  <c:v>1463461200</c:v>
                </c:pt>
                <c:pt idx="55829">
                  <c:v>1463464800</c:v>
                </c:pt>
                <c:pt idx="55830">
                  <c:v>1463468400</c:v>
                </c:pt>
                <c:pt idx="55831">
                  <c:v>1463472000</c:v>
                </c:pt>
                <c:pt idx="55832">
                  <c:v>1463475600</c:v>
                </c:pt>
                <c:pt idx="55833">
                  <c:v>1463479200</c:v>
                </c:pt>
                <c:pt idx="55834">
                  <c:v>1463482800</c:v>
                </c:pt>
                <c:pt idx="55835">
                  <c:v>1463486400</c:v>
                </c:pt>
                <c:pt idx="55836">
                  <c:v>1463490000</c:v>
                </c:pt>
                <c:pt idx="55837">
                  <c:v>1463493600</c:v>
                </c:pt>
                <c:pt idx="55838">
                  <c:v>1463497200</c:v>
                </c:pt>
                <c:pt idx="55839">
                  <c:v>1463500800</c:v>
                </c:pt>
                <c:pt idx="55840">
                  <c:v>1463504400</c:v>
                </c:pt>
                <c:pt idx="55841">
                  <c:v>1463508000</c:v>
                </c:pt>
                <c:pt idx="55842">
                  <c:v>1463511600</c:v>
                </c:pt>
                <c:pt idx="55843">
                  <c:v>1463515200</c:v>
                </c:pt>
                <c:pt idx="55844">
                  <c:v>1463518800</c:v>
                </c:pt>
                <c:pt idx="55845">
                  <c:v>1463522400</c:v>
                </c:pt>
                <c:pt idx="55846">
                  <c:v>1463526000</c:v>
                </c:pt>
                <c:pt idx="55847">
                  <c:v>1463529600</c:v>
                </c:pt>
                <c:pt idx="55848">
                  <c:v>1463533200</c:v>
                </c:pt>
                <c:pt idx="55849">
                  <c:v>1463536800</c:v>
                </c:pt>
                <c:pt idx="55850">
                  <c:v>1463540400</c:v>
                </c:pt>
                <c:pt idx="55851">
                  <c:v>1463544000</c:v>
                </c:pt>
                <c:pt idx="55852">
                  <c:v>1463547600</c:v>
                </c:pt>
                <c:pt idx="55853">
                  <c:v>1463551200</c:v>
                </c:pt>
                <c:pt idx="55854">
                  <c:v>1463554800</c:v>
                </c:pt>
                <c:pt idx="55855">
                  <c:v>1463558400</c:v>
                </c:pt>
                <c:pt idx="55856">
                  <c:v>1463562000</c:v>
                </c:pt>
                <c:pt idx="55857">
                  <c:v>1463565600</c:v>
                </c:pt>
                <c:pt idx="55858">
                  <c:v>1463569200</c:v>
                </c:pt>
                <c:pt idx="55859">
                  <c:v>1463572800</c:v>
                </c:pt>
                <c:pt idx="55860">
                  <c:v>1463576400</c:v>
                </c:pt>
                <c:pt idx="55861">
                  <c:v>1463580000</c:v>
                </c:pt>
                <c:pt idx="55862">
                  <c:v>1463583600</c:v>
                </c:pt>
                <c:pt idx="55863">
                  <c:v>1463587200</c:v>
                </c:pt>
                <c:pt idx="55864">
                  <c:v>1463590800</c:v>
                </c:pt>
                <c:pt idx="55865">
                  <c:v>1463594400</c:v>
                </c:pt>
                <c:pt idx="55866">
                  <c:v>1463598000</c:v>
                </c:pt>
                <c:pt idx="55867">
                  <c:v>1463601600</c:v>
                </c:pt>
                <c:pt idx="55868">
                  <c:v>1463605200</c:v>
                </c:pt>
                <c:pt idx="55869">
                  <c:v>1463608800</c:v>
                </c:pt>
                <c:pt idx="55870">
                  <c:v>1463612400</c:v>
                </c:pt>
                <c:pt idx="55871">
                  <c:v>1463616000</c:v>
                </c:pt>
                <c:pt idx="55872">
                  <c:v>1463619600</c:v>
                </c:pt>
                <c:pt idx="55873">
                  <c:v>1463623200</c:v>
                </c:pt>
                <c:pt idx="55874">
                  <c:v>1463626800</c:v>
                </c:pt>
                <c:pt idx="55875">
                  <c:v>1463630400</c:v>
                </c:pt>
                <c:pt idx="55876">
                  <c:v>1463634000</c:v>
                </c:pt>
                <c:pt idx="55877">
                  <c:v>1463637600</c:v>
                </c:pt>
                <c:pt idx="55878">
                  <c:v>1463641200</c:v>
                </c:pt>
                <c:pt idx="55879">
                  <c:v>1463644800</c:v>
                </c:pt>
                <c:pt idx="55880">
                  <c:v>1463648400</c:v>
                </c:pt>
                <c:pt idx="55881">
                  <c:v>1463652000</c:v>
                </c:pt>
                <c:pt idx="55882">
                  <c:v>1463655600</c:v>
                </c:pt>
                <c:pt idx="55883">
                  <c:v>1463659200</c:v>
                </c:pt>
                <c:pt idx="55884">
                  <c:v>1463662800</c:v>
                </c:pt>
                <c:pt idx="55885">
                  <c:v>1463666400</c:v>
                </c:pt>
                <c:pt idx="55886">
                  <c:v>1463670000</c:v>
                </c:pt>
                <c:pt idx="55887">
                  <c:v>1463673600</c:v>
                </c:pt>
                <c:pt idx="55888">
                  <c:v>1463677200</c:v>
                </c:pt>
                <c:pt idx="55889">
                  <c:v>1463680800</c:v>
                </c:pt>
                <c:pt idx="55890">
                  <c:v>1463684400</c:v>
                </c:pt>
                <c:pt idx="55891">
                  <c:v>1463688000</c:v>
                </c:pt>
                <c:pt idx="55892">
                  <c:v>1463691600</c:v>
                </c:pt>
                <c:pt idx="55893">
                  <c:v>1463695200</c:v>
                </c:pt>
                <c:pt idx="55894">
                  <c:v>1463698800</c:v>
                </c:pt>
                <c:pt idx="55895">
                  <c:v>1463702400</c:v>
                </c:pt>
                <c:pt idx="55896">
                  <c:v>1463706000</c:v>
                </c:pt>
                <c:pt idx="55897">
                  <c:v>1463709600</c:v>
                </c:pt>
                <c:pt idx="55898">
                  <c:v>1463713200</c:v>
                </c:pt>
                <c:pt idx="55899">
                  <c:v>1463716800</c:v>
                </c:pt>
                <c:pt idx="55900">
                  <c:v>1463720400</c:v>
                </c:pt>
                <c:pt idx="55901">
                  <c:v>1463724000</c:v>
                </c:pt>
                <c:pt idx="55902">
                  <c:v>1463727600</c:v>
                </c:pt>
                <c:pt idx="55903">
                  <c:v>1463731200</c:v>
                </c:pt>
                <c:pt idx="55904">
                  <c:v>1463734800</c:v>
                </c:pt>
                <c:pt idx="55905">
                  <c:v>1463738400</c:v>
                </c:pt>
                <c:pt idx="55906">
                  <c:v>1463742000</c:v>
                </c:pt>
                <c:pt idx="55907">
                  <c:v>1463745600</c:v>
                </c:pt>
                <c:pt idx="55908">
                  <c:v>1463749200</c:v>
                </c:pt>
                <c:pt idx="55909">
                  <c:v>1463752800</c:v>
                </c:pt>
                <c:pt idx="55910">
                  <c:v>1463756400</c:v>
                </c:pt>
                <c:pt idx="55911">
                  <c:v>1463760000</c:v>
                </c:pt>
                <c:pt idx="55912">
                  <c:v>1463763600</c:v>
                </c:pt>
                <c:pt idx="55913">
                  <c:v>1463767200</c:v>
                </c:pt>
                <c:pt idx="55914">
                  <c:v>1463770800</c:v>
                </c:pt>
                <c:pt idx="55915">
                  <c:v>1463774400</c:v>
                </c:pt>
                <c:pt idx="55916">
                  <c:v>1463778000</c:v>
                </c:pt>
                <c:pt idx="55917">
                  <c:v>1463781600</c:v>
                </c:pt>
                <c:pt idx="55918">
                  <c:v>1463785200</c:v>
                </c:pt>
                <c:pt idx="55919">
                  <c:v>1463788800</c:v>
                </c:pt>
                <c:pt idx="55920">
                  <c:v>1463792400</c:v>
                </c:pt>
                <c:pt idx="55921">
                  <c:v>1463796000</c:v>
                </c:pt>
                <c:pt idx="55922">
                  <c:v>1463799600</c:v>
                </c:pt>
                <c:pt idx="55923">
                  <c:v>1463803200</c:v>
                </c:pt>
                <c:pt idx="55924">
                  <c:v>1463806800</c:v>
                </c:pt>
                <c:pt idx="55925">
                  <c:v>1463810400</c:v>
                </c:pt>
                <c:pt idx="55926">
                  <c:v>1463814000</c:v>
                </c:pt>
                <c:pt idx="55927">
                  <c:v>1463817600</c:v>
                </c:pt>
                <c:pt idx="55928">
                  <c:v>1463821200</c:v>
                </c:pt>
                <c:pt idx="55929">
                  <c:v>1463824800</c:v>
                </c:pt>
                <c:pt idx="55930">
                  <c:v>1463828400</c:v>
                </c:pt>
                <c:pt idx="55931">
                  <c:v>1463832000</c:v>
                </c:pt>
                <c:pt idx="55932">
                  <c:v>1463835600</c:v>
                </c:pt>
                <c:pt idx="55933">
                  <c:v>1463839200</c:v>
                </c:pt>
                <c:pt idx="55934">
                  <c:v>1463842800</c:v>
                </c:pt>
                <c:pt idx="55935">
                  <c:v>1463846400</c:v>
                </c:pt>
                <c:pt idx="55936">
                  <c:v>1463850000</c:v>
                </c:pt>
                <c:pt idx="55937">
                  <c:v>1463853600</c:v>
                </c:pt>
                <c:pt idx="55938">
                  <c:v>1463857200</c:v>
                </c:pt>
                <c:pt idx="55939">
                  <c:v>1463860800</c:v>
                </c:pt>
                <c:pt idx="55940">
                  <c:v>1463864400</c:v>
                </c:pt>
                <c:pt idx="55941">
                  <c:v>1463868000</c:v>
                </c:pt>
                <c:pt idx="55942">
                  <c:v>1463871600</c:v>
                </c:pt>
                <c:pt idx="55943">
                  <c:v>1463875200</c:v>
                </c:pt>
                <c:pt idx="55944">
                  <c:v>1463878800</c:v>
                </c:pt>
                <c:pt idx="55945">
                  <c:v>1463882400</c:v>
                </c:pt>
                <c:pt idx="55946">
                  <c:v>1463886000</c:v>
                </c:pt>
                <c:pt idx="55947">
                  <c:v>1463889600</c:v>
                </c:pt>
                <c:pt idx="55948">
                  <c:v>1463893200</c:v>
                </c:pt>
                <c:pt idx="55949">
                  <c:v>1463896800</c:v>
                </c:pt>
                <c:pt idx="55950">
                  <c:v>1463900400</c:v>
                </c:pt>
                <c:pt idx="55951">
                  <c:v>1463904000</c:v>
                </c:pt>
                <c:pt idx="55952">
                  <c:v>1463907600</c:v>
                </c:pt>
                <c:pt idx="55953">
                  <c:v>1463911200</c:v>
                </c:pt>
                <c:pt idx="55954">
                  <c:v>1463914800</c:v>
                </c:pt>
                <c:pt idx="55955">
                  <c:v>1463918400</c:v>
                </c:pt>
                <c:pt idx="55956">
                  <c:v>1463922000</c:v>
                </c:pt>
                <c:pt idx="55957">
                  <c:v>1463925600</c:v>
                </c:pt>
                <c:pt idx="55958">
                  <c:v>1463929200</c:v>
                </c:pt>
                <c:pt idx="55959">
                  <c:v>1463932800</c:v>
                </c:pt>
                <c:pt idx="55960">
                  <c:v>1463936400</c:v>
                </c:pt>
                <c:pt idx="55961">
                  <c:v>1463940000</c:v>
                </c:pt>
                <c:pt idx="55962">
                  <c:v>1463943600</c:v>
                </c:pt>
                <c:pt idx="55963">
                  <c:v>1463947200</c:v>
                </c:pt>
                <c:pt idx="55964">
                  <c:v>1463950800</c:v>
                </c:pt>
                <c:pt idx="55965">
                  <c:v>1463954400</c:v>
                </c:pt>
                <c:pt idx="55966">
                  <c:v>1463958000</c:v>
                </c:pt>
                <c:pt idx="55967">
                  <c:v>1463961600</c:v>
                </c:pt>
                <c:pt idx="55968">
                  <c:v>1463965200</c:v>
                </c:pt>
                <c:pt idx="55969">
                  <c:v>1463968800</c:v>
                </c:pt>
                <c:pt idx="55970">
                  <c:v>1463972400</c:v>
                </c:pt>
                <c:pt idx="55971">
                  <c:v>1463976000</c:v>
                </c:pt>
                <c:pt idx="55972">
                  <c:v>1463979600</c:v>
                </c:pt>
                <c:pt idx="55973">
                  <c:v>1463983200</c:v>
                </c:pt>
                <c:pt idx="55974">
                  <c:v>1463986800</c:v>
                </c:pt>
                <c:pt idx="55975">
                  <c:v>1463990400</c:v>
                </c:pt>
                <c:pt idx="55976">
                  <c:v>1463994000</c:v>
                </c:pt>
                <c:pt idx="55977">
                  <c:v>1463997600</c:v>
                </c:pt>
                <c:pt idx="55978">
                  <c:v>1464001200</c:v>
                </c:pt>
                <c:pt idx="55979">
                  <c:v>1464004800</c:v>
                </c:pt>
                <c:pt idx="55980">
                  <c:v>1464008400</c:v>
                </c:pt>
                <c:pt idx="55981">
                  <c:v>1464012000</c:v>
                </c:pt>
                <c:pt idx="55982">
                  <c:v>1464015600</c:v>
                </c:pt>
                <c:pt idx="55983">
                  <c:v>1464019200</c:v>
                </c:pt>
                <c:pt idx="55984">
                  <c:v>1464022800</c:v>
                </c:pt>
                <c:pt idx="55985">
                  <c:v>1464026400</c:v>
                </c:pt>
                <c:pt idx="55986">
                  <c:v>1464030000</c:v>
                </c:pt>
                <c:pt idx="55987">
                  <c:v>1464033600</c:v>
                </c:pt>
                <c:pt idx="55988">
                  <c:v>1464037200</c:v>
                </c:pt>
                <c:pt idx="55989">
                  <c:v>1464040800</c:v>
                </c:pt>
                <c:pt idx="55990">
                  <c:v>1464044400</c:v>
                </c:pt>
                <c:pt idx="55991">
                  <c:v>1464048000</c:v>
                </c:pt>
                <c:pt idx="55992">
                  <c:v>1464051600</c:v>
                </c:pt>
                <c:pt idx="55993">
                  <c:v>1464055200</c:v>
                </c:pt>
                <c:pt idx="55994">
                  <c:v>1464058800</c:v>
                </c:pt>
                <c:pt idx="55995">
                  <c:v>1464062400</c:v>
                </c:pt>
                <c:pt idx="55996">
                  <c:v>1464066000</c:v>
                </c:pt>
                <c:pt idx="55997">
                  <c:v>1464069600</c:v>
                </c:pt>
                <c:pt idx="55998">
                  <c:v>1464073200</c:v>
                </c:pt>
                <c:pt idx="55999">
                  <c:v>1464076800</c:v>
                </c:pt>
                <c:pt idx="56000">
                  <c:v>1464080400</c:v>
                </c:pt>
                <c:pt idx="56001">
                  <c:v>1464084000</c:v>
                </c:pt>
                <c:pt idx="56002">
                  <c:v>1464087600</c:v>
                </c:pt>
                <c:pt idx="56003">
                  <c:v>1464091200</c:v>
                </c:pt>
                <c:pt idx="56004">
                  <c:v>1464094800</c:v>
                </c:pt>
                <c:pt idx="56005">
                  <c:v>1464098400</c:v>
                </c:pt>
                <c:pt idx="56006">
                  <c:v>1464102000</c:v>
                </c:pt>
                <c:pt idx="56007">
                  <c:v>1464105600</c:v>
                </c:pt>
                <c:pt idx="56008">
                  <c:v>1464109200</c:v>
                </c:pt>
                <c:pt idx="56009">
                  <c:v>1464112800</c:v>
                </c:pt>
                <c:pt idx="56010">
                  <c:v>1464116400</c:v>
                </c:pt>
                <c:pt idx="56011">
                  <c:v>1464120000</c:v>
                </c:pt>
                <c:pt idx="56012">
                  <c:v>1464123600</c:v>
                </c:pt>
                <c:pt idx="56013">
                  <c:v>1464127200</c:v>
                </c:pt>
                <c:pt idx="56014">
                  <c:v>1464130800</c:v>
                </c:pt>
                <c:pt idx="56015">
                  <c:v>1464134400</c:v>
                </c:pt>
                <c:pt idx="56016">
                  <c:v>1464138000</c:v>
                </c:pt>
                <c:pt idx="56017">
                  <c:v>1464141600</c:v>
                </c:pt>
                <c:pt idx="56018">
                  <c:v>1464145200</c:v>
                </c:pt>
                <c:pt idx="56019">
                  <c:v>1464148800</c:v>
                </c:pt>
                <c:pt idx="56020">
                  <c:v>1464152400</c:v>
                </c:pt>
                <c:pt idx="56021">
                  <c:v>1464156000</c:v>
                </c:pt>
                <c:pt idx="56022">
                  <c:v>1464159600</c:v>
                </c:pt>
                <c:pt idx="56023">
                  <c:v>1464163200</c:v>
                </c:pt>
                <c:pt idx="56024">
                  <c:v>1464166800</c:v>
                </c:pt>
                <c:pt idx="56025">
                  <c:v>1464170400</c:v>
                </c:pt>
                <c:pt idx="56026">
                  <c:v>1464174000</c:v>
                </c:pt>
                <c:pt idx="56027">
                  <c:v>1464177600</c:v>
                </c:pt>
                <c:pt idx="56028">
                  <c:v>1464181200</c:v>
                </c:pt>
                <c:pt idx="56029">
                  <c:v>1464184800</c:v>
                </c:pt>
                <c:pt idx="56030">
                  <c:v>1464188400</c:v>
                </c:pt>
                <c:pt idx="56031">
                  <c:v>1464192000</c:v>
                </c:pt>
                <c:pt idx="56032">
                  <c:v>1464195600</c:v>
                </c:pt>
                <c:pt idx="56033">
                  <c:v>1464199200</c:v>
                </c:pt>
                <c:pt idx="56034">
                  <c:v>1464202800</c:v>
                </c:pt>
                <c:pt idx="56035">
                  <c:v>1464206400</c:v>
                </c:pt>
                <c:pt idx="56036">
                  <c:v>1464210000</c:v>
                </c:pt>
                <c:pt idx="56037">
                  <c:v>1464213600</c:v>
                </c:pt>
                <c:pt idx="56038">
                  <c:v>1464217200</c:v>
                </c:pt>
                <c:pt idx="56039">
                  <c:v>1464220800</c:v>
                </c:pt>
                <c:pt idx="56040">
                  <c:v>1464224400</c:v>
                </c:pt>
                <c:pt idx="56041">
                  <c:v>1464228000</c:v>
                </c:pt>
                <c:pt idx="56042">
                  <c:v>1464231600</c:v>
                </c:pt>
                <c:pt idx="56043">
                  <c:v>1464235200</c:v>
                </c:pt>
                <c:pt idx="56044">
                  <c:v>1464238800</c:v>
                </c:pt>
                <c:pt idx="56045">
                  <c:v>1464242400</c:v>
                </c:pt>
                <c:pt idx="56046">
                  <c:v>1464246000</c:v>
                </c:pt>
                <c:pt idx="56047">
                  <c:v>1464249600</c:v>
                </c:pt>
                <c:pt idx="56048">
                  <c:v>1464253200</c:v>
                </c:pt>
                <c:pt idx="56049">
                  <c:v>1464256800</c:v>
                </c:pt>
                <c:pt idx="56050">
                  <c:v>1464260400</c:v>
                </c:pt>
                <c:pt idx="56051">
                  <c:v>1464264000</c:v>
                </c:pt>
                <c:pt idx="56052">
                  <c:v>1464267600</c:v>
                </c:pt>
                <c:pt idx="56053">
                  <c:v>1464271200</c:v>
                </c:pt>
                <c:pt idx="56054">
                  <c:v>1464274800</c:v>
                </c:pt>
                <c:pt idx="56055">
                  <c:v>1464278400</c:v>
                </c:pt>
                <c:pt idx="56056">
                  <c:v>1464282000</c:v>
                </c:pt>
                <c:pt idx="56057">
                  <c:v>1464285600</c:v>
                </c:pt>
                <c:pt idx="56058">
                  <c:v>1464289200</c:v>
                </c:pt>
                <c:pt idx="56059">
                  <c:v>1464292800</c:v>
                </c:pt>
                <c:pt idx="56060">
                  <c:v>1464296400</c:v>
                </c:pt>
                <c:pt idx="56061">
                  <c:v>1464300000</c:v>
                </c:pt>
                <c:pt idx="56062">
                  <c:v>1464303600</c:v>
                </c:pt>
                <c:pt idx="56063">
                  <c:v>1464307200</c:v>
                </c:pt>
                <c:pt idx="56064">
                  <c:v>1464310800</c:v>
                </c:pt>
                <c:pt idx="56065">
                  <c:v>1464314400</c:v>
                </c:pt>
                <c:pt idx="56066">
                  <c:v>1464318000</c:v>
                </c:pt>
                <c:pt idx="56067">
                  <c:v>1464321600</c:v>
                </c:pt>
                <c:pt idx="56068">
                  <c:v>1464325200</c:v>
                </c:pt>
                <c:pt idx="56069">
                  <c:v>1464328800</c:v>
                </c:pt>
                <c:pt idx="56070">
                  <c:v>1464332400</c:v>
                </c:pt>
                <c:pt idx="56071">
                  <c:v>1464336000</c:v>
                </c:pt>
                <c:pt idx="56072">
                  <c:v>1464339600</c:v>
                </c:pt>
                <c:pt idx="56073">
                  <c:v>1464343200</c:v>
                </c:pt>
                <c:pt idx="56074">
                  <c:v>1464346800</c:v>
                </c:pt>
                <c:pt idx="56075">
                  <c:v>1464350400</c:v>
                </c:pt>
                <c:pt idx="56076">
                  <c:v>1464354000</c:v>
                </c:pt>
                <c:pt idx="56077">
                  <c:v>1464357600</c:v>
                </c:pt>
                <c:pt idx="56078">
                  <c:v>1464361200</c:v>
                </c:pt>
                <c:pt idx="56079">
                  <c:v>1464364800</c:v>
                </c:pt>
                <c:pt idx="56080">
                  <c:v>1464368400</c:v>
                </c:pt>
                <c:pt idx="56081">
                  <c:v>1464372000</c:v>
                </c:pt>
                <c:pt idx="56082">
                  <c:v>1464375600</c:v>
                </c:pt>
                <c:pt idx="56083">
                  <c:v>1464379200</c:v>
                </c:pt>
                <c:pt idx="56084">
                  <c:v>1464382800</c:v>
                </c:pt>
                <c:pt idx="56085">
                  <c:v>1464386400</c:v>
                </c:pt>
                <c:pt idx="56086">
                  <c:v>1464390000</c:v>
                </c:pt>
                <c:pt idx="56087">
                  <c:v>1464393600</c:v>
                </c:pt>
                <c:pt idx="56088">
                  <c:v>1464397200</c:v>
                </c:pt>
                <c:pt idx="56089">
                  <c:v>1464400800</c:v>
                </c:pt>
                <c:pt idx="56090">
                  <c:v>1464404400</c:v>
                </c:pt>
                <c:pt idx="56091">
                  <c:v>1464408000</c:v>
                </c:pt>
                <c:pt idx="56092">
                  <c:v>1464411600</c:v>
                </c:pt>
                <c:pt idx="56093">
                  <c:v>1464415200</c:v>
                </c:pt>
                <c:pt idx="56094">
                  <c:v>1464418800</c:v>
                </c:pt>
                <c:pt idx="56095">
                  <c:v>1464422400</c:v>
                </c:pt>
                <c:pt idx="56096">
                  <c:v>1464426000</c:v>
                </c:pt>
                <c:pt idx="56097">
                  <c:v>1464429600</c:v>
                </c:pt>
                <c:pt idx="56098">
                  <c:v>1464433200</c:v>
                </c:pt>
                <c:pt idx="56099">
                  <c:v>1464436800</c:v>
                </c:pt>
                <c:pt idx="56100">
                  <c:v>1464440400</c:v>
                </c:pt>
                <c:pt idx="56101">
                  <c:v>1464444000</c:v>
                </c:pt>
                <c:pt idx="56102">
                  <c:v>1464447600</c:v>
                </c:pt>
                <c:pt idx="56103">
                  <c:v>1464451200</c:v>
                </c:pt>
                <c:pt idx="56104">
                  <c:v>1464454800</c:v>
                </c:pt>
                <c:pt idx="56105">
                  <c:v>1464458400</c:v>
                </c:pt>
                <c:pt idx="56106">
                  <c:v>1464462000</c:v>
                </c:pt>
                <c:pt idx="56107">
                  <c:v>1464465600</c:v>
                </c:pt>
                <c:pt idx="56108">
                  <c:v>1464469200</c:v>
                </c:pt>
                <c:pt idx="56109">
                  <c:v>1464472800</c:v>
                </c:pt>
                <c:pt idx="56110">
                  <c:v>1464476400</c:v>
                </c:pt>
                <c:pt idx="56111">
                  <c:v>1464480000</c:v>
                </c:pt>
                <c:pt idx="56112">
                  <c:v>1464483600</c:v>
                </c:pt>
                <c:pt idx="56113">
                  <c:v>1464487200</c:v>
                </c:pt>
                <c:pt idx="56114">
                  <c:v>1464490800</c:v>
                </c:pt>
                <c:pt idx="56115">
                  <c:v>1464494400</c:v>
                </c:pt>
                <c:pt idx="56116">
                  <c:v>1464498000</c:v>
                </c:pt>
                <c:pt idx="56117">
                  <c:v>1464501600</c:v>
                </c:pt>
                <c:pt idx="56118">
                  <c:v>1464505200</c:v>
                </c:pt>
                <c:pt idx="56119">
                  <c:v>1464508800</c:v>
                </c:pt>
                <c:pt idx="56120">
                  <c:v>1464512400</c:v>
                </c:pt>
                <c:pt idx="56121">
                  <c:v>1464516000</c:v>
                </c:pt>
                <c:pt idx="56122">
                  <c:v>1464519600</c:v>
                </c:pt>
                <c:pt idx="56123">
                  <c:v>1464523200</c:v>
                </c:pt>
                <c:pt idx="56124">
                  <c:v>1464526800</c:v>
                </c:pt>
                <c:pt idx="56125">
                  <c:v>1464530400</c:v>
                </c:pt>
                <c:pt idx="56126">
                  <c:v>1464534000</c:v>
                </c:pt>
                <c:pt idx="56127">
                  <c:v>1464537600</c:v>
                </c:pt>
                <c:pt idx="56128">
                  <c:v>1464541200</c:v>
                </c:pt>
                <c:pt idx="56129">
                  <c:v>1464544800</c:v>
                </c:pt>
                <c:pt idx="56130">
                  <c:v>1464548400</c:v>
                </c:pt>
                <c:pt idx="56131">
                  <c:v>1464552000</c:v>
                </c:pt>
                <c:pt idx="56132">
                  <c:v>1464555600</c:v>
                </c:pt>
                <c:pt idx="56133">
                  <c:v>1464559200</c:v>
                </c:pt>
                <c:pt idx="56134">
                  <c:v>1464562800</c:v>
                </c:pt>
                <c:pt idx="56135">
                  <c:v>1464566400</c:v>
                </c:pt>
                <c:pt idx="56136">
                  <c:v>1464570000</c:v>
                </c:pt>
                <c:pt idx="56137">
                  <c:v>1464573600</c:v>
                </c:pt>
                <c:pt idx="56138">
                  <c:v>1464577200</c:v>
                </c:pt>
                <c:pt idx="56139">
                  <c:v>1464580800</c:v>
                </c:pt>
                <c:pt idx="56140">
                  <c:v>1464584400</c:v>
                </c:pt>
                <c:pt idx="56141">
                  <c:v>1464588000</c:v>
                </c:pt>
                <c:pt idx="56142">
                  <c:v>1464591600</c:v>
                </c:pt>
                <c:pt idx="56143">
                  <c:v>1464595200</c:v>
                </c:pt>
                <c:pt idx="56144">
                  <c:v>1464598800</c:v>
                </c:pt>
                <c:pt idx="56145">
                  <c:v>1464602400</c:v>
                </c:pt>
                <c:pt idx="56146">
                  <c:v>1464606000</c:v>
                </c:pt>
                <c:pt idx="56147">
                  <c:v>1464609600</c:v>
                </c:pt>
                <c:pt idx="56148">
                  <c:v>1464613200</c:v>
                </c:pt>
                <c:pt idx="56149">
                  <c:v>1464616800</c:v>
                </c:pt>
                <c:pt idx="56150">
                  <c:v>1464620400</c:v>
                </c:pt>
                <c:pt idx="56151">
                  <c:v>1464624000</c:v>
                </c:pt>
                <c:pt idx="56152">
                  <c:v>1464627600</c:v>
                </c:pt>
                <c:pt idx="56153">
                  <c:v>1464631200</c:v>
                </c:pt>
                <c:pt idx="56154">
                  <c:v>1464634800</c:v>
                </c:pt>
                <c:pt idx="56155">
                  <c:v>1464638400</c:v>
                </c:pt>
                <c:pt idx="56156">
                  <c:v>1464642000</c:v>
                </c:pt>
                <c:pt idx="56157">
                  <c:v>1464645600</c:v>
                </c:pt>
                <c:pt idx="56158">
                  <c:v>1464649200</c:v>
                </c:pt>
                <c:pt idx="56159">
                  <c:v>1464652800</c:v>
                </c:pt>
                <c:pt idx="56160">
                  <c:v>1464656400</c:v>
                </c:pt>
                <c:pt idx="56161">
                  <c:v>1464660000</c:v>
                </c:pt>
                <c:pt idx="56162">
                  <c:v>1464663600</c:v>
                </c:pt>
                <c:pt idx="56163">
                  <c:v>1464667200</c:v>
                </c:pt>
                <c:pt idx="56164">
                  <c:v>1464670800</c:v>
                </c:pt>
                <c:pt idx="56165">
                  <c:v>1464674400</c:v>
                </c:pt>
                <c:pt idx="56166">
                  <c:v>1464678000</c:v>
                </c:pt>
                <c:pt idx="56167">
                  <c:v>1464681600</c:v>
                </c:pt>
                <c:pt idx="56168">
                  <c:v>1464685200</c:v>
                </c:pt>
                <c:pt idx="56169">
                  <c:v>1464688800</c:v>
                </c:pt>
                <c:pt idx="56170">
                  <c:v>1464692400</c:v>
                </c:pt>
                <c:pt idx="56171">
                  <c:v>1464696000</c:v>
                </c:pt>
                <c:pt idx="56172">
                  <c:v>1464699600</c:v>
                </c:pt>
                <c:pt idx="56173">
                  <c:v>1464703200</c:v>
                </c:pt>
                <c:pt idx="56174">
                  <c:v>1464706800</c:v>
                </c:pt>
                <c:pt idx="56175">
                  <c:v>1464710400</c:v>
                </c:pt>
                <c:pt idx="56176">
                  <c:v>1464714000</c:v>
                </c:pt>
                <c:pt idx="56177">
                  <c:v>1464717600</c:v>
                </c:pt>
                <c:pt idx="56178">
                  <c:v>1464721200</c:v>
                </c:pt>
                <c:pt idx="56179">
                  <c:v>1464724800</c:v>
                </c:pt>
                <c:pt idx="56180">
                  <c:v>1464728400</c:v>
                </c:pt>
                <c:pt idx="56181">
                  <c:v>1464732000</c:v>
                </c:pt>
                <c:pt idx="56182">
                  <c:v>1464735600</c:v>
                </c:pt>
                <c:pt idx="56183">
                  <c:v>1464739200</c:v>
                </c:pt>
                <c:pt idx="56184">
                  <c:v>1464742800</c:v>
                </c:pt>
                <c:pt idx="56185">
                  <c:v>1464746400</c:v>
                </c:pt>
                <c:pt idx="56186">
                  <c:v>1464750000</c:v>
                </c:pt>
                <c:pt idx="56187">
                  <c:v>1464753600</c:v>
                </c:pt>
                <c:pt idx="56188">
                  <c:v>1464757200</c:v>
                </c:pt>
                <c:pt idx="56189">
                  <c:v>1464760800</c:v>
                </c:pt>
                <c:pt idx="56190">
                  <c:v>1464764400</c:v>
                </c:pt>
                <c:pt idx="56191">
                  <c:v>1464768000</c:v>
                </c:pt>
                <c:pt idx="56192">
                  <c:v>1464771600</c:v>
                </c:pt>
                <c:pt idx="56193">
                  <c:v>1464775200</c:v>
                </c:pt>
                <c:pt idx="56194">
                  <c:v>1464778800</c:v>
                </c:pt>
                <c:pt idx="56195">
                  <c:v>1464782400</c:v>
                </c:pt>
                <c:pt idx="56196">
                  <c:v>1464786000</c:v>
                </c:pt>
                <c:pt idx="56197">
                  <c:v>1464789600</c:v>
                </c:pt>
                <c:pt idx="56198">
                  <c:v>1464793200</c:v>
                </c:pt>
                <c:pt idx="56199">
                  <c:v>1464796800</c:v>
                </c:pt>
                <c:pt idx="56200">
                  <c:v>1464800400</c:v>
                </c:pt>
                <c:pt idx="56201">
                  <c:v>1464804000</c:v>
                </c:pt>
                <c:pt idx="56202">
                  <c:v>1464807600</c:v>
                </c:pt>
                <c:pt idx="56203">
                  <c:v>1464811200</c:v>
                </c:pt>
                <c:pt idx="56204">
                  <c:v>1464814800</c:v>
                </c:pt>
                <c:pt idx="56205">
                  <c:v>1464818400</c:v>
                </c:pt>
                <c:pt idx="56206">
                  <c:v>1464822000</c:v>
                </c:pt>
                <c:pt idx="56207">
                  <c:v>1464825600</c:v>
                </c:pt>
                <c:pt idx="56208">
                  <c:v>1464829200</c:v>
                </c:pt>
                <c:pt idx="56209">
                  <c:v>1464832800</c:v>
                </c:pt>
                <c:pt idx="56210">
                  <c:v>1464836400</c:v>
                </c:pt>
                <c:pt idx="56211">
                  <c:v>1464840000</c:v>
                </c:pt>
                <c:pt idx="56212">
                  <c:v>1464843600</c:v>
                </c:pt>
                <c:pt idx="56213">
                  <c:v>1464847200</c:v>
                </c:pt>
                <c:pt idx="56214">
                  <c:v>1464850800</c:v>
                </c:pt>
                <c:pt idx="56215">
                  <c:v>1464854400</c:v>
                </c:pt>
                <c:pt idx="56216">
                  <c:v>1464858000</c:v>
                </c:pt>
                <c:pt idx="56217">
                  <c:v>1464861600</c:v>
                </c:pt>
                <c:pt idx="56218">
                  <c:v>1464865200</c:v>
                </c:pt>
                <c:pt idx="56219">
                  <c:v>1464868800</c:v>
                </c:pt>
                <c:pt idx="56220">
                  <c:v>1464872400</c:v>
                </c:pt>
                <c:pt idx="56221">
                  <c:v>1464876000</c:v>
                </c:pt>
                <c:pt idx="56222">
                  <c:v>1464879600</c:v>
                </c:pt>
                <c:pt idx="56223">
                  <c:v>1464883200</c:v>
                </c:pt>
                <c:pt idx="56224">
                  <c:v>1464886800</c:v>
                </c:pt>
                <c:pt idx="56225">
                  <c:v>1464890400</c:v>
                </c:pt>
                <c:pt idx="56226">
                  <c:v>1464894000</c:v>
                </c:pt>
                <c:pt idx="56227">
                  <c:v>1464897600</c:v>
                </c:pt>
                <c:pt idx="56228">
                  <c:v>1464901200</c:v>
                </c:pt>
                <c:pt idx="56229">
                  <c:v>1464904800</c:v>
                </c:pt>
                <c:pt idx="56230">
                  <c:v>1464908400</c:v>
                </c:pt>
                <c:pt idx="56231">
                  <c:v>1464912000</c:v>
                </c:pt>
                <c:pt idx="56232">
                  <c:v>1464915600</c:v>
                </c:pt>
                <c:pt idx="56233">
                  <c:v>1464919200</c:v>
                </c:pt>
                <c:pt idx="56234">
                  <c:v>1464922800</c:v>
                </c:pt>
                <c:pt idx="56235">
                  <c:v>1464926400</c:v>
                </c:pt>
                <c:pt idx="56236">
                  <c:v>1464930000</c:v>
                </c:pt>
                <c:pt idx="56237">
                  <c:v>1464933600</c:v>
                </c:pt>
                <c:pt idx="56238">
                  <c:v>1464937200</c:v>
                </c:pt>
                <c:pt idx="56239">
                  <c:v>1464940800</c:v>
                </c:pt>
                <c:pt idx="56240">
                  <c:v>1464944400</c:v>
                </c:pt>
                <c:pt idx="56241">
                  <c:v>1464948000</c:v>
                </c:pt>
                <c:pt idx="56242">
                  <c:v>1464951600</c:v>
                </c:pt>
                <c:pt idx="56243">
                  <c:v>1464955200</c:v>
                </c:pt>
                <c:pt idx="56244">
                  <c:v>1464958800</c:v>
                </c:pt>
                <c:pt idx="56245">
                  <c:v>1464962400</c:v>
                </c:pt>
                <c:pt idx="56246">
                  <c:v>1464966000</c:v>
                </c:pt>
                <c:pt idx="56247">
                  <c:v>1464969600</c:v>
                </c:pt>
                <c:pt idx="56248">
                  <c:v>1464973200</c:v>
                </c:pt>
                <c:pt idx="56249">
                  <c:v>1464976800</c:v>
                </c:pt>
                <c:pt idx="56250">
                  <c:v>1464980400</c:v>
                </c:pt>
                <c:pt idx="56251">
                  <c:v>1464984000</c:v>
                </c:pt>
                <c:pt idx="56252">
                  <c:v>1464987600</c:v>
                </c:pt>
                <c:pt idx="56253">
                  <c:v>1464991200</c:v>
                </c:pt>
                <c:pt idx="56254">
                  <c:v>1464994800</c:v>
                </c:pt>
                <c:pt idx="56255">
                  <c:v>1464998400</c:v>
                </c:pt>
                <c:pt idx="56256">
                  <c:v>1465002000</c:v>
                </c:pt>
                <c:pt idx="56257">
                  <c:v>1465005600</c:v>
                </c:pt>
                <c:pt idx="56258">
                  <c:v>1465009200</c:v>
                </c:pt>
                <c:pt idx="56259">
                  <c:v>1465012800</c:v>
                </c:pt>
                <c:pt idx="56260">
                  <c:v>1465016400</c:v>
                </c:pt>
                <c:pt idx="56261">
                  <c:v>1465020000</c:v>
                </c:pt>
                <c:pt idx="56262">
                  <c:v>1465023600</c:v>
                </c:pt>
                <c:pt idx="56263">
                  <c:v>1465027200</c:v>
                </c:pt>
                <c:pt idx="56264">
                  <c:v>1465030800</c:v>
                </c:pt>
                <c:pt idx="56265">
                  <c:v>1465034400</c:v>
                </c:pt>
                <c:pt idx="56266">
                  <c:v>1465038000</c:v>
                </c:pt>
                <c:pt idx="56267">
                  <c:v>1465041600</c:v>
                </c:pt>
                <c:pt idx="56268">
                  <c:v>1465045200</c:v>
                </c:pt>
                <c:pt idx="56269">
                  <c:v>1465048800</c:v>
                </c:pt>
                <c:pt idx="56270">
                  <c:v>1465052400</c:v>
                </c:pt>
                <c:pt idx="56271">
                  <c:v>1465056000</c:v>
                </c:pt>
                <c:pt idx="56272">
                  <c:v>1465059600</c:v>
                </c:pt>
                <c:pt idx="56273">
                  <c:v>1465063200</c:v>
                </c:pt>
                <c:pt idx="56274">
                  <c:v>1465066800</c:v>
                </c:pt>
                <c:pt idx="56275">
                  <c:v>1465070400</c:v>
                </c:pt>
                <c:pt idx="56276">
                  <c:v>1465074000</c:v>
                </c:pt>
                <c:pt idx="56277">
                  <c:v>1465077600</c:v>
                </c:pt>
                <c:pt idx="56278">
                  <c:v>1465081200</c:v>
                </c:pt>
                <c:pt idx="56279">
                  <c:v>1465084800</c:v>
                </c:pt>
                <c:pt idx="56280">
                  <c:v>1465088400</c:v>
                </c:pt>
                <c:pt idx="56281">
                  <c:v>1465092000</c:v>
                </c:pt>
                <c:pt idx="56282">
                  <c:v>1465095600</c:v>
                </c:pt>
                <c:pt idx="56283">
                  <c:v>1465099200</c:v>
                </c:pt>
                <c:pt idx="56284">
                  <c:v>1465102800</c:v>
                </c:pt>
                <c:pt idx="56285">
                  <c:v>1465106400</c:v>
                </c:pt>
                <c:pt idx="56286">
                  <c:v>1465110000</c:v>
                </c:pt>
                <c:pt idx="56287">
                  <c:v>1465113600</c:v>
                </c:pt>
                <c:pt idx="56288">
                  <c:v>1465117200</c:v>
                </c:pt>
                <c:pt idx="56289">
                  <c:v>1465120800</c:v>
                </c:pt>
                <c:pt idx="56290">
                  <c:v>1465124400</c:v>
                </c:pt>
                <c:pt idx="56291">
                  <c:v>1465128000</c:v>
                </c:pt>
                <c:pt idx="56292">
                  <c:v>1465131600</c:v>
                </c:pt>
                <c:pt idx="56293">
                  <c:v>1465135200</c:v>
                </c:pt>
                <c:pt idx="56294">
                  <c:v>1465138800</c:v>
                </c:pt>
                <c:pt idx="56295">
                  <c:v>1465142400</c:v>
                </c:pt>
                <c:pt idx="56296">
                  <c:v>1465146000</c:v>
                </c:pt>
                <c:pt idx="56297">
                  <c:v>1465149600</c:v>
                </c:pt>
                <c:pt idx="56298">
                  <c:v>1465153200</c:v>
                </c:pt>
                <c:pt idx="56299">
                  <c:v>1465156800</c:v>
                </c:pt>
                <c:pt idx="56300">
                  <c:v>1465160400</c:v>
                </c:pt>
                <c:pt idx="56301">
                  <c:v>1465164000</c:v>
                </c:pt>
                <c:pt idx="56302">
                  <c:v>1465167600</c:v>
                </c:pt>
                <c:pt idx="56303">
                  <c:v>1465171200</c:v>
                </c:pt>
                <c:pt idx="56304">
                  <c:v>1465174800</c:v>
                </c:pt>
                <c:pt idx="56305">
                  <c:v>1465178400</c:v>
                </c:pt>
                <c:pt idx="56306">
                  <c:v>1465182000</c:v>
                </c:pt>
                <c:pt idx="56307">
                  <c:v>1465185600</c:v>
                </c:pt>
                <c:pt idx="56308">
                  <c:v>1465189200</c:v>
                </c:pt>
                <c:pt idx="56309">
                  <c:v>1465192800</c:v>
                </c:pt>
                <c:pt idx="56310">
                  <c:v>1465196400</c:v>
                </c:pt>
                <c:pt idx="56311">
                  <c:v>1465200000</c:v>
                </c:pt>
                <c:pt idx="56312">
                  <c:v>1465203600</c:v>
                </c:pt>
                <c:pt idx="56313">
                  <c:v>1465207200</c:v>
                </c:pt>
                <c:pt idx="56314">
                  <c:v>1465210800</c:v>
                </c:pt>
                <c:pt idx="56315">
                  <c:v>1465214400</c:v>
                </c:pt>
                <c:pt idx="56316">
                  <c:v>1465218000</c:v>
                </c:pt>
                <c:pt idx="56317">
                  <c:v>1465221600</c:v>
                </c:pt>
                <c:pt idx="56318">
                  <c:v>1465225200</c:v>
                </c:pt>
                <c:pt idx="56319">
                  <c:v>1465228800</c:v>
                </c:pt>
                <c:pt idx="56320">
                  <c:v>1465232400</c:v>
                </c:pt>
                <c:pt idx="56321">
                  <c:v>1465236000</c:v>
                </c:pt>
                <c:pt idx="56322">
                  <c:v>1465239600</c:v>
                </c:pt>
                <c:pt idx="56323">
                  <c:v>1465243200</c:v>
                </c:pt>
                <c:pt idx="56324">
                  <c:v>1465246800</c:v>
                </c:pt>
                <c:pt idx="56325">
                  <c:v>1465250400</c:v>
                </c:pt>
                <c:pt idx="56326">
                  <c:v>1465254000</c:v>
                </c:pt>
                <c:pt idx="56327">
                  <c:v>1465257600</c:v>
                </c:pt>
                <c:pt idx="56328">
                  <c:v>1465261200</c:v>
                </c:pt>
                <c:pt idx="56329">
                  <c:v>1465264800</c:v>
                </c:pt>
                <c:pt idx="56330">
                  <c:v>1465268400</c:v>
                </c:pt>
                <c:pt idx="56331">
                  <c:v>1465272000</c:v>
                </c:pt>
                <c:pt idx="56332">
                  <c:v>1465275600</c:v>
                </c:pt>
                <c:pt idx="56333">
                  <c:v>1465279200</c:v>
                </c:pt>
                <c:pt idx="56334">
                  <c:v>1465282800</c:v>
                </c:pt>
                <c:pt idx="56335">
                  <c:v>1465286400</c:v>
                </c:pt>
                <c:pt idx="56336">
                  <c:v>1465290000</c:v>
                </c:pt>
                <c:pt idx="56337">
                  <c:v>1465293600</c:v>
                </c:pt>
                <c:pt idx="56338">
                  <c:v>1465297200</c:v>
                </c:pt>
                <c:pt idx="56339">
                  <c:v>1465300800</c:v>
                </c:pt>
                <c:pt idx="56340">
                  <c:v>1465304400</c:v>
                </c:pt>
                <c:pt idx="56341">
                  <c:v>1465308000</c:v>
                </c:pt>
                <c:pt idx="56342">
                  <c:v>1465311600</c:v>
                </c:pt>
                <c:pt idx="56343">
                  <c:v>1465315200</c:v>
                </c:pt>
                <c:pt idx="56344">
                  <c:v>1465318800</c:v>
                </c:pt>
                <c:pt idx="56345">
                  <c:v>1465322400</c:v>
                </c:pt>
                <c:pt idx="56346">
                  <c:v>1465326000</c:v>
                </c:pt>
                <c:pt idx="56347">
                  <c:v>1465329600</c:v>
                </c:pt>
                <c:pt idx="56348">
                  <c:v>1465333200</c:v>
                </c:pt>
                <c:pt idx="56349">
                  <c:v>1465336800</c:v>
                </c:pt>
                <c:pt idx="56350">
                  <c:v>1465340400</c:v>
                </c:pt>
                <c:pt idx="56351">
                  <c:v>1465344000</c:v>
                </c:pt>
                <c:pt idx="56352">
                  <c:v>1465347600</c:v>
                </c:pt>
                <c:pt idx="56353">
                  <c:v>1465351200</c:v>
                </c:pt>
                <c:pt idx="56354">
                  <c:v>1465354800</c:v>
                </c:pt>
                <c:pt idx="56355">
                  <c:v>1465358400</c:v>
                </c:pt>
                <c:pt idx="56356">
                  <c:v>1465362000</c:v>
                </c:pt>
                <c:pt idx="56357">
                  <c:v>1465365600</c:v>
                </c:pt>
                <c:pt idx="56358">
                  <c:v>1465369200</c:v>
                </c:pt>
                <c:pt idx="56359">
                  <c:v>1465372800</c:v>
                </c:pt>
                <c:pt idx="56360">
                  <c:v>1465376400</c:v>
                </c:pt>
                <c:pt idx="56361">
                  <c:v>1465380000</c:v>
                </c:pt>
                <c:pt idx="56362">
                  <c:v>1465383600</c:v>
                </c:pt>
                <c:pt idx="56363">
                  <c:v>1465387200</c:v>
                </c:pt>
                <c:pt idx="56364">
                  <c:v>1465390800</c:v>
                </c:pt>
                <c:pt idx="56365">
                  <c:v>1465394400</c:v>
                </c:pt>
                <c:pt idx="56366">
                  <c:v>1465398000</c:v>
                </c:pt>
                <c:pt idx="56367">
                  <c:v>1465401600</c:v>
                </c:pt>
                <c:pt idx="56368">
                  <c:v>1465405200</c:v>
                </c:pt>
                <c:pt idx="56369">
                  <c:v>1465408800</c:v>
                </c:pt>
                <c:pt idx="56370">
                  <c:v>1465412400</c:v>
                </c:pt>
                <c:pt idx="56371">
                  <c:v>1465416000</c:v>
                </c:pt>
                <c:pt idx="56372">
                  <c:v>1465419600</c:v>
                </c:pt>
                <c:pt idx="56373">
                  <c:v>1465423200</c:v>
                </c:pt>
                <c:pt idx="56374">
                  <c:v>1465426800</c:v>
                </c:pt>
                <c:pt idx="56375">
                  <c:v>1465430400</c:v>
                </c:pt>
                <c:pt idx="56376">
                  <c:v>1465434000</c:v>
                </c:pt>
                <c:pt idx="56377">
                  <c:v>1465437600</c:v>
                </c:pt>
                <c:pt idx="56378">
                  <c:v>1465441200</c:v>
                </c:pt>
                <c:pt idx="56379">
                  <c:v>1465444800</c:v>
                </c:pt>
                <c:pt idx="56380">
                  <c:v>1465448400</c:v>
                </c:pt>
                <c:pt idx="56381">
                  <c:v>1465452000</c:v>
                </c:pt>
                <c:pt idx="56382">
                  <c:v>1465455600</c:v>
                </c:pt>
                <c:pt idx="56383">
                  <c:v>1465459200</c:v>
                </c:pt>
                <c:pt idx="56384">
                  <c:v>1465462800</c:v>
                </c:pt>
                <c:pt idx="56385">
                  <c:v>1465466400</c:v>
                </c:pt>
                <c:pt idx="56386">
                  <c:v>1465470000</c:v>
                </c:pt>
                <c:pt idx="56387">
                  <c:v>1465473600</c:v>
                </c:pt>
                <c:pt idx="56388">
                  <c:v>1465477200</c:v>
                </c:pt>
                <c:pt idx="56389">
                  <c:v>1465480800</c:v>
                </c:pt>
                <c:pt idx="56390">
                  <c:v>1465484400</c:v>
                </c:pt>
                <c:pt idx="56391">
                  <c:v>1465488000</c:v>
                </c:pt>
                <c:pt idx="56392">
                  <c:v>1465491600</c:v>
                </c:pt>
                <c:pt idx="56393">
                  <c:v>1465495200</c:v>
                </c:pt>
                <c:pt idx="56394">
                  <c:v>1465498800</c:v>
                </c:pt>
                <c:pt idx="56395">
                  <c:v>1465502400</c:v>
                </c:pt>
                <c:pt idx="56396">
                  <c:v>1465506000</c:v>
                </c:pt>
                <c:pt idx="56397">
                  <c:v>1465509600</c:v>
                </c:pt>
                <c:pt idx="56398">
                  <c:v>1465513200</c:v>
                </c:pt>
                <c:pt idx="56399">
                  <c:v>1465516800</c:v>
                </c:pt>
                <c:pt idx="56400">
                  <c:v>1465520400</c:v>
                </c:pt>
                <c:pt idx="56401">
                  <c:v>1465524000</c:v>
                </c:pt>
                <c:pt idx="56402">
                  <c:v>1465527600</c:v>
                </c:pt>
                <c:pt idx="56403">
                  <c:v>1465531200</c:v>
                </c:pt>
                <c:pt idx="56404">
                  <c:v>1465534800</c:v>
                </c:pt>
                <c:pt idx="56405">
                  <c:v>1465538400</c:v>
                </c:pt>
                <c:pt idx="56406">
                  <c:v>1465542000</c:v>
                </c:pt>
                <c:pt idx="56407">
                  <c:v>1465545600</c:v>
                </c:pt>
                <c:pt idx="56408">
                  <c:v>1465549200</c:v>
                </c:pt>
                <c:pt idx="56409">
                  <c:v>1465552800</c:v>
                </c:pt>
                <c:pt idx="56410">
                  <c:v>1465556400</c:v>
                </c:pt>
                <c:pt idx="56411">
                  <c:v>1465560000</c:v>
                </c:pt>
                <c:pt idx="56412">
                  <c:v>1465563600</c:v>
                </c:pt>
                <c:pt idx="56413">
                  <c:v>1465567200</c:v>
                </c:pt>
                <c:pt idx="56414">
                  <c:v>1465570800</c:v>
                </c:pt>
                <c:pt idx="56415">
                  <c:v>1465574400</c:v>
                </c:pt>
                <c:pt idx="56416">
                  <c:v>1465578000</c:v>
                </c:pt>
                <c:pt idx="56417">
                  <c:v>1465581600</c:v>
                </c:pt>
                <c:pt idx="56418">
                  <c:v>1465585200</c:v>
                </c:pt>
                <c:pt idx="56419">
                  <c:v>1465588800</c:v>
                </c:pt>
                <c:pt idx="56420">
                  <c:v>1465592400</c:v>
                </c:pt>
                <c:pt idx="56421">
                  <c:v>1465596000</c:v>
                </c:pt>
                <c:pt idx="56422">
                  <c:v>1465599600</c:v>
                </c:pt>
                <c:pt idx="56423">
                  <c:v>1465603200</c:v>
                </c:pt>
                <c:pt idx="56424">
                  <c:v>1465606800</c:v>
                </c:pt>
                <c:pt idx="56425">
                  <c:v>1465610400</c:v>
                </c:pt>
                <c:pt idx="56426">
                  <c:v>1465614000</c:v>
                </c:pt>
                <c:pt idx="56427">
                  <c:v>1465617600</c:v>
                </c:pt>
                <c:pt idx="56428">
                  <c:v>1465621200</c:v>
                </c:pt>
                <c:pt idx="56429">
                  <c:v>1465624800</c:v>
                </c:pt>
                <c:pt idx="56430">
                  <c:v>1465628400</c:v>
                </c:pt>
                <c:pt idx="56431">
                  <c:v>1465632000</c:v>
                </c:pt>
                <c:pt idx="56432">
                  <c:v>1465635600</c:v>
                </c:pt>
                <c:pt idx="56433">
                  <c:v>1465639200</c:v>
                </c:pt>
                <c:pt idx="56434">
                  <c:v>1465642800</c:v>
                </c:pt>
                <c:pt idx="56435">
                  <c:v>1465646400</c:v>
                </c:pt>
                <c:pt idx="56436">
                  <c:v>1465650000</c:v>
                </c:pt>
                <c:pt idx="56437">
                  <c:v>1465653600</c:v>
                </c:pt>
                <c:pt idx="56438">
                  <c:v>1465657200</c:v>
                </c:pt>
                <c:pt idx="56439">
                  <c:v>1465660800</c:v>
                </c:pt>
                <c:pt idx="56440">
                  <c:v>1465664400</c:v>
                </c:pt>
                <c:pt idx="56441">
                  <c:v>1465668000</c:v>
                </c:pt>
                <c:pt idx="56442">
                  <c:v>1465671600</c:v>
                </c:pt>
                <c:pt idx="56443">
                  <c:v>1465675200</c:v>
                </c:pt>
                <c:pt idx="56444">
                  <c:v>1465678800</c:v>
                </c:pt>
                <c:pt idx="56445">
                  <c:v>1465682400</c:v>
                </c:pt>
                <c:pt idx="56446">
                  <c:v>1465686000</c:v>
                </c:pt>
                <c:pt idx="56447">
                  <c:v>1465689600</c:v>
                </c:pt>
                <c:pt idx="56448">
                  <c:v>1465693200</c:v>
                </c:pt>
                <c:pt idx="56449">
                  <c:v>1465696800</c:v>
                </c:pt>
                <c:pt idx="56450">
                  <c:v>1465700400</c:v>
                </c:pt>
                <c:pt idx="56451">
                  <c:v>1465704000</c:v>
                </c:pt>
                <c:pt idx="56452">
                  <c:v>1465707600</c:v>
                </c:pt>
                <c:pt idx="56453">
                  <c:v>1465711200</c:v>
                </c:pt>
                <c:pt idx="56454">
                  <c:v>1465714800</c:v>
                </c:pt>
                <c:pt idx="56455">
                  <c:v>1465718400</c:v>
                </c:pt>
                <c:pt idx="56456">
                  <c:v>1465722000</c:v>
                </c:pt>
                <c:pt idx="56457">
                  <c:v>1465725600</c:v>
                </c:pt>
                <c:pt idx="56458">
                  <c:v>1465729200</c:v>
                </c:pt>
                <c:pt idx="56459">
                  <c:v>1465732800</c:v>
                </c:pt>
                <c:pt idx="56460">
                  <c:v>1465736400</c:v>
                </c:pt>
                <c:pt idx="56461">
                  <c:v>1465740000</c:v>
                </c:pt>
                <c:pt idx="56462">
                  <c:v>1465743600</c:v>
                </c:pt>
                <c:pt idx="56463">
                  <c:v>1465747200</c:v>
                </c:pt>
                <c:pt idx="56464">
                  <c:v>1465750800</c:v>
                </c:pt>
                <c:pt idx="56465">
                  <c:v>1465754400</c:v>
                </c:pt>
                <c:pt idx="56466">
                  <c:v>1465758000</c:v>
                </c:pt>
                <c:pt idx="56467">
                  <c:v>1465761600</c:v>
                </c:pt>
                <c:pt idx="56468">
                  <c:v>1465765200</c:v>
                </c:pt>
                <c:pt idx="56469">
                  <c:v>1465768800</c:v>
                </c:pt>
                <c:pt idx="56470">
                  <c:v>1465772400</c:v>
                </c:pt>
                <c:pt idx="56471">
                  <c:v>1465776000</c:v>
                </c:pt>
                <c:pt idx="56472">
                  <c:v>1465779600</c:v>
                </c:pt>
                <c:pt idx="56473">
                  <c:v>1465783200</c:v>
                </c:pt>
                <c:pt idx="56474">
                  <c:v>1465786800</c:v>
                </c:pt>
                <c:pt idx="56475">
                  <c:v>1465790400</c:v>
                </c:pt>
                <c:pt idx="56476">
                  <c:v>1465794000</c:v>
                </c:pt>
                <c:pt idx="56477">
                  <c:v>1465797600</c:v>
                </c:pt>
                <c:pt idx="56478">
                  <c:v>1465801200</c:v>
                </c:pt>
                <c:pt idx="56479">
                  <c:v>1465804800</c:v>
                </c:pt>
                <c:pt idx="56480">
                  <c:v>1465808400</c:v>
                </c:pt>
                <c:pt idx="56481">
                  <c:v>1465812000</c:v>
                </c:pt>
                <c:pt idx="56482">
                  <c:v>1465815600</c:v>
                </c:pt>
                <c:pt idx="56483">
                  <c:v>1465819200</c:v>
                </c:pt>
                <c:pt idx="56484">
                  <c:v>1465822800</c:v>
                </c:pt>
                <c:pt idx="56485">
                  <c:v>1465826400</c:v>
                </c:pt>
                <c:pt idx="56486">
                  <c:v>1465830000</c:v>
                </c:pt>
                <c:pt idx="56487">
                  <c:v>1465833600</c:v>
                </c:pt>
                <c:pt idx="56488">
                  <c:v>1465837200</c:v>
                </c:pt>
                <c:pt idx="56489">
                  <c:v>1465840800</c:v>
                </c:pt>
                <c:pt idx="56490">
                  <c:v>1465844400</c:v>
                </c:pt>
                <c:pt idx="56491">
                  <c:v>1465848000</c:v>
                </c:pt>
                <c:pt idx="56492">
                  <c:v>1465851600</c:v>
                </c:pt>
                <c:pt idx="56493">
                  <c:v>1465855200</c:v>
                </c:pt>
                <c:pt idx="56494">
                  <c:v>1465858800</c:v>
                </c:pt>
                <c:pt idx="56495">
                  <c:v>1465862400</c:v>
                </c:pt>
                <c:pt idx="56496">
                  <c:v>1465866000</c:v>
                </c:pt>
                <c:pt idx="56497">
                  <c:v>1465869600</c:v>
                </c:pt>
                <c:pt idx="56498">
                  <c:v>1465873200</c:v>
                </c:pt>
                <c:pt idx="56499">
                  <c:v>1465876800</c:v>
                </c:pt>
                <c:pt idx="56500">
                  <c:v>1465880400</c:v>
                </c:pt>
                <c:pt idx="56501">
                  <c:v>1465884000</c:v>
                </c:pt>
                <c:pt idx="56502">
                  <c:v>1465887600</c:v>
                </c:pt>
                <c:pt idx="56503">
                  <c:v>1465891200</c:v>
                </c:pt>
                <c:pt idx="56504">
                  <c:v>1465894800</c:v>
                </c:pt>
                <c:pt idx="56505">
                  <c:v>1465898400</c:v>
                </c:pt>
                <c:pt idx="56506">
                  <c:v>1465902000</c:v>
                </c:pt>
                <c:pt idx="56507">
                  <c:v>1465905600</c:v>
                </c:pt>
                <c:pt idx="56508">
                  <c:v>1465909200</c:v>
                </c:pt>
                <c:pt idx="56509">
                  <c:v>1465912800</c:v>
                </c:pt>
                <c:pt idx="56510">
                  <c:v>1465916400</c:v>
                </c:pt>
                <c:pt idx="56511">
                  <c:v>1465920000</c:v>
                </c:pt>
                <c:pt idx="56512">
                  <c:v>1465923600</c:v>
                </c:pt>
                <c:pt idx="56513">
                  <c:v>1465927200</c:v>
                </c:pt>
                <c:pt idx="56514">
                  <c:v>1465930800</c:v>
                </c:pt>
                <c:pt idx="56515">
                  <c:v>1465934400</c:v>
                </c:pt>
                <c:pt idx="56516">
                  <c:v>1465938000</c:v>
                </c:pt>
                <c:pt idx="56517">
                  <c:v>1465941600</c:v>
                </c:pt>
                <c:pt idx="56518">
                  <c:v>1465945200</c:v>
                </c:pt>
                <c:pt idx="56519">
                  <c:v>1465948800</c:v>
                </c:pt>
                <c:pt idx="56520">
                  <c:v>1465952400</c:v>
                </c:pt>
                <c:pt idx="56521">
                  <c:v>1465956000</c:v>
                </c:pt>
                <c:pt idx="56522">
                  <c:v>1465959600</c:v>
                </c:pt>
                <c:pt idx="56523">
                  <c:v>1465963200</c:v>
                </c:pt>
                <c:pt idx="56524">
                  <c:v>1465966800</c:v>
                </c:pt>
                <c:pt idx="56525">
                  <c:v>1465970400</c:v>
                </c:pt>
                <c:pt idx="56526">
                  <c:v>1465974000</c:v>
                </c:pt>
                <c:pt idx="56527">
                  <c:v>1465977600</c:v>
                </c:pt>
                <c:pt idx="56528">
                  <c:v>1465981200</c:v>
                </c:pt>
                <c:pt idx="56529">
                  <c:v>1465984800</c:v>
                </c:pt>
                <c:pt idx="56530">
                  <c:v>1465988400</c:v>
                </c:pt>
                <c:pt idx="56531">
                  <c:v>1465992000</c:v>
                </c:pt>
                <c:pt idx="56532">
                  <c:v>1465995600</c:v>
                </c:pt>
                <c:pt idx="56533">
                  <c:v>1465999200</c:v>
                </c:pt>
                <c:pt idx="56534">
                  <c:v>1466002800</c:v>
                </c:pt>
                <c:pt idx="56535">
                  <c:v>1466006400</c:v>
                </c:pt>
                <c:pt idx="56536">
                  <c:v>1466010000</c:v>
                </c:pt>
                <c:pt idx="56537">
                  <c:v>1466013600</c:v>
                </c:pt>
                <c:pt idx="56538">
                  <c:v>1466017200</c:v>
                </c:pt>
                <c:pt idx="56539">
                  <c:v>1466020800</c:v>
                </c:pt>
                <c:pt idx="56540">
                  <c:v>1466024400</c:v>
                </c:pt>
                <c:pt idx="56541">
                  <c:v>1466028000</c:v>
                </c:pt>
                <c:pt idx="56542">
                  <c:v>1466031600</c:v>
                </c:pt>
                <c:pt idx="56543">
                  <c:v>1466035200</c:v>
                </c:pt>
                <c:pt idx="56544">
                  <c:v>1466038800</c:v>
                </c:pt>
                <c:pt idx="56545">
                  <c:v>1466042400</c:v>
                </c:pt>
                <c:pt idx="56546">
                  <c:v>1466046000</c:v>
                </c:pt>
                <c:pt idx="56547">
                  <c:v>1466049600</c:v>
                </c:pt>
                <c:pt idx="56548">
                  <c:v>1466053200</c:v>
                </c:pt>
                <c:pt idx="56549">
                  <c:v>1466056800</c:v>
                </c:pt>
                <c:pt idx="56550">
                  <c:v>1466060400</c:v>
                </c:pt>
                <c:pt idx="56551">
                  <c:v>1466064000</c:v>
                </c:pt>
                <c:pt idx="56552">
                  <c:v>1466067600</c:v>
                </c:pt>
                <c:pt idx="56553">
                  <c:v>1466071200</c:v>
                </c:pt>
                <c:pt idx="56554">
                  <c:v>1466074800</c:v>
                </c:pt>
                <c:pt idx="56555">
                  <c:v>1466078400</c:v>
                </c:pt>
                <c:pt idx="56556">
                  <c:v>1466082000</c:v>
                </c:pt>
                <c:pt idx="56557">
                  <c:v>1466085600</c:v>
                </c:pt>
                <c:pt idx="56558">
                  <c:v>1466089200</c:v>
                </c:pt>
                <c:pt idx="56559">
                  <c:v>1466092800</c:v>
                </c:pt>
                <c:pt idx="56560">
                  <c:v>1466096400</c:v>
                </c:pt>
                <c:pt idx="56561">
                  <c:v>1466100000</c:v>
                </c:pt>
                <c:pt idx="56562">
                  <c:v>1466103600</c:v>
                </c:pt>
                <c:pt idx="56563">
                  <c:v>1466107200</c:v>
                </c:pt>
                <c:pt idx="56564">
                  <c:v>1466110800</c:v>
                </c:pt>
                <c:pt idx="56565">
                  <c:v>1466114400</c:v>
                </c:pt>
                <c:pt idx="56566">
                  <c:v>1466118000</c:v>
                </c:pt>
                <c:pt idx="56567">
                  <c:v>1466121600</c:v>
                </c:pt>
                <c:pt idx="56568">
                  <c:v>1466125200</c:v>
                </c:pt>
                <c:pt idx="56569">
                  <c:v>1466128800</c:v>
                </c:pt>
                <c:pt idx="56570">
                  <c:v>1466132400</c:v>
                </c:pt>
                <c:pt idx="56571">
                  <c:v>1466136000</c:v>
                </c:pt>
                <c:pt idx="56572">
                  <c:v>1466139600</c:v>
                </c:pt>
                <c:pt idx="56573">
                  <c:v>1466143200</c:v>
                </c:pt>
                <c:pt idx="56574">
                  <c:v>1466146800</c:v>
                </c:pt>
                <c:pt idx="56575">
                  <c:v>1466150400</c:v>
                </c:pt>
                <c:pt idx="56576">
                  <c:v>1466154000</c:v>
                </c:pt>
                <c:pt idx="56577">
                  <c:v>1466157600</c:v>
                </c:pt>
                <c:pt idx="56578">
                  <c:v>1466161200</c:v>
                </c:pt>
                <c:pt idx="56579">
                  <c:v>1466164800</c:v>
                </c:pt>
                <c:pt idx="56580">
                  <c:v>1466168400</c:v>
                </c:pt>
                <c:pt idx="56581">
                  <c:v>1466172000</c:v>
                </c:pt>
                <c:pt idx="56582">
                  <c:v>1466175600</c:v>
                </c:pt>
                <c:pt idx="56583">
                  <c:v>1466179200</c:v>
                </c:pt>
                <c:pt idx="56584">
                  <c:v>1466182800</c:v>
                </c:pt>
                <c:pt idx="56585">
                  <c:v>1466186400</c:v>
                </c:pt>
                <c:pt idx="56586">
                  <c:v>1466190000</c:v>
                </c:pt>
                <c:pt idx="56587">
                  <c:v>1466193600</c:v>
                </c:pt>
                <c:pt idx="56588">
                  <c:v>1466197200</c:v>
                </c:pt>
                <c:pt idx="56589">
                  <c:v>1466200800</c:v>
                </c:pt>
                <c:pt idx="56590">
                  <c:v>1466204400</c:v>
                </c:pt>
                <c:pt idx="56591">
                  <c:v>1466208000</c:v>
                </c:pt>
                <c:pt idx="56592">
                  <c:v>1466211600</c:v>
                </c:pt>
                <c:pt idx="56593">
                  <c:v>1466215200</c:v>
                </c:pt>
                <c:pt idx="56594">
                  <c:v>1466218800</c:v>
                </c:pt>
                <c:pt idx="56595">
                  <c:v>1466222400</c:v>
                </c:pt>
                <c:pt idx="56596">
                  <c:v>1466226000</c:v>
                </c:pt>
                <c:pt idx="56597">
                  <c:v>1466229600</c:v>
                </c:pt>
                <c:pt idx="56598">
                  <c:v>1466233200</c:v>
                </c:pt>
                <c:pt idx="56599">
                  <c:v>1466236800</c:v>
                </c:pt>
                <c:pt idx="56600">
                  <c:v>1466240400</c:v>
                </c:pt>
                <c:pt idx="56601">
                  <c:v>1466244000</c:v>
                </c:pt>
                <c:pt idx="56602">
                  <c:v>1466247600</c:v>
                </c:pt>
                <c:pt idx="56603">
                  <c:v>1466251200</c:v>
                </c:pt>
                <c:pt idx="56604">
                  <c:v>1466254800</c:v>
                </c:pt>
                <c:pt idx="56605">
                  <c:v>1466258400</c:v>
                </c:pt>
                <c:pt idx="56606">
                  <c:v>1466262000</c:v>
                </c:pt>
                <c:pt idx="56607">
                  <c:v>1466265600</c:v>
                </c:pt>
                <c:pt idx="56608">
                  <c:v>1466269200</c:v>
                </c:pt>
                <c:pt idx="56609">
                  <c:v>1466272800</c:v>
                </c:pt>
                <c:pt idx="56610">
                  <c:v>1466276400</c:v>
                </c:pt>
                <c:pt idx="56611">
                  <c:v>1466280000</c:v>
                </c:pt>
                <c:pt idx="56612">
                  <c:v>1466283600</c:v>
                </c:pt>
                <c:pt idx="56613">
                  <c:v>1466287200</c:v>
                </c:pt>
                <c:pt idx="56614">
                  <c:v>1466290800</c:v>
                </c:pt>
                <c:pt idx="56615">
                  <c:v>1466294400</c:v>
                </c:pt>
                <c:pt idx="56616">
                  <c:v>1466298000</c:v>
                </c:pt>
                <c:pt idx="56617">
                  <c:v>1466301600</c:v>
                </c:pt>
                <c:pt idx="56618">
                  <c:v>1466305200</c:v>
                </c:pt>
                <c:pt idx="56619">
                  <c:v>1466308800</c:v>
                </c:pt>
                <c:pt idx="56620">
                  <c:v>1466312400</c:v>
                </c:pt>
                <c:pt idx="56621">
                  <c:v>1466316000</c:v>
                </c:pt>
                <c:pt idx="56622">
                  <c:v>1466319600</c:v>
                </c:pt>
                <c:pt idx="56623">
                  <c:v>1466323200</c:v>
                </c:pt>
                <c:pt idx="56624">
                  <c:v>1466326800</c:v>
                </c:pt>
                <c:pt idx="56625">
                  <c:v>1466330400</c:v>
                </c:pt>
                <c:pt idx="56626">
                  <c:v>1466334000</c:v>
                </c:pt>
                <c:pt idx="56627">
                  <c:v>1466337600</c:v>
                </c:pt>
                <c:pt idx="56628">
                  <c:v>1466341200</c:v>
                </c:pt>
                <c:pt idx="56629">
                  <c:v>1466344800</c:v>
                </c:pt>
                <c:pt idx="56630">
                  <c:v>1466348400</c:v>
                </c:pt>
                <c:pt idx="56631">
                  <c:v>1466352000</c:v>
                </c:pt>
                <c:pt idx="56632">
                  <c:v>1466355600</c:v>
                </c:pt>
                <c:pt idx="56633">
                  <c:v>1466359200</c:v>
                </c:pt>
                <c:pt idx="56634">
                  <c:v>1466362800</c:v>
                </c:pt>
                <c:pt idx="56635">
                  <c:v>1466366400</c:v>
                </c:pt>
                <c:pt idx="56636">
                  <c:v>1466370000</c:v>
                </c:pt>
                <c:pt idx="56637">
                  <c:v>1466373600</c:v>
                </c:pt>
                <c:pt idx="56638">
                  <c:v>1466377200</c:v>
                </c:pt>
                <c:pt idx="56639">
                  <c:v>1466380800</c:v>
                </c:pt>
                <c:pt idx="56640">
                  <c:v>1466384400</c:v>
                </c:pt>
                <c:pt idx="56641">
                  <c:v>1466388000</c:v>
                </c:pt>
                <c:pt idx="56642">
                  <c:v>1466391600</c:v>
                </c:pt>
                <c:pt idx="56643">
                  <c:v>1466395200</c:v>
                </c:pt>
                <c:pt idx="56644">
                  <c:v>1466398800</c:v>
                </c:pt>
                <c:pt idx="56645">
                  <c:v>1466402400</c:v>
                </c:pt>
                <c:pt idx="56646">
                  <c:v>1466406000</c:v>
                </c:pt>
                <c:pt idx="56647">
                  <c:v>1466409600</c:v>
                </c:pt>
                <c:pt idx="56648">
                  <c:v>1466413200</c:v>
                </c:pt>
                <c:pt idx="56649">
                  <c:v>1466416800</c:v>
                </c:pt>
                <c:pt idx="56650">
                  <c:v>1466420400</c:v>
                </c:pt>
                <c:pt idx="56651">
                  <c:v>1466424000</c:v>
                </c:pt>
                <c:pt idx="56652">
                  <c:v>1466427600</c:v>
                </c:pt>
                <c:pt idx="56653">
                  <c:v>1466431200</c:v>
                </c:pt>
                <c:pt idx="56654">
                  <c:v>1466434800</c:v>
                </c:pt>
                <c:pt idx="56655">
                  <c:v>1466438400</c:v>
                </c:pt>
                <c:pt idx="56656">
                  <c:v>1466442000</c:v>
                </c:pt>
                <c:pt idx="56657">
                  <c:v>1466445600</c:v>
                </c:pt>
                <c:pt idx="56658">
                  <c:v>1466449200</c:v>
                </c:pt>
                <c:pt idx="56659">
                  <c:v>1466452800</c:v>
                </c:pt>
                <c:pt idx="56660">
                  <c:v>1466456400</c:v>
                </c:pt>
                <c:pt idx="56661">
                  <c:v>1466460000</c:v>
                </c:pt>
                <c:pt idx="56662">
                  <c:v>1466463600</c:v>
                </c:pt>
                <c:pt idx="56663">
                  <c:v>1466467200</c:v>
                </c:pt>
                <c:pt idx="56664">
                  <c:v>1466470800</c:v>
                </c:pt>
                <c:pt idx="56665">
                  <c:v>1466474400</c:v>
                </c:pt>
                <c:pt idx="56666">
                  <c:v>1466478000</c:v>
                </c:pt>
                <c:pt idx="56667">
                  <c:v>1466481600</c:v>
                </c:pt>
                <c:pt idx="56668">
                  <c:v>1466485200</c:v>
                </c:pt>
                <c:pt idx="56669">
                  <c:v>1466488800</c:v>
                </c:pt>
                <c:pt idx="56670">
                  <c:v>1466492400</c:v>
                </c:pt>
                <c:pt idx="56671">
                  <c:v>1466496000</c:v>
                </c:pt>
                <c:pt idx="56672">
                  <c:v>1466499600</c:v>
                </c:pt>
                <c:pt idx="56673">
                  <c:v>1466503200</c:v>
                </c:pt>
                <c:pt idx="56674">
                  <c:v>1466506800</c:v>
                </c:pt>
                <c:pt idx="56675">
                  <c:v>1466510400</c:v>
                </c:pt>
                <c:pt idx="56676">
                  <c:v>1466514000</c:v>
                </c:pt>
                <c:pt idx="56677">
                  <c:v>1466517600</c:v>
                </c:pt>
                <c:pt idx="56678">
                  <c:v>1466521200</c:v>
                </c:pt>
                <c:pt idx="56679">
                  <c:v>1466524800</c:v>
                </c:pt>
                <c:pt idx="56680">
                  <c:v>1466528400</c:v>
                </c:pt>
                <c:pt idx="56681">
                  <c:v>1466532000</c:v>
                </c:pt>
                <c:pt idx="56682">
                  <c:v>1466535600</c:v>
                </c:pt>
                <c:pt idx="56683">
                  <c:v>1466539200</c:v>
                </c:pt>
                <c:pt idx="56684">
                  <c:v>1466542800</c:v>
                </c:pt>
                <c:pt idx="56685">
                  <c:v>1466546400</c:v>
                </c:pt>
                <c:pt idx="56686">
                  <c:v>1466550000</c:v>
                </c:pt>
                <c:pt idx="56687">
                  <c:v>1466553600</c:v>
                </c:pt>
                <c:pt idx="56688">
                  <c:v>1466557200</c:v>
                </c:pt>
                <c:pt idx="56689">
                  <c:v>1466560800</c:v>
                </c:pt>
                <c:pt idx="56690">
                  <c:v>1466564400</c:v>
                </c:pt>
                <c:pt idx="56691">
                  <c:v>1466568000</c:v>
                </c:pt>
                <c:pt idx="56692">
                  <c:v>1466571600</c:v>
                </c:pt>
                <c:pt idx="56693">
                  <c:v>1466575200</c:v>
                </c:pt>
                <c:pt idx="56694">
                  <c:v>1466578800</c:v>
                </c:pt>
                <c:pt idx="56695">
                  <c:v>1466582400</c:v>
                </c:pt>
                <c:pt idx="56696">
                  <c:v>1466586000</c:v>
                </c:pt>
                <c:pt idx="56697">
                  <c:v>1466589600</c:v>
                </c:pt>
                <c:pt idx="56698">
                  <c:v>1466593200</c:v>
                </c:pt>
                <c:pt idx="56699">
                  <c:v>1466596800</c:v>
                </c:pt>
                <c:pt idx="56700">
                  <c:v>1466600400</c:v>
                </c:pt>
                <c:pt idx="56701">
                  <c:v>1466604000</c:v>
                </c:pt>
                <c:pt idx="56702">
                  <c:v>1466607600</c:v>
                </c:pt>
                <c:pt idx="56703">
                  <c:v>1466611200</c:v>
                </c:pt>
                <c:pt idx="56704">
                  <c:v>1466614800</c:v>
                </c:pt>
                <c:pt idx="56705">
                  <c:v>1466618400</c:v>
                </c:pt>
                <c:pt idx="56706">
                  <c:v>1466622000</c:v>
                </c:pt>
                <c:pt idx="56707">
                  <c:v>1466625600</c:v>
                </c:pt>
                <c:pt idx="56708">
                  <c:v>1466629200</c:v>
                </c:pt>
                <c:pt idx="56709">
                  <c:v>1466632800</c:v>
                </c:pt>
                <c:pt idx="56710">
                  <c:v>1466636400</c:v>
                </c:pt>
                <c:pt idx="56711">
                  <c:v>1466640000</c:v>
                </c:pt>
                <c:pt idx="56712">
                  <c:v>1466643600</c:v>
                </c:pt>
                <c:pt idx="56713">
                  <c:v>1466647200</c:v>
                </c:pt>
                <c:pt idx="56714">
                  <c:v>1466650800</c:v>
                </c:pt>
                <c:pt idx="56715">
                  <c:v>1466654400</c:v>
                </c:pt>
                <c:pt idx="56716">
                  <c:v>1466658000</c:v>
                </c:pt>
                <c:pt idx="56717">
                  <c:v>1466661600</c:v>
                </c:pt>
                <c:pt idx="56718">
                  <c:v>1466665200</c:v>
                </c:pt>
                <c:pt idx="56719">
                  <c:v>1466668800</c:v>
                </c:pt>
                <c:pt idx="56720">
                  <c:v>1466672400</c:v>
                </c:pt>
                <c:pt idx="56721">
                  <c:v>1466676000</c:v>
                </c:pt>
                <c:pt idx="56722">
                  <c:v>1466679600</c:v>
                </c:pt>
                <c:pt idx="56723">
                  <c:v>1466683200</c:v>
                </c:pt>
                <c:pt idx="56724">
                  <c:v>1466686800</c:v>
                </c:pt>
                <c:pt idx="56725">
                  <c:v>1466690400</c:v>
                </c:pt>
                <c:pt idx="56726">
                  <c:v>1466694000</c:v>
                </c:pt>
                <c:pt idx="56727">
                  <c:v>1466697600</c:v>
                </c:pt>
                <c:pt idx="56728">
                  <c:v>1466701200</c:v>
                </c:pt>
                <c:pt idx="56729">
                  <c:v>1466704800</c:v>
                </c:pt>
                <c:pt idx="56730">
                  <c:v>1466708400</c:v>
                </c:pt>
                <c:pt idx="56731">
                  <c:v>1466712000</c:v>
                </c:pt>
                <c:pt idx="56732">
                  <c:v>1466715600</c:v>
                </c:pt>
                <c:pt idx="56733">
                  <c:v>1466719200</c:v>
                </c:pt>
                <c:pt idx="56734">
                  <c:v>1466722800</c:v>
                </c:pt>
                <c:pt idx="56735">
                  <c:v>1466726400</c:v>
                </c:pt>
                <c:pt idx="56736">
                  <c:v>1466730000</c:v>
                </c:pt>
                <c:pt idx="56737">
                  <c:v>1466733600</c:v>
                </c:pt>
                <c:pt idx="56738">
                  <c:v>1466737200</c:v>
                </c:pt>
                <c:pt idx="56739">
                  <c:v>1466740800</c:v>
                </c:pt>
                <c:pt idx="56740">
                  <c:v>1466744400</c:v>
                </c:pt>
                <c:pt idx="56741">
                  <c:v>1466748000</c:v>
                </c:pt>
                <c:pt idx="56742">
                  <c:v>1466751600</c:v>
                </c:pt>
                <c:pt idx="56743">
                  <c:v>1466755200</c:v>
                </c:pt>
                <c:pt idx="56744">
                  <c:v>1466758800</c:v>
                </c:pt>
                <c:pt idx="56745">
                  <c:v>1466762400</c:v>
                </c:pt>
                <c:pt idx="56746">
                  <c:v>1466766000</c:v>
                </c:pt>
                <c:pt idx="56747">
                  <c:v>1466769600</c:v>
                </c:pt>
                <c:pt idx="56748">
                  <c:v>1466773200</c:v>
                </c:pt>
                <c:pt idx="56749">
                  <c:v>1466776800</c:v>
                </c:pt>
                <c:pt idx="56750">
                  <c:v>1466780400</c:v>
                </c:pt>
                <c:pt idx="56751">
                  <c:v>1466784000</c:v>
                </c:pt>
                <c:pt idx="56752">
                  <c:v>1466787600</c:v>
                </c:pt>
                <c:pt idx="56753">
                  <c:v>1466791200</c:v>
                </c:pt>
                <c:pt idx="56754">
                  <c:v>1466794800</c:v>
                </c:pt>
                <c:pt idx="56755">
                  <c:v>1466798400</c:v>
                </c:pt>
                <c:pt idx="56756">
                  <c:v>1466802000</c:v>
                </c:pt>
                <c:pt idx="56757">
                  <c:v>1466805600</c:v>
                </c:pt>
                <c:pt idx="56758">
                  <c:v>1466809200</c:v>
                </c:pt>
                <c:pt idx="56759">
                  <c:v>1466812800</c:v>
                </c:pt>
                <c:pt idx="56760">
                  <c:v>1466816400</c:v>
                </c:pt>
                <c:pt idx="56761">
                  <c:v>1466820000</c:v>
                </c:pt>
                <c:pt idx="56762">
                  <c:v>1466823600</c:v>
                </c:pt>
                <c:pt idx="56763">
                  <c:v>1466827200</c:v>
                </c:pt>
                <c:pt idx="56764">
                  <c:v>1466830800</c:v>
                </c:pt>
                <c:pt idx="56765">
                  <c:v>1466834400</c:v>
                </c:pt>
                <c:pt idx="56766">
                  <c:v>1466838000</c:v>
                </c:pt>
                <c:pt idx="56767">
                  <c:v>1466841600</c:v>
                </c:pt>
                <c:pt idx="56768">
                  <c:v>1466845200</c:v>
                </c:pt>
                <c:pt idx="56769">
                  <c:v>1466848800</c:v>
                </c:pt>
                <c:pt idx="56770">
                  <c:v>1466852400</c:v>
                </c:pt>
                <c:pt idx="56771">
                  <c:v>1466856000</c:v>
                </c:pt>
                <c:pt idx="56772">
                  <c:v>1466859600</c:v>
                </c:pt>
                <c:pt idx="56773">
                  <c:v>1466863200</c:v>
                </c:pt>
                <c:pt idx="56774">
                  <c:v>1466866800</c:v>
                </c:pt>
                <c:pt idx="56775">
                  <c:v>1466870400</c:v>
                </c:pt>
                <c:pt idx="56776">
                  <c:v>1466874000</c:v>
                </c:pt>
                <c:pt idx="56777">
                  <c:v>1466877600</c:v>
                </c:pt>
                <c:pt idx="56778">
                  <c:v>1466881200</c:v>
                </c:pt>
                <c:pt idx="56779">
                  <c:v>1466884800</c:v>
                </c:pt>
                <c:pt idx="56780">
                  <c:v>1466888400</c:v>
                </c:pt>
                <c:pt idx="56781">
                  <c:v>1466892000</c:v>
                </c:pt>
                <c:pt idx="56782">
                  <c:v>1466895600</c:v>
                </c:pt>
                <c:pt idx="56783">
                  <c:v>1466899200</c:v>
                </c:pt>
                <c:pt idx="56784">
                  <c:v>1466902800</c:v>
                </c:pt>
                <c:pt idx="56785">
                  <c:v>1466906400</c:v>
                </c:pt>
                <c:pt idx="56786">
                  <c:v>1466910000</c:v>
                </c:pt>
                <c:pt idx="56787">
                  <c:v>1466913600</c:v>
                </c:pt>
                <c:pt idx="56788">
                  <c:v>1466917200</c:v>
                </c:pt>
                <c:pt idx="56789">
                  <c:v>1466920800</c:v>
                </c:pt>
                <c:pt idx="56790">
                  <c:v>1466924400</c:v>
                </c:pt>
                <c:pt idx="56791">
                  <c:v>1466928000</c:v>
                </c:pt>
                <c:pt idx="56792">
                  <c:v>1466931600</c:v>
                </c:pt>
                <c:pt idx="56793">
                  <c:v>1466935200</c:v>
                </c:pt>
                <c:pt idx="56794">
                  <c:v>1466938800</c:v>
                </c:pt>
                <c:pt idx="56795">
                  <c:v>1466942400</c:v>
                </c:pt>
                <c:pt idx="56796">
                  <c:v>1466946000</c:v>
                </c:pt>
                <c:pt idx="56797">
                  <c:v>1466949600</c:v>
                </c:pt>
                <c:pt idx="56798">
                  <c:v>1466953200</c:v>
                </c:pt>
                <c:pt idx="56799">
                  <c:v>1466956800</c:v>
                </c:pt>
                <c:pt idx="56800">
                  <c:v>1466960400</c:v>
                </c:pt>
                <c:pt idx="56801">
                  <c:v>1466964000</c:v>
                </c:pt>
                <c:pt idx="56802">
                  <c:v>1466967600</c:v>
                </c:pt>
                <c:pt idx="56803">
                  <c:v>1466971200</c:v>
                </c:pt>
                <c:pt idx="56804">
                  <c:v>1466974800</c:v>
                </c:pt>
                <c:pt idx="56805">
                  <c:v>1466978400</c:v>
                </c:pt>
                <c:pt idx="56806">
                  <c:v>1466982000</c:v>
                </c:pt>
                <c:pt idx="56807">
                  <c:v>1466985600</c:v>
                </c:pt>
                <c:pt idx="56808">
                  <c:v>1466989200</c:v>
                </c:pt>
                <c:pt idx="56809">
                  <c:v>1466992800</c:v>
                </c:pt>
                <c:pt idx="56810">
                  <c:v>1466996400</c:v>
                </c:pt>
                <c:pt idx="56811">
                  <c:v>1467000000</c:v>
                </c:pt>
                <c:pt idx="56812">
                  <c:v>1467003600</c:v>
                </c:pt>
                <c:pt idx="56813">
                  <c:v>1467007200</c:v>
                </c:pt>
                <c:pt idx="56814">
                  <c:v>1467010800</c:v>
                </c:pt>
                <c:pt idx="56815">
                  <c:v>1467014400</c:v>
                </c:pt>
                <c:pt idx="56816">
                  <c:v>1467018000</c:v>
                </c:pt>
                <c:pt idx="56817">
                  <c:v>1467021600</c:v>
                </c:pt>
                <c:pt idx="56818">
                  <c:v>1467025200</c:v>
                </c:pt>
                <c:pt idx="56819">
                  <c:v>1467028800</c:v>
                </c:pt>
                <c:pt idx="56820">
                  <c:v>1467032400</c:v>
                </c:pt>
                <c:pt idx="56821">
                  <c:v>1467036000</c:v>
                </c:pt>
                <c:pt idx="56822">
                  <c:v>1467039600</c:v>
                </c:pt>
                <c:pt idx="56823">
                  <c:v>1467043200</c:v>
                </c:pt>
                <c:pt idx="56824">
                  <c:v>1467046800</c:v>
                </c:pt>
                <c:pt idx="56825">
                  <c:v>1467050400</c:v>
                </c:pt>
                <c:pt idx="56826">
                  <c:v>1467054000</c:v>
                </c:pt>
                <c:pt idx="56827">
                  <c:v>1467057600</c:v>
                </c:pt>
                <c:pt idx="56828">
                  <c:v>1467061200</c:v>
                </c:pt>
                <c:pt idx="56829">
                  <c:v>1467064800</c:v>
                </c:pt>
                <c:pt idx="56830">
                  <c:v>1467068400</c:v>
                </c:pt>
                <c:pt idx="56831">
                  <c:v>1467072000</c:v>
                </c:pt>
                <c:pt idx="56832">
                  <c:v>1467075600</c:v>
                </c:pt>
                <c:pt idx="56833">
                  <c:v>1467079200</c:v>
                </c:pt>
                <c:pt idx="56834">
                  <c:v>1467082800</c:v>
                </c:pt>
                <c:pt idx="56835">
                  <c:v>1467086400</c:v>
                </c:pt>
                <c:pt idx="56836">
                  <c:v>1467090000</c:v>
                </c:pt>
                <c:pt idx="56837">
                  <c:v>1467093600</c:v>
                </c:pt>
                <c:pt idx="56838">
                  <c:v>1467097200</c:v>
                </c:pt>
                <c:pt idx="56839">
                  <c:v>1467100800</c:v>
                </c:pt>
                <c:pt idx="56840">
                  <c:v>1467104400</c:v>
                </c:pt>
                <c:pt idx="56841">
                  <c:v>1467108000</c:v>
                </c:pt>
                <c:pt idx="56842">
                  <c:v>1467111600</c:v>
                </c:pt>
                <c:pt idx="56843">
                  <c:v>1467115200</c:v>
                </c:pt>
                <c:pt idx="56844">
                  <c:v>1467118800</c:v>
                </c:pt>
                <c:pt idx="56845">
                  <c:v>1467122400</c:v>
                </c:pt>
                <c:pt idx="56846">
                  <c:v>1467126000</c:v>
                </c:pt>
                <c:pt idx="56847">
                  <c:v>1467129600</c:v>
                </c:pt>
                <c:pt idx="56848">
                  <c:v>1467133200</c:v>
                </c:pt>
                <c:pt idx="56849">
                  <c:v>1467136800</c:v>
                </c:pt>
                <c:pt idx="56850">
                  <c:v>1467140400</c:v>
                </c:pt>
                <c:pt idx="56851">
                  <c:v>1467144000</c:v>
                </c:pt>
                <c:pt idx="56852">
                  <c:v>1467147600</c:v>
                </c:pt>
                <c:pt idx="56853">
                  <c:v>1467151200</c:v>
                </c:pt>
                <c:pt idx="56854">
                  <c:v>1467154800</c:v>
                </c:pt>
                <c:pt idx="56855">
                  <c:v>1467158400</c:v>
                </c:pt>
                <c:pt idx="56856">
                  <c:v>1467162000</c:v>
                </c:pt>
                <c:pt idx="56857">
                  <c:v>1467165600</c:v>
                </c:pt>
                <c:pt idx="56858">
                  <c:v>1467169200</c:v>
                </c:pt>
                <c:pt idx="56859">
                  <c:v>1467172800</c:v>
                </c:pt>
                <c:pt idx="56860">
                  <c:v>1467176400</c:v>
                </c:pt>
                <c:pt idx="56861">
                  <c:v>1467180000</c:v>
                </c:pt>
                <c:pt idx="56862">
                  <c:v>1467183600</c:v>
                </c:pt>
                <c:pt idx="56863">
                  <c:v>1467187200</c:v>
                </c:pt>
                <c:pt idx="56864">
                  <c:v>1467190800</c:v>
                </c:pt>
                <c:pt idx="56865">
                  <c:v>1467194400</c:v>
                </c:pt>
                <c:pt idx="56866">
                  <c:v>1467198000</c:v>
                </c:pt>
                <c:pt idx="56867">
                  <c:v>1467201600</c:v>
                </c:pt>
                <c:pt idx="56868">
                  <c:v>1467205200</c:v>
                </c:pt>
                <c:pt idx="56869">
                  <c:v>1467208800</c:v>
                </c:pt>
                <c:pt idx="56870">
                  <c:v>1467212400</c:v>
                </c:pt>
                <c:pt idx="56871">
                  <c:v>1467216000</c:v>
                </c:pt>
                <c:pt idx="56872">
                  <c:v>1467219600</c:v>
                </c:pt>
                <c:pt idx="56873">
                  <c:v>1467223200</c:v>
                </c:pt>
                <c:pt idx="56874">
                  <c:v>1467226800</c:v>
                </c:pt>
                <c:pt idx="56875">
                  <c:v>1467230400</c:v>
                </c:pt>
                <c:pt idx="56876">
                  <c:v>1467234000</c:v>
                </c:pt>
                <c:pt idx="56877">
                  <c:v>1467237600</c:v>
                </c:pt>
                <c:pt idx="56878">
                  <c:v>1467241200</c:v>
                </c:pt>
                <c:pt idx="56879">
                  <c:v>1467244800</c:v>
                </c:pt>
                <c:pt idx="56880">
                  <c:v>1467248400</c:v>
                </c:pt>
                <c:pt idx="56881">
                  <c:v>1467252000</c:v>
                </c:pt>
                <c:pt idx="56882">
                  <c:v>1467255600</c:v>
                </c:pt>
                <c:pt idx="56883">
                  <c:v>1467259200</c:v>
                </c:pt>
                <c:pt idx="56884">
                  <c:v>1467262800</c:v>
                </c:pt>
                <c:pt idx="56885">
                  <c:v>1467266400</c:v>
                </c:pt>
                <c:pt idx="56886">
                  <c:v>1467270000</c:v>
                </c:pt>
                <c:pt idx="56887">
                  <c:v>1467273600</c:v>
                </c:pt>
                <c:pt idx="56888">
                  <c:v>1467277200</c:v>
                </c:pt>
                <c:pt idx="56889">
                  <c:v>1467280800</c:v>
                </c:pt>
                <c:pt idx="56890">
                  <c:v>1467284400</c:v>
                </c:pt>
                <c:pt idx="56891">
                  <c:v>1467288000</c:v>
                </c:pt>
                <c:pt idx="56892">
                  <c:v>1467291600</c:v>
                </c:pt>
                <c:pt idx="56893">
                  <c:v>1467295200</c:v>
                </c:pt>
                <c:pt idx="56894">
                  <c:v>1467298800</c:v>
                </c:pt>
                <c:pt idx="56895">
                  <c:v>1467302400</c:v>
                </c:pt>
                <c:pt idx="56896">
                  <c:v>1467306000</c:v>
                </c:pt>
                <c:pt idx="56897">
                  <c:v>1467309600</c:v>
                </c:pt>
                <c:pt idx="56898">
                  <c:v>1467313200</c:v>
                </c:pt>
                <c:pt idx="56899">
                  <c:v>1467316800</c:v>
                </c:pt>
                <c:pt idx="56900">
                  <c:v>1467320400</c:v>
                </c:pt>
                <c:pt idx="56901">
                  <c:v>1467324000</c:v>
                </c:pt>
                <c:pt idx="56902">
                  <c:v>1467327600</c:v>
                </c:pt>
                <c:pt idx="56903">
                  <c:v>1467331200</c:v>
                </c:pt>
                <c:pt idx="56904">
                  <c:v>1467334800</c:v>
                </c:pt>
                <c:pt idx="56905">
                  <c:v>1467338400</c:v>
                </c:pt>
                <c:pt idx="56906">
                  <c:v>1467342000</c:v>
                </c:pt>
                <c:pt idx="56907">
                  <c:v>1467345600</c:v>
                </c:pt>
                <c:pt idx="56908">
                  <c:v>1467349200</c:v>
                </c:pt>
                <c:pt idx="56909">
                  <c:v>1467352800</c:v>
                </c:pt>
                <c:pt idx="56910">
                  <c:v>1467356400</c:v>
                </c:pt>
                <c:pt idx="56911">
                  <c:v>1467360000</c:v>
                </c:pt>
                <c:pt idx="56912">
                  <c:v>1467363600</c:v>
                </c:pt>
                <c:pt idx="56913">
                  <c:v>1467367200</c:v>
                </c:pt>
                <c:pt idx="56914">
                  <c:v>1467370800</c:v>
                </c:pt>
                <c:pt idx="56915">
                  <c:v>1467374400</c:v>
                </c:pt>
                <c:pt idx="56916">
                  <c:v>1467378000</c:v>
                </c:pt>
                <c:pt idx="56917">
                  <c:v>1467381600</c:v>
                </c:pt>
                <c:pt idx="56918">
                  <c:v>1467385200</c:v>
                </c:pt>
                <c:pt idx="56919">
                  <c:v>1467388800</c:v>
                </c:pt>
                <c:pt idx="56920">
                  <c:v>1467392400</c:v>
                </c:pt>
                <c:pt idx="56921">
                  <c:v>1467396000</c:v>
                </c:pt>
                <c:pt idx="56922">
                  <c:v>1467399600</c:v>
                </c:pt>
                <c:pt idx="56923">
                  <c:v>1467403200</c:v>
                </c:pt>
                <c:pt idx="56924">
                  <c:v>1467406800</c:v>
                </c:pt>
                <c:pt idx="56925">
                  <c:v>1467410400</c:v>
                </c:pt>
                <c:pt idx="56926">
                  <c:v>1467414000</c:v>
                </c:pt>
                <c:pt idx="56927">
                  <c:v>1467417600</c:v>
                </c:pt>
                <c:pt idx="56928">
                  <c:v>1467421200</c:v>
                </c:pt>
                <c:pt idx="56929">
                  <c:v>1467424800</c:v>
                </c:pt>
                <c:pt idx="56930">
                  <c:v>1467428400</c:v>
                </c:pt>
                <c:pt idx="56931">
                  <c:v>1467432000</c:v>
                </c:pt>
                <c:pt idx="56932">
                  <c:v>1467435600</c:v>
                </c:pt>
                <c:pt idx="56933">
                  <c:v>1467439200</c:v>
                </c:pt>
                <c:pt idx="56934">
                  <c:v>1467442800</c:v>
                </c:pt>
                <c:pt idx="56935">
                  <c:v>1467446400</c:v>
                </c:pt>
                <c:pt idx="56936">
                  <c:v>1467450000</c:v>
                </c:pt>
                <c:pt idx="56937">
                  <c:v>1467453600</c:v>
                </c:pt>
                <c:pt idx="56938">
                  <c:v>1467457200</c:v>
                </c:pt>
                <c:pt idx="56939">
                  <c:v>1467460800</c:v>
                </c:pt>
                <c:pt idx="56940">
                  <c:v>1467464400</c:v>
                </c:pt>
                <c:pt idx="56941">
                  <c:v>1467468000</c:v>
                </c:pt>
                <c:pt idx="56942">
                  <c:v>1467471600</c:v>
                </c:pt>
                <c:pt idx="56943">
                  <c:v>1467475200</c:v>
                </c:pt>
                <c:pt idx="56944">
                  <c:v>1467478800</c:v>
                </c:pt>
                <c:pt idx="56945">
                  <c:v>1467482400</c:v>
                </c:pt>
                <c:pt idx="56946">
                  <c:v>1467486000</c:v>
                </c:pt>
                <c:pt idx="56947">
                  <c:v>1467489600</c:v>
                </c:pt>
                <c:pt idx="56948">
                  <c:v>1467493200</c:v>
                </c:pt>
                <c:pt idx="56949">
                  <c:v>1467496800</c:v>
                </c:pt>
                <c:pt idx="56950">
                  <c:v>1467500400</c:v>
                </c:pt>
                <c:pt idx="56951">
                  <c:v>1467504000</c:v>
                </c:pt>
                <c:pt idx="56952">
                  <c:v>1467507600</c:v>
                </c:pt>
                <c:pt idx="56953">
                  <c:v>1467511200</c:v>
                </c:pt>
                <c:pt idx="56954">
                  <c:v>1467514800</c:v>
                </c:pt>
                <c:pt idx="56955">
                  <c:v>1467518400</c:v>
                </c:pt>
                <c:pt idx="56956">
                  <c:v>1467522000</c:v>
                </c:pt>
                <c:pt idx="56957">
                  <c:v>1467525600</c:v>
                </c:pt>
                <c:pt idx="56958">
                  <c:v>1467529200</c:v>
                </c:pt>
                <c:pt idx="56959">
                  <c:v>1467532800</c:v>
                </c:pt>
                <c:pt idx="56960">
                  <c:v>1467536400</c:v>
                </c:pt>
                <c:pt idx="56961">
                  <c:v>1467540000</c:v>
                </c:pt>
                <c:pt idx="56962">
                  <c:v>1467543600</c:v>
                </c:pt>
                <c:pt idx="56963">
                  <c:v>1467547200</c:v>
                </c:pt>
                <c:pt idx="56964">
                  <c:v>1467550800</c:v>
                </c:pt>
                <c:pt idx="56965">
                  <c:v>1467554400</c:v>
                </c:pt>
                <c:pt idx="56966">
                  <c:v>1467558000</c:v>
                </c:pt>
                <c:pt idx="56967">
                  <c:v>1467561600</c:v>
                </c:pt>
                <c:pt idx="56968">
                  <c:v>1467565200</c:v>
                </c:pt>
                <c:pt idx="56969">
                  <c:v>1467568800</c:v>
                </c:pt>
                <c:pt idx="56970">
                  <c:v>1467572400</c:v>
                </c:pt>
                <c:pt idx="56971">
                  <c:v>1467576000</c:v>
                </c:pt>
                <c:pt idx="56972">
                  <c:v>1467579600</c:v>
                </c:pt>
                <c:pt idx="56973">
                  <c:v>1467583200</c:v>
                </c:pt>
                <c:pt idx="56974">
                  <c:v>1467586800</c:v>
                </c:pt>
                <c:pt idx="56975">
                  <c:v>1467590400</c:v>
                </c:pt>
                <c:pt idx="56976">
                  <c:v>1467594000</c:v>
                </c:pt>
                <c:pt idx="56977">
                  <c:v>1467597600</c:v>
                </c:pt>
                <c:pt idx="56978">
                  <c:v>1467601200</c:v>
                </c:pt>
                <c:pt idx="56979">
                  <c:v>1467604800</c:v>
                </c:pt>
                <c:pt idx="56980">
                  <c:v>1467608400</c:v>
                </c:pt>
                <c:pt idx="56981">
                  <c:v>1467612000</c:v>
                </c:pt>
                <c:pt idx="56982">
                  <c:v>1467615600</c:v>
                </c:pt>
                <c:pt idx="56983">
                  <c:v>1467619200</c:v>
                </c:pt>
                <c:pt idx="56984">
                  <c:v>1467622800</c:v>
                </c:pt>
                <c:pt idx="56985">
                  <c:v>1467626400</c:v>
                </c:pt>
                <c:pt idx="56986">
                  <c:v>1467630000</c:v>
                </c:pt>
                <c:pt idx="56987">
                  <c:v>1467633600</c:v>
                </c:pt>
                <c:pt idx="56988">
                  <c:v>1467637200</c:v>
                </c:pt>
                <c:pt idx="56989">
                  <c:v>1467640800</c:v>
                </c:pt>
                <c:pt idx="56990">
                  <c:v>1467644400</c:v>
                </c:pt>
                <c:pt idx="56991">
                  <c:v>1467648000</c:v>
                </c:pt>
                <c:pt idx="56992">
                  <c:v>1467651600</c:v>
                </c:pt>
                <c:pt idx="56993">
                  <c:v>1467655200</c:v>
                </c:pt>
                <c:pt idx="56994">
                  <c:v>1467658800</c:v>
                </c:pt>
                <c:pt idx="56995">
                  <c:v>1467662400</c:v>
                </c:pt>
                <c:pt idx="56996">
                  <c:v>1467666000</c:v>
                </c:pt>
                <c:pt idx="56997">
                  <c:v>1467669600</c:v>
                </c:pt>
                <c:pt idx="56998">
                  <c:v>1467673200</c:v>
                </c:pt>
                <c:pt idx="56999">
                  <c:v>1467676800</c:v>
                </c:pt>
                <c:pt idx="57000">
                  <c:v>1467680400</c:v>
                </c:pt>
                <c:pt idx="57001">
                  <c:v>1467684000</c:v>
                </c:pt>
                <c:pt idx="57002">
                  <c:v>1467687600</c:v>
                </c:pt>
                <c:pt idx="57003">
                  <c:v>1467691200</c:v>
                </c:pt>
                <c:pt idx="57004">
                  <c:v>1467694800</c:v>
                </c:pt>
                <c:pt idx="57005">
                  <c:v>1467698400</c:v>
                </c:pt>
                <c:pt idx="57006">
                  <c:v>1467702000</c:v>
                </c:pt>
                <c:pt idx="57007">
                  <c:v>1467705600</c:v>
                </c:pt>
                <c:pt idx="57008">
                  <c:v>1467709200</c:v>
                </c:pt>
                <c:pt idx="57009">
                  <c:v>1467712800</c:v>
                </c:pt>
                <c:pt idx="57010">
                  <c:v>1467716400</c:v>
                </c:pt>
                <c:pt idx="57011">
                  <c:v>1467720000</c:v>
                </c:pt>
                <c:pt idx="57012">
                  <c:v>1467723600</c:v>
                </c:pt>
                <c:pt idx="57013">
                  <c:v>1467727200</c:v>
                </c:pt>
                <c:pt idx="57014">
                  <c:v>1467730800</c:v>
                </c:pt>
                <c:pt idx="57015">
                  <c:v>1467734400</c:v>
                </c:pt>
                <c:pt idx="57016">
                  <c:v>1467738000</c:v>
                </c:pt>
                <c:pt idx="57017">
                  <c:v>1467741600</c:v>
                </c:pt>
                <c:pt idx="57018">
                  <c:v>1467745200</c:v>
                </c:pt>
                <c:pt idx="57019">
                  <c:v>1467748800</c:v>
                </c:pt>
                <c:pt idx="57020">
                  <c:v>1467752400</c:v>
                </c:pt>
                <c:pt idx="57021">
                  <c:v>1467756000</c:v>
                </c:pt>
                <c:pt idx="57022">
                  <c:v>1467759600</c:v>
                </c:pt>
                <c:pt idx="57023">
                  <c:v>1467763200</c:v>
                </c:pt>
                <c:pt idx="57024">
                  <c:v>1467766800</c:v>
                </c:pt>
                <c:pt idx="57025">
                  <c:v>1467770400</c:v>
                </c:pt>
                <c:pt idx="57026">
                  <c:v>1467774000</c:v>
                </c:pt>
                <c:pt idx="57027">
                  <c:v>1467777600</c:v>
                </c:pt>
                <c:pt idx="57028">
                  <c:v>1467781200</c:v>
                </c:pt>
                <c:pt idx="57029">
                  <c:v>1467784800</c:v>
                </c:pt>
                <c:pt idx="57030">
                  <c:v>1467788400</c:v>
                </c:pt>
                <c:pt idx="57031">
                  <c:v>1467792000</c:v>
                </c:pt>
                <c:pt idx="57032">
                  <c:v>1467795600</c:v>
                </c:pt>
                <c:pt idx="57033">
                  <c:v>1467799200</c:v>
                </c:pt>
                <c:pt idx="57034">
                  <c:v>1467802800</c:v>
                </c:pt>
                <c:pt idx="57035">
                  <c:v>1467806400</c:v>
                </c:pt>
                <c:pt idx="57036">
                  <c:v>1467810000</c:v>
                </c:pt>
                <c:pt idx="57037">
                  <c:v>1467813600</c:v>
                </c:pt>
                <c:pt idx="57038">
                  <c:v>1467817200</c:v>
                </c:pt>
                <c:pt idx="57039">
                  <c:v>1467820800</c:v>
                </c:pt>
                <c:pt idx="57040">
                  <c:v>1467824400</c:v>
                </c:pt>
                <c:pt idx="57041">
                  <c:v>1467828000</c:v>
                </c:pt>
                <c:pt idx="57042">
                  <c:v>1467831600</c:v>
                </c:pt>
                <c:pt idx="57043">
                  <c:v>1467835200</c:v>
                </c:pt>
                <c:pt idx="57044">
                  <c:v>1467838800</c:v>
                </c:pt>
                <c:pt idx="57045">
                  <c:v>1467842400</c:v>
                </c:pt>
                <c:pt idx="57046">
                  <c:v>1467846000</c:v>
                </c:pt>
                <c:pt idx="57047">
                  <c:v>1467849600</c:v>
                </c:pt>
                <c:pt idx="57048">
                  <c:v>1467853200</c:v>
                </c:pt>
                <c:pt idx="57049">
                  <c:v>1467856800</c:v>
                </c:pt>
                <c:pt idx="57050">
                  <c:v>1467860400</c:v>
                </c:pt>
                <c:pt idx="57051">
                  <c:v>1467864000</c:v>
                </c:pt>
                <c:pt idx="57052">
                  <c:v>1467867600</c:v>
                </c:pt>
                <c:pt idx="57053">
                  <c:v>1467871200</c:v>
                </c:pt>
                <c:pt idx="57054">
                  <c:v>1467874800</c:v>
                </c:pt>
                <c:pt idx="57055">
                  <c:v>1467878400</c:v>
                </c:pt>
                <c:pt idx="57056">
                  <c:v>1467882000</c:v>
                </c:pt>
                <c:pt idx="57057">
                  <c:v>1467885600</c:v>
                </c:pt>
                <c:pt idx="57058">
                  <c:v>1467889200</c:v>
                </c:pt>
                <c:pt idx="57059">
                  <c:v>1467892800</c:v>
                </c:pt>
                <c:pt idx="57060">
                  <c:v>1467896400</c:v>
                </c:pt>
                <c:pt idx="57061">
                  <c:v>1467900000</c:v>
                </c:pt>
                <c:pt idx="57062">
                  <c:v>1467903600</c:v>
                </c:pt>
                <c:pt idx="57063">
                  <c:v>1467907200</c:v>
                </c:pt>
                <c:pt idx="57064">
                  <c:v>1467910800</c:v>
                </c:pt>
                <c:pt idx="57065">
                  <c:v>1467914400</c:v>
                </c:pt>
                <c:pt idx="57066">
                  <c:v>1467918000</c:v>
                </c:pt>
                <c:pt idx="57067">
                  <c:v>1467921600</c:v>
                </c:pt>
                <c:pt idx="57068">
                  <c:v>1467925200</c:v>
                </c:pt>
                <c:pt idx="57069">
                  <c:v>1467928800</c:v>
                </c:pt>
                <c:pt idx="57070">
                  <c:v>1467932400</c:v>
                </c:pt>
                <c:pt idx="57071">
                  <c:v>1467936000</c:v>
                </c:pt>
                <c:pt idx="57072">
                  <c:v>1467939600</c:v>
                </c:pt>
                <c:pt idx="57073">
                  <c:v>1467943200</c:v>
                </c:pt>
                <c:pt idx="57074">
                  <c:v>1467946800</c:v>
                </c:pt>
                <c:pt idx="57075">
                  <c:v>1467950400</c:v>
                </c:pt>
                <c:pt idx="57076">
                  <c:v>1467954000</c:v>
                </c:pt>
                <c:pt idx="57077">
                  <c:v>1467957600</c:v>
                </c:pt>
                <c:pt idx="57078">
                  <c:v>1467961200</c:v>
                </c:pt>
                <c:pt idx="57079">
                  <c:v>1467964800</c:v>
                </c:pt>
                <c:pt idx="57080">
                  <c:v>1467968400</c:v>
                </c:pt>
                <c:pt idx="57081">
                  <c:v>1467972000</c:v>
                </c:pt>
                <c:pt idx="57082">
                  <c:v>1467975600</c:v>
                </c:pt>
                <c:pt idx="57083">
                  <c:v>1467979200</c:v>
                </c:pt>
                <c:pt idx="57084">
                  <c:v>1467982800</c:v>
                </c:pt>
                <c:pt idx="57085">
                  <c:v>1467986400</c:v>
                </c:pt>
                <c:pt idx="57086">
                  <c:v>1467990000</c:v>
                </c:pt>
                <c:pt idx="57087">
                  <c:v>1467993600</c:v>
                </c:pt>
                <c:pt idx="57088">
                  <c:v>1467997200</c:v>
                </c:pt>
                <c:pt idx="57089">
                  <c:v>1468000800</c:v>
                </c:pt>
                <c:pt idx="57090">
                  <c:v>1468004400</c:v>
                </c:pt>
                <c:pt idx="57091">
                  <c:v>1468008000</c:v>
                </c:pt>
                <c:pt idx="57092">
                  <c:v>1468011600</c:v>
                </c:pt>
                <c:pt idx="57093">
                  <c:v>1468015200</c:v>
                </c:pt>
                <c:pt idx="57094">
                  <c:v>1468018800</c:v>
                </c:pt>
                <c:pt idx="57095">
                  <c:v>1468022400</c:v>
                </c:pt>
                <c:pt idx="57096">
                  <c:v>1468026000</c:v>
                </c:pt>
                <c:pt idx="57097">
                  <c:v>1468029600</c:v>
                </c:pt>
                <c:pt idx="57098">
                  <c:v>1468033200</c:v>
                </c:pt>
                <c:pt idx="57099">
                  <c:v>1468036800</c:v>
                </c:pt>
                <c:pt idx="57100">
                  <c:v>1468040400</c:v>
                </c:pt>
                <c:pt idx="57101">
                  <c:v>1468044000</c:v>
                </c:pt>
                <c:pt idx="57102">
                  <c:v>1468047600</c:v>
                </c:pt>
                <c:pt idx="57103">
                  <c:v>1468051200</c:v>
                </c:pt>
                <c:pt idx="57104">
                  <c:v>1468054800</c:v>
                </c:pt>
                <c:pt idx="57105">
                  <c:v>1468058400</c:v>
                </c:pt>
                <c:pt idx="57106">
                  <c:v>1468062000</c:v>
                </c:pt>
                <c:pt idx="57107">
                  <c:v>1468065600</c:v>
                </c:pt>
                <c:pt idx="57108">
                  <c:v>1468069200</c:v>
                </c:pt>
                <c:pt idx="57109">
                  <c:v>1468072800</c:v>
                </c:pt>
                <c:pt idx="57110">
                  <c:v>1468076400</c:v>
                </c:pt>
                <c:pt idx="57111">
                  <c:v>1468080000</c:v>
                </c:pt>
                <c:pt idx="57112">
                  <c:v>1468083600</c:v>
                </c:pt>
                <c:pt idx="57113">
                  <c:v>1468087200</c:v>
                </c:pt>
                <c:pt idx="57114">
                  <c:v>1468090800</c:v>
                </c:pt>
                <c:pt idx="57115">
                  <c:v>1468094400</c:v>
                </c:pt>
                <c:pt idx="57116">
                  <c:v>1468098000</c:v>
                </c:pt>
                <c:pt idx="57117">
                  <c:v>1468101600</c:v>
                </c:pt>
                <c:pt idx="57118">
                  <c:v>1468105200</c:v>
                </c:pt>
                <c:pt idx="57119">
                  <c:v>1468108800</c:v>
                </c:pt>
                <c:pt idx="57120">
                  <c:v>1468112400</c:v>
                </c:pt>
                <c:pt idx="57121">
                  <c:v>1468116000</c:v>
                </c:pt>
                <c:pt idx="57122">
                  <c:v>1468119600</c:v>
                </c:pt>
                <c:pt idx="57123">
                  <c:v>1468123200</c:v>
                </c:pt>
                <c:pt idx="57124">
                  <c:v>1468126800</c:v>
                </c:pt>
                <c:pt idx="57125">
                  <c:v>1468130400</c:v>
                </c:pt>
                <c:pt idx="57126">
                  <c:v>1468134000</c:v>
                </c:pt>
                <c:pt idx="57127">
                  <c:v>1468137600</c:v>
                </c:pt>
                <c:pt idx="57128">
                  <c:v>1468141200</c:v>
                </c:pt>
                <c:pt idx="57129">
                  <c:v>1468144800</c:v>
                </c:pt>
                <c:pt idx="57130">
                  <c:v>1468148400</c:v>
                </c:pt>
                <c:pt idx="57131">
                  <c:v>1468152000</c:v>
                </c:pt>
                <c:pt idx="57132">
                  <c:v>1468155600</c:v>
                </c:pt>
                <c:pt idx="57133">
                  <c:v>1468159200</c:v>
                </c:pt>
                <c:pt idx="57134">
                  <c:v>1468162800</c:v>
                </c:pt>
                <c:pt idx="57135">
                  <c:v>1468166400</c:v>
                </c:pt>
                <c:pt idx="57136">
                  <c:v>1468170000</c:v>
                </c:pt>
                <c:pt idx="57137">
                  <c:v>1468173600</c:v>
                </c:pt>
                <c:pt idx="57138">
                  <c:v>1468177200</c:v>
                </c:pt>
                <c:pt idx="57139">
                  <c:v>1468180800</c:v>
                </c:pt>
                <c:pt idx="57140">
                  <c:v>1468184400</c:v>
                </c:pt>
                <c:pt idx="57141">
                  <c:v>1468188000</c:v>
                </c:pt>
                <c:pt idx="57142">
                  <c:v>1468191600</c:v>
                </c:pt>
                <c:pt idx="57143">
                  <c:v>1468195200</c:v>
                </c:pt>
                <c:pt idx="57144">
                  <c:v>1468198800</c:v>
                </c:pt>
                <c:pt idx="57145">
                  <c:v>1468202400</c:v>
                </c:pt>
                <c:pt idx="57146">
                  <c:v>1468206000</c:v>
                </c:pt>
                <c:pt idx="57147">
                  <c:v>1468209600</c:v>
                </c:pt>
                <c:pt idx="57148">
                  <c:v>1468213200</c:v>
                </c:pt>
                <c:pt idx="57149">
                  <c:v>1468216800</c:v>
                </c:pt>
                <c:pt idx="57150">
                  <c:v>1468220400</c:v>
                </c:pt>
                <c:pt idx="57151">
                  <c:v>1468224000</c:v>
                </c:pt>
                <c:pt idx="57152">
                  <c:v>1468227600</c:v>
                </c:pt>
                <c:pt idx="57153">
                  <c:v>1468231200</c:v>
                </c:pt>
                <c:pt idx="57154">
                  <c:v>1468234800</c:v>
                </c:pt>
                <c:pt idx="57155">
                  <c:v>1468238400</c:v>
                </c:pt>
                <c:pt idx="57156">
                  <c:v>1468242000</c:v>
                </c:pt>
                <c:pt idx="57157">
                  <c:v>1468245600</c:v>
                </c:pt>
                <c:pt idx="57158">
                  <c:v>1468249200</c:v>
                </c:pt>
                <c:pt idx="57159">
                  <c:v>1468252800</c:v>
                </c:pt>
                <c:pt idx="57160">
                  <c:v>1468256400</c:v>
                </c:pt>
                <c:pt idx="57161">
                  <c:v>1468260000</c:v>
                </c:pt>
                <c:pt idx="57162">
                  <c:v>1468263600</c:v>
                </c:pt>
                <c:pt idx="57163">
                  <c:v>1468267200</c:v>
                </c:pt>
                <c:pt idx="57164">
                  <c:v>1468270800</c:v>
                </c:pt>
                <c:pt idx="57165">
                  <c:v>1468274400</c:v>
                </c:pt>
                <c:pt idx="57166">
                  <c:v>1468278000</c:v>
                </c:pt>
                <c:pt idx="57167">
                  <c:v>1468281600</c:v>
                </c:pt>
                <c:pt idx="57168">
                  <c:v>1468285200</c:v>
                </c:pt>
                <c:pt idx="57169">
                  <c:v>1468288800</c:v>
                </c:pt>
                <c:pt idx="57170">
                  <c:v>1468292400</c:v>
                </c:pt>
                <c:pt idx="57171">
                  <c:v>1468296000</c:v>
                </c:pt>
                <c:pt idx="57172">
                  <c:v>1468299600</c:v>
                </c:pt>
                <c:pt idx="57173">
                  <c:v>1468303200</c:v>
                </c:pt>
                <c:pt idx="57174">
                  <c:v>1468306800</c:v>
                </c:pt>
                <c:pt idx="57175">
                  <c:v>1468310400</c:v>
                </c:pt>
                <c:pt idx="57176">
                  <c:v>1468314000</c:v>
                </c:pt>
                <c:pt idx="57177">
                  <c:v>1468317600</c:v>
                </c:pt>
                <c:pt idx="57178">
                  <c:v>1468321200</c:v>
                </c:pt>
                <c:pt idx="57179">
                  <c:v>1468324800</c:v>
                </c:pt>
                <c:pt idx="57180">
                  <c:v>1468328400</c:v>
                </c:pt>
                <c:pt idx="57181">
                  <c:v>1468332000</c:v>
                </c:pt>
                <c:pt idx="57182">
                  <c:v>1468335600</c:v>
                </c:pt>
                <c:pt idx="57183">
                  <c:v>1468339200</c:v>
                </c:pt>
                <c:pt idx="57184">
                  <c:v>1468342800</c:v>
                </c:pt>
                <c:pt idx="57185">
                  <c:v>1468346400</c:v>
                </c:pt>
                <c:pt idx="57186">
                  <c:v>1468350000</c:v>
                </c:pt>
                <c:pt idx="57187">
                  <c:v>1468353600</c:v>
                </c:pt>
                <c:pt idx="57188">
                  <c:v>1468357200</c:v>
                </c:pt>
                <c:pt idx="57189">
                  <c:v>1468360800</c:v>
                </c:pt>
                <c:pt idx="57190">
                  <c:v>1468364400</c:v>
                </c:pt>
                <c:pt idx="57191">
                  <c:v>1468368000</c:v>
                </c:pt>
                <c:pt idx="57192">
                  <c:v>1468371600</c:v>
                </c:pt>
                <c:pt idx="57193">
                  <c:v>1468375200</c:v>
                </c:pt>
                <c:pt idx="57194">
                  <c:v>1468378800</c:v>
                </c:pt>
                <c:pt idx="57195">
                  <c:v>1468382400</c:v>
                </c:pt>
                <c:pt idx="57196">
                  <c:v>1468386000</c:v>
                </c:pt>
                <c:pt idx="57197">
                  <c:v>1468389600</c:v>
                </c:pt>
                <c:pt idx="57198">
                  <c:v>1468393200</c:v>
                </c:pt>
                <c:pt idx="57199">
                  <c:v>1468396800</c:v>
                </c:pt>
                <c:pt idx="57200">
                  <c:v>1468400400</c:v>
                </c:pt>
                <c:pt idx="57201">
                  <c:v>1468404000</c:v>
                </c:pt>
                <c:pt idx="57202">
                  <c:v>1468407600</c:v>
                </c:pt>
                <c:pt idx="57203">
                  <c:v>1468411200</c:v>
                </c:pt>
                <c:pt idx="57204">
                  <c:v>1468414800</c:v>
                </c:pt>
                <c:pt idx="57205">
                  <c:v>1468418400</c:v>
                </c:pt>
                <c:pt idx="57206">
                  <c:v>1468422000</c:v>
                </c:pt>
                <c:pt idx="57207">
                  <c:v>1468425600</c:v>
                </c:pt>
                <c:pt idx="57208">
                  <c:v>1468429200</c:v>
                </c:pt>
                <c:pt idx="57209">
                  <c:v>1468432800</c:v>
                </c:pt>
                <c:pt idx="57210">
                  <c:v>1468436400</c:v>
                </c:pt>
                <c:pt idx="57211">
                  <c:v>1468440000</c:v>
                </c:pt>
                <c:pt idx="57212">
                  <c:v>1468443600</c:v>
                </c:pt>
                <c:pt idx="57213">
                  <c:v>1468447200</c:v>
                </c:pt>
                <c:pt idx="57214">
                  <c:v>1468450800</c:v>
                </c:pt>
                <c:pt idx="57215">
                  <c:v>1468454400</c:v>
                </c:pt>
                <c:pt idx="57216">
                  <c:v>1468458000</c:v>
                </c:pt>
                <c:pt idx="57217">
                  <c:v>1468461600</c:v>
                </c:pt>
                <c:pt idx="57218">
                  <c:v>1468465200</c:v>
                </c:pt>
                <c:pt idx="57219">
                  <c:v>1468468800</c:v>
                </c:pt>
                <c:pt idx="57220">
                  <c:v>1468472400</c:v>
                </c:pt>
                <c:pt idx="57221">
                  <c:v>1468476000</c:v>
                </c:pt>
                <c:pt idx="57222">
                  <c:v>1468479600</c:v>
                </c:pt>
                <c:pt idx="57223">
                  <c:v>1468483200</c:v>
                </c:pt>
                <c:pt idx="57224">
                  <c:v>1468486800</c:v>
                </c:pt>
                <c:pt idx="57225">
                  <c:v>1468490400</c:v>
                </c:pt>
                <c:pt idx="57226">
                  <c:v>1468494000</c:v>
                </c:pt>
                <c:pt idx="57227">
                  <c:v>1468497600</c:v>
                </c:pt>
                <c:pt idx="57228">
                  <c:v>1468501200</c:v>
                </c:pt>
                <c:pt idx="57229">
                  <c:v>1468504800</c:v>
                </c:pt>
                <c:pt idx="57230">
                  <c:v>1468508400</c:v>
                </c:pt>
                <c:pt idx="57231">
                  <c:v>1468512000</c:v>
                </c:pt>
                <c:pt idx="57232">
                  <c:v>1468515600</c:v>
                </c:pt>
                <c:pt idx="57233">
                  <c:v>1468519200</c:v>
                </c:pt>
                <c:pt idx="57234">
                  <c:v>1468522800</c:v>
                </c:pt>
                <c:pt idx="57235">
                  <c:v>1468526400</c:v>
                </c:pt>
                <c:pt idx="57236">
                  <c:v>1468530000</c:v>
                </c:pt>
                <c:pt idx="57237">
                  <c:v>1468533600</c:v>
                </c:pt>
                <c:pt idx="57238">
                  <c:v>1468537200</c:v>
                </c:pt>
                <c:pt idx="57239">
                  <c:v>1468540800</c:v>
                </c:pt>
                <c:pt idx="57240">
                  <c:v>1468544400</c:v>
                </c:pt>
                <c:pt idx="57241">
                  <c:v>1468548000</c:v>
                </c:pt>
                <c:pt idx="57242">
                  <c:v>1468551600</c:v>
                </c:pt>
                <c:pt idx="57243">
                  <c:v>1468555200</c:v>
                </c:pt>
                <c:pt idx="57244">
                  <c:v>1468558800</c:v>
                </c:pt>
                <c:pt idx="57245">
                  <c:v>1468562400</c:v>
                </c:pt>
                <c:pt idx="57246">
                  <c:v>1468566000</c:v>
                </c:pt>
                <c:pt idx="57247">
                  <c:v>1468569600</c:v>
                </c:pt>
                <c:pt idx="57248">
                  <c:v>1468573200</c:v>
                </c:pt>
                <c:pt idx="57249">
                  <c:v>1468576800</c:v>
                </c:pt>
                <c:pt idx="57250">
                  <c:v>1468580400</c:v>
                </c:pt>
                <c:pt idx="57251">
                  <c:v>1468584000</c:v>
                </c:pt>
                <c:pt idx="57252">
                  <c:v>1468587600</c:v>
                </c:pt>
                <c:pt idx="57253">
                  <c:v>1468591200</c:v>
                </c:pt>
                <c:pt idx="57254">
                  <c:v>1468594800</c:v>
                </c:pt>
                <c:pt idx="57255">
                  <c:v>1468598400</c:v>
                </c:pt>
                <c:pt idx="57256">
                  <c:v>1468602000</c:v>
                </c:pt>
                <c:pt idx="57257">
                  <c:v>1468605600</c:v>
                </c:pt>
                <c:pt idx="57258">
                  <c:v>1468609200</c:v>
                </c:pt>
                <c:pt idx="57259">
                  <c:v>1468612800</c:v>
                </c:pt>
                <c:pt idx="57260">
                  <c:v>1468616400</c:v>
                </c:pt>
                <c:pt idx="57261">
                  <c:v>1468620000</c:v>
                </c:pt>
                <c:pt idx="57262">
                  <c:v>1468623600</c:v>
                </c:pt>
                <c:pt idx="57263">
                  <c:v>1468627200</c:v>
                </c:pt>
                <c:pt idx="57264">
                  <c:v>1468630800</c:v>
                </c:pt>
                <c:pt idx="57265">
                  <c:v>1468634400</c:v>
                </c:pt>
                <c:pt idx="57266">
                  <c:v>1468638000</c:v>
                </c:pt>
                <c:pt idx="57267">
                  <c:v>1468641600</c:v>
                </c:pt>
                <c:pt idx="57268">
                  <c:v>1468645200</c:v>
                </c:pt>
                <c:pt idx="57269">
                  <c:v>1468648800</c:v>
                </c:pt>
                <c:pt idx="57270">
                  <c:v>1468652400</c:v>
                </c:pt>
                <c:pt idx="57271">
                  <c:v>1468656000</c:v>
                </c:pt>
                <c:pt idx="57272">
                  <c:v>1468659600</c:v>
                </c:pt>
                <c:pt idx="57273">
                  <c:v>1468663200</c:v>
                </c:pt>
                <c:pt idx="57274">
                  <c:v>1468666800</c:v>
                </c:pt>
                <c:pt idx="57275">
                  <c:v>1468670400</c:v>
                </c:pt>
                <c:pt idx="57276">
                  <c:v>1468674000</c:v>
                </c:pt>
                <c:pt idx="57277">
                  <c:v>1468677600</c:v>
                </c:pt>
                <c:pt idx="57278">
                  <c:v>1468681200</c:v>
                </c:pt>
                <c:pt idx="57279">
                  <c:v>1468684800</c:v>
                </c:pt>
                <c:pt idx="57280">
                  <c:v>1468688400</c:v>
                </c:pt>
                <c:pt idx="57281">
                  <c:v>1468692000</c:v>
                </c:pt>
                <c:pt idx="57282">
                  <c:v>1468695600</c:v>
                </c:pt>
                <c:pt idx="57283">
                  <c:v>1468699200</c:v>
                </c:pt>
                <c:pt idx="57284">
                  <c:v>1468702800</c:v>
                </c:pt>
                <c:pt idx="57285">
                  <c:v>1468706400</c:v>
                </c:pt>
                <c:pt idx="57286">
                  <c:v>1468710000</c:v>
                </c:pt>
                <c:pt idx="57287">
                  <c:v>1468713600</c:v>
                </c:pt>
                <c:pt idx="57288">
                  <c:v>1468717200</c:v>
                </c:pt>
                <c:pt idx="57289">
                  <c:v>1468720800</c:v>
                </c:pt>
                <c:pt idx="57290">
                  <c:v>1468724400</c:v>
                </c:pt>
                <c:pt idx="57291">
                  <c:v>1468728000</c:v>
                </c:pt>
                <c:pt idx="57292">
                  <c:v>1468731600</c:v>
                </c:pt>
                <c:pt idx="57293">
                  <c:v>1468735200</c:v>
                </c:pt>
                <c:pt idx="57294">
                  <c:v>1468738800</c:v>
                </c:pt>
                <c:pt idx="57295">
                  <c:v>1468742400</c:v>
                </c:pt>
                <c:pt idx="57296">
                  <c:v>1468746000</c:v>
                </c:pt>
                <c:pt idx="57297">
                  <c:v>1468749600</c:v>
                </c:pt>
                <c:pt idx="57298">
                  <c:v>1468753200</c:v>
                </c:pt>
                <c:pt idx="57299">
                  <c:v>1468756800</c:v>
                </c:pt>
                <c:pt idx="57300">
                  <c:v>1468760400</c:v>
                </c:pt>
                <c:pt idx="57301">
                  <c:v>1468764000</c:v>
                </c:pt>
                <c:pt idx="57302">
                  <c:v>1468767600</c:v>
                </c:pt>
                <c:pt idx="57303">
                  <c:v>1468771200</c:v>
                </c:pt>
                <c:pt idx="57304">
                  <c:v>1468774800</c:v>
                </c:pt>
                <c:pt idx="57305">
                  <c:v>1468778400</c:v>
                </c:pt>
                <c:pt idx="57306">
                  <c:v>1468782000</c:v>
                </c:pt>
                <c:pt idx="57307">
                  <c:v>1468785600</c:v>
                </c:pt>
                <c:pt idx="57308">
                  <c:v>1468789200</c:v>
                </c:pt>
                <c:pt idx="57309">
                  <c:v>1468792800</c:v>
                </c:pt>
                <c:pt idx="57310">
                  <c:v>1468796400</c:v>
                </c:pt>
                <c:pt idx="57311">
                  <c:v>1468800000</c:v>
                </c:pt>
                <c:pt idx="57312">
                  <c:v>1468803600</c:v>
                </c:pt>
                <c:pt idx="57313">
                  <c:v>1468807200</c:v>
                </c:pt>
                <c:pt idx="57314">
                  <c:v>1468810800</c:v>
                </c:pt>
                <c:pt idx="57315">
                  <c:v>1468814400</c:v>
                </c:pt>
                <c:pt idx="57316">
                  <c:v>1468818000</c:v>
                </c:pt>
                <c:pt idx="57317">
                  <c:v>1468821600</c:v>
                </c:pt>
                <c:pt idx="57318">
                  <c:v>1468825200</c:v>
                </c:pt>
                <c:pt idx="57319">
                  <c:v>1468828800</c:v>
                </c:pt>
                <c:pt idx="57320">
                  <c:v>1468832400</c:v>
                </c:pt>
                <c:pt idx="57321">
                  <c:v>1468836000</c:v>
                </c:pt>
                <c:pt idx="57322">
                  <c:v>1468839600</c:v>
                </c:pt>
                <c:pt idx="57323">
                  <c:v>1468843200</c:v>
                </c:pt>
                <c:pt idx="57324">
                  <c:v>1468846800</c:v>
                </c:pt>
                <c:pt idx="57325">
                  <c:v>1468850400</c:v>
                </c:pt>
                <c:pt idx="57326">
                  <c:v>1468854000</c:v>
                </c:pt>
                <c:pt idx="57327">
                  <c:v>1468857600</c:v>
                </c:pt>
                <c:pt idx="57328">
                  <c:v>1468861200</c:v>
                </c:pt>
                <c:pt idx="57329">
                  <c:v>1468864800</c:v>
                </c:pt>
                <c:pt idx="57330">
                  <c:v>1468868400</c:v>
                </c:pt>
                <c:pt idx="57331">
                  <c:v>1468872000</c:v>
                </c:pt>
                <c:pt idx="57332">
                  <c:v>1468875600</c:v>
                </c:pt>
                <c:pt idx="57333">
                  <c:v>1468879200</c:v>
                </c:pt>
                <c:pt idx="57334">
                  <c:v>1468882800</c:v>
                </c:pt>
                <c:pt idx="57335">
                  <c:v>1468886400</c:v>
                </c:pt>
                <c:pt idx="57336">
                  <c:v>1468890000</c:v>
                </c:pt>
                <c:pt idx="57337">
                  <c:v>1468893600</c:v>
                </c:pt>
                <c:pt idx="57338">
                  <c:v>1468897200</c:v>
                </c:pt>
                <c:pt idx="57339">
                  <c:v>1468900800</c:v>
                </c:pt>
                <c:pt idx="57340">
                  <c:v>1468904400</c:v>
                </c:pt>
                <c:pt idx="57341">
                  <c:v>1468908000</c:v>
                </c:pt>
                <c:pt idx="57342">
                  <c:v>1468911600</c:v>
                </c:pt>
                <c:pt idx="57343">
                  <c:v>1468915200</c:v>
                </c:pt>
                <c:pt idx="57344">
                  <c:v>1468918800</c:v>
                </c:pt>
                <c:pt idx="57345">
                  <c:v>1468922400</c:v>
                </c:pt>
                <c:pt idx="57346">
                  <c:v>1468926000</c:v>
                </c:pt>
                <c:pt idx="57347">
                  <c:v>1468929600</c:v>
                </c:pt>
                <c:pt idx="57348">
                  <c:v>1468933200</c:v>
                </c:pt>
                <c:pt idx="57349">
                  <c:v>1468936800</c:v>
                </c:pt>
                <c:pt idx="57350">
                  <c:v>1468940400</c:v>
                </c:pt>
                <c:pt idx="57351">
                  <c:v>1468944000</c:v>
                </c:pt>
                <c:pt idx="57352">
                  <c:v>1468947600</c:v>
                </c:pt>
                <c:pt idx="57353">
                  <c:v>1468951200</c:v>
                </c:pt>
                <c:pt idx="57354">
                  <c:v>1468954800</c:v>
                </c:pt>
                <c:pt idx="57355">
                  <c:v>1468958400</c:v>
                </c:pt>
                <c:pt idx="57356">
                  <c:v>1468962000</c:v>
                </c:pt>
                <c:pt idx="57357">
                  <c:v>1468965600</c:v>
                </c:pt>
                <c:pt idx="57358">
                  <c:v>1468969200</c:v>
                </c:pt>
                <c:pt idx="57359">
                  <c:v>1468972800</c:v>
                </c:pt>
                <c:pt idx="57360">
                  <c:v>1468976400</c:v>
                </c:pt>
                <c:pt idx="57361">
                  <c:v>1468980000</c:v>
                </c:pt>
                <c:pt idx="57362">
                  <c:v>1468983600</c:v>
                </c:pt>
                <c:pt idx="57363">
                  <c:v>1468987200</c:v>
                </c:pt>
                <c:pt idx="57364">
                  <c:v>1468990800</c:v>
                </c:pt>
                <c:pt idx="57365">
                  <c:v>1468994400</c:v>
                </c:pt>
                <c:pt idx="57366">
                  <c:v>1468998000</c:v>
                </c:pt>
                <c:pt idx="57367">
                  <c:v>1469001600</c:v>
                </c:pt>
                <c:pt idx="57368">
                  <c:v>1469005200</c:v>
                </c:pt>
                <c:pt idx="57369">
                  <c:v>1469008800</c:v>
                </c:pt>
                <c:pt idx="57370">
                  <c:v>1469012400</c:v>
                </c:pt>
                <c:pt idx="57371">
                  <c:v>1469016000</c:v>
                </c:pt>
                <c:pt idx="57372">
                  <c:v>1469019600</c:v>
                </c:pt>
                <c:pt idx="57373">
                  <c:v>1469023200</c:v>
                </c:pt>
                <c:pt idx="57374">
                  <c:v>1469026800</c:v>
                </c:pt>
                <c:pt idx="57375">
                  <c:v>1469030400</c:v>
                </c:pt>
                <c:pt idx="57376">
                  <c:v>1469034000</c:v>
                </c:pt>
                <c:pt idx="57377">
                  <c:v>1469037600</c:v>
                </c:pt>
                <c:pt idx="57378">
                  <c:v>1469041200</c:v>
                </c:pt>
                <c:pt idx="57379">
                  <c:v>1469044800</c:v>
                </c:pt>
                <c:pt idx="57380">
                  <c:v>1469048400</c:v>
                </c:pt>
                <c:pt idx="57381">
                  <c:v>1469052000</c:v>
                </c:pt>
                <c:pt idx="57382">
                  <c:v>1469055600</c:v>
                </c:pt>
                <c:pt idx="57383">
                  <c:v>1469059200</c:v>
                </c:pt>
                <c:pt idx="57384">
                  <c:v>1469062800</c:v>
                </c:pt>
                <c:pt idx="57385">
                  <c:v>1469066400</c:v>
                </c:pt>
                <c:pt idx="57386">
                  <c:v>1469070000</c:v>
                </c:pt>
                <c:pt idx="57387">
                  <c:v>1469073600</c:v>
                </c:pt>
                <c:pt idx="57388">
                  <c:v>1469077200</c:v>
                </c:pt>
                <c:pt idx="57389">
                  <c:v>1469080800</c:v>
                </c:pt>
                <c:pt idx="57390">
                  <c:v>1469084400</c:v>
                </c:pt>
                <c:pt idx="57391">
                  <c:v>1469088000</c:v>
                </c:pt>
                <c:pt idx="57392">
                  <c:v>1469091600</c:v>
                </c:pt>
                <c:pt idx="57393">
                  <c:v>1469095200</c:v>
                </c:pt>
                <c:pt idx="57394">
                  <c:v>1469098800</c:v>
                </c:pt>
                <c:pt idx="57395">
                  <c:v>1469102400</c:v>
                </c:pt>
                <c:pt idx="57396">
                  <c:v>1469106000</c:v>
                </c:pt>
                <c:pt idx="57397">
                  <c:v>1469109600</c:v>
                </c:pt>
                <c:pt idx="57398">
                  <c:v>1469113200</c:v>
                </c:pt>
                <c:pt idx="57399">
                  <c:v>1469116800</c:v>
                </c:pt>
                <c:pt idx="57400">
                  <c:v>1469120400</c:v>
                </c:pt>
                <c:pt idx="57401">
                  <c:v>1469124000</c:v>
                </c:pt>
                <c:pt idx="57402">
                  <c:v>1469127600</c:v>
                </c:pt>
                <c:pt idx="57403">
                  <c:v>1469131200</c:v>
                </c:pt>
                <c:pt idx="57404">
                  <c:v>1469134800</c:v>
                </c:pt>
                <c:pt idx="57405">
                  <c:v>1469138400</c:v>
                </c:pt>
                <c:pt idx="57406">
                  <c:v>1469142000</c:v>
                </c:pt>
                <c:pt idx="57407">
                  <c:v>1469145600</c:v>
                </c:pt>
                <c:pt idx="57408">
                  <c:v>1469149200</c:v>
                </c:pt>
                <c:pt idx="57409">
                  <c:v>1469152800</c:v>
                </c:pt>
                <c:pt idx="57410">
                  <c:v>1469156400</c:v>
                </c:pt>
                <c:pt idx="57411">
                  <c:v>1469160000</c:v>
                </c:pt>
                <c:pt idx="57412">
                  <c:v>1469163600</c:v>
                </c:pt>
                <c:pt idx="57413">
                  <c:v>1469167200</c:v>
                </c:pt>
                <c:pt idx="57414">
                  <c:v>1469170800</c:v>
                </c:pt>
                <c:pt idx="57415">
                  <c:v>1469174400</c:v>
                </c:pt>
                <c:pt idx="57416">
                  <c:v>1469178000</c:v>
                </c:pt>
                <c:pt idx="57417">
                  <c:v>1469181600</c:v>
                </c:pt>
                <c:pt idx="57418">
                  <c:v>1469185200</c:v>
                </c:pt>
                <c:pt idx="57419">
                  <c:v>1469188800</c:v>
                </c:pt>
                <c:pt idx="57420">
                  <c:v>1469192400</c:v>
                </c:pt>
                <c:pt idx="57421">
                  <c:v>1469196000</c:v>
                </c:pt>
                <c:pt idx="57422">
                  <c:v>1469199600</c:v>
                </c:pt>
                <c:pt idx="57423">
                  <c:v>1469203200</c:v>
                </c:pt>
                <c:pt idx="57424">
                  <c:v>1469206800</c:v>
                </c:pt>
                <c:pt idx="57425">
                  <c:v>1469210400</c:v>
                </c:pt>
                <c:pt idx="57426">
                  <c:v>1469214000</c:v>
                </c:pt>
                <c:pt idx="57427">
                  <c:v>1469217600</c:v>
                </c:pt>
                <c:pt idx="57428">
                  <c:v>1469221200</c:v>
                </c:pt>
                <c:pt idx="57429">
                  <c:v>1469224800</c:v>
                </c:pt>
                <c:pt idx="57430">
                  <c:v>1469228400</c:v>
                </c:pt>
                <c:pt idx="57431">
                  <c:v>1469232000</c:v>
                </c:pt>
                <c:pt idx="57432">
                  <c:v>1469235600</c:v>
                </c:pt>
                <c:pt idx="57433">
                  <c:v>1469239200</c:v>
                </c:pt>
                <c:pt idx="57434">
                  <c:v>1469242800</c:v>
                </c:pt>
                <c:pt idx="57435">
                  <c:v>1469246400</c:v>
                </c:pt>
                <c:pt idx="57436">
                  <c:v>1469250000</c:v>
                </c:pt>
                <c:pt idx="57437">
                  <c:v>1469253600</c:v>
                </c:pt>
                <c:pt idx="57438">
                  <c:v>1469257200</c:v>
                </c:pt>
                <c:pt idx="57439">
                  <c:v>1469260800</c:v>
                </c:pt>
                <c:pt idx="57440">
                  <c:v>1469264400</c:v>
                </c:pt>
                <c:pt idx="57441">
                  <c:v>1469268000</c:v>
                </c:pt>
                <c:pt idx="57442">
                  <c:v>1469271600</c:v>
                </c:pt>
                <c:pt idx="57443">
                  <c:v>1469275200</c:v>
                </c:pt>
                <c:pt idx="57444">
                  <c:v>1469278800</c:v>
                </c:pt>
                <c:pt idx="57445">
                  <c:v>1469282400</c:v>
                </c:pt>
                <c:pt idx="57446">
                  <c:v>1469286000</c:v>
                </c:pt>
                <c:pt idx="57447">
                  <c:v>1469289600</c:v>
                </c:pt>
                <c:pt idx="57448">
                  <c:v>1469293200</c:v>
                </c:pt>
                <c:pt idx="57449">
                  <c:v>1469296800</c:v>
                </c:pt>
                <c:pt idx="57450">
                  <c:v>1469300400</c:v>
                </c:pt>
                <c:pt idx="57451">
                  <c:v>1469304000</c:v>
                </c:pt>
                <c:pt idx="57452">
                  <c:v>1469307600</c:v>
                </c:pt>
                <c:pt idx="57453">
                  <c:v>1469311200</c:v>
                </c:pt>
                <c:pt idx="57454">
                  <c:v>1469314800</c:v>
                </c:pt>
                <c:pt idx="57455">
                  <c:v>1469318400</c:v>
                </c:pt>
                <c:pt idx="57456">
                  <c:v>1469322000</c:v>
                </c:pt>
                <c:pt idx="57457">
                  <c:v>1469325600</c:v>
                </c:pt>
                <c:pt idx="57458">
                  <c:v>1469329200</c:v>
                </c:pt>
                <c:pt idx="57459">
                  <c:v>1469332800</c:v>
                </c:pt>
                <c:pt idx="57460">
                  <c:v>1469336400</c:v>
                </c:pt>
                <c:pt idx="57461">
                  <c:v>1469340000</c:v>
                </c:pt>
                <c:pt idx="57462">
                  <c:v>1469343600</c:v>
                </c:pt>
                <c:pt idx="57463">
                  <c:v>1469347200</c:v>
                </c:pt>
                <c:pt idx="57464">
                  <c:v>1469350800</c:v>
                </c:pt>
                <c:pt idx="57465">
                  <c:v>1469354400</c:v>
                </c:pt>
                <c:pt idx="57466">
                  <c:v>1469358000</c:v>
                </c:pt>
                <c:pt idx="57467">
                  <c:v>1469361600</c:v>
                </c:pt>
                <c:pt idx="57468">
                  <c:v>1469365200</c:v>
                </c:pt>
                <c:pt idx="57469">
                  <c:v>1469368800</c:v>
                </c:pt>
                <c:pt idx="57470">
                  <c:v>1469372400</c:v>
                </c:pt>
                <c:pt idx="57471">
                  <c:v>1469376000</c:v>
                </c:pt>
                <c:pt idx="57472">
                  <c:v>1469379600</c:v>
                </c:pt>
                <c:pt idx="57473">
                  <c:v>1469383200</c:v>
                </c:pt>
                <c:pt idx="57474">
                  <c:v>1469386800</c:v>
                </c:pt>
                <c:pt idx="57475">
                  <c:v>1469390400</c:v>
                </c:pt>
                <c:pt idx="57476">
                  <c:v>1469394000</c:v>
                </c:pt>
                <c:pt idx="57477">
                  <c:v>1469397600</c:v>
                </c:pt>
                <c:pt idx="57478">
                  <c:v>1469401200</c:v>
                </c:pt>
                <c:pt idx="57479">
                  <c:v>1469404800</c:v>
                </c:pt>
                <c:pt idx="57480">
                  <c:v>1469408400</c:v>
                </c:pt>
                <c:pt idx="57481">
                  <c:v>1469412000</c:v>
                </c:pt>
                <c:pt idx="57482">
                  <c:v>1469415600</c:v>
                </c:pt>
                <c:pt idx="57483">
                  <c:v>1469419200</c:v>
                </c:pt>
                <c:pt idx="57484">
                  <c:v>1469422800</c:v>
                </c:pt>
                <c:pt idx="57485">
                  <c:v>1469426400</c:v>
                </c:pt>
                <c:pt idx="57486">
                  <c:v>1469430000</c:v>
                </c:pt>
                <c:pt idx="57487">
                  <c:v>1469433600</c:v>
                </c:pt>
                <c:pt idx="57488">
                  <c:v>1469437200</c:v>
                </c:pt>
                <c:pt idx="57489">
                  <c:v>1469440800</c:v>
                </c:pt>
                <c:pt idx="57490">
                  <c:v>1469444400</c:v>
                </c:pt>
                <c:pt idx="57491">
                  <c:v>1469448000</c:v>
                </c:pt>
                <c:pt idx="57492">
                  <c:v>1469451600</c:v>
                </c:pt>
                <c:pt idx="57493">
                  <c:v>1469455200</c:v>
                </c:pt>
                <c:pt idx="57494">
                  <c:v>1469458800</c:v>
                </c:pt>
                <c:pt idx="57495">
                  <c:v>1469462400</c:v>
                </c:pt>
                <c:pt idx="57496">
                  <c:v>1469466000</c:v>
                </c:pt>
                <c:pt idx="57497">
                  <c:v>1469469600</c:v>
                </c:pt>
                <c:pt idx="57498">
                  <c:v>1469473200</c:v>
                </c:pt>
                <c:pt idx="57499">
                  <c:v>1469476800</c:v>
                </c:pt>
                <c:pt idx="57500">
                  <c:v>1469480400</c:v>
                </c:pt>
                <c:pt idx="57501">
                  <c:v>1469484000</c:v>
                </c:pt>
                <c:pt idx="57502">
                  <c:v>1469487600</c:v>
                </c:pt>
                <c:pt idx="57503">
                  <c:v>1469491200</c:v>
                </c:pt>
                <c:pt idx="57504">
                  <c:v>1469494800</c:v>
                </c:pt>
                <c:pt idx="57505">
                  <c:v>1469498400</c:v>
                </c:pt>
                <c:pt idx="57506">
                  <c:v>1469502000</c:v>
                </c:pt>
                <c:pt idx="57507">
                  <c:v>1469505600</c:v>
                </c:pt>
                <c:pt idx="57508">
                  <c:v>1469509200</c:v>
                </c:pt>
                <c:pt idx="57509">
                  <c:v>1469512800</c:v>
                </c:pt>
                <c:pt idx="57510">
                  <c:v>1469516400</c:v>
                </c:pt>
                <c:pt idx="57511">
                  <c:v>1469520000</c:v>
                </c:pt>
                <c:pt idx="57512">
                  <c:v>1469523600</c:v>
                </c:pt>
                <c:pt idx="57513">
                  <c:v>1469527200</c:v>
                </c:pt>
                <c:pt idx="57514">
                  <c:v>1469530800</c:v>
                </c:pt>
                <c:pt idx="57515">
                  <c:v>1469534400</c:v>
                </c:pt>
                <c:pt idx="57516">
                  <c:v>1469538000</c:v>
                </c:pt>
                <c:pt idx="57517">
                  <c:v>1469541600</c:v>
                </c:pt>
                <c:pt idx="57518">
                  <c:v>1469545200</c:v>
                </c:pt>
                <c:pt idx="57519">
                  <c:v>1469548800</c:v>
                </c:pt>
                <c:pt idx="57520">
                  <c:v>1469552400</c:v>
                </c:pt>
                <c:pt idx="57521">
                  <c:v>1469556000</c:v>
                </c:pt>
                <c:pt idx="57522">
                  <c:v>1469559600</c:v>
                </c:pt>
                <c:pt idx="57523">
                  <c:v>1469563200</c:v>
                </c:pt>
                <c:pt idx="57524">
                  <c:v>1469566800</c:v>
                </c:pt>
                <c:pt idx="57525">
                  <c:v>1469570400</c:v>
                </c:pt>
                <c:pt idx="57526">
                  <c:v>1469574000</c:v>
                </c:pt>
                <c:pt idx="57527">
                  <c:v>1469577600</c:v>
                </c:pt>
                <c:pt idx="57528">
                  <c:v>1469581200</c:v>
                </c:pt>
                <c:pt idx="57529">
                  <c:v>1469584800</c:v>
                </c:pt>
                <c:pt idx="57530">
                  <c:v>1469588400</c:v>
                </c:pt>
                <c:pt idx="57531">
                  <c:v>1469592000</c:v>
                </c:pt>
                <c:pt idx="57532">
                  <c:v>1469595600</c:v>
                </c:pt>
                <c:pt idx="57533">
                  <c:v>1469599200</c:v>
                </c:pt>
                <c:pt idx="57534">
                  <c:v>1469602800</c:v>
                </c:pt>
                <c:pt idx="57535">
                  <c:v>1469606400</c:v>
                </c:pt>
                <c:pt idx="57536">
                  <c:v>1469610000</c:v>
                </c:pt>
                <c:pt idx="57537">
                  <c:v>1469613600</c:v>
                </c:pt>
                <c:pt idx="57538">
                  <c:v>1469617200</c:v>
                </c:pt>
                <c:pt idx="57539">
                  <c:v>1469620800</c:v>
                </c:pt>
                <c:pt idx="57540">
                  <c:v>1469624400</c:v>
                </c:pt>
                <c:pt idx="57541">
                  <c:v>1469628000</c:v>
                </c:pt>
                <c:pt idx="57542">
                  <c:v>1469631600</c:v>
                </c:pt>
                <c:pt idx="57543">
                  <c:v>1469635200</c:v>
                </c:pt>
                <c:pt idx="57544">
                  <c:v>1469638800</c:v>
                </c:pt>
                <c:pt idx="57545">
                  <c:v>1469642400</c:v>
                </c:pt>
                <c:pt idx="57546">
                  <c:v>1469646000</c:v>
                </c:pt>
                <c:pt idx="57547">
                  <c:v>1469649600</c:v>
                </c:pt>
                <c:pt idx="57548">
                  <c:v>1469653200</c:v>
                </c:pt>
                <c:pt idx="57549">
                  <c:v>1469656800</c:v>
                </c:pt>
                <c:pt idx="57550">
                  <c:v>1469660400</c:v>
                </c:pt>
                <c:pt idx="57551">
                  <c:v>1469664000</c:v>
                </c:pt>
                <c:pt idx="57552">
                  <c:v>1469667600</c:v>
                </c:pt>
                <c:pt idx="57553">
                  <c:v>1469671200</c:v>
                </c:pt>
                <c:pt idx="57554">
                  <c:v>1469674800</c:v>
                </c:pt>
                <c:pt idx="57555">
                  <c:v>1469678400</c:v>
                </c:pt>
                <c:pt idx="57556">
                  <c:v>1469682000</c:v>
                </c:pt>
                <c:pt idx="57557">
                  <c:v>1469685600</c:v>
                </c:pt>
                <c:pt idx="57558">
                  <c:v>1469689200</c:v>
                </c:pt>
                <c:pt idx="57559">
                  <c:v>1469692800</c:v>
                </c:pt>
                <c:pt idx="57560">
                  <c:v>1469696400</c:v>
                </c:pt>
                <c:pt idx="57561">
                  <c:v>1469700000</c:v>
                </c:pt>
                <c:pt idx="57562">
                  <c:v>1469703600</c:v>
                </c:pt>
                <c:pt idx="57563">
                  <c:v>1469707200</c:v>
                </c:pt>
                <c:pt idx="57564">
                  <c:v>1469710800</c:v>
                </c:pt>
                <c:pt idx="57565">
                  <c:v>1469714400</c:v>
                </c:pt>
                <c:pt idx="57566">
                  <c:v>1469718000</c:v>
                </c:pt>
                <c:pt idx="57567">
                  <c:v>1469721600</c:v>
                </c:pt>
                <c:pt idx="57568">
                  <c:v>1469725200</c:v>
                </c:pt>
                <c:pt idx="57569">
                  <c:v>1469728800</c:v>
                </c:pt>
                <c:pt idx="57570">
                  <c:v>1469732400</c:v>
                </c:pt>
                <c:pt idx="57571">
                  <c:v>1469736000</c:v>
                </c:pt>
                <c:pt idx="57572">
                  <c:v>1469739600</c:v>
                </c:pt>
                <c:pt idx="57573">
                  <c:v>1469743200</c:v>
                </c:pt>
                <c:pt idx="57574">
                  <c:v>1469746800</c:v>
                </c:pt>
                <c:pt idx="57575">
                  <c:v>1469750400</c:v>
                </c:pt>
                <c:pt idx="57576">
                  <c:v>1469754000</c:v>
                </c:pt>
                <c:pt idx="57577">
                  <c:v>1469757600</c:v>
                </c:pt>
                <c:pt idx="57578">
                  <c:v>1469761200</c:v>
                </c:pt>
                <c:pt idx="57579">
                  <c:v>1469764800</c:v>
                </c:pt>
                <c:pt idx="57580">
                  <c:v>1469768400</c:v>
                </c:pt>
                <c:pt idx="57581">
                  <c:v>1469772000</c:v>
                </c:pt>
                <c:pt idx="57582">
                  <c:v>1469775600</c:v>
                </c:pt>
                <c:pt idx="57583">
                  <c:v>1469779200</c:v>
                </c:pt>
                <c:pt idx="57584">
                  <c:v>1469782800</c:v>
                </c:pt>
                <c:pt idx="57585">
                  <c:v>1469786400</c:v>
                </c:pt>
                <c:pt idx="57586">
                  <c:v>1469790000</c:v>
                </c:pt>
                <c:pt idx="57587">
                  <c:v>1469793600</c:v>
                </c:pt>
                <c:pt idx="57588">
                  <c:v>1469797200</c:v>
                </c:pt>
                <c:pt idx="57589">
                  <c:v>1469800800</c:v>
                </c:pt>
                <c:pt idx="57590">
                  <c:v>1469804400</c:v>
                </c:pt>
                <c:pt idx="57591">
                  <c:v>1469808000</c:v>
                </c:pt>
                <c:pt idx="57592">
                  <c:v>1469811600</c:v>
                </c:pt>
                <c:pt idx="57593">
                  <c:v>1469815200</c:v>
                </c:pt>
                <c:pt idx="57594">
                  <c:v>1469818800</c:v>
                </c:pt>
                <c:pt idx="57595">
                  <c:v>1469822400</c:v>
                </c:pt>
                <c:pt idx="57596">
                  <c:v>1469826000</c:v>
                </c:pt>
                <c:pt idx="57597">
                  <c:v>1469829600</c:v>
                </c:pt>
                <c:pt idx="57598">
                  <c:v>1469833200</c:v>
                </c:pt>
                <c:pt idx="57599">
                  <c:v>1469836800</c:v>
                </c:pt>
                <c:pt idx="57600">
                  <c:v>1469840400</c:v>
                </c:pt>
                <c:pt idx="57601">
                  <c:v>1469844000</c:v>
                </c:pt>
                <c:pt idx="57602">
                  <c:v>1469847600</c:v>
                </c:pt>
                <c:pt idx="57603">
                  <c:v>1469851200</c:v>
                </c:pt>
                <c:pt idx="57604">
                  <c:v>1469854800</c:v>
                </c:pt>
                <c:pt idx="57605">
                  <c:v>1469858400</c:v>
                </c:pt>
                <c:pt idx="57606">
                  <c:v>1469862000</c:v>
                </c:pt>
                <c:pt idx="57607">
                  <c:v>1469865600</c:v>
                </c:pt>
                <c:pt idx="57608">
                  <c:v>1469869200</c:v>
                </c:pt>
                <c:pt idx="57609">
                  <c:v>1469872800</c:v>
                </c:pt>
                <c:pt idx="57610">
                  <c:v>1469876400</c:v>
                </c:pt>
                <c:pt idx="57611">
                  <c:v>1469880000</c:v>
                </c:pt>
                <c:pt idx="57612">
                  <c:v>1469883600</c:v>
                </c:pt>
                <c:pt idx="57613">
                  <c:v>1469887200</c:v>
                </c:pt>
                <c:pt idx="57614">
                  <c:v>1469890800</c:v>
                </c:pt>
                <c:pt idx="57615">
                  <c:v>1469894400</c:v>
                </c:pt>
                <c:pt idx="57616">
                  <c:v>1469898000</c:v>
                </c:pt>
                <c:pt idx="57617">
                  <c:v>1469901600</c:v>
                </c:pt>
                <c:pt idx="57618">
                  <c:v>1469905200</c:v>
                </c:pt>
                <c:pt idx="57619">
                  <c:v>1469908800</c:v>
                </c:pt>
                <c:pt idx="57620">
                  <c:v>1469912400</c:v>
                </c:pt>
                <c:pt idx="57621">
                  <c:v>1469916000</c:v>
                </c:pt>
                <c:pt idx="57622">
                  <c:v>1469919600</c:v>
                </c:pt>
                <c:pt idx="57623">
                  <c:v>1469923200</c:v>
                </c:pt>
                <c:pt idx="57624">
                  <c:v>1469926800</c:v>
                </c:pt>
                <c:pt idx="57625">
                  <c:v>1469930400</c:v>
                </c:pt>
                <c:pt idx="57626">
                  <c:v>1469934000</c:v>
                </c:pt>
                <c:pt idx="57627">
                  <c:v>1469937600</c:v>
                </c:pt>
                <c:pt idx="57628">
                  <c:v>1469941200</c:v>
                </c:pt>
                <c:pt idx="57629">
                  <c:v>1469944800</c:v>
                </c:pt>
                <c:pt idx="57630">
                  <c:v>1469948400</c:v>
                </c:pt>
                <c:pt idx="57631">
                  <c:v>1469952000</c:v>
                </c:pt>
                <c:pt idx="57632">
                  <c:v>1469955600</c:v>
                </c:pt>
                <c:pt idx="57633">
                  <c:v>1469959200</c:v>
                </c:pt>
                <c:pt idx="57634">
                  <c:v>1469962800</c:v>
                </c:pt>
                <c:pt idx="57635">
                  <c:v>1469966400</c:v>
                </c:pt>
                <c:pt idx="57636">
                  <c:v>1469970000</c:v>
                </c:pt>
                <c:pt idx="57637">
                  <c:v>1469973600</c:v>
                </c:pt>
                <c:pt idx="57638">
                  <c:v>1469977200</c:v>
                </c:pt>
                <c:pt idx="57639">
                  <c:v>1469980800</c:v>
                </c:pt>
                <c:pt idx="57640">
                  <c:v>1469984400</c:v>
                </c:pt>
                <c:pt idx="57641">
                  <c:v>1469988000</c:v>
                </c:pt>
                <c:pt idx="57642">
                  <c:v>1469991600</c:v>
                </c:pt>
                <c:pt idx="57643">
                  <c:v>1469995200</c:v>
                </c:pt>
                <c:pt idx="57644">
                  <c:v>1469998800</c:v>
                </c:pt>
                <c:pt idx="57645">
                  <c:v>1470002400</c:v>
                </c:pt>
                <c:pt idx="57646">
                  <c:v>1470006000</c:v>
                </c:pt>
                <c:pt idx="57647">
                  <c:v>1470009600</c:v>
                </c:pt>
                <c:pt idx="57648">
                  <c:v>1470013200</c:v>
                </c:pt>
                <c:pt idx="57649">
                  <c:v>1470016800</c:v>
                </c:pt>
                <c:pt idx="57650">
                  <c:v>1470020400</c:v>
                </c:pt>
                <c:pt idx="57651">
                  <c:v>1470024000</c:v>
                </c:pt>
                <c:pt idx="57652">
                  <c:v>1470027600</c:v>
                </c:pt>
                <c:pt idx="57653">
                  <c:v>1470031200</c:v>
                </c:pt>
                <c:pt idx="57654">
                  <c:v>1470034800</c:v>
                </c:pt>
                <c:pt idx="57655">
                  <c:v>1470038400</c:v>
                </c:pt>
                <c:pt idx="57656">
                  <c:v>1470042000</c:v>
                </c:pt>
                <c:pt idx="57657">
                  <c:v>1470045600</c:v>
                </c:pt>
                <c:pt idx="57658">
                  <c:v>1470049200</c:v>
                </c:pt>
                <c:pt idx="57659">
                  <c:v>1470052800</c:v>
                </c:pt>
                <c:pt idx="57660">
                  <c:v>1470056400</c:v>
                </c:pt>
                <c:pt idx="57661">
                  <c:v>1470060000</c:v>
                </c:pt>
                <c:pt idx="57662">
                  <c:v>1470063600</c:v>
                </c:pt>
                <c:pt idx="57663">
                  <c:v>1470067200</c:v>
                </c:pt>
                <c:pt idx="57664">
                  <c:v>1470070800</c:v>
                </c:pt>
                <c:pt idx="57665">
                  <c:v>1470074400</c:v>
                </c:pt>
                <c:pt idx="57666">
                  <c:v>1470078000</c:v>
                </c:pt>
                <c:pt idx="57667">
                  <c:v>1470081600</c:v>
                </c:pt>
                <c:pt idx="57668">
                  <c:v>1470085200</c:v>
                </c:pt>
                <c:pt idx="57669">
                  <c:v>1470088800</c:v>
                </c:pt>
                <c:pt idx="57670">
                  <c:v>1470092400</c:v>
                </c:pt>
                <c:pt idx="57671">
                  <c:v>1470096000</c:v>
                </c:pt>
                <c:pt idx="57672">
                  <c:v>1470099600</c:v>
                </c:pt>
                <c:pt idx="57673">
                  <c:v>1470103200</c:v>
                </c:pt>
                <c:pt idx="57674">
                  <c:v>1470106800</c:v>
                </c:pt>
                <c:pt idx="57675">
                  <c:v>1470110400</c:v>
                </c:pt>
                <c:pt idx="57676">
                  <c:v>1470114000</c:v>
                </c:pt>
                <c:pt idx="57677">
                  <c:v>1470117600</c:v>
                </c:pt>
                <c:pt idx="57678">
                  <c:v>1470121200</c:v>
                </c:pt>
                <c:pt idx="57679">
                  <c:v>1470124800</c:v>
                </c:pt>
                <c:pt idx="57680">
                  <c:v>1470128400</c:v>
                </c:pt>
                <c:pt idx="57681">
                  <c:v>1470132000</c:v>
                </c:pt>
                <c:pt idx="57682">
                  <c:v>1470135600</c:v>
                </c:pt>
                <c:pt idx="57683">
                  <c:v>1470139200</c:v>
                </c:pt>
                <c:pt idx="57684">
                  <c:v>1470142800</c:v>
                </c:pt>
                <c:pt idx="57685">
                  <c:v>1470146400</c:v>
                </c:pt>
                <c:pt idx="57686">
                  <c:v>1470150000</c:v>
                </c:pt>
                <c:pt idx="57687">
                  <c:v>1470153600</c:v>
                </c:pt>
                <c:pt idx="57688">
                  <c:v>1470157200</c:v>
                </c:pt>
                <c:pt idx="57689">
                  <c:v>1470160800</c:v>
                </c:pt>
                <c:pt idx="57690">
                  <c:v>1470164400</c:v>
                </c:pt>
                <c:pt idx="57691">
                  <c:v>1470168000</c:v>
                </c:pt>
                <c:pt idx="57692">
                  <c:v>1470171600</c:v>
                </c:pt>
                <c:pt idx="57693">
                  <c:v>1470175200</c:v>
                </c:pt>
                <c:pt idx="57694">
                  <c:v>1470178800</c:v>
                </c:pt>
                <c:pt idx="57695">
                  <c:v>1470182400</c:v>
                </c:pt>
                <c:pt idx="57696">
                  <c:v>1470186000</c:v>
                </c:pt>
                <c:pt idx="57697">
                  <c:v>1470189600</c:v>
                </c:pt>
                <c:pt idx="57698">
                  <c:v>1470193200</c:v>
                </c:pt>
                <c:pt idx="57699">
                  <c:v>1470196800</c:v>
                </c:pt>
                <c:pt idx="57700">
                  <c:v>1470200400</c:v>
                </c:pt>
                <c:pt idx="57701">
                  <c:v>1470204000</c:v>
                </c:pt>
                <c:pt idx="57702">
                  <c:v>1470207600</c:v>
                </c:pt>
                <c:pt idx="57703">
                  <c:v>1470211200</c:v>
                </c:pt>
                <c:pt idx="57704">
                  <c:v>1470214800</c:v>
                </c:pt>
                <c:pt idx="57705">
                  <c:v>1470218400</c:v>
                </c:pt>
                <c:pt idx="57706">
                  <c:v>1470222000</c:v>
                </c:pt>
                <c:pt idx="57707">
                  <c:v>1470225600</c:v>
                </c:pt>
                <c:pt idx="57708">
                  <c:v>1470229200</c:v>
                </c:pt>
                <c:pt idx="57709">
                  <c:v>1470232800</c:v>
                </c:pt>
                <c:pt idx="57710">
                  <c:v>1470236400</c:v>
                </c:pt>
                <c:pt idx="57711">
                  <c:v>1470240000</c:v>
                </c:pt>
                <c:pt idx="57712">
                  <c:v>1470243600</c:v>
                </c:pt>
                <c:pt idx="57713">
                  <c:v>1470247200</c:v>
                </c:pt>
                <c:pt idx="57714">
                  <c:v>1470250800</c:v>
                </c:pt>
                <c:pt idx="57715">
                  <c:v>1470254400</c:v>
                </c:pt>
                <c:pt idx="57716">
                  <c:v>1470258000</c:v>
                </c:pt>
                <c:pt idx="57717">
                  <c:v>1470261600</c:v>
                </c:pt>
                <c:pt idx="57718">
                  <c:v>1470265200</c:v>
                </c:pt>
                <c:pt idx="57719">
                  <c:v>1470268800</c:v>
                </c:pt>
                <c:pt idx="57720">
                  <c:v>1470272400</c:v>
                </c:pt>
                <c:pt idx="57721">
                  <c:v>1470276000</c:v>
                </c:pt>
                <c:pt idx="57722">
                  <c:v>1470279600</c:v>
                </c:pt>
                <c:pt idx="57723">
                  <c:v>1470283200</c:v>
                </c:pt>
                <c:pt idx="57724">
                  <c:v>1470286800</c:v>
                </c:pt>
                <c:pt idx="57725">
                  <c:v>1470290400</c:v>
                </c:pt>
                <c:pt idx="57726">
                  <c:v>1470294000</c:v>
                </c:pt>
                <c:pt idx="57727">
                  <c:v>1470297600</c:v>
                </c:pt>
                <c:pt idx="57728">
                  <c:v>1470301200</c:v>
                </c:pt>
                <c:pt idx="57729">
                  <c:v>1470304800</c:v>
                </c:pt>
                <c:pt idx="57730">
                  <c:v>1470308400</c:v>
                </c:pt>
                <c:pt idx="57731">
                  <c:v>1470312000</c:v>
                </c:pt>
                <c:pt idx="57732">
                  <c:v>1470315600</c:v>
                </c:pt>
                <c:pt idx="57733">
                  <c:v>1470319200</c:v>
                </c:pt>
                <c:pt idx="57734">
                  <c:v>1470322800</c:v>
                </c:pt>
                <c:pt idx="57735">
                  <c:v>1470326400</c:v>
                </c:pt>
                <c:pt idx="57736">
                  <c:v>1470330000</c:v>
                </c:pt>
                <c:pt idx="57737">
                  <c:v>1470333600</c:v>
                </c:pt>
                <c:pt idx="57738">
                  <c:v>1470337200</c:v>
                </c:pt>
                <c:pt idx="57739">
                  <c:v>1470340800</c:v>
                </c:pt>
                <c:pt idx="57740">
                  <c:v>1470344400</c:v>
                </c:pt>
                <c:pt idx="57741">
                  <c:v>1470348000</c:v>
                </c:pt>
                <c:pt idx="57742">
                  <c:v>1470351600</c:v>
                </c:pt>
                <c:pt idx="57743">
                  <c:v>1470355200</c:v>
                </c:pt>
                <c:pt idx="57744">
                  <c:v>1470358800</c:v>
                </c:pt>
                <c:pt idx="57745">
                  <c:v>1470362400</c:v>
                </c:pt>
                <c:pt idx="57746">
                  <c:v>1470366000</c:v>
                </c:pt>
                <c:pt idx="57747">
                  <c:v>1470369600</c:v>
                </c:pt>
                <c:pt idx="57748">
                  <c:v>1470373200</c:v>
                </c:pt>
                <c:pt idx="57749">
                  <c:v>1470376800</c:v>
                </c:pt>
                <c:pt idx="57750">
                  <c:v>1470380400</c:v>
                </c:pt>
                <c:pt idx="57751">
                  <c:v>1470384000</c:v>
                </c:pt>
                <c:pt idx="57752">
                  <c:v>1470387600</c:v>
                </c:pt>
                <c:pt idx="57753">
                  <c:v>1470391200</c:v>
                </c:pt>
                <c:pt idx="57754">
                  <c:v>1470394800</c:v>
                </c:pt>
                <c:pt idx="57755">
                  <c:v>1470398400</c:v>
                </c:pt>
                <c:pt idx="57756">
                  <c:v>1470402000</c:v>
                </c:pt>
                <c:pt idx="57757">
                  <c:v>1470405600</c:v>
                </c:pt>
                <c:pt idx="57758">
                  <c:v>1470409200</c:v>
                </c:pt>
                <c:pt idx="57759">
                  <c:v>1470412800</c:v>
                </c:pt>
                <c:pt idx="57760">
                  <c:v>1470416400</c:v>
                </c:pt>
                <c:pt idx="57761">
                  <c:v>1470420000</c:v>
                </c:pt>
                <c:pt idx="57762">
                  <c:v>1470423600</c:v>
                </c:pt>
                <c:pt idx="57763">
                  <c:v>1470427200</c:v>
                </c:pt>
                <c:pt idx="57764">
                  <c:v>1470430800</c:v>
                </c:pt>
                <c:pt idx="57765">
                  <c:v>1470434400</c:v>
                </c:pt>
                <c:pt idx="57766">
                  <c:v>1470438000</c:v>
                </c:pt>
                <c:pt idx="57767">
                  <c:v>1470441600</c:v>
                </c:pt>
                <c:pt idx="57768">
                  <c:v>1470445200</c:v>
                </c:pt>
                <c:pt idx="57769">
                  <c:v>1470448800</c:v>
                </c:pt>
                <c:pt idx="57770">
                  <c:v>1470452400</c:v>
                </c:pt>
                <c:pt idx="57771">
                  <c:v>1470456000</c:v>
                </c:pt>
                <c:pt idx="57772">
                  <c:v>1470459600</c:v>
                </c:pt>
                <c:pt idx="57773">
                  <c:v>1470463200</c:v>
                </c:pt>
                <c:pt idx="57774">
                  <c:v>1470466800</c:v>
                </c:pt>
                <c:pt idx="57775">
                  <c:v>1470470400</c:v>
                </c:pt>
                <c:pt idx="57776">
                  <c:v>1470474000</c:v>
                </c:pt>
                <c:pt idx="57777">
                  <c:v>1470477600</c:v>
                </c:pt>
                <c:pt idx="57778">
                  <c:v>1470481200</c:v>
                </c:pt>
                <c:pt idx="57779">
                  <c:v>1470484800</c:v>
                </c:pt>
                <c:pt idx="57780">
                  <c:v>1470488400</c:v>
                </c:pt>
                <c:pt idx="57781">
                  <c:v>1470492000</c:v>
                </c:pt>
                <c:pt idx="57782">
                  <c:v>1470495600</c:v>
                </c:pt>
                <c:pt idx="57783">
                  <c:v>1470499200</c:v>
                </c:pt>
                <c:pt idx="57784">
                  <c:v>1470502800</c:v>
                </c:pt>
                <c:pt idx="57785">
                  <c:v>1470506400</c:v>
                </c:pt>
                <c:pt idx="57786">
                  <c:v>1470510000</c:v>
                </c:pt>
                <c:pt idx="57787">
                  <c:v>1470513600</c:v>
                </c:pt>
                <c:pt idx="57788">
                  <c:v>1470517200</c:v>
                </c:pt>
                <c:pt idx="57789">
                  <c:v>1470520800</c:v>
                </c:pt>
                <c:pt idx="57790">
                  <c:v>1470524400</c:v>
                </c:pt>
                <c:pt idx="57791">
                  <c:v>1470528000</c:v>
                </c:pt>
                <c:pt idx="57792">
                  <c:v>1470531600</c:v>
                </c:pt>
                <c:pt idx="57793">
                  <c:v>1470535200</c:v>
                </c:pt>
                <c:pt idx="57794">
                  <c:v>1470538800</c:v>
                </c:pt>
                <c:pt idx="57795">
                  <c:v>1470542400</c:v>
                </c:pt>
                <c:pt idx="57796">
                  <c:v>1470546000</c:v>
                </c:pt>
                <c:pt idx="57797">
                  <c:v>1470549600</c:v>
                </c:pt>
                <c:pt idx="57798">
                  <c:v>1470553200</c:v>
                </c:pt>
                <c:pt idx="57799">
                  <c:v>1470556800</c:v>
                </c:pt>
                <c:pt idx="57800">
                  <c:v>1470560400</c:v>
                </c:pt>
                <c:pt idx="57801">
                  <c:v>1470564000</c:v>
                </c:pt>
                <c:pt idx="57802">
                  <c:v>1470567600</c:v>
                </c:pt>
                <c:pt idx="57803">
                  <c:v>1470571200</c:v>
                </c:pt>
                <c:pt idx="57804">
                  <c:v>1470574800</c:v>
                </c:pt>
                <c:pt idx="57805">
                  <c:v>1470578400</c:v>
                </c:pt>
                <c:pt idx="57806">
                  <c:v>1470582000</c:v>
                </c:pt>
                <c:pt idx="57807">
                  <c:v>1470585600</c:v>
                </c:pt>
                <c:pt idx="57808">
                  <c:v>1470589200</c:v>
                </c:pt>
                <c:pt idx="57809">
                  <c:v>1470592800</c:v>
                </c:pt>
                <c:pt idx="57810">
                  <c:v>1470596400</c:v>
                </c:pt>
                <c:pt idx="57811">
                  <c:v>1470600000</c:v>
                </c:pt>
                <c:pt idx="57812">
                  <c:v>1470603600</c:v>
                </c:pt>
                <c:pt idx="57813">
                  <c:v>1470607200</c:v>
                </c:pt>
                <c:pt idx="57814">
                  <c:v>1470610800</c:v>
                </c:pt>
                <c:pt idx="57815">
                  <c:v>1470614400</c:v>
                </c:pt>
                <c:pt idx="57816">
                  <c:v>1470618000</c:v>
                </c:pt>
                <c:pt idx="57817">
                  <c:v>1470621600</c:v>
                </c:pt>
                <c:pt idx="57818">
                  <c:v>1470625200</c:v>
                </c:pt>
                <c:pt idx="57819">
                  <c:v>1470628800</c:v>
                </c:pt>
                <c:pt idx="57820">
                  <c:v>1470632400</c:v>
                </c:pt>
                <c:pt idx="57821">
                  <c:v>1470636000</c:v>
                </c:pt>
                <c:pt idx="57822">
                  <c:v>1470639600</c:v>
                </c:pt>
                <c:pt idx="57823">
                  <c:v>1470643200</c:v>
                </c:pt>
                <c:pt idx="57824">
                  <c:v>1470646800</c:v>
                </c:pt>
                <c:pt idx="57825">
                  <c:v>1470650400</c:v>
                </c:pt>
                <c:pt idx="57826">
                  <c:v>1470654000</c:v>
                </c:pt>
                <c:pt idx="57827">
                  <c:v>1470657600</c:v>
                </c:pt>
                <c:pt idx="57828">
                  <c:v>1470661200</c:v>
                </c:pt>
                <c:pt idx="57829">
                  <c:v>1470664800</c:v>
                </c:pt>
                <c:pt idx="57830">
                  <c:v>1470668400</c:v>
                </c:pt>
                <c:pt idx="57831">
                  <c:v>1470672000</c:v>
                </c:pt>
                <c:pt idx="57832">
                  <c:v>1470675600</c:v>
                </c:pt>
                <c:pt idx="57833">
                  <c:v>1470679200</c:v>
                </c:pt>
                <c:pt idx="57834">
                  <c:v>1470682800</c:v>
                </c:pt>
                <c:pt idx="57835">
                  <c:v>1470686400</c:v>
                </c:pt>
                <c:pt idx="57836">
                  <c:v>1470690000</c:v>
                </c:pt>
                <c:pt idx="57837">
                  <c:v>1470693600</c:v>
                </c:pt>
                <c:pt idx="57838">
                  <c:v>1470697200</c:v>
                </c:pt>
                <c:pt idx="57839">
                  <c:v>1470700800</c:v>
                </c:pt>
                <c:pt idx="57840">
                  <c:v>1470704400</c:v>
                </c:pt>
                <c:pt idx="57841">
                  <c:v>1470708000</c:v>
                </c:pt>
                <c:pt idx="57842">
                  <c:v>1470711600</c:v>
                </c:pt>
                <c:pt idx="57843">
                  <c:v>1470715200</c:v>
                </c:pt>
                <c:pt idx="57844">
                  <c:v>1470718800</c:v>
                </c:pt>
                <c:pt idx="57845">
                  <c:v>1470722400</c:v>
                </c:pt>
                <c:pt idx="57846">
                  <c:v>1470726000</c:v>
                </c:pt>
                <c:pt idx="57847">
                  <c:v>1470729600</c:v>
                </c:pt>
                <c:pt idx="57848">
                  <c:v>1470733200</c:v>
                </c:pt>
                <c:pt idx="57849">
                  <c:v>1470736800</c:v>
                </c:pt>
                <c:pt idx="57850">
                  <c:v>1470740400</c:v>
                </c:pt>
                <c:pt idx="57851">
                  <c:v>1470744000</c:v>
                </c:pt>
                <c:pt idx="57852">
                  <c:v>1470747600</c:v>
                </c:pt>
                <c:pt idx="57853">
                  <c:v>1470751200</c:v>
                </c:pt>
                <c:pt idx="57854">
                  <c:v>1470754800</c:v>
                </c:pt>
                <c:pt idx="57855">
                  <c:v>1470758400</c:v>
                </c:pt>
                <c:pt idx="57856">
                  <c:v>1470762000</c:v>
                </c:pt>
                <c:pt idx="57857">
                  <c:v>1470765600</c:v>
                </c:pt>
                <c:pt idx="57858">
                  <c:v>1470769200</c:v>
                </c:pt>
                <c:pt idx="57859">
                  <c:v>1470772800</c:v>
                </c:pt>
                <c:pt idx="57860">
                  <c:v>1470776400</c:v>
                </c:pt>
                <c:pt idx="57861">
                  <c:v>1470780000</c:v>
                </c:pt>
                <c:pt idx="57862">
                  <c:v>1470783600</c:v>
                </c:pt>
                <c:pt idx="57863">
                  <c:v>1470787200</c:v>
                </c:pt>
                <c:pt idx="57864">
                  <c:v>1470790800</c:v>
                </c:pt>
                <c:pt idx="57865">
                  <c:v>1470794400</c:v>
                </c:pt>
                <c:pt idx="57866">
                  <c:v>1470798000</c:v>
                </c:pt>
                <c:pt idx="57867">
                  <c:v>1470801600</c:v>
                </c:pt>
                <c:pt idx="57868">
                  <c:v>1470805200</c:v>
                </c:pt>
                <c:pt idx="57869">
                  <c:v>1470808800</c:v>
                </c:pt>
                <c:pt idx="57870">
                  <c:v>1470812400</c:v>
                </c:pt>
                <c:pt idx="57871">
                  <c:v>1470816000</c:v>
                </c:pt>
                <c:pt idx="57872">
                  <c:v>1470819600</c:v>
                </c:pt>
                <c:pt idx="57873">
                  <c:v>1470823200</c:v>
                </c:pt>
                <c:pt idx="57874">
                  <c:v>1470826800</c:v>
                </c:pt>
                <c:pt idx="57875">
                  <c:v>1470830400</c:v>
                </c:pt>
                <c:pt idx="57876">
                  <c:v>1470834000</c:v>
                </c:pt>
                <c:pt idx="57877">
                  <c:v>1470837600</c:v>
                </c:pt>
                <c:pt idx="57878">
                  <c:v>1470841200</c:v>
                </c:pt>
                <c:pt idx="57879">
                  <c:v>1470844800</c:v>
                </c:pt>
                <c:pt idx="57880">
                  <c:v>1470848400</c:v>
                </c:pt>
                <c:pt idx="57881">
                  <c:v>1470852000</c:v>
                </c:pt>
                <c:pt idx="57882">
                  <c:v>1470855600</c:v>
                </c:pt>
                <c:pt idx="57883">
                  <c:v>1470859200</c:v>
                </c:pt>
                <c:pt idx="57884">
                  <c:v>1470862800</c:v>
                </c:pt>
                <c:pt idx="57885">
                  <c:v>1470866400</c:v>
                </c:pt>
                <c:pt idx="57886">
                  <c:v>1470870000</c:v>
                </c:pt>
                <c:pt idx="57887">
                  <c:v>1470873600</c:v>
                </c:pt>
                <c:pt idx="57888">
                  <c:v>1470877200</c:v>
                </c:pt>
                <c:pt idx="57889">
                  <c:v>1470880800</c:v>
                </c:pt>
                <c:pt idx="57890">
                  <c:v>1470884400</c:v>
                </c:pt>
                <c:pt idx="57891">
                  <c:v>1470888000</c:v>
                </c:pt>
                <c:pt idx="57892">
                  <c:v>1470891600</c:v>
                </c:pt>
                <c:pt idx="57893">
                  <c:v>1470895200</c:v>
                </c:pt>
                <c:pt idx="57894">
                  <c:v>1470898800</c:v>
                </c:pt>
                <c:pt idx="57895">
                  <c:v>1470902400</c:v>
                </c:pt>
                <c:pt idx="57896">
                  <c:v>1470906000</c:v>
                </c:pt>
                <c:pt idx="57897">
                  <c:v>1470909600</c:v>
                </c:pt>
                <c:pt idx="57898">
                  <c:v>1470913200</c:v>
                </c:pt>
                <c:pt idx="57899">
                  <c:v>1470916800</c:v>
                </c:pt>
                <c:pt idx="57900">
                  <c:v>1470920400</c:v>
                </c:pt>
                <c:pt idx="57901">
                  <c:v>1470924000</c:v>
                </c:pt>
                <c:pt idx="57902">
                  <c:v>1470927600</c:v>
                </c:pt>
                <c:pt idx="57903">
                  <c:v>1470931200</c:v>
                </c:pt>
                <c:pt idx="57904">
                  <c:v>1470934800</c:v>
                </c:pt>
                <c:pt idx="57905">
                  <c:v>1470938400</c:v>
                </c:pt>
                <c:pt idx="57906">
                  <c:v>1470942000</c:v>
                </c:pt>
                <c:pt idx="57907">
                  <c:v>1470945600</c:v>
                </c:pt>
                <c:pt idx="57908">
                  <c:v>1470949200</c:v>
                </c:pt>
                <c:pt idx="57909">
                  <c:v>1470952800</c:v>
                </c:pt>
                <c:pt idx="57910">
                  <c:v>1470956400</c:v>
                </c:pt>
                <c:pt idx="57911">
                  <c:v>1470960000</c:v>
                </c:pt>
                <c:pt idx="57912">
                  <c:v>1470963600</c:v>
                </c:pt>
                <c:pt idx="57913">
                  <c:v>1470967200</c:v>
                </c:pt>
                <c:pt idx="57914">
                  <c:v>1470970800</c:v>
                </c:pt>
                <c:pt idx="57915">
                  <c:v>1470974400</c:v>
                </c:pt>
                <c:pt idx="57916">
                  <c:v>1470978000</c:v>
                </c:pt>
                <c:pt idx="57917">
                  <c:v>1470981600</c:v>
                </c:pt>
                <c:pt idx="57918">
                  <c:v>1470985200</c:v>
                </c:pt>
                <c:pt idx="57919">
                  <c:v>1470988800</c:v>
                </c:pt>
                <c:pt idx="57920">
                  <c:v>1470992400</c:v>
                </c:pt>
                <c:pt idx="57921">
                  <c:v>1470996000</c:v>
                </c:pt>
                <c:pt idx="57922">
                  <c:v>1470999600</c:v>
                </c:pt>
                <c:pt idx="57923">
                  <c:v>1471003200</c:v>
                </c:pt>
                <c:pt idx="57924">
                  <c:v>1471006800</c:v>
                </c:pt>
                <c:pt idx="57925">
                  <c:v>1471010400</c:v>
                </c:pt>
                <c:pt idx="57926">
                  <c:v>1471014000</c:v>
                </c:pt>
                <c:pt idx="57927">
                  <c:v>1471017600</c:v>
                </c:pt>
                <c:pt idx="57928">
                  <c:v>1471021200</c:v>
                </c:pt>
                <c:pt idx="57929">
                  <c:v>1471024800</c:v>
                </c:pt>
                <c:pt idx="57930">
                  <c:v>1471028400</c:v>
                </c:pt>
                <c:pt idx="57931">
                  <c:v>1471032000</c:v>
                </c:pt>
                <c:pt idx="57932">
                  <c:v>1471035600</c:v>
                </c:pt>
                <c:pt idx="57933">
                  <c:v>1471039200</c:v>
                </c:pt>
                <c:pt idx="57934">
                  <c:v>1471042800</c:v>
                </c:pt>
                <c:pt idx="57935">
                  <c:v>1471046400</c:v>
                </c:pt>
                <c:pt idx="57936">
                  <c:v>1471050000</c:v>
                </c:pt>
                <c:pt idx="57937">
                  <c:v>1471053600</c:v>
                </c:pt>
                <c:pt idx="57938">
                  <c:v>1471057200</c:v>
                </c:pt>
                <c:pt idx="57939">
                  <c:v>1471060800</c:v>
                </c:pt>
                <c:pt idx="57940">
                  <c:v>1471064400</c:v>
                </c:pt>
                <c:pt idx="57941">
                  <c:v>1471068000</c:v>
                </c:pt>
                <c:pt idx="57942">
                  <c:v>1471071600</c:v>
                </c:pt>
                <c:pt idx="57943">
                  <c:v>1471075200</c:v>
                </c:pt>
                <c:pt idx="57944">
                  <c:v>1471078800</c:v>
                </c:pt>
                <c:pt idx="57945">
                  <c:v>1471082400</c:v>
                </c:pt>
                <c:pt idx="57946">
                  <c:v>1471086000</c:v>
                </c:pt>
                <c:pt idx="57947">
                  <c:v>1471089600</c:v>
                </c:pt>
                <c:pt idx="57948">
                  <c:v>1471093200</c:v>
                </c:pt>
                <c:pt idx="57949">
                  <c:v>1471096800</c:v>
                </c:pt>
                <c:pt idx="57950">
                  <c:v>1471100400</c:v>
                </c:pt>
                <c:pt idx="57951">
                  <c:v>1471104000</c:v>
                </c:pt>
                <c:pt idx="57952">
                  <c:v>1471107600</c:v>
                </c:pt>
                <c:pt idx="57953">
                  <c:v>1471111200</c:v>
                </c:pt>
                <c:pt idx="57954">
                  <c:v>1471114800</c:v>
                </c:pt>
                <c:pt idx="57955">
                  <c:v>1471118400</c:v>
                </c:pt>
                <c:pt idx="57956">
                  <c:v>1471122000</c:v>
                </c:pt>
                <c:pt idx="57957">
                  <c:v>1471125600</c:v>
                </c:pt>
                <c:pt idx="57958">
                  <c:v>1471129200</c:v>
                </c:pt>
                <c:pt idx="57959">
                  <c:v>1471132800</c:v>
                </c:pt>
                <c:pt idx="57960">
                  <c:v>1471136400</c:v>
                </c:pt>
                <c:pt idx="57961">
                  <c:v>1471140000</c:v>
                </c:pt>
                <c:pt idx="57962">
                  <c:v>1471143600</c:v>
                </c:pt>
                <c:pt idx="57963">
                  <c:v>1471147200</c:v>
                </c:pt>
                <c:pt idx="57964">
                  <c:v>1471150800</c:v>
                </c:pt>
                <c:pt idx="57965">
                  <c:v>1471154400</c:v>
                </c:pt>
                <c:pt idx="57966">
                  <c:v>1471158000</c:v>
                </c:pt>
                <c:pt idx="57967">
                  <c:v>1471161600</c:v>
                </c:pt>
                <c:pt idx="57968">
                  <c:v>1471165200</c:v>
                </c:pt>
                <c:pt idx="57969">
                  <c:v>1471168800</c:v>
                </c:pt>
                <c:pt idx="57970">
                  <c:v>1471172400</c:v>
                </c:pt>
                <c:pt idx="57971">
                  <c:v>1471176000</c:v>
                </c:pt>
                <c:pt idx="57972">
                  <c:v>1471179600</c:v>
                </c:pt>
                <c:pt idx="57973">
                  <c:v>1471183200</c:v>
                </c:pt>
                <c:pt idx="57974">
                  <c:v>1471186800</c:v>
                </c:pt>
                <c:pt idx="57975">
                  <c:v>1471190400</c:v>
                </c:pt>
                <c:pt idx="57976">
                  <c:v>1471194000</c:v>
                </c:pt>
                <c:pt idx="57977">
                  <c:v>1471197600</c:v>
                </c:pt>
                <c:pt idx="57978">
                  <c:v>1471201200</c:v>
                </c:pt>
                <c:pt idx="57979">
                  <c:v>1471204800</c:v>
                </c:pt>
                <c:pt idx="57980">
                  <c:v>1471208400</c:v>
                </c:pt>
                <c:pt idx="57981">
                  <c:v>1471212000</c:v>
                </c:pt>
                <c:pt idx="57982">
                  <c:v>1471215600</c:v>
                </c:pt>
                <c:pt idx="57983">
                  <c:v>1471219200</c:v>
                </c:pt>
                <c:pt idx="57984">
                  <c:v>1471222800</c:v>
                </c:pt>
                <c:pt idx="57985">
                  <c:v>1471226400</c:v>
                </c:pt>
                <c:pt idx="57986">
                  <c:v>1471230000</c:v>
                </c:pt>
                <c:pt idx="57987">
                  <c:v>1471233600</c:v>
                </c:pt>
                <c:pt idx="57988">
                  <c:v>1471237200</c:v>
                </c:pt>
                <c:pt idx="57989">
                  <c:v>1471240800</c:v>
                </c:pt>
                <c:pt idx="57990">
                  <c:v>1471244400</c:v>
                </c:pt>
                <c:pt idx="57991">
                  <c:v>1471248000</c:v>
                </c:pt>
                <c:pt idx="57992">
                  <c:v>1471251600</c:v>
                </c:pt>
                <c:pt idx="57993">
                  <c:v>1471255200</c:v>
                </c:pt>
                <c:pt idx="57994">
                  <c:v>1471258800</c:v>
                </c:pt>
                <c:pt idx="57995">
                  <c:v>1471262400</c:v>
                </c:pt>
                <c:pt idx="57996">
                  <c:v>1471266000</c:v>
                </c:pt>
                <c:pt idx="57997">
                  <c:v>1471269600</c:v>
                </c:pt>
                <c:pt idx="57998">
                  <c:v>1471273200</c:v>
                </c:pt>
                <c:pt idx="57999">
                  <c:v>1471276800</c:v>
                </c:pt>
                <c:pt idx="58000">
                  <c:v>1471280400</c:v>
                </c:pt>
                <c:pt idx="58001">
                  <c:v>1471284000</c:v>
                </c:pt>
                <c:pt idx="58002">
                  <c:v>1471287600</c:v>
                </c:pt>
                <c:pt idx="58003">
                  <c:v>1471291200</c:v>
                </c:pt>
                <c:pt idx="58004">
                  <c:v>1471294800</c:v>
                </c:pt>
                <c:pt idx="58005">
                  <c:v>1471298400</c:v>
                </c:pt>
                <c:pt idx="58006">
                  <c:v>1471302000</c:v>
                </c:pt>
                <c:pt idx="58007">
                  <c:v>1471305600</c:v>
                </c:pt>
                <c:pt idx="58008">
                  <c:v>1471309200</c:v>
                </c:pt>
                <c:pt idx="58009">
                  <c:v>1471312800</c:v>
                </c:pt>
                <c:pt idx="58010">
                  <c:v>1471316400</c:v>
                </c:pt>
                <c:pt idx="58011">
                  <c:v>1471320000</c:v>
                </c:pt>
                <c:pt idx="58012">
                  <c:v>1471323600</c:v>
                </c:pt>
                <c:pt idx="58013">
                  <c:v>1471327200</c:v>
                </c:pt>
                <c:pt idx="58014">
                  <c:v>1471330800</c:v>
                </c:pt>
                <c:pt idx="58015">
                  <c:v>1471334400</c:v>
                </c:pt>
                <c:pt idx="58016">
                  <c:v>1471338000</c:v>
                </c:pt>
                <c:pt idx="58017">
                  <c:v>1471341600</c:v>
                </c:pt>
                <c:pt idx="58018">
                  <c:v>1471345200</c:v>
                </c:pt>
                <c:pt idx="58019">
                  <c:v>1471348800</c:v>
                </c:pt>
                <c:pt idx="58020">
                  <c:v>1471352400</c:v>
                </c:pt>
                <c:pt idx="58021">
                  <c:v>1471356000</c:v>
                </c:pt>
                <c:pt idx="58022">
                  <c:v>1471359600</c:v>
                </c:pt>
                <c:pt idx="58023">
                  <c:v>1471363200</c:v>
                </c:pt>
                <c:pt idx="58024">
                  <c:v>1471366800</c:v>
                </c:pt>
                <c:pt idx="58025">
                  <c:v>1471370400</c:v>
                </c:pt>
                <c:pt idx="58026">
                  <c:v>1471374000</c:v>
                </c:pt>
                <c:pt idx="58027">
                  <c:v>1471377600</c:v>
                </c:pt>
                <c:pt idx="58028">
                  <c:v>1471381200</c:v>
                </c:pt>
                <c:pt idx="58029">
                  <c:v>1471384800</c:v>
                </c:pt>
                <c:pt idx="58030">
                  <c:v>1471388400</c:v>
                </c:pt>
                <c:pt idx="58031">
                  <c:v>1471392000</c:v>
                </c:pt>
                <c:pt idx="58032">
                  <c:v>1471395600</c:v>
                </c:pt>
                <c:pt idx="58033">
                  <c:v>1471399200</c:v>
                </c:pt>
                <c:pt idx="58034">
                  <c:v>1471402800</c:v>
                </c:pt>
                <c:pt idx="58035">
                  <c:v>1471406400</c:v>
                </c:pt>
                <c:pt idx="58036">
                  <c:v>1471410000</c:v>
                </c:pt>
                <c:pt idx="58037">
                  <c:v>1471413600</c:v>
                </c:pt>
                <c:pt idx="58038">
                  <c:v>1471417200</c:v>
                </c:pt>
                <c:pt idx="58039">
                  <c:v>1471420800</c:v>
                </c:pt>
                <c:pt idx="58040">
                  <c:v>1471424400</c:v>
                </c:pt>
                <c:pt idx="58041">
                  <c:v>1471428000</c:v>
                </c:pt>
                <c:pt idx="58042">
                  <c:v>1471431600</c:v>
                </c:pt>
                <c:pt idx="58043">
                  <c:v>1471435200</c:v>
                </c:pt>
                <c:pt idx="58044">
                  <c:v>1471438800</c:v>
                </c:pt>
                <c:pt idx="58045">
                  <c:v>1471442400</c:v>
                </c:pt>
                <c:pt idx="58046">
                  <c:v>1471446000</c:v>
                </c:pt>
                <c:pt idx="58047">
                  <c:v>1471449600</c:v>
                </c:pt>
                <c:pt idx="58048">
                  <c:v>1471453200</c:v>
                </c:pt>
                <c:pt idx="58049">
                  <c:v>1471456800</c:v>
                </c:pt>
                <c:pt idx="58050">
                  <c:v>1471460400</c:v>
                </c:pt>
                <c:pt idx="58051">
                  <c:v>1471464000</c:v>
                </c:pt>
                <c:pt idx="58052">
                  <c:v>1471467600</c:v>
                </c:pt>
                <c:pt idx="58053">
                  <c:v>1471471200</c:v>
                </c:pt>
                <c:pt idx="58054">
                  <c:v>1471474800</c:v>
                </c:pt>
                <c:pt idx="58055">
                  <c:v>1471478400</c:v>
                </c:pt>
                <c:pt idx="58056">
                  <c:v>1471482000</c:v>
                </c:pt>
                <c:pt idx="58057">
                  <c:v>1471485600</c:v>
                </c:pt>
                <c:pt idx="58058">
                  <c:v>1471489200</c:v>
                </c:pt>
                <c:pt idx="58059">
                  <c:v>1471492800</c:v>
                </c:pt>
                <c:pt idx="58060">
                  <c:v>1471496400</c:v>
                </c:pt>
                <c:pt idx="58061">
                  <c:v>1471500000</c:v>
                </c:pt>
                <c:pt idx="58062">
                  <c:v>1471503600</c:v>
                </c:pt>
                <c:pt idx="58063">
                  <c:v>1471507200</c:v>
                </c:pt>
                <c:pt idx="58064">
                  <c:v>1471510800</c:v>
                </c:pt>
                <c:pt idx="58065">
                  <c:v>1471514400</c:v>
                </c:pt>
                <c:pt idx="58066">
                  <c:v>1471518000</c:v>
                </c:pt>
                <c:pt idx="58067">
                  <c:v>1471521600</c:v>
                </c:pt>
                <c:pt idx="58068">
                  <c:v>1471525200</c:v>
                </c:pt>
                <c:pt idx="58069">
                  <c:v>1471528800</c:v>
                </c:pt>
                <c:pt idx="58070">
                  <c:v>1471532400</c:v>
                </c:pt>
                <c:pt idx="58071">
                  <c:v>1471536000</c:v>
                </c:pt>
                <c:pt idx="58072">
                  <c:v>1471539600</c:v>
                </c:pt>
                <c:pt idx="58073">
                  <c:v>1471543200</c:v>
                </c:pt>
                <c:pt idx="58074">
                  <c:v>1471546800</c:v>
                </c:pt>
                <c:pt idx="58075">
                  <c:v>1471550400</c:v>
                </c:pt>
                <c:pt idx="58076">
                  <c:v>1471554000</c:v>
                </c:pt>
                <c:pt idx="58077">
                  <c:v>1471557600</c:v>
                </c:pt>
                <c:pt idx="58078">
                  <c:v>1471561200</c:v>
                </c:pt>
                <c:pt idx="58079">
                  <c:v>1471564800</c:v>
                </c:pt>
                <c:pt idx="58080">
                  <c:v>1471568400</c:v>
                </c:pt>
                <c:pt idx="58081">
                  <c:v>1471572000</c:v>
                </c:pt>
                <c:pt idx="58082">
                  <c:v>1471575600</c:v>
                </c:pt>
                <c:pt idx="58083">
                  <c:v>1471579200</c:v>
                </c:pt>
                <c:pt idx="58084">
                  <c:v>1471582800</c:v>
                </c:pt>
                <c:pt idx="58085">
                  <c:v>1471586400</c:v>
                </c:pt>
                <c:pt idx="58086">
                  <c:v>1471590000</c:v>
                </c:pt>
                <c:pt idx="58087">
                  <c:v>1471593600</c:v>
                </c:pt>
                <c:pt idx="58088">
                  <c:v>1471597200</c:v>
                </c:pt>
                <c:pt idx="58089">
                  <c:v>1471600800</c:v>
                </c:pt>
                <c:pt idx="58090">
                  <c:v>1471604400</c:v>
                </c:pt>
                <c:pt idx="58091">
                  <c:v>1471608000</c:v>
                </c:pt>
                <c:pt idx="58092">
                  <c:v>1471611600</c:v>
                </c:pt>
                <c:pt idx="58093">
                  <c:v>1471615200</c:v>
                </c:pt>
                <c:pt idx="58094">
                  <c:v>1471618800</c:v>
                </c:pt>
                <c:pt idx="58095">
                  <c:v>1471622400</c:v>
                </c:pt>
                <c:pt idx="58096">
                  <c:v>1471626000</c:v>
                </c:pt>
                <c:pt idx="58097">
                  <c:v>1471629600</c:v>
                </c:pt>
                <c:pt idx="58098">
                  <c:v>1471633200</c:v>
                </c:pt>
                <c:pt idx="58099">
                  <c:v>1471636800</c:v>
                </c:pt>
                <c:pt idx="58100">
                  <c:v>1471640400</c:v>
                </c:pt>
                <c:pt idx="58101">
                  <c:v>1471644000</c:v>
                </c:pt>
                <c:pt idx="58102">
                  <c:v>1471647600</c:v>
                </c:pt>
                <c:pt idx="58103">
                  <c:v>1471651200</c:v>
                </c:pt>
                <c:pt idx="58104">
                  <c:v>1471654800</c:v>
                </c:pt>
                <c:pt idx="58105">
                  <c:v>1471658400</c:v>
                </c:pt>
                <c:pt idx="58106">
                  <c:v>1471662000</c:v>
                </c:pt>
                <c:pt idx="58107">
                  <c:v>1471665600</c:v>
                </c:pt>
                <c:pt idx="58108">
                  <c:v>1471669200</c:v>
                </c:pt>
                <c:pt idx="58109">
                  <c:v>1471672800</c:v>
                </c:pt>
                <c:pt idx="58110">
                  <c:v>1471676400</c:v>
                </c:pt>
                <c:pt idx="58111">
                  <c:v>1471680000</c:v>
                </c:pt>
                <c:pt idx="58112">
                  <c:v>1471683600</c:v>
                </c:pt>
                <c:pt idx="58113">
                  <c:v>1471687200</c:v>
                </c:pt>
                <c:pt idx="58114">
                  <c:v>1471690800</c:v>
                </c:pt>
                <c:pt idx="58115">
                  <c:v>1471694400</c:v>
                </c:pt>
                <c:pt idx="58116">
                  <c:v>1471698000</c:v>
                </c:pt>
                <c:pt idx="58117">
                  <c:v>1471701600</c:v>
                </c:pt>
                <c:pt idx="58118">
                  <c:v>1471705200</c:v>
                </c:pt>
                <c:pt idx="58119">
                  <c:v>1471708800</c:v>
                </c:pt>
                <c:pt idx="58120">
                  <c:v>1471712400</c:v>
                </c:pt>
                <c:pt idx="58121">
                  <c:v>1471716000</c:v>
                </c:pt>
                <c:pt idx="58122">
                  <c:v>1471719600</c:v>
                </c:pt>
                <c:pt idx="58123">
                  <c:v>1471723200</c:v>
                </c:pt>
                <c:pt idx="58124">
                  <c:v>1471726800</c:v>
                </c:pt>
                <c:pt idx="58125">
                  <c:v>1471730400</c:v>
                </c:pt>
                <c:pt idx="58126">
                  <c:v>1471734000</c:v>
                </c:pt>
                <c:pt idx="58127">
                  <c:v>1471737600</c:v>
                </c:pt>
                <c:pt idx="58128">
                  <c:v>1471741200</c:v>
                </c:pt>
                <c:pt idx="58129">
                  <c:v>1471744800</c:v>
                </c:pt>
                <c:pt idx="58130">
                  <c:v>1471748400</c:v>
                </c:pt>
                <c:pt idx="58131">
                  <c:v>1471752000</c:v>
                </c:pt>
                <c:pt idx="58132">
                  <c:v>1471755600</c:v>
                </c:pt>
                <c:pt idx="58133">
                  <c:v>1471759200</c:v>
                </c:pt>
                <c:pt idx="58134">
                  <c:v>1471762800</c:v>
                </c:pt>
                <c:pt idx="58135">
                  <c:v>1471766400</c:v>
                </c:pt>
                <c:pt idx="58136">
                  <c:v>1471770000</c:v>
                </c:pt>
                <c:pt idx="58137">
                  <c:v>1471773600</c:v>
                </c:pt>
                <c:pt idx="58138">
                  <c:v>1471777200</c:v>
                </c:pt>
                <c:pt idx="58139">
                  <c:v>1471780800</c:v>
                </c:pt>
                <c:pt idx="58140">
                  <c:v>1471784400</c:v>
                </c:pt>
                <c:pt idx="58141">
                  <c:v>1471788000</c:v>
                </c:pt>
                <c:pt idx="58142">
                  <c:v>1471791600</c:v>
                </c:pt>
                <c:pt idx="58143">
                  <c:v>1471795200</c:v>
                </c:pt>
                <c:pt idx="58144">
                  <c:v>1471798800</c:v>
                </c:pt>
                <c:pt idx="58145">
                  <c:v>1471802400</c:v>
                </c:pt>
                <c:pt idx="58146">
                  <c:v>1471806000</c:v>
                </c:pt>
                <c:pt idx="58147">
                  <c:v>1471809600</c:v>
                </c:pt>
                <c:pt idx="58148">
                  <c:v>1471813200</c:v>
                </c:pt>
                <c:pt idx="58149">
                  <c:v>1471816800</c:v>
                </c:pt>
                <c:pt idx="58150">
                  <c:v>1471820400</c:v>
                </c:pt>
                <c:pt idx="58151">
                  <c:v>1471824000</c:v>
                </c:pt>
                <c:pt idx="58152">
                  <c:v>1471827600</c:v>
                </c:pt>
                <c:pt idx="58153">
                  <c:v>1471831200</c:v>
                </c:pt>
                <c:pt idx="58154">
                  <c:v>1471834800</c:v>
                </c:pt>
                <c:pt idx="58155">
                  <c:v>1471838400</c:v>
                </c:pt>
                <c:pt idx="58156">
                  <c:v>1471842000</c:v>
                </c:pt>
                <c:pt idx="58157">
                  <c:v>1471845600</c:v>
                </c:pt>
                <c:pt idx="58158">
                  <c:v>1471849200</c:v>
                </c:pt>
                <c:pt idx="58159">
                  <c:v>1471852800</c:v>
                </c:pt>
                <c:pt idx="58160">
                  <c:v>1471856400</c:v>
                </c:pt>
                <c:pt idx="58161">
                  <c:v>1471860000</c:v>
                </c:pt>
                <c:pt idx="58162">
                  <c:v>1471863600</c:v>
                </c:pt>
                <c:pt idx="58163">
                  <c:v>1471867200</c:v>
                </c:pt>
                <c:pt idx="58164">
                  <c:v>1471870800</c:v>
                </c:pt>
                <c:pt idx="58165">
                  <c:v>1471874400</c:v>
                </c:pt>
                <c:pt idx="58166">
                  <c:v>1471878000</c:v>
                </c:pt>
                <c:pt idx="58167">
                  <c:v>1471881600</c:v>
                </c:pt>
                <c:pt idx="58168">
                  <c:v>1471885200</c:v>
                </c:pt>
                <c:pt idx="58169">
                  <c:v>1471888800</c:v>
                </c:pt>
                <c:pt idx="58170">
                  <c:v>1471892400</c:v>
                </c:pt>
                <c:pt idx="58171">
                  <c:v>1471896000</c:v>
                </c:pt>
                <c:pt idx="58172">
                  <c:v>1471899600</c:v>
                </c:pt>
                <c:pt idx="58173">
                  <c:v>1471903200</c:v>
                </c:pt>
                <c:pt idx="58174">
                  <c:v>1471906800</c:v>
                </c:pt>
                <c:pt idx="58175">
                  <c:v>1471910400</c:v>
                </c:pt>
                <c:pt idx="58176">
                  <c:v>1471914000</c:v>
                </c:pt>
                <c:pt idx="58177">
                  <c:v>1471917600</c:v>
                </c:pt>
                <c:pt idx="58178">
                  <c:v>1471921200</c:v>
                </c:pt>
                <c:pt idx="58179">
                  <c:v>1471924800</c:v>
                </c:pt>
                <c:pt idx="58180">
                  <c:v>1471928400</c:v>
                </c:pt>
                <c:pt idx="58181">
                  <c:v>1471932000</c:v>
                </c:pt>
                <c:pt idx="58182">
                  <c:v>1471935600</c:v>
                </c:pt>
                <c:pt idx="58183">
                  <c:v>1471939200</c:v>
                </c:pt>
                <c:pt idx="58184">
                  <c:v>1471942800</c:v>
                </c:pt>
                <c:pt idx="58185">
                  <c:v>1471946400</c:v>
                </c:pt>
                <c:pt idx="58186">
                  <c:v>1471950000</c:v>
                </c:pt>
                <c:pt idx="58187">
                  <c:v>1471953600</c:v>
                </c:pt>
                <c:pt idx="58188">
                  <c:v>1471957200</c:v>
                </c:pt>
                <c:pt idx="58189">
                  <c:v>1471960800</c:v>
                </c:pt>
                <c:pt idx="58190">
                  <c:v>1471964400</c:v>
                </c:pt>
                <c:pt idx="58191">
                  <c:v>1471968000</c:v>
                </c:pt>
                <c:pt idx="58192">
                  <c:v>1471971600</c:v>
                </c:pt>
                <c:pt idx="58193">
                  <c:v>1471975200</c:v>
                </c:pt>
                <c:pt idx="58194">
                  <c:v>1471978800</c:v>
                </c:pt>
                <c:pt idx="58195">
                  <c:v>1471982400</c:v>
                </c:pt>
                <c:pt idx="58196">
                  <c:v>1471986000</c:v>
                </c:pt>
                <c:pt idx="58197">
                  <c:v>1471989600</c:v>
                </c:pt>
                <c:pt idx="58198">
                  <c:v>1471993200</c:v>
                </c:pt>
                <c:pt idx="58199">
                  <c:v>1471996800</c:v>
                </c:pt>
                <c:pt idx="58200">
                  <c:v>1472000400</c:v>
                </c:pt>
                <c:pt idx="58201">
                  <c:v>1472004000</c:v>
                </c:pt>
                <c:pt idx="58202">
                  <c:v>1472007600</c:v>
                </c:pt>
                <c:pt idx="58203">
                  <c:v>1472011200</c:v>
                </c:pt>
                <c:pt idx="58204">
                  <c:v>1472014800</c:v>
                </c:pt>
                <c:pt idx="58205">
                  <c:v>1472018400</c:v>
                </c:pt>
                <c:pt idx="58206">
                  <c:v>1472022000</c:v>
                </c:pt>
                <c:pt idx="58207">
                  <c:v>1472025600</c:v>
                </c:pt>
                <c:pt idx="58208">
                  <c:v>1472029200</c:v>
                </c:pt>
                <c:pt idx="58209">
                  <c:v>1472032800</c:v>
                </c:pt>
                <c:pt idx="58210">
                  <c:v>1472036400</c:v>
                </c:pt>
                <c:pt idx="58211">
                  <c:v>1472040000</c:v>
                </c:pt>
                <c:pt idx="58212">
                  <c:v>1472043600</c:v>
                </c:pt>
                <c:pt idx="58213">
                  <c:v>1472047200</c:v>
                </c:pt>
                <c:pt idx="58214">
                  <c:v>1472050800</c:v>
                </c:pt>
                <c:pt idx="58215">
                  <c:v>1472054400</c:v>
                </c:pt>
                <c:pt idx="58216">
                  <c:v>1472058000</c:v>
                </c:pt>
                <c:pt idx="58217">
                  <c:v>1472061600</c:v>
                </c:pt>
                <c:pt idx="58218">
                  <c:v>1472065200</c:v>
                </c:pt>
                <c:pt idx="58219">
                  <c:v>1472068800</c:v>
                </c:pt>
                <c:pt idx="58220">
                  <c:v>1472072400</c:v>
                </c:pt>
                <c:pt idx="58221">
                  <c:v>1472076000</c:v>
                </c:pt>
                <c:pt idx="58222">
                  <c:v>1472079600</c:v>
                </c:pt>
                <c:pt idx="58223">
                  <c:v>1472083200</c:v>
                </c:pt>
                <c:pt idx="58224">
                  <c:v>1472086800</c:v>
                </c:pt>
                <c:pt idx="58225">
                  <c:v>1472090400</c:v>
                </c:pt>
                <c:pt idx="58226">
                  <c:v>1472094000</c:v>
                </c:pt>
                <c:pt idx="58227">
                  <c:v>1472097600</c:v>
                </c:pt>
                <c:pt idx="58228">
                  <c:v>1472101200</c:v>
                </c:pt>
                <c:pt idx="58229">
                  <c:v>1472104800</c:v>
                </c:pt>
                <c:pt idx="58230">
                  <c:v>1472108400</c:v>
                </c:pt>
                <c:pt idx="58231">
                  <c:v>1472112000</c:v>
                </c:pt>
                <c:pt idx="58232">
                  <c:v>1472115600</c:v>
                </c:pt>
                <c:pt idx="58233">
                  <c:v>1472119200</c:v>
                </c:pt>
                <c:pt idx="58234">
                  <c:v>1472122800</c:v>
                </c:pt>
                <c:pt idx="58235">
                  <c:v>1472126400</c:v>
                </c:pt>
                <c:pt idx="58236">
                  <c:v>1472130000</c:v>
                </c:pt>
                <c:pt idx="58237">
                  <c:v>1472133600</c:v>
                </c:pt>
                <c:pt idx="58238">
                  <c:v>1472137200</c:v>
                </c:pt>
                <c:pt idx="58239">
                  <c:v>1472140800</c:v>
                </c:pt>
                <c:pt idx="58240">
                  <c:v>1472144400</c:v>
                </c:pt>
                <c:pt idx="58241">
                  <c:v>1472148000</c:v>
                </c:pt>
                <c:pt idx="58242">
                  <c:v>1472151600</c:v>
                </c:pt>
                <c:pt idx="58243">
                  <c:v>1472155200</c:v>
                </c:pt>
                <c:pt idx="58244">
                  <c:v>1472158800</c:v>
                </c:pt>
                <c:pt idx="58245">
                  <c:v>1472162400</c:v>
                </c:pt>
                <c:pt idx="58246">
                  <c:v>1472166000</c:v>
                </c:pt>
                <c:pt idx="58247">
                  <c:v>1472169600</c:v>
                </c:pt>
                <c:pt idx="58248">
                  <c:v>1472173200</c:v>
                </c:pt>
                <c:pt idx="58249">
                  <c:v>1472176800</c:v>
                </c:pt>
                <c:pt idx="58250">
                  <c:v>1472180400</c:v>
                </c:pt>
                <c:pt idx="58251">
                  <c:v>1472184000</c:v>
                </c:pt>
                <c:pt idx="58252">
                  <c:v>1472187600</c:v>
                </c:pt>
                <c:pt idx="58253">
                  <c:v>1472191200</c:v>
                </c:pt>
                <c:pt idx="58254">
                  <c:v>1472194800</c:v>
                </c:pt>
                <c:pt idx="58255">
                  <c:v>1472198400</c:v>
                </c:pt>
                <c:pt idx="58256">
                  <c:v>1472202000</c:v>
                </c:pt>
                <c:pt idx="58257">
                  <c:v>1472205600</c:v>
                </c:pt>
                <c:pt idx="58258">
                  <c:v>1472209200</c:v>
                </c:pt>
                <c:pt idx="58259">
                  <c:v>1472212800</c:v>
                </c:pt>
                <c:pt idx="58260">
                  <c:v>1472216400</c:v>
                </c:pt>
                <c:pt idx="58261">
                  <c:v>1472220000</c:v>
                </c:pt>
                <c:pt idx="58262">
                  <c:v>1472223600</c:v>
                </c:pt>
                <c:pt idx="58263">
                  <c:v>1472227200</c:v>
                </c:pt>
                <c:pt idx="58264">
                  <c:v>1472230800</c:v>
                </c:pt>
                <c:pt idx="58265">
                  <c:v>1472234400</c:v>
                </c:pt>
                <c:pt idx="58266">
                  <c:v>1472238000</c:v>
                </c:pt>
                <c:pt idx="58267">
                  <c:v>1472241600</c:v>
                </c:pt>
                <c:pt idx="58268">
                  <c:v>1472245200</c:v>
                </c:pt>
                <c:pt idx="58269">
                  <c:v>1472248800</c:v>
                </c:pt>
                <c:pt idx="58270">
                  <c:v>1472252400</c:v>
                </c:pt>
                <c:pt idx="58271">
                  <c:v>1472256000</c:v>
                </c:pt>
                <c:pt idx="58272">
                  <c:v>1472259600</c:v>
                </c:pt>
                <c:pt idx="58273">
                  <c:v>1472263200</c:v>
                </c:pt>
                <c:pt idx="58274">
                  <c:v>1472266800</c:v>
                </c:pt>
                <c:pt idx="58275">
                  <c:v>1472270400</c:v>
                </c:pt>
                <c:pt idx="58276">
                  <c:v>1472274000</c:v>
                </c:pt>
                <c:pt idx="58277">
                  <c:v>1472277600</c:v>
                </c:pt>
                <c:pt idx="58278">
                  <c:v>1472281200</c:v>
                </c:pt>
                <c:pt idx="58279">
                  <c:v>1472284800</c:v>
                </c:pt>
                <c:pt idx="58280">
                  <c:v>1472288400</c:v>
                </c:pt>
                <c:pt idx="58281">
                  <c:v>1472292000</c:v>
                </c:pt>
                <c:pt idx="58282">
                  <c:v>1472295600</c:v>
                </c:pt>
                <c:pt idx="58283">
                  <c:v>1472299200</c:v>
                </c:pt>
                <c:pt idx="58284">
                  <c:v>1472302800</c:v>
                </c:pt>
                <c:pt idx="58285">
                  <c:v>1472306400</c:v>
                </c:pt>
                <c:pt idx="58286">
                  <c:v>1472310000</c:v>
                </c:pt>
                <c:pt idx="58287">
                  <c:v>1472313600</c:v>
                </c:pt>
                <c:pt idx="58288">
                  <c:v>1472317200</c:v>
                </c:pt>
                <c:pt idx="58289">
                  <c:v>1472320800</c:v>
                </c:pt>
                <c:pt idx="58290">
                  <c:v>1472324400</c:v>
                </c:pt>
                <c:pt idx="58291">
                  <c:v>1472328000</c:v>
                </c:pt>
                <c:pt idx="58292">
                  <c:v>1472331600</c:v>
                </c:pt>
                <c:pt idx="58293">
                  <c:v>1472335200</c:v>
                </c:pt>
                <c:pt idx="58294">
                  <c:v>1472338800</c:v>
                </c:pt>
                <c:pt idx="58295">
                  <c:v>1472342400</c:v>
                </c:pt>
                <c:pt idx="58296">
                  <c:v>1472346000</c:v>
                </c:pt>
                <c:pt idx="58297">
                  <c:v>1472349600</c:v>
                </c:pt>
                <c:pt idx="58298">
                  <c:v>1472353200</c:v>
                </c:pt>
                <c:pt idx="58299">
                  <c:v>1472356800</c:v>
                </c:pt>
                <c:pt idx="58300">
                  <c:v>1472360400</c:v>
                </c:pt>
                <c:pt idx="58301">
                  <c:v>1472364000</c:v>
                </c:pt>
                <c:pt idx="58302">
                  <c:v>1472367600</c:v>
                </c:pt>
                <c:pt idx="58303">
                  <c:v>1472371200</c:v>
                </c:pt>
                <c:pt idx="58304">
                  <c:v>1472374800</c:v>
                </c:pt>
                <c:pt idx="58305">
                  <c:v>1472378400</c:v>
                </c:pt>
                <c:pt idx="58306">
                  <c:v>1472382000</c:v>
                </c:pt>
                <c:pt idx="58307">
                  <c:v>1472385600</c:v>
                </c:pt>
                <c:pt idx="58308">
                  <c:v>1472389200</c:v>
                </c:pt>
                <c:pt idx="58309">
                  <c:v>1472392800</c:v>
                </c:pt>
                <c:pt idx="58310">
                  <c:v>1472396400</c:v>
                </c:pt>
                <c:pt idx="58311">
                  <c:v>1472400000</c:v>
                </c:pt>
                <c:pt idx="58312">
                  <c:v>1472403600</c:v>
                </c:pt>
                <c:pt idx="58313">
                  <c:v>1472407200</c:v>
                </c:pt>
                <c:pt idx="58314">
                  <c:v>1472410800</c:v>
                </c:pt>
                <c:pt idx="58315">
                  <c:v>1472414400</c:v>
                </c:pt>
                <c:pt idx="58316">
                  <c:v>1472418000</c:v>
                </c:pt>
                <c:pt idx="58317">
                  <c:v>1472421600</c:v>
                </c:pt>
                <c:pt idx="58318">
                  <c:v>1472425200</c:v>
                </c:pt>
                <c:pt idx="58319">
                  <c:v>1472428800</c:v>
                </c:pt>
                <c:pt idx="58320">
                  <c:v>1472432400</c:v>
                </c:pt>
                <c:pt idx="58321">
                  <c:v>1472436000</c:v>
                </c:pt>
                <c:pt idx="58322">
                  <c:v>1472439600</c:v>
                </c:pt>
                <c:pt idx="58323">
                  <c:v>1472443200</c:v>
                </c:pt>
                <c:pt idx="58324">
                  <c:v>1472446800</c:v>
                </c:pt>
                <c:pt idx="58325">
                  <c:v>1472450400</c:v>
                </c:pt>
                <c:pt idx="58326">
                  <c:v>1472454000</c:v>
                </c:pt>
                <c:pt idx="58327">
                  <c:v>1472457600</c:v>
                </c:pt>
                <c:pt idx="58328">
                  <c:v>1472461200</c:v>
                </c:pt>
                <c:pt idx="58329">
                  <c:v>1472464800</c:v>
                </c:pt>
                <c:pt idx="58330">
                  <c:v>1472468400</c:v>
                </c:pt>
                <c:pt idx="58331">
                  <c:v>1472472000</c:v>
                </c:pt>
                <c:pt idx="58332">
                  <c:v>1472475600</c:v>
                </c:pt>
                <c:pt idx="58333">
                  <c:v>1472479200</c:v>
                </c:pt>
                <c:pt idx="58334">
                  <c:v>1472482800</c:v>
                </c:pt>
                <c:pt idx="58335">
                  <c:v>1472486400</c:v>
                </c:pt>
                <c:pt idx="58336">
                  <c:v>1472490000</c:v>
                </c:pt>
                <c:pt idx="58337">
                  <c:v>1472493600</c:v>
                </c:pt>
                <c:pt idx="58338">
                  <c:v>1472497200</c:v>
                </c:pt>
                <c:pt idx="58339">
                  <c:v>1472500800</c:v>
                </c:pt>
                <c:pt idx="58340">
                  <c:v>1472504400</c:v>
                </c:pt>
                <c:pt idx="58341">
                  <c:v>1472508000</c:v>
                </c:pt>
                <c:pt idx="58342">
                  <c:v>1472511600</c:v>
                </c:pt>
                <c:pt idx="58343">
                  <c:v>1472515200</c:v>
                </c:pt>
                <c:pt idx="58344">
                  <c:v>1472518800</c:v>
                </c:pt>
                <c:pt idx="58345">
                  <c:v>1472522400</c:v>
                </c:pt>
                <c:pt idx="58346">
                  <c:v>1472526000</c:v>
                </c:pt>
                <c:pt idx="58347">
                  <c:v>1472529600</c:v>
                </c:pt>
                <c:pt idx="58348">
                  <c:v>1472533200</c:v>
                </c:pt>
                <c:pt idx="58349">
                  <c:v>1472536800</c:v>
                </c:pt>
                <c:pt idx="58350">
                  <c:v>1472540400</c:v>
                </c:pt>
                <c:pt idx="58351">
                  <c:v>1472544000</c:v>
                </c:pt>
                <c:pt idx="58352">
                  <c:v>1472547600</c:v>
                </c:pt>
                <c:pt idx="58353">
                  <c:v>1472551200</c:v>
                </c:pt>
                <c:pt idx="58354">
                  <c:v>1472554800</c:v>
                </c:pt>
                <c:pt idx="58355">
                  <c:v>1472558400</c:v>
                </c:pt>
                <c:pt idx="58356">
                  <c:v>1472562000</c:v>
                </c:pt>
                <c:pt idx="58357">
                  <c:v>1472565600</c:v>
                </c:pt>
                <c:pt idx="58358">
                  <c:v>1472569200</c:v>
                </c:pt>
                <c:pt idx="58359">
                  <c:v>1472572800</c:v>
                </c:pt>
                <c:pt idx="58360">
                  <c:v>1472576400</c:v>
                </c:pt>
                <c:pt idx="58361">
                  <c:v>1472580000</c:v>
                </c:pt>
                <c:pt idx="58362">
                  <c:v>1472583600</c:v>
                </c:pt>
                <c:pt idx="58363">
                  <c:v>1472587200</c:v>
                </c:pt>
                <c:pt idx="58364">
                  <c:v>1472590800</c:v>
                </c:pt>
                <c:pt idx="58365">
                  <c:v>1472594400</c:v>
                </c:pt>
                <c:pt idx="58366">
                  <c:v>1472598000</c:v>
                </c:pt>
                <c:pt idx="58367">
                  <c:v>1472601600</c:v>
                </c:pt>
                <c:pt idx="58368">
                  <c:v>1472605200</c:v>
                </c:pt>
                <c:pt idx="58369">
                  <c:v>1472608800</c:v>
                </c:pt>
                <c:pt idx="58370">
                  <c:v>1472612400</c:v>
                </c:pt>
                <c:pt idx="58371">
                  <c:v>1472616000</c:v>
                </c:pt>
                <c:pt idx="58372">
                  <c:v>1472619600</c:v>
                </c:pt>
                <c:pt idx="58373">
                  <c:v>1472623200</c:v>
                </c:pt>
                <c:pt idx="58374">
                  <c:v>1472626800</c:v>
                </c:pt>
                <c:pt idx="58375">
                  <c:v>1472630400</c:v>
                </c:pt>
                <c:pt idx="58376">
                  <c:v>1472634000</c:v>
                </c:pt>
                <c:pt idx="58377">
                  <c:v>1472637600</c:v>
                </c:pt>
                <c:pt idx="58378">
                  <c:v>1472641200</c:v>
                </c:pt>
                <c:pt idx="58379">
                  <c:v>1472644800</c:v>
                </c:pt>
                <c:pt idx="58380">
                  <c:v>1472648400</c:v>
                </c:pt>
                <c:pt idx="58381">
                  <c:v>1472652000</c:v>
                </c:pt>
                <c:pt idx="58382">
                  <c:v>1472655600</c:v>
                </c:pt>
                <c:pt idx="58383">
                  <c:v>1472659200</c:v>
                </c:pt>
                <c:pt idx="58384">
                  <c:v>1472662800</c:v>
                </c:pt>
                <c:pt idx="58385">
                  <c:v>1472666400</c:v>
                </c:pt>
                <c:pt idx="58386">
                  <c:v>1472670000</c:v>
                </c:pt>
                <c:pt idx="58387">
                  <c:v>1472673600</c:v>
                </c:pt>
                <c:pt idx="58388">
                  <c:v>1472677200</c:v>
                </c:pt>
                <c:pt idx="58389">
                  <c:v>1472680800</c:v>
                </c:pt>
                <c:pt idx="58390">
                  <c:v>1472684400</c:v>
                </c:pt>
                <c:pt idx="58391">
                  <c:v>1472688000</c:v>
                </c:pt>
                <c:pt idx="58392">
                  <c:v>1472691600</c:v>
                </c:pt>
                <c:pt idx="58393">
                  <c:v>1472695200</c:v>
                </c:pt>
                <c:pt idx="58394">
                  <c:v>1472698800</c:v>
                </c:pt>
                <c:pt idx="58395">
                  <c:v>1472702400</c:v>
                </c:pt>
                <c:pt idx="58396">
                  <c:v>1472706000</c:v>
                </c:pt>
                <c:pt idx="58397">
                  <c:v>1472709600</c:v>
                </c:pt>
                <c:pt idx="58398">
                  <c:v>1472713200</c:v>
                </c:pt>
                <c:pt idx="58399">
                  <c:v>1472716800</c:v>
                </c:pt>
                <c:pt idx="58400">
                  <c:v>1472720400</c:v>
                </c:pt>
                <c:pt idx="58401">
                  <c:v>1472724000</c:v>
                </c:pt>
                <c:pt idx="58402">
                  <c:v>1472727600</c:v>
                </c:pt>
                <c:pt idx="58403">
                  <c:v>1472731200</c:v>
                </c:pt>
                <c:pt idx="58404">
                  <c:v>1472734800</c:v>
                </c:pt>
                <c:pt idx="58405">
                  <c:v>1472738400</c:v>
                </c:pt>
                <c:pt idx="58406">
                  <c:v>1472742000</c:v>
                </c:pt>
                <c:pt idx="58407">
                  <c:v>1472745600</c:v>
                </c:pt>
                <c:pt idx="58408">
                  <c:v>1472749200</c:v>
                </c:pt>
                <c:pt idx="58409">
                  <c:v>1472752800</c:v>
                </c:pt>
                <c:pt idx="58410">
                  <c:v>1472756400</c:v>
                </c:pt>
                <c:pt idx="58411">
                  <c:v>1472760000</c:v>
                </c:pt>
                <c:pt idx="58412">
                  <c:v>1472763600</c:v>
                </c:pt>
                <c:pt idx="58413">
                  <c:v>1472767200</c:v>
                </c:pt>
                <c:pt idx="58414">
                  <c:v>1472770800</c:v>
                </c:pt>
                <c:pt idx="58415">
                  <c:v>1472774400</c:v>
                </c:pt>
                <c:pt idx="58416">
                  <c:v>1472778000</c:v>
                </c:pt>
                <c:pt idx="58417">
                  <c:v>1472781600</c:v>
                </c:pt>
                <c:pt idx="58418">
                  <c:v>1472785200</c:v>
                </c:pt>
                <c:pt idx="58419">
                  <c:v>1472788800</c:v>
                </c:pt>
                <c:pt idx="58420">
                  <c:v>1472792400</c:v>
                </c:pt>
                <c:pt idx="58421">
                  <c:v>1472796000</c:v>
                </c:pt>
                <c:pt idx="58422">
                  <c:v>1472799600</c:v>
                </c:pt>
                <c:pt idx="58423">
                  <c:v>1472803200</c:v>
                </c:pt>
                <c:pt idx="58424">
                  <c:v>1472806800</c:v>
                </c:pt>
                <c:pt idx="58425">
                  <c:v>1472810400</c:v>
                </c:pt>
                <c:pt idx="58426">
                  <c:v>1472814000</c:v>
                </c:pt>
                <c:pt idx="58427">
                  <c:v>1472817600</c:v>
                </c:pt>
                <c:pt idx="58428">
                  <c:v>1472821200</c:v>
                </c:pt>
                <c:pt idx="58429">
                  <c:v>1472824800</c:v>
                </c:pt>
                <c:pt idx="58430">
                  <c:v>1472828400</c:v>
                </c:pt>
                <c:pt idx="58431">
                  <c:v>1472832000</c:v>
                </c:pt>
                <c:pt idx="58432">
                  <c:v>1472835600</c:v>
                </c:pt>
                <c:pt idx="58433">
                  <c:v>1472839200</c:v>
                </c:pt>
                <c:pt idx="58434">
                  <c:v>1472842800</c:v>
                </c:pt>
                <c:pt idx="58435">
                  <c:v>1472846400</c:v>
                </c:pt>
                <c:pt idx="58436">
                  <c:v>1472850000</c:v>
                </c:pt>
                <c:pt idx="58437">
                  <c:v>1472853600</c:v>
                </c:pt>
                <c:pt idx="58438">
                  <c:v>1472857200</c:v>
                </c:pt>
                <c:pt idx="58439">
                  <c:v>1472860800</c:v>
                </c:pt>
                <c:pt idx="58440">
                  <c:v>1472864400</c:v>
                </c:pt>
                <c:pt idx="58441">
                  <c:v>1472868000</c:v>
                </c:pt>
                <c:pt idx="58442">
                  <c:v>1472871600</c:v>
                </c:pt>
                <c:pt idx="58443">
                  <c:v>1472875200</c:v>
                </c:pt>
                <c:pt idx="58444">
                  <c:v>1472878800</c:v>
                </c:pt>
                <c:pt idx="58445">
                  <c:v>1472882400</c:v>
                </c:pt>
                <c:pt idx="58446">
                  <c:v>1472886000</c:v>
                </c:pt>
                <c:pt idx="58447">
                  <c:v>1472889600</c:v>
                </c:pt>
                <c:pt idx="58448">
                  <c:v>1472893200</c:v>
                </c:pt>
                <c:pt idx="58449">
                  <c:v>1472896800</c:v>
                </c:pt>
                <c:pt idx="58450">
                  <c:v>1472900400</c:v>
                </c:pt>
                <c:pt idx="58451">
                  <c:v>1472904000</c:v>
                </c:pt>
                <c:pt idx="58452">
                  <c:v>1472907600</c:v>
                </c:pt>
                <c:pt idx="58453">
                  <c:v>1472911200</c:v>
                </c:pt>
                <c:pt idx="58454">
                  <c:v>1472914800</c:v>
                </c:pt>
                <c:pt idx="58455">
                  <c:v>1472918400</c:v>
                </c:pt>
                <c:pt idx="58456">
                  <c:v>1472922000</c:v>
                </c:pt>
                <c:pt idx="58457">
                  <c:v>1472925600</c:v>
                </c:pt>
                <c:pt idx="58458">
                  <c:v>1472929200</c:v>
                </c:pt>
                <c:pt idx="58459">
                  <c:v>1472932800</c:v>
                </c:pt>
                <c:pt idx="58460">
                  <c:v>1472936400</c:v>
                </c:pt>
                <c:pt idx="58461">
                  <c:v>1472940000</c:v>
                </c:pt>
                <c:pt idx="58462">
                  <c:v>1472943600</c:v>
                </c:pt>
                <c:pt idx="58463">
                  <c:v>1472947200</c:v>
                </c:pt>
                <c:pt idx="58464">
                  <c:v>1472950800</c:v>
                </c:pt>
                <c:pt idx="58465">
                  <c:v>1472954400</c:v>
                </c:pt>
                <c:pt idx="58466">
                  <c:v>1472958000</c:v>
                </c:pt>
                <c:pt idx="58467">
                  <c:v>1472961600</c:v>
                </c:pt>
                <c:pt idx="58468">
                  <c:v>1472965200</c:v>
                </c:pt>
                <c:pt idx="58469">
                  <c:v>1472968800</c:v>
                </c:pt>
                <c:pt idx="58470">
                  <c:v>1472972400</c:v>
                </c:pt>
                <c:pt idx="58471">
                  <c:v>1472976000</c:v>
                </c:pt>
                <c:pt idx="58472">
                  <c:v>1472979600</c:v>
                </c:pt>
                <c:pt idx="58473">
                  <c:v>1472983200</c:v>
                </c:pt>
                <c:pt idx="58474">
                  <c:v>1472986800</c:v>
                </c:pt>
                <c:pt idx="58475">
                  <c:v>1472990400</c:v>
                </c:pt>
                <c:pt idx="58476">
                  <c:v>1472994000</c:v>
                </c:pt>
                <c:pt idx="58477">
                  <c:v>1472997600</c:v>
                </c:pt>
                <c:pt idx="58478">
                  <c:v>1473001200</c:v>
                </c:pt>
                <c:pt idx="58479">
                  <c:v>1473004800</c:v>
                </c:pt>
                <c:pt idx="58480">
                  <c:v>1473008400</c:v>
                </c:pt>
                <c:pt idx="58481">
                  <c:v>1473012000</c:v>
                </c:pt>
                <c:pt idx="58482">
                  <c:v>1473015600</c:v>
                </c:pt>
                <c:pt idx="58483">
                  <c:v>1473019200</c:v>
                </c:pt>
                <c:pt idx="58484">
                  <c:v>1473022800</c:v>
                </c:pt>
                <c:pt idx="58485">
                  <c:v>1473026400</c:v>
                </c:pt>
                <c:pt idx="58486">
                  <c:v>1473030000</c:v>
                </c:pt>
                <c:pt idx="58487">
                  <c:v>1473033600</c:v>
                </c:pt>
                <c:pt idx="58488">
                  <c:v>1473037200</c:v>
                </c:pt>
                <c:pt idx="58489">
                  <c:v>1473040800</c:v>
                </c:pt>
                <c:pt idx="58490">
                  <c:v>1473044400</c:v>
                </c:pt>
                <c:pt idx="58491">
                  <c:v>1473048000</c:v>
                </c:pt>
                <c:pt idx="58492">
                  <c:v>1473051600</c:v>
                </c:pt>
                <c:pt idx="58493">
                  <c:v>1473055200</c:v>
                </c:pt>
                <c:pt idx="58494">
                  <c:v>1473058800</c:v>
                </c:pt>
                <c:pt idx="58495">
                  <c:v>1473062400</c:v>
                </c:pt>
                <c:pt idx="58496">
                  <c:v>1473066000</c:v>
                </c:pt>
                <c:pt idx="58497">
                  <c:v>1473069600</c:v>
                </c:pt>
                <c:pt idx="58498">
                  <c:v>1473073200</c:v>
                </c:pt>
                <c:pt idx="58499">
                  <c:v>1473076800</c:v>
                </c:pt>
                <c:pt idx="58500">
                  <c:v>1473080400</c:v>
                </c:pt>
                <c:pt idx="58501">
                  <c:v>1473084000</c:v>
                </c:pt>
                <c:pt idx="58502">
                  <c:v>1473087600</c:v>
                </c:pt>
                <c:pt idx="58503">
                  <c:v>1473091200</c:v>
                </c:pt>
                <c:pt idx="58504">
                  <c:v>1473094800</c:v>
                </c:pt>
                <c:pt idx="58505">
                  <c:v>1473098400</c:v>
                </c:pt>
                <c:pt idx="58506">
                  <c:v>1473102000</c:v>
                </c:pt>
                <c:pt idx="58507">
                  <c:v>1473105600</c:v>
                </c:pt>
                <c:pt idx="58508">
                  <c:v>1473109200</c:v>
                </c:pt>
                <c:pt idx="58509">
                  <c:v>1473112800</c:v>
                </c:pt>
                <c:pt idx="58510">
                  <c:v>1473116400</c:v>
                </c:pt>
                <c:pt idx="58511">
                  <c:v>1473120000</c:v>
                </c:pt>
                <c:pt idx="58512">
                  <c:v>1473123600</c:v>
                </c:pt>
                <c:pt idx="58513">
                  <c:v>1473127200</c:v>
                </c:pt>
                <c:pt idx="58514">
                  <c:v>1473130800</c:v>
                </c:pt>
                <c:pt idx="58515">
                  <c:v>1473134400</c:v>
                </c:pt>
                <c:pt idx="58516">
                  <c:v>1473138000</c:v>
                </c:pt>
                <c:pt idx="58517">
                  <c:v>1473141600</c:v>
                </c:pt>
                <c:pt idx="58518">
                  <c:v>1473145200</c:v>
                </c:pt>
                <c:pt idx="58519">
                  <c:v>1473148800</c:v>
                </c:pt>
                <c:pt idx="58520">
                  <c:v>1473152400</c:v>
                </c:pt>
                <c:pt idx="58521">
                  <c:v>1473156000</c:v>
                </c:pt>
                <c:pt idx="58522">
                  <c:v>1473159600</c:v>
                </c:pt>
                <c:pt idx="58523">
                  <c:v>1473163200</c:v>
                </c:pt>
                <c:pt idx="58524">
                  <c:v>1473166800</c:v>
                </c:pt>
                <c:pt idx="58525">
                  <c:v>1473170400</c:v>
                </c:pt>
                <c:pt idx="58526">
                  <c:v>1473174000</c:v>
                </c:pt>
                <c:pt idx="58527">
                  <c:v>1473177600</c:v>
                </c:pt>
                <c:pt idx="58528">
                  <c:v>1473181200</c:v>
                </c:pt>
                <c:pt idx="58529">
                  <c:v>1473184800</c:v>
                </c:pt>
                <c:pt idx="58530">
                  <c:v>1473188400</c:v>
                </c:pt>
                <c:pt idx="58531">
                  <c:v>1473192000</c:v>
                </c:pt>
                <c:pt idx="58532">
                  <c:v>1473195600</c:v>
                </c:pt>
                <c:pt idx="58533">
                  <c:v>1473199200</c:v>
                </c:pt>
                <c:pt idx="58534">
                  <c:v>1473202800</c:v>
                </c:pt>
                <c:pt idx="58535">
                  <c:v>1473206400</c:v>
                </c:pt>
                <c:pt idx="58536">
                  <c:v>1473210000</c:v>
                </c:pt>
                <c:pt idx="58537">
                  <c:v>1473213600</c:v>
                </c:pt>
                <c:pt idx="58538">
                  <c:v>1473217200</c:v>
                </c:pt>
                <c:pt idx="58539">
                  <c:v>1473220800</c:v>
                </c:pt>
                <c:pt idx="58540">
                  <c:v>1473224400</c:v>
                </c:pt>
                <c:pt idx="58541">
                  <c:v>1473228000</c:v>
                </c:pt>
                <c:pt idx="58542">
                  <c:v>1473231600</c:v>
                </c:pt>
                <c:pt idx="58543">
                  <c:v>1473235200</c:v>
                </c:pt>
                <c:pt idx="58544">
                  <c:v>1473238800</c:v>
                </c:pt>
                <c:pt idx="58545">
                  <c:v>1473242400</c:v>
                </c:pt>
                <c:pt idx="58546">
                  <c:v>1473246000</c:v>
                </c:pt>
                <c:pt idx="58547">
                  <c:v>1473249600</c:v>
                </c:pt>
                <c:pt idx="58548">
                  <c:v>1473253200</c:v>
                </c:pt>
                <c:pt idx="58549">
                  <c:v>1473256800</c:v>
                </c:pt>
                <c:pt idx="58550">
                  <c:v>1473260400</c:v>
                </c:pt>
                <c:pt idx="58551">
                  <c:v>1473264000</c:v>
                </c:pt>
                <c:pt idx="58552">
                  <c:v>1473267600</c:v>
                </c:pt>
                <c:pt idx="58553">
                  <c:v>1473271200</c:v>
                </c:pt>
                <c:pt idx="58554">
                  <c:v>1473274800</c:v>
                </c:pt>
                <c:pt idx="58555">
                  <c:v>1473278400</c:v>
                </c:pt>
                <c:pt idx="58556">
                  <c:v>1473282000</c:v>
                </c:pt>
                <c:pt idx="58557">
                  <c:v>1473285600</c:v>
                </c:pt>
                <c:pt idx="58558">
                  <c:v>1473289200</c:v>
                </c:pt>
                <c:pt idx="58559">
                  <c:v>1473292800</c:v>
                </c:pt>
                <c:pt idx="58560">
                  <c:v>1473296400</c:v>
                </c:pt>
                <c:pt idx="58561">
                  <c:v>1473300000</c:v>
                </c:pt>
                <c:pt idx="58562">
                  <c:v>1473303600</c:v>
                </c:pt>
                <c:pt idx="58563">
                  <c:v>1473307200</c:v>
                </c:pt>
                <c:pt idx="58564">
                  <c:v>1473310800</c:v>
                </c:pt>
                <c:pt idx="58565">
                  <c:v>1473314400</c:v>
                </c:pt>
                <c:pt idx="58566">
                  <c:v>1473318000</c:v>
                </c:pt>
                <c:pt idx="58567">
                  <c:v>1473321600</c:v>
                </c:pt>
                <c:pt idx="58568">
                  <c:v>1473325200</c:v>
                </c:pt>
                <c:pt idx="58569">
                  <c:v>1473328800</c:v>
                </c:pt>
                <c:pt idx="58570">
                  <c:v>1473332400</c:v>
                </c:pt>
                <c:pt idx="58571">
                  <c:v>1473336000</c:v>
                </c:pt>
                <c:pt idx="58572">
                  <c:v>1473339600</c:v>
                </c:pt>
                <c:pt idx="58573">
                  <c:v>1473343200</c:v>
                </c:pt>
                <c:pt idx="58574">
                  <c:v>1473346800</c:v>
                </c:pt>
                <c:pt idx="58575">
                  <c:v>1473350400</c:v>
                </c:pt>
                <c:pt idx="58576">
                  <c:v>1473354000</c:v>
                </c:pt>
                <c:pt idx="58577">
                  <c:v>1473357600</c:v>
                </c:pt>
                <c:pt idx="58578">
                  <c:v>1473361200</c:v>
                </c:pt>
                <c:pt idx="58579">
                  <c:v>1473364800</c:v>
                </c:pt>
                <c:pt idx="58580">
                  <c:v>1473368400</c:v>
                </c:pt>
                <c:pt idx="58581">
                  <c:v>1473372000</c:v>
                </c:pt>
                <c:pt idx="58582">
                  <c:v>1473375600</c:v>
                </c:pt>
                <c:pt idx="58583">
                  <c:v>1473379200</c:v>
                </c:pt>
                <c:pt idx="58584">
                  <c:v>1473382800</c:v>
                </c:pt>
                <c:pt idx="58585">
                  <c:v>1473386400</c:v>
                </c:pt>
                <c:pt idx="58586">
                  <c:v>1473390000</c:v>
                </c:pt>
                <c:pt idx="58587">
                  <c:v>1473393600</c:v>
                </c:pt>
                <c:pt idx="58588">
                  <c:v>1473397200</c:v>
                </c:pt>
                <c:pt idx="58589">
                  <c:v>1473400800</c:v>
                </c:pt>
                <c:pt idx="58590">
                  <c:v>1473404400</c:v>
                </c:pt>
                <c:pt idx="58591">
                  <c:v>1473408000</c:v>
                </c:pt>
                <c:pt idx="58592">
                  <c:v>1473411600</c:v>
                </c:pt>
                <c:pt idx="58593">
                  <c:v>1473415200</c:v>
                </c:pt>
                <c:pt idx="58594">
                  <c:v>1473418800</c:v>
                </c:pt>
                <c:pt idx="58595">
                  <c:v>1473422400</c:v>
                </c:pt>
                <c:pt idx="58596">
                  <c:v>1473426000</c:v>
                </c:pt>
                <c:pt idx="58597">
                  <c:v>1473429600</c:v>
                </c:pt>
                <c:pt idx="58598">
                  <c:v>1473433200</c:v>
                </c:pt>
                <c:pt idx="58599">
                  <c:v>1473436800</c:v>
                </c:pt>
                <c:pt idx="58600">
                  <c:v>1473440400</c:v>
                </c:pt>
                <c:pt idx="58601">
                  <c:v>1473444000</c:v>
                </c:pt>
                <c:pt idx="58602">
                  <c:v>1473447600</c:v>
                </c:pt>
                <c:pt idx="58603">
                  <c:v>1473451200</c:v>
                </c:pt>
                <c:pt idx="58604">
                  <c:v>1473454800</c:v>
                </c:pt>
                <c:pt idx="58605">
                  <c:v>1473458400</c:v>
                </c:pt>
                <c:pt idx="58606">
                  <c:v>1473462000</c:v>
                </c:pt>
                <c:pt idx="58607">
                  <c:v>1473465600</c:v>
                </c:pt>
                <c:pt idx="58608">
                  <c:v>1473469200</c:v>
                </c:pt>
                <c:pt idx="58609">
                  <c:v>1473472800</c:v>
                </c:pt>
                <c:pt idx="58610">
                  <c:v>1473476400</c:v>
                </c:pt>
                <c:pt idx="58611">
                  <c:v>1473480000</c:v>
                </c:pt>
                <c:pt idx="58612">
                  <c:v>1473483600</c:v>
                </c:pt>
                <c:pt idx="58613">
                  <c:v>1473487200</c:v>
                </c:pt>
                <c:pt idx="58614">
                  <c:v>1473490800</c:v>
                </c:pt>
                <c:pt idx="58615">
                  <c:v>1473494400</c:v>
                </c:pt>
                <c:pt idx="58616">
                  <c:v>1473498000</c:v>
                </c:pt>
                <c:pt idx="58617">
                  <c:v>1473501600</c:v>
                </c:pt>
                <c:pt idx="58618">
                  <c:v>1473505200</c:v>
                </c:pt>
                <c:pt idx="58619">
                  <c:v>1473508800</c:v>
                </c:pt>
                <c:pt idx="58620">
                  <c:v>1473512400</c:v>
                </c:pt>
                <c:pt idx="58621">
                  <c:v>1473516000</c:v>
                </c:pt>
                <c:pt idx="58622">
                  <c:v>1473519600</c:v>
                </c:pt>
                <c:pt idx="58623">
                  <c:v>1473523200</c:v>
                </c:pt>
                <c:pt idx="58624">
                  <c:v>1473526800</c:v>
                </c:pt>
                <c:pt idx="58625">
                  <c:v>1473530400</c:v>
                </c:pt>
                <c:pt idx="58626">
                  <c:v>1473534000</c:v>
                </c:pt>
                <c:pt idx="58627">
                  <c:v>1473537600</c:v>
                </c:pt>
                <c:pt idx="58628">
                  <c:v>1473541200</c:v>
                </c:pt>
                <c:pt idx="58629">
                  <c:v>1473544800</c:v>
                </c:pt>
                <c:pt idx="58630">
                  <c:v>1473548400</c:v>
                </c:pt>
                <c:pt idx="58631">
                  <c:v>1473552000</c:v>
                </c:pt>
                <c:pt idx="58632">
                  <c:v>1473555600</c:v>
                </c:pt>
                <c:pt idx="58633">
                  <c:v>1473559200</c:v>
                </c:pt>
                <c:pt idx="58634">
                  <c:v>1473562800</c:v>
                </c:pt>
                <c:pt idx="58635">
                  <c:v>1473566400</c:v>
                </c:pt>
                <c:pt idx="58636">
                  <c:v>1473570000</c:v>
                </c:pt>
                <c:pt idx="58637">
                  <c:v>1473573600</c:v>
                </c:pt>
                <c:pt idx="58638">
                  <c:v>1473577200</c:v>
                </c:pt>
                <c:pt idx="58639">
                  <c:v>1473580800</c:v>
                </c:pt>
                <c:pt idx="58640">
                  <c:v>1473584400</c:v>
                </c:pt>
                <c:pt idx="58641">
                  <c:v>1473588000</c:v>
                </c:pt>
                <c:pt idx="58642">
                  <c:v>1473591600</c:v>
                </c:pt>
                <c:pt idx="58643">
                  <c:v>1473595200</c:v>
                </c:pt>
                <c:pt idx="58644">
                  <c:v>1473598800</c:v>
                </c:pt>
                <c:pt idx="58645">
                  <c:v>1473602400</c:v>
                </c:pt>
                <c:pt idx="58646">
                  <c:v>1473606000</c:v>
                </c:pt>
                <c:pt idx="58647">
                  <c:v>1473609600</c:v>
                </c:pt>
                <c:pt idx="58648">
                  <c:v>1473613200</c:v>
                </c:pt>
                <c:pt idx="58649">
                  <c:v>1473616800</c:v>
                </c:pt>
                <c:pt idx="58650">
                  <c:v>1473620400</c:v>
                </c:pt>
                <c:pt idx="58651">
                  <c:v>1473624000</c:v>
                </c:pt>
                <c:pt idx="58652">
                  <c:v>1473627600</c:v>
                </c:pt>
                <c:pt idx="58653">
                  <c:v>1473631200</c:v>
                </c:pt>
                <c:pt idx="58654">
                  <c:v>1473634800</c:v>
                </c:pt>
                <c:pt idx="58655">
                  <c:v>1473638400</c:v>
                </c:pt>
                <c:pt idx="58656">
                  <c:v>1473642000</c:v>
                </c:pt>
                <c:pt idx="58657">
                  <c:v>1473645600</c:v>
                </c:pt>
                <c:pt idx="58658">
                  <c:v>1473649200</c:v>
                </c:pt>
                <c:pt idx="58659">
                  <c:v>1473652800</c:v>
                </c:pt>
                <c:pt idx="58660">
                  <c:v>1473656400</c:v>
                </c:pt>
                <c:pt idx="58661">
                  <c:v>1473660000</c:v>
                </c:pt>
                <c:pt idx="58662">
                  <c:v>1473663600</c:v>
                </c:pt>
                <c:pt idx="58663">
                  <c:v>1473667200</c:v>
                </c:pt>
                <c:pt idx="58664">
                  <c:v>1473670800</c:v>
                </c:pt>
                <c:pt idx="58665">
                  <c:v>1473674400</c:v>
                </c:pt>
                <c:pt idx="58666">
                  <c:v>1473678000</c:v>
                </c:pt>
                <c:pt idx="58667">
                  <c:v>1473681600</c:v>
                </c:pt>
                <c:pt idx="58668">
                  <c:v>1473685200</c:v>
                </c:pt>
                <c:pt idx="58669">
                  <c:v>1473688800</c:v>
                </c:pt>
                <c:pt idx="58670">
                  <c:v>1473692400</c:v>
                </c:pt>
                <c:pt idx="58671">
                  <c:v>1473696000</c:v>
                </c:pt>
                <c:pt idx="58672">
                  <c:v>1473699600</c:v>
                </c:pt>
                <c:pt idx="58673">
                  <c:v>1473703200</c:v>
                </c:pt>
                <c:pt idx="58674">
                  <c:v>1473706800</c:v>
                </c:pt>
                <c:pt idx="58675">
                  <c:v>1473710400</c:v>
                </c:pt>
                <c:pt idx="58676">
                  <c:v>1473714000</c:v>
                </c:pt>
                <c:pt idx="58677">
                  <c:v>1473717600</c:v>
                </c:pt>
                <c:pt idx="58678">
                  <c:v>1473721200</c:v>
                </c:pt>
                <c:pt idx="58679">
                  <c:v>1473724800</c:v>
                </c:pt>
                <c:pt idx="58680">
                  <c:v>1473728400</c:v>
                </c:pt>
                <c:pt idx="58681">
                  <c:v>1473732000</c:v>
                </c:pt>
                <c:pt idx="58682">
                  <c:v>1473735600</c:v>
                </c:pt>
                <c:pt idx="58683">
                  <c:v>1473739200</c:v>
                </c:pt>
                <c:pt idx="58684">
                  <c:v>1473742800</c:v>
                </c:pt>
                <c:pt idx="58685">
                  <c:v>1473746400</c:v>
                </c:pt>
                <c:pt idx="58686">
                  <c:v>1473750000</c:v>
                </c:pt>
                <c:pt idx="58687">
                  <c:v>1473753600</c:v>
                </c:pt>
                <c:pt idx="58688">
                  <c:v>1473757200</c:v>
                </c:pt>
                <c:pt idx="58689">
                  <c:v>1473760800</c:v>
                </c:pt>
                <c:pt idx="58690">
                  <c:v>1473764400</c:v>
                </c:pt>
                <c:pt idx="58691">
                  <c:v>1473768000</c:v>
                </c:pt>
                <c:pt idx="58692">
                  <c:v>1473771600</c:v>
                </c:pt>
                <c:pt idx="58693">
                  <c:v>1473775200</c:v>
                </c:pt>
                <c:pt idx="58694">
                  <c:v>1473778800</c:v>
                </c:pt>
                <c:pt idx="58695">
                  <c:v>1473782400</c:v>
                </c:pt>
                <c:pt idx="58696">
                  <c:v>1473786000</c:v>
                </c:pt>
                <c:pt idx="58697">
                  <c:v>1473789600</c:v>
                </c:pt>
                <c:pt idx="58698">
                  <c:v>1473793200</c:v>
                </c:pt>
                <c:pt idx="58699">
                  <c:v>1473796800</c:v>
                </c:pt>
                <c:pt idx="58700">
                  <c:v>1473800400</c:v>
                </c:pt>
                <c:pt idx="58701">
                  <c:v>1473804000</c:v>
                </c:pt>
                <c:pt idx="58702">
                  <c:v>1473807600</c:v>
                </c:pt>
                <c:pt idx="58703">
                  <c:v>1473811200</c:v>
                </c:pt>
                <c:pt idx="58704">
                  <c:v>1473814800</c:v>
                </c:pt>
                <c:pt idx="58705">
                  <c:v>1473818400</c:v>
                </c:pt>
                <c:pt idx="58706">
                  <c:v>1473822000</c:v>
                </c:pt>
                <c:pt idx="58707">
                  <c:v>1473825600</c:v>
                </c:pt>
                <c:pt idx="58708">
                  <c:v>1473829200</c:v>
                </c:pt>
                <c:pt idx="58709">
                  <c:v>1473832800</c:v>
                </c:pt>
                <c:pt idx="58710">
                  <c:v>1473836400</c:v>
                </c:pt>
                <c:pt idx="58711">
                  <c:v>1473840000</c:v>
                </c:pt>
                <c:pt idx="58712">
                  <c:v>1473843600</c:v>
                </c:pt>
                <c:pt idx="58713">
                  <c:v>1473847200</c:v>
                </c:pt>
                <c:pt idx="58714">
                  <c:v>1473850800</c:v>
                </c:pt>
                <c:pt idx="58715">
                  <c:v>1473854400</c:v>
                </c:pt>
                <c:pt idx="58716">
                  <c:v>1473858000</c:v>
                </c:pt>
                <c:pt idx="58717">
                  <c:v>1473861600</c:v>
                </c:pt>
                <c:pt idx="58718">
                  <c:v>1473865200</c:v>
                </c:pt>
                <c:pt idx="58719">
                  <c:v>1473868800</c:v>
                </c:pt>
                <c:pt idx="58720">
                  <c:v>1473872400</c:v>
                </c:pt>
                <c:pt idx="58721">
                  <c:v>1473876000</c:v>
                </c:pt>
                <c:pt idx="58722">
                  <c:v>1473879600</c:v>
                </c:pt>
                <c:pt idx="58723">
                  <c:v>1473883200</c:v>
                </c:pt>
                <c:pt idx="58724">
                  <c:v>1473886800</c:v>
                </c:pt>
                <c:pt idx="58725">
                  <c:v>1473890400</c:v>
                </c:pt>
                <c:pt idx="58726">
                  <c:v>1473894000</c:v>
                </c:pt>
                <c:pt idx="58727">
                  <c:v>1473897600</c:v>
                </c:pt>
                <c:pt idx="58728">
                  <c:v>1473901200</c:v>
                </c:pt>
                <c:pt idx="58729">
                  <c:v>1473904800</c:v>
                </c:pt>
                <c:pt idx="58730">
                  <c:v>1473908400</c:v>
                </c:pt>
                <c:pt idx="58731">
                  <c:v>1473912000</c:v>
                </c:pt>
                <c:pt idx="58732">
                  <c:v>1473915600</c:v>
                </c:pt>
                <c:pt idx="58733">
                  <c:v>1473919200</c:v>
                </c:pt>
                <c:pt idx="58734">
                  <c:v>1473922800</c:v>
                </c:pt>
                <c:pt idx="58735">
                  <c:v>1473926400</c:v>
                </c:pt>
                <c:pt idx="58736">
                  <c:v>1473930000</c:v>
                </c:pt>
                <c:pt idx="58737">
                  <c:v>1473933600</c:v>
                </c:pt>
                <c:pt idx="58738">
                  <c:v>1473937200</c:v>
                </c:pt>
                <c:pt idx="58739">
                  <c:v>1473940800</c:v>
                </c:pt>
                <c:pt idx="58740">
                  <c:v>1473944400</c:v>
                </c:pt>
                <c:pt idx="58741">
                  <c:v>1473948000</c:v>
                </c:pt>
                <c:pt idx="58742">
                  <c:v>1473951600</c:v>
                </c:pt>
                <c:pt idx="58743">
                  <c:v>1473955200</c:v>
                </c:pt>
                <c:pt idx="58744">
                  <c:v>1473958800</c:v>
                </c:pt>
                <c:pt idx="58745">
                  <c:v>1473962400</c:v>
                </c:pt>
                <c:pt idx="58746">
                  <c:v>1473966000</c:v>
                </c:pt>
                <c:pt idx="58747">
                  <c:v>1473969600</c:v>
                </c:pt>
                <c:pt idx="58748">
                  <c:v>1473973200</c:v>
                </c:pt>
                <c:pt idx="58749">
                  <c:v>1473976800</c:v>
                </c:pt>
                <c:pt idx="58750">
                  <c:v>1473980400</c:v>
                </c:pt>
                <c:pt idx="58751">
                  <c:v>1473984000</c:v>
                </c:pt>
                <c:pt idx="58752">
                  <c:v>1473987600</c:v>
                </c:pt>
                <c:pt idx="58753">
                  <c:v>1473991200</c:v>
                </c:pt>
                <c:pt idx="58754">
                  <c:v>1473994800</c:v>
                </c:pt>
                <c:pt idx="58755">
                  <c:v>1473998400</c:v>
                </c:pt>
                <c:pt idx="58756">
                  <c:v>1474002000</c:v>
                </c:pt>
                <c:pt idx="58757">
                  <c:v>1474005600</c:v>
                </c:pt>
                <c:pt idx="58758">
                  <c:v>1474009200</c:v>
                </c:pt>
                <c:pt idx="58759">
                  <c:v>1474012800</c:v>
                </c:pt>
                <c:pt idx="58760">
                  <c:v>1474016400</c:v>
                </c:pt>
                <c:pt idx="58761">
                  <c:v>1474020000</c:v>
                </c:pt>
                <c:pt idx="58762">
                  <c:v>1474023600</c:v>
                </c:pt>
                <c:pt idx="58763">
                  <c:v>1474027200</c:v>
                </c:pt>
                <c:pt idx="58764">
                  <c:v>1474030800</c:v>
                </c:pt>
                <c:pt idx="58765">
                  <c:v>1474034400</c:v>
                </c:pt>
                <c:pt idx="58766">
                  <c:v>1474038000</c:v>
                </c:pt>
                <c:pt idx="58767">
                  <c:v>1474041600</c:v>
                </c:pt>
                <c:pt idx="58768">
                  <c:v>1474045200</c:v>
                </c:pt>
                <c:pt idx="58769">
                  <c:v>1474048800</c:v>
                </c:pt>
                <c:pt idx="58770">
                  <c:v>1474052400</c:v>
                </c:pt>
                <c:pt idx="58771">
                  <c:v>1474056000</c:v>
                </c:pt>
                <c:pt idx="58772">
                  <c:v>1474059600</c:v>
                </c:pt>
                <c:pt idx="58773">
                  <c:v>1474063200</c:v>
                </c:pt>
                <c:pt idx="58774">
                  <c:v>1474066800</c:v>
                </c:pt>
                <c:pt idx="58775">
                  <c:v>1474070400</c:v>
                </c:pt>
                <c:pt idx="58776">
                  <c:v>1474074000</c:v>
                </c:pt>
                <c:pt idx="58777">
                  <c:v>1474077600</c:v>
                </c:pt>
                <c:pt idx="58778">
                  <c:v>1474081200</c:v>
                </c:pt>
                <c:pt idx="58779">
                  <c:v>1474084800</c:v>
                </c:pt>
                <c:pt idx="58780">
                  <c:v>1474088400</c:v>
                </c:pt>
                <c:pt idx="58781">
                  <c:v>1474092000</c:v>
                </c:pt>
                <c:pt idx="58782">
                  <c:v>1474095600</c:v>
                </c:pt>
                <c:pt idx="58783">
                  <c:v>1474099200</c:v>
                </c:pt>
                <c:pt idx="58784">
                  <c:v>1474102800</c:v>
                </c:pt>
                <c:pt idx="58785">
                  <c:v>1474106400</c:v>
                </c:pt>
                <c:pt idx="58786">
                  <c:v>1474110000</c:v>
                </c:pt>
                <c:pt idx="58787">
                  <c:v>1474113600</c:v>
                </c:pt>
                <c:pt idx="58788">
                  <c:v>1474117200</c:v>
                </c:pt>
                <c:pt idx="58789">
                  <c:v>1474120800</c:v>
                </c:pt>
                <c:pt idx="58790">
                  <c:v>1474124400</c:v>
                </c:pt>
                <c:pt idx="58791">
                  <c:v>1474128000</c:v>
                </c:pt>
                <c:pt idx="58792">
                  <c:v>1474131600</c:v>
                </c:pt>
                <c:pt idx="58793">
                  <c:v>1474135200</c:v>
                </c:pt>
                <c:pt idx="58794">
                  <c:v>1474138800</c:v>
                </c:pt>
                <c:pt idx="58795">
                  <c:v>1474142400</c:v>
                </c:pt>
                <c:pt idx="58796">
                  <c:v>1474146000</c:v>
                </c:pt>
                <c:pt idx="58797">
                  <c:v>1474149600</c:v>
                </c:pt>
                <c:pt idx="58798">
                  <c:v>1474153200</c:v>
                </c:pt>
                <c:pt idx="58799">
                  <c:v>1474156800</c:v>
                </c:pt>
                <c:pt idx="58800">
                  <c:v>1474160400</c:v>
                </c:pt>
                <c:pt idx="58801">
                  <c:v>1474164000</c:v>
                </c:pt>
                <c:pt idx="58802">
                  <c:v>1474167600</c:v>
                </c:pt>
                <c:pt idx="58803">
                  <c:v>1474171200</c:v>
                </c:pt>
                <c:pt idx="58804">
                  <c:v>1474174800</c:v>
                </c:pt>
                <c:pt idx="58805">
                  <c:v>1474178400</c:v>
                </c:pt>
                <c:pt idx="58806">
                  <c:v>1474182000</c:v>
                </c:pt>
                <c:pt idx="58807">
                  <c:v>1474185600</c:v>
                </c:pt>
                <c:pt idx="58808">
                  <c:v>1474189200</c:v>
                </c:pt>
                <c:pt idx="58809">
                  <c:v>1474192800</c:v>
                </c:pt>
                <c:pt idx="58810">
                  <c:v>1474196400</c:v>
                </c:pt>
                <c:pt idx="58811">
                  <c:v>1474200000</c:v>
                </c:pt>
                <c:pt idx="58812">
                  <c:v>1474203600</c:v>
                </c:pt>
                <c:pt idx="58813">
                  <c:v>1474207200</c:v>
                </c:pt>
                <c:pt idx="58814">
                  <c:v>1474210800</c:v>
                </c:pt>
                <c:pt idx="58815">
                  <c:v>1474214400</c:v>
                </c:pt>
                <c:pt idx="58816">
                  <c:v>1474218000</c:v>
                </c:pt>
                <c:pt idx="58817">
                  <c:v>1474221600</c:v>
                </c:pt>
                <c:pt idx="58818">
                  <c:v>1474225200</c:v>
                </c:pt>
                <c:pt idx="58819">
                  <c:v>1474228800</c:v>
                </c:pt>
                <c:pt idx="58820">
                  <c:v>1474232400</c:v>
                </c:pt>
                <c:pt idx="58821">
                  <c:v>1474236000</c:v>
                </c:pt>
                <c:pt idx="58822">
                  <c:v>1474239600</c:v>
                </c:pt>
                <c:pt idx="58823">
                  <c:v>1474243200</c:v>
                </c:pt>
                <c:pt idx="58824">
                  <c:v>1474246800</c:v>
                </c:pt>
                <c:pt idx="58825">
                  <c:v>1474250400</c:v>
                </c:pt>
                <c:pt idx="58826">
                  <c:v>1474254000</c:v>
                </c:pt>
                <c:pt idx="58827">
                  <c:v>1474257600</c:v>
                </c:pt>
                <c:pt idx="58828">
                  <c:v>1474261200</c:v>
                </c:pt>
                <c:pt idx="58829">
                  <c:v>1474264800</c:v>
                </c:pt>
                <c:pt idx="58830">
                  <c:v>1474268400</c:v>
                </c:pt>
                <c:pt idx="58831">
                  <c:v>1474272000</c:v>
                </c:pt>
                <c:pt idx="58832">
                  <c:v>1474275600</c:v>
                </c:pt>
                <c:pt idx="58833">
                  <c:v>1474279200</c:v>
                </c:pt>
                <c:pt idx="58834">
                  <c:v>1474282800</c:v>
                </c:pt>
                <c:pt idx="58835">
                  <c:v>1474286400</c:v>
                </c:pt>
                <c:pt idx="58836">
                  <c:v>1474290000</c:v>
                </c:pt>
                <c:pt idx="58837">
                  <c:v>1474293600</c:v>
                </c:pt>
                <c:pt idx="58838">
                  <c:v>1474297200</c:v>
                </c:pt>
                <c:pt idx="58839">
                  <c:v>1474300800</c:v>
                </c:pt>
                <c:pt idx="58840">
                  <c:v>1474304400</c:v>
                </c:pt>
                <c:pt idx="58841">
                  <c:v>1474308000</c:v>
                </c:pt>
                <c:pt idx="58842">
                  <c:v>1474311600</c:v>
                </c:pt>
                <c:pt idx="58843">
                  <c:v>1474315200</c:v>
                </c:pt>
                <c:pt idx="58844">
                  <c:v>1474318800</c:v>
                </c:pt>
                <c:pt idx="58845">
                  <c:v>1474322400</c:v>
                </c:pt>
                <c:pt idx="58846">
                  <c:v>1474326000</c:v>
                </c:pt>
                <c:pt idx="58847">
                  <c:v>1474329600</c:v>
                </c:pt>
                <c:pt idx="58848">
                  <c:v>1474333200</c:v>
                </c:pt>
                <c:pt idx="58849">
                  <c:v>1474336800</c:v>
                </c:pt>
                <c:pt idx="58850">
                  <c:v>1474340400</c:v>
                </c:pt>
                <c:pt idx="58851">
                  <c:v>1474344000</c:v>
                </c:pt>
                <c:pt idx="58852">
                  <c:v>1474347600</c:v>
                </c:pt>
                <c:pt idx="58853">
                  <c:v>1474351200</c:v>
                </c:pt>
                <c:pt idx="58854">
                  <c:v>1474354800</c:v>
                </c:pt>
                <c:pt idx="58855">
                  <c:v>1474358400</c:v>
                </c:pt>
                <c:pt idx="58856">
                  <c:v>1474362000</c:v>
                </c:pt>
                <c:pt idx="58857">
                  <c:v>1474365600</c:v>
                </c:pt>
                <c:pt idx="58858">
                  <c:v>1474369200</c:v>
                </c:pt>
                <c:pt idx="58859">
                  <c:v>1474372800</c:v>
                </c:pt>
                <c:pt idx="58860">
                  <c:v>1474376400</c:v>
                </c:pt>
                <c:pt idx="58861">
                  <c:v>1474380000</c:v>
                </c:pt>
                <c:pt idx="58862">
                  <c:v>1474383600</c:v>
                </c:pt>
                <c:pt idx="58863">
                  <c:v>1474387200</c:v>
                </c:pt>
                <c:pt idx="58864">
                  <c:v>1474390800</c:v>
                </c:pt>
                <c:pt idx="58865">
                  <c:v>1474394400</c:v>
                </c:pt>
                <c:pt idx="58866">
                  <c:v>1474398000</c:v>
                </c:pt>
                <c:pt idx="58867">
                  <c:v>1474401600</c:v>
                </c:pt>
                <c:pt idx="58868">
                  <c:v>1474405200</c:v>
                </c:pt>
                <c:pt idx="58869">
                  <c:v>1474408800</c:v>
                </c:pt>
                <c:pt idx="58870">
                  <c:v>1474412400</c:v>
                </c:pt>
                <c:pt idx="58871">
                  <c:v>1474416000</c:v>
                </c:pt>
                <c:pt idx="58872">
                  <c:v>1474419600</c:v>
                </c:pt>
                <c:pt idx="58873">
                  <c:v>1474423200</c:v>
                </c:pt>
                <c:pt idx="58874">
                  <c:v>1474426800</c:v>
                </c:pt>
                <c:pt idx="58875">
                  <c:v>1474430400</c:v>
                </c:pt>
                <c:pt idx="58876">
                  <c:v>1474434000</c:v>
                </c:pt>
                <c:pt idx="58877">
                  <c:v>1474437600</c:v>
                </c:pt>
                <c:pt idx="58878">
                  <c:v>1474441200</c:v>
                </c:pt>
                <c:pt idx="58879">
                  <c:v>1474444800</c:v>
                </c:pt>
                <c:pt idx="58880">
                  <c:v>1474448400</c:v>
                </c:pt>
                <c:pt idx="58881">
                  <c:v>1474452000</c:v>
                </c:pt>
                <c:pt idx="58882">
                  <c:v>1474455600</c:v>
                </c:pt>
                <c:pt idx="58883">
                  <c:v>1474459200</c:v>
                </c:pt>
                <c:pt idx="58884">
                  <c:v>1474462800</c:v>
                </c:pt>
                <c:pt idx="58885">
                  <c:v>1474466400</c:v>
                </c:pt>
                <c:pt idx="58886">
                  <c:v>1474470000</c:v>
                </c:pt>
                <c:pt idx="58887">
                  <c:v>1474473600</c:v>
                </c:pt>
                <c:pt idx="58888">
                  <c:v>1474477200</c:v>
                </c:pt>
                <c:pt idx="58889">
                  <c:v>1474480800</c:v>
                </c:pt>
                <c:pt idx="58890">
                  <c:v>1474484400</c:v>
                </c:pt>
                <c:pt idx="58891">
                  <c:v>1474488000</c:v>
                </c:pt>
                <c:pt idx="58892">
                  <c:v>1474491600</c:v>
                </c:pt>
                <c:pt idx="58893">
                  <c:v>1474495200</c:v>
                </c:pt>
                <c:pt idx="58894">
                  <c:v>1474498800</c:v>
                </c:pt>
                <c:pt idx="58895">
                  <c:v>1474502400</c:v>
                </c:pt>
                <c:pt idx="58896">
                  <c:v>1474506000</c:v>
                </c:pt>
                <c:pt idx="58897">
                  <c:v>1474509600</c:v>
                </c:pt>
                <c:pt idx="58898">
                  <c:v>1474513200</c:v>
                </c:pt>
                <c:pt idx="58899">
                  <c:v>1474516800</c:v>
                </c:pt>
                <c:pt idx="58900">
                  <c:v>1474520400</c:v>
                </c:pt>
                <c:pt idx="58901">
                  <c:v>1474524000</c:v>
                </c:pt>
                <c:pt idx="58902">
                  <c:v>1474527600</c:v>
                </c:pt>
                <c:pt idx="58903">
                  <c:v>1474531200</c:v>
                </c:pt>
                <c:pt idx="58904">
                  <c:v>1474534800</c:v>
                </c:pt>
                <c:pt idx="58905">
                  <c:v>1474538400</c:v>
                </c:pt>
                <c:pt idx="58906">
                  <c:v>1474542000</c:v>
                </c:pt>
                <c:pt idx="58907">
                  <c:v>1474545600</c:v>
                </c:pt>
                <c:pt idx="58908">
                  <c:v>1474549200</c:v>
                </c:pt>
                <c:pt idx="58909">
                  <c:v>1474552800</c:v>
                </c:pt>
                <c:pt idx="58910">
                  <c:v>1474556400</c:v>
                </c:pt>
                <c:pt idx="58911">
                  <c:v>1474560000</c:v>
                </c:pt>
                <c:pt idx="58912">
                  <c:v>1474563600</c:v>
                </c:pt>
                <c:pt idx="58913">
                  <c:v>1474567200</c:v>
                </c:pt>
                <c:pt idx="58914">
                  <c:v>1474570800</c:v>
                </c:pt>
                <c:pt idx="58915">
                  <c:v>1474574400</c:v>
                </c:pt>
                <c:pt idx="58916">
                  <c:v>1474578000</c:v>
                </c:pt>
                <c:pt idx="58917">
                  <c:v>1474581600</c:v>
                </c:pt>
                <c:pt idx="58918">
                  <c:v>1474585200</c:v>
                </c:pt>
                <c:pt idx="58919">
                  <c:v>1474588800</c:v>
                </c:pt>
                <c:pt idx="58920">
                  <c:v>1474592400</c:v>
                </c:pt>
                <c:pt idx="58921">
                  <c:v>1474596000</c:v>
                </c:pt>
                <c:pt idx="58922">
                  <c:v>1474599600</c:v>
                </c:pt>
                <c:pt idx="58923">
                  <c:v>1474603200</c:v>
                </c:pt>
                <c:pt idx="58924">
                  <c:v>1474606800</c:v>
                </c:pt>
                <c:pt idx="58925">
                  <c:v>1474610400</c:v>
                </c:pt>
                <c:pt idx="58926">
                  <c:v>1474614000</c:v>
                </c:pt>
                <c:pt idx="58927">
                  <c:v>1474617600</c:v>
                </c:pt>
                <c:pt idx="58928">
                  <c:v>1474621200</c:v>
                </c:pt>
                <c:pt idx="58929">
                  <c:v>1474624800</c:v>
                </c:pt>
                <c:pt idx="58930">
                  <c:v>1474628400</c:v>
                </c:pt>
                <c:pt idx="58931">
                  <c:v>1474632000</c:v>
                </c:pt>
                <c:pt idx="58932">
                  <c:v>1474635600</c:v>
                </c:pt>
                <c:pt idx="58933">
                  <c:v>1474639200</c:v>
                </c:pt>
                <c:pt idx="58934">
                  <c:v>1474642800</c:v>
                </c:pt>
                <c:pt idx="58935">
                  <c:v>1474646400</c:v>
                </c:pt>
                <c:pt idx="58936">
                  <c:v>1474650000</c:v>
                </c:pt>
                <c:pt idx="58937">
                  <c:v>1474653600</c:v>
                </c:pt>
                <c:pt idx="58938">
                  <c:v>1474657200</c:v>
                </c:pt>
                <c:pt idx="58939">
                  <c:v>1474660800</c:v>
                </c:pt>
                <c:pt idx="58940">
                  <c:v>1474664400</c:v>
                </c:pt>
                <c:pt idx="58941">
                  <c:v>1474668000</c:v>
                </c:pt>
                <c:pt idx="58942">
                  <c:v>1474671600</c:v>
                </c:pt>
                <c:pt idx="58943">
                  <c:v>1474675200</c:v>
                </c:pt>
                <c:pt idx="58944">
                  <c:v>1474678800</c:v>
                </c:pt>
                <c:pt idx="58945">
                  <c:v>1474682400</c:v>
                </c:pt>
                <c:pt idx="58946">
                  <c:v>1474686000</c:v>
                </c:pt>
                <c:pt idx="58947">
                  <c:v>1474689600</c:v>
                </c:pt>
                <c:pt idx="58948">
                  <c:v>1474693200</c:v>
                </c:pt>
                <c:pt idx="58949">
                  <c:v>1474696800</c:v>
                </c:pt>
                <c:pt idx="58950">
                  <c:v>1474700400</c:v>
                </c:pt>
                <c:pt idx="58951">
                  <c:v>1474704000</c:v>
                </c:pt>
                <c:pt idx="58952">
                  <c:v>1474707600</c:v>
                </c:pt>
                <c:pt idx="58953">
                  <c:v>1474711200</c:v>
                </c:pt>
                <c:pt idx="58954">
                  <c:v>1474714800</c:v>
                </c:pt>
                <c:pt idx="58955">
                  <c:v>1474718400</c:v>
                </c:pt>
                <c:pt idx="58956">
                  <c:v>1474722000</c:v>
                </c:pt>
                <c:pt idx="58957">
                  <c:v>1474725600</c:v>
                </c:pt>
                <c:pt idx="58958">
                  <c:v>1474729200</c:v>
                </c:pt>
                <c:pt idx="58959">
                  <c:v>1474732800</c:v>
                </c:pt>
                <c:pt idx="58960">
                  <c:v>1474736400</c:v>
                </c:pt>
                <c:pt idx="58961">
                  <c:v>1474740000</c:v>
                </c:pt>
                <c:pt idx="58962">
                  <c:v>1474743600</c:v>
                </c:pt>
                <c:pt idx="58963">
                  <c:v>1474747200</c:v>
                </c:pt>
                <c:pt idx="58964">
                  <c:v>1474750800</c:v>
                </c:pt>
                <c:pt idx="58965">
                  <c:v>1474754400</c:v>
                </c:pt>
                <c:pt idx="58966">
                  <c:v>1474758000</c:v>
                </c:pt>
                <c:pt idx="58967">
                  <c:v>1474761600</c:v>
                </c:pt>
                <c:pt idx="58968">
                  <c:v>1474765200</c:v>
                </c:pt>
                <c:pt idx="58969">
                  <c:v>1474768800</c:v>
                </c:pt>
                <c:pt idx="58970">
                  <c:v>1474772400</c:v>
                </c:pt>
                <c:pt idx="58971">
                  <c:v>1474776000</c:v>
                </c:pt>
                <c:pt idx="58972">
                  <c:v>1474779600</c:v>
                </c:pt>
                <c:pt idx="58973">
                  <c:v>1474783200</c:v>
                </c:pt>
                <c:pt idx="58974">
                  <c:v>1474786800</c:v>
                </c:pt>
                <c:pt idx="58975">
                  <c:v>1474790400</c:v>
                </c:pt>
                <c:pt idx="58976">
                  <c:v>1474794000</c:v>
                </c:pt>
                <c:pt idx="58977">
                  <c:v>1474797600</c:v>
                </c:pt>
                <c:pt idx="58978">
                  <c:v>1474801200</c:v>
                </c:pt>
                <c:pt idx="58979">
                  <c:v>1474804800</c:v>
                </c:pt>
                <c:pt idx="58980">
                  <c:v>1474808400</c:v>
                </c:pt>
                <c:pt idx="58981">
                  <c:v>1474812000</c:v>
                </c:pt>
                <c:pt idx="58982">
                  <c:v>1474815600</c:v>
                </c:pt>
                <c:pt idx="58983">
                  <c:v>1474819200</c:v>
                </c:pt>
                <c:pt idx="58984">
                  <c:v>1474822800</c:v>
                </c:pt>
                <c:pt idx="58985">
                  <c:v>1474826400</c:v>
                </c:pt>
                <c:pt idx="58986">
                  <c:v>1474830000</c:v>
                </c:pt>
                <c:pt idx="58987">
                  <c:v>1474833600</c:v>
                </c:pt>
                <c:pt idx="58988">
                  <c:v>1474837200</c:v>
                </c:pt>
                <c:pt idx="58989">
                  <c:v>1474840800</c:v>
                </c:pt>
                <c:pt idx="58990">
                  <c:v>1474844400</c:v>
                </c:pt>
                <c:pt idx="58991">
                  <c:v>1474848000</c:v>
                </c:pt>
                <c:pt idx="58992">
                  <c:v>1474851600</c:v>
                </c:pt>
                <c:pt idx="58993">
                  <c:v>1474855200</c:v>
                </c:pt>
                <c:pt idx="58994">
                  <c:v>1474858800</c:v>
                </c:pt>
                <c:pt idx="58995">
                  <c:v>1474862400</c:v>
                </c:pt>
                <c:pt idx="58996">
                  <c:v>1474866000</c:v>
                </c:pt>
                <c:pt idx="58997">
                  <c:v>1474869600</c:v>
                </c:pt>
                <c:pt idx="58998">
                  <c:v>1474873200</c:v>
                </c:pt>
                <c:pt idx="58999">
                  <c:v>1474876800</c:v>
                </c:pt>
                <c:pt idx="59000">
                  <c:v>1474880400</c:v>
                </c:pt>
                <c:pt idx="59001">
                  <c:v>1474884000</c:v>
                </c:pt>
                <c:pt idx="59002">
                  <c:v>1474887600</c:v>
                </c:pt>
                <c:pt idx="59003">
                  <c:v>1474891200</c:v>
                </c:pt>
                <c:pt idx="59004">
                  <c:v>1474894800</c:v>
                </c:pt>
                <c:pt idx="59005">
                  <c:v>1474898400</c:v>
                </c:pt>
                <c:pt idx="59006">
                  <c:v>1474902000</c:v>
                </c:pt>
                <c:pt idx="59007">
                  <c:v>1474905600</c:v>
                </c:pt>
                <c:pt idx="59008">
                  <c:v>1474909200</c:v>
                </c:pt>
                <c:pt idx="59009">
                  <c:v>1474912800</c:v>
                </c:pt>
                <c:pt idx="59010">
                  <c:v>1474916400</c:v>
                </c:pt>
                <c:pt idx="59011">
                  <c:v>1474920000</c:v>
                </c:pt>
                <c:pt idx="59012">
                  <c:v>1474923600</c:v>
                </c:pt>
                <c:pt idx="59013">
                  <c:v>1474927200</c:v>
                </c:pt>
                <c:pt idx="59014">
                  <c:v>1474930800</c:v>
                </c:pt>
                <c:pt idx="59015">
                  <c:v>1474934400</c:v>
                </c:pt>
                <c:pt idx="59016">
                  <c:v>1474938000</c:v>
                </c:pt>
                <c:pt idx="59017">
                  <c:v>1474941600</c:v>
                </c:pt>
                <c:pt idx="59018">
                  <c:v>1474945200</c:v>
                </c:pt>
                <c:pt idx="59019">
                  <c:v>1474948800</c:v>
                </c:pt>
                <c:pt idx="59020">
                  <c:v>1474952400</c:v>
                </c:pt>
                <c:pt idx="59021">
                  <c:v>1474956000</c:v>
                </c:pt>
                <c:pt idx="59022">
                  <c:v>1474959600</c:v>
                </c:pt>
                <c:pt idx="59023">
                  <c:v>1474963200</c:v>
                </c:pt>
                <c:pt idx="59024">
                  <c:v>1474966800</c:v>
                </c:pt>
                <c:pt idx="59025">
                  <c:v>1474970400</c:v>
                </c:pt>
                <c:pt idx="59026">
                  <c:v>1474974000</c:v>
                </c:pt>
                <c:pt idx="59027">
                  <c:v>1474977600</c:v>
                </c:pt>
                <c:pt idx="59028">
                  <c:v>1474981200</c:v>
                </c:pt>
                <c:pt idx="59029">
                  <c:v>1474984800</c:v>
                </c:pt>
                <c:pt idx="59030">
                  <c:v>1474988400</c:v>
                </c:pt>
                <c:pt idx="59031">
                  <c:v>1474992000</c:v>
                </c:pt>
                <c:pt idx="59032">
                  <c:v>1474995600</c:v>
                </c:pt>
                <c:pt idx="59033">
                  <c:v>1474999200</c:v>
                </c:pt>
                <c:pt idx="59034">
                  <c:v>1475002800</c:v>
                </c:pt>
                <c:pt idx="59035">
                  <c:v>1475006400</c:v>
                </c:pt>
                <c:pt idx="59036">
                  <c:v>1475010000</c:v>
                </c:pt>
                <c:pt idx="59037">
                  <c:v>1475013600</c:v>
                </c:pt>
                <c:pt idx="59038">
                  <c:v>1475017200</c:v>
                </c:pt>
                <c:pt idx="59039">
                  <c:v>1475020800</c:v>
                </c:pt>
                <c:pt idx="59040">
                  <c:v>1475024400</c:v>
                </c:pt>
                <c:pt idx="59041">
                  <c:v>1475028000</c:v>
                </c:pt>
                <c:pt idx="59042">
                  <c:v>1475031600</c:v>
                </c:pt>
                <c:pt idx="59043">
                  <c:v>1475035200</c:v>
                </c:pt>
                <c:pt idx="59044">
                  <c:v>1475038800</c:v>
                </c:pt>
                <c:pt idx="59045">
                  <c:v>1475042400</c:v>
                </c:pt>
                <c:pt idx="59046">
                  <c:v>1475046000</c:v>
                </c:pt>
                <c:pt idx="59047">
                  <c:v>1475049600</c:v>
                </c:pt>
                <c:pt idx="59048">
                  <c:v>1475053200</c:v>
                </c:pt>
                <c:pt idx="59049">
                  <c:v>1475056800</c:v>
                </c:pt>
                <c:pt idx="59050">
                  <c:v>1475060400</c:v>
                </c:pt>
                <c:pt idx="59051">
                  <c:v>1475064000</c:v>
                </c:pt>
                <c:pt idx="59052">
                  <c:v>1475067600</c:v>
                </c:pt>
                <c:pt idx="59053">
                  <c:v>1475071200</c:v>
                </c:pt>
                <c:pt idx="59054">
                  <c:v>1475074800</c:v>
                </c:pt>
                <c:pt idx="59055">
                  <c:v>1475078400</c:v>
                </c:pt>
                <c:pt idx="59056">
                  <c:v>1475082000</c:v>
                </c:pt>
                <c:pt idx="59057">
                  <c:v>1475085600</c:v>
                </c:pt>
                <c:pt idx="59058">
                  <c:v>1475089200</c:v>
                </c:pt>
                <c:pt idx="59059">
                  <c:v>1475092800</c:v>
                </c:pt>
                <c:pt idx="59060">
                  <c:v>1475096400</c:v>
                </c:pt>
                <c:pt idx="59061">
                  <c:v>1475100000</c:v>
                </c:pt>
                <c:pt idx="59062">
                  <c:v>1475103600</c:v>
                </c:pt>
                <c:pt idx="59063">
                  <c:v>1475107200</c:v>
                </c:pt>
                <c:pt idx="59064">
                  <c:v>1475110800</c:v>
                </c:pt>
                <c:pt idx="59065">
                  <c:v>1475114400</c:v>
                </c:pt>
                <c:pt idx="59066">
                  <c:v>1475118000</c:v>
                </c:pt>
                <c:pt idx="59067">
                  <c:v>1475121600</c:v>
                </c:pt>
                <c:pt idx="59068">
                  <c:v>1475125200</c:v>
                </c:pt>
                <c:pt idx="59069">
                  <c:v>1475128800</c:v>
                </c:pt>
                <c:pt idx="59070">
                  <c:v>1475132400</c:v>
                </c:pt>
                <c:pt idx="59071">
                  <c:v>1475136000</c:v>
                </c:pt>
                <c:pt idx="59072">
                  <c:v>1475139600</c:v>
                </c:pt>
                <c:pt idx="59073">
                  <c:v>1475143200</c:v>
                </c:pt>
                <c:pt idx="59074">
                  <c:v>1475146800</c:v>
                </c:pt>
                <c:pt idx="59075">
                  <c:v>1475150400</c:v>
                </c:pt>
                <c:pt idx="59076">
                  <c:v>1475154000</c:v>
                </c:pt>
                <c:pt idx="59077">
                  <c:v>1475157600</c:v>
                </c:pt>
                <c:pt idx="59078">
                  <c:v>1475161200</c:v>
                </c:pt>
                <c:pt idx="59079">
                  <c:v>1475164800</c:v>
                </c:pt>
                <c:pt idx="59080">
                  <c:v>1475168400</c:v>
                </c:pt>
                <c:pt idx="59081">
                  <c:v>1475172000</c:v>
                </c:pt>
                <c:pt idx="59082">
                  <c:v>1475175600</c:v>
                </c:pt>
                <c:pt idx="59083">
                  <c:v>1475179200</c:v>
                </c:pt>
                <c:pt idx="59084">
                  <c:v>1475182800</c:v>
                </c:pt>
                <c:pt idx="59085">
                  <c:v>1475186400</c:v>
                </c:pt>
                <c:pt idx="59086">
                  <c:v>1475190000</c:v>
                </c:pt>
                <c:pt idx="59087">
                  <c:v>1475193600</c:v>
                </c:pt>
                <c:pt idx="59088">
                  <c:v>1475197200</c:v>
                </c:pt>
                <c:pt idx="59089">
                  <c:v>1475200800</c:v>
                </c:pt>
                <c:pt idx="59090">
                  <c:v>1475204400</c:v>
                </c:pt>
                <c:pt idx="59091">
                  <c:v>1475208000</c:v>
                </c:pt>
                <c:pt idx="59092">
                  <c:v>1475211600</c:v>
                </c:pt>
                <c:pt idx="59093">
                  <c:v>1475215200</c:v>
                </c:pt>
                <c:pt idx="59094">
                  <c:v>1475218800</c:v>
                </c:pt>
                <c:pt idx="59095">
                  <c:v>1475222400</c:v>
                </c:pt>
                <c:pt idx="59096">
                  <c:v>1475226000</c:v>
                </c:pt>
                <c:pt idx="59097">
                  <c:v>1475229600</c:v>
                </c:pt>
                <c:pt idx="59098">
                  <c:v>1475233200</c:v>
                </c:pt>
                <c:pt idx="59099">
                  <c:v>1475236800</c:v>
                </c:pt>
                <c:pt idx="59100">
                  <c:v>1475240400</c:v>
                </c:pt>
                <c:pt idx="59101">
                  <c:v>1475244000</c:v>
                </c:pt>
                <c:pt idx="59102">
                  <c:v>1475247600</c:v>
                </c:pt>
                <c:pt idx="59103">
                  <c:v>1475251200</c:v>
                </c:pt>
                <c:pt idx="59104">
                  <c:v>1475254800</c:v>
                </c:pt>
                <c:pt idx="59105">
                  <c:v>1475258400</c:v>
                </c:pt>
                <c:pt idx="59106">
                  <c:v>1475262000</c:v>
                </c:pt>
                <c:pt idx="59107">
                  <c:v>1475265600</c:v>
                </c:pt>
                <c:pt idx="59108">
                  <c:v>1475269200</c:v>
                </c:pt>
                <c:pt idx="59109">
                  <c:v>1475272800</c:v>
                </c:pt>
                <c:pt idx="59110">
                  <c:v>1475276400</c:v>
                </c:pt>
                <c:pt idx="59111">
                  <c:v>1475280000</c:v>
                </c:pt>
                <c:pt idx="59112">
                  <c:v>1475283600</c:v>
                </c:pt>
                <c:pt idx="59113">
                  <c:v>1475287200</c:v>
                </c:pt>
                <c:pt idx="59114">
                  <c:v>1475290800</c:v>
                </c:pt>
                <c:pt idx="59115">
                  <c:v>1475294400</c:v>
                </c:pt>
                <c:pt idx="59116">
                  <c:v>1475298000</c:v>
                </c:pt>
                <c:pt idx="59117">
                  <c:v>1475301600</c:v>
                </c:pt>
                <c:pt idx="59118">
                  <c:v>1475305200</c:v>
                </c:pt>
                <c:pt idx="59119">
                  <c:v>1475308800</c:v>
                </c:pt>
                <c:pt idx="59120">
                  <c:v>1475312400</c:v>
                </c:pt>
                <c:pt idx="59121">
                  <c:v>1475316000</c:v>
                </c:pt>
                <c:pt idx="59122">
                  <c:v>1475319600</c:v>
                </c:pt>
                <c:pt idx="59123">
                  <c:v>1475323200</c:v>
                </c:pt>
                <c:pt idx="59124">
                  <c:v>1475326800</c:v>
                </c:pt>
                <c:pt idx="59125">
                  <c:v>1475330400</c:v>
                </c:pt>
                <c:pt idx="59126">
                  <c:v>1475334000</c:v>
                </c:pt>
                <c:pt idx="59127">
                  <c:v>1475337600</c:v>
                </c:pt>
                <c:pt idx="59128">
                  <c:v>1475341200</c:v>
                </c:pt>
                <c:pt idx="59129">
                  <c:v>1475344800</c:v>
                </c:pt>
                <c:pt idx="59130">
                  <c:v>1475348400</c:v>
                </c:pt>
                <c:pt idx="59131">
                  <c:v>1475352000</c:v>
                </c:pt>
                <c:pt idx="59132">
                  <c:v>1475355600</c:v>
                </c:pt>
                <c:pt idx="59133">
                  <c:v>1475359200</c:v>
                </c:pt>
                <c:pt idx="59134">
                  <c:v>1475362800</c:v>
                </c:pt>
                <c:pt idx="59135">
                  <c:v>1475366400</c:v>
                </c:pt>
                <c:pt idx="59136">
                  <c:v>1475370000</c:v>
                </c:pt>
                <c:pt idx="59137">
                  <c:v>1475373600</c:v>
                </c:pt>
                <c:pt idx="59138">
                  <c:v>1475377200</c:v>
                </c:pt>
                <c:pt idx="59139">
                  <c:v>1475380800</c:v>
                </c:pt>
                <c:pt idx="59140">
                  <c:v>1475384400</c:v>
                </c:pt>
                <c:pt idx="59141">
                  <c:v>1475388000</c:v>
                </c:pt>
                <c:pt idx="59142">
                  <c:v>1475391600</c:v>
                </c:pt>
                <c:pt idx="59143">
                  <c:v>1475395200</c:v>
                </c:pt>
                <c:pt idx="59144">
                  <c:v>1475398800</c:v>
                </c:pt>
                <c:pt idx="59145">
                  <c:v>1475402400</c:v>
                </c:pt>
                <c:pt idx="59146">
                  <c:v>1475406000</c:v>
                </c:pt>
                <c:pt idx="59147">
                  <c:v>1475409600</c:v>
                </c:pt>
                <c:pt idx="59148">
                  <c:v>1475413200</c:v>
                </c:pt>
                <c:pt idx="59149">
                  <c:v>1475416800</c:v>
                </c:pt>
                <c:pt idx="59150">
                  <c:v>1475420400</c:v>
                </c:pt>
                <c:pt idx="59151">
                  <c:v>1475424000</c:v>
                </c:pt>
                <c:pt idx="59152">
                  <c:v>1475427600</c:v>
                </c:pt>
                <c:pt idx="59153">
                  <c:v>1475431200</c:v>
                </c:pt>
                <c:pt idx="59154">
                  <c:v>1475434800</c:v>
                </c:pt>
                <c:pt idx="59155">
                  <c:v>1475438400</c:v>
                </c:pt>
                <c:pt idx="59156">
                  <c:v>1475442000</c:v>
                </c:pt>
                <c:pt idx="59157">
                  <c:v>1475445600</c:v>
                </c:pt>
                <c:pt idx="59158">
                  <c:v>1475449200</c:v>
                </c:pt>
                <c:pt idx="59159">
                  <c:v>1475452800</c:v>
                </c:pt>
                <c:pt idx="59160">
                  <c:v>1475456400</c:v>
                </c:pt>
                <c:pt idx="59161">
                  <c:v>1475460000</c:v>
                </c:pt>
                <c:pt idx="59162">
                  <c:v>1475463600</c:v>
                </c:pt>
                <c:pt idx="59163">
                  <c:v>1475467200</c:v>
                </c:pt>
                <c:pt idx="59164">
                  <c:v>1475470800</c:v>
                </c:pt>
                <c:pt idx="59165">
                  <c:v>1475474400</c:v>
                </c:pt>
                <c:pt idx="59166">
                  <c:v>1475478000</c:v>
                </c:pt>
                <c:pt idx="59167">
                  <c:v>1475481600</c:v>
                </c:pt>
                <c:pt idx="59168">
                  <c:v>1475485200</c:v>
                </c:pt>
                <c:pt idx="59169">
                  <c:v>1475488800</c:v>
                </c:pt>
                <c:pt idx="59170">
                  <c:v>1475492400</c:v>
                </c:pt>
                <c:pt idx="59171">
                  <c:v>1475496000</c:v>
                </c:pt>
                <c:pt idx="59172">
                  <c:v>1475499600</c:v>
                </c:pt>
                <c:pt idx="59173">
                  <c:v>1475503200</c:v>
                </c:pt>
                <c:pt idx="59174">
                  <c:v>1475506800</c:v>
                </c:pt>
                <c:pt idx="59175">
                  <c:v>1475510400</c:v>
                </c:pt>
                <c:pt idx="59176">
                  <c:v>1475514000</c:v>
                </c:pt>
                <c:pt idx="59177">
                  <c:v>1475517600</c:v>
                </c:pt>
                <c:pt idx="59178">
                  <c:v>1475521200</c:v>
                </c:pt>
                <c:pt idx="59179">
                  <c:v>1475524800</c:v>
                </c:pt>
                <c:pt idx="59180">
                  <c:v>1475528400</c:v>
                </c:pt>
                <c:pt idx="59181">
                  <c:v>1475532000</c:v>
                </c:pt>
                <c:pt idx="59182">
                  <c:v>1475535600</c:v>
                </c:pt>
                <c:pt idx="59183">
                  <c:v>1475539200</c:v>
                </c:pt>
                <c:pt idx="59184">
                  <c:v>1475542800</c:v>
                </c:pt>
                <c:pt idx="59185">
                  <c:v>1475546400</c:v>
                </c:pt>
                <c:pt idx="59186">
                  <c:v>1475550000</c:v>
                </c:pt>
                <c:pt idx="59187">
                  <c:v>1475553600</c:v>
                </c:pt>
                <c:pt idx="59188">
                  <c:v>1475557200</c:v>
                </c:pt>
                <c:pt idx="59189">
                  <c:v>1475560800</c:v>
                </c:pt>
                <c:pt idx="59190">
                  <c:v>1475564400</c:v>
                </c:pt>
                <c:pt idx="59191">
                  <c:v>1475568000</c:v>
                </c:pt>
                <c:pt idx="59192">
                  <c:v>1475571600</c:v>
                </c:pt>
                <c:pt idx="59193">
                  <c:v>1475575200</c:v>
                </c:pt>
                <c:pt idx="59194">
                  <c:v>1475578800</c:v>
                </c:pt>
                <c:pt idx="59195">
                  <c:v>1475582400</c:v>
                </c:pt>
                <c:pt idx="59196">
                  <c:v>1475586000</c:v>
                </c:pt>
                <c:pt idx="59197">
                  <c:v>1475589600</c:v>
                </c:pt>
                <c:pt idx="59198">
                  <c:v>1475593200</c:v>
                </c:pt>
                <c:pt idx="59199">
                  <c:v>1475596800</c:v>
                </c:pt>
                <c:pt idx="59200">
                  <c:v>1475600400</c:v>
                </c:pt>
                <c:pt idx="59201">
                  <c:v>1475604000</c:v>
                </c:pt>
                <c:pt idx="59202">
                  <c:v>1475607600</c:v>
                </c:pt>
                <c:pt idx="59203">
                  <c:v>1475611200</c:v>
                </c:pt>
                <c:pt idx="59204">
                  <c:v>1475614800</c:v>
                </c:pt>
                <c:pt idx="59205">
                  <c:v>1475618400</c:v>
                </c:pt>
                <c:pt idx="59206">
                  <c:v>1475622000</c:v>
                </c:pt>
                <c:pt idx="59207">
                  <c:v>1475625600</c:v>
                </c:pt>
                <c:pt idx="59208">
                  <c:v>1475629200</c:v>
                </c:pt>
                <c:pt idx="59209">
                  <c:v>1475632800</c:v>
                </c:pt>
                <c:pt idx="59210">
                  <c:v>1475636400</c:v>
                </c:pt>
                <c:pt idx="59211">
                  <c:v>1475640000</c:v>
                </c:pt>
                <c:pt idx="59212">
                  <c:v>1475643600</c:v>
                </c:pt>
                <c:pt idx="59213">
                  <c:v>1475647200</c:v>
                </c:pt>
                <c:pt idx="59214">
                  <c:v>1475650800</c:v>
                </c:pt>
                <c:pt idx="59215">
                  <c:v>1475654400</c:v>
                </c:pt>
                <c:pt idx="59216">
                  <c:v>1475658000</c:v>
                </c:pt>
                <c:pt idx="59217">
                  <c:v>1475661600</c:v>
                </c:pt>
                <c:pt idx="59218">
                  <c:v>1475665200</c:v>
                </c:pt>
                <c:pt idx="59219">
                  <c:v>1475668800</c:v>
                </c:pt>
                <c:pt idx="59220">
                  <c:v>1475672400</c:v>
                </c:pt>
                <c:pt idx="59221">
                  <c:v>1475676000</c:v>
                </c:pt>
                <c:pt idx="59222">
                  <c:v>1475679600</c:v>
                </c:pt>
                <c:pt idx="59223">
                  <c:v>1475683200</c:v>
                </c:pt>
                <c:pt idx="59224">
                  <c:v>1475686800</c:v>
                </c:pt>
                <c:pt idx="59225">
                  <c:v>1475690400</c:v>
                </c:pt>
                <c:pt idx="59226">
                  <c:v>1475694000</c:v>
                </c:pt>
                <c:pt idx="59227">
                  <c:v>1475697600</c:v>
                </c:pt>
                <c:pt idx="59228">
                  <c:v>1475701200</c:v>
                </c:pt>
                <c:pt idx="59229">
                  <c:v>1475704800</c:v>
                </c:pt>
                <c:pt idx="59230">
                  <c:v>1475708400</c:v>
                </c:pt>
                <c:pt idx="59231">
                  <c:v>1475712000</c:v>
                </c:pt>
                <c:pt idx="59232">
                  <c:v>1475715600</c:v>
                </c:pt>
                <c:pt idx="59233">
                  <c:v>1475719200</c:v>
                </c:pt>
                <c:pt idx="59234">
                  <c:v>1475722800</c:v>
                </c:pt>
                <c:pt idx="59235">
                  <c:v>1475726400</c:v>
                </c:pt>
                <c:pt idx="59236">
                  <c:v>1475730000</c:v>
                </c:pt>
                <c:pt idx="59237">
                  <c:v>1475733600</c:v>
                </c:pt>
                <c:pt idx="59238">
                  <c:v>1475737200</c:v>
                </c:pt>
                <c:pt idx="59239">
                  <c:v>1475740800</c:v>
                </c:pt>
                <c:pt idx="59240">
                  <c:v>1475744400</c:v>
                </c:pt>
                <c:pt idx="59241">
                  <c:v>1475748000</c:v>
                </c:pt>
                <c:pt idx="59242">
                  <c:v>1475751600</c:v>
                </c:pt>
                <c:pt idx="59243">
                  <c:v>1475755200</c:v>
                </c:pt>
                <c:pt idx="59244">
                  <c:v>1475758800</c:v>
                </c:pt>
                <c:pt idx="59245">
                  <c:v>1475762400</c:v>
                </c:pt>
                <c:pt idx="59246">
                  <c:v>1475766000</c:v>
                </c:pt>
                <c:pt idx="59247">
                  <c:v>1475769600</c:v>
                </c:pt>
                <c:pt idx="59248">
                  <c:v>1475773200</c:v>
                </c:pt>
                <c:pt idx="59249">
                  <c:v>1475776800</c:v>
                </c:pt>
                <c:pt idx="59250">
                  <c:v>1475780400</c:v>
                </c:pt>
                <c:pt idx="59251">
                  <c:v>1475784000</c:v>
                </c:pt>
                <c:pt idx="59252">
                  <c:v>1475787600</c:v>
                </c:pt>
                <c:pt idx="59253">
                  <c:v>1475791200</c:v>
                </c:pt>
                <c:pt idx="59254">
                  <c:v>1475794800</c:v>
                </c:pt>
                <c:pt idx="59255">
                  <c:v>1475798400</c:v>
                </c:pt>
                <c:pt idx="59256">
                  <c:v>1475802000</c:v>
                </c:pt>
                <c:pt idx="59257">
                  <c:v>1475805600</c:v>
                </c:pt>
                <c:pt idx="59258">
                  <c:v>1475809200</c:v>
                </c:pt>
                <c:pt idx="59259">
                  <c:v>1475812800</c:v>
                </c:pt>
                <c:pt idx="59260">
                  <c:v>1475816400</c:v>
                </c:pt>
                <c:pt idx="59261">
                  <c:v>1475820000</c:v>
                </c:pt>
                <c:pt idx="59262">
                  <c:v>1475823600</c:v>
                </c:pt>
                <c:pt idx="59263">
                  <c:v>1475827200</c:v>
                </c:pt>
                <c:pt idx="59264">
                  <c:v>1475830800</c:v>
                </c:pt>
                <c:pt idx="59265">
                  <c:v>1475834400</c:v>
                </c:pt>
                <c:pt idx="59266">
                  <c:v>1475838000</c:v>
                </c:pt>
                <c:pt idx="59267">
                  <c:v>1475841600</c:v>
                </c:pt>
                <c:pt idx="59268">
                  <c:v>1475845200</c:v>
                </c:pt>
                <c:pt idx="59269">
                  <c:v>1475848800</c:v>
                </c:pt>
                <c:pt idx="59270">
                  <c:v>1475852400</c:v>
                </c:pt>
                <c:pt idx="59271">
                  <c:v>1475856000</c:v>
                </c:pt>
                <c:pt idx="59272">
                  <c:v>1475859600</c:v>
                </c:pt>
                <c:pt idx="59273">
                  <c:v>1475863200</c:v>
                </c:pt>
                <c:pt idx="59274">
                  <c:v>1475866800</c:v>
                </c:pt>
                <c:pt idx="59275">
                  <c:v>1475870400</c:v>
                </c:pt>
                <c:pt idx="59276">
                  <c:v>1475874000</c:v>
                </c:pt>
                <c:pt idx="59277">
                  <c:v>1475877600</c:v>
                </c:pt>
                <c:pt idx="59278">
                  <c:v>1475881200</c:v>
                </c:pt>
                <c:pt idx="59279">
                  <c:v>1475884800</c:v>
                </c:pt>
                <c:pt idx="59280">
                  <c:v>1475888400</c:v>
                </c:pt>
                <c:pt idx="59281">
                  <c:v>1475892000</c:v>
                </c:pt>
                <c:pt idx="59282">
                  <c:v>1475895600</c:v>
                </c:pt>
                <c:pt idx="59283">
                  <c:v>1475899200</c:v>
                </c:pt>
                <c:pt idx="59284">
                  <c:v>1475902800</c:v>
                </c:pt>
                <c:pt idx="59285">
                  <c:v>1475906400</c:v>
                </c:pt>
                <c:pt idx="59286">
                  <c:v>1475910000</c:v>
                </c:pt>
                <c:pt idx="59287">
                  <c:v>1475913600</c:v>
                </c:pt>
                <c:pt idx="59288">
                  <c:v>1475917200</c:v>
                </c:pt>
                <c:pt idx="59289">
                  <c:v>1475920800</c:v>
                </c:pt>
                <c:pt idx="59290">
                  <c:v>1475924400</c:v>
                </c:pt>
                <c:pt idx="59291">
                  <c:v>1475928000</c:v>
                </c:pt>
                <c:pt idx="59292">
                  <c:v>1475931600</c:v>
                </c:pt>
                <c:pt idx="59293">
                  <c:v>1475935200</c:v>
                </c:pt>
                <c:pt idx="59294">
                  <c:v>1475938800</c:v>
                </c:pt>
                <c:pt idx="59295">
                  <c:v>1475942400</c:v>
                </c:pt>
                <c:pt idx="59296">
                  <c:v>1475946000</c:v>
                </c:pt>
                <c:pt idx="59297">
                  <c:v>1475949600</c:v>
                </c:pt>
                <c:pt idx="59298">
                  <c:v>1475953200</c:v>
                </c:pt>
                <c:pt idx="59299">
                  <c:v>1475956800</c:v>
                </c:pt>
                <c:pt idx="59300">
                  <c:v>1475960400</c:v>
                </c:pt>
                <c:pt idx="59301">
                  <c:v>1475964000</c:v>
                </c:pt>
                <c:pt idx="59302">
                  <c:v>1475967600</c:v>
                </c:pt>
                <c:pt idx="59303">
                  <c:v>1475971200</c:v>
                </c:pt>
                <c:pt idx="59304">
                  <c:v>1475974800</c:v>
                </c:pt>
                <c:pt idx="59305">
                  <c:v>1475978400</c:v>
                </c:pt>
                <c:pt idx="59306">
                  <c:v>1475982000</c:v>
                </c:pt>
                <c:pt idx="59307">
                  <c:v>1475985600</c:v>
                </c:pt>
                <c:pt idx="59308">
                  <c:v>1475989200</c:v>
                </c:pt>
                <c:pt idx="59309">
                  <c:v>1475992800</c:v>
                </c:pt>
                <c:pt idx="59310">
                  <c:v>1475996400</c:v>
                </c:pt>
                <c:pt idx="59311">
                  <c:v>1476000000</c:v>
                </c:pt>
                <c:pt idx="59312">
                  <c:v>1476003600</c:v>
                </c:pt>
                <c:pt idx="59313">
                  <c:v>1476007200</c:v>
                </c:pt>
                <c:pt idx="59314">
                  <c:v>1476010800</c:v>
                </c:pt>
                <c:pt idx="59315">
                  <c:v>1476014400</c:v>
                </c:pt>
                <c:pt idx="59316">
                  <c:v>1476018000</c:v>
                </c:pt>
                <c:pt idx="59317">
                  <c:v>1476021600</c:v>
                </c:pt>
                <c:pt idx="59318">
                  <c:v>1476025200</c:v>
                </c:pt>
                <c:pt idx="59319">
                  <c:v>1476028800</c:v>
                </c:pt>
                <c:pt idx="59320">
                  <c:v>1476032400</c:v>
                </c:pt>
                <c:pt idx="59321">
                  <c:v>1476036000</c:v>
                </c:pt>
                <c:pt idx="59322">
                  <c:v>1476039600</c:v>
                </c:pt>
                <c:pt idx="59323">
                  <c:v>1476043200</c:v>
                </c:pt>
                <c:pt idx="59324">
                  <c:v>1476046800</c:v>
                </c:pt>
                <c:pt idx="59325">
                  <c:v>1476050400</c:v>
                </c:pt>
                <c:pt idx="59326">
                  <c:v>1476054000</c:v>
                </c:pt>
                <c:pt idx="59327">
                  <c:v>1476057600</c:v>
                </c:pt>
                <c:pt idx="59328">
                  <c:v>1476061200</c:v>
                </c:pt>
                <c:pt idx="59329">
                  <c:v>1476064800</c:v>
                </c:pt>
                <c:pt idx="59330">
                  <c:v>1476068400</c:v>
                </c:pt>
                <c:pt idx="59331">
                  <c:v>1476072000</c:v>
                </c:pt>
                <c:pt idx="59332">
                  <c:v>1476075600</c:v>
                </c:pt>
                <c:pt idx="59333">
                  <c:v>1476079200</c:v>
                </c:pt>
                <c:pt idx="59334">
                  <c:v>1476082800</c:v>
                </c:pt>
                <c:pt idx="59335">
                  <c:v>1476086400</c:v>
                </c:pt>
                <c:pt idx="59336">
                  <c:v>1476090000</c:v>
                </c:pt>
                <c:pt idx="59337">
                  <c:v>1476093600</c:v>
                </c:pt>
                <c:pt idx="59338">
                  <c:v>1476097200</c:v>
                </c:pt>
                <c:pt idx="59339">
                  <c:v>1476100800</c:v>
                </c:pt>
                <c:pt idx="59340">
                  <c:v>1476104400</c:v>
                </c:pt>
                <c:pt idx="59341">
                  <c:v>1476108000</c:v>
                </c:pt>
                <c:pt idx="59342">
                  <c:v>1476111600</c:v>
                </c:pt>
                <c:pt idx="59343">
                  <c:v>1476115200</c:v>
                </c:pt>
                <c:pt idx="59344">
                  <c:v>1476118800</c:v>
                </c:pt>
                <c:pt idx="59345">
                  <c:v>1476122400</c:v>
                </c:pt>
                <c:pt idx="59346">
                  <c:v>1476126000</c:v>
                </c:pt>
                <c:pt idx="59347">
                  <c:v>1476129600</c:v>
                </c:pt>
                <c:pt idx="59348">
                  <c:v>1476133200</c:v>
                </c:pt>
                <c:pt idx="59349">
                  <c:v>1476136800</c:v>
                </c:pt>
                <c:pt idx="59350">
                  <c:v>1476140400</c:v>
                </c:pt>
                <c:pt idx="59351">
                  <c:v>1476144000</c:v>
                </c:pt>
                <c:pt idx="59352">
                  <c:v>1476147600</c:v>
                </c:pt>
                <c:pt idx="59353">
                  <c:v>1476151200</c:v>
                </c:pt>
                <c:pt idx="59354">
                  <c:v>1476154800</c:v>
                </c:pt>
                <c:pt idx="59355">
                  <c:v>1476158400</c:v>
                </c:pt>
                <c:pt idx="59356">
                  <c:v>1476162000</c:v>
                </c:pt>
                <c:pt idx="59357">
                  <c:v>1476165600</c:v>
                </c:pt>
                <c:pt idx="59358">
                  <c:v>1476169200</c:v>
                </c:pt>
                <c:pt idx="59359">
                  <c:v>1476172800</c:v>
                </c:pt>
                <c:pt idx="59360">
                  <c:v>1476176400</c:v>
                </c:pt>
                <c:pt idx="59361">
                  <c:v>1476180000</c:v>
                </c:pt>
                <c:pt idx="59362">
                  <c:v>1476183600</c:v>
                </c:pt>
                <c:pt idx="59363">
                  <c:v>1476187200</c:v>
                </c:pt>
                <c:pt idx="59364">
                  <c:v>1476190800</c:v>
                </c:pt>
                <c:pt idx="59365">
                  <c:v>1476194400</c:v>
                </c:pt>
                <c:pt idx="59366">
                  <c:v>1476198000</c:v>
                </c:pt>
                <c:pt idx="59367">
                  <c:v>1476201600</c:v>
                </c:pt>
                <c:pt idx="59368">
                  <c:v>1476205200</c:v>
                </c:pt>
                <c:pt idx="59369">
                  <c:v>1476208800</c:v>
                </c:pt>
                <c:pt idx="59370">
                  <c:v>1476212400</c:v>
                </c:pt>
                <c:pt idx="59371">
                  <c:v>1476216000</c:v>
                </c:pt>
                <c:pt idx="59372">
                  <c:v>1476219600</c:v>
                </c:pt>
                <c:pt idx="59373">
                  <c:v>1476223200</c:v>
                </c:pt>
                <c:pt idx="59374">
                  <c:v>1476226800</c:v>
                </c:pt>
                <c:pt idx="59375">
                  <c:v>1476230400</c:v>
                </c:pt>
                <c:pt idx="59376">
                  <c:v>1476234000</c:v>
                </c:pt>
                <c:pt idx="59377">
                  <c:v>1476237600</c:v>
                </c:pt>
                <c:pt idx="59378">
                  <c:v>1476241200</c:v>
                </c:pt>
                <c:pt idx="59379">
                  <c:v>1476244800</c:v>
                </c:pt>
                <c:pt idx="59380">
                  <c:v>1476248400</c:v>
                </c:pt>
                <c:pt idx="59381">
                  <c:v>1476252000</c:v>
                </c:pt>
                <c:pt idx="59382">
                  <c:v>1476255600</c:v>
                </c:pt>
                <c:pt idx="59383">
                  <c:v>1476259200</c:v>
                </c:pt>
                <c:pt idx="59384">
                  <c:v>1476262800</c:v>
                </c:pt>
                <c:pt idx="59385">
                  <c:v>1476266400</c:v>
                </c:pt>
                <c:pt idx="59386">
                  <c:v>1476270000</c:v>
                </c:pt>
                <c:pt idx="59387">
                  <c:v>1476273600</c:v>
                </c:pt>
                <c:pt idx="59388">
                  <c:v>1476277200</c:v>
                </c:pt>
                <c:pt idx="59389">
                  <c:v>1476280800</c:v>
                </c:pt>
                <c:pt idx="59390">
                  <c:v>1476284400</c:v>
                </c:pt>
                <c:pt idx="59391">
                  <c:v>1476288000</c:v>
                </c:pt>
                <c:pt idx="59392">
                  <c:v>1476291600</c:v>
                </c:pt>
                <c:pt idx="59393">
                  <c:v>1476295200</c:v>
                </c:pt>
                <c:pt idx="59394">
                  <c:v>1476298800</c:v>
                </c:pt>
                <c:pt idx="59395">
                  <c:v>1476302400</c:v>
                </c:pt>
                <c:pt idx="59396">
                  <c:v>1476306000</c:v>
                </c:pt>
                <c:pt idx="59397">
                  <c:v>1476309600</c:v>
                </c:pt>
                <c:pt idx="59398">
                  <c:v>1476313200</c:v>
                </c:pt>
                <c:pt idx="59399">
                  <c:v>1476316800</c:v>
                </c:pt>
                <c:pt idx="59400">
                  <c:v>1476320400</c:v>
                </c:pt>
                <c:pt idx="59401">
                  <c:v>1476324000</c:v>
                </c:pt>
                <c:pt idx="59402">
                  <c:v>1476327600</c:v>
                </c:pt>
                <c:pt idx="59403">
                  <c:v>1476331200</c:v>
                </c:pt>
                <c:pt idx="59404">
                  <c:v>1476334800</c:v>
                </c:pt>
                <c:pt idx="59405">
                  <c:v>1476338400</c:v>
                </c:pt>
                <c:pt idx="59406">
                  <c:v>1476342000</c:v>
                </c:pt>
                <c:pt idx="59407">
                  <c:v>1476345600</c:v>
                </c:pt>
                <c:pt idx="59408">
                  <c:v>1476349200</c:v>
                </c:pt>
                <c:pt idx="59409">
                  <c:v>1476352800</c:v>
                </c:pt>
                <c:pt idx="59410">
                  <c:v>1476356400</c:v>
                </c:pt>
                <c:pt idx="59411">
                  <c:v>1476360000</c:v>
                </c:pt>
                <c:pt idx="59412">
                  <c:v>1476363600</c:v>
                </c:pt>
                <c:pt idx="59413">
                  <c:v>1476367200</c:v>
                </c:pt>
                <c:pt idx="59414">
                  <c:v>1476370800</c:v>
                </c:pt>
                <c:pt idx="59415">
                  <c:v>1476374400</c:v>
                </c:pt>
                <c:pt idx="59416">
                  <c:v>1476378000</c:v>
                </c:pt>
                <c:pt idx="59417">
                  <c:v>1476381600</c:v>
                </c:pt>
                <c:pt idx="59418">
                  <c:v>1476385200</c:v>
                </c:pt>
                <c:pt idx="59419">
                  <c:v>1476388800</c:v>
                </c:pt>
                <c:pt idx="59420">
                  <c:v>1476392400</c:v>
                </c:pt>
                <c:pt idx="59421">
                  <c:v>1476396000</c:v>
                </c:pt>
                <c:pt idx="59422">
                  <c:v>1476399600</c:v>
                </c:pt>
                <c:pt idx="59423">
                  <c:v>1476403200</c:v>
                </c:pt>
                <c:pt idx="59424">
                  <c:v>1476406800</c:v>
                </c:pt>
                <c:pt idx="59425">
                  <c:v>1476410400</c:v>
                </c:pt>
                <c:pt idx="59426">
                  <c:v>1476414000</c:v>
                </c:pt>
                <c:pt idx="59427">
                  <c:v>1476417600</c:v>
                </c:pt>
                <c:pt idx="59428">
                  <c:v>1476421200</c:v>
                </c:pt>
                <c:pt idx="59429">
                  <c:v>1476424800</c:v>
                </c:pt>
                <c:pt idx="59430">
                  <c:v>1476428400</c:v>
                </c:pt>
                <c:pt idx="59431">
                  <c:v>1476432000</c:v>
                </c:pt>
                <c:pt idx="59432">
                  <c:v>1476435600</c:v>
                </c:pt>
                <c:pt idx="59433">
                  <c:v>1476439200</c:v>
                </c:pt>
                <c:pt idx="59434">
                  <c:v>1476442800</c:v>
                </c:pt>
                <c:pt idx="59435">
                  <c:v>1476446400</c:v>
                </c:pt>
                <c:pt idx="59436">
                  <c:v>1476450000</c:v>
                </c:pt>
                <c:pt idx="59437">
                  <c:v>1476453600</c:v>
                </c:pt>
                <c:pt idx="59438">
                  <c:v>1476457200</c:v>
                </c:pt>
                <c:pt idx="59439">
                  <c:v>1476460800</c:v>
                </c:pt>
                <c:pt idx="59440">
                  <c:v>1476464400</c:v>
                </c:pt>
                <c:pt idx="59441">
                  <c:v>1476468000</c:v>
                </c:pt>
                <c:pt idx="59442">
                  <c:v>1476471600</c:v>
                </c:pt>
                <c:pt idx="59443">
                  <c:v>1476475200</c:v>
                </c:pt>
                <c:pt idx="59444">
                  <c:v>1476478800</c:v>
                </c:pt>
                <c:pt idx="59445">
                  <c:v>1476482400</c:v>
                </c:pt>
                <c:pt idx="59446">
                  <c:v>1476486000</c:v>
                </c:pt>
                <c:pt idx="59447">
                  <c:v>1476489600</c:v>
                </c:pt>
                <c:pt idx="59448">
                  <c:v>1476493200</c:v>
                </c:pt>
                <c:pt idx="59449">
                  <c:v>1476496800</c:v>
                </c:pt>
                <c:pt idx="59450">
                  <c:v>1476500400</c:v>
                </c:pt>
                <c:pt idx="59451">
                  <c:v>1476504000</c:v>
                </c:pt>
                <c:pt idx="59452">
                  <c:v>1476507600</c:v>
                </c:pt>
                <c:pt idx="59453">
                  <c:v>1476511200</c:v>
                </c:pt>
                <c:pt idx="59454">
                  <c:v>1476514800</c:v>
                </c:pt>
                <c:pt idx="59455">
                  <c:v>1476518400</c:v>
                </c:pt>
                <c:pt idx="59456">
                  <c:v>1476522000</c:v>
                </c:pt>
                <c:pt idx="59457">
                  <c:v>1476525600</c:v>
                </c:pt>
                <c:pt idx="59458">
                  <c:v>1476529200</c:v>
                </c:pt>
                <c:pt idx="59459">
                  <c:v>1476532800</c:v>
                </c:pt>
                <c:pt idx="59460">
                  <c:v>1476536400</c:v>
                </c:pt>
                <c:pt idx="59461">
                  <c:v>1476540000</c:v>
                </c:pt>
                <c:pt idx="59462">
                  <c:v>1476543600</c:v>
                </c:pt>
                <c:pt idx="59463">
                  <c:v>1476547200</c:v>
                </c:pt>
                <c:pt idx="59464">
                  <c:v>1476550800</c:v>
                </c:pt>
                <c:pt idx="59465">
                  <c:v>1476554400</c:v>
                </c:pt>
                <c:pt idx="59466">
                  <c:v>1476558000</c:v>
                </c:pt>
                <c:pt idx="59467">
                  <c:v>1476561600</c:v>
                </c:pt>
                <c:pt idx="59468">
                  <c:v>1476565200</c:v>
                </c:pt>
                <c:pt idx="59469">
                  <c:v>1476568800</c:v>
                </c:pt>
                <c:pt idx="59470">
                  <c:v>1476572400</c:v>
                </c:pt>
                <c:pt idx="59471">
                  <c:v>1476576000</c:v>
                </c:pt>
                <c:pt idx="59472">
                  <c:v>1476579600</c:v>
                </c:pt>
                <c:pt idx="59473">
                  <c:v>1476583200</c:v>
                </c:pt>
                <c:pt idx="59474">
                  <c:v>1476586800</c:v>
                </c:pt>
                <c:pt idx="59475">
                  <c:v>1476590400</c:v>
                </c:pt>
                <c:pt idx="59476">
                  <c:v>1476594000</c:v>
                </c:pt>
                <c:pt idx="59477">
                  <c:v>1476597600</c:v>
                </c:pt>
                <c:pt idx="59478">
                  <c:v>1476601200</c:v>
                </c:pt>
                <c:pt idx="59479">
                  <c:v>1476604800</c:v>
                </c:pt>
                <c:pt idx="59480">
                  <c:v>1476608400</c:v>
                </c:pt>
                <c:pt idx="59481">
                  <c:v>1476612000</c:v>
                </c:pt>
                <c:pt idx="59482">
                  <c:v>1476615600</c:v>
                </c:pt>
                <c:pt idx="59483">
                  <c:v>1476619200</c:v>
                </c:pt>
                <c:pt idx="59484">
                  <c:v>1476622800</c:v>
                </c:pt>
                <c:pt idx="59485">
                  <c:v>1476626400</c:v>
                </c:pt>
                <c:pt idx="59486">
                  <c:v>1476630000</c:v>
                </c:pt>
                <c:pt idx="59487">
                  <c:v>1476633600</c:v>
                </c:pt>
                <c:pt idx="59488">
                  <c:v>1476637200</c:v>
                </c:pt>
                <c:pt idx="59489">
                  <c:v>1476640800</c:v>
                </c:pt>
                <c:pt idx="59490">
                  <c:v>1476644400</c:v>
                </c:pt>
                <c:pt idx="59491">
                  <c:v>1476648000</c:v>
                </c:pt>
                <c:pt idx="59492">
                  <c:v>1476651600</c:v>
                </c:pt>
                <c:pt idx="59493">
                  <c:v>1476655200</c:v>
                </c:pt>
                <c:pt idx="59494">
                  <c:v>1476658800</c:v>
                </c:pt>
                <c:pt idx="59495">
                  <c:v>1476662400</c:v>
                </c:pt>
                <c:pt idx="59496">
                  <c:v>1476666000</c:v>
                </c:pt>
                <c:pt idx="59497">
                  <c:v>1476669600</c:v>
                </c:pt>
                <c:pt idx="59498">
                  <c:v>1476673200</c:v>
                </c:pt>
                <c:pt idx="59499">
                  <c:v>1476676800</c:v>
                </c:pt>
                <c:pt idx="59500">
                  <c:v>1476680400</c:v>
                </c:pt>
                <c:pt idx="59501">
                  <c:v>1476684000</c:v>
                </c:pt>
                <c:pt idx="59502">
                  <c:v>1476687600</c:v>
                </c:pt>
                <c:pt idx="59503">
                  <c:v>1476691200</c:v>
                </c:pt>
                <c:pt idx="59504">
                  <c:v>1476694800</c:v>
                </c:pt>
                <c:pt idx="59505">
                  <c:v>1476698400</c:v>
                </c:pt>
                <c:pt idx="59506">
                  <c:v>1476702000</c:v>
                </c:pt>
                <c:pt idx="59507">
                  <c:v>1476705600</c:v>
                </c:pt>
                <c:pt idx="59508">
                  <c:v>1476709200</c:v>
                </c:pt>
                <c:pt idx="59509">
                  <c:v>1476712800</c:v>
                </c:pt>
                <c:pt idx="59510">
                  <c:v>1476716400</c:v>
                </c:pt>
                <c:pt idx="59511">
                  <c:v>1476720000</c:v>
                </c:pt>
                <c:pt idx="59512">
                  <c:v>1476723600</c:v>
                </c:pt>
                <c:pt idx="59513">
                  <c:v>1476727200</c:v>
                </c:pt>
                <c:pt idx="59514">
                  <c:v>1476730800</c:v>
                </c:pt>
                <c:pt idx="59515">
                  <c:v>1476734400</c:v>
                </c:pt>
                <c:pt idx="59516">
                  <c:v>1476738000</c:v>
                </c:pt>
                <c:pt idx="59517">
                  <c:v>1476741600</c:v>
                </c:pt>
                <c:pt idx="59518">
                  <c:v>1476745200</c:v>
                </c:pt>
                <c:pt idx="59519">
                  <c:v>1476748800</c:v>
                </c:pt>
                <c:pt idx="59520">
                  <c:v>1476752400</c:v>
                </c:pt>
                <c:pt idx="59521">
                  <c:v>1476756000</c:v>
                </c:pt>
                <c:pt idx="59522">
                  <c:v>1476759600</c:v>
                </c:pt>
                <c:pt idx="59523">
                  <c:v>1476763200</c:v>
                </c:pt>
                <c:pt idx="59524">
                  <c:v>1476766800</c:v>
                </c:pt>
                <c:pt idx="59525">
                  <c:v>1476770400</c:v>
                </c:pt>
                <c:pt idx="59526">
                  <c:v>1476774000</c:v>
                </c:pt>
                <c:pt idx="59527">
                  <c:v>1476777600</c:v>
                </c:pt>
                <c:pt idx="59528">
                  <c:v>1476781200</c:v>
                </c:pt>
                <c:pt idx="59529">
                  <c:v>1476784800</c:v>
                </c:pt>
                <c:pt idx="59530">
                  <c:v>1476788400</c:v>
                </c:pt>
                <c:pt idx="59531">
                  <c:v>1476792000</c:v>
                </c:pt>
                <c:pt idx="59532">
                  <c:v>1476795600</c:v>
                </c:pt>
                <c:pt idx="59533">
                  <c:v>1476799200</c:v>
                </c:pt>
                <c:pt idx="59534">
                  <c:v>1476802800</c:v>
                </c:pt>
                <c:pt idx="59535">
                  <c:v>1476806400</c:v>
                </c:pt>
                <c:pt idx="59536">
                  <c:v>1476810000</c:v>
                </c:pt>
                <c:pt idx="59537">
                  <c:v>1476813600</c:v>
                </c:pt>
                <c:pt idx="59538">
                  <c:v>1476817200</c:v>
                </c:pt>
                <c:pt idx="59539">
                  <c:v>1476820800</c:v>
                </c:pt>
                <c:pt idx="59540">
                  <c:v>1476824400</c:v>
                </c:pt>
                <c:pt idx="59541">
                  <c:v>1476828000</c:v>
                </c:pt>
                <c:pt idx="59542">
                  <c:v>1476831600</c:v>
                </c:pt>
                <c:pt idx="59543">
                  <c:v>1476835200</c:v>
                </c:pt>
                <c:pt idx="59544">
                  <c:v>1476838800</c:v>
                </c:pt>
                <c:pt idx="59545">
                  <c:v>1476842400</c:v>
                </c:pt>
                <c:pt idx="59546">
                  <c:v>1476846000</c:v>
                </c:pt>
                <c:pt idx="59547">
                  <c:v>1476849600</c:v>
                </c:pt>
                <c:pt idx="59548">
                  <c:v>1476853200</c:v>
                </c:pt>
                <c:pt idx="59549">
                  <c:v>1476856800</c:v>
                </c:pt>
                <c:pt idx="59550">
                  <c:v>1476860400</c:v>
                </c:pt>
                <c:pt idx="59551">
                  <c:v>1476864000</c:v>
                </c:pt>
                <c:pt idx="59552">
                  <c:v>1476867600</c:v>
                </c:pt>
                <c:pt idx="59553">
                  <c:v>1476871200</c:v>
                </c:pt>
                <c:pt idx="59554">
                  <c:v>1476874800</c:v>
                </c:pt>
                <c:pt idx="59555">
                  <c:v>1476878400</c:v>
                </c:pt>
                <c:pt idx="59556">
                  <c:v>1476882000</c:v>
                </c:pt>
                <c:pt idx="59557">
                  <c:v>1476885600</c:v>
                </c:pt>
                <c:pt idx="59558">
                  <c:v>1476889200</c:v>
                </c:pt>
                <c:pt idx="59559">
                  <c:v>1476892800</c:v>
                </c:pt>
                <c:pt idx="59560">
                  <c:v>1476896400</c:v>
                </c:pt>
                <c:pt idx="59561">
                  <c:v>1476900000</c:v>
                </c:pt>
                <c:pt idx="59562">
                  <c:v>1476903600</c:v>
                </c:pt>
                <c:pt idx="59563">
                  <c:v>1476907200</c:v>
                </c:pt>
                <c:pt idx="59564">
                  <c:v>1476910800</c:v>
                </c:pt>
                <c:pt idx="59565">
                  <c:v>1476914400</c:v>
                </c:pt>
                <c:pt idx="59566">
                  <c:v>1476918000</c:v>
                </c:pt>
                <c:pt idx="59567">
                  <c:v>1476921600</c:v>
                </c:pt>
                <c:pt idx="59568">
                  <c:v>1476925200</c:v>
                </c:pt>
                <c:pt idx="59569">
                  <c:v>1476928800</c:v>
                </c:pt>
                <c:pt idx="59570">
                  <c:v>1476932400</c:v>
                </c:pt>
                <c:pt idx="59571">
                  <c:v>1476936000</c:v>
                </c:pt>
                <c:pt idx="59572">
                  <c:v>1476939600</c:v>
                </c:pt>
                <c:pt idx="59573">
                  <c:v>1476943200</c:v>
                </c:pt>
                <c:pt idx="59574">
                  <c:v>1476946800</c:v>
                </c:pt>
                <c:pt idx="59575">
                  <c:v>1476950400</c:v>
                </c:pt>
                <c:pt idx="59576">
                  <c:v>1476954000</c:v>
                </c:pt>
                <c:pt idx="59577">
                  <c:v>1476957600</c:v>
                </c:pt>
                <c:pt idx="59578">
                  <c:v>1476961200</c:v>
                </c:pt>
                <c:pt idx="59579">
                  <c:v>1476964800</c:v>
                </c:pt>
                <c:pt idx="59580">
                  <c:v>1476968400</c:v>
                </c:pt>
                <c:pt idx="59581">
                  <c:v>1476972000</c:v>
                </c:pt>
                <c:pt idx="59582">
                  <c:v>1476975600</c:v>
                </c:pt>
                <c:pt idx="59583">
                  <c:v>1476979200</c:v>
                </c:pt>
                <c:pt idx="59584">
                  <c:v>1476982800</c:v>
                </c:pt>
                <c:pt idx="59585">
                  <c:v>1476986400</c:v>
                </c:pt>
                <c:pt idx="59586">
                  <c:v>1476990000</c:v>
                </c:pt>
                <c:pt idx="59587">
                  <c:v>1476993600</c:v>
                </c:pt>
                <c:pt idx="59588">
                  <c:v>1476997200</c:v>
                </c:pt>
                <c:pt idx="59589">
                  <c:v>1477000800</c:v>
                </c:pt>
                <c:pt idx="59590">
                  <c:v>1477004400</c:v>
                </c:pt>
                <c:pt idx="59591">
                  <c:v>1477008000</c:v>
                </c:pt>
                <c:pt idx="59592">
                  <c:v>1477011600</c:v>
                </c:pt>
                <c:pt idx="59593">
                  <c:v>1477015200</c:v>
                </c:pt>
                <c:pt idx="59594">
                  <c:v>1477018800</c:v>
                </c:pt>
                <c:pt idx="59595">
                  <c:v>1477022400</c:v>
                </c:pt>
                <c:pt idx="59596">
                  <c:v>1477026000</c:v>
                </c:pt>
                <c:pt idx="59597">
                  <c:v>1477029600</c:v>
                </c:pt>
                <c:pt idx="59598">
                  <c:v>1477033200</c:v>
                </c:pt>
                <c:pt idx="59599">
                  <c:v>1477036800</c:v>
                </c:pt>
                <c:pt idx="59600">
                  <c:v>1477040400</c:v>
                </c:pt>
                <c:pt idx="59601">
                  <c:v>1477044000</c:v>
                </c:pt>
                <c:pt idx="59602">
                  <c:v>1477047600</c:v>
                </c:pt>
                <c:pt idx="59603">
                  <c:v>1477051200</c:v>
                </c:pt>
                <c:pt idx="59604">
                  <c:v>1477054800</c:v>
                </c:pt>
                <c:pt idx="59605">
                  <c:v>1477058400</c:v>
                </c:pt>
                <c:pt idx="59606">
                  <c:v>1477062000</c:v>
                </c:pt>
                <c:pt idx="59607">
                  <c:v>1477065600</c:v>
                </c:pt>
                <c:pt idx="59608">
                  <c:v>1477069200</c:v>
                </c:pt>
                <c:pt idx="59609">
                  <c:v>1477072800</c:v>
                </c:pt>
                <c:pt idx="59610">
                  <c:v>1477076400</c:v>
                </c:pt>
                <c:pt idx="59611">
                  <c:v>1477080000</c:v>
                </c:pt>
                <c:pt idx="59612">
                  <c:v>1477083600</c:v>
                </c:pt>
                <c:pt idx="59613">
                  <c:v>1477087200</c:v>
                </c:pt>
                <c:pt idx="59614">
                  <c:v>1477090800</c:v>
                </c:pt>
                <c:pt idx="59615">
                  <c:v>1477094400</c:v>
                </c:pt>
                <c:pt idx="59616">
                  <c:v>1477098000</c:v>
                </c:pt>
                <c:pt idx="59617">
                  <c:v>1477101600</c:v>
                </c:pt>
                <c:pt idx="59618">
                  <c:v>1477105200</c:v>
                </c:pt>
                <c:pt idx="59619">
                  <c:v>1477108800</c:v>
                </c:pt>
                <c:pt idx="59620">
                  <c:v>1477112400</c:v>
                </c:pt>
                <c:pt idx="59621">
                  <c:v>1477116000</c:v>
                </c:pt>
                <c:pt idx="59622">
                  <c:v>1477119600</c:v>
                </c:pt>
                <c:pt idx="59623">
                  <c:v>1477123200</c:v>
                </c:pt>
                <c:pt idx="59624">
                  <c:v>1477126800</c:v>
                </c:pt>
                <c:pt idx="59625">
                  <c:v>1477130400</c:v>
                </c:pt>
                <c:pt idx="59626">
                  <c:v>1477134000</c:v>
                </c:pt>
                <c:pt idx="59627">
                  <c:v>1477137600</c:v>
                </c:pt>
                <c:pt idx="59628">
                  <c:v>1477141200</c:v>
                </c:pt>
                <c:pt idx="59629">
                  <c:v>1477144800</c:v>
                </c:pt>
                <c:pt idx="59630">
                  <c:v>1477148400</c:v>
                </c:pt>
                <c:pt idx="59631">
                  <c:v>1477152000</c:v>
                </c:pt>
                <c:pt idx="59632">
                  <c:v>1477155600</c:v>
                </c:pt>
                <c:pt idx="59633">
                  <c:v>1477159200</c:v>
                </c:pt>
                <c:pt idx="59634">
                  <c:v>1477162800</c:v>
                </c:pt>
                <c:pt idx="59635">
                  <c:v>1477166400</c:v>
                </c:pt>
                <c:pt idx="59636">
                  <c:v>1477170000</c:v>
                </c:pt>
                <c:pt idx="59637">
                  <c:v>1477173600</c:v>
                </c:pt>
                <c:pt idx="59638">
                  <c:v>1477177200</c:v>
                </c:pt>
                <c:pt idx="59639">
                  <c:v>1477180800</c:v>
                </c:pt>
                <c:pt idx="59640">
                  <c:v>1477184400</c:v>
                </c:pt>
                <c:pt idx="59641">
                  <c:v>1477188000</c:v>
                </c:pt>
                <c:pt idx="59642">
                  <c:v>1477191600</c:v>
                </c:pt>
                <c:pt idx="59643">
                  <c:v>1477195200</c:v>
                </c:pt>
                <c:pt idx="59644">
                  <c:v>1477198800</c:v>
                </c:pt>
                <c:pt idx="59645">
                  <c:v>1477202400</c:v>
                </c:pt>
                <c:pt idx="59646">
                  <c:v>1477206000</c:v>
                </c:pt>
                <c:pt idx="59647">
                  <c:v>1477209600</c:v>
                </c:pt>
                <c:pt idx="59648">
                  <c:v>1477213200</c:v>
                </c:pt>
                <c:pt idx="59649">
                  <c:v>1477216800</c:v>
                </c:pt>
                <c:pt idx="59650">
                  <c:v>1477220400</c:v>
                </c:pt>
                <c:pt idx="59651">
                  <c:v>1477224000</c:v>
                </c:pt>
                <c:pt idx="59652">
                  <c:v>1477227600</c:v>
                </c:pt>
                <c:pt idx="59653">
                  <c:v>1477231200</c:v>
                </c:pt>
                <c:pt idx="59654">
                  <c:v>1477234800</c:v>
                </c:pt>
                <c:pt idx="59655">
                  <c:v>1477238400</c:v>
                </c:pt>
                <c:pt idx="59656">
                  <c:v>1477242000</c:v>
                </c:pt>
                <c:pt idx="59657">
                  <c:v>1477245600</c:v>
                </c:pt>
                <c:pt idx="59658">
                  <c:v>1477249200</c:v>
                </c:pt>
                <c:pt idx="59659">
                  <c:v>1477252800</c:v>
                </c:pt>
                <c:pt idx="59660">
                  <c:v>1477256400</c:v>
                </c:pt>
                <c:pt idx="59661">
                  <c:v>1477260000</c:v>
                </c:pt>
                <c:pt idx="59662">
                  <c:v>1477263600</c:v>
                </c:pt>
                <c:pt idx="59663">
                  <c:v>1477267200</c:v>
                </c:pt>
                <c:pt idx="59664">
                  <c:v>1477270800</c:v>
                </c:pt>
                <c:pt idx="59665">
                  <c:v>1477274400</c:v>
                </c:pt>
                <c:pt idx="59666">
                  <c:v>1477278000</c:v>
                </c:pt>
                <c:pt idx="59667">
                  <c:v>1477281600</c:v>
                </c:pt>
                <c:pt idx="59668">
                  <c:v>1477285200</c:v>
                </c:pt>
                <c:pt idx="59669">
                  <c:v>1477288800</c:v>
                </c:pt>
                <c:pt idx="59670">
                  <c:v>1477292400</c:v>
                </c:pt>
                <c:pt idx="59671">
                  <c:v>1477296000</c:v>
                </c:pt>
                <c:pt idx="59672">
                  <c:v>1477299600</c:v>
                </c:pt>
                <c:pt idx="59673">
                  <c:v>1477303200</c:v>
                </c:pt>
                <c:pt idx="59674">
                  <c:v>1477306800</c:v>
                </c:pt>
                <c:pt idx="59675">
                  <c:v>1477310400</c:v>
                </c:pt>
                <c:pt idx="59676">
                  <c:v>1477314000</c:v>
                </c:pt>
                <c:pt idx="59677">
                  <c:v>1477317600</c:v>
                </c:pt>
                <c:pt idx="59678">
                  <c:v>1477321200</c:v>
                </c:pt>
                <c:pt idx="59679">
                  <c:v>1477324800</c:v>
                </c:pt>
                <c:pt idx="59680">
                  <c:v>1477328400</c:v>
                </c:pt>
                <c:pt idx="59681">
                  <c:v>1477332000</c:v>
                </c:pt>
                <c:pt idx="59682">
                  <c:v>1477335600</c:v>
                </c:pt>
                <c:pt idx="59683">
                  <c:v>1477339200</c:v>
                </c:pt>
                <c:pt idx="59684">
                  <c:v>1477342800</c:v>
                </c:pt>
                <c:pt idx="59685">
                  <c:v>1477346400</c:v>
                </c:pt>
                <c:pt idx="59686">
                  <c:v>1477350000</c:v>
                </c:pt>
                <c:pt idx="59687">
                  <c:v>1477353600</c:v>
                </c:pt>
                <c:pt idx="59688">
                  <c:v>1477357200</c:v>
                </c:pt>
                <c:pt idx="59689">
                  <c:v>1477360800</c:v>
                </c:pt>
                <c:pt idx="59690">
                  <c:v>1477364400</c:v>
                </c:pt>
                <c:pt idx="59691">
                  <c:v>1477368000</c:v>
                </c:pt>
                <c:pt idx="59692">
                  <c:v>1477371600</c:v>
                </c:pt>
                <c:pt idx="59693">
                  <c:v>1477375200</c:v>
                </c:pt>
                <c:pt idx="59694">
                  <c:v>1477378800</c:v>
                </c:pt>
                <c:pt idx="59695">
                  <c:v>1477382400</c:v>
                </c:pt>
                <c:pt idx="59696">
                  <c:v>1477386000</c:v>
                </c:pt>
                <c:pt idx="59697">
                  <c:v>1477389600</c:v>
                </c:pt>
                <c:pt idx="59698">
                  <c:v>1477393200</c:v>
                </c:pt>
                <c:pt idx="59699">
                  <c:v>1477396800</c:v>
                </c:pt>
                <c:pt idx="59700">
                  <c:v>1477400400</c:v>
                </c:pt>
                <c:pt idx="59701">
                  <c:v>1477404000</c:v>
                </c:pt>
                <c:pt idx="59702">
                  <c:v>1477407600</c:v>
                </c:pt>
                <c:pt idx="59703">
                  <c:v>1477411200</c:v>
                </c:pt>
                <c:pt idx="59704">
                  <c:v>1477414800</c:v>
                </c:pt>
                <c:pt idx="59705">
                  <c:v>1477418400</c:v>
                </c:pt>
                <c:pt idx="59706">
                  <c:v>1477422000</c:v>
                </c:pt>
                <c:pt idx="59707">
                  <c:v>1477425600</c:v>
                </c:pt>
                <c:pt idx="59708">
                  <c:v>1477429200</c:v>
                </c:pt>
                <c:pt idx="59709">
                  <c:v>1477432800</c:v>
                </c:pt>
                <c:pt idx="59710">
                  <c:v>1477436400</c:v>
                </c:pt>
                <c:pt idx="59711">
                  <c:v>1477440000</c:v>
                </c:pt>
                <c:pt idx="59712">
                  <c:v>1477443600</c:v>
                </c:pt>
                <c:pt idx="59713">
                  <c:v>1477447200</c:v>
                </c:pt>
                <c:pt idx="59714">
                  <c:v>1477450800</c:v>
                </c:pt>
                <c:pt idx="59715">
                  <c:v>1477454400</c:v>
                </c:pt>
                <c:pt idx="59716">
                  <c:v>1477458000</c:v>
                </c:pt>
                <c:pt idx="59717">
                  <c:v>1477461600</c:v>
                </c:pt>
                <c:pt idx="59718">
                  <c:v>1477465200</c:v>
                </c:pt>
                <c:pt idx="59719">
                  <c:v>1477468800</c:v>
                </c:pt>
                <c:pt idx="59720">
                  <c:v>1477472400</c:v>
                </c:pt>
                <c:pt idx="59721">
                  <c:v>1477476000</c:v>
                </c:pt>
                <c:pt idx="59722">
                  <c:v>1477479600</c:v>
                </c:pt>
                <c:pt idx="59723">
                  <c:v>1477483200</c:v>
                </c:pt>
                <c:pt idx="59724">
                  <c:v>1477486800</c:v>
                </c:pt>
                <c:pt idx="59725">
                  <c:v>1477490400</c:v>
                </c:pt>
                <c:pt idx="59726">
                  <c:v>1477494000</c:v>
                </c:pt>
                <c:pt idx="59727">
                  <c:v>1477497600</c:v>
                </c:pt>
                <c:pt idx="59728">
                  <c:v>1477501200</c:v>
                </c:pt>
                <c:pt idx="59729">
                  <c:v>1477504800</c:v>
                </c:pt>
                <c:pt idx="59730">
                  <c:v>1477508400</c:v>
                </c:pt>
                <c:pt idx="59731">
                  <c:v>1477512000</c:v>
                </c:pt>
                <c:pt idx="59732">
                  <c:v>1477515600</c:v>
                </c:pt>
                <c:pt idx="59733">
                  <c:v>1477519200</c:v>
                </c:pt>
                <c:pt idx="59734">
                  <c:v>1477522800</c:v>
                </c:pt>
                <c:pt idx="59735">
                  <c:v>1477526400</c:v>
                </c:pt>
                <c:pt idx="59736">
                  <c:v>1477530000</c:v>
                </c:pt>
                <c:pt idx="59737">
                  <c:v>1477533600</c:v>
                </c:pt>
                <c:pt idx="59738">
                  <c:v>1477537200</c:v>
                </c:pt>
                <c:pt idx="59739">
                  <c:v>1477540800</c:v>
                </c:pt>
                <c:pt idx="59740">
                  <c:v>1477544400</c:v>
                </c:pt>
                <c:pt idx="59741">
                  <c:v>1477548000</c:v>
                </c:pt>
                <c:pt idx="59742">
                  <c:v>1477551600</c:v>
                </c:pt>
                <c:pt idx="59743">
                  <c:v>1477555200</c:v>
                </c:pt>
                <c:pt idx="59744">
                  <c:v>1477558800</c:v>
                </c:pt>
                <c:pt idx="59745">
                  <c:v>1477562400</c:v>
                </c:pt>
                <c:pt idx="59746">
                  <c:v>1477566000</c:v>
                </c:pt>
                <c:pt idx="59747">
                  <c:v>1477569600</c:v>
                </c:pt>
                <c:pt idx="59748">
                  <c:v>1477573200</c:v>
                </c:pt>
                <c:pt idx="59749">
                  <c:v>1477576800</c:v>
                </c:pt>
                <c:pt idx="59750">
                  <c:v>1477580400</c:v>
                </c:pt>
                <c:pt idx="59751">
                  <c:v>1477584000</c:v>
                </c:pt>
                <c:pt idx="59752">
                  <c:v>1477587600</c:v>
                </c:pt>
                <c:pt idx="59753">
                  <c:v>1477591200</c:v>
                </c:pt>
                <c:pt idx="59754">
                  <c:v>1477594800</c:v>
                </c:pt>
                <c:pt idx="59755">
                  <c:v>1477598400</c:v>
                </c:pt>
                <c:pt idx="59756">
                  <c:v>1477602000</c:v>
                </c:pt>
                <c:pt idx="59757">
                  <c:v>1477605600</c:v>
                </c:pt>
                <c:pt idx="59758">
                  <c:v>1477609200</c:v>
                </c:pt>
                <c:pt idx="59759">
                  <c:v>1477612800</c:v>
                </c:pt>
                <c:pt idx="59760">
                  <c:v>1477616400</c:v>
                </c:pt>
                <c:pt idx="59761">
                  <c:v>1477620000</c:v>
                </c:pt>
                <c:pt idx="59762">
                  <c:v>1477623600</c:v>
                </c:pt>
                <c:pt idx="59763">
                  <c:v>1477627200</c:v>
                </c:pt>
                <c:pt idx="59764">
                  <c:v>1477630800</c:v>
                </c:pt>
                <c:pt idx="59765">
                  <c:v>1477634400</c:v>
                </c:pt>
                <c:pt idx="59766">
                  <c:v>1477638000</c:v>
                </c:pt>
                <c:pt idx="59767">
                  <c:v>1477641600</c:v>
                </c:pt>
                <c:pt idx="59768">
                  <c:v>1477645200</c:v>
                </c:pt>
                <c:pt idx="59769">
                  <c:v>1477648800</c:v>
                </c:pt>
                <c:pt idx="59770">
                  <c:v>1477652400</c:v>
                </c:pt>
                <c:pt idx="59771">
                  <c:v>1477656000</c:v>
                </c:pt>
                <c:pt idx="59772">
                  <c:v>1477659600</c:v>
                </c:pt>
                <c:pt idx="59773">
                  <c:v>1477663200</c:v>
                </c:pt>
                <c:pt idx="59774">
                  <c:v>1477666800</c:v>
                </c:pt>
                <c:pt idx="59775">
                  <c:v>1477670400</c:v>
                </c:pt>
                <c:pt idx="59776">
                  <c:v>1477674000</c:v>
                </c:pt>
                <c:pt idx="59777">
                  <c:v>1477677600</c:v>
                </c:pt>
                <c:pt idx="59778">
                  <c:v>1477681200</c:v>
                </c:pt>
                <c:pt idx="59779">
                  <c:v>1477684800</c:v>
                </c:pt>
                <c:pt idx="59780">
                  <c:v>1477688400</c:v>
                </c:pt>
                <c:pt idx="59781">
                  <c:v>1477692000</c:v>
                </c:pt>
                <c:pt idx="59782">
                  <c:v>1477695600</c:v>
                </c:pt>
                <c:pt idx="59783">
                  <c:v>1477699200</c:v>
                </c:pt>
                <c:pt idx="59784">
                  <c:v>1477702800</c:v>
                </c:pt>
                <c:pt idx="59785">
                  <c:v>1477706400</c:v>
                </c:pt>
                <c:pt idx="59786">
                  <c:v>1477710000</c:v>
                </c:pt>
                <c:pt idx="59787">
                  <c:v>1477713600</c:v>
                </c:pt>
                <c:pt idx="59788">
                  <c:v>1477717200</c:v>
                </c:pt>
                <c:pt idx="59789">
                  <c:v>1477720800</c:v>
                </c:pt>
                <c:pt idx="59790">
                  <c:v>1477724400</c:v>
                </c:pt>
                <c:pt idx="59791">
                  <c:v>1477728000</c:v>
                </c:pt>
                <c:pt idx="59792">
                  <c:v>1477731600</c:v>
                </c:pt>
                <c:pt idx="59793">
                  <c:v>1477735200</c:v>
                </c:pt>
                <c:pt idx="59794">
                  <c:v>1477738800</c:v>
                </c:pt>
                <c:pt idx="59795">
                  <c:v>1477742400</c:v>
                </c:pt>
                <c:pt idx="59796">
                  <c:v>1477746000</c:v>
                </c:pt>
                <c:pt idx="59797">
                  <c:v>1477749600</c:v>
                </c:pt>
                <c:pt idx="59798">
                  <c:v>1477753200</c:v>
                </c:pt>
                <c:pt idx="59799">
                  <c:v>1477756800</c:v>
                </c:pt>
                <c:pt idx="59800">
                  <c:v>1477760400</c:v>
                </c:pt>
                <c:pt idx="59801">
                  <c:v>1477764000</c:v>
                </c:pt>
                <c:pt idx="59802">
                  <c:v>1477767600</c:v>
                </c:pt>
                <c:pt idx="59803">
                  <c:v>1477771200</c:v>
                </c:pt>
                <c:pt idx="59804">
                  <c:v>1477774800</c:v>
                </c:pt>
                <c:pt idx="59805">
                  <c:v>1477778400</c:v>
                </c:pt>
                <c:pt idx="59806">
                  <c:v>1477782000</c:v>
                </c:pt>
                <c:pt idx="59807">
                  <c:v>1477785600</c:v>
                </c:pt>
                <c:pt idx="59808">
                  <c:v>1477789200</c:v>
                </c:pt>
                <c:pt idx="59809">
                  <c:v>1477792800</c:v>
                </c:pt>
                <c:pt idx="59810">
                  <c:v>1477796400</c:v>
                </c:pt>
                <c:pt idx="59811">
                  <c:v>1477800000</c:v>
                </c:pt>
                <c:pt idx="59812">
                  <c:v>1477803600</c:v>
                </c:pt>
                <c:pt idx="59813">
                  <c:v>1477807200</c:v>
                </c:pt>
                <c:pt idx="59814">
                  <c:v>1477810800</c:v>
                </c:pt>
                <c:pt idx="59815">
                  <c:v>1477814400</c:v>
                </c:pt>
                <c:pt idx="59816">
                  <c:v>1477818000</c:v>
                </c:pt>
                <c:pt idx="59817">
                  <c:v>1477821600</c:v>
                </c:pt>
                <c:pt idx="59818">
                  <c:v>1477825200</c:v>
                </c:pt>
                <c:pt idx="59819">
                  <c:v>1477828800</c:v>
                </c:pt>
                <c:pt idx="59820">
                  <c:v>1477832400</c:v>
                </c:pt>
                <c:pt idx="59821">
                  <c:v>1477836000</c:v>
                </c:pt>
                <c:pt idx="59822">
                  <c:v>1477839600</c:v>
                </c:pt>
                <c:pt idx="59823">
                  <c:v>1477843200</c:v>
                </c:pt>
                <c:pt idx="59824">
                  <c:v>1477846800</c:v>
                </c:pt>
                <c:pt idx="59825">
                  <c:v>1477850400</c:v>
                </c:pt>
                <c:pt idx="59826">
                  <c:v>1477854000</c:v>
                </c:pt>
                <c:pt idx="59827">
                  <c:v>1477857600</c:v>
                </c:pt>
                <c:pt idx="59828">
                  <c:v>1477861200</c:v>
                </c:pt>
                <c:pt idx="59829">
                  <c:v>1477864800</c:v>
                </c:pt>
                <c:pt idx="59830">
                  <c:v>1477868400</c:v>
                </c:pt>
                <c:pt idx="59831">
                  <c:v>1477872000</c:v>
                </c:pt>
                <c:pt idx="59832">
                  <c:v>1477875600</c:v>
                </c:pt>
                <c:pt idx="59833">
                  <c:v>1477879200</c:v>
                </c:pt>
                <c:pt idx="59834">
                  <c:v>1477882800</c:v>
                </c:pt>
                <c:pt idx="59835">
                  <c:v>1477886400</c:v>
                </c:pt>
                <c:pt idx="59836">
                  <c:v>1477890000</c:v>
                </c:pt>
                <c:pt idx="59837">
                  <c:v>1477893600</c:v>
                </c:pt>
                <c:pt idx="59838">
                  <c:v>1477897200</c:v>
                </c:pt>
                <c:pt idx="59839">
                  <c:v>1477900800</c:v>
                </c:pt>
                <c:pt idx="59840">
                  <c:v>1477904400</c:v>
                </c:pt>
                <c:pt idx="59841">
                  <c:v>1477908000</c:v>
                </c:pt>
                <c:pt idx="59842">
                  <c:v>1477911600</c:v>
                </c:pt>
                <c:pt idx="59843">
                  <c:v>1477915200</c:v>
                </c:pt>
                <c:pt idx="59844">
                  <c:v>1477918800</c:v>
                </c:pt>
                <c:pt idx="59845">
                  <c:v>1477922400</c:v>
                </c:pt>
                <c:pt idx="59846">
                  <c:v>1477926000</c:v>
                </c:pt>
                <c:pt idx="59847">
                  <c:v>1477929600</c:v>
                </c:pt>
                <c:pt idx="59848">
                  <c:v>1477933200</c:v>
                </c:pt>
                <c:pt idx="59849">
                  <c:v>1477936800</c:v>
                </c:pt>
                <c:pt idx="59850">
                  <c:v>1477940400</c:v>
                </c:pt>
                <c:pt idx="59851">
                  <c:v>1477944000</c:v>
                </c:pt>
                <c:pt idx="59852">
                  <c:v>1477947600</c:v>
                </c:pt>
                <c:pt idx="59853">
                  <c:v>1477951200</c:v>
                </c:pt>
                <c:pt idx="59854">
                  <c:v>1477954800</c:v>
                </c:pt>
                <c:pt idx="59855">
                  <c:v>1477958400</c:v>
                </c:pt>
                <c:pt idx="59856">
                  <c:v>1477962000</c:v>
                </c:pt>
                <c:pt idx="59857">
                  <c:v>1477965600</c:v>
                </c:pt>
                <c:pt idx="59858">
                  <c:v>1477969200</c:v>
                </c:pt>
                <c:pt idx="59859">
                  <c:v>1477972800</c:v>
                </c:pt>
                <c:pt idx="59860">
                  <c:v>1477976400</c:v>
                </c:pt>
                <c:pt idx="59861">
                  <c:v>1477980000</c:v>
                </c:pt>
                <c:pt idx="59862">
                  <c:v>1477983600</c:v>
                </c:pt>
                <c:pt idx="59863">
                  <c:v>1477987200</c:v>
                </c:pt>
                <c:pt idx="59864">
                  <c:v>1477990800</c:v>
                </c:pt>
                <c:pt idx="59865">
                  <c:v>1477994400</c:v>
                </c:pt>
                <c:pt idx="59866">
                  <c:v>1477998000</c:v>
                </c:pt>
                <c:pt idx="59867">
                  <c:v>1478001600</c:v>
                </c:pt>
                <c:pt idx="59868">
                  <c:v>1478005200</c:v>
                </c:pt>
                <c:pt idx="59869">
                  <c:v>1478008800</c:v>
                </c:pt>
                <c:pt idx="59870">
                  <c:v>1478012400</c:v>
                </c:pt>
                <c:pt idx="59871">
                  <c:v>1478016000</c:v>
                </c:pt>
                <c:pt idx="59872">
                  <c:v>1478019600</c:v>
                </c:pt>
                <c:pt idx="59873">
                  <c:v>1478023200</c:v>
                </c:pt>
                <c:pt idx="59874">
                  <c:v>1478026800</c:v>
                </c:pt>
                <c:pt idx="59875">
                  <c:v>1478030400</c:v>
                </c:pt>
                <c:pt idx="59876">
                  <c:v>1478034000</c:v>
                </c:pt>
                <c:pt idx="59877">
                  <c:v>1478037600</c:v>
                </c:pt>
                <c:pt idx="59878">
                  <c:v>1478041200</c:v>
                </c:pt>
                <c:pt idx="59879">
                  <c:v>1478044800</c:v>
                </c:pt>
                <c:pt idx="59880">
                  <c:v>1478048400</c:v>
                </c:pt>
                <c:pt idx="59881">
                  <c:v>1478052000</c:v>
                </c:pt>
                <c:pt idx="59882">
                  <c:v>1478055600</c:v>
                </c:pt>
                <c:pt idx="59883">
                  <c:v>1478059200</c:v>
                </c:pt>
                <c:pt idx="59884">
                  <c:v>1478062800</c:v>
                </c:pt>
                <c:pt idx="59885">
                  <c:v>1478066400</c:v>
                </c:pt>
                <c:pt idx="59886">
                  <c:v>1478070000</c:v>
                </c:pt>
                <c:pt idx="59887">
                  <c:v>1478073600</c:v>
                </c:pt>
                <c:pt idx="59888">
                  <c:v>1478077200</c:v>
                </c:pt>
                <c:pt idx="59889">
                  <c:v>1478080800</c:v>
                </c:pt>
                <c:pt idx="59890">
                  <c:v>1478084400</c:v>
                </c:pt>
                <c:pt idx="59891">
                  <c:v>1478088000</c:v>
                </c:pt>
                <c:pt idx="59892">
                  <c:v>1478091600</c:v>
                </c:pt>
                <c:pt idx="59893">
                  <c:v>1478095200</c:v>
                </c:pt>
                <c:pt idx="59894">
                  <c:v>1478098800</c:v>
                </c:pt>
                <c:pt idx="59895">
                  <c:v>1478102400</c:v>
                </c:pt>
                <c:pt idx="59896">
                  <c:v>1478106000</c:v>
                </c:pt>
                <c:pt idx="59897">
                  <c:v>1478109600</c:v>
                </c:pt>
                <c:pt idx="59898">
                  <c:v>1478113200</c:v>
                </c:pt>
                <c:pt idx="59899">
                  <c:v>1478116800</c:v>
                </c:pt>
                <c:pt idx="59900">
                  <c:v>1478120400</c:v>
                </c:pt>
                <c:pt idx="59901">
                  <c:v>1478124000</c:v>
                </c:pt>
                <c:pt idx="59902">
                  <c:v>1478127600</c:v>
                </c:pt>
                <c:pt idx="59903">
                  <c:v>1478131200</c:v>
                </c:pt>
                <c:pt idx="59904">
                  <c:v>1478134800</c:v>
                </c:pt>
                <c:pt idx="59905">
                  <c:v>1478138400</c:v>
                </c:pt>
                <c:pt idx="59906">
                  <c:v>1478142000</c:v>
                </c:pt>
                <c:pt idx="59907">
                  <c:v>1478145600</c:v>
                </c:pt>
                <c:pt idx="59908">
                  <c:v>1478149200</c:v>
                </c:pt>
                <c:pt idx="59909">
                  <c:v>1478152800</c:v>
                </c:pt>
                <c:pt idx="59910">
                  <c:v>1478156400</c:v>
                </c:pt>
                <c:pt idx="59911">
                  <c:v>1478160000</c:v>
                </c:pt>
                <c:pt idx="59912">
                  <c:v>1478163600</c:v>
                </c:pt>
                <c:pt idx="59913">
                  <c:v>1478167200</c:v>
                </c:pt>
                <c:pt idx="59914">
                  <c:v>1478170800</c:v>
                </c:pt>
                <c:pt idx="59915">
                  <c:v>1478174400</c:v>
                </c:pt>
                <c:pt idx="59916">
                  <c:v>1478178000</c:v>
                </c:pt>
                <c:pt idx="59917">
                  <c:v>1478181600</c:v>
                </c:pt>
                <c:pt idx="59918">
                  <c:v>1478185200</c:v>
                </c:pt>
                <c:pt idx="59919">
                  <c:v>1478188800</c:v>
                </c:pt>
                <c:pt idx="59920">
                  <c:v>1478192400</c:v>
                </c:pt>
                <c:pt idx="59921">
                  <c:v>1478196000</c:v>
                </c:pt>
                <c:pt idx="59922">
                  <c:v>1478199600</c:v>
                </c:pt>
                <c:pt idx="59923">
                  <c:v>1478203200</c:v>
                </c:pt>
                <c:pt idx="59924">
                  <c:v>1478206800</c:v>
                </c:pt>
                <c:pt idx="59925">
                  <c:v>1478210400</c:v>
                </c:pt>
                <c:pt idx="59926">
                  <c:v>1478214000</c:v>
                </c:pt>
                <c:pt idx="59927">
                  <c:v>1478217600</c:v>
                </c:pt>
                <c:pt idx="59928">
                  <c:v>1478221200</c:v>
                </c:pt>
                <c:pt idx="59929">
                  <c:v>1478224800</c:v>
                </c:pt>
                <c:pt idx="59930">
                  <c:v>1478228400</c:v>
                </c:pt>
                <c:pt idx="59931">
                  <c:v>1478232000</c:v>
                </c:pt>
                <c:pt idx="59932">
                  <c:v>1478235600</c:v>
                </c:pt>
                <c:pt idx="59933">
                  <c:v>1478239200</c:v>
                </c:pt>
                <c:pt idx="59934">
                  <c:v>1478242800</c:v>
                </c:pt>
                <c:pt idx="59935">
                  <c:v>1478246400</c:v>
                </c:pt>
                <c:pt idx="59936">
                  <c:v>1478250000</c:v>
                </c:pt>
                <c:pt idx="59937">
                  <c:v>1478253600</c:v>
                </c:pt>
                <c:pt idx="59938">
                  <c:v>1478257200</c:v>
                </c:pt>
                <c:pt idx="59939">
                  <c:v>1478260800</c:v>
                </c:pt>
                <c:pt idx="59940">
                  <c:v>1478264400</c:v>
                </c:pt>
                <c:pt idx="59941">
                  <c:v>1478268000</c:v>
                </c:pt>
                <c:pt idx="59942">
                  <c:v>1478271600</c:v>
                </c:pt>
                <c:pt idx="59943">
                  <c:v>1478275200</c:v>
                </c:pt>
                <c:pt idx="59944">
                  <c:v>1478278800</c:v>
                </c:pt>
                <c:pt idx="59945">
                  <c:v>1478282400</c:v>
                </c:pt>
                <c:pt idx="59946">
                  <c:v>1478286000</c:v>
                </c:pt>
                <c:pt idx="59947">
                  <c:v>1478289600</c:v>
                </c:pt>
                <c:pt idx="59948">
                  <c:v>1478293200</c:v>
                </c:pt>
                <c:pt idx="59949">
                  <c:v>1478296800</c:v>
                </c:pt>
                <c:pt idx="59950">
                  <c:v>1478300400</c:v>
                </c:pt>
                <c:pt idx="59951">
                  <c:v>1478304000</c:v>
                </c:pt>
                <c:pt idx="59952">
                  <c:v>1478307600</c:v>
                </c:pt>
                <c:pt idx="59953">
                  <c:v>1478311200</c:v>
                </c:pt>
                <c:pt idx="59954">
                  <c:v>1478314800</c:v>
                </c:pt>
                <c:pt idx="59955">
                  <c:v>1478318400</c:v>
                </c:pt>
                <c:pt idx="59956">
                  <c:v>1478322000</c:v>
                </c:pt>
                <c:pt idx="59957">
                  <c:v>1478325600</c:v>
                </c:pt>
                <c:pt idx="59958">
                  <c:v>1478329200</c:v>
                </c:pt>
                <c:pt idx="59959">
                  <c:v>1478332800</c:v>
                </c:pt>
                <c:pt idx="59960">
                  <c:v>1478336400</c:v>
                </c:pt>
                <c:pt idx="59961">
                  <c:v>1478340000</c:v>
                </c:pt>
                <c:pt idx="59962">
                  <c:v>1478343600</c:v>
                </c:pt>
                <c:pt idx="59963">
                  <c:v>1478347200</c:v>
                </c:pt>
                <c:pt idx="59964">
                  <c:v>1478350800</c:v>
                </c:pt>
                <c:pt idx="59965">
                  <c:v>1478354400</c:v>
                </c:pt>
                <c:pt idx="59966">
                  <c:v>1478358000</c:v>
                </c:pt>
                <c:pt idx="59967">
                  <c:v>1478361600</c:v>
                </c:pt>
                <c:pt idx="59968">
                  <c:v>1478365200</c:v>
                </c:pt>
                <c:pt idx="59969">
                  <c:v>1478368800</c:v>
                </c:pt>
                <c:pt idx="59970">
                  <c:v>1478372400</c:v>
                </c:pt>
                <c:pt idx="59971">
                  <c:v>1478376000</c:v>
                </c:pt>
                <c:pt idx="59972">
                  <c:v>1478379600</c:v>
                </c:pt>
                <c:pt idx="59973">
                  <c:v>1478383200</c:v>
                </c:pt>
                <c:pt idx="59974">
                  <c:v>1478386800</c:v>
                </c:pt>
                <c:pt idx="59975">
                  <c:v>1478390400</c:v>
                </c:pt>
                <c:pt idx="59976">
                  <c:v>1478394000</c:v>
                </c:pt>
                <c:pt idx="59977">
                  <c:v>1478397600</c:v>
                </c:pt>
                <c:pt idx="59978">
                  <c:v>1478401200</c:v>
                </c:pt>
                <c:pt idx="59979">
                  <c:v>1478404800</c:v>
                </c:pt>
                <c:pt idx="59980">
                  <c:v>1478408400</c:v>
                </c:pt>
                <c:pt idx="59981">
                  <c:v>1478412000</c:v>
                </c:pt>
                <c:pt idx="59982">
                  <c:v>1478415600</c:v>
                </c:pt>
                <c:pt idx="59983">
                  <c:v>1478419200</c:v>
                </c:pt>
                <c:pt idx="59984">
                  <c:v>1478422800</c:v>
                </c:pt>
                <c:pt idx="59985">
                  <c:v>1478426400</c:v>
                </c:pt>
                <c:pt idx="59986">
                  <c:v>1478430000</c:v>
                </c:pt>
                <c:pt idx="59987">
                  <c:v>1478433600</c:v>
                </c:pt>
                <c:pt idx="59988">
                  <c:v>1478437200</c:v>
                </c:pt>
                <c:pt idx="59989">
                  <c:v>1478440800</c:v>
                </c:pt>
                <c:pt idx="59990">
                  <c:v>1478444400</c:v>
                </c:pt>
                <c:pt idx="59991">
                  <c:v>1478448000</c:v>
                </c:pt>
                <c:pt idx="59992">
                  <c:v>1478451600</c:v>
                </c:pt>
                <c:pt idx="59993">
                  <c:v>1478455200</c:v>
                </c:pt>
                <c:pt idx="59994">
                  <c:v>1478458800</c:v>
                </c:pt>
                <c:pt idx="59995">
                  <c:v>1478462400</c:v>
                </c:pt>
                <c:pt idx="59996">
                  <c:v>1478466000</c:v>
                </c:pt>
                <c:pt idx="59997">
                  <c:v>1478469600</c:v>
                </c:pt>
                <c:pt idx="59998">
                  <c:v>1478473200</c:v>
                </c:pt>
                <c:pt idx="59999">
                  <c:v>1478476800</c:v>
                </c:pt>
                <c:pt idx="60000">
                  <c:v>1478480400</c:v>
                </c:pt>
                <c:pt idx="60001">
                  <c:v>1478484000</c:v>
                </c:pt>
                <c:pt idx="60002">
                  <c:v>1478487600</c:v>
                </c:pt>
                <c:pt idx="60003">
                  <c:v>1478491200</c:v>
                </c:pt>
                <c:pt idx="60004">
                  <c:v>1478494800</c:v>
                </c:pt>
                <c:pt idx="60005">
                  <c:v>1478498400</c:v>
                </c:pt>
                <c:pt idx="60006">
                  <c:v>1478502000</c:v>
                </c:pt>
                <c:pt idx="60007">
                  <c:v>1478505600</c:v>
                </c:pt>
                <c:pt idx="60008">
                  <c:v>1478509200</c:v>
                </c:pt>
                <c:pt idx="60009">
                  <c:v>1478512800</c:v>
                </c:pt>
                <c:pt idx="60010">
                  <c:v>1478516400</c:v>
                </c:pt>
                <c:pt idx="60011">
                  <c:v>1478520000</c:v>
                </c:pt>
                <c:pt idx="60012">
                  <c:v>1478523600</c:v>
                </c:pt>
                <c:pt idx="60013">
                  <c:v>1478527200</c:v>
                </c:pt>
                <c:pt idx="60014">
                  <c:v>1478530800</c:v>
                </c:pt>
                <c:pt idx="60015">
                  <c:v>1478534400</c:v>
                </c:pt>
                <c:pt idx="60016">
                  <c:v>1478538000</c:v>
                </c:pt>
                <c:pt idx="60017">
                  <c:v>1478541600</c:v>
                </c:pt>
                <c:pt idx="60018">
                  <c:v>1478545200</c:v>
                </c:pt>
                <c:pt idx="60019">
                  <c:v>1478548800</c:v>
                </c:pt>
                <c:pt idx="60020">
                  <c:v>1478552400</c:v>
                </c:pt>
                <c:pt idx="60021">
                  <c:v>1478556000</c:v>
                </c:pt>
                <c:pt idx="60022">
                  <c:v>1478559600</c:v>
                </c:pt>
                <c:pt idx="60023">
                  <c:v>1478563200</c:v>
                </c:pt>
                <c:pt idx="60024">
                  <c:v>1478566800</c:v>
                </c:pt>
                <c:pt idx="60025">
                  <c:v>1478570400</c:v>
                </c:pt>
                <c:pt idx="60026">
                  <c:v>1478574000</c:v>
                </c:pt>
                <c:pt idx="60027">
                  <c:v>1478577600</c:v>
                </c:pt>
                <c:pt idx="60028">
                  <c:v>1478581200</c:v>
                </c:pt>
                <c:pt idx="60029">
                  <c:v>1478584800</c:v>
                </c:pt>
                <c:pt idx="60030">
                  <c:v>1478588400</c:v>
                </c:pt>
                <c:pt idx="60031">
                  <c:v>1478592000</c:v>
                </c:pt>
                <c:pt idx="60032">
                  <c:v>1478595600</c:v>
                </c:pt>
                <c:pt idx="60033">
                  <c:v>1478599200</c:v>
                </c:pt>
                <c:pt idx="60034">
                  <c:v>1478602800</c:v>
                </c:pt>
                <c:pt idx="60035">
                  <c:v>1478606400</c:v>
                </c:pt>
                <c:pt idx="60036">
                  <c:v>1478610000</c:v>
                </c:pt>
                <c:pt idx="60037">
                  <c:v>1478613600</c:v>
                </c:pt>
                <c:pt idx="60038">
                  <c:v>1478617200</c:v>
                </c:pt>
                <c:pt idx="60039">
                  <c:v>1478620800</c:v>
                </c:pt>
                <c:pt idx="60040">
                  <c:v>1478624400</c:v>
                </c:pt>
                <c:pt idx="60041">
                  <c:v>1478628000</c:v>
                </c:pt>
                <c:pt idx="60042">
                  <c:v>1478631600</c:v>
                </c:pt>
                <c:pt idx="60043">
                  <c:v>1478635200</c:v>
                </c:pt>
                <c:pt idx="60044">
                  <c:v>1478638800</c:v>
                </c:pt>
                <c:pt idx="60045">
                  <c:v>1478642400</c:v>
                </c:pt>
                <c:pt idx="60046">
                  <c:v>1478646000</c:v>
                </c:pt>
                <c:pt idx="60047">
                  <c:v>1478649600</c:v>
                </c:pt>
                <c:pt idx="60048">
                  <c:v>1478653200</c:v>
                </c:pt>
                <c:pt idx="60049">
                  <c:v>1478656800</c:v>
                </c:pt>
                <c:pt idx="60050">
                  <c:v>1478660400</c:v>
                </c:pt>
                <c:pt idx="60051">
                  <c:v>1478664000</c:v>
                </c:pt>
                <c:pt idx="60052">
                  <c:v>1478667600</c:v>
                </c:pt>
                <c:pt idx="60053">
                  <c:v>1478671200</c:v>
                </c:pt>
                <c:pt idx="60054">
                  <c:v>1478674800</c:v>
                </c:pt>
                <c:pt idx="60055">
                  <c:v>1478678400</c:v>
                </c:pt>
                <c:pt idx="60056">
                  <c:v>1478682000</c:v>
                </c:pt>
                <c:pt idx="60057">
                  <c:v>1478685600</c:v>
                </c:pt>
                <c:pt idx="60058">
                  <c:v>1478689200</c:v>
                </c:pt>
                <c:pt idx="60059">
                  <c:v>1478692800</c:v>
                </c:pt>
                <c:pt idx="60060">
                  <c:v>1478696400</c:v>
                </c:pt>
                <c:pt idx="60061">
                  <c:v>1478700000</c:v>
                </c:pt>
                <c:pt idx="60062">
                  <c:v>1478703600</c:v>
                </c:pt>
                <c:pt idx="60063">
                  <c:v>1478707200</c:v>
                </c:pt>
                <c:pt idx="60064">
                  <c:v>1478710800</c:v>
                </c:pt>
                <c:pt idx="60065">
                  <c:v>1478714400</c:v>
                </c:pt>
                <c:pt idx="60066">
                  <c:v>1478718000</c:v>
                </c:pt>
                <c:pt idx="60067">
                  <c:v>1478721600</c:v>
                </c:pt>
                <c:pt idx="60068">
                  <c:v>1478725200</c:v>
                </c:pt>
                <c:pt idx="60069">
                  <c:v>1478728800</c:v>
                </c:pt>
                <c:pt idx="60070">
                  <c:v>1478732400</c:v>
                </c:pt>
                <c:pt idx="60071">
                  <c:v>1478736000</c:v>
                </c:pt>
                <c:pt idx="60072">
                  <c:v>1478739600</c:v>
                </c:pt>
                <c:pt idx="60073">
                  <c:v>1478743200</c:v>
                </c:pt>
                <c:pt idx="60074">
                  <c:v>1478746800</c:v>
                </c:pt>
                <c:pt idx="60075">
                  <c:v>1478750400</c:v>
                </c:pt>
                <c:pt idx="60076">
                  <c:v>1478754000</c:v>
                </c:pt>
                <c:pt idx="60077">
                  <c:v>1478757600</c:v>
                </c:pt>
                <c:pt idx="60078">
                  <c:v>1478761200</c:v>
                </c:pt>
                <c:pt idx="60079">
                  <c:v>1478764800</c:v>
                </c:pt>
                <c:pt idx="60080">
                  <c:v>1478768400</c:v>
                </c:pt>
                <c:pt idx="60081">
                  <c:v>1478772000</c:v>
                </c:pt>
                <c:pt idx="60082">
                  <c:v>1478775600</c:v>
                </c:pt>
                <c:pt idx="60083">
                  <c:v>1478779200</c:v>
                </c:pt>
                <c:pt idx="60084">
                  <c:v>1478782800</c:v>
                </c:pt>
                <c:pt idx="60085">
                  <c:v>1478786400</c:v>
                </c:pt>
                <c:pt idx="60086">
                  <c:v>1478790000</c:v>
                </c:pt>
                <c:pt idx="60087">
                  <c:v>1478793600</c:v>
                </c:pt>
                <c:pt idx="60088">
                  <c:v>1478797200</c:v>
                </c:pt>
                <c:pt idx="60089">
                  <c:v>1478800800</c:v>
                </c:pt>
                <c:pt idx="60090">
                  <c:v>1478804400</c:v>
                </c:pt>
                <c:pt idx="60091">
                  <c:v>1478808000</c:v>
                </c:pt>
                <c:pt idx="60092">
                  <c:v>1478811600</c:v>
                </c:pt>
                <c:pt idx="60093">
                  <c:v>1478815200</c:v>
                </c:pt>
                <c:pt idx="60094">
                  <c:v>1478818800</c:v>
                </c:pt>
                <c:pt idx="60095">
                  <c:v>1478822400</c:v>
                </c:pt>
                <c:pt idx="60096">
                  <c:v>1478826000</c:v>
                </c:pt>
                <c:pt idx="60097">
                  <c:v>1478829600</c:v>
                </c:pt>
                <c:pt idx="60098">
                  <c:v>1478833200</c:v>
                </c:pt>
                <c:pt idx="60099">
                  <c:v>1478836800</c:v>
                </c:pt>
                <c:pt idx="60100">
                  <c:v>1478840400</c:v>
                </c:pt>
                <c:pt idx="60101">
                  <c:v>1478844000</c:v>
                </c:pt>
                <c:pt idx="60102">
                  <c:v>1478847600</c:v>
                </c:pt>
                <c:pt idx="60103">
                  <c:v>1478851200</c:v>
                </c:pt>
                <c:pt idx="60104">
                  <c:v>1478854800</c:v>
                </c:pt>
                <c:pt idx="60105">
                  <c:v>1478858400</c:v>
                </c:pt>
                <c:pt idx="60106">
                  <c:v>1478862000</c:v>
                </c:pt>
                <c:pt idx="60107">
                  <c:v>1478865600</c:v>
                </c:pt>
                <c:pt idx="60108">
                  <c:v>1478869200</c:v>
                </c:pt>
                <c:pt idx="60109">
                  <c:v>1478872800</c:v>
                </c:pt>
                <c:pt idx="60110">
                  <c:v>1478876400</c:v>
                </c:pt>
                <c:pt idx="60111">
                  <c:v>1478880000</c:v>
                </c:pt>
                <c:pt idx="60112">
                  <c:v>1478883600</c:v>
                </c:pt>
                <c:pt idx="60113">
                  <c:v>1478887200</c:v>
                </c:pt>
                <c:pt idx="60114">
                  <c:v>1478890800</c:v>
                </c:pt>
                <c:pt idx="60115">
                  <c:v>1478894400</c:v>
                </c:pt>
                <c:pt idx="60116">
                  <c:v>1478898000</c:v>
                </c:pt>
                <c:pt idx="60117">
                  <c:v>1478901600</c:v>
                </c:pt>
                <c:pt idx="60118">
                  <c:v>1478905200</c:v>
                </c:pt>
                <c:pt idx="60119">
                  <c:v>1478908800</c:v>
                </c:pt>
                <c:pt idx="60120">
                  <c:v>1478912400</c:v>
                </c:pt>
                <c:pt idx="60121">
                  <c:v>1478916000</c:v>
                </c:pt>
                <c:pt idx="60122">
                  <c:v>1478919600</c:v>
                </c:pt>
                <c:pt idx="60123">
                  <c:v>1478923200</c:v>
                </c:pt>
                <c:pt idx="60124">
                  <c:v>1478926800</c:v>
                </c:pt>
                <c:pt idx="60125">
                  <c:v>1478930400</c:v>
                </c:pt>
                <c:pt idx="60126">
                  <c:v>1478934000</c:v>
                </c:pt>
                <c:pt idx="60127">
                  <c:v>1478937600</c:v>
                </c:pt>
                <c:pt idx="60128">
                  <c:v>1478941200</c:v>
                </c:pt>
                <c:pt idx="60129">
                  <c:v>1478944800</c:v>
                </c:pt>
                <c:pt idx="60130">
                  <c:v>1478948400</c:v>
                </c:pt>
                <c:pt idx="60131">
                  <c:v>1478952000</c:v>
                </c:pt>
                <c:pt idx="60132">
                  <c:v>1478955600</c:v>
                </c:pt>
                <c:pt idx="60133">
                  <c:v>1478959200</c:v>
                </c:pt>
                <c:pt idx="60134">
                  <c:v>1478962800</c:v>
                </c:pt>
                <c:pt idx="60135">
                  <c:v>1478966400</c:v>
                </c:pt>
                <c:pt idx="60136">
                  <c:v>1478970000</c:v>
                </c:pt>
                <c:pt idx="60137">
                  <c:v>1478973600</c:v>
                </c:pt>
                <c:pt idx="60138">
                  <c:v>1478977200</c:v>
                </c:pt>
                <c:pt idx="60139">
                  <c:v>1478980800</c:v>
                </c:pt>
                <c:pt idx="60140">
                  <c:v>1478984400</c:v>
                </c:pt>
                <c:pt idx="60141">
                  <c:v>1478988000</c:v>
                </c:pt>
                <c:pt idx="60142">
                  <c:v>1478991600</c:v>
                </c:pt>
                <c:pt idx="60143">
                  <c:v>1478995200</c:v>
                </c:pt>
                <c:pt idx="60144">
                  <c:v>1478998800</c:v>
                </c:pt>
                <c:pt idx="60145">
                  <c:v>1479002400</c:v>
                </c:pt>
                <c:pt idx="60146">
                  <c:v>1479006000</c:v>
                </c:pt>
                <c:pt idx="60147">
                  <c:v>1479009600</c:v>
                </c:pt>
                <c:pt idx="60148">
                  <c:v>1479013200</c:v>
                </c:pt>
                <c:pt idx="60149">
                  <c:v>1479016800</c:v>
                </c:pt>
                <c:pt idx="60150">
                  <c:v>1479020400</c:v>
                </c:pt>
                <c:pt idx="60151">
                  <c:v>1479024000</c:v>
                </c:pt>
                <c:pt idx="60152">
                  <c:v>1479027600</c:v>
                </c:pt>
                <c:pt idx="60153">
                  <c:v>1479031200</c:v>
                </c:pt>
                <c:pt idx="60154">
                  <c:v>1479034800</c:v>
                </c:pt>
                <c:pt idx="60155">
                  <c:v>1479038400</c:v>
                </c:pt>
                <c:pt idx="60156">
                  <c:v>1479042000</c:v>
                </c:pt>
                <c:pt idx="60157">
                  <c:v>1479045600</c:v>
                </c:pt>
                <c:pt idx="60158">
                  <c:v>1479049200</c:v>
                </c:pt>
                <c:pt idx="60159">
                  <c:v>1479052800</c:v>
                </c:pt>
                <c:pt idx="60160">
                  <c:v>1479056400</c:v>
                </c:pt>
                <c:pt idx="60161">
                  <c:v>1479060000</c:v>
                </c:pt>
                <c:pt idx="60162">
                  <c:v>1479063600</c:v>
                </c:pt>
                <c:pt idx="60163">
                  <c:v>1479067200</c:v>
                </c:pt>
                <c:pt idx="60164">
                  <c:v>1479070800</c:v>
                </c:pt>
                <c:pt idx="60165">
                  <c:v>1479074400</c:v>
                </c:pt>
                <c:pt idx="60166">
                  <c:v>1479078000</c:v>
                </c:pt>
                <c:pt idx="60167">
                  <c:v>1479081600</c:v>
                </c:pt>
                <c:pt idx="60168">
                  <c:v>1479085200</c:v>
                </c:pt>
                <c:pt idx="60169">
                  <c:v>1479088800</c:v>
                </c:pt>
                <c:pt idx="60170">
                  <c:v>1479092400</c:v>
                </c:pt>
                <c:pt idx="60171">
                  <c:v>1479096000</c:v>
                </c:pt>
                <c:pt idx="60172">
                  <c:v>1479099600</c:v>
                </c:pt>
                <c:pt idx="60173">
                  <c:v>1479103200</c:v>
                </c:pt>
                <c:pt idx="60174">
                  <c:v>1479106800</c:v>
                </c:pt>
                <c:pt idx="60175">
                  <c:v>1479110400</c:v>
                </c:pt>
                <c:pt idx="60176">
                  <c:v>1479114000</c:v>
                </c:pt>
                <c:pt idx="60177">
                  <c:v>1479117600</c:v>
                </c:pt>
                <c:pt idx="60178">
                  <c:v>1479121200</c:v>
                </c:pt>
                <c:pt idx="60179">
                  <c:v>1479124800</c:v>
                </c:pt>
                <c:pt idx="60180">
                  <c:v>1479128400</c:v>
                </c:pt>
                <c:pt idx="60181">
                  <c:v>1479132000</c:v>
                </c:pt>
                <c:pt idx="60182">
                  <c:v>1479135600</c:v>
                </c:pt>
                <c:pt idx="60183">
                  <c:v>1479139200</c:v>
                </c:pt>
                <c:pt idx="60184">
                  <c:v>1479142800</c:v>
                </c:pt>
                <c:pt idx="60185">
                  <c:v>1479146400</c:v>
                </c:pt>
                <c:pt idx="60186">
                  <c:v>1479150000</c:v>
                </c:pt>
                <c:pt idx="60187">
                  <c:v>1479153600</c:v>
                </c:pt>
                <c:pt idx="60188">
                  <c:v>1479157200</c:v>
                </c:pt>
                <c:pt idx="60189">
                  <c:v>1479160800</c:v>
                </c:pt>
                <c:pt idx="60190">
                  <c:v>1479164400</c:v>
                </c:pt>
                <c:pt idx="60191">
                  <c:v>1479168000</c:v>
                </c:pt>
                <c:pt idx="60192">
                  <c:v>1479171600</c:v>
                </c:pt>
                <c:pt idx="60193">
                  <c:v>1479175200</c:v>
                </c:pt>
                <c:pt idx="60194">
                  <c:v>1479178800</c:v>
                </c:pt>
                <c:pt idx="60195">
                  <c:v>1479182400</c:v>
                </c:pt>
                <c:pt idx="60196">
                  <c:v>1479186000</c:v>
                </c:pt>
                <c:pt idx="60197">
                  <c:v>1479189600</c:v>
                </c:pt>
                <c:pt idx="60198">
                  <c:v>1479193200</c:v>
                </c:pt>
                <c:pt idx="60199">
                  <c:v>1479196800</c:v>
                </c:pt>
                <c:pt idx="60200">
                  <c:v>1479200400</c:v>
                </c:pt>
                <c:pt idx="60201">
                  <c:v>1479204000</c:v>
                </c:pt>
                <c:pt idx="60202">
                  <c:v>1479207600</c:v>
                </c:pt>
                <c:pt idx="60203">
                  <c:v>1479211200</c:v>
                </c:pt>
                <c:pt idx="60204">
                  <c:v>1479214800</c:v>
                </c:pt>
                <c:pt idx="60205">
                  <c:v>1479218400</c:v>
                </c:pt>
                <c:pt idx="60206">
                  <c:v>1479222000</c:v>
                </c:pt>
                <c:pt idx="60207">
                  <c:v>1479225600</c:v>
                </c:pt>
                <c:pt idx="60208">
                  <c:v>1479229200</c:v>
                </c:pt>
                <c:pt idx="60209">
                  <c:v>1479232800</c:v>
                </c:pt>
                <c:pt idx="60210">
                  <c:v>1479236400</c:v>
                </c:pt>
                <c:pt idx="60211">
                  <c:v>1479240000</c:v>
                </c:pt>
                <c:pt idx="60212">
                  <c:v>1479243600</c:v>
                </c:pt>
                <c:pt idx="60213">
                  <c:v>1479247200</c:v>
                </c:pt>
                <c:pt idx="60214">
                  <c:v>1479250800</c:v>
                </c:pt>
                <c:pt idx="60215">
                  <c:v>1479254400</c:v>
                </c:pt>
                <c:pt idx="60216">
                  <c:v>1479258000</c:v>
                </c:pt>
                <c:pt idx="60217">
                  <c:v>1479261600</c:v>
                </c:pt>
                <c:pt idx="60218">
                  <c:v>1479265200</c:v>
                </c:pt>
                <c:pt idx="60219">
                  <c:v>1479268800</c:v>
                </c:pt>
                <c:pt idx="60220">
                  <c:v>1479272400</c:v>
                </c:pt>
                <c:pt idx="60221">
                  <c:v>1479276000</c:v>
                </c:pt>
                <c:pt idx="60222">
                  <c:v>1479279600</c:v>
                </c:pt>
                <c:pt idx="60223">
                  <c:v>1479283200</c:v>
                </c:pt>
                <c:pt idx="60224">
                  <c:v>1479286800</c:v>
                </c:pt>
                <c:pt idx="60225">
                  <c:v>1479290400</c:v>
                </c:pt>
                <c:pt idx="60226">
                  <c:v>1479294000</c:v>
                </c:pt>
                <c:pt idx="60227">
                  <c:v>1479297600</c:v>
                </c:pt>
                <c:pt idx="60228">
                  <c:v>1479301200</c:v>
                </c:pt>
                <c:pt idx="60229">
                  <c:v>1479304800</c:v>
                </c:pt>
                <c:pt idx="60230">
                  <c:v>1479308400</c:v>
                </c:pt>
                <c:pt idx="60231">
                  <c:v>1479312000</c:v>
                </c:pt>
                <c:pt idx="60232">
                  <c:v>1479315600</c:v>
                </c:pt>
                <c:pt idx="60233">
                  <c:v>1479319200</c:v>
                </c:pt>
                <c:pt idx="60234">
                  <c:v>1479322800</c:v>
                </c:pt>
                <c:pt idx="60235">
                  <c:v>1479326400</c:v>
                </c:pt>
                <c:pt idx="60236">
                  <c:v>1479330000</c:v>
                </c:pt>
                <c:pt idx="60237">
                  <c:v>1479333600</c:v>
                </c:pt>
                <c:pt idx="60238">
                  <c:v>1479337200</c:v>
                </c:pt>
                <c:pt idx="60239">
                  <c:v>1479340800</c:v>
                </c:pt>
                <c:pt idx="60240">
                  <c:v>1479344400</c:v>
                </c:pt>
                <c:pt idx="60241">
                  <c:v>1479348000</c:v>
                </c:pt>
                <c:pt idx="60242">
                  <c:v>1479351600</c:v>
                </c:pt>
                <c:pt idx="60243">
                  <c:v>1479355200</c:v>
                </c:pt>
                <c:pt idx="60244">
                  <c:v>1479358800</c:v>
                </c:pt>
                <c:pt idx="60245">
                  <c:v>1479362400</c:v>
                </c:pt>
                <c:pt idx="60246">
                  <c:v>1479366000</c:v>
                </c:pt>
                <c:pt idx="60247">
                  <c:v>1479369600</c:v>
                </c:pt>
                <c:pt idx="60248">
                  <c:v>1479373200</c:v>
                </c:pt>
                <c:pt idx="60249">
                  <c:v>1479376800</c:v>
                </c:pt>
                <c:pt idx="60250">
                  <c:v>1479380400</c:v>
                </c:pt>
                <c:pt idx="60251">
                  <c:v>1479384000</c:v>
                </c:pt>
                <c:pt idx="60252">
                  <c:v>1479387600</c:v>
                </c:pt>
                <c:pt idx="60253">
                  <c:v>1479391200</c:v>
                </c:pt>
                <c:pt idx="60254">
                  <c:v>1479394800</c:v>
                </c:pt>
                <c:pt idx="60255">
                  <c:v>1479398400</c:v>
                </c:pt>
                <c:pt idx="60256">
                  <c:v>1479402000</c:v>
                </c:pt>
                <c:pt idx="60257">
                  <c:v>1479405600</c:v>
                </c:pt>
                <c:pt idx="60258">
                  <c:v>1479409200</c:v>
                </c:pt>
                <c:pt idx="60259">
                  <c:v>1479412800</c:v>
                </c:pt>
                <c:pt idx="60260">
                  <c:v>1479416400</c:v>
                </c:pt>
                <c:pt idx="60261">
                  <c:v>1479420000</c:v>
                </c:pt>
                <c:pt idx="60262">
                  <c:v>1479423600</c:v>
                </c:pt>
                <c:pt idx="60263">
                  <c:v>1479427200</c:v>
                </c:pt>
                <c:pt idx="60264">
                  <c:v>1479430800</c:v>
                </c:pt>
                <c:pt idx="60265">
                  <c:v>1479434400</c:v>
                </c:pt>
                <c:pt idx="60266">
                  <c:v>1479438000</c:v>
                </c:pt>
                <c:pt idx="60267">
                  <c:v>1479441600</c:v>
                </c:pt>
                <c:pt idx="60268">
                  <c:v>1479445200</c:v>
                </c:pt>
                <c:pt idx="60269">
                  <c:v>1479448800</c:v>
                </c:pt>
                <c:pt idx="60270">
                  <c:v>1479452400</c:v>
                </c:pt>
                <c:pt idx="60271">
                  <c:v>1479456000</c:v>
                </c:pt>
                <c:pt idx="60272">
                  <c:v>1479459600</c:v>
                </c:pt>
                <c:pt idx="60273">
                  <c:v>1479463200</c:v>
                </c:pt>
                <c:pt idx="60274">
                  <c:v>1479466800</c:v>
                </c:pt>
                <c:pt idx="60275">
                  <c:v>1479470400</c:v>
                </c:pt>
                <c:pt idx="60276">
                  <c:v>1479474000</c:v>
                </c:pt>
                <c:pt idx="60277">
                  <c:v>1479477600</c:v>
                </c:pt>
                <c:pt idx="60278">
                  <c:v>1479481200</c:v>
                </c:pt>
                <c:pt idx="60279">
                  <c:v>1479484800</c:v>
                </c:pt>
                <c:pt idx="60280">
                  <c:v>1479488400</c:v>
                </c:pt>
                <c:pt idx="60281">
                  <c:v>1479492000</c:v>
                </c:pt>
                <c:pt idx="60282">
                  <c:v>1479495600</c:v>
                </c:pt>
                <c:pt idx="60283">
                  <c:v>1479499200</c:v>
                </c:pt>
                <c:pt idx="60284">
                  <c:v>1479502800</c:v>
                </c:pt>
                <c:pt idx="60285">
                  <c:v>1479506400</c:v>
                </c:pt>
                <c:pt idx="60286">
                  <c:v>1479510000</c:v>
                </c:pt>
                <c:pt idx="60287">
                  <c:v>1479513600</c:v>
                </c:pt>
                <c:pt idx="60288">
                  <c:v>1479517200</c:v>
                </c:pt>
                <c:pt idx="60289">
                  <c:v>1479520800</c:v>
                </c:pt>
                <c:pt idx="60290">
                  <c:v>1479524400</c:v>
                </c:pt>
                <c:pt idx="60291">
                  <c:v>1479528000</c:v>
                </c:pt>
                <c:pt idx="60292">
                  <c:v>1479531600</c:v>
                </c:pt>
                <c:pt idx="60293">
                  <c:v>1479535200</c:v>
                </c:pt>
                <c:pt idx="60294">
                  <c:v>1479538800</c:v>
                </c:pt>
                <c:pt idx="60295">
                  <c:v>1479542400</c:v>
                </c:pt>
                <c:pt idx="60296">
                  <c:v>1479546000</c:v>
                </c:pt>
                <c:pt idx="60297">
                  <c:v>1479549600</c:v>
                </c:pt>
                <c:pt idx="60298">
                  <c:v>1479553200</c:v>
                </c:pt>
                <c:pt idx="60299">
                  <c:v>1479556800</c:v>
                </c:pt>
                <c:pt idx="60300">
                  <c:v>1479560400</c:v>
                </c:pt>
                <c:pt idx="60301">
                  <c:v>1479564000</c:v>
                </c:pt>
                <c:pt idx="60302">
                  <c:v>1479567600</c:v>
                </c:pt>
                <c:pt idx="60303">
                  <c:v>1479571200</c:v>
                </c:pt>
                <c:pt idx="60304">
                  <c:v>1479574800</c:v>
                </c:pt>
                <c:pt idx="60305">
                  <c:v>1479578400</c:v>
                </c:pt>
                <c:pt idx="60306">
                  <c:v>1479582000</c:v>
                </c:pt>
                <c:pt idx="60307">
                  <c:v>1479585600</c:v>
                </c:pt>
                <c:pt idx="60308">
                  <c:v>1479589200</c:v>
                </c:pt>
                <c:pt idx="60309">
                  <c:v>1479592800</c:v>
                </c:pt>
                <c:pt idx="60310">
                  <c:v>1479596400</c:v>
                </c:pt>
                <c:pt idx="60311">
                  <c:v>1479600000</c:v>
                </c:pt>
                <c:pt idx="60312">
                  <c:v>1479603600</c:v>
                </c:pt>
                <c:pt idx="60313">
                  <c:v>1479607200</c:v>
                </c:pt>
                <c:pt idx="60314">
                  <c:v>1479610800</c:v>
                </c:pt>
                <c:pt idx="60315">
                  <c:v>1479614400</c:v>
                </c:pt>
                <c:pt idx="60316">
                  <c:v>1479618000</c:v>
                </c:pt>
                <c:pt idx="60317">
                  <c:v>1479621600</c:v>
                </c:pt>
                <c:pt idx="60318">
                  <c:v>1479625200</c:v>
                </c:pt>
                <c:pt idx="60319">
                  <c:v>1479628800</c:v>
                </c:pt>
                <c:pt idx="60320">
                  <c:v>1479632400</c:v>
                </c:pt>
                <c:pt idx="60321">
                  <c:v>1479636000</c:v>
                </c:pt>
                <c:pt idx="60322">
                  <c:v>1479639600</c:v>
                </c:pt>
                <c:pt idx="60323">
                  <c:v>1479643200</c:v>
                </c:pt>
                <c:pt idx="60324">
                  <c:v>1479646800</c:v>
                </c:pt>
                <c:pt idx="60325">
                  <c:v>1479650400</c:v>
                </c:pt>
                <c:pt idx="60326">
                  <c:v>1479654000</c:v>
                </c:pt>
                <c:pt idx="60327">
                  <c:v>1479657600</c:v>
                </c:pt>
                <c:pt idx="60328">
                  <c:v>1479661200</c:v>
                </c:pt>
                <c:pt idx="60329">
                  <c:v>1479664800</c:v>
                </c:pt>
                <c:pt idx="60330">
                  <c:v>1479668400</c:v>
                </c:pt>
                <c:pt idx="60331">
                  <c:v>1479672000</c:v>
                </c:pt>
                <c:pt idx="60332">
                  <c:v>1479675600</c:v>
                </c:pt>
                <c:pt idx="60333">
                  <c:v>1479679200</c:v>
                </c:pt>
                <c:pt idx="60334">
                  <c:v>1479682800</c:v>
                </c:pt>
                <c:pt idx="60335">
                  <c:v>1479686400</c:v>
                </c:pt>
                <c:pt idx="60336">
                  <c:v>1479690000</c:v>
                </c:pt>
                <c:pt idx="60337">
                  <c:v>1479693600</c:v>
                </c:pt>
                <c:pt idx="60338">
                  <c:v>1479697200</c:v>
                </c:pt>
                <c:pt idx="60339">
                  <c:v>1479700800</c:v>
                </c:pt>
                <c:pt idx="60340">
                  <c:v>1479704400</c:v>
                </c:pt>
                <c:pt idx="60341">
                  <c:v>1479708000</c:v>
                </c:pt>
                <c:pt idx="60342">
                  <c:v>1479711600</c:v>
                </c:pt>
                <c:pt idx="60343">
                  <c:v>1479715200</c:v>
                </c:pt>
                <c:pt idx="60344">
                  <c:v>1479718800</c:v>
                </c:pt>
                <c:pt idx="60345">
                  <c:v>1479722400</c:v>
                </c:pt>
                <c:pt idx="60346">
                  <c:v>1479726000</c:v>
                </c:pt>
                <c:pt idx="60347">
                  <c:v>1479729600</c:v>
                </c:pt>
                <c:pt idx="60348">
                  <c:v>1479733200</c:v>
                </c:pt>
                <c:pt idx="60349">
                  <c:v>1479736800</c:v>
                </c:pt>
                <c:pt idx="60350">
                  <c:v>1479740400</c:v>
                </c:pt>
                <c:pt idx="60351">
                  <c:v>1479744000</c:v>
                </c:pt>
                <c:pt idx="60352">
                  <c:v>1479747600</c:v>
                </c:pt>
                <c:pt idx="60353">
                  <c:v>1479751200</c:v>
                </c:pt>
                <c:pt idx="60354">
                  <c:v>1479754800</c:v>
                </c:pt>
                <c:pt idx="60355">
                  <c:v>1479758400</c:v>
                </c:pt>
                <c:pt idx="60356">
                  <c:v>1479762000</c:v>
                </c:pt>
                <c:pt idx="60357">
                  <c:v>1479765600</c:v>
                </c:pt>
                <c:pt idx="60358">
                  <c:v>1479769200</c:v>
                </c:pt>
                <c:pt idx="60359">
                  <c:v>1479772800</c:v>
                </c:pt>
                <c:pt idx="60360">
                  <c:v>1479776400</c:v>
                </c:pt>
                <c:pt idx="60361">
                  <c:v>1479780000</c:v>
                </c:pt>
                <c:pt idx="60362">
                  <c:v>1479783600</c:v>
                </c:pt>
                <c:pt idx="60363">
                  <c:v>1479787200</c:v>
                </c:pt>
                <c:pt idx="60364">
                  <c:v>1479790800</c:v>
                </c:pt>
                <c:pt idx="60365">
                  <c:v>1479794400</c:v>
                </c:pt>
                <c:pt idx="60366">
                  <c:v>1479798000</c:v>
                </c:pt>
                <c:pt idx="60367">
                  <c:v>1479801600</c:v>
                </c:pt>
                <c:pt idx="60368">
                  <c:v>1479805200</c:v>
                </c:pt>
                <c:pt idx="60369">
                  <c:v>1479808800</c:v>
                </c:pt>
                <c:pt idx="60370">
                  <c:v>1479812400</c:v>
                </c:pt>
                <c:pt idx="60371">
                  <c:v>1479816000</c:v>
                </c:pt>
                <c:pt idx="60372">
                  <c:v>1479819600</c:v>
                </c:pt>
                <c:pt idx="60373">
                  <c:v>1479823200</c:v>
                </c:pt>
                <c:pt idx="60374">
                  <c:v>1479826800</c:v>
                </c:pt>
                <c:pt idx="60375">
                  <c:v>1479830400</c:v>
                </c:pt>
                <c:pt idx="60376">
                  <c:v>1479834000</c:v>
                </c:pt>
                <c:pt idx="60377">
                  <c:v>1479837600</c:v>
                </c:pt>
                <c:pt idx="60378">
                  <c:v>1479841200</c:v>
                </c:pt>
                <c:pt idx="60379">
                  <c:v>1479844800</c:v>
                </c:pt>
                <c:pt idx="60380">
                  <c:v>1479848400</c:v>
                </c:pt>
                <c:pt idx="60381">
                  <c:v>1479852000</c:v>
                </c:pt>
                <c:pt idx="60382">
                  <c:v>1479855600</c:v>
                </c:pt>
                <c:pt idx="60383">
                  <c:v>1479859200</c:v>
                </c:pt>
                <c:pt idx="60384">
                  <c:v>1479862800</c:v>
                </c:pt>
                <c:pt idx="60385">
                  <c:v>1479866400</c:v>
                </c:pt>
                <c:pt idx="60386">
                  <c:v>1479870000</c:v>
                </c:pt>
                <c:pt idx="60387">
                  <c:v>1479873600</c:v>
                </c:pt>
                <c:pt idx="60388">
                  <c:v>1479877200</c:v>
                </c:pt>
                <c:pt idx="60389">
                  <c:v>1479880800</c:v>
                </c:pt>
                <c:pt idx="60390">
                  <c:v>1479884400</c:v>
                </c:pt>
                <c:pt idx="60391">
                  <c:v>1479888000</c:v>
                </c:pt>
                <c:pt idx="60392">
                  <c:v>1479891600</c:v>
                </c:pt>
                <c:pt idx="60393">
                  <c:v>1479895200</c:v>
                </c:pt>
                <c:pt idx="60394">
                  <c:v>1479898800</c:v>
                </c:pt>
                <c:pt idx="60395">
                  <c:v>1479902400</c:v>
                </c:pt>
                <c:pt idx="60396">
                  <c:v>1479906000</c:v>
                </c:pt>
                <c:pt idx="60397">
                  <c:v>1479909600</c:v>
                </c:pt>
                <c:pt idx="60398">
                  <c:v>1479913200</c:v>
                </c:pt>
                <c:pt idx="60399">
                  <c:v>1479916800</c:v>
                </c:pt>
                <c:pt idx="60400">
                  <c:v>1479920400</c:v>
                </c:pt>
                <c:pt idx="60401">
                  <c:v>1479924000</c:v>
                </c:pt>
                <c:pt idx="60402">
                  <c:v>1479927600</c:v>
                </c:pt>
                <c:pt idx="60403">
                  <c:v>1479931200</c:v>
                </c:pt>
                <c:pt idx="60404">
                  <c:v>1479934800</c:v>
                </c:pt>
                <c:pt idx="60405">
                  <c:v>1479938400</c:v>
                </c:pt>
                <c:pt idx="60406">
                  <c:v>1479942000</c:v>
                </c:pt>
                <c:pt idx="60407">
                  <c:v>1479945600</c:v>
                </c:pt>
                <c:pt idx="60408">
                  <c:v>1479949200</c:v>
                </c:pt>
                <c:pt idx="60409">
                  <c:v>1479952800</c:v>
                </c:pt>
                <c:pt idx="60410">
                  <c:v>1479956400</c:v>
                </c:pt>
                <c:pt idx="60411">
                  <c:v>1479960000</c:v>
                </c:pt>
                <c:pt idx="60412">
                  <c:v>1479963600</c:v>
                </c:pt>
                <c:pt idx="60413">
                  <c:v>1479967200</c:v>
                </c:pt>
                <c:pt idx="60414">
                  <c:v>1479970800</c:v>
                </c:pt>
                <c:pt idx="60415">
                  <c:v>1479974400</c:v>
                </c:pt>
                <c:pt idx="60416">
                  <c:v>1479978000</c:v>
                </c:pt>
                <c:pt idx="60417">
                  <c:v>1479981600</c:v>
                </c:pt>
                <c:pt idx="60418">
                  <c:v>1479985200</c:v>
                </c:pt>
                <c:pt idx="60419">
                  <c:v>1479988800</c:v>
                </c:pt>
                <c:pt idx="60420">
                  <c:v>1479992400</c:v>
                </c:pt>
                <c:pt idx="60421">
                  <c:v>1479996000</c:v>
                </c:pt>
                <c:pt idx="60422">
                  <c:v>1479999600</c:v>
                </c:pt>
                <c:pt idx="60423">
                  <c:v>1480003200</c:v>
                </c:pt>
                <c:pt idx="60424">
                  <c:v>1480006800</c:v>
                </c:pt>
                <c:pt idx="60425">
                  <c:v>1480010400</c:v>
                </c:pt>
                <c:pt idx="60426">
                  <c:v>1480014000</c:v>
                </c:pt>
                <c:pt idx="60427">
                  <c:v>1480017600</c:v>
                </c:pt>
                <c:pt idx="60428">
                  <c:v>1480021200</c:v>
                </c:pt>
                <c:pt idx="60429">
                  <c:v>1480024800</c:v>
                </c:pt>
                <c:pt idx="60430">
                  <c:v>1480028400</c:v>
                </c:pt>
                <c:pt idx="60431">
                  <c:v>1480032000</c:v>
                </c:pt>
                <c:pt idx="60432">
                  <c:v>1480035600</c:v>
                </c:pt>
                <c:pt idx="60433">
                  <c:v>1480039200</c:v>
                </c:pt>
                <c:pt idx="60434">
                  <c:v>1480042800</c:v>
                </c:pt>
                <c:pt idx="60435">
                  <c:v>1480046400</c:v>
                </c:pt>
                <c:pt idx="60436">
                  <c:v>1480050000</c:v>
                </c:pt>
                <c:pt idx="60437">
                  <c:v>1480053600</c:v>
                </c:pt>
                <c:pt idx="60438">
                  <c:v>1480057200</c:v>
                </c:pt>
                <c:pt idx="60439">
                  <c:v>1480060800</c:v>
                </c:pt>
                <c:pt idx="60440">
                  <c:v>1480064400</c:v>
                </c:pt>
                <c:pt idx="60441">
                  <c:v>1480068000</c:v>
                </c:pt>
                <c:pt idx="60442">
                  <c:v>1480071600</c:v>
                </c:pt>
                <c:pt idx="60443">
                  <c:v>1480075200</c:v>
                </c:pt>
                <c:pt idx="60444">
                  <c:v>1480078800</c:v>
                </c:pt>
                <c:pt idx="60445">
                  <c:v>1480082400</c:v>
                </c:pt>
                <c:pt idx="60446">
                  <c:v>1480086000</c:v>
                </c:pt>
                <c:pt idx="60447">
                  <c:v>1480089600</c:v>
                </c:pt>
                <c:pt idx="60448">
                  <c:v>1480093200</c:v>
                </c:pt>
                <c:pt idx="60449">
                  <c:v>1480096800</c:v>
                </c:pt>
                <c:pt idx="60450">
                  <c:v>1480100400</c:v>
                </c:pt>
                <c:pt idx="60451">
                  <c:v>1480104000</c:v>
                </c:pt>
                <c:pt idx="60452">
                  <c:v>1480107600</c:v>
                </c:pt>
                <c:pt idx="60453">
                  <c:v>1480111200</c:v>
                </c:pt>
                <c:pt idx="60454">
                  <c:v>1480114800</c:v>
                </c:pt>
                <c:pt idx="60455">
                  <c:v>1480118400</c:v>
                </c:pt>
                <c:pt idx="60456">
                  <c:v>1480122000</c:v>
                </c:pt>
                <c:pt idx="60457">
                  <c:v>1480125600</c:v>
                </c:pt>
                <c:pt idx="60458">
                  <c:v>1480129200</c:v>
                </c:pt>
                <c:pt idx="60459">
                  <c:v>1480132800</c:v>
                </c:pt>
                <c:pt idx="60460">
                  <c:v>1480136400</c:v>
                </c:pt>
                <c:pt idx="60461">
                  <c:v>1480140000</c:v>
                </c:pt>
                <c:pt idx="60462">
                  <c:v>1480143600</c:v>
                </c:pt>
                <c:pt idx="60463">
                  <c:v>1480147200</c:v>
                </c:pt>
                <c:pt idx="60464">
                  <c:v>1480150800</c:v>
                </c:pt>
                <c:pt idx="60465">
                  <c:v>1480154400</c:v>
                </c:pt>
                <c:pt idx="60466">
                  <c:v>1480158000</c:v>
                </c:pt>
                <c:pt idx="60467">
                  <c:v>1480161600</c:v>
                </c:pt>
                <c:pt idx="60468">
                  <c:v>1480165200</c:v>
                </c:pt>
                <c:pt idx="60469">
                  <c:v>1480168800</c:v>
                </c:pt>
                <c:pt idx="60470">
                  <c:v>1480172400</c:v>
                </c:pt>
                <c:pt idx="60471">
                  <c:v>1480176000</c:v>
                </c:pt>
                <c:pt idx="60472">
                  <c:v>1480179600</c:v>
                </c:pt>
                <c:pt idx="60473">
                  <c:v>1480183200</c:v>
                </c:pt>
                <c:pt idx="60474">
                  <c:v>1480186800</c:v>
                </c:pt>
                <c:pt idx="60475">
                  <c:v>1480190400</c:v>
                </c:pt>
                <c:pt idx="60476">
                  <c:v>1480194000</c:v>
                </c:pt>
                <c:pt idx="60477">
                  <c:v>1480197600</c:v>
                </c:pt>
                <c:pt idx="60478">
                  <c:v>1480201200</c:v>
                </c:pt>
                <c:pt idx="60479">
                  <c:v>1480204800</c:v>
                </c:pt>
                <c:pt idx="60480">
                  <c:v>1480208400</c:v>
                </c:pt>
                <c:pt idx="60481">
                  <c:v>1480212000</c:v>
                </c:pt>
                <c:pt idx="60482">
                  <c:v>1480215600</c:v>
                </c:pt>
                <c:pt idx="60483">
                  <c:v>1480219200</c:v>
                </c:pt>
                <c:pt idx="60484">
                  <c:v>1480222800</c:v>
                </c:pt>
                <c:pt idx="60485">
                  <c:v>1480226400</c:v>
                </c:pt>
                <c:pt idx="60486">
                  <c:v>1480230000</c:v>
                </c:pt>
                <c:pt idx="60487">
                  <c:v>1480233600</c:v>
                </c:pt>
                <c:pt idx="60488">
                  <c:v>1480237200</c:v>
                </c:pt>
                <c:pt idx="60489">
                  <c:v>1480240800</c:v>
                </c:pt>
                <c:pt idx="60490">
                  <c:v>1480244400</c:v>
                </c:pt>
                <c:pt idx="60491">
                  <c:v>1480248000</c:v>
                </c:pt>
                <c:pt idx="60492">
                  <c:v>1480251600</c:v>
                </c:pt>
                <c:pt idx="60493">
                  <c:v>1480255200</c:v>
                </c:pt>
                <c:pt idx="60494">
                  <c:v>1480258800</c:v>
                </c:pt>
                <c:pt idx="60495">
                  <c:v>1480262400</c:v>
                </c:pt>
                <c:pt idx="60496">
                  <c:v>1480266000</c:v>
                </c:pt>
                <c:pt idx="60497">
                  <c:v>1480269600</c:v>
                </c:pt>
                <c:pt idx="60498">
                  <c:v>1480273200</c:v>
                </c:pt>
                <c:pt idx="60499">
                  <c:v>1480276800</c:v>
                </c:pt>
                <c:pt idx="60500">
                  <c:v>1480280400</c:v>
                </c:pt>
                <c:pt idx="60501">
                  <c:v>1480284000</c:v>
                </c:pt>
                <c:pt idx="60502">
                  <c:v>1480287600</c:v>
                </c:pt>
                <c:pt idx="60503">
                  <c:v>1480291200</c:v>
                </c:pt>
                <c:pt idx="60504">
                  <c:v>1480294800</c:v>
                </c:pt>
                <c:pt idx="60505">
                  <c:v>1480298400</c:v>
                </c:pt>
                <c:pt idx="60506">
                  <c:v>1480302000</c:v>
                </c:pt>
                <c:pt idx="60507">
                  <c:v>1480305600</c:v>
                </c:pt>
                <c:pt idx="60508">
                  <c:v>1480309200</c:v>
                </c:pt>
                <c:pt idx="60509">
                  <c:v>1480312800</c:v>
                </c:pt>
                <c:pt idx="60510">
                  <c:v>1480316400</c:v>
                </c:pt>
                <c:pt idx="60511">
                  <c:v>1480320000</c:v>
                </c:pt>
                <c:pt idx="60512">
                  <c:v>1480323600</c:v>
                </c:pt>
                <c:pt idx="60513">
                  <c:v>1480327200</c:v>
                </c:pt>
                <c:pt idx="60514">
                  <c:v>1480330800</c:v>
                </c:pt>
                <c:pt idx="60515">
                  <c:v>1480334400</c:v>
                </c:pt>
                <c:pt idx="60516">
                  <c:v>1480338000</c:v>
                </c:pt>
                <c:pt idx="60517">
                  <c:v>1480341600</c:v>
                </c:pt>
                <c:pt idx="60518">
                  <c:v>1480345200</c:v>
                </c:pt>
                <c:pt idx="60519">
                  <c:v>1480348800</c:v>
                </c:pt>
                <c:pt idx="60520">
                  <c:v>1480352400</c:v>
                </c:pt>
                <c:pt idx="60521">
                  <c:v>1480356000</c:v>
                </c:pt>
                <c:pt idx="60522">
                  <c:v>1480359600</c:v>
                </c:pt>
                <c:pt idx="60523">
                  <c:v>1480363200</c:v>
                </c:pt>
                <c:pt idx="60524">
                  <c:v>1480366800</c:v>
                </c:pt>
                <c:pt idx="60525">
                  <c:v>1480370400</c:v>
                </c:pt>
                <c:pt idx="60526">
                  <c:v>1480374000</c:v>
                </c:pt>
                <c:pt idx="60527">
                  <c:v>1480377600</c:v>
                </c:pt>
                <c:pt idx="60528">
                  <c:v>1480381200</c:v>
                </c:pt>
                <c:pt idx="60529">
                  <c:v>1480384800</c:v>
                </c:pt>
                <c:pt idx="60530">
                  <c:v>1480388400</c:v>
                </c:pt>
                <c:pt idx="60531">
                  <c:v>1480392000</c:v>
                </c:pt>
                <c:pt idx="60532">
                  <c:v>1480395600</c:v>
                </c:pt>
                <c:pt idx="60533">
                  <c:v>1480399200</c:v>
                </c:pt>
                <c:pt idx="60534">
                  <c:v>1480402800</c:v>
                </c:pt>
                <c:pt idx="60535">
                  <c:v>1480406400</c:v>
                </c:pt>
                <c:pt idx="60536">
                  <c:v>1480410000</c:v>
                </c:pt>
                <c:pt idx="60537">
                  <c:v>1480413600</c:v>
                </c:pt>
                <c:pt idx="60538">
                  <c:v>1480417200</c:v>
                </c:pt>
                <c:pt idx="60539">
                  <c:v>1480420800</c:v>
                </c:pt>
                <c:pt idx="60540">
                  <c:v>1480424400</c:v>
                </c:pt>
                <c:pt idx="60541">
                  <c:v>1480428000</c:v>
                </c:pt>
                <c:pt idx="60542">
                  <c:v>1480431600</c:v>
                </c:pt>
                <c:pt idx="60543">
                  <c:v>1480435200</c:v>
                </c:pt>
                <c:pt idx="60544">
                  <c:v>1480438800</c:v>
                </c:pt>
                <c:pt idx="60545">
                  <c:v>1480442400</c:v>
                </c:pt>
                <c:pt idx="60546">
                  <c:v>1480446000</c:v>
                </c:pt>
                <c:pt idx="60547">
                  <c:v>1480449600</c:v>
                </c:pt>
                <c:pt idx="60548">
                  <c:v>1480453200</c:v>
                </c:pt>
                <c:pt idx="60549">
                  <c:v>1480456800</c:v>
                </c:pt>
                <c:pt idx="60550">
                  <c:v>1480460400</c:v>
                </c:pt>
                <c:pt idx="60551">
                  <c:v>1480464000</c:v>
                </c:pt>
                <c:pt idx="60552">
                  <c:v>1480467600</c:v>
                </c:pt>
                <c:pt idx="60553">
                  <c:v>1480471200</c:v>
                </c:pt>
                <c:pt idx="60554">
                  <c:v>1480474800</c:v>
                </c:pt>
                <c:pt idx="60555">
                  <c:v>1480478400</c:v>
                </c:pt>
                <c:pt idx="60556">
                  <c:v>1480482000</c:v>
                </c:pt>
                <c:pt idx="60557">
                  <c:v>1480485600</c:v>
                </c:pt>
                <c:pt idx="60558">
                  <c:v>1480489200</c:v>
                </c:pt>
                <c:pt idx="60559">
                  <c:v>1480492800</c:v>
                </c:pt>
                <c:pt idx="60560">
                  <c:v>1480496400</c:v>
                </c:pt>
                <c:pt idx="60561">
                  <c:v>1480500000</c:v>
                </c:pt>
                <c:pt idx="60562">
                  <c:v>1480503600</c:v>
                </c:pt>
                <c:pt idx="60563">
                  <c:v>1480507200</c:v>
                </c:pt>
                <c:pt idx="60564">
                  <c:v>1480510800</c:v>
                </c:pt>
                <c:pt idx="60565">
                  <c:v>1480514400</c:v>
                </c:pt>
                <c:pt idx="60566">
                  <c:v>1480518000</c:v>
                </c:pt>
                <c:pt idx="60567">
                  <c:v>1480521600</c:v>
                </c:pt>
                <c:pt idx="60568">
                  <c:v>1480525200</c:v>
                </c:pt>
                <c:pt idx="60569">
                  <c:v>1480528800</c:v>
                </c:pt>
                <c:pt idx="60570">
                  <c:v>1480532400</c:v>
                </c:pt>
                <c:pt idx="60571">
                  <c:v>1480536000</c:v>
                </c:pt>
                <c:pt idx="60572">
                  <c:v>1480539600</c:v>
                </c:pt>
                <c:pt idx="60573">
                  <c:v>1480543200</c:v>
                </c:pt>
                <c:pt idx="60574">
                  <c:v>1480546800</c:v>
                </c:pt>
                <c:pt idx="60575">
                  <c:v>1480550400</c:v>
                </c:pt>
                <c:pt idx="60576">
                  <c:v>1480554000</c:v>
                </c:pt>
                <c:pt idx="60577">
                  <c:v>1480557600</c:v>
                </c:pt>
                <c:pt idx="60578">
                  <c:v>1480561200</c:v>
                </c:pt>
                <c:pt idx="60579">
                  <c:v>1480564800</c:v>
                </c:pt>
                <c:pt idx="60580">
                  <c:v>1480568400</c:v>
                </c:pt>
                <c:pt idx="60581">
                  <c:v>1480572000</c:v>
                </c:pt>
                <c:pt idx="60582">
                  <c:v>1480575600</c:v>
                </c:pt>
                <c:pt idx="60583">
                  <c:v>1480579200</c:v>
                </c:pt>
                <c:pt idx="60584">
                  <c:v>1480582800</c:v>
                </c:pt>
                <c:pt idx="60585">
                  <c:v>1480586400</c:v>
                </c:pt>
                <c:pt idx="60586">
                  <c:v>1480590000</c:v>
                </c:pt>
                <c:pt idx="60587">
                  <c:v>1480593600</c:v>
                </c:pt>
                <c:pt idx="60588">
                  <c:v>1480597200</c:v>
                </c:pt>
                <c:pt idx="60589">
                  <c:v>1480600800</c:v>
                </c:pt>
                <c:pt idx="60590">
                  <c:v>1480604400</c:v>
                </c:pt>
                <c:pt idx="60591">
                  <c:v>1480608000</c:v>
                </c:pt>
                <c:pt idx="60592">
                  <c:v>1480611600</c:v>
                </c:pt>
                <c:pt idx="60593">
                  <c:v>1480615200</c:v>
                </c:pt>
                <c:pt idx="60594">
                  <c:v>1480618800</c:v>
                </c:pt>
                <c:pt idx="60595">
                  <c:v>1480622400</c:v>
                </c:pt>
                <c:pt idx="60596">
                  <c:v>1480626000</c:v>
                </c:pt>
                <c:pt idx="60597">
                  <c:v>1480629600</c:v>
                </c:pt>
                <c:pt idx="60598">
                  <c:v>1480633200</c:v>
                </c:pt>
                <c:pt idx="60599">
                  <c:v>1480636800</c:v>
                </c:pt>
                <c:pt idx="60600">
                  <c:v>1480640400</c:v>
                </c:pt>
                <c:pt idx="60601">
                  <c:v>1480644000</c:v>
                </c:pt>
                <c:pt idx="60602">
                  <c:v>1480647600</c:v>
                </c:pt>
                <c:pt idx="60603">
                  <c:v>1480651200</c:v>
                </c:pt>
                <c:pt idx="60604">
                  <c:v>1480654800</c:v>
                </c:pt>
                <c:pt idx="60605">
                  <c:v>1480658400</c:v>
                </c:pt>
                <c:pt idx="60606">
                  <c:v>1480662000</c:v>
                </c:pt>
                <c:pt idx="60607">
                  <c:v>1480665600</c:v>
                </c:pt>
                <c:pt idx="60608">
                  <c:v>1480669200</c:v>
                </c:pt>
                <c:pt idx="60609">
                  <c:v>1480672800</c:v>
                </c:pt>
                <c:pt idx="60610">
                  <c:v>1480676400</c:v>
                </c:pt>
                <c:pt idx="60611">
                  <c:v>1480680000</c:v>
                </c:pt>
                <c:pt idx="60612">
                  <c:v>1480683600</c:v>
                </c:pt>
                <c:pt idx="60613">
                  <c:v>1480687200</c:v>
                </c:pt>
                <c:pt idx="60614">
                  <c:v>1480690800</c:v>
                </c:pt>
                <c:pt idx="60615">
                  <c:v>1480694400</c:v>
                </c:pt>
                <c:pt idx="60616">
                  <c:v>1480698000</c:v>
                </c:pt>
                <c:pt idx="60617">
                  <c:v>1480701600</c:v>
                </c:pt>
                <c:pt idx="60618">
                  <c:v>1480705200</c:v>
                </c:pt>
                <c:pt idx="60619">
                  <c:v>1480708800</c:v>
                </c:pt>
                <c:pt idx="60620">
                  <c:v>1480712400</c:v>
                </c:pt>
                <c:pt idx="60621">
                  <c:v>1480716000</c:v>
                </c:pt>
                <c:pt idx="60622">
                  <c:v>1480719600</c:v>
                </c:pt>
                <c:pt idx="60623">
                  <c:v>1480723200</c:v>
                </c:pt>
                <c:pt idx="60624">
                  <c:v>1480726800</c:v>
                </c:pt>
                <c:pt idx="60625">
                  <c:v>1480730400</c:v>
                </c:pt>
                <c:pt idx="60626">
                  <c:v>1480734000</c:v>
                </c:pt>
                <c:pt idx="60627">
                  <c:v>1480737600</c:v>
                </c:pt>
                <c:pt idx="60628">
                  <c:v>1480741200</c:v>
                </c:pt>
                <c:pt idx="60629">
                  <c:v>1480744800</c:v>
                </c:pt>
                <c:pt idx="60630">
                  <c:v>1480748400</c:v>
                </c:pt>
                <c:pt idx="60631">
                  <c:v>1480752000</c:v>
                </c:pt>
                <c:pt idx="60632">
                  <c:v>1480755600</c:v>
                </c:pt>
                <c:pt idx="60633">
                  <c:v>1480759200</c:v>
                </c:pt>
                <c:pt idx="60634">
                  <c:v>1480762800</c:v>
                </c:pt>
                <c:pt idx="60635">
                  <c:v>1480766400</c:v>
                </c:pt>
                <c:pt idx="60636">
                  <c:v>1480770000</c:v>
                </c:pt>
                <c:pt idx="60637">
                  <c:v>1480773600</c:v>
                </c:pt>
                <c:pt idx="60638">
                  <c:v>1480777200</c:v>
                </c:pt>
                <c:pt idx="60639">
                  <c:v>1480780800</c:v>
                </c:pt>
                <c:pt idx="60640">
                  <c:v>1480784400</c:v>
                </c:pt>
                <c:pt idx="60641">
                  <c:v>1480788000</c:v>
                </c:pt>
                <c:pt idx="60642">
                  <c:v>1480791600</c:v>
                </c:pt>
                <c:pt idx="60643">
                  <c:v>1480795200</c:v>
                </c:pt>
                <c:pt idx="60644">
                  <c:v>1480798800</c:v>
                </c:pt>
                <c:pt idx="60645">
                  <c:v>1480802400</c:v>
                </c:pt>
                <c:pt idx="60646">
                  <c:v>1480806000</c:v>
                </c:pt>
                <c:pt idx="60647">
                  <c:v>1480809600</c:v>
                </c:pt>
                <c:pt idx="60648">
                  <c:v>1480813200</c:v>
                </c:pt>
                <c:pt idx="60649">
                  <c:v>1480816800</c:v>
                </c:pt>
                <c:pt idx="60650">
                  <c:v>1480820400</c:v>
                </c:pt>
                <c:pt idx="60651">
                  <c:v>1480824000</c:v>
                </c:pt>
                <c:pt idx="60652">
                  <c:v>1480827600</c:v>
                </c:pt>
                <c:pt idx="60653">
                  <c:v>1480831200</c:v>
                </c:pt>
                <c:pt idx="60654">
                  <c:v>1480834800</c:v>
                </c:pt>
                <c:pt idx="60655">
                  <c:v>1480838400</c:v>
                </c:pt>
                <c:pt idx="60656">
                  <c:v>1480842000</c:v>
                </c:pt>
                <c:pt idx="60657">
                  <c:v>1480845600</c:v>
                </c:pt>
                <c:pt idx="60658">
                  <c:v>1480849200</c:v>
                </c:pt>
                <c:pt idx="60659">
                  <c:v>1480852800</c:v>
                </c:pt>
                <c:pt idx="60660">
                  <c:v>1480856400</c:v>
                </c:pt>
                <c:pt idx="60661">
                  <c:v>1480860000</c:v>
                </c:pt>
                <c:pt idx="60662">
                  <c:v>1480863600</c:v>
                </c:pt>
                <c:pt idx="60663">
                  <c:v>1480867200</c:v>
                </c:pt>
                <c:pt idx="60664">
                  <c:v>1480870800</c:v>
                </c:pt>
                <c:pt idx="60665">
                  <c:v>1480874400</c:v>
                </c:pt>
                <c:pt idx="60666">
                  <c:v>1480878000</c:v>
                </c:pt>
                <c:pt idx="60667">
                  <c:v>1480881600</c:v>
                </c:pt>
                <c:pt idx="60668">
                  <c:v>1480885200</c:v>
                </c:pt>
                <c:pt idx="60669">
                  <c:v>1480888800</c:v>
                </c:pt>
                <c:pt idx="60670">
                  <c:v>1480892400</c:v>
                </c:pt>
                <c:pt idx="60671">
                  <c:v>1480896000</c:v>
                </c:pt>
                <c:pt idx="60672">
                  <c:v>1480899600</c:v>
                </c:pt>
                <c:pt idx="60673">
                  <c:v>1480903200</c:v>
                </c:pt>
                <c:pt idx="60674">
                  <c:v>1480906800</c:v>
                </c:pt>
                <c:pt idx="60675">
                  <c:v>1480910400</c:v>
                </c:pt>
                <c:pt idx="60676">
                  <c:v>1480914000</c:v>
                </c:pt>
                <c:pt idx="60677">
                  <c:v>1480917600</c:v>
                </c:pt>
                <c:pt idx="60678">
                  <c:v>1480921200</c:v>
                </c:pt>
                <c:pt idx="60679">
                  <c:v>1480924800</c:v>
                </c:pt>
                <c:pt idx="60680">
                  <c:v>1480928400</c:v>
                </c:pt>
                <c:pt idx="60681">
                  <c:v>1480932000</c:v>
                </c:pt>
                <c:pt idx="60682">
                  <c:v>1480935600</c:v>
                </c:pt>
                <c:pt idx="60683">
                  <c:v>1480939200</c:v>
                </c:pt>
                <c:pt idx="60684">
                  <c:v>1480942800</c:v>
                </c:pt>
                <c:pt idx="60685">
                  <c:v>1480946400</c:v>
                </c:pt>
                <c:pt idx="60686">
                  <c:v>1480950000</c:v>
                </c:pt>
                <c:pt idx="60687">
                  <c:v>1480953600</c:v>
                </c:pt>
                <c:pt idx="60688">
                  <c:v>1480957200</c:v>
                </c:pt>
                <c:pt idx="60689">
                  <c:v>1480960800</c:v>
                </c:pt>
                <c:pt idx="60690">
                  <c:v>1480964400</c:v>
                </c:pt>
                <c:pt idx="60691">
                  <c:v>1480968000</c:v>
                </c:pt>
                <c:pt idx="60692">
                  <c:v>1480971600</c:v>
                </c:pt>
                <c:pt idx="60693">
                  <c:v>1480975200</c:v>
                </c:pt>
                <c:pt idx="60694">
                  <c:v>1480978800</c:v>
                </c:pt>
                <c:pt idx="60695">
                  <c:v>1480982400</c:v>
                </c:pt>
                <c:pt idx="60696">
                  <c:v>1480986000</c:v>
                </c:pt>
                <c:pt idx="60697">
                  <c:v>1480989600</c:v>
                </c:pt>
                <c:pt idx="60698">
                  <c:v>1480993200</c:v>
                </c:pt>
                <c:pt idx="60699">
                  <c:v>1480996800</c:v>
                </c:pt>
                <c:pt idx="60700">
                  <c:v>1481000400</c:v>
                </c:pt>
                <c:pt idx="60701">
                  <c:v>1481004000</c:v>
                </c:pt>
                <c:pt idx="60702">
                  <c:v>1481007600</c:v>
                </c:pt>
                <c:pt idx="60703">
                  <c:v>1481011200</c:v>
                </c:pt>
                <c:pt idx="60704">
                  <c:v>1481014800</c:v>
                </c:pt>
                <c:pt idx="60705">
                  <c:v>1481018400</c:v>
                </c:pt>
                <c:pt idx="60706">
                  <c:v>1481022000</c:v>
                </c:pt>
                <c:pt idx="60707">
                  <c:v>1481025600</c:v>
                </c:pt>
                <c:pt idx="60708">
                  <c:v>1481029200</c:v>
                </c:pt>
                <c:pt idx="60709">
                  <c:v>1481032800</c:v>
                </c:pt>
                <c:pt idx="60710">
                  <c:v>1481036400</c:v>
                </c:pt>
                <c:pt idx="60711">
                  <c:v>1481040000</c:v>
                </c:pt>
                <c:pt idx="60712">
                  <c:v>1481043600</c:v>
                </c:pt>
                <c:pt idx="60713">
                  <c:v>1481047200</c:v>
                </c:pt>
                <c:pt idx="60714">
                  <c:v>1481050800</c:v>
                </c:pt>
                <c:pt idx="60715">
                  <c:v>1481054400</c:v>
                </c:pt>
                <c:pt idx="60716">
                  <c:v>1481058000</c:v>
                </c:pt>
                <c:pt idx="60717">
                  <c:v>1481061600</c:v>
                </c:pt>
                <c:pt idx="60718">
                  <c:v>1481065200</c:v>
                </c:pt>
                <c:pt idx="60719">
                  <c:v>1481068800</c:v>
                </c:pt>
                <c:pt idx="60720">
                  <c:v>1481072400</c:v>
                </c:pt>
                <c:pt idx="60721">
                  <c:v>1481076000</c:v>
                </c:pt>
                <c:pt idx="60722">
                  <c:v>1481079600</c:v>
                </c:pt>
                <c:pt idx="60723">
                  <c:v>1481083200</c:v>
                </c:pt>
                <c:pt idx="60724">
                  <c:v>1481086800</c:v>
                </c:pt>
                <c:pt idx="60725">
                  <c:v>1481090400</c:v>
                </c:pt>
                <c:pt idx="60726">
                  <c:v>1481094000</c:v>
                </c:pt>
                <c:pt idx="60727">
                  <c:v>1481097600</c:v>
                </c:pt>
                <c:pt idx="60728">
                  <c:v>1481101200</c:v>
                </c:pt>
                <c:pt idx="60729">
                  <c:v>1481104800</c:v>
                </c:pt>
                <c:pt idx="60730">
                  <c:v>1481108400</c:v>
                </c:pt>
                <c:pt idx="60731">
                  <c:v>1481112000</c:v>
                </c:pt>
                <c:pt idx="60732">
                  <c:v>1481115600</c:v>
                </c:pt>
                <c:pt idx="60733">
                  <c:v>1481119200</c:v>
                </c:pt>
                <c:pt idx="60734">
                  <c:v>1481122800</c:v>
                </c:pt>
                <c:pt idx="60735">
                  <c:v>1481126400</c:v>
                </c:pt>
                <c:pt idx="60736">
                  <c:v>1481130000</c:v>
                </c:pt>
                <c:pt idx="60737">
                  <c:v>1481133600</c:v>
                </c:pt>
                <c:pt idx="60738">
                  <c:v>1481137200</c:v>
                </c:pt>
                <c:pt idx="60739">
                  <c:v>1481140800</c:v>
                </c:pt>
                <c:pt idx="60740">
                  <c:v>1481144400</c:v>
                </c:pt>
                <c:pt idx="60741">
                  <c:v>1481148000</c:v>
                </c:pt>
                <c:pt idx="60742">
                  <c:v>1481151600</c:v>
                </c:pt>
                <c:pt idx="60743">
                  <c:v>1481155200</c:v>
                </c:pt>
                <c:pt idx="60744">
                  <c:v>1481158800</c:v>
                </c:pt>
                <c:pt idx="60745">
                  <c:v>1481162400</c:v>
                </c:pt>
                <c:pt idx="60746">
                  <c:v>1481166000</c:v>
                </c:pt>
                <c:pt idx="60747">
                  <c:v>1481169600</c:v>
                </c:pt>
                <c:pt idx="60748">
                  <c:v>1481173200</c:v>
                </c:pt>
                <c:pt idx="60749">
                  <c:v>1481176800</c:v>
                </c:pt>
                <c:pt idx="60750">
                  <c:v>1481180400</c:v>
                </c:pt>
                <c:pt idx="60751">
                  <c:v>1481184000</c:v>
                </c:pt>
                <c:pt idx="60752">
                  <c:v>1481187600</c:v>
                </c:pt>
                <c:pt idx="60753">
                  <c:v>1481191200</c:v>
                </c:pt>
                <c:pt idx="60754">
                  <c:v>1481194800</c:v>
                </c:pt>
                <c:pt idx="60755">
                  <c:v>1481198400</c:v>
                </c:pt>
                <c:pt idx="60756">
                  <c:v>1481202000</c:v>
                </c:pt>
                <c:pt idx="60757">
                  <c:v>1481205600</c:v>
                </c:pt>
                <c:pt idx="60758">
                  <c:v>1481209200</c:v>
                </c:pt>
                <c:pt idx="60759">
                  <c:v>1481212800</c:v>
                </c:pt>
                <c:pt idx="60760">
                  <c:v>1481216400</c:v>
                </c:pt>
                <c:pt idx="60761">
                  <c:v>1481220000</c:v>
                </c:pt>
                <c:pt idx="60762">
                  <c:v>1481223600</c:v>
                </c:pt>
                <c:pt idx="60763">
                  <c:v>1481227200</c:v>
                </c:pt>
                <c:pt idx="60764">
                  <c:v>1481230800</c:v>
                </c:pt>
                <c:pt idx="60765">
                  <c:v>1481234400</c:v>
                </c:pt>
                <c:pt idx="60766">
                  <c:v>1481238000</c:v>
                </c:pt>
                <c:pt idx="60767">
                  <c:v>1481241600</c:v>
                </c:pt>
                <c:pt idx="60768">
                  <c:v>1481245200</c:v>
                </c:pt>
                <c:pt idx="60769">
                  <c:v>1481248800</c:v>
                </c:pt>
                <c:pt idx="60770">
                  <c:v>1481252400</c:v>
                </c:pt>
                <c:pt idx="60771">
                  <c:v>1481256000</c:v>
                </c:pt>
                <c:pt idx="60772">
                  <c:v>1481259600</c:v>
                </c:pt>
                <c:pt idx="60773">
                  <c:v>1481263200</c:v>
                </c:pt>
                <c:pt idx="60774">
                  <c:v>1481266800</c:v>
                </c:pt>
                <c:pt idx="60775">
                  <c:v>1481270400</c:v>
                </c:pt>
                <c:pt idx="60776">
                  <c:v>1481274000</c:v>
                </c:pt>
                <c:pt idx="60777">
                  <c:v>1481277600</c:v>
                </c:pt>
                <c:pt idx="60778">
                  <c:v>1481281200</c:v>
                </c:pt>
                <c:pt idx="60779">
                  <c:v>1481284800</c:v>
                </c:pt>
                <c:pt idx="60780">
                  <c:v>1481288400</c:v>
                </c:pt>
                <c:pt idx="60781">
                  <c:v>1481292000</c:v>
                </c:pt>
                <c:pt idx="60782">
                  <c:v>1481295600</c:v>
                </c:pt>
                <c:pt idx="60783">
                  <c:v>1481299200</c:v>
                </c:pt>
                <c:pt idx="60784">
                  <c:v>1481302800</c:v>
                </c:pt>
                <c:pt idx="60785">
                  <c:v>1481306400</c:v>
                </c:pt>
                <c:pt idx="60786">
                  <c:v>1481310000</c:v>
                </c:pt>
                <c:pt idx="60787">
                  <c:v>1481313600</c:v>
                </c:pt>
                <c:pt idx="60788">
                  <c:v>1481317200</c:v>
                </c:pt>
                <c:pt idx="60789">
                  <c:v>1481320800</c:v>
                </c:pt>
                <c:pt idx="60790">
                  <c:v>1481324400</c:v>
                </c:pt>
                <c:pt idx="60791">
                  <c:v>1481328000</c:v>
                </c:pt>
                <c:pt idx="60792">
                  <c:v>1481331600</c:v>
                </c:pt>
                <c:pt idx="60793">
                  <c:v>1481335200</c:v>
                </c:pt>
                <c:pt idx="60794">
                  <c:v>1481338800</c:v>
                </c:pt>
                <c:pt idx="60795">
                  <c:v>1481342400</c:v>
                </c:pt>
                <c:pt idx="60796">
                  <c:v>1481346000</c:v>
                </c:pt>
                <c:pt idx="60797">
                  <c:v>1481349600</c:v>
                </c:pt>
                <c:pt idx="60798">
                  <c:v>1481353200</c:v>
                </c:pt>
                <c:pt idx="60799">
                  <c:v>1481356800</c:v>
                </c:pt>
                <c:pt idx="60800">
                  <c:v>1481360400</c:v>
                </c:pt>
                <c:pt idx="60801">
                  <c:v>1481364000</c:v>
                </c:pt>
                <c:pt idx="60802">
                  <c:v>1481367600</c:v>
                </c:pt>
                <c:pt idx="60803">
                  <c:v>1481371200</c:v>
                </c:pt>
                <c:pt idx="60804">
                  <c:v>1481374800</c:v>
                </c:pt>
                <c:pt idx="60805">
                  <c:v>1481378400</c:v>
                </c:pt>
                <c:pt idx="60806">
                  <c:v>1481382000</c:v>
                </c:pt>
                <c:pt idx="60807">
                  <c:v>1481385600</c:v>
                </c:pt>
                <c:pt idx="60808">
                  <c:v>1481389200</c:v>
                </c:pt>
                <c:pt idx="60809">
                  <c:v>1481392800</c:v>
                </c:pt>
                <c:pt idx="60810">
                  <c:v>1481396400</c:v>
                </c:pt>
                <c:pt idx="60811">
                  <c:v>1481400000</c:v>
                </c:pt>
                <c:pt idx="60812">
                  <c:v>1481403600</c:v>
                </c:pt>
                <c:pt idx="60813">
                  <c:v>1481407200</c:v>
                </c:pt>
                <c:pt idx="60814">
                  <c:v>1481410800</c:v>
                </c:pt>
                <c:pt idx="60815">
                  <c:v>1481414400</c:v>
                </c:pt>
                <c:pt idx="60816">
                  <c:v>1481418000</c:v>
                </c:pt>
                <c:pt idx="60817">
                  <c:v>1481421600</c:v>
                </c:pt>
                <c:pt idx="60818">
                  <c:v>1481425200</c:v>
                </c:pt>
                <c:pt idx="60819">
                  <c:v>1481428800</c:v>
                </c:pt>
                <c:pt idx="60820">
                  <c:v>1481432400</c:v>
                </c:pt>
                <c:pt idx="60821">
                  <c:v>1481436000</c:v>
                </c:pt>
                <c:pt idx="60822">
                  <c:v>1481439600</c:v>
                </c:pt>
                <c:pt idx="60823">
                  <c:v>1481443200</c:v>
                </c:pt>
                <c:pt idx="60824">
                  <c:v>1481446800</c:v>
                </c:pt>
                <c:pt idx="60825">
                  <c:v>1481450400</c:v>
                </c:pt>
                <c:pt idx="60826">
                  <c:v>1481454000</c:v>
                </c:pt>
                <c:pt idx="60827">
                  <c:v>1481457600</c:v>
                </c:pt>
                <c:pt idx="60828">
                  <c:v>1481461200</c:v>
                </c:pt>
                <c:pt idx="60829">
                  <c:v>1481464800</c:v>
                </c:pt>
                <c:pt idx="60830">
                  <c:v>1481468400</c:v>
                </c:pt>
                <c:pt idx="60831">
                  <c:v>1481472000</c:v>
                </c:pt>
                <c:pt idx="60832">
                  <c:v>1481475600</c:v>
                </c:pt>
                <c:pt idx="60833">
                  <c:v>1481479200</c:v>
                </c:pt>
                <c:pt idx="60834">
                  <c:v>1481482800</c:v>
                </c:pt>
                <c:pt idx="60835">
                  <c:v>1481486400</c:v>
                </c:pt>
                <c:pt idx="60836">
                  <c:v>1481490000</c:v>
                </c:pt>
                <c:pt idx="60837">
                  <c:v>1481493600</c:v>
                </c:pt>
                <c:pt idx="60838">
                  <c:v>1481497200</c:v>
                </c:pt>
                <c:pt idx="60839">
                  <c:v>1481500800</c:v>
                </c:pt>
                <c:pt idx="60840">
                  <c:v>1481504400</c:v>
                </c:pt>
                <c:pt idx="60841">
                  <c:v>1481508000</c:v>
                </c:pt>
                <c:pt idx="60842">
                  <c:v>1481511600</c:v>
                </c:pt>
                <c:pt idx="60843">
                  <c:v>1481515200</c:v>
                </c:pt>
                <c:pt idx="60844">
                  <c:v>1481518800</c:v>
                </c:pt>
                <c:pt idx="60845">
                  <c:v>1481522400</c:v>
                </c:pt>
                <c:pt idx="60846">
                  <c:v>1481526000</c:v>
                </c:pt>
                <c:pt idx="60847">
                  <c:v>1481529600</c:v>
                </c:pt>
                <c:pt idx="60848">
                  <c:v>1481533200</c:v>
                </c:pt>
                <c:pt idx="60849">
                  <c:v>1481536800</c:v>
                </c:pt>
                <c:pt idx="60850">
                  <c:v>1481540400</c:v>
                </c:pt>
                <c:pt idx="60851">
                  <c:v>1481544000</c:v>
                </c:pt>
                <c:pt idx="60852">
                  <c:v>1481547600</c:v>
                </c:pt>
                <c:pt idx="60853">
                  <c:v>1481551200</c:v>
                </c:pt>
                <c:pt idx="60854">
                  <c:v>1481554800</c:v>
                </c:pt>
                <c:pt idx="60855">
                  <c:v>1481558400</c:v>
                </c:pt>
                <c:pt idx="60856">
                  <c:v>1481562000</c:v>
                </c:pt>
                <c:pt idx="60857">
                  <c:v>1481565600</c:v>
                </c:pt>
                <c:pt idx="60858">
                  <c:v>1481569200</c:v>
                </c:pt>
                <c:pt idx="60859">
                  <c:v>1481572800</c:v>
                </c:pt>
                <c:pt idx="60860">
                  <c:v>1481576400</c:v>
                </c:pt>
                <c:pt idx="60861">
                  <c:v>1481580000</c:v>
                </c:pt>
                <c:pt idx="60862">
                  <c:v>1481583600</c:v>
                </c:pt>
                <c:pt idx="60863">
                  <c:v>1481587200</c:v>
                </c:pt>
                <c:pt idx="60864">
                  <c:v>1481590800</c:v>
                </c:pt>
                <c:pt idx="60865">
                  <c:v>1481594400</c:v>
                </c:pt>
                <c:pt idx="60866">
                  <c:v>1481598000</c:v>
                </c:pt>
                <c:pt idx="60867">
                  <c:v>1481601600</c:v>
                </c:pt>
                <c:pt idx="60868">
                  <c:v>1481605200</c:v>
                </c:pt>
                <c:pt idx="60869">
                  <c:v>1481608800</c:v>
                </c:pt>
                <c:pt idx="60870">
                  <c:v>1481612400</c:v>
                </c:pt>
                <c:pt idx="60871">
                  <c:v>1481616000</c:v>
                </c:pt>
                <c:pt idx="60872">
                  <c:v>1481619600</c:v>
                </c:pt>
                <c:pt idx="60873">
                  <c:v>1481623200</c:v>
                </c:pt>
                <c:pt idx="60874">
                  <c:v>1481626800</c:v>
                </c:pt>
                <c:pt idx="60875">
                  <c:v>1481630400</c:v>
                </c:pt>
                <c:pt idx="60876">
                  <c:v>1481634000</c:v>
                </c:pt>
                <c:pt idx="60877">
                  <c:v>1481637600</c:v>
                </c:pt>
                <c:pt idx="60878">
                  <c:v>1481641200</c:v>
                </c:pt>
                <c:pt idx="60879">
                  <c:v>1481644800</c:v>
                </c:pt>
                <c:pt idx="60880">
                  <c:v>1481648400</c:v>
                </c:pt>
                <c:pt idx="60881">
                  <c:v>1481652000</c:v>
                </c:pt>
                <c:pt idx="60882">
                  <c:v>1481655600</c:v>
                </c:pt>
                <c:pt idx="60883">
                  <c:v>1481659200</c:v>
                </c:pt>
                <c:pt idx="60884">
                  <c:v>1481662800</c:v>
                </c:pt>
                <c:pt idx="60885">
                  <c:v>1481666400</c:v>
                </c:pt>
                <c:pt idx="60886">
                  <c:v>1481670000</c:v>
                </c:pt>
                <c:pt idx="60887">
                  <c:v>1481673600</c:v>
                </c:pt>
                <c:pt idx="60888">
                  <c:v>1481677200</c:v>
                </c:pt>
                <c:pt idx="60889">
                  <c:v>1481680800</c:v>
                </c:pt>
                <c:pt idx="60890">
                  <c:v>1481684400</c:v>
                </c:pt>
                <c:pt idx="60891">
                  <c:v>1481688000</c:v>
                </c:pt>
                <c:pt idx="60892">
                  <c:v>1481691600</c:v>
                </c:pt>
                <c:pt idx="60893">
                  <c:v>1481695200</c:v>
                </c:pt>
                <c:pt idx="60894">
                  <c:v>1481698800</c:v>
                </c:pt>
                <c:pt idx="60895">
                  <c:v>1481702400</c:v>
                </c:pt>
                <c:pt idx="60896">
                  <c:v>1481706000</c:v>
                </c:pt>
                <c:pt idx="60897">
                  <c:v>1481709600</c:v>
                </c:pt>
                <c:pt idx="60898">
                  <c:v>1481713200</c:v>
                </c:pt>
                <c:pt idx="60899">
                  <c:v>1481716800</c:v>
                </c:pt>
                <c:pt idx="60900">
                  <c:v>1481720400</c:v>
                </c:pt>
                <c:pt idx="60901">
                  <c:v>1481724000</c:v>
                </c:pt>
                <c:pt idx="60902">
                  <c:v>1481727600</c:v>
                </c:pt>
                <c:pt idx="60903">
                  <c:v>1481731200</c:v>
                </c:pt>
                <c:pt idx="60904">
                  <c:v>1481734800</c:v>
                </c:pt>
                <c:pt idx="60905">
                  <c:v>1481738400</c:v>
                </c:pt>
                <c:pt idx="60906">
                  <c:v>1481742000</c:v>
                </c:pt>
                <c:pt idx="60907">
                  <c:v>1481745600</c:v>
                </c:pt>
                <c:pt idx="60908">
                  <c:v>1481749200</c:v>
                </c:pt>
                <c:pt idx="60909">
                  <c:v>1481752800</c:v>
                </c:pt>
                <c:pt idx="60910">
                  <c:v>1481756400</c:v>
                </c:pt>
                <c:pt idx="60911">
                  <c:v>1481760000</c:v>
                </c:pt>
                <c:pt idx="60912">
                  <c:v>1481763600</c:v>
                </c:pt>
                <c:pt idx="60913">
                  <c:v>1481767200</c:v>
                </c:pt>
                <c:pt idx="60914">
                  <c:v>1481770800</c:v>
                </c:pt>
                <c:pt idx="60915">
                  <c:v>1481774400</c:v>
                </c:pt>
                <c:pt idx="60916">
                  <c:v>1481778000</c:v>
                </c:pt>
                <c:pt idx="60917">
                  <c:v>1481781600</c:v>
                </c:pt>
                <c:pt idx="60918">
                  <c:v>1481785200</c:v>
                </c:pt>
                <c:pt idx="60919">
                  <c:v>1481788800</c:v>
                </c:pt>
                <c:pt idx="60920">
                  <c:v>1481792400</c:v>
                </c:pt>
                <c:pt idx="60921">
                  <c:v>1481796000</c:v>
                </c:pt>
                <c:pt idx="60922">
                  <c:v>1481799600</c:v>
                </c:pt>
                <c:pt idx="60923">
                  <c:v>1481803200</c:v>
                </c:pt>
                <c:pt idx="60924">
                  <c:v>1481806800</c:v>
                </c:pt>
                <c:pt idx="60925">
                  <c:v>1481810400</c:v>
                </c:pt>
                <c:pt idx="60926">
                  <c:v>1481814000</c:v>
                </c:pt>
                <c:pt idx="60927">
                  <c:v>1481817600</c:v>
                </c:pt>
                <c:pt idx="60928">
                  <c:v>1481821200</c:v>
                </c:pt>
                <c:pt idx="60929">
                  <c:v>1481824800</c:v>
                </c:pt>
                <c:pt idx="60930">
                  <c:v>1481828400</c:v>
                </c:pt>
                <c:pt idx="60931">
                  <c:v>1481832000</c:v>
                </c:pt>
                <c:pt idx="60932">
                  <c:v>1481835600</c:v>
                </c:pt>
                <c:pt idx="60933">
                  <c:v>1481839200</c:v>
                </c:pt>
                <c:pt idx="60934">
                  <c:v>1481842800</c:v>
                </c:pt>
                <c:pt idx="60935">
                  <c:v>1481846400</c:v>
                </c:pt>
                <c:pt idx="60936">
                  <c:v>1481850000</c:v>
                </c:pt>
                <c:pt idx="60937">
                  <c:v>1481853600</c:v>
                </c:pt>
                <c:pt idx="60938">
                  <c:v>1481857200</c:v>
                </c:pt>
                <c:pt idx="60939">
                  <c:v>1481860800</c:v>
                </c:pt>
                <c:pt idx="60940">
                  <c:v>1481864400</c:v>
                </c:pt>
                <c:pt idx="60941">
                  <c:v>1481868000</c:v>
                </c:pt>
                <c:pt idx="60942">
                  <c:v>1481871600</c:v>
                </c:pt>
                <c:pt idx="60943">
                  <c:v>1481875200</c:v>
                </c:pt>
                <c:pt idx="60944">
                  <c:v>1481878800</c:v>
                </c:pt>
                <c:pt idx="60945">
                  <c:v>1481882400</c:v>
                </c:pt>
                <c:pt idx="60946">
                  <c:v>1481886000</c:v>
                </c:pt>
                <c:pt idx="60947">
                  <c:v>1481889600</c:v>
                </c:pt>
                <c:pt idx="60948">
                  <c:v>1481893200</c:v>
                </c:pt>
                <c:pt idx="60949">
                  <c:v>1481896800</c:v>
                </c:pt>
                <c:pt idx="60950">
                  <c:v>1481900400</c:v>
                </c:pt>
                <c:pt idx="60951">
                  <c:v>1481904000</c:v>
                </c:pt>
                <c:pt idx="60952">
                  <c:v>1481907600</c:v>
                </c:pt>
                <c:pt idx="60953">
                  <c:v>1481911200</c:v>
                </c:pt>
                <c:pt idx="60954">
                  <c:v>1481914800</c:v>
                </c:pt>
                <c:pt idx="60955">
                  <c:v>1481918400</c:v>
                </c:pt>
                <c:pt idx="60956">
                  <c:v>1481922000</c:v>
                </c:pt>
                <c:pt idx="60957">
                  <c:v>1481925600</c:v>
                </c:pt>
                <c:pt idx="60958">
                  <c:v>1481929200</c:v>
                </c:pt>
                <c:pt idx="60959">
                  <c:v>1481932800</c:v>
                </c:pt>
                <c:pt idx="60960">
                  <c:v>1481936400</c:v>
                </c:pt>
                <c:pt idx="60961">
                  <c:v>1481940000</c:v>
                </c:pt>
                <c:pt idx="60962">
                  <c:v>1481943600</c:v>
                </c:pt>
                <c:pt idx="60963">
                  <c:v>1481947200</c:v>
                </c:pt>
                <c:pt idx="60964">
                  <c:v>1481950800</c:v>
                </c:pt>
                <c:pt idx="60965">
                  <c:v>1481954400</c:v>
                </c:pt>
                <c:pt idx="60966">
                  <c:v>1481958000</c:v>
                </c:pt>
                <c:pt idx="60967">
                  <c:v>1481961600</c:v>
                </c:pt>
                <c:pt idx="60968">
                  <c:v>1481965200</c:v>
                </c:pt>
                <c:pt idx="60969">
                  <c:v>1481968800</c:v>
                </c:pt>
                <c:pt idx="60970">
                  <c:v>1481972400</c:v>
                </c:pt>
                <c:pt idx="60971">
                  <c:v>1481976000</c:v>
                </c:pt>
                <c:pt idx="60972">
                  <c:v>1481979600</c:v>
                </c:pt>
                <c:pt idx="60973">
                  <c:v>1481983200</c:v>
                </c:pt>
                <c:pt idx="60974">
                  <c:v>1481986800</c:v>
                </c:pt>
                <c:pt idx="60975">
                  <c:v>1481990400</c:v>
                </c:pt>
                <c:pt idx="60976">
                  <c:v>1481994000</c:v>
                </c:pt>
                <c:pt idx="60977">
                  <c:v>1481997600</c:v>
                </c:pt>
                <c:pt idx="60978">
                  <c:v>1482001200</c:v>
                </c:pt>
                <c:pt idx="60979">
                  <c:v>1482004800</c:v>
                </c:pt>
                <c:pt idx="60980">
                  <c:v>1482008400</c:v>
                </c:pt>
                <c:pt idx="60981">
                  <c:v>1482012000</c:v>
                </c:pt>
                <c:pt idx="60982">
                  <c:v>1482015600</c:v>
                </c:pt>
                <c:pt idx="60983">
                  <c:v>1482019200</c:v>
                </c:pt>
                <c:pt idx="60984">
                  <c:v>1482022800</c:v>
                </c:pt>
                <c:pt idx="60985">
                  <c:v>1482026400</c:v>
                </c:pt>
                <c:pt idx="60986">
                  <c:v>1482030000</c:v>
                </c:pt>
                <c:pt idx="60987">
                  <c:v>1482033600</c:v>
                </c:pt>
                <c:pt idx="60988">
                  <c:v>1482037200</c:v>
                </c:pt>
                <c:pt idx="60989">
                  <c:v>1482040800</c:v>
                </c:pt>
                <c:pt idx="60990">
                  <c:v>1482044400</c:v>
                </c:pt>
                <c:pt idx="60991">
                  <c:v>1482048000</c:v>
                </c:pt>
                <c:pt idx="60992">
                  <c:v>1482051600</c:v>
                </c:pt>
                <c:pt idx="60993">
                  <c:v>1482055200</c:v>
                </c:pt>
                <c:pt idx="60994">
                  <c:v>1482058800</c:v>
                </c:pt>
                <c:pt idx="60995">
                  <c:v>1482062400</c:v>
                </c:pt>
                <c:pt idx="60996">
                  <c:v>1482066000</c:v>
                </c:pt>
                <c:pt idx="60997">
                  <c:v>1482069600</c:v>
                </c:pt>
                <c:pt idx="60998">
                  <c:v>1482073200</c:v>
                </c:pt>
                <c:pt idx="60999">
                  <c:v>1482076800</c:v>
                </c:pt>
                <c:pt idx="61000">
                  <c:v>1482080400</c:v>
                </c:pt>
                <c:pt idx="61001">
                  <c:v>1482084000</c:v>
                </c:pt>
                <c:pt idx="61002">
                  <c:v>1482087600</c:v>
                </c:pt>
                <c:pt idx="61003">
                  <c:v>1482091200</c:v>
                </c:pt>
                <c:pt idx="61004">
                  <c:v>1482094800</c:v>
                </c:pt>
                <c:pt idx="61005">
                  <c:v>1482098400</c:v>
                </c:pt>
                <c:pt idx="61006">
                  <c:v>1482102000</c:v>
                </c:pt>
                <c:pt idx="61007">
                  <c:v>1482105600</c:v>
                </c:pt>
                <c:pt idx="61008">
                  <c:v>1482109200</c:v>
                </c:pt>
                <c:pt idx="61009">
                  <c:v>1482112800</c:v>
                </c:pt>
                <c:pt idx="61010">
                  <c:v>1482116400</c:v>
                </c:pt>
                <c:pt idx="61011">
                  <c:v>1482120000</c:v>
                </c:pt>
                <c:pt idx="61012">
                  <c:v>1482123600</c:v>
                </c:pt>
                <c:pt idx="61013">
                  <c:v>1482127200</c:v>
                </c:pt>
                <c:pt idx="61014">
                  <c:v>1482130800</c:v>
                </c:pt>
                <c:pt idx="61015">
                  <c:v>1482134400</c:v>
                </c:pt>
                <c:pt idx="61016">
                  <c:v>1482138000</c:v>
                </c:pt>
                <c:pt idx="61017">
                  <c:v>1482141600</c:v>
                </c:pt>
                <c:pt idx="61018">
                  <c:v>1482145200</c:v>
                </c:pt>
                <c:pt idx="61019">
                  <c:v>1482148800</c:v>
                </c:pt>
                <c:pt idx="61020">
                  <c:v>1482152400</c:v>
                </c:pt>
                <c:pt idx="61021">
                  <c:v>1482156000</c:v>
                </c:pt>
                <c:pt idx="61022">
                  <c:v>1482159600</c:v>
                </c:pt>
                <c:pt idx="61023">
                  <c:v>1482163200</c:v>
                </c:pt>
                <c:pt idx="61024">
                  <c:v>1482166800</c:v>
                </c:pt>
                <c:pt idx="61025">
                  <c:v>1482170400</c:v>
                </c:pt>
                <c:pt idx="61026">
                  <c:v>1482174000</c:v>
                </c:pt>
                <c:pt idx="61027">
                  <c:v>1482177600</c:v>
                </c:pt>
                <c:pt idx="61028">
                  <c:v>1482181200</c:v>
                </c:pt>
                <c:pt idx="61029">
                  <c:v>1482184800</c:v>
                </c:pt>
                <c:pt idx="61030">
                  <c:v>1482188400</c:v>
                </c:pt>
                <c:pt idx="61031">
                  <c:v>1482192000</c:v>
                </c:pt>
                <c:pt idx="61032">
                  <c:v>1482195600</c:v>
                </c:pt>
                <c:pt idx="61033">
                  <c:v>1482199200</c:v>
                </c:pt>
                <c:pt idx="61034">
                  <c:v>1482202800</c:v>
                </c:pt>
                <c:pt idx="61035">
                  <c:v>1482206400</c:v>
                </c:pt>
                <c:pt idx="61036">
                  <c:v>1482210000</c:v>
                </c:pt>
                <c:pt idx="61037">
                  <c:v>1482213600</c:v>
                </c:pt>
                <c:pt idx="61038">
                  <c:v>1482217200</c:v>
                </c:pt>
                <c:pt idx="61039">
                  <c:v>1482220800</c:v>
                </c:pt>
                <c:pt idx="61040">
                  <c:v>1482224400</c:v>
                </c:pt>
                <c:pt idx="61041">
                  <c:v>1482228000</c:v>
                </c:pt>
                <c:pt idx="61042">
                  <c:v>1482231600</c:v>
                </c:pt>
                <c:pt idx="61043">
                  <c:v>1482235200</c:v>
                </c:pt>
                <c:pt idx="61044">
                  <c:v>1482238800</c:v>
                </c:pt>
                <c:pt idx="61045">
                  <c:v>1482242400</c:v>
                </c:pt>
                <c:pt idx="61046">
                  <c:v>1482246000</c:v>
                </c:pt>
                <c:pt idx="61047">
                  <c:v>1482249600</c:v>
                </c:pt>
                <c:pt idx="61048">
                  <c:v>1482253200</c:v>
                </c:pt>
                <c:pt idx="61049">
                  <c:v>1482256800</c:v>
                </c:pt>
                <c:pt idx="61050">
                  <c:v>1482260400</c:v>
                </c:pt>
                <c:pt idx="61051">
                  <c:v>1482264000</c:v>
                </c:pt>
                <c:pt idx="61052">
                  <c:v>1482267600</c:v>
                </c:pt>
                <c:pt idx="61053">
                  <c:v>1482271200</c:v>
                </c:pt>
                <c:pt idx="61054">
                  <c:v>1482274800</c:v>
                </c:pt>
                <c:pt idx="61055">
                  <c:v>1482278400</c:v>
                </c:pt>
                <c:pt idx="61056">
                  <c:v>1482282000</c:v>
                </c:pt>
                <c:pt idx="61057">
                  <c:v>1482285600</c:v>
                </c:pt>
                <c:pt idx="61058">
                  <c:v>1482289200</c:v>
                </c:pt>
                <c:pt idx="61059">
                  <c:v>1482292800</c:v>
                </c:pt>
                <c:pt idx="61060">
                  <c:v>1482296400</c:v>
                </c:pt>
                <c:pt idx="61061">
                  <c:v>1482300000</c:v>
                </c:pt>
                <c:pt idx="61062">
                  <c:v>1482303600</c:v>
                </c:pt>
                <c:pt idx="61063">
                  <c:v>1482307200</c:v>
                </c:pt>
                <c:pt idx="61064">
                  <c:v>1482310800</c:v>
                </c:pt>
                <c:pt idx="61065">
                  <c:v>1482314400</c:v>
                </c:pt>
                <c:pt idx="61066">
                  <c:v>1482318000</c:v>
                </c:pt>
                <c:pt idx="61067">
                  <c:v>1482321600</c:v>
                </c:pt>
                <c:pt idx="61068">
                  <c:v>1482325200</c:v>
                </c:pt>
                <c:pt idx="61069">
                  <c:v>1482328800</c:v>
                </c:pt>
                <c:pt idx="61070">
                  <c:v>1482332400</c:v>
                </c:pt>
                <c:pt idx="61071">
                  <c:v>1482336000</c:v>
                </c:pt>
                <c:pt idx="61072">
                  <c:v>1482339600</c:v>
                </c:pt>
                <c:pt idx="61073">
                  <c:v>1482343200</c:v>
                </c:pt>
                <c:pt idx="61074">
                  <c:v>1482346800</c:v>
                </c:pt>
                <c:pt idx="61075">
                  <c:v>1482350400</c:v>
                </c:pt>
                <c:pt idx="61076">
                  <c:v>1482354000</c:v>
                </c:pt>
                <c:pt idx="61077">
                  <c:v>1482357600</c:v>
                </c:pt>
                <c:pt idx="61078">
                  <c:v>1482361200</c:v>
                </c:pt>
                <c:pt idx="61079">
                  <c:v>1482364800</c:v>
                </c:pt>
                <c:pt idx="61080">
                  <c:v>1482368400</c:v>
                </c:pt>
                <c:pt idx="61081">
                  <c:v>1482372000</c:v>
                </c:pt>
                <c:pt idx="61082">
                  <c:v>1482375600</c:v>
                </c:pt>
                <c:pt idx="61083">
                  <c:v>1482379200</c:v>
                </c:pt>
                <c:pt idx="61084">
                  <c:v>1482382800</c:v>
                </c:pt>
                <c:pt idx="61085">
                  <c:v>1482386400</c:v>
                </c:pt>
                <c:pt idx="61086">
                  <c:v>1482390000</c:v>
                </c:pt>
                <c:pt idx="61087">
                  <c:v>1482393600</c:v>
                </c:pt>
                <c:pt idx="61088">
                  <c:v>1482397200</c:v>
                </c:pt>
                <c:pt idx="61089">
                  <c:v>1482400800</c:v>
                </c:pt>
                <c:pt idx="61090">
                  <c:v>1482404400</c:v>
                </c:pt>
                <c:pt idx="61091">
                  <c:v>1482408000</c:v>
                </c:pt>
                <c:pt idx="61092">
                  <c:v>1482411600</c:v>
                </c:pt>
                <c:pt idx="61093">
                  <c:v>1482415200</c:v>
                </c:pt>
                <c:pt idx="61094">
                  <c:v>1482418800</c:v>
                </c:pt>
                <c:pt idx="61095">
                  <c:v>1482422400</c:v>
                </c:pt>
                <c:pt idx="61096">
                  <c:v>1482426000</c:v>
                </c:pt>
                <c:pt idx="61097">
                  <c:v>1482429600</c:v>
                </c:pt>
                <c:pt idx="61098">
                  <c:v>1482433200</c:v>
                </c:pt>
                <c:pt idx="61099">
                  <c:v>1482436800</c:v>
                </c:pt>
                <c:pt idx="61100">
                  <c:v>1482440400</c:v>
                </c:pt>
                <c:pt idx="61101">
                  <c:v>1482444000</c:v>
                </c:pt>
                <c:pt idx="61102">
                  <c:v>1482447600</c:v>
                </c:pt>
                <c:pt idx="61103">
                  <c:v>1482451200</c:v>
                </c:pt>
                <c:pt idx="61104">
                  <c:v>1482454800</c:v>
                </c:pt>
                <c:pt idx="61105">
                  <c:v>1482458400</c:v>
                </c:pt>
                <c:pt idx="61106">
                  <c:v>1482462000</c:v>
                </c:pt>
                <c:pt idx="61107">
                  <c:v>1482465600</c:v>
                </c:pt>
                <c:pt idx="61108">
                  <c:v>1482469200</c:v>
                </c:pt>
                <c:pt idx="61109">
                  <c:v>1482472800</c:v>
                </c:pt>
                <c:pt idx="61110">
                  <c:v>1482476400</c:v>
                </c:pt>
                <c:pt idx="61111">
                  <c:v>1482480000</c:v>
                </c:pt>
                <c:pt idx="61112">
                  <c:v>1482483600</c:v>
                </c:pt>
                <c:pt idx="61113">
                  <c:v>1482487200</c:v>
                </c:pt>
                <c:pt idx="61114">
                  <c:v>1482490800</c:v>
                </c:pt>
                <c:pt idx="61115">
                  <c:v>1482494400</c:v>
                </c:pt>
                <c:pt idx="61116">
                  <c:v>1482498000</c:v>
                </c:pt>
                <c:pt idx="61117">
                  <c:v>1482501600</c:v>
                </c:pt>
                <c:pt idx="61118">
                  <c:v>1482505200</c:v>
                </c:pt>
                <c:pt idx="61119">
                  <c:v>1482508800</c:v>
                </c:pt>
                <c:pt idx="61120">
                  <c:v>1482512400</c:v>
                </c:pt>
                <c:pt idx="61121">
                  <c:v>1482516000</c:v>
                </c:pt>
                <c:pt idx="61122">
                  <c:v>1482519600</c:v>
                </c:pt>
                <c:pt idx="61123">
                  <c:v>1482523200</c:v>
                </c:pt>
                <c:pt idx="61124">
                  <c:v>1482526800</c:v>
                </c:pt>
                <c:pt idx="61125">
                  <c:v>1482530400</c:v>
                </c:pt>
                <c:pt idx="61126">
                  <c:v>1482534000</c:v>
                </c:pt>
                <c:pt idx="61127">
                  <c:v>1482537600</c:v>
                </c:pt>
                <c:pt idx="61128">
                  <c:v>1482541200</c:v>
                </c:pt>
                <c:pt idx="61129">
                  <c:v>1482544800</c:v>
                </c:pt>
                <c:pt idx="61130">
                  <c:v>1482548400</c:v>
                </c:pt>
                <c:pt idx="61131">
                  <c:v>1482552000</c:v>
                </c:pt>
                <c:pt idx="61132">
                  <c:v>1482555600</c:v>
                </c:pt>
                <c:pt idx="61133">
                  <c:v>1482559200</c:v>
                </c:pt>
                <c:pt idx="61134">
                  <c:v>1482562800</c:v>
                </c:pt>
                <c:pt idx="61135">
                  <c:v>1482566400</c:v>
                </c:pt>
                <c:pt idx="61136">
                  <c:v>1482570000</c:v>
                </c:pt>
                <c:pt idx="61137">
                  <c:v>1482573600</c:v>
                </c:pt>
                <c:pt idx="61138">
                  <c:v>1482577200</c:v>
                </c:pt>
                <c:pt idx="61139">
                  <c:v>1482580800</c:v>
                </c:pt>
                <c:pt idx="61140">
                  <c:v>1482584400</c:v>
                </c:pt>
                <c:pt idx="61141">
                  <c:v>1482588000</c:v>
                </c:pt>
                <c:pt idx="61142">
                  <c:v>1482591600</c:v>
                </c:pt>
                <c:pt idx="61143">
                  <c:v>1482595200</c:v>
                </c:pt>
                <c:pt idx="61144">
                  <c:v>1482598800</c:v>
                </c:pt>
                <c:pt idx="61145">
                  <c:v>1482602400</c:v>
                </c:pt>
                <c:pt idx="61146">
                  <c:v>1482606000</c:v>
                </c:pt>
                <c:pt idx="61147">
                  <c:v>1482609600</c:v>
                </c:pt>
                <c:pt idx="61148">
                  <c:v>1482613200</c:v>
                </c:pt>
                <c:pt idx="61149">
                  <c:v>1482616800</c:v>
                </c:pt>
                <c:pt idx="61150">
                  <c:v>1482620400</c:v>
                </c:pt>
                <c:pt idx="61151">
                  <c:v>1482624000</c:v>
                </c:pt>
                <c:pt idx="61152">
                  <c:v>1482627600</c:v>
                </c:pt>
                <c:pt idx="61153">
                  <c:v>1482631200</c:v>
                </c:pt>
                <c:pt idx="61154">
                  <c:v>1482634800</c:v>
                </c:pt>
                <c:pt idx="61155">
                  <c:v>1482638400</c:v>
                </c:pt>
                <c:pt idx="61156">
                  <c:v>1482642000</c:v>
                </c:pt>
                <c:pt idx="61157">
                  <c:v>1482645600</c:v>
                </c:pt>
                <c:pt idx="61158">
                  <c:v>1482649200</c:v>
                </c:pt>
                <c:pt idx="61159">
                  <c:v>1482652800</c:v>
                </c:pt>
                <c:pt idx="61160">
                  <c:v>1482656400</c:v>
                </c:pt>
                <c:pt idx="61161">
                  <c:v>1482660000</c:v>
                </c:pt>
                <c:pt idx="61162">
                  <c:v>1482663600</c:v>
                </c:pt>
                <c:pt idx="61163">
                  <c:v>1482667200</c:v>
                </c:pt>
                <c:pt idx="61164">
                  <c:v>1482670800</c:v>
                </c:pt>
                <c:pt idx="61165">
                  <c:v>1482674400</c:v>
                </c:pt>
                <c:pt idx="61166">
                  <c:v>1482678000</c:v>
                </c:pt>
                <c:pt idx="61167">
                  <c:v>1482681600</c:v>
                </c:pt>
                <c:pt idx="61168">
                  <c:v>1482685200</c:v>
                </c:pt>
                <c:pt idx="61169">
                  <c:v>1482688800</c:v>
                </c:pt>
                <c:pt idx="61170">
                  <c:v>1482692400</c:v>
                </c:pt>
                <c:pt idx="61171">
                  <c:v>1482696000</c:v>
                </c:pt>
                <c:pt idx="61172">
                  <c:v>1482699600</c:v>
                </c:pt>
                <c:pt idx="61173">
                  <c:v>1482703200</c:v>
                </c:pt>
                <c:pt idx="61174">
                  <c:v>1482706800</c:v>
                </c:pt>
                <c:pt idx="61175">
                  <c:v>1482710400</c:v>
                </c:pt>
                <c:pt idx="61176">
                  <c:v>1482714000</c:v>
                </c:pt>
                <c:pt idx="61177">
                  <c:v>1482717600</c:v>
                </c:pt>
                <c:pt idx="61178">
                  <c:v>1482721200</c:v>
                </c:pt>
                <c:pt idx="61179">
                  <c:v>1482724800</c:v>
                </c:pt>
                <c:pt idx="61180">
                  <c:v>1482728400</c:v>
                </c:pt>
                <c:pt idx="61181">
                  <c:v>1482732000</c:v>
                </c:pt>
                <c:pt idx="61182">
                  <c:v>1482735600</c:v>
                </c:pt>
                <c:pt idx="61183">
                  <c:v>1482739200</c:v>
                </c:pt>
                <c:pt idx="61184">
                  <c:v>1482742800</c:v>
                </c:pt>
                <c:pt idx="61185">
                  <c:v>1482746400</c:v>
                </c:pt>
                <c:pt idx="61186">
                  <c:v>1482750000</c:v>
                </c:pt>
                <c:pt idx="61187">
                  <c:v>1482753600</c:v>
                </c:pt>
                <c:pt idx="61188">
                  <c:v>1482757200</c:v>
                </c:pt>
                <c:pt idx="61189">
                  <c:v>1482760800</c:v>
                </c:pt>
                <c:pt idx="61190">
                  <c:v>1482764400</c:v>
                </c:pt>
                <c:pt idx="61191">
                  <c:v>1482768000</c:v>
                </c:pt>
                <c:pt idx="61192">
                  <c:v>1482771600</c:v>
                </c:pt>
                <c:pt idx="61193">
                  <c:v>1482775200</c:v>
                </c:pt>
                <c:pt idx="61194">
                  <c:v>1482778800</c:v>
                </c:pt>
                <c:pt idx="61195">
                  <c:v>1482782400</c:v>
                </c:pt>
                <c:pt idx="61196">
                  <c:v>1482786000</c:v>
                </c:pt>
                <c:pt idx="61197">
                  <c:v>1482789600</c:v>
                </c:pt>
                <c:pt idx="61198">
                  <c:v>1482793200</c:v>
                </c:pt>
                <c:pt idx="61199">
                  <c:v>1482796800</c:v>
                </c:pt>
                <c:pt idx="61200">
                  <c:v>1482800400</c:v>
                </c:pt>
                <c:pt idx="61201">
                  <c:v>1482804000</c:v>
                </c:pt>
                <c:pt idx="61202">
                  <c:v>1482807600</c:v>
                </c:pt>
                <c:pt idx="61203">
                  <c:v>1482811200</c:v>
                </c:pt>
                <c:pt idx="61204">
                  <c:v>1482814800</c:v>
                </c:pt>
                <c:pt idx="61205">
                  <c:v>1482818400</c:v>
                </c:pt>
                <c:pt idx="61206">
                  <c:v>1482822000</c:v>
                </c:pt>
                <c:pt idx="61207">
                  <c:v>1482825600</c:v>
                </c:pt>
                <c:pt idx="61208">
                  <c:v>1482829200</c:v>
                </c:pt>
                <c:pt idx="61209">
                  <c:v>1482832800</c:v>
                </c:pt>
                <c:pt idx="61210">
                  <c:v>1482836400</c:v>
                </c:pt>
                <c:pt idx="61211">
                  <c:v>1482840000</c:v>
                </c:pt>
                <c:pt idx="61212">
                  <c:v>1482843600</c:v>
                </c:pt>
                <c:pt idx="61213">
                  <c:v>1482847200</c:v>
                </c:pt>
                <c:pt idx="61214">
                  <c:v>1482850800</c:v>
                </c:pt>
                <c:pt idx="61215">
                  <c:v>1482854400</c:v>
                </c:pt>
                <c:pt idx="61216">
                  <c:v>1482858000</c:v>
                </c:pt>
                <c:pt idx="61217">
                  <c:v>1482861600</c:v>
                </c:pt>
                <c:pt idx="61218">
                  <c:v>1482865200</c:v>
                </c:pt>
                <c:pt idx="61219">
                  <c:v>1482868800</c:v>
                </c:pt>
                <c:pt idx="61220">
                  <c:v>1482872400</c:v>
                </c:pt>
                <c:pt idx="61221">
                  <c:v>1482876000</c:v>
                </c:pt>
                <c:pt idx="61222">
                  <c:v>1482879600</c:v>
                </c:pt>
                <c:pt idx="61223">
                  <c:v>1482883200</c:v>
                </c:pt>
                <c:pt idx="61224">
                  <c:v>1482886800</c:v>
                </c:pt>
                <c:pt idx="61225">
                  <c:v>1482890400</c:v>
                </c:pt>
                <c:pt idx="61226">
                  <c:v>1482894000</c:v>
                </c:pt>
                <c:pt idx="61227">
                  <c:v>1482897600</c:v>
                </c:pt>
                <c:pt idx="61228">
                  <c:v>1482901200</c:v>
                </c:pt>
                <c:pt idx="61229">
                  <c:v>1482904800</c:v>
                </c:pt>
                <c:pt idx="61230">
                  <c:v>1482908400</c:v>
                </c:pt>
                <c:pt idx="61231">
                  <c:v>1482912000</c:v>
                </c:pt>
                <c:pt idx="61232">
                  <c:v>1482915600</c:v>
                </c:pt>
                <c:pt idx="61233">
                  <c:v>1482919200</c:v>
                </c:pt>
                <c:pt idx="61234">
                  <c:v>1482922800</c:v>
                </c:pt>
                <c:pt idx="61235">
                  <c:v>1482926400</c:v>
                </c:pt>
                <c:pt idx="61236">
                  <c:v>1482930000</c:v>
                </c:pt>
                <c:pt idx="61237">
                  <c:v>1482933600</c:v>
                </c:pt>
                <c:pt idx="61238">
                  <c:v>1482937200</c:v>
                </c:pt>
                <c:pt idx="61239">
                  <c:v>1482940800</c:v>
                </c:pt>
                <c:pt idx="61240">
                  <c:v>1482944400</c:v>
                </c:pt>
                <c:pt idx="61241">
                  <c:v>1482948000</c:v>
                </c:pt>
                <c:pt idx="61242">
                  <c:v>1482951600</c:v>
                </c:pt>
                <c:pt idx="61243">
                  <c:v>1482955200</c:v>
                </c:pt>
                <c:pt idx="61244">
                  <c:v>1482958800</c:v>
                </c:pt>
                <c:pt idx="61245">
                  <c:v>1482962400</c:v>
                </c:pt>
                <c:pt idx="61246">
                  <c:v>1482966000</c:v>
                </c:pt>
                <c:pt idx="61247">
                  <c:v>1482969600</c:v>
                </c:pt>
                <c:pt idx="61248">
                  <c:v>1482973200</c:v>
                </c:pt>
                <c:pt idx="61249">
                  <c:v>1482976800</c:v>
                </c:pt>
                <c:pt idx="61250">
                  <c:v>1482980400</c:v>
                </c:pt>
                <c:pt idx="61251">
                  <c:v>1482984000</c:v>
                </c:pt>
                <c:pt idx="61252">
                  <c:v>1482987600</c:v>
                </c:pt>
                <c:pt idx="61253">
                  <c:v>1482991200</c:v>
                </c:pt>
                <c:pt idx="61254">
                  <c:v>1482994800</c:v>
                </c:pt>
                <c:pt idx="61255">
                  <c:v>1482998400</c:v>
                </c:pt>
                <c:pt idx="61256">
                  <c:v>1483002000</c:v>
                </c:pt>
                <c:pt idx="61257">
                  <c:v>1483005600</c:v>
                </c:pt>
                <c:pt idx="61258">
                  <c:v>1483009200</c:v>
                </c:pt>
                <c:pt idx="61259">
                  <c:v>1483012800</c:v>
                </c:pt>
                <c:pt idx="61260">
                  <c:v>1483016400</c:v>
                </c:pt>
                <c:pt idx="61261">
                  <c:v>1483020000</c:v>
                </c:pt>
                <c:pt idx="61262">
                  <c:v>1483023600</c:v>
                </c:pt>
                <c:pt idx="61263">
                  <c:v>1483027200</c:v>
                </c:pt>
                <c:pt idx="61264">
                  <c:v>1483030800</c:v>
                </c:pt>
                <c:pt idx="61265">
                  <c:v>1483034400</c:v>
                </c:pt>
                <c:pt idx="61266">
                  <c:v>1483038000</c:v>
                </c:pt>
                <c:pt idx="61267">
                  <c:v>1483041600</c:v>
                </c:pt>
                <c:pt idx="61268">
                  <c:v>1483045200</c:v>
                </c:pt>
                <c:pt idx="61269">
                  <c:v>1483048800</c:v>
                </c:pt>
                <c:pt idx="61270">
                  <c:v>1483052400</c:v>
                </c:pt>
                <c:pt idx="61271">
                  <c:v>1483056000</c:v>
                </c:pt>
                <c:pt idx="61272">
                  <c:v>1483059600</c:v>
                </c:pt>
                <c:pt idx="61273">
                  <c:v>1483063200</c:v>
                </c:pt>
                <c:pt idx="61274">
                  <c:v>1483066800</c:v>
                </c:pt>
                <c:pt idx="61275">
                  <c:v>1483070400</c:v>
                </c:pt>
                <c:pt idx="61276">
                  <c:v>1483074000</c:v>
                </c:pt>
                <c:pt idx="61277">
                  <c:v>1483077600</c:v>
                </c:pt>
                <c:pt idx="61278">
                  <c:v>1483081200</c:v>
                </c:pt>
                <c:pt idx="61279">
                  <c:v>1483084800</c:v>
                </c:pt>
                <c:pt idx="61280">
                  <c:v>1483088400</c:v>
                </c:pt>
                <c:pt idx="61281">
                  <c:v>1483092000</c:v>
                </c:pt>
                <c:pt idx="61282">
                  <c:v>1483095600</c:v>
                </c:pt>
                <c:pt idx="61283">
                  <c:v>1483099200</c:v>
                </c:pt>
                <c:pt idx="61284">
                  <c:v>1483102800</c:v>
                </c:pt>
                <c:pt idx="61285">
                  <c:v>1483106400</c:v>
                </c:pt>
                <c:pt idx="61286">
                  <c:v>1483110000</c:v>
                </c:pt>
                <c:pt idx="61287">
                  <c:v>1483113600</c:v>
                </c:pt>
                <c:pt idx="61288">
                  <c:v>1483117200</c:v>
                </c:pt>
                <c:pt idx="61289">
                  <c:v>1483120800</c:v>
                </c:pt>
                <c:pt idx="61290">
                  <c:v>1483124400</c:v>
                </c:pt>
                <c:pt idx="61291">
                  <c:v>1483128000</c:v>
                </c:pt>
                <c:pt idx="61292">
                  <c:v>1483131600</c:v>
                </c:pt>
                <c:pt idx="61293">
                  <c:v>1483135200</c:v>
                </c:pt>
                <c:pt idx="61294">
                  <c:v>1483138800</c:v>
                </c:pt>
                <c:pt idx="61295">
                  <c:v>1483142400</c:v>
                </c:pt>
                <c:pt idx="61296">
                  <c:v>1483146000</c:v>
                </c:pt>
                <c:pt idx="61297">
                  <c:v>1483149600</c:v>
                </c:pt>
                <c:pt idx="61298">
                  <c:v>1483153200</c:v>
                </c:pt>
                <c:pt idx="61299">
                  <c:v>1483156800</c:v>
                </c:pt>
                <c:pt idx="61300">
                  <c:v>1483160400</c:v>
                </c:pt>
                <c:pt idx="61301">
                  <c:v>1483164000</c:v>
                </c:pt>
                <c:pt idx="61302">
                  <c:v>1483167600</c:v>
                </c:pt>
                <c:pt idx="61303">
                  <c:v>1483171200</c:v>
                </c:pt>
                <c:pt idx="61304">
                  <c:v>1483174800</c:v>
                </c:pt>
                <c:pt idx="61305">
                  <c:v>1483178400</c:v>
                </c:pt>
                <c:pt idx="61306">
                  <c:v>1483182000</c:v>
                </c:pt>
                <c:pt idx="61307">
                  <c:v>1483185600</c:v>
                </c:pt>
                <c:pt idx="61308">
                  <c:v>1483189200</c:v>
                </c:pt>
                <c:pt idx="61309">
                  <c:v>1483192800</c:v>
                </c:pt>
                <c:pt idx="61310">
                  <c:v>1483196400</c:v>
                </c:pt>
                <c:pt idx="61311">
                  <c:v>1483200000</c:v>
                </c:pt>
                <c:pt idx="61312">
                  <c:v>1483203600</c:v>
                </c:pt>
                <c:pt idx="61313">
                  <c:v>1483207200</c:v>
                </c:pt>
                <c:pt idx="61314">
                  <c:v>1483210800</c:v>
                </c:pt>
                <c:pt idx="61315">
                  <c:v>1483214400</c:v>
                </c:pt>
                <c:pt idx="61316">
                  <c:v>1483218000</c:v>
                </c:pt>
                <c:pt idx="61317">
                  <c:v>1483221600</c:v>
                </c:pt>
                <c:pt idx="61318">
                  <c:v>1483225200</c:v>
                </c:pt>
                <c:pt idx="61319">
                  <c:v>1483228800</c:v>
                </c:pt>
                <c:pt idx="61320">
                  <c:v>1483232400</c:v>
                </c:pt>
                <c:pt idx="61321">
                  <c:v>1483236000</c:v>
                </c:pt>
                <c:pt idx="61322">
                  <c:v>1483239600</c:v>
                </c:pt>
                <c:pt idx="61323">
                  <c:v>1483243200</c:v>
                </c:pt>
                <c:pt idx="61324">
                  <c:v>1483246800</c:v>
                </c:pt>
                <c:pt idx="61325">
                  <c:v>1483250400</c:v>
                </c:pt>
                <c:pt idx="61326">
                  <c:v>1483254000</c:v>
                </c:pt>
                <c:pt idx="61327">
                  <c:v>1483257600</c:v>
                </c:pt>
                <c:pt idx="61328">
                  <c:v>1483261200</c:v>
                </c:pt>
                <c:pt idx="61329">
                  <c:v>1483264800</c:v>
                </c:pt>
                <c:pt idx="61330">
                  <c:v>1483268400</c:v>
                </c:pt>
                <c:pt idx="61331">
                  <c:v>1483272000</c:v>
                </c:pt>
                <c:pt idx="61332">
                  <c:v>1483275600</c:v>
                </c:pt>
                <c:pt idx="61333">
                  <c:v>1483279200</c:v>
                </c:pt>
                <c:pt idx="61334">
                  <c:v>1483282800</c:v>
                </c:pt>
                <c:pt idx="61335">
                  <c:v>1483286400</c:v>
                </c:pt>
                <c:pt idx="61336">
                  <c:v>1483290000</c:v>
                </c:pt>
                <c:pt idx="61337">
                  <c:v>1483293600</c:v>
                </c:pt>
                <c:pt idx="61338">
                  <c:v>1483297200</c:v>
                </c:pt>
                <c:pt idx="61339">
                  <c:v>1483300800</c:v>
                </c:pt>
                <c:pt idx="61340">
                  <c:v>1483304400</c:v>
                </c:pt>
                <c:pt idx="61341">
                  <c:v>1483308000</c:v>
                </c:pt>
                <c:pt idx="61342">
                  <c:v>1483311600</c:v>
                </c:pt>
                <c:pt idx="61343">
                  <c:v>1483315200</c:v>
                </c:pt>
                <c:pt idx="61344">
                  <c:v>1483318800</c:v>
                </c:pt>
                <c:pt idx="61345">
                  <c:v>1483322400</c:v>
                </c:pt>
                <c:pt idx="61346">
                  <c:v>1483326000</c:v>
                </c:pt>
                <c:pt idx="61347">
                  <c:v>1483329600</c:v>
                </c:pt>
                <c:pt idx="61348">
                  <c:v>1483333200</c:v>
                </c:pt>
                <c:pt idx="61349">
                  <c:v>1483336800</c:v>
                </c:pt>
                <c:pt idx="61350">
                  <c:v>1483340400</c:v>
                </c:pt>
                <c:pt idx="61351">
                  <c:v>1483344000</c:v>
                </c:pt>
                <c:pt idx="61352">
                  <c:v>1483347600</c:v>
                </c:pt>
                <c:pt idx="61353">
                  <c:v>1483351200</c:v>
                </c:pt>
                <c:pt idx="61354">
                  <c:v>1483354800</c:v>
                </c:pt>
                <c:pt idx="61355">
                  <c:v>1483358400</c:v>
                </c:pt>
                <c:pt idx="61356">
                  <c:v>1483362000</c:v>
                </c:pt>
                <c:pt idx="61357">
                  <c:v>1483365600</c:v>
                </c:pt>
                <c:pt idx="61358">
                  <c:v>1483369200</c:v>
                </c:pt>
                <c:pt idx="61359">
                  <c:v>1483372800</c:v>
                </c:pt>
                <c:pt idx="61360">
                  <c:v>1483376400</c:v>
                </c:pt>
                <c:pt idx="61361">
                  <c:v>1483380000</c:v>
                </c:pt>
                <c:pt idx="61362">
                  <c:v>1483383600</c:v>
                </c:pt>
                <c:pt idx="61363">
                  <c:v>1483387200</c:v>
                </c:pt>
                <c:pt idx="61364">
                  <c:v>1483390800</c:v>
                </c:pt>
                <c:pt idx="61365">
                  <c:v>1483394400</c:v>
                </c:pt>
                <c:pt idx="61366">
                  <c:v>1483398000</c:v>
                </c:pt>
                <c:pt idx="61367">
                  <c:v>1483401600</c:v>
                </c:pt>
                <c:pt idx="61368">
                  <c:v>1483405200</c:v>
                </c:pt>
                <c:pt idx="61369">
                  <c:v>1483408800</c:v>
                </c:pt>
                <c:pt idx="61370">
                  <c:v>1483412400</c:v>
                </c:pt>
                <c:pt idx="61371">
                  <c:v>1483416000</c:v>
                </c:pt>
                <c:pt idx="61372">
                  <c:v>1483419600</c:v>
                </c:pt>
                <c:pt idx="61373">
                  <c:v>1483423200</c:v>
                </c:pt>
                <c:pt idx="61374">
                  <c:v>1483426800</c:v>
                </c:pt>
                <c:pt idx="61375">
                  <c:v>1483430400</c:v>
                </c:pt>
                <c:pt idx="61376">
                  <c:v>1483434000</c:v>
                </c:pt>
                <c:pt idx="61377">
                  <c:v>1483437600</c:v>
                </c:pt>
                <c:pt idx="61378">
                  <c:v>1483441200</c:v>
                </c:pt>
                <c:pt idx="61379">
                  <c:v>1483444800</c:v>
                </c:pt>
                <c:pt idx="61380">
                  <c:v>1483448400</c:v>
                </c:pt>
                <c:pt idx="61381">
                  <c:v>1483452000</c:v>
                </c:pt>
                <c:pt idx="61382">
                  <c:v>1483455600</c:v>
                </c:pt>
                <c:pt idx="61383">
                  <c:v>1483459200</c:v>
                </c:pt>
                <c:pt idx="61384">
                  <c:v>1483462800</c:v>
                </c:pt>
                <c:pt idx="61385">
                  <c:v>1483466400</c:v>
                </c:pt>
                <c:pt idx="61386">
                  <c:v>1483470000</c:v>
                </c:pt>
                <c:pt idx="61387">
                  <c:v>1483473600</c:v>
                </c:pt>
                <c:pt idx="61388">
                  <c:v>1483477200</c:v>
                </c:pt>
                <c:pt idx="61389">
                  <c:v>1483480800</c:v>
                </c:pt>
                <c:pt idx="61390">
                  <c:v>1483484400</c:v>
                </c:pt>
                <c:pt idx="61391">
                  <c:v>1483488000</c:v>
                </c:pt>
                <c:pt idx="61392">
                  <c:v>1483491600</c:v>
                </c:pt>
                <c:pt idx="61393">
                  <c:v>1483495200</c:v>
                </c:pt>
                <c:pt idx="61394">
                  <c:v>1483498800</c:v>
                </c:pt>
                <c:pt idx="61395">
                  <c:v>1483502400</c:v>
                </c:pt>
                <c:pt idx="61396">
                  <c:v>1483506000</c:v>
                </c:pt>
                <c:pt idx="61397">
                  <c:v>1483509600</c:v>
                </c:pt>
                <c:pt idx="61398">
                  <c:v>1483513200</c:v>
                </c:pt>
                <c:pt idx="61399">
                  <c:v>1483516800</c:v>
                </c:pt>
                <c:pt idx="61400">
                  <c:v>1483520400</c:v>
                </c:pt>
                <c:pt idx="61401">
                  <c:v>1483524000</c:v>
                </c:pt>
                <c:pt idx="61402">
                  <c:v>1483527600</c:v>
                </c:pt>
                <c:pt idx="61403">
                  <c:v>1483531200</c:v>
                </c:pt>
                <c:pt idx="61404">
                  <c:v>1483534800</c:v>
                </c:pt>
                <c:pt idx="61405">
                  <c:v>1483538400</c:v>
                </c:pt>
                <c:pt idx="61406">
                  <c:v>1483542000</c:v>
                </c:pt>
                <c:pt idx="61407">
                  <c:v>1483545600</c:v>
                </c:pt>
                <c:pt idx="61408">
                  <c:v>1483549200</c:v>
                </c:pt>
                <c:pt idx="61409">
                  <c:v>1483552800</c:v>
                </c:pt>
                <c:pt idx="61410">
                  <c:v>1483556400</c:v>
                </c:pt>
                <c:pt idx="61411">
                  <c:v>1483560000</c:v>
                </c:pt>
                <c:pt idx="61412">
                  <c:v>1483563600</c:v>
                </c:pt>
                <c:pt idx="61413">
                  <c:v>1483567200</c:v>
                </c:pt>
                <c:pt idx="61414">
                  <c:v>1483570800</c:v>
                </c:pt>
                <c:pt idx="61415">
                  <c:v>1483574400</c:v>
                </c:pt>
                <c:pt idx="61416">
                  <c:v>1483578000</c:v>
                </c:pt>
                <c:pt idx="61417">
                  <c:v>1483581600</c:v>
                </c:pt>
                <c:pt idx="61418">
                  <c:v>1483585200</c:v>
                </c:pt>
                <c:pt idx="61419">
                  <c:v>1483588800</c:v>
                </c:pt>
                <c:pt idx="61420">
                  <c:v>1483592400</c:v>
                </c:pt>
                <c:pt idx="61421">
                  <c:v>1483596000</c:v>
                </c:pt>
                <c:pt idx="61422">
                  <c:v>1483599600</c:v>
                </c:pt>
                <c:pt idx="61423">
                  <c:v>1483603200</c:v>
                </c:pt>
                <c:pt idx="61424">
                  <c:v>1483606800</c:v>
                </c:pt>
                <c:pt idx="61425">
                  <c:v>1483610400</c:v>
                </c:pt>
                <c:pt idx="61426">
                  <c:v>1483614000</c:v>
                </c:pt>
                <c:pt idx="61427">
                  <c:v>1483617600</c:v>
                </c:pt>
                <c:pt idx="61428">
                  <c:v>1483621200</c:v>
                </c:pt>
                <c:pt idx="61429">
                  <c:v>1483624800</c:v>
                </c:pt>
                <c:pt idx="61430">
                  <c:v>1483628400</c:v>
                </c:pt>
                <c:pt idx="61431">
                  <c:v>1483632000</c:v>
                </c:pt>
                <c:pt idx="61432">
                  <c:v>1483635600</c:v>
                </c:pt>
                <c:pt idx="61433">
                  <c:v>1483639200</c:v>
                </c:pt>
                <c:pt idx="61434">
                  <c:v>1483642800</c:v>
                </c:pt>
                <c:pt idx="61435">
                  <c:v>1483646400</c:v>
                </c:pt>
                <c:pt idx="61436">
                  <c:v>1483650000</c:v>
                </c:pt>
                <c:pt idx="61437">
                  <c:v>1483653600</c:v>
                </c:pt>
                <c:pt idx="61438">
                  <c:v>1483657200</c:v>
                </c:pt>
                <c:pt idx="61439">
                  <c:v>1483660800</c:v>
                </c:pt>
                <c:pt idx="61440">
                  <c:v>1483664400</c:v>
                </c:pt>
                <c:pt idx="61441">
                  <c:v>1483668000</c:v>
                </c:pt>
                <c:pt idx="61442">
                  <c:v>1483671600</c:v>
                </c:pt>
                <c:pt idx="61443">
                  <c:v>1483675200</c:v>
                </c:pt>
                <c:pt idx="61444">
                  <c:v>1483678800</c:v>
                </c:pt>
                <c:pt idx="61445">
                  <c:v>1483682400</c:v>
                </c:pt>
                <c:pt idx="61446">
                  <c:v>1483686000</c:v>
                </c:pt>
                <c:pt idx="61447">
                  <c:v>1483689600</c:v>
                </c:pt>
                <c:pt idx="61448">
                  <c:v>1483693200</c:v>
                </c:pt>
                <c:pt idx="61449">
                  <c:v>1483696800</c:v>
                </c:pt>
                <c:pt idx="61450">
                  <c:v>1483700400</c:v>
                </c:pt>
                <c:pt idx="61451">
                  <c:v>1483704000</c:v>
                </c:pt>
                <c:pt idx="61452">
                  <c:v>1483707600</c:v>
                </c:pt>
                <c:pt idx="61453">
                  <c:v>1483711200</c:v>
                </c:pt>
                <c:pt idx="61454">
                  <c:v>1483714800</c:v>
                </c:pt>
                <c:pt idx="61455">
                  <c:v>1483718400</c:v>
                </c:pt>
                <c:pt idx="61456">
                  <c:v>1483722000</c:v>
                </c:pt>
                <c:pt idx="61457">
                  <c:v>1483725600</c:v>
                </c:pt>
                <c:pt idx="61458">
                  <c:v>1483729200</c:v>
                </c:pt>
                <c:pt idx="61459">
                  <c:v>1483732800</c:v>
                </c:pt>
                <c:pt idx="61460">
                  <c:v>1483736400</c:v>
                </c:pt>
                <c:pt idx="61461">
                  <c:v>1483740000</c:v>
                </c:pt>
                <c:pt idx="61462">
                  <c:v>1483743600</c:v>
                </c:pt>
                <c:pt idx="61463">
                  <c:v>1483747200</c:v>
                </c:pt>
                <c:pt idx="61464">
                  <c:v>1483750800</c:v>
                </c:pt>
                <c:pt idx="61465">
                  <c:v>1483754400</c:v>
                </c:pt>
                <c:pt idx="61466">
                  <c:v>1483758000</c:v>
                </c:pt>
                <c:pt idx="61467">
                  <c:v>1483761600</c:v>
                </c:pt>
                <c:pt idx="61468">
                  <c:v>1483765200</c:v>
                </c:pt>
                <c:pt idx="61469">
                  <c:v>1483768800</c:v>
                </c:pt>
                <c:pt idx="61470">
                  <c:v>1483772400</c:v>
                </c:pt>
                <c:pt idx="61471">
                  <c:v>1483776000</c:v>
                </c:pt>
                <c:pt idx="61472">
                  <c:v>1483779600</c:v>
                </c:pt>
                <c:pt idx="61473">
                  <c:v>1483783200</c:v>
                </c:pt>
                <c:pt idx="61474">
                  <c:v>1483786800</c:v>
                </c:pt>
                <c:pt idx="61475">
                  <c:v>1483790400</c:v>
                </c:pt>
                <c:pt idx="61476">
                  <c:v>1483794000</c:v>
                </c:pt>
                <c:pt idx="61477">
                  <c:v>1483797600</c:v>
                </c:pt>
                <c:pt idx="61478">
                  <c:v>1483801200</c:v>
                </c:pt>
                <c:pt idx="61479">
                  <c:v>1483804800</c:v>
                </c:pt>
                <c:pt idx="61480">
                  <c:v>1483808400</c:v>
                </c:pt>
                <c:pt idx="61481">
                  <c:v>1483812000</c:v>
                </c:pt>
                <c:pt idx="61482">
                  <c:v>1483815600</c:v>
                </c:pt>
                <c:pt idx="61483">
                  <c:v>1483819200</c:v>
                </c:pt>
                <c:pt idx="61484">
                  <c:v>1483822800</c:v>
                </c:pt>
                <c:pt idx="61485">
                  <c:v>1483826400</c:v>
                </c:pt>
                <c:pt idx="61486">
                  <c:v>1483830000</c:v>
                </c:pt>
                <c:pt idx="61487">
                  <c:v>1483833600</c:v>
                </c:pt>
                <c:pt idx="61488">
                  <c:v>1483837200</c:v>
                </c:pt>
                <c:pt idx="61489">
                  <c:v>1483840800</c:v>
                </c:pt>
                <c:pt idx="61490">
                  <c:v>1483844400</c:v>
                </c:pt>
                <c:pt idx="61491">
                  <c:v>1483848000</c:v>
                </c:pt>
                <c:pt idx="61492">
                  <c:v>1483851600</c:v>
                </c:pt>
                <c:pt idx="61493">
                  <c:v>1483855200</c:v>
                </c:pt>
                <c:pt idx="61494">
                  <c:v>1483858800</c:v>
                </c:pt>
                <c:pt idx="61495">
                  <c:v>1483862400</c:v>
                </c:pt>
                <c:pt idx="61496">
                  <c:v>1483866000</c:v>
                </c:pt>
                <c:pt idx="61497">
                  <c:v>1483869600</c:v>
                </c:pt>
                <c:pt idx="61498">
                  <c:v>1483873200</c:v>
                </c:pt>
                <c:pt idx="61499">
                  <c:v>1483876800</c:v>
                </c:pt>
                <c:pt idx="61500">
                  <c:v>1483880400</c:v>
                </c:pt>
                <c:pt idx="61501">
                  <c:v>1483884000</c:v>
                </c:pt>
                <c:pt idx="61502">
                  <c:v>1483887600</c:v>
                </c:pt>
                <c:pt idx="61503">
                  <c:v>1483891200</c:v>
                </c:pt>
                <c:pt idx="61504">
                  <c:v>1483894800</c:v>
                </c:pt>
                <c:pt idx="61505">
                  <c:v>1483898400</c:v>
                </c:pt>
                <c:pt idx="61506">
                  <c:v>1483902000</c:v>
                </c:pt>
                <c:pt idx="61507">
                  <c:v>1483905600</c:v>
                </c:pt>
                <c:pt idx="61508">
                  <c:v>1483909200</c:v>
                </c:pt>
                <c:pt idx="61509">
                  <c:v>1483912800</c:v>
                </c:pt>
                <c:pt idx="61510">
                  <c:v>1483916400</c:v>
                </c:pt>
                <c:pt idx="61511">
                  <c:v>1483920000</c:v>
                </c:pt>
                <c:pt idx="61512">
                  <c:v>1483923600</c:v>
                </c:pt>
                <c:pt idx="61513">
                  <c:v>1483927200</c:v>
                </c:pt>
                <c:pt idx="61514">
                  <c:v>1483930800</c:v>
                </c:pt>
                <c:pt idx="61515">
                  <c:v>1483934400</c:v>
                </c:pt>
                <c:pt idx="61516">
                  <c:v>1483938000</c:v>
                </c:pt>
                <c:pt idx="61517">
                  <c:v>1483941600</c:v>
                </c:pt>
                <c:pt idx="61518">
                  <c:v>1483945200</c:v>
                </c:pt>
                <c:pt idx="61519">
                  <c:v>1483948800</c:v>
                </c:pt>
                <c:pt idx="61520">
                  <c:v>1483952400</c:v>
                </c:pt>
                <c:pt idx="61521">
                  <c:v>1483956000</c:v>
                </c:pt>
                <c:pt idx="61522">
                  <c:v>1483959600</c:v>
                </c:pt>
                <c:pt idx="61523">
                  <c:v>1483963200</c:v>
                </c:pt>
                <c:pt idx="61524">
                  <c:v>1483966800</c:v>
                </c:pt>
                <c:pt idx="61525">
                  <c:v>1483970400</c:v>
                </c:pt>
                <c:pt idx="61526">
                  <c:v>1483974000</c:v>
                </c:pt>
                <c:pt idx="61527">
                  <c:v>1483977600</c:v>
                </c:pt>
                <c:pt idx="61528">
                  <c:v>1483981200</c:v>
                </c:pt>
                <c:pt idx="61529">
                  <c:v>1483984800</c:v>
                </c:pt>
                <c:pt idx="61530">
                  <c:v>1483988400</c:v>
                </c:pt>
                <c:pt idx="61531">
                  <c:v>1483992000</c:v>
                </c:pt>
                <c:pt idx="61532">
                  <c:v>1483995600</c:v>
                </c:pt>
                <c:pt idx="61533">
                  <c:v>1483999200</c:v>
                </c:pt>
                <c:pt idx="61534">
                  <c:v>1484002800</c:v>
                </c:pt>
                <c:pt idx="61535">
                  <c:v>1484006400</c:v>
                </c:pt>
                <c:pt idx="61536">
                  <c:v>1484010000</c:v>
                </c:pt>
                <c:pt idx="61537">
                  <c:v>1484013600</c:v>
                </c:pt>
                <c:pt idx="61538">
                  <c:v>1484017200</c:v>
                </c:pt>
                <c:pt idx="61539">
                  <c:v>1484020800</c:v>
                </c:pt>
                <c:pt idx="61540">
                  <c:v>1484024400</c:v>
                </c:pt>
                <c:pt idx="61541">
                  <c:v>1484028000</c:v>
                </c:pt>
                <c:pt idx="61542">
                  <c:v>1484031600</c:v>
                </c:pt>
                <c:pt idx="61543">
                  <c:v>1484035200</c:v>
                </c:pt>
                <c:pt idx="61544">
                  <c:v>1484038800</c:v>
                </c:pt>
                <c:pt idx="61545">
                  <c:v>1484042400</c:v>
                </c:pt>
                <c:pt idx="61546">
                  <c:v>1484046000</c:v>
                </c:pt>
                <c:pt idx="61547">
                  <c:v>1484049600</c:v>
                </c:pt>
                <c:pt idx="61548">
                  <c:v>1484053200</c:v>
                </c:pt>
                <c:pt idx="61549">
                  <c:v>1484056800</c:v>
                </c:pt>
                <c:pt idx="61550">
                  <c:v>1484060400</c:v>
                </c:pt>
                <c:pt idx="61551">
                  <c:v>1484064000</c:v>
                </c:pt>
                <c:pt idx="61552">
                  <c:v>1484067600</c:v>
                </c:pt>
                <c:pt idx="61553">
                  <c:v>1484071200</c:v>
                </c:pt>
                <c:pt idx="61554">
                  <c:v>1484074800</c:v>
                </c:pt>
                <c:pt idx="61555">
                  <c:v>1484078400</c:v>
                </c:pt>
                <c:pt idx="61556">
                  <c:v>1484082000</c:v>
                </c:pt>
                <c:pt idx="61557">
                  <c:v>1484085600</c:v>
                </c:pt>
                <c:pt idx="61558">
                  <c:v>1484089200</c:v>
                </c:pt>
                <c:pt idx="61559">
                  <c:v>1484092800</c:v>
                </c:pt>
                <c:pt idx="61560">
                  <c:v>1484096400</c:v>
                </c:pt>
                <c:pt idx="61561">
                  <c:v>1484100000</c:v>
                </c:pt>
                <c:pt idx="61562">
                  <c:v>1484103600</c:v>
                </c:pt>
                <c:pt idx="61563">
                  <c:v>1484107200</c:v>
                </c:pt>
                <c:pt idx="61564">
                  <c:v>1484110800</c:v>
                </c:pt>
                <c:pt idx="61565">
                  <c:v>1484114400</c:v>
                </c:pt>
                <c:pt idx="61566">
                  <c:v>1484118000</c:v>
                </c:pt>
                <c:pt idx="61567">
                  <c:v>1484121600</c:v>
                </c:pt>
                <c:pt idx="61568">
                  <c:v>1484125200</c:v>
                </c:pt>
                <c:pt idx="61569">
                  <c:v>1484128800</c:v>
                </c:pt>
                <c:pt idx="61570">
                  <c:v>1484132400</c:v>
                </c:pt>
                <c:pt idx="61571">
                  <c:v>1484136000</c:v>
                </c:pt>
                <c:pt idx="61572">
                  <c:v>1484139600</c:v>
                </c:pt>
                <c:pt idx="61573">
                  <c:v>1484143200</c:v>
                </c:pt>
                <c:pt idx="61574">
                  <c:v>1484146800</c:v>
                </c:pt>
                <c:pt idx="61575">
                  <c:v>1484150400</c:v>
                </c:pt>
                <c:pt idx="61576">
                  <c:v>1484154000</c:v>
                </c:pt>
                <c:pt idx="61577">
                  <c:v>1484157600</c:v>
                </c:pt>
                <c:pt idx="61578">
                  <c:v>1484161200</c:v>
                </c:pt>
                <c:pt idx="61579">
                  <c:v>1484164800</c:v>
                </c:pt>
                <c:pt idx="61580">
                  <c:v>1484168400</c:v>
                </c:pt>
                <c:pt idx="61581">
                  <c:v>1484172000</c:v>
                </c:pt>
                <c:pt idx="61582">
                  <c:v>1484175600</c:v>
                </c:pt>
                <c:pt idx="61583">
                  <c:v>1484179200</c:v>
                </c:pt>
                <c:pt idx="61584">
                  <c:v>1484182800</c:v>
                </c:pt>
                <c:pt idx="61585">
                  <c:v>1484186400</c:v>
                </c:pt>
                <c:pt idx="61586">
                  <c:v>1484190000</c:v>
                </c:pt>
                <c:pt idx="61587">
                  <c:v>1484193600</c:v>
                </c:pt>
                <c:pt idx="61588">
                  <c:v>1484197200</c:v>
                </c:pt>
                <c:pt idx="61589">
                  <c:v>1484200800</c:v>
                </c:pt>
                <c:pt idx="61590">
                  <c:v>1484204400</c:v>
                </c:pt>
                <c:pt idx="61591">
                  <c:v>1484208000</c:v>
                </c:pt>
                <c:pt idx="61592">
                  <c:v>1484211600</c:v>
                </c:pt>
                <c:pt idx="61593">
                  <c:v>1484215200</c:v>
                </c:pt>
                <c:pt idx="61594">
                  <c:v>1484218800</c:v>
                </c:pt>
                <c:pt idx="61595">
                  <c:v>1484222400</c:v>
                </c:pt>
                <c:pt idx="61596">
                  <c:v>1484226000</c:v>
                </c:pt>
                <c:pt idx="61597">
                  <c:v>1484229600</c:v>
                </c:pt>
                <c:pt idx="61598">
                  <c:v>1484233200</c:v>
                </c:pt>
                <c:pt idx="61599">
                  <c:v>1484236800</c:v>
                </c:pt>
                <c:pt idx="61600">
                  <c:v>1484240400</c:v>
                </c:pt>
                <c:pt idx="61601">
                  <c:v>1484244000</c:v>
                </c:pt>
                <c:pt idx="61602">
                  <c:v>1484247600</c:v>
                </c:pt>
                <c:pt idx="61603">
                  <c:v>1484251200</c:v>
                </c:pt>
                <c:pt idx="61604">
                  <c:v>1484254800</c:v>
                </c:pt>
                <c:pt idx="61605">
                  <c:v>1484258400</c:v>
                </c:pt>
                <c:pt idx="61606">
                  <c:v>1484262000</c:v>
                </c:pt>
                <c:pt idx="61607">
                  <c:v>1484265600</c:v>
                </c:pt>
                <c:pt idx="61608">
                  <c:v>1484269200</c:v>
                </c:pt>
                <c:pt idx="61609">
                  <c:v>1484272800</c:v>
                </c:pt>
                <c:pt idx="61610">
                  <c:v>1484276400</c:v>
                </c:pt>
                <c:pt idx="61611">
                  <c:v>1484280000</c:v>
                </c:pt>
                <c:pt idx="61612">
                  <c:v>1484283600</c:v>
                </c:pt>
                <c:pt idx="61613">
                  <c:v>1484287200</c:v>
                </c:pt>
                <c:pt idx="61614">
                  <c:v>1484290800</c:v>
                </c:pt>
                <c:pt idx="61615">
                  <c:v>1484294400</c:v>
                </c:pt>
                <c:pt idx="61616">
                  <c:v>1484298000</c:v>
                </c:pt>
                <c:pt idx="61617">
                  <c:v>1484301600</c:v>
                </c:pt>
                <c:pt idx="61618">
                  <c:v>1484305200</c:v>
                </c:pt>
                <c:pt idx="61619">
                  <c:v>1484308800</c:v>
                </c:pt>
                <c:pt idx="61620">
                  <c:v>1484312400</c:v>
                </c:pt>
                <c:pt idx="61621">
                  <c:v>1484316000</c:v>
                </c:pt>
                <c:pt idx="61622">
                  <c:v>1484319600</c:v>
                </c:pt>
                <c:pt idx="61623">
                  <c:v>1484323200</c:v>
                </c:pt>
                <c:pt idx="61624">
                  <c:v>1484326800</c:v>
                </c:pt>
                <c:pt idx="61625">
                  <c:v>1484330400</c:v>
                </c:pt>
                <c:pt idx="61626">
                  <c:v>1484334000</c:v>
                </c:pt>
                <c:pt idx="61627">
                  <c:v>1484337600</c:v>
                </c:pt>
                <c:pt idx="61628">
                  <c:v>1484341200</c:v>
                </c:pt>
                <c:pt idx="61629">
                  <c:v>1484344800</c:v>
                </c:pt>
                <c:pt idx="61630">
                  <c:v>1484348400</c:v>
                </c:pt>
                <c:pt idx="61631">
                  <c:v>1484352000</c:v>
                </c:pt>
                <c:pt idx="61632">
                  <c:v>1484355600</c:v>
                </c:pt>
                <c:pt idx="61633">
                  <c:v>1484359200</c:v>
                </c:pt>
                <c:pt idx="61634">
                  <c:v>1484362800</c:v>
                </c:pt>
                <c:pt idx="61635">
                  <c:v>1484366400</c:v>
                </c:pt>
                <c:pt idx="61636">
                  <c:v>1484370000</c:v>
                </c:pt>
                <c:pt idx="61637">
                  <c:v>1484373600</c:v>
                </c:pt>
                <c:pt idx="61638">
                  <c:v>1484377200</c:v>
                </c:pt>
                <c:pt idx="61639">
                  <c:v>1484380800</c:v>
                </c:pt>
                <c:pt idx="61640">
                  <c:v>1484384400</c:v>
                </c:pt>
                <c:pt idx="61641">
                  <c:v>1484388000</c:v>
                </c:pt>
                <c:pt idx="61642">
                  <c:v>1484391600</c:v>
                </c:pt>
                <c:pt idx="61643">
                  <c:v>1484395200</c:v>
                </c:pt>
                <c:pt idx="61644">
                  <c:v>1484398800</c:v>
                </c:pt>
                <c:pt idx="61645">
                  <c:v>1484402400</c:v>
                </c:pt>
                <c:pt idx="61646">
                  <c:v>1484406000</c:v>
                </c:pt>
                <c:pt idx="61647">
                  <c:v>1484409600</c:v>
                </c:pt>
                <c:pt idx="61648">
                  <c:v>1484413200</c:v>
                </c:pt>
                <c:pt idx="61649">
                  <c:v>1484416800</c:v>
                </c:pt>
                <c:pt idx="61650">
                  <c:v>1484420400</c:v>
                </c:pt>
                <c:pt idx="61651">
                  <c:v>1484424000</c:v>
                </c:pt>
                <c:pt idx="61652">
                  <c:v>1484427600</c:v>
                </c:pt>
                <c:pt idx="61653">
                  <c:v>1484431200</c:v>
                </c:pt>
                <c:pt idx="61654">
                  <c:v>1484434800</c:v>
                </c:pt>
                <c:pt idx="61655">
                  <c:v>1484438400</c:v>
                </c:pt>
                <c:pt idx="61656">
                  <c:v>1484442000</c:v>
                </c:pt>
                <c:pt idx="61657">
                  <c:v>1484445600</c:v>
                </c:pt>
                <c:pt idx="61658">
                  <c:v>1484449200</c:v>
                </c:pt>
                <c:pt idx="61659">
                  <c:v>1484452800</c:v>
                </c:pt>
                <c:pt idx="61660">
                  <c:v>1484456400</c:v>
                </c:pt>
                <c:pt idx="61661">
                  <c:v>1484460000</c:v>
                </c:pt>
                <c:pt idx="61662">
                  <c:v>1484463600</c:v>
                </c:pt>
                <c:pt idx="61663">
                  <c:v>1484467200</c:v>
                </c:pt>
                <c:pt idx="61664">
                  <c:v>1484470800</c:v>
                </c:pt>
                <c:pt idx="61665">
                  <c:v>1484474400</c:v>
                </c:pt>
                <c:pt idx="61666">
                  <c:v>1484478000</c:v>
                </c:pt>
                <c:pt idx="61667">
                  <c:v>1484481600</c:v>
                </c:pt>
                <c:pt idx="61668">
                  <c:v>1484485200</c:v>
                </c:pt>
                <c:pt idx="61669">
                  <c:v>1484488800</c:v>
                </c:pt>
                <c:pt idx="61670">
                  <c:v>1484492400</c:v>
                </c:pt>
                <c:pt idx="61671">
                  <c:v>1484496000</c:v>
                </c:pt>
                <c:pt idx="61672">
                  <c:v>1484499600</c:v>
                </c:pt>
                <c:pt idx="61673">
                  <c:v>1484503200</c:v>
                </c:pt>
                <c:pt idx="61674">
                  <c:v>1484506800</c:v>
                </c:pt>
                <c:pt idx="61675">
                  <c:v>1484510400</c:v>
                </c:pt>
                <c:pt idx="61676">
                  <c:v>1484514000</c:v>
                </c:pt>
                <c:pt idx="61677">
                  <c:v>1484517600</c:v>
                </c:pt>
                <c:pt idx="61678">
                  <c:v>1484521200</c:v>
                </c:pt>
                <c:pt idx="61679">
                  <c:v>1484524800</c:v>
                </c:pt>
                <c:pt idx="61680">
                  <c:v>1484528400</c:v>
                </c:pt>
                <c:pt idx="61681">
                  <c:v>1484532000</c:v>
                </c:pt>
                <c:pt idx="61682">
                  <c:v>1484535600</c:v>
                </c:pt>
                <c:pt idx="61683">
                  <c:v>1484539200</c:v>
                </c:pt>
                <c:pt idx="61684">
                  <c:v>1484542800</c:v>
                </c:pt>
                <c:pt idx="61685">
                  <c:v>1484546400</c:v>
                </c:pt>
                <c:pt idx="61686">
                  <c:v>1484550000</c:v>
                </c:pt>
                <c:pt idx="61687">
                  <c:v>1484553600</c:v>
                </c:pt>
                <c:pt idx="61688">
                  <c:v>1484557200</c:v>
                </c:pt>
                <c:pt idx="61689">
                  <c:v>1484560800</c:v>
                </c:pt>
                <c:pt idx="61690">
                  <c:v>1484564400</c:v>
                </c:pt>
                <c:pt idx="61691">
                  <c:v>1484568000</c:v>
                </c:pt>
                <c:pt idx="61692">
                  <c:v>1484571600</c:v>
                </c:pt>
                <c:pt idx="61693">
                  <c:v>1484575200</c:v>
                </c:pt>
                <c:pt idx="61694">
                  <c:v>1484578800</c:v>
                </c:pt>
                <c:pt idx="61695">
                  <c:v>1484582400</c:v>
                </c:pt>
                <c:pt idx="61696">
                  <c:v>1484586000</c:v>
                </c:pt>
                <c:pt idx="61697">
                  <c:v>1484589600</c:v>
                </c:pt>
                <c:pt idx="61698">
                  <c:v>1484593200</c:v>
                </c:pt>
                <c:pt idx="61699">
                  <c:v>1484596800</c:v>
                </c:pt>
                <c:pt idx="61700">
                  <c:v>1484600400</c:v>
                </c:pt>
                <c:pt idx="61701">
                  <c:v>1484604000</c:v>
                </c:pt>
                <c:pt idx="61702">
                  <c:v>1484607600</c:v>
                </c:pt>
                <c:pt idx="61703">
                  <c:v>1484611200</c:v>
                </c:pt>
                <c:pt idx="61704">
                  <c:v>1484614800</c:v>
                </c:pt>
                <c:pt idx="61705">
                  <c:v>1484618400</c:v>
                </c:pt>
                <c:pt idx="61706">
                  <c:v>1484622000</c:v>
                </c:pt>
                <c:pt idx="61707">
                  <c:v>1484625600</c:v>
                </c:pt>
                <c:pt idx="61708">
                  <c:v>1484629200</c:v>
                </c:pt>
                <c:pt idx="61709">
                  <c:v>1484632800</c:v>
                </c:pt>
                <c:pt idx="61710">
                  <c:v>1484636400</c:v>
                </c:pt>
                <c:pt idx="61711">
                  <c:v>1484640000</c:v>
                </c:pt>
                <c:pt idx="61712">
                  <c:v>1484643600</c:v>
                </c:pt>
                <c:pt idx="61713">
                  <c:v>1484647200</c:v>
                </c:pt>
                <c:pt idx="61714">
                  <c:v>1484650800</c:v>
                </c:pt>
                <c:pt idx="61715">
                  <c:v>1484654400</c:v>
                </c:pt>
                <c:pt idx="61716">
                  <c:v>1484658000</c:v>
                </c:pt>
                <c:pt idx="61717">
                  <c:v>1484661600</c:v>
                </c:pt>
                <c:pt idx="61718">
                  <c:v>1484665200</c:v>
                </c:pt>
                <c:pt idx="61719">
                  <c:v>1484668800</c:v>
                </c:pt>
                <c:pt idx="61720">
                  <c:v>1484672400</c:v>
                </c:pt>
                <c:pt idx="61721">
                  <c:v>1484676000</c:v>
                </c:pt>
                <c:pt idx="61722">
                  <c:v>1484679600</c:v>
                </c:pt>
                <c:pt idx="61723">
                  <c:v>1484683200</c:v>
                </c:pt>
                <c:pt idx="61724">
                  <c:v>1484686800</c:v>
                </c:pt>
                <c:pt idx="61725">
                  <c:v>1484690400</c:v>
                </c:pt>
                <c:pt idx="61726">
                  <c:v>1484694000</c:v>
                </c:pt>
                <c:pt idx="61727">
                  <c:v>1484697600</c:v>
                </c:pt>
                <c:pt idx="61728">
                  <c:v>1484701200</c:v>
                </c:pt>
                <c:pt idx="61729">
                  <c:v>1484704800</c:v>
                </c:pt>
                <c:pt idx="61730">
                  <c:v>1484708400</c:v>
                </c:pt>
                <c:pt idx="61731">
                  <c:v>1484712000</c:v>
                </c:pt>
                <c:pt idx="61732">
                  <c:v>1484715600</c:v>
                </c:pt>
                <c:pt idx="61733">
                  <c:v>1484719200</c:v>
                </c:pt>
                <c:pt idx="61734">
                  <c:v>1484722800</c:v>
                </c:pt>
                <c:pt idx="61735">
                  <c:v>1484726400</c:v>
                </c:pt>
                <c:pt idx="61736">
                  <c:v>1484730000</c:v>
                </c:pt>
                <c:pt idx="61737">
                  <c:v>1484733600</c:v>
                </c:pt>
                <c:pt idx="61738">
                  <c:v>1484737200</c:v>
                </c:pt>
                <c:pt idx="61739">
                  <c:v>1484740800</c:v>
                </c:pt>
                <c:pt idx="61740">
                  <c:v>1484744400</c:v>
                </c:pt>
                <c:pt idx="61741">
                  <c:v>1484748000</c:v>
                </c:pt>
                <c:pt idx="61742">
                  <c:v>1484751600</c:v>
                </c:pt>
                <c:pt idx="61743">
                  <c:v>1484755200</c:v>
                </c:pt>
                <c:pt idx="61744">
                  <c:v>1484758800</c:v>
                </c:pt>
                <c:pt idx="61745">
                  <c:v>1484762400</c:v>
                </c:pt>
                <c:pt idx="61746">
                  <c:v>1484766000</c:v>
                </c:pt>
                <c:pt idx="61747">
                  <c:v>1484769600</c:v>
                </c:pt>
                <c:pt idx="61748">
                  <c:v>1484773200</c:v>
                </c:pt>
                <c:pt idx="61749">
                  <c:v>1484776800</c:v>
                </c:pt>
                <c:pt idx="61750">
                  <c:v>1484780400</c:v>
                </c:pt>
                <c:pt idx="61751">
                  <c:v>1484784000</c:v>
                </c:pt>
                <c:pt idx="61752">
                  <c:v>1484787600</c:v>
                </c:pt>
                <c:pt idx="61753">
                  <c:v>1484791200</c:v>
                </c:pt>
                <c:pt idx="61754">
                  <c:v>1484794800</c:v>
                </c:pt>
                <c:pt idx="61755">
                  <c:v>1484798400</c:v>
                </c:pt>
                <c:pt idx="61756">
                  <c:v>1484802000</c:v>
                </c:pt>
                <c:pt idx="61757">
                  <c:v>1484805600</c:v>
                </c:pt>
                <c:pt idx="61758">
                  <c:v>1484809200</c:v>
                </c:pt>
                <c:pt idx="61759">
                  <c:v>1484812800</c:v>
                </c:pt>
                <c:pt idx="61760">
                  <c:v>1484816400</c:v>
                </c:pt>
                <c:pt idx="61761">
                  <c:v>1484820000</c:v>
                </c:pt>
                <c:pt idx="61762">
                  <c:v>1484823600</c:v>
                </c:pt>
                <c:pt idx="61763">
                  <c:v>1484827200</c:v>
                </c:pt>
                <c:pt idx="61764">
                  <c:v>1484830800</c:v>
                </c:pt>
                <c:pt idx="61765">
                  <c:v>1484834400</c:v>
                </c:pt>
                <c:pt idx="61766">
                  <c:v>1484838000</c:v>
                </c:pt>
                <c:pt idx="61767">
                  <c:v>1484841600</c:v>
                </c:pt>
                <c:pt idx="61768">
                  <c:v>1484845200</c:v>
                </c:pt>
                <c:pt idx="61769">
                  <c:v>1484848800</c:v>
                </c:pt>
                <c:pt idx="61770">
                  <c:v>1484852400</c:v>
                </c:pt>
                <c:pt idx="61771">
                  <c:v>1484856000</c:v>
                </c:pt>
                <c:pt idx="61772">
                  <c:v>1484859600</c:v>
                </c:pt>
                <c:pt idx="61773">
                  <c:v>1484863200</c:v>
                </c:pt>
                <c:pt idx="61774">
                  <c:v>1484866800</c:v>
                </c:pt>
                <c:pt idx="61775">
                  <c:v>1484870400</c:v>
                </c:pt>
                <c:pt idx="61776">
                  <c:v>1484874000</c:v>
                </c:pt>
                <c:pt idx="61777">
                  <c:v>1484877600</c:v>
                </c:pt>
                <c:pt idx="61778">
                  <c:v>1484881200</c:v>
                </c:pt>
                <c:pt idx="61779">
                  <c:v>1484884800</c:v>
                </c:pt>
                <c:pt idx="61780">
                  <c:v>1484888400</c:v>
                </c:pt>
                <c:pt idx="61781">
                  <c:v>1484892000</c:v>
                </c:pt>
                <c:pt idx="61782">
                  <c:v>1484895600</c:v>
                </c:pt>
                <c:pt idx="61783">
                  <c:v>1484899200</c:v>
                </c:pt>
                <c:pt idx="61784">
                  <c:v>1484902800</c:v>
                </c:pt>
                <c:pt idx="61785">
                  <c:v>1484906400</c:v>
                </c:pt>
                <c:pt idx="61786">
                  <c:v>1484910000</c:v>
                </c:pt>
                <c:pt idx="61787">
                  <c:v>1484913600</c:v>
                </c:pt>
                <c:pt idx="61788">
                  <c:v>1484917200</c:v>
                </c:pt>
                <c:pt idx="61789">
                  <c:v>1484920800</c:v>
                </c:pt>
                <c:pt idx="61790">
                  <c:v>1484924400</c:v>
                </c:pt>
                <c:pt idx="61791">
                  <c:v>1484928000</c:v>
                </c:pt>
                <c:pt idx="61792">
                  <c:v>1484931600</c:v>
                </c:pt>
                <c:pt idx="61793">
                  <c:v>1484935200</c:v>
                </c:pt>
                <c:pt idx="61794">
                  <c:v>1484938800</c:v>
                </c:pt>
                <c:pt idx="61795">
                  <c:v>1484942400</c:v>
                </c:pt>
                <c:pt idx="61796">
                  <c:v>1484946000</c:v>
                </c:pt>
                <c:pt idx="61797">
                  <c:v>1484949600</c:v>
                </c:pt>
                <c:pt idx="61798">
                  <c:v>1484953200</c:v>
                </c:pt>
                <c:pt idx="61799">
                  <c:v>1484956800</c:v>
                </c:pt>
                <c:pt idx="61800">
                  <c:v>1484960400</c:v>
                </c:pt>
                <c:pt idx="61801">
                  <c:v>1484964000</c:v>
                </c:pt>
                <c:pt idx="61802">
                  <c:v>1484967600</c:v>
                </c:pt>
                <c:pt idx="61803">
                  <c:v>1484971200</c:v>
                </c:pt>
                <c:pt idx="61804">
                  <c:v>1484974800</c:v>
                </c:pt>
                <c:pt idx="61805">
                  <c:v>1484978400</c:v>
                </c:pt>
                <c:pt idx="61806">
                  <c:v>1484982000</c:v>
                </c:pt>
                <c:pt idx="61807">
                  <c:v>1484985600</c:v>
                </c:pt>
                <c:pt idx="61808">
                  <c:v>1484989200</c:v>
                </c:pt>
                <c:pt idx="61809">
                  <c:v>1484992800</c:v>
                </c:pt>
                <c:pt idx="61810">
                  <c:v>1484996400</c:v>
                </c:pt>
                <c:pt idx="61811">
                  <c:v>1485000000</c:v>
                </c:pt>
                <c:pt idx="61812">
                  <c:v>1485003600</c:v>
                </c:pt>
                <c:pt idx="61813">
                  <c:v>1485007200</c:v>
                </c:pt>
                <c:pt idx="61814">
                  <c:v>1485010800</c:v>
                </c:pt>
                <c:pt idx="61815">
                  <c:v>1485014400</c:v>
                </c:pt>
                <c:pt idx="61816">
                  <c:v>1485018000</c:v>
                </c:pt>
                <c:pt idx="61817">
                  <c:v>1485021600</c:v>
                </c:pt>
                <c:pt idx="61818">
                  <c:v>1485025200</c:v>
                </c:pt>
                <c:pt idx="61819">
                  <c:v>1485028800</c:v>
                </c:pt>
                <c:pt idx="61820">
                  <c:v>1485032400</c:v>
                </c:pt>
                <c:pt idx="61821">
                  <c:v>1485036000</c:v>
                </c:pt>
                <c:pt idx="61822">
                  <c:v>1485039600</c:v>
                </c:pt>
                <c:pt idx="61823">
                  <c:v>1485043200</c:v>
                </c:pt>
                <c:pt idx="61824">
                  <c:v>1485046800</c:v>
                </c:pt>
                <c:pt idx="61825">
                  <c:v>1485050400</c:v>
                </c:pt>
                <c:pt idx="61826">
                  <c:v>1485054000</c:v>
                </c:pt>
                <c:pt idx="61827">
                  <c:v>1485057600</c:v>
                </c:pt>
                <c:pt idx="61828">
                  <c:v>1485061200</c:v>
                </c:pt>
                <c:pt idx="61829">
                  <c:v>1485064800</c:v>
                </c:pt>
                <c:pt idx="61830">
                  <c:v>1485068400</c:v>
                </c:pt>
                <c:pt idx="61831">
                  <c:v>1485072000</c:v>
                </c:pt>
                <c:pt idx="61832">
                  <c:v>1485075600</c:v>
                </c:pt>
                <c:pt idx="61833">
                  <c:v>1485079200</c:v>
                </c:pt>
                <c:pt idx="61834">
                  <c:v>1485082800</c:v>
                </c:pt>
                <c:pt idx="61835">
                  <c:v>1485086400</c:v>
                </c:pt>
                <c:pt idx="61836">
                  <c:v>1485090000</c:v>
                </c:pt>
                <c:pt idx="61837">
                  <c:v>1485093600</c:v>
                </c:pt>
                <c:pt idx="61838">
                  <c:v>1485097200</c:v>
                </c:pt>
                <c:pt idx="61839">
                  <c:v>1485100800</c:v>
                </c:pt>
                <c:pt idx="61840">
                  <c:v>1485104400</c:v>
                </c:pt>
                <c:pt idx="61841">
                  <c:v>1485108000</c:v>
                </c:pt>
                <c:pt idx="61842">
                  <c:v>1485111600</c:v>
                </c:pt>
                <c:pt idx="61843">
                  <c:v>1485115200</c:v>
                </c:pt>
                <c:pt idx="61844">
                  <c:v>1485118800</c:v>
                </c:pt>
                <c:pt idx="61845">
                  <c:v>1485122400</c:v>
                </c:pt>
                <c:pt idx="61846">
                  <c:v>1485126000</c:v>
                </c:pt>
                <c:pt idx="61847">
                  <c:v>1485129600</c:v>
                </c:pt>
                <c:pt idx="61848">
                  <c:v>1485133200</c:v>
                </c:pt>
                <c:pt idx="61849">
                  <c:v>1485136800</c:v>
                </c:pt>
                <c:pt idx="61850">
                  <c:v>1485140400</c:v>
                </c:pt>
                <c:pt idx="61851">
                  <c:v>1485144000</c:v>
                </c:pt>
                <c:pt idx="61852">
                  <c:v>1485147600</c:v>
                </c:pt>
                <c:pt idx="61853">
                  <c:v>1485151200</c:v>
                </c:pt>
                <c:pt idx="61854">
                  <c:v>1485154800</c:v>
                </c:pt>
                <c:pt idx="61855">
                  <c:v>1485158400</c:v>
                </c:pt>
                <c:pt idx="61856">
                  <c:v>1485162000</c:v>
                </c:pt>
                <c:pt idx="61857">
                  <c:v>1485165600</c:v>
                </c:pt>
                <c:pt idx="61858">
                  <c:v>1485169200</c:v>
                </c:pt>
                <c:pt idx="61859">
                  <c:v>1485172800</c:v>
                </c:pt>
                <c:pt idx="61860">
                  <c:v>1485176400</c:v>
                </c:pt>
                <c:pt idx="61861">
                  <c:v>1485180000</c:v>
                </c:pt>
                <c:pt idx="61862">
                  <c:v>1485183600</c:v>
                </c:pt>
                <c:pt idx="61863">
                  <c:v>1485187200</c:v>
                </c:pt>
                <c:pt idx="61864">
                  <c:v>1485190800</c:v>
                </c:pt>
                <c:pt idx="61865">
                  <c:v>1485194400</c:v>
                </c:pt>
                <c:pt idx="61866">
                  <c:v>1485198000</c:v>
                </c:pt>
                <c:pt idx="61867">
                  <c:v>1485201600</c:v>
                </c:pt>
                <c:pt idx="61868">
                  <c:v>1485205200</c:v>
                </c:pt>
                <c:pt idx="61869">
                  <c:v>1485208800</c:v>
                </c:pt>
                <c:pt idx="61870">
                  <c:v>1485212400</c:v>
                </c:pt>
                <c:pt idx="61871">
                  <c:v>1485216000</c:v>
                </c:pt>
                <c:pt idx="61872">
                  <c:v>1485219600</c:v>
                </c:pt>
                <c:pt idx="61873">
                  <c:v>1485223200</c:v>
                </c:pt>
                <c:pt idx="61874">
                  <c:v>1485226800</c:v>
                </c:pt>
                <c:pt idx="61875">
                  <c:v>1485230400</c:v>
                </c:pt>
                <c:pt idx="61876">
                  <c:v>1485234000</c:v>
                </c:pt>
                <c:pt idx="61877">
                  <c:v>1485237600</c:v>
                </c:pt>
                <c:pt idx="61878">
                  <c:v>1485241200</c:v>
                </c:pt>
                <c:pt idx="61879">
                  <c:v>1485244800</c:v>
                </c:pt>
                <c:pt idx="61880">
                  <c:v>1485248400</c:v>
                </c:pt>
                <c:pt idx="61881">
                  <c:v>1485252000</c:v>
                </c:pt>
                <c:pt idx="61882">
                  <c:v>1485255600</c:v>
                </c:pt>
                <c:pt idx="61883">
                  <c:v>1485259200</c:v>
                </c:pt>
                <c:pt idx="61884">
                  <c:v>1485262800</c:v>
                </c:pt>
                <c:pt idx="61885">
                  <c:v>1485266400</c:v>
                </c:pt>
                <c:pt idx="61886">
                  <c:v>1485270000</c:v>
                </c:pt>
                <c:pt idx="61887">
                  <c:v>1485273600</c:v>
                </c:pt>
                <c:pt idx="61888">
                  <c:v>1485277200</c:v>
                </c:pt>
                <c:pt idx="61889">
                  <c:v>1485280800</c:v>
                </c:pt>
                <c:pt idx="61890">
                  <c:v>1485284400</c:v>
                </c:pt>
                <c:pt idx="61891">
                  <c:v>1485288000</c:v>
                </c:pt>
                <c:pt idx="61892">
                  <c:v>1485291600</c:v>
                </c:pt>
                <c:pt idx="61893">
                  <c:v>1485295200</c:v>
                </c:pt>
                <c:pt idx="61894">
                  <c:v>1485298800</c:v>
                </c:pt>
                <c:pt idx="61895">
                  <c:v>1485302400</c:v>
                </c:pt>
                <c:pt idx="61896">
                  <c:v>1485306000</c:v>
                </c:pt>
                <c:pt idx="61897">
                  <c:v>1485309600</c:v>
                </c:pt>
                <c:pt idx="61898">
                  <c:v>1485313200</c:v>
                </c:pt>
                <c:pt idx="61899">
                  <c:v>1485316800</c:v>
                </c:pt>
                <c:pt idx="61900">
                  <c:v>1485320400</c:v>
                </c:pt>
                <c:pt idx="61901">
                  <c:v>1485324000</c:v>
                </c:pt>
                <c:pt idx="61902">
                  <c:v>1485327600</c:v>
                </c:pt>
                <c:pt idx="61903">
                  <c:v>1485331200</c:v>
                </c:pt>
                <c:pt idx="61904">
                  <c:v>1485334800</c:v>
                </c:pt>
                <c:pt idx="61905">
                  <c:v>1485338400</c:v>
                </c:pt>
                <c:pt idx="61906">
                  <c:v>1485342000</c:v>
                </c:pt>
                <c:pt idx="61907">
                  <c:v>1485345600</c:v>
                </c:pt>
                <c:pt idx="61908">
                  <c:v>1485349200</c:v>
                </c:pt>
                <c:pt idx="61909">
                  <c:v>1485352800</c:v>
                </c:pt>
                <c:pt idx="61910">
                  <c:v>1485356400</c:v>
                </c:pt>
                <c:pt idx="61911">
                  <c:v>1485360000</c:v>
                </c:pt>
                <c:pt idx="61912">
                  <c:v>1485363600</c:v>
                </c:pt>
                <c:pt idx="61913">
                  <c:v>1485367200</c:v>
                </c:pt>
                <c:pt idx="61914">
                  <c:v>1485370800</c:v>
                </c:pt>
                <c:pt idx="61915">
                  <c:v>1485374400</c:v>
                </c:pt>
                <c:pt idx="61916">
                  <c:v>1485378000</c:v>
                </c:pt>
                <c:pt idx="61917">
                  <c:v>1485381600</c:v>
                </c:pt>
                <c:pt idx="61918">
                  <c:v>1485385200</c:v>
                </c:pt>
                <c:pt idx="61919">
                  <c:v>1485388800</c:v>
                </c:pt>
                <c:pt idx="61920">
                  <c:v>1485392400</c:v>
                </c:pt>
                <c:pt idx="61921">
                  <c:v>1485396000</c:v>
                </c:pt>
                <c:pt idx="61922">
                  <c:v>1485399600</c:v>
                </c:pt>
                <c:pt idx="61923">
                  <c:v>1485403200</c:v>
                </c:pt>
                <c:pt idx="61924">
                  <c:v>1485406800</c:v>
                </c:pt>
                <c:pt idx="61925">
                  <c:v>1485410400</c:v>
                </c:pt>
                <c:pt idx="61926">
                  <c:v>1485414000</c:v>
                </c:pt>
                <c:pt idx="61927">
                  <c:v>1485417600</c:v>
                </c:pt>
                <c:pt idx="61928">
                  <c:v>1485421200</c:v>
                </c:pt>
                <c:pt idx="61929">
                  <c:v>1485424800</c:v>
                </c:pt>
                <c:pt idx="61930">
                  <c:v>1485428400</c:v>
                </c:pt>
                <c:pt idx="61931">
                  <c:v>1485432000</c:v>
                </c:pt>
                <c:pt idx="61932">
                  <c:v>1485435600</c:v>
                </c:pt>
                <c:pt idx="61933">
                  <c:v>1485439200</c:v>
                </c:pt>
                <c:pt idx="61934">
                  <c:v>1485442800</c:v>
                </c:pt>
                <c:pt idx="61935">
                  <c:v>1485446400</c:v>
                </c:pt>
                <c:pt idx="61936">
                  <c:v>1485450000</c:v>
                </c:pt>
                <c:pt idx="61937">
                  <c:v>1485453600</c:v>
                </c:pt>
                <c:pt idx="61938">
                  <c:v>1485457200</c:v>
                </c:pt>
                <c:pt idx="61939">
                  <c:v>1485460800</c:v>
                </c:pt>
                <c:pt idx="61940">
                  <c:v>1485464400</c:v>
                </c:pt>
                <c:pt idx="61941">
                  <c:v>1485468000</c:v>
                </c:pt>
                <c:pt idx="61942">
                  <c:v>1485471600</c:v>
                </c:pt>
                <c:pt idx="61943">
                  <c:v>1485475200</c:v>
                </c:pt>
                <c:pt idx="61944">
                  <c:v>1485478800</c:v>
                </c:pt>
                <c:pt idx="61945">
                  <c:v>1485482400</c:v>
                </c:pt>
                <c:pt idx="61946">
                  <c:v>1485486000</c:v>
                </c:pt>
                <c:pt idx="61947">
                  <c:v>1485489600</c:v>
                </c:pt>
                <c:pt idx="61948">
                  <c:v>1485493200</c:v>
                </c:pt>
                <c:pt idx="61949">
                  <c:v>1485496800</c:v>
                </c:pt>
                <c:pt idx="61950">
                  <c:v>1485500400</c:v>
                </c:pt>
                <c:pt idx="61951">
                  <c:v>1485504000</c:v>
                </c:pt>
                <c:pt idx="61952">
                  <c:v>1485507600</c:v>
                </c:pt>
                <c:pt idx="61953">
                  <c:v>1485511200</c:v>
                </c:pt>
                <c:pt idx="61954">
                  <c:v>1485514800</c:v>
                </c:pt>
                <c:pt idx="61955">
                  <c:v>1485518400</c:v>
                </c:pt>
                <c:pt idx="61956">
                  <c:v>1485522000</c:v>
                </c:pt>
                <c:pt idx="61957">
                  <c:v>1485525600</c:v>
                </c:pt>
                <c:pt idx="61958">
                  <c:v>1485529200</c:v>
                </c:pt>
                <c:pt idx="61959">
                  <c:v>1485532800</c:v>
                </c:pt>
                <c:pt idx="61960">
                  <c:v>1485536400</c:v>
                </c:pt>
                <c:pt idx="61961">
                  <c:v>1485540000</c:v>
                </c:pt>
                <c:pt idx="61962">
                  <c:v>1485543600</c:v>
                </c:pt>
                <c:pt idx="61963">
                  <c:v>1485547200</c:v>
                </c:pt>
                <c:pt idx="61964">
                  <c:v>1485550800</c:v>
                </c:pt>
                <c:pt idx="61965">
                  <c:v>1485554400</c:v>
                </c:pt>
                <c:pt idx="61966">
                  <c:v>1485558000</c:v>
                </c:pt>
                <c:pt idx="61967">
                  <c:v>1485561600</c:v>
                </c:pt>
                <c:pt idx="61968">
                  <c:v>1485565200</c:v>
                </c:pt>
                <c:pt idx="61969">
                  <c:v>1485568800</c:v>
                </c:pt>
                <c:pt idx="61970">
                  <c:v>1485572400</c:v>
                </c:pt>
                <c:pt idx="61971">
                  <c:v>1485576000</c:v>
                </c:pt>
                <c:pt idx="61972">
                  <c:v>1485579600</c:v>
                </c:pt>
                <c:pt idx="61973">
                  <c:v>1485583200</c:v>
                </c:pt>
                <c:pt idx="61974">
                  <c:v>1485586800</c:v>
                </c:pt>
                <c:pt idx="61975">
                  <c:v>1485590400</c:v>
                </c:pt>
                <c:pt idx="61976">
                  <c:v>1485594000</c:v>
                </c:pt>
                <c:pt idx="61977">
                  <c:v>1485597600</c:v>
                </c:pt>
                <c:pt idx="61978">
                  <c:v>1485601200</c:v>
                </c:pt>
                <c:pt idx="61979">
                  <c:v>1485604800</c:v>
                </c:pt>
                <c:pt idx="61980">
                  <c:v>1485608400</c:v>
                </c:pt>
                <c:pt idx="61981">
                  <c:v>1485612000</c:v>
                </c:pt>
                <c:pt idx="61982">
                  <c:v>1485615600</c:v>
                </c:pt>
                <c:pt idx="61983">
                  <c:v>1485619200</c:v>
                </c:pt>
                <c:pt idx="61984">
                  <c:v>1485622800</c:v>
                </c:pt>
                <c:pt idx="61985">
                  <c:v>1485626400</c:v>
                </c:pt>
                <c:pt idx="61986">
                  <c:v>1485630000</c:v>
                </c:pt>
                <c:pt idx="61987">
                  <c:v>1485633600</c:v>
                </c:pt>
                <c:pt idx="61988">
                  <c:v>1485637200</c:v>
                </c:pt>
                <c:pt idx="61989">
                  <c:v>1485640800</c:v>
                </c:pt>
                <c:pt idx="61990">
                  <c:v>1485644400</c:v>
                </c:pt>
                <c:pt idx="61991">
                  <c:v>1485648000</c:v>
                </c:pt>
                <c:pt idx="61992">
                  <c:v>1485651600</c:v>
                </c:pt>
                <c:pt idx="61993">
                  <c:v>1485655200</c:v>
                </c:pt>
                <c:pt idx="61994">
                  <c:v>1485658800</c:v>
                </c:pt>
                <c:pt idx="61995">
                  <c:v>1485662400</c:v>
                </c:pt>
                <c:pt idx="61996">
                  <c:v>1485666000</c:v>
                </c:pt>
                <c:pt idx="61997">
                  <c:v>1485669600</c:v>
                </c:pt>
                <c:pt idx="61998">
                  <c:v>1485673200</c:v>
                </c:pt>
                <c:pt idx="61999">
                  <c:v>1485676800</c:v>
                </c:pt>
                <c:pt idx="62000">
                  <c:v>1485680400</c:v>
                </c:pt>
                <c:pt idx="62001">
                  <c:v>1485684000</c:v>
                </c:pt>
                <c:pt idx="62002">
                  <c:v>1485687600</c:v>
                </c:pt>
                <c:pt idx="62003">
                  <c:v>1485691200</c:v>
                </c:pt>
                <c:pt idx="62004">
                  <c:v>1485694800</c:v>
                </c:pt>
                <c:pt idx="62005">
                  <c:v>1485698400</c:v>
                </c:pt>
                <c:pt idx="62006">
                  <c:v>1485702000</c:v>
                </c:pt>
                <c:pt idx="62007">
                  <c:v>1485705600</c:v>
                </c:pt>
                <c:pt idx="62008">
                  <c:v>1485709200</c:v>
                </c:pt>
                <c:pt idx="62009">
                  <c:v>1485712800</c:v>
                </c:pt>
                <c:pt idx="62010">
                  <c:v>1485716400</c:v>
                </c:pt>
                <c:pt idx="62011">
                  <c:v>1485720000</c:v>
                </c:pt>
                <c:pt idx="62012">
                  <c:v>1485723600</c:v>
                </c:pt>
                <c:pt idx="62013">
                  <c:v>1485727200</c:v>
                </c:pt>
                <c:pt idx="62014">
                  <c:v>1485730800</c:v>
                </c:pt>
                <c:pt idx="62015">
                  <c:v>1485734400</c:v>
                </c:pt>
                <c:pt idx="62016">
                  <c:v>1485738000</c:v>
                </c:pt>
                <c:pt idx="62017">
                  <c:v>1485741600</c:v>
                </c:pt>
                <c:pt idx="62018">
                  <c:v>1485745200</c:v>
                </c:pt>
                <c:pt idx="62019">
                  <c:v>1485748800</c:v>
                </c:pt>
                <c:pt idx="62020">
                  <c:v>1485752400</c:v>
                </c:pt>
                <c:pt idx="62021">
                  <c:v>1485756000</c:v>
                </c:pt>
                <c:pt idx="62022">
                  <c:v>1485759600</c:v>
                </c:pt>
                <c:pt idx="62023">
                  <c:v>1485763200</c:v>
                </c:pt>
                <c:pt idx="62024">
                  <c:v>1485766800</c:v>
                </c:pt>
                <c:pt idx="62025">
                  <c:v>1485770400</c:v>
                </c:pt>
                <c:pt idx="62026">
                  <c:v>1485774000</c:v>
                </c:pt>
                <c:pt idx="62027">
                  <c:v>1485777600</c:v>
                </c:pt>
                <c:pt idx="62028">
                  <c:v>1485781200</c:v>
                </c:pt>
                <c:pt idx="62029">
                  <c:v>1485784800</c:v>
                </c:pt>
                <c:pt idx="62030">
                  <c:v>1485788400</c:v>
                </c:pt>
                <c:pt idx="62031">
                  <c:v>1485792000</c:v>
                </c:pt>
                <c:pt idx="62032">
                  <c:v>1485795600</c:v>
                </c:pt>
                <c:pt idx="62033">
                  <c:v>1485799200</c:v>
                </c:pt>
                <c:pt idx="62034">
                  <c:v>1485802800</c:v>
                </c:pt>
                <c:pt idx="62035">
                  <c:v>1485806400</c:v>
                </c:pt>
                <c:pt idx="62036">
                  <c:v>1485810000</c:v>
                </c:pt>
                <c:pt idx="62037">
                  <c:v>1485813600</c:v>
                </c:pt>
                <c:pt idx="62038">
                  <c:v>1485817200</c:v>
                </c:pt>
                <c:pt idx="62039">
                  <c:v>1485820800</c:v>
                </c:pt>
                <c:pt idx="62040">
                  <c:v>1485824400</c:v>
                </c:pt>
                <c:pt idx="62041">
                  <c:v>1485828000</c:v>
                </c:pt>
                <c:pt idx="62042">
                  <c:v>1485831600</c:v>
                </c:pt>
                <c:pt idx="62043">
                  <c:v>1485835200</c:v>
                </c:pt>
                <c:pt idx="62044">
                  <c:v>1485838800</c:v>
                </c:pt>
                <c:pt idx="62045">
                  <c:v>1485842400</c:v>
                </c:pt>
                <c:pt idx="62046">
                  <c:v>1485846000</c:v>
                </c:pt>
                <c:pt idx="62047">
                  <c:v>1485849600</c:v>
                </c:pt>
                <c:pt idx="62048">
                  <c:v>1485853200</c:v>
                </c:pt>
                <c:pt idx="62049">
                  <c:v>1485856800</c:v>
                </c:pt>
                <c:pt idx="62050">
                  <c:v>1485860400</c:v>
                </c:pt>
                <c:pt idx="62051">
                  <c:v>1485864000</c:v>
                </c:pt>
                <c:pt idx="62052">
                  <c:v>1485867600</c:v>
                </c:pt>
                <c:pt idx="62053">
                  <c:v>1485871200</c:v>
                </c:pt>
                <c:pt idx="62054">
                  <c:v>1485874800</c:v>
                </c:pt>
                <c:pt idx="62055">
                  <c:v>1485878400</c:v>
                </c:pt>
                <c:pt idx="62056">
                  <c:v>1485882000</c:v>
                </c:pt>
                <c:pt idx="62057">
                  <c:v>1485885600</c:v>
                </c:pt>
                <c:pt idx="62058">
                  <c:v>1485889200</c:v>
                </c:pt>
                <c:pt idx="62059">
                  <c:v>1485892800</c:v>
                </c:pt>
                <c:pt idx="62060">
                  <c:v>1485896400</c:v>
                </c:pt>
                <c:pt idx="62061">
                  <c:v>1485900000</c:v>
                </c:pt>
                <c:pt idx="62062">
                  <c:v>1485903600</c:v>
                </c:pt>
                <c:pt idx="62063">
                  <c:v>1485907200</c:v>
                </c:pt>
                <c:pt idx="62064">
                  <c:v>1485910800</c:v>
                </c:pt>
                <c:pt idx="62065">
                  <c:v>1485914400</c:v>
                </c:pt>
                <c:pt idx="62066">
                  <c:v>1485918000</c:v>
                </c:pt>
                <c:pt idx="62067">
                  <c:v>1485921600</c:v>
                </c:pt>
                <c:pt idx="62068">
                  <c:v>1485925200</c:v>
                </c:pt>
                <c:pt idx="62069">
                  <c:v>1485928800</c:v>
                </c:pt>
                <c:pt idx="62070">
                  <c:v>1485932400</c:v>
                </c:pt>
                <c:pt idx="62071">
                  <c:v>1485936000</c:v>
                </c:pt>
                <c:pt idx="62072">
                  <c:v>1485939600</c:v>
                </c:pt>
                <c:pt idx="62073">
                  <c:v>1485943200</c:v>
                </c:pt>
                <c:pt idx="62074">
                  <c:v>1485946800</c:v>
                </c:pt>
                <c:pt idx="62075">
                  <c:v>1485950400</c:v>
                </c:pt>
                <c:pt idx="62076">
                  <c:v>1485954000</c:v>
                </c:pt>
                <c:pt idx="62077">
                  <c:v>1485957600</c:v>
                </c:pt>
                <c:pt idx="62078">
                  <c:v>1485961200</c:v>
                </c:pt>
                <c:pt idx="62079">
                  <c:v>1485964800</c:v>
                </c:pt>
                <c:pt idx="62080">
                  <c:v>1485968400</c:v>
                </c:pt>
                <c:pt idx="62081">
                  <c:v>1485972000</c:v>
                </c:pt>
                <c:pt idx="62082">
                  <c:v>1485975600</c:v>
                </c:pt>
                <c:pt idx="62083">
                  <c:v>1485979200</c:v>
                </c:pt>
                <c:pt idx="62084">
                  <c:v>1485982800</c:v>
                </c:pt>
                <c:pt idx="62085">
                  <c:v>1485986400</c:v>
                </c:pt>
                <c:pt idx="62086">
                  <c:v>1485990000</c:v>
                </c:pt>
                <c:pt idx="62087">
                  <c:v>1485993600</c:v>
                </c:pt>
                <c:pt idx="62088">
                  <c:v>1485997200</c:v>
                </c:pt>
                <c:pt idx="62089">
                  <c:v>1486000800</c:v>
                </c:pt>
                <c:pt idx="62090">
                  <c:v>1486004400</c:v>
                </c:pt>
                <c:pt idx="62091">
                  <c:v>1486008000</c:v>
                </c:pt>
                <c:pt idx="62092">
                  <c:v>1486011600</c:v>
                </c:pt>
                <c:pt idx="62093">
                  <c:v>1486015200</c:v>
                </c:pt>
                <c:pt idx="62094">
                  <c:v>1486018800</c:v>
                </c:pt>
                <c:pt idx="62095">
                  <c:v>1486022400</c:v>
                </c:pt>
                <c:pt idx="62096">
                  <c:v>1486026000</c:v>
                </c:pt>
                <c:pt idx="62097">
                  <c:v>1486029600</c:v>
                </c:pt>
                <c:pt idx="62098">
                  <c:v>1486033200</c:v>
                </c:pt>
                <c:pt idx="62099">
                  <c:v>1486036800</c:v>
                </c:pt>
                <c:pt idx="62100">
                  <c:v>1486040400</c:v>
                </c:pt>
                <c:pt idx="62101">
                  <c:v>1486044000</c:v>
                </c:pt>
                <c:pt idx="62102">
                  <c:v>1486047600</c:v>
                </c:pt>
                <c:pt idx="62103">
                  <c:v>1486051200</c:v>
                </c:pt>
                <c:pt idx="62104">
                  <c:v>1486054800</c:v>
                </c:pt>
                <c:pt idx="62105">
                  <c:v>1486058400</c:v>
                </c:pt>
                <c:pt idx="62106">
                  <c:v>1486062000</c:v>
                </c:pt>
                <c:pt idx="62107">
                  <c:v>1486065600</c:v>
                </c:pt>
                <c:pt idx="62108">
                  <c:v>1486069200</c:v>
                </c:pt>
                <c:pt idx="62109">
                  <c:v>1486072800</c:v>
                </c:pt>
                <c:pt idx="62110">
                  <c:v>1486076400</c:v>
                </c:pt>
                <c:pt idx="62111">
                  <c:v>1486080000</c:v>
                </c:pt>
                <c:pt idx="62112">
                  <c:v>1486083600</c:v>
                </c:pt>
                <c:pt idx="62113">
                  <c:v>1486087200</c:v>
                </c:pt>
                <c:pt idx="62114">
                  <c:v>1486090800</c:v>
                </c:pt>
                <c:pt idx="62115">
                  <c:v>1486094400</c:v>
                </c:pt>
                <c:pt idx="62116">
                  <c:v>1486098000</c:v>
                </c:pt>
                <c:pt idx="62117">
                  <c:v>1486101600</c:v>
                </c:pt>
                <c:pt idx="62118">
                  <c:v>1486105200</c:v>
                </c:pt>
                <c:pt idx="62119">
                  <c:v>1486108800</c:v>
                </c:pt>
                <c:pt idx="62120">
                  <c:v>1486112400</c:v>
                </c:pt>
                <c:pt idx="62121">
                  <c:v>1486116000</c:v>
                </c:pt>
                <c:pt idx="62122">
                  <c:v>1486119600</c:v>
                </c:pt>
                <c:pt idx="62123">
                  <c:v>1486123200</c:v>
                </c:pt>
                <c:pt idx="62124">
                  <c:v>1486126800</c:v>
                </c:pt>
                <c:pt idx="62125">
                  <c:v>1486130400</c:v>
                </c:pt>
                <c:pt idx="62126">
                  <c:v>1486134000</c:v>
                </c:pt>
                <c:pt idx="62127">
                  <c:v>1486137600</c:v>
                </c:pt>
                <c:pt idx="62128">
                  <c:v>1486141200</c:v>
                </c:pt>
                <c:pt idx="62129">
                  <c:v>1486144800</c:v>
                </c:pt>
                <c:pt idx="62130">
                  <c:v>1486148400</c:v>
                </c:pt>
                <c:pt idx="62131">
                  <c:v>1486152000</c:v>
                </c:pt>
                <c:pt idx="62132">
                  <c:v>1486155600</c:v>
                </c:pt>
                <c:pt idx="62133">
                  <c:v>1486159200</c:v>
                </c:pt>
                <c:pt idx="62134">
                  <c:v>1486162800</c:v>
                </c:pt>
                <c:pt idx="62135">
                  <c:v>1486166400</c:v>
                </c:pt>
                <c:pt idx="62136">
                  <c:v>1486170000</c:v>
                </c:pt>
                <c:pt idx="62137">
                  <c:v>1486173600</c:v>
                </c:pt>
                <c:pt idx="62138">
                  <c:v>1486177200</c:v>
                </c:pt>
                <c:pt idx="62139">
                  <c:v>1486180800</c:v>
                </c:pt>
                <c:pt idx="62140">
                  <c:v>1486184400</c:v>
                </c:pt>
                <c:pt idx="62141">
                  <c:v>1486188000</c:v>
                </c:pt>
                <c:pt idx="62142">
                  <c:v>1486191600</c:v>
                </c:pt>
                <c:pt idx="62143">
                  <c:v>1486195200</c:v>
                </c:pt>
                <c:pt idx="62144">
                  <c:v>1486198800</c:v>
                </c:pt>
                <c:pt idx="62145">
                  <c:v>1486202400</c:v>
                </c:pt>
                <c:pt idx="62146">
                  <c:v>1486206000</c:v>
                </c:pt>
                <c:pt idx="62147">
                  <c:v>1486209600</c:v>
                </c:pt>
                <c:pt idx="62148">
                  <c:v>1486213200</c:v>
                </c:pt>
                <c:pt idx="62149">
                  <c:v>1486216800</c:v>
                </c:pt>
                <c:pt idx="62150">
                  <c:v>1486220400</c:v>
                </c:pt>
                <c:pt idx="62151">
                  <c:v>1486224000</c:v>
                </c:pt>
                <c:pt idx="62152">
                  <c:v>1486227600</c:v>
                </c:pt>
                <c:pt idx="62153">
                  <c:v>1486231200</c:v>
                </c:pt>
                <c:pt idx="62154">
                  <c:v>1486234800</c:v>
                </c:pt>
                <c:pt idx="62155">
                  <c:v>1486238400</c:v>
                </c:pt>
                <c:pt idx="62156">
                  <c:v>1486242000</c:v>
                </c:pt>
                <c:pt idx="62157">
                  <c:v>1486245600</c:v>
                </c:pt>
                <c:pt idx="62158">
                  <c:v>1486249200</c:v>
                </c:pt>
                <c:pt idx="62159">
                  <c:v>1486252800</c:v>
                </c:pt>
                <c:pt idx="62160">
                  <c:v>1486256400</c:v>
                </c:pt>
                <c:pt idx="62161">
                  <c:v>1486260000</c:v>
                </c:pt>
                <c:pt idx="62162">
                  <c:v>1486263600</c:v>
                </c:pt>
                <c:pt idx="62163">
                  <c:v>1486267200</c:v>
                </c:pt>
                <c:pt idx="62164">
                  <c:v>1486270800</c:v>
                </c:pt>
                <c:pt idx="62165">
                  <c:v>1486274400</c:v>
                </c:pt>
                <c:pt idx="62166">
                  <c:v>1486278000</c:v>
                </c:pt>
                <c:pt idx="62167">
                  <c:v>1486281600</c:v>
                </c:pt>
                <c:pt idx="62168">
                  <c:v>1486285200</c:v>
                </c:pt>
                <c:pt idx="62169">
                  <c:v>1486288800</c:v>
                </c:pt>
                <c:pt idx="62170">
                  <c:v>1486292400</c:v>
                </c:pt>
                <c:pt idx="62171">
                  <c:v>1486296000</c:v>
                </c:pt>
                <c:pt idx="62172">
                  <c:v>1486299600</c:v>
                </c:pt>
                <c:pt idx="62173">
                  <c:v>1486303200</c:v>
                </c:pt>
                <c:pt idx="62174">
                  <c:v>1486306800</c:v>
                </c:pt>
                <c:pt idx="62175">
                  <c:v>1486310400</c:v>
                </c:pt>
                <c:pt idx="62176">
                  <c:v>1486314000</c:v>
                </c:pt>
                <c:pt idx="62177">
                  <c:v>1486317600</c:v>
                </c:pt>
                <c:pt idx="62178">
                  <c:v>1486321200</c:v>
                </c:pt>
                <c:pt idx="62179">
                  <c:v>1486324800</c:v>
                </c:pt>
                <c:pt idx="62180">
                  <c:v>1486328400</c:v>
                </c:pt>
                <c:pt idx="62181">
                  <c:v>1486332000</c:v>
                </c:pt>
                <c:pt idx="62182">
                  <c:v>1486335600</c:v>
                </c:pt>
                <c:pt idx="62183">
                  <c:v>1486339200</c:v>
                </c:pt>
                <c:pt idx="62184">
                  <c:v>1486342800</c:v>
                </c:pt>
                <c:pt idx="62185">
                  <c:v>1486346400</c:v>
                </c:pt>
                <c:pt idx="62186">
                  <c:v>1486350000</c:v>
                </c:pt>
                <c:pt idx="62187">
                  <c:v>1486353600</c:v>
                </c:pt>
                <c:pt idx="62188">
                  <c:v>1486357200</c:v>
                </c:pt>
                <c:pt idx="62189">
                  <c:v>1486360800</c:v>
                </c:pt>
                <c:pt idx="62190">
                  <c:v>1486364400</c:v>
                </c:pt>
                <c:pt idx="62191">
                  <c:v>1486368000</c:v>
                </c:pt>
                <c:pt idx="62192">
                  <c:v>1486371600</c:v>
                </c:pt>
                <c:pt idx="62193">
                  <c:v>1486375200</c:v>
                </c:pt>
                <c:pt idx="62194">
                  <c:v>1486378800</c:v>
                </c:pt>
                <c:pt idx="62195">
                  <c:v>1486382400</c:v>
                </c:pt>
                <c:pt idx="62196">
                  <c:v>1486386000</c:v>
                </c:pt>
                <c:pt idx="62197">
                  <c:v>1486389600</c:v>
                </c:pt>
                <c:pt idx="62198">
                  <c:v>1486393200</c:v>
                </c:pt>
                <c:pt idx="62199">
                  <c:v>1486396800</c:v>
                </c:pt>
                <c:pt idx="62200">
                  <c:v>1486400400</c:v>
                </c:pt>
                <c:pt idx="62201">
                  <c:v>1486404000</c:v>
                </c:pt>
                <c:pt idx="62202">
                  <c:v>1486407600</c:v>
                </c:pt>
                <c:pt idx="62203">
                  <c:v>1486411200</c:v>
                </c:pt>
                <c:pt idx="62204">
                  <c:v>1486414800</c:v>
                </c:pt>
                <c:pt idx="62205">
                  <c:v>1486418400</c:v>
                </c:pt>
                <c:pt idx="62206">
                  <c:v>1486422000</c:v>
                </c:pt>
                <c:pt idx="62207">
                  <c:v>1486425600</c:v>
                </c:pt>
                <c:pt idx="62208">
                  <c:v>1486429200</c:v>
                </c:pt>
                <c:pt idx="62209">
                  <c:v>1486432800</c:v>
                </c:pt>
                <c:pt idx="62210">
                  <c:v>1486436400</c:v>
                </c:pt>
                <c:pt idx="62211">
                  <c:v>1486440000</c:v>
                </c:pt>
                <c:pt idx="62212">
                  <c:v>1486443600</c:v>
                </c:pt>
                <c:pt idx="62213">
                  <c:v>1486447200</c:v>
                </c:pt>
                <c:pt idx="62214">
                  <c:v>1486450800</c:v>
                </c:pt>
                <c:pt idx="62215">
                  <c:v>1486454400</c:v>
                </c:pt>
                <c:pt idx="62216">
                  <c:v>1486458000</c:v>
                </c:pt>
                <c:pt idx="62217">
                  <c:v>1486461600</c:v>
                </c:pt>
                <c:pt idx="62218">
                  <c:v>1486465200</c:v>
                </c:pt>
                <c:pt idx="62219">
                  <c:v>1486468800</c:v>
                </c:pt>
                <c:pt idx="62220">
                  <c:v>1486472400</c:v>
                </c:pt>
                <c:pt idx="62221">
                  <c:v>1486476000</c:v>
                </c:pt>
                <c:pt idx="62222">
                  <c:v>1486479600</c:v>
                </c:pt>
                <c:pt idx="62223">
                  <c:v>1486483200</c:v>
                </c:pt>
                <c:pt idx="62224">
                  <c:v>1486486800</c:v>
                </c:pt>
                <c:pt idx="62225">
                  <c:v>1486490400</c:v>
                </c:pt>
                <c:pt idx="62226">
                  <c:v>1486494000</c:v>
                </c:pt>
                <c:pt idx="62227">
                  <c:v>1486497600</c:v>
                </c:pt>
                <c:pt idx="62228">
                  <c:v>1486501200</c:v>
                </c:pt>
                <c:pt idx="62229">
                  <c:v>1486504800</c:v>
                </c:pt>
                <c:pt idx="62230">
                  <c:v>1486508400</c:v>
                </c:pt>
                <c:pt idx="62231">
                  <c:v>1486512000</c:v>
                </c:pt>
                <c:pt idx="62232">
                  <c:v>1486515600</c:v>
                </c:pt>
                <c:pt idx="62233">
                  <c:v>1486519200</c:v>
                </c:pt>
                <c:pt idx="62234">
                  <c:v>1486522800</c:v>
                </c:pt>
                <c:pt idx="62235">
                  <c:v>1486526400</c:v>
                </c:pt>
                <c:pt idx="62236">
                  <c:v>1486530000</c:v>
                </c:pt>
                <c:pt idx="62237">
                  <c:v>1486533600</c:v>
                </c:pt>
                <c:pt idx="62238">
                  <c:v>1486537200</c:v>
                </c:pt>
                <c:pt idx="62239">
                  <c:v>1486540800</c:v>
                </c:pt>
                <c:pt idx="62240">
                  <c:v>1486544400</c:v>
                </c:pt>
                <c:pt idx="62241">
                  <c:v>1486548000</c:v>
                </c:pt>
                <c:pt idx="62242">
                  <c:v>1486551600</c:v>
                </c:pt>
                <c:pt idx="62243">
                  <c:v>1486555200</c:v>
                </c:pt>
                <c:pt idx="62244">
                  <c:v>1486558800</c:v>
                </c:pt>
                <c:pt idx="62245">
                  <c:v>1486562400</c:v>
                </c:pt>
                <c:pt idx="62246">
                  <c:v>1486566000</c:v>
                </c:pt>
                <c:pt idx="62247">
                  <c:v>1486569600</c:v>
                </c:pt>
                <c:pt idx="62248">
                  <c:v>1486573200</c:v>
                </c:pt>
                <c:pt idx="62249">
                  <c:v>1486576800</c:v>
                </c:pt>
                <c:pt idx="62250">
                  <c:v>1486580400</c:v>
                </c:pt>
                <c:pt idx="62251">
                  <c:v>1486584000</c:v>
                </c:pt>
                <c:pt idx="62252">
                  <c:v>1486587600</c:v>
                </c:pt>
                <c:pt idx="62253">
                  <c:v>1486591200</c:v>
                </c:pt>
                <c:pt idx="62254">
                  <c:v>1486594800</c:v>
                </c:pt>
                <c:pt idx="62255">
                  <c:v>1486598400</c:v>
                </c:pt>
                <c:pt idx="62256">
                  <c:v>1486602000</c:v>
                </c:pt>
                <c:pt idx="62257">
                  <c:v>1486605600</c:v>
                </c:pt>
                <c:pt idx="62258">
                  <c:v>1486609200</c:v>
                </c:pt>
                <c:pt idx="62259">
                  <c:v>1486612800</c:v>
                </c:pt>
                <c:pt idx="62260">
                  <c:v>1486616400</c:v>
                </c:pt>
                <c:pt idx="62261">
                  <c:v>1486620000</c:v>
                </c:pt>
                <c:pt idx="62262">
                  <c:v>1486623600</c:v>
                </c:pt>
                <c:pt idx="62263">
                  <c:v>1486627200</c:v>
                </c:pt>
                <c:pt idx="62264">
                  <c:v>1486630800</c:v>
                </c:pt>
                <c:pt idx="62265">
                  <c:v>1486634400</c:v>
                </c:pt>
                <c:pt idx="62266">
                  <c:v>1486638000</c:v>
                </c:pt>
                <c:pt idx="62267">
                  <c:v>1486641600</c:v>
                </c:pt>
                <c:pt idx="62268">
                  <c:v>1486645200</c:v>
                </c:pt>
                <c:pt idx="62269">
                  <c:v>1486648800</c:v>
                </c:pt>
                <c:pt idx="62270">
                  <c:v>1486652400</c:v>
                </c:pt>
                <c:pt idx="62271">
                  <c:v>1486656000</c:v>
                </c:pt>
                <c:pt idx="62272">
                  <c:v>1486659600</c:v>
                </c:pt>
                <c:pt idx="62273">
                  <c:v>1486663200</c:v>
                </c:pt>
                <c:pt idx="62274">
                  <c:v>1486666800</c:v>
                </c:pt>
                <c:pt idx="62275">
                  <c:v>1486670400</c:v>
                </c:pt>
                <c:pt idx="62276">
                  <c:v>1486674000</c:v>
                </c:pt>
                <c:pt idx="62277">
                  <c:v>1486677600</c:v>
                </c:pt>
                <c:pt idx="62278">
                  <c:v>1486681200</c:v>
                </c:pt>
                <c:pt idx="62279">
                  <c:v>1486684800</c:v>
                </c:pt>
                <c:pt idx="62280">
                  <c:v>1486688400</c:v>
                </c:pt>
                <c:pt idx="62281">
                  <c:v>1486692000</c:v>
                </c:pt>
                <c:pt idx="62282">
                  <c:v>1486695600</c:v>
                </c:pt>
                <c:pt idx="62283">
                  <c:v>1486699200</c:v>
                </c:pt>
                <c:pt idx="62284">
                  <c:v>1486702800</c:v>
                </c:pt>
                <c:pt idx="62285">
                  <c:v>1486706400</c:v>
                </c:pt>
                <c:pt idx="62286">
                  <c:v>1486710000</c:v>
                </c:pt>
                <c:pt idx="62287">
                  <c:v>1486713600</c:v>
                </c:pt>
                <c:pt idx="62288">
                  <c:v>1486717200</c:v>
                </c:pt>
                <c:pt idx="62289">
                  <c:v>1486720800</c:v>
                </c:pt>
                <c:pt idx="62290">
                  <c:v>1486724400</c:v>
                </c:pt>
                <c:pt idx="62291">
                  <c:v>1486728000</c:v>
                </c:pt>
                <c:pt idx="62292">
                  <c:v>1486731600</c:v>
                </c:pt>
                <c:pt idx="62293">
                  <c:v>1486735200</c:v>
                </c:pt>
                <c:pt idx="62294">
                  <c:v>1486738800</c:v>
                </c:pt>
                <c:pt idx="62295">
                  <c:v>1486742400</c:v>
                </c:pt>
                <c:pt idx="62296">
                  <c:v>1486746000</c:v>
                </c:pt>
                <c:pt idx="62297">
                  <c:v>1486749600</c:v>
                </c:pt>
                <c:pt idx="62298">
                  <c:v>1486753200</c:v>
                </c:pt>
                <c:pt idx="62299">
                  <c:v>1486756800</c:v>
                </c:pt>
                <c:pt idx="62300">
                  <c:v>1486760400</c:v>
                </c:pt>
                <c:pt idx="62301">
                  <c:v>1486764000</c:v>
                </c:pt>
                <c:pt idx="62302">
                  <c:v>1486767600</c:v>
                </c:pt>
                <c:pt idx="62303">
                  <c:v>1486771200</c:v>
                </c:pt>
                <c:pt idx="62304">
                  <c:v>1486774800</c:v>
                </c:pt>
                <c:pt idx="62305">
                  <c:v>1486778400</c:v>
                </c:pt>
                <c:pt idx="62306">
                  <c:v>1486782000</c:v>
                </c:pt>
                <c:pt idx="62307">
                  <c:v>1486785600</c:v>
                </c:pt>
                <c:pt idx="62308">
                  <c:v>1486789200</c:v>
                </c:pt>
                <c:pt idx="62309">
                  <c:v>1486792800</c:v>
                </c:pt>
                <c:pt idx="62310">
                  <c:v>1486796400</c:v>
                </c:pt>
                <c:pt idx="62311">
                  <c:v>1486800000</c:v>
                </c:pt>
                <c:pt idx="62312">
                  <c:v>1486803600</c:v>
                </c:pt>
                <c:pt idx="62313">
                  <c:v>1486807200</c:v>
                </c:pt>
                <c:pt idx="62314">
                  <c:v>1486810800</c:v>
                </c:pt>
                <c:pt idx="62315">
                  <c:v>1486814400</c:v>
                </c:pt>
                <c:pt idx="62316">
                  <c:v>1486818000</c:v>
                </c:pt>
                <c:pt idx="62317">
                  <c:v>1486821600</c:v>
                </c:pt>
                <c:pt idx="62318">
                  <c:v>1486825200</c:v>
                </c:pt>
                <c:pt idx="62319">
                  <c:v>1486828800</c:v>
                </c:pt>
                <c:pt idx="62320">
                  <c:v>1486832400</c:v>
                </c:pt>
                <c:pt idx="62321">
                  <c:v>1486836000</c:v>
                </c:pt>
                <c:pt idx="62322">
                  <c:v>1486839600</c:v>
                </c:pt>
                <c:pt idx="62323">
                  <c:v>1486843200</c:v>
                </c:pt>
                <c:pt idx="62324">
                  <c:v>1486846800</c:v>
                </c:pt>
                <c:pt idx="62325">
                  <c:v>1486850400</c:v>
                </c:pt>
                <c:pt idx="62326">
                  <c:v>1486854000</c:v>
                </c:pt>
                <c:pt idx="62327">
                  <c:v>1486857600</c:v>
                </c:pt>
                <c:pt idx="62328">
                  <c:v>1486861200</c:v>
                </c:pt>
                <c:pt idx="62329">
                  <c:v>1486864800</c:v>
                </c:pt>
                <c:pt idx="62330">
                  <c:v>1486868400</c:v>
                </c:pt>
                <c:pt idx="62331">
                  <c:v>1486872000</c:v>
                </c:pt>
                <c:pt idx="62332">
                  <c:v>1486875600</c:v>
                </c:pt>
                <c:pt idx="62333">
                  <c:v>1486879200</c:v>
                </c:pt>
                <c:pt idx="62334">
                  <c:v>1486882800</c:v>
                </c:pt>
                <c:pt idx="62335">
                  <c:v>1486886400</c:v>
                </c:pt>
                <c:pt idx="62336">
                  <c:v>1486890000</c:v>
                </c:pt>
                <c:pt idx="62337">
                  <c:v>1486893600</c:v>
                </c:pt>
                <c:pt idx="62338">
                  <c:v>1486897200</c:v>
                </c:pt>
                <c:pt idx="62339">
                  <c:v>1486900800</c:v>
                </c:pt>
                <c:pt idx="62340">
                  <c:v>1486904400</c:v>
                </c:pt>
                <c:pt idx="62341">
                  <c:v>1486908000</c:v>
                </c:pt>
                <c:pt idx="62342">
                  <c:v>1486911600</c:v>
                </c:pt>
                <c:pt idx="62343">
                  <c:v>1486915200</c:v>
                </c:pt>
                <c:pt idx="62344">
                  <c:v>1486918800</c:v>
                </c:pt>
                <c:pt idx="62345">
                  <c:v>1486922400</c:v>
                </c:pt>
                <c:pt idx="62346">
                  <c:v>1486926000</c:v>
                </c:pt>
                <c:pt idx="62347">
                  <c:v>1486929600</c:v>
                </c:pt>
                <c:pt idx="62348">
                  <c:v>1486933200</c:v>
                </c:pt>
                <c:pt idx="62349">
                  <c:v>1486936800</c:v>
                </c:pt>
                <c:pt idx="62350">
                  <c:v>1486940400</c:v>
                </c:pt>
                <c:pt idx="62351">
                  <c:v>1486944000</c:v>
                </c:pt>
                <c:pt idx="62352">
                  <c:v>1486947600</c:v>
                </c:pt>
                <c:pt idx="62353">
                  <c:v>1486951200</c:v>
                </c:pt>
                <c:pt idx="62354">
                  <c:v>1486954800</c:v>
                </c:pt>
                <c:pt idx="62355">
                  <c:v>1486958400</c:v>
                </c:pt>
                <c:pt idx="62356">
                  <c:v>1486962000</c:v>
                </c:pt>
                <c:pt idx="62357">
                  <c:v>1486965600</c:v>
                </c:pt>
                <c:pt idx="62358">
                  <c:v>1486969200</c:v>
                </c:pt>
                <c:pt idx="62359">
                  <c:v>1486972800</c:v>
                </c:pt>
                <c:pt idx="62360">
                  <c:v>1486976400</c:v>
                </c:pt>
                <c:pt idx="62361">
                  <c:v>1486980000</c:v>
                </c:pt>
                <c:pt idx="62362">
                  <c:v>1486983600</c:v>
                </c:pt>
                <c:pt idx="62363">
                  <c:v>1486987200</c:v>
                </c:pt>
                <c:pt idx="62364">
                  <c:v>1486990800</c:v>
                </c:pt>
                <c:pt idx="62365">
                  <c:v>1486994400</c:v>
                </c:pt>
                <c:pt idx="62366">
                  <c:v>1486998000</c:v>
                </c:pt>
                <c:pt idx="62367">
                  <c:v>1487001600</c:v>
                </c:pt>
                <c:pt idx="62368">
                  <c:v>1487005200</c:v>
                </c:pt>
                <c:pt idx="62369">
                  <c:v>1487008800</c:v>
                </c:pt>
                <c:pt idx="62370">
                  <c:v>1487012400</c:v>
                </c:pt>
                <c:pt idx="62371">
                  <c:v>1487016000</c:v>
                </c:pt>
                <c:pt idx="62372">
                  <c:v>1487019600</c:v>
                </c:pt>
                <c:pt idx="62373">
                  <c:v>1487023200</c:v>
                </c:pt>
                <c:pt idx="62374">
                  <c:v>1487026800</c:v>
                </c:pt>
                <c:pt idx="62375">
                  <c:v>1487030400</c:v>
                </c:pt>
                <c:pt idx="62376">
                  <c:v>1487034000</c:v>
                </c:pt>
                <c:pt idx="62377">
                  <c:v>1487037600</c:v>
                </c:pt>
                <c:pt idx="62378">
                  <c:v>1487041200</c:v>
                </c:pt>
                <c:pt idx="62379">
                  <c:v>1487044800</c:v>
                </c:pt>
                <c:pt idx="62380">
                  <c:v>1487048400</c:v>
                </c:pt>
                <c:pt idx="62381">
                  <c:v>1487052000</c:v>
                </c:pt>
                <c:pt idx="62382">
                  <c:v>1487055600</c:v>
                </c:pt>
                <c:pt idx="62383">
                  <c:v>1487059200</c:v>
                </c:pt>
                <c:pt idx="62384">
                  <c:v>1487062800</c:v>
                </c:pt>
                <c:pt idx="62385">
                  <c:v>1487066400</c:v>
                </c:pt>
                <c:pt idx="62386">
                  <c:v>1487070000</c:v>
                </c:pt>
                <c:pt idx="62387">
                  <c:v>1487073600</c:v>
                </c:pt>
                <c:pt idx="62388">
                  <c:v>1487077200</c:v>
                </c:pt>
                <c:pt idx="62389">
                  <c:v>1487080800</c:v>
                </c:pt>
                <c:pt idx="62390">
                  <c:v>1487084400</c:v>
                </c:pt>
                <c:pt idx="62391">
                  <c:v>1487088000</c:v>
                </c:pt>
                <c:pt idx="62392">
                  <c:v>1487091600</c:v>
                </c:pt>
                <c:pt idx="62393">
                  <c:v>1487095200</c:v>
                </c:pt>
                <c:pt idx="62394">
                  <c:v>1487098800</c:v>
                </c:pt>
                <c:pt idx="62395">
                  <c:v>1487102400</c:v>
                </c:pt>
                <c:pt idx="62396">
                  <c:v>1487106000</c:v>
                </c:pt>
                <c:pt idx="62397">
                  <c:v>1487109600</c:v>
                </c:pt>
                <c:pt idx="62398">
                  <c:v>1487113200</c:v>
                </c:pt>
                <c:pt idx="62399">
                  <c:v>1487116800</c:v>
                </c:pt>
                <c:pt idx="62400">
                  <c:v>1487120400</c:v>
                </c:pt>
                <c:pt idx="62401">
                  <c:v>1487124000</c:v>
                </c:pt>
                <c:pt idx="62402">
                  <c:v>1487127600</c:v>
                </c:pt>
                <c:pt idx="62403">
                  <c:v>1487131200</c:v>
                </c:pt>
                <c:pt idx="62404">
                  <c:v>1487134800</c:v>
                </c:pt>
                <c:pt idx="62405">
                  <c:v>1487138400</c:v>
                </c:pt>
                <c:pt idx="62406">
                  <c:v>1487142000</c:v>
                </c:pt>
                <c:pt idx="62407">
                  <c:v>1487145600</c:v>
                </c:pt>
                <c:pt idx="62408">
                  <c:v>1487149200</c:v>
                </c:pt>
                <c:pt idx="62409">
                  <c:v>1487152800</c:v>
                </c:pt>
                <c:pt idx="62410">
                  <c:v>1487156400</c:v>
                </c:pt>
                <c:pt idx="62411">
                  <c:v>1487160000</c:v>
                </c:pt>
                <c:pt idx="62412">
                  <c:v>1487163600</c:v>
                </c:pt>
                <c:pt idx="62413">
                  <c:v>1487167200</c:v>
                </c:pt>
                <c:pt idx="62414">
                  <c:v>1487170800</c:v>
                </c:pt>
                <c:pt idx="62415">
                  <c:v>1487174400</c:v>
                </c:pt>
                <c:pt idx="62416">
                  <c:v>1487178000</c:v>
                </c:pt>
                <c:pt idx="62417">
                  <c:v>1487181600</c:v>
                </c:pt>
                <c:pt idx="62418">
                  <c:v>1487185200</c:v>
                </c:pt>
                <c:pt idx="62419">
                  <c:v>1487188800</c:v>
                </c:pt>
                <c:pt idx="62420">
                  <c:v>1487192400</c:v>
                </c:pt>
                <c:pt idx="62421">
                  <c:v>1487196000</c:v>
                </c:pt>
                <c:pt idx="62422">
                  <c:v>1487199600</c:v>
                </c:pt>
                <c:pt idx="62423">
                  <c:v>1487203200</c:v>
                </c:pt>
                <c:pt idx="62424">
                  <c:v>1487206800</c:v>
                </c:pt>
                <c:pt idx="62425">
                  <c:v>1487210400</c:v>
                </c:pt>
                <c:pt idx="62426">
                  <c:v>1487214000</c:v>
                </c:pt>
                <c:pt idx="62427">
                  <c:v>1487217600</c:v>
                </c:pt>
                <c:pt idx="62428">
                  <c:v>1487221200</c:v>
                </c:pt>
                <c:pt idx="62429">
                  <c:v>1487224800</c:v>
                </c:pt>
                <c:pt idx="62430">
                  <c:v>1487228400</c:v>
                </c:pt>
                <c:pt idx="62431">
                  <c:v>1487232000</c:v>
                </c:pt>
                <c:pt idx="62432">
                  <c:v>1487235600</c:v>
                </c:pt>
                <c:pt idx="62433">
                  <c:v>1487239200</c:v>
                </c:pt>
                <c:pt idx="62434">
                  <c:v>1487242800</c:v>
                </c:pt>
                <c:pt idx="62435">
                  <c:v>1487246400</c:v>
                </c:pt>
                <c:pt idx="62436">
                  <c:v>1487250000</c:v>
                </c:pt>
                <c:pt idx="62437">
                  <c:v>1487253600</c:v>
                </c:pt>
                <c:pt idx="62438">
                  <c:v>1487257200</c:v>
                </c:pt>
                <c:pt idx="62439">
                  <c:v>1487260800</c:v>
                </c:pt>
                <c:pt idx="62440">
                  <c:v>1487264400</c:v>
                </c:pt>
                <c:pt idx="62441">
                  <c:v>1487268000</c:v>
                </c:pt>
                <c:pt idx="62442">
                  <c:v>1487271600</c:v>
                </c:pt>
                <c:pt idx="62443">
                  <c:v>1487275200</c:v>
                </c:pt>
                <c:pt idx="62444">
                  <c:v>1487278800</c:v>
                </c:pt>
                <c:pt idx="62445">
                  <c:v>1487282400</c:v>
                </c:pt>
                <c:pt idx="62446">
                  <c:v>1487286000</c:v>
                </c:pt>
                <c:pt idx="62447">
                  <c:v>1487289600</c:v>
                </c:pt>
                <c:pt idx="62448">
                  <c:v>1487293200</c:v>
                </c:pt>
                <c:pt idx="62449">
                  <c:v>1487296800</c:v>
                </c:pt>
                <c:pt idx="62450">
                  <c:v>1487300400</c:v>
                </c:pt>
                <c:pt idx="62451">
                  <c:v>1487304000</c:v>
                </c:pt>
                <c:pt idx="62452">
                  <c:v>1487307600</c:v>
                </c:pt>
                <c:pt idx="62453">
                  <c:v>1487311200</c:v>
                </c:pt>
                <c:pt idx="62454">
                  <c:v>1487314800</c:v>
                </c:pt>
                <c:pt idx="62455">
                  <c:v>1487318400</c:v>
                </c:pt>
                <c:pt idx="62456">
                  <c:v>1487322000</c:v>
                </c:pt>
                <c:pt idx="62457">
                  <c:v>1487325600</c:v>
                </c:pt>
                <c:pt idx="62458">
                  <c:v>1487329200</c:v>
                </c:pt>
                <c:pt idx="62459">
                  <c:v>1487332800</c:v>
                </c:pt>
                <c:pt idx="62460">
                  <c:v>1487336400</c:v>
                </c:pt>
                <c:pt idx="62461">
                  <c:v>1487340000</c:v>
                </c:pt>
                <c:pt idx="62462">
                  <c:v>1487343600</c:v>
                </c:pt>
                <c:pt idx="62463">
                  <c:v>1487347200</c:v>
                </c:pt>
                <c:pt idx="62464">
                  <c:v>1487350800</c:v>
                </c:pt>
                <c:pt idx="62465">
                  <c:v>1487354400</c:v>
                </c:pt>
                <c:pt idx="62466">
                  <c:v>1487358000</c:v>
                </c:pt>
                <c:pt idx="62467">
                  <c:v>1487361600</c:v>
                </c:pt>
                <c:pt idx="62468">
                  <c:v>1487365200</c:v>
                </c:pt>
                <c:pt idx="62469">
                  <c:v>1487368800</c:v>
                </c:pt>
                <c:pt idx="62470">
                  <c:v>1487372400</c:v>
                </c:pt>
                <c:pt idx="62471">
                  <c:v>1487376000</c:v>
                </c:pt>
                <c:pt idx="62472">
                  <c:v>1487379600</c:v>
                </c:pt>
                <c:pt idx="62473">
                  <c:v>1487383200</c:v>
                </c:pt>
                <c:pt idx="62474">
                  <c:v>1487386800</c:v>
                </c:pt>
                <c:pt idx="62475">
                  <c:v>1487390400</c:v>
                </c:pt>
                <c:pt idx="62476">
                  <c:v>1487394000</c:v>
                </c:pt>
                <c:pt idx="62477">
                  <c:v>1487397600</c:v>
                </c:pt>
                <c:pt idx="62478">
                  <c:v>1487401200</c:v>
                </c:pt>
                <c:pt idx="62479">
                  <c:v>1487404800</c:v>
                </c:pt>
                <c:pt idx="62480">
                  <c:v>1487408400</c:v>
                </c:pt>
                <c:pt idx="62481">
                  <c:v>1487412000</c:v>
                </c:pt>
                <c:pt idx="62482">
                  <c:v>1487415600</c:v>
                </c:pt>
                <c:pt idx="62483">
                  <c:v>1487419200</c:v>
                </c:pt>
                <c:pt idx="62484">
                  <c:v>1487422800</c:v>
                </c:pt>
                <c:pt idx="62485">
                  <c:v>1487426400</c:v>
                </c:pt>
                <c:pt idx="62486">
                  <c:v>1487430000</c:v>
                </c:pt>
                <c:pt idx="62487">
                  <c:v>1487433600</c:v>
                </c:pt>
                <c:pt idx="62488">
                  <c:v>1487437200</c:v>
                </c:pt>
                <c:pt idx="62489">
                  <c:v>1487440800</c:v>
                </c:pt>
                <c:pt idx="62490">
                  <c:v>1487444400</c:v>
                </c:pt>
                <c:pt idx="62491">
                  <c:v>1487448000</c:v>
                </c:pt>
                <c:pt idx="62492">
                  <c:v>1487451600</c:v>
                </c:pt>
                <c:pt idx="62493">
                  <c:v>1487455200</c:v>
                </c:pt>
                <c:pt idx="62494">
                  <c:v>1487458800</c:v>
                </c:pt>
                <c:pt idx="62495">
                  <c:v>1487462400</c:v>
                </c:pt>
                <c:pt idx="62496">
                  <c:v>1487466000</c:v>
                </c:pt>
                <c:pt idx="62497">
                  <c:v>1487469600</c:v>
                </c:pt>
                <c:pt idx="62498">
                  <c:v>1487473200</c:v>
                </c:pt>
                <c:pt idx="62499">
                  <c:v>1487476800</c:v>
                </c:pt>
                <c:pt idx="62500">
                  <c:v>1487480400</c:v>
                </c:pt>
                <c:pt idx="62501">
                  <c:v>1487484000</c:v>
                </c:pt>
                <c:pt idx="62502">
                  <c:v>1487487600</c:v>
                </c:pt>
                <c:pt idx="62503">
                  <c:v>1487491200</c:v>
                </c:pt>
                <c:pt idx="62504">
                  <c:v>1487494800</c:v>
                </c:pt>
                <c:pt idx="62505">
                  <c:v>1487498400</c:v>
                </c:pt>
                <c:pt idx="62506">
                  <c:v>1487502000</c:v>
                </c:pt>
                <c:pt idx="62507">
                  <c:v>1487505600</c:v>
                </c:pt>
                <c:pt idx="62508">
                  <c:v>1487509200</c:v>
                </c:pt>
                <c:pt idx="62509">
                  <c:v>1487512800</c:v>
                </c:pt>
                <c:pt idx="62510">
                  <c:v>1487516400</c:v>
                </c:pt>
                <c:pt idx="62511">
                  <c:v>1487520000</c:v>
                </c:pt>
                <c:pt idx="62512">
                  <c:v>1487523600</c:v>
                </c:pt>
                <c:pt idx="62513">
                  <c:v>1487527200</c:v>
                </c:pt>
                <c:pt idx="62514">
                  <c:v>1487530800</c:v>
                </c:pt>
                <c:pt idx="62515">
                  <c:v>1487534400</c:v>
                </c:pt>
                <c:pt idx="62516">
                  <c:v>1487538000</c:v>
                </c:pt>
                <c:pt idx="62517">
                  <c:v>1487541600</c:v>
                </c:pt>
                <c:pt idx="62518">
                  <c:v>1487545200</c:v>
                </c:pt>
                <c:pt idx="62519">
                  <c:v>1487548800</c:v>
                </c:pt>
                <c:pt idx="62520">
                  <c:v>1487552400</c:v>
                </c:pt>
                <c:pt idx="62521">
                  <c:v>1487556000</c:v>
                </c:pt>
                <c:pt idx="62522">
                  <c:v>1487559600</c:v>
                </c:pt>
                <c:pt idx="62523">
                  <c:v>1487563200</c:v>
                </c:pt>
                <c:pt idx="62524">
                  <c:v>1487566800</c:v>
                </c:pt>
                <c:pt idx="62525">
                  <c:v>1487570400</c:v>
                </c:pt>
                <c:pt idx="62526">
                  <c:v>1487574000</c:v>
                </c:pt>
                <c:pt idx="62527">
                  <c:v>1487577600</c:v>
                </c:pt>
                <c:pt idx="62528">
                  <c:v>1487581200</c:v>
                </c:pt>
                <c:pt idx="62529">
                  <c:v>1487584800</c:v>
                </c:pt>
                <c:pt idx="62530">
                  <c:v>1487588400</c:v>
                </c:pt>
                <c:pt idx="62531">
                  <c:v>1487592000</c:v>
                </c:pt>
                <c:pt idx="62532">
                  <c:v>1487595600</c:v>
                </c:pt>
                <c:pt idx="62533">
                  <c:v>1487599200</c:v>
                </c:pt>
                <c:pt idx="62534">
                  <c:v>1487602800</c:v>
                </c:pt>
                <c:pt idx="62535">
                  <c:v>1487606400</c:v>
                </c:pt>
                <c:pt idx="62536">
                  <c:v>1487610000</c:v>
                </c:pt>
                <c:pt idx="62537">
                  <c:v>1487613600</c:v>
                </c:pt>
                <c:pt idx="62538">
                  <c:v>1487617200</c:v>
                </c:pt>
                <c:pt idx="62539">
                  <c:v>1487620800</c:v>
                </c:pt>
                <c:pt idx="62540">
                  <c:v>1487624400</c:v>
                </c:pt>
                <c:pt idx="62541">
                  <c:v>1487628000</c:v>
                </c:pt>
                <c:pt idx="62542">
                  <c:v>1487631600</c:v>
                </c:pt>
                <c:pt idx="62543">
                  <c:v>1487635200</c:v>
                </c:pt>
                <c:pt idx="62544">
                  <c:v>1487638800</c:v>
                </c:pt>
                <c:pt idx="62545">
                  <c:v>1487642400</c:v>
                </c:pt>
                <c:pt idx="62546">
                  <c:v>1487646000</c:v>
                </c:pt>
                <c:pt idx="62547">
                  <c:v>1487649600</c:v>
                </c:pt>
                <c:pt idx="62548">
                  <c:v>1487653200</c:v>
                </c:pt>
                <c:pt idx="62549">
                  <c:v>1487656800</c:v>
                </c:pt>
                <c:pt idx="62550">
                  <c:v>1487660400</c:v>
                </c:pt>
                <c:pt idx="62551">
                  <c:v>1487664000</c:v>
                </c:pt>
                <c:pt idx="62552">
                  <c:v>1487667600</c:v>
                </c:pt>
                <c:pt idx="62553">
                  <c:v>1487671200</c:v>
                </c:pt>
                <c:pt idx="62554">
                  <c:v>1487674800</c:v>
                </c:pt>
                <c:pt idx="62555">
                  <c:v>1487678400</c:v>
                </c:pt>
                <c:pt idx="62556">
                  <c:v>1487682000</c:v>
                </c:pt>
                <c:pt idx="62557">
                  <c:v>1487685600</c:v>
                </c:pt>
                <c:pt idx="62558">
                  <c:v>1487689200</c:v>
                </c:pt>
                <c:pt idx="62559">
                  <c:v>1487692800</c:v>
                </c:pt>
                <c:pt idx="62560">
                  <c:v>1487696400</c:v>
                </c:pt>
                <c:pt idx="62561">
                  <c:v>1487700000</c:v>
                </c:pt>
                <c:pt idx="62562">
                  <c:v>1487703600</c:v>
                </c:pt>
                <c:pt idx="62563">
                  <c:v>1487707200</c:v>
                </c:pt>
                <c:pt idx="62564">
                  <c:v>1487710800</c:v>
                </c:pt>
                <c:pt idx="62565">
                  <c:v>1487714400</c:v>
                </c:pt>
                <c:pt idx="62566">
                  <c:v>1487718000</c:v>
                </c:pt>
                <c:pt idx="62567">
                  <c:v>1487721600</c:v>
                </c:pt>
                <c:pt idx="62568">
                  <c:v>1487725200</c:v>
                </c:pt>
                <c:pt idx="62569">
                  <c:v>1487728800</c:v>
                </c:pt>
                <c:pt idx="62570">
                  <c:v>1487732400</c:v>
                </c:pt>
                <c:pt idx="62571">
                  <c:v>1487736000</c:v>
                </c:pt>
                <c:pt idx="62572">
                  <c:v>1487739600</c:v>
                </c:pt>
                <c:pt idx="62573">
                  <c:v>1487743200</c:v>
                </c:pt>
                <c:pt idx="62574">
                  <c:v>1487746800</c:v>
                </c:pt>
                <c:pt idx="62575">
                  <c:v>1487750400</c:v>
                </c:pt>
                <c:pt idx="62576">
                  <c:v>1487754000</c:v>
                </c:pt>
                <c:pt idx="62577">
                  <c:v>1487757600</c:v>
                </c:pt>
                <c:pt idx="62578">
                  <c:v>1487761200</c:v>
                </c:pt>
                <c:pt idx="62579">
                  <c:v>1487764800</c:v>
                </c:pt>
                <c:pt idx="62580">
                  <c:v>1487768400</c:v>
                </c:pt>
                <c:pt idx="62581">
                  <c:v>1487772000</c:v>
                </c:pt>
                <c:pt idx="62582">
                  <c:v>1487775600</c:v>
                </c:pt>
                <c:pt idx="62583">
                  <c:v>1487779200</c:v>
                </c:pt>
                <c:pt idx="62584">
                  <c:v>1487782800</c:v>
                </c:pt>
                <c:pt idx="62585">
                  <c:v>1487786400</c:v>
                </c:pt>
                <c:pt idx="62586">
                  <c:v>1487790000</c:v>
                </c:pt>
                <c:pt idx="62587">
                  <c:v>1487793600</c:v>
                </c:pt>
                <c:pt idx="62588">
                  <c:v>1487797200</c:v>
                </c:pt>
                <c:pt idx="62589">
                  <c:v>1487800800</c:v>
                </c:pt>
                <c:pt idx="62590">
                  <c:v>1487804400</c:v>
                </c:pt>
                <c:pt idx="62591">
                  <c:v>1487808000</c:v>
                </c:pt>
                <c:pt idx="62592">
                  <c:v>1487811600</c:v>
                </c:pt>
                <c:pt idx="62593">
                  <c:v>1487815200</c:v>
                </c:pt>
                <c:pt idx="62594">
                  <c:v>1487818800</c:v>
                </c:pt>
                <c:pt idx="62595">
                  <c:v>1487822400</c:v>
                </c:pt>
                <c:pt idx="62596">
                  <c:v>1487826000</c:v>
                </c:pt>
                <c:pt idx="62597">
                  <c:v>1487829600</c:v>
                </c:pt>
                <c:pt idx="62598">
                  <c:v>1487833200</c:v>
                </c:pt>
                <c:pt idx="62599">
                  <c:v>1487836800</c:v>
                </c:pt>
                <c:pt idx="62600">
                  <c:v>1487840400</c:v>
                </c:pt>
                <c:pt idx="62601">
                  <c:v>1487844000</c:v>
                </c:pt>
                <c:pt idx="62602">
                  <c:v>1487847600</c:v>
                </c:pt>
                <c:pt idx="62603">
                  <c:v>1487851200</c:v>
                </c:pt>
                <c:pt idx="62604">
                  <c:v>1487854800</c:v>
                </c:pt>
                <c:pt idx="62605">
                  <c:v>1487858400</c:v>
                </c:pt>
                <c:pt idx="62606">
                  <c:v>1487862000</c:v>
                </c:pt>
                <c:pt idx="62607">
                  <c:v>1487865600</c:v>
                </c:pt>
                <c:pt idx="62608">
                  <c:v>1487869200</c:v>
                </c:pt>
                <c:pt idx="62609">
                  <c:v>1487872800</c:v>
                </c:pt>
                <c:pt idx="62610">
                  <c:v>1487876400</c:v>
                </c:pt>
                <c:pt idx="62611">
                  <c:v>1487880000</c:v>
                </c:pt>
                <c:pt idx="62612">
                  <c:v>1487883600</c:v>
                </c:pt>
                <c:pt idx="62613">
                  <c:v>1487887200</c:v>
                </c:pt>
                <c:pt idx="62614">
                  <c:v>1487890800</c:v>
                </c:pt>
                <c:pt idx="62615">
                  <c:v>1487894400</c:v>
                </c:pt>
                <c:pt idx="62616">
                  <c:v>1487898000</c:v>
                </c:pt>
                <c:pt idx="62617">
                  <c:v>1487901600</c:v>
                </c:pt>
                <c:pt idx="62618">
                  <c:v>1487905200</c:v>
                </c:pt>
                <c:pt idx="62619">
                  <c:v>1487908800</c:v>
                </c:pt>
                <c:pt idx="62620">
                  <c:v>1487912400</c:v>
                </c:pt>
                <c:pt idx="62621">
                  <c:v>1487916000</c:v>
                </c:pt>
                <c:pt idx="62622">
                  <c:v>1487919600</c:v>
                </c:pt>
                <c:pt idx="62623">
                  <c:v>1487923200</c:v>
                </c:pt>
                <c:pt idx="62624">
                  <c:v>1487926800</c:v>
                </c:pt>
                <c:pt idx="62625">
                  <c:v>1487930400</c:v>
                </c:pt>
                <c:pt idx="62626">
                  <c:v>1487934000</c:v>
                </c:pt>
                <c:pt idx="62627">
                  <c:v>1487937600</c:v>
                </c:pt>
                <c:pt idx="62628">
                  <c:v>1487941200</c:v>
                </c:pt>
                <c:pt idx="62629">
                  <c:v>1487944800</c:v>
                </c:pt>
                <c:pt idx="62630">
                  <c:v>1487948400</c:v>
                </c:pt>
                <c:pt idx="62631">
                  <c:v>1487952000</c:v>
                </c:pt>
                <c:pt idx="62632">
                  <c:v>1487955600</c:v>
                </c:pt>
                <c:pt idx="62633">
                  <c:v>1487959200</c:v>
                </c:pt>
                <c:pt idx="62634">
                  <c:v>1487962800</c:v>
                </c:pt>
                <c:pt idx="62635">
                  <c:v>1487966400</c:v>
                </c:pt>
                <c:pt idx="62636">
                  <c:v>1487970000</c:v>
                </c:pt>
                <c:pt idx="62637">
                  <c:v>1487973600</c:v>
                </c:pt>
                <c:pt idx="62638">
                  <c:v>1487977200</c:v>
                </c:pt>
                <c:pt idx="62639">
                  <c:v>1487980800</c:v>
                </c:pt>
                <c:pt idx="62640">
                  <c:v>1487984400</c:v>
                </c:pt>
                <c:pt idx="62641">
                  <c:v>1487988000</c:v>
                </c:pt>
                <c:pt idx="62642">
                  <c:v>1487991600</c:v>
                </c:pt>
                <c:pt idx="62643">
                  <c:v>1487995200</c:v>
                </c:pt>
                <c:pt idx="62644">
                  <c:v>1487998800</c:v>
                </c:pt>
                <c:pt idx="62645">
                  <c:v>1488002400</c:v>
                </c:pt>
                <c:pt idx="62646">
                  <c:v>1488006000</c:v>
                </c:pt>
                <c:pt idx="62647">
                  <c:v>1488009600</c:v>
                </c:pt>
                <c:pt idx="62648">
                  <c:v>1488013200</c:v>
                </c:pt>
                <c:pt idx="62649">
                  <c:v>1488016800</c:v>
                </c:pt>
                <c:pt idx="62650">
                  <c:v>1488020400</c:v>
                </c:pt>
                <c:pt idx="62651">
                  <c:v>1488024000</c:v>
                </c:pt>
                <c:pt idx="62652">
                  <c:v>1488027600</c:v>
                </c:pt>
                <c:pt idx="62653">
                  <c:v>1488031200</c:v>
                </c:pt>
                <c:pt idx="62654">
                  <c:v>1488034800</c:v>
                </c:pt>
                <c:pt idx="62655">
                  <c:v>1488038400</c:v>
                </c:pt>
                <c:pt idx="62656">
                  <c:v>1488042000</c:v>
                </c:pt>
                <c:pt idx="62657">
                  <c:v>1488045600</c:v>
                </c:pt>
                <c:pt idx="62658">
                  <c:v>1488049200</c:v>
                </c:pt>
                <c:pt idx="62659">
                  <c:v>1488052800</c:v>
                </c:pt>
                <c:pt idx="62660">
                  <c:v>1488056400</c:v>
                </c:pt>
                <c:pt idx="62661">
                  <c:v>1488060000</c:v>
                </c:pt>
                <c:pt idx="62662">
                  <c:v>1488063600</c:v>
                </c:pt>
                <c:pt idx="62663">
                  <c:v>1488067200</c:v>
                </c:pt>
                <c:pt idx="62664">
                  <c:v>1488070800</c:v>
                </c:pt>
                <c:pt idx="62665">
                  <c:v>1488074400</c:v>
                </c:pt>
                <c:pt idx="62666">
                  <c:v>1488078000</c:v>
                </c:pt>
                <c:pt idx="62667">
                  <c:v>1488081600</c:v>
                </c:pt>
                <c:pt idx="62668">
                  <c:v>1488085200</c:v>
                </c:pt>
                <c:pt idx="62669">
                  <c:v>1488088800</c:v>
                </c:pt>
                <c:pt idx="62670">
                  <c:v>1488092400</c:v>
                </c:pt>
                <c:pt idx="62671">
                  <c:v>1488096000</c:v>
                </c:pt>
                <c:pt idx="62672">
                  <c:v>1488099600</c:v>
                </c:pt>
                <c:pt idx="62673">
                  <c:v>1488103200</c:v>
                </c:pt>
                <c:pt idx="62674">
                  <c:v>1488106800</c:v>
                </c:pt>
                <c:pt idx="62675">
                  <c:v>1488110400</c:v>
                </c:pt>
                <c:pt idx="62676">
                  <c:v>1488114000</c:v>
                </c:pt>
                <c:pt idx="62677">
                  <c:v>1488117600</c:v>
                </c:pt>
                <c:pt idx="62678">
                  <c:v>1488121200</c:v>
                </c:pt>
                <c:pt idx="62679">
                  <c:v>1488124800</c:v>
                </c:pt>
                <c:pt idx="62680">
                  <c:v>1488128400</c:v>
                </c:pt>
                <c:pt idx="62681">
                  <c:v>1488132000</c:v>
                </c:pt>
                <c:pt idx="62682">
                  <c:v>1488135600</c:v>
                </c:pt>
                <c:pt idx="62683">
                  <c:v>1488139200</c:v>
                </c:pt>
                <c:pt idx="62684">
                  <c:v>1488142800</c:v>
                </c:pt>
                <c:pt idx="62685">
                  <c:v>1488146400</c:v>
                </c:pt>
                <c:pt idx="62686">
                  <c:v>1488150000</c:v>
                </c:pt>
                <c:pt idx="62687">
                  <c:v>1488153600</c:v>
                </c:pt>
                <c:pt idx="62688">
                  <c:v>1488157200</c:v>
                </c:pt>
                <c:pt idx="62689">
                  <c:v>1488160800</c:v>
                </c:pt>
                <c:pt idx="62690">
                  <c:v>1488164400</c:v>
                </c:pt>
                <c:pt idx="62691">
                  <c:v>1488168000</c:v>
                </c:pt>
                <c:pt idx="62692">
                  <c:v>1488171600</c:v>
                </c:pt>
                <c:pt idx="62693">
                  <c:v>1488175200</c:v>
                </c:pt>
                <c:pt idx="62694">
                  <c:v>1488178800</c:v>
                </c:pt>
                <c:pt idx="62695">
                  <c:v>1488182400</c:v>
                </c:pt>
                <c:pt idx="62696">
                  <c:v>1488186000</c:v>
                </c:pt>
                <c:pt idx="62697">
                  <c:v>1488189600</c:v>
                </c:pt>
                <c:pt idx="62698">
                  <c:v>1488193200</c:v>
                </c:pt>
                <c:pt idx="62699">
                  <c:v>1488196800</c:v>
                </c:pt>
                <c:pt idx="62700">
                  <c:v>1488200400</c:v>
                </c:pt>
                <c:pt idx="62701">
                  <c:v>1488204000</c:v>
                </c:pt>
                <c:pt idx="62702">
                  <c:v>1488207600</c:v>
                </c:pt>
                <c:pt idx="62703">
                  <c:v>1488211200</c:v>
                </c:pt>
                <c:pt idx="62704">
                  <c:v>1488214800</c:v>
                </c:pt>
                <c:pt idx="62705">
                  <c:v>1488218400</c:v>
                </c:pt>
                <c:pt idx="62706">
                  <c:v>1488222000</c:v>
                </c:pt>
                <c:pt idx="62707">
                  <c:v>1488225600</c:v>
                </c:pt>
                <c:pt idx="62708">
                  <c:v>1488229200</c:v>
                </c:pt>
                <c:pt idx="62709">
                  <c:v>1488232800</c:v>
                </c:pt>
                <c:pt idx="62710">
                  <c:v>1488236400</c:v>
                </c:pt>
                <c:pt idx="62711">
                  <c:v>1488240000</c:v>
                </c:pt>
                <c:pt idx="62712">
                  <c:v>1488243600</c:v>
                </c:pt>
                <c:pt idx="62713">
                  <c:v>1488247200</c:v>
                </c:pt>
                <c:pt idx="62714">
                  <c:v>1488250800</c:v>
                </c:pt>
                <c:pt idx="62715">
                  <c:v>1488254400</c:v>
                </c:pt>
                <c:pt idx="62716">
                  <c:v>1488258000</c:v>
                </c:pt>
                <c:pt idx="62717">
                  <c:v>1488261600</c:v>
                </c:pt>
                <c:pt idx="62718">
                  <c:v>1488265200</c:v>
                </c:pt>
                <c:pt idx="62719">
                  <c:v>1488268800</c:v>
                </c:pt>
                <c:pt idx="62720">
                  <c:v>1488272400</c:v>
                </c:pt>
                <c:pt idx="62721">
                  <c:v>1488276000</c:v>
                </c:pt>
                <c:pt idx="62722">
                  <c:v>1488279600</c:v>
                </c:pt>
                <c:pt idx="62723">
                  <c:v>1488283200</c:v>
                </c:pt>
                <c:pt idx="62724">
                  <c:v>1488286800</c:v>
                </c:pt>
                <c:pt idx="62725">
                  <c:v>1488290400</c:v>
                </c:pt>
                <c:pt idx="62726">
                  <c:v>1488294000</c:v>
                </c:pt>
                <c:pt idx="62727">
                  <c:v>1488297600</c:v>
                </c:pt>
                <c:pt idx="62728">
                  <c:v>1488301200</c:v>
                </c:pt>
                <c:pt idx="62729">
                  <c:v>1488304800</c:v>
                </c:pt>
                <c:pt idx="62730">
                  <c:v>1488308400</c:v>
                </c:pt>
                <c:pt idx="62731">
                  <c:v>1488312000</c:v>
                </c:pt>
                <c:pt idx="62732">
                  <c:v>1488315600</c:v>
                </c:pt>
                <c:pt idx="62733">
                  <c:v>1488319200</c:v>
                </c:pt>
                <c:pt idx="62734">
                  <c:v>1488322800</c:v>
                </c:pt>
                <c:pt idx="62735">
                  <c:v>1488326400</c:v>
                </c:pt>
                <c:pt idx="62736">
                  <c:v>1488330000</c:v>
                </c:pt>
                <c:pt idx="62737">
                  <c:v>1488333600</c:v>
                </c:pt>
                <c:pt idx="62738">
                  <c:v>1488337200</c:v>
                </c:pt>
                <c:pt idx="62739">
                  <c:v>1488340800</c:v>
                </c:pt>
                <c:pt idx="62740">
                  <c:v>1488344400</c:v>
                </c:pt>
                <c:pt idx="62741">
                  <c:v>1488348000</c:v>
                </c:pt>
                <c:pt idx="62742">
                  <c:v>1488351600</c:v>
                </c:pt>
                <c:pt idx="62743">
                  <c:v>1488355200</c:v>
                </c:pt>
                <c:pt idx="62744">
                  <c:v>1488358800</c:v>
                </c:pt>
                <c:pt idx="62745">
                  <c:v>1488362400</c:v>
                </c:pt>
                <c:pt idx="62746">
                  <c:v>1488366000</c:v>
                </c:pt>
                <c:pt idx="62747">
                  <c:v>1488369600</c:v>
                </c:pt>
                <c:pt idx="62748">
                  <c:v>1488373200</c:v>
                </c:pt>
                <c:pt idx="62749">
                  <c:v>1488376800</c:v>
                </c:pt>
                <c:pt idx="62750">
                  <c:v>1488380400</c:v>
                </c:pt>
                <c:pt idx="62751">
                  <c:v>1488384000</c:v>
                </c:pt>
                <c:pt idx="62752">
                  <c:v>1488387600</c:v>
                </c:pt>
                <c:pt idx="62753">
                  <c:v>1488391200</c:v>
                </c:pt>
                <c:pt idx="62754">
                  <c:v>1488394800</c:v>
                </c:pt>
                <c:pt idx="62755">
                  <c:v>1488398400</c:v>
                </c:pt>
                <c:pt idx="62756">
                  <c:v>1488402000</c:v>
                </c:pt>
                <c:pt idx="62757">
                  <c:v>1488405600</c:v>
                </c:pt>
                <c:pt idx="62758">
                  <c:v>1488409200</c:v>
                </c:pt>
                <c:pt idx="62759">
                  <c:v>1488412800</c:v>
                </c:pt>
                <c:pt idx="62760">
                  <c:v>1488416400</c:v>
                </c:pt>
                <c:pt idx="62761">
                  <c:v>1488420000</c:v>
                </c:pt>
                <c:pt idx="62762">
                  <c:v>1488423600</c:v>
                </c:pt>
                <c:pt idx="62763">
                  <c:v>1488427200</c:v>
                </c:pt>
                <c:pt idx="62764">
                  <c:v>1488430800</c:v>
                </c:pt>
                <c:pt idx="62765">
                  <c:v>1488434400</c:v>
                </c:pt>
                <c:pt idx="62766">
                  <c:v>1488438000</c:v>
                </c:pt>
                <c:pt idx="62767">
                  <c:v>1488441600</c:v>
                </c:pt>
                <c:pt idx="62768">
                  <c:v>1488445200</c:v>
                </c:pt>
                <c:pt idx="62769">
                  <c:v>1488448800</c:v>
                </c:pt>
                <c:pt idx="62770">
                  <c:v>1488452400</c:v>
                </c:pt>
                <c:pt idx="62771">
                  <c:v>1488456000</c:v>
                </c:pt>
                <c:pt idx="62772">
                  <c:v>1488459600</c:v>
                </c:pt>
                <c:pt idx="62773">
                  <c:v>1488463200</c:v>
                </c:pt>
                <c:pt idx="62774">
                  <c:v>1488466800</c:v>
                </c:pt>
                <c:pt idx="62775">
                  <c:v>1488470400</c:v>
                </c:pt>
                <c:pt idx="62776">
                  <c:v>1488474000</c:v>
                </c:pt>
                <c:pt idx="62777">
                  <c:v>1488477600</c:v>
                </c:pt>
                <c:pt idx="62778">
                  <c:v>1488481200</c:v>
                </c:pt>
                <c:pt idx="62779">
                  <c:v>1488484800</c:v>
                </c:pt>
                <c:pt idx="62780">
                  <c:v>1488488400</c:v>
                </c:pt>
                <c:pt idx="62781">
                  <c:v>1488492000</c:v>
                </c:pt>
                <c:pt idx="62782">
                  <c:v>1488495600</c:v>
                </c:pt>
                <c:pt idx="62783">
                  <c:v>1488499200</c:v>
                </c:pt>
                <c:pt idx="62784">
                  <c:v>1488502800</c:v>
                </c:pt>
                <c:pt idx="62785">
                  <c:v>1488506400</c:v>
                </c:pt>
                <c:pt idx="62786">
                  <c:v>1488510000</c:v>
                </c:pt>
                <c:pt idx="62787">
                  <c:v>1488513600</c:v>
                </c:pt>
                <c:pt idx="62788">
                  <c:v>1488517200</c:v>
                </c:pt>
                <c:pt idx="62789">
                  <c:v>1488520800</c:v>
                </c:pt>
                <c:pt idx="62790">
                  <c:v>1488524400</c:v>
                </c:pt>
                <c:pt idx="62791">
                  <c:v>1488528000</c:v>
                </c:pt>
                <c:pt idx="62792">
                  <c:v>1488531600</c:v>
                </c:pt>
                <c:pt idx="62793">
                  <c:v>1488535200</c:v>
                </c:pt>
                <c:pt idx="62794">
                  <c:v>1488538800</c:v>
                </c:pt>
                <c:pt idx="62795">
                  <c:v>1488542400</c:v>
                </c:pt>
                <c:pt idx="62796">
                  <c:v>1488546000</c:v>
                </c:pt>
                <c:pt idx="62797">
                  <c:v>1488549600</c:v>
                </c:pt>
                <c:pt idx="62798">
                  <c:v>1488553200</c:v>
                </c:pt>
                <c:pt idx="62799">
                  <c:v>1488556800</c:v>
                </c:pt>
                <c:pt idx="62800">
                  <c:v>1488560400</c:v>
                </c:pt>
                <c:pt idx="62801">
                  <c:v>1488564000</c:v>
                </c:pt>
                <c:pt idx="62802">
                  <c:v>1488567600</c:v>
                </c:pt>
                <c:pt idx="62803">
                  <c:v>1488571200</c:v>
                </c:pt>
                <c:pt idx="62804">
                  <c:v>1488574800</c:v>
                </c:pt>
                <c:pt idx="62805">
                  <c:v>1488578400</c:v>
                </c:pt>
                <c:pt idx="62806">
                  <c:v>1488582000</c:v>
                </c:pt>
                <c:pt idx="62807">
                  <c:v>1488585600</c:v>
                </c:pt>
                <c:pt idx="62808">
                  <c:v>1488589200</c:v>
                </c:pt>
                <c:pt idx="62809">
                  <c:v>1488592800</c:v>
                </c:pt>
                <c:pt idx="62810">
                  <c:v>1488596400</c:v>
                </c:pt>
                <c:pt idx="62811">
                  <c:v>1488600000</c:v>
                </c:pt>
                <c:pt idx="62812">
                  <c:v>1488603600</c:v>
                </c:pt>
                <c:pt idx="62813">
                  <c:v>1488607200</c:v>
                </c:pt>
                <c:pt idx="62814">
                  <c:v>1488610800</c:v>
                </c:pt>
                <c:pt idx="62815">
                  <c:v>1488614400</c:v>
                </c:pt>
                <c:pt idx="62816">
                  <c:v>1488618000</c:v>
                </c:pt>
                <c:pt idx="62817">
                  <c:v>1488621600</c:v>
                </c:pt>
                <c:pt idx="62818">
                  <c:v>1488625200</c:v>
                </c:pt>
                <c:pt idx="62819">
                  <c:v>1488628800</c:v>
                </c:pt>
                <c:pt idx="62820">
                  <c:v>1488632400</c:v>
                </c:pt>
                <c:pt idx="62821">
                  <c:v>1488636000</c:v>
                </c:pt>
                <c:pt idx="62822">
                  <c:v>1488639600</c:v>
                </c:pt>
                <c:pt idx="62823">
                  <c:v>1488643200</c:v>
                </c:pt>
                <c:pt idx="62824">
                  <c:v>1488646800</c:v>
                </c:pt>
                <c:pt idx="62825">
                  <c:v>1488650400</c:v>
                </c:pt>
                <c:pt idx="62826">
                  <c:v>1488654000</c:v>
                </c:pt>
                <c:pt idx="62827">
                  <c:v>1488657600</c:v>
                </c:pt>
                <c:pt idx="62828">
                  <c:v>1488661200</c:v>
                </c:pt>
                <c:pt idx="62829">
                  <c:v>1488664800</c:v>
                </c:pt>
                <c:pt idx="62830">
                  <c:v>1488668400</c:v>
                </c:pt>
                <c:pt idx="62831">
                  <c:v>1488672000</c:v>
                </c:pt>
                <c:pt idx="62832">
                  <c:v>1488675600</c:v>
                </c:pt>
                <c:pt idx="62833">
                  <c:v>1488679200</c:v>
                </c:pt>
                <c:pt idx="62834">
                  <c:v>1488682800</c:v>
                </c:pt>
                <c:pt idx="62835">
                  <c:v>1488686400</c:v>
                </c:pt>
                <c:pt idx="62836">
                  <c:v>1488690000</c:v>
                </c:pt>
                <c:pt idx="62837">
                  <c:v>1488693600</c:v>
                </c:pt>
                <c:pt idx="62838">
                  <c:v>1488697200</c:v>
                </c:pt>
                <c:pt idx="62839">
                  <c:v>1488700800</c:v>
                </c:pt>
                <c:pt idx="62840">
                  <c:v>1488704400</c:v>
                </c:pt>
                <c:pt idx="62841">
                  <c:v>1488708000</c:v>
                </c:pt>
                <c:pt idx="62842">
                  <c:v>1488711600</c:v>
                </c:pt>
                <c:pt idx="62843">
                  <c:v>1488715200</c:v>
                </c:pt>
                <c:pt idx="62844">
                  <c:v>1488718800</c:v>
                </c:pt>
                <c:pt idx="62845">
                  <c:v>1488722400</c:v>
                </c:pt>
                <c:pt idx="62846">
                  <c:v>1488726000</c:v>
                </c:pt>
                <c:pt idx="62847">
                  <c:v>1488729600</c:v>
                </c:pt>
                <c:pt idx="62848">
                  <c:v>1488733200</c:v>
                </c:pt>
                <c:pt idx="62849">
                  <c:v>1488736800</c:v>
                </c:pt>
                <c:pt idx="62850">
                  <c:v>1488740400</c:v>
                </c:pt>
                <c:pt idx="62851">
                  <c:v>1488744000</c:v>
                </c:pt>
                <c:pt idx="62852">
                  <c:v>1488747600</c:v>
                </c:pt>
                <c:pt idx="62853">
                  <c:v>1488751200</c:v>
                </c:pt>
                <c:pt idx="62854">
                  <c:v>1488754800</c:v>
                </c:pt>
                <c:pt idx="62855">
                  <c:v>1488758400</c:v>
                </c:pt>
                <c:pt idx="62856">
                  <c:v>1488762000</c:v>
                </c:pt>
                <c:pt idx="62857">
                  <c:v>1488765600</c:v>
                </c:pt>
                <c:pt idx="62858">
                  <c:v>1488769200</c:v>
                </c:pt>
                <c:pt idx="62859">
                  <c:v>1488772800</c:v>
                </c:pt>
                <c:pt idx="62860">
                  <c:v>1488776400</c:v>
                </c:pt>
                <c:pt idx="62861">
                  <c:v>1488780000</c:v>
                </c:pt>
                <c:pt idx="62862">
                  <c:v>1488783600</c:v>
                </c:pt>
                <c:pt idx="62863">
                  <c:v>1488787200</c:v>
                </c:pt>
                <c:pt idx="62864">
                  <c:v>1488790800</c:v>
                </c:pt>
                <c:pt idx="62865">
                  <c:v>1488794400</c:v>
                </c:pt>
                <c:pt idx="62866">
                  <c:v>1488798000</c:v>
                </c:pt>
                <c:pt idx="62867">
                  <c:v>1488801600</c:v>
                </c:pt>
                <c:pt idx="62868">
                  <c:v>1488805200</c:v>
                </c:pt>
                <c:pt idx="62869">
                  <c:v>1488808800</c:v>
                </c:pt>
                <c:pt idx="62870">
                  <c:v>1488812400</c:v>
                </c:pt>
                <c:pt idx="62871">
                  <c:v>1488816000</c:v>
                </c:pt>
                <c:pt idx="62872">
                  <c:v>1488819600</c:v>
                </c:pt>
                <c:pt idx="62873">
                  <c:v>1488823200</c:v>
                </c:pt>
                <c:pt idx="62874">
                  <c:v>1488826800</c:v>
                </c:pt>
                <c:pt idx="62875">
                  <c:v>1488830400</c:v>
                </c:pt>
                <c:pt idx="62876">
                  <c:v>1488834000</c:v>
                </c:pt>
                <c:pt idx="62877">
                  <c:v>1488837600</c:v>
                </c:pt>
                <c:pt idx="62878">
                  <c:v>1488841200</c:v>
                </c:pt>
                <c:pt idx="62879">
                  <c:v>1488844800</c:v>
                </c:pt>
                <c:pt idx="62880">
                  <c:v>1488848400</c:v>
                </c:pt>
                <c:pt idx="62881">
                  <c:v>1488852000</c:v>
                </c:pt>
                <c:pt idx="62882">
                  <c:v>1488855600</c:v>
                </c:pt>
                <c:pt idx="62883">
                  <c:v>1488859200</c:v>
                </c:pt>
                <c:pt idx="62884">
                  <c:v>1488862800</c:v>
                </c:pt>
                <c:pt idx="62885">
                  <c:v>1488866400</c:v>
                </c:pt>
                <c:pt idx="62886">
                  <c:v>1488870000</c:v>
                </c:pt>
                <c:pt idx="62887">
                  <c:v>1488873600</c:v>
                </c:pt>
                <c:pt idx="62888">
                  <c:v>1488877200</c:v>
                </c:pt>
                <c:pt idx="62889">
                  <c:v>1488880800</c:v>
                </c:pt>
                <c:pt idx="62890">
                  <c:v>1488884400</c:v>
                </c:pt>
                <c:pt idx="62891">
                  <c:v>1488888000</c:v>
                </c:pt>
                <c:pt idx="62892">
                  <c:v>1488891600</c:v>
                </c:pt>
                <c:pt idx="62893">
                  <c:v>1488895200</c:v>
                </c:pt>
                <c:pt idx="62894">
                  <c:v>1488898800</c:v>
                </c:pt>
                <c:pt idx="62895">
                  <c:v>1488902400</c:v>
                </c:pt>
                <c:pt idx="62896">
                  <c:v>1488906000</c:v>
                </c:pt>
                <c:pt idx="62897">
                  <c:v>1488909600</c:v>
                </c:pt>
                <c:pt idx="62898">
                  <c:v>1488913200</c:v>
                </c:pt>
                <c:pt idx="62899">
                  <c:v>1488916800</c:v>
                </c:pt>
                <c:pt idx="62900">
                  <c:v>1488920400</c:v>
                </c:pt>
                <c:pt idx="62901">
                  <c:v>1488924000</c:v>
                </c:pt>
                <c:pt idx="62902">
                  <c:v>1488927600</c:v>
                </c:pt>
                <c:pt idx="62903">
                  <c:v>1488931200</c:v>
                </c:pt>
                <c:pt idx="62904">
                  <c:v>1488934800</c:v>
                </c:pt>
                <c:pt idx="62905">
                  <c:v>1488938400</c:v>
                </c:pt>
                <c:pt idx="62906">
                  <c:v>1488942000</c:v>
                </c:pt>
                <c:pt idx="62907">
                  <c:v>1488945600</c:v>
                </c:pt>
                <c:pt idx="62908">
                  <c:v>1488949200</c:v>
                </c:pt>
                <c:pt idx="62909">
                  <c:v>1488952800</c:v>
                </c:pt>
                <c:pt idx="62910">
                  <c:v>1488956400</c:v>
                </c:pt>
                <c:pt idx="62911">
                  <c:v>1488960000</c:v>
                </c:pt>
                <c:pt idx="62912">
                  <c:v>1488963600</c:v>
                </c:pt>
                <c:pt idx="62913">
                  <c:v>1488967200</c:v>
                </c:pt>
                <c:pt idx="62914">
                  <c:v>1488970800</c:v>
                </c:pt>
                <c:pt idx="62915">
                  <c:v>1488974400</c:v>
                </c:pt>
                <c:pt idx="62916">
                  <c:v>1488978000</c:v>
                </c:pt>
                <c:pt idx="62917">
                  <c:v>1488981600</c:v>
                </c:pt>
                <c:pt idx="62918">
                  <c:v>1488985200</c:v>
                </c:pt>
                <c:pt idx="62919">
                  <c:v>1488988800</c:v>
                </c:pt>
                <c:pt idx="62920">
                  <c:v>1488992400</c:v>
                </c:pt>
                <c:pt idx="62921">
                  <c:v>1488996000</c:v>
                </c:pt>
                <c:pt idx="62922">
                  <c:v>1488999600</c:v>
                </c:pt>
                <c:pt idx="62923">
                  <c:v>1489003200</c:v>
                </c:pt>
                <c:pt idx="62924">
                  <c:v>1489006800</c:v>
                </c:pt>
                <c:pt idx="62925">
                  <c:v>1489010400</c:v>
                </c:pt>
                <c:pt idx="62926">
                  <c:v>1489014000</c:v>
                </c:pt>
                <c:pt idx="62927">
                  <c:v>1489017600</c:v>
                </c:pt>
                <c:pt idx="62928">
                  <c:v>1489021200</c:v>
                </c:pt>
                <c:pt idx="62929">
                  <c:v>1489024800</c:v>
                </c:pt>
                <c:pt idx="62930">
                  <c:v>1489028400</c:v>
                </c:pt>
                <c:pt idx="62931">
                  <c:v>1489032000</c:v>
                </c:pt>
                <c:pt idx="62932">
                  <c:v>1489035600</c:v>
                </c:pt>
                <c:pt idx="62933">
                  <c:v>1489039200</c:v>
                </c:pt>
                <c:pt idx="62934">
                  <c:v>1489042800</c:v>
                </c:pt>
                <c:pt idx="62935">
                  <c:v>1489046400</c:v>
                </c:pt>
                <c:pt idx="62936">
                  <c:v>1489050000</c:v>
                </c:pt>
                <c:pt idx="62937">
                  <c:v>1489053600</c:v>
                </c:pt>
                <c:pt idx="62938">
                  <c:v>1489057200</c:v>
                </c:pt>
                <c:pt idx="62939">
                  <c:v>1489060800</c:v>
                </c:pt>
                <c:pt idx="62940">
                  <c:v>1489064400</c:v>
                </c:pt>
                <c:pt idx="62941">
                  <c:v>1489068000</c:v>
                </c:pt>
                <c:pt idx="62942">
                  <c:v>1489071600</c:v>
                </c:pt>
                <c:pt idx="62943">
                  <c:v>1489075200</c:v>
                </c:pt>
                <c:pt idx="62944">
                  <c:v>1489078800</c:v>
                </c:pt>
                <c:pt idx="62945">
                  <c:v>1489082400</c:v>
                </c:pt>
                <c:pt idx="62946">
                  <c:v>1489086000</c:v>
                </c:pt>
                <c:pt idx="62947">
                  <c:v>1489089600</c:v>
                </c:pt>
                <c:pt idx="62948">
                  <c:v>1489093200</c:v>
                </c:pt>
                <c:pt idx="62949">
                  <c:v>1489096800</c:v>
                </c:pt>
                <c:pt idx="62950">
                  <c:v>1489100400</c:v>
                </c:pt>
                <c:pt idx="62951">
                  <c:v>1489104000</c:v>
                </c:pt>
                <c:pt idx="62952">
                  <c:v>1489107600</c:v>
                </c:pt>
                <c:pt idx="62953">
                  <c:v>1489111200</c:v>
                </c:pt>
                <c:pt idx="62954">
                  <c:v>1489114800</c:v>
                </c:pt>
                <c:pt idx="62955">
                  <c:v>1489118400</c:v>
                </c:pt>
                <c:pt idx="62956">
                  <c:v>1489122000</c:v>
                </c:pt>
                <c:pt idx="62957">
                  <c:v>1489125600</c:v>
                </c:pt>
                <c:pt idx="62958">
                  <c:v>1489129200</c:v>
                </c:pt>
                <c:pt idx="62959">
                  <c:v>1489132800</c:v>
                </c:pt>
                <c:pt idx="62960">
                  <c:v>1489136400</c:v>
                </c:pt>
                <c:pt idx="62961">
                  <c:v>1489140000</c:v>
                </c:pt>
                <c:pt idx="62962">
                  <c:v>1489143600</c:v>
                </c:pt>
                <c:pt idx="62963">
                  <c:v>1489147200</c:v>
                </c:pt>
                <c:pt idx="62964">
                  <c:v>1489150800</c:v>
                </c:pt>
                <c:pt idx="62965">
                  <c:v>1489154400</c:v>
                </c:pt>
                <c:pt idx="62966">
                  <c:v>1489158000</c:v>
                </c:pt>
                <c:pt idx="62967">
                  <c:v>1489161600</c:v>
                </c:pt>
                <c:pt idx="62968">
                  <c:v>1489165200</c:v>
                </c:pt>
                <c:pt idx="62969">
                  <c:v>1489168800</c:v>
                </c:pt>
                <c:pt idx="62970">
                  <c:v>1489172400</c:v>
                </c:pt>
                <c:pt idx="62971">
                  <c:v>1489176000</c:v>
                </c:pt>
                <c:pt idx="62972">
                  <c:v>1489179600</c:v>
                </c:pt>
                <c:pt idx="62973">
                  <c:v>1489183200</c:v>
                </c:pt>
                <c:pt idx="62974">
                  <c:v>1489186800</c:v>
                </c:pt>
                <c:pt idx="62975">
                  <c:v>1489190400</c:v>
                </c:pt>
                <c:pt idx="62976">
                  <c:v>1489194000</c:v>
                </c:pt>
                <c:pt idx="62977">
                  <c:v>1489197600</c:v>
                </c:pt>
                <c:pt idx="62978">
                  <c:v>1489201200</c:v>
                </c:pt>
                <c:pt idx="62979">
                  <c:v>1489204800</c:v>
                </c:pt>
                <c:pt idx="62980">
                  <c:v>1489208400</c:v>
                </c:pt>
                <c:pt idx="62981">
                  <c:v>1489212000</c:v>
                </c:pt>
                <c:pt idx="62982">
                  <c:v>1489215600</c:v>
                </c:pt>
                <c:pt idx="62983">
                  <c:v>1489219200</c:v>
                </c:pt>
                <c:pt idx="62984">
                  <c:v>1489222800</c:v>
                </c:pt>
                <c:pt idx="62985">
                  <c:v>1489226400</c:v>
                </c:pt>
                <c:pt idx="62986">
                  <c:v>1489230000</c:v>
                </c:pt>
                <c:pt idx="62987">
                  <c:v>1489233600</c:v>
                </c:pt>
                <c:pt idx="62988">
                  <c:v>1489237200</c:v>
                </c:pt>
                <c:pt idx="62989">
                  <c:v>1489240800</c:v>
                </c:pt>
                <c:pt idx="62990">
                  <c:v>1489244400</c:v>
                </c:pt>
                <c:pt idx="62991">
                  <c:v>1489248000</c:v>
                </c:pt>
                <c:pt idx="62992">
                  <c:v>1489251600</c:v>
                </c:pt>
                <c:pt idx="62993">
                  <c:v>1489255200</c:v>
                </c:pt>
                <c:pt idx="62994">
                  <c:v>1489258800</c:v>
                </c:pt>
                <c:pt idx="62995">
                  <c:v>1489262400</c:v>
                </c:pt>
                <c:pt idx="62996">
                  <c:v>1489266000</c:v>
                </c:pt>
                <c:pt idx="62997">
                  <c:v>1489269600</c:v>
                </c:pt>
                <c:pt idx="62998">
                  <c:v>1489273200</c:v>
                </c:pt>
                <c:pt idx="62999">
                  <c:v>1489276800</c:v>
                </c:pt>
                <c:pt idx="63000">
                  <c:v>1489280400</c:v>
                </c:pt>
                <c:pt idx="63001">
                  <c:v>1489284000</c:v>
                </c:pt>
                <c:pt idx="63002">
                  <c:v>1489287600</c:v>
                </c:pt>
                <c:pt idx="63003">
                  <c:v>1489291200</c:v>
                </c:pt>
                <c:pt idx="63004">
                  <c:v>1489294800</c:v>
                </c:pt>
                <c:pt idx="63005">
                  <c:v>1489298400</c:v>
                </c:pt>
                <c:pt idx="63006">
                  <c:v>1489302000</c:v>
                </c:pt>
                <c:pt idx="63007">
                  <c:v>1489305600</c:v>
                </c:pt>
                <c:pt idx="63008">
                  <c:v>1489309200</c:v>
                </c:pt>
                <c:pt idx="63009">
                  <c:v>1489312800</c:v>
                </c:pt>
                <c:pt idx="63010">
                  <c:v>1489316400</c:v>
                </c:pt>
                <c:pt idx="63011">
                  <c:v>1489320000</c:v>
                </c:pt>
                <c:pt idx="63012">
                  <c:v>1489323600</c:v>
                </c:pt>
                <c:pt idx="63013">
                  <c:v>1489327200</c:v>
                </c:pt>
                <c:pt idx="63014">
                  <c:v>1489330800</c:v>
                </c:pt>
                <c:pt idx="63015">
                  <c:v>1489334400</c:v>
                </c:pt>
                <c:pt idx="63016">
                  <c:v>1489338000</c:v>
                </c:pt>
                <c:pt idx="63017">
                  <c:v>1489341600</c:v>
                </c:pt>
                <c:pt idx="63018">
                  <c:v>1489345200</c:v>
                </c:pt>
                <c:pt idx="63019">
                  <c:v>1489348800</c:v>
                </c:pt>
                <c:pt idx="63020">
                  <c:v>1489352400</c:v>
                </c:pt>
                <c:pt idx="63021">
                  <c:v>1489356000</c:v>
                </c:pt>
                <c:pt idx="63022">
                  <c:v>1489359600</c:v>
                </c:pt>
                <c:pt idx="63023">
                  <c:v>1489363200</c:v>
                </c:pt>
                <c:pt idx="63024">
                  <c:v>1489366800</c:v>
                </c:pt>
                <c:pt idx="63025">
                  <c:v>1489370400</c:v>
                </c:pt>
                <c:pt idx="63026">
                  <c:v>1489374000</c:v>
                </c:pt>
                <c:pt idx="63027">
                  <c:v>1489377600</c:v>
                </c:pt>
                <c:pt idx="63028">
                  <c:v>1489381200</c:v>
                </c:pt>
                <c:pt idx="63029">
                  <c:v>1489384800</c:v>
                </c:pt>
                <c:pt idx="63030">
                  <c:v>1489388400</c:v>
                </c:pt>
                <c:pt idx="63031">
                  <c:v>1489392000</c:v>
                </c:pt>
                <c:pt idx="63032">
                  <c:v>1489395600</c:v>
                </c:pt>
                <c:pt idx="63033">
                  <c:v>1489399200</c:v>
                </c:pt>
                <c:pt idx="63034">
                  <c:v>1489402800</c:v>
                </c:pt>
                <c:pt idx="63035">
                  <c:v>1489406400</c:v>
                </c:pt>
                <c:pt idx="63036">
                  <c:v>1489410000</c:v>
                </c:pt>
                <c:pt idx="63037">
                  <c:v>1489413600</c:v>
                </c:pt>
                <c:pt idx="63038">
                  <c:v>1489417200</c:v>
                </c:pt>
                <c:pt idx="63039">
                  <c:v>1489420800</c:v>
                </c:pt>
                <c:pt idx="63040">
                  <c:v>1489424400</c:v>
                </c:pt>
                <c:pt idx="63041">
                  <c:v>1489428000</c:v>
                </c:pt>
                <c:pt idx="63042">
                  <c:v>1489431600</c:v>
                </c:pt>
                <c:pt idx="63043">
                  <c:v>1489435200</c:v>
                </c:pt>
                <c:pt idx="63044">
                  <c:v>1489438800</c:v>
                </c:pt>
                <c:pt idx="63045">
                  <c:v>1489442400</c:v>
                </c:pt>
                <c:pt idx="63046">
                  <c:v>1489446000</c:v>
                </c:pt>
                <c:pt idx="63047">
                  <c:v>1489449600</c:v>
                </c:pt>
                <c:pt idx="63048">
                  <c:v>1489453200</c:v>
                </c:pt>
                <c:pt idx="63049">
                  <c:v>1489456800</c:v>
                </c:pt>
                <c:pt idx="63050">
                  <c:v>1489460400</c:v>
                </c:pt>
                <c:pt idx="63051">
                  <c:v>1489464000</c:v>
                </c:pt>
                <c:pt idx="63052">
                  <c:v>1489467600</c:v>
                </c:pt>
                <c:pt idx="63053">
                  <c:v>1489471200</c:v>
                </c:pt>
                <c:pt idx="63054">
                  <c:v>1489474800</c:v>
                </c:pt>
                <c:pt idx="63055">
                  <c:v>1489478400</c:v>
                </c:pt>
                <c:pt idx="63056">
                  <c:v>1489482000</c:v>
                </c:pt>
                <c:pt idx="63057">
                  <c:v>1489485600</c:v>
                </c:pt>
                <c:pt idx="63058">
                  <c:v>1489489200</c:v>
                </c:pt>
                <c:pt idx="63059">
                  <c:v>1489492800</c:v>
                </c:pt>
                <c:pt idx="63060">
                  <c:v>1489496400</c:v>
                </c:pt>
                <c:pt idx="63061">
                  <c:v>1489500000</c:v>
                </c:pt>
                <c:pt idx="63062">
                  <c:v>1489503600</c:v>
                </c:pt>
                <c:pt idx="63063">
                  <c:v>1489507200</c:v>
                </c:pt>
                <c:pt idx="63064">
                  <c:v>1489510800</c:v>
                </c:pt>
                <c:pt idx="63065">
                  <c:v>1489514400</c:v>
                </c:pt>
                <c:pt idx="63066">
                  <c:v>1489518000</c:v>
                </c:pt>
                <c:pt idx="63067">
                  <c:v>1489521600</c:v>
                </c:pt>
                <c:pt idx="63068">
                  <c:v>1489525200</c:v>
                </c:pt>
                <c:pt idx="63069">
                  <c:v>1489528800</c:v>
                </c:pt>
                <c:pt idx="63070">
                  <c:v>1489532400</c:v>
                </c:pt>
                <c:pt idx="63071">
                  <c:v>1489536000</c:v>
                </c:pt>
                <c:pt idx="63072">
                  <c:v>1489539600</c:v>
                </c:pt>
                <c:pt idx="63073">
                  <c:v>1489543200</c:v>
                </c:pt>
                <c:pt idx="63074">
                  <c:v>1489546800</c:v>
                </c:pt>
                <c:pt idx="63075">
                  <c:v>1489550400</c:v>
                </c:pt>
                <c:pt idx="63076">
                  <c:v>1489554000</c:v>
                </c:pt>
                <c:pt idx="63077">
                  <c:v>1489557600</c:v>
                </c:pt>
                <c:pt idx="63078">
                  <c:v>1489561200</c:v>
                </c:pt>
                <c:pt idx="63079">
                  <c:v>1489564800</c:v>
                </c:pt>
                <c:pt idx="63080">
                  <c:v>1489568400</c:v>
                </c:pt>
                <c:pt idx="63081">
                  <c:v>1489572000</c:v>
                </c:pt>
                <c:pt idx="63082">
                  <c:v>1489575600</c:v>
                </c:pt>
                <c:pt idx="63083">
                  <c:v>1489579200</c:v>
                </c:pt>
                <c:pt idx="63084">
                  <c:v>1489582800</c:v>
                </c:pt>
                <c:pt idx="63085">
                  <c:v>1489586400</c:v>
                </c:pt>
                <c:pt idx="63086">
                  <c:v>1489590000</c:v>
                </c:pt>
                <c:pt idx="63087">
                  <c:v>1489593600</c:v>
                </c:pt>
                <c:pt idx="63088">
                  <c:v>1489597200</c:v>
                </c:pt>
                <c:pt idx="63089">
                  <c:v>1489600800</c:v>
                </c:pt>
                <c:pt idx="63090">
                  <c:v>1489604400</c:v>
                </c:pt>
                <c:pt idx="63091">
                  <c:v>1489608000</c:v>
                </c:pt>
                <c:pt idx="63092">
                  <c:v>1489611600</c:v>
                </c:pt>
                <c:pt idx="63093">
                  <c:v>1489615200</c:v>
                </c:pt>
                <c:pt idx="63094">
                  <c:v>1489618800</c:v>
                </c:pt>
                <c:pt idx="63095">
                  <c:v>1489622400</c:v>
                </c:pt>
                <c:pt idx="63096">
                  <c:v>1489626000</c:v>
                </c:pt>
                <c:pt idx="63097">
                  <c:v>1489629600</c:v>
                </c:pt>
                <c:pt idx="63098">
                  <c:v>1489633200</c:v>
                </c:pt>
                <c:pt idx="63099">
                  <c:v>1489636800</c:v>
                </c:pt>
                <c:pt idx="63100">
                  <c:v>1489640400</c:v>
                </c:pt>
                <c:pt idx="63101">
                  <c:v>1489644000</c:v>
                </c:pt>
                <c:pt idx="63102">
                  <c:v>1489647600</c:v>
                </c:pt>
                <c:pt idx="63103">
                  <c:v>1489651200</c:v>
                </c:pt>
                <c:pt idx="63104">
                  <c:v>1489654800</c:v>
                </c:pt>
                <c:pt idx="63105">
                  <c:v>1489658400</c:v>
                </c:pt>
                <c:pt idx="63106">
                  <c:v>1489662000</c:v>
                </c:pt>
                <c:pt idx="63107">
                  <c:v>1489665600</c:v>
                </c:pt>
                <c:pt idx="63108">
                  <c:v>1489669200</c:v>
                </c:pt>
                <c:pt idx="63109">
                  <c:v>1489672800</c:v>
                </c:pt>
                <c:pt idx="63110">
                  <c:v>1489676400</c:v>
                </c:pt>
                <c:pt idx="63111">
                  <c:v>1489680000</c:v>
                </c:pt>
                <c:pt idx="63112">
                  <c:v>1489683600</c:v>
                </c:pt>
                <c:pt idx="63113">
                  <c:v>1489687200</c:v>
                </c:pt>
                <c:pt idx="63114">
                  <c:v>1489690800</c:v>
                </c:pt>
                <c:pt idx="63115">
                  <c:v>1489694400</c:v>
                </c:pt>
                <c:pt idx="63116">
                  <c:v>1489698000</c:v>
                </c:pt>
                <c:pt idx="63117">
                  <c:v>1489701600</c:v>
                </c:pt>
                <c:pt idx="63118">
                  <c:v>1489705200</c:v>
                </c:pt>
                <c:pt idx="63119">
                  <c:v>1489708800</c:v>
                </c:pt>
                <c:pt idx="63120">
                  <c:v>1489712400</c:v>
                </c:pt>
                <c:pt idx="63121">
                  <c:v>1489716000</c:v>
                </c:pt>
                <c:pt idx="63122">
                  <c:v>1489719600</c:v>
                </c:pt>
                <c:pt idx="63123">
                  <c:v>1489723200</c:v>
                </c:pt>
                <c:pt idx="63124">
                  <c:v>1489726800</c:v>
                </c:pt>
                <c:pt idx="63125">
                  <c:v>1489730400</c:v>
                </c:pt>
                <c:pt idx="63126">
                  <c:v>1489734000</c:v>
                </c:pt>
                <c:pt idx="63127">
                  <c:v>1489737600</c:v>
                </c:pt>
                <c:pt idx="63128">
                  <c:v>1489741200</c:v>
                </c:pt>
                <c:pt idx="63129">
                  <c:v>1489744800</c:v>
                </c:pt>
                <c:pt idx="63130">
                  <c:v>1489748400</c:v>
                </c:pt>
                <c:pt idx="63131">
                  <c:v>1489752000</c:v>
                </c:pt>
                <c:pt idx="63132">
                  <c:v>1489755600</c:v>
                </c:pt>
                <c:pt idx="63133">
                  <c:v>1489759200</c:v>
                </c:pt>
                <c:pt idx="63134">
                  <c:v>1489762800</c:v>
                </c:pt>
                <c:pt idx="63135">
                  <c:v>1489766400</c:v>
                </c:pt>
                <c:pt idx="63136">
                  <c:v>1489770000</c:v>
                </c:pt>
                <c:pt idx="63137">
                  <c:v>1489773600</c:v>
                </c:pt>
                <c:pt idx="63138">
                  <c:v>1489777200</c:v>
                </c:pt>
                <c:pt idx="63139">
                  <c:v>1489780800</c:v>
                </c:pt>
                <c:pt idx="63140">
                  <c:v>1489784400</c:v>
                </c:pt>
                <c:pt idx="63141">
                  <c:v>1489788000</c:v>
                </c:pt>
                <c:pt idx="63142">
                  <c:v>1489791600</c:v>
                </c:pt>
                <c:pt idx="63143">
                  <c:v>1489795200</c:v>
                </c:pt>
                <c:pt idx="63144">
                  <c:v>1489798800</c:v>
                </c:pt>
                <c:pt idx="63145">
                  <c:v>1489802400</c:v>
                </c:pt>
                <c:pt idx="63146">
                  <c:v>1489806000</c:v>
                </c:pt>
                <c:pt idx="63147">
                  <c:v>1489809600</c:v>
                </c:pt>
                <c:pt idx="63148">
                  <c:v>1489813200</c:v>
                </c:pt>
                <c:pt idx="63149">
                  <c:v>1489816800</c:v>
                </c:pt>
                <c:pt idx="63150">
                  <c:v>1489820400</c:v>
                </c:pt>
                <c:pt idx="63151">
                  <c:v>1489824000</c:v>
                </c:pt>
                <c:pt idx="63152">
                  <c:v>1489827600</c:v>
                </c:pt>
                <c:pt idx="63153">
                  <c:v>1489831200</c:v>
                </c:pt>
                <c:pt idx="63154">
                  <c:v>1489834800</c:v>
                </c:pt>
                <c:pt idx="63155">
                  <c:v>1489838400</c:v>
                </c:pt>
                <c:pt idx="63156">
                  <c:v>1489842000</c:v>
                </c:pt>
                <c:pt idx="63157">
                  <c:v>1489845600</c:v>
                </c:pt>
                <c:pt idx="63158">
                  <c:v>1489849200</c:v>
                </c:pt>
                <c:pt idx="63159">
                  <c:v>1489852800</c:v>
                </c:pt>
                <c:pt idx="63160">
                  <c:v>1489856400</c:v>
                </c:pt>
                <c:pt idx="63161">
                  <c:v>1489860000</c:v>
                </c:pt>
                <c:pt idx="63162">
                  <c:v>1489863600</c:v>
                </c:pt>
                <c:pt idx="63163">
                  <c:v>1489867200</c:v>
                </c:pt>
                <c:pt idx="63164">
                  <c:v>1489870800</c:v>
                </c:pt>
                <c:pt idx="63165">
                  <c:v>1489874400</c:v>
                </c:pt>
                <c:pt idx="63166">
                  <c:v>1489878000</c:v>
                </c:pt>
                <c:pt idx="63167">
                  <c:v>1489881600</c:v>
                </c:pt>
                <c:pt idx="63168">
                  <c:v>1489885200</c:v>
                </c:pt>
                <c:pt idx="63169">
                  <c:v>1489888800</c:v>
                </c:pt>
                <c:pt idx="63170">
                  <c:v>1489892400</c:v>
                </c:pt>
                <c:pt idx="63171">
                  <c:v>1489896000</c:v>
                </c:pt>
                <c:pt idx="63172">
                  <c:v>1489899600</c:v>
                </c:pt>
                <c:pt idx="63173">
                  <c:v>1489903200</c:v>
                </c:pt>
                <c:pt idx="63174">
                  <c:v>1489906800</c:v>
                </c:pt>
                <c:pt idx="63175">
                  <c:v>1489910400</c:v>
                </c:pt>
                <c:pt idx="63176">
                  <c:v>1489914000</c:v>
                </c:pt>
                <c:pt idx="63177">
                  <c:v>1489917600</c:v>
                </c:pt>
                <c:pt idx="63178">
                  <c:v>1489921200</c:v>
                </c:pt>
                <c:pt idx="63179">
                  <c:v>1489924800</c:v>
                </c:pt>
                <c:pt idx="63180">
                  <c:v>1489928400</c:v>
                </c:pt>
                <c:pt idx="63181">
                  <c:v>1489932000</c:v>
                </c:pt>
                <c:pt idx="63182">
                  <c:v>1489935600</c:v>
                </c:pt>
                <c:pt idx="63183">
                  <c:v>1489939200</c:v>
                </c:pt>
                <c:pt idx="63184">
                  <c:v>1489942800</c:v>
                </c:pt>
                <c:pt idx="63185">
                  <c:v>1489946400</c:v>
                </c:pt>
                <c:pt idx="63186">
                  <c:v>1489950000</c:v>
                </c:pt>
                <c:pt idx="63187">
                  <c:v>1489953600</c:v>
                </c:pt>
                <c:pt idx="63188">
                  <c:v>1489957200</c:v>
                </c:pt>
                <c:pt idx="63189">
                  <c:v>1489960800</c:v>
                </c:pt>
                <c:pt idx="63190">
                  <c:v>1489964400</c:v>
                </c:pt>
                <c:pt idx="63191">
                  <c:v>1489968000</c:v>
                </c:pt>
                <c:pt idx="63192">
                  <c:v>1489971600</c:v>
                </c:pt>
                <c:pt idx="63193">
                  <c:v>1489975200</c:v>
                </c:pt>
                <c:pt idx="63194">
                  <c:v>1489978800</c:v>
                </c:pt>
                <c:pt idx="63195">
                  <c:v>1489982400</c:v>
                </c:pt>
                <c:pt idx="63196">
                  <c:v>1489986000</c:v>
                </c:pt>
                <c:pt idx="63197">
                  <c:v>1489989600</c:v>
                </c:pt>
                <c:pt idx="63198">
                  <c:v>1489993200</c:v>
                </c:pt>
                <c:pt idx="63199">
                  <c:v>1489996800</c:v>
                </c:pt>
                <c:pt idx="63200">
                  <c:v>1490000400</c:v>
                </c:pt>
                <c:pt idx="63201">
                  <c:v>1490004000</c:v>
                </c:pt>
                <c:pt idx="63202">
                  <c:v>1490007600</c:v>
                </c:pt>
                <c:pt idx="63203">
                  <c:v>1490011200</c:v>
                </c:pt>
                <c:pt idx="63204">
                  <c:v>1490014800</c:v>
                </c:pt>
                <c:pt idx="63205">
                  <c:v>1490018400</c:v>
                </c:pt>
                <c:pt idx="63206">
                  <c:v>1490022000</c:v>
                </c:pt>
                <c:pt idx="63207">
                  <c:v>1490025600</c:v>
                </c:pt>
                <c:pt idx="63208">
                  <c:v>1490029200</c:v>
                </c:pt>
                <c:pt idx="63209">
                  <c:v>1490032800</c:v>
                </c:pt>
                <c:pt idx="63210">
                  <c:v>1490036400</c:v>
                </c:pt>
                <c:pt idx="63211">
                  <c:v>1490040000</c:v>
                </c:pt>
                <c:pt idx="63212">
                  <c:v>1490043600</c:v>
                </c:pt>
                <c:pt idx="63213">
                  <c:v>1490047200</c:v>
                </c:pt>
                <c:pt idx="63214">
                  <c:v>1490050800</c:v>
                </c:pt>
                <c:pt idx="63215">
                  <c:v>1490054400</c:v>
                </c:pt>
                <c:pt idx="63216">
                  <c:v>1490058000</c:v>
                </c:pt>
                <c:pt idx="63217">
                  <c:v>1490061600</c:v>
                </c:pt>
                <c:pt idx="63218">
                  <c:v>1490065200</c:v>
                </c:pt>
                <c:pt idx="63219">
                  <c:v>1490068800</c:v>
                </c:pt>
                <c:pt idx="63220">
                  <c:v>1490072400</c:v>
                </c:pt>
                <c:pt idx="63221">
                  <c:v>1490076000</c:v>
                </c:pt>
                <c:pt idx="63222">
                  <c:v>1490079600</c:v>
                </c:pt>
                <c:pt idx="63223">
                  <c:v>1490083200</c:v>
                </c:pt>
                <c:pt idx="63224">
                  <c:v>1490086800</c:v>
                </c:pt>
                <c:pt idx="63225">
                  <c:v>1490090400</c:v>
                </c:pt>
                <c:pt idx="63226">
                  <c:v>1490094000</c:v>
                </c:pt>
                <c:pt idx="63227">
                  <c:v>1490097600</c:v>
                </c:pt>
                <c:pt idx="63228">
                  <c:v>1490101200</c:v>
                </c:pt>
                <c:pt idx="63229">
                  <c:v>1490104800</c:v>
                </c:pt>
                <c:pt idx="63230">
                  <c:v>1490108400</c:v>
                </c:pt>
                <c:pt idx="63231">
                  <c:v>1490112000</c:v>
                </c:pt>
                <c:pt idx="63232">
                  <c:v>1490115600</c:v>
                </c:pt>
                <c:pt idx="63233">
                  <c:v>1490119200</c:v>
                </c:pt>
                <c:pt idx="63234">
                  <c:v>1490122800</c:v>
                </c:pt>
                <c:pt idx="63235">
                  <c:v>1490126400</c:v>
                </c:pt>
                <c:pt idx="63236">
                  <c:v>1490130000</c:v>
                </c:pt>
                <c:pt idx="63237">
                  <c:v>1490133600</c:v>
                </c:pt>
                <c:pt idx="63238">
                  <c:v>1490137200</c:v>
                </c:pt>
                <c:pt idx="63239">
                  <c:v>1490140800</c:v>
                </c:pt>
                <c:pt idx="63240">
                  <c:v>1490144400</c:v>
                </c:pt>
                <c:pt idx="63241">
                  <c:v>1490148000</c:v>
                </c:pt>
                <c:pt idx="63242">
                  <c:v>1490151600</c:v>
                </c:pt>
                <c:pt idx="63243">
                  <c:v>1490155200</c:v>
                </c:pt>
                <c:pt idx="63244">
                  <c:v>1490158800</c:v>
                </c:pt>
                <c:pt idx="63245">
                  <c:v>1490162400</c:v>
                </c:pt>
                <c:pt idx="63246">
                  <c:v>1490166000</c:v>
                </c:pt>
                <c:pt idx="63247">
                  <c:v>1490169600</c:v>
                </c:pt>
                <c:pt idx="63248">
                  <c:v>1490173200</c:v>
                </c:pt>
                <c:pt idx="63249">
                  <c:v>1490176800</c:v>
                </c:pt>
                <c:pt idx="63250">
                  <c:v>1490180400</c:v>
                </c:pt>
                <c:pt idx="63251">
                  <c:v>1490184000</c:v>
                </c:pt>
                <c:pt idx="63252">
                  <c:v>1490187600</c:v>
                </c:pt>
                <c:pt idx="63253">
                  <c:v>1490191200</c:v>
                </c:pt>
                <c:pt idx="63254">
                  <c:v>1490194800</c:v>
                </c:pt>
                <c:pt idx="63255">
                  <c:v>1490198400</c:v>
                </c:pt>
                <c:pt idx="63256">
                  <c:v>1490202000</c:v>
                </c:pt>
                <c:pt idx="63257">
                  <c:v>1490205600</c:v>
                </c:pt>
                <c:pt idx="63258">
                  <c:v>1490209200</c:v>
                </c:pt>
                <c:pt idx="63259">
                  <c:v>1490212800</c:v>
                </c:pt>
                <c:pt idx="63260">
                  <c:v>1490216400</c:v>
                </c:pt>
                <c:pt idx="63261">
                  <c:v>1490220000</c:v>
                </c:pt>
                <c:pt idx="63262">
                  <c:v>1490223600</c:v>
                </c:pt>
                <c:pt idx="63263">
                  <c:v>1490227200</c:v>
                </c:pt>
                <c:pt idx="63264">
                  <c:v>1490230800</c:v>
                </c:pt>
                <c:pt idx="63265">
                  <c:v>1490234400</c:v>
                </c:pt>
                <c:pt idx="63266">
                  <c:v>1490238000</c:v>
                </c:pt>
                <c:pt idx="63267">
                  <c:v>1490241600</c:v>
                </c:pt>
                <c:pt idx="63268">
                  <c:v>1490245200</c:v>
                </c:pt>
                <c:pt idx="63269">
                  <c:v>1490248800</c:v>
                </c:pt>
                <c:pt idx="63270">
                  <c:v>1490252400</c:v>
                </c:pt>
                <c:pt idx="63271">
                  <c:v>1490256000</c:v>
                </c:pt>
                <c:pt idx="63272">
                  <c:v>1490259600</c:v>
                </c:pt>
                <c:pt idx="63273">
                  <c:v>1490263200</c:v>
                </c:pt>
                <c:pt idx="63274">
                  <c:v>1490266800</c:v>
                </c:pt>
                <c:pt idx="63275">
                  <c:v>1490270400</c:v>
                </c:pt>
                <c:pt idx="63276">
                  <c:v>1490274000</c:v>
                </c:pt>
                <c:pt idx="63277">
                  <c:v>1490277600</c:v>
                </c:pt>
                <c:pt idx="63278">
                  <c:v>1490281200</c:v>
                </c:pt>
                <c:pt idx="63279">
                  <c:v>1490284800</c:v>
                </c:pt>
                <c:pt idx="63280">
                  <c:v>1490288400</c:v>
                </c:pt>
                <c:pt idx="63281">
                  <c:v>1490292000</c:v>
                </c:pt>
                <c:pt idx="63282">
                  <c:v>1490295600</c:v>
                </c:pt>
                <c:pt idx="63283">
                  <c:v>1490299200</c:v>
                </c:pt>
                <c:pt idx="63284">
                  <c:v>1490302800</c:v>
                </c:pt>
                <c:pt idx="63285">
                  <c:v>1490306400</c:v>
                </c:pt>
                <c:pt idx="63286">
                  <c:v>1490310000</c:v>
                </c:pt>
                <c:pt idx="63287">
                  <c:v>1490313600</c:v>
                </c:pt>
                <c:pt idx="63288">
                  <c:v>1490317200</c:v>
                </c:pt>
                <c:pt idx="63289">
                  <c:v>1490320800</c:v>
                </c:pt>
                <c:pt idx="63290">
                  <c:v>1490324400</c:v>
                </c:pt>
                <c:pt idx="63291">
                  <c:v>1490328000</c:v>
                </c:pt>
                <c:pt idx="63292">
                  <c:v>1490331600</c:v>
                </c:pt>
                <c:pt idx="63293">
                  <c:v>1490335200</c:v>
                </c:pt>
                <c:pt idx="63294">
                  <c:v>1490338800</c:v>
                </c:pt>
                <c:pt idx="63295">
                  <c:v>1490342400</c:v>
                </c:pt>
                <c:pt idx="63296">
                  <c:v>1490346000</c:v>
                </c:pt>
                <c:pt idx="63297">
                  <c:v>1490349600</c:v>
                </c:pt>
                <c:pt idx="63298">
                  <c:v>1490353200</c:v>
                </c:pt>
                <c:pt idx="63299">
                  <c:v>1490356800</c:v>
                </c:pt>
                <c:pt idx="63300">
                  <c:v>1490360400</c:v>
                </c:pt>
                <c:pt idx="63301">
                  <c:v>1490364000</c:v>
                </c:pt>
                <c:pt idx="63302">
                  <c:v>1490367600</c:v>
                </c:pt>
                <c:pt idx="63303">
                  <c:v>1490371200</c:v>
                </c:pt>
                <c:pt idx="63304">
                  <c:v>1490374800</c:v>
                </c:pt>
                <c:pt idx="63305">
                  <c:v>1490378400</c:v>
                </c:pt>
                <c:pt idx="63306">
                  <c:v>1490382000</c:v>
                </c:pt>
                <c:pt idx="63307">
                  <c:v>1490385600</c:v>
                </c:pt>
                <c:pt idx="63308">
                  <c:v>1490389200</c:v>
                </c:pt>
                <c:pt idx="63309">
                  <c:v>1490392800</c:v>
                </c:pt>
                <c:pt idx="63310">
                  <c:v>1490396400</c:v>
                </c:pt>
                <c:pt idx="63311">
                  <c:v>1490400000</c:v>
                </c:pt>
                <c:pt idx="63312">
                  <c:v>1490403600</c:v>
                </c:pt>
                <c:pt idx="63313">
                  <c:v>1490407200</c:v>
                </c:pt>
                <c:pt idx="63314">
                  <c:v>1490410800</c:v>
                </c:pt>
                <c:pt idx="63315">
                  <c:v>1490414400</c:v>
                </c:pt>
                <c:pt idx="63316">
                  <c:v>1490418000</c:v>
                </c:pt>
                <c:pt idx="63317">
                  <c:v>1490421600</c:v>
                </c:pt>
                <c:pt idx="63318">
                  <c:v>1490425200</c:v>
                </c:pt>
                <c:pt idx="63319">
                  <c:v>1490428800</c:v>
                </c:pt>
                <c:pt idx="63320">
                  <c:v>1490432400</c:v>
                </c:pt>
                <c:pt idx="63321">
                  <c:v>1490436000</c:v>
                </c:pt>
                <c:pt idx="63322">
                  <c:v>1490439600</c:v>
                </c:pt>
                <c:pt idx="63323">
                  <c:v>1490443200</c:v>
                </c:pt>
                <c:pt idx="63324">
                  <c:v>1490446800</c:v>
                </c:pt>
                <c:pt idx="63325">
                  <c:v>1490450400</c:v>
                </c:pt>
                <c:pt idx="63326">
                  <c:v>1490454000</c:v>
                </c:pt>
                <c:pt idx="63327">
                  <c:v>1490457600</c:v>
                </c:pt>
                <c:pt idx="63328">
                  <c:v>1490461200</c:v>
                </c:pt>
                <c:pt idx="63329">
                  <c:v>1490464800</c:v>
                </c:pt>
                <c:pt idx="63330">
                  <c:v>1490468400</c:v>
                </c:pt>
                <c:pt idx="63331">
                  <c:v>1490472000</c:v>
                </c:pt>
                <c:pt idx="63332">
                  <c:v>1490475600</c:v>
                </c:pt>
                <c:pt idx="63333">
                  <c:v>1490479200</c:v>
                </c:pt>
                <c:pt idx="63334">
                  <c:v>1490482800</c:v>
                </c:pt>
                <c:pt idx="63335">
                  <c:v>1490486400</c:v>
                </c:pt>
                <c:pt idx="63336">
                  <c:v>1490490000</c:v>
                </c:pt>
                <c:pt idx="63337">
                  <c:v>1490493600</c:v>
                </c:pt>
                <c:pt idx="63338">
                  <c:v>1490497200</c:v>
                </c:pt>
                <c:pt idx="63339">
                  <c:v>1490500800</c:v>
                </c:pt>
                <c:pt idx="63340">
                  <c:v>1490504400</c:v>
                </c:pt>
                <c:pt idx="63341">
                  <c:v>1490508000</c:v>
                </c:pt>
                <c:pt idx="63342">
                  <c:v>1490511600</c:v>
                </c:pt>
                <c:pt idx="63343">
                  <c:v>1490515200</c:v>
                </c:pt>
                <c:pt idx="63344">
                  <c:v>1490518800</c:v>
                </c:pt>
                <c:pt idx="63345">
                  <c:v>1490522400</c:v>
                </c:pt>
                <c:pt idx="63346">
                  <c:v>1490526000</c:v>
                </c:pt>
                <c:pt idx="63347">
                  <c:v>1490529600</c:v>
                </c:pt>
                <c:pt idx="63348">
                  <c:v>1490533200</c:v>
                </c:pt>
                <c:pt idx="63349">
                  <c:v>1490536800</c:v>
                </c:pt>
                <c:pt idx="63350">
                  <c:v>1490540400</c:v>
                </c:pt>
                <c:pt idx="63351">
                  <c:v>1490544000</c:v>
                </c:pt>
                <c:pt idx="63352">
                  <c:v>1490547600</c:v>
                </c:pt>
                <c:pt idx="63353">
                  <c:v>1490551200</c:v>
                </c:pt>
                <c:pt idx="63354">
                  <c:v>1490554800</c:v>
                </c:pt>
                <c:pt idx="63355">
                  <c:v>1490558400</c:v>
                </c:pt>
                <c:pt idx="63356">
                  <c:v>1490562000</c:v>
                </c:pt>
                <c:pt idx="63357">
                  <c:v>1490565600</c:v>
                </c:pt>
                <c:pt idx="63358">
                  <c:v>1490569200</c:v>
                </c:pt>
                <c:pt idx="63359">
                  <c:v>1490572800</c:v>
                </c:pt>
                <c:pt idx="63360">
                  <c:v>1490576400</c:v>
                </c:pt>
                <c:pt idx="63361">
                  <c:v>1490580000</c:v>
                </c:pt>
                <c:pt idx="63362">
                  <c:v>1490583600</c:v>
                </c:pt>
                <c:pt idx="63363">
                  <c:v>1490587200</c:v>
                </c:pt>
                <c:pt idx="63364">
                  <c:v>1490590800</c:v>
                </c:pt>
                <c:pt idx="63365">
                  <c:v>1490594400</c:v>
                </c:pt>
                <c:pt idx="63366">
                  <c:v>1490598000</c:v>
                </c:pt>
                <c:pt idx="63367">
                  <c:v>1490601600</c:v>
                </c:pt>
                <c:pt idx="63368">
                  <c:v>1490605200</c:v>
                </c:pt>
                <c:pt idx="63369">
                  <c:v>1490608800</c:v>
                </c:pt>
                <c:pt idx="63370">
                  <c:v>1490612400</c:v>
                </c:pt>
                <c:pt idx="63371">
                  <c:v>1490616000</c:v>
                </c:pt>
                <c:pt idx="63372">
                  <c:v>1490619600</c:v>
                </c:pt>
                <c:pt idx="63373">
                  <c:v>1490623200</c:v>
                </c:pt>
                <c:pt idx="63374">
                  <c:v>1490626800</c:v>
                </c:pt>
                <c:pt idx="63375">
                  <c:v>1490630400</c:v>
                </c:pt>
                <c:pt idx="63376">
                  <c:v>1490634000</c:v>
                </c:pt>
                <c:pt idx="63377">
                  <c:v>1490637600</c:v>
                </c:pt>
                <c:pt idx="63378">
                  <c:v>1490641200</c:v>
                </c:pt>
                <c:pt idx="63379">
                  <c:v>1490644800</c:v>
                </c:pt>
                <c:pt idx="63380">
                  <c:v>1490648400</c:v>
                </c:pt>
                <c:pt idx="63381">
                  <c:v>1490652000</c:v>
                </c:pt>
                <c:pt idx="63382">
                  <c:v>1490655600</c:v>
                </c:pt>
                <c:pt idx="63383">
                  <c:v>1490659200</c:v>
                </c:pt>
                <c:pt idx="63384">
                  <c:v>1490662800</c:v>
                </c:pt>
                <c:pt idx="63385">
                  <c:v>1490666400</c:v>
                </c:pt>
                <c:pt idx="63386">
                  <c:v>1490670000</c:v>
                </c:pt>
                <c:pt idx="63387">
                  <c:v>1490673600</c:v>
                </c:pt>
                <c:pt idx="63388">
                  <c:v>1490677200</c:v>
                </c:pt>
                <c:pt idx="63389">
                  <c:v>1490680800</c:v>
                </c:pt>
                <c:pt idx="63390">
                  <c:v>1490684400</c:v>
                </c:pt>
                <c:pt idx="63391">
                  <c:v>1490688000</c:v>
                </c:pt>
                <c:pt idx="63392">
                  <c:v>1490691600</c:v>
                </c:pt>
                <c:pt idx="63393">
                  <c:v>1490695200</c:v>
                </c:pt>
                <c:pt idx="63394">
                  <c:v>1490698800</c:v>
                </c:pt>
                <c:pt idx="63395">
                  <c:v>1490702400</c:v>
                </c:pt>
                <c:pt idx="63396">
                  <c:v>1490706000</c:v>
                </c:pt>
                <c:pt idx="63397">
                  <c:v>1490709600</c:v>
                </c:pt>
                <c:pt idx="63398">
                  <c:v>1490713200</c:v>
                </c:pt>
                <c:pt idx="63399">
                  <c:v>1490716800</c:v>
                </c:pt>
                <c:pt idx="63400">
                  <c:v>1490720400</c:v>
                </c:pt>
                <c:pt idx="63401">
                  <c:v>1490724000</c:v>
                </c:pt>
                <c:pt idx="63402">
                  <c:v>1490727600</c:v>
                </c:pt>
                <c:pt idx="63403">
                  <c:v>1490731200</c:v>
                </c:pt>
                <c:pt idx="63404">
                  <c:v>1490734800</c:v>
                </c:pt>
                <c:pt idx="63405">
                  <c:v>1490738400</c:v>
                </c:pt>
                <c:pt idx="63406">
                  <c:v>1490742000</c:v>
                </c:pt>
                <c:pt idx="63407">
                  <c:v>1490745600</c:v>
                </c:pt>
                <c:pt idx="63408">
                  <c:v>1490749200</c:v>
                </c:pt>
                <c:pt idx="63409">
                  <c:v>1490752800</c:v>
                </c:pt>
                <c:pt idx="63410">
                  <c:v>1490756400</c:v>
                </c:pt>
                <c:pt idx="63411">
                  <c:v>1490760000</c:v>
                </c:pt>
                <c:pt idx="63412">
                  <c:v>1490763600</c:v>
                </c:pt>
                <c:pt idx="63413">
                  <c:v>1490767200</c:v>
                </c:pt>
                <c:pt idx="63414">
                  <c:v>1490770800</c:v>
                </c:pt>
                <c:pt idx="63415">
                  <c:v>1490774400</c:v>
                </c:pt>
                <c:pt idx="63416">
                  <c:v>1490778000</c:v>
                </c:pt>
                <c:pt idx="63417">
                  <c:v>1490781600</c:v>
                </c:pt>
                <c:pt idx="63418">
                  <c:v>1490785200</c:v>
                </c:pt>
                <c:pt idx="63419">
                  <c:v>1490788800</c:v>
                </c:pt>
                <c:pt idx="63420">
                  <c:v>1490792400</c:v>
                </c:pt>
                <c:pt idx="63421">
                  <c:v>1490796000</c:v>
                </c:pt>
                <c:pt idx="63422">
                  <c:v>1490799600</c:v>
                </c:pt>
                <c:pt idx="63423">
                  <c:v>1490803200</c:v>
                </c:pt>
                <c:pt idx="63424">
                  <c:v>1490806800</c:v>
                </c:pt>
                <c:pt idx="63425">
                  <c:v>1490810400</c:v>
                </c:pt>
                <c:pt idx="63426">
                  <c:v>1490814000</c:v>
                </c:pt>
                <c:pt idx="63427">
                  <c:v>1490817600</c:v>
                </c:pt>
                <c:pt idx="63428">
                  <c:v>1490821200</c:v>
                </c:pt>
                <c:pt idx="63429">
                  <c:v>1490824800</c:v>
                </c:pt>
                <c:pt idx="63430">
                  <c:v>1490828400</c:v>
                </c:pt>
                <c:pt idx="63431">
                  <c:v>1490832000</c:v>
                </c:pt>
                <c:pt idx="63432">
                  <c:v>1490835600</c:v>
                </c:pt>
                <c:pt idx="63433">
                  <c:v>1490839200</c:v>
                </c:pt>
                <c:pt idx="63434">
                  <c:v>1490842800</c:v>
                </c:pt>
                <c:pt idx="63435">
                  <c:v>1490846400</c:v>
                </c:pt>
                <c:pt idx="63436">
                  <c:v>1490850000</c:v>
                </c:pt>
                <c:pt idx="63437">
                  <c:v>1490853600</c:v>
                </c:pt>
                <c:pt idx="63438">
                  <c:v>1490857200</c:v>
                </c:pt>
                <c:pt idx="63439">
                  <c:v>1490860800</c:v>
                </c:pt>
                <c:pt idx="63440">
                  <c:v>1490864400</c:v>
                </c:pt>
                <c:pt idx="63441">
                  <c:v>1490868000</c:v>
                </c:pt>
                <c:pt idx="63442">
                  <c:v>1490871600</c:v>
                </c:pt>
                <c:pt idx="63443">
                  <c:v>1490875200</c:v>
                </c:pt>
                <c:pt idx="63444">
                  <c:v>1490878800</c:v>
                </c:pt>
                <c:pt idx="63445">
                  <c:v>1490882400</c:v>
                </c:pt>
                <c:pt idx="63446">
                  <c:v>1490886000</c:v>
                </c:pt>
                <c:pt idx="63447">
                  <c:v>1490889600</c:v>
                </c:pt>
                <c:pt idx="63448">
                  <c:v>1490893200</c:v>
                </c:pt>
                <c:pt idx="63449">
                  <c:v>1490896800</c:v>
                </c:pt>
                <c:pt idx="63450">
                  <c:v>1490900400</c:v>
                </c:pt>
                <c:pt idx="63451">
                  <c:v>1490904000</c:v>
                </c:pt>
                <c:pt idx="63452">
                  <c:v>1490907600</c:v>
                </c:pt>
                <c:pt idx="63453">
                  <c:v>1490911200</c:v>
                </c:pt>
                <c:pt idx="63454">
                  <c:v>1490914800</c:v>
                </c:pt>
                <c:pt idx="63455">
                  <c:v>1490918400</c:v>
                </c:pt>
                <c:pt idx="63456">
                  <c:v>1490922000</c:v>
                </c:pt>
                <c:pt idx="63457">
                  <c:v>1490925600</c:v>
                </c:pt>
                <c:pt idx="63458">
                  <c:v>1490929200</c:v>
                </c:pt>
                <c:pt idx="63459">
                  <c:v>1490932800</c:v>
                </c:pt>
                <c:pt idx="63460">
                  <c:v>1490936400</c:v>
                </c:pt>
                <c:pt idx="63461">
                  <c:v>1490940000</c:v>
                </c:pt>
                <c:pt idx="63462">
                  <c:v>1490943600</c:v>
                </c:pt>
                <c:pt idx="63463">
                  <c:v>1490947200</c:v>
                </c:pt>
                <c:pt idx="63464">
                  <c:v>1490950800</c:v>
                </c:pt>
                <c:pt idx="63465">
                  <c:v>1490954400</c:v>
                </c:pt>
                <c:pt idx="63466">
                  <c:v>1490958000</c:v>
                </c:pt>
                <c:pt idx="63467">
                  <c:v>1490961600</c:v>
                </c:pt>
                <c:pt idx="63468">
                  <c:v>1490965200</c:v>
                </c:pt>
                <c:pt idx="63469">
                  <c:v>1490968800</c:v>
                </c:pt>
                <c:pt idx="63470">
                  <c:v>1490972400</c:v>
                </c:pt>
                <c:pt idx="63471">
                  <c:v>1490976000</c:v>
                </c:pt>
                <c:pt idx="63472">
                  <c:v>1490979600</c:v>
                </c:pt>
                <c:pt idx="63473">
                  <c:v>1490983200</c:v>
                </c:pt>
                <c:pt idx="63474">
                  <c:v>1490986800</c:v>
                </c:pt>
                <c:pt idx="63475">
                  <c:v>1490990400</c:v>
                </c:pt>
                <c:pt idx="63476">
                  <c:v>1490994000</c:v>
                </c:pt>
                <c:pt idx="63477">
                  <c:v>1490997600</c:v>
                </c:pt>
                <c:pt idx="63478">
                  <c:v>1491001200</c:v>
                </c:pt>
                <c:pt idx="63479">
                  <c:v>1491004800</c:v>
                </c:pt>
                <c:pt idx="63480">
                  <c:v>1491008400</c:v>
                </c:pt>
                <c:pt idx="63481">
                  <c:v>1491012000</c:v>
                </c:pt>
                <c:pt idx="63482">
                  <c:v>1491015600</c:v>
                </c:pt>
                <c:pt idx="63483">
                  <c:v>1491019200</c:v>
                </c:pt>
                <c:pt idx="63484">
                  <c:v>1491022800</c:v>
                </c:pt>
                <c:pt idx="63485">
                  <c:v>1491026400</c:v>
                </c:pt>
                <c:pt idx="63486">
                  <c:v>1491030000</c:v>
                </c:pt>
                <c:pt idx="63487">
                  <c:v>1491033600</c:v>
                </c:pt>
                <c:pt idx="63488">
                  <c:v>1491037200</c:v>
                </c:pt>
                <c:pt idx="63489">
                  <c:v>1491040800</c:v>
                </c:pt>
                <c:pt idx="63490">
                  <c:v>1491044400</c:v>
                </c:pt>
                <c:pt idx="63491">
                  <c:v>1491048000</c:v>
                </c:pt>
                <c:pt idx="63492">
                  <c:v>1491051600</c:v>
                </c:pt>
                <c:pt idx="63493">
                  <c:v>1491055200</c:v>
                </c:pt>
                <c:pt idx="63494">
                  <c:v>1491058800</c:v>
                </c:pt>
                <c:pt idx="63495">
                  <c:v>1491062400</c:v>
                </c:pt>
                <c:pt idx="63496">
                  <c:v>1491066000</c:v>
                </c:pt>
                <c:pt idx="63497">
                  <c:v>1491069600</c:v>
                </c:pt>
                <c:pt idx="63498">
                  <c:v>1491073200</c:v>
                </c:pt>
                <c:pt idx="63499">
                  <c:v>1491076800</c:v>
                </c:pt>
                <c:pt idx="63500">
                  <c:v>1491080400</c:v>
                </c:pt>
                <c:pt idx="63501">
                  <c:v>1491084000</c:v>
                </c:pt>
                <c:pt idx="63502">
                  <c:v>1491087600</c:v>
                </c:pt>
                <c:pt idx="63503">
                  <c:v>1491091200</c:v>
                </c:pt>
                <c:pt idx="63504">
                  <c:v>1491094800</c:v>
                </c:pt>
                <c:pt idx="63505">
                  <c:v>1491098400</c:v>
                </c:pt>
                <c:pt idx="63506">
                  <c:v>1491102000</c:v>
                </c:pt>
                <c:pt idx="63507">
                  <c:v>1491105600</c:v>
                </c:pt>
                <c:pt idx="63508">
                  <c:v>1491109200</c:v>
                </c:pt>
                <c:pt idx="63509">
                  <c:v>1491112800</c:v>
                </c:pt>
                <c:pt idx="63510">
                  <c:v>1491116400</c:v>
                </c:pt>
                <c:pt idx="63511">
                  <c:v>1491120000</c:v>
                </c:pt>
                <c:pt idx="63512">
                  <c:v>1491123600</c:v>
                </c:pt>
                <c:pt idx="63513">
                  <c:v>1491127200</c:v>
                </c:pt>
                <c:pt idx="63514">
                  <c:v>1491130800</c:v>
                </c:pt>
                <c:pt idx="63515">
                  <c:v>1491134400</c:v>
                </c:pt>
                <c:pt idx="63516">
                  <c:v>1491138000</c:v>
                </c:pt>
                <c:pt idx="63517">
                  <c:v>1491141600</c:v>
                </c:pt>
                <c:pt idx="63518">
                  <c:v>1491145200</c:v>
                </c:pt>
                <c:pt idx="63519">
                  <c:v>1491148800</c:v>
                </c:pt>
                <c:pt idx="63520">
                  <c:v>1491152400</c:v>
                </c:pt>
                <c:pt idx="63521">
                  <c:v>1491156000</c:v>
                </c:pt>
                <c:pt idx="63522">
                  <c:v>1491159600</c:v>
                </c:pt>
                <c:pt idx="63523">
                  <c:v>1491163200</c:v>
                </c:pt>
                <c:pt idx="63524">
                  <c:v>1491166800</c:v>
                </c:pt>
                <c:pt idx="63525">
                  <c:v>1491170400</c:v>
                </c:pt>
                <c:pt idx="63526">
                  <c:v>1491174000</c:v>
                </c:pt>
                <c:pt idx="63527">
                  <c:v>1491177600</c:v>
                </c:pt>
                <c:pt idx="63528">
                  <c:v>1491181200</c:v>
                </c:pt>
                <c:pt idx="63529">
                  <c:v>1491184800</c:v>
                </c:pt>
                <c:pt idx="63530">
                  <c:v>1491188400</c:v>
                </c:pt>
                <c:pt idx="63531">
                  <c:v>1491192000</c:v>
                </c:pt>
                <c:pt idx="63532">
                  <c:v>1491195600</c:v>
                </c:pt>
                <c:pt idx="63533">
                  <c:v>1491199200</c:v>
                </c:pt>
                <c:pt idx="63534">
                  <c:v>1491202800</c:v>
                </c:pt>
                <c:pt idx="63535">
                  <c:v>1491206400</c:v>
                </c:pt>
                <c:pt idx="63536">
                  <c:v>1491210000</c:v>
                </c:pt>
                <c:pt idx="63537">
                  <c:v>1491213600</c:v>
                </c:pt>
                <c:pt idx="63538">
                  <c:v>1491217200</c:v>
                </c:pt>
                <c:pt idx="63539">
                  <c:v>1491220800</c:v>
                </c:pt>
                <c:pt idx="63540">
                  <c:v>1491224400</c:v>
                </c:pt>
                <c:pt idx="63541">
                  <c:v>1491228000</c:v>
                </c:pt>
                <c:pt idx="63542">
                  <c:v>1491231600</c:v>
                </c:pt>
                <c:pt idx="63543">
                  <c:v>1491235200</c:v>
                </c:pt>
                <c:pt idx="63544">
                  <c:v>1491238800</c:v>
                </c:pt>
                <c:pt idx="63545">
                  <c:v>1491242400</c:v>
                </c:pt>
                <c:pt idx="63546">
                  <c:v>1491246000</c:v>
                </c:pt>
                <c:pt idx="63547">
                  <c:v>1491249600</c:v>
                </c:pt>
                <c:pt idx="63548">
                  <c:v>1491253200</c:v>
                </c:pt>
                <c:pt idx="63549">
                  <c:v>1491256800</c:v>
                </c:pt>
                <c:pt idx="63550">
                  <c:v>1491260400</c:v>
                </c:pt>
                <c:pt idx="63551">
                  <c:v>1491264000</c:v>
                </c:pt>
                <c:pt idx="63552">
                  <c:v>1491267600</c:v>
                </c:pt>
                <c:pt idx="63553">
                  <c:v>1491271200</c:v>
                </c:pt>
                <c:pt idx="63554">
                  <c:v>1491274800</c:v>
                </c:pt>
                <c:pt idx="63555">
                  <c:v>1491278400</c:v>
                </c:pt>
                <c:pt idx="63556">
                  <c:v>1491282000</c:v>
                </c:pt>
                <c:pt idx="63557">
                  <c:v>1491285600</c:v>
                </c:pt>
                <c:pt idx="63558">
                  <c:v>1491289200</c:v>
                </c:pt>
                <c:pt idx="63559">
                  <c:v>1491292800</c:v>
                </c:pt>
                <c:pt idx="63560">
                  <c:v>1491296400</c:v>
                </c:pt>
                <c:pt idx="63561">
                  <c:v>1491300000</c:v>
                </c:pt>
                <c:pt idx="63562">
                  <c:v>1491303600</c:v>
                </c:pt>
                <c:pt idx="63563">
                  <c:v>1491307200</c:v>
                </c:pt>
                <c:pt idx="63564">
                  <c:v>1491310800</c:v>
                </c:pt>
                <c:pt idx="63565">
                  <c:v>1491314400</c:v>
                </c:pt>
                <c:pt idx="63566">
                  <c:v>1491318000</c:v>
                </c:pt>
                <c:pt idx="63567">
                  <c:v>1491321600</c:v>
                </c:pt>
                <c:pt idx="63568">
                  <c:v>1491325200</c:v>
                </c:pt>
                <c:pt idx="63569">
                  <c:v>1491328800</c:v>
                </c:pt>
                <c:pt idx="63570">
                  <c:v>1491332400</c:v>
                </c:pt>
                <c:pt idx="63571">
                  <c:v>1491336000</c:v>
                </c:pt>
                <c:pt idx="63572">
                  <c:v>1491339600</c:v>
                </c:pt>
                <c:pt idx="63573">
                  <c:v>1491343200</c:v>
                </c:pt>
                <c:pt idx="63574">
                  <c:v>1491346800</c:v>
                </c:pt>
                <c:pt idx="63575">
                  <c:v>1491350400</c:v>
                </c:pt>
                <c:pt idx="63576">
                  <c:v>1491354000</c:v>
                </c:pt>
                <c:pt idx="63577">
                  <c:v>1491357600</c:v>
                </c:pt>
                <c:pt idx="63578">
                  <c:v>1491361200</c:v>
                </c:pt>
                <c:pt idx="63579">
                  <c:v>1491364800</c:v>
                </c:pt>
                <c:pt idx="63580">
                  <c:v>1491368400</c:v>
                </c:pt>
                <c:pt idx="63581">
                  <c:v>1491372000</c:v>
                </c:pt>
                <c:pt idx="63582">
                  <c:v>1491375600</c:v>
                </c:pt>
                <c:pt idx="63583">
                  <c:v>1491379200</c:v>
                </c:pt>
                <c:pt idx="63584">
                  <c:v>1491382800</c:v>
                </c:pt>
                <c:pt idx="63585">
                  <c:v>1491386400</c:v>
                </c:pt>
                <c:pt idx="63586">
                  <c:v>1491390000</c:v>
                </c:pt>
                <c:pt idx="63587">
                  <c:v>1491393600</c:v>
                </c:pt>
                <c:pt idx="63588">
                  <c:v>1491397200</c:v>
                </c:pt>
                <c:pt idx="63589">
                  <c:v>1491400800</c:v>
                </c:pt>
                <c:pt idx="63590">
                  <c:v>1491404400</c:v>
                </c:pt>
                <c:pt idx="63591">
                  <c:v>1491408000</c:v>
                </c:pt>
                <c:pt idx="63592">
                  <c:v>1491411600</c:v>
                </c:pt>
                <c:pt idx="63593">
                  <c:v>1491415200</c:v>
                </c:pt>
                <c:pt idx="63594">
                  <c:v>1491418800</c:v>
                </c:pt>
                <c:pt idx="63595">
                  <c:v>1491422400</c:v>
                </c:pt>
                <c:pt idx="63596">
                  <c:v>1491426000</c:v>
                </c:pt>
                <c:pt idx="63597">
                  <c:v>1491429600</c:v>
                </c:pt>
                <c:pt idx="63598">
                  <c:v>1491433200</c:v>
                </c:pt>
                <c:pt idx="63599">
                  <c:v>1491436800</c:v>
                </c:pt>
                <c:pt idx="63600">
                  <c:v>1491440400</c:v>
                </c:pt>
                <c:pt idx="63601">
                  <c:v>1491444000</c:v>
                </c:pt>
                <c:pt idx="63602">
                  <c:v>1491447600</c:v>
                </c:pt>
                <c:pt idx="63603">
                  <c:v>1491451200</c:v>
                </c:pt>
                <c:pt idx="63604">
                  <c:v>1491454800</c:v>
                </c:pt>
                <c:pt idx="63605">
                  <c:v>1491458400</c:v>
                </c:pt>
                <c:pt idx="63606">
                  <c:v>1491462000</c:v>
                </c:pt>
                <c:pt idx="63607">
                  <c:v>1491465600</c:v>
                </c:pt>
                <c:pt idx="63608">
                  <c:v>1491469200</c:v>
                </c:pt>
                <c:pt idx="63609">
                  <c:v>1491472800</c:v>
                </c:pt>
                <c:pt idx="63610">
                  <c:v>1491476400</c:v>
                </c:pt>
                <c:pt idx="63611">
                  <c:v>1491480000</c:v>
                </c:pt>
                <c:pt idx="63612">
                  <c:v>1491483600</c:v>
                </c:pt>
                <c:pt idx="63613">
                  <c:v>1491487200</c:v>
                </c:pt>
                <c:pt idx="63614">
                  <c:v>1491490800</c:v>
                </c:pt>
                <c:pt idx="63615">
                  <c:v>1491494400</c:v>
                </c:pt>
                <c:pt idx="63616">
                  <c:v>1491498000</c:v>
                </c:pt>
                <c:pt idx="63617">
                  <c:v>1491501600</c:v>
                </c:pt>
                <c:pt idx="63618">
                  <c:v>1491505200</c:v>
                </c:pt>
                <c:pt idx="63619">
                  <c:v>1491508800</c:v>
                </c:pt>
                <c:pt idx="63620">
                  <c:v>1491512400</c:v>
                </c:pt>
                <c:pt idx="63621">
                  <c:v>1491516000</c:v>
                </c:pt>
                <c:pt idx="63622">
                  <c:v>1491519600</c:v>
                </c:pt>
                <c:pt idx="63623">
                  <c:v>1491523200</c:v>
                </c:pt>
                <c:pt idx="63624">
                  <c:v>1491526800</c:v>
                </c:pt>
                <c:pt idx="63625">
                  <c:v>1491530400</c:v>
                </c:pt>
                <c:pt idx="63626">
                  <c:v>1491534000</c:v>
                </c:pt>
                <c:pt idx="63627">
                  <c:v>1491537600</c:v>
                </c:pt>
                <c:pt idx="63628">
                  <c:v>1491541200</c:v>
                </c:pt>
                <c:pt idx="63629">
                  <c:v>1491544800</c:v>
                </c:pt>
                <c:pt idx="63630">
                  <c:v>1491548400</c:v>
                </c:pt>
                <c:pt idx="63631">
                  <c:v>1491552000</c:v>
                </c:pt>
                <c:pt idx="63632">
                  <c:v>1491555600</c:v>
                </c:pt>
                <c:pt idx="63633">
                  <c:v>1491559200</c:v>
                </c:pt>
                <c:pt idx="63634">
                  <c:v>1491562800</c:v>
                </c:pt>
                <c:pt idx="63635">
                  <c:v>1491566400</c:v>
                </c:pt>
                <c:pt idx="63636">
                  <c:v>1491570000</c:v>
                </c:pt>
                <c:pt idx="63637">
                  <c:v>1491573600</c:v>
                </c:pt>
                <c:pt idx="63638">
                  <c:v>1491577200</c:v>
                </c:pt>
                <c:pt idx="63639">
                  <c:v>1491580800</c:v>
                </c:pt>
                <c:pt idx="63640">
                  <c:v>1491584400</c:v>
                </c:pt>
                <c:pt idx="63641">
                  <c:v>1491588000</c:v>
                </c:pt>
                <c:pt idx="63642">
                  <c:v>1491591600</c:v>
                </c:pt>
                <c:pt idx="63643">
                  <c:v>1491595200</c:v>
                </c:pt>
                <c:pt idx="63644">
                  <c:v>1491598800</c:v>
                </c:pt>
                <c:pt idx="63645">
                  <c:v>1491602400</c:v>
                </c:pt>
                <c:pt idx="63646">
                  <c:v>1491606000</c:v>
                </c:pt>
                <c:pt idx="63647">
                  <c:v>1491609600</c:v>
                </c:pt>
                <c:pt idx="63648">
                  <c:v>1491613200</c:v>
                </c:pt>
                <c:pt idx="63649">
                  <c:v>1491616800</c:v>
                </c:pt>
                <c:pt idx="63650">
                  <c:v>1491620400</c:v>
                </c:pt>
                <c:pt idx="63651">
                  <c:v>1491624000</c:v>
                </c:pt>
                <c:pt idx="63652">
                  <c:v>1491627600</c:v>
                </c:pt>
                <c:pt idx="63653">
                  <c:v>1491631200</c:v>
                </c:pt>
                <c:pt idx="63654">
                  <c:v>1491634800</c:v>
                </c:pt>
                <c:pt idx="63655">
                  <c:v>1491638400</c:v>
                </c:pt>
                <c:pt idx="63656">
                  <c:v>1491642000</c:v>
                </c:pt>
                <c:pt idx="63657">
                  <c:v>1491645600</c:v>
                </c:pt>
                <c:pt idx="63658">
                  <c:v>1491649200</c:v>
                </c:pt>
                <c:pt idx="63659">
                  <c:v>1491652800</c:v>
                </c:pt>
                <c:pt idx="63660">
                  <c:v>1491656400</c:v>
                </c:pt>
                <c:pt idx="63661">
                  <c:v>1491660000</c:v>
                </c:pt>
                <c:pt idx="63662">
                  <c:v>1491663600</c:v>
                </c:pt>
                <c:pt idx="63663">
                  <c:v>1491667200</c:v>
                </c:pt>
                <c:pt idx="63664">
                  <c:v>1491670800</c:v>
                </c:pt>
                <c:pt idx="63665">
                  <c:v>1491674400</c:v>
                </c:pt>
                <c:pt idx="63666">
                  <c:v>1491678000</c:v>
                </c:pt>
                <c:pt idx="63667">
                  <c:v>1491681600</c:v>
                </c:pt>
                <c:pt idx="63668">
                  <c:v>1491685200</c:v>
                </c:pt>
                <c:pt idx="63669">
                  <c:v>1491688800</c:v>
                </c:pt>
                <c:pt idx="63670">
                  <c:v>1491692400</c:v>
                </c:pt>
                <c:pt idx="63671">
                  <c:v>1491696000</c:v>
                </c:pt>
                <c:pt idx="63672">
                  <c:v>1491699600</c:v>
                </c:pt>
                <c:pt idx="63673">
                  <c:v>1491703200</c:v>
                </c:pt>
                <c:pt idx="63674">
                  <c:v>1491706800</c:v>
                </c:pt>
                <c:pt idx="63675">
                  <c:v>1491710400</c:v>
                </c:pt>
                <c:pt idx="63676">
                  <c:v>1491714000</c:v>
                </c:pt>
                <c:pt idx="63677">
                  <c:v>1491717600</c:v>
                </c:pt>
                <c:pt idx="63678">
                  <c:v>1491721200</c:v>
                </c:pt>
                <c:pt idx="63679">
                  <c:v>1491724800</c:v>
                </c:pt>
                <c:pt idx="63680">
                  <c:v>1491728400</c:v>
                </c:pt>
                <c:pt idx="63681">
                  <c:v>1491732000</c:v>
                </c:pt>
                <c:pt idx="63682">
                  <c:v>1491735600</c:v>
                </c:pt>
                <c:pt idx="63683">
                  <c:v>1491739200</c:v>
                </c:pt>
                <c:pt idx="63684">
                  <c:v>1491742800</c:v>
                </c:pt>
                <c:pt idx="63685">
                  <c:v>1491746400</c:v>
                </c:pt>
                <c:pt idx="63686">
                  <c:v>1491750000</c:v>
                </c:pt>
                <c:pt idx="63687">
                  <c:v>1491753600</c:v>
                </c:pt>
                <c:pt idx="63688">
                  <c:v>1491757200</c:v>
                </c:pt>
                <c:pt idx="63689">
                  <c:v>1491760800</c:v>
                </c:pt>
                <c:pt idx="63690">
                  <c:v>1491764400</c:v>
                </c:pt>
                <c:pt idx="63691">
                  <c:v>1491768000</c:v>
                </c:pt>
                <c:pt idx="63692">
                  <c:v>1491771600</c:v>
                </c:pt>
                <c:pt idx="63693">
                  <c:v>1491775200</c:v>
                </c:pt>
                <c:pt idx="63694">
                  <c:v>1491778800</c:v>
                </c:pt>
                <c:pt idx="63695">
                  <c:v>1491782400</c:v>
                </c:pt>
                <c:pt idx="63696">
                  <c:v>1491786000</c:v>
                </c:pt>
                <c:pt idx="63697">
                  <c:v>1491789600</c:v>
                </c:pt>
                <c:pt idx="63698">
                  <c:v>1491793200</c:v>
                </c:pt>
                <c:pt idx="63699">
                  <c:v>1491796800</c:v>
                </c:pt>
                <c:pt idx="63700">
                  <c:v>1491800400</c:v>
                </c:pt>
                <c:pt idx="63701">
                  <c:v>1491804000</c:v>
                </c:pt>
                <c:pt idx="63702">
                  <c:v>1491807600</c:v>
                </c:pt>
                <c:pt idx="63703">
                  <c:v>1491811200</c:v>
                </c:pt>
                <c:pt idx="63704">
                  <c:v>1491814800</c:v>
                </c:pt>
                <c:pt idx="63705">
                  <c:v>1491818400</c:v>
                </c:pt>
                <c:pt idx="63706">
                  <c:v>1491822000</c:v>
                </c:pt>
                <c:pt idx="63707">
                  <c:v>1491825600</c:v>
                </c:pt>
                <c:pt idx="63708">
                  <c:v>1491829200</c:v>
                </c:pt>
                <c:pt idx="63709">
                  <c:v>1491832800</c:v>
                </c:pt>
                <c:pt idx="63710">
                  <c:v>1491836400</c:v>
                </c:pt>
                <c:pt idx="63711">
                  <c:v>1491840000</c:v>
                </c:pt>
                <c:pt idx="63712">
                  <c:v>1491843600</c:v>
                </c:pt>
                <c:pt idx="63713">
                  <c:v>1491847200</c:v>
                </c:pt>
                <c:pt idx="63714">
                  <c:v>1491850800</c:v>
                </c:pt>
                <c:pt idx="63715">
                  <c:v>1491854400</c:v>
                </c:pt>
                <c:pt idx="63716">
                  <c:v>1491858000</c:v>
                </c:pt>
                <c:pt idx="63717">
                  <c:v>1491861600</c:v>
                </c:pt>
                <c:pt idx="63718">
                  <c:v>1491865200</c:v>
                </c:pt>
                <c:pt idx="63719">
                  <c:v>1491868800</c:v>
                </c:pt>
                <c:pt idx="63720">
                  <c:v>1491872400</c:v>
                </c:pt>
                <c:pt idx="63721">
                  <c:v>1491876000</c:v>
                </c:pt>
                <c:pt idx="63722">
                  <c:v>1491879600</c:v>
                </c:pt>
                <c:pt idx="63723">
                  <c:v>1491883200</c:v>
                </c:pt>
                <c:pt idx="63724">
                  <c:v>1491886800</c:v>
                </c:pt>
                <c:pt idx="63725">
                  <c:v>1491890400</c:v>
                </c:pt>
                <c:pt idx="63726">
                  <c:v>1491894000</c:v>
                </c:pt>
                <c:pt idx="63727">
                  <c:v>1491897600</c:v>
                </c:pt>
                <c:pt idx="63728">
                  <c:v>1491901200</c:v>
                </c:pt>
                <c:pt idx="63729">
                  <c:v>1491904800</c:v>
                </c:pt>
                <c:pt idx="63730">
                  <c:v>1491908400</c:v>
                </c:pt>
                <c:pt idx="63731">
                  <c:v>1491912000</c:v>
                </c:pt>
                <c:pt idx="63732">
                  <c:v>1491915600</c:v>
                </c:pt>
                <c:pt idx="63733">
                  <c:v>1491919200</c:v>
                </c:pt>
                <c:pt idx="63734">
                  <c:v>1491922800</c:v>
                </c:pt>
                <c:pt idx="63735">
                  <c:v>1491926400</c:v>
                </c:pt>
                <c:pt idx="63736">
                  <c:v>1491930000</c:v>
                </c:pt>
                <c:pt idx="63737">
                  <c:v>1491933600</c:v>
                </c:pt>
                <c:pt idx="63738">
                  <c:v>1491937200</c:v>
                </c:pt>
                <c:pt idx="63739">
                  <c:v>1491940800</c:v>
                </c:pt>
                <c:pt idx="63740">
                  <c:v>1491944400</c:v>
                </c:pt>
                <c:pt idx="63741">
                  <c:v>1491948000</c:v>
                </c:pt>
                <c:pt idx="63742">
                  <c:v>1491951600</c:v>
                </c:pt>
                <c:pt idx="63743">
                  <c:v>1491955200</c:v>
                </c:pt>
                <c:pt idx="63744">
                  <c:v>1491958800</c:v>
                </c:pt>
                <c:pt idx="63745">
                  <c:v>1491962400</c:v>
                </c:pt>
                <c:pt idx="63746">
                  <c:v>1491966000</c:v>
                </c:pt>
                <c:pt idx="63747">
                  <c:v>1491969600</c:v>
                </c:pt>
                <c:pt idx="63748">
                  <c:v>1491973200</c:v>
                </c:pt>
                <c:pt idx="63749">
                  <c:v>1491976800</c:v>
                </c:pt>
                <c:pt idx="63750">
                  <c:v>1491980400</c:v>
                </c:pt>
                <c:pt idx="63751">
                  <c:v>1491984000</c:v>
                </c:pt>
                <c:pt idx="63752">
                  <c:v>1491987600</c:v>
                </c:pt>
                <c:pt idx="63753">
                  <c:v>1491991200</c:v>
                </c:pt>
                <c:pt idx="63754">
                  <c:v>1491994800</c:v>
                </c:pt>
                <c:pt idx="63755">
                  <c:v>1491998400</c:v>
                </c:pt>
                <c:pt idx="63756">
                  <c:v>1492002000</c:v>
                </c:pt>
                <c:pt idx="63757">
                  <c:v>1492005600</c:v>
                </c:pt>
                <c:pt idx="63758">
                  <c:v>1492009200</c:v>
                </c:pt>
                <c:pt idx="63759">
                  <c:v>1492012800</c:v>
                </c:pt>
                <c:pt idx="63760">
                  <c:v>1492016400</c:v>
                </c:pt>
                <c:pt idx="63761">
                  <c:v>1492020000</c:v>
                </c:pt>
                <c:pt idx="63762">
                  <c:v>1492023600</c:v>
                </c:pt>
                <c:pt idx="63763">
                  <c:v>1492027200</c:v>
                </c:pt>
                <c:pt idx="63764">
                  <c:v>1492030800</c:v>
                </c:pt>
                <c:pt idx="63765">
                  <c:v>1492034400</c:v>
                </c:pt>
                <c:pt idx="63766">
                  <c:v>1492038000</c:v>
                </c:pt>
                <c:pt idx="63767">
                  <c:v>1492041600</c:v>
                </c:pt>
                <c:pt idx="63768">
                  <c:v>1492045200</c:v>
                </c:pt>
                <c:pt idx="63769">
                  <c:v>1492048800</c:v>
                </c:pt>
                <c:pt idx="63770">
                  <c:v>1492052400</c:v>
                </c:pt>
                <c:pt idx="63771">
                  <c:v>1492056000</c:v>
                </c:pt>
                <c:pt idx="63772">
                  <c:v>1492059600</c:v>
                </c:pt>
                <c:pt idx="63773">
                  <c:v>1492063200</c:v>
                </c:pt>
                <c:pt idx="63774">
                  <c:v>1492066800</c:v>
                </c:pt>
                <c:pt idx="63775">
                  <c:v>1492070400</c:v>
                </c:pt>
                <c:pt idx="63776">
                  <c:v>1492074000</c:v>
                </c:pt>
                <c:pt idx="63777">
                  <c:v>1492077600</c:v>
                </c:pt>
                <c:pt idx="63778">
                  <c:v>1492081200</c:v>
                </c:pt>
                <c:pt idx="63779">
                  <c:v>1492084800</c:v>
                </c:pt>
                <c:pt idx="63780">
                  <c:v>1492088400</c:v>
                </c:pt>
                <c:pt idx="63781">
                  <c:v>1492092000</c:v>
                </c:pt>
                <c:pt idx="63782">
                  <c:v>1492095600</c:v>
                </c:pt>
                <c:pt idx="63783">
                  <c:v>1492099200</c:v>
                </c:pt>
                <c:pt idx="63784">
                  <c:v>1492102800</c:v>
                </c:pt>
                <c:pt idx="63785">
                  <c:v>1492106400</c:v>
                </c:pt>
                <c:pt idx="63786">
                  <c:v>1492110000</c:v>
                </c:pt>
                <c:pt idx="63787">
                  <c:v>1492113600</c:v>
                </c:pt>
                <c:pt idx="63788">
                  <c:v>1492117200</c:v>
                </c:pt>
                <c:pt idx="63789">
                  <c:v>1492120800</c:v>
                </c:pt>
                <c:pt idx="63790">
                  <c:v>1492124400</c:v>
                </c:pt>
                <c:pt idx="63791">
                  <c:v>1492128000</c:v>
                </c:pt>
                <c:pt idx="63792">
                  <c:v>1492131600</c:v>
                </c:pt>
                <c:pt idx="63793">
                  <c:v>1492135200</c:v>
                </c:pt>
                <c:pt idx="63794">
                  <c:v>1492138800</c:v>
                </c:pt>
                <c:pt idx="63795">
                  <c:v>1492142400</c:v>
                </c:pt>
                <c:pt idx="63796">
                  <c:v>1492146000</c:v>
                </c:pt>
                <c:pt idx="63797">
                  <c:v>1492149600</c:v>
                </c:pt>
                <c:pt idx="63798">
                  <c:v>1492153200</c:v>
                </c:pt>
                <c:pt idx="63799">
                  <c:v>1492156800</c:v>
                </c:pt>
                <c:pt idx="63800">
                  <c:v>1492160400</c:v>
                </c:pt>
                <c:pt idx="63801">
                  <c:v>1492164000</c:v>
                </c:pt>
                <c:pt idx="63802">
                  <c:v>1492167600</c:v>
                </c:pt>
                <c:pt idx="63803">
                  <c:v>1492171200</c:v>
                </c:pt>
                <c:pt idx="63804">
                  <c:v>1492174800</c:v>
                </c:pt>
                <c:pt idx="63805">
                  <c:v>1492178400</c:v>
                </c:pt>
                <c:pt idx="63806">
                  <c:v>1492182000</c:v>
                </c:pt>
                <c:pt idx="63807">
                  <c:v>1492185600</c:v>
                </c:pt>
                <c:pt idx="63808">
                  <c:v>1492189200</c:v>
                </c:pt>
                <c:pt idx="63809">
                  <c:v>1492192800</c:v>
                </c:pt>
                <c:pt idx="63810">
                  <c:v>1492196400</c:v>
                </c:pt>
                <c:pt idx="63811">
                  <c:v>1492200000</c:v>
                </c:pt>
                <c:pt idx="63812">
                  <c:v>1492203600</c:v>
                </c:pt>
                <c:pt idx="63813">
                  <c:v>1492207200</c:v>
                </c:pt>
                <c:pt idx="63814">
                  <c:v>1492210800</c:v>
                </c:pt>
                <c:pt idx="63815">
                  <c:v>1492214400</c:v>
                </c:pt>
                <c:pt idx="63816">
                  <c:v>1492218000</c:v>
                </c:pt>
                <c:pt idx="63817">
                  <c:v>1492221600</c:v>
                </c:pt>
                <c:pt idx="63818">
                  <c:v>1492225200</c:v>
                </c:pt>
                <c:pt idx="63819">
                  <c:v>1492228800</c:v>
                </c:pt>
                <c:pt idx="63820">
                  <c:v>1492232400</c:v>
                </c:pt>
                <c:pt idx="63821">
                  <c:v>1492236000</c:v>
                </c:pt>
                <c:pt idx="63822">
                  <c:v>1492239600</c:v>
                </c:pt>
                <c:pt idx="63823">
                  <c:v>1492243200</c:v>
                </c:pt>
                <c:pt idx="63824">
                  <c:v>1492246800</c:v>
                </c:pt>
                <c:pt idx="63825">
                  <c:v>1492250400</c:v>
                </c:pt>
                <c:pt idx="63826">
                  <c:v>1492254000</c:v>
                </c:pt>
                <c:pt idx="63827">
                  <c:v>1492257600</c:v>
                </c:pt>
                <c:pt idx="63828">
                  <c:v>1492261200</c:v>
                </c:pt>
                <c:pt idx="63829">
                  <c:v>1492264800</c:v>
                </c:pt>
                <c:pt idx="63830">
                  <c:v>1492268400</c:v>
                </c:pt>
                <c:pt idx="63831">
                  <c:v>1492272000</c:v>
                </c:pt>
                <c:pt idx="63832">
                  <c:v>1492275600</c:v>
                </c:pt>
                <c:pt idx="63833">
                  <c:v>1492279200</c:v>
                </c:pt>
                <c:pt idx="63834">
                  <c:v>1492282800</c:v>
                </c:pt>
                <c:pt idx="63835">
                  <c:v>1492286400</c:v>
                </c:pt>
                <c:pt idx="63836">
                  <c:v>1492290000</c:v>
                </c:pt>
                <c:pt idx="63837">
                  <c:v>1492293600</c:v>
                </c:pt>
                <c:pt idx="63838">
                  <c:v>1492297200</c:v>
                </c:pt>
                <c:pt idx="63839">
                  <c:v>1492300800</c:v>
                </c:pt>
                <c:pt idx="63840">
                  <c:v>1492304400</c:v>
                </c:pt>
                <c:pt idx="63841">
                  <c:v>1492308000</c:v>
                </c:pt>
                <c:pt idx="63842">
                  <c:v>1492311600</c:v>
                </c:pt>
                <c:pt idx="63843">
                  <c:v>1492315200</c:v>
                </c:pt>
                <c:pt idx="63844">
                  <c:v>1492318800</c:v>
                </c:pt>
                <c:pt idx="63845">
                  <c:v>1492322400</c:v>
                </c:pt>
                <c:pt idx="63846">
                  <c:v>1492326000</c:v>
                </c:pt>
                <c:pt idx="63847">
                  <c:v>1492329600</c:v>
                </c:pt>
                <c:pt idx="63848">
                  <c:v>1492333200</c:v>
                </c:pt>
                <c:pt idx="63849">
                  <c:v>1492336800</c:v>
                </c:pt>
                <c:pt idx="63850">
                  <c:v>1492340400</c:v>
                </c:pt>
                <c:pt idx="63851">
                  <c:v>1492344000</c:v>
                </c:pt>
                <c:pt idx="63852">
                  <c:v>1492347600</c:v>
                </c:pt>
                <c:pt idx="63853">
                  <c:v>1492351200</c:v>
                </c:pt>
                <c:pt idx="63854">
                  <c:v>1492354800</c:v>
                </c:pt>
                <c:pt idx="63855">
                  <c:v>1492358400</c:v>
                </c:pt>
                <c:pt idx="63856">
                  <c:v>1492362000</c:v>
                </c:pt>
                <c:pt idx="63857">
                  <c:v>1492365600</c:v>
                </c:pt>
                <c:pt idx="63858">
                  <c:v>1492369200</c:v>
                </c:pt>
                <c:pt idx="63859">
                  <c:v>1492372800</c:v>
                </c:pt>
                <c:pt idx="63860">
                  <c:v>1492376400</c:v>
                </c:pt>
                <c:pt idx="63861">
                  <c:v>1492380000</c:v>
                </c:pt>
                <c:pt idx="63862">
                  <c:v>1492383600</c:v>
                </c:pt>
                <c:pt idx="63863">
                  <c:v>1492387200</c:v>
                </c:pt>
                <c:pt idx="63864">
                  <c:v>1492390800</c:v>
                </c:pt>
                <c:pt idx="63865">
                  <c:v>1492394400</c:v>
                </c:pt>
                <c:pt idx="63866">
                  <c:v>1492398000</c:v>
                </c:pt>
                <c:pt idx="63867">
                  <c:v>1492401600</c:v>
                </c:pt>
                <c:pt idx="63868">
                  <c:v>1492405200</c:v>
                </c:pt>
                <c:pt idx="63869">
                  <c:v>1492408800</c:v>
                </c:pt>
                <c:pt idx="63870">
                  <c:v>1492412400</c:v>
                </c:pt>
                <c:pt idx="63871">
                  <c:v>1492416000</c:v>
                </c:pt>
                <c:pt idx="63872">
                  <c:v>1492419600</c:v>
                </c:pt>
                <c:pt idx="63873">
                  <c:v>1492423200</c:v>
                </c:pt>
                <c:pt idx="63874">
                  <c:v>1492426800</c:v>
                </c:pt>
                <c:pt idx="63875">
                  <c:v>1492430400</c:v>
                </c:pt>
                <c:pt idx="63876">
                  <c:v>1492434000</c:v>
                </c:pt>
                <c:pt idx="63877">
                  <c:v>1492437600</c:v>
                </c:pt>
                <c:pt idx="63878">
                  <c:v>1492441200</c:v>
                </c:pt>
                <c:pt idx="63879">
                  <c:v>1492444800</c:v>
                </c:pt>
                <c:pt idx="63880">
                  <c:v>1492448400</c:v>
                </c:pt>
                <c:pt idx="63881">
                  <c:v>1492452000</c:v>
                </c:pt>
                <c:pt idx="63882">
                  <c:v>1492455600</c:v>
                </c:pt>
                <c:pt idx="63883">
                  <c:v>1492459200</c:v>
                </c:pt>
                <c:pt idx="63884">
                  <c:v>1492462800</c:v>
                </c:pt>
                <c:pt idx="63885">
                  <c:v>1492466400</c:v>
                </c:pt>
                <c:pt idx="63886">
                  <c:v>1492470000</c:v>
                </c:pt>
                <c:pt idx="63887">
                  <c:v>1492473600</c:v>
                </c:pt>
                <c:pt idx="63888">
                  <c:v>1492477200</c:v>
                </c:pt>
                <c:pt idx="63889">
                  <c:v>1492480800</c:v>
                </c:pt>
                <c:pt idx="63890">
                  <c:v>1492484400</c:v>
                </c:pt>
                <c:pt idx="63891">
                  <c:v>1492488000</c:v>
                </c:pt>
                <c:pt idx="63892">
                  <c:v>1492491600</c:v>
                </c:pt>
                <c:pt idx="63893">
                  <c:v>1492495200</c:v>
                </c:pt>
                <c:pt idx="63894">
                  <c:v>1492498800</c:v>
                </c:pt>
                <c:pt idx="63895">
                  <c:v>1492502400</c:v>
                </c:pt>
                <c:pt idx="63896">
                  <c:v>1492506000</c:v>
                </c:pt>
                <c:pt idx="63897">
                  <c:v>1492509600</c:v>
                </c:pt>
                <c:pt idx="63898">
                  <c:v>1492513200</c:v>
                </c:pt>
                <c:pt idx="63899">
                  <c:v>1492516800</c:v>
                </c:pt>
                <c:pt idx="63900">
                  <c:v>1492520400</c:v>
                </c:pt>
                <c:pt idx="63901">
                  <c:v>1492524000</c:v>
                </c:pt>
                <c:pt idx="63902">
                  <c:v>1492527600</c:v>
                </c:pt>
                <c:pt idx="63903">
                  <c:v>1492531200</c:v>
                </c:pt>
                <c:pt idx="63904">
                  <c:v>1492534800</c:v>
                </c:pt>
                <c:pt idx="63905">
                  <c:v>1492538400</c:v>
                </c:pt>
                <c:pt idx="63906">
                  <c:v>1492542000</c:v>
                </c:pt>
                <c:pt idx="63907">
                  <c:v>1492545600</c:v>
                </c:pt>
                <c:pt idx="63908">
                  <c:v>1492549200</c:v>
                </c:pt>
                <c:pt idx="63909">
                  <c:v>1492552800</c:v>
                </c:pt>
                <c:pt idx="63910">
                  <c:v>1492556400</c:v>
                </c:pt>
                <c:pt idx="63911">
                  <c:v>1492560000</c:v>
                </c:pt>
                <c:pt idx="63912">
                  <c:v>1492563600</c:v>
                </c:pt>
                <c:pt idx="63913">
                  <c:v>1492567200</c:v>
                </c:pt>
                <c:pt idx="63914">
                  <c:v>1492570800</c:v>
                </c:pt>
                <c:pt idx="63915">
                  <c:v>1492574400</c:v>
                </c:pt>
                <c:pt idx="63916">
                  <c:v>1492578000</c:v>
                </c:pt>
                <c:pt idx="63917">
                  <c:v>1492581600</c:v>
                </c:pt>
                <c:pt idx="63918">
                  <c:v>1492585200</c:v>
                </c:pt>
                <c:pt idx="63919">
                  <c:v>1492588800</c:v>
                </c:pt>
                <c:pt idx="63920">
                  <c:v>1492592400</c:v>
                </c:pt>
                <c:pt idx="63921">
                  <c:v>1492596000</c:v>
                </c:pt>
                <c:pt idx="63922">
                  <c:v>1492599600</c:v>
                </c:pt>
                <c:pt idx="63923">
                  <c:v>1492603200</c:v>
                </c:pt>
                <c:pt idx="63924">
                  <c:v>1492606800</c:v>
                </c:pt>
                <c:pt idx="63925">
                  <c:v>1492610400</c:v>
                </c:pt>
                <c:pt idx="63926">
                  <c:v>1492614000</c:v>
                </c:pt>
                <c:pt idx="63927">
                  <c:v>1492617600</c:v>
                </c:pt>
                <c:pt idx="63928">
                  <c:v>1492621200</c:v>
                </c:pt>
                <c:pt idx="63929">
                  <c:v>1492624800</c:v>
                </c:pt>
                <c:pt idx="63930">
                  <c:v>1492628400</c:v>
                </c:pt>
                <c:pt idx="63931">
                  <c:v>1492632000</c:v>
                </c:pt>
                <c:pt idx="63932">
                  <c:v>1492635600</c:v>
                </c:pt>
                <c:pt idx="63933">
                  <c:v>1492639200</c:v>
                </c:pt>
                <c:pt idx="63934">
                  <c:v>1492642800</c:v>
                </c:pt>
                <c:pt idx="63935">
                  <c:v>1492646400</c:v>
                </c:pt>
                <c:pt idx="63936">
                  <c:v>1492650000</c:v>
                </c:pt>
                <c:pt idx="63937">
                  <c:v>1492653600</c:v>
                </c:pt>
                <c:pt idx="63938">
                  <c:v>1492657200</c:v>
                </c:pt>
                <c:pt idx="63939">
                  <c:v>1492660800</c:v>
                </c:pt>
                <c:pt idx="63940">
                  <c:v>1492664400</c:v>
                </c:pt>
                <c:pt idx="63941">
                  <c:v>1492668000</c:v>
                </c:pt>
                <c:pt idx="63942">
                  <c:v>1492671600</c:v>
                </c:pt>
                <c:pt idx="63943">
                  <c:v>1492675200</c:v>
                </c:pt>
                <c:pt idx="63944">
                  <c:v>1492678800</c:v>
                </c:pt>
                <c:pt idx="63945">
                  <c:v>1492682400</c:v>
                </c:pt>
                <c:pt idx="63946">
                  <c:v>1492686000</c:v>
                </c:pt>
                <c:pt idx="63947">
                  <c:v>1492689600</c:v>
                </c:pt>
                <c:pt idx="63948">
                  <c:v>1492693200</c:v>
                </c:pt>
                <c:pt idx="63949">
                  <c:v>1492696800</c:v>
                </c:pt>
                <c:pt idx="63950">
                  <c:v>1492700400</c:v>
                </c:pt>
                <c:pt idx="63951">
                  <c:v>1492704000</c:v>
                </c:pt>
                <c:pt idx="63952">
                  <c:v>1492707600</c:v>
                </c:pt>
                <c:pt idx="63953">
                  <c:v>1492711200</c:v>
                </c:pt>
                <c:pt idx="63954">
                  <c:v>1492714800</c:v>
                </c:pt>
                <c:pt idx="63955">
                  <c:v>1492718400</c:v>
                </c:pt>
                <c:pt idx="63956">
                  <c:v>1492722000</c:v>
                </c:pt>
                <c:pt idx="63957">
                  <c:v>1492725600</c:v>
                </c:pt>
                <c:pt idx="63958">
                  <c:v>1492729200</c:v>
                </c:pt>
                <c:pt idx="63959">
                  <c:v>1492732800</c:v>
                </c:pt>
                <c:pt idx="63960">
                  <c:v>1492736400</c:v>
                </c:pt>
                <c:pt idx="63961">
                  <c:v>1492740000</c:v>
                </c:pt>
                <c:pt idx="63962">
                  <c:v>1492743600</c:v>
                </c:pt>
                <c:pt idx="63963">
                  <c:v>1492747200</c:v>
                </c:pt>
                <c:pt idx="63964">
                  <c:v>1492750800</c:v>
                </c:pt>
                <c:pt idx="63965">
                  <c:v>1492754400</c:v>
                </c:pt>
                <c:pt idx="63966">
                  <c:v>1492758000</c:v>
                </c:pt>
                <c:pt idx="63967">
                  <c:v>1492761600</c:v>
                </c:pt>
                <c:pt idx="63968">
                  <c:v>1492765200</c:v>
                </c:pt>
                <c:pt idx="63969">
                  <c:v>1492768800</c:v>
                </c:pt>
                <c:pt idx="63970">
                  <c:v>1492772400</c:v>
                </c:pt>
                <c:pt idx="63971">
                  <c:v>1492776000</c:v>
                </c:pt>
                <c:pt idx="63972">
                  <c:v>1492779600</c:v>
                </c:pt>
                <c:pt idx="63973">
                  <c:v>1492783200</c:v>
                </c:pt>
                <c:pt idx="63974">
                  <c:v>1492786800</c:v>
                </c:pt>
                <c:pt idx="63975">
                  <c:v>1492790400</c:v>
                </c:pt>
                <c:pt idx="63976">
                  <c:v>1492794000</c:v>
                </c:pt>
                <c:pt idx="63977">
                  <c:v>1492797600</c:v>
                </c:pt>
                <c:pt idx="63978">
                  <c:v>1492801200</c:v>
                </c:pt>
                <c:pt idx="63979">
                  <c:v>1492804800</c:v>
                </c:pt>
                <c:pt idx="63980">
                  <c:v>1492808400</c:v>
                </c:pt>
                <c:pt idx="63981">
                  <c:v>1492812000</c:v>
                </c:pt>
                <c:pt idx="63982">
                  <c:v>1492815600</c:v>
                </c:pt>
                <c:pt idx="63983">
                  <c:v>1492819200</c:v>
                </c:pt>
                <c:pt idx="63984">
                  <c:v>1492822800</c:v>
                </c:pt>
                <c:pt idx="63985">
                  <c:v>1492826400</c:v>
                </c:pt>
                <c:pt idx="63986">
                  <c:v>1492830000</c:v>
                </c:pt>
                <c:pt idx="63987">
                  <c:v>1492833600</c:v>
                </c:pt>
                <c:pt idx="63988">
                  <c:v>1492837200</c:v>
                </c:pt>
                <c:pt idx="63989">
                  <c:v>1492840800</c:v>
                </c:pt>
                <c:pt idx="63990">
                  <c:v>1492844400</c:v>
                </c:pt>
                <c:pt idx="63991">
                  <c:v>1492848000</c:v>
                </c:pt>
                <c:pt idx="63992">
                  <c:v>1492851600</c:v>
                </c:pt>
                <c:pt idx="63993">
                  <c:v>1492855200</c:v>
                </c:pt>
                <c:pt idx="63994">
                  <c:v>1492858800</c:v>
                </c:pt>
                <c:pt idx="63995">
                  <c:v>1492862400</c:v>
                </c:pt>
                <c:pt idx="63996">
                  <c:v>1492866000</c:v>
                </c:pt>
                <c:pt idx="63997">
                  <c:v>1492869600</c:v>
                </c:pt>
                <c:pt idx="63998">
                  <c:v>1492873200</c:v>
                </c:pt>
                <c:pt idx="63999">
                  <c:v>1492876800</c:v>
                </c:pt>
                <c:pt idx="64000">
                  <c:v>1492880400</c:v>
                </c:pt>
                <c:pt idx="64001">
                  <c:v>1492884000</c:v>
                </c:pt>
                <c:pt idx="64002">
                  <c:v>1492887600</c:v>
                </c:pt>
                <c:pt idx="64003">
                  <c:v>1492891200</c:v>
                </c:pt>
                <c:pt idx="64004">
                  <c:v>1492894800</c:v>
                </c:pt>
                <c:pt idx="64005">
                  <c:v>1492898400</c:v>
                </c:pt>
                <c:pt idx="64006">
                  <c:v>1492902000</c:v>
                </c:pt>
                <c:pt idx="64007">
                  <c:v>1492905600</c:v>
                </c:pt>
                <c:pt idx="64008">
                  <c:v>1492909200</c:v>
                </c:pt>
                <c:pt idx="64009">
                  <c:v>1492912800</c:v>
                </c:pt>
                <c:pt idx="64010">
                  <c:v>1492916400</c:v>
                </c:pt>
                <c:pt idx="64011">
                  <c:v>1492920000</c:v>
                </c:pt>
                <c:pt idx="64012">
                  <c:v>1492923600</c:v>
                </c:pt>
                <c:pt idx="64013">
                  <c:v>1492927200</c:v>
                </c:pt>
                <c:pt idx="64014">
                  <c:v>1492930800</c:v>
                </c:pt>
                <c:pt idx="64015">
                  <c:v>1492934400</c:v>
                </c:pt>
                <c:pt idx="64016">
                  <c:v>1492938000</c:v>
                </c:pt>
                <c:pt idx="64017">
                  <c:v>1492941600</c:v>
                </c:pt>
                <c:pt idx="64018">
                  <c:v>1492945200</c:v>
                </c:pt>
                <c:pt idx="64019">
                  <c:v>1492948800</c:v>
                </c:pt>
                <c:pt idx="64020">
                  <c:v>1492952400</c:v>
                </c:pt>
                <c:pt idx="64021">
                  <c:v>1492956000</c:v>
                </c:pt>
                <c:pt idx="64022">
                  <c:v>1492959600</c:v>
                </c:pt>
                <c:pt idx="64023">
                  <c:v>1492963200</c:v>
                </c:pt>
                <c:pt idx="64024">
                  <c:v>1492966800</c:v>
                </c:pt>
                <c:pt idx="64025">
                  <c:v>1492970400</c:v>
                </c:pt>
                <c:pt idx="64026">
                  <c:v>1492974000</c:v>
                </c:pt>
                <c:pt idx="64027">
                  <c:v>1492977600</c:v>
                </c:pt>
                <c:pt idx="64028">
                  <c:v>1492981200</c:v>
                </c:pt>
                <c:pt idx="64029">
                  <c:v>1492984800</c:v>
                </c:pt>
                <c:pt idx="64030">
                  <c:v>1492988400</c:v>
                </c:pt>
                <c:pt idx="64031">
                  <c:v>1492992000</c:v>
                </c:pt>
                <c:pt idx="64032">
                  <c:v>1492995600</c:v>
                </c:pt>
                <c:pt idx="64033">
                  <c:v>1492999200</c:v>
                </c:pt>
                <c:pt idx="64034">
                  <c:v>1493002800</c:v>
                </c:pt>
                <c:pt idx="64035">
                  <c:v>1493006400</c:v>
                </c:pt>
                <c:pt idx="64036">
                  <c:v>1493010000</c:v>
                </c:pt>
                <c:pt idx="64037">
                  <c:v>1493013600</c:v>
                </c:pt>
                <c:pt idx="64038">
                  <c:v>1493017200</c:v>
                </c:pt>
                <c:pt idx="64039">
                  <c:v>1493020800</c:v>
                </c:pt>
                <c:pt idx="64040">
                  <c:v>1493024400</c:v>
                </c:pt>
                <c:pt idx="64041">
                  <c:v>1493028000</c:v>
                </c:pt>
                <c:pt idx="64042">
                  <c:v>1493031600</c:v>
                </c:pt>
                <c:pt idx="64043">
                  <c:v>1493035200</c:v>
                </c:pt>
                <c:pt idx="64044">
                  <c:v>1493038800</c:v>
                </c:pt>
                <c:pt idx="64045">
                  <c:v>1493042400</c:v>
                </c:pt>
                <c:pt idx="64046">
                  <c:v>1493046000</c:v>
                </c:pt>
                <c:pt idx="64047">
                  <c:v>1493049600</c:v>
                </c:pt>
                <c:pt idx="64048">
                  <c:v>1493053200</c:v>
                </c:pt>
                <c:pt idx="64049">
                  <c:v>1493056800</c:v>
                </c:pt>
                <c:pt idx="64050">
                  <c:v>1493060400</c:v>
                </c:pt>
                <c:pt idx="64051">
                  <c:v>1493064000</c:v>
                </c:pt>
                <c:pt idx="64052">
                  <c:v>1493067600</c:v>
                </c:pt>
                <c:pt idx="64053">
                  <c:v>1493071200</c:v>
                </c:pt>
                <c:pt idx="64054">
                  <c:v>1493074800</c:v>
                </c:pt>
                <c:pt idx="64055">
                  <c:v>1493078400</c:v>
                </c:pt>
                <c:pt idx="64056">
                  <c:v>1493082000</c:v>
                </c:pt>
                <c:pt idx="64057">
                  <c:v>1493085600</c:v>
                </c:pt>
                <c:pt idx="64058">
                  <c:v>1493089200</c:v>
                </c:pt>
                <c:pt idx="64059">
                  <c:v>1493092800</c:v>
                </c:pt>
                <c:pt idx="64060">
                  <c:v>1493096400</c:v>
                </c:pt>
                <c:pt idx="64061">
                  <c:v>1493100000</c:v>
                </c:pt>
                <c:pt idx="64062">
                  <c:v>1493103600</c:v>
                </c:pt>
                <c:pt idx="64063">
                  <c:v>1493107200</c:v>
                </c:pt>
                <c:pt idx="64064">
                  <c:v>1493110800</c:v>
                </c:pt>
                <c:pt idx="64065">
                  <c:v>1493114400</c:v>
                </c:pt>
                <c:pt idx="64066">
                  <c:v>1493118000</c:v>
                </c:pt>
                <c:pt idx="64067">
                  <c:v>1493121600</c:v>
                </c:pt>
                <c:pt idx="64068">
                  <c:v>1493125200</c:v>
                </c:pt>
                <c:pt idx="64069">
                  <c:v>1493128800</c:v>
                </c:pt>
                <c:pt idx="64070">
                  <c:v>1493132400</c:v>
                </c:pt>
                <c:pt idx="64071">
                  <c:v>1493136000</c:v>
                </c:pt>
                <c:pt idx="64072">
                  <c:v>1493139600</c:v>
                </c:pt>
                <c:pt idx="64073">
                  <c:v>1493143200</c:v>
                </c:pt>
                <c:pt idx="64074">
                  <c:v>1493146800</c:v>
                </c:pt>
                <c:pt idx="64075">
                  <c:v>1493150400</c:v>
                </c:pt>
                <c:pt idx="64076">
                  <c:v>1493154000</c:v>
                </c:pt>
                <c:pt idx="64077">
                  <c:v>1493157600</c:v>
                </c:pt>
                <c:pt idx="64078">
                  <c:v>1493161200</c:v>
                </c:pt>
                <c:pt idx="64079">
                  <c:v>1493164800</c:v>
                </c:pt>
                <c:pt idx="64080">
                  <c:v>1493168400</c:v>
                </c:pt>
                <c:pt idx="64081">
                  <c:v>1493172000</c:v>
                </c:pt>
                <c:pt idx="64082">
                  <c:v>1493175600</c:v>
                </c:pt>
                <c:pt idx="64083">
                  <c:v>1493179200</c:v>
                </c:pt>
                <c:pt idx="64084">
                  <c:v>1493182800</c:v>
                </c:pt>
                <c:pt idx="64085">
                  <c:v>1493186400</c:v>
                </c:pt>
                <c:pt idx="64086">
                  <c:v>1493190000</c:v>
                </c:pt>
                <c:pt idx="64087">
                  <c:v>1493193600</c:v>
                </c:pt>
                <c:pt idx="64088">
                  <c:v>1493197200</c:v>
                </c:pt>
                <c:pt idx="64089">
                  <c:v>1493200800</c:v>
                </c:pt>
                <c:pt idx="64090">
                  <c:v>1493204400</c:v>
                </c:pt>
                <c:pt idx="64091">
                  <c:v>1493208000</c:v>
                </c:pt>
                <c:pt idx="64092">
                  <c:v>1493211600</c:v>
                </c:pt>
                <c:pt idx="64093">
                  <c:v>1493215200</c:v>
                </c:pt>
                <c:pt idx="64094">
                  <c:v>1493218800</c:v>
                </c:pt>
                <c:pt idx="64095">
                  <c:v>1493222400</c:v>
                </c:pt>
                <c:pt idx="64096">
                  <c:v>1493226000</c:v>
                </c:pt>
                <c:pt idx="64097">
                  <c:v>1493229600</c:v>
                </c:pt>
                <c:pt idx="64098">
                  <c:v>1493233200</c:v>
                </c:pt>
                <c:pt idx="64099">
                  <c:v>1493236800</c:v>
                </c:pt>
                <c:pt idx="64100">
                  <c:v>1493240400</c:v>
                </c:pt>
                <c:pt idx="64101">
                  <c:v>1493244000</c:v>
                </c:pt>
                <c:pt idx="64102">
                  <c:v>1493247600</c:v>
                </c:pt>
                <c:pt idx="64103">
                  <c:v>1493251200</c:v>
                </c:pt>
                <c:pt idx="64104">
                  <c:v>1493254800</c:v>
                </c:pt>
                <c:pt idx="64105">
                  <c:v>1493258400</c:v>
                </c:pt>
                <c:pt idx="64106">
                  <c:v>1493262000</c:v>
                </c:pt>
                <c:pt idx="64107">
                  <c:v>1493265600</c:v>
                </c:pt>
                <c:pt idx="64108">
                  <c:v>1493269200</c:v>
                </c:pt>
                <c:pt idx="64109">
                  <c:v>1493272800</c:v>
                </c:pt>
                <c:pt idx="64110">
                  <c:v>1493276400</c:v>
                </c:pt>
                <c:pt idx="64111">
                  <c:v>1493280000</c:v>
                </c:pt>
                <c:pt idx="64112">
                  <c:v>1493283600</c:v>
                </c:pt>
                <c:pt idx="64113">
                  <c:v>1493287200</c:v>
                </c:pt>
                <c:pt idx="64114">
                  <c:v>1493290800</c:v>
                </c:pt>
                <c:pt idx="64115">
                  <c:v>1493294400</c:v>
                </c:pt>
                <c:pt idx="64116">
                  <c:v>1493298000</c:v>
                </c:pt>
                <c:pt idx="64117">
                  <c:v>1493301600</c:v>
                </c:pt>
                <c:pt idx="64118">
                  <c:v>1493305200</c:v>
                </c:pt>
                <c:pt idx="64119">
                  <c:v>1493308800</c:v>
                </c:pt>
                <c:pt idx="64120">
                  <c:v>1493312400</c:v>
                </c:pt>
                <c:pt idx="64121">
                  <c:v>1493316000</c:v>
                </c:pt>
                <c:pt idx="64122">
                  <c:v>1493319600</c:v>
                </c:pt>
                <c:pt idx="64123">
                  <c:v>1493323200</c:v>
                </c:pt>
                <c:pt idx="64124">
                  <c:v>1493326800</c:v>
                </c:pt>
                <c:pt idx="64125">
                  <c:v>1493330400</c:v>
                </c:pt>
                <c:pt idx="64126">
                  <c:v>1493334000</c:v>
                </c:pt>
                <c:pt idx="64127">
                  <c:v>1493337600</c:v>
                </c:pt>
                <c:pt idx="64128">
                  <c:v>1493341200</c:v>
                </c:pt>
                <c:pt idx="64129">
                  <c:v>1493344800</c:v>
                </c:pt>
                <c:pt idx="64130">
                  <c:v>1493348400</c:v>
                </c:pt>
                <c:pt idx="64131">
                  <c:v>1493352000</c:v>
                </c:pt>
                <c:pt idx="64132">
                  <c:v>1493355600</c:v>
                </c:pt>
                <c:pt idx="64133">
                  <c:v>1493359200</c:v>
                </c:pt>
                <c:pt idx="64134">
                  <c:v>1493362800</c:v>
                </c:pt>
                <c:pt idx="64135">
                  <c:v>1493366400</c:v>
                </c:pt>
                <c:pt idx="64136">
                  <c:v>1493370000</c:v>
                </c:pt>
                <c:pt idx="64137">
                  <c:v>1493373600</c:v>
                </c:pt>
                <c:pt idx="64138">
                  <c:v>1493377200</c:v>
                </c:pt>
                <c:pt idx="64139">
                  <c:v>1493380800</c:v>
                </c:pt>
                <c:pt idx="64140">
                  <c:v>1493384400</c:v>
                </c:pt>
                <c:pt idx="64141">
                  <c:v>1493388000</c:v>
                </c:pt>
                <c:pt idx="64142">
                  <c:v>1493391600</c:v>
                </c:pt>
                <c:pt idx="64143">
                  <c:v>1493395200</c:v>
                </c:pt>
                <c:pt idx="64144">
                  <c:v>1493398800</c:v>
                </c:pt>
                <c:pt idx="64145">
                  <c:v>1493402400</c:v>
                </c:pt>
                <c:pt idx="64146">
                  <c:v>1493406000</c:v>
                </c:pt>
                <c:pt idx="64147">
                  <c:v>1493409600</c:v>
                </c:pt>
                <c:pt idx="64148">
                  <c:v>1493413200</c:v>
                </c:pt>
                <c:pt idx="64149">
                  <c:v>1493416800</c:v>
                </c:pt>
                <c:pt idx="64150">
                  <c:v>1493420400</c:v>
                </c:pt>
                <c:pt idx="64151">
                  <c:v>1493424000</c:v>
                </c:pt>
                <c:pt idx="64152">
                  <c:v>1493427600</c:v>
                </c:pt>
                <c:pt idx="64153">
                  <c:v>1493431200</c:v>
                </c:pt>
                <c:pt idx="64154">
                  <c:v>1493434800</c:v>
                </c:pt>
                <c:pt idx="64155">
                  <c:v>1493438400</c:v>
                </c:pt>
                <c:pt idx="64156">
                  <c:v>1493442000</c:v>
                </c:pt>
                <c:pt idx="64157">
                  <c:v>1493445600</c:v>
                </c:pt>
                <c:pt idx="64158">
                  <c:v>1493449200</c:v>
                </c:pt>
                <c:pt idx="64159">
                  <c:v>1493452800</c:v>
                </c:pt>
                <c:pt idx="64160">
                  <c:v>1493456400</c:v>
                </c:pt>
                <c:pt idx="64161">
                  <c:v>1493460000</c:v>
                </c:pt>
                <c:pt idx="64162">
                  <c:v>1493463600</c:v>
                </c:pt>
                <c:pt idx="64163">
                  <c:v>1493467200</c:v>
                </c:pt>
                <c:pt idx="64164">
                  <c:v>1493470800</c:v>
                </c:pt>
                <c:pt idx="64165">
                  <c:v>1493474400</c:v>
                </c:pt>
                <c:pt idx="64166">
                  <c:v>1493478000</c:v>
                </c:pt>
                <c:pt idx="64167">
                  <c:v>1493481600</c:v>
                </c:pt>
                <c:pt idx="64168">
                  <c:v>1493485200</c:v>
                </c:pt>
                <c:pt idx="64169">
                  <c:v>1493488800</c:v>
                </c:pt>
                <c:pt idx="64170">
                  <c:v>1493492400</c:v>
                </c:pt>
                <c:pt idx="64171">
                  <c:v>1493496000</c:v>
                </c:pt>
                <c:pt idx="64172">
                  <c:v>1493499600</c:v>
                </c:pt>
                <c:pt idx="64173">
                  <c:v>1493503200</c:v>
                </c:pt>
                <c:pt idx="64174">
                  <c:v>1493506800</c:v>
                </c:pt>
                <c:pt idx="64175">
                  <c:v>1493510400</c:v>
                </c:pt>
                <c:pt idx="64176">
                  <c:v>1493514000</c:v>
                </c:pt>
                <c:pt idx="64177">
                  <c:v>1493517600</c:v>
                </c:pt>
                <c:pt idx="64178">
                  <c:v>1493521200</c:v>
                </c:pt>
                <c:pt idx="64179">
                  <c:v>1493524800</c:v>
                </c:pt>
                <c:pt idx="64180">
                  <c:v>1493528400</c:v>
                </c:pt>
                <c:pt idx="64181">
                  <c:v>1493532000</c:v>
                </c:pt>
                <c:pt idx="64182">
                  <c:v>1493535600</c:v>
                </c:pt>
                <c:pt idx="64183">
                  <c:v>1493539200</c:v>
                </c:pt>
                <c:pt idx="64184">
                  <c:v>1493542800</c:v>
                </c:pt>
                <c:pt idx="64185">
                  <c:v>1493546400</c:v>
                </c:pt>
                <c:pt idx="64186">
                  <c:v>1493550000</c:v>
                </c:pt>
                <c:pt idx="64187">
                  <c:v>1493553600</c:v>
                </c:pt>
                <c:pt idx="64188">
                  <c:v>1493557200</c:v>
                </c:pt>
                <c:pt idx="64189">
                  <c:v>1493560800</c:v>
                </c:pt>
                <c:pt idx="64190">
                  <c:v>1493564400</c:v>
                </c:pt>
                <c:pt idx="64191">
                  <c:v>1493568000</c:v>
                </c:pt>
                <c:pt idx="64192">
                  <c:v>1493571600</c:v>
                </c:pt>
                <c:pt idx="64193">
                  <c:v>1493575200</c:v>
                </c:pt>
                <c:pt idx="64194">
                  <c:v>1493578800</c:v>
                </c:pt>
                <c:pt idx="64195">
                  <c:v>1493582400</c:v>
                </c:pt>
                <c:pt idx="64196">
                  <c:v>1493586000</c:v>
                </c:pt>
                <c:pt idx="64197">
                  <c:v>1493589600</c:v>
                </c:pt>
                <c:pt idx="64198">
                  <c:v>1493593200</c:v>
                </c:pt>
                <c:pt idx="64199">
                  <c:v>1493596800</c:v>
                </c:pt>
                <c:pt idx="64200">
                  <c:v>1493600400</c:v>
                </c:pt>
                <c:pt idx="64201">
                  <c:v>1493604000</c:v>
                </c:pt>
                <c:pt idx="64202">
                  <c:v>1493607600</c:v>
                </c:pt>
                <c:pt idx="64203">
                  <c:v>1493611200</c:v>
                </c:pt>
                <c:pt idx="64204">
                  <c:v>1493614800</c:v>
                </c:pt>
                <c:pt idx="64205">
                  <c:v>1493618400</c:v>
                </c:pt>
                <c:pt idx="64206">
                  <c:v>1493622000</c:v>
                </c:pt>
                <c:pt idx="64207">
                  <c:v>1493625600</c:v>
                </c:pt>
                <c:pt idx="64208">
                  <c:v>1493629200</c:v>
                </c:pt>
                <c:pt idx="64209">
                  <c:v>1493632800</c:v>
                </c:pt>
                <c:pt idx="64210">
                  <c:v>1493636400</c:v>
                </c:pt>
                <c:pt idx="64211">
                  <c:v>1493640000</c:v>
                </c:pt>
                <c:pt idx="64212">
                  <c:v>1493643600</c:v>
                </c:pt>
                <c:pt idx="64213">
                  <c:v>1493647200</c:v>
                </c:pt>
                <c:pt idx="64214">
                  <c:v>1493650800</c:v>
                </c:pt>
                <c:pt idx="64215">
                  <c:v>1493654400</c:v>
                </c:pt>
                <c:pt idx="64216">
                  <c:v>1493658000</c:v>
                </c:pt>
                <c:pt idx="64217">
                  <c:v>1493661600</c:v>
                </c:pt>
                <c:pt idx="64218">
                  <c:v>1493665200</c:v>
                </c:pt>
                <c:pt idx="64219">
                  <c:v>1493668800</c:v>
                </c:pt>
                <c:pt idx="64220">
                  <c:v>1493672400</c:v>
                </c:pt>
                <c:pt idx="64221">
                  <c:v>1493676000</c:v>
                </c:pt>
                <c:pt idx="64222">
                  <c:v>1493679600</c:v>
                </c:pt>
                <c:pt idx="64223">
                  <c:v>1493683200</c:v>
                </c:pt>
                <c:pt idx="64224">
                  <c:v>1493686800</c:v>
                </c:pt>
                <c:pt idx="64225">
                  <c:v>1493690400</c:v>
                </c:pt>
                <c:pt idx="64226">
                  <c:v>1493694000</c:v>
                </c:pt>
                <c:pt idx="64227">
                  <c:v>1493697600</c:v>
                </c:pt>
                <c:pt idx="64228">
                  <c:v>1493701200</c:v>
                </c:pt>
                <c:pt idx="64229">
                  <c:v>1493704800</c:v>
                </c:pt>
                <c:pt idx="64230">
                  <c:v>1493708400</c:v>
                </c:pt>
                <c:pt idx="64231">
                  <c:v>1493712000</c:v>
                </c:pt>
                <c:pt idx="64232">
                  <c:v>1493715600</c:v>
                </c:pt>
                <c:pt idx="64233">
                  <c:v>1493719200</c:v>
                </c:pt>
                <c:pt idx="64234">
                  <c:v>1493722800</c:v>
                </c:pt>
                <c:pt idx="64235">
                  <c:v>1493726400</c:v>
                </c:pt>
                <c:pt idx="64236">
                  <c:v>1493730000</c:v>
                </c:pt>
                <c:pt idx="64237">
                  <c:v>1493733600</c:v>
                </c:pt>
                <c:pt idx="64238">
                  <c:v>1493737200</c:v>
                </c:pt>
                <c:pt idx="64239">
                  <c:v>1493740800</c:v>
                </c:pt>
                <c:pt idx="64240">
                  <c:v>1493744400</c:v>
                </c:pt>
                <c:pt idx="64241">
                  <c:v>1493748000</c:v>
                </c:pt>
                <c:pt idx="64242">
                  <c:v>1493751600</c:v>
                </c:pt>
                <c:pt idx="64243">
                  <c:v>1493755200</c:v>
                </c:pt>
                <c:pt idx="64244">
                  <c:v>1493758800</c:v>
                </c:pt>
                <c:pt idx="64245">
                  <c:v>1493762400</c:v>
                </c:pt>
                <c:pt idx="64246">
                  <c:v>1493766000</c:v>
                </c:pt>
                <c:pt idx="64247">
                  <c:v>1493769600</c:v>
                </c:pt>
                <c:pt idx="64248">
                  <c:v>1493773200</c:v>
                </c:pt>
                <c:pt idx="64249">
                  <c:v>1493776800</c:v>
                </c:pt>
                <c:pt idx="64250">
                  <c:v>1493780400</c:v>
                </c:pt>
                <c:pt idx="64251">
                  <c:v>1493784000</c:v>
                </c:pt>
                <c:pt idx="64252">
                  <c:v>1493787600</c:v>
                </c:pt>
                <c:pt idx="64253">
                  <c:v>1493791200</c:v>
                </c:pt>
                <c:pt idx="64254">
                  <c:v>1493794800</c:v>
                </c:pt>
                <c:pt idx="64255">
                  <c:v>1493798400</c:v>
                </c:pt>
                <c:pt idx="64256">
                  <c:v>1493802000</c:v>
                </c:pt>
                <c:pt idx="64257">
                  <c:v>1493805600</c:v>
                </c:pt>
                <c:pt idx="64258">
                  <c:v>1493809200</c:v>
                </c:pt>
                <c:pt idx="64259">
                  <c:v>1493812800</c:v>
                </c:pt>
                <c:pt idx="64260">
                  <c:v>1493816400</c:v>
                </c:pt>
                <c:pt idx="64261">
                  <c:v>1493820000</c:v>
                </c:pt>
                <c:pt idx="64262">
                  <c:v>1493823600</c:v>
                </c:pt>
                <c:pt idx="64263">
                  <c:v>1493827200</c:v>
                </c:pt>
                <c:pt idx="64264">
                  <c:v>1493830800</c:v>
                </c:pt>
                <c:pt idx="64265">
                  <c:v>1493834400</c:v>
                </c:pt>
                <c:pt idx="64266">
                  <c:v>1493838000</c:v>
                </c:pt>
                <c:pt idx="64267">
                  <c:v>1493841600</c:v>
                </c:pt>
                <c:pt idx="64268">
                  <c:v>1493845200</c:v>
                </c:pt>
                <c:pt idx="64269">
                  <c:v>1493848800</c:v>
                </c:pt>
                <c:pt idx="64270">
                  <c:v>1493852400</c:v>
                </c:pt>
                <c:pt idx="64271">
                  <c:v>1493856000</c:v>
                </c:pt>
                <c:pt idx="64272">
                  <c:v>1493859600</c:v>
                </c:pt>
                <c:pt idx="64273">
                  <c:v>1493863200</c:v>
                </c:pt>
                <c:pt idx="64274">
                  <c:v>1493866800</c:v>
                </c:pt>
                <c:pt idx="64275">
                  <c:v>1493870400</c:v>
                </c:pt>
                <c:pt idx="64276">
                  <c:v>1493874000</c:v>
                </c:pt>
                <c:pt idx="64277">
                  <c:v>1493877600</c:v>
                </c:pt>
                <c:pt idx="64278">
                  <c:v>1493881200</c:v>
                </c:pt>
                <c:pt idx="64279">
                  <c:v>1493884800</c:v>
                </c:pt>
                <c:pt idx="64280">
                  <c:v>1493888400</c:v>
                </c:pt>
                <c:pt idx="64281">
                  <c:v>1493892000</c:v>
                </c:pt>
                <c:pt idx="64282">
                  <c:v>1493895600</c:v>
                </c:pt>
                <c:pt idx="64283">
                  <c:v>1493899200</c:v>
                </c:pt>
                <c:pt idx="64284">
                  <c:v>1493902800</c:v>
                </c:pt>
                <c:pt idx="64285">
                  <c:v>1493906400</c:v>
                </c:pt>
                <c:pt idx="64286">
                  <c:v>1493910000</c:v>
                </c:pt>
                <c:pt idx="64287">
                  <c:v>1493913600</c:v>
                </c:pt>
                <c:pt idx="64288">
                  <c:v>1493917200</c:v>
                </c:pt>
                <c:pt idx="64289">
                  <c:v>1493920800</c:v>
                </c:pt>
                <c:pt idx="64290">
                  <c:v>1493924400</c:v>
                </c:pt>
                <c:pt idx="64291">
                  <c:v>1493928000</c:v>
                </c:pt>
                <c:pt idx="64292">
                  <c:v>1493931600</c:v>
                </c:pt>
                <c:pt idx="64293">
                  <c:v>1493935200</c:v>
                </c:pt>
                <c:pt idx="64294">
                  <c:v>1493938800</c:v>
                </c:pt>
                <c:pt idx="64295">
                  <c:v>1493942400</c:v>
                </c:pt>
                <c:pt idx="64296">
                  <c:v>1493946000</c:v>
                </c:pt>
                <c:pt idx="64297">
                  <c:v>1493949600</c:v>
                </c:pt>
                <c:pt idx="64298">
                  <c:v>1493953200</c:v>
                </c:pt>
                <c:pt idx="64299">
                  <c:v>1493956800</c:v>
                </c:pt>
                <c:pt idx="64300">
                  <c:v>1493960400</c:v>
                </c:pt>
                <c:pt idx="64301">
                  <c:v>1493964000</c:v>
                </c:pt>
                <c:pt idx="64302">
                  <c:v>1493967600</c:v>
                </c:pt>
                <c:pt idx="64303">
                  <c:v>1493971200</c:v>
                </c:pt>
                <c:pt idx="64304">
                  <c:v>1493974800</c:v>
                </c:pt>
                <c:pt idx="64305">
                  <c:v>1493978400</c:v>
                </c:pt>
                <c:pt idx="64306">
                  <c:v>1493982000</c:v>
                </c:pt>
                <c:pt idx="64307">
                  <c:v>1493985600</c:v>
                </c:pt>
                <c:pt idx="64308">
                  <c:v>1493989200</c:v>
                </c:pt>
                <c:pt idx="64309">
                  <c:v>1493992800</c:v>
                </c:pt>
                <c:pt idx="64310">
                  <c:v>1493996400</c:v>
                </c:pt>
                <c:pt idx="64311">
                  <c:v>1494000000</c:v>
                </c:pt>
                <c:pt idx="64312">
                  <c:v>1494003600</c:v>
                </c:pt>
                <c:pt idx="64313">
                  <c:v>1494007200</c:v>
                </c:pt>
                <c:pt idx="64314">
                  <c:v>1494010800</c:v>
                </c:pt>
                <c:pt idx="64315">
                  <c:v>1494014400</c:v>
                </c:pt>
                <c:pt idx="64316">
                  <c:v>1494018000</c:v>
                </c:pt>
                <c:pt idx="64317">
                  <c:v>1494021600</c:v>
                </c:pt>
                <c:pt idx="64318">
                  <c:v>1494025200</c:v>
                </c:pt>
                <c:pt idx="64319">
                  <c:v>1494028800</c:v>
                </c:pt>
                <c:pt idx="64320">
                  <c:v>1494032400</c:v>
                </c:pt>
                <c:pt idx="64321">
                  <c:v>1494036000</c:v>
                </c:pt>
                <c:pt idx="64322">
                  <c:v>1494039600</c:v>
                </c:pt>
                <c:pt idx="64323">
                  <c:v>1494043200</c:v>
                </c:pt>
                <c:pt idx="64324">
                  <c:v>1494046800</c:v>
                </c:pt>
                <c:pt idx="64325">
                  <c:v>1494050400</c:v>
                </c:pt>
                <c:pt idx="64326">
                  <c:v>1494054000</c:v>
                </c:pt>
                <c:pt idx="64327">
                  <c:v>1494057600</c:v>
                </c:pt>
                <c:pt idx="64328">
                  <c:v>1494061200</c:v>
                </c:pt>
                <c:pt idx="64329">
                  <c:v>1494064800</c:v>
                </c:pt>
                <c:pt idx="64330">
                  <c:v>1494068400</c:v>
                </c:pt>
                <c:pt idx="64331">
                  <c:v>1494072000</c:v>
                </c:pt>
                <c:pt idx="64332">
                  <c:v>1494075600</c:v>
                </c:pt>
                <c:pt idx="64333">
                  <c:v>1494079200</c:v>
                </c:pt>
                <c:pt idx="64334">
                  <c:v>1494082800</c:v>
                </c:pt>
                <c:pt idx="64335">
                  <c:v>1494086400</c:v>
                </c:pt>
                <c:pt idx="64336">
                  <c:v>1494090000</c:v>
                </c:pt>
                <c:pt idx="64337">
                  <c:v>1494093600</c:v>
                </c:pt>
                <c:pt idx="64338">
                  <c:v>1494097200</c:v>
                </c:pt>
                <c:pt idx="64339">
                  <c:v>1494100800</c:v>
                </c:pt>
                <c:pt idx="64340">
                  <c:v>1494104400</c:v>
                </c:pt>
                <c:pt idx="64341">
                  <c:v>1494108000</c:v>
                </c:pt>
                <c:pt idx="64342">
                  <c:v>1494111600</c:v>
                </c:pt>
                <c:pt idx="64343">
                  <c:v>1494115200</c:v>
                </c:pt>
                <c:pt idx="64344">
                  <c:v>1494118800</c:v>
                </c:pt>
                <c:pt idx="64345">
                  <c:v>1494122400</c:v>
                </c:pt>
                <c:pt idx="64346">
                  <c:v>1494126000</c:v>
                </c:pt>
                <c:pt idx="64347">
                  <c:v>1494129600</c:v>
                </c:pt>
                <c:pt idx="64348">
                  <c:v>1494133200</c:v>
                </c:pt>
                <c:pt idx="64349">
                  <c:v>1494136800</c:v>
                </c:pt>
                <c:pt idx="64350">
                  <c:v>1494140400</c:v>
                </c:pt>
                <c:pt idx="64351">
                  <c:v>1494144000</c:v>
                </c:pt>
                <c:pt idx="64352">
                  <c:v>1494147600</c:v>
                </c:pt>
                <c:pt idx="64353">
                  <c:v>1494151200</c:v>
                </c:pt>
                <c:pt idx="64354">
                  <c:v>1494154800</c:v>
                </c:pt>
                <c:pt idx="64355">
                  <c:v>1494158400</c:v>
                </c:pt>
                <c:pt idx="64356">
                  <c:v>1494162000</c:v>
                </c:pt>
                <c:pt idx="64357">
                  <c:v>1494165600</c:v>
                </c:pt>
                <c:pt idx="64358">
                  <c:v>1494169200</c:v>
                </c:pt>
                <c:pt idx="64359">
                  <c:v>1494172800</c:v>
                </c:pt>
                <c:pt idx="64360">
                  <c:v>1494176400</c:v>
                </c:pt>
                <c:pt idx="64361">
                  <c:v>1494180000</c:v>
                </c:pt>
                <c:pt idx="64362">
                  <c:v>1494183600</c:v>
                </c:pt>
                <c:pt idx="64363">
                  <c:v>1494187200</c:v>
                </c:pt>
                <c:pt idx="64364">
                  <c:v>1494190800</c:v>
                </c:pt>
                <c:pt idx="64365">
                  <c:v>1494194400</c:v>
                </c:pt>
                <c:pt idx="64366">
                  <c:v>1494198000</c:v>
                </c:pt>
                <c:pt idx="64367">
                  <c:v>1494201600</c:v>
                </c:pt>
                <c:pt idx="64368">
                  <c:v>1494205200</c:v>
                </c:pt>
                <c:pt idx="64369">
                  <c:v>1494208800</c:v>
                </c:pt>
                <c:pt idx="64370">
                  <c:v>1494212400</c:v>
                </c:pt>
                <c:pt idx="64371">
                  <c:v>1494216000</c:v>
                </c:pt>
                <c:pt idx="64372">
                  <c:v>1494219600</c:v>
                </c:pt>
                <c:pt idx="64373">
                  <c:v>1494223200</c:v>
                </c:pt>
                <c:pt idx="64374">
                  <c:v>1494226800</c:v>
                </c:pt>
                <c:pt idx="64375">
                  <c:v>1494230400</c:v>
                </c:pt>
                <c:pt idx="64376">
                  <c:v>1494234000</c:v>
                </c:pt>
                <c:pt idx="64377">
                  <c:v>1494237600</c:v>
                </c:pt>
                <c:pt idx="64378">
                  <c:v>1494241200</c:v>
                </c:pt>
                <c:pt idx="64379">
                  <c:v>1494244800</c:v>
                </c:pt>
                <c:pt idx="64380">
                  <c:v>1494248400</c:v>
                </c:pt>
                <c:pt idx="64381">
                  <c:v>1494252000</c:v>
                </c:pt>
                <c:pt idx="64382">
                  <c:v>1494255600</c:v>
                </c:pt>
                <c:pt idx="64383">
                  <c:v>1494259200</c:v>
                </c:pt>
                <c:pt idx="64384">
                  <c:v>1494262800</c:v>
                </c:pt>
                <c:pt idx="64385">
                  <c:v>1494266400</c:v>
                </c:pt>
                <c:pt idx="64386">
                  <c:v>1494270000</c:v>
                </c:pt>
                <c:pt idx="64387">
                  <c:v>1494273600</c:v>
                </c:pt>
                <c:pt idx="64388">
                  <c:v>1494277200</c:v>
                </c:pt>
                <c:pt idx="64389">
                  <c:v>1494280800</c:v>
                </c:pt>
                <c:pt idx="64390">
                  <c:v>1494284400</c:v>
                </c:pt>
                <c:pt idx="64391">
                  <c:v>1494288000</c:v>
                </c:pt>
                <c:pt idx="64392">
                  <c:v>1494291600</c:v>
                </c:pt>
                <c:pt idx="64393">
                  <c:v>1494295200</c:v>
                </c:pt>
                <c:pt idx="64394">
                  <c:v>1494298800</c:v>
                </c:pt>
                <c:pt idx="64395">
                  <c:v>1494302400</c:v>
                </c:pt>
                <c:pt idx="64396">
                  <c:v>1494306000</c:v>
                </c:pt>
                <c:pt idx="64397">
                  <c:v>1494309600</c:v>
                </c:pt>
                <c:pt idx="64398">
                  <c:v>1494313200</c:v>
                </c:pt>
                <c:pt idx="64399">
                  <c:v>1494316800</c:v>
                </c:pt>
                <c:pt idx="64400">
                  <c:v>1494320400</c:v>
                </c:pt>
                <c:pt idx="64401">
                  <c:v>1494324000</c:v>
                </c:pt>
                <c:pt idx="64402">
                  <c:v>1494327600</c:v>
                </c:pt>
                <c:pt idx="64403">
                  <c:v>1494331200</c:v>
                </c:pt>
                <c:pt idx="64404">
                  <c:v>1494334800</c:v>
                </c:pt>
                <c:pt idx="64405">
                  <c:v>1494338400</c:v>
                </c:pt>
                <c:pt idx="64406">
                  <c:v>1494342000</c:v>
                </c:pt>
                <c:pt idx="64407">
                  <c:v>1494345600</c:v>
                </c:pt>
                <c:pt idx="64408">
                  <c:v>1494349200</c:v>
                </c:pt>
                <c:pt idx="64409">
                  <c:v>1494352800</c:v>
                </c:pt>
                <c:pt idx="64410">
                  <c:v>1494356400</c:v>
                </c:pt>
                <c:pt idx="64411">
                  <c:v>1494360000</c:v>
                </c:pt>
                <c:pt idx="64412">
                  <c:v>1494363600</c:v>
                </c:pt>
                <c:pt idx="64413">
                  <c:v>1494367200</c:v>
                </c:pt>
                <c:pt idx="64414">
                  <c:v>1494370800</c:v>
                </c:pt>
                <c:pt idx="64415">
                  <c:v>1494374400</c:v>
                </c:pt>
                <c:pt idx="64416">
                  <c:v>1494378000</c:v>
                </c:pt>
                <c:pt idx="64417">
                  <c:v>1494381600</c:v>
                </c:pt>
                <c:pt idx="64418">
                  <c:v>1494385200</c:v>
                </c:pt>
                <c:pt idx="64419">
                  <c:v>1494388800</c:v>
                </c:pt>
                <c:pt idx="64420">
                  <c:v>1494392400</c:v>
                </c:pt>
                <c:pt idx="64421">
                  <c:v>1494396000</c:v>
                </c:pt>
                <c:pt idx="64422">
                  <c:v>1494399600</c:v>
                </c:pt>
                <c:pt idx="64423">
                  <c:v>1494403200</c:v>
                </c:pt>
                <c:pt idx="64424">
                  <c:v>1494406800</c:v>
                </c:pt>
                <c:pt idx="64425">
                  <c:v>1494410400</c:v>
                </c:pt>
                <c:pt idx="64426">
                  <c:v>1494414000</c:v>
                </c:pt>
                <c:pt idx="64427">
                  <c:v>1494417600</c:v>
                </c:pt>
                <c:pt idx="64428">
                  <c:v>1494421200</c:v>
                </c:pt>
                <c:pt idx="64429">
                  <c:v>1494424800</c:v>
                </c:pt>
                <c:pt idx="64430">
                  <c:v>1494428400</c:v>
                </c:pt>
                <c:pt idx="64431">
                  <c:v>1494432000</c:v>
                </c:pt>
                <c:pt idx="64432">
                  <c:v>1494435600</c:v>
                </c:pt>
                <c:pt idx="64433">
                  <c:v>1494439200</c:v>
                </c:pt>
                <c:pt idx="64434">
                  <c:v>1494442800</c:v>
                </c:pt>
                <c:pt idx="64435">
                  <c:v>1494446400</c:v>
                </c:pt>
                <c:pt idx="64436">
                  <c:v>1494450000</c:v>
                </c:pt>
                <c:pt idx="64437">
                  <c:v>1494453600</c:v>
                </c:pt>
                <c:pt idx="64438">
                  <c:v>1494457200</c:v>
                </c:pt>
                <c:pt idx="64439">
                  <c:v>1494460800</c:v>
                </c:pt>
                <c:pt idx="64440">
                  <c:v>1494464400</c:v>
                </c:pt>
                <c:pt idx="64441">
                  <c:v>1494468000</c:v>
                </c:pt>
                <c:pt idx="64442">
                  <c:v>1494471600</c:v>
                </c:pt>
                <c:pt idx="64443">
                  <c:v>1494475200</c:v>
                </c:pt>
                <c:pt idx="64444">
                  <c:v>1494478800</c:v>
                </c:pt>
                <c:pt idx="64445">
                  <c:v>1494482400</c:v>
                </c:pt>
                <c:pt idx="64446">
                  <c:v>1494486000</c:v>
                </c:pt>
                <c:pt idx="64447">
                  <c:v>1494489600</c:v>
                </c:pt>
                <c:pt idx="64448">
                  <c:v>1494493200</c:v>
                </c:pt>
                <c:pt idx="64449">
                  <c:v>1494496800</c:v>
                </c:pt>
                <c:pt idx="64450">
                  <c:v>1494500400</c:v>
                </c:pt>
                <c:pt idx="64451">
                  <c:v>1494504000</c:v>
                </c:pt>
                <c:pt idx="64452">
                  <c:v>1494507600</c:v>
                </c:pt>
                <c:pt idx="64453">
                  <c:v>1494511200</c:v>
                </c:pt>
                <c:pt idx="64454">
                  <c:v>1494514800</c:v>
                </c:pt>
                <c:pt idx="64455">
                  <c:v>1494518400</c:v>
                </c:pt>
                <c:pt idx="64456">
                  <c:v>1494522000</c:v>
                </c:pt>
                <c:pt idx="64457">
                  <c:v>1494525600</c:v>
                </c:pt>
                <c:pt idx="64458">
                  <c:v>1494529200</c:v>
                </c:pt>
                <c:pt idx="64459">
                  <c:v>1494532800</c:v>
                </c:pt>
                <c:pt idx="64460">
                  <c:v>1494536400</c:v>
                </c:pt>
                <c:pt idx="64461">
                  <c:v>1494540000</c:v>
                </c:pt>
                <c:pt idx="64462">
                  <c:v>1494543600</c:v>
                </c:pt>
                <c:pt idx="64463">
                  <c:v>1494547200</c:v>
                </c:pt>
                <c:pt idx="64464">
                  <c:v>1494550800</c:v>
                </c:pt>
                <c:pt idx="64465">
                  <c:v>1494554400</c:v>
                </c:pt>
                <c:pt idx="64466">
                  <c:v>1494558000</c:v>
                </c:pt>
                <c:pt idx="64467">
                  <c:v>1494561600</c:v>
                </c:pt>
                <c:pt idx="64468">
                  <c:v>1494565200</c:v>
                </c:pt>
                <c:pt idx="64469">
                  <c:v>1494568800</c:v>
                </c:pt>
                <c:pt idx="64470">
                  <c:v>1494572400</c:v>
                </c:pt>
                <c:pt idx="64471">
                  <c:v>1494576000</c:v>
                </c:pt>
                <c:pt idx="64472">
                  <c:v>1494579600</c:v>
                </c:pt>
                <c:pt idx="64473">
                  <c:v>1494583200</c:v>
                </c:pt>
                <c:pt idx="64474">
                  <c:v>1494586800</c:v>
                </c:pt>
                <c:pt idx="64475">
                  <c:v>1494590400</c:v>
                </c:pt>
                <c:pt idx="64476">
                  <c:v>1494594000</c:v>
                </c:pt>
                <c:pt idx="64477">
                  <c:v>1494597600</c:v>
                </c:pt>
                <c:pt idx="64478">
                  <c:v>1494601200</c:v>
                </c:pt>
                <c:pt idx="64479">
                  <c:v>1494604800</c:v>
                </c:pt>
                <c:pt idx="64480">
                  <c:v>1494608400</c:v>
                </c:pt>
                <c:pt idx="64481">
                  <c:v>1494612000</c:v>
                </c:pt>
                <c:pt idx="64482">
                  <c:v>1494615600</c:v>
                </c:pt>
                <c:pt idx="64483">
                  <c:v>1494619200</c:v>
                </c:pt>
                <c:pt idx="64484">
                  <c:v>1494622800</c:v>
                </c:pt>
                <c:pt idx="64485">
                  <c:v>1494626400</c:v>
                </c:pt>
                <c:pt idx="64486">
                  <c:v>1494630000</c:v>
                </c:pt>
                <c:pt idx="64487">
                  <c:v>1494633600</c:v>
                </c:pt>
                <c:pt idx="64488">
                  <c:v>1494637200</c:v>
                </c:pt>
                <c:pt idx="64489">
                  <c:v>1494640800</c:v>
                </c:pt>
                <c:pt idx="64490">
                  <c:v>1494644400</c:v>
                </c:pt>
                <c:pt idx="64491">
                  <c:v>1494648000</c:v>
                </c:pt>
                <c:pt idx="64492">
                  <c:v>1494651600</c:v>
                </c:pt>
                <c:pt idx="64493">
                  <c:v>1494655200</c:v>
                </c:pt>
                <c:pt idx="64494">
                  <c:v>1494658800</c:v>
                </c:pt>
                <c:pt idx="64495">
                  <c:v>1494662400</c:v>
                </c:pt>
                <c:pt idx="64496">
                  <c:v>1494666000</c:v>
                </c:pt>
                <c:pt idx="64497">
                  <c:v>1494669600</c:v>
                </c:pt>
                <c:pt idx="64498">
                  <c:v>1494673200</c:v>
                </c:pt>
                <c:pt idx="64499">
                  <c:v>1494676800</c:v>
                </c:pt>
                <c:pt idx="64500">
                  <c:v>1494680400</c:v>
                </c:pt>
                <c:pt idx="64501">
                  <c:v>1494684000</c:v>
                </c:pt>
                <c:pt idx="64502">
                  <c:v>1494687600</c:v>
                </c:pt>
                <c:pt idx="64503">
                  <c:v>1494691200</c:v>
                </c:pt>
                <c:pt idx="64504">
                  <c:v>1494694800</c:v>
                </c:pt>
                <c:pt idx="64505">
                  <c:v>1494698400</c:v>
                </c:pt>
                <c:pt idx="64506">
                  <c:v>1494702000</c:v>
                </c:pt>
                <c:pt idx="64507">
                  <c:v>1494705600</c:v>
                </c:pt>
                <c:pt idx="64508">
                  <c:v>1494709200</c:v>
                </c:pt>
                <c:pt idx="64509">
                  <c:v>1494712800</c:v>
                </c:pt>
                <c:pt idx="64510">
                  <c:v>1494716400</c:v>
                </c:pt>
                <c:pt idx="64511">
                  <c:v>1494720000</c:v>
                </c:pt>
                <c:pt idx="64512">
                  <c:v>1494723600</c:v>
                </c:pt>
                <c:pt idx="64513">
                  <c:v>1494727200</c:v>
                </c:pt>
                <c:pt idx="64514">
                  <c:v>1494730800</c:v>
                </c:pt>
                <c:pt idx="64515">
                  <c:v>1494734400</c:v>
                </c:pt>
                <c:pt idx="64516">
                  <c:v>1494738000</c:v>
                </c:pt>
                <c:pt idx="64517">
                  <c:v>1494741600</c:v>
                </c:pt>
                <c:pt idx="64518">
                  <c:v>1494745200</c:v>
                </c:pt>
                <c:pt idx="64519">
                  <c:v>1494748800</c:v>
                </c:pt>
                <c:pt idx="64520">
                  <c:v>1494752400</c:v>
                </c:pt>
                <c:pt idx="64521">
                  <c:v>1494756000</c:v>
                </c:pt>
                <c:pt idx="64522">
                  <c:v>1494759600</c:v>
                </c:pt>
                <c:pt idx="64523">
                  <c:v>1494763200</c:v>
                </c:pt>
                <c:pt idx="64524">
                  <c:v>1494766800</c:v>
                </c:pt>
                <c:pt idx="64525">
                  <c:v>1494770400</c:v>
                </c:pt>
                <c:pt idx="64526">
                  <c:v>1494774000</c:v>
                </c:pt>
                <c:pt idx="64527">
                  <c:v>1494777600</c:v>
                </c:pt>
                <c:pt idx="64528">
                  <c:v>1494781200</c:v>
                </c:pt>
                <c:pt idx="64529">
                  <c:v>1494784800</c:v>
                </c:pt>
                <c:pt idx="64530">
                  <c:v>1494788400</c:v>
                </c:pt>
                <c:pt idx="64531">
                  <c:v>1494792000</c:v>
                </c:pt>
                <c:pt idx="64532">
                  <c:v>1494795600</c:v>
                </c:pt>
                <c:pt idx="64533">
                  <c:v>1494799200</c:v>
                </c:pt>
                <c:pt idx="64534">
                  <c:v>1494802800</c:v>
                </c:pt>
                <c:pt idx="64535">
                  <c:v>1494806400</c:v>
                </c:pt>
                <c:pt idx="64536">
                  <c:v>1494810000</c:v>
                </c:pt>
                <c:pt idx="64537">
                  <c:v>1494813600</c:v>
                </c:pt>
                <c:pt idx="64538">
                  <c:v>1494817200</c:v>
                </c:pt>
                <c:pt idx="64539">
                  <c:v>1494820800</c:v>
                </c:pt>
                <c:pt idx="64540">
                  <c:v>1494824400</c:v>
                </c:pt>
                <c:pt idx="64541">
                  <c:v>1494828000</c:v>
                </c:pt>
                <c:pt idx="64542">
                  <c:v>1494831600</c:v>
                </c:pt>
                <c:pt idx="64543">
                  <c:v>1494835200</c:v>
                </c:pt>
                <c:pt idx="64544">
                  <c:v>1494838800</c:v>
                </c:pt>
                <c:pt idx="64545">
                  <c:v>1494842400</c:v>
                </c:pt>
                <c:pt idx="64546">
                  <c:v>1494846000</c:v>
                </c:pt>
                <c:pt idx="64547">
                  <c:v>1494849600</c:v>
                </c:pt>
                <c:pt idx="64548">
                  <c:v>1494853200</c:v>
                </c:pt>
                <c:pt idx="64549">
                  <c:v>1494856800</c:v>
                </c:pt>
                <c:pt idx="64550">
                  <c:v>1494860400</c:v>
                </c:pt>
                <c:pt idx="64551">
                  <c:v>1494864000</c:v>
                </c:pt>
                <c:pt idx="64552">
                  <c:v>1494867600</c:v>
                </c:pt>
                <c:pt idx="64553">
                  <c:v>1494871200</c:v>
                </c:pt>
                <c:pt idx="64554">
                  <c:v>1494874800</c:v>
                </c:pt>
                <c:pt idx="64555">
                  <c:v>1494878400</c:v>
                </c:pt>
                <c:pt idx="64556">
                  <c:v>1494882000</c:v>
                </c:pt>
                <c:pt idx="64557">
                  <c:v>1494885600</c:v>
                </c:pt>
                <c:pt idx="64558">
                  <c:v>1494889200</c:v>
                </c:pt>
                <c:pt idx="64559">
                  <c:v>1494892800</c:v>
                </c:pt>
                <c:pt idx="64560">
                  <c:v>1494896400</c:v>
                </c:pt>
                <c:pt idx="64561">
                  <c:v>1494900000</c:v>
                </c:pt>
                <c:pt idx="64562">
                  <c:v>1494903600</c:v>
                </c:pt>
                <c:pt idx="64563">
                  <c:v>1494907200</c:v>
                </c:pt>
                <c:pt idx="64564">
                  <c:v>1494910800</c:v>
                </c:pt>
                <c:pt idx="64565">
                  <c:v>1494914400</c:v>
                </c:pt>
                <c:pt idx="64566">
                  <c:v>1494918000</c:v>
                </c:pt>
                <c:pt idx="64567">
                  <c:v>1494921600</c:v>
                </c:pt>
                <c:pt idx="64568">
                  <c:v>1494925200</c:v>
                </c:pt>
                <c:pt idx="64569">
                  <c:v>1494928800</c:v>
                </c:pt>
                <c:pt idx="64570">
                  <c:v>1494932400</c:v>
                </c:pt>
                <c:pt idx="64571">
                  <c:v>1494936000</c:v>
                </c:pt>
                <c:pt idx="64572">
                  <c:v>1494939600</c:v>
                </c:pt>
                <c:pt idx="64573">
                  <c:v>1494943200</c:v>
                </c:pt>
                <c:pt idx="64574">
                  <c:v>1494946800</c:v>
                </c:pt>
                <c:pt idx="64575">
                  <c:v>1494950400</c:v>
                </c:pt>
                <c:pt idx="64576">
                  <c:v>1494954000</c:v>
                </c:pt>
                <c:pt idx="64577">
                  <c:v>1494957600</c:v>
                </c:pt>
                <c:pt idx="64578">
                  <c:v>1494961200</c:v>
                </c:pt>
                <c:pt idx="64579">
                  <c:v>1494964800</c:v>
                </c:pt>
                <c:pt idx="64580">
                  <c:v>1494968400</c:v>
                </c:pt>
                <c:pt idx="64581">
                  <c:v>1494972000</c:v>
                </c:pt>
                <c:pt idx="64582">
                  <c:v>1494975600</c:v>
                </c:pt>
                <c:pt idx="64583">
                  <c:v>1494979200</c:v>
                </c:pt>
                <c:pt idx="64584">
                  <c:v>1494982800</c:v>
                </c:pt>
                <c:pt idx="64585">
                  <c:v>1494986400</c:v>
                </c:pt>
                <c:pt idx="64586">
                  <c:v>1494990000</c:v>
                </c:pt>
                <c:pt idx="64587">
                  <c:v>1494993600</c:v>
                </c:pt>
                <c:pt idx="64588">
                  <c:v>1494997200</c:v>
                </c:pt>
                <c:pt idx="64589">
                  <c:v>1495000800</c:v>
                </c:pt>
                <c:pt idx="64590">
                  <c:v>1495004400</c:v>
                </c:pt>
                <c:pt idx="64591">
                  <c:v>1495008000</c:v>
                </c:pt>
                <c:pt idx="64592">
                  <c:v>1495011600</c:v>
                </c:pt>
                <c:pt idx="64593">
                  <c:v>1495015200</c:v>
                </c:pt>
                <c:pt idx="64594">
                  <c:v>1495018800</c:v>
                </c:pt>
                <c:pt idx="64595">
                  <c:v>1495022400</c:v>
                </c:pt>
                <c:pt idx="64596">
                  <c:v>1495026000</c:v>
                </c:pt>
                <c:pt idx="64597">
                  <c:v>1495029600</c:v>
                </c:pt>
                <c:pt idx="64598">
                  <c:v>1495033200</c:v>
                </c:pt>
                <c:pt idx="64599">
                  <c:v>1495036800</c:v>
                </c:pt>
                <c:pt idx="64600">
                  <c:v>1495040400</c:v>
                </c:pt>
                <c:pt idx="64601">
                  <c:v>1495044000</c:v>
                </c:pt>
                <c:pt idx="64602">
                  <c:v>1495047600</c:v>
                </c:pt>
                <c:pt idx="64603">
                  <c:v>1495051200</c:v>
                </c:pt>
                <c:pt idx="64604">
                  <c:v>1495054800</c:v>
                </c:pt>
                <c:pt idx="64605">
                  <c:v>1495058400</c:v>
                </c:pt>
                <c:pt idx="64606">
                  <c:v>1495062000</c:v>
                </c:pt>
                <c:pt idx="64607">
                  <c:v>1495065600</c:v>
                </c:pt>
                <c:pt idx="64608">
                  <c:v>1495069200</c:v>
                </c:pt>
                <c:pt idx="64609">
                  <c:v>1495072800</c:v>
                </c:pt>
                <c:pt idx="64610">
                  <c:v>1495076400</c:v>
                </c:pt>
                <c:pt idx="64611">
                  <c:v>1495080000</c:v>
                </c:pt>
                <c:pt idx="64612">
                  <c:v>1495083600</c:v>
                </c:pt>
                <c:pt idx="64613">
                  <c:v>1495087200</c:v>
                </c:pt>
                <c:pt idx="64614">
                  <c:v>1495090800</c:v>
                </c:pt>
                <c:pt idx="64615">
                  <c:v>1495094400</c:v>
                </c:pt>
                <c:pt idx="64616">
                  <c:v>1495098000</c:v>
                </c:pt>
                <c:pt idx="64617">
                  <c:v>1495101600</c:v>
                </c:pt>
                <c:pt idx="64618">
                  <c:v>1495105200</c:v>
                </c:pt>
                <c:pt idx="64619">
                  <c:v>1495108800</c:v>
                </c:pt>
                <c:pt idx="64620">
                  <c:v>1495112400</c:v>
                </c:pt>
                <c:pt idx="64621">
                  <c:v>1495116000</c:v>
                </c:pt>
                <c:pt idx="64622">
                  <c:v>1495119600</c:v>
                </c:pt>
                <c:pt idx="64623">
                  <c:v>1495123200</c:v>
                </c:pt>
                <c:pt idx="64624">
                  <c:v>1495126800</c:v>
                </c:pt>
                <c:pt idx="64625">
                  <c:v>1495130400</c:v>
                </c:pt>
                <c:pt idx="64626">
                  <c:v>1495134000</c:v>
                </c:pt>
                <c:pt idx="64627">
                  <c:v>1495137600</c:v>
                </c:pt>
                <c:pt idx="64628">
                  <c:v>1495141200</c:v>
                </c:pt>
                <c:pt idx="64629">
                  <c:v>1495144800</c:v>
                </c:pt>
                <c:pt idx="64630">
                  <c:v>1495148400</c:v>
                </c:pt>
                <c:pt idx="64631">
                  <c:v>1495152000</c:v>
                </c:pt>
                <c:pt idx="64632">
                  <c:v>1495155600</c:v>
                </c:pt>
                <c:pt idx="64633">
                  <c:v>1495159200</c:v>
                </c:pt>
                <c:pt idx="64634">
                  <c:v>1495162800</c:v>
                </c:pt>
                <c:pt idx="64635">
                  <c:v>1495166400</c:v>
                </c:pt>
                <c:pt idx="64636">
                  <c:v>1495170000</c:v>
                </c:pt>
                <c:pt idx="64637">
                  <c:v>1495173600</c:v>
                </c:pt>
                <c:pt idx="64638">
                  <c:v>1495177200</c:v>
                </c:pt>
                <c:pt idx="64639">
                  <c:v>1495180800</c:v>
                </c:pt>
                <c:pt idx="64640">
                  <c:v>1495184400</c:v>
                </c:pt>
                <c:pt idx="64641">
                  <c:v>1495188000</c:v>
                </c:pt>
                <c:pt idx="64642">
                  <c:v>1495191600</c:v>
                </c:pt>
                <c:pt idx="64643">
                  <c:v>1495195200</c:v>
                </c:pt>
                <c:pt idx="64644">
                  <c:v>1495198800</c:v>
                </c:pt>
                <c:pt idx="64645">
                  <c:v>1495202400</c:v>
                </c:pt>
                <c:pt idx="64646">
                  <c:v>1495206000</c:v>
                </c:pt>
                <c:pt idx="64647">
                  <c:v>1495209600</c:v>
                </c:pt>
                <c:pt idx="64648">
                  <c:v>1495213200</c:v>
                </c:pt>
                <c:pt idx="64649">
                  <c:v>1495216800</c:v>
                </c:pt>
                <c:pt idx="64650">
                  <c:v>1495220400</c:v>
                </c:pt>
                <c:pt idx="64651">
                  <c:v>1495224000</c:v>
                </c:pt>
                <c:pt idx="64652">
                  <c:v>1495227600</c:v>
                </c:pt>
                <c:pt idx="64653">
                  <c:v>1495231200</c:v>
                </c:pt>
                <c:pt idx="64654">
                  <c:v>1495234800</c:v>
                </c:pt>
                <c:pt idx="64655">
                  <c:v>1495238400</c:v>
                </c:pt>
                <c:pt idx="64656">
                  <c:v>1495242000</c:v>
                </c:pt>
                <c:pt idx="64657">
                  <c:v>1495245600</c:v>
                </c:pt>
                <c:pt idx="64658">
                  <c:v>1495249200</c:v>
                </c:pt>
                <c:pt idx="64659">
                  <c:v>1495252800</c:v>
                </c:pt>
                <c:pt idx="64660">
                  <c:v>1495256400</c:v>
                </c:pt>
                <c:pt idx="64661">
                  <c:v>1495260000</c:v>
                </c:pt>
                <c:pt idx="64662">
                  <c:v>1495263600</c:v>
                </c:pt>
                <c:pt idx="64663">
                  <c:v>1495267200</c:v>
                </c:pt>
                <c:pt idx="64664">
                  <c:v>1495270800</c:v>
                </c:pt>
                <c:pt idx="64665">
                  <c:v>1495274400</c:v>
                </c:pt>
                <c:pt idx="64666">
                  <c:v>1495278000</c:v>
                </c:pt>
                <c:pt idx="64667">
                  <c:v>1495281600</c:v>
                </c:pt>
                <c:pt idx="64668">
                  <c:v>1495285200</c:v>
                </c:pt>
                <c:pt idx="64669">
                  <c:v>1495288800</c:v>
                </c:pt>
                <c:pt idx="64670">
                  <c:v>1495292400</c:v>
                </c:pt>
                <c:pt idx="64671">
                  <c:v>1495296000</c:v>
                </c:pt>
                <c:pt idx="64672">
                  <c:v>1495299600</c:v>
                </c:pt>
                <c:pt idx="64673">
                  <c:v>1495303200</c:v>
                </c:pt>
                <c:pt idx="64674">
                  <c:v>1495306800</c:v>
                </c:pt>
                <c:pt idx="64675">
                  <c:v>1495310400</c:v>
                </c:pt>
                <c:pt idx="64676">
                  <c:v>1495314000</c:v>
                </c:pt>
                <c:pt idx="64677">
                  <c:v>1495317600</c:v>
                </c:pt>
                <c:pt idx="64678">
                  <c:v>1495321200</c:v>
                </c:pt>
                <c:pt idx="64679">
                  <c:v>1495324800</c:v>
                </c:pt>
                <c:pt idx="64680">
                  <c:v>1495328400</c:v>
                </c:pt>
                <c:pt idx="64681">
                  <c:v>1495332000</c:v>
                </c:pt>
                <c:pt idx="64682">
                  <c:v>1495335600</c:v>
                </c:pt>
                <c:pt idx="64683">
                  <c:v>1495339200</c:v>
                </c:pt>
                <c:pt idx="64684">
                  <c:v>1495342800</c:v>
                </c:pt>
                <c:pt idx="64685">
                  <c:v>1495346400</c:v>
                </c:pt>
                <c:pt idx="64686">
                  <c:v>1495350000</c:v>
                </c:pt>
                <c:pt idx="64687">
                  <c:v>1495353600</c:v>
                </c:pt>
                <c:pt idx="64688">
                  <c:v>1495357200</c:v>
                </c:pt>
                <c:pt idx="64689">
                  <c:v>1495360800</c:v>
                </c:pt>
                <c:pt idx="64690">
                  <c:v>1495364400</c:v>
                </c:pt>
                <c:pt idx="64691">
                  <c:v>1495368000</c:v>
                </c:pt>
                <c:pt idx="64692">
                  <c:v>1495371600</c:v>
                </c:pt>
                <c:pt idx="64693">
                  <c:v>1495375200</c:v>
                </c:pt>
                <c:pt idx="64694">
                  <c:v>1495378800</c:v>
                </c:pt>
                <c:pt idx="64695">
                  <c:v>1495382400</c:v>
                </c:pt>
                <c:pt idx="64696">
                  <c:v>1495386000</c:v>
                </c:pt>
                <c:pt idx="64697">
                  <c:v>1495389600</c:v>
                </c:pt>
                <c:pt idx="64698">
                  <c:v>1495393200</c:v>
                </c:pt>
                <c:pt idx="64699">
                  <c:v>1495396800</c:v>
                </c:pt>
                <c:pt idx="64700">
                  <c:v>1495400400</c:v>
                </c:pt>
                <c:pt idx="64701">
                  <c:v>1495404000</c:v>
                </c:pt>
                <c:pt idx="64702">
                  <c:v>1495407600</c:v>
                </c:pt>
                <c:pt idx="64703">
                  <c:v>1495411200</c:v>
                </c:pt>
                <c:pt idx="64704">
                  <c:v>1495414800</c:v>
                </c:pt>
                <c:pt idx="64705">
                  <c:v>1495418400</c:v>
                </c:pt>
                <c:pt idx="64706">
                  <c:v>1495422000</c:v>
                </c:pt>
                <c:pt idx="64707">
                  <c:v>1495425600</c:v>
                </c:pt>
                <c:pt idx="64708">
                  <c:v>1495429200</c:v>
                </c:pt>
                <c:pt idx="64709">
                  <c:v>1495432800</c:v>
                </c:pt>
                <c:pt idx="64710">
                  <c:v>1495436400</c:v>
                </c:pt>
                <c:pt idx="64711">
                  <c:v>1495440000</c:v>
                </c:pt>
                <c:pt idx="64712">
                  <c:v>1495443600</c:v>
                </c:pt>
                <c:pt idx="64713">
                  <c:v>1495447200</c:v>
                </c:pt>
                <c:pt idx="64714">
                  <c:v>1495450800</c:v>
                </c:pt>
                <c:pt idx="64715">
                  <c:v>1495454400</c:v>
                </c:pt>
                <c:pt idx="64716">
                  <c:v>1495458000</c:v>
                </c:pt>
                <c:pt idx="64717">
                  <c:v>1495461600</c:v>
                </c:pt>
                <c:pt idx="64718">
                  <c:v>1495465200</c:v>
                </c:pt>
                <c:pt idx="64719">
                  <c:v>1495468800</c:v>
                </c:pt>
                <c:pt idx="64720">
                  <c:v>1495472400</c:v>
                </c:pt>
                <c:pt idx="64721">
                  <c:v>1495476000</c:v>
                </c:pt>
                <c:pt idx="64722">
                  <c:v>1495479600</c:v>
                </c:pt>
                <c:pt idx="64723">
                  <c:v>1495483200</c:v>
                </c:pt>
                <c:pt idx="64724">
                  <c:v>1495486800</c:v>
                </c:pt>
                <c:pt idx="64725">
                  <c:v>1495490400</c:v>
                </c:pt>
                <c:pt idx="64726">
                  <c:v>1495494000</c:v>
                </c:pt>
                <c:pt idx="64727">
                  <c:v>1495497600</c:v>
                </c:pt>
                <c:pt idx="64728">
                  <c:v>1495501200</c:v>
                </c:pt>
                <c:pt idx="64729">
                  <c:v>1495504800</c:v>
                </c:pt>
                <c:pt idx="64730">
                  <c:v>1495508400</c:v>
                </c:pt>
                <c:pt idx="64731">
                  <c:v>1495512000</c:v>
                </c:pt>
                <c:pt idx="64732">
                  <c:v>1495515600</c:v>
                </c:pt>
                <c:pt idx="64733">
                  <c:v>1495519200</c:v>
                </c:pt>
                <c:pt idx="64734">
                  <c:v>1495522800</c:v>
                </c:pt>
                <c:pt idx="64735">
                  <c:v>1495526400</c:v>
                </c:pt>
                <c:pt idx="64736">
                  <c:v>1495530000</c:v>
                </c:pt>
                <c:pt idx="64737">
                  <c:v>1495533600</c:v>
                </c:pt>
                <c:pt idx="64738">
                  <c:v>1495537200</c:v>
                </c:pt>
                <c:pt idx="64739">
                  <c:v>1495540800</c:v>
                </c:pt>
                <c:pt idx="64740">
                  <c:v>1495544400</c:v>
                </c:pt>
                <c:pt idx="64741">
                  <c:v>1495548000</c:v>
                </c:pt>
                <c:pt idx="64742">
                  <c:v>1495551600</c:v>
                </c:pt>
                <c:pt idx="64743">
                  <c:v>1495555200</c:v>
                </c:pt>
                <c:pt idx="64744">
                  <c:v>1495558800</c:v>
                </c:pt>
                <c:pt idx="64745">
                  <c:v>1495562400</c:v>
                </c:pt>
                <c:pt idx="64746">
                  <c:v>1495566000</c:v>
                </c:pt>
                <c:pt idx="64747">
                  <c:v>1495569600</c:v>
                </c:pt>
                <c:pt idx="64748">
                  <c:v>1495573200</c:v>
                </c:pt>
                <c:pt idx="64749">
                  <c:v>1495576800</c:v>
                </c:pt>
                <c:pt idx="64750">
                  <c:v>1495580400</c:v>
                </c:pt>
                <c:pt idx="64751">
                  <c:v>1495584000</c:v>
                </c:pt>
                <c:pt idx="64752">
                  <c:v>1495587600</c:v>
                </c:pt>
                <c:pt idx="64753">
                  <c:v>1495591200</c:v>
                </c:pt>
                <c:pt idx="64754">
                  <c:v>1495594800</c:v>
                </c:pt>
                <c:pt idx="64755">
                  <c:v>1495598400</c:v>
                </c:pt>
                <c:pt idx="64756">
                  <c:v>1495602000</c:v>
                </c:pt>
                <c:pt idx="64757">
                  <c:v>1495605600</c:v>
                </c:pt>
                <c:pt idx="64758">
                  <c:v>1495609200</c:v>
                </c:pt>
                <c:pt idx="64759">
                  <c:v>1495612800</c:v>
                </c:pt>
                <c:pt idx="64760">
                  <c:v>1495616400</c:v>
                </c:pt>
                <c:pt idx="64761">
                  <c:v>1495620000</c:v>
                </c:pt>
                <c:pt idx="64762">
                  <c:v>1495623600</c:v>
                </c:pt>
                <c:pt idx="64763">
                  <c:v>1495627200</c:v>
                </c:pt>
                <c:pt idx="64764">
                  <c:v>1495630800</c:v>
                </c:pt>
                <c:pt idx="64765">
                  <c:v>1495634400</c:v>
                </c:pt>
                <c:pt idx="64766">
                  <c:v>1495638000</c:v>
                </c:pt>
                <c:pt idx="64767">
                  <c:v>1495641600</c:v>
                </c:pt>
                <c:pt idx="64768">
                  <c:v>1495645200</c:v>
                </c:pt>
                <c:pt idx="64769">
                  <c:v>1495648800</c:v>
                </c:pt>
                <c:pt idx="64770">
                  <c:v>1495652400</c:v>
                </c:pt>
                <c:pt idx="64771">
                  <c:v>1495656000</c:v>
                </c:pt>
                <c:pt idx="64772">
                  <c:v>1495659600</c:v>
                </c:pt>
                <c:pt idx="64773">
                  <c:v>1495663200</c:v>
                </c:pt>
                <c:pt idx="64774">
                  <c:v>1495666800</c:v>
                </c:pt>
                <c:pt idx="64775">
                  <c:v>1495670400</c:v>
                </c:pt>
                <c:pt idx="64776">
                  <c:v>1495674000</c:v>
                </c:pt>
                <c:pt idx="64777">
                  <c:v>1495677600</c:v>
                </c:pt>
                <c:pt idx="64778">
                  <c:v>1495681200</c:v>
                </c:pt>
                <c:pt idx="64779">
                  <c:v>1495684800</c:v>
                </c:pt>
                <c:pt idx="64780">
                  <c:v>1495688400</c:v>
                </c:pt>
                <c:pt idx="64781">
                  <c:v>1495692000</c:v>
                </c:pt>
                <c:pt idx="64782">
                  <c:v>1495695600</c:v>
                </c:pt>
                <c:pt idx="64783">
                  <c:v>1495699200</c:v>
                </c:pt>
                <c:pt idx="64784">
                  <c:v>1495702800</c:v>
                </c:pt>
                <c:pt idx="64785">
                  <c:v>1495706400</c:v>
                </c:pt>
                <c:pt idx="64786">
                  <c:v>1495710000</c:v>
                </c:pt>
                <c:pt idx="64787">
                  <c:v>1495713600</c:v>
                </c:pt>
                <c:pt idx="64788">
                  <c:v>1495717200</c:v>
                </c:pt>
                <c:pt idx="64789">
                  <c:v>1495720800</c:v>
                </c:pt>
                <c:pt idx="64790">
                  <c:v>1495724400</c:v>
                </c:pt>
                <c:pt idx="64791">
                  <c:v>1495728000</c:v>
                </c:pt>
                <c:pt idx="64792">
                  <c:v>1495731600</c:v>
                </c:pt>
                <c:pt idx="64793">
                  <c:v>1495735200</c:v>
                </c:pt>
                <c:pt idx="64794">
                  <c:v>1495738800</c:v>
                </c:pt>
                <c:pt idx="64795">
                  <c:v>1495742400</c:v>
                </c:pt>
                <c:pt idx="64796">
                  <c:v>1495746000</c:v>
                </c:pt>
                <c:pt idx="64797">
                  <c:v>1495749600</c:v>
                </c:pt>
                <c:pt idx="64798">
                  <c:v>1495753200</c:v>
                </c:pt>
                <c:pt idx="64799">
                  <c:v>1495756800</c:v>
                </c:pt>
                <c:pt idx="64800">
                  <c:v>1495760400</c:v>
                </c:pt>
                <c:pt idx="64801">
                  <c:v>1495764000</c:v>
                </c:pt>
                <c:pt idx="64802">
                  <c:v>1495767600</c:v>
                </c:pt>
                <c:pt idx="64803">
                  <c:v>1495771200</c:v>
                </c:pt>
                <c:pt idx="64804">
                  <c:v>1495774800</c:v>
                </c:pt>
                <c:pt idx="64805">
                  <c:v>1495778400</c:v>
                </c:pt>
                <c:pt idx="64806">
                  <c:v>1495782000</c:v>
                </c:pt>
                <c:pt idx="64807">
                  <c:v>1495785600</c:v>
                </c:pt>
                <c:pt idx="64808">
                  <c:v>1495789200</c:v>
                </c:pt>
                <c:pt idx="64809">
                  <c:v>1495792800</c:v>
                </c:pt>
                <c:pt idx="64810">
                  <c:v>1495796400</c:v>
                </c:pt>
                <c:pt idx="64811">
                  <c:v>1495800000</c:v>
                </c:pt>
                <c:pt idx="64812">
                  <c:v>1495803600</c:v>
                </c:pt>
                <c:pt idx="64813">
                  <c:v>1495807200</c:v>
                </c:pt>
                <c:pt idx="64814">
                  <c:v>1495810800</c:v>
                </c:pt>
                <c:pt idx="64815">
                  <c:v>1495814400</c:v>
                </c:pt>
                <c:pt idx="64816">
                  <c:v>1495818000</c:v>
                </c:pt>
                <c:pt idx="64817">
                  <c:v>1495821600</c:v>
                </c:pt>
                <c:pt idx="64818">
                  <c:v>1495825200</c:v>
                </c:pt>
                <c:pt idx="64819">
                  <c:v>1495828800</c:v>
                </c:pt>
                <c:pt idx="64820">
                  <c:v>1495832400</c:v>
                </c:pt>
                <c:pt idx="64821">
                  <c:v>1495836000</c:v>
                </c:pt>
                <c:pt idx="64822">
                  <c:v>1495839600</c:v>
                </c:pt>
                <c:pt idx="64823">
                  <c:v>1495843200</c:v>
                </c:pt>
                <c:pt idx="64824">
                  <c:v>1495846800</c:v>
                </c:pt>
                <c:pt idx="64825">
                  <c:v>1495850400</c:v>
                </c:pt>
                <c:pt idx="64826">
                  <c:v>1495854000</c:v>
                </c:pt>
                <c:pt idx="64827">
                  <c:v>1495857600</c:v>
                </c:pt>
                <c:pt idx="64828">
                  <c:v>1495861200</c:v>
                </c:pt>
                <c:pt idx="64829">
                  <c:v>1495864800</c:v>
                </c:pt>
                <c:pt idx="64830">
                  <c:v>1495868400</c:v>
                </c:pt>
                <c:pt idx="64831">
                  <c:v>1495872000</c:v>
                </c:pt>
                <c:pt idx="64832">
                  <c:v>1495875600</c:v>
                </c:pt>
                <c:pt idx="64833">
                  <c:v>1495879200</c:v>
                </c:pt>
                <c:pt idx="64834">
                  <c:v>1495882800</c:v>
                </c:pt>
                <c:pt idx="64835">
                  <c:v>1495886400</c:v>
                </c:pt>
                <c:pt idx="64836">
                  <c:v>1495890000</c:v>
                </c:pt>
                <c:pt idx="64837">
                  <c:v>1495893600</c:v>
                </c:pt>
                <c:pt idx="64838">
                  <c:v>1495897200</c:v>
                </c:pt>
                <c:pt idx="64839">
                  <c:v>1495900800</c:v>
                </c:pt>
                <c:pt idx="64840">
                  <c:v>1495904400</c:v>
                </c:pt>
                <c:pt idx="64841">
                  <c:v>1495908000</c:v>
                </c:pt>
                <c:pt idx="64842">
                  <c:v>1495911600</c:v>
                </c:pt>
                <c:pt idx="64843">
                  <c:v>1495915200</c:v>
                </c:pt>
                <c:pt idx="64844">
                  <c:v>1495918800</c:v>
                </c:pt>
                <c:pt idx="64845">
                  <c:v>1495922400</c:v>
                </c:pt>
                <c:pt idx="64846">
                  <c:v>1495926000</c:v>
                </c:pt>
                <c:pt idx="64847">
                  <c:v>1495929600</c:v>
                </c:pt>
                <c:pt idx="64848">
                  <c:v>1495933200</c:v>
                </c:pt>
                <c:pt idx="64849">
                  <c:v>1495936800</c:v>
                </c:pt>
                <c:pt idx="64850">
                  <c:v>1495940400</c:v>
                </c:pt>
                <c:pt idx="64851">
                  <c:v>1495944000</c:v>
                </c:pt>
                <c:pt idx="64852">
                  <c:v>1495947600</c:v>
                </c:pt>
                <c:pt idx="64853">
                  <c:v>1495951200</c:v>
                </c:pt>
                <c:pt idx="64854">
                  <c:v>1495954800</c:v>
                </c:pt>
                <c:pt idx="64855">
                  <c:v>1495958400</c:v>
                </c:pt>
                <c:pt idx="64856">
                  <c:v>1495962000</c:v>
                </c:pt>
                <c:pt idx="64857">
                  <c:v>1495965600</c:v>
                </c:pt>
                <c:pt idx="64858">
                  <c:v>1495969200</c:v>
                </c:pt>
                <c:pt idx="64859">
                  <c:v>1495972800</c:v>
                </c:pt>
                <c:pt idx="64860">
                  <c:v>1495976400</c:v>
                </c:pt>
                <c:pt idx="64861">
                  <c:v>1495980000</c:v>
                </c:pt>
                <c:pt idx="64862">
                  <c:v>1495983600</c:v>
                </c:pt>
                <c:pt idx="64863">
                  <c:v>1495987200</c:v>
                </c:pt>
                <c:pt idx="64864">
                  <c:v>1495990800</c:v>
                </c:pt>
                <c:pt idx="64865">
                  <c:v>1495994400</c:v>
                </c:pt>
                <c:pt idx="64866">
                  <c:v>1495998000</c:v>
                </c:pt>
                <c:pt idx="64867">
                  <c:v>1496001600</c:v>
                </c:pt>
                <c:pt idx="64868">
                  <c:v>1496005200</c:v>
                </c:pt>
                <c:pt idx="64869">
                  <c:v>1496008800</c:v>
                </c:pt>
                <c:pt idx="64870">
                  <c:v>1496012400</c:v>
                </c:pt>
                <c:pt idx="64871">
                  <c:v>1496016000</c:v>
                </c:pt>
                <c:pt idx="64872">
                  <c:v>1496019600</c:v>
                </c:pt>
                <c:pt idx="64873">
                  <c:v>1496023200</c:v>
                </c:pt>
                <c:pt idx="64874">
                  <c:v>1496026800</c:v>
                </c:pt>
                <c:pt idx="64875">
                  <c:v>1496030400</c:v>
                </c:pt>
                <c:pt idx="64876">
                  <c:v>1496034000</c:v>
                </c:pt>
                <c:pt idx="64877">
                  <c:v>1496037600</c:v>
                </c:pt>
                <c:pt idx="64878">
                  <c:v>1496041200</c:v>
                </c:pt>
                <c:pt idx="64879">
                  <c:v>1496044800</c:v>
                </c:pt>
                <c:pt idx="64880">
                  <c:v>1496048400</c:v>
                </c:pt>
                <c:pt idx="64881">
                  <c:v>1496052000</c:v>
                </c:pt>
                <c:pt idx="64882">
                  <c:v>1496055600</c:v>
                </c:pt>
                <c:pt idx="64883">
                  <c:v>1496059200</c:v>
                </c:pt>
                <c:pt idx="64884">
                  <c:v>1496062800</c:v>
                </c:pt>
                <c:pt idx="64885">
                  <c:v>1496066400</c:v>
                </c:pt>
                <c:pt idx="64886">
                  <c:v>1496070000</c:v>
                </c:pt>
                <c:pt idx="64887">
                  <c:v>1496073600</c:v>
                </c:pt>
                <c:pt idx="64888">
                  <c:v>1496077200</c:v>
                </c:pt>
                <c:pt idx="64889">
                  <c:v>1496080800</c:v>
                </c:pt>
                <c:pt idx="64890">
                  <c:v>1496084400</c:v>
                </c:pt>
                <c:pt idx="64891">
                  <c:v>1496088000</c:v>
                </c:pt>
                <c:pt idx="64892">
                  <c:v>1496091600</c:v>
                </c:pt>
                <c:pt idx="64893">
                  <c:v>1496095200</c:v>
                </c:pt>
                <c:pt idx="64894">
                  <c:v>1496098800</c:v>
                </c:pt>
                <c:pt idx="64895">
                  <c:v>1496102400</c:v>
                </c:pt>
                <c:pt idx="64896">
                  <c:v>1496106000</c:v>
                </c:pt>
                <c:pt idx="64897">
                  <c:v>1496109600</c:v>
                </c:pt>
                <c:pt idx="64898">
                  <c:v>1496113200</c:v>
                </c:pt>
                <c:pt idx="64899">
                  <c:v>1496116800</c:v>
                </c:pt>
                <c:pt idx="64900">
                  <c:v>1496120400</c:v>
                </c:pt>
                <c:pt idx="64901">
                  <c:v>1496124000</c:v>
                </c:pt>
                <c:pt idx="64902">
                  <c:v>1496127600</c:v>
                </c:pt>
                <c:pt idx="64903">
                  <c:v>1496131200</c:v>
                </c:pt>
                <c:pt idx="64904">
                  <c:v>1496134800</c:v>
                </c:pt>
                <c:pt idx="64905">
                  <c:v>1496138400</c:v>
                </c:pt>
                <c:pt idx="64906">
                  <c:v>1496142000</c:v>
                </c:pt>
                <c:pt idx="64907">
                  <c:v>1496145600</c:v>
                </c:pt>
                <c:pt idx="64908">
                  <c:v>1496149200</c:v>
                </c:pt>
                <c:pt idx="64909">
                  <c:v>1496152800</c:v>
                </c:pt>
                <c:pt idx="64910">
                  <c:v>1496156400</c:v>
                </c:pt>
                <c:pt idx="64911">
                  <c:v>1496160000</c:v>
                </c:pt>
                <c:pt idx="64912">
                  <c:v>1496163600</c:v>
                </c:pt>
                <c:pt idx="64913">
                  <c:v>1496167200</c:v>
                </c:pt>
                <c:pt idx="64914">
                  <c:v>1496170800</c:v>
                </c:pt>
                <c:pt idx="64915">
                  <c:v>1496174400</c:v>
                </c:pt>
                <c:pt idx="64916">
                  <c:v>1496178000</c:v>
                </c:pt>
                <c:pt idx="64917">
                  <c:v>1496181600</c:v>
                </c:pt>
                <c:pt idx="64918">
                  <c:v>1496185200</c:v>
                </c:pt>
                <c:pt idx="64919">
                  <c:v>1496188800</c:v>
                </c:pt>
                <c:pt idx="64920">
                  <c:v>1496192400</c:v>
                </c:pt>
                <c:pt idx="64921">
                  <c:v>1496196000</c:v>
                </c:pt>
                <c:pt idx="64922">
                  <c:v>1496199600</c:v>
                </c:pt>
                <c:pt idx="64923">
                  <c:v>1496203200</c:v>
                </c:pt>
                <c:pt idx="64924">
                  <c:v>1496206800</c:v>
                </c:pt>
                <c:pt idx="64925">
                  <c:v>1496210400</c:v>
                </c:pt>
                <c:pt idx="64926">
                  <c:v>1496214000</c:v>
                </c:pt>
                <c:pt idx="64927">
                  <c:v>1496217600</c:v>
                </c:pt>
                <c:pt idx="64928">
                  <c:v>1496221200</c:v>
                </c:pt>
                <c:pt idx="64929">
                  <c:v>1496224800</c:v>
                </c:pt>
                <c:pt idx="64930">
                  <c:v>1496228400</c:v>
                </c:pt>
                <c:pt idx="64931">
                  <c:v>1496232000</c:v>
                </c:pt>
                <c:pt idx="64932">
                  <c:v>1496235600</c:v>
                </c:pt>
                <c:pt idx="64933">
                  <c:v>1496239200</c:v>
                </c:pt>
                <c:pt idx="64934">
                  <c:v>1496242800</c:v>
                </c:pt>
                <c:pt idx="64935">
                  <c:v>1496246400</c:v>
                </c:pt>
                <c:pt idx="64936">
                  <c:v>1496250000</c:v>
                </c:pt>
                <c:pt idx="64937">
                  <c:v>1496253600</c:v>
                </c:pt>
                <c:pt idx="64938">
                  <c:v>1496257200</c:v>
                </c:pt>
                <c:pt idx="64939">
                  <c:v>1496260800</c:v>
                </c:pt>
                <c:pt idx="64940">
                  <c:v>1496264400</c:v>
                </c:pt>
                <c:pt idx="64941">
                  <c:v>1496268000</c:v>
                </c:pt>
                <c:pt idx="64942">
                  <c:v>1496271600</c:v>
                </c:pt>
                <c:pt idx="64943">
                  <c:v>1496275200</c:v>
                </c:pt>
                <c:pt idx="64944">
                  <c:v>1496278800</c:v>
                </c:pt>
                <c:pt idx="64945">
                  <c:v>1496282400</c:v>
                </c:pt>
                <c:pt idx="64946">
                  <c:v>1496286000</c:v>
                </c:pt>
                <c:pt idx="64947">
                  <c:v>1496289600</c:v>
                </c:pt>
                <c:pt idx="64948">
                  <c:v>1496293200</c:v>
                </c:pt>
                <c:pt idx="64949">
                  <c:v>1496296800</c:v>
                </c:pt>
                <c:pt idx="64950">
                  <c:v>1496300400</c:v>
                </c:pt>
                <c:pt idx="64951">
                  <c:v>1496304000</c:v>
                </c:pt>
                <c:pt idx="64952">
                  <c:v>1496307600</c:v>
                </c:pt>
                <c:pt idx="64953">
                  <c:v>1496311200</c:v>
                </c:pt>
                <c:pt idx="64954">
                  <c:v>1496314800</c:v>
                </c:pt>
                <c:pt idx="64955">
                  <c:v>1496318400</c:v>
                </c:pt>
                <c:pt idx="64956">
                  <c:v>1496322000</c:v>
                </c:pt>
                <c:pt idx="64957">
                  <c:v>1496325600</c:v>
                </c:pt>
                <c:pt idx="64958">
                  <c:v>1496329200</c:v>
                </c:pt>
                <c:pt idx="64959">
                  <c:v>1496332800</c:v>
                </c:pt>
                <c:pt idx="64960">
                  <c:v>1496336400</c:v>
                </c:pt>
                <c:pt idx="64961">
                  <c:v>1496340000</c:v>
                </c:pt>
                <c:pt idx="64962">
                  <c:v>1496343600</c:v>
                </c:pt>
                <c:pt idx="64963">
                  <c:v>1496347200</c:v>
                </c:pt>
                <c:pt idx="64964">
                  <c:v>1496350800</c:v>
                </c:pt>
                <c:pt idx="64965">
                  <c:v>1496354400</c:v>
                </c:pt>
                <c:pt idx="64966">
                  <c:v>1496358000</c:v>
                </c:pt>
                <c:pt idx="64967">
                  <c:v>1496361600</c:v>
                </c:pt>
                <c:pt idx="64968">
                  <c:v>1496365200</c:v>
                </c:pt>
                <c:pt idx="64969">
                  <c:v>1496368800</c:v>
                </c:pt>
                <c:pt idx="64970">
                  <c:v>1496372400</c:v>
                </c:pt>
                <c:pt idx="64971">
                  <c:v>1496376000</c:v>
                </c:pt>
                <c:pt idx="64972">
                  <c:v>1496379600</c:v>
                </c:pt>
                <c:pt idx="64973">
                  <c:v>1496383200</c:v>
                </c:pt>
                <c:pt idx="64974">
                  <c:v>1496386800</c:v>
                </c:pt>
                <c:pt idx="64975">
                  <c:v>1496390400</c:v>
                </c:pt>
                <c:pt idx="64976">
                  <c:v>1496394000</c:v>
                </c:pt>
                <c:pt idx="64977">
                  <c:v>1496397600</c:v>
                </c:pt>
                <c:pt idx="64978">
                  <c:v>1496401200</c:v>
                </c:pt>
                <c:pt idx="64979">
                  <c:v>1496404800</c:v>
                </c:pt>
                <c:pt idx="64980">
                  <c:v>1496408400</c:v>
                </c:pt>
                <c:pt idx="64981">
                  <c:v>1496412000</c:v>
                </c:pt>
                <c:pt idx="64982">
                  <c:v>1496415600</c:v>
                </c:pt>
                <c:pt idx="64983">
                  <c:v>1496419200</c:v>
                </c:pt>
                <c:pt idx="64984">
                  <c:v>1496422800</c:v>
                </c:pt>
                <c:pt idx="64985">
                  <c:v>1496426400</c:v>
                </c:pt>
                <c:pt idx="64986">
                  <c:v>1496430000</c:v>
                </c:pt>
                <c:pt idx="64987">
                  <c:v>1496433600</c:v>
                </c:pt>
                <c:pt idx="64988">
                  <c:v>1496437200</c:v>
                </c:pt>
                <c:pt idx="64989">
                  <c:v>1496440800</c:v>
                </c:pt>
                <c:pt idx="64990">
                  <c:v>1496444400</c:v>
                </c:pt>
                <c:pt idx="64991">
                  <c:v>1496448000</c:v>
                </c:pt>
                <c:pt idx="64992">
                  <c:v>1496451600</c:v>
                </c:pt>
                <c:pt idx="64993">
                  <c:v>1496455200</c:v>
                </c:pt>
                <c:pt idx="64994">
                  <c:v>1496458800</c:v>
                </c:pt>
                <c:pt idx="64995">
                  <c:v>1496462400</c:v>
                </c:pt>
                <c:pt idx="64996">
                  <c:v>1496466000</c:v>
                </c:pt>
                <c:pt idx="64997">
                  <c:v>1496469600</c:v>
                </c:pt>
                <c:pt idx="64998">
                  <c:v>1496473200</c:v>
                </c:pt>
                <c:pt idx="64999">
                  <c:v>1496476800</c:v>
                </c:pt>
                <c:pt idx="65000">
                  <c:v>1496480400</c:v>
                </c:pt>
                <c:pt idx="65001">
                  <c:v>1496484000</c:v>
                </c:pt>
                <c:pt idx="65002">
                  <c:v>1496487600</c:v>
                </c:pt>
                <c:pt idx="65003">
                  <c:v>1496491200</c:v>
                </c:pt>
                <c:pt idx="65004">
                  <c:v>1496494800</c:v>
                </c:pt>
                <c:pt idx="65005">
                  <c:v>1496498400</c:v>
                </c:pt>
                <c:pt idx="65006">
                  <c:v>1496502000</c:v>
                </c:pt>
                <c:pt idx="65007">
                  <c:v>1496505600</c:v>
                </c:pt>
                <c:pt idx="65008">
                  <c:v>1496509200</c:v>
                </c:pt>
                <c:pt idx="65009">
                  <c:v>1496512800</c:v>
                </c:pt>
                <c:pt idx="65010">
                  <c:v>1496516400</c:v>
                </c:pt>
                <c:pt idx="65011">
                  <c:v>1496520000</c:v>
                </c:pt>
                <c:pt idx="65012">
                  <c:v>1496523600</c:v>
                </c:pt>
                <c:pt idx="65013">
                  <c:v>1496527200</c:v>
                </c:pt>
                <c:pt idx="65014">
                  <c:v>1496530800</c:v>
                </c:pt>
                <c:pt idx="65015">
                  <c:v>1496534400</c:v>
                </c:pt>
                <c:pt idx="65016">
                  <c:v>1496538000</c:v>
                </c:pt>
                <c:pt idx="65017">
                  <c:v>1496541600</c:v>
                </c:pt>
                <c:pt idx="65018">
                  <c:v>1496545200</c:v>
                </c:pt>
                <c:pt idx="65019">
                  <c:v>1496548800</c:v>
                </c:pt>
                <c:pt idx="65020">
                  <c:v>1496552400</c:v>
                </c:pt>
                <c:pt idx="65021">
                  <c:v>1496556000</c:v>
                </c:pt>
                <c:pt idx="65022">
                  <c:v>1496559600</c:v>
                </c:pt>
                <c:pt idx="65023">
                  <c:v>1496563200</c:v>
                </c:pt>
                <c:pt idx="65024">
                  <c:v>1496566800</c:v>
                </c:pt>
                <c:pt idx="65025">
                  <c:v>1496570400</c:v>
                </c:pt>
                <c:pt idx="65026">
                  <c:v>1496574000</c:v>
                </c:pt>
                <c:pt idx="65027">
                  <c:v>1496577600</c:v>
                </c:pt>
                <c:pt idx="65028">
                  <c:v>1496581200</c:v>
                </c:pt>
                <c:pt idx="65029">
                  <c:v>1496584800</c:v>
                </c:pt>
                <c:pt idx="65030">
                  <c:v>1496588400</c:v>
                </c:pt>
                <c:pt idx="65031">
                  <c:v>1496592000</c:v>
                </c:pt>
                <c:pt idx="65032">
                  <c:v>1496595600</c:v>
                </c:pt>
                <c:pt idx="65033">
                  <c:v>1496599200</c:v>
                </c:pt>
                <c:pt idx="65034">
                  <c:v>1496602800</c:v>
                </c:pt>
                <c:pt idx="65035">
                  <c:v>1496606400</c:v>
                </c:pt>
                <c:pt idx="65036">
                  <c:v>1496610000</c:v>
                </c:pt>
                <c:pt idx="65037">
                  <c:v>1496613600</c:v>
                </c:pt>
                <c:pt idx="65038">
                  <c:v>1496617200</c:v>
                </c:pt>
                <c:pt idx="65039">
                  <c:v>1496620800</c:v>
                </c:pt>
                <c:pt idx="65040">
                  <c:v>1496624400</c:v>
                </c:pt>
                <c:pt idx="65041">
                  <c:v>1496628000</c:v>
                </c:pt>
                <c:pt idx="65042">
                  <c:v>1496631600</c:v>
                </c:pt>
                <c:pt idx="65043">
                  <c:v>1496635200</c:v>
                </c:pt>
                <c:pt idx="65044">
                  <c:v>1496638800</c:v>
                </c:pt>
                <c:pt idx="65045">
                  <c:v>1496642400</c:v>
                </c:pt>
                <c:pt idx="65046">
                  <c:v>1496646000</c:v>
                </c:pt>
                <c:pt idx="65047">
                  <c:v>1496649600</c:v>
                </c:pt>
                <c:pt idx="65048">
                  <c:v>1496653200</c:v>
                </c:pt>
                <c:pt idx="65049">
                  <c:v>1496656800</c:v>
                </c:pt>
                <c:pt idx="65050">
                  <c:v>1496660400</c:v>
                </c:pt>
                <c:pt idx="65051">
                  <c:v>1496664000</c:v>
                </c:pt>
                <c:pt idx="65052">
                  <c:v>1496667600</c:v>
                </c:pt>
                <c:pt idx="65053">
                  <c:v>1496671200</c:v>
                </c:pt>
                <c:pt idx="65054">
                  <c:v>1496674800</c:v>
                </c:pt>
                <c:pt idx="65055">
                  <c:v>1496678400</c:v>
                </c:pt>
                <c:pt idx="65056">
                  <c:v>1496682000</c:v>
                </c:pt>
                <c:pt idx="65057">
                  <c:v>1496685600</c:v>
                </c:pt>
                <c:pt idx="65058">
                  <c:v>1496689200</c:v>
                </c:pt>
                <c:pt idx="65059">
                  <c:v>1496692800</c:v>
                </c:pt>
                <c:pt idx="65060">
                  <c:v>1496696400</c:v>
                </c:pt>
                <c:pt idx="65061">
                  <c:v>1496700000</c:v>
                </c:pt>
                <c:pt idx="65062">
                  <c:v>1496703600</c:v>
                </c:pt>
                <c:pt idx="65063">
                  <c:v>1496707200</c:v>
                </c:pt>
                <c:pt idx="65064">
                  <c:v>1496710800</c:v>
                </c:pt>
                <c:pt idx="65065">
                  <c:v>1496714400</c:v>
                </c:pt>
                <c:pt idx="65066">
                  <c:v>1496718000</c:v>
                </c:pt>
                <c:pt idx="65067">
                  <c:v>1496721600</c:v>
                </c:pt>
                <c:pt idx="65068">
                  <c:v>1496725200</c:v>
                </c:pt>
                <c:pt idx="65069">
                  <c:v>1496728800</c:v>
                </c:pt>
                <c:pt idx="65070">
                  <c:v>1496732400</c:v>
                </c:pt>
                <c:pt idx="65071">
                  <c:v>1496736000</c:v>
                </c:pt>
                <c:pt idx="65072">
                  <c:v>1496739600</c:v>
                </c:pt>
                <c:pt idx="65073">
                  <c:v>1496743200</c:v>
                </c:pt>
                <c:pt idx="65074">
                  <c:v>1496746800</c:v>
                </c:pt>
                <c:pt idx="65075">
                  <c:v>1496750400</c:v>
                </c:pt>
                <c:pt idx="65076">
                  <c:v>1496754000</c:v>
                </c:pt>
                <c:pt idx="65077">
                  <c:v>1496757600</c:v>
                </c:pt>
                <c:pt idx="65078">
                  <c:v>1496761200</c:v>
                </c:pt>
                <c:pt idx="65079">
                  <c:v>1496764800</c:v>
                </c:pt>
                <c:pt idx="65080">
                  <c:v>1496768400</c:v>
                </c:pt>
                <c:pt idx="65081">
                  <c:v>1496772000</c:v>
                </c:pt>
                <c:pt idx="65082">
                  <c:v>1496775600</c:v>
                </c:pt>
                <c:pt idx="65083">
                  <c:v>1496779200</c:v>
                </c:pt>
                <c:pt idx="65084">
                  <c:v>1496782800</c:v>
                </c:pt>
                <c:pt idx="65085">
                  <c:v>1496786400</c:v>
                </c:pt>
                <c:pt idx="65086">
                  <c:v>1496790000</c:v>
                </c:pt>
                <c:pt idx="65087">
                  <c:v>1496793600</c:v>
                </c:pt>
                <c:pt idx="65088">
                  <c:v>1496797200</c:v>
                </c:pt>
                <c:pt idx="65089">
                  <c:v>1496800800</c:v>
                </c:pt>
                <c:pt idx="65090">
                  <c:v>1496804400</c:v>
                </c:pt>
                <c:pt idx="65091">
                  <c:v>1496808000</c:v>
                </c:pt>
                <c:pt idx="65092">
                  <c:v>1496811600</c:v>
                </c:pt>
                <c:pt idx="65093">
                  <c:v>1496815200</c:v>
                </c:pt>
                <c:pt idx="65094">
                  <c:v>1496818800</c:v>
                </c:pt>
                <c:pt idx="65095">
                  <c:v>1496822400</c:v>
                </c:pt>
                <c:pt idx="65096">
                  <c:v>1496826000</c:v>
                </c:pt>
                <c:pt idx="65097">
                  <c:v>1496829600</c:v>
                </c:pt>
                <c:pt idx="65098">
                  <c:v>1496833200</c:v>
                </c:pt>
                <c:pt idx="65099">
                  <c:v>1496836800</c:v>
                </c:pt>
                <c:pt idx="65100">
                  <c:v>1496840400</c:v>
                </c:pt>
                <c:pt idx="65101">
                  <c:v>1496844000</c:v>
                </c:pt>
                <c:pt idx="65102">
                  <c:v>1496847600</c:v>
                </c:pt>
                <c:pt idx="65103">
                  <c:v>1496851200</c:v>
                </c:pt>
                <c:pt idx="65104">
                  <c:v>1496854800</c:v>
                </c:pt>
                <c:pt idx="65105">
                  <c:v>1496858400</c:v>
                </c:pt>
                <c:pt idx="65106">
                  <c:v>1496862000</c:v>
                </c:pt>
                <c:pt idx="65107">
                  <c:v>1496865600</c:v>
                </c:pt>
                <c:pt idx="65108">
                  <c:v>1496869200</c:v>
                </c:pt>
                <c:pt idx="65109">
                  <c:v>1496872800</c:v>
                </c:pt>
                <c:pt idx="65110">
                  <c:v>1496876400</c:v>
                </c:pt>
                <c:pt idx="65111">
                  <c:v>1496880000</c:v>
                </c:pt>
                <c:pt idx="65112">
                  <c:v>1496883600</c:v>
                </c:pt>
                <c:pt idx="65113">
                  <c:v>1496887200</c:v>
                </c:pt>
                <c:pt idx="65114">
                  <c:v>1496890800</c:v>
                </c:pt>
                <c:pt idx="65115">
                  <c:v>1496894400</c:v>
                </c:pt>
                <c:pt idx="65116">
                  <c:v>1496898000</c:v>
                </c:pt>
                <c:pt idx="65117">
                  <c:v>1496901600</c:v>
                </c:pt>
                <c:pt idx="65118">
                  <c:v>1496905200</c:v>
                </c:pt>
                <c:pt idx="65119">
                  <c:v>1496908800</c:v>
                </c:pt>
                <c:pt idx="65120">
                  <c:v>1496912400</c:v>
                </c:pt>
                <c:pt idx="65121">
                  <c:v>1496916000</c:v>
                </c:pt>
                <c:pt idx="65122">
                  <c:v>1496919600</c:v>
                </c:pt>
                <c:pt idx="65123">
                  <c:v>1496923200</c:v>
                </c:pt>
                <c:pt idx="65124">
                  <c:v>1496926800</c:v>
                </c:pt>
                <c:pt idx="65125">
                  <c:v>1496930400</c:v>
                </c:pt>
                <c:pt idx="65126">
                  <c:v>1496934000</c:v>
                </c:pt>
                <c:pt idx="65127">
                  <c:v>1496937600</c:v>
                </c:pt>
                <c:pt idx="65128">
                  <c:v>1496941200</c:v>
                </c:pt>
                <c:pt idx="65129">
                  <c:v>1496944800</c:v>
                </c:pt>
                <c:pt idx="65130">
                  <c:v>1496948400</c:v>
                </c:pt>
                <c:pt idx="65131">
                  <c:v>1496952000</c:v>
                </c:pt>
                <c:pt idx="65132">
                  <c:v>1496955600</c:v>
                </c:pt>
                <c:pt idx="65133">
                  <c:v>1496959200</c:v>
                </c:pt>
                <c:pt idx="65134">
                  <c:v>1496962800</c:v>
                </c:pt>
                <c:pt idx="65135">
                  <c:v>1496966400</c:v>
                </c:pt>
                <c:pt idx="65136">
                  <c:v>1496970000</c:v>
                </c:pt>
                <c:pt idx="65137">
                  <c:v>1496973600</c:v>
                </c:pt>
                <c:pt idx="65138">
                  <c:v>1496977200</c:v>
                </c:pt>
                <c:pt idx="65139">
                  <c:v>1496980800</c:v>
                </c:pt>
                <c:pt idx="65140">
                  <c:v>1496984400</c:v>
                </c:pt>
                <c:pt idx="65141">
                  <c:v>1496988000</c:v>
                </c:pt>
                <c:pt idx="65142">
                  <c:v>1496991600</c:v>
                </c:pt>
                <c:pt idx="65143">
                  <c:v>1496995200</c:v>
                </c:pt>
                <c:pt idx="65144">
                  <c:v>1496998800</c:v>
                </c:pt>
                <c:pt idx="65145">
                  <c:v>1497002400</c:v>
                </c:pt>
                <c:pt idx="65146">
                  <c:v>1497006000</c:v>
                </c:pt>
                <c:pt idx="65147">
                  <c:v>1497009600</c:v>
                </c:pt>
                <c:pt idx="65148">
                  <c:v>1497013200</c:v>
                </c:pt>
                <c:pt idx="65149">
                  <c:v>1497016800</c:v>
                </c:pt>
                <c:pt idx="65150">
                  <c:v>1497020400</c:v>
                </c:pt>
                <c:pt idx="65151">
                  <c:v>1497024000</c:v>
                </c:pt>
                <c:pt idx="65152">
                  <c:v>1497027600</c:v>
                </c:pt>
                <c:pt idx="65153">
                  <c:v>1497031200</c:v>
                </c:pt>
                <c:pt idx="65154">
                  <c:v>1497034800</c:v>
                </c:pt>
                <c:pt idx="65155">
                  <c:v>1497038400</c:v>
                </c:pt>
                <c:pt idx="65156">
                  <c:v>1497042000</c:v>
                </c:pt>
                <c:pt idx="65157">
                  <c:v>1497045600</c:v>
                </c:pt>
                <c:pt idx="65158">
                  <c:v>1497049200</c:v>
                </c:pt>
                <c:pt idx="65159">
                  <c:v>1497052800</c:v>
                </c:pt>
                <c:pt idx="65160">
                  <c:v>1497056400</c:v>
                </c:pt>
                <c:pt idx="65161">
                  <c:v>1497060000</c:v>
                </c:pt>
                <c:pt idx="65162">
                  <c:v>1497063600</c:v>
                </c:pt>
                <c:pt idx="65163">
                  <c:v>1497067200</c:v>
                </c:pt>
                <c:pt idx="65164">
                  <c:v>1497070800</c:v>
                </c:pt>
                <c:pt idx="65165">
                  <c:v>1497074400</c:v>
                </c:pt>
                <c:pt idx="65166">
                  <c:v>1497078000</c:v>
                </c:pt>
                <c:pt idx="65167">
                  <c:v>1497081600</c:v>
                </c:pt>
                <c:pt idx="65168">
                  <c:v>1497085200</c:v>
                </c:pt>
                <c:pt idx="65169">
                  <c:v>1497088800</c:v>
                </c:pt>
                <c:pt idx="65170">
                  <c:v>1497092400</c:v>
                </c:pt>
                <c:pt idx="65171">
                  <c:v>1497096000</c:v>
                </c:pt>
                <c:pt idx="65172">
                  <c:v>1497099600</c:v>
                </c:pt>
                <c:pt idx="65173">
                  <c:v>1497103200</c:v>
                </c:pt>
                <c:pt idx="65174">
                  <c:v>1497106800</c:v>
                </c:pt>
                <c:pt idx="65175">
                  <c:v>1497110400</c:v>
                </c:pt>
                <c:pt idx="65176">
                  <c:v>1497114000</c:v>
                </c:pt>
                <c:pt idx="65177">
                  <c:v>1497117600</c:v>
                </c:pt>
                <c:pt idx="65178">
                  <c:v>1497121200</c:v>
                </c:pt>
                <c:pt idx="65179">
                  <c:v>1497124800</c:v>
                </c:pt>
                <c:pt idx="65180">
                  <c:v>1497128400</c:v>
                </c:pt>
                <c:pt idx="65181">
                  <c:v>1497132000</c:v>
                </c:pt>
                <c:pt idx="65182">
                  <c:v>1497135600</c:v>
                </c:pt>
                <c:pt idx="65183">
                  <c:v>1497139200</c:v>
                </c:pt>
                <c:pt idx="65184">
                  <c:v>1497142800</c:v>
                </c:pt>
                <c:pt idx="65185">
                  <c:v>1497146400</c:v>
                </c:pt>
                <c:pt idx="65186">
                  <c:v>1497150000</c:v>
                </c:pt>
                <c:pt idx="65187">
                  <c:v>1497153600</c:v>
                </c:pt>
                <c:pt idx="65188">
                  <c:v>1497157200</c:v>
                </c:pt>
                <c:pt idx="65189">
                  <c:v>1497160800</c:v>
                </c:pt>
                <c:pt idx="65190">
                  <c:v>1497164400</c:v>
                </c:pt>
                <c:pt idx="65191">
                  <c:v>1497168000</c:v>
                </c:pt>
                <c:pt idx="65192">
                  <c:v>1497171600</c:v>
                </c:pt>
                <c:pt idx="65193">
                  <c:v>1497175200</c:v>
                </c:pt>
                <c:pt idx="65194">
                  <c:v>1497178800</c:v>
                </c:pt>
                <c:pt idx="65195">
                  <c:v>1497182400</c:v>
                </c:pt>
                <c:pt idx="65196">
                  <c:v>1497186000</c:v>
                </c:pt>
                <c:pt idx="65197">
                  <c:v>1497189600</c:v>
                </c:pt>
                <c:pt idx="65198">
                  <c:v>1497193200</c:v>
                </c:pt>
                <c:pt idx="65199">
                  <c:v>1497196800</c:v>
                </c:pt>
                <c:pt idx="65200">
                  <c:v>1497200400</c:v>
                </c:pt>
                <c:pt idx="65201">
                  <c:v>1497204000</c:v>
                </c:pt>
                <c:pt idx="65202">
                  <c:v>1497207600</c:v>
                </c:pt>
                <c:pt idx="65203">
                  <c:v>1497211200</c:v>
                </c:pt>
                <c:pt idx="65204">
                  <c:v>1497214800</c:v>
                </c:pt>
                <c:pt idx="65205">
                  <c:v>1497218400</c:v>
                </c:pt>
                <c:pt idx="65206">
                  <c:v>1497222000</c:v>
                </c:pt>
                <c:pt idx="65207">
                  <c:v>1497225600</c:v>
                </c:pt>
                <c:pt idx="65208">
                  <c:v>1497229200</c:v>
                </c:pt>
                <c:pt idx="65209">
                  <c:v>1497232800</c:v>
                </c:pt>
                <c:pt idx="65210">
                  <c:v>1497236400</c:v>
                </c:pt>
                <c:pt idx="65211">
                  <c:v>1497240000</c:v>
                </c:pt>
                <c:pt idx="65212">
                  <c:v>1497243600</c:v>
                </c:pt>
                <c:pt idx="65213">
                  <c:v>1497247200</c:v>
                </c:pt>
                <c:pt idx="65214">
                  <c:v>1497250800</c:v>
                </c:pt>
                <c:pt idx="65215">
                  <c:v>1497254400</c:v>
                </c:pt>
                <c:pt idx="65216">
                  <c:v>1497258000</c:v>
                </c:pt>
                <c:pt idx="65217">
                  <c:v>1497261600</c:v>
                </c:pt>
                <c:pt idx="65218">
                  <c:v>1497265200</c:v>
                </c:pt>
                <c:pt idx="65219">
                  <c:v>1497268800</c:v>
                </c:pt>
                <c:pt idx="65220">
                  <c:v>1497272400</c:v>
                </c:pt>
                <c:pt idx="65221">
                  <c:v>1497276000</c:v>
                </c:pt>
                <c:pt idx="65222">
                  <c:v>1497279600</c:v>
                </c:pt>
                <c:pt idx="65223">
                  <c:v>1497283200</c:v>
                </c:pt>
                <c:pt idx="65224">
                  <c:v>1497286800</c:v>
                </c:pt>
                <c:pt idx="65225">
                  <c:v>1497290400</c:v>
                </c:pt>
                <c:pt idx="65226">
                  <c:v>1497294000</c:v>
                </c:pt>
                <c:pt idx="65227">
                  <c:v>1497297600</c:v>
                </c:pt>
                <c:pt idx="65228">
                  <c:v>1497301200</c:v>
                </c:pt>
                <c:pt idx="65229">
                  <c:v>1497304800</c:v>
                </c:pt>
                <c:pt idx="65230">
                  <c:v>1497308400</c:v>
                </c:pt>
                <c:pt idx="65231">
                  <c:v>1497312000</c:v>
                </c:pt>
                <c:pt idx="65232">
                  <c:v>1497315600</c:v>
                </c:pt>
                <c:pt idx="65233">
                  <c:v>1497319200</c:v>
                </c:pt>
                <c:pt idx="65234">
                  <c:v>1497322800</c:v>
                </c:pt>
                <c:pt idx="65235">
                  <c:v>1497326400</c:v>
                </c:pt>
                <c:pt idx="65236">
                  <c:v>1497330000</c:v>
                </c:pt>
                <c:pt idx="65237">
                  <c:v>1497333600</c:v>
                </c:pt>
                <c:pt idx="65238">
                  <c:v>1497337200</c:v>
                </c:pt>
                <c:pt idx="65239">
                  <c:v>1497340800</c:v>
                </c:pt>
                <c:pt idx="65240">
                  <c:v>1497344400</c:v>
                </c:pt>
                <c:pt idx="65241">
                  <c:v>1497348000</c:v>
                </c:pt>
                <c:pt idx="65242">
                  <c:v>1497351600</c:v>
                </c:pt>
                <c:pt idx="65243">
                  <c:v>1497355200</c:v>
                </c:pt>
                <c:pt idx="65244">
                  <c:v>1497358800</c:v>
                </c:pt>
                <c:pt idx="65245">
                  <c:v>1497362400</c:v>
                </c:pt>
                <c:pt idx="65246">
                  <c:v>1497366000</c:v>
                </c:pt>
                <c:pt idx="65247">
                  <c:v>1497369600</c:v>
                </c:pt>
                <c:pt idx="65248">
                  <c:v>1497373200</c:v>
                </c:pt>
                <c:pt idx="65249">
                  <c:v>1497376800</c:v>
                </c:pt>
                <c:pt idx="65250">
                  <c:v>1497380400</c:v>
                </c:pt>
                <c:pt idx="65251">
                  <c:v>1497384000</c:v>
                </c:pt>
                <c:pt idx="65252">
                  <c:v>1497387600</c:v>
                </c:pt>
                <c:pt idx="65253">
                  <c:v>1497391200</c:v>
                </c:pt>
                <c:pt idx="65254">
                  <c:v>1497394800</c:v>
                </c:pt>
                <c:pt idx="65255">
                  <c:v>1497398400</c:v>
                </c:pt>
                <c:pt idx="65256">
                  <c:v>1497402000</c:v>
                </c:pt>
                <c:pt idx="65257">
                  <c:v>1497405600</c:v>
                </c:pt>
                <c:pt idx="65258">
                  <c:v>1497409200</c:v>
                </c:pt>
                <c:pt idx="65259">
                  <c:v>1497412800</c:v>
                </c:pt>
                <c:pt idx="65260">
                  <c:v>1497416400</c:v>
                </c:pt>
                <c:pt idx="65261">
                  <c:v>1497420000</c:v>
                </c:pt>
                <c:pt idx="65262">
                  <c:v>1497423600</c:v>
                </c:pt>
                <c:pt idx="65263">
                  <c:v>1497427200</c:v>
                </c:pt>
                <c:pt idx="65264">
                  <c:v>1497430800</c:v>
                </c:pt>
                <c:pt idx="65265">
                  <c:v>1497434400</c:v>
                </c:pt>
                <c:pt idx="65266">
                  <c:v>1497438000</c:v>
                </c:pt>
                <c:pt idx="65267">
                  <c:v>1497441600</c:v>
                </c:pt>
                <c:pt idx="65268">
                  <c:v>1497445200</c:v>
                </c:pt>
                <c:pt idx="65269">
                  <c:v>1497448800</c:v>
                </c:pt>
                <c:pt idx="65270">
                  <c:v>1497452400</c:v>
                </c:pt>
                <c:pt idx="65271">
                  <c:v>1497456000</c:v>
                </c:pt>
                <c:pt idx="65272">
                  <c:v>1497459600</c:v>
                </c:pt>
                <c:pt idx="65273">
                  <c:v>1497463200</c:v>
                </c:pt>
                <c:pt idx="65274">
                  <c:v>1497466800</c:v>
                </c:pt>
                <c:pt idx="65275">
                  <c:v>1497470400</c:v>
                </c:pt>
                <c:pt idx="65276">
                  <c:v>1497474000</c:v>
                </c:pt>
                <c:pt idx="65277">
                  <c:v>1497477600</c:v>
                </c:pt>
                <c:pt idx="65278">
                  <c:v>1497481200</c:v>
                </c:pt>
                <c:pt idx="65279">
                  <c:v>1497484800</c:v>
                </c:pt>
                <c:pt idx="65280">
                  <c:v>1497488400</c:v>
                </c:pt>
                <c:pt idx="65281">
                  <c:v>1497492000</c:v>
                </c:pt>
                <c:pt idx="65282">
                  <c:v>1497495600</c:v>
                </c:pt>
                <c:pt idx="65283">
                  <c:v>1497499200</c:v>
                </c:pt>
                <c:pt idx="65284">
                  <c:v>1497502800</c:v>
                </c:pt>
                <c:pt idx="65285">
                  <c:v>1497506400</c:v>
                </c:pt>
                <c:pt idx="65286">
                  <c:v>1497510000</c:v>
                </c:pt>
                <c:pt idx="65287">
                  <c:v>1497513600</c:v>
                </c:pt>
                <c:pt idx="65288">
                  <c:v>1497517200</c:v>
                </c:pt>
                <c:pt idx="65289">
                  <c:v>1497520800</c:v>
                </c:pt>
                <c:pt idx="65290">
                  <c:v>1497524400</c:v>
                </c:pt>
                <c:pt idx="65291">
                  <c:v>1497528000</c:v>
                </c:pt>
                <c:pt idx="65292">
                  <c:v>1497531600</c:v>
                </c:pt>
                <c:pt idx="65293">
                  <c:v>1497535200</c:v>
                </c:pt>
                <c:pt idx="65294">
                  <c:v>1497538800</c:v>
                </c:pt>
                <c:pt idx="65295">
                  <c:v>1497542400</c:v>
                </c:pt>
                <c:pt idx="65296">
                  <c:v>1497546000</c:v>
                </c:pt>
                <c:pt idx="65297">
                  <c:v>1497549600</c:v>
                </c:pt>
                <c:pt idx="65298">
                  <c:v>1497553200</c:v>
                </c:pt>
                <c:pt idx="65299">
                  <c:v>1497556800</c:v>
                </c:pt>
                <c:pt idx="65300">
                  <c:v>1497560400</c:v>
                </c:pt>
                <c:pt idx="65301">
                  <c:v>1497564000</c:v>
                </c:pt>
                <c:pt idx="65302">
                  <c:v>1497567600</c:v>
                </c:pt>
                <c:pt idx="65303">
                  <c:v>1497571200</c:v>
                </c:pt>
                <c:pt idx="65304">
                  <c:v>1497574800</c:v>
                </c:pt>
                <c:pt idx="65305">
                  <c:v>1497578400</c:v>
                </c:pt>
                <c:pt idx="65306">
                  <c:v>1497582000</c:v>
                </c:pt>
                <c:pt idx="65307">
                  <c:v>1497585600</c:v>
                </c:pt>
                <c:pt idx="65308">
                  <c:v>1497589200</c:v>
                </c:pt>
                <c:pt idx="65309">
                  <c:v>1497592800</c:v>
                </c:pt>
                <c:pt idx="65310">
                  <c:v>1497596400</c:v>
                </c:pt>
                <c:pt idx="65311">
                  <c:v>1497600000</c:v>
                </c:pt>
                <c:pt idx="65312">
                  <c:v>1497603600</c:v>
                </c:pt>
                <c:pt idx="65313">
                  <c:v>1497607200</c:v>
                </c:pt>
                <c:pt idx="65314">
                  <c:v>1497610800</c:v>
                </c:pt>
                <c:pt idx="65315">
                  <c:v>1497614400</c:v>
                </c:pt>
                <c:pt idx="65316">
                  <c:v>1497618000</c:v>
                </c:pt>
                <c:pt idx="65317">
                  <c:v>1497621600</c:v>
                </c:pt>
                <c:pt idx="65318">
                  <c:v>1497625200</c:v>
                </c:pt>
                <c:pt idx="65319">
                  <c:v>1497628800</c:v>
                </c:pt>
                <c:pt idx="65320">
                  <c:v>1497632400</c:v>
                </c:pt>
                <c:pt idx="65321">
                  <c:v>1497636000</c:v>
                </c:pt>
                <c:pt idx="65322">
                  <c:v>1497639600</c:v>
                </c:pt>
                <c:pt idx="65323">
                  <c:v>1497643200</c:v>
                </c:pt>
                <c:pt idx="65324">
                  <c:v>1497646800</c:v>
                </c:pt>
                <c:pt idx="65325">
                  <c:v>1497650400</c:v>
                </c:pt>
                <c:pt idx="65326">
                  <c:v>1497654000</c:v>
                </c:pt>
                <c:pt idx="65327">
                  <c:v>1497657600</c:v>
                </c:pt>
                <c:pt idx="65328">
                  <c:v>1497661200</c:v>
                </c:pt>
                <c:pt idx="65329">
                  <c:v>1497664800</c:v>
                </c:pt>
                <c:pt idx="65330">
                  <c:v>1497668400</c:v>
                </c:pt>
                <c:pt idx="65331">
                  <c:v>1497672000</c:v>
                </c:pt>
                <c:pt idx="65332">
                  <c:v>1497675600</c:v>
                </c:pt>
                <c:pt idx="65333">
                  <c:v>1497679200</c:v>
                </c:pt>
                <c:pt idx="65334">
                  <c:v>1497682800</c:v>
                </c:pt>
                <c:pt idx="65335">
                  <c:v>1497686400</c:v>
                </c:pt>
                <c:pt idx="65336">
                  <c:v>1497690000</c:v>
                </c:pt>
                <c:pt idx="65337">
                  <c:v>1497693600</c:v>
                </c:pt>
                <c:pt idx="65338">
                  <c:v>1497697200</c:v>
                </c:pt>
                <c:pt idx="65339">
                  <c:v>1497700800</c:v>
                </c:pt>
                <c:pt idx="65340">
                  <c:v>1497704400</c:v>
                </c:pt>
                <c:pt idx="65341">
                  <c:v>1497708000</c:v>
                </c:pt>
                <c:pt idx="65342">
                  <c:v>1497711600</c:v>
                </c:pt>
                <c:pt idx="65343">
                  <c:v>1497715200</c:v>
                </c:pt>
                <c:pt idx="65344">
                  <c:v>1497718800</c:v>
                </c:pt>
                <c:pt idx="65345">
                  <c:v>1497722400</c:v>
                </c:pt>
                <c:pt idx="65346">
                  <c:v>1497726000</c:v>
                </c:pt>
                <c:pt idx="65347">
                  <c:v>1497729600</c:v>
                </c:pt>
                <c:pt idx="65348">
                  <c:v>1497733200</c:v>
                </c:pt>
                <c:pt idx="65349">
                  <c:v>1497736800</c:v>
                </c:pt>
                <c:pt idx="65350">
                  <c:v>1497740400</c:v>
                </c:pt>
                <c:pt idx="65351">
                  <c:v>1497744000</c:v>
                </c:pt>
                <c:pt idx="65352">
                  <c:v>1497747600</c:v>
                </c:pt>
                <c:pt idx="65353">
                  <c:v>1497751200</c:v>
                </c:pt>
                <c:pt idx="65354">
                  <c:v>1497754800</c:v>
                </c:pt>
                <c:pt idx="65355">
                  <c:v>1497758400</c:v>
                </c:pt>
                <c:pt idx="65356">
                  <c:v>1497762000</c:v>
                </c:pt>
                <c:pt idx="65357">
                  <c:v>1497765600</c:v>
                </c:pt>
                <c:pt idx="65358">
                  <c:v>1497769200</c:v>
                </c:pt>
                <c:pt idx="65359">
                  <c:v>1497772800</c:v>
                </c:pt>
                <c:pt idx="65360">
                  <c:v>1497776400</c:v>
                </c:pt>
                <c:pt idx="65361">
                  <c:v>1497780000</c:v>
                </c:pt>
                <c:pt idx="65362">
                  <c:v>1497783600</c:v>
                </c:pt>
                <c:pt idx="65363">
                  <c:v>1497787200</c:v>
                </c:pt>
                <c:pt idx="65364">
                  <c:v>1497790800</c:v>
                </c:pt>
                <c:pt idx="65365">
                  <c:v>1497794400</c:v>
                </c:pt>
                <c:pt idx="65366">
                  <c:v>1497798000</c:v>
                </c:pt>
                <c:pt idx="65367">
                  <c:v>1497801600</c:v>
                </c:pt>
                <c:pt idx="65368">
                  <c:v>1497805200</c:v>
                </c:pt>
                <c:pt idx="65369">
                  <c:v>1497808800</c:v>
                </c:pt>
                <c:pt idx="65370">
                  <c:v>1497812400</c:v>
                </c:pt>
                <c:pt idx="65371">
                  <c:v>1497816000</c:v>
                </c:pt>
                <c:pt idx="65372">
                  <c:v>1497819600</c:v>
                </c:pt>
                <c:pt idx="65373">
                  <c:v>1497823200</c:v>
                </c:pt>
                <c:pt idx="65374">
                  <c:v>1497826800</c:v>
                </c:pt>
                <c:pt idx="65375">
                  <c:v>1497830400</c:v>
                </c:pt>
                <c:pt idx="65376">
                  <c:v>1497834000</c:v>
                </c:pt>
                <c:pt idx="65377">
                  <c:v>1497837600</c:v>
                </c:pt>
                <c:pt idx="65378">
                  <c:v>1497841200</c:v>
                </c:pt>
                <c:pt idx="65379">
                  <c:v>1497844800</c:v>
                </c:pt>
                <c:pt idx="65380">
                  <c:v>1497848400</c:v>
                </c:pt>
                <c:pt idx="65381">
                  <c:v>1497852000</c:v>
                </c:pt>
                <c:pt idx="65382">
                  <c:v>1497855600</c:v>
                </c:pt>
                <c:pt idx="65383">
                  <c:v>1497859200</c:v>
                </c:pt>
                <c:pt idx="65384">
                  <c:v>1497862800</c:v>
                </c:pt>
                <c:pt idx="65385">
                  <c:v>1497866400</c:v>
                </c:pt>
                <c:pt idx="65386">
                  <c:v>1497870000</c:v>
                </c:pt>
                <c:pt idx="65387">
                  <c:v>1497873600</c:v>
                </c:pt>
                <c:pt idx="65388">
                  <c:v>1497877200</c:v>
                </c:pt>
                <c:pt idx="65389">
                  <c:v>1497880800</c:v>
                </c:pt>
                <c:pt idx="65390">
                  <c:v>1497884400</c:v>
                </c:pt>
                <c:pt idx="65391">
                  <c:v>1497888000</c:v>
                </c:pt>
                <c:pt idx="65392">
                  <c:v>1497891600</c:v>
                </c:pt>
                <c:pt idx="65393">
                  <c:v>1497895200</c:v>
                </c:pt>
                <c:pt idx="65394">
                  <c:v>1497898800</c:v>
                </c:pt>
                <c:pt idx="65395">
                  <c:v>1497902400</c:v>
                </c:pt>
                <c:pt idx="65396">
                  <c:v>1497906000</c:v>
                </c:pt>
                <c:pt idx="65397">
                  <c:v>1497909600</c:v>
                </c:pt>
                <c:pt idx="65398">
                  <c:v>1497913200</c:v>
                </c:pt>
                <c:pt idx="65399">
                  <c:v>1497916800</c:v>
                </c:pt>
                <c:pt idx="65400">
                  <c:v>1497920400</c:v>
                </c:pt>
                <c:pt idx="65401">
                  <c:v>1497924000</c:v>
                </c:pt>
                <c:pt idx="65402">
                  <c:v>1497927600</c:v>
                </c:pt>
                <c:pt idx="65403">
                  <c:v>1497931200</c:v>
                </c:pt>
                <c:pt idx="65404">
                  <c:v>1497934800</c:v>
                </c:pt>
                <c:pt idx="65405">
                  <c:v>1497938400</c:v>
                </c:pt>
                <c:pt idx="65406">
                  <c:v>1497942000</c:v>
                </c:pt>
                <c:pt idx="65407">
                  <c:v>1497945600</c:v>
                </c:pt>
                <c:pt idx="65408">
                  <c:v>1497949200</c:v>
                </c:pt>
                <c:pt idx="65409">
                  <c:v>1497952800</c:v>
                </c:pt>
                <c:pt idx="65410">
                  <c:v>1497956400</c:v>
                </c:pt>
                <c:pt idx="65411">
                  <c:v>1497960000</c:v>
                </c:pt>
                <c:pt idx="65412">
                  <c:v>1497963600</c:v>
                </c:pt>
                <c:pt idx="65413">
                  <c:v>1497967200</c:v>
                </c:pt>
                <c:pt idx="65414">
                  <c:v>1497970800</c:v>
                </c:pt>
                <c:pt idx="65415">
                  <c:v>1497974400</c:v>
                </c:pt>
                <c:pt idx="65416">
                  <c:v>1497978000</c:v>
                </c:pt>
                <c:pt idx="65417">
                  <c:v>1497981600</c:v>
                </c:pt>
                <c:pt idx="65418">
                  <c:v>1497985200</c:v>
                </c:pt>
                <c:pt idx="65419">
                  <c:v>1497988800</c:v>
                </c:pt>
                <c:pt idx="65420">
                  <c:v>1497992400</c:v>
                </c:pt>
                <c:pt idx="65421">
                  <c:v>1497996000</c:v>
                </c:pt>
                <c:pt idx="65422">
                  <c:v>1497999600</c:v>
                </c:pt>
                <c:pt idx="65423">
                  <c:v>1498003200</c:v>
                </c:pt>
                <c:pt idx="65424">
                  <c:v>1498006800</c:v>
                </c:pt>
                <c:pt idx="65425">
                  <c:v>1498010400</c:v>
                </c:pt>
                <c:pt idx="65426">
                  <c:v>1498014000</c:v>
                </c:pt>
                <c:pt idx="65427">
                  <c:v>1498017600</c:v>
                </c:pt>
                <c:pt idx="65428">
                  <c:v>1498021200</c:v>
                </c:pt>
                <c:pt idx="65429">
                  <c:v>1498024800</c:v>
                </c:pt>
                <c:pt idx="65430">
                  <c:v>1498028400</c:v>
                </c:pt>
                <c:pt idx="65431">
                  <c:v>1498032000</c:v>
                </c:pt>
                <c:pt idx="65432">
                  <c:v>1498035600</c:v>
                </c:pt>
                <c:pt idx="65433">
                  <c:v>1498039200</c:v>
                </c:pt>
                <c:pt idx="65434">
                  <c:v>1498042800</c:v>
                </c:pt>
                <c:pt idx="65435">
                  <c:v>1498046400</c:v>
                </c:pt>
                <c:pt idx="65436">
                  <c:v>1498050000</c:v>
                </c:pt>
                <c:pt idx="65437">
                  <c:v>1498053600</c:v>
                </c:pt>
                <c:pt idx="65438">
                  <c:v>1498057200</c:v>
                </c:pt>
                <c:pt idx="65439">
                  <c:v>1498060800</c:v>
                </c:pt>
                <c:pt idx="65440">
                  <c:v>1498064400</c:v>
                </c:pt>
                <c:pt idx="65441">
                  <c:v>1498068000</c:v>
                </c:pt>
                <c:pt idx="65442">
                  <c:v>1498071600</c:v>
                </c:pt>
                <c:pt idx="65443">
                  <c:v>1498075200</c:v>
                </c:pt>
                <c:pt idx="65444">
                  <c:v>1498078800</c:v>
                </c:pt>
                <c:pt idx="65445">
                  <c:v>1498082400</c:v>
                </c:pt>
                <c:pt idx="65446">
                  <c:v>1498086000</c:v>
                </c:pt>
                <c:pt idx="65447">
                  <c:v>1498089600</c:v>
                </c:pt>
                <c:pt idx="65448">
                  <c:v>1498093200</c:v>
                </c:pt>
                <c:pt idx="65449">
                  <c:v>1498096800</c:v>
                </c:pt>
                <c:pt idx="65450">
                  <c:v>1498100400</c:v>
                </c:pt>
                <c:pt idx="65451">
                  <c:v>1498104000</c:v>
                </c:pt>
                <c:pt idx="65452">
                  <c:v>1498107600</c:v>
                </c:pt>
                <c:pt idx="65453">
                  <c:v>1498111200</c:v>
                </c:pt>
                <c:pt idx="65454">
                  <c:v>1498114800</c:v>
                </c:pt>
                <c:pt idx="65455">
                  <c:v>1498118400</c:v>
                </c:pt>
                <c:pt idx="65456">
                  <c:v>1498122000</c:v>
                </c:pt>
                <c:pt idx="65457">
                  <c:v>1498125600</c:v>
                </c:pt>
                <c:pt idx="65458">
                  <c:v>1498129200</c:v>
                </c:pt>
                <c:pt idx="65459">
                  <c:v>1498132800</c:v>
                </c:pt>
                <c:pt idx="65460">
                  <c:v>1498136400</c:v>
                </c:pt>
                <c:pt idx="65461">
                  <c:v>1498140000</c:v>
                </c:pt>
                <c:pt idx="65462">
                  <c:v>1498143600</c:v>
                </c:pt>
                <c:pt idx="65463">
                  <c:v>1498147200</c:v>
                </c:pt>
                <c:pt idx="65464">
                  <c:v>1498150800</c:v>
                </c:pt>
                <c:pt idx="65465">
                  <c:v>1498154400</c:v>
                </c:pt>
                <c:pt idx="65466">
                  <c:v>1498158000</c:v>
                </c:pt>
                <c:pt idx="65467">
                  <c:v>1498161600</c:v>
                </c:pt>
                <c:pt idx="65468">
                  <c:v>1498165200</c:v>
                </c:pt>
                <c:pt idx="65469">
                  <c:v>1498168800</c:v>
                </c:pt>
                <c:pt idx="65470">
                  <c:v>1498172400</c:v>
                </c:pt>
                <c:pt idx="65471">
                  <c:v>1498176000</c:v>
                </c:pt>
                <c:pt idx="65472">
                  <c:v>1498179600</c:v>
                </c:pt>
                <c:pt idx="65473">
                  <c:v>1498183200</c:v>
                </c:pt>
                <c:pt idx="65474">
                  <c:v>1498186800</c:v>
                </c:pt>
                <c:pt idx="65475">
                  <c:v>1498190400</c:v>
                </c:pt>
                <c:pt idx="65476">
                  <c:v>1498194000</c:v>
                </c:pt>
                <c:pt idx="65477">
                  <c:v>1498197600</c:v>
                </c:pt>
                <c:pt idx="65478">
                  <c:v>1498201200</c:v>
                </c:pt>
                <c:pt idx="65479">
                  <c:v>1498204800</c:v>
                </c:pt>
                <c:pt idx="65480">
                  <c:v>1498208400</c:v>
                </c:pt>
                <c:pt idx="65481">
                  <c:v>1498212000</c:v>
                </c:pt>
                <c:pt idx="65482">
                  <c:v>1498215600</c:v>
                </c:pt>
                <c:pt idx="65483">
                  <c:v>1498219200</c:v>
                </c:pt>
                <c:pt idx="65484">
                  <c:v>1498222800</c:v>
                </c:pt>
                <c:pt idx="65485">
                  <c:v>1498226400</c:v>
                </c:pt>
                <c:pt idx="65486">
                  <c:v>1498230000</c:v>
                </c:pt>
                <c:pt idx="65487">
                  <c:v>1498233600</c:v>
                </c:pt>
                <c:pt idx="65488">
                  <c:v>1498237200</c:v>
                </c:pt>
                <c:pt idx="65489">
                  <c:v>1498240800</c:v>
                </c:pt>
                <c:pt idx="65490">
                  <c:v>1498244400</c:v>
                </c:pt>
                <c:pt idx="65491">
                  <c:v>1498248000</c:v>
                </c:pt>
                <c:pt idx="65492">
                  <c:v>1498251600</c:v>
                </c:pt>
                <c:pt idx="65493">
                  <c:v>1498255200</c:v>
                </c:pt>
                <c:pt idx="65494">
                  <c:v>1498258800</c:v>
                </c:pt>
                <c:pt idx="65495">
                  <c:v>1498262400</c:v>
                </c:pt>
                <c:pt idx="65496">
                  <c:v>1498266000</c:v>
                </c:pt>
                <c:pt idx="65497">
                  <c:v>1498269600</c:v>
                </c:pt>
                <c:pt idx="65498">
                  <c:v>1498273200</c:v>
                </c:pt>
                <c:pt idx="65499">
                  <c:v>1498276800</c:v>
                </c:pt>
                <c:pt idx="65500">
                  <c:v>1498280400</c:v>
                </c:pt>
                <c:pt idx="65501">
                  <c:v>1498284000</c:v>
                </c:pt>
                <c:pt idx="65502">
                  <c:v>1498287600</c:v>
                </c:pt>
                <c:pt idx="65503">
                  <c:v>1498291200</c:v>
                </c:pt>
                <c:pt idx="65504">
                  <c:v>1498294800</c:v>
                </c:pt>
                <c:pt idx="65505">
                  <c:v>1498298400</c:v>
                </c:pt>
                <c:pt idx="65506">
                  <c:v>1498302000</c:v>
                </c:pt>
                <c:pt idx="65507">
                  <c:v>1498305600</c:v>
                </c:pt>
                <c:pt idx="65508">
                  <c:v>1498309200</c:v>
                </c:pt>
                <c:pt idx="65509">
                  <c:v>1498312800</c:v>
                </c:pt>
                <c:pt idx="65510">
                  <c:v>1498316400</c:v>
                </c:pt>
                <c:pt idx="65511">
                  <c:v>1498320000</c:v>
                </c:pt>
                <c:pt idx="65512">
                  <c:v>1498323600</c:v>
                </c:pt>
                <c:pt idx="65513">
                  <c:v>1498327200</c:v>
                </c:pt>
                <c:pt idx="65514">
                  <c:v>1498330800</c:v>
                </c:pt>
                <c:pt idx="65515">
                  <c:v>1498334400</c:v>
                </c:pt>
                <c:pt idx="65516">
                  <c:v>1498338000</c:v>
                </c:pt>
                <c:pt idx="65517">
                  <c:v>1498341600</c:v>
                </c:pt>
                <c:pt idx="65518">
                  <c:v>1498345200</c:v>
                </c:pt>
                <c:pt idx="65519">
                  <c:v>1498348800</c:v>
                </c:pt>
                <c:pt idx="65520">
                  <c:v>1498352400</c:v>
                </c:pt>
                <c:pt idx="65521">
                  <c:v>1498356000</c:v>
                </c:pt>
                <c:pt idx="65522">
                  <c:v>1498359600</c:v>
                </c:pt>
                <c:pt idx="65523">
                  <c:v>1498363200</c:v>
                </c:pt>
                <c:pt idx="65524">
                  <c:v>1498366800</c:v>
                </c:pt>
                <c:pt idx="65525">
                  <c:v>1498370400</c:v>
                </c:pt>
                <c:pt idx="65526">
                  <c:v>1498374000</c:v>
                </c:pt>
                <c:pt idx="65527">
                  <c:v>1498377600</c:v>
                </c:pt>
                <c:pt idx="65528">
                  <c:v>1498381200</c:v>
                </c:pt>
                <c:pt idx="65529">
                  <c:v>1498384800</c:v>
                </c:pt>
                <c:pt idx="65530">
                  <c:v>1498388400</c:v>
                </c:pt>
                <c:pt idx="65531">
                  <c:v>1498392000</c:v>
                </c:pt>
                <c:pt idx="65532">
                  <c:v>1498395600</c:v>
                </c:pt>
                <c:pt idx="65533">
                  <c:v>1498399200</c:v>
                </c:pt>
                <c:pt idx="65534">
                  <c:v>1498402800</c:v>
                </c:pt>
                <c:pt idx="65535">
                  <c:v>1498406400</c:v>
                </c:pt>
                <c:pt idx="65536">
                  <c:v>1498410000</c:v>
                </c:pt>
                <c:pt idx="65537">
                  <c:v>1498413600</c:v>
                </c:pt>
                <c:pt idx="65538">
                  <c:v>1498417200</c:v>
                </c:pt>
                <c:pt idx="65539">
                  <c:v>1498420800</c:v>
                </c:pt>
                <c:pt idx="65540">
                  <c:v>1498424400</c:v>
                </c:pt>
                <c:pt idx="65541">
                  <c:v>1498428000</c:v>
                </c:pt>
                <c:pt idx="65542">
                  <c:v>1498431600</c:v>
                </c:pt>
                <c:pt idx="65543">
                  <c:v>1498435200</c:v>
                </c:pt>
                <c:pt idx="65544">
                  <c:v>1498438800</c:v>
                </c:pt>
                <c:pt idx="65545">
                  <c:v>1498442400</c:v>
                </c:pt>
                <c:pt idx="65546">
                  <c:v>1498446000</c:v>
                </c:pt>
                <c:pt idx="65547">
                  <c:v>1498449600</c:v>
                </c:pt>
                <c:pt idx="65548">
                  <c:v>1498453200</c:v>
                </c:pt>
                <c:pt idx="65549">
                  <c:v>1498456800</c:v>
                </c:pt>
                <c:pt idx="65550">
                  <c:v>1498460400</c:v>
                </c:pt>
                <c:pt idx="65551">
                  <c:v>1498464000</c:v>
                </c:pt>
                <c:pt idx="65552">
                  <c:v>1498467600</c:v>
                </c:pt>
                <c:pt idx="65553">
                  <c:v>1498471200</c:v>
                </c:pt>
                <c:pt idx="65554">
                  <c:v>1498474800</c:v>
                </c:pt>
                <c:pt idx="65555">
                  <c:v>1498478400</c:v>
                </c:pt>
                <c:pt idx="65556">
                  <c:v>1498482000</c:v>
                </c:pt>
                <c:pt idx="65557">
                  <c:v>1498485600</c:v>
                </c:pt>
                <c:pt idx="65558">
                  <c:v>1498489200</c:v>
                </c:pt>
                <c:pt idx="65559">
                  <c:v>1498492800</c:v>
                </c:pt>
                <c:pt idx="65560">
                  <c:v>1498496400</c:v>
                </c:pt>
                <c:pt idx="65561">
                  <c:v>1498500000</c:v>
                </c:pt>
                <c:pt idx="65562">
                  <c:v>1498503600</c:v>
                </c:pt>
                <c:pt idx="65563">
                  <c:v>1498507200</c:v>
                </c:pt>
                <c:pt idx="65564">
                  <c:v>1498510800</c:v>
                </c:pt>
                <c:pt idx="65565">
                  <c:v>1498514400</c:v>
                </c:pt>
                <c:pt idx="65566">
                  <c:v>1498518000</c:v>
                </c:pt>
                <c:pt idx="65567">
                  <c:v>1498521600</c:v>
                </c:pt>
                <c:pt idx="65568">
                  <c:v>1498525200</c:v>
                </c:pt>
                <c:pt idx="65569">
                  <c:v>1498528800</c:v>
                </c:pt>
                <c:pt idx="65570">
                  <c:v>1498532400</c:v>
                </c:pt>
                <c:pt idx="65571">
                  <c:v>1498536000</c:v>
                </c:pt>
                <c:pt idx="65572">
                  <c:v>1498539600</c:v>
                </c:pt>
                <c:pt idx="65573">
                  <c:v>1498543200</c:v>
                </c:pt>
                <c:pt idx="65574">
                  <c:v>1498546800</c:v>
                </c:pt>
                <c:pt idx="65575">
                  <c:v>1498550400</c:v>
                </c:pt>
                <c:pt idx="65576">
                  <c:v>1498554000</c:v>
                </c:pt>
                <c:pt idx="65577">
                  <c:v>1498557600</c:v>
                </c:pt>
                <c:pt idx="65578">
                  <c:v>1498561200</c:v>
                </c:pt>
                <c:pt idx="65579">
                  <c:v>1498564800</c:v>
                </c:pt>
                <c:pt idx="65580">
                  <c:v>1498568400</c:v>
                </c:pt>
                <c:pt idx="65581">
                  <c:v>1498572000</c:v>
                </c:pt>
                <c:pt idx="65582">
                  <c:v>1498575600</c:v>
                </c:pt>
                <c:pt idx="65583">
                  <c:v>1498579200</c:v>
                </c:pt>
                <c:pt idx="65584">
                  <c:v>1498582800</c:v>
                </c:pt>
                <c:pt idx="65585">
                  <c:v>1498586400</c:v>
                </c:pt>
                <c:pt idx="65586">
                  <c:v>1498590000</c:v>
                </c:pt>
                <c:pt idx="65587">
                  <c:v>1498593600</c:v>
                </c:pt>
                <c:pt idx="65588">
                  <c:v>1498597200</c:v>
                </c:pt>
                <c:pt idx="65589">
                  <c:v>1498600800</c:v>
                </c:pt>
                <c:pt idx="65590">
                  <c:v>1498604400</c:v>
                </c:pt>
                <c:pt idx="65591">
                  <c:v>1498608000</c:v>
                </c:pt>
                <c:pt idx="65592">
                  <c:v>1498611600</c:v>
                </c:pt>
                <c:pt idx="65593">
                  <c:v>1498615200</c:v>
                </c:pt>
                <c:pt idx="65594">
                  <c:v>1498618800</c:v>
                </c:pt>
                <c:pt idx="65595">
                  <c:v>1498622400</c:v>
                </c:pt>
                <c:pt idx="65596">
                  <c:v>1498626000</c:v>
                </c:pt>
                <c:pt idx="65597">
                  <c:v>1498629600</c:v>
                </c:pt>
                <c:pt idx="65598">
                  <c:v>1498633200</c:v>
                </c:pt>
                <c:pt idx="65599">
                  <c:v>1498636800</c:v>
                </c:pt>
                <c:pt idx="65600">
                  <c:v>1498640400</c:v>
                </c:pt>
                <c:pt idx="65601">
                  <c:v>1498644000</c:v>
                </c:pt>
                <c:pt idx="65602">
                  <c:v>1498647600</c:v>
                </c:pt>
                <c:pt idx="65603">
                  <c:v>1498651200</c:v>
                </c:pt>
                <c:pt idx="65604">
                  <c:v>1498654800</c:v>
                </c:pt>
                <c:pt idx="65605">
                  <c:v>1498658400</c:v>
                </c:pt>
                <c:pt idx="65606">
                  <c:v>1498662000</c:v>
                </c:pt>
                <c:pt idx="65607">
                  <c:v>1498665600</c:v>
                </c:pt>
                <c:pt idx="65608">
                  <c:v>1498669200</c:v>
                </c:pt>
                <c:pt idx="65609">
                  <c:v>1498672800</c:v>
                </c:pt>
                <c:pt idx="65610">
                  <c:v>1498676400</c:v>
                </c:pt>
                <c:pt idx="65611">
                  <c:v>1498680000</c:v>
                </c:pt>
                <c:pt idx="65612">
                  <c:v>1498683600</c:v>
                </c:pt>
                <c:pt idx="65613">
                  <c:v>1498687200</c:v>
                </c:pt>
                <c:pt idx="65614">
                  <c:v>1498690800</c:v>
                </c:pt>
                <c:pt idx="65615">
                  <c:v>1498694400</c:v>
                </c:pt>
                <c:pt idx="65616">
                  <c:v>1498698000</c:v>
                </c:pt>
                <c:pt idx="65617">
                  <c:v>1498701600</c:v>
                </c:pt>
                <c:pt idx="65618">
                  <c:v>1498705200</c:v>
                </c:pt>
                <c:pt idx="65619">
                  <c:v>1498708800</c:v>
                </c:pt>
                <c:pt idx="65620">
                  <c:v>1498712400</c:v>
                </c:pt>
                <c:pt idx="65621">
                  <c:v>1498716000</c:v>
                </c:pt>
                <c:pt idx="65622">
                  <c:v>1498719600</c:v>
                </c:pt>
                <c:pt idx="65623">
                  <c:v>1498723200</c:v>
                </c:pt>
                <c:pt idx="65624">
                  <c:v>1498726800</c:v>
                </c:pt>
                <c:pt idx="65625">
                  <c:v>1498730400</c:v>
                </c:pt>
                <c:pt idx="65626">
                  <c:v>1498734000</c:v>
                </c:pt>
                <c:pt idx="65627">
                  <c:v>1498737600</c:v>
                </c:pt>
                <c:pt idx="65628">
                  <c:v>1498741200</c:v>
                </c:pt>
                <c:pt idx="65629">
                  <c:v>1498744800</c:v>
                </c:pt>
                <c:pt idx="65630">
                  <c:v>1498748400</c:v>
                </c:pt>
                <c:pt idx="65631">
                  <c:v>1498752000</c:v>
                </c:pt>
                <c:pt idx="65632">
                  <c:v>1498755600</c:v>
                </c:pt>
                <c:pt idx="65633">
                  <c:v>1498759200</c:v>
                </c:pt>
                <c:pt idx="65634">
                  <c:v>1498762800</c:v>
                </c:pt>
                <c:pt idx="65635">
                  <c:v>1498766400</c:v>
                </c:pt>
                <c:pt idx="65636">
                  <c:v>1498770000</c:v>
                </c:pt>
                <c:pt idx="65637">
                  <c:v>1498773600</c:v>
                </c:pt>
                <c:pt idx="65638">
                  <c:v>1498777200</c:v>
                </c:pt>
                <c:pt idx="65639">
                  <c:v>1498780800</c:v>
                </c:pt>
                <c:pt idx="65640">
                  <c:v>1498784400</c:v>
                </c:pt>
                <c:pt idx="65641">
                  <c:v>1498788000</c:v>
                </c:pt>
                <c:pt idx="65642">
                  <c:v>1498791600</c:v>
                </c:pt>
                <c:pt idx="65643">
                  <c:v>1498795200</c:v>
                </c:pt>
                <c:pt idx="65644">
                  <c:v>1498798800</c:v>
                </c:pt>
                <c:pt idx="65645">
                  <c:v>1498802400</c:v>
                </c:pt>
                <c:pt idx="65646">
                  <c:v>1498806000</c:v>
                </c:pt>
                <c:pt idx="65647">
                  <c:v>1498809600</c:v>
                </c:pt>
                <c:pt idx="65648">
                  <c:v>1498813200</c:v>
                </c:pt>
                <c:pt idx="65649">
                  <c:v>1498816800</c:v>
                </c:pt>
                <c:pt idx="65650">
                  <c:v>1498820400</c:v>
                </c:pt>
                <c:pt idx="65651">
                  <c:v>1498824000</c:v>
                </c:pt>
                <c:pt idx="65652">
                  <c:v>1498827600</c:v>
                </c:pt>
                <c:pt idx="65653">
                  <c:v>1498831200</c:v>
                </c:pt>
                <c:pt idx="65654">
                  <c:v>1498834800</c:v>
                </c:pt>
                <c:pt idx="65655">
                  <c:v>1498838400</c:v>
                </c:pt>
                <c:pt idx="65656">
                  <c:v>1498842000</c:v>
                </c:pt>
                <c:pt idx="65657">
                  <c:v>1498845600</c:v>
                </c:pt>
                <c:pt idx="65658">
                  <c:v>1498849200</c:v>
                </c:pt>
                <c:pt idx="65659">
                  <c:v>1498852800</c:v>
                </c:pt>
                <c:pt idx="65660">
                  <c:v>1498856400</c:v>
                </c:pt>
                <c:pt idx="65661">
                  <c:v>1498860000</c:v>
                </c:pt>
                <c:pt idx="65662">
                  <c:v>1498863600</c:v>
                </c:pt>
                <c:pt idx="65663">
                  <c:v>1498867200</c:v>
                </c:pt>
                <c:pt idx="65664">
                  <c:v>1498870800</c:v>
                </c:pt>
                <c:pt idx="65665">
                  <c:v>1498874400</c:v>
                </c:pt>
                <c:pt idx="65666">
                  <c:v>1498878000</c:v>
                </c:pt>
                <c:pt idx="65667">
                  <c:v>1498881600</c:v>
                </c:pt>
                <c:pt idx="65668">
                  <c:v>1498885200</c:v>
                </c:pt>
                <c:pt idx="65669">
                  <c:v>1498888800</c:v>
                </c:pt>
                <c:pt idx="65670">
                  <c:v>1498892400</c:v>
                </c:pt>
                <c:pt idx="65671">
                  <c:v>1498896000</c:v>
                </c:pt>
                <c:pt idx="65672">
                  <c:v>1498899600</c:v>
                </c:pt>
                <c:pt idx="65673">
                  <c:v>1498903200</c:v>
                </c:pt>
                <c:pt idx="65674">
                  <c:v>1498906800</c:v>
                </c:pt>
                <c:pt idx="65675">
                  <c:v>1498910400</c:v>
                </c:pt>
                <c:pt idx="65676">
                  <c:v>1498914000</c:v>
                </c:pt>
                <c:pt idx="65677">
                  <c:v>1498917600</c:v>
                </c:pt>
                <c:pt idx="65678">
                  <c:v>1498921200</c:v>
                </c:pt>
                <c:pt idx="65679">
                  <c:v>1498924800</c:v>
                </c:pt>
                <c:pt idx="65680">
                  <c:v>1498928400</c:v>
                </c:pt>
                <c:pt idx="65681">
                  <c:v>1498932000</c:v>
                </c:pt>
                <c:pt idx="65682">
                  <c:v>1498935600</c:v>
                </c:pt>
                <c:pt idx="65683">
                  <c:v>1498939200</c:v>
                </c:pt>
                <c:pt idx="65684">
                  <c:v>1498942800</c:v>
                </c:pt>
                <c:pt idx="65685">
                  <c:v>1498946400</c:v>
                </c:pt>
                <c:pt idx="65686">
                  <c:v>1498950000</c:v>
                </c:pt>
                <c:pt idx="65687">
                  <c:v>1498953600</c:v>
                </c:pt>
                <c:pt idx="65688">
                  <c:v>1498957200</c:v>
                </c:pt>
                <c:pt idx="65689">
                  <c:v>1498960800</c:v>
                </c:pt>
                <c:pt idx="65690">
                  <c:v>1498964400</c:v>
                </c:pt>
                <c:pt idx="65691">
                  <c:v>1498968000</c:v>
                </c:pt>
                <c:pt idx="65692">
                  <c:v>1498971600</c:v>
                </c:pt>
                <c:pt idx="65693">
                  <c:v>1498975200</c:v>
                </c:pt>
                <c:pt idx="65694">
                  <c:v>1498978800</c:v>
                </c:pt>
                <c:pt idx="65695">
                  <c:v>1498982400</c:v>
                </c:pt>
                <c:pt idx="65696">
                  <c:v>1498986000</c:v>
                </c:pt>
                <c:pt idx="65697">
                  <c:v>1498989600</c:v>
                </c:pt>
                <c:pt idx="65698">
                  <c:v>1498993200</c:v>
                </c:pt>
                <c:pt idx="65699">
                  <c:v>1498996800</c:v>
                </c:pt>
                <c:pt idx="65700">
                  <c:v>1499000400</c:v>
                </c:pt>
                <c:pt idx="65701">
                  <c:v>1499004000</c:v>
                </c:pt>
                <c:pt idx="65702">
                  <c:v>1499007600</c:v>
                </c:pt>
                <c:pt idx="65703">
                  <c:v>1499011200</c:v>
                </c:pt>
                <c:pt idx="65704">
                  <c:v>1499014800</c:v>
                </c:pt>
                <c:pt idx="65705">
                  <c:v>1499018400</c:v>
                </c:pt>
                <c:pt idx="65706">
                  <c:v>1499022000</c:v>
                </c:pt>
                <c:pt idx="65707">
                  <c:v>1499025600</c:v>
                </c:pt>
                <c:pt idx="65708">
                  <c:v>1499029200</c:v>
                </c:pt>
                <c:pt idx="65709">
                  <c:v>1499032800</c:v>
                </c:pt>
                <c:pt idx="65710">
                  <c:v>1499036400</c:v>
                </c:pt>
                <c:pt idx="65711">
                  <c:v>1499040000</c:v>
                </c:pt>
                <c:pt idx="65712">
                  <c:v>1499043600</c:v>
                </c:pt>
                <c:pt idx="65713">
                  <c:v>1499047200</c:v>
                </c:pt>
                <c:pt idx="65714">
                  <c:v>1499050800</c:v>
                </c:pt>
                <c:pt idx="65715">
                  <c:v>1499054400</c:v>
                </c:pt>
                <c:pt idx="65716">
                  <c:v>1499058000</c:v>
                </c:pt>
                <c:pt idx="65717">
                  <c:v>1499061600</c:v>
                </c:pt>
                <c:pt idx="65718">
                  <c:v>1499065200</c:v>
                </c:pt>
                <c:pt idx="65719">
                  <c:v>1499068800</c:v>
                </c:pt>
                <c:pt idx="65720">
                  <c:v>1499072400</c:v>
                </c:pt>
                <c:pt idx="65721">
                  <c:v>1499076000</c:v>
                </c:pt>
                <c:pt idx="65722">
                  <c:v>1499079600</c:v>
                </c:pt>
                <c:pt idx="65723">
                  <c:v>1499083200</c:v>
                </c:pt>
                <c:pt idx="65724">
                  <c:v>1499086800</c:v>
                </c:pt>
                <c:pt idx="65725">
                  <c:v>1499090400</c:v>
                </c:pt>
                <c:pt idx="65726">
                  <c:v>1499094000</c:v>
                </c:pt>
                <c:pt idx="65727">
                  <c:v>1499097600</c:v>
                </c:pt>
                <c:pt idx="65728">
                  <c:v>1499101200</c:v>
                </c:pt>
                <c:pt idx="65729">
                  <c:v>1499104800</c:v>
                </c:pt>
                <c:pt idx="65730">
                  <c:v>1499108400</c:v>
                </c:pt>
                <c:pt idx="65731">
                  <c:v>1499112000</c:v>
                </c:pt>
                <c:pt idx="65732">
                  <c:v>1499115600</c:v>
                </c:pt>
                <c:pt idx="65733">
                  <c:v>1499119200</c:v>
                </c:pt>
                <c:pt idx="65734">
                  <c:v>1499122800</c:v>
                </c:pt>
                <c:pt idx="65735">
                  <c:v>1499126400</c:v>
                </c:pt>
                <c:pt idx="65736">
                  <c:v>1499130000</c:v>
                </c:pt>
                <c:pt idx="65737">
                  <c:v>1499133600</c:v>
                </c:pt>
                <c:pt idx="65738">
                  <c:v>1499137200</c:v>
                </c:pt>
                <c:pt idx="65739">
                  <c:v>1499140800</c:v>
                </c:pt>
                <c:pt idx="65740">
                  <c:v>1499144400</c:v>
                </c:pt>
                <c:pt idx="65741">
                  <c:v>1499148000</c:v>
                </c:pt>
                <c:pt idx="65742">
                  <c:v>1499151600</c:v>
                </c:pt>
                <c:pt idx="65743">
                  <c:v>1499155200</c:v>
                </c:pt>
                <c:pt idx="65744">
                  <c:v>1499158800</c:v>
                </c:pt>
                <c:pt idx="65745">
                  <c:v>1499162400</c:v>
                </c:pt>
                <c:pt idx="65746">
                  <c:v>1499166000</c:v>
                </c:pt>
                <c:pt idx="65747">
                  <c:v>1499169600</c:v>
                </c:pt>
                <c:pt idx="65748">
                  <c:v>1499173200</c:v>
                </c:pt>
                <c:pt idx="65749">
                  <c:v>1499176800</c:v>
                </c:pt>
                <c:pt idx="65750">
                  <c:v>1499180400</c:v>
                </c:pt>
                <c:pt idx="65751">
                  <c:v>1499184000</c:v>
                </c:pt>
                <c:pt idx="65752">
                  <c:v>1499187600</c:v>
                </c:pt>
                <c:pt idx="65753">
                  <c:v>1499191200</c:v>
                </c:pt>
                <c:pt idx="65754">
                  <c:v>1499194800</c:v>
                </c:pt>
                <c:pt idx="65755">
                  <c:v>1499198400</c:v>
                </c:pt>
                <c:pt idx="65756">
                  <c:v>1499202000</c:v>
                </c:pt>
                <c:pt idx="65757">
                  <c:v>1499205600</c:v>
                </c:pt>
                <c:pt idx="65758">
                  <c:v>1499209200</c:v>
                </c:pt>
                <c:pt idx="65759">
                  <c:v>1499212800</c:v>
                </c:pt>
                <c:pt idx="65760">
                  <c:v>1499216400</c:v>
                </c:pt>
                <c:pt idx="65761">
                  <c:v>1499220000</c:v>
                </c:pt>
                <c:pt idx="65762">
                  <c:v>1499223600</c:v>
                </c:pt>
                <c:pt idx="65763">
                  <c:v>1499227200</c:v>
                </c:pt>
                <c:pt idx="65764">
                  <c:v>1499230800</c:v>
                </c:pt>
                <c:pt idx="65765">
                  <c:v>1499234400</c:v>
                </c:pt>
                <c:pt idx="65766">
                  <c:v>1499238000</c:v>
                </c:pt>
                <c:pt idx="65767">
                  <c:v>1499241600</c:v>
                </c:pt>
                <c:pt idx="65768">
                  <c:v>1499245200</c:v>
                </c:pt>
                <c:pt idx="65769">
                  <c:v>1499248800</c:v>
                </c:pt>
                <c:pt idx="65770">
                  <c:v>1499252400</c:v>
                </c:pt>
                <c:pt idx="65771">
                  <c:v>1499256000</c:v>
                </c:pt>
                <c:pt idx="65772">
                  <c:v>1499259600</c:v>
                </c:pt>
                <c:pt idx="65773">
                  <c:v>1499263200</c:v>
                </c:pt>
                <c:pt idx="65774">
                  <c:v>1499266800</c:v>
                </c:pt>
                <c:pt idx="65775">
                  <c:v>1499270400</c:v>
                </c:pt>
                <c:pt idx="65776">
                  <c:v>1499274000</c:v>
                </c:pt>
                <c:pt idx="65777">
                  <c:v>1499277600</c:v>
                </c:pt>
                <c:pt idx="65778">
                  <c:v>1499281200</c:v>
                </c:pt>
                <c:pt idx="65779">
                  <c:v>1499284800</c:v>
                </c:pt>
                <c:pt idx="65780">
                  <c:v>1499288400</c:v>
                </c:pt>
                <c:pt idx="65781">
                  <c:v>1499292000</c:v>
                </c:pt>
                <c:pt idx="65782">
                  <c:v>1499295600</c:v>
                </c:pt>
                <c:pt idx="65783">
                  <c:v>1499299200</c:v>
                </c:pt>
                <c:pt idx="65784">
                  <c:v>1499302800</c:v>
                </c:pt>
                <c:pt idx="65785">
                  <c:v>1499306400</c:v>
                </c:pt>
                <c:pt idx="65786">
                  <c:v>1499310000</c:v>
                </c:pt>
                <c:pt idx="65787">
                  <c:v>1499313600</c:v>
                </c:pt>
                <c:pt idx="65788">
                  <c:v>1499317200</c:v>
                </c:pt>
                <c:pt idx="65789">
                  <c:v>1499320800</c:v>
                </c:pt>
                <c:pt idx="65790">
                  <c:v>1499324400</c:v>
                </c:pt>
                <c:pt idx="65791">
                  <c:v>1499328000</c:v>
                </c:pt>
                <c:pt idx="65792">
                  <c:v>1499331600</c:v>
                </c:pt>
                <c:pt idx="65793">
                  <c:v>1499335200</c:v>
                </c:pt>
                <c:pt idx="65794">
                  <c:v>1499338800</c:v>
                </c:pt>
                <c:pt idx="65795">
                  <c:v>1499342400</c:v>
                </c:pt>
                <c:pt idx="65796">
                  <c:v>1499346000</c:v>
                </c:pt>
                <c:pt idx="65797">
                  <c:v>1499349600</c:v>
                </c:pt>
                <c:pt idx="65798">
                  <c:v>1499353200</c:v>
                </c:pt>
                <c:pt idx="65799">
                  <c:v>1499356800</c:v>
                </c:pt>
                <c:pt idx="65800">
                  <c:v>1499360400</c:v>
                </c:pt>
                <c:pt idx="65801">
                  <c:v>1499364000</c:v>
                </c:pt>
                <c:pt idx="65802">
                  <c:v>1499367600</c:v>
                </c:pt>
                <c:pt idx="65803">
                  <c:v>1499371200</c:v>
                </c:pt>
                <c:pt idx="65804">
                  <c:v>1499374800</c:v>
                </c:pt>
                <c:pt idx="65805">
                  <c:v>1499378400</c:v>
                </c:pt>
                <c:pt idx="65806">
                  <c:v>1499382000</c:v>
                </c:pt>
                <c:pt idx="65807">
                  <c:v>1499385600</c:v>
                </c:pt>
                <c:pt idx="65808">
                  <c:v>1499389200</c:v>
                </c:pt>
                <c:pt idx="65809">
                  <c:v>1499392800</c:v>
                </c:pt>
                <c:pt idx="65810">
                  <c:v>1499396400</c:v>
                </c:pt>
                <c:pt idx="65811">
                  <c:v>1499400000</c:v>
                </c:pt>
                <c:pt idx="65812">
                  <c:v>1499403600</c:v>
                </c:pt>
                <c:pt idx="65813">
                  <c:v>1499407200</c:v>
                </c:pt>
                <c:pt idx="65814">
                  <c:v>1499410800</c:v>
                </c:pt>
                <c:pt idx="65815">
                  <c:v>1499414400</c:v>
                </c:pt>
                <c:pt idx="65816">
                  <c:v>1499418000</c:v>
                </c:pt>
                <c:pt idx="65817">
                  <c:v>1499421600</c:v>
                </c:pt>
                <c:pt idx="65818">
                  <c:v>1499425200</c:v>
                </c:pt>
                <c:pt idx="65819">
                  <c:v>1499428800</c:v>
                </c:pt>
                <c:pt idx="65820">
                  <c:v>1499432400</c:v>
                </c:pt>
                <c:pt idx="65821">
                  <c:v>1499436000</c:v>
                </c:pt>
                <c:pt idx="65822">
                  <c:v>1499439600</c:v>
                </c:pt>
                <c:pt idx="65823">
                  <c:v>1499443200</c:v>
                </c:pt>
                <c:pt idx="65824">
                  <c:v>1499446800</c:v>
                </c:pt>
                <c:pt idx="65825">
                  <c:v>1499450400</c:v>
                </c:pt>
                <c:pt idx="65826">
                  <c:v>1499454000</c:v>
                </c:pt>
                <c:pt idx="65827">
                  <c:v>1499457600</c:v>
                </c:pt>
                <c:pt idx="65828">
                  <c:v>1499461200</c:v>
                </c:pt>
                <c:pt idx="65829">
                  <c:v>1499464800</c:v>
                </c:pt>
                <c:pt idx="65830">
                  <c:v>1499468400</c:v>
                </c:pt>
                <c:pt idx="65831">
                  <c:v>1499472000</c:v>
                </c:pt>
                <c:pt idx="65832">
                  <c:v>1499475600</c:v>
                </c:pt>
                <c:pt idx="65833">
                  <c:v>1499479200</c:v>
                </c:pt>
                <c:pt idx="65834">
                  <c:v>1499482800</c:v>
                </c:pt>
                <c:pt idx="65835">
                  <c:v>1499486400</c:v>
                </c:pt>
                <c:pt idx="65836">
                  <c:v>1499490000</c:v>
                </c:pt>
                <c:pt idx="65837">
                  <c:v>1499493600</c:v>
                </c:pt>
                <c:pt idx="65838">
                  <c:v>1499497200</c:v>
                </c:pt>
                <c:pt idx="65839">
                  <c:v>1499500800</c:v>
                </c:pt>
                <c:pt idx="65840">
                  <c:v>1499504400</c:v>
                </c:pt>
                <c:pt idx="65841">
                  <c:v>1499508000</c:v>
                </c:pt>
                <c:pt idx="65842">
                  <c:v>1499511600</c:v>
                </c:pt>
                <c:pt idx="65843">
                  <c:v>1499515200</c:v>
                </c:pt>
                <c:pt idx="65844">
                  <c:v>1499518800</c:v>
                </c:pt>
                <c:pt idx="65845">
                  <c:v>1499522400</c:v>
                </c:pt>
                <c:pt idx="65846">
                  <c:v>1499526000</c:v>
                </c:pt>
                <c:pt idx="65847">
                  <c:v>1499529600</c:v>
                </c:pt>
                <c:pt idx="65848">
                  <c:v>1499533200</c:v>
                </c:pt>
                <c:pt idx="65849">
                  <c:v>1499536800</c:v>
                </c:pt>
                <c:pt idx="65850">
                  <c:v>1499540400</c:v>
                </c:pt>
                <c:pt idx="65851">
                  <c:v>1499544000</c:v>
                </c:pt>
                <c:pt idx="65852">
                  <c:v>1499547600</c:v>
                </c:pt>
                <c:pt idx="65853">
                  <c:v>1499551200</c:v>
                </c:pt>
                <c:pt idx="65854">
                  <c:v>1499554800</c:v>
                </c:pt>
                <c:pt idx="65855">
                  <c:v>1499558400</c:v>
                </c:pt>
                <c:pt idx="65856">
                  <c:v>1499562000</c:v>
                </c:pt>
                <c:pt idx="65857">
                  <c:v>1499565600</c:v>
                </c:pt>
                <c:pt idx="65858">
                  <c:v>1499569200</c:v>
                </c:pt>
                <c:pt idx="65859">
                  <c:v>1499572800</c:v>
                </c:pt>
                <c:pt idx="65860">
                  <c:v>1499576400</c:v>
                </c:pt>
                <c:pt idx="65861">
                  <c:v>1499580000</c:v>
                </c:pt>
                <c:pt idx="65862">
                  <c:v>1499583600</c:v>
                </c:pt>
                <c:pt idx="65863">
                  <c:v>1499587200</c:v>
                </c:pt>
                <c:pt idx="65864">
                  <c:v>1499590800</c:v>
                </c:pt>
                <c:pt idx="65865">
                  <c:v>1499594400</c:v>
                </c:pt>
                <c:pt idx="65866">
                  <c:v>1499598000</c:v>
                </c:pt>
                <c:pt idx="65867">
                  <c:v>1499601600</c:v>
                </c:pt>
                <c:pt idx="65868">
                  <c:v>1499605200</c:v>
                </c:pt>
                <c:pt idx="65869">
                  <c:v>1499608800</c:v>
                </c:pt>
                <c:pt idx="65870">
                  <c:v>1499612400</c:v>
                </c:pt>
                <c:pt idx="65871">
                  <c:v>1499616000</c:v>
                </c:pt>
                <c:pt idx="65872">
                  <c:v>1499619600</c:v>
                </c:pt>
                <c:pt idx="65873">
                  <c:v>1499623200</c:v>
                </c:pt>
                <c:pt idx="65874">
                  <c:v>1499626800</c:v>
                </c:pt>
                <c:pt idx="65875">
                  <c:v>1499630400</c:v>
                </c:pt>
                <c:pt idx="65876">
                  <c:v>1499634000</c:v>
                </c:pt>
                <c:pt idx="65877">
                  <c:v>1499637600</c:v>
                </c:pt>
                <c:pt idx="65878">
                  <c:v>1499641200</c:v>
                </c:pt>
                <c:pt idx="65879">
                  <c:v>1499644800</c:v>
                </c:pt>
                <c:pt idx="65880">
                  <c:v>1499648400</c:v>
                </c:pt>
                <c:pt idx="65881">
                  <c:v>1499652000</c:v>
                </c:pt>
                <c:pt idx="65882">
                  <c:v>1499655600</c:v>
                </c:pt>
                <c:pt idx="65883">
                  <c:v>1499659200</c:v>
                </c:pt>
                <c:pt idx="65884">
                  <c:v>1499662800</c:v>
                </c:pt>
                <c:pt idx="65885">
                  <c:v>1499666400</c:v>
                </c:pt>
                <c:pt idx="65886">
                  <c:v>1499670000</c:v>
                </c:pt>
                <c:pt idx="65887">
                  <c:v>1499673600</c:v>
                </c:pt>
                <c:pt idx="65888">
                  <c:v>1499677200</c:v>
                </c:pt>
                <c:pt idx="65889">
                  <c:v>1499680800</c:v>
                </c:pt>
                <c:pt idx="65890">
                  <c:v>1499684400</c:v>
                </c:pt>
                <c:pt idx="65891">
                  <c:v>1499688000</c:v>
                </c:pt>
                <c:pt idx="65892">
                  <c:v>1499691600</c:v>
                </c:pt>
                <c:pt idx="65893">
                  <c:v>1499695200</c:v>
                </c:pt>
                <c:pt idx="65894">
                  <c:v>1499698800</c:v>
                </c:pt>
                <c:pt idx="65895">
                  <c:v>1499702400</c:v>
                </c:pt>
                <c:pt idx="65896">
                  <c:v>1499706000</c:v>
                </c:pt>
                <c:pt idx="65897">
                  <c:v>1499709600</c:v>
                </c:pt>
                <c:pt idx="65898">
                  <c:v>1499713200</c:v>
                </c:pt>
                <c:pt idx="65899">
                  <c:v>1499716800</c:v>
                </c:pt>
                <c:pt idx="65900">
                  <c:v>1499720400</c:v>
                </c:pt>
                <c:pt idx="65901">
                  <c:v>1499724000</c:v>
                </c:pt>
                <c:pt idx="65902">
                  <c:v>1499727600</c:v>
                </c:pt>
                <c:pt idx="65903">
                  <c:v>1499731200</c:v>
                </c:pt>
                <c:pt idx="65904">
                  <c:v>1499734800</c:v>
                </c:pt>
                <c:pt idx="65905">
                  <c:v>1499738400</c:v>
                </c:pt>
                <c:pt idx="65906">
                  <c:v>1499742000</c:v>
                </c:pt>
                <c:pt idx="65907">
                  <c:v>1499745600</c:v>
                </c:pt>
                <c:pt idx="65908">
                  <c:v>1499749200</c:v>
                </c:pt>
                <c:pt idx="65909">
                  <c:v>1499752800</c:v>
                </c:pt>
                <c:pt idx="65910">
                  <c:v>1499756400</c:v>
                </c:pt>
                <c:pt idx="65911">
                  <c:v>1499760000</c:v>
                </c:pt>
                <c:pt idx="65912">
                  <c:v>1499763600</c:v>
                </c:pt>
                <c:pt idx="65913">
                  <c:v>1499767200</c:v>
                </c:pt>
                <c:pt idx="65914">
                  <c:v>1499770800</c:v>
                </c:pt>
                <c:pt idx="65915">
                  <c:v>1499774400</c:v>
                </c:pt>
                <c:pt idx="65916">
                  <c:v>1499778000</c:v>
                </c:pt>
                <c:pt idx="65917">
                  <c:v>1499781600</c:v>
                </c:pt>
                <c:pt idx="65918">
                  <c:v>1499785200</c:v>
                </c:pt>
                <c:pt idx="65919">
                  <c:v>1499788800</c:v>
                </c:pt>
                <c:pt idx="65920">
                  <c:v>1499792400</c:v>
                </c:pt>
                <c:pt idx="65921">
                  <c:v>1499796000</c:v>
                </c:pt>
                <c:pt idx="65922">
                  <c:v>1499799600</c:v>
                </c:pt>
                <c:pt idx="65923">
                  <c:v>1499803200</c:v>
                </c:pt>
                <c:pt idx="65924">
                  <c:v>1499806800</c:v>
                </c:pt>
                <c:pt idx="65925">
                  <c:v>1499810400</c:v>
                </c:pt>
                <c:pt idx="65926">
                  <c:v>1499814000</c:v>
                </c:pt>
                <c:pt idx="65927">
                  <c:v>1499817600</c:v>
                </c:pt>
                <c:pt idx="65928">
                  <c:v>1499821200</c:v>
                </c:pt>
                <c:pt idx="65929">
                  <c:v>1499824800</c:v>
                </c:pt>
                <c:pt idx="65930">
                  <c:v>1499828400</c:v>
                </c:pt>
                <c:pt idx="65931">
                  <c:v>1499832000</c:v>
                </c:pt>
                <c:pt idx="65932">
                  <c:v>1499835600</c:v>
                </c:pt>
                <c:pt idx="65933">
                  <c:v>1499839200</c:v>
                </c:pt>
                <c:pt idx="65934">
                  <c:v>1499842800</c:v>
                </c:pt>
                <c:pt idx="65935">
                  <c:v>1499846400</c:v>
                </c:pt>
                <c:pt idx="65936">
                  <c:v>1499850000</c:v>
                </c:pt>
                <c:pt idx="65937">
                  <c:v>1499853600</c:v>
                </c:pt>
                <c:pt idx="65938">
                  <c:v>1499857200</c:v>
                </c:pt>
                <c:pt idx="65939">
                  <c:v>1499860800</c:v>
                </c:pt>
                <c:pt idx="65940">
                  <c:v>1499864400</c:v>
                </c:pt>
                <c:pt idx="65941">
                  <c:v>1499868000</c:v>
                </c:pt>
                <c:pt idx="65942">
                  <c:v>1499871600</c:v>
                </c:pt>
                <c:pt idx="65943">
                  <c:v>1499875200</c:v>
                </c:pt>
                <c:pt idx="65944">
                  <c:v>1499878800</c:v>
                </c:pt>
                <c:pt idx="65945">
                  <c:v>1499882400</c:v>
                </c:pt>
                <c:pt idx="65946">
                  <c:v>1499886000</c:v>
                </c:pt>
                <c:pt idx="65947">
                  <c:v>1499889600</c:v>
                </c:pt>
                <c:pt idx="65948">
                  <c:v>1499893200</c:v>
                </c:pt>
                <c:pt idx="65949">
                  <c:v>1499896800</c:v>
                </c:pt>
                <c:pt idx="65950">
                  <c:v>1499900400</c:v>
                </c:pt>
                <c:pt idx="65951">
                  <c:v>1499904000</c:v>
                </c:pt>
                <c:pt idx="65952">
                  <c:v>1499907600</c:v>
                </c:pt>
                <c:pt idx="65953">
                  <c:v>1499911200</c:v>
                </c:pt>
                <c:pt idx="65954">
                  <c:v>1499914800</c:v>
                </c:pt>
                <c:pt idx="65955">
                  <c:v>1499918400</c:v>
                </c:pt>
                <c:pt idx="65956">
                  <c:v>1499922000</c:v>
                </c:pt>
                <c:pt idx="65957">
                  <c:v>1499925600</c:v>
                </c:pt>
                <c:pt idx="65958">
                  <c:v>1499929200</c:v>
                </c:pt>
                <c:pt idx="65959">
                  <c:v>1499932800</c:v>
                </c:pt>
                <c:pt idx="65960">
                  <c:v>1499936400</c:v>
                </c:pt>
                <c:pt idx="65961">
                  <c:v>1499940000</c:v>
                </c:pt>
                <c:pt idx="65962">
                  <c:v>1499943600</c:v>
                </c:pt>
                <c:pt idx="65963">
                  <c:v>1499947200</c:v>
                </c:pt>
                <c:pt idx="65964">
                  <c:v>1499950800</c:v>
                </c:pt>
                <c:pt idx="65965">
                  <c:v>1499954400</c:v>
                </c:pt>
                <c:pt idx="65966">
                  <c:v>1499958000</c:v>
                </c:pt>
                <c:pt idx="65967">
                  <c:v>1499961600</c:v>
                </c:pt>
                <c:pt idx="65968">
                  <c:v>1499965200</c:v>
                </c:pt>
                <c:pt idx="65969">
                  <c:v>1499968800</c:v>
                </c:pt>
                <c:pt idx="65970">
                  <c:v>1499972400</c:v>
                </c:pt>
                <c:pt idx="65971">
                  <c:v>1499976000</c:v>
                </c:pt>
                <c:pt idx="65972">
                  <c:v>1499979600</c:v>
                </c:pt>
                <c:pt idx="65973">
                  <c:v>1499983200</c:v>
                </c:pt>
                <c:pt idx="65974">
                  <c:v>1499986800</c:v>
                </c:pt>
                <c:pt idx="65975">
                  <c:v>1499990400</c:v>
                </c:pt>
                <c:pt idx="65976">
                  <c:v>1499994000</c:v>
                </c:pt>
                <c:pt idx="65977">
                  <c:v>1499997600</c:v>
                </c:pt>
                <c:pt idx="65978">
                  <c:v>1500001200</c:v>
                </c:pt>
                <c:pt idx="65979">
                  <c:v>1500004800</c:v>
                </c:pt>
                <c:pt idx="65980">
                  <c:v>1500008400</c:v>
                </c:pt>
                <c:pt idx="65981">
                  <c:v>1500012000</c:v>
                </c:pt>
                <c:pt idx="65982">
                  <c:v>1500015600</c:v>
                </c:pt>
                <c:pt idx="65983">
                  <c:v>1500019200</c:v>
                </c:pt>
                <c:pt idx="65984">
                  <c:v>1500022800</c:v>
                </c:pt>
                <c:pt idx="65985">
                  <c:v>1500026400</c:v>
                </c:pt>
                <c:pt idx="65986">
                  <c:v>1500030000</c:v>
                </c:pt>
                <c:pt idx="65987">
                  <c:v>1500033600</c:v>
                </c:pt>
                <c:pt idx="65988">
                  <c:v>1500037200</c:v>
                </c:pt>
                <c:pt idx="65989">
                  <c:v>1500040800</c:v>
                </c:pt>
                <c:pt idx="65990">
                  <c:v>1500044400</c:v>
                </c:pt>
                <c:pt idx="65991">
                  <c:v>1500048000</c:v>
                </c:pt>
                <c:pt idx="65992">
                  <c:v>1500051600</c:v>
                </c:pt>
                <c:pt idx="65993">
                  <c:v>1500055200</c:v>
                </c:pt>
                <c:pt idx="65994">
                  <c:v>1500058800</c:v>
                </c:pt>
                <c:pt idx="65995">
                  <c:v>1500062400</c:v>
                </c:pt>
                <c:pt idx="65996">
                  <c:v>1500066000</c:v>
                </c:pt>
                <c:pt idx="65997">
                  <c:v>1500069600</c:v>
                </c:pt>
                <c:pt idx="65998">
                  <c:v>1500073200</c:v>
                </c:pt>
                <c:pt idx="65999">
                  <c:v>1500076800</c:v>
                </c:pt>
                <c:pt idx="66000">
                  <c:v>1500080400</c:v>
                </c:pt>
                <c:pt idx="66001">
                  <c:v>1500084000</c:v>
                </c:pt>
                <c:pt idx="66002">
                  <c:v>1500087600</c:v>
                </c:pt>
                <c:pt idx="66003">
                  <c:v>1500091200</c:v>
                </c:pt>
                <c:pt idx="66004">
                  <c:v>1500094800</c:v>
                </c:pt>
                <c:pt idx="66005">
                  <c:v>1500098400</c:v>
                </c:pt>
                <c:pt idx="66006">
                  <c:v>1500102000</c:v>
                </c:pt>
                <c:pt idx="66007">
                  <c:v>1500105600</c:v>
                </c:pt>
                <c:pt idx="66008">
                  <c:v>1500109200</c:v>
                </c:pt>
                <c:pt idx="66009">
                  <c:v>1500112800</c:v>
                </c:pt>
                <c:pt idx="66010">
                  <c:v>1500116400</c:v>
                </c:pt>
                <c:pt idx="66011">
                  <c:v>1500120000</c:v>
                </c:pt>
                <c:pt idx="66012">
                  <c:v>1500123600</c:v>
                </c:pt>
                <c:pt idx="66013">
                  <c:v>1500127200</c:v>
                </c:pt>
                <c:pt idx="66014">
                  <c:v>1500130800</c:v>
                </c:pt>
                <c:pt idx="66015">
                  <c:v>1500134400</c:v>
                </c:pt>
                <c:pt idx="66016">
                  <c:v>1500138000</c:v>
                </c:pt>
                <c:pt idx="66017">
                  <c:v>1500141600</c:v>
                </c:pt>
                <c:pt idx="66018">
                  <c:v>1500145200</c:v>
                </c:pt>
                <c:pt idx="66019">
                  <c:v>1500148800</c:v>
                </c:pt>
                <c:pt idx="66020">
                  <c:v>1500152400</c:v>
                </c:pt>
                <c:pt idx="66021">
                  <c:v>1500156000</c:v>
                </c:pt>
                <c:pt idx="66022">
                  <c:v>1500159600</c:v>
                </c:pt>
                <c:pt idx="66023">
                  <c:v>1500163200</c:v>
                </c:pt>
                <c:pt idx="66024">
                  <c:v>1500166800</c:v>
                </c:pt>
                <c:pt idx="66025">
                  <c:v>1500170400</c:v>
                </c:pt>
                <c:pt idx="66026">
                  <c:v>1500174000</c:v>
                </c:pt>
                <c:pt idx="66027">
                  <c:v>1500177600</c:v>
                </c:pt>
                <c:pt idx="66028">
                  <c:v>1500181200</c:v>
                </c:pt>
                <c:pt idx="66029">
                  <c:v>1500184800</c:v>
                </c:pt>
                <c:pt idx="66030">
                  <c:v>1500188400</c:v>
                </c:pt>
                <c:pt idx="66031">
                  <c:v>1500192000</c:v>
                </c:pt>
                <c:pt idx="66032">
                  <c:v>1500195600</c:v>
                </c:pt>
                <c:pt idx="66033">
                  <c:v>1500199200</c:v>
                </c:pt>
                <c:pt idx="66034">
                  <c:v>1500202800</c:v>
                </c:pt>
                <c:pt idx="66035">
                  <c:v>1500206400</c:v>
                </c:pt>
                <c:pt idx="66036">
                  <c:v>1500210000</c:v>
                </c:pt>
                <c:pt idx="66037">
                  <c:v>1500213600</c:v>
                </c:pt>
                <c:pt idx="66038">
                  <c:v>1500217200</c:v>
                </c:pt>
                <c:pt idx="66039">
                  <c:v>1500220800</c:v>
                </c:pt>
                <c:pt idx="66040">
                  <c:v>1500224400</c:v>
                </c:pt>
                <c:pt idx="66041">
                  <c:v>1500228000</c:v>
                </c:pt>
                <c:pt idx="66042">
                  <c:v>1500231600</c:v>
                </c:pt>
                <c:pt idx="66043">
                  <c:v>1500235200</c:v>
                </c:pt>
                <c:pt idx="66044">
                  <c:v>1500238800</c:v>
                </c:pt>
                <c:pt idx="66045">
                  <c:v>1500242400</c:v>
                </c:pt>
                <c:pt idx="66046">
                  <c:v>1500246000</c:v>
                </c:pt>
                <c:pt idx="66047">
                  <c:v>1500249600</c:v>
                </c:pt>
                <c:pt idx="66048">
                  <c:v>1500253200</c:v>
                </c:pt>
                <c:pt idx="66049">
                  <c:v>1500256800</c:v>
                </c:pt>
                <c:pt idx="66050">
                  <c:v>1500260400</c:v>
                </c:pt>
                <c:pt idx="66051">
                  <c:v>1500264000</c:v>
                </c:pt>
                <c:pt idx="66052">
                  <c:v>1500267600</c:v>
                </c:pt>
                <c:pt idx="66053">
                  <c:v>1500271200</c:v>
                </c:pt>
                <c:pt idx="66054">
                  <c:v>1500274800</c:v>
                </c:pt>
                <c:pt idx="66055">
                  <c:v>1500278400</c:v>
                </c:pt>
                <c:pt idx="66056">
                  <c:v>1500282000</c:v>
                </c:pt>
                <c:pt idx="66057">
                  <c:v>1500285600</c:v>
                </c:pt>
                <c:pt idx="66058">
                  <c:v>1500289200</c:v>
                </c:pt>
                <c:pt idx="66059">
                  <c:v>1500292800</c:v>
                </c:pt>
                <c:pt idx="66060">
                  <c:v>1500296400</c:v>
                </c:pt>
                <c:pt idx="66061">
                  <c:v>1500300000</c:v>
                </c:pt>
                <c:pt idx="66062">
                  <c:v>1500303600</c:v>
                </c:pt>
                <c:pt idx="66063">
                  <c:v>1500307200</c:v>
                </c:pt>
                <c:pt idx="66064">
                  <c:v>1500310800</c:v>
                </c:pt>
                <c:pt idx="66065">
                  <c:v>1500314400</c:v>
                </c:pt>
                <c:pt idx="66066">
                  <c:v>1500318000</c:v>
                </c:pt>
                <c:pt idx="66067">
                  <c:v>1500321600</c:v>
                </c:pt>
                <c:pt idx="66068">
                  <c:v>1500325200</c:v>
                </c:pt>
                <c:pt idx="66069">
                  <c:v>1500328800</c:v>
                </c:pt>
                <c:pt idx="66070">
                  <c:v>1500332400</c:v>
                </c:pt>
                <c:pt idx="66071">
                  <c:v>1500336000</c:v>
                </c:pt>
                <c:pt idx="66072">
                  <c:v>1500339600</c:v>
                </c:pt>
                <c:pt idx="66073">
                  <c:v>1500343200</c:v>
                </c:pt>
                <c:pt idx="66074">
                  <c:v>1500346800</c:v>
                </c:pt>
                <c:pt idx="66075">
                  <c:v>1500350400</c:v>
                </c:pt>
                <c:pt idx="66076">
                  <c:v>1500354000</c:v>
                </c:pt>
                <c:pt idx="66077">
                  <c:v>1500357600</c:v>
                </c:pt>
                <c:pt idx="66078">
                  <c:v>1500361200</c:v>
                </c:pt>
                <c:pt idx="66079">
                  <c:v>1500364800</c:v>
                </c:pt>
                <c:pt idx="66080">
                  <c:v>1500368400</c:v>
                </c:pt>
                <c:pt idx="66081">
                  <c:v>1500372000</c:v>
                </c:pt>
                <c:pt idx="66082">
                  <c:v>1500375600</c:v>
                </c:pt>
                <c:pt idx="66083">
                  <c:v>1500379200</c:v>
                </c:pt>
                <c:pt idx="66084">
                  <c:v>1500382800</c:v>
                </c:pt>
                <c:pt idx="66085">
                  <c:v>1500386400</c:v>
                </c:pt>
                <c:pt idx="66086">
                  <c:v>1500390000</c:v>
                </c:pt>
                <c:pt idx="66087">
                  <c:v>1500393600</c:v>
                </c:pt>
                <c:pt idx="66088">
                  <c:v>1500397200</c:v>
                </c:pt>
                <c:pt idx="66089">
                  <c:v>1500400800</c:v>
                </c:pt>
                <c:pt idx="66090">
                  <c:v>1500404400</c:v>
                </c:pt>
                <c:pt idx="66091">
                  <c:v>1500408000</c:v>
                </c:pt>
                <c:pt idx="66092">
                  <c:v>1500411600</c:v>
                </c:pt>
                <c:pt idx="66093">
                  <c:v>1500415200</c:v>
                </c:pt>
                <c:pt idx="66094">
                  <c:v>1500418800</c:v>
                </c:pt>
                <c:pt idx="66095">
                  <c:v>1500422400</c:v>
                </c:pt>
                <c:pt idx="66096">
                  <c:v>1500426000</c:v>
                </c:pt>
                <c:pt idx="66097">
                  <c:v>1500429600</c:v>
                </c:pt>
                <c:pt idx="66098">
                  <c:v>1500433200</c:v>
                </c:pt>
                <c:pt idx="66099">
                  <c:v>1500436800</c:v>
                </c:pt>
                <c:pt idx="66100">
                  <c:v>1500440400</c:v>
                </c:pt>
                <c:pt idx="66101">
                  <c:v>1500444000</c:v>
                </c:pt>
                <c:pt idx="66102">
                  <c:v>1500447600</c:v>
                </c:pt>
                <c:pt idx="66103">
                  <c:v>1500451200</c:v>
                </c:pt>
                <c:pt idx="66104">
                  <c:v>1500454800</c:v>
                </c:pt>
                <c:pt idx="66105">
                  <c:v>1500458400</c:v>
                </c:pt>
                <c:pt idx="66106">
                  <c:v>1500462000</c:v>
                </c:pt>
                <c:pt idx="66107">
                  <c:v>1500465600</c:v>
                </c:pt>
                <c:pt idx="66108">
                  <c:v>1500469200</c:v>
                </c:pt>
                <c:pt idx="66109">
                  <c:v>1500472800</c:v>
                </c:pt>
                <c:pt idx="66110">
                  <c:v>1500476400</c:v>
                </c:pt>
                <c:pt idx="66111">
                  <c:v>1500480000</c:v>
                </c:pt>
                <c:pt idx="66112">
                  <c:v>1500483600</c:v>
                </c:pt>
                <c:pt idx="66113">
                  <c:v>1500487200</c:v>
                </c:pt>
                <c:pt idx="66114">
                  <c:v>1500490800</c:v>
                </c:pt>
                <c:pt idx="66115">
                  <c:v>1500494400</c:v>
                </c:pt>
                <c:pt idx="66116">
                  <c:v>1500498000</c:v>
                </c:pt>
                <c:pt idx="66117">
                  <c:v>1500501600</c:v>
                </c:pt>
                <c:pt idx="66118">
                  <c:v>1500505200</c:v>
                </c:pt>
                <c:pt idx="66119">
                  <c:v>1500508800</c:v>
                </c:pt>
                <c:pt idx="66120">
                  <c:v>1500512400</c:v>
                </c:pt>
                <c:pt idx="66121">
                  <c:v>1500516000</c:v>
                </c:pt>
                <c:pt idx="66122">
                  <c:v>1500519600</c:v>
                </c:pt>
                <c:pt idx="66123">
                  <c:v>1500523200</c:v>
                </c:pt>
                <c:pt idx="66124">
                  <c:v>1500526800</c:v>
                </c:pt>
                <c:pt idx="66125">
                  <c:v>1500530400</c:v>
                </c:pt>
                <c:pt idx="66126">
                  <c:v>1500534000</c:v>
                </c:pt>
                <c:pt idx="66127">
                  <c:v>1500537600</c:v>
                </c:pt>
                <c:pt idx="66128">
                  <c:v>1500541200</c:v>
                </c:pt>
                <c:pt idx="66129">
                  <c:v>1500544800</c:v>
                </c:pt>
                <c:pt idx="66130">
                  <c:v>1500548400</c:v>
                </c:pt>
                <c:pt idx="66131">
                  <c:v>1500552000</c:v>
                </c:pt>
                <c:pt idx="66132">
                  <c:v>1500555600</c:v>
                </c:pt>
                <c:pt idx="66133">
                  <c:v>1500559200</c:v>
                </c:pt>
                <c:pt idx="66134">
                  <c:v>1500562800</c:v>
                </c:pt>
                <c:pt idx="66135">
                  <c:v>1500566400</c:v>
                </c:pt>
                <c:pt idx="66136">
                  <c:v>1500570000</c:v>
                </c:pt>
                <c:pt idx="66137">
                  <c:v>1500573600</c:v>
                </c:pt>
                <c:pt idx="66138">
                  <c:v>1500577200</c:v>
                </c:pt>
                <c:pt idx="66139">
                  <c:v>1500580800</c:v>
                </c:pt>
                <c:pt idx="66140">
                  <c:v>1500584400</c:v>
                </c:pt>
                <c:pt idx="66141">
                  <c:v>1500588000</c:v>
                </c:pt>
                <c:pt idx="66142">
                  <c:v>1500591600</c:v>
                </c:pt>
                <c:pt idx="66143">
                  <c:v>1500595200</c:v>
                </c:pt>
                <c:pt idx="66144">
                  <c:v>1500598800</c:v>
                </c:pt>
                <c:pt idx="66145">
                  <c:v>1500602400</c:v>
                </c:pt>
                <c:pt idx="66146">
                  <c:v>1500606000</c:v>
                </c:pt>
                <c:pt idx="66147">
                  <c:v>1500609600</c:v>
                </c:pt>
                <c:pt idx="66148">
                  <c:v>1500613200</c:v>
                </c:pt>
                <c:pt idx="66149">
                  <c:v>1500616800</c:v>
                </c:pt>
                <c:pt idx="66150">
                  <c:v>1500620400</c:v>
                </c:pt>
                <c:pt idx="66151">
                  <c:v>1500624000</c:v>
                </c:pt>
                <c:pt idx="66152">
                  <c:v>1500627600</c:v>
                </c:pt>
                <c:pt idx="66153">
                  <c:v>1500631200</c:v>
                </c:pt>
                <c:pt idx="66154">
                  <c:v>1500634800</c:v>
                </c:pt>
                <c:pt idx="66155">
                  <c:v>1500638400</c:v>
                </c:pt>
                <c:pt idx="66156">
                  <c:v>1500642000</c:v>
                </c:pt>
                <c:pt idx="66157">
                  <c:v>1500645600</c:v>
                </c:pt>
                <c:pt idx="66158">
                  <c:v>1500649200</c:v>
                </c:pt>
                <c:pt idx="66159">
                  <c:v>1500652800</c:v>
                </c:pt>
                <c:pt idx="66160">
                  <c:v>1500656400</c:v>
                </c:pt>
                <c:pt idx="66161">
                  <c:v>1500660000</c:v>
                </c:pt>
                <c:pt idx="66162">
                  <c:v>1500663600</c:v>
                </c:pt>
                <c:pt idx="66163">
                  <c:v>1500667200</c:v>
                </c:pt>
                <c:pt idx="66164">
                  <c:v>1500670800</c:v>
                </c:pt>
                <c:pt idx="66165">
                  <c:v>1500674400</c:v>
                </c:pt>
                <c:pt idx="66166">
                  <c:v>1500678000</c:v>
                </c:pt>
                <c:pt idx="66167">
                  <c:v>1500681600</c:v>
                </c:pt>
                <c:pt idx="66168">
                  <c:v>1500685200</c:v>
                </c:pt>
                <c:pt idx="66169">
                  <c:v>1500688800</c:v>
                </c:pt>
                <c:pt idx="66170">
                  <c:v>1500692400</c:v>
                </c:pt>
                <c:pt idx="66171">
                  <c:v>1500696000</c:v>
                </c:pt>
                <c:pt idx="66172">
                  <c:v>1500699600</c:v>
                </c:pt>
                <c:pt idx="66173">
                  <c:v>1500703200</c:v>
                </c:pt>
                <c:pt idx="66174">
                  <c:v>1500706800</c:v>
                </c:pt>
                <c:pt idx="66175">
                  <c:v>1500710400</c:v>
                </c:pt>
                <c:pt idx="66176">
                  <c:v>1500714000</c:v>
                </c:pt>
                <c:pt idx="66177">
                  <c:v>1500717600</c:v>
                </c:pt>
                <c:pt idx="66178">
                  <c:v>1500721200</c:v>
                </c:pt>
                <c:pt idx="66179">
                  <c:v>1500724800</c:v>
                </c:pt>
                <c:pt idx="66180">
                  <c:v>1500728400</c:v>
                </c:pt>
                <c:pt idx="66181">
                  <c:v>1500732000</c:v>
                </c:pt>
                <c:pt idx="66182">
                  <c:v>1500735600</c:v>
                </c:pt>
                <c:pt idx="66183">
                  <c:v>1500739200</c:v>
                </c:pt>
                <c:pt idx="66184">
                  <c:v>1500742800</c:v>
                </c:pt>
                <c:pt idx="66185">
                  <c:v>1500746400</c:v>
                </c:pt>
                <c:pt idx="66186">
                  <c:v>1500750000</c:v>
                </c:pt>
                <c:pt idx="66187">
                  <c:v>1500753600</c:v>
                </c:pt>
                <c:pt idx="66188">
                  <c:v>1500757200</c:v>
                </c:pt>
                <c:pt idx="66189">
                  <c:v>1500760800</c:v>
                </c:pt>
                <c:pt idx="66190">
                  <c:v>1500764400</c:v>
                </c:pt>
                <c:pt idx="66191">
                  <c:v>1500768000</c:v>
                </c:pt>
                <c:pt idx="66192">
                  <c:v>1500771600</c:v>
                </c:pt>
                <c:pt idx="66193">
                  <c:v>1500775200</c:v>
                </c:pt>
                <c:pt idx="66194">
                  <c:v>1500778800</c:v>
                </c:pt>
                <c:pt idx="66195">
                  <c:v>1500782400</c:v>
                </c:pt>
                <c:pt idx="66196">
                  <c:v>1500786000</c:v>
                </c:pt>
                <c:pt idx="66197">
                  <c:v>1500789600</c:v>
                </c:pt>
                <c:pt idx="66198">
                  <c:v>1500793200</c:v>
                </c:pt>
                <c:pt idx="66199">
                  <c:v>1500796800</c:v>
                </c:pt>
                <c:pt idx="66200">
                  <c:v>1500800400</c:v>
                </c:pt>
                <c:pt idx="66201">
                  <c:v>1500804000</c:v>
                </c:pt>
                <c:pt idx="66202">
                  <c:v>1500807600</c:v>
                </c:pt>
                <c:pt idx="66203">
                  <c:v>1500811200</c:v>
                </c:pt>
                <c:pt idx="66204">
                  <c:v>1500814800</c:v>
                </c:pt>
                <c:pt idx="66205">
                  <c:v>1500818400</c:v>
                </c:pt>
                <c:pt idx="66206">
                  <c:v>1500822000</c:v>
                </c:pt>
                <c:pt idx="66207">
                  <c:v>1500825600</c:v>
                </c:pt>
                <c:pt idx="66208">
                  <c:v>1500829200</c:v>
                </c:pt>
                <c:pt idx="66209">
                  <c:v>1500832800</c:v>
                </c:pt>
                <c:pt idx="66210">
                  <c:v>1500836400</c:v>
                </c:pt>
                <c:pt idx="66211">
                  <c:v>1500840000</c:v>
                </c:pt>
                <c:pt idx="66212">
                  <c:v>1500843600</c:v>
                </c:pt>
                <c:pt idx="66213">
                  <c:v>1500847200</c:v>
                </c:pt>
                <c:pt idx="66214">
                  <c:v>1500850800</c:v>
                </c:pt>
                <c:pt idx="66215">
                  <c:v>1500854400</c:v>
                </c:pt>
                <c:pt idx="66216">
                  <c:v>1500858000</c:v>
                </c:pt>
                <c:pt idx="66217">
                  <c:v>1500861600</c:v>
                </c:pt>
                <c:pt idx="66218">
                  <c:v>1500865200</c:v>
                </c:pt>
                <c:pt idx="66219">
                  <c:v>1500868800</c:v>
                </c:pt>
                <c:pt idx="66220">
                  <c:v>1500872400</c:v>
                </c:pt>
                <c:pt idx="66221">
                  <c:v>1500876000</c:v>
                </c:pt>
                <c:pt idx="66222">
                  <c:v>1500879600</c:v>
                </c:pt>
                <c:pt idx="66223">
                  <c:v>1500883200</c:v>
                </c:pt>
                <c:pt idx="66224">
                  <c:v>1500886800</c:v>
                </c:pt>
                <c:pt idx="66225">
                  <c:v>1500890400</c:v>
                </c:pt>
                <c:pt idx="66226">
                  <c:v>1500894000</c:v>
                </c:pt>
                <c:pt idx="66227">
                  <c:v>1500897600</c:v>
                </c:pt>
                <c:pt idx="66228">
                  <c:v>1500901200</c:v>
                </c:pt>
                <c:pt idx="66229">
                  <c:v>1500904800</c:v>
                </c:pt>
                <c:pt idx="66230">
                  <c:v>1500908400</c:v>
                </c:pt>
                <c:pt idx="66231">
                  <c:v>1500912000</c:v>
                </c:pt>
                <c:pt idx="66232">
                  <c:v>1500915600</c:v>
                </c:pt>
                <c:pt idx="66233">
                  <c:v>1500919200</c:v>
                </c:pt>
                <c:pt idx="66234">
                  <c:v>1500922800</c:v>
                </c:pt>
                <c:pt idx="66235">
                  <c:v>1500926400</c:v>
                </c:pt>
                <c:pt idx="66236">
                  <c:v>1500930000</c:v>
                </c:pt>
                <c:pt idx="66237">
                  <c:v>1500933600</c:v>
                </c:pt>
                <c:pt idx="66238">
                  <c:v>1500937200</c:v>
                </c:pt>
                <c:pt idx="66239">
                  <c:v>1500940800</c:v>
                </c:pt>
                <c:pt idx="66240">
                  <c:v>1500944400</c:v>
                </c:pt>
                <c:pt idx="66241">
                  <c:v>1500948000</c:v>
                </c:pt>
                <c:pt idx="66242">
                  <c:v>1500951600</c:v>
                </c:pt>
                <c:pt idx="66243">
                  <c:v>1500955200</c:v>
                </c:pt>
                <c:pt idx="66244">
                  <c:v>1500958800</c:v>
                </c:pt>
                <c:pt idx="66245">
                  <c:v>1500962400</c:v>
                </c:pt>
                <c:pt idx="66246">
                  <c:v>1500966000</c:v>
                </c:pt>
                <c:pt idx="66247">
                  <c:v>1500969600</c:v>
                </c:pt>
                <c:pt idx="66248">
                  <c:v>1500973200</c:v>
                </c:pt>
                <c:pt idx="66249">
                  <c:v>1500976800</c:v>
                </c:pt>
                <c:pt idx="66250">
                  <c:v>1500980400</c:v>
                </c:pt>
                <c:pt idx="66251">
                  <c:v>1500984000</c:v>
                </c:pt>
                <c:pt idx="66252">
                  <c:v>1500987600</c:v>
                </c:pt>
                <c:pt idx="66253">
                  <c:v>1500991200</c:v>
                </c:pt>
                <c:pt idx="66254">
                  <c:v>1500994800</c:v>
                </c:pt>
                <c:pt idx="66255">
                  <c:v>1500998400</c:v>
                </c:pt>
                <c:pt idx="66256">
                  <c:v>1501002000</c:v>
                </c:pt>
                <c:pt idx="66257">
                  <c:v>1501005600</c:v>
                </c:pt>
                <c:pt idx="66258">
                  <c:v>1501009200</c:v>
                </c:pt>
                <c:pt idx="66259">
                  <c:v>1501012800</c:v>
                </c:pt>
                <c:pt idx="66260">
                  <c:v>1501016400</c:v>
                </c:pt>
                <c:pt idx="66261">
                  <c:v>1501020000</c:v>
                </c:pt>
                <c:pt idx="66262">
                  <c:v>1501023600</c:v>
                </c:pt>
                <c:pt idx="66263">
                  <c:v>1501027200</c:v>
                </c:pt>
                <c:pt idx="66264">
                  <c:v>1501030800</c:v>
                </c:pt>
                <c:pt idx="66265">
                  <c:v>1501034400</c:v>
                </c:pt>
                <c:pt idx="66266">
                  <c:v>1501038000</c:v>
                </c:pt>
                <c:pt idx="66267">
                  <c:v>1501041600</c:v>
                </c:pt>
                <c:pt idx="66268">
                  <c:v>1501045200</c:v>
                </c:pt>
                <c:pt idx="66269">
                  <c:v>1501048800</c:v>
                </c:pt>
                <c:pt idx="66270">
                  <c:v>1501052400</c:v>
                </c:pt>
                <c:pt idx="66271">
                  <c:v>1501056000</c:v>
                </c:pt>
                <c:pt idx="66272">
                  <c:v>1501059600</c:v>
                </c:pt>
                <c:pt idx="66273">
                  <c:v>1501063200</c:v>
                </c:pt>
                <c:pt idx="66274">
                  <c:v>1501066800</c:v>
                </c:pt>
                <c:pt idx="66275">
                  <c:v>1501070400</c:v>
                </c:pt>
                <c:pt idx="66276">
                  <c:v>1501074000</c:v>
                </c:pt>
                <c:pt idx="66277">
                  <c:v>1501077600</c:v>
                </c:pt>
                <c:pt idx="66278">
                  <c:v>1501081200</c:v>
                </c:pt>
                <c:pt idx="66279">
                  <c:v>1501084800</c:v>
                </c:pt>
                <c:pt idx="66280">
                  <c:v>1501088400</c:v>
                </c:pt>
                <c:pt idx="66281">
                  <c:v>1501092000</c:v>
                </c:pt>
                <c:pt idx="66282">
                  <c:v>1501095600</c:v>
                </c:pt>
                <c:pt idx="66283">
                  <c:v>1501099200</c:v>
                </c:pt>
                <c:pt idx="66284">
                  <c:v>1501102800</c:v>
                </c:pt>
                <c:pt idx="66285">
                  <c:v>1501106400</c:v>
                </c:pt>
                <c:pt idx="66286">
                  <c:v>1501110000</c:v>
                </c:pt>
                <c:pt idx="66287">
                  <c:v>1501113600</c:v>
                </c:pt>
                <c:pt idx="66288">
                  <c:v>1501117200</c:v>
                </c:pt>
                <c:pt idx="66289">
                  <c:v>1501120800</c:v>
                </c:pt>
                <c:pt idx="66290">
                  <c:v>1501124400</c:v>
                </c:pt>
                <c:pt idx="66291">
                  <c:v>1501128000</c:v>
                </c:pt>
                <c:pt idx="66292">
                  <c:v>1501131600</c:v>
                </c:pt>
                <c:pt idx="66293">
                  <c:v>1501135200</c:v>
                </c:pt>
                <c:pt idx="66294">
                  <c:v>1501138800</c:v>
                </c:pt>
                <c:pt idx="66295">
                  <c:v>1501142400</c:v>
                </c:pt>
                <c:pt idx="66296">
                  <c:v>1501146000</c:v>
                </c:pt>
                <c:pt idx="66297">
                  <c:v>1501149600</c:v>
                </c:pt>
                <c:pt idx="66298">
                  <c:v>1501153200</c:v>
                </c:pt>
                <c:pt idx="66299">
                  <c:v>1501156800</c:v>
                </c:pt>
                <c:pt idx="66300">
                  <c:v>1501160400</c:v>
                </c:pt>
                <c:pt idx="66301">
                  <c:v>1501164000</c:v>
                </c:pt>
                <c:pt idx="66302">
                  <c:v>1501167600</c:v>
                </c:pt>
                <c:pt idx="66303">
                  <c:v>1501171200</c:v>
                </c:pt>
                <c:pt idx="66304">
                  <c:v>1501174800</c:v>
                </c:pt>
                <c:pt idx="66305">
                  <c:v>1501178400</c:v>
                </c:pt>
                <c:pt idx="66306">
                  <c:v>1501182000</c:v>
                </c:pt>
                <c:pt idx="66307">
                  <c:v>1501185600</c:v>
                </c:pt>
                <c:pt idx="66308">
                  <c:v>1501189200</c:v>
                </c:pt>
                <c:pt idx="66309">
                  <c:v>1501192800</c:v>
                </c:pt>
                <c:pt idx="66310">
                  <c:v>1501196400</c:v>
                </c:pt>
                <c:pt idx="66311">
                  <c:v>1501200000</c:v>
                </c:pt>
                <c:pt idx="66312">
                  <c:v>1501203600</c:v>
                </c:pt>
                <c:pt idx="66313">
                  <c:v>1501207200</c:v>
                </c:pt>
                <c:pt idx="66314">
                  <c:v>1501210800</c:v>
                </c:pt>
                <c:pt idx="66315">
                  <c:v>1501214400</c:v>
                </c:pt>
                <c:pt idx="66316">
                  <c:v>1501218000</c:v>
                </c:pt>
                <c:pt idx="66317">
                  <c:v>1501221600</c:v>
                </c:pt>
                <c:pt idx="66318">
                  <c:v>1501225200</c:v>
                </c:pt>
                <c:pt idx="66319">
                  <c:v>1501228800</c:v>
                </c:pt>
                <c:pt idx="66320">
                  <c:v>1501232400</c:v>
                </c:pt>
                <c:pt idx="66321">
                  <c:v>1501236000</c:v>
                </c:pt>
                <c:pt idx="66322">
                  <c:v>1501239600</c:v>
                </c:pt>
                <c:pt idx="66323">
                  <c:v>1501243200</c:v>
                </c:pt>
                <c:pt idx="66324">
                  <c:v>1501246800</c:v>
                </c:pt>
                <c:pt idx="66325">
                  <c:v>1501250400</c:v>
                </c:pt>
                <c:pt idx="66326">
                  <c:v>1501254000</c:v>
                </c:pt>
                <c:pt idx="66327">
                  <c:v>1501257600</c:v>
                </c:pt>
                <c:pt idx="66328">
                  <c:v>1501261200</c:v>
                </c:pt>
                <c:pt idx="66329">
                  <c:v>1501264800</c:v>
                </c:pt>
                <c:pt idx="66330">
                  <c:v>1501268400</c:v>
                </c:pt>
                <c:pt idx="66331">
                  <c:v>1501272000</c:v>
                </c:pt>
                <c:pt idx="66332">
                  <c:v>1501275600</c:v>
                </c:pt>
                <c:pt idx="66333">
                  <c:v>1501279200</c:v>
                </c:pt>
                <c:pt idx="66334">
                  <c:v>1501282800</c:v>
                </c:pt>
                <c:pt idx="66335">
                  <c:v>1501286400</c:v>
                </c:pt>
                <c:pt idx="66336">
                  <c:v>1501290000</c:v>
                </c:pt>
                <c:pt idx="66337">
                  <c:v>1501293600</c:v>
                </c:pt>
                <c:pt idx="66338">
                  <c:v>1501297200</c:v>
                </c:pt>
                <c:pt idx="66339">
                  <c:v>1501300800</c:v>
                </c:pt>
                <c:pt idx="66340">
                  <c:v>1501304400</c:v>
                </c:pt>
                <c:pt idx="66341">
                  <c:v>1501308000</c:v>
                </c:pt>
                <c:pt idx="66342">
                  <c:v>1501311600</c:v>
                </c:pt>
                <c:pt idx="66343">
                  <c:v>1501315200</c:v>
                </c:pt>
                <c:pt idx="66344">
                  <c:v>1501318800</c:v>
                </c:pt>
                <c:pt idx="66345">
                  <c:v>1501322400</c:v>
                </c:pt>
                <c:pt idx="66346">
                  <c:v>1501326000</c:v>
                </c:pt>
                <c:pt idx="66347">
                  <c:v>1501329600</c:v>
                </c:pt>
                <c:pt idx="66348">
                  <c:v>1501333200</c:v>
                </c:pt>
                <c:pt idx="66349">
                  <c:v>1501336800</c:v>
                </c:pt>
                <c:pt idx="66350">
                  <c:v>1501340400</c:v>
                </c:pt>
                <c:pt idx="66351">
                  <c:v>1501344000</c:v>
                </c:pt>
                <c:pt idx="66352">
                  <c:v>1501347600</c:v>
                </c:pt>
                <c:pt idx="66353">
                  <c:v>1501351200</c:v>
                </c:pt>
                <c:pt idx="66354">
                  <c:v>1501354800</c:v>
                </c:pt>
                <c:pt idx="66355">
                  <c:v>1501358400</c:v>
                </c:pt>
                <c:pt idx="66356">
                  <c:v>1501362000</c:v>
                </c:pt>
                <c:pt idx="66357">
                  <c:v>1501365600</c:v>
                </c:pt>
                <c:pt idx="66358">
                  <c:v>1501369200</c:v>
                </c:pt>
                <c:pt idx="66359">
                  <c:v>1501372800</c:v>
                </c:pt>
                <c:pt idx="66360">
                  <c:v>1501376400</c:v>
                </c:pt>
                <c:pt idx="66361">
                  <c:v>1501380000</c:v>
                </c:pt>
                <c:pt idx="66362">
                  <c:v>1501383600</c:v>
                </c:pt>
                <c:pt idx="66363">
                  <c:v>1501387200</c:v>
                </c:pt>
                <c:pt idx="66364">
                  <c:v>1501390800</c:v>
                </c:pt>
                <c:pt idx="66365">
                  <c:v>1501394400</c:v>
                </c:pt>
                <c:pt idx="66366">
                  <c:v>1501398000</c:v>
                </c:pt>
                <c:pt idx="66367">
                  <c:v>1501401600</c:v>
                </c:pt>
                <c:pt idx="66368">
                  <c:v>1501405200</c:v>
                </c:pt>
                <c:pt idx="66369">
                  <c:v>1501408800</c:v>
                </c:pt>
                <c:pt idx="66370">
                  <c:v>1501412400</c:v>
                </c:pt>
                <c:pt idx="66371">
                  <c:v>1501416000</c:v>
                </c:pt>
                <c:pt idx="66372">
                  <c:v>1501419600</c:v>
                </c:pt>
                <c:pt idx="66373">
                  <c:v>1501423200</c:v>
                </c:pt>
                <c:pt idx="66374">
                  <c:v>1501426800</c:v>
                </c:pt>
                <c:pt idx="66375">
                  <c:v>1501430400</c:v>
                </c:pt>
                <c:pt idx="66376">
                  <c:v>1501434000</c:v>
                </c:pt>
                <c:pt idx="66377">
                  <c:v>1501437600</c:v>
                </c:pt>
                <c:pt idx="66378">
                  <c:v>1501441200</c:v>
                </c:pt>
                <c:pt idx="66379">
                  <c:v>1501444800</c:v>
                </c:pt>
                <c:pt idx="66380">
                  <c:v>1501448400</c:v>
                </c:pt>
                <c:pt idx="66381">
                  <c:v>1501452000</c:v>
                </c:pt>
                <c:pt idx="66382">
                  <c:v>1501455600</c:v>
                </c:pt>
                <c:pt idx="66383">
                  <c:v>1501459200</c:v>
                </c:pt>
                <c:pt idx="66384">
                  <c:v>1501462800</c:v>
                </c:pt>
                <c:pt idx="66385">
                  <c:v>1501466400</c:v>
                </c:pt>
                <c:pt idx="66386">
                  <c:v>1501470000</c:v>
                </c:pt>
                <c:pt idx="66387">
                  <c:v>1501473600</c:v>
                </c:pt>
                <c:pt idx="66388">
                  <c:v>1501477200</c:v>
                </c:pt>
                <c:pt idx="66389">
                  <c:v>1501480800</c:v>
                </c:pt>
                <c:pt idx="66390">
                  <c:v>1501484400</c:v>
                </c:pt>
                <c:pt idx="66391">
                  <c:v>1501488000</c:v>
                </c:pt>
                <c:pt idx="66392">
                  <c:v>1501491600</c:v>
                </c:pt>
                <c:pt idx="66393">
                  <c:v>1501495200</c:v>
                </c:pt>
                <c:pt idx="66394">
                  <c:v>1501498800</c:v>
                </c:pt>
                <c:pt idx="66395">
                  <c:v>1501502400</c:v>
                </c:pt>
                <c:pt idx="66396">
                  <c:v>1501506000</c:v>
                </c:pt>
                <c:pt idx="66397">
                  <c:v>1501509600</c:v>
                </c:pt>
                <c:pt idx="66398">
                  <c:v>1501513200</c:v>
                </c:pt>
                <c:pt idx="66399">
                  <c:v>1501516800</c:v>
                </c:pt>
                <c:pt idx="66400">
                  <c:v>1501520400</c:v>
                </c:pt>
                <c:pt idx="66401">
                  <c:v>1501524000</c:v>
                </c:pt>
                <c:pt idx="66402">
                  <c:v>1501527600</c:v>
                </c:pt>
                <c:pt idx="66403">
                  <c:v>1501531200</c:v>
                </c:pt>
                <c:pt idx="66404">
                  <c:v>1501534800</c:v>
                </c:pt>
                <c:pt idx="66405">
                  <c:v>1501538400</c:v>
                </c:pt>
                <c:pt idx="66406">
                  <c:v>1501542000</c:v>
                </c:pt>
                <c:pt idx="66407">
                  <c:v>1501545600</c:v>
                </c:pt>
                <c:pt idx="66408">
                  <c:v>1501549200</c:v>
                </c:pt>
                <c:pt idx="66409">
                  <c:v>1501552800</c:v>
                </c:pt>
                <c:pt idx="66410">
                  <c:v>1501556400</c:v>
                </c:pt>
                <c:pt idx="66411">
                  <c:v>1501560000</c:v>
                </c:pt>
                <c:pt idx="66412">
                  <c:v>1501563600</c:v>
                </c:pt>
                <c:pt idx="66413">
                  <c:v>1501567200</c:v>
                </c:pt>
                <c:pt idx="66414">
                  <c:v>1501570800</c:v>
                </c:pt>
                <c:pt idx="66415">
                  <c:v>1501574400</c:v>
                </c:pt>
                <c:pt idx="66416">
                  <c:v>1501578000</c:v>
                </c:pt>
                <c:pt idx="66417">
                  <c:v>1501581600</c:v>
                </c:pt>
                <c:pt idx="66418">
                  <c:v>1501585200</c:v>
                </c:pt>
                <c:pt idx="66419">
                  <c:v>1501588800</c:v>
                </c:pt>
                <c:pt idx="66420">
                  <c:v>1501592400</c:v>
                </c:pt>
                <c:pt idx="66421">
                  <c:v>1501596000</c:v>
                </c:pt>
                <c:pt idx="66422">
                  <c:v>1501599600</c:v>
                </c:pt>
                <c:pt idx="66423">
                  <c:v>1501603200</c:v>
                </c:pt>
                <c:pt idx="66424">
                  <c:v>1501606800</c:v>
                </c:pt>
                <c:pt idx="66425">
                  <c:v>1501610400</c:v>
                </c:pt>
                <c:pt idx="66426">
                  <c:v>1501614000</c:v>
                </c:pt>
                <c:pt idx="66427">
                  <c:v>1501617600</c:v>
                </c:pt>
                <c:pt idx="66428">
                  <c:v>1501621200</c:v>
                </c:pt>
                <c:pt idx="66429">
                  <c:v>1501624800</c:v>
                </c:pt>
                <c:pt idx="66430">
                  <c:v>1501628400</c:v>
                </c:pt>
                <c:pt idx="66431">
                  <c:v>1501632000</c:v>
                </c:pt>
                <c:pt idx="66432">
                  <c:v>1501635600</c:v>
                </c:pt>
                <c:pt idx="66433">
                  <c:v>1501639200</c:v>
                </c:pt>
                <c:pt idx="66434">
                  <c:v>1501642800</c:v>
                </c:pt>
                <c:pt idx="66435">
                  <c:v>1501646400</c:v>
                </c:pt>
                <c:pt idx="66436">
                  <c:v>1501650000</c:v>
                </c:pt>
                <c:pt idx="66437">
                  <c:v>1501653600</c:v>
                </c:pt>
                <c:pt idx="66438">
                  <c:v>1501657200</c:v>
                </c:pt>
                <c:pt idx="66439">
                  <c:v>1501660800</c:v>
                </c:pt>
                <c:pt idx="66440">
                  <c:v>1501664400</c:v>
                </c:pt>
                <c:pt idx="66441">
                  <c:v>1501668000</c:v>
                </c:pt>
                <c:pt idx="66442">
                  <c:v>1501671600</c:v>
                </c:pt>
                <c:pt idx="66443">
                  <c:v>1501675200</c:v>
                </c:pt>
                <c:pt idx="66444">
                  <c:v>1501678800</c:v>
                </c:pt>
                <c:pt idx="66445">
                  <c:v>1501682400</c:v>
                </c:pt>
                <c:pt idx="66446">
                  <c:v>1501686000</c:v>
                </c:pt>
                <c:pt idx="66447">
                  <c:v>1501689600</c:v>
                </c:pt>
                <c:pt idx="66448">
                  <c:v>1501693200</c:v>
                </c:pt>
                <c:pt idx="66449">
                  <c:v>1501696800</c:v>
                </c:pt>
                <c:pt idx="66450">
                  <c:v>1501700400</c:v>
                </c:pt>
                <c:pt idx="66451">
                  <c:v>1501704000</c:v>
                </c:pt>
                <c:pt idx="66452">
                  <c:v>1501707600</c:v>
                </c:pt>
                <c:pt idx="66453">
                  <c:v>1501711200</c:v>
                </c:pt>
                <c:pt idx="66454">
                  <c:v>1501714800</c:v>
                </c:pt>
                <c:pt idx="66455">
                  <c:v>1501718400</c:v>
                </c:pt>
                <c:pt idx="66456">
                  <c:v>1501722000</c:v>
                </c:pt>
                <c:pt idx="66457">
                  <c:v>1501725600</c:v>
                </c:pt>
                <c:pt idx="66458">
                  <c:v>1501729200</c:v>
                </c:pt>
                <c:pt idx="66459">
                  <c:v>1501732800</c:v>
                </c:pt>
                <c:pt idx="66460">
                  <c:v>1501736400</c:v>
                </c:pt>
                <c:pt idx="66461">
                  <c:v>1501740000</c:v>
                </c:pt>
                <c:pt idx="66462">
                  <c:v>1501743600</c:v>
                </c:pt>
                <c:pt idx="66463">
                  <c:v>1501747200</c:v>
                </c:pt>
                <c:pt idx="66464">
                  <c:v>1501750800</c:v>
                </c:pt>
                <c:pt idx="66465">
                  <c:v>1501754400</c:v>
                </c:pt>
                <c:pt idx="66466">
                  <c:v>1501758000</c:v>
                </c:pt>
                <c:pt idx="66467">
                  <c:v>1501761600</c:v>
                </c:pt>
                <c:pt idx="66468">
                  <c:v>1501765200</c:v>
                </c:pt>
                <c:pt idx="66469">
                  <c:v>1501768800</c:v>
                </c:pt>
                <c:pt idx="66470">
                  <c:v>1501772400</c:v>
                </c:pt>
                <c:pt idx="66471">
                  <c:v>1501776000</c:v>
                </c:pt>
                <c:pt idx="66472">
                  <c:v>1501779600</c:v>
                </c:pt>
                <c:pt idx="66473">
                  <c:v>1501783200</c:v>
                </c:pt>
                <c:pt idx="66474">
                  <c:v>1501786800</c:v>
                </c:pt>
                <c:pt idx="66475">
                  <c:v>1501790400</c:v>
                </c:pt>
                <c:pt idx="66476">
                  <c:v>1501794000</c:v>
                </c:pt>
                <c:pt idx="66477">
                  <c:v>1501797600</c:v>
                </c:pt>
                <c:pt idx="66478">
                  <c:v>1501801200</c:v>
                </c:pt>
                <c:pt idx="66479">
                  <c:v>1501804800</c:v>
                </c:pt>
                <c:pt idx="66480">
                  <c:v>1501808400</c:v>
                </c:pt>
                <c:pt idx="66481">
                  <c:v>1501812000</c:v>
                </c:pt>
                <c:pt idx="66482">
                  <c:v>1501815600</c:v>
                </c:pt>
                <c:pt idx="66483">
                  <c:v>1501819200</c:v>
                </c:pt>
                <c:pt idx="66484">
                  <c:v>1501822800</c:v>
                </c:pt>
                <c:pt idx="66485">
                  <c:v>1501826400</c:v>
                </c:pt>
                <c:pt idx="66486">
                  <c:v>1501830000</c:v>
                </c:pt>
                <c:pt idx="66487">
                  <c:v>1501833600</c:v>
                </c:pt>
                <c:pt idx="66488">
                  <c:v>1501837200</c:v>
                </c:pt>
                <c:pt idx="66489">
                  <c:v>1501840800</c:v>
                </c:pt>
                <c:pt idx="66490">
                  <c:v>1501844400</c:v>
                </c:pt>
                <c:pt idx="66491">
                  <c:v>1501848000</c:v>
                </c:pt>
                <c:pt idx="66492">
                  <c:v>1501851600</c:v>
                </c:pt>
                <c:pt idx="66493">
                  <c:v>1501855200</c:v>
                </c:pt>
                <c:pt idx="66494">
                  <c:v>1501858800</c:v>
                </c:pt>
                <c:pt idx="66495">
                  <c:v>1501862400</c:v>
                </c:pt>
                <c:pt idx="66496">
                  <c:v>1501866000</c:v>
                </c:pt>
                <c:pt idx="66497">
                  <c:v>1501869600</c:v>
                </c:pt>
                <c:pt idx="66498">
                  <c:v>1501873200</c:v>
                </c:pt>
                <c:pt idx="66499">
                  <c:v>1501876800</c:v>
                </c:pt>
                <c:pt idx="66500">
                  <c:v>1501880400</c:v>
                </c:pt>
                <c:pt idx="66501">
                  <c:v>1501884000</c:v>
                </c:pt>
                <c:pt idx="66502">
                  <c:v>1501887600</c:v>
                </c:pt>
                <c:pt idx="66503">
                  <c:v>1501891200</c:v>
                </c:pt>
                <c:pt idx="66504">
                  <c:v>1501894800</c:v>
                </c:pt>
                <c:pt idx="66505">
                  <c:v>1501898400</c:v>
                </c:pt>
                <c:pt idx="66506">
                  <c:v>1501902000</c:v>
                </c:pt>
                <c:pt idx="66507">
                  <c:v>1501905600</c:v>
                </c:pt>
                <c:pt idx="66508">
                  <c:v>1501909200</c:v>
                </c:pt>
                <c:pt idx="66509">
                  <c:v>1501912800</c:v>
                </c:pt>
                <c:pt idx="66510">
                  <c:v>1501916400</c:v>
                </c:pt>
                <c:pt idx="66511">
                  <c:v>1501920000</c:v>
                </c:pt>
                <c:pt idx="66512">
                  <c:v>1501923600</c:v>
                </c:pt>
                <c:pt idx="66513">
                  <c:v>1501927200</c:v>
                </c:pt>
                <c:pt idx="66514">
                  <c:v>1501930800</c:v>
                </c:pt>
                <c:pt idx="66515">
                  <c:v>1501934400</c:v>
                </c:pt>
                <c:pt idx="66516">
                  <c:v>1501938000</c:v>
                </c:pt>
                <c:pt idx="66517">
                  <c:v>1501941600</c:v>
                </c:pt>
                <c:pt idx="66518">
                  <c:v>1501945200</c:v>
                </c:pt>
                <c:pt idx="66519">
                  <c:v>1501948800</c:v>
                </c:pt>
                <c:pt idx="66520">
                  <c:v>1501952400</c:v>
                </c:pt>
                <c:pt idx="66521">
                  <c:v>1501956000</c:v>
                </c:pt>
                <c:pt idx="66522">
                  <c:v>1501959600</c:v>
                </c:pt>
                <c:pt idx="66523">
                  <c:v>1501963200</c:v>
                </c:pt>
                <c:pt idx="66524">
                  <c:v>1501966800</c:v>
                </c:pt>
                <c:pt idx="66525">
                  <c:v>1501970400</c:v>
                </c:pt>
                <c:pt idx="66526">
                  <c:v>1501974000</c:v>
                </c:pt>
                <c:pt idx="66527">
                  <c:v>1501977600</c:v>
                </c:pt>
                <c:pt idx="66528">
                  <c:v>1501981200</c:v>
                </c:pt>
                <c:pt idx="66529">
                  <c:v>1501984800</c:v>
                </c:pt>
                <c:pt idx="66530">
                  <c:v>1501988400</c:v>
                </c:pt>
                <c:pt idx="66531">
                  <c:v>1501992000</c:v>
                </c:pt>
                <c:pt idx="66532">
                  <c:v>1501995600</c:v>
                </c:pt>
                <c:pt idx="66533">
                  <c:v>1501999200</c:v>
                </c:pt>
                <c:pt idx="66534">
                  <c:v>1502002800</c:v>
                </c:pt>
                <c:pt idx="66535">
                  <c:v>1502006400</c:v>
                </c:pt>
                <c:pt idx="66536">
                  <c:v>1502010000</c:v>
                </c:pt>
                <c:pt idx="66537">
                  <c:v>1502013600</c:v>
                </c:pt>
                <c:pt idx="66538">
                  <c:v>1502017200</c:v>
                </c:pt>
                <c:pt idx="66539">
                  <c:v>1502020800</c:v>
                </c:pt>
                <c:pt idx="66540">
                  <c:v>1502024400</c:v>
                </c:pt>
                <c:pt idx="66541">
                  <c:v>1502028000</c:v>
                </c:pt>
                <c:pt idx="66542">
                  <c:v>1502031600</c:v>
                </c:pt>
                <c:pt idx="66543">
                  <c:v>1502035200</c:v>
                </c:pt>
                <c:pt idx="66544">
                  <c:v>1502038800</c:v>
                </c:pt>
                <c:pt idx="66545">
                  <c:v>1502042400</c:v>
                </c:pt>
                <c:pt idx="66546">
                  <c:v>1502046000</c:v>
                </c:pt>
                <c:pt idx="66547">
                  <c:v>1502049600</c:v>
                </c:pt>
                <c:pt idx="66548">
                  <c:v>1502053200</c:v>
                </c:pt>
                <c:pt idx="66549">
                  <c:v>1502056800</c:v>
                </c:pt>
                <c:pt idx="66550">
                  <c:v>1502060400</c:v>
                </c:pt>
                <c:pt idx="66551">
                  <c:v>1502064000</c:v>
                </c:pt>
                <c:pt idx="66552">
                  <c:v>1502067600</c:v>
                </c:pt>
                <c:pt idx="66553">
                  <c:v>1502071200</c:v>
                </c:pt>
                <c:pt idx="66554">
                  <c:v>1502074800</c:v>
                </c:pt>
                <c:pt idx="66555">
                  <c:v>1502078400</c:v>
                </c:pt>
                <c:pt idx="66556">
                  <c:v>1502082000</c:v>
                </c:pt>
                <c:pt idx="66557">
                  <c:v>1502085600</c:v>
                </c:pt>
                <c:pt idx="66558">
                  <c:v>1502089200</c:v>
                </c:pt>
                <c:pt idx="66559">
                  <c:v>1502092800</c:v>
                </c:pt>
                <c:pt idx="66560">
                  <c:v>1502096400</c:v>
                </c:pt>
                <c:pt idx="66561">
                  <c:v>1502100000</c:v>
                </c:pt>
                <c:pt idx="66562">
                  <c:v>1502103600</c:v>
                </c:pt>
                <c:pt idx="66563">
                  <c:v>1502107200</c:v>
                </c:pt>
                <c:pt idx="66564">
                  <c:v>1502110800</c:v>
                </c:pt>
                <c:pt idx="66565">
                  <c:v>1502114400</c:v>
                </c:pt>
                <c:pt idx="66566">
                  <c:v>1502118000</c:v>
                </c:pt>
                <c:pt idx="66567">
                  <c:v>1502121600</c:v>
                </c:pt>
                <c:pt idx="66568">
                  <c:v>1502125200</c:v>
                </c:pt>
                <c:pt idx="66569">
                  <c:v>1502128800</c:v>
                </c:pt>
                <c:pt idx="66570">
                  <c:v>1502132400</c:v>
                </c:pt>
                <c:pt idx="66571">
                  <c:v>1502136000</c:v>
                </c:pt>
                <c:pt idx="66572">
                  <c:v>1502139600</c:v>
                </c:pt>
                <c:pt idx="66573">
                  <c:v>1502143200</c:v>
                </c:pt>
                <c:pt idx="66574">
                  <c:v>1502146800</c:v>
                </c:pt>
                <c:pt idx="66575">
                  <c:v>1502150400</c:v>
                </c:pt>
                <c:pt idx="66576">
                  <c:v>1502154000</c:v>
                </c:pt>
                <c:pt idx="66577">
                  <c:v>1502157600</c:v>
                </c:pt>
                <c:pt idx="66578">
                  <c:v>1502161200</c:v>
                </c:pt>
                <c:pt idx="66579">
                  <c:v>1502164800</c:v>
                </c:pt>
                <c:pt idx="66580">
                  <c:v>1502168400</c:v>
                </c:pt>
                <c:pt idx="66581">
                  <c:v>1502172000</c:v>
                </c:pt>
                <c:pt idx="66582">
                  <c:v>1502175600</c:v>
                </c:pt>
                <c:pt idx="66583">
                  <c:v>1502179200</c:v>
                </c:pt>
                <c:pt idx="66584">
                  <c:v>1502182800</c:v>
                </c:pt>
                <c:pt idx="66585">
                  <c:v>1502186400</c:v>
                </c:pt>
                <c:pt idx="66586">
                  <c:v>1502190000</c:v>
                </c:pt>
                <c:pt idx="66587">
                  <c:v>1502193600</c:v>
                </c:pt>
                <c:pt idx="66588">
                  <c:v>1502197200</c:v>
                </c:pt>
                <c:pt idx="66589">
                  <c:v>1502200800</c:v>
                </c:pt>
                <c:pt idx="66590">
                  <c:v>1502204400</c:v>
                </c:pt>
                <c:pt idx="66591">
                  <c:v>1502208000</c:v>
                </c:pt>
                <c:pt idx="66592">
                  <c:v>1502211600</c:v>
                </c:pt>
                <c:pt idx="66593">
                  <c:v>1502215200</c:v>
                </c:pt>
                <c:pt idx="66594">
                  <c:v>1502218800</c:v>
                </c:pt>
                <c:pt idx="66595">
                  <c:v>1502222400</c:v>
                </c:pt>
                <c:pt idx="66596">
                  <c:v>1502226000</c:v>
                </c:pt>
                <c:pt idx="66597">
                  <c:v>1502229600</c:v>
                </c:pt>
                <c:pt idx="66598">
                  <c:v>1502233200</c:v>
                </c:pt>
                <c:pt idx="66599">
                  <c:v>1502236800</c:v>
                </c:pt>
                <c:pt idx="66600">
                  <c:v>1502240400</c:v>
                </c:pt>
                <c:pt idx="66601">
                  <c:v>1502244000</c:v>
                </c:pt>
                <c:pt idx="66602">
                  <c:v>1502247600</c:v>
                </c:pt>
                <c:pt idx="66603">
                  <c:v>1502251200</c:v>
                </c:pt>
                <c:pt idx="66604">
                  <c:v>1502254800</c:v>
                </c:pt>
                <c:pt idx="66605">
                  <c:v>1502258400</c:v>
                </c:pt>
                <c:pt idx="66606">
                  <c:v>1502262000</c:v>
                </c:pt>
                <c:pt idx="66607">
                  <c:v>1502265600</c:v>
                </c:pt>
                <c:pt idx="66608">
                  <c:v>1502269200</c:v>
                </c:pt>
                <c:pt idx="66609">
                  <c:v>1502272800</c:v>
                </c:pt>
                <c:pt idx="66610">
                  <c:v>1502276400</c:v>
                </c:pt>
                <c:pt idx="66611">
                  <c:v>1502280000</c:v>
                </c:pt>
                <c:pt idx="66612">
                  <c:v>1502283600</c:v>
                </c:pt>
                <c:pt idx="66613">
                  <c:v>1502287200</c:v>
                </c:pt>
                <c:pt idx="66614">
                  <c:v>1502290800</c:v>
                </c:pt>
                <c:pt idx="66615">
                  <c:v>1502294400</c:v>
                </c:pt>
                <c:pt idx="66616">
                  <c:v>1502298000</c:v>
                </c:pt>
                <c:pt idx="66617">
                  <c:v>1502301600</c:v>
                </c:pt>
                <c:pt idx="66618">
                  <c:v>1502305200</c:v>
                </c:pt>
                <c:pt idx="66619">
                  <c:v>1502308800</c:v>
                </c:pt>
                <c:pt idx="66620">
                  <c:v>1502312400</c:v>
                </c:pt>
                <c:pt idx="66621">
                  <c:v>1502316000</c:v>
                </c:pt>
                <c:pt idx="66622">
                  <c:v>1502319600</c:v>
                </c:pt>
                <c:pt idx="66623">
                  <c:v>1502323200</c:v>
                </c:pt>
                <c:pt idx="66624">
                  <c:v>1502326800</c:v>
                </c:pt>
                <c:pt idx="66625">
                  <c:v>1502330400</c:v>
                </c:pt>
                <c:pt idx="66626">
                  <c:v>1502334000</c:v>
                </c:pt>
                <c:pt idx="66627">
                  <c:v>1502337600</c:v>
                </c:pt>
                <c:pt idx="66628">
                  <c:v>1502341200</c:v>
                </c:pt>
                <c:pt idx="66629">
                  <c:v>1502344800</c:v>
                </c:pt>
                <c:pt idx="66630">
                  <c:v>1502348400</c:v>
                </c:pt>
                <c:pt idx="66631">
                  <c:v>1502352000</c:v>
                </c:pt>
                <c:pt idx="66632">
                  <c:v>1502355600</c:v>
                </c:pt>
                <c:pt idx="66633">
                  <c:v>1502359200</c:v>
                </c:pt>
                <c:pt idx="66634">
                  <c:v>1502362800</c:v>
                </c:pt>
                <c:pt idx="66635">
                  <c:v>1502366400</c:v>
                </c:pt>
                <c:pt idx="66636">
                  <c:v>1502370000</c:v>
                </c:pt>
                <c:pt idx="66637">
                  <c:v>1502373600</c:v>
                </c:pt>
                <c:pt idx="66638">
                  <c:v>1502377200</c:v>
                </c:pt>
                <c:pt idx="66639">
                  <c:v>1502380800</c:v>
                </c:pt>
                <c:pt idx="66640">
                  <c:v>1502384400</c:v>
                </c:pt>
                <c:pt idx="66641">
                  <c:v>1502388000</c:v>
                </c:pt>
                <c:pt idx="66642">
                  <c:v>1502391600</c:v>
                </c:pt>
                <c:pt idx="66643">
                  <c:v>1502395200</c:v>
                </c:pt>
                <c:pt idx="66644">
                  <c:v>1502398800</c:v>
                </c:pt>
                <c:pt idx="66645">
                  <c:v>1502402400</c:v>
                </c:pt>
                <c:pt idx="66646">
                  <c:v>1502406000</c:v>
                </c:pt>
                <c:pt idx="66647">
                  <c:v>1502409600</c:v>
                </c:pt>
                <c:pt idx="66648">
                  <c:v>1502413200</c:v>
                </c:pt>
                <c:pt idx="66649">
                  <c:v>1502416800</c:v>
                </c:pt>
                <c:pt idx="66650">
                  <c:v>1502420400</c:v>
                </c:pt>
                <c:pt idx="66651">
                  <c:v>1502424000</c:v>
                </c:pt>
                <c:pt idx="66652">
                  <c:v>1502427600</c:v>
                </c:pt>
                <c:pt idx="66653">
                  <c:v>1502431200</c:v>
                </c:pt>
                <c:pt idx="66654">
                  <c:v>1502434800</c:v>
                </c:pt>
                <c:pt idx="66655">
                  <c:v>1502438400</c:v>
                </c:pt>
                <c:pt idx="66656">
                  <c:v>1502442000</c:v>
                </c:pt>
                <c:pt idx="66657">
                  <c:v>1502445600</c:v>
                </c:pt>
                <c:pt idx="66658">
                  <c:v>1502449200</c:v>
                </c:pt>
                <c:pt idx="66659">
                  <c:v>1502452800</c:v>
                </c:pt>
                <c:pt idx="66660">
                  <c:v>1502456400</c:v>
                </c:pt>
                <c:pt idx="66661">
                  <c:v>1502460000</c:v>
                </c:pt>
                <c:pt idx="66662">
                  <c:v>1502463600</c:v>
                </c:pt>
                <c:pt idx="66663">
                  <c:v>1502467200</c:v>
                </c:pt>
                <c:pt idx="66664">
                  <c:v>1502470800</c:v>
                </c:pt>
                <c:pt idx="66665">
                  <c:v>1502474400</c:v>
                </c:pt>
                <c:pt idx="66666">
                  <c:v>1502478000</c:v>
                </c:pt>
                <c:pt idx="66667">
                  <c:v>1502481600</c:v>
                </c:pt>
                <c:pt idx="66668">
                  <c:v>1502485200</c:v>
                </c:pt>
                <c:pt idx="66669">
                  <c:v>1502488800</c:v>
                </c:pt>
                <c:pt idx="66670">
                  <c:v>1502492400</c:v>
                </c:pt>
                <c:pt idx="66671">
                  <c:v>1502496000</c:v>
                </c:pt>
                <c:pt idx="66672">
                  <c:v>1502499600</c:v>
                </c:pt>
                <c:pt idx="66673">
                  <c:v>1502503200</c:v>
                </c:pt>
                <c:pt idx="66674">
                  <c:v>1502506800</c:v>
                </c:pt>
                <c:pt idx="66675">
                  <c:v>1502510400</c:v>
                </c:pt>
                <c:pt idx="66676">
                  <c:v>1502514000</c:v>
                </c:pt>
                <c:pt idx="66677">
                  <c:v>1502517600</c:v>
                </c:pt>
                <c:pt idx="66678">
                  <c:v>1502521200</c:v>
                </c:pt>
                <c:pt idx="66679">
                  <c:v>1502524800</c:v>
                </c:pt>
                <c:pt idx="66680">
                  <c:v>1502528400</c:v>
                </c:pt>
                <c:pt idx="66681">
                  <c:v>1502532000</c:v>
                </c:pt>
                <c:pt idx="66682">
                  <c:v>1502535600</c:v>
                </c:pt>
                <c:pt idx="66683">
                  <c:v>1502539200</c:v>
                </c:pt>
                <c:pt idx="66684">
                  <c:v>1502542800</c:v>
                </c:pt>
                <c:pt idx="66685">
                  <c:v>1502546400</c:v>
                </c:pt>
                <c:pt idx="66686">
                  <c:v>1502550000</c:v>
                </c:pt>
                <c:pt idx="66687">
                  <c:v>1502553600</c:v>
                </c:pt>
                <c:pt idx="66688">
                  <c:v>1502557200</c:v>
                </c:pt>
                <c:pt idx="66689">
                  <c:v>1502560800</c:v>
                </c:pt>
                <c:pt idx="66690">
                  <c:v>1502564400</c:v>
                </c:pt>
                <c:pt idx="66691">
                  <c:v>1502568000</c:v>
                </c:pt>
                <c:pt idx="66692">
                  <c:v>1502571600</c:v>
                </c:pt>
                <c:pt idx="66693">
                  <c:v>1502575200</c:v>
                </c:pt>
                <c:pt idx="66694">
                  <c:v>1502578800</c:v>
                </c:pt>
                <c:pt idx="66695">
                  <c:v>1502582400</c:v>
                </c:pt>
                <c:pt idx="66696">
                  <c:v>1502586000</c:v>
                </c:pt>
                <c:pt idx="66697">
                  <c:v>1502589600</c:v>
                </c:pt>
                <c:pt idx="66698">
                  <c:v>1502593200</c:v>
                </c:pt>
                <c:pt idx="66699">
                  <c:v>1502596800</c:v>
                </c:pt>
                <c:pt idx="66700">
                  <c:v>1502600400</c:v>
                </c:pt>
                <c:pt idx="66701">
                  <c:v>1502604000</c:v>
                </c:pt>
                <c:pt idx="66702">
                  <c:v>1502607600</c:v>
                </c:pt>
                <c:pt idx="66703">
                  <c:v>1502611200</c:v>
                </c:pt>
                <c:pt idx="66704">
                  <c:v>1502614800</c:v>
                </c:pt>
                <c:pt idx="66705">
                  <c:v>1502618400</c:v>
                </c:pt>
                <c:pt idx="66706">
                  <c:v>1502622000</c:v>
                </c:pt>
                <c:pt idx="66707">
                  <c:v>1502625600</c:v>
                </c:pt>
                <c:pt idx="66708">
                  <c:v>1502629200</c:v>
                </c:pt>
                <c:pt idx="66709">
                  <c:v>1502632800</c:v>
                </c:pt>
                <c:pt idx="66710">
                  <c:v>1502636400</c:v>
                </c:pt>
                <c:pt idx="66711">
                  <c:v>1502640000</c:v>
                </c:pt>
                <c:pt idx="66712">
                  <c:v>1502643600</c:v>
                </c:pt>
                <c:pt idx="66713">
                  <c:v>1502647200</c:v>
                </c:pt>
                <c:pt idx="66714">
                  <c:v>1502650800</c:v>
                </c:pt>
                <c:pt idx="66715">
                  <c:v>1502654400</c:v>
                </c:pt>
                <c:pt idx="66716">
                  <c:v>1502658000</c:v>
                </c:pt>
                <c:pt idx="66717">
                  <c:v>1502661600</c:v>
                </c:pt>
                <c:pt idx="66718">
                  <c:v>1502665200</c:v>
                </c:pt>
                <c:pt idx="66719">
                  <c:v>1502668800</c:v>
                </c:pt>
                <c:pt idx="66720">
                  <c:v>1502672400</c:v>
                </c:pt>
                <c:pt idx="66721">
                  <c:v>1502676000</c:v>
                </c:pt>
                <c:pt idx="66722">
                  <c:v>1502679600</c:v>
                </c:pt>
                <c:pt idx="66723">
                  <c:v>1502683200</c:v>
                </c:pt>
                <c:pt idx="66724">
                  <c:v>1502686800</c:v>
                </c:pt>
                <c:pt idx="66725">
                  <c:v>1502690400</c:v>
                </c:pt>
                <c:pt idx="66726">
                  <c:v>1502694000</c:v>
                </c:pt>
                <c:pt idx="66727">
                  <c:v>1502697600</c:v>
                </c:pt>
                <c:pt idx="66728">
                  <c:v>1502701200</c:v>
                </c:pt>
                <c:pt idx="66729">
                  <c:v>1502704800</c:v>
                </c:pt>
                <c:pt idx="66730">
                  <c:v>1502708400</c:v>
                </c:pt>
                <c:pt idx="66731">
                  <c:v>1502712000</c:v>
                </c:pt>
                <c:pt idx="66732">
                  <c:v>1502715600</c:v>
                </c:pt>
                <c:pt idx="66733">
                  <c:v>1502719200</c:v>
                </c:pt>
                <c:pt idx="66734">
                  <c:v>1502722800</c:v>
                </c:pt>
                <c:pt idx="66735">
                  <c:v>1502726400</c:v>
                </c:pt>
                <c:pt idx="66736">
                  <c:v>1502730000</c:v>
                </c:pt>
                <c:pt idx="66737">
                  <c:v>1502733600</c:v>
                </c:pt>
                <c:pt idx="66738">
                  <c:v>1502737200</c:v>
                </c:pt>
                <c:pt idx="66739">
                  <c:v>1502740800</c:v>
                </c:pt>
                <c:pt idx="66740">
                  <c:v>1502744400</c:v>
                </c:pt>
                <c:pt idx="66741">
                  <c:v>1502748000</c:v>
                </c:pt>
                <c:pt idx="66742">
                  <c:v>1502751600</c:v>
                </c:pt>
                <c:pt idx="66743">
                  <c:v>1502755200</c:v>
                </c:pt>
                <c:pt idx="66744">
                  <c:v>1502758800</c:v>
                </c:pt>
                <c:pt idx="66745">
                  <c:v>1502762400</c:v>
                </c:pt>
                <c:pt idx="66746">
                  <c:v>1502766000</c:v>
                </c:pt>
                <c:pt idx="66747">
                  <c:v>1502769600</c:v>
                </c:pt>
                <c:pt idx="66748">
                  <c:v>1502773200</c:v>
                </c:pt>
                <c:pt idx="66749">
                  <c:v>1502776800</c:v>
                </c:pt>
                <c:pt idx="66750">
                  <c:v>1502780400</c:v>
                </c:pt>
                <c:pt idx="66751">
                  <c:v>1502784000</c:v>
                </c:pt>
                <c:pt idx="66752">
                  <c:v>1502787600</c:v>
                </c:pt>
                <c:pt idx="66753">
                  <c:v>1502791200</c:v>
                </c:pt>
                <c:pt idx="66754">
                  <c:v>1502794800</c:v>
                </c:pt>
                <c:pt idx="66755">
                  <c:v>1502798400</c:v>
                </c:pt>
                <c:pt idx="66756">
                  <c:v>1502802000</c:v>
                </c:pt>
                <c:pt idx="66757">
                  <c:v>1502805600</c:v>
                </c:pt>
                <c:pt idx="66758">
                  <c:v>1502809200</c:v>
                </c:pt>
                <c:pt idx="66759">
                  <c:v>1502812800</c:v>
                </c:pt>
                <c:pt idx="66760">
                  <c:v>1502816400</c:v>
                </c:pt>
                <c:pt idx="66761">
                  <c:v>1502820000</c:v>
                </c:pt>
                <c:pt idx="66762">
                  <c:v>1502823600</c:v>
                </c:pt>
                <c:pt idx="66763">
                  <c:v>1502827200</c:v>
                </c:pt>
                <c:pt idx="66764">
                  <c:v>1502830800</c:v>
                </c:pt>
                <c:pt idx="66765">
                  <c:v>1502834400</c:v>
                </c:pt>
                <c:pt idx="66766">
                  <c:v>1502838000</c:v>
                </c:pt>
                <c:pt idx="66767">
                  <c:v>1502841600</c:v>
                </c:pt>
                <c:pt idx="66768">
                  <c:v>1502845200</c:v>
                </c:pt>
                <c:pt idx="66769">
                  <c:v>1502848800</c:v>
                </c:pt>
                <c:pt idx="66770">
                  <c:v>1502852400</c:v>
                </c:pt>
                <c:pt idx="66771">
                  <c:v>1502856000</c:v>
                </c:pt>
                <c:pt idx="66772">
                  <c:v>1502859600</c:v>
                </c:pt>
                <c:pt idx="66773">
                  <c:v>1502863200</c:v>
                </c:pt>
                <c:pt idx="66774">
                  <c:v>1502866800</c:v>
                </c:pt>
                <c:pt idx="66775">
                  <c:v>1502870400</c:v>
                </c:pt>
                <c:pt idx="66776">
                  <c:v>1502874000</c:v>
                </c:pt>
                <c:pt idx="66777">
                  <c:v>1502877600</c:v>
                </c:pt>
                <c:pt idx="66778">
                  <c:v>1502881200</c:v>
                </c:pt>
                <c:pt idx="66779">
                  <c:v>1502884800</c:v>
                </c:pt>
                <c:pt idx="66780">
                  <c:v>1502888400</c:v>
                </c:pt>
                <c:pt idx="66781">
                  <c:v>1502892000</c:v>
                </c:pt>
                <c:pt idx="66782">
                  <c:v>1502895600</c:v>
                </c:pt>
                <c:pt idx="66783">
                  <c:v>1502899200</c:v>
                </c:pt>
                <c:pt idx="66784">
                  <c:v>1502902800</c:v>
                </c:pt>
                <c:pt idx="66785">
                  <c:v>1502906400</c:v>
                </c:pt>
                <c:pt idx="66786">
                  <c:v>1502910000</c:v>
                </c:pt>
                <c:pt idx="66787">
                  <c:v>1502913600</c:v>
                </c:pt>
                <c:pt idx="66788">
                  <c:v>1502917200</c:v>
                </c:pt>
                <c:pt idx="66789">
                  <c:v>1502920800</c:v>
                </c:pt>
                <c:pt idx="66790">
                  <c:v>1502924400</c:v>
                </c:pt>
                <c:pt idx="66791">
                  <c:v>1502928000</c:v>
                </c:pt>
                <c:pt idx="66792">
                  <c:v>1502931600</c:v>
                </c:pt>
                <c:pt idx="66793">
                  <c:v>1502935200</c:v>
                </c:pt>
                <c:pt idx="66794">
                  <c:v>1502938800</c:v>
                </c:pt>
                <c:pt idx="66795">
                  <c:v>1502942400</c:v>
                </c:pt>
                <c:pt idx="66796">
                  <c:v>1502946000</c:v>
                </c:pt>
                <c:pt idx="66797">
                  <c:v>1502949600</c:v>
                </c:pt>
                <c:pt idx="66798">
                  <c:v>1502953200</c:v>
                </c:pt>
                <c:pt idx="66799">
                  <c:v>1502956800</c:v>
                </c:pt>
                <c:pt idx="66800">
                  <c:v>1502960400</c:v>
                </c:pt>
                <c:pt idx="66801">
                  <c:v>1502964000</c:v>
                </c:pt>
                <c:pt idx="66802">
                  <c:v>1502967600</c:v>
                </c:pt>
                <c:pt idx="66803">
                  <c:v>1502971200</c:v>
                </c:pt>
                <c:pt idx="66804">
                  <c:v>1502974800</c:v>
                </c:pt>
                <c:pt idx="66805">
                  <c:v>1502978400</c:v>
                </c:pt>
                <c:pt idx="66806">
                  <c:v>1502982000</c:v>
                </c:pt>
                <c:pt idx="66807">
                  <c:v>1502985600</c:v>
                </c:pt>
                <c:pt idx="66808">
                  <c:v>1502989200</c:v>
                </c:pt>
                <c:pt idx="66809">
                  <c:v>1502992800</c:v>
                </c:pt>
                <c:pt idx="66810">
                  <c:v>1502996400</c:v>
                </c:pt>
                <c:pt idx="66811">
                  <c:v>1503000000</c:v>
                </c:pt>
                <c:pt idx="66812">
                  <c:v>1503003600</c:v>
                </c:pt>
                <c:pt idx="66813">
                  <c:v>1503007200</c:v>
                </c:pt>
                <c:pt idx="66814">
                  <c:v>1503010800</c:v>
                </c:pt>
                <c:pt idx="66815">
                  <c:v>1503014400</c:v>
                </c:pt>
                <c:pt idx="66816">
                  <c:v>1503018000</c:v>
                </c:pt>
                <c:pt idx="66817">
                  <c:v>1503021600</c:v>
                </c:pt>
                <c:pt idx="66818">
                  <c:v>1503025200</c:v>
                </c:pt>
                <c:pt idx="66819">
                  <c:v>1503028800</c:v>
                </c:pt>
                <c:pt idx="66820">
                  <c:v>1503032400</c:v>
                </c:pt>
                <c:pt idx="66821">
                  <c:v>1503036000</c:v>
                </c:pt>
                <c:pt idx="66822">
                  <c:v>1503039600</c:v>
                </c:pt>
                <c:pt idx="66823">
                  <c:v>1503043200</c:v>
                </c:pt>
                <c:pt idx="66824">
                  <c:v>1503046800</c:v>
                </c:pt>
                <c:pt idx="66825">
                  <c:v>1503050400</c:v>
                </c:pt>
                <c:pt idx="66826">
                  <c:v>1503054000</c:v>
                </c:pt>
                <c:pt idx="66827">
                  <c:v>1503057600</c:v>
                </c:pt>
                <c:pt idx="66828">
                  <c:v>1503061200</c:v>
                </c:pt>
                <c:pt idx="66829">
                  <c:v>1503064800</c:v>
                </c:pt>
                <c:pt idx="66830">
                  <c:v>1503068400</c:v>
                </c:pt>
                <c:pt idx="66831">
                  <c:v>1503072000</c:v>
                </c:pt>
                <c:pt idx="66832">
                  <c:v>1503075600</c:v>
                </c:pt>
                <c:pt idx="66833">
                  <c:v>1503079200</c:v>
                </c:pt>
                <c:pt idx="66834">
                  <c:v>1503082800</c:v>
                </c:pt>
                <c:pt idx="66835">
                  <c:v>1503086400</c:v>
                </c:pt>
                <c:pt idx="66836">
                  <c:v>1503090000</c:v>
                </c:pt>
                <c:pt idx="66837">
                  <c:v>1503093600</c:v>
                </c:pt>
                <c:pt idx="66838">
                  <c:v>1503097200</c:v>
                </c:pt>
                <c:pt idx="66839">
                  <c:v>1503100800</c:v>
                </c:pt>
                <c:pt idx="66840">
                  <c:v>1503104400</c:v>
                </c:pt>
                <c:pt idx="66841">
                  <c:v>1503108000</c:v>
                </c:pt>
                <c:pt idx="66842">
                  <c:v>1503111600</c:v>
                </c:pt>
                <c:pt idx="66843">
                  <c:v>1503115200</c:v>
                </c:pt>
                <c:pt idx="66844">
                  <c:v>1503118800</c:v>
                </c:pt>
                <c:pt idx="66845">
                  <c:v>1503122400</c:v>
                </c:pt>
                <c:pt idx="66846">
                  <c:v>1503126000</c:v>
                </c:pt>
                <c:pt idx="66847">
                  <c:v>1503129600</c:v>
                </c:pt>
                <c:pt idx="66848">
                  <c:v>1503133200</c:v>
                </c:pt>
                <c:pt idx="66849">
                  <c:v>1503136800</c:v>
                </c:pt>
                <c:pt idx="66850">
                  <c:v>1503140400</c:v>
                </c:pt>
                <c:pt idx="66851">
                  <c:v>1503144000</c:v>
                </c:pt>
                <c:pt idx="66852">
                  <c:v>1503147600</c:v>
                </c:pt>
                <c:pt idx="66853">
                  <c:v>1503151200</c:v>
                </c:pt>
                <c:pt idx="66854">
                  <c:v>1503154800</c:v>
                </c:pt>
                <c:pt idx="66855">
                  <c:v>1503158400</c:v>
                </c:pt>
                <c:pt idx="66856">
                  <c:v>1503162000</c:v>
                </c:pt>
                <c:pt idx="66857">
                  <c:v>1503165600</c:v>
                </c:pt>
                <c:pt idx="66858">
                  <c:v>1503169200</c:v>
                </c:pt>
                <c:pt idx="66859">
                  <c:v>1503172800</c:v>
                </c:pt>
                <c:pt idx="66860">
                  <c:v>1503176400</c:v>
                </c:pt>
                <c:pt idx="66861">
                  <c:v>1503180000</c:v>
                </c:pt>
                <c:pt idx="66862">
                  <c:v>1503183600</c:v>
                </c:pt>
                <c:pt idx="66863">
                  <c:v>1503187200</c:v>
                </c:pt>
                <c:pt idx="66864">
                  <c:v>1503190800</c:v>
                </c:pt>
                <c:pt idx="66865">
                  <c:v>1503194400</c:v>
                </c:pt>
                <c:pt idx="66866">
                  <c:v>1503198000</c:v>
                </c:pt>
                <c:pt idx="66867">
                  <c:v>1503201600</c:v>
                </c:pt>
                <c:pt idx="66868">
                  <c:v>1503205200</c:v>
                </c:pt>
                <c:pt idx="66869">
                  <c:v>1503208800</c:v>
                </c:pt>
                <c:pt idx="66870">
                  <c:v>1503212400</c:v>
                </c:pt>
                <c:pt idx="66871">
                  <c:v>1503216000</c:v>
                </c:pt>
                <c:pt idx="66872">
                  <c:v>1503219600</c:v>
                </c:pt>
                <c:pt idx="66873">
                  <c:v>1503223200</c:v>
                </c:pt>
                <c:pt idx="66874">
                  <c:v>1503226800</c:v>
                </c:pt>
                <c:pt idx="66875">
                  <c:v>1503230400</c:v>
                </c:pt>
                <c:pt idx="66876">
                  <c:v>1503234000</c:v>
                </c:pt>
                <c:pt idx="66877">
                  <c:v>1503237600</c:v>
                </c:pt>
                <c:pt idx="66878">
                  <c:v>1503241200</c:v>
                </c:pt>
                <c:pt idx="66879">
                  <c:v>1503244800</c:v>
                </c:pt>
                <c:pt idx="66880">
                  <c:v>1503248400</c:v>
                </c:pt>
                <c:pt idx="66881">
                  <c:v>1503252000</c:v>
                </c:pt>
                <c:pt idx="66882">
                  <c:v>1503255600</c:v>
                </c:pt>
                <c:pt idx="66883">
                  <c:v>1503259200</c:v>
                </c:pt>
                <c:pt idx="66884">
                  <c:v>1503262800</c:v>
                </c:pt>
                <c:pt idx="66885">
                  <c:v>1503266400</c:v>
                </c:pt>
                <c:pt idx="66886">
                  <c:v>1503270000</c:v>
                </c:pt>
                <c:pt idx="66887">
                  <c:v>1503273600</c:v>
                </c:pt>
                <c:pt idx="66888">
                  <c:v>1503277200</c:v>
                </c:pt>
                <c:pt idx="66889">
                  <c:v>1503280800</c:v>
                </c:pt>
                <c:pt idx="66890">
                  <c:v>1503284400</c:v>
                </c:pt>
                <c:pt idx="66891">
                  <c:v>1503288000</c:v>
                </c:pt>
                <c:pt idx="66892">
                  <c:v>1503291600</c:v>
                </c:pt>
                <c:pt idx="66893">
                  <c:v>1503295200</c:v>
                </c:pt>
                <c:pt idx="66894">
                  <c:v>1503298800</c:v>
                </c:pt>
                <c:pt idx="66895">
                  <c:v>1503302400</c:v>
                </c:pt>
                <c:pt idx="66896">
                  <c:v>1503306000</c:v>
                </c:pt>
                <c:pt idx="66897">
                  <c:v>1503309600</c:v>
                </c:pt>
                <c:pt idx="66898">
                  <c:v>1503313200</c:v>
                </c:pt>
                <c:pt idx="66899">
                  <c:v>1503316800</c:v>
                </c:pt>
                <c:pt idx="66900">
                  <c:v>1503320400</c:v>
                </c:pt>
                <c:pt idx="66901">
                  <c:v>1503324000</c:v>
                </c:pt>
                <c:pt idx="66902">
                  <c:v>1503327600</c:v>
                </c:pt>
                <c:pt idx="66903">
                  <c:v>1503331200</c:v>
                </c:pt>
                <c:pt idx="66904">
                  <c:v>1503334800</c:v>
                </c:pt>
                <c:pt idx="66905">
                  <c:v>1503338400</c:v>
                </c:pt>
                <c:pt idx="66906">
                  <c:v>1503342000</c:v>
                </c:pt>
                <c:pt idx="66907">
                  <c:v>1503345600</c:v>
                </c:pt>
                <c:pt idx="66908">
                  <c:v>1503349200</c:v>
                </c:pt>
                <c:pt idx="66909">
                  <c:v>1503352800</c:v>
                </c:pt>
                <c:pt idx="66910">
                  <c:v>1503356400</c:v>
                </c:pt>
                <c:pt idx="66911">
                  <c:v>1503360000</c:v>
                </c:pt>
                <c:pt idx="66912">
                  <c:v>1503363600</c:v>
                </c:pt>
                <c:pt idx="66913">
                  <c:v>1503367200</c:v>
                </c:pt>
                <c:pt idx="66914">
                  <c:v>1503370800</c:v>
                </c:pt>
                <c:pt idx="66915">
                  <c:v>1503374400</c:v>
                </c:pt>
                <c:pt idx="66916">
                  <c:v>1503378000</c:v>
                </c:pt>
                <c:pt idx="66917">
                  <c:v>1503381600</c:v>
                </c:pt>
                <c:pt idx="66918">
                  <c:v>1503385200</c:v>
                </c:pt>
                <c:pt idx="66919">
                  <c:v>1503388800</c:v>
                </c:pt>
                <c:pt idx="66920">
                  <c:v>1503392400</c:v>
                </c:pt>
                <c:pt idx="66921">
                  <c:v>1503396000</c:v>
                </c:pt>
                <c:pt idx="66922">
                  <c:v>1503399600</c:v>
                </c:pt>
                <c:pt idx="66923">
                  <c:v>1503403200</c:v>
                </c:pt>
                <c:pt idx="66924">
                  <c:v>1503406800</c:v>
                </c:pt>
                <c:pt idx="66925">
                  <c:v>1503410400</c:v>
                </c:pt>
                <c:pt idx="66926">
                  <c:v>1503414000</c:v>
                </c:pt>
                <c:pt idx="66927">
                  <c:v>1503417600</c:v>
                </c:pt>
                <c:pt idx="66928">
                  <c:v>1503421200</c:v>
                </c:pt>
                <c:pt idx="66929">
                  <c:v>1503424800</c:v>
                </c:pt>
                <c:pt idx="66930">
                  <c:v>1503428400</c:v>
                </c:pt>
                <c:pt idx="66931">
                  <c:v>1503432000</c:v>
                </c:pt>
                <c:pt idx="66932">
                  <c:v>1503435600</c:v>
                </c:pt>
                <c:pt idx="66933">
                  <c:v>1503439200</c:v>
                </c:pt>
                <c:pt idx="66934">
                  <c:v>1503442800</c:v>
                </c:pt>
                <c:pt idx="66935">
                  <c:v>1503446400</c:v>
                </c:pt>
                <c:pt idx="66936">
                  <c:v>1503450000</c:v>
                </c:pt>
                <c:pt idx="66937">
                  <c:v>1503453600</c:v>
                </c:pt>
                <c:pt idx="66938">
                  <c:v>1503457200</c:v>
                </c:pt>
                <c:pt idx="66939">
                  <c:v>1503460800</c:v>
                </c:pt>
                <c:pt idx="66940">
                  <c:v>1503464400</c:v>
                </c:pt>
                <c:pt idx="66941">
                  <c:v>1503468000</c:v>
                </c:pt>
                <c:pt idx="66942">
                  <c:v>1503471600</c:v>
                </c:pt>
                <c:pt idx="66943">
                  <c:v>1503475200</c:v>
                </c:pt>
                <c:pt idx="66944">
                  <c:v>1503478800</c:v>
                </c:pt>
                <c:pt idx="66945">
                  <c:v>1503482400</c:v>
                </c:pt>
                <c:pt idx="66946">
                  <c:v>1503486000</c:v>
                </c:pt>
                <c:pt idx="66947">
                  <c:v>1503489600</c:v>
                </c:pt>
                <c:pt idx="66948">
                  <c:v>1503493200</c:v>
                </c:pt>
                <c:pt idx="66949">
                  <c:v>1503496800</c:v>
                </c:pt>
                <c:pt idx="66950">
                  <c:v>1503500400</c:v>
                </c:pt>
                <c:pt idx="66951">
                  <c:v>1503504000</c:v>
                </c:pt>
                <c:pt idx="66952">
                  <c:v>1503507600</c:v>
                </c:pt>
                <c:pt idx="66953">
                  <c:v>1503511200</c:v>
                </c:pt>
                <c:pt idx="66954">
                  <c:v>1503514800</c:v>
                </c:pt>
                <c:pt idx="66955">
                  <c:v>1503518400</c:v>
                </c:pt>
                <c:pt idx="66956">
                  <c:v>1503522000</c:v>
                </c:pt>
                <c:pt idx="66957">
                  <c:v>1503525600</c:v>
                </c:pt>
                <c:pt idx="66958">
                  <c:v>1503529200</c:v>
                </c:pt>
                <c:pt idx="66959">
                  <c:v>1503532800</c:v>
                </c:pt>
                <c:pt idx="66960">
                  <c:v>1503536400</c:v>
                </c:pt>
                <c:pt idx="66961">
                  <c:v>1503540000</c:v>
                </c:pt>
                <c:pt idx="66962">
                  <c:v>1503543600</c:v>
                </c:pt>
                <c:pt idx="66963">
                  <c:v>1503547200</c:v>
                </c:pt>
                <c:pt idx="66964">
                  <c:v>1503550800</c:v>
                </c:pt>
                <c:pt idx="66965">
                  <c:v>1503554400</c:v>
                </c:pt>
                <c:pt idx="66966">
                  <c:v>1503558000</c:v>
                </c:pt>
                <c:pt idx="66967">
                  <c:v>1503561600</c:v>
                </c:pt>
                <c:pt idx="66968">
                  <c:v>1503565200</c:v>
                </c:pt>
                <c:pt idx="66969">
                  <c:v>1503568800</c:v>
                </c:pt>
                <c:pt idx="66970">
                  <c:v>1503572400</c:v>
                </c:pt>
                <c:pt idx="66971">
                  <c:v>1503576000</c:v>
                </c:pt>
                <c:pt idx="66972">
                  <c:v>1503579600</c:v>
                </c:pt>
                <c:pt idx="66973">
                  <c:v>1503583200</c:v>
                </c:pt>
                <c:pt idx="66974">
                  <c:v>1503586800</c:v>
                </c:pt>
                <c:pt idx="66975">
                  <c:v>1503590400</c:v>
                </c:pt>
                <c:pt idx="66976">
                  <c:v>1503594000</c:v>
                </c:pt>
                <c:pt idx="66977">
                  <c:v>1503597600</c:v>
                </c:pt>
                <c:pt idx="66978">
                  <c:v>1503601200</c:v>
                </c:pt>
                <c:pt idx="66979">
                  <c:v>1503604800</c:v>
                </c:pt>
                <c:pt idx="66980">
                  <c:v>1503608400</c:v>
                </c:pt>
                <c:pt idx="66981">
                  <c:v>1503612000</c:v>
                </c:pt>
                <c:pt idx="66982">
                  <c:v>1503615600</c:v>
                </c:pt>
                <c:pt idx="66983">
                  <c:v>1503619200</c:v>
                </c:pt>
                <c:pt idx="66984">
                  <c:v>1503622800</c:v>
                </c:pt>
                <c:pt idx="66985">
                  <c:v>1503626400</c:v>
                </c:pt>
                <c:pt idx="66986">
                  <c:v>1503630000</c:v>
                </c:pt>
                <c:pt idx="66987">
                  <c:v>1503633600</c:v>
                </c:pt>
                <c:pt idx="66988">
                  <c:v>1503637200</c:v>
                </c:pt>
                <c:pt idx="66989">
                  <c:v>1503640800</c:v>
                </c:pt>
                <c:pt idx="66990">
                  <c:v>1503644400</c:v>
                </c:pt>
                <c:pt idx="66991">
                  <c:v>1503648000</c:v>
                </c:pt>
                <c:pt idx="66992">
                  <c:v>1503651600</c:v>
                </c:pt>
                <c:pt idx="66993">
                  <c:v>1503655200</c:v>
                </c:pt>
                <c:pt idx="66994">
                  <c:v>1503658800</c:v>
                </c:pt>
                <c:pt idx="66995">
                  <c:v>1503662400</c:v>
                </c:pt>
                <c:pt idx="66996">
                  <c:v>1503666000</c:v>
                </c:pt>
                <c:pt idx="66997">
                  <c:v>1503669600</c:v>
                </c:pt>
                <c:pt idx="66998">
                  <c:v>1503673200</c:v>
                </c:pt>
                <c:pt idx="66999">
                  <c:v>1503676800</c:v>
                </c:pt>
                <c:pt idx="67000">
                  <c:v>1503680400</c:v>
                </c:pt>
                <c:pt idx="67001">
                  <c:v>1503684000</c:v>
                </c:pt>
                <c:pt idx="67002">
                  <c:v>1503687600</c:v>
                </c:pt>
                <c:pt idx="67003">
                  <c:v>1503691200</c:v>
                </c:pt>
                <c:pt idx="67004">
                  <c:v>1503694800</c:v>
                </c:pt>
                <c:pt idx="67005">
                  <c:v>1503698400</c:v>
                </c:pt>
                <c:pt idx="67006">
                  <c:v>1503702000</c:v>
                </c:pt>
                <c:pt idx="67007">
                  <c:v>1503705600</c:v>
                </c:pt>
                <c:pt idx="67008">
                  <c:v>1503709200</c:v>
                </c:pt>
                <c:pt idx="67009">
                  <c:v>1503712800</c:v>
                </c:pt>
                <c:pt idx="67010">
                  <c:v>1503716400</c:v>
                </c:pt>
                <c:pt idx="67011">
                  <c:v>1503720000</c:v>
                </c:pt>
                <c:pt idx="67012">
                  <c:v>1503723600</c:v>
                </c:pt>
                <c:pt idx="67013">
                  <c:v>1503727200</c:v>
                </c:pt>
                <c:pt idx="67014">
                  <c:v>1503730800</c:v>
                </c:pt>
                <c:pt idx="67015">
                  <c:v>1503734400</c:v>
                </c:pt>
                <c:pt idx="67016">
                  <c:v>1503738000</c:v>
                </c:pt>
                <c:pt idx="67017">
                  <c:v>1503741600</c:v>
                </c:pt>
                <c:pt idx="67018">
                  <c:v>1503745200</c:v>
                </c:pt>
                <c:pt idx="67019">
                  <c:v>1503748800</c:v>
                </c:pt>
                <c:pt idx="67020">
                  <c:v>1503752400</c:v>
                </c:pt>
                <c:pt idx="67021">
                  <c:v>1503756000</c:v>
                </c:pt>
                <c:pt idx="67022">
                  <c:v>1503759600</c:v>
                </c:pt>
                <c:pt idx="67023">
                  <c:v>1503763200</c:v>
                </c:pt>
                <c:pt idx="67024">
                  <c:v>1503766800</c:v>
                </c:pt>
                <c:pt idx="67025">
                  <c:v>1503770400</c:v>
                </c:pt>
                <c:pt idx="67026">
                  <c:v>1503774000</c:v>
                </c:pt>
                <c:pt idx="67027">
                  <c:v>1503777600</c:v>
                </c:pt>
                <c:pt idx="67028">
                  <c:v>1503781200</c:v>
                </c:pt>
                <c:pt idx="67029">
                  <c:v>1503784800</c:v>
                </c:pt>
                <c:pt idx="67030">
                  <c:v>1503788400</c:v>
                </c:pt>
                <c:pt idx="67031">
                  <c:v>1503792000</c:v>
                </c:pt>
                <c:pt idx="67032">
                  <c:v>1503795600</c:v>
                </c:pt>
                <c:pt idx="67033">
                  <c:v>1503799200</c:v>
                </c:pt>
                <c:pt idx="67034">
                  <c:v>1503802800</c:v>
                </c:pt>
                <c:pt idx="67035">
                  <c:v>1503806400</c:v>
                </c:pt>
                <c:pt idx="67036">
                  <c:v>1503810000</c:v>
                </c:pt>
                <c:pt idx="67037">
                  <c:v>1503813600</c:v>
                </c:pt>
                <c:pt idx="67038">
                  <c:v>1503817200</c:v>
                </c:pt>
                <c:pt idx="67039">
                  <c:v>1503820800</c:v>
                </c:pt>
                <c:pt idx="67040">
                  <c:v>1503824400</c:v>
                </c:pt>
                <c:pt idx="67041">
                  <c:v>1503828000</c:v>
                </c:pt>
                <c:pt idx="67042">
                  <c:v>1503831600</c:v>
                </c:pt>
                <c:pt idx="67043">
                  <c:v>1503835200</c:v>
                </c:pt>
                <c:pt idx="67044">
                  <c:v>1503838800</c:v>
                </c:pt>
                <c:pt idx="67045">
                  <c:v>1503842400</c:v>
                </c:pt>
                <c:pt idx="67046">
                  <c:v>1503846000</c:v>
                </c:pt>
                <c:pt idx="67047">
                  <c:v>1503849600</c:v>
                </c:pt>
                <c:pt idx="67048">
                  <c:v>1503853200</c:v>
                </c:pt>
                <c:pt idx="67049">
                  <c:v>1503856800</c:v>
                </c:pt>
                <c:pt idx="67050">
                  <c:v>1503860400</c:v>
                </c:pt>
                <c:pt idx="67051">
                  <c:v>1503864000</c:v>
                </c:pt>
                <c:pt idx="67052">
                  <c:v>1503867600</c:v>
                </c:pt>
                <c:pt idx="67053">
                  <c:v>1503871200</c:v>
                </c:pt>
                <c:pt idx="67054">
                  <c:v>1503874800</c:v>
                </c:pt>
                <c:pt idx="67055">
                  <c:v>1503878400</c:v>
                </c:pt>
                <c:pt idx="67056">
                  <c:v>1503882000</c:v>
                </c:pt>
                <c:pt idx="67057">
                  <c:v>1503885600</c:v>
                </c:pt>
                <c:pt idx="67058">
                  <c:v>1503889200</c:v>
                </c:pt>
                <c:pt idx="67059">
                  <c:v>1503892800</c:v>
                </c:pt>
                <c:pt idx="67060">
                  <c:v>1503896400</c:v>
                </c:pt>
                <c:pt idx="67061">
                  <c:v>1503900000</c:v>
                </c:pt>
                <c:pt idx="67062">
                  <c:v>1503903600</c:v>
                </c:pt>
                <c:pt idx="67063">
                  <c:v>1503907200</c:v>
                </c:pt>
                <c:pt idx="67064">
                  <c:v>1503910800</c:v>
                </c:pt>
                <c:pt idx="67065">
                  <c:v>1503914400</c:v>
                </c:pt>
                <c:pt idx="67066">
                  <c:v>1503918000</c:v>
                </c:pt>
                <c:pt idx="67067">
                  <c:v>1503921600</c:v>
                </c:pt>
                <c:pt idx="67068">
                  <c:v>1503925200</c:v>
                </c:pt>
                <c:pt idx="67069">
                  <c:v>1503928800</c:v>
                </c:pt>
                <c:pt idx="67070">
                  <c:v>1503932400</c:v>
                </c:pt>
                <c:pt idx="67071">
                  <c:v>1503936000</c:v>
                </c:pt>
                <c:pt idx="67072">
                  <c:v>1503939600</c:v>
                </c:pt>
                <c:pt idx="67073">
                  <c:v>1503943200</c:v>
                </c:pt>
                <c:pt idx="67074">
                  <c:v>1503946800</c:v>
                </c:pt>
                <c:pt idx="67075">
                  <c:v>1503950400</c:v>
                </c:pt>
                <c:pt idx="67076">
                  <c:v>1503954000</c:v>
                </c:pt>
                <c:pt idx="67077">
                  <c:v>1503957600</c:v>
                </c:pt>
                <c:pt idx="67078">
                  <c:v>1503961200</c:v>
                </c:pt>
                <c:pt idx="67079">
                  <c:v>1503964800</c:v>
                </c:pt>
                <c:pt idx="67080">
                  <c:v>1503968400</c:v>
                </c:pt>
                <c:pt idx="67081">
                  <c:v>1503972000</c:v>
                </c:pt>
                <c:pt idx="67082">
                  <c:v>1503975600</c:v>
                </c:pt>
                <c:pt idx="67083">
                  <c:v>1503979200</c:v>
                </c:pt>
                <c:pt idx="67084">
                  <c:v>1503982800</c:v>
                </c:pt>
                <c:pt idx="67085">
                  <c:v>1503986400</c:v>
                </c:pt>
                <c:pt idx="67086">
                  <c:v>1503990000</c:v>
                </c:pt>
                <c:pt idx="67087">
                  <c:v>1503993600</c:v>
                </c:pt>
                <c:pt idx="67088">
                  <c:v>1503997200</c:v>
                </c:pt>
                <c:pt idx="67089">
                  <c:v>1504000800</c:v>
                </c:pt>
                <c:pt idx="67090">
                  <c:v>1504004400</c:v>
                </c:pt>
                <c:pt idx="67091">
                  <c:v>1504008000</c:v>
                </c:pt>
                <c:pt idx="67092">
                  <c:v>1504011600</c:v>
                </c:pt>
                <c:pt idx="67093">
                  <c:v>1504015200</c:v>
                </c:pt>
                <c:pt idx="67094">
                  <c:v>1504018800</c:v>
                </c:pt>
                <c:pt idx="67095">
                  <c:v>1504022400</c:v>
                </c:pt>
                <c:pt idx="67096">
                  <c:v>1504026000</c:v>
                </c:pt>
                <c:pt idx="67097">
                  <c:v>1504029600</c:v>
                </c:pt>
                <c:pt idx="67098">
                  <c:v>1504033200</c:v>
                </c:pt>
                <c:pt idx="67099">
                  <c:v>1504036800</c:v>
                </c:pt>
                <c:pt idx="67100">
                  <c:v>1504040400</c:v>
                </c:pt>
                <c:pt idx="67101">
                  <c:v>1504044000</c:v>
                </c:pt>
                <c:pt idx="67102">
                  <c:v>1504047600</c:v>
                </c:pt>
                <c:pt idx="67103">
                  <c:v>1504051200</c:v>
                </c:pt>
                <c:pt idx="67104">
                  <c:v>1504054800</c:v>
                </c:pt>
                <c:pt idx="67105">
                  <c:v>1504058400</c:v>
                </c:pt>
                <c:pt idx="67106">
                  <c:v>1504062000</c:v>
                </c:pt>
                <c:pt idx="67107">
                  <c:v>1504065600</c:v>
                </c:pt>
                <c:pt idx="67108">
                  <c:v>1504069200</c:v>
                </c:pt>
                <c:pt idx="67109">
                  <c:v>1504072800</c:v>
                </c:pt>
                <c:pt idx="67110">
                  <c:v>1504076400</c:v>
                </c:pt>
                <c:pt idx="67111">
                  <c:v>1504080000</c:v>
                </c:pt>
                <c:pt idx="67112">
                  <c:v>1504083600</c:v>
                </c:pt>
                <c:pt idx="67113">
                  <c:v>1504087200</c:v>
                </c:pt>
                <c:pt idx="67114">
                  <c:v>1504090800</c:v>
                </c:pt>
                <c:pt idx="67115">
                  <c:v>1504094400</c:v>
                </c:pt>
                <c:pt idx="67116">
                  <c:v>1504098000</c:v>
                </c:pt>
                <c:pt idx="67117">
                  <c:v>1504101600</c:v>
                </c:pt>
                <c:pt idx="67118">
                  <c:v>1504105200</c:v>
                </c:pt>
                <c:pt idx="67119">
                  <c:v>1504108800</c:v>
                </c:pt>
                <c:pt idx="67120">
                  <c:v>1504112400</c:v>
                </c:pt>
                <c:pt idx="67121">
                  <c:v>1504116000</c:v>
                </c:pt>
                <c:pt idx="67122">
                  <c:v>1504119600</c:v>
                </c:pt>
                <c:pt idx="67123">
                  <c:v>1504123200</c:v>
                </c:pt>
                <c:pt idx="67124">
                  <c:v>1504126800</c:v>
                </c:pt>
                <c:pt idx="67125">
                  <c:v>1504130400</c:v>
                </c:pt>
                <c:pt idx="67126">
                  <c:v>1504134000</c:v>
                </c:pt>
                <c:pt idx="67127">
                  <c:v>1504137600</c:v>
                </c:pt>
                <c:pt idx="67128">
                  <c:v>1504141200</c:v>
                </c:pt>
                <c:pt idx="67129">
                  <c:v>1504144800</c:v>
                </c:pt>
                <c:pt idx="67130">
                  <c:v>1504148400</c:v>
                </c:pt>
                <c:pt idx="67131">
                  <c:v>1504152000</c:v>
                </c:pt>
                <c:pt idx="67132">
                  <c:v>1504155600</c:v>
                </c:pt>
                <c:pt idx="67133">
                  <c:v>1504159200</c:v>
                </c:pt>
                <c:pt idx="67134">
                  <c:v>1504162800</c:v>
                </c:pt>
                <c:pt idx="67135">
                  <c:v>1504166400</c:v>
                </c:pt>
                <c:pt idx="67136">
                  <c:v>1504170000</c:v>
                </c:pt>
                <c:pt idx="67137">
                  <c:v>1504173600</c:v>
                </c:pt>
                <c:pt idx="67138">
                  <c:v>1504177200</c:v>
                </c:pt>
                <c:pt idx="67139">
                  <c:v>1504180800</c:v>
                </c:pt>
                <c:pt idx="67140">
                  <c:v>1504184400</c:v>
                </c:pt>
                <c:pt idx="67141">
                  <c:v>1504188000</c:v>
                </c:pt>
                <c:pt idx="67142">
                  <c:v>1504191600</c:v>
                </c:pt>
                <c:pt idx="67143">
                  <c:v>1504195200</c:v>
                </c:pt>
                <c:pt idx="67144">
                  <c:v>1504198800</c:v>
                </c:pt>
                <c:pt idx="67145">
                  <c:v>1504202400</c:v>
                </c:pt>
                <c:pt idx="67146">
                  <c:v>1504206000</c:v>
                </c:pt>
                <c:pt idx="67147">
                  <c:v>1504209600</c:v>
                </c:pt>
                <c:pt idx="67148">
                  <c:v>1504213200</c:v>
                </c:pt>
                <c:pt idx="67149">
                  <c:v>1504216800</c:v>
                </c:pt>
                <c:pt idx="67150">
                  <c:v>1504220400</c:v>
                </c:pt>
                <c:pt idx="67151">
                  <c:v>1504224000</c:v>
                </c:pt>
                <c:pt idx="67152">
                  <c:v>1504227600</c:v>
                </c:pt>
                <c:pt idx="67153">
                  <c:v>1504231200</c:v>
                </c:pt>
                <c:pt idx="67154">
                  <c:v>1504234800</c:v>
                </c:pt>
                <c:pt idx="67155">
                  <c:v>1504238400</c:v>
                </c:pt>
                <c:pt idx="67156">
                  <c:v>1504242000</c:v>
                </c:pt>
                <c:pt idx="67157">
                  <c:v>1504245600</c:v>
                </c:pt>
                <c:pt idx="67158">
                  <c:v>1504249200</c:v>
                </c:pt>
                <c:pt idx="67159">
                  <c:v>1504252800</c:v>
                </c:pt>
                <c:pt idx="67160">
                  <c:v>1504256400</c:v>
                </c:pt>
                <c:pt idx="67161">
                  <c:v>1504260000</c:v>
                </c:pt>
                <c:pt idx="67162">
                  <c:v>1504263600</c:v>
                </c:pt>
                <c:pt idx="67163">
                  <c:v>1504267200</c:v>
                </c:pt>
                <c:pt idx="67164">
                  <c:v>1504270800</c:v>
                </c:pt>
                <c:pt idx="67165">
                  <c:v>1504274400</c:v>
                </c:pt>
                <c:pt idx="67166">
                  <c:v>1504278000</c:v>
                </c:pt>
                <c:pt idx="67167">
                  <c:v>1504281600</c:v>
                </c:pt>
                <c:pt idx="67168">
                  <c:v>1504285200</c:v>
                </c:pt>
                <c:pt idx="67169">
                  <c:v>1504288800</c:v>
                </c:pt>
                <c:pt idx="67170">
                  <c:v>1504292400</c:v>
                </c:pt>
                <c:pt idx="67171">
                  <c:v>1504296000</c:v>
                </c:pt>
                <c:pt idx="67172">
                  <c:v>1504299600</c:v>
                </c:pt>
                <c:pt idx="67173">
                  <c:v>1504303200</c:v>
                </c:pt>
                <c:pt idx="67174">
                  <c:v>1504306800</c:v>
                </c:pt>
                <c:pt idx="67175">
                  <c:v>1504310400</c:v>
                </c:pt>
                <c:pt idx="67176">
                  <c:v>1504314000</c:v>
                </c:pt>
                <c:pt idx="67177">
                  <c:v>1504317600</c:v>
                </c:pt>
                <c:pt idx="67178">
                  <c:v>1504321200</c:v>
                </c:pt>
                <c:pt idx="67179">
                  <c:v>1504324800</c:v>
                </c:pt>
                <c:pt idx="67180">
                  <c:v>1504328400</c:v>
                </c:pt>
                <c:pt idx="67181">
                  <c:v>1504332000</c:v>
                </c:pt>
                <c:pt idx="67182">
                  <c:v>1504335600</c:v>
                </c:pt>
                <c:pt idx="67183">
                  <c:v>1504339200</c:v>
                </c:pt>
                <c:pt idx="67184">
                  <c:v>1504342800</c:v>
                </c:pt>
                <c:pt idx="67185">
                  <c:v>1504346400</c:v>
                </c:pt>
                <c:pt idx="67186">
                  <c:v>1504350000</c:v>
                </c:pt>
                <c:pt idx="67187">
                  <c:v>1504353600</c:v>
                </c:pt>
                <c:pt idx="67188">
                  <c:v>1504357200</c:v>
                </c:pt>
                <c:pt idx="67189">
                  <c:v>1504360800</c:v>
                </c:pt>
                <c:pt idx="67190">
                  <c:v>1504364400</c:v>
                </c:pt>
                <c:pt idx="67191">
                  <c:v>1504368000</c:v>
                </c:pt>
                <c:pt idx="67192">
                  <c:v>1504371600</c:v>
                </c:pt>
                <c:pt idx="67193">
                  <c:v>1504375200</c:v>
                </c:pt>
                <c:pt idx="67194">
                  <c:v>1504378800</c:v>
                </c:pt>
                <c:pt idx="67195">
                  <c:v>1504382400</c:v>
                </c:pt>
                <c:pt idx="67196">
                  <c:v>1504386000</c:v>
                </c:pt>
                <c:pt idx="67197">
                  <c:v>1504389600</c:v>
                </c:pt>
                <c:pt idx="67198">
                  <c:v>1504393200</c:v>
                </c:pt>
                <c:pt idx="67199">
                  <c:v>1504396800</c:v>
                </c:pt>
                <c:pt idx="67200">
                  <c:v>1504400400</c:v>
                </c:pt>
                <c:pt idx="67201">
                  <c:v>1504404000</c:v>
                </c:pt>
                <c:pt idx="67202">
                  <c:v>1504407600</c:v>
                </c:pt>
                <c:pt idx="67203">
                  <c:v>1504411200</c:v>
                </c:pt>
                <c:pt idx="67204">
                  <c:v>1504414800</c:v>
                </c:pt>
                <c:pt idx="67205">
                  <c:v>1504418400</c:v>
                </c:pt>
                <c:pt idx="67206">
                  <c:v>1504422000</c:v>
                </c:pt>
                <c:pt idx="67207">
                  <c:v>1504425600</c:v>
                </c:pt>
                <c:pt idx="67208">
                  <c:v>1504429200</c:v>
                </c:pt>
                <c:pt idx="67209">
                  <c:v>1504432800</c:v>
                </c:pt>
                <c:pt idx="67210">
                  <c:v>1504436400</c:v>
                </c:pt>
                <c:pt idx="67211">
                  <c:v>1504440000</c:v>
                </c:pt>
                <c:pt idx="67212">
                  <c:v>1504443600</c:v>
                </c:pt>
                <c:pt idx="67213">
                  <c:v>1504447200</c:v>
                </c:pt>
                <c:pt idx="67214">
                  <c:v>1504450800</c:v>
                </c:pt>
                <c:pt idx="67215">
                  <c:v>1504454400</c:v>
                </c:pt>
                <c:pt idx="67216">
                  <c:v>1504458000</c:v>
                </c:pt>
                <c:pt idx="67217">
                  <c:v>1504461600</c:v>
                </c:pt>
                <c:pt idx="67218">
                  <c:v>1504465200</c:v>
                </c:pt>
                <c:pt idx="67219">
                  <c:v>1504468800</c:v>
                </c:pt>
                <c:pt idx="67220">
                  <c:v>1504472400</c:v>
                </c:pt>
                <c:pt idx="67221">
                  <c:v>1504476000</c:v>
                </c:pt>
                <c:pt idx="67222">
                  <c:v>1504479600</c:v>
                </c:pt>
                <c:pt idx="67223">
                  <c:v>1504483200</c:v>
                </c:pt>
                <c:pt idx="67224">
                  <c:v>1504486800</c:v>
                </c:pt>
                <c:pt idx="67225">
                  <c:v>1504490400</c:v>
                </c:pt>
                <c:pt idx="67226">
                  <c:v>1504494000</c:v>
                </c:pt>
                <c:pt idx="67227">
                  <c:v>1504497600</c:v>
                </c:pt>
                <c:pt idx="67228">
                  <c:v>1504501200</c:v>
                </c:pt>
                <c:pt idx="67229">
                  <c:v>1504504800</c:v>
                </c:pt>
                <c:pt idx="67230">
                  <c:v>1504508400</c:v>
                </c:pt>
                <c:pt idx="67231">
                  <c:v>1504512000</c:v>
                </c:pt>
                <c:pt idx="67232">
                  <c:v>1504515600</c:v>
                </c:pt>
                <c:pt idx="67233">
                  <c:v>1504519200</c:v>
                </c:pt>
                <c:pt idx="67234">
                  <c:v>1504522800</c:v>
                </c:pt>
                <c:pt idx="67235">
                  <c:v>1504526400</c:v>
                </c:pt>
                <c:pt idx="67236">
                  <c:v>1504530000</c:v>
                </c:pt>
                <c:pt idx="67237">
                  <c:v>1504533600</c:v>
                </c:pt>
                <c:pt idx="67238">
                  <c:v>1504537200</c:v>
                </c:pt>
                <c:pt idx="67239">
                  <c:v>1504540800</c:v>
                </c:pt>
                <c:pt idx="67240">
                  <c:v>1504544400</c:v>
                </c:pt>
                <c:pt idx="67241">
                  <c:v>1504548000</c:v>
                </c:pt>
                <c:pt idx="67242">
                  <c:v>1504551600</c:v>
                </c:pt>
                <c:pt idx="67243">
                  <c:v>1504555200</c:v>
                </c:pt>
                <c:pt idx="67244">
                  <c:v>1504558800</c:v>
                </c:pt>
                <c:pt idx="67245">
                  <c:v>1504562400</c:v>
                </c:pt>
                <c:pt idx="67246">
                  <c:v>1504566000</c:v>
                </c:pt>
                <c:pt idx="67247">
                  <c:v>1504569600</c:v>
                </c:pt>
                <c:pt idx="67248">
                  <c:v>1504573200</c:v>
                </c:pt>
                <c:pt idx="67249">
                  <c:v>1504576800</c:v>
                </c:pt>
                <c:pt idx="67250">
                  <c:v>1504580400</c:v>
                </c:pt>
                <c:pt idx="67251">
                  <c:v>1504584000</c:v>
                </c:pt>
                <c:pt idx="67252">
                  <c:v>1504587600</c:v>
                </c:pt>
                <c:pt idx="67253">
                  <c:v>1504591200</c:v>
                </c:pt>
                <c:pt idx="67254">
                  <c:v>1504594800</c:v>
                </c:pt>
                <c:pt idx="67255">
                  <c:v>1504598400</c:v>
                </c:pt>
                <c:pt idx="67256">
                  <c:v>1504602000</c:v>
                </c:pt>
                <c:pt idx="67257">
                  <c:v>1504605600</c:v>
                </c:pt>
                <c:pt idx="67258">
                  <c:v>1504609200</c:v>
                </c:pt>
                <c:pt idx="67259">
                  <c:v>1504612800</c:v>
                </c:pt>
                <c:pt idx="67260">
                  <c:v>1504616400</c:v>
                </c:pt>
                <c:pt idx="67261">
                  <c:v>1504620000</c:v>
                </c:pt>
                <c:pt idx="67262">
                  <c:v>1504623600</c:v>
                </c:pt>
                <c:pt idx="67263">
                  <c:v>1504627200</c:v>
                </c:pt>
                <c:pt idx="67264">
                  <c:v>1504630800</c:v>
                </c:pt>
                <c:pt idx="67265">
                  <c:v>1504634400</c:v>
                </c:pt>
                <c:pt idx="67266">
                  <c:v>1504638000</c:v>
                </c:pt>
                <c:pt idx="67267">
                  <c:v>1504641600</c:v>
                </c:pt>
                <c:pt idx="67268">
                  <c:v>1504645200</c:v>
                </c:pt>
                <c:pt idx="67269">
                  <c:v>1504648800</c:v>
                </c:pt>
                <c:pt idx="67270">
                  <c:v>1504652400</c:v>
                </c:pt>
                <c:pt idx="67271">
                  <c:v>1504656000</c:v>
                </c:pt>
                <c:pt idx="67272">
                  <c:v>1504659600</c:v>
                </c:pt>
                <c:pt idx="67273">
                  <c:v>1504663200</c:v>
                </c:pt>
                <c:pt idx="67274">
                  <c:v>1504666800</c:v>
                </c:pt>
                <c:pt idx="67275">
                  <c:v>1504670400</c:v>
                </c:pt>
                <c:pt idx="67276">
                  <c:v>1504674000</c:v>
                </c:pt>
                <c:pt idx="67277">
                  <c:v>1504677600</c:v>
                </c:pt>
                <c:pt idx="67278">
                  <c:v>1504681200</c:v>
                </c:pt>
                <c:pt idx="67279">
                  <c:v>1504684800</c:v>
                </c:pt>
                <c:pt idx="67280">
                  <c:v>1504688400</c:v>
                </c:pt>
                <c:pt idx="67281">
                  <c:v>1504692000</c:v>
                </c:pt>
                <c:pt idx="67282">
                  <c:v>1504695600</c:v>
                </c:pt>
                <c:pt idx="67283">
                  <c:v>1504699200</c:v>
                </c:pt>
                <c:pt idx="67284">
                  <c:v>1504702800</c:v>
                </c:pt>
                <c:pt idx="67285">
                  <c:v>1504706400</c:v>
                </c:pt>
                <c:pt idx="67286">
                  <c:v>1504710000</c:v>
                </c:pt>
                <c:pt idx="67287">
                  <c:v>1504713600</c:v>
                </c:pt>
                <c:pt idx="67288">
                  <c:v>1504717200</c:v>
                </c:pt>
                <c:pt idx="67289">
                  <c:v>1504720800</c:v>
                </c:pt>
                <c:pt idx="67290">
                  <c:v>1504724400</c:v>
                </c:pt>
                <c:pt idx="67291">
                  <c:v>1504728000</c:v>
                </c:pt>
                <c:pt idx="67292">
                  <c:v>1504731600</c:v>
                </c:pt>
                <c:pt idx="67293">
                  <c:v>1504735200</c:v>
                </c:pt>
                <c:pt idx="67294">
                  <c:v>1504738800</c:v>
                </c:pt>
                <c:pt idx="67295">
                  <c:v>1504742400</c:v>
                </c:pt>
                <c:pt idx="67296">
                  <c:v>1504746000</c:v>
                </c:pt>
                <c:pt idx="67297">
                  <c:v>1504749600</c:v>
                </c:pt>
                <c:pt idx="67298">
                  <c:v>1504753200</c:v>
                </c:pt>
                <c:pt idx="67299">
                  <c:v>1504756800</c:v>
                </c:pt>
                <c:pt idx="67300">
                  <c:v>1504760400</c:v>
                </c:pt>
                <c:pt idx="67301">
                  <c:v>1504764000</c:v>
                </c:pt>
                <c:pt idx="67302">
                  <c:v>1504767600</c:v>
                </c:pt>
                <c:pt idx="67303">
                  <c:v>1504771200</c:v>
                </c:pt>
                <c:pt idx="67304">
                  <c:v>1504774800</c:v>
                </c:pt>
                <c:pt idx="67305">
                  <c:v>1504778400</c:v>
                </c:pt>
                <c:pt idx="67306">
                  <c:v>1504782000</c:v>
                </c:pt>
                <c:pt idx="67307">
                  <c:v>1504785600</c:v>
                </c:pt>
                <c:pt idx="67308">
                  <c:v>1504789200</c:v>
                </c:pt>
                <c:pt idx="67309">
                  <c:v>1504792800</c:v>
                </c:pt>
                <c:pt idx="67310">
                  <c:v>1504796400</c:v>
                </c:pt>
                <c:pt idx="67311">
                  <c:v>1504800000</c:v>
                </c:pt>
                <c:pt idx="67312">
                  <c:v>1504803600</c:v>
                </c:pt>
                <c:pt idx="67313">
                  <c:v>1504807200</c:v>
                </c:pt>
                <c:pt idx="67314">
                  <c:v>1504810800</c:v>
                </c:pt>
                <c:pt idx="67315">
                  <c:v>1504814400</c:v>
                </c:pt>
                <c:pt idx="67316">
                  <c:v>1504818000</c:v>
                </c:pt>
                <c:pt idx="67317">
                  <c:v>1504821600</c:v>
                </c:pt>
                <c:pt idx="67318">
                  <c:v>1504825200</c:v>
                </c:pt>
                <c:pt idx="67319">
                  <c:v>1504828800</c:v>
                </c:pt>
                <c:pt idx="67320">
                  <c:v>1504832400</c:v>
                </c:pt>
                <c:pt idx="67321">
                  <c:v>1504836000</c:v>
                </c:pt>
                <c:pt idx="67322">
                  <c:v>1504839600</c:v>
                </c:pt>
                <c:pt idx="67323">
                  <c:v>1504843200</c:v>
                </c:pt>
                <c:pt idx="67324">
                  <c:v>1504846800</c:v>
                </c:pt>
                <c:pt idx="67325">
                  <c:v>1504850400</c:v>
                </c:pt>
                <c:pt idx="67326">
                  <c:v>1504854000</c:v>
                </c:pt>
                <c:pt idx="67327">
                  <c:v>1504857600</c:v>
                </c:pt>
                <c:pt idx="67328">
                  <c:v>1504861200</c:v>
                </c:pt>
                <c:pt idx="67329">
                  <c:v>1504864800</c:v>
                </c:pt>
                <c:pt idx="67330">
                  <c:v>1504868400</c:v>
                </c:pt>
                <c:pt idx="67331">
                  <c:v>1504872000</c:v>
                </c:pt>
                <c:pt idx="67332">
                  <c:v>1504875600</c:v>
                </c:pt>
                <c:pt idx="67333">
                  <c:v>1504879200</c:v>
                </c:pt>
                <c:pt idx="67334">
                  <c:v>1504882800</c:v>
                </c:pt>
                <c:pt idx="67335">
                  <c:v>1504886400</c:v>
                </c:pt>
                <c:pt idx="67336">
                  <c:v>1504890000</c:v>
                </c:pt>
                <c:pt idx="67337">
                  <c:v>1504893600</c:v>
                </c:pt>
                <c:pt idx="67338">
                  <c:v>1504897200</c:v>
                </c:pt>
                <c:pt idx="67339">
                  <c:v>1504900800</c:v>
                </c:pt>
                <c:pt idx="67340">
                  <c:v>1504904400</c:v>
                </c:pt>
                <c:pt idx="67341">
                  <c:v>1504908000</c:v>
                </c:pt>
                <c:pt idx="67342">
                  <c:v>1504911600</c:v>
                </c:pt>
                <c:pt idx="67343">
                  <c:v>1504915200</c:v>
                </c:pt>
                <c:pt idx="67344">
                  <c:v>1504918800</c:v>
                </c:pt>
                <c:pt idx="67345">
                  <c:v>1504922400</c:v>
                </c:pt>
                <c:pt idx="67346">
                  <c:v>1504926000</c:v>
                </c:pt>
                <c:pt idx="67347">
                  <c:v>1504929600</c:v>
                </c:pt>
                <c:pt idx="67348">
                  <c:v>1504933200</c:v>
                </c:pt>
                <c:pt idx="67349">
                  <c:v>1504936800</c:v>
                </c:pt>
                <c:pt idx="67350">
                  <c:v>1504940400</c:v>
                </c:pt>
                <c:pt idx="67351">
                  <c:v>1504944000</c:v>
                </c:pt>
                <c:pt idx="67352">
                  <c:v>1504947600</c:v>
                </c:pt>
                <c:pt idx="67353">
                  <c:v>1504951200</c:v>
                </c:pt>
                <c:pt idx="67354">
                  <c:v>1504954800</c:v>
                </c:pt>
                <c:pt idx="67355">
                  <c:v>1504958400</c:v>
                </c:pt>
                <c:pt idx="67356">
                  <c:v>1504962000</c:v>
                </c:pt>
                <c:pt idx="67357">
                  <c:v>1504965600</c:v>
                </c:pt>
                <c:pt idx="67358">
                  <c:v>1504969200</c:v>
                </c:pt>
                <c:pt idx="67359">
                  <c:v>1504972800</c:v>
                </c:pt>
                <c:pt idx="67360">
                  <c:v>1504976400</c:v>
                </c:pt>
                <c:pt idx="67361">
                  <c:v>1504980000</c:v>
                </c:pt>
                <c:pt idx="67362">
                  <c:v>1504983600</c:v>
                </c:pt>
                <c:pt idx="67363">
                  <c:v>1504987200</c:v>
                </c:pt>
                <c:pt idx="67364">
                  <c:v>1504990800</c:v>
                </c:pt>
                <c:pt idx="67365">
                  <c:v>1504994400</c:v>
                </c:pt>
                <c:pt idx="67366">
                  <c:v>1504998000</c:v>
                </c:pt>
                <c:pt idx="67367">
                  <c:v>1505001600</c:v>
                </c:pt>
                <c:pt idx="67368">
                  <c:v>1505005200</c:v>
                </c:pt>
                <c:pt idx="67369">
                  <c:v>1505008800</c:v>
                </c:pt>
                <c:pt idx="67370">
                  <c:v>1505012400</c:v>
                </c:pt>
                <c:pt idx="67371">
                  <c:v>1505016000</c:v>
                </c:pt>
                <c:pt idx="67372">
                  <c:v>1505019600</c:v>
                </c:pt>
                <c:pt idx="67373">
                  <c:v>1505023200</c:v>
                </c:pt>
                <c:pt idx="67374">
                  <c:v>1505026800</c:v>
                </c:pt>
                <c:pt idx="67375">
                  <c:v>1505030400</c:v>
                </c:pt>
                <c:pt idx="67376">
                  <c:v>1505034000</c:v>
                </c:pt>
                <c:pt idx="67377">
                  <c:v>1505037600</c:v>
                </c:pt>
                <c:pt idx="67378">
                  <c:v>1505041200</c:v>
                </c:pt>
                <c:pt idx="67379">
                  <c:v>1505044800</c:v>
                </c:pt>
                <c:pt idx="67380">
                  <c:v>1505048400</c:v>
                </c:pt>
                <c:pt idx="67381">
                  <c:v>1505052000</c:v>
                </c:pt>
                <c:pt idx="67382">
                  <c:v>1505055600</c:v>
                </c:pt>
                <c:pt idx="67383">
                  <c:v>1505059200</c:v>
                </c:pt>
                <c:pt idx="67384">
                  <c:v>1505062800</c:v>
                </c:pt>
                <c:pt idx="67385">
                  <c:v>1505066400</c:v>
                </c:pt>
                <c:pt idx="67386">
                  <c:v>1505070000</c:v>
                </c:pt>
                <c:pt idx="67387">
                  <c:v>1505073600</c:v>
                </c:pt>
                <c:pt idx="67388">
                  <c:v>1505077200</c:v>
                </c:pt>
                <c:pt idx="67389">
                  <c:v>1505080800</c:v>
                </c:pt>
                <c:pt idx="67390">
                  <c:v>1505084400</c:v>
                </c:pt>
                <c:pt idx="67391">
                  <c:v>1505088000</c:v>
                </c:pt>
                <c:pt idx="67392">
                  <c:v>1505091600</c:v>
                </c:pt>
                <c:pt idx="67393">
                  <c:v>1505095200</c:v>
                </c:pt>
                <c:pt idx="67394">
                  <c:v>1505098800</c:v>
                </c:pt>
                <c:pt idx="67395">
                  <c:v>1505102400</c:v>
                </c:pt>
                <c:pt idx="67396">
                  <c:v>1505106000</c:v>
                </c:pt>
                <c:pt idx="67397">
                  <c:v>1505109600</c:v>
                </c:pt>
                <c:pt idx="67398">
                  <c:v>1505113200</c:v>
                </c:pt>
                <c:pt idx="67399">
                  <c:v>1505116800</c:v>
                </c:pt>
                <c:pt idx="67400">
                  <c:v>1505120400</c:v>
                </c:pt>
                <c:pt idx="67401">
                  <c:v>1505124000</c:v>
                </c:pt>
                <c:pt idx="67402">
                  <c:v>1505127600</c:v>
                </c:pt>
                <c:pt idx="67403">
                  <c:v>1505131200</c:v>
                </c:pt>
                <c:pt idx="67404">
                  <c:v>1505134800</c:v>
                </c:pt>
                <c:pt idx="67405">
                  <c:v>1505138400</c:v>
                </c:pt>
                <c:pt idx="67406">
                  <c:v>1505142000</c:v>
                </c:pt>
                <c:pt idx="67407">
                  <c:v>1505145600</c:v>
                </c:pt>
                <c:pt idx="67408">
                  <c:v>1505149200</c:v>
                </c:pt>
                <c:pt idx="67409">
                  <c:v>1505152800</c:v>
                </c:pt>
                <c:pt idx="67410">
                  <c:v>1505156400</c:v>
                </c:pt>
                <c:pt idx="67411">
                  <c:v>1505160000</c:v>
                </c:pt>
                <c:pt idx="67412">
                  <c:v>1505163600</c:v>
                </c:pt>
                <c:pt idx="67413">
                  <c:v>1505167200</c:v>
                </c:pt>
                <c:pt idx="67414">
                  <c:v>1505170800</c:v>
                </c:pt>
                <c:pt idx="67415">
                  <c:v>1505174400</c:v>
                </c:pt>
                <c:pt idx="67416">
                  <c:v>1505178000</c:v>
                </c:pt>
                <c:pt idx="67417">
                  <c:v>1505181600</c:v>
                </c:pt>
                <c:pt idx="67418">
                  <c:v>1505185200</c:v>
                </c:pt>
                <c:pt idx="67419">
                  <c:v>1505188800</c:v>
                </c:pt>
                <c:pt idx="67420">
                  <c:v>1505192400</c:v>
                </c:pt>
                <c:pt idx="67421">
                  <c:v>1505196000</c:v>
                </c:pt>
                <c:pt idx="67422">
                  <c:v>1505199600</c:v>
                </c:pt>
                <c:pt idx="67423">
                  <c:v>1505203200</c:v>
                </c:pt>
                <c:pt idx="67424">
                  <c:v>1505206800</c:v>
                </c:pt>
                <c:pt idx="67425">
                  <c:v>1505210400</c:v>
                </c:pt>
                <c:pt idx="67426">
                  <c:v>1505214000</c:v>
                </c:pt>
                <c:pt idx="67427">
                  <c:v>1505217600</c:v>
                </c:pt>
                <c:pt idx="67428">
                  <c:v>1505221200</c:v>
                </c:pt>
                <c:pt idx="67429">
                  <c:v>1505224800</c:v>
                </c:pt>
                <c:pt idx="67430">
                  <c:v>1505228400</c:v>
                </c:pt>
                <c:pt idx="67431">
                  <c:v>1505232000</c:v>
                </c:pt>
                <c:pt idx="67432">
                  <c:v>1505235600</c:v>
                </c:pt>
                <c:pt idx="67433">
                  <c:v>1505239200</c:v>
                </c:pt>
                <c:pt idx="67434">
                  <c:v>1505242800</c:v>
                </c:pt>
                <c:pt idx="67435">
                  <c:v>1505246400</c:v>
                </c:pt>
                <c:pt idx="67436">
                  <c:v>1505250000</c:v>
                </c:pt>
                <c:pt idx="67437">
                  <c:v>1505253600</c:v>
                </c:pt>
                <c:pt idx="67438">
                  <c:v>1505257200</c:v>
                </c:pt>
                <c:pt idx="67439">
                  <c:v>1505260800</c:v>
                </c:pt>
                <c:pt idx="67440">
                  <c:v>1505264400</c:v>
                </c:pt>
                <c:pt idx="67441">
                  <c:v>1505268000</c:v>
                </c:pt>
                <c:pt idx="67442">
                  <c:v>1505271600</c:v>
                </c:pt>
                <c:pt idx="67443">
                  <c:v>1505275200</c:v>
                </c:pt>
                <c:pt idx="67444">
                  <c:v>1505278800</c:v>
                </c:pt>
                <c:pt idx="67445">
                  <c:v>1505282400</c:v>
                </c:pt>
                <c:pt idx="67446">
                  <c:v>1505286000</c:v>
                </c:pt>
                <c:pt idx="67447">
                  <c:v>1505289600</c:v>
                </c:pt>
                <c:pt idx="67448">
                  <c:v>1505293200</c:v>
                </c:pt>
                <c:pt idx="67449">
                  <c:v>1505296800</c:v>
                </c:pt>
                <c:pt idx="67450">
                  <c:v>1505300400</c:v>
                </c:pt>
                <c:pt idx="67451">
                  <c:v>1505304000</c:v>
                </c:pt>
                <c:pt idx="67452">
                  <c:v>1505307600</c:v>
                </c:pt>
                <c:pt idx="67453">
                  <c:v>1505311200</c:v>
                </c:pt>
                <c:pt idx="67454">
                  <c:v>1505314800</c:v>
                </c:pt>
                <c:pt idx="67455">
                  <c:v>1505318400</c:v>
                </c:pt>
                <c:pt idx="67456">
                  <c:v>1505322000</c:v>
                </c:pt>
                <c:pt idx="67457">
                  <c:v>1505325600</c:v>
                </c:pt>
                <c:pt idx="67458">
                  <c:v>1505329200</c:v>
                </c:pt>
                <c:pt idx="67459">
                  <c:v>1505332800</c:v>
                </c:pt>
                <c:pt idx="67460">
                  <c:v>1505336400</c:v>
                </c:pt>
                <c:pt idx="67461">
                  <c:v>1505340000</c:v>
                </c:pt>
                <c:pt idx="67462">
                  <c:v>1505343600</c:v>
                </c:pt>
                <c:pt idx="67463">
                  <c:v>1505347200</c:v>
                </c:pt>
                <c:pt idx="67464">
                  <c:v>1505350800</c:v>
                </c:pt>
                <c:pt idx="67465">
                  <c:v>1505354400</c:v>
                </c:pt>
                <c:pt idx="67466">
                  <c:v>1505358000</c:v>
                </c:pt>
                <c:pt idx="67467">
                  <c:v>1505361600</c:v>
                </c:pt>
                <c:pt idx="67468">
                  <c:v>1505365200</c:v>
                </c:pt>
                <c:pt idx="67469">
                  <c:v>1505368800</c:v>
                </c:pt>
                <c:pt idx="67470">
                  <c:v>1505372400</c:v>
                </c:pt>
                <c:pt idx="67471">
                  <c:v>1505376000</c:v>
                </c:pt>
                <c:pt idx="67472">
                  <c:v>1505379600</c:v>
                </c:pt>
                <c:pt idx="67473">
                  <c:v>1505383200</c:v>
                </c:pt>
                <c:pt idx="67474">
                  <c:v>1505386800</c:v>
                </c:pt>
                <c:pt idx="67475">
                  <c:v>1505390400</c:v>
                </c:pt>
                <c:pt idx="67476">
                  <c:v>1505394000</c:v>
                </c:pt>
                <c:pt idx="67477">
                  <c:v>1505397600</c:v>
                </c:pt>
                <c:pt idx="67478">
                  <c:v>1505401200</c:v>
                </c:pt>
                <c:pt idx="67479">
                  <c:v>1505404800</c:v>
                </c:pt>
                <c:pt idx="67480">
                  <c:v>1505408400</c:v>
                </c:pt>
                <c:pt idx="67481">
                  <c:v>1505412000</c:v>
                </c:pt>
                <c:pt idx="67482">
                  <c:v>1505415600</c:v>
                </c:pt>
                <c:pt idx="67483">
                  <c:v>1505419200</c:v>
                </c:pt>
                <c:pt idx="67484">
                  <c:v>1505422800</c:v>
                </c:pt>
                <c:pt idx="67485">
                  <c:v>1505426400</c:v>
                </c:pt>
                <c:pt idx="67486">
                  <c:v>1505430000</c:v>
                </c:pt>
                <c:pt idx="67487">
                  <c:v>1505433600</c:v>
                </c:pt>
                <c:pt idx="67488">
                  <c:v>1505437200</c:v>
                </c:pt>
                <c:pt idx="67489">
                  <c:v>1505440800</c:v>
                </c:pt>
                <c:pt idx="67490">
                  <c:v>1505444400</c:v>
                </c:pt>
                <c:pt idx="67491">
                  <c:v>1505448000</c:v>
                </c:pt>
                <c:pt idx="67492">
                  <c:v>1505451600</c:v>
                </c:pt>
                <c:pt idx="67493">
                  <c:v>1505455200</c:v>
                </c:pt>
                <c:pt idx="67494">
                  <c:v>1505458800</c:v>
                </c:pt>
                <c:pt idx="67495">
                  <c:v>1505462400</c:v>
                </c:pt>
                <c:pt idx="67496">
                  <c:v>1505466000</c:v>
                </c:pt>
                <c:pt idx="67497">
                  <c:v>1505469600</c:v>
                </c:pt>
                <c:pt idx="67498">
                  <c:v>1505473200</c:v>
                </c:pt>
                <c:pt idx="67499">
                  <c:v>1505476800</c:v>
                </c:pt>
                <c:pt idx="67500">
                  <c:v>1505480400</c:v>
                </c:pt>
                <c:pt idx="67501">
                  <c:v>1505484000</c:v>
                </c:pt>
                <c:pt idx="67502">
                  <c:v>1505487600</c:v>
                </c:pt>
                <c:pt idx="67503">
                  <c:v>1505491200</c:v>
                </c:pt>
                <c:pt idx="67504">
                  <c:v>1505494800</c:v>
                </c:pt>
                <c:pt idx="67505">
                  <c:v>1505498400</c:v>
                </c:pt>
                <c:pt idx="67506">
                  <c:v>1505502000</c:v>
                </c:pt>
                <c:pt idx="67507">
                  <c:v>1505505600</c:v>
                </c:pt>
                <c:pt idx="67508">
                  <c:v>1505509200</c:v>
                </c:pt>
                <c:pt idx="67509">
                  <c:v>1505512800</c:v>
                </c:pt>
                <c:pt idx="67510">
                  <c:v>1505516400</c:v>
                </c:pt>
                <c:pt idx="67511">
                  <c:v>1505520000</c:v>
                </c:pt>
                <c:pt idx="67512">
                  <c:v>1505523600</c:v>
                </c:pt>
                <c:pt idx="67513">
                  <c:v>1505527200</c:v>
                </c:pt>
                <c:pt idx="67514">
                  <c:v>1505530800</c:v>
                </c:pt>
                <c:pt idx="67515">
                  <c:v>1505534400</c:v>
                </c:pt>
                <c:pt idx="67516">
                  <c:v>1505538000</c:v>
                </c:pt>
                <c:pt idx="67517">
                  <c:v>1505541600</c:v>
                </c:pt>
                <c:pt idx="67518">
                  <c:v>1505545200</c:v>
                </c:pt>
                <c:pt idx="67519">
                  <c:v>1505548800</c:v>
                </c:pt>
                <c:pt idx="67520">
                  <c:v>1505552400</c:v>
                </c:pt>
                <c:pt idx="67521">
                  <c:v>1505556000</c:v>
                </c:pt>
                <c:pt idx="67522">
                  <c:v>1505559600</c:v>
                </c:pt>
                <c:pt idx="67523">
                  <c:v>1505563200</c:v>
                </c:pt>
                <c:pt idx="67524">
                  <c:v>1505566800</c:v>
                </c:pt>
                <c:pt idx="67525">
                  <c:v>1505570400</c:v>
                </c:pt>
                <c:pt idx="67526">
                  <c:v>1505574000</c:v>
                </c:pt>
                <c:pt idx="67527">
                  <c:v>1505577600</c:v>
                </c:pt>
                <c:pt idx="67528">
                  <c:v>1505581200</c:v>
                </c:pt>
                <c:pt idx="67529">
                  <c:v>1505584800</c:v>
                </c:pt>
                <c:pt idx="67530">
                  <c:v>1505588400</c:v>
                </c:pt>
                <c:pt idx="67531">
                  <c:v>1505592000</c:v>
                </c:pt>
                <c:pt idx="67532">
                  <c:v>1505595600</c:v>
                </c:pt>
                <c:pt idx="67533">
                  <c:v>1505599200</c:v>
                </c:pt>
                <c:pt idx="67534">
                  <c:v>1505602800</c:v>
                </c:pt>
                <c:pt idx="67535">
                  <c:v>1505606400</c:v>
                </c:pt>
                <c:pt idx="67536">
                  <c:v>1505610000</c:v>
                </c:pt>
                <c:pt idx="67537">
                  <c:v>1505613600</c:v>
                </c:pt>
                <c:pt idx="67538">
                  <c:v>1505617200</c:v>
                </c:pt>
                <c:pt idx="67539">
                  <c:v>1505620800</c:v>
                </c:pt>
                <c:pt idx="67540">
                  <c:v>1505624400</c:v>
                </c:pt>
                <c:pt idx="67541">
                  <c:v>1505628000</c:v>
                </c:pt>
                <c:pt idx="67542">
                  <c:v>1505631600</c:v>
                </c:pt>
                <c:pt idx="67543">
                  <c:v>1505635200</c:v>
                </c:pt>
                <c:pt idx="67544">
                  <c:v>1505638800</c:v>
                </c:pt>
                <c:pt idx="67545">
                  <c:v>1505642400</c:v>
                </c:pt>
                <c:pt idx="67546">
                  <c:v>1505646000</c:v>
                </c:pt>
                <c:pt idx="67547">
                  <c:v>1505649600</c:v>
                </c:pt>
                <c:pt idx="67548">
                  <c:v>1505653200</c:v>
                </c:pt>
                <c:pt idx="67549">
                  <c:v>1505656800</c:v>
                </c:pt>
                <c:pt idx="67550">
                  <c:v>1505660400</c:v>
                </c:pt>
                <c:pt idx="67551">
                  <c:v>1505664000</c:v>
                </c:pt>
                <c:pt idx="67552">
                  <c:v>1505667600</c:v>
                </c:pt>
                <c:pt idx="67553">
                  <c:v>1505671200</c:v>
                </c:pt>
                <c:pt idx="67554">
                  <c:v>1505674800</c:v>
                </c:pt>
                <c:pt idx="67555">
                  <c:v>1505678400</c:v>
                </c:pt>
                <c:pt idx="67556">
                  <c:v>1505682000</c:v>
                </c:pt>
                <c:pt idx="67557">
                  <c:v>1505685600</c:v>
                </c:pt>
                <c:pt idx="67558">
                  <c:v>1505689200</c:v>
                </c:pt>
                <c:pt idx="67559">
                  <c:v>1505692800</c:v>
                </c:pt>
                <c:pt idx="67560">
                  <c:v>1505696400</c:v>
                </c:pt>
                <c:pt idx="67561">
                  <c:v>1505700000</c:v>
                </c:pt>
                <c:pt idx="67562">
                  <c:v>1505703600</c:v>
                </c:pt>
                <c:pt idx="67563">
                  <c:v>1505707200</c:v>
                </c:pt>
                <c:pt idx="67564">
                  <c:v>1505710800</c:v>
                </c:pt>
                <c:pt idx="67565">
                  <c:v>1505714400</c:v>
                </c:pt>
                <c:pt idx="67566">
                  <c:v>1505718000</c:v>
                </c:pt>
                <c:pt idx="67567">
                  <c:v>1505721600</c:v>
                </c:pt>
                <c:pt idx="67568">
                  <c:v>1505725200</c:v>
                </c:pt>
                <c:pt idx="67569">
                  <c:v>1505728800</c:v>
                </c:pt>
                <c:pt idx="67570">
                  <c:v>1505732400</c:v>
                </c:pt>
                <c:pt idx="67571">
                  <c:v>1505736000</c:v>
                </c:pt>
                <c:pt idx="67572">
                  <c:v>1505739600</c:v>
                </c:pt>
                <c:pt idx="67573">
                  <c:v>1505743200</c:v>
                </c:pt>
                <c:pt idx="67574">
                  <c:v>1505746800</c:v>
                </c:pt>
                <c:pt idx="67575">
                  <c:v>1505750400</c:v>
                </c:pt>
                <c:pt idx="67576">
                  <c:v>1505754000</c:v>
                </c:pt>
                <c:pt idx="67577">
                  <c:v>1505757600</c:v>
                </c:pt>
                <c:pt idx="67578">
                  <c:v>1505761200</c:v>
                </c:pt>
                <c:pt idx="67579">
                  <c:v>1505764800</c:v>
                </c:pt>
                <c:pt idx="67580">
                  <c:v>1505768400</c:v>
                </c:pt>
                <c:pt idx="67581">
                  <c:v>1505772000</c:v>
                </c:pt>
                <c:pt idx="67582">
                  <c:v>1505775600</c:v>
                </c:pt>
                <c:pt idx="67583">
                  <c:v>1505779200</c:v>
                </c:pt>
                <c:pt idx="67584">
                  <c:v>1505782800</c:v>
                </c:pt>
                <c:pt idx="67585">
                  <c:v>1505786400</c:v>
                </c:pt>
                <c:pt idx="67586">
                  <c:v>1505790000</c:v>
                </c:pt>
                <c:pt idx="67587">
                  <c:v>1505793600</c:v>
                </c:pt>
                <c:pt idx="67588">
                  <c:v>1505797200</c:v>
                </c:pt>
                <c:pt idx="67589">
                  <c:v>1505800800</c:v>
                </c:pt>
                <c:pt idx="67590">
                  <c:v>1505804400</c:v>
                </c:pt>
                <c:pt idx="67591">
                  <c:v>1505808000</c:v>
                </c:pt>
                <c:pt idx="67592">
                  <c:v>1505811600</c:v>
                </c:pt>
                <c:pt idx="67593">
                  <c:v>1505815200</c:v>
                </c:pt>
                <c:pt idx="67594">
                  <c:v>1505818800</c:v>
                </c:pt>
                <c:pt idx="67595">
                  <c:v>1505822400</c:v>
                </c:pt>
                <c:pt idx="67596">
                  <c:v>1505826000</c:v>
                </c:pt>
                <c:pt idx="67597">
                  <c:v>1505829600</c:v>
                </c:pt>
                <c:pt idx="67598">
                  <c:v>1505833200</c:v>
                </c:pt>
                <c:pt idx="67599">
                  <c:v>1505836800</c:v>
                </c:pt>
                <c:pt idx="67600">
                  <c:v>1505840400</c:v>
                </c:pt>
                <c:pt idx="67601">
                  <c:v>1505844000</c:v>
                </c:pt>
                <c:pt idx="67602">
                  <c:v>1505847600</c:v>
                </c:pt>
                <c:pt idx="67603">
                  <c:v>1505851200</c:v>
                </c:pt>
                <c:pt idx="67604">
                  <c:v>1505854800</c:v>
                </c:pt>
                <c:pt idx="67605">
                  <c:v>1505858400</c:v>
                </c:pt>
                <c:pt idx="67606">
                  <c:v>1505862000</c:v>
                </c:pt>
                <c:pt idx="67607">
                  <c:v>1505865600</c:v>
                </c:pt>
                <c:pt idx="67608">
                  <c:v>1505869200</c:v>
                </c:pt>
                <c:pt idx="67609">
                  <c:v>1505872800</c:v>
                </c:pt>
                <c:pt idx="67610">
                  <c:v>1505876400</c:v>
                </c:pt>
                <c:pt idx="67611">
                  <c:v>1505880000</c:v>
                </c:pt>
                <c:pt idx="67612">
                  <c:v>1505883600</c:v>
                </c:pt>
                <c:pt idx="67613">
                  <c:v>1505887200</c:v>
                </c:pt>
                <c:pt idx="67614">
                  <c:v>1505890800</c:v>
                </c:pt>
                <c:pt idx="67615">
                  <c:v>1505894400</c:v>
                </c:pt>
                <c:pt idx="67616">
                  <c:v>1505898000</c:v>
                </c:pt>
                <c:pt idx="67617">
                  <c:v>1505901600</c:v>
                </c:pt>
                <c:pt idx="67618">
                  <c:v>1505905200</c:v>
                </c:pt>
                <c:pt idx="67619">
                  <c:v>1505908800</c:v>
                </c:pt>
                <c:pt idx="67620">
                  <c:v>1505912400</c:v>
                </c:pt>
                <c:pt idx="67621">
                  <c:v>1505916000</c:v>
                </c:pt>
                <c:pt idx="67622">
                  <c:v>1505919600</c:v>
                </c:pt>
                <c:pt idx="67623">
                  <c:v>1505923200</c:v>
                </c:pt>
                <c:pt idx="67624">
                  <c:v>1505926800</c:v>
                </c:pt>
                <c:pt idx="67625">
                  <c:v>1505930400</c:v>
                </c:pt>
                <c:pt idx="67626">
                  <c:v>1505934000</c:v>
                </c:pt>
                <c:pt idx="67627">
                  <c:v>1505937600</c:v>
                </c:pt>
                <c:pt idx="67628">
                  <c:v>1505941200</c:v>
                </c:pt>
                <c:pt idx="67629">
                  <c:v>1505944800</c:v>
                </c:pt>
                <c:pt idx="67630">
                  <c:v>1505948400</c:v>
                </c:pt>
                <c:pt idx="67631">
                  <c:v>1505952000</c:v>
                </c:pt>
                <c:pt idx="67632">
                  <c:v>1505955600</c:v>
                </c:pt>
                <c:pt idx="67633">
                  <c:v>1505959200</c:v>
                </c:pt>
                <c:pt idx="67634">
                  <c:v>1505962800</c:v>
                </c:pt>
                <c:pt idx="67635">
                  <c:v>1505966400</c:v>
                </c:pt>
                <c:pt idx="67636">
                  <c:v>1505970000</c:v>
                </c:pt>
                <c:pt idx="67637">
                  <c:v>1505973600</c:v>
                </c:pt>
                <c:pt idx="67638">
                  <c:v>1505977200</c:v>
                </c:pt>
                <c:pt idx="67639">
                  <c:v>1505980800</c:v>
                </c:pt>
                <c:pt idx="67640">
                  <c:v>1505984400</c:v>
                </c:pt>
                <c:pt idx="67641">
                  <c:v>1505988000</c:v>
                </c:pt>
                <c:pt idx="67642">
                  <c:v>1505991600</c:v>
                </c:pt>
                <c:pt idx="67643">
                  <c:v>1505995200</c:v>
                </c:pt>
                <c:pt idx="67644">
                  <c:v>1505998800</c:v>
                </c:pt>
                <c:pt idx="67645">
                  <c:v>1506002400</c:v>
                </c:pt>
                <c:pt idx="67646">
                  <c:v>1506006000</c:v>
                </c:pt>
                <c:pt idx="67647">
                  <c:v>1506009600</c:v>
                </c:pt>
                <c:pt idx="67648">
                  <c:v>1506013200</c:v>
                </c:pt>
                <c:pt idx="67649">
                  <c:v>1506016800</c:v>
                </c:pt>
                <c:pt idx="67650">
                  <c:v>1506020400</c:v>
                </c:pt>
                <c:pt idx="67651">
                  <c:v>1506024000</c:v>
                </c:pt>
                <c:pt idx="67652">
                  <c:v>1506027600</c:v>
                </c:pt>
                <c:pt idx="67653">
                  <c:v>1506031200</c:v>
                </c:pt>
                <c:pt idx="67654">
                  <c:v>1506034800</c:v>
                </c:pt>
                <c:pt idx="67655">
                  <c:v>1506038400</c:v>
                </c:pt>
                <c:pt idx="67656">
                  <c:v>1506042000</c:v>
                </c:pt>
                <c:pt idx="67657">
                  <c:v>1506045600</c:v>
                </c:pt>
                <c:pt idx="67658">
                  <c:v>1506049200</c:v>
                </c:pt>
                <c:pt idx="67659">
                  <c:v>1506052800</c:v>
                </c:pt>
                <c:pt idx="67660">
                  <c:v>1506056400</c:v>
                </c:pt>
                <c:pt idx="67661">
                  <c:v>1506060000</c:v>
                </c:pt>
                <c:pt idx="67662">
                  <c:v>1506063600</c:v>
                </c:pt>
                <c:pt idx="67663">
                  <c:v>1506067200</c:v>
                </c:pt>
                <c:pt idx="67664">
                  <c:v>1506070800</c:v>
                </c:pt>
                <c:pt idx="67665">
                  <c:v>1506074400</c:v>
                </c:pt>
                <c:pt idx="67666">
                  <c:v>1506078000</c:v>
                </c:pt>
                <c:pt idx="67667">
                  <c:v>1506081600</c:v>
                </c:pt>
                <c:pt idx="67668">
                  <c:v>1506085200</c:v>
                </c:pt>
                <c:pt idx="67669">
                  <c:v>1506088800</c:v>
                </c:pt>
                <c:pt idx="67670">
                  <c:v>1506092400</c:v>
                </c:pt>
                <c:pt idx="67671">
                  <c:v>1506096000</c:v>
                </c:pt>
                <c:pt idx="67672">
                  <c:v>1506099600</c:v>
                </c:pt>
                <c:pt idx="67673">
                  <c:v>1506103200</c:v>
                </c:pt>
                <c:pt idx="67674">
                  <c:v>1506106800</c:v>
                </c:pt>
                <c:pt idx="67675">
                  <c:v>1506110400</c:v>
                </c:pt>
                <c:pt idx="67676">
                  <c:v>1506114000</c:v>
                </c:pt>
                <c:pt idx="67677">
                  <c:v>1506117600</c:v>
                </c:pt>
                <c:pt idx="67678">
                  <c:v>1506121200</c:v>
                </c:pt>
                <c:pt idx="67679">
                  <c:v>1506124800</c:v>
                </c:pt>
                <c:pt idx="67680">
                  <c:v>1506128400</c:v>
                </c:pt>
                <c:pt idx="67681">
                  <c:v>1506132000</c:v>
                </c:pt>
                <c:pt idx="67682">
                  <c:v>1506135600</c:v>
                </c:pt>
                <c:pt idx="67683">
                  <c:v>1506139200</c:v>
                </c:pt>
                <c:pt idx="67684">
                  <c:v>1506142800</c:v>
                </c:pt>
                <c:pt idx="67685">
                  <c:v>1506146400</c:v>
                </c:pt>
                <c:pt idx="67686">
                  <c:v>1506150000</c:v>
                </c:pt>
                <c:pt idx="67687">
                  <c:v>1506153600</c:v>
                </c:pt>
                <c:pt idx="67688">
                  <c:v>1506157200</c:v>
                </c:pt>
                <c:pt idx="67689">
                  <c:v>1506160800</c:v>
                </c:pt>
                <c:pt idx="67690">
                  <c:v>1506164400</c:v>
                </c:pt>
                <c:pt idx="67691">
                  <c:v>1506168000</c:v>
                </c:pt>
                <c:pt idx="67692">
                  <c:v>1506171600</c:v>
                </c:pt>
                <c:pt idx="67693">
                  <c:v>1506175200</c:v>
                </c:pt>
                <c:pt idx="67694">
                  <c:v>1506178800</c:v>
                </c:pt>
                <c:pt idx="67695">
                  <c:v>1506182400</c:v>
                </c:pt>
                <c:pt idx="67696">
                  <c:v>1506186000</c:v>
                </c:pt>
                <c:pt idx="67697">
                  <c:v>1506189600</c:v>
                </c:pt>
                <c:pt idx="67698">
                  <c:v>1506193200</c:v>
                </c:pt>
                <c:pt idx="67699">
                  <c:v>1506196800</c:v>
                </c:pt>
                <c:pt idx="67700">
                  <c:v>1506200400</c:v>
                </c:pt>
                <c:pt idx="67701">
                  <c:v>1506204000</c:v>
                </c:pt>
                <c:pt idx="67702">
                  <c:v>1506207600</c:v>
                </c:pt>
                <c:pt idx="67703">
                  <c:v>1506211200</c:v>
                </c:pt>
                <c:pt idx="67704">
                  <c:v>1506214800</c:v>
                </c:pt>
                <c:pt idx="67705">
                  <c:v>1506218400</c:v>
                </c:pt>
                <c:pt idx="67706">
                  <c:v>1506222000</c:v>
                </c:pt>
                <c:pt idx="67707">
                  <c:v>1506225600</c:v>
                </c:pt>
                <c:pt idx="67708">
                  <c:v>1506229200</c:v>
                </c:pt>
                <c:pt idx="67709">
                  <c:v>1506232800</c:v>
                </c:pt>
                <c:pt idx="67710">
                  <c:v>1506236400</c:v>
                </c:pt>
                <c:pt idx="67711">
                  <c:v>1506240000</c:v>
                </c:pt>
                <c:pt idx="67712">
                  <c:v>1506243600</c:v>
                </c:pt>
                <c:pt idx="67713">
                  <c:v>1506247200</c:v>
                </c:pt>
                <c:pt idx="67714">
                  <c:v>1506250800</c:v>
                </c:pt>
                <c:pt idx="67715">
                  <c:v>1506254400</c:v>
                </c:pt>
                <c:pt idx="67716">
                  <c:v>1506258000</c:v>
                </c:pt>
                <c:pt idx="67717">
                  <c:v>1506261600</c:v>
                </c:pt>
                <c:pt idx="67718">
                  <c:v>1506265200</c:v>
                </c:pt>
                <c:pt idx="67719">
                  <c:v>1506268800</c:v>
                </c:pt>
                <c:pt idx="67720">
                  <c:v>1506272400</c:v>
                </c:pt>
                <c:pt idx="67721">
                  <c:v>1506276000</c:v>
                </c:pt>
                <c:pt idx="67722">
                  <c:v>1506279600</c:v>
                </c:pt>
                <c:pt idx="67723">
                  <c:v>1506283200</c:v>
                </c:pt>
                <c:pt idx="67724">
                  <c:v>1506286800</c:v>
                </c:pt>
                <c:pt idx="67725">
                  <c:v>1506290400</c:v>
                </c:pt>
                <c:pt idx="67726">
                  <c:v>1506294000</c:v>
                </c:pt>
                <c:pt idx="67727">
                  <c:v>1506297600</c:v>
                </c:pt>
                <c:pt idx="67728">
                  <c:v>1506301200</c:v>
                </c:pt>
                <c:pt idx="67729">
                  <c:v>1506304800</c:v>
                </c:pt>
                <c:pt idx="67730">
                  <c:v>1506308400</c:v>
                </c:pt>
                <c:pt idx="67731">
                  <c:v>1506312000</c:v>
                </c:pt>
                <c:pt idx="67732">
                  <c:v>1506315600</c:v>
                </c:pt>
                <c:pt idx="67733">
                  <c:v>1506319200</c:v>
                </c:pt>
                <c:pt idx="67734">
                  <c:v>1506322800</c:v>
                </c:pt>
                <c:pt idx="67735">
                  <c:v>1506326400</c:v>
                </c:pt>
                <c:pt idx="67736">
                  <c:v>1506330000</c:v>
                </c:pt>
                <c:pt idx="67737">
                  <c:v>1506333600</c:v>
                </c:pt>
                <c:pt idx="67738">
                  <c:v>1506337200</c:v>
                </c:pt>
                <c:pt idx="67739">
                  <c:v>1506340800</c:v>
                </c:pt>
                <c:pt idx="67740">
                  <c:v>1506344400</c:v>
                </c:pt>
                <c:pt idx="67741">
                  <c:v>1506348000</c:v>
                </c:pt>
                <c:pt idx="67742">
                  <c:v>1506351600</c:v>
                </c:pt>
                <c:pt idx="67743">
                  <c:v>1506355200</c:v>
                </c:pt>
                <c:pt idx="67744">
                  <c:v>1506358800</c:v>
                </c:pt>
                <c:pt idx="67745">
                  <c:v>1506362400</c:v>
                </c:pt>
                <c:pt idx="67746">
                  <c:v>1506366000</c:v>
                </c:pt>
                <c:pt idx="67747">
                  <c:v>1506369600</c:v>
                </c:pt>
                <c:pt idx="67748">
                  <c:v>1506373200</c:v>
                </c:pt>
                <c:pt idx="67749">
                  <c:v>1506376800</c:v>
                </c:pt>
                <c:pt idx="67750">
                  <c:v>1506380400</c:v>
                </c:pt>
                <c:pt idx="67751">
                  <c:v>1506384000</c:v>
                </c:pt>
                <c:pt idx="67752">
                  <c:v>1506387600</c:v>
                </c:pt>
                <c:pt idx="67753">
                  <c:v>1506391200</c:v>
                </c:pt>
                <c:pt idx="67754">
                  <c:v>1506394800</c:v>
                </c:pt>
                <c:pt idx="67755">
                  <c:v>1506398400</c:v>
                </c:pt>
                <c:pt idx="67756">
                  <c:v>1506402000</c:v>
                </c:pt>
                <c:pt idx="67757">
                  <c:v>1506405600</c:v>
                </c:pt>
                <c:pt idx="67758">
                  <c:v>1506409200</c:v>
                </c:pt>
                <c:pt idx="67759">
                  <c:v>1506412800</c:v>
                </c:pt>
                <c:pt idx="67760">
                  <c:v>1506416400</c:v>
                </c:pt>
                <c:pt idx="67761">
                  <c:v>1506420000</c:v>
                </c:pt>
                <c:pt idx="67762">
                  <c:v>1506423600</c:v>
                </c:pt>
                <c:pt idx="67763">
                  <c:v>1506427200</c:v>
                </c:pt>
                <c:pt idx="67764">
                  <c:v>1506430800</c:v>
                </c:pt>
                <c:pt idx="67765">
                  <c:v>1506434400</c:v>
                </c:pt>
                <c:pt idx="67766">
                  <c:v>1506438000</c:v>
                </c:pt>
                <c:pt idx="67767">
                  <c:v>1506441600</c:v>
                </c:pt>
                <c:pt idx="67768">
                  <c:v>1506445200</c:v>
                </c:pt>
                <c:pt idx="67769">
                  <c:v>1506448800</c:v>
                </c:pt>
                <c:pt idx="67770">
                  <c:v>1506452400</c:v>
                </c:pt>
                <c:pt idx="67771">
                  <c:v>1506456000</c:v>
                </c:pt>
                <c:pt idx="67772">
                  <c:v>1506459600</c:v>
                </c:pt>
                <c:pt idx="67773">
                  <c:v>1506463200</c:v>
                </c:pt>
                <c:pt idx="67774">
                  <c:v>1506466800</c:v>
                </c:pt>
                <c:pt idx="67775">
                  <c:v>1506470400</c:v>
                </c:pt>
                <c:pt idx="67776">
                  <c:v>1506474000</c:v>
                </c:pt>
                <c:pt idx="67777">
                  <c:v>1506477600</c:v>
                </c:pt>
                <c:pt idx="67778">
                  <c:v>1506481200</c:v>
                </c:pt>
                <c:pt idx="67779">
                  <c:v>1506484800</c:v>
                </c:pt>
                <c:pt idx="67780">
                  <c:v>1506488400</c:v>
                </c:pt>
                <c:pt idx="67781">
                  <c:v>1506492000</c:v>
                </c:pt>
                <c:pt idx="67782">
                  <c:v>1506495600</c:v>
                </c:pt>
                <c:pt idx="67783">
                  <c:v>1506499200</c:v>
                </c:pt>
                <c:pt idx="67784">
                  <c:v>1506502800</c:v>
                </c:pt>
                <c:pt idx="67785">
                  <c:v>1506506400</c:v>
                </c:pt>
                <c:pt idx="67786">
                  <c:v>1506510000</c:v>
                </c:pt>
                <c:pt idx="67787">
                  <c:v>1506513600</c:v>
                </c:pt>
                <c:pt idx="67788">
                  <c:v>1506517200</c:v>
                </c:pt>
                <c:pt idx="67789">
                  <c:v>1506520800</c:v>
                </c:pt>
                <c:pt idx="67790">
                  <c:v>1506524400</c:v>
                </c:pt>
                <c:pt idx="67791">
                  <c:v>1506528000</c:v>
                </c:pt>
                <c:pt idx="67792">
                  <c:v>1506531600</c:v>
                </c:pt>
                <c:pt idx="67793">
                  <c:v>1506535200</c:v>
                </c:pt>
                <c:pt idx="67794">
                  <c:v>1506538800</c:v>
                </c:pt>
                <c:pt idx="67795">
                  <c:v>1506542400</c:v>
                </c:pt>
                <c:pt idx="67796">
                  <c:v>1506546000</c:v>
                </c:pt>
                <c:pt idx="67797">
                  <c:v>1506549600</c:v>
                </c:pt>
                <c:pt idx="67798">
                  <c:v>1506553200</c:v>
                </c:pt>
                <c:pt idx="67799">
                  <c:v>1506556800</c:v>
                </c:pt>
                <c:pt idx="67800">
                  <c:v>1506560400</c:v>
                </c:pt>
                <c:pt idx="67801">
                  <c:v>1506564000</c:v>
                </c:pt>
                <c:pt idx="67802">
                  <c:v>1506567600</c:v>
                </c:pt>
                <c:pt idx="67803">
                  <c:v>1506571200</c:v>
                </c:pt>
                <c:pt idx="67804">
                  <c:v>1506574800</c:v>
                </c:pt>
                <c:pt idx="67805">
                  <c:v>1506578400</c:v>
                </c:pt>
                <c:pt idx="67806">
                  <c:v>1506582000</c:v>
                </c:pt>
                <c:pt idx="67807">
                  <c:v>1506585600</c:v>
                </c:pt>
                <c:pt idx="67808">
                  <c:v>1506589200</c:v>
                </c:pt>
                <c:pt idx="67809">
                  <c:v>1506592800</c:v>
                </c:pt>
                <c:pt idx="67810">
                  <c:v>1506596400</c:v>
                </c:pt>
                <c:pt idx="67811">
                  <c:v>1506600000</c:v>
                </c:pt>
                <c:pt idx="67812">
                  <c:v>1506603600</c:v>
                </c:pt>
                <c:pt idx="67813">
                  <c:v>1506607200</c:v>
                </c:pt>
                <c:pt idx="67814">
                  <c:v>1506610800</c:v>
                </c:pt>
                <c:pt idx="67815">
                  <c:v>1506614400</c:v>
                </c:pt>
                <c:pt idx="67816">
                  <c:v>1506618000</c:v>
                </c:pt>
                <c:pt idx="67817">
                  <c:v>1506621600</c:v>
                </c:pt>
                <c:pt idx="67818">
                  <c:v>1506625200</c:v>
                </c:pt>
                <c:pt idx="67819">
                  <c:v>1506628800</c:v>
                </c:pt>
                <c:pt idx="67820">
                  <c:v>1506632400</c:v>
                </c:pt>
                <c:pt idx="67821">
                  <c:v>1506636000</c:v>
                </c:pt>
                <c:pt idx="67822">
                  <c:v>1506639600</c:v>
                </c:pt>
                <c:pt idx="67823">
                  <c:v>1506643200</c:v>
                </c:pt>
                <c:pt idx="67824">
                  <c:v>1506646800</c:v>
                </c:pt>
                <c:pt idx="67825">
                  <c:v>1506650400</c:v>
                </c:pt>
                <c:pt idx="67826">
                  <c:v>1506654000</c:v>
                </c:pt>
                <c:pt idx="67827">
                  <c:v>1506657600</c:v>
                </c:pt>
                <c:pt idx="67828">
                  <c:v>1506661200</c:v>
                </c:pt>
                <c:pt idx="67829">
                  <c:v>1506664800</c:v>
                </c:pt>
                <c:pt idx="67830">
                  <c:v>1506668400</c:v>
                </c:pt>
                <c:pt idx="67831">
                  <c:v>1506672000</c:v>
                </c:pt>
                <c:pt idx="67832">
                  <c:v>1506675600</c:v>
                </c:pt>
                <c:pt idx="67833">
                  <c:v>1506679200</c:v>
                </c:pt>
                <c:pt idx="67834">
                  <c:v>1506682800</c:v>
                </c:pt>
                <c:pt idx="67835">
                  <c:v>1506686400</c:v>
                </c:pt>
                <c:pt idx="67836">
                  <c:v>1506690000</c:v>
                </c:pt>
                <c:pt idx="67837">
                  <c:v>1506693600</c:v>
                </c:pt>
                <c:pt idx="67838">
                  <c:v>1506697200</c:v>
                </c:pt>
                <c:pt idx="67839">
                  <c:v>1506700800</c:v>
                </c:pt>
                <c:pt idx="67840">
                  <c:v>1506704400</c:v>
                </c:pt>
                <c:pt idx="67841">
                  <c:v>1506708000</c:v>
                </c:pt>
                <c:pt idx="67842">
                  <c:v>1506711600</c:v>
                </c:pt>
                <c:pt idx="67843">
                  <c:v>1506715200</c:v>
                </c:pt>
                <c:pt idx="67844">
                  <c:v>1506718800</c:v>
                </c:pt>
                <c:pt idx="67845">
                  <c:v>1506722400</c:v>
                </c:pt>
                <c:pt idx="67846">
                  <c:v>1506726000</c:v>
                </c:pt>
                <c:pt idx="67847">
                  <c:v>1506729600</c:v>
                </c:pt>
                <c:pt idx="67848">
                  <c:v>1506733200</c:v>
                </c:pt>
                <c:pt idx="67849">
                  <c:v>1506736800</c:v>
                </c:pt>
                <c:pt idx="67850">
                  <c:v>1506740400</c:v>
                </c:pt>
                <c:pt idx="67851">
                  <c:v>1506744000</c:v>
                </c:pt>
                <c:pt idx="67852">
                  <c:v>1506747600</c:v>
                </c:pt>
                <c:pt idx="67853">
                  <c:v>1506751200</c:v>
                </c:pt>
                <c:pt idx="67854">
                  <c:v>1506754800</c:v>
                </c:pt>
                <c:pt idx="67855">
                  <c:v>1506758400</c:v>
                </c:pt>
                <c:pt idx="67856">
                  <c:v>1506762000</c:v>
                </c:pt>
                <c:pt idx="67857">
                  <c:v>1506765600</c:v>
                </c:pt>
                <c:pt idx="67858">
                  <c:v>1506769200</c:v>
                </c:pt>
                <c:pt idx="67859">
                  <c:v>1506772800</c:v>
                </c:pt>
                <c:pt idx="67860">
                  <c:v>1506776400</c:v>
                </c:pt>
                <c:pt idx="67861">
                  <c:v>1506780000</c:v>
                </c:pt>
                <c:pt idx="67862">
                  <c:v>1506783600</c:v>
                </c:pt>
                <c:pt idx="67863">
                  <c:v>1506787200</c:v>
                </c:pt>
                <c:pt idx="67864">
                  <c:v>1506790800</c:v>
                </c:pt>
                <c:pt idx="67865">
                  <c:v>1506794400</c:v>
                </c:pt>
                <c:pt idx="67866">
                  <c:v>1506798000</c:v>
                </c:pt>
                <c:pt idx="67867">
                  <c:v>1506801600</c:v>
                </c:pt>
                <c:pt idx="67868">
                  <c:v>1506805200</c:v>
                </c:pt>
                <c:pt idx="67869">
                  <c:v>1506808800</c:v>
                </c:pt>
                <c:pt idx="67870">
                  <c:v>1506812400</c:v>
                </c:pt>
                <c:pt idx="67871">
                  <c:v>1506816000</c:v>
                </c:pt>
                <c:pt idx="67872">
                  <c:v>1506819600</c:v>
                </c:pt>
                <c:pt idx="67873">
                  <c:v>1506823200</c:v>
                </c:pt>
                <c:pt idx="67874">
                  <c:v>1506826800</c:v>
                </c:pt>
                <c:pt idx="67875">
                  <c:v>1506830400</c:v>
                </c:pt>
                <c:pt idx="67876">
                  <c:v>1506834000</c:v>
                </c:pt>
                <c:pt idx="67877">
                  <c:v>1506837600</c:v>
                </c:pt>
                <c:pt idx="67878">
                  <c:v>1506841200</c:v>
                </c:pt>
                <c:pt idx="67879">
                  <c:v>1506844800</c:v>
                </c:pt>
                <c:pt idx="67880">
                  <c:v>1506848400</c:v>
                </c:pt>
                <c:pt idx="67881">
                  <c:v>1506852000</c:v>
                </c:pt>
                <c:pt idx="67882">
                  <c:v>1506855600</c:v>
                </c:pt>
                <c:pt idx="67883">
                  <c:v>1506859200</c:v>
                </c:pt>
                <c:pt idx="67884">
                  <c:v>1506862800</c:v>
                </c:pt>
                <c:pt idx="67885">
                  <c:v>1506866400</c:v>
                </c:pt>
                <c:pt idx="67886">
                  <c:v>1506870000</c:v>
                </c:pt>
                <c:pt idx="67887">
                  <c:v>1506873600</c:v>
                </c:pt>
                <c:pt idx="67888">
                  <c:v>1506877200</c:v>
                </c:pt>
                <c:pt idx="67889">
                  <c:v>1506880800</c:v>
                </c:pt>
                <c:pt idx="67890">
                  <c:v>1506884400</c:v>
                </c:pt>
                <c:pt idx="67891">
                  <c:v>1506888000</c:v>
                </c:pt>
                <c:pt idx="67892">
                  <c:v>1506891600</c:v>
                </c:pt>
                <c:pt idx="67893">
                  <c:v>1506895200</c:v>
                </c:pt>
                <c:pt idx="67894">
                  <c:v>1506898800</c:v>
                </c:pt>
                <c:pt idx="67895">
                  <c:v>1506902400</c:v>
                </c:pt>
                <c:pt idx="67896">
                  <c:v>1506906000</c:v>
                </c:pt>
                <c:pt idx="67897">
                  <c:v>1506909600</c:v>
                </c:pt>
                <c:pt idx="67898">
                  <c:v>1506913200</c:v>
                </c:pt>
                <c:pt idx="67899">
                  <c:v>1506916800</c:v>
                </c:pt>
                <c:pt idx="67900">
                  <c:v>1506920400</c:v>
                </c:pt>
                <c:pt idx="67901">
                  <c:v>1506924000</c:v>
                </c:pt>
                <c:pt idx="67902">
                  <c:v>1506927600</c:v>
                </c:pt>
                <c:pt idx="67903">
                  <c:v>1506931200</c:v>
                </c:pt>
                <c:pt idx="67904">
                  <c:v>1506934800</c:v>
                </c:pt>
                <c:pt idx="67905">
                  <c:v>1506938400</c:v>
                </c:pt>
                <c:pt idx="67906">
                  <c:v>1506942000</c:v>
                </c:pt>
                <c:pt idx="67907">
                  <c:v>1506945600</c:v>
                </c:pt>
                <c:pt idx="67908">
                  <c:v>1506949200</c:v>
                </c:pt>
                <c:pt idx="67909">
                  <c:v>1506952800</c:v>
                </c:pt>
                <c:pt idx="67910">
                  <c:v>1506956400</c:v>
                </c:pt>
                <c:pt idx="67911">
                  <c:v>1506960000</c:v>
                </c:pt>
                <c:pt idx="67912">
                  <c:v>1506963600</c:v>
                </c:pt>
                <c:pt idx="67913">
                  <c:v>1506967200</c:v>
                </c:pt>
                <c:pt idx="67914">
                  <c:v>1506970800</c:v>
                </c:pt>
                <c:pt idx="67915">
                  <c:v>1506974400</c:v>
                </c:pt>
                <c:pt idx="67916">
                  <c:v>1506978000</c:v>
                </c:pt>
                <c:pt idx="67917">
                  <c:v>1506981600</c:v>
                </c:pt>
                <c:pt idx="67918">
                  <c:v>1506985200</c:v>
                </c:pt>
                <c:pt idx="67919">
                  <c:v>1506988800</c:v>
                </c:pt>
                <c:pt idx="67920">
                  <c:v>1506992400</c:v>
                </c:pt>
                <c:pt idx="67921">
                  <c:v>1506996000</c:v>
                </c:pt>
                <c:pt idx="67922">
                  <c:v>1506999600</c:v>
                </c:pt>
                <c:pt idx="67923">
                  <c:v>1507003200</c:v>
                </c:pt>
                <c:pt idx="67924">
                  <c:v>1507006800</c:v>
                </c:pt>
                <c:pt idx="67925">
                  <c:v>1507010400</c:v>
                </c:pt>
                <c:pt idx="67926">
                  <c:v>1507014000</c:v>
                </c:pt>
                <c:pt idx="67927">
                  <c:v>1507017600</c:v>
                </c:pt>
                <c:pt idx="67928">
                  <c:v>1507021200</c:v>
                </c:pt>
                <c:pt idx="67929">
                  <c:v>1507024800</c:v>
                </c:pt>
                <c:pt idx="67930">
                  <c:v>1507028400</c:v>
                </c:pt>
                <c:pt idx="67931">
                  <c:v>1507032000</c:v>
                </c:pt>
                <c:pt idx="67932">
                  <c:v>1507035600</c:v>
                </c:pt>
                <c:pt idx="67933">
                  <c:v>1507039200</c:v>
                </c:pt>
                <c:pt idx="67934">
                  <c:v>1507042800</c:v>
                </c:pt>
                <c:pt idx="67935">
                  <c:v>1507046400</c:v>
                </c:pt>
                <c:pt idx="67936">
                  <c:v>1507050000</c:v>
                </c:pt>
                <c:pt idx="67937">
                  <c:v>1507053600</c:v>
                </c:pt>
                <c:pt idx="67938">
                  <c:v>1507057200</c:v>
                </c:pt>
                <c:pt idx="67939">
                  <c:v>1507060800</c:v>
                </c:pt>
                <c:pt idx="67940">
                  <c:v>1507064400</c:v>
                </c:pt>
                <c:pt idx="67941">
                  <c:v>1507068000</c:v>
                </c:pt>
                <c:pt idx="67942">
                  <c:v>1507071600</c:v>
                </c:pt>
                <c:pt idx="67943">
                  <c:v>1507075200</c:v>
                </c:pt>
                <c:pt idx="67944">
                  <c:v>1507078800</c:v>
                </c:pt>
                <c:pt idx="67945">
                  <c:v>1507082400</c:v>
                </c:pt>
                <c:pt idx="67946">
                  <c:v>1507086000</c:v>
                </c:pt>
                <c:pt idx="67947">
                  <c:v>1507089600</c:v>
                </c:pt>
                <c:pt idx="67948">
                  <c:v>1507093200</c:v>
                </c:pt>
                <c:pt idx="67949">
                  <c:v>1507096800</c:v>
                </c:pt>
                <c:pt idx="67950">
                  <c:v>1507100400</c:v>
                </c:pt>
                <c:pt idx="67951">
                  <c:v>1507104000</c:v>
                </c:pt>
                <c:pt idx="67952">
                  <c:v>1507107600</c:v>
                </c:pt>
                <c:pt idx="67953">
                  <c:v>1507111200</c:v>
                </c:pt>
                <c:pt idx="67954">
                  <c:v>1507114800</c:v>
                </c:pt>
                <c:pt idx="67955">
                  <c:v>1507118400</c:v>
                </c:pt>
                <c:pt idx="67956">
                  <c:v>1507122000</c:v>
                </c:pt>
                <c:pt idx="67957">
                  <c:v>1507125600</c:v>
                </c:pt>
                <c:pt idx="67958">
                  <c:v>1507129200</c:v>
                </c:pt>
                <c:pt idx="67959">
                  <c:v>1507132800</c:v>
                </c:pt>
                <c:pt idx="67960">
                  <c:v>1507136400</c:v>
                </c:pt>
                <c:pt idx="67961">
                  <c:v>1507140000</c:v>
                </c:pt>
                <c:pt idx="67962">
                  <c:v>1507143600</c:v>
                </c:pt>
                <c:pt idx="67963">
                  <c:v>1507147200</c:v>
                </c:pt>
                <c:pt idx="67964">
                  <c:v>1507150800</c:v>
                </c:pt>
                <c:pt idx="67965">
                  <c:v>1507154400</c:v>
                </c:pt>
                <c:pt idx="67966">
                  <c:v>1507158000</c:v>
                </c:pt>
                <c:pt idx="67967">
                  <c:v>1507161600</c:v>
                </c:pt>
                <c:pt idx="67968">
                  <c:v>1507165200</c:v>
                </c:pt>
                <c:pt idx="67969">
                  <c:v>1507168800</c:v>
                </c:pt>
                <c:pt idx="67970">
                  <c:v>1507172400</c:v>
                </c:pt>
                <c:pt idx="67971">
                  <c:v>1507176000</c:v>
                </c:pt>
                <c:pt idx="67972">
                  <c:v>1507179600</c:v>
                </c:pt>
                <c:pt idx="67973">
                  <c:v>1507183200</c:v>
                </c:pt>
                <c:pt idx="67974">
                  <c:v>1507186800</c:v>
                </c:pt>
                <c:pt idx="67975">
                  <c:v>1507190400</c:v>
                </c:pt>
                <c:pt idx="67976">
                  <c:v>1507194000</c:v>
                </c:pt>
                <c:pt idx="67977">
                  <c:v>1507197600</c:v>
                </c:pt>
                <c:pt idx="67978">
                  <c:v>1507201200</c:v>
                </c:pt>
                <c:pt idx="67979">
                  <c:v>1507204800</c:v>
                </c:pt>
                <c:pt idx="67980">
                  <c:v>1507208400</c:v>
                </c:pt>
                <c:pt idx="67981">
                  <c:v>1507212000</c:v>
                </c:pt>
                <c:pt idx="67982">
                  <c:v>1507215600</c:v>
                </c:pt>
                <c:pt idx="67983">
                  <c:v>1507219200</c:v>
                </c:pt>
                <c:pt idx="67984">
                  <c:v>1507222800</c:v>
                </c:pt>
                <c:pt idx="67985">
                  <c:v>1507226400</c:v>
                </c:pt>
                <c:pt idx="67986">
                  <c:v>1507230000</c:v>
                </c:pt>
                <c:pt idx="67987">
                  <c:v>1507233600</c:v>
                </c:pt>
                <c:pt idx="67988">
                  <c:v>1507237200</c:v>
                </c:pt>
                <c:pt idx="67989">
                  <c:v>1507240800</c:v>
                </c:pt>
                <c:pt idx="67990">
                  <c:v>1507244400</c:v>
                </c:pt>
                <c:pt idx="67991">
                  <c:v>1507248000</c:v>
                </c:pt>
                <c:pt idx="67992">
                  <c:v>1507251600</c:v>
                </c:pt>
                <c:pt idx="67993">
                  <c:v>1507255200</c:v>
                </c:pt>
                <c:pt idx="67994">
                  <c:v>1507258800</c:v>
                </c:pt>
                <c:pt idx="67995">
                  <c:v>1507262400</c:v>
                </c:pt>
                <c:pt idx="67996">
                  <c:v>1507266000</c:v>
                </c:pt>
                <c:pt idx="67997">
                  <c:v>1507269600</c:v>
                </c:pt>
                <c:pt idx="67998">
                  <c:v>1507273200</c:v>
                </c:pt>
                <c:pt idx="67999">
                  <c:v>1507276800</c:v>
                </c:pt>
                <c:pt idx="68000">
                  <c:v>1507280400</c:v>
                </c:pt>
                <c:pt idx="68001">
                  <c:v>1507284000</c:v>
                </c:pt>
                <c:pt idx="68002">
                  <c:v>1507287600</c:v>
                </c:pt>
                <c:pt idx="68003">
                  <c:v>1507291200</c:v>
                </c:pt>
                <c:pt idx="68004">
                  <c:v>1507294800</c:v>
                </c:pt>
                <c:pt idx="68005">
                  <c:v>1507298400</c:v>
                </c:pt>
                <c:pt idx="68006">
                  <c:v>1507302000</c:v>
                </c:pt>
                <c:pt idx="68007">
                  <c:v>1507305600</c:v>
                </c:pt>
                <c:pt idx="68008">
                  <c:v>1507309200</c:v>
                </c:pt>
                <c:pt idx="68009">
                  <c:v>1507312800</c:v>
                </c:pt>
                <c:pt idx="68010">
                  <c:v>1507316400</c:v>
                </c:pt>
                <c:pt idx="68011">
                  <c:v>1507320000</c:v>
                </c:pt>
                <c:pt idx="68012">
                  <c:v>1507323600</c:v>
                </c:pt>
                <c:pt idx="68013">
                  <c:v>1507327200</c:v>
                </c:pt>
                <c:pt idx="68014">
                  <c:v>1507330800</c:v>
                </c:pt>
                <c:pt idx="68015">
                  <c:v>1507334400</c:v>
                </c:pt>
                <c:pt idx="68016">
                  <c:v>1507338000</c:v>
                </c:pt>
                <c:pt idx="68017">
                  <c:v>1507341600</c:v>
                </c:pt>
                <c:pt idx="68018">
                  <c:v>1507345200</c:v>
                </c:pt>
                <c:pt idx="68019">
                  <c:v>1507348800</c:v>
                </c:pt>
                <c:pt idx="68020">
                  <c:v>1507352400</c:v>
                </c:pt>
                <c:pt idx="68021">
                  <c:v>1507356000</c:v>
                </c:pt>
                <c:pt idx="68022">
                  <c:v>1507359600</c:v>
                </c:pt>
                <c:pt idx="68023">
                  <c:v>1507363200</c:v>
                </c:pt>
                <c:pt idx="68024">
                  <c:v>1507366800</c:v>
                </c:pt>
                <c:pt idx="68025">
                  <c:v>1507370400</c:v>
                </c:pt>
                <c:pt idx="68026">
                  <c:v>1507374000</c:v>
                </c:pt>
                <c:pt idx="68027">
                  <c:v>1507377600</c:v>
                </c:pt>
                <c:pt idx="68028">
                  <c:v>1507381200</c:v>
                </c:pt>
                <c:pt idx="68029">
                  <c:v>1507384800</c:v>
                </c:pt>
                <c:pt idx="68030">
                  <c:v>1507388400</c:v>
                </c:pt>
                <c:pt idx="68031">
                  <c:v>1507392000</c:v>
                </c:pt>
                <c:pt idx="68032">
                  <c:v>1507395600</c:v>
                </c:pt>
                <c:pt idx="68033">
                  <c:v>1507399200</c:v>
                </c:pt>
                <c:pt idx="68034">
                  <c:v>1507402800</c:v>
                </c:pt>
                <c:pt idx="68035">
                  <c:v>1507406400</c:v>
                </c:pt>
                <c:pt idx="68036">
                  <c:v>1507410000</c:v>
                </c:pt>
                <c:pt idx="68037">
                  <c:v>1507413600</c:v>
                </c:pt>
                <c:pt idx="68038">
                  <c:v>1507417200</c:v>
                </c:pt>
                <c:pt idx="68039">
                  <c:v>1507420800</c:v>
                </c:pt>
                <c:pt idx="68040">
                  <c:v>1507424400</c:v>
                </c:pt>
                <c:pt idx="68041">
                  <c:v>1507428000</c:v>
                </c:pt>
                <c:pt idx="68042">
                  <c:v>1507431600</c:v>
                </c:pt>
                <c:pt idx="68043">
                  <c:v>1507435200</c:v>
                </c:pt>
                <c:pt idx="68044">
                  <c:v>1507438800</c:v>
                </c:pt>
                <c:pt idx="68045">
                  <c:v>1507442400</c:v>
                </c:pt>
                <c:pt idx="68046">
                  <c:v>1507446000</c:v>
                </c:pt>
                <c:pt idx="68047">
                  <c:v>1507449600</c:v>
                </c:pt>
                <c:pt idx="68048">
                  <c:v>1507453200</c:v>
                </c:pt>
                <c:pt idx="68049">
                  <c:v>1507456800</c:v>
                </c:pt>
                <c:pt idx="68050">
                  <c:v>1507460400</c:v>
                </c:pt>
                <c:pt idx="68051">
                  <c:v>1507464000</c:v>
                </c:pt>
                <c:pt idx="68052">
                  <c:v>1507467600</c:v>
                </c:pt>
                <c:pt idx="68053">
                  <c:v>1507471200</c:v>
                </c:pt>
                <c:pt idx="68054">
                  <c:v>1507474800</c:v>
                </c:pt>
                <c:pt idx="68055">
                  <c:v>1507478400</c:v>
                </c:pt>
                <c:pt idx="68056">
                  <c:v>1507482000</c:v>
                </c:pt>
                <c:pt idx="68057">
                  <c:v>1507485600</c:v>
                </c:pt>
                <c:pt idx="68058">
                  <c:v>1507489200</c:v>
                </c:pt>
                <c:pt idx="68059">
                  <c:v>1507492800</c:v>
                </c:pt>
                <c:pt idx="68060">
                  <c:v>1507496400</c:v>
                </c:pt>
                <c:pt idx="68061">
                  <c:v>1507500000</c:v>
                </c:pt>
                <c:pt idx="68062">
                  <c:v>1507503600</c:v>
                </c:pt>
                <c:pt idx="68063">
                  <c:v>1507507200</c:v>
                </c:pt>
                <c:pt idx="68064">
                  <c:v>1507510800</c:v>
                </c:pt>
                <c:pt idx="68065">
                  <c:v>1507514400</c:v>
                </c:pt>
                <c:pt idx="68066">
                  <c:v>1507518000</c:v>
                </c:pt>
                <c:pt idx="68067">
                  <c:v>1507521600</c:v>
                </c:pt>
                <c:pt idx="68068">
                  <c:v>1507525200</c:v>
                </c:pt>
                <c:pt idx="68069">
                  <c:v>1507528800</c:v>
                </c:pt>
                <c:pt idx="68070">
                  <c:v>1507532400</c:v>
                </c:pt>
                <c:pt idx="68071">
                  <c:v>1507536000</c:v>
                </c:pt>
                <c:pt idx="68072">
                  <c:v>1507539600</c:v>
                </c:pt>
                <c:pt idx="68073">
                  <c:v>1507543200</c:v>
                </c:pt>
                <c:pt idx="68074">
                  <c:v>1507546800</c:v>
                </c:pt>
                <c:pt idx="68075">
                  <c:v>1507550400</c:v>
                </c:pt>
                <c:pt idx="68076">
                  <c:v>1507554000</c:v>
                </c:pt>
                <c:pt idx="68077">
                  <c:v>1507557600</c:v>
                </c:pt>
                <c:pt idx="68078">
                  <c:v>1507561200</c:v>
                </c:pt>
                <c:pt idx="68079">
                  <c:v>1507564800</c:v>
                </c:pt>
                <c:pt idx="68080">
                  <c:v>1507568400</c:v>
                </c:pt>
                <c:pt idx="68081">
                  <c:v>1507572000</c:v>
                </c:pt>
                <c:pt idx="68082">
                  <c:v>1507575600</c:v>
                </c:pt>
                <c:pt idx="68083">
                  <c:v>1507579200</c:v>
                </c:pt>
                <c:pt idx="68084">
                  <c:v>1507582800</c:v>
                </c:pt>
                <c:pt idx="68085">
                  <c:v>1507586400</c:v>
                </c:pt>
                <c:pt idx="68086">
                  <c:v>1507590000</c:v>
                </c:pt>
                <c:pt idx="68087">
                  <c:v>1507593600</c:v>
                </c:pt>
                <c:pt idx="68088">
                  <c:v>1507597200</c:v>
                </c:pt>
                <c:pt idx="68089">
                  <c:v>1507600800</c:v>
                </c:pt>
                <c:pt idx="68090">
                  <c:v>1507604400</c:v>
                </c:pt>
                <c:pt idx="68091">
                  <c:v>1507608000</c:v>
                </c:pt>
                <c:pt idx="68092">
                  <c:v>1507611600</c:v>
                </c:pt>
                <c:pt idx="68093">
                  <c:v>1507615200</c:v>
                </c:pt>
                <c:pt idx="68094">
                  <c:v>1507618800</c:v>
                </c:pt>
                <c:pt idx="68095">
                  <c:v>1507622400</c:v>
                </c:pt>
                <c:pt idx="68096">
                  <c:v>1507626000</c:v>
                </c:pt>
                <c:pt idx="68097">
                  <c:v>1507629600</c:v>
                </c:pt>
                <c:pt idx="68098">
                  <c:v>1507633200</c:v>
                </c:pt>
                <c:pt idx="68099">
                  <c:v>1507636800</c:v>
                </c:pt>
                <c:pt idx="68100">
                  <c:v>1507640400</c:v>
                </c:pt>
                <c:pt idx="68101">
                  <c:v>1507644000</c:v>
                </c:pt>
                <c:pt idx="68102">
                  <c:v>1507647600</c:v>
                </c:pt>
                <c:pt idx="68103">
                  <c:v>1507651200</c:v>
                </c:pt>
                <c:pt idx="68104">
                  <c:v>1507654800</c:v>
                </c:pt>
                <c:pt idx="68105">
                  <c:v>1507658400</c:v>
                </c:pt>
                <c:pt idx="68106">
                  <c:v>1507662000</c:v>
                </c:pt>
                <c:pt idx="68107">
                  <c:v>1507665600</c:v>
                </c:pt>
                <c:pt idx="68108">
                  <c:v>1507669200</c:v>
                </c:pt>
                <c:pt idx="68109">
                  <c:v>1507672800</c:v>
                </c:pt>
                <c:pt idx="68110">
                  <c:v>1507676400</c:v>
                </c:pt>
                <c:pt idx="68111">
                  <c:v>1507680000</c:v>
                </c:pt>
                <c:pt idx="68112">
                  <c:v>1507683600</c:v>
                </c:pt>
                <c:pt idx="68113">
                  <c:v>1507687200</c:v>
                </c:pt>
                <c:pt idx="68114">
                  <c:v>1507690800</c:v>
                </c:pt>
                <c:pt idx="68115">
                  <c:v>1507694400</c:v>
                </c:pt>
                <c:pt idx="68116">
                  <c:v>1507698000</c:v>
                </c:pt>
                <c:pt idx="68117">
                  <c:v>1507701600</c:v>
                </c:pt>
                <c:pt idx="68118">
                  <c:v>1507705200</c:v>
                </c:pt>
                <c:pt idx="68119">
                  <c:v>1507708800</c:v>
                </c:pt>
                <c:pt idx="68120">
                  <c:v>1507712400</c:v>
                </c:pt>
                <c:pt idx="68121">
                  <c:v>1507716000</c:v>
                </c:pt>
                <c:pt idx="68122">
                  <c:v>1507719600</c:v>
                </c:pt>
                <c:pt idx="68123">
                  <c:v>1507723200</c:v>
                </c:pt>
                <c:pt idx="68124">
                  <c:v>1507726800</c:v>
                </c:pt>
                <c:pt idx="68125">
                  <c:v>1507730400</c:v>
                </c:pt>
                <c:pt idx="68126">
                  <c:v>1507734000</c:v>
                </c:pt>
                <c:pt idx="68127">
                  <c:v>1507737600</c:v>
                </c:pt>
                <c:pt idx="68128">
                  <c:v>1507741200</c:v>
                </c:pt>
                <c:pt idx="68129">
                  <c:v>1507744800</c:v>
                </c:pt>
                <c:pt idx="68130">
                  <c:v>1507748400</c:v>
                </c:pt>
                <c:pt idx="68131">
                  <c:v>1507752000</c:v>
                </c:pt>
                <c:pt idx="68132">
                  <c:v>1507755600</c:v>
                </c:pt>
                <c:pt idx="68133">
                  <c:v>1507759200</c:v>
                </c:pt>
                <c:pt idx="68134">
                  <c:v>1507762800</c:v>
                </c:pt>
                <c:pt idx="68135">
                  <c:v>1507766400</c:v>
                </c:pt>
                <c:pt idx="68136">
                  <c:v>1507770000</c:v>
                </c:pt>
                <c:pt idx="68137">
                  <c:v>1507773600</c:v>
                </c:pt>
                <c:pt idx="68138">
                  <c:v>1507777200</c:v>
                </c:pt>
                <c:pt idx="68139">
                  <c:v>1507780800</c:v>
                </c:pt>
                <c:pt idx="68140">
                  <c:v>1507784400</c:v>
                </c:pt>
                <c:pt idx="68141">
                  <c:v>1507788000</c:v>
                </c:pt>
                <c:pt idx="68142">
                  <c:v>1507791600</c:v>
                </c:pt>
                <c:pt idx="68143">
                  <c:v>1507795200</c:v>
                </c:pt>
                <c:pt idx="68144">
                  <c:v>1507798800</c:v>
                </c:pt>
                <c:pt idx="68145">
                  <c:v>1507802400</c:v>
                </c:pt>
                <c:pt idx="68146">
                  <c:v>1507806000</c:v>
                </c:pt>
                <c:pt idx="68147">
                  <c:v>1507809600</c:v>
                </c:pt>
                <c:pt idx="68148">
                  <c:v>1507813200</c:v>
                </c:pt>
                <c:pt idx="68149">
                  <c:v>1507816800</c:v>
                </c:pt>
                <c:pt idx="68150">
                  <c:v>1507820400</c:v>
                </c:pt>
                <c:pt idx="68151">
                  <c:v>1507824000</c:v>
                </c:pt>
                <c:pt idx="68152">
                  <c:v>1507827600</c:v>
                </c:pt>
                <c:pt idx="68153">
                  <c:v>1507831200</c:v>
                </c:pt>
                <c:pt idx="68154">
                  <c:v>1507834800</c:v>
                </c:pt>
                <c:pt idx="68155">
                  <c:v>1507838400</c:v>
                </c:pt>
                <c:pt idx="68156">
                  <c:v>1507842000</c:v>
                </c:pt>
                <c:pt idx="68157">
                  <c:v>1507845600</c:v>
                </c:pt>
                <c:pt idx="68158">
                  <c:v>1507849200</c:v>
                </c:pt>
                <c:pt idx="68159">
                  <c:v>1507852800</c:v>
                </c:pt>
                <c:pt idx="68160">
                  <c:v>1507856400</c:v>
                </c:pt>
                <c:pt idx="68161">
                  <c:v>1507860000</c:v>
                </c:pt>
                <c:pt idx="68162">
                  <c:v>1507863600</c:v>
                </c:pt>
                <c:pt idx="68163">
                  <c:v>1507867200</c:v>
                </c:pt>
                <c:pt idx="68164">
                  <c:v>1507870800</c:v>
                </c:pt>
                <c:pt idx="68165">
                  <c:v>1507874400</c:v>
                </c:pt>
                <c:pt idx="68166">
                  <c:v>1507878000</c:v>
                </c:pt>
                <c:pt idx="68167">
                  <c:v>1507881600</c:v>
                </c:pt>
                <c:pt idx="68168">
                  <c:v>1507885200</c:v>
                </c:pt>
                <c:pt idx="68169">
                  <c:v>1507888800</c:v>
                </c:pt>
                <c:pt idx="68170">
                  <c:v>1507892400</c:v>
                </c:pt>
                <c:pt idx="68171">
                  <c:v>1507896000</c:v>
                </c:pt>
                <c:pt idx="68172">
                  <c:v>1507899600</c:v>
                </c:pt>
                <c:pt idx="68173">
                  <c:v>1507903200</c:v>
                </c:pt>
                <c:pt idx="68174">
                  <c:v>1507906800</c:v>
                </c:pt>
                <c:pt idx="68175">
                  <c:v>1507910400</c:v>
                </c:pt>
                <c:pt idx="68176">
                  <c:v>1507914000</c:v>
                </c:pt>
                <c:pt idx="68177">
                  <c:v>1507917600</c:v>
                </c:pt>
                <c:pt idx="68178">
                  <c:v>1507921200</c:v>
                </c:pt>
                <c:pt idx="68179">
                  <c:v>1507924800</c:v>
                </c:pt>
                <c:pt idx="68180">
                  <c:v>1507928400</c:v>
                </c:pt>
                <c:pt idx="68181">
                  <c:v>1507932000</c:v>
                </c:pt>
                <c:pt idx="68182">
                  <c:v>1507935600</c:v>
                </c:pt>
                <c:pt idx="68183">
                  <c:v>1507939200</c:v>
                </c:pt>
                <c:pt idx="68184">
                  <c:v>1507942800</c:v>
                </c:pt>
                <c:pt idx="68185">
                  <c:v>1507946400</c:v>
                </c:pt>
                <c:pt idx="68186">
                  <c:v>1507950000</c:v>
                </c:pt>
                <c:pt idx="68187">
                  <c:v>1507953600</c:v>
                </c:pt>
                <c:pt idx="68188">
                  <c:v>1507957200</c:v>
                </c:pt>
                <c:pt idx="68189">
                  <c:v>1507960800</c:v>
                </c:pt>
                <c:pt idx="68190">
                  <c:v>1507964400</c:v>
                </c:pt>
                <c:pt idx="68191">
                  <c:v>1507968000</c:v>
                </c:pt>
                <c:pt idx="68192">
                  <c:v>1507971600</c:v>
                </c:pt>
                <c:pt idx="68193">
                  <c:v>1507975200</c:v>
                </c:pt>
                <c:pt idx="68194">
                  <c:v>1507978800</c:v>
                </c:pt>
                <c:pt idx="68195">
                  <c:v>1507982400</c:v>
                </c:pt>
                <c:pt idx="68196">
                  <c:v>1507986000</c:v>
                </c:pt>
                <c:pt idx="68197">
                  <c:v>1507989600</c:v>
                </c:pt>
                <c:pt idx="68198">
                  <c:v>1507993200</c:v>
                </c:pt>
                <c:pt idx="68199">
                  <c:v>1507996800</c:v>
                </c:pt>
                <c:pt idx="68200">
                  <c:v>1508000400</c:v>
                </c:pt>
                <c:pt idx="68201">
                  <c:v>1508004000</c:v>
                </c:pt>
                <c:pt idx="68202">
                  <c:v>1508007600</c:v>
                </c:pt>
                <c:pt idx="68203">
                  <c:v>1508011200</c:v>
                </c:pt>
                <c:pt idx="68204">
                  <c:v>1508014800</c:v>
                </c:pt>
                <c:pt idx="68205">
                  <c:v>1508018400</c:v>
                </c:pt>
                <c:pt idx="68206">
                  <c:v>1508022000</c:v>
                </c:pt>
                <c:pt idx="68207">
                  <c:v>1508025600</c:v>
                </c:pt>
                <c:pt idx="68208">
                  <c:v>1508029200</c:v>
                </c:pt>
                <c:pt idx="68209">
                  <c:v>1508032800</c:v>
                </c:pt>
                <c:pt idx="68210">
                  <c:v>1508036400</c:v>
                </c:pt>
                <c:pt idx="68211">
                  <c:v>1508040000</c:v>
                </c:pt>
                <c:pt idx="68212">
                  <c:v>1508043600</c:v>
                </c:pt>
                <c:pt idx="68213">
                  <c:v>1508047200</c:v>
                </c:pt>
                <c:pt idx="68214">
                  <c:v>1508050800</c:v>
                </c:pt>
                <c:pt idx="68215">
                  <c:v>1508054400</c:v>
                </c:pt>
                <c:pt idx="68216">
                  <c:v>1508058000</c:v>
                </c:pt>
                <c:pt idx="68217">
                  <c:v>1508061600</c:v>
                </c:pt>
                <c:pt idx="68218">
                  <c:v>1508065200</c:v>
                </c:pt>
                <c:pt idx="68219">
                  <c:v>1508068800</c:v>
                </c:pt>
                <c:pt idx="68220">
                  <c:v>1508072400</c:v>
                </c:pt>
                <c:pt idx="68221">
                  <c:v>1508076000</c:v>
                </c:pt>
                <c:pt idx="68222">
                  <c:v>1508079600</c:v>
                </c:pt>
                <c:pt idx="68223">
                  <c:v>1508083200</c:v>
                </c:pt>
                <c:pt idx="68224">
                  <c:v>1508086800</c:v>
                </c:pt>
                <c:pt idx="68225">
                  <c:v>1508090400</c:v>
                </c:pt>
                <c:pt idx="68226">
                  <c:v>1508094000</c:v>
                </c:pt>
                <c:pt idx="68227">
                  <c:v>1508097600</c:v>
                </c:pt>
                <c:pt idx="68228">
                  <c:v>1508101200</c:v>
                </c:pt>
                <c:pt idx="68229">
                  <c:v>1508104800</c:v>
                </c:pt>
                <c:pt idx="68230">
                  <c:v>1508108400</c:v>
                </c:pt>
                <c:pt idx="68231">
                  <c:v>1508112000</c:v>
                </c:pt>
                <c:pt idx="68232">
                  <c:v>1508115600</c:v>
                </c:pt>
                <c:pt idx="68233">
                  <c:v>1508119200</c:v>
                </c:pt>
                <c:pt idx="68234">
                  <c:v>1508122800</c:v>
                </c:pt>
                <c:pt idx="68235">
                  <c:v>1508126400</c:v>
                </c:pt>
                <c:pt idx="68236">
                  <c:v>1508130000</c:v>
                </c:pt>
                <c:pt idx="68237">
                  <c:v>1508133600</c:v>
                </c:pt>
                <c:pt idx="68238">
                  <c:v>1508137200</c:v>
                </c:pt>
                <c:pt idx="68239">
                  <c:v>1508140800</c:v>
                </c:pt>
                <c:pt idx="68240">
                  <c:v>1508144400</c:v>
                </c:pt>
                <c:pt idx="68241">
                  <c:v>1508148000</c:v>
                </c:pt>
                <c:pt idx="68242">
                  <c:v>1508151600</c:v>
                </c:pt>
                <c:pt idx="68243">
                  <c:v>1508155200</c:v>
                </c:pt>
                <c:pt idx="68244">
                  <c:v>1508158800</c:v>
                </c:pt>
                <c:pt idx="68245">
                  <c:v>1508162400</c:v>
                </c:pt>
                <c:pt idx="68246">
                  <c:v>1508166000</c:v>
                </c:pt>
                <c:pt idx="68247">
                  <c:v>1508169600</c:v>
                </c:pt>
                <c:pt idx="68248">
                  <c:v>1508173200</c:v>
                </c:pt>
                <c:pt idx="68249">
                  <c:v>1508176800</c:v>
                </c:pt>
                <c:pt idx="68250">
                  <c:v>1508180400</c:v>
                </c:pt>
                <c:pt idx="68251">
                  <c:v>1508184000</c:v>
                </c:pt>
                <c:pt idx="68252">
                  <c:v>1508187600</c:v>
                </c:pt>
                <c:pt idx="68253">
                  <c:v>1508191200</c:v>
                </c:pt>
                <c:pt idx="68254">
                  <c:v>1508194800</c:v>
                </c:pt>
                <c:pt idx="68255">
                  <c:v>1508198400</c:v>
                </c:pt>
                <c:pt idx="68256">
                  <c:v>1508202000</c:v>
                </c:pt>
                <c:pt idx="68257">
                  <c:v>1508205600</c:v>
                </c:pt>
                <c:pt idx="68258">
                  <c:v>1508209200</c:v>
                </c:pt>
                <c:pt idx="68259">
                  <c:v>1508212800</c:v>
                </c:pt>
                <c:pt idx="68260">
                  <c:v>1508216400</c:v>
                </c:pt>
                <c:pt idx="68261">
                  <c:v>1508220000</c:v>
                </c:pt>
                <c:pt idx="68262">
                  <c:v>1508223600</c:v>
                </c:pt>
                <c:pt idx="68263">
                  <c:v>1508227200</c:v>
                </c:pt>
                <c:pt idx="68264">
                  <c:v>1508230800</c:v>
                </c:pt>
                <c:pt idx="68265">
                  <c:v>1508234400</c:v>
                </c:pt>
                <c:pt idx="68266">
                  <c:v>1508238000</c:v>
                </c:pt>
                <c:pt idx="68267">
                  <c:v>1508241600</c:v>
                </c:pt>
                <c:pt idx="68268">
                  <c:v>1508245200</c:v>
                </c:pt>
                <c:pt idx="68269">
                  <c:v>1508248800</c:v>
                </c:pt>
                <c:pt idx="68270">
                  <c:v>1508252400</c:v>
                </c:pt>
                <c:pt idx="68271">
                  <c:v>1508256000</c:v>
                </c:pt>
                <c:pt idx="68272">
                  <c:v>1508259600</c:v>
                </c:pt>
                <c:pt idx="68273">
                  <c:v>1508263200</c:v>
                </c:pt>
                <c:pt idx="68274">
                  <c:v>1508266800</c:v>
                </c:pt>
                <c:pt idx="68275">
                  <c:v>1508270400</c:v>
                </c:pt>
                <c:pt idx="68276">
                  <c:v>1508274000</c:v>
                </c:pt>
                <c:pt idx="68277">
                  <c:v>1508277600</c:v>
                </c:pt>
                <c:pt idx="68278">
                  <c:v>1508281200</c:v>
                </c:pt>
                <c:pt idx="68279">
                  <c:v>1508284800</c:v>
                </c:pt>
                <c:pt idx="68280">
                  <c:v>1508288400</c:v>
                </c:pt>
                <c:pt idx="68281">
                  <c:v>1508292000</c:v>
                </c:pt>
                <c:pt idx="68282">
                  <c:v>1508295600</c:v>
                </c:pt>
                <c:pt idx="68283">
                  <c:v>1508299200</c:v>
                </c:pt>
                <c:pt idx="68284">
                  <c:v>1508302800</c:v>
                </c:pt>
                <c:pt idx="68285">
                  <c:v>1508306400</c:v>
                </c:pt>
                <c:pt idx="68286">
                  <c:v>1508310000</c:v>
                </c:pt>
                <c:pt idx="68287">
                  <c:v>1508313600</c:v>
                </c:pt>
                <c:pt idx="68288">
                  <c:v>1508317200</c:v>
                </c:pt>
                <c:pt idx="68289">
                  <c:v>1508320800</c:v>
                </c:pt>
                <c:pt idx="68290">
                  <c:v>1508324400</c:v>
                </c:pt>
                <c:pt idx="68291">
                  <c:v>1508328000</c:v>
                </c:pt>
                <c:pt idx="68292">
                  <c:v>1508331600</c:v>
                </c:pt>
                <c:pt idx="68293">
                  <c:v>1508335200</c:v>
                </c:pt>
                <c:pt idx="68294">
                  <c:v>1508338800</c:v>
                </c:pt>
                <c:pt idx="68295">
                  <c:v>1508342400</c:v>
                </c:pt>
                <c:pt idx="68296">
                  <c:v>1508346000</c:v>
                </c:pt>
                <c:pt idx="68297">
                  <c:v>1508349600</c:v>
                </c:pt>
                <c:pt idx="68298">
                  <c:v>1508353200</c:v>
                </c:pt>
                <c:pt idx="68299">
                  <c:v>1508356800</c:v>
                </c:pt>
                <c:pt idx="68300">
                  <c:v>1508360400</c:v>
                </c:pt>
                <c:pt idx="68301">
                  <c:v>1508364000</c:v>
                </c:pt>
                <c:pt idx="68302">
                  <c:v>1508367600</c:v>
                </c:pt>
                <c:pt idx="68303">
                  <c:v>1508371200</c:v>
                </c:pt>
                <c:pt idx="68304">
                  <c:v>1508374800</c:v>
                </c:pt>
                <c:pt idx="68305">
                  <c:v>1508378400</c:v>
                </c:pt>
                <c:pt idx="68306">
                  <c:v>1508382000</c:v>
                </c:pt>
                <c:pt idx="68307">
                  <c:v>1508385600</c:v>
                </c:pt>
                <c:pt idx="68308">
                  <c:v>1508389200</c:v>
                </c:pt>
                <c:pt idx="68309">
                  <c:v>1508392800</c:v>
                </c:pt>
                <c:pt idx="68310">
                  <c:v>1508396400</c:v>
                </c:pt>
                <c:pt idx="68311">
                  <c:v>1508400000</c:v>
                </c:pt>
                <c:pt idx="68312">
                  <c:v>1508403600</c:v>
                </c:pt>
                <c:pt idx="68313">
                  <c:v>1508407200</c:v>
                </c:pt>
                <c:pt idx="68314">
                  <c:v>1508410800</c:v>
                </c:pt>
                <c:pt idx="68315">
                  <c:v>1508414400</c:v>
                </c:pt>
                <c:pt idx="68316">
                  <c:v>1508418000</c:v>
                </c:pt>
                <c:pt idx="68317">
                  <c:v>1508421600</c:v>
                </c:pt>
                <c:pt idx="68318">
                  <c:v>1508425200</c:v>
                </c:pt>
                <c:pt idx="68319">
                  <c:v>1508428800</c:v>
                </c:pt>
                <c:pt idx="68320">
                  <c:v>1508432400</c:v>
                </c:pt>
                <c:pt idx="68321">
                  <c:v>1508436000</c:v>
                </c:pt>
                <c:pt idx="68322">
                  <c:v>1508439600</c:v>
                </c:pt>
                <c:pt idx="68323">
                  <c:v>1508443200</c:v>
                </c:pt>
                <c:pt idx="68324">
                  <c:v>1508446800</c:v>
                </c:pt>
                <c:pt idx="68325">
                  <c:v>1508450400</c:v>
                </c:pt>
                <c:pt idx="68326">
                  <c:v>1508454000</c:v>
                </c:pt>
                <c:pt idx="68327">
                  <c:v>1508457600</c:v>
                </c:pt>
                <c:pt idx="68328">
                  <c:v>1508461200</c:v>
                </c:pt>
                <c:pt idx="68329">
                  <c:v>1508464800</c:v>
                </c:pt>
                <c:pt idx="68330">
                  <c:v>1508468400</c:v>
                </c:pt>
                <c:pt idx="68331">
                  <c:v>1508472000</c:v>
                </c:pt>
                <c:pt idx="68332">
                  <c:v>1508475600</c:v>
                </c:pt>
                <c:pt idx="68333">
                  <c:v>1508479200</c:v>
                </c:pt>
                <c:pt idx="68334">
                  <c:v>1508482800</c:v>
                </c:pt>
                <c:pt idx="68335">
                  <c:v>1508486400</c:v>
                </c:pt>
                <c:pt idx="68336">
                  <c:v>1508490000</c:v>
                </c:pt>
                <c:pt idx="68337">
                  <c:v>1508493600</c:v>
                </c:pt>
                <c:pt idx="68338">
                  <c:v>1508497200</c:v>
                </c:pt>
                <c:pt idx="68339">
                  <c:v>1508500800</c:v>
                </c:pt>
                <c:pt idx="68340">
                  <c:v>1508504400</c:v>
                </c:pt>
                <c:pt idx="68341">
                  <c:v>1508508000</c:v>
                </c:pt>
                <c:pt idx="68342">
                  <c:v>1508511600</c:v>
                </c:pt>
                <c:pt idx="68343">
                  <c:v>1508515200</c:v>
                </c:pt>
                <c:pt idx="68344">
                  <c:v>1508518800</c:v>
                </c:pt>
                <c:pt idx="68345">
                  <c:v>1508522400</c:v>
                </c:pt>
                <c:pt idx="68346">
                  <c:v>1508526000</c:v>
                </c:pt>
                <c:pt idx="68347">
                  <c:v>1508529600</c:v>
                </c:pt>
                <c:pt idx="68348">
                  <c:v>1508533200</c:v>
                </c:pt>
                <c:pt idx="68349">
                  <c:v>1508536800</c:v>
                </c:pt>
                <c:pt idx="68350">
                  <c:v>1508540400</c:v>
                </c:pt>
                <c:pt idx="68351">
                  <c:v>1508544000</c:v>
                </c:pt>
                <c:pt idx="68352">
                  <c:v>1508547600</c:v>
                </c:pt>
                <c:pt idx="68353">
                  <c:v>1508551200</c:v>
                </c:pt>
                <c:pt idx="68354">
                  <c:v>1508554800</c:v>
                </c:pt>
                <c:pt idx="68355">
                  <c:v>1508558400</c:v>
                </c:pt>
                <c:pt idx="68356">
                  <c:v>1508562000</c:v>
                </c:pt>
                <c:pt idx="68357">
                  <c:v>1508565600</c:v>
                </c:pt>
                <c:pt idx="68358">
                  <c:v>1508569200</c:v>
                </c:pt>
                <c:pt idx="68359">
                  <c:v>1508572800</c:v>
                </c:pt>
                <c:pt idx="68360">
                  <c:v>1508576400</c:v>
                </c:pt>
                <c:pt idx="68361">
                  <c:v>1508580000</c:v>
                </c:pt>
                <c:pt idx="68362">
                  <c:v>1508583600</c:v>
                </c:pt>
                <c:pt idx="68363">
                  <c:v>1508587200</c:v>
                </c:pt>
                <c:pt idx="68364">
                  <c:v>1508590800</c:v>
                </c:pt>
                <c:pt idx="68365">
                  <c:v>1508594400</c:v>
                </c:pt>
                <c:pt idx="68366">
                  <c:v>1508598000</c:v>
                </c:pt>
                <c:pt idx="68367">
                  <c:v>1508601600</c:v>
                </c:pt>
                <c:pt idx="68368">
                  <c:v>1508605200</c:v>
                </c:pt>
                <c:pt idx="68369">
                  <c:v>1508608800</c:v>
                </c:pt>
                <c:pt idx="68370">
                  <c:v>1508612400</c:v>
                </c:pt>
                <c:pt idx="68371">
                  <c:v>1508616000</c:v>
                </c:pt>
                <c:pt idx="68372">
                  <c:v>1508619600</c:v>
                </c:pt>
                <c:pt idx="68373">
                  <c:v>1508623200</c:v>
                </c:pt>
                <c:pt idx="68374">
                  <c:v>1508626800</c:v>
                </c:pt>
                <c:pt idx="68375">
                  <c:v>1508630400</c:v>
                </c:pt>
                <c:pt idx="68376">
                  <c:v>1508634000</c:v>
                </c:pt>
                <c:pt idx="68377">
                  <c:v>1508637600</c:v>
                </c:pt>
                <c:pt idx="68378">
                  <c:v>1508641200</c:v>
                </c:pt>
                <c:pt idx="68379">
                  <c:v>1508644800</c:v>
                </c:pt>
                <c:pt idx="68380">
                  <c:v>1508648400</c:v>
                </c:pt>
                <c:pt idx="68381">
                  <c:v>1508652000</c:v>
                </c:pt>
                <c:pt idx="68382">
                  <c:v>1508655600</c:v>
                </c:pt>
                <c:pt idx="68383">
                  <c:v>1508659200</c:v>
                </c:pt>
                <c:pt idx="68384">
                  <c:v>1508662800</c:v>
                </c:pt>
                <c:pt idx="68385">
                  <c:v>1508666400</c:v>
                </c:pt>
                <c:pt idx="68386">
                  <c:v>1508670000</c:v>
                </c:pt>
                <c:pt idx="68387">
                  <c:v>1508673600</c:v>
                </c:pt>
                <c:pt idx="68388">
                  <c:v>1508677200</c:v>
                </c:pt>
                <c:pt idx="68389">
                  <c:v>1508680800</c:v>
                </c:pt>
                <c:pt idx="68390">
                  <c:v>1508684400</c:v>
                </c:pt>
                <c:pt idx="68391">
                  <c:v>1508688000</c:v>
                </c:pt>
                <c:pt idx="68392">
                  <c:v>1508691600</c:v>
                </c:pt>
                <c:pt idx="68393">
                  <c:v>1508695200</c:v>
                </c:pt>
                <c:pt idx="68394">
                  <c:v>1508698800</c:v>
                </c:pt>
                <c:pt idx="68395">
                  <c:v>1508702400</c:v>
                </c:pt>
                <c:pt idx="68396">
                  <c:v>1508706000</c:v>
                </c:pt>
                <c:pt idx="68397">
                  <c:v>1508709600</c:v>
                </c:pt>
                <c:pt idx="68398">
                  <c:v>1508713200</c:v>
                </c:pt>
                <c:pt idx="68399">
                  <c:v>1508716800</c:v>
                </c:pt>
                <c:pt idx="68400">
                  <c:v>1508720400</c:v>
                </c:pt>
                <c:pt idx="68401">
                  <c:v>1508724000</c:v>
                </c:pt>
                <c:pt idx="68402">
                  <c:v>1508727600</c:v>
                </c:pt>
                <c:pt idx="68403">
                  <c:v>1508731200</c:v>
                </c:pt>
                <c:pt idx="68404">
                  <c:v>1508734800</c:v>
                </c:pt>
                <c:pt idx="68405">
                  <c:v>1508738400</c:v>
                </c:pt>
                <c:pt idx="68406">
                  <c:v>1508742000</c:v>
                </c:pt>
                <c:pt idx="68407">
                  <c:v>1508745600</c:v>
                </c:pt>
                <c:pt idx="68408">
                  <c:v>1508749200</c:v>
                </c:pt>
                <c:pt idx="68409">
                  <c:v>1508752800</c:v>
                </c:pt>
                <c:pt idx="68410">
                  <c:v>1508756400</c:v>
                </c:pt>
                <c:pt idx="68411">
                  <c:v>1508760000</c:v>
                </c:pt>
                <c:pt idx="68412">
                  <c:v>1508763600</c:v>
                </c:pt>
                <c:pt idx="68413">
                  <c:v>1508767200</c:v>
                </c:pt>
                <c:pt idx="68414">
                  <c:v>1508770800</c:v>
                </c:pt>
                <c:pt idx="68415">
                  <c:v>1508774400</c:v>
                </c:pt>
                <c:pt idx="68416">
                  <c:v>1508778000</c:v>
                </c:pt>
                <c:pt idx="68417">
                  <c:v>1508781600</c:v>
                </c:pt>
                <c:pt idx="68418">
                  <c:v>1508785200</c:v>
                </c:pt>
                <c:pt idx="68419">
                  <c:v>1508788800</c:v>
                </c:pt>
                <c:pt idx="68420">
                  <c:v>1508792400</c:v>
                </c:pt>
                <c:pt idx="68421">
                  <c:v>1508796000</c:v>
                </c:pt>
                <c:pt idx="68422">
                  <c:v>1508799600</c:v>
                </c:pt>
                <c:pt idx="68423">
                  <c:v>1508803200</c:v>
                </c:pt>
                <c:pt idx="68424">
                  <c:v>1508806800</c:v>
                </c:pt>
                <c:pt idx="68425">
                  <c:v>1508810400</c:v>
                </c:pt>
                <c:pt idx="68426">
                  <c:v>1508814000</c:v>
                </c:pt>
                <c:pt idx="68427">
                  <c:v>1508817600</c:v>
                </c:pt>
                <c:pt idx="68428">
                  <c:v>1508821200</c:v>
                </c:pt>
                <c:pt idx="68429">
                  <c:v>1508824800</c:v>
                </c:pt>
                <c:pt idx="68430">
                  <c:v>1508828400</c:v>
                </c:pt>
                <c:pt idx="68431">
                  <c:v>1508832000</c:v>
                </c:pt>
                <c:pt idx="68432">
                  <c:v>1508835600</c:v>
                </c:pt>
                <c:pt idx="68433">
                  <c:v>1508839200</c:v>
                </c:pt>
                <c:pt idx="68434">
                  <c:v>1508842800</c:v>
                </c:pt>
                <c:pt idx="68435">
                  <c:v>1508846400</c:v>
                </c:pt>
                <c:pt idx="68436">
                  <c:v>1508850000</c:v>
                </c:pt>
                <c:pt idx="68437">
                  <c:v>1508853600</c:v>
                </c:pt>
                <c:pt idx="68438">
                  <c:v>1508857200</c:v>
                </c:pt>
                <c:pt idx="68439">
                  <c:v>1508860800</c:v>
                </c:pt>
                <c:pt idx="68440">
                  <c:v>1508864400</c:v>
                </c:pt>
                <c:pt idx="68441">
                  <c:v>1508868000</c:v>
                </c:pt>
                <c:pt idx="68442">
                  <c:v>1508871600</c:v>
                </c:pt>
                <c:pt idx="68443">
                  <c:v>1508875200</c:v>
                </c:pt>
                <c:pt idx="68444">
                  <c:v>1508878800</c:v>
                </c:pt>
                <c:pt idx="68445">
                  <c:v>1508882400</c:v>
                </c:pt>
                <c:pt idx="68446">
                  <c:v>1508886000</c:v>
                </c:pt>
                <c:pt idx="68447">
                  <c:v>1508889600</c:v>
                </c:pt>
                <c:pt idx="68448">
                  <c:v>1508893200</c:v>
                </c:pt>
                <c:pt idx="68449">
                  <c:v>1508896800</c:v>
                </c:pt>
                <c:pt idx="68450">
                  <c:v>1508900400</c:v>
                </c:pt>
                <c:pt idx="68451">
                  <c:v>1508904000</c:v>
                </c:pt>
                <c:pt idx="68452">
                  <c:v>1508907600</c:v>
                </c:pt>
                <c:pt idx="68453">
                  <c:v>1508911200</c:v>
                </c:pt>
                <c:pt idx="68454">
                  <c:v>1508914800</c:v>
                </c:pt>
                <c:pt idx="68455">
                  <c:v>1508918400</c:v>
                </c:pt>
                <c:pt idx="68456">
                  <c:v>1508922000</c:v>
                </c:pt>
                <c:pt idx="68457">
                  <c:v>1508925600</c:v>
                </c:pt>
                <c:pt idx="68458">
                  <c:v>1508929200</c:v>
                </c:pt>
                <c:pt idx="68459">
                  <c:v>1508932800</c:v>
                </c:pt>
                <c:pt idx="68460">
                  <c:v>1508936400</c:v>
                </c:pt>
                <c:pt idx="68461">
                  <c:v>1508940000</c:v>
                </c:pt>
                <c:pt idx="68462">
                  <c:v>1508943600</c:v>
                </c:pt>
                <c:pt idx="68463">
                  <c:v>1508947200</c:v>
                </c:pt>
                <c:pt idx="68464">
                  <c:v>1508950800</c:v>
                </c:pt>
                <c:pt idx="68465">
                  <c:v>1508954400</c:v>
                </c:pt>
                <c:pt idx="68466">
                  <c:v>1508958000</c:v>
                </c:pt>
                <c:pt idx="68467">
                  <c:v>1508961600</c:v>
                </c:pt>
                <c:pt idx="68468">
                  <c:v>1508965200</c:v>
                </c:pt>
                <c:pt idx="68469">
                  <c:v>1508968800</c:v>
                </c:pt>
                <c:pt idx="68470">
                  <c:v>1508972400</c:v>
                </c:pt>
                <c:pt idx="68471">
                  <c:v>1508976000</c:v>
                </c:pt>
                <c:pt idx="68472">
                  <c:v>1508979600</c:v>
                </c:pt>
                <c:pt idx="68473">
                  <c:v>1508983200</c:v>
                </c:pt>
                <c:pt idx="68474">
                  <c:v>1508986800</c:v>
                </c:pt>
                <c:pt idx="68475">
                  <c:v>1508990400</c:v>
                </c:pt>
                <c:pt idx="68476">
                  <c:v>1508994000</c:v>
                </c:pt>
                <c:pt idx="68477">
                  <c:v>1508997600</c:v>
                </c:pt>
                <c:pt idx="68478">
                  <c:v>1509001200</c:v>
                </c:pt>
                <c:pt idx="68479">
                  <c:v>1509004800</c:v>
                </c:pt>
                <c:pt idx="68480">
                  <c:v>1509008400</c:v>
                </c:pt>
                <c:pt idx="68481">
                  <c:v>1509012000</c:v>
                </c:pt>
                <c:pt idx="68482">
                  <c:v>1509015600</c:v>
                </c:pt>
                <c:pt idx="68483">
                  <c:v>1509019200</c:v>
                </c:pt>
                <c:pt idx="68484">
                  <c:v>1509022800</c:v>
                </c:pt>
                <c:pt idx="68485">
                  <c:v>1509026400</c:v>
                </c:pt>
                <c:pt idx="68486">
                  <c:v>1509030000</c:v>
                </c:pt>
                <c:pt idx="68487">
                  <c:v>1509033600</c:v>
                </c:pt>
                <c:pt idx="68488">
                  <c:v>1509037200</c:v>
                </c:pt>
                <c:pt idx="68489">
                  <c:v>1509040800</c:v>
                </c:pt>
                <c:pt idx="68490">
                  <c:v>1509044400</c:v>
                </c:pt>
                <c:pt idx="68491">
                  <c:v>1509048000</c:v>
                </c:pt>
                <c:pt idx="68492">
                  <c:v>1509051600</c:v>
                </c:pt>
                <c:pt idx="68493">
                  <c:v>1509055200</c:v>
                </c:pt>
                <c:pt idx="68494">
                  <c:v>1509058800</c:v>
                </c:pt>
                <c:pt idx="68495">
                  <c:v>1509062400</c:v>
                </c:pt>
                <c:pt idx="68496">
                  <c:v>1509066000</c:v>
                </c:pt>
                <c:pt idx="68497">
                  <c:v>1509069600</c:v>
                </c:pt>
                <c:pt idx="68498">
                  <c:v>1509073200</c:v>
                </c:pt>
                <c:pt idx="68499">
                  <c:v>1509076800</c:v>
                </c:pt>
                <c:pt idx="68500">
                  <c:v>1509080400</c:v>
                </c:pt>
                <c:pt idx="68501">
                  <c:v>1509084000</c:v>
                </c:pt>
                <c:pt idx="68502">
                  <c:v>1509087600</c:v>
                </c:pt>
                <c:pt idx="68503">
                  <c:v>1509091200</c:v>
                </c:pt>
                <c:pt idx="68504">
                  <c:v>1509094800</c:v>
                </c:pt>
                <c:pt idx="68505">
                  <c:v>1509098400</c:v>
                </c:pt>
                <c:pt idx="68506">
                  <c:v>1509102000</c:v>
                </c:pt>
                <c:pt idx="68507">
                  <c:v>1509105600</c:v>
                </c:pt>
                <c:pt idx="68508">
                  <c:v>1509109200</c:v>
                </c:pt>
                <c:pt idx="68509">
                  <c:v>1509112800</c:v>
                </c:pt>
                <c:pt idx="68510">
                  <c:v>1509116400</c:v>
                </c:pt>
                <c:pt idx="68511">
                  <c:v>1509120000</c:v>
                </c:pt>
                <c:pt idx="68512">
                  <c:v>1509123600</c:v>
                </c:pt>
                <c:pt idx="68513">
                  <c:v>1509127200</c:v>
                </c:pt>
                <c:pt idx="68514">
                  <c:v>1509130800</c:v>
                </c:pt>
                <c:pt idx="68515">
                  <c:v>1509134400</c:v>
                </c:pt>
                <c:pt idx="68516">
                  <c:v>1509138000</c:v>
                </c:pt>
                <c:pt idx="68517">
                  <c:v>1509141600</c:v>
                </c:pt>
                <c:pt idx="68518">
                  <c:v>1509145200</c:v>
                </c:pt>
                <c:pt idx="68519">
                  <c:v>1509148800</c:v>
                </c:pt>
                <c:pt idx="68520">
                  <c:v>1509152400</c:v>
                </c:pt>
                <c:pt idx="68521">
                  <c:v>1509156000</c:v>
                </c:pt>
                <c:pt idx="68522">
                  <c:v>1509159600</c:v>
                </c:pt>
                <c:pt idx="68523">
                  <c:v>1509163200</c:v>
                </c:pt>
                <c:pt idx="68524">
                  <c:v>1509166800</c:v>
                </c:pt>
                <c:pt idx="68525">
                  <c:v>1509170400</c:v>
                </c:pt>
                <c:pt idx="68526">
                  <c:v>1509174000</c:v>
                </c:pt>
                <c:pt idx="68527">
                  <c:v>1509177600</c:v>
                </c:pt>
                <c:pt idx="68528">
                  <c:v>1509181200</c:v>
                </c:pt>
                <c:pt idx="68529">
                  <c:v>1509184800</c:v>
                </c:pt>
                <c:pt idx="68530">
                  <c:v>1509188400</c:v>
                </c:pt>
                <c:pt idx="68531">
                  <c:v>1509192000</c:v>
                </c:pt>
                <c:pt idx="68532">
                  <c:v>1509195600</c:v>
                </c:pt>
                <c:pt idx="68533">
                  <c:v>1509199200</c:v>
                </c:pt>
                <c:pt idx="68534">
                  <c:v>1509202800</c:v>
                </c:pt>
                <c:pt idx="68535">
                  <c:v>1509206400</c:v>
                </c:pt>
                <c:pt idx="68536">
                  <c:v>1509210000</c:v>
                </c:pt>
                <c:pt idx="68537">
                  <c:v>1509213600</c:v>
                </c:pt>
                <c:pt idx="68538">
                  <c:v>1509217200</c:v>
                </c:pt>
                <c:pt idx="68539">
                  <c:v>1509220800</c:v>
                </c:pt>
                <c:pt idx="68540">
                  <c:v>1509224400</c:v>
                </c:pt>
                <c:pt idx="68541">
                  <c:v>1509228000</c:v>
                </c:pt>
                <c:pt idx="68542">
                  <c:v>1509231600</c:v>
                </c:pt>
                <c:pt idx="68543">
                  <c:v>1509235200</c:v>
                </c:pt>
                <c:pt idx="68544">
                  <c:v>1509238800</c:v>
                </c:pt>
                <c:pt idx="68545">
                  <c:v>1509242400</c:v>
                </c:pt>
                <c:pt idx="68546">
                  <c:v>1509246000</c:v>
                </c:pt>
                <c:pt idx="68547">
                  <c:v>1509249600</c:v>
                </c:pt>
                <c:pt idx="68548">
                  <c:v>1509253200</c:v>
                </c:pt>
                <c:pt idx="68549">
                  <c:v>1509256800</c:v>
                </c:pt>
                <c:pt idx="68550">
                  <c:v>1509260400</c:v>
                </c:pt>
                <c:pt idx="68551">
                  <c:v>1509264000</c:v>
                </c:pt>
                <c:pt idx="68552">
                  <c:v>1509267600</c:v>
                </c:pt>
                <c:pt idx="68553">
                  <c:v>1509271200</c:v>
                </c:pt>
                <c:pt idx="68554">
                  <c:v>1509274800</c:v>
                </c:pt>
                <c:pt idx="68555">
                  <c:v>1509278400</c:v>
                </c:pt>
                <c:pt idx="68556">
                  <c:v>1509282000</c:v>
                </c:pt>
                <c:pt idx="68557">
                  <c:v>1509285600</c:v>
                </c:pt>
                <c:pt idx="68558">
                  <c:v>1509289200</c:v>
                </c:pt>
                <c:pt idx="68559">
                  <c:v>1509292800</c:v>
                </c:pt>
                <c:pt idx="68560">
                  <c:v>1509296400</c:v>
                </c:pt>
                <c:pt idx="68561">
                  <c:v>1509300000</c:v>
                </c:pt>
                <c:pt idx="68562">
                  <c:v>1509303600</c:v>
                </c:pt>
                <c:pt idx="68563">
                  <c:v>1509307200</c:v>
                </c:pt>
                <c:pt idx="68564">
                  <c:v>1509310800</c:v>
                </c:pt>
                <c:pt idx="68565">
                  <c:v>1509314400</c:v>
                </c:pt>
                <c:pt idx="68566">
                  <c:v>1509318000</c:v>
                </c:pt>
                <c:pt idx="68567">
                  <c:v>1509321600</c:v>
                </c:pt>
                <c:pt idx="68568">
                  <c:v>1509325200</c:v>
                </c:pt>
                <c:pt idx="68569">
                  <c:v>1509328800</c:v>
                </c:pt>
                <c:pt idx="68570">
                  <c:v>1509332400</c:v>
                </c:pt>
                <c:pt idx="68571">
                  <c:v>1509336000</c:v>
                </c:pt>
                <c:pt idx="68572">
                  <c:v>1509339600</c:v>
                </c:pt>
                <c:pt idx="68573">
                  <c:v>1509343200</c:v>
                </c:pt>
                <c:pt idx="68574">
                  <c:v>1509346800</c:v>
                </c:pt>
                <c:pt idx="68575">
                  <c:v>1509350400</c:v>
                </c:pt>
                <c:pt idx="68576">
                  <c:v>1509354000</c:v>
                </c:pt>
                <c:pt idx="68577">
                  <c:v>1509357600</c:v>
                </c:pt>
                <c:pt idx="68578">
                  <c:v>1509361200</c:v>
                </c:pt>
                <c:pt idx="68579">
                  <c:v>1509364800</c:v>
                </c:pt>
                <c:pt idx="68580">
                  <c:v>1509368400</c:v>
                </c:pt>
                <c:pt idx="68581">
                  <c:v>1509372000</c:v>
                </c:pt>
                <c:pt idx="68582">
                  <c:v>1509375600</c:v>
                </c:pt>
                <c:pt idx="68583">
                  <c:v>1509379200</c:v>
                </c:pt>
                <c:pt idx="68584">
                  <c:v>1509382800</c:v>
                </c:pt>
                <c:pt idx="68585">
                  <c:v>1509386400</c:v>
                </c:pt>
                <c:pt idx="68586">
                  <c:v>1509390000</c:v>
                </c:pt>
                <c:pt idx="68587">
                  <c:v>1509393600</c:v>
                </c:pt>
                <c:pt idx="68588">
                  <c:v>1509397200</c:v>
                </c:pt>
                <c:pt idx="68589">
                  <c:v>1509400800</c:v>
                </c:pt>
                <c:pt idx="68590">
                  <c:v>1509404400</c:v>
                </c:pt>
                <c:pt idx="68591">
                  <c:v>1509408000</c:v>
                </c:pt>
                <c:pt idx="68592">
                  <c:v>1509411600</c:v>
                </c:pt>
                <c:pt idx="68593">
                  <c:v>1509415200</c:v>
                </c:pt>
                <c:pt idx="68594">
                  <c:v>1509418800</c:v>
                </c:pt>
                <c:pt idx="68595">
                  <c:v>1509422400</c:v>
                </c:pt>
                <c:pt idx="68596">
                  <c:v>1509426000</c:v>
                </c:pt>
                <c:pt idx="68597">
                  <c:v>1509429600</c:v>
                </c:pt>
                <c:pt idx="68598">
                  <c:v>1509433200</c:v>
                </c:pt>
                <c:pt idx="68599">
                  <c:v>1509436800</c:v>
                </c:pt>
                <c:pt idx="68600">
                  <c:v>1509440400</c:v>
                </c:pt>
                <c:pt idx="68601">
                  <c:v>1509444000</c:v>
                </c:pt>
                <c:pt idx="68602">
                  <c:v>1509447600</c:v>
                </c:pt>
                <c:pt idx="68603">
                  <c:v>1509451200</c:v>
                </c:pt>
                <c:pt idx="68604">
                  <c:v>1509454800</c:v>
                </c:pt>
                <c:pt idx="68605">
                  <c:v>1509458400</c:v>
                </c:pt>
                <c:pt idx="68606">
                  <c:v>1509462000</c:v>
                </c:pt>
                <c:pt idx="68607">
                  <c:v>1509465600</c:v>
                </c:pt>
                <c:pt idx="68608">
                  <c:v>1509469200</c:v>
                </c:pt>
                <c:pt idx="68609">
                  <c:v>1509472800</c:v>
                </c:pt>
                <c:pt idx="68610">
                  <c:v>1509476400</c:v>
                </c:pt>
                <c:pt idx="68611">
                  <c:v>1509480000</c:v>
                </c:pt>
                <c:pt idx="68612">
                  <c:v>1509483600</c:v>
                </c:pt>
                <c:pt idx="68613">
                  <c:v>1509487200</c:v>
                </c:pt>
                <c:pt idx="68614">
                  <c:v>1509490800</c:v>
                </c:pt>
                <c:pt idx="68615">
                  <c:v>1509494400</c:v>
                </c:pt>
                <c:pt idx="68616">
                  <c:v>1509498000</c:v>
                </c:pt>
                <c:pt idx="68617">
                  <c:v>1509501600</c:v>
                </c:pt>
                <c:pt idx="68618">
                  <c:v>1509505200</c:v>
                </c:pt>
                <c:pt idx="68619">
                  <c:v>1509508800</c:v>
                </c:pt>
                <c:pt idx="68620">
                  <c:v>1509512400</c:v>
                </c:pt>
                <c:pt idx="68621">
                  <c:v>1509516000</c:v>
                </c:pt>
                <c:pt idx="68622">
                  <c:v>1509519600</c:v>
                </c:pt>
                <c:pt idx="68623">
                  <c:v>1509523200</c:v>
                </c:pt>
                <c:pt idx="68624">
                  <c:v>1509526800</c:v>
                </c:pt>
                <c:pt idx="68625">
                  <c:v>1509530400</c:v>
                </c:pt>
                <c:pt idx="68626">
                  <c:v>1509534000</c:v>
                </c:pt>
                <c:pt idx="68627">
                  <c:v>1509537600</c:v>
                </c:pt>
                <c:pt idx="68628">
                  <c:v>1509541200</c:v>
                </c:pt>
                <c:pt idx="68629">
                  <c:v>1509544800</c:v>
                </c:pt>
                <c:pt idx="68630">
                  <c:v>1509548400</c:v>
                </c:pt>
                <c:pt idx="68631">
                  <c:v>1509552000</c:v>
                </c:pt>
                <c:pt idx="68632">
                  <c:v>1509555600</c:v>
                </c:pt>
                <c:pt idx="68633">
                  <c:v>1509559200</c:v>
                </c:pt>
                <c:pt idx="68634">
                  <c:v>1509562800</c:v>
                </c:pt>
                <c:pt idx="68635">
                  <c:v>1509566400</c:v>
                </c:pt>
                <c:pt idx="68636">
                  <c:v>1509570000</c:v>
                </c:pt>
                <c:pt idx="68637">
                  <c:v>1509573600</c:v>
                </c:pt>
                <c:pt idx="68638">
                  <c:v>1509577200</c:v>
                </c:pt>
                <c:pt idx="68639">
                  <c:v>1509580800</c:v>
                </c:pt>
                <c:pt idx="68640">
                  <c:v>1509584400</c:v>
                </c:pt>
                <c:pt idx="68641">
                  <c:v>1509588000</c:v>
                </c:pt>
                <c:pt idx="68642">
                  <c:v>1509591600</c:v>
                </c:pt>
                <c:pt idx="68643">
                  <c:v>1509595200</c:v>
                </c:pt>
                <c:pt idx="68644">
                  <c:v>1509598800</c:v>
                </c:pt>
                <c:pt idx="68645">
                  <c:v>1509602400</c:v>
                </c:pt>
                <c:pt idx="68646">
                  <c:v>1509606000</c:v>
                </c:pt>
                <c:pt idx="68647">
                  <c:v>1509609600</c:v>
                </c:pt>
                <c:pt idx="68648">
                  <c:v>1509613200</c:v>
                </c:pt>
                <c:pt idx="68649">
                  <c:v>1509616800</c:v>
                </c:pt>
                <c:pt idx="68650">
                  <c:v>1509620400</c:v>
                </c:pt>
                <c:pt idx="68651">
                  <c:v>1509624000</c:v>
                </c:pt>
                <c:pt idx="68652">
                  <c:v>1509627600</c:v>
                </c:pt>
                <c:pt idx="68653">
                  <c:v>1509631200</c:v>
                </c:pt>
                <c:pt idx="68654">
                  <c:v>1509634800</c:v>
                </c:pt>
                <c:pt idx="68655">
                  <c:v>1509638400</c:v>
                </c:pt>
                <c:pt idx="68656">
                  <c:v>1509642000</c:v>
                </c:pt>
                <c:pt idx="68657">
                  <c:v>1509645600</c:v>
                </c:pt>
                <c:pt idx="68658">
                  <c:v>1509649200</c:v>
                </c:pt>
                <c:pt idx="68659">
                  <c:v>1509652800</c:v>
                </c:pt>
                <c:pt idx="68660">
                  <c:v>1509656400</c:v>
                </c:pt>
                <c:pt idx="68661">
                  <c:v>1509660000</c:v>
                </c:pt>
                <c:pt idx="68662">
                  <c:v>1509663600</c:v>
                </c:pt>
                <c:pt idx="68663">
                  <c:v>1509667200</c:v>
                </c:pt>
                <c:pt idx="68664">
                  <c:v>1509670800</c:v>
                </c:pt>
                <c:pt idx="68665">
                  <c:v>1509674400</c:v>
                </c:pt>
                <c:pt idx="68666">
                  <c:v>1509678000</c:v>
                </c:pt>
                <c:pt idx="68667">
                  <c:v>1509681600</c:v>
                </c:pt>
                <c:pt idx="68668">
                  <c:v>1509685200</c:v>
                </c:pt>
                <c:pt idx="68669">
                  <c:v>1509688800</c:v>
                </c:pt>
                <c:pt idx="68670">
                  <c:v>1509692400</c:v>
                </c:pt>
                <c:pt idx="68671">
                  <c:v>1509696000</c:v>
                </c:pt>
                <c:pt idx="68672">
                  <c:v>1509699600</c:v>
                </c:pt>
                <c:pt idx="68673">
                  <c:v>1509703200</c:v>
                </c:pt>
                <c:pt idx="68674">
                  <c:v>1509706800</c:v>
                </c:pt>
                <c:pt idx="68675">
                  <c:v>1509710400</c:v>
                </c:pt>
                <c:pt idx="68676">
                  <c:v>1509714000</c:v>
                </c:pt>
                <c:pt idx="68677">
                  <c:v>1509717600</c:v>
                </c:pt>
                <c:pt idx="68678">
                  <c:v>1509721200</c:v>
                </c:pt>
                <c:pt idx="68679">
                  <c:v>1509724800</c:v>
                </c:pt>
                <c:pt idx="68680">
                  <c:v>1509728400</c:v>
                </c:pt>
                <c:pt idx="68681">
                  <c:v>1509732000</c:v>
                </c:pt>
                <c:pt idx="68682">
                  <c:v>1509735600</c:v>
                </c:pt>
                <c:pt idx="68683">
                  <c:v>1509739200</c:v>
                </c:pt>
                <c:pt idx="68684">
                  <c:v>1509742800</c:v>
                </c:pt>
                <c:pt idx="68685">
                  <c:v>1509746400</c:v>
                </c:pt>
                <c:pt idx="68686">
                  <c:v>1509750000</c:v>
                </c:pt>
                <c:pt idx="68687">
                  <c:v>1509753600</c:v>
                </c:pt>
                <c:pt idx="68688">
                  <c:v>1509757200</c:v>
                </c:pt>
                <c:pt idx="68689">
                  <c:v>1509760800</c:v>
                </c:pt>
                <c:pt idx="68690">
                  <c:v>1509764400</c:v>
                </c:pt>
                <c:pt idx="68691">
                  <c:v>1509768000</c:v>
                </c:pt>
                <c:pt idx="68692">
                  <c:v>1509771600</c:v>
                </c:pt>
                <c:pt idx="68693">
                  <c:v>1509775200</c:v>
                </c:pt>
                <c:pt idx="68694">
                  <c:v>1509778800</c:v>
                </c:pt>
                <c:pt idx="68695">
                  <c:v>1509782400</c:v>
                </c:pt>
                <c:pt idx="68696">
                  <c:v>1509786000</c:v>
                </c:pt>
                <c:pt idx="68697">
                  <c:v>1509789600</c:v>
                </c:pt>
                <c:pt idx="68698">
                  <c:v>1509793200</c:v>
                </c:pt>
                <c:pt idx="68699">
                  <c:v>1509796800</c:v>
                </c:pt>
                <c:pt idx="68700">
                  <c:v>1509800400</c:v>
                </c:pt>
                <c:pt idx="68701">
                  <c:v>1509804000</c:v>
                </c:pt>
                <c:pt idx="68702">
                  <c:v>1509807600</c:v>
                </c:pt>
                <c:pt idx="68703">
                  <c:v>1509811200</c:v>
                </c:pt>
                <c:pt idx="68704">
                  <c:v>1509814800</c:v>
                </c:pt>
                <c:pt idx="68705">
                  <c:v>1509818400</c:v>
                </c:pt>
                <c:pt idx="68706">
                  <c:v>1509822000</c:v>
                </c:pt>
                <c:pt idx="68707">
                  <c:v>1509825600</c:v>
                </c:pt>
                <c:pt idx="68708">
                  <c:v>1509829200</c:v>
                </c:pt>
                <c:pt idx="68709">
                  <c:v>1509832800</c:v>
                </c:pt>
                <c:pt idx="68710">
                  <c:v>1509836400</c:v>
                </c:pt>
                <c:pt idx="68711">
                  <c:v>1509840000</c:v>
                </c:pt>
                <c:pt idx="68712">
                  <c:v>1509843600</c:v>
                </c:pt>
                <c:pt idx="68713">
                  <c:v>1509847200</c:v>
                </c:pt>
                <c:pt idx="68714">
                  <c:v>1509850800</c:v>
                </c:pt>
                <c:pt idx="68715">
                  <c:v>1509854400</c:v>
                </c:pt>
                <c:pt idx="68716">
                  <c:v>1509858000</c:v>
                </c:pt>
                <c:pt idx="68717">
                  <c:v>1509861600</c:v>
                </c:pt>
                <c:pt idx="68718">
                  <c:v>1509865200</c:v>
                </c:pt>
                <c:pt idx="68719">
                  <c:v>1509868800</c:v>
                </c:pt>
                <c:pt idx="68720">
                  <c:v>1509872400</c:v>
                </c:pt>
                <c:pt idx="68721">
                  <c:v>1509876000</c:v>
                </c:pt>
                <c:pt idx="68722">
                  <c:v>1509879600</c:v>
                </c:pt>
                <c:pt idx="68723">
                  <c:v>1509883200</c:v>
                </c:pt>
                <c:pt idx="68724">
                  <c:v>1509886800</c:v>
                </c:pt>
                <c:pt idx="68725">
                  <c:v>1509890400</c:v>
                </c:pt>
                <c:pt idx="68726">
                  <c:v>1509894000</c:v>
                </c:pt>
                <c:pt idx="68727">
                  <c:v>1509897600</c:v>
                </c:pt>
                <c:pt idx="68728">
                  <c:v>1509901200</c:v>
                </c:pt>
                <c:pt idx="68729">
                  <c:v>1509904800</c:v>
                </c:pt>
                <c:pt idx="68730">
                  <c:v>1509908400</c:v>
                </c:pt>
                <c:pt idx="68731">
                  <c:v>1509912000</c:v>
                </c:pt>
                <c:pt idx="68732">
                  <c:v>1509915600</c:v>
                </c:pt>
                <c:pt idx="68733">
                  <c:v>1509919200</c:v>
                </c:pt>
                <c:pt idx="68734">
                  <c:v>1509922800</c:v>
                </c:pt>
                <c:pt idx="68735">
                  <c:v>1509926400</c:v>
                </c:pt>
                <c:pt idx="68736">
                  <c:v>1509930000</c:v>
                </c:pt>
                <c:pt idx="68737">
                  <c:v>1509933600</c:v>
                </c:pt>
                <c:pt idx="68738">
                  <c:v>1509937200</c:v>
                </c:pt>
                <c:pt idx="68739">
                  <c:v>1509940800</c:v>
                </c:pt>
                <c:pt idx="68740">
                  <c:v>1509944400</c:v>
                </c:pt>
                <c:pt idx="68741">
                  <c:v>1509948000</c:v>
                </c:pt>
                <c:pt idx="68742">
                  <c:v>1509951600</c:v>
                </c:pt>
                <c:pt idx="68743">
                  <c:v>1509955200</c:v>
                </c:pt>
                <c:pt idx="68744">
                  <c:v>1509958800</c:v>
                </c:pt>
                <c:pt idx="68745">
                  <c:v>1509962400</c:v>
                </c:pt>
                <c:pt idx="68746">
                  <c:v>1509966000</c:v>
                </c:pt>
                <c:pt idx="68747">
                  <c:v>1509969600</c:v>
                </c:pt>
                <c:pt idx="68748">
                  <c:v>1509973200</c:v>
                </c:pt>
                <c:pt idx="68749">
                  <c:v>1509976800</c:v>
                </c:pt>
                <c:pt idx="68750">
                  <c:v>1509980400</c:v>
                </c:pt>
                <c:pt idx="68751">
                  <c:v>1509984000</c:v>
                </c:pt>
                <c:pt idx="68752">
                  <c:v>1509987600</c:v>
                </c:pt>
                <c:pt idx="68753">
                  <c:v>1509991200</c:v>
                </c:pt>
                <c:pt idx="68754">
                  <c:v>1509994800</c:v>
                </c:pt>
                <c:pt idx="68755">
                  <c:v>1509998400</c:v>
                </c:pt>
                <c:pt idx="68756">
                  <c:v>1510002000</c:v>
                </c:pt>
                <c:pt idx="68757">
                  <c:v>1510005600</c:v>
                </c:pt>
                <c:pt idx="68758">
                  <c:v>1510009200</c:v>
                </c:pt>
                <c:pt idx="68759">
                  <c:v>1510012800</c:v>
                </c:pt>
                <c:pt idx="68760">
                  <c:v>1510016400</c:v>
                </c:pt>
                <c:pt idx="68761">
                  <c:v>1510020000</c:v>
                </c:pt>
                <c:pt idx="68762">
                  <c:v>1510023600</c:v>
                </c:pt>
                <c:pt idx="68763">
                  <c:v>1510027200</c:v>
                </c:pt>
                <c:pt idx="68764">
                  <c:v>1510030800</c:v>
                </c:pt>
                <c:pt idx="68765">
                  <c:v>1510034400</c:v>
                </c:pt>
                <c:pt idx="68766">
                  <c:v>1510038000</c:v>
                </c:pt>
                <c:pt idx="68767">
                  <c:v>1510041600</c:v>
                </c:pt>
                <c:pt idx="68768">
                  <c:v>1510045200</c:v>
                </c:pt>
                <c:pt idx="68769">
                  <c:v>1510048800</c:v>
                </c:pt>
                <c:pt idx="68770">
                  <c:v>1510052400</c:v>
                </c:pt>
                <c:pt idx="68771">
                  <c:v>1510056000</c:v>
                </c:pt>
                <c:pt idx="68772">
                  <c:v>1510059600</c:v>
                </c:pt>
                <c:pt idx="68773">
                  <c:v>1510063200</c:v>
                </c:pt>
                <c:pt idx="68774">
                  <c:v>1510066800</c:v>
                </c:pt>
                <c:pt idx="68775">
                  <c:v>1510070400</c:v>
                </c:pt>
                <c:pt idx="68776">
                  <c:v>1510074000</c:v>
                </c:pt>
                <c:pt idx="68777">
                  <c:v>1510077600</c:v>
                </c:pt>
                <c:pt idx="68778">
                  <c:v>1510081200</c:v>
                </c:pt>
                <c:pt idx="68779">
                  <c:v>1510084800</c:v>
                </c:pt>
                <c:pt idx="68780">
                  <c:v>1510088400</c:v>
                </c:pt>
                <c:pt idx="68781">
                  <c:v>1510092000</c:v>
                </c:pt>
                <c:pt idx="68782">
                  <c:v>1510095600</c:v>
                </c:pt>
                <c:pt idx="68783">
                  <c:v>1510099200</c:v>
                </c:pt>
                <c:pt idx="68784">
                  <c:v>1510102800</c:v>
                </c:pt>
                <c:pt idx="68785">
                  <c:v>1510106400</c:v>
                </c:pt>
                <c:pt idx="68786">
                  <c:v>1510110000</c:v>
                </c:pt>
                <c:pt idx="68787">
                  <c:v>1510113600</c:v>
                </c:pt>
                <c:pt idx="68788">
                  <c:v>1510117200</c:v>
                </c:pt>
                <c:pt idx="68789">
                  <c:v>1510120800</c:v>
                </c:pt>
                <c:pt idx="68790">
                  <c:v>1510124400</c:v>
                </c:pt>
                <c:pt idx="68791">
                  <c:v>1510128000</c:v>
                </c:pt>
                <c:pt idx="68792">
                  <c:v>1510131600</c:v>
                </c:pt>
                <c:pt idx="68793">
                  <c:v>1510135200</c:v>
                </c:pt>
                <c:pt idx="68794">
                  <c:v>1510138800</c:v>
                </c:pt>
                <c:pt idx="68795">
                  <c:v>1510142400</c:v>
                </c:pt>
                <c:pt idx="68796">
                  <c:v>1510146000</c:v>
                </c:pt>
                <c:pt idx="68797">
                  <c:v>1510149600</c:v>
                </c:pt>
                <c:pt idx="68798">
                  <c:v>1510153200</c:v>
                </c:pt>
                <c:pt idx="68799">
                  <c:v>1510156800</c:v>
                </c:pt>
                <c:pt idx="68800">
                  <c:v>1510160400</c:v>
                </c:pt>
                <c:pt idx="68801">
                  <c:v>1510164000</c:v>
                </c:pt>
                <c:pt idx="68802">
                  <c:v>1510167600</c:v>
                </c:pt>
                <c:pt idx="68803">
                  <c:v>1510171200</c:v>
                </c:pt>
                <c:pt idx="68804">
                  <c:v>1510174800</c:v>
                </c:pt>
                <c:pt idx="68805">
                  <c:v>1510178400</c:v>
                </c:pt>
                <c:pt idx="68806">
                  <c:v>1510182000</c:v>
                </c:pt>
                <c:pt idx="68807">
                  <c:v>1510185600</c:v>
                </c:pt>
                <c:pt idx="68808">
                  <c:v>1510189200</c:v>
                </c:pt>
                <c:pt idx="68809">
                  <c:v>1510192800</c:v>
                </c:pt>
                <c:pt idx="68810">
                  <c:v>1510196400</c:v>
                </c:pt>
                <c:pt idx="68811">
                  <c:v>1510200000</c:v>
                </c:pt>
                <c:pt idx="68812">
                  <c:v>1510203600</c:v>
                </c:pt>
                <c:pt idx="68813">
                  <c:v>1510207200</c:v>
                </c:pt>
                <c:pt idx="68814">
                  <c:v>1510210800</c:v>
                </c:pt>
                <c:pt idx="68815">
                  <c:v>1510214400</c:v>
                </c:pt>
                <c:pt idx="68816">
                  <c:v>1510218000</c:v>
                </c:pt>
                <c:pt idx="68817">
                  <c:v>1510221600</c:v>
                </c:pt>
                <c:pt idx="68818">
                  <c:v>1510225200</c:v>
                </c:pt>
                <c:pt idx="68819">
                  <c:v>1510228800</c:v>
                </c:pt>
                <c:pt idx="68820">
                  <c:v>1510232400</c:v>
                </c:pt>
                <c:pt idx="68821">
                  <c:v>1510236000</c:v>
                </c:pt>
                <c:pt idx="68822">
                  <c:v>1510239600</c:v>
                </c:pt>
                <c:pt idx="68823">
                  <c:v>1510243200</c:v>
                </c:pt>
                <c:pt idx="68824">
                  <c:v>1510246800</c:v>
                </c:pt>
                <c:pt idx="68825">
                  <c:v>1510250400</c:v>
                </c:pt>
                <c:pt idx="68826">
                  <c:v>1510254000</c:v>
                </c:pt>
                <c:pt idx="68827">
                  <c:v>1510257600</c:v>
                </c:pt>
                <c:pt idx="68828">
                  <c:v>1510261200</c:v>
                </c:pt>
                <c:pt idx="68829">
                  <c:v>1510264800</c:v>
                </c:pt>
                <c:pt idx="68830">
                  <c:v>1510268400</c:v>
                </c:pt>
                <c:pt idx="68831">
                  <c:v>1510272000</c:v>
                </c:pt>
                <c:pt idx="68832">
                  <c:v>1510275600</c:v>
                </c:pt>
                <c:pt idx="68833">
                  <c:v>1510279200</c:v>
                </c:pt>
                <c:pt idx="68834">
                  <c:v>1510282800</c:v>
                </c:pt>
                <c:pt idx="68835">
                  <c:v>1510286400</c:v>
                </c:pt>
                <c:pt idx="68836">
                  <c:v>1510290000</c:v>
                </c:pt>
                <c:pt idx="68837">
                  <c:v>1510293600</c:v>
                </c:pt>
                <c:pt idx="68838">
                  <c:v>1510297200</c:v>
                </c:pt>
                <c:pt idx="68839">
                  <c:v>1510300800</c:v>
                </c:pt>
                <c:pt idx="68840">
                  <c:v>1510304400</c:v>
                </c:pt>
                <c:pt idx="68841">
                  <c:v>1510308000</c:v>
                </c:pt>
                <c:pt idx="68842">
                  <c:v>1510311600</c:v>
                </c:pt>
                <c:pt idx="68843">
                  <c:v>1510315200</c:v>
                </c:pt>
                <c:pt idx="68844">
                  <c:v>1510318800</c:v>
                </c:pt>
                <c:pt idx="68845">
                  <c:v>1510322400</c:v>
                </c:pt>
                <c:pt idx="68846">
                  <c:v>1510326000</c:v>
                </c:pt>
                <c:pt idx="68847">
                  <c:v>1510329600</c:v>
                </c:pt>
                <c:pt idx="68848">
                  <c:v>1510333200</c:v>
                </c:pt>
                <c:pt idx="68849">
                  <c:v>1510336800</c:v>
                </c:pt>
                <c:pt idx="68850">
                  <c:v>1510340400</c:v>
                </c:pt>
                <c:pt idx="68851">
                  <c:v>1510344000</c:v>
                </c:pt>
                <c:pt idx="68852">
                  <c:v>1510347600</c:v>
                </c:pt>
                <c:pt idx="68853">
                  <c:v>1510351200</c:v>
                </c:pt>
                <c:pt idx="68854">
                  <c:v>1510354800</c:v>
                </c:pt>
                <c:pt idx="68855">
                  <c:v>1510358400</c:v>
                </c:pt>
                <c:pt idx="68856">
                  <c:v>1510362000</c:v>
                </c:pt>
                <c:pt idx="68857">
                  <c:v>1510365600</c:v>
                </c:pt>
                <c:pt idx="68858">
                  <c:v>1510369200</c:v>
                </c:pt>
                <c:pt idx="68859">
                  <c:v>1510372800</c:v>
                </c:pt>
                <c:pt idx="68860">
                  <c:v>1510376400</c:v>
                </c:pt>
                <c:pt idx="68861">
                  <c:v>1510380000</c:v>
                </c:pt>
                <c:pt idx="68862">
                  <c:v>1510383600</c:v>
                </c:pt>
                <c:pt idx="68863">
                  <c:v>1510387200</c:v>
                </c:pt>
                <c:pt idx="68864">
                  <c:v>1510390800</c:v>
                </c:pt>
                <c:pt idx="68865">
                  <c:v>1510394400</c:v>
                </c:pt>
                <c:pt idx="68866">
                  <c:v>1510398000</c:v>
                </c:pt>
                <c:pt idx="68867">
                  <c:v>1510401600</c:v>
                </c:pt>
                <c:pt idx="68868">
                  <c:v>1510405200</c:v>
                </c:pt>
                <c:pt idx="68869">
                  <c:v>1510408800</c:v>
                </c:pt>
                <c:pt idx="68870">
                  <c:v>1510412400</c:v>
                </c:pt>
                <c:pt idx="68871">
                  <c:v>1510416000</c:v>
                </c:pt>
                <c:pt idx="68872">
                  <c:v>1510419600</c:v>
                </c:pt>
                <c:pt idx="68873">
                  <c:v>1510423200</c:v>
                </c:pt>
                <c:pt idx="68874">
                  <c:v>1510426800</c:v>
                </c:pt>
                <c:pt idx="68875">
                  <c:v>1510430400</c:v>
                </c:pt>
                <c:pt idx="68876">
                  <c:v>1510434000</c:v>
                </c:pt>
                <c:pt idx="68877">
                  <c:v>1510437600</c:v>
                </c:pt>
                <c:pt idx="68878">
                  <c:v>1510441200</c:v>
                </c:pt>
                <c:pt idx="68879">
                  <c:v>1510444800</c:v>
                </c:pt>
                <c:pt idx="68880">
                  <c:v>1510448400</c:v>
                </c:pt>
                <c:pt idx="68881">
                  <c:v>1510452000</c:v>
                </c:pt>
                <c:pt idx="68882">
                  <c:v>1510455600</c:v>
                </c:pt>
                <c:pt idx="68883">
                  <c:v>1510459200</c:v>
                </c:pt>
                <c:pt idx="68884">
                  <c:v>1510462800</c:v>
                </c:pt>
                <c:pt idx="68885">
                  <c:v>1510466400</c:v>
                </c:pt>
                <c:pt idx="68886">
                  <c:v>1510470000</c:v>
                </c:pt>
                <c:pt idx="68887">
                  <c:v>1510473600</c:v>
                </c:pt>
                <c:pt idx="68888">
                  <c:v>1510477200</c:v>
                </c:pt>
                <c:pt idx="68889">
                  <c:v>1510480800</c:v>
                </c:pt>
                <c:pt idx="68890">
                  <c:v>1510484400</c:v>
                </c:pt>
                <c:pt idx="68891">
                  <c:v>1510488000</c:v>
                </c:pt>
                <c:pt idx="68892">
                  <c:v>1510491600</c:v>
                </c:pt>
                <c:pt idx="68893">
                  <c:v>1510495200</c:v>
                </c:pt>
                <c:pt idx="68894">
                  <c:v>1510498800</c:v>
                </c:pt>
                <c:pt idx="68895">
                  <c:v>1510502400</c:v>
                </c:pt>
                <c:pt idx="68896">
                  <c:v>1510506000</c:v>
                </c:pt>
                <c:pt idx="68897">
                  <c:v>1510509600</c:v>
                </c:pt>
                <c:pt idx="68898">
                  <c:v>1510513200</c:v>
                </c:pt>
                <c:pt idx="68899">
                  <c:v>1510516800</c:v>
                </c:pt>
                <c:pt idx="68900">
                  <c:v>1510520400</c:v>
                </c:pt>
                <c:pt idx="68901">
                  <c:v>1510524000</c:v>
                </c:pt>
                <c:pt idx="68902">
                  <c:v>1510527600</c:v>
                </c:pt>
                <c:pt idx="68903">
                  <c:v>1510531200</c:v>
                </c:pt>
                <c:pt idx="68904">
                  <c:v>1510534800</c:v>
                </c:pt>
                <c:pt idx="68905">
                  <c:v>1510538400</c:v>
                </c:pt>
                <c:pt idx="68906">
                  <c:v>1510542000</c:v>
                </c:pt>
                <c:pt idx="68907">
                  <c:v>1510545600</c:v>
                </c:pt>
                <c:pt idx="68908">
                  <c:v>1510549200</c:v>
                </c:pt>
                <c:pt idx="68909">
                  <c:v>1510552800</c:v>
                </c:pt>
                <c:pt idx="68910">
                  <c:v>1510556400</c:v>
                </c:pt>
                <c:pt idx="68911">
                  <c:v>1510560000</c:v>
                </c:pt>
                <c:pt idx="68912">
                  <c:v>1510563600</c:v>
                </c:pt>
                <c:pt idx="68913">
                  <c:v>1510567200</c:v>
                </c:pt>
                <c:pt idx="68914">
                  <c:v>1510570800</c:v>
                </c:pt>
                <c:pt idx="68915">
                  <c:v>1510574400</c:v>
                </c:pt>
                <c:pt idx="68916">
                  <c:v>1510578000</c:v>
                </c:pt>
                <c:pt idx="68917">
                  <c:v>1510581600</c:v>
                </c:pt>
                <c:pt idx="68918">
                  <c:v>1510585200</c:v>
                </c:pt>
                <c:pt idx="68919">
                  <c:v>1510588800</c:v>
                </c:pt>
                <c:pt idx="68920">
                  <c:v>1510592400</c:v>
                </c:pt>
                <c:pt idx="68921">
                  <c:v>1510596000</c:v>
                </c:pt>
                <c:pt idx="68922">
                  <c:v>1510599600</c:v>
                </c:pt>
                <c:pt idx="68923">
                  <c:v>1510603200</c:v>
                </c:pt>
                <c:pt idx="68924">
                  <c:v>1510606800</c:v>
                </c:pt>
                <c:pt idx="68925">
                  <c:v>1510610400</c:v>
                </c:pt>
                <c:pt idx="68926">
                  <c:v>1510614000</c:v>
                </c:pt>
                <c:pt idx="68927">
                  <c:v>1510617600</c:v>
                </c:pt>
                <c:pt idx="68928">
                  <c:v>1510621200</c:v>
                </c:pt>
                <c:pt idx="68929">
                  <c:v>1510624800</c:v>
                </c:pt>
                <c:pt idx="68930">
                  <c:v>1510628400</c:v>
                </c:pt>
                <c:pt idx="68931">
                  <c:v>1510632000</c:v>
                </c:pt>
                <c:pt idx="68932">
                  <c:v>1510635600</c:v>
                </c:pt>
                <c:pt idx="68933">
                  <c:v>1510639200</c:v>
                </c:pt>
                <c:pt idx="68934">
                  <c:v>1510642800</c:v>
                </c:pt>
                <c:pt idx="68935">
                  <c:v>1510646400</c:v>
                </c:pt>
                <c:pt idx="68936">
                  <c:v>1510650000</c:v>
                </c:pt>
                <c:pt idx="68937">
                  <c:v>1510653600</c:v>
                </c:pt>
                <c:pt idx="68938">
                  <c:v>1510657200</c:v>
                </c:pt>
                <c:pt idx="68939">
                  <c:v>1510660800</c:v>
                </c:pt>
                <c:pt idx="68940">
                  <c:v>1510664400</c:v>
                </c:pt>
                <c:pt idx="68941">
                  <c:v>1510668000</c:v>
                </c:pt>
                <c:pt idx="68942">
                  <c:v>1510671600</c:v>
                </c:pt>
                <c:pt idx="68943">
                  <c:v>1510675200</c:v>
                </c:pt>
                <c:pt idx="68944">
                  <c:v>1510678800</c:v>
                </c:pt>
                <c:pt idx="68945">
                  <c:v>1510682400</c:v>
                </c:pt>
                <c:pt idx="68946">
                  <c:v>1510686000</c:v>
                </c:pt>
                <c:pt idx="68947">
                  <c:v>1510689600</c:v>
                </c:pt>
                <c:pt idx="68948">
                  <c:v>1510693200</c:v>
                </c:pt>
                <c:pt idx="68949">
                  <c:v>1510696800</c:v>
                </c:pt>
                <c:pt idx="68950">
                  <c:v>1510700400</c:v>
                </c:pt>
                <c:pt idx="68951">
                  <c:v>1510704000</c:v>
                </c:pt>
                <c:pt idx="68952">
                  <c:v>1510707600</c:v>
                </c:pt>
                <c:pt idx="68953">
                  <c:v>1510711200</c:v>
                </c:pt>
                <c:pt idx="68954">
                  <c:v>1510714800</c:v>
                </c:pt>
                <c:pt idx="68955">
                  <c:v>1510718400</c:v>
                </c:pt>
                <c:pt idx="68956">
                  <c:v>1510722000</c:v>
                </c:pt>
                <c:pt idx="68957">
                  <c:v>1510725600</c:v>
                </c:pt>
                <c:pt idx="68958">
                  <c:v>1510729200</c:v>
                </c:pt>
                <c:pt idx="68959">
                  <c:v>1510732800</c:v>
                </c:pt>
                <c:pt idx="68960">
                  <c:v>1510736400</c:v>
                </c:pt>
                <c:pt idx="68961">
                  <c:v>1510740000</c:v>
                </c:pt>
                <c:pt idx="68962">
                  <c:v>1510743600</c:v>
                </c:pt>
                <c:pt idx="68963">
                  <c:v>1510747200</c:v>
                </c:pt>
                <c:pt idx="68964">
                  <c:v>1510750800</c:v>
                </c:pt>
                <c:pt idx="68965">
                  <c:v>1510754400</c:v>
                </c:pt>
                <c:pt idx="68966">
                  <c:v>1510758000</c:v>
                </c:pt>
                <c:pt idx="68967">
                  <c:v>1510761600</c:v>
                </c:pt>
                <c:pt idx="68968">
                  <c:v>1510765200</c:v>
                </c:pt>
                <c:pt idx="68969">
                  <c:v>1510768800</c:v>
                </c:pt>
                <c:pt idx="68970">
                  <c:v>1510772400</c:v>
                </c:pt>
                <c:pt idx="68971">
                  <c:v>1510776000</c:v>
                </c:pt>
                <c:pt idx="68972">
                  <c:v>1510779600</c:v>
                </c:pt>
                <c:pt idx="68973">
                  <c:v>1510783200</c:v>
                </c:pt>
                <c:pt idx="68974">
                  <c:v>1510786800</c:v>
                </c:pt>
                <c:pt idx="68975">
                  <c:v>1510790400</c:v>
                </c:pt>
                <c:pt idx="68976">
                  <c:v>1510794000</c:v>
                </c:pt>
                <c:pt idx="68977">
                  <c:v>1510797600</c:v>
                </c:pt>
                <c:pt idx="68978">
                  <c:v>1510801200</c:v>
                </c:pt>
                <c:pt idx="68979">
                  <c:v>1510804800</c:v>
                </c:pt>
                <c:pt idx="68980">
                  <c:v>1510808400</c:v>
                </c:pt>
                <c:pt idx="68981">
                  <c:v>1510812000</c:v>
                </c:pt>
                <c:pt idx="68982">
                  <c:v>1510815600</c:v>
                </c:pt>
                <c:pt idx="68983">
                  <c:v>1510819200</c:v>
                </c:pt>
                <c:pt idx="68984">
                  <c:v>1510822800</c:v>
                </c:pt>
                <c:pt idx="68985">
                  <c:v>1510826400</c:v>
                </c:pt>
                <c:pt idx="68986">
                  <c:v>1510830000</c:v>
                </c:pt>
                <c:pt idx="68987">
                  <c:v>1510833600</c:v>
                </c:pt>
                <c:pt idx="68988">
                  <c:v>1510837200</c:v>
                </c:pt>
                <c:pt idx="68989">
                  <c:v>1510840800</c:v>
                </c:pt>
                <c:pt idx="68990">
                  <c:v>1510844400</c:v>
                </c:pt>
                <c:pt idx="68991">
                  <c:v>1510848000</c:v>
                </c:pt>
                <c:pt idx="68992">
                  <c:v>1510851600</c:v>
                </c:pt>
                <c:pt idx="68993">
                  <c:v>1510855200</c:v>
                </c:pt>
                <c:pt idx="68994">
                  <c:v>1510858800</c:v>
                </c:pt>
                <c:pt idx="68995">
                  <c:v>1510862400</c:v>
                </c:pt>
                <c:pt idx="68996">
                  <c:v>1510866000</c:v>
                </c:pt>
                <c:pt idx="68997">
                  <c:v>1510869600</c:v>
                </c:pt>
                <c:pt idx="68998">
                  <c:v>1510873200</c:v>
                </c:pt>
                <c:pt idx="68999">
                  <c:v>1510876800</c:v>
                </c:pt>
                <c:pt idx="69000">
                  <c:v>1510880400</c:v>
                </c:pt>
                <c:pt idx="69001">
                  <c:v>1510884000</c:v>
                </c:pt>
                <c:pt idx="69002">
                  <c:v>1510887600</c:v>
                </c:pt>
                <c:pt idx="69003">
                  <c:v>1510891200</c:v>
                </c:pt>
                <c:pt idx="69004">
                  <c:v>1510894800</c:v>
                </c:pt>
                <c:pt idx="69005">
                  <c:v>1510898400</c:v>
                </c:pt>
                <c:pt idx="69006">
                  <c:v>1510902000</c:v>
                </c:pt>
                <c:pt idx="69007">
                  <c:v>1510905600</c:v>
                </c:pt>
                <c:pt idx="69008">
                  <c:v>1510909200</c:v>
                </c:pt>
                <c:pt idx="69009">
                  <c:v>1510912800</c:v>
                </c:pt>
                <c:pt idx="69010">
                  <c:v>1510916400</c:v>
                </c:pt>
                <c:pt idx="69011">
                  <c:v>1510920000</c:v>
                </c:pt>
                <c:pt idx="69012">
                  <c:v>1510923600</c:v>
                </c:pt>
                <c:pt idx="69013">
                  <c:v>1510927200</c:v>
                </c:pt>
                <c:pt idx="69014">
                  <c:v>1510930800</c:v>
                </c:pt>
                <c:pt idx="69015">
                  <c:v>1510934400</c:v>
                </c:pt>
                <c:pt idx="69016">
                  <c:v>1510938000</c:v>
                </c:pt>
                <c:pt idx="69017">
                  <c:v>1510941600</c:v>
                </c:pt>
                <c:pt idx="69018">
                  <c:v>1510945200</c:v>
                </c:pt>
                <c:pt idx="69019">
                  <c:v>1510948800</c:v>
                </c:pt>
                <c:pt idx="69020">
                  <c:v>1510952400</c:v>
                </c:pt>
                <c:pt idx="69021">
                  <c:v>1510956000</c:v>
                </c:pt>
                <c:pt idx="69022">
                  <c:v>1510959600</c:v>
                </c:pt>
                <c:pt idx="69023">
                  <c:v>1510963200</c:v>
                </c:pt>
                <c:pt idx="69024">
                  <c:v>1510966800</c:v>
                </c:pt>
                <c:pt idx="69025">
                  <c:v>1510970400</c:v>
                </c:pt>
                <c:pt idx="69026">
                  <c:v>1510974000</c:v>
                </c:pt>
                <c:pt idx="69027">
                  <c:v>1510977600</c:v>
                </c:pt>
                <c:pt idx="69028">
                  <c:v>1510981200</c:v>
                </c:pt>
                <c:pt idx="69029">
                  <c:v>1510984800</c:v>
                </c:pt>
                <c:pt idx="69030">
                  <c:v>1510988400</c:v>
                </c:pt>
                <c:pt idx="69031">
                  <c:v>1510992000</c:v>
                </c:pt>
                <c:pt idx="69032">
                  <c:v>1510995600</c:v>
                </c:pt>
                <c:pt idx="69033">
                  <c:v>1510999200</c:v>
                </c:pt>
                <c:pt idx="69034">
                  <c:v>1511002800</c:v>
                </c:pt>
                <c:pt idx="69035">
                  <c:v>1511006400</c:v>
                </c:pt>
                <c:pt idx="69036">
                  <c:v>1511010000</c:v>
                </c:pt>
                <c:pt idx="69037">
                  <c:v>1511013600</c:v>
                </c:pt>
                <c:pt idx="69038">
                  <c:v>1511017200</c:v>
                </c:pt>
                <c:pt idx="69039">
                  <c:v>1511020800</c:v>
                </c:pt>
                <c:pt idx="69040">
                  <c:v>1511024400</c:v>
                </c:pt>
                <c:pt idx="69041">
                  <c:v>1511028000</c:v>
                </c:pt>
                <c:pt idx="69042">
                  <c:v>1511031600</c:v>
                </c:pt>
                <c:pt idx="69043">
                  <c:v>1511035200</c:v>
                </c:pt>
                <c:pt idx="69044">
                  <c:v>1511038800</c:v>
                </c:pt>
                <c:pt idx="69045">
                  <c:v>1511042400</c:v>
                </c:pt>
                <c:pt idx="69046">
                  <c:v>1511046000</c:v>
                </c:pt>
                <c:pt idx="69047">
                  <c:v>1511049600</c:v>
                </c:pt>
                <c:pt idx="69048">
                  <c:v>1511053200</c:v>
                </c:pt>
                <c:pt idx="69049">
                  <c:v>1511056800</c:v>
                </c:pt>
                <c:pt idx="69050">
                  <c:v>1511060400</c:v>
                </c:pt>
                <c:pt idx="69051">
                  <c:v>1511064000</c:v>
                </c:pt>
                <c:pt idx="69052">
                  <c:v>1511067600</c:v>
                </c:pt>
                <c:pt idx="69053">
                  <c:v>1511071200</c:v>
                </c:pt>
                <c:pt idx="69054">
                  <c:v>1511074800</c:v>
                </c:pt>
                <c:pt idx="69055">
                  <c:v>1511078400</c:v>
                </c:pt>
                <c:pt idx="69056">
                  <c:v>1511082000</c:v>
                </c:pt>
                <c:pt idx="69057">
                  <c:v>1511085600</c:v>
                </c:pt>
                <c:pt idx="69058">
                  <c:v>1511089200</c:v>
                </c:pt>
                <c:pt idx="69059">
                  <c:v>1511092800</c:v>
                </c:pt>
                <c:pt idx="69060">
                  <c:v>1511096400</c:v>
                </c:pt>
                <c:pt idx="69061">
                  <c:v>1511100000</c:v>
                </c:pt>
                <c:pt idx="69062">
                  <c:v>1511103600</c:v>
                </c:pt>
                <c:pt idx="69063">
                  <c:v>1511107200</c:v>
                </c:pt>
                <c:pt idx="69064">
                  <c:v>1511110800</c:v>
                </c:pt>
                <c:pt idx="69065">
                  <c:v>1511114400</c:v>
                </c:pt>
                <c:pt idx="69066">
                  <c:v>1511118000</c:v>
                </c:pt>
                <c:pt idx="69067">
                  <c:v>1511121600</c:v>
                </c:pt>
                <c:pt idx="69068">
                  <c:v>1511125200</c:v>
                </c:pt>
                <c:pt idx="69069">
                  <c:v>1511128800</c:v>
                </c:pt>
                <c:pt idx="69070">
                  <c:v>1511132400</c:v>
                </c:pt>
                <c:pt idx="69071">
                  <c:v>1511136000</c:v>
                </c:pt>
                <c:pt idx="69072">
                  <c:v>1511139600</c:v>
                </c:pt>
                <c:pt idx="69073">
                  <c:v>1511143200</c:v>
                </c:pt>
                <c:pt idx="69074">
                  <c:v>1511146800</c:v>
                </c:pt>
                <c:pt idx="69075">
                  <c:v>1511150400</c:v>
                </c:pt>
                <c:pt idx="69076">
                  <c:v>1511154000</c:v>
                </c:pt>
                <c:pt idx="69077">
                  <c:v>1511157600</c:v>
                </c:pt>
                <c:pt idx="69078">
                  <c:v>1511161200</c:v>
                </c:pt>
                <c:pt idx="69079">
                  <c:v>1511164800</c:v>
                </c:pt>
                <c:pt idx="69080">
                  <c:v>1511168400</c:v>
                </c:pt>
                <c:pt idx="69081">
                  <c:v>1511172000</c:v>
                </c:pt>
                <c:pt idx="69082">
                  <c:v>1511175600</c:v>
                </c:pt>
                <c:pt idx="69083">
                  <c:v>1511179200</c:v>
                </c:pt>
                <c:pt idx="69084">
                  <c:v>1511182800</c:v>
                </c:pt>
                <c:pt idx="69085">
                  <c:v>1511186400</c:v>
                </c:pt>
                <c:pt idx="69086">
                  <c:v>1511190000</c:v>
                </c:pt>
                <c:pt idx="69087">
                  <c:v>1511193600</c:v>
                </c:pt>
                <c:pt idx="69088">
                  <c:v>1511197200</c:v>
                </c:pt>
                <c:pt idx="69089">
                  <c:v>1511200800</c:v>
                </c:pt>
                <c:pt idx="69090">
                  <c:v>1511204400</c:v>
                </c:pt>
                <c:pt idx="69091">
                  <c:v>1511208000</c:v>
                </c:pt>
                <c:pt idx="69092">
                  <c:v>1511211600</c:v>
                </c:pt>
                <c:pt idx="69093">
                  <c:v>1511215200</c:v>
                </c:pt>
                <c:pt idx="69094">
                  <c:v>1511218800</c:v>
                </c:pt>
                <c:pt idx="69095">
                  <c:v>1511222400</c:v>
                </c:pt>
                <c:pt idx="69096">
                  <c:v>1511226000</c:v>
                </c:pt>
                <c:pt idx="69097">
                  <c:v>1511229600</c:v>
                </c:pt>
                <c:pt idx="69098">
                  <c:v>1511233200</c:v>
                </c:pt>
                <c:pt idx="69099">
                  <c:v>1511236800</c:v>
                </c:pt>
                <c:pt idx="69100">
                  <c:v>1511240400</c:v>
                </c:pt>
                <c:pt idx="69101">
                  <c:v>1511244000</c:v>
                </c:pt>
                <c:pt idx="69102">
                  <c:v>1511247600</c:v>
                </c:pt>
                <c:pt idx="69103">
                  <c:v>1511251200</c:v>
                </c:pt>
                <c:pt idx="69104">
                  <c:v>1511254800</c:v>
                </c:pt>
                <c:pt idx="69105">
                  <c:v>1511258400</c:v>
                </c:pt>
                <c:pt idx="69106">
                  <c:v>1511262000</c:v>
                </c:pt>
                <c:pt idx="69107">
                  <c:v>1511265600</c:v>
                </c:pt>
                <c:pt idx="69108">
                  <c:v>1511269200</c:v>
                </c:pt>
                <c:pt idx="69109">
                  <c:v>1511272800</c:v>
                </c:pt>
                <c:pt idx="69110">
                  <c:v>1511276400</c:v>
                </c:pt>
                <c:pt idx="69111">
                  <c:v>1511280000</c:v>
                </c:pt>
                <c:pt idx="69112">
                  <c:v>1511283600</c:v>
                </c:pt>
                <c:pt idx="69113">
                  <c:v>1511287200</c:v>
                </c:pt>
                <c:pt idx="69114">
                  <c:v>1511290800</c:v>
                </c:pt>
                <c:pt idx="69115">
                  <c:v>1511294400</c:v>
                </c:pt>
                <c:pt idx="69116">
                  <c:v>1511298000</c:v>
                </c:pt>
                <c:pt idx="69117">
                  <c:v>1511301600</c:v>
                </c:pt>
                <c:pt idx="69118">
                  <c:v>1511305200</c:v>
                </c:pt>
                <c:pt idx="69119">
                  <c:v>1511308800</c:v>
                </c:pt>
                <c:pt idx="69120">
                  <c:v>1511312400</c:v>
                </c:pt>
                <c:pt idx="69121">
                  <c:v>1511316000</c:v>
                </c:pt>
                <c:pt idx="69122">
                  <c:v>1511319600</c:v>
                </c:pt>
                <c:pt idx="69123">
                  <c:v>1511323200</c:v>
                </c:pt>
                <c:pt idx="69124">
                  <c:v>1511326800</c:v>
                </c:pt>
                <c:pt idx="69125">
                  <c:v>1511330400</c:v>
                </c:pt>
                <c:pt idx="69126">
                  <c:v>1511334000</c:v>
                </c:pt>
                <c:pt idx="69127">
                  <c:v>1511337600</c:v>
                </c:pt>
                <c:pt idx="69128">
                  <c:v>1511341200</c:v>
                </c:pt>
                <c:pt idx="69129">
                  <c:v>1511344800</c:v>
                </c:pt>
                <c:pt idx="69130">
                  <c:v>1511348400</c:v>
                </c:pt>
                <c:pt idx="69131">
                  <c:v>1511352000</c:v>
                </c:pt>
                <c:pt idx="69132">
                  <c:v>1511355600</c:v>
                </c:pt>
                <c:pt idx="69133">
                  <c:v>1511359200</c:v>
                </c:pt>
                <c:pt idx="69134">
                  <c:v>1511362800</c:v>
                </c:pt>
                <c:pt idx="69135">
                  <c:v>1511366400</c:v>
                </c:pt>
                <c:pt idx="69136">
                  <c:v>1511370000</c:v>
                </c:pt>
                <c:pt idx="69137">
                  <c:v>1511373600</c:v>
                </c:pt>
                <c:pt idx="69138">
                  <c:v>1511377200</c:v>
                </c:pt>
                <c:pt idx="69139">
                  <c:v>1511380800</c:v>
                </c:pt>
                <c:pt idx="69140">
                  <c:v>1511384400</c:v>
                </c:pt>
                <c:pt idx="69141">
                  <c:v>1511388000</c:v>
                </c:pt>
                <c:pt idx="69142">
                  <c:v>1511391600</c:v>
                </c:pt>
                <c:pt idx="69143">
                  <c:v>1511395200</c:v>
                </c:pt>
                <c:pt idx="69144">
                  <c:v>1511398800</c:v>
                </c:pt>
                <c:pt idx="69145">
                  <c:v>1511402400</c:v>
                </c:pt>
                <c:pt idx="69146">
                  <c:v>1511406000</c:v>
                </c:pt>
                <c:pt idx="69147">
                  <c:v>1511409600</c:v>
                </c:pt>
                <c:pt idx="69148">
                  <c:v>1511413200</c:v>
                </c:pt>
                <c:pt idx="69149">
                  <c:v>1511416800</c:v>
                </c:pt>
                <c:pt idx="69150">
                  <c:v>1511420400</c:v>
                </c:pt>
                <c:pt idx="69151">
                  <c:v>1511424000</c:v>
                </c:pt>
                <c:pt idx="69152">
                  <c:v>1511427600</c:v>
                </c:pt>
                <c:pt idx="69153">
                  <c:v>1511431200</c:v>
                </c:pt>
                <c:pt idx="69154">
                  <c:v>1511434800</c:v>
                </c:pt>
                <c:pt idx="69155">
                  <c:v>1511438400</c:v>
                </c:pt>
                <c:pt idx="69156">
                  <c:v>1511442000</c:v>
                </c:pt>
                <c:pt idx="69157">
                  <c:v>1511445600</c:v>
                </c:pt>
                <c:pt idx="69158">
                  <c:v>1511449200</c:v>
                </c:pt>
                <c:pt idx="69159">
                  <c:v>1511452800</c:v>
                </c:pt>
                <c:pt idx="69160">
                  <c:v>1511456400</c:v>
                </c:pt>
                <c:pt idx="69161">
                  <c:v>1511460000</c:v>
                </c:pt>
                <c:pt idx="69162">
                  <c:v>1511463600</c:v>
                </c:pt>
                <c:pt idx="69163">
                  <c:v>1511467200</c:v>
                </c:pt>
                <c:pt idx="69164">
                  <c:v>1511470800</c:v>
                </c:pt>
                <c:pt idx="69165">
                  <c:v>1511474400</c:v>
                </c:pt>
                <c:pt idx="69166">
                  <c:v>1511478000</c:v>
                </c:pt>
                <c:pt idx="69167">
                  <c:v>1511481600</c:v>
                </c:pt>
                <c:pt idx="69168">
                  <c:v>1511485200</c:v>
                </c:pt>
                <c:pt idx="69169">
                  <c:v>1511488800</c:v>
                </c:pt>
                <c:pt idx="69170">
                  <c:v>1511492400</c:v>
                </c:pt>
                <c:pt idx="69171">
                  <c:v>1511496000</c:v>
                </c:pt>
                <c:pt idx="69172">
                  <c:v>1511499600</c:v>
                </c:pt>
                <c:pt idx="69173">
                  <c:v>1511503200</c:v>
                </c:pt>
                <c:pt idx="69174">
                  <c:v>1511506800</c:v>
                </c:pt>
                <c:pt idx="69175">
                  <c:v>1511510400</c:v>
                </c:pt>
                <c:pt idx="69176">
                  <c:v>1511514000</c:v>
                </c:pt>
                <c:pt idx="69177">
                  <c:v>1511517600</c:v>
                </c:pt>
                <c:pt idx="69178">
                  <c:v>1511521200</c:v>
                </c:pt>
                <c:pt idx="69179">
                  <c:v>1511524800</c:v>
                </c:pt>
                <c:pt idx="69180">
                  <c:v>1511528400</c:v>
                </c:pt>
                <c:pt idx="69181">
                  <c:v>1511532000</c:v>
                </c:pt>
                <c:pt idx="69182">
                  <c:v>1511535600</c:v>
                </c:pt>
                <c:pt idx="69183">
                  <c:v>1511539200</c:v>
                </c:pt>
                <c:pt idx="69184">
                  <c:v>1511542800</c:v>
                </c:pt>
                <c:pt idx="69185">
                  <c:v>1511546400</c:v>
                </c:pt>
                <c:pt idx="69186">
                  <c:v>1511550000</c:v>
                </c:pt>
                <c:pt idx="69187">
                  <c:v>1511553600</c:v>
                </c:pt>
                <c:pt idx="69188">
                  <c:v>1511557200</c:v>
                </c:pt>
                <c:pt idx="69189">
                  <c:v>1511560800</c:v>
                </c:pt>
                <c:pt idx="69190">
                  <c:v>1511564400</c:v>
                </c:pt>
                <c:pt idx="69191">
                  <c:v>1511568000</c:v>
                </c:pt>
                <c:pt idx="69192">
                  <c:v>1511571600</c:v>
                </c:pt>
                <c:pt idx="69193">
                  <c:v>1511575200</c:v>
                </c:pt>
                <c:pt idx="69194">
                  <c:v>1511578800</c:v>
                </c:pt>
                <c:pt idx="69195">
                  <c:v>1511582400</c:v>
                </c:pt>
                <c:pt idx="69196">
                  <c:v>1511586000</c:v>
                </c:pt>
                <c:pt idx="69197">
                  <c:v>1511589600</c:v>
                </c:pt>
                <c:pt idx="69198">
                  <c:v>1511593200</c:v>
                </c:pt>
                <c:pt idx="69199">
                  <c:v>1511596800</c:v>
                </c:pt>
                <c:pt idx="69200">
                  <c:v>1511600400</c:v>
                </c:pt>
                <c:pt idx="69201">
                  <c:v>1511604000</c:v>
                </c:pt>
                <c:pt idx="69202">
                  <c:v>1511607600</c:v>
                </c:pt>
                <c:pt idx="69203">
                  <c:v>1511611200</c:v>
                </c:pt>
                <c:pt idx="69204">
                  <c:v>1511614800</c:v>
                </c:pt>
                <c:pt idx="69205">
                  <c:v>1511618400</c:v>
                </c:pt>
                <c:pt idx="69206">
                  <c:v>1511622000</c:v>
                </c:pt>
                <c:pt idx="69207">
                  <c:v>1511625600</c:v>
                </c:pt>
                <c:pt idx="69208">
                  <c:v>1511629200</c:v>
                </c:pt>
                <c:pt idx="69209">
                  <c:v>1511632800</c:v>
                </c:pt>
                <c:pt idx="69210">
                  <c:v>1511636400</c:v>
                </c:pt>
                <c:pt idx="69211">
                  <c:v>1511640000</c:v>
                </c:pt>
                <c:pt idx="69212">
                  <c:v>1511643600</c:v>
                </c:pt>
                <c:pt idx="69213">
                  <c:v>1511647200</c:v>
                </c:pt>
                <c:pt idx="69214">
                  <c:v>1511650800</c:v>
                </c:pt>
                <c:pt idx="69215">
                  <c:v>1511654400</c:v>
                </c:pt>
                <c:pt idx="69216">
                  <c:v>1511658000</c:v>
                </c:pt>
                <c:pt idx="69217">
                  <c:v>1511661600</c:v>
                </c:pt>
                <c:pt idx="69218">
                  <c:v>1511665200</c:v>
                </c:pt>
                <c:pt idx="69219">
                  <c:v>1511668800</c:v>
                </c:pt>
                <c:pt idx="69220">
                  <c:v>1511672400</c:v>
                </c:pt>
                <c:pt idx="69221">
                  <c:v>1511676000</c:v>
                </c:pt>
                <c:pt idx="69222">
                  <c:v>1511679600</c:v>
                </c:pt>
                <c:pt idx="69223">
                  <c:v>1511683200</c:v>
                </c:pt>
                <c:pt idx="69224">
                  <c:v>1511686800</c:v>
                </c:pt>
                <c:pt idx="69225">
                  <c:v>1511690400</c:v>
                </c:pt>
                <c:pt idx="69226">
                  <c:v>1511694000</c:v>
                </c:pt>
                <c:pt idx="69227">
                  <c:v>1511697600</c:v>
                </c:pt>
                <c:pt idx="69228">
                  <c:v>1511701200</c:v>
                </c:pt>
                <c:pt idx="69229">
                  <c:v>1511704800</c:v>
                </c:pt>
                <c:pt idx="69230">
                  <c:v>1511708400</c:v>
                </c:pt>
                <c:pt idx="69231">
                  <c:v>1511712000</c:v>
                </c:pt>
                <c:pt idx="69232">
                  <c:v>1511715600</c:v>
                </c:pt>
                <c:pt idx="69233">
                  <c:v>1511719200</c:v>
                </c:pt>
                <c:pt idx="69234">
                  <c:v>1511722800</c:v>
                </c:pt>
                <c:pt idx="69235">
                  <c:v>1511726400</c:v>
                </c:pt>
                <c:pt idx="69236">
                  <c:v>1511730000</c:v>
                </c:pt>
                <c:pt idx="69237">
                  <c:v>1511733600</c:v>
                </c:pt>
                <c:pt idx="69238">
                  <c:v>1511737200</c:v>
                </c:pt>
                <c:pt idx="69239">
                  <c:v>1511740800</c:v>
                </c:pt>
                <c:pt idx="69240">
                  <c:v>1511744400</c:v>
                </c:pt>
                <c:pt idx="69241">
                  <c:v>1511748000</c:v>
                </c:pt>
                <c:pt idx="69242">
                  <c:v>1511751600</c:v>
                </c:pt>
                <c:pt idx="69243">
                  <c:v>1511755200</c:v>
                </c:pt>
                <c:pt idx="69244">
                  <c:v>1511758800</c:v>
                </c:pt>
                <c:pt idx="69245">
                  <c:v>1511762400</c:v>
                </c:pt>
                <c:pt idx="69246">
                  <c:v>1511766000</c:v>
                </c:pt>
                <c:pt idx="69247">
                  <c:v>1511769600</c:v>
                </c:pt>
                <c:pt idx="69248">
                  <c:v>1511773200</c:v>
                </c:pt>
                <c:pt idx="69249">
                  <c:v>1511776800</c:v>
                </c:pt>
                <c:pt idx="69250">
                  <c:v>1511780400</c:v>
                </c:pt>
                <c:pt idx="69251">
                  <c:v>1511784000</c:v>
                </c:pt>
                <c:pt idx="69252">
                  <c:v>1511787600</c:v>
                </c:pt>
                <c:pt idx="69253">
                  <c:v>1511791200</c:v>
                </c:pt>
                <c:pt idx="69254">
                  <c:v>1511794800</c:v>
                </c:pt>
                <c:pt idx="69255">
                  <c:v>1511798400</c:v>
                </c:pt>
                <c:pt idx="69256">
                  <c:v>1511802000</c:v>
                </c:pt>
                <c:pt idx="69257">
                  <c:v>1511805600</c:v>
                </c:pt>
                <c:pt idx="69258">
                  <c:v>1511809200</c:v>
                </c:pt>
                <c:pt idx="69259">
                  <c:v>1511812800</c:v>
                </c:pt>
                <c:pt idx="69260">
                  <c:v>1511816400</c:v>
                </c:pt>
                <c:pt idx="69261">
                  <c:v>1511820000</c:v>
                </c:pt>
                <c:pt idx="69262">
                  <c:v>1511823600</c:v>
                </c:pt>
                <c:pt idx="69263">
                  <c:v>1511827200</c:v>
                </c:pt>
                <c:pt idx="69264">
                  <c:v>1511830800</c:v>
                </c:pt>
                <c:pt idx="69265">
                  <c:v>1511834400</c:v>
                </c:pt>
                <c:pt idx="69266">
                  <c:v>1511838000</c:v>
                </c:pt>
                <c:pt idx="69267">
                  <c:v>1511841600</c:v>
                </c:pt>
                <c:pt idx="69268">
                  <c:v>1511845200</c:v>
                </c:pt>
                <c:pt idx="69269">
                  <c:v>1511848800</c:v>
                </c:pt>
                <c:pt idx="69270">
                  <c:v>1511852400</c:v>
                </c:pt>
                <c:pt idx="69271">
                  <c:v>1511856000</c:v>
                </c:pt>
                <c:pt idx="69272">
                  <c:v>1511859600</c:v>
                </c:pt>
                <c:pt idx="69273">
                  <c:v>1511863200</c:v>
                </c:pt>
                <c:pt idx="69274">
                  <c:v>1511866800</c:v>
                </c:pt>
                <c:pt idx="69275">
                  <c:v>1511870400</c:v>
                </c:pt>
                <c:pt idx="69276">
                  <c:v>1511874000</c:v>
                </c:pt>
                <c:pt idx="69277">
                  <c:v>1511877600</c:v>
                </c:pt>
                <c:pt idx="69278">
                  <c:v>1511881200</c:v>
                </c:pt>
                <c:pt idx="69279">
                  <c:v>1511884800</c:v>
                </c:pt>
                <c:pt idx="69280">
                  <c:v>1511888400</c:v>
                </c:pt>
                <c:pt idx="69281">
                  <c:v>1511892000</c:v>
                </c:pt>
                <c:pt idx="69282">
                  <c:v>1511895600</c:v>
                </c:pt>
                <c:pt idx="69283">
                  <c:v>1511899200</c:v>
                </c:pt>
                <c:pt idx="69284">
                  <c:v>1511902800</c:v>
                </c:pt>
                <c:pt idx="69285">
                  <c:v>1511906400</c:v>
                </c:pt>
                <c:pt idx="69286">
                  <c:v>1511910000</c:v>
                </c:pt>
                <c:pt idx="69287">
                  <c:v>1511913600</c:v>
                </c:pt>
                <c:pt idx="69288">
                  <c:v>1511917200</c:v>
                </c:pt>
                <c:pt idx="69289">
                  <c:v>1511920800</c:v>
                </c:pt>
                <c:pt idx="69290">
                  <c:v>1511924400</c:v>
                </c:pt>
                <c:pt idx="69291">
                  <c:v>1511928000</c:v>
                </c:pt>
                <c:pt idx="69292">
                  <c:v>1511931600</c:v>
                </c:pt>
                <c:pt idx="69293">
                  <c:v>1511935200</c:v>
                </c:pt>
                <c:pt idx="69294">
                  <c:v>1511938800</c:v>
                </c:pt>
                <c:pt idx="69295">
                  <c:v>1511942400</c:v>
                </c:pt>
                <c:pt idx="69296">
                  <c:v>1511946000</c:v>
                </c:pt>
                <c:pt idx="69297">
                  <c:v>1511949600</c:v>
                </c:pt>
                <c:pt idx="69298">
                  <c:v>1511953200</c:v>
                </c:pt>
                <c:pt idx="69299">
                  <c:v>1511956800</c:v>
                </c:pt>
                <c:pt idx="69300">
                  <c:v>1511960400</c:v>
                </c:pt>
                <c:pt idx="69301">
                  <c:v>1511964000</c:v>
                </c:pt>
                <c:pt idx="69302">
                  <c:v>1511967600</c:v>
                </c:pt>
                <c:pt idx="69303">
                  <c:v>1511971200</c:v>
                </c:pt>
                <c:pt idx="69304">
                  <c:v>1511974800</c:v>
                </c:pt>
                <c:pt idx="69305">
                  <c:v>1511978400</c:v>
                </c:pt>
                <c:pt idx="69306">
                  <c:v>1511982000</c:v>
                </c:pt>
                <c:pt idx="69307">
                  <c:v>1511985600</c:v>
                </c:pt>
                <c:pt idx="69308">
                  <c:v>1511989200</c:v>
                </c:pt>
                <c:pt idx="69309">
                  <c:v>1511992800</c:v>
                </c:pt>
                <c:pt idx="69310">
                  <c:v>1511996400</c:v>
                </c:pt>
                <c:pt idx="69311">
                  <c:v>1512000000</c:v>
                </c:pt>
                <c:pt idx="69312">
                  <c:v>1512003600</c:v>
                </c:pt>
                <c:pt idx="69313">
                  <c:v>1512007200</c:v>
                </c:pt>
                <c:pt idx="69314">
                  <c:v>1512010800</c:v>
                </c:pt>
                <c:pt idx="69315">
                  <c:v>1512014400</c:v>
                </c:pt>
                <c:pt idx="69316">
                  <c:v>1512018000</c:v>
                </c:pt>
                <c:pt idx="69317">
                  <c:v>1512021600</c:v>
                </c:pt>
                <c:pt idx="69318">
                  <c:v>1512025200</c:v>
                </c:pt>
                <c:pt idx="69319">
                  <c:v>1512028800</c:v>
                </c:pt>
                <c:pt idx="69320">
                  <c:v>1512032400</c:v>
                </c:pt>
                <c:pt idx="69321">
                  <c:v>1512036000</c:v>
                </c:pt>
                <c:pt idx="69322">
                  <c:v>1512039600</c:v>
                </c:pt>
                <c:pt idx="69323">
                  <c:v>1512043200</c:v>
                </c:pt>
                <c:pt idx="69324">
                  <c:v>1512046800</c:v>
                </c:pt>
                <c:pt idx="69325">
                  <c:v>1512050400</c:v>
                </c:pt>
                <c:pt idx="69326">
                  <c:v>1512054000</c:v>
                </c:pt>
                <c:pt idx="69327">
                  <c:v>1512057600</c:v>
                </c:pt>
                <c:pt idx="69328">
                  <c:v>1512061200</c:v>
                </c:pt>
                <c:pt idx="69329">
                  <c:v>1512064800</c:v>
                </c:pt>
                <c:pt idx="69330">
                  <c:v>1512068400</c:v>
                </c:pt>
                <c:pt idx="69331">
                  <c:v>1512072000</c:v>
                </c:pt>
                <c:pt idx="69332">
                  <c:v>1512075600</c:v>
                </c:pt>
                <c:pt idx="69333">
                  <c:v>1512079200</c:v>
                </c:pt>
                <c:pt idx="69334">
                  <c:v>1512082800</c:v>
                </c:pt>
                <c:pt idx="69335">
                  <c:v>1512086400</c:v>
                </c:pt>
                <c:pt idx="69336">
                  <c:v>1512090000</c:v>
                </c:pt>
                <c:pt idx="69337">
                  <c:v>1512093600</c:v>
                </c:pt>
                <c:pt idx="69338">
                  <c:v>1512097200</c:v>
                </c:pt>
                <c:pt idx="69339">
                  <c:v>1512100800</c:v>
                </c:pt>
                <c:pt idx="69340">
                  <c:v>1512104400</c:v>
                </c:pt>
                <c:pt idx="69341">
                  <c:v>1512108000</c:v>
                </c:pt>
                <c:pt idx="69342">
                  <c:v>1512111600</c:v>
                </c:pt>
                <c:pt idx="69343">
                  <c:v>1512115200</c:v>
                </c:pt>
                <c:pt idx="69344">
                  <c:v>1512118800</c:v>
                </c:pt>
                <c:pt idx="69345">
                  <c:v>1512122400</c:v>
                </c:pt>
                <c:pt idx="69346">
                  <c:v>1512126000</c:v>
                </c:pt>
                <c:pt idx="69347">
                  <c:v>1512129600</c:v>
                </c:pt>
                <c:pt idx="69348">
                  <c:v>1512133200</c:v>
                </c:pt>
                <c:pt idx="69349">
                  <c:v>1512136800</c:v>
                </c:pt>
                <c:pt idx="69350">
                  <c:v>1512140400</c:v>
                </c:pt>
                <c:pt idx="69351">
                  <c:v>1512144000</c:v>
                </c:pt>
                <c:pt idx="69352">
                  <c:v>1512147600</c:v>
                </c:pt>
                <c:pt idx="69353">
                  <c:v>1512151200</c:v>
                </c:pt>
                <c:pt idx="69354">
                  <c:v>1512154800</c:v>
                </c:pt>
                <c:pt idx="69355">
                  <c:v>1512158400</c:v>
                </c:pt>
                <c:pt idx="69356">
                  <c:v>1512162000</c:v>
                </c:pt>
                <c:pt idx="69357">
                  <c:v>1512165600</c:v>
                </c:pt>
                <c:pt idx="69358">
                  <c:v>1512169200</c:v>
                </c:pt>
                <c:pt idx="69359">
                  <c:v>1512172800</c:v>
                </c:pt>
                <c:pt idx="69360">
                  <c:v>1512176400</c:v>
                </c:pt>
                <c:pt idx="69361">
                  <c:v>1512180000</c:v>
                </c:pt>
                <c:pt idx="69362">
                  <c:v>1512183600</c:v>
                </c:pt>
                <c:pt idx="69363">
                  <c:v>1512187200</c:v>
                </c:pt>
                <c:pt idx="69364">
                  <c:v>1512190800</c:v>
                </c:pt>
                <c:pt idx="69365">
                  <c:v>1512194400</c:v>
                </c:pt>
                <c:pt idx="69366">
                  <c:v>1512198000</c:v>
                </c:pt>
                <c:pt idx="69367">
                  <c:v>1512201600</c:v>
                </c:pt>
                <c:pt idx="69368">
                  <c:v>1512205200</c:v>
                </c:pt>
                <c:pt idx="69369">
                  <c:v>1512208800</c:v>
                </c:pt>
                <c:pt idx="69370">
                  <c:v>1512212400</c:v>
                </c:pt>
                <c:pt idx="69371">
                  <c:v>1512216000</c:v>
                </c:pt>
                <c:pt idx="69372">
                  <c:v>1512219600</c:v>
                </c:pt>
                <c:pt idx="69373">
                  <c:v>1512223200</c:v>
                </c:pt>
                <c:pt idx="69374">
                  <c:v>1512226800</c:v>
                </c:pt>
                <c:pt idx="69375">
                  <c:v>1512230400</c:v>
                </c:pt>
                <c:pt idx="69376">
                  <c:v>1512234000</c:v>
                </c:pt>
                <c:pt idx="69377">
                  <c:v>1512237600</c:v>
                </c:pt>
                <c:pt idx="69378">
                  <c:v>1512241200</c:v>
                </c:pt>
                <c:pt idx="69379">
                  <c:v>1512244800</c:v>
                </c:pt>
                <c:pt idx="69380">
                  <c:v>1512248400</c:v>
                </c:pt>
                <c:pt idx="69381">
                  <c:v>1512252000</c:v>
                </c:pt>
                <c:pt idx="69382">
                  <c:v>1512255600</c:v>
                </c:pt>
                <c:pt idx="69383">
                  <c:v>1512259200</c:v>
                </c:pt>
                <c:pt idx="69384">
                  <c:v>1512262800</c:v>
                </c:pt>
                <c:pt idx="69385">
                  <c:v>1512266400</c:v>
                </c:pt>
                <c:pt idx="69386">
                  <c:v>1512270000</c:v>
                </c:pt>
                <c:pt idx="69387">
                  <c:v>1512273600</c:v>
                </c:pt>
                <c:pt idx="69388">
                  <c:v>1512277200</c:v>
                </c:pt>
                <c:pt idx="69389">
                  <c:v>1512280800</c:v>
                </c:pt>
                <c:pt idx="69390">
                  <c:v>1512284400</c:v>
                </c:pt>
                <c:pt idx="69391">
                  <c:v>1512288000</c:v>
                </c:pt>
                <c:pt idx="69392">
                  <c:v>1512291600</c:v>
                </c:pt>
                <c:pt idx="69393">
                  <c:v>1512295200</c:v>
                </c:pt>
                <c:pt idx="69394">
                  <c:v>1512298800</c:v>
                </c:pt>
                <c:pt idx="69395">
                  <c:v>1512302400</c:v>
                </c:pt>
                <c:pt idx="69396">
                  <c:v>1512306000</c:v>
                </c:pt>
                <c:pt idx="69397">
                  <c:v>1512309600</c:v>
                </c:pt>
                <c:pt idx="69398">
                  <c:v>1512313200</c:v>
                </c:pt>
                <c:pt idx="69399">
                  <c:v>1512316800</c:v>
                </c:pt>
                <c:pt idx="69400">
                  <c:v>1512320400</c:v>
                </c:pt>
                <c:pt idx="69401">
                  <c:v>1512324000</c:v>
                </c:pt>
                <c:pt idx="69402">
                  <c:v>1512327600</c:v>
                </c:pt>
                <c:pt idx="69403">
                  <c:v>1512331200</c:v>
                </c:pt>
                <c:pt idx="69404">
                  <c:v>1512334800</c:v>
                </c:pt>
                <c:pt idx="69405">
                  <c:v>1512338400</c:v>
                </c:pt>
                <c:pt idx="69406">
                  <c:v>1512342000</c:v>
                </c:pt>
                <c:pt idx="69407">
                  <c:v>1512345600</c:v>
                </c:pt>
                <c:pt idx="69408">
                  <c:v>1512349200</c:v>
                </c:pt>
                <c:pt idx="69409">
                  <c:v>1512352800</c:v>
                </c:pt>
                <c:pt idx="69410">
                  <c:v>1512356400</c:v>
                </c:pt>
                <c:pt idx="69411">
                  <c:v>1512360000</c:v>
                </c:pt>
                <c:pt idx="69412">
                  <c:v>1512363600</c:v>
                </c:pt>
                <c:pt idx="69413">
                  <c:v>1512367200</c:v>
                </c:pt>
                <c:pt idx="69414">
                  <c:v>1512370800</c:v>
                </c:pt>
                <c:pt idx="69415">
                  <c:v>1512374400</c:v>
                </c:pt>
                <c:pt idx="69416">
                  <c:v>1512378000</c:v>
                </c:pt>
                <c:pt idx="69417">
                  <c:v>1512381600</c:v>
                </c:pt>
                <c:pt idx="69418">
                  <c:v>1512385200</c:v>
                </c:pt>
                <c:pt idx="69419">
                  <c:v>1512388800</c:v>
                </c:pt>
                <c:pt idx="69420">
                  <c:v>1512392400</c:v>
                </c:pt>
                <c:pt idx="69421">
                  <c:v>1512396000</c:v>
                </c:pt>
                <c:pt idx="69422">
                  <c:v>1512399600</c:v>
                </c:pt>
                <c:pt idx="69423">
                  <c:v>1512403200</c:v>
                </c:pt>
                <c:pt idx="69424">
                  <c:v>1512406800</c:v>
                </c:pt>
                <c:pt idx="69425">
                  <c:v>1512410400</c:v>
                </c:pt>
                <c:pt idx="69426">
                  <c:v>1512414000</c:v>
                </c:pt>
                <c:pt idx="69427">
                  <c:v>1512417600</c:v>
                </c:pt>
                <c:pt idx="69428">
                  <c:v>1512421200</c:v>
                </c:pt>
                <c:pt idx="69429">
                  <c:v>1512424800</c:v>
                </c:pt>
                <c:pt idx="69430">
                  <c:v>1512428400</c:v>
                </c:pt>
                <c:pt idx="69431">
                  <c:v>1512432000</c:v>
                </c:pt>
                <c:pt idx="69432">
                  <c:v>1512435600</c:v>
                </c:pt>
                <c:pt idx="69433">
                  <c:v>1512439200</c:v>
                </c:pt>
                <c:pt idx="69434">
                  <c:v>1512442800</c:v>
                </c:pt>
                <c:pt idx="69435">
                  <c:v>1512446400</c:v>
                </c:pt>
                <c:pt idx="69436">
                  <c:v>1512450000</c:v>
                </c:pt>
                <c:pt idx="69437">
                  <c:v>1512453600</c:v>
                </c:pt>
                <c:pt idx="69438">
                  <c:v>1512457200</c:v>
                </c:pt>
                <c:pt idx="69439">
                  <c:v>1512460800</c:v>
                </c:pt>
                <c:pt idx="69440">
                  <c:v>1512464400</c:v>
                </c:pt>
                <c:pt idx="69441">
                  <c:v>1512468000</c:v>
                </c:pt>
                <c:pt idx="69442">
                  <c:v>1512471600</c:v>
                </c:pt>
                <c:pt idx="69443">
                  <c:v>1512475200</c:v>
                </c:pt>
                <c:pt idx="69444">
                  <c:v>1512478800</c:v>
                </c:pt>
                <c:pt idx="69445">
                  <c:v>1512482400</c:v>
                </c:pt>
                <c:pt idx="69446">
                  <c:v>1512486000</c:v>
                </c:pt>
                <c:pt idx="69447">
                  <c:v>1512489600</c:v>
                </c:pt>
                <c:pt idx="69448">
                  <c:v>1512493200</c:v>
                </c:pt>
                <c:pt idx="69449">
                  <c:v>1512496800</c:v>
                </c:pt>
                <c:pt idx="69450">
                  <c:v>1512500400</c:v>
                </c:pt>
                <c:pt idx="69451">
                  <c:v>1512504000</c:v>
                </c:pt>
                <c:pt idx="69452">
                  <c:v>1512507600</c:v>
                </c:pt>
                <c:pt idx="69453">
                  <c:v>1512511200</c:v>
                </c:pt>
                <c:pt idx="69454">
                  <c:v>1512514800</c:v>
                </c:pt>
                <c:pt idx="69455">
                  <c:v>1512518400</c:v>
                </c:pt>
                <c:pt idx="69456">
                  <c:v>1512522000</c:v>
                </c:pt>
                <c:pt idx="69457">
                  <c:v>1512525600</c:v>
                </c:pt>
                <c:pt idx="69458">
                  <c:v>1512529200</c:v>
                </c:pt>
                <c:pt idx="69459">
                  <c:v>1512532800</c:v>
                </c:pt>
                <c:pt idx="69460">
                  <c:v>1512536400</c:v>
                </c:pt>
                <c:pt idx="69461">
                  <c:v>1512540000</c:v>
                </c:pt>
                <c:pt idx="69462">
                  <c:v>1512543600</c:v>
                </c:pt>
                <c:pt idx="69463">
                  <c:v>1512547200</c:v>
                </c:pt>
                <c:pt idx="69464">
                  <c:v>1512550800</c:v>
                </c:pt>
                <c:pt idx="69465">
                  <c:v>1512554400</c:v>
                </c:pt>
                <c:pt idx="69466">
                  <c:v>1512558000</c:v>
                </c:pt>
                <c:pt idx="69467">
                  <c:v>1512561600</c:v>
                </c:pt>
                <c:pt idx="69468">
                  <c:v>1512565200</c:v>
                </c:pt>
                <c:pt idx="69469">
                  <c:v>1512568800</c:v>
                </c:pt>
                <c:pt idx="69470">
                  <c:v>1512572400</c:v>
                </c:pt>
                <c:pt idx="69471">
                  <c:v>1512576000</c:v>
                </c:pt>
                <c:pt idx="69472">
                  <c:v>1512579600</c:v>
                </c:pt>
                <c:pt idx="69473">
                  <c:v>1512583200</c:v>
                </c:pt>
                <c:pt idx="69474">
                  <c:v>1512586800</c:v>
                </c:pt>
                <c:pt idx="69475">
                  <c:v>1512590400</c:v>
                </c:pt>
                <c:pt idx="69476">
                  <c:v>1512594000</c:v>
                </c:pt>
                <c:pt idx="69477">
                  <c:v>1512597600</c:v>
                </c:pt>
                <c:pt idx="69478">
                  <c:v>1512601200</c:v>
                </c:pt>
                <c:pt idx="69479">
                  <c:v>1512604800</c:v>
                </c:pt>
                <c:pt idx="69480">
                  <c:v>1512608400</c:v>
                </c:pt>
                <c:pt idx="69481">
                  <c:v>1512612000</c:v>
                </c:pt>
                <c:pt idx="69482">
                  <c:v>1512615600</c:v>
                </c:pt>
                <c:pt idx="69483">
                  <c:v>1512619200</c:v>
                </c:pt>
                <c:pt idx="69484">
                  <c:v>1512622800</c:v>
                </c:pt>
                <c:pt idx="69485">
                  <c:v>1512626400</c:v>
                </c:pt>
                <c:pt idx="69486">
                  <c:v>1512630000</c:v>
                </c:pt>
                <c:pt idx="69487">
                  <c:v>1512633600</c:v>
                </c:pt>
                <c:pt idx="69488">
                  <c:v>1512637200</c:v>
                </c:pt>
                <c:pt idx="69489">
                  <c:v>1512640800</c:v>
                </c:pt>
                <c:pt idx="69490">
                  <c:v>1512644400</c:v>
                </c:pt>
                <c:pt idx="69491">
                  <c:v>1512648000</c:v>
                </c:pt>
                <c:pt idx="69492">
                  <c:v>1512651600</c:v>
                </c:pt>
                <c:pt idx="69493">
                  <c:v>1512655200</c:v>
                </c:pt>
                <c:pt idx="69494">
                  <c:v>1512658800</c:v>
                </c:pt>
                <c:pt idx="69495">
                  <c:v>1512662400</c:v>
                </c:pt>
                <c:pt idx="69496">
                  <c:v>1512666000</c:v>
                </c:pt>
                <c:pt idx="69497">
                  <c:v>1512669600</c:v>
                </c:pt>
                <c:pt idx="69498">
                  <c:v>1512673200</c:v>
                </c:pt>
                <c:pt idx="69499">
                  <c:v>1512676800</c:v>
                </c:pt>
                <c:pt idx="69500">
                  <c:v>1512680400</c:v>
                </c:pt>
                <c:pt idx="69501">
                  <c:v>1512684000</c:v>
                </c:pt>
                <c:pt idx="69502">
                  <c:v>1512687600</c:v>
                </c:pt>
                <c:pt idx="69503">
                  <c:v>1512691200</c:v>
                </c:pt>
                <c:pt idx="69504">
                  <c:v>1512694800</c:v>
                </c:pt>
                <c:pt idx="69505">
                  <c:v>1512698400</c:v>
                </c:pt>
                <c:pt idx="69506">
                  <c:v>1512702000</c:v>
                </c:pt>
                <c:pt idx="69507">
                  <c:v>1512705600</c:v>
                </c:pt>
                <c:pt idx="69508">
                  <c:v>1512709200</c:v>
                </c:pt>
                <c:pt idx="69509">
                  <c:v>1512712800</c:v>
                </c:pt>
                <c:pt idx="69510">
                  <c:v>1512716400</c:v>
                </c:pt>
                <c:pt idx="69511">
                  <c:v>1512720000</c:v>
                </c:pt>
                <c:pt idx="69512">
                  <c:v>1512723600</c:v>
                </c:pt>
                <c:pt idx="69513">
                  <c:v>1512727200</c:v>
                </c:pt>
                <c:pt idx="69514">
                  <c:v>1512730800</c:v>
                </c:pt>
                <c:pt idx="69515">
                  <c:v>1512734400</c:v>
                </c:pt>
                <c:pt idx="69516">
                  <c:v>1512738000</c:v>
                </c:pt>
                <c:pt idx="69517">
                  <c:v>1512741600</c:v>
                </c:pt>
                <c:pt idx="69518">
                  <c:v>1512745200</c:v>
                </c:pt>
                <c:pt idx="69519">
                  <c:v>1512748800</c:v>
                </c:pt>
                <c:pt idx="69520">
                  <c:v>1512752400</c:v>
                </c:pt>
                <c:pt idx="69521">
                  <c:v>1512756000</c:v>
                </c:pt>
                <c:pt idx="69522">
                  <c:v>1512759600</c:v>
                </c:pt>
                <c:pt idx="69523">
                  <c:v>1512763200</c:v>
                </c:pt>
                <c:pt idx="69524">
                  <c:v>1512766800</c:v>
                </c:pt>
                <c:pt idx="69525">
                  <c:v>1512770400</c:v>
                </c:pt>
                <c:pt idx="69526">
                  <c:v>1512774000</c:v>
                </c:pt>
                <c:pt idx="69527">
                  <c:v>1512777600</c:v>
                </c:pt>
                <c:pt idx="69528">
                  <c:v>1512781200</c:v>
                </c:pt>
                <c:pt idx="69529">
                  <c:v>1512784800</c:v>
                </c:pt>
                <c:pt idx="69530">
                  <c:v>1512788400</c:v>
                </c:pt>
                <c:pt idx="69531">
                  <c:v>1512792000</c:v>
                </c:pt>
                <c:pt idx="69532">
                  <c:v>1512795600</c:v>
                </c:pt>
                <c:pt idx="69533">
                  <c:v>1512799200</c:v>
                </c:pt>
                <c:pt idx="69534">
                  <c:v>1512802800</c:v>
                </c:pt>
                <c:pt idx="69535">
                  <c:v>1512806400</c:v>
                </c:pt>
                <c:pt idx="69536">
                  <c:v>1512810000</c:v>
                </c:pt>
                <c:pt idx="69537">
                  <c:v>1512813600</c:v>
                </c:pt>
                <c:pt idx="69538">
                  <c:v>1512817200</c:v>
                </c:pt>
                <c:pt idx="69539">
                  <c:v>1512820800</c:v>
                </c:pt>
                <c:pt idx="69540">
                  <c:v>1512824400</c:v>
                </c:pt>
                <c:pt idx="69541">
                  <c:v>1512828000</c:v>
                </c:pt>
                <c:pt idx="69542">
                  <c:v>1512831600</c:v>
                </c:pt>
                <c:pt idx="69543">
                  <c:v>1512835200</c:v>
                </c:pt>
                <c:pt idx="69544">
                  <c:v>1512838800</c:v>
                </c:pt>
                <c:pt idx="69545">
                  <c:v>1512842400</c:v>
                </c:pt>
                <c:pt idx="69546">
                  <c:v>1512846000</c:v>
                </c:pt>
                <c:pt idx="69547">
                  <c:v>1512849600</c:v>
                </c:pt>
                <c:pt idx="69548">
                  <c:v>1512853200</c:v>
                </c:pt>
                <c:pt idx="69549">
                  <c:v>1512856800</c:v>
                </c:pt>
                <c:pt idx="69550">
                  <c:v>1512860400</c:v>
                </c:pt>
                <c:pt idx="69551">
                  <c:v>1512864000</c:v>
                </c:pt>
                <c:pt idx="69552">
                  <c:v>1512867600</c:v>
                </c:pt>
                <c:pt idx="69553">
                  <c:v>1512871200</c:v>
                </c:pt>
                <c:pt idx="69554">
                  <c:v>1512874800</c:v>
                </c:pt>
                <c:pt idx="69555">
                  <c:v>1512878400</c:v>
                </c:pt>
                <c:pt idx="69556">
                  <c:v>1512882000</c:v>
                </c:pt>
                <c:pt idx="69557">
                  <c:v>1512885600</c:v>
                </c:pt>
                <c:pt idx="69558">
                  <c:v>1512889200</c:v>
                </c:pt>
                <c:pt idx="69559">
                  <c:v>1512892800</c:v>
                </c:pt>
                <c:pt idx="69560">
                  <c:v>1512896400</c:v>
                </c:pt>
                <c:pt idx="69561">
                  <c:v>1512900000</c:v>
                </c:pt>
                <c:pt idx="69562">
                  <c:v>1512903600</c:v>
                </c:pt>
                <c:pt idx="69563">
                  <c:v>1512907200</c:v>
                </c:pt>
                <c:pt idx="69564">
                  <c:v>1512910800</c:v>
                </c:pt>
                <c:pt idx="69565">
                  <c:v>1512914400</c:v>
                </c:pt>
                <c:pt idx="69566">
                  <c:v>1512918000</c:v>
                </c:pt>
                <c:pt idx="69567">
                  <c:v>1512921600</c:v>
                </c:pt>
                <c:pt idx="69568">
                  <c:v>1512925200</c:v>
                </c:pt>
                <c:pt idx="69569">
                  <c:v>1512928800</c:v>
                </c:pt>
                <c:pt idx="69570">
                  <c:v>1512932400</c:v>
                </c:pt>
                <c:pt idx="69571">
                  <c:v>1512936000</c:v>
                </c:pt>
                <c:pt idx="69572">
                  <c:v>1512939600</c:v>
                </c:pt>
                <c:pt idx="69573">
                  <c:v>1512943200</c:v>
                </c:pt>
                <c:pt idx="69574">
                  <c:v>1512946800</c:v>
                </c:pt>
                <c:pt idx="69575">
                  <c:v>1512950400</c:v>
                </c:pt>
                <c:pt idx="69576">
                  <c:v>1512954000</c:v>
                </c:pt>
                <c:pt idx="69577">
                  <c:v>1512957600</c:v>
                </c:pt>
                <c:pt idx="69578">
                  <c:v>1512961200</c:v>
                </c:pt>
                <c:pt idx="69579">
                  <c:v>1512964800</c:v>
                </c:pt>
                <c:pt idx="69580">
                  <c:v>1512968400</c:v>
                </c:pt>
                <c:pt idx="69581">
                  <c:v>1512972000</c:v>
                </c:pt>
                <c:pt idx="69582">
                  <c:v>1512975600</c:v>
                </c:pt>
                <c:pt idx="69583">
                  <c:v>1512979200</c:v>
                </c:pt>
                <c:pt idx="69584">
                  <c:v>1512982800</c:v>
                </c:pt>
                <c:pt idx="69585">
                  <c:v>1512986400</c:v>
                </c:pt>
                <c:pt idx="69586">
                  <c:v>1512990000</c:v>
                </c:pt>
                <c:pt idx="69587">
                  <c:v>1512993600</c:v>
                </c:pt>
                <c:pt idx="69588">
                  <c:v>1512997200</c:v>
                </c:pt>
                <c:pt idx="69589">
                  <c:v>1513000800</c:v>
                </c:pt>
                <c:pt idx="69590">
                  <c:v>1513004400</c:v>
                </c:pt>
                <c:pt idx="69591">
                  <c:v>1513008000</c:v>
                </c:pt>
                <c:pt idx="69592">
                  <c:v>1513011600</c:v>
                </c:pt>
                <c:pt idx="69593">
                  <c:v>1513015200</c:v>
                </c:pt>
                <c:pt idx="69594">
                  <c:v>1513018800</c:v>
                </c:pt>
                <c:pt idx="69595">
                  <c:v>1513022400</c:v>
                </c:pt>
                <c:pt idx="69596">
                  <c:v>1513026000</c:v>
                </c:pt>
                <c:pt idx="69597">
                  <c:v>1513029600</c:v>
                </c:pt>
                <c:pt idx="69598">
                  <c:v>1513033200</c:v>
                </c:pt>
                <c:pt idx="69599">
                  <c:v>1513036800</c:v>
                </c:pt>
                <c:pt idx="69600">
                  <c:v>1513040400</c:v>
                </c:pt>
                <c:pt idx="69601">
                  <c:v>1513044000</c:v>
                </c:pt>
                <c:pt idx="69602">
                  <c:v>1513047600</c:v>
                </c:pt>
                <c:pt idx="69603">
                  <c:v>1513051200</c:v>
                </c:pt>
                <c:pt idx="69604">
                  <c:v>1513054800</c:v>
                </c:pt>
                <c:pt idx="69605">
                  <c:v>1513058400</c:v>
                </c:pt>
                <c:pt idx="69606">
                  <c:v>1513062000</c:v>
                </c:pt>
                <c:pt idx="69607">
                  <c:v>1513065600</c:v>
                </c:pt>
                <c:pt idx="69608">
                  <c:v>1513069200</c:v>
                </c:pt>
                <c:pt idx="69609">
                  <c:v>1513072800</c:v>
                </c:pt>
                <c:pt idx="69610">
                  <c:v>1513076400</c:v>
                </c:pt>
                <c:pt idx="69611">
                  <c:v>1513080000</c:v>
                </c:pt>
                <c:pt idx="69612">
                  <c:v>1513083600</c:v>
                </c:pt>
                <c:pt idx="69613">
                  <c:v>1513087200</c:v>
                </c:pt>
                <c:pt idx="69614">
                  <c:v>1513090800</c:v>
                </c:pt>
                <c:pt idx="69615">
                  <c:v>1513094400</c:v>
                </c:pt>
                <c:pt idx="69616">
                  <c:v>1513098000</c:v>
                </c:pt>
                <c:pt idx="69617">
                  <c:v>1513101600</c:v>
                </c:pt>
                <c:pt idx="69618">
                  <c:v>1513105200</c:v>
                </c:pt>
                <c:pt idx="69619">
                  <c:v>1513108800</c:v>
                </c:pt>
                <c:pt idx="69620">
                  <c:v>1513112400</c:v>
                </c:pt>
                <c:pt idx="69621">
                  <c:v>1513116000</c:v>
                </c:pt>
                <c:pt idx="69622">
                  <c:v>1513119600</c:v>
                </c:pt>
                <c:pt idx="69623">
                  <c:v>1513123200</c:v>
                </c:pt>
                <c:pt idx="69624">
                  <c:v>1513126800</c:v>
                </c:pt>
                <c:pt idx="69625">
                  <c:v>1513130400</c:v>
                </c:pt>
                <c:pt idx="69626">
                  <c:v>1513134000</c:v>
                </c:pt>
                <c:pt idx="69627">
                  <c:v>1513137600</c:v>
                </c:pt>
                <c:pt idx="69628">
                  <c:v>1513141200</c:v>
                </c:pt>
                <c:pt idx="69629">
                  <c:v>1513144800</c:v>
                </c:pt>
                <c:pt idx="69630">
                  <c:v>1513148400</c:v>
                </c:pt>
                <c:pt idx="69631">
                  <c:v>1513152000</c:v>
                </c:pt>
                <c:pt idx="69632">
                  <c:v>1513155600</c:v>
                </c:pt>
                <c:pt idx="69633">
                  <c:v>1513159200</c:v>
                </c:pt>
                <c:pt idx="69634">
                  <c:v>1513162800</c:v>
                </c:pt>
                <c:pt idx="69635">
                  <c:v>1513166400</c:v>
                </c:pt>
                <c:pt idx="69636">
                  <c:v>1513170000</c:v>
                </c:pt>
                <c:pt idx="69637">
                  <c:v>1513173600</c:v>
                </c:pt>
                <c:pt idx="69638">
                  <c:v>1513177200</c:v>
                </c:pt>
                <c:pt idx="69639">
                  <c:v>1513180800</c:v>
                </c:pt>
                <c:pt idx="69640">
                  <c:v>1513184400</c:v>
                </c:pt>
                <c:pt idx="69641">
                  <c:v>1513188000</c:v>
                </c:pt>
                <c:pt idx="69642">
                  <c:v>1513191600</c:v>
                </c:pt>
                <c:pt idx="69643">
                  <c:v>1513195200</c:v>
                </c:pt>
                <c:pt idx="69644">
                  <c:v>1513198800</c:v>
                </c:pt>
                <c:pt idx="69645">
                  <c:v>1513202400</c:v>
                </c:pt>
                <c:pt idx="69646">
                  <c:v>1513206000</c:v>
                </c:pt>
                <c:pt idx="69647">
                  <c:v>1513209600</c:v>
                </c:pt>
                <c:pt idx="69648">
                  <c:v>1513213200</c:v>
                </c:pt>
                <c:pt idx="69649">
                  <c:v>1513216800</c:v>
                </c:pt>
                <c:pt idx="69650">
                  <c:v>1513220400</c:v>
                </c:pt>
                <c:pt idx="69651">
                  <c:v>1513224000</c:v>
                </c:pt>
                <c:pt idx="69652">
                  <c:v>1513227600</c:v>
                </c:pt>
                <c:pt idx="69653">
                  <c:v>1513231200</c:v>
                </c:pt>
                <c:pt idx="69654">
                  <c:v>1513234800</c:v>
                </c:pt>
                <c:pt idx="69655">
                  <c:v>1513238400</c:v>
                </c:pt>
                <c:pt idx="69656">
                  <c:v>1513242000</c:v>
                </c:pt>
                <c:pt idx="69657">
                  <c:v>1513245600</c:v>
                </c:pt>
                <c:pt idx="69658">
                  <c:v>1513249200</c:v>
                </c:pt>
                <c:pt idx="69659">
                  <c:v>1513252800</c:v>
                </c:pt>
                <c:pt idx="69660">
                  <c:v>1513256400</c:v>
                </c:pt>
                <c:pt idx="69661">
                  <c:v>1513260000</c:v>
                </c:pt>
                <c:pt idx="69662">
                  <c:v>1513263600</c:v>
                </c:pt>
                <c:pt idx="69663">
                  <c:v>1513267200</c:v>
                </c:pt>
                <c:pt idx="69664">
                  <c:v>1513270800</c:v>
                </c:pt>
                <c:pt idx="69665">
                  <c:v>1513274400</c:v>
                </c:pt>
                <c:pt idx="69666">
                  <c:v>1513278000</c:v>
                </c:pt>
                <c:pt idx="69667">
                  <c:v>1513281600</c:v>
                </c:pt>
                <c:pt idx="69668">
                  <c:v>1513285200</c:v>
                </c:pt>
                <c:pt idx="69669">
                  <c:v>1513288800</c:v>
                </c:pt>
                <c:pt idx="69670">
                  <c:v>1513292400</c:v>
                </c:pt>
                <c:pt idx="69671">
                  <c:v>1513296000</c:v>
                </c:pt>
                <c:pt idx="69672">
                  <c:v>1513299600</c:v>
                </c:pt>
                <c:pt idx="69673">
                  <c:v>1513303200</c:v>
                </c:pt>
                <c:pt idx="69674">
                  <c:v>1513306800</c:v>
                </c:pt>
                <c:pt idx="69675">
                  <c:v>1513310400</c:v>
                </c:pt>
                <c:pt idx="69676">
                  <c:v>1513314000</c:v>
                </c:pt>
                <c:pt idx="69677">
                  <c:v>1513317600</c:v>
                </c:pt>
                <c:pt idx="69678">
                  <c:v>1513321200</c:v>
                </c:pt>
                <c:pt idx="69679">
                  <c:v>1513324800</c:v>
                </c:pt>
                <c:pt idx="69680">
                  <c:v>1513328400</c:v>
                </c:pt>
                <c:pt idx="69681">
                  <c:v>1513332000</c:v>
                </c:pt>
                <c:pt idx="69682">
                  <c:v>1513335600</c:v>
                </c:pt>
                <c:pt idx="69683">
                  <c:v>1513339200</c:v>
                </c:pt>
                <c:pt idx="69684">
                  <c:v>1513342800</c:v>
                </c:pt>
                <c:pt idx="69685">
                  <c:v>1513346400</c:v>
                </c:pt>
                <c:pt idx="69686">
                  <c:v>1513350000</c:v>
                </c:pt>
                <c:pt idx="69687">
                  <c:v>1513353600</c:v>
                </c:pt>
                <c:pt idx="69688">
                  <c:v>1513357200</c:v>
                </c:pt>
                <c:pt idx="69689">
                  <c:v>1513360800</c:v>
                </c:pt>
                <c:pt idx="69690">
                  <c:v>1513364400</c:v>
                </c:pt>
                <c:pt idx="69691">
                  <c:v>1513368000</c:v>
                </c:pt>
                <c:pt idx="69692">
                  <c:v>1513371600</c:v>
                </c:pt>
                <c:pt idx="69693">
                  <c:v>1513375200</c:v>
                </c:pt>
                <c:pt idx="69694">
                  <c:v>1513378800</c:v>
                </c:pt>
                <c:pt idx="69695">
                  <c:v>1513382400</c:v>
                </c:pt>
                <c:pt idx="69696">
                  <c:v>1513386000</c:v>
                </c:pt>
                <c:pt idx="69697">
                  <c:v>1513389600</c:v>
                </c:pt>
                <c:pt idx="69698">
                  <c:v>1513393200</c:v>
                </c:pt>
                <c:pt idx="69699">
                  <c:v>1513396800</c:v>
                </c:pt>
                <c:pt idx="69700">
                  <c:v>1513400400</c:v>
                </c:pt>
                <c:pt idx="69701">
                  <c:v>1513404000</c:v>
                </c:pt>
                <c:pt idx="69702">
                  <c:v>1513407600</c:v>
                </c:pt>
                <c:pt idx="69703">
                  <c:v>1513411200</c:v>
                </c:pt>
                <c:pt idx="69704">
                  <c:v>1513414800</c:v>
                </c:pt>
                <c:pt idx="69705">
                  <c:v>1513418400</c:v>
                </c:pt>
                <c:pt idx="69706">
                  <c:v>1513422000</c:v>
                </c:pt>
                <c:pt idx="69707">
                  <c:v>1513425600</c:v>
                </c:pt>
                <c:pt idx="69708">
                  <c:v>1513429200</c:v>
                </c:pt>
                <c:pt idx="69709">
                  <c:v>1513432800</c:v>
                </c:pt>
                <c:pt idx="69710">
                  <c:v>1513436400</c:v>
                </c:pt>
                <c:pt idx="69711">
                  <c:v>1513440000</c:v>
                </c:pt>
                <c:pt idx="69712">
                  <c:v>1513443600</c:v>
                </c:pt>
                <c:pt idx="69713">
                  <c:v>1513447200</c:v>
                </c:pt>
                <c:pt idx="69714">
                  <c:v>1513450800</c:v>
                </c:pt>
                <c:pt idx="69715">
                  <c:v>1513454400</c:v>
                </c:pt>
                <c:pt idx="69716">
                  <c:v>1513458000</c:v>
                </c:pt>
                <c:pt idx="69717">
                  <c:v>1513461600</c:v>
                </c:pt>
                <c:pt idx="69718">
                  <c:v>1513465200</c:v>
                </c:pt>
                <c:pt idx="69719">
                  <c:v>1513468800</c:v>
                </c:pt>
                <c:pt idx="69720">
                  <c:v>1513472400</c:v>
                </c:pt>
                <c:pt idx="69721">
                  <c:v>1513476000</c:v>
                </c:pt>
                <c:pt idx="69722">
                  <c:v>1513479600</c:v>
                </c:pt>
                <c:pt idx="69723">
                  <c:v>1513483200</c:v>
                </c:pt>
                <c:pt idx="69724">
                  <c:v>1513486800</c:v>
                </c:pt>
                <c:pt idx="69725">
                  <c:v>1513490400</c:v>
                </c:pt>
                <c:pt idx="69726">
                  <c:v>1513494000</c:v>
                </c:pt>
                <c:pt idx="69727">
                  <c:v>1513497600</c:v>
                </c:pt>
                <c:pt idx="69728">
                  <c:v>1513501200</c:v>
                </c:pt>
                <c:pt idx="69729">
                  <c:v>1513504800</c:v>
                </c:pt>
                <c:pt idx="69730">
                  <c:v>1513508400</c:v>
                </c:pt>
                <c:pt idx="69731">
                  <c:v>1513512000</c:v>
                </c:pt>
                <c:pt idx="69732">
                  <c:v>1513515600</c:v>
                </c:pt>
                <c:pt idx="69733">
                  <c:v>1513519200</c:v>
                </c:pt>
                <c:pt idx="69734">
                  <c:v>1513522800</c:v>
                </c:pt>
                <c:pt idx="69735">
                  <c:v>1513526400</c:v>
                </c:pt>
                <c:pt idx="69736">
                  <c:v>1513530000</c:v>
                </c:pt>
                <c:pt idx="69737">
                  <c:v>1513533600</c:v>
                </c:pt>
                <c:pt idx="69738">
                  <c:v>1513537200</c:v>
                </c:pt>
                <c:pt idx="69739">
                  <c:v>1513540800</c:v>
                </c:pt>
                <c:pt idx="69740">
                  <c:v>1513544400</c:v>
                </c:pt>
                <c:pt idx="69741">
                  <c:v>1513548000</c:v>
                </c:pt>
                <c:pt idx="69742">
                  <c:v>1513551600</c:v>
                </c:pt>
                <c:pt idx="69743">
                  <c:v>1513555200</c:v>
                </c:pt>
                <c:pt idx="69744">
                  <c:v>1513558800</c:v>
                </c:pt>
                <c:pt idx="69745">
                  <c:v>1513562400</c:v>
                </c:pt>
                <c:pt idx="69746">
                  <c:v>1513566000</c:v>
                </c:pt>
                <c:pt idx="69747">
                  <c:v>1513569600</c:v>
                </c:pt>
                <c:pt idx="69748">
                  <c:v>1513573200</c:v>
                </c:pt>
                <c:pt idx="69749">
                  <c:v>1513576800</c:v>
                </c:pt>
                <c:pt idx="69750">
                  <c:v>1513580400</c:v>
                </c:pt>
                <c:pt idx="69751">
                  <c:v>1513584000</c:v>
                </c:pt>
                <c:pt idx="69752">
                  <c:v>1513587600</c:v>
                </c:pt>
                <c:pt idx="69753">
                  <c:v>1513591200</c:v>
                </c:pt>
                <c:pt idx="69754">
                  <c:v>1513594800</c:v>
                </c:pt>
                <c:pt idx="69755">
                  <c:v>1513598400</c:v>
                </c:pt>
                <c:pt idx="69756">
                  <c:v>1513602000</c:v>
                </c:pt>
                <c:pt idx="69757">
                  <c:v>1513605600</c:v>
                </c:pt>
                <c:pt idx="69758">
                  <c:v>1513609200</c:v>
                </c:pt>
                <c:pt idx="69759">
                  <c:v>1513612800</c:v>
                </c:pt>
                <c:pt idx="69760">
                  <c:v>1513616400</c:v>
                </c:pt>
                <c:pt idx="69761">
                  <c:v>1513620000</c:v>
                </c:pt>
                <c:pt idx="69762">
                  <c:v>1513623600</c:v>
                </c:pt>
                <c:pt idx="69763">
                  <c:v>1513627200</c:v>
                </c:pt>
                <c:pt idx="69764">
                  <c:v>1513630800</c:v>
                </c:pt>
                <c:pt idx="69765">
                  <c:v>1513634400</c:v>
                </c:pt>
                <c:pt idx="69766">
                  <c:v>1513638000</c:v>
                </c:pt>
                <c:pt idx="69767">
                  <c:v>1513641600</c:v>
                </c:pt>
                <c:pt idx="69768">
                  <c:v>1513645200</c:v>
                </c:pt>
                <c:pt idx="69769">
                  <c:v>1513648800</c:v>
                </c:pt>
                <c:pt idx="69770">
                  <c:v>1513652400</c:v>
                </c:pt>
                <c:pt idx="69771">
                  <c:v>1513656000</c:v>
                </c:pt>
                <c:pt idx="69772">
                  <c:v>1513659600</c:v>
                </c:pt>
                <c:pt idx="69773">
                  <c:v>1513663200</c:v>
                </c:pt>
                <c:pt idx="69774">
                  <c:v>1513666800</c:v>
                </c:pt>
                <c:pt idx="69775">
                  <c:v>1513670400</c:v>
                </c:pt>
                <c:pt idx="69776">
                  <c:v>1513674000</c:v>
                </c:pt>
                <c:pt idx="69777">
                  <c:v>1513677600</c:v>
                </c:pt>
                <c:pt idx="69778">
                  <c:v>1513681200</c:v>
                </c:pt>
                <c:pt idx="69779">
                  <c:v>1513684800</c:v>
                </c:pt>
                <c:pt idx="69780">
                  <c:v>1513688400</c:v>
                </c:pt>
                <c:pt idx="69781">
                  <c:v>1513692000</c:v>
                </c:pt>
                <c:pt idx="69782">
                  <c:v>1513695600</c:v>
                </c:pt>
                <c:pt idx="69783">
                  <c:v>1513699200</c:v>
                </c:pt>
                <c:pt idx="69784">
                  <c:v>1513702800</c:v>
                </c:pt>
                <c:pt idx="69785">
                  <c:v>1513706400</c:v>
                </c:pt>
                <c:pt idx="69786">
                  <c:v>1513710000</c:v>
                </c:pt>
                <c:pt idx="69787">
                  <c:v>1513713600</c:v>
                </c:pt>
                <c:pt idx="69788">
                  <c:v>1513717200</c:v>
                </c:pt>
                <c:pt idx="69789">
                  <c:v>1513720800</c:v>
                </c:pt>
                <c:pt idx="69790">
                  <c:v>1513724400</c:v>
                </c:pt>
                <c:pt idx="69791">
                  <c:v>1513728000</c:v>
                </c:pt>
                <c:pt idx="69792">
                  <c:v>1513731600</c:v>
                </c:pt>
                <c:pt idx="69793">
                  <c:v>1513735200</c:v>
                </c:pt>
                <c:pt idx="69794">
                  <c:v>1513738800</c:v>
                </c:pt>
                <c:pt idx="69795">
                  <c:v>1513742400</c:v>
                </c:pt>
                <c:pt idx="69796">
                  <c:v>1513746000</c:v>
                </c:pt>
                <c:pt idx="69797">
                  <c:v>1513749600</c:v>
                </c:pt>
                <c:pt idx="69798">
                  <c:v>1513753200</c:v>
                </c:pt>
                <c:pt idx="69799">
                  <c:v>1513756800</c:v>
                </c:pt>
                <c:pt idx="69800">
                  <c:v>1513760400</c:v>
                </c:pt>
                <c:pt idx="69801">
                  <c:v>1513764000</c:v>
                </c:pt>
                <c:pt idx="69802">
                  <c:v>1513767600</c:v>
                </c:pt>
                <c:pt idx="69803">
                  <c:v>1513771200</c:v>
                </c:pt>
                <c:pt idx="69804">
                  <c:v>1513774800</c:v>
                </c:pt>
                <c:pt idx="69805">
                  <c:v>1513778400</c:v>
                </c:pt>
                <c:pt idx="69806">
                  <c:v>1513782000</c:v>
                </c:pt>
                <c:pt idx="69807">
                  <c:v>1513785600</c:v>
                </c:pt>
                <c:pt idx="69808">
                  <c:v>1513789200</c:v>
                </c:pt>
                <c:pt idx="69809">
                  <c:v>1513792800</c:v>
                </c:pt>
                <c:pt idx="69810">
                  <c:v>1513796400</c:v>
                </c:pt>
                <c:pt idx="69811">
                  <c:v>1513800000</c:v>
                </c:pt>
                <c:pt idx="69812">
                  <c:v>1513803600</c:v>
                </c:pt>
                <c:pt idx="69813">
                  <c:v>1513807200</c:v>
                </c:pt>
                <c:pt idx="69814">
                  <c:v>1513810800</c:v>
                </c:pt>
                <c:pt idx="69815">
                  <c:v>1513814400</c:v>
                </c:pt>
                <c:pt idx="69816">
                  <c:v>1513818000</c:v>
                </c:pt>
                <c:pt idx="69817">
                  <c:v>1513821600</c:v>
                </c:pt>
                <c:pt idx="69818">
                  <c:v>1513825200</c:v>
                </c:pt>
                <c:pt idx="69819">
                  <c:v>1513828800</c:v>
                </c:pt>
                <c:pt idx="69820">
                  <c:v>1513832400</c:v>
                </c:pt>
                <c:pt idx="69821">
                  <c:v>1513836000</c:v>
                </c:pt>
                <c:pt idx="69822">
                  <c:v>1513839600</c:v>
                </c:pt>
                <c:pt idx="69823">
                  <c:v>1513843200</c:v>
                </c:pt>
                <c:pt idx="69824">
                  <c:v>1513846800</c:v>
                </c:pt>
                <c:pt idx="69825">
                  <c:v>1513850400</c:v>
                </c:pt>
                <c:pt idx="69826">
                  <c:v>1513854000</c:v>
                </c:pt>
                <c:pt idx="69827">
                  <c:v>1513857600</c:v>
                </c:pt>
                <c:pt idx="69828">
                  <c:v>1513861200</c:v>
                </c:pt>
                <c:pt idx="69829">
                  <c:v>1513864800</c:v>
                </c:pt>
                <c:pt idx="69830">
                  <c:v>1513868400</c:v>
                </c:pt>
                <c:pt idx="69831">
                  <c:v>1513872000</c:v>
                </c:pt>
                <c:pt idx="69832">
                  <c:v>1513875600</c:v>
                </c:pt>
                <c:pt idx="69833">
                  <c:v>1513879200</c:v>
                </c:pt>
                <c:pt idx="69834">
                  <c:v>1513882800</c:v>
                </c:pt>
                <c:pt idx="69835">
                  <c:v>1513886400</c:v>
                </c:pt>
                <c:pt idx="69836">
                  <c:v>1513890000</c:v>
                </c:pt>
                <c:pt idx="69837">
                  <c:v>1513893600</c:v>
                </c:pt>
                <c:pt idx="69838">
                  <c:v>1513897200</c:v>
                </c:pt>
                <c:pt idx="69839">
                  <c:v>1513900800</c:v>
                </c:pt>
                <c:pt idx="69840">
                  <c:v>1513904400</c:v>
                </c:pt>
                <c:pt idx="69841">
                  <c:v>1513908000</c:v>
                </c:pt>
                <c:pt idx="69842">
                  <c:v>1513911600</c:v>
                </c:pt>
                <c:pt idx="69843">
                  <c:v>1513915200</c:v>
                </c:pt>
                <c:pt idx="69844">
                  <c:v>1513918800</c:v>
                </c:pt>
                <c:pt idx="69845">
                  <c:v>1513922400</c:v>
                </c:pt>
                <c:pt idx="69846">
                  <c:v>1513926000</c:v>
                </c:pt>
                <c:pt idx="69847">
                  <c:v>1513929600</c:v>
                </c:pt>
                <c:pt idx="69848">
                  <c:v>1513933200</c:v>
                </c:pt>
                <c:pt idx="69849">
                  <c:v>1513936800</c:v>
                </c:pt>
                <c:pt idx="69850">
                  <c:v>1513940400</c:v>
                </c:pt>
                <c:pt idx="69851">
                  <c:v>1513944000</c:v>
                </c:pt>
                <c:pt idx="69852">
                  <c:v>1513947600</c:v>
                </c:pt>
                <c:pt idx="69853">
                  <c:v>1513951200</c:v>
                </c:pt>
                <c:pt idx="69854">
                  <c:v>1513954800</c:v>
                </c:pt>
                <c:pt idx="69855">
                  <c:v>1513958400</c:v>
                </c:pt>
                <c:pt idx="69856">
                  <c:v>1513962000</c:v>
                </c:pt>
                <c:pt idx="69857">
                  <c:v>1513965600</c:v>
                </c:pt>
                <c:pt idx="69858">
                  <c:v>1513969200</c:v>
                </c:pt>
                <c:pt idx="69859">
                  <c:v>1513972800</c:v>
                </c:pt>
                <c:pt idx="69860">
                  <c:v>1513976400</c:v>
                </c:pt>
                <c:pt idx="69861">
                  <c:v>1513980000</c:v>
                </c:pt>
                <c:pt idx="69862">
                  <c:v>1513983600</c:v>
                </c:pt>
                <c:pt idx="69863">
                  <c:v>1513987200</c:v>
                </c:pt>
                <c:pt idx="69864">
                  <c:v>1513990800</c:v>
                </c:pt>
                <c:pt idx="69865">
                  <c:v>1513994400</c:v>
                </c:pt>
                <c:pt idx="69866">
                  <c:v>1513998000</c:v>
                </c:pt>
                <c:pt idx="69867">
                  <c:v>1514001600</c:v>
                </c:pt>
                <c:pt idx="69868">
                  <c:v>1514005200</c:v>
                </c:pt>
                <c:pt idx="69869">
                  <c:v>1514008800</c:v>
                </c:pt>
                <c:pt idx="69870">
                  <c:v>1514012400</c:v>
                </c:pt>
                <c:pt idx="69871">
                  <c:v>1514016000</c:v>
                </c:pt>
                <c:pt idx="69872">
                  <c:v>1514019600</c:v>
                </c:pt>
                <c:pt idx="69873">
                  <c:v>1514023200</c:v>
                </c:pt>
                <c:pt idx="69874">
                  <c:v>1514026800</c:v>
                </c:pt>
                <c:pt idx="69875">
                  <c:v>1514030400</c:v>
                </c:pt>
                <c:pt idx="69876">
                  <c:v>1514034000</c:v>
                </c:pt>
                <c:pt idx="69877">
                  <c:v>1514037600</c:v>
                </c:pt>
                <c:pt idx="69878">
                  <c:v>1514041200</c:v>
                </c:pt>
                <c:pt idx="69879">
                  <c:v>1514044800</c:v>
                </c:pt>
                <c:pt idx="69880">
                  <c:v>1514048400</c:v>
                </c:pt>
                <c:pt idx="69881">
                  <c:v>1514052000</c:v>
                </c:pt>
                <c:pt idx="69882">
                  <c:v>1514055600</c:v>
                </c:pt>
                <c:pt idx="69883">
                  <c:v>1514059200</c:v>
                </c:pt>
                <c:pt idx="69884">
                  <c:v>1514062800</c:v>
                </c:pt>
                <c:pt idx="69885">
                  <c:v>1514066400</c:v>
                </c:pt>
                <c:pt idx="69886">
                  <c:v>1514070000</c:v>
                </c:pt>
                <c:pt idx="69887">
                  <c:v>1514073600</c:v>
                </c:pt>
                <c:pt idx="69888">
                  <c:v>1514077200</c:v>
                </c:pt>
                <c:pt idx="69889">
                  <c:v>1514080800</c:v>
                </c:pt>
                <c:pt idx="69890">
                  <c:v>1514084400</c:v>
                </c:pt>
                <c:pt idx="69891">
                  <c:v>1514088000</c:v>
                </c:pt>
                <c:pt idx="69892">
                  <c:v>1514091600</c:v>
                </c:pt>
                <c:pt idx="69893">
                  <c:v>1514095200</c:v>
                </c:pt>
                <c:pt idx="69894">
                  <c:v>1514098800</c:v>
                </c:pt>
                <c:pt idx="69895">
                  <c:v>1514102400</c:v>
                </c:pt>
                <c:pt idx="69896">
                  <c:v>1514106000</c:v>
                </c:pt>
                <c:pt idx="69897">
                  <c:v>1514109600</c:v>
                </c:pt>
                <c:pt idx="69898">
                  <c:v>1514113200</c:v>
                </c:pt>
                <c:pt idx="69899">
                  <c:v>1514116800</c:v>
                </c:pt>
                <c:pt idx="69900">
                  <c:v>1514120400</c:v>
                </c:pt>
                <c:pt idx="69901">
                  <c:v>1514124000</c:v>
                </c:pt>
                <c:pt idx="69902">
                  <c:v>1514127600</c:v>
                </c:pt>
                <c:pt idx="69903">
                  <c:v>1514131200</c:v>
                </c:pt>
                <c:pt idx="69904">
                  <c:v>1514134800</c:v>
                </c:pt>
                <c:pt idx="69905">
                  <c:v>1514138400</c:v>
                </c:pt>
                <c:pt idx="69906">
                  <c:v>1514142000</c:v>
                </c:pt>
                <c:pt idx="69907">
                  <c:v>1514145600</c:v>
                </c:pt>
                <c:pt idx="69908">
                  <c:v>1514149200</c:v>
                </c:pt>
                <c:pt idx="69909">
                  <c:v>1514152800</c:v>
                </c:pt>
                <c:pt idx="69910">
                  <c:v>1514156400</c:v>
                </c:pt>
                <c:pt idx="69911">
                  <c:v>1514160000</c:v>
                </c:pt>
                <c:pt idx="69912">
                  <c:v>1514163600</c:v>
                </c:pt>
                <c:pt idx="69913">
                  <c:v>1514167200</c:v>
                </c:pt>
                <c:pt idx="69914">
                  <c:v>1514170800</c:v>
                </c:pt>
                <c:pt idx="69915">
                  <c:v>1514174400</c:v>
                </c:pt>
                <c:pt idx="69916">
                  <c:v>1514178000</c:v>
                </c:pt>
                <c:pt idx="69917">
                  <c:v>1514181600</c:v>
                </c:pt>
                <c:pt idx="69918">
                  <c:v>1514185200</c:v>
                </c:pt>
                <c:pt idx="69919">
                  <c:v>1514188800</c:v>
                </c:pt>
                <c:pt idx="69920">
                  <c:v>1514192400</c:v>
                </c:pt>
                <c:pt idx="69921">
                  <c:v>1514196000</c:v>
                </c:pt>
                <c:pt idx="69922">
                  <c:v>1514199600</c:v>
                </c:pt>
                <c:pt idx="69923">
                  <c:v>1514203200</c:v>
                </c:pt>
                <c:pt idx="69924">
                  <c:v>1514206800</c:v>
                </c:pt>
                <c:pt idx="69925">
                  <c:v>1514210400</c:v>
                </c:pt>
                <c:pt idx="69926">
                  <c:v>1514214000</c:v>
                </c:pt>
                <c:pt idx="69927">
                  <c:v>1514217600</c:v>
                </c:pt>
                <c:pt idx="69928">
                  <c:v>1514221200</c:v>
                </c:pt>
                <c:pt idx="69929">
                  <c:v>1514224800</c:v>
                </c:pt>
                <c:pt idx="69930">
                  <c:v>1514228400</c:v>
                </c:pt>
                <c:pt idx="69931">
                  <c:v>1514232000</c:v>
                </c:pt>
                <c:pt idx="69932">
                  <c:v>1514235600</c:v>
                </c:pt>
                <c:pt idx="69933">
                  <c:v>1514239200</c:v>
                </c:pt>
                <c:pt idx="69934">
                  <c:v>1514242800</c:v>
                </c:pt>
                <c:pt idx="69935">
                  <c:v>1514246400</c:v>
                </c:pt>
                <c:pt idx="69936">
                  <c:v>1514250000</c:v>
                </c:pt>
                <c:pt idx="69937">
                  <c:v>1514253600</c:v>
                </c:pt>
                <c:pt idx="69938">
                  <c:v>1514257200</c:v>
                </c:pt>
                <c:pt idx="69939">
                  <c:v>1514260800</c:v>
                </c:pt>
                <c:pt idx="69940">
                  <c:v>1514264400</c:v>
                </c:pt>
                <c:pt idx="69941">
                  <c:v>1514268000</c:v>
                </c:pt>
                <c:pt idx="69942">
                  <c:v>1514271600</c:v>
                </c:pt>
                <c:pt idx="69943">
                  <c:v>1514275200</c:v>
                </c:pt>
                <c:pt idx="69944">
                  <c:v>1514278800</c:v>
                </c:pt>
                <c:pt idx="69945">
                  <c:v>1514282400</c:v>
                </c:pt>
                <c:pt idx="69946">
                  <c:v>1514286000</c:v>
                </c:pt>
                <c:pt idx="69947">
                  <c:v>1514289600</c:v>
                </c:pt>
                <c:pt idx="69948">
                  <c:v>1514293200</c:v>
                </c:pt>
                <c:pt idx="69949">
                  <c:v>1514296800</c:v>
                </c:pt>
                <c:pt idx="69950">
                  <c:v>1514300400</c:v>
                </c:pt>
                <c:pt idx="69951">
                  <c:v>1514304000</c:v>
                </c:pt>
                <c:pt idx="69952">
                  <c:v>1514307600</c:v>
                </c:pt>
                <c:pt idx="69953">
                  <c:v>1514311200</c:v>
                </c:pt>
                <c:pt idx="69954">
                  <c:v>1514314800</c:v>
                </c:pt>
                <c:pt idx="69955">
                  <c:v>1514318400</c:v>
                </c:pt>
                <c:pt idx="69956">
                  <c:v>1514322000</c:v>
                </c:pt>
                <c:pt idx="69957">
                  <c:v>1514325600</c:v>
                </c:pt>
                <c:pt idx="69958">
                  <c:v>1514329200</c:v>
                </c:pt>
                <c:pt idx="69959">
                  <c:v>1514332800</c:v>
                </c:pt>
                <c:pt idx="69960">
                  <c:v>1514336400</c:v>
                </c:pt>
                <c:pt idx="69961">
                  <c:v>1514340000</c:v>
                </c:pt>
                <c:pt idx="69962">
                  <c:v>1514343600</c:v>
                </c:pt>
                <c:pt idx="69963">
                  <c:v>1514347200</c:v>
                </c:pt>
                <c:pt idx="69964">
                  <c:v>1514350800</c:v>
                </c:pt>
                <c:pt idx="69965">
                  <c:v>1514354400</c:v>
                </c:pt>
                <c:pt idx="69966">
                  <c:v>1514358000</c:v>
                </c:pt>
                <c:pt idx="69967">
                  <c:v>1514361600</c:v>
                </c:pt>
                <c:pt idx="69968">
                  <c:v>1514365200</c:v>
                </c:pt>
                <c:pt idx="69969">
                  <c:v>1514368800</c:v>
                </c:pt>
                <c:pt idx="69970">
                  <c:v>1514372400</c:v>
                </c:pt>
                <c:pt idx="69971">
                  <c:v>1514376000</c:v>
                </c:pt>
                <c:pt idx="69972">
                  <c:v>1514379600</c:v>
                </c:pt>
                <c:pt idx="69973">
                  <c:v>1514383200</c:v>
                </c:pt>
                <c:pt idx="69974">
                  <c:v>1514386800</c:v>
                </c:pt>
                <c:pt idx="69975">
                  <c:v>1514390400</c:v>
                </c:pt>
                <c:pt idx="69976">
                  <c:v>1514394000</c:v>
                </c:pt>
                <c:pt idx="69977">
                  <c:v>1514397600</c:v>
                </c:pt>
                <c:pt idx="69978">
                  <c:v>1514401200</c:v>
                </c:pt>
                <c:pt idx="69979">
                  <c:v>1514404800</c:v>
                </c:pt>
                <c:pt idx="69980">
                  <c:v>1514408400</c:v>
                </c:pt>
                <c:pt idx="69981">
                  <c:v>1514412000</c:v>
                </c:pt>
                <c:pt idx="69982">
                  <c:v>1514415600</c:v>
                </c:pt>
                <c:pt idx="69983">
                  <c:v>1514419200</c:v>
                </c:pt>
                <c:pt idx="69984">
                  <c:v>1514422800</c:v>
                </c:pt>
                <c:pt idx="69985">
                  <c:v>1514426400</c:v>
                </c:pt>
                <c:pt idx="69986">
                  <c:v>1514430000</c:v>
                </c:pt>
                <c:pt idx="69987">
                  <c:v>1514433600</c:v>
                </c:pt>
                <c:pt idx="69988">
                  <c:v>1514437200</c:v>
                </c:pt>
                <c:pt idx="69989">
                  <c:v>1514440800</c:v>
                </c:pt>
                <c:pt idx="69990">
                  <c:v>1514444400</c:v>
                </c:pt>
                <c:pt idx="69991">
                  <c:v>1514448000</c:v>
                </c:pt>
                <c:pt idx="69992">
                  <c:v>1514451600</c:v>
                </c:pt>
                <c:pt idx="69993">
                  <c:v>1514455200</c:v>
                </c:pt>
                <c:pt idx="69994">
                  <c:v>1514458800</c:v>
                </c:pt>
                <c:pt idx="69995">
                  <c:v>1514462400</c:v>
                </c:pt>
                <c:pt idx="69996">
                  <c:v>1514466000</c:v>
                </c:pt>
                <c:pt idx="69997">
                  <c:v>1514469600</c:v>
                </c:pt>
                <c:pt idx="69998">
                  <c:v>1514473200</c:v>
                </c:pt>
                <c:pt idx="69999">
                  <c:v>1514476800</c:v>
                </c:pt>
                <c:pt idx="70000">
                  <c:v>1514480400</c:v>
                </c:pt>
                <c:pt idx="70001">
                  <c:v>1514484000</c:v>
                </c:pt>
                <c:pt idx="70002">
                  <c:v>1514487600</c:v>
                </c:pt>
                <c:pt idx="70003">
                  <c:v>1514491200</c:v>
                </c:pt>
                <c:pt idx="70004">
                  <c:v>1514494800</c:v>
                </c:pt>
                <c:pt idx="70005">
                  <c:v>1514498400</c:v>
                </c:pt>
                <c:pt idx="70006">
                  <c:v>1514502000</c:v>
                </c:pt>
                <c:pt idx="70007">
                  <c:v>1514505600</c:v>
                </c:pt>
                <c:pt idx="70008">
                  <c:v>1514509200</c:v>
                </c:pt>
                <c:pt idx="70009">
                  <c:v>1514512800</c:v>
                </c:pt>
                <c:pt idx="70010">
                  <c:v>1514516400</c:v>
                </c:pt>
                <c:pt idx="70011">
                  <c:v>1514520000</c:v>
                </c:pt>
                <c:pt idx="70012">
                  <c:v>1514523600</c:v>
                </c:pt>
                <c:pt idx="70013">
                  <c:v>1514527200</c:v>
                </c:pt>
                <c:pt idx="70014">
                  <c:v>1514530800</c:v>
                </c:pt>
                <c:pt idx="70015">
                  <c:v>1514534400</c:v>
                </c:pt>
                <c:pt idx="70016">
                  <c:v>1514538000</c:v>
                </c:pt>
                <c:pt idx="70017">
                  <c:v>1514541600</c:v>
                </c:pt>
                <c:pt idx="70018">
                  <c:v>1514545200</c:v>
                </c:pt>
                <c:pt idx="70019">
                  <c:v>1514548800</c:v>
                </c:pt>
                <c:pt idx="70020">
                  <c:v>1514552400</c:v>
                </c:pt>
                <c:pt idx="70021">
                  <c:v>1514556000</c:v>
                </c:pt>
                <c:pt idx="70022">
                  <c:v>1514559600</c:v>
                </c:pt>
                <c:pt idx="70023">
                  <c:v>1514563200</c:v>
                </c:pt>
                <c:pt idx="70024">
                  <c:v>1514566800</c:v>
                </c:pt>
                <c:pt idx="70025">
                  <c:v>1514570400</c:v>
                </c:pt>
                <c:pt idx="70026">
                  <c:v>1514574000</c:v>
                </c:pt>
                <c:pt idx="70027">
                  <c:v>1514577600</c:v>
                </c:pt>
                <c:pt idx="70028">
                  <c:v>1514581200</c:v>
                </c:pt>
                <c:pt idx="70029">
                  <c:v>1514584800</c:v>
                </c:pt>
                <c:pt idx="70030">
                  <c:v>1514588400</c:v>
                </c:pt>
                <c:pt idx="70031">
                  <c:v>1514592000</c:v>
                </c:pt>
                <c:pt idx="70032">
                  <c:v>1514595600</c:v>
                </c:pt>
                <c:pt idx="70033">
                  <c:v>1514599200</c:v>
                </c:pt>
                <c:pt idx="70034">
                  <c:v>1514602800</c:v>
                </c:pt>
                <c:pt idx="70035">
                  <c:v>1514606400</c:v>
                </c:pt>
                <c:pt idx="70036">
                  <c:v>1514610000</c:v>
                </c:pt>
                <c:pt idx="70037">
                  <c:v>1514613600</c:v>
                </c:pt>
                <c:pt idx="70038">
                  <c:v>1514617200</c:v>
                </c:pt>
                <c:pt idx="70039">
                  <c:v>1514620800</c:v>
                </c:pt>
                <c:pt idx="70040">
                  <c:v>1514624400</c:v>
                </c:pt>
                <c:pt idx="70041">
                  <c:v>1514628000</c:v>
                </c:pt>
                <c:pt idx="70042">
                  <c:v>1514631600</c:v>
                </c:pt>
                <c:pt idx="70043">
                  <c:v>1514635200</c:v>
                </c:pt>
                <c:pt idx="70044">
                  <c:v>1514638800</c:v>
                </c:pt>
                <c:pt idx="70045">
                  <c:v>1514642400</c:v>
                </c:pt>
                <c:pt idx="70046">
                  <c:v>1514646000</c:v>
                </c:pt>
                <c:pt idx="70047">
                  <c:v>1514649600</c:v>
                </c:pt>
                <c:pt idx="70048">
                  <c:v>1514653200</c:v>
                </c:pt>
                <c:pt idx="70049">
                  <c:v>1514656800</c:v>
                </c:pt>
                <c:pt idx="70050">
                  <c:v>1514660400</c:v>
                </c:pt>
                <c:pt idx="70051">
                  <c:v>1514664000</c:v>
                </c:pt>
                <c:pt idx="70052">
                  <c:v>1514667600</c:v>
                </c:pt>
                <c:pt idx="70053">
                  <c:v>1514671200</c:v>
                </c:pt>
                <c:pt idx="70054">
                  <c:v>1514674800</c:v>
                </c:pt>
                <c:pt idx="70055">
                  <c:v>1514678400</c:v>
                </c:pt>
                <c:pt idx="70056">
                  <c:v>1514682000</c:v>
                </c:pt>
                <c:pt idx="70057">
                  <c:v>1514685600</c:v>
                </c:pt>
                <c:pt idx="70058">
                  <c:v>1514689200</c:v>
                </c:pt>
                <c:pt idx="70059">
                  <c:v>1514692800</c:v>
                </c:pt>
                <c:pt idx="70060">
                  <c:v>1514696400</c:v>
                </c:pt>
                <c:pt idx="70061">
                  <c:v>1514700000</c:v>
                </c:pt>
                <c:pt idx="70062">
                  <c:v>1514703600</c:v>
                </c:pt>
                <c:pt idx="70063">
                  <c:v>1514707200</c:v>
                </c:pt>
                <c:pt idx="70064">
                  <c:v>1514710800</c:v>
                </c:pt>
                <c:pt idx="70065">
                  <c:v>1514714400</c:v>
                </c:pt>
                <c:pt idx="70066">
                  <c:v>1514718000</c:v>
                </c:pt>
                <c:pt idx="70067">
                  <c:v>1514721600</c:v>
                </c:pt>
                <c:pt idx="70068">
                  <c:v>1514725200</c:v>
                </c:pt>
                <c:pt idx="70069">
                  <c:v>1514728800</c:v>
                </c:pt>
                <c:pt idx="70070">
                  <c:v>1514732400</c:v>
                </c:pt>
                <c:pt idx="70071">
                  <c:v>1514736000</c:v>
                </c:pt>
                <c:pt idx="70072">
                  <c:v>1514739600</c:v>
                </c:pt>
                <c:pt idx="70073">
                  <c:v>1514743200</c:v>
                </c:pt>
                <c:pt idx="70074">
                  <c:v>1514746800</c:v>
                </c:pt>
                <c:pt idx="70075">
                  <c:v>1514750400</c:v>
                </c:pt>
                <c:pt idx="70076">
                  <c:v>1514754000</c:v>
                </c:pt>
                <c:pt idx="70077">
                  <c:v>1514757600</c:v>
                </c:pt>
                <c:pt idx="70078">
                  <c:v>1514761200</c:v>
                </c:pt>
                <c:pt idx="70079">
                  <c:v>1514764800</c:v>
                </c:pt>
                <c:pt idx="70080">
                  <c:v>1514768400</c:v>
                </c:pt>
                <c:pt idx="70081">
                  <c:v>1514772000</c:v>
                </c:pt>
                <c:pt idx="70082">
                  <c:v>1514775600</c:v>
                </c:pt>
                <c:pt idx="70083">
                  <c:v>1514779200</c:v>
                </c:pt>
                <c:pt idx="70084">
                  <c:v>1514782800</c:v>
                </c:pt>
                <c:pt idx="70085">
                  <c:v>1514786400</c:v>
                </c:pt>
                <c:pt idx="70086">
                  <c:v>1514790000</c:v>
                </c:pt>
                <c:pt idx="70087">
                  <c:v>1514793600</c:v>
                </c:pt>
                <c:pt idx="70088">
                  <c:v>1514797200</c:v>
                </c:pt>
                <c:pt idx="70089">
                  <c:v>1514800800</c:v>
                </c:pt>
                <c:pt idx="70090">
                  <c:v>1514804400</c:v>
                </c:pt>
                <c:pt idx="70091">
                  <c:v>1514808000</c:v>
                </c:pt>
                <c:pt idx="70092">
                  <c:v>1514811600</c:v>
                </c:pt>
                <c:pt idx="70093">
                  <c:v>1514815200</c:v>
                </c:pt>
                <c:pt idx="70094">
                  <c:v>1514818800</c:v>
                </c:pt>
                <c:pt idx="70095">
                  <c:v>1514822400</c:v>
                </c:pt>
                <c:pt idx="70096">
                  <c:v>1514826000</c:v>
                </c:pt>
                <c:pt idx="70097">
                  <c:v>1514829600</c:v>
                </c:pt>
                <c:pt idx="70098">
                  <c:v>1514833200</c:v>
                </c:pt>
                <c:pt idx="70099">
                  <c:v>1514836800</c:v>
                </c:pt>
                <c:pt idx="70100">
                  <c:v>1514840400</c:v>
                </c:pt>
                <c:pt idx="70101">
                  <c:v>1514844000</c:v>
                </c:pt>
                <c:pt idx="70102">
                  <c:v>1514847600</c:v>
                </c:pt>
                <c:pt idx="70103">
                  <c:v>1514851200</c:v>
                </c:pt>
                <c:pt idx="70104">
                  <c:v>1514854800</c:v>
                </c:pt>
                <c:pt idx="70105">
                  <c:v>1514858400</c:v>
                </c:pt>
                <c:pt idx="70106">
                  <c:v>1514862000</c:v>
                </c:pt>
                <c:pt idx="70107">
                  <c:v>1514865600</c:v>
                </c:pt>
                <c:pt idx="70108">
                  <c:v>1514869200</c:v>
                </c:pt>
                <c:pt idx="70109">
                  <c:v>1514872800</c:v>
                </c:pt>
                <c:pt idx="70110">
                  <c:v>1514876400</c:v>
                </c:pt>
                <c:pt idx="70111">
                  <c:v>1514880000</c:v>
                </c:pt>
                <c:pt idx="70112">
                  <c:v>1514883600</c:v>
                </c:pt>
                <c:pt idx="70113">
                  <c:v>1514887200</c:v>
                </c:pt>
                <c:pt idx="70114">
                  <c:v>1514890800</c:v>
                </c:pt>
                <c:pt idx="70115">
                  <c:v>1514894400</c:v>
                </c:pt>
                <c:pt idx="70116">
                  <c:v>1514898000</c:v>
                </c:pt>
                <c:pt idx="70117">
                  <c:v>1514901600</c:v>
                </c:pt>
                <c:pt idx="70118">
                  <c:v>1514905200</c:v>
                </c:pt>
                <c:pt idx="70119">
                  <c:v>1514908800</c:v>
                </c:pt>
                <c:pt idx="70120">
                  <c:v>1514912400</c:v>
                </c:pt>
                <c:pt idx="70121">
                  <c:v>1514916000</c:v>
                </c:pt>
                <c:pt idx="70122">
                  <c:v>1514919600</c:v>
                </c:pt>
                <c:pt idx="70123">
                  <c:v>1514923200</c:v>
                </c:pt>
                <c:pt idx="70124">
                  <c:v>1514926800</c:v>
                </c:pt>
                <c:pt idx="70125">
                  <c:v>1514930400</c:v>
                </c:pt>
                <c:pt idx="70126">
                  <c:v>1514934000</c:v>
                </c:pt>
                <c:pt idx="70127">
                  <c:v>1514937600</c:v>
                </c:pt>
                <c:pt idx="70128">
                  <c:v>1514941200</c:v>
                </c:pt>
                <c:pt idx="70129">
                  <c:v>1514944800</c:v>
                </c:pt>
                <c:pt idx="70130">
                  <c:v>1514948400</c:v>
                </c:pt>
                <c:pt idx="70131">
                  <c:v>1514952000</c:v>
                </c:pt>
                <c:pt idx="70132">
                  <c:v>1514955600</c:v>
                </c:pt>
                <c:pt idx="70133">
                  <c:v>1514959200</c:v>
                </c:pt>
                <c:pt idx="70134">
                  <c:v>1514962800</c:v>
                </c:pt>
                <c:pt idx="70135">
                  <c:v>1514966400</c:v>
                </c:pt>
                <c:pt idx="70136">
                  <c:v>1514970000</c:v>
                </c:pt>
                <c:pt idx="70137">
                  <c:v>1514973600</c:v>
                </c:pt>
                <c:pt idx="70138">
                  <c:v>1514977200</c:v>
                </c:pt>
                <c:pt idx="70139">
                  <c:v>1514980800</c:v>
                </c:pt>
                <c:pt idx="70140">
                  <c:v>1514984400</c:v>
                </c:pt>
                <c:pt idx="70141">
                  <c:v>1514988000</c:v>
                </c:pt>
                <c:pt idx="70142">
                  <c:v>1514991600</c:v>
                </c:pt>
                <c:pt idx="70143">
                  <c:v>1514995200</c:v>
                </c:pt>
                <c:pt idx="70144">
                  <c:v>1514998800</c:v>
                </c:pt>
                <c:pt idx="70145">
                  <c:v>1515002400</c:v>
                </c:pt>
                <c:pt idx="70146">
                  <c:v>1515006000</c:v>
                </c:pt>
                <c:pt idx="70147">
                  <c:v>1515009600</c:v>
                </c:pt>
                <c:pt idx="70148">
                  <c:v>1515013200</c:v>
                </c:pt>
                <c:pt idx="70149">
                  <c:v>1515016800</c:v>
                </c:pt>
                <c:pt idx="70150">
                  <c:v>1515020400</c:v>
                </c:pt>
                <c:pt idx="70151">
                  <c:v>1515024000</c:v>
                </c:pt>
                <c:pt idx="70152">
                  <c:v>1515027600</c:v>
                </c:pt>
                <c:pt idx="70153">
                  <c:v>1515031200</c:v>
                </c:pt>
                <c:pt idx="70154">
                  <c:v>1515034800</c:v>
                </c:pt>
                <c:pt idx="70155">
                  <c:v>1515038400</c:v>
                </c:pt>
                <c:pt idx="70156">
                  <c:v>1515042000</c:v>
                </c:pt>
                <c:pt idx="70157">
                  <c:v>1515045600</c:v>
                </c:pt>
                <c:pt idx="70158">
                  <c:v>1515049200</c:v>
                </c:pt>
                <c:pt idx="70159">
                  <c:v>1515052800</c:v>
                </c:pt>
                <c:pt idx="70160">
                  <c:v>1515056400</c:v>
                </c:pt>
                <c:pt idx="70161">
                  <c:v>1515060000</c:v>
                </c:pt>
                <c:pt idx="70162">
                  <c:v>1515063600</c:v>
                </c:pt>
                <c:pt idx="70163">
                  <c:v>1515067200</c:v>
                </c:pt>
                <c:pt idx="70164">
                  <c:v>1515070800</c:v>
                </c:pt>
                <c:pt idx="70165">
                  <c:v>1515074400</c:v>
                </c:pt>
                <c:pt idx="70166">
                  <c:v>1515078000</c:v>
                </c:pt>
                <c:pt idx="70167">
                  <c:v>1515081600</c:v>
                </c:pt>
                <c:pt idx="70168">
                  <c:v>1515085200</c:v>
                </c:pt>
                <c:pt idx="70169">
                  <c:v>1515088800</c:v>
                </c:pt>
                <c:pt idx="70170">
                  <c:v>1515092400</c:v>
                </c:pt>
                <c:pt idx="70171">
                  <c:v>1515096000</c:v>
                </c:pt>
                <c:pt idx="70172">
                  <c:v>1515099600</c:v>
                </c:pt>
                <c:pt idx="70173">
                  <c:v>1515103200</c:v>
                </c:pt>
                <c:pt idx="70174">
                  <c:v>1515106800</c:v>
                </c:pt>
                <c:pt idx="70175">
                  <c:v>1515110400</c:v>
                </c:pt>
                <c:pt idx="70176">
                  <c:v>1515114000</c:v>
                </c:pt>
                <c:pt idx="70177">
                  <c:v>1515117600</c:v>
                </c:pt>
                <c:pt idx="70178">
                  <c:v>1515121200</c:v>
                </c:pt>
                <c:pt idx="70179">
                  <c:v>1515124800</c:v>
                </c:pt>
                <c:pt idx="70180">
                  <c:v>1515128400</c:v>
                </c:pt>
                <c:pt idx="70181">
                  <c:v>1515132000</c:v>
                </c:pt>
                <c:pt idx="70182">
                  <c:v>1515135600</c:v>
                </c:pt>
                <c:pt idx="70183">
                  <c:v>1515139200</c:v>
                </c:pt>
                <c:pt idx="70184">
                  <c:v>1515142800</c:v>
                </c:pt>
                <c:pt idx="70185">
                  <c:v>1515146400</c:v>
                </c:pt>
                <c:pt idx="70186">
                  <c:v>1515150000</c:v>
                </c:pt>
                <c:pt idx="70187">
                  <c:v>1515153600</c:v>
                </c:pt>
                <c:pt idx="70188">
                  <c:v>1515157200</c:v>
                </c:pt>
                <c:pt idx="70189">
                  <c:v>1515160800</c:v>
                </c:pt>
                <c:pt idx="70190">
                  <c:v>1515164400</c:v>
                </c:pt>
                <c:pt idx="70191">
                  <c:v>1515168000</c:v>
                </c:pt>
                <c:pt idx="70192">
                  <c:v>1515171600</c:v>
                </c:pt>
                <c:pt idx="70193">
                  <c:v>1515175200</c:v>
                </c:pt>
                <c:pt idx="70194">
                  <c:v>1515178800</c:v>
                </c:pt>
                <c:pt idx="70195">
                  <c:v>1515182400</c:v>
                </c:pt>
                <c:pt idx="70196">
                  <c:v>1515186000</c:v>
                </c:pt>
                <c:pt idx="70197">
                  <c:v>1515189600</c:v>
                </c:pt>
                <c:pt idx="70198">
                  <c:v>1515193200</c:v>
                </c:pt>
                <c:pt idx="70199">
                  <c:v>1515196800</c:v>
                </c:pt>
                <c:pt idx="70200">
                  <c:v>1515200400</c:v>
                </c:pt>
                <c:pt idx="70201">
                  <c:v>1515204000</c:v>
                </c:pt>
                <c:pt idx="70202">
                  <c:v>1515207600</c:v>
                </c:pt>
                <c:pt idx="70203">
                  <c:v>1515211200</c:v>
                </c:pt>
                <c:pt idx="70204">
                  <c:v>1515214800</c:v>
                </c:pt>
                <c:pt idx="70205">
                  <c:v>1515218400</c:v>
                </c:pt>
                <c:pt idx="70206">
                  <c:v>1515222000</c:v>
                </c:pt>
                <c:pt idx="70207">
                  <c:v>1515225600</c:v>
                </c:pt>
                <c:pt idx="70208">
                  <c:v>1515229200</c:v>
                </c:pt>
                <c:pt idx="70209">
                  <c:v>1515232800</c:v>
                </c:pt>
                <c:pt idx="70210">
                  <c:v>1515236400</c:v>
                </c:pt>
                <c:pt idx="70211">
                  <c:v>1515240000</c:v>
                </c:pt>
                <c:pt idx="70212">
                  <c:v>1515243600</c:v>
                </c:pt>
                <c:pt idx="70213">
                  <c:v>1515247200</c:v>
                </c:pt>
                <c:pt idx="70214">
                  <c:v>1515250800</c:v>
                </c:pt>
                <c:pt idx="70215">
                  <c:v>1515254400</c:v>
                </c:pt>
                <c:pt idx="70216">
                  <c:v>1515258000</c:v>
                </c:pt>
                <c:pt idx="70217">
                  <c:v>1515261600</c:v>
                </c:pt>
                <c:pt idx="70218">
                  <c:v>1515265200</c:v>
                </c:pt>
                <c:pt idx="70219">
                  <c:v>1515268800</c:v>
                </c:pt>
                <c:pt idx="70220">
                  <c:v>1515272400</c:v>
                </c:pt>
                <c:pt idx="70221">
                  <c:v>1515276000</c:v>
                </c:pt>
                <c:pt idx="70222">
                  <c:v>1515279600</c:v>
                </c:pt>
                <c:pt idx="70223">
                  <c:v>1515283200</c:v>
                </c:pt>
                <c:pt idx="70224">
                  <c:v>1515286800</c:v>
                </c:pt>
                <c:pt idx="70225">
                  <c:v>1515290400</c:v>
                </c:pt>
                <c:pt idx="70226">
                  <c:v>1515294000</c:v>
                </c:pt>
                <c:pt idx="70227">
                  <c:v>1515297600</c:v>
                </c:pt>
                <c:pt idx="70228">
                  <c:v>1515301200</c:v>
                </c:pt>
                <c:pt idx="70229">
                  <c:v>1515304800</c:v>
                </c:pt>
                <c:pt idx="70230">
                  <c:v>1515308400</c:v>
                </c:pt>
                <c:pt idx="70231">
                  <c:v>1515312000</c:v>
                </c:pt>
                <c:pt idx="70232">
                  <c:v>1515315600</c:v>
                </c:pt>
                <c:pt idx="70233">
                  <c:v>1515319200</c:v>
                </c:pt>
                <c:pt idx="70234">
                  <c:v>1515322800</c:v>
                </c:pt>
                <c:pt idx="70235">
                  <c:v>1515326400</c:v>
                </c:pt>
                <c:pt idx="70236">
                  <c:v>1515330000</c:v>
                </c:pt>
                <c:pt idx="70237">
                  <c:v>1515333600</c:v>
                </c:pt>
                <c:pt idx="70238">
                  <c:v>1515337200</c:v>
                </c:pt>
                <c:pt idx="70239">
                  <c:v>1515340800</c:v>
                </c:pt>
                <c:pt idx="70240">
                  <c:v>1515344400</c:v>
                </c:pt>
                <c:pt idx="70241">
                  <c:v>1515348000</c:v>
                </c:pt>
                <c:pt idx="70242">
                  <c:v>1515351600</c:v>
                </c:pt>
                <c:pt idx="70243">
                  <c:v>1515355200</c:v>
                </c:pt>
                <c:pt idx="70244">
                  <c:v>1515358800</c:v>
                </c:pt>
                <c:pt idx="70245">
                  <c:v>1515362400</c:v>
                </c:pt>
                <c:pt idx="70246">
                  <c:v>1515366000</c:v>
                </c:pt>
                <c:pt idx="70247">
                  <c:v>1515369600</c:v>
                </c:pt>
                <c:pt idx="70248">
                  <c:v>1515373200</c:v>
                </c:pt>
                <c:pt idx="70249">
                  <c:v>1515376800</c:v>
                </c:pt>
                <c:pt idx="70250">
                  <c:v>1515380400</c:v>
                </c:pt>
                <c:pt idx="70251">
                  <c:v>1515384000</c:v>
                </c:pt>
                <c:pt idx="70252">
                  <c:v>1515387600</c:v>
                </c:pt>
                <c:pt idx="70253">
                  <c:v>1515391200</c:v>
                </c:pt>
                <c:pt idx="70254">
                  <c:v>1515394800</c:v>
                </c:pt>
                <c:pt idx="70255">
                  <c:v>1515398400</c:v>
                </c:pt>
                <c:pt idx="70256">
                  <c:v>1515402000</c:v>
                </c:pt>
                <c:pt idx="70257">
                  <c:v>1515405600</c:v>
                </c:pt>
                <c:pt idx="70258">
                  <c:v>1515409200</c:v>
                </c:pt>
                <c:pt idx="70259">
                  <c:v>1515412800</c:v>
                </c:pt>
                <c:pt idx="70260">
                  <c:v>1515416400</c:v>
                </c:pt>
                <c:pt idx="70261">
                  <c:v>1515420000</c:v>
                </c:pt>
                <c:pt idx="70262">
                  <c:v>1515423600</c:v>
                </c:pt>
                <c:pt idx="70263">
                  <c:v>1515427200</c:v>
                </c:pt>
                <c:pt idx="70264">
                  <c:v>1515430800</c:v>
                </c:pt>
                <c:pt idx="70265">
                  <c:v>1515434400</c:v>
                </c:pt>
                <c:pt idx="70266">
                  <c:v>1515438000</c:v>
                </c:pt>
                <c:pt idx="70267">
                  <c:v>1515441600</c:v>
                </c:pt>
                <c:pt idx="70268">
                  <c:v>1515445200</c:v>
                </c:pt>
                <c:pt idx="70269">
                  <c:v>1515448800</c:v>
                </c:pt>
                <c:pt idx="70270">
                  <c:v>1515452400</c:v>
                </c:pt>
                <c:pt idx="70271">
                  <c:v>1515456000</c:v>
                </c:pt>
                <c:pt idx="70272">
                  <c:v>1515459600</c:v>
                </c:pt>
                <c:pt idx="70273">
                  <c:v>1515463200</c:v>
                </c:pt>
                <c:pt idx="70274">
                  <c:v>1515466800</c:v>
                </c:pt>
                <c:pt idx="70275">
                  <c:v>1515470400</c:v>
                </c:pt>
                <c:pt idx="70276">
                  <c:v>1515474000</c:v>
                </c:pt>
                <c:pt idx="70277">
                  <c:v>1515477600</c:v>
                </c:pt>
                <c:pt idx="70278">
                  <c:v>1515481200</c:v>
                </c:pt>
                <c:pt idx="70279">
                  <c:v>1515484800</c:v>
                </c:pt>
                <c:pt idx="70280">
                  <c:v>1515488400</c:v>
                </c:pt>
                <c:pt idx="70281">
                  <c:v>1515492000</c:v>
                </c:pt>
                <c:pt idx="70282">
                  <c:v>1515495600</c:v>
                </c:pt>
                <c:pt idx="70283">
                  <c:v>1515499200</c:v>
                </c:pt>
                <c:pt idx="70284">
                  <c:v>1515502800</c:v>
                </c:pt>
                <c:pt idx="70285">
                  <c:v>1515506400</c:v>
                </c:pt>
                <c:pt idx="70286">
                  <c:v>1515510000</c:v>
                </c:pt>
                <c:pt idx="70287">
                  <c:v>1515513600</c:v>
                </c:pt>
                <c:pt idx="70288">
                  <c:v>1515517200</c:v>
                </c:pt>
                <c:pt idx="70289">
                  <c:v>1515520800</c:v>
                </c:pt>
                <c:pt idx="70290">
                  <c:v>1515524400</c:v>
                </c:pt>
                <c:pt idx="70291">
                  <c:v>1515528000</c:v>
                </c:pt>
                <c:pt idx="70292">
                  <c:v>1515531600</c:v>
                </c:pt>
                <c:pt idx="70293">
                  <c:v>1515535200</c:v>
                </c:pt>
                <c:pt idx="70294">
                  <c:v>1515538800</c:v>
                </c:pt>
                <c:pt idx="70295">
                  <c:v>1515542400</c:v>
                </c:pt>
                <c:pt idx="70296">
                  <c:v>1515546000</c:v>
                </c:pt>
                <c:pt idx="70297">
                  <c:v>1515549600</c:v>
                </c:pt>
                <c:pt idx="70298">
                  <c:v>1515553200</c:v>
                </c:pt>
                <c:pt idx="70299">
                  <c:v>1515556800</c:v>
                </c:pt>
                <c:pt idx="70300">
                  <c:v>1515560400</c:v>
                </c:pt>
                <c:pt idx="70301">
                  <c:v>1515564000</c:v>
                </c:pt>
                <c:pt idx="70302">
                  <c:v>1515567600</c:v>
                </c:pt>
                <c:pt idx="70303">
                  <c:v>1515571200</c:v>
                </c:pt>
                <c:pt idx="70304">
                  <c:v>1515574800</c:v>
                </c:pt>
                <c:pt idx="70305">
                  <c:v>1515578400</c:v>
                </c:pt>
                <c:pt idx="70306">
                  <c:v>1515582000</c:v>
                </c:pt>
                <c:pt idx="70307">
                  <c:v>1515585600</c:v>
                </c:pt>
                <c:pt idx="70308">
                  <c:v>1515589200</c:v>
                </c:pt>
                <c:pt idx="70309">
                  <c:v>1515592800</c:v>
                </c:pt>
                <c:pt idx="70310">
                  <c:v>1515596400</c:v>
                </c:pt>
                <c:pt idx="70311">
                  <c:v>1515600000</c:v>
                </c:pt>
                <c:pt idx="70312">
                  <c:v>1515603600</c:v>
                </c:pt>
                <c:pt idx="70313">
                  <c:v>1515607200</c:v>
                </c:pt>
                <c:pt idx="70314">
                  <c:v>1515610800</c:v>
                </c:pt>
                <c:pt idx="70315">
                  <c:v>1515614400</c:v>
                </c:pt>
                <c:pt idx="70316">
                  <c:v>1515618000</c:v>
                </c:pt>
                <c:pt idx="70317">
                  <c:v>1515621600</c:v>
                </c:pt>
                <c:pt idx="70318">
                  <c:v>1515625200</c:v>
                </c:pt>
                <c:pt idx="70319">
                  <c:v>1515628800</c:v>
                </c:pt>
                <c:pt idx="70320">
                  <c:v>1515632400</c:v>
                </c:pt>
                <c:pt idx="70321">
                  <c:v>1515636000</c:v>
                </c:pt>
                <c:pt idx="70322">
                  <c:v>1515639600</c:v>
                </c:pt>
                <c:pt idx="70323">
                  <c:v>1515643200</c:v>
                </c:pt>
                <c:pt idx="70324">
                  <c:v>1515646800</c:v>
                </c:pt>
                <c:pt idx="70325">
                  <c:v>1515650400</c:v>
                </c:pt>
                <c:pt idx="70326">
                  <c:v>1515654000</c:v>
                </c:pt>
                <c:pt idx="70327">
                  <c:v>1515657600</c:v>
                </c:pt>
                <c:pt idx="70328">
                  <c:v>1515661200</c:v>
                </c:pt>
                <c:pt idx="70329">
                  <c:v>1515664800</c:v>
                </c:pt>
                <c:pt idx="70330">
                  <c:v>1515668400</c:v>
                </c:pt>
                <c:pt idx="70331">
                  <c:v>1515672000</c:v>
                </c:pt>
                <c:pt idx="70332">
                  <c:v>1515675600</c:v>
                </c:pt>
                <c:pt idx="70333">
                  <c:v>1515679200</c:v>
                </c:pt>
                <c:pt idx="70334">
                  <c:v>1515682800</c:v>
                </c:pt>
                <c:pt idx="70335">
                  <c:v>1515686400</c:v>
                </c:pt>
                <c:pt idx="70336">
                  <c:v>1515690000</c:v>
                </c:pt>
                <c:pt idx="70337">
                  <c:v>1515693600</c:v>
                </c:pt>
                <c:pt idx="70338">
                  <c:v>1515697200</c:v>
                </c:pt>
                <c:pt idx="70339">
                  <c:v>1515700800</c:v>
                </c:pt>
                <c:pt idx="70340">
                  <c:v>1515704400</c:v>
                </c:pt>
                <c:pt idx="70341">
                  <c:v>1515708000</c:v>
                </c:pt>
                <c:pt idx="70342">
                  <c:v>1515711600</c:v>
                </c:pt>
                <c:pt idx="70343">
                  <c:v>1515715200</c:v>
                </c:pt>
                <c:pt idx="70344">
                  <c:v>1515718800</c:v>
                </c:pt>
                <c:pt idx="70345">
                  <c:v>1515722400</c:v>
                </c:pt>
                <c:pt idx="70346">
                  <c:v>1515726000</c:v>
                </c:pt>
                <c:pt idx="70347">
                  <c:v>1515729600</c:v>
                </c:pt>
                <c:pt idx="70348">
                  <c:v>1515733200</c:v>
                </c:pt>
                <c:pt idx="70349">
                  <c:v>1515736800</c:v>
                </c:pt>
                <c:pt idx="70350">
                  <c:v>1515740400</c:v>
                </c:pt>
                <c:pt idx="70351">
                  <c:v>1515744000</c:v>
                </c:pt>
                <c:pt idx="70352">
                  <c:v>1515747600</c:v>
                </c:pt>
                <c:pt idx="70353">
                  <c:v>1515751200</c:v>
                </c:pt>
                <c:pt idx="70354">
                  <c:v>1515754800</c:v>
                </c:pt>
                <c:pt idx="70355">
                  <c:v>1515758400</c:v>
                </c:pt>
                <c:pt idx="70356">
                  <c:v>1515762000</c:v>
                </c:pt>
                <c:pt idx="70357">
                  <c:v>1515765600</c:v>
                </c:pt>
                <c:pt idx="70358">
                  <c:v>1515769200</c:v>
                </c:pt>
                <c:pt idx="70359">
                  <c:v>1515772800</c:v>
                </c:pt>
                <c:pt idx="70360">
                  <c:v>1515776400</c:v>
                </c:pt>
                <c:pt idx="70361">
                  <c:v>1515780000</c:v>
                </c:pt>
                <c:pt idx="70362">
                  <c:v>1515783600</c:v>
                </c:pt>
                <c:pt idx="70363">
                  <c:v>1515787200</c:v>
                </c:pt>
                <c:pt idx="70364">
                  <c:v>1515790800</c:v>
                </c:pt>
                <c:pt idx="70365">
                  <c:v>1515794400</c:v>
                </c:pt>
                <c:pt idx="70366">
                  <c:v>1515798000</c:v>
                </c:pt>
                <c:pt idx="70367">
                  <c:v>1515801600</c:v>
                </c:pt>
                <c:pt idx="70368">
                  <c:v>1515805200</c:v>
                </c:pt>
                <c:pt idx="70369">
                  <c:v>1515808800</c:v>
                </c:pt>
                <c:pt idx="70370">
                  <c:v>1515812400</c:v>
                </c:pt>
                <c:pt idx="70371">
                  <c:v>1515816000</c:v>
                </c:pt>
                <c:pt idx="70372">
                  <c:v>1515819600</c:v>
                </c:pt>
                <c:pt idx="70373">
                  <c:v>1515823200</c:v>
                </c:pt>
                <c:pt idx="70374">
                  <c:v>1515826800</c:v>
                </c:pt>
                <c:pt idx="70375">
                  <c:v>1515830400</c:v>
                </c:pt>
                <c:pt idx="70376">
                  <c:v>1515834000</c:v>
                </c:pt>
                <c:pt idx="70377">
                  <c:v>1515837600</c:v>
                </c:pt>
                <c:pt idx="70378">
                  <c:v>1515841200</c:v>
                </c:pt>
                <c:pt idx="70379">
                  <c:v>1515844800</c:v>
                </c:pt>
                <c:pt idx="70380">
                  <c:v>1515848400</c:v>
                </c:pt>
                <c:pt idx="70381">
                  <c:v>1515852000</c:v>
                </c:pt>
                <c:pt idx="70382">
                  <c:v>1515855600</c:v>
                </c:pt>
                <c:pt idx="70383">
                  <c:v>1515859200</c:v>
                </c:pt>
                <c:pt idx="70384">
                  <c:v>1515862800</c:v>
                </c:pt>
                <c:pt idx="70385">
                  <c:v>1515866400</c:v>
                </c:pt>
                <c:pt idx="70386">
                  <c:v>1515870000</c:v>
                </c:pt>
                <c:pt idx="70387">
                  <c:v>1515873600</c:v>
                </c:pt>
                <c:pt idx="70388">
                  <c:v>1515877200</c:v>
                </c:pt>
                <c:pt idx="70389">
                  <c:v>1515880800</c:v>
                </c:pt>
                <c:pt idx="70390">
                  <c:v>1515884400</c:v>
                </c:pt>
                <c:pt idx="70391">
                  <c:v>1515888000</c:v>
                </c:pt>
                <c:pt idx="70392">
                  <c:v>1515891600</c:v>
                </c:pt>
                <c:pt idx="70393">
                  <c:v>1515895200</c:v>
                </c:pt>
                <c:pt idx="70394">
                  <c:v>1515898800</c:v>
                </c:pt>
                <c:pt idx="70395">
                  <c:v>1515902400</c:v>
                </c:pt>
                <c:pt idx="70396">
                  <c:v>1515906000</c:v>
                </c:pt>
                <c:pt idx="70397">
                  <c:v>1515909600</c:v>
                </c:pt>
                <c:pt idx="70398">
                  <c:v>1515913200</c:v>
                </c:pt>
                <c:pt idx="70399">
                  <c:v>1515916800</c:v>
                </c:pt>
                <c:pt idx="70400">
                  <c:v>1515920400</c:v>
                </c:pt>
                <c:pt idx="70401">
                  <c:v>1515924000</c:v>
                </c:pt>
                <c:pt idx="70402">
                  <c:v>1515927600</c:v>
                </c:pt>
                <c:pt idx="70403">
                  <c:v>1515931200</c:v>
                </c:pt>
                <c:pt idx="70404">
                  <c:v>1515934800</c:v>
                </c:pt>
                <c:pt idx="70405">
                  <c:v>1515938400</c:v>
                </c:pt>
                <c:pt idx="70406">
                  <c:v>1515942000</c:v>
                </c:pt>
                <c:pt idx="70407">
                  <c:v>1515945600</c:v>
                </c:pt>
                <c:pt idx="70408">
                  <c:v>1515949200</c:v>
                </c:pt>
                <c:pt idx="70409">
                  <c:v>1515952800</c:v>
                </c:pt>
                <c:pt idx="70410">
                  <c:v>1515956400</c:v>
                </c:pt>
                <c:pt idx="70411">
                  <c:v>1515960000</c:v>
                </c:pt>
                <c:pt idx="70412">
                  <c:v>1515963600</c:v>
                </c:pt>
                <c:pt idx="70413">
                  <c:v>1515967200</c:v>
                </c:pt>
                <c:pt idx="70414">
                  <c:v>1515970800</c:v>
                </c:pt>
                <c:pt idx="70415">
                  <c:v>1515974400</c:v>
                </c:pt>
                <c:pt idx="70416">
                  <c:v>1515978000</c:v>
                </c:pt>
                <c:pt idx="70417">
                  <c:v>1515981600</c:v>
                </c:pt>
                <c:pt idx="70418">
                  <c:v>1515985200</c:v>
                </c:pt>
                <c:pt idx="70419">
                  <c:v>1515988800</c:v>
                </c:pt>
                <c:pt idx="70420">
                  <c:v>1515992400</c:v>
                </c:pt>
                <c:pt idx="70421">
                  <c:v>1515996000</c:v>
                </c:pt>
                <c:pt idx="70422">
                  <c:v>1515999600</c:v>
                </c:pt>
                <c:pt idx="70423">
                  <c:v>1516003200</c:v>
                </c:pt>
                <c:pt idx="70424">
                  <c:v>1516006800</c:v>
                </c:pt>
                <c:pt idx="70425">
                  <c:v>1516010400</c:v>
                </c:pt>
                <c:pt idx="70426">
                  <c:v>1516014000</c:v>
                </c:pt>
                <c:pt idx="70427">
                  <c:v>1516017600</c:v>
                </c:pt>
                <c:pt idx="70428">
                  <c:v>1516021200</c:v>
                </c:pt>
                <c:pt idx="70429">
                  <c:v>1516024800</c:v>
                </c:pt>
                <c:pt idx="70430">
                  <c:v>1516028400</c:v>
                </c:pt>
                <c:pt idx="70431">
                  <c:v>1516032000</c:v>
                </c:pt>
                <c:pt idx="70432">
                  <c:v>1516035600</c:v>
                </c:pt>
                <c:pt idx="70433">
                  <c:v>1516039200</c:v>
                </c:pt>
                <c:pt idx="70434">
                  <c:v>1516042800</c:v>
                </c:pt>
                <c:pt idx="70435">
                  <c:v>1516046400</c:v>
                </c:pt>
                <c:pt idx="70436">
                  <c:v>1516050000</c:v>
                </c:pt>
                <c:pt idx="70437">
                  <c:v>1516053600</c:v>
                </c:pt>
                <c:pt idx="70438">
                  <c:v>1516057200</c:v>
                </c:pt>
                <c:pt idx="70439">
                  <c:v>1516060800</c:v>
                </c:pt>
                <c:pt idx="70440">
                  <c:v>1516064400</c:v>
                </c:pt>
                <c:pt idx="70441">
                  <c:v>1516068000</c:v>
                </c:pt>
                <c:pt idx="70442">
                  <c:v>1516071600</c:v>
                </c:pt>
                <c:pt idx="70443">
                  <c:v>1516075200</c:v>
                </c:pt>
                <c:pt idx="70444">
                  <c:v>1516078800</c:v>
                </c:pt>
                <c:pt idx="70445">
                  <c:v>1516082400</c:v>
                </c:pt>
                <c:pt idx="70446">
                  <c:v>1516086000</c:v>
                </c:pt>
                <c:pt idx="70447">
                  <c:v>1516089600</c:v>
                </c:pt>
                <c:pt idx="70448">
                  <c:v>1516093200</c:v>
                </c:pt>
                <c:pt idx="70449">
                  <c:v>1516096800</c:v>
                </c:pt>
                <c:pt idx="70450">
                  <c:v>1516100400</c:v>
                </c:pt>
                <c:pt idx="70451">
                  <c:v>1516104000</c:v>
                </c:pt>
                <c:pt idx="70452">
                  <c:v>1516107600</c:v>
                </c:pt>
                <c:pt idx="70453">
                  <c:v>1516111200</c:v>
                </c:pt>
                <c:pt idx="70454">
                  <c:v>1516114800</c:v>
                </c:pt>
                <c:pt idx="70455">
                  <c:v>1516118400</c:v>
                </c:pt>
                <c:pt idx="70456">
                  <c:v>1516122000</c:v>
                </c:pt>
                <c:pt idx="70457">
                  <c:v>1516125600</c:v>
                </c:pt>
                <c:pt idx="70458">
                  <c:v>1516129200</c:v>
                </c:pt>
                <c:pt idx="70459">
                  <c:v>1516132800</c:v>
                </c:pt>
                <c:pt idx="70460">
                  <c:v>1516136400</c:v>
                </c:pt>
                <c:pt idx="70461">
                  <c:v>1516140000</c:v>
                </c:pt>
                <c:pt idx="70462">
                  <c:v>1516143600</c:v>
                </c:pt>
                <c:pt idx="70463">
                  <c:v>1516147200</c:v>
                </c:pt>
                <c:pt idx="70464">
                  <c:v>1516150800</c:v>
                </c:pt>
                <c:pt idx="70465">
                  <c:v>1516154400</c:v>
                </c:pt>
                <c:pt idx="70466">
                  <c:v>1516158000</c:v>
                </c:pt>
                <c:pt idx="70467">
                  <c:v>1516161600</c:v>
                </c:pt>
                <c:pt idx="70468">
                  <c:v>1516165200</c:v>
                </c:pt>
                <c:pt idx="70469">
                  <c:v>1516168800</c:v>
                </c:pt>
                <c:pt idx="70470">
                  <c:v>1516172400</c:v>
                </c:pt>
                <c:pt idx="70471">
                  <c:v>1516176000</c:v>
                </c:pt>
                <c:pt idx="70472">
                  <c:v>1516179600</c:v>
                </c:pt>
                <c:pt idx="70473">
                  <c:v>1516183200</c:v>
                </c:pt>
                <c:pt idx="70474">
                  <c:v>1516186800</c:v>
                </c:pt>
                <c:pt idx="70475">
                  <c:v>1516190400</c:v>
                </c:pt>
                <c:pt idx="70476">
                  <c:v>1516194000</c:v>
                </c:pt>
                <c:pt idx="70477">
                  <c:v>1516197600</c:v>
                </c:pt>
                <c:pt idx="70478">
                  <c:v>1516201200</c:v>
                </c:pt>
                <c:pt idx="70479">
                  <c:v>1516204800</c:v>
                </c:pt>
                <c:pt idx="70480">
                  <c:v>1516208400</c:v>
                </c:pt>
                <c:pt idx="70481">
                  <c:v>1516212000</c:v>
                </c:pt>
                <c:pt idx="70482">
                  <c:v>1516215600</c:v>
                </c:pt>
                <c:pt idx="70483">
                  <c:v>1516219200</c:v>
                </c:pt>
                <c:pt idx="70484">
                  <c:v>1516222800</c:v>
                </c:pt>
                <c:pt idx="70485">
                  <c:v>1516226400</c:v>
                </c:pt>
                <c:pt idx="70486">
                  <c:v>1516230000</c:v>
                </c:pt>
                <c:pt idx="70487">
                  <c:v>1516233600</c:v>
                </c:pt>
                <c:pt idx="70488">
                  <c:v>1516237200</c:v>
                </c:pt>
                <c:pt idx="70489">
                  <c:v>1516240800</c:v>
                </c:pt>
                <c:pt idx="70490">
                  <c:v>1516244400</c:v>
                </c:pt>
                <c:pt idx="70491">
                  <c:v>1516248000</c:v>
                </c:pt>
                <c:pt idx="70492">
                  <c:v>1516251600</c:v>
                </c:pt>
                <c:pt idx="70493">
                  <c:v>1516255200</c:v>
                </c:pt>
                <c:pt idx="70494">
                  <c:v>1516258800</c:v>
                </c:pt>
                <c:pt idx="70495">
                  <c:v>1516262400</c:v>
                </c:pt>
                <c:pt idx="70496">
                  <c:v>1516266000</c:v>
                </c:pt>
                <c:pt idx="70497">
                  <c:v>1516269600</c:v>
                </c:pt>
                <c:pt idx="70498">
                  <c:v>1516273200</c:v>
                </c:pt>
                <c:pt idx="70499">
                  <c:v>1516276800</c:v>
                </c:pt>
                <c:pt idx="70500">
                  <c:v>1516280400</c:v>
                </c:pt>
                <c:pt idx="70501">
                  <c:v>1516284000</c:v>
                </c:pt>
                <c:pt idx="70502">
                  <c:v>1516287600</c:v>
                </c:pt>
                <c:pt idx="70503">
                  <c:v>1516291200</c:v>
                </c:pt>
                <c:pt idx="70504">
                  <c:v>1516294800</c:v>
                </c:pt>
                <c:pt idx="70505">
                  <c:v>1516298400</c:v>
                </c:pt>
                <c:pt idx="70506">
                  <c:v>1516302000</c:v>
                </c:pt>
                <c:pt idx="70507">
                  <c:v>1516305600</c:v>
                </c:pt>
                <c:pt idx="70508">
                  <c:v>1516309200</c:v>
                </c:pt>
                <c:pt idx="70509">
                  <c:v>1516312800</c:v>
                </c:pt>
                <c:pt idx="70510">
                  <c:v>1516316400</c:v>
                </c:pt>
                <c:pt idx="70511">
                  <c:v>1516320000</c:v>
                </c:pt>
                <c:pt idx="70512">
                  <c:v>1516323600</c:v>
                </c:pt>
                <c:pt idx="70513">
                  <c:v>1516327200</c:v>
                </c:pt>
                <c:pt idx="70514">
                  <c:v>1516330800</c:v>
                </c:pt>
                <c:pt idx="70515">
                  <c:v>1516334400</c:v>
                </c:pt>
                <c:pt idx="70516">
                  <c:v>1516338000</c:v>
                </c:pt>
                <c:pt idx="70517">
                  <c:v>1516341600</c:v>
                </c:pt>
                <c:pt idx="70518">
                  <c:v>1516345200</c:v>
                </c:pt>
                <c:pt idx="70519">
                  <c:v>1516348800</c:v>
                </c:pt>
                <c:pt idx="70520">
                  <c:v>1516352400</c:v>
                </c:pt>
                <c:pt idx="70521">
                  <c:v>1516356000</c:v>
                </c:pt>
                <c:pt idx="70522">
                  <c:v>1516359600</c:v>
                </c:pt>
                <c:pt idx="70523">
                  <c:v>1516363200</c:v>
                </c:pt>
                <c:pt idx="70524">
                  <c:v>1516366800</c:v>
                </c:pt>
                <c:pt idx="70525">
                  <c:v>1516370400</c:v>
                </c:pt>
                <c:pt idx="70526">
                  <c:v>1516374000</c:v>
                </c:pt>
                <c:pt idx="70527">
                  <c:v>1516377600</c:v>
                </c:pt>
                <c:pt idx="70528">
                  <c:v>1516381200</c:v>
                </c:pt>
                <c:pt idx="70529">
                  <c:v>1516384800</c:v>
                </c:pt>
                <c:pt idx="70530">
                  <c:v>1516388400</c:v>
                </c:pt>
                <c:pt idx="70531">
                  <c:v>1516392000</c:v>
                </c:pt>
                <c:pt idx="70532">
                  <c:v>1516395600</c:v>
                </c:pt>
                <c:pt idx="70533">
                  <c:v>1516399200</c:v>
                </c:pt>
                <c:pt idx="70534">
                  <c:v>1516402800</c:v>
                </c:pt>
                <c:pt idx="70535">
                  <c:v>1516406400</c:v>
                </c:pt>
                <c:pt idx="70536">
                  <c:v>1516410000</c:v>
                </c:pt>
                <c:pt idx="70537">
                  <c:v>1516413600</c:v>
                </c:pt>
                <c:pt idx="70538">
                  <c:v>1516417200</c:v>
                </c:pt>
                <c:pt idx="70539">
                  <c:v>1516420800</c:v>
                </c:pt>
                <c:pt idx="70540">
                  <c:v>1516424400</c:v>
                </c:pt>
                <c:pt idx="70541">
                  <c:v>1516428000</c:v>
                </c:pt>
                <c:pt idx="70542">
                  <c:v>1516431600</c:v>
                </c:pt>
                <c:pt idx="70543">
                  <c:v>1516435200</c:v>
                </c:pt>
                <c:pt idx="70544">
                  <c:v>1516438800</c:v>
                </c:pt>
                <c:pt idx="70545">
                  <c:v>1516442400</c:v>
                </c:pt>
                <c:pt idx="70546">
                  <c:v>1516446000</c:v>
                </c:pt>
                <c:pt idx="70547">
                  <c:v>1516449600</c:v>
                </c:pt>
                <c:pt idx="70548">
                  <c:v>1516453200</c:v>
                </c:pt>
                <c:pt idx="70549">
                  <c:v>1516456800</c:v>
                </c:pt>
                <c:pt idx="70550">
                  <c:v>1516460400</c:v>
                </c:pt>
                <c:pt idx="70551">
                  <c:v>1516464000</c:v>
                </c:pt>
                <c:pt idx="70552">
                  <c:v>1516467600</c:v>
                </c:pt>
                <c:pt idx="70553">
                  <c:v>1516471200</c:v>
                </c:pt>
                <c:pt idx="70554">
                  <c:v>1516474800</c:v>
                </c:pt>
                <c:pt idx="70555">
                  <c:v>1516478400</c:v>
                </c:pt>
                <c:pt idx="70556">
                  <c:v>1516482000</c:v>
                </c:pt>
                <c:pt idx="70557">
                  <c:v>1516485600</c:v>
                </c:pt>
                <c:pt idx="70558">
                  <c:v>1516489200</c:v>
                </c:pt>
                <c:pt idx="70559">
                  <c:v>1516492800</c:v>
                </c:pt>
                <c:pt idx="70560">
                  <c:v>1516496400</c:v>
                </c:pt>
                <c:pt idx="70561">
                  <c:v>1516500000</c:v>
                </c:pt>
                <c:pt idx="70562">
                  <c:v>1516503600</c:v>
                </c:pt>
                <c:pt idx="70563">
                  <c:v>1516507200</c:v>
                </c:pt>
                <c:pt idx="70564">
                  <c:v>1516510800</c:v>
                </c:pt>
                <c:pt idx="70565">
                  <c:v>1516514400</c:v>
                </c:pt>
                <c:pt idx="70566">
                  <c:v>1516518000</c:v>
                </c:pt>
                <c:pt idx="70567">
                  <c:v>1516521600</c:v>
                </c:pt>
                <c:pt idx="70568">
                  <c:v>1516525200</c:v>
                </c:pt>
                <c:pt idx="70569">
                  <c:v>1516528800</c:v>
                </c:pt>
                <c:pt idx="70570">
                  <c:v>1516532400</c:v>
                </c:pt>
                <c:pt idx="70571">
                  <c:v>1516536000</c:v>
                </c:pt>
                <c:pt idx="70572">
                  <c:v>1516539600</c:v>
                </c:pt>
                <c:pt idx="70573">
                  <c:v>1516543200</c:v>
                </c:pt>
                <c:pt idx="70574">
                  <c:v>1516546800</c:v>
                </c:pt>
                <c:pt idx="70575">
                  <c:v>1516550400</c:v>
                </c:pt>
                <c:pt idx="70576">
                  <c:v>1516554000</c:v>
                </c:pt>
                <c:pt idx="70577">
                  <c:v>1516557600</c:v>
                </c:pt>
                <c:pt idx="70578">
                  <c:v>1516561200</c:v>
                </c:pt>
                <c:pt idx="70579">
                  <c:v>1516564800</c:v>
                </c:pt>
                <c:pt idx="70580">
                  <c:v>1516568400</c:v>
                </c:pt>
                <c:pt idx="70581">
                  <c:v>1516572000</c:v>
                </c:pt>
                <c:pt idx="70582">
                  <c:v>1516575600</c:v>
                </c:pt>
                <c:pt idx="70583">
                  <c:v>1516579200</c:v>
                </c:pt>
                <c:pt idx="70584">
                  <c:v>1516582800</c:v>
                </c:pt>
                <c:pt idx="70585">
                  <c:v>1516586400</c:v>
                </c:pt>
                <c:pt idx="70586">
                  <c:v>1516590000</c:v>
                </c:pt>
                <c:pt idx="70587">
                  <c:v>1516593600</c:v>
                </c:pt>
                <c:pt idx="70588">
                  <c:v>1516597200</c:v>
                </c:pt>
                <c:pt idx="70589">
                  <c:v>1516600800</c:v>
                </c:pt>
                <c:pt idx="70590">
                  <c:v>1516604400</c:v>
                </c:pt>
                <c:pt idx="70591">
                  <c:v>1516608000</c:v>
                </c:pt>
                <c:pt idx="70592">
                  <c:v>1516611600</c:v>
                </c:pt>
                <c:pt idx="70593">
                  <c:v>1516615200</c:v>
                </c:pt>
                <c:pt idx="70594">
                  <c:v>1516618800</c:v>
                </c:pt>
                <c:pt idx="70595">
                  <c:v>1516622400</c:v>
                </c:pt>
                <c:pt idx="70596">
                  <c:v>1516626000</c:v>
                </c:pt>
                <c:pt idx="70597">
                  <c:v>1516629600</c:v>
                </c:pt>
                <c:pt idx="70598">
                  <c:v>1516633200</c:v>
                </c:pt>
                <c:pt idx="70599">
                  <c:v>1516636800</c:v>
                </c:pt>
                <c:pt idx="70600">
                  <c:v>1516640400</c:v>
                </c:pt>
                <c:pt idx="70601">
                  <c:v>1516644000</c:v>
                </c:pt>
                <c:pt idx="70602">
                  <c:v>1516647600</c:v>
                </c:pt>
                <c:pt idx="70603">
                  <c:v>1516651200</c:v>
                </c:pt>
                <c:pt idx="70604">
                  <c:v>1516654800</c:v>
                </c:pt>
                <c:pt idx="70605">
                  <c:v>1516658400</c:v>
                </c:pt>
                <c:pt idx="70606">
                  <c:v>1516662000</c:v>
                </c:pt>
                <c:pt idx="70607">
                  <c:v>1516665600</c:v>
                </c:pt>
                <c:pt idx="70608">
                  <c:v>1516669200</c:v>
                </c:pt>
                <c:pt idx="70609">
                  <c:v>1516672800</c:v>
                </c:pt>
                <c:pt idx="70610">
                  <c:v>1516676400</c:v>
                </c:pt>
                <c:pt idx="70611">
                  <c:v>1516680000</c:v>
                </c:pt>
                <c:pt idx="70612">
                  <c:v>1516683600</c:v>
                </c:pt>
                <c:pt idx="70613">
                  <c:v>1516687200</c:v>
                </c:pt>
                <c:pt idx="70614">
                  <c:v>1516690800</c:v>
                </c:pt>
                <c:pt idx="70615">
                  <c:v>1516694400</c:v>
                </c:pt>
                <c:pt idx="70616">
                  <c:v>1516698000</c:v>
                </c:pt>
                <c:pt idx="70617">
                  <c:v>1516701600</c:v>
                </c:pt>
                <c:pt idx="70618">
                  <c:v>1516705200</c:v>
                </c:pt>
                <c:pt idx="70619">
                  <c:v>1516708800</c:v>
                </c:pt>
                <c:pt idx="70620">
                  <c:v>1516712400</c:v>
                </c:pt>
                <c:pt idx="70621">
                  <c:v>1516716000</c:v>
                </c:pt>
                <c:pt idx="70622">
                  <c:v>1516719600</c:v>
                </c:pt>
                <c:pt idx="70623">
                  <c:v>1516723200</c:v>
                </c:pt>
                <c:pt idx="70624">
                  <c:v>1516726800</c:v>
                </c:pt>
                <c:pt idx="70625">
                  <c:v>1516730400</c:v>
                </c:pt>
                <c:pt idx="70626">
                  <c:v>1516734000</c:v>
                </c:pt>
                <c:pt idx="70627">
                  <c:v>1516737600</c:v>
                </c:pt>
                <c:pt idx="70628">
                  <c:v>1516741200</c:v>
                </c:pt>
                <c:pt idx="70629">
                  <c:v>1516744800</c:v>
                </c:pt>
                <c:pt idx="70630">
                  <c:v>1516748400</c:v>
                </c:pt>
                <c:pt idx="70631">
                  <c:v>1516752000</c:v>
                </c:pt>
                <c:pt idx="70632">
                  <c:v>1516755600</c:v>
                </c:pt>
                <c:pt idx="70633">
                  <c:v>1516759200</c:v>
                </c:pt>
                <c:pt idx="70634">
                  <c:v>1516762800</c:v>
                </c:pt>
                <c:pt idx="70635">
                  <c:v>1516766400</c:v>
                </c:pt>
                <c:pt idx="70636">
                  <c:v>1516770000</c:v>
                </c:pt>
                <c:pt idx="70637">
                  <c:v>1516773600</c:v>
                </c:pt>
                <c:pt idx="70638">
                  <c:v>1516777200</c:v>
                </c:pt>
                <c:pt idx="70639">
                  <c:v>1516780800</c:v>
                </c:pt>
                <c:pt idx="70640">
                  <c:v>1516784400</c:v>
                </c:pt>
                <c:pt idx="70641">
                  <c:v>1516788000</c:v>
                </c:pt>
                <c:pt idx="70642">
                  <c:v>1516791600</c:v>
                </c:pt>
                <c:pt idx="70643">
                  <c:v>1516795200</c:v>
                </c:pt>
                <c:pt idx="70644">
                  <c:v>1516798800</c:v>
                </c:pt>
                <c:pt idx="70645">
                  <c:v>1516802400</c:v>
                </c:pt>
                <c:pt idx="70646">
                  <c:v>1516806000</c:v>
                </c:pt>
                <c:pt idx="70647">
                  <c:v>1516809600</c:v>
                </c:pt>
                <c:pt idx="70648">
                  <c:v>1516813200</c:v>
                </c:pt>
                <c:pt idx="70649">
                  <c:v>1516816800</c:v>
                </c:pt>
                <c:pt idx="70650">
                  <c:v>1516820400</c:v>
                </c:pt>
                <c:pt idx="70651">
                  <c:v>1516824000</c:v>
                </c:pt>
                <c:pt idx="70652">
                  <c:v>1516827600</c:v>
                </c:pt>
                <c:pt idx="70653">
                  <c:v>1516831200</c:v>
                </c:pt>
                <c:pt idx="70654">
                  <c:v>1516834800</c:v>
                </c:pt>
                <c:pt idx="70655">
                  <c:v>1516838400</c:v>
                </c:pt>
                <c:pt idx="70656">
                  <c:v>1516842000</c:v>
                </c:pt>
                <c:pt idx="70657">
                  <c:v>1516845600</c:v>
                </c:pt>
                <c:pt idx="70658">
                  <c:v>1516849200</c:v>
                </c:pt>
                <c:pt idx="70659">
                  <c:v>1516852800</c:v>
                </c:pt>
                <c:pt idx="70660">
                  <c:v>1516856400</c:v>
                </c:pt>
                <c:pt idx="70661">
                  <c:v>1516860000</c:v>
                </c:pt>
                <c:pt idx="70662">
                  <c:v>1516863600</c:v>
                </c:pt>
                <c:pt idx="70663">
                  <c:v>1516867200</c:v>
                </c:pt>
                <c:pt idx="70664">
                  <c:v>1516870800</c:v>
                </c:pt>
                <c:pt idx="70665">
                  <c:v>1516874400</c:v>
                </c:pt>
                <c:pt idx="70666">
                  <c:v>1516878000</c:v>
                </c:pt>
                <c:pt idx="70667">
                  <c:v>1516881600</c:v>
                </c:pt>
                <c:pt idx="70668">
                  <c:v>1516885200</c:v>
                </c:pt>
                <c:pt idx="70669">
                  <c:v>1516888800</c:v>
                </c:pt>
                <c:pt idx="70670">
                  <c:v>1516892400</c:v>
                </c:pt>
                <c:pt idx="70671">
                  <c:v>1516896000</c:v>
                </c:pt>
                <c:pt idx="70672">
                  <c:v>1516899600</c:v>
                </c:pt>
                <c:pt idx="70673">
                  <c:v>1516903200</c:v>
                </c:pt>
                <c:pt idx="70674">
                  <c:v>1516906800</c:v>
                </c:pt>
                <c:pt idx="70675">
                  <c:v>1516910400</c:v>
                </c:pt>
                <c:pt idx="70676">
                  <c:v>1516914000</c:v>
                </c:pt>
                <c:pt idx="70677">
                  <c:v>1516917600</c:v>
                </c:pt>
                <c:pt idx="70678">
                  <c:v>1516921200</c:v>
                </c:pt>
                <c:pt idx="70679">
                  <c:v>1516924800</c:v>
                </c:pt>
                <c:pt idx="70680">
                  <c:v>1516928400</c:v>
                </c:pt>
                <c:pt idx="70681">
                  <c:v>1516932000</c:v>
                </c:pt>
                <c:pt idx="70682">
                  <c:v>1516935600</c:v>
                </c:pt>
                <c:pt idx="70683">
                  <c:v>1516939200</c:v>
                </c:pt>
                <c:pt idx="70684">
                  <c:v>1516942800</c:v>
                </c:pt>
                <c:pt idx="70685">
                  <c:v>1516946400</c:v>
                </c:pt>
                <c:pt idx="70686">
                  <c:v>1516950000</c:v>
                </c:pt>
                <c:pt idx="70687">
                  <c:v>1516953600</c:v>
                </c:pt>
                <c:pt idx="70688">
                  <c:v>1516957200</c:v>
                </c:pt>
                <c:pt idx="70689">
                  <c:v>1516960800</c:v>
                </c:pt>
                <c:pt idx="70690">
                  <c:v>1516964400</c:v>
                </c:pt>
                <c:pt idx="70691">
                  <c:v>1516968000</c:v>
                </c:pt>
                <c:pt idx="70692">
                  <c:v>1516971600</c:v>
                </c:pt>
                <c:pt idx="70693">
                  <c:v>1516975200</c:v>
                </c:pt>
                <c:pt idx="70694">
                  <c:v>1516978800</c:v>
                </c:pt>
                <c:pt idx="70695">
                  <c:v>1516982400</c:v>
                </c:pt>
                <c:pt idx="70696">
                  <c:v>1516986000</c:v>
                </c:pt>
                <c:pt idx="70697">
                  <c:v>1516989600</c:v>
                </c:pt>
                <c:pt idx="70698">
                  <c:v>1516993200</c:v>
                </c:pt>
                <c:pt idx="70699">
                  <c:v>1516996800</c:v>
                </c:pt>
                <c:pt idx="70700">
                  <c:v>1517000400</c:v>
                </c:pt>
                <c:pt idx="70701">
                  <c:v>1517004000</c:v>
                </c:pt>
                <c:pt idx="70702">
                  <c:v>1517007600</c:v>
                </c:pt>
                <c:pt idx="70703">
                  <c:v>1517011200</c:v>
                </c:pt>
                <c:pt idx="70704">
                  <c:v>1517014800</c:v>
                </c:pt>
                <c:pt idx="70705">
                  <c:v>1517018400</c:v>
                </c:pt>
                <c:pt idx="70706">
                  <c:v>1517022000</c:v>
                </c:pt>
                <c:pt idx="70707">
                  <c:v>1517025600</c:v>
                </c:pt>
                <c:pt idx="70708">
                  <c:v>1517029200</c:v>
                </c:pt>
                <c:pt idx="70709">
                  <c:v>1517032800</c:v>
                </c:pt>
                <c:pt idx="70710">
                  <c:v>1517036400</c:v>
                </c:pt>
                <c:pt idx="70711">
                  <c:v>1517040000</c:v>
                </c:pt>
                <c:pt idx="70712">
                  <c:v>1517043600</c:v>
                </c:pt>
                <c:pt idx="70713">
                  <c:v>1517047200</c:v>
                </c:pt>
                <c:pt idx="70714">
                  <c:v>1517050800</c:v>
                </c:pt>
                <c:pt idx="70715">
                  <c:v>1517054400</c:v>
                </c:pt>
                <c:pt idx="70716">
                  <c:v>1517058000</c:v>
                </c:pt>
                <c:pt idx="70717">
                  <c:v>1517061600</c:v>
                </c:pt>
                <c:pt idx="70718">
                  <c:v>1517065200</c:v>
                </c:pt>
                <c:pt idx="70719">
                  <c:v>1517068800</c:v>
                </c:pt>
                <c:pt idx="70720">
                  <c:v>1517072400</c:v>
                </c:pt>
                <c:pt idx="70721">
                  <c:v>1517076000</c:v>
                </c:pt>
                <c:pt idx="70722">
                  <c:v>1517079600</c:v>
                </c:pt>
                <c:pt idx="70723">
                  <c:v>1517083200</c:v>
                </c:pt>
                <c:pt idx="70724">
                  <c:v>1517086800</c:v>
                </c:pt>
                <c:pt idx="70725">
                  <c:v>1517090400</c:v>
                </c:pt>
                <c:pt idx="70726">
                  <c:v>1517094000</c:v>
                </c:pt>
                <c:pt idx="70727">
                  <c:v>1517097600</c:v>
                </c:pt>
                <c:pt idx="70728">
                  <c:v>1517101200</c:v>
                </c:pt>
                <c:pt idx="70729">
                  <c:v>1517104800</c:v>
                </c:pt>
                <c:pt idx="70730">
                  <c:v>1517108400</c:v>
                </c:pt>
                <c:pt idx="70731">
                  <c:v>1517112000</c:v>
                </c:pt>
                <c:pt idx="70732">
                  <c:v>1517115600</c:v>
                </c:pt>
                <c:pt idx="70733">
                  <c:v>1517119200</c:v>
                </c:pt>
                <c:pt idx="70734">
                  <c:v>1517122800</c:v>
                </c:pt>
                <c:pt idx="70735">
                  <c:v>1517126400</c:v>
                </c:pt>
                <c:pt idx="70736">
                  <c:v>1517130000</c:v>
                </c:pt>
                <c:pt idx="70737">
                  <c:v>1517133600</c:v>
                </c:pt>
                <c:pt idx="70738">
                  <c:v>1517137200</c:v>
                </c:pt>
                <c:pt idx="70739">
                  <c:v>1517140800</c:v>
                </c:pt>
                <c:pt idx="70740">
                  <c:v>1517144400</c:v>
                </c:pt>
                <c:pt idx="70741">
                  <c:v>1517148000</c:v>
                </c:pt>
                <c:pt idx="70742">
                  <c:v>1517151600</c:v>
                </c:pt>
                <c:pt idx="70743">
                  <c:v>1517155200</c:v>
                </c:pt>
                <c:pt idx="70744">
                  <c:v>1517158800</c:v>
                </c:pt>
                <c:pt idx="70745">
                  <c:v>1517162400</c:v>
                </c:pt>
                <c:pt idx="70746">
                  <c:v>1517166000</c:v>
                </c:pt>
                <c:pt idx="70747">
                  <c:v>1517169600</c:v>
                </c:pt>
                <c:pt idx="70748">
                  <c:v>1517173200</c:v>
                </c:pt>
                <c:pt idx="70749">
                  <c:v>1517176800</c:v>
                </c:pt>
                <c:pt idx="70750">
                  <c:v>1517180400</c:v>
                </c:pt>
                <c:pt idx="70751">
                  <c:v>1517184000</c:v>
                </c:pt>
                <c:pt idx="70752">
                  <c:v>1517187600</c:v>
                </c:pt>
                <c:pt idx="70753">
                  <c:v>1517191200</c:v>
                </c:pt>
                <c:pt idx="70754">
                  <c:v>1517194800</c:v>
                </c:pt>
                <c:pt idx="70755">
                  <c:v>1517198400</c:v>
                </c:pt>
                <c:pt idx="70756">
                  <c:v>1517202000</c:v>
                </c:pt>
                <c:pt idx="70757">
                  <c:v>1517205600</c:v>
                </c:pt>
                <c:pt idx="70758">
                  <c:v>1517209200</c:v>
                </c:pt>
                <c:pt idx="70759">
                  <c:v>1517212800</c:v>
                </c:pt>
                <c:pt idx="70760">
                  <c:v>1517216400</c:v>
                </c:pt>
                <c:pt idx="70761">
                  <c:v>1517220000</c:v>
                </c:pt>
                <c:pt idx="70762">
                  <c:v>1517223600</c:v>
                </c:pt>
                <c:pt idx="70763">
                  <c:v>1517227200</c:v>
                </c:pt>
                <c:pt idx="70764">
                  <c:v>1517230800</c:v>
                </c:pt>
                <c:pt idx="70765">
                  <c:v>1517234400</c:v>
                </c:pt>
                <c:pt idx="70766">
                  <c:v>1517238000</c:v>
                </c:pt>
                <c:pt idx="70767">
                  <c:v>1517241600</c:v>
                </c:pt>
                <c:pt idx="70768">
                  <c:v>1517245200</c:v>
                </c:pt>
                <c:pt idx="70769">
                  <c:v>1517248800</c:v>
                </c:pt>
                <c:pt idx="70770">
                  <c:v>1517252400</c:v>
                </c:pt>
                <c:pt idx="70771">
                  <c:v>1517256000</c:v>
                </c:pt>
                <c:pt idx="70772">
                  <c:v>1517259600</c:v>
                </c:pt>
                <c:pt idx="70773">
                  <c:v>1517263200</c:v>
                </c:pt>
                <c:pt idx="70774">
                  <c:v>1517266800</c:v>
                </c:pt>
                <c:pt idx="70775">
                  <c:v>1517270400</c:v>
                </c:pt>
                <c:pt idx="70776">
                  <c:v>1517274000</c:v>
                </c:pt>
                <c:pt idx="70777">
                  <c:v>1517277600</c:v>
                </c:pt>
                <c:pt idx="70778">
                  <c:v>1517281200</c:v>
                </c:pt>
                <c:pt idx="70779">
                  <c:v>1517284800</c:v>
                </c:pt>
                <c:pt idx="70780">
                  <c:v>1517288400</c:v>
                </c:pt>
                <c:pt idx="70781">
                  <c:v>1517292000</c:v>
                </c:pt>
                <c:pt idx="70782">
                  <c:v>1517295600</c:v>
                </c:pt>
                <c:pt idx="70783">
                  <c:v>1517299200</c:v>
                </c:pt>
                <c:pt idx="70784">
                  <c:v>1517302800</c:v>
                </c:pt>
                <c:pt idx="70785">
                  <c:v>1517306400</c:v>
                </c:pt>
                <c:pt idx="70786">
                  <c:v>1517310000</c:v>
                </c:pt>
                <c:pt idx="70787">
                  <c:v>1517313600</c:v>
                </c:pt>
                <c:pt idx="70788">
                  <c:v>1517317200</c:v>
                </c:pt>
                <c:pt idx="70789">
                  <c:v>1517320800</c:v>
                </c:pt>
                <c:pt idx="70790">
                  <c:v>1517324400</c:v>
                </c:pt>
                <c:pt idx="70791">
                  <c:v>1517328000</c:v>
                </c:pt>
                <c:pt idx="70792">
                  <c:v>1517331600</c:v>
                </c:pt>
                <c:pt idx="70793">
                  <c:v>1517335200</c:v>
                </c:pt>
                <c:pt idx="70794">
                  <c:v>1517338800</c:v>
                </c:pt>
                <c:pt idx="70795">
                  <c:v>1517342400</c:v>
                </c:pt>
                <c:pt idx="70796">
                  <c:v>1517346000</c:v>
                </c:pt>
                <c:pt idx="70797">
                  <c:v>1517349600</c:v>
                </c:pt>
                <c:pt idx="70798">
                  <c:v>1517353200</c:v>
                </c:pt>
                <c:pt idx="70799">
                  <c:v>1517356800</c:v>
                </c:pt>
                <c:pt idx="70800">
                  <c:v>1517360400</c:v>
                </c:pt>
                <c:pt idx="70801">
                  <c:v>1517364000</c:v>
                </c:pt>
                <c:pt idx="70802">
                  <c:v>1517367600</c:v>
                </c:pt>
                <c:pt idx="70803">
                  <c:v>1517371200</c:v>
                </c:pt>
                <c:pt idx="70804">
                  <c:v>1517374800</c:v>
                </c:pt>
                <c:pt idx="70805">
                  <c:v>1517378400</c:v>
                </c:pt>
                <c:pt idx="70806">
                  <c:v>1517382000</c:v>
                </c:pt>
                <c:pt idx="70807">
                  <c:v>1517385600</c:v>
                </c:pt>
                <c:pt idx="70808">
                  <c:v>1517389200</c:v>
                </c:pt>
                <c:pt idx="70809">
                  <c:v>1517392800</c:v>
                </c:pt>
                <c:pt idx="70810">
                  <c:v>1517396400</c:v>
                </c:pt>
                <c:pt idx="70811">
                  <c:v>1517400000</c:v>
                </c:pt>
                <c:pt idx="70812">
                  <c:v>1517403600</c:v>
                </c:pt>
                <c:pt idx="70813">
                  <c:v>1517407200</c:v>
                </c:pt>
                <c:pt idx="70814">
                  <c:v>1517410800</c:v>
                </c:pt>
                <c:pt idx="70815">
                  <c:v>1517414400</c:v>
                </c:pt>
                <c:pt idx="70816">
                  <c:v>1517418000</c:v>
                </c:pt>
                <c:pt idx="70817">
                  <c:v>1517421600</c:v>
                </c:pt>
                <c:pt idx="70818">
                  <c:v>1517425200</c:v>
                </c:pt>
                <c:pt idx="70819">
                  <c:v>1517428800</c:v>
                </c:pt>
                <c:pt idx="70820">
                  <c:v>1517432400</c:v>
                </c:pt>
                <c:pt idx="70821">
                  <c:v>1517436000</c:v>
                </c:pt>
                <c:pt idx="70822">
                  <c:v>1517439600</c:v>
                </c:pt>
                <c:pt idx="70823">
                  <c:v>1517443200</c:v>
                </c:pt>
                <c:pt idx="70824">
                  <c:v>1517446800</c:v>
                </c:pt>
                <c:pt idx="70825">
                  <c:v>1517450400</c:v>
                </c:pt>
                <c:pt idx="70826">
                  <c:v>1517454000</c:v>
                </c:pt>
                <c:pt idx="70827">
                  <c:v>1517457600</c:v>
                </c:pt>
                <c:pt idx="70828">
                  <c:v>1517461200</c:v>
                </c:pt>
                <c:pt idx="70829">
                  <c:v>1517464800</c:v>
                </c:pt>
                <c:pt idx="70830">
                  <c:v>1517468400</c:v>
                </c:pt>
                <c:pt idx="70831">
                  <c:v>1517472000</c:v>
                </c:pt>
                <c:pt idx="70832">
                  <c:v>1517475600</c:v>
                </c:pt>
                <c:pt idx="70833">
                  <c:v>1517479200</c:v>
                </c:pt>
                <c:pt idx="70834">
                  <c:v>1517482800</c:v>
                </c:pt>
                <c:pt idx="70835">
                  <c:v>1517486400</c:v>
                </c:pt>
                <c:pt idx="70836">
                  <c:v>1517490000</c:v>
                </c:pt>
                <c:pt idx="70837">
                  <c:v>1517493600</c:v>
                </c:pt>
                <c:pt idx="70838">
                  <c:v>1517497200</c:v>
                </c:pt>
                <c:pt idx="70839">
                  <c:v>1517500800</c:v>
                </c:pt>
                <c:pt idx="70840">
                  <c:v>1517504400</c:v>
                </c:pt>
                <c:pt idx="70841">
                  <c:v>1517508000</c:v>
                </c:pt>
                <c:pt idx="70842">
                  <c:v>1517511600</c:v>
                </c:pt>
                <c:pt idx="70843">
                  <c:v>1517515200</c:v>
                </c:pt>
                <c:pt idx="70844">
                  <c:v>1517518800</c:v>
                </c:pt>
                <c:pt idx="70845">
                  <c:v>1517522400</c:v>
                </c:pt>
                <c:pt idx="70846">
                  <c:v>1517526000</c:v>
                </c:pt>
                <c:pt idx="70847">
                  <c:v>1517529600</c:v>
                </c:pt>
                <c:pt idx="70848">
                  <c:v>1517533200</c:v>
                </c:pt>
                <c:pt idx="70849">
                  <c:v>1517536800</c:v>
                </c:pt>
                <c:pt idx="70850">
                  <c:v>1517540400</c:v>
                </c:pt>
                <c:pt idx="70851">
                  <c:v>1517544000</c:v>
                </c:pt>
                <c:pt idx="70852">
                  <c:v>1517547600</c:v>
                </c:pt>
                <c:pt idx="70853">
                  <c:v>1517551200</c:v>
                </c:pt>
                <c:pt idx="70854">
                  <c:v>1517554800</c:v>
                </c:pt>
                <c:pt idx="70855">
                  <c:v>1517558400</c:v>
                </c:pt>
                <c:pt idx="70856">
                  <c:v>1517562000</c:v>
                </c:pt>
                <c:pt idx="70857">
                  <c:v>1517565600</c:v>
                </c:pt>
                <c:pt idx="70858">
                  <c:v>1517569200</c:v>
                </c:pt>
                <c:pt idx="70859">
                  <c:v>1517572800</c:v>
                </c:pt>
                <c:pt idx="70860">
                  <c:v>1517576400</c:v>
                </c:pt>
                <c:pt idx="70861">
                  <c:v>1517580000</c:v>
                </c:pt>
                <c:pt idx="70862">
                  <c:v>1517583600</c:v>
                </c:pt>
                <c:pt idx="70863">
                  <c:v>1517587200</c:v>
                </c:pt>
                <c:pt idx="70864">
                  <c:v>1517590800</c:v>
                </c:pt>
                <c:pt idx="70865">
                  <c:v>1517594400</c:v>
                </c:pt>
                <c:pt idx="70866">
                  <c:v>1517598000</c:v>
                </c:pt>
                <c:pt idx="70867">
                  <c:v>1517601600</c:v>
                </c:pt>
                <c:pt idx="70868">
                  <c:v>1517605200</c:v>
                </c:pt>
                <c:pt idx="70869">
                  <c:v>1517608800</c:v>
                </c:pt>
                <c:pt idx="70870">
                  <c:v>1517612400</c:v>
                </c:pt>
                <c:pt idx="70871">
                  <c:v>1517616000</c:v>
                </c:pt>
                <c:pt idx="70872">
                  <c:v>1517619600</c:v>
                </c:pt>
                <c:pt idx="70873">
                  <c:v>1517623200</c:v>
                </c:pt>
                <c:pt idx="70874">
                  <c:v>1517626800</c:v>
                </c:pt>
                <c:pt idx="70875">
                  <c:v>1517630400</c:v>
                </c:pt>
                <c:pt idx="70876">
                  <c:v>1517634000</c:v>
                </c:pt>
                <c:pt idx="70877">
                  <c:v>1517637600</c:v>
                </c:pt>
                <c:pt idx="70878">
                  <c:v>1517641200</c:v>
                </c:pt>
                <c:pt idx="70879">
                  <c:v>1517644800</c:v>
                </c:pt>
                <c:pt idx="70880">
                  <c:v>1517648400</c:v>
                </c:pt>
                <c:pt idx="70881">
                  <c:v>1517652000</c:v>
                </c:pt>
                <c:pt idx="70882">
                  <c:v>1517655600</c:v>
                </c:pt>
                <c:pt idx="70883">
                  <c:v>1517659200</c:v>
                </c:pt>
                <c:pt idx="70884">
                  <c:v>1517662800</c:v>
                </c:pt>
                <c:pt idx="70885">
                  <c:v>1517666400</c:v>
                </c:pt>
                <c:pt idx="70886">
                  <c:v>1517670000</c:v>
                </c:pt>
                <c:pt idx="70887">
                  <c:v>1517673600</c:v>
                </c:pt>
                <c:pt idx="70888">
                  <c:v>1517677200</c:v>
                </c:pt>
                <c:pt idx="70889">
                  <c:v>1517680800</c:v>
                </c:pt>
                <c:pt idx="70890">
                  <c:v>1517684400</c:v>
                </c:pt>
                <c:pt idx="70891">
                  <c:v>1517688000</c:v>
                </c:pt>
                <c:pt idx="70892">
                  <c:v>1517691600</c:v>
                </c:pt>
                <c:pt idx="70893">
                  <c:v>1517695200</c:v>
                </c:pt>
                <c:pt idx="70894">
                  <c:v>1517698800</c:v>
                </c:pt>
                <c:pt idx="70895">
                  <c:v>1517702400</c:v>
                </c:pt>
                <c:pt idx="70896">
                  <c:v>1517706000</c:v>
                </c:pt>
                <c:pt idx="70897">
                  <c:v>1517709600</c:v>
                </c:pt>
                <c:pt idx="70898">
                  <c:v>1517713200</c:v>
                </c:pt>
                <c:pt idx="70899">
                  <c:v>1517716800</c:v>
                </c:pt>
                <c:pt idx="70900">
                  <c:v>1517720400</c:v>
                </c:pt>
                <c:pt idx="70901">
                  <c:v>1517724000</c:v>
                </c:pt>
                <c:pt idx="70902">
                  <c:v>1517727600</c:v>
                </c:pt>
                <c:pt idx="70903">
                  <c:v>1517731200</c:v>
                </c:pt>
                <c:pt idx="70904">
                  <c:v>1517734800</c:v>
                </c:pt>
                <c:pt idx="70905">
                  <c:v>1517738400</c:v>
                </c:pt>
                <c:pt idx="70906">
                  <c:v>1517742000</c:v>
                </c:pt>
                <c:pt idx="70907">
                  <c:v>1517745600</c:v>
                </c:pt>
                <c:pt idx="70908">
                  <c:v>1517749200</c:v>
                </c:pt>
                <c:pt idx="70909">
                  <c:v>1517752800</c:v>
                </c:pt>
                <c:pt idx="70910">
                  <c:v>1517756400</c:v>
                </c:pt>
                <c:pt idx="70911">
                  <c:v>1517760000</c:v>
                </c:pt>
                <c:pt idx="70912">
                  <c:v>1517763600</c:v>
                </c:pt>
                <c:pt idx="70913">
                  <c:v>1517767200</c:v>
                </c:pt>
                <c:pt idx="70914">
                  <c:v>1517770800</c:v>
                </c:pt>
                <c:pt idx="70915">
                  <c:v>1517774400</c:v>
                </c:pt>
                <c:pt idx="70916">
                  <c:v>1517778000</c:v>
                </c:pt>
                <c:pt idx="70917">
                  <c:v>1517781600</c:v>
                </c:pt>
                <c:pt idx="70918">
                  <c:v>1517785200</c:v>
                </c:pt>
                <c:pt idx="70919">
                  <c:v>1517788800</c:v>
                </c:pt>
                <c:pt idx="70920">
                  <c:v>1517792400</c:v>
                </c:pt>
                <c:pt idx="70921">
                  <c:v>1517796000</c:v>
                </c:pt>
                <c:pt idx="70922">
                  <c:v>1517799600</c:v>
                </c:pt>
                <c:pt idx="70923">
                  <c:v>1517803200</c:v>
                </c:pt>
                <c:pt idx="70924">
                  <c:v>1517806800</c:v>
                </c:pt>
                <c:pt idx="70925">
                  <c:v>1517810400</c:v>
                </c:pt>
                <c:pt idx="70926">
                  <c:v>1517814000</c:v>
                </c:pt>
                <c:pt idx="70927">
                  <c:v>1517817600</c:v>
                </c:pt>
                <c:pt idx="70928">
                  <c:v>1517821200</c:v>
                </c:pt>
                <c:pt idx="70929">
                  <c:v>1517824800</c:v>
                </c:pt>
                <c:pt idx="70930">
                  <c:v>1517828400</c:v>
                </c:pt>
                <c:pt idx="70931">
                  <c:v>1517832000</c:v>
                </c:pt>
                <c:pt idx="70932">
                  <c:v>1517835600</c:v>
                </c:pt>
                <c:pt idx="70933">
                  <c:v>1517839200</c:v>
                </c:pt>
                <c:pt idx="70934">
                  <c:v>1517842800</c:v>
                </c:pt>
                <c:pt idx="70935">
                  <c:v>1517846400</c:v>
                </c:pt>
                <c:pt idx="70936">
                  <c:v>1517850000</c:v>
                </c:pt>
                <c:pt idx="70937">
                  <c:v>1517853600</c:v>
                </c:pt>
                <c:pt idx="70938">
                  <c:v>1517857200</c:v>
                </c:pt>
                <c:pt idx="70939">
                  <c:v>1517860800</c:v>
                </c:pt>
                <c:pt idx="70940">
                  <c:v>1517864400</c:v>
                </c:pt>
                <c:pt idx="70941">
                  <c:v>1517868000</c:v>
                </c:pt>
                <c:pt idx="70942">
                  <c:v>1517871600</c:v>
                </c:pt>
                <c:pt idx="70943">
                  <c:v>1517875200</c:v>
                </c:pt>
                <c:pt idx="70944">
                  <c:v>1517878800</c:v>
                </c:pt>
                <c:pt idx="70945">
                  <c:v>1517882400</c:v>
                </c:pt>
                <c:pt idx="70946">
                  <c:v>1517886000</c:v>
                </c:pt>
                <c:pt idx="70947">
                  <c:v>1517889600</c:v>
                </c:pt>
                <c:pt idx="70948">
                  <c:v>1517893200</c:v>
                </c:pt>
                <c:pt idx="70949">
                  <c:v>1517896800</c:v>
                </c:pt>
                <c:pt idx="70950">
                  <c:v>1517900400</c:v>
                </c:pt>
                <c:pt idx="70951">
                  <c:v>1517904000</c:v>
                </c:pt>
                <c:pt idx="70952">
                  <c:v>1517907600</c:v>
                </c:pt>
                <c:pt idx="70953">
                  <c:v>1517911200</c:v>
                </c:pt>
                <c:pt idx="70954">
                  <c:v>1517914800</c:v>
                </c:pt>
                <c:pt idx="70955">
                  <c:v>1517918400</c:v>
                </c:pt>
                <c:pt idx="70956">
                  <c:v>1517922000</c:v>
                </c:pt>
                <c:pt idx="70957">
                  <c:v>1517925600</c:v>
                </c:pt>
                <c:pt idx="70958">
                  <c:v>1517929200</c:v>
                </c:pt>
                <c:pt idx="70959">
                  <c:v>1517932800</c:v>
                </c:pt>
                <c:pt idx="70960">
                  <c:v>1517936400</c:v>
                </c:pt>
                <c:pt idx="70961">
                  <c:v>1517940000</c:v>
                </c:pt>
                <c:pt idx="70962">
                  <c:v>1517943600</c:v>
                </c:pt>
                <c:pt idx="70963">
                  <c:v>1517947200</c:v>
                </c:pt>
                <c:pt idx="70964">
                  <c:v>1517950800</c:v>
                </c:pt>
                <c:pt idx="70965">
                  <c:v>1517954400</c:v>
                </c:pt>
                <c:pt idx="70966">
                  <c:v>1517958000</c:v>
                </c:pt>
                <c:pt idx="70967">
                  <c:v>1517961600</c:v>
                </c:pt>
                <c:pt idx="70968">
                  <c:v>1517965200</c:v>
                </c:pt>
                <c:pt idx="70969">
                  <c:v>1517968800</c:v>
                </c:pt>
                <c:pt idx="70970">
                  <c:v>1517972400</c:v>
                </c:pt>
                <c:pt idx="70971">
                  <c:v>1517976000</c:v>
                </c:pt>
                <c:pt idx="70972">
                  <c:v>1517979600</c:v>
                </c:pt>
                <c:pt idx="70973">
                  <c:v>1517983200</c:v>
                </c:pt>
                <c:pt idx="70974">
                  <c:v>1517986800</c:v>
                </c:pt>
                <c:pt idx="70975">
                  <c:v>1517990400</c:v>
                </c:pt>
                <c:pt idx="70976">
                  <c:v>1517994000</c:v>
                </c:pt>
                <c:pt idx="70977">
                  <c:v>1517997600</c:v>
                </c:pt>
                <c:pt idx="70978">
                  <c:v>1518001200</c:v>
                </c:pt>
                <c:pt idx="70979">
                  <c:v>1518004800</c:v>
                </c:pt>
                <c:pt idx="70980">
                  <c:v>1518008400</c:v>
                </c:pt>
                <c:pt idx="70981">
                  <c:v>1518012000</c:v>
                </c:pt>
                <c:pt idx="70982">
                  <c:v>1518015600</c:v>
                </c:pt>
                <c:pt idx="70983">
                  <c:v>1518019200</c:v>
                </c:pt>
                <c:pt idx="70984">
                  <c:v>1518022800</c:v>
                </c:pt>
                <c:pt idx="70985">
                  <c:v>1518026400</c:v>
                </c:pt>
                <c:pt idx="70986">
                  <c:v>1518030000</c:v>
                </c:pt>
                <c:pt idx="70987">
                  <c:v>1518033600</c:v>
                </c:pt>
                <c:pt idx="70988">
                  <c:v>1518037200</c:v>
                </c:pt>
                <c:pt idx="70989">
                  <c:v>1518040800</c:v>
                </c:pt>
                <c:pt idx="70990">
                  <c:v>1518044400</c:v>
                </c:pt>
                <c:pt idx="70991">
                  <c:v>1518048000</c:v>
                </c:pt>
                <c:pt idx="70992">
                  <c:v>1518051600</c:v>
                </c:pt>
                <c:pt idx="70993">
                  <c:v>1518055200</c:v>
                </c:pt>
                <c:pt idx="70994">
                  <c:v>1518058800</c:v>
                </c:pt>
                <c:pt idx="70995">
                  <c:v>1518062400</c:v>
                </c:pt>
                <c:pt idx="70996">
                  <c:v>1518066000</c:v>
                </c:pt>
                <c:pt idx="70997">
                  <c:v>1518069600</c:v>
                </c:pt>
                <c:pt idx="70998">
                  <c:v>1518073200</c:v>
                </c:pt>
                <c:pt idx="70999">
                  <c:v>1518076800</c:v>
                </c:pt>
                <c:pt idx="71000">
                  <c:v>1518080400</c:v>
                </c:pt>
                <c:pt idx="71001">
                  <c:v>1518084000</c:v>
                </c:pt>
                <c:pt idx="71002">
                  <c:v>1518087600</c:v>
                </c:pt>
                <c:pt idx="71003">
                  <c:v>1518091200</c:v>
                </c:pt>
                <c:pt idx="71004">
                  <c:v>1518094800</c:v>
                </c:pt>
                <c:pt idx="71005">
                  <c:v>1518098400</c:v>
                </c:pt>
                <c:pt idx="71006">
                  <c:v>1518102000</c:v>
                </c:pt>
                <c:pt idx="71007">
                  <c:v>1518105600</c:v>
                </c:pt>
                <c:pt idx="71008">
                  <c:v>1518109200</c:v>
                </c:pt>
                <c:pt idx="71009">
                  <c:v>1518112800</c:v>
                </c:pt>
                <c:pt idx="71010">
                  <c:v>1518116400</c:v>
                </c:pt>
                <c:pt idx="71011">
                  <c:v>1518120000</c:v>
                </c:pt>
                <c:pt idx="71012">
                  <c:v>1518123600</c:v>
                </c:pt>
                <c:pt idx="71013">
                  <c:v>1518127200</c:v>
                </c:pt>
                <c:pt idx="71014">
                  <c:v>1518130800</c:v>
                </c:pt>
                <c:pt idx="71015">
                  <c:v>1518134400</c:v>
                </c:pt>
                <c:pt idx="71016">
                  <c:v>1518138000</c:v>
                </c:pt>
                <c:pt idx="71017">
                  <c:v>1518141600</c:v>
                </c:pt>
                <c:pt idx="71018">
                  <c:v>1518145200</c:v>
                </c:pt>
                <c:pt idx="71019">
                  <c:v>1518148800</c:v>
                </c:pt>
                <c:pt idx="71020">
                  <c:v>1518152400</c:v>
                </c:pt>
                <c:pt idx="71021">
                  <c:v>1518156000</c:v>
                </c:pt>
                <c:pt idx="71022">
                  <c:v>1518159600</c:v>
                </c:pt>
                <c:pt idx="71023">
                  <c:v>1518163200</c:v>
                </c:pt>
                <c:pt idx="71024">
                  <c:v>1518166800</c:v>
                </c:pt>
                <c:pt idx="71025">
                  <c:v>1518170400</c:v>
                </c:pt>
                <c:pt idx="71026">
                  <c:v>1518174000</c:v>
                </c:pt>
                <c:pt idx="71027">
                  <c:v>1518177600</c:v>
                </c:pt>
                <c:pt idx="71028">
                  <c:v>1518181200</c:v>
                </c:pt>
                <c:pt idx="71029">
                  <c:v>1518184800</c:v>
                </c:pt>
                <c:pt idx="71030">
                  <c:v>1518188400</c:v>
                </c:pt>
                <c:pt idx="71031">
                  <c:v>1518192000</c:v>
                </c:pt>
                <c:pt idx="71032">
                  <c:v>1518195600</c:v>
                </c:pt>
                <c:pt idx="71033">
                  <c:v>1518199200</c:v>
                </c:pt>
                <c:pt idx="71034">
                  <c:v>1518202800</c:v>
                </c:pt>
                <c:pt idx="71035">
                  <c:v>1518206400</c:v>
                </c:pt>
                <c:pt idx="71036">
                  <c:v>1518210000</c:v>
                </c:pt>
                <c:pt idx="71037">
                  <c:v>1518213600</c:v>
                </c:pt>
                <c:pt idx="71038">
                  <c:v>1518217200</c:v>
                </c:pt>
                <c:pt idx="71039">
                  <c:v>1518220800</c:v>
                </c:pt>
                <c:pt idx="71040">
                  <c:v>1518224400</c:v>
                </c:pt>
                <c:pt idx="71041">
                  <c:v>1518228000</c:v>
                </c:pt>
                <c:pt idx="71042">
                  <c:v>1518231600</c:v>
                </c:pt>
                <c:pt idx="71043">
                  <c:v>1518235200</c:v>
                </c:pt>
                <c:pt idx="71044">
                  <c:v>1518238800</c:v>
                </c:pt>
                <c:pt idx="71045">
                  <c:v>1518242400</c:v>
                </c:pt>
                <c:pt idx="71046">
                  <c:v>1518246000</c:v>
                </c:pt>
                <c:pt idx="71047">
                  <c:v>1518249600</c:v>
                </c:pt>
                <c:pt idx="71048">
                  <c:v>1518253200</c:v>
                </c:pt>
                <c:pt idx="71049">
                  <c:v>1518256800</c:v>
                </c:pt>
                <c:pt idx="71050">
                  <c:v>1518260400</c:v>
                </c:pt>
                <c:pt idx="71051">
                  <c:v>1518264000</c:v>
                </c:pt>
                <c:pt idx="71052">
                  <c:v>1518267600</c:v>
                </c:pt>
                <c:pt idx="71053">
                  <c:v>1518271200</c:v>
                </c:pt>
                <c:pt idx="71054">
                  <c:v>1518274800</c:v>
                </c:pt>
                <c:pt idx="71055">
                  <c:v>1518278400</c:v>
                </c:pt>
                <c:pt idx="71056">
                  <c:v>1518282000</c:v>
                </c:pt>
                <c:pt idx="71057">
                  <c:v>1518285600</c:v>
                </c:pt>
                <c:pt idx="71058">
                  <c:v>1518289200</c:v>
                </c:pt>
                <c:pt idx="71059">
                  <c:v>1518292800</c:v>
                </c:pt>
                <c:pt idx="71060">
                  <c:v>1518296400</c:v>
                </c:pt>
                <c:pt idx="71061">
                  <c:v>1518300000</c:v>
                </c:pt>
                <c:pt idx="71062">
                  <c:v>1518303600</c:v>
                </c:pt>
                <c:pt idx="71063">
                  <c:v>1518307200</c:v>
                </c:pt>
                <c:pt idx="71064">
                  <c:v>1518310800</c:v>
                </c:pt>
                <c:pt idx="71065">
                  <c:v>1518314400</c:v>
                </c:pt>
                <c:pt idx="71066">
                  <c:v>1518318000</c:v>
                </c:pt>
                <c:pt idx="71067">
                  <c:v>1518321600</c:v>
                </c:pt>
                <c:pt idx="71068">
                  <c:v>1518325200</c:v>
                </c:pt>
                <c:pt idx="71069">
                  <c:v>1518328800</c:v>
                </c:pt>
                <c:pt idx="71070">
                  <c:v>1518332400</c:v>
                </c:pt>
                <c:pt idx="71071">
                  <c:v>1518336000</c:v>
                </c:pt>
                <c:pt idx="71072">
                  <c:v>1518339600</c:v>
                </c:pt>
                <c:pt idx="71073">
                  <c:v>1518343200</c:v>
                </c:pt>
                <c:pt idx="71074">
                  <c:v>1518346800</c:v>
                </c:pt>
                <c:pt idx="71075">
                  <c:v>1518350400</c:v>
                </c:pt>
                <c:pt idx="71076">
                  <c:v>1518354000</c:v>
                </c:pt>
                <c:pt idx="71077">
                  <c:v>1518357600</c:v>
                </c:pt>
                <c:pt idx="71078">
                  <c:v>1518361200</c:v>
                </c:pt>
                <c:pt idx="71079">
                  <c:v>1518364800</c:v>
                </c:pt>
                <c:pt idx="71080">
                  <c:v>1518368400</c:v>
                </c:pt>
                <c:pt idx="71081">
                  <c:v>1518372000</c:v>
                </c:pt>
                <c:pt idx="71082">
                  <c:v>1518375600</c:v>
                </c:pt>
                <c:pt idx="71083">
                  <c:v>1518379200</c:v>
                </c:pt>
                <c:pt idx="71084">
                  <c:v>1518382800</c:v>
                </c:pt>
                <c:pt idx="71085">
                  <c:v>1518386400</c:v>
                </c:pt>
                <c:pt idx="71086">
                  <c:v>1518390000</c:v>
                </c:pt>
                <c:pt idx="71087">
                  <c:v>1518393600</c:v>
                </c:pt>
                <c:pt idx="71088">
                  <c:v>1518397200</c:v>
                </c:pt>
                <c:pt idx="71089">
                  <c:v>1518400800</c:v>
                </c:pt>
                <c:pt idx="71090">
                  <c:v>1518404400</c:v>
                </c:pt>
                <c:pt idx="71091">
                  <c:v>1518408000</c:v>
                </c:pt>
                <c:pt idx="71092">
                  <c:v>1518411600</c:v>
                </c:pt>
                <c:pt idx="71093">
                  <c:v>1518415200</c:v>
                </c:pt>
                <c:pt idx="71094">
                  <c:v>1518418800</c:v>
                </c:pt>
                <c:pt idx="71095">
                  <c:v>1518422400</c:v>
                </c:pt>
                <c:pt idx="71096">
                  <c:v>1518426000</c:v>
                </c:pt>
                <c:pt idx="71097">
                  <c:v>1518429600</c:v>
                </c:pt>
                <c:pt idx="71098">
                  <c:v>1518433200</c:v>
                </c:pt>
                <c:pt idx="71099">
                  <c:v>1518436800</c:v>
                </c:pt>
                <c:pt idx="71100">
                  <c:v>1518440400</c:v>
                </c:pt>
                <c:pt idx="71101">
                  <c:v>1518444000</c:v>
                </c:pt>
                <c:pt idx="71102">
                  <c:v>1518447600</c:v>
                </c:pt>
                <c:pt idx="71103">
                  <c:v>1518451200</c:v>
                </c:pt>
                <c:pt idx="71104">
                  <c:v>1518454800</c:v>
                </c:pt>
                <c:pt idx="71105">
                  <c:v>1518458400</c:v>
                </c:pt>
                <c:pt idx="71106">
                  <c:v>1518462000</c:v>
                </c:pt>
                <c:pt idx="71107">
                  <c:v>1518465600</c:v>
                </c:pt>
                <c:pt idx="71108">
                  <c:v>1518469200</c:v>
                </c:pt>
                <c:pt idx="71109">
                  <c:v>1518472800</c:v>
                </c:pt>
                <c:pt idx="71110">
                  <c:v>1518476400</c:v>
                </c:pt>
                <c:pt idx="71111">
                  <c:v>1518480000</c:v>
                </c:pt>
                <c:pt idx="71112">
                  <c:v>1518483600</c:v>
                </c:pt>
                <c:pt idx="71113">
                  <c:v>1518487200</c:v>
                </c:pt>
                <c:pt idx="71114">
                  <c:v>1518490800</c:v>
                </c:pt>
                <c:pt idx="71115">
                  <c:v>1518494400</c:v>
                </c:pt>
                <c:pt idx="71116">
                  <c:v>1518498000</c:v>
                </c:pt>
                <c:pt idx="71117">
                  <c:v>1518501600</c:v>
                </c:pt>
                <c:pt idx="71118">
                  <c:v>1518505200</c:v>
                </c:pt>
                <c:pt idx="71119">
                  <c:v>1518508800</c:v>
                </c:pt>
                <c:pt idx="71120">
                  <c:v>1518512400</c:v>
                </c:pt>
                <c:pt idx="71121">
                  <c:v>1518516000</c:v>
                </c:pt>
                <c:pt idx="71122">
                  <c:v>1518519600</c:v>
                </c:pt>
                <c:pt idx="71123">
                  <c:v>1518523200</c:v>
                </c:pt>
                <c:pt idx="71124">
                  <c:v>1518526800</c:v>
                </c:pt>
                <c:pt idx="71125">
                  <c:v>1518530400</c:v>
                </c:pt>
                <c:pt idx="71126">
                  <c:v>1518534000</c:v>
                </c:pt>
                <c:pt idx="71127">
                  <c:v>1518537600</c:v>
                </c:pt>
                <c:pt idx="71128">
                  <c:v>1518541200</c:v>
                </c:pt>
                <c:pt idx="71129">
                  <c:v>1518544800</c:v>
                </c:pt>
                <c:pt idx="71130">
                  <c:v>1518548400</c:v>
                </c:pt>
                <c:pt idx="71131">
                  <c:v>1518552000</c:v>
                </c:pt>
                <c:pt idx="71132">
                  <c:v>1518555600</c:v>
                </c:pt>
                <c:pt idx="71133">
                  <c:v>1518559200</c:v>
                </c:pt>
                <c:pt idx="71134">
                  <c:v>1518562800</c:v>
                </c:pt>
                <c:pt idx="71135">
                  <c:v>1518566400</c:v>
                </c:pt>
                <c:pt idx="71136">
                  <c:v>1518570000</c:v>
                </c:pt>
                <c:pt idx="71137">
                  <c:v>1518573600</c:v>
                </c:pt>
                <c:pt idx="71138">
                  <c:v>1518577200</c:v>
                </c:pt>
                <c:pt idx="71139">
                  <c:v>1518580800</c:v>
                </c:pt>
                <c:pt idx="71140">
                  <c:v>1518584400</c:v>
                </c:pt>
                <c:pt idx="71141">
                  <c:v>1518588000</c:v>
                </c:pt>
                <c:pt idx="71142">
                  <c:v>1518591600</c:v>
                </c:pt>
                <c:pt idx="71143">
                  <c:v>1518595200</c:v>
                </c:pt>
                <c:pt idx="71144">
                  <c:v>1518598800</c:v>
                </c:pt>
                <c:pt idx="71145">
                  <c:v>1518602400</c:v>
                </c:pt>
                <c:pt idx="71146">
                  <c:v>1518606000</c:v>
                </c:pt>
                <c:pt idx="71147">
                  <c:v>1518609600</c:v>
                </c:pt>
                <c:pt idx="71148">
                  <c:v>1518613200</c:v>
                </c:pt>
                <c:pt idx="71149">
                  <c:v>1518616800</c:v>
                </c:pt>
                <c:pt idx="71150">
                  <c:v>1518620400</c:v>
                </c:pt>
                <c:pt idx="71151">
                  <c:v>1518624000</c:v>
                </c:pt>
                <c:pt idx="71152">
                  <c:v>1518627600</c:v>
                </c:pt>
                <c:pt idx="71153">
                  <c:v>1518631200</c:v>
                </c:pt>
                <c:pt idx="71154">
                  <c:v>1518634800</c:v>
                </c:pt>
                <c:pt idx="71155">
                  <c:v>1518638400</c:v>
                </c:pt>
                <c:pt idx="71156">
                  <c:v>1518642000</c:v>
                </c:pt>
                <c:pt idx="71157">
                  <c:v>1518645600</c:v>
                </c:pt>
                <c:pt idx="71158">
                  <c:v>1518649200</c:v>
                </c:pt>
                <c:pt idx="71159">
                  <c:v>1518652800</c:v>
                </c:pt>
                <c:pt idx="71160">
                  <c:v>1518656400</c:v>
                </c:pt>
                <c:pt idx="71161">
                  <c:v>1518660000</c:v>
                </c:pt>
                <c:pt idx="71162">
                  <c:v>1518663600</c:v>
                </c:pt>
                <c:pt idx="71163">
                  <c:v>1518667200</c:v>
                </c:pt>
                <c:pt idx="71164">
                  <c:v>1518670800</c:v>
                </c:pt>
                <c:pt idx="71165">
                  <c:v>1518674400</c:v>
                </c:pt>
                <c:pt idx="71166">
                  <c:v>1518678000</c:v>
                </c:pt>
                <c:pt idx="71167">
                  <c:v>1518681600</c:v>
                </c:pt>
                <c:pt idx="71168">
                  <c:v>1518685200</c:v>
                </c:pt>
                <c:pt idx="71169">
                  <c:v>1518688800</c:v>
                </c:pt>
                <c:pt idx="71170">
                  <c:v>1518692400</c:v>
                </c:pt>
                <c:pt idx="71171">
                  <c:v>1518696000</c:v>
                </c:pt>
                <c:pt idx="71172">
                  <c:v>1518699600</c:v>
                </c:pt>
                <c:pt idx="71173">
                  <c:v>1518703200</c:v>
                </c:pt>
                <c:pt idx="71174">
                  <c:v>1518706800</c:v>
                </c:pt>
                <c:pt idx="71175">
                  <c:v>1518710400</c:v>
                </c:pt>
                <c:pt idx="71176">
                  <c:v>1518714000</c:v>
                </c:pt>
                <c:pt idx="71177">
                  <c:v>1518717600</c:v>
                </c:pt>
                <c:pt idx="71178">
                  <c:v>1518721200</c:v>
                </c:pt>
                <c:pt idx="71179">
                  <c:v>1518724800</c:v>
                </c:pt>
                <c:pt idx="71180">
                  <c:v>1518728400</c:v>
                </c:pt>
                <c:pt idx="71181">
                  <c:v>1518732000</c:v>
                </c:pt>
                <c:pt idx="71182">
                  <c:v>1518735600</c:v>
                </c:pt>
                <c:pt idx="71183">
                  <c:v>1518739200</c:v>
                </c:pt>
                <c:pt idx="71184">
                  <c:v>1518742800</c:v>
                </c:pt>
                <c:pt idx="71185">
                  <c:v>1518746400</c:v>
                </c:pt>
                <c:pt idx="71186">
                  <c:v>1518750000</c:v>
                </c:pt>
                <c:pt idx="71187">
                  <c:v>1518753600</c:v>
                </c:pt>
                <c:pt idx="71188">
                  <c:v>1518757200</c:v>
                </c:pt>
                <c:pt idx="71189">
                  <c:v>1518760800</c:v>
                </c:pt>
                <c:pt idx="71190">
                  <c:v>1518764400</c:v>
                </c:pt>
                <c:pt idx="71191">
                  <c:v>1518768000</c:v>
                </c:pt>
                <c:pt idx="71192">
                  <c:v>1518771600</c:v>
                </c:pt>
                <c:pt idx="71193">
                  <c:v>1518775200</c:v>
                </c:pt>
                <c:pt idx="71194">
                  <c:v>1518778800</c:v>
                </c:pt>
                <c:pt idx="71195">
                  <c:v>1518782400</c:v>
                </c:pt>
                <c:pt idx="71196">
                  <c:v>1518786000</c:v>
                </c:pt>
                <c:pt idx="71197">
                  <c:v>1518789600</c:v>
                </c:pt>
                <c:pt idx="71198">
                  <c:v>1518793200</c:v>
                </c:pt>
                <c:pt idx="71199">
                  <c:v>1518796800</c:v>
                </c:pt>
                <c:pt idx="71200">
                  <c:v>1518800400</c:v>
                </c:pt>
                <c:pt idx="71201">
                  <c:v>1518804000</c:v>
                </c:pt>
                <c:pt idx="71202">
                  <c:v>1518807600</c:v>
                </c:pt>
                <c:pt idx="71203">
                  <c:v>1518811200</c:v>
                </c:pt>
                <c:pt idx="71204">
                  <c:v>1518814800</c:v>
                </c:pt>
                <c:pt idx="71205">
                  <c:v>1518818400</c:v>
                </c:pt>
                <c:pt idx="71206">
                  <c:v>1518822000</c:v>
                </c:pt>
                <c:pt idx="71207">
                  <c:v>1518825600</c:v>
                </c:pt>
                <c:pt idx="71208">
                  <c:v>1518829200</c:v>
                </c:pt>
                <c:pt idx="71209">
                  <c:v>1518832800</c:v>
                </c:pt>
                <c:pt idx="71210">
                  <c:v>1518836400</c:v>
                </c:pt>
                <c:pt idx="71211">
                  <c:v>1518840000</c:v>
                </c:pt>
                <c:pt idx="71212">
                  <c:v>1518843600</c:v>
                </c:pt>
                <c:pt idx="71213">
                  <c:v>1518847200</c:v>
                </c:pt>
                <c:pt idx="71214">
                  <c:v>1518850800</c:v>
                </c:pt>
                <c:pt idx="71215">
                  <c:v>1518854400</c:v>
                </c:pt>
                <c:pt idx="71216">
                  <c:v>1518858000</c:v>
                </c:pt>
                <c:pt idx="71217">
                  <c:v>1518861600</c:v>
                </c:pt>
                <c:pt idx="71218">
                  <c:v>1518865200</c:v>
                </c:pt>
                <c:pt idx="71219">
                  <c:v>1518868800</c:v>
                </c:pt>
                <c:pt idx="71220">
                  <c:v>1518872400</c:v>
                </c:pt>
                <c:pt idx="71221">
                  <c:v>1518876000</c:v>
                </c:pt>
                <c:pt idx="71222">
                  <c:v>1518879600</c:v>
                </c:pt>
                <c:pt idx="71223">
                  <c:v>1518883200</c:v>
                </c:pt>
                <c:pt idx="71224">
                  <c:v>1518886800</c:v>
                </c:pt>
                <c:pt idx="71225">
                  <c:v>1518890400</c:v>
                </c:pt>
                <c:pt idx="71226">
                  <c:v>1518894000</c:v>
                </c:pt>
                <c:pt idx="71227">
                  <c:v>1518897600</c:v>
                </c:pt>
                <c:pt idx="71228">
                  <c:v>1518901200</c:v>
                </c:pt>
                <c:pt idx="71229">
                  <c:v>1518904800</c:v>
                </c:pt>
                <c:pt idx="71230">
                  <c:v>1518908400</c:v>
                </c:pt>
                <c:pt idx="71231">
                  <c:v>1518912000</c:v>
                </c:pt>
                <c:pt idx="71232">
                  <c:v>1518915600</c:v>
                </c:pt>
                <c:pt idx="71233">
                  <c:v>1518919200</c:v>
                </c:pt>
                <c:pt idx="71234">
                  <c:v>1518922800</c:v>
                </c:pt>
                <c:pt idx="71235">
                  <c:v>1518926400</c:v>
                </c:pt>
                <c:pt idx="71236">
                  <c:v>1518930000</c:v>
                </c:pt>
                <c:pt idx="71237">
                  <c:v>1518933600</c:v>
                </c:pt>
                <c:pt idx="71238">
                  <c:v>1518937200</c:v>
                </c:pt>
                <c:pt idx="71239">
                  <c:v>1518940800</c:v>
                </c:pt>
                <c:pt idx="71240">
                  <c:v>1518944400</c:v>
                </c:pt>
                <c:pt idx="71241">
                  <c:v>1518948000</c:v>
                </c:pt>
                <c:pt idx="71242">
                  <c:v>1518951600</c:v>
                </c:pt>
                <c:pt idx="71243">
                  <c:v>1518955200</c:v>
                </c:pt>
                <c:pt idx="71244">
                  <c:v>1518958800</c:v>
                </c:pt>
                <c:pt idx="71245">
                  <c:v>1518962400</c:v>
                </c:pt>
                <c:pt idx="71246">
                  <c:v>1518966000</c:v>
                </c:pt>
                <c:pt idx="71247">
                  <c:v>1518969600</c:v>
                </c:pt>
                <c:pt idx="71248">
                  <c:v>1518973200</c:v>
                </c:pt>
                <c:pt idx="71249">
                  <c:v>1518976800</c:v>
                </c:pt>
                <c:pt idx="71250">
                  <c:v>1518980400</c:v>
                </c:pt>
                <c:pt idx="71251">
                  <c:v>1518984000</c:v>
                </c:pt>
                <c:pt idx="71252">
                  <c:v>1518987600</c:v>
                </c:pt>
                <c:pt idx="71253">
                  <c:v>1518991200</c:v>
                </c:pt>
                <c:pt idx="71254">
                  <c:v>1518994800</c:v>
                </c:pt>
                <c:pt idx="71255">
                  <c:v>1518998400</c:v>
                </c:pt>
                <c:pt idx="71256">
                  <c:v>1519002000</c:v>
                </c:pt>
                <c:pt idx="71257">
                  <c:v>1519005600</c:v>
                </c:pt>
                <c:pt idx="71258">
                  <c:v>1519009200</c:v>
                </c:pt>
                <c:pt idx="71259">
                  <c:v>1519012800</c:v>
                </c:pt>
                <c:pt idx="71260">
                  <c:v>1519016400</c:v>
                </c:pt>
                <c:pt idx="71261">
                  <c:v>1519020000</c:v>
                </c:pt>
                <c:pt idx="71262">
                  <c:v>1519023600</c:v>
                </c:pt>
                <c:pt idx="71263">
                  <c:v>1519027200</c:v>
                </c:pt>
                <c:pt idx="71264">
                  <c:v>1519030800</c:v>
                </c:pt>
                <c:pt idx="71265">
                  <c:v>1519034400</c:v>
                </c:pt>
                <c:pt idx="71266">
                  <c:v>1519038000</c:v>
                </c:pt>
                <c:pt idx="71267">
                  <c:v>1519041600</c:v>
                </c:pt>
                <c:pt idx="71268">
                  <c:v>1519045200</c:v>
                </c:pt>
                <c:pt idx="71269">
                  <c:v>1519048800</c:v>
                </c:pt>
                <c:pt idx="71270">
                  <c:v>1519052400</c:v>
                </c:pt>
                <c:pt idx="71271">
                  <c:v>1519056000</c:v>
                </c:pt>
                <c:pt idx="71272">
                  <c:v>1519059600</c:v>
                </c:pt>
                <c:pt idx="71273">
                  <c:v>1519063200</c:v>
                </c:pt>
                <c:pt idx="71274">
                  <c:v>1519066800</c:v>
                </c:pt>
                <c:pt idx="71275">
                  <c:v>1519070400</c:v>
                </c:pt>
                <c:pt idx="71276">
                  <c:v>1519074000</c:v>
                </c:pt>
                <c:pt idx="71277">
                  <c:v>1519077600</c:v>
                </c:pt>
                <c:pt idx="71278">
                  <c:v>1519081200</c:v>
                </c:pt>
                <c:pt idx="71279">
                  <c:v>1519084800</c:v>
                </c:pt>
                <c:pt idx="71280">
                  <c:v>1519088400</c:v>
                </c:pt>
                <c:pt idx="71281">
                  <c:v>1519092000</c:v>
                </c:pt>
                <c:pt idx="71282">
                  <c:v>1519095600</c:v>
                </c:pt>
                <c:pt idx="71283">
                  <c:v>1519099200</c:v>
                </c:pt>
                <c:pt idx="71284">
                  <c:v>1519102800</c:v>
                </c:pt>
                <c:pt idx="71285">
                  <c:v>1519106400</c:v>
                </c:pt>
                <c:pt idx="71286">
                  <c:v>1519110000</c:v>
                </c:pt>
                <c:pt idx="71287">
                  <c:v>1519113600</c:v>
                </c:pt>
                <c:pt idx="71288">
                  <c:v>1519117200</c:v>
                </c:pt>
                <c:pt idx="71289">
                  <c:v>1519120800</c:v>
                </c:pt>
                <c:pt idx="71290">
                  <c:v>1519124400</c:v>
                </c:pt>
                <c:pt idx="71291">
                  <c:v>1519128000</c:v>
                </c:pt>
                <c:pt idx="71292">
                  <c:v>1519131600</c:v>
                </c:pt>
                <c:pt idx="71293">
                  <c:v>1519135200</c:v>
                </c:pt>
                <c:pt idx="71294">
                  <c:v>1519138800</c:v>
                </c:pt>
                <c:pt idx="71295">
                  <c:v>1519142400</c:v>
                </c:pt>
                <c:pt idx="71296">
                  <c:v>1519146000</c:v>
                </c:pt>
                <c:pt idx="71297">
                  <c:v>1519149600</c:v>
                </c:pt>
                <c:pt idx="71298">
                  <c:v>1519153200</c:v>
                </c:pt>
                <c:pt idx="71299">
                  <c:v>1519156800</c:v>
                </c:pt>
                <c:pt idx="71300">
                  <c:v>1519160400</c:v>
                </c:pt>
                <c:pt idx="71301">
                  <c:v>1519164000</c:v>
                </c:pt>
                <c:pt idx="71302">
                  <c:v>1519167600</c:v>
                </c:pt>
                <c:pt idx="71303">
                  <c:v>1519171200</c:v>
                </c:pt>
                <c:pt idx="71304">
                  <c:v>1519174800</c:v>
                </c:pt>
                <c:pt idx="71305">
                  <c:v>1519178400</c:v>
                </c:pt>
                <c:pt idx="71306">
                  <c:v>1519182000</c:v>
                </c:pt>
                <c:pt idx="71307">
                  <c:v>1519185600</c:v>
                </c:pt>
                <c:pt idx="71308">
                  <c:v>1519189200</c:v>
                </c:pt>
                <c:pt idx="71309">
                  <c:v>1519192800</c:v>
                </c:pt>
                <c:pt idx="71310">
                  <c:v>1519196400</c:v>
                </c:pt>
                <c:pt idx="71311">
                  <c:v>1519200000</c:v>
                </c:pt>
                <c:pt idx="71312">
                  <c:v>1519203600</c:v>
                </c:pt>
                <c:pt idx="71313">
                  <c:v>1519207200</c:v>
                </c:pt>
                <c:pt idx="71314">
                  <c:v>1519210800</c:v>
                </c:pt>
                <c:pt idx="71315">
                  <c:v>1519214400</c:v>
                </c:pt>
                <c:pt idx="71316">
                  <c:v>1519218000</c:v>
                </c:pt>
                <c:pt idx="71317">
                  <c:v>1519221600</c:v>
                </c:pt>
                <c:pt idx="71318">
                  <c:v>1519225200</c:v>
                </c:pt>
                <c:pt idx="71319">
                  <c:v>1519228800</c:v>
                </c:pt>
                <c:pt idx="71320">
                  <c:v>1519232400</c:v>
                </c:pt>
                <c:pt idx="71321">
                  <c:v>1519236000</c:v>
                </c:pt>
                <c:pt idx="71322">
                  <c:v>1519239600</c:v>
                </c:pt>
                <c:pt idx="71323">
                  <c:v>1519243200</c:v>
                </c:pt>
                <c:pt idx="71324">
                  <c:v>1519246800</c:v>
                </c:pt>
                <c:pt idx="71325">
                  <c:v>1519250400</c:v>
                </c:pt>
                <c:pt idx="71326">
                  <c:v>1519254000</c:v>
                </c:pt>
                <c:pt idx="71327">
                  <c:v>1519257600</c:v>
                </c:pt>
                <c:pt idx="71328">
                  <c:v>1519261200</c:v>
                </c:pt>
                <c:pt idx="71329">
                  <c:v>1519264800</c:v>
                </c:pt>
                <c:pt idx="71330">
                  <c:v>1519268400</c:v>
                </c:pt>
                <c:pt idx="71331">
                  <c:v>1519272000</c:v>
                </c:pt>
                <c:pt idx="71332">
                  <c:v>1519275600</c:v>
                </c:pt>
                <c:pt idx="71333">
                  <c:v>1519279200</c:v>
                </c:pt>
                <c:pt idx="71334">
                  <c:v>1519282800</c:v>
                </c:pt>
                <c:pt idx="71335">
                  <c:v>1519286400</c:v>
                </c:pt>
                <c:pt idx="71336">
                  <c:v>1519290000</c:v>
                </c:pt>
                <c:pt idx="71337">
                  <c:v>1519293600</c:v>
                </c:pt>
                <c:pt idx="71338">
                  <c:v>1519297200</c:v>
                </c:pt>
                <c:pt idx="71339">
                  <c:v>1519300800</c:v>
                </c:pt>
                <c:pt idx="71340">
                  <c:v>1519304400</c:v>
                </c:pt>
                <c:pt idx="71341">
                  <c:v>1519308000</c:v>
                </c:pt>
                <c:pt idx="71342">
                  <c:v>1519311600</c:v>
                </c:pt>
                <c:pt idx="71343">
                  <c:v>1519315200</c:v>
                </c:pt>
                <c:pt idx="71344">
                  <c:v>1519318800</c:v>
                </c:pt>
                <c:pt idx="71345">
                  <c:v>1519322400</c:v>
                </c:pt>
                <c:pt idx="71346">
                  <c:v>1519326000</c:v>
                </c:pt>
                <c:pt idx="71347">
                  <c:v>1519329600</c:v>
                </c:pt>
                <c:pt idx="71348">
                  <c:v>1519333200</c:v>
                </c:pt>
                <c:pt idx="71349">
                  <c:v>1519336800</c:v>
                </c:pt>
                <c:pt idx="71350">
                  <c:v>1519340400</c:v>
                </c:pt>
                <c:pt idx="71351">
                  <c:v>1519344000</c:v>
                </c:pt>
                <c:pt idx="71352">
                  <c:v>1519347600</c:v>
                </c:pt>
                <c:pt idx="71353">
                  <c:v>1519351200</c:v>
                </c:pt>
                <c:pt idx="71354">
                  <c:v>1519354800</c:v>
                </c:pt>
                <c:pt idx="71355">
                  <c:v>1519358400</c:v>
                </c:pt>
                <c:pt idx="71356">
                  <c:v>1519362000</c:v>
                </c:pt>
                <c:pt idx="71357">
                  <c:v>1519365600</c:v>
                </c:pt>
                <c:pt idx="71358">
                  <c:v>1519369200</c:v>
                </c:pt>
                <c:pt idx="71359">
                  <c:v>1519372800</c:v>
                </c:pt>
                <c:pt idx="71360">
                  <c:v>1519376400</c:v>
                </c:pt>
                <c:pt idx="71361">
                  <c:v>1519380000</c:v>
                </c:pt>
                <c:pt idx="71362">
                  <c:v>1519383600</c:v>
                </c:pt>
                <c:pt idx="71363">
                  <c:v>1519387200</c:v>
                </c:pt>
                <c:pt idx="71364">
                  <c:v>1519390800</c:v>
                </c:pt>
                <c:pt idx="71365">
                  <c:v>1519394400</c:v>
                </c:pt>
                <c:pt idx="71366">
                  <c:v>1519398000</c:v>
                </c:pt>
                <c:pt idx="71367">
                  <c:v>1519401600</c:v>
                </c:pt>
                <c:pt idx="71368">
                  <c:v>1519405200</c:v>
                </c:pt>
                <c:pt idx="71369">
                  <c:v>1519408800</c:v>
                </c:pt>
                <c:pt idx="71370">
                  <c:v>1519412400</c:v>
                </c:pt>
                <c:pt idx="71371">
                  <c:v>1519416000</c:v>
                </c:pt>
                <c:pt idx="71372">
                  <c:v>1519419600</c:v>
                </c:pt>
                <c:pt idx="71373">
                  <c:v>1519423200</c:v>
                </c:pt>
                <c:pt idx="71374">
                  <c:v>1519426800</c:v>
                </c:pt>
                <c:pt idx="71375">
                  <c:v>1519430400</c:v>
                </c:pt>
                <c:pt idx="71376">
                  <c:v>1519434000</c:v>
                </c:pt>
                <c:pt idx="71377">
                  <c:v>1519437600</c:v>
                </c:pt>
                <c:pt idx="71378">
                  <c:v>1519441200</c:v>
                </c:pt>
                <c:pt idx="71379">
                  <c:v>1519444800</c:v>
                </c:pt>
                <c:pt idx="71380">
                  <c:v>1519448400</c:v>
                </c:pt>
                <c:pt idx="71381">
                  <c:v>1519452000</c:v>
                </c:pt>
                <c:pt idx="71382">
                  <c:v>1519455600</c:v>
                </c:pt>
                <c:pt idx="71383">
                  <c:v>1519459200</c:v>
                </c:pt>
                <c:pt idx="71384">
                  <c:v>1519462800</c:v>
                </c:pt>
                <c:pt idx="71385">
                  <c:v>1519466400</c:v>
                </c:pt>
                <c:pt idx="71386">
                  <c:v>1519470000</c:v>
                </c:pt>
                <c:pt idx="71387">
                  <c:v>1519473600</c:v>
                </c:pt>
                <c:pt idx="71388">
                  <c:v>1519477200</c:v>
                </c:pt>
                <c:pt idx="71389">
                  <c:v>1519480800</c:v>
                </c:pt>
                <c:pt idx="71390">
                  <c:v>1519484400</c:v>
                </c:pt>
                <c:pt idx="71391">
                  <c:v>1519488000</c:v>
                </c:pt>
                <c:pt idx="71392">
                  <c:v>1519491600</c:v>
                </c:pt>
                <c:pt idx="71393">
                  <c:v>1519495200</c:v>
                </c:pt>
                <c:pt idx="71394">
                  <c:v>1519498800</c:v>
                </c:pt>
                <c:pt idx="71395">
                  <c:v>1519502400</c:v>
                </c:pt>
                <c:pt idx="71396">
                  <c:v>1519506000</c:v>
                </c:pt>
                <c:pt idx="71397">
                  <c:v>1519509600</c:v>
                </c:pt>
                <c:pt idx="71398">
                  <c:v>1519513200</c:v>
                </c:pt>
                <c:pt idx="71399">
                  <c:v>1519516800</c:v>
                </c:pt>
                <c:pt idx="71400">
                  <c:v>1519520400</c:v>
                </c:pt>
                <c:pt idx="71401">
                  <c:v>1519524000</c:v>
                </c:pt>
                <c:pt idx="71402">
                  <c:v>1519527600</c:v>
                </c:pt>
                <c:pt idx="71403">
                  <c:v>1519531200</c:v>
                </c:pt>
                <c:pt idx="71404">
                  <c:v>1519534800</c:v>
                </c:pt>
                <c:pt idx="71405">
                  <c:v>1519538400</c:v>
                </c:pt>
                <c:pt idx="71406">
                  <c:v>1519542000</c:v>
                </c:pt>
                <c:pt idx="71407">
                  <c:v>1519545600</c:v>
                </c:pt>
                <c:pt idx="71408">
                  <c:v>1519549200</c:v>
                </c:pt>
                <c:pt idx="71409">
                  <c:v>1519552800</c:v>
                </c:pt>
                <c:pt idx="71410">
                  <c:v>1519556400</c:v>
                </c:pt>
                <c:pt idx="71411">
                  <c:v>1519560000</c:v>
                </c:pt>
                <c:pt idx="71412">
                  <c:v>1519563600</c:v>
                </c:pt>
                <c:pt idx="71413">
                  <c:v>1519567200</c:v>
                </c:pt>
                <c:pt idx="71414">
                  <c:v>1519570800</c:v>
                </c:pt>
                <c:pt idx="71415">
                  <c:v>1519574400</c:v>
                </c:pt>
                <c:pt idx="71416">
                  <c:v>1519578000</c:v>
                </c:pt>
                <c:pt idx="71417">
                  <c:v>1519581600</c:v>
                </c:pt>
                <c:pt idx="71418">
                  <c:v>1519585200</c:v>
                </c:pt>
                <c:pt idx="71419">
                  <c:v>1519588800</c:v>
                </c:pt>
                <c:pt idx="71420">
                  <c:v>1519592400</c:v>
                </c:pt>
                <c:pt idx="71421">
                  <c:v>1519596000</c:v>
                </c:pt>
                <c:pt idx="71422">
                  <c:v>1519599600</c:v>
                </c:pt>
                <c:pt idx="71423">
                  <c:v>1519603200</c:v>
                </c:pt>
                <c:pt idx="71424">
                  <c:v>1519606800</c:v>
                </c:pt>
                <c:pt idx="71425">
                  <c:v>1519610400</c:v>
                </c:pt>
                <c:pt idx="71426">
                  <c:v>1519614000</c:v>
                </c:pt>
                <c:pt idx="71427">
                  <c:v>1519617600</c:v>
                </c:pt>
                <c:pt idx="71428">
                  <c:v>1519621200</c:v>
                </c:pt>
                <c:pt idx="71429">
                  <c:v>1519624800</c:v>
                </c:pt>
                <c:pt idx="71430">
                  <c:v>1519628400</c:v>
                </c:pt>
                <c:pt idx="71431">
                  <c:v>1519632000</c:v>
                </c:pt>
                <c:pt idx="71432">
                  <c:v>1519635600</c:v>
                </c:pt>
                <c:pt idx="71433">
                  <c:v>1519639200</c:v>
                </c:pt>
                <c:pt idx="71434">
                  <c:v>1519642800</c:v>
                </c:pt>
                <c:pt idx="71435">
                  <c:v>1519646400</c:v>
                </c:pt>
                <c:pt idx="71436">
                  <c:v>1519650000</c:v>
                </c:pt>
                <c:pt idx="71437">
                  <c:v>1519653600</c:v>
                </c:pt>
                <c:pt idx="71438">
                  <c:v>1519657200</c:v>
                </c:pt>
                <c:pt idx="71439">
                  <c:v>1519660800</c:v>
                </c:pt>
                <c:pt idx="71440">
                  <c:v>1519664400</c:v>
                </c:pt>
                <c:pt idx="71441">
                  <c:v>1519668000</c:v>
                </c:pt>
                <c:pt idx="71442">
                  <c:v>1519671600</c:v>
                </c:pt>
                <c:pt idx="71443">
                  <c:v>1519675200</c:v>
                </c:pt>
                <c:pt idx="71444">
                  <c:v>1519678800</c:v>
                </c:pt>
                <c:pt idx="71445">
                  <c:v>1519682400</c:v>
                </c:pt>
                <c:pt idx="71446">
                  <c:v>1519686000</c:v>
                </c:pt>
                <c:pt idx="71447">
                  <c:v>1519689600</c:v>
                </c:pt>
                <c:pt idx="71448">
                  <c:v>1519693200</c:v>
                </c:pt>
                <c:pt idx="71449">
                  <c:v>1519696800</c:v>
                </c:pt>
                <c:pt idx="71450">
                  <c:v>1519700400</c:v>
                </c:pt>
                <c:pt idx="71451">
                  <c:v>1519704000</c:v>
                </c:pt>
                <c:pt idx="71452">
                  <c:v>1519707600</c:v>
                </c:pt>
                <c:pt idx="71453">
                  <c:v>1519711200</c:v>
                </c:pt>
                <c:pt idx="71454">
                  <c:v>1519714800</c:v>
                </c:pt>
                <c:pt idx="71455">
                  <c:v>1519718400</c:v>
                </c:pt>
                <c:pt idx="71456">
                  <c:v>1519722000</c:v>
                </c:pt>
                <c:pt idx="71457">
                  <c:v>1519725600</c:v>
                </c:pt>
                <c:pt idx="71458">
                  <c:v>1519729200</c:v>
                </c:pt>
                <c:pt idx="71459">
                  <c:v>1519732800</c:v>
                </c:pt>
                <c:pt idx="71460">
                  <c:v>1519736400</c:v>
                </c:pt>
                <c:pt idx="71461">
                  <c:v>1519740000</c:v>
                </c:pt>
                <c:pt idx="71462">
                  <c:v>1519743600</c:v>
                </c:pt>
                <c:pt idx="71463">
                  <c:v>1519747200</c:v>
                </c:pt>
                <c:pt idx="71464">
                  <c:v>1519750800</c:v>
                </c:pt>
                <c:pt idx="71465">
                  <c:v>1519754400</c:v>
                </c:pt>
                <c:pt idx="71466">
                  <c:v>1519758000</c:v>
                </c:pt>
                <c:pt idx="71467">
                  <c:v>1519761600</c:v>
                </c:pt>
                <c:pt idx="71468">
                  <c:v>1519765200</c:v>
                </c:pt>
                <c:pt idx="71469">
                  <c:v>1519768800</c:v>
                </c:pt>
                <c:pt idx="71470">
                  <c:v>1519772400</c:v>
                </c:pt>
                <c:pt idx="71471">
                  <c:v>1519776000</c:v>
                </c:pt>
                <c:pt idx="71472">
                  <c:v>1519779600</c:v>
                </c:pt>
                <c:pt idx="71473">
                  <c:v>1519783200</c:v>
                </c:pt>
                <c:pt idx="71474">
                  <c:v>1519786800</c:v>
                </c:pt>
                <c:pt idx="71475">
                  <c:v>1519790400</c:v>
                </c:pt>
                <c:pt idx="71476">
                  <c:v>1519794000</c:v>
                </c:pt>
                <c:pt idx="71477">
                  <c:v>1519797600</c:v>
                </c:pt>
                <c:pt idx="71478">
                  <c:v>1519801200</c:v>
                </c:pt>
                <c:pt idx="71479">
                  <c:v>1519804800</c:v>
                </c:pt>
                <c:pt idx="71480">
                  <c:v>1519808400</c:v>
                </c:pt>
                <c:pt idx="71481">
                  <c:v>1519812000</c:v>
                </c:pt>
                <c:pt idx="71482">
                  <c:v>1519815600</c:v>
                </c:pt>
                <c:pt idx="71483">
                  <c:v>1519819200</c:v>
                </c:pt>
                <c:pt idx="71484">
                  <c:v>1519822800</c:v>
                </c:pt>
                <c:pt idx="71485">
                  <c:v>1519826400</c:v>
                </c:pt>
                <c:pt idx="71486">
                  <c:v>1519830000</c:v>
                </c:pt>
                <c:pt idx="71487">
                  <c:v>1519833600</c:v>
                </c:pt>
                <c:pt idx="71488">
                  <c:v>1519837200</c:v>
                </c:pt>
                <c:pt idx="71489">
                  <c:v>1519840800</c:v>
                </c:pt>
                <c:pt idx="71490">
                  <c:v>1519844400</c:v>
                </c:pt>
                <c:pt idx="71491">
                  <c:v>1519848000</c:v>
                </c:pt>
                <c:pt idx="71492">
                  <c:v>1519851600</c:v>
                </c:pt>
                <c:pt idx="71493">
                  <c:v>1519855200</c:v>
                </c:pt>
                <c:pt idx="71494">
                  <c:v>1519858800</c:v>
                </c:pt>
                <c:pt idx="71495">
                  <c:v>1519862400</c:v>
                </c:pt>
                <c:pt idx="71496">
                  <c:v>1519866000</c:v>
                </c:pt>
                <c:pt idx="71497">
                  <c:v>1519869600</c:v>
                </c:pt>
                <c:pt idx="71498">
                  <c:v>1519873200</c:v>
                </c:pt>
                <c:pt idx="71499">
                  <c:v>1519876800</c:v>
                </c:pt>
                <c:pt idx="71500">
                  <c:v>1519880400</c:v>
                </c:pt>
                <c:pt idx="71501">
                  <c:v>1519884000</c:v>
                </c:pt>
                <c:pt idx="71502">
                  <c:v>1519887600</c:v>
                </c:pt>
                <c:pt idx="71503">
                  <c:v>1519891200</c:v>
                </c:pt>
                <c:pt idx="71504">
                  <c:v>1519894800</c:v>
                </c:pt>
                <c:pt idx="71505">
                  <c:v>1519898400</c:v>
                </c:pt>
                <c:pt idx="71506">
                  <c:v>1519902000</c:v>
                </c:pt>
                <c:pt idx="71507">
                  <c:v>1519905600</c:v>
                </c:pt>
                <c:pt idx="71508">
                  <c:v>1519909200</c:v>
                </c:pt>
                <c:pt idx="71509">
                  <c:v>1519912800</c:v>
                </c:pt>
                <c:pt idx="71510">
                  <c:v>1519916400</c:v>
                </c:pt>
                <c:pt idx="71511">
                  <c:v>1519920000</c:v>
                </c:pt>
                <c:pt idx="71512">
                  <c:v>1519923600</c:v>
                </c:pt>
                <c:pt idx="71513">
                  <c:v>1519927200</c:v>
                </c:pt>
                <c:pt idx="71514">
                  <c:v>1519930800</c:v>
                </c:pt>
                <c:pt idx="71515">
                  <c:v>1519934400</c:v>
                </c:pt>
                <c:pt idx="71516">
                  <c:v>1519938000</c:v>
                </c:pt>
                <c:pt idx="71517">
                  <c:v>1519941600</c:v>
                </c:pt>
                <c:pt idx="71518">
                  <c:v>1519945200</c:v>
                </c:pt>
                <c:pt idx="71519">
                  <c:v>1519948800</c:v>
                </c:pt>
                <c:pt idx="71520">
                  <c:v>1519952400</c:v>
                </c:pt>
                <c:pt idx="71521">
                  <c:v>1519956000</c:v>
                </c:pt>
                <c:pt idx="71522">
                  <c:v>1519959600</c:v>
                </c:pt>
                <c:pt idx="71523">
                  <c:v>1519963200</c:v>
                </c:pt>
                <c:pt idx="71524">
                  <c:v>1519966800</c:v>
                </c:pt>
                <c:pt idx="71525">
                  <c:v>1519970400</c:v>
                </c:pt>
                <c:pt idx="71526">
                  <c:v>1519974000</c:v>
                </c:pt>
                <c:pt idx="71527">
                  <c:v>1519977600</c:v>
                </c:pt>
                <c:pt idx="71528">
                  <c:v>1519981200</c:v>
                </c:pt>
                <c:pt idx="71529">
                  <c:v>1519984800</c:v>
                </c:pt>
                <c:pt idx="71530">
                  <c:v>1519988400</c:v>
                </c:pt>
                <c:pt idx="71531">
                  <c:v>1519992000</c:v>
                </c:pt>
                <c:pt idx="71532">
                  <c:v>1519995600</c:v>
                </c:pt>
                <c:pt idx="71533">
                  <c:v>1519999200</c:v>
                </c:pt>
                <c:pt idx="71534">
                  <c:v>1520002800</c:v>
                </c:pt>
                <c:pt idx="71535">
                  <c:v>1520006400</c:v>
                </c:pt>
                <c:pt idx="71536">
                  <c:v>1520010000</c:v>
                </c:pt>
                <c:pt idx="71537">
                  <c:v>1520013600</c:v>
                </c:pt>
                <c:pt idx="71538">
                  <c:v>1520017200</c:v>
                </c:pt>
                <c:pt idx="71539">
                  <c:v>1520020800</c:v>
                </c:pt>
                <c:pt idx="71540">
                  <c:v>1520024400</c:v>
                </c:pt>
                <c:pt idx="71541">
                  <c:v>1520028000</c:v>
                </c:pt>
                <c:pt idx="71542">
                  <c:v>1520031600</c:v>
                </c:pt>
                <c:pt idx="71543">
                  <c:v>1520035200</c:v>
                </c:pt>
                <c:pt idx="71544">
                  <c:v>1520038800</c:v>
                </c:pt>
                <c:pt idx="71545">
                  <c:v>1520042400</c:v>
                </c:pt>
                <c:pt idx="71546">
                  <c:v>1520046000</c:v>
                </c:pt>
                <c:pt idx="71547">
                  <c:v>1520049600</c:v>
                </c:pt>
                <c:pt idx="71548">
                  <c:v>1520053200</c:v>
                </c:pt>
                <c:pt idx="71549">
                  <c:v>1520056800</c:v>
                </c:pt>
                <c:pt idx="71550">
                  <c:v>1520060400</c:v>
                </c:pt>
                <c:pt idx="71551">
                  <c:v>1520064000</c:v>
                </c:pt>
                <c:pt idx="71552">
                  <c:v>1520067600</c:v>
                </c:pt>
                <c:pt idx="71553">
                  <c:v>1520071200</c:v>
                </c:pt>
                <c:pt idx="71554">
                  <c:v>1520074800</c:v>
                </c:pt>
                <c:pt idx="71555">
                  <c:v>1520078400</c:v>
                </c:pt>
                <c:pt idx="71556">
                  <c:v>1520082000</c:v>
                </c:pt>
                <c:pt idx="71557">
                  <c:v>1520085600</c:v>
                </c:pt>
                <c:pt idx="71558">
                  <c:v>1520089200</c:v>
                </c:pt>
                <c:pt idx="71559">
                  <c:v>1520092800</c:v>
                </c:pt>
                <c:pt idx="71560">
                  <c:v>1520096400</c:v>
                </c:pt>
                <c:pt idx="71561">
                  <c:v>1520100000</c:v>
                </c:pt>
                <c:pt idx="71562">
                  <c:v>1520103600</c:v>
                </c:pt>
                <c:pt idx="71563">
                  <c:v>1520107200</c:v>
                </c:pt>
                <c:pt idx="71564">
                  <c:v>1520110800</c:v>
                </c:pt>
                <c:pt idx="71565">
                  <c:v>1520114400</c:v>
                </c:pt>
                <c:pt idx="71566">
                  <c:v>1520118000</c:v>
                </c:pt>
                <c:pt idx="71567">
                  <c:v>1520121600</c:v>
                </c:pt>
                <c:pt idx="71568">
                  <c:v>1520125200</c:v>
                </c:pt>
                <c:pt idx="71569">
                  <c:v>1520128800</c:v>
                </c:pt>
                <c:pt idx="71570">
                  <c:v>1520132400</c:v>
                </c:pt>
                <c:pt idx="71571">
                  <c:v>1520136000</c:v>
                </c:pt>
                <c:pt idx="71572">
                  <c:v>1520139600</c:v>
                </c:pt>
                <c:pt idx="71573">
                  <c:v>1520143200</c:v>
                </c:pt>
                <c:pt idx="71574">
                  <c:v>1520146800</c:v>
                </c:pt>
                <c:pt idx="71575">
                  <c:v>1520150400</c:v>
                </c:pt>
                <c:pt idx="71576">
                  <c:v>1520154000</c:v>
                </c:pt>
                <c:pt idx="71577">
                  <c:v>1520157600</c:v>
                </c:pt>
                <c:pt idx="71578">
                  <c:v>1520161200</c:v>
                </c:pt>
                <c:pt idx="71579">
                  <c:v>1520164800</c:v>
                </c:pt>
                <c:pt idx="71580">
                  <c:v>1520168400</c:v>
                </c:pt>
                <c:pt idx="71581">
                  <c:v>1520172000</c:v>
                </c:pt>
                <c:pt idx="71582">
                  <c:v>1520175600</c:v>
                </c:pt>
                <c:pt idx="71583">
                  <c:v>1520179200</c:v>
                </c:pt>
                <c:pt idx="71584">
                  <c:v>1520182800</c:v>
                </c:pt>
                <c:pt idx="71585">
                  <c:v>1520186400</c:v>
                </c:pt>
                <c:pt idx="71586">
                  <c:v>1520190000</c:v>
                </c:pt>
                <c:pt idx="71587">
                  <c:v>1520193600</c:v>
                </c:pt>
                <c:pt idx="71588">
                  <c:v>1520197200</c:v>
                </c:pt>
                <c:pt idx="71589">
                  <c:v>1520200800</c:v>
                </c:pt>
                <c:pt idx="71590">
                  <c:v>1520204400</c:v>
                </c:pt>
                <c:pt idx="71591">
                  <c:v>1520208000</c:v>
                </c:pt>
                <c:pt idx="71592">
                  <c:v>1520211600</c:v>
                </c:pt>
                <c:pt idx="71593">
                  <c:v>1520215200</c:v>
                </c:pt>
                <c:pt idx="71594">
                  <c:v>1520218800</c:v>
                </c:pt>
                <c:pt idx="71595">
                  <c:v>1520222400</c:v>
                </c:pt>
                <c:pt idx="71596">
                  <c:v>1520226000</c:v>
                </c:pt>
                <c:pt idx="71597">
                  <c:v>1520229600</c:v>
                </c:pt>
                <c:pt idx="71598">
                  <c:v>1520233200</c:v>
                </c:pt>
                <c:pt idx="71599">
                  <c:v>1520236800</c:v>
                </c:pt>
                <c:pt idx="71600">
                  <c:v>1520240400</c:v>
                </c:pt>
                <c:pt idx="71601">
                  <c:v>1520244000</c:v>
                </c:pt>
                <c:pt idx="71602">
                  <c:v>1520247600</c:v>
                </c:pt>
                <c:pt idx="71603">
                  <c:v>1520251200</c:v>
                </c:pt>
                <c:pt idx="71604">
                  <c:v>1520254800</c:v>
                </c:pt>
                <c:pt idx="71605">
                  <c:v>1520258400</c:v>
                </c:pt>
                <c:pt idx="71606">
                  <c:v>1520262000</c:v>
                </c:pt>
                <c:pt idx="71607">
                  <c:v>1520265600</c:v>
                </c:pt>
                <c:pt idx="71608">
                  <c:v>1520269200</c:v>
                </c:pt>
                <c:pt idx="71609">
                  <c:v>1520272800</c:v>
                </c:pt>
                <c:pt idx="71610">
                  <c:v>1520276400</c:v>
                </c:pt>
                <c:pt idx="71611">
                  <c:v>1520280000</c:v>
                </c:pt>
                <c:pt idx="71612">
                  <c:v>1520283600</c:v>
                </c:pt>
                <c:pt idx="71613">
                  <c:v>1520287200</c:v>
                </c:pt>
                <c:pt idx="71614">
                  <c:v>1520290800</c:v>
                </c:pt>
                <c:pt idx="71615">
                  <c:v>1520294400</c:v>
                </c:pt>
                <c:pt idx="71616">
                  <c:v>1520298000</c:v>
                </c:pt>
                <c:pt idx="71617">
                  <c:v>1520301600</c:v>
                </c:pt>
                <c:pt idx="71618">
                  <c:v>1520305200</c:v>
                </c:pt>
                <c:pt idx="71619">
                  <c:v>1520308800</c:v>
                </c:pt>
                <c:pt idx="71620">
                  <c:v>1520312400</c:v>
                </c:pt>
                <c:pt idx="71621">
                  <c:v>1520316000</c:v>
                </c:pt>
                <c:pt idx="71622">
                  <c:v>1520319600</c:v>
                </c:pt>
                <c:pt idx="71623">
                  <c:v>1520323200</c:v>
                </c:pt>
                <c:pt idx="71624">
                  <c:v>1520326800</c:v>
                </c:pt>
                <c:pt idx="71625">
                  <c:v>1520330400</c:v>
                </c:pt>
                <c:pt idx="71626">
                  <c:v>1520334000</c:v>
                </c:pt>
                <c:pt idx="71627">
                  <c:v>1520337600</c:v>
                </c:pt>
                <c:pt idx="71628">
                  <c:v>1520341200</c:v>
                </c:pt>
                <c:pt idx="71629">
                  <c:v>1520344800</c:v>
                </c:pt>
                <c:pt idx="71630">
                  <c:v>1520348400</c:v>
                </c:pt>
                <c:pt idx="71631">
                  <c:v>1520352000</c:v>
                </c:pt>
                <c:pt idx="71632">
                  <c:v>1520355600</c:v>
                </c:pt>
                <c:pt idx="71633">
                  <c:v>1520359200</c:v>
                </c:pt>
                <c:pt idx="71634">
                  <c:v>1520362800</c:v>
                </c:pt>
                <c:pt idx="71635">
                  <c:v>1520366400</c:v>
                </c:pt>
                <c:pt idx="71636">
                  <c:v>1520370000</c:v>
                </c:pt>
                <c:pt idx="71637">
                  <c:v>1520373600</c:v>
                </c:pt>
                <c:pt idx="71638">
                  <c:v>1520377200</c:v>
                </c:pt>
                <c:pt idx="71639">
                  <c:v>1520380800</c:v>
                </c:pt>
                <c:pt idx="71640">
                  <c:v>1520384400</c:v>
                </c:pt>
                <c:pt idx="71641">
                  <c:v>1520388000</c:v>
                </c:pt>
                <c:pt idx="71642">
                  <c:v>1520391600</c:v>
                </c:pt>
                <c:pt idx="71643">
                  <c:v>1520395200</c:v>
                </c:pt>
                <c:pt idx="71644">
                  <c:v>1520398800</c:v>
                </c:pt>
                <c:pt idx="71645">
                  <c:v>1520402400</c:v>
                </c:pt>
                <c:pt idx="71646">
                  <c:v>1520406000</c:v>
                </c:pt>
                <c:pt idx="71647">
                  <c:v>1520409600</c:v>
                </c:pt>
                <c:pt idx="71648">
                  <c:v>1520413200</c:v>
                </c:pt>
                <c:pt idx="71649">
                  <c:v>1520416800</c:v>
                </c:pt>
                <c:pt idx="71650">
                  <c:v>1520420400</c:v>
                </c:pt>
                <c:pt idx="71651">
                  <c:v>1520424000</c:v>
                </c:pt>
                <c:pt idx="71652">
                  <c:v>1520427600</c:v>
                </c:pt>
                <c:pt idx="71653">
                  <c:v>1520431200</c:v>
                </c:pt>
                <c:pt idx="71654">
                  <c:v>1520434800</c:v>
                </c:pt>
                <c:pt idx="71655">
                  <c:v>1520438400</c:v>
                </c:pt>
                <c:pt idx="71656">
                  <c:v>1520442000</c:v>
                </c:pt>
                <c:pt idx="71657">
                  <c:v>1520445600</c:v>
                </c:pt>
                <c:pt idx="71658">
                  <c:v>1520449200</c:v>
                </c:pt>
                <c:pt idx="71659">
                  <c:v>1520452800</c:v>
                </c:pt>
                <c:pt idx="71660">
                  <c:v>1520456400</c:v>
                </c:pt>
                <c:pt idx="71661">
                  <c:v>1520460000</c:v>
                </c:pt>
                <c:pt idx="71662">
                  <c:v>1520463600</c:v>
                </c:pt>
                <c:pt idx="71663">
                  <c:v>1520467200</c:v>
                </c:pt>
                <c:pt idx="71664">
                  <c:v>1520470800</c:v>
                </c:pt>
                <c:pt idx="71665">
                  <c:v>1520474400</c:v>
                </c:pt>
                <c:pt idx="71666">
                  <c:v>1520478000</c:v>
                </c:pt>
                <c:pt idx="71667">
                  <c:v>1520481600</c:v>
                </c:pt>
                <c:pt idx="71668">
                  <c:v>1520485200</c:v>
                </c:pt>
                <c:pt idx="71669">
                  <c:v>1520488800</c:v>
                </c:pt>
                <c:pt idx="71670">
                  <c:v>1520492400</c:v>
                </c:pt>
                <c:pt idx="71671">
                  <c:v>1520496000</c:v>
                </c:pt>
                <c:pt idx="71672">
                  <c:v>1520499600</c:v>
                </c:pt>
                <c:pt idx="71673">
                  <c:v>1520503200</c:v>
                </c:pt>
                <c:pt idx="71674">
                  <c:v>1520506800</c:v>
                </c:pt>
                <c:pt idx="71675">
                  <c:v>1520510400</c:v>
                </c:pt>
                <c:pt idx="71676">
                  <c:v>1520514000</c:v>
                </c:pt>
                <c:pt idx="71677">
                  <c:v>1520517600</c:v>
                </c:pt>
                <c:pt idx="71678">
                  <c:v>1520521200</c:v>
                </c:pt>
                <c:pt idx="71679">
                  <c:v>1520524800</c:v>
                </c:pt>
                <c:pt idx="71680">
                  <c:v>1520528400</c:v>
                </c:pt>
                <c:pt idx="71681">
                  <c:v>1520532000</c:v>
                </c:pt>
                <c:pt idx="71682">
                  <c:v>1520535600</c:v>
                </c:pt>
                <c:pt idx="71683">
                  <c:v>1520539200</c:v>
                </c:pt>
                <c:pt idx="71684">
                  <c:v>1520542800</c:v>
                </c:pt>
                <c:pt idx="71685">
                  <c:v>1520546400</c:v>
                </c:pt>
                <c:pt idx="71686">
                  <c:v>1520550000</c:v>
                </c:pt>
                <c:pt idx="71687">
                  <c:v>1520553600</c:v>
                </c:pt>
                <c:pt idx="71688">
                  <c:v>1520557200</c:v>
                </c:pt>
                <c:pt idx="71689">
                  <c:v>1520560800</c:v>
                </c:pt>
                <c:pt idx="71690">
                  <c:v>1520564400</c:v>
                </c:pt>
                <c:pt idx="71691">
                  <c:v>1520568000</c:v>
                </c:pt>
                <c:pt idx="71692">
                  <c:v>1520571600</c:v>
                </c:pt>
                <c:pt idx="71693">
                  <c:v>1520575200</c:v>
                </c:pt>
                <c:pt idx="71694">
                  <c:v>1520578800</c:v>
                </c:pt>
                <c:pt idx="71695">
                  <c:v>1520582400</c:v>
                </c:pt>
                <c:pt idx="71696">
                  <c:v>1520586000</c:v>
                </c:pt>
                <c:pt idx="71697">
                  <c:v>1520589600</c:v>
                </c:pt>
                <c:pt idx="71698">
                  <c:v>1520593200</c:v>
                </c:pt>
                <c:pt idx="71699">
                  <c:v>1520596800</c:v>
                </c:pt>
                <c:pt idx="71700">
                  <c:v>1520600400</c:v>
                </c:pt>
                <c:pt idx="71701">
                  <c:v>1520604000</c:v>
                </c:pt>
                <c:pt idx="71702">
                  <c:v>1520607600</c:v>
                </c:pt>
                <c:pt idx="71703">
                  <c:v>1520611200</c:v>
                </c:pt>
                <c:pt idx="71704">
                  <c:v>1520614800</c:v>
                </c:pt>
                <c:pt idx="71705">
                  <c:v>1520618400</c:v>
                </c:pt>
                <c:pt idx="71706">
                  <c:v>1520622000</c:v>
                </c:pt>
                <c:pt idx="71707">
                  <c:v>1520625600</c:v>
                </c:pt>
                <c:pt idx="71708">
                  <c:v>1520629200</c:v>
                </c:pt>
                <c:pt idx="71709">
                  <c:v>1520632800</c:v>
                </c:pt>
                <c:pt idx="71710">
                  <c:v>1520636400</c:v>
                </c:pt>
                <c:pt idx="71711">
                  <c:v>1520640000</c:v>
                </c:pt>
                <c:pt idx="71712">
                  <c:v>1520643600</c:v>
                </c:pt>
                <c:pt idx="71713">
                  <c:v>1520647200</c:v>
                </c:pt>
                <c:pt idx="71714">
                  <c:v>1520650800</c:v>
                </c:pt>
                <c:pt idx="71715">
                  <c:v>1520654400</c:v>
                </c:pt>
                <c:pt idx="71716">
                  <c:v>1520658000</c:v>
                </c:pt>
                <c:pt idx="71717">
                  <c:v>1520661600</c:v>
                </c:pt>
                <c:pt idx="71718">
                  <c:v>1520665200</c:v>
                </c:pt>
                <c:pt idx="71719">
                  <c:v>1520668800</c:v>
                </c:pt>
                <c:pt idx="71720">
                  <c:v>1520672400</c:v>
                </c:pt>
                <c:pt idx="71721">
                  <c:v>1520676000</c:v>
                </c:pt>
                <c:pt idx="71722">
                  <c:v>1520679600</c:v>
                </c:pt>
                <c:pt idx="71723">
                  <c:v>1520683200</c:v>
                </c:pt>
                <c:pt idx="71724">
                  <c:v>1520686800</c:v>
                </c:pt>
                <c:pt idx="71725">
                  <c:v>1520690400</c:v>
                </c:pt>
                <c:pt idx="71726">
                  <c:v>1520694000</c:v>
                </c:pt>
                <c:pt idx="71727">
                  <c:v>1520697600</c:v>
                </c:pt>
                <c:pt idx="71728">
                  <c:v>1520701200</c:v>
                </c:pt>
                <c:pt idx="71729">
                  <c:v>1520704800</c:v>
                </c:pt>
                <c:pt idx="71730">
                  <c:v>1520708400</c:v>
                </c:pt>
                <c:pt idx="71731">
                  <c:v>1520712000</c:v>
                </c:pt>
                <c:pt idx="71732">
                  <c:v>1520715600</c:v>
                </c:pt>
                <c:pt idx="71733">
                  <c:v>1520719200</c:v>
                </c:pt>
                <c:pt idx="71734">
                  <c:v>1520722800</c:v>
                </c:pt>
                <c:pt idx="71735">
                  <c:v>1520726400</c:v>
                </c:pt>
                <c:pt idx="71736">
                  <c:v>1520730000</c:v>
                </c:pt>
                <c:pt idx="71737">
                  <c:v>1520733600</c:v>
                </c:pt>
                <c:pt idx="71738">
                  <c:v>1520737200</c:v>
                </c:pt>
                <c:pt idx="71739">
                  <c:v>1520740800</c:v>
                </c:pt>
                <c:pt idx="71740">
                  <c:v>1520744400</c:v>
                </c:pt>
                <c:pt idx="71741">
                  <c:v>1520748000</c:v>
                </c:pt>
                <c:pt idx="71742">
                  <c:v>1520751600</c:v>
                </c:pt>
                <c:pt idx="71743">
                  <c:v>1520755200</c:v>
                </c:pt>
                <c:pt idx="71744">
                  <c:v>1520758800</c:v>
                </c:pt>
                <c:pt idx="71745">
                  <c:v>1520762400</c:v>
                </c:pt>
                <c:pt idx="71746">
                  <c:v>1520766000</c:v>
                </c:pt>
                <c:pt idx="71747">
                  <c:v>1520769600</c:v>
                </c:pt>
                <c:pt idx="71748">
                  <c:v>1520773200</c:v>
                </c:pt>
                <c:pt idx="71749">
                  <c:v>1520776800</c:v>
                </c:pt>
                <c:pt idx="71750">
                  <c:v>1520780400</c:v>
                </c:pt>
                <c:pt idx="71751">
                  <c:v>1520784000</c:v>
                </c:pt>
                <c:pt idx="71752">
                  <c:v>1520787600</c:v>
                </c:pt>
                <c:pt idx="71753">
                  <c:v>1520791200</c:v>
                </c:pt>
                <c:pt idx="71754">
                  <c:v>1520794800</c:v>
                </c:pt>
                <c:pt idx="71755">
                  <c:v>1520798400</c:v>
                </c:pt>
                <c:pt idx="71756">
                  <c:v>1520802000</c:v>
                </c:pt>
                <c:pt idx="71757">
                  <c:v>1520805600</c:v>
                </c:pt>
                <c:pt idx="71758">
                  <c:v>1520809200</c:v>
                </c:pt>
                <c:pt idx="71759">
                  <c:v>1520812800</c:v>
                </c:pt>
                <c:pt idx="71760">
                  <c:v>1520816400</c:v>
                </c:pt>
                <c:pt idx="71761">
                  <c:v>1520820000</c:v>
                </c:pt>
                <c:pt idx="71762">
                  <c:v>1520823600</c:v>
                </c:pt>
                <c:pt idx="71763">
                  <c:v>1520827200</c:v>
                </c:pt>
                <c:pt idx="71764">
                  <c:v>1520830800</c:v>
                </c:pt>
                <c:pt idx="71765">
                  <c:v>1520834400</c:v>
                </c:pt>
                <c:pt idx="71766">
                  <c:v>1520838000</c:v>
                </c:pt>
                <c:pt idx="71767">
                  <c:v>1520841600</c:v>
                </c:pt>
                <c:pt idx="71768">
                  <c:v>1520845200</c:v>
                </c:pt>
                <c:pt idx="71769">
                  <c:v>1520848800</c:v>
                </c:pt>
                <c:pt idx="71770">
                  <c:v>1520852400</c:v>
                </c:pt>
                <c:pt idx="71771">
                  <c:v>1520856000</c:v>
                </c:pt>
                <c:pt idx="71772">
                  <c:v>1520859600</c:v>
                </c:pt>
                <c:pt idx="71773">
                  <c:v>1520863200</c:v>
                </c:pt>
                <c:pt idx="71774">
                  <c:v>1520866800</c:v>
                </c:pt>
                <c:pt idx="71775">
                  <c:v>1520870400</c:v>
                </c:pt>
                <c:pt idx="71776">
                  <c:v>1520874000</c:v>
                </c:pt>
                <c:pt idx="71777">
                  <c:v>1520877600</c:v>
                </c:pt>
                <c:pt idx="71778">
                  <c:v>1520881200</c:v>
                </c:pt>
                <c:pt idx="71779">
                  <c:v>1520884800</c:v>
                </c:pt>
                <c:pt idx="71780">
                  <c:v>1520888400</c:v>
                </c:pt>
                <c:pt idx="71781">
                  <c:v>1520892000</c:v>
                </c:pt>
                <c:pt idx="71782">
                  <c:v>1520895600</c:v>
                </c:pt>
                <c:pt idx="71783">
                  <c:v>1520899200</c:v>
                </c:pt>
                <c:pt idx="71784">
                  <c:v>1520902800</c:v>
                </c:pt>
                <c:pt idx="71785">
                  <c:v>1520906400</c:v>
                </c:pt>
                <c:pt idx="71786">
                  <c:v>1520910000</c:v>
                </c:pt>
                <c:pt idx="71787">
                  <c:v>1520913600</c:v>
                </c:pt>
                <c:pt idx="71788">
                  <c:v>1520917200</c:v>
                </c:pt>
                <c:pt idx="71789">
                  <c:v>1520920800</c:v>
                </c:pt>
                <c:pt idx="71790">
                  <c:v>1520924400</c:v>
                </c:pt>
                <c:pt idx="71791">
                  <c:v>1520928000</c:v>
                </c:pt>
                <c:pt idx="71792">
                  <c:v>1520931600</c:v>
                </c:pt>
                <c:pt idx="71793">
                  <c:v>1520935200</c:v>
                </c:pt>
                <c:pt idx="71794">
                  <c:v>1520938800</c:v>
                </c:pt>
                <c:pt idx="71795">
                  <c:v>1520942400</c:v>
                </c:pt>
                <c:pt idx="71796">
                  <c:v>1520946000</c:v>
                </c:pt>
                <c:pt idx="71797">
                  <c:v>1520949600</c:v>
                </c:pt>
                <c:pt idx="71798">
                  <c:v>1520953200</c:v>
                </c:pt>
                <c:pt idx="71799">
                  <c:v>1520956800</c:v>
                </c:pt>
                <c:pt idx="71800">
                  <c:v>1520960400</c:v>
                </c:pt>
                <c:pt idx="71801">
                  <c:v>1520964000</c:v>
                </c:pt>
                <c:pt idx="71802">
                  <c:v>1520967600</c:v>
                </c:pt>
                <c:pt idx="71803">
                  <c:v>1520971200</c:v>
                </c:pt>
                <c:pt idx="71804">
                  <c:v>1520974800</c:v>
                </c:pt>
                <c:pt idx="71805">
                  <c:v>1520978400</c:v>
                </c:pt>
                <c:pt idx="71806">
                  <c:v>1520982000</c:v>
                </c:pt>
                <c:pt idx="71807">
                  <c:v>1520985600</c:v>
                </c:pt>
                <c:pt idx="71808">
                  <c:v>1520989200</c:v>
                </c:pt>
                <c:pt idx="71809">
                  <c:v>1520992800</c:v>
                </c:pt>
                <c:pt idx="71810">
                  <c:v>1520996400</c:v>
                </c:pt>
                <c:pt idx="71811">
                  <c:v>1521000000</c:v>
                </c:pt>
                <c:pt idx="71812">
                  <c:v>1521003600</c:v>
                </c:pt>
                <c:pt idx="71813">
                  <c:v>1521007200</c:v>
                </c:pt>
                <c:pt idx="71814">
                  <c:v>1521010800</c:v>
                </c:pt>
                <c:pt idx="71815">
                  <c:v>1521014400</c:v>
                </c:pt>
                <c:pt idx="71816">
                  <c:v>1521018000</c:v>
                </c:pt>
                <c:pt idx="71817">
                  <c:v>1521021600</c:v>
                </c:pt>
                <c:pt idx="71818">
                  <c:v>1521025200</c:v>
                </c:pt>
                <c:pt idx="71819">
                  <c:v>1521028800</c:v>
                </c:pt>
                <c:pt idx="71820">
                  <c:v>1521032400</c:v>
                </c:pt>
                <c:pt idx="71821">
                  <c:v>1521036000</c:v>
                </c:pt>
                <c:pt idx="71822">
                  <c:v>1521039600</c:v>
                </c:pt>
                <c:pt idx="71823">
                  <c:v>1521043200</c:v>
                </c:pt>
                <c:pt idx="71824">
                  <c:v>1521046800</c:v>
                </c:pt>
                <c:pt idx="71825">
                  <c:v>1521050400</c:v>
                </c:pt>
                <c:pt idx="71826">
                  <c:v>1521054000</c:v>
                </c:pt>
                <c:pt idx="71827">
                  <c:v>1521057600</c:v>
                </c:pt>
                <c:pt idx="71828">
                  <c:v>1521061200</c:v>
                </c:pt>
                <c:pt idx="71829">
                  <c:v>1521064800</c:v>
                </c:pt>
                <c:pt idx="71830">
                  <c:v>1521068400</c:v>
                </c:pt>
                <c:pt idx="71831">
                  <c:v>1521072000</c:v>
                </c:pt>
                <c:pt idx="71832">
                  <c:v>1521075600</c:v>
                </c:pt>
                <c:pt idx="71833">
                  <c:v>1521079200</c:v>
                </c:pt>
                <c:pt idx="71834">
                  <c:v>1521082800</c:v>
                </c:pt>
                <c:pt idx="71835">
                  <c:v>1521086400</c:v>
                </c:pt>
                <c:pt idx="71836">
                  <c:v>1521090000</c:v>
                </c:pt>
                <c:pt idx="71837">
                  <c:v>1521093600</c:v>
                </c:pt>
                <c:pt idx="71838">
                  <c:v>1521097200</c:v>
                </c:pt>
                <c:pt idx="71839">
                  <c:v>1521100800</c:v>
                </c:pt>
                <c:pt idx="71840">
                  <c:v>1521104400</c:v>
                </c:pt>
                <c:pt idx="71841">
                  <c:v>1521108000</c:v>
                </c:pt>
                <c:pt idx="71842">
                  <c:v>1521111600</c:v>
                </c:pt>
                <c:pt idx="71843">
                  <c:v>1521115200</c:v>
                </c:pt>
                <c:pt idx="71844">
                  <c:v>1521118800</c:v>
                </c:pt>
                <c:pt idx="71845">
                  <c:v>1521122400</c:v>
                </c:pt>
                <c:pt idx="71846">
                  <c:v>1521126000</c:v>
                </c:pt>
                <c:pt idx="71847">
                  <c:v>1521129600</c:v>
                </c:pt>
                <c:pt idx="71848">
                  <c:v>1521133200</c:v>
                </c:pt>
                <c:pt idx="71849">
                  <c:v>1521136800</c:v>
                </c:pt>
                <c:pt idx="71850">
                  <c:v>1521140400</c:v>
                </c:pt>
                <c:pt idx="71851">
                  <c:v>1521144000</c:v>
                </c:pt>
                <c:pt idx="71852">
                  <c:v>1521147600</c:v>
                </c:pt>
                <c:pt idx="71853">
                  <c:v>1521151200</c:v>
                </c:pt>
                <c:pt idx="71854">
                  <c:v>1521154800</c:v>
                </c:pt>
                <c:pt idx="71855">
                  <c:v>1521158400</c:v>
                </c:pt>
                <c:pt idx="71856">
                  <c:v>1521162000</c:v>
                </c:pt>
                <c:pt idx="71857">
                  <c:v>1521165600</c:v>
                </c:pt>
                <c:pt idx="71858">
                  <c:v>1521169200</c:v>
                </c:pt>
                <c:pt idx="71859">
                  <c:v>1521172800</c:v>
                </c:pt>
                <c:pt idx="71860">
                  <c:v>1521176400</c:v>
                </c:pt>
                <c:pt idx="71861">
                  <c:v>1521180000</c:v>
                </c:pt>
                <c:pt idx="71862">
                  <c:v>1521183600</c:v>
                </c:pt>
                <c:pt idx="71863">
                  <c:v>1521187200</c:v>
                </c:pt>
                <c:pt idx="71864">
                  <c:v>1521190800</c:v>
                </c:pt>
                <c:pt idx="71865">
                  <c:v>1521194400</c:v>
                </c:pt>
                <c:pt idx="71866">
                  <c:v>1521198000</c:v>
                </c:pt>
                <c:pt idx="71867">
                  <c:v>1521201600</c:v>
                </c:pt>
                <c:pt idx="71868">
                  <c:v>1521205200</c:v>
                </c:pt>
                <c:pt idx="71869">
                  <c:v>1521208800</c:v>
                </c:pt>
                <c:pt idx="71870">
                  <c:v>1521212400</c:v>
                </c:pt>
                <c:pt idx="71871">
                  <c:v>1521216000</c:v>
                </c:pt>
                <c:pt idx="71872">
                  <c:v>1521219600</c:v>
                </c:pt>
                <c:pt idx="71873">
                  <c:v>1521223200</c:v>
                </c:pt>
                <c:pt idx="71874">
                  <c:v>1521226800</c:v>
                </c:pt>
                <c:pt idx="71875">
                  <c:v>1521230400</c:v>
                </c:pt>
                <c:pt idx="71876">
                  <c:v>1521234000</c:v>
                </c:pt>
                <c:pt idx="71877">
                  <c:v>1521237600</c:v>
                </c:pt>
                <c:pt idx="71878">
                  <c:v>1521241200</c:v>
                </c:pt>
                <c:pt idx="71879">
                  <c:v>1521244800</c:v>
                </c:pt>
                <c:pt idx="71880">
                  <c:v>1521248400</c:v>
                </c:pt>
                <c:pt idx="71881">
                  <c:v>1521252000</c:v>
                </c:pt>
                <c:pt idx="71882">
                  <c:v>1521255600</c:v>
                </c:pt>
                <c:pt idx="71883">
                  <c:v>1521259200</c:v>
                </c:pt>
                <c:pt idx="71884">
                  <c:v>1521262800</c:v>
                </c:pt>
                <c:pt idx="71885">
                  <c:v>1521266400</c:v>
                </c:pt>
                <c:pt idx="71886">
                  <c:v>1521270000</c:v>
                </c:pt>
                <c:pt idx="71887">
                  <c:v>1521273600</c:v>
                </c:pt>
                <c:pt idx="71888">
                  <c:v>1521277200</c:v>
                </c:pt>
                <c:pt idx="71889">
                  <c:v>1521280800</c:v>
                </c:pt>
                <c:pt idx="71890">
                  <c:v>1521284400</c:v>
                </c:pt>
                <c:pt idx="71891">
                  <c:v>1521288000</c:v>
                </c:pt>
                <c:pt idx="71892">
                  <c:v>1521291600</c:v>
                </c:pt>
                <c:pt idx="71893">
                  <c:v>1521295200</c:v>
                </c:pt>
                <c:pt idx="71894">
                  <c:v>1521298800</c:v>
                </c:pt>
                <c:pt idx="71895">
                  <c:v>1521302400</c:v>
                </c:pt>
                <c:pt idx="71896">
                  <c:v>1521306000</c:v>
                </c:pt>
                <c:pt idx="71897">
                  <c:v>1521309600</c:v>
                </c:pt>
                <c:pt idx="71898">
                  <c:v>1521313200</c:v>
                </c:pt>
                <c:pt idx="71899">
                  <c:v>1521316800</c:v>
                </c:pt>
                <c:pt idx="71900">
                  <c:v>1521320400</c:v>
                </c:pt>
                <c:pt idx="71901">
                  <c:v>1521324000</c:v>
                </c:pt>
                <c:pt idx="71902">
                  <c:v>1521327600</c:v>
                </c:pt>
                <c:pt idx="71903">
                  <c:v>1521331200</c:v>
                </c:pt>
                <c:pt idx="71904">
                  <c:v>1521334800</c:v>
                </c:pt>
                <c:pt idx="71905">
                  <c:v>1521338400</c:v>
                </c:pt>
                <c:pt idx="71906">
                  <c:v>1521342000</c:v>
                </c:pt>
                <c:pt idx="71907">
                  <c:v>1521345600</c:v>
                </c:pt>
                <c:pt idx="71908">
                  <c:v>1521349200</c:v>
                </c:pt>
                <c:pt idx="71909">
                  <c:v>1521352800</c:v>
                </c:pt>
                <c:pt idx="71910">
                  <c:v>1521356400</c:v>
                </c:pt>
                <c:pt idx="71911">
                  <c:v>1521360000</c:v>
                </c:pt>
                <c:pt idx="71912">
                  <c:v>1521363600</c:v>
                </c:pt>
                <c:pt idx="71913">
                  <c:v>1521367200</c:v>
                </c:pt>
                <c:pt idx="71914">
                  <c:v>1521370800</c:v>
                </c:pt>
                <c:pt idx="71915">
                  <c:v>1521374400</c:v>
                </c:pt>
                <c:pt idx="71916">
                  <c:v>1521378000</c:v>
                </c:pt>
                <c:pt idx="71917">
                  <c:v>1521381600</c:v>
                </c:pt>
                <c:pt idx="71918">
                  <c:v>1521385200</c:v>
                </c:pt>
                <c:pt idx="71919">
                  <c:v>1521388800</c:v>
                </c:pt>
                <c:pt idx="71920">
                  <c:v>1521392400</c:v>
                </c:pt>
                <c:pt idx="71921">
                  <c:v>1521396000</c:v>
                </c:pt>
                <c:pt idx="71922">
                  <c:v>1521399600</c:v>
                </c:pt>
                <c:pt idx="71923">
                  <c:v>1521403200</c:v>
                </c:pt>
                <c:pt idx="71924">
                  <c:v>1521406800</c:v>
                </c:pt>
                <c:pt idx="71925">
                  <c:v>1521410400</c:v>
                </c:pt>
                <c:pt idx="71926">
                  <c:v>1521414000</c:v>
                </c:pt>
                <c:pt idx="71927">
                  <c:v>1521417600</c:v>
                </c:pt>
                <c:pt idx="71928">
                  <c:v>1521421200</c:v>
                </c:pt>
                <c:pt idx="71929">
                  <c:v>1521424800</c:v>
                </c:pt>
                <c:pt idx="71930">
                  <c:v>1521428400</c:v>
                </c:pt>
                <c:pt idx="71931">
                  <c:v>1521432000</c:v>
                </c:pt>
                <c:pt idx="71932">
                  <c:v>1521435600</c:v>
                </c:pt>
                <c:pt idx="71933">
                  <c:v>1521439200</c:v>
                </c:pt>
                <c:pt idx="71934">
                  <c:v>1521442800</c:v>
                </c:pt>
                <c:pt idx="71935">
                  <c:v>1521446400</c:v>
                </c:pt>
                <c:pt idx="71936">
                  <c:v>1521450000</c:v>
                </c:pt>
                <c:pt idx="71937">
                  <c:v>1521453600</c:v>
                </c:pt>
                <c:pt idx="71938">
                  <c:v>1521457200</c:v>
                </c:pt>
                <c:pt idx="71939">
                  <c:v>1521460800</c:v>
                </c:pt>
                <c:pt idx="71940">
                  <c:v>1521464400</c:v>
                </c:pt>
                <c:pt idx="71941">
                  <c:v>1521468000</c:v>
                </c:pt>
                <c:pt idx="71942">
                  <c:v>1521471600</c:v>
                </c:pt>
                <c:pt idx="71943">
                  <c:v>1521475200</c:v>
                </c:pt>
                <c:pt idx="71944">
                  <c:v>1521478800</c:v>
                </c:pt>
                <c:pt idx="71945">
                  <c:v>1521482400</c:v>
                </c:pt>
                <c:pt idx="71946">
                  <c:v>1521486000</c:v>
                </c:pt>
                <c:pt idx="71947">
                  <c:v>1521489600</c:v>
                </c:pt>
                <c:pt idx="71948">
                  <c:v>1521493200</c:v>
                </c:pt>
                <c:pt idx="71949">
                  <c:v>1521496800</c:v>
                </c:pt>
                <c:pt idx="71950">
                  <c:v>1521500400</c:v>
                </c:pt>
                <c:pt idx="71951">
                  <c:v>1521504000</c:v>
                </c:pt>
                <c:pt idx="71952">
                  <c:v>1521507600</c:v>
                </c:pt>
                <c:pt idx="71953">
                  <c:v>1521511200</c:v>
                </c:pt>
                <c:pt idx="71954">
                  <c:v>1521514800</c:v>
                </c:pt>
                <c:pt idx="71955">
                  <c:v>1521518400</c:v>
                </c:pt>
                <c:pt idx="71956">
                  <c:v>1521522000</c:v>
                </c:pt>
                <c:pt idx="71957">
                  <c:v>1521525600</c:v>
                </c:pt>
                <c:pt idx="71958">
                  <c:v>1521529200</c:v>
                </c:pt>
                <c:pt idx="71959">
                  <c:v>1521532800</c:v>
                </c:pt>
                <c:pt idx="71960">
                  <c:v>1521536400</c:v>
                </c:pt>
                <c:pt idx="71961">
                  <c:v>1521540000</c:v>
                </c:pt>
                <c:pt idx="71962">
                  <c:v>1521543600</c:v>
                </c:pt>
                <c:pt idx="71963">
                  <c:v>1521547200</c:v>
                </c:pt>
                <c:pt idx="71964">
                  <c:v>1521550800</c:v>
                </c:pt>
                <c:pt idx="71965">
                  <c:v>1521554400</c:v>
                </c:pt>
                <c:pt idx="71966">
                  <c:v>1521558000</c:v>
                </c:pt>
                <c:pt idx="71967">
                  <c:v>1521561600</c:v>
                </c:pt>
                <c:pt idx="71968">
                  <c:v>1521565200</c:v>
                </c:pt>
                <c:pt idx="71969">
                  <c:v>1521568800</c:v>
                </c:pt>
                <c:pt idx="71970">
                  <c:v>1521572400</c:v>
                </c:pt>
                <c:pt idx="71971">
                  <c:v>1521576000</c:v>
                </c:pt>
                <c:pt idx="71972">
                  <c:v>1521579600</c:v>
                </c:pt>
                <c:pt idx="71973">
                  <c:v>1521583200</c:v>
                </c:pt>
                <c:pt idx="71974">
                  <c:v>1521586800</c:v>
                </c:pt>
                <c:pt idx="71975">
                  <c:v>1521590400</c:v>
                </c:pt>
                <c:pt idx="71976">
                  <c:v>1521594000</c:v>
                </c:pt>
                <c:pt idx="71977">
                  <c:v>1521597600</c:v>
                </c:pt>
                <c:pt idx="71978">
                  <c:v>1521601200</c:v>
                </c:pt>
                <c:pt idx="71979">
                  <c:v>1521604800</c:v>
                </c:pt>
                <c:pt idx="71980">
                  <c:v>1521608400</c:v>
                </c:pt>
                <c:pt idx="71981">
                  <c:v>1521612000</c:v>
                </c:pt>
                <c:pt idx="71982">
                  <c:v>1521615600</c:v>
                </c:pt>
                <c:pt idx="71983">
                  <c:v>1521619200</c:v>
                </c:pt>
                <c:pt idx="71984">
                  <c:v>1521622800</c:v>
                </c:pt>
                <c:pt idx="71985">
                  <c:v>1521626400</c:v>
                </c:pt>
                <c:pt idx="71986">
                  <c:v>1521630000</c:v>
                </c:pt>
                <c:pt idx="71987">
                  <c:v>1521633600</c:v>
                </c:pt>
                <c:pt idx="71988">
                  <c:v>1521637200</c:v>
                </c:pt>
                <c:pt idx="71989">
                  <c:v>1521640800</c:v>
                </c:pt>
                <c:pt idx="71990">
                  <c:v>1521644400</c:v>
                </c:pt>
                <c:pt idx="71991">
                  <c:v>1521648000</c:v>
                </c:pt>
                <c:pt idx="71992">
                  <c:v>1521651600</c:v>
                </c:pt>
                <c:pt idx="71993">
                  <c:v>1521655200</c:v>
                </c:pt>
                <c:pt idx="71994">
                  <c:v>1521658800</c:v>
                </c:pt>
                <c:pt idx="71995">
                  <c:v>1521662400</c:v>
                </c:pt>
                <c:pt idx="71996">
                  <c:v>1521666000</c:v>
                </c:pt>
                <c:pt idx="71997">
                  <c:v>1521669600</c:v>
                </c:pt>
                <c:pt idx="71998">
                  <c:v>1521673200</c:v>
                </c:pt>
                <c:pt idx="71999">
                  <c:v>1521676800</c:v>
                </c:pt>
                <c:pt idx="72000">
                  <c:v>1521680400</c:v>
                </c:pt>
                <c:pt idx="72001">
                  <c:v>1521684000</c:v>
                </c:pt>
                <c:pt idx="72002">
                  <c:v>1521687600</c:v>
                </c:pt>
                <c:pt idx="72003">
                  <c:v>1521691200</c:v>
                </c:pt>
                <c:pt idx="72004">
                  <c:v>1521694800</c:v>
                </c:pt>
                <c:pt idx="72005">
                  <c:v>1521698400</c:v>
                </c:pt>
                <c:pt idx="72006">
                  <c:v>1521702000</c:v>
                </c:pt>
                <c:pt idx="72007">
                  <c:v>1521705600</c:v>
                </c:pt>
                <c:pt idx="72008">
                  <c:v>1521709200</c:v>
                </c:pt>
                <c:pt idx="72009">
                  <c:v>1521712800</c:v>
                </c:pt>
                <c:pt idx="72010">
                  <c:v>1521716400</c:v>
                </c:pt>
                <c:pt idx="72011">
                  <c:v>1521720000</c:v>
                </c:pt>
                <c:pt idx="72012">
                  <c:v>1521723600</c:v>
                </c:pt>
                <c:pt idx="72013">
                  <c:v>1521727200</c:v>
                </c:pt>
                <c:pt idx="72014">
                  <c:v>1521730800</c:v>
                </c:pt>
                <c:pt idx="72015">
                  <c:v>1521734400</c:v>
                </c:pt>
                <c:pt idx="72016">
                  <c:v>1521738000</c:v>
                </c:pt>
                <c:pt idx="72017">
                  <c:v>1521741600</c:v>
                </c:pt>
                <c:pt idx="72018">
                  <c:v>1521745200</c:v>
                </c:pt>
                <c:pt idx="72019">
                  <c:v>1521748800</c:v>
                </c:pt>
                <c:pt idx="72020">
                  <c:v>1521752400</c:v>
                </c:pt>
                <c:pt idx="72021">
                  <c:v>1521756000</c:v>
                </c:pt>
                <c:pt idx="72022">
                  <c:v>1521759600</c:v>
                </c:pt>
                <c:pt idx="72023">
                  <c:v>1521763200</c:v>
                </c:pt>
                <c:pt idx="72024">
                  <c:v>1521766800</c:v>
                </c:pt>
                <c:pt idx="72025">
                  <c:v>1521770400</c:v>
                </c:pt>
                <c:pt idx="72026">
                  <c:v>1521774000</c:v>
                </c:pt>
                <c:pt idx="72027">
                  <c:v>1521777600</c:v>
                </c:pt>
                <c:pt idx="72028">
                  <c:v>1521781200</c:v>
                </c:pt>
                <c:pt idx="72029">
                  <c:v>1521784800</c:v>
                </c:pt>
                <c:pt idx="72030">
                  <c:v>1521788400</c:v>
                </c:pt>
                <c:pt idx="72031">
                  <c:v>1521792000</c:v>
                </c:pt>
                <c:pt idx="72032">
                  <c:v>1521795600</c:v>
                </c:pt>
                <c:pt idx="72033">
                  <c:v>1521799200</c:v>
                </c:pt>
                <c:pt idx="72034">
                  <c:v>1521802800</c:v>
                </c:pt>
                <c:pt idx="72035">
                  <c:v>1521806400</c:v>
                </c:pt>
                <c:pt idx="72036">
                  <c:v>1521810000</c:v>
                </c:pt>
                <c:pt idx="72037">
                  <c:v>1521813600</c:v>
                </c:pt>
                <c:pt idx="72038">
                  <c:v>1521817200</c:v>
                </c:pt>
                <c:pt idx="72039">
                  <c:v>1521820800</c:v>
                </c:pt>
                <c:pt idx="72040">
                  <c:v>1521824400</c:v>
                </c:pt>
                <c:pt idx="72041">
                  <c:v>1521828000</c:v>
                </c:pt>
                <c:pt idx="72042">
                  <c:v>1521831600</c:v>
                </c:pt>
                <c:pt idx="72043">
                  <c:v>1521835200</c:v>
                </c:pt>
                <c:pt idx="72044">
                  <c:v>1521838800</c:v>
                </c:pt>
                <c:pt idx="72045">
                  <c:v>1521842400</c:v>
                </c:pt>
                <c:pt idx="72046">
                  <c:v>1521846000</c:v>
                </c:pt>
                <c:pt idx="72047">
                  <c:v>1521849600</c:v>
                </c:pt>
                <c:pt idx="72048">
                  <c:v>1521853200</c:v>
                </c:pt>
                <c:pt idx="72049">
                  <c:v>1521856800</c:v>
                </c:pt>
                <c:pt idx="72050">
                  <c:v>1521860400</c:v>
                </c:pt>
                <c:pt idx="72051">
                  <c:v>1521864000</c:v>
                </c:pt>
                <c:pt idx="72052">
                  <c:v>1521867600</c:v>
                </c:pt>
                <c:pt idx="72053">
                  <c:v>1521871200</c:v>
                </c:pt>
                <c:pt idx="72054">
                  <c:v>1521874800</c:v>
                </c:pt>
                <c:pt idx="72055">
                  <c:v>1521878400</c:v>
                </c:pt>
                <c:pt idx="72056">
                  <c:v>1521882000</c:v>
                </c:pt>
                <c:pt idx="72057">
                  <c:v>1521885600</c:v>
                </c:pt>
                <c:pt idx="72058">
                  <c:v>1521889200</c:v>
                </c:pt>
                <c:pt idx="72059">
                  <c:v>1521892800</c:v>
                </c:pt>
                <c:pt idx="72060">
                  <c:v>1521896400</c:v>
                </c:pt>
                <c:pt idx="72061">
                  <c:v>1521900000</c:v>
                </c:pt>
                <c:pt idx="72062">
                  <c:v>1521903600</c:v>
                </c:pt>
                <c:pt idx="72063">
                  <c:v>1521907200</c:v>
                </c:pt>
                <c:pt idx="72064">
                  <c:v>1521910800</c:v>
                </c:pt>
                <c:pt idx="72065">
                  <c:v>1521914400</c:v>
                </c:pt>
                <c:pt idx="72066">
                  <c:v>1521918000</c:v>
                </c:pt>
                <c:pt idx="72067">
                  <c:v>1521921600</c:v>
                </c:pt>
                <c:pt idx="72068">
                  <c:v>1521925200</c:v>
                </c:pt>
                <c:pt idx="72069">
                  <c:v>1521928800</c:v>
                </c:pt>
                <c:pt idx="72070">
                  <c:v>1521932400</c:v>
                </c:pt>
                <c:pt idx="72071">
                  <c:v>1521936000</c:v>
                </c:pt>
                <c:pt idx="72072">
                  <c:v>1521939600</c:v>
                </c:pt>
                <c:pt idx="72073">
                  <c:v>1521943200</c:v>
                </c:pt>
                <c:pt idx="72074">
                  <c:v>1521946800</c:v>
                </c:pt>
                <c:pt idx="72075">
                  <c:v>1521950400</c:v>
                </c:pt>
                <c:pt idx="72076">
                  <c:v>1521954000</c:v>
                </c:pt>
                <c:pt idx="72077">
                  <c:v>1521957600</c:v>
                </c:pt>
                <c:pt idx="72078">
                  <c:v>1521961200</c:v>
                </c:pt>
                <c:pt idx="72079">
                  <c:v>1521964800</c:v>
                </c:pt>
                <c:pt idx="72080">
                  <c:v>1521968400</c:v>
                </c:pt>
                <c:pt idx="72081">
                  <c:v>1521972000</c:v>
                </c:pt>
                <c:pt idx="72082">
                  <c:v>1521975600</c:v>
                </c:pt>
                <c:pt idx="72083">
                  <c:v>1521979200</c:v>
                </c:pt>
                <c:pt idx="72084">
                  <c:v>1521982800</c:v>
                </c:pt>
                <c:pt idx="72085">
                  <c:v>1521986400</c:v>
                </c:pt>
                <c:pt idx="72086">
                  <c:v>1521990000</c:v>
                </c:pt>
                <c:pt idx="72087">
                  <c:v>1521993600</c:v>
                </c:pt>
                <c:pt idx="72088">
                  <c:v>1521997200</c:v>
                </c:pt>
                <c:pt idx="72089">
                  <c:v>1522000800</c:v>
                </c:pt>
                <c:pt idx="72090">
                  <c:v>1522004400</c:v>
                </c:pt>
                <c:pt idx="72091">
                  <c:v>1522008000</c:v>
                </c:pt>
                <c:pt idx="72092">
                  <c:v>1522011600</c:v>
                </c:pt>
                <c:pt idx="72093">
                  <c:v>1522015200</c:v>
                </c:pt>
                <c:pt idx="72094">
                  <c:v>1522018800</c:v>
                </c:pt>
                <c:pt idx="72095">
                  <c:v>1522022400</c:v>
                </c:pt>
                <c:pt idx="72096">
                  <c:v>1522026000</c:v>
                </c:pt>
                <c:pt idx="72097">
                  <c:v>1522029600</c:v>
                </c:pt>
                <c:pt idx="72098">
                  <c:v>1522033200</c:v>
                </c:pt>
                <c:pt idx="72099">
                  <c:v>1522036800</c:v>
                </c:pt>
                <c:pt idx="72100">
                  <c:v>1522040400</c:v>
                </c:pt>
                <c:pt idx="72101">
                  <c:v>1522044000</c:v>
                </c:pt>
                <c:pt idx="72102">
                  <c:v>1522047600</c:v>
                </c:pt>
                <c:pt idx="72103">
                  <c:v>1522051200</c:v>
                </c:pt>
                <c:pt idx="72104">
                  <c:v>1522054800</c:v>
                </c:pt>
                <c:pt idx="72105">
                  <c:v>1522058400</c:v>
                </c:pt>
                <c:pt idx="72106">
                  <c:v>1522062000</c:v>
                </c:pt>
                <c:pt idx="72107">
                  <c:v>1522065600</c:v>
                </c:pt>
                <c:pt idx="72108">
                  <c:v>1522069200</c:v>
                </c:pt>
                <c:pt idx="72109">
                  <c:v>1522072800</c:v>
                </c:pt>
                <c:pt idx="72110">
                  <c:v>1522076400</c:v>
                </c:pt>
                <c:pt idx="72111">
                  <c:v>1522080000</c:v>
                </c:pt>
                <c:pt idx="72112">
                  <c:v>1522083600</c:v>
                </c:pt>
                <c:pt idx="72113">
                  <c:v>1522087200</c:v>
                </c:pt>
                <c:pt idx="72114">
                  <c:v>1522090800</c:v>
                </c:pt>
                <c:pt idx="72115">
                  <c:v>1522094400</c:v>
                </c:pt>
                <c:pt idx="72116">
                  <c:v>1522098000</c:v>
                </c:pt>
                <c:pt idx="72117">
                  <c:v>1522101600</c:v>
                </c:pt>
                <c:pt idx="72118">
                  <c:v>1522105200</c:v>
                </c:pt>
                <c:pt idx="72119">
                  <c:v>1522108800</c:v>
                </c:pt>
                <c:pt idx="72120">
                  <c:v>1522112400</c:v>
                </c:pt>
                <c:pt idx="72121">
                  <c:v>1522116000</c:v>
                </c:pt>
                <c:pt idx="72122">
                  <c:v>1522119600</c:v>
                </c:pt>
                <c:pt idx="72123">
                  <c:v>1522123200</c:v>
                </c:pt>
                <c:pt idx="72124">
                  <c:v>1522126800</c:v>
                </c:pt>
                <c:pt idx="72125">
                  <c:v>1522130400</c:v>
                </c:pt>
                <c:pt idx="72126">
                  <c:v>1522134000</c:v>
                </c:pt>
                <c:pt idx="72127">
                  <c:v>1522137600</c:v>
                </c:pt>
                <c:pt idx="72128">
                  <c:v>1522141200</c:v>
                </c:pt>
                <c:pt idx="72129">
                  <c:v>1522144800</c:v>
                </c:pt>
                <c:pt idx="72130">
                  <c:v>1522148400</c:v>
                </c:pt>
                <c:pt idx="72131">
                  <c:v>1522152000</c:v>
                </c:pt>
                <c:pt idx="72132">
                  <c:v>1522155600</c:v>
                </c:pt>
                <c:pt idx="72133">
                  <c:v>1522159200</c:v>
                </c:pt>
                <c:pt idx="72134">
                  <c:v>1522162800</c:v>
                </c:pt>
                <c:pt idx="72135">
                  <c:v>1522166400</c:v>
                </c:pt>
                <c:pt idx="72136">
                  <c:v>1522170000</c:v>
                </c:pt>
                <c:pt idx="72137">
                  <c:v>1522173600</c:v>
                </c:pt>
                <c:pt idx="72138">
                  <c:v>1522177200</c:v>
                </c:pt>
                <c:pt idx="72139">
                  <c:v>1522180800</c:v>
                </c:pt>
                <c:pt idx="72140">
                  <c:v>1522184400</c:v>
                </c:pt>
                <c:pt idx="72141">
                  <c:v>1522188000</c:v>
                </c:pt>
                <c:pt idx="72142">
                  <c:v>1522191600</c:v>
                </c:pt>
                <c:pt idx="72143">
                  <c:v>1522195200</c:v>
                </c:pt>
                <c:pt idx="72144">
                  <c:v>1522198800</c:v>
                </c:pt>
                <c:pt idx="72145">
                  <c:v>1522202400</c:v>
                </c:pt>
                <c:pt idx="72146">
                  <c:v>1522206000</c:v>
                </c:pt>
                <c:pt idx="72147">
                  <c:v>1522209600</c:v>
                </c:pt>
                <c:pt idx="72148">
                  <c:v>1522213200</c:v>
                </c:pt>
                <c:pt idx="72149">
                  <c:v>1522216800</c:v>
                </c:pt>
                <c:pt idx="72150">
                  <c:v>1522220400</c:v>
                </c:pt>
                <c:pt idx="72151">
                  <c:v>1522224000</c:v>
                </c:pt>
                <c:pt idx="72152">
                  <c:v>1522227600</c:v>
                </c:pt>
                <c:pt idx="72153">
                  <c:v>1522231200</c:v>
                </c:pt>
                <c:pt idx="72154">
                  <c:v>1522234800</c:v>
                </c:pt>
                <c:pt idx="72155">
                  <c:v>1522238400</c:v>
                </c:pt>
                <c:pt idx="72156">
                  <c:v>1522242000</c:v>
                </c:pt>
                <c:pt idx="72157">
                  <c:v>1522245600</c:v>
                </c:pt>
                <c:pt idx="72158">
                  <c:v>1522249200</c:v>
                </c:pt>
                <c:pt idx="72159">
                  <c:v>1522252800</c:v>
                </c:pt>
                <c:pt idx="72160">
                  <c:v>1522256400</c:v>
                </c:pt>
                <c:pt idx="72161">
                  <c:v>1522260000</c:v>
                </c:pt>
                <c:pt idx="72162">
                  <c:v>1522263600</c:v>
                </c:pt>
                <c:pt idx="72163">
                  <c:v>1522267200</c:v>
                </c:pt>
                <c:pt idx="72164">
                  <c:v>1522270800</c:v>
                </c:pt>
                <c:pt idx="72165">
                  <c:v>1522274400</c:v>
                </c:pt>
                <c:pt idx="72166">
                  <c:v>1522278000</c:v>
                </c:pt>
                <c:pt idx="72167">
                  <c:v>1522281600</c:v>
                </c:pt>
                <c:pt idx="72168">
                  <c:v>1522285200</c:v>
                </c:pt>
                <c:pt idx="72169">
                  <c:v>1522288800</c:v>
                </c:pt>
                <c:pt idx="72170">
                  <c:v>1522292400</c:v>
                </c:pt>
                <c:pt idx="72171">
                  <c:v>1522296000</c:v>
                </c:pt>
                <c:pt idx="72172">
                  <c:v>1522299600</c:v>
                </c:pt>
                <c:pt idx="72173">
                  <c:v>1522303200</c:v>
                </c:pt>
                <c:pt idx="72174">
                  <c:v>1522306800</c:v>
                </c:pt>
                <c:pt idx="72175">
                  <c:v>1522310400</c:v>
                </c:pt>
                <c:pt idx="72176">
                  <c:v>1522314000</c:v>
                </c:pt>
                <c:pt idx="72177">
                  <c:v>1522317600</c:v>
                </c:pt>
                <c:pt idx="72178">
                  <c:v>1522321200</c:v>
                </c:pt>
                <c:pt idx="72179">
                  <c:v>1522324800</c:v>
                </c:pt>
                <c:pt idx="72180">
                  <c:v>1522328400</c:v>
                </c:pt>
                <c:pt idx="72181">
                  <c:v>1522332000</c:v>
                </c:pt>
                <c:pt idx="72182">
                  <c:v>1522335600</c:v>
                </c:pt>
                <c:pt idx="72183">
                  <c:v>1522339200</c:v>
                </c:pt>
                <c:pt idx="72184">
                  <c:v>1522342800</c:v>
                </c:pt>
                <c:pt idx="72185">
                  <c:v>1522346400</c:v>
                </c:pt>
                <c:pt idx="72186">
                  <c:v>1522350000</c:v>
                </c:pt>
                <c:pt idx="72187">
                  <c:v>1522353600</c:v>
                </c:pt>
                <c:pt idx="72188">
                  <c:v>1522357200</c:v>
                </c:pt>
                <c:pt idx="72189">
                  <c:v>1522360800</c:v>
                </c:pt>
                <c:pt idx="72190">
                  <c:v>1522364400</c:v>
                </c:pt>
                <c:pt idx="72191">
                  <c:v>1522368000</c:v>
                </c:pt>
                <c:pt idx="72192">
                  <c:v>1522371600</c:v>
                </c:pt>
                <c:pt idx="72193">
                  <c:v>1522375200</c:v>
                </c:pt>
                <c:pt idx="72194">
                  <c:v>1522378800</c:v>
                </c:pt>
                <c:pt idx="72195">
                  <c:v>1522382400</c:v>
                </c:pt>
                <c:pt idx="72196">
                  <c:v>1522386000</c:v>
                </c:pt>
                <c:pt idx="72197">
                  <c:v>1522389600</c:v>
                </c:pt>
                <c:pt idx="72198">
                  <c:v>1522393200</c:v>
                </c:pt>
                <c:pt idx="72199">
                  <c:v>1522396800</c:v>
                </c:pt>
                <c:pt idx="72200">
                  <c:v>1522400400</c:v>
                </c:pt>
                <c:pt idx="72201">
                  <c:v>1522404000</c:v>
                </c:pt>
                <c:pt idx="72202">
                  <c:v>1522407600</c:v>
                </c:pt>
                <c:pt idx="72203">
                  <c:v>1522411200</c:v>
                </c:pt>
                <c:pt idx="72204">
                  <c:v>1522414800</c:v>
                </c:pt>
                <c:pt idx="72205">
                  <c:v>1522418400</c:v>
                </c:pt>
                <c:pt idx="72206">
                  <c:v>1522422000</c:v>
                </c:pt>
                <c:pt idx="72207">
                  <c:v>1522425600</c:v>
                </c:pt>
                <c:pt idx="72208">
                  <c:v>1522429200</c:v>
                </c:pt>
                <c:pt idx="72209">
                  <c:v>1522432800</c:v>
                </c:pt>
                <c:pt idx="72210">
                  <c:v>1522436400</c:v>
                </c:pt>
                <c:pt idx="72211">
                  <c:v>1522440000</c:v>
                </c:pt>
                <c:pt idx="72212">
                  <c:v>1522443600</c:v>
                </c:pt>
                <c:pt idx="72213">
                  <c:v>1522447200</c:v>
                </c:pt>
                <c:pt idx="72214">
                  <c:v>1522450800</c:v>
                </c:pt>
                <c:pt idx="72215">
                  <c:v>1522454400</c:v>
                </c:pt>
                <c:pt idx="72216">
                  <c:v>1522458000</c:v>
                </c:pt>
                <c:pt idx="72217">
                  <c:v>1522461600</c:v>
                </c:pt>
                <c:pt idx="72218">
                  <c:v>1522465200</c:v>
                </c:pt>
                <c:pt idx="72219">
                  <c:v>1522468800</c:v>
                </c:pt>
                <c:pt idx="72220">
                  <c:v>1522472400</c:v>
                </c:pt>
                <c:pt idx="72221">
                  <c:v>1522476000</c:v>
                </c:pt>
                <c:pt idx="72222">
                  <c:v>1522479600</c:v>
                </c:pt>
                <c:pt idx="72223">
                  <c:v>1522483200</c:v>
                </c:pt>
                <c:pt idx="72224">
                  <c:v>1522486800</c:v>
                </c:pt>
                <c:pt idx="72225">
                  <c:v>1522490400</c:v>
                </c:pt>
                <c:pt idx="72226">
                  <c:v>1522494000</c:v>
                </c:pt>
                <c:pt idx="72227">
                  <c:v>1522497600</c:v>
                </c:pt>
                <c:pt idx="72228">
                  <c:v>1522501200</c:v>
                </c:pt>
                <c:pt idx="72229">
                  <c:v>1522504800</c:v>
                </c:pt>
                <c:pt idx="72230">
                  <c:v>1522508400</c:v>
                </c:pt>
                <c:pt idx="72231">
                  <c:v>1522512000</c:v>
                </c:pt>
                <c:pt idx="72232">
                  <c:v>1522515600</c:v>
                </c:pt>
                <c:pt idx="72233">
                  <c:v>1522519200</c:v>
                </c:pt>
                <c:pt idx="72234">
                  <c:v>1522522800</c:v>
                </c:pt>
                <c:pt idx="72235">
                  <c:v>1522526400</c:v>
                </c:pt>
                <c:pt idx="72236">
                  <c:v>1522530000</c:v>
                </c:pt>
                <c:pt idx="72237">
                  <c:v>1522533600</c:v>
                </c:pt>
                <c:pt idx="72238">
                  <c:v>1522537200</c:v>
                </c:pt>
                <c:pt idx="72239">
                  <c:v>1522540800</c:v>
                </c:pt>
                <c:pt idx="72240">
                  <c:v>1522544400</c:v>
                </c:pt>
                <c:pt idx="72241">
                  <c:v>1522548000</c:v>
                </c:pt>
                <c:pt idx="72242">
                  <c:v>1522551600</c:v>
                </c:pt>
                <c:pt idx="72243">
                  <c:v>1522555200</c:v>
                </c:pt>
                <c:pt idx="72244">
                  <c:v>1522558800</c:v>
                </c:pt>
                <c:pt idx="72245">
                  <c:v>1522562400</c:v>
                </c:pt>
                <c:pt idx="72246">
                  <c:v>1522566000</c:v>
                </c:pt>
                <c:pt idx="72247">
                  <c:v>1522569600</c:v>
                </c:pt>
                <c:pt idx="72248">
                  <c:v>1522573200</c:v>
                </c:pt>
                <c:pt idx="72249">
                  <c:v>1522576800</c:v>
                </c:pt>
                <c:pt idx="72250">
                  <c:v>1522580400</c:v>
                </c:pt>
                <c:pt idx="72251">
                  <c:v>1522584000</c:v>
                </c:pt>
                <c:pt idx="72252">
                  <c:v>1522587600</c:v>
                </c:pt>
                <c:pt idx="72253">
                  <c:v>1522591200</c:v>
                </c:pt>
                <c:pt idx="72254">
                  <c:v>1522594800</c:v>
                </c:pt>
                <c:pt idx="72255">
                  <c:v>1522598400</c:v>
                </c:pt>
                <c:pt idx="72256">
                  <c:v>1522602000</c:v>
                </c:pt>
                <c:pt idx="72257">
                  <c:v>1522605600</c:v>
                </c:pt>
                <c:pt idx="72258">
                  <c:v>1522609200</c:v>
                </c:pt>
                <c:pt idx="72259">
                  <c:v>1522612800</c:v>
                </c:pt>
                <c:pt idx="72260">
                  <c:v>1522616400</c:v>
                </c:pt>
                <c:pt idx="72261">
                  <c:v>1522620000</c:v>
                </c:pt>
                <c:pt idx="72262">
                  <c:v>1522623600</c:v>
                </c:pt>
                <c:pt idx="72263">
                  <c:v>1522627200</c:v>
                </c:pt>
                <c:pt idx="72264">
                  <c:v>1522630800</c:v>
                </c:pt>
                <c:pt idx="72265">
                  <c:v>1522634400</c:v>
                </c:pt>
                <c:pt idx="72266">
                  <c:v>1522638000</c:v>
                </c:pt>
                <c:pt idx="72267">
                  <c:v>1522641600</c:v>
                </c:pt>
                <c:pt idx="72268">
                  <c:v>1522645200</c:v>
                </c:pt>
                <c:pt idx="72269">
                  <c:v>1522648800</c:v>
                </c:pt>
                <c:pt idx="72270">
                  <c:v>1522652400</c:v>
                </c:pt>
                <c:pt idx="72271">
                  <c:v>1522656000</c:v>
                </c:pt>
                <c:pt idx="72272">
                  <c:v>1522659600</c:v>
                </c:pt>
                <c:pt idx="72273">
                  <c:v>1522663200</c:v>
                </c:pt>
                <c:pt idx="72274">
                  <c:v>1522666800</c:v>
                </c:pt>
                <c:pt idx="72275">
                  <c:v>1522670400</c:v>
                </c:pt>
                <c:pt idx="72276">
                  <c:v>1522674000</c:v>
                </c:pt>
                <c:pt idx="72277">
                  <c:v>1522677600</c:v>
                </c:pt>
                <c:pt idx="72278">
                  <c:v>1522681200</c:v>
                </c:pt>
                <c:pt idx="72279">
                  <c:v>1522684800</c:v>
                </c:pt>
                <c:pt idx="72280">
                  <c:v>1522688400</c:v>
                </c:pt>
                <c:pt idx="72281">
                  <c:v>1522692000</c:v>
                </c:pt>
                <c:pt idx="72282">
                  <c:v>1522695600</c:v>
                </c:pt>
                <c:pt idx="72283">
                  <c:v>1522699200</c:v>
                </c:pt>
                <c:pt idx="72284">
                  <c:v>1522702800</c:v>
                </c:pt>
                <c:pt idx="72285">
                  <c:v>1522706400</c:v>
                </c:pt>
                <c:pt idx="72286">
                  <c:v>1522710000</c:v>
                </c:pt>
                <c:pt idx="72287">
                  <c:v>1522713600</c:v>
                </c:pt>
                <c:pt idx="72288">
                  <c:v>1522717200</c:v>
                </c:pt>
                <c:pt idx="72289">
                  <c:v>1522720800</c:v>
                </c:pt>
                <c:pt idx="72290">
                  <c:v>1522724400</c:v>
                </c:pt>
                <c:pt idx="72291">
                  <c:v>1522728000</c:v>
                </c:pt>
                <c:pt idx="72292">
                  <c:v>1522731600</c:v>
                </c:pt>
                <c:pt idx="72293">
                  <c:v>1522735200</c:v>
                </c:pt>
                <c:pt idx="72294">
                  <c:v>1522738800</c:v>
                </c:pt>
                <c:pt idx="72295">
                  <c:v>1522742400</c:v>
                </c:pt>
                <c:pt idx="72296">
                  <c:v>1522746000</c:v>
                </c:pt>
                <c:pt idx="72297">
                  <c:v>1522749600</c:v>
                </c:pt>
                <c:pt idx="72298">
                  <c:v>1522753200</c:v>
                </c:pt>
                <c:pt idx="72299">
                  <c:v>1522756800</c:v>
                </c:pt>
                <c:pt idx="72300">
                  <c:v>1522760400</c:v>
                </c:pt>
                <c:pt idx="72301">
                  <c:v>1522764000</c:v>
                </c:pt>
                <c:pt idx="72302">
                  <c:v>1522767600</c:v>
                </c:pt>
                <c:pt idx="72303">
                  <c:v>1522771200</c:v>
                </c:pt>
                <c:pt idx="72304">
                  <c:v>1522774800</c:v>
                </c:pt>
                <c:pt idx="72305">
                  <c:v>1522778400</c:v>
                </c:pt>
                <c:pt idx="72306">
                  <c:v>1522782000</c:v>
                </c:pt>
                <c:pt idx="72307">
                  <c:v>1522785600</c:v>
                </c:pt>
                <c:pt idx="72308">
                  <c:v>1522789200</c:v>
                </c:pt>
                <c:pt idx="72309">
                  <c:v>1522792800</c:v>
                </c:pt>
                <c:pt idx="72310">
                  <c:v>1522796400</c:v>
                </c:pt>
                <c:pt idx="72311">
                  <c:v>1522800000</c:v>
                </c:pt>
                <c:pt idx="72312">
                  <c:v>1522803600</c:v>
                </c:pt>
                <c:pt idx="72313">
                  <c:v>1522807200</c:v>
                </c:pt>
                <c:pt idx="72314">
                  <c:v>1522810800</c:v>
                </c:pt>
                <c:pt idx="72315">
                  <c:v>1522814400</c:v>
                </c:pt>
                <c:pt idx="72316">
                  <c:v>1522818000</c:v>
                </c:pt>
                <c:pt idx="72317">
                  <c:v>1522821600</c:v>
                </c:pt>
                <c:pt idx="72318">
                  <c:v>1522825200</c:v>
                </c:pt>
                <c:pt idx="72319">
                  <c:v>1522828800</c:v>
                </c:pt>
                <c:pt idx="72320">
                  <c:v>1522832400</c:v>
                </c:pt>
                <c:pt idx="72321">
                  <c:v>1522836000</c:v>
                </c:pt>
                <c:pt idx="72322">
                  <c:v>1522839600</c:v>
                </c:pt>
                <c:pt idx="72323">
                  <c:v>1522843200</c:v>
                </c:pt>
                <c:pt idx="72324">
                  <c:v>1522846800</c:v>
                </c:pt>
                <c:pt idx="72325">
                  <c:v>1522850400</c:v>
                </c:pt>
                <c:pt idx="72326">
                  <c:v>1522854000</c:v>
                </c:pt>
                <c:pt idx="72327">
                  <c:v>1522857600</c:v>
                </c:pt>
                <c:pt idx="72328">
                  <c:v>1522861200</c:v>
                </c:pt>
                <c:pt idx="72329">
                  <c:v>1522864800</c:v>
                </c:pt>
                <c:pt idx="72330">
                  <c:v>1522868400</c:v>
                </c:pt>
                <c:pt idx="72331">
                  <c:v>1522872000</c:v>
                </c:pt>
                <c:pt idx="72332">
                  <c:v>1522875600</c:v>
                </c:pt>
                <c:pt idx="72333">
                  <c:v>1522879200</c:v>
                </c:pt>
                <c:pt idx="72334">
                  <c:v>1522882800</c:v>
                </c:pt>
                <c:pt idx="72335">
                  <c:v>1522886400</c:v>
                </c:pt>
                <c:pt idx="72336">
                  <c:v>1522890000</c:v>
                </c:pt>
                <c:pt idx="72337">
                  <c:v>1522893600</c:v>
                </c:pt>
                <c:pt idx="72338">
                  <c:v>1522897200</c:v>
                </c:pt>
                <c:pt idx="72339">
                  <c:v>1522900800</c:v>
                </c:pt>
                <c:pt idx="72340">
                  <c:v>1522904400</c:v>
                </c:pt>
                <c:pt idx="72341">
                  <c:v>1522908000</c:v>
                </c:pt>
                <c:pt idx="72342">
                  <c:v>1522911600</c:v>
                </c:pt>
                <c:pt idx="72343">
                  <c:v>1522915200</c:v>
                </c:pt>
                <c:pt idx="72344">
                  <c:v>1522918800</c:v>
                </c:pt>
                <c:pt idx="72345">
                  <c:v>1522922400</c:v>
                </c:pt>
                <c:pt idx="72346">
                  <c:v>1522926000</c:v>
                </c:pt>
                <c:pt idx="72347">
                  <c:v>1522929600</c:v>
                </c:pt>
                <c:pt idx="72348">
                  <c:v>1522933200</c:v>
                </c:pt>
                <c:pt idx="72349">
                  <c:v>1522936800</c:v>
                </c:pt>
                <c:pt idx="72350">
                  <c:v>1522940400</c:v>
                </c:pt>
                <c:pt idx="72351">
                  <c:v>1522944000</c:v>
                </c:pt>
                <c:pt idx="72352">
                  <c:v>1522947600</c:v>
                </c:pt>
                <c:pt idx="72353">
                  <c:v>1522951200</c:v>
                </c:pt>
                <c:pt idx="72354">
                  <c:v>1522954800</c:v>
                </c:pt>
                <c:pt idx="72355">
                  <c:v>1522958400</c:v>
                </c:pt>
                <c:pt idx="72356">
                  <c:v>1522962000</c:v>
                </c:pt>
                <c:pt idx="72357">
                  <c:v>1522965600</c:v>
                </c:pt>
                <c:pt idx="72358">
                  <c:v>1522969200</c:v>
                </c:pt>
                <c:pt idx="72359">
                  <c:v>1522972800</c:v>
                </c:pt>
                <c:pt idx="72360">
                  <c:v>1522976400</c:v>
                </c:pt>
                <c:pt idx="72361">
                  <c:v>1522980000</c:v>
                </c:pt>
                <c:pt idx="72362">
                  <c:v>1522983600</c:v>
                </c:pt>
                <c:pt idx="72363">
                  <c:v>1522987200</c:v>
                </c:pt>
                <c:pt idx="72364">
                  <c:v>1522990800</c:v>
                </c:pt>
                <c:pt idx="72365">
                  <c:v>1522994400</c:v>
                </c:pt>
                <c:pt idx="72366">
                  <c:v>1522998000</c:v>
                </c:pt>
                <c:pt idx="72367">
                  <c:v>1523001600</c:v>
                </c:pt>
                <c:pt idx="72368">
                  <c:v>1523005200</c:v>
                </c:pt>
                <c:pt idx="72369">
                  <c:v>1523008800</c:v>
                </c:pt>
                <c:pt idx="72370">
                  <c:v>1523012400</c:v>
                </c:pt>
                <c:pt idx="72371">
                  <c:v>1523016000</c:v>
                </c:pt>
                <c:pt idx="72372">
                  <c:v>1523019600</c:v>
                </c:pt>
                <c:pt idx="72373">
                  <c:v>1523023200</c:v>
                </c:pt>
                <c:pt idx="72374">
                  <c:v>1523026800</c:v>
                </c:pt>
                <c:pt idx="72375">
                  <c:v>1523030400</c:v>
                </c:pt>
                <c:pt idx="72376">
                  <c:v>1523034000</c:v>
                </c:pt>
                <c:pt idx="72377">
                  <c:v>1523037600</c:v>
                </c:pt>
                <c:pt idx="72378">
                  <c:v>1523041200</c:v>
                </c:pt>
                <c:pt idx="72379">
                  <c:v>1523044800</c:v>
                </c:pt>
                <c:pt idx="72380">
                  <c:v>1523048400</c:v>
                </c:pt>
                <c:pt idx="72381">
                  <c:v>1523052000</c:v>
                </c:pt>
                <c:pt idx="72382">
                  <c:v>1523055600</c:v>
                </c:pt>
                <c:pt idx="72383">
                  <c:v>1523059200</c:v>
                </c:pt>
                <c:pt idx="72384">
                  <c:v>1523062800</c:v>
                </c:pt>
                <c:pt idx="72385">
                  <c:v>1523066400</c:v>
                </c:pt>
                <c:pt idx="72386">
                  <c:v>1523070000</c:v>
                </c:pt>
                <c:pt idx="72387">
                  <c:v>1523073600</c:v>
                </c:pt>
                <c:pt idx="72388">
                  <c:v>1523077200</c:v>
                </c:pt>
                <c:pt idx="72389">
                  <c:v>1523080800</c:v>
                </c:pt>
                <c:pt idx="72390">
                  <c:v>1523084400</c:v>
                </c:pt>
                <c:pt idx="72391">
                  <c:v>1523088000</c:v>
                </c:pt>
                <c:pt idx="72392">
                  <c:v>1523091600</c:v>
                </c:pt>
                <c:pt idx="72393">
                  <c:v>1523095200</c:v>
                </c:pt>
                <c:pt idx="72394">
                  <c:v>1523098800</c:v>
                </c:pt>
                <c:pt idx="72395">
                  <c:v>1523102400</c:v>
                </c:pt>
                <c:pt idx="72396">
                  <c:v>1523106000</c:v>
                </c:pt>
                <c:pt idx="72397">
                  <c:v>1523109600</c:v>
                </c:pt>
                <c:pt idx="72398">
                  <c:v>1523113200</c:v>
                </c:pt>
                <c:pt idx="72399">
                  <c:v>1523116800</c:v>
                </c:pt>
                <c:pt idx="72400">
                  <c:v>1523120400</c:v>
                </c:pt>
                <c:pt idx="72401">
                  <c:v>1523124000</c:v>
                </c:pt>
                <c:pt idx="72402">
                  <c:v>1523127600</c:v>
                </c:pt>
                <c:pt idx="72403">
                  <c:v>1523131200</c:v>
                </c:pt>
                <c:pt idx="72404">
                  <c:v>1523134800</c:v>
                </c:pt>
                <c:pt idx="72405">
                  <c:v>1523138400</c:v>
                </c:pt>
                <c:pt idx="72406">
                  <c:v>1523142000</c:v>
                </c:pt>
                <c:pt idx="72407">
                  <c:v>1523145600</c:v>
                </c:pt>
                <c:pt idx="72408">
                  <c:v>1523149200</c:v>
                </c:pt>
                <c:pt idx="72409">
                  <c:v>1523152800</c:v>
                </c:pt>
                <c:pt idx="72410">
                  <c:v>1523156400</c:v>
                </c:pt>
                <c:pt idx="72411">
                  <c:v>1523160000</c:v>
                </c:pt>
                <c:pt idx="72412">
                  <c:v>1523163600</c:v>
                </c:pt>
                <c:pt idx="72413">
                  <c:v>1523167200</c:v>
                </c:pt>
                <c:pt idx="72414">
                  <c:v>1523170800</c:v>
                </c:pt>
                <c:pt idx="72415">
                  <c:v>1523174400</c:v>
                </c:pt>
                <c:pt idx="72416">
                  <c:v>1523178000</c:v>
                </c:pt>
                <c:pt idx="72417">
                  <c:v>1523181600</c:v>
                </c:pt>
                <c:pt idx="72418">
                  <c:v>1523185200</c:v>
                </c:pt>
                <c:pt idx="72419">
                  <c:v>1523188800</c:v>
                </c:pt>
                <c:pt idx="72420">
                  <c:v>1523192400</c:v>
                </c:pt>
                <c:pt idx="72421">
                  <c:v>1523196000</c:v>
                </c:pt>
                <c:pt idx="72422">
                  <c:v>1523199600</c:v>
                </c:pt>
                <c:pt idx="72423">
                  <c:v>1523203200</c:v>
                </c:pt>
                <c:pt idx="72424">
                  <c:v>1523206800</c:v>
                </c:pt>
                <c:pt idx="72425">
                  <c:v>1523210400</c:v>
                </c:pt>
                <c:pt idx="72426">
                  <c:v>1523214000</c:v>
                </c:pt>
                <c:pt idx="72427">
                  <c:v>1523217600</c:v>
                </c:pt>
                <c:pt idx="72428">
                  <c:v>1523221200</c:v>
                </c:pt>
                <c:pt idx="72429">
                  <c:v>1523224800</c:v>
                </c:pt>
                <c:pt idx="72430">
                  <c:v>1523228400</c:v>
                </c:pt>
                <c:pt idx="72431">
                  <c:v>1523232000</c:v>
                </c:pt>
                <c:pt idx="72432">
                  <c:v>1523235600</c:v>
                </c:pt>
                <c:pt idx="72433">
                  <c:v>1523239200</c:v>
                </c:pt>
                <c:pt idx="72434">
                  <c:v>1523242800</c:v>
                </c:pt>
                <c:pt idx="72435">
                  <c:v>1523246400</c:v>
                </c:pt>
                <c:pt idx="72436">
                  <c:v>1523250000</c:v>
                </c:pt>
                <c:pt idx="72437">
                  <c:v>1523253600</c:v>
                </c:pt>
                <c:pt idx="72438">
                  <c:v>1523257200</c:v>
                </c:pt>
                <c:pt idx="72439">
                  <c:v>1523260800</c:v>
                </c:pt>
                <c:pt idx="72440">
                  <c:v>1523264400</c:v>
                </c:pt>
                <c:pt idx="72441">
                  <c:v>1523268000</c:v>
                </c:pt>
                <c:pt idx="72442">
                  <c:v>1523271600</c:v>
                </c:pt>
                <c:pt idx="72443">
                  <c:v>1523275200</c:v>
                </c:pt>
                <c:pt idx="72444">
                  <c:v>1523278800</c:v>
                </c:pt>
                <c:pt idx="72445">
                  <c:v>1523282400</c:v>
                </c:pt>
                <c:pt idx="72446">
                  <c:v>1523286000</c:v>
                </c:pt>
                <c:pt idx="72447">
                  <c:v>1523289600</c:v>
                </c:pt>
                <c:pt idx="72448">
                  <c:v>1523293200</c:v>
                </c:pt>
                <c:pt idx="72449">
                  <c:v>1523296800</c:v>
                </c:pt>
                <c:pt idx="72450">
                  <c:v>1523300400</c:v>
                </c:pt>
                <c:pt idx="72451">
                  <c:v>1523304000</c:v>
                </c:pt>
                <c:pt idx="72452">
                  <c:v>1523307600</c:v>
                </c:pt>
                <c:pt idx="72453">
                  <c:v>1523311200</c:v>
                </c:pt>
                <c:pt idx="72454">
                  <c:v>1523314800</c:v>
                </c:pt>
                <c:pt idx="72455">
                  <c:v>1523318400</c:v>
                </c:pt>
                <c:pt idx="72456">
                  <c:v>1523322000</c:v>
                </c:pt>
                <c:pt idx="72457">
                  <c:v>1523325600</c:v>
                </c:pt>
                <c:pt idx="72458">
                  <c:v>1523329200</c:v>
                </c:pt>
                <c:pt idx="72459">
                  <c:v>1523332800</c:v>
                </c:pt>
                <c:pt idx="72460">
                  <c:v>1523336400</c:v>
                </c:pt>
                <c:pt idx="72461">
                  <c:v>1523340000</c:v>
                </c:pt>
                <c:pt idx="72462">
                  <c:v>1523343600</c:v>
                </c:pt>
                <c:pt idx="72463">
                  <c:v>1523347200</c:v>
                </c:pt>
                <c:pt idx="72464">
                  <c:v>1523350800</c:v>
                </c:pt>
                <c:pt idx="72465">
                  <c:v>1523354400</c:v>
                </c:pt>
                <c:pt idx="72466">
                  <c:v>1523358000</c:v>
                </c:pt>
                <c:pt idx="72467">
                  <c:v>1523361600</c:v>
                </c:pt>
                <c:pt idx="72468">
                  <c:v>1523365200</c:v>
                </c:pt>
                <c:pt idx="72469">
                  <c:v>1523368800</c:v>
                </c:pt>
                <c:pt idx="72470">
                  <c:v>1523372400</c:v>
                </c:pt>
                <c:pt idx="72471">
                  <c:v>1523376000</c:v>
                </c:pt>
                <c:pt idx="72472">
                  <c:v>1523379600</c:v>
                </c:pt>
                <c:pt idx="72473">
                  <c:v>1523383200</c:v>
                </c:pt>
                <c:pt idx="72474">
                  <c:v>1523386800</c:v>
                </c:pt>
                <c:pt idx="72475">
                  <c:v>1523390400</c:v>
                </c:pt>
                <c:pt idx="72476">
                  <c:v>1523394000</c:v>
                </c:pt>
                <c:pt idx="72477">
                  <c:v>1523397600</c:v>
                </c:pt>
                <c:pt idx="72478">
                  <c:v>1523401200</c:v>
                </c:pt>
                <c:pt idx="72479">
                  <c:v>1523404800</c:v>
                </c:pt>
                <c:pt idx="72480">
                  <c:v>1523408400</c:v>
                </c:pt>
                <c:pt idx="72481">
                  <c:v>1523412000</c:v>
                </c:pt>
                <c:pt idx="72482">
                  <c:v>1523415600</c:v>
                </c:pt>
                <c:pt idx="72483">
                  <c:v>1523419200</c:v>
                </c:pt>
                <c:pt idx="72484">
                  <c:v>1523422800</c:v>
                </c:pt>
                <c:pt idx="72485">
                  <c:v>1523426400</c:v>
                </c:pt>
                <c:pt idx="72486">
                  <c:v>1523430000</c:v>
                </c:pt>
                <c:pt idx="72487">
                  <c:v>1523433600</c:v>
                </c:pt>
                <c:pt idx="72488">
                  <c:v>1523437200</c:v>
                </c:pt>
                <c:pt idx="72489">
                  <c:v>1523440800</c:v>
                </c:pt>
                <c:pt idx="72490">
                  <c:v>1523444400</c:v>
                </c:pt>
                <c:pt idx="72491">
                  <c:v>1523448000</c:v>
                </c:pt>
                <c:pt idx="72492">
                  <c:v>1523451600</c:v>
                </c:pt>
                <c:pt idx="72493">
                  <c:v>1523455200</c:v>
                </c:pt>
                <c:pt idx="72494">
                  <c:v>1523458800</c:v>
                </c:pt>
                <c:pt idx="72495">
                  <c:v>1523462400</c:v>
                </c:pt>
                <c:pt idx="72496">
                  <c:v>1523466000</c:v>
                </c:pt>
                <c:pt idx="72497">
                  <c:v>1523469600</c:v>
                </c:pt>
                <c:pt idx="72498">
                  <c:v>1523473200</c:v>
                </c:pt>
                <c:pt idx="72499">
                  <c:v>1523476800</c:v>
                </c:pt>
                <c:pt idx="72500">
                  <c:v>1523480400</c:v>
                </c:pt>
                <c:pt idx="72501">
                  <c:v>1523484000</c:v>
                </c:pt>
                <c:pt idx="72502">
                  <c:v>1523487600</c:v>
                </c:pt>
                <c:pt idx="72503">
                  <c:v>1523491200</c:v>
                </c:pt>
                <c:pt idx="72504">
                  <c:v>1523494800</c:v>
                </c:pt>
                <c:pt idx="72505">
                  <c:v>1523498400</c:v>
                </c:pt>
                <c:pt idx="72506">
                  <c:v>1523502000</c:v>
                </c:pt>
                <c:pt idx="72507">
                  <c:v>1523505600</c:v>
                </c:pt>
                <c:pt idx="72508">
                  <c:v>1523509200</c:v>
                </c:pt>
                <c:pt idx="72509">
                  <c:v>1523512800</c:v>
                </c:pt>
                <c:pt idx="72510">
                  <c:v>1523516400</c:v>
                </c:pt>
                <c:pt idx="72511">
                  <c:v>1523520000</c:v>
                </c:pt>
                <c:pt idx="72512">
                  <c:v>1523523600</c:v>
                </c:pt>
                <c:pt idx="72513">
                  <c:v>1523527200</c:v>
                </c:pt>
                <c:pt idx="72514">
                  <c:v>1523530800</c:v>
                </c:pt>
                <c:pt idx="72515">
                  <c:v>1523534400</c:v>
                </c:pt>
                <c:pt idx="72516">
                  <c:v>1523538000</c:v>
                </c:pt>
                <c:pt idx="72517">
                  <c:v>1523541600</c:v>
                </c:pt>
                <c:pt idx="72518">
                  <c:v>1523545200</c:v>
                </c:pt>
                <c:pt idx="72519">
                  <c:v>1523548800</c:v>
                </c:pt>
                <c:pt idx="72520">
                  <c:v>1523552400</c:v>
                </c:pt>
                <c:pt idx="72521">
                  <c:v>1523556000</c:v>
                </c:pt>
                <c:pt idx="72522">
                  <c:v>1523559600</c:v>
                </c:pt>
                <c:pt idx="72523">
                  <c:v>1523563200</c:v>
                </c:pt>
                <c:pt idx="72524">
                  <c:v>1523566800</c:v>
                </c:pt>
                <c:pt idx="72525">
                  <c:v>1523570400</c:v>
                </c:pt>
                <c:pt idx="72526">
                  <c:v>1523574000</c:v>
                </c:pt>
                <c:pt idx="72527">
                  <c:v>1523577600</c:v>
                </c:pt>
                <c:pt idx="72528">
                  <c:v>1523581200</c:v>
                </c:pt>
                <c:pt idx="72529">
                  <c:v>1523584800</c:v>
                </c:pt>
                <c:pt idx="72530">
                  <c:v>1523588400</c:v>
                </c:pt>
                <c:pt idx="72531">
                  <c:v>1523592000</c:v>
                </c:pt>
                <c:pt idx="72532">
                  <c:v>1523595600</c:v>
                </c:pt>
                <c:pt idx="72533">
                  <c:v>1523599200</c:v>
                </c:pt>
                <c:pt idx="72534">
                  <c:v>1523602800</c:v>
                </c:pt>
                <c:pt idx="72535">
                  <c:v>1523606400</c:v>
                </c:pt>
                <c:pt idx="72536">
                  <c:v>1523610000</c:v>
                </c:pt>
                <c:pt idx="72537">
                  <c:v>1523613600</c:v>
                </c:pt>
                <c:pt idx="72538">
                  <c:v>1523617200</c:v>
                </c:pt>
                <c:pt idx="72539">
                  <c:v>1523620800</c:v>
                </c:pt>
                <c:pt idx="72540">
                  <c:v>1523624400</c:v>
                </c:pt>
                <c:pt idx="72541">
                  <c:v>1523628000</c:v>
                </c:pt>
                <c:pt idx="72542">
                  <c:v>1523631600</c:v>
                </c:pt>
                <c:pt idx="72543">
                  <c:v>1523635200</c:v>
                </c:pt>
                <c:pt idx="72544">
                  <c:v>1523638800</c:v>
                </c:pt>
                <c:pt idx="72545">
                  <c:v>1523642400</c:v>
                </c:pt>
                <c:pt idx="72546">
                  <c:v>1523646000</c:v>
                </c:pt>
                <c:pt idx="72547">
                  <c:v>1523649600</c:v>
                </c:pt>
                <c:pt idx="72548">
                  <c:v>1523653200</c:v>
                </c:pt>
                <c:pt idx="72549">
                  <c:v>1523656800</c:v>
                </c:pt>
                <c:pt idx="72550">
                  <c:v>1523660400</c:v>
                </c:pt>
                <c:pt idx="72551">
                  <c:v>1523664000</c:v>
                </c:pt>
                <c:pt idx="72552">
                  <c:v>1523667600</c:v>
                </c:pt>
                <c:pt idx="72553">
                  <c:v>1523671200</c:v>
                </c:pt>
                <c:pt idx="72554">
                  <c:v>1523674800</c:v>
                </c:pt>
                <c:pt idx="72555">
                  <c:v>1523678400</c:v>
                </c:pt>
                <c:pt idx="72556">
                  <c:v>1523682000</c:v>
                </c:pt>
                <c:pt idx="72557">
                  <c:v>1523685600</c:v>
                </c:pt>
                <c:pt idx="72558">
                  <c:v>1523689200</c:v>
                </c:pt>
                <c:pt idx="72559">
                  <c:v>1523692800</c:v>
                </c:pt>
                <c:pt idx="72560">
                  <c:v>1523696400</c:v>
                </c:pt>
                <c:pt idx="72561">
                  <c:v>1523700000</c:v>
                </c:pt>
                <c:pt idx="72562">
                  <c:v>1523703600</c:v>
                </c:pt>
                <c:pt idx="72563">
                  <c:v>1523707200</c:v>
                </c:pt>
                <c:pt idx="72564">
                  <c:v>1523710800</c:v>
                </c:pt>
                <c:pt idx="72565">
                  <c:v>1523714400</c:v>
                </c:pt>
                <c:pt idx="72566">
                  <c:v>1523718000</c:v>
                </c:pt>
                <c:pt idx="72567">
                  <c:v>1523721600</c:v>
                </c:pt>
                <c:pt idx="72568">
                  <c:v>1523725200</c:v>
                </c:pt>
                <c:pt idx="72569">
                  <c:v>1523728800</c:v>
                </c:pt>
                <c:pt idx="72570">
                  <c:v>1523732400</c:v>
                </c:pt>
                <c:pt idx="72571">
                  <c:v>1523736000</c:v>
                </c:pt>
                <c:pt idx="72572">
                  <c:v>1523739600</c:v>
                </c:pt>
                <c:pt idx="72573">
                  <c:v>1523743200</c:v>
                </c:pt>
                <c:pt idx="72574">
                  <c:v>1523746800</c:v>
                </c:pt>
                <c:pt idx="72575">
                  <c:v>1523750400</c:v>
                </c:pt>
                <c:pt idx="72576">
                  <c:v>1523754000</c:v>
                </c:pt>
                <c:pt idx="72577">
                  <c:v>1523757600</c:v>
                </c:pt>
                <c:pt idx="72578">
                  <c:v>1523761200</c:v>
                </c:pt>
                <c:pt idx="72579">
                  <c:v>1523764800</c:v>
                </c:pt>
                <c:pt idx="72580">
                  <c:v>1523768400</c:v>
                </c:pt>
                <c:pt idx="72581">
                  <c:v>1523772000</c:v>
                </c:pt>
                <c:pt idx="72582">
                  <c:v>1523775600</c:v>
                </c:pt>
                <c:pt idx="72583">
                  <c:v>1523779200</c:v>
                </c:pt>
                <c:pt idx="72584">
                  <c:v>1523782800</c:v>
                </c:pt>
                <c:pt idx="72585">
                  <c:v>1523786400</c:v>
                </c:pt>
                <c:pt idx="72586">
                  <c:v>1523790000</c:v>
                </c:pt>
                <c:pt idx="72587">
                  <c:v>1523793600</c:v>
                </c:pt>
                <c:pt idx="72588">
                  <c:v>1523797200</c:v>
                </c:pt>
                <c:pt idx="72589">
                  <c:v>1523800800</c:v>
                </c:pt>
                <c:pt idx="72590">
                  <c:v>1523804400</c:v>
                </c:pt>
                <c:pt idx="72591">
                  <c:v>1523808000</c:v>
                </c:pt>
                <c:pt idx="72592">
                  <c:v>1523811600</c:v>
                </c:pt>
                <c:pt idx="72593">
                  <c:v>1523815200</c:v>
                </c:pt>
                <c:pt idx="72594">
                  <c:v>1523818800</c:v>
                </c:pt>
                <c:pt idx="72595">
                  <c:v>1523822400</c:v>
                </c:pt>
                <c:pt idx="72596">
                  <c:v>1523826000</c:v>
                </c:pt>
                <c:pt idx="72597">
                  <c:v>1523829600</c:v>
                </c:pt>
                <c:pt idx="72598">
                  <c:v>1523833200</c:v>
                </c:pt>
                <c:pt idx="72599">
                  <c:v>1523836800</c:v>
                </c:pt>
                <c:pt idx="72600">
                  <c:v>1523840400</c:v>
                </c:pt>
                <c:pt idx="72601">
                  <c:v>1523844000</c:v>
                </c:pt>
                <c:pt idx="72602">
                  <c:v>1523847600</c:v>
                </c:pt>
                <c:pt idx="72603">
                  <c:v>1523851200</c:v>
                </c:pt>
                <c:pt idx="72604">
                  <c:v>1523854800</c:v>
                </c:pt>
                <c:pt idx="72605">
                  <c:v>1523858400</c:v>
                </c:pt>
                <c:pt idx="72606">
                  <c:v>1523862000</c:v>
                </c:pt>
                <c:pt idx="72607">
                  <c:v>1523865600</c:v>
                </c:pt>
                <c:pt idx="72608">
                  <c:v>1523869200</c:v>
                </c:pt>
                <c:pt idx="72609">
                  <c:v>1523872800</c:v>
                </c:pt>
                <c:pt idx="72610">
                  <c:v>1523876400</c:v>
                </c:pt>
                <c:pt idx="72611">
                  <c:v>1523880000</c:v>
                </c:pt>
                <c:pt idx="72612">
                  <c:v>1523883600</c:v>
                </c:pt>
                <c:pt idx="72613">
                  <c:v>1523887200</c:v>
                </c:pt>
                <c:pt idx="72614">
                  <c:v>1523890800</c:v>
                </c:pt>
                <c:pt idx="72615">
                  <c:v>1523894400</c:v>
                </c:pt>
                <c:pt idx="72616">
                  <c:v>1523898000</c:v>
                </c:pt>
                <c:pt idx="72617">
                  <c:v>1523901600</c:v>
                </c:pt>
                <c:pt idx="72618">
                  <c:v>1523905200</c:v>
                </c:pt>
                <c:pt idx="72619">
                  <c:v>1523908800</c:v>
                </c:pt>
                <c:pt idx="72620">
                  <c:v>1523912400</c:v>
                </c:pt>
                <c:pt idx="72621">
                  <c:v>1523916000</c:v>
                </c:pt>
                <c:pt idx="72622">
                  <c:v>1523919600</c:v>
                </c:pt>
                <c:pt idx="72623">
                  <c:v>1523923200</c:v>
                </c:pt>
                <c:pt idx="72624">
                  <c:v>1523926800</c:v>
                </c:pt>
                <c:pt idx="72625">
                  <c:v>1523930400</c:v>
                </c:pt>
                <c:pt idx="72626">
                  <c:v>1523934000</c:v>
                </c:pt>
                <c:pt idx="72627">
                  <c:v>1523937600</c:v>
                </c:pt>
                <c:pt idx="72628">
                  <c:v>1523941200</c:v>
                </c:pt>
                <c:pt idx="72629">
                  <c:v>1523944800</c:v>
                </c:pt>
                <c:pt idx="72630">
                  <c:v>1523948400</c:v>
                </c:pt>
                <c:pt idx="72631">
                  <c:v>1523952000</c:v>
                </c:pt>
                <c:pt idx="72632">
                  <c:v>1523955600</c:v>
                </c:pt>
                <c:pt idx="72633">
                  <c:v>1523959200</c:v>
                </c:pt>
                <c:pt idx="72634">
                  <c:v>1523962800</c:v>
                </c:pt>
                <c:pt idx="72635">
                  <c:v>1523966400</c:v>
                </c:pt>
                <c:pt idx="72636">
                  <c:v>1523970000</c:v>
                </c:pt>
                <c:pt idx="72637">
                  <c:v>1523973600</c:v>
                </c:pt>
                <c:pt idx="72638">
                  <c:v>1523977200</c:v>
                </c:pt>
                <c:pt idx="72639">
                  <c:v>1523980800</c:v>
                </c:pt>
                <c:pt idx="72640">
                  <c:v>1523984400</c:v>
                </c:pt>
                <c:pt idx="72641">
                  <c:v>1523988000</c:v>
                </c:pt>
                <c:pt idx="72642">
                  <c:v>1523991600</c:v>
                </c:pt>
                <c:pt idx="72643">
                  <c:v>1523995200</c:v>
                </c:pt>
                <c:pt idx="72644">
                  <c:v>1523998800</c:v>
                </c:pt>
                <c:pt idx="72645">
                  <c:v>1524002400</c:v>
                </c:pt>
                <c:pt idx="72646">
                  <c:v>1524006000</c:v>
                </c:pt>
                <c:pt idx="72647">
                  <c:v>1524009600</c:v>
                </c:pt>
                <c:pt idx="72648">
                  <c:v>1524013200</c:v>
                </c:pt>
                <c:pt idx="72649">
                  <c:v>1524016800</c:v>
                </c:pt>
                <c:pt idx="72650">
                  <c:v>1524020400</c:v>
                </c:pt>
                <c:pt idx="72651">
                  <c:v>1524024000</c:v>
                </c:pt>
                <c:pt idx="72652">
                  <c:v>1524027600</c:v>
                </c:pt>
                <c:pt idx="72653">
                  <c:v>1524031200</c:v>
                </c:pt>
                <c:pt idx="72654">
                  <c:v>1524034800</c:v>
                </c:pt>
                <c:pt idx="72655">
                  <c:v>1524038400</c:v>
                </c:pt>
                <c:pt idx="72656">
                  <c:v>1524042000</c:v>
                </c:pt>
                <c:pt idx="72657">
                  <c:v>1524045600</c:v>
                </c:pt>
                <c:pt idx="72658">
                  <c:v>1524049200</c:v>
                </c:pt>
                <c:pt idx="72659">
                  <c:v>1524052800</c:v>
                </c:pt>
                <c:pt idx="72660">
                  <c:v>1524056400</c:v>
                </c:pt>
                <c:pt idx="72661">
                  <c:v>1524060000</c:v>
                </c:pt>
                <c:pt idx="72662">
                  <c:v>1524063600</c:v>
                </c:pt>
                <c:pt idx="72663">
                  <c:v>1524067200</c:v>
                </c:pt>
                <c:pt idx="72664">
                  <c:v>1524070800</c:v>
                </c:pt>
                <c:pt idx="72665">
                  <c:v>1524074400</c:v>
                </c:pt>
                <c:pt idx="72666">
                  <c:v>1524078000</c:v>
                </c:pt>
                <c:pt idx="72667">
                  <c:v>1524081600</c:v>
                </c:pt>
                <c:pt idx="72668">
                  <c:v>1524085200</c:v>
                </c:pt>
                <c:pt idx="72669">
                  <c:v>1524088800</c:v>
                </c:pt>
                <c:pt idx="72670">
                  <c:v>1524092400</c:v>
                </c:pt>
                <c:pt idx="72671">
                  <c:v>1524096000</c:v>
                </c:pt>
                <c:pt idx="72672">
                  <c:v>1524099600</c:v>
                </c:pt>
                <c:pt idx="72673">
                  <c:v>1524103200</c:v>
                </c:pt>
                <c:pt idx="72674">
                  <c:v>1524106800</c:v>
                </c:pt>
                <c:pt idx="72675">
                  <c:v>1524110400</c:v>
                </c:pt>
                <c:pt idx="72676">
                  <c:v>1524114000</c:v>
                </c:pt>
                <c:pt idx="72677">
                  <c:v>1524117600</c:v>
                </c:pt>
                <c:pt idx="72678">
                  <c:v>1524121200</c:v>
                </c:pt>
                <c:pt idx="72679">
                  <c:v>1524124800</c:v>
                </c:pt>
                <c:pt idx="72680">
                  <c:v>1524128400</c:v>
                </c:pt>
                <c:pt idx="72681">
                  <c:v>1524132000</c:v>
                </c:pt>
                <c:pt idx="72682">
                  <c:v>1524135600</c:v>
                </c:pt>
                <c:pt idx="72683">
                  <c:v>1524139200</c:v>
                </c:pt>
                <c:pt idx="72684">
                  <c:v>1524142800</c:v>
                </c:pt>
                <c:pt idx="72685">
                  <c:v>1524146400</c:v>
                </c:pt>
                <c:pt idx="72686">
                  <c:v>1524150000</c:v>
                </c:pt>
                <c:pt idx="72687">
                  <c:v>1524153600</c:v>
                </c:pt>
                <c:pt idx="72688">
                  <c:v>1524157200</c:v>
                </c:pt>
                <c:pt idx="72689">
                  <c:v>1524160800</c:v>
                </c:pt>
                <c:pt idx="72690">
                  <c:v>1524164400</c:v>
                </c:pt>
                <c:pt idx="72691">
                  <c:v>1524168000</c:v>
                </c:pt>
                <c:pt idx="72692">
                  <c:v>1524171600</c:v>
                </c:pt>
                <c:pt idx="72693">
                  <c:v>1524175200</c:v>
                </c:pt>
                <c:pt idx="72694">
                  <c:v>1524178800</c:v>
                </c:pt>
                <c:pt idx="72695">
                  <c:v>1524182400</c:v>
                </c:pt>
                <c:pt idx="72696">
                  <c:v>1524186000</c:v>
                </c:pt>
                <c:pt idx="72697">
                  <c:v>1524189600</c:v>
                </c:pt>
                <c:pt idx="72698">
                  <c:v>1524193200</c:v>
                </c:pt>
                <c:pt idx="72699">
                  <c:v>1524196800</c:v>
                </c:pt>
                <c:pt idx="72700">
                  <c:v>1524200400</c:v>
                </c:pt>
                <c:pt idx="72701">
                  <c:v>1524204000</c:v>
                </c:pt>
                <c:pt idx="72702">
                  <c:v>1524207600</c:v>
                </c:pt>
                <c:pt idx="72703">
                  <c:v>1524211200</c:v>
                </c:pt>
                <c:pt idx="72704">
                  <c:v>1524214800</c:v>
                </c:pt>
                <c:pt idx="72705">
                  <c:v>1524218400</c:v>
                </c:pt>
                <c:pt idx="72706">
                  <c:v>1524222000</c:v>
                </c:pt>
                <c:pt idx="72707">
                  <c:v>1524225600</c:v>
                </c:pt>
                <c:pt idx="72708">
                  <c:v>1524229200</c:v>
                </c:pt>
                <c:pt idx="72709">
                  <c:v>1524232800</c:v>
                </c:pt>
                <c:pt idx="72710">
                  <c:v>1524236400</c:v>
                </c:pt>
                <c:pt idx="72711">
                  <c:v>1524240000</c:v>
                </c:pt>
                <c:pt idx="72712">
                  <c:v>1524243600</c:v>
                </c:pt>
                <c:pt idx="72713">
                  <c:v>1524247200</c:v>
                </c:pt>
                <c:pt idx="72714">
                  <c:v>1524250800</c:v>
                </c:pt>
                <c:pt idx="72715">
                  <c:v>1524254400</c:v>
                </c:pt>
                <c:pt idx="72716">
                  <c:v>1524258000</c:v>
                </c:pt>
                <c:pt idx="72717">
                  <c:v>1524261600</c:v>
                </c:pt>
                <c:pt idx="72718">
                  <c:v>1524265200</c:v>
                </c:pt>
                <c:pt idx="72719">
                  <c:v>1524268800</c:v>
                </c:pt>
                <c:pt idx="72720">
                  <c:v>1524272400</c:v>
                </c:pt>
                <c:pt idx="72721">
                  <c:v>1524276000</c:v>
                </c:pt>
                <c:pt idx="72722">
                  <c:v>1524279600</c:v>
                </c:pt>
                <c:pt idx="72723">
                  <c:v>1524283200</c:v>
                </c:pt>
                <c:pt idx="72724">
                  <c:v>1524286800</c:v>
                </c:pt>
                <c:pt idx="72725">
                  <c:v>1524290400</c:v>
                </c:pt>
                <c:pt idx="72726">
                  <c:v>1524294000</c:v>
                </c:pt>
                <c:pt idx="72727">
                  <c:v>1524297600</c:v>
                </c:pt>
                <c:pt idx="72728">
                  <c:v>1524301200</c:v>
                </c:pt>
                <c:pt idx="72729">
                  <c:v>1524304800</c:v>
                </c:pt>
                <c:pt idx="72730">
                  <c:v>1524308400</c:v>
                </c:pt>
                <c:pt idx="72731">
                  <c:v>1524312000</c:v>
                </c:pt>
                <c:pt idx="72732">
                  <c:v>1524315600</c:v>
                </c:pt>
                <c:pt idx="72733">
                  <c:v>1524319200</c:v>
                </c:pt>
                <c:pt idx="72734">
                  <c:v>1524322800</c:v>
                </c:pt>
                <c:pt idx="72735">
                  <c:v>1524326400</c:v>
                </c:pt>
                <c:pt idx="72736">
                  <c:v>1524330000</c:v>
                </c:pt>
                <c:pt idx="72737">
                  <c:v>1524333600</c:v>
                </c:pt>
                <c:pt idx="72738">
                  <c:v>1524337200</c:v>
                </c:pt>
                <c:pt idx="72739">
                  <c:v>1524340800</c:v>
                </c:pt>
                <c:pt idx="72740">
                  <c:v>1524344400</c:v>
                </c:pt>
                <c:pt idx="72741">
                  <c:v>1524348000</c:v>
                </c:pt>
                <c:pt idx="72742">
                  <c:v>1524351600</c:v>
                </c:pt>
                <c:pt idx="72743">
                  <c:v>1524355200</c:v>
                </c:pt>
                <c:pt idx="72744">
                  <c:v>1524358800</c:v>
                </c:pt>
                <c:pt idx="72745">
                  <c:v>1524362400</c:v>
                </c:pt>
                <c:pt idx="72746">
                  <c:v>1524366000</c:v>
                </c:pt>
                <c:pt idx="72747">
                  <c:v>1524369600</c:v>
                </c:pt>
                <c:pt idx="72748">
                  <c:v>1524373200</c:v>
                </c:pt>
                <c:pt idx="72749">
                  <c:v>1524376800</c:v>
                </c:pt>
                <c:pt idx="72750">
                  <c:v>1524380400</c:v>
                </c:pt>
                <c:pt idx="72751">
                  <c:v>1524384000</c:v>
                </c:pt>
                <c:pt idx="72752">
                  <c:v>1524387600</c:v>
                </c:pt>
                <c:pt idx="72753">
                  <c:v>1524391200</c:v>
                </c:pt>
                <c:pt idx="72754">
                  <c:v>1524394800</c:v>
                </c:pt>
                <c:pt idx="72755">
                  <c:v>1524398400</c:v>
                </c:pt>
                <c:pt idx="72756">
                  <c:v>1524402000</c:v>
                </c:pt>
                <c:pt idx="72757">
                  <c:v>1524405600</c:v>
                </c:pt>
                <c:pt idx="72758">
                  <c:v>1524409200</c:v>
                </c:pt>
                <c:pt idx="72759">
                  <c:v>1524412800</c:v>
                </c:pt>
                <c:pt idx="72760">
                  <c:v>1524416400</c:v>
                </c:pt>
                <c:pt idx="72761">
                  <c:v>1524420000</c:v>
                </c:pt>
                <c:pt idx="72762">
                  <c:v>1524423600</c:v>
                </c:pt>
                <c:pt idx="72763">
                  <c:v>1524427200</c:v>
                </c:pt>
                <c:pt idx="72764">
                  <c:v>1524430800</c:v>
                </c:pt>
                <c:pt idx="72765">
                  <c:v>1524434400</c:v>
                </c:pt>
                <c:pt idx="72766">
                  <c:v>1524438000</c:v>
                </c:pt>
                <c:pt idx="72767">
                  <c:v>1524441600</c:v>
                </c:pt>
                <c:pt idx="72768">
                  <c:v>1524445200</c:v>
                </c:pt>
                <c:pt idx="72769">
                  <c:v>1524448800</c:v>
                </c:pt>
                <c:pt idx="72770">
                  <c:v>1524452400</c:v>
                </c:pt>
                <c:pt idx="72771">
                  <c:v>1524456000</c:v>
                </c:pt>
                <c:pt idx="72772">
                  <c:v>1524459600</c:v>
                </c:pt>
                <c:pt idx="72773">
                  <c:v>1524463200</c:v>
                </c:pt>
                <c:pt idx="72774">
                  <c:v>1524466800</c:v>
                </c:pt>
                <c:pt idx="72775">
                  <c:v>1524470400</c:v>
                </c:pt>
                <c:pt idx="72776">
                  <c:v>1524474000</c:v>
                </c:pt>
                <c:pt idx="72777">
                  <c:v>1524477600</c:v>
                </c:pt>
                <c:pt idx="72778">
                  <c:v>1524481200</c:v>
                </c:pt>
                <c:pt idx="72779">
                  <c:v>1524484800</c:v>
                </c:pt>
                <c:pt idx="72780">
                  <c:v>1524488400</c:v>
                </c:pt>
                <c:pt idx="72781">
                  <c:v>1524492000</c:v>
                </c:pt>
                <c:pt idx="72782">
                  <c:v>1524495600</c:v>
                </c:pt>
                <c:pt idx="72783">
                  <c:v>1524499200</c:v>
                </c:pt>
                <c:pt idx="72784">
                  <c:v>1524502800</c:v>
                </c:pt>
                <c:pt idx="72785">
                  <c:v>1524506400</c:v>
                </c:pt>
                <c:pt idx="72786">
                  <c:v>1524510000</c:v>
                </c:pt>
                <c:pt idx="72787">
                  <c:v>1524513600</c:v>
                </c:pt>
                <c:pt idx="72788">
                  <c:v>1524517200</c:v>
                </c:pt>
                <c:pt idx="72789">
                  <c:v>1524520800</c:v>
                </c:pt>
                <c:pt idx="72790">
                  <c:v>1524524400</c:v>
                </c:pt>
                <c:pt idx="72791">
                  <c:v>1524528000</c:v>
                </c:pt>
                <c:pt idx="72792">
                  <c:v>1524531600</c:v>
                </c:pt>
                <c:pt idx="72793">
                  <c:v>1524535200</c:v>
                </c:pt>
                <c:pt idx="72794">
                  <c:v>1524538800</c:v>
                </c:pt>
                <c:pt idx="72795">
                  <c:v>1524542400</c:v>
                </c:pt>
                <c:pt idx="72796">
                  <c:v>1524546000</c:v>
                </c:pt>
                <c:pt idx="72797">
                  <c:v>1524549600</c:v>
                </c:pt>
                <c:pt idx="72798">
                  <c:v>1524553200</c:v>
                </c:pt>
                <c:pt idx="72799">
                  <c:v>1524556800</c:v>
                </c:pt>
                <c:pt idx="72800">
                  <c:v>1524560400</c:v>
                </c:pt>
                <c:pt idx="72801">
                  <c:v>1524564000</c:v>
                </c:pt>
                <c:pt idx="72802">
                  <c:v>1524567600</c:v>
                </c:pt>
                <c:pt idx="72803">
                  <c:v>1524571200</c:v>
                </c:pt>
                <c:pt idx="72804">
                  <c:v>1524574800</c:v>
                </c:pt>
                <c:pt idx="72805">
                  <c:v>1524578400</c:v>
                </c:pt>
                <c:pt idx="72806">
                  <c:v>1524582000</c:v>
                </c:pt>
                <c:pt idx="72807">
                  <c:v>1524585600</c:v>
                </c:pt>
                <c:pt idx="72808">
                  <c:v>1524589200</c:v>
                </c:pt>
                <c:pt idx="72809">
                  <c:v>1524592800</c:v>
                </c:pt>
                <c:pt idx="72810">
                  <c:v>1524596400</c:v>
                </c:pt>
                <c:pt idx="72811">
                  <c:v>1524600000</c:v>
                </c:pt>
                <c:pt idx="72812">
                  <c:v>1524603600</c:v>
                </c:pt>
                <c:pt idx="72813">
                  <c:v>1524607200</c:v>
                </c:pt>
                <c:pt idx="72814">
                  <c:v>1524610800</c:v>
                </c:pt>
                <c:pt idx="72815">
                  <c:v>1524614400</c:v>
                </c:pt>
                <c:pt idx="72816">
                  <c:v>1524618000</c:v>
                </c:pt>
                <c:pt idx="72817">
                  <c:v>1524621600</c:v>
                </c:pt>
                <c:pt idx="72818">
                  <c:v>1524625200</c:v>
                </c:pt>
                <c:pt idx="72819">
                  <c:v>1524628800</c:v>
                </c:pt>
                <c:pt idx="72820">
                  <c:v>1524632400</c:v>
                </c:pt>
                <c:pt idx="72821">
                  <c:v>1524636000</c:v>
                </c:pt>
                <c:pt idx="72822">
                  <c:v>1524639600</c:v>
                </c:pt>
                <c:pt idx="72823">
                  <c:v>1524643200</c:v>
                </c:pt>
                <c:pt idx="72824">
                  <c:v>1524646800</c:v>
                </c:pt>
                <c:pt idx="72825">
                  <c:v>1524650400</c:v>
                </c:pt>
                <c:pt idx="72826">
                  <c:v>1524654000</c:v>
                </c:pt>
                <c:pt idx="72827">
                  <c:v>1524657600</c:v>
                </c:pt>
                <c:pt idx="72828">
                  <c:v>1524661200</c:v>
                </c:pt>
                <c:pt idx="72829">
                  <c:v>1524664800</c:v>
                </c:pt>
                <c:pt idx="72830">
                  <c:v>1524668400</c:v>
                </c:pt>
                <c:pt idx="72831">
                  <c:v>1524672000</c:v>
                </c:pt>
                <c:pt idx="72832">
                  <c:v>1524675600</c:v>
                </c:pt>
                <c:pt idx="72833">
                  <c:v>1524679200</c:v>
                </c:pt>
                <c:pt idx="72834">
                  <c:v>1524682800</c:v>
                </c:pt>
                <c:pt idx="72835">
                  <c:v>1524686400</c:v>
                </c:pt>
                <c:pt idx="72836">
                  <c:v>1524690000</c:v>
                </c:pt>
                <c:pt idx="72837">
                  <c:v>1524693600</c:v>
                </c:pt>
                <c:pt idx="72838">
                  <c:v>1524697200</c:v>
                </c:pt>
                <c:pt idx="72839">
                  <c:v>1524700800</c:v>
                </c:pt>
                <c:pt idx="72840">
                  <c:v>1524704400</c:v>
                </c:pt>
                <c:pt idx="72841">
                  <c:v>1524708000</c:v>
                </c:pt>
                <c:pt idx="72842">
                  <c:v>1524711600</c:v>
                </c:pt>
                <c:pt idx="72843">
                  <c:v>1524715200</c:v>
                </c:pt>
                <c:pt idx="72844">
                  <c:v>1524718800</c:v>
                </c:pt>
                <c:pt idx="72845">
                  <c:v>1524722400</c:v>
                </c:pt>
                <c:pt idx="72846">
                  <c:v>1524726000</c:v>
                </c:pt>
                <c:pt idx="72847">
                  <c:v>1524729600</c:v>
                </c:pt>
                <c:pt idx="72848">
                  <c:v>1524733200</c:v>
                </c:pt>
                <c:pt idx="72849">
                  <c:v>1524736800</c:v>
                </c:pt>
                <c:pt idx="72850">
                  <c:v>1524740400</c:v>
                </c:pt>
                <c:pt idx="72851">
                  <c:v>1524744000</c:v>
                </c:pt>
                <c:pt idx="72852">
                  <c:v>1524747600</c:v>
                </c:pt>
                <c:pt idx="72853">
                  <c:v>1524751200</c:v>
                </c:pt>
                <c:pt idx="72854">
                  <c:v>1524754800</c:v>
                </c:pt>
                <c:pt idx="72855">
                  <c:v>1524758400</c:v>
                </c:pt>
                <c:pt idx="72856">
                  <c:v>1524762000</c:v>
                </c:pt>
                <c:pt idx="72857">
                  <c:v>1524765600</c:v>
                </c:pt>
                <c:pt idx="72858">
                  <c:v>1524769200</c:v>
                </c:pt>
                <c:pt idx="72859">
                  <c:v>1524772800</c:v>
                </c:pt>
                <c:pt idx="72860">
                  <c:v>1524776400</c:v>
                </c:pt>
                <c:pt idx="72861">
                  <c:v>1524780000</c:v>
                </c:pt>
                <c:pt idx="72862">
                  <c:v>1524783600</c:v>
                </c:pt>
                <c:pt idx="72863">
                  <c:v>1524787200</c:v>
                </c:pt>
                <c:pt idx="72864">
                  <c:v>1524790800</c:v>
                </c:pt>
                <c:pt idx="72865">
                  <c:v>1524794400</c:v>
                </c:pt>
                <c:pt idx="72866">
                  <c:v>1524798000</c:v>
                </c:pt>
                <c:pt idx="72867">
                  <c:v>1524801600</c:v>
                </c:pt>
                <c:pt idx="72868">
                  <c:v>1524805200</c:v>
                </c:pt>
                <c:pt idx="72869">
                  <c:v>1524808800</c:v>
                </c:pt>
                <c:pt idx="72870">
                  <c:v>1524812400</c:v>
                </c:pt>
                <c:pt idx="72871">
                  <c:v>1524816000</c:v>
                </c:pt>
                <c:pt idx="72872">
                  <c:v>1524819600</c:v>
                </c:pt>
                <c:pt idx="72873">
                  <c:v>1524823200</c:v>
                </c:pt>
                <c:pt idx="72874">
                  <c:v>1524826800</c:v>
                </c:pt>
                <c:pt idx="72875">
                  <c:v>1524830400</c:v>
                </c:pt>
                <c:pt idx="72876">
                  <c:v>1524834000</c:v>
                </c:pt>
                <c:pt idx="72877">
                  <c:v>1524837600</c:v>
                </c:pt>
                <c:pt idx="72878">
                  <c:v>1524841200</c:v>
                </c:pt>
                <c:pt idx="72879">
                  <c:v>1524844800</c:v>
                </c:pt>
                <c:pt idx="72880">
                  <c:v>1524848400</c:v>
                </c:pt>
                <c:pt idx="72881">
                  <c:v>1524852000</c:v>
                </c:pt>
                <c:pt idx="72882">
                  <c:v>1524855600</c:v>
                </c:pt>
                <c:pt idx="72883">
                  <c:v>1524859200</c:v>
                </c:pt>
                <c:pt idx="72884">
                  <c:v>1524862800</c:v>
                </c:pt>
                <c:pt idx="72885">
                  <c:v>1524866400</c:v>
                </c:pt>
                <c:pt idx="72886">
                  <c:v>1524870000</c:v>
                </c:pt>
                <c:pt idx="72887">
                  <c:v>1524873600</c:v>
                </c:pt>
                <c:pt idx="72888">
                  <c:v>1524877200</c:v>
                </c:pt>
                <c:pt idx="72889">
                  <c:v>1524880800</c:v>
                </c:pt>
                <c:pt idx="72890">
                  <c:v>1524884400</c:v>
                </c:pt>
                <c:pt idx="72891">
                  <c:v>1524888000</c:v>
                </c:pt>
                <c:pt idx="72892">
                  <c:v>1524891600</c:v>
                </c:pt>
                <c:pt idx="72893">
                  <c:v>1524895200</c:v>
                </c:pt>
                <c:pt idx="72894">
                  <c:v>1524898800</c:v>
                </c:pt>
                <c:pt idx="72895">
                  <c:v>1524902400</c:v>
                </c:pt>
                <c:pt idx="72896">
                  <c:v>1524906000</c:v>
                </c:pt>
                <c:pt idx="72897">
                  <c:v>1524909600</c:v>
                </c:pt>
                <c:pt idx="72898">
                  <c:v>1524913200</c:v>
                </c:pt>
                <c:pt idx="72899">
                  <c:v>1524916800</c:v>
                </c:pt>
                <c:pt idx="72900">
                  <c:v>1524920400</c:v>
                </c:pt>
                <c:pt idx="72901">
                  <c:v>1524924000</c:v>
                </c:pt>
                <c:pt idx="72902">
                  <c:v>1524927600</c:v>
                </c:pt>
                <c:pt idx="72903">
                  <c:v>1524931200</c:v>
                </c:pt>
                <c:pt idx="72904">
                  <c:v>1524934800</c:v>
                </c:pt>
                <c:pt idx="72905">
                  <c:v>1524938400</c:v>
                </c:pt>
                <c:pt idx="72906">
                  <c:v>1524942000</c:v>
                </c:pt>
                <c:pt idx="72907">
                  <c:v>1524945600</c:v>
                </c:pt>
                <c:pt idx="72908">
                  <c:v>1524949200</c:v>
                </c:pt>
                <c:pt idx="72909">
                  <c:v>1524952800</c:v>
                </c:pt>
                <c:pt idx="72910">
                  <c:v>1524956400</c:v>
                </c:pt>
                <c:pt idx="72911">
                  <c:v>1524960000</c:v>
                </c:pt>
                <c:pt idx="72912">
                  <c:v>1524963600</c:v>
                </c:pt>
                <c:pt idx="72913">
                  <c:v>1524967200</c:v>
                </c:pt>
                <c:pt idx="72914">
                  <c:v>1524970800</c:v>
                </c:pt>
                <c:pt idx="72915">
                  <c:v>1524974400</c:v>
                </c:pt>
                <c:pt idx="72916">
                  <c:v>1524978000</c:v>
                </c:pt>
                <c:pt idx="72917">
                  <c:v>1524981600</c:v>
                </c:pt>
                <c:pt idx="72918">
                  <c:v>1524985200</c:v>
                </c:pt>
                <c:pt idx="72919">
                  <c:v>1524988800</c:v>
                </c:pt>
                <c:pt idx="72920">
                  <c:v>1524992400</c:v>
                </c:pt>
                <c:pt idx="72921">
                  <c:v>1524996000</c:v>
                </c:pt>
                <c:pt idx="72922">
                  <c:v>1524999600</c:v>
                </c:pt>
                <c:pt idx="72923">
                  <c:v>1525003200</c:v>
                </c:pt>
                <c:pt idx="72924">
                  <c:v>1525006800</c:v>
                </c:pt>
                <c:pt idx="72925">
                  <c:v>1525010400</c:v>
                </c:pt>
                <c:pt idx="72926">
                  <c:v>1525014000</c:v>
                </c:pt>
                <c:pt idx="72927">
                  <c:v>1525017600</c:v>
                </c:pt>
                <c:pt idx="72928">
                  <c:v>1525021200</c:v>
                </c:pt>
                <c:pt idx="72929">
                  <c:v>1525024800</c:v>
                </c:pt>
                <c:pt idx="72930">
                  <c:v>1525028400</c:v>
                </c:pt>
                <c:pt idx="72931">
                  <c:v>1525032000</c:v>
                </c:pt>
                <c:pt idx="72932">
                  <c:v>1525035600</c:v>
                </c:pt>
                <c:pt idx="72933">
                  <c:v>1525039200</c:v>
                </c:pt>
                <c:pt idx="72934">
                  <c:v>1525042800</c:v>
                </c:pt>
                <c:pt idx="72935">
                  <c:v>1525046400</c:v>
                </c:pt>
                <c:pt idx="72936">
                  <c:v>1525050000</c:v>
                </c:pt>
                <c:pt idx="72937">
                  <c:v>1525053600</c:v>
                </c:pt>
                <c:pt idx="72938">
                  <c:v>1525057200</c:v>
                </c:pt>
                <c:pt idx="72939">
                  <c:v>1525060800</c:v>
                </c:pt>
                <c:pt idx="72940">
                  <c:v>1525064400</c:v>
                </c:pt>
                <c:pt idx="72941">
                  <c:v>1525068000</c:v>
                </c:pt>
                <c:pt idx="72942">
                  <c:v>1525071600</c:v>
                </c:pt>
                <c:pt idx="72943">
                  <c:v>1525075200</c:v>
                </c:pt>
                <c:pt idx="72944">
                  <c:v>1525078800</c:v>
                </c:pt>
                <c:pt idx="72945">
                  <c:v>1525082400</c:v>
                </c:pt>
                <c:pt idx="72946">
                  <c:v>1525086000</c:v>
                </c:pt>
                <c:pt idx="72947">
                  <c:v>1525089600</c:v>
                </c:pt>
                <c:pt idx="72948">
                  <c:v>1525093200</c:v>
                </c:pt>
                <c:pt idx="72949">
                  <c:v>1525096800</c:v>
                </c:pt>
                <c:pt idx="72950">
                  <c:v>1525100400</c:v>
                </c:pt>
                <c:pt idx="72951">
                  <c:v>1525104000</c:v>
                </c:pt>
                <c:pt idx="72952">
                  <c:v>1525107600</c:v>
                </c:pt>
                <c:pt idx="72953">
                  <c:v>1525111200</c:v>
                </c:pt>
                <c:pt idx="72954">
                  <c:v>1525114800</c:v>
                </c:pt>
                <c:pt idx="72955">
                  <c:v>1525118400</c:v>
                </c:pt>
                <c:pt idx="72956">
                  <c:v>1525122000</c:v>
                </c:pt>
                <c:pt idx="72957">
                  <c:v>1525125600</c:v>
                </c:pt>
                <c:pt idx="72958">
                  <c:v>1525129200</c:v>
                </c:pt>
                <c:pt idx="72959">
                  <c:v>1525132800</c:v>
                </c:pt>
                <c:pt idx="72960">
                  <c:v>1525136400</c:v>
                </c:pt>
                <c:pt idx="72961">
                  <c:v>1525140000</c:v>
                </c:pt>
                <c:pt idx="72962">
                  <c:v>1525143600</c:v>
                </c:pt>
                <c:pt idx="72963">
                  <c:v>1525147200</c:v>
                </c:pt>
                <c:pt idx="72964">
                  <c:v>1525150800</c:v>
                </c:pt>
                <c:pt idx="72965">
                  <c:v>1525154400</c:v>
                </c:pt>
                <c:pt idx="72966">
                  <c:v>1525158000</c:v>
                </c:pt>
                <c:pt idx="72967">
                  <c:v>1525161600</c:v>
                </c:pt>
                <c:pt idx="72968">
                  <c:v>1525165200</c:v>
                </c:pt>
                <c:pt idx="72969">
                  <c:v>1525168800</c:v>
                </c:pt>
                <c:pt idx="72970">
                  <c:v>1525172400</c:v>
                </c:pt>
                <c:pt idx="72971">
                  <c:v>1525176000</c:v>
                </c:pt>
                <c:pt idx="72972">
                  <c:v>1525179600</c:v>
                </c:pt>
                <c:pt idx="72973">
                  <c:v>1525183200</c:v>
                </c:pt>
                <c:pt idx="72974">
                  <c:v>1525186800</c:v>
                </c:pt>
                <c:pt idx="72975">
                  <c:v>1525190400</c:v>
                </c:pt>
                <c:pt idx="72976">
                  <c:v>1525194000</c:v>
                </c:pt>
                <c:pt idx="72977">
                  <c:v>1525197600</c:v>
                </c:pt>
                <c:pt idx="72978">
                  <c:v>1525201200</c:v>
                </c:pt>
                <c:pt idx="72979">
                  <c:v>1525204800</c:v>
                </c:pt>
                <c:pt idx="72980">
                  <c:v>1525208400</c:v>
                </c:pt>
                <c:pt idx="72981">
                  <c:v>1525212000</c:v>
                </c:pt>
                <c:pt idx="72982">
                  <c:v>1525215600</c:v>
                </c:pt>
                <c:pt idx="72983">
                  <c:v>1525219200</c:v>
                </c:pt>
                <c:pt idx="72984">
                  <c:v>1525222800</c:v>
                </c:pt>
                <c:pt idx="72985">
                  <c:v>1525226400</c:v>
                </c:pt>
                <c:pt idx="72986">
                  <c:v>1525230000</c:v>
                </c:pt>
                <c:pt idx="72987">
                  <c:v>1525233600</c:v>
                </c:pt>
                <c:pt idx="72988">
                  <c:v>1525237200</c:v>
                </c:pt>
                <c:pt idx="72989">
                  <c:v>1525240800</c:v>
                </c:pt>
                <c:pt idx="72990">
                  <c:v>1525244400</c:v>
                </c:pt>
                <c:pt idx="72991">
                  <c:v>1525248000</c:v>
                </c:pt>
                <c:pt idx="72992">
                  <c:v>1525251600</c:v>
                </c:pt>
                <c:pt idx="72993">
                  <c:v>1525255200</c:v>
                </c:pt>
                <c:pt idx="72994">
                  <c:v>1525258800</c:v>
                </c:pt>
                <c:pt idx="72995">
                  <c:v>1525262400</c:v>
                </c:pt>
                <c:pt idx="72996">
                  <c:v>1525266000</c:v>
                </c:pt>
                <c:pt idx="72997">
                  <c:v>1525269600</c:v>
                </c:pt>
                <c:pt idx="72998">
                  <c:v>1525273200</c:v>
                </c:pt>
                <c:pt idx="72999">
                  <c:v>1525276800</c:v>
                </c:pt>
                <c:pt idx="73000">
                  <c:v>1525280400</c:v>
                </c:pt>
                <c:pt idx="73001">
                  <c:v>1525284000</c:v>
                </c:pt>
                <c:pt idx="73002">
                  <c:v>1525287600</c:v>
                </c:pt>
                <c:pt idx="73003">
                  <c:v>1525291200</c:v>
                </c:pt>
                <c:pt idx="73004">
                  <c:v>1525294800</c:v>
                </c:pt>
                <c:pt idx="73005">
                  <c:v>1525298400</c:v>
                </c:pt>
                <c:pt idx="73006">
                  <c:v>1525302000</c:v>
                </c:pt>
                <c:pt idx="73007">
                  <c:v>1525305600</c:v>
                </c:pt>
                <c:pt idx="73008">
                  <c:v>1525309200</c:v>
                </c:pt>
                <c:pt idx="73009">
                  <c:v>1525312800</c:v>
                </c:pt>
                <c:pt idx="73010">
                  <c:v>1525316400</c:v>
                </c:pt>
                <c:pt idx="73011">
                  <c:v>1525320000</c:v>
                </c:pt>
                <c:pt idx="73012">
                  <c:v>1525323600</c:v>
                </c:pt>
                <c:pt idx="73013">
                  <c:v>1525327200</c:v>
                </c:pt>
                <c:pt idx="73014">
                  <c:v>1525330800</c:v>
                </c:pt>
                <c:pt idx="73015">
                  <c:v>1525334400</c:v>
                </c:pt>
                <c:pt idx="73016">
                  <c:v>1525338000</c:v>
                </c:pt>
                <c:pt idx="73017">
                  <c:v>1525341600</c:v>
                </c:pt>
                <c:pt idx="73018">
                  <c:v>1525345200</c:v>
                </c:pt>
                <c:pt idx="73019">
                  <c:v>1525348800</c:v>
                </c:pt>
                <c:pt idx="73020">
                  <c:v>1525352400</c:v>
                </c:pt>
                <c:pt idx="73021">
                  <c:v>1525356000</c:v>
                </c:pt>
                <c:pt idx="73022">
                  <c:v>1525359600</c:v>
                </c:pt>
                <c:pt idx="73023">
                  <c:v>1525363200</c:v>
                </c:pt>
                <c:pt idx="73024">
                  <c:v>1525366800</c:v>
                </c:pt>
                <c:pt idx="73025">
                  <c:v>1525370400</c:v>
                </c:pt>
                <c:pt idx="73026">
                  <c:v>1525374000</c:v>
                </c:pt>
                <c:pt idx="73027">
                  <c:v>1525377600</c:v>
                </c:pt>
                <c:pt idx="73028">
                  <c:v>1525381200</c:v>
                </c:pt>
                <c:pt idx="73029">
                  <c:v>1525384800</c:v>
                </c:pt>
                <c:pt idx="73030">
                  <c:v>1525388400</c:v>
                </c:pt>
                <c:pt idx="73031">
                  <c:v>1525392000</c:v>
                </c:pt>
                <c:pt idx="73032">
                  <c:v>1525395600</c:v>
                </c:pt>
                <c:pt idx="73033">
                  <c:v>1525399200</c:v>
                </c:pt>
                <c:pt idx="73034">
                  <c:v>1525402800</c:v>
                </c:pt>
                <c:pt idx="73035">
                  <c:v>1525406400</c:v>
                </c:pt>
                <c:pt idx="73036">
                  <c:v>1525410000</c:v>
                </c:pt>
                <c:pt idx="73037">
                  <c:v>1525413600</c:v>
                </c:pt>
                <c:pt idx="73038">
                  <c:v>1525417200</c:v>
                </c:pt>
                <c:pt idx="73039">
                  <c:v>1525420800</c:v>
                </c:pt>
                <c:pt idx="73040">
                  <c:v>1525424400</c:v>
                </c:pt>
                <c:pt idx="73041">
                  <c:v>1525428000</c:v>
                </c:pt>
                <c:pt idx="73042">
                  <c:v>1525431600</c:v>
                </c:pt>
                <c:pt idx="73043">
                  <c:v>1525435200</c:v>
                </c:pt>
                <c:pt idx="73044">
                  <c:v>1525438800</c:v>
                </c:pt>
                <c:pt idx="73045">
                  <c:v>1525442400</c:v>
                </c:pt>
                <c:pt idx="73046">
                  <c:v>1525446000</c:v>
                </c:pt>
                <c:pt idx="73047">
                  <c:v>1525449600</c:v>
                </c:pt>
                <c:pt idx="73048">
                  <c:v>1525453200</c:v>
                </c:pt>
                <c:pt idx="73049">
                  <c:v>1525456800</c:v>
                </c:pt>
                <c:pt idx="73050">
                  <c:v>1525460400</c:v>
                </c:pt>
                <c:pt idx="73051">
                  <c:v>1525464000</c:v>
                </c:pt>
                <c:pt idx="73052">
                  <c:v>1525467600</c:v>
                </c:pt>
                <c:pt idx="73053">
                  <c:v>1525471200</c:v>
                </c:pt>
                <c:pt idx="73054">
                  <c:v>1525474800</c:v>
                </c:pt>
                <c:pt idx="73055">
                  <c:v>1525478400</c:v>
                </c:pt>
                <c:pt idx="73056">
                  <c:v>1525482000</c:v>
                </c:pt>
                <c:pt idx="73057">
                  <c:v>1525485600</c:v>
                </c:pt>
                <c:pt idx="73058">
                  <c:v>1525489200</c:v>
                </c:pt>
                <c:pt idx="73059">
                  <c:v>1525492800</c:v>
                </c:pt>
                <c:pt idx="73060">
                  <c:v>1525496400</c:v>
                </c:pt>
                <c:pt idx="73061">
                  <c:v>1525500000</c:v>
                </c:pt>
                <c:pt idx="73062">
                  <c:v>1525503600</c:v>
                </c:pt>
                <c:pt idx="73063">
                  <c:v>1525507200</c:v>
                </c:pt>
                <c:pt idx="73064">
                  <c:v>1525510800</c:v>
                </c:pt>
                <c:pt idx="73065">
                  <c:v>1525514400</c:v>
                </c:pt>
                <c:pt idx="73066">
                  <c:v>1525518000</c:v>
                </c:pt>
                <c:pt idx="73067">
                  <c:v>1525521600</c:v>
                </c:pt>
                <c:pt idx="73068">
                  <c:v>1525525200</c:v>
                </c:pt>
                <c:pt idx="73069">
                  <c:v>1525528800</c:v>
                </c:pt>
                <c:pt idx="73070">
                  <c:v>1525532400</c:v>
                </c:pt>
                <c:pt idx="73071">
                  <c:v>1525536000</c:v>
                </c:pt>
                <c:pt idx="73072">
                  <c:v>1525539600</c:v>
                </c:pt>
                <c:pt idx="73073">
                  <c:v>1525543200</c:v>
                </c:pt>
                <c:pt idx="73074">
                  <c:v>1525546800</c:v>
                </c:pt>
                <c:pt idx="73075">
                  <c:v>1525550400</c:v>
                </c:pt>
                <c:pt idx="73076">
                  <c:v>1525554000</c:v>
                </c:pt>
                <c:pt idx="73077">
                  <c:v>1525557600</c:v>
                </c:pt>
                <c:pt idx="73078">
                  <c:v>1525561200</c:v>
                </c:pt>
                <c:pt idx="73079">
                  <c:v>1525564800</c:v>
                </c:pt>
                <c:pt idx="73080">
                  <c:v>1525568400</c:v>
                </c:pt>
                <c:pt idx="73081">
                  <c:v>1525572000</c:v>
                </c:pt>
                <c:pt idx="73082">
                  <c:v>1525575600</c:v>
                </c:pt>
                <c:pt idx="73083">
                  <c:v>1525579200</c:v>
                </c:pt>
                <c:pt idx="73084">
                  <c:v>1525582800</c:v>
                </c:pt>
                <c:pt idx="73085">
                  <c:v>1525586400</c:v>
                </c:pt>
                <c:pt idx="73086">
                  <c:v>1525590000</c:v>
                </c:pt>
                <c:pt idx="73087">
                  <c:v>1525593600</c:v>
                </c:pt>
                <c:pt idx="73088">
                  <c:v>1525597200</c:v>
                </c:pt>
                <c:pt idx="73089">
                  <c:v>1525600800</c:v>
                </c:pt>
                <c:pt idx="73090">
                  <c:v>1525604400</c:v>
                </c:pt>
                <c:pt idx="73091">
                  <c:v>1525608000</c:v>
                </c:pt>
                <c:pt idx="73092">
                  <c:v>1525611600</c:v>
                </c:pt>
                <c:pt idx="73093">
                  <c:v>1525615200</c:v>
                </c:pt>
                <c:pt idx="73094">
                  <c:v>1525618800</c:v>
                </c:pt>
                <c:pt idx="73095">
                  <c:v>1525622400</c:v>
                </c:pt>
                <c:pt idx="73096">
                  <c:v>1525626000</c:v>
                </c:pt>
                <c:pt idx="73097">
                  <c:v>1525629600</c:v>
                </c:pt>
                <c:pt idx="73098">
                  <c:v>1525633200</c:v>
                </c:pt>
                <c:pt idx="73099">
                  <c:v>1525636800</c:v>
                </c:pt>
                <c:pt idx="73100">
                  <c:v>1525640400</c:v>
                </c:pt>
                <c:pt idx="73101">
                  <c:v>1525644000</c:v>
                </c:pt>
                <c:pt idx="73102">
                  <c:v>1525647600</c:v>
                </c:pt>
                <c:pt idx="73103">
                  <c:v>1525651200</c:v>
                </c:pt>
                <c:pt idx="73104">
                  <c:v>1525654800</c:v>
                </c:pt>
                <c:pt idx="73105">
                  <c:v>1525658400</c:v>
                </c:pt>
                <c:pt idx="73106">
                  <c:v>1525662000</c:v>
                </c:pt>
                <c:pt idx="73107">
                  <c:v>1525665600</c:v>
                </c:pt>
                <c:pt idx="73108">
                  <c:v>1525669200</c:v>
                </c:pt>
                <c:pt idx="73109">
                  <c:v>1525672800</c:v>
                </c:pt>
                <c:pt idx="73110">
                  <c:v>1525676400</c:v>
                </c:pt>
                <c:pt idx="73111">
                  <c:v>1525680000</c:v>
                </c:pt>
                <c:pt idx="73112">
                  <c:v>1525683600</c:v>
                </c:pt>
                <c:pt idx="73113">
                  <c:v>1525687200</c:v>
                </c:pt>
                <c:pt idx="73114">
                  <c:v>1525690800</c:v>
                </c:pt>
                <c:pt idx="73115">
                  <c:v>1525694400</c:v>
                </c:pt>
                <c:pt idx="73116">
                  <c:v>1525698000</c:v>
                </c:pt>
                <c:pt idx="73117">
                  <c:v>1525701600</c:v>
                </c:pt>
                <c:pt idx="73118">
                  <c:v>1525705200</c:v>
                </c:pt>
                <c:pt idx="73119">
                  <c:v>1525708800</c:v>
                </c:pt>
                <c:pt idx="73120">
                  <c:v>1525712400</c:v>
                </c:pt>
                <c:pt idx="73121">
                  <c:v>1525716000</c:v>
                </c:pt>
                <c:pt idx="73122">
                  <c:v>1525719600</c:v>
                </c:pt>
                <c:pt idx="73123">
                  <c:v>1525723200</c:v>
                </c:pt>
                <c:pt idx="73124">
                  <c:v>1525726800</c:v>
                </c:pt>
                <c:pt idx="73125">
                  <c:v>1525730400</c:v>
                </c:pt>
                <c:pt idx="73126">
                  <c:v>1525734000</c:v>
                </c:pt>
                <c:pt idx="73127">
                  <c:v>1525737600</c:v>
                </c:pt>
                <c:pt idx="73128">
                  <c:v>1525741200</c:v>
                </c:pt>
                <c:pt idx="73129">
                  <c:v>1525744800</c:v>
                </c:pt>
                <c:pt idx="73130">
                  <c:v>1525748400</c:v>
                </c:pt>
                <c:pt idx="73131">
                  <c:v>1525752000</c:v>
                </c:pt>
                <c:pt idx="73132">
                  <c:v>1525755600</c:v>
                </c:pt>
                <c:pt idx="73133">
                  <c:v>1525759200</c:v>
                </c:pt>
                <c:pt idx="73134">
                  <c:v>1525762800</c:v>
                </c:pt>
                <c:pt idx="73135">
                  <c:v>1525766400</c:v>
                </c:pt>
                <c:pt idx="73136">
                  <c:v>1525770000</c:v>
                </c:pt>
                <c:pt idx="73137">
                  <c:v>1525773600</c:v>
                </c:pt>
                <c:pt idx="73138">
                  <c:v>1525777200</c:v>
                </c:pt>
                <c:pt idx="73139">
                  <c:v>1525780800</c:v>
                </c:pt>
                <c:pt idx="73140">
                  <c:v>1525784400</c:v>
                </c:pt>
                <c:pt idx="73141">
                  <c:v>1525788000</c:v>
                </c:pt>
                <c:pt idx="73142">
                  <c:v>1525791600</c:v>
                </c:pt>
                <c:pt idx="73143">
                  <c:v>1525795200</c:v>
                </c:pt>
                <c:pt idx="73144">
                  <c:v>1525798800</c:v>
                </c:pt>
                <c:pt idx="73145">
                  <c:v>1525802400</c:v>
                </c:pt>
                <c:pt idx="73146">
                  <c:v>1525806000</c:v>
                </c:pt>
                <c:pt idx="73147">
                  <c:v>1525809600</c:v>
                </c:pt>
                <c:pt idx="73148">
                  <c:v>1525813200</c:v>
                </c:pt>
                <c:pt idx="73149">
                  <c:v>1525816800</c:v>
                </c:pt>
                <c:pt idx="73150">
                  <c:v>1525820400</c:v>
                </c:pt>
                <c:pt idx="73151">
                  <c:v>1525824000</c:v>
                </c:pt>
                <c:pt idx="73152">
                  <c:v>1525827600</c:v>
                </c:pt>
                <c:pt idx="73153">
                  <c:v>1525831200</c:v>
                </c:pt>
                <c:pt idx="73154">
                  <c:v>1525834800</c:v>
                </c:pt>
                <c:pt idx="73155">
                  <c:v>1525838400</c:v>
                </c:pt>
                <c:pt idx="73156">
                  <c:v>1525842000</c:v>
                </c:pt>
                <c:pt idx="73157">
                  <c:v>1525845600</c:v>
                </c:pt>
                <c:pt idx="73158">
                  <c:v>1525849200</c:v>
                </c:pt>
                <c:pt idx="73159">
                  <c:v>1525852800</c:v>
                </c:pt>
                <c:pt idx="73160">
                  <c:v>1525856400</c:v>
                </c:pt>
                <c:pt idx="73161">
                  <c:v>1525860000</c:v>
                </c:pt>
                <c:pt idx="73162">
                  <c:v>1525863600</c:v>
                </c:pt>
                <c:pt idx="73163">
                  <c:v>1525867200</c:v>
                </c:pt>
                <c:pt idx="73164">
                  <c:v>1525870800</c:v>
                </c:pt>
                <c:pt idx="73165">
                  <c:v>1525874400</c:v>
                </c:pt>
                <c:pt idx="73166">
                  <c:v>1525878000</c:v>
                </c:pt>
                <c:pt idx="73167">
                  <c:v>1525881600</c:v>
                </c:pt>
                <c:pt idx="73168">
                  <c:v>1525885200</c:v>
                </c:pt>
                <c:pt idx="73169">
                  <c:v>1525888800</c:v>
                </c:pt>
                <c:pt idx="73170">
                  <c:v>1525892400</c:v>
                </c:pt>
                <c:pt idx="73171">
                  <c:v>1525896000</c:v>
                </c:pt>
                <c:pt idx="73172">
                  <c:v>1525899600</c:v>
                </c:pt>
                <c:pt idx="73173">
                  <c:v>1525903200</c:v>
                </c:pt>
                <c:pt idx="73174">
                  <c:v>1525906800</c:v>
                </c:pt>
                <c:pt idx="73175">
                  <c:v>1525910400</c:v>
                </c:pt>
                <c:pt idx="73176">
                  <c:v>1525914000</c:v>
                </c:pt>
                <c:pt idx="73177">
                  <c:v>1525917600</c:v>
                </c:pt>
                <c:pt idx="73178">
                  <c:v>1525921200</c:v>
                </c:pt>
                <c:pt idx="73179">
                  <c:v>1525924800</c:v>
                </c:pt>
                <c:pt idx="73180">
                  <c:v>1525928400</c:v>
                </c:pt>
                <c:pt idx="73181">
                  <c:v>1525932000</c:v>
                </c:pt>
                <c:pt idx="73182">
                  <c:v>1525935600</c:v>
                </c:pt>
                <c:pt idx="73183">
                  <c:v>1525939200</c:v>
                </c:pt>
                <c:pt idx="73184">
                  <c:v>1525942800</c:v>
                </c:pt>
                <c:pt idx="73185">
                  <c:v>1525946400</c:v>
                </c:pt>
                <c:pt idx="73186">
                  <c:v>1525950000</c:v>
                </c:pt>
                <c:pt idx="73187">
                  <c:v>1525953600</c:v>
                </c:pt>
                <c:pt idx="73188">
                  <c:v>1525957200</c:v>
                </c:pt>
                <c:pt idx="73189">
                  <c:v>1525960800</c:v>
                </c:pt>
                <c:pt idx="73190">
                  <c:v>1525964400</c:v>
                </c:pt>
                <c:pt idx="73191">
                  <c:v>1525968000</c:v>
                </c:pt>
                <c:pt idx="73192">
                  <c:v>1525971600</c:v>
                </c:pt>
                <c:pt idx="73193">
                  <c:v>1525975200</c:v>
                </c:pt>
                <c:pt idx="73194">
                  <c:v>1525978800</c:v>
                </c:pt>
                <c:pt idx="73195">
                  <c:v>1525982400</c:v>
                </c:pt>
                <c:pt idx="73196">
                  <c:v>1525986000</c:v>
                </c:pt>
                <c:pt idx="73197">
                  <c:v>1525989600</c:v>
                </c:pt>
                <c:pt idx="73198">
                  <c:v>1525993200</c:v>
                </c:pt>
                <c:pt idx="73199">
                  <c:v>1525996800</c:v>
                </c:pt>
                <c:pt idx="73200">
                  <c:v>1526000400</c:v>
                </c:pt>
                <c:pt idx="73201">
                  <c:v>1526004000</c:v>
                </c:pt>
                <c:pt idx="73202">
                  <c:v>1526007600</c:v>
                </c:pt>
                <c:pt idx="73203">
                  <c:v>1526011200</c:v>
                </c:pt>
                <c:pt idx="73204">
                  <c:v>1526014800</c:v>
                </c:pt>
                <c:pt idx="73205">
                  <c:v>1526018400</c:v>
                </c:pt>
                <c:pt idx="73206">
                  <c:v>1526022000</c:v>
                </c:pt>
                <c:pt idx="73207">
                  <c:v>1526025600</c:v>
                </c:pt>
                <c:pt idx="73208">
                  <c:v>1526029200</c:v>
                </c:pt>
                <c:pt idx="73209">
                  <c:v>1526032800</c:v>
                </c:pt>
                <c:pt idx="73210">
                  <c:v>1526036400</c:v>
                </c:pt>
                <c:pt idx="73211">
                  <c:v>1526040000</c:v>
                </c:pt>
                <c:pt idx="73212">
                  <c:v>1526043600</c:v>
                </c:pt>
                <c:pt idx="73213">
                  <c:v>1526047200</c:v>
                </c:pt>
                <c:pt idx="73214">
                  <c:v>1526050800</c:v>
                </c:pt>
                <c:pt idx="73215">
                  <c:v>1526054400</c:v>
                </c:pt>
                <c:pt idx="73216">
                  <c:v>1526058000</c:v>
                </c:pt>
                <c:pt idx="73217">
                  <c:v>1526061600</c:v>
                </c:pt>
                <c:pt idx="73218">
                  <c:v>1526065200</c:v>
                </c:pt>
                <c:pt idx="73219">
                  <c:v>1526068800</c:v>
                </c:pt>
                <c:pt idx="73220">
                  <c:v>1526072400</c:v>
                </c:pt>
                <c:pt idx="73221">
                  <c:v>1526076000</c:v>
                </c:pt>
                <c:pt idx="73222">
                  <c:v>1526079600</c:v>
                </c:pt>
                <c:pt idx="73223">
                  <c:v>1526083200</c:v>
                </c:pt>
                <c:pt idx="73224">
                  <c:v>1526086800</c:v>
                </c:pt>
                <c:pt idx="73225">
                  <c:v>1526090400</c:v>
                </c:pt>
                <c:pt idx="73226">
                  <c:v>1526094000</c:v>
                </c:pt>
                <c:pt idx="73227">
                  <c:v>1526097600</c:v>
                </c:pt>
                <c:pt idx="73228">
                  <c:v>1526101200</c:v>
                </c:pt>
                <c:pt idx="73229">
                  <c:v>1526104800</c:v>
                </c:pt>
                <c:pt idx="73230">
                  <c:v>1526108400</c:v>
                </c:pt>
                <c:pt idx="73231">
                  <c:v>1526112000</c:v>
                </c:pt>
                <c:pt idx="73232">
                  <c:v>1526115600</c:v>
                </c:pt>
                <c:pt idx="73233">
                  <c:v>1526119200</c:v>
                </c:pt>
                <c:pt idx="73234">
                  <c:v>1526122800</c:v>
                </c:pt>
                <c:pt idx="73235">
                  <c:v>1526126400</c:v>
                </c:pt>
                <c:pt idx="73236">
                  <c:v>1526130000</c:v>
                </c:pt>
                <c:pt idx="73237">
                  <c:v>1526133600</c:v>
                </c:pt>
                <c:pt idx="73238">
                  <c:v>1526137200</c:v>
                </c:pt>
                <c:pt idx="73239">
                  <c:v>1526140800</c:v>
                </c:pt>
                <c:pt idx="73240">
                  <c:v>1526144400</c:v>
                </c:pt>
                <c:pt idx="73241">
                  <c:v>1526148000</c:v>
                </c:pt>
                <c:pt idx="73242">
                  <c:v>1526151600</c:v>
                </c:pt>
                <c:pt idx="73243">
                  <c:v>1526155200</c:v>
                </c:pt>
                <c:pt idx="73244">
                  <c:v>1526158800</c:v>
                </c:pt>
                <c:pt idx="73245">
                  <c:v>1526162400</c:v>
                </c:pt>
                <c:pt idx="73246">
                  <c:v>1526166000</c:v>
                </c:pt>
                <c:pt idx="73247">
                  <c:v>1526169600</c:v>
                </c:pt>
                <c:pt idx="73248">
                  <c:v>1526173200</c:v>
                </c:pt>
                <c:pt idx="73249">
                  <c:v>1526176800</c:v>
                </c:pt>
                <c:pt idx="73250">
                  <c:v>1526180400</c:v>
                </c:pt>
                <c:pt idx="73251">
                  <c:v>1526184000</c:v>
                </c:pt>
                <c:pt idx="73252">
                  <c:v>1526187600</c:v>
                </c:pt>
                <c:pt idx="73253">
                  <c:v>1526191200</c:v>
                </c:pt>
                <c:pt idx="73254">
                  <c:v>1526194800</c:v>
                </c:pt>
                <c:pt idx="73255">
                  <c:v>1526198400</c:v>
                </c:pt>
                <c:pt idx="73256">
                  <c:v>1526202000</c:v>
                </c:pt>
                <c:pt idx="73257">
                  <c:v>1526205600</c:v>
                </c:pt>
                <c:pt idx="73258">
                  <c:v>1526209200</c:v>
                </c:pt>
                <c:pt idx="73259">
                  <c:v>1526212800</c:v>
                </c:pt>
                <c:pt idx="73260">
                  <c:v>1526216400</c:v>
                </c:pt>
                <c:pt idx="73261">
                  <c:v>1526220000</c:v>
                </c:pt>
                <c:pt idx="73262">
                  <c:v>1526223600</c:v>
                </c:pt>
                <c:pt idx="73263">
                  <c:v>1526227200</c:v>
                </c:pt>
                <c:pt idx="73264">
                  <c:v>1526230800</c:v>
                </c:pt>
                <c:pt idx="73265">
                  <c:v>1526234400</c:v>
                </c:pt>
                <c:pt idx="73266">
                  <c:v>1526238000</c:v>
                </c:pt>
                <c:pt idx="73267">
                  <c:v>1526241600</c:v>
                </c:pt>
                <c:pt idx="73268">
                  <c:v>1526245200</c:v>
                </c:pt>
                <c:pt idx="73269">
                  <c:v>1526248800</c:v>
                </c:pt>
                <c:pt idx="73270">
                  <c:v>1526252400</c:v>
                </c:pt>
                <c:pt idx="73271">
                  <c:v>1526256000</c:v>
                </c:pt>
                <c:pt idx="73272">
                  <c:v>1526259600</c:v>
                </c:pt>
                <c:pt idx="73273">
                  <c:v>1526263200</c:v>
                </c:pt>
                <c:pt idx="73274">
                  <c:v>1526266800</c:v>
                </c:pt>
                <c:pt idx="73275">
                  <c:v>1526270400</c:v>
                </c:pt>
                <c:pt idx="73276">
                  <c:v>1526274000</c:v>
                </c:pt>
                <c:pt idx="73277">
                  <c:v>1526277600</c:v>
                </c:pt>
                <c:pt idx="73278">
                  <c:v>1526281200</c:v>
                </c:pt>
                <c:pt idx="73279">
                  <c:v>1526284800</c:v>
                </c:pt>
                <c:pt idx="73280">
                  <c:v>1526288400</c:v>
                </c:pt>
                <c:pt idx="73281">
                  <c:v>1526292000</c:v>
                </c:pt>
                <c:pt idx="73282">
                  <c:v>1526295600</c:v>
                </c:pt>
                <c:pt idx="73283">
                  <c:v>1526299200</c:v>
                </c:pt>
                <c:pt idx="73284">
                  <c:v>1526302800</c:v>
                </c:pt>
                <c:pt idx="73285">
                  <c:v>1526306400</c:v>
                </c:pt>
                <c:pt idx="73286">
                  <c:v>1526310000</c:v>
                </c:pt>
                <c:pt idx="73287">
                  <c:v>1526313600</c:v>
                </c:pt>
                <c:pt idx="73288">
                  <c:v>1526317200</c:v>
                </c:pt>
                <c:pt idx="73289">
                  <c:v>1526320800</c:v>
                </c:pt>
                <c:pt idx="73290">
                  <c:v>1526324400</c:v>
                </c:pt>
                <c:pt idx="73291">
                  <c:v>1526328000</c:v>
                </c:pt>
                <c:pt idx="73292">
                  <c:v>1526331600</c:v>
                </c:pt>
                <c:pt idx="73293">
                  <c:v>1526335200</c:v>
                </c:pt>
                <c:pt idx="73294">
                  <c:v>1526338800</c:v>
                </c:pt>
                <c:pt idx="73295">
                  <c:v>1526342400</c:v>
                </c:pt>
                <c:pt idx="73296">
                  <c:v>1526346000</c:v>
                </c:pt>
                <c:pt idx="73297">
                  <c:v>1526349600</c:v>
                </c:pt>
                <c:pt idx="73298">
                  <c:v>1526353200</c:v>
                </c:pt>
                <c:pt idx="73299">
                  <c:v>1526356800</c:v>
                </c:pt>
                <c:pt idx="73300">
                  <c:v>1526360400</c:v>
                </c:pt>
                <c:pt idx="73301">
                  <c:v>1526364000</c:v>
                </c:pt>
                <c:pt idx="73302">
                  <c:v>1526367600</c:v>
                </c:pt>
                <c:pt idx="73303">
                  <c:v>1526371200</c:v>
                </c:pt>
                <c:pt idx="73304">
                  <c:v>1526374800</c:v>
                </c:pt>
                <c:pt idx="73305">
                  <c:v>1526378400</c:v>
                </c:pt>
                <c:pt idx="73306">
                  <c:v>1526382000</c:v>
                </c:pt>
                <c:pt idx="73307">
                  <c:v>1526385600</c:v>
                </c:pt>
                <c:pt idx="73308">
                  <c:v>1526389200</c:v>
                </c:pt>
                <c:pt idx="73309">
                  <c:v>1526392800</c:v>
                </c:pt>
                <c:pt idx="73310">
                  <c:v>1526396400</c:v>
                </c:pt>
                <c:pt idx="73311">
                  <c:v>1526400000</c:v>
                </c:pt>
                <c:pt idx="73312">
                  <c:v>1526403600</c:v>
                </c:pt>
                <c:pt idx="73313">
                  <c:v>1526407200</c:v>
                </c:pt>
                <c:pt idx="73314">
                  <c:v>1526410800</c:v>
                </c:pt>
                <c:pt idx="73315">
                  <c:v>1526414400</c:v>
                </c:pt>
                <c:pt idx="73316">
                  <c:v>1526418000</c:v>
                </c:pt>
                <c:pt idx="73317">
                  <c:v>1526421600</c:v>
                </c:pt>
                <c:pt idx="73318">
                  <c:v>1526425200</c:v>
                </c:pt>
                <c:pt idx="73319">
                  <c:v>1526428800</c:v>
                </c:pt>
                <c:pt idx="73320">
                  <c:v>1526432400</c:v>
                </c:pt>
                <c:pt idx="73321">
                  <c:v>1526436000</c:v>
                </c:pt>
                <c:pt idx="73322">
                  <c:v>1526439600</c:v>
                </c:pt>
                <c:pt idx="73323">
                  <c:v>1526443200</c:v>
                </c:pt>
                <c:pt idx="73324">
                  <c:v>1526446800</c:v>
                </c:pt>
                <c:pt idx="73325">
                  <c:v>1526450400</c:v>
                </c:pt>
                <c:pt idx="73326">
                  <c:v>1526454000</c:v>
                </c:pt>
                <c:pt idx="73327">
                  <c:v>1526457600</c:v>
                </c:pt>
                <c:pt idx="73328">
                  <c:v>1526461200</c:v>
                </c:pt>
                <c:pt idx="73329">
                  <c:v>1526464800</c:v>
                </c:pt>
                <c:pt idx="73330">
                  <c:v>1526468400</c:v>
                </c:pt>
                <c:pt idx="73331">
                  <c:v>1526472000</c:v>
                </c:pt>
                <c:pt idx="73332">
                  <c:v>1526475600</c:v>
                </c:pt>
                <c:pt idx="73333">
                  <c:v>1526479200</c:v>
                </c:pt>
                <c:pt idx="73334">
                  <c:v>1526482800</c:v>
                </c:pt>
                <c:pt idx="73335">
                  <c:v>1526486400</c:v>
                </c:pt>
                <c:pt idx="73336">
                  <c:v>1526490000</c:v>
                </c:pt>
                <c:pt idx="73337">
                  <c:v>1526493600</c:v>
                </c:pt>
                <c:pt idx="73338">
                  <c:v>1526497200</c:v>
                </c:pt>
                <c:pt idx="73339">
                  <c:v>1526500800</c:v>
                </c:pt>
                <c:pt idx="73340">
                  <c:v>1526504400</c:v>
                </c:pt>
                <c:pt idx="73341">
                  <c:v>1526508000</c:v>
                </c:pt>
                <c:pt idx="73342">
                  <c:v>1526511600</c:v>
                </c:pt>
                <c:pt idx="73343">
                  <c:v>1526515200</c:v>
                </c:pt>
                <c:pt idx="73344">
                  <c:v>1526518800</c:v>
                </c:pt>
                <c:pt idx="73345">
                  <c:v>1526522400</c:v>
                </c:pt>
                <c:pt idx="73346">
                  <c:v>1526526000</c:v>
                </c:pt>
                <c:pt idx="73347">
                  <c:v>1526529600</c:v>
                </c:pt>
                <c:pt idx="73348">
                  <c:v>1526533200</c:v>
                </c:pt>
                <c:pt idx="73349">
                  <c:v>1526536800</c:v>
                </c:pt>
                <c:pt idx="73350">
                  <c:v>1526540400</c:v>
                </c:pt>
                <c:pt idx="73351">
                  <c:v>1526544000</c:v>
                </c:pt>
                <c:pt idx="73352">
                  <c:v>1526547600</c:v>
                </c:pt>
                <c:pt idx="73353">
                  <c:v>1526551200</c:v>
                </c:pt>
                <c:pt idx="73354">
                  <c:v>1526554800</c:v>
                </c:pt>
                <c:pt idx="73355">
                  <c:v>1526558400</c:v>
                </c:pt>
                <c:pt idx="73356">
                  <c:v>1526562000</c:v>
                </c:pt>
                <c:pt idx="73357">
                  <c:v>1526565600</c:v>
                </c:pt>
                <c:pt idx="73358">
                  <c:v>1526569200</c:v>
                </c:pt>
                <c:pt idx="73359">
                  <c:v>1526572800</c:v>
                </c:pt>
                <c:pt idx="73360">
                  <c:v>1526576400</c:v>
                </c:pt>
                <c:pt idx="73361">
                  <c:v>1526580000</c:v>
                </c:pt>
                <c:pt idx="73362">
                  <c:v>1526583600</c:v>
                </c:pt>
                <c:pt idx="73363">
                  <c:v>1526587200</c:v>
                </c:pt>
                <c:pt idx="73364">
                  <c:v>1526590800</c:v>
                </c:pt>
                <c:pt idx="73365">
                  <c:v>1526594400</c:v>
                </c:pt>
                <c:pt idx="73366">
                  <c:v>1526598000</c:v>
                </c:pt>
                <c:pt idx="73367">
                  <c:v>1526601600</c:v>
                </c:pt>
                <c:pt idx="73368">
                  <c:v>1526605200</c:v>
                </c:pt>
                <c:pt idx="73369">
                  <c:v>1526608800</c:v>
                </c:pt>
                <c:pt idx="73370">
                  <c:v>1526612400</c:v>
                </c:pt>
                <c:pt idx="73371">
                  <c:v>1526616000</c:v>
                </c:pt>
                <c:pt idx="73372">
                  <c:v>1526619600</c:v>
                </c:pt>
                <c:pt idx="73373">
                  <c:v>1526623200</c:v>
                </c:pt>
                <c:pt idx="73374">
                  <c:v>1526626800</c:v>
                </c:pt>
                <c:pt idx="73375">
                  <c:v>1526630400</c:v>
                </c:pt>
                <c:pt idx="73376">
                  <c:v>1526634000</c:v>
                </c:pt>
                <c:pt idx="73377">
                  <c:v>1526637600</c:v>
                </c:pt>
                <c:pt idx="73378">
                  <c:v>1526641200</c:v>
                </c:pt>
                <c:pt idx="73379">
                  <c:v>1526644800</c:v>
                </c:pt>
                <c:pt idx="73380">
                  <c:v>1526648400</c:v>
                </c:pt>
                <c:pt idx="73381">
                  <c:v>1526652000</c:v>
                </c:pt>
                <c:pt idx="73382">
                  <c:v>1526655600</c:v>
                </c:pt>
                <c:pt idx="73383">
                  <c:v>1526659200</c:v>
                </c:pt>
                <c:pt idx="73384">
                  <c:v>1526662800</c:v>
                </c:pt>
                <c:pt idx="73385">
                  <c:v>1526666400</c:v>
                </c:pt>
                <c:pt idx="73386">
                  <c:v>1526670000</c:v>
                </c:pt>
                <c:pt idx="73387">
                  <c:v>1526673600</c:v>
                </c:pt>
                <c:pt idx="73388">
                  <c:v>1526677200</c:v>
                </c:pt>
                <c:pt idx="73389">
                  <c:v>1526680800</c:v>
                </c:pt>
                <c:pt idx="73390">
                  <c:v>1526684400</c:v>
                </c:pt>
                <c:pt idx="73391">
                  <c:v>1526688000</c:v>
                </c:pt>
                <c:pt idx="73392">
                  <c:v>1526691600</c:v>
                </c:pt>
                <c:pt idx="73393">
                  <c:v>1526695200</c:v>
                </c:pt>
                <c:pt idx="73394">
                  <c:v>1526698800</c:v>
                </c:pt>
                <c:pt idx="73395">
                  <c:v>1526702400</c:v>
                </c:pt>
                <c:pt idx="73396">
                  <c:v>1526706000</c:v>
                </c:pt>
                <c:pt idx="73397">
                  <c:v>1526709600</c:v>
                </c:pt>
                <c:pt idx="73398">
                  <c:v>1526713200</c:v>
                </c:pt>
                <c:pt idx="73399">
                  <c:v>1526716800</c:v>
                </c:pt>
                <c:pt idx="73400">
                  <c:v>1526720400</c:v>
                </c:pt>
                <c:pt idx="73401">
                  <c:v>1526724000</c:v>
                </c:pt>
                <c:pt idx="73402">
                  <c:v>1526727600</c:v>
                </c:pt>
                <c:pt idx="73403">
                  <c:v>1526731200</c:v>
                </c:pt>
                <c:pt idx="73404">
                  <c:v>1526734800</c:v>
                </c:pt>
                <c:pt idx="73405">
                  <c:v>1526738400</c:v>
                </c:pt>
                <c:pt idx="73406">
                  <c:v>1526742000</c:v>
                </c:pt>
                <c:pt idx="73407">
                  <c:v>1526745600</c:v>
                </c:pt>
                <c:pt idx="73408">
                  <c:v>1526749200</c:v>
                </c:pt>
                <c:pt idx="73409">
                  <c:v>1526752800</c:v>
                </c:pt>
                <c:pt idx="73410">
                  <c:v>1526756400</c:v>
                </c:pt>
                <c:pt idx="73411">
                  <c:v>1526760000</c:v>
                </c:pt>
                <c:pt idx="73412">
                  <c:v>1526763600</c:v>
                </c:pt>
                <c:pt idx="73413">
                  <c:v>1526767200</c:v>
                </c:pt>
                <c:pt idx="73414">
                  <c:v>1526770800</c:v>
                </c:pt>
                <c:pt idx="73415">
                  <c:v>1526774400</c:v>
                </c:pt>
                <c:pt idx="73416">
                  <c:v>1526778000</c:v>
                </c:pt>
                <c:pt idx="73417">
                  <c:v>1526781600</c:v>
                </c:pt>
                <c:pt idx="73418">
                  <c:v>1526785200</c:v>
                </c:pt>
                <c:pt idx="73419">
                  <c:v>1526788800</c:v>
                </c:pt>
                <c:pt idx="73420">
                  <c:v>1526792400</c:v>
                </c:pt>
                <c:pt idx="73421">
                  <c:v>1526796000</c:v>
                </c:pt>
                <c:pt idx="73422">
                  <c:v>1526799600</c:v>
                </c:pt>
                <c:pt idx="73423">
                  <c:v>1526803200</c:v>
                </c:pt>
                <c:pt idx="73424">
                  <c:v>1526806800</c:v>
                </c:pt>
                <c:pt idx="73425">
                  <c:v>1526810400</c:v>
                </c:pt>
                <c:pt idx="73426">
                  <c:v>1526814000</c:v>
                </c:pt>
                <c:pt idx="73427">
                  <c:v>1526817600</c:v>
                </c:pt>
                <c:pt idx="73428">
                  <c:v>1526821200</c:v>
                </c:pt>
                <c:pt idx="73429">
                  <c:v>1526824800</c:v>
                </c:pt>
                <c:pt idx="73430">
                  <c:v>1526828400</c:v>
                </c:pt>
                <c:pt idx="73431">
                  <c:v>1526832000</c:v>
                </c:pt>
                <c:pt idx="73432">
                  <c:v>1526835600</c:v>
                </c:pt>
                <c:pt idx="73433">
                  <c:v>1526839200</c:v>
                </c:pt>
                <c:pt idx="73434">
                  <c:v>1526842800</c:v>
                </c:pt>
                <c:pt idx="73435">
                  <c:v>1526846400</c:v>
                </c:pt>
                <c:pt idx="73436">
                  <c:v>1526850000</c:v>
                </c:pt>
                <c:pt idx="73437">
                  <c:v>1526853600</c:v>
                </c:pt>
                <c:pt idx="73438">
                  <c:v>1526857200</c:v>
                </c:pt>
                <c:pt idx="73439">
                  <c:v>1526860800</c:v>
                </c:pt>
                <c:pt idx="73440">
                  <c:v>1526864400</c:v>
                </c:pt>
                <c:pt idx="73441">
                  <c:v>1526868000</c:v>
                </c:pt>
                <c:pt idx="73442">
                  <c:v>1526871600</c:v>
                </c:pt>
                <c:pt idx="73443">
                  <c:v>1526875200</c:v>
                </c:pt>
                <c:pt idx="73444">
                  <c:v>1526878800</c:v>
                </c:pt>
                <c:pt idx="73445">
                  <c:v>1526882400</c:v>
                </c:pt>
                <c:pt idx="73446">
                  <c:v>1526886000</c:v>
                </c:pt>
                <c:pt idx="73447">
                  <c:v>1526889600</c:v>
                </c:pt>
                <c:pt idx="73448">
                  <c:v>1526893200</c:v>
                </c:pt>
                <c:pt idx="73449">
                  <c:v>1526896800</c:v>
                </c:pt>
                <c:pt idx="73450">
                  <c:v>1526900400</c:v>
                </c:pt>
                <c:pt idx="73451">
                  <c:v>1526904000</c:v>
                </c:pt>
                <c:pt idx="73452">
                  <c:v>1526907600</c:v>
                </c:pt>
                <c:pt idx="73453">
                  <c:v>1526911200</c:v>
                </c:pt>
                <c:pt idx="73454">
                  <c:v>1526914800</c:v>
                </c:pt>
                <c:pt idx="73455">
                  <c:v>1526918400</c:v>
                </c:pt>
                <c:pt idx="73456">
                  <c:v>1526922000</c:v>
                </c:pt>
                <c:pt idx="73457">
                  <c:v>1526925600</c:v>
                </c:pt>
                <c:pt idx="73458">
                  <c:v>1526929200</c:v>
                </c:pt>
                <c:pt idx="73459">
                  <c:v>1526932800</c:v>
                </c:pt>
                <c:pt idx="73460">
                  <c:v>1526936400</c:v>
                </c:pt>
                <c:pt idx="73461">
                  <c:v>1526940000</c:v>
                </c:pt>
                <c:pt idx="73462">
                  <c:v>1526943600</c:v>
                </c:pt>
                <c:pt idx="73463">
                  <c:v>1526947200</c:v>
                </c:pt>
                <c:pt idx="73464">
                  <c:v>1526950800</c:v>
                </c:pt>
                <c:pt idx="73465">
                  <c:v>1526954400</c:v>
                </c:pt>
                <c:pt idx="73466">
                  <c:v>1526958000</c:v>
                </c:pt>
                <c:pt idx="73467">
                  <c:v>1526961600</c:v>
                </c:pt>
                <c:pt idx="73468">
                  <c:v>1526965200</c:v>
                </c:pt>
                <c:pt idx="73469">
                  <c:v>1526968800</c:v>
                </c:pt>
                <c:pt idx="73470">
                  <c:v>1526972400</c:v>
                </c:pt>
                <c:pt idx="73471">
                  <c:v>1526976000</c:v>
                </c:pt>
                <c:pt idx="73472">
                  <c:v>1526979600</c:v>
                </c:pt>
                <c:pt idx="73473">
                  <c:v>1526983200</c:v>
                </c:pt>
                <c:pt idx="73474">
                  <c:v>1526986800</c:v>
                </c:pt>
                <c:pt idx="73475">
                  <c:v>1526990400</c:v>
                </c:pt>
                <c:pt idx="73476">
                  <c:v>1526994000</c:v>
                </c:pt>
                <c:pt idx="73477">
                  <c:v>1526997600</c:v>
                </c:pt>
                <c:pt idx="73478">
                  <c:v>1527001200</c:v>
                </c:pt>
                <c:pt idx="73479">
                  <c:v>1527004800</c:v>
                </c:pt>
                <c:pt idx="73480">
                  <c:v>1527008400</c:v>
                </c:pt>
                <c:pt idx="73481">
                  <c:v>1527012000</c:v>
                </c:pt>
                <c:pt idx="73482">
                  <c:v>1527015600</c:v>
                </c:pt>
                <c:pt idx="73483">
                  <c:v>1527019200</c:v>
                </c:pt>
                <c:pt idx="73484">
                  <c:v>1527022800</c:v>
                </c:pt>
                <c:pt idx="73485">
                  <c:v>1527026400</c:v>
                </c:pt>
                <c:pt idx="73486">
                  <c:v>1527030000</c:v>
                </c:pt>
                <c:pt idx="73487">
                  <c:v>1527033600</c:v>
                </c:pt>
                <c:pt idx="73488">
                  <c:v>1527037200</c:v>
                </c:pt>
                <c:pt idx="73489">
                  <c:v>1527040800</c:v>
                </c:pt>
                <c:pt idx="73490">
                  <c:v>1527044400</c:v>
                </c:pt>
                <c:pt idx="73491">
                  <c:v>1527048000</c:v>
                </c:pt>
                <c:pt idx="73492">
                  <c:v>1527051600</c:v>
                </c:pt>
                <c:pt idx="73493">
                  <c:v>1527055200</c:v>
                </c:pt>
                <c:pt idx="73494">
                  <c:v>1527058800</c:v>
                </c:pt>
                <c:pt idx="73495">
                  <c:v>1527062400</c:v>
                </c:pt>
                <c:pt idx="73496">
                  <c:v>1527066000</c:v>
                </c:pt>
                <c:pt idx="73497">
                  <c:v>1527069600</c:v>
                </c:pt>
                <c:pt idx="73498">
                  <c:v>1527073200</c:v>
                </c:pt>
                <c:pt idx="73499">
                  <c:v>1527076800</c:v>
                </c:pt>
                <c:pt idx="73500">
                  <c:v>1527080400</c:v>
                </c:pt>
                <c:pt idx="73501">
                  <c:v>1527084000</c:v>
                </c:pt>
                <c:pt idx="73502">
                  <c:v>1527087600</c:v>
                </c:pt>
                <c:pt idx="73503">
                  <c:v>1527091200</c:v>
                </c:pt>
                <c:pt idx="73504">
                  <c:v>1527094800</c:v>
                </c:pt>
                <c:pt idx="73505">
                  <c:v>1527098400</c:v>
                </c:pt>
                <c:pt idx="73506">
                  <c:v>1527102000</c:v>
                </c:pt>
                <c:pt idx="73507">
                  <c:v>1527105600</c:v>
                </c:pt>
                <c:pt idx="73508">
                  <c:v>1527109200</c:v>
                </c:pt>
                <c:pt idx="73509">
                  <c:v>1527112800</c:v>
                </c:pt>
                <c:pt idx="73510">
                  <c:v>1527116400</c:v>
                </c:pt>
                <c:pt idx="73511">
                  <c:v>1527120000</c:v>
                </c:pt>
                <c:pt idx="73512">
                  <c:v>1527123600</c:v>
                </c:pt>
                <c:pt idx="73513">
                  <c:v>1527127200</c:v>
                </c:pt>
                <c:pt idx="73514">
                  <c:v>1527130800</c:v>
                </c:pt>
                <c:pt idx="73515">
                  <c:v>1527134400</c:v>
                </c:pt>
                <c:pt idx="73516">
                  <c:v>1527138000</c:v>
                </c:pt>
                <c:pt idx="73517">
                  <c:v>1527141600</c:v>
                </c:pt>
                <c:pt idx="73518">
                  <c:v>1527145200</c:v>
                </c:pt>
                <c:pt idx="73519">
                  <c:v>1527148800</c:v>
                </c:pt>
                <c:pt idx="73520">
                  <c:v>1527152400</c:v>
                </c:pt>
                <c:pt idx="73521">
                  <c:v>1527156000</c:v>
                </c:pt>
                <c:pt idx="73522">
                  <c:v>1527159600</c:v>
                </c:pt>
                <c:pt idx="73523">
                  <c:v>1527163200</c:v>
                </c:pt>
                <c:pt idx="73524">
                  <c:v>1527166800</c:v>
                </c:pt>
                <c:pt idx="73525">
                  <c:v>1527170400</c:v>
                </c:pt>
                <c:pt idx="73526">
                  <c:v>1527174000</c:v>
                </c:pt>
                <c:pt idx="73527">
                  <c:v>1527177600</c:v>
                </c:pt>
                <c:pt idx="73528">
                  <c:v>1527181200</c:v>
                </c:pt>
                <c:pt idx="73529">
                  <c:v>1527184800</c:v>
                </c:pt>
                <c:pt idx="73530">
                  <c:v>1527188400</c:v>
                </c:pt>
                <c:pt idx="73531">
                  <c:v>1527192000</c:v>
                </c:pt>
                <c:pt idx="73532">
                  <c:v>1527195600</c:v>
                </c:pt>
                <c:pt idx="73533">
                  <c:v>1527199200</c:v>
                </c:pt>
                <c:pt idx="73534">
                  <c:v>1527202800</c:v>
                </c:pt>
                <c:pt idx="73535">
                  <c:v>1527206400</c:v>
                </c:pt>
                <c:pt idx="73536">
                  <c:v>1527210000</c:v>
                </c:pt>
                <c:pt idx="73537">
                  <c:v>1527213600</c:v>
                </c:pt>
                <c:pt idx="73538">
                  <c:v>1527217200</c:v>
                </c:pt>
                <c:pt idx="73539">
                  <c:v>1527220800</c:v>
                </c:pt>
                <c:pt idx="73540">
                  <c:v>1527224400</c:v>
                </c:pt>
                <c:pt idx="73541">
                  <c:v>1527228000</c:v>
                </c:pt>
                <c:pt idx="73542">
                  <c:v>1527231600</c:v>
                </c:pt>
                <c:pt idx="73543">
                  <c:v>1527235200</c:v>
                </c:pt>
                <c:pt idx="73544">
                  <c:v>1527238800</c:v>
                </c:pt>
                <c:pt idx="73545">
                  <c:v>1527242400</c:v>
                </c:pt>
                <c:pt idx="73546">
                  <c:v>1527246000</c:v>
                </c:pt>
                <c:pt idx="73547">
                  <c:v>1527249600</c:v>
                </c:pt>
                <c:pt idx="73548">
                  <c:v>1527253200</c:v>
                </c:pt>
                <c:pt idx="73549">
                  <c:v>1527256800</c:v>
                </c:pt>
                <c:pt idx="73550">
                  <c:v>1527260400</c:v>
                </c:pt>
                <c:pt idx="73551">
                  <c:v>1527264000</c:v>
                </c:pt>
                <c:pt idx="73552">
                  <c:v>1527267600</c:v>
                </c:pt>
                <c:pt idx="73553">
                  <c:v>1527271200</c:v>
                </c:pt>
                <c:pt idx="73554">
                  <c:v>1527274800</c:v>
                </c:pt>
                <c:pt idx="73555">
                  <c:v>1527278400</c:v>
                </c:pt>
                <c:pt idx="73556">
                  <c:v>1527282000</c:v>
                </c:pt>
                <c:pt idx="73557">
                  <c:v>1527285600</c:v>
                </c:pt>
                <c:pt idx="73558">
                  <c:v>1527289200</c:v>
                </c:pt>
                <c:pt idx="73559">
                  <c:v>1527292800</c:v>
                </c:pt>
                <c:pt idx="73560">
                  <c:v>1527296400</c:v>
                </c:pt>
                <c:pt idx="73561">
                  <c:v>1527300000</c:v>
                </c:pt>
                <c:pt idx="73562">
                  <c:v>1527303600</c:v>
                </c:pt>
                <c:pt idx="73563">
                  <c:v>1527307200</c:v>
                </c:pt>
                <c:pt idx="73564">
                  <c:v>1527310800</c:v>
                </c:pt>
                <c:pt idx="73565">
                  <c:v>1527314400</c:v>
                </c:pt>
                <c:pt idx="73566">
                  <c:v>1527318000</c:v>
                </c:pt>
                <c:pt idx="73567">
                  <c:v>1527321600</c:v>
                </c:pt>
                <c:pt idx="73568">
                  <c:v>1527325200</c:v>
                </c:pt>
                <c:pt idx="73569">
                  <c:v>1527328800</c:v>
                </c:pt>
                <c:pt idx="73570">
                  <c:v>1527332400</c:v>
                </c:pt>
                <c:pt idx="73571">
                  <c:v>1527336000</c:v>
                </c:pt>
                <c:pt idx="73572">
                  <c:v>1527339600</c:v>
                </c:pt>
                <c:pt idx="73573">
                  <c:v>1527343200</c:v>
                </c:pt>
                <c:pt idx="73574">
                  <c:v>1527346800</c:v>
                </c:pt>
                <c:pt idx="73575">
                  <c:v>1527350400</c:v>
                </c:pt>
                <c:pt idx="73576">
                  <c:v>1527354000</c:v>
                </c:pt>
                <c:pt idx="73577">
                  <c:v>1527357600</c:v>
                </c:pt>
                <c:pt idx="73578">
                  <c:v>1527361200</c:v>
                </c:pt>
                <c:pt idx="73579">
                  <c:v>1527364800</c:v>
                </c:pt>
                <c:pt idx="73580">
                  <c:v>1527368400</c:v>
                </c:pt>
                <c:pt idx="73581">
                  <c:v>1527372000</c:v>
                </c:pt>
                <c:pt idx="73582">
                  <c:v>1527375600</c:v>
                </c:pt>
                <c:pt idx="73583">
                  <c:v>1527379200</c:v>
                </c:pt>
                <c:pt idx="73584">
                  <c:v>1527382800</c:v>
                </c:pt>
                <c:pt idx="73585">
                  <c:v>1527386400</c:v>
                </c:pt>
                <c:pt idx="73586">
                  <c:v>1527390000</c:v>
                </c:pt>
                <c:pt idx="73587">
                  <c:v>1527393600</c:v>
                </c:pt>
                <c:pt idx="73588">
                  <c:v>1527397200</c:v>
                </c:pt>
                <c:pt idx="73589">
                  <c:v>1527400800</c:v>
                </c:pt>
                <c:pt idx="73590">
                  <c:v>1527404400</c:v>
                </c:pt>
                <c:pt idx="73591">
                  <c:v>1527408000</c:v>
                </c:pt>
                <c:pt idx="73592">
                  <c:v>1527411600</c:v>
                </c:pt>
                <c:pt idx="73593">
                  <c:v>1527415200</c:v>
                </c:pt>
                <c:pt idx="73594">
                  <c:v>1527418800</c:v>
                </c:pt>
                <c:pt idx="73595">
                  <c:v>1527422400</c:v>
                </c:pt>
                <c:pt idx="73596">
                  <c:v>1527426000</c:v>
                </c:pt>
                <c:pt idx="73597">
                  <c:v>1527429600</c:v>
                </c:pt>
                <c:pt idx="73598">
                  <c:v>1527433200</c:v>
                </c:pt>
                <c:pt idx="73599">
                  <c:v>1527436800</c:v>
                </c:pt>
                <c:pt idx="73600">
                  <c:v>1527440400</c:v>
                </c:pt>
                <c:pt idx="73601">
                  <c:v>1527444000</c:v>
                </c:pt>
                <c:pt idx="73602">
                  <c:v>1527447600</c:v>
                </c:pt>
                <c:pt idx="73603">
                  <c:v>1527451200</c:v>
                </c:pt>
                <c:pt idx="73604">
                  <c:v>1527454800</c:v>
                </c:pt>
                <c:pt idx="73605">
                  <c:v>1527458400</c:v>
                </c:pt>
                <c:pt idx="73606">
                  <c:v>1527462000</c:v>
                </c:pt>
                <c:pt idx="73607">
                  <c:v>1527465600</c:v>
                </c:pt>
                <c:pt idx="73608">
                  <c:v>1527469200</c:v>
                </c:pt>
                <c:pt idx="73609">
                  <c:v>1527472800</c:v>
                </c:pt>
                <c:pt idx="73610">
                  <c:v>1527476400</c:v>
                </c:pt>
                <c:pt idx="73611">
                  <c:v>1527480000</c:v>
                </c:pt>
                <c:pt idx="73612">
                  <c:v>1527483600</c:v>
                </c:pt>
                <c:pt idx="73613">
                  <c:v>1527487200</c:v>
                </c:pt>
                <c:pt idx="73614">
                  <c:v>1527490800</c:v>
                </c:pt>
                <c:pt idx="73615">
                  <c:v>1527494400</c:v>
                </c:pt>
                <c:pt idx="73616">
                  <c:v>1527498000</c:v>
                </c:pt>
                <c:pt idx="73617">
                  <c:v>1527501600</c:v>
                </c:pt>
                <c:pt idx="73618">
                  <c:v>1527505200</c:v>
                </c:pt>
                <c:pt idx="73619">
                  <c:v>1527508800</c:v>
                </c:pt>
                <c:pt idx="73620">
                  <c:v>1527512400</c:v>
                </c:pt>
                <c:pt idx="73621">
                  <c:v>1527516000</c:v>
                </c:pt>
                <c:pt idx="73622">
                  <c:v>1527519600</c:v>
                </c:pt>
                <c:pt idx="73623">
                  <c:v>1527523200</c:v>
                </c:pt>
                <c:pt idx="73624">
                  <c:v>1527526800</c:v>
                </c:pt>
                <c:pt idx="73625">
                  <c:v>1527530400</c:v>
                </c:pt>
                <c:pt idx="73626">
                  <c:v>1527534000</c:v>
                </c:pt>
                <c:pt idx="73627">
                  <c:v>1527537600</c:v>
                </c:pt>
                <c:pt idx="73628">
                  <c:v>1527541200</c:v>
                </c:pt>
                <c:pt idx="73629">
                  <c:v>1527544800</c:v>
                </c:pt>
                <c:pt idx="73630">
                  <c:v>1527548400</c:v>
                </c:pt>
                <c:pt idx="73631">
                  <c:v>1527552000</c:v>
                </c:pt>
                <c:pt idx="73632">
                  <c:v>1527555600</c:v>
                </c:pt>
                <c:pt idx="73633">
                  <c:v>1527559200</c:v>
                </c:pt>
                <c:pt idx="73634">
                  <c:v>1527562800</c:v>
                </c:pt>
                <c:pt idx="73635">
                  <c:v>1527566400</c:v>
                </c:pt>
                <c:pt idx="73636">
                  <c:v>1527570000</c:v>
                </c:pt>
                <c:pt idx="73637">
                  <c:v>1527573600</c:v>
                </c:pt>
                <c:pt idx="73638">
                  <c:v>1527577200</c:v>
                </c:pt>
                <c:pt idx="73639">
                  <c:v>1527580800</c:v>
                </c:pt>
                <c:pt idx="73640">
                  <c:v>1527584400</c:v>
                </c:pt>
                <c:pt idx="73641">
                  <c:v>1527588000</c:v>
                </c:pt>
                <c:pt idx="73642">
                  <c:v>1527591600</c:v>
                </c:pt>
                <c:pt idx="73643">
                  <c:v>1527595200</c:v>
                </c:pt>
                <c:pt idx="73644">
                  <c:v>1527598800</c:v>
                </c:pt>
                <c:pt idx="73645">
                  <c:v>1527602400</c:v>
                </c:pt>
                <c:pt idx="73646">
                  <c:v>1527606000</c:v>
                </c:pt>
                <c:pt idx="73647">
                  <c:v>1527609600</c:v>
                </c:pt>
                <c:pt idx="73648">
                  <c:v>1527613200</c:v>
                </c:pt>
                <c:pt idx="73649">
                  <c:v>1527616800</c:v>
                </c:pt>
                <c:pt idx="73650">
                  <c:v>1527620400</c:v>
                </c:pt>
                <c:pt idx="73651">
                  <c:v>1527624000</c:v>
                </c:pt>
                <c:pt idx="73652">
                  <c:v>1527627600</c:v>
                </c:pt>
                <c:pt idx="73653">
                  <c:v>1527631200</c:v>
                </c:pt>
                <c:pt idx="73654">
                  <c:v>1527634800</c:v>
                </c:pt>
                <c:pt idx="73655">
                  <c:v>1527638400</c:v>
                </c:pt>
                <c:pt idx="73656">
                  <c:v>1527642000</c:v>
                </c:pt>
                <c:pt idx="73657">
                  <c:v>1527645600</c:v>
                </c:pt>
                <c:pt idx="73658">
                  <c:v>1527649200</c:v>
                </c:pt>
                <c:pt idx="73659">
                  <c:v>1527652800</c:v>
                </c:pt>
                <c:pt idx="73660">
                  <c:v>1527656400</c:v>
                </c:pt>
                <c:pt idx="73661">
                  <c:v>1527660000</c:v>
                </c:pt>
                <c:pt idx="73662">
                  <c:v>1527663600</c:v>
                </c:pt>
                <c:pt idx="73663">
                  <c:v>1527667200</c:v>
                </c:pt>
                <c:pt idx="73664">
                  <c:v>1527670800</c:v>
                </c:pt>
                <c:pt idx="73665">
                  <c:v>1527674400</c:v>
                </c:pt>
                <c:pt idx="73666">
                  <c:v>1527678000</c:v>
                </c:pt>
                <c:pt idx="73667">
                  <c:v>1527681600</c:v>
                </c:pt>
                <c:pt idx="73668">
                  <c:v>1527685200</c:v>
                </c:pt>
                <c:pt idx="73669">
                  <c:v>1527688800</c:v>
                </c:pt>
                <c:pt idx="73670">
                  <c:v>1527692400</c:v>
                </c:pt>
                <c:pt idx="73671">
                  <c:v>1527696000</c:v>
                </c:pt>
                <c:pt idx="73672">
                  <c:v>1527699600</c:v>
                </c:pt>
                <c:pt idx="73673">
                  <c:v>1527703200</c:v>
                </c:pt>
                <c:pt idx="73674">
                  <c:v>1527706800</c:v>
                </c:pt>
                <c:pt idx="73675">
                  <c:v>1527710400</c:v>
                </c:pt>
                <c:pt idx="73676">
                  <c:v>1527714000</c:v>
                </c:pt>
                <c:pt idx="73677">
                  <c:v>1527717600</c:v>
                </c:pt>
                <c:pt idx="73678">
                  <c:v>1527721200</c:v>
                </c:pt>
                <c:pt idx="73679">
                  <c:v>1527724800</c:v>
                </c:pt>
                <c:pt idx="73680">
                  <c:v>1527728400</c:v>
                </c:pt>
                <c:pt idx="73681">
                  <c:v>1527732000</c:v>
                </c:pt>
                <c:pt idx="73682">
                  <c:v>1527735600</c:v>
                </c:pt>
                <c:pt idx="73683">
                  <c:v>1527739200</c:v>
                </c:pt>
                <c:pt idx="73684">
                  <c:v>1527742800</c:v>
                </c:pt>
                <c:pt idx="73685">
                  <c:v>1527746400</c:v>
                </c:pt>
                <c:pt idx="73686">
                  <c:v>1527750000</c:v>
                </c:pt>
                <c:pt idx="73687">
                  <c:v>1527753600</c:v>
                </c:pt>
                <c:pt idx="73688">
                  <c:v>1527757200</c:v>
                </c:pt>
                <c:pt idx="73689">
                  <c:v>1527760800</c:v>
                </c:pt>
                <c:pt idx="73690">
                  <c:v>1527764400</c:v>
                </c:pt>
                <c:pt idx="73691">
                  <c:v>1527768000</c:v>
                </c:pt>
                <c:pt idx="73692">
                  <c:v>1527771600</c:v>
                </c:pt>
                <c:pt idx="73693">
                  <c:v>1527775200</c:v>
                </c:pt>
                <c:pt idx="73694">
                  <c:v>1527778800</c:v>
                </c:pt>
                <c:pt idx="73695">
                  <c:v>1527782400</c:v>
                </c:pt>
                <c:pt idx="73696">
                  <c:v>1527786000</c:v>
                </c:pt>
                <c:pt idx="73697">
                  <c:v>1527789600</c:v>
                </c:pt>
                <c:pt idx="73698">
                  <c:v>1527793200</c:v>
                </c:pt>
                <c:pt idx="73699">
                  <c:v>1527796800</c:v>
                </c:pt>
                <c:pt idx="73700">
                  <c:v>1527800400</c:v>
                </c:pt>
                <c:pt idx="73701">
                  <c:v>1527804000</c:v>
                </c:pt>
                <c:pt idx="73702">
                  <c:v>1527807600</c:v>
                </c:pt>
                <c:pt idx="73703">
                  <c:v>1527811200</c:v>
                </c:pt>
                <c:pt idx="73704">
                  <c:v>1527814800</c:v>
                </c:pt>
                <c:pt idx="73705">
                  <c:v>1527818400</c:v>
                </c:pt>
                <c:pt idx="73706">
                  <c:v>1527822000</c:v>
                </c:pt>
                <c:pt idx="73707">
                  <c:v>1527825600</c:v>
                </c:pt>
                <c:pt idx="73708">
                  <c:v>1527829200</c:v>
                </c:pt>
                <c:pt idx="73709">
                  <c:v>1527832800</c:v>
                </c:pt>
                <c:pt idx="73710">
                  <c:v>1527836400</c:v>
                </c:pt>
                <c:pt idx="73711">
                  <c:v>1527840000</c:v>
                </c:pt>
                <c:pt idx="73712">
                  <c:v>1527843600</c:v>
                </c:pt>
                <c:pt idx="73713">
                  <c:v>1527847200</c:v>
                </c:pt>
                <c:pt idx="73714">
                  <c:v>1527850800</c:v>
                </c:pt>
                <c:pt idx="73715">
                  <c:v>1527854400</c:v>
                </c:pt>
                <c:pt idx="73716">
                  <c:v>1527858000</c:v>
                </c:pt>
                <c:pt idx="73717">
                  <c:v>1527861600</c:v>
                </c:pt>
                <c:pt idx="73718">
                  <c:v>1527865200</c:v>
                </c:pt>
                <c:pt idx="73719">
                  <c:v>1527868800</c:v>
                </c:pt>
                <c:pt idx="73720">
                  <c:v>1527872400</c:v>
                </c:pt>
                <c:pt idx="73721">
                  <c:v>1527876000</c:v>
                </c:pt>
                <c:pt idx="73722">
                  <c:v>1527879600</c:v>
                </c:pt>
                <c:pt idx="73723">
                  <c:v>1527883200</c:v>
                </c:pt>
                <c:pt idx="73724">
                  <c:v>1527886800</c:v>
                </c:pt>
                <c:pt idx="73725">
                  <c:v>1527890400</c:v>
                </c:pt>
                <c:pt idx="73726">
                  <c:v>1527894000</c:v>
                </c:pt>
                <c:pt idx="73727">
                  <c:v>1527897600</c:v>
                </c:pt>
                <c:pt idx="73728">
                  <c:v>1527901200</c:v>
                </c:pt>
                <c:pt idx="73729">
                  <c:v>1527904800</c:v>
                </c:pt>
                <c:pt idx="73730">
                  <c:v>1527908400</c:v>
                </c:pt>
                <c:pt idx="73731">
                  <c:v>1527912000</c:v>
                </c:pt>
                <c:pt idx="73732">
                  <c:v>1527915600</c:v>
                </c:pt>
                <c:pt idx="73733">
                  <c:v>1527919200</c:v>
                </c:pt>
                <c:pt idx="73734">
                  <c:v>1527922800</c:v>
                </c:pt>
                <c:pt idx="73735">
                  <c:v>1527926400</c:v>
                </c:pt>
                <c:pt idx="73736">
                  <c:v>1527930000</c:v>
                </c:pt>
                <c:pt idx="73737">
                  <c:v>1527933600</c:v>
                </c:pt>
                <c:pt idx="73738">
                  <c:v>1527937200</c:v>
                </c:pt>
                <c:pt idx="73739">
                  <c:v>1527940800</c:v>
                </c:pt>
                <c:pt idx="73740">
                  <c:v>1527944400</c:v>
                </c:pt>
                <c:pt idx="73741">
                  <c:v>1527948000</c:v>
                </c:pt>
                <c:pt idx="73742">
                  <c:v>1527951600</c:v>
                </c:pt>
                <c:pt idx="73743">
                  <c:v>1527955200</c:v>
                </c:pt>
                <c:pt idx="73744">
                  <c:v>1527958800</c:v>
                </c:pt>
                <c:pt idx="73745">
                  <c:v>1527962400</c:v>
                </c:pt>
                <c:pt idx="73746">
                  <c:v>1527966000</c:v>
                </c:pt>
                <c:pt idx="73747">
                  <c:v>1527969600</c:v>
                </c:pt>
                <c:pt idx="73748">
                  <c:v>1527973200</c:v>
                </c:pt>
                <c:pt idx="73749">
                  <c:v>1527976800</c:v>
                </c:pt>
                <c:pt idx="73750">
                  <c:v>1527980400</c:v>
                </c:pt>
                <c:pt idx="73751">
                  <c:v>1527984000</c:v>
                </c:pt>
                <c:pt idx="73752">
                  <c:v>1527987600</c:v>
                </c:pt>
                <c:pt idx="73753">
                  <c:v>1527991200</c:v>
                </c:pt>
                <c:pt idx="73754">
                  <c:v>1527994800</c:v>
                </c:pt>
                <c:pt idx="73755">
                  <c:v>1527998400</c:v>
                </c:pt>
                <c:pt idx="73756">
                  <c:v>1528002000</c:v>
                </c:pt>
                <c:pt idx="73757">
                  <c:v>1528005600</c:v>
                </c:pt>
                <c:pt idx="73758">
                  <c:v>1528009200</c:v>
                </c:pt>
                <c:pt idx="73759">
                  <c:v>1528012800</c:v>
                </c:pt>
                <c:pt idx="73760">
                  <c:v>1528016400</c:v>
                </c:pt>
                <c:pt idx="73761">
                  <c:v>1528020000</c:v>
                </c:pt>
                <c:pt idx="73762">
                  <c:v>1528023600</c:v>
                </c:pt>
                <c:pt idx="73763">
                  <c:v>1528027200</c:v>
                </c:pt>
                <c:pt idx="73764">
                  <c:v>1528030800</c:v>
                </c:pt>
                <c:pt idx="73765">
                  <c:v>1528034400</c:v>
                </c:pt>
                <c:pt idx="73766">
                  <c:v>1528038000</c:v>
                </c:pt>
                <c:pt idx="73767">
                  <c:v>1528041600</c:v>
                </c:pt>
                <c:pt idx="73768">
                  <c:v>1528045200</c:v>
                </c:pt>
                <c:pt idx="73769">
                  <c:v>1528048800</c:v>
                </c:pt>
                <c:pt idx="73770">
                  <c:v>1528052400</c:v>
                </c:pt>
                <c:pt idx="73771">
                  <c:v>1528056000</c:v>
                </c:pt>
                <c:pt idx="73772">
                  <c:v>1528059600</c:v>
                </c:pt>
                <c:pt idx="73773">
                  <c:v>1528063200</c:v>
                </c:pt>
                <c:pt idx="73774">
                  <c:v>1528066800</c:v>
                </c:pt>
                <c:pt idx="73775">
                  <c:v>1528070400</c:v>
                </c:pt>
                <c:pt idx="73776">
                  <c:v>1528074000</c:v>
                </c:pt>
                <c:pt idx="73777">
                  <c:v>1528077600</c:v>
                </c:pt>
                <c:pt idx="73778">
                  <c:v>1528081200</c:v>
                </c:pt>
                <c:pt idx="73779">
                  <c:v>1528084800</c:v>
                </c:pt>
                <c:pt idx="73780">
                  <c:v>1528088400</c:v>
                </c:pt>
                <c:pt idx="73781">
                  <c:v>1528092000</c:v>
                </c:pt>
                <c:pt idx="73782">
                  <c:v>1528095600</c:v>
                </c:pt>
                <c:pt idx="73783">
                  <c:v>1528099200</c:v>
                </c:pt>
                <c:pt idx="73784">
                  <c:v>1528102800</c:v>
                </c:pt>
                <c:pt idx="73785">
                  <c:v>1528106400</c:v>
                </c:pt>
                <c:pt idx="73786">
                  <c:v>1528110000</c:v>
                </c:pt>
                <c:pt idx="73787">
                  <c:v>1528113600</c:v>
                </c:pt>
                <c:pt idx="73788">
                  <c:v>1528117200</c:v>
                </c:pt>
                <c:pt idx="73789">
                  <c:v>1528120800</c:v>
                </c:pt>
                <c:pt idx="73790">
                  <c:v>1528124400</c:v>
                </c:pt>
                <c:pt idx="73791">
                  <c:v>1528128000</c:v>
                </c:pt>
                <c:pt idx="73792">
                  <c:v>1528131600</c:v>
                </c:pt>
                <c:pt idx="73793">
                  <c:v>1528135200</c:v>
                </c:pt>
                <c:pt idx="73794">
                  <c:v>1528138800</c:v>
                </c:pt>
                <c:pt idx="73795">
                  <c:v>1528142400</c:v>
                </c:pt>
                <c:pt idx="73796">
                  <c:v>1528146000</c:v>
                </c:pt>
                <c:pt idx="73797">
                  <c:v>1528149600</c:v>
                </c:pt>
                <c:pt idx="73798">
                  <c:v>1528153200</c:v>
                </c:pt>
                <c:pt idx="73799">
                  <c:v>1528156800</c:v>
                </c:pt>
                <c:pt idx="73800">
                  <c:v>1528160400</c:v>
                </c:pt>
                <c:pt idx="73801">
                  <c:v>1528164000</c:v>
                </c:pt>
                <c:pt idx="73802">
                  <c:v>1528167600</c:v>
                </c:pt>
                <c:pt idx="73803">
                  <c:v>1528171200</c:v>
                </c:pt>
                <c:pt idx="73804">
                  <c:v>1528174800</c:v>
                </c:pt>
                <c:pt idx="73805">
                  <c:v>1528178400</c:v>
                </c:pt>
                <c:pt idx="73806">
                  <c:v>1528182000</c:v>
                </c:pt>
                <c:pt idx="73807">
                  <c:v>1528185600</c:v>
                </c:pt>
                <c:pt idx="73808">
                  <c:v>1528189200</c:v>
                </c:pt>
                <c:pt idx="73809">
                  <c:v>1528192800</c:v>
                </c:pt>
                <c:pt idx="73810">
                  <c:v>1528196400</c:v>
                </c:pt>
                <c:pt idx="73811">
                  <c:v>1528200000</c:v>
                </c:pt>
                <c:pt idx="73812">
                  <c:v>1528203600</c:v>
                </c:pt>
                <c:pt idx="73813">
                  <c:v>1528207200</c:v>
                </c:pt>
                <c:pt idx="73814">
                  <c:v>1528210800</c:v>
                </c:pt>
                <c:pt idx="73815">
                  <c:v>1528214400</c:v>
                </c:pt>
                <c:pt idx="73816">
                  <c:v>1528218000</c:v>
                </c:pt>
                <c:pt idx="73817">
                  <c:v>1528221600</c:v>
                </c:pt>
                <c:pt idx="73818">
                  <c:v>1528225200</c:v>
                </c:pt>
                <c:pt idx="73819">
                  <c:v>1528228800</c:v>
                </c:pt>
                <c:pt idx="73820">
                  <c:v>1528232400</c:v>
                </c:pt>
                <c:pt idx="73821">
                  <c:v>1528236000</c:v>
                </c:pt>
                <c:pt idx="73822">
                  <c:v>1528239600</c:v>
                </c:pt>
                <c:pt idx="73823">
                  <c:v>1528243200</c:v>
                </c:pt>
                <c:pt idx="73824">
                  <c:v>1528246800</c:v>
                </c:pt>
                <c:pt idx="73825">
                  <c:v>1528250400</c:v>
                </c:pt>
                <c:pt idx="73826">
                  <c:v>1528254000</c:v>
                </c:pt>
                <c:pt idx="73827">
                  <c:v>1528257600</c:v>
                </c:pt>
                <c:pt idx="73828">
                  <c:v>1528261200</c:v>
                </c:pt>
                <c:pt idx="73829">
                  <c:v>1528264800</c:v>
                </c:pt>
                <c:pt idx="73830">
                  <c:v>1528268400</c:v>
                </c:pt>
                <c:pt idx="73831">
                  <c:v>1528272000</c:v>
                </c:pt>
                <c:pt idx="73832">
                  <c:v>1528275600</c:v>
                </c:pt>
                <c:pt idx="73833">
                  <c:v>1528279200</c:v>
                </c:pt>
                <c:pt idx="73834">
                  <c:v>1528282800</c:v>
                </c:pt>
                <c:pt idx="73835">
                  <c:v>1528286400</c:v>
                </c:pt>
                <c:pt idx="73836">
                  <c:v>1528290000</c:v>
                </c:pt>
                <c:pt idx="73837">
                  <c:v>1528293600</c:v>
                </c:pt>
                <c:pt idx="73838">
                  <c:v>1528297200</c:v>
                </c:pt>
                <c:pt idx="73839">
                  <c:v>1528300800</c:v>
                </c:pt>
                <c:pt idx="73840">
                  <c:v>1528304400</c:v>
                </c:pt>
                <c:pt idx="73841">
                  <c:v>1528308000</c:v>
                </c:pt>
                <c:pt idx="73842">
                  <c:v>1528311600</c:v>
                </c:pt>
                <c:pt idx="73843">
                  <c:v>1528315200</c:v>
                </c:pt>
                <c:pt idx="73844">
                  <c:v>1528318800</c:v>
                </c:pt>
                <c:pt idx="73845">
                  <c:v>1528322400</c:v>
                </c:pt>
                <c:pt idx="73846">
                  <c:v>1528326000</c:v>
                </c:pt>
                <c:pt idx="73847">
                  <c:v>1528329600</c:v>
                </c:pt>
                <c:pt idx="73848">
                  <c:v>1528333200</c:v>
                </c:pt>
                <c:pt idx="73849">
                  <c:v>1528336800</c:v>
                </c:pt>
                <c:pt idx="73850">
                  <c:v>1528340400</c:v>
                </c:pt>
                <c:pt idx="73851">
                  <c:v>1528344000</c:v>
                </c:pt>
                <c:pt idx="73852">
                  <c:v>1528347600</c:v>
                </c:pt>
                <c:pt idx="73853">
                  <c:v>1528351200</c:v>
                </c:pt>
                <c:pt idx="73854">
                  <c:v>1528354800</c:v>
                </c:pt>
                <c:pt idx="73855">
                  <c:v>1528358400</c:v>
                </c:pt>
                <c:pt idx="73856">
                  <c:v>1528362000</c:v>
                </c:pt>
                <c:pt idx="73857">
                  <c:v>1528365600</c:v>
                </c:pt>
                <c:pt idx="73858">
                  <c:v>1528369200</c:v>
                </c:pt>
                <c:pt idx="73859">
                  <c:v>1528372800</c:v>
                </c:pt>
                <c:pt idx="73860">
                  <c:v>1528376400</c:v>
                </c:pt>
                <c:pt idx="73861">
                  <c:v>1528380000</c:v>
                </c:pt>
                <c:pt idx="73862">
                  <c:v>1528383600</c:v>
                </c:pt>
                <c:pt idx="73863">
                  <c:v>1528387200</c:v>
                </c:pt>
                <c:pt idx="73864">
                  <c:v>1528390800</c:v>
                </c:pt>
                <c:pt idx="73865">
                  <c:v>1528394400</c:v>
                </c:pt>
                <c:pt idx="73866">
                  <c:v>1528398000</c:v>
                </c:pt>
                <c:pt idx="73867">
                  <c:v>1528401600</c:v>
                </c:pt>
                <c:pt idx="73868">
                  <c:v>1528405200</c:v>
                </c:pt>
                <c:pt idx="73869">
                  <c:v>1528408800</c:v>
                </c:pt>
                <c:pt idx="73870">
                  <c:v>1528412400</c:v>
                </c:pt>
                <c:pt idx="73871">
                  <c:v>1528416000</c:v>
                </c:pt>
                <c:pt idx="73872">
                  <c:v>1528419600</c:v>
                </c:pt>
                <c:pt idx="73873">
                  <c:v>1528423200</c:v>
                </c:pt>
                <c:pt idx="73874">
                  <c:v>1528426800</c:v>
                </c:pt>
                <c:pt idx="73875">
                  <c:v>1528430400</c:v>
                </c:pt>
                <c:pt idx="73876">
                  <c:v>1528434000</c:v>
                </c:pt>
                <c:pt idx="73877">
                  <c:v>1528437600</c:v>
                </c:pt>
                <c:pt idx="73878">
                  <c:v>1528441200</c:v>
                </c:pt>
                <c:pt idx="73879">
                  <c:v>1528444800</c:v>
                </c:pt>
                <c:pt idx="73880">
                  <c:v>1528448400</c:v>
                </c:pt>
                <c:pt idx="73881">
                  <c:v>1528452000</c:v>
                </c:pt>
                <c:pt idx="73882">
                  <c:v>1528455600</c:v>
                </c:pt>
                <c:pt idx="73883">
                  <c:v>1528459200</c:v>
                </c:pt>
                <c:pt idx="73884">
                  <c:v>1528462800</c:v>
                </c:pt>
                <c:pt idx="73885">
                  <c:v>1528466400</c:v>
                </c:pt>
                <c:pt idx="73886">
                  <c:v>1528470000</c:v>
                </c:pt>
                <c:pt idx="73887">
                  <c:v>1528473600</c:v>
                </c:pt>
                <c:pt idx="73888">
                  <c:v>1528477200</c:v>
                </c:pt>
                <c:pt idx="73889">
                  <c:v>1528480800</c:v>
                </c:pt>
                <c:pt idx="73890">
                  <c:v>1528484400</c:v>
                </c:pt>
                <c:pt idx="73891">
                  <c:v>1528488000</c:v>
                </c:pt>
                <c:pt idx="73892">
                  <c:v>1528491600</c:v>
                </c:pt>
                <c:pt idx="73893">
                  <c:v>1528495200</c:v>
                </c:pt>
                <c:pt idx="73894">
                  <c:v>1528498800</c:v>
                </c:pt>
                <c:pt idx="73895">
                  <c:v>1528502400</c:v>
                </c:pt>
                <c:pt idx="73896">
                  <c:v>1528506000</c:v>
                </c:pt>
                <c:pt idx="73897">
                  <c:v>1528509600</c:v>
                </c:pt>
                <c:pt idx="73898">
                  <c:v>1528513200</c:v>
                </c:pt>
                <c:pt idx="73899">
                  <c:v>1528516800</c:v>
                </c:pt>
                <c:pt idx="73900">
                  <c:v>1528520400</c:v>
                </c:pt>
                <c:pt idx="73901">
                  <c:v>1528524000</c:v>
                </c:pt>
                <c:pt idx="73902">
                  <c:v>1528527600</c:v>
                </c:pt>
                <c:pt idx="73903">
                  <c:v>1528531200</c:v>
                </c:pt>
                <c:pt idx="73904">
                  <c:v>1528534800</c:v>
                </c:pt>
                <c:pt idx="73905">
                  <c:v>1528538400</c:v>
                </c:pt>
                <c:pt idx="73906">
                  <c:v>1528542000</c:v>
                </c:pt>
                <c:pt idx="73907">
                  <c:v>1528545600</c:v>
                </c:pt>
                <c:pt idx="73908">
                  <c:v>1528549200</c:v>
                </c:pt>
                <c:pt idx="73909">
                  <c:v>1528552800</c:v>
                </c:pt>
                <c:pt idx="73910">
                  <c:v>1528556400</c:v>
                </c:pt>
                <c:pt idx="73911">
                  <c:v>1528560000</c:v>
                </c:pt>
                <c:pt idx="73912">
                  <c:v>1528563600</c:v>
                </c:pt>
                <c:pt idx="73913">
                  <c:v>1528567200</c:v>
                </c:pt>
                <c:pt idx="73914">
                  <c:v>1528570800</c:v>
                </c:pt>
                <c:pt idx="73915">
                  <c:v>1528574400</c:v>
                </c:pt>
                <c:pt idx="73916">
                  <c:v>1528578000</c:v>
                </c:pt>
                <c:pt idx="73917">
                  <c:v>1528581600</c:v>
                </c:pt>
                <c:pt idx="73918">
                  <c:v>1528585200</c:v>
                </c:pt>
                <c:pt idx="73919">
                  <c:v>1528588800</c:v>
                </c:pt>
                <c:pt idx="73920">
                  <c:v>1528592400</c:v>
                </c:pt>
                <c:pt idx="73921">
                  <c:v>1528596000</c:v>
                </c:pt>
                <c:pt idx="73922">
                  <c:v>1528599600</c:v>
                </c:pt>
                <c:pt idx="73923">
                  <c:v>1528603200</c:v>
                </c:pt>
                <c:pt idx="73924">
                  <c:v>1528606800</c:v>
                </c:pt>
                <c:pt idx="73925">
                  <c:v>1528610400</c:v>
                </c:pt>
                <c:pt idx="73926">
                  <c:v>1528614000</c:v>
                </c:pt>
                <c:pt idx="73927">
                  <c:v>1528617600</c:v>
                </c:pt>
                <c:pt idx="73928">
                  <c:v>1528621200</c:v>
                </c:pt>
                <c:pt idx="73929">
                  <c:v>1528624800</c:v>
                </c:pt>
                <c:pt idx="73930">
                  <c:v>1528628400</c:v>
                </c:pt>
                <c:pt idx="73931">
                  <c:v>1528632000</c:v>
                </c:pt>
                <c:pt idx="73932">
                  <c:v>1528635600</c:v>
                </c:pt>
                <c:pt idx="73933">
                  <c:v>1528639200</c:v>
                </c:pt>
                <c:pt idx="73934">
                  <c:v>1528642800</c:v>
                </c:pt>
                <c:pt idx="73935">
                  <c:v>1528646400</c:v>
                </c:pt>
                <c:pt idx="73936">
                  <c:v>1528650000</c:v>
                </c:pt>
                <c:pt idx="73937">
                  <c:v>1528653600</c:v>
                </c:pt>
                <c:pt idx="73938">
                  <c:v>1528657200</c:v>
                </c:pt>
                <c:pt idx="73939">
                  <c:v>1528660800</c:v>
                </c:pt>
                <c:pt idx="73940">
                  <c:v>1528664400</c:v>
                </c:pt>
                <c:pt idx="73941">
                  <c:v>1528668000</c:v>
                </c:pt>
                <c:pt idx="73942">
                  <c:v>1528671600</c:v>
                </c:pt>
                <c:pt idx="73943">
                  <c:v>1528675200</c:v>
                </c:pt>
                <c:pt idx="73944">
                  <c:v>1528678800</c:v>
                </c:pt>
                <c:pt idx="73945">
                  <c:v>1528682400</c:v>
                </c:pt>
                <c:pt idx="73946">
                  <c:v>1528686000</c:v>
                </c:pt>
                <c:pt idx="73947">
                  <c:v>1528689600</c:v>
                </c:pt>
                <c:pt idx="73948">
                  <c:v>1528693200</c:v>
                </c:pt>
                <c:pt idx="73949">
                  <c:v>1528696800</c:v>
                </c:pt>
                <c:pt idx="73950">
                  <c:v>1528700400</c:v>
                </c:pt>
                <c:pt idx="73951">
                  <c:v>1528704000</c:v>
                </c:pt>
                <c:pt idx="73952">
                  <c:v>1528707600</c:v>
                </c:pt>
                <c:pt idx="73953">
                  <c:v>1528711200</c:v>
                </c:pt>
                <c:pt idx="73954">
                  <c:v>1528714800</c:v>
                </c:pt>
                <c:pt idx="73955">
                  <c:v>1528718400</c:v>
                </c:pt>
                <c:pt idx="73956">
                  <c:v>1528722000</c:v>
                </c:pt>
                <c:pt idx="73957">
                  <c:v>1528725600</c:v>
                </c:pt>
                <c:pt idx="73958">
                  <c:v>1528729200</c:v>
                </c:pt>
                <c:pt idx="73959">
                  <c:v>1528732800</c:v>
                </c:pt>
                <c:pt idx="73960">
                  <c:v>1528736400</c:v>
                </c:pt>
                <c:pt idx="73961">
                  <c:v>1528740000</c:v>
                </c:pt>
                <c:pt idx="73962">
                  <c:v>1528743600</c:v>
                </c:pt>
                <c:pt idx="73963">
                  <c:v>1528747200</c:v>
                </c:pt>
                <c:pt idx="73964">
                  <c:v>1528750800</c:v>
                </c:pt>
                <c:pt idx="73965">
                  <c:v>1528754400</c:v>
                </c:pt>
                <c:pt idx="73966">
                  <c:v>1528758000</c:v>
                </c:pt>
                <c:pt idx="73967">
                  <c:v>1528761600</c:v>
                </c:pt>
                <c:pt idx="73968">
                  <c:v>1528765200</c:v>
                </c:pt>
                <c:pt idx="73969">
                  <c:v>1528768800</c:v>
                </c:pt>
                <c:pt idx="73970">
                  <c:v>1528772400</c:v>
                </c:pt>
                <c:pt idx="73971">
                  <c:v>1528776000</c:v>
                </c:pt>
                <c:pt idx="73972">
                  <c:v>1528779600</c:v>
                </c:pt>
                <c:pt idx="73973">
                  <c:v>1528783200</c:v>
                </c:pt>
                <c:pt idx="73974">
                  <c:v>1528786800</c:v>
                </c:pt>
                <c:pt idx="73975">
                  <c:v>1528790400</c:v>
                </c:pt>
                <c:pt idx="73976">
                  <c:v>1528794000</c:v>
                </c:pt>
                <c:pt idx="73977">
                  <c:v>1528797600</c:v>
                </c:pt>
                <c:pt idx="73978">
                  <c:v>1528801200</c:v>
                </c:pt>
                <c:pt idx="73979">
                  <c:v>1528804800</c:v>
                </c:pt>
                <c:pt idx="73980">
                  <c:v>1528808400</c:v>
                </c:pt>
                <c:pt idx="73981">
                  <c:v>1528812000</c:v>
                </c:pt>
                <c:pt idx="73982">
                  <c:v>1528815600</c:v>
                </c:pt>
                <c:pt idx="73983">
                  <c:v>1528819200</c:v>
                </c:pt>
                <c:pt idx="73984">
                  <c:v>1528822800</c:v>
                </c:pt>
                <c:pt idx="73985">
                  <c:v>1528826400</c:v>
                </c:pt>
                <c:pt idx="73986">
                  <c:v>1528830000</c:v>
                </c:pt>
                <c:pt idx="73987">
                  <c:v>1528833600</c:v>
                </c:pt>
                <c:pt idx="73988">
                  <c:v>1528837200</c:v>
                </c:pt>
                <c:pt idx="73989">
                  <c:v>1528840800</c:v>
                </c:pt>
                <c:pt idx="73990">
                  <c:v>1528844400</c:v>
                </c:pt>
                <c:pt idx="73991">
                  <c:v>1528848000</c:v>
                </c:pt>
                <c:pt idx="73992">
                  <c:v>1528851600</c:v>
                </c:pt>
                <c:pt idx="73993">
                  <c:v>1528855200</c:v>
                </c:pt>
                <c:pt idx="73994">
                  <c:v>1528858800</c:v>
                </c:pt>
                <c:pt idx="73995">
                  <c:v>1528862400</c:v>
                </c:pt>
                <c:pt idx="73996">
                  <c:v>1528866000</c:v>
                </c:pt>
                <c:pt idx="73997">
                  <c:v>1528869600</c:v>
                </c:pt>
                <c:pt idx="73998">
                  <c:v>1528873200</c:v>
                </c:pt>
                <c:pt idx="73999">
                  <c:v>1528876800</c:v>
                </c:pt>
                <c:pt idx="74000">
                  <c:v>1528880400</c:v>
                </c:pt>
                <c:pt idx="74001">
                  <c:v>1528884000</c:v>
                </c:pt>
                <c:pt idx="74002">
                  <c:v>1528887600</c:v>
                </c:pt>
                <c:pt idx="74003">
                  <c:v>1528891200</c:v>
                </c:pt>
                <c:pt idx="74004">
                  <c:v>1528894800</c:v>
                </c:pt>
                <c:pt idx="74005">
                  <c:v>1528898400</c:v>
                </c:pt>
                <c:pt idx="74006">
                  <c:v>1528902000</c:v>
                </c:pt>
                <c:pt idx="74007">
                  <c:v>1528905600</c:v>
                </c:pt>
                <c:pt idx="74008">
                  <c:v>1528909200</c:v>
                </c:pt>
                <c:pt idx="74009">
                  <c:v>1528912800</c:v>
                </c:pt>
                <c:pt idx="74010">
                  <c:v>1528916400</c:v>
                </c:pt>
                <c:pt idx="74011">
                  <c:v>1528920000</c:v>
                </c:pt>
                <c:pt idx="74012">
                  <c:v>1528923600</c:v>
                </c:pt>
                <c:pt idx="74013">
                  <c:v>1528927200</c:v>
                </c:pt>
                <c:pt idx="74014">
                  <c:v>1528930800</c:v>
                </c:pt>
                <c:pt idx="74015">
                  <c:v>1528934400</c:v>
                </c:pt>
                <c:pt idx="74016">
                  <c:v>1528938000</c:v>
                </c:pt>
                <c:pt idx="74017">
                  <c:v>1528941600</c:v>
                </c:pt>
                <c:pt idx="74018">
                  <c:v>1528945200</c:v>
                </c:pt>
                <c:pt idx="74019">
                  <c:v>1528948800</c:v>
                </c:pt>
                <c:pt idx="74020">
                  <c:v>1528952400</c:v>
                </c:pt>
                <c:pt idx="74021">
                  <c:v>1528956000</c:v>
                </c:pt>
                <c:pt idx="74022">
                  <c:v>1528959600</c:v>
                </c:pt>
                <c:pt idx="74023">
                  <c:v>1528963200</c:v>
                </c:pt>
                <c:pt idx="74024">
                  <c:v>1528966800</c:v>
                </c:pt>
                <c:pt idx="74025">
                  <c:v>1528970400</c:v>
                </c:pt>
                <c:pt idx="74026">
                  <c:v>1528974000</c:v>
                </c:pt>
                <c:pt idx="74027">
                  <c:v>1528977600</c:v>
                </c:pt>
                <c:pt idx="74028">
                  <c:v>1528981200</c:v>
                </c:pt>
                <c:pt idx="74029">
                  <c:v>1528984800</c:v>
                </c:pt>
                <c:pt idx="74030">
                  <c:v>1528988400</c:v>
                </c:pt>
                <c:pt idx="74031">
                  <c:v>1528992000</c:v>
                </c:pt>
                <c:pt idx="74032">
                  <c:v>1528995600</c:v>
                </c:pt>
                <c:pt idx="74033">
                  <c:v>1528999200</c:v>
                </c:pt>
                <c:pt idx="74034">
                  <c:v>1529002800</c:v>
                </c:pt>
                <c:pt idx="74035">
                  <c:v>1529006400</c:v>
                </c:pt>
                <c:pt idx="74036">
                  <c:v>1529010000</c:v>
                </c:pt>
                <c:pt idx="74037">
                  <c:v>1529013600</c:v>
                </c:pt>
                <c:pt idx="74038">
                  <c:v>1529017200</c:v>
                </c:pt>
                <c:pt idx="74039">
                  <c:v>1529020800</c:v>
                </c:pt>
                <c:pt idx="74040">
                  <c:v>1529024400</c:v>
                </c:pt>
                <c:pt idx="74041">
                  <c:v>1529028000</c:v>
                </c:pt>
                <c:pt idx="74042">
                  <c:v>1529031600</c:v>
                </c:pt>
                <c:pt idx="74043">
                  <c:v>1529035200</c:v>
                </c:pt>
                <c:pt idx="74044">
                  <c:v>1529038800</c:v>
                </c:pt>
                <c:pt idx="74045">
                  <c:v>1529042400</c:v>
                </c:pt>
                <c:pt idx="74046">
                  <c:v>1529046000</c:v>
                </c:pt>
                <c:pt idx="74047">
                  <c:v>1529049600</c:v>
                </c:pt>
                <c:pt idx="74048">
                  <c:v>1529053200</c:v>
                </c:pt>
                <c:pt idx="74049">
                  <c:v>1529056800</c:v>
                </c:pt>
                <c:pt idx="74050">
                  <c:v>1529060400</c:v>
                </c:pt>
                <c:pt idx="74051">
                  <c:v>1529064000</c:v>
                </c:pt>
                <c:pt idx="74052">
                  <c:v>1529067600</c:v>
                </c:pt>
                <c:pt idx="74053">
                  <c:v>1529071200</c:v>
                </c:pt>
                <c:pt idx="74054">
                  <c:v>1529074800</c:v>
                </c:pt>
                <c:pt idx="74055">
                  <c:v>1529078400</c:v>
                </c:pt>
                <c:pt idx="74056">
                  <c:v>1529082000</c:v>
                </c:pt>
                <c:pt idx="74057">
                  <c:v>1529085600</c:v>
                </c:pt>
                <c:pt idx="74058">
                  <c:v>1529089200</c:v>
                </c:pt>
                <c:pt idx="74059">
                  <c:v>1529092800</c:v>
                </c:pt>
                <c:pt idx="74060">
                  <c:v>1529096400</c:v>
                </c:pt>
                <c:pt idx="74061">
                  <c:v>1529100000</c:v>
                </c:pt>
                <c:pt idx="74062">
                  <c:v>1529103600</c:v>
                </c:pt>
                <c:pt idx="74063">
                  <c:v>1529107200</c:v>
                </c:pt>
                <c:pt idx="74064">
                  <c:v>1529110800</c:v>
                </c:pt>
                <c:pt idx="74065">
                  <c:v>1529114400</c:v>
                </c:pt>
                <c:pt idx="74066">
                  <c:v>1529118000</c:v>
                </c:pt>
                <c:pt idx="74067">
                  <c:v>1529121600</c:v>
                </c:pt>
                <c:pt idx="74068">
                  <c:v>1529125200</c:v>
                </c:pt>
                <c:pt idx="74069">
                  <c:v>1529128800</c:v>
                </c:pt>
                <c:pt idx="74070">
                  <c:v>1529132400</c:v>
                </c:pt>
                <c:pt idx="74071">
                  <c:v>1529136000</c:v>
                </c:pt>
                <c:pt idx="74072">
                  <c:v>1529139600</c:v>
                </c:pt>
                <c:pt idx="74073">
                  <c:v>1529143200</c:v>
                </c:pt>
                <c:pt idx="74074">
                  <c:v>1529146800</c:v>
                </c:pt>
                <c:pt idx="74075">
                  <c:v>1529150400</c:v>
                </c:pt>
                <c:pt idx="74076">
                  <c:v>1529154000</c:v>
                </c:pt>
                <c:pt idx="74077">
                  <c:v>1529157600</c:v>
                </c:pt>
                <c:pt idx="74078">
                  <c:v>1529161200</c:v>
                </c:pt>
                <c:pt idx="74079">
                  <c:v>1529164800</c:v>
                </c:pt>
                <c:pt idx="74080">
                  <c:v>1529168400</c:v>
                </c:pt>
                <c:pt idx="74081">
                  <c:v>1529172000</c:v>
                </c:pt>
                <c:pt idx="74082">
                  <c:v>1529175600</c:v>
                </c:pt>
                <c:pt idx="74083">
                  <c:v>1529179200</c:v>
                </c:pt>
                <c:pt idx="74084">
                  <c:v>1529182800</c:v>
                </c:pt>
                <c:pt idx="74085">
                  <c:v>1529186400</c:v>
                </c:pt>
                <c:pt idx="74086">
                  <c:v>1529190000</c:v>
                </c:pt>
                <c:pt idx="74087">
                  <c:v>1529193600</c:v>
                </c:pt>
                <c:pt idx="74088">
                  <c:v>1529197200</c:v>
                </c:pt>
                <c:pt idx="74089">
                  <c:v>1529200800</c:v>
                </c:pt>
                <c:pt idx="74090">
                  <c:v>1529204400</c:v>
                </c:pt>
                <c:pt idx="74091">
                  <c:v>1529208000</c:v>
                </c:pt>
                <c:pt idx="74092">
                  <c:v>1529211600</c:v>
                </c:pt>
                <c:pt idx="74093">
                  <c:v>1529215200</c:v>
                </c:pt>
                <c:pt idx="74094">
                  <c:v>1529218800</c:v>
                </c:pt>
                <c:pt idx="74095">
                  <c:v>1529222400</c:v>
                </c:pt>
                <c:pt idx="74096">
                  <c:v>1529226000</c:v>
                </c:pt>
                <c:pt idx="74097">
                  <c:v>1529229600</c:v>
                </c:pt>
                <c:pt idx="74098">
                  <c:v>1529233200</c:v>
                </c:pt>
                <c:pt idx="74099">
                  <c:v>1529236800</c:v>
                </c:pt>
                <c:pt idx="74100">
                  <c:v>1529240400</c:v>
                </c:pt>
                <c:pt idx="74101">
                  <c:v>1529244000</c:v>
                </c:pt>
                <c:pt idx="74102">
                  <c:v>1529247600</c:v>
                </c:pt>
                <c:pt idx="74103">
                  <c:v>1529251200</c:v>
                </c:pt>
                <c:pt idx="74104">
                  <c:v>1529254800</c:v>
                </c:pt>
                <c:pt idx="74105">
                  <c:v>1529258400</c:v>
                </c:pt>
                <c:pt idx="74106">
                  <c:v>1529262000</c:v>
                </c:pt>
                <c:pt idx="74107">
                  <c:v>1529265600</c:v>
                </c:pt>
                <c:pt idx="74108">
                  <c:v>1529269200</c:v>
                </c:pt>
                <c:pt idx="74109">
                  <c:v>1529272800</c:v>
                </c:pt>
                <c:pt idx="74110">
                  <c:v>1529276400</c:v>
                </c:pt>
                <c:pt idx="74111">
                  <c:v>1529280000</c:v>
                </c:pt>
                <c:pt idx="74112">
                  <c:v>1529283600</c:v>
                </c:pt>
                <c:pt idx="74113">
                  <c:v>1529287200</c:v>
                </c:pt>
                <c:pt idx="74114">
                  <c:v>1529290800</c:v>
                </c:pt>
                <c:pt idx="74115">
                  <c:v>1529294400</c:v>
                </c:pt>
                <c:pt idx="74116">
                  <c:v>1529298000</c:v>
                </c:pt>
                <c:pt idx="74117">
                  <c:v>1529301600</c:v>
                </c:pt>
                <c:pt idx="74118">
                  <c:v>1529305200</c:v>
                </c:pt>
                <c:pt idx="74119">
                  <c:v>1529308800</c:v>
                </c:pt>
                <c:pt idx="74120">
                  <c:v>1529312400</c:v>
                </c:pt>
                <c:pt idx="74121">
                  <c:v>1529316000</c:v>
                </c:pt>
                <c:pt idx="74122">
                  <c:v>1529319600</c:v>
                </c:pt>
                <c:pt idx="74123">
                  <c:v>1529323200</c:v>
                </c:pt>
                <c:pt idx="74124">
                  <c:v>1529326800</c:v>
                </c:pt>
                <c:pt idx="74125">
                  <c:v>1529330400</c:v>
                </c:pt>
                <c:pt idx="74126">
                  <c:v>1529334000</c:v>
                </c:pt>
                <c:pt idx="74127">
                  <c:v>1529337600</c:v>
                </c:pt>
                <c:pt idx="74128">
                  <c:v>1529341200</c:v>
                </c:pt>
                <c:pt idx="74129">
                  <c:v>1529344800</c:v>
                </c:pt>
                <c:pt idx="74130">
                  <c:v>1529348400</c:v>
                </c:pt>
                <c:pt idx="74131">
                  <c:v>1529352000</c:v>
                </c:pt>
                <c:pt idx="74132">
                  <c:v>1529355600</c:v>
                </c:pt>
                <c:pt idx="74133">
                  <c:v>1529359200</c:v>
                </c:pt>
                <c:pt idx="74134">
                  <c:v>1529362800</c:v>
                </c:pt>
                <c:pt idx="74135">
                  <c:v>1529366400</c:v>
                </c:pt>
                <c:pt idx="74136">
                  <c:v>1529370000</c:v>
                </c:pt>
                <c:pt idx="74137">
                  <c:v>1529373600</c:v>
                </c:pt>
                <c:pt idx="74138">
                  <c:v>1529377200</c:v>
                </c:pt>
                <c:pt idx="74139">
                  <c:v>1529380800</c:v>
                </c:pt>
                <c:pt idx="74140">
                  <c:v>1529384400</c:v>
                </c:pt>
                <c:pt idx="74141">
                  <c:v>1529388000</c:v>
                </c:pt>
                <c:pt idx="74142">
                  <c:v>1529391600</c:v>
                </c:pt>
                <c:pt idx="74143">
                  <c:v>1529395200</c:v>
                </c:pt>
                <c:pt idx="74144">
                  <c:v>1529398800</c:v>
                </c:pt>
                <c:pt idx="74145">
                  <c:v>1529402400</c:v>
                </c:pt>
                <c:pt idx="74146">
                  <c:v>1529406000</c:v>
                </c:pt>
                <c:pt idx="74147">
                  <c:v>1529409600</c:v>
                </c:pt>
                <c:pt idx="74148">
                  <c:v>1529413200</c:v>
                </c:pt>
                <c:pt idx="74149">
                  <c:v>1529416800</c:v>
                </c:pt>
                <c:pt idx="74150">
                  <c:v>1529420400</c:v>
                </c:pt>
                <c:pt idx="74151">
                  <c:v>1529424000</c:v>
                </c:pt>
                <c:pt idx="74152">
                  <c:v>1529427600</c:v>
                </c:pt>
                <c:pt idx="74153">
                  <c:v>1529431200</c:v>
                </c:pt>
                <c:pt idx="74154">
                  <c:v>1529434800</c:v>
                </c:pt>
                <c:pt idx="74155">
                  <c:v>1529438400</c:v>
                </c:pt>
                <c:pt idx="74156">
                  <c:v>1529442000</c:v>
                </c:pt>
                <c:pt idx="74157">
                  <c:v>1529445600</c:v>
                </c:pt>
                <c:pt idx="74158">
                  <c:v>1529449200</c:v>
                </c:pt>
                <c:pt idx="74159">
                  <c:v>1529452800</c:v>
                </c:pt>
                <c:pt idx="74160">
                  <c:v>1529456400</c:v>
                </c:pt>
                <c:pt idx="74161">
                  <c:v>1529460000</c:v>
                </c:pt>
                <c:pt idx="74162">
                  <c:v>1529463600</c:v>
                </c:pt>
                <c:pt idx="74163">
                  <c:v>1529467200</c:v>
                </c:pt>
                <c:pt idx="74164">
                  <c:v>1529470800</c:v>
                </c:pt>
                <c:pt idx="74165">
                  <c:v>1529474400</c:v>
                </c:pt>
                <c:pt idx="74166">
                  <c:v>1529478000</c:v>
                </c:pt>
                <c:pt idx="74167">
                  <c:v>1529481600</c:v>
                </c:pt>
                <c:pt idx="74168">
                  <c:v>1529485200</c:v>
                </c:pt>
                <c:pt idx="74169">
                  <c:v>1529488800</c:v>
                </c:pt>
                <c:pt idx="74170">
                  <c:v>1529492400</c:v>
                </c:pt>
                <c:pt idx="74171">
                  <c:v>1529496000</c:v>
                </c:pt>
                <c:pt idx="74172">
                  <c:v>1529499600</c:v>
                </c:pt>
                <c:pt idx="74173">
                  <c:v>1529503200</c:v>
                </c:pt>
                <c:pt idx="74174">
                  <c:v>1529506800</c:v>
                </c:pt>
                <c:pt idx="74175">
                  <c:v>1529510400</c:v>
                </c:pt>
                <c:pt idx="74176">
                  <c:v>1529514000</c:v>
                </c:pt>
                <c:pt idx="74177">
                  <c:v>1529517600</c:v>
                </c:pt>
                <c:pt idx="74178">
                  <c:v>1529521200</c:v>
                </c:pt>
                <c:pt idx="74179">
                  <c:v>1529524800</c:v>
                </c:pt>
                <c:pt idx="74180">
                  <c:v>1529528400</c:v>
                </c:pt>
                <c:pt idx="74181">
                  <c:v>1529532000</c:v>
                </c:pt>
                <c:pt idx="74182">
                  <c:v>1529535600</c:v>
                </c:pt>
                <c:pt idx="74183">
                  <c:v>1529539200</c:v>
                </c:pt>
                <c:pt idx="74184">
                  <c:v>1529542800</c:v>
                </c:pt>
                <c:pt idx="74185">
                  <c:v>1529546400</c:v>
                </c:pt>
                <c:pt idx="74186">
                  <c:v>1529550000</c:v>
                </c:pt>
                <c:pt idx="74187">
                  <c:v>1529553600</c:v>
                </c:pt>
                <c:pt idx="74188">
                  <c:v>1529557200</c:v>
                </c:pt>
                <c:pt idx="74189">
                  <c:v>1529560800</c:v>
                </c:pt>
                <c:pt idx="74190">
                  <c:v>1529564400</c:v>
                </c:pt>
                <c:pt idx="74191">
                  <c:v>1529568000</c:v>
                </c:pt>
                <c:pt idx="74192">
                  <c:v>1529571600</c:v>
                </c:pt>
                <c:pt idx="74193">
                  <c:v>1529575200</c:v>
                </c:pt>
                <c:pt idx="74194">
                  <c:v>1529578800</c:v>
                </c:pt>
                <c:pt idx="74195">
                  <c:v>1529582400</c:v>
                </c:pt>
                <c:pt idx="74196">
                  <c:v>1529586000</c:v>
                </c:pt>
                <c:pt idx="74197">
                  <c:v>1529589600</c:v>
                </c:pt>
                <c:pt idx="74198">
                  <c:v>1529593200</c:v>
                </c:pt>
                <c:pt idx="74199">
                  <c:v>1529596800</c:v>
                </c:pt>
                <c:pt idx="74200">
                  <c:v>1529600400</c:v>
                </c:pt>
                <c:pt idx="74201">
                  <c:v>1529604000</c:v>
                </c:pt>
                <c:pt idx="74202">
                  <c:v>1529607600</c:v>
                </c:pt>
                <c:pt idx="74203">
                  <c:v>1529611200</c:v>
                </c:pt>
                <c:pt idx="74204">
                  <c:v>1529614800</c:v>
                </c:pt>
                <c:pt idx="74205">
                  <c:v>1529618400</c:v>
                </c:pt>
                <c:pt idx="74206">
                  <c:v>1529622000</c:v>
                </c:pt>
                <c:pt idx="74207">
                  <c:v>1529625600</c:v>
                </c:pt>
                <c:pt idx="74208">
                  <c:v>1529629200</c:v>
                </c:pt>
                <c:pt idx="74209">
                  <c:v>1529632800</c:v>
                </c:pt>
                <c:pt idx="74210">
                  <c:v>1529636400</c:v>
                </c:pt>
                <c:pt idx="74211">
                  <c:v>1529640000</c:v>
                </c:pt>
                <c:pt idx="74212">
                  <c:v>1529643600</c:v>
                </c:pt>
                <c:pt idx="74213">
                  <c:v>1529647200</c:v>
                </c:pt>
                <c:pt idx="74214">
                  <c:v>1529650800</c:v>
                </c:pt>
                <c:pt idx="74215">
                  <c:v>1529654400</c:v>
                </c:pt>
                <c:pt idx="74216">
                  <c:v>1529658000</c:v>
                </c:pt>
                <c:pt idx="74217">
                  <c:v>1529661600</c:v>
                </c:pt>
                <c:pt idx="74218">
                  <c:v>1529665200</c:v>
                </c:pt>
                <c:pt idx="74219">
                  <c:v>1529668800</c:v>
                </c:pt>
                <c:pt idx="74220">
                  <c:v>1529672400</c:v>
                </c:pt>
                <c:pt idx="74221">
                  <c:v>1529676000</c:v>
                </c:pt>
                <c:pt idx="74222">
                  <c:v>1529679600</c:v>
                </c:pt>
                <c:pt idx="74223">
                  <c:v>1529683200</c:v>
                </c:pt>
                <c:pt idx="74224">
                  <c:v>1529686800</c:v>
                </c:pt>
                <c:pt idx="74225">
                  <c:v>1529690400</c:v>
                </c:pt>
                <c:pt idx="74226">
                  <c:v>1529694000</c:v>
                </c:pt>
                <c:pt idx="74227">
                  <c:v>1529697600</c:v>
                </c:pt>
                <c:pt idx="74228">
                  <c:v>1529701200</c:v>
                </c:pt>
                <c:pt idx="74229">
                  <c:v>1529704800</c:v>
                </c:pt>
                <c:pt idx="74230">
                  <c:v>1529708400</c:v>
                </c:pt>
                <c:pt idx="74231">
                  <c:v>1529712000</c:v>
                </c:pt>
                <c:pt idx="74232">
                  <c:v>1529715600</c:v>
                </c:pt>
                <c:pt idx="74233">
                  <c:v>1529719200</c:v>
                </c:pt>
                <c:pt idx="74234">
                  <c:v>1529722800</c:v>
                </c:pt>
                <c:pt idx="74235">
                  <c:v>1529726400</c:v>
                </c:pt>
                <c:pt idx="74236">
                  <c:v>1529730000</c:v>
                </c:pt>
                <c:pt idx="74237">
                  <c:v>1529733600</c:v>
                </c:pt>
                <c:pt idx="74238">
                  <c:v>1529737200</c:v>
                </c:pt>
                <c:pt idx="74239">
                  <c:v>1529740800</c:v>
                </c:pt>
                <c:pt idx="74240">
                  <c:v>1529744400</c:v>
                </c:pt>
                <c:pt idx="74241">
                  <c:v>1529748000</c:v>
                </c:pt>
                <c:pt idx="74242">
                  <c:v>1529751600</c:v>
                </c:pt>
                <c:pt idx="74243">
                  <c:v>1529755200</c:v>
                </c:pt>
                <c:pt idx="74244">
                  <c:v>1529758800</c:v>
                </c:pt>
                <c:pt idx="74245">
                  <c:v>1529762400</c:v>
                </c:pt>
                <c:pt idx="74246">
                  <c:v>1529766000</c:v>
                </c:pt>
                <c:pt idx="74247">
                  <c:v>1529769600</c:v>
                </c:pt>
                <c:pt idx="74248">
                  <c:v>1529773200</c:v>
                </c:pt>
                <c:pt idx="74249">
                  <c:v>1529776800</c:v>
                </c:pt>
                <c:pt idx="74250">
                  <c:v>1529780400</c:v>
                </c:pt>
                <c:pt idx="74251">
                  <c:v>1529784000</c:v>
                </c:pt>
                <c:pt idx="74252">
                  <c:v>1529787600</c:v>
                </c:pt>
                <c:pt idx="74253">
                  <c:v>1529791200</c:v>
                </c:pt>
                <c:pt idx="74254">
                  <c:v>1529794800</c:v>
                </c:pt>
                <c:pt idx="74255">
                  <c:v>1529798400</c:v>
                </c:pt>
                <c:pt idx="74256">
                  <c:v>1529802000</c:v>
                </c:pt>
                <c:pt idx="74257">
                  <c:v>1529805600</c:v>
                </c:pt>
                <c:pt idx="74258">
                  <c:v>1529809200</c:v>
                </c:pt>
                <c:pt idx="74259">
                  <c:v>1529812800</c:v>
                </c:pt>
                <c:pt idx="74260">
                  <c:v>1529816400</c:v>
                </c:pt>
                <c:pt idx="74261">
                  <c:v>1529820000</c:v>
                </c:pt>
                <c:pt idx="74262">
                  <c:v>1529823600</c:v>
                </c:pt>
                <c:pt idx="74263">
                  <c:v>1529827200</c:v>
                </c:pt>
                <c:pt idx="74264">
                  <c:v>1529830800</c:v>
                </c:pt>
                <c:pt idx="74265">
                  <c:v>1529834400</c:v>
                </c:pt>
                <c:pt idx="74266">
                  <c:v>1529838000</c:v>
                </c:pt>
                <c:pt idx="74267">
                  <c:v>1529841600</c:v>
                </c:pt>
                <c:pt idx="74268">
                  <c:v>1529845200</c:v>
                </c:pt>
                <c:pt idx="74269">
                  <c:v>1529848800</c:v>
                </c:pt>
                <c:pt idx="74270">
                  <c:v>1529852400</c:v>
                </c:pt>
                <c:pt idx="74271">
                  <c:v>1529856000</c:v>
                </c:pt>
                <c:pt idx="74272">
                  <c:v>1529859600</c:v>
                </c:pt>
                <c:pt idx="74273">
                  <c:v>1529863200</c:v>
                </c:pt>
                <c:pt idx="74274">
                  <c:v>1529866800</c:v>
                </c:pt>
                <c:pt idx="74275">
                  <c:v>1529870400</c:v>
                </c:pt>
                <c:pt idx="74276">
                  <c:v>1529874000</c:v>
                </c:pt>
                <c:pt idx="74277">
                  <c:v>1529877600</c:v>
                </c:pt>
                <c:pt idx="74278">
                  <c:v>1529881200</c:v>
                </c:pt>
                <c:pt idx="74279">
                  <c:v>1529884800</c:v>
                </c:pt>
                <c:pt idx="74280">
                  <c:v>1529888400</c:v>
                </c:pt>
                <c:pt idx="74281">
                  <c:v>1529892000</c:v>
                </c:pt>
                <c:pt idx="74282">
                  <c:v>1529895600</c:v>
                </c:pt>
                <c:pt idx="74283">
                  <c:v>1529899200</c:v>
                </c:pt>
                <c:pt idx="74284">
                  <c:v>1529902800</c:v>
                </c:pt>
                <c:pt idx="74285">
                  <c:v>1529906400</c:v>
                </c:pt>
                <c:pt idx="74286">
                  <c:v>1529910000</c:v>
                </c:pt>
                <c:pt idx="74287">
                  <c:v>1529913600</c:v>
                </c:pt>
                <c:pt idx="74288">
                  <c:v>1529917200</c:v>
                </c:pt>
                <c:pt idx="74289">
                  <c:v>1529920800</c:v>
                </c:pt>
                <c:pt idx="74290">
                  <c:v>1529924400</c:v>
                </c:pt>
                <c:pt idx="74291">
                  <c:v>1529928000</c:v>
                </c:pt>
                <c:pt idx="74292">
                  <c:v>1529931600</c:v>
                </c:pt>
                <c:pt idx="74293">
                  <c:v>1529935200</c:v>
                </c:pt>
                <c:pt idx="74294">
                  <c:v>1529938800</c:v>
                </c:pt>
                <c:pt idx="74295">
                  <c:v>1529942400</c:v>
                </c:pt>
                <c:pt idx="74296">
                  <c:v>1529946000</c:v>
                </c:pt>
                <c:pt idx="74297">
                  <c:v>1529949600</c:v>
                </c:pt>
                <c:pt idx="74298">
                  <c:v>1529953200</c:v>
                </c:pt>
                <c:pt idx="74299">
                  <c:v>1529956800</c:v>
                </c:pt>
                <c:pt idx="74300">
                  <c:v>1529960400</c:v>
                </c:pt>
                <c:pt idx="74301">
                  <c:v>1529964000</c:v>
                </c:pt>
                <c:pt idx="74302">
                  <c:v>1529967600</c:v>
                </c:pt>
                <c:pt idx="74303">
                  <c:v>1529971200</c:v>
                </c:pt>
                <c:pt idx="74304">
                  <c:v>1529974800</c:v>
                </c:pt>
                <c:pt idx="74305">
                  <c:v>1529978400</c:v>
                </c:pt>
                <c:pt idx="74306">
                  <c:v>1529982000</c:v>
                </c:pt>
                <c:pt idx="74307">
                  <c:v>1529985600</c:v>
                </c:pt>
                <c:pt idx="74308">
                  <c:v>1529989200</c:v>
                </c:pt>
                <c:pt idx="74309">
                  <c:v>1529992800</c:v>
                </c:pt>
                <c:pt idx="74310">
                  <c:v>1529996400</c:v>
                </c:pt>
                <c:pt idx="74311">
                  <c:v>1530000000</c:v>
                </c:pt>
                <c:pt idx="74312">
                  <c:v>1530003600</c:v>
                </c:pt>
                <c:pt idx="74313">
                  <c:v>1530007200</c:v>
                </c:pt>
                <c:pt idx="74314">
                  <c:v>1530010800</c:v>
                </c:pt>
                <c:pt idx="74315">
                  <c:v>1530014400</c:v>
                </c:pt>
                <c:pt idx="74316">
                  <c:v>1530018000</c:v>
                </c:pt>
                <c:pt idx="74317">
                  <c:v>1530021600</c:v>
                </c:pt>
                <c:pt idx="74318">
                  <c:v>1530025200</c:v>
                </c:pt>
                <c:pt idx="74319">
                  <c:v>1530028800</c:v>
                </c:pt>
                <c:pt idx="74320">
                  <c:v>1530032400</c:v>
                </c:pt>
                <c:pt idx="74321">
                  <c:v>1530036000</c:v>
                </c:pt>
                <c:pt idx="74322">
                  <c:v>1530039600</c:v>
                </c:pt>
                <c:pt idx="74323">
                  <c:v>1530043200</c:v>
                </c:pt>
                <c:pt idx="74324">
                  <c:v>1530046800</c:v>
                </c:pt>
                <c:pt idx="74325">
                  <c:v>1530050400</c:v>
                </c:pt>
                <c:pt idx="74326">
                  <c:v>1530054000</c:v>
                </c:pt>
                <c:pt idx="74327">
                  <c:v>1530057600</c:v>
                </c:pt>
                <c:pt idx="74328">
                  <c:v>1530061200</c:v>
                </c:pt>
                <c:pt idx="74329">
                  <c:v>1530064800</c:v>
                </c:pt>
                <c:pt idx="74330">
                  <c:v>1530068400</c:v>
                </c:pt>
                <c:pt idx="74331">
                  <c:v>1530072000</c:v>
                </c:pt>
                <c:pt idx="74332">
                  <c:v>1530075600</c:v>
                </c:pt>
                <c:pt idx="74333">
                  <c:v>1530079200</c:v>
                </c:pt>
                <c:pt idx="74334">
                  <c:v>1530082800</c:v>
                </c:pt>
                <c:pt idx="74335">
                  <c:v>1530086400</c:v>
                </c:pt>
                <c:pt idx="74336">
                  <c:v>1530090000</c:v>
                </c:pt>
                <c:pt idx="74337">
                  <c:v>1530093600</c:v>
                </c:pt>
                <c:pt idx="74338">
                  <c:v>1530097200</c:v>
                </c:pt>
                <c:pt idx="74339">
                  <c:v>1530100800</c:v>
                </c:pt>
                <c:pt idx="74340">
                  <c:v>1530104400</c:v>
                </c:pt>
                <c:pt idx="74341">
                  <c:v>1530108000</c:v>
                </c:pt>
                <c:pt idx="74342">
                  <c:v>1530111600</c:v>
                </c:pt>
                <c:pt idx="74343">
                  <c:v>1530115200</c:v>
                </c:pt>
                <c:pt idx="74344">
                  <c:v>1530118800</c:v>
                </c:pt>
                <c:pt idx="74345">
                  <c:v>1530122400</c:v>
                </c:pt>
                <c:pt idx="74346">
                  <c:v>1530126000</c:v>
                </c:pt>
                <c:pt idx="74347">
                  <c:v>1530129600</c:v>
                </c:pt>
                <c:pt idx="74348">
                  <c:v>1530133200</c:v>
                </c:pt>
                <c:pt idx="74349">
                  <c:v>1530136800</c:v>
                </c:pt>
                <c:pt idx="74350">
                  <c:v>1530140400</c:v>
                </c:pt>
                <c:pt idx="74351">
                  <c:v>1530144000</c:v>
                </c:pt>
                <c:pt idx="74352">
                  <c:v>1530147600</c:v>
                </c:pt>
                <c:pt idx="74353">
                  <c:v>1530151200</c:v>
                </c:pt>
                <c:pt idx="74354">
                  <c:v>1530154800</c:v>
                </c:pt>
                <c:pt idx="74355">
                  <c:v>1530158400</c:v>
                </c:pt>
                <c:pt idx="74356">
                  <c:v>1530162000</c:v>
                </c:pt>
                <c:pt idx="74357">
                  <c:v>1530165600</c:v>
                </c:pt>
                <c:pt idx="74358">
                  <c:v>1530169200</c:v>
                </c:pt>
                <c:pt idx="74359">
                  <c:v>1530172800</c:v>
                </c:pt>
                <c:pt idx="74360">
                  <c:v>1530176400</c:v>
                </c:pt>
                <c:pt idx="74361">
                  <c:v>1530180000</c:v>
                </c:pt>
                <c:pt idx="74362">
                  <c:v>1530183600</c:v>
                </c:pt>
                <c:pt idx="74363">
                  <c:v>1530187200</c:v>
                </c:pt>
                <c:pt idx="74364">
                  <c:v>1530190800</c:v>
                </c:pt>
                <c:pt idx="74365">
                  <c:v>1530194400</c:v>
                </c:pt>
                <c:pt idx="74366">
                  <c:v>1530198000</c:v>
                </c:pt>
                <c:pt idx="74367">
                  <c:v>1530201600</c:v>
                </c:pt>
                <c:pt idx="74368">
                  <c:v>1530205200</c:v>
                </c:pt>
                <c:pt idx="74369">
                  <c:v>1530208800</c:v>
                </c:pt>
                <c:pt idx="74370">
                  <c:v>1530212400</c:v>
                </c:pt>
                <c:pt idx="74371">
                  <c:v>1530216000</c:v>
                </c:pt>
                <c:pt idx="74372">
                  <c:v>1530219600</c:v>
                </c:pt>
                <c:pt idx="74373">
                  <c:v>1530223200</c:v>
                </c:pt>
                <c:pt idx="74374">
                  <c:v>1530226800</c:v>
                </c:pt>
                <c:pt idx="74375">
                  <c:v>1530230400</c:v>
                </c:pt>
                <c:pt idx="74376">
                  <c:v>1530234000</c:v>
                </c:pt>
                <c:pt idx="74377">
                  <c:v>1530237600</c:v>
                </c:pt>
                <c:pt idx="74378">
                  <c:v>1530241200</c:v>
                </c:pt>
                <c:pt idx="74379">
                  <c:v>1530244800</c:v>
                </c:pt>
                <c:pt idx="74380">
                  <c:v>1530248400</c:v>
                </c:pt>
                <c:pt idx="74381">
                  <c:v>1530252000</c:v>
                </c:pt>
                <c:pt idx="74382">
                  <c:v>1530255600</c:v>
                </c:pt>
                <c:pt idx="74383">
                  <c:v>1530259200</c:v>
                </c:pt>
                <c:pt idx="74384">
                  <c:v>1530262800</c:v>
                </c:pt>
                <c:pt idx="74385">
                  <c:v>1530266400</c:v>
                </c:pt>
                <c:pt idx="74386">
                  <c:v>1530270000</c:v>
                </c:pt>
                <c:pt idx="74387">
                  <c:v>1530273600</c:v>
                </c:pt>
                <c:pt idx="74388">
                  <c:v>1530277200</c:v>
                </c:pt>
                <c:pt idx="74389">
                  <c:v>1530280800</c:v>
                </c:pt>
                <c:pt idx="74390">
                  <c:v>1530284400</c:v>
                </c:pt>
                <c:pt idx="74391">
                  <c:v>1530288000</c:v>
                </c:pt>
                <c:pt idx="74392">
                  <c:v>1530291600</c:v>
                </c:pt>
                <c:pt idx="74393">
                  <c:v>1530295200</c:v>
                </c:pt>
                <c:pt idx="74394">
                  <c:v>1530298800</c:v>
                </c:pt>
                <c:pt idx="74395">
                  <c:v>1530302400</c:v>
                </c:pt>
                <c:pt idx="74396">
                  <c:v>1530306000</c:v>
                </c:pt>
                <c:pt idx="74397">
                  <c:v>1530309600</c:v>
                </c:pt>
                <c:pt idx="74398">
                  <c:v>1530313200</c:v>
                </c:pt>
                <c:pt idx="74399">
                  <c:v>1530316800</c:v>
                </c:pt>
                <c:pt idx="74400">
                  <c:v>1530320400</c:v>
                </c:pt>
                <c:pt idx="74401">
                  <c:v>1530324000</c:v>
                </c:pt>
                <c:pt idx="74402">
                  <c:v>1530327600</c:v>
                </c:pt>
                <c:pt idx="74403">
                  <c:v>1530331200</c:v>
                </c:pt>
                <c:pt idx="74404">
                  <c:v>1530334800</c:v>
                </c:pt>
                <c:pt idx="74405">
                  <c:v>1530338400</c:v>
                </c:pt>
                <c:pt idx="74406">
                  <c:v>1530342000</c:v>
                </c:pt>
                <c:pt idx="74407">
                  <c:v>1530345600</c:v>
                </c:pt>
                <c:pt idx="74408">
                  <c:v>1530349200</c:v>
                </c:pt>
                <c:pt idx="74409">
                  <c:v>1530352800</c:v>
                </c:pt>
                <c:pt idx="74410">
                  <c:v>1530356400</c:v>
                </c:pt>
                <c:pt idx="74411">
                  <c:v>1530360000</c:v>
                </c:pt>
                <c:pt idx="74412">
                  <c:v>1530363600</c:v>
                </c:pt>
                <c:pt idx="74413">
                  <c:v>1530367200</c:v>
                </c:pt>
                <c:pt idx="74414">
                  <c:v>1530370800</c:v>
                </c:pt>
                <c:pt idx="74415">
                  <c:v>1530374400</c:v>
                </c:pt>
                <c:pt idx="74416">
                  <c:v>1530378000</c:v>
                </c:pt>
                <c:pt idx="74417">
                  <c:v>1530381600</c:v>
                </c:pt>
                <c:pt idx="74418">
                  <c:v>1530385200</c:v>
                </c:pt>
                <c:pt idx="74419">
                  <c:v>1530388800</c:v>
                </c:pt>
                <c:pt idx="74420">
                  <c:v>1530392400</c:v>
                </c:pt>
                <c:pt idx="74421">
                  <c:v>1530396000</c:v>
                </c:pt>
                <c:pt idx="74422">
                  <c:v>1530399600</c:v>
                </c:pt>
                <c:pt idx="74423">
                  <c:v>1530403200</c:v>
                </c:pt>
                <c:pt idx="74424">
                  <c:v>1530406800</c:v>
                </c:pt>
                <c:pt idx="74425">
                  <c:v>1530410400</c:v>
                </c:pt>
                <c:pt idx="74426">
                  <c:v>1530414000</c:v>
                </c:pt>
                <c:pt idx="74427">
                  <c:v>1530417600</c:v>
                </c:pt>
                <c:pt idx="74428">
                  <c:v>1530421200</c:v>
                </c:pt>
                <c:pt idx="74429">
                  <c:v>1530424800</c:v>
                </c:pt>
                <c:pt idx="74430">
                  <c:v>1530428400</c:v>
                </c:pt>
                <c:pt idx="74431">
                  <c:v>1530432000</c:v>
                </c:pt>
                <c:pt idx="74432">
                  <c:v>1530435600</c:v>
                </c:pt>
                <c:pt idx="74433">
                  <c:v>1530439200</c:v>
                </c:pt>
                <c:pt idx="74434">
                  <c:v>1530442800</c:v>
                </c:pt>
                <c:pt idx="74435">
                  <c:v>1530446400</c:v>
                </c:pt>
                <c:pt idx="74436">
                  <c:v>1530450000</c:v>
                </c:pt>
                <c:pt idx="74437">
                  <c:v>1530453600</c:v>
                </c:pt>
                <c:pt idx="74438">
                  <c:v>1530457200</c:v>
                </c:pt>
                <c:pt idx="74439">
                  <c:v>1530460800</c:v>
                </c:pt>
                <c:pt idx="74440">
                  <c:v>1530464400</c:v>
                </c:pt>
                <c:pt idx="74441">
                  <c:v>1530468000</c:v>
                </c:pt>
                <c:pt idx="74442">
                  <c:v>1530471600</c:v>
                </c:pt>
                <c:pt idx="74443">
                  <c:v>1530475200</c:v>
                </c:pt>
                <c:pt idx="74444">
                  <c:v>1530478800</c:v>
                </c:pt>
                <c:pt idx="74445">
                  <c:v>1530482400</c:v>
                </c:pt>
                <c:pt idx="74446">
                  <c:v>1530486000</c:v>
                </c:pt>
                <c:pt idx="74447">
                  <c:v>1530489600</c:v>
                </c:pt>
                <c:pt idx="74448">
                  <c:v>1530493200</c:v>
                </c:pt>
                <c:pt idx="74449">
                  <c:v>1530496800</c:v>
                </c:pt>
                <c:pt idx="74450">
                  <c:v>1530500400</c:v>
                </c:pt>
                <c:pt idx="74451">
                  <c:v>1530504000</c:v>
                </c:pt>
                <c:pt idx="74452">
                  <c:v>1530507600</c:v>
                </c:pt>
                <c:pt idx="74453">
                  <c:v>1530511200</c:v>
                </c:pt>
                <c:pt idx="74454">
                  <c:v>1530514800</c:v>
                </c:pt>
                <c:pt idx="74455">
                  <c:v>1530518400</c:v>
                </c:pt>
                <c:pt idx="74456">
                  <c:v>1530522000</c:v>
                </c:pt>
                <c:pt idx="74457">
                  <c:v>1530525600</c:v>
                </c:pt>
                <c:pt idx="74458">
                  <c:v>1530529200</c:v>
                </c:pt>
                <c:pt idx="74459">
                  <c:v>1530532800</c:v>
                </c:pt>
                <c:pt idx="74460">
                  <c:v>1530536400</c:v>
                </c:pt>
                <c:pt idx="74461">
                  <c:v>1530540000</c:v>
                </c:pt>
                <c:pt idx="74462">
                  <c:v>1530543600</c:v>
                </c:pt>
                <c:pt idx="74463">
                  <c:v>1530547200</c:v>
                </c:pt>
                <c:pt idx="74464">
                  <c:v>1530550800</c:v>
                </c:pt>
                <c:pt idx="74465">
                  <c:v>1530554400</c:v>
                </c:pt>
                <c:pt idx="74466">
                  <c:v>1530558000</c:v>
                </c:pt>
                <c:pt idx="74467">
                  <c:v>1530561600</c:v>
                </c:pt>
                <c:pt idx="74468">
                  <c:v>1530565200</c:v>
                </c:pt>
                <c:pt idx="74469">
                  <c:v>1530568800</c:v>
                </c:pt>
                <c:pt idx="74470">
                  <c:v>1530572400</c:v>
                </c:pt>
                <c:pt idx="74471">
                  <c:v>1530576000</c:v>
                </c:pt>
                <c:pt idx="74472">
                  <c:v>1530579600</c:v>
                </c:pt>
                <c:pt idx="74473">
                  <c:v>1530583200</c:v>
                </c:pt>
                <c:pt idx="74474">
                  <c:v>1530586800</c:v>
                </c:pt>
                <c:pt idx="74475">
                  <c:v>1530590400</c:v>
                </c:pt>
                <c:pt idx="74476">
                  <c:v>1530594000</c:v>
                </c:pt>
                <c:pt idx="74477">
                  <c:v>1530597600</c:v>
                </c:pt>
                <c:pt idx="74478">
                  <c:v>1530601200</c:v>
                </c:pt>
                <c:pt idx="74479">
                  <c:v>1530604800</c:v>
                </c:pt>
                <c:pt idx="74480">
                  <c:v>1530608400</c:v>
                </c:pt>
                <c:pt idx="74481">
                  <c:v>1530612000</c:v>
                </c:pt>
                <c:pt idx="74482">
                  <c:v>1530615600</c:v>
                </c:pt>
                <c:pt idx="74483">
                  <c:v>1530619200</c:v>
                </c:pt>
                <c:pt idx="74484">
                  <c:v>1530622800</c:v>
                </c:pt>
                <c:pt idx="74485">
                  <c:v>1530626400</c:v>
                </c:pt>
                <c:pt idx="74486">
                  <c:v>1530630000</c:v>
                </c:pt>
                <c:pt idx="74487">
                  <c:v>1530633600</c:v>
                </c:pt>
                <c:pt idx="74488">
                  <c:v>1530637200</c:v>
                </c:pt>
                <c:pt idx="74489">
                  <c:v>1530640800</c:v>
                </c:pt>
                <c:pt idx="74490">
                  <c:v>1530644400</c:v>
                </c:pt>
                <c:pt idx="74491">
                  <c:v>1530648000</c:v>
                </c:pt>
                <c:pt idx="74492">
                  <c:v>1530651600</c:v>
                </c:pt>
                <c:pt idx="74493">
                  <c:v>1530655200</c:v>
                </c:pt>
                <c:pt idx="74494">
                  <c:v>1530658800</c:v>
                </c:pt>
                <c:pt idx="74495">
                  <c:v>1530662400</c:v>
                </c:pt>
                <c:pt idx="74496">
                  <c:v>1530666000</c:v>
                </c:pt>
                <c:pt idx="74497">
                  <c:v>1530669600</c:v>
                </c:pt>
                <c:pt idx="74498">
                  <c:v>1530673200</c:v>
                </c:pt>
                <c:pt idx="74499">
                  <c:v>1530676800</c:v>
                </c:pt>
                <c:pt idx="74500">
                  <c:v>1530680400</c:v>
                </c:pt>
                <c:pt idx="74501">
                  <c:v>1530684000</c:v>
                </c:pt>
                <c:pt idx="74502">
                  <c:v>1530687600</c:v>
                </c:pt>
                <c:pt idx="74503">
                  <c:v>1530691200</c:v>
                </c:pt>
                <c:pt idx="74504">
                  <c:v>1530694800</c:v>
                </c:pt>
                <c:pt idx="74505">
                  <c:v>1530698400</c:v>
                </c:pt>
                <c:pt idx="74506">
                  <c:v>1530702000</c:v>
                </c:pt>
                <c:pt idx="74507">
                  <c:v>1530705600</c:v>
                </c:pt>
                <c:pt idx="74508">
                  <c:v>1530709200</c:v>
                </c:pt>
                <c:pt idx="74509">
                  <c:v>1530712800</c:v>
                </c:pt>
                <c:pt idx="74510">
                  <c:v>1530716400</c:v>
                </c:pt>
                <c:pt idx="74511">
                  <c:v>1530720000</c:v>
                </c:pt>
                <c:pt idx="74512">
                  <c:v>1530723600</c:v>
                </c:pt>
                <c:pt idx="74513">
                  <c:v>1530727200</c:v>
                </c:pt>
                <c:pt idx="74514">
                  <c:v>1530730800</c:v>
                </c:pt>
                <c:pt idx="74515">
                  <c:v>1530734400</c:v>
                </c:pt>
                <c:pt idx="74516">
                  <c:v>1530738000</c:v>
                </c:pt>
                <c:pt idx="74517">
                  <c:v>1530741600</c:v>
                </c:pt>
                <c:pt idx="74518">
                  <c:v>1530745200</c:v>
                </c:pt>
                <c:pt idx="74519">
                  <c:v>1530748800</c:v>
                </c:pt>
                <c:pt idx="74520">
                  <c:v>1530752400</c:v>
                </c:pt>
                <c:pt idx="74521">
                  <c:v>1530756000</c:v>
                </c:pt>
                <c:pt idx="74522">
                  <c:v>1530759600</c:v>
                </c:pt>
                <c:pt idx="74523">
                  <c:v>1530763200</c:v>
                </c:pt>
                <c:pt idx="74524">
                  <c:v>1530766800</c:v>
                </c:pt>
                <c:pt idx="74525">
                  <c:v>1530770400</c:v>
                </c:pt>
                <c:pt idx="74526">
                  <c:v>1530774000</c:v>
                </c:pt>
                <c:pt idx="74527">
                  <c:v>1530777600</c:v>
                </c:pt>
                <c:pt idx="74528">
                  <c:v>1530781200</c:v>
                </c:pt>
                <c:pt idx="74529">
                  <c:v>1530784800</c:v>
                </c:pt>
                <c:pt idx="74530">
                  <c:v>1530788400</c:v>
                </c:pt>
                <c:pt idx="74531">
                  <c:v>1530792000</c:v>
                </c:pt>
                <c:pt idx="74532">
                  <c:v>1530795600</c:v>
                </c:pt>
                <c:pt idx="74533">
                  <c:v>1530799200</c:v>
                </c:pt>
                <c:pt idx="74534">
                  <c:v>1530802800</c:v>
                </c:pt>
                <c:pt idx="74535">
                  <c:v>1530806400</c:v>
                </c:pt>
                <c:pt idx="74536">
                  <c:v>1530810000</c:v>
                </c:pt>
                <c:pt idx="74537">
                  <c:v>1530813600</c:v>
                </c:pt>
                <c:pt idx="74538">
                  <c:v>1530817200</c:v>
                </c:pt>
                <c:pt idx="74539">
                  <c:v>1530820800</c:v>
                </c:pt>
                <c:pt idx="74540">
                  <c:v>1530824400</c:v>
                </c:pt>
                <c:pt idx="74541">
                  <c:v>1530828000</c:v>
                </c:pt>
                <c:pt idx="74542">
                  <c:v>1530831600</c:v>
                </c:pt>
                <c:pt idx="74543">
                  <c:v>1530835200</c:v>
                </c:pt>
                <c:pt idx="74544">
                  <c:v>1530838800</c:v>
                </c:pt>
                <c:pt idx="74545">
                  <c:v>1530842400</c:v>
                </c:pt>
                <c:pt idx="74546">
                  <c:v>1530846000</c:v>
                </c:pt>
                <c:pt idx="74547">
                  <c:v>1530849600</c:v>
                </c:pt>
                <c:pt idx="74548">
                  <c:v>1530853200</c:v>
                </c:pt>
                <c:pt idx="74549">
                  <c:v>1530856800</c:v>
                </c:pt>
                <c:pt idx="74550">
                  <c:v>1530860400</c:v>
                </c:pt>
                <c:pt idx="74551">
                  <c:v>1530864000</c:v>
                </c:pt>
                <c:pt idx="74552">
                  <c:v>1530867600</c:v>
                </c:pt>
                <c:pt idx="74553">
                  <c:v>1530871200</c:v>
                </c:pt>
                <c:pt idx="74554">
                  <c:v>1530874800</c:v>
                </c:pt>
                <c:pt idx="74555">
                  <c:v>1530878400</c:v>
                </c:pt>
                <c:pt idx="74556">
                  <c:v>1530882000</c:v>
                </c:pt>
                <c:pt idx="74557">
                  <c:v>1530885600</c:v>
                </c:pt>
                <c:pt idx="74558">
                  <c:v>1530889200</c:v>
                </c:pt>
                <c:pt idx="74559">
                  <c:v>1530892800</c:v>
                </c:pt>
                <c:pt idx="74560">
                  <c:v>1530896400</c:v>
                </c:pt>
                <c:pt idx="74561">
                  <c:v>1530900000</c:v>
                </c:pt>
                <c:pt idx="74562">
                  <c:v>1530903600</c:v>
                </c:pt>
                <c:pt idx="74563">
                  <c:v>1530907200</c:v>
                </c:pt>
                <c:pt idx="74564">
                  <c:v>1530910800</c:v>
                </c:pt>
                <c:pt idx="74565">
                  <c:v>1530914400</c:v>
                </c:pt>
                <c:pt idx="74566">
                  <c:v>1530918000</c:v>
                </c:pt>
                <c:pt idx="74567">
                  <c:v>1530921600</c:v>
                </c:pt>
                <c:pt idx="74568">
                  <c:v>1530925200</c:v>
                </c:pt>
                <c:pt idx="74569">
                  <c:v>1530928800</c:v>
                </c:pt>
                <c:pt idx="74570">
                  <c:v>1530932400</c:v>
                </c:pt>
                <c:pt idx="74571">
                  <c:v>1530936000</c:v>
                </c:pt>
                <c:pt idx="74572">
                  <c:v>1530939600</c:v>
                </c:pt>
                <c:pt idx="74573">
                  <c:v>1530943200</c:v>
                </c:pt>
                <c:pt idx="74574">
                  <c:v>1530946800</c:v>
                </c:pt>
                <c:pt idx="74575">
                  <c:v>1530950400</c:v>
                </c:pt>
                <c:pt idx="74576">
                  <c:v>1530954000</c:v>
                </c:pt>
                <c:pt idx="74577">
                  <c:v>1530957600</c:v>
                </c:pt>
                <c:pt idx="74578">
                  <c:v>1530961200</c:v>
                </c:pt>
                <c:pt idx="74579">
                  <c:v>1530964800</c:v>
                </c:pt>
                <c:pt idx="74580">
                  <c:v>1530968400</c:v>
                </c:pt>
                <c:pt idx="74581">
                  <c:v>1530972000</c:v>
                </c:pt>
                <c:pt idx="74582">
                  <c:v>1530975600</c:v>
                </c:pt>
                <c:pt idx="74583">
                  <c:v>1530979200</c:v>
                </c:pt>
                <c:pt idx="74584">
                  <c:v>1530982800</c:v>
                </c:pt>
                <c:pt idx="74585">
                  <c:v>1530986400</c:v>
                </c:pt>
                <c:pt idx="74586">
                  <c:v>1530990000</c:v>
                </c:pt>
                <c:pt idx="74587">
                  <c:v>1530993600</c:v>
                </c:pt>
                <c:pt idx="74588">
                  <c:v>1530997200</c:v>
                </c:pt>
                <c:pt idx="74589">
                  <c:v>1531000800</c:v>
                </c:pt>
                <c:pt idx="74590">
                  <c:v>1531004400</c:v>
                </c:pt>
                <c:pt idx="74591">
                  <c:v>1531008000</c:v>
                </c:pt>
                <c:pt idx="74592">
                  <c:v>1531011600</c:v>
                </c:pt>
                <c:pt idx="74593">
                  <c:v>1531015200</c:v>
                </c:pt>
                <c:pt idx="74594">
                  <c:v>1531018800</c:v>
                </c:pt>
                <c:pt idx="74595">
                  <c:v>1531022400</c:v>
                </c:pt>
                <c:pt idx="74596">
                  <c:v>1531026000</c:v>
                </c:pt>
                <c:pt idx="74597">
                  <c:v>1531029600</c:v>
                </c:pt>
                <c:pt idx="74598">
                  <c:v>1531033200</c:v>
                </c:pt>
                <c:pt idx="74599">
                  <c:v>1531036800</c:v>
                </c:pt>
                <c:pt idx="74600">
                  <c:v>1531040400</c:v>
                </c:pt>
                <c:pt idx="74601">
                  <c:v>1531044000</c:v>
                </c:pt>
                <c:pt idx="74602">
                  <c:v>1531047600</c:v>
                </c:pt>
                <c:pt idx="74603">
                  <c:v>1531051200</c:v>
                </c:pt>
                <c:pt idx="74604">
                  <c:v>1531054800</c:v>
                </c:pt>
                <c:pt idx="74605">
                  <c:v>1531058400</c:v>
                </c:pt>
                <c:pt idx="74606">
                  <c:v>1531062000</c:v>
                </c:pt>
                <c:pt idx="74607">
                  <c:v>1531065600</c:v>
                </c:pt>
                <c:pt idx="74608">
                  <c:v>1531069200</c:v>
                </c:pt>
                <c:pt idx="74609">
                  <c:v>1531072800</c:v>
                </c:pt>
                <c:pt idx="74610">
                  <c:v>1531076400</c:v>
                </c:pt>
                <c:pt idx="74611">
                  <c:v>1531080000</c:v>
                </c:pt>
                <c:pt idx="74612">
                  <c:v>1531083600</c:v>
                </c:pt>
                <c:pt idx="74613">
                  <c:v>1531087200</c:v>
                </c:pt>
                <c:pt idx="74614">
                  <c:v>1531090800</c:v>
                </c:pt>
                <c:pt idx="74615">
                  <c:v>1531094400</c:v>
                </c:pt>
                <c:pt idx="74616">
                  <c:v>1531098000</c:v>
                </c:pt>
                <c:pt idx="74617">
                  <c:v>1531101600</c:v>
                </c:pt>
                <c:pt idx="74618">
                  <c:v>1531105200</c:v>
                </c:pt>
                <c:pt idx="74619">
                  <c:v>1531108800</c:v>
                </c:pt>
                <c:pt idx="74620">
                  <c:v>1531112400</c:v>
                </c:pt>
                <c:pt idx="74621">
                  <c:v>1531116000</c:v>
                </c:pt>
                <c:pt idx="74622">
                  <c:v>1531119600</c:v>
                </c:pt>
                <c:pt idx="74623">
                  <c:v>1531123200</c:v>
                </c:pt>
                <c:pt idx="74624">
                  <c:v>1531126800</c:v>
                </c:pt>
                <c:pt idx="74625">
                  <c:v>1531130400</c:v>
                </c:pt>
                <c:pt idx="74626">
                  <c:v>1531134000</c:v>
                </c:pt>
                <c:pt idx="74627">
                  <c:v>1531137600</c:v>
                </c:pt>
                <c:pt idx="74628">
                  <c:v>1531141200</c:v>
                </c:pt>
                <c:pt idx="74629">
                  <c:v>1531144800</c:v>
                </c:pt>
                <c:pt idx="74630">
                  <c:v>1531148400</c:v>
                </c:pt>
                <c:pt idx="74631">
                  <c:v>1531152000</c:v>
                </c:pt>
                <c:pt idx="74632">
                  <c:v>1531155600</c:v>
                </c:pt>
                <c:pt idx="74633">
                  <c:v>1531159200</c:v>
                </c:pt>
                <c:pt idx="74634">
                  <c:v>1531162800</c:v>
                </c:pt>
                <c:pt idx="74635">
                  <c:v>1531166400</c:v>
                </c:pt>
                <c:pt idx="74636">
                  <c:v>1531170000</c:v>
                </c:pt>
                <c:pt idx="74637">
                  <c:v>1531173600</c:v>
                </c:pt>
                <c:pt idx="74638">
                  <c:v>1531177200</c:v>
                </c:pt>
                <c:pt idx="74639">
                  <c:v>1531180800</c:v>
                </c:pt>
                <c:pt idx="74640">
                  <c:v>1531184400</c:v>
                </c:pt>
                <c:pt idx="74641">
                  <c:v>1531188000</c:v>
                </c:pt>
                <c:pt idx="74642">
                  <c:v>1531191600</c:v>
                </c:pt>
                <c:pt idx="74643">
                  <c:v>1531195200</c:v>
                </c:pt>
                <c:pt idx="74644">
                  <c:v>1531198800</c:v>
                </c:pt>
                <c:pt idx="74645">
                  <c:v>1531202400</c:v>
                </c:pt>
                <c:pt idx="74646">
                  <c:v>1531206000</c:v>
                </c:pt>
                <c:pt idx="74647">
                  <c:v>1531209600</c:v>
                </c:pt>
                <c:pt idx="74648">
                  <c:v>1531213200</c:v>
                </c:pt>
                <c:pt idx="74649">
                  <c:v>1531216800</c:v>
                </c:pt>
                <c:pt idx="74650">
                  <c:v>1531220400</c:v>
                </c:pt>
                <c:pt idx="74651">
                  <c:v>1531224000</c:v>
                </c:pt>
                <c:pt idx="74652">
                  <c:v>1531227600</c:v>
                </c:pt>
                <c:pt idx="74653">
                  <c:v>1531231200</c:v>
                </c:pt>
                <c:pt idx="74654">
                  <c:v>1531234800</c:v>
                </c:pt>
                <c:pt idx="74655">
                  <c:v>1531238400</c:v>
                </c:pt>
                <c:pt idx="74656">
                  <c:v>1531242000</c:v>
                </c:pt>
                <c:pt idx="74657">
                  <c:v>1531245600</c:v>
                </c:pt>
                <c:pt idx="74658">
                  <c:v>1531249200</c:v>
                </c:pt>
                <c:pt idx="74659">
                  <c:v>1531252800</c:v>
                </c:pt>
                <c:pt idx="74660">
                  <c:v>1531256400</c:v>
                </c:pt>
                <c:pt idx="74661">
                  <c:v>1531260000</c:v>
                </c:pt>
                <c:pt idx="74662">
                  <c:v>1531263600</c:v>
                </c:pt>
                <c:pt idx="74663">
                  <c:v>1531267200</c:v>
                </c:pt>
                <c:pt idx="74664">
                  <c:v>1531270800</c:v>
                </c:pt>
                <c:pt idx="74665">
                  <c:v>1531274400</c:v>
                </c:pt>
                <c:pt idx="74666">
                  <c:v>1531278000</c:v>
                </c:pt>
                <c:pt idx="74667">
                  <c:v>1531281600</c:v>
                </c:pt>
                <c:pt idx="74668">
                  <c:v>1531285200</c:v>
                </c:pt>
                <c:pt idx="74669">
                  <c:v>1531288800</c:v>
                </c:pt>
                <c:pt idx="74670">
                  <c:v>1531292400</c:v>
                </c:pt>
                <c:pt idx="74671">
                  <c:v>1531296000</c:v>
                </c:pt>
                <c:pt idx="74672">
                  <c:v>1531299600</c:v>
                </c:pt>
                <c:pt idx="74673">
                  <c:v>1531303200</c:v>
                </c:pt>
                <c:pt idx="74674">
                  <c:v>1531306800</c:v>
                </c:pt>
                <c:pt idx="74675">
                  <c:v>1531310400</c:v>
                </c:pt>
                <c:pt idx="74676">
                  <c:v>1531314000</c:v>
                </c:pt>
                <c:pt idx="74677">
                  <c:v>1531317600</c:v>
                </c:pt>
                <c:pt idx="74678">
                  <c:v>1531321200</c:v>
                </c:pt>
                <c:pt idx="74679">
                  <c:v>1531324800</c:v>
                </c:pt>
                <c:pt idx="74680">
                  <c:v>1531328400</c:v>
                </c:pt>
                <c:pt idx="74681">
                  <c:v>1531332000</c:v>
                </c:pt>
                <c:pt idx="74682">
                  <c:v>1531335600</c:v>
                </c:pt>
                <c:pt idx="74683">
                  <c:v>1531339200</c:v>
                </c:pt>
                <c:pt idx="74684">
                  <c:v>1531342800</c:v>
                </c:pt>
                <c:pt idx="74685">
                  <c:v>1531346400</c:v>
                </c:pt>
                <c:pt idx="74686">
                  <c:v>1531350000</c:v>
                </c:pt>
                <c:pt idx="74687">
                  <c:v>1531353600</c:v>
                </c:pt>
                <c:pt idx="74688">
                  <c:v>1531357200</c:v>
                </c:pt>
                <c:pt idx="74689">
                  <c:v>1531360800</c:v>
                </c:pt>
                <c:pt idx="74690">
                  <c:v>1531364400</c:v>
                </c:pt>
                <c:pt idx="74691">
                  <c:v>1531368000</c:v>
                </c:pt>
                <c:pt idx="74692">
                  <c:v>1531371600</c:v>
                </c:pt>
                <c:pt idx="74693">
                  <c:v>1531375200</c:v>
                </c:pt>
                <c:pt idx="74694">
                  <c:v>1531378800</c:v>
                </c:pt>
                <c:pt idx="74695">
                  <c:v>1531382400</c:v>
                </c:pt>
                <c:pt idx="74696">
                  <c:v>1531386000</c:v>
                </c:pt>
                <c:pt idx="74697">
                  <c:v>1531389600</c:v>
                </c:pt>
                <c:pt idx="74698">
                  <c:v>1531393200</c:v>
                </c:pt>
                <c:pt idx="74699">
                  <c:v>1531396800</c:v>
                </c:pt>
                <c:pt idx="74700">
                  <c:v>1531400400</c:v>
                </c:pt>
                <c:pt idx="74701">
                  <c:v>1531404000</c:v>
                </c:pt>
                <c:pt idx="74702">
                  <c:v>1531407600</c:v>
                </c:pt>
                <c:pt idx="74703">
                  <c:v>1531411200</c:v>
                </c:pt>
                <c:pt idx="74704">
                  <c:v>1531414800</c:v>
                </c:pt>
                <c:pt idx="74705">
                  <c:v>1531418400</c:v>
                </c:pt>
                <c:pt idx="74706">
                  <c:v>1531422000</c:v>
                </c:pt>
                <c:pt idx="74707">
                  <c:v>1531425600</c:v>
                </c:pt>
                <c:pt idx="74708">
                  <c:v>1531429200</c:v>
                </c:pt>
                <c:pt idx="74709">
                  <c:v>1531432800</c:v>
                </c:pt>
                <c:pt idx="74710">
                  <c:v>1531436400</c:v>
                </c:pt>
                <c:pt idx="74711">
                  <c:v>1531440000</c:v>
                </c:pt>
                <c:pt idx="74712">
                  <c:v>1531443600</c:v>
                </c:pt>
                <c:pt idx="74713">
                  <c:v>1531447200</c:v>
                </c:pt>
                <c:pt idx="74714">
                  <c:v>1531450800</c:v>
                </c:pt>
                <c:pt idx="74715">
                  <c:v>1531454400</c:v>
                </c:pt>
                <c:pt idx="74716">
                  <c:v>1531458000</c:v>
                </c:pt>
                <c:pt idx="74717">
                  <c:v>1531461600</c:v>
                </c:pt>
                <c:pt idx="74718">
                  <c:v>1531465200</c:v>
                </c:pt>
                <c:pt idx="74719">
                  <c:v>1531468800</c:v>
                </c:pt>
                <c:pt idx="74720">
                  <c:v>1531472400</c:v>
                </c:pt>
                <c:pt idx="74721">
                  <c:v>1531476000</c:v>
                </c:pt>
                <c:pt idx="74722">
                  <c:v>1531479600</c:v>
                </c:pt>
                <c:pt idx="74723">
                  <c:v>1531483200</c:v>
                </c:pt>
                <c:pt idx="74724">
                  <c:v>1531486800</c:v>
                </c:pt>
                <c:pt idx="74725">
                  <c:v>1531490400</c:v>
                </c:pt>
                <c:pt idx="74726">
                  <c:v>1531494000</c:v>
                </c:pt>
                <c:pt idx="74727">
                  <c:v>1531497600</c:v>
                </c:pt>
                <c:pt idx="74728">
                  <c:v>1531501200</c:v>
                </c:pt>
                <c:pt idx="74729">
                  <c:v>1531504800</c:v>
                </c:pt>
                <c:pt idx="74730">
                  <c:v>1531508400</c:v>
                </c:pt>
                <c:pt idx="74731">
                  <c:v>1531512000</c:v>
                </c:pt>
                <c:pt idx="74732">
                  <c:v>1531515600</c:v>
                </c:pt>
                <c:pt idx="74733">
                  <c:v>1531519200</c:v>
                </c:pt>
                <c:pt idx="74734">
                  <c:v>1531522800</c:v>
                </c:pt>
                <c:pt idx="74735">
                  <c:v>1531526400</c:v>
                </c:pt>
                <c:pt idx="74736">
                  <c:v>1531530000</c:v>
                </c:pt>
                <c:pt idx="74737">
                  <c:v>1531533600</c:v>
                </c:pt>
                <c:pt idx="74738">
                  <c:v>1531537200</c:v>
                </c:pt>
                <c:pt idx="74739">
                  <c:v>1531540800</c:v>
                </c:pt>
                <c:pt idx="74740">
                  <c:v>1531544400</c:v>
                </c:pt>
                <c:pt idx="74741">
                  <c:v>1531548000</c:v>
                </c:pt>
                <c:pt idx="74742">
                  <c:v>1531551600</c:v>
                </c:pt>
                <c:pt idx="74743">
                  <c:v>1531555200</c:v>
                </c:pt>
                <c:pt idx="74744">
                  <c:v>1531558800</c:v>
                </c:pt>
                <c:pt idx="74745">
                  <c:v>1531562400</c:v>
                </c:pt>
                <c:pt idx="74746">
                  <c:v>1531566000</c:v>
                </c:pt>
                <c:pt idx="74747">
                  <c:v>1531569600</c:v>
                </c:pt>
                <c:pt idx="74748">
                  <c:v>1531573200</c:v>
                </c:pt>
                <c:pt idx="74749">
                  <c:v>1531576800</c:v>
                </c:pt>
                <c:pt idx="74750">
                  <c:v>1531580400</c:v>
                </c:pt>
                <c:pt idx="74751">
                  <c:v>1531584000</c:v>
                </c:pt>
                <c:pt idx="74752">
                  <c:v>1531587600</c:v>
                </c:pt>
                <c:pt idx="74753">
                  <c:v>1531591200</c:v>
                </c:pt>
                <c:pt idx="74754">
                  <c:v>1531594800</c:v>
                </c:pt>
                <c:pt idx="74755">
                  <c:v>1531598400</c:v>
                </c:pt>
                <c:pt idx="74756">
                  <c:v>1531602000</c:v>
                </c:pt>
                <c:pt idx="74757">
                  <c:v>1531605600</c:v>
                </c:pt>
                <c:pt idx="74758">
                  <c:v>1531609200</c:v>
                </c:pt>
                <c:pt idx="74759">
                  <c:v>1531612800</c:v>
                </c:pt>
                <c:pt idx="74760">
                  <c:v>1531616400</c:v>
                </c:pt>
                <c:pt idx="74761">
                  <c:v>1531620000</c:v>
                </c:pt>
                <c:pt idx="74762">
                  <c:v>1531623600</c:v>
                </c:pt>
                <c:pt idx="74763">
                  <c:v>1531627200</c:v>
                </c:pt>
                <c:pt idx="74764">
                  <c:v>1531630800</c:v>
                </c:pt>
                <c:pt idx="74765">
                  <c:v>1531634400</c:v>
                </c:pt>
                <c:pt idx="74766">
                  <c:v>1531638000</c:v>
                </c:pt>
                <c:pt idx="74767">
                  <c:v>1531641600</c:v>
                </c:pt>
                <c:pt idx="74768">
                  <c:v>1531645200</c:v>
                </c:pt>
                <c:pt idx="74769">
                  <c:v>1531648800</c:v>
                </c:pt>
                <c:pt idx="74770">
                  <c:v>1531652400</c:v>
                </c:pt>
                <c:pt idx="74771">
                  <c:v>1531656000</c:v>
                </c:pt>
                <c:pt idx="74772">
                  <c:v>1531659600</c:v>
                </c:pt>
                <c:pt idx="74773">
                  <c:v>1531663200</c:v>
                </c:pt>
                <c:pt idx="74774">
                  <c:v>1531666800</c:v>
                </c:pt>
                <c:pt idx="74775">
                  <c:v>1531670400</c:v>
                </c:pt>
                <c:pt idx="74776">
                  <c:v>1531674000</c:v>
                </c:pt>
                <c:pt idx="74777">
                  <c:v>1531677600</c:v>
                </c:pt>
                <c:pt idx="74778">
                  <c:v>1531681200</c:v>
                </c:pt>
                <c:pt idx="74779">
                  <c:v>1531684800</c:v>
                </c:pt>
                <c:pt idx="74780">
                  <c:v>1531688400</c:v>
                </c:pt>
                <c:pt idx="74781">
                  <c:v>1531692000</c:v>
                </c:pt>
                <c:pt idx="74782">
                  <c:v>1531695600</c:v>
                </c:pt>
                <c:pt idx="74783">
                  <c:v>1531699200</c:v>
                </c:pt>
                <c:pt idx="74784">
                  <c:v>1531702800</c:v>
                </c:pt>
                <c:pt idx="74785">
                  <c:v>1531706400</c:v>
                </c:pt>
                <c:pt idx="74786">
                  <c:v>1531710000</c:v>
                </c:pt>
                <c:pt idx="74787">
                  <c:v>1531713600</c:v>
                </c:pt>
                <c:pt idx="74788">
                  <c:v>1531717200</c:v>
                </c:pt>
                <c:pt idx="74789">
                  <c:v>1531720800</c:v>
                </c:pt>
                <c:pt idx="74790">
                  <c:v>1531724400</c:v>
                </c:pt>
                <c:pt idx="74791">
                  <c:v>1531728000</c:v>
                </c:pt>
                <c:pt idx="74792">
                  <c:v>1531731600</c:v>
                </c:pt>
                <c:pt idx="74793">
                  <c:v>1531735200</c:v>
                </c:pt>
                <c:pt idx="74794">
                  <c:v>1531738800</c:v>
                </c:pt>
                <c:pt idx="74795">
                  <c:v>1531742400</c:v>
                </c:pt>
                <c:pt idx="74796">
                  <c:v>1531746000</c:v>
                </c:pt>
                <c:pt idx="74797">
                  <c:v>1531749600</c:v>
                </c:pt>
                <c:pt idx="74798">
                  <c:v>1531753200</c:v>
                </c:pt>
                <c:pt idx="74799">
                  <c:v>1531756800</c:v>
                </c:pt>
                <c:pt idx="74800">
                  <c:v>1531760400</c:v>
                </c:pt>
                <c:pt idx="74801">
                  <c:v>1531764000</c:v>
                </c:pt>
                <c:pt idx="74802">
                  <c:v>1531767600</c:v>
                </c:pt>
                <c:pt idx="74803">
                  <c:v>1531771200</c:v>
                </c:pt>
                <c:pt idx="74804">
                  <c:v>1531774800</c:v>
                </c:pt>
                <c:pt idx="74805">
                  <c:v>1531778400</c:v>
                </c:pt>
                <c:pt idx="74806">
                  <c:v>1531782000</c:v>
                </c:pt>
                <c:pt idx="74807">
                  <c:v>1531785600</c:v>
                </c:pt>
                <c:pt idx="74808">
                  <c:v>1531789200</c:v>
                </c:pt>
                <c:pt idx="74809">
                  <c:v>1531792800</c:v>
                </c:pt>
                <c:pt idx="74810">
                  <c:v>1531796400</c:v>
                </c:pt>
                <c:pt idx="74811">
                  <c:v>1531800000</c:v>
                </c:pt>
                <c:pt idx="74812">
                  <c:v>1531803600</c:v>
                </c:pt>
                <c:pt idx="74813">
                  <c:v>1531807200</c:v>
                </c:pt>
                <c:pt idx="74814">
                  <c:v>1531810800</c:v>
                </c:pt>
                <c:pt idx="74815">
                  <c:v>1531814400</c:v>
                </c:pt>
                <c:pt idx="74816">
                  <c:v>1531818000</c:v>
                </c:pt>
                <c:pt idx="74817">
                  <c:v>1531821600</c:v>
                </c:pt>
                <c:pt idx="74818">
                  <c:v>1531825200</c:v>
                </c:pt>
                <c:pt idx="74819">
                  <c:v>1531828800</c:v>
                </c:pt>
                <c:pt idx="74820">
                  <c:v>1531832400</c:v>
                </c:pt>
                <c:pt idx="74821">
                  <c:v>1531836000</c:v>
                </c:pt>
                <c:pt idx="74822">
                  <c:v>1531839600</c:v>
                </c:pt>
                <c:pt idx="74823">
                  <c:v>1531843200</c:v>
                </c:pt>
                <c:pt idx="74824">
                  <c:v>1531846800</c:v>
                </c:pt>
                <c:pt idx="74825">
                  <c:v>1531850400</c:v>
                </c:pt>
                <c:pt idx="74826">
                  <c:v>1531854000</c:v>
                </c:pt>
                <c:pt idx="74827">
                  <c:v>1531857600</c:v>
                </c:pt>
                <c:pt idx="74828">
                  <c:v>1531861200</c:v>
                </c:pt>
                <c:pt idx="74829">
                  <c:v>1531864800</c:v>
                </c:pt>
                <c:pt idx="74830">
                  <c:v>1531868400</c:v>
                </c:pt>
                <c:pt idx="74831">
                  <c:v>1531872000</c:v>
                </c:pt>
                <c:pt idx="74832">
                  <c:v>1531875600</c:v>
                </c:pt>
                <c:pt idx="74833">
                  <c:v>1531879200</c:v>
                </c:pt>
                <c:pt idx="74834">
                  <c:v>1531882800</c:v>
                </c:pt>
                <c:pt idx="74835">
                  <c:v>1531886400</c:v>
                </c:pt>
                <c:pt idx="74836">
                  <c:v>1531890000</c:v>
                </c:pt>
                <c:pt idx="74837">
                  <c:v>1531893600</c:v>
                </c:pt>
                <c:pt idx="74838">
                  <c:v>1531897200</c:v>
                </c:pt>
                <c:pt idx="74839">
                  <c:v>1531900800</c:v>
                </c:pt>
                <c:pt idx="74840">
                  <c:v>1531904400</c:v>
                </c:pt>
                <c:pt idx="74841">
                  <c:v>1531908000</c:v>
                </c:pt>
                <c:pt idx="74842">
                  <c:v>1531911600</c:v>
                </c:pt>
                <c:pt idx="74843">
                  <c:v>1531915200</c:v>
                </c:pt>
                <c:pt idx="74844">
                  <c:v>1531918800</c:v>
                </c:pt>
                <c:pt idx="74845">
                  <c:v>1531922400</c:v>
                </c:pt>
                <c:pt idx="74846">
                  <c:v>1531926000</c:v>
                </c:pt>
                <c:pt idx="74847">
                  <c:v>1531929600</c:v>
                </c:pt>
                <c:pt idx="74848">
                  <c:v>1531933200</c:v>
                </c:pt>
                <c:pt idx="74849">
                  <c:v>1531936800</c:v>
                </c:pt>
                <c:pt idx="74850">
                  <c:v>1531940400</c:v>
                </c:pt>
                <c:pt idx="74851">
                  <c:v>1531944000</c:v>
                </c:pt>
                <c:pt idx="74852">
                  <c:v>1531947600</c:v>
                </c:pt>
                <c:pt idx="74853">
                  <c:v>1531951200</c:v>
                </c:pt>
                <c:pt idx="74854">
                  <c:v>1531954800</c:v>
                </c:pt>
                <c:pt idx="74855">
                  <c:v>1531958400</c:v>
                </c:pt>
                <c:pt idx="74856">
                  <c:v>1531962000</c:v>
                </c:pt>
                <c:pt idx="74857">
                  <c:v>1531965600</c:v>
                </c:pt>
                <c:pt idx="74858">
                  <c:v>1531969200</c:v>
                </c:pt>
                <c:pt idx="74859">
                  <c:v>1531972800</c:v>
                </c:pt>
                <c:pt idx="74860">
                  <c:v>1531976400</c:v>
                </c:pt>
                <c:pt idx="74861">
                  <c:v>1531980000</c:v>
                </c:pt>
                <c:pt idx="74862">
                  <c:v>1531983600</c:v>
                </c:pt>
                <c:pt idx="74863">
                  <c:v>1531987200</c:v>
                </c:pt>
                <c:pt idx="74864">
                  <c:v>1531990800</c:v>
                </c:pt>
                <c:pt idx="74865">
                  <c:v>1531994400</c:v>
                </c:pt>
                <c:pt idx="74866">
                  <c:v>1531998000</c:v>
                </c:pt>
                <c:pt idx="74867">
                  <c:v>1532001600</c:v>
                </c:pt>
                <c:pt idx="74868">
                  <c:v>1532005200</c:v>
                </c:pt>
                <c:pt idx="74869">
                  <c:v>1532008800</c:v>
                </c:pt>
                <c:pt idx="74870">
                  <c:v>1532012400</c:v>
                </c:pt>
                <c:pt idx="74871">
                  <c:v>1532016000</c:v>
                </c:pt>
                <c:pt idx="74872">
                  <c:v>1532019600</c:v>
                </c:pt>
                <c:pt idx="74873">
                  <c:v>1532023200</c:v>
                </c:pt>
                <c:pt idx="74874">
                  <c:v>1532026800</c:v>
                </c:pt>
                <c:pt idx="74875">
                  <c:v>1532030400</c:v>
                </c:pt>
                <c:pt idx="74876">
                  <c:v>1532034000</c:v>
                </c:pt>
                <c:pt idx="74877">
                  <c:v>1532037600</c:v>
                </c:pt>
                <c:pt idx="74878">
                  <c:v>1532041200</c:v>
                </c:pt>
                <c:pt idx="74879">
                  <c:v>1532044800</c:v>
                </c:pt>
                <c:pt idx="74880">
                  <c:v>1532048400</c:v>
                </c:pt>
                <c:pt idx="74881">
                  <c:v>1532052000</c:v>
                </c:pt>
                <c:pt idx="74882">
                  <c:v>1532055600</c:v>
                </c:pt>
                <c:pt idx="74883">
                  <c:v>1532059200</c:v>
                </c:pt>
                <c:pt idx="74884">
                  <c:v>1532062800</c:v>
                </c:pt>
                <c:pt idx="74885">
                  <c:v>1532066400</c:v>
                </c:pt>
                <c:pt idx="74886">
                  <c:v>1532070000</c:v>
                </c:pt>
                <c:pt idx="74887">
                  <c:v>1532073600</c:v>
                </c:pt>
                <c:pt idx="74888">
                  <c:v>1532077200</c:v>
                </c:pt>
                <c:pt idx="74889">
                  <c:v>1532080800</c:v>
                </c:pt>
                <c:pt idx="74890">
                  <c:v>1532084400</c:v>
                </c:pt>
                <c:pt idx="74891">
                  <c:v>1532088000</c:v>
                </c:pt>
                <c:pt idx="74892">
                  <c:v>1532091600</c:v>
                </c:pt>
                <c:pt idx="74893">
                  <c:v>1532095200</c:v>
                </c:pt>
                <c:pt idx="74894">
                  <c:v>1532098800</c:v>
                </c:pt>
                <c:pt idx="74895">
                  <c:v>1532102400</c:v>
                </c:pt>
                <c:pt idx="74896">
                  <c:v>1532106000</c:v>
                </c:pt>
                <c:pt idx="74897">
                  <c:v>1532109600</c:v>
                </c:pt>
                <c:pt idx="74898">
                  <c:v>1532113200</c:v>
                </c:pt>
                <c:pt idx="74899">
                  <c:v>1532116800</c:v>
                </c:pt>
                <c:pt idx="74900">
                  <c:v>1532120400</c:v>
                </c:pt>
                <c:pt idx="74901">
                  <c:v>1532124000</c:v>
                </c:pt>
                <c:pt idx="74902">
                  <c:v>1532127600</c:v>
                </c:pt>
                <c:pt idx="74903">
                  <c:v>1532131200</c:v>
                </c:pt>
                <c:pt idx="74904">
                  <c:v>1532134800</c:v>
                </c:pt>
                <c:pt idx="74905">
                  <c:v>1532138400</c:v>
                </c:pt>
                <c:pt idx="74906">
                  <c:v>1532142000</c:v>
                </c:pt>
                <c:pt idx="74907">
                  <c:v>1532145600</c:v>
                </c:pt>
                <c:pt idx="74908">
                  <c:v>1532149200</c:v>
                </c:pt>
                <c:pt idx="74909">
                  <c:v>1532152800</c:v>
                </c:pt>
                <c:pt idx="74910">
                  <c:v>1532156400</c:v>
                </c:pt>
                <c:pt idx="74911">
                  <c:v>1532160000</c:v>
                </c:pt>
                <c:pt idx="74912">
                  <c:v>1532163600</c:v>
                </c:pt>
                <c:pt idx="74913">
                  <c:v>1532167200</c:v>
                </c:pt>
                <c:pt idx="74914">
                  <c:v>1532170800</c:v>
                </c:pt>
                <c:pt idx="74915">
                  <c:v>1532174400</c:v>
                </c:pt>
                <c:pt idx="74916">
                  <c:v>1532178000</c:v>
                </c:pt>
                <c:pt idx="74917">
                  <c:v>1532181600</c:v>
                </c:pt>
                <c:pt idx="74918">
                  <c:v>1532185200</c:v>
                </c:pt>
                <c:pt idx="74919">
                  <c:v>1532188800</c:v>
                </c:pt>
                <c:pt idx="74920">
                  <c:v>1532192400</c:v>
                </c:pt>
                <c:pt idx="74921">
                  <c:v>1532196000</c:v>
                </c:pt>
                <c:pt idx="74922">
                  <c:v>1532199600</c:v>
                </c:pt>
                <c:pt idx="74923">
                  <c:v>1532203200</c:v>
                </c:pt>
                <c:pt idx="74924">
                  <c:v>1532206800</c:v>
                </c:pt>
                <c:pt idx="74925">
                  <c:v>1532210400</c:v>
                </c:pt>
                <c:pt idx="74926">
                  <c:v>1532214000</c:v>
                </c:pt>
                <c:pt idx="74927">
                  <c:v>1532217600</c:v>
                </c:pt>
                <c:pt idx="74928">
                  <c:v>1532221200</c:v>
                </c:pt>
                <c:pt idx="74929">
                  <c:v>1532224800</c:v>
                </c:pt>
                <c:pt idx="74930">
                  <c:v>1532228400</c:v>
                </c:pt>
                <c:pt idx="74931">
                  <c:v>1532232000</c:v>
                </c:pt>
                <c:pt idx="74932">
                  <c:v>1532235600</c:v>
                </c:pt>
                <c:pt idx="74933">
                  <c:v>1532239200</c:v>
                </c:pt>
                <c:pt idx="74934">
                  <c:v>1532242800</c:v>
                </c:pt>
                <c:pt idx="74935">
                  <c:v>1532246400</c:v>
                </c:pt>
                <c:pt idx="74936">
                  <c:v>1532250000</c:v>
                </c:pt>
                <c:pt idx="74937">
                  <c:v>1532253600</c:v>
                </c:pt>
                <c:pt idx="74938">
                  <c:v>1532257200</c:v>
                </c:pt>
                <c:pt idx="74939">
                  <c:v>1532260800</c:v>
                </c:pt>
                <c:pt idx="74940">
                  <c:v>1532264400</c:v>
                </c:pt>
                <c:pt idx="74941">
                  <c:v>1532268000</c:v>
                </c:pt>
                <c:pt idx="74942">
                  <c:v>1532271600</c:v>
                </c:pt>
                <c:pt idx="74943">
                  <c:v>1532275200</c:v>
                </c:pt>
                <c:pt idx="74944">
                  <c:v>1532278800</c:v>
                </c:pt>
                <c:pt idx="74945">
                  <c:v>1532282400</c:v>
                </c:pt>
                <c:pt idx="74946">
                  <c:v>1532286000</c:v>
                </c:pt>
                <c:pt idx="74947">
                  <c:v>1532289600</c:v>
                </c:pt>
                <c:pt idx="74948">
                  <c:v>1532293200</c:v>
                </c:pt>
                <c:pt idx="74949">
                  <c:v>1532296800</c:v>
                </c:pt>
                <c:pt idx="74950">
                  <c:v>1532300400</c:v>
                </c:pt>
                <c:pt idx="74951">
                  <c:v>1532304000</c:v>
                </c:pt>
                <c:pt idx="74952">
                  <c:v>1532307600</c:v>
                </c:pt>
                <c:pt idx="74953">
                  <c:v>1532311200</c:v>
                </c:pt>
                <c:pt idx="74954">
                  <c:v>1532314800</c:v>
                </c:pt>
                <c:pt idx="74955">
                  <c:v>1532318400</c:v>
                </c:pt>
                <c:pt idx="74956">
                  <c:v>1532322000</c:v>
                </c:pt>
                <c:pt idx="74957">
                  <c:v>1532325600</c:v>
                </c:pt>
                <c:pt idx="74958">
                  <c:v>1532329200</c:v>
                </c:pt>
                <c:pt idx="74959">
                  <c:v>1532332800</c:v>
                </c:pt>
                <c:pt idx="74960">
                  <c:v>1532336400</c:v>
                </c:pt>
                <c:pt idx="74961">
                  <c:v>1532340000</c:v>
                </c:pt>
                <c:pt idx="74962">
                  <c:v>1532343600</c:v>
                </c:pt>
                <c:pt idx="74963">
                  <c:v>1532347200</c:v>
                </c:pt>
                <c:pt idx="74964">
                  <c:v>1532350800</c:v>
                </c:pt>
                <c:pt idx="74965">
                  <c:v>1532354400</c:v>
                </c:pt>
                <c:pt idx="74966">
                  <c:v>1532358000</c:v>
                </c:pt>
                <c:pt idx="74967">
                  <c:v>1532361600</c:v>
                </c:pt>
                <c:pt idx="74968">
                  <c:v>1532365200</c:v>
                </c:pt>
                <c:pt idx="74969">
                  <c:v>1532368800</c:v>
                </c:pt>
                <c:pt idx="74970">
                  <c:v>1532372400</c:v>
                </c:pt>
                <c:pt idx="74971">
                  <c:v>1532376000</c:v>
                </c:pt>
                <c:pt idx="74972">
                  <c:v>1532379600</c:v>
                </c:pt>
                <c:pt idx="74973">
                  <c:v>1532383200</c:v>
                </c:pt>
                <c:pt idx="74974">
                  <c:v>1532386800</c:v>
                </c:pt>
                <c:pt idx="74975">
                  <c:v>1532390400</c:v>
                </c:pt>
                <c:pt idx="74976">
                  <c:v>1532394000</c:v>
                </c:pt>
                <c:pt idx="74977">
                  <c:v>1532397600</c:v>
                </c:pt>
                <c:pt idx="74978">
                  <c:v>1532401200</c:v>
                </c:pt>
                <c:pt idx="74979">
                  <c:v>1532404800</c:v>
                </c:pt>
                <c:pt idx="74980">
                  <c:v>1532408400</c:v>
                </c:pt>
                <c:pt idx="74981">
                  <c:v>1532412000</c:v>
                </c:pt>
                <c:pt idx="74982">
                  <c:v>1532415600</c:v>
                </c:pt>
                <c:pt idx="74983">
                  <c:v>1532419200</c:v>
                </c:pt>
                <c:pt idx="74984">
                  <c:v>1532422800</c:v>
                </c:pt>
                <c:pt idx="74985">
                  <c:v>1532426400</c:v>
                </c:pt>
                <c:pt idx="74986">
                  <c:v>1532430000</c:v>
                </c:pt>
                <c:pt idx="74987">
                  <c:v>1532433600</c:v>
                </c:pt>
                <c:pt idx="74988">
                  <c:v>1532437200</c:v>
                </c:pt>
                <c:pt idx="74989">
                  <c:v>1532440800</c:v>
                </c:pt>
                <c:pt idx="74990">
                  <c:v>1532444400</c:v>
                </c:pt>
                <c:pt idx="74991">
                  <c:v>1532448000</c:v>
                </c:pt>
                <c:pt idx="74992">
                  <c:v>1532451600</c:v>
                </c:pt>
                <c:pt idx="74993">
                  <c:v>1532455200</c:v>
                </c:pt>
                <c:pt idx="74994">
                  <c:v>1532458800</c:v>
                </c:pt>
                <c:pt idx="74995">
                  <c:v>1532462400</c:v>
                </c:pt>
                <c:pt idx="74996">
                  <c:v>1532466000</c:v>
                </c:pt>
                <c:pt idx="74997">
                  <c:v>1532469600</c:v>
                </c:pt>
                <c:pt idx="74998">
                  <c:v>1532473200</c:v>
                </c:pt>
                <c:pt idx="74999">
                  <c:v>1532476800</c:v>
                </c:pt>
                <c:pt idx="75000">
                  <c:v>1532480400</c:v>
                </c:pt>
                <c:pt idx="75001">
                  <c:v>1532484000</c:v>
                </c:pt>
                <c:pt idx="75002">
                  <c:v>1532487600</c:v>
                </c:pt>
                <c:pt idx="75003">
                  <c:v>1532491200</c:v>
                </c:pt>
                <c:pt idx="75004">
                  <c:v>1532494800</c:v>
                </c:pt>
                <c:pt idx="75005">
                  <c:v>1532498400</c:v>
                </c:pt>
                <c:pt idx="75006">
                  <c:v>1532502000</c:v>
                </c:pt>
                <c:pt idx="75007">
                  <c:v>1532505600</c:v>
                </c:pt>
                <c:pt idx="75008">
                  <c:v>1532509200</c:v>
                </c:pt>
                <c:pt idx="75009">
                  <c:v>1532512800</c:v>
                </c:pt>
                <c:pt idx="75010">
                  <c:v>1532516400</c:v>
                </c:pt>
                <c:pt idx="75011">
                  <c:v>1532520000</c:v>
                </c:pt>
                <c:pt idx="75012">
                  <c:v>1532523600</c:v>
                </c:pt>
                <c:pt idx="75013">
                  <c:v>1532527200</c:v>
                </c:pt>
                <c:pt idx="75014">
                  <c:v>1532530800</c:v>
                </c:pt>
                <c:pt idx="75015">
                  <c:v>1532534400</c:v>
                </c:pt>
                <c:pt idx="75016">
                  <c:v>1532538000</c:v>
                </c:pt>
                <c:pt idx="75017">
                  <c:v>1532541600</c:v>
                </c:pt>
                <c:pt idx="75018">
                  <c:v>1532545200</c:v>
                </c:pt>
                <c:pt idx="75019">
                  <c:v>1532548800</c:v>
                </c:pt>
                <c:pt idx="75020">
                  <c:v>1532552400</c:v>
                </c:pt>
                <c:pt idx="75021">
                  <c:v>1532556000</c:v>
                </c:pt>
                <c:pt idx="75022">
                  <c:v>1532559600</c:v>
                </c:pt>
                <c:pt idx="75023">
                  <c:v>1532563200</c:v>
                </c:pt>
                <c:pt idx="75024">
                  <c:v>1532566800</c:v>
                </c:pt>
                <c:pt idx="75025">
                  <c:v>1532570400</c:v>
                </c:pt>
                <c:pt idx="75026">
                  <c:v>1532574000</c:v>
                </c:pt>
                <c:pt idx="75027">
                  <c:v>1532577600</c:v>
                </c:pt>
                <c:pt idx="75028">
                  <c:v>1532581200</c:v>
                </c:pt>
                <c:pt idx="75029">
                  <c:v>1532584800</c:v>
                </c:pt>
                <c:pt idx="75030">
                  <c:v>1532588400</c:v>
                </c:pt>
                <c:pt idx="75031">
                  <c:v>1532592000</c:v>
                </c:pt>
                <c:pt idx="75032">
                  <c:v>1532595600</c:v>
                </c:pt>
                <c:pt idx="75033">
                  <c:v>1532599200</c:v>
                </c:pt>
                <c:pt idx="75034">
                  <c:v>1532602800</c:v>
                </c:pt>
                <c:pt idx="75035">
                  <c:v>1532606400</c:v>
                </c:pt>
                <c:pt idx="75036">
                  <c:v>1532610000</c:v>
                </c:pt>
                <c:pt idx="75037">
                  <c:v>1532613600</c:v>
                </c:pt>
                <c:pt idx="75038">
                  <c:v>1532617200</c:v>
                </c:pt>
                <c:pt idx="75039">
                  <c:v>1532620800</c:v>
                </c:pt>
                <c:pt idx="75040">
                  <c:v>1532624400</c:v>
                </c:pt>
                <c:pt idx="75041">
                  <c:v>1532628000</c:v>
                </c:pt>
                <c:pt idx="75042">
                  <c:v>1532631600</c:v>
                </c:pt>
                <c:pt idx="75043">
                  <c:v>1532635200</c:v>
                </c:pt>
                <c:pt idx="75044">
                  <c:v>1532638800</c:v>
                </c:pt>
                <c:pt idx="75045">
                  <c:v>1532642400</c:v>
                </c:pt>
                <c:pt idx="75046">
                  <c:v>1532646000</c:v>
                </c:pt>
                <c:pt idx="75047">
                  <c:v>1532649600</c:v>
                </c:pt>
                <c:pt idx="75048">
                  <c:v>1532653200</c:v>
                </c:pt>
                <c:pt idx="75049">
                  <c:v>1532656800</c:v>
                </c:pt>
                <c:pt idx="75050">
                  <c:v>1532660400</c:v>
                </c:pt>
                <c:pt idx="75051">
                  <c:v>1532664000</c:v>
                </c:pt>
                <c:pt idx="75052">
                  <c:v>1532667600</c:v>
                </c:pt>
                <c:pt idx="75053">
                  <c:v>1532671200</c:v>
                </c:pt>
                <c:pt idx="75054">
                  <c:v>1532674800</c:v>
                </c:pt>
                <c:pt idx="75055">
                  <c:v>1532678400</c:v>
                </c:pt>
                <c:pt idx="75056">
                  <c:v>1532682000</c:v>
                </c:pt>
                <c:pt idx="75057">
                  <c:v>1532685600</c:v>
                </c:pt>
                <c:pt idx="75058">
                  <c:v>1532689200</c:v>
                </c:pt>
                <c:pt idx="75059">
                  <c:v>1532692800</c:v>
                </c:pt>
                <c:pt idx="75060">
                  <c:v>1532696400</c:v>
                </c:pt>
                <c:pt idx="75061">
                  <c:v>1532700000</c:v>
                </c:pt>
                <c:pt idx="75062">
                  <c:v>1532703600</c:v>
                </c:pt>
                <c:pt idx="75063">
                  <c:v>1532707200</c:v>
                </c:pt>
                <c:pt idx="75064">
                  <c:v>1532710800</c:v>
                </c:pt>
                <c:pt idx="75065">
                  <c:v>1532714400</c:v>
                </c:pt>
                <c:pt idx="75066">
                  <c:v>1532718000</c:v>
                </c:pt>
                <c:pt idx="75067">
                  <c:v>1532721600</c:v>
                </c:pt>
                <c:pt idx="75068">
                  <c:v>1532725200</c:v>
                </c:pt>
                <c:pt idx="75069">
                  <c:v>1532728800</c:v>
                </c:pt>
                <c:pt idx="75070">
                  <c:v>1532732400</c:v>
                </c:pt>
                <c:pt idx="75071">
                  <c:v>1532736000</c:v>
                </c:pt>
                <c:pt idx="75072">
                  <c:v>1532739600</c:v>
                </c:pt>
                <c:pt idx="75073">
                  <c:v>1532743200</c:v>
                </c:pt>
                <c:pt idx="75074">
                  <c:v>1532746800</c:v>
                </c:pt>
                <c:pt idx="75075">
                  <c:v>1532750400</c:v>
                </c:pt>
                <c:pt idx="75076">
                  <c:v>1532754000</c:v>
                </c:pt>
                <c:pt idx="75077">
                  <c:v>1532757600</c:v>
                </c:pt>
                <c:pt idx="75078">
                  <c:v>1532761200</c:v>
                </c:pt>
                <c:pt idx="75079">
                  <c:v>1532764800</c:v>
                </c:pt>
                <c:pt idx="75080">
                  <c:v>1532768400</c:v>
                </c:pt>
                <c:pt idx="75081">
                  <c:v>1532772000</c:v>
                </c:pt>
                <c:pt idx="75082">
                  <c:v>1532775600</c:v>
                </c:pt>
                <c:pt idx="75083">
                  <c:v>1532779200</c:v>
                </c:pt>
                <c:pt idx="75084">
                  <c:v>1532782800</c:v>
                </c:pt>
                <c:pt idx="75085">
                  <c:v>1532786400</c:v>
                </c:pt>
                <c:pt idx="75086">
                  <c:v>1532790000</c:v>
                </c:pt>
                <c:pt idx="75087">
                  <c:v>1532793600</c:v>
                </c:pt>
                <c:pt idx="75088">
                  <c:v>1532797200</c:v>
                </c:pt>
                <c:pt idx="75089">
                  <c:v>1532800800</c:v>
                </c:pt>
                <c:pt idx="75090">
                  <c:v>1532804400</c:v>
                </c:pt>
                <c:pt idx="75091">
                  <c:v>1532808000</c:v>
                </c:pt>
                <c:pt idx="75092">
                  <c:v>1532811600</c:v>
                </c:pt>
                <c:pt idx="75093">
                  <c:v>1532815200</c:v>
                </c:pt>
                <c:pt idx="75094">
                  <c:v>1532818800</c:v>
                </c:pt>
                <c:pt idx="75095">
                  <c:v>1532822400</c:v>
                </c:pt>
                <c:pt idx="75096">
                  <c:v>1532826000</c:v>
                </c:pt>
                <c:pt idx="75097">
                  <c:v>1532829600</c:v>
                </c:pt>
                <c:pt idx="75098">
                  <c:v>1532833200</c:v>
                </c:pt>
                <c:pt idx="75099">
                  <c:v>1532836800</c:v>
                </c:pt>
                <c:pt idx="75100">
                  <c:v>1532840400</c:v>
                </c:pt>
                <c:pt idx="75101">
                  <c:v>1532844000</c:v>
                </c:pt>
                <c:pt idx="75102">
                  <c:v>1532847600</c:v>
                </c:pt>
                <c:pt idx="75103">
                  <c:v>1532851200</c:v>
                </c:pt>
                <c:pt idx="75104">
                  <c:v>1532854800</c:v>
                </c:pt>
                <c:pt idx="75105">
                  <c:v>1532858400</c:v>
                </c:pt>
                <c:pt idx="75106">
                  <c:v>1532862000</c:v>
                </c:pt>
                <c:pt idx="75107">
                  <c:v>1532865600</c:v>
                </c:pt>
                <c:pt idx="75108">
                  <c:v>1532869200</c:v>
                </c:pt>
                <c:pt idx="75109">
                  <c:v>1532872800</c:v>
                </c:pt>
                <c:pt idx="75110">
                  <c:v>1532876400</c:v>
                </c:pt>
                <c:pt idx="75111">
                  <c:v>1532880000</c:v>
                </c:pt>
                <c:pt idx="75112">
                  <c:v>1532883600</c:v>
                </c:pt>
                <c:pt idx="75113">
                  <c:v>1532887200</c:v>
                </c:pt>
                <c:pt idx="75114">
                  <c:v>1532890800</c:v>
                </c:pt>
                <c:pt idx="75115">
                  <c:v>1532894400</c:v>
                </c:pt>
                <c:pt idx="75116">
                  <c:v>1532898000</c:v>
                </c:pt>
                <c:pt idx="75117">
                  <c:v>1532901600</c:v>
                </c:pt>
                <c:pt idx="75118">
                  <c:v>1532905200</c:v>
                </c:pt>
                <c:pt idx="75119">
                  <c:v>1532908800</c:v>
                </c:pt>
                <c:pt idx="75120">
                  <c:v>1532912400</c:v>
                </c:pt>
                <c:pt idx="75121">
                  <c:v>1532916000</c:v>
                </c:pt>
                <c:pt idx="75122">
                  <c:v>1532919600</c:v>
                </c:pt>
                <c:pt idx="75123">
                  <c:v>1532923200</c:v>
                </c:pt>
                <c:pt idx="75124">
                  <c:v>1532926800</c:v>
                </c:pt>
                <c:pt idx="75125">
                  <c:v>1532930400</c:v>
                </c:pt>
                <c:pt idx="75126">
                  <c:v>1532934000</c:v>
                </c:pt>
                <c:pt idx="75127">
                  <c:v>1532937600</c:v>
                </c:pt>
                <c:pt idx="75128">
                  <c:v>1532941200</c:v>
                </c:pt>
                <c:pt idx="75129">
                  <c:v>1532944800</c:v>
                </c:pt>
                <c:pt idx="75130">
                  <c:v>1532948400</c:v>
                </c:pt>
                <c:pt idx="75131">
                  <c:v>1532952000</c:v>
                </c:pt>
                <c:pt idx="75132">
                  <c:v>1532955600</c:v>
                </c:pt>
                <c:pt idx="75133">
                  <c:v>1532959200</c:v>
                </c:pt>
                <c:pt idx="75134">
                  <c:v>1532962800</c:v>
                </c:pt>
                <c:pt idx="75135">
                  <c:v>1532966400</c:v>
                </c:pt>
                <c:pt idx="75136">
                  <c:v>1532970000</c:v>
                </c:pt>
                <c:pt idx="75137">
                  <c:v>1532973600</c:v>
                </c:pt>
                <c:pt idx="75138">
                  <c:v>1532977200</c:v>
                </c:pt>
                <c:pt idx="75139">
                  <c:v>1532980800</c:v>
                </c:pt>
                <c:pt idx="75140">
                  <c:v>1532984400</c:v>
                </c:pt>
                <c:pt idx="75141">
                  <c:v>1532988000</c:v>
                </c:pt>
                <c:pt idx="75142">
                  <c:v>1532991600</c:v>
                </c:pt>
                <c:pt idx="75143">
                  <c:v>1532995200</c:v>
                </c:pt>
                <c:pt idx="75144">
                  <c:v>1532998800</c:v>
                </c:pt>
                <c:pt idx="75145">
                  <c:v>1533002400</c:v>
                </c:pt>
                <c:pt idx="75146">
                  <c:v>1533006000</c:v>
                </c:pt>
                <c:pt idx="75147">
                  <c:v>1533009600</c:v>
                </c:pt>
                <c:pt idx="75148">
                  <c:v>1533013200</c:v>
                </c:pt>
                <c:pt idx="75149">
                  <c:v>1533016800</c:v>
                </c:pt>
                <c:pt idx="75150">
                  <c:v>1533020400</c:v>
                </c:pt>
                <c:pt idx="75151">
                  <c:v>1533024000</c:v>
                </c:pt>
                <c:pt idx="75152">
                  <c:v>1533027600</c:v>
                </c:pt>
                <c:pt idx="75153">
                  <c:v>1533031200</c:v>
                </c:pt>
                <c:pt idx="75154">
                  <c:v>1533034800</c:v>
                </c:pt>
                <c:pt idx="75155">
                  <c:v>1533038400</c:v>
                </c:pt>
                <c:pt idx="75156">
                  <c:v>1533042000</c:v>
                </c:pt>
                <c:pt idx="75157">
                  <c:v>1533045600</c:v>
                </c:pt>
                <c:pt idx="75158">
                  <c:v>1533049200</c:v>
                </c:pt>
                <c:pt idx="75159">
                  <c:v>1533052800</c:v>
                </c:pt>
                <c:pt idx="75160">
                  <c:v>1533056400</c:v>
                </c:pt>
                <c:pt idx="75161">
                  <c:v>1533060000</c:v>
                </c:pt>
                <c:pt idx="75162">
                  <c:v>1533063600</c:v>
                </c:pt>
                <c:pt idx="75163">
                  <c:v>1533067200</c:v>
                </c:pt>
                <c:pt idx="75164">
                  <c:v>1533070800</c:v>
                </c:pt>
                <c:pt idx="75165">
                  <c:v>1533074400</c:v>
                </c:pt>
                <c:pt idx="75166">
                  <c:v>1533078000</c:v>
                </c:pt>
                <c:pt idx="75167">
                  <c:v>1533081600</c:v>
                </c:pt>
                <c:pt idx="75168">
                  <c:v>1533085200</c:v>
                </c:pt>
                <c:pt idx="75169">
                  <c:v>1533088800</c:v>
                </c:pt>
                <c:pt idx="75170">
                  <c:v>1533092400</c:v>
                </c:pt>
                <c:pt idx="75171">
                  <c:v>1533096000</c:v>
                </c:pt>
                <c:pt idx="75172">
                  <c:v>1533099600</c:v>
                </c:pt>
                <c:pt idx="75173">
                  <c:v>1533103200</c:v>
                </c:pt>
                <c:pt idx="75174">
                  <c:v>1533106800</c:v>
                </c:pt>
                <c:pt idx="75175">
                  <c:v>1533110400</c:v>
                </c:pt>
                <c:pt idx="75176">
                  <c:v>1533114000</c:v>
                </c:pt>
                <c:pt idx="75177">
                  <c:v>1533117600</c:v>
                </c:pt>
                <c:pt idx="75178">
                  <c:v>1533121200</c:v>
                </c:pt>
                <c:pt idx="75179">
                  <c:v>1533124800</c:v>
                </c:pt>
                <c:pt idx="75180">
                  <c:v>1533128400</c:v>
                </c:pt>
                <c:pt idx="75181">
                  <c:v>1533132000</c:v>
                </c:pt>
                <c:pt idx="75182">
                  <c:v>1533135600</c:v>
                </c:pt>
                <c:pt idx="75183">
                  <c:v>1533139200</c:v>
                </c:pt>
                <c:pt idx="75184">
                  <c:v>1533142800</c:v>
                </c:pt>
                <c:pt idx="75185">
                  <c:v>1533146400</c:v>
                </c:pt>
                <c:pt idx="75186">
                  <c:v>1533150000</c:v>
                </c:pt>
                <c:pt idx="75187">
                  <c:v>1533153600</c:v>
                </c:pt>
                <c:pt idx="75188">
                  <c:v>1533157200</c:v>
                </c:pt>
                <c:pt idx="75189">
                  <c:v>1533160800</c:v>
                </c:pt>
                <c:pt idx="75190">
                  <c:v>1533164400</c:v>
                </c:pt>
                <c:pt idx="75191">
                  <c:v>1533168000</c:v>
                </c:pt>
                <c:pt idx="75192">
                  <c:v>1533171600</c:v>
                </c:pt>
                <c:pt idx="75193">
                  <c:v>1533175200</c:v>
                </c:pt>
                <c:pt idx="75194">
                  <c:v>1533178800</c:v>
                </c:pt>
                <c:pt idx="75195">
                  <c:v>1533182400</c:v>
                </c:pt>
                <c:pt idx="75196">
                  <c:v>1533186000</c:v>
                </c:pt>
                <c:pt idx="75197">
                  <c:v>1533189600</c:v>
                </c:pt>
                <c:pt idx="75198">
                  <c:v>1533193200</c:v>
                </c:pt>
                <c:pt idx="75199">
                  <c:v>1533196800</c:v>
                </c:pt>
                <c:pt idx="75200">
                  <c:v>1533200400</c:v>
                </c:pt>
                <c:pt idx="75201">
                  <c:v>1533204000</c:v>
                </c:pt>
                <c:pt idx="75202">
                  <c:v>1533207600</c:v>
                </c:pt>
                <c:pt idx="75203">
                  <c:v>1533211200</c:v>
                </c:pt>
                <c:pt idx="75204">
                  <c:v>1533214800</c:v>
                </c:pt>
                <c:pt idx="75205">
                  <c:v>1533218400</c:v>
                </c:pt>
                <c:pt idx="75206">
                  <c:v>1533222000</c:v>
                </c:pt>
                <c:pt idx="75207">
                  <c:v>1533225600</c:v>
                </c:pt>
                <c:pt idx="75208">
                  <c:v>1533229200</c:v>
                </c:pt>
                <c:pt idx="75209">
                  <c:v>1533232800</c:v>
                </c:pt>
                <c:pt idx="75210">
                  <c:v>1533236400</c:v>
                </c:pt>
                <c:pt idx="75211">
                  <c:v>1533240000</c:v>
                </c:pt>
                <c:pt idx="75212">
                  <c:v>1533243600</c:v>
                </c:pt>
                <c:pt idx="75213">
                  <c:v>1533247200</c:v>
                </c:pt>
                <c:pt idx="75214">
                  <c:v>1533250800</c:v>
                </c:pt>
                <c:pt idx="75215">
                  <c:v>1533254400</c:v>
                </c:pt>
                <c:pt idx="75216">
                  <c:v>1533258000</c:v>
                </c:pt>
                <c:pt idx="75217">
                  <c:v>1533261600</c:v>
                </c:pt>
                <c:pt idx="75218">
                  <c:v>1533265200</c:v>
                </c:pt>
                <c:pt idx="75219">
                  <c:v>1533268800</c:v>
                </c:pt>
                <c:pt idx="75220">
                  <c:v>1533272400</c:v>
                </c:pt>
                <c:pt idx="75221">
                  <c:v>1533276000</c:v>
                </c:pt>
                <c:pt idx="75222">
                  <c:v>1533279600</c:v>
                </c:pt>
                <c:pt idx="75223">
                  <c:v>1533283200</c:v>
                </c:pt>
                <c:pt idx="75224">
                  <c:v>1533286800</c:v>
                </c:pt>
                <c:pt idx="75225">
                  <c:v>1533290400</c:v>
                </c:pt>
                <c:pt idx="75226">
                  <c:v>1533294000</c:v>
                </c:pt>
                <c:pt idx="75227">
                  <c:v>1533297600</c:v>
                </c:pt>
                <c:pt idx="75228">
                  <c:v>1533301200</c:v>
                </c:pt>
                <c:pt idx="75229">
                  <c:v>1533304800</c:v>
                </c:pt>
                <c:pt idx="75230">
                  <c:v>1533308400</c:v>
                </c:pt>
                <c:pt idx="75231">
                  <c:v>1533312000</c:v>
                </c:pt>
                <c:pt idx="75232">
                  <c:v>1533315600</c:v>
                </c:pt>
                <c:pt idx="75233">
                  <c:v>1533319200</c:v>
                </c:pt>
                <c:pt idx="75234">
                  <c:v>1533322800</c:v>
                </c:pt>
                <c:pt idx="75235">
                  <c:v>1533326400</c:v>
                </c:pt>
                <c:pt idx="75236">
                  <c:v>1533330000</c:v>
                </c:pt>
                <c:pt idx="75237">
                  <c:v>1533333600</c:v>
                </c:pt>
                <c:pt idx="75238">
                  <c:v>1533337200</c:v>
                </c:pt>
                <c:pt idx="75239">
                  <c:v>1533340800</c:v>
                </c:pt>
                <c:pt idx="75240">
                  <c:v>1533344400</c:v>
                </c:pt>
                <c:pt idx="75241">
                  <c:v>1533348000</c:v>
                </c:pt>
                <c:pt idx="75242">
                  <c:v>1533351600</c:v>
                </c:pt>
                <c:pt idx="75243">
                  <c:v>1533355200</c:v>
                </c:pt>
                <c:pt idx="75244">
                  <c:v>1533358800</c:v>
                </c:pt>
                <c:pt idx="75245">
                  <c:v>1533362400</c:v>
                </c:pt>
                <c:pt idx="75246">
                  <c:v>1533366000</c:v>
                </c:pt>
                <c:pt idx="75247">
                  <c:v>1533369600</c:v>
                </c:pt>
                <c:pt idx="75248">
                  <c:v>1533373200</c:v>
                </c:pt>
                <c:pt idx="75249">
                  <c:v>1533376800</c:v>
                </c:pt>
                <c:pt idx="75250">
                  <c:v>1533380400</c:v>
                </c:pt>
                <c:pt idx="75251">
                  <c:v>1533384000</c:v>
                </c:pt>
                <c:pt idx="75252">
                  <c:v>1533387600</c:v>
                </c:pt>
                <c:pt idx="75253">
                  <c:v>1533391200</c:v>
                </c:pt>
                <c:pt idx="75254">
                  <c:v>1533394800</c:v>
                </c:pt>
                <c:pt idx="75255">
                  <c:v>1533398400</c:v>
                </c:pt>
                <c:pt idx="75256">
                  <c:v>1533402000</c:v>
                </c:pt>
                <c:pt idx="75257">
                  <c:v>1533405600</c:v>
                </c:pt>
                <c:pt idx="75258">
                  <c:v>1533409200</c:v>
                </c:pt>
                <c:pt idx="75259">
                  <c:v>1533412800</c:v>
                </c:pt>
                <c:pt idx="75260">
                  <c:v>1533416400</c:v>
                </c:pt>
                <c:pt idx="75261">
                  <c:v>1533420000</c:v>
                </c:pt>
                <c:pt idx="75262">
                  <c:v>1533423600</c:v>
                </c:pt>
                <c:pt idx="75263">
                  <c:v>1533427200</c:v>
                </c:pt>
                <c:pt idx="75264">
                  <c:v>1533430800</c:v>
                </c:pt>
                <c:pt idx="75265">
                  <c:v>1533434400</c:v>
                </c:pt>
                <c:pt idx="75266">
                  <c:v>1533438000</c:v>
                </c:pt>
                <c:pt idx="75267">
                  <c:v>1533441600</c:v>
                </c:pt>
                <c:pt idx="75268">
                  <c:v>1533445200</c:v>
                </c:pt>
                <c:pt idx="75269">
                  <c:v>1533448800</c:v>
                </c:pt>
                <c:pt idx="75270">
                  <c:v>1533452400</c:v>
                </c:pt>
                <c:pt idx="75271">
                  <c:v>1533456000</c:v>
                </c:pt>
                <c:pt idx="75272">
                  <c:v>1533459600</c:v>
                </c:pt>
                <c:pt idx="75273">
                  <c:v>1533463200</c:v>
                </c:pt>
                <c:pt idx="75274">
                  <c:v>1533466800</c:v>
                </c:pt>
                <c:pt idx="75275">
                  <c:v>1533470400</c:v>
                </c:pt>
                <c:pt idx="75276">
                  <c:v>1533474000</c:v>
                </c:pt>
                <c:pt idx="75277">
                  <c:v>1533477600</c:v>
                </c:pt>
                <c:pt idx="75278">
                  <c:v>1533481200</c:v>
                </c:pt>
                <c:pt idx="75279">
                  <c:v>1533484800</c:v>
                </c:pt>
                <c:pt idx="75280">
                  <c:v>1533488400</c:v>
                </c:pt>
                <c:pt idx="75281">
                  <c:v>1533492000</c:v>
                </c:pt>
                <c:pt idx="75282">
                  <c:v>1533495600</c:v>
                </c:pt>
                <c:pt idx="75283">
                  <c:v>1533499200</c:v>
                </c:pt>
                <c:pt idx="75284">
                  <c:v>1533502800</c:v>
                </c:pt>
                <c:pt idx="75285">
                  <c:v>1533506400</c:v>
                </c:pt>
                <c:pt idx="75286">
                  <c:v>1533510000</c:v>
                </c:pt>
                <c:pt idx="75287">
                  <c:v>1533513600</c:v>
                </c:pt>
                <c:pt idx="75288">
                  <c:v>1533517200</c:v>
                </c:pt>
                <c:pt idx="75289">
                  <c:v>1533520800</c:v>
                </c:pt>
                <c:pt idx="75290">
                  <c:v>1533524400</c:v>
                </c:pt>
                <c:pt idx="75291">
                  <c:v>1533528000</c:v>
                </c:pt>
                <c:pt idx="75292">
                  <c:v>1533531600</c:v>
                </c:pt>
                <c:pt idx="75293">
                  <c:v>1533535200</c:v>
                </c:pt>
                <c:pt idx="75294">
                  <c:v>1533538800</c:v>
                </c:pt>
                <c:pt idx="75295">
                  <c:v>1533542400</c:v>
                </c:pt>
                <c:pt idx="75296">
                  <c:v>1533546000</c:v>
                </c:pt>
                <c:pt idx="75297">
                  <c:v>1533549600</c:v>
                </c:pt>
                <c:pt idx="75298">
                  <c:v>1533553200</c:v>
                </c:pt>
                <c:pt idx="75299">
                  <c:v>1533556800</c:v>
                </c:pt>
                <c:pt idx="75300">
                  <c:v>1533560400</c:v>
                </c:pt>
                <c:pt idx="75301">
                  <c:v>1533564000</c:v>
                </c:pt>
                <c:pt idx="75302">
                  <c:v>1533567600</c:v>
                </c:pt>
                <c:pt idx="75303">
                  <c:v>1533571200</c:v>
                </c:pt>
                <c:pt idx="75304">
                  <c:v>1533574800</c:v>
                </c:pt>
                <c:pt idx="75305">
                  <c:v>1533578400</c:v>
                </c:pt>
                <c:pt idx="75306">
                  <c:v>1533582000</c:v>
                </c:pt>
                <c:pt idx="75307">
                  <c:v>1533585600</c:v>
                </c:pt>
                <c:pt idx="75308">
                  <c:v>1533589200</c:v>
                </c:pt>
                <c:pt idx="75309">
                  <c:v>1533592800</c:v>
                </c:pt>
                <c:pt idx="75310">
                  <c:v>1533596400</c:v>
                </c:pt>
                <c:pt idx="75311">
                  <c:v>1533600000</c:v>
                </c:pt>
                <c:pt idx="75312">
                  <c:v>1533603600</c:v>
                </c:pt>
                <c:pt idx="75313">
                  <c:v>1533607200</c:v>
                </c:pt>
                <c:pt idx="75314">
                  <c:v>1533610800</c:v>
                </c:pt>
                <c:pt idx="75315">
                  <c:v>1533614400</c:v>
                </c:pt>
                <c:pt idx="75316">
                  <c:v>1533618000</c:v>
                </c:pt>
                <c:pt idx="75317">
                  <c:v>1533621600</c:v>
                </c:pt>
                <c:pt idx="75318">
                  <c:v>1533625200</c:v>
                </c:pt>
                <c:pt idx="75319">
                  <c:v>1533628800</c:v>
                </c:pt>
                <c:pt idx="75320">
                  <c:v>1533632400</c:v>
                </c:pt>
                <c:pt idx="75321">
                  <c:v>1533636000</c:v>
                </c:pt>
                <c:pt idx="75322">
                  <c:v>1533639600</c:v>
                </c:pt>
                <c:pt idx="75323">
                  <c:v>1533643200</c:v>
                </c:pt>
                <c:pt idx="75324">
                  <c:v>1533646800</c:v>
                </c:pt>
                <c:pt idx="75325">
                  <c:v>1533650400</c:v>
                </c:pt>
                <c:pt idx="75326">
                  <c:v>1533654000</c:v>
                </c:pt>
                <c:pt idx="75327">
                  <c:v>1533657600</c:v>
                </c:pt>
                <c:pt idx="75328">
                  <c:v>1533661200</c:v>
                </c:pt>
                <c:pt idx="75329">
                  <c:v>1533664800</c:v>
                </c:pt>
                <c:pt idx="75330">
                  <c:v>1533668400</c:v>
                </c:pt>
                <c:pt idx="75331">
                  <c:v>1533672000</c:v>
                </c:pt>
                <c:pt idx="75332">
                  <c:v>1533675600</c:v>
                </c:pt>
                <c:pt idx="75333">
                  <c:v>1533679200</c:v>
                </c:pt>
                <c:pt idx="75334">
                  <c:v>1533682800</c:v>
                </c:pt>
                <c:pt idx="75335">
                  <c:v>1533686400</c:v>
                </c:pt>
                <c:pt idx="75336">
                  <c:v>1533690000</c:v>
                </c:pt>
                <c:pt idx="75337">
                  <c:v>1533693600</c:v>
                </c:pt>
                <c:pt idx="75338">
                  <c:v>1533697200</c:v>
                </c:pt>
                <c:pt idx="75339">
                  <c:v>1533700800</c:v>
                </c:pt>
                <c:pt idx="75340">
                  <c:v>1533704400</c:v>
                </c:pt>
                <c:pt idx="75341">
                  <c:v>1533708000</c:v>
                </c:pt>
                <c:pt idx="75342">
                  <c:v>1533711600</c:v>
                </c:pt>
                <c:pt idx="75343">
                  <c:v>1533715200</c:v>
                </c:pt>
                <c:pt idx="75344">
                  <c:v>1533718800</c:v>
                </c:pt>
                <c:pt idx="75345">
                  <c:v>1533722400</c:v>
                </c:pt>
                <c:pt idx="75346">
                  <c:v>1533726000</c:v>
                </c:pt>
                <c:pt idx="75347">
                  <c:v>1533729600</c:v>
                </c:pt>
                <c:pt idx="75348">
                  <c:v>1533733200</c:v>
                </c:pt>
                <c:pt idx="75349">
                  <c:v>1533736800</c:v>
                </c:pt>
                <c:pt idx="75350">
                  <c:v>1533740400</c:v>
                </c:pt>
                <c:pt idx="75351">
                  <c:v>1533744000</c:v>
                </c:pt>
                <c:pt idx="75352">
                  <c:v>1533747600</c:v>
                </c:pt>
                <c:pt idx="75353">
                  <c:v>1533751200</c:v>
                </c:pt>
                <c:pt idx="75354">
                  <c:v>1533754800</c:v>
                </c:pt>
                <c:pt idx="75355">
                  <c:v>1533758400</c:v>
                </c:pt>
                <c:pt idx="75356">
                  <c:v>1533762000</c:v>
                </c:pt>
                <c:pt idx="75357">
                  <c:v>1533765600</c:v>
                </c:pt>
                <c:pt idx="75358">
                  <c:v>1533769200</c:v>
                </c:pt>
                <c:pt idx="75359">
                  <c:v>1533772800</c:v>
                </c:pt>
                <c:pt idx="75360">
                  <c:v>1533776400</c:v>
                </c:pt>
                <c:pt idx="75361">
                  <c:v>1533780000</c:v>
                </c:pt>
                <c:pt idx="75362">
                  <c:v>1533783600</c:v>
                </c:pt>
                <c:pt idx="75363">
                  <c:v>1533787200</c:v>
                </c:pt>
                <c:pt idx="75364">
                  <c:v>1533790800</c:v>
                </c:pt>
                <c:pt idx="75365">
                  <c:v>1533794400</c:v>
                </c:pt>
                <c:pt idx="75366">
                  <c:v>1533798000</c:v>
                </c:pt>
                <c:pt idx="75367">
                  <c:v>1533801600</c:v>
                </c:pt>
                <c:pt idx="75368">
                  <c:v>1533805200</c:v>
                </c:pt>
                <c:pt idx="75369">
                  <c:v>1533808800</c:v>
                </c:pt>
                <c:pt idx="75370">
                  <c:v>1533812400</c:v>
                </c:pt>
                <c:pt idx="75371">
                  <c:v>1533816000</c:v>
                </c:pt>
                <c:pt idx="75372">
                  <c:v>1533819600</c:v>
                </c:pt>
                <c:pt idx="75373">
                  <c:v>1533823200</c:v>
                </c:pt>
                <c:pt idx="75374">
                  <c:v>1533826800</c:v>
                </c:pt>
                <c:pt idx="75375">
                  <c:v>1533830400</c:v>
                </c:pt>
                <c:pt idx="75376">
                  <c:v>1533834000</c:v>
                </c:pt>
                <c:pt idx="75377">
                  <c:v>1533837600</c:v>
                </c:pt>
                <c:pt idx="75378">
                  <c:v>1533841200</c:v>
                </c:pt>
                <c:pt idx="75379">
                  <c:v>1533844800</c:v>
                </c:pt>
                <c:pt idx="75380">
                  <c:v>1533848400</c:v>
                </c:pt>
                <c:pt idx="75381">
                  <c:v>1533852000</c:v>
                </c:pt>
                <c:pt idx="75382">
                  <c:v>1533855600</c:v>
                </c:pt>
                <c:pt idx="75383">
                  <c:v>1533859200</c:v>
                </c:pt>
                <c:pt idx="75384">
                  <c:v>1533862800</c:v>
                </c:pt>
                <c:pt idx="75385">
                  <c:v>1533866400</c:v>
                </c:pt>
                <c:pt idx="75386">
                  <c:v>1533870000</c:v>
                </c:pt>
                <c:pt idx="75387">
                  <c:v>1533873600</c:v>
                </c:pt>
                <c:pt idx="75388">
                  <c:v>1533877200</c:v>
                </c:pt>
                <c:pt idx="75389">
                  <c:v>1533880800</c:v>
                </c:pt>
                <c:pt idx="75390">
                  <c:v>1533884400</c:v>
                </c:pt>
                <c:pt idx="75391">
                  <c:v>1533888000</c:v>
                </c:pt>
                <c:pt idx="75392">
                  <c:v>1533891600</c:v>
                </c:pt>
                <c:pt idx="75393">
                  <c:v>1533895200</c:v>
                </c:pt>
                <c:pt idx="75394">
                  <c:v>1533898800</c:v>
                </c:pt>
                <c:pt idx="75395">
                  <c:v>1533902400</c:v>
                </c:pt>
                <c:pt idx="75396">
                  <c:v>1533906000</c:v>
                </c:pt>
                <c:pt idx="75397">
                  <c:v>1533909600</c:v>
                </c:pt>
                <c:pt idx="75398">
                  <c:v>1533913200</c:v>
                </c:pt>
                <c:pt idx="75399">
                  <c:v>1533916800</c:v>
                </c:pt>
                <c:pt idx="75400">
                  <c:v>1533920400</c:v>
                </c:pt>
                <c:pt idx="75401">
                  <c:v>1533924000</c:v>
                </c:pt>
                <c:pt idx="75402">
                  <c:v>1533927600</c:v>
                </c:pt>
                <c:pt idx="75403">
                  <c:v>1533931200</c:v>
                </c:pt>
                <c:pt idx="75404">
                  <c:v>1533934800</c:v>
                </c:pt>
                <c:pt idx="75405">
                  <c:v>1533938400</c:v>
                </c:pt>
                <c:pt idx="75406">
                  <c:v>1533942000</c:v>
                </c:pt>
                <c:pt idx="75407">
                  <c:v>1533945600</c:v>
                </c:pt>
                <c:pt idx="75408">
                  <c:v>1533949200</c:v>
                </c:pt>
                <c:pt idx="75409">
                  <c:v>1533952800</c:v>
                </c:pt>
                <c:pt idx="75410">
                  <c:v>1533956400</c:v>
                </c:pt>
                <c:pt idx="75411">
                  <c:v>1533960000</c:v>
                </c:pt>
                <c:pt idx="75412">
                  <c:v>1533963600</c:v>
                </c:pt>
                <c:pt idx="75413">
                  <c:v>1533967200</c:v>
                </c:pt>
                <c:pt idx="75414">
                  <c:v>1533970800</c:v>
                </c:pt>
                <c:pt idx="75415">
                  <c:v>1533974400</c:v>
                </c:pt>
                <c:pt idx="75416">
                  <c:v>1533978000</c:v>
                </c:pt>
                <c:pt idx="75417">
                  <c:v>1533981600</c:v>
                </c:pt>
                <c:pt idx="75418">
                  <c:v>1533985200</c:v>
                </c:pt>
                <c:pt idx="75419">
                  <c:v>1533988800</c:v>
                </c:pt>
                <c:pt idx="75420">
                  <c:v>1533992400</c:v>
                </c:pt>
                <c:pt idx="75421">
                  <c:v>1533996000</c:v>
                </c:pt>
                <c:pt idx="75422">
                  <c:v>1533999600</c:v>
                </c:pt>
                <c:pt idx="75423">
                  <c:v>1534003200</c:v>
                </c:pt>
                <c:pt idx="75424">
                  <c:v>1534006800</c:v>
                </c:pt>
                <c:pt idx="75425">
                  <c:v>1534010400</c:v>
                </c:pt>
                <c:pt idx="75426">
                  <c:v>1534014000</c:v>
                </c:pt>
                <c:pt idx="75427">
                  <c:v>1534017600</c:v>
                </c:pt>
                <c:pt idx="75428">
                  <c:v>1534021200</c:v>
                </c:pt>
                <c:pt idx="75429">
                  <c:v>1534024800</c:v>
                </c:pt>
                <c:pt idx="75430">
                  <c:v>1534028400</c:v>
                </c:pt>
                <c:pt idx="75431">
                  <c:v>1534032000</c:v>
                </c:pt>
                <c:pt idx="75432">
                  <c:v>1534035600</c:v>
                </c:pt>
                <c:pt idx="75433">
                  <c:v>1534039200</c:v>
                </c:pt>
                <c:pt idx="75434">
                  <c:v>1534042800</c:v>
                </c:pt>
                <c:pt idx="75435">
                  <c:v>1534046400</c:v>
                </c:pt>
                <c:pt idx="75436">
                  <c:v>1534050000</c:v>
                </c:pt>
                <c:pt idx="75437">
                  <c:v>1534053600</c:v>
                </c:pt>
                <c:pt idx="75438">
                  <c:v>1534057200</c:v>
                </c:pt>
                <c:pt idx="75439">
                  <c:v>1534060800</c:v>
                </c:pt>
                <c:pt idx="75440">
                  <c:v>1534064400</c:v>
                </c:pt>
                <c:pt idx="75441">
                  <c:v>1534068000</c:v>
                </c:pt>
                <c:pt idx="75442">
                  <c:v>1534071600</c:v>
                </c:pt>
                <c:pt idx="75443">
                  <c:v>1534075200</c:v>
                </c:pt>
                <c:pt idx="75444">
                  <c:v>1534078800</c:v>
                </c:pt>
                <c:pt idx="75445">
                  <c:v>1534082400</c:v>
                </c:pt>
                <c:pt idx="75446">
                  <c:v>1534086000</c:v>
                </c:pt>
                <c:pt idx="75447">
                  <c:v>1534089600</c:v>
                </c:pt>
                <c:pt idx="75448">
                  <c:v>1534093200</c:v>
                </c:pt>
                <c:pt idx="75449">
                  <c:v>1534096800</c:v>
                </c:pt>
                <c:pt idx="75450">
                  <c:v>1534100400</c:v>
                </c:pt>
                <c:pt idx="75451">
                  <c:v>1534104000</c:v>
                </c:pt>
                <c:pt idx="75452">
                  <c:v>1534107600</c:v>
                </c:pt>
                <c:pt idx="75453">
                  <c:v>1534111200</c:v>
                </c:pt>
                <c:pt idx="75454">
                  <c:v>1534114800</c:v>
                </c:pt>
                <c:pt idx="75455">
                  <c:v>1534118400</c:v>
                </c:pt>
                <c:pt idx="75456">
                  <c:v>1534122000</c:v>
                </c:pt>
                <c:pt idx="75457">
                  <c:v>1534125600</c:v>
                </c:pt>
                <c:pt idx="75458">
                  <c:v>1534129200</c:v>
                </c:pt>
                <c:pt idx="75459">
                  <c:v>1534132800</c:v>
                </c:pt>
                <c:pt idx="75460">
                  <c:v>1534136400</c:v>
                </c:pt>
                <c:pt idx="75461">
                  <c:v>1534140000</c:v>
                </c:pt>
                <c:pt idx="75462">
                  <c:v>1534143600</c:v>
                </c:pt>
                <c:pt idx="75463">
                  <c:v>1534147200</c:v>
                </c:pt>
                <c:pt idx="75464">
                  <c:v>1534150800</c:v>
                </c:pt>
                <c:pt idx="75465">
                  <c:v>1534154400</c:v>
                </c:pt>
                <c:pt idx="75466">
                  <c:v>1534158000</c:v>
                </c:pt>
                <c:pt idx="75467">
                  <c:v>1534161600</c:v>
                </c:pt>
                <c:pt idx="75468">
                  <c:v>1534165200</c:v>
                </c:pt>
                <c:pt idx="75469">
                  <c:v>1534168800</c:v>
                </c:pt>
                <c:pt idx="75470">
                  <c:v>1534172400</c:v>
                </c:pt>
                <c:pt idx="75471">
                  <c:v>1534176000</c:v>
                </c:pt>
                <c:pt idx="75472">
                  <c:v>1534179600</c:v>
                </c:pt>
                <c:pt idx="75473">
                  <c:v>1534183200</c:v>
                </c:pt>
                <c:pt idx="75474">
                  <c:v>1534186800</c:v>
                </c:pt>
                <c:pt idx="75475">
                  <c:v>1534190400</c:v>
                </c:pt>
                <c:pt idx="75476">
                  <c:v>1534194000</c:v>
                </c:pt>
                <c:pt idx="75477">
                  <c:v>1534197600</c:v>
                </c:pt>
                <c:pt idx="75478">
                  <c:v>1534201200</c:v>
                </c:pt>
                <c:pt idx="75479">
                  <c:v>1534204800</c:v>
                </c:pt>
                <c:pt idx="75480">
                  <c:v>1534208400</c:v>
                </c:pt>
                <c:pt idx="75481">
                  <c:v>1534212000</c:v>
                </c:pt>
                <c:pt idx="75482">
                  <c:v>1534215600</c:v>
                </c:pt>
                <c:pt idx="75483">
                  <c:v>1534219200</c:v>
                </c:pt>
                <c:pt idx="75484">
                  <c:v>1534222800</c:v>
                </c:pt>
                <c:pt idx="75485">
                  <c:v>1534226400</c:v>
                </c:pt>
                <c:pt idx="75486">
                  <c:v>1534230000</c:v>
                </c:pt>
                <c:pt idx="75487">
                  <c:v>1534233600</c:v>
                </c:pt>
                <c:pt idx="75488">
                  <c:v>1534237200</c:v>
                </c:pt>
                <c:pt idx="75489">
                  <c:v>1534240800</c:v>
                </c:pt>
                <c:pt idx="75490">
                  <c:v>1534244400</c:v>
                </c:pt>
                <c:pt idx="75491">
                  <c:v>1534248000</c:v>
                </c:pt>
                <c:pt idx="75492">
                  <c:v>1534251600</c:v>
                </c:pt>
                <c:pt idx="75493">
                  <c:v>1534255200</c:v>
                </c:pt>
                <c:pt idx="75494">
                  <c:v>1534258800</c:v>
                </c:pt>
                <c:pt idx="75495">
                  <c:v>1534262400</c:v>
                </c:pt>
                <c:pt idx="75496">
                  <c:v>1534266000</c:v>
                </c:pt>
                <c:pt idx="75497">
                  <c:v>1534269600</c:v>
                </c:pt>
                <c:pt idx="75498">
                  <c:v>1534273200</c:v>
                </c:pt>
                <c:pt idx="75499">
                  <c:v>1534276800</c:v>
                </c:pt>
                <c:pt idx="75500">
                  <c:v>1534280400</c:v>
                </c:pt>
                <c:pt idx="75501">
                  <c:v>1534284000</c:v>
                </c:pt>
                <c:pt idx="75502">
                  <c:v>1534287600</c:v>
                </c:pt>
                <c:pt idx="75503">
                  <c:v>1534291200</c:v>
                </c:pt>
                <c:pt idx="75504">
                  <c:v>1534294800</c:v>
                </c:pt>
                <c:pt idx="75505">
                  <c:v>1534298400</c:v>
                </c:pt>
                <c:pt idx="75506">
                  <c:v>1534302000</c:v>
                </c:pt>
                <c:pt idx="75507">
                  <c:v>1534305600</c:v>
                </c:pt>
                <c:pt idx="75508">
                  <c:v>1534309200</c:v>
                </c:pt>
                <c:pt idx="75509">
                  <c:v>1534312800</c:v>
                </c:pt>
                <c:pt idx="75510">
                  <c:v>1534316400</c:v>
                </c:pt>
                <c:pt idx="75511">
                  <c:v>1534320000</c:v>
                </c:pt>
                <c:pt idx="75512">
                  <c:v>1534323600</c:v>
                </c:pt>
                <c:pt idx="75513">
                  <c:v>1534327200</c:v>
                </c:pt>
                <c:pt idx="75514">
                  <c:v>1534330800</c:v>
                </c:pt>
                <c:pt idx="75515">
                  <c:v>1534334400</c:v>
                </c:pt>
                <c:pt idx="75516">
                  <c:v>1534338000</c:v>
                </c:pt>
                <c:pt idx="75517">
                  <c:v>1534341600</c:v>
                </c:pt>
                <c:pt idx="75518">
                  <c:v>1534345200</c:v>
                </c:pt>
                <c:pt idx="75519">
                  <c:v>1534348800</c:v>
                </c:pt>
                <c:pt idx="75520">
                  <c:v>1534352400</c:v>
                </c:pt>
                <c:pt idx="75521">
                  <c:v>1534356000</c:v>
                </c:pt>
                <c:pt idx="75522">
                  <c:v>1534359600</c:v>
                </c:pt>
                <c:pt idx="75523">
                  <c:v>1534363200</c:v>
                </c:pt>
                <c:pt idx="75524">
                  <c:v>1534366800</c:v>
                </c:pt>
                <c:pt idx="75525">
                  <c:v>1534370400</c:v>
                </c:pt>
                <c:pt idx="75526">
                  <c:v>1534374000</c:v>
                </c:pt>
                <c:pt idx="75527">
                  <c:v>1534377600</c:v>
                </c:pt>
                <c:pt idx="75528">
                  <c:v>1534381200</c:v>
                </c:pt>
                <c:pt idx="75529">
                  <c:v>1534384800</c:v>
                </c:pt>
                <c:pt idx="75530">
                  <c:v>1534388400</c:v>
                </c:pt>
                <c:pt idx="75531">
                  <c:v>1534392000</c:v>
                </c:pt>
                <c:pt idx="75532">
                  <c:v>1534395600</c:v>
                </c:pt>
                <c:pt idx="75533">
                  <c:v>1534399200</c:v>
                </c:pt>
                <c:pt idx="75534">
                  <c:v>1534402800</c:v>
                </c:pt>
                <c:pt idx="75535">
                  <c:v>1534406400</c:v>
                </c:pt>
                <c:pt idx="75536">
                  <c:v>1534410000</c:v>
                </c:pt>
                <c:pt idx="75537">
                  <c:v>1534413600</c:v>
                </c:pt>
                <c:pt idx="75538">
                  <c:v>1534417200</c:v>
                </c:pt>
                <c:pt idx="75539">
                  <c:v>1534420800</c:v>
                </c:pt>
                <c:pt idx="75540">
                  <c:v>1534424400</c:v>
                </c:pt>
                <c:pt idx="75541">
                  <c:v>1534428000</c:v>
                </c:pt>
                <c:pt idx="75542">
                  <c:v>1534431600</c:v>
                </c:pt>
                <c:pt idx="75543">
                  <c:v>1534435200</c:v>
                </c:pt>
                <c:pt idx="75544">
                  <c:v>1534438800</c:v>
                </c:pt>
                <c:pt idx="75545">
                  <c:v>1534442400</c:v>
                </c:pt>
                <c:pt idx="75546">
                  <c:v>1534446000</c:v>
                </c:pt>
                <c:pt idx="75547">
                  <c:v>1534449600</c:v>
                </c:pt>
                <c:pt idx="75548">
                  <c:v>1534453200</c:v>
                </c:pt>
                <c:pt idx="75549">
                  <c:v>1534456800</c:v>
                </c:pt>
                <c:pt idx="75550">
                  <c:v>1534460400</c:v>
                </c:pt>
                <c:pt idx="75551">
                  <c:v>1534464000</c:v>
                </c:pt>
                <c:pt idx="75552">
                  <c:v>1534467600</c:v>
                </c:pt>
                <c:pt idx="75553">
                  <c:v>1534471200</c:v>
                </c:pt>
                <c:pt idx="75554">
                  <c:v>1534474800</c:v>
                </c:pt>
                <c:pt idx="75555">
                  <c:v>1534478400</c:v>
                </c:pt>
                <c:pt idx="75556">
                  <c:v>1534482000</c:v>
                </c:pt>
                <c:pt idx="75557">
                  <c:v>1534485600</c:v>
                </c:pt>
                <c:pt idx="75558">
                  <c:v>1534489200</c:v>
                </c:pt>
                <c:pt idx="75559">
                  <c:v>1534492800</c:v>
                </c:pt>
                <c:pt idx="75560">
                  <c:v>1534496400</c:v>
                </c:pt>
                <c:pt idx="75561">
                  <c:v>1534500000</c:v>
                </c:pt>
                <c:pt idx="75562">
                  <c:v>1534503600</c:v>
                </c:pt>
                <c:pt idx="75563">
                  <c:v>1534507200</c:v>
                </c:pt>
                <c:pt idx="75564">
                  <c:v>1534510800</c:v>
                </c:pt>
                <c:pt idx="75565">
                  <c:v>1534514400</c:v>
                </c:pt>
                <c:pt idx="75566">
                  <c:v>1534518000</c:v>
                </c:pt>
                <c:pt idx="75567">
                  <c:v>1534521600</c:v>
                </c:pt>
                <c:pt idx="75568">
                  <c:v>1534525200</c:v>
                </c:pt>
                <c:pt idx="75569">
                  <c:v>1534528800</c:v>
                </c:pt>
                <c:pt idx="75570">
                  <c:v>1534532400</c:v>
                </c:pt>
                <c:pt idx="75571">
                  <c:v>1534536000</c:v>
                </c:pt>
                <c:pt idx="75572">
                  <c:v>1534539600</c:v>
                </c:pt>
                <c:pt idx="75573">
                  <c:v>1534543200</c:v>
                </c:pt>
                <c:pt idx="75574">
                  <c:v>1534546800</c:v>
                </c:pt>
                <c:pt idx="75575">
                  <c:v>1534550400</c:v>
                </c:pt>
                <c:pt idx="75576">
                  <c:v>1534554000</c:v>
                </c:pt>
                <c:pt idx="75577">
                  <c:v>1534557600</c:v>
                </c:pt>
                <c:pt idx="75578">
                  <c:v>1534561200</c:v>
                </c:pt>
                <c:pt idx="75579">
                  <c:v>1534564800</c:v>
                </c:pt>
                <c:pt idx="75580">
                  <c:v>1534568400</c:v>
                </c:pt>
                <c:pt idx="75581">
                  <c:v>1534572000</c:v>
                </c:pt>
                <c:pt idx="75582">
                  <c:v>1534575600</c:v>
                </c:pt>
                <c:pt idx="75583">
                  <c:v>1534579200</c:v>
                </c:pt>
                <c:pt idx="75584">
                  <c:v>1534582800</c:v>
                </c:pt>
                <c:pt idx="75585">
                  <c:v>1534586400</c:v>
                </c:pt>
                <c:pt idx="75586">
                  <c:v>1534590000</c:v>
                </c:pt>
                <c:pt idx="75587">
                  <c:v>1534593600</c:v>
                </c:pt>
                <c:pt idx="75588">
                  <c:v>1534597200</c:v>
                </c:pt>
                <c:pt idx="75589">
                  <c:v>1534600800</c:v>
                </c:pt>
                <c:pt idx="75590">
                  <c:v>1534604400</c:v>
                </c:pt>
                <c:pt idx="75591">
                  <c:v>1534608000</c:v>
                </c:pt>
                <c:pt idx="75592">
                  <c:v>1534611600</c:v>
                </c:pt>
                <c:pt idx="75593">
                  <c:v>1534615200</c:v>
                </c:pt>
                <c:pt idx="75594">
                  <c:v>1534618800</c:v>
                </c:pt>
                <c:pt idx="75595">
                  <c:v>1534622400</c:v>
                </c:pt>
                <c:pt idx="75596">
                  <c:v>1534626000</c:v>
                </c:pt>
                <c:pt idx="75597">
                  <c:v>1534629600</c:v>
                </c:pt>
                <c:pt idx="75598">
                  <c:v>1534633200</c:v>
                </c:pt>
                <c:pt idx="75599">
                  <c:v>1534636800</c:v>
                </c:pt>
                <c:pt idx="75600">
                  <c:v>1534640400</c:v>
                </c:pt>
                <c:pt idx="75601">
                  <c:v>1534644000</c:v>
                </c:pt>
                <c:pt idx="75602">
                  <c:v>1534647600</c:v>
                </c:pt>
                <c:pt idx="75603">
                  <c:v>1534651200</c:v>
                </c:pt>
                <c:pt idx="75604">
                  <c:v>1534654800</c:v>
                </c:pt>
                <c:pt idx="75605">
                  <c:v>1534658400</c:v>
                </c:pt>
                <c:pt idx="75606">
                  <c:v>1534662000</c:v>
                </c:pt>
                <c:pt idx="75607">
                  <c:v>1534665600</c:v>
                </c:pt>
                <c:pt idx="75608">
                  <c:v>1534669200</c:v>
                </c:pt>
                <c:pt idx="75609">
                  <c:v>1534672800</c:v>
                </c:pt>
                <c:pt idx="75610">
                  <c:v>1534676400</c:v>
                </c:pt>
                <c:pt idx="75611">
                  <c:v>1534680000</c:v>
                </c:pt>
                <c:pt idx="75612">
                  <c:v>1534683600</c:v>
                </c:pt>
                <c:pt idx="75613">
                  <c:v>1534687200</c:v>
                </c:pt>
                <c:pt idx="75614">
                  <c:v>1534690800</c:v>
                </c:pt>
                <c:pt idx="75615">
                  <c:v>1534694400</c:v>
                </c:pt>
                <c:pt idx="75616">
                  <c:v>1534698000</c:v>
                </c:pt>
                <c:pt idx="75617">
                  <c:v>1534701600</c:v>
                </c:pt>
                <c:pt idx="75618">
                  <c:v>1534705200</c:v>
                </c:pt>
                <c:pt idx="75619">
                  <c:v>1534708800</c:v>
                </c:pt>
                <c:pt idx="75620">
                  <c:v>1534712400</c:v>
                </c:pt>
                <c:pt idx="75621">
                  <c:v>1534716000</c:v>
                </c:pt>
                <c:pt idx="75622">
                  <c:v>1534719600</c:v>
                </c:pt>
                <c:pt idx="75623">
                  <c:v>1534723200</c:v>
                </c:pt>
                <c:pt idx="75624">
                  <c:v>1534726800</c:v>
                </c:pt>
                <c:pt idx="75625">
                  <c:v>1534730400</c:v>
                </c:pt>
                <c:pt idx="75626">
                  <c:v>1534734000</c:v>
                </c:pt>
                <c:pt idx="75627">
                  <c:v>1534737600</c:v>
                </c:pt>
                <c:pt idx="75628">
                  <c:v>1534741200</c:v>
                </c:pt>
                <c:pt idx="75629">
                  <c:v>1534744800</c:v>
                </c:pt>
                <c:pt idx="75630">
                  <c:v>1534748400</c:v>
                </c:pt>
                <c:pt idx="75631">
                  <c:v>1534752000</c:v>
                </c:pt>
                <c:pt idx="75632">
                  <c:v>1534755600</c:v>
                </c:pt>
                <c:pt idx="75633">
                  <c:v>1534759200</c:v>
                </c:pt>
                <c:pt idx="75634">
                  <c:v>1534762800</c:v>
                </c:pt>
                <c:pt idx="75635">
                  <c:v>1534766400</c:v>
                </c:pt>
                <c:pt idx="75636">
                  <c:v>1534770000</c:v>
                </c:pt>
                <c:pt idx="75637">
                  <c:v>1534773600</c:v>
                </c:pt>
                <c:pt idx="75638">
                  <c:v>1534777200</c:v>
                </c:pt>
                <c:pt idx="75639">
                  <c:v>1534780800</c:v>
                </c:pt>
                <c:pt idx="75640">
                  <c:v>1534784400</c:v>
                </c:pt>
                <c:pt idx="75641">
                  <c:v>1534788000</c:v>
                </c:pt>
                <c:pt idx="75642">
                  <c:v>1534791600</c:v>
                </c:pt>
                <c:pt idx="75643">
                  <c:v>1534795200</c:v>
                </c:pt>
                <c:pt idx="75644">
                  <c:v>1534798800</c:v>
                </c:pt>
                <c:pt idx="75645">
                  <c:v>1534802400</c:v>
                </c:pt>
                <c:pt idx="75646">
                  <c:v>1534806000</c:v>
                </c:pt>
                <c:pt idx="75647">
                  <c:v>1534809600</c:v>
                </c:pt>
                <c:pt idx="75648">
                  <c:v>1534813200</c:v>
                </c:pt>
                <c:pt idx="75649">
                  <c:v>1534816800</c:v>
                </c:pt>
                <c:pt idx="75650">
                  <c:v>1534820400</c:v>
                </c:pt>
                <c:pt idx="75651">
                  <c:v>1534824000</c:v>
                </c:pt>
                <c:pt idx="75652">
                  <c:v>1534827600</c:v>
                </c:pt>
                <c:pt idx="75653">
                  <c:v>1534831200</c:v>
                </c:pt>
                <c:pt idx="75654">
                  <c:v>1534834800</c:v>
                </c:pt>
                <c:pt idx="75655">
                  <c:v>1534838400</c:v>
                </c:pt>
                <c:pt idx="75656">
                  <c:v>1534842000</c:v>
                </c:pt>
                <c:pt idx="75657">
                  <c:v>1534845600</c:v>
                </c:pt>
                <c:pt idx="75658">
                  <c:v>1534849200</c:v>
                </c:pt>
                <c:pt idx="75659">
                  <c:v>1534852800</c:v>
                </c:pt>
                <c:pt idx="75660">
                  <c:v>1534856400</c:v>
                </c:pt>
                <c:pt idx="75661">
                  <c:v>1534860000</c:v>
                </c:pt>
                <c:pt idx="75662">
                  <c:v>1534863600</c:v>
                </c:pt>
                <c:pt idx="75663">
                  <c:v>1534867200</c:v>
                </c:pt>
                <c:pt idx="75664">
                  <c:v>1534870800</c:v>
                </c:pt>
                <c:pt idx="75665">
                  <c:v>1534874400</c:v>
                </c:pt>
                <c:pt idx="75666">
                  <c:v>1534878000</c:v>
                </c:pt>
                <c:pt idx="75667">
                  <c:v>1534881600</c:v>
                </c:pt>
                <c:pt idx="75668">
                  <c:v>1534885200</c:v>
                </c:pt>
                <c:pt idx="75669">
                  <c:v>1534888800</c:v>
                </c:pt>
                <c:pt idx="75670">
                  <c:v>1534892400</c:v>
                </c:pt>
                <c:pt idx="75671">
                  <c:v>1534896000</c:v>
                </c:pt>
                <c:pt idx="75672">
                  <c:v>1534899600</c:v>
                </c:pt>
                <c:pt idx="75673">
                  <c:v>1534903200</c:v>
                </c:pt>
                <c:pt idx="75674">
                  <c:v>1534906800</c:v>
                </c:pt>
                <c:pt idx="75675">
                  <c:v>1534910400</c:v>
                </c:pt>
                <c:pt idx="75676">
                  <c:v>1534914000</c:v>
                </c:pt>
                <c:pt idx="75677">
                  <c:v>1534917600</c:v>
                </c:pt>
                <c:pt idx="75678">
                  <c:v>1534921200</c:v>
                </c:pt>
                <c:pt idx="75679">
                  <c:v>1534924800</c:v>
                </c:pt>
                <c:pt idx="75680">
                  <c:v>1534928400</c:v>
                </c:pt>
                <c:pt idx="75681">
                  <c:v>1534932000</c:v>
                </c:pt>
                <c:pt idx="75682">
                  <c:v>1534935600</c:v>
                </c:pt>
                <c:pt idx="75683">
                  <c:v>1534939200</c:v>
                </c:pt>
                <c:pt idx="75684">
                  <c:v>1534942800</c:v>
                </c:pt>
                <c:pt idx="75685">
                  <c:v>1534946400</c:v>
                </c:pt>
                <c:pt idx="75686">
                  <c:v>1534950000</c:v>
                </c:pt>
                <c:pt idx="75687">
                  <c:v>1534953600</c:v>
                </c:pt>
                <c:pt idx="75688">
                  <c:v>1534957200</c:v>
                </c:pt>
                <c:pt idx="75689">
                  <c:v>1534960800</c:v>
                </c:pt>
                <c:pt idx="75690">
                  <c:v>1534964400</c:v>
                </c:pt>
                <c:pt idx="75691">
                  <c:v>1534968000</c:v>
                </c:pt>
                <c:pt idx="75692">
                  <c:v>1534971600</c:v>
                </c:pt>
                <c:pt idx="75693">
                  <c:v>1534975200</c:v>
                </c:pt>
                <c:pt idx="75694">
                  <c:v>1534978800</c:v>
                </c:pt>
                <c:pt idx="75695">
                  <c:v>1534982400</c:v>
                </c:pt>
                <c:pt idx="75696">
                  <c:v>1534986000</c:v>
                </c:pt>
                <c:pt idx="75697">
                  <c:v>1534989600</c:v>
                </c:pt>
                <c:pt idx="75698">
                  <c:v>1534993200</c:v>
                </c:pt>
                <c:pt idx="75699">
                  <c:v>1534996800</c:v>
                </c:pt>
                <c:pt idx="75700">
                  <c:v>1535000400</c:v>
                </c:pt>
                <c:pt idx="75701">
                  <c:v>1535004000</c:v>
                </c:pt>
                <c:pt idx="75702">
                  <c:v>1535007600</c:v>
                </c:pt>
                <c:pt idx="75703">
                  <c:v>1535011200</c:v>
                </c:pt>
                <c:pt idx="75704">
                  <c:v>1535014800</c:v>
                </c:pt>
                <c:pt idx="75705">
                  <c:v>1535018400</c:v>
                </c:pt>
                <c:pt idx="75706">
                  <c:v>1535022000</c:v>
                </c:pt>
                <c:pt idx="75707">
                  <c:v>1535025600</c:v>
                </c:pt>
                <c:pt idx="75708">
                  <c:v>1535029200</c:v>
                </c:pt>
                <c:pt idx="75709">
                  <c:v>1535032800</c:v>
                </c:pt>
                <c:pt idx="75710">
                  <c:v>1535036400</c:v>
                </c:pt>
                <c:pt idx="75711">
                  <c:v>1535040000</c:v>
                </c:pt>
                <c:pt idx="75712">
                  <c:v>1535043600</c:v>
                </c:pt>
                <c:pt idx="75713">
                  <c:v>1535047200</c:v>
                </c:pt>
                <c:pt idx="75714">
                  <c:v>1535050800</c:v>
                </c:pt>
                <c:pt idx="75715">
                  <c:v>1535054400</c:v>
                </c:pt>
                <c:pt idx="75716">
                  <c:v>1535058000</c:v>
                </c:pt>
                <c:pt idx="75717">
                  <c:v>1535061600</c:v>
                </c:pt>
                <c:pt idx="75718">
                  <c:v>1535065200</c:v>
                </c:pt>
                <c:pt idx="75719">
                  <c:v>1535068800</c:v>
                </c:pt>
                <c:pt idx="75720">
                  <c:v>1535072400</c:v>
                </c:pt>
                <c:pt idx="75721">
                  <c:v>1535076000</c:v>
                </c:pt>
                <c:pt idx="75722">
                  <c:v>1535079600</c:v>
                </c:pt>
                <c:pt idx="75723">
                  <c:v>1535083200</c:v>
                </c:pt>
                <c:pt idx="75724">
                  <c:v>1535086800</c:v>
                </c:pt>
                <c:pt idx="75725">
                  <c:v>1535090400</c:v>
                </c:pt>
                <c:pt idx="75726">
                  <c:v>1535094000</c:v>
                </c:pt>
                <c:pt idx="75727">
                  <c:v>1535097600</c:v>
                </c:pt>
                <c:pt idx="75728">
                  <c:v>1535101200</c:v>
                </c:pt>
                <c:pt idx="75729">
                  <c:v>1535104800</c:v>
                </c:pt>
                <c:pt idx="75730">
                  <c:v>1535108400</c:v>
                </c:pt>
                <c:pt idx="75731">
                  <c:v>1535112000</c:v>
                </c:pt>
                <c:pt idx="75732">
                  <c:v>1535115600</c:v>
                </c:pt>
                <c:pt idx="75733">
                  <c:v>1535119200</c:v>
                </c:pt>
                <c:pt idx="75734">
                  <c:v>1535122800</c:v>
                </c:pt>
                <c:pt idx="75735">
                  <c:v>1535126400</c:v>
                </c:pt>
                <c:pt idx="75736">
                  <c:v>1535130000</c:v>
                </c:pt>
                <c:pt idx="75737">
                  <c:v>1535133600</c:v>
                </c:pt>
                <c:pt idx="75738">
                  <c:v>1535137200</c:v>
                </c:pt>
                <c:pt idx="75739">
                  <c:v>1535140800</c:v>
                </c:pt>
                <c:pt idx="75740">
                  <c:v>1535144400</c:v>
                </c:pt>
                <c:pt idx="75741">
                  <c:v>1535148000</c:v>
                </c:pt>
                <c:pt idx="75742">
                  <c:v>1535151600</c:v>
                </c:pt>
                <c:pt idx="75743">
                  <c:v>1535155200</c:v>
                </c:pt>
                <c:pt idx="75744">
                  <c:v>1535158800</c:v>
                </c:pt>
                <c:pt idx="75745">
                  <c:v>1535162400</c:v>
                </c:pt>
                <c:pt idx="75746">
                  <c:v>1535166000</c:v>
                </c:pt>
                <c:pt idx="75747">
                  <c:v>1535169600</c:v>
                </c:pt>
                <c:pt idx="75748">
                  <c:v>1535173200</c:v>
                </c:pt>
                <c:pt idx="75749">
                  <c:v>1535176800</c:v>
                </c:pt>
                <c:pt idx="75750">
                  <c:v>1535180400</c:v>
                </c:pt>
                <c:pt idx="75751">
                  <c:v>1535184000</c:v>
                </c:pt>
                <c:pt idx="75752">
                  <c:v>1535187600</c:v>
                </c:pt>
                <c:pt idx="75753">
                  <c:v>1535191200</c:v>
                </c:pt>
                <c:pt idx="75754">
                  <c:v>1535194800</c:v>
                </c:pt>
                <c:pt idx="75755">
                  <c:v>1535198400</c:v>
                </c:pt>
                <c:pt idx="75756">
                  <c:v>1535202000</c:v>
                </c:pt>
                <c:pt idx="75757">
                  <c:v>1535205600</c:v>
                </c:pt>
                <c:pt idx="75758">
                  <c:v>1535209200</c:v>
                </c:pt>
                <c:pt idx="75759">
                  <c:v>1535212800</c:v>
                </c:pt>
                <c:pt idx="75760">
                  <c:v>1535216400</c:v>
                </c:pt>
                <c:pt idx="75761">
                  <c:v>1535220000</c:v>
                </c:pt>
                <c:pt idx="75762">
                  <c:v>1535223600</c:v>
                </c:pt>
                <c:pt idx="75763">
                  <c:v>1535227200</c:v>
                </c:pt>
                <c:pt idx="75764">
                  <c:v>1535230800</c:v>
                </c:pt>
                <c:pt idx="75765">
                  <c:v>1535234400</c:v>
                </c:pt>
                <c:pt idx="75766">
                  <c:v>1535238000</c:v>
                </c:pt>
                <c:pt idx="75767">
                  <c:v>1535241600</c:v>
                </c:pt>
                <c:pt idx="75768">
                  <c:v>1535245200</c:v>
                </c:pt>
                <c:pt idx="75769">
                  <c:v>1535248800</c:v>
                </c:pt>
                <c:pt idx="75770">
                  <c:v>1535252400</c:v>
                </c:pt>
                <c:pt idx="75771">
                  <c:v>1535256000</c:v>
                </c:pt>
                <c:pt idx="75772">
                  <c:v>1535259600</c:v>
                </c:pt>
                <c:pt idx="75773">
                  <c:v>1535263200</c:v>
                </c:pt>
                <c:pt idx="75774">
                  <c:v>1535266800</c:v>
                </c:pt>
                <c:pt idx="75775">
                  <c:v>1535270400</c:v>
                </c:pt>
                <c:pt idx="75776">
                  <c:v>1535274000</c:v>
                </c:pt>
                <c:pt idx="75777">
                  <c:v>1535277600</c:v>
                </c:pt>
                <c:pt idx="75778">
                  <c:v>1535281200</c:v>
                </c:pt>
                <c:pt idx="75779">
                  <c:v>1535284800</c:v>
                </c:pt>
                <c:pt idx="75780">
                  <c:v>1535288400</c:v>
                </c:pt>
                <c:pt idx="75781">
                  <c:v>1535292000</c:v>
                </c:pt>
                <c:pt idx="75782">
                  <c:v>1535295600</c:v>
                </c:pt>
                <c:pt idx="75783">
                  <c:v>1535299200</c:v>
                </c:pt>
                <c:pt idx="75784">
                  <c:v>1535302800</c:v>
                </c:pt>
                <c:pt idx="75785">
                  <c:v>1535306400</c:v>
                </c:pt>
                <c:pt idx="75786">
                  <c:v>1535310000</c:v>
                </c:pt>
                <c:pt idx="75787">
                  <c:v>1535313600</c:v>
                </c:pt>
                <c:pt idx="75788">
                  <c:v>1535317200</c:v>
                </c:pt>
                <c:pt idx="75789">
                  <c:v>1535320800</c:v>
                </c:pt>
                <c:pt idx="75790">
                  <c:v>1535324400</c:v>
                </c:pt>
                <c:pt idx="75791">
                  <c:v>1535328000</c:v>
                </c:pt>
                <c:pt idx="75792">
                  <c:v>1535331600</c:v>
                </c:pt>
                <c:pt idx="75793">
                  <c:v>1535335200</c:v>
                </c:pt>
                <c:pt idx="75794">
                  <c:v>1535338800</c:v>
                </c:pt>
                <c:pt idx="75795">
                  <c:v>1535342400</c:v>
                </c:pt>
                <c:pt idx="75796">
                  <c:v>1535346000</c:v>
                </c:pt>
                <c:pt idx="75797">
                  <c:v>1535349600</c:v>
                </c:pt>
                <c:pt idx="75798">
                  <c:v>1535353200</c:v>
                </c:pt>
                <c:pt idx="75799">
                  <c:v>1535356800</c:v>
                </c:pt>
                <c:pt idx="75800">
                  <c:v>1535360400</c:v>
                </c:pt>
                <c:pt idx="75801">
                  <c:v>1535364000</c:v>
                </c:pt>
                <c:pt idx="75802">
                  <c:v>1535367600</c:v>
                </c:pt>
                <c:pt idx="75803">
                  <c:v>1535371200</c:v>
                </c:pt>
                <c:pt idx="75804">
                  <c:v>1535374800</c:v>
                </c:pt>
                <c:pt idx="75805">
                  <c:v>1535378400</c:v>
                </c:pt>
                <c:pt idx="75806">
                  <c:v>1535382000</c:v>
                </c:pt>
                <c:pt idx="75807">
                  <c:v>1535385600</c:v>
                </c:pt>
                <c:pt idx="75808">
                  <c:v>1535389200</c:v>
                </c:pt>
                <c:pt idx="75809">
                  <c:v>1535392800</c:v>
                </c:pt>
                <c:pt idx="75810">
                  <c:v>1535396400</c:v>
                </c:pt>
                <c:pt idx="75811">
                  <c:v>1535400000</c:v>
                </c:pt>
                <c:pt idx="75812">
                  <c:v>1535403600</c:v>
                </c:pt>
                <c:pt idx="75813">
                  <c:v>1535407200</c:v>
                </c:pt>
                <c:pt idx="75814">
                  <c:v>1535410800</c:v>
                </c:pt>
                <c:pt idx="75815">
                  <c:v>1535414400</c:v>
                </c:pt>
                <c:pt idx="75816">
                  <c:v>1535418000</c:v>
                </c:pt>
                <c:pt idx="75817">
                  <c:v>1535421600</c:v>
                </c:pt>
                <c:pt idx="75818">
                  <c:v>1535425200</c:v>
                </c:pt>
                <c:pt idx="75819">
                  <c:v>1535428800</c:v>
                </c:pt>
                <c:pt idx="75820">
                  <c:v>1535432400</c:v>
                </c:pt>
                <c:pt idx="75821">
                  <c:v>1535436000</c:v>
                </c:pt>
                <c:pt idx="75822">
                  <c:v>1535439600</c:v>
                </c:pt>
                <c:pt idx="75823">
                  <c:v>1535443200</c:v>
                </c:pt>
                <c:pt idx="75824">
                  <c:v>1535446800</c:v>
                </c:pt>
                <c:pt idx="75825">
                  <c:v>1535450400</c:v>
                </c:pt>
                <c:pt idx="75826">
                  <c:v>1535454000</c:v>
                </c:pt>
                <c:pt idx="75827">
                  <c:v>1535457600</c:v>
                </c:pt>
                <c:pt idx="75828">
                  <c:v>1535461200</c:v>
                </c:pt>
                <c:pt idx="75829">
                  <c:v>1535464800</c:v>
                </c:pt>
                <c:pt idx="75830">
                  <c:v>1535468400</c:v>
                </c:pt>
                <c:pt idx="75831">
                  <c:v>1535472000</c:v>
                </c:pt>
                <c:pt idx="75832">
                  <c:v>1535475600</c:v>
                </c:pt>
                <c:pt idx="75833">
                  <c:v>1535479200</c:v>
                </c:pt>
                <c:pt idx="75834">
                  <c:v>1535482800</c:v>
                </c:pt>
                <c:pt idx="75835">
                  <c:v>1535486400</c:v>
                </c:pt>
                <c:pt idx="75836">
                  <c:v>1535490000</c:v>
                </c:pt>
                <c:pt idx="75837">
                  <c:v>1535493600</c:v>
                </c:pt>
                <c:pt idx="75838">
                  <c:v>1535497200</c:v>
                </c:pt>
                <c:pt idx="75839">
                  <c:v>1535500800</c:v>
                </c:pt>
                <c:pt idx="75840">
                  <c:v>1535504400</c:v>
                </c:pt>
                <c:pt idx="75841">
                  <c:v>1535508000</c:v>
                </c:pt>
                <c:pt idx="75842">
                  <c:v>1535511600</c:v>
                </c:pt>
                <c:pt idx="75843">
                  <c:v>1535515200</c:v>
                </c:pt>
                <c:pt idx="75844">
                  <c:v>1535518800</c:v>
                </c:pt>
                <c:pt idx="75845">
                  <c:v>1535522400</c:v>
                </c:pt>
                <c:pt idx="75846">
                  <c:v>1535526000</c:v>
                </c:pt>
                <c:pt idx="75847">
                  <c:v>1535529600</c:v>
                </c:pt>
                <c:pt idx="75848">
                  <c:v>1535533200</c:v>
                </c:pt>
                <c:pt idx="75849">
                  <c:v>1535536800</c:v>
                </c:pt>
                <c:pt idx="75850">
                  <c:v>1535540400</c:v>
                </c:pt>
                <c:pt idx="75851">
                  <c:v>1535544000</c:v>
                </c:pt>
                <c:pt idx="75852">
                  <c:v>1535547600</c:v>
                </c:pt>
                <c:pt idx="75853">
                  <c:v>1535551200</c:v>
                </c:pt>
                <c:pt idx="75854">
                  <c:v>1535554800</c:v>
                </c:pt>
                <c:pt idx="75855">
                  <c:v>1535558400</c:v>
                </c:pt>
                <c:pt idx="75856">
                  <c:v>1535562000</c:v>
                </c:pt>
                <c:pt idx="75857">
                  <c:v>1535565600</c:v>
                </c:pt>
                <c:pt idx="75858">
                  <c:v>1535569200</c:v>
                </c:pt>
                <c:pt idx="75859">
                  <c:v>1535572800</c:v>
                </c:pt>
                <c:pt idx="75860">
                  <c:v>1535576400</c:v>
                </c:pt>
                <c:pt idx="75861">
                  <c:v>1535580000</c:v>
                </c:pt>
                <c:pt idx="75862">
                  <c:v>1535583600</c:v>
                </c:pt>
                <c:pt idx="75863">
                  <c:v>1535587200</c:v>
                </c:pt>
                <c:pt idx="75864">
                  <c:v>1535590800</c:v>
                </c:pt>
                <c:pt idx="75865">
                  <c:v>1535594400</c:v>
                </c:pt>
                <c:pt idx="75866">
                  <c:v>1535598000</c:v>
                </c:pt>
                <c:pt idx="75867">
                  <c:v>1535601600</c:v>
                </c:pt>
                <c:pt idx="75868">
                  <c:v>1535605200</c:v>
                </c:pt>
                <c:pt idx="75869">
                  <c:v>1535608800</c:v>
                </c:pt>
                <c:pt idx="75870">
                  <c:v>1535612400</c:v>
                </c:pt>
                <c:pt idx="75871">
                  <c:v>1535616000</c:v>
                </c:pt>
                <c:pt idx="75872">
                  <c:v>1535619600</c:v>
                </c:pt>
                <c:pt idx="75873">
                  <c:v>1535623200</c:v>
                </c:pt>
                <c:pt idx="75874">
                  <c:v>1535626800</c:v>
                </c:pt>
                <c:pt idx="75875">
                  <c:v>1535630400</c:v>
                </c:pt>
                <c:pt idx="75876">
                  <c:v>1535634000</c:v>
                </c:pt>
                <c:pt idx="75877">
                  <c:v>1535637600</c:v>
                </c:pt>
                <c:pt idx="75878">
                  <c:v>1535641200</c:v>
                </c:pt>
                <c:pt idx="75879">
                  <c:v>1535644800</c:v>
                </c:pt>
                <c:pt idx="75880">
                  <c:v>1535648400</c:v>
                </c:pt>
                <c:pt idx="75881">
                  <c:v>1535652000</c:v>
                </c:pt>
                <c:pt idx="75882">
                  <c:v>1535655600</c:v>
                </c:pt>
                <c:pt idx="75883">
                  <c:v>1535659200</c:v>
                </c:pt>
                <c:pt idx="75884">
                  <c:v>1535662800</c:v>
                </c:pt>
                <c:pt idx="75885">
                  <c:v>1535666400</c:v>
                </c:pt>
                <c:pt idx="75886">
                  <c:v>1535670000</c:v>
                </c:pt>
                <c:pt idx="75887">
                  <c:v>1535673600</c:v>
                </c:pt>
                <c:pt idx="75888">
                  <c:v>1535677200</c:v>
                </c:pt>
                <c:pt idx="75889">
                  <c:v>1535680800</c:v>
                </c:pt>
                <c:pt idx="75890">
                  <c:v>1535684400</c:v>
                </c:pt>
                <c:pt idx="75891">
                  <c:v>1535688000</c:v>
                </c:pt>
                <c:pt idx="75892">
                  <c:v>1535691600</c:v>
                </c:pt>
                <c:pt idx="75893">
                  <c:v>1535695200</c:v>
                </c:pt>
                <c:pt idx="75894">
                  <c:v>1535698800</c:v>
                </c:pt>
                <c:pt idx="75895">
                  <c:v>1535702400</c:v>
                </c:pt>
                <c:pt idx="75896">
                  <c:v>1535706000</c:v>
                </c:pt>
                <c:pt idx="75897">
                  <c:v>1535709600</c:v>
                </c:pt>
                <c:pt idx="75898">
                  <c:v>1535713200</c:v>
                </c:pt>
                <c:pt idx="75899">
                  <c:v>1535716800</c:v>
                </c:pt>
                <c:pt idx="75900">
                  <c:v>1535720400</c:v>
                </c:pt>
                <c:pt idx="75901">
                  <c:v>1535724000</c:v>
                </c:pt>
                <c:pt idx="75902">
                  <c:v>1535727600</c:v>
                </c:pt>
                <c:pt idx="75903">
                  <c:v>1535731200</c:v>
                </c:pt>
                <c:pt idx="75904">
                  <c:v>1535734800</c:v>
                </c:pt>
                <c:pt idx="75905">
                  <c:v>1535738400</c:v>
                </c:pt>
                <c:pt idx="75906">
                  <c:v>1535742000</c:v>
                </c:pt>
                <c:pt idx="75907">
                  <c:v>1535745600</c:v>
                </c:pt>
                <c:pt idx="75908">
                  <c:v>1535749200</c:v>
                </c:pt>
                <c:pt idx="75909">
                  <c:v>1535752800</c:v>
                </c:pt>
                <c:pt idx="75910">
                  <c:v>1535756400</c:v>
                </c:pt>
                <c:pt idx="75911">
                  <c:v>1535760000</c:v>
                </c:pt>
                <c:pt idx="75912">
                  <c:v>1535763600</c:v>
                </c:pt>
                <c:pt idx="75913">
                  <c:v>1535767200</c:v>
                </c:pt>
                <c:pt idx="75914">
                  <c:v>1535770800</c:v>
                </c:pt>
                <c:pt idx="75915">
                  <c:v>1535774400</c:v>
                </c:pt>
                <c:pt idx="75916">
                  <c:v>1535778000</c:v>
                </c:pt>
                <c:pt idx="75917">
                  <c:v>1535781600</c:v>
                </c:pt>
                <c:pt idx="75918">
                  <c:v>1535785200</c:v>
                </c:pt>
                <c:pt idx="75919">
                  <c:v>1535788800</c:v>
                </c:pt>
                <c:pt idx="75920">
                  <c:v>1535792400</c:v>
                </c:pt>
                <c:pt idx="75921">
                  <c:v>1535796000</c:v>
                </c:pt>
                <c:pt idx="75922">
                  <c:v>1535799600</c:v>
                </c:pt>
                <c:pt idx="75923">
                  <c:v>1535803200</c:v>
                </c:pt>
                <c:pt idx="75924">
                  <c:v>1535806800</c:v>
                </c:pt>
                <c:pt idx="75925">
                  <c:v>1535810400</c:v>
                </c:pt>
                <c:pt idx="75926">
                  <c:v>1535814000</c:v>
                </c:pt>
                <c:pt idx="75927">
                  <c:v>1535817600</c:v>
                </c:pt>
                <c:pt idx="75928">
                  <c:v>1535821200</c:v>
                </c:pt>
                <c:pt idx="75929">
                  <c:v>1535824800</c:v>
                </c:pt>
                <c:pt idx="75930">
                  <c:v>1535828400</c:v>
                </c:pt>
                <c:pt idx="75931">
                  <c:v>1535832000</c:v>
                </c:pt>
                <c:pt idx="75932">
                  <c:v>1535835600</c:v>
                </c:pt>
                <c:pt idx="75933">
                  <c:v>1535839200</c:v>
                </c:pt>
                <c:pt idx="75934">
                  <c:v>1535842800</c:v>
                </c:pt>
                <c:pt idx="75935">
                  <c:v>1535846400</c:v>
                </c:pt>
                <c:pt idx="75936">
                  <c:v>1535850000</c:v>
                </c:pt>
                <c:pt idx="75937">
                  <c:v>1535853600</c:v>
                </c:pt>
                <c:pt idx="75938">
                  <c:v>1535857200</c:v>
                </c:pt>
                <c:pt idx="75939">
                  <c:v>1535860800</c:v>
                </c:pt>
                <c:pt idx="75940">
                  <c:v>1535864400</c:v>
                </c:pt>
                <c:pt idx="75941">
                  <c:v>1535868000</c:v>
                </c:pt>
                <c:pt idx="75942">
                  <c:v>1535871600</c:v>
                </c:pt>
                <c:pt idx="75943">
                  <c:v>1535875200</c:v>
                </c:pt>
                <c:pt idx="75944">
                  <c:v>1535878800</c:v>
                </c:pt>
                <c:pt idx="75945">
                  <c:v>1535882400</c:v>
                </c:pt>
                <c:pt idx="75946">
                  <c:v>1535886000</c:v>
                </c:pt>
                <c:pt idx="75947">
                  <c:v>1535889600</c:v>
                </c:pt>
                <c:pt idx="75948">
                  <c:v>1535893200</c:v>
                </c:pt>
                <c:pt idx="75949">
                  <c:v>1535896800</c:v>
                </c:pt>
                <c:pt idx="75950">
                  <c:v>1535900400</c:v>
                </c:pt>
                <c:pt idx="75951">
                  <c:v>1535904000</c:v>
                </c:pt>
                <c:pt idx="75952">
                  <c:v>1535907600</c:v>
                </c:pt>
                <c:pt idx="75953">
                  <c:v>1535911200</c:v>
                </c:pt>
                <c:pt idx="75954">
                  <c:v>1535914800</c:v>
                </c:pt>
                <c:pt idx="75955">
                  <c:v>1535918400</c:v>
                </c:pt>
                <c:pt idx="75956">
                  <c:v>1535922000</c:v>
                </c:pt>
                <c:pt idx="75957">
                  <c:v>1535925600</c:v>
                </c:pt>
                <c:pt idx="75958">
                  <c:v>1535929200</c:v>
                </c:pt>
                <c:pt idx="75959">
                  <c:v>1535932800</c:v>
                </c:pt>
                <c:pt idx="75960">
                  <c:v>1535936400</c:v>
                </c:pt>
                <c:pt idx="75961">
                  <c:v>1535940000</c:v>
                </c:pt>
                <c:pt idx="75962">
                  <c:v>1535943600</c:v>
                </c:pt>
                <c:pt idx="75963">
                  <c:v>1535947200</c:v>
                </c:pt>
                <c:pt idx="75964">
                  <c:v>1535950800</c:v>
                </c:pt>
                <c:pt idx="75965">
                  <c:v>1535954400</c:v>
                </c:pt>
                <c:pt idx="75966">
                  <c:v>1535958000</c:v>
                </c:pt>
                <c:pt idx="75967">
                  <c:v>1535961600</c:v>
                </c:pt>
                <c:pt idx="75968">
                  <c:v>1535965200</c:v>
                </c:pt>
                <c:pt idx="75969">
                  <c:v>1535968800</c:v>
                </c:pt>
                <c:pt idx="75970">
                  <c:v>1535972400</c:v>
                </c:pt>
                <c:pt idx="75971">
                  <c:v>1535976000</c:v>
                </c:pt>
                <c:pt idx="75972">
                  <c:v>1535979600</c:v>
                </c:pt>
                <c:pt idx="75973">
                  <c:v>1535983200</c:v>
                </c:pt>
                <c:pt idx="75974">
                  <c:v>1535986800</c:v>
                </c:pt>
                <c:pt idx="75975">
                  <c:v>1535990400</c:v>
                </c:pt>
                <c:pt idx="75976">
                  <c:v>1535994000</c:v>
                </c:pt>
                <c:pt idx="75977">
                  <c:v>1535997600</c:v>
                </c:pt>
                <c:pt idx="75978">
                  <c:v>1536001200</c:v>
                </c:pt>
                <c:pt idx="75979">
                  <c:v>1536004800</c:v>
                </c:pt>
                <c:pt idx="75980">
                  <c:v>1536008400</c:v>
                </c:pt>
                <c:pt idx="75981">
                  <c:v>1536012000</c:v>
                </c:pt>
                <c:pt idx="75982">
                  <c:v>1536015600</c:v>
                </c:pt>
                <c:pt idx="75983">
                  <c:v>1536019200</c:v>
                </c:pt>
                <c:pt idx="75984">
                  <c:v>1536022800</c:v>
                </c:pt>
                <c:pt idx="75985">
                  <c:v>1536026400</c:v>
                </c:pt>
                <c:pt idx="75986">
                  <c:v>1536030000</c:v>
                </c:pt>
                <c:pt idx="75987">
                  <c:v>1536033600</c:v>
                </c:pt>
                <c:pt idx="75988">
                  <c:v>1536037200</c:v>
                </c:pt>
                <c:pt idx="75989">
                  <c:v>1536040800</c:v>
                </c:pt>
                <c:pt idx="75990">
                  <c:v>1536044400</c:v>
                </c:pt>
                <c:pt idx="75991">
                  <c:v>1536048000</c:v>
                </c:pt>
                <c:pt idx="75992">
                  <c:v>1536051600</c:v>
                </c:pt>
                <c:pt idx="75993">
                  <c:v>1536055200</c:v>
                </c:pt>
                <c:pt idx="75994">
                  <c:v>1536058800</c:v>
                </c:pt>
                <c:pt idx="75995">
                  <c:v>1536062400</c:v>
                </c:pt>
                <c:pt idx="75996">
                  <c:v>1536066000</c:v>
                </c:pt>
                <c:pt idx="75997">
                  <c:v>1536069600</c:v>
                </c:pt>
                <c:pt idx="75998">
                  <c:v>1536073200</c:v>
                </c:pt>
                <c:pt idx="75999">
                  <c:v>1536076800</c:v>
                </c:pt>
                <c:pt idx="76000">
                  <c:v>1536080400</c:v>
                </c:pt>
                <c:pt idx="76001">
                  <c:v>1536084000</c:v>
                </c:pt>
                <c:pt idx="76002">
                  <c:v>1536087600</c:v>
                </c:pt>
                <c:pt idx="76003">
                  <c:v>1536091200</c:v>
                </c:pt>
                <c:pt idx="76004">
                  <c:v>1536094800</c:v>
                </c:pt>
                <c:pt idx="76005">
                  <c:v>1536098400</c:v>
                </c:pt>
                <c:pt idx="76006">
                  <c:v>1536102000</c:v>
                </c:pt>
                <c:pt idx="76007">
                  <c:v>1536105600</c:v>
                </c:pt>
                <c:pt idx="76008">
                  <c:v>1536109200</c:v>
                </c:pt>
                <c:pt idx="76009">
                  <c:v>1536112800</c:v>
                </c:pt>
                <c:pt idx="76010">
                  <c:v>1536116400</c:v>
                </c:pt>
                <c:pt idx="76011">
                  <c:v>1536120000</c:v>
                </c:pt>
                <c:pt idx="76012">
                  <c:v>1536123600</c:v>
                </c:pt>
                <c:pt idx="76013">
                  <c:v>1536127200</c:v>
                </c:pt>
                <c:pt idx="76014">
                  <c:v>1536130800</c:v>
                </c:pt>
                <c:pt idx="76015">
                  <c:v>1536134400</c:v>
                </c:pt>
                <c:pt idx="76016">
                  <c:v>1536138000</c:v>
                </c:pt>
                <c:pt idx="76017">
                  <c:v>1536141600</c:v>
                </c:pt>
                <c:pt idx="76018">
                  <c:v>1536145200</c:v>
                </c:pt>
                <c:pt idx="76019">
                  <c:v>1536148800</c:v>
                </c:pt>
                <c:pt idx="76020">
                  <c:v>1536152400</c:v>
                </c:pt>
                <c:pt idx="76021">
                  <c:v>1536156000</c:v>
                </c:pt>
                <c:pt idx="76022">
                  <c:v>1536159600</c:v>
                </c:pt>
                <c:pt idx="76023">
                  <c:v>1536163200</c:v>
                </c:pt>
                <c:pt idx="76024">
                  <c:v>1536166800</c:v>
                </c:pt>
                <c:pt idx="76025">
                  <c:v>1536170400</c:v>
                </c:pt>
                <c:pt idx="76026">
                  <c:v>1536174000</c:v>
                </c:pt>
                <c:pt idx="76027">
                  <c:v>1536177600</c:v>
                </c:pt>
                <c:pt idx="76028">
                  <c:v>1536181200</c:v>
                </c:pt>
                <c:pt idx="76029">
                  <c:v>1536184800</c:v>
                </c:pt>
                <c:pt idx="76030">
                  <c:v>1536188400</c:v>
                </c:pt>
                <c:pt idx="76031">
                  <c:v>1536192000</c:v>
                </c:pt>
                <c:pt idx="76032">
                  <c:v>1536195600</c:v>
                </c:pt>
                <c:pt idx="76033">
                  <c:v>1536199200</c:v>
                </c:pt>
                <c:pt idx="76034">
                  <c:v>1536202800</c:v>
                </c:pt>
                <c:pt idx="76035">
                  <c:v>1536206400</c:v>
                </c:pt>
                <c:pt idx="76036">
                  <c:v>1536210000</c:v>
                </c:pt>
                <c:pt idx="76037">
                  <c:v>1536213600</c:v>
                </c:pt>
                <c:pt idx="76038">
                  <c:v>1536217200</c:v>
                </c:pt>
                <c:pt idx="76039">
                  <c:v>1536220800</c:v>
                </c:pt>
                <c:pt idx="76040">
                  <c:v>1536224400</c:v>
                </c:pt>
                <c:pt idx="76041">
                  <c:v>1536228000</c:v>
                </c:pt>
                <c:pt idx="76042">
                  <c:v>1536231600</c:v>
                </c:pt>
                <c:pt idx="76043">
                  <c:v>1536235200</c:v>
                </c:pt>
                <c:pt idx="76044">
                  <c:v>1536238800</c:v>
                </c:pt>
                <c:pt idx="76045">
                  <c:v>1536242400</c:v>
                </c:pt>
                <c:pt idx="76046">
                  <c:v>1536246000</c:v>
                </c:pt>
                <c:pt idx="76047">
                  <c:v>1536249600</c:v>
                </c:pt>
                <c:pt idx="76048">
                  <c:v>1536253200</c:v>
                </c:pt>
                <c:pt idx="76049">
                  <c:v>1536256800</c:v>
                </c:pt>
                <c:pt idx="76050">
                  <c:v>1536260400</c:v>
                </c:pt>
                <c:pt idx="76051">
                  <c:v>1536264000</c:v>
                </c:pt>
                <c:pt idx="76052">
                  <c:v>1536267600</c:v>
                </c:pt>
                <c:pt idx="76053">
                  <c:v>1536271200</c:v>
                </c:pt>
                <c:pt idx="76054">
                  <c:v>1536274800</c:v>
                </c:pt>
                <c:pt idx="76055">
                  <c:v>1536278400</c:v>
                </c:pt>
                <c:pt idx="76056">
                  <c:v>1536282000</c:v>
                </c:pt>
                <c:pt idx="76057">
                  <c:v>1536285600</c:v>
                </c:pt>
                <c:pt idx="76058">
                  <c:v>1536289200</c:v>
                </c:pt>
                <c:pt idx="76059">
                  <c:v>1536292800</c:v>
                </c:pt>
                <c:pt idx="76060">
                  <c:v>1536296400</c:v>
                </c:pt>
                <c:pt idx="76061">
                  <c:v>1536300000</c:v>
                </c:pt>
                <c:pt idx="76062">
                  <c:v>1536303600</c:v>
                </c:pt>
                <c:pt idx="76063">
                  <c:v>1536307200</c:v>
                </c:pt>
                <c:pt idx="76064">
                  <c:v>1536310800</c:v>
                </c:pt>
                <c:pt idx="76065">
                  <c:v>1536314400</c:v>
                </c:pt>
                <c:pt idx="76066">
                  <c:v>1536318000</c:v>
                </c:pt>
                <c:pt idx="76067">
                  <c:v>1536321600</c:v>
                </c:pt>
                <c:pt idx="76068">
                  <c:v>1536325200</c:v>
                </c:pt>
                <c:pt idx="76069">
                  <c:v>1536328800</c:v>
                </c:pt>
                <c:pt idx="76070">
                  <c:v>1536332400</c:v>
                </c:pt>
                <c:pt idx="76071">
                  <c:v>1536336000</c:v>
                </c:pt>
                <c:pt idx="76072">
                  <c:v>1536339600</c:v>
                </c:pt>
                <c:pt idx="76073">
                  <c:v>1536343200</c:v>
                </c:pt>
                <c:pt idx="76074">
                  <c:v>1536346800</c:v>
                </c:pt>
                <c:pt idx="76075">
                  <c:v>1536350400</c:v>
                </c:pt>
                <c:pt idx="76076">
                  <c:v>1536354000</c:v>
                </c:pt>
                <c:pt idx="76077">
                  <c:v>1536357600</c:v>
                </c:pt>
                <c:pt idx="76078">
                  <c:v>1536361200</c:v>
                </c:pt>
                <c:pt idx="76079">
                  <c:v>1536364800</c:v>
                </c:pt>
                <c:pt idx="76080">
                  <c:v>1536368400</c:v>
                </c:pt>
                <c:pt idx="76081">
                  <c:v>1536372000</c:v>
                </c:pt>
                <c:pt idx="76082">
                  <c:v>1536375600</c:v>
                </c:pt>
                <c:pt idx="76083">
                  <c:v>1536379200</c:v>
                </c:pt>
                <c:pt idx="76084">
                  <c:v>1536382800</c:v>
                </c:pt>
                <c:pt idx="76085">
                  <c:v>1536386400</c:v>
                </c:pt>
                <c:pt idx="76086">
                  <c:v>1536390000</c:v>
                </c:pt>
                <c:pt idx="76087">
                  <c:v>1536393600</c:v>
                </c:pt>
                <c:pt idx="76088">
                  <c:v>1536397200</c:v>
                </c:pt>
                <c:pt idx="76089">
                  <c:v>1536400800</c:v>
                </c:pt>
                <c:pt idx="76090">
                  <c:v>1536404400</c:v>
                </c:pt>
                <c:pt idx="76091">
                  <c:v>1536408000</c:v>
                </c:pt>
                <c:pt idx="76092">
                  <c:v>1536411600</c:v>
                </c:pt>
                <c:pt idx="76093">
                  <c:v>1536415200</c:v>
                </c:pt>
                <c:pt idx="76094">
                  <c:v>1536418800</c:v>
                </c:pt>
                <c:pt idx="76095">
                  <c:v>1536422400</c:v>
                </c:pt>
                <c:pt idx="76096">
                  <c:v>1536426000</c:v>
                </c:pt>
                <c:pt idx="76097">
                  <c:v>1536429600</c:v>
                </c:pt>
                <c:pt idx="76098">
                  <c:v>1536433200</c:v>
                </c:pt>
                <c:pt idx="76099">
                  <c:v>1536436800</c:v>
                </c:pt>
                <c:pt idx="76100">
                  <c:v>1536440400</c:v>
                </c:pt>
                <c:pt idx="76101">
                  <c:v>1536444000</c:v>
                </c:pt>
                <c:pt idx="76102">
                  <c:v>1536447600</c:v>
                </c:pt>
                <c:pt idx="76103">
                  <c:v>1536451200</c:v>
                </c:pt>
                <c:pt idx="76104">
                  <c:v>1536454800</c:v>
                </c:pt>
                <c:pt idx="76105">
                  <c:v>1536458400</c:v>
                </c:pt>
                <c:pt idx="76106">
                  <c:v>1536462000</c:v>
                </c:pt>
                <c:pt idx="76107">
                  <c:v>1536465600</c:v>
                </c:pt>
                <c:pt idx="76108">
                  <c:v>1536469200</c:v>
                </c:pt>
                <c:pt idx="76109">
                  <c:v>1536472800</c:v>
                </c:pt>
                <c:pt idx="76110">
                  <c:v>1536476400</c:v>
                </c:pt>
                <c:pt idx="76111">
                  <c:v>1536480000</c:v>
                </c:pt>
                <c:pt idx="76112">
                  <c:v>1536483600</c:v>
                </c:pt>
                <c:pt idx="76113">
                  <c:v>1536487200</c:v>
                </c:pt>
                <c:pt idx="76114">
                  <c:v>1536490800</c:v>
                </c:pt>
                <c:pt idx="76115">
                  <c:v>1536494400</c:v>
                </c:pt>
                <c:pt idx="76116">
                  <c:v>1536498000</c:v>
                </c:pt>
                <c:pt idx="76117">
                  <c:v>1536501600</c:v>
                </c:pt>
                <c:pt idx="76118">
                  <c:v>1536505200</c:v>
                </c:pt>
                <c:pt idx="76119">
                  <c:v>1536508800</c:v>
                </c:pt>
                <c:pt idx="76120">
                  <c:v>1536512400</c:v>
                </c:pt>
                <c:pt idx="76121">
                  <c:v>1536516000</c:v>
                </c:pt>
                <c:pt idx="76122">
                  <c:v>1536519600</c:v>
                </c:pt>
                <c:pt idx="76123">
                  <c:v>1536523200</c:v>
                </c:pt>
                <c:pt idx="76124">
                  <c:v>1536526800</c:v>
                </c:pt>
                <c:pt idx="76125">
                  <c:v>1536530400</c:v>
                </c:pt>
                <c:pt idx="76126">
                  <c:v>1536534000</c:v>
                </c:pt>
                <c:pt idx="76127">
                  <c:v>1536537600</c:v>
                </c:pt>
                <c:pt idx="76128">
                  <c:v>1536541200</c:v>
                </c:pt>
                <c:pt idx="76129">
                  <c:v>1536544800</c:v>
                </c:pt>
                <c:pt idx="76130">
                  <c:v>1536548400</c:v>
                </c:pt>
                <c:pt idx="76131">
                  <c:v>1536552000</c:v>
                </c:pt>
                <c:pt idx="76132">
                  <c:v>1536555600</c:v>
                </c:pt>
                <c:pt idx="76133">
                  <c:v>1536559200</c:v>
                </c:pt>
                <c:pt idx="76134">
                  <c:v>1536562800</c:v>
                </c:pt>
                <c:pt idx="76135">
                  <c:v>1536566400</c:v>
                </c:pt>
                <c:pt idx="76136">
                  <c:v>1536570000</c:v>
                </c:pt>
                <c:pt idx="76137">
                  <c:v>1536573600</c:v>
                </c:pt>
                <c:pt idx="76138">
                  <c:v>1536577200</c:v>
                </c:pt>
                <c:pt idx="76139">
                  <c:v>1536580800</c:v>
                </c:pt>
                <c:pt idx="76140">
                  <c:v>1536584400</c:v>
                </c:pt>
                <c:pt idx="76141">
                  <c:v>1536588000</c:v>
                </c:pt>
                <c:pt idx="76142">
                  <c:v>1536591600</c:v>
                </c:pt>
                <c:pt idx="76143">
                  <c:v>1536595200</c:v>
                </c:pt>
                <c:pt idx="76144">
                  <c:v>1536598800</c:v>
                </c:pt>
                <c:pt idx="76145">
                  <c:v>1536602400</c:v>
                </c:pt>
                <c:pt idx="76146">
                  <c:v>1536606000</c:v>
                </c:pt>
                <c:pt idx="76147">
                  <c:v>1536609600</c:v>
                </c:pt>
                <c:pt idx="76148">
                  <c:v>1536613200</c:v>
                </c:pt>
                <c:pt idx="76149">
                  <c:v>1536616800</c:v>
                </c:pt>
                <c:pt idx="76150">
                  <c:v>1536620400</c:v>
                </c:pt>
                <c:pt idx="76151">
                  <c:v>1536624000</c:v>
                </c:pt>
                <c:pt idx="76152">
                  <c:v>1536627600</c:v>
                </c:pt>
                <c:pt idx="76153">
                  <c:v>1536631200</c:v>
                </c:pt>
                <c:pt idx="76154">
                  <c:v>1536634800</c:v>
                </c:pt>
                <c:pt idx="76155">
                  <c:v>1536638400</c:v>
                </c:pt>
                <c:pt idx="76156">
                  <c:v>1536642000</c:v>
                </c:pt>
                <c:pt idx="76157">
                  <c:v>1536645600</c:v>
                </c:pt>
                <c:pt idx="76158">
                  <c:v>1536649200</c:v>
                </c:pt>
                <c:pt idx="76159">
                  <c:v>1536652800</c:v>
                </c:pt>
                <c:pt idx="76160">
                  <c:v>1536656400</c:v>
                </c:pt>
                <c:pt idx="76161">
                  <c:v>1536660000</c:v>
                </c:pt>
                <c:pt idx="76162">
                  <c:v>1536663600</c:v>
                </c:pt>
                <c:pt idx="76163">
                  <c:v>1536667200</c:v>
                </c:pt>
                <c:pt idx="76164">
                  <c:v>1536670800</c:v>
                </c:pt>
                <c:pt idx="76165">
                  <c:v>1536674400</c:v>
                </c:pt>
                <c:pt idx="76166">
                  <c:v>1536678000</c:v>
                </c:pt>
                <c:pt idx="76167">
                  <c:v>1536681600</c:v>
                </c:pt>
                <c:pt idx="76168">
                  <c:v>1536685200</c:v>
                </c:pt>
                <c:pt idx="76169">
                  <c:v>1536688800</c:v>
                </c:pt>
                <c:pt idx="76170">
                  <c:v>1536692400</c:v>
                </c:pt>
                <c:pt idx="76171">
                  <c:v>1536696000</c:v>
                </c:pt>
                <c:pt idx="76172">
                  <c:v>1536699600</c:v>
                </c:pt>
                <c:pt idx="76173">
                  <c:v>1536703200</c:v>
                </c:pt>
                <c:pt idx="76174">
                  <c:v>1536706800</c:v>
                </c:pt>
                <c:pt idx="76175">
                  <c:v>1536710400</c:v>
                </c:pt>
                <c:pt idx="76176">
                  <c:v>1536714000</c:v>
                </c:pt>
                <c:pt idx="76177">
                  <c:v>1536717600</c:v>
                </c:pt>
                <c:pt idx="76178">
                  <c:v>1536721200</c:v>
                </c:pt>
                <c:pt idx="76179">
                  <c:v>1536724800</c:v>
                </c:pt>
                <c:pt idx="76180">
                  <c:v>1536728400</c:v>
                </c:pt>
                <c:pt idx="76181">
                  <c:v>1536732000</c:v>
                </c:pt>
                <c:pt idx="76182">
                  <c:v>1536735600</c:v>
                </c:pt>
                <c:pt idx="76183">
                  <c:v>1536739200</c:v>
                </c:pt>
                <c:pt idx="76184">
                  <c:v>1536742800</c:v>
                </c:pt>
                <c:pt idx="76185">
                  <c:v>1536746400</c:v>
                </c:pt>
                <c:pt idx="76186">
                  <c:v>1536750000</c:v>
                </c:pt>
                <c:pt idx="76187">
                  <c:v>1536753600</c:v>
                </c:pt>
                <c:pt idx="76188">
                  <c:v>1536757200</c:v>
                </c:pt>
                <c:pt idx="76189">
                  <c:v>1536760800</c:v>
                </c:pt>
                <c:pt idx="76190">
                  <c:v>1536764400</c:v>
                </c:pt>
                <c:pt idx="76191">
                  <c:v>1536768000</c:v>
                </c:pt>
                <c:pt idx="76192">
                  <c:v>1536771600</c:v>
                </c:pt>
                <c:pt idx="76193">
                  <c:v>1536775200</c:v>
                </c:pt>
                <c:pt idx="76194">
                  <c:v>1536778800</c:v>
                </c:pt>
                <c:pt idx="76195">
                  <c:v>1536782400</c:v>
                </c:pt>
                <c:pt idx="76196">
                  <c:v>1536786000</c:v>
                </c:pt>
                <c:pt idx="76197">
                  <c:v>1536789600</c:v>
                </c:pt>
                <c:pt idx="76198">
                  <c:v>1536793200</c:v>
                </c:pt>
                <c:pt idx="76199">
                  <c:v>1536796800</c:v>
                </c:pt>
                <c:pt idx="76200">
                  <c:v>1536800400</c:v>
                </c:pt>
                <c:pt idx="76201">
                  <c:v>1536804000</c:v>
                </c:pt>
                <c:pt idx="76202">
                  <c:v>1536807600</c:v>
                </c:pt>
                <c:pt idx="76203">
                  <c:v>1536811200</c:v>
                </c:pt>
                <c:pt idx="76204">
                  <c:v>1536814800</c:v>
                </c:pt>
                <c:pt idx="76205">
                  <c:v>1536818400</c:v>
                </c:pt>
                <c:pt idx="76206">
                  <c:v>1536822000</c:v>
                </c:pt>
                <c:pt idx="76207">
                  <c:v>1536825600</c:v>
                </c:pt>
                <c:pt idx="76208">
                  <c:v>1536829200</c:v>
                </c:pt>
                <c:pt idx="76209">
                  <c:v>1536832800</c:v>
                </c:pt>
                <c:pt idx="76210">
                  <c:v>1536836400</c:v>
                </c:pt>
                <c:pt idx="76211">
                  <c:v>1536840000</c:v>
                </c:pt>
                <c:pt idx="76212">
                  <c:v>1536843600</c:v>
                </c:pt>
                <c:pt idx="76213">
                  <c:v>1536847200</c:v>
                </c:pt>
                <c:pt idx="76214">
                  <c:v>1536850800</c:v>
                </c:pt>
                <c:pt idx="76215">
                  <c:v>1536854400</c:v>
                </c:pt>
                <c:pt idx="76216">
                  <c:v>1536858000</c:v>
                </c:pt>
                <c:pt idx="76217">
                  <c:v>1536861600</c:v>
                </c:pt>
                <c:pt idx="76218">
                  <c:v>1536865200</c:v>
                </c:pt>
                <c:pt idx="76219">
                  <c:v>1536868800</c:v>
                </c:pt>
                <c:pt idx="76220">
                  <c:v>1536872400</c:v>
                </c:pt>
                <c:pt idx="76221">
                  <c:v>1536876000</c:v>
                </c:pt>
                <c:pt idx="76222">
                  <c:v>1536879600</c:v>
                </c:pt>
                <c:pt idx="76223">
                  <c:v>1536883200</c:v>
                </c:pt>
                <c:pt idx="76224">
                  <c:v>1536886800</c:v>
                </c:pt>
                <c:pt idx="76225">
                  <c:v>1536890400</c:v>
                </c:pt>
                <c:pt idx="76226">
                  <c:v>1536894000</c:v>
                </c:pt>
                <c:pt idx="76227">
                  <c:v>1536897600</c:v>
                </c:pt>
                <c:pt idx="76228">
                  <c:v>1536901200</c:v>
                </c:pt>
                <c:pt idx="76229">
                  <c:v>1536904800</c:v>
                </c:pt>
                <c:pt idx="76230">
                  <c:v>1536908400</c:v>
                </c:pt>
                <c:pt idx="76231">
                  <c:v>1536912000</c:v>
                </c:pt>
                <c:pt idx="76232">
                  <c:v>1536915600</c:v>
                </c:pt>
                <c:pt idx="76233">
                  <c:v>1536919200</c:v>
                </c:pt>
                <c:pt idx="76234">
                  <c:v>1536922800</c:v>
                </c:pt>
                <c:pt idx="76235">
                  <c:v>1536926400</c:v>
                </c:pt>
                <c:pt idx="76236">
                  <c:v>1536930000</c:v>
                </c:pt>
                <c:pt idx="76237">
                  <c:v>1536933600</c:v>
                </c:pt>
                <c:pt idx="76238">
                  <c:v>1536937200</c:v>
                </c:pt>
                <c:pt idx="76239">
                  <c:v>1536940800</c:v>
                </c:pt>
                <c:pt idx="76240">
                  <c:v>1536944400</c:v>
                </c:pt>
                <c:pt idx="76241">
                  <c:v>1536948000</c:v>
                </c:pt>
                <c:pt idx="76242">
                  <c:v>1536951600</c:v>
                </c:pt>
                <c:pt idx="76243">
                  <c:v>1536955200</c:v>
                </c:pt>
                <c:pt idx="76244">
                  <c:v>1536958800</c:v>
                </c:pt>
                <c:pt idx="76245">
                  <c:v>1536962400</c:v>
                </c:pt>
                <c:pt idx="76246">
                  <c:v>1536966000</c:v>
                </c:pt>
                <c:pt idx="76247">
                  <c:v>1536969600</c:v>
                </c:pt>
                <c:pt idx="76248">
                  <c:v>1536973200</c:v>
                </c:pt>
                <c:pt idx="76249">
                  <c:v>1536976800</c:v>
                </c:pt>
                <c:pt idx="76250">
                  <c:v>1536980400</c:v>
                </c:pt>
                <c:pt idx="76251">
                  <c:v>1536984000</c:v>
                </c:pt>
                <c:pt idx="76252">
                  <c:v>1536987600</c:v>
                </c:pt>
                <c:pt idx="76253">
                  <c:v>1536991200</c:v>
                </c:pt>
                <c:pt idx="76254">
                  <c:v>1536994800</c:v>
                </c:pt>
                <c:pt idx="76255">
                  <c:v>1536998400</c:v>
                </c:pt>
                <c:pt idx="76256">
                  <c:v>1537002000</c:v>
                </c:pt>
                <c:pt idx="76257">
                  <c:v>1537005600</c:v>
                </c:pt>
                <c:pt idx="76258">
                  <c:v>1537009200</c:v>
                </c:pt>
                <c:pt idx="76259">
                  <c:v>1537012800</c:v>
                </c:pt>
                <c:pt idx="76260">
                  <c:v>1537016400</c:v>
                </c:pt>
                <c:pt idx="76261">
                  <c:v>1537020000</c:v>
                </c:pt>
                <c:pt idx="76262">
                  <c:v>1537023600</c:v>
                </c:pt>
                <c:pt idx="76263">
                  <c:v>1537027200</c:v>
                </c:pt>
                <c:pt idx="76264">
                  <c:v>1537030800</c:v>
                </c:pt>
                <c:pt idx="76265">
                  <c:v>1537034400</c:v>
                </c:pt>
                <c:pt idx="76266">
                  <c:v>1537038000</c:v>
                </c:pt>
                <c:pt idx="76267">
                  <c:v>1537041600</c:v>
                </c:pt>
                <c:pt idx="76268">
                  <c:v>1537045200</c:v>
                </c:pt>
                <c:pt idx="76269">
                  <c:v>1537048800</c:v>
                </c:pt>
                <c:pt idx="76270">
                  <c:v>1537052400</c:v>
                </c:pt>
                <c:pt idx="76271">
                  <c:v>1537056000</c:v>
                </c:pt>
                <c:pt idx="76272">
                  <c:v>1537059600</c:v>
                </c:pt>
                <c:pt idx="76273">
                  <c:v>1537063200</c:v>
                </c:pt>
                <c:pt idx="76274">
                  <c:v>1537066800</c:v>
                </c:pt>
                <c:pt idx="76275">
                  <c:v>1537070400</c:v>
                </c:pt>
                <c:pt idx="76276">
                  <c:v>1537074000</c:v>
                </c:pt>
                <c:pt idx="76277">
                  <c:v>1537077600</c:v>
                </c:pt>
                <c:pt idx="76278">
                  <c:v>1537081200</c:v>
                </c:pt>
                <c:pt idx="76279">
                  <c:v>1537084800</c:v>
                </c:pt>
                <c:pt idx="76280">
                  <c:v>1537088400</c:v>
                </c:pt>
                <c:pt idx="76281">
                  <c:v>1537092000</c:v>
                </c:pt>
                <c:pt idx="76282">
                  <c:v>1537095600</c:v>
                </c:pt>
                <c:pt idx="76283">
                  <c:v>1537099200</c:v>
                </c:pt>
                <c:pt idx="76284">
                  <c:v>1537102800</c:v>
                </c:pt>
                <c:pt idx="76285">
                  <c:v>1537106400</c:v>
                </c:pt>
                <c:pt idx="76286">
                  <c:v>1537110000</c:v>
                </c:pt>
                <c:pt idx="76287">
                  <c:v>1537113600</c:v>
                </c:pt>
                <c:pt idx="76288">
                  <c:v>1537117200</c:v>
                </c:pt>
                <c:pt idx="76289">
                  <c:v>1537120800</c:v>
                </c:pt>
                <c:pt idx="76290">
                  <c:v>1537124400</c:v>
                </c:pt>
                <c:pt idx="76291">
                  <c:v>1537128000</c:v>
                </c:pt>
                <c:pt idx="76292">
                  <c:v>1537131600</c:v>
                </c:pt>
                <c:pt idx="76293">
                  <c:v>1537135200</c:v>
                </c:pt>
                <c:pt idx="76294">
                  <c:v>1537138800</c:v>
                </c:pt>
                <c:pt idx="76295">
                  <c:v>1537142400</c:v>
                </c:pt>
                <c:pt idx="76296">
                  <c:v>1537146000</c:v>
                </c:pt>
                <c:pt idx="76297">
                  <c:v>1537149600</c:v>
                </c:pt>
                <c:pt idx="76298">
                  <c:v>1537153200</c:v>
                </c:pt>
                <c:pt idx="76299">
                  <c:v>1537156800</c:v>
                </c:pt>
                <c:pt idx="76300">
                  <c:v>1537160400</c:v>
                </c:pt>
                <c:pt idx="76301">
                  <c:v>1537164000</c:v>
                </c:pt>
                <c:pt idx="76302">
                  <c:v>1537167600</c:v>
                </c:pt>
                <c:pt idx="76303">
                  <c:v>1537171200</c:v>
                </c:pt>
                <c:pt idx="76304">
                  <c:v>1537174800</c:v>
                </c:pt>
                <c:pt idx="76305">
                  <c:v>1537178400</c:v>
                </c:pt>
                <c:pt idx="76306">
                  <c:v>1537182000</c:v>
                </c:pt>
                <c:pt idx="76307">
                  <c:v>1537185600</c:v>
                </c:pt>
                <c:pt idx="76308">
                  <c:v>1537189200</c:v>
                </c:pt>
                <c:pt idx="76309">
                  <c:v>1537192800</c:v>
                </c:pt>
                <c:pt idx="76310">
                  <c:v>1537196400</c:v>
                </c:pt>
                <c:pt idx="76311">
                  <c:v>1537200000</c:v>
                </c:pt>
                <c:pt idx="76312">
                  <c:v>1537203600</c:v>
                </c:pt>
                <c:pt idx="76313">
                  <c:v>1537207200</c:v>
                </c:pt>
                <c:pt idx="76314">
                  <c:v>1537210800</c:v>
                </c:pt>
                <c:pt idx="76315">
                  <c:v>1537214400</c:v>
                </c:pt>
                <c:pt idx="76316">
                  <c:v>1537218000</c:v>
                </c:pt>
                <c:pt idx="76317">
                  <c:v>1537221600</c:v>
                </c:pt>
                <c:pt idx="76318">
                  <c:v>1537225200</c:v>
                </c:pt>
                <c:pt idx="76319">
                  <c:v>1537228800</c:v>
                </c:pt>
                <c:pt idx="76320">
                  <c:v>1537232400</c:v>
                </c:pt>
                <c:pt idx="76321">
                  <c:v>1537236000</c:v>
                </c:pt>
                <c:pt idx="76322">
                  <c:v>1537239600</c:v>
                </c:pt>
                <c:pt idx="76323">
                  <c:v>1537243200</c:v>
                </c:pt>
                <c:pt idx="76324">
                  <c:v>1537246800</c:v>
                </c:pt>
                <c:pt idx="76325">
                  <c:v>1537250400</c:v>
                </c:pt>
                <c:pt idx="76326">
                  <c:v>1537254000</c:v>
                </c:pt>
                <c:pt idx="76327">
                  <c:v>1537257600</c:v>
                </c:pt>
                <c:pt idx="76328">
                  <c:v>1537261200</c:v>
                </c:pt>
                <c:pt idx="76329">
                  <c:v>1537264800</c:v>
                </c:pt>
                <c:pt idx="76330">
                  <c:v>1537268400</c:v>
                </c:pt>
                <c:pt idx="76331">
                  <c:v>1537272000</c:v>
                </c:pt>
                <c:pt idx="76332">
                  <c:v>1537275600</c:v>
                </c:pt>
                <c:pt idx="76333">
                  <c:v>1537279200</c:v>
                </c:pt>
                <c:pt idx="76334">
                  <c:v>1537282800</c:v>
                </c:pt>
                <c:pt idx="76335">
                  <c:v>1537286400</c:v>
                </c:pt>
                <c:pt idx="76336">
                  <c:v>1537290000</c:v>
                </c:pt>
                <c:pt idx="76337">
                  <c:v>1537293600</c:v>
                </c:pt>
                <c:pt idx="76338">
                  <c:v>1537297200</c:v>
                </c:pt>
                <c:pt idx="76339">
                  <c:v>1537300800</c:v>
                </c:pt>
                <c:pt idx="76340">
                  <c:v>1537304400</c:v>
                </c:pt>
                <c:pt idx="76341">
                  <c:v>1537308000</c:v>
                </c:pt>
                <c:pt idx="76342">
                  <c:v>1537311600</c:v>
                </c:pt>
                <c:pt idx="76343">
                  <c:v>1537315200</c:v>
                </c:pt>
                <c:pt idx="76344">
                  <c:v>1537318800</c:v>
                </c:pt>
                <c:pt idx="76345">
                  <c:v>1537322400</c:v>
                </c:pt>
                <c:pt idx="76346">
                  <c:v>1537326000</c:v>
                </c:pt>
                <c:pt idx="76347">
                  <c:v>1537329600</c:v>
                </c:pt>
                <c:pt idx="76348">
                  <c:v>1537333200</c:v>
                </c:pt>
                <c:pt idx="76349">
                  <c:v>1537336800</c:v>
                </c:pt>
                <c:pt idx="76350">
                  <c:v>1537340400</c:v>
                </c:pt>
                <c:pt idx="76351">
                  <c:v>1537344000</c:v>
                </c:pt>
                <c:pt idx="76352">
                  <c:v>1537347600</c:v>
                </c:pt>
                <c:pt idx="76353">
                  <c:v>1537351200</c:v>
                </c:pt>
                <c:pt idx="76354">
                  <c:v>1537354800</c:v>
                </c:pt>
                <c:pt idx="76355">
                  <c:v>1537358400</c:v>
                </c:pt>
                <c:pt idx="76356">
                  <c:v>1537362000</c:v>
                </c:pt>
                <c:pt idx="76357">
                  <c:v>1537365600</c:v>
                </c:pt>
                <c:pt idx="76358">
                  <c:v>1537369200</c:v>
                </c:pt>
                <c:pt idx="76359">
                  <c:v>1537372800</c:v>
                </c:pt>
                <c:pt idx="76360">
                  <c:v>1537376400</c:v>
                </c:pt>
                <c:pt idx="76361">
                  <c:v>1537380000</c:v>
                </c:pt>
                <c:pt idx="76362">
                  <c:v>1537383600</c:v>
                </c:pt>
                <c:pt idx="76363">
                  <c:v>1537387200</c:v>
                </c:pt>
                <c:pt idx="76364">
                  <c:v>1537390800</c:v>
                </c:pt>
                <c:pt idx="76365">
                  <c:v>1537394400</c:v>
                </c:pt>
                <c:pt idx="76366">
                  <c:v>1537398000</c:v>
                </c:pt>
                <c:pt idx="76367">
                  <c:v>1537401600</c:v>
                </c:pt>
                <c:pt idx="76368">
                  <c:v>1537405200</c:v>
                </c:pt>
                <c:pt idx="76369">
                  <c:v>1537408800</c:v>
                </c:pt>
                <c:pt idx="76370">
                  <c:v>1537412400</c:v>
                </c:pt>
                <c:pt idx="76371">
                  <c:v>1537416000</c:v>
                </c:pt>
                <c:pt idx="76372">
                  <c:v>1537419600</c:v>
                </c:pt>
                <c:pt idx="76373">
                  <c:v>1537423200</c:v>
                </c:pt>
                <c:pt idx="76374">
                  <c:v>1537426800</c:v>
                </c:pt>
                <c:pt idx="76375">
                  <c:v>1537430400</c:v>
                </c:pt>
                <c:pt idx="76376">
                  <c:v>1537434000</c:v>
                </c:pt>
                <c:pt idx="76377">
                  <c:v>1537437600</c:v>
                </c:pt>
                <c:pt idx="76378">
                  <c:v>1537441200</c:v>
                </c:pt>
                <c:pt idx="76379">
                  <c:v>1537444800</c:v>
                </c:pt>
                <c:pt idx="76380">
                  <c:v>1537448400</c:v>
                </c:pt>
                <c:pt idx="76381">
                  <c:v>1537452000</c:v>
                </c:pt>
                <c:pt idx="76382">
                  <c:v>1537455600</c:v>
                </c:pt>
                <c:pt idx="76383">
                  <c:v>1537459200</c:v>
                </c:pt>
                <c:pt idx="76384">
                  <c:v>1537462800</c:v>
                </c:pt>
                <c:pt idx="76385">
                  <c:v>1537466400</c:v>
                </c:pt>
                <c:pt idx="76386">
                  <c:v>1537470000</c:v>
                </c:pt>
                <c:pt idx="76387">
                  <c:v>1537473600</c:v>
                </c:pt>
                <c:pt idx="76388">
                  <c:v>1537477200</c:v>
                </c:pt>
                <c:pt idx="76389">
                  <c:v>1537480800</c:v>
                </c:pt>
                <c:pt idx="76390">
                  <c:v>1537484400</c:v>
                </c:pt>
                <c:pt idx="76391">
                  <c:v>1537488000</c:v>
                </c:pt>
                <c:pt idx="76392">
                  <c:v>1537491600</c:v>
                </c:pt>
                <c:pt idx="76393">
                  <c:v>1537495200</c:v>
                </c:pt>
                <c:pt idx="76394">
                  <c:v>1537498800</c:v>
                </c:pt>
                <c:pt idx="76395">
                  <c:v>1537502400</c:v>
                </c:pt>
                <c:pt idx="76396">
                  <c:v>1537506000</c:v>
                </c:pt>
                <c:pt idx="76397">
                  <c:v>1537509600</c:v>
                </c:pt>
                <c:pt idx="76398">
                  <c:v>1537513200</c:v>
                </c:pt>
                <c:pt idx="76399">
                  <c:v>1537516800</c:v>
                </c:pt>
                <c:pt idx="76400">
                  <c:v>1537520400</c:v>
                </c:pt>
                <c:pt idx="76401">
                  <c:v>1537524000</c:v>
                </c:pt>
                <c:pt idx="76402">
                  <c:v>1537527600</c:v>
                </c:pt>
                <c:pt idx="76403">
                  <c:v>1537531200</c:v>
                </c:pt>
                <c:pt idx="76404">
                  <c:v>1537534800</c:v>
                </c:pt>
                <c:pt idx="76405">
                  <c:v>1537538400</c:v>
                </c:pt>
                <c:pt idx="76406">
                  <c:v>1537542000</c:v>
                </c:pt>
                <c:pt idx="76407">
                  <c:v>1537545600</c:v>
                </c:pt>
                <c:pt idx="76408">
                  <c:v>1537549200</c:v>
                </c:pt>
                <c:pt idx="76409">
                  <c:v>1537552800</c:v>
                </c:pt>
                <c:pt idx="76410">
                  <c:v>1537556400</c:v>
                </c:pt>
                <c:pt idx="76411">
                  <c:v>1537560000</c:v>
                </c:pt>
                <c:pt idx="76412">
                  <c:v>1537563600</c:v>
                </c:pt>
                <c:pt idx="76413">
                  <c:v>1537567200</c:v>
                </c:pt>
                <c:pt idx="76414">
                  <c:v>1537570800</c:v>
                </c:pt>
                <c:pt idx="76415">
                  <c:v>1537574400</c:v>
                </c:pt>
                <c:pt idx="76416">
                  <c:v>1537578000</c:v>
                </c:pt>
                <c:pt idx="76417">
                  <c:v>1537581600</c:v>
                </c:pt>
                <c:pt idx="76418">
                  <c:v>1537585200</c:v>
                </c:pt>
                <c:pt idx="76419">
                  <c:v>1537588800</c:v>
                </c:pt>
                <c:pt idx="76420">
                  <c:v>1537592400</c:v>
                </c:pt>
                <c:pt idx="76421">
                  <c:v>1537596000</c:v>
                </c:pt>
                <c:pt idx="76422">
                  <c:v>1537599600</c:v>
                </c:pt>
                <c:pt idx="76423">
                  <c:v>1537603200</c:v>
                </c:pt>
                <c:pt idx="76424">
                  <c:v>1537606800</c:v>
                </c:pt>
                <c:pt idx="76425">
                  <c:v>1537610400</c:v>
                </c:pt>
                <c:pt idx="76426">
                  <c:v>1537614000</c:v>
                </c:pt>
                <c:pt idx="76427">
                  <c:v>1537617600</c:v>
                </c:pt>
                <c:pt idx="76428">
                  <c:v>1537621200</c:v>
                </c:pt>
                <c:pt idx="76429">
                  <c:v>1537624800</c:v>
                </c:pt>
                <c:pt idx="76430">
                  <c:v>1537628400</c:v>
                </c:pt>
                <c:pt idx="76431">
                  <c:v>1537632000</c:v>
                </c:pt>
                <c:pt idx="76432">
                  <c:v>1537635600</c:v>
                </c:pt>
                <c:pt idx="76433">
                  <c:v>1537639200</c:v>
                </c:pt>
                <c:pt idx="76434">
                  <c:v>1537642800</c:v>
                </c:pt>
                <c:pt idx="76435">
                  <c:v>1537646400</c:v>
                </c:pt>
                <c:pt idx="76436">
                  <c:v>1537650000</c:v>
                </c:pt>
                <c:pt idx="76437">
                  <c:v>1537653600</c:v>
                </c:pt>
                <c:pt idx="76438">
                  <c:v>1537657200</c:v>
                </c:pt>
                <c:pt idx="76439">
                  <c:v>1537660800</c:v>
                </c:pt>
                <c:pt idx="76440">
                  <c:v>1537664400</c:v>
                </c:pt>
                <c:pt idx="76441">
                  <c:v>1537668000</c:v>
                </c:pt>
                <c:pt idx="76442">
                  <c:v>1537671600</c:v>
                </c:pt>
                <c:pt idx="76443">
                  <c:v>1537675200</c:v>
                </c:pt>
                <c:pt idx="76444">
                  <c:v>1537678800</c:v>
                </c:pt>
                <c:pt idx="76445">
                  <c:v>1537682400</c:v>
                </c:pt>
                <c:pt idx="76446">
                  <c:v>1537686000</c:v>
                </c:pt>
                <c:pt idx="76447">
                  <c:v>1537689600</c:v>
                </c:pt>
                <c:pt idx="76448">
                  <c:v>1537693200</c:v>
                </c:pt>
                <c:pt idx="76449">
                  <c:v>1537696800</c:v>
                </c:pt>
                <c:pt idx="76450">
                  <c:v>1537700400</c:v>
                </c:pt>
                <c:pt idx="76451">
                  <c:v>1537704000</c:v>
                </c:pt>
                <c:pt idx="76452">
                  <c:v>1537707600</c:v>
                </c:pt>
                <c:pt idx="76453">
                  <c:v>1537711200</c:v>
                </c:pt>
                <c:pt idx="76454">
                  <c:v>1537714800</c:v>
                </c:pt>
                <c:pt idx="76455">
                  <c:v>1537718400</c:v>
                </c:pt>
                <c:pt idx="76456">
                  <c:v>1537722000</c:v>
                </c:pt>
                <c:pt idx="76457">
                  <c:v>1537725600</c:v>
                </c:pt>
                <c:pt idx="76458">
                  <c:v>1537729200</c:v>
                </c:pt>
                <c:pt idx="76459">
                  <c:v>1537732800</c:v>
                </c:pt>
                <c:pt idx="76460">
                  <c:v>1537736400</c:v>
                </c:pt>
                <c:pt idx="76461">
                  <c:v>1537740000</c:v>
                </c:pt>
                <c:pt idx="76462">
                  <c:v>1537743600</c:v>
                </c:pt>
                <c:pt idx="76463">
                  <c:v>1537747200</c:v>
                </c:pt>
                <c:pt idx="76464">
                  <c:v>1537750800</c:v>
                </c:pt>
                <c:pt idx="76465">
                  <c:v>1537754400</c:v>
                </c:pt>
                <c:pt idx="76466">
                  <c:v>1537758000</c:v>
                </c:pt>
                <c:pt idx="76467">
                  <c:v>1537761600</c:v>
                </c:pt>
                <c:pt idx="76468">
                  <c:v>1537765200</c:v>
                </c:pt>
                <c:pt idx="76469">
                  <c:v>1537768800</c:v>
                </c:pt>
                <c:pt idx="76470">
                  <c:v>1537772400</c:v>
                </c:pt>
                <c:pt idx="76471">
                  <c:v>1537776000</c:v>
                </c:pt>
                <c:pt idx="76472">
                  <c:v>1537779600</c:v>
                </c:pt>
                <c:pt idx="76473">
                  <c:v>1537783200</c:v>
                </c:pt>
                <c:pt idx="76474">
                  <c:v>1537786800</c:v>
                </c:pt>
                <c:pt idx="76475">
                  <c:v>1537790400</c:v>
                </c:pt>
                <c:pt idx="76476">
                  <c:v>1537794000</c:v>
                </c:pt>
                <c:pt idx="76477">
                  <c:v>1537797600</c:v>
                </c:pt>
                <c:pt idx="76478">
                  <c:v>1537801200</c:v>
                </c:pt>
                <c:pt idx="76479">
                  <c:v>1537804800</c:v>
                </c:pt>
                <c:pt idx="76480">
                  <c:v>1537808400</c:v>
                </c:pt>
                <c:pt idx="76481">
                  <c:v>1537812000</c:v>
                </c:pt>
                <c:pt idx="76482">
                  <c:v>1537815600</c:v>
                </c:pt>
                <c:pt idx="76483">
                  <c:v>1537819200</c:v>
                </c:pt>
                <c:pt idx="76484">
                  <c:v>1537822800</c:v>
                </c:pt>
                <c:pt idx="76485">
                  <c:v>1537826400</c:v>
                </c:pt>
                <c:pt idx="76486">
                  <c:v>1537830000</c:v>
                </c:pt>
                <c:pt idx="76487">
                  <c:v>1537833600</c:v>
                </c:pt>
                <c:pt idx="76488">
                  <c:v>1537837200</c:v>
                </c:pt>
                <c:pt idx="76489">
                  <c:v>1537840800</c:v>
                </c:pt>
                <c:pt idx="76490">
                  <c:v>1537844400</c:v>
                </c:pt>
                <c:pt idx="76491">
                  <c:v>1537848000</c:v>
                </c:pt>
                <c:pt idx="76492">
                  <c:v>1537851600</c:v>
                </c:pt>
                <c:pt idx="76493">
                  <c:v>1537855200</c:v>
                </c:pt>
                <c:pt idx="76494">
                  <c:v>1537858800</c:v>
                </c:pt>
                <c:pt idx="76495">
                  <c:v>1537862400</c:v>
                </c:pt>
                <c:pt idx="76496">
                  <c:v>1537866000</c:v>
                </c:pt>
                <c:pt idx="76497">
                  <c:v>1537869600</c:v>
                </c:pt>
                <c:pt idx="76498">
                  <c:v>1537873200</c:v>
                </c:pt>
                <c:pt idx="76499">
                  <c:v>1537876800</c:v>
                </c:pt>
                <c:pt idx="76500">
                  <c:v>1537880400</c:v>
                </c:pt>
                <c:pt idx="76501">
                  <c:v>1537884000</c:v>
                </c:pt>
                <c:pt idx="76502">
                  <c:v>1537887600</c:v>
                </c:pt>
                <c:pt idx="76503">
                  <c:v>1537891200</c:v>
                </c:pt>
                <c:pt idx="76504">
                  <c:v>1537894800</c:v>
                </c:pt>
                <c:pt idx="76505">
                  <c:v>1537898400</c:v>
                </c:pt>
                <c:pt idx="76506">
                  <c:v>1537902000</c:v>
                </c:pt>
                <c:pt idx="76507">
                  <c:v>1537905600</c:v>
                </c:pt>
                <c:pt idx="76508">
                  <c:v>1537909200</c:v>
                </c:pt>
                <c:pt idx="76509">
                  <c:v>1537912800</c:v>
                </c:pt>
                <c:pt idx="76510">
                  <c:v>1537916400</c:v>
                </c:pt>
                <c:pt idx="76511">
                  <c:v>1537920000</c:v>
                </c:pt>
                <c:pt idx="76512">
                  <c:v>1537923600</c:v>
                </c:pt>
                <c:pt idx="76513">
                  <c:v>1537927200</c:v>
                </c:pt>
                <c:pt idx="76514">
                  <c:v>1537930800</c:v>
                </c:pt>
                <c:pt idx="76515">
                  <c:v>1537934400</c:v>
                </c:pt>
                <c:pt idx="76516">
                  <c:v>1537938000</c:v>
                </c:pt>
                <c:pt idx="76517">
                  <c:v>1537941600</c:v>
                </c:pt>
                <c:pt idx="76518">
                  <c:v>1537945200</c:v>
                </c:pt>
                <c:pt idx="76519">
                  <c:v>1537948800</c:v>
                </c:pt>
                <c:pt idx="76520">
                  <c:v>1537952400</c:v>
                </c:pt>
                <c:pt idx="76521">
                  <c:v>1537956000</c:v>
                </c:pt>
                <c:pt idx="76522">
                  <c:v>1537959600</c:v>
                </c:pt>
                <c:pt idx="76523">
                  <c:v>1537963200</c:v>
                </c:pt>
                <c:pt idx="76524">
                  <c:v>1537966800</c:v>
                </c:pt>
                <c:pt idx="76525">
                  <c:v>1537970400</c:v>
                </c:pt>
                <c:pt idx="76526">
                  <c:v>1537974000</c:v>
                </c:pt>
                <c:pt idx="76527">
                  <c:v>1537977600</c:v>
                </c:pt>
                <c:pt idx="76528">
                  <c:v>1537981200</c:v>
                </c:pt>
                <c:pt idx="76529">
                  <c:v>1537984800</c:v>
                </c:pt>
                <c:pt idx="76530">
                  <c:v>1537988400</c:v>
                </c:pt>
                <c:pt idx="76531">
                  <c:v>1537992000</c:v>
                </c:pt>
                <c:pt idx="76532">
                  <c:v>1537995600</c:v>
                </c:pt>
                <c:pt idx="76533">
                  <c:v>1537999200</c:v>
                </c:pt>
                <c:pt idx="76534">
                  <c:v>1538002800</c:v>
                </c:pt>
                <c:pt idx="76535">
                  <c:v>1538006400</c:v>
                </c:pt>
                <c:pt idx="76536">
                  <c:v>1538010000</c:v>
                </c:pt>
                <c:pt idx="76537">
                  <c:v>1538013600</c:v>
                </c:pt>
                <c:pt idx="76538">
                  <c:v>1538017200</c:v>
                </c:pt>
                <c:pt idx="76539">
                  <c:v>1538020800</c:v>
                </c:pt>
                <c:pt idx="76540">
                  <c:v>1538024400</c:v>
                </c:pt>
                <c:pt idx="76541">
                  <c:v>1538028000</c:v>
                </c:pt>
                <c:pt idx="76542">
                  <c:v>1538031600</c:v>
                </c:pt>
                <c:pt idx="76543">
                  <c:v>1538035200</c:v>
                </c:pt>
                <c:pt idx="76544">
                  <c:v>1538038800</c:v>
                </c:pt>
                <c:pt idx="76545">
                  <c:v>1538042400</c:v>
                </c:pt>
                <c:pt idx="76546">
                  <c:v>1538046000</c:v>
                </c:pt>
                <c:pt idx="76547">
                  <c:v>1538049600</c:v>
                </c:pt>
                <c:pt idx="76548">
                  <c:v>1538053200</c:v>
                </c:pt>
                <c:pt idx="76549">
                  <c:v>1538056800</c:v>
                </c:pt>
                <c:pt idx="76550">
                  <c:v>1538060400</c:v>
                </c:pt>
                <c:pt idx="76551">
                  <c:v>1538064000</c:v>
                </c:pt>
                <c:pt idx="76552">
                  <c:v>1538067600</c:v>
                </c:pt>
                <c:pt idx="76553">
                  <c:v>1538071200</c:v>
                </c:pt>
                <c:pt idx="76554">
                  <c:v>1538074800</c:v>
                </c:pt>
                <c:pt idx="76555">
                  <c:v>1538078400</c:v>
                </c:pt>
                <c:pt idx="76556">
                  <c:v>1538082000</c:v>
                </c:pt>
                <c:pt idx="76557">
                  <c:v>1538085600</c:v>
                </c:pt>
                <c:pt idx="76558">
                  <c:v>1538089200</c:v>
                </c:pt>
                <c:pt idx="76559">
                  <c:v>1538092800</c:v>
                </c:pt>
                <c:pt idx="76560">
                  <c:v>1538096400</c:v>
                </c:pt>
                <c:pt idx="76561">
                  <c:v>1538100000</c:v>
                </c:pt>
                <c:pt idx="76562">
                  <c:v>1538103600</c:v>
                </c:pt>
                <c:pt idx="76563">
                  <c:v>1538107200</c:v>
                </c:pt>
                <c:pt idx="76564">
                  <c:v>1538110800</c:v>
                </c:pt>
                <c:pt idx="76565">
                  <c:v>1538114400</c:v>
                </c:pt>
                <c:pt idx="76566">
                  <c:v>1538118000</c:v>
                </c:pt>
                <c:pt idx="76567">
                  <c:v>1538121600</c:v>
                </c:pt>
                <c:pt idx="76568">
                  <c:v>1538125200</c:v>
                </c:pt>
                <c:pt idx="76569">
                  <c:v>1538128800</c:v>
                </c:pt>
                <c:pt idx="76570">
                  <c:v>1538132400</c:v>
                </c:pt>
                <c:pt idx="76571">
                  <c:v>1538136000</c:v>
                </c:pt>
                <c:pt idx="76572">
                  <c:v>1538139600</c:v>
                </c:pt>
                <c:pt idx="76573">
                  <c:v>1538143200</c:v>
                </c:pt>
                <c:pt idx="76574">
                  <c:v>1538146800</c:v>
                </c:pt>
                <c:pt idx="76575">
                  <c:v>1538150400</c:v>
                </c:pt>
                <c:pt idx="76576">
                  <c:v>1538154000</c:v>
                </c:pt>
                <c:pt idx="76577">
                  <c:v>1538157600</c:v>
                </c:pt>
                <c:pt idx="76578">
                  <c:v>1538161200</c:v>
                </c:pt>
                <c:pt idx="76579">
                  <c:v>1538164800</c:v>
                </c:pt>
                <c:pt idx="76580">
                  <c:v>1538168400</c:v>
                </c:pt>
                <c:pt idx="76581">
                  <c:v>1538172000</c:v>
                </c:pt>
                <c:pt idx="76582">
                  <c:v>1538175600</c:v>
                </c:pt>
                <c:pt idx="76583">
                  <c:v>1538179200</c:v>
                </c:pt>
                <c:pt idx="76584">
                  <c:v>1538182800</c:v>
                </c:pt>
                <c:pt idx="76585">
                  <c:v>1538186400</c:v>
                </c:pt>
                <c:pt idx="76586">
                  <c:v>1538190000</c:v>
                </c:pt>
                <c:pt idx="76587">
                  <c:v>1538193600</c:v>
                </c:pt>
                <c:pt idx="76588">
                  <c:v>1538197200</c:v>
                </c:pt>
                <c:pt idx="76589">
                  <c:v>1538200800</c:v>
                </c:pt>
                <c:pt idx="76590">
                  <c:v>1538204400</c:v>
                </c:pt>
                <c:pt idx="76591">
                  <c:v>1538208000</c:v>
                </c:pt>
                <c:pt idx="76592">
                  <c:v>1538211600</c:v>
                </c:pt>
                <c:pt idx="76593">
                  <c:v>1538215200</c:v>
                </c:pt>
                <c:pt idx="76594">
                  <c:v>1538218800</c:v>
                </c:pt>
                <c:pt idx="76595">
                  <c:v>1538222400</c:v>
                </c:pt>
                <c:pt idx="76596">
                  <c:v>1538226000</c:v>
                </c:pt>
                <c:pt idx="76597">
                  <c:v>1538229600</c:v>
                </c:pt>
                <c:pt idx="76598">
                  <c:v>1538233200</c:v>
                </c:pt>
                <c:pt idx="76599">
                  <c:v>1538236800</c:v>
                </c:pt>
                <c:pt idx="76600">
                  <c:v>1538240400</c:v>
                </c:pt>
                <c:pt idx="76601">
                  <c:v>1538244000</c:v>
                </c:pt>
                <c:pt idx="76602">
                  <c:v>1538247600</c:v>
                </c:pt>
                <c:pt idx="76603">
                  <c:v>1538251200</c:v>
                </c:pt>
                <c:pt idx="76604">
                  <c:v>1538254800</c:v>
                </c:pt>
                <c:pt idx="76605">
                  <c:v>1538258400</c:v>
                </c:pt>
                <c:pt idx="76606">
                  <c:v>1538262000</c:v>
                </c:pt>
                <c:pt idx="76607">
                  <c:v>1538265600</c:v>
                </c:pt>
                <c:pt idx="76608">
                  <c:v>1538269200</c:v>
                </c:pt>
                <c:pt idx="76609">
                  <c:v>1538272800</c:v>
                </c:pt>
                <c:pt idx="76610">
                  <c:v>1538276400</c:v>
                </c:pt>
                <c:pt idx="76611">
                  <c:v>1538280000</c:v>
                </c:pt>
                <c:pt idx="76612">
                  <c:v>1538283600</c:v>
                </c:pt>
                <c:pt idx="76613">
                  <c:v>1538287200</c:v>
                </c:pt>
                <c:pt idx="76614">
                  <c:v>1538290800</c:v>
                </c:pt>
                <c:pt idx="76615">
                  <c:v>1538294400</c:v>
                </c:pt>
                <c:pt idx="76616">
                  <c:v>1538298000</c:v>
                </c:pt>
                <c:pt idx="76617">
                  <c:v>1538301600</c:v>
                </c:pt>
                <c:pt idx="76618">
                  <c:v>1538305200</c:v>
                </c:pt>
                <c:pt idx="76619">
                  <c:v>1538308800</c:v>
                </c:pt>
                <c:pt idx="76620">
                  <c:v>1538312400</c:v>
                </c:pt>
                <c:pt idx="76621">
                  <c:v>1538316000</c:v>
                </c:pt>
                <c:pt idx="76622">
                  <c:v>1538319600</c:v>
                </c:pt>
                <c:pt idx="76623">
                  <c:v>1538323200</c:v>
                </c:pt>
                <c:pt idx="76624">
                  <c:v>1538326800</c:v>
                </c:pt>
                <c:pt idx="76625">
                  <c:v>1538330400</c:v>
                </c:pt>
                <c:pt idx="76626">
                  <c:v>1538334000</c:v>
                </c:pt>
                <c:pt idx="76627">
                  <c:v>1538337600</c:v>
                </c:pt>
                <c:pt idx="76628">
                  <c:v>1538341200</c:v>
                </c:pt>
                <c:pt idx="76629">
                  <c:v>1538344800</c:v>
                </c:pt>
                <c:pt idx="76630">
                  <c:v>1538348400</c:v>
                </c:pt>
                <c:pt idx="76631">
                  <c:v>1538352000</c:v>
                </c:pt>
                <c:pt idx="76632">
                  <c:v>1538355600</c:v>
                </c:pt>
                <c:pt idx="76633">
                  <c:v>1538359200</c:v>
                </c:pt>
                <c:pt idx="76634">
                  <c:v>1538362800</c:v>
                </c:pt>
                <c:pt idx="76635">
                  <c:v>1538366400</c:v>
                </c:pt>
                <c:pt idx="76636">
                  <c:v>1538370000</c:v>
                </c:pt>
                <c:pt idx="76637">
                  <c:v>1538373600</c:v>
                </c:pt>
                <c:pt idx="76638">
                  <c:v>1538377200</c:v>
                </c:pt>
                <c:pt idx="76639">
                  <c:v>1538380800</c:v>
                </c:pt>
                <c:pt idx="76640">
                  <c:v>1538384400</c:v>
                </c:pt>
                <c:pt idx="76641">
                  <c:v>1538388000</c:v>
                </c:pt>
                <c:pt idx="76642">
                  <c:v>1538391600</c:v>
                </c:pt>
                <c:pt idx="76643">
                  <c:v>1538395200</c:v>
                </c:pt>
                <c:pt idx="76644">
                  <c:v>1538398800</c:v>
                </c:pt>
                <c:pt idx="76645">
                  <c:v>1538402400</c:v>
                </c:pt>
                <c:pt idx="76646">
                  <c:v>1538406000</c:v>
                </c:pt>
                <c:pt idx="76647">
                  <c:v>1538409600</c:v>
                </c:pt>
                <c:pt idx="76648">
                  <c:v>1538413200</c:v>
                </c:pt>
                <c:pt idx="76649">
                  <c:v>1538416800</c:v>
                </c:pt>
                <c:pt idx="76650">
                  <c:v>1538420400</c:v>
                </c:pt>
                <c:pt idx="76651">
                  <c:v>1538424000</c:v>
                </c:pt>
                <c:pt idx="76652">
                  <c:v>1538427600</c:v>
                </c:pt>
                <c:pt idx="76653">
                  <c:v>1538431200</c:v>
                </c:pt>
                <c:pt idx="76654">
                  <c:v>1538434800</c:v>
                </c:pt>
                <c:pt idx="76655">
                  <c:v>1538438400</c:v>
                </c:pt>
                <c:pt idx="76656">
                  <c:v>1538442000</c:v>
                </c:pt>
                <c:pt idx="76657">
                  <c:v>1538445600</c:v>
                </c:pt>
                <c:pt idx="76658">
                  <c:v>1538449200</c:v>
                </c:pt>
                <c:pt idx="76659">
                  <c:v>1538452800</c:v>
                </c:pt>
                <c:pt idx="76660">
                  <c:v>1538456400</c:v>
                </c:pt>
                <c:pt idx="76661">
                  <c:v>1538460000</c:v>
                </c:pt>
                <c:pt idx="76662">
                  <c:v>1538463600</c:v>
                </c:pt>
                <c:pt idx="76663">
                  <c:v>1538467200</c:v>
                </c:pt>
                <c:pt idx="76664">
                  <c:v>1538470800</c:v>
                </c:pt>
                <c:pt idx="76665">
                  <c:v>1538474400</c:v>
                </c:pt>
                <c:pt idx="76666">
                  <c:v>1538478000</c:v>
                </c:pt>
                <c:pt idx="76667">
                  <c:v>1538481600</c:v>
                </c:pt>
                <c:pt idx="76668">
                  <c:v>1538485200</c:v>
                </c:pt>
                <c:pt idx="76669">
                  <c:v>1538488800</c:v>
                </c:pt>
                <c:pt idx="76670">
                  <c:v>1538492400</c:v>
                </c:pt>
                <c:pt idx="76671">
                  <c:v>1538496000</c:v>
                </c:pt>
                <c:pt idx="76672">
                  <c:v>1538499600</c:v>
                </c:pt>
                <c:pt idx="76673">
                  <c:v>1538503200</c:v>
                </c:pt>
                <c:pt idx="76674">
                  <c:v>1538506800</c:v>
                </c:pt>
                <c:pt idx="76675">
                  <c:v>1538510400</c:v>
                </c:pt>
                <c:pt idx="76676">
                  <c:v>1538514000</c:v>
                </c:pt>
                <c:pt idx="76677">
                  <c:v>1538517600</c:v>
                </c:pt>
                <c:pt idx="76678">
                  <c:v>1538521200</c:v>
                </c:pt>
                <c:pt idx="76679">
                  <c:v>1538524800</c:v>
                </c:pt>
                <c:pt idx="76680">
                  <c:v>1538528400</c:v>
                </c:pt>
                <c:pt idx="76681">
                  <c:v>1538532000</c:v>
                </c:pt>
                <c:pt idx="76682">
                  <c:v>1538535600</c:v>
                </c:pt>
                <c:pt idx="76683">
                  <c:v>1538539200</c:v>
                </c:pt>
                <c:pt idx="76684">
                  <c:v>1538542800</c:v>
                </c:pt>
                <c:pt idx="76685">
                  <c:v>1538546400</c:v>
                </c:pt>
                <c:pt idx="76686">
                  <c:v>1538550000</c:v>
                </c:pt>
                <c:pt idx="76687">
                  <c:v>1538553600</c:v>
                </c:pt>
                <c:pt idx="76688">
                  <c:v>1538557200</c:v>
                </c:pt>
                <c:pt idx="76689">
                  <c:v>1538560800</c:v>
                </c:pt>
                <c:pt idx="76690">
                  <c:v>1538564400</c:v>
                </c:pt>
                <c:pt idx="76691">
                  <c:v>1538568000</c:v>
                </c:pt>
                <c:pt idx="76692">
                  <c:v>1538571600</c:v>
                </c:pt>
                <c:pt idx="76693">
                  <c:v>1538575200</c:v>
                </c:pt>
                <c:pt idx="76694">
                  <c:v>1538578800</c:v>
                </c:pt>
                <c:pt idx="76695">
                  <c:v>1538582400</c:v>
                </c:pt>
                <c:pt idx="76696">
                  <c:v>1538586000</c:v>
                </c:pt>
                <c:pt idx="76697">
                  <c:v>1538589600</c:v>
                </c:pt>
                <c:pt idx="76698">
                  <c:v>1538593200</c:v>
                </c:pt>
                <c:pt idx="76699">
                  <c:v>1538596800</c:v>
                </c:pt>
                <c:pt idx="76700">
                  <c:v>1538600400</c:v>
                </c:pt>
                <c:pt idx="76701">
                  <c:v>1538604000</c:v>
                </c:pt>
                <c:pt idx="76702">
                  <c:v>1538607600</c:v>
                </c:pt>
                <c:pt idx="76703">
                  <c:v>1538611200</c:v>
                </c:pt>
                <c:pt idx="76704">
                  <c:v>1538614800</c:v>
                </c:pt>
                <c:pt idx="76705">
                  <c:v>1538618400</c:v>
                </c:pt>
                <c:pt idx="76706">
                  <c:v>1538622000</c:v>
                </c:pt>
                <c:pt idx="76707">
                  <c:v>1538625600</c:v>
                </c:pt>
                <c:pt idx="76708">
                  <c:v>1538629200</c:v>
                </c:pt>
                <c:pt idx="76709">
                  <c:v>1538632800</c:v>
                </c:pt>
                <c:pt idx="76710">
                  <c:v>1538636400</c:v>
                </c:pt>
                <c:pt idx="76711">
                  <c:v>1538640000</c:v>
                </c:pt>
                <c:pt idx="76712">
                  <c:v>1538643600</c:v>
                </c:pt>
                <c:pt idx="76713">
                  <c:v>1538647200</c:v>
                </c:pt>
                <c:pt idx="76714">
                  <c:v>1538650800</c:v>
                </c:pt>
                <c:pt idx="76715">
                  <c:v>1538654400</c:v>
                </c:pt>
                <c:pt idx="76716">
                  <c:v>1538658000</c:v>
                </c:pt>
                <c:pt idx="76717">
                  <c:v>1538661600</c:v>
                </c:pt>
                <c:pt idx="76718">
                  <c:v>1538665200</c:v>
                </c:pt>
                <c:pt idx="76719">
                  <c:v>1538668800</c:v>
                </c:pt>
                <c:pt idx="76720">
                  <c:v>1538672400</c:v>
                </c:pt>
                <c:pt idx="76721">
                  <c:v>1538676000</c:v>
                </c:pt>
                <c:pt idx="76722">
                  <c:v>1538679600</c:v>
                </c:pt>
                <c:pt idx="76723">
                  <c:v>1538683200</c:v>
                </c:pt>
                <c:pt idx="76724">
                  <c:v>1538686800</c:v>
                </c:pt>
                <c:pt idx="76725">
                  <c:v>1538690400</c:v>
                </c:pt>
                <c:pt idx="76726">
                  <c:v>1538694000</c:v>
                </c:pt>
                <c:pt idx="76727">
                  <c:v>1538697600</c:v>
                </c:pt>
                <c:pt idx="76728">
                  <c:v>1538701200</c:v>
                </c:pt>
                <c:pt idx="76729">
                  <c:v>1538704800</c:v>
                </c:pt>
                <c:pt idx="76730">
                  <c:v>1538708400</c:v>
                </c:pt>
                <c:pt idx="76731">
                  <c:v>1538712000</c:v>
                </c:pt>
                <c:pt idx="76732">
                  <c:v>1538715600</c:v>
                </c:pt>
                <c:pt idx="76733">
                  <c:v>1538719200</c:v>
                </c:pt>
                <c:pt idx="76734">
                  <c:v>1538722800</c:v>
                </c:pt>
                <c:pt idx="76735">
                  <c:v>1538726400</c:v>
                </c:pt>
                <c:pt idx="76736">
                  <c:v>1538730000</c:v>
                </c:pt>
                <c:pt idx="76737">
                  <c:v>1538733600</c:v>
                </c:pt>
                <c:pt idx="76738">
                  <c:v>1538737200</c:v>
                </c:pt>
                <c:pt idx="76739">
                  <c:v>1538740800</c:v>
                </c:pt>
                <c:pt idx="76740">
                  <c:v>1538744400</c:v>
                </c:pt>
                <c:pt idx="76741">
                  <c:v>1538748000</c:v>
                </c:pt>
                <c:pt idx="76742">
                  <c:v>1538751600</c:v>
                </c:pt>
                <c:pt idx="76743">
                  <c:v>1538755200</c:v>
                </c:pt>
                <c:pt idx="76744">
                  <c:v>1538758800</c:v>
                </c:pt>
                <c:pt idx="76745">
                  <c:v>1538762400</c:v>
                </c:pt>
                <c:pt idx="76746">
                  <c:v>1538766000</c:v>
                </c:pt>
                <c:pt idx="76747">
                  <c:v>1538769600</c:v>
                </c:pt>
                <c:pt idx="76748">
                  <c:v>1538773200</c:v>
                </c:pt>
                <c:pt idx="76749">
                  <c:v>1538776800</c:v>
                </c:pt>
                <c:pt idx="76750">
                  <c:v>1538780400</c:v>
                </c:pt>
                <c:pt idx="76751">
                  <c:v>1538784000</c:v>
                </c:pt>
                <c:pt idx="76752">
                  <c:v>1538787600</c:v>
                </c:pt>
                <c:pt idx="76753">
                  <c:v>1538791200</c:v>
                </c:pt>
                <c:pt idx="76754">
                  <c:v>1538794800</c:v>
                </c:pt>
                <c:pt idx="76755">
                  <c:v>1538798400</c:v>
                </c:pt>
                <c:pt idx="76756">
                  <c:v>1538802000</c:v>
                </c:pt>
                <c:pt idx="76757">
                  <c:v>1538805600</c:v>
                </c:pt>
                <c:pt idx="76758">
                  <c:v>1538809200</c:v>
                </c:pt>
                <c:pt idx="76759">
                  <c:v>1538812800</c:v>
                </c:pt>
                <c:pt idx="76760">
                  <c:v>1538816400</c:v>
                </c:pt>
                <c:pt idx="76761">
                  <c:v>1538820000</c:v>
                </c:pt>
                <c:pt idx="76762">
                  <c:v>1538823600</c:v>
                </c:pt>
                <c:pt idx="76763">
                  <c:v>1538827200</c:v>
                </c:pt>
                <c:pt idx="76764">
                  <c:v>1538830800</c:v>
                </c:pt>
                <c:pt idx="76765">
                  <c:v>1538834400</c:v>
                </c:pt>
                <c:pt idx="76766">
                  <c:v>1538838000</c:v>
                </c:pt>
                <c:pt idx="76767">
                  <c:v>1538841600</c:v>
                </c:pt>
                <c:pt idx="76768">
                  <c:v>1538845200</c:v>
                </c:pt>
                <c:pt idx="76769">
                  <c:v>1538848800</c:v>
                </c:pt>
                <c:pt idx="76770">
                  <c:v>1538852400</c:v>
                </c:pt>
                <c:pt idx="76771">
                  <c:v>1538856000</c:v>
                </c:pt>
                <c:pt idx="76772">
                  <c:v>1538859600</c:v>
                </c:pt>
                <c:pt idx="76773">
                  <c:v>1538863200</c:v>
                </c:pt>
                <c:pt idx="76774">
                  <c:v>1538866800</c:v>
                </c:pt>
                <c:pt idx="76775">
                  <c:v>1538870400</c:v>
                </c:pt>
                <c:pt idx="76776">
                  <c:v>1538874000</c:v>
                </c:pt>
                <c:pt idx="76777">
                  <c:v>1538877600</c:v>
                </c:pt>
                <c:pt idx="76778">
                  <c:v>1538881200</c:v>
                </c:pt>
                <c:pt idx="76779">
                  <c:v>1538884800</c:v>
                </c:pt>
                <c:pt idx="76780">
                  <c:v>1538888400</c:v>
                </c:pt>
                <c:pt idx="76781">
                  <c:v>1538892000</c:v>
                </c:pt>
                <c:pt idx="76782">
                  <c:v>1538895600</c:v>
                </c:pt>
                <c:pt idx="76783">
                  <c:v>1538899200</c:v>
                </c:pt>
                <c:pt idx="76784">
                  <c:v>1538902800</c:v>
                </c:pt>
                <c:pt idx="76785">
                  <c:v>1538906400</c:v>
                </c:pt>
                <c:pt idx="76786">
                  <c:v>1538910000</c:v>
                </c:pt>
                <c:pt idx="76787">
                  <c:v>1538913600</c:v>
                </c:pt>
                <c:pt idx="76788">
                  <c:v>1538917200</c:v>
                </c:pt>
                <c:pt idx="76789">
                  <c:v>1538920800</c:v>
                </c:pt>
                <c:pt idx="76790">
                  <c:v>1538924400</c:v>
                </c:pt>
                <c:pt idx="76791">
                  <c:v>1538928000</c:v>
                </c:pt>
                <c:pt idx="76792">
                  <c:v>1538931600</c:v>
                </c:pt>
                <c:pt idx="76793">
                  <c:v>1538935200</c:v>
                </c:pt>
                <c:pt idx="76794">
                  <c:v>1538938800</c:v>
                </c:pt>
                <c:pt idx="76795">
                  <c:v>1538942400</c:v>
                </c:pt>
                <c:pt idx="76796">
                  <c:v>1538946000</c:v>
                </c:pt>
                <c:pt idx="76797">
                  <c:v>1538949600</c:v>
                </c:pt>
                <c:pt idx="76798">
                  <c:v>1538953200</c:v>
                </c:pt>
                <c:pt idx="76799">
                  <c:v>1538956800</c:v>
                </c:pt>
                <c:pt idx="76800">
                  <c:v>1538960400</c:v>
                </c:pt>
                <c:pt idx="76801">
                  <c:v>1538964000</c:v>
                </c:pt>
                <c:pt idx="76802">
                  <c:v>1538967600</c:v>
                </c:pt>
                <c:pt idx="76803">
                  <c:v>1538971200</c:v>
                </c:pt>
                <c:pt idx="76804">
                  <c:v>1538974800</c:v>
                </c:pt>
                <c:pt idx="76805">
                  <c:v>1538978400</c:v>
                </c:pt>
                <c:pt idx="76806">
                  <c:v>1538982000</c:v>
                </c:pt>
                <c:pt idx="76807">
                  <c:v>1538985600</c:v>
                </c:pt>
                <c:pt idx="76808">
                  <c:v>1538989200</c:v>
                </c:pt>
                <c:pt idx="76809">
                  <c:v>1538992800</c:v>
                </c:pt>
                <c:pt idx="76810">
                  <c:v>1538996400</c:v>
                </c:pt>
                <c:pt idx="76811">
                  <c:v>1539000000</c:v>
                </c:pt>
                <c:pt idx="76812">
                  <c:v>1539003600</c:v>
                </c:pt>
                <c:pt idx="76813">
                  <c:v>1539007200</c:v>
                </c:pt>
                <c:pt idx="76814">
                  <c:v>1539010800</c:v>
                </c:pt>
                <c:pt idx="76815">
                  <c:v>1539014400</c:v>
                </c:pt>
                <c:pt idx="76816">
                  <c:v>1539018000</c:v>
                </c:pt>
                <c:pt idx="76817">
                  <c:v>1539021600</c:v>
                </c:pt>
                <c:pt idx="76818">
                  <c:v>1539025200</c:v>
                </c:pt>
                <c:pt idx="76819">
                  <c:v>1539028800</c:v>
                </c:pt>
                <c:pt idx="76820">
                  <c:v>1539032400</c:v>
                </c:pt>
                <c:pt idx="76821">
                  <c:v>1539036000</c:v>
                </c:pt>
                <c:pt idx="76822">
                  <c:v>1539039600</c:v>
                </c:pt>
                <c:pt idx="76823">
                  <c:v>1539043200</c:v>
                </c:pt>
                <c:pt idx="76824">
                  <c:v>1539046800</c:v>
                </c:pt>
                <c:pt idx="76825">
                  <c:v>1539050400</c:v>
                </c:pt>
                <c:pt idx="76826">
                  <c:v>1539054000</c:v>
                </c:pt>
                <c:pt idx="76827">
                  <c:v>1539057600</c:v>
                </c:pt>
                <c:pt idx="76828">
                  <c:v>1539061200</c:v>
                </c:pt>
                <c:pt idx="76829">
                  <c:v>1539064800</c:v>
                </c:pt>
                <c:pt idx="76830">
                  <c:v>1539068400</c:v>
                </c:pt>
                <c:pt idx="76831">
                  <c:v>1539072000</c:v>
                </c:pt>
                <c:pt idx="76832">
                  <c:v>1539075600</c:v>
                </c:pt>
                <c:pt idx="76833">
                  <c:v>1539079200</c:v>
                </c:pt>
                <c:pt idx="76834">
                  <c:v>1539082800</c:v>
                </c:pt>
                <c:pt idx="76835">
                  <c:v>1539086400</c:v>
                </c:pt>
                <c:pt idx="76836">
                  <c:v>1539090000</c:v>
                </c:pt>
                <c:pt idx="76837">
                  <c:v>1539093600</c:v>
                </c:pt>
                <c:pt idx="76838">
                  <c:v>1539097200</c:v>
                </c:pt>
                <c:pt idx="76839">
                  <c:v>1539100800</c:v>
                </c:pt>
                <c:pt idx="76840">
                  <c:v>1539104400</c:v>
                </c:pt>
                <c:pt idx="76841">
                  <c:v>1539108000</c:v>
                </c:pt>
                <c:pt idx="76842">
                  <c:v>1539111600</c:v>
                </c:pt>
                <c:pt idx="76843">
                  <c:v>1539115200</c:v>
                </c:pt>
                <c:pt idx="76844">
                  <c:v>1539118800</c:v>
                </c:pt>
                <c:pt idx="76845">
                  <c:v>1539122400</c:v>
                </c:pt>
                <c:pt idx="76846">
                  <c:v>1539126000</c:v>
                </c:pt>
                <c:pt idx="76847">
                  <c:v>1539129600</c:v>
                </c:pt>
                <c:pt idx="76848">
                  <c:v>1539133200</c:v>
                </c:pt>
                <c:pt idx="76849">
                  <c:v>1539136800</c:v>
                </c:pt>
                <c:pt idx="76850">
                  <c:v>1539140400</c:v>
                </c:pt>
                <c:pt idx="76851">
                  <c:v>1539144000</c:v>
                </c:pt>
                <c:pt idx="76852">
                  <c:v>1539147600</c:v>
                </c:pt>
                <c:pt idx="76853">
                  <c:v>1539151200</c:v>
                </c:pt>
                <c:pt idx="76854">
                  <c:v>1539154800</c:v>
                </c:pt>
                <c:pt idx="76855">
                  <c:v>1539158400</c:v>
                </c:pt>
                <c:pt idx="76856">
                  <c:v>1539162000</c:v>
                </c:pt>
                <c:pt idx="76857">
                  <c:v>1539165600</c:v>
                </c:pt>
                <c:pt idx="76858">
                  <c:v>1539169200</c:v>
                </c:pt>
                <c:pt idx="76859">
                  <c:v>1539172800</c:v>
                </c:pt>
                <c:pt idx="76860">
                  <c:v>1539176400</c:v>
                </c:pt>
                <c:pt idx="76861">
                  <c:v>1539180000</c:v>
                </c:pt>
                <c:pt idx="76862">
                  <c:v>1539183600</c:v>
                </c:pt>
                <c:pt idx="76863">
                  <c:v>1539187200</c:v>
                </c:pt>
                <c:pt idx="76864">
                  <c:v>1539190800</c:v>
                </c:pt>
                <c:pt idx="76865">
                  <c:v>1539194400</c:v>
                </c:pt>
                <c:pt idx="76866">
                  <c:v>1539198000</c:v>
                </c:pt>
                <c:pt idx="76867">
                  <c:v>1539201600</c:v>
                </c:pt>
                <c:pt idx="76868">
                  <c:v>1539205200</c:v>
                </c:pt>
                <c:pt idx="76869">
                  <c:v>1539208800</c:v>
                </c:pt>
                <c:pt idx="76870">
                  <c:v>1539212400</c:v>
                </c:pt>
                <c:pt idx="76871">
                  <c:v>1539216000</c:v>
                </c:pt>
                <c:pt idx="76872">
                  <c:v>1539219600</c:v>
                </c:pt>
                <c:pt idx="76873">
                  <c:v>1539223200</c:v>
                </c:pt>
                <c:pt idx="76874">
                  <c:v>1539226800</c:v>
                </c:pt>
                <c:pt idx="76875">
                  <c:v>1539230400</c:v>
                </c:pt>
                <c:pt idx="76876">
                  <c:v>1539234000</c:v>
                </c:pt>
                <c:pt idx="76877">
                  <c:v>1539237600</c:v>
                </c:pt>
                <c:pt idx="76878">
                  <c:v>1539241200</c:v>
                </c:pt>
                <c:pt idx="76879">
                  <c:v>1539244800</c:v>
                </c:pt>
                <c:pt idx="76880">
                  <c:v>1539248400</c:v>
                </c:pt>
                <c:pt idx="76881">
                  <c:v>1539252000</c:v>
                </c:pt>
                <c:pt idx="76882">
                  <c:v>1539255600</c:v>
                </c:pt>
                <c:pt idx="76883">
                  <c:v>1539259200</c:v>
                </c:pt>
                <c:pt idx="76884">
                  <c:v>1539262800</c:v>
                </c:pt>
                <c:pt idx="76885">
                  <c:v>1539266400</c:v>
                </c:pt>
                <c:pt idx="76886">
                  <c:v>1539270000</c:v>
                </c:pt>
                <c:pt idx="76887">
                  <c:v>1539273600</c:v>
                </c:pt>
                <c:pt idx="76888">
                  <c:v>1539277200</c:v>
                </c:pt>
                <c:pt idx="76889">
                  <c:v>1539280800</c:v>
                </c:pt>
                <c:pt idx="76890">
                  <c:v>1539284400</c:v>
                </c:pt>
                <c:pt idx="76891">
                  <c:v>1539288000</c:v>
                </c:pt>
                <c:pt idx="76892">
                  <c:v>1539291600</c:v>
                </c:pt>
                <c:pt idx="76893">
                  <c:v>1539295200</c:v>
                </c:pt>
                <c:pt idx="76894">
                  <c:v>1539298800</c:v>
                </c:pt>
                <c:pt idx="76895">
                  <c:v>1539302400</c:v>
                </c:pt>
                <c:pt idx="76896">
                  <c:v>1539306000</c:v>
                </c:pt>
                <c:pt idx="76897">
                  <c:v>1539309600</c:v>
                </c:pt>
                <c:pt idx="76898">
                  <c:v>1539313200</c:v>
                </c:pt>
                <c:pt idx="76899">
                  <c:v>1539316800</c:v>
                </c:pt>
                <c:pt idx="76900">
                  <c:v>1539320400</c:v>
                </c:pt>
                <c:pt idx="76901">
                  <c:v>1539324000</c:v>
                </c:pt>
                <c:pt idx="76902">
                  <c:v>1539327600</c:v>
                </c:pt>
                <c:pt idx="76903">
                  <c:v>1539331200</c:v>
                </c:pt>
                <c:pt idx="76904">
                  <c:v>1539334800</c:v>
                </c:pt>
                <c:pt idx="76905">
                  <c:v>1539338400</c:v>
                </c:pt>
                <c:pt idx="76906">
                  <c:v>1539342000</c:v>
                </c:pt>
                <c:pt idx="76907">
                  <c:v>1539345600</c:v>
                </c:pt>
                <c:pt idx="76908">
                  <c:v>1539349200</c:v>
                </c:pt>
                <c:pt idx="76909">
                  <c:v>1539352800</c:v>
                </c:pt>
                <c:pt idx="76910">
                  <c:v>1539356400</c:v>
                </c:pt>
                <c:pt idx="76911">
                  <c:v>1539360000</c:v>
                </c:pt>
                <c:pt idx="76912">
                  <c:v>1539363600</c:v>
                </c:pt>
                <c:pt idx="76913">
                  <c:v>1539367200</c:v>
                </c:pt>
                <c:pt idx="76914">
                  <c:v>1539370800</c:v>
                </c:pt>
                <c:pt idx="76915">
                  <c:v>1539374400</c:v>
                </c:pt>
                <c:pt idx="76916">
                  <c:v>1539378000</c:v>
                </c:pt>
                <c:pt idx="76917">
                  <c:v>1539381600</c:v>
                </c:pt>
                <c:pt idx="76918">
                  <c:v>1539385200</c:v>
                </c:pt>
                <c:pt idx="76919">
                  <c:v>1539388800</c:v>
                </c:pt>
                <c:pt idx="76920">
                  <c:v>1539392400</c:v>
                </c:pt>
                <c:pt idx="76921">
                  <c:v>1539396000</c:v>
                </c:pt>
                <c:pt idx="76922">
                  <c:v>1539399600</c:v>
                </c:pt>
                <c:pt idx="76923">
                  <c:v>1539403200</c:v>
                </c:pt>
                <c:pt idx="76924">
                  <c:v>1539406800</c:v>
                </c:pt>
                <c:pt idx="76925">
                  <c:v>1539410400</c:v>
                </c:pt>
                <c:pt idx="76926">
                  <c:v>1539414000</c:v>
                </c:pt>
                <c:pt idx="76927">
                  <c:v>1539417600</c:v>
                </c:pt>
                <c:pt idx="76928">
                  <c:v>1539421200</c:v>
                </c:pt>
                <c:pt idx="76929">
                  <c:v>1539424800</c:v>
                </c:pt>
                <c:pt idx="76930">
                  <c:v>1539428400</c:v>
                </c:pt>
                <c:pt idx="76931">
                  <c:v>1539432000</c:v>
                </c:pt>
                <c:pt idx="76932">
                  <c:v>1539435600</c:v>
                </c:pt>
                <c:pt idx="76933">
                  <c:v>1539439200</c:v>
                </c:pt>
                <c:pt idx="76934">
                  <c:v>1539442800</c:v>
                </c:pt>
                <c:pt idx="76935">
                  <c:v>1539446400</c:v>
                </c:pt>
                <c:pt idx="76936">
                  <c:v>1539450000</c:v>
                </c:pt>
                <c:pt idx="76937">
                  <c:v>1539453600</c:v>
                </c:pt>
                <c:pt idx="76938">
                  <c:v>1539457200</c:v>
                </c:pt>
                <c:pt idx="76939">
                  <c:v>1539460800</c:v>
                </c:pt>
                <c:pt idx="76940">
                  <c:v>1539464400</c:v>
                </c:pt>
                <c:pt idx="76941">
                  <c:v>1539468000</c:v>
                </c:pt>
                <c:pt idx="76942">
                  <c:v>1539471600</c:v>
                </c:pt>
                <c:pt idx="76943">
                  <c:v>1539475200</c:v>
                </c:pt>
                <c:pt idx="76944">
                  <c:v>1539478800</c:v>
                </c:pt>
                <c:pt idx="76945">
                  <c:v>1539482400</c:v>
                </c:pt>
                <c:pt idx="76946">
                  <c:v>1539486000</c:v>
                </c:pt>
                <c:pt idx="76947">
                  <c:v>1539489600</c:v>
                </c:pt>
                <c:pt idx="76948">
                  <c:v>1539493200</c:v>
                </c:pt>
                <c:pt idx="76949">
                  <c:v>1539496800</c:v>
                </c:pt>
                <c:pt idx="76950">
                  <c:v>1539500400</c:v>
                </c:pt>
                <c:pt idx="76951">
                  <c:v>1539504000</c:v>
                </c:pt>
                <c:pt idx="76952">
                  <c:v>1539507600</c:v>
                </c:pt>
                <c:pt idx="76953">
                  <c:v>1539511200</c:v>
                </c:pt>
                <c:pt idx="76954">
                  <c:v>1539514800</c:v>
                </c:pt>
                <c:pt idx="76955">
                  <c:v>1539518400</c:v>
                </c:pt>
                <c:pt idx="76956">
                  <c:v>1539522000</c:v>
                </c:pt>
                <c:pt idx="76957">
                  <c:v>1539525600</c:v>
                </c:pt>
                <c:pt idx="76958">
                  <c:v>1539529200</c:v>
                </c:pt>
                <c:pt idx="76959">
                  <c:v>1539532800</c:v>
                </c:pt>
                <c:pt idx="76960">
                  <c:v>1539536400</c:v>
                </c:pt>
                <c:pt idx="76961">
                  <c:v>1539540000</c:v>
                </c:pt>
                <c:pt idx="76962">
                  <c:v>1539543600</c:v>
                </c:pt>
                <c:pt idx="76963">
                  <c:v>1539547200</c:v>
                </c:pt>
                <c:pt idx="76964">
                  <c:v>1539550800</c:v>
                </c:pt>
                <c:pt idx="76965">
                  <c:v>1539554400</c:v>
                </c:pt>
                <c:pt idx="76966">
                  <c:v>1539558000</c:v>
                </c:pt>
                <c:pt idx="76967">
                  <c:v>1539561600</c:v>
                </c:pt>
                <c:pt idx="76968">
                  <c:v>1539565200</c:v>
                </c:pt>
                <c:pt idx="76969">
                  <c:v>1539568800</c:v>
                </c:pt>
                <c:pt idx="76970">
                  <c:v>1539572400</c:v>
                </c:pt>
                <c:pt idx="76971">
                  <c:v>1539576000</c:v>
                </c:pt>
                <c:pt idx="76972">
                  <c:v>1539579600</c:v>
                </c:pt>
                <c:pt idx="76973">
                  <c:v>1539583200</c:v>
                </c:pt>
                <c:pt idx="76974">
                  <c:v>1539586800</c:v>
                </c:pt>
                <c:pt idx="76975">
                  <c:v>1539590400</c:v>
                </c:pt>
                <c:pt idx="76976">
                  <c:v>1539594000</c:v>
                </c:pt>
                <c:pt idx="76977">
                  <c:v>1539597600</c:v>
                </c:pt>
                <c:pt idx="76978">
                  <c:v>1539601200</c:v>
                </c:pt>
                <c:pt idx="76979">
                  <c:v>1539604800</c:v>
                </c:pt>
                <c:pt idx="76980">
                  <c:v>1539608400</c:v>
                </c:pt>
                <c:pt idx="76981">
                  <c:v>1539612000</c:v>
                </c:pt>
                <c:pt idx="76982">
                  <c:v>1539615600</c:v>
                </c:pt>
                <c:pt idx="76983">
                  <c:v>1539619200</c:v>
                </c:pt>
                <c:pt idx="76984">
                  <c:v>1539622800</c:v>
                </c:pt>
                <c:pt idx="76985">
                  <c:v>1539626400</c:v>
                </c:pt>
                <c:pt idx="76986">
                  <c:v>1539630000</c:v>
                </c:pt>
                <c:pt idx="76987">
                  <c:v>1539633600</c:v>
                </c:pt>
                <c:pt idx="76988">
                  <c:v>1539637200</c:v>
                </c:pt>
                <c:pt idx="76989">
                  <c:v>1539640800</c:v>
                </c:pt>
                <c:pt idx="76990">
                  <c:v>1539644400</c:v>
                </c:pt>
                <c:pt idx="76991">
                  <c:v>1539648000</c:v>
                </c:pt>
                <c:pt idx="76992">
                  <c:v>1539651600</c:v>
                </c:pt>
                <c:pt idx="76993">
                  <c:v>1539655200</c:v>
                </c:pt>
                <c:pt idx="76994">
                  <c:v>1539658800</c:v>
                </c:pt>
                <c:pt idx="76995">
                  <c:v>1539662400</c:v>
                </c:pt>
                <c:pt idx="76996">
                  <c:v>1539666000</c:v>
                </c:pt>
                <c:pt idx="76997">
                  <c:v>1539669600</c:v>
                </c:pt>
                <c:pt idx="76998">
                  <c:v>1539673200</c:v>
                </c:pt>
                <c:pt idx="76999">
                  <c:v>1539676800</c:v>
                </c:pt>
                <c:pt idx="77000">
                  <c:v>1539680400</c:v>
                </c:pt>
                <c:pt idx="77001">
                  <c:v>1539684000</c:v>
                </c:pt>
                <c:pt idx="77002">
                  <c:v>1539687600</c:v>
                </c:pt>
                <c:pt idx="77003">
                  <c:v>1539691200</c:v>
                </c:pt>
                <c:pt idx="77004">
                  <c:v>1539694800</c:v>
                </c:pt>
                <c:pt idx="77005">
                  <c:v>1539698400</c:v>
                </c:pt>
                <c:pt idx="77006">
                  <c:v>1539702000</c:v>
                </c:pt>
                <c:pt idx="77007">
                  <c:v>1539705600</c:v>
                </c:pt>
                <c:pt idx="77008">
                  <c:v>1539709200</c:v>
                </c:pt>
                <c:pt idx="77009">
                  <c:v>1539712800</c:v>
                </c:pt>
                <c:pt idx="77010">
                  <c:v>1539716400</c:v>
                </c:pt>
                <c:pt idx="77011">
                  <c:v>1539720000</c:v>
                </c:pt>
                <c:pt idx="77012">
                  <c:v>1539723600</c:v>
                </c:pt>
                <c:pt idx="77013">
                  <c:v>1539727200</c:v>
                </c:pt>
                <c:pt idx="77014">
                  <c:v>1539730800</c:v>
                </c:pt>
                <c:pt idx="77015">
                  <c:v>1539734400</c:v>
                </c:pt>
                <c:pt idx="77016">
                  <c:v>1539738000</c:v>
                </c:pt>
                <c:pt idx="77017">
                  <c:v>1539741600</c:v>
                </c:pt>
                <c:pt idx="77018">
                  <c:v>1539745200</c:v>
                </c:pt>
                <c:pt idx="77019">
                  <c:v>1539748800</c:v>
                </c:pt>
                <c:pt idx="77020">
                  <c:v>1539752400</c:v>
                </c:pt>
                <c:pt idx="77021">
                  <c:v>1539756000</c:v>
                </c:pt>
                <c:pt idx="77022">
                  <c:v>1539759600</c:v>
                </c:pt>
                <c:pt idx="77023">
                  <c:v>1539763200</c:v>
                </c:pt>
                <c:pt idx="77024">
                  <c:v>1539766800</c:v>
                </c:pt>
                <c:pt idx="77025">
                  <c:v>1539770400</c:v>
                </c:pt>
                <c:pt idx="77026">
                  <c:v>1539774000</c:v>
                </c:pt>
                <c:pt idx="77027">
                  <c:v>1539777600</c:v>
                </c:pt>
                <c:pt idx="77028">
                  <c:v>1539781200</c:v>
                </c:pt>
                <c:pt idx="77029">
                  <c:v>1539784800</c:v>
                </c:pt>
                <c:pt idx="77030">
                  <c:v>1539788400</c:v>
                </c:pt>
                <c:pt idx="77031">
                  <c:v>1539792000</c:v>
                </c:pt>
                <c:pt idx="77032">
                  <c:v>1539795600</c:v>
                </c:pt>
                <c:pt idx="77033">
                  <c:v>1539799200</c:v>
                </c:pt>
                <c:pt idx="77034">
                  <c:v>1539802800</c:v>
                </c:pt>
                <c:pt idx="77035">
                  <c:v>1539806400</c:v>
                </c:pt>
                <c:pt idx="77036">
                  <c:v>1539810000</c:v>
                </c:pt>
                <c:pt idx="77037">
                  <c:v>1539813600</c:v>
                </c:pt>
                <c:pt idx="77038">
                  <c:v>1539817200</c:v>
                </c:pt>
                <c:pt idx="77039">
                  <c:v>1539820800</c:v>
                </c:pt>
                <c:pt idx="77040">
                  <c:v>1539824400</c:v>
                </c:pt>
                <c:pt idx="77041">
                  <c:v>1539828000</c:v>
                </c:pt>
                <c:pt idx="77042">
                  <c:v>1539831600</c:v>
                </c:pt>
                <c:pt idx="77043">
                  <c:v>1539835200</c:v>
                </c:pt>
                <c:pt idx="77044">
                  <c:v>1539838800</c:v>
                </c:pt>
                <c:pt idx="77045">
                  <c:v>1539842400</c:v>
                </c:pt>
                <c:pt idx="77046">
                  <c:v>1539846000</c:v>
                </c:pt>
                <c:pt idx="77047">
                  <c:v>1539849600</c:v>
                </c:pt>
                <c:pt idx="77048">
                  <c:v>1539853200</c:v>
                </c:pt>
                <c:pt idx="77049">
                  <c:v>1539856800</c:v>
                </c:pt>
                <c:pt idx="77050">
                  <c:v>1539860400</c:v>
                </c:pt>
                <c:pt idx="77051">
                  <c:v>1539864000</c:v>
                </c:pt>
                <c:pt idx="77052">
                  <c:v>1539867600</c:v>
                </c:pt>
                <c:pt idx="77053">
                  <c:v>1539871200</c:v>
                </c:pt>
                <c:pt idx="77054">
                  <c:v>1539874800</c:v>
                </c:pt>
                <c:pt idx="77055">
                  <c:v>1539878400</c:v>
                </c:pt>
                <c:pt idx="77056">
                  <c:v>1539882000</c:v>
                </c:pt>
                <c:pt idx="77057">
                  <c:v>1539885600</c:v>
                </c:pt>
                <c:pt idx="77058">
                  <c:v>1539889200</c:v>
                </c:pt>
                <c:pt idx="77059">
                  <c:v>1539892800</c:v>
                </c:pt>
                <c:pt idx="77060">
                  <c:v>1539896400</c:v>
                </c:pt>
                <c:pt idx="77061">
                  <c:v>1539900000</c:v>
                </c:pt>
                <c:pt idx="77062">
                  <c:v>1539903600</c:v>
                </c:pt>
                <c:pt idx="77063">
                  <c:v>1539907200</c:v>
                </c:pt>
                <c:pt idx="77064">
                  <c:v>1539910800</c:v>
                </c:pt>
                <c:pt idx="77065">
                  <c:v>1539914400</c:v>
                </c:pt>
                <c:pt idx="77066">
                  <c:v>1539918000</c:v>
                </c:pt>
                <c:pt idx="77067">
                  <c:v>1539921600</c:v>
                </c:pt>
                <c:pt idx="77068">
                  <c:v>1539925200</c:v>
                </c:pt>
                <c:pt idx="77069">
                  <c:v>1539928800</c:v>
                </c:pt>
                <c:pt idx="77070">
                  <c:v>1539932400</c:v>
                </c:pt>
                <c:pt idx="77071">
                  <c:v>1539936000</c:v>
                </c:pt>
                <c:pt idx="77072">
                  <c:v>1539939600</c:v>
                </c:pt>
                <c:pt idx="77073">
                  <c:v>1539943200</c:v>
                </c:pt>
                <c:pt idx="77074">
                  <c:v>1539946800</c:v>
                </c:pt>
                <c:pt idx="77075">
                  <c:v>1539950400</c:v>
                </c:pt>
                <c:pt idx="77076">
                  <c:v>1539954000</c:v>
                </c:pt>
                <c:pt idx="77077">
                  <c:v>1539957600</c:v>
                </c:pt>
                <c:pt idx="77078">
                  <c:v>1539961200</c:v>
                </c:pt>
                <c:pt idx="77079">
                  <c:v>1539964800</c:v>
                </c:pt>
                <c:pt idx="77080">
                  <c:v>1539968400</c:v>
                </c:pt>
                <c:pt idx="77081">
                  <c:v>1539972000</c:v>
                </c:pt>
                <c:pt idx="77082">
                  <c:v>1539975600</c:v>
                </c:pt>
                <c:pt idx="77083">
                  <c:v>1539979200</c:v>
                </c:pt>
                <c:pt idx="77084">
                  <c:v>1539982800</c:v>
                </c:pt>
                <c:pt idx="77085">
                  <c:v>1539986400</c:v>
                </c:pt>
                <c:pt idx="77086">
                  <c:v>1539990000</c:v>
                </c:pt>
                <c:pt idx="77087">
                  <c:v>1539993600</c:v>
                </c:pt>
                <c:pt idx="77088">
                  <c:v>1539997200</c:v>
                </c:pt>
                <c:pt idx="77089">
                  <c:v>1540000800</c:v>
                </c:pt>
                <c:pt idx="77090">
                  <c:v>1540004400</c:v>
                </c:pt>
                <c:pt idx="77091">
                  <c:v>1540008000</c:v>
                </c:pt>
                <c:pt idx="77092">
                  <c:v>1540011600</c:v>
                </c:pt>
                <c:pt idx="77093">
                  <c:v>1540015200</c:v>
                </c:pt>
                <c:pt idx="77094">
                  <c:v>1540018800</c:v>
                </c:pt>
                <c:pt idx="77095">
                  <c:v>1540022400</c:v>
                </c:pt>
                <c:pt idx="77096">
                  <c:v>1540026000</c:v>
                </c:pt>
                <c:pt idx="77097">
                  <c:v>1540029600</c:v>
                </c:pt>
                <c:pt idx="77098">
                  <c:v>1540033200</c:v>
                </c:pt>
                <c:pt idx="77099">
                  <c:v>1540036800</c:v>
                </c:pt>
                <c:pt idx="77100">
                  <c:v>1540040400</c:v>
                </c:pt>
                <c:pt idx="77101">
                  <c:v>1540044000</c:v>
                </c:pt>
                <c:pt idx="77102">
                  <c:v>1540047600</c:v>
                </c:pt>
                <c:pt idx="77103">
                  <c:v>1540051200</c:v>
                </c:pt>
                <c:pt idx="77104">
                  <c:v>1540054800</c:v>
                </c:pt>
                <c:pt idx="77105">
                  <c:v>1540058400</c:v>
                </c:pt>
                <c:pt idx="77106">
                  <c:v>1540062000</c:v>
                </c:pt>
                <c:pt idx="77107">
                  <c:v>1540065600</c:v>
                </c:pt>
                <c:pt idx="77108">
                  <c:v>1540069200</c:v>
                </c:pt>
                <c:pt idx="77109">
                  <c:v>1540072800</c:v>
                </c:pt>
                <c:pt idx="77110">
                  <c:v>1540076400</c:v>
                </c:pt>
                <c:pt idx="77111">
                  <c:v>1540080000</c:v>
                </c:pt>
                <c:pt idx="77112">
                  <c:v>1540083600</c:v>
                </c:pt>
                <c:pt idx="77113">
                  <c:v>1540087200</c:v>
                </c:pt>
                <c:pt idx="77114">
                  <c:v>1540090800</c:v>
                </c:pt>
                <c:pt idx="77115">
                  <c:v>1540094400</c:v>
                </c:pt>
                <c:pt idx="77116">
                  <c:v>1540098000</c:v>
                </c:pt>
                <c:pt idx="77117">
                  <c:v>1540101600</c:v>
                </c:pt>
                <c:pt idx="77118">
                  <c:v>1540105200</c:v>
                </c:pt>
                <c:pt idx="77119">
                  <c:v>1540108800</c:v>
                </c:pt>
                <c:pt idx="77120">
                  <c:v>1540112400</c:v>
                </c:pt>
                <c:pt idx="77121">
                  <c:v>1540116000</c:v>
                </c:pt>
                <c:pt idx="77122">
                  <c:v>1540119600</c:v>
                </c:pt>
                <c:pt idx="77123">
                  <c:v>1540123200</c:v>
                </c:pt>
                <c:pt idx="77124">
                  <c:v>1540126800</c:v>
                </c:pt>
                <c:pt idx="77125">
                  <c:v>1540130400</c:v>
                </c:pt>
                <c:pt idx="77126">
                  <c:v>1540134000</c:v>
                </c:pt>
                <c:pt idx="77127">
                  <c:v>1540137600</c:v>
                </c:pt>
                <c:pt idx="77128">
                  <c:v>1540141200</c:v>
                </c:pt>
                <c:pt idx="77129">
                  <c:v>1540144800</c:v>
                </c:pt>
                <c:pt idx="77130">
                  <c:v>1540148400</c:v>
                </c:pt>
                <c:pt idx="77131">
                  <c:v>1540152000</c:v>
                </c:pt>
                <c:pt idx="77132">
                  <c:v>1540155600</c:v>
                </c:pt>
                <c:pt idx="77133">
                  <c:v>1540159200</c:v>
                </c:pt>
                <c:pt idx="77134">
                  <c:v>1540162800</c:v>
                </c:pt>
                <c:pt idx="77135">
                  <c:v>1540166400</c:v>
                </c:pt>
                <c:pt idx="77136">
                  <c:v>1540170000</c:v>
                </c:pt>
                <c:pt idx="77137">
                  <c:v>1540173600</c:v>
                </c:pt>
                <c:pt idx="77138">
                  <c:v>1540177200</c:v>
                </c:pt>
                <c:pt idx="77139">
                  <c:v>1540180800</c:v>
                </c:pt>
                <c:pt idx="77140">
                  <c:v>1540184400</c:v>
                </c:pt>
                <c:pt idx="77141">
                  <c:v>1540188000</c:v>
                </c:pt>
                <c:pt idx="77142">
                  <c:v>1540191600</c:v>
                </c:pt>
                <c:pt idx="77143">
                  <c:v>1540195200</c:v>
                </c:pt>
                <c:pt idx="77144">
                  <c:v>1540198800</c:v>
                </c:pt>
                <c:pt idx="77145">
                  <c:v>1540202400</c:v>
                </c:pt>
                <c:pt idx="77146">
                  <c:v>1540206000</c:v>
                </c:pt>
                <c:pt idx="77147">
                  <c:v>1540209600</c:v>
                </c:pt>
                <c:pt idx="77148">
                  <c:v>1540213200</c:v>
                </c:pt>
                <c:pt idx="77149">
                  <c:v>1540216800</c:v>
                </c:pt>
                <c:pt idx="77150">
                  <c:v>1540220400</c:v>
                </c:pt>
                <c:pt idx="77151">
                  <c:v>1540224000</c:v>
                </c:pt>
                <c:pt idx="77152">
                  <c:v>1540227600</c:v>
                </c:pt>
                <c:pt idx="77153">
                  <c:v>1540231200</c:v>
                </c:pt>
                <c:pt idx="77154">
                  <c:v>1540234800</c:v>
                </c:pt>
                <c:pt idx="77155">
                  <c:v>1540238400</c:v>
                </c:pt>
                <c:pt idx="77156">
                  <c:v>1540242000</c:v>
                </c:pt>
                <c:pt idx="77157">
                  <c:v>1540245600</c:v>
                </c:pt>
                <c:pt idx="77158">
                  <c:v>1540249200</c:v>
                </c:pt>
                <c:pt idx="77159">
                  <c:v>1540252800</c:v>
                </c:pt>
                <c:pt idx="77160">
                  <c:v>1540256400</c:v>
                </c:pt>
                <c:pt idx="77161">
                  <c:v>1540260000</c:v>
                </c:pt>
                <c:pt idx="77162">
                  <c:v>1540263600</c:v>
                </c:pt>
                <c:pt idx="77163">
                  <c:v>1540267200</c:v>
                </c:pt>
                <c:pt idx="77164">
                  <c:v>1540270800</c:v>
                </c:pt>
                <c:pt idx="77165">
                  <c:v>1540274400</c:v>
                </c:pt>
                <c:pt idx="77166">
                  <c:v>1540278000</c:v>
                </c:pt>
                <c:pt idx="77167">
                  <c:v>1540281600</c:v>
                </c:pt>
                <c:pt idx="77168">
                  <c:v>1540285200</c:v>
                </c:pt>
                <c:pt idx="77169">
                  <c:v>1540288800</c:v>
                </c:pt>
                <c:pt idx="77170">
                  <c:v>1540292400</c:v>
                </c:pt>
                <c:pt idx="77171">
                  <c:v>1540296000</c:v>
                </c:pt>
                <c:pt idx="77172">
                  <c:v>1540299600</c:v>
                </c:pt>
                <c:pt idx="77173">
                  <c:v>1540303200</c:v>
                </c:pt>
                <c:pt idx="77174">
                  <c:v>1540306800</c:v>
                </c:pt>
                <c:pt idx="77175">
                  <c:v>1540310400</c:v>
                </c:pt>
                <c:pt idx="77176">
                  <c:v>1540314000</c:v>
                </c:pt>
                <c:pt idx="77177">
                  <c:v>1540317600</c:v>
                </c:pt>
                <c:pt idx="77178">
                  <c:v>1540321200</c:v>
                </c:pt>
                <c:pt idx="77179">
                  <c:v>1540324800</c:v>
                </c:pt>
                <c:pt idx="77180">
                  <c:v>1540328400</c:v>
                </c:pt>
                <c:pt idx="77181">
                  <c:v>1540332000</c:v>
                </c:pt>
                <c:pt idx="77182">
                  <c:v>1540335600</c:v>
                </c:pt>
                <c:pt idx="77183">
                  <c:v>1540339200</c:v>
                </c:pt>
                <c:pt idx="77184">
                  <c:v>1540342800</c:v>
                </c:pt>
                <c:pt idx="77185">
                  <c:v>1540346400</c:v>
                </c:pt>
                <c:pt idx="77186">
                  <c:v>1540350000</c:v>
                </c:pt>
                <c:pt idx="77187">
                  <c:v>1540353600</c:v>
                </c:pt>
                <c:pt idx="77188">
                  <c:v>1540357200</c:v>
                </c:pt>
                <c:pt idx="77189">
                  <c:v>1540360800</c:v>
                </c:pt>
                <c:pt idx="77190">
                  <c:v>1540364400</c:v>
                </c:pt>
                <c:pt idx="77191">
                  <c:v>1540368000</c:v>
                </c:pt>
                <c:pt idx="77192">
                  <c:v>1540371600</c:v>
                </c:pt>
                <c:pt idx="77193">
                  <c:v>1540375200</c:v>
                </c:pt>
                <c:pt idx="77194">
                  <c:v>1540378800</c:v>
                </c:pt>
                <c:pt idx="77195">
                  <c:v>1540382400</c:v>
                </c:pt>
                <c:pt idx="77196">
                  <c:v>1540386000</c:v>
                </c:pt>
                <c:pt idx="77197">
                  <c:v>1540389600</c:v>
                </c:pt>
                <c:pt idx="77198">
                  <c:v>1540393200</c:v>
                </c:pt>
                <c:pt idx="77199">
                  <c:v>1540396800</c:v>
                </c:pt>
                <c:pt idx="77200">
                  <c:v>1540400400</c:v>
                </c:pt>
                <c:pt idx="77201">
                  <c:v>1540404000</c:v>
                </c:pt>
                <c:pt idx="77202">
                  <c:v>1540407600</c:v>
                </c:pt>
                <c:pt idx="77203">
                  <c:v>1540411200</c:v>
                </c:pt>
                <c:pt idx="77204">
                  <c:v>1540414800</c:v>
                </c:pt>
                <c:pt idx="77205">
                  <c:v>1540418400</c:v>
                </c:pt>
                <c:pt idx="77206">
                  <c:v>1540422000</c:v>
                </c:pt>
                <c:pt idx="77207">
                  <c:v>1540425600</c:v>
                </c:pt>
                <c:pt idx="77208">
                  <c:v>1540429200</c:v>
                </c:pt>
                <c:pt idx="77209">
                  <c:v>1540432800</c:v>
                </c:pt>
                <c:pt idx="77210">
                  <c:v>1540436400</c:v>
                </c:pt>
                <c:pt idx="77211">
                  <c:v>1540440000</c:v>
                </c:pt>
                <c:pt idx="77212">
                  <c:v>1540443600</c:v>
                </c:pt>
                <c:pt idx="77213">
                  <c:v>1540447200</c:v>
                </c:pt>
                <c:pt idx="77214">
                  <c:v>1540450800</c:v>
                </c:pt>
                <c:pt idx="77215">
                  <c:v>1540454400</c:v>
                </c:pt>
                <c:pt idx="77216">
                  <c:v>1540458000</c:v>
                </c:pt>
                <c:pt idx="77217">
                  <c:v>1540461600</c:v>
                </c:pt>
                <c:pt idx="77218">
                  <c:v>1540465200</c:v>
                </c:pt>
                <c:pt idx="77219">
                  <c:v>1540468800</c:v>
                </c:pt>
                <c:pt idx="77220">
                  <c:v>1540472400</c:v>
                </c:pt>
                <c:pt idx="77221">
                  <c:v>1540476000</c:v>
                </c:pt>
                <c:pt idx="77222">
                  <c:v>1540479600</c:v>
                </c:pt>
                <c:pt idx="77223">
                  <c:v>1540483200</c:v>
                </c:pt>
                <c:pt idx="77224">
                  <c:v>1540486800</c:v>
                </c:pt>
                <c:pt idx="77225">
                  <c:v>1540490400</c:v>
                </c:pt>
                <c:pt idx="77226">
                  <c:v>1540494000</c:v>
                </c:pt>
                <c:pt idx="77227">
                  <c:v>1540497600</c:v>
                </c:pt>
                <c:pt idx="77228">
                  <c:v>1540501200</c:v>
                </c:pt>
                <c:pt idx="77229">
                  <c:v>1540504800</c:v>
                </c:pt>
                <c:pt idx="77230">
                  <c:v>1540508400</c:v>
                </c:pt>
                <c:pt idx="77231">
                  <c:v>1540512000</c:v>
                </c:pt>
                <c:pt idx="77232">
                  <c:v>1540515600</c:v>
                </c:pt>
                <c:pt idx="77233">
                  <c:v>1540519200</c:v>
                </c:pt>
                <c:pt idx="77234">
                  <c:v>1540522800</c:v>
                </c:pt>
                <c:pt idx="77235">
                  <c:v>1540526400</c:v>
                </c:pt>
                <c:pt idx="77236">
                  <c:v>1540530000</c:v>
                </c:pt>
                <c:pt idx="77237">
                  <c:v>1540533600</c:v>
                </c:pt>
                <c:pt idx="77238">
                  <c:v>1540537200</c:v>
                </c:pt>
                <c:pt idx="77239">
                  <c:v>1540540800</c:v>
                </c:pt>
                <c:pt idx="77240">
                  <c:v>1540544400</c:v>
                </c:pt>
                <c:pt idx="77241">
                  <c:v>1540548000</c:v>
                </c:pt>
                <c:pt idx="77242">
                  <c:v>1540551600</c:v>
                </c:pt>
                <c:pt idx="77243">
                  <c:v>1540555200</c:v>
                </c:pt>
                <c:pt idx="77244">
                  <c:v>1540558800</c:v>
                </c:pt>
                <c:pt idx="77245">
                  <c:v>1540562400</c:v>
                </c:pt>
                <c:pt idx="77246">
                  <c:v>1540566000</c:v>
                </c:pt>
                <c:pt idx="77247">
                  <c:v>1540569600</c:v>
                </c:pt>
                <c:pt idx="77248">
                  <c:v>1540573200</c:v>
                </c:pt>
                <c:pt idx="77249">
                  <c:v>1540576800</c:v>
                </c:pt>
                <c:pt idx="77250">
                  <c:v>1540580400</c:v>
                </c:pt>
                <c:pt idx="77251">
                  <c:v>1540584000</c:v>
                </c:pt>
                <c:pt idx="77252">
                  <c:v>1540587600</c:v>
                </c:pt>
                <c:pt idx="77253">
                  <c:v>1540591200</c:v>
                </c:pt>
                <c:pt idx="77254">
                  <c:v>1540594800</c:v>
                </c:pt>
                <c:pt idx="77255">
                  <c:v>1540598400</c:v>
                </c:pt>
                <c:pt idx="77256">
                  <c:v>1540602000</c:v>
                </c:pt>
                <c:pt idx="77257">
                  <c:v>1540605600</c:v>
                </c:pt>
                <c:pt idx="77258">
                  <c:v>1540609200</c:v>
                </c:pt>
                <c:pt idx="77259">
                  <c:v>1540612800</c:v>
                </c:pt>
                <c:pt idx="77260">
                  <c:v>1540616400</c:v>
                </c:pt>
                <c:pt idx="77261">
                  <c:v>1540620000</c:v>
                </c:pt>
                <c:pt idx="77262">
                  <c:v>1540623600</c:v>
                </c:pt>
                <c:pt idx="77263">
                  <c:v>1540627200</c:v>
                </c:pt>
                <c:pt idx="77264">
                  <c:v>1540630800</c:v>
                </c:pt>
                <c:pt idx="77265">
                  <c:v>1540634400</c:v>
                </c:pt>
                <c:pt idx="77266">
                  <c:v>1540638000</c:v>
                </c:pt>
                <c:pt idx="77267">
                  <c:v>1540641600</c:v>
                </c:pt>
                <c:pt idx="77268">
                  <c:v>1540645200</c:v>
                </c:pt>
                <c:pt idx="77269">
                  <c:v>1540648800</c:v>
                </c:pt>
                <c:pt idx="77270">
                  <c:v>1540652400</c:v>
                </c:pt>
                <c:pt idx="77271">
                  <c:v>1540656000</c:v>
                </c:pt>
                <c:pt idx="77272">
                  <c:v>1540659600</c:v>
                </c:pt>
                <c:pt idx="77273">
                  <c:v>1540663200</c:v>
                </c:pt>
                <c:pt idx="77274">
                  <c:v>1540666800</c:v>
                </c:pt>
                <c:pt idx="77275">
                  <c:v>1540670400</c:v>
                </c:pt>
                <c:pt idx="77276">
                  <c:v>1540674000</c:v>
                </c:pt>
                <c:pt idx="77277">
                  <c:v>1540677600</c:v>
                </c:pt>
                <c:pt idx="77278">
                  <c:v>1540681200</c:v>
                </c:pt>
                <c:pt idx="77279">
                  <c:v>1540684800</c:v>
                </c:pt>
                <c:pt idx="77280">
                  <c:v>1540688400</c:v>
                </c:pt>
                <c:pt idx="77281">
                  <c:v>1540692000</c:v>
                </c:pt>
                <c:pt idx="77282">
                  <c:v>1540695600</c:v>
                </c:pt>
                <c:pt idx="77283">
                  <c:v>1540699200</c:v>
                </c:pt>
                <c:pt idx="77284">
                  <c:v>1540702800</c:v>
                </c:pt>
                <c:pt idx="77285">
                  <c:v>1540706400</c:v>
                </c:pt>
                <c:pt idx="77286">
                  <c:v>1540710000</c:v>
                </c:pt>
                <c:pt idx="77287">
                  <c:v>1540713600</c:v>
                </c:pt>
                <c:pt idx="77288">
                  <c:v>1540717200</c:v>
                </c:pt>
                <c:pt idx="77289">
                  <c:v>1540720800</c:v>
                </c:pt>
                <c:pt idx="77290">
                  <c:v>1540724400</c:v>
                </c:pt>
                <c:pt idx="77291">
                  <c:v>1540728000</c:v>
                </c:pt>
                <c:pt idx="77292">
                  <c:v>1540731600</c:v>
                </c:pt>
                <c:pt idx="77293">
                  <c:v>1540735200</c:v>
                </c:pt>
                <c:pt idx="77294">
                  <c:v>1540738800</c:v>
                </c:pt>
                <c:pt idx="77295">
                  <c:v>1540742400</c:v>
                </c:pt>
                <c:pt idx="77296">
                  <c:v>1540746000</c:v>
                </c:pt>
                <c:pt idx="77297">
                  <c:v>1540749600</c:v>
                </c:pt>
                <c:pt idx="77298">
                  <c:v>1540753200</c:v>
                </c:pt>
                <c:pt idx="77299">
                  <c:v>1540756800</c:v>
                </c:pt>
                <c:pt idx="77300">
                  <c:v>1540760400</c:v>
                </c:pt>
                <c:pt idx="77301">
                  <c:v>1540764000</c:v>
                </c:pt>
                <c:pt idx="77302">
                  <c:v>1540767600</c:v>
                </c:pt>
                <c:pt idx="77303">
                  <c:v>1540771200</c:v>
                </c:pt>
                <c:pt idx="77304">
                  <c:v>1540774800</c:v>
                </c:pt>
                <c:pt idx="77305">
                  <c:v>1540778400</c:v>
                </c:pt>
                <c:pt idx="77306">
                  <c:v>1540782000</c:v>
                </c:pt>
                <c:pt idx="77307">
                  <c:v>1540785600</c:v>
                </c:pt>
                <c:pt idx="77308">
                  <c:v>1540789200</c:v>
                </c:pt>
                <c:pt idx="77309">
                  <c:v>1540792800</c:v>
                </c:pt>
                <c:pt idx="77310">
                  <c:v>1540796400</c:v>
                </c:pt>
                <c:pt idx="77311">
                  <c:v>1540800000</c:v>
                </c:pt>
                <c:pt idx="77312">
                  <c:v>1540803600</c:v>
                </c:pt>
                <c:pt idx="77313">
                  <c:v>1540807200</c:v>
                </c:pt>
                <c:pt idx="77314">
                  <c:v>1540810800</c:v>
                </c:pt>
                <c:pt idx="77315">
                  <c:v>1540814400</c:v>
                </c:pt>
                <c:pt idx="77316">
                  <c:v>1540818000</c:v>
                </c:pt>
                <c:pt idx="77317">
                  <c:v>1540821600</c:v>
                </c:pt>
                <c:pt idx="77318">
                  <c:v>1540825200</c:v>
                </c:pt>
                <c:pt idx="77319">
                  <c:v>1540828800</c:v>
                </c:pt>
                <c:pt idx="77320">
                  <c:v>1540832400</c:v>
                </c:pt>
                <c:pt idx="77321">
                  <c:v>1540836000</c:v>
                </c:pt>
                <c:pt idx="77322">
                  <c:v>1540839600</c:v>
                </c:pt>
                <c:pt idx="77323">
                  <c:v>1540843200</c:v>
                </c:pt>
                <c:pt idx="77324">
                  <c:v>1540846800</c:v>
                </c:pt>
                <c:pt idx="77325">
                  <c:v>1540850400</c:v>
                </c:pt>
                <c:pt idx="77326">
                  <c:v>1540854000</c:v>
                </c:pt>
                <c:pt idx="77327">
                  <c:v>1540857600</c:v>
                </c:pt>
                <c:pt idx="77328">
                  <c:v>1540861200</c:v>
                </c:pt>
                <c:pt idx="77329">
                  <c:v>1540864800</c:v>
                </c:pt>
                <c:pt idx="77330">
                  <c:v>1540868400</c:v>
                </c:pt>
                <c:pt idx="77331">
                  <c:v>1540872000</c:v>
                </c:pt>
                <c:pt idx="77332">
                  <c:v>1540875600</c:v>
                </c:pt>
                <c:pt idx="77333">
                  <c:v>1540879200</c:v>
                </c:pt>
                <c:pt idx="77334">
                  <c:v>1540882800</c:v>
                </c:pt>
                <c:pt idx="77335">
                  <c:v>1540886400</c:v>
                </c:pt>
                <c:pt idx="77336">
                  <c:v>1540890000</c:v>
                </c:pt>
                <c:pt idx="77337">
                  <c:v>1540893600</c:v>
                </c:pt>
                <c:pt idx="77338">
                  <c:v>1540897200</c:v>
                </c:pt>
                <c:pt idx="77339">
                  <c:v>1540900800</c:v>
                </c:pt>
                <c:pt idx="77340">
                  <c:v>1540904400</c:v>
                </c:pt>
                <c:pt idx="77341">
                  <c:v>1540908000</c:v>
                </c:pt>
                <c:pt idx="77342">
                  <c:v>1540911600</c:v>
                </c:pt>
                <c:pt idx="77343">
                  <c:v>1540915200</c:v>
                </c:pt>
                <c:pt idx="77344">
                  <c:v>1540918800</c:v>
                </c:pt>
                <c:pt idx="77345">
                  <c:v>1540922400</c:v>
                </c:pt>
                <c:pt idx="77346">
                  <c:v>1540926000</c:v>
                </c:pt>
                <c:pt idx="77347">
                  <c:v>1540929600</c:v>
                </c:pt>
                <c:pt idx="77348">
                  <c:v>1540933200</c:v>
                </c:pt>
                <c:pt idx="77349">
                  <c:v>1540936800</c:v>
                </c:pt>
                <c:pt idx="77350">
                  <c:v>1540940400</c:v>
                </c:pt>
                <c:pt idx="77351">
                  <c:v>1540944000</c:v>
                </c:pt>
                <c:pt idx="77352">
                  <c:v>1540947600</c:v>
                </c:pt>
                <c:pt idx="77353">
                  <c:v>1540951200</c:v>
                </c:pt>
                <c:pt idx="77354">
                  <c:v>1540954800</c:v>
                </c:pt>
                <c:pt idx="77355">
                  <c:v>1540958400</c:v>
                </c:pt>
                <c:pt idx="77356">
                  <c:v>1540962000</c:v>
                </c:pt>
                <c:pt idx="77357">
                  <c:v>1540965600</c:v>
                </c:pt>
                <c:pt idx="77358">
                  <c:v>1540969200</c:v>
                </c:pt>
                <c:pt idx="77359">
                  <c:v>1540972800</c:v>
                </c:pt>
                <c:pt idx="77360">
                  <c:v>1540976400</c:v>
                </c:pt>
                <c:pt idx="77361">
                  <c:v>1540980000</c:v>
                </c:pt>
                <c:pt idx="77362">
                  <c:v>1540983600</c:v>
                </c:pt>
                <c:pt idx="77363">
                  <c:v>1540987200</c:v>
                </c:pt>
                <c:pt idx="77364">
                  <c:v>1540990800</c:v>
                </c:pt>
                <c:pt idx="77365">
                  <c:v>1540994400</c:v>
                </c:pt>
                <c:pt idx="77366">
                  <c:v>1540998000</c:v>
                </c:pt>
                <c:pt idx="77367">
                  <c:v>1541001600</c:v>
                </c:pt>
                <c:pt idx="77368">
                  <c:v>1541005200</c:v>
                </c:pt>
                <c:pt idx="77369">
                  <c:v>1541008800</c:v>
                </c:pt>
                <c:pt idx="77370">
                  <c:v>1541012400</c:v>
                </c:pt>
                <c:pt idx="77371">
                  <c:v>1541016000</c:v>
                </c:pt>
                <c:pt idx="77372">
                  <c:v>1541019600</c:v>
                </c:pt>
                <c:pt idx="77373">
                  <c:v>1541023200</c:v>
                </c:pt>
                <c:pt idx="77374">
                  <c:v>1541026800</c:v>
                </c:pt>
                <c:pt idx="77375">
                  <c:v>1541030400</c:v>
                </c:pt>
                <c:pt idx="77376">
                  <c:v>1541034000</c:v>
                </c:pt>
                <c:pt idx="77377">
                  <c:v>1541037600</c:v>
                </c:pt>
                <c:pt idx="77378">
                  <c:v>1541041200</c:v>
                </c:pt>
                <c:pt idx="77379">
                  <c:v>1541044800</c:v>
                </c:pt>
                <c:pt idx="77380">
                  <c:v>1541048400</c:v>
                </c:pt>
                <c:pt idx="77381">
                  <c:v>1541052000</c:v>
                </c:pt>
                <c:pt idx="77382">
                  <c:v>1541055600</c:v>
                </c:pt>
                <c:pt idx="77383">
                  <c:v>1541059200</c:v>
                </c:pt>
                <c:pt idx="77384">
                  <c:v>1541062800</c:v>
                </c:pt>
                <c:pt idx="77385">
                  <c:v>1541066400</c:v>
                </c:pt>
                <c:pt idx="77386">
                  <c:v>1541070000</c:v>
                </c:pt>
                <c:pt idx="77387">
                  <c:v>1541073600</c:v>
                </c:pt>
                <c:pt idx="77388">
                  <c:v>1541077200</c:v>
                </c:pt>
                <c:pt idx="77389">
                  <c:v>1541080800</c:v>
                </c:pt>
                <c:pt idx="77390">
                  <c:v>1541084400</c:v>
                </c:pt>
                <c:pt idx="77391">
                  <c:v>1541088000</c:v>
                </c:pt>
                <c:pt idx="77392">
                  <c:v>1541091600</c:v>
                </c:pt>
                <c:pt idx="77393">
                  <c:v>1541095200</c:v>
                </c:pt>
                <c:pt idx="77394">
                  <c:v>1541098800</c:v>
                </c:pt>
                <c:pt idx="77395">
                  <c:v>1541102400</c:v>
                </c:pt>
                <c:pt idx="77396">
                  <c:v>1541106000</c:v>
                </c:pt>
                <c:pt idx="77397">
                  <c:v>1541109600</c:v>
                </c:pt>
                <c:pt idx="77398">
                  <c:v>1541113200</c:v>
                </c:pt>
                <c:pt idx="77399">
                  <c:v>1541116800</c:v>
                </c:pt>
                <c:pt idx="77400">
                  <c:v>1541120400</c:v>
                </c:pt>
                <c:pt idx="77401">
                  <c:v>1541124000</c:v>
                </c:pt>
                <c:pt idx="77402">
                  <c:v>1541127600</c:v>
                </c:pt>
                <c:pt idx="77403">
                  <c:v>1541131200</c:v>
                </c:pt>
                <c:pt idx="77404">
                  <c:v>1541134800</c:v>
                </c:pt>
                <c:pt idx="77405">
                  <c:v>1541138400</c:v>
                </c:pt>
                <c:pt idx="77406">
                  <c:v>1541142000</c:v>
                </c:pt>
                <c:pt idx="77407">
                  <c:v>1541145600</c:v>
                </c:pt>
                <c:pt idx="77408">
                  <c:v>1541149200</c:v>
                </c:pt>
                <c:pt idx="77409">
                  <c:v>1541152800</c:v>
                </c:pt>
                <c:pt idx="77410">
                  <c:v>1541156400</c:v>
                </c:pt>
                <c:pt idx="77411">
                  <c:v>1541160000</c:v>
                </c:pt>
                <c:pt idx="77412">
                  <c:v>1541163600</c:v>
                </c:pt>
                <c:pt idx="77413">
                  <c:v>1541167200</c:v>
                </c:pt>
                <c:pt idx="77414">
                  <c:v>1541170800</c:v>
                </c:pt>
                <c:pt idx="77415">
                  <c:v>1541174400</c:v>
                </c:pt>
                <c:pt idx="77416">
                  <c:v>1541178000</c:v>
                </c:pt>
                <c:pt idx="77417">
                  <c:v>1541181600</c:v>
                </c:pt>
                <c:pt idx="77418">
                  <c:v>1541185200</c:v>
                </c:pt>
                <c:pt idx="77419">
                  <c:v>1541188800</c:v>
                </c:pt>
                <c:pt idx="77420">
                  <c:v>1541192400</c:v>
                </c:pt>
                <c:pt idx="77421">
                  <c:v>1541196000</c:v>
                </c:pt>
                <c:pt idx="77422">
                  <c:v>1541199600</c:v>
                </c:pt>
                <c:pt idx="77423">
                  <c:v>1541203200</c:v>
                </c:pt>
                <c:pt idx="77424">
                  <c:v>1541206800</c:v>
                </c:pt>
                <c:pt idx="77425">
                  <c:v>1541210400</c:v>
                </c:pt>
                <c:pt idx="77426">
                  <c:v>1541214000</c:v>
                </c:pt>
                <c:pt idx="77427">
                  <c:v>1541217600</c:v>
                </c:pt>
                <c:pt idx="77428">
                  <c:v>1541221200</c:v>
                </c:pt>
                <c:pt idx="77429">
                  <c:v>1541224800</c:v>
                </c:pt>
                <c:pt idx="77430">
                  <c:v>1541228400</c:v>
                </c:pt>
                <c:pt idx="77431">
                  <c:v>1541232000</c:v>
                </c:pt>
                <c:pt idx="77432">
                  <c:v>1541235600</c:v>
                </c:pt>
                <c:pt idx="77433">
                  <c:v>1541239200</c:v>
                </c:pt>
                <c:pt idx="77434">
                  <c:v>1541242800</c:v>
                </c:pt>
                <c:pt idx="77435">
                  <c:v>1541246400</c:v>
                </c:pt>
                <c:pt idx="77436">
                  <c:v>1541250000</c:v>
                </c:pt>
                <c:pt idx="77437">
                  <c:v>1541253600</c:v>
                </c:pt>
                <c:pt idx="77438">
                  <c:v>1541257200</c:v>
                </c:pt>
                <c:pt idx="77439">
                  <c:v>1541260800</c:v>
                </c:pt>
                <c:pt idx="77440">
                  <c:v>1541264400</c:v>
                </c:pt>
                <c:pt idx="77441">
                  <c:v>1541268000</c:v>
                </c:pt>
                <c:pt idx="77442">
                  <c:v>1541271600</c:v>
                </c:pt>
                <c:pt idx="77443">
                  <c:v>1541275200</c:v>
                </c:pt>
                <c:pt idx="77444">
                  <c:v>1541278800</c:v>
                </c:pt>
                <c:pt idx="77445">
                  <c:v>1541282400</c:v>
                </c:pt>
                <c:pt idx="77446">
                  <c:v>1541286000</c:v>
                </c:pt>
                <c:pt idx="77447">
                  <c:v>1541289600</c:v>
                </c:pt>
                <c:pt idx="77448">
                  <c:v>1541293200</c:v>
                </c:pt>
                <c:pt idx="77449">
                  <c:v>1541296800</c:v>
                </c:pt>
                <c:pt idx="77450">
                  <c:v>1541300400</c:v>
                </c:pt>
                <c:pt idx="77451">
                  <c:v>1541304000</c:v>
                </c:pt>
                <c:pt idx="77452">
                  <c:v>1541307600</c:v>
                </c:pt>
                <c:pt idx="77453">
                  <c:v>1541311200</c:v>
                </c:pt>
                <c:pt idx="77454">
                  <c:v>1541314800</c:v>
                </c:pt>
                <c:pt idx="77455">
                  <c:v>1541318400</c:v>
                </c:pt>
                <c:pt idx="77456">
                  <c:v>1541322000</c:v>
                </c:pt>
                <c:pt idx="77457">
                  <c:v>1541325600</c:v>
                </c:pt>
                <c:pt idx="77458">
                  <c:v>1541329200</c:v>
                </c:pt>
                <c:pt idx="77459">
                  <c:v>1541332800</c:v>
                </c:pt>
                <c:pt idx="77460">
                  <c:v>1541336400</c:v>
                </c:pt>
                <c:pt idx="77461">
                  <c:v>1541340000</c:v>
                </c:pt>
                <c:pt idx="77462">
                  <c:v>1541343600</c:v>
                </c:pt>
                <c:pt idx="77463">
                  <c:v>1541347200</c:v>
                </c:pt>
                <c:pt idx="77464">
                  <c:v>1541350800</c:v>
                </c:pt>
                <c:pt idx="77465">
                  <c:v>1541354400</c:v>
                </c:pt>
                <c:pt idx="77466">
                  <c:v>1541358000</c:v>
                </c:pt>
                <c:pt idx="77467">
                  <c:v>1541361600</c:v>
                </c:pt>
                <c:pt idx="77468">
                  <c:v>1541365200</c:v>
                </c:pt>
                <c:pt idx="77469">
                  <c:v>1541368800</c:v>
                </c:pt>
                <c:pt idx="77470">
                  <c:v>1541372400</c:v>
                </c:pt>
                <c:pt idx="77471">
                  <c:v>1541376000</c:v>
                </c:pt>
                <c:pt idx="77472">
                  <c:v>1541379600</c:v>
                </c:pt>
                <c:pt idx="77473">
                  <c:v>1541383200</c:v>
                </c:pt>
                <c:pt idx="77474">
                  <c:v>1541386800</c:v>
                </c:pt>
                <c:pt idx="77475">
                  <c:v>1541390400</c:v>
                </c:pt>
                <c:pt idx="77476">
                  <c:v>1541394000</c:v>
                </c:pt>
                <c:pt idx="77477">
                  <c:v>1541397600</c:v>
                </c:pt>
                <c:pt idx="77478">
                  <c:v>1541401200</c:v>
                </c:pt>
                <c:pt idx="77479">
                  <c:v>1541404800</c:v>
                </c:pt>
                <c:pt idx="77480">
                  <c:v>1541408400</c:v>
                </c:pt>
                <c:pt idx="77481">
                  <c:v>1541412000</c:v>
                </c:pt>
                <c:pt idx="77482">
                  <c:v>1541415600</c:v>
                </c:pt>
                <c:pt idx="77483">
                  <c:v>1541419200</c:v>
                </c:pt>
                <c:pt idx="77484">
                  <c:v>1541422800</c:v>
                </c:pt>
                <c:pt idx="77485">
                  <c:v>1541426400</c:v>
                </c:pt>
                <c:pt idx="77486">
                  <c:v>1541430000</c:v>
                </c:pt>
                <c:pt idx="77487">
                  <c:v>1541433600</c:v>
                </c:pt>
                <c:pt idx="77488">
                  <c:v>1541437200</c:v>
                </c:pt>
                <c:pt idx="77489">
                  <c:v>1541440800</c:v>
                </c:pt>
                <c:pt idx="77490">
                  <c:v>1541444400</c:v>
                </c:pt>
                <c:pt idx="77491">
                  <c:v>1541448000</c:v>
                </c:pt>
                <c:pt idx="77492">
                  <c:v>1541451600</c:v>
                </c:pt>
                <c:pt idx="77493">
                  <c:v>1541455200</c:v>
                </c:pt>
                <c:pt idx="77494">
                  <c:v>1541458800</c:v>
                </c:pt>
                <c:pt idx="77495">
                  <c:v>1541462400</c:v>
                </c:pt>
                <c:pt idx="77496">
                  <c:v>1541466000</c:v>
                </c:pt>
                <c:pt idx="77497">
                  <c:v>1541469600</c:v>
                </c:pt>
                <c:pt idx="77498">
                  <c:v>1541473200</c:v>
                </c:pt>
                <c:pt idx="77499">
                  <c:v>1541476800</c:v>
                </c:pt>
                <c:pt idx="77500">
                  <c:v>1541480400</c:v>
                </c:pt>
                <c:pt idx="77501">
                  <c:v>1541484000</c:v>
                </c:pt>
                <c:pt idx="77502">
                  <c:v>1541487600</c:v>
                </c:pt>
                <c:pt idx="77503">
                  <c:v>1541491200</c:v>
                </c:pt>
                <c:pt idx="77504">
                  <c:v>1541494800</c:v>
                </c:pt>
                <c:pt idx="77505">
                  <c:v>1541498400</c:v>
                </c:pt>
                <c:pt idx="77506">
                  <c:v>1541502000</c:v>
                </c:pt>
                <c:pt idx="77507">
                  <c:v>1541505600</c:v>
                </c:pt>
                <c:pt idx="77508">
                  <c:v>1541509200</c:v>
                </c:pt>
                <c:pt idx="77509">
                  <c:v>1541512800</c:v>
                </c:pt>
                <c:pt idx="77510">
                  <c:v>1541516400</c:v>
                </c:pt>
                <c:pt idx="77511">
                  <c:v>1541520000</c:v>
                </c:pt>
                <c:pt idx="77512">
                  <c:v>1541523600</c:v>
                </c:pt>
                <c:pt idx="77513">
                  <c:v>1541527200</c:v>
                </c:pt>
                <c:pt idx="77514">
                  <c:v>1541530800</c:v>
                </c:pt>
                <c:pt idx="77515">
                  <c:v>1541534400</c:v>
                </c:pt>
                <c:pt idx="77516">
                  <c:v>1541538000</c:v>
                </c:pt>
                <c:pt idx="77517">
                  <c:v>1541541600</c:v>
                </c:pt>
                <c:pt idx="77518">
                  <c:v>1541545200</c:v>
                </c:pt>
                <c:pt idx="77519">
                  <c:v>1541548800</c:v>
                </c:pt>
                <c:pt idx="77520">
                  <c:v>1541552400</c:v>
                </c:pt>
                <c:pt idx="77521">
                  <c:v>1541556000</c:v>
                </c:pt>
                <c:pt idx="77522">
                  <c:v>1541559600</c:v>
                </c:pt>
                <c:pt idx="77523">
                  <c:v>1541563200</c:v>
                </c:pt>
                <c:pt idx="77524">
                  <c:v>1541566800</c:v>
                </c:pt>
                <c:pt idx="77525">
                  <c:v>1541570400</c:v>
                </c:pt>
                <c:pt idx="77526">
                  <c:v>1541574000</c:v>
                </c:pt>
                <c:pt idx="77527">
                  <c:v>1541577600</c:v>
                </c:pt>
                <c:pt idx="77528">
                  <c:v>1541581200</c:v>
                </c:pt>
                <c:pt idx="77529">
                  <c:v>1541584800</c:v>
                </c:pt>
                <c:pt idx="77530">
                  <c:v>1541588400</c:v>
                </c:pt>
                <c:pt idx="77531">
                  <c:v>1541592000</c:v>
                </c:pt>
                <c:pt idx="77532">
                  <c:v>1541595600</c:v>
                </c:pt>
                <c:pt idx="77533">
                  <c:v>1541599200</c:v>
                </c:pt>
                <c:pt idx="77534">
                  <c:v>1541602800</c:v>
                </c:pt>
                <c:pt idx="77535">
                  <c:v>1541606400</c:v>
                </c:pt>
                <c:pt idx="77536">
                  <c:v>1541610000</c:v>
                </c:pt>
                <c:pt idx="77537">
                  <c:v>1541613600</c:v>
                </c:pt>
                <c:pt idx="77538">
                  <c:v>1541617200</c:v>
                </c:pt>
                <c:pt idx="77539">
                  <c:v>1541620800</c:v>
                </c:pt>
                <c:pt idx="77540">
                  <c:v>1541624400</c:v>
                </c:pt>
                <c:pt idx="77541">
                  <c:v>1541628000</c:v>
                </c:pt>
                <c:pt idx="77542">
                  <c:v>1541631600</c:v>
                </c:pt>
                <c:pt idx="77543">
                  <c:v>1541635200</c:v>
                </c:pt>
                <c:pt idx="77544">
                  <c:v>1541638800</c:v>
                </c:pt>
                <c:pt idx="77545">
                  <c:v>1541642400</c:v>
                </c:pt>
                <c:pt idx="77546">
                  <c:v>1541646000</c:v>
                </c:pt>
                <c:pt idx="77547">
                  <c:v>1541649600</c:v>
                </c:pt>
                <c:pt idx="77548">
                  <c:v>1541653200</c:v>
                </c:pt>
                <c:pt idx="77549">
                  <c:v>1541656800</c:v>
                </c:pt>
                <c:pt idx="77550">
                  <c:v>1541660400</c:v>
                </c:pt>
                <c:pt idx="77551">
                  <c:v>1541664000</c:v>
                </c:pt>
                <c:pt idx="77552">
                  <c:v>1541667600</c:v>
                </c:pt>
                <c:pt idx="77553">
                  <c:v>1541671200</c:v>
                </c:pt>
                <c:pt idx="77554">
                  <c:v>1541674800</c:v>
                </c:pt>
                <c:pt idx="77555">
                  <c:v>1541678400</c:v>
                </c:pt>
                <c:pt idx="77556">
                  <c:v>1541682000</c:v>
                </c:pt>
                <c:pt idx="77557">
                  <c:v>1541685600</c:v>
                </c:pt>
                <c:pt idx="77558">
                  <c:v>1541689200</c:v>
                </c:pt>
                <c:pt idx="77559">
                  <c:v>1541692800</c:v>
                </c:pt>
                <c:pt idx="77560">
                  <c:v>1541696400</c:v>
                </c:pt>
                <c:pt idx="77561">
                  <c:v>1541700000</c:v>
                </c:pt>
                <c:pt idx="77562">
                  <c:v>1541703600</c:v>
                </c:pt>
                <c:pt idx="77563">
                  <c:v>1541707200</c:v>
                </c:pt>
                <c:pt idx="77564">
                  <c:v>1541710800</c:v>
                </c:pt>
                <c:pt idx="77565">
                  <c:v>1541714400</c:v>
                </c:pt>
                <c:pt idx="77566">
                  <c:v>1541718000</c:v>
                </c:pt>
                <c:pt idx="77567">
                  <c:v>1541721600</c:v>
                </c:pt>
                <c:pt idx="77568">
                  <c:v>1541725200</c:v>
                </c:pt>
                <c:pt idx="77569">
                  <c:v>1541728800</c:v>
                </c:pt>
                <c:pt idx="77570">
                  <c:v>1541732400</c:v>
                </c:pt>
                <c:pt idx="77571">
                  <c:v>1541736000</c:v>
                </c:pt>
                <c:pt idx="77572">
                  <c:v>1541739600</c:v>
                </c:pt>
                <c:pt idx="77573">
                  <c:v>1541743200</c:v>
                </c:pt>
                <c:pt idx="77574">
                  <c:v>1541746800</c:v>
                </c:pt>
                <c:pt idx="77575">
                  <c:v>1541750400</c:v>
                </c:pt>
                <c:pt idx="77576">
                  <c:v>1541754000</c:v>
                </c:pt>
                <c:pt idx="77577">
                  <c:v>1541757600</c:v>
                </c:pt>
                <c:pt idx="77578">
                  <c:v>1541761200</c:v>
                </c:pt>
                <c:pt idx="77579">
                  <c:v>1541764800</c:v>
                </c:pt>
                <c:pt idx="77580">
                  <c:v>1541768400</c:v>
                </c:pt>
                <c:pt idx="77581">
                  <c:v>1541772000</c:v>
                </c:pt>
                <c:pt idx="77582">
                  <c:v>1541775600</c:v>
                </c:pt>
                <c:pt idx="77583">
                  <c:v>1541779200</c:v>
                </c:pt>
                <c:pt idx="77584">
                  <c:v>1541782800</c:v>
                </c:pt>
                <c:pt idx="77585">
                  <c:v>1541786400</c:v>
                </c:pt>
                <c:pt idx="77586">
                  <c:v>1541790000</c:v>
                </c:pt>
                <c:pt idx="77587">
                  <c:v>1541793600</c:v>
                </c:pt>
                <c:pt idx="77588">
                  <c:v>1541797200</c:v>
                </c:pt>
                <c:pt idx="77589">
                  <c:v>1541800800</c:v>
                </c:pt>
                <c:pt idx="77590">
                  <c:v>1541804400</c:v>
                </c:pt>
                <c:pt idx="77591">
                  <c:v>1541808000</c:v>
                </c:pt>
                <c:pt idx="77592">
                  <c:v>1541811600</c:v>
                </c:pt>
                <c:pt idx="77593">
                  <c:v>1541815200</c:v>
                </c:pt>
                <c:pt idx="77594">
                  <c:v>1541818800</c:v>
                </c:pt>
                <c:pt idx="77595">
                  <c:v>1541822400</c:v>
                </c:pt>
                <c:pt idx="77596">
                  <c:v>1541826000</c:v>
                </c:pt>
                <c:pt idx="77597">
                  <c:v>1541829600</c:v>
                </c:pt>
                <c:pt idx="77598">
                  <c:v>1541833200</c:v>
                </c:pt>
                <c:pt idx="77599">
                  <c:v>1541836800</c:v>
                </c:pt>
                <c:pt idx="77600">
                  <c:v>1541840400</c:v>
                </c:pt>
                <c:pt idx="77601">
                  <c:v>1541844000</c:v>
                </c:pt>
                <c:pt idx="77602">
                  <c:v>1541847600</c:v>
                </c:pt>
                <c:pt idx="77603">
                  <c:v>1541851200</c:v>
                </c:pt>
                <c:pt idx="77604">
                  <c:v>1541854800</c:v>
                </c:pt>
                <c:pt idx="77605">
                  <c:v>1541858400</c:v>
                </c:pt>
                <c:pt idx="77606">
                  <c:v>1541862000</c:v>
                </c:pt>
                <c:pt idx="77607">
                  <c:v>1541865600</c:v>
                </c:pt>
                <c:pt idx="77608">
                  <c:v>1541869200</c:v>
                </c:pt>
                <c:pt idx="77609">
                  <c:v>1541872800</c:v>
                </c:pt>
                <c:pt idx="77610">
                  <c:v>1541876400</c:v>
                </c:pt>
                <c:pt idx="77611">
                  <c:v>1541880000</c:v>
                </c:pt>
                <c:pt idx="77612">
                  <c:v>1541883600</c:v>
                </c:pt>
                <c:pt idx="77613">
                  <c:v>1541887200</c:v>
                </c:pt>
                <c:pt idx="77614">
                  <c:v>1541890800</c:v>
                </c:pt>
                <c:pt idx="77615">
                  <c:v>1541894400</c:v>
                </c:pt>
                <c:pt idx="77616">
                  <c:v>1541898000</c:v>
                </c:pt>
                <c:pt idx="77617">
                  <c:v>1541901600</c:v>
                </c:pt>
                <c:pt idx="77618">
                  <c:v>1541905200</c:v>
                </c:pt>
                <c:pt idx="77619">
                  <c:v>1541908800</c:v>
                </c:pt>
                <c:pt idx="77620">
                  <c:v>1541912400</c:v>
                </c:pt>
                <c:pt idx="77621">
                  <c:v>1541916000</c:v>
                </c:pt>
                <c:pt idx="77622">
                  <c:v>1541919600</c:v>
                </c:pt>
                <c:pt idx="77623">
                  <c:v>1541923200</c:v>
                </c:pt>
                <c:pt idx="77624">
                  <c:v>1541926800</c:v>
                </c:pt>
                <c:pt idx="77625">
                  <c:v>1541930400</c:v>
                </c:pt>
                <c:pt idx="77626">
                  <c:v>1541934000</c:v>
                </c:pt>
                <c:pt idx="77627">
                  <c:v>1541937600</c:v>
                </c:pt>
                <c:pt idx="77628">
                  <c:v>1541941200</c:v>
                </c:pt>
                <c:pt idx="77629">
                  <c:v>1541944800</c:v>
                </c:pt>
                <c:pt idx="77630">
                  <c:v>1541948400</c:v>
                </c:pt>
                <c:pt idx="77631">
                  <c:v>1541952000</c:v>
                </c:pt>
                <c:pt idx="77632">
                  <c:v>1541955600</c:v>
                </c:pt>
                <c:pt idx="77633">
                  <c:v>1541959200</c:v>
                </c:pt>
                <c:pt idx="77634">
                  <c:v>1541962800</c:v>
                </c:pt>
                <c:pt idx="77635">
                  <c:v>1541966400</c:v>
                </c:pt>
                <c:pt idx="77636">
                  <c:v>1541970000</c:v>
                </c:pt>
                <c:pt idx="77637">
                  <c:v>1541973600</c:v>
                </c:pt>
                <c:pt idx="77638">
                  <c:v>1541977200</c:v>
                </c:pt>
                <c:pt idx="77639">
                  <c:v>1541980800</c:v>
                </c:pt>
                <c:pt idx="77640">
                  <c:v>1541984400</c:v>
                </c:pt>
                <c:pt idx="77641">
                  <c:v>1541988000</c:v>
                </c:pt>
                <c:pt idx="77642">
                  <c:v>1541991600</c:v>
                </c:pt>
                <c:pt idx="77643">
                  <c:v>1541995200</c:v>
                </c:pt>
                <c:pt idx="77644">
                  <c:v>1541998800</c:v>
                </c:pt>
                <c:pt idx="77645">
                  <c:v>1542002400</c:v>
                </c:pt>
                <c:pt idx="77646">
                  <c:v>1542006000</c:v>
                </c:pt>
                <c:pt idx="77647">
                  <c:v>1542009600</c:v>
                </c:pt>
                <c:pt idx="77648">
                  <c:v>1542013200</c:v>
                </c:pt>
                <c:pt idx="77649">
                  <c:v>1542016800</c:v>
                </c:pt>
                <c:pt idx="77650">
                  <c:v>1542020400</c:v>
                </c:pt>
                <c:pt idx="77651">
                  <c:v>1542024000</c:v>
                </c:pt>
                <c:pt idx="77652">
                  <c:v>1542027600</c:v>
                </c:pt>
                <c:pt idx="77653">
                  <c:v>1542031200</c:v>
                </c:pt>
                <c:pt idx="77654">
                  <c:v>1542034800</c:v>
                </c:pt>
                <c:pt idx="77655">
                  <c:v>1542038400</c:v>
                </c:pt>
                <c:pt idx="77656">
                  <c:v>1542042000</c:v>
                </c:pt>
                <c:pt idx="77657">
                  <c:v>1542045600</c:v>
                </c:pt>
                <c:pt idx="77658">
                  <c:v>1542049200</c:v>
                </c:pt>
                <c:pt idx="77659">
                  <c:v>1542052800</c:v>
                </c:pt>
                <c:pt idx="77660">
                  <c:v>1542056400</c:v>
                </c:pt>
                <c:pt idx="77661">
                  <c:v>1542060000</c:v>
                </c:pt>
                <c:pt idx="77662">
                  <c:v>1542063600</c:v>
                </c:pt>
                <c:pt idx="77663">
                  <c:v>1542067200</c:v>
                </c:pt>
                <c:pt idx="77664">
                  <c:v>1542070800</c:v>
                </c:pt>
                <c:pt idx="77665">
                  <c:v>1542074400</c:v>
                </c:pt>
                <c:pt idx="77666">
                  <c:v>1542078000</c:v>
                </c:pt>
                <c:pt idx="77667">
                  <c:v>1542081600</c:v>
                </c:pt>
                <c:pt idx="77668">
                  <c:v>1542085200</c:v>
                </c:pt>
                <c:pt idx="77669">
                  <c:v>1542088800</c:v>
                </c:pt>
                <c:pt idx="77670">
                  <c:v>1542092400</c:v>
                </c:pt>
                <c:pt idx="77671">
                  <c:v>1542096000</c:v>
                </c:pt>
                <c:pt idx="77672">
                  <c:v>1542099600</c:v>
                </c:pt>
                <c:pt idx="77673">
                  <c:v>1542103200</c:v>
                </c:pt>
                <c:pt idx="77674">
                  <c:v>1542106800</c:v>
                </c:pt>
                <c:pt idx="77675">
                  <c:v>1542110400</c:v>
                </c:pt>
                <c:pt idx="77676">
                  <c:v>1542114000</c:v>
                </c:pt>
                <c:pt idx="77677">
                  <c:v>1542117600</c:v>
                </c:pt>
                <c:pt idx="77678">
                  <c:v>1542121200</c:v>
                </c:pt>
                <c:pt idx="77679">
                  <c:v>1542124800</c:v>
                </c:pt>
                <c:pt idx="77680">
                  <c:v>1542128400</c:v>
                </c:pt>
                <c:pt idx="77681">
                  <c:v>1542132000</c:v>
                </c:pt>
                <c:pt idx="77682">
                  <c:v>1542135600</c:v>
                </c:pt>
                <c:pt idx="77683">
                  <c:v>1542139200</c:v>
                </c:pt>
                <c:pt idx="77684">
                  <c:v>1542142800</c:v>
                </c:pt>
                <c:pt idx="77685">
                  <c:v>1542146400</c:v>
                </c:pt>
                <c:pt idx="77686">
                  <c:v>1542150000</c:v>
                </c:pt>
                <c:pt idx="77687">
                  <c:v>1542153600</c:v>
                </c:pt>
                <c:pt idx="77688">
                  <c:v>1542157200</c:v>
                </c:pt>
                <c:pt idx="77689">
                  <c:v>1542160800</c:v>
                </c:pt>
                <c:pt idx="77690">
                  <c:v>1542164400</c:v>
                </c:pt>
                <c:pt idx="77691">
                  <c:v>1542168000</c:v>
                </c:pt>
                <c:pt idx="77692">
                  <c:v>1542171600</c:v>
                </c:pt>
                <c:pt idx="77693">
                  <c:v>1542175200</c:v>
                </c:pt>
                <c:pt idx="77694">
                  <c:v>1542178800</c:v>
                </c:pt>
                <c:pt idx="77695">
                  <c:v>1542182400</c:v>
                </c:pt>
                <c:pt idx="77696">
                  <c:v>1542186000</c:v>
                </c:pt>
                <c:pt idx="77697">
                  <c:v>1542189600</c:v>
                </c:pt>
                <c:pt idx="77698">
                  <c:v>1542193200</c:v>
                </c:pt>
                <c:pt idx="77699">
                  <c:v>1542196800</c:v>
                </c:pt>
                <c:pt idx="77700">
                  <c:v>1542200400</c:v>
                </c:pt>
                <c:pt idx="77701">
                  <c:v>1542204000</c:v>
                </c:pt>
                <c:pt idx="77702">
                  <c:v>1542207600</c:v>
                </c:pt>
                <c:pt idx="77703">
                  <c:v>1542211200</c:v>
                </c:pt>
                <c:pt idx="77704">
                  <c:v>1542214800</c:v>
                </c:pt>
                <c:pt idx="77705">
                  <c:v>1542218400</c:v>
                </c:pt>
                <c:pt idx="77706">
                  <c:v>1542222000</c:v>
                </c:pt>
                <c:pt idx="77707">
                  <c:v>1542225600</c:v>
                </c:pt>
                <c:pt idx="77708">
                  <c:v>1542229200</c:v>
                </c:pt>
                <c:pt idx="77709">
                  <c:v>1542232800</c:v>
                </c:pt>
                <c:pt idx="77710">
                  <c:v>1542236400</c:v>
                </c:pt>
                <c:pt idx="77711">
                  <c:v>1542240000</c:v>
                </c:pt>
                <c:pt idx="77712">
                  <c:v>1542243600</c:v>
                </c:pt>
                <c:pt idx="77713">
                  <c:v>1542247200</c:v>
                </c:pt>
                <c:pt idx="77714">
                  <c:v>1542250800</c:v>
                </c:pt>
                <c:pt idx="77715">
                  <c:v>1542254400</c:v>
                </c:pt>
                <c:pt idx="77716">
                  <c:v>1542258000</c:v>
                </c:pt>
                <c:pt idx="77717">
                  <c:v>1542261600</c:v>
                </c:pt>
                <c:pt idx="77718">
                  <c:v>1542265200</c:v>
                </c:pt>
                <c:pt idx="77719">
                  <c:v>1542268800</c:v>
                </c:pt>
                <c:pt idx="77720">
                  <c:v>1542272400</c:v>
                </c:pt>
                <c:pt idx="77721">
                  <c:v>1542276000</c:v>
                </c:pt>
                <c:pt idx="77722">
                  <c:v>1542279600</c:v>
                </c:pt>
                <c:pt idx="77723">
                  <c:v>1542283200</c:v>
                </c:pt>
                <c:pt idx="77724">
                  <c:v>1542286800</c:v>
                </c:pt>
                <c:pt idx="77725">
                  <c:v>1542290400</c:v>
                </c:pt>
                <c:pt idx="77726">
                  <c:v>1542294000</c:v>
                </c:pt>
                <c:pt idx="77727">
                  <c:v>1542297600</c:v>
                </c:pt>
                <c:pt idx="77728">
                  <c:v>1542301200</c:v>
                </c:pt>
                <c:pt idx="77729">
                  <c:v>1542304800</c:v>
                </c:pt>
                <c:pt idx="77730">
                  <c:v>1542308400</c:v>
                </c:pt>
                <c:pt idx="77731">
                  <c:v>1542312000</c:v>
                </c:pt>
                <c:pt idx="77732">
                  <c:v>1542315600</c:v>
                </c:pt>
                <c:pt idx="77733">
                  <c:v>1542319200</c:v>
                </c:pt>
                <c:pt idx="77734">
                  <c:v>1542322800</c:v>
                </c:pt>
                <c:pt idx="77735">
                  <c:v>1542326400</c:v>
                </c:pt>
                <c:pt idx="77736">
                  <c:v>1542330000</c:v>
                </c:pt>
                <c:pt idx="77737">
                  <c:v>1542333600</c:v>
                </c:pt>
                <c:pt idx="77738">
                  <c:v>1542337200</c:v>
                </c:pt>
                <c:pt idx="77739">
                  <c:v>1542340800</c:v>
                </c:pt>
                <c:pt idx="77740">
                  <c:v>1542344400</c:v>
                </c:pt>
                <c:pt idx="77741">
                  <c:v>1542348000</c:v>
                </c:pt>
                <c:pt idx="77742">
                  <c:v>1542351600</c:v>
                </c:pt>
                <c:pt idx="77743">
                  <c:v>1542355200</c:v>
                </c:pt>
                <c:pt idx="77744">
                  <c:v>1542358800</c:v>
                </c:pt>
                <c:pt idx="77745">
                  <c:v>1542362400</c:v>
                </c:pt>
                <c:pt idx="77746">
                  <c:v>1542366000</c:v>
                </c:pt>
                <c:pt idx="77747">
                  <c:v>1542369600</c:v>
                </c:pt>
                <c:pt idx="77748">
                  <c:v>1542373200</c:v>
                </c:pt>
                <c:pt idx="77749">
                  <c:v>1542376800</c:v>
                </c:pt>
                <c:pt idx="77750">
                  <c:v>1542380400</c:v>
                </c:pt>
                <c:pt idx="77751">
                  <c:v>1542384000</c:v>
                </c:pt>
                <c:pt idx="77752">
                  <c:v>1542387600</c:v>
                </c:pt>
                <c:pt idx="77753">
                  <c:v>1542391200</c:v>
                </c:pt>
                <c:pt idx="77754">
                  <c:v>1542394800</c:v>
                </c:pt>
                <c:pt idx="77755">
                  <c:v>1542398400</c:v>
                </c:pt>
                <c:pt idx="77756">
                  <c:v>1542402000</c:v>
                </c:pt>
                <c:pt idx="77757">
                  <c:v>1542405600</c:v>
                </c:pt>
                <c:pt idx="77758">
                  <c:v>1542409200</c:v>
                </c:pt>
                <c:pt idx="77759">
                  <c:v>1542412800</c:v>
                </c:pt>
                <c:pt idx="77760">
                  <c:v>1542416400</c:v>
                </c:pt>
                <c:pt idx="77761">
                  <c:v>1542420000</c:v>
                </c:pt>
                <c:pt idx="77762">
                  <c:v>1542423600</c:v>
                </c:pt>
                <c:pt idx="77763">
                  <c:v>1542427200</c:v>
                </c:pt>
                <c:pt idx="77764">
                  <c:v>1542430800</c:v>
                </c:pt>
                <c:pt idx="77765">
                  <c:v>1542434400</c:v>
                </c:pt>
                <c:pt idx="77766">
                  <c:v>1542438000</c:v>
                </c:pt>
                <c:pt idx="77767">
                  <c:v>1542441600</c:v>
                </c:pt>
                <c:pt idx="77768">
                  <c:v>1542445200</c:v>
                </c:pt>
                <c:pt idx="77769">
                  <c:v>1542448800</c:v>
                </c:pt>
                <c:pt idx="77770">
                  <c:v>1542452400</c:v>
                </c:pt>
                <c:pt idx="77771">
                  <c:v>1542456000</c:v>
                </c:pt>
                <c:pt idx="77772">
                  <c:v>1542459600</c:v>
                </c:pt>
                <c:pt idx="77773">
                  <c:v>1542463200</c:v>
                </c:pt>
                <c:pt idx="77774">
                  <c:v>1542466800</c:v>
                </c:pt>
                <c:pt idx="77775">
                  <c:v>1542470400</c:v>
                </c:pt>
                <c:pt idx="77776">
                  <c:v>1542474000</c:v>
                </c:pt>
                <c:pt idx="77777">
                  <c:v>1542477600</c:v>
                </c:pt>
                <c:pt idx="77778">
                  <c:v>1542481200</c:v>
                </c:pt>
                <c:pt idx="77779">
                  <c:v>1542484800</c:v>
                </c:pt>
                <c:pt idx="77780">
                  <c:v>1542488400</c:v>
                </c:pt>
                <c:pt idx="77781">
                  <c:v>1542492000</c:v>
                </c:pt>
                <c:pt idx="77782">
                  <c:v>1542495600</c:v>
                </c:pt>
                <c:pt idx="77783">
                  <c:v>1542499200</c:v>
                </c:pt>
                <c:pt idx="77784">
                  <c:v>1542502800</c:v>
                </c:pt>
                <c:pt idx="77785">
                  <c:v>1542506400</c:v>
                </c:pt>
                <c:pt idx="77786">
                  <c:v>1542510000</c:v>
                </c:pt>
                <c:pt idx="77787">
                  <c:v>1542513600</c:v>
                </c:pt>
                <c:pt idx="77788">
                  <c:v>1542517200</c:v>
                </c:pt>
                <c:pt idx="77789">
                  <c:v>1542520800</c:v>
                </c:pt>
                <c:pt idx="77790">
                  <c:v>1542524400</c:v>
                </c:pt>
                <c:pt idx="77791">
                  <c:v>1542528000</c:v>
                </c:pt>
                <c:pt idx="77792">
                  <c:v>1542531600</c:v>
                </c:pt>
                <c:pt idx="77793">
                  <c:v>1542535200</c:v>
                </c:pt>
                <c:pt idx="77794">
                  <c:v>1542538800</c:v>
                </c:pt>
                <c:pt idx="77795">
                  <c:v>1542542400</c:v>
                </c:pt>
                <c:pt idx="77796">
                  <c:v>1542546000</c:v>
                </c:pt>
                <c:pt idx="77797">
                  <c:v>1542549600</c:v>
                </c:pt>
                <c:pt idx="77798">
                  <c:v>1542553200</c:v>
                </c:pt>
                <c:pt idx="77799">
                  <c:v>1542556800</c:v>
                </c:pt>
                <c:pt idx="77800">
                  <c:v>1542560400</c:v>
                </c:pt>
                <c:pt idx="77801">
                  <c:v>1542564000</c:v>
                </c:pt>
                <c:pt idx="77802">
                  <c:v>1542567600</c:v>
                </c:pt>
                <c:pt idx="77803">
                  <c:v>1542571200</c:v>
                </c:pt>
                <c:pt idx="77804">
                  <c:v>1542574800</c:v>
                </c:pt>
                <c:pt idx="77805">
                  <c:v>1542578400</c:v>
                </c:pt>
                <c:pt idx="77806">
                  <c:v>1542582000</c:v>
                </c:pt>
                <c:pt idx="77807">
                  <c:v>1542585600</c:v>
                </c:pt>
                <c:pt idx="77808">
                  <c:v>1542589200</c:v>
                </c:pt>
                <c:pt idx="77809">
                  <c:v>1542592800</c:v>
                </c:pt>
                <c:pt idx="77810">
                  <c:v>1542596400</c:v>
                </c:pt>
                <c:pt idx="77811">
                  <c:v>1542600000</c:v>
                </c:pt>
                <c:pt idx="77812">
                  <c:v>1542603600</c:v>
                </c:pt>
                <c:pt idx="77813">
                  <c:v>1542607200</c:v>
                </c:pt>
                <c:pt idx="77814">
                  <c:v>1542610800</c:v>
                </c:pt>
                <c:pt idx="77815">
                  <c:v>1542614400</c:v>
                </c:pt>
                <c:pt idx="77816">
                  <c:v>1542618000</c:v>
                </c:pt>
                <c:pt idx="77817">
                  <c:v>1542621600</c:v>
                </c:pt>
                <c:pt idx="77818">
                  <c:v>1542625200</c:v>
                </c:pt>
                <c:pt idx="77819">
                  <c:v>1542628800</c:v>
                </c:pt>
                <c:pt idx="77820">
                  <c:v>1542632400</c:v>
                </c:pt>
                <c:pt idx="77821">
                  <c:v>1542636000</c:v>
                </c:pt>
                <c:pt idx="77822">
                  <c:v>1542639600</c:v>
                </c:pt>
                <c:pt idx="77823">
                  <c:v>1542643200</c:v>
                </c:pt>
                <c:pt idx="77824">
                  <c:v>1542646800</c:v>
                </c:pt>
                <c:pt idx="77825">
                  <c:v>1542650400</c:v>
                </c:pt>
                <c:pt idx="77826">
                  <c:v>1542654000</c:v>
                </c:pt>
                <c:pt idx="77827">
                  <c:v>1542657600</c:v>
                </c:pt>
                <c:pt idx="77828">
                  <c:v>1542661200</c:v>
                </c:pt>
                <c:pt idx="77829">
                  <c:v>1542664800</c:v>
                </c:pt>
                <c:pt idx="77830">
                  <c:v>1542668400</c:v>
                </c:pt>
                <c:pt idx="77831">
                  <c:v>1542672000</c:v>
                </c:pt>
                <c:pt idx="77832">
                  <c:v>1542675600</c:v>
                </c:pt>
                <c:pt idx="77833">
                  <c:v>1542679200</c:v>
                </c:pt>
                <c:pt idx="77834">
                  <c:v>1542682800</c:v>
                </c:pt>
                <c:pt idx="77835">
                  <c:v>1542686400</c:v>
                </c:pt>
                <c:pt idx="77836">
                  <c:v>1542690000</c:v>
                </c:pt>
                <c:pt idx="77837">
                  <c:v>1542693600</c:v>
                </c:pt>
                <c:pt idx="77838">
                  <c:v>1542697200</c:v>
                </c:pt>
                <c:pt idx="77839">
                  <c:v>1542700800</c:v>
                </c:pt>
                <c:pt idx="77840">
                  <c:v>1542704400</c:v>
                </c:pt>
                <c:pt idx="77841">
                  <c:v>1542708000</c:v>
                </c:pt>
                <c:pt idx="77842">
                  <c:v>1542711600</c:v>
                </c:pt>
                <c:pt idx="77843">
                  <c:v>1542715200</c:v>
                </c:pt>
                <c:pt idx="77844">
                  <c:v>1542718800</c:v>
                </c:pt>
                <c:pt idx="77845">
                  <c:v>1542722400</c:v>
                </c:pt>
                <c:pt idx="77846">
                  <c:v>1542726000</c:v>
                </c:pt>
                <c:pt idx="77847">
                  <c:v>1542729600</c:v>
                </c:pt>
                <c:pt idx="77848">
                  <c:v>1542733200</c:v>
                </c:pt>
                <c:pt idx="77849">
                  <c:v>1542736800</c:v>
                </c:pt>
                <c:pt idx="77850">
                  <c:v>1542740400</c:v>
                </c:pt>
                <c:pt idx="77851">
                  <c:v>1542744000</c:v>
                </c:pt>
                <c:pt idx="77852">
                  <c:v>1542747600</c:v>
                </c:pt>
                <c:pt idx="77853">
                  <c:v>1542751200</c:v>
                </c:pt>
                <c:pt idx="77854">
                  <c:v>1542754800</c:v>
                </c:pt>
                <c:pt idx="77855">
                  <c:v>1542758400</c:v>
                </c:pt>
                <c:pt idx="77856">
                  <c:v>1542762000</c:v>
                </c:pt>
                <c:pt idx="77857">
                  <c:v>1542765600</c:v>
                </c:pt>
                <c:pt idx="77858">
                  <c:v>1542769200</c:v>
                </c:pt>
                <c:pt idx="77859">
                  <c:v>1542772800</c:v>
                </c:pt>
                <c:pt idx="77860">
                  <c:v>1542776400</c:v>
                </c:pt>
                <c:pt idx="77861">
                  <c:v>1542780000</c:v>
                </c:pt>
                <c:pt idx="77862">
                  <c:v>1542783600</c:v>
                </c:pt>
                <c:pt idx="77863">
                  <c:v>1542787200</c:v>
                </c:pt>
                <c:pt idx="77864">
                  <c:v>1542790800</c:v>
                </c:pt>
                <c:pt idx="77865">
                  <c:v>1542794400</c:v>
                </c:pt>
                <c:pt idx="77866">
                  <c:v>1542798000</c:v>
                </c:pt>
                <c:pt idx="77867">
                  <c:v>1542801600</c:v>
                </c:pt>
                <c:pt idx="77868">
                  <c:v>1542805200</c:v>
                </c:pt>
                <c:pt idx="77869">
                  <c:v>1542808800</c:v>
                </c:pt>
                <c:pt idx="77870">
                  <c:v>1542812400</c:v>
                </c:pt>
                <c:pt idx="77871">
                  <c:v>1542816000</c:v>
                </c:pt>
                <c:pt idx="77872">
                  <c:v>1542819600</c:v>
                </c:pt>
                <c:pt idx="77873">
                  <c:v>1542823200</c:v>
                </c:pt>
                <c:pt idx="77874">
                  <c:v>1542826800</c:v>
                </c:pt>
                <c:pt idx="77875">
                  <c:v>1542830400</c:v>
                </c:pt>
                <c:pt idx="77876">
                  <c:v>1542834000</c:v>
                </c:pt>
                <c:pt idx="77877">
                  <c:v>1542837600</c:v>
                </c:pt>
                <c:pt idx="77878">
                  <c:v>1542841200</c:v>
                </c:pt>
                <c:pt idx="77879">
                  <c:v>1542844800</c:v>
                </c:pt>
                <c:pt idx="77880">
                  <c:v>1542848400</c:v>
                </c:pt>
                <c:pt idx="77881">
                  <c:v>1542852000</c:v>
                </c:pt>
                <c:pt idx="77882">
                  <c:v>1542855600</c:v>
                </c:pt>
                <c:pt idx="77883">
                  <c:v>1542859200</c:v>
                </c:pt>
                <c:pt idx="77884">
                  <c:v>1542862800</c:v>
                </c:pt>
                <c:pt idx="77885">
                  <c:v>1542866400</c:v>
                </c:pt>
                <c:pt idx="77886">
                  <c:v>1542870000</c:v>
                </c:pt>
                <c:pt idx="77887">
                  <c:v>1542873600</c:v>
                </c:pt>
                <c:pt idx="77888">
                  <c:v>1542877200</c:v>
                </c:pt>
                <c:pt idx="77889">
                  <c:v>1542880800</c:v>
                </c:pt>
                <c:pt idx="77890">
                  <c:v>1542884400</c:v>
                </c:pt>
                <c:pt idx="77891">
                  <c:v>1542888000</c:v>
                </c:pt>
                <c:pt idx="77892">
                  <c:v>1542891600</c:v>
                </c:pt>
                <c:pt idx="77893">
                  <c:v>1542895200</c:v>
                </c:pt>
                <c:pt idx="77894">
                  <c:v>1542898800</c:v>
                </c:pt>
                <c:pt idx="77895">
                  <c:v>1542902400</c:v>
                </c:pt>
                <c:pt idx="77896">
                  <c:v>1542906000</c:v>
                </c:pt>
                <c:pt idx="77897">
                  <c:v>1542909600</c:v>
                </c:pt>
                <c:pt idx="77898">
                  <c:v>1542913200</c:v>
                </c:pt>
                <c:pt idx="77899">
                  <c:v>1542916800</c:v>
                </c:pt>
                <c:pt idx="77900">
                  <c:v>1542920400</c:v>
                </c:pt>
                <c:pt idx="77901">
                  <c:v>1542924000</c:v>
                </c:pt>
                <c:pt idx="77902">
                  <c:v>1542927600</c:v>
                </c:pt>
                <c:pt idx="77903">
                  <c:v>1542931200</c:v>
                </c:pt>
                <c:pt idx="77904">
                  <c:v>1542934800</c:v>
                </c:pt>
                <c:pt idx="77905">
                  <c:v>1542938400</c:v>
                </c:pt>
                <c:pt idx="77906">
                  <c:v>1542942000</c:v>
                </c:pt>
                <c:pt idx="77907">
                  <c:v>1542945600</c:v>
                </c:pt>
                <c:pt idx="77908">
                  <c:v>1542949200</c:v>
                </c:pt>
                <c:pt idx="77909">
                  <c:v>1542952800</c:v>
                </c:pt>
                <c:pt idx="77910">
                  <c:v>1542956400</c:v>
                </c:pt>
                <c:pt idx="77911">
                  <c:v>1542960000</c:v>
                </c:pt>
                <c:pt idx="77912">
                  <c:v>1542963600</c:v>
                </c:pt>
                <c:pt idx="77913">
                  <c:v>1542967200</c:v>
                </c:pt>
                <c:pt idx="77914">
                  <c:v>1542970800</c:v>
                </c:pt>
                <c:pt idx="77915">
                  <c:v>1542974400</c:v>
                </c:pt>
                <c:pt idx="77916">
                  <c:v>1542978000</c:v>
                </c:pt>
                <c:pt idx="77917">
                  <c:v>1542981600</c:v>
                </c:pt>
                <c:pt idx="77918">
                  <c:v>1542985200</c:v>
                </c:pt>
                <c:pt idx="77919">
                  <c:v>1542988800</c:v>
                </c:pt>
                <c:pt idx="77920">
                  <c:v>1542992400</c:v>
                </c:pt>
                <c:pt idx="77921">
                  <c:v>1542996000</c:v>
                </c:pt>
                <c:pt idx="77922">
                  <c:v>1542999600</c:v>
                </c:pt>
                <c:pt idx="77923">
                  <c:v>1543003200</c:v>
                </c:pt>
                <c:pt idx="77924">
                  <c:v>1543006800</c:v>
                </c:pt>
                <c:pt idx="77925">
                  <c:v>1543010400</c:v>
                </c:pt>
                <c:pt idx="77926">
                  <c:v>1543014000</c:v>
                </c:pt>
                <c:pt idx="77927">
                  <c:v>1543017600</c:v>
                </c:pt>
                <c:pt idx="77928">
                  <c:v>1543021200</c:v>
                </c:pt>
                <c:pt idx="77929">
                  <c:v>1543024800</c:v>
                </c:pt>
                <c:pt idx="77930">
                  <c:v>1543028400</c:v>
                </c:pt>
                <c:pt idx="77931">
                  <c:v>1543032000</c:v>
                </c:pt>
                <c:pt idx="77932">
                  <c:v>1543035600</c:v>
                </c:pt>
                <c:pt idx="77933">
                  <c:v>1543039200</c:v>
                </c:pt>
                <c:pt idx="77934">
                  <c:v>1543042800</c:v>
                </c:pt>
                <c:pt idx="77935">
                  <c:v>1543046400</c:v>
                </c:pt>
                <c:pt idx="77936">
                  <c:v>1543050000</c:v>
                </c:pt>
                <c:pt idx="77937">
                  <c:v>1543053600</c:v>
                </c:pt>
                <c:pt idx="77938">
                  <c:v>1543057200</c:v>
                </c:pt>
                <c:pt idx="77939">
                  <c:v>1543060800</c:v>
                </c:pt>
                <c:pt idx="77940">
                  <c:v>1543064400</c:v>
                </c:pt>
                <c:pt idx="77941">
                  <c:v>1543068000</c:v>
                </c:pt>
                <c:pt idx="77942">
                  <c:v>1543071600</c:v>
                </c:pt>
                <c:pt idx="77943">
                  <c:v>1543075200</c:v>
                </c:pt>
                <c:pt idx="77944">
                  <c:v>1543078800</c:v>
                </c:pt>
                <c:pt idx="77945">
                  <c:v>1543082400</c:v>
                </c:pt>
                <c:pt idx="77946">
                  <c:v>1543086000</c:v>
                </c:pt>
                <c:pt idx="77947">
                  <c:v>1543089600</c:v>
                </c:pt>
                <c:pt idx="77948">
                  <c:v>1543093200</c:v>
                </c:pt>
                <c:pt idx="77949">
                  <c:v>1543096800</c:v>
                </c:pt>
                <c:pt idx="77950">
                  <c:v>1543100400</c:v>
                </c:pt>
                <c:pt idx="77951">
                  <c:v>1543104000</c:v>
                </c:pt>
                <c:pt idx="77952">
                  <c:v>1543107600</c:v>
                </c:pt>
                <c:pt idx="77953">
                  <c:v>1543111200</c:v>
                </c:pt>
                <c:pt idx="77954">
                  <c:v>1543114800</c:v>
                </c:pt>
                <c:pt idx="77955">
                  <c:v>1543118400</c:v>
                </c:pt>
                <c:pt idx="77956">
                  <c:v>1543122000</c:v>
                </c:pt>
                <c:pt idx="77957">
                  <c:v>1543125600</c:v>
                </c:pt>
                <c:pt idx="77958">
                  <c:v>1543129200</c:v>
                </c:pt>
                <c:pt idx="77959">
                  <c:v>1543132800</c:v>
                </c:pt>
                <c:pt idx="77960">
                  <c:v>1543136400</c:v>
                </c:pt>
                <c:pt idx="77961">
                  <c:v>1543140000</c:v>
                </c:pt>
                <c:pt idx="77962">
                  <c:v>1543143600</c:v>
                </c:pt>
                <c:pt idx="77963">
                  <c:v>1543147200</c:v>
                </c:pt>
                <c:pt idx="77964">
                  <c:v>1543150800</c:v>
                </c:pt>
                <c:pt idx="77965">
                  <c:v>1543154400</c:v>
                </c:pt>
                <c:pt idx="77966">
                  <c:v>1543158000</c:v>
                </c:pt>
                <c:pt idx="77967">
                  <c:v>1543161600</c:v>
                </c:pt>
                <c:pt idx="77968">
                  <c:v>1543165200</c:v>
                </c:pt>
                <c:pt idx="77969">
                  <c:v>1543168800</c:v>
                </c:pt>
                <c:pt idx="77970">
                  <c:v>1543172400</c:v>
                </c:pt>
                <c:pt idx="77971">
                  <c:v>1543176000</c:v>
                </c:pt>
                <c:pt idx="77972">
                  <c:v>1543179600</c:v>
                </c:pt>
                <c:pt idx="77973">
                  <c:v>1543183200</c:v>
                </c:pt>
                <c:pt idx="77974">
                  <c:v>1543186800</c:v>
                </c:pt>
                <c:pt idx="77975">
                  <c:v>1543190400</c:v>
                </c:pt>
                <c:pt idx="77976">
                  <c:v>1543194000</c:v>
                </c:pt>
                <c:pt idx="77977">
                  <c:v>1543197600</c:v>
                </c:pt>
                <c:pt idx="77978">
                  <c:v>1543201200</c:v>
                </c:pt>
                <c:pt idx="77979">
                  <c:v>1543204800</c:v>
                </c:pt>
                <c:pt idx="77980">
                  <c:v>1543208400</c:v>
                </c:pt>
                <c:pt idx="77981">
                  <c:v>1543212000</c:v>
                </c:pt>
                <c:pt idx="77982">
                  <c:v>1543215600</c:v>
                </c:pt>
                <c:pt idx="77983">
                  <c:v>1543219200</c:v>
                </c:pt>
                <c:pt idx="77984">
                  <c:v>1543222800</c:v>
                </c:pt>
                <c:pt idx="77985">
                  <c:v>1543226400</c:v>
                </c:pt>
                <c:pt idx="77986">
                  <c:v>1543230000</c:v>
                </c:pt>
                <c:pt idx="77987">
                  <c:v>1543233600</c:v>
                </c:pt>
                <c:pt idx="77988">
                  <c:v>1543237200</c:v>
                </c:pt>
                <c:pt idx="77989">
                  <c:v>1543240800</c:v>
                </c:pt>
                <c:pt idx="77990">
                  <c:v>1543244400</c:v>
                </c:pt>
                <c:pt idx="77991">
                  <c:v>1543248000</c:v>
                </c:pt>
                <c:pt idx="77992">
                  <c:v>1543251600</c:v>
                </c:pt>
                <c:pt idx="77993">
                  <c:v>1543255200</c:v>
                </c:pt>
                <c:pt idx="77994">
                  <c:v>1543258800</c:v>
                </c:pt>
                <c:pt idx="77995">
                  <c:v>1543262400</c:v>
                </c:pt>
                <c:pt idx="77996">
                  <c:v>1543266000</c:v>
                </c:pt>
                <c:pt idx="77997">
                  <c:v>1543269600</c:v>
                </c:pt>
                <c:pt idx="77998">
                  <c:v>1543273200</c:v>
                </c:pt>
                <c:pt idx="77999">
                  <c:v>1543276800</c:v>
                </c:pt>
                <c:pt idx="78000">
                  <c:v>1543280400</c:v>
                </c:pt>
                <c:pt idx="78001">
                  <c:v>1543284000</c:v>
                </c:pt>
                <c:pt idx="78002">
                  <c:v>1543287600</c:v>
                </c:pt>
                <c:pt idx="78003">
                  <c:v>1543291200</c:v>
                </c:pt>
                <c:pt idx="78004">
                  <c:v>1543294800</c:v>
                </c:pt>
                <c:pt idx="78005">
                  <c:v>1543298400</c:v>
                </c:pt>
                <c:pt idx="78006">
                  <c:v>1543302000</c:v>
                </c:pt>
                <c:pt idx="78007">
                  <c:v>1543305600</c:v>
                </c:pt>
                <c:pt idx="78008">
                  <c:v>1543309200</c:v>
                </c:pt>
                <c:pt idx="78009">
                  <c:v>1543312800</c:v>
                </c:pt>
                <c:pt idx="78010">
                  <c:v>1543316400</c:v>
                </c:pt>
                <c:pt idx="78011">
                  <c:v>1543320000</c:v>
                </c:pt>
                <c:pt idx="78012">
                  <c:v>1543323600</c:v>
                </c:pt>
                <c:pt idx="78013">
                  <c:v>1543327200</c:v>
                </c:pt>
                <c:pt idx="78014">
                  <c:v>1543330800</c:v>
                </c:pt>
                <c:pt idx="78015">
                  <c:v>1543334400</c:v>
                </c:pt>
                <c:pt idx="78016">
                  <c:v>1543338000</c:v>
                </c:pt>
                <c:pt idx="78017">
                  <c:v>1543341600</c:v>
                </c:pt>
                <c:pt idx="78018">
                  <c:v>1543345200</c:v>
                </c:pt>
                <c:pt idx="78019">
                  <c:v>1543348800</c:v>
                </c:pt>
                <c:pt idx="78020">
                  <c:v>1543352400</c:v>
                </c:pt>
                <c:pt idx="78021">
                  <c:v>1543356000</c:v>
                </c:pt>
                <c:pt idx="78022">
                  <c:v>1543359600</c:v>
                </c:pt>
                <c:pt idx="78023">
                  <c:v>1543363200</c:v>
                </c:pt>
                <c:pt idx="78024">
                  <c:v>1543366800</c:v>
                </c:pt>
                <c:pt idx="78025">
                  <c:v>1543370400</c:v>
                </c:pt>
                <c:pt idx="78026">
                  <c:v>1543374000</c:v>
                </c:pt>
                <c:pt idx="78027">
                  <c:v>1543377600</c:v>
                </c:pt>
                <c:pt idx="78028">
                  <c:v>1543381200</c:v>
                </c:pt>
                <c:pt idx="78029">
                  <c:v>1543384800</c:v>
                </c:pt>
                <c:pt idx="78030">
                  <c:v>1543388400</c:v>
                </c:pt>
                <c:pt idx="78031">
                  <c:v>1543392000</c:v>
                </c:pt>
                <c:pt idx="78032">
                  <c:v>1543395600</c:v>
                </c:pt>
                <c:pt idx="78033">
                  <c:v>1543399200</c:v>
                </c:pt>
                <c:pt idx="78034">
                  <c:v>1543402800</c:v>
                </c:pt>
                <c:pt idx="78035">
                  <c:v>1543406400</c:v>
                </c:pt>
                <c:pt idx="78036">
                  <c:v>1543410000</c:v>
                </c:pt>
                <c:pt idx="78037">
                  <c:v>1543413600</c:v>
                </c:pt>
                <c:pt idx="78038">
                  <c:v>1543417200</c:v>
                </c:pt>
                <c:pt idx="78039">
                  <c:v>1543420800</c:v>
                </c:pt>
                <c:pt idx="78040">
                  <c:v>1543424400</c:v>
                </c:pt>
                <c:pt idx="78041">
                  <c:v>1543428000</c:v>
                </c:pt>
                <c:pt idx="78042">
                  <c:v>1543431600</c:v>
                </c:pt>
                <c:pt idx="78043">
                  <c:v>1543435200</c:v>
                </c:pt>
                <c:pt idx="78044">
                  <c:v>1543438800</c:v>
                </c:pt>
                <c:pt idx="78045">
                  <c:v>1543442400</c:v>
                </c:pt>
                <c:pt idx="78046">
                  <c:v>1543446000</c:v>
                </c:pt>
                <c:pt idx="78047">
                  <c:v>1543449600</c:v>
                </c:pt>
                <c:pt idx="78048">
                  <c:v>1543453200</c:v>
                </c:pt>
                <c:pt idx="78049">
                  <c:v>1543456800</c:v>
                </c:pt>
                <c:pt idx="78050">
                  <c:v>1543460400</c:v>
                </c:pt>
                <c:pt idx="78051">
                  <c:v>1543464000</c:v>
                </c:pt>
                <c:pt idx="78052">
                  <c:v>1543467600</c:v>
                </c:pt>
                <c:pt idx="78053">
                  <c:v>1543471200</c:v>
                </c:pt>
                <c:pt idx="78054">
                  <c:v>1543474800</c:v>
                </c:pt>
                <c:pt idx="78055">
                  <c:v>1543478400</c:v>
                </c:pt>
                <c:pt idx="78056">
                  <c:v>1543482000</c:v>
                </c:pt>
                <c:pt idx="78057">
                  <c:v>1543485600</c:v>
                </c:pt>
                <c:pt idx="78058">
                  <c:v>1543489200</c:v>
                </c:pt>
                <c:pt idx="78059">
                  <c:v>1543492800</c:v>
                </c:pt>
                <c:pt idx="78060">
                  <c:v>1543496400</c:v>
                </c:pt>
                <c:pt idx="78061">
                  <c:v>1543500000</c:v>
                </c:pt>
                <c:pt idx="78062">
                  <c:v>1543503600</c:v>
                </c:pt>
                <c:pt idx="78063">
                  <c:v>1543507200</c:v>
                </c:pt>
                <c:pt idx="78064">
                  <c:v>1543510800</c:v>
                </c:pt>
                <c:pt idx="78065">
                  <c:v>1543514400</c:v>
                </c:pt>
                <c:pt idx="78066">
                  <c:v>1543518000</c:v>
                </c:pt>
                <c:pt idx="78067">
                  <c:v>1543521600</c:v>
                </c:pt>
                <c:pt idx="78068">
                  <c:v>1543525200</c:v>
                </c:pt>
                <c:pt idx="78069">
                  <c:v>1543528800</c:v>
                </c:pt>
                <c:pt idx="78070">
                  <c:v>1543532400</c:v>
                </c:pt>
                <c:pt idx="78071">
                  <c:v>1543536000</c:v>
                </c:pt>
                <c:pt idx="78072">
                  <c:v>1543539600</c:v>
                </c:pt>
                <c:pt idx="78073">
                  <c:v>1543543200</c:v>
                </c:pt>
                <c:pt idx="78074">
                  <c:v>1543546800</c:v>
                </c:pt>
                <c:pt idx="78075">
                  <c:v>1543550400</c:v>
                </c:pt>
                <c:pt idx="78076">
                  <c:v>1543554000</c:v>
                </c:pt>
                <c:pt idx="78077">
                  <c:v>1543557600</c:v>
                </c:pt>
                <c:pt idx="78078">
                  <c:v>1543561200</c:v>
                </c:pt>
                <c:pt idx="78079">
                  <c:v>1543564800</c:v>
                </c:pt>
                <c:pt idx="78080">
                  <c:v>1543568400</c:v>
                </c:pt>
                <c:pt idx="78081">
                  <c:v>1543572000</c:v>
                </c:pt>
                <c:pt idx="78082">
                  <c:v>1543575600</c:v>
                </c:pt>
                <c:pt idx="78083">
                  <c:v>1543579200</c:v>
                </c:pt>
                <c:pt idx="78084">
                  <c:v>1543582800</c:v>
                </c:pt>
                <c:pt idx="78085">
                  <c:v>1543586400</c:v>
                </c:pt>
                <c:pt idx="78086">
                  <c:v>1543590000</c:v>
                </c:pt>
                <c:pt idx="78087">
                  <c:v>1543593600</c:v>
                </c:pt>
                <c:pt idx="78088">
                  <c:v>1543597200</c:v>
                </c:pt>
                <c:pt idx="78089">
                  <c:v>1543600800</c:v>
                </c:pt>
                <c:pt idx="78090">
                  <c:v>1543604400</c:v>
                </c:pt>
                <c:pt idx="78091">
                  <c:v>1543608000</c:v>
                </c:pt>
                <c:pt idx="78092">
                  <c:v>1543611600</c:v>
                </c:pt>
                <c:pt idx="78093">
                  <c:v>1543615200</c:v>
                </c:pt>
                <c:pt idx="78094">
                  <c:v>1543618800</c:v>
                </c:pt>
                <c:pt idx="78095">
                  <c:v>1543622400</c:v>
                </c:pt>
                <c:pt idx="78096">
                  <c:v>1543626000</c:v>
                </c:pt>
                <c:pt idx="78097">
                  <c:v>1543629600</c:v>
                </c:pt>
                <c:pt idx="78098">
                  <c:v>1543633200</c:v>
                </c:pt>
                <c:pt idx="78099">
                  <c:v>1543636800</c:v>
                </c:pt>
                <c:pt idx="78100">
                  <c:v>1543640400</c:v>
                </c:pt>
                <c:pt idx="78101">
                  <c:v>1543644000</c:v>
                </c:pt>
                <c:pt idx="78102">
                  <c:v>1543647600</c:v>
                </c:pt>
                <c:pt idx="78103">
                  <c:v>1543651200</c:v>
                </c:pt>
                <c:pt idx="78104">
                  <c:v>1543654800</c:v>
                </c:pt>
                <c:pt idx="78105">
                  <c:v>1543658400</c:v>
                </c:pt>
                <c:pt idx="78106">
                  <c:v>1543662000</c:v>
                </c:pt>
                <c:pt idx="78107">
                  <c:v>1543665600</c:v>
                </c:pt>
                <c:pt idx="78108">
                  <c:v>1543669200</c:v>
                </c:pt>
                <c:pt idx="78109">
                  <c:v>1543672800</c:v>
                </c:pt>
                <c:pt idx="78110">
                  <c:v>1543676400</c:v>
                </c:pt>
                <c:pt idx="78111">
                  <c:v>1543680000</c:v>
                </c:pt>
                <c:pt idx="78112">
                  <c:v>1543683600</c:v>
                </c:pt>
                <c:pt idx="78113">
                  <c:v>1543687200</c:v>
                </c:pt>
                <c:pt idx="78114">
                  <c:v>1543690800</c:v>
                </c:pt>
                <c:pt idx="78115">
                  <c:v>1543694400</c:v>
                </c:pt>
                <c:pt idx="78116">
                  <c:v>1543698000</c:v>
                </c:pt>
                <c:pt idx="78117">
                  <c:v>1543701600</c:v>
                </c:pt>
                <c:pt idx="78118">
                  <c:v>1543705200</c:v>
                </c:pt>
                <c:pt idx="78119">
                  <c:v>1543708800</c:v>
                </c:pt>
                <c:pt idx="78120">
                  <c:v>1543712400</c:v>
                </c:pt>
                <c:pt idx="78121">
                  <c:v>1543716000</c:v>
                </c:pt>
                <c:pt idx="78122">
                  <c:v>1543719600</c:v>
                </c:pt>
                <c:pt idx="78123">
                  <c:v>1543723200</c:v>
                </c:pt>
                <c:pt idx="78124">
                  <c:v>1543726800</c:v>
                </c:pt>
                <c:pt idx="78125">
                  <c:v>1543730400</c:v>
                </c:pt>
                <c:pt idx="78126">
                  <c:v>1543734000</c:v>
                </c:pt>
                <c:pt idx="78127">
                  <c:v>1543737600</c:v>
                </c:pt>
                <c:pt idx="78128">
                  <c:v>1543741200</c:v>
                </c:pt>
                <c:pt idx="78129">
                  <c:v>1543744800</c:v>
                </c:pt>
                <c:pt idx="78130">
                  <c:v>1543748400</c:v>
                </c:pt>
                <c:pt idx="78131">
                  <c:v>1543752000</c:v>
                </c:pt>
                <c:pt idx="78132">
                  <c:v>1543755600</c:v>
                </c:pt>
                <c:pt idx="78133">
                  <c:v>1543759200</c:v>
                </c:pt>
                <c:pt idx="78134">
                  <c:v>1543762800</c:v>
                </c:pt>
                <c:pt idx="78135">
                  <c:v>1543766400</c:v>
                </c:pt>
                <c:pt idx="78136">
                  <c:v>1543770000</c:v>
                </c:pt>
                <c:pt idx="78137">
                  <c:v>1543773600</c:v>
                </c:pt>
                <c:pt idx="78138">
                  <c:v>1543777200</c:v>
                </c:pt>
                <c:pt idx="78139">
                  <c:v>1543780800</c:v>
                </c:pt>
                <c:pt idx="78140">
                  <c:v>1543784400</c:v>
                </c:pt>
                <c:pt idx="78141">
                  <c:v>1543788000</c:v>
                </c:pt>
                <c:pt idx="78142">
                  <c:v>1543791600</c:v>
                </c:pt>
                <c:pt idx="78143">
                  <c:v>1543795200</c:v>
                </c:pt>
                <c:pt idx="78144">
                  <c:v>1543798800</c:v>
                </c:pt>
                <c:pt idx="78145">
                  <c:v>1543802400</c:v>
                </c:pt>
                <c:pt idx="78146">
                  <c:v>1543806000</c:v>
                </c:pt>
                <c:pt idx="78147">
                  <c:v>1543809600</c:v>
                </c:pt>
                <c:pt idx="78148">
                  <c:v>1543813200</c:v>
                </c:pt>
                <c:pt idx="78149">
                  <c:v>1543816800</c:v>
                </c:pt>
                <c:pt idx="78150">
                  <c:v>1543820400</c:v>
                </c:pt>
                <c:pt idx="78151">
                  <c:v>1543824000</c:v>
                </c:pt>
                <c:pt idx="78152">
                  <c:v>1543827600</c:v>
                </c:pt>
                <c:pt idx="78153">
                  <c:v>1543831200</c:v>
                </c:pt>
                <c:pt idx="78154">
                  <c:v>1543834800</c:v>
                </c:pt>
                <c:pt idx="78155">
                  <c:v>1543838400</c:v>
                </c:pt>
                <c:pt idx="78156">
                  <c:v>1543842000</c:v>
                </c:pt>
                <c:pt idx="78157">
                  <c:v>1543845600</c:v>
                </c:pt>
                <c:pt idx="78158">
                  <c:v>1543849200</c:v>
                </c:pt>
                <c:pt idx="78159">
                  <c:v>1543852800</c:v>
                </c:pt>
                <c:pt idx="78160">
                  <c:v>1543856400</c:v>
                </c:pt>
                <c:pt idx="78161">
                  <c:v>1543860000</c:v>
                </c:pt>
                <c:pt idx="78162">
                  <c:v>1543863600</c:v>
                </c:pt>
                <c:pt idx="78163">
                  <c:v>1543867200</c:v>
                </c:pt>
                <c:pt idx="78164">
                  <c:v>1543870800</c:v>
                </c:pt>
                <c:pt idx="78165">
                  <c:v>1543874400</c:v>
                </c:pt>
                <c:pt idx="78166">
                  <c:v>1543878000</c:v>
                </c:pt>
                <c:pt idx="78167">
                  <c:v>1543881600</c:v>
                </c:pt>
                <c:pt idx="78168">
                  <c:v>1543885200</c:v>
                </c:pt>
                <c:pt idx="78169">
                  <c:v>1543888800</c:v>
                </c:pt>
                <c:pt idx="78170">
                  <c:v>1543892400</c:v>
                </c:pt>
                <c:pt idx="78171">
                  <c:v>1543896000</c:v>
                </c:pt>
                <c:pt idx="78172">
                  <c:v>1543899600</c:v>
                </c:pt>
                <c:pt idx="78173">
                  <c:v>1543903200</c:v>
                </c:pt>
                <c:pt idx="78174">
                  <c:v>1543906800</c:v>
                </c:pt>
                <c:pt idx="78175">
                  <c:v>1543910400</c:v>
                </c:pt>
                <c:pt idx="78176">
                  <c:v>1543914000</c:v>
                </c:pt>
                <c:pt idx="78177">
                  <c:v>1543917600</c:v>
                </c:pt>
                <c:pt idx="78178">
                  <c:v>1543921200</c:v>
                </c:pt>
                <c:pt idx="78179">
                  <c:v>1543924800</c:v>
                </c:pt>
                <c:pt idx="78180">
                  <c:v>1543928400</c:v>
                </c:pt>
                <c:pt idx="78181">
                  <c:v>1543932000</c:v>
                </c:pt>
                <c:pt idx="78182">
                  <c:v>1543935600</c:v>
                </c:pt>
                <c:pt idx="78183">
                  <c:v>1543939200</c:v>
                </c:pt>
                <c:pt idx="78184">
                  <c:v>1543942800</c:v>
                </c:pt>
                <c:pt idx="78185">
                  <c:v>1543946400</c:v>
                </c:pt>
                <c:pt idx="78186">
                  <c:v>1543950000</c:v>
                </c:pt>
                <c:pt idx="78187">
                  <c:v>1543953600</c:v>
                </c:pt>
                <c:pt idx="78188">
                  <c:v>1543957200</c:v>
                </c:pt>
                <c:pt idx="78189">
                  <c:v>1543960800</c:v>
                </c:pt>
                <c:pt idx="78190">
                  <c:v>1543964400</c:v>
                </c:pt>
                <c:pt idx="78191">
                  <c:v>1543968000</c:v>
                </c:pt>
                <c:pt idx="78192">
                  <c:v>1543971600</c:v>
                </c:pt>
                <c:pt idx="78193">
                  <c:v>1543975200</c:v>
                </c:pt>
                <c:pt idx="78194">
                  <c:v>1543978800</c:v>
                </c:pt>
                <c:pt idx="78195">
                  <c:v>1543982400</c:v>
                </c:pt>
                <c:pt idx="78196">
                  <c:v>1543986000</c:v>
                </c:pt>
                <c:pt idx="78197">
                  <c:v>1543989600</c:v>
                </c:pt>
                <c:pt idx="78198">
                  <c:v>1543993200</c:v>
                </c:pt>
                <c:pt idx="78199">
                  <c:v>1543996800</c:v>
                </c:pt>
                <c:pt idx="78200">
                  <c:v>1544000400</c:v>
                </c:pt>
                <c:pt idx="78201">
                  <c:v>1544004000</c:v>
                </c:pt>
                <c:pt idx="78202">
                  <c:v>1544007600</c:v>
                </c:pt>
                <c:pt idx="78203">
                  <c:v>1544011200</c:v>
                </c:pt>
                <c:pt idx="78204">
                  <c:v>1544014800</c:v>
                </c:pt>
                <c:pt idx="78205">
                  <c:v>1544018400</c:v>
                </c:pt>
                <c:pt idx="78206">
                  <c:v>1544022000</c:v>
                </c:pt>
                <c:pt idx="78207">
                  <c:v>1544025600</c:v>
                </c:pt>
                <c:pt idx="78208">
                  <c:v>1544029200</c:v>
                </c:pt>
                <c:pt idx="78209">
                  <c:v>1544032800</c:v>
                </c:pt>
                <c:pt idx="78210">
                  <c:v>1544036400</c:v>
                </c:pt>
                <c:pt idx="78211">
                  <c:v>1544040000</c:v>
                </c:pt>
                <c:pt idx="78212">
                  <c:v>1544043600</c:v>
                </c:pt>
                <c:pt idx="78213">
                  <c:v>1544047200</c:v>
                </c:pt>
                <c:pt idx="78214">
                  <c:v>1544050800</c:v>
                </c:pt>
                <c:pt idx="78215">
                  <c:v>1544054400</c:v>
                </c:pt>
                <c:pt idx="78216">
                  <c:v>1544058000</c:v>
                </c:pt>
                <c:pt idx="78217">
                  <c:v>1544061600</c:v>
                </c:pt>
                <c:pt idx="78218">
                  <c:v>1544065200</c:v>
                </c:pt>
                <c:pt idx="78219">
                  <c:v>1544068800</c:v>
                </c:pt>
                <c:pt idx="78220">
                  <c:v>1544072400</c:v>
                </c:pt>
                <c:pt idx="78221">
                  <c:v>1544076000</c:v>
                </c:pt>
                <c:pt idx="78222">
                  <c:v>1544079600</c:v>
                </c:pt>
                <c:pt idx="78223">
                  <c:v>1544083200</c:v>
                </c:pt>
                <c:pt idx="78224">
                  <c:v>1544086800</c:v>
                </c:pt>
                <c:pt idx="78225">
                  <c:v>1544090400</c:v>
                </c:pt>
                <c:pt idx="78226">
                  <c:v>1544094000</c:v>
                </c:pt>
                <c:pt idx="78227">
                  <c:v>1544097600</c:v>
                </c:pt>
                <c:pt idx="78228">
                  <c:v>1544101200</c:v>
                </c:pt>
                <c:pt idx="78229">
                  <c:v>1544104800</c:v>
                </c:pt>
                <c:pt idx="78230">
                  <c:v>1544108400</c:v>
                </c:pt>
                <c:pt idx="78231">
                  <c:v>1544112000</c:v>
                </c:pt>
                <c:pt idx="78232">
                  <c:v>1544115600</c:v>
                </c:pt>
                <c:pt idx="78233">
                  <c:v>1544119200</c:v>
                </c:pt>
                <c:pt idx="78234">
                  <c:v>1544122800</c:v>
                </c:pt>
                <c:pt idx="78235">
                  <c:v>1544126400</c:v>
                </c:pt>
                <c:pt idx="78236">
                  <c:v>1544130000</c:v>
                </c:pt>
                <c:pt idx="78237">
                  <c:v>1544133600</c:v>
                </c:pt>
                <c:pt idx="78238">
                  <c:v>1544137200</c:v>
                </c:pt>
                <c:pt idx="78239">
                  <c:v>1544140800</c:v>
                </c:pt>
                <c:pt idx="78240">
                  <c:v>1544144400</c:v>
                </c:pt>
                <c:pt idx="78241">
                  <c:v>1544148000</c:v>
                </c:pt>
                <c:pt idx="78242">
                  <c:v>1544151600</c:v>
                </c:pt>
                <c:pt idx="78243">
                  <c:v>1544155200</c:v>
                </c:pt>
                <c:pt idx="78244">
                  <c:v>1544158800</c:v>
                </c:pt>
                <c:pt idx="78245">
                  <c:v>1544162400</c:v>
                </c:pt>
                <c:pt idx="78246">
                  <c:v>1544166000</c:v>
                </c:pt>
                <c:pt idx="78247">
                  <c:v>1544169600</c:v>
                </c:pt>
                <c:pt idx="78248">
                  <c:v>1544173200</c:v>
                </c:pt>
                <c:pt idx="78249">
                  <c:v>1544176800</c:v>
                </c:pt>
                <c:pt idx="78250">
                  <c:v>1544180400</c:v>
                </c:pt>
                <c:pt idx="78251">
                  <c:v>1544184000</c:v>
                </c:pt>
                <c:pt idx="78252">
                  <c:v>1544187600</c:v>
                </c:pt>
                <c:pt idx="78253">
                  <c:v>1544191200</c:v>
                </c:pt>
                <c:pt idx="78254">
                  <c:v>1544194800</c:v>
                </c:pt>
                <c:pt idx="78255">
                  <c:v>1544198400</c:v>
                </c:pt>
                <c:pt idx="78256">
                  <c:v>1544202000</c:v>
                </c:pt>
                <c:pt idx="78257">
                  <c:v>1544205600</c:v>
                </c:pt>
                <c:pt idx="78258">
                  <c:v>1544209200</c:v>
                </c:pt>
                <c:pt idx="78259">
                  <c:v>1544212800</c:v>
                </c:pt>
                <c:pt idx="78260">
                  <c:v>1544216400</c:v>
                </c:pt>
                <c:pt idx="78261">
                  <c:v>1544220000</c:v>
                </c:pt>
                <c:pt idx="78262">
                  <c:v>1544223600</c:v>
                </c:pt>
                <c:pt idx="78263">
                  <c:v>1544227200</c:v>
                </c:pt>
                <c:pt idx="78264">
                  <c:v>1544230800</c:v>
                </c:pt>
                <c:pt idx="78265">
                  <c:v>1544234400</c:v>
                </c:pt>
                <c:pt idx="78266">
                  <c:v>1544238000</c:v>
                </c:pt>
                <c:pt idx="78267">
                  <c:v>1544241600</c:v>
                </c:pt>
                <c:pt idx="78268">
                  <c:v>1544245200</c:v>
                </c:pt>
                <c:pt idx="78269">
                  <c:v>1544248800</c:v>
                </c:pt>
                <c:pt idx="78270">
                  <c:v>1544252400</c:v>
                </c:pt>
                <c:pt idx="78271">
                  <c:v>1544256000</c:v>
                </c:pt>
                <c:pt idx="78272">
                  <c:v>1544259600</c:v>
                </c:pt>
                <c:pt idx="78273">
                  <c:v>1544263200</c:v>
                </c:pt>
                <c:pt idx="78274">
                  <c:v>1544266800</c:v>
                </c:pt>
                <c:pt idx="78275">
                  <c:v>1544270400</c:v>
                </c:pt>
                <c:pt idx="78276">
                  <c:v>1544274000</c:v>
                </c:pt>
                <c:pt idx="78277">
                  <c:v>1544277600</c:v>
                </c:pt>
                <c:pt idx="78278">
                  <c:v>1544281200</c:v>
                </c:pt>
                <c:pt idx="78279">
                  <c:v>1544284800</c:v>
                </c:pt>
                <c:pt idx="78280">
                  <c:v>1544288400</c:v>
                </c:pt>
                <c:pt idx="78281">
                  <c:v>1544292000</c:v>
                </c:pt>
                <c:pt idx="78282">
                  <c:v>1544295600</c:v>
                </c:pt>
                <c:pt idx="78283">
                  <c:v>1544299200</c:v>
                </c:pt>
                <c:pt idx="78284">
                  <c:v>1544302800</c:v>
                </c:pt>
                <c:pt idx="78285">
                  <c:v>1544306400</c:v>
                </c:pt>
                <c:pt idx="78286">
                  <c:v>1544310000</c:v>
                </c:pt>
                <c:pt idx="78287">
                  <c:v>1544313600</c:v>
                </c:pt>
                <c:pt idx="78288">
                  <c:v>1544317200</c:v>
                </c:pt>
                <c:pt idx="78289">
                  <c:v>1544320800</c:v>
                </c:pt>
                <c:pt idx="78290">
                  <c:v>1544324400</c:v>
                </c:pt>
                <c:pt idx="78291">
                  <c:v>1544328000</c:v>
                </c:pt>
                <c:pt idx="78292">
                  <c:v>1544331600</c:v>
                </c:pt>
                <c:pt idx="78293">
                  <c:v>1544335200</c:v>
                </c:pt>
                <c:pt idx="78294">
                  <c:v>1544338800</c:v>
                </c:pt>
                <c:pt idx="78295">
                  <c:v>1544342400</c:v>
                </c:pt>
                <c:pt idx="78296">
                  <c:v>1544346000</c:v>
                </c:pt>
                <c:pt idx="78297">
                  <c:v>1544349600</c:v>
                </c:pt>
                <c:pt idx="78298">
                  <c:v>1544353200</c:v>
                </c:pt>
                <c:pt idx="78299">
                  <c:v>1544356800</c:v>
                </c:pt>
                <c:pt idx="78300">
                  <c:v>1544360400</c:v>
                </c:pt>
                <c:pt idx="78301">
                  <c:v>1544364000</c:v>
                </c:pt>
                <c:pt idx="78302">
                  <c:v>1544367600</c:v>
                </c:pt>
                <c:pt idx="78303">
                  <c:v>1544371200</c:v>
                </c:pt>
                <c:pt idx="78304">
                  <c:v>1544374800</c:v>
                </c:pt>
                <c:pt idx="78305">
                  <c:v>1544378400</c:v>
                </c:pt>
                <c:pt idx="78306">
                  <c:v>1544382000</c:v>
                </c:pt>
                <c:pt idx="78307">
                  <c:v>1544385600</c:v>
                </c:pt>
                <c:pt idx="78308">
                  <c:v>1544389200</c:v>
                </c:pt>
                <c:pt idx="78309">
                  <c:v>1544392800</c:v>
                </c:pt>
                <c:pt idx="78310">
                  <c:v>1544396400</c:v>
                </c:pt>
                <c:pt idx="78311">
                  <c:v>1544400000</c:v>
                </c:pt>
                <c:pt idx="78312">
                  <c:v>1544403600</c:v>
                </c:pt>
                <c:pt idx="78313">
                  <c:v>1544407200</c:v>
                </c:pt>
                <c:pt idx="78314">
                  <c:v>1544410800</c:v>
                </c:pt>
                <c:pt idx="78315">
                  <c:v>1544414400</c:v>
                </c:pt>
                <c:pt idx="78316">
                  <c:v>1544418000</c:v>
                </c:pt>
                <c:pt idx="78317">
                  <c:v>1544421600</c:v>
                </c:pt>
                <c:pt idx="78318">
                  <c:v>1544425200</c:v>
                </c:pt>
                <c:pt idx="78319">
                  <c:v>1544428800</c:v>
                </c:pt>
                <c:pt idx="78320">
                  <c:v>1544432400</c:v>
                </c:pt>
                <c:pt idx="78321">
                  <c:v>1544436000</c:v>
                </c:pt>
                <c:pt idx="78322">
                  <c:v>1544439600</c:v>
                </c:pt>
                <c:pt idx="78323">
                  <c:v>1544443200</c:v>
                </c:pt>
                <c:pt idx="78324">
                  <c:v>1544446800</c:v>
                </c:pt>
                <c:pt idx="78325">
                  <c:v>1544450400</c:v>
                </c:pt>
                <c:pt idx="78326">
                  <c:v>1544454000</c:v>
                </c:pt>
                <c:pt idx="78327">
                  <c:v>1544457600</c:v>
                </c:pt>
                <c:pt idx="78328">
                  <c:v>1544461200</c:v>
                </c:pt>
                <c:pt idx="78329">
                  <c:v>1544464800</c:v>
                </c:pt>
                <c:pt idx="78330">
                  <c:v>1544468400</c:v>
                </c:pt>
                <c:pt idx="78331">
                  <c:v>1544472000</c:v>
                </c:pt>
                <c:pt idx="78332">
                  <c:v>1544475600</c:v>
                </c:pt>
                <c:pt idx="78333">
                  <c:v>1544479200</c:v>
                </c:pt>
                <c:pt idx="78334">
                  <c:v>1544482800</c:v>
                </c:pt>
                <c:pt idx="78335">
                  <c:v>1544486400</c:v>
                </c:pt>
                <c:pt idx="78336">
                  <c:v>1544490000</c:v>
                </c:pt>
                <c:pt idx="78337">
                  <c:v>1544493600</c:v>
                </c:pt>
                <c:pt idx="78338">
                  <c:v>1544497200</c:v>
                </c:pt>
                <c:pt idx="78339">
                  <c:v>1544500800</c:v>
                </c:pt>
                <c:pt idx="78340">
                  <c:v>1544504400</c:v>
                </c:pt>
                <c:pt idx="78341">
                  <c:v>1544508000</c:v>
                </c:pt>
                <c:pt idx="78342">
                  <c:v>1544511600</c:v>
                </c:pt>
                <c:pt idx="78343">
                  <c:v>1544515200</c:v>
                </c:pt>
                <c:pt idx="78344">
                  <c:v>1544518800</c:v>
                </c:pt>
                <c:pt idx="78345">
                  <c:v>1544522400</c:v>
                </c:pt>
                <c:pt idx="78346">
                  <c:v>1544526000</c:v>
                </c:pt>
                <c:pt idx="78347">
                  <c:v>1544529600</c:v>
                </c:pt>
                <c:pt idx="78348">
                  <c:v>1544533200</c:v>
                </c:pt>
                <c:pt idx="78349">
                  <c:v>1544536800</c:v>
                </c:pt>
                <c:pt idx="78350">
                  <c:v>1544540400</c:v>
                </c:pt>
                <c:pt idx="78351">
                  <c:v>1544544000</c:v>
                </c:pt>
                <c:pt idx="78352">
                  <c:v>1544547600</c:v>
                </c:pt>
                <c:pt idx="78353">
                  <c:v>1544551200</c:v>
                </c:pt>
                <c:pt idx="78354">
                  <c:v>1544554800</c:v>
                </c:pt>
                <c:pt idx="78355">
                  <c:v>1544558400</c:v>
                </c:pt>
                <c:pt idx="78356">
                  <c:v>1544562000</c:v>
                </c:pt>
                <c:pt idx="78357">
                  <c:v>1544565600</c:v>
                </c:pt>
                <c:pt idx="78358">
                  <c:v>1544569200</c:v>
                </c:pt>
                <c:pt idx="78359">
                  <c:v>1544572800</c:v>
                </c:pt>
                <c:pt idx="78360">
                  <c:v>1544576400</c:v>
                </c:pt>
                <c:pt idx="78361">
                  <c:v>1544580000</c:v>
                </c:pt>
                <c:pt idx="78362">
                  <c:v>1544583600</c:v>
                </c:pt>
                <c:pt idx="78363">
                  <c:v>1544587200</c:v>
                </c:pt>
                <c:pt idx="78364">
                  <c:v>1544590800</c:v>
                </c:pt>
                <c:pt idx="78365">
                  <c:v>1544594400</c:v>
                </c:pt>
                <c:pt idx="78366">
                  <c:v>1544598000</c:v>
                </c:pt>
                <c:pt idx="78367">
                  <c:v>1544601600</c:v>
                </c:pt>
                <c:pt idx="78368">
                  <c:v>1544605200</c:v>
                </c:pt>
                <c:pt idx="78369">
                  <c:v>1544608800</c:v>
                </c:pt>
                <c:pt idx="78370">
                  <c:v>1544612400</c:v>
                </c:pt>
                <c:pt idx="78371">
                  <c:v>1544616000</c:v>
                </c:pt>
                <c:pt idx="78372">
                  <c:v>1544619600</c:v>
                </c:pt>
                <c:pt idx="78373">
                  <c:v>1544623200</c:v>
                </c:pt>
                <c:pt idx="78374">
                  <c:v>1544626800</c:v>
                </c:pt>
                <c:pt idx="78375">
                  <c:v>1544630400</c:v>
                </c:pt>
                <c:pt idx="78376">
                  <c:v>1544634000</c:v>
                </c:pt>
                <c:pt idx="78377">
                  <c:v>1544637600</c:v>
                </c:pt>
                <c:pt idx="78378">
                  <c:v>1544641200</c:v>
                </c:pt>
                <c:pt idx="78379">
                  <c:v>1544644800</c:v>
                </c:pt>
                <c:pt idx="78380">
                  <c:v>1544648400</c:v>
                </c:pt>
                <c:pt idx="78381">
                  <c:v>1544652000</c:v>
                </c:pt>
                <c:pt idx="78382">
                  <c:v>1544655600</c:v>
                </c:pt>
                <c:pt idx="78383">
                  <c:v>1544659200</c:v>
                </c:pt>
                <c:pt idx="78384">
                  <c:v>1544662800</c:v>
                </c:pt>
                <c:pt idx="78385">
                  <c:v>1544666400</c:v>
                </c:pt>
                <c:pt idx="78386">
                  <c:v>1544670000</c:v>
                </c:pt>
                <c:pt idx="78387">
                  <c:v>1544673600</c:v>
                </c:pt>
                <c:pt idx="78388">
                  <c:v>1544677200</c:v>
                </c:pt>
                <c:pt idx="78389">
                  <c:v>1544680800</c:v>
                </c:pt>
                <c:pt idx="78390">
                  <c:v>1544684400</c:v>
                </c:pt>
                <c:pt idx="78391">
                  <c:v>1544688000</c:v>
                </c:pt>
                <c:pt idx="78392">
                  <c:v>1544691600</c:v>
                </c:pt>
                <c:pt idx="78393">
                  <c:v>1544695200</c:v>
                </c:pt>
                <c:pt idx="78394">
                  <c:v>1544698800</c:v>
                </c:pt>
                <c:pt idx="78395">
                  <c:v>1544702400</c:v>
                </c:pt>
                <c:pt idx="78396">
                  <c:v>1544706000</c:v>
                </c:pt>
                <c:pt idx="78397">
                  <c:v>1544709600</c:v>
                </c:pt>
                <c:pt idx="78398">
                  <c:v>1544713200</c:v>
                </c:pt>
                <c:pt idx="78399">
                  <c:v>1544716800</c:v>
                </c:pt>
                <c:pt idx="78400">
                  <c:v>1544720400</c:v>
                </c:pt>
                <c:pt idx="78401">
                  <c:v>1544724000</c:v>
                </c:pt>
                <c:pt idx="78402">
                  <c:v>1544727600</c:v>
                </c:pt>
                <c:pt idx="78403">
                  <c:v>1544731200</c:v>
                </c:pt>
                <c:pt idx="78404">
                  <c:v>1544734800</c:v>
                </c:pt>
                <c:pt idx="78405">
                  <c:v>1544738400</c:v>
                </c:pt>
                <c:pt idx="78406">
                  <c:v>1544742000</c:v>
                </c:pt>
                <c:pt idx="78407">
                  <c:v>1544745600</c:v>
                </c:pt>
                <c:pt idx="78408">
                  <c:v>1544749200</c:v>
                </c:pt>
                <c:pt idx="78409">
                  <c:v>1544752800</c:v>
                </c:pt>
                <c:pt idx="78410">
                  <c:v>1544756400</c:v>
                </c:pt>
                <c:pt idx="78411">
                  <c:v>1544760000</c:v>
                </c:pt>
                <c:pt idx="78412">
                  <c:v>1544763600</c:v>
                </c:pt>
                <c:pt idx="78413">
                  <c:v>1544767200</c:v>
                </c:pt>
                <c:pt idx="78414">
                  <c:v>1544770800</c:v>
                </c:pt>
                <c:pt idx="78415">
                  <c:v>1544774400</c:v>
                </c:pt>
                <c:pt idx="78416">
                  <c:v>1544778000</c:v>
                </c:pt>
                <c:pt idx="78417">
                  <c:v>1544781600</c:v>
                </c:pt>
                <c:pt idx="78418">
                  <c:v>1544785200</c:v>
                </c:pt>
                <c:pt idx="78419">
                  <c:v>1544788800</c:v>
                </c:pt>
                <c:pt idx="78420">
                  <c:v>1544792400</c:v>
                </c:pt>
                <c:pt idx="78421">
                  <c:v>1544796000</c:v>
                </c:pt>
                <c:pt idx="78422">
                  <c:v>1544799600</c:v>
                </c:pt>
                <c:pt idx="78423">
                  <c:v>1544803200</c:v>
                </c:pt>
                <c:pt idx="78424">
                  <c:v>1544806800</c:v>
                </c:pt>
                <c:pt idx="78425">
                  <c:v>1544810400</c:v>
                </c:pt>
                <c:pt idx="78426">
                  <c:v>1544814000</c:v>
                </c:pt>
                <c:pt idx="78427">
                  <c:v>1544817600</c:v>
                </c:pt>
                <c:pt idx="78428">
                  <c:v>1544821200</c:v>
                </c:pt>
                <c:pt idx="78429">
                  <c:v>1544824800</c:v>
                </c:pt>
                <c:pt idx="78430">
                  <c:v>1544828400</c:v>
                </c:pt>
                <c:pt idx="78431">
                  <c:v>1544832000</c:v>
                </c:pt>
                <c:pt idx="78432">
                  <c:v>1544835600</c:v>
                </c:pt>
                <c:pt idx="78433">
                  <c:v>1544839200</c:v>
                </c:pt>
                <c:pt idx="78434">
                  <c:v>1544842800</c:v>
                </c:pt>
                <c:pt idx="78435">
                  <c:v>1544846400</c:v>
                </c:pt>
                <c:pt idx="78436">
                  <c:v>1544850000</c:v>
                </c:pt>
                <c:pt idx="78437">
                  <c:v>1544853600</c:v>
                </c:pt>
                <c:pt idx="78438">
                  <c:v>1544857200</c:v>
                </c:pt>
                <c:pt idx="78439">
                  <c:v>1544860800</c:v>
                </c:pt>
                <c:pt idx="78440">
                  <c:v>1544864400</c:v>
                </c:pt>
                <c:pt idx="78441">
                  <c:v>1544868000</c:v>
                </c:pt>
                <c:pt idx="78442">
                  <c:v>1544871600</c:v>
                </c:pt>
                <c:pt idx="78443">
                  <c:v>1544875200</c:v>
                </c:pt>
                <c:pt idx="78444">
                  <c:v>1544878800</c:v>
                </c:pt>
                <c:pt idx="78445">
                  <c:v>1544882400</c:v>
                </c:pt>
                <c:pt idx="78446">
                  <c:v>1544886000</c:v>
                </c:pt>
                <c:pt idx="78447">
                  <c:v>1544889600</c:v>
                </c:pt>
                <c:pt idx="78448">
                  <c:v>1544893200</c:v>
                </c:pt>
                <c:pt idx="78449">
                  <c:v>1544896800</c:v>
                </c:pt>
                <c:pt idx="78450">
                  <c:v>1544900400</c:v>
                </c:pt>
                <c:pt idx="78451">
                  <c:v>1544904000</c:v>
                </c:pt>
                <c:pt idx="78452">
                  <c:v>1544907600</c:v>
                </c:pt>
                <c:pt idx="78453">
                  <c:v>1544911200</c:v>
                </c:pt>
                <c:pt idx="78454">
                  <c:v>1544914800</c:v>
                </c:pt>
                <c:pt idx="78455">
                  <c:v>1544918400</c:v>
                </c:pt>
                <c:pt idx="78456">
                  <c:v>1544922000</c:v>
                </c:pt>
                <c:pt idx="78457">
                  <c:v>1544925600</c:v>
                </c:pt>
                <c:pt idx="78458">
                  <c:v>1544929200</c:v>
                </c:pt>
                <c:pt idx="78459">
                  <c:v>1544932800</c:v>
                </c:pt>
                <c:pt idx="78460">
                  <c:v>1544936400</c:v>
                </c:pt>
                <c:pt idx="78461">
                  <c:v>1544940000</c:v>
                </c:pt>
                <c:pt idx="78462">
                  <c:v>1544943600</c:v>
                </c:pt>
                <c:pt idx="78463">
                  <c:v>1544947200</c:v>
                </c:pt>
                <c:pt idx="78464">
                  <c:v>1544950800</c:v>
                </c:pt>
                <c:pt idx="78465">
                  <c:v>1544954400</c:v>
                </c:pt>
                <c:pt idx="78466">
                  <c:v>1544958000</c:v>
                </c:pt>
                <c:pt idx="78467">
                  <c:v>1544961600</c:v>
                </c:pt>
                <c:pt idx="78468">
                  <c:v>1544965200</c:v>
                </c:pt>
                <c:pt idx="78469">
                  <c:v>1544968800</c:v>
                </c:pt>
                <c:pt idx="78470">
                  <c:v>1544972400</c:v>
                </c:pt>
                <c:pt idx="78471">
                  <c:v>1544976000</c:v>
                </c:pt>
                <c:pt idx="78472">
                  <c:v>1544979600</c:v>
                </c:pt>
                <c:pt idx="78473">
                  <c:v>1544983200</c:v>
                </c:pt>
                <c:pt idx="78474">
                  <c:v>1544986800</c:v>
                </c:pt>
                <c:pt idx="78475">
                  <c:v>1544990400</c:v>
                </c:pt>
                <c:pt idx="78476">
                  <c:v>1544994000</c:v>
                </c:pt>
                <c:pt idx="78477">
                  <c:v>1544997600</c:v>
                </c:pt>
                <c:pt idx="78478">
                  <c:v>1545001200</c:v>
                </c:pt>
                <c:pt idx="78479">
                  <c:v>1545004800</c:v>
                </c:pt>
                <c:pt idx="78480">
                  <c:v>1545008400</c:v>
                </c:pt>
                <c:pt idx="78481">
                  <c:v>1545012000</c:v>
                </c:pt>
                <c:pt idx="78482">
                  <c:v>1545015600</c:v>
                </c:pt>
                <c:pt idx="78483">
                  <c:v>1545019200</c:v>
                </c:pt>
                <c:pt idx="78484">
                  <c:v>1545022800</c:v>
                </c:pt>
                <c:pt idx="78485">
                  <c:v>1545026400</c:v>
                </c:pt>
                <c:pt idx="78486">
                  <c:v>1545030000</c:v>
                </c:pt>
                <c:pt idx="78487">
                  <c:v>1545033600</c:v>
                </c:pt>
                <c:pt idx="78488">
                  <c:v>1545037200</c:v>
                </c:pt>
                <c:pt idx="78489">
                  <c:v>1545040800</c:v>
                </c:pt>
                <c:pt idx="78490">
                  <c:v>1545044400</c:v>
                </c:pt>
                <c:pt idx="78491">
                  <c:v>1545048000</c:v>
                </c:pt>
                <c:pt idx="78492">
                  <c:v>1545051600</c:v>
                </c:pt>
                <c:pt idx="78493">
                  <c:v>1545055200</c:v>
                </c:pt>
                <c:pt idx="78494">
                  <c:v>1545058800</c:v>
                </c:pt>
                <c:pt idx="78495">
                  <c:v>1545062400</c:v>
                </c:pt>
                <c:pt idx="78496">
                  <c:v>1545066000</c:v>
                </c:pt>
                <c:pt idx="78497">
                  <c:v>1545069600</c:v>
                </c:pt>
                <c:pt idx="78498">
                  <c:v>1545073200</c:v>
                </c:pt>
                <c:pt idx="78499">
                  <c:v>1545076800</c:v>
                </c:pt>
                <c:pt idx="78500">
                  <c:v>1545080400</c:v>
                </c:pt>
                <c:pt idx="78501">
                  <c:v>1545084000</c:v>
                </c:pt>
                <c:pt idx="78502">
                  <c:v>1545087600</c:v>
                </c:pt>
                <c:pt idx="78503">
                  <c:v>1545091200</c:v>
                </c:pt>
                <c:pt idx="78504">
                  <c:v>1545094800</c:v>
                </c:pt>
                <c:pt idx="78505">
                  <c:v>1545098400</c:v>
                </c:pt>
                <c:pt idx="78506">
                  <c:v>1545102000</c:v>
                </c:pt>
                <c:pt idx="78507">
                  <c:v>1545105600</c:v>
                </c:pt>
                <c:pt idx="78508">
                  <c:v>1545109200</c:v>
                </c:pt>
                <c:pt idx="78509">
                  <c:v>1545112800</c:v>
                </c:pt>
                <c:pt idx="78510">
                  <c:v>1545116400</c:v>
                </c:pt>
                <c:pt idx="78511">
                  <c:v>1545120000</c:v>
                </c:pt>
                <c:pt idx="78512">
                  <c:v>1545123600</c:v>
                </c:pt>
                <c:pt idx="78513">
                  <c:v>1545127200</c:v>
                </c:pt>
                <c:pt idx="78514">
                  <c:v>1545130800</c:v>
                </c:pt>
                <c:pt idx="78515">
                  <c:v>1545134400</c:v>
                </c:pt>
                <c:pt idx="78516">
                  <c:v>1545138000</c:v>
                </c:pt>
                <c:pt idx="78517">
                  <c:v>1545141600</c:v>
                </c:pt>
                <c:pt idx="78518">
                  <c:v>1545145200</c:v>
                </c:pt>
                <c:pt idx="78519">
                  <c:v>1545148800</c:v>
                </c:pt>
                <c:pt idx="78520">
                  <c:v>1545152400</c:v>
                </c:pt>
                <c:pt idx="78521">
                  <c:v>1545156000</c:v>
                </c:pt>
                <c:pt idx="78522">
                  <c:v>1545159600</c:v>
                </c:pt>
                <c:pt idx="78523">
                  <c:v>1545163200</c:v>
                </c:pt>
                <c:pt idx="78524">
                  <c:v>1545166800</c:v>
                </c:pt>
                <c:pt idx="78525">
                  <c:v>1545170400</c:v>
                </c:pt>
                <c:pt idx="78526">
                  <c:v>1545174000</c:v>
                </c:pt>
                <c:pt idx="78527">
                  <c:v>1545177600</c:v>
                </c:pt>
                <c:pt idx="78528">
                  <c:v>1545181200</c:v>
                </c:pt>
                <c:pt idx="78529">
                  <c:v>1545184800</c:v>
                </c:pt>
                <c:pt idx="78530">
                  <c:v>1545188400</c:v>
                </c:pt>
                <c:pt idx="78531">
                  <c:v>1545192000</c:v>
                </c:pt>
                <c:pt idx="78532">
                  <c:v>1545195600</c:v>
                </c:pt>
                <c:pt idx="78533">
                  <c:v>1545199200</c:v>
                </c:pt>
                <c:pt idx="78534">
                  <c:v>1545202800</c:v>
                </c:pt>
                <c:pt idx="78535">
                  <c:v>1545206400</c:v>
                </c:pt>
                <c:pt idx="78536">
                  <c:v>1545210000</c:v>
                </c:pt>
                <c:pt idx="78537">
                  <c:v>1545213600</c:v>
                </c:pt>
                <c:pt idx="78538">
                  <c:v>1545217200</c:v>
                </c:pt>
                <c:pt idx="78539">
                  <c:v>1545220800</c:v>
                </c:pt>
                <c:pt idx="78540">
                  <c:v>1545224400</c:v>
                </c:pt>
                <c:pt idx="78541">
                  <c:v>1545228000</c:v>
                </c:pt>
                <c:pt idx="78542">
                  <c:v>1545231600</c:v>
                </c:pt>
                <c:pt idx="78543">
                  <c:v>1545235200</c:v>
                </c:pt>
                <c:pt idx="78544">
                  <c:v>1545238800</c:v>
                </c:pt>
                <c:pt idx="78545">
                  <c:v>1545242400</c:v>
                </c:pt>
                <c:pt idx="78546">
                  <c:v>1545246000</c:v>
                </c:pt>
                <c:pt idx="78547">
                  <c:v>1545249600</c:v>
                </c:pt>
                <c:pt idx="78548">
                  <c:v>1545253200</c:v>
                </c:pt>
                <c:pt idx="78549">
                  <c:v>1545256800</c:v>
                </c:pt>
                <c:pt idx="78550">
                  <c:v>1545260400</c:v>
                </c:pt>
                <c:pt idx="78551">
                  <c:v>1545264000</c:v>
                </c:pt>
                <c:pt idx="78552">
                  <c:v>1545267600</c:v>
                </c:pt>
                <c:pt idx="78553">
                  <c:v>1545271200</c:v>
                </c:pt>
                <c:pt idx="78554">
                  <c:v>1545274800</c:v>
                </c:pt>
                <c:pt idx="78555">
                  <c:v>1545278400</c:v>
                </c:pt>
                <c:pt idx="78556">
                  <c:v>1545282000</c:v>
                </c:pt>
                <c:pt idx="78557">
                  <c:v>1545285600</c:v>
                </c:pt>
                <c:pt idx="78558">
                  <c:v>1545289200</c:v>
                </c:pt>
                <c:pt idx="78559">
                  <c:v>1545292800</c:v>
                </c:pt>
                <c:pt idx="78560">
                  <c:v>1545296400</c:v>
                </c:pt>
                <c:pt idx="78561">
                  <c:v>1545300000</c:v>
                </c:pt>
                <c:pt idx="78562">
                  <c:v>1545303600</c:v>
                </c:pt>
                <c:pt idx="78563">
                  <c:v>1545307200</c:v>
                </c:pt>
                <c:pt idx="78564">
                  <c:v>1545310800</c:v>
                </c:pt>
                <c:pt idx="78565">
                  <c:v>1545314400</c:v>
                </c:pt>
                <c:pt idx="78566">
                  <c:v>1545318000</c:v>
                </c:pt>
                <c:pt idx="78567">
                  <c:v>1545321600</c:v>
                </c:pt>
                <c:pt idx="78568">
                  <c:v>1545325200</c:v>
                </c:pt>
                <c:pt idx="78569">
                  <c:v>1545328800</c:v>
                </c:pt>
                <c:pt idx="78570">
                  <c:v>1545332400</c:v>
                </c:pt>
                <c:pt idx="78571">
                  <c:v>1545336000</c:v>
                </c:pt>
                <c:pt idx="78572">
                  <c:v>1545339600</c:v>
                </c:pt>
                <c:pt idx="78573">
                  <c:v>1545343200</c:v>
                </c:pt>
                <c:pt idx="78574">
                  <c:v>1545346800</c:v>
                </c:pt>
                <c:pt idx="78575">
                  <c:v>1545350400</c:v>
                </c:pt>
                <c:pt idx="78576">
                  <c:v>1545354000</c:v>
                </c:pt>
                <c:pt idx="78577">
                  <c:v>1545357600</c:v>
                </c:pt>
                <c:pt idx="78578">
                  <c:v>1545361200</c:v>
                </c:pt>
                <c:pt idx="78579">
                  <c:v>1545364800</c:v>
                </c:pt>
                <c:pt idx="78580">
                  <c:v>1545368400</c:v>
                </c:pt>
                <c:pt idx="78581">
                  <c:v>1545372000</c:v>
                </c:pt>
                <c:pt idx="78582">
                  <c:v>1545375600</c:v>
                </c:pt>
                <c:pt idx="78583">
                  <c:v>1545379200</c:v>
                </c:pt>
                <c:pt idx="78584">
                  <c:v>1545382800</c:v>
                </c:pt>
                <c:pt idx="78585">
                  <c:v>1545386400</c:v>
                </c:pt>
                <c:pt idx="78586">
                  <c:v>1545390000</c:v>
                </c:pt>
                <c:pt idx="78587">
                  <c:v>1545393600</c:v>
                </c:pt>
                <c:pt idx="78588">
                  <c:v>1545397200</c:v>
                </c:pt>
                <c:pt idx="78589">
                  <c:v>1545400800</c:v>
                </c:pt>
                <c:pt idx="78590">
                  <c:v>1545404400</c:v>
                </c:pt>
                <c:pt idx="78591">
                  <c:v>1545408000</c:v>
                </c:pt>
                <c:pt idx="78592">
                  <c:v>1545411600</c:v>
                </c:pt>
                <c:pt idx="78593">
                  <c:v>1545415200</c:v>
                </c:pt>
                <c:pt idx="78594">
                  <c:v>1545418800</c:v>
                </c:pt>
                <c:pt idx="78595">
                  <c:v>1545422400</c:v>
                </c:pt>
                <c:pt idx="78596">
                  <c:v>1545426000</c:v>
                </c:pt>
                <c:pt idx="78597">
                  <c:v>1545429600</c:v>
                </c:pt>
                <c:pt idx="78598">
                  <c:v>1545433200</c:v>
                </c:pt>
                <c:pt idx="78599">
                  <c:v>1545436800</c:v>
                </c:pt>
                <c:pt idx="78600">
                  <c:v>1545440400</c:v>
                </c:pt>
                <c:pt idx="78601">
                  <c:v>1545444000</c:v>
                </c:pt>
                <c:pt idx="78602">
                  <c:v>1545447600</c:v>
                </c:pt>
                <c:pt idx="78603">
                  <c:v>1545451200</c:v>
                </c:pt>
                <c:pt idx="78604">
                  <c:v>1545454800</c:v>
                </c:pt>
                <c:pt idx="78605">
                  <c:v>1545458400</c:v>
                </c:pt>
                <c:pt idx="78606">
                  <c:v>1545462000</c:v>
                </c:pt>
                <c:pt idx="78607">
                  <c:v>1545465600</c:v>
                </c:pt>
                <c:pt idx="78608">
                  <c:v>1545469200</c:v>
                </c:pt>
                <c:pt idx="78609">
                  <c:v>1545472800</c:v>
                </c:pt>
                <c:pt idx="78610">
                  <c:v>1545476400</c:v>
                </c:pt>
                <c:pt idx="78611">
                  <c:v>1545480000</c:v>
                </c:pt>
                <c:pt idx="78612">
                  <c:v>1545483600</c:v>
                </c:pt>
                <c:pt idx="78613">
                  <c:v>1545487200</c:v>
                </c:pt>
                <c:pt idx="78614">
                  <c:v>1545490800</c:v>
                </c:pt>
                <c:pt idx="78615">
                  <c:v>1545494400</c:v>
                </c:pt>
                <c:pt idx="78616">
                  <c:v>1545498000</c:v>
                </c:pt>
                <c:pt idx="78617">
                  <c:v>1545501600</c:v>
                </c:pt>
                <c:pt idx="78618">
                  <c:v>1545505200</c:v>
                </c:pt>
                <c:pt idx="78619">
                  <c:v>1545508800</c:v>
                </c:pt>
                <c:pt idx="78620">
                  <c:v>1545512400</c:v>
                </c:pt>
                <c:pt idx="78621">
                  <c:v>1545516000</c:v>
                </c:pt>
                <c:pt idx="78622">
                  <c:v>1545519600</c:v>
                </c:pt>
                <c:pt idx="78623">
                  <c:v>1545523200</c:v>
                </c:pt>
                <c:pt idx="78624">
                  <c:v>1545526800</c:v>
                </c:pt>
                <c:pt idx="78625">
                  <c:v>1545530400</c:v>
                </c:pt>
                <c:pt idx="78626">
                  <c:v>1545534000</c:v>
                </c:pt>
                <c:pt idx="78627">
                  <c:v>1545537600</c:v>
                </c:pt>
                <c:pt idx="78628">
                  <c:v>1545541200</c:v>
                </c:pt>
                <c:pt idx="78629">
                  <c:v>1545544800</c:v>
                </c:pt>
                <c:pt idx="78630">
                  <c:v>1545548400</c:v>
                </c:pt>
                <c:pt idx="78631">
                  <c:v>1545552000</c:v>
                </c:pt>
                <c:pt idx="78632">
                  <c:v>1545555600</c:v>
                </c:pt>
                <c:pt idx="78633">
                  <c:v>1545559200</c:v>
                </c:pt>
                <c:pt idx="78634">
                  <c:v>1545562800</c:v>
                </c:pt>
                <c:pt idx="78635">
                  <c:v>1545566400</c:v>
                </c:pt>
                <c:pt idx="78636">
                  <c:v>1545570000</c:v>
                </c:pt>
                <c:pt idx="78637">
                  <c:v>1545573600</c:v>
                </c:pt>
                <c:pt idx="78638">
                  <c:v>1545577200</c:v>
                </c:pt>
                <c:pt idx="78639">
                  <c:v>1545580800</c:v>
                </c:pt>
                <c:pt idx="78640">
                  <c:v>1545584400</c:v>
                </c:pt>
                <c:pt idx="78641">
                  <c:v>1545588000</c:v>
                </c:pt>
                <c:pt idx="78642">
                  <c:v>1545591600</c:v>
                </c:pt>
                <c:pt idx="78643">
                  <c:v>1545595200</c:v>
                </c:pt>
                <c:pt idx="78644">
                  <c:v>1545598800</c:v>
                </c:pt>
                <c:pt idx="78645">
                  <c:v>1545602400</c:v>
                </c:pt>
                <c:pt idx="78646">
                  <c:v>1545606000</c:v>
                </c:pt>
                <c:pt idx="78647">
                  <c:v>1545609600</c:v>
                </c:pt>
                <c:pt idx="78648">
                  <c:v>1545613200</c:v>
                </c:pt>
                <c:pt idx="78649">
                  <c:v>1545616800</c:v>
                </c:pt>
                <c:pt idx="78650">
                  <c:v>1545620400</c:v>
                </c:pt>
                <c:pt idx="78651">
                  <c:v>1545624000</c:v>
                </c:pt>
                <c:pt idx="78652">
                  <c:v>1545627600</c:v>
                </c:pt>
                <c:pt idx="78653">
                  <c:v>1545631200</c:v>
                </c:pt>
                <c:pt idx="78654">
                  <c:v>1545634800</c:v>
                </c:pt>
                <c:pt idx="78655">
                  <c:v>1545638400</c:v>
                </c:pt>
                <c:pt idx="78656">
                  <c:v>1545642000</c:v>
                </c:pt>
                <c:pt idx="78657">
                  <c:v>1545645600</c:v>
                </c:pt>
                <c:pt idx="78658">
                  <c:v>1545649200</c:v>
                </c:pt>
                <c:pt idx="78659">
                  <c:v>1545652800</c:v>
                </c:pt>
                <c:pt idx="78660">
                  <c:v>1545656400</c:v>
                </c:pt>
                <c:pt idx="78661">
                  <c:v>1545660000</c:v>
                </c:pt>
                <c:pt idx="78662">
                  <c:v>1545663600</c:v>
                </c:pt>
                <c:pt idx="78663">
                  <c:v>1545667200</c:v>
                </c:pt>
                <c:pt idx="78664">
                  <c:v>1545670800</c:v>
                </c:pt>
                <c:pt idx="78665">
                  <c:v>1545674400</c:v>
                </c:pt>
                <c:pt idx="78666">
                  <c:v>1545678000</c:v>
                </c:pt>
                <c:pt idx="78667">
                  <c:v>1545681600</c:v>
                </c:pt>
                <c:pt idx="78668">
                  <c:v>1545685200</c:v>
                </c:pt>
                <c:pt idx="78669">
                  <c:v>1545688800</c:v>
                </c:pt>
                <c:pt idx="78670">
                  <c:v>1545692400</c:v>
                </c:pt>
                <c:pt idx="78671">
                  <c:v>1545696000</c:v>
                </c:pt>
                <c:pt idx="78672">
                  <c:v>1545699600</c:v>
                </c:pt>
                <c:pt idx="78673">
                  <c:v>1545703200</c:v>
                </c:pt>
                <c:pt idx="78674">
                  <c:v>1545706800</c:v>
                </c:pt>
                <c:pt idx="78675">
                  <c:v>1545710400</c:v>
                </c:pt>
                <c:pt idx="78676">
                  <c:v>1545714000</c:v>
                </c:pt>
                <c:pt idx="78677">
                  <c:v>1545717600</c:v>
                </c:pt>
                <c:pt idx="78678">
                  <c:v>1545721200</c:v>
                </c:pt>
                <c:pt idx="78679">
                  <c:v>1545724800</c:v>
                </c:pt>
                <c:pt idx="78680">
                  <c:v>1545728400</c:v>
                </c:pt>
                <c:pt idx="78681">
                  <c:v>1545732000</c:v>
                </c:pt>
                <c:pt idx="78682">
                  <c:v>1545735600</c:v>
                </c:pt>
                <c:pt idx="78683">
                  <c:v>1545739200</c:v>
                </c:pt>
                <c:pt idx="78684">
                  <c:v>1545742800</c:v>
                </c:pt>
                <c:pt idx="78685">
                  <c:v>1545746400</c:v>
                </c:pt>
                <c:pt idx="78686">
                  <c:v>1545750000</c:v>
                </c:pt>
                <c:pt idx="78687">
                  <c:v>1545753600</c:v>
                </c:pt>
                <c:pt idx="78688">
                  <c:v>1545757200</c:v>
                </c:pt>
                <c:pt idx="78689">
                  <c:v>1545760800</c:v>
                </c:pt>
                <c:pt idx="78690">
                  <c:v>1545764400</c:v>
                </c:pt>
                <c:pt idx="78691">
                  <c:v>1545768000</c:v>
                </c:pt>
                <c:pt idx="78692">
                  <c:v>1545771600</c:v>
                </c:pt>
                <c:pt idx="78693">
                  <c:v>1545775200</c:v>
                </c:pt>
                <c:pt idx="78694">
                  <c:v>1545778800</c:v>
                </c:pt>
                <c:pt idx="78695">
                  <c:v>1545782400</c:v>
                </c:pt>
                <c:pt idx="78696">
                  <c:v>1545786000</c:v>
                </c:pt>
                <c:pt idx="78697">
                  <c:v>1545789600</c:v>
                </c:pt>
                <c:pt idx="78698">
                  <c:v>1545793200</c:v>
                </c:pt>
                <c:pt idx="78699">
                  <c:v>1545796800</c:v>
                </c:pt>
                <c:pt idx="78700">
                  <c:v>1545800400</c:v>
                </c:pt>
                <c:pt idx="78701">
                  <c:v>1545804000</c:v>
                </c:pt>
                <c:pt idx="78702">
                  <c:v>1545807600</c:v>
                </c:pt>
                <c:pt idx="78703">
                  <c:v>1545811200</c:v>
                </c:pt>
                <c:pt idx="78704">
                  <c:v>1545814800</c:v>
                </c:pt>
                <c:pt idx="78705">
                  <c:v>1545818400</c:v>
                </c:pt>
                <c:pt idx="78706">
                  <c:v>1545822000</c:v>
                </c:pt>
                <c:pt idx="78707">
                  <c:v>1545825600</c:v>
                </c:pt>
                <c:pt idx="78708">
                  <c:v>1545829200</c:v>
                </c:pt>
                <c:pt idx="78709">
                  <c:v>1545832800</c:v>
                </c:pt>
                <c:pt idx="78710">
                  <c:v>1545836400</c:v>
                </c:pt>
                <c:pt idx="78711">
                  <c:v>1545840000</c:v>
                </c:pt>
                <c:pt idx="78712">
                  <c:v>1545843600</c:v>
                </c:pt>
                <c:pt idx="78713">
                  <c:v>1545847200</c:v>
                </c:pt>
                <c:pt idx="78714">
                  <c:v>1545850800</c:v>
                </c:pt>
                <c:pt idx="78715">
                  <c:v>1545854400</c:v>
                </c:pt>
                <c:pt idx="78716">
                  <c:v>1545858000</c:v>
                </c:pt>
                <c:pt idx="78717">
                  <c:v>1545861600</c:v>
                </c:pt>
                <c:pt idx="78718">
                  <c:v>1545865200</c:v>
                </c:pt>
                <c:pt idx="78719">
                  <c:v>1545868800</c:v>
                </c:pt>
                <c:pt idx="78720">
                  <c:v>1545872400</c:v>
                </c:pt>
                <c:pt idx="78721">
                  <c:v>1545876000</c:v>
                </c:pt>
                <c:pt idx="78722">
                  <c:v>1545879600</c:v>
                </c:pt>
                <c:pt idx="78723">
                  <c:v>1545883200</c:v>
                </c:pt>
                <c:pt idx="78724">
                  <c:v>1545886800</c:v>
                </c:pt>
                <c:pt idx="78725">
                  <c:v>1545890400</c:v>
                </c:pt>
                <c:pt idx="78726">
                  <c:v>1545894000</c:v>
                </c:pt>
                <c:pt idx="78727">
                  <c:v>1545897600</c:v>
                </c:pt>
                <c:pt idx="78728">
                  <c:v>1545901200</c:v>
                </c:pt>
                <c:pt idx="78729">
                  <c:v>1545904800</c:v>
                </c:pt>
                <c:pt idx="78730">
                  <c:v>1545908400</c:v>
                </c:pt>
                <c:pt idx="78731">
                  <c:v>1545912000</c:v>
                </c:pt>
                <c:pt idx="78732">
                  <c:v>1545915600</c:v>
                </c:pt>
                <c:pt idx="78733">
                  <c:v>1545919200</c:v>
                </c:pt>
                <c:pt idx="78734">
                  <c:v>1545922800</c:v>
                </c:pt>
                <c:pt idx="78735">
                  <c:v>1545926400</c:v>
                </c:pt>
                <c:pt idx="78736">
                  <c:v>1545930000</c:v>
                </c:pt>
                <c:pt idx="78737">
                  <c:v>1545933600</c:v>
                </c:pt>
                <c:pt idx="78738">
                  <c:v>1545937200</c:v>
                </c:pt>
                <c:pt idx="78739">
                  <c:v>1545940800</c:v>
                </c:pt>
                <c:pt idx="78740">
                  <c:v>1545944400</c:v>
                </c:pt>
                <c:pt idx="78741">
                  <c:v>1545948000</c:v>
                </c:pt>
                <c:pt idx="78742">
                  <c:v>1545951600</c:v>
                </c:pt>
                <c:pt idx="78743">
                  <c:v>1545955200</c:v>
                </c:pt>
                <c:pt idx="78744">
                  <c:v>1545958800</c:v>
                </c:pt>
                <c:pt idx="78745">
                  <c:v>1545962400</c:v>
                </c:pt>
                <c:pt idx="78746">
                  <c:v>1545966000</c:v>
                </c:pt>
                <c:pt idx="78747">
                  <c:v>1545969600</c:v>
                </c:pt>
                <c:pt idx="78748">
                  <c:v>1545973200</c:v>
                </c:pt>
                <c:pt idx="78749">
                  <c:v>1545976800</c:v>
                </c:pt>
                <c:pt idx="78750">
                  <c:v>1545980400</c:v>
                </c:pt>
                <c:pt idx="78751">
                  <c:v>1545984000</c:v>
                </c:pt>
                <c:pt idx="78752">
                  <c:v>1545987600</c:v>
                </c:pt>
                <c:pt idx="78753">
                  <c:v>1545991200</c:v>
                </c:pt>
                <c:pt idx="78754">
                  <c:v>1545994800</c:v>
                </c:pt>
                <c:pt idx="78755">
                  <c:v>1545998400</c:v>
                </c:pt>
                <c:pt idx="78756">
                  <c:v>1546002000</c:v>
                </c:pt>
                <c:pt idx="78757">
                  <c:v>1546005600</c:v>
                </c:pt>
                <c:pt idx="78758">
                  <c:v>1546009200</c:v>
                </c:pt>
                <c:pt idx="78759">
                  <c:v>1546012800</c:v>
                </c:pt>
                <c:pt idx="78760">
                  <c:v>1546016400</c:v>
                </c:pt>
                <c:pt idx="78761">
                  <c:v>1546020000</c:v>
                </c:pt>
                <c:pt idx="78762">
                  <c:v>1546023600</c:v>
                </c:pt>
                <c:pt idx="78763">
                  <c:v>1546027200</c:v>
                </c:pt>
                <c:pt idx="78764">
                  <c:v>1546030800</c:v>
                </c:pt>
                <c:pt idx="78765">
                  <c:v>1546034400</c:v>
                </c:pt>
                <c:pt idx="78766">
                  <c:v>1546038000</c:v>
                </c:pt>
                <c:pt idx="78767">
                  <c:v>1546041600</c:v>
                </c:pt>
                <c:pt idx="78768">
                  <c:v>1546045200</c:v>
                </c:pt>
                <c:pt idx="78769">
                  <c:v>1546048800</c:v>
                </c:pt>
                <c:pt idx="78770">
                  <c:v>1546052400</c:v>
                </c:pt>
                <c:pt idx="78771">
                  <c:v>1546056000</c:v>
                </c:pt>
                <c:pt idx="78772">
                  <c:v>1546059600</c:v>
                </c:pt>
                <c:pt idx="78773">
                  <c:v>1546063200</c:v>
                </c:pt>
                <c:pt idx="78774">
                  <c:v>1546066800</c:v>
                </c:pt>
                <c:pt idx="78775">
                  <c:v>1546070400</c:v>
                </c:pt>
                <c:pt idx="78776">
                  <c:v>1546074000</c:v>
                </c:pt>
                <c:pt idx="78777">
                  <c:v>1546077600</c:v>
                </c:pt>
                <c:pt idx="78778">
                  <c:v>1546081200</c:v>
                </c:pt>
                <c:pt idx="78779">
                  <c:v>1546084800</c:v>
                </c:pt>
                <c:pt idx="78780">
                  <c:v>1546088400</c:v>
                </c:pt>
                <c:pt idx="78781">
                  <c:v>1546092000</c:v>
                </c:pt>
                <c:pt idx="78782">
                  <c:v>1546095600</c:v>
                </c:pt>
                <c:pt idx="78783">
                  <c:v>1546099200</c:v>
                </c:pt>
                <c:pt idx="78784">
                  <c:v>1546102800</c:v>
                </c:pt>
                <c:pt idx="78785">
                  <c:v>1546106400</c:v>
                </c:pt>
                <c:pt idx="78786">
                  <c:v>1546110000</c:v>
                </c:pt>
                <c:pt idx="78787">
                  <c:v>1546113600</c:v>
                </c:pt>
                <c:pt idx="78788">
                  <c:v>1546117200</c:v>
                </c:pt>
                <c:pt idx="78789">
                  <c:v>1546120800</c:v>
                </c:pt>
                <c:pt idx="78790">
                  <c:v>1546124400</c:v>
                </c:pt>
                <c:pt idx="78791">
                  <c:v>1546128000</c:v>
                </c:pt>
                <c:pt idx="78792">
                  <c:v>1546131600</c:v>
                </c:pt>
                <c:pt idx="78793">
                  <c:v>1546135200</c:v>
                </c:pt>
                <c:pt idx="78794">
                  <c:v>1546138800</c:v>
                </c:pt>
                <c:pt idx="78795">
                  <c:v>1546142400</c:v>
                </c:pt>
                <c:pt idx="78796">
                  <c:v>1546146000</c:v>
                </c:pt>
                <c:pt idx="78797">
                  <c:v>1546149600</c:v>
                </c:pt>
                <c:pt idx="78798">
                  <c:v>1546153200</c:v>
                </c:pt>
                <c:pt idx="78799">
                  <c:v>1546156800</c:v>
                </c:pt>
                <c:pt idx="78800">
                  <c:v>1546160400</c:v>
                </c:pt>
                <c:pt idx="78801">
                  <c:v>1546164000</c:v>
                </c:pt>
                <c:pt idx="78802">
                  <c:v>1546167600</c:v>
                </c:pt>
                <c:pt idx="78803">
                  <c:v>1546171200</c:v>
                </c:pt>
                <c:pt idx="78804">
                  <c:v>1546174800</c:v>
                </c:pt>
                <c:pt idx="78805">
                  <c:v>1546178400</c:v>
                </c:pt>
                <c:pt idx="78806">
                  <c:v>1546182000</c:v>
                </c:pt>
                <c:pt idx="78807">
                  <c:v>1546185600</c:v>
                </c:pt>
                <c:pt idx="78808">
                  <c:v>1546189200</c:v>
                </c:pt>
                <c:pt idx="78809">
                  <c:v>1546192800</c:v>
                </c:pt>
                <c:pt idx="78810">
                  <c:v>1546196400</c:v>
                </c:pt>
                <c:pt idx="78811">
                  <c:v>1546200000</c:v>
                </c:pt>
                <c:pt idx="78812">
                  <c:v>1546203600</c:v>
                </c:pt>
                <c:pt idx="78813">
                  <c:v>1546207200</c:v>
                </c:pt>
                <c:pt idx="78814">
                  <c:v>1546210800</c:v>
                </c:pt>
                <c:pt idx="78815">
                  <c:v>1546214400</c:v>
                </c:pt>
                <c:pt idx="78816">
                  <c:v>1546218000</c:v>
                </c:pt>
                <c:pt idx="78817">
                  <c:v>1546221600</c:v>
                </c:pt>
                <c:pt idx="78818">
                  <c:v>1546225200</c:v>
                </c:pt>
                <c:pt idx="78819">
                  <c:v>1546228800</c:v>
                </c:pt>
                <c:pt idx="78820">
                  <c:v>1546232400</c:v>
                </c:pt>
                <c:pt idx="78821">
                  <c:v>1546236000</c:v>
                </c:pt>
                <c:pt idx="78822">
                  <c:v>1546239600</c:v>
                </c:pt>
                <c:pt idx="78823">
                  <c:v>1546243200</c:v>
                </c:pt>
                <c:pt idx="78824">
                  <c:v>1546246800</c:v>
                </c:pt>
                <c:pt idx="78825">
                  <c:v>1546250400</c:v>
                </c:pt>
                <c:pt idx="78826">
                  <c:v>1546254000</c:v>
                </c:pt>
                <c:pt idx="78827">
                  <c:v>1546257600</c:v>
                </c:pt>
                <c:pt idx="78828">
                  <c:v>1546261200</c:v>
                </c:pt>
                <c:pt idx="78829">
                  <c:v>1546264800</c:v>
                </c:pt>
                <c:pt idx="78830">
                  <c:v>1546268400</c:v>
                </c:pt>
                <c:pt idx="78831">
                  <c:v>1546272000</c:v>
                </c:pt>
                <c:pt idx="78832">
                  <c:v>1546275600</c:v>
                </c:pt>
                <c:pt idx="78833">
                  <c:v>1546279200</c:v>
                </c:pt>
                <c:pt idx="78834">
                  <c:v>1546282800</c:v>
                </c:pt>
                <c:pt idx="78835">
                  <c:v>1546286400</c:v>
                </c:pt>
                <c:pt idx="78836">
                  <c:v>1546290000</c:v>
                </c:pt>
                <c:pt idx="78837">
                  <c:v>1546293600</c:v>
                </c:pt>
                <c:pt idx="78838">
                  <c:v>1546297200</c:v>
                </c:pt>
                <c:pt idx="78839">
                  <c:v>1546300800</c:v>
                </c:pt>
                <c:pt idx="78840">
                  <c:v>1546304400</c:v>
                </c:pt>
                <c:pt idx="78841">
                  <c:v>1546308000</c:v>
                </c:pt>
                <c:pt idx="78842">
                  <c:v>1546311600</c:v>
                </c:pt>
                <c:pt idx="78843">
                  <c:v>1546315200</c:v>
                </c:pt>
                <c:pt idx="78844">
                  <c:v>1546318800</c:v>
                </c:pt>
                <c:pt idx="78845">
                  <c:v>1546322400</c:v>
                </c:pt>
                <c:pt idx="78846">
                  <c:v>1546326000</c:v>
                </c:pt>
                <c:pt idx="78847">
                  <c:v>1546329600</c:v>
                </c:pt>
                <c:pt idx="78848">
                  <c:v>1546333200</c:v>
                </c:pt>
                <c:pt idx="78849">
                  <c:v>1546336800</c:v>
                </c:pt>
                <c:pt idx="78850">
                  <c:v>1546340400</c:v>
                </c:pt>
                <c:pt idx="78851">
                  <c:v>1546344000</c:v>
                </c:pt>
                <c:pt idx="78852">
                  <c:v>1546347600</c:v>
                </c:pt>
                <c:pt idx="78853">
                  <c:v>1546351200</c:v>
                </c:pt>
                <c:pt idx="78854">
                  <c:v>1546354800</c:v>
                </c:pt>
                <c:pt idx="78855">
                  <c:v>1546358400</c:v>
                </c:pt>
                <c:pt idx="78856">
                  <c:v>1546362000</c:v>
                </c:pt>
                <c:pt idx="78857">
                  <c:v>1546365600</c:v>
                </c:pt>
                <c:pt idx="78858">
                  <c:v>1546369200</c:v>
                </c:pt>
                <c:pt idx="78859">
                  <c:v>1546372800</c:v>
                </c:pt>
                <c:pt idx="78860">
                  <c:v>1546376400</c:v>
                </c:pt>
                <c:pt idx="78861">
                  <c:v>1546380000</c:v>
                </c:pt>
                <c:pt idx="78862">
                  <c:v>1546383600</c:v>
                </c:pt>
                <c:pt idx="78863">
                  <c:v>1546387200</c:v>
                </c:pt>
                <c:pt idx="78864">
                  <c:v>1546390800</c:v>
                </c:pt>
                <c:pt idx="78865">
                  <c:v>1546394400</c:v>
                </c:pt>
                <c:pt idx="78866">
                  <c:v>1546398000</c:v>
                </c:pt>
                <c:pt idx="78867">
                  <c:v>1546401600</c:v>
                </c:pt>
                <c:pt idx="78868">
                  <c:v>1546405200</c:v>
                </c:pt>
                <c:pt idx="78869">
                  <c:v>1546408800</c:v>
                </c:pt>
                <c:pt idx="78870">
                  <c:v>1546412400</c:v>
                </c:pt>
                <c:pt idx="78871">
                  <c:v>1546416000</c:v>
                </c:pt>
                <c:pt idx="78872">
                  <c:v>1546419600</c:v>
                </c:pt>
                <c:pt idx="78873">
                  <c:v>1546423200</c:v>
                </c:pt>
                <c:pt idx="78874">
                  <c:v>1546426800</c:v>
                </c:pt>
                <c:pt idx="78875">
                  <c:v>1546430400</c:v>
                </c:pt>
                <c:pt idx="78876">
                  <c:v>1546434000</c:v>
                </c:pt>
                <c:pt idx="78877">
                  <c:v>1546437600</c:v>
                </c:pt>
                <c:pt idx="78878">
                  <c:v>1546441200</c:v>
                </c:pt>
                <c:pt idx="78879">
                  <c:v>1546444800</c:v>
                </c:pt>
                <c:pt idx="78880">
                  <c:v>1546448400</c:v>
                </c:pt>
                <c:pt idx="78881">
                  <c:v>1546452000</c:v>
                </c:pt>
                <c:pt idx="78882">
                  <c:v>1546455600</c:v>
                </c:pt>
                <c:pt idx="78883">
                  <c:v>1546459200</c:v>
                </c:pt>
                <c:pt idx="78884">
                  <c:v>1546462800</c:v>
                </c:pt>
                <c:pt idx="78885">
                  <c:v>1546466400</c:v>
                </c:pt>
                <c:pt idx="78886">
                  <c:v>1546470000</c:v>
                </c:pt>
                <c:pt idx="78887">
                  <c:v>1546473600</c:v>
                </c:pt>
                <c:pt idx="78888">
                  <c:v>1546477200</c:v>
                </c:pt>
                <c:pt idx="78889">
                  <c:v>1546480800</c:v>
                </c:pt>
                <c:pt idx="78890">
                  <c:v>1546484400</c:v>
                </c:pt>
                <c:pt idx="78891">
                  <c:v>1546488000</c:v>
                </c:pt>
                <c:pt idx="78892">
                  <c:v>1546491600</c:v>
                </c:pt>
                <c:pt idx="78893">
                  <c:v>1546495200</c:v>
                </c:pt>
                <c:pt idx="78894">
                  <c:v>1546498800</c:v>
                </c:pt>
                <c:pt idx="78895">
                  <c:v>1546502400</c:v>
                </c:pt>
                <c:pt idx="78896">
                  <c:v>1546506000</c:v>
                </c:pt>
                <c:pt idx="78897">
                  <c:v>1546509600</c:v>
                </c:pt>
                <c:pt idx="78898">
                  <c:v>1546513200</c:v>
                </c:pt>
                <c:pt idx="78899">
                  <c:v>1546516800</c:v>
                </c:pt>
                <c:pt idx="78900">
                  <c:v>1546520400</c:v>
                </c:pt>
                <c:pt idx="78901">
                  <c:v>1546524000</c:v>
                </c:pt>
                <c:pt idx="78902">
                  <c:v>1546527600</c:v>
                </c:pt>
                <c:pt idx="78903">
                  <c:v>1546531200</c:v>
                </c:pt>
                <c:pt idx="78904">
                  <c:v>1546534800</c:v>
                </c:pt>
                <c:pt idx="78905">
                  <c:v>1546538400</c:v>
                </c:pt>
                <c:pt idx="78906">
                  <c:v>1546542000</c:v>
                </c:pt>
                <c:pt idx="78907">
                  <c:v>1546545600</c:v>
                </c:pt>
                <c:pt idx="78908">
                  <c:v>1546549200</c:v>
                </c:pt>
                <c:pt idx="78909">
                  <c:v>1546552800</c:v>
                </c:pt>
                <c:pt idx="78910">
                  <c:v>1546556400</c:v>
                </c:pt>
                <c:pt idx="78911">
                  <c:v>1546560000</c:v>
                </c:pt>
                <c:pt idx="78912">
                  <c:v>1546563600</c:v>
                </c:pt>
                <c:pt idx="78913">
                  <c:v>1546567200</c:v>
                </c:pt>
                <c:pt idx="78914">
                  <c:v>1546570800</c:v>
                </c:pt>
                <c:pt idx="78915">
                  <c:v>1546574400</c:v>
                </c:pt>
                <c:pt idx="78916">
                  <c:v>1546578000</c:v>
                </c:pt>
                <c:pt idx="78917">
                  <c:v>1546581600</c:v>
                </c:pt>
                <c:pt idx="78918">
                  <c:v>1546585200</c:v>
                </c:pt>
                <c:pt idx="78919">
                  <c:v>1546588800</c:v>
                </c:pt>
                <c:pt idx="78920">
                  <c:v>1546592400</c:v>
                </c:pt>
                <c:pt idx="78921">
                  <c:v>1546596000</c:v>
                </c:pt>
                <c:pt idx="78922">
                  <c:v>1546599600</c:v>
                </c:pt>
                <c:pt idx="78923">
                  <c:v>1546603200</c:v>
                </c:pt>
                <c:pt idx="78924">
                  <c:v>1546606800</c:v>
                </c:pt>
                <c:pt idx="78925">
                  <c:v>1546610400</c:v>
                </c:pt>
                <c:pt idx="78926">
                  <c:v>1546614000</c:v>
                </c:pt>
                <c:pt idx="78927">
                  <c:v>1546617600</c:v>
                </c:pt>
                <c:pt idx="78928">
                  <c:v>1546621200</c:v>
                </c:pt>
                <c:pt idx="78929">
                  <c:v>1546624800</c:v>
                </c:pt>
                <c:pt idx="78930">
                  <c:v>1546628400</c:v>
                </c:pt>
                <c:pt idx="78931">
                  <c:v>1546632000</c:v>
                </c:pt>
                <c:pt idx="78932">
                  <c:v>1546635600</c:v>
                </c:pt>
                <c:pt idx="78933">
                  <c:v>1546639200</c:v>
                </c:pt>
                <c:pt idx="78934">
                  <c:v>1546642800</c:v>
                </c:pt>
                <c:pt idx="78935">
                  <c:v>1546646400</c:v>
                </c:pt>
                <c:pt idx="78936">
                  <c:v>1546650000</c:v>
                </c:pt>
                <c:pt idx="78937">
                  <c:v>1546653600</c:v>
                </c:pt>
                <c:pt idx="78938">
                  <c:v>1546657200</c:v>
                </c:pt>
                <c:pt idx="78939">
                  <c:v>1546660800</c:v>
                </c:pt>
                <c:pt idx="78940">
                  <c:v>1546664400</c:v>
                </c:pt>
                <c:pt idx="78941">
                  <c:v>1546668000</c:v>
                </c:pt>
                <c:pt idx="78942">
                  <c:v>1546671600</c:v>
                </c:pt>
                <c:pt idx="78943">
                  <c:v>1546675200</c:v>
                </c:pt>
                <c:pt idx="78944">
                  <c:v>1546678800</c:v>
                </c:pt>
                <c:pt idx="78945">
                  <c:v>1546682400</c:v>
                </c:pt>
                <c:pt idx="78946">
                  <c:v>1546686000</c:v>
                </c:pt>
                <c:pt idx="78947">
                  <c:v>1546689600</c:v>
                </c:pt>
                <c:pt idx="78948">
                  <c:v>1546693200</c:v>
                </c:pt>
                <c:pt idx="78949">
                  <c:v>1546696800</c:v>
                </c:pt>
                <c:pt idx="78950">
                  <c:v>1546700400</c:v>
                </c:pt>
                <c:pt idx="78951">
                  <c:v>1546704000</c:v>
                </c:pt>
                <c:pt idx="78952">
                  <c:v>1546707600</c:v>
                </c:pt>
                <c:pt idx="78953">
                  <c:v>1546711200</c:v>
                </c:pt>
                <c:pt idx="78954">
                  <c:v>1546714800</c:v>
                </c:pt>
                <c:pt idx="78955">
                  <c:v>1546718400</c:v>
                </c:pt>
                <c:pt idx="78956">
                  <c:v>1546722000</c:v>
                </c:pt>
                <c:pt idx="78957">
                  <c:v>1546725600</c:v>
                </c:pt>
                <c:pt idx="78958">
                  <c:v>1546729200</c:v>
                </c:pt>
                <c:pt idx="78959">
                  <c:v>1546732800</c:v>
                </c:pt>
                <c:pt idx="78960">
                  <c:v>1546736400</c:v>
                </c:pt>
                <c:pt idx="78961">
                  <c:v>1546740000</c:v>
                </c:pt>
                <c:pt idx="78962">
                  <c:v>1546743600</c:v>
                </c:pt>
                <c:pt idx="78963">
                  <c:v>1546747200</c:v>
                </c:pt>
                <c:pt idx="78964">
                  <c:v>1546750800</c:v>
                </c:pt>
                <c:pt idx="78965">
                  <c:v>1546754400</c:v>
                </c:pt>
                <c:pt idx="78966">
                  <c:v>1546758000</c:v>
                </c:pt>
                <c:pt idx="78967">
                  <c:v>1546761600</c:v>
                </c:pt>
                <c:pt idx="78968">
                  <c:v>1546765200</c:v>
                </c:pt>
                <c:pt idx="78969">
                  <c:v>1546768800</c:v>
                </c:pt>
                <c:pt idx="78970">
                  <c:v>1546772400</c:v>
                </c:pt>
                <c:pt idx="78971">
                  <c:v>1546776000</c:v>
                </c:pt>
                <c:pt idx="78972">
                  <c:v>1546779600</c:v>
                </c:pt>
                <c:pt idx="78973">
                  <c:v>1546783200</c:v>
                </c:pt>
                <c:pt idx="78974">
                  <c:v>1546786800</c:v>
                </c:pt>
                <c:pt idx="78975">
                  <c:v>1546790400</c:v>
                </c:pt>
                <c:pt idx="78976">
                  <c:v>1546794000</c:v>
                </c:pt>
                <c:pt idx="78977">
                  <c:v>1546797600</c:v>
                </c:pt>
                <c:pt idx="78978">
                  <c:v>1546801200</c:v>
                </c:pt>
                <c:pt idx="78979">
                  <c:v>1546804800</c:v>
                </c:pt>
                <c:pt idx="78980">
                  <c:v>1546808400</c:v>
                </c:pt>
                <c:pt idx="78981">
                  <c:v>1546812000</c:v>
                </c:pt>
                <c:pt idx="78982">
                  <c:v>1546815600</c:v>
                </c:pt>
                <c:pt idx="78983">
                  <c:v>1546819200</c:v>
                </c:pt>
                <c:pt idx="78984">
                  <c:v>1546822800</c:v>
                </c:pt>
                <c:pt idx="78985">
                  <c:v>1546826400</c:v>
                </c:pt>
                <c:pt idx="78986">
                  <c:v>1546830000</c:v>
                </c:pt>
                <c:pt idx="78987">
                  <c:v>1546833600</c:v>
                </c:pt>
                <c:pt idx="78988">
                  <c:v>1546837200</c:v>
                </c:pt>
                <c:pt idx="78989">
                  <c:v>1546840800</c:v>
                </c:pt>
                <c:pt idx="78990">
                  <c:v>1546844400</c:v>
                </c:pt>
                <c:pt idx="78991">
                  <c:v>1546848000</c:v>
                </c:pt>
                <c:pt idx="78992">
                  <c:v>1546851600</c:v>
                </c:pt>
                <c:pt idx="78993">
                  <c:v>1546855200</c:v>
                </c:pt>
                <c:pt idx="78994">
                  <c:v>1546858800</c:v>
                </c:pt>
                <c:pt idx="78995">
                  <c:v>1546862400</c:v>
                </c:pt>
                <c:pt idx="78996">
                  <c:v>1546866000</c:v>
                </c:pt>
                <c:pt idx="78997">
                  <c:v>1546869600</c:v>
                </c:pt>
                <c:pt idx="78998">
                  <c:v>1546873200</c:v>
                </c:pt>
                <c:pt idx="78999">
                  <c:v>1546876800</c:v>
                </c:pt>
                <c:pt idx="79000">
                  <c:v>1546880400</c:v>
                </c:pt>
                <c:pt idx="79001">
                  <c:v>1546884000</c:v>
                </c:pt>
                <c:pt idx="79002">
                  <c:v>1546887600</c:v>
                </c:pt>
                <c:pt idx="79003">
                  <c:v>1546891200</c:v>
                </c:pt>
                <c:pt idx="79004">
                  <c:v>1546894800</c:v>
                </c:pt>
                <c:pt idx="79005">
                  <c:v>1546898400</c:v>
                </c:pt>
                <c:pt idx="79006">
                  <c:v>1546902000</c:v>
                </c:pt>
                <c:pt idx="79007">
                  <c:v>1546905600</c:v>
                </c:pt>
                <c:pt idx="79008">
                  <c:v>1546909200</c:v>
                </c:pt>
                <c:pt idx="79009">
                  <c:v>1546912800</c:v>
                </c:pt>
                <c:pt idx="79010">
                  <c:v>1546916400</c:v>
                </c:pt>
                <c:pt idx="79011">
                  <c:v>1546920000</c:v>
                </c:pt>
                <c:pt idx="79012">
                  <c:v>1546923600</c:v>
                </c:pt>
                <c:pt idx="79013">
                  <c:v>1546927200</c:v>
                </c:pt>
                <c:pt idx="79014">
                  <c:v>1546930800</c:v>
                </c:pt>
                <c:pt idx="79015">
                  <c:v>1546934400</c:v>
                </c:pt>
                <c:pt idx="79016">
                  <c:v>1546938000</c:v>
                </c:pt>
                <c:pt idx="79017">
                  <c:v>1546941600</c:v>
                </c:pt>
                <c:pt idx="79018">
                  <c:v>1546945200</c:v>
                </c:pt>
                <c:pt idx="79019">
                  <c:v>1546948800</c:v>
                </c:pt>
                <c:pt idx="79020">
                  <c:v>1546952400</c:v>
                </c:pt>
                <c:pt idx="79021">
                  <c:v>1546956000</c:v>
                </c:pt>
                <c:pt idx="79022">
                  <c:v>1546959600</c:v>
                </c:pt>
                <c:pt idx="79023">
                  <c:v>1546963200</c:v>
                </c:pt>
                <c:pt idx="79024">
                  <c:v>1546966800</c:v>
                </c:pt>
                <c:pt idx="79025">
                  <c:v>1546970400</c:v>
                </c:pt>
                <c:pt idx="79026">
                  <c:v>1546974000</c:v>
                </c:pt>
                <c:pt idx="79027">
                  <c:v>1546977600</c:v>
                </c:pt>
                <c:pt idx="79028">
                  <c:v>1546981200</c:v>
                </c:pt>
                <c:pt idx="79029">
                  <c:v>1546984800</c:v>
                </c:pt>
                <c:pt idx="79030">
                  <c:v>1546988400</c:v>
                </c:pt>
                <c:pt idx="79031">
                  <c:v>1546992000</c:v>
                </c:pt>
                <c:pt idx="79032">
                  <c:v>1546995600</c:v>
                </c:pt>
                <c:pt idx="79033">
                  <c:v>1546999200</c:v>
                </c:pt>
                <c:pt idx="79034">
                  <c:v>1547002800</c:v>
                </c:pt>
                <c:pt idx="79035">
                  <c:v>1547006400</c:v>
                </c:pt>
                <c:pt idx="79036">
                  <c:v>1547010000</c:v>
                </c:pt>
                <c:pt idx="79037">
                  <c:v>1547013600</c:v>
                </c:pt>
                <c:pt idx="79038">
                  <c:v>1547017200</c:v>
                </c:pt>
                <c:pt idx="79039">
                  <c:v>1547020800</c:v>
                </c:pt>
                <c:pt idx="79040">
                  <c:v>1547024400</c:v>
                </c:pt>
                <c:pt idx="79041">
                  <c:v>1547028000</c:v>
                </c:pt>
                <c:pt idx="79042">
                  <c:v>1547031600</c:v>
                </c:pt>
                <c:pt idx="79043">
                  <c:v>1547035200</c:v>
                </c:pt>
                <c:pt idx="79044">
                  <c:v>1547038800</c:v>
                </c:pt>
                <c:pt idx="79045">
                  <c:v>1547042400</c:v>
                </c:pt>
                <c:pt idx="79046">
                  <c:v>1547046000</c:v>
                </c:pt>
                <c:pt idx="79047">
                  <c:v>1547049600</c:v>
                </c:pt>
                <c:pt idx="79048">
                  <c:v>1547053200</c:v>
                </c:pt>
                <c:pt idx="79049">
                  <c:v>1547056800</c:v>
                </c:pt>
                <c:pt idx="79050">
                  <c:v>1547060400</c:v>
                </c:pt>
                <c:pt idx="79051">
                  <c:v>1547064000</c:v>
                </c:pt>
                <c:pt idx="79052">
                  <c:v>1547067600</c:v>
                </c:pt>
                <c:pt idx="79053">
                  <c:v>1547071200</c:v>
                </c:pt>
                <c:pt idx="79054">
                  <c:v>1547074800</c:v>
                </c:pt>
                <c:pt idx="79055">
                  <c:v>1547078400</c:v>
                </c:pt>
                <c:pt idx="79056">
                  <c:v>1547082000</c:v>
                </c:pt>
                <c:pt idx="79057">
                  <c:v>1547085600</c:v>
                </c:pt>
                <c:pt idx="79058">
                  <c:v>1547089200</c:v>
                </c:pt>
                <c:pt idx="79059">
                  <c:v>1547092800</c:v>
                </c:pt>
                <c:pt idx="79060">
                  <c:v>1547096400</c:v>
                </c:pt>
                <c:pt idx="79061">
                  <c:v>1547100000</c:v>
                </c:pt>
                <c:pt idx="79062">
                  <c:v>1547103600</c:v>
                </c:pt>
                <c:pt idx="79063">
                  <c:v>1547107200</c:v>
                </c:pt>
                <c:pt idx="79064">
                  <c:v>1547110800</c:v>
                </c:pt>
                <c:pt idx="79065">
                  <c:v>1547114400</c:v>
                </c:pt>
                <c:pt idx="79066">
                  <c:v>1547118000</c:v>
                </c:pt>
                <c:pt idx="79067">
                  <c:v>1547121600</c:v>
                </c:pt>
                <c:pt idx="79068">
                  <c:v>1547125200</c:v>
                </c:pt>
                <c:pt idx="79069">
                  <c:v>1547128800</c:v>
                </c:pt>
                <c:pt idx="79070">
                  <c:v>1547132400</c:v>
                </c:pt>
                <c:pt idx="79071">
                  <c:v>1547136000</c:v>
                </c:pt>
                <c:pt idx="79072">
                  <c:v>1547139600</c:v>
                </c:pt>
                <c:pt idx="79073">
                  <c:v>1547143200</c:v>
                </c:pt>
                <c:pt idx="79074">
                  <c:v>1547146800</c:v>
                </c:pt>
                <c:pt idx="79075">
                  <c:v>1547150400</c:v>
                </c:pt>
                <c:pt idx="79076">
                  <c:v>1547154000</c:v>
                </c:pt>
                <c:pt idx="79077">
                  <c:v>1547157600</c:v>
                </c:pt>
                <c:pt idx="79078">
                  <c:v>1547161200</c:v>
                </c:pt>
                <c:pt idx="79079">
                  <c:v>1547164800</c:v>
                </c:pt>
                <c:pt idx="79080">
                  <c:v>1547168400</c:v>
                </c:pt>
                <c:pt idx="79081">
                  <c:v>1547172000</c:v>
                </c:pt>
                <c:pt idx="79082">
                  <c:v>1547175600</c:v>
                </c:pt>
                <c:pt idx="79083">
                  <c:v>1547179200</c:v>
                </c:pt>
                <c:pt idx="79084">
                  <c:v>1547182800</c:v>
                </c:pt>
                <c:pt idx="79085">
                  <c:v>1547186400</c:v>
                </c:pt>
                <c:pt idx="79086">
                  <c:v>1547190000</c:v>
                </c:pt>
                <c:pt idx="79087">
                  <c:v>1547193600</c:v>
                </c:pt>
                <c:pt idx="79088">
                  <c:v>1547197200</c:v>
                </c:pt>
                <c:pt idx="79089">
                  <c:v>1547200800</c:v>
                </c:pt>
                <c:pt idx="79090">
                  <c:v>1547204400</c:v>
                </c:pt>
                <c:pt idx="79091">
                  <c:v>1547208000</c:v>
                </c:pt>
                <c:pt idx="79092">
                  <c:v>1547211600</c:v>
                </c:pt>
                <c:pt idx="79093">
                  <c:v>1547215200</c:v>
                </c:pt>
                <c:pt idx="79094">
                  <c:v>1547218800</c:v>
                </c:pt>
                <c:pt idx="79095">
                  <c:v>1547222400</c:v>
                </c:pt>
                <c:pt idx="79096">
                  <c:v>1547226000</c:v>
                </c:pt>
                <c:pt idx="79097">
                  <c:v>1547229600</c:v>
                </c:pt>
                <c:pt idx="79098">
                  <c:v>1547233200</c:v>
                </c:pt>
                <c:pt idx="79099">
                  <c:v>1547236800</c:v>
                </c:pt>
                <c:pt idx="79100">
                  <c:v>1547240400</c:v>
                </c:pt>
                <c:pt idx="79101">
                  <c:v>1547244000</c:v>
                </c:pt>
                <c:pt idx="79102">
                  <c:v>1547247600</c:v>
                </c:pt>
                <c:pt idx="79103">
                  <c:v>1547251200</c:v>
                </c:pt>
                <c:pt idx="79104">
                  <c:v>1547254800</c:v>
                </c:pt>
                <c:pt idx="79105">
                  <c:v>1547258400</c:v>
                </c:pt>
                <c:pt idx="79106">
                  <c:v>1547262000</c:v>
                </c:pt>
                <c:pt idx="79107">
                  <c:v>1547265600</c:v>
                </c:pt>
                <c:pt idx="79108">
                  <c:v>1547269200</c:v>
                </c:pt>
                <c:pt idx="79109">
                  <c:v>1547272800</c:v>
                </c:pt>
                <c:pt idx="79110">
                  <c:v>1547276400</c:v>
                </c:pt>
                <c:pt idx="79111">
                  <c:v>1547280000</c:v>
                </c:pt>
                <c:pt idx="79112">
                  <c:v>1547283600</c:v>
                </c:pt>
                <c:pt idx="79113">
                  <c:v>1547287200</c:v>
                </c:pt>
                <c:pt idx="79114">
                  <c:v>1547290800</c:v>
                </c:pt>
                <c:pt idx="79115">
                  <c:v>1547294400</c:v>
                </c:pt>
                <c:pt idx="79116">
                  <c:v>1547298000</c:v>
                </c:pt>
                <c:pt idx="79117">
                  <c:v>1547301600</c:v>
                </c:pt>
                <c:pt idx="79118">
                  <c:v>1547305200</c:v>
                </c:pt>
                <c:pt idx="79119">
                  <c:v>1547308800</c:v>
                </c:pt>
                <c:pt idx="79120">
                  <c:v>1547312400</c:v>
                </c:pt>
                <c:pt idx="79121">
                  <c:v>1547316000</c:v>
                </c:pt>
                <c:pt idx="79122">
                  <c:v>1547319600</c:v>
                </c:pt>
                <c:pt idx="79123">
                  <c:v>1547323200</c:v>
                </c:pt>
                <c:pt idx="79124">
                  <c:v>1547326800</c:v>
                </c:pt>
                <c:pt idx="79125">
                  <c:v>1547330400</c:v>
                </c:pt>
                <c:pt idx="79126">
                  <c:v>1547334000</c:v>
                </c:pt>
                <c:pt idx="79127">
                  <c:v>1547337600</c:v>
                </c:pt>
                <c:pt idx="79128">
                  <c:v>1547341200</c:v>
                </c:pt>
                <c:pt idx="79129">
                  <c:v>1547344800</c:v>
                </c:pt>
                <c:pt idx="79130">
                  <c:v>1547348400</c:v>
                </c:pt>
                <c:pt idx="79131">
                  <c:v>1547352000</c:v>
                </c:pt>
                <c:pt idx="79132">
                  <c:v>1547355600</c:v>
                </c:pt>
                <c:pt idx="79133">
                  <c:v>1547359200</c:v>
                </c:pt>
                <c:pt idx="79134">
                  <c:v>1547362800</c:v>
                </c:pt>
                <c:pt idx="79135">
                  <c:v>1547366400</c:v>
                </c:pt>
                <c:pt idx="79136">
                  <c:v>1547370000</c:v>
                </c:pt>
                <c:pt idx="79137">
                  <c:v>1547373600</c:v>
                </c:pt>
                <c:pt idx="79138">
                  <c:v>1547377200</c:v>
                </c:pt>
                <c:pt idx="79139">
                  <c:v>1547380800</c:v>
                </c:pt>
                <c:pt idx="79140">
                  <c:v>1547384400</c:v>
                </c:pt>
                <c:pt idx="79141">
                  <c:v>1547388000</c:v>
                </c:pt>
                <c:pt idx="79142">
                  <c:v>1547391600</c:v>
                </c:pt>
                <c:pt idx="79143">
                  <c:v>1547395200</c:v>
                </c:pt>
                <c:pt idx="79144">
                  <c:v>1547398800</c:v>
                </c:pt>
                <c:pt idx="79145">
                  <c:v>1547402400</c:v>
                </c:pt>
                <c:pt idx="79146">
                  <c:v>1547406000</c:v>
                </c:pt>
                <c:pt idx="79147">
                  <c:v>1547409600</c:v>
                </c:pt>
                <c:pt idx="79148">
                  <c:v>1547413200</c:v>
                </c:pt>
                <c:pt idx="79149">
                  <c:v>1547416800</c:v>
                </c:pt>
                <c:pt idx="79150">
                  <c:v>1547420400</c:v>
                </c:pt>
                <c:pt idx="79151">
                  <c:v>1547424000</c:v>
                </c:pt>
                <c:pt idx="79152">
                  <c:v>1547427600</c:v>
                </c:pt>
                <c:pt idx="79153">
                  <c:v>1547431200</c:v>
                </c:pt>
                <c:pt idx="79154">
                  <c:v>1547434800</c:v>
                </c:pt>
                <c:pt idx="79155">
                  <c:v>1547438400</c:v>
                </c:pt>
                <c:pt idx="79156">
                  <c:v>1547442000</c:v>
                </c:pt>
                <c:pt idx="79157">
                  <c:v>1547445600</c:v>
                </c:pt>
                <c:pt idx="79158">
                  <c:v>1547449200</c:v>
                </c:pt>
                <c:pt idx="79159">
                  <c:v>1547452800</c:v>
                </c:pt>
                <c:pt idx="79160">
                  <c:v>1547456400</c:v>
                </c:pt>
                <c:pt idx="79161">
                  <c:v>1547460000</c:v>
                </c:pt>
                <c:pt idx="79162">
                  <c:v>1547463600</c:v>
                </c:pt>
                <c:pt idx="79163">
                  <c:v>1547467200</c:v>
                </c:pt>
                <c:pt idx="79164">
                  <c:v>1547470800</c:v>
                </c:pt>
                <c:pt idx="79165">
                  <c:v>1547474400</c:v>
                </c:pt>
                <c:pt idx="79166">
                  <c:v>1547478000</c:v>
                </c:pt>
                <c:pt idx="79167">
                  <c:v>1547481600</c:v>
                </c:pt>
                <c:pt idx="79168">
                  <c:v>1547485200</c:v>
                </c:pt>
                <c:pt idx="79169">
                  <c:v>1547488800</c:v>
                </c:pt>
                <c:pt idx="79170">
                  <c:v>1547492400</c:v>
                </c:pt>
                <c:pt idx="79171">
                  <c:v>1547496000</c:v>
                </c:pt>
                <c:pt idx="79172">
                  <c:v>1547499600</c:v>
                </c:pt>
                <c:pt idx="79173">
                  <c:v>1547503200</c:v>
                </c:pt>
                <c:pt idx="79174">
                  <c:v>1547506800</c:v>
                </c:pt>
                <c:pt idx="79175">
                  <c:v>1547510400</c:v>
                </c:pt>
                <c:pt idx="79176">
                  <c:v>1547514000</c:v>
                </c:pt>
                <c:pt idx="79177">
                  <c:v>1547517600</c:v>
                </c:pt>
                <c:pt idx="79178">
                  <c:v>1547521200</c:v>
                </c:pt>
                <c:pt idx="79179">
                  <c:v>1547524800</c:v>
                </c:pt>
                <c:pt idx="79180">
                  <c:v>1547528400</c:v>
                </c:pt>
                <c:pt idx="79181">
                  <c:v>1547532000</c:v>
                </c:pt>
                <c:pt idx="79182">
                  <c:v>1547535600</c:v>
                </c:pt>
                <c:pt idx="79183">
                  <c:v>1547539200</c:v>
                </c:pt>
                <c:pt idx="79184">
                  <c:v>1547542800</c:v>
                </c:pt>
                <c:pt idx="79185">
                  <c:v>1547546400</c:v>
                </c:pt>
                <c:pt idx="79186">
                  <c:v>1547550000</c:v>
                </c:pt>
                <c:pt idx="79187">
                  <c:v>1547553600</c:v>
                </c:pt>
                <c:pt idx="79188">
                  <c:v>1547557200</c:v>
                </c:pt>
                <c:pt idx="79189">
                  <c:v>1547560800</c:v>
                </c:pt>
                <c:pt idx="79190">
                  <c:v>1547564400</c:v>
                </c:pt>
                <c:pt idx="79191">
                  <c:v>1547568000</c:v>
                </c:pt>
                <c:pt idx="79192">
                  <c:v>1547571600</c:v>
                </c:pt>
                <c:pt idx="79193">
                  <c:v>1547575200</c:v>
                </c:pt>
                <c:pt idx="79194">
                  <c:v>1547578800</c:v>
                </c:pt>
                <c:pt idx="79195">
                  <c:v>1547582400</c:v>
                </c:pt>
                <c:pt idx="79196">
                  <c:v>1547586000</c:v>
                </c:pt>
                <c:pt idx="79197">
                  <c:v>1547589600</c:v>
                </c:pt>
                <c:pt idx="79198">
                  <c:v>1547593200</c:v>
                </c:pt>
                <c:pt idx="79199">
                  <c:v>1547596800</c:v>
                </c:pt>
                <c:pt idx="79200">
                  <c:v>1547600400</c:v>
                </c:pt>
                <c:pt idx="79201">
                  <c:v>1547604000</c:v>
                </c:pt>
                <c:pt idx="79202">
                  <c:v>1547607600</c:v>
                </c:pt>
                <c:pt idx="79203">
                  <c:v>1547611200</c:v>
                </c:pt>
                <c:pt idx="79204">
                  <c:v>1547614800</c:v>
                </c:pt>
                <c:pt idx="79205">
                  <c:v>1547618400</c:v>
                </c:pt>
                <c:pt idx="79206">
                  <c:v>1547622000</c:v>
                </c:pt>
                <c:pt idx="79207">
                  <c:v>1547625600</c:v>
                </c:pt>
                <c:pt idx="79208">
                  <c:v>1547629200</c:v>
                </c:pt>
                <c:pt idx="79209">
                  <c:v>1547632800</c:v>
                </c:pt>
                <c:pt idx="79210">
                  <c:v>1547636400</c:v>
                </c:pt>
                <c:pt idx="79211">
                  <c:v>1547640000</c:v>
                </c:pt>
                <c:pt idx="79212">
                  <c:v>1547643600</c:v>
                </c:pt>
                <c:pt idx="79213">
                  <c:v>1547647200</c:v>
                </c:pt>
                <c:pt idx="79214">
                  <c:v>1547650800</c:v>
                </c:pt>
                <c:pt idx="79215">
                  <c:v>1547654400</c:v>
                </c:pt>
                <c:pt idx="79216">
                  <c:v>1547658000</c:v>
                </c:pt>
                <c:pt idx="79217">
                  <c:v>1547661600</c:v>
                </c:pt>
                <c:pt idx="79218">
                  <c:v>1547665200</c:v>
                </c:pt>
                <c:pt idx="79219">
                  <c:v>1547668800</c:v>
                </c:pt>
                <c:pt idx="79220">
                  <c:v>1547672400</c:v>
                </c:pt>
                <c:pt idx="79221">
                  <c:v>1547676000</c:v>
                </c:pt>
                <c:pt idx="79222">
                  <c:v>1547679600</c:v>
                </c:pt>
                <c:pt idx="79223">
                  <c:v>1547683200</c:v>
                </c:pt>
                <c:pt idx="79224">
                  <c:v>1547686800</c:v>
                </c:pt>
                <c:pt idx="79225">
                  <c:v>1547690400</c:v>
                </c:pt>
                <c:pt idx="79226">
                  <c:v>1547694000</c:v>
                </c:pt>
                <c:pt idx="79227">
                  <c:v>1547697600</c:v>
                </c:pt>
                <c:pt idx="79228">
                  <c:v>1547701200</c:v>
                </c:pt>
                <c:pt idx="79229">
                  <c:v>1547704800</c:v>
                </c:pt>
                <c:pt idx="79230">
                  <c:v>1547708400</c:v>
                </c:pt>
                <c:pt idx="79231">
                  <c:v>1547712000</c:v>
                </c:pt>
                <c:pt idx="79232">
                  <c:v>1547715600</c:v>
                </c:pt>
                <c:pt idx="79233">
                  <c:v>1547719200</c:v>
                </c:pt>
                <c:pt idx="79234">
                  <c:v>1547722800</c:v>
                </c:pt>
                <c:pt idx="79235">
                  <c:v>1547726400</c:v>
                </c:pt>
                <c:pt idx="79236">
                  <c:v>1547730000</c:v>
                </c:pt>
                <c:pt idx="79237">
                  <c:v>1547733600</c:v>
                </c:pt>
                <c:pt idx="79238">
                  <c:v>1547737200</c:v>
                </c:pt>
                <c:pt idx="79239">
                  <c:v>1547740800</c:v>
                </c:pt>
                <c:pt idx="79240">
                  <c:v>1547744400</c:v>
                </c:pt>
                <c:pt idx="79241">
                  <c:v>1547748000</c:v>
                </c:pt>
                <c:pt idx="79242">
                  <c:v>1547751600</c:v>
                </c:pt>
                <c:pt idx="79243">
                  <c:v>1547755200</c:v>
                </c:pt>
                <c:pt idx="79244">
                  <c:v>1547758800</c:v>
                </c:pt>
                <c:pt idx="79245">
                  <c:v>1547762400</c:v>
                </c:pt>
                <c:pt idx="79246">
                  <c:v>1547766000</c:v>
                </c:pt>
                <c:pt idx="79247">
                  <c:v>1547769600</c:v>
                </c:pt>
                <c:pt idx="79248">
                  <c:v>1547773200</c:v>
                </c:pt>
                <c:pt idx="79249">
                  <c:v>1547776800</c:v>
                </c:pt>
                <c:pt idx="79250">
                  <c:v>1547780400</c:v>
                </c:pt>
                <c:pt idx="79251">
                  <c:v>1547784000</c:v>
                </c:pt>
                <c:pt idx="79252">
                  <c:v>1547787600</c:v>
                </c:pt>
                <c:pt idx="79253">
                  <c:v>1547791200</c:v>
                </c:pt>
                <c:pt idx="79254">
                  <c:v>1547794800</c:v>
                </c:pt>
                <c:pt idx="79255">
                  <c:v>1547798400</c:v>
                </c:pt>
                <c:pt idx="79256">
                  <c:v>1547802000</c:v>
                </c:pt>
                <c:pt idx="79257">
                  <c:v>1547805600</c:v>
                </c:pt>
                <c:pt idx="79258">
                  <c:v>1547809200</c:v>
                </c:pt>
                <c:pt idx="79259">
                  <c:v>1547812800</c:v>
                </c:pt>
                <c:pt idx="79260">
                  <c:v>1547816400</c:v>
                </c:pt>
                <c:pt idx="79261">
                  <c:v>1547820000</c:v>
                </c:pt>
                <c:pt idx="79262">
                  <c:v>1547823600</c:v>
                </c:pt>
                <c:pt idx="79263">
                  <c:v>1547827200</c:v>
                </c:pt>
                <c:pt idx="79264">
                  <c:v>1547830800</c:v>
                </c:pt>
                <c:pt idx="79265">
                  <c:v>1547834400</c:v>
                </c:pt>
                <c:pt idx="79266">
                  <c:v>1547838000</c:v>
                </c:pt>
                <c:pt idx="79267">
                  <c:v>1547841600</c:v>
                </c:pt>
                <c:pt idx="79268">
                  <c:v>1547845200</c:v>
                </c:pt>
                <c:pt idx="79269">
                  <c:v>1547848800</c:v>
                </c:pt>
                <c:pt idx="79270">
                  <c:v>1547852400</c:v>
                </c:pt>
                <c:pt idx="79271">
                  <c:v>1547856000</c:v>
                </c:pt>
                <c:pt idx="79272">
                  <c:v>1547859600</c:v>
                </c:pt>
                <c:pt idx="79273">
                  <c:v>1547863200</c:v>
                </c:pt>
                <c:pt idx="79274">
                  <c:v>1547866800</c:v>
                </c:pt>
                <c:pt idx="79275">
                  <c:v>1547870400</c:v>
                </c:pt>
                <c:pt idx="79276">
                  <c:v>1547874000</c:v>
                </c:pt>
                <c:pt idx="79277">
                  <c:v>1547877600</c:v>
                </c:pt>
                <c:pt idx="79278">
                  <c:v>1547881200</c:v>
                </c:pt>
                <c:pt idx="79279">
                  <c:v>1547884800</c:v>
                </c:pt>
                <c:pt idx="79280">
                  <c:v>1547888400</c:v>
                </c:pt>
                <c:pt idx="79281">
                  <c:v>1547892000</c:v>
                </c:pt>
                <c:pt idx="79282">
                  <c:v>1547895600</c:v>
                </c:pt>
                <c:pt idx="79283">
                  <c:v>1547899200</c:v>
                </c:pt>
                <c:pt idx="79284">
                  <c:v>1547902800</c:v>
                </c:pt>
                <c:pt idx="79285">
                  <c:v>1547906400</c:v>
                </c:pt>
                <c:pt idx="79286">
                  <c:v>1547910000</c:v>
                </c:pt>
                <c:pt idx="79287">
                  <c:v>1547913600</c:v>
                </c:pt>
                <c:pt idx="79288">
                  <c:v>1547917200</c:v>
                </c:pt>
                <c:pt idx="79289">
                  <c:v>1547920800</c:v>
                </c:pt>
                <c:pt idx="79290">
                  <c:v>1547924400</c:v>
                </c:pt>
                <c:pt idx="79291">
                  <c:v>1547928000</c:v>
                </c:pt>
                <c:pt idx="79292">
                  <c:v>1547931600</c:v>
                </c:pt>
                <c:pt idx="79293">
                  <c:v>1547935200</c:v>
                </c:pt>
                <c:pt idx="79294">
                  <c:v>1547938800</c:v>
                </c:pt>
                <c:pt idx="79295">
                  <c:v>1547942400</c:v>
                </c:pt>
                <c:pt idx="79296">
                  <c:v>1547946000</c:v>
                </c:pt>
                <c:pt idx="79297">
                  <c:v>1547949600</c:v>
                </c:pt>
                <c:pt idx="79298">
                  <c:v>1547953200</c:v>
                </c:pt>
                <c:pt idx="79299">
                  <c:v>1547956800</c:v>
                </c:pt>
                <c:pt idx="79300">
                  <c:v>1547960400</c:v>
                </c:pt>
                <c:pt idx="79301">
                  <c:v>1547964000</c:v>
                </c:pt>
                <c:pt idx="79302">
                  <c:v>1547967600</c:v>
                </c:pt>
                <c:pt idx="79303">
                  <c:v>1547971200</c:v>
                </c:pt>
                <c:pt idx="79304">
                  <c:v>1547974800</c:v>
                </c:pt>
                <c:pt idx="79305">
                  <c:v>1547978400</c:v>
                </c:pt>
                <c:pt idx="79306">
                  <c:v>1547982000</c:v>
                </c:pt>
                <c:pt idx="79307">
                  <c:v>1547985600</c:v>
                </c:pt>
                <c:pt idx="79308">
                  <c:v>1547989200</c:v>
                </c:pt>
                <c:pt idx="79309">
                  <c:v>1547992800</c:v>
                </c:pt>
                <c:pt idx="79310">
                  <c:v>1547996400</c:v>
                </c:pt>
                <c:pt idx="79311">
                  <c:v>1548000000</c:v>
                </c:pt>
                <c:pt idx="79312">
                  <c:v>1548003600</c:v>
                </c:pt>
                <c:pt idx="79313">
                  <c:v>1548007200</c:v>
                </c:pt>
                <c:pt idx="79314">
                  <c:v>1548010800</c:v>
                </c:pt>
                <c:pt idx="79315">
                  <c:v>1548014400</c:v>
                </c:pt>
                <c:pt idx="79316">
                  <c:v>1548018000</c:v>
                </c:pt>
                <c:pt idx="79317">
                  <c:v>1548021600</c:v>
                </c:pt>
                <c:pt idx="79318">
                  <c:v>1548025200</c:v>
                </c:pt>
                <c:pt idx="79319">
                  <c:v>1548028800</c:v>
                </c:pt>
                <c:pt idx="79320">
                  <c:v>1548032400</c:v>
                </c:pt>
                <c:pt idx="79321">
                  <c:v>1548036000</c:v>
                </c:pt>
                <c:pt idx="79322">
                  <c:v>1548039600</c:v>
                </c:pt>
                <c:pt idx="79323">
                  <c:v>1548043200</c:v>
                </c:pt>
                <c:pt idx="79324">
                  <c:v>1548046800</c:v>
                </c:pt>
                <c:pt idx="79325">
                  <c:v>1548050400</c:v>
                </c:pt>
                <c:pt idx="79326">
                  <c:v>1548054000</c:v>
                </c:pt>
                <c:pt idx="79327">
                  <c:v>1548057600</c:v>
                </c:pt>
                <c:pt idx="79328">
                  <c:v>1548061200</c:v>
                </c:pt>
                <c:pt idx="79329">
                  <c:v>1548064800</c:v>
                </c:pt>
                <c:pt idx="79330">
                  <c:v>1548068400</c:v>
                </c:pt>
                <c:pt idx="79331">
                  <c:v>1548072000</c:v>
                </c:pt>
                <c:pt idx="79332">
                  <c:v>1548075600</c:v>
                </c:pt>
                <c:pt idx="79333">
                  <c:v>1548079200</c:v>
                </c:pt>
                <c:pt idx="79334">
                  <c:v>1548082800</c:v>
                </c:pt>
                <c:pt idx="79335">
                  <c:v>1548086400</c:v>
                </c:pt>
                <c:pt idx="79336">
                  <c:v>1548090000</c:v>
                </c:pt>
                <c:pt idx="79337">
                  <c:v>1548093600</c:v>
                </c:pt>
                <c:pt idx="79338">
                  <c:v>1548097200</c:v>
                </c:pt>
                <c:pt idx="79339">
                  <c:v>1548100800</c:v>
                </c:pt>
                <c:pt idx="79340">
                  <c:v>1548104400</c:v>
                </c:pt>
                <c:pt idx="79341">
                  <c:v>1548108000</c:v>
                </c:pt>
                <c:pt idx="79342">
                  <c:v>1548111600</c:v>
                </c:pt>
                <c:pt idx="79343">
                  <c:v>1548115200</c:v>
                </c:pt>
                <c:pt idx="79344">
                  <c:v>1548118800</c:v>
                </c:pt>
                <c:pt idx="79345">
                  <c:v>1548122400</c:v>
                </c:pt>
                <c:pt idx="79346">
                  <c:v>1548126000</c:v>
                </c:pt>
                <c:pt idx="79347">
                  <c:v>1548129600</c:v>
                </c:pt>
                <c:pt idx="79348">
                  <c:v>1548133200</c:v>
                </c:pt>
                <c:pt idx="79349">
                  <c:v>1548136800</c:v>
                </c:pt>
                <c:pt idx="79350">
                  <c:v>1548140400</c:v>
                </c:pt>
                <c:pt idx="79351">
                  <c:v>1548144000</c:v>
                </c:pt>
                <c:pt idx="79352">
                  <c:v>1548147600</c:v>
                </c:pt>
                <c:pt idx="79353">
                  <c:v>1548151200</c:v>
                </c:pt>
                <c:pt idx="79354">
                  <c:v>1548154800</c:v>
                </c:pt>
                <c:pt idx="79355">
                  <c:v>1548158400</c:v>
                </c:pt>
                <c:pt idx="79356">
                  <c:v>1548162000</c:v>
                </c:pt>
                <c:pt idx="79357">
                  <c:v>1548165600</c:v>
                </c:pt>
                <c:pt idx="79358">
                  <c:v>1548169200</c:v>
                </c:pt>
                <c:pt idx="79359">
                  <c:v>1548172800</c:v>
                </c:pt>
                <c:pt idx="79360">
                  <c:v>1548176400</c:v>
                </c:pt>
                <c:pt idx="79361">
                  <c:v>1548180000</c:v>
                </c:pt>
                <c:pt idx="79362">
                  <c:v>1548183600</c:v>
                </c:pt>
                <c:pt idx="79363">
                  <c:v>1548187200</c:v>
                </c:pt>
                <c:pt idx="79364">
                  <c:v>1548190800</c:v>
                </c:pt>
                <c:pt idx="79365">
                  <c:v>1548194400</c:v>
                </c:pt>
                <c:pt idx="79366">
                  <c:v>1548198000</c:v>
                </c:pt>
                <c:pt idx="79367">
                  <c:v>1548201600</c:v>
                </c:pt>
                <c:pt idx="79368">
                  <c:v>1548205200</c:v>
                </c:pt>
                <c:pt idx="79369">
                  <c:v>1548208800</c:v>
                </c:pt>
                <c:pt idx="79370">
                  <c:v>1548212400</c:v>
                </c:pt>
                <c:pt idx="79371">
                  <c:v>1548216000</c:v>
                </c:pt>
                <c:pt idx="79372">
                  <c:v>1548219600</c:v>
                </c:pt>
                <c:pt idx="79373">
                  <c:v>1548223200</c:v>
                </c:pt>
                <c:pt idx="79374">
                  <c:v>1548226800</c:v>
                </c:pt>
                <c:pt idx="79375">
                  <c:v>1548230400</c:v>
                </c:pt>
                <c:pt idx="79376">
                  <c:v>1548234000</c:v>
                </c:pt>
                <c:pt idx="79377">
                  <c:v>1548237600</c:v>
                </c:pt>
                <c:pt idx="79378">
                  <c:v>1548241200</c:v>
                </c:pt>
                <c:pt idx="79379">
                  <c:v>1548244800</c:v>
                </c:pt>
                <c:pt idx="79380">
                  <c:v>1548248400</c:v>
                </c:pt>
                <c:pt idx="79381">
                  <c:v>1548252000</c:v>
                </c:pt>
                <c:pt idx="79382">
                  <c:v>1548255600</c:v>
                </c:pt>
                <c:pt idx="79383">
                  <c:v>1548259200</c:v>
                </c:pt>
                <c:pt idx="79384">
                  <c:v>1548262800</c:v>
                </c:pt>
                <c:pt idx="79385">
                  <c:v>1548266400</c:v>
                </c:pt>
                <c:pt idx="79386">
                  <c:v>1548270000</c:v>
                </c:pt>
                <c:pt idx="79387">
                  <c:v>1548273600</c:v>
                </c:pt>
                <c:pt idx="79388">
                  <c:v>1548277200</c:v>
                </c:pt>
                <c:pt idx="79389">
                  <c:v>1548280800</c:v>
                </c:pt>
                <c:pt idx="79390">
                  <c:v>1548284400</c:v>
                </c:pt>
                <c:pt idx="79391">
                  <c:v>1548288000</c:v>
                </c:pt>
                <c:pt idx="79392">
                  <c:v>1548291600</c:v>
                </c:pt>
                <c:pt idx="79393">
                  <c:v>1548295200</c:v>
                </c:pt>
                <c:pt idx="79394">
                  <c:v>1548298800</c:v>
                </c:pt>
                <c:pt idx="79395">
                  <c:v>1548302400</c:v>
                </c:pt>
                <c:pt idx="79396">
                  <c:v>1548306000</c:v>
                </c:pt>
                <c:pt idx="79397">
                  <c:v>1548309600</c:v>
                </c:pt>
                <c:pt idx="79398">
                  <c:v>1548313200</c:v>
                </c:pt>
                <c:pt idx="79399">
                  <c:v>1548316800</c:v>
                </c:pt>
                <c:pt idx="79400">
                  <c:v>1548320400</c:v>
                </c:pt>
                <c:pt idx="79401">
                  <c:v>1548324000</c:v>
                </c:pt>
                <c:pt idx="79402">
                  <c:v>1548327600</c:v>
                </c:pt>
                <c:pt idx="79403">
                  <c:v>1548331200</c:v>
                </c:pt>
                <c:pt idx="79404">
                  <c:v>1548334800</c:v>
                </c:pt>
                <c:pt idx="79405">
                  <c:v>1548338400</c:v>
                </c:pt>
                <c:pt idx="79406">
                  <c:v>1548342000</c:v>
                </c:pt>
                <c:pt idx="79407">
                  <c:v>1548345600</c:v>
                </c:pt>
                <c:pt idx="79408">
                  <c:v>1548349200</c:v>
                </c:pt>
                <c:pt idx="79409">
                  <c:v>1548352800</c:v>
                </c:pt>
                <c:pt idx="79410">
                  <c:v>1548356400</c:v>
                </c:pt>
                <c:pt idx="79411">
                  <c:v>1548360000</c:v>
                </c:pt>
                <c:pt idx="79412">
                  <c:v>1548363600</c:v>
                </c:pt>
                <c:pt idx="79413">
                  <c:v>1548367200</c:v>
                </c:pt>
                <c:pt idx="79414">
                  <c:v>1548370800</c:v>
                </c:pt>
                <c:pt idx="79415">
                  <c:v>1548374400</c:v>
                </c:pt>
                <c:pt idx="79416">
                  <c:v>1548378000</c:v>
                </c:pt>
                <c:pt idx="79417">
                  <c:v>1548381600</c:v>
                </c:pt>
                <c:pt idx="79418">
                  <c:v>1548385200</c:v>
                </c:pt>
                <c:pt idx="79419">
                  <c:v>1548388800</c:v>
                </c:pt>
                <c:pt idx="79420">
                  <c:v>1548392400</c:v>
                </c:pt>
                <c:pt idx="79421">
                  <c:v>1548396000</c:v>
                </c:pt>
                <c:pt idx="79422">
                  <c:v>1548399600</c:v>
                </c:pt>
                <c:pt idx="79423">
                  <c:v>1548403200</c:v>
                </c:pt>
                <c:pt idx="79424">
                  <c:v>1548406800</c:v>
                </c:pt>
                <c:pt idx="79425">
                  <c:v>1548410400</c:v>
                </c:pt>
                <c:pt idx="79426">
                  <c:v>1548414000</c:v>
                </c:pt>
                <c:pt idx="79427">
                  <c:v>1548417600</c:v>
                </c:pt>
                <c:pt idx="79428">
                  <c:v>1548421200</c:v>
                </c:pt>
                <c:pt idx="79429">
                  <c:v>1548424800</c:v>
                </c:pt>
                <c:pt idx="79430">
                  <c:v>1548428400</c:v>
                </c:pt>
                <c:pt idx="79431">
                  <c:v>1548432000</c:v>
                </c:pt>
                <c:pt idx="79432">
                  <c:v>1548435600</c:v>
                </c:pt>
                <c:pt idx="79433">
                  <c:v>1548439200</c:v>
                </c:pt>
                <c:pt idx="79434">
                  <c:v>1548442800</c:v>
                </c:pt>
                <c:pt idx="79435">
                  <c:v>1548446400</c:v>
                </c:pt>
                <c:pt idx="79436">
                  <c:v>1548450000</c:v>
                </c:pt>
                <c:pt idx="79437">
                  <c:v>1548453600</c:v>
                </c:pt>
                <c:pt idx="79438">
                  <c:v>1548457200</c:v>
                </c:pt>
                <c:pt idx="79439">
                  <c:v>1548460800</c:v>
                </c:pt>
                <c:pt idx="79440">
                  <c:v>1548464400</c:v>
                </c:pt>
                <c:pt idx="79441">
                  <c:v>1548468000</c:v>
                </c:pt>
                <c:pt idx="79442">
                  <c:v>1548471600</c:v>
                </c:pt>
                <c:pt idx="79443">
                  <c:v>1548475200</c:v>
                </c:pt>
                <c:pt idx="79444">
                  <c:v>1548478800</c:v>
                </c:pt>
                <c:pt idx="79445">
                  <c:v>1548482400</c:v>
                </c:pt>
                <c:pt idx="79446">
                  <c:v>1548486000</c:v>
                </c:pt>
                <c:pt idx="79447">
                  <c:v>1548489600</c:v>
                </c:pt>
                <c:pt idx="79448">
                  <c:v>1548493200</c:v>
                </c:pt>
                <c:pt idx="79449">
                  <c:v>1548496800</c:v>
                </c:pt>
                <c:pt idx="79450">
                  <c:v>1548500400</c:v>
                </c:pt>
                <c:pt idx="79451">
                  <c:v>1548504000</c:v>
                </c:pt>
                <c:pt idx="79452">
                  <c:v>1548507600</c:v>
                </c:pt>
                <c:pt idx="79453">
                  <c:v>1548511200</c:v>
                </c:pt>
                <c:pt idx="79454">
                  <c:v>1548514800</c:v>
                </c:pt>
                <c:pt idx="79455">
                  <c:v>1548518400</c:v>
                </c:pt>
                <c:pt idx="79456">
                  <c:v>1548522000</c:v>
                </c:pt>
                <c:pt idx="79457">
                  <c:v>1548525600</c:v>
                </c:pt>
                <c:pt idx="79458">
                  <c:v>1548529200</c:v>
                </c:pt>
                <c:pt idx="79459">
                  <c:v>1548532800</c:v>
                </c:pt>
                <c:pt idx="79460">
                  <c:v>1548536400</c:v>
                </c:pt>
                <c:pt idx="79461">
                  <c:v>1548540000</c:v>
                </c:pt>
                <c:pt idx="79462">
                  <c:v>1548543600</c:v>
                </c:pt>
                <c:pt idx="79463">
                  <c:v>1548547200</c:v>
                </c:pt>
                <c:pt idx="79464">
                  <c:v>1548550800</c:v>
                </c:pt>
                <c:pt idx="79465">
                  <c:v>1548554400</c:v>
                </c:pt>
                <c:pt idx="79466">
                  <c:v>1548558000</c:v>
                </c:pt>
                <c:pt idx="79467">
                  <c:v>1548561600</c:v>
                </c:pt>
                <c:pt idx="79468">
                  <c:v>1548565200</c:v>
                </c:pt>
                <c:pt idx="79469">
                  <c:v>1548568800</c:v>
                </c:pt>
                <c:pt idx="79470">
                  <c:v>1548572400</c:v>
                </c:pt>
                <c:pt idx="79471">
                  <c:v>1548576000</c:v>
                </c:pt>
                <c:pt idx="79472">
                  <c:v>1548579600</c:v>
                </c:pt>
                <c:pt idx="79473">
                  <c:v>1548583200</c:v>
                </c:pt>
                <c:pt idx="79474">
                  <c:v>1548586800</c:v>
                </c:pt>
                <c:pt idx="79475">
                  <c:v>1548590400</c:v>
                </c:pt>
                <c:pt idx="79476">
                  <c:v>1548594000</c:v>
                </c:pt>
                <c:pt idx="79477">
                  <c:v>1548597600</c:v>
                </c:pt>
                <c:pt idx="79478">
                  <c:v>1548601200</c:v>
                </c:pt>
                <c:pt idx="79479">
                  <c:v>1548604800</c:v>
                </c:pt>
                <c:pt idx="79480">
                  <c:v>1548608400</c:v>
                </c:pt>
                <c:pt idx="79481">
                  <c:v>1548612000</c:v>
                </c:pt>
                <c:pt idx="79482">
                  <c:v>1548615600</c:v>
                </c:pt>
                <c:pt idx="79483">
                  <c:v>1548619200</c:v>
                </c:pt>
                <c:pt idx="79484">
                  <c:v>1548622800</c:v>
                </c:pt>
                <c:pt idx="79485">
                  <c:v>1548626400</c:v>
                </c:pt>
                <c:pt idx="79486">
                  <c:v>1548630000</c:v>
                </c:pt>
                <c:pt idx="79487">
                  <c:v>1548633600</c:v>
                </c:pt>
                <c:pt idx="79488">
                  <c:v>1548637200</c:v>
                </c:pt>
                <c:pt idx="79489">
                  <c:v>1548640800</c:v>
                </c:pt>
                <c:pt idx="79490">
                  <c:v>1548644400</c:v>
                </c:pt>
                <c:pt idx="79491">
                  <c:v>1548648000</c:v>
                </c:pt>
                <c:pt idx="79492">
                  <c:v>1548651600</c:v>
                </c:pt>
                <c:pt idx="79493">
                  <c:v>1548655200</c:v>
                </c:pt>
                <c:pt idx="79494">
                  <c:v>1548658800</c:v>
                </c:pt>
                <c:pt idx="79495">
                  <c:v>1548662400</c:v>
                </c:pt>
                <c:pt idx="79496">
                  <c:v>1548666000</c:v>
                </c:pt>
                <c:pt idx="79497">
                  <c:v>1548669600</c:v>
                </c:pt>
                <c:pt idx="79498">
                  <c:v>1548673200</c:v>
                </c:pt>
                <c:pt idx="79499">
                  <c:v>1548676800</c:v>
                </c:pt>
                <c:pt idx="79500">
                  <c:v>1548680400</c:v>
                </c:pt>
                <c:pt idx="79501">
                  <c:v>1548684000</c:v>
                </c:pt>
                <c:pt idx="79502">
                  <c:v>1548687600</c:v>
                </c:pt>
                <c:pt idx="79503">
                  <c:v>1548691200</c:v>
                </c:pt>
                <c:pt idx="79504">
                  <c:v>1548694800</c:v>
                </c:pt>
                <c:pt idx="79505">
                  <c:v>1548698400</c:v>
                </c:pt>
                <c:pt idx="79506">
                  <c:v>1548702000</c:v>
                </c:pt>
                <c:pt idx="79507">
                  <c:v>1548705600</c:v>
                </c:pt>
                <c:pt idx="79508">
                  <c:v>1548709200</c:v>
                </c:pt>
                <c:pt idx="79509">
                  <c:v>1548712800</c:v>
                </c:pt>
                <c:pt idx="79510">
                  <c:v>1548716400</c:v>
                </c:pt>
                <c:pt idx="79511">
                  <c:v>1548720000</c:v>
                </c:pt>
                <c:pt idx="79512">
                  <c:v>1548723600</c:v>
                </c:pt>
                <c:pt idx="79513">
                  <c:v>1548727200</c:v>
                </c:pt>
                <c:pt idx="79514">
                  <c:v>1548730800</c:v>
                </c:pt>
                <c:pt idx="79515">
                  <c:v>1548734400</c:v>
                </c:pt>
                <c:pt idx="79516">
                  <c:v>1548738000</c:v>
                </c:pt>
                <c:pt idx="79517">
                  <c:v>1548741600</c:v>
                </c:pt>
                <c:pt idx="79518">
                  <c:v>1548745200</c:v>
                </c:pt>
                <c:pt idx="79519">
                  <c:v>1548748800</c:v>
                </c:pt>
                <c:pt idx="79520">
                  <c:v>1548752400</c:v>
                </c:pt>
                <c:pt idx="79521">
                  <c:v>1548756000</c:v>
                </c:pt>
                <c:pt idx="79522">
                  <c:v>1548759600</c:v>
                </c:pt>
                <c:pt idx="79523">
                  <c:v>1548763200</c:v>
                </c:pt>
                <c:pt idx="79524">
                  <c:v>1548766800</c:v>
                </c:pt>
                <c:pt idx="79525">
                  <c:v>1548770400</c:v>
                </c:pt>
                <c:pt idx="79526">
                  <c:v>1548774000</c:v>
                </c:pt>
                <c:pt idx="79527">
                  <c:v>1548777600</c:v>
                </c:pt>
                <c:pt idx="79528">
                  <c:v>1548781200</c:v>
                </c:pt>
                <c:pt idx="79529">
                  <c:v>1548784800</c:v>
                </c:pt>
                <c:pt idx="79530">
                  <c:v>1548788400</c:v>
                </c:pt>
                <c:pt idx="79531">
                  <c:v>1548792000</c:v>
                </c:pt>
                <c:pt idx="79532">
                  <c:v>1548795600</c:v>
                </c:pt>
                <c:pt idx="79533">
                  <c:v>1548799200</c:v>
                </c:pt>
                <c:pt idx="79534">
                  <c:v>1548802800</c:v>
                </c:pt>
                <c:pt idx="79535">
                  <c:v>1548806400</c:v>
                </c:pt>
                <c:pt idx="79536">
                  <c:v>1548810000</c:v>
                </c:pt>
                <c:pt idx="79537">
                  <c:v>1548813600</c:v>
                </c:pt>
                <c:pt idx="79538">
                  <c:v>1548817200</c:v>
                </c:pt>
                <c:pt idx="79539">
                  <c:v>1548820800</c:v>
                </c:pt>
                <c:pt idx="79540">
                  <c:v>1548824400</c:v>
                </c:pt>
                <c:pt idx="79541">
                  <c:v>1548828000</c:v>
                </c:pt>
                <c:pt idx="79542">
                  <c:v>1548831600</c:v>
                </c:pt>
                <c:pt idx="79543">
                  <c:v>1548835200</c:v>
                </c:pt>
                <c:pt idx="79544">
                  <c:v>1548838800</c:v>
                </c:pt>
                <c:pt idx="79545">
                  <c:v>1548842400</c:v>
                </c:pt>
                <c:pt idx="79546">
                  <c:v>1548846000</c:v>
                </c:pt>
                <c:pt idx="79547">
                  <c:v>1548849600</c:v>
                </c:pt>
                <c:pt idx="79548">
                  <c:v>1548853200</c:v>
                </c:pt>
                <c:pt idx="79549">
                  <c:v>1548856800</c:v>
                </c:pt>
                <c:pt idx="79550">
                  <c:v>1548860400</c:v>
                </c:pt>
                <c:pt idx="79551">
                  <c:v>1548864000</c:v>
                </c:pt>
                <c:pt idx="79552">
                  <c:v>1548867600</c:v>
                </c:pt>
                <c:pt idx="79553">
                  <c:v>1548871200</c:v>
                </c:pt>
                <c:pt idx="79554">
                  <c:v>1548874800</c:v>
                </c:pt>
                <c:pt idx="79555">
                  <c:v>1548878400</c:v>
                </c:pt>
                <c:pt idx="79556">
                  <c:v>1548882000</c:v>
                </c:pt>
                <c:pt idx="79557">
                  <c:v>1548885600</c:v>
                </c:pt>
                <c:pt idx="79558">
                  <c:v>1548889200</c:v>
                </c:pt>
                <c:pt idx="79559">
                  <c:v>1548892800</c:v>
                </c:pt>
                <c:pt idx="79560">
                  <c:v>1548896400</c:v>
                </c:pt>
                <c:pt idx="79561">
                  <c:v>1548900000</c:v>
                </c:pt>
                <c:pt idx="79562">
                  <c:v>1548903600</c:v>
                </c:pt>
                <c:pt idx="79563">
                  <c:v>1548907200</c:v>
                </c:pt>
                <c:pt idx="79564">
                  <c:v>1548910800</c:v>
                </c:pt>
                <c:pt idx="79565">
                  <c:v>1548914400</c:v>
                </c:pt>
                <c:pt idx="79566">
                  <c:v>1548918000</c:v>
                </c:pt>
                <c:pt idx="79567">
                  <c:v>1548921600</c:v>
                </c:pt>
                <c:pt idx="79568">
                  <c:v>1548925200</c:v>
                </c:pt>
                <c:pt idx="79569">
                  <c:v>1548928800</c:v>
                </c:pt>
                <c:pt idx="79570">
                  <c:v>1548932400</c:v>
                </c:pt>
                <c:pt idx="79571">
                  <c:v>1548936000</c:v>
                </c:pt>
                <c:pt idx="79572">
                  <c:v>1548939600</c:v>
                </c:pt>
                <c:pt idx="79573">
                  <c:v>1548943200</c:v>
                </c:pt>
                <c:pt idx="79574">
                  <c:v>1548946800</c:v>
                </c:pt>
                <c:pt idx="79575">
                  <c:v>1548950400</c:v>
                </c:pt>
                <c:pt idx="79576">
                  <c:v>1548954000</c:v>
                </c:pt>
                <c:pt idx="79577">
                  <c:v>1548957600</c:v>
                </c:pt>
                <c:pt idx="79578">
                  <c:v>1548961200</c:v>
                </c:pt>
                <c:pt idx="79579">
                  <c:v>1548964800</c:v>
                </c:pt>
                <c:pt idx="79580">
                  <c:v>1548968400</c:v>
                </c:pt>
                <c:pt idx="79581">
                  <c:v>1548972000</c:v>
                </c:pt>
                <c:pt idx="79582">
                  <c:v>1548975600</c:v>
                </c:pt>
                <c:pt idx="79583">
                  <c:v>1548979200</c:v>
                </c:pt>
                <c:pt idx="79584">
                  <c:v>1548982800</c:v>
                </c:pt>
                <c:pt idx="79585">
                  <c:v>1548986400</c:v>
                </c:pt>
                <c:pt idx="79586">
                  <c:v>1548990000</c:v>
                </c:pt>
                <c:pt idx="79587">
                  <c:v>1548993600</c:v>
                </c:pt>
                <c:pt idx="79588">
                  <c:v>1548997200</c:v>
                </c:pt>
                <c:pt idx="79589">
                  <c:v>1549000800</c:v>
                </c:pt>
                <c:pt idx="79590">
                  <c:v>1549004400</c:v>
                </c:pt>
                <c:pt idx="79591">
                  <c:v>1549008000</c:v>
                </c:pt>
                <c:pt idx="79592">
                  <c:v>1549011600</c:v>
                </c:pt>
                <c:pt idx="79593">
                  <c:v>1549015200</c:v>
                </c:pt>
                <c:pt idx="79594">
                  <c:v>1549018800</c:v>
                </c:pt>
                <c:pt idx="79595">
                  <c:v>1549022400</c:v>
                </c:pt>
                <c:pt idx="79596">
                  <c:v>1549026000</c:v>
                </c:pt>
                <c:pt idx="79597">
                  <c:v>1549029600</c:v>
                </c:pt>
                <c:pt idx="79598">
                  <c:v>1549033200</c:v>
                </c:pt>
                <c:pt idx="79599">
                  <c:v>1549036800</c:v>
                </c:pt>
                <c:pt idx="79600">
                  <c:v>1549040400</c:v>
                </c:pt>
                <c:pt idx="79601">
                  <c:v>1549044000</c:v>
                </c:pt>
                <c:pt idx="79602">
                  <c:v>1549047600</c:v>
                </c:pt>
                <c:pt idx="79603">
                  <c:v>1549051200</c:v>
                </c:pt>
                <c:pt idx="79604">
                  <c:v>1549054800</c:v>
                </c:pt>
                <c:pt idx="79605">
                  <c:v>1549058400</c:v>
                </c:pt>
                <c:pt idx="79606">
                  <c:v>1549062000</c:v>
                </c:pt>
                <c:pt idx="79607">
                  <c:v>1549065600</c:v>
                </c:pt>
                <c:pt idx="79608">
                  <c:v>1549069200</c:v>
                </c:pt>
                <c:pt idx="79609">
                  <c:v>1549072800</c:v>
                </c:pt>
                <c:pt idx="79610">
                  <c:v>1549076400</c:v>
                </c:pt>
                <c:pt idx="79611">
                  <c:v>1549080000</c:v>
                </c:pt>
                <c:pt idx="79612">
                  <c:v>1549083600</c:v>
                </c:pt>
                <c:pt idx="79613">
                  <c:v>1549087200</c:v>
                </c:pt>
                <c:pt idx="79614">
                  <c:v>1549090800</c:v>
                </c:pt>
                <c:pt idx="79615">
                  <c:v>1549094400</c:v>
                </c:pt>
                <c:pt idx="79616">
                  <c:v>1549098000</c:v>
                </c:pt>
                <c:pt idx="79617">
                  <c:v>1549101600</c:v>
                </c:pt>
                <c:pt idx="79618">
                  <c:v>1549105200</c:v>
                </c:pt>
                <c:pt idx="79619">
                  <c:v>1549108800</c:v>
                </c:pt>
                <c:pt idx="79620">
                  <c:v>1549112400</c:v>
                </c:pt>
                <c:pt idx="79621">
                  <c:v>1549116000</c:v>
                </c:pt>
                <c:pt idx="79622">
                  <c:v>1549119600</c:v>
                </c:pt>
                <c:pt idx="79623">
                  <c:v>1549123200</c:v>
                </c:pt>
                <c:pt idx="79624">
                  <c:v>1549126800</c:v>
                </c:pt>
                <c:pt idx="79625">
                  <c:v>1549130400</c:v>
                </c:pt>
                <c:pt idx="79626">
                  <c:v>1549134000</c:v>
                </c:pt>
                <c:pt idx="79627">
                  <c:v>1549137600</c:v>
                </c:pt>
                <c:pt idx="79628">
                  <c:v>1549141200</c:v>
                </c:pt>
                <c:pt idx="79629">
                  <c:v>1549144800</c:v>
                </c:pt>
                <c:pt idx="79630">
                  <c:v>1549148400</c:v>
                </c:pt>
                <c:pt idx="79631">
                  <c:v>1549152000</c:v>
                </c:pt>
                <c:pt idx="79632">
                  <c:v>1549155600</c:v>
                </c:pt>
                <c:pt idx="79633">
                  <c:v>1549159200</c:v>
                </c:pt>
                <c:pt idx="79634">
                  <c:v>1549162800</c:v>
                </c:pt>
                <c:pt idx="79635">
                  <c:v>1549166400</c:v>
                </c:pt>
                <c:pt idx="79636">
                  <c:v>1549170000</c:v>
                </c:pt>
                <c:pt idx="79637">
                  <c:v>1549173600</c:v>
                </c:pt>
                <c:pt idx="79638">
                  <c:v>1549177200</c:v>
                </c:pt>
                <c:pt idx="79639">
                  <c:v>1549180800</c:v>
                </c:pt>
                <c:pt idx="79640">
                  <c:v>1549184400</c:v>
                </c:pt>
                <c:pt idx="79641">
                  <c:v>1549188000</c:v>
                </c:pt>
                <c:pt idx="79642">
                  <c:v>1549191600</c:v>
                </c:pt>
                <c:pt idx="79643">
                  <c:v>1549195200</c:v>
                </c:pt>
                <c:pt idx="79644">
                  <c:v>1549198800</c:v>
                </c:pt>
                <c:pt idx="79645">
                  <c:v>1549202400</c:v>
                </c:pt>
                <c:pt idx="79646">
                  <c:v>1549206000</c:v>
                </c:pt>
                <c:pt idx="79647">
                  <c:v>1549209600</c:v>
                </c:pt>
                <c:pt idx="79648">
                  <c:v>1549213200</c:v>
                </c:pt>
                <c:pt idx="79649">
                  <c:v>1549216800</c:v>
                </c:pt>
                <c:pt idx="79650">
                  <c:v>1549220400</c:v>
                </c:pt>
                <c:pt idx="79651">
                  <c:v>1549224000</c:v>
                </c:pt>
                <c:pt idx="79652">
                  <c:v>1549227600</c:v>
                </c:pt>
                <c:pt idx="79653">
                  <c:v>1549231200</c:v>
                </c:pt>
                <c:pt idx="79654">
                  <c:v>1549234800</c:v>
                </c:pt>
                <c:pt idx="79655">
                  <c:v>1549238400</c:v>
                </c:pt>
                <c:pt idx="79656">
                  <c:v>1549242000</c:v>
                </c:pt>
                <c:pt idx="79657">
                  <c:v>1549245600</c:v>
                </c:pt>
                <c:pt idx="79658">
                  <c:v>1549249200</c:v>
                </c:pt>
                <c:pt idx="79659">
                  <c:v>1549252800</c:v>
                </c:pt>
                <c:pt idx="79660">
                  <c:v>1549256400</c:v>
                </c:pt>
                <c:pt idx="79661">
                  <c:v>1549260000</c:v>
                </c:pt>
                <c:pt idx="79662">
                  <c:v>1549263600</c:v>
                </c:pt>
                <c:pt idx="79663">
                  <c:v>1549267200</c:v>
                </c:pt>
                <c:pt idx="79664">
                  <c:v>1549270800</c:v>
                </c:pt>
                <c:pt idx="79665">
                  <c:v>1549274400</c:v>
                </c:pt>
                <c:pt idx="79666">
                  <c:v>1549278000</c:v>
                </c:pt>
                <c:pt idx="79667">
                  <c:v>1549281600</c:v>
                </c:pt>
                <c:pt idx="79668">
                  <c:v>1549285200</c:v>
                </c:pt>
                <c:pt idx="79669">
                  <c:v>1549288800</c:v>
                </c:pt>
                <c:pt idx="79670">
                  <c:v>1549292400</c:v>
                </c:pt>
                <c:pt idx="79671">
                  <c:v>1549296000</c:v>
                </c:pt>
                <c:pt idx="79672">
                  <c:v>1549299600</c:v>
                </c:pt>
                <c:pt idx="79673">
                  <c:v>1549303200</c:v>
                </c:pt>
                <c:pt idx="79674">
                  <c:v>1549306800</c:v>
                </c:pt>
                <c:pt idx="79675">
                  <c:v>1549310400</c:v>
                </c:pt>
                <c:pt idx="79676">
                  <c:v>1549314000</c:v>
                </c:pt>
                <c:pt idx="79677">
                  <c:v>1549317600</c:v>
                </c:pt>
                <c:pt idx="79678">
                  <c:v>1549321200</c:v>
                </c:pt>
                <c:pt idx="79679">
                  <c:v>1549324800</c:v>
                </c:pt>
                <c:pt idx="79680">
                  <c:v>1549328400</c:v>
                </c:pt>
                <c:pt idx="79681">
                  <c:v>1549332000</c:v>
                </c:pt>
                <c:pt idx="79682">
                  <c:v>1549335600</c:v>
                </c:pt>
                <c:pt idx="79683">
                  <c:v>1549339200</c:v>
                </c:pt>
                <c:pt idx="79684">
                  <c:v>1549342800</c:v>
                </c:pt>
                <c:pt idx="79685">
                  <c:v>1549346400</c:v>
                </c:pt>
                <c:pt idx="79686">
                  <c:v>1549350000</c:v>
                </c:pt>
                <c:pt idx="79687">
                  <c:v>1549353600</c:v>
                </c:pt>
                <c:pt idx="79688">
                  <c:v>1549357200</c:v>
                </c:pt>
                <c:pt idx="79689">
                  <c:v>1549360800</c:v>
                </c:pt>
                <c:pt idx="79690">
                  <c:v>1549364400</c:v>
                </c:pt>
                <c:pt idx="79691">
                  <c:v>1549368000</c:v>
                </c:pt>
                <c:pt idx="79692">
                  <c:v>1549371600</c:v>
                </c:pt>
                <c:pt idx="79693">
                  <c:v>1549375200</c:v>
                </c:pt>
                <c:pt idx="79694">
                  <c:v>1549378800</c:v>
                </c:pt>
                <c:pt idx="79695">
                  <c:v>1549382400</c:v>
                </c:pt>
                <c:pt idx="79696">
                  <c:v>1549386000</c:v>
                </c:pt>
                <c:pt idx="79697">
                  <c:v>1549389600</c:v>
                </c:pt>
                <c:pt idx="79698">
                  <c:v>1549393200</c:v>
                </c:pt>
                <c:pt idx="79699">
                  <c:v>1549396800</c:v>
                </c:pt>
                <c:pt idx="79700">
                  <c:v>1549400400</c:v>
                </c:pt>
                <c:pt idx="79701">
                  <c:v>1549404000</c:v>
                </c:pt>
                <c:pt idx="79702">
                  <c:v>1549407600</c:v>
                </c:pt>
                <c:pt idx="79703">
                  <c:v>1549411200</c:v>
                </c:pt>
                <c:pt idx="79704">
                  <c:v>1549414800</c:v>
                </c:pt>
                <c:pt idx="79705">
                  <c:v>1549418400</c:v>
                </c:pt>
                <c:pt idx="79706">
                  <c:v>1549422000</c:v>
                </c:pt>
                <c:pt idx="79707">
                  <c:v>1549425600</c:v>
                </c:pt>
                <c:pt idx="79708">
                  <c:v>1549429200</c:v>
                </c:pt>
                <c:pt idx="79709">
                  <c:v>1549432800</c:v>
                </c:pt>
                <c:pt idx="79710">
                  <c:v>1549436400</c:v>
                </c:pt>
                <c:pt idx="79711">
                  <c:v>1549440000</c:v>
                </c:pt>
                <c:pt idx="79712">
                  <c:v>1549443600</c:v>
                </c:pt>
                <c:pt idx="79713">
                  <c:v>1549447200</c:v>
                </c:pt>
                <c:pt idx="79714">
                  <c:v>1549450800</c:v>
                </c:pt>
                <c:pt idx="79715">
                  <c:v>1549454400</c:v>
                </c:pt>
                <c:pt idx="79716">
                  <c:v>1549458000</c:v>
                </c:pt>
                <c:pt idx="79717">
                  <c:v>1549461600</c:v>
                </c:pt>
                <c:pt idx="79718">
                  <c:v>1549465200</c:v>
                </c:pt>
                <c:pt idx="79719">
                  <c:v>1549468800</c:v>
                </c:pt>
                <c:pt idx="79720">
                  <c:v>1549472400</c:v>
                </c:pt>
                <c:pt idx="79721">
                  <c:v>1549476000</c:v>
                </c:pt>
                <c:pt idx="79722">
                  <c:v>1549479600</c:v>
                </c:pt>
                <c:pt idx="79723">
                  <c:v>1549483200</c:v>
                </c:pt>
                <c:pt idx="79724">
                  <c:v>1549486800</c:v>
                </c:pt>
                <c:pt idx="79725">
                  <c:v>1549490400</c:v>
                </c:pt>
                <c:pt idx="79726">
                  <c:v>1549494000</c:v>
                </c:pt>
                <c:pt idx="79727">
                  <c:v>1549497600</c:v>
                </c:pt>
                <c:pt idx="79728">
                  <c:v>1549501200</c:v>
                </c:pt>
                <c:pt idx="79729">
                  <c:v>1549504800</c:v>
                </c:pt>
                <c:pt idx="79730">
                  <c:v>1549508400</c:v>
                </c:pt>
                <c:pt idx="79731">
                  <c:v>1549512000</c:v>
                </c:pt>
                <c:pt idx="79732">
                  <c:v>1549515600</c:v>
                </c:pt>
                <c:pt idx="79733">
                  <c:v>1549519200</c:v>
                </c:pt>
                <c:pt idx="79734">
                  <c:v>1549522800</c:v>
                </c:pt>
                <c:pt idx="79735">
                  <c:v>1549526400</c:v>
                </c:pt>
                <c:pt idx="79736">
                  <c:v>1549530000</c:v>
                </c:pt>
                <c:pt idx="79737">
                  <c:v>1549533600</c:v>
                </c:pt>
                <c:pt idx="79738">
                  <c:v>1549537200</c:v>
                </c:pt>
                <c:pt idx="79739">
                  <c:v>1549540800</c:v>
                </c:pt>
                <c:pt idx="79740">
                  <c:v>1549544400</c:v>
                </c:pt>
                <c:pt idx="79741">
                  <c:v>1549548000</c:v>
                </c:pt>
                <c:pt idx="79742">
                  <c:v>1549551600</c:v>
                </c:pt>
                <c:pt idx="79743">
                  <c:v>1549555200</c:v>
                </c:pt>
                <c:pt idx="79744">
                  <c:v>1549558800</c:v>
                </c:pt>
                <c:pt idx="79745">
                  <c:v>1549562400</c:v>
                </c:pt>
                <c:pt idx="79746">
                  <c:v>1549566000</c:v>
                </c:pt>
                <c:pt idx="79747">
                  <c:v>1549569600</c:v>
                </c:pt>
                <c:pt idx="79748">
                  <c:v>1549573200</c:v>
                </c:pt>
                <c:pt idx="79749">
                  <c:v>1549576800</c:v>
                </c:pt>
                <c:pt idx="79750">
                  <c:v>1549580400</c:v>
                </c:pt>
                <c:pt idx="79751">
                  <c:v>1549584000</c:v>
                </c:pt>
                <c:pt idx="79752">
                  <c:v>1549587600</c:v>
                </c:pt>
                <c:pt idx="79753">
                  <c:v>1549591200</c:v>
                </c:pt>
                <c:pt idx="79754">
                  <c:v>1549594800</c:v>
                </c:pt>
                <c:pt idx="79755">
                  <c:v>1549598400</c:v>
                </c:pt>
                <c:pt idx="79756">
                  <c:v>1549602000</c:v>
                </c:pt>
                <c:pt idx="79757">
                  <c:v>1549605600</c:v>
                </c:pt>
                <c:pt idx="79758">
                  <c:v>1549609200</c:v>
                </c:pt>
                <c:pt idx="79759">
                  <c:v>1549612800</c:v>
                </c:pt>
                <c:pt idx="79760">
                  <c:v>1549616400</c:v>
                </c:pt>
                <c:pt idx="79761">
                  <c:v>1549620000</c:v>
                </c:pt>
                <c:pt idx="79762">
                  <c:v>1549623600</c:v>
                </c:pt>
                <c:pt idx="79763">
                  <c:v>1549627200</c:v>
                </c:pt>
                <c:pt idx="79764">
                  <c:v>1549630800</c:v>
                </c:pt>
                <c:pt idx="79765">
                  <c:v>1549634400</c:v>
                </c:pt>
                <c:pt idx="79766">
                  <c:v>1549638000</c:v>
                </c:pt>
                <c:pt idx="79767">
                  <c:v>1549641600</c:v>
                </c:pt>
                <c:pt idx="79768">
                  <c:v>1549645200</c:v>
                </c:pt>
                <c:pt idx="79769">
                  <c:v>1549648800</c:v>
                </c:pt>
                <c:pt idx="79770">
                  <c:v>1549652400</c:v>
                </c:pt>
                <c:pt idx="79771">
                  <c:v>1549656000</c:v>
                </c:pt>
                <c:pt idx="79772">
                  <c:v>1549659600</c:v>
                </c:pt>
                <c:pt idx="79773">
                  <c:v>1549663200</c:v>
                </c:pt>
                <c:pt idx="79774">
                  <c:v>1549666800</c:v>
                </c:pt>
                <c:pt idx="79775">
                  <c:v>1549670400</c:v>
                </c:pt>
                <c:pt idx="79776">
                  <c:v>1549674000</c:v>
                </c:pt>
                <c:pt idx="79777">
                  <c:v>1549677600</c:v>
                </c:pt>
                <c:pt idx="79778">
                  <c:v>1549681200</c:v>
                </c:pt>
                <c:pt idx="79779">
                  <c:v>1549684800</c:v>
                </c:pt>
                <c:pt idx="79780">
                  <c:v>1549688400</c:v>
                </c:pt>
                <c:pt idx="79781">
                  <c:v>1549692000</c:v>
                </c:pt>
                <c:pt idx="79782">
                  <c:v>1549695600</c:v>
                </c:pt>
                <c:pt idx="79783">
                  <c:v>1549699200</c:v>
                </c:pt>
                <c:pt idx="79784">
                  <c:v>1549702800</c:v>
                </c:pt>
                <c:pt idx="79785">
                  <c:v>1549706400</c:v>
                </c:pt>
                <c:pt idx="79786">
                  <c:v>1549710000</c:v>
                </c:pt>
                <c:pt idx="79787">
                  <c:v>1549713600</c:v>
                </c:pt>
                <c:pt idx="79788">
                  <c:v>1549717200</c:v>
                </c:pt>
                <c:pt idx="79789">
                  <c:v>1549720800</c:v>
                </c:pt>
                <c:pt idx="79790">
                  <c:v>1549724400</c:v>
                </c:pt>
                <c:pt idx="79791">
                  <c:v>1549728000</c:v>
                </c:pt>
                <c:pt idx="79792">
                  <c:v>1549731600</c:v>
                </c:pt>
                <c:pt idx="79793">
                  <c:v>1549735200</c:v>
                </c:pt>
                <c:pt idx="79794">
                  <c:v>1549738800</c:v>
                </c:pt>
                <c:pt idx="79795">
                  <c:v>1549742400</c:v>
                </c:pt>
                <c:pt idx="79796">
                  <c:v>1549746000</c:v>
                </c:pt>
                <c:pt idx="79797">
                  <c:v>1549749600</c:v>
                </c:pt>
                <c:pt idx="79798">
                  <c:v>1549753200</c:v>
                </c:pt>
                <c:pt idx="79799">
                  <c:v>1549756800</c:v>
                </c:pt>
                <c:pt idx="79800">
                  <c:v>1549760400</c:v>
                </c:pt>
                <c:pt idx="79801">
                  <c:v>1549764000</c:v>
                </c:pt>
                <c:pt idx="79802">
                  <c:v>1549767600</c:v>
                </c:pt>
                <c:pt idx="79803">
                  <c:v>1549771200</c:v>
                </c:pt>
                <c:pt idx="79804">
                  <c:v>1549774800</c:v>
                </c:pt>
                <c:pt idx="79805">
                  <c:v>1549778400</c:v>
                </c:pt>
                <c:pt idx="79806">
                  <c:v>1549782000</c:v>
                </c:pt>
                <c:pt idx="79807">
                  <c:v>1549785600</c:v>
                </c:pt>
                <c:pt idx="79808">
                  <c:v>1549789200</c:v>
                </c:pt>
                <c:pt idx="79809">
                  <c:v>1549792800</c:v>
                </c:pt>
                <c:pt idx="79810">
                  <c:v>1549796400</c:v>
                </c:pt>
                <c:pt idx="79811">
                  <c:v>1549800000</c:v>
                </c:pt>
                <c:pt idx="79812">
                  <c:v>1549803600</c:v>
                </c:pt>
                <c:pt idx="79813">
                  <c:v>1549807200</c:v>
                </c:pt>
                <c:pt idx="79814">
                  <c:v>1549810800</c:v>
                </c:pt>
                <c:pt idx="79815">
                  <c:v>1549814400</c:v>
                </c:pt>
                <c:pt idx="79816">
                  <c:v>1549818000</c:v>
                </c:pt>
                <c:pt idx="79817">
                  <c:v>1549821600</c:v>
                </c:pt>
                <c:pt idx="79818">
                  <c:v>1549825200</c:v>
                </c:pt>
                <c:pt idx="79819">
                  <c:v>1549828800</c:v>
                </c:pt>
                <c:pt idx="79820">
                  <c:v>1549832400</c:v>
                </c:pt>
                <c:pt idx="79821">
                  <c:v>1549836000</c:v>
                </c:pt>
                <c:pt idx="79822">
                  <c:v>1549839600</c:v>
                </c:pt>
                <c:pt idx="79823">
                  <c:v>1549843200</c:v>
                </c:pt>
                <c:pt idx="79824">
                  <c:v>1549846800</c:v>
                </c:pt>
                <c:pt idx="79825">
                  <c:v>1549850400</c:v>
                </c:pt>
                <c:pt idx="79826">
                  <c:v>1549854000</c:v>
                </c:pt>
                <c:pt idx="79827">
                  <c:v>1549857600</c:v>
                </c:pt>
                <c:pt idx="79828">
                  <c:v>1549861200</c:v>
                </c:pt>
                <c:pt idx="79829">
                  <c:v>1549864800</c:v>
                </c:pt>
                <c:pt idx="79830">
                  <c:v>1549868400</c:v>
                </c:pt>
                <c:pt idx="79831">
                  <c:v>1549872000</c:v>
                </c:pt>
                <c:pt idx="79832">
                  <c:v>1549875600</c:v>
                </c:pt>
                <c:pt idx="79833">
                  <c:v>1549879200</c:v>
                </c:pt>
                <c:pt idx="79834">
                  <c:v>1549882800</c:v>
                </c:pt>
                <c:pt idx="79835">
                  <c:v>1549886400</c:v>
                </c:pt>
                <c:pt idx="79836">
                  <c:v>1549890000</c:v>
                </c:pt>
                <c:pt idx="79837">
                  <c:v>1549893600</c:v>
                </c:pt>
                <c:pt idx="79838">
                  <c:v>1549897200</c:v>
                </c:pt>
                <c:pt idx="79839">
                  <c:v>1549900800</c:v>
                </c:pt>
                <c:pt idx="79840">
                  <c:v>1549904400</c:v>
                </c:pt>
                <c:pt idx="79841">
                  <c:v>1549908000</c:v>
                </c:pt>
                <c:pt idx="79842">
                  <c:v>1549911600</c:v>
                </c:pt>
                <c:pt idx="79843">
                  <c:v>1549915200</c:v>
                </c:pt>
                <c:pt idx="79844">
                  <c:v>1549918800</c:v>
                </c:pt>
                <c:pt idx="79845">
                  <c:v>1549922400</c:v>
                </c:pt>
                <c:pt idx="79846">
                  <c:v>1549926000</c:v>
                </c:pt>
                <c:pt idx="79847">
                  <c:v>1549929600</c:v>
                </c:pt>
                <c:pt idx="79848">
                  <c:v>1549933200</c:v>
                </c:pt>
                <c:pt idx="79849">
                  <c:v>1549936800</c:v>
                </c:pt>
                <c:pt idx="79850">
                  <c:v>1549940400</c:v>
                </c:pt>
                <c:pt idx="79851">
                  <c:v>1549944000</c:v>
                </c:pt>
                <c:pt idx="79852">
                  <c:v>1549947600</c:v>
                </c:pt>
                <c:pt idx="79853">
                  <c:v>1549951200</c:v>
                </c:pt>
                <c:pt idx="79854">
                  <c:v>1549954800</c:v>
                </c:pt>
                <c:pt idx="79855">
                  <c:v>1549958400</c:v>
                </c:pt>
                <c:pt idx="79856">
                  <c:v>1549962000</c:v>
                </c:pt>
                <c:pt idx="79857">
                  <c:v>1549965600</c:v>
                </c:pt>
                <c:pt idx="79858">
                  <c:v>1549969200</c:v>
                </c:pt>
                <c:pt idx="79859">
                  <c:v>1549972800</c:v>
                </c:pt>
                <c:pt idx="79860">
                  <c:v>1549976400</c:v>
                </c:pt>
                <c:pt idx="79861">
                  <c:v>1549980000</c:v>
                </c:pt>
                <c:pt idx="79862">
                  <c:v>1549983600</c:v>
                </c:pt>
                <c:pt idx="79863">
                  <c:v>1549987200</c:v>
                </c:pt>
                <c:pt idx="79864">
                  <c:v>1549990800</c:v>
                </c:pt>
                <c:pt idx="79865">
                  <c:v>1549994400</c:v>
                </c:pt>
                <c:pt idx="79866">
                  <c:v>1549998000</c:v>
                </c:pt>
                <c:pt idx="79867">
                  <c:v>1550001600</c:v>
                </c:pt>
                <c:pt idx="79868">
                  <c:v>1550005200</c:v>
                </c:pt>
                <c:pt idx="79869">
                  <c:v>1550008800</c:v>
                </c:pt>
                <c:pt idx="79870">
                  <c:v>1550012400</c:v>
                </c:pt>
                <c:pt idx="79871">
                  <c:v>1550016000</c:v>
                </c:pt>
                <c:pt idx="79872">
                  <c:v>1550019600</c:v>
                </c:pt>
                <c:pt idx="79873">
                  <c:v>1550023200</c:v>
                </c:pt>
                <c:pt idx="79874">
                  <c:v>1550026800</c:v>
                </c:pt>
                <c:pt idx="79875">
                  <c:v>1550030400</c:v>
                </c:pt>
                <c:pt idx="79876">
                  <c:v>1550034000</c:v>
                </c:pt>
                <c:pt idx="79877">
                  <c:v>1550037600</c:v>
                </c:pt>
                <c:pt idx="79878">
                  <c:v>1550041200</c:v>
                </c:pt>
                <c:pt idx="79879">
                  <c:v>1550044800</c:v>
                </c:pt>
                <c:pt idx="79880">
                  <c:v>1550048400</c:v>
                </c:pt>
                <c:pt idx="79881">
                  <c:v>1550052000</c:v>
                </c:pt>
                <c:pt idx="79882">
                  <c:v>1550055600</c:v>
                </c:pt>
                <c:pt idx="79883">
                  <c:v>1550059200</c:v>
                </c:pt>
                <c:pt idx="79884">
                  <c:v>1550062800</c:v>
                </c:pt>
                <c:pt idx="79885">
                  <c:v>1550066400</c:v>
                </c:pt>
                <c:pt idx="79886">
                  <c:v>1550070000</c:v>
                </c:pt>
                <c:pt idx="79887">
                  <c:v>1550073600</c:v>
                </c:pt>
                <c:pt idx="79888">
                  <c:v>1550077200</c:v>
                </c:pt>
                <c:pt idx="79889">
                  <c:v>1550080800</c:v>
                </c:pt>
                <c:pt idx="79890">
                  <c:v>1550084400</c:v>
                </c:pt>
                <c:pt idx="79891">
                  <c:v>1550088000</c:v>
                </c:pt>
                <c:pt idx="79892">
                  <c:v>1550091600</c:v>
                </c:pt>
                <c:pt idx="79893">
                  <c:v>1550095200</c:v>
                </c:pt>
                <c:pt idx="79894">
                  <c:v>1550098800</c:v>
                </c:pt>
                <c:pt idx="79895">
                  <c:v>1550102400</c:v>
                </c:pt>
                <c:pt idx="79896">
                  <c:v>1550106000</c:v>
                </c:pt>
                <c:pt idx="79897">
                  <c:v>1550109600</c:v>
                </c:pt>
                <c:pt idx="79898">
                  <c:v>1550113200</c:v>
                </c:pt>
                <c:pt idx="79899">
                  <c:v>1550116800</c:v>
                </c:pt>
                <c:pt idx="79900">
                  <c:v>1550120400</c:v>
                </c:pt>
                <c:pt idx="79901">
                  <c:v>1550124000</c:v>
                </c:pt>
                <c:pt idx="79902">
                  <c:v>1550127600</c:v>
                </c:pt>
                <c:pt idx="79903">
                  <c:v>1550131200</c:v>
                </c:pt>
                <c:pt idx="79904">
                  <c:v>1550134800</c:v>
                </c:pt>
                <c:pt idx="79905">
                  <c:v>1550138400</c:v>
                </c:pt>
                <c:pt idx="79906">
                  <c:v>1550142000</c:v>
                </c:pt>
                <c:pt idx="79907">
                  <c:v>1550145600</c:v>
                </c:pt>
                <c:pt idx="79908">
                  <c:v>1550149200</c:v>
                </c:pt>
                <c:pt idx="79909">
                  <c:v>1550152800</c:v>
                </c:pt>
                <c:pt idx="79910">
                  <c:v>1550156400</c:v>
                </c:pt>
                <c:pt idx="79911">
                  <c:v>1550160000</c:v>
                </c:pt>
                <c:pt idx="79912">
                  <c:v>1550163600</c:v>
                </c:pt>
                <c:pt idx="79913">
                  <c:v>1550167200</c:v>
                </c:pt>
                <c:pt idx="79914">
                  <c:v>1550170800</c:v>
                </c:pt>
                <c:pt idx="79915">
                  <c:v>1550174400</c:v>
                </c:pt>
                <c:pt idx="79916">
                  <c:v>1550178000</c:v>
                </c:pt>
                <c:pt idx="79917">
                  <c:v>1550181600</c:v>
                </c:pt>
                <c:pt idx="79918">
                  <c:v>1550185200</c:v>
                </c:pt>
                <c:pt idx="79919">
                  <c:v>1550188800</c:v>
                </c:pt>
                <c:pt idx="79920">
                  <c:v>1550192400</c:v>
                </c:pt>
                <c:pt idx="79921">
                  <c:v>1550196000</c:v>
                </c:pt>
                <c:pt idx="79922">
                  <c:v>1550199600</c:v>
                </c:pt>
                <c:pt idx="79923">
                  <c:v>1550203200</c:v>
                </c:pt>
                <c:pt idx="79924">
                  <c:v>1550206800</c:v>
                </c:pt>
                <c:pt idx="79925">
                  <c:v>1550210400</c:v>
                </c:pt>
                <c:pt idx="79926">
                  <c:v>1550214000</c:v>
                </c:pt>
                <c:pt idx="79927">
                  <c:v>1550217600</c:v>
                </c:pt>
                <c:pt idx="79928">
                  <c:v>1550221200</c:v>
                </c:pt>
                <c:pt idx="79929">
                  <c:v>1550224800</c:v>
                </c:pt>
                <c:pt idx="79930">
                  <c:v>1550228400</c:v>
                </c:pt>
                <c:pt idx="79931">
                  <c:v>1550232000</c:v>
                </c:pt>
                <c:pt idx="79932">
                  <c:v>1550235600</c:v>
                </c:pt>
                <c:pt idx="79933">
                  <c:v>1550239200</c:v>
                </c:pt>
                <c:pt idx="79934">
                  <c:v>1550242800</c:v>
                </c:pt>
                <c:pt idx="79935">
                  <c:v>1550246400</c:v>
                </c:pt>
                <c:pt idx="79936">
                  <c:v>1550250000</c:v>
                </c:pt>
                <c:pt idx="79937">
                  <c:v>1550253600</c:v>
                </c:pt>
                <c:pt idx="79938">
                  <c:v>1550257200</c:v>
                </c:pt>
                <c:pt idx="79939">
                  <c:v>1550260800</c:v>
                </c:pt>
                <c:pt idx="79940">
                  <c:v>1550264400</c:v>
                </c:pt>
                <c:pt idx="79941">
                  <c:v>1550268000</c:v>
                </c:pt>
                <c:pt idx="79942">
                  <c:v>1550271600</c:v>
                </c:pt>
                <c:pt idx="79943">
                  <c:v>1550275200</c:v>
                </c:pt>
                <c:pt idx="79944">
                  <c:v>1550278800</c:v>
                </c:pt>
                <c:pt idx="79945">
                  <c:v>1550282400</c:v>
                </c:pt>
                <c:pt idx="79946">
                  <c:v>1550286000</c:v>
                </c:pt>
                <c:pt idx="79947">
                  <c:v>1550289600</c:v>
                </c:pt>
                <c:pt idx="79948">
                  <c:v>1550293200</c:v>
                </c:pt>
                <c:pt idx="79949">
                  <c:v>1550296800</c:v>
                </c:pt>
                <c:pt idx="79950">
                  <c:v>1550300400</c:v>
                </c:pt>
                <c:pt idx="79951">
                  <c:v>1550304000</c:v>
                </c:pt>
                <c:pt idx="79952">
                  <c:v>1550307600</c:v>
                </c:pt>
                <c:pt idx="79953">
                  <c:v>1550311200</c:v>
                </c:pt>
                <c:pt idx="79954">
                  <c:v>1550314800</c:v>
                </c:pt>
                <c:pt idx="79955">
                  <c:v>1550318400</c:v>
                </c:pt>
                <c:pt idx="79956">
                  <c:v>1550322000</c:v>
                </c:pt>
                <c:pt idx="79957">
                  <c:v>1550325600</c:v>
                </c:pt>
                <c:pt idx="79958">
                  <c:v>1550329200</c:v>
                </c:pt>
                <c:pt idx="79959">
                  <c:v>1550332800</c:v>
                </c:pt>
                <c:pt idx="79960">
                  <c:v>1550336400</c:v>
                </c:pt>
                <c:pt idx="79961">
                  <c:v>1550340000</c:v>
                </c:pt>
                <c:pt idx="79962">
                  <c:v>1550343600</c:v>
                </c:pt>
                <c:pt idx="79963">
                  <c:v>1550347200</c:v>
                </c:pt>
                <c:pt idx="79964">
                  <c:v>1550350800</c:v>
                </c:pt>
                <c:pt idx="79965">
                  <c:v>1550354400</c:v>
                </c:pt>
                <c:pt idx="79966">
                  <c:v>1550358000</c:v>
                </c:pt>
                <c:pt idx="79967">
                  <c:v>1550361600</c:v>
                </c:pt>
                <c:pt idx="79968">
                  <c:v>1550365200</c:v>
                </c:pt>
                <c:pt idx="79969">
                  <c:v>1550368800</c:v>
                </c:pt>
                <c:pt idx="79970">
                  <c:v>1550372400</c:v>
                </c:pt>
                <c:pt idx="79971">
                  <c:v>1550376000</c:v>
                </c:pt>
                <c:pt idx="79972">
                  <c:v>1550379600</c:v>
                </c:pt>
                <c:pt idx="79973">
                  <c:v>1550383200</c:v>
                </c:pt>
                <c:pt idx="79974">
                  <c:v>1550386800</c:v>
                </c:pt>
                <c:pt idx="79975">
                  <c:v>1550390400</c:v>
                </c:pt>
                <c:pt idx="79976">
                  <c:v>1550394000</c:v>
                </c:pt>
                <c:pt idx="79977">
                  <c:v>1550397600</c:v>
                </c:pt>
                <c:pt idx="79978">
                  <c:v>1550401200</c:v>
                </c:pt>
                <c:pt idx="79979">
                  <c:v>1550404800</c:v>
                </c:pt>
                <c:pt idx="79980">
                  <c:v>1550408400</c:v>
                </c:pt>
                <c:pt idx="79981">
                  <c:v>1550412000</c:v>
                </c:pt>
                <c:pt idx="79982">
                  <c:v>1550415600</c:v>
                </c:pt>
                <c:pt idx="79983">
                  <c:v>1550419200</c:v>
                </c:pt>
                <c:pt idx="79984">
                  <c:v>1550422800</c:v>
                </c:pt>
                <c:pt idx="79985">
                  <c:v>1550426400</c:v>
                </c:pt>
                <c:pt idx="79986">
                  <c:v>1550430000</c:v>
                </c:pt>
                <c:pt idx="79987">
                  <c:v>1550433600</c:v>
                </c:pt>
                <c:pt idx="79988">
                  <c:v>1550437200</c:v>
                </c:pt>
                <c:pt idx="79989">
                  <c:v>1550440800</c:v>
                </c:pt>
                <c:pt idx="79990">
                  <c:v>1550444400</c:v>
                </c:pt>
                <c:pt idx="79991">
                  <c:v>1550448000</c:v>
                </c:pt>
                <c:pt idx="79992">
                  <c:v>1550451600</c:v>
                </c:pt>
                <c:pt idx="79993">
                  <c:v>1550455200</c:v>
                </c:pt>
                <c:pt idx="79994">
                  <c:v>1550458800</c:v>
                </c:pt>
                <c:pt idx="79995">
                  <c:v>1550462400</c:v>
                </c:pt>
                <c:pt idx="79996">
                  <c:v>1550466000</c:v>
                </c:pt>
                <c:pt idx="79997">
                  <c:v>1550469600</c:v>
                </c:pt>
                <c:pt idx="79998">
                  <c:v>1550473200</c:v>
                </c:pt>
                <c:pt idx="79999">
                  <c:v>1550476800</c:v>
                </c:pt>
                <c:pt idx="80000">
                  <c:v>1550480400</c:v>
                </c:pt>
                <c:pt idx="80001">
                  <c:v>1550484000</c:v>
                </c:pt>
                <c:pt idx="80002">
                  <c:v>1550487600</c:v>
                </c:pt>
                <c:pt idx="80003">
                  <c:v>1550491200</c:v>
                </c:pt>
                <c:pt idx="80004">
                  <c:v>1550494800</c:v>
                </c:pt>
                <c:pt idx="80005">
                  <c:v>1550498400</c:v>
                </c:pt>
                <c:pt idx="80006">
                  <c:v>1550502000</c:v>
                </c:pt>
                <c:pt idx="80007">
                  <c:v>1550505600</c:v>
                </c:pt>
                <c:pt idx="80008">
                  <c:v>1550509200</c:v>
                </c:pt>
                <c:pt idx="80009">
                  <c:v>1550512800</c:v>
                </c:pt>
                <c:pt idx="80010">
                  <c:v>1550516400</c:v>
                </c:pt>
                <c:pt idx="80011">
                  <c:v>1550520000</c:v>
                </c:pt>
                <c:pt idx="80012">
                  <c:v>1550523600</c:v>
                </c:pt>
                <c:pt idx="80013">
                  <c:v>1550527200</c:v>
                </c:pt>
                <c:pt idx="80014">
                  <c:v>1550530800</c:v>
                </c:pt>
                <c:pt idx="80015">
                  <c:v>1550534400</c:v>
                </c:pt>
                <c:pt idx="80016">
                  <c:v>1550538000</c:v>
                </c:pt>
                <c:pt idx="80017">
                  <c:v>1550541600</c:v>
                </c:pt>
                <c:pt idx="80018">
                  <c:v>1550545200</c:v>
                </c:pt>
                <c:pt idx="80019">
                  <c:v>1550548800</c:v>
                </c:pt>
                <c:pt idx="80020">
                  <c:v>1550552400</c:v>
                </c:pt>
                <c:pt idx="80021">
                  <c:v>1550556000</c:v>
                </c:pt>
                <c:pt idx="80022">
                  <c:v>1550559600</c:v>
                </c:pt>
                <c:pt idx="80023">
                  <c:v>1550563200</c:v>
                </c:pt>
                <c:pt idx="80024">
                  <c:v>1550566800</c:v>
                </c:pt>
                <c:pt idx="80025">
                  <c:v>1550570400</c:v>
                </c:pt>
                <c:pt idx="80026">
                  <c:v>1550574000</c:v>
                </c:pt>
                <c:pt idx="80027">
                  <c:v>1550577600</c:v>
                </c:pt>
                <c:pt idx="80028">
                  <c:v>1550581200</c:v>
                </c:pt>
                <c:pt idx="80029">
                  <c:v>1550584800</c:v>
                </c:pt>
                <c:pt idx="80030">
                  <c:v>1550588400</c:v>
                </c:pt>
                <c:pt idx="80031">
                  <c:v>1550592000</c:v>
                </c:pt>
                <c:pt idx="80032">
                  <c:v>1550595600</c:v>
                </c:pt>
                <c:pt idx="80033">
                  <c:v>1550599200</c:v>
                </c:pt>
                <c:pt idx="80034">
                  <c:v>1550602800</c:v>
                </c:pt>
                <c:pt idx="80035">
                  <c:v>1550606400</c:v>
                </c:pt>
                <c:pt idx="80036">
                  <c:v>1550610000</c:v>
                </c:pt>
                <c:pt idx="80037">
                  <c:v>1550613600</c:v>
                </c:pt>
                <c:pt idx="80038">
                  <c:v>1550617200</c:v>
                </c:pt>
                <c:pt idx="80039">
                  <c:v>1550620800</c:v>
                </c:pt>
                <c:pt idx="80040">
                  <c:v>1550624400</c:v>
                </c:pt>
                <c:pt idx="80041">
                  <c:v>1550628000</c:v>
                </c:pt>
                <c:pt idx="80042">
                  <c:v>1550631600</c:v>
                </c:pt>
                <c:pt idx="80043">
                  <c:v>1550635200</c:v>
                </c:pt>
                <c:pt idx="80044">
                  <c:v>1550638800</c:v>
                </c:pt>
                <c:pt idx="80045">
                  <c:v>1550642400</c:v>
                </c:pt>
                <c:pt idx="80046">
                  <c:v>1550646000</c:v>
                </c:pt>
                <c:pt idx="80047">
                  <c:v>1550649600</c:v>
                </c:pt>
                <c:pt idx="80048">
                  <c:v>1550653200</c:v>
                </c:pt>
                <c:pt idx="80049">
                  <c:v>1550656800</c:v>
                </c:pt>
                <c:pt idx="80050">
                  <c:v>1550660400</c:v>
                </c:pt>
                <c:pt idx="80051">
                  <c:v>1550664000</c:v>
                </c:pt>
                <c:pt idx="80052">
                  <c:v>1550667600</c:v>
                </c:pt>
                <c:pt idx="80053">
                  <c:v>1550671200</c:v>
                </c:pt>
                <c:pt idx="80054">
                  <c:v>1550674800</c:v>
                </c:pt>
                <c:pt idx="80055">
                  <c:v>1550678400</c:v>
                </c:pt>
                <c:pt idx="80056">
                  <c:v>1550682000</c:v>
                </c:pt>
                <c:pt idx="80057">
                  <c:v>1550685600</c:v>
                </c:pt>
                <c:pt idx="80058">
                  <c:v>1550689200</c:v>
                </c:pt>
                <c:pt idx="80059">
                  <c:v>1550692800</c:v>
                </c:pt>
                <c:pt idx="80060">
                  <c:v>1550696400</c:v>
                </c:pt>
                <c:pt idx="80061">
                  <c:v>1550700000</c:v>
                </c:pt>
                <c:pt idx="80062">
                  <c:v>1550703600</c:v>
                </c:pt>
                <c:pt idx="80063">
                  <c:v>1550707200</c:v>
                </c:pt>
                <c:pt idx="80064">
                  <c:v>1550710800</c:v>
                </c:pt>
                <c:pt idx="80065">
                  <c:v>1550714400</c:v>
                </c:pt>
                <c:pt idx="80066">
                  <c:v>1550718000</c:v>
                </c:pt>
                <c:pt idx="80067">
                  <c:v>1550721600</c:v>
                </c:pt>
                <c:pt idx="80068">
                  <c:v>1550725200</c:v>
                </c:pt>
                <c:pt idx="80069">
                  <c:v>1550728800</c:v>
                </c:pt>
                <c:pt idx="80070">
                  <c:v>1550732400</c:v>
                </c:pt>
                <c:pt idx="80071">
                  <c:v>1550736000</c:v>
                </c:pt>
                <c:pt idx="80072">
                  <c:v>1550739600</c:v>
                </c:pt>
                <c:pt idx="80073">
                  <c:v>1550743200</c:v>
                </c:pt>
                <c:pt idx="80074">
                  <c:v>1550746800</c:v>
                </c:pt>
                <c:pt idx="80075">
                  <c:v>1550750400</c:v>
                </c:pt>
                <c:pt idx="80076">
                  <c:v>1550754000</c:v>
                </c:pt>
                <c:pt idx="80077">
                  <c:v>1550757600</c:v>
                </c:pt>
                <c:pt idx="80078">
                  <c:v>1550761200</c:v>
                </c:pt>
                <c:pt idx="80079">
                  <c:v>1550764800</c:v>
                </c:pt>
                <c:pt idx="80080">
                  <c:v>1550768400</c:v>
                </c:pt>
                <c:pt idx="80081">
                  <c:v>1550772000</c:v>
                </c:pt>
                <c:pt idx="80082">
                  <c:v>1550775600</c:v>
                </c:pt>
                <c:pt idx="80083">
                  <c:v>1550779200</c:v>
                </c:pt>
                <c:pt idx="80084">
                  <c:v>1550782800</c:v>
                </c:pt>
                <c:pt idx="80085">
                  <c:v>1550786400</c:v>
                </c:pt>
                <c:pt idx="80086">
                  <c:v>1550790000</c:v>
                </c:pt>
                <c:pt idx="80087">
                  <c:v>1550793600</c:v>
                </c:pt>
                <c:pt idx="80088">
                  <c:v>1550797200</c:v>
                </c:pt>
                <c:pt idx="80089">
                  <c:v>1550800800</c:v>
                </c:pt>
                <c:pt idx="80090">
                  <c:v>1550804400</c:v>
                </c:pt>
                <c:pt idx="80091">
                  <c:v>1550808000</c:v>
                </c:pt>
                <c:pt idx="80092">
                  <c:v>1550811600</c:v>
                </c:pt>
                <c:pt idx="80093">
                  <c:v>1550815200</c:v>
                </c:pt>
                <c:pt idx="80094">
                  <c:v>1550818800</c:v>
                </c:pt>
                <c:pt idx="80095">
                  <c:v>1550822400</c:v>
                </c:pt>
                <c:pt idx="80096">
                  <c:v>1550826000</c:v>
                </c:pt>
                <c:pt idx="80097">
                  <c:v>1550829600</c:v>
                </c:pt>
                <c:pt idx="80098">
                  <c:v>1550833200</c:v>
                </c:pt>
                <c:pt idx="80099">
                  <c:v>1550836800</c:v>
                </c:pt>
                <c:pt idx="80100">
                  <c:v>1550840400</c:v>
                </c:pt>
                <c:pt idx="80101">
                  <c:v>1550844000</c:v>
                </c:pt>
                <c:pt idx="80102">
                  <c:v>1550847600</c:v>
                </c:pt>
                <c:pt idx="80103">
                  <c:v>1550851200</c:v>
                </c:pt>
                <c:pt idx="80104">
                  <c:v>1550854800</c:v>
                </c:pt>
                <c:pt idx="80105">
                  <c:v>1550858400</c:v>
                </c:pt>
                <c:pt idx="80106">
                  <c:v>1550862000</c:v>
                </c:pt>
                <c:pt idx="80107">
                  <c:v>1550865600</c:v>
                </c:pt>
                <c:pt idx="80108">
                  <c:v>1550869200</c:v>
                </c:pt>
                <c:pt idx="80109">
                  <c:v>1550872800</c:v>
                </c:pt>
                <c:pt idx="80110">
                  <c:v>1550876400</c:v>
                </c:pt>
                <c:pt idx="80111">
                  <c:v>1550880000</c:v>
                </c:pt>
                <c:pt idx="80112">
                  <c:v>1550883600</c:v>
                </c:pt>
                <c:pt idx="80113">
                  <c:v>1550887200</c:v>
                </c:pt>
                <c:pt idx="80114">
                  <c:v>1550890800</c:v>
                </c:pt>
                <c:pt idx="80115">
                  <c:v>1550894400</c:v>
                </c:pt>
                <c:pt idx="80116">
                  <c:v>1550898000</c:v>
                </c:pt>
                <c:pt idx="80117">
                  <c:v>1550901600</c:v>
                </c:pt>
                <c:pt idx="80118">
                  <c:v>1550905200</c:v>
                </c:pt>
                <c:pt idx="80119">
                  <c:v>1550908800</c:v>
                </c:pt>
                <c:pt idx="80120">
                  <c:v>1550912400</c:v>
                </c:pt>
                <c:pt idx="80121">
                  <c:v>1550916000</c:v>
                </c:pt>
                <c:pt idx="80122">
                  <c:v>1550919600</c:v>
                </c:pt>
                <c:pt idx="80123">
                  <c:v>1550923200</c:v>
                </c:pt>
                <c:pt idx="80124">
                  <c:v>1550926800</c:v>
                </c:pt>
                <c:pt idx="80125">
                  <c:v>1550930400</c:v>
                </c:pt>
                <c:pt idx="80126">
                  <c:v>1550934000</c:v>
                </c:pt>
                <c:pt idx="80127">
                  <c:v>1550937600</c:v>
                </c:pt>
                <c:pt idx="80128">
                  <c:v>1550941200</c:v>
                </c:pt>
                <c:pt idx="80129">
                  <c:v>1550944800</c:v>
                </c:pt>
                <c:pt idx="80130">
                  <c:v>1550948400</c:v>
                </c:pt>
                <c:pt idx="80131">
                  <c:v>1550952000</c:v>
                </c:pt>
                <c:pt idx="80132">
                  <c:v>1550955600</c:v>
                </c:pt>
                <c:pt idx="80133">
                  <c:v>1550959200</c:v>
                </c:pt>
                <c:pt idx="80134">
                  <c:v>1550962800</c:v>
                </c:pt>
                <c:pt idx="80135">
                  <c:v>1550966400</c:v>
                </c:pt>
                <c:pt idx="80136">
                  <c:v>1550970000</c:v>
                </c:pt>
                <c:pt idx="80137">
                  <c:v>1550973600</c:v>
                </c:pt>
                <c:pt idx="80138">
                  <c:v>1550977200</c:v>
                </c:pt>
                <c:pt idx="80139">
                  <c:v>1550980800</c:v>
                </c:pt>
                <c:pt idx="80140">
                  <c:v>1550984400</c:v>
                </c:pt>
                <c:pt idx="80141">
                  <c:v>1550988000</c:v>
                </c:pt>
                <c:pt idx="80142">
                  <c:v>1550991600</c:v>
                </c:pt>
                <c:pt idx="80143">
                  <c:v>1550995200</c:v>
                </c:pt>
                <c:pt idx="80144">
                  <c:v>1550998800</c:v>
                </c:pt>
                <c:pt idx="80145">
                  <c:v>1551002400</c:v>
                </c:pt>
                <c:pt idx="80146">
                  <c:v>1551006000</c:v>
                </c:pt>
                <c:pt idx="80147">
                  <c:v>1551009600</c:v>
                </c:pt>
                <c:pt idx="80148">
                  <c:v>1551013200</c:v>
                </c:pt>
                <c:pt idx="80149">
                  <c:v>1551016800</c:v>
                </c:pt>
                <c:pt idx="80150">
                  <c:v>1551020400</c:v>
                </c:pt>
                <c:pt idx="80151">
                  <c:v>1551024000</c:v>
                </c:pt>
                <c:pt idx="80152">
                  <c:v>1551027600</c:v>
                </c:pt>
                <c:pt idx="80153">
                  <c:v>1551031200</c:v>
                </c:pt>
                <c:pt idx="80154">
                  <c:v>1551034800</c:v>
                </c:pt>
                <c:pt idx="80155">
                  <c:v>1551038400</c:v>
                </c:pt>
                <c:pt idx="80156">
                  <c:v>1551042000</c:v>
                </c:pt>
                <c:pt idx="80157">
                  <c:v>1551045600</c:v>
                </c:pt>
                <c:pt idx="80158">
                  <c:v>1551049200</c:v>
                </c:pt>
                <c:pt idx="80159">
                  <c:v>1551052800</c:v>
                </c:pt>
                <c:pt idx="80160">
                  <c:v>1551056400</c:v>
                </c:pt>
                <c:pt idx="80161">
                  <c:v>1551060000</c:v>
                </c:pt>
                <c:pt idx="80162">
                  <c:v>1551063600</c:v>
                </c:pt>
                <c:pt idx="80163">
                  <c:v>1551067200</c:v>
                </c:pt>
                <c:pt idx="80164">
                  <c:v>1551070800</c:v>
                </c:pt>
                <c:pt idx="80165">
                  <c:v>1551074400</c:v>
                </c:pt>
                <c:pt idx="80166">
                  <c:v>1551078000</c:v>
                </c:pt>
                <c:pt idx="80167">
                  <c:v>1551081600</c:v>
                </c:pt>
                <c:pt idx="80168">
                  <c:v>1551085200</c:v>
                </c:pt>
                <c:pt idx="80169">
                  <c:v>1551088800</c:v>
                </c:pt>
                <c:pt idx="80170">
                  <c:v>1551092400</c:v>
                </c:pt>
                <c:pt idx="80171">
                  <c:v>1551096000</c:v>
                </c:pt>
                <c:pt idx="80172">
                  <c:v>1551099600</c:v>
                </c:pt>
                <c:pt idx="80173">
                  <c:v>1551103200</c:v>
                </c:pt>
                <c:pt idx="80174">
                  <c:v>1551106800</c:v>
                </c:pt>
                <c:pt idx="80175">
                  <c:v>1551110400</c:v>
                </c:pt>
                <c:pt idx="80176">
                  <c:v>1551114000</c:v>
                </c:pt>
                <c:pt idx="80177">
                  <c:v>1551117600</c:v>
                </c:pt>
                <c:pt idx="80178">
                  <c:v>1551121200</c:v>
                </c:pt>
                <c:pt idx="80179">
                  <c:v>1551124800</c:v>
                </c:pt>
                <c:pt idx="80180">
                  <c:v>1551128400</c:v>
                </c:pt>
                <c:pt idx="80181">
                  <c:v>1551132000</c:v>
                </c:pt>
                <c:pt idx="80182">
                  <c:v>1551135600</c:v>
                </c:pt>
                <c:pt idx="80183">
                  <c:v>1551139200</c:v>
                </c:pt>
                <c:pt idx="80184">
                  <c:v>1551142800</c:v>
                </c:pt>
                <c:pt idx="80185">
                  <c:v>1551146400</c:v>
                </c:pt>
                <c:pt idx="80186">
                  <c:v>1551150000</c:v>
                </c:pt>
                <c:pt idx="80187">
                  <c:v>1551153600</c:v>
                </c:pt>
                <c:pt idx="80188">
                  <c:v>1551157200</c:v>
                </c:pt>
                <c:pt idx="80189">
                  <c:v>1551160800</c:v>
                </c:pt>
                <c:pt idx="80190">
                  <c:v>1551164400</c:v>
                </c:pt>
                <c:pt idx="80191">
                  <c:v>1551168000</c:v>
                </c:pt>
                <c:pt idx="80192">
                  <c:v>1551171600</c:v>
                </c:pt>
                <c:pt idx="80193">
                  <c:v>1551175200</c:v>
                </c:pt>
                <c:pt idx="80194">
                  <c:v>1551178800</c:v>
                </c:pt>
                <c:pt idx="80195">
                  <c:v>1551182400</c:v>
                </c:pt>
                <c:pt idx="80196">
                  <c:v>1551186000</c:v>
                </c:pt>
                <c:pt idx="80197">
                  <c:v>1551189600</c:v>
                </c:pt>
                <c:pt idx="80198">
                  <c:v>1551193200</c:v>
                </c:pt>
                <c:pt idx="80199">
                  <c:v>1551196800</c:v>
                </c:pt>
                <c:pt idx="80200">
                  <c:v>1551200400</c:v>
                </c:pt>
                <c:pt idx="80201">
                  <c:v>1551204000</c:v>
                </c:pt>
                <c:pt idx="80202">
                  <c:v>1551207600</c:v>
                </c:pt>
                <c:pt idx="80203">
                  <c:v>1551211200</c:v>
                </c:pt>
                <c:pt idx="80204">
                  <c:v>1551214800</c:v>
                </c:pt>
                <c:pt idx="80205">
                  <c:v>1551218400</c:v>
                </c:pt>
                <c:pt idx="80206">
                  <c:v>1551222000</c:v>
                </c:pt>
                <c:pt idx="80207">
                  <c:v>1551225600</c:v>
                </c:pt>
                <c:pt idx="80208">
                  <c:v>1551229200</c:v>
                </c:pt>
                <c:pt idx="80209">
                  <c:v>1551232800</c:v>
                </c:pt>
                <c:pt idx="80210">
                  <c:v>1551236400</c:v>
                </c:pt>
                <c:pt idx="80211">
                  <c:v>1551240000</c:v>
                </c:pt>
                <c:pt idx="80212">
                  <c:v>1551243600</c:v>
                </c:pt>
                <c:pt idx="80213">
                  <c:v>1551247200</c:v>
                </c:pt>
                <c:pt idx="80214">
                  <c:v>1551250800</c:v>
                </c:pt>
                <c:pt idx="80215">
                  <c:v>1551254400</c:v>
                </c:pt>
                <c:pt idx="80216">
                  <c:v>1551258000</c:v>
                </c:pt>
                <c:pt idx="80217">
                  <c:v>1551261600</c:v>
                </c:pt>
                <c:pt idx="80218">
                  <c:v>1551265200</c:v>
                </c:pt>
                <c:pt idx="80219">
                  <c:v>1551268800</c:v>
                </c:pt>
                <c:pt idx="80220">
                  <c:v>1551272400</c:v>
                </c:pt>
                <c:pt idx="80221">
                  <c:v>1551276000</c:v>
                </c:pt>
                <c:pt idx="80222">
                  <c:v>1551279600</c:v>
                </c:pt>
                <c:pt idx="80223">
                  <c:v>1551283200</c:v>
                </c:pt>
                <c:pt idx="80224">
                  <c:v>1551286800</c:v>
                </c:pt>
                <c:pt idx="80225">
                  <c:v>1551290400</c:v>
                </c:pt>
                <c:pt idx="80226">
                  <c:v>1551294000</c:v>
                </c:pt>
                <c:pt idx="80227">
                  <c:v>1551297600</c:v>
                </c:pt>
                <c:pt idx="80228">
                  <c:v>1551301200</c:v>
                </c:pt>
                <c:pt idx="80229">
                  <c:v>1551304800</c:v>
                </c:pt>
                <c:pt idx="80230">
                  <c:v>1551308400</c:v>
                </c:pt>
                <c:pt idx="80231">
                  <c:v>1551312000</c:v>
                </c:pt>
                <c:pt idx="80232">
                  <c:v>1551315600</c:v>
                </c:pt>
                <c:pt idx="80233">
                  <c:v>1551319200</c:v>
                </c:pt>
                <c:pt idx="80234">
                  <c:v>1551322800</c:v>
                </c:pt>
                <c:pt idx="80235">
                  <c:v>1551326400</c:v>
                </c:pt>
                <c:pt idx="80236">
                  <c:v>1551330000</c:v>
                </c:pt>
                <c:pt idx="80237">
                  <c:v>1551333600</c:v>
                </c:pt>
                <c:pt idx="80238">
                  <c:v>1551337200</c:v>
                </c:pt>
                <c:pt idx="80239">
                  <c:v>1551340800</c:v>
                </c:pt>
                <c:pt idx="80240">
                  <c:v>1551344400</c:v>
                </c:pt>
                <c:pt idx="80241">
                  <c:v>1551348000</c:v>
                </c:pt>
                <c:pt idx="80242">
                  <c:v>1551351600</c:v>
                </c:pt>
                <c:pt idx="80243">
                  <c:v>1551355200</c:v>
                </c:pt>
                <c:pt idx="80244">
                  <c:v>1551358800</c:v>
                </c:pt>
                <c:pt idx="80245">
                  <c:v>1551362400</c:v>
                </c:pt>
                <c:pt idx="80246">
                  <c:v>1551366000</c:v>
                </c:pt>
                <c:pt idx="80247">
                  <c:v>1551369600</c:v>
                </c:pt>
                <c:pt idx="80248">
                  <c:v>1551373200</c:v>
                </c:pt>
                <c:pt idx="80249">
                  <c:v>1551376800</c:v>
                </c:pt>
                <c:pt idx="80250">
                  <c:v>1551380400</c:v>
                </c:pt>
                <c:pt idx="80251">
                  <c:v>1551384000</c:v>
                </c:pt>
                <c:pt idx="80252">
                  <c:v>1551387600</c:v>
                </c:pt>
                <c:pt idx="80253">
                  <c:v>1551391200</c:v>
                </c:pt>
                <c:pt idx="80254">
                  <c:v>1551394800</c:v>
                </c:pt>
                <c:pt idx="80255">
                  <c:v>1551398400</c:v>
                </c:pt>
                <c:pt idx="80256">
                  <c:v>1551402000</c:v>
                </c:pt>
                <c:pt idx="80257">
                  <c:v>1551405600</c:v>
                </c:pt>
                <c:pt idx="80258">
                  <c:v>1551409200</c:v>
                </c:pt>
                <c:pt idx="80259">
                  <c:v>1551412800</c:v>
                </c:pt>
                <c:pt idx="80260">
                  <c:v>1551416400</c:v>
                </c:pt>
                <c:pt idx="80261">
                  <c:v>1551420000</c:v>
                </c:pt>
                <c:pt idx="80262">
                  <c:v>1551423600</c:v>
                </c:pt>
                <c:pt idx="80263">
                  <c:v>1551427200</c:v>
                </c:pt>
                <c:pt idx="80264">
                  <c:v>1551430800</c:v>
                </c:pt>
                <c:pt idx="80265">
                  <c:v>1551434400</c:v>
                </c:pt>
                <c:pt idx="80266">
                  <c:v>1551438000</c:v>
                </c:pt>
                <c:pt idx="80267">
                  <c:v>1551441600</c:v>
                </c:pt>
                <c:pt idx="80268">
                  <c:v>1551445200</c:v>
                </c:pt>
                <c:pt idx="80269">
                  <c:v>1551448800</c:v>
                </c:pt>
                <c:pt idx="80270">
                  <c:v>1551452400</c:v>
                </c:pt>
                <c:pt idx="80271">
                  <c:v>1551456000</c:v>
                </c:pt>
                <c:pt idx="80272">
                  <c:v>1551459600</c:v>
                </c:pt>
                <c:pt idx="80273">
                  <c:v>1551463200</c:v>
                </c:pt>
                <c:pt idx="80274">
                  <c:v>1551466800</c:v>
                </c:pt>
                <c:pt idx="80275">
                  <c:v>1551470400</c:v>
                </c:pt>
                <c:pt idx="80276">
                  <c:v>1551474000</c:v>
                </c:pt>
                <c:pt idx="80277">
                  <c:v>1551477600</c:v>
                </c:pt>
                <c:pt idx="80278">
                  <c:v>1551481200</c:v>
                </c:pt>
                <c:pt idx="80279">
                  <c:v>1551484800</c:v>
                </c:pt>
                <c:pt idx="80280">
                  <c:v>1551488400</c:v>
                </c:pt>
                <c:pt idx="80281">
                  <c:v>1551492000</c:v>
                </c:pt>
                <c:pt idx="80282">
                  <c:v>1551495600</c:v>
                </c:pt>
                <c:pt idx="80283">
                  <c:v>1551499200</c:v>
                </c:pt>
                <c:pt idx="80284">
                  <c:v>1551502800</c:v>
                </c:pt>
                <c:pt idx="80285">
                  <c:v>1551506400</c:v>
                </c:pt>
                <c:pt idx="80286">
                  <c:v>1551510000</c:v>
                </c:pt>
                <c:pt idx="80287">
                  <c:v>1551513600</c:v>
                </c:pt>
                <c:pt idx="80288">
                  <c:v>1551517200</c:v>
                </c:pt>
                <c:pt idx="80289">
                  <c:v>1551520800</c:v>
                </c:pt>
                <c:pt idx="80290">
                  <c:v>1551524400</c:v>
                </c:pt>
                <c:pt idx="80291">
                  <c:v>1551528000</c:v>
                </c:pt>
                <c:pt idx="80292">
                  <c:v>1551531600</c:v>
                </c:pt>
                <c:pt idx="80293">
                  <c:v>1551535200</c:v>
                </c:pt>
                <c:pt idx="80294">
                  <c:v>1551538800</c:v>
                </c:pt>
                <c:pt idx="80295">
                  <c:v>1551542400</c:v>
                </c:pt>
                <c:pt idx="80296">
                  <c:v>1551546000</c:v>
                </c:pt>
                <c:pt idx="80297">
                  <c:v>1551549600</c:v>
                </c:pt>
                <c:pt idx="80298">
                  <c:v>1551553200</c:v>
                </c:pt>
                <c:pt idx="80299">
                  <c:v>1551556800</c:v>
                </c:pt>
                <c:pt idx="80300">
                  <c:v>1551560400</c:v>
                </c:pt>
                <c:pt idx="80301">
                  <c:v>1551564000</c:v>
                </c:pt>
                <c:pt idx="80302">
                  <c:v>1551567600</c:v>
                </c:pt>
                <c:pt idx="80303">
                  <c:v>1551571200</c:v>
                </c:pt>
                <c:pt idx="80304">
                  <c:v>1551574800</c:v>
                </c:pt>
                <c:pt idx="80305">
                  <c:v>1551578400</c:v>
                </c:pt>
                <c:pt idx="80306">
                  <c:v>1551582000</c:v>
                </c:pt>
                <c:pt idx="80307">
                  <c:v>1551585600</c:v>
                </c:pt>
                <c:pt idx="80308">
                  <c:v>1551589200</c:v>
                </c:pt>
                <c:pt idx="80309">
                  <c:v>1551592800</c:v>
                </c:pt>
                <c:pt idx="80310">
                  <c:v>1551596400</c:v>
                </c:pt>
                <c:pt idx="80311">
                  <c:v>1551600000</c:v>
                </c:pt>
                <c:pt idx="80312">
                  <c:v>1551603600</c:v>
                </c:pt>
                <c:pt idx="80313">
                  <c:v>1551607200</c:v>
                </c:pt>
                <c:pt idx="80314">
                  <c:v>1551610800</c:v>
                </c:pt>
                <c:pt idx="80315">
                  <c:v>1551614400</c:v>
                </c:pt>
                <c:pt idx="80316">
                  <c:v>1551618000</c:v>
                </c:pt>
                <c:pt idx="80317">
                  <c:v>1551621600</c:v>
                </c:pt>
                <c:pt idx="80318">
                  <c:v>1551625200</c:v>
                </c:pt>
                <c:pt idx="80319">
                  <c:v>1551628800</c:v>
                </c:pt>
                <c:pt idx="80320">
                  <c:v>1551632400</c:v>
                </c:pt>
                <c:pt idx="80321">
                  <c:v>1551636000</c:v>
                </c:pt>
                <c:pt idx="80322">
                  <c:v>1551639600</c:v>
                </c:pt>
                <c:pt idx="80323">
                  <c:v>1551643200</c:v>
                </c:pt>
                <c:pt idx="80324">
                  <c:v>1551646800</c:v>
                </c:pt>
                <c:pt idx="80325">
                  <c:v>1551650400</c:v>
                </c:pt>
                <c:pt idx="80326">
                  <c:v>1551654000</c:v>
                </c:pt>
                <c:pt idx="80327">
                  <c:v>1551657600</c:v>
                </c:pt>
                <c:pt idx="80328">
                  <c:v>1551661200</c:v>
                </c:pt>
                <c:pt idx="80329">
                  <c:v>1551664800</c:v>
                </c:pt>
                <c:pt idx="80330">
                  <c:v>1551668400</c:v>
                </c:pt>
                <c:pt idx="80331">
                  <c:v>1551672000</c:v>
                </c:pt>
                <c:pt idx="80332">
                  <c:v>1551675600</c:v>
                </c:pt>
                <c:pt idx="80333">
                  <c:v>1551679200</c:v>
                </c:pt>
                <c:pt idx="80334">
                  <c:v>1551682800</c:v>
                </c:pt>
                <c:pt idx="80335">
                  <c:v>1551686400</c:v>
                </c:pt>
                <c:pt idx="80336">
                  <c:v>1551690000</c:v>
                </c:pt>
                <c:pt idx="80337">
                  <c:v>1551693600</c:v>
                </c:pt>
                <c:pt idx="80338">
                  <c:v>1551697200</c:v>
                </c:pt>
                <c:pt idx="80339">
                  <c:v>1551700800</c:v>
                </c:pt>
                <c:pt idx="80340">
                  <c:v>1551704400</c:v>
                </c:pt>
                <c:pt idx="80341">
                  <c:v>1551708000</c:v>
                </c:pt>
                <c:pt idx="80342">
                  <c:v>1551711600</c:v>
                </c:pt>
                <c:pt idx="80343">
                  <c:v>1551715200</c:v>
                </c:pt>
                <c:pt idx="80344">
                  <c:v>1551718800</c:v>
                </c:pt>
                <c:pt idx="80345">
                  <c:v>1551722400</c:v>
                </c:pt>
                <c:pt idx="80346">
                  <c:v>1551726000</c:v>
                </c:pt>
                <c:pt idx="80347">
                  <c:v>1551729600</c:v>
                </c:pt>
                <c:pt idx="80348">
                  <c:v>1551733200</c:v>
                </c:pt>
                <c:pt idx="80349">
                  <c:v>1551736800</c:v>
                </c:pt>
                <c:pt idx="80350">
                  <c:v>1551740400</c:v>
                </c:pt>
                <c:pt idx="80351">
                  <c:v>1551744000</c:v>
                </c:pt>
                <c:pt idx="80352">
                  <c:v>1551747600</c:v>
                </c:pt>
                <c:pt idx="80353">
                  <c:v>1551751200</c:v>
                </c:pt>
                <c:pt idx="80354">
                  <c:v>1551754800</c:v>
                </c:pt>
                <c:pt idx="80355">
                  <c:v>1551758400</c:v>
                </c:pt>
                <c:pt idx="80356">
                  <c:v>1551762000</c:v>
                </c:pt>
                <c:pt idx="80357">
                  <c:v>1551765600</c:v>
                </c:pt>
                <c:pt idx="80358">
                  <c:v>1551769200</c:v>
                </c:pt>
                <c:pt idx="80359">
                  <c:v>1551772800</c:v>
                </c:pt>
                <c:pt idx="80360">
                  <c:v>1551776400</c:v>
                </c:pt>
                <c:pt idx="80361">
                  <c:v>1551780000</c:v>
                </c:pt>
                <c:pt idx="80362">
                  <c:v>1551783600</c:v>
                </c:pt>
                <c:pt idx="80363">
                  <c:v>1551787200</c:v>
                </c:pt>
                <c:pt idx="80364">
                  <c:v>1551790800</c:v>
                </c:pt>
                <c:pt idx="80365">
                  <c:v>1551794400</c:v>
                </c:pt>
                <c:pt idx="80366">
                  <c:v>1551798000</c:v>
                </c:pt>
                <c:pt idx="80367">
                  <c:v>1551801600</c:v>
                </c:pt>
                <c:pt idx="80368">
                  <c:v>1551805200</c:v>
                </c:pt>
                <c:pt idx="80369">
                  <c:v>1551808800</c:v>
                </c:pt>
                <c:pt idx="80370">
                  <c:v>1551812400</c:v>
                </c:pt>
                <c:pt idx="80371">
                  <c:v>1551816000</c:v>
                </c:pt>
                <c:pt idx="80372">
                  <c:v>1551819600</c:v>
                </c:pt>
                <c:pt idx="80373">
                  <c:v>1551823200</c:v>
                </c:pt>
                <c:pt idx="80374">
                  <c:v>1551826800</c:v>
                </c:pt>
                <c:pt idx="80375">
                  <c:v>1551830400</c:v>
                </c:pt>
                <c:pt idx="80376">
                  <c:v>1551834000</c:v>
                </c:pt>
                <c:pt idx="80377">
                  <c:v>1551837600</c:v>
                </c:pt>
                <c:pt idx="80378">
                  <c:v>1551841200</c:v>
                </c:pt>
                <c:pt idx="80379">
                  <c:v>1551844800</c:v>
                </c:pt>
                <c:pt idx="80380">
                  <c:v>1551848400</c:v>
                </c:pt>
                <c:pt idx="80381">
                  <c:v>1551852000</c:v>
                </c:pt>
                <c:pt idx="80382">
                  <c:v>1551855600</c:v>
                </c:pt>
                <c:pt idx="80383">
                  <c:v>1551859200</c:v>
                </c:pt>
                <c:pt idx="80384">
                  <c:v>1551862800</c:v>
                </c:pt>
                <c:pt idx="80385">
                  <c:v>1551866400</c:v>
                </c:pt>
                <c:pt idx="80386">
                  <c:v>1551870000</c:v>
                </c:pt>
                <c:pt idx="80387">
                  <c:v>1551873600</c:v>
                </c:pt>
                <c:pt idx="80388">
                  <c:v>1551877200</c:v>
                </c:pt>
                <c:pt idx="80389">
                  <c:v>1551880800</c:v>
                </c:pt>
                <c:pt idx="80390">
                  <c:v>1551884400</c:v>
                </c:pt>
                <c:pt idx="80391">
                  <c:v>1551888000</c:v>
                </c:pt>
                <c:pt idx="80392">
                  <c:v>1551891600</c:v>
                </c:pt>
                <c:pt idx="80393">
                  <c:v>1551895200</c:v>
                </c:pt>
                <c:pt idx="80394">
                  <c:v>1551898800</c:v>
                </c:pt>
                <c:pt idx="80395">
                  <c:v>1551902400</c:v>
                </c:pt>
                <c:pt idx="80396">
                  <c:v>1551906000</c:v>
                </c:pt>
                <c:pt idx="80397">
                  <c:v>1551909600</c:v>
                </c:pt>
                <c:pt idx="80398">
                  <c:v>1551913200</c:v>
                </c:pt>
                <c:pt idx="80399">
                  <c:v>1551916800</c:v>
                </c:pt>
                <c:pt idx="80400">
                  <c:v>1551920400</c:v>
                </c:pt>
                <c:pt idx="80401">
                  <c:v>1551924000</c:v>
                </c:pt>
                <c:pt idx="80402">
                  <c:v>1551927600</c:v>
                </c:pt>
                <c:pt idx="80403">
                  <c:v>1551931200</c:v>
                </c:pt>
                <c:pt idx="80404">
                  <c:v>1551934800</c:v>
                </c:pt>
                <c:pt idx="80405">
                  <c:v>1551938400</c:v>
                </c:pt>
                <c:pt idx="80406">
                  <c:v>1551942000</c:v>
                </c:pt>
                <c:pt idx="80407">
                  <c:v>1551945600</c:v>
                </c:pt>
                <c:pt idx="80408">
                  <c:v>1551949200</c:v>
                </c:pt>
                <c:pt idx="80409">
                  <c:v>1551952800</c:v>
                </c:pt>
                <c:pt idx="80410">
                  <c:v>1551956400</c:v>
                </c:pt>
                <c:pt idx="80411">
                  <c:v>1551960000</c:v>
                </c:pt>
                <c:pt idx="80412">
                  <c:v>1551963600</c:v>
                </c:pt>
                <c:pt idx="80413">
                  <c:v>1551967200</c:v>
                </c:pt>
                <c:pt idx="80414">
                  <c:v>1551970800</c:v>
                </c:pt>
                <c:pt idx="80415">
                  <c:v>1551974400</c:v>
                </c:pt>
                <c:pt idx="80416">
                  <c:v>1551978000</c:v>
                </c:pt>
                <c:pt idx="80417">
                  <c:v>1551981600</c:v>
                </c:pt>
                <c:pt idx="80418">
                  <c:v>1551985200</c:v>
                </c:pt>
                <c:pt idx="80419">
                  <c:v>1551988800</c:v>
                </c:pt>
                <c:pt idx="80420">
                  <c:v>1551992400</c:v>
                </c:pt>
                <c:pt idx="80421">
                  <c:v>1551996000</c:v>
                </c:pt>
                <c:pt idx="80422">
                  <c:v>1551999600</c:v>
                </c:pt>
                <c:pt idx="80423">
                  <c:v>1552003200</c:v>
                </c:pt>
                <c:pt idx="80424">
                  <c:v>1552006800</c:v>
                </c:pt>
                <c:pt idx="80425">
                  <c:v>1552010400</c:v>
                </c:pt>
                <c:pt idx="80426">
                  <c:v>1552014000</c:v>
                </c:pt>
                <c:pt idx="80427">
                  <c:v>1552017600</c:v>
                </c:pt>
                <c:pt idx="80428">
                  <c:v>1552021200</c:v>
                </c:pt>
                <c:pt idx="80429">
                  <c:v>1552024800</c:v>
                </c:pt>
                <c:pt idx="80430">
                  <c:v>1552028400</c:v>
                </c:pt>
                <c:pt idx="80431">
                  <c:v>1552032000</c:v>
                </c:pt>
                <c:pt idx="80432">
                  <c:v>1552035600</c:v>
                </c:pt>
                <c:pt idx="80433">
                  <c:v>1552039200</c:v>
                </c:pt>
                <c:pt idx="80434">
                  <c:v>1552042800</c:v>
                </c:pt>
                <c:pt idx="80435">
                  <c:v>1552046400</c:v>
                </c:pt>
                <c:pt idx="80436">
                  <c:v>1552050000</c:v>
                </c:pt>
                <c:pt idx="80437">
                  <c:v>1552053600</c:v>
                </c:pt>
                <c:pt idx="80438">
                  <c:v>1552057200</c:v>
                </c:pt>
                <c:pt idx="80439">
                  <c:v>1552060800</c:v>
                </c:pt>
                <c:pt idx="80440">
                  <c:v>1552064400</c:v>
                </c:pt>
                <c:pt idx="80441">
                  <c:v>1552068000</c:v>
                </c:pt>
                <c:pt idx="80442">
                  <c:v>1552071600</c:v>
                </c:pt>
                <c:pt idx="80443">
                  <c:v>1552075200</c:v>
                </c:pt>
                <c:pt idx="80444">
                  <c:v>1552078800</c:v>
                </c:pt>
                <c:pt idx="80445">
                  <c:v>1552082400</c:v>
                </c:pt>
                <c:pt idx="80446">
                  <c:v>1552086000</c:v>
                </c:pt>
                <c:pt idx="80447">
                  <c:v>1552089600</c:v>
                </c:pt>
                <c:pt idx="80448">
                  <c:v>1552093200</c:v>
                </c:pt>
                <c:pt idx="80449">
                  <c:v>1552096800</c:v>
                </c:pt>
                <c:pt idx="80450">
                  <c:v>1552100400</c:v>
                </c:pt>
                <c:pt idx="80451">
                  <c:v>1552104000</c:v>
                </c:pt>
                <c:pt idx="80452">
                  <c:v>1552107600</c:v>
                </c:pt>
                <c:pt idx="80453">
                  <c:v>1552111200</c:v>
                </c:pt>
                <c:pt idx="80454">
                  <c:v>1552114800</c:v>
                </c:pt>
                <c:pt idx="80455">
                  <c:v>1552118400</c:v>
                </c:pt>
                <c:pt idx="80456">
                  <c:v>1552122000</c:v>
                </c:pt>
                <c:pt idx="80457">
                  <c:v>1552125600</c:v>
                </c:pt>
                <c:pt idx="80458">
                  <c:v>1552129200</c:v>
                </c:pt>
                <c:pt idx="80459">
                  <c:v>1552132800</c:v>
                </c:pt>
                <c:pt idx="80460">
                  <c:v>1552136400</c:v>
                </c:pt>
                <c:pt idx="80461">
                  <c:v>1552140000</c:v>
                </c:pt>
                <c:pt idx="80462">
                  <c:v>1552143600</c:v>
                </c:pt>
                <c:pt idx="80463">
                  <c:v>1552147200</c:v>
                </c:pt>
                <c:pt idx="80464">
                  <c:v>1552150800</c:v>
                </c:pt>
                <c:pt idx="80465">
                  <c:v>1552154400</c:v>
                </c:pt>
                <c:pt idx="80466">
                  <c:v>1552158000</c:v>
                </c:pt>
                <c:pt idx="80467">
                  <c:v>1552161600</c:v>
                </c:pt>
                <c:pt idx="80468">
                  <c:v>1552165200</c:v>
                </c:pt>
                <c:pt idx="80469">
                  <c:v>1552168800</c:v>
                </c:pt>
                <c:pt idx="80470">
                  <c:v>1552172400</c:v>
                </c:pt>
                <c:pt idx="80471">
                  <c:v>1552176000</c:v>
                </c:pt>
                <c:pt idx="80472">
                  <c:v>1552179600</c:v>
                </c:pt>
                <c:pt idx="80473">
                  <c:v>1552183200</c:v>
                </c:pt>
                <c:pt idx="80474">
                  <c:v>1552186800</c:v>
                </c:pt>
                <c:pt idx="80475">
                  <c:v>1552190400</c:v>
                </c:pt>
                <c:pt idx="80476">
                  <c:v>1552194000</c:v>
                </c:pt>
                <c:pt idx="80477">
                  <c:v>1552197600</c:v>
                </c:pt>
                <c:pt idx="80478">
                  <c:v>1552201200</c:v>
                </c:pt>
                <c:pt idx="80479">
                  <c:v>1552204800</c:v>
                </c:pt>
                <c:pt idx="80480">
                  <c:v>1552208400</c:v>
                </c:pt>
                <c:pt idx="80481">
                  <c:v>1552212000</c:v>
                </c:pt>
                <c:pt idx="80482">
                  <c:v>1552215600</c:v>
                </c:pt>
                <c:pt idx="80483">
                  <c:v>1552219200</c:v>
                </c:pt>
                <c:pt idx="80484">
                  <c:v>1552222800</c:v>
                </c:pt>
                <c:pt idx="80485">
                  <c:v>1552226400</c:v>
                </c:pt>
                <c:pt idx="80486">
                  <c:v>1552230000</c:v>
                </c:pt>
                <c:pt idx="80487">
                  <c:v>1552233600</c:v>
                </c:pt>
                <c:pt idx="80488">
                  <c:v>1552237200</c:v>
                </c:pt>
                <c:pt idx="80489">
                  <c:v>1552240800</c:v>
                </c:pt>
                <c:pt idx="80490">
                  <c:v>1552244400</c:v>
                </c:pt>
                <c:pt idx="80491">
                  <c:v>1552248000</c:v>
                </c:pt>
                <c:pt idx="80492">
                  <c:v>1552251600</c:v>
                </c:pt>
                <c:pt idx="80493">
                  <c:v>1552255200</c:v>
                </c:pt>
                <c:pt idx="80494">
                  <c:v>1552258800</c:v>
                </c:pt>
                <c:pt idx="80495">
                  <c:v>1552262400</c:v>
                </c:pt>
                <c:pt idx="80496">
                  <c:v>1552266000</c:v>
                </c:pt>
                <c:pt idx="80497">
                  <c:v>1552269600</c:v>
                </c:pt>
                <c:pt idx="80498">
                  <c:v>1552273200</c:v>
                </c:pt>
                <c:pt idx="80499">
                  <c:v>1552276800</c:v>
                </c:pt>
                <c:pt idx="80500">
                  <c:v>1552280400</c:v>
                </c:pt>
                <c:pt idx="80501">
                  <c:v>1552284000</c:v>
                </c:pt>
                <c:pt idx="80502">
                  <c:v>1552287600</c:v>
                </c:pt>
                <c:pt idx="80503">
                  <c:v>1552291200</c:v>
                </c:pt>
                <c:pt idx="80504">
                  <c:v>1552294800</c:v>
                </c:pt>
                <c:pt idx="80505">
                  <c:v>1552298400</c:v>
                </c:pt>
                <c:pt idx="80506">
                  <c:v>1552302000</c:v>
                </c:pt>
                <c:pt idx="80507">
                  <c:v>1552305600</c:v>
                </c:pt>
                <c:pt idx="80508">
                  <c:v>1552309200</c:v>
                </c:pt>
                <c:pt idx="80509">
                  <c:v>1552312800</c:v>
                </c:pt>
                <c:pt idx="80510">
                  <c:v>1552316400</c:v>
                </c:pt>
                <c:pt idx="80511">
                  <c:v>1552320000</c:v>
                </c:pt>
                <c:pt idx="80512">
                  <c:v>1552323600</c:v>
                </c:pt>
                <c:pt idx="80513">
                  <c:v>1552327200</c:v>
                </c:pt>
                <c:pt idx="80514">
                  <c:v>1552330800</c:v>
                </c:pt>
                <c:pt idx="80515">
                  <c:v>1552334400</c:v>
                </c:pt>
                <c:pt idx="80516">
                  <c:v>1552338000</c:v>
                </c:pt>
                <c:pt idx="80517">
                  <c:v>1552341600</c:v>
                </c:pt>
                <c:pt idx="80518">
                  <c:v>1552345200</c:v>
                </c:pt>
                <c:pt idx="80519">
                  <c:v>1552348800</c:v>
                </c:pt>
                <c:pt idx="80520">
                  <c:v>1552352400</c:v>
                </c:pt>
                <c:pt idx="80521">
                  <c:v>1552356000</c:v>
                </c:pt>
                <c:pt idx="80522">
                  <c:v>1552359600</c:v>
                </c:pt>
                <c:pt idx="80523">
                  <c:v>1552363200</c:v>
                </c:pt>
                <c:pt idx="80524">
                  <c:v>1552366800</c:v>
                </c:pt>
                <c:pt idx="80525">
                  <c:v>1552370400</c:v>
                </c:pt>
                <c:pt idx="80526">
                  <c:v>1552374000</c:v>
                </c:pt>
                <c:pt idx="80527">
                  <c:v>1552377600</c:v>
                </c:pt>
                <c:pt idx="80528">
                  <c:v>1552381200</c:v>
                </c:pt>
                <c:pt idx="80529">
                  <c:v>1552384800</c:v>
                </c:pt>
                <c:pt idx="80530">
                  <c:v>1552388400</c:v>
                </c:pt>
                <c:pt idx="80531">
                  <c:v>1552392000</c:v>
                </c:pt>
                <c:pt idx="80532">
                  <c:v>1552395600</c:v>
                </c:pt>
                <c:pt idx="80533">
                  <c:v>1552399200</c:v>
                </c:pt>
                <c:pt idx="80534">
                  <c:v>1552402800</c:v>
                </c:pt>
                <c:pt idx="80535">
                  <c:v>1552406400</c:v>
                </c:pt>
                <c:pt idx="80536">
                  <c:v>1552410000</c:v>
                </c:pt>
                <c:pt idx="80537">
                  <c:v>1552413600</c:v>
                </c:pt>
                <c:pt idx="80538">
                  <c:v>1552417200</c:v>
                </c:pt>
                <c:pt idx="80539">
                  <c:v>1552420800</c:v>
                </c:pt>
                <c:pt idx="80540">
                  <c:v>1552424400</c:v>
                </c:pt>
                <c:pt idx="80541">
                  <c:v>1552428000</c:v>
                </c:pt>
                <c:pt idx="80542">
                  <c:v>1552431600</c:v>
                </c:pt>
                <c:pt idx="80543">
                  <c:v>1552435200</c:v>
                </c:pt>
                <c:pt idx="80544">
                  <c:v>1552438800</c:v>
                </c:pt>
                <c:pt idx="80545">
                  <c:v>1552442400</c:v>
                </c:pt>
                <c:pt idx="80546">
                  <c:v>1552446000</c:v>
                </c:pt>
                <c:pt idx="80547">
                  <c:v>1552449600</c:v>
                </c:pt>
                <c:pt idx="80548">
                  <c:v>1552453200</c:v>
                </c:pt>
                <c:pt idx="80549">
                  <c:v>1552456800</c:v>
                </c:pt>
                <c:pt idx="80550">
                  <c:v>1552460400</c:v>
                </c:pt>
                <c:pt idx="80551">
                  <c:v>1552464000</c:v>
                </c:pt>
                <c:pt idx="80552">
                  <c:v>1552467600</c:v>
                </c:pt>
                <c:pt idx="80553">
                  <c:v>1552471200</c:v>
                </c:pt>
                <c:pt idx="80554">
                  <c:v>1552474800</c:v>
                </c:pt>
                <c:pt idx="80555">
                  <c:v>1552478400</c:v>
                </c:pt>
                <c:pt idx="80556">
                  <c:v>1552482000</c:v>
                </c:pt>
                <c:pt idx="80557">
                  <c:v>1552485600</c:v>
                </c:pt>
                <c:pt idx="80558">
                  <c:v>1552489200</c:v>
                </c:pt>
                <c:pt idx="80559">
                  <c:v>1552492800</c:v>
                </c:pt>
                <c:pt idx="80560">
                  <c:v>1552496400</c:v>
                </c:pt>
                <c:pt idx="80561">
                  <c:v>1552500000</c:v>
                </c:pt>
                <c:pt idx="80562">
                  <c:v>1552503600</c:v>
                </c:pt>
                <c:pt idx="80563">
                  <c:v>1552507200</c:v>
                </c:pt>
                <c:pt idx="80564">
                  <c:v>1552510800</c:v>
                </c:pt>
                <c:pt idx="80565">
                  <c:v>1552514400</c:v>
                </c:pt>
                <c:pt idx="80566">
                  <c:v>1552518000</c:v>
                </c:pt>
                <c:pt idx="80567">
                  <c:v>1552521600</c:v>
                </c:pt>
                <c:pt idx="80568">
                  <c:v>1552525200</c:v>
                </c:pt>
                <c:pt idx="80569">
                  <c:v>1552528800</c:v>
                </c:pt>
                <c:pt idx="80570">
                  <c:v>1552532400</c:v>
                </c:pt>
                <c:pt idx="80571">
                  <c:v>1552536000</c:v>
                </c:pt>
                <c:pt idx="80572">
                  <c:v>1552539600</c:v>
                </c:pt>
                <c:pt idx="80573">
                  <c:v>1552543200</c:v>
                </c:pt>
                <c:pt idx="80574">
                  <c:v>1552546800</c:v>
                </c:pt>
                <c:pt idx="80575">
                  <c:v>1552550400</c:v>
                </c:pt>
                <c:pt idx="80576">
                  <c:v>1552554000</c:v>
                </c:pt>
                <c:pt idx="80577">
                  <c:v>1552557600</c:v>
                </c:pt>
                <c:pt idx="80578">
                  <c:v>1552561200</c:v>
                </c:pt>
                <c:pt idx="80579">
                  <c:v>1552564800</c:v>
                </c:pt>
                <c:pt idx="80580">
                  <c:v>1552568400</c:v>
                </c:pt>
                <c:pt idx="80581">
                  <c:v>1552572000</c:v>
                </c:pt>
                <c:pt idx="80582">
                  <c:v>1552575600</c:v>
                </c:pt>
                <c:pt idx="80583">
                  <c:v>1552579200</c:v>
                </c:pt>
                <c:pt idx="80584">
                  <c:v>1552582800</c:v>
                </c:pt>
                <c:pt idx="80585">
                  <c:v>1552586400</c:v>
                </c:pt>
                <c:pt idx="80586">
                  <c:v>1552590000</c:v>
                </c:pt>
                <c:pt idx="80587">
                  <c:v>1552593600</c:v>
                </c:pt>
                <c:pt idx="80588">
                  <c:v>1552597200</c:v>
                </c:pt>
                <c:pt idx="80589">
                  <c:v>1552600800</c:v>
                </c:pt>
                <c:pt idx="80590">
                  <c:v>1552604400</c:v>
                </c:pt>
                <c:pt idx="80591">
                  <c:v>1552608000</c:v>
                </c:pt>
                <c:pt idx="80592">
                  <c:v>1552611600</c:v>
                </c:pt>
                <c:pt idx="80593">
                  <c:v>1552615200</c:v>
                </c:pt>
                <c:pt idx="80594">
                  <c:v>1552618800</c:v>
                </c:pt>
                <c:pt idx="80595">
                  <c:v>1552622400</c:v>
                </c:pt>
                <c:pt idx="80596">
                  <c:v>1552626000</c:v>
                </c:pt>
                <c:pt idx="80597">
                  <c:v>1552629600</c:v>
                </c:pt>
                <c:pt idx="80598">
                  <c:v>1552633200</c:v>
                </c:pt>
                <c:pt idx="80599">
                  <c:v>1552636800</c:v>
                </c:pt>
                <c:pt idx="80600">
                  <c:v>1552640400</c:v>
                </c:pt>
                <c:pt idx="80601">
                  <c:v>1552644000</c:v>
                </c:pt>
                <c:pt idx="80602">
                  <c:v>1552647600</c:v>
                </c:pt>
                <c:pt idx="80603">
                  <c:v>1552651200</c:v>
                </c:pt>
                <c:pt idx="80604">
                  <c:v>1552654800</c:v>
                </c:pt>
                <c:pt idx="80605">
                  <c:v>1552658400</c:v>
                </c:pt>
                <c:pt idx="80606">
                  <c:v>1552662000</c:v>
                </c:pt>
                <c:pt idx="80607">
                  <c:v>1552665600</c:v>
                </c:pt>
                <c:pt idx="80608">
                  <c:v>1552669200</c:v>
                </c:pt>
                <c:pt idx="80609">
                  <c:v>1552672800</c:v>
                </c:pt>
                <c:pt idx="80610">
                  <c:v>1552676400</c:v>
                </c:pt>
                <c:pt idx="80611">
                  <c:v>1552680000</c:v>
                </c:pt>
                <c:pt idx="80612">
                  <c:v>1552683600</c:v>
                </c:pt>
                <c:pt idx="80613">
                  <c:v>1552687200</c:v>
                </c:pt>
                <c:pt idx="80614">
                  <c:v>1552690800</c:v>
                </c:pt>
                <c:pt idx="80615">
                  <c:v>1552694400</c:v>
                </c:pt>
                <c:pt idx="80616">
                  <c:v>1552698000</c:v>
                </c:pt>
                <c:pt idx="80617">
                  <c:v>1552701600</c:v>
                </c:pt>
                <c:pt idx="80618">
                  <c:v>1552705200</c:v>
                </c:pt>
                <c:pt idx="80619">
                  <c:v>1552708800</c:v>
                </c:pt>
                <c:pt idx="80620">
                  <c:v>1552712400</c:v>
                </c:pt>
                <c:pt idx="80621">
                  <c:v>1552716000</c:v>
                </c:pt>
                <c:pt idx="80622">
                  <c:v>1552719600</c:v>
                </c:pt>
                <c:pt idx="80623">
                  <c:v>1552723200</c:v>
                </c:pt>
                <c:pt idx="80624">
                  <c:v>1552726800</c:v>
                </c:pt>
                <c:pt idx="80625">
                  <c:v>1552730400</c:v>
                </c:pt>
                <c:pt idx="80626">
                  <c:v>1552734000</c:v>
                </c:pt>
                <c:pt idx="80627">
                  <c:v>1552737600</c:v>
                </c:pt>
                <c:pt idx="80628">
                  <c:v>1552741200</c:v>
                </c:pt>
                <c:pt idx="80629">
                  <c:v>1552744800</c:v>
                </c:pt>
                <c:pt idx="80630">
                  <c:v>1552748400</c:v>
                </c:pt>
                <c:pt idx="80631">
                  <c:v>1552752000</c:v>
                </c:pt>
                <c:pt idx="80632">
                  <c:v>1552755600</c:v>
                </c:pt>
                <c:pt idx="80633">
                  <c:v>1552759200</c:v>
                </c:pt>
                <c:pt idx="80634">
                  <c:v>1552762800</c:v>
                </c:pt>
                <c:pt idx="80635">
                  <c:v>1552766400</c:v>
                </c:pt>
                <c:pt idx="80636">
                  <c:v>1552770000</c:v>
                </c:pt>
                <c:pt idx="80637">
                  <c:v>1552773600</c:v>
                </c:pt>
                <c:pt idx="80638">
                  <c:v>1552777200</c:v>
                </c:pt>
                <c:pt idx="80639">
                  <c:v>1552780800</c:v>
                </c:pt>
                <c:pt idx="80640">
                  <c:v>1552784400</c:v>
                </c:pt>
                <c:pt idx="80641">
                  <c:v>1552788000</c:v>
                </c:pt>
                <c:pt idx="80642">
                  <c:v>1552791600</c:v>
                </c:pt>
                <c:pt idx="80643">
                  <c:v>1552795200</c:v>
                </c:pt>
                <c:pt idx="80644">
                  <c:v>1552798800</c:v>
                </c:pt>
                <c:pt idx="80645">
                  <c:v>1552802400</c:v>
                </c:pt>
                <c:pt idx="80646">
                  <c:v>1552806000</c:v>
                </c:pt>
                <c:pt idx="80647">
                  <c:v>1552809600</c:v>
                </c:pt>
                <c:pt idx="80648">
                  <c:v>1552813200</c:v>
                </c:pt>
                <c:pt idx="80649">
                  <c:v>1552816800</c:v>
                </c:pt>
                <c:pt idx="80650">
                  <c:v>1552820400</c:v>
                </c:pt>
                <c:pt idx="80651">
                  <c:v>1552824000</c:v>
                </c:pt>
                <c:pt idx="80652">
                  <c:v>1552827600</c:v>
                </c:pt>
                <c:pt idx="80653">
                  <c:v>1552831200</c:v>
                </c:pt>
                <c:pt idx="80654">
                  <c:v>1552834800</c:v>
                </c:pt>
                <c:pt idx="80655">
                  <c:v>1552838400</c:v>
                </c:pt>
                <c:pt idx="80656">
                  <c:v>1552842000</c:v>
                </c:pt>
                <c:pt idx="80657">
                  <c:v>1552845600</c:v>
                </c:pt>
                <c:pt idx="80658">
                  <c:v>1552849200</c:v>
                </c:pt>
                <c:pt idx="80659">
                  <c:v>1552852800</c:v>
                </c:pt>
                <c:pt idx="80660">
                  <c:v>1552856400</c:v>
                </c:pt>
                <c:pt idx="80661">
                  <c:v>1552860000</c:v>
                </c:pt>
                <c:pt idx="80662">
                  <c:v>1552863600</c:v>
                </c:pt>
                <c:pt idx="80663">
                  <c:v>1552867200</c:v>
                </c:pt>
                <c:pt idx="80664">
                  <c:v>1552870800</c:v>
                </c:pt>
                <c:pt idx="80665">
                  <c:v>1552874400</c:v>
                </c:pt>
                <c:pt idx="80666">
                  <c:v>1552878000</c:v>
                </c:pt>
                <c:pt idx="80667">
                  <c:v>1552881600</c:v>
                </c:pt>
                <c:pt idx="80668">
                  <c:v>1552885200</c:v>
                </c:pt>
                <c:pt idx="80669">
                  <c:v>1552888800</c:v>
                </c:pt>
                <c:pt idx="80670">
                  <c:v>1552892400</c:v>
                </c:pt>
                <c:pt idx="80671">
                  <c:v>1552896000</c:v>
                </c:pt>
                <c:pt idx="80672">
                  <c:v>1552899600</c:v>
                </c:pt>
                <c:pt idx="80673">
                  <c:v>1552903200</c:v>
                </c:pt>
                <c:pt idx="80674">
                  <c:v>1552906800</c:v>
                </c:pt>
                <c:pt idx="80675">
                  <c:v>1552910400</c:v>
                </c:pt>
                <c:pt idx="80676">
                  <c:v>1552914000</c:v>
                </c:pt>
                <c:pt idx="80677">
                  <c:v>1552917600</c:v>
                </c:pt>
                <c:pt idx="80678">
                  <c:v>1552921200</c:v>
                </c:pt>
                <c:pt idx="80679">
                  <c:v>1552924800</c:v>
                </c:pt>
                <c:pt idx="80680">
                  <c:v>1552928400</c:v>
                </c:pt>
                <c:pt idx="80681">
                  <c:v>1552932000</c:v>
                </c:pt>
                <c:pt idx="80682">
                  <c:v>1552935600</c:v>
                </c:pt>
                <c:pt idx="80683">
                  <c:v>1552939200</c:v>
                </c:pt>
                <c:pt idx="80684">
                  <c:v>1552942800</c:v>
                </c:pt>
                <c:pt idx="80685">
                  <c:v>1552946400</c:v>
                </c:pt>
                <c:pt idx="80686">
                  <c:v>1552950000</c:v>
                </c:pt>
                <c:pt idx="80687">
                  <c:v>1552953600</c:v>
                </c:pt>
                <c:pt idx="80688">
                  <c:v>1552957200</c:v>
                </c:pt>
                <c:pt idx="80689">
                  <c:v>1552960800</c:v>
                </c:pt>
                <c:pt idx="80690">
                  <c:v>1552964400</c:v>
                </c:pt>
                <c:pt idx="80691">
                  <c:v>1552968000</c:v>
                </c:pt>
                <c:pt idx="80692">
                  <c:v>1552971600</c:v>
                </c:pt>
                <c:pt idx="80693">
                  <c:v>1552975200</c:v>
                </c:pt>
                <c:pt idx="80694">
                  <c:v>1552978800</c:v>
                </c:pt>
                <c:pt idx="80695">
                  <c:v>1552982400</c:v>
                </c:pt>
                <c:pt idx="80696">
                  <c:v>1552986000</c:v>
                </c:pt>
                <c:pt idx="80697">
                  <c:v>1552989600</c:v>
                </c:pt>
                <c:pt idx="80698">
                  <c:v>1552993200</c:v>
                </c:pt>
                <c:pt idx="80699">
                  <c:v>1552996800</c:v>
                </c:pt>
                <c:pt idx="80700">
                  <c:v>1553000400</c:v>
                </c:pt>
                <c:pt idx="80701">
                  <c:v>1553004000</c:v>
                </c:pt>
                <c:pt idx="80702">
                  <c:v>1553007600</c:v>
                </c:pt>
                <c:pt idx="80703">
                  <c:v>1553011200</c:v>
                </c:pt>
                <c:pt idx="80704">
                  <c:v>1553014800</c:v>
                </c:pt>
                <c:pt idx="80705">
                  <c:v>1553018400</c:v>
                </c:pt>
                <c:pt idx="80706">
                  <c:v>1553022000</c:v>
                </c:pt>
                <c:pt idx="80707">
                  <c:v>1553025600</c:v>
                </c:pt>
                <c:pt idx="80708">
                  <c:v>1553029200</c:v>
                </c:pt>
                <c:pt idx="80709">
                  <c:v>1553032800</c:v>
                </c:pt>
                <c:pt idx="80710">
                  <c:v>1553036400</c:v>
                </c:pt>
                <c:pt idx="80711">
                  <c:v>1553040000</c:v>
                </c:pt>
                <c:pt idx="80712">
                  <c:v>1553043600</c:v>
                </c:pt>
                <c:pt idx="80713">
                  <c:v>1553047200</c:v>
                </c:pt>
                <c:pt idx="80714">
                  <c:v>1553050800</c:v>
                </c:pt>
                <c:pt idx="80715">
                  <c:v>1553054400</c:v>
                </c:pt>
                <c:pt idx="80716">
                  <c:v>1553058000</c:v>
                </c:pt>
                <c:pt idx="80717">
                  <c:v>1553061600</c:v>
                </c:pt>
                <c:pt idx="80718">
                  <c:v>1553065200</c:v>
                </c:pt>
                <c:pt idx="80719">
                  <c:v>1553068800</c:v>
                </c:pt>
                <c:pt idx="80720">
                  <c:v>1553072400</c:v>
                </c:pt>
                <c:pt idx="80721">
                  <c:v>1553076000</c:v>
                </c:pt>
                <c:pt idx="80722">
                  <c:v>1553079600</c:v>
                </c:pt>
                <c:pt idx="80723">
                  <c:v>1553083200</c:v>
                </c:pt>
                <c:pt idx="80724">
                  <c:v>1553086800</c:v>
                </c:pt>
                <c:pt idx="80725">
                  <c:v>1553090400</c:v>
                </c:pt>
                <c:pt idx="80726">
                  <c:v>1553094000</c:v>
                </c:pt>
                <c:pt idx="80727">
                  <c:v>1553097600</c:v>
                </c:pt>
                <c:pt idx="80728">
                  <c:v>1553101200</c:v>
                </c:pt>
                <c:pt idx="80729">
                  <c:v>1553104800</c:v>
                </c:pt>
                <c:pt idx="80730">
                  <c:v>1553108400</c:v>
                </c:pt>
                <c:pt idx="80731">
                  <c:v>1553112000</c:v>
                </c:pt>
                <c:pt idx="80732">
                  <c:v>1553115600</c:v>
                </c:pt>
                <c:pt idx="80733">
                  <c:v>1553119200</c:v>
                </c:pt>
                <c:pt idx="80734">
                  <c:v>1553122800</c:v>
                </c:pt>
                <c:pt idx="80735">
                  <c:v>1553126400</c:v>
                </c:pt>
                <c:pt idx="80736">
                  <c:v>1553130000</c:v>
                </c:pt>
                <c:pt idx="80737">
                  <c:v>1553133600</c:v>
                </c:pt>
                <c:pt idx="80738">
                  <c:v>1553137200</c:v>
                </c:pt>
                <c:pt idx="80739">
                  <c:v>1553140800</c:v>
                </c:pt>
                <c:pt idx="80740">
                  <c:v>1553144400</c:v>
                </c:pt>
                <c:pt idx="80741">
                  <c:v>1553148000</c:v>
                </c:pt>
                <c:pt idx="80742">
                  <c:v>1553151600</c:v>
                </c:pt>
                <c:pt idx="80743">
                  <c:v>1553155200</c:v>
                </c:pt>
                <c:pt idx="80744">
                  <c:v>1553158800</c:v>
                </c:pt>
                <c:pt idx="80745">
                  <c:v>1553162400</c:v>
                </c:pt>
                <c:pt idx="80746">
                  <c:v>1553166000</c:v>
                </c:pt>
                <c:pt idx="80747">
                  <c:v>1553169600</c:v>
                </c:pt>
                <c:pt idx="80748">
                  <c:v>1553173200</c:v>
                </c:pt>
                <c:pt idx="80749">
                  <c:v>1553176800</c:v>
                </c:pt>
                <c:pt idx="80750">
                  <c:v>1553180400</c:v>
                </c:pt>
                <c:pt idx="80751">
                  <c:v>1553184000</c:v>
                </c:pt>
                <c:pt idx="80752">
                  <c:v>1553187600</c:v>
                </c:pt>
                <c:pt idx="80753">
                  <c:v>1553191200</c:v>
                </c:pt>
                <c:pt idx="80754">
                  <c:v>1553194800</c:v>
                </c:pt>
                <c:pt idx="80755">
                  <c:v>1553198400</c:v>
                </c:pt>
                <c:pt idx="80756">
                  <c:v>1553202000</c:v>
                </c:pt>
                <c:pt idx="80757">
                  <c:v>1553205600</c:v>
                </c:pt>
                <c:pt idx="80758">
                  <c:v>1553209200</c:v>
                </c:pt>
                <c:pt idx="80759">
                  <c:v>1553212800</c:v>
                </c:pt>
                <c:pt idx="80760">
                  <c:v>1553216400</c:v>
                </c:pt>
                <c:pt idx="80761">
                  <c:v>1553220000</c:v>
                </c:pt>
                <c:pt idx="80762">
                  <c:v>1553223600</c:v>
                </c:pt>
                <c:pt idx="80763">
                  <c:v>1553227200</c:v>
                </c:pt>
                <c:pt idx="80764">
                  <c:v>1553230800</c:v>
                </c:pt>
                <c:pt idx="80765">
                  <c:v>1553234400</c:v>
                </c:pt>
                <c:pt idx="80766">
                  <c:v>1553238000</c:v>
                </c:pt>
                <c:pt idx="80767">
                  <c:v>1553241600</c:v>
                </c:pt>
                <c:pt idx="80768">
                  <c:v>1553245200</c:v>
                </c:pt>
                <c:pt idx="80769">
                  <c:v>1553248800</c:v>
                </c:pt>
                <c:pt idx="80770">
                  <c:v>1553252400</c:v>
                </c:pt>
                <c:pt idx="80771">
                  <c:v>1553256000</c:v>
                </c:pt>
                <c:pt idx="80772">
                  <c:v>1553259600</c:v>
                </c:pt>
                <c:pt idx="80773">
                  <c:v>1553263200</c:v>
                </c:pt>
                <c:pt idx="80774">
                  <c:v>1553266800</c:v>
                </c:pt>
                <c:pt idx="80775">
                  <c:v>1553270400</c:v>
                </c:pt>
                <c:pt idx="80776">
                  <c:v>1553274000</c:v>
                </c:pt>
                <c:pt idx="80777">
                  <c:v>1553277600</c:v>
                </c:pt>
                <c:pt idx="80778">
                  <c:v>1553281200</c:v>
                </c:pt>
                <c:pt idx="80779">
                  <c:v>1553284800</c:v>
                </c:pt>
                <c:pt idx="80780">
                  <c:v>1553288400</c:v>
                </c:pt>
                <c:pt idx="80781">
                  <c:v>1553292000</c:v>
                </c:pt>
                <c:pt idx="80782">
                  <c:v>1553295600</c:v>
                </c:pt>
                <c:pt idx="80783">
                  <c:v>1553299200</c:v>
                </c:pt>
                <c:pt idx="80784">
                  <c:v>1553302800</c:v>
                </c:pt>
                <c:pt idx="80785">
                  <c:v>1553306400</c:v>
                </c:pt>
                <c:pt idx="80786">
                  <c:v>1553310000</c:v>
                </c:pt>
                <c:pt idx="80787">
                  <c:v>1553313600</c:v>
                </c:pt>
                <c:pt idx="80788">
                  <c:v>1553317200</c:v>
                </c:pt>
                <c:pt idx="80789">
                  <c:v>1553320800</c:v>
                </c:pt>
                <c:pt idx="80790">
                  <c:v>1553324400</c:v>
                </c:pt>
                <c:pt idx="80791">
                  <c:v>1553328000</c:v>
                </c:pt>
                <c:pt idx="80792">
                  <c:v>1553331600</c:v>
                </c:pt>
                <c:pt idx="80793">
                  <c:v>1553335200</c:v>
                </c:pt>
                <c:pt idx="80794">
                  <c:v>1553338800</c:v>
                </c:pt>
                <c:pt idx="80795">
                  <c:v>1553342400</c:v>
                </c:pt>
                <c:pt idx="80796">
                  <c:v>1553346000</c:v>
                </c:pt>
                <c:pt idx="80797">
                  <c:v>1553349600</c:v>
                </c:pt>
                <c:pt idx="80798">
                  <c:v>1553353200</c:v>
                </c:pt>
                <c:pt idx="80799">
                  <c:v>1553356800</c:v>
                </c:pt>
                <c:pt idx="80800">
                  <c:v>1553360400</c:v>
                </c:pt>
                <c:pt idx="80801">
                  <c:v>1553364000</c:v>
                </c:pt>
                <c:pt idx="80802">
                  <c:v>1553367600</c:v>
                </c:pt>
                <c:pt idx="80803">
                  <c:v>1553371200</c:v>
                </c:pt>
                <c:pt idx="80804">
                  <c:v>1553374800</c:v>
                </c:pt>
                <c:pt idx="80805">
                  <c:v>1553378400</c:v>
                </c:pt>
                <c:pt idx="80806">
                  <c:v>1553382000</c:v>
                </c:pt>
                <c:pt idx="80807">
                  <c:v>1553385600</c:v>
                </c:pt>
                <c:pt idx="80808">
                  <c:v>1553389200</c:v>
                </c:pt>
                <c:pt idx="80809">
                  <c:v>1553392800</c:v>
                </c:pt>
                <c:pt idx="80810">
                  <c:v>1553396400</c:v>
                </c:pt>
                <c:pt idx="80811">
                  <c:v>1553400000</c:v>
                </c:pt>
                <c:pt idx="80812">
                  <c:v>1553403600</c:v>
                </c:pt>
                <c:pt idx="80813">
                  <c:v>1553407200</c:v>
                </c:pt>
                <c:pt idx="80814">
                  <c:v>1553410800</c:v>
                </c:pt>
                <c:pt idx="80815">
                  <c:v>1553414400</c:v>
                </c:pt>
                <c:pt idx="80816">
                  <c:v>1553418000</c:v>
                </c:pt>
                <c:pt idx="80817">
                  <c:v>1553421600</c:v>
                </c:pt>
                <c:pt idx="80818">
                  <c:v>1553425200</c:v>
                </c:pt>
                <c:pt idx="80819">
                  <c:v>1553428800</c:v>
                </c:pt>
                <c:pt idx="80820">
                  <c:v>1553432400</c:v>
                </c:pt>
                <c:pt idx="80821">
                  <c:v>1553436000</c:v>
                </c:pt>
                <c:pt idx="80822">
                  <c:v>1553439600</c:v>
                </c:pt>
                <c:pt idx="80823">
                  <c:v>1553443200</c:v>
                </c:pt>
                <c:pt idx="80824">
                  <c:v>1553446800</c:v>
                </c:pt>
                <c:pt idx="80825">
                  <c:v>1553450400</c:v>
                </c:pt>
                <c:pt idx="80826">
                  <c:v>1553454000</c:v>
                </c:pt>
                <c:pt idx="80827">
                  <c:v>1553457600</c:v>
                </c:pt>
                <c:pt idx="80828">
                  <c:v>1553461200</c:v>
                </c:pt>
                <c:pt idx="80829">
                  <c:v>1553464800</c:v>
                </c:pt>
                <c:pt idx="80830">
                  <c:v>1553468400</c:v>
                </c:pt>
                <c:pt idx="80831">
                  <c:v>1553472000</c:v>
                </c:pt>
                <c:pt idx="80832">
                  <c:v>1553475600</c:v>
                </c:pt>
                <c:pt idx="80833">
                  <c:v>1553479200</c:v>
                </c:pt>
                <c:pt idx="80834">
                  <c:v>1553482800</c:v>
                </c:pt>
                <c:pt idx="80835">
                  <c:v>1553486400</c:v>
                </c:pt>
                <c:pt idx="80836">
                  <c:v>1553490000</c:v>
                </c:pt>
                <c:pt idx="80837">
                  <c:v>1553493600</c:v>
                </c:pt>
                <c:pt idx="80838">
                  <c:v>1553497200</c:v>
                </c:pt>
                <c:pt idx="80839">
                  <c:v>1553500800</c:v>
                </c:pt>
                <c:pt idx="80840">
                  <c:v>1553504400</c:v>
                </c:pt>
                <c:pt idx="80841">
                  <c:v>1553508000</c:v>
                </c:pt>
                <c:pt idx="80842">
                  <c:v>1553511600</c:v>
                </c:pt>
                <c:pt idx="80843">
                  <c:v>1553515200</c:v>
                </c:pt>
                <c:pt idx="80844">
                  <c:v>1553518800</c:v>
                </c:pt>
                <c:pt idx="80845">
                  <c:v>1553522400</c:v>
                </c:pt>
                <c:pt idx="80846">
                  <c:v>1553526000</c:v>
                </c:pt>
                <c:pt idx="80847">
                  <c:v>1553529600</c:v>
                </c:pt>
                <c:pt idx="80848">
                  <c:v>1553533200</c:v>
                </c:pt>
                <c:pt idx="80849">
                  <c:v>1553536800</c:v>
                </c:pt>
                <c:pt idx="80850">
                  <c:v>1553540400</c:v>
                </c:pt>
                <c:pt idx="80851">
                  <c:v>1553544000</c:v>
                </c:pt>
                <c:pt idx="80852">
                  <c:v>1553547600</c:v>
                </c:pt>
                <c:pt idx="80853">
                  <c:v>1553551200</c:v>
                </c:pt>
                <c:pt idx="80854">
                  <c:v>1553554800</c:v>
                </c:pt>
                <c:pt idx="80855">
                  <c:v>1553558400</c:v>
                </c:pt>
                <c:pt idx="80856">
                  <c:v>1553562000</c:v>
                </c:pt>
                <c:pt idx="80857">
                  <c:v>1553565600</c:v>
                </c:pt>
                <c:pt idx="80858">
                  <c:v>1553569200</c:v>
                </c:pt>
                <c:pt idx="80859">
                  <c:v>1553572800</c:v>
                </c:pt>
                <c:pt idx="80860">
                  <c:v>1553576400</c:v>
                </c:pt>
                <c:pt idx="80861">
                  <c:v>1553580000</c:v>
                </c:pt>
                <c:pt idx="80862">
                  <c:v>1553583600</c:v>
                </c:pt>
                <c:pt idx="80863">
                  <c:v>1553587200</c:v>
                </c:pt>
                <c:pt idx="80864">
                  <c:v>1553590800</c:v>
                </c:pt>
                <c:pt idx="80865">
                  <c:v>1553594400</c:v>
                </c:pt>
                <c:pt idx="80866">
                  <c:v>1553598000</c:v>
                </c:pt>
                <c:pt idx="80867">
                  <c:v>1553601600</c:v>
                </c:pt>
                <c:pt idx="80868">
                  <c:v>1553605200</c:v>
                </c:pt>
                <c:pt idx="80869">
                  <c:v>1553608800</c:v>
                </c:pt>
                <c:pt idx="80870">
                  <c:v>1553612400</c:v>
                </c:pt>
                <c:pt idx="80871">
                  <c:v>1553616000</c:v>
                </c:pt>
                <c:pt idx="80872">
                  <c:v>1553619600</c:v>
                </c:pt>
                <c:pt idx="80873">
                  <c:v>1553623200</c:v>
                </c:pt>
                <c:pt idx="80874">
                  <c:v>1553626800</c:v>
                </c:pt>
                <c:pt idx="80875">
                  <c:v>1553630400</c:v>
                </c:pt>
                <c:pt idx="80876">
                  <c:v>1553634000</c:v>
                </c:pt>
                <c:pt idx="80877">
                  <c:v>1553637600</c:v>
                </c:pt>
                <c:pt idx="80878">
                  <c:v>1553641200</c:v>
                </c:pt>
                <c:pt idx="80879">
                  <c:v>1553644800</c:v>
                </c:pt>
                <c:pt idx="80880">
                  <c:v>1553648400</c:v>
                </c:pt>
                <c:pt idx="80881">
                  <c:v>1553652000</c:v>
                </c:pt>
                <c:pt idx="80882">
                  <c:v>1553655600</c:v>
                </c:pt>
                <c:pt idx="80883">
                  <c:v>1553659200</c:v>
                </c:pt>
                <c:pt idx="80884">
                  <c:v>1553662800</c:v>
                </c:pt>
                <c:pt idx="80885">
                  <c:v>1553666400</c:v>
                </c:pt>
                <c:pt idx="80886">
                  <c:v>1553670000</c:v>
                </c:pt>
                <c:pt idx="80887">
                  <c:v>1553673600</c:v>
                </c:pt>
                <c:pt idx="80888">
                  <c:v>1553677200</c:v>
                </c:pt>
                <c:pt idx="80889">
                  <c:v>1553680800</c:v>
                </c:pt>
                <c:pt idx="80890">
                  <c:v>1553684400</c:v>
                </c:pt>
                <c:pt idx="80891">
                  <c:v>1553688000</c:v>
                </c:pt>
                <c:pt idx="80892">
                  <c:v>1553691600</c:v>
                </c:pt>
                <c:pt idx="80893">
                  <c:v>1553695200</c:v>
                </c:pt>
                <c:pt idx="80894">
                  <c:v>1553698800</c:v>
                </c:pt>
                <c:pt idx="80895">
                  <c:v>1553702400</c:v>
                </c:pt>
                <c:pt idx="80896">
                  <c:v>1553706000</c:v>
                </c:pt>
                <c:pt idx="80897">
                  <c:v>1553709600</c:v>
                </c:pt>
                <c:pt idx="80898">
                  <c:v>1553713200</c:v>
                </c:pt>
                <c:pt idx="80899">
                  <c:v>1553716800</c:v>
                </c:pt>
                <c:pt idx="80900">
                  <c:v>1553720400</c:v>
                </c:pt>
                <c:pt idx="80901">
                  <c:v>1553724000</c:v>
                </c:pt>
                <c:pt idx="80902">
                  <c:v>1553727600</c:v>
                </c:pt>
                <c:pt idx="80903">
                  <c:v>1553731200</c:v>
                </c:pt>
                <c:pt idx="80904">
                  <c:v>1553734800</c:v>
                </c:pt>
                <c:pt idx="80905">
                  <c:v>1553738400</c:v>
                </c:pt>
                <c:pt idx="80906">
                  <c:v>1553742000</c:v>
                </c:pt>
                <c:pt idx="80907">
                  <c:v>1553745600</c:v>
                </c:pt>
                <c:pt idx="80908">
                  <c:v>1553749200</c:v>
                </c:pt>
                <c:pt idx="80909">
                  <c:v>1553752800</c:v>
                </c:pt>
                <c:pt idx="80910">
                  <c:v>1553756400</c:v>
                </c:pt>
                <c:pt idx="80911">
                  <c:v>1553760000</c:v>
                </c:pt>
                <c:pt idx="80912">
                  <c:v>1553763600</c:v>
                </c:pt>
                <c:pt idx="80913">
                  <c:v>1553767200</c:v>
                </c:pt>
                <c:pt idx="80914">
                  <c:v>1553770800</c:v>
                </c:pt>
                <c:pt idx="80915">
                  <c:v>1553774400</c:v>
                </c:pt>
                <c:pt idx="80916">
                  <c:v>1553778000</c:v>
                </c:pt>
                <c:pt idx="80917">
                  <c:v>1553781600</c:v>
                </c:pt>
                <c:pt idx="80918">
                  <c:v>1553785200</c:v>
                </c:pt>
                <c:pt idx="80919">
                  <c:v>1553788800</c:v>
                </c:pt>
                <c:pt idx="80920">
                  <c:v>1553792400</c:v>
                </c:pt>
                <c:pt idx="80921">
                  <c:v>1553796000</c:v>
                </c:pt>
                <c:pt idx="80922">
                  <c:v>1553799600</c:v>
                </c:pt>
                <c:pt idx="80923">
                  <c:v>1553803200</c:v>
                </c:pt>
                <c:pt idx="80924">
                  <c:v>1553806800</c:v>
                </c:pt>
                <c:pt idx="80925">
                  <c:v>1553810400</c:v>
                </c:pt>
                <c:pt idx="80926">
                  <c:v>1553814000</c:v>
                </c:pt>
                <c:pt idx="80927">
                  <c:v>1553817600</c:v>
                </c:pt>
                <c:pt idx="80928">
                  <c:v>1553821200</c:v>
                </c:pt>
                <c:pt idx="80929">
                  <c:v>1553824800</c:v>
                </c:pt>
                <c:pt idx="80930">
                  <c:v>1553828400</c:v>
                </c:pt>
                <c:pt idx="80931">
                  <c:v>1553832000</c:v>
                </c:pt>
                <c:pt idx="80932">
                  <c:v>1553835600</c:v>
                </c:pt>
                <c:pt idx="80933">
                  <c:v>1553839200</c:v>
                </c:pt>
                <c:pt idx="80934">
                  <c:v>1553842800</c:v>
                </c:pt>
                <c:pt idx="80935">
                  <c:v>1553846400</c:v>
                </c:pt>
                <c:pt idx="80936">
                  <c:v>1553850000</c:v>
                </c:pt>
                <c:pt idx="80937">
                  <c:v>1553853600</c:v>
                </c:pt>
                <c:pt idx="80938">
                  <c:v>1553857200</c:v>
                </c:pt>
                <c:pt idx="80939">
                  <c:v>1553860800</c:v>
                </c:pt>
                <c:pt idx="80940">
                  <c:v>1553864400</c:v>
                </c:pt>
                <c:pt idx="80941">
                  <c:v>1553868000</c:v>
                </c:pt>
                <c:pt idx="80942">
                  <c:v>1553871600</c:v>
                </c:pt>
                <c:pt idx="80943">
                  <c:v>1553875200</c:v>
                </c:pt>
                <c:pt idx="80944">
                  <c:v>1553878800</c:v>
                </c:pt>
                <c:pt idx="80945">
                  <c:v>1553882400</c:v>
                </c:pt>
                <c:pt idx="80946">
                  <c:v>1553886000</c:v>
                </c:pt>
                <c:pt idx="80947">
                  <c:v>1553889600</c:v>
                </c:pt>
                <c:pt idx="80948">
                  <c:v>1553893200</c:v>
                </c:pt>
                <c:pt idx="80949">
                  <c:v>1553896800</c:v>
                </c:pt>
                <c:pt idx="80950">
                  <c:v>1553900400</c:v>
                </c:pt>
                <c:pt idx="80951">
                  <c:v>1553904000</c:v>
                </c:pt>
                <c:pt idx="80952">
                  <c:v>1553907600</c:v>
                </c:pt>
                <c:pt idx="80953">
                  <c:v>1553911200</c:v>
                </c:pt>
                <c:pt idx="80954">
                  <c:v>1553914800</c:v>
                </c:pt>
                <c:pt idx="80955">
                  <c:v>1553918400</c:v>
                </c:pt>
                <c:pt idx="80956">
                  <c:v>1553922000</c:v>
                </c:pt>
                <c:pt idx="80957">
                  <c:v>1553925600</c:v>
                </c:pt>
                <c:pt idx="80958">
                  <c:v>1553929200</c:v>
                </c:pt>
                <c:pt idx="80959">
                  <c:v>1553932800</c:v>
                </c:pt>
                <c:pt idx="80960">
                  <c:v>1553936400</c:v>
                </c:pt>
                <c:pt idx="80961">
                  <c:v>1553940000</c:v>
                </c:pt>
                <c:pt idx="80962">
                  <c:v>1553943600</c:v>
                </c:pt>
                <c:pt idx="80963">
                  <c:v>1553947200</c:v>
                </c:pt>
                <c:pt idx="80964">
                  <c:v>1553950800</c:v>
                </c:pt>
                <c:pt idx="80965">
                  <c:v>1553954400</c:v>
                </c:pt>
                <c:pt idx="80966">
                  <c:v>1553958000</c:v>
                </c:pt>
                <c:pt idx="80967">
                  <c:v>1553961600</c:v>
                </c:pt>
                <c:pt idx="80968">
                  <c:v>1553965200</c:v>
                </c:pt>
                <c:pt idx="80969">
                  <c:v>1553968800</c:v>
                </c:pt>
                <c:pt idx="80970">
                  <c:v>1553972400</c:v>
                </c:pt>
                <c:pt idx="80971">
                  <c:v>1553976000</c:v>
                </c:pt>
                <c:pt idx="80972">
                  <c:v>1553979600</c:v>
                </c:pt>
                <c:pt idx="80973">
                  <c:v>1553983200</c:v>
                </c:pt>
                <c:pt idx="80974">
                  <c:v>1553986800</c:v>
                </c:pt>
                <c:pt idx="80975">
                  <c:v>1553990400</c:v>
                </c:pt>
                <c:pt idx="80976">
                  <c:v>1553994000</c:v>
                </c:pt>
                <c:pt idx="80977">
                  <c:v>1553997600</c:v>
                </c:pt>
                <c:pt idx="80978">
                  <c:v>1554001200</c:v>
                </c:pt>
                <c:pt idx="80979">
                  <c:v>1554004800</c:v>
                </c:pt>
                <c:pt idx="80980">
                  <c:v>1554008400</c:v>
                </c:pt>
                <c:pt idx="80981">
                  <c:v>1554012000</c:v>
                </c:pt>
                <c:pt idx="80982">
                  <c:v>1554015600</c:v>
                </c:pt>
                <c:pt idx="80983">
                  <c:v>1554019200</c:v>
                </c:pt>
                <c:pt idx="80984">
                  <c:v>1554022800</c:v>
                </c:pt>
                <c:pt idx="80985">
                  <c:v>1554026400</c:v>
                </c:pt>
                <c:pt idx="80986">
                  <c:v>1554030000</c:v>
                </c:pt>
                <c:pt idx="80987">
                  <c:v>1554033600</c:v>
                </c:pt>
                <c:pt idx="80988">
                  <c:v>1554037200</c:v>
                </c:pt>
                <c:pt idx="80989">
                  <c:v>1554040800</c:v>
                </c:pt>
                <c:pt idx="80990">
                  <c:v>1554044400</c:v>
                </c:pt>
                <c:pt idx="80991">
                  <c:v>1554048000</c:v>
                </c:pt>
                <c:pt idx="80992">
                  <c:v>1554051600</c:v>
                </c:pt>
                <c:pt idx="80993">
                  <c:v>1554055200</c:v>
                </c:pt>
                <c:pt idx="80994">
                  <c:v>1554058800</c:v>
                </c:pt>
                <c:pt idx="80995">
                  <c:v>1554062400</c:v>
                </c:pt>
                <c:pt idx="80996">
                  <c:v>1554066000</c:v>
                </c:pt>
                <c:pt idx="80997">
                  <c:v>1554069600</c:v>
                </c:pt>
                <c:pt idx="80998">
                  <c:v>1554073200</c:v>
                </c:pt>
                <c:pt idx="80999">
                  <c:v>1554076800</c:v>
                </c:pt>
                <c:pt idx="81000">
                  <c:v>1554080400</c:v>
                </c:pt>
                <c:pt idx="81001">
                  <c:v>1554084000</c:v>
                </c:pt>
                <c:pt idx="81002">
                  <c:v>1554087600</c:v>
                </c:pt>
                <c:pt idx="81003">
                  <c:v>1554091200</c:v>
                </c:pt>
                <c:pt idx="81004">
                  <c:v>1554094800</c:v>
                </c:pt>
                <c:pt idx="81005">
                  <c:v>1554098400</c:v>
                </c:pt>
                <c:pt idx="81006">
                  <c:v>1554102000</c:v>
                </c:pt>
                <c:pt idx="81007">
                  <c:v>1554105600</c:v>
                </c:pt>
                <c:pt idx="81008">
                  <c:v>1554109200</c:v>
                </c:pt>
                <c:pt idx="81009">
                  <c:v>1554112800</c:v>
                </c:pt>
                <c:pt idx="81010">
                  <c:v>1554116400</c:v>
                </c:pt>
                <c:pt idx="81011">
                  <c:v>1554120000</c:v>
                </c:pt>
                <c:pt idx="81012">
                  <c:v>1554123600</c:v>
                </c:pt>
                <c:pt idx="81013">
                  <c:v>1554127200</c:v>
                </c:pt>
                <c:pt idx="81014">
                  <c:v>1554130800</c:v>
                </c:pt>
                <c:pt idx="81015">
                  <c:v>1554134400</c:v>
                </c:pt>
                <c:pt idx="81016">
                  <c:v>1554138000</c:v>
                </c:pt>
                <c:pt idx="81017">
                  <c:v>1554141600</c:v>
                </c:pt>
                <c:pt idx="81018">
                  <c:v>1554145200</c:v>
                </c:pt>
                <c:pt idx="81019">
                  <c:v>1554148800</c:v>
                </c:pt>
                <c:pt idx="81020">
                  <c:v>1554152400</c:v>
                </c:pt>
                <c:pt idx="81021">
                  <c:v>1554156000</c:v>
                </c:pt>
                <c:pt idx="81022">
                  <c:v>1554159600</c:v>
                </c:pt>
                <c:pt idx="81023">
                  <c:v>1554163200</c:v>
                </c:pt>
                <c:pt idx="81024">
                  <c:v>1554166800</c:v>
                </c:pt>
                <c:pt idx="81025">
                  <c:v>1554170400</c:v>
                </c:pt>
                <c:pt idx="81026">
                  <c:v>1554174000</c:v>
                </c:pt>
                <c:pt idx="81027">
                  <c:v>1554177600</c:v>
                </c:pt>
                <c:pt idx="81028">
                  <c:v>1554181200</c:v>
                </c:pt>
                <c:pt idx="81029">
                  <c:v>1554184800</c:v>
                </c:pt>
                <c:pt idx="81030">
                  <c:v>1554188400</c:v>
                </c:pt>
                <c:pt idx="81031">
                  <c:v>1554192000</c:v>
                </c:pt>
                <c:pt idx="81032">
                  <c:v>1554195600</c:v>
                </c:pt>
                <c:pt idx="81033">
                  <c:v>1554199200</c:v>
                </c:pt>
                <c:pt idx="81034">
                  <c:v>1554202800</c:v>
                </c:pt>
                <c:pt idx="81035">
                  <c:v>1554206400</c:v>
                </c:pt>
                <c:pt idx="81036">
                  <c:v>1554210000</c:v>
                </c:pt>
                <c:pt idx="81037">
                  <c:v>1554213600</c:v>
                </c:pt>
                <c:pt idx="81038">
                  <c:v>1554217200</c:v>
                </c:pt>
                <c:pt idx="81039">
                  <c:v>1554220800</c:v>
                </c:pt>
                <c:pt idx="81040">
                  <c:v>1554224400</c:v>
                </c:pt>
                <c:pt idx="81041">
                  <c:v>1554228000</c:v>
                </c:pt>
                <c:pt idx="81042">
                  <c:v>1554231600</c:v>
                </c:pt>
                <c:pt idx="81043">
                  <c:v>1554235200</c:v>
                </c:pt>
                <c:pt idx="81044">
                  <c:v>1554238800</c:v>
                </c:pt>
                <c:pt idx="81045">
                  <c:v>1554242400</c:v>
                </c:pt>
                <c:pt idx="81046">
                  <c:v>1554246000</c:v>
                </c:pt>
                <c:pt idx="81047">
                  <c:v>1554249600</c:v>
                </c:pt>
                <c:pt idx="81048">
                  <c:v>1554253200</c:v>
                </c:pt>
                <c:pt idx="81049">
                  <c:v>1554256800</c:v>
                </c:pt>
                <c:pt idx="81050">
                  <c:v>1554260400</c:v>
                </c:pt>
                <c:pt idx="81051">
                  <c:v>1554264000</c:v>
                </c:pt>
                <c:pt idx="81052">
                  <c:v>1554267600</c:v>
                </c:pt>
                <c:pt idx="81053">
                  <c:v>1554271200</c:v>
                </c:pt>
                <c:pt idx="81054">
                  <c:v>1554274800</c:v>
                </c:pt>
                <c:pt idx="81055">
                  <c:v>1554278400</c:v>
                </c:pt>
                <c:pt idx="81056">
                  <c:v>1554282000</c:v>
                </c:pt>
                <c:pt idx="81057">
                  <c:v>1554285600</c:v>
                </c:pt>
                <c:pt idx="81058">
                  <c:v>1554289200</c:v>
                </c:pt>
                <c:pt idx="81059">
                  <c:v>1554292800</c:v>
                </c:pt>
                <c:pt idx="81060">
                  <c:v>1554296400</c:v>
                </c:pt>
                <c:pt idx="81061">
                  <c:v>1554300000</c:v>
                </c:pt>
                <c:pt idx="81062">
                  <c:v>1554303600</c:v>
                </c:pt>
                <c:pt idx="81063">
                  <c:v>1554307200</c:v>
                </c:pt>
                <c:pt idx="81064">
                  <c:v>1554310800</c:v>
                </c:pt>
                <c:pt idx="81065">
                  <c:v>1554314400</c:v>
                </c:pt>
                <c:pt idx="81066">
                  <c:v>1554318000</c:v>
                </c:pt>
                <c:pt idx="81067">
                  <c:v>1554321600</c:v>
                </c:pt>
                <c:pt idx="81068">
                  <c:v>1554325200</c:v>
                </c:pt>
                <c:pt idx="81069">
                  <c:v>1554328800</c:v>
                </c:pt>
                <c:pt idx="81070">
                  <c:v>1554332400</c:v>
                </c:pt>
                <c:pt idx="81071">
                  <c:v>1554336000</c:v>
                </c:pt>
                <c:pt idx="81072">
                  <c:v>1554339600</c:v>
                </c:pt>
                <c:pt idx="81073">
                  <c:v>1554343200</c:v>
                </c:pt>
                <c:pt idx="81074">
                  <c:v>1554346800</c:v>
                </c:pt>
                <c:pt idx="81075">
                  <c:v>1554350400</c:v>
                </c:pt>
                <c:pt idx="81076">
                  <c:v>1554354000</c:v>
                </c:pt>
                <c:pt idx="81077">
                  <c:v>1554357600</c:v>
                </c:pt>
                <c:pt idx="81078">
                  <c:v>1554361200</c:v>
                </c:pt>
                <c:pt idx="81079">
                  <c:v>1554364800</c:v>
                </c:pt>
                <c:pt idx="81080">
                  <c:v>1554368400</c:v>
                </c:pt>
                <c:pt idx="81081">
                  <c:v>1554372000</c:v>
                </c:pt>
                <c:pt idx="81082">
                  <c:v>1554375600</c:v>
                </c:pt>
                <c:pt idx="81083">
                  <c:v>1554379200</c:v>
                </c:pt>
                <c:pt idx="81084">
                  <c:v>1554382800</c:v>
                </c:pt>
                <c:pt idx="81085">
                  <c:v>1554386400</c:v>
                </c:pt>
                <c:pt idx="81086">
                  <c:v>1554390000</c:v>
                </c:pt>
                <c:pt idx="81087">
                  <c:v>1554393600</c:v>
                </c:pt>
                <c:pt idx="81088">
                  <c:v>1554397200</c:v>
                </c:pt>
                <c:pt idx="81089">
                  <c:v>1554400800</c:v>
                </c:pt>
                <c:pt idx="81090">
                  <c:v>1554404400</c:v>
                </c:pt>
                <c:pt idx="81091">
                  <c:v>1554408000</c:v>
                </c:pt>
                <c:pt idx="81092">
                  <c:v>1554411600</c:v>
                </c:pt>
                <c:pt idx="81093">
                  <c:v>1554415200</c:v>
                </c:pt>
                <c:pt idx="81094">
                  <c:v>1554418800</c:v>
                </c:pt>
                <c:pt idx="81095">
                  <c:v>1554422400</c:v>
                </c:pt>
                <c:pt idx="81096">
                  <c:v>1554426000</c:v>
                </c:pt>
                <c:pt idx="81097">
                  <c:v>1554429600</c:v>
                </c:pt>
                <c:pt idx="81098">
                  <c:v>1554433200</c:v>
                </c:pt>
                <c:pt idx="81099">
                  <c:v>1554436800</c:v>
                </c:pt>
                <c:pt idx="81100">
                  <c:v>1554440400</c:v>
                </c:pt>
                <c:pt idx="81101">
                  <c:v>1554444000</c:v>
                </c:pt>
                <c:pt idx="81102">
                  <c:v>1554447600</c:v>
                </c:pt>
                <c:pt idx="81103">
                  <c:v>1554451200</c:v>
                </c:pt>
                <c:pt idx="81104">
                  <c:v>1554454800</c:v>
                </c:pt>
                <c:pt idx="81105">
                  <c:v>1554458400</c:v>
                </c:pt>
                <c:pt idx="81106">
                  <c:v>1554462000</c:v>
                </c:pt>
                <c:pt idx="81107">
                  <c:v>1554465600</c:v>
                </c:pt>
                <c:pt idx="81108">
                  <c:v>1554469200</c:v>
                </c:pt>
                <c:pt idx="81109">
                  <c:v>1554472800</c:v>
                </c:pt>
                <c:pt idx="81110">
                  <c:v>1554476400</c:v>
                </c:pt>
                <c:pt idx="81111">
                  <c:v>1554480000</c:v>
                </c:pt>
                <c:pt idx="81112">
                  <c:v>1554483600</c:v>
                </c:pt>
                <c:pt idx="81113">
                  <c:v>1554487200</c:v>
                </c:pt>
                <c:pt idx="81114">
                  <c:v>1554490800</c:v>
                </c:pt>
                <c:pt idx="81115">
                  <c:v>1554494400</c:v>
                </c:pt>
                <c:pt idx="81116">
                  <c:v>1554498000</c:v>
                </c:pt>
                <c:pt idx="81117">
                  <c:v>1554501600</c:v>
                </c:pt>
                <c:pt idx="81118">
                  <c:v>1554505200</c:v>
                </c:pt>
                <c:pt idx="81119">
                  <c:v>1554508800</c:v>
                </c:pt>
                <c:pt idx="81120">
                  <c:v>1554512400</c:v>
                </c:pt>
                <c:pt idx="81121">
                  <c:v>1554516000</c:v>
                </c:pt>
                <c:pt idx="81122">
                  <c:v>1554519600</c:v>
                </c:pt>
                <c:pt idx="81123">
                  <c:v>1554523200</c:v>
                </c:pt>
                <c:pt idx="81124">
                  <c:v>1554526800</c:v>
                </c:pt>
                <c:pt idx="81125">
                  <c:v>1554530400</c:v>
                </c:pt>
                <c:pt idx="81126">
                  <c:v>1554534000</c:v>
                </c:pt>
                <c:pt idx="81127">
                  <c:v>1554537600</c:v>
                </c:pt>
                <c:pt idx="81128">
                  <c:v>1554541200</c:v>
                </c:pt>
                <c:pt idx="81129">
                  <c:v>1554544800</c:v>
                </c:pt>
                <c:pt idx="81130">
                  <c:v>1554548400</c:v>
                </c:pt>
                <c:pt idx="81131">
                  <c:v>1554552000</c:v>
                </c:pt>
                <c:pt idx="81132">
                  <c:v>1554555600</c:v>
                </c:pt>
                <c:pt idx="81133">
                  <c:v>1554559200</c:v>
                </c:pt>
                <c:pt idx="81134">
                  <c:v>1554562800</c:v>
                </c:pt>
                <c:pt idx="81135">
                  <c:v>1554566400</c:v>
                </c:pt>
                <c:pt idx="81136">
                  <c:v>1554570000</c:v>
                </c:pt>
                <c:pt idx="81137">
                  <c:v>1554573600</c:v>
                </c:pt>
                <c:pt idx="81138">
                  <c:v>1554577200</c:v>
                </c:pt>
                <c:pt idx="81139">
                  <c:v>1554580800</c:v>
                </c:pt>
                <c:pt idx="81140">
                  <c:v>1554584400</c:v>
                </c:pt>
                <c:pt idx="81141">
                  <c:v>1554588000</c:v>
                </c:pt>
                <c:pt idx="81142">
                  <c:v>1554591600</c:v>
                </c:pt>
                <c:pt idx="81143">
                  <c:v>1554595200</c:v>
                </c:pt>
                <c:pt idx="81144">
                  <c:v>1554598800</c:v>
                </c:pt>
                <c:pt idx="81145">
                  <c:v>1554602400</c:v>
                </c:pt>
                <c:pt idx="81146">
                  <c:v>1554606000</c:v>
                </c:pt>
                <c:pt idx="81147">
                  <c:v>1554609600</c:v>
                </c:pt>
                <c:pt idx="81148">
                  <c:v>1554613200</c:v>
                </c:pt>
                <c:pt idx="81149">
                  <c:v>1554616800</c:v>
                </c:pt>
                <c:pt idx="81150">
                  <c:v>1554620400</c:v>
                </c:pt>
                <c:pt idx="81151">
                  <c:v>1554624000</c:v>
                </c:pt>
                <c:pt idx="81152">
                  <c:v>1554627600</c:v>
                </c:pt>
                <c:pt idx="81153">
                  <c:v>1554631200</c:v>
                </c:pt>
                <c:pt idx="81154">
                  <c:v>1554634800</c:v>
                </c:pt>
                <c:pt idx="81155">
                  <c:v>1554638400</c:v>
                </c:pt>
                <c:pt idx="81156">
                  <c:v>1554642000</c:v>
                </c:pt>
                <c:pt idx="81157">
                  <c:v>1554645600</c:v>
                </c:pt>
                <c:pt idx="81158">
                  <c:v>1554649200</c:v>
                </c:pt>
                <c:pt idx="81159">
                  <c:v>1554652800</c:v>
                </c:pt>
                <c:pt idx="81160">
                  <c:v>1554656400</c:v>
                </c:pt>
                <c:pt idx="81161">
                  <c:v>1554660000</c:v>
                </c:pt>
                <c:pt idx="81162">
                  <c:v>1554663600</c:v>
                </c:pt>
                <c:pt idx="81163">
                  <c:v>1554667200</c:v>
                </c:pt>
                <c:pt idx="81164">
                  <c:v>1554670800</c:v>
                </c:pt>
                <c:pt idx="81165">
                  <c:v>1554674400</c:v>
                </c:pt>
                <c:pt idx="81166">
                  <c:v>1554678000</c:v>
                </c:pt>
                <c:pt idx="81167">
                  <c:v>1554681600</c:v>
                </c:pt>
                <c:pt idx="81168">
                  <c:v>1554685200</c:v>
                </c:pt>
                <c:pt idx="81169">
                  <c:v>1554688800</c:v>
                </c:pt>
                <c:pt idx="81170">
                  <c:v>1554692400</c:v>
                </c:pt>
                <c:pt idx="81171">
                  <c:v>1554696000</c:v>
                </c:pt>
                <c:pt idx="81172">
                  <c:v>1554699600</c:v>
                </c:pt>
                <c:pt idx="81173">
                  <c:v>1554703200</c:v>
                </c:pt>
                <c:pt idx="81174">
                  <c:v>1554706800</c:v>
                </c:pt>
                <c:pt idx="81175">
                  <c:v>1554710400</c:v>
                </c:pt>
                <c:pt idx="81176">
                  <c:v>1554714000</c:v>
                </c:pt>
                <c:pt idx="81177">
                  <c:v>1554717600</c:v>
                </c:pt>
                <c:pt idx="81178">
                  <c:v>1554721200</c:v>
                </c:pt>
                <c:pt idx="81179">
                  <c:v>1554724800</c:v>
                </c:pt>
                <c:pt idx="81180">
                  <c:v>1554728400</c:v>
                </c:pt>
                <c:pt idx="81181">
                  <c:v>1554732000</c:v>
                </c:pt>
                <c:pt idx="81182">
                  <c:v>1554735600</c:v>
                </c:pt>
                <c:pt idx="81183">
                  <c:v>1554739200</c:v>
                </c:pt>
                <c:pt idx="81184">
                  <c:v>1554742800</c:v>
                </c:pt>
                <c:pt idx="81185">
                  <c:v>1554746400</c:v>
                </c:pt>
                <c:pt idx="81186">
                  <c:v>1554750000</c:v>
                </c:pt>
                <c:pt idx="81187">
                  <c:v>1554753600</c:v>
                </c:pt>
                <c:pt idx="81188">
                  <c:v>1554757200</c:v>
                </c:pt>
                <c:pt idx="81189">
                  <c:v>1554760800</c:v>
                </c:pt>
                <c:pt idx="81190">
                  <c:v>1554764400</c:v>
                </c:pt>
                <c:pt idx="81191">
                  <c:v>1554768000</c:v>
                </c:pt>
                <c:pt idx="81192">
                  <c:v>1554771600</c:v>
                </c:pt>
                <c:pt idx="81193">
                  <c:v>1554775200</c:v>
                </c:pt>
                <c:pt idx="81194">
                  <c:v>1554778800</c:v>
                </c:pt>
                <c:pt idx="81195">
                  <c:v>1554782400</c:v>
                </c:pt>
                <c:pt idx="81196">
                  <c:v>1554786000</c:v>
                </c:pt>
                <c:pt idx="81197">
                  <c:v>1554789600</c:v>
                </c:pt>
                <c:pt idx="81198">
                  <c:v>1554793200</c:v>
                </c:pt>
                <c:pt idx="81199">
                  <c:v>1554796800</c:v>
                </c:pt>
                <c:pt idx="81200">
                  <c:v>1554800400</c:v>
                </c:pt>
                <c:pt idx="81201">
                  <c:v>1554804000</c:v>
                </c:pt>
                <c:pt idx="81202">
                  <c:v>1554807600</c:v>
                </c:pt>
                <c:pt idx="81203">
                  <c:v>1554811200</c:v>
                </c:pt>
                <c:pt idx="81204">
                  <c:v>1554814800</c:v>
                </c:pt>
                <c:pt idx="81205">
                  <c:v>1554818400</c:v>
                </c:pt>
                <c:pt idx="81206">
                  <c:v>1554822000</c:v>
                </c:pt>
                <c:pt idx="81207">
                  <c:v>1554825600</c:v>
                </c:pt>
                <c:pt idx="81208">
                  <c:v>1554829200</c:v>
                </c:pt>
                <c:pt idx="81209">
                  <c:v>1554832800</c:v>
                </c:pt>
                <c:pt idx="81210">
                  <c:v>1554836400</c:v>
                </c:pt>
                <c:pt idx="81211">
                  <c:v>1554840000</c:v>
                </c:pt>
                <c:pt idx="81212">
                  <c:v>1554843600</c:v>
                </c:pt>
                <c:pt idx="81213">
                  <c:v>1554847200</c:v>
                </c:pt>
                <c:pt idx="81214">
                  <c:v>1554850800</c:v>
                </c:pt>
                <c:pt idx="81215">
                  <c:v>1554854400</c:v>
                </c:pt>
                <c:pt idx="81216">
                  <c:v>1554858000</c:v>
                </c:pt>
                <c:pt idx="81217">
                  <c:v>1554861600</c:v>
                </c:pt>
                <c:pt idx="81218">
                  <c:v>1554865200</c:v>
                </c:pt>
                <c:pt idx="81219">
                  <c:v>1554868800</c:v>
                </c:pt>
                <c:pt idx="81220">
                  <c:v>1554872400</c:v>
                </c:pt>
                <c:pt idx="81221">
                  <c:v>1554876000</c:v>
                </c:pt>
                <c:pt idx="81222">
                  <c:v>1554879600</c:v>
                </c:pt>
                <c:pt idx="81223">
                  <c:v>1554883200</c:v>
                </c:pt>
                <c:pt idx="81224">
                  <c:v>1554886800</c:v>
                </c:pt>
                <c:pt idx="81225">
                  <c:v>1554890400</c:v>
                </c:pt>
                <c:pt idx="81226">
                  <c:v>1554894000</c:v>
                </c:pt>
                <c:pt idx="81227">
                  <c:v>1554897600</c:v>
                </c:pt>
                <c:pt idx="81228">
                  <c:v>1554901200</c:v>
                </c:pt>
                <c:pt idx="81229">
                  <c:v>1554904800</c:v>
                </c:pt>
                <c:pt idx="81230">
                  <c:v>1554908400</c:v>
                </c:pt>
                <c:pt idx="81231">
                  <c:v>1554912000</c:v>
                </c:pt>
                <c:pt idx="81232">
                  <c:v>1554915600</c:v>
                </c:pt>
                <c:pt idx="81233">
                  <c:v>1554919200</c:v>
                </c:pt>
                <c:pt idx="81234">
                  <c:v>1554922800</c:v>
                </c:pt>
                <c:pt idx="81235">
                  <c:v>1554926400</c:v>
                </c:pt>
                <c:pt idx="81236">
                  <c:v>1554930000</c:v>
                </c:pt>
                <c:pt idx="81237">
                  <c:v>1554933600</c:v>
                </c:pt>
                <c:pt idx="81238">
                  <c:v>1554937200</c:v>
                </c:pt>
                <c:pt idx="81239">
                  <c:v>1554940800</c:v>
                </c:pt>
                <c:pt idx="81240">
                  <c:v>1554944400</c:v>
                </c:pt>
                <c:pt idx="81241">
                  <c:v>1554948000</c:v>
                </c:pt>
                <c:pt idx="81242">
                  <c:v>1554951600</c:v>
                </c:pt>
                <c:pt idx="81243">
                  <c:v>1554955200</c:v>
                </c:pt>
                <c:pt idx="81244">
                  <c:v>1554958800</c:v>
                </c:pt>
                <c:pt idx="81245">
                  <c:v>1554962400</c:v>
                </c:pt>
                <c:pt idx="81246">
                  <c:v>1554966000</c:v>
                </c:pt>
                <c:pt idx="81247">
                  <c:v>1554969600</c:v>
                </c:pt>
                <c:pt idx="81248">
                  <c:v>1554973200</c:v>
                </c:pt>
                <c:pt idx="81249">
                  <c:v>1554976800</c:v>
                </c:pt>
                <c:pt idx="81250">
                  <c:v>1554980400</c:v>
                </c:pt>
                <c:pt idx="81251">
                  <c:v>1554984000</c:v>
                </c:pt>
                <c:pt idx="81252">
                  <c:v>1554987600</c:v>
                </c:pt>
                <c:pt idx="81253">
                  <c:v>1554991200</c:v>
                </c:pt>
                <c:pt idx="81254">
                  <c:v>1554994800</c:v>
                </c:pt>
                <c:pt idx="81255">
                  <c:v>1554998400</c:v>
                </c:pt>
                <c:pt idx="81256">
                  <c:v>1555002000</c:v>
                </c:pt>
                <c:pt idx="81257">
                  <c:v>1555005600</c:v>
                </c:pt>
                <c:pt idx="81258">
                  <c:v>1555009200</c:v>
                </c:pt>
                <c:pt idx="81259">
                  <c:v>1555012800</c:v>
                </c:pt>
                <c:pt idx="81260">
                  <c:v>1555016400</c:v>
                </c:pt>
                <c:pt idx="81261">
                  <c:v>1555020000</c:v>
                </c:pt>
                <c:pt idx="81262">
                  <c:v>1555023600</c:v>
                </c:pt>
                <c:pt idx="81263">
                  <c:v>1555027200</c:v>
                </c:pt>
                <c:pt idx="81264">
                  <c:v>1555030800</c:v>
                </c:pt>
                <c:pt idx="81265">
                  <c:v>1555034400</c:v>
                </c:pt>
                <c:pt idx="81266">
                  <c:v>1555038000</c:v>
                </c:pt>
                <c:pt idx="81267">
                  <c:v>1555041600</c:v>
                </c:pt>
                <c:pt idx="81268">
                  <c:v>1555045200</c:v>
                </c:pt>
                <c:pt idx="81269">
                  <c:v>1555048800</c:v>
                </c:pt>
                <c:pt idx="81270">
                  <c:v>1555052400</c:v>
                </c:pt>
                <c:pt idx="81271">
                  <c:v>1555056000</c:v>
                </c:pt>
                <c:pt idx="81272">
                  <c:v>1555059600</c:v>
                </c:pt>
                <c:pt idx="81273">
                  <c:v>1555063200</c:v>
                </c:pt>
                <c:pt idx="81274">
                  <c:v>1555066800</c:v>
                </c:pt>
                <c:pt idx="81275">
                  <c:v>1555070400</c:v>
                </c:pt>
                <c:pt idx="81276">
                  <c:v>1555074000</c:v>
                </c:pt>
                <c:pt idx="81277">
                  <c:v>1555077600</c:v>
                </c:pt>
                <c:pt idx="81278">
                  <c:v>1555081200</c:v>
                </c:pt>
                <c:pt idx="81279">
                  <c:v>1555084800</c:v>
                </c:pt>
                <c:pt idx="81280">
                  <c:v>1555088400</c:v>
                </c:pt>
                <c:pt idx="81281">
                  <c:v>1555092000</c:v>
                </c:pt>
                <c:pt idx="81282">
                  <c:v>1555095600</c:v>
                </c:pt>
                <c:pt idx="81283">
                  <c:v>1555099200</c:v>
                </c:pt>
                <c:pt idx="81284">
                  <c:v>1555102800</c:v>
                </c:pt>
                <c:pt idx="81285">
                  <c:v>1555106400</c:v>
                </c:pt>
                <c:pt idx="81286">
                  <c:v>1555110000</c:v>
                </c:pt>
                <c:pt idx="81287">
                  <c:v>1555113600</c:v>
                </c:pt>
                <c:pt idx="81288">
                  <c:v>1555117200</c:v>
                </c:pt>
                <c:pt idx="81289">
                  <c:v>1555120800</c:v>
                </c:pt>
                <c:pt idx="81290">
                  <c:v>1555124400</c:v>
                </c:pt>
                <c:pt idx="81291">
                  <c:v>1555128000</c:v>
                </c:pt>
                <c:pt idx="81292">
                  <c:v>1555131600</c:v>
                </c:pt>
                <c:pt idx="81293">
                  <c:v>1555135200</c:v>
                </c:pt>
                <c:pt idx="81294">
                  <c:v>1555138800</c:v>
                </c:pt>
                <c:pt idx="81295">
                  <c:v>1555142400</c:v>
                </c:pt>
                <c:pt idx="81296">
                  <c:v>1555146000</c:v>
                </c:pt>
                <c:pt idx="81297">
                  <c:v>1555149600</c:v>
                </c:pt>
                <c:pt idx="81298">
                  <c:v>1555153200</c:v>
                </c:pt>
                <c:pt idx="81299">
                  <c:v>1555156800</c:v>
                </c:pt>
                <c:pt idx="81300">
                  <c:v>1555160400</c:v>
                </c:pt>
                <c:pt idx="81301">
                  <c:v>1555164000</c:v>
                </c:pt>
                <c:pt idx="81302">
                  <c:v>1555167600</c:v>
                </c:pt>
                <c:pt idx="81303">
                  <c:v>1555171200</c:v>
                </c:pt>
                <c:pt idx="81304">
                  <c:v>1555174800</c:v>
                </c:pt>
                <c:pt idx="81305">
                  <c:v>1555178400</c:v>
                </c:pt>
                <c:pt idx="81306">
                  <c:v>1555182000</c:v>
                </c:pt>
                <c:pt idx="81307">
                  <c:v>1555185600</c:v>
                </c:pt>
                <c:pt idx="81308">
                  <c:v>1555189200</c:v>
                </c:pt>
                <c:pt idx="81309">
                  <c:v>1555192800</c:v>
                </c:pt>
                <c:pt idx="81310">
                  <c:v>1555196400</c:v>
                </c:pt>
                <c:pt idx="81311">
                  <c:v>1555200000</c:v>
                </c:pt>
                <c:pt idx="81312">
                  <c:v>1555203600</c:v>
                </c:pt>
                <c:pt idx="81313">
                  <c:v>1555207200</c:v>
                </c:pt>
                <c:pt idx="81314">
                  <c:v>1555210800</c:v>
                </c:pt>
                <c:pt idx="81315">
                  <c:v>1555214400</c:v>
                </c:pt>
                <c:pt idx="81316">
                  <c:v>1555218000</c:v>
                </c:pt>
                <c:pt idx="81317">
                  <c:v>1555221600</c:v>
                </c:pt>
                <c:pt idx="81318">
                  <c:v>1555225200</c:v>
                </c:pt>
                <c:pt idx="81319">
                  <c:v>1555228800</c:v>
                </c:pt>
                <c:pt idx="81320">
                  <c:v>1555232400</c:v>
                </c:pt>
                <c:pt idx="81321">
                  <c:v>1555236000</c:v>
                </c:pt>
                <c:pt idx="81322">
                  <c:v>1555239600</c:v>
                </c:pt>
                <c:pt idx="81323">
                  <c:v>1555243200</c:v>
                </c:pt>
                <c:pt idx="81324">
                  <c:v>1555246800</c:v>
                </c:pt>
                <c:pt idx="81325">
                  <c:v>1555250400</c:v>
                </c:pt>
                <c:pt idx="81326">
                  <c:v>1555254000</c:v>
                </c:pt>
                <c:pt idx="81327">
                  <c:v>1555257600</c:v>
                </c:pt>
                <c:pt idx="81328">
                  <c:v>1555261200</c:v>
                </c:pt>
                <c:pt idx="81329">
                  <c:v>1555264800</c:v>
                </c:pt>
                <c:pt idx="81330">
                  <c:v>1555268400</c:v>
                </c:pt>
                <c:pt idx="81331">
                  <c:v>1555272000</c:v>
                </c:pt>
                <c:pt idx="81332">
                  <c:v>1555275600</c:v>
                </c:pt>
                <c:pt idx="81333">
                  <c:v>1555279200</c:v>
                </c:pt>
                <c:pt idx="81334">
                  <c:v>1555282800</c:v>
                </c:pt>
                <c:pt idx="81335">
                  <c:v>1555286400</c:v>
                </c:pt>
                <c:pt idx="81336">
                  <c:v>1555290000</c:v>
                </c:pt>
                <c:pt idx="81337">
                  <c:v>1555293600</c:v>
                </c:pt>
                <c:pt idx="81338">
                  <c:v>1555297200</c:v>
                </c:pt>
                <c:pt idx="81339">
                  <c:v>1555300800</c:v>
                </c:pt>
                <c:pt idx="81340">
                  <c:v>1555304400</c:v>
                </c:pt>
                <c:pt idx="81341">
                  <c:v>1555308000</c:v>
                </c:pt>
                <c:pt idx="81342">
                  <c:v>1555311600</c:v>
                </c:pt>
                <c:pt idx="81343">
                  <c:v>1555315200</c:v>
                </c:pt>
                <c:pt idx="81344">
                  <c:v>1555318800</c:v>
                </c:pt>
                <c:pt idx="81345">
                  <c:v>1555322400</c:v>
                </c:pt>
                <c:pt idx="81346">
                  <c:v>1555326000</c:v>
                </c:pt>
                <c:pt idx="81347">
                  <c:v>1555329600</c:v>
                </c:pt>
                <c:pt idx="81348">
                  <c:v>1555333200</c:v>
                </c:pt>
                <c:pt idx="81349">
                  <c:v>1555336800</c:v>
                </c:pt>
                <c:pt idx="81350">
                  <c:v>1555340400</c:v>
                </c:pt>
                <c:pt idx="81351">
                  <c:v>1555344000</c:v>
                </c:pt>
                <c:pt idx="81352">
                  <c:v>1555347600</c:v>
                </c:pt>
                <c:pt idx="81353">
                  <c:v>1555351200</c:v>
                </c:pt>
                <c:pt idx="81354">
                  <c:v>1555354800</c:v>
                </c:pt>
                <c:pt idx="81355">
                  <c:v>1555358400</c:v>
                </c:pt>
                <c:pt idx="81356">
                  <c:v>1555362000</c:v>
                </c:pt>
                <c:pt idx="81357">
                  <c:v>1555365600</c:v>
                </c:pt>
                <c:pt idx="81358">
                  <c:v>1555369200</c:v>
                </c:pt>
                <c:pt idx="81359">
                  <c:v>1555372800</c:v>
                </c:pt>
                <c:pt idx="81360">
                  <c:v>1555376400</c:v>
                </c:pt>
                <c:pt idx="81361">
                  <c:v>1555380000</c:v>
                </c:pt>
                <c:pt idx="81362">
                  <c:v>1555383600</c:v>
                </c:pt>
                <c:pt idx="81363">
                  <c:v>1555387200</c:v>
                </c:pt>
                <c:pt idx="81364">
                  <c:v>1555390800</c:v>
                </c:pt>
                <c:pt idx="81365">
                  <c:v>1555394400</c:v>
                </c:pt>
                <c:pt idx="81366">
                  <c:v>1555398000</c:v>
                </c:pt>
                <c:pt idx="81367">
                  <c:v>1555401600</c:v>
                </c:pt>
                <c:pt idx="81368">
                  <c:v>1555405200</c:v>
                </c:pt>
                <c:pt idx="81369">
                  <c:v>1555408800</c:v>
                </c:pt>
                <c:pt idx="81370">
                  <c:v>1555412400</c:v>
                </c:pt>
                <c:pt idx="81371">
                  <c:v>1555416000</c:v>
                </c:pt>
                <c:pt idx="81372">
                  <c:v>1555419600</c:v>
                </c:pt>
                <c:pt idx="81373">
                  <c:v>1555423200</c:v>
                </c:pt>
                <c:pt idx="81374">
                  <c:v>1555426800</c:v>
                </c:pt>
                <c:pt idx="81375">
                  <c:v>1555430400</c:v>
                </c:pt>
                <c:pt idx="81376">
                  <c:v>1555434000</c:v>
                </c:pt>
                <c:pt idx="81377">
                  <c:v>1555437600</c:v>
                </c:pt>
                <c:pt idx="81378">
                  <c:v>1555441200</c:v>
                </c:pt>
                <c:pt idx="81379">
                  <c:v>1555444800</c:v>
                </c:pt>
                <c:pt idx="81380">
                  <c:v>1555448400</c:v>
                </c:pt>
                <c:pt idx="81381">
                  <c:v>1555452000</c:v>
                </c:pt>
                <c:pt idx="81382">
                  <c:v>1555455600</c:v>
                </c:pt>
                <c:pt idx="81383">
                  <c:v>1555459200</c:v>
                </c:pt>
                <c:pt idx="81384">
                  <c:v>1555462800</c:v>
                </c:pt>
                <c:pt idx="81385">
                  <c:v>1555466400</c:v>
                </c:pt>
                <c:pt idx="81386">
                  <c:v>1555470000</c:v>
                </c:pt>
                <c:pt idx="81387">
                  <c:v>1555473600</c:v>
                </c:pt>
                <c:pt idx="81388">
                  <c:v>1555477200</c:v>
                </c:pt>
                <c:pt idx="81389">
                  <c:v>1555480800</c:v>
                </c:pt>
                <c:pt idx="81390">
                  <c:v>1555484400</c:v>
                </c:pt>
                <c:pt idx="81391">
                  <c:v>1555488000</c:v>
                </c:pt>
                <c:pt idx="81392">
                  <c:v>1555491600</c:v>
                </c:pt>
                <c:pt idx="81393">
                  <c:v>1555495200</c:v>
                </c:pt>
                <c:pt idx="81394">
                  <c:v>1555498800</c:v>
                </c:pt>
                <c:pt idx="81395">
                  <c:v>1555502400</c:v>
                </c:pt>
                <c:pt idx="81396">
                  <c:v>1555506000</c:v>
                </c:pt>
                <c:pt idx="81397">
                  <c:v>1555509600</c:v>
                </c:pt>
                <c:pt idx="81398">
                  <c:v>1555513200</c:v>
                </c:pt>
                <c:pt idx="81399">
                  <c:v>1555516800</c:v>
                </c:pt>
                <c:pt idx="81400">
                  <c:v>1555520400</c:v>
                </c:pt>
                <c:pt idx="81401">
                  <c:v>1555524000</c:v>
                </c:pt>
                <c:pt idx="81402">
                  <c:v>1555527600</c:v>
                </c:pt>
                <c:pt idx="81403">
                  <c:v>1555531200</c:v>
                </c:pt>
                <c:pt idx="81404">
                  <c:v>1555534800</c:v>
                </c:pt>
                <c:pt idx="81405">
                  <c:v>1555538400</c:v>
                </c:pt>
                <c:pt idx="81406">
                  <c:v>1555542000</c:v>
                </c:pt>
                <c:pt idx="81407">
                  <c:v>1555545600</c:v>
                </c:pt>
                <c:pt idx="81408">
                  <c:v>1555549200</c:v>
                </c:pt>
                <c:pt idx="81409">
                  <c:v>1555552800</c:v>
                </c:pt>
                <c:pt idx="81410">
                  <c:v>1555556400</c:v>
                </c:pt>
                <c:pt idx="81411">
                  <c:v>1555560000</c:v>
                </c:pt>
                <c:pt idx="81412">
                  <c:v>1555563600</c:v>
                </c:pt>
                <c:pt idx="81413">
                  <c:v>1555567200</c:v>
                </c:pt>
                <c:pt idx="81414">
                  <c:v>1555570800</c:v>
                </c:pt>
                <c:pt idx="81415">
                  <c:v>1555574400</c:v>
                </c:pt>
                <c:pt idx="81416">
                  <c:v>1555578000</c:v>
                </c:pt>
                <c:pt idx="81417">
                  <c:v>1555581600</c:v>
                </c:pt>
                <c:pt idx="81418">
                  <c:v>1555585200</c:v>
                </c:pt>
                <c:pt idx="81419">
                  <c:v>1555588800</c:v>
                </c:pt>
                <c:pt idx="81420">
                  <c:v>1555592400</c:v>
                </c:pt>
                <c:pt idx="81421">
                  <c:v>1555596000</c:v>
                </c:pt>
                <c:pt idx="81422">
                  <c:v>1555599600</c:v>
                </c:pt>
                <c:pt idx="81423">
                  <c:v>1555603200</c:v>
                </c:pt>
                <c:pt idx="81424">
                  <c:v>1555606800</c:v>
                </c:pt>
                <c:pt idx="81425">
                  <c:v>1555610400</c:v>
                </c:pt>
                <c:pt idx="81426">
                  <c:v>1555614000</c:v>
                </c:pt>
                <c:pt idx="81427">
                  <c:v>1555617600</c:v>
                </c:pt>
                <c:pt idx="81428">
                  <c:v>1555621200</c:v>
                </c:pt>
                <c:pt idx="81429">
                  <c:v>1555624800</c:v>
                </c:pt>
                <c:pt idx="81430">
                  <c:v>1555628400</c:v>
                </c:pt>
                <c:pt idx="81431">
                  <c:v>1555632000</c:v>
                </c:pt>
                <c:pt idx="81432">
                  <c:v>1555635600</c:v>
                </c:pt>
                <c:pt idx="81433">
                  <c:v>1555639200</c:v>
                </c:pt>
                <c:pt idx="81434">
                  <c:v>1555642800</c:v>
                </c:pt>
                <c:pt idx="81435">
                  <c:v>1555646400</c:v>
                </c:pt>
                <c:pt idx="81436">
                  <c:v>1555650000</c:v>
                </c:pt>
                <c:pt idx="81437">
                  <c:v>1555653600</c:v>
                </c:pt>
                <c:pt idx="81438">
                  <c:v>1555657200</c:v>
                </c:pt>
                <c:pt idx="81439">
                  <c:v>1555660800</c:v>
                </c:pt>
                <c:pt idx="81440">
                  <c:v>1555664400</c:v>
                </c:pt>
                <c:pt idx="81441">
                  <c:v>1555668000</c:v>
                </c:pt>
                <c:pt idx="81442">
                  <c:v>1555671600</c:v>
                </c:pt>
                <c:pt idx="81443">
                  <c:v>1555675200</c:v>
                </c:pt>
                <c:pt idx="81444">
                  <c:v>1555678800</c:v>
                </c:pt>
                <c:pt idx="81445">
                  <c:v>1555682400</c:v>
                </c:pt>
                <c:pt idx="81446">
                  <c:v>1555686000</c:v>
                </c:pt>
                <c:pt idx="81447">
                  <c:v>1555689600</c:v>
                </c:pt>
                <c:pt idx="81448">
                  <c:v>1555693200</c:v>
                </c:pt>
                <c:pt idx="81449">
                  <c:v>1555696800</c:v>
                </c:pt>
                <c:pt idx="81450">
                  <c:v>1555700400</c:v>
                </c:pt>
                <c:pt idx="81451">
                  <c:v>1555704000</c:v>
                </c:pt>
                <c:pt idx="81452">
                  <c:v>1555707600</c:v>
                </c:pt>
                <c:pt idx="81453">
                  <c:v>1555711200</c:v>
                </c:pt>
                <c:pt idx="81454">
                  <c:v>1555714800</c:v>
                </c:pt>
                <c:pt idx="81455">
                  <c:v>1555718400</c:v>
                </c:pt>
                <c:pt idx="81456">
                  <c:v>1555722000</c:v>
                </c:pt>
                <c:pt idx="81457">
                  <c:v>1555725600</c:v>
                </c:pt>
                <c:pt idx="81458">
                  <c:v>1555729200</c:v>
                </c:pt>
                <c:pt idx="81459">
                  <c:v>1555732800</c:v>
                </c:pt>
                <c:pt idx="81460">
                  <c:v>1555736400</c:v>
                </c:pt>
                <c:pt idx="81461">
                  <c:v>1555740000</c:v>
                </c:pt>
                <c:pt idx="81462">
                  <c:v>1555743600</c:v>
                </c:pt>
                <c:pt idx="81463">
                  <c:v>1555747200</c:v>
                </c:pt>
                <c:pt idx="81464">
                  <c:v>1555750800</c:v>
                </c:pt>
                <c:pt idx="81465">
                  <c:v>1555754400</c:v>
                </c:pt>
                <c:pt idx="81466">
                  <c:v>1555758000</c:v>
                </c:pt>
                <c:pt idx="81467">
                  <c:v>1555761600</c:v>
                </c:pt>
                <c:pt idx="81468">
                  <c:v>1555765200</c:v>
                </c:pt>
                <c:pt idx="81469">
                  <c:v>1555768800</c:v>
                </c:pt>
                <c:pt idx="81470">
                  <c:v>1555772400</c:v>
                </c:pt>
                <c:pt idx="81471">
                  <c:v>1555776000</c:v>
                </c:pt>
                <c:pt idx="81472">
                  <c:v>1555779600</c:v>
                </c:pt>
                <c:pt idx="81473">
                  <c:v>1555783200</c:v>
                </c:pt>
                <c:pt idx="81474">
                  <c:v>1555786800</c:v>
                </c:pt>
                <c:pt idx="81475">
                  <c:v>1555790400</c:v>
                </c:pt>
                <c:pt idx="81476">
                  <c:v>1555794000</c:v>
                </c:pt>
                <c:pt idx="81477">
                  <c:v>1555797600</c:v>
                </c:pt>
                <c:pt idx="81478">
                  <c:v>1555801200</c:v>
                </c:pt>
                <c:pt idx="81479">
                  <c:v>1555804800</c:v>
                </c:pt>
                <c:pt idx="81480">
                  <c:v>1555808400</c:v>
                </c:pt>
                <c:pt idx="81481">
                  <c:v>1555812000</c:v>
                </c:pt>
                <c:pt idx="81482">
                  <c:v>1555815600</c:v>
                </c:pt>
                <c:pt idx="81483">
                  <c:v>1555819200</c:v>
                </c:pt>
                <c:pt idx="81484">
                  <c:v>1555822800</c:v>
                </c:pt>
                <c:pt idx="81485">
                  <c:v>1555826400</c:v>
                </c:pt>
                <c:pt idx="81486">
                  <c:v>1555830000</c:v>
                </c:pt>
                <c:pt idx="81487">
                  <c:v>1555833600</c:v>
                </c:pt>
                <c:pt idx="81488">
                  <c:v>1555837200</c:v>
                </c:pt>
                <c:pt idx="81489">
                  <c:v>1555840800</c:v>
                </c:pt>
                <c:pt idx="81490">
                  <c:v>1555844400</c:v>
                </c:pt>
                <c:pt idx="81491">
                  <c:v>1555848000</c:v>
                </c:pt>
                <c:pt idx="81492">
                  <c:v>1555851600</c:v>
                </c:pt>
                <c:pt idx="81493">
                  <c:v>1555855200</c:v>
                </c:pt>
                <c:pt idx="81494">
                  <c:v>1555858800</c:v>
                </c:pt>
                <c:pt idx="81495">
                  <c:v>1555862400</c:v>
                </c:pt>
                <c:pt idx="81496">
                  <c:v>1555866000</c:v>
                </c:pt>
                <c:pt idx="81497">
                  <c:v>1555869600</c:v>
                </c:pt>
                <c:pt idx="81498">
                  <c:v>1555873200</c:v>
                </c:pt>
                <c:pt idx="81499">
                  <c:v>1555876800</c:v>
                </c:pt>
                <c:pt idx="81500">
                  <c:v>1555880400</c:v>
                </c:pt>
                <c:pt idx="81501">
                  <c:v>1555884000</c:v>
                </c:pt>
                <c:pt idx="81502">
                  <c:v>1555887600</c:v>
                </c:pt>
                <c:pt idx="81503">
                  <c:v>1555891200</c:v>
                </c:pt>
                <c:pt idx="81504">
                  <c:v>1555894800</c:v>
                </c:pt>
                <c:pt idx="81505">
                  <c:v>1555898400</c:v>
                </c:pt>
                <c:pt idx="81506">
                  <c:v>1555902000</c:v>
                </c:pt>
                <c:pt idx="81507">
                  <c:v>1555905600</c:v>
                </c:pt>
                <c:pt idx="81508">
                  <c:v>1555909200</c:v>
                </c:pt>
                <c:pt idx="81509">
                  <c:v>1555912800</c:v>
                </c:pt>
                <c:pt idx="81510">
                  <c:v>1555916400</c:v>
                </c:pt>
                <c:pt idx="81511">
                  <c:v>1555920000</c:v>
                </c:pt>
                <c:pt idx="81512">
                  <c:v>1555923600</c:v>
                </c:pt>
                <c:pt idx="81513">
                  <c:v>1555927200</c:v>
                </c:pt>
                <c:pt idx="81514">
                  <c:v>1555930800</c:v>
                </c:pt>
                <c:pt idx="81515">
                  <c:v>1555934400</c:v>
                </c:pt>
                <c:pt idx="81516">
                  <c:v>1555938000</c:v>
                </c:pt>
                <c:pt idx="81517">
                  <c:v>1555941600</c:v>
                </c:pt>
                <c:pt idx="81518">
                  <c:v>1555945200</c:v>
                </c:pt>
                <c:pt idx="81519">
                  <c:v>1555948800</c:v>
                </c:pt>
                <c:pt idx="81520">
                  <c:v>1555952400</c:v>
                </c:pt>
                <c:pt idx="81521">
                  <c:v>1555956000</c:v>
                </c:pt>
                <c:pt idx="81522">
                  <c:v>1555959600</c:v>
                </c:pt>
                <c:pt idx="81523">
                  <c:v>1555963200</c:v>
                </c:pt>
                <c:pt idx="81524">
                  <c:v>1555966800</c:v>
                </c:pt>
                <c:pt idx="81525">
                  <c:v>1555970400</c:v>
                </c:pt>
                <c:pt idx="81526">
                  <c:v>1555974000</c:v>
                </c:pt>
                <c:pt idx="81527">
                  <c:v>1555977600</c:v>
                </c:pt>
                <c:pt idx="81528">
                  <c:v>1555981200</c:v>
                </c:pt>
                <c:pt idx="81529">
                  <c:v>1555984800</c:v>
                </c:pt>
                <c:pt idx="81530">
                  <c:v>1555988400</c:v>
                </c:pt>
                <c:pt idx="81531">
                  <c:v>1555992000</c:v>
                </c:pt>
                <c:pt idx="81532">
                  <c:v>1555995600</c:v>
                </c:pt>
                <c:pt idx="81533">
                  <c:v>1555999200</c:v>
                </c:pt>
                <c:pt idx="81534">
                  <c:v>1556002800</c:v>
                </c:pt>
                <c:pt idx="81535">
                  <c:v>1556006400</c:v>
                </c:pt>
                <c:pt idx="81536">
                  <c:v>1556010000</c:v>
                </c:pt>
                <c:pt idx="81537">
                  <c:v>1556013600</c:v>
                </c:pt>
                <c:pt idx="81538">
                  <c:v>1556017200</c:v>
                </c:pt>
                <c:pt idx="81539">
                  <c:v>1556020800</c:v>
                </c:pt>
                <c:pt idx="81540">
                  <c:v>1556024400</c:v>
                </c:pt>
                <c:pt idx="81541">
                  <c:v>1556028000</c:v>
                </c:pt>
                <c:pt idx="81542">
                  <c:v>1556031600</c:v>
                </c:pt>
                <c:pt idx="81543">
                  <c:v>1556035200</c:v>
                </c:pt>
                <c:pt idx="81544">
                  <c:v>1556038800</c:v>
                </c:pt>
                <c:pt idx="81545">
                  <c:v>1556042400</c:v>
                </c:pt>
                <c:pt idx="81546">
                  <c:v>1556046000</c:v>
                </c:pt>
                <c:pt idx="81547">
                  <c:v>1556049600</c:v>
                </c:pt>
                <c:pt idx="81548">
                  <c:v>1556053200</c:v>
                </c:pt>
                <c:pt idx="81549">
                  <c:v>1556056800</c:v>
                </c:pt>
                <c:pt idx="81550">
                  <c:v>1556060400</c:v>
                </c:pt>
                <c:pt idx="81551">
                  <c:v>1556064000</c:v>
                </c:pt>
                <c:pt idx="81552">
                  <c:v>1556067600</c:v>
                </c:pt>
                <c:pt idx="81553">
                  <c:v>1556071200</c:v>
                </c:pt>
                <c:pt idx="81554">
                  <c:v>1556074800</c:v>
                </c:pt>
                <c:pt idx="81555">
                  <c:v>1556078400</c:v>
                </c:pt>
                <c:pt idx="81556">
                  <c:v>1556082000</c:v>
                </c:pt>
                <c:pt idx="81557">
                  <c:v>1556085600</c:v>
                </c:pt>
                <c:pt idx="81558">
                  <c:v>1556089200</c:v>
                </c:pt>
                <c:pt idx="81559">
                  <c:v>1556092800</c:v>
                </c:pt>
                <c:pt idx="81560">
                  <c:v>1556096400</c:v>
                </c:pt>
                <c:pt idx="81561">
                  <c:v>1556100000</c:v>
                </c:pt>
                <c:pt idx="81562">
                  <c:v>1556103600</c:v>
                </c:pt>
                <c:pt idx="81563">
                  <c:v>1556107200</c:v>
                </c:pt>
                <c:pt idx="81564">
                  <c:v>1556110800</c:v>
                </c:pt>
                <c:pt idx="81565">
                  <c:v>1556114400</c:v>
                </c:pt>
                <c:pt idx="81566">
                  <c:v>1556118000</c:v>
                </c:pt>
                <c:pt idx="81567">
                  <c:v>1556121600</c:v>
                </c:pt>
                <c:pt idx="81568">
                  <c:v>1556125200</c:v>
                </c:pt>
                <c:pt idx="81569">
                  <c:v>1556128800</c:v>
                </c:pt>
                <c:pt idx="81570">
                  <c:v>1556132400</c:v>
                </c:pt>
                <c:pt idx="81571">
                  <c:v>1556136000</c:v>
                </c:pt>
                <c:pt idx="81572">
                  <c:v>1556139600</c:v>
                </c:pt>
                <c:pt idx="81573">
                  <c:v>1556143200</c:v>
                </c:pt>
                <c:pt idx="81574">
                  <c:v>1556146800</c:v>
                </c:pt>
                <c:pt idx="81575">
                  <c:v>1556150400</c:v>
                </c:pt>
                <c:pt idx="81576">
                  <c:v>1556154000</c:v>
                </c:pt>
                <c:pt idx="81577">
                  <c:v>1556157600</c:v>
                </c:pt>
                <c:pt idx="81578">
                  <c:v>1556161200</c:v>
                </c:pt>
                <c:pt idx="81579">
                  <c:v>1556164800</c:v>
                </c:pt>
                <c:pt idx="81580">
                  <c:v>1556168400</c:v>
                </c:pt>
                <c:pt idx="81581">
                  <c:v>1556172000</c:v>
                </c:pt>
                <c:pt idx="81582">
                  <c:v>1556175600</c:v>
                </c:pt>
                <c:pt idx="81583">
                  <c:v>1556179200</c:v>
                </c:pt>
                <c:pt idx="81584">
                  <c:v>1556182800</c:v>
                </c:pt>
                <c:pt idx="81585">
                  <c:v>1556186400</c:v>
                </c:pt>
                <c:pt idx="81586">
                  <c:v>1556190000</c:v>
                </c:pt>
                <c:pt idx="81587">
                  <c:v>1556193600</c:v>
                </c:pt>
                <c:pt idx="81588">
                  <c:v>1556197200</c:v>
                </c:pt>
                <c:pt idx="81589">
                  <c:v>1556200800</c:v>
                </c:pt>
                <c:pt idx="81590">
                  <c:v>1556204400</c:v>
                </c:pt>
                <c:pt idx="81591">
                  <c:v>1556208000</c:v>
                </c:pt>
                <c:pt idx="81592">
                  <c:v>1556211600</c:v>
                </c:pt>
                <c:pt idx="81593">
                  <c:v>1556215200</c:v>
                </c:pt>
                <c:pt idx="81594">
                  <c:v>1556218800</c:v>
                </c:pt>
                <c:pt idx="81595">
                  <c:v>1556222400</c:v>
                </c:pt>
                <c:pt idx="81596">
                  <c:v>1556226000</c:v>
                </c:pt>
                <c:pt idx="81597">
                  <c:v>1556229600</c:v>
                </c:pt>
                <c:pt idx="81598">
                  <c:v>1556233200</c:v>
                </c:pt>
                <c:pt idx="81599">
                  <c:v>1556236800</c:v>
                </c:pt>
                <c:pt idx="81600">
                  <c:v>1556240400</c:v>
                </c:pt>
                <c:pt idx="81601">
                  <c:v>1556244000</c:v>
                </c:pt>
                <c:pt idx="81602">
                  <c:v>1556247600</c:v>
                </c:pt>
                <c:pt idx="81603">
                  <c:v>1556251200</c:v>
                </c:pt>
                <c:pt idx="81604">
                  <c:v>1556254800</c:v>
                </c:pt>
                <c:pt idx="81605">
                  <c:v>1556258400</c:v>
                </c:pt>
                <c:pt idx="81606">
                  <c:v>1556262000</c:v>
                </c:pt>
                <c:pt idx="81607">
                  <c:v>1556265600</c:v>
                </c:pt>
                <c:pt idx="81608">
                  <c:v>1556269200</c:v>
                </c:pt>
                <c:pt idx="81609">
                  <c:v>1556272800</c:v>
                </c:pt>
                <c:pt idx="81610">
                  <c:v>1556276400</c:v>
                </c:pt>
                <c:pt idx="81611">
                  <c:v>1556280000</c:v>
                </c:pt>
                <c:pt idx="81612">
                  <c:v>1556283600</c:v>
                </c:pt>
                <c:pt idx="81613">
                  <c:v>1556287200</c:v>
                </c:pt>
                <c:pt idx="81614">
                  <c:v>1556290800</c:v>
                </c:pt>
                <c:pt idx="81615">
                  <c:v>1556294400</c:v>
                </c:pt>
                <c:pt idx="81616">
                  <c:v>1556298000</c:v>
                </c:pt>
                <c:pt idx="81617">
                  <c:v>1556301600</c:v>
                </c:pt>
                <c:pt idx="81618">
                  <c:v>1556305200</c:v>
                </c:pt>
                <c:pt idx="81619">
                  <c:v>1556308800</c:v>
                </c:pt>
                <c:pt idx="81620">
                  <c:v>1556312400</c:v>
                </c:pt>
                <c:pt idx="81621">
                  <c:v>1556316000</c:v>
                </c:pt>
                <c:pt idx="81622">
                  <c:v>1556319600</c:v>
                </c:pt>
                <c:pt idx="81623">
                  <c:v>1556323200</c:v>
                </c:pt>
                <c:pt idx="81624">
                  <c:v>1556326800</c:v>
                </c:pt>
                <c:pt idx="81625">
                  <c:v>1556330400</c:v>
                </c:pt>
                <c:pt idx="81626">
                  <c:v>1556334000</c:v>
                </c:pt>
                <c:pt idx="81627">
                  <c:v>1556337600</c:v>
                </c:pt>
                <c:pt idx="81628">
                  <c:v>1556341200</c:v>
                </c:pt>
                <c:pt idx="81629">
                  <c:v>1556344800</c:v>
                </c:pt>
                <c:pt idx="81630">
                  <c:v>1556348400</c:v>
                </c:pt>
                <c:pt idx="81631">
                  <c:v>1556352000</c:v>
                </c:pt>
                <c:pt idx="81632">
                  <c:v>1556355600</c:v>
                </c:pt>
                <c:pt idx="81633">
                  <c:v>1556359200</c:v>
                </c:pt>
                <c:pt idx="81634">
                  <c:v>1556362800</c:v>
                </c:pt>
                <c:pt idx="81635">
                  <c:v>1556366400</c:v>
                </c:pt>
                <c:pt idx="81636">
                  <c:v>1556370000</c:v>
                </c:pt>
                <c:pt idx="81637">
                  <c:v>1556373600</c:v>
                </c:pt>
                <c:pt idx="81638">
                  <c:v>1556377200</c:v>
                </c:pt>
                <c:pt idx="81639">
                  <c:v>1556380800</c:v>
                </c:pt>
                <c:pt idx="81640">
                  <c:v>1556384400</c:v>
                </c:pt>
                <c:pt idx="81641">
                  <c:v>1556388000</c:v>
                </c:pt>
                <c:pt idx="81642">
                  <c:v>1556391600</c:v>
                </c:pt>
                <c:pt idx="81643">
                  <c:v>1556395200</c:v>
                </c:pt>
                <c:pt idx="81644">
                  <c:v>1556398800</c:v>
                </c:pt>
                <c:pt idx="81645">
                  <c:v>1556402400</c:v>
                </c:pt>
                <c:pt idx="81646">
                  <c:v>1556406000</c:v>
                </c:pt>
                <c:pt idx="81647">
                  <c:v>1556409600</c:v>
                </c:pt>
                <c:pt idx="81648">
                  <c:v>1556413200</c:v>
                </c:pt>
                <c:pt idx="81649">
                  <c:v>1556416800</c:v>
                </c:pt>
                <c:pt idx="81650">
                  <c:v>1556420400</c:v>
                </c:pt>
                <c:pt idx="81651">
                  <c:v>1556424000</c:v>
                </c:pt>
                <c:pt idx="81652">
                  <c:v>1556427600</c:v>
                </c:pt>
                <c:pt idx="81653">
                  <c:v>1556431200</c:v>
                </c:pt>
                <c:pt idx="81654">
                  <c:v>1556434800</c:v>
                </c:pt>
                <c:pt idx="81655">
                  <c:v>1556438400</c:v>
                </c:pt>
                <c:pt idx="81656">
                  <c:v>1556442000</c:v>
                </c:pt>
                <c:pt idx="81657">
                  <c:v>1556445600</c:v>
                </c:pt>
                <c:pt idx="81658">
                  <c:v>1556449200</c:v>
                </c:pt>
                <c:pt idx="81659">
                  <c:v>1556452800</c:v>
                </c:pt>
                <c:pt idx="81660">
                  <c:v>1556456400</c:v>
                </c:pt>
                <c:pt idx="81661">
                  <c:v>1556460000</c:v>
                </c:pt>
                <c:pt idx="81662">
                  <c:v>1556463600</c:v>
                </c:pt>
                <c:pt idx="81663">
                  <c:v>1556467200</c:v>
                </c:pt>
                <c:pt idx="81664">
                  <c:v>1556470800</c:v>
                </c:pt>
                <c:pt idx="81665">
                  <c:v>1556474400</c:v>
                </c:pt>
                <c:pt idx="81666">
                  <c:v>1556478000</c:v>
                </c:pt>
                <c:pt idx="81667">
                  <c:v>1556481600</c:v>
                </c:pt>
                <c:pt idx="81668">
                  <c:v>1556485200</c:v>
                </c:pt>
                <c:pt idx="81669">
                  <c:v>1556488800</c:v>
                </c:pt>
                <c:pt idx="81670">
                  <c:v>1556492400</c:v>
                </c:pt>
                <c:pt idx="81671">
                  <c:v>1556496000</c:v>
                </c:pt>
                <c:pt idx="81672">
                  <c:v>1556499600</c:v>
                </c:pt>
                <c:pt idx="81673">
                  <c:v>1556503200</c:v>
                </c:pt>
                <c:pt idx="81674">
                  <c:v>1556506800</c:v>
                </c:pt>
                <c:pt idx="81675">
                  <c:v>1556510400</c:v>
                </c:pt>
                <c:pt idx="81676">
                  <c:v>1556514000</c:v>
                </c:pt>
                <c:pt idx="81677">
                  <c:v>1556517600</c:v>
                </c:pt>
                <c:pt idx="81678">
                  <c:v>1556521200</c:v>
                </c:pt>
                <c:pt idx="81679">
                  <c:v>1556524800</c:v>
                </c:pt>
                <c:pt idx="81680">
                  <c:v>1556528400</c:v>
                </c:pt>
                <c:pt idx="81681">
                  <c:v>1556532000</c:v>
                </c:pt>
                <c:pt idx="81682">
                  <c:v>1556535600</c:v>
                </c:pt>
                <c:pt idx="81683">
                  <c:v>1556539200</c:v>
                </c:pt>
                <c:pt idx="81684">
                  <c:v>1556542800</c:v>
                </c:pt>
                <c:pt idx="81685">
                  <c:v>1556546400</c:v>
                </c:pt>
                <c:pt idx="81686">
                  <c:v>1556550000</c:v>
                </c:pt>
                <c:pt idx="81687">
                  <c:v>1556553600</c:v>
                </c:pt>
                <c:pt idx="81688">
                  <c:v>1556557200</c:v>
                </c:pt>
                <c:pt idx="81689">
                  <c:v>1556560800</c:v>
                </c:pt>
                <c:pt idx="81690">
                  <c:v>1556564400</c:v>
                </c:pt>
                <c:pt idx="81691">
                  <c:v>1556568000</c:v>
                </c:pt>
                <c:pt idx="81692">
                  <c:v>1556571600</c:v>
                </c:pt>
                <c:pt idx="81693">
                  <c:v>1556575200</c:v>
                </c:pt>
                <c:pt idx="81694">
                  <c:v>1556578800</c:v>
                </c:pt>
                <c:pt idx="81695">
                  <c:v>1556582400</c:v>
                </c:pt>
                <c:pt idx="81696">
                  <c:v>1556586000</c:v>
                </c:pt>
                <c:pt idx="81697">
                  <c:v>1556589600</c:v>
                </c:pt>
                <c:pt idx="81698">
                  <c:v>1556593200</c:v>
                </c:pt>
                <c:pt idx="81699">
                  <c:v>1556596800</c:v>
                </c:pt>
                <c:pt idx="81700">
                  <c:v>1556600400</c:v>
                </c:pt>
                <c:pt idx="81701">
                  <c:v>1556604000</c:v>
                </c:pt>
                <c:pt idx="81702">
                  <c:v>1556607600</c:v>
                </c:pt>
                <c:pt idx="81703">
                  <c:v>1556611200</c:v>
                </c:pt>
                <c:pt idx="81704">
                  <c:v>1556614800</c:v>
                </c:pt>
                <c:pt idx="81705">
                  <c:v>1556618400</c:v>
                </c:pt>
                <c:pt idx="81706">
                  <c:v>1556622000</c:v>
                </c:pt>
                <c:pt idx="81707">
                  <c:v>1556625600</c:v>
                </c:pt>
                <c:pt idx="81708">
                  <c:v>1556629200</c:v>
                </c:pt>
                <c:pt idx="81709">
                  <c:v>1556632800</c:v>
                </c:pt>
                <c:pt idx="81710">
                  <c:v>1556636400</c:v>
                </c:pt>
                <c:pt idx="81711">
                  <c:v>1556640000</c:v>
                </c:pt>
                <c:pt idx="81712">
                  <c:v>1556643600</c:v>
                </c:pt>
                <c:pt idx="81713">
                  <c:v>1556647200</c:v>
                </c:pt>
                <c:pt idx="81714">
                  <c:v>1556650800</c:v>
                </c:pt>
                <c:pt idx="81715">
                  <c:v>1556654400</c:v>
                </c:pt>
                <c:pt idx="81716">
                  <c:v>1556658000</c:v>
                </c:pt>
                <c:pt idx="81717">
                  <c:v>1556661600</c:v>
                </c:pt>
                <c:pt idx="81718">
                  <c:v>1556665200</c:v>
                </c:pt>
                <c:pt idx="81719">
                  <c:v>1556668800</c:v>
                </c:pt>
                <c:pt idx="81720">
                  <c:v>1556672400</c:v>
                </c:pt>
                <c:pt idx="81721">
                  <c:v>1556676000</c:v>
                </c:pt>
                <c:pt idx="81722">
                  <c:v>1556679600</c:v>
                </c:pt>
                <c:pt idx="81723">
                  <c:v>1556683200</c:v>
                </c:pt>
                <c:pt idx="81724">
                  <c:v>1556686800</c:v>
                </c:pt>
                <c:pt idx="81725">
                  <c:v>1556690400</c:v>
                </c:pt>
                <c:pt idx="81726">
                  <c:v>1556694000</c:v>
                </c:pt>
                <c:pt idx="81727">
                  <c:v>1556697600</c:v>
                </c:pt>
                <c:pt idx="81728">
                  <c:v>1556701200</c:v>
                </c:pt>
                <c:pt idx="81729">
                  <c:v>1556704800</c:v>
                </c:pt>
                <c:pt idx="81730">
                  <c:v>1556708400</c:v>
                </c:pt>
                <c:pt idx="81731">
                  <c:v>1556712000</c:v>
                </c:pt>
                <c:pt idx="81732">
                  <c:v>1556715600</c:v>
                </c:pt>
                <c:pt idx="81733">
                  <c:v>1556719200</c:v>
                </c:pt>
                <c:pt idx="81734">
                  <c:v>1556722800</c:v>
                </c:pt>
                <c:pt idx="81735">
                  <c:v>1556726400</c:v>
                </c:pt>
                <c:pt idx="81736">
                  <c:v>1556730000</c:v>
                </c:pt>
                <c:pt idx="81737">
                  <c:v>1556733600</c:v>
                </c:pt>
                <c:pt idx="81738">
                  <c:v>1556737200</c:v>
                </c:pt>
                <c:pt idx="81739">
                  <c:v>1556740800</c:v>
                </c:pt>
                <c:pt idx="81740">
                  <c:v>1556744400</c:v>
                </c:pt>
                <c:pt idx="81741">
                  <c:v>1556748000</c:v>
                </c:pt>
                <c:pt idx="81742">
                  <c:v>1556751600</c:v>
                </c:pt>
                <c:pt idx="81743">
                  <c:v>1556755200</c:v>
                </c:pt>
                <c:pt idx="81744">
                  <c:v>1556758800</c:v>
                </c:pt>
                <c:pt idx="81745">
                  <c:v>1556762400</c:v>
                </c:pt>
                <c:pt idx="81746">
                  <c:v>1556766000</c:v>
                </c:pt>
                <c:pt idx="81747">
                  <c:v>1556769600</c:v>
                </c:pt>
                <c:pt idx="81748">
                  <c:v>1556773200</c:v>
                </c:pt>
                <c:pt idx="81749">
                  <c:v>1556776800</c:v>
                </c:pt>
                <c:pt idx="81750">
                  <c:v>1556780400</c:v>
                </c:pt>
                <c:pt idx="81751">
                  <c:v>1556784000</c:v>
                </c:pt>
                <c:pt idx="81752">
                  <c:v>1556787600</c:v>
                </c:pt>
                <c:pt idx="81753">
                  <c:v>1556791200</c:v>
                </c:pt>
                <c:pt idx="81754">
                  <c:v>1556794800</c:v>
                </c:pt>
                <c:pt idx="81755">
                  <c:v>1556798400</c:v>
                </c:pt>
                <c:pt idx="81756">
                  <c:v>1556802000</c:v>
                </c:pt>
                <c:pt idx="81757">
                  <c:v>1556805600</c:v>
                </c:pt>
                <c:pt idx="81758">
                  <c:v>1556809200</c:v>
                </c:pt>
                <c:pt idx="81759">
                  <c:v>1556812800</c:v>
                </c:pt>
                <c:pt idx="81760">
                  <c:v>1556816400</c:v>
                </c:pt>
                <c:pt idx="81761">
                  <c:v>1556820000</c:v>
                </c:pt>
                <c:pt idx="81762">
                  <c:v>1556823600</c:v>
                </c:pt>
                <c:pt idx="81763">
                  <c:v>1556827200</c:v>
                </c:pt>
                <c:pt idx="81764">
                  <c:v>1556830800</c:v>
                </c:pt>
                <c:pt idx="81765">
                  <c:v>1556834400</c:v>
                </c:pt>
                <c:pt idx="81766">
                  <c:v>1556838000</c:v>
                </c:pt>
                <c:pt idx="81767">
                  <c:v>1556841600</c:v>
                </c:pt>
                <c:pt idx="81768">
                  <c:v>1556845200</c:v>
                </c:pt>
                <c:pt idx="81769">
                  <c:v>1556848800</c:v>
                </c:pt>
                <c:pt idx="81770">
                  <c:v>1556852400</c:v>
                </c:pt>
                <c:pt idx="81771">
                  <c:v>1556856000</c:v>
                </c:pt>
                <c:pt idx="81772">
                  <c:v>1556859600</c:v>
                </c:pt>
                <c:pt idx="81773">
                  <c:v>1556863200</c:v>
                </c:pt>
                <c:pt idx="81774">
                  <c:v>1556866800</c:v>
                </c:pt>
                <c:pt idx="81775">
                  <c:v>1556870400</c:v>
                </c:pt>
                <c:pt idx="81776">
                  <c:v>1556874000</c:v>
                </c:pt>
                <c:pt idx="81777">
                  <c:v>1556877600</c:v>
                </c:pt>
                <c:pt idx="81778">
                  <c:v>1556881200</c:v>
                </c:pt>
                <c:pt idx="81779">
                  <c:v>1556884800</c:v>
                </c:pt>
                <c:pt idx="81780">
                  <c:v>1556888400</c:v>
                </c:pt>
                <c:pt idx="81781">
                  <c:v>1556892000</c:v>
                </c:pt>
                <c:pt idx="81782">
                  <c:v>1556895600</c:v>
                </c:pt>
                <c:pt idx="81783">
                  <c:v>1556899200</c:v>
                </c:pt>
                <c:pt idx="81784">
                  <c:v>1556902800</c:v>
                </c:pt>
                <c:pt idx="81785">
                  <c:v>1556906400</c:v>
                </c:pt>
                <c:pt idx="81786">
                  <c:v>1556910000</c:v>
                </c:pt>
                <c:pt idx="81787">
                  <c:v>1556913600</c:v>
                </c:pt>
                <c:pt idx="81788">
                  <c:v>1556917200</c:v>
                </c:pt>
                <c:pt idx="81789">
                  <c:v>1556920800</c:v>
                </c:pt>
                <c:pt idx="81790">
                  <c:v>1556924400</c:v>
                </c:pt>
                <c:pt idx="81791">
                  <c:v>1556928000</c:v>
                </c:pt>
                <c:pt idx="81792">
                  <c:v>1556931600</c:v>
                </c:pt>
                <c:pt idx="81793">
                  <c:v>1556935200</c:v>
                </c:pt>
                <c:pt idx="81794">
                  <c:v>1556938800</c:v>
                </c:pt>
                <c:pt idx="81795">
                  <c:v>1556942400</c:v>
                </c:pt>
                <c:pt idx="81796">
                  <c:v>1556946000</c:v>
                </c:pt>
                <c:pt idx="81797">
                  <c:v>1556949600</c:v>
                </c:pt>
                <c:pt idx="81798">
                  <c:v>1556953200</c:v>
                </c:pt>
                <c:pt idx="81799">
                  <c:v>1556956800</c:v>
                </c:pt>
                <c:pt idx="81800">
                  <c:v>1556960400</c:v>
                </c:pt>
                <c:pt idx="81801">
                  <c:v>1556964000</c:v>
                </c:pt>
                <c:pt idx="81802">
                  <c:v>1556967600</c:v>
                </c:pt>
                <c:pt idx="81803">
                  <c:v>1556971200</c:v>
                </c:pt>
                <c:pt idx="81804">
                  <c:v>1556974800</c:v>
                </c:pt>
                <c:pt idx="81805">
                  <c:v>1556978400</c:v>
                </c:pt>
                <c:pt idx="81806">
                  <c:v>1556982000</c:v>
                </c:pt>
                <c:pt idx="81807">
                  <c:v>1556985600</c:v>
                </c:pt>
                <c:pt idx="81808">
                  <c:v>1556989200</c:v>
                </c:pt>
                <c:pt idx="81809">
                  <c:v>1556992800</c:v>
                </c:pt>
                <c:pt idx="81810">
                  <c:v>1556996400</c:v>
                </c:pt>
                <c:pt idx="81811">
                  <c:v>1557000000</c:v>
                </c:pt>
                <c:pt idx="81812">
                  <c:v>1557003600</c:v>
                </c:pt>
                <c:pt idx="81813">
                  <c:v>1557007200</c:v>
                </c:pt>
                <c:pt idx="81814">
                  <c:v>1557010800</c:v>
                </c:pt>
                <c:pt idx="81815">
                  <c:v>1557014400</c:v>
                </c:pt>
                <c:pt idx="81816">
                  <c:v>1557018000</c:v>
                </c:pt>
                <c:pt idx="81817">
                  <c:v>1557021600</c:v>
                </c:pt>
                <c:pt idx="81818">
                  <c:v>1557025200</c:v>
                </c:pt>
                <c:pt idx="81819">
                  <c:v>1557028800</c:v>
                </c:pt>
                <c:pt idx="81820">
                  <c:v>1557032400</c:v>
                </c:pt>
                <c:pt idx="81821">
                  <c:v>1557036000</c:v>
                </c:pt>
                <c:pt idx="81822">
                  <c:v>1557039600</c:v>
                </c:pt>
                <c:pt idx="81823">
                  <c:v>1557043200</c:v>
                </c:pt>
                <c:pt idx="81824">
                  <c:v>1557046800</c:v>
                </c:pt>
                <c:pt idx="81825">
                  <c:v>1557050400</c:v>
                </c:pt>
                <c:pt idx="81826">
                  <c:v>1557054000</c:v>
                </c:pt>
                <c:pt idx="81827">
                  <c:v>1557057600</c:v>
                </c:pt>
                <c:pt idx="81828">
                  <c:v>1557061200</c:v>
                </c:pt>
                <c:pt idx="81829">
                  <c:v>1557064800</c:v>
                </c:pt>
                <c:pt idx="81830">
                  <c:v>1557068400</c:v>
                </c:pt>
                <c:pt idx="81831">
                  <c:v>1557072000</c:v>
                </c:pt>
                <c:pt idx="81832">
                  <c:v>1557075600</c:v>
                </c:pt>
                <c:pt idx="81833">
                  <c:v>1557079200</c:v>
                </c:pt>
                <c:pt idx="81834">
                  <c:v>1557082800</c:v>
                </c:pt>
                <c:pt idx="81835">
                  <c:v>1557086400</c:v>
                </c:pt>
                <c:pt idx="81836">
                  <c:v>1557090000</c:v>
                </c:pt>
                <c:pt idx="81837">
                  <c:v>1557093600</c:v>
                </c:pt>
                <c:pt idx="81838">
                  <c:v>1557097200</c:v>
                </c:pt>
                <c:pt idx="81839">
                  <c:v>1557100800</c:v>
                </c:pt>
                <c:pt idx="81840">
                  <c:v>1557104400</c:v>
                </c:pt>
                <c:pt idx="81841">
                  <c:v>1557108000</c:v>
                </c:pt>
                <c:pt idx="81842">
                  <c:v>1557111600</c:v>
                </c:pt>
                <c:pt idx="81843">
                  <c:v>1557115200</c:v>
                </c:pt>
                <c:pt idx="81844">
                  <c:v>1557118800</c:v>
                </c:pt>
                <c:pt idx="81845">
                  <c:v>1557122400</c:v>
                </c:pt>
                <c:pt idx="81846">
                  <c:v>1557126000</c:v>
                </c:pt>
                <c:pt idx="81847">
                  <c:v>1557129600</c:v>
                </c:pt>
                <c:pt idx="81848">
                  <c:v>1557133200</c:v>
                </c:pt>
                <c:pt idx="81849">
                  <c:v>1557136800</c:v>
                </c:pt>
                <c:pt idx="81850">
                  <c:v>1557140400</c:v>
                </c:pt>
                <c:pt idx="81851">
                  <c:v>1557144000</c:v>
                </c:pt>
                <c:pt idx="81852">
                  <c:v>1557147600</c:v>
                </c:pt>
                <c:pt idx="81853">
                  <c:v>1557151200</c:v>
                </c:pt>
                <c:pt idx="81854">
                  <c:v>1557154800</c:v>
                </c:pt>
                <c:pt idx="81855">
                  <c:v>1557158400</c:v>
                </c:pt>
                <c:pt idx="81856">
                  <c:v>1557162000</c:v>
                </c:pt>
                <c:pt idx="81857">
                  <c:v>1557165600</c:v>
                </c:pt>
                <c:pt idx="81858">
                  <c:v>1557169200</c:v>
                </c:pt>
                <c:pt idx="81859">
                  <c:v>1557172800</c:v>
                </c:pt>
                <c:pt idx="81860">
                  <c:v>1557176400</c:v>
                </c:pt>
                <c:pt idx="81861">
                  <c:v>1557180000</c:v>
                </c:pt>
                <c:pt idx="81862">
                  <c:v>1557183600</c:v>
                </c:pt>
                <c:pt idx="81863">
                  <c:v>1557187200</c:v>
                </c:pt>
                <c:pt idx="81864">
                  <c:v>1557190800</c:v>
                </c:pt>
                <c:pt idx="81865">
                  <c:v>1557194400</c:v>
                </c:pt>
                <c:pt idx="81866">
                  <c:v>1557198000</c:v>
                </c:pt>
                <c:pt idx="81867">
                  <c:v>1557201600</c:v>
                </c:pt>
                <c:pt idx="81868">
                  <c:v>1557205200</c:v>
                </c:pt>
                <c:pt idx="81869">
                  <c:v>1557208800</c:v>
                </c:pt>
                <c:pt idx="81870">
                  <c:v>1557212400</c:v>
                </c:pt>
                <c:pt idx="81871">
                  <c:v>1557216000</c:v>
                </c:pt>
                <c:pt idx="81872">
                  <c:v>1557219600</c:v>
                </c:pt>
                <c:pt idx="81873">
                  <c:v>1557223200</c:v>
                </c:pt>
                <c:pt idx="81874">
                  <c:v>1557226800</c:v>
                </c:pt>
                <c:pt idx="81875">
                  <c:v>1557230400</c:v>
                </c:pt>
                <c:pt idx="81876">
                  <c:v>1557234000</c:v>
                </c:pt>
                <c:pt idx="81877">
                  <c:v>1557237600</c:v>
                </c:pt>
                <c:pt idx="81878">
                  <c:v>1557241200</c:v>
                </c:pt>
                <c:pt idx="81879">
                  <c:v>1557244800</c:v>
                </c:pt>
                <c:pt idx="81880">
                  <c:v>1557248400</c:v>
                </c:pt>
                <c:pt idx="81881">
                  <c:v>1557252000</c:v>
                </c:pt>
                <c:pt idx="81882">
                  <c:v>1557255600</c:v>
                </c:pt>
                <c:pt idx="81883">
                  <c:v>1557259200</c:v>
                </c:pt>
                <c:pt idx="81884">
                  <c:v>1557262800</c:v>
                </c:pt>
                <c:pt idx="81885">
                  <c:v>1557266400</c:v>
                </c:pt>
                <c:pt idx="81886">
                  <c:v>1557270000</c:v>
                </c:pt>
                <c:pt idx="81887">
                  <c:v>1557273600</c:v>
                </c:pt>
                <c:pt idx="81888">
                  <c:v>1557277200</c:v>
                </c:pt>
                <c:pt idx="81889">
                  <c:v>1557280800</c:v>
                </c:pt>
                <c:pt idx="81890">
                  <c:v>1557284400</c:v>
                </c:pt>
                <c:pt idx="81891">
                  <c:v>1557288000</c:v>
                </c:pt>
                <c:pt idx="81892">
                  <c:v>1557291600</c:v>
                </c:pt>
                <c:pt idx="81893">
                  <c:v>1557295200</c:v>
                </c:pt>
                <c:pt idx="81894">
                  <c:v>1557298800</c:v>
                </c:pt>
                <c:pt idx="81895">
                  <c:v>1557302400</c:v>
                </c:pt>
                <c:pt idx="81896">
                  <c:v>1557306000</c:v>
                </c:pt>
                <c:pt idx="81897">
                  <c:v>1557309600</c:v>
                </c:pt>
                <c:pt idx="81898">
                  <c:v>1557313200</c:v>
                </c:pt>
                <c:pt idx="81899">
                  <c:v>1557316800</c:v>
                </c:pt>
                <c:pt idx="81900">
                  <c:v>1557320400</c:v>
                </c:pt>
                <c:pt idx="81901">
                  <c:v>1557324000</c:v>
                </c:pt>
                <c:pt idx="81902">
                  <c:v>1557327600</c:v>
                </c:pt>
                <c:pt idx="81903">
                  <c:v>1557331200</c:v>
                </c:pt>
                <c:pt idx="81904">
                  <c:v>1557334800</c:v>
                </c:pt>
                <c:pt idx="81905">
                  <c:v>1557338400</c:v>
                </c:pt>
                <c:pt idx="81906">
                  <c:v>1557342000</c:v>
                </c:pt>
                <c:pt idx="81907">
                  <c:v>1557345600</c:v>
                </c:pt>
                <c:pt idx="81908">
                  <c:v>1557349200</c:v>
                </c:pt>
                <c:pt idx="81909">
                  <c:v>1557352800</c:v>
                </c:pt>
                <c:pt idx="81910">
                  <c:v>1557356400</c:v>
                </c:pt>
                <c:pt idx="81911">
                  <c:v>1557360000</c:v>
                </c:pt>
                <c:pt idx="81912">
                  <c:v>1557363600</c:v>
                </c:pt>
                <c:pt idx="81913">
                  <c:v>1557367200</c:v>
                </c:pt>
                <c:pt idx="81914">
                  <c:v>1557370800</c:v>
                </c:pt>
                <c:pt idx="81915">
                  <c:v>1557374400</c:v>
                </c:pt>
                <c:pt idx="81916">
                  <c:v>1557378000</c:v>
                </c:pt>
                <c:pt idx="81917">
                  <c:v>1557381600</c:v>
                </c:pt>
                <c:pt idx="81918">
                  <c:v>1557385200</c:v>
                </c:pt>
                <c:pt idx="81919">
                  <c:v>1557388800</c:v>
                </c:pt>
                <c:pt idx="81920">
                  <c:v>1557392400</c:v>
                </c:pt>
                <c:pt idx="81921">
                  <c:v>1557396000</c:v>
                </c:pt>
                <c:pt idx="81922">
                  <c:v>1557399600</c:v>
                </c:pt>
                <c:pt idx="81923">
                  <c:v>1557403200</c:v>
                </c:pt>
                <c:pt idx="81924">
                  <c:v>1557406800</c:v>
                </c:pt>
                <c:pt idx="81925">
                  <c:v>1557410400</c:v>
                </c:pt>
                <c:pt idx="81926">
                  <c:v>1557414000</c:v>
                </c:pt>
                <c:pt idx="81927">
                  <c:v>1557417600</c:v>
                </c:pt>
                <c:pt idx="81928">
                  <c:v>1557421200</c:v>
                </c:pt>
                <c:pt idx="81929">
                  <c:v>1557424800</c:v>
                </c:pt>
                <c:pt idx="81930">
                  <c:v>1557428400</c:v>
                </c:pt>
                <c:pt idx="81931">
                  <c:v>1557432000</c:v>
                </c:pt>
                <c:pt idx="81932">
                  <c:v>1557435600</c:v>
                </c:pt>
                <c:pt idx="81933">
                  <c:v>1557439200</c:v>
                </c:pt>
                <c:pt idx="81934">
                  <c:v>1557442800</c:v>
                </c:pt>
                <c:pt idx="81935">
                  <c:v>1557446400</c:v>
                </c:pt>
                <c:pt idx="81936">
                  <c:v>1557450000</c:v>
                </c:pt>
                <c:pt idx="81937">
                  <c:v>1557453600</c:v>
                </c:pt>
                <c:pt idx="81938">
                  <c:v>1557457200</c:v>
                </c:pt>
                <c:pt idx="81939">
                  <c:v>1557460800</c:v>
                </c:pt>
                <c:pt idx="81940">
                  <c:v>1557464400</c:v>
                </c:pt>
                <c:pt idx="81941">
                  <c:v>1557468000</c:v>
                </c:pt>
                <c:pt idx="81942">
                  <c:v>1557471600</c:v>
                </c:pt>
                <c:pt idx="81943">
                  <c:v>1557475200</c:v>
                </c:pt>
                <c:pt idx="81944">
                  <c:v>1557478800</c:v>
                </c:pt>
                <c:pt idx="81945">
                  <c:v>1557482400</c:v>
                </c:pt>
                <c:pt idx="81946">
                  <c:v>1557486000</c:v>
                </c:pt>
                <c:pt idx="81947">
                  <c:v>1557489600</c:v>
                </c:pt>
                <c:pt idx="81948">
                  <c:v>1557493200</c:v>
                </c:pt>
                <c:pt idx="81949">
                  <c:v>1557496800</c:v>
                </c:pt>
                <c:pt idx="81950">
                  <c:v>1557500400</c:v>
                </c:pt>
                <c:pt idx="81951">
                  <c:v>1557504000</c:v>
                </c:pt>
                <c:pt idx="81952">
                  <c:v>1557507600</c:v>
                </c:pt>
                <c:pt idx="81953">
                  <c:v>1557511200</c:v>
                </c:pt>
                <c:pt idx="81954">
                  <c:v>1557514800</c:v>
                </c:pt>
                <c:pt idx="81955">
                  <c:v>1557518400</c:v>
                </c:pt>
                <c:pt idx="81956">
                  <c:v>1557522000</c:v>
                </c:pt>
                <c:pt idx="81957">
                  <c:v>1557525600</c:v>
                </c:pt>
                <c:pt idx="81958">
                  <c:v>1557529200</c:v>
                </c:pt>
                <c:pt idx="81959">
                  <c:v>1557532800</c:v>
                </c:pt>
                <c:pt idx="81960">
                  <c:v>1557536400</c:v>
                </c:pt>
                <c:pt idx="81961">
                  <c:v>1557540000</c:v>
                </c:pt>
                <c:pt idx="81962">
                  <c:v>1557543600</c:v>
                </c:pt>
                <c:pt idx="81963">
                  <c:v>1557547200</c:v>
                </c:pt>
                <c:pt idx="81964">
                  <c:v>1557550800</c:v>
                </c:pt>
                <c:pt idx="81965">
                  <c:v>1557554400</c:v>
                </c:pt>
                <c:pt idx="81966">
                  <c:v>1557558000</c:v>
                </c:pt>
                <c:pt idx="81967">
                  <c:v>1557561600</c:v>
                </c:pt>
                <c:pt idx="81968">
                  <c:v>1557565200</c:v>
                </c:pt>
                <c:pt idx="81969">
                  <c:v>1557568800</c:v>
                </c:pt>
                <c:pt idx="81970">
                  <c:v>1557572400</c:v>
                </c:pt>
                <c:pt idx="81971">
                  <c:v>1557576000</c:v>
                </c:pt>
                <c:pt idx="81972">
                  <c:v>1557579600</c:v>
                </c:pt>
                <c:pt idx="81973">
                  <c:v>1557583200</c:v>
                </c:pt>
                <c:pt idx="81974">
                  <c:v>1557586800</c:v>
                </c:pt>
                <c:pt idx="81975">
                  <c:v>1557590400</c:v>
                </c:pt>
                <c:pt idx="81976">
                  <c:v>1557594000</c:v>
                </c:pt>
                <c:pt idx="81977">
                  <c:v>1557597600</c:v>
                </c:pt>
                <c:pt idx="81978">
                  <c:v>1557601200</c:v>
                </c:pt>
                <c:pt idx="81979">
                  <c:v>1557604800</c:v>
                </c:pt>
                <c:pt idx="81980">
                  <c:v>1557608400</c:v>
                </c:pt>
                <c:pt idx="81981">
                  <c:v>1557612000</c:v>
                </c:pt>
                <c:pt idx="81982">
                  <c:v>1557615600</c:v>
                </c:pt>
                <c:pt idx="81983">
                  <c:v>1557619200</c:v>
                </c:pt>
                <c:pt idx="81984">
                  <c:v>1557622800</c:v>
                </c:pt>
                <c:pt idx="81985">
                  <c:v>1557626400</c:v>
                </c:pt>
                <c:pt idx="81986">
                  <c:v>1557630000</c:v>
                </c:pt>
                <c:pt idx="81987">
                  <c:v>1557633600</c:v>
                </c:pt>
                <c:pt idx="81988">
                  <c:v>1557637200</c:v>
                </c:pt>
                <c:pt idx="81989">
                  <c:v>1557640800</c:v>
                </c:pt>
                <c:pt idx="81990">
                  <c:v>1557644400</c:v>
                </c:pt>
                <c:pt idx="81991">
                  <c:v>1557648000</c:v>
                </c:pt>
                <c:pt idx="81992">
                  <c:v>1557651600</c:v>
                </c:pt>
                <c:pt idx="81993">
                  <c:v>1557655200</c:v>
                </c:pt>
                <c:pt idx="81994">
                  <c:v>1557658800</c:v>
                </c:pt>
                <c:pt idx="81995">
                  <c:v>1557662400</c:v>
                </c:pt>
                <c:pt idx="81996">
                  <c:v>1557666000</c:v>
                </c:pt>
                <c:pt idx="81997">
                  <c:v>1557669600</c:v>
                </c:pt>
                <c:pt idx="81998">
                  <c:v>1557673200</c:v>
                </c:pt>
                <c:pt idx="81999">
                  <c:v>1557676800</c:v>
                </c:pt>
                <c:pt idx="82000">
                  <c:v>1557680400</c:v>
                </c:pt>
                <c:pt idx="82001">
                  <c:v>1557684000</c:v>
                </c:pt>
                <c:pt idx="82002">
                  <c:v>1557687600</c:v>
                </c:pt>
                <c:pt idx="82003">
                  <c:v>1557691200</c:v>
                </c:pt>
                <c:pt idx="82004">
                  <c:v>1557694800</c:v>
                </c:pt>
                <c:pt idx="82005">
                  <c:v>1557698400</c:v>
                </c:pt>
                <c:pt idx="82006">
                  <c:v>1557702000</c:v>
                </c:pt>
                <c:pt idx="82007">
                  <c:v>1557705600</c:v>
                </c:pt>
                <c:pt idx="82008">
                  <c:v>1557709200</c:v>
                </c:pt>
                <c:pt idx="82009">
                  <c:v>1557712800</c:v>
                </c:pt>
                <c:pt idx="82010">
                  <c:v>1557716400</c:v>
                </c:pt>
                <c:pt idx="82011">
                  <c:v>1557720000</c:v>
                </c:pt>
                <c:pt idx="82012">
                  <c:v>1557723600</c:v>
                </c:pt>
                <c:pt idx="82013">
                  <c:v>1557727200</c:v>
                </c:pt>
                <c:pt idx="82014">
                  <c:v>1557730800</c:v>
                </c:pt>
                <c:pt idx="82015">
                  <c:v>1557734400</c:v>
                </c:pt>
                <c:pt idx="82016">
                  <c:v>1557738000</c:v>
                </c:pt>
                <c:pt idx="82017">
                  <c:v>1557741600</c:v>
                </c:pt>
                <c:pt idx="82018">
                  <c:v>1557745200</c:v>
                </c:pt>
                <c:pt idx="82019">
                  <c:v>1557748800</c:v>
                </c:pt>
                <c:pt idx="82020">
                  <c:v>1557752400</c:v>
                </c:pt>
                <c:pt idx="82021">
                  <c:v>1557756000</c:v>
                </c:pt>
                <c:pt idx="82022">
                  <c:v>1557759600</c:v>
                </c:pt>
                <c:pt idx="82023">
                  <c:v>1557763200</c:v>
                </c:pt>
                <c:pt idx="82024">
                  <c:v>1557766800</c:v>
                </c:pt>
                <c:pt idx="82025">
                  <c:v>1557770400</c:v>
                </c:pt>
                <c:pt idx="82026">
                  <c:v>1557774000</c:v>
                </c:pt>
                <c:pt idx="82027">
                  <c:v>1557777600</c:v>
                </c:pt>
                <c:pt idx="82028">
                  <c:v>1557781200</c:v>
                </c:pt>
                <c:pt idx="82029">
                  <c:v>1557784800</c:v>
                </c:pt>
                <c:pt idx="82030">
                  <c:v>1557788400</c:v>
                </c:pt>
                <c:pt idx="82031">
                  <c:v>1557792000</c:v>
                </c:pt>
                <c:pt idx="82032">
                  <c:v>1557795600</c:v>
                </c:pt>
                <c:pt idx="82033">
                  <c:v>1557799200</c:v>
                </c:pt>
                <c:pt idx="82034">
                  <c:v>1557802800</c:v>
                </c:pt>
                <c:pt idx="82035">
                  <c:v>1557806400</c:v>
                </c:pt>
                <c:pt idx="82036">
                  <c:v>1557810000</c:v>
                </c:pt>
                <c:pt idx="82037">
                  <c:v>1557813600</c:v>
                </c:pt>
                <c:pt idx="82038">
                  <c:v>1557817200</c:v>
                </c:pt>
                <c:pt idx="82039">
                  <c:v>1557820800</c:v>
                </c:pt>
                <c:pt idx="82040">
                  <c:v>1557824400</c:v>
                </c:pt>
                <c:pt idx="82041">
                  <c:v>1557828000</c:v>
                </c:pt>
                <c:pt idx="82042">
                  <c:v>1557831600</c:v>
                </c:pt>
                <c:pt idx="82043">
                  <c:v>1557835200</c:v>
                </c:pt>
                <c:pt idx="82044">
                  <c:v>1557838800</c:v>
                </c:pt>
                <c:pt idx="82045">
                  <c:v>1557842400</c:v>
                </c:pt>
                <c:pt idx="82046">
                  <c:v>1557846000</c:v>
                </c:pt>
                <c:pt idx="82047">
                  <c:v>1557849600</c:v>
                </c:pt>
                <c:pt idx="82048">
                  <c:v>1557853200</c:v>
                </c:pt>
                <c:pt idx="82049">
                  <c:v>1557856800</c:v>
                </c:pt>
                <c:pt idx="82050">
                  <c:v>1557860400</c:v>
                </c:pt>
                <c:pt idx="82051">
                  <c:v>1557864000</c:v>
                </c:pt>
                <c:pt idx="82052">
                  <c:v>1557867600</c:v>
                </c:pt>
                <c:pt idx="82053">
                  <c:v>1557871200</c:v>
                </c:pt>
                <c:pt idx="82054">
                  <c:v>1557874800</c:v>
                </c:pt>
                <c:pt idx="82055">
                  <c:v>1557878400</c:v>
                </c:pt>
                <c:pt idx="82056">
                  <c:v>1557882000</c:v>
                </c:pt>
                <c:pt idx="82057">
                  <c:v>1557885600</c:v>
                </c:pt>
                <c:pt idx="82058">
                  <c:v>1557889200</c:v>
                </c:pt>
                <c:pt idx="82059">
                  <c:v>1557892800</c:v>
                </c:pt>
                <c:pt idx="82060">
                  <c:v>1557896400</c:v>
                </c:pt>
                <c:pt idx="82061">
                  <c:v>1557900000</c:v>
                </c:pt>
                <c:pt idx="82062">
                  <c:v>1557903600</c:v>
                </c:pt>
                <c:pt idx="82063">
                  <c:v>1557907200</c:v>
                </c:pt>
                <c:pt idx="82064">
                  <c:v>1557910800</c:v>
                </c:pt>
                <c:pt idx="82065">
                  <c:v>1557914400</c:v>
                </c:pt>
                <c:pt idx="82066">
                  <c:v>1557918000</c:v>
                </c:pt>
                <c:pt idx="82067">
                  <c:v>1557921600</c:v>
                </c:pt>
                <c:pt idx="82068">
                  <c:v>1557925200</c:v>
                </c:pt>
                <c:pt idx="82069">
                  <c:v>1557928800</c:v>
                </c:pt>
                <c:pt idx="82070">
                  <c:v>1557932400</c:v>
                </c:pt>
                <c:pt idx="82071">
                  <c:v>1557936000</c:v>
                </c:pt>
                <c:pt idx="82072">
                  <c:v>1557939600</c:v>
                </c:pt>
                <c:pt idx="82073">
                  <c:v>1557943200</c:v>
                </c:pt>
                <c:pt idx="82074">
                  <c:v>1557946800</c:v>
                </c:pt>
                <c:pt idx="82075">
                  <c:v>1557950400</c:v>
                </c:pt>
                <c:pt idx="82076">
                  <c:v>1557954000</c:v>
                </c:pt>
                <c:pt idx="82077">
                  <c:v>1557957600</c:v>
                </c:pt>
                <c:pt idx="82078">
                  <c:v>1557961200</c:v>
                </c:pt>
                <c:pt idx="82079">
                  <c:v>1557964800</c:v>
                </c:pt>
                <c:pt idx="82080">
                  <c:v>1557968400</c:v>
                </c:pt>
                <c:pt idx="82081">
                  <c:v>1557972000</c:v>
                </c:pt>
                <c:pt idx="82082">
                  <c:v>1557975600</c:v>
                </c:pt>
                <c:pt idx="82083">
                  <c:v>1557979200</c:v>
                </c:pt>
                <c:pt idx="82084">
                  <c:v>1557982800</c:v>
                </c:pt>
                <c:pt idx="82085">
                  <c:v>1557986400</c:v>
                </c:pt>
                <c:pt idx="82086">
                  <c:v>1557990000</c:v>
                </c:pt>
                <c:pt idx="82087">
                  <c:v>1557993600</c:v>
                </c:pt>
                <c:pt idx="82088">
                  <c:v>1557997200</c:v>
                </c:pt>
                <c:pt idx="82089">
                  <c:v>1558000800</c:v>
                </c:pt>
                <c:pt idx="82090">
                  <c:v>1558004400</c:v>
                </c:pt>
                <c:pt idx="82091">
                  <c:v>1558008000</c:v>
                </c:pt>
                <c:pt idx="82092">
                  <c:v>1558011600</c:v>
                </c:pt>
                <c:pt idx="82093">
                  <c:v>1558015200</c:v>
                </c:pt>
                <c:pt idx="82094">
                  <c:v>1558018800</c:v>
                </c:pt>
                <c:pt idx="82095">
                  <c:v>1558022400</c:v>
                </c:pt>
                <c:pt idx="82096">
                  <c:v>1558026000</c:v>
                </c:pt>
                <c:pt idx="82097">
                  <c:v>1558029600</c:v>
                </c:pt>
                <c:pt idx="82098">
                  <c:v>1558033200</c:v>
                </c:pt>
                <c:pt idx="82099">
                  <c:v>1558036800</c:v>
                </c:pt>
                <c:pt idx="82100">
                  <c:v>1558040400</c:v>
                </c:pt>
                <c:pt idx="82101">
                  <c:v>1558044000</c:v>
                </c:pt>
                <c:pt idx="82102">
                  <c:v>1558047600</c:v>
                </c:pt>
                <c:pt idx="82103">
                  <c:v>1558051200</c:v>
                </c:pt>
                <c:pt idx="82104">
                  <c:v>1558054800</c:v>
                </c:pt>
                <c:pt idx="82105">
                  <c:v>1558058400</c:v>
                </c:pt>
                <c:pt idx="82106">
                  <c:v>1558062000</c:v>
                </c:pt>
                <c:pt idx="82107">
                  <c:v>1558065600</c:v>
                </c:pt>
                <c:pt idx="82108">
                  <c:v>1558069200</c:v>
                </c:pt>
                <c:pt idx="82109">
                  <c:v>1558072800</c:v>
                </c:pt>
                <c:pt idx="82110">
                  <c:v>1558076400</c:v>
                </c:pt>
                <c:pt idx="82111">
                  <c:v>1558080000</c:v>
                </c:pt>
                <c:pt idx="82112">
                  <c:v>1558083600</c:v>
                </c:pt>
                <c:pt idx="82113">
                  <c:v>1558087200</c:v>
                </c:pt>
                <c:pt idx="82114">
                  <c:v>1558090800</c:v>
                </c:pt>
                <c:pt idx="82115">
                  <c:v>1558094400</c:v>
                </c:pt>
                <c:pt idx="82116">
                  <c:v>1558098000</c:v>
                </c:pt>
                <c:pt idx="82117">
                  <c:v>1558101600</c:v>
                </c:pt>
                <c:pt idx="82118">
                  <c:v>1558105200</c:v>
                </c:pt>
                <c:pt idx="82119">
                  <c:v>1558108800</c:v>
                </c:pt>
                <c:pt idx="82120">
                  <c:v>1558112400</c:v>
                </c:pt>
                <c:pt idx="82121">
                  <c:v>1558116000</c:v>
                </c:pt>
                <c:pt idx="82122">
                  <c:v>1558119600</c:v>
                </c:pt>
                <c:pt idx="82123">
                  <c:v>1558123200</c:v>
                </c:pt>
                <c:pt idx="82124">
                  <c:v>1558126800</c:v>
                </c:pt>
                <c:pt idx="82125">
                  <c:v>1558130400</c:v>
                </c:pt>
                <c:pt idx="82126">
                  <c:v>1558134000</c:v>
                </c:pt>
                <c:pt idx="82127">
                  <c:v>1558137600</c:v>
                </c:pt>
                <c:pt idx="82128">
                  <c:v>1558141200</c:v>
                </c:pt>
                <c:pt idx="82129">
                  <c:v>1558144800</c:v>
                </c:pt>
                <c:pt idx="82130">
                  <c:v>1558148400</c:v>
                </c:pt>
                <c:pt idx="82131">
                  <c:v>1558152000</c:v>
                </c:pt>
                <c:pt idx="82132">
                  <c:v>1558155600</c:v>
                </c:pt>
                <c:pt idx="82133">
                  <c:v>1558159200</c:v>
                </c:pt>
                <c:pt idx="82134">
                  <c:v>1558162800</c:v>
                </c:pt>
                <c:pt idx="82135">
                  <c:v>1558166400</c:v>
                </c:pt>
                <c:pt idx="82136">
                  <c:v>1558170000</c:v>
                </c:pt>
                <c:pt idx="82137">
                  <c:v>1558173600</c:v>
                </c:pt>
                <c:pt idx="82138">
                  <c:v>1558177200</c:v>
                </c:pt>
                <c:pt idx="82139">
                  <c:v>1558180800</c:v>
                </c:pt>
                <c:pt idx="82140">
                  <c:v>1558184400</c:v>
                </c:pt>
                <c:pt idx="82141">
                  <c:v>1558188000</c:v>
                </c:pt>
                <c:pt idx="82142">
                  <c:v>1558191600</c:v>
                </c:pt>
                <c:pt idx="82143">
                  <c:v>1558195200</c:v>
                </c:pt>
                <c:pt idx="82144">
                  <c:v>1558198800</c:v>
                </c:pt>
                <c:pt idx="82145">
                  <c:v>1558202400</c:v>
                </c:pt>
                <c:pt idx="82146">
                  <c:v>1558206000</c:v>
                </c:pt>
                <c:pt idx="82147">
                  <c:v>1558209600</c:v>
                </c:pt>
                <c:pt idx="82148">
                  <c:v>1558213200</c:v>
                </c:pt>
                <c:pt idx="82149">
                  <c:v>1558216800</c:v>
                </c:pt>
                <c:pt idx="82150">
                  <c:v>1558220400</c:v>
                </c:pt>
                <c:pt idx="82151">
                  <c:v>1558224000</c:v>
                </c:pt>
                <c:pt idx="82152">
                  <c:v>1558227600</c:v>
                </c:pt>
                <c:pt idx="82153">
                  <c:v>1558231200</c:v>
                </c:pt>
                <c:pt idx="82154">
                  <c:v>1558234800</c:v>
                </c:pt>
                <c:pt idx="82155">
                  <c:v>1558238400</c:v>
                </c:pt>
                <c:pt idx="82156">
                  <c:v>1558242000</c:v>
                </c:pt>
                <c:pt idx="82157">
                  <c:v>1558245600</c:v>
                </c:pt>
                <c:pt idx="82158">
                  <c:v>1558249200</c:v>
                </c:pt>
                <c:pt idx="82159">
                  <c:v>1558252800</c:v>
                </c:pt>
                <c:pt idx="82160">
                  <c:v>1558256400</c:v>
                </c:pt>
                <c:pt idx="82161">
                  <c:v>1558260000</c:v>
                </c:pt>
                <c:pt idx="82162">
                  <c:v>1558263600</c:v>
                </c:pt>
                <c:pt idx="82163">
                  <c:v>1558267200</c:v>
                </c:pt>
                <c:pt idx="82164">
                  <c:v>1558270800</c:v>
                </c:pt>
                <c:pt idx="82165">
                  <c:v>1558274400</c:v>
                </c:pt>
                <c:pt idx="82166">
                  <c:v>1558278000</c:v>
                </c:pt>
                <c:pt idx="82167">
                  <c:v>1558281600</c:v>
                </c:pt>
                <c:pt idx="82168">
                  <c:v>1558285200</c:v>
                </c:pt>
                <c:pt idx="82169">
                  <c:v>1558288800</c:v>
                </c:pt>
                <c:pt idx="82170">
                  <c:v>1558292400</c:v>
                </c:pt>
                <c:pt idx="82171">
                  <c:v>1558296000</c:v>
                </c:pt>
                <c:pt idx="82172">
                  <c:v>1558299600</c:v>
                </c:pt>
                <c:pt idx="82173">
                  <c:v>1558303200</c:v>
                </c:pt>
                <c:pt idx="82174">
                  <c:v>1558306800</c:v>
                </c:pt>
                <c:pt idx="82175">
                  <c:v>1558310400</c:v>
                </c:pt>
                <c:pt idx="82176">
                  <c:v>1558314000</c:v>
                </c:pt>
                <c:pt idx="82177">
                  <c:v>1558317600</c:v>
                </c:pt>
                <c:pt idx="82178">
                  <c:v>1558321200</c:v>
                </c:pt>
                <c:pt idx="82179">
                  <c:v>1558324800</c:v>
                </c:pt>
                <c:pt idx="82180">
                  <c:v>1558328400</c:v>
                </c:pt>
                <c:pt idx="82181">
                  <c:v>1558332000</c:v>
                </c:pt>
                <c:pt idx="82182">
                  <c:v>1558335600</c:v>
                </c:pt>
                <c:pt idx="82183">
                  <c:v>1558339200</c:v>
                </c:pt>
                <c:pt idx="82184">
                  <c:v>1558342800</c:v>
                </c:pt>
                <c:pt idx="82185">
                  <c:v>1558346400</c:v>
                </c:pt>
                <c:pt idx="82186">
                  <c:v>1558350000</c:v>
                </c:pt>
                <c:pt idx="82187">
                  <c:v>1558353600</c:v>
                </c:pt>
                <c:pt idx="82188">
                  <c:v>1558357200</c:v>
                </c:pt>
                <c:pt idx="82189">
                  <c:v>1558360800</c:v>
                </c:pt>
                <c:pt idx="82190">
                  <c:v>1558364400</c:v>
                </c:pt>
                <c:pt idx="82191">
                  <c:v>1558368000</c:v>
                </c:pt>
                <c:pt idx="82192">
                  <c:v>1558371600</c:v>
                </c:pt>
                <c:pt idx="82193">
                  <c:v>1558375200</c:v>
                </c:pt>
                <c:pt idx="82194">
                  <c:v>1558378800</c:v>
                </c:pt>
                <c:pt idx="82195">
                  <c:v>1558382400</c:v>
                </c:pt>
                <c:pt idx="82196">
                  <c:v>1558386000</c:v>
                </c:pt>
                <c:pt idx="82197">
                  <c:v>1558389600</c:v>
                </c:pt>
                <c:pt idx="82198">
                  <c:v>1558393200</c:v>
                </c:pt>
                <c:pt idx="82199">
                  <c:v>1558396800</c:v>
                </c:pt>
                <c:pt idx="82200">
                  <c:v>1558400400</c:v>
                </c:pt>
                <c:pt idx="82201">
                  <c:v>1558404000</c:v>
                </c:pt>
                <c:pt idx="82202">
                  <c:v>1558407600</c:v>
                </c:pt>
                <c:pt idx="82203">
                  <c:v>1558411200</c:v>
                </c:pt>
                <c:pt idx="82204">
                  <c:v>1558414800</c:v>
                </c:pt>
                <c:pt idx="82205">
                  <c:v>1558418400</c:v>
                </c:pt>
                <c:pt idx="82206">
                  <c:v>1558422000</c:v>
                </c:pt>
                <c:pt idx="82207">
                  <c:v>1558425600</c:v>
                </c:pt>
                <c:pt idx="82208">
                  <c:v>1558429200</c:v>
                </c:pt>
                <c:pt idx="82209">
                  <c:v>1558432800</c:v>
                </c:pt>
                <c:pt idx="82210">
                  <c:v>1558436400</c:v>
                </c:pt>
                <c:pt idx="82211">
                  <c:v>1558440000</c:v>
                </c:pt>
                <c:pt idx="82212">
                  <c:v>1558443600</c:v>
                </c:pt>
                <c:pt idx="82213">
                  <c:v>1558447200</c:v>
                </c:pt>
                <c:pt idx="82214">
                  <c:v>1558450800</c:v>
                </c:pt>
                <c:pt idx="82215">
                  <c:v>1558454400</c:v>
                </c:pt>
                <c:pt idx="82216">
                  <c:v>1558458000</c:v>
                </c:pt>
                <c:pt idx="82217">
                  <c:v>1558461600</c:v>
                </c:pt>
                <c:pt idx="82218">
                  <c:v>1558465200</c:v>
                </c:pt>
                <c:pt idx="82219">
                  <c:v>1558468800</c:v>
                </c:pt>
                <c:pt idx="82220">
                  <c:v>1558472400</c:v>
                </c:pt>
                <c:pt idx="82221">
                  <c:v>1558476000</c:v>
                </c:pt>
                <c:pt idx="82222">
                  <c:v>1558479600</c:v>
                </c:pt>
                <c:pt idx="82223">
                  <c:v>1558483200</c:v>
                </c:pt>
                <c:pt idx="82224">
                  <c:v>1558486800</c:v>
                </c:pt>
                <c:pt idx="82225">
                  <c:v>1558490400</c:v>
                </c:pt>
                <c:pt idx="82226">
                  <c:v>1558494000</c:v>
                </c:pt>
                <c:pt idx="82227">
                  <c:v>1558497600</c:v>
                </c:pt>
                <c:pt idx="82228">
                  <c:v>1558501200</c:v>
                </c:pt>
                <c:pt idx="82229">
                  <c:v>1558504800</c:v>
                </c:pt>
                <c:pt idx="82230">
                  <c:v>1558508400</c:v>
                </c:pt>
                <c:pt idx="82231">
                  <c:v>1558512000</c:v>
                </c:pt>
                <c:pt idx="82232">
                  <c:v>1558515600</c:v>
                </c:pt>
                <c:pt idx="82233">
                  <c:v>1558519200</c:v>
                </c:pt>
                <c:pt idx="82234">
                  <c:v>1558522800</c:v>
                </c:pt>
                <c:pt idx="82235">
                  <c:v>1558526400</c:v>
                </c:pt>
                <c:pt idx="82236">
                  <c:v>1558530000</c:v>
                </c:pt>
                <c:pt idx="82237">
                  <c:v>1558533600</c:v>
                </c:pt>
                <c:pt idx="82238">
                  <c:v>1558537200</c:v>
                </c:pt>
                <c:pt idx="82239">
                  <c:v>1558540800</c:v>
                </c:pt>
                <c:pt idx="82240">
                  <c:v>1558544400</c:v>
                </c:pt>
                <c:pt idx="82241">
                  <c:v>1558548000</c:v>
                </c:pt>
                <c:pt idx="82242">
                  <c:v>1558551600</c:v>
                </c:pt>
                <c:pt idx="82243">
                  <c:v>1558555200</c:v>
                </c:pt>
                <c:pt idx="82244">
                  <c:v>1558558800</c:v>
                </c:pt>
                <c:pt idx="82245">
                  <c:v>1558562400</c:v>
                </c:pt>
                <c:pt idx="82246">
                  <c:v>1558566000</c:v>
                </c:pt>
                <c:pt idx="82247">
                  <c:v>1558569600</c:v>
                </c:pt>
                <c:pt idx="82248">
                  <c:v>1558573200</c:v>
                </c:pt>
                <c:pt idx="82249">
                  <c:v>1558576800</c:v>
                </c:pt>
                <c:pt idx="82250">
                  <c:v>1558580400</c:v>
                </c:pt>
                <c:pt idx="82251">
                  <c:v>1558584000</c:v>
                </c:pt>
                <c:pt idx="82252">
                  <c:v>1558587600</c:v>
                </c:pt>
                <c:pt idx="82253">
                  <c:v>1558591200</c:v>
                </c:pt>
                <c:pt idx="82254">
                  <c:v>1558594800</c:v>
                </c:pt>
                <c:pt idx="82255">
                  <c:v>1558598400</c:v>
                </c:pt>
                <c:pt idx="82256">
                  <c:v>1558602000</c:v>
                </c:pt>
                <c:pt idx="82257">
                  <c:v>1558605600</c:v>
                </c:pt>
                <c:pt idx="82258">
                  <c:v>1558609200</c:v>
                </c:pt>
                <c:pt idx="82259">
                  <c:v>1558612800</c:v>
                </c:pt>
                <c:pt idx="82260">
                  <c:v>1558616400</c:v>
                </c:pt>
                <c:pt idx="82261">
                  <c:v>1558620000</c:v>
                </c:pt>
                <c:pt idx="82262">
                  <c:v>1558623600</c:v>
                </c:pt>
                <c:pt idx="82263">
                  <c:v>1558627200</c:v>
                </c:pt>
                <c:pt idx="82264">
                  <c:v>1558630800</c:v>
                </c:pt>
                <c:pt idx="82265">
                  <c:v>1558634400</c:v>
                </c:pt>
                <c:pt idx="82266">
                  <c:v>1558638000</c:v>
                </c:pt>
                <c:pt idx="82267">
                  <c:v>1558641600</c:v>
                </c:pt>
                <c:pt idx="82268">
                  <c:v>1558645200</c:v>
                </c:pt>
                <c:pt idx="82269">
                  <c:v>1558648800</c:v>
                </c:pt>
                <c:pt idx="82270">
                  <c:v>1558652400</c:v>
                </c:pt>
                <c:pt idx="82271">
                  <c:v>1558656000</c:v>
                </c:pt>
                <c:pt idx="82272">
                  <c:v>1558659600</c:v>
                </c:pt>
                <c:pt idx="82273">
                  <c:v>1558663200</c:v>
                </c:pt>
                <c:pt idx="82274">
                  <c:v>1558666800</c:v>
                </c:pt>
                <c:pt idx="82275">
                  <c:v>1558670400</c:v>
                </c:pt>
                <c:pt idx="82276">
                  <c:v>1558674000</c:v>
                </c:pt>
                <c:pt idx="82277">
                  <c:v>1558677600</c:v>
                </c:pt>
                <c:pt idx="82278">
                  <c:v>1558681200</c:v>
                </c:pt>
                <c:pt idx="82279">
                  <c:v>1558684800</c:v>
                </c:pt>
                <c:pt idx="82280">
                  <c:v>1558688400</c:v>
                </c:pt>
                <c:pt idx="82281">
                  <c:v>1558692000</c:v>
                </c:pt>
                <c:pt idx="82282">
                  <c:v>1558695600</c:v>
                </c:pt>
                <c:pt idx="82283">
                  <c:v>1558699200</c:v>
                </c:pt>
                <c:pt idx="82284">
                  <c:v>1558702800</c:v>
                </c:pt>
                <c:pt idx="82285">
                  <c:v>1558706400</c:v>
                </c:pt>
                <c:pt idx="82286">
                  <c:v>1558710000</c:v>
                </c:pt>
                <c:pt idx="82287">
                  <c:v>1558713600</c:v>
                </c:pt>
                <c:pt idx="82288">
                  <c:v>1558717200</c:v>
                </c:pt>
                <c:pt idx="82289">
                  <c:v>1558720800</c:v>
                </c:pt>
                <c:pt idx="82290">
                  <c:v>1558724400</c:v>
                </c:pt>
                <c:pt idx="82291">
                  <c:v>1558728000</c:v>
                </c:pt>
                <c:pt idx="82292">
                  <c:v>1558731600</c:v>
                </c:pt>
                <c:pt idx="82293">
                  <c:v>1558735200</c:v>
                </c:pt>
                <c:pt idx="82294">
                  <c:v>1558738800</c:v>
                </c:pt>
                <c:pt idx="82295">
                  <c:v>1558742400</c:v>
                </c:pt>
                <c:pt idx="82296">
                  <c:v>1558746000</c:v>
                </c:pt>
                <c:pt idx="82297">
                  <c:v>1558749600</c:v>
                </c:pt>
                <c:pt idx="82298">
                  <c:v>1558753200</c:v>
                </c:pt>
                <c:pt idx="82299">
                  <c:v>1558756800</c:v>
                </c:pt>
                <c:pt idx="82300">
                  <c:v>1558760400</c:v>
                </c:pt>
                <c:pt idx="82301">
                  <c:v>1558764000</c:v>
                </c:pt>
                <c:pt idx="82302">
                  <c:v>1558767600</c:v>
                </c:pt>
                <c:pt idx="82303">
                  <c:v>1558771200</c:v>
                </c:pt>
                <c:pt idx="82304">
                  <c:v>1558774800</c:v>
                </c:pt>
                <c:pt idx="82305">
                  <c:v>1558778400</c:v>
                </c:pt>
                <c:pt idx="82306">
                  <c:v>1558782000</c:v>
                </c:pt>
                <c:pt idx="82307">
                  <c:v>1558785600</c:v>
                </c:pt>
                <c:pt idx="82308">
                  <c:v>1558789200</c:v>
                </c:pt>
                <c:pt idx="82309">
                  <c:v>1558792800</c:v>
                </c:pt>
                <c:pt idx="82310">
                  <c:v>1558796400</c:v>
                </c:pt>
                <c:pt idx="82311">
                  <c:v>1558800000</c:v>
                </c:pt>
                <c:pt idx="82312">
                  <c:v>1558803600</c:v>
                </c:pt>
                <c:pt idx="82313">
                  <c:v>1558807200</c:v>
                </c:pt>
                <c:pt idx="82314">
                  <c:v>1558810800</c:v>
                </c:pt>
                <c:pt idx="82315">
                  <c:v>1558814400</c:v>
                </c:pt>
                <c:pt idx="82316">
                  <c:v>1558818000</c:v>
                </c:pt>
                <c:pt idx="82317">
                  <c:v>1558821600</c:v>
                </c:pt>
                <c:pt idx="82318">
                  <c:v>1558825200</c:v>
                </c:pt>
                <c:pt idx="82319">
                  <c:v>1558828800</c:v>
                </c:pt>
                <c:pt idx="82320">
                  <c:v>1558832400</c:v>
                </c:pt>
                <c:pt idx="82321">
                  <c:v>1558836000</c:v>
                </c:pt>
                <c:pt idx="82322">
                  <c:v>1558839600</c:v>
                </c:pt>
                <c:pt idx="82323">
                  <c:v>1558843200</c:v>
                </c:pt>
                <c:pt idx="82324">
                  <c:v>1558846800</c:v>
                </c:pt>
                <c:pt idx="82325">
                  <c:v>1558850400</c:v>
                </c:pt>
                <c:pt idx="82326">
                  <c:v>1558854000</c:v>
                </c:pt>
                <c:pt idx="82327">
                  <c:v>1558857600</c:v>
                </c:pt>
                <c:pt idx="82328">
                  <c:v>1558861200</c:v>
                </c:pt>
                <c:pt idx="82329">
                  <c:v>1558864800</c:v>
                </c:pt>
                <c:pt idx="82330">
                  <c:v>1558868400</c:v>
                </c:pt>
                <c:pt idx="82331">
                  <c:v>1558872000</c:v>
                </c:pt>
                <c:pt idx="82332">
                  <c:v>1558875600</c:v>
                </c:pt>
                <c:pt idx="82333">
                  <c:v>1558879200</c:v>
                </c:pt>
                <c:pt idx="82334">
                  <c:v>1558882800</c:v>
                </c:pt>
                <c:pt idx="82335">
                  <c:v>1558886400</c:v>
                </c:pt>
                <c:pt idx="82336">
                  <c:v>1558890000</c:v>
                </c:pt>
                <c:pt idx="82337">
                  <c:v>1558893600</c:v>
                </c:pt>
                <c:pt idx="82338">
                  <c:v>1558897200</c:v>
                </c:pt>
                <c:pt idx="82339">
                  <c:v>1558900800</c:v>
                </c:pt>
                <c:pt idx="82340">
                  <c:v>1558904400</c:v>
                </c:pt>
                <c:pt idx="82341">
                  <c:v>1558908000</c:v>
                </c:pt>
                <c:pt idx="82342">
                  <c:v>1558911600</c:v>
                </c:pt>
                <c:pt idx="82343">
                  <c:v>1558915200</c:v>
                </c:pt>
                <c:pt idx="82344">
                  <c:v>1558918800</c:v>
                </c:pt>
                <c:pt idx="82345">
                  <c:v>1558922400</c:v>
                </c:pt>
                <c:pt idx="82346">
                  <c:v>1558926000</c:v>
                </c:pt>
                <c:pt idx="82347">
                  <c:v>1558929600</c:v>
                </c:pt>
                <c:pt idx="82348">
                  <c:v>1558933200</c:v>
                </c:pt>
                <c:pt idx="82349">
                  <c:v>1558936800</c:v>
                </c:pt>
                <c:pt idx="82350">
                  <c:v>1558940400</c:v>
                </c:pt>
                <c:pt idx="82351">
                  <c:v>1558944000</c:v>
                </c:pt>
                <c:pt idx="82352">
                  <c:v>1558947600</c:v>
                </c:pt>
                <c:pt idx="82353">
                  <c:v>1558951200</c:v>
                </c:pt>
                <c:pt idx="82354">
                  <c:v>1558954800</c:v>
                </c:pt>
                <c:pt idx="82355">
                  <c:v>1558958400</c:v>
                </c:pt>
                <c:pt idx="82356">
                  <c:v>1558962000</c:v>
                </c:pt>
                <c:pt idx="82357">
                  <c:v>1558965600</c:v>
                </c:pt>
                <c:pt idx="82358">
                  <c:v>1558969200</c:v>
                </c:pt>
                <c:pt idx="82359">
                  <c:v>1558972800</c:v>
                </c:pt>
                <c:pt idx="82360">
                  <c:v>1558976400</c:v>
                </c:pt>
                <c:pt idx="82361">
                  <c:v>1558980000</c:v>
                </c:pt>
                <c:pt idx="82362">
                  <c:v>1558983600</c:v>
                </c:pt>
                <c:pt idx="82363">
                  <c:v>1558987200</c:v>
                </c:pt>
                <c:pt idx="82364">
                  <c:v>1558990800</c:v>
                </c:pt>
                <c:pt idx="82365">
                  <c:v>1558994400</c:v>
                </c:pt>
                <c:pt idx="82366">
                  <c:v>1558998000</c:v>
                </c:pt>
                <c:pt idx="82367">
                  <c:v>1559001600</c:v>
                </c:pt>
                <c:pt idx="82368">
                  <c:v>1559005200</c:v>
                </c:pt>
                <c:pt idx="82369">
                  <c:v>1559008800</c:v>
                </c:pt>
                <c:pt idx="82370">
                  <c:v>1559012400</c:v>
                </c:pt>
                <c:pt idx="82371">
                  <c:v>1559016000</c:v>
                </c:pt>
                <c:pt idx="82372">
                  <c:v>1559019600</c:v>
                </c:pt>
                <c:pt idx="82373">
                  <c:v>1559023200</c:v>
                </c:pt>
                <c:pt idx="82374">
                  <c:v>1559026800</c:v>
                </c:pt>
                <c:pt idx="82375">
                  <c:v>1559030400</c:v>
                </c:pt>
                <c:pt idx="82376">
                  <c:v>1559034000</c:v>
                </c:pt>
                <c:pt idx="82377">
                  <c:v>1559037600</c:v>
                </c:pt>
                <c:pt idx="82378">
                  <c:v>1559041200</c:v>
                </c:pt>
                <c:pt idx="82379">
                  <c:v>1559044800</c:v>
                </c:pt>
                <c:pt idx="82380">
                  <c:v>1559048400</c:v>
                </c:pt>
                <c:pt idx="82381">
                  <c:v>1559052000</c:v>
                </c:pt>
                <c:pt idx="82382">
                  <c:v>1559055600</c:v>
                </c:pt>
                <c:pt idx="82383">
                  <c:v>1559059200</c:v>
                </c:pt>
                <c:pt idx="82384">
                  <c:v>1559062800</c:v>
                </c:pt>
                <c:pt idx="82385">
                  <c:v>1559066400</c:v>
                </c:pt>
                <c:pt idx="82386">
                  <c:v>1559070000</c:v>
                </c:pt>
                <c:pt idx="82387">
                  <c:v>1559073600</c:v>
                </c:pt>
                <c:pt idx="82388">
                  <c:v>1559077200</c:v>
                </c:pt>
                <c:pt idx="82389">
                  <c:v>1559080800</c:v>
                </c:pt>
                <c:pt idx="82390">
                  <c:v>1559084400</c:v>
                </c:pt>
                <c:pt idx="82391">
                  <c:v>1559088000</c:v>
                </c:pt>
                <c:pt idx="82392">
                  <c:v>1559091600</c:v>
                </c:pt>
                <c:pt idx="82393">
                  <c:v>1559095200</c:v>
                </c:pt>
                <c:pt idx="82394">
                  <c:v>1559098800</c:v>
                </c:pt>
                <c:pt idx="82395">
                  <c:v>1559102400</c:v>
                </c:pt>
                <c:pt idx="82396">
                  <c:v>1559106000</c:v>
                </c:pt>
                <c:pt idx="82397">
                  <c:v>1559109600</c:v>
                </c:pt>
                <c:pt idx="82398">
                  <c:v>1559113200</c:v>
                </c:pt>
                <c:pt idx="82399">
                  <c:v>1559116800</c:v>
                </c:pt>
                <c:pt idx="82400">
                  <c:v>1559120400</c:v>
                </c:pt>
                <c:pt idx="82401">
                  <c:v>1559124000</c:v>
                </c:pt>
                <c:pt idx="82402">
                  <c:v>1559127600</c:v>
                </c:pt>
                <c:pt idx="82403">
                  <c:v>1559131200</c:v>
                </c:pt>
                <c:pt idx="82404">
                  <c:v>1559134800</c:v>
                </c:pt>
                <c:pt idx="82405">
                  <c:v>1559138400</c:v>
                </c:pt>
                <c:pt idx="82406">
                  <c:v>1559142000</c:v>
                </c:pt>
                <c:pt idx="82407">
                  <c:v>1559145600</c:v>
                </c:pt>
                <c:pt idx="82408">
                  <c:v>1559149200</c:v>
                </c:pt>
                <c:pt idx="82409">
                  <c:v>1559152800</c:v>
                </c:pt>
                <c:pt idx="82410">
                  <c:v>1559156400</c:v>
                </c:pt>
                <c:pt idx="82411">
                  <c:v>1559160000</c:v>
                </c:pt>
                <c:pt idx="82412">
                  <c:v>1559163600</c:v>
                </c:pt>
                <c:pt idx="82413">
                  <c:v>1559167200</c:v>
                </c:pt>
                <c:pt idx="82414">
                  <c:v>1559170800</c:v>
                </c:pt>
                <c:pt idx="82415">
                  <c:v>1559174400</c:v>
                </c:pt>
                <c:pt idx="82416">
                  <c:v>1559178000</c:v>
                </c:pt>
                <c:pt idx="82417">
                  <c:v>1559181600</c:v>
                </c:pt>
                <c:pt idx="82418">
                  <c:v>1559185200</c:v>
                </c:pt>
                <c:pt idx="82419">
                  <c:v>1559188800</c:v>
                </c:pt>
                <c:pt idx="82420">
                  <c:v>1559192400</c:v>
                </c:pt>
                <c:pt idx="82421">
                  <c:v>1559196000</c:v>
                </c:pt>
                <c:pt idx="82422">
                  <c:v>1559199600</c:v>
                </c:pt>
                <c:pt idx="82423">
                  <c:v>1559203200</c:v>
                </c:pt>
                <c:pt idx="82424">
                  <c:v>1559206800</c:v>
                </c:pt>
                <c:pt idx="82425">
                  <c:v>1559210400</c:v>
                </c:pt>
                <c:pt idx="82426">
                  <c:v>1559214000</c:v>
                </c:pt>
                <c:pt idx="82427">
                  <c:v>1559217600</c:v>
                </c:pt>
                <c:pt idx="82428">
                  <c:v>1559221200</c:v>
                </c:pt>
                <c:pt idx="82429">
                  <c:v>1559224800</c:v>
                </c:pt>
                <c:pt idx="82430">
                  <c:v>1559228400</c:v>
                </c:pt>
                <c:pt idx="82431">
                  <c:v>1559232000</c:v>
                </c:pt>
                <c:pt idx="82432">
                  <c:v>1559235600</c:v>
                </c:pt>
                <c:pt idx="82433">
                  <c:v>1559239200</c:v>
                </c:pt>
                <c:pt idx="82434">
                  <c:v>1559242800</c:v>
                </c:pt>
                <c:pt idx="82435">
                  <c:v>1559246400</c:v>
                </c:pt>
                <c:pt idx="82436">
                  <c:v>1559250000</c:v>
                </c:pt>
                <c:pt idx="82437">
                  <c:v>1559253600</c:v>
                </c:pt>
                <c:pt idx="82438">
                  <c:v>1559257200</c:v>
                </c:pt>
                <c:pt idx="82439">
                  <c:v>1559260800</c:v>
                </c:pt>
                <c:pt idx="82440">
                  <c:v>1559264400</c:v>
                </c:pt>
                <c:pt idx="82441">
                  <c:v>1559268000</c:v>
                </c:pt>
                <c:pt idx="82442">
                  <c:v>1559271600</c:v>
                </c:pt>
                <c:pt idx="82443">
                  <c:v>1559275200</c:v>
                </c:pt>
                <c:pt idx="82444">
                  <c:v>1559278800</c:v>
                </c:pt>
                <c:pt idx="82445">
                  <c:v>1559282400</c:v>
                </c:pt>
                <c:pt idx="82446">
                  <c:v>1559286000</c:v>
                </c:pt>
                <c:pt idx="82447">
                  <c:v>1559289600</c:v>
                </c:pt>
                <c:pt idx="82448">
                  <c:v>1559293200</c:v>
                </c:pt>
                <c:pt idx="82449">
                  <c:v>1559296800</c:v>
                </c:pt>
                <c:pt idx="82450">
                  <c:v>1559300400</c:v>
                </c:pt>
                <c:pt idx="82451">
                  <c:v>1559304000</c:v>
                </c:pt>
                <c:pt idx="82452">
                  <c:v>1559307600</c:v>
                </c:pt>
                <c:pt idx="82453">
                  <c:v>1559311200</c:v>
                </c:pt>
                <c:pt idx="82454">
                  <c:v>1559314800</c:v>
                </c:pt>
                <c:pt idx="82455">
                  <c:v>1559318400</c:v>
                </c:pt>
                <c:pt idx="82456">
                  <c:v>1559322000</c:v>
                </c:pt>
                <c:pt idx="82457">
                  <c:v>1559325600</c:v>
                </c:pt>
                <c:pt idx="82458">
                  <c:v>1559329200</c:v>
                </c:pt>
                <c:pt idx="82459">
                  <c:v>1559332800</c:v>
                </c:pt>
                <c:pt idx="82460">
                  <c:v>1559336400</c:v>
                </c:pt>
                <c:pt idx="82461">
                  <c:v>1559340000</c:v>
                </c:pt>
                <c:pt idx="82462">
                  <c:v>1559343600</c:v>
                </c:pt>
                <c:pt idx="82463">
                  <c:v>1559347200</c:v>
                </c:pt>
                <c:pt idx="82464">
                  <c:v>1559350800</c:v>
                </c:pt>
                <c:pt idx="82465">
                  <c:v>1559354400</c:v>
                </c:pt>
                <c:pt idx="82466">
                  <c:v>1559358000</c:v>
                </c:pt>
                <c:pt idx="82467">
                  <c:v>1559361600</c:v>
                </c:pt>
                <c:pt idx="82468">
                  <c:v>1559365200</c:v>
                </c:pt>
                <c:pt idx="82469">
                  <c:v>1559368800</c:v>
                </c:pt>
                <c:pt idx="82470">
                  <c:v>1559372400</c:v>
                </c:pt>
                <c:pt idx="82471">
                  <c:v>1559376000</c:v>
                </c:pt>
                <c:pt idx="82472">
                  <c:v>1559379600</c:v>
                </c:pt>
                <c:pt idx="82473">
                  <c:v>1559383200</c:v>
                </c:pt>
                <c:pt idx="82474">
                  <c:v>1559386800</c:v>
                </c:pt>
                <c:pt idx="82475">
                  <c:v>1559390400</c:v>
                </c:pt>
                <c:pt idx="82476">
                  <c:v>1559394000</c:v>
                </c:pt>
                <c:pt idx="82477">
                  <c:v>1559397600</c:v>
                </c:pt>
                <c:pt idx="82478">
                  <c:v>1559401200</c:v>
                </c:pt>
                <c:pt idx="82479">
                  <c:v>1559404800</c:v>
                </c:pt>
                <c:pt idx="82480">
                  <c:v>1559408400</c:v>
                </c:pt>
                <c:pt idx="82481">
                  <c:v>1559412000</c:v>
                </c:pt>
                <c:pt idx="82482">
                  <c:v>1559415600</c:v>
                </c:pt>
                <c:pt idx="82483">
                  <c:v>1559419200</c:v>
                </c:pt>
                <c:pt idx="82484">
                  <c:v>1559422800</c:v>
                </c:pt>
                <c:pt idx="82485">
                  <c:v>1559426400</c:v>
                </c:pt>
                <c:pt idx="82486">
                  <c:v>1559430000</c:v>
                </c:pt>
                <c:pt idx="82487">
                  <c:v>1559433600</c:v>
                </c:pt>
                <c:pt idx="82488">
                  <c:v>1559437200</c:v>
                </c:pt>
                <c:pt idx="82489">
                  <c:v>1559440800</c:v>
                </c:pt>
                <c:pt idx="82490">
                  <c:v>1559444400</c:v>
                </c:pt>
                <c:pt idx="82491">
                  <c:v>1559448000</c:v>
                </c:pt>
                <c:pt idx="82492">
                  <c:v>1559451600</c:v>
                </c:pt>
                <c:pt idx="82493">
                  <c:v>1559455200</c:v>
                </c:pt>
                <c:pt idx="82494">
                  <c:v>1559458800</c:v>
                </c:pt>
                <c:pt idx="82495">
                  <c:v>1559462400</c:v>
                </c:pt>
                <c:pt idx="82496">
                  <c:v>1559466000</c:v>
                </c:pt>
                <c:pt idx="82497">
                  <c:v>1559469600</c:v>
                </c:pt>
                <c:pt idx="82498">
                  <c:v>1559473200</c:v>
                </c:pt>
                <c:pt idx="82499">
                  <c:v>1559476800</c:v>
                </c:pt>
                <c:pt idx="82500">
                  <c:v>1559480400</c:v>
                </c:pt>
                <c:pt idx="82501">
                  <c:v>1559484000</c:v>
                </c:pt>
                <c:pt idx="82502">
                  <c:v>1559487600</c:v>
                </c:pt>
                <c:pt idx="82503">
                  <c:v>1559491200</c:v>
                </c:pt>
                <c:pt idx="82504">
                  <c:v>1559494800</c:v>
                </c:pt>
                <c:pt idx="82505">
                  <c:v>1559498400</c:v>
                </c:pt>
                <c:pt idx="82506">
                  <c:v>1559502000</c:v>
                </c:pt>
                <c:pt idx="82507">
                  <c:v>1559505600</c:v>
                </c:pt>
                <c:pt idx="82508">
                  <c:v>1559509200</c:v>
                </c:pt>
                <c:pt idx="82509">
                  <c:v>1559512800</c:v>
                </c:pt>
                <c:pt idx="82510">
                  <c:v>1559516400</c:v>
                </c:pt>
                <c:pt idx="82511">
                  <c:v>1559520000</c:v>
                </c:pt>
                <c:pt idx="82512">
                  <c:v>1559523600</c:v>
                </c:pt>
                <c:pt idx="82513">
                  <c:v>1559527200</c:v>
                </c:pt>
                <c:pt idx="82514">
                  <c:v>1559530800</c:v>
                </c:pt>
                <c:pt idx="82515">
                  <c:v>1559534400</c:v>
                </c:pt>
                <c:pt idx="82516">
                  <c:v>1559538000</c:v>
                </c:pt>
                <c:pt idx="82517">
                  <c:v>1559541600</c:v>
                </c:pt>
                <c:pt idx="82518">
                  <c:v>1559545200</c:v>
                </c:pt>
                <c:pt idx="82519">
                  <c:v>1559548800</c:v>
                </c:pt>
                <c:pt idx="82520">
                  <c:v>1559552400</c:v>
                </c:pt>
                <c:pt idx="82521">
                  <c:v>1559556000</c:v>
                </c:pt>
                <c:pt idx="82522">
                  <c:v>1559559600</c:v>
                </c:pt>
                <c:pt idx="82523">
                  <c:v>1559563200</c:v>
                </c:pt>
                <c:pt idx="82524">
                  <c:v>1559566800</c:v>
                </c:pt>
                <c:pt idx="82525">
                  <c:v>1559570400</c:v>
                </c:pt>
                <c:pt idx="82526">
                  <c:v>1559574000</c:v>
                </c:pt>
                <c:pt idx="82527">
                  <c:v>1559577600</c:v>
                </c:pt>
                <c:pt idx="82528">
                  <c:v>1559581200</c:v>
                </c:pt>
                <c:pt idx="82529">
                  <c:v>1559584800</c:v>
                </c:pt>
                <c:pt idx="82530">
                  <c:v>1559588400</c:v>
                </c:pt>
                <c:pt idx="82531">
                  <c:v>1559592000</c:v>
                </c:pt>
                <c:pt idx="82532">
                  <c:v>1559595600</c:v>
                </c:pt>
                <c:pt idx="82533">
                  <c:v>1559599200</c:v>
                </c:pt>
                <c:pt idx="82534">
                  <c:v>1559602800</c:v>
                </c:pt>
                <c:pt idx="82535">
                  <c:v>1559606400</c:v>
                </c:pt>
                <c:pt idx="82536">
                  <c:v>1559610000</c:v>
                </c:pt>
                <c:pt idx="82537">
                  <c:v>1559613600</c:v>
                </c:pt>
                <c:pt idx="82538">
                  <c:v>1559617200</c:v>
                </c:pt>
                <c:pt idx="82539">
                  <c:v>1559620800</c:v>
                </c:pt>
                <c:pt idx="82540">
                  <c:v>1559624400</c:v>
                </c:pt>
                <c:pt idx="82541">
                  <c:v>1559628000</c:v>
                </c:pt>
                <c:pt idx="82542">
                  <c:v>1559631600</c:v>
                </c:pt>
                <c:pt idx="82543">
                  <c:v>1559635200</c:v>
                </c:pt>
                <c:pt idx="82544">
                  <c:v>1559638800</c:v>
                </c:pt>
                <c:pt idx="82545">
                  <c:v>1559642400</c:v>
                </c:pt>
                <c:pt idx="82546">
                  <c:v>1559646000</c:v>
                </c:pt>
                <c:pt idx="82547">
                  <c:v>1559649600</c:v>
                </c:pt>
                <c:pt idx="82548">
                  <c:v>1559653200</c:v>
                </c:pt>
                <c:pt idx="82549">
                  <c:v>1559656800</c:v>
                </c:pt>
                <c:pt idx="82550">
                  <c:v>1559660400</c:v>
                </c:pt>
                <c:pt idx="82551">
                  <c:v>1559664000</c:v>
                </c:pt>
                <c:pt idx="82552">
                  <c:v>1559667600</c:v>
                </c:pt>
                <c:pt idx="82553">
                  <c:v>1559671200</c:v>
                </c:pt>
                <c:pt idx="82554">
                  <c:v>1559674800</c:v>
                </c:pt>
                <c:pt idx="82555">
                  <c:v>1559678400</c:v>
                </c:pt>
                <c:pt idx="82556">
                  <c:v>1559682000</c:v>
                </c:pt>
                <c:pt idx="82557">
                  <c:v>1559685600</c:v>
                </c:pt>
                <c:pt idx="82558">
                  <c:v>1559689200</c:v>
                </c:pt>
                <c:pt idx="82559">
                  <c:v>1559692800</c:v>
                </c:pt>
                <c:pt idx="82560">
                  <c:v>1559696400</c:v>
                </c:pt>
                <c:pt idx="82561">
                  <c:v>1559700000</c:v>
                </c:pt>
                <c:pt idx="82562">
                  <c:v>1559703600</c:v>
                </c:pt>
                <c:pt idx="82563">
                  <c:v>1559707200</c:v>
                </c:pt>
                <c:pt idx="82564">
                  <c:v>1559710800</c:v>
                </c:pt>
                <c:pt idx="82565">
                  <c:v>1559714400</c:v>
                </c:pt>
                <c:pt idx="82566">
                  <c:v>1559718000</c:v>
                </c:pt>
                <c:pt idx="82567">
                  <c:v>1559721600</c:v>
                </c:pt>
                <c:pt idx="82568">
                  <c:v>1559725200</c:v>
                </c:pt>
                <c:pt idx="82569">
                  <c:v>1559728800</c:v>
                </c:pt>
                <c:pt idx="82570">
                  <c:v>1559732400</c:v>
                </c:pt>
                <c:pt idx="82571">
                  <c:v>1559736000</c:v>
                </c:pt>
                <c:pt idx="82572">
                  <c:v>1559739600</c:v>
                </c:pt>
                <c:pt idx="82573">
                  <c:v>1559743200</c:v>
                </c:pt>
                <c:pt idx="82574">
                  <c:v>1559746800</c:v>
                </c:pt>
                <c:pt idx="82575">
                  <c:v>1559750400</c:v>
                </c:pt>
                <c:pt idx="82576">
                  <c:v>1559754000</c:v>
                </c:pt>
                <c:pt idx="82577">
                  <c:v>1559757600</c:v>
                </c:pt>
                <c:pt idx="82578">
                  <c:v>1559761200</c:v>
                </c:pt>
                <c:pt idx="82579">
                  <c:v>1559764800</c:v>
                </c:pt>
                <c:pt idx="82580">
                  <c:v>1559768400</c:v>
                </c:pt>
                <c:pt idx="82581">
                  <c:v>1559772000</c:v>
                </c:pt>
                <c:pt idx="82582">
                  <c:v>1559775600</c:v>
                </c:pt>
                <c:pt idx="82583">
                  <c:v>1559779200</c:v>
                </c:pt>
                <c:pt idx="82584">
                  <c:v>1559782800</c:v>
                </c:pt>
                <c:pt idx="82585">
                  <c:v>1559786400</c:v>
                </c:pt>
                <c:pt idx="82586">
                  <c:v>1559790000</c:v>
                </c:pt>
                <c:pt idx="82587">
                  <c:v>1559793600</c:v>
                </c:pt>
                <c:pt idx="82588">
                  <c:v>1559797200</c:v>
                </c:pt>
                <c:pt idx="82589">
                  <c:v>1559800800</c:v>
                </c:pt>
                <c:pt idx="82590">
                  <c:v>1559804400</c:v>
                </c:pt>
                <c:pt idx="82591">
                  <c:v>1559808000</c:v>
                </c:pt>
                <c:pt idx="82592">
                  <c:v>1559811600</c:v>
                </c:pt>
                <c:pt idx="82593">
                  <c:v>1559815200</c:v>
                </c:pt>
                <c:pt idx="82594">
                  <c:v>1559818800</c:v>
                </c:pt>
                <c:pt idx="82595">
                  <c:v>1559822400</c:v>
                </c:pt>
                <c:pt idx="82596">
                  <c:v>1559826000</c:v>
                </c:pt>
                <c:pt idx="82597">
                  <c:v>1559829600</c:v>
                </c:pt>
                <c:pt idx="82598">
                  <c:v>1559833200</c:v>
                </c:pt>
                <c:pt idx="82599">
                  <c:v>1559836800</c:v>
                </c:pt>
                <c:pt idx="82600">
                  <c:v>1559840400</c:v>
                </c:pt>
                <c:pt idx="82601">
                  <c:v>1559844000</c:v>
                </c:pt>
                <c:pt idx="82602">
                  <c:v>1559847600</c:v>
                </c:pt>
                <c:pt idx="82603">
                  <c:v>1559851200</c:v>
                </c:pt>
                <c:pt idx="82604">
                  <c:v>1559854800</c:v>
                </c:pt>
                <c:pt idx="82605">
                  <c:v>1559858400</c:v>
                </c:pt>
                <c:pt idx="82606">
                  <c:v>1559862000</c:v>
                </c:pt>
                <c:pt idx="82607">
                  <c:v>1559865600</c:v>
                </c:pt>
                <c:pt idx="82608">
                  <c:v>1559869200</c:v>
                </c:pt>
                <c:pt idx="82609">
                  <c:v>1559872800</c:v>
                </c:pt>
                <c:pt idx="82610">
                  <c:v>1559876400</c:v>
                </c:pt>
                <c:pt idx="82611">
                  <c:v>1559880000</c:v>
                </c:pt>
                <c:pt idx="82612">
                  <c:v>1559883600</c:v>
                </c:pt>
                <c:pt idx="82613">
                  <c:v>1559887200</c:v>
                </c:pt>
                <c:pt idx="82614">
                  <c:v>1559890800</c:v>
                </c:pt>
                <c:pt idx="82615">
                  <c:v>1559894400</c:v>
                </c:pt>
                <c:pt idx="82616">
                  <c:v>1559898000</c:v>
                </c:pt>
                <c:pt idx="82617">
                  <c:v>1559901600</c:v>
                </c:pt>
                <c:pt idx="82618">
                  <c:v>1559905200</c:v>
                </c:pt>
                <c:pt idx="82619">
                  <c:v>1559908800</c:v>
                </c:pt>
                <c:pt idx="82620">
                  <c:v>1559912400</c:v>
                </c:pt>
                <c:pt idx="82621">
                  <c:v>1559916000</c:v>
                </c:pt>
                <c:pt idx="82622">
                  <c:v>1559919600</c:v>
                </c:pt>
                <c:pt idx="82623">
                  <c:v>1559923200</c:v>
                </c:pt>
                <c:pt idx="82624">
                  <c:v>1559926800</c:v>
                </c:pt>
                <c:pt idx="82625">
                  <c:v>1559930400</c:v>
                </c:pt>
                <c:pt idx="82626">
                  <c:v>1559934000</c:v>
                </c:pt>
                <c:pt idx="82627">
                  <c:v>1559937600</c:v>
                </c:pt>
                <c:pt idx="82628">
                  <c:v>1559941200</c:v>
                </c:pt>
                <c:pt idx="82629">
                  <c:v>1559944800</c:v>
                </c:pt>
                <c:pt idx="82630">
                  <c:v>1559948400</c:v>
                </c:pt>
                <c:pt idx="82631">
                  <c:v>1559952000</c:v>
                </c:pt>
                <c:pt idx="82632">
                  <c:v>1559955600</c:v>
                </c:pt>
                <c:pt idx="82633">
                  <c:v>1559959200</c:v>
                </c:pt>
                <c:pt idx="82634">
                  <c:v>1559962800</c:v>
                </c:pt>
                <c:pt idx="82635">
                  <c:v>1559966400</c:v>
                </c:pt>
                <c:pt idx="82636">
                  <c:v>1559970000</c:v>
                </c:pt>
                <c:pt idx="82637">
                  <c:v>1559973600</c:v>
                </c:pt>
                <c:pt idx="82638">
                  <c:v>1559977200</c:v>
                </c:pt>
                <c:pt idx="82639">
                  <c:v>1559980800</c:v>
                </c:pt>
                <c:pt idx="82640">
                  <c:v>1559984400</c:v>
                </c:pt>
                <c:pt idx="82641">
                  <c:v>1559988000</c:v>
                </c:pt>
                <c:pt idx="82642">
                  <c:v>1559991600</c:v>
                </c:pt>
                <c:pt idx="82643">
                  <c:v>1559995200</c:v>
                </c:pt>
                <c:pt idx="82644">
                  <c:v>1559998800</c:v>
                </c:pt>
                <c:pt idx="82645">
                  <c:v>1560002400</c:v>
                </c:pt>
                <c:pt idx="82646">
                  <c:v>1560006000</c:v>
                </c:pt>
                <c:pt idx="82647">
                  <c:v>1560009600</c:v>
                </c:pt>
                <c:pt idx="82648">
                  <c:v>1560013200</c:v>
                </c:pt>
                <c:pt idx="82649">
                  <c:v>1560016800</c:v>
                </c:pt>
                <c:pt idx="82650">
                  <c:v>1560020400</c:v>
                </c:pt>
                <c:pt idx="82651">
                  <c:v>1560024000</c:v>
                </c:pt>
                <c:pt idx="82652">
                  <c:v>1560027600</c:v>
                </c:pt>
                <c:pt idx="82653">
                  <c:v>1560031200</c:v>
                </c:pt>
                <c:pt idx="82654">
                  <c:v>1560034800</c:v>
                </c:pt>
                <c:pt idx="82655">
                  <c:v>1560038400</c:v>
                </c:pt>
                <c:pt idx="82656">
                  <c:v>1560042000</c:v>
                </c:pt>
                <c:pt idx="82657">
                  <c:v>1560045600</c:v>
                </c:pt>
                <c:pt idx="82658">
                  <c:v>1560049200</c:v>
                </c:pt>
                <c:pt idx="82659">
                  <c:v>1560052800</c:v>
                </c:pt>
                <c:pt idx="82660">
                  <c:v>1560056400</c:v>
                </c:pt>
                <c:pt idx="82661">
                  <c:v>1560060000</c:v>
                </c:pt>
                <c:pt idx="82662">
                  <c:v>1560063600</c:v>
                </c:pt>
                <c:pt idx="82663">
                  <c:v>1560067200</c:v>
                </c:pt>
                <c:pt idx="82664">
                  <c:v>1560070800</c:v>
                </c:pt>
                <c:pt idx="82665">
                  <c:v>1560074400</c:v>
                </c:pt>
                <c:pt idx="82666">
                  <c:v>1560078000</c:v>
                </c:pt>
                <c:pt idx="82667">
                  <c:v>1560081600</c:v>
                </c:pt>
                <c:pt idx="82668">
                  <c:v>1560085200</c:v>
                </c:pt>
                <c:pt idx="82669">
                  <c:v>1560088800</c:v>
                </c:pt>
                <c:pt idx="82670">
                  <c:v>1560092400</c:v>
                </c:pt>
                <c:pt idx="82671">
                  <c:v>1560096000</c:v>
                </c:pt>
                <c:pt idx="82672">
                  <c:v>1560099600</c:v>
                </c:pt>
                <c:pt idx="82673">
                  <c:v>1560103200</c:v>
                </c:pt>
                <c:pt idx="82674">
                  <c:v>1560106800</c:v>
                </c:pt>
                <c:pt idx="82675">
                  <c:v>1560110400</c:v>
                </c:pt>
                <c:pt idx="82676">
                  <c:v>1560114000</c:v>
                </c:pt>
                <c:pt idx="82677">
                  <c:v>1560117600</c:v>
                </c:pt>
                <c:pt idx="82678">
                  <c:v>1560121200</c:v>
                </c:pt>
                <c:pt idx="82679">
                  <c:v>1560124800</c:v>
                </c:pt>
                <c:pt idx="82680">
                  <c:v>1560128400</c:v>
                </c:pt>
                <c:pt idx="82681">
                  <c:v>1560132000</c:v>
                </c:pt>
                <c:pt idx="82682">
                  <c:v>1560135600</c:v>
                </c:pt>
                <c:pt idx="82683">
                  <c:v>1560139200</c:v>
                </c:pt>
                <c:pt idx="82684">
                  <c:v>1560142800</c:v>
                </c:pt>
                <c:pt idx="82685">
                  <c:v>1560146400</c:v>
                </c:pt>
                <c:pt idx="82686">
                  <c:v>1560150000</c:v>
                </c:pt>
                <c:pt idx="82687">
                  <c:v>1560153600</c:v>
                </c:pt>
                <c:pt idx="82688">
                  <c:v>1560157200</c:v>
                </c:pt>
                <c:pt idx="82689">
                  <c:v>1560160800</c:v>
                </c:pt>
                <c:pt idx="82690">
                  <c:v>1560164400</c:v>
                </c:pt>
                <c:pt idx="82691">
                  <c:v>1560168000</c:v>
                </c:pt>
                <c:pt idx="82692">
                  <c:v>1560171600</c:v>
                </c:pt>
                <c:pt idx="82693">
                  <c:v>1560175200</c:v>
                </c:pt>
                <c:pt idx="82694">
                  <c:v>1560178800</c:v>
                </c:pt>
                <c:pt idx="82695">
                  <c:v>1560182400</c:v>
                </c:pt>
                <c:pt idx="82696">
                  <c:v>1560186000</c:v>
                </c:pt>
                <c:pt idx="82697">
                  <c:v>1560189600</c:v>
                </c:pt>
                <c:pt idx="82698">
                  <c:v>1560193200</c:v>
                </c:pt>
                <c:pt idx="82699">
                  <c:v>1560196800</c:v>
                </c:pt>
                <c:pt idx="82700">
                  <c:v>1560200400</c:v>
                </c:pt>
                <c:pt idx="82701">
                  <c:v>1560204000</c:v>
                </c:pt>
                <c:pt idx="82702">
                  <c:v>1560207600</c:v>
                </c:pt>
                <c:pt idx="82703">
                  <c:v>1560211200</c:v>
                </c:pt>
                <c:pt idx="82704">
                  <c:v>1560214800</c:v>
                </c:pt>
                <c:pt idx="82705">
                  <c:v>1560218400</c:v>
                </c:pt>
                <c:pt idx="82706">
                  <c:v>1560222000</c:v>
                </c:pt>
                <c:pt idx="82707">
                  <c:v>1560225600</c:v>
                </c:pt>
                <c:pt idx="82708">
                  <c:v>1560229200</c:v>
                </c:pt>
                <c:pt idx="82709">
                  <c:v>1560232800</c:v>
                </c:pt>
                <c:pt idx="82710">
                  <c:v>1560236400</c:v>
                </c:pt>
                <c:pt idx="82711">
                  <c:v>1560240000</c:v>
                </c:pt>
                <c:pt idx="82712">
                  <c:v>1560243600</c:v>
                </c:pt>
                <c:pt idx="82713">
                  <c:v>1560247200</c:v>
                </c:pt>
                <c:pt idx="82714">
                  <c:v>1560250800</c:v>
                </c:pt>
                <c:pt idx="82715">
                  <c:v>1560254400</c:v>
                </c:pt>
                <c:pt idx="82716">
                  <c:v>1560258000</c:v>
                </c:pt>
                <c:pt idx="82717">
                  <c:v>1560261600</c:v>
                </c:pt>
                <c:pt idx="82718">
                  <c:v>1560265200</c:v>
                </c:pt>
                <c:pt idx="82719">
                  <c:v>1560268800</c:v>
                </c:pt>
                <c:pt idx="82720">
                  <c:v>1560272400</c:v>
                </c:pt>
                <c:pt idx="82721">
                  <c:v>1560276000</c:v>
                </c:pt>
                <c:pt idx="82722">
                  <c:v>1560279600</c:v>
                </c:pt>
                <c:pt idx="82723">
                  <c:v>1560283200</c:v>
                </c:pt>
                <c:pt idx="82724">
                  <c:v>1560286800</c:v>
                </c:pt>
                <c:pt idx="82725">
                  <c:v>1560290400</c:v>
                </c:pt>
                <c:pt idx="82726">
                  <c:v>1560294000</c:v>
                </c:pt>
                <c:pt idx="82727">
                  <c:v>1560297600</c:v>
                </c:pt>
                <c:pt idx="82728">
                  <c:v>1560301200</c:v>
                </c:pt>
                <c:pt idx="82729">
                  <c:v>1560304800</c:v>
                </c:pt>
                <c:pt idx="82730">
                  <c:v>1560308400</c:v>
                </c:pt>
                <c:pt idx="82731">
                  <c:v>1560312000</c:v>
                </c:pt>
                <c:pt idx="82732">
                  <c:v>1560315600</c:v>
                </c:pt>
                <c:pt idx="82733">
                  <c:v>1560319200</c:v>
                </c:pt>
                <c:pt idx="82734">
                  <c:v>1560322800</c:v>
                </c:pt>
                <c:pt idx="82735">
                  <c:v>1560326400</c:v>
                </c:pt>
                <c:pt idx="82736">
                  <c:v>1560330000</c:v>
                </c:pt>
                <c:pt idx="82737">
                  <c:v>1560333600</c:v>
                </c:pt>
                <c:pt idx="82738">
                  <c:v>1560337200</c:v>
                </c:pt>
                <c:pt idx="82739">
                  <c:v>1560340800</c:v>
                </c:pt>
                <c:pt idx="82740">
                  <c:v>1560344400</c:v>
                </c:pt>
                <c:pt idx="82741">
                  <c:v>1560348000</c:v>
                </c:pt>
                <c:pt idx="82742">
                  <c:v>1560351600</c:v>
                </c:pt>
                <c:pt idx="82743">
                  <c:v>1560355200</c:v>
                </c:pt>
                <c:pt idx="82744">
                  <c:v>1560358800</c:v>
                </c:pt>
                <c:pt idx="82745">
                  <c:v>1560362400</c:v>
                </c:pt>
                <c:pt idx="82746">
                  <c:v>1560366000</c:v>
                </c:pt>
                <c:pt idx="82747">
                  <c:v>1560369600</c:v>
                </c:pt>
                <c:pt idx="82748">
                  <c:v>1560373200</c:v>
                </c:pt>
                <c:pt idx="82749">
                  <c:v>1560376800</c:v>
                </c:pt>
                <c:pt idx="82750">
                  <c:v>1560380400</c:v>
                </c:pt>
                <c:pt idx="82751">
                  <c:v>1560384000</c:v>
                </c:pt>
                <c:pt idx="82752">
                  <c:v>1560387600</c:v>
                </c:pt>
                <c:pt idx="82753">
                  <c:v>1560391200</c:v>
                </c:pt>
                <c:pt idx="82754">
                  <c:v>1560394800</c:v>
                </c:pt>
                <c:pt idx="82755">
                  <c:v>1560398400</c:v>
                </c:pt>
                <c:pt idx="82756">
                  <c:v>1560402000</c:v>
                </c:pt>
                <c:pt idx="82757">
                  <c:v>1560405600</c:v>
                </c:pt>
                <c:pt idx="82758">
                  <c:v>1560409200</c:v>
                </c:pt>
                <c:pt idx="82759">
                  <c:v>1560412800</c:v>
                </c:pt>
                <c:pt idx="82760">
                  <c:v>1560416400</c:v>
                </c:pt>
                <c:pt idx="82761">
                  <c:v>1560420000</c:v>
                </c:pt>
                <c:pt idx="82762">
                  <c:v>1560423600</c:v>
                </c:pt>
                <c:pt idx="82763">
                  <c:v>1560427200</c:v>
                </c:pt>
                <c:pt idx="82764">
                  <c:v>1560430800</c:v>
                </c:pt>
                <c:pt idx="82765">
                  <c:v>1560434400</c:v>
                </c:pt>
                <c:pt idx="82766">
                  <c:v>1560438000</c:v>
                </c:pt>
                <c:pt idx="82767">
                  <c:v>1560441600</c:v>
                </c:pt>
                <c:pt idx="82768">
                  <c:v>1560445200</c:v>
                </c:pt>
                <c:pt idx="82769">
                  <c:v>1560448800</c:v>
                </c:pt>
                <c:pt idx="82770">
                  <c:v>1560452400</c:v>
                </c:pt>
                <c:pt idx="82771">
                  <c:v>1560456000</c:v>
                </c:pt>
                <c:pt idx="82772">
                  <c:v>1560459600</c:v>
                </c:pt>
                <c:pt idx="82773">
                  <c:v>1560463200</c:v>
                </c:pt>
                <c:pt idx="82774">
                  <c:v>1560466800</c:v>
                </c:pt>
                <c:pt idx="82775">
                  <c:v>1560470400</c:v>
                </c:pt>
                <c:pt idx="82776">
                  <c:v>1560474000</c:v>
                </c:pt>
                <c:pt idx="82777">
                  <c:v>1560477600</c:v>
                </c:pt>
                <c:pt idx="82778">
                  <c:v>1560481200</c:v>
                </c:pt>
                <c:pt idx="82779">
                  <c:v>1560484800</c:v>
                </c:pt>
                <c:pt idx="82780">
                  <c:v>1560488400</c:v>
                </c:pt>
                <c:pt idx="82781">
                  <c:v>1560492000</c:v>
                </c:pt>
                <c:pt idx="82782">
                  <c:v>1560495600</c:v>
                </c:pt>
                <c:pt idx="82783">
                  <c:v>1560499200</c:v>
                </c:pt>
                <c:pt idx="82784">
                  <c:v>1560502800</c:v>
                </c:pt>
                <c:pt idx="82785">
                  <c:v>1560506400</c:v>
                </c:pt>
                <c:pt idx="82786">
                  <c:v>1560510000</c:v>
                </c:pt>
                <c:pt idx="82787">
                  <c:v>1560513600</c:v>
                </c:pt>
                <c:pt idx="82788">
                  <c:v>1560517200</c:v>
                </c:pt>
                <c:pt idx="82789">
                  <c:v>1560520800</c:v>
                </c:pt>
                <c:pt idx="82790">
                  <c:v>1560524400</c:v>
                </c:pt>
                <c:pt idx="82791">
                  <c:v>1560528000</c:v>
                </c:pt>
                <c:pt idx="82792">
                  <c:v>1560531600</c:v>
                </c:pt>
                <c:pt idx="82793">
                  <c:v>1560535200</c:v>
                </c:pt>
                <c:pt idx="82794">
                  <c:v>1560538800</c:v>
                </c:pt>
                <c:pt idx="82795">
                  <c:v>1560542400</c:v>
                </c:pt>
                <c:pt idx="82796">
                  <c:v>1560546000</c:v>
                </c:pt>
                <c:pt idx="82797">
                  <c:v>1560549600</c:v>
                </c:pt>
                <c:pt idx="82798">
                  <c:v>1560553200</c:v>
                </c:pt>
                <c:pt idx="82799">
                  <c:v>1560556800</c:v>
                </c:pt>
                <c:pt idx="82800">
                  <c:v>1560560400</c:v>
                </c:pt>
                <c:pt idx="82801">
                  <c:v>1560564000</c:v>
                </c:pt>
                <c:pt idx="82802">
                  <c:v>1560567600</c:v>
                </c:pt>
                <c:pt idx="82803">
                  <c:v>1560571200</c:v>
                </c:pt>
                <c:pt idx="82804">
                  <c:v>1560574800</c:v>
                </c:pt>
                <c:pt idx="82805">
                  <c:v>1560578400</c:v>
                </c:pt>
                <c:pt idx="82806">
                  <c:v>1560582000</c:v>
                </c:pt>
                <c:pt idx="82807">
                  <c:v>1560585600</c:v>
                </c:pt>
                <c:pt idx="82808">
                  <c:v>1560589200</c:v>
                </c:pt>
                <c:pt idx="82809">
                  <c:v>1560592800</c:v>
                </c:pt>
                <c:pt idx="82810">
                  <c:v>1560596400</c:v>
                </c:pt>
                <c:pt idx="82811">
                  <c:v>1560600000</c:v>
                </c:pt>
                <c:pt idx="82812">
                  <c:v>1560603600</c:v>
                </c:pt>
                <c:pt idx="82813">
                  <c:v>1560607200</c:v>
                </c:pt>
                <c:pt idx="82814">
                  <c:v>1560610800</c:v>
                </c:pt>
                <c:pt idx="82815">
                  <c:v>1560614400</c:v>
                </c:pt>
                <c:pt idx="82816">
                  <c:v>1560618000</c:v>
                </c:pt>
                <c:pt idx="82817">
                  <c:v>1560621600</c:v>
                </c:pt>
                <c:pt idx="82818">
                  <c:v>1560625200</c:v>
                </c:pt>
                <c:pt idx="82819">
                  <c:v>1560628800</c:v>
                </c:pt>
                <c:pt idx="82820">
                  <c:v>1560632400</c:v>
                </c:pt>
                <c:pt idx="82821">
                  <c:v>1560636000</c:v>
                </c:pt>
                <c:pt idx="82822">
                  <c:v>1560639600</c:v>
                </c:pt>
                <c:pt idx="82823">
                  <c:v>1560643200</c:v>
                </c:pt>
                <c:pt idx="82824">
                  <c:v>1560646800</c:v>
                </c:pt>
                <c:pt idx="82825">
                  <c:v>1560650400</c:v>
                </c:pt>
                <c:pt idx="82826">
                  <c:v>1560654000</c:v>
                </c:pt>
                <c:pt idx="82827">
                  <c:v>1560657600</c:v>
                </c:pt>
                <c:pt idx="82828">
                  <c:v>1560661200</c:v>
                </c:pt>
                <c:pt idx="82829">
                  <c:v>1560664800</c:v>
                </c:pt>
                <c:pt idx="82830">
                  <c:v>1560668400</c:v>
                </c:pt>
                <c:pt idx="82831">
                  <c:v>1560672000</c:v>
                </c:pt>
                <c:pt idx="82832">
                  <c:v>1560675600</c:v>
                </c:pt>
                <c:pt idx="82833">
                  <c:v>1560679200</c:v>
                </c:pt>
                <c:pt idx="82834">
                  <c:v>1560682800</c:v>
                </c:pt>
                <c:pt idx="82835">
                  <c:v>1560686400</c:v>
                </c:pt>
                <c:pt idx="82836">
                  <c:v>1560690000</c:v>
                </c:pt>
                <c:pt idx="82837">
                  <c:v>1560693600</c:v>
                </c:pt>
                <c:pt idx="82838">
                  <c:v>1560697200</c:v>
                </c:pt>
                <c:pt idx="82839">
                  <c:v>1560700800</c:v>
                </c:pt>
                <c:pt idx="82840">
                  <c:v>1560704400</c:v>
                </c:pt>
                <c:pt idx="82841">
                  <c:v>1560708000</c:v>
                </c:pt>
                <c:pt idx="82842">
                  <c:v>1560711600</c:v>
                </c:pt>
                <c:pt idx="82843">
                  <c:v>1560715200</c:v>
                </c:pt>
                <c:pt idx="82844">
                  <c:v>1560718800</c:v>
                </c:pt>
                <c:pt idx="82845">
                  <c:v>1560722400</c:v>
                </c:pt>
                <c:pt idx="82846">
                  <c:v>1560726000</c:v>
                </c:pt>
                <c:pt idx="82847">
                  <c:v>1560729600</c:v>
                </c:pt>
                <c:pt idx="82848">
                  <c:v>1560733200</c:v>
                </c:pt>
                <c:pt idx="82849">
                  <c:v>1560736800</c:v>
                </c:pt>
                <c:pt idx="82850">
                  <c:v>1560740400</c:v>
                </c:pt>
                <c:pt idx="82851">
                  <c:v>1560744000</c:v>
                </c:pt>
                <c:pt idx="82852">
                  <c:v>1560747600</c:v>
                </c:pt>
                <c:pt idx="82853">
                  <c:v>1560751200</c:v>
                </c:pt>
                <c:pt idx="82854">
                  <c:v>1560754800</c:v>
                </c:pt>
                <c:pt idx="82855">
                  <c:v>1560758400</c:v>
                </c:pt>
                <c:pt idx="82856">
                  <c:v>1560762000</c:v>
                </c:pt>
                <c:pt idx="82857">
                  <c:v>1560765600</c:v>
                </c:pt>
                <c:pt idx="82858">
                  <c:v>1560769200</c:v>
                </c:pt>
                <c:pt idx="82859">
                  <c:v>1560772800</c:v>
                </c:pt>
                <c:pt idx="82860">
                  <c:v>1560776400</c:v>
                </c:pt>
                <c:pt idx="82861">
                  <c:v>1560780000</c:v>
                </c:pt>
                <c:pt idx="82862">
                  <c:v>1560783600</c:v>
                </c:pt>
                <c:pt idx="82863">
                  <c:v>1560787200</c:v>
                </c:pt>
                <c:pt idx="82864">
                  <c:v>1560790800</c:v>
                </c:pt>
                <c:pt idx="82865">
                  <c:v>1560794400</c:v>
                </c:pt>
                <c:pt idx="82866">
                  <c:v>1560798000</c:v>
                </c:pt>
                <c:pt idx="82867">
                  <c:v>1560801600</c:v>
                </c:pt>
                <c:pt idx="82868">
                  <c:v>1560805200</c:v>
                </c:pt>
                <c:pt idx="82869">
                  <c:v>1560808800</c:v>
                </c:pt>
                <c:pt idx="82870">
                  <c:v>1560812400</c:v>
                </c:pt>
                <c:pt idx="82871">
                  <c:v>1560816000</c:v>
                </c:pt>
                <c:pt idx="82872">
                  <c:v>1560819600</c:v>
                </c:pt>
                <c:pt idx="82873">
                  <c:v>1560823200</c:v>
                </c:pt>
                <c:pt idx="82874">
                  <c:v>1560826800</c:v>
                </c:pt>
                <c:pt idx="82875">
                  <c:v>1560830400</c:v>
                </c:pt>
                <c:pt idx="82876">
                  <c:v>1560834000</c:v>
                </c:pt>
                <c:pt idx="82877">
                  <c:v>1560837600</c:v>
                </c:pt>
                <c:pt idx="82878">
                  <c:v>1560841200</c:v>
                </c:pt>
                <c:pt idx="82879">
                  <c:v>1560844800</c:v>
                </c:pt>
                <c:pt idx="82880">
                  <c:v>1560848400</c:v>
                </c:pt>
                <c:pt idx="82881">
                  <c:v>1560852000</c:v>
                </c:pt>
                <c:pt idx="82882">
                  <c:v>1560855600</c:v>
                </c:pt>
                <c:pt idx="82883">
                  <c:v>1560859200</c:v>
                </c:pt>
                <c:pt idx="82884">
                  <c:v>1560862800</c:v>
                </c:pt>
                <c:pt idx="82885">
                  <c:v>1560866400</c:v>
                </c:pt>
                <c:pt idx="82886">
                  <c:v>1560870000</c:v>
                </c:pt>
                <c:pt idx="82887">
                  <c:v>1560873600</c:v>
                </c:pt>
                <c:pt idx="82888">
                  <c:v>1560877200</c:v>
                </c:pt>
                <c:pt idx="82889">
                  <c:v>1560880800</c:v>
                </c:pt>
                <c:pt idx="82890">
                  <c:v>1560884400</c:v>
                </c:pt>
                <c:pt idx="82891">
                  <c:v>1560888000</c:v>
                </c:pt>
                <c:pt idx="82892">
                  <c:v>1560891600</c:v>
                </c:pt>
                <c:pt idx="82893">
                  <c:v>1560895200</c:v>
                </c:pt>
                <c:pt idx="82894">
                  <c:v>1560898800</c:v>
                </c:pt>
                <c:pt idx="82895">
                  <c:v>1560902400</c:v>
                </c:pt>
                <c:pt idx="82896">
                  <c:v>1560906000</c:v>
                </c:pt>
                <c:pt idx="82897">
                  <c:v>1560909600</c:v>
                </c:pt>
                <c:pt idx="82898">
                  <c:v>1560913200</c:v>
                </c:pt>
                <c:pt idx="82899">
                  <c:v>1560916800</c:v>
                </c:pt>
                <c:pt idx="82900">
                  <c:v>1560920400</c:v>
                </c:pt>
                <c:pt idx="82901">
                  <c:v>1560924000</c:v>
                </c:pt>
                <c:pt idx="82902">
                  <c:v>1560927600</c:v>
                </c:pt>
                <c:pt idx="82903">
                  <c:v>1560931200</c:v>
                </c:pt>
                <c:pt idx="82904">
                  <c:v>1560934800</c:v>
                </c:pt>
                <c:pt idx="82905">
                  <c:v>1560938400</c:v>
                </c:pt>
                <c:pt idx="82906">
                  <c:v>1560942000</c:v>
                </c:pt>
                <c:pt idx="82907">
                  <c:v>1560945600</c:v>
                </c:pt>
                <c:pt idx="82908">
                  <c:v>1560949200</c:v>
                </c:pt>
                <c:pt idx="82909">
                  <c:v>1560952800</c:v>
                </c:pt>
                <c:pt idx="82910">
                  <c:v>1560956400</c:v>
                </c:pt>
                <c:pt idx="82911">
                  <c:v>1560960000</c:v>
                </c:pt>
                <c:pt idx="82912">
                  <c:v>1560963600</c:v>
                </c:pt>
                <c:pt idx="82913">
                  <c:v>1560967200</c:v>
                </c:pt>
                <c:pt idx="82914">
                  <c:v>1560970800</c:v>
                </c:pt>
                <c:pt idx="82915">
                  <c:v>1560974400</c:v>
                </c:pt>
                <c:pt idx="82916">
                  <c:v>1560978000</c:v>
                </c:pt>
                <c:pt idx="82917">
                  <c:v>1560981600</c:v>
                </c:pt>
                <c:pt idx="82918">
                  <c:v>1560985200</c:v>
                </c:pt>
                <c:pt idx="82919">
                  <c:v>1560988800</c:v>
                </c:pt>
                <c:pt idx="82920">
                  <c:v>1560992400</c:v>
                </c:pt>
                <c:pt idx="82921">
                  <c:v>1560996000</c:v>
                </c:pt>
                <c:pt idx="82922">
                  <c:v>1560999600</c:v>
                </c:pt>
                <c:pt idx="82923">
                  <c:v>1561003200</c:v>
                </c:pt>
                <c:pt idx="82924">
                  <c:v>1561006800</c:v>
                </c:pt>
                <c:pt idx="82925">
                  <c:v>1561010400</c:v>
                </c:pt>
                <c:pt idx="82926">
                  <c:v>1561014000</c:v>
                </c:pt>
                <c:pt idx="82927">
                  <c:v>1561017600</c:v>
                </c:pt>
                <c:pt idx="82928">
                  <c:v>1561021200</c:v>
                </c:pt>
                <c:pt idx="82929">
                  <c:v>1561024800</c:v>
                </c:pt>
                <c:pt idx="82930">
                  <c:v>1561028400</c:v>
                </c:pt>
                <c:pt idx="82931">
                  <c:v>1561032000</c:v>
                </c:pt>
                <c:pt idx="82932">
                  <c:v>1561035600</c:v>
                </c:pt>
                <c:pt idx="82933">
                  <c:v>1561039200</c:v>
                </c:pt>
                <c:pt idx="82934">
                  <c:v>1561042800</c:v>
                </c:pt>
                <c:pt idx="82935">
                  <c:v>1561046400</c:v>
                </c:pt>
                <c:pt idx="82936">
                  <c:v>1561050000</c:v>
                </c:pt>
                <c:pt idx="82937">
                  <c:v>1561053600</c:v>
                </c:pt>
                <c:pt idx="82938">
                  <c:v>1561057200</c:v>
                </c:pt>
                <c:pt idx="82939">
                  <c:v>1561060800</c:v>
                </c:pt>
                <c:pt idx="82940">
                  <c:v>1561064400</c:v>
                </c:pt>
                <c:pt idx="82941">
                  <c:v>1561068000</c:v>
                </c:pt>
                <c:pt idx="82942">
                  <c:v>1561071600</c:v>
                </c:pt>
                <c:pt idx="82943">
                  <c:v>1561075200</c:v>
                </c:pt>
                <c:pt idx="82944">
                  <c:v>1561078800</c:v>
                </c:pt>
                <c:pt idx="82945">
                  <c:v>1561082400</c:v>
                </c:pt>
                <c:pt idx="82946">
                  <c:v>1561086000</c:v>
                </c:pt>
                <c:pt idx="82947">
                  <c:v>1561089600</c:v>
                </c:pt>
                <c:pt idx="82948">
                  <c:v>1561093200</c:v>
                </c:pt>
                <c:pt idx="82949">
                  <c:v>1561096800</c:v>
                </c:pt>
                <c:pt idx="82950">
                  <c:v>1561100400</c:v>
                </c:pt>
                <c:pt idx="82951">
                  <c:v>1561104000</c:v>
                </c:pt>
                <c:pt idx="82952">
                  <c:v>1561107600</c:v>
                </c:pt>
                <c:pt idx="82953">
                  <c:v>1561111200</c:v>
                </c:pt>
                <c:pt idx="82954">
                  <c:v>1561114800</c:v>
                </c:pt>
                <c:pt idx="82955">
                  <c:v>1561118400</c:v>
                </c:pt>
                <c:pt idx="82956">
                  <c:v>1561122000</c:v>
                </c:pt>
                <c:pt idx="82957">
                  <c:v>1561125600</c:v>
                </c:pt>
                <c:pt idx="82958">
                  <c:v>1561129200</c:v>
                </c:pt>
                <c:pt idx="82959">
                  <c:v>1561132800</c:v>
                </c:pt>
                <c:pt idx="82960">
                  <c:v>1561136400</c:v>
                </c:pt>
                <c:pt idx="82961">
                  <c:v>1561140000</c:v>
                </c:pt>
                <c:pt idx="82962">
                  <c:v>1561143600</c:v>
                </c:pt>
                <c:pt idx="82963">
                  <c:v>1561147200</c:v>
                </c:pt>
                <c:pt idx="82964">
                  <c:v>1561150800</c:v>
                </c:pt>
                <c:pt idx="82965">
                  <c:v>1561154400</c:v>
                </c:pt>
                <c:pt idx="82966">
                  <c:v>1561158000</c:v>
                </c:pt>
                <c:pt idx="82967">
                  <c:v>1561161600</c:v>
                </c:pt>
                <c:pt idx="82968">
                  <c:v>1561165200</c:v>
                </c:pt>
                <c:pt idx="82969">
                  <c:v>1561168800</c:v>
                </c:pt>
                <c:pt idx="82970">
                  <c:v>1561172400</c:v>
                </c:pt>
                <c:pt idx="82971">
                  <c:v>1561176000</c:v>
                </c:pt>
                <c:pt idx="82972">
                  <c:v>1561179600</c:v>
                </c:pt>
                <c:pt idx="82973">
                  <c:v>1561183200</c:v>
                </c:pt>
                <c:pt idx="82974">
                  <c:v>1561186800</c:v>
                </c:pt>
                <c:pt idx="82975">
                  <c:v>1561190400</c:v>
                </c:pt>
                <c:pt idx="82976">
                  <c:v>1561194000</c:v>
                </c:pt>
                <c:pt idx="82977">
                  <c:v>1561197600</c:v>
                </c:pt>
                <c:pt idx="82978">
                  <c:v>1561201200</c:v>
                </c:pt>
                <c:pt idx="82979">
                  <c:v>1561204800</c:v>
                </c:pt>
                <c:pt idx="82980">
                  <c:v>1561208400</c:v>
                </c:pt>
                <c:pt idx="82981">
                  <c:v>1561212000</c:v>
                </c:pt>
                <c:pt idx="82982">
                  <c:v>1561215600</c:v>
                </c:pt>
                <c:pt idx="82983">
                  <c:v>1561219200</c:v>
                </c:pt>
                <c:pt idx="82984">
                  <c:v>1561222800</c:v>
                </c:pt>
                <c:pt idx="82985">
                  <c:v>1561226400</c:v>
                </c:pt>
                <c:pt idx="82986">
                  <c:v>1561230000</c:v>
                </c:pt>
                <c:pt idx="82987">
                  <c:v>1561233600</c:v>
                </c:pt>
                <c:pt idx="82988">
                  <c:v>1561237200</c:v>
                </c:pt>
                <c:pt idx="82989">
                  <c:v>1561240800</c:v>
                </c:pt>
                <c:pt idx="82990">
                  <c:v>1561244400</c:v>
                </c:pt>
                <c:pt idx="82991">
                  <c:v>1561248000</c:v>
                </c:pt>
                <c:pt idx="82992">
                  <c:v>1561251600</c:v>
                </c:pt>
                <c:pt idx="82993">
                  <c:v>1561255200</c:v>
                </c:pt>
                <c:pt idx="82994">
                  <c:v>1561258800</c:v>
                </c:pt>
                <c:pt idx="82995">
                  <c:v>1561262400</c:v>
                </c:pt>
                <c:pt idx="82996">
                  <c:v>1561266000</c:v>
                </c:pt>
                <c:pt idx="82997">
                  <c:v>1561269600</c:v>
                </c:pt>
                <c:pt idx="82998">
                  <c:v>1561273200</c:v>
                </c:pt>
                <c:pt idx="82999">
                  <c:v>1561276800</c:v>
                </c:pt>
                <c:pt idx="83000">
                  <c:v>1561280400</c:v>
                </c:pt>
                <c:pt idx="83001">
                  <c:v>1561284000</c:v>
                </c:pt>
                <c:pt idx="83002">
                  <c:v>1561287600</c:v>
                </c:pt>
                <c:pt idx="83003">
                  <c:v>1561291200</c:v>
                </c:pt>
                <c:pt idx="83004">
                  <c:v>1561294800</c:v>
                </c:pt>
                <c:pt idx="83005">
                  <c:v>1561298400</c:v>
                </c:pt>
                <c:pt idx="83006">
                  <c:v>1561302000</c:v>
                </c:pt>
                <c:pt idx="83007">
                  <c:v>1561305600</c:v>
                </c:pt>
                <c:pt idx="83008">
                  <c:v>1561309200</c:v>
                </c:pt>
                <c:pt idx="83009">
                  <c:v>1561312800</c:v>
                </c:pt>
                <c:pt idx="83010">
                  <c:v>1561316400</c:v>
                </c:pt>
                <c:pt idx="83011">
                  <c:v>1561320000</c:v>
                </c:pt>
                <c:pt idx="83012">
                  <c:v>1561323600</c:v>
                </c:pt>
                <c:pt idx="83013">
                  <c:v>1561327200</c:v>
                </c:pt>
                <c:pt idx="83014">
                  <c:v>1561330800</c:v>
                </c:pt>
                <c:pt idx="83015">
                  <c:v>1561334400</c:v>
                </c:pt>
                <c:pt idx="83016">
                  <c:v>1561338000</c:v>
                </c:pt>
                <c:pt idx="83017">
                  <c:v>1561341600</c:v>
                </c:pt>
                <c:pt idx="83018">
                  <c:v>1561345200</c:v>
                </c:pt>
                <c:pt idx="83019">
                  <c:v>1561348800</c:v>
                </c:pt>
                <c:pt idx="83020">
                  <c:v>1561352400</c:v>
                </c:pt>
                <c:pt idx="83021">
                  <c:v>1561356000</c:v>
                </c:pt>
                <c:pt idx="83022">
                  <c:v>1561359600</c:v>
                </c:pt>
                <c:pt idx="83023">
                  <c:v>1561363200</c:v>
                </c:pt>
                <c:pt idx="83024">
                  <c:v>1561366800</c:v>
                </c:pt>
                <c:pt idx="83025">
                  <c:v>1561370400</c:v>
                </c:pt>
                <c:pt idx="83026">
                  <c:v>1561374000</c:v>
                </c:pt>
                <c:pt idx="83027">
                  <c:v>1561377600</c:v>
                </c:pt>
                <c:pt idx="83028">
                  <c:v>1561381200</c:v>
                </c:pt>
                <c:pt idx="83029">
                  <c:v>1561384800</c:v>
                </c:pt>
                <c:pt idx="83030">
                  <c:v>1561388400</c:v>
                </c:pt>
                <c:pt idx="83031">
                  <c:v>1561392000</c:v>
                </c:pt>
                <c:pt idx="83032">
                  <c:v>1561395600</c:v>
                </c:pt>
                <c:pt idx="83033">
                  <c:v>1561399200</c:v>
                </c:pt>
                <c:pt idx="83034">
                  <c:v>1561402800</c:v>
                </c:pt>
                <c:pt idx="83035">
                  <c:v>1561406400</c:v>
                </c:pt>
                <c:pt idx="83036">
                  <c:v>1561410000</c:v>
                </c:pt>
                <c:pt idx="83037">
                  <c:v>1561413600</c:v>
                </c:pt>
                <c:pt idx="83038">
                  <c:v>1561417200</c:v>
                </c:pt>
                <c:pt idx="83039">
                  <c:v>1561420800</c:v>
                </c:pt>
                <c:pt idx="83040">
                  <c:v>1561424400</c:v>
                </c:pt>
                <c:pt idx="83041">
                  <c:v>1561428000</c:v>
                </c:pt>
                <c:pt idx="83042">
                  <c:v>1561431600</c:v>
                </c:pt>
                <c:pt idx="83043">
                  <c:v>1561435200</c:v>
                </c:pt>
                <c:pt idx="83044">
                  <c:v>1561438800</c:v>
                </c:pt>
                <c:pt idx="83045">
                  <c:v>1561442400</c:v>
                </c:pt>
                <c:pt idx="83046">
                  <c:v>1561446000</c:v>
                </c:pt>
                <c:pt idx="83047">
                  <c:v>1561449600</c:v>
                </c:pt>
                <c:pt idx="83048">
                  <c:v>1561453200</c:v>
                </c:pt>
                <c:pt idx="83049">
                  <c:v>1561456800</c:v>
                </c:pt>
                <c:pt idx="83050">
                  <c:v>1561460400</c:v>
                </c:pt>
                <c:pt idx="83051">
                  <c:v>1561464000</c:v>
                </c:pt>
                <c:pt idx="83052">
                  <c:v>1561467600</c:v>
                </c:pt>
                <c:pt idx="83053">
                  <c:v>1561471200</c:v>
                </c:pt>
                <c:pt idx="83054">
                  <c:v>1561474800</c:v>
                </c:pt>
                <c:pt idx="83055">
                  <c:v>1561478400</c:v>
                </c:pt>
                <c:pt idx="83056">
                  <c:v>1561482000</c:v>
                </c:pt>
                <c:pt idx="83057">
                  <c:v>1561485600</c:v>
                </c:pt>
                <c:pt idx="83058">
                  <c:v>1561489200</c:v>
                </c:pt>
                <c:pt idx="83059">
                  <c:v>1561492800</c:v>
                </c:pt>
                <c:pt idx="83060">
                  <c:v>1561496400</c:v>
                </c:pt>
                <c:pt idx="83061">
                  <c:v>1561500000</c:v>
                </c:pt>
                <c:pt idx="83062">
                  <c:v>1561503600</c:v>
                </c:pt>
                <c:pt idx="83063">
                  <c:v>1561507200</c:v>
                </c:pt>
                <c:pt idx="83064">
                  <c:v>1561510800</c:v>
                </c:pt>
                <c:pt idx="83065">
                  <c:v>1561514400</c:v>
                </c:pt>
                <c:pt idx="83066">
                  <c:v>1561518000</c:v>
                </c:pt>
                <c:pt idx="83067">
                  <c:v>1561521600</c:v>
                </c:pt>
                <c:pt idx="83068">
                  <c:v>1561525200</c:v>
                </c:pt>
                <c:pt idx="83069">
                  <c:v>1561528800</c:v>
                </c:pt>
                <c:pt idx="83070">
                  <c:v>1561532400</c:v>
                </c:pt>
                <c:pt idx="83071">
                  <c:v>1561536000</c:v>
                </c:pt>
                <c:pt idx="83072">
                  <c:v>1561539600</c:v>
                </c:pt>
                <c:pt idx="83073">
                  <c:v>1561543200</c:v>
                </c:pt>
                <c:pt idx="83074">
                  <c:v>1561546800</c:v>
                </c:pt>
                <c:pt idx="83075">
                  <c:v>1561550400</c:v>
                </c:pt>
                <c:pt idx="83076">
                  <c:v>1561554000</c:v>
                </c:pt>
                <c:pt idx="83077">
                  <c:v>1561557600</c:v>
                </c:pt>
                <c:pt idx="83078">
                  <c:v>1561561200</c:v>
                </c:pt>
                <c:pt idx="83079">
                  <c:v>1561564800</c:v>
                </c:pt>
                <c:pt idx="83080">
                  <c:v>1561568400</c:v>
                </c:pt>
                <c:pt idx="83081">
                  <c:v>1561572000</c:v>
                </c:pt>
                <c:pt idx="83082">
                  <c:v>1561575600</c:v>
                </c:pt>
                <c:pt idx="83083">
                  <c:v>1561579200</c:v>
                </c:pt>
                <c:pt idx="83084">
                  <c:v>1561582800</c:v>
                </c:pt>
                <c:pt idx="83085">
                  <c:v>1561586400</c:v>
                </c:pt>
                <c:pt idx="83086">
                  <c:v>1561590000</c:v>
                </c:pt>
                <c:pt idx="83087">
                  <c:v>1561593600</c:v>
                </c:pt>
                <c:pt idx="83088">
                  <c:v>1561597200</c:v>
                </c:pt>
                <c:pt idx="83089">
                  <c:v>1561600800</c:v>
                </c:pt>
                <c:pt idx="83090">
                  <c:v>1561604400</c:v>
                </c:pt>
                <c:pt idx="83091">
                  <c:v>1561608000</c:v>
                </c:pt>
                <c:pt idx="83092">
                  <c:v>1561611600</c:v>
                </c:pt>
                <c:pt idx="83093">
                  <c:v>1561615200</c:v>
                </c:pt>
                <c:pt idx="83094">
                  <c:v>1561618800</c:v>
                </c:pt>
                <c:pt idx="83095">
                  <c:v>1561622400</c:v>
                </c:pt>
                <c:pt idx="83096">
                  <c:v>1561626000</c:v>
                </c:pt>
                <c:pt idx="83097">
                  <c:v>1561629600</c:v>
                </c:pt>
                <c:pt idx="83098">
                  <c:v>1561633200</c:v>
                </c:pt>
                <c:pt idx="83099">
                  <c:v>1561636800</c:v>
                </c:pt>
                <c:pt idx="83100">
                  <c:v>1561640400</c:v>
                </c:pt>
                <c:pt idx="83101">
                  <c:v>1561644000</c:v>
                </c:pt>
                <c:pt idx="83102">
                  <c:v>1561647600</c:v>
                </c:pt>
                <c:pt idx="83103">
                  <c:v>1561651200</c:v>
                </c:pt>
                <c:pt idx="83104">
                  <c:v>1561654800</c:v>
                </c:pt>
                <c:pt idx="83105">
                  <c:v>1561658400</c:v>
                </c:pt>
                <c:pt idx="83106">
                  <c:v>1561662000</c:v>
                </c:pt>
                <c:pt idx="83107">
                  <c:v>1561665600</c:v>
                </c:pt>
                <c:pt idx="83108">
                  <c:v>1561669200</c:v>
                </c:pt>
                <c:pt idx="83109">
                  <c:v>1561672800</c:v>
                </c:pt>
                <c:pt idx="83110">
                  <c:v>1561676400</c:v>
                </c:pt>
                <c:pt idx="83111">
                  <c:v>1561680000</c:v>
                </c:pt>
                <c:pt idx="83112">
                  <c:v>1561683600</c:v>
                </c:pt>
                <c:pt idx="83113">
                  <c:v>1561687200</c:v>
                </c:pt>
                <c:pt idx="83114">
                  <c:v>1561690800</c:v>
                </c:pt>
                <c:pt idx="83115">
                  <c:v>1561694400</c:v>
                </c:pt>
                <c:pt idx="83116">
                  <c:v>1561698000</c:v>
                </c:pt>
                <c:pt idx="83117">
                  <c:v>1561701600</c:v>
                </c:pt>
                <c:pt idx="83118">
                  <c:v>1561705200</c:v>
                </c:pt>
                <c:pt idx="83119">
                  <c:v>1561708800</c:v>
                </c:pt>
                <c:pt idx="83120">
                  <c:v>1561712400</c:v>
                </c:pt>
                <c:pt idx="83121">
                  <c:v>1561716000</c:v>
                </c:pt>
                <c:pt idx="83122">
                  <c:v>1561719600</c:v>
                </c:pt>
                <c:pt idx="83123">
                  <c:v>1561723200</c:v>
                </c:pt>
                <c:pt idx="83124">
                  <c:v>1561726800</c:v>
                </c:pt>
                <c:pt idx="83125">
                  <c:v>1561730400</c:v>
                </c:pt>
                <c:pt idx="83126">
                  <c:v>1561734000</c:v>
                </c:pt>
                <c:pt idx="83127">
                  <c:v>1561737600</c:v>
                </c:pt>
                <c:pt idx="83128">
                  <c:v>1561741200</c:v>
                </c:pt>
                <c:pt idx="83129">
                  <c:v>1561744800</c:v>
                </c:pt>
                <c:pt idx="83130">
                  <c:v>1561748400</c:v>
                </c:pt>
                <c:pt idx="83131">
                  <c:v>1561752000</c:v>
                </c:pt>
                <c:pt idx="83132">
                  <c:v>1561755600</c:v>
                </c:pt>
                <c:pt idx="83133">
                  <c:v>1561759200</c:v>
                </c:pt>
                <c:pt idx="83134">
                  <c:v>1561762800</c:v>
                </c:pt>
                <c:pt idx="83135">
                  <c:v>1561766400</c:v>
                </c:pt>
                <c:pt idx="83136">
                  <c:v>1561770000</c:v>
                </c:pt>
                <c:pt idx="83137">
                  <c:v>1561773600</c:v>
                </c:pt>
                <c:pt idx="83138">
                  <c:v>1561777200</c:v>
                </c:pt>
                <c:pt idx="83139">
                  <c:v>1561780800</c:v>
                </c:pt>
                <c:pt idx="83140">
                  <c:v>1561784400</c:v>
                </c:pt>
                <c:pt idx="83141">
                  <c:v>1561788000</c:v>
                </c:pt>
                <c:pt idx="83142">
                  <c:v>1561791600</c:v>
                </c:pt>
                <c:pt idx="83143">
                  <c:v>1561795200</c:v>
                </c:pt>
                <c:pt idx="83144">
                  <c:v>1561798800</c:v>
                </c:pt>
                <c:pt idx="83145">
                  <c:v>1561802400</c:v>
                </c:pt>
                <c:pt idx="83146">
                  <c:v>1561806000</c:v>
                </c:pt>
                <c:pt idx="83147">
                  <c:v>1561809600</c:v>
                </c:pt>
                <c:pt idx="83148">
                  <c:v>1561813200</c:v>
                </c:pt>
                <c:pt idx="83149">
                  <c:v>1561816800</c:v>
                </c:pt>
                <c:pt idx="83150">
                  <c:v>1561820400</c:v>
                </c:pt>
                <c:pt idx="83151">
                  <c:v>1561824000</c:v>
                </c:pt>
                <c:pt idx="83152">
                  <c:v>1561827600</c:v>
                </c:pt>
                <c:pt idx="83153">
                  <c:v>1561831200</c:v>
                </c:pt>
                <c:pt idx="83154">
                  <c:v>1561834800</c:v>
                </c:pt>
                <c:pt idx="83155">
                  <c:v>1561838400</c:v>
                </c:pt>
                <c:pt idx="83156">
                  <c:v>1561842000</c:v>
                </c:pt>
                <c:pt idx="83157">
                  <c:v>1561845600</c:v>
                </c:pt>
                <c:pt idx="83158">
                  <c:v>1561849200</c:v>
                </c:pt>
                <c:pt idx="83159">
                  <c:v>1561852800</c:v>
                </c:pt>
                <c:pt idx="83160">
                  <c:v>1561856400</c:v>
                </c:pt>
                <c:pt idx="83161">
                  <c:v>1561860000</c:v>
                </c:pt>
                <c:pt idx="83162">
                  <c:v>1561863600</c:v>
                </c:pt>
                <c:pt idx="83163">
                  <c:v>1561867200</c:v>
                </c:pt>
                <c:pt idx="83164">
                  <c:v>1561870800</c:v>
                </c:pt>
                <c:pt idx="83165">
                  <c:v>1561874400</c:v>
                </c:pt>
                <c:pt idx="83166">
                  <c:v>1561878000</c:v>
                </c:pt>
                <c:pt idx="83167">
                  <c:v>1561881600</c:v>
                </c:pt>
                <c:pt idx="83168">
                  <c:v>1561885200</c:v>
                </c:pt>
                <c:pt idx="83169">
                  <c:v>1561888800</c:v>
                </c:pt>
                <c:pt idx="83170">
                  <c:v>1561892400</c:v>
                </c:pt>
                <c:pt idx="83171">
                  <c:v>1561896000</c:v>
                </c:pt>
                <c:pt idx="83172">
                  <c:v>1561899600</c:v>
                </c:pt>
                <c:pt idx="83173">
                  <c:v>1561903200</c:v>
                </c:pt>
                <c:pt idx="83174">
                  <c:v>1561906800</c:v>
                </c:pt>
                <c:pt idx="83175">
                  <c:v>1561910400</c:v>
                </c:pt>
                <c:pt idx="83176">
                  <c:v>1561914000</c:v>
                </c:pt>
                <c:pt idx="83177">
                  <c:v>1561917600</c:v>
                </c:pt>
                <c:pt idx="83178">
                  <c:v>1561921200</c:v>
                </c:pt>
                <c:pt idx="83179">
                  <c:v>1561924800</c:v>
                </c:pt>
                <c:pt idx="83180">
                  <c:v>1561928400</c:v>
                </c:pt>
                <c:pt idx="83181">
                  <c:v>1561932000</c:v>
                </c:pt>
                <c:pt idx="83182">
                  <c:v>1561935600</c:v>
                </c:pt>
                <c:pt idx="83183">
                  <c:v>1561939200</c:v>
                </c:pt>
                <c:pt idx="83184">
                  <c:v>1561942800</c:v>
                </c:pt>
                <c:pt idx="83185">
                  <c:v>1561946400</c:v>
                </c:pt>
                <c:pt idx="83186">
                  <c:v>1561950000</c:v>
                </c:pt>
                <c:pt idx="83187">
                  <c:v>1561953600</c:v>
                </c:pt>
                <c:pt idx="83188">
                  <c:v>1561957200</c:v>
                </c:pt>
                <c:pt idx="83189">
                  <c:v>1561960800</c:v>
                </c:pt>
                <c:pt idx="83190">
                  <c:v>1561964400</c:v>
                </c:pt>
                <c:pt idx="83191">
                  <c:v>1561968000</c:v>
                </c:pt>
                <c:pt idx="83192">
                  <c:v>1561971600</c:v>
                </c:pt>
                <c:pt idx="83193">
                  <c:v>1561975200</c:v>
                </c:pt>
                <c:pt idx="83194">
                  <c:v>1561978800</c:v>
                </c:pt>
                <c:pt idx="83195">
                  <c:v>1561982400</c:v>
                </c:pt>
                <c:pt idx="83196">
                  <c:v>1561986000</c:v>
                </c:pt>
                <c:pt idx="83197">
                  <c:v>1561989600</c:v>
                </c:pt>
                <c:pt idx="83198">
                  <c:v>1561993200</c:v>
                </c:pt>
                <c:pt idx="83199">
                  <c:v>1561996800</c:v>
                </c:pt>
                <c:pt idx="83200">
                  <c:v>1562000400</c:v>
                </c:pt>
                <c:pt idx="83201">
                  <c:v>1562004000</c:v>
                </c:pt>
                <c:pt idx="83202">
                  <c:v>1562007600</c:v>
                </c:pt>
                <c:pt idx="83203">
                  <c:v>1562011200</c:v>
                </c:pt>
                <c:pt idx="83204">
                  <c:v>1562014800</c:v>
                </c:pt>
                <c:pt idx="83205">
                  <c:v>1562018400</c:v>
                </c:pt>
                <c:pt idx="83206">
                  <c:v>1562022000</c:v>
                </c:pt>
                <c:pt idx="83207">
                  <c:v>1562025600</c:v>
                </c:pt>
                <c:pt idx="83208">
                  <c:v>1562029200</c:v>
                </c:pt>
                <c:pt idx="83209">
                  <c:v>1562032800</c:v>
                </c:pt>
                <c:pt idx="83210">
                  <c:v>1562036400</c:v>
                </c:pt>
                <c:pt idx="83211">
                  <c:v>1562040000</c:v>
                </c:pt>
                <c:pt idx="83212">
                  <c:v>1562043600</c:v>
                </c:pt>
                <c:pt idx="83213">
                  <c:v>1562047200</c:v>
                </c:pt>
                <c:pt idx="83214">
                  <c:v>1562050800</c:v>
                </c:pt>
                <c:pt idx="83215">
                  <c:v>1562054400</c:v>
                </c:pt>
                <c:pt idx="83216">
                  <c:v>1562058000</c:v>
                </c:pt>
                <c:pt idx="83217">
                  <c:v>1562061600</c:v>
                </c:pt>
                <c:pt idx="83218">
                  <c:v>1562065200</c:v>
                </c:pt>
                <c:pt idx="83219">
                  <c:v>1562068800</c:v>
                </c:pt>
                <c:pt idx="83220">
                  <c:v>1562072400</c:v>
                </c:pt>
                <c:pt idx="83221">
                  <c:v>1562076000</c:v>
                </c:pt>
                <c:pt idx="83222">
                  <c:v>1562079600</c:v>
                </c:pt>
                <c:pt idx="83223">
                  <c:v>1562083200</c:v>
                </c:pt>
                <c:pt idx="83224">
                  <c:v>1562086800</c:v>
                </c:pt>
                <c:pt idx="83225">
                  <c:v>1562090400</c:v>
                </c:pt>
                <c:pt idx="83226">
                  <c:v>1562094000</c:v>
                </c:pt>
                <c:pt idx="83227">
                  <c:v>1562097600</c:v>
                </c:pt>
                <c:pt idx="83228">
                  <c:v>1562101200</c:v>
                </c:pt>
                <c:pt idx="83229">
                  <c:v>1562104800</c:v>
                </c:pt>
                <c:pt idx="83230">
                  <c:v>1562108400</c:v>
                </c:pt>
                <c:pt idx="83231">
                  <c:v>1562112000</c:v>
                </c:pt>
                <c:pt idx="83232">
                  <c:v>1562115600</c:v>
                </c:pt>
                <c:pt idx="83233">
                  <c:v>1562119200</c:v>
                </c:pt>
                <c:pt idx="83234">
                  <c:v>1562122800</c:v>
                </c:pt>
                <c:pt idx="83235">
                  <c:v>1562126400</c:v>
                </c:pt>
                <c:pt idx="83236">
                  <c:v>1562130000</c:v>
                </c:pt>
                <c:pt idx="83237">
                  <c:v>1562133600</c:v>
                </c:pt>
                <c:pt idx="83238">
                  <c:v>1562137200</c:v>
                </c:pt>
                <c:pt idx="83239">
                  <c:v>1562140800</c:v>
                </c:pt>
                <c:pt idx="83240">
                  <c:v>1562144400</c:v>
                </c:pt>
                <c:pt idx="83241">
                  <c:v>1562148000</c:v>
                </c:pt>
                <c:pt idx="83242">
                  <c:v>1562151600</c:v>
                </c:pt>
                <c:pt idx="83243">
                  <c:v>1562155200</c:v>
                </c:pt>
                <c:pt idx="83244">
                  <c:v>1562158800</c:v>
                </c:pt>
                <c:pt idx="83245">
                  <c:v>1562162400</c:v>
                </c:pt>
                <c:pt idx="83246">
                  <c:v>1562166000</c:v>
                </c:pt>
                <c:pt idx="83247">
                  <c:v>1562169600</c:v>
                </c:pt>
                <c:pt idx="83248">
                  <c:v>1562173200</c:v>
                </c:pt>
                <c:pt idx="83249">
                  <c:v>1562176800</c:v>
                </c:pt>
                <c:pt idx="83250">
                  <c:v>1562180400</c:v>
                </c:pt>
                <c:pt idx="83251">
                  <c:v>1562184000</c:v>
                </c:pt>
                <c:pt idx="83252">
                  <c:v>1562187600</c:v>
                </c:pt>
                <c:pt idx="83253">
                  <c:v>1562191200</c:v>
                </c:pt>
                <c:pt idx="83254">
                  <c:v>1562194800</c:v>
                </c:pt>
                <c:pt idx="83255">
                  <c:v>1562198400</c:v>
                </c:pt>
                <c:pt idx="83256">
                  <c:v>1562202000</c:v>
                </c:pt>
                <c:pt idx="83257">
                  <c:v>1562205600</c:v>
                </c:pt>
                <c:pt idx="83258">
                  <c:v>1562209200</c:v>
                </c:pt>
                <c:pt idx="83259">
                  <c:v>1562212800</c:v>
                </c:pt>
                <c:pt idx="83260">
                  <c:v>1562216400</c:v>
                </c:pt>
                <c:pt idx="83261">
                  <c:v>1562220000</c:v>
                </c:pt>
                <c:pt idx="83262">
                  <c:v>1562223600</c:v>
                </c:pt>
                <c:pt idx="83263">
                  <c:v>1562227200</c:v>
                </c:pt>
                <c:pt idx="83264">
                  <c:v>1562230800</c:v>
                </c:pt>
                <c:pt idx="83265">
                  <c:v>1562234400</c:v>
                </c:pt>
                <c:pt idx="83266">
                  <c:v>1562238000</c:v>
                </c:pt>
                <c:pt idx="83267">
                  <c:v>1562241600</c:v>
                </c:pt>
                <c:pt idx="83268">
                  <c:v>1562245200</c:v>
                </c:pt>
                <c:pt idx="83269">
                  <c:v>1562248800</c:v>
                </c:pt>
                <c:pt idx="83270">
                  <c:v>1562252400</c:v>
                </c:pt>
                <c:pt idx="83271">
                  <c:v>1562256000</c:v>
                </c:pt>
                <c:pt idx="83272">
                  <c:v>1562259600</c:v>
                </c:pt>
                <c:pt idx="83273">
                  <c:v>1562263200</c:v>
                </c:pt>
                <c:pt idx="83274">
                  <c:v>1562266800</c:v>
                </c:pt>
                <c:pt idx="83275">
                  <c:v>1562270400</c:v>
                </c:pt>
                <c:pt idx="83276">
                  <c:v>1562274000</c:v>
                </c:pt>
                <c:pt idx="83277">
                  <c:v>1562277600</c:v>
                </c:pt>
                <c:pt idx="83278">
                  <c:v>1562281200</c:v>
                </c:pt>
                <c:pt idx="83279">
                  <c:v>1562284800</c:v>
                </c:pt>
                <c:pt idx="83280">
                  <c:v>1562288400</c:v>
                </c:pt>
                <c:pt idx="83281">
                  <c:v>1562292000</c:v>
                </c:pt>
                <c:pt idx="83282">
                  <c:v>1562295600</c:v>
                </c:pt>
                <c:pt idx="83283">
                  <c:v>1562299200</c:v>
                </c:pt>
                <c:pt idx="83284">
                  <c:v>1562302800</c:v>
                </c:pt>
                <c:pt idx="83285">
                  <c:v>1562306400</c:v>
                </c:pt>
                <c:pt idx="83286">
                  <c:v>1562310000</c:v>
                </c:pt>
                <c:pt idx="83287">
                  <c:v>1562313600</c:v>
                </c:pt>
                <c:pt idx="83288">
                  <c:v>1562317200</c:v>
                </c:pt>
                <c:pt idx="83289">
                  <c:v>1562320800</c:v>
                </c:pt>
                <c:pt idx="83290">
                  <c:v>1562324400</c:v>
                </c:pt>
                <c:pt idx="83291">
                  <c:v>1562328000</c:v>
                </c:pt>
                <c:pt idx="83292">
                  <c:v>1562331600</c:v>
                </c:pt>
                <c:pt idx="83293">
                  <c:v>1562335200</c:v>
                </c:pt>
                <c:pt idx="83294">
                  <c:v>1562338800</c:v>
                </c:pt>
                <c:pt idx="83295">
                  <c:v>1562342400</c:v>
                </c:pt>
                <c:pt idx="83296">
                  <c:v>1562346000</c:v>
                </c:pt>
                <c:pt idx="83297">
                  <c:v>1562349600</c:v>
                </c:pt>
                <c:pt idx="83298">
                  <c:v>1562353200</c:v>
                </c:pt>
                <c:pt idx="83299">
                  <c:v>1562356800</c:v>
                </c:pt>
                <c:pt idx="83300">
                  <c:v>1562360400</c:v>
                </c:pt>
                <c:pt idx="83301">
                  <c:v>1562364000</c:v>
                </c:pt>
                <c:pt idx="83302">
                  <c:v>1562367600</c:v>
                </c:pt>
                <c:pt idx="83303">
                  <c:v>1562371200</c:v>
                </c:pt>
                <c:pt idx="83304">
                  <c:v>1562374800</c:v>
                </c:pt>
                <c:pt idx="83305">
                  <c:v>1562378400</c:v>
                </c:pt>
                <c:pt idx="83306">
                  <c:v>1562382000</c:v>
                </c:pt>
                <c:pt idx="83307">
                  <c:v>1562385600</c:v>
                </c:pt>
                <c:pt idx="83308">
                  <c:v>1562389200</c:v>
                </c:pt>
                <c:pt idx="83309">
                  <c:v>1562392800</c:v>
                </c:pt>
                <c:pt idx="83310">
                  <c:v>1562396400</c:v>
                </c:pt>
                <c:pt idx="83311">
                  <c:v>1562400000</c:v>
                </c:pt>
                <c:pt idx="83312">
                  <c:v>1562403600</c:v>
                </c:pt>
                <c:pt idx="83313">
                  <c:v>1562407200</c:v>
                </c:pt>
                <c:pt idx="83314">
                  <c:v>1562410800</c:v>
                </c:pt>
                <c:pt idx="83315">
                  <c:v>1562414400</c:v>
                </c:pt>
                <c:pt idx="83316">
                  <c:v>1562418000</c:v>
                </c:pt>
                <c:pt idx="83317">
                  <c:v>1562421600</c:v>
                </c:pt>
                <c:pt idx="83318">
                  <c:v>1562425200</c:v>
                </c:pt>
                <c:pt idx="83319">
                  <c:v>1562428800</c:v>
                </c:pt>
                <c:pt idx="83320">
                  <c:v>1562432400</c:v>
                </c:pt>
                <c:pt idx="83321">
                  <c:v>1562436000</c:v>
                </c:pt>
                <c:pt idx="83322">
                  <c:v>1562439600</c:v>
                </c:pt>
                <c:pt idx="83323">
                  <c:v>1562443200</c:v>
                </c:pt>
                <c:pt idx="83324">
                  <c:v>1562446800</c:v>
                </c:pt>
                <c:pt idx="83325">
                  <c:v>1562450400</c:v>
                </c:pt>
                <c:pt idx="83326">
                  <c:v>1562454000</c:v>
                </c:pt>
                <c:pt idx="83327">
                  <c:v>1562457600</c:v>
                </c:pt>
                <c:pt idx="83328">
                  <c:v>1562461200</c:v>
                </c:pt>
                <c:pt idx="83329">
                  <c:v>1562464800</c:v>
                </c:pt>
                <c:pt idx="83330">
                  <c:v>1562468400</c:v>
                </c:pt>
                <c:pt idx="83331">
                  <c:v>1562472000</c:v>
                </c:pt>
                <c:pt idx="83332">
                  <c:v>1562475600</c:v>
                </c:pt>
                <c:pt idx="83333">
                  <c:v>1562479200</c:v>
                </c:pt>
                <c:pt idx="83334">
                  <c:v>1562482800</c:v>
                </c:pt>
                <c:pt idx="83335">
                  <c:v>1562486400</c:v>
                </c:pt>
                <c:pt idx="83336">
                  <c:v>1562490000</c:v>
                </c:pt>
                <c:pt idx="83337">
                  <c:v>1562493600</c:v>
                </c:pt>
                <c:pt idx="83338">
                  <c:v>1562497200</c:v>
                </c:pt>
                <c:pt idx="83339">
                  <c:v>1562500800</c:v>
                </c:pt>
                <c:pt idx="83340">
                  <c:v>1562504400</c:v>
                </c:pt>
                <c:pt idx="83341">
                  <c:v>1562508000</c:v>
                </c:pt>
                <c:pt idx="83342">
                  <c:v>1562511600</c:v>
                </c:pt>
                <c:pt idx="83343">
                  <c:v>1562515200</c:v>
                </c:pt>
                <c:pt idx="83344">
                  <c:v>1562518800</c:v>
                </c:pt>
                <c:pt idx="83345">
                  <c:v>1562522400</c:v>
                </c:pt>
                <c:pt idx="83346">
                  <c:v>1562526000</c:v>
                </c:pt>
                <c:pt idx="83347">
                  <c:v>1562529600</c:v>
                </c:pt>
                <c:pt idx="83348">
                  <c:v>1562533200</c:v>
                </c:pt>
                <c:pt idx="83349">
                  <c:v>1562536800</c:v>
                </c:pt>
                <c:pt idx="83350">
                  <c:v>1562540400</c:v>
                </c:pt>
                <c:pt idx="83351">
                  <c:v>1562544000</c:v>
                </c:pt>
                <c:pt idx="83352">
                  <c:v>1562547600</c:v>
                </c:pt>
                <c:pt idx="83353">
                  <c:v>1562551200</c:v>
                </c:pt>
                <c:pt idx="83354">
                  <c:v>1562554800</c:v>
                </c:pt>
                <c:pt idx="83355">
                  <c:v>1562558400</c:v>
                </c:pt>
                <c:pt idx="83356">
                  <c:v>1562562000</c:v>
                </c:pt>
                <c:pt idx="83357">
                  <c:v>1562565600</c:v>
                </c:pt>
                <c:pt idx="83358">
                  <c:v>1562569200</c:v>
                </c:pt>
                <c:pt idx="83359">
                  <c:v>1562572800</c:v>
                </c:pt>
                <c:pt idx="83360">
                  <c:v>1562576400</c:v>
                </c:pt>
                <c:pt idx="83361">
                  <c:v>1562580000</c:v>
                </c:pt>
                <c:pt idx="83362">
                  <c:v>1562583600</c:v>
                </c:pt>
                <c:pt idx="83363">
                  <c:v>1562587200</c:v>
                </c:pt>
                <c:pt idx="83364">
                  <c:v>1562590800</c:v>
                </c:pt>
                <c:pt idx="83365">
                  <c:v>1562594400</c:v>
                </c:pt>
                <c:pt idx="83366">
                  <c:v>1562598000</c:v>
                </c:pt>
                <c:pt idx="83367">
                  <c:v>1562601600</c:v>
                </c:pt>
                <c:pt idx="83368">
                  <c:v>1562605200</c:v>
                </c:pt>
                <c:pt idx="83369">
                  <c:v>1562608800</c:v>
                </c:pt>
                <c:pt idx="83370">
                  <c:v>1562612400</c:v>
                </c:pt>
                <c:pt idx="83371">
                  <c:v>1562616000</c:v>
                </c:pt>
                <c:pt idx="83372">
                  <c:v>1562619600</c:v>
                </c:pt>
                <c:pt idx="83373">
                  <c:v>1562623200</c:v>
                </c:pt>
                <c:pt idx="83374">
                  <c:v>1562626800</c:v>
                </c:pt>
                <c:pt idx="83375">
                  <c:v>1562630400</c:v>
                </c:pt>
                <c:pt idx="83376">
                  <c:v>1562634000</c:v>
                </c:pt>
                <c:pt idx="83377">
                  <c:v>1562637600</c:v>
                </c:pt>
                <c:pt idx="83378">
                  <c:v>1562641200</c:v>
                </c:pt>
                <c:pt idx="83379">
                  <c:v>1562644800</c:v>
                </c:pt>
                <c:pt idx="83380">
                  <c:v>1562648400</c:v>
                </c:pt>
                <c:pt idx="83381">
                  <c:v>1562652000</c:v>
                </c:pt>
                <c:pt idx="83382">
                  <c:v>1562655600</c:v>
                </c:pt>
                <c:pt idx="83383">
                  <c:v>1562659200</c:v>
                </c:pt>
                <c:pt idx="83384">
                  <c:v>1562662800</c:v>
                </c:pt>
                <c:pt idx="83385">
                  <c:v>1562666400</c:v>
                </c:pt>
                <c:pt idx="83386">
                  <c:v>1562670000</c:v>
                </c:pt>
                <c:pt idx="83387">
                  <c:v>1562673600</c:v>
                </c:pt>
                <c:pt idx="83388">
                  <c:v>1562677200</c:v>
                </c:pt>
                <c:pt idx="83389">
                  <c:v>1562680800</c:v>
                </c:pt>
                <c:pt idx="83390">
                  <c:v>1562684400</c:v>
                </c:pt>
                <c:pt idx="83391">
                  <c:v>1562688000</c:v>
                </c:pt>
                <c:pt idx="83392">
                  <c:v>1562691600</c:v>
                </c:pt>
                <c:pt idx="83393">
                  <c:v>1562695200</c:v>
                </c:pt>
                <c:pt idx="83394">
                  <c:v>1562698800</c:v>
                </c:pt>
                <c:pt idx="83395">
                  <c:v>1562702400</c:v>
                </c:pt>
                <c:pt idx="83396">
                  <c:v>1562706000</c:v>
                </c:pt>
                <c:pt idx="83397">
                  <c:v>1562709600</c:v>
                </c:pt>
                <c:pt idx="83398">
                  <c:v>1562713200</c:v>
                </c:pt>
                <c:pt idx="83399">
                  <c:v>1562716800</c:v>
                </c:pt>
                <c:pt idx="83400">
                  <c:v>1562720400</c:v>
                </c:pt>
                <c:pt idx="83401">
                  <c:v>1562724000</c:v>
                </c:pt>
                <c:pt idx="83402">
                  <c:v>1562727600</c:v>
                </c:pt>
                <c:pt idx="83403">
                  <c:v>1562731200</c:v>
                </c:pt>
                <c:pt idx="83404">
                  <c:v>1562734800</c:v>
                </c:pt>
                <c:pt idx="83405">
                  <c:v>1562738400</c:v>
                </c:pt>
                <c:pt idx="83406">
                  <c:v>1562742000</c:v>
                </c:pt>
                <c:pt idx="83407">
                  <c:v>1562745600</c:v>
                </c:pt>
                <c:pt idx="83408">
                  <c:v>1562749200</c:v>
                </c:pt>
                <c:pt idx="83409">
                  <c:v>1562752800</c:v>
                </c:pt>
                <c:pt idx="83410">
                  <c:v>1562756400</c:v>
                </c:pt>
                <c:pt idx="83411">
                  <c:v>1562760000</c:v>
                </c:pt>
                <c:pt idx="83412">
                  <c:v>1562763600</c:v>
                </c:pt>
                <c:pt idx="83413">
                  <c:v>1562767200</c:v>
                </c:pt>
                <c:pt idx="83414">
                  <c:v>1562770800</c:v>
                </c:pt>
                <c:pt idx="83415">
                  <c:v>1562774400</c:v>
                </c:pt>
                <c:pt idx="83416">
                  <c:v>1562778000</c:v>
                </c:pt>
                <c:pt idx="83417">
                  <c:v>1562781600</c:v>
                </c:pt>
                <c:pt idx="83418">
                  <c:v>1562785200</c:v>
                </c:pt>
                <c:pt idx="83419">
                  <c:v>1562788800</c:v>
                </c:pt>
                <c:pt idx="83420">
                  <c:v>1562792400</c:v>
                </c:pt>
                <c:pt idx="83421">
                  <c:v>1562796000</c:v>
                </c:pt>
                <c:pt idx="83422">
                  <c:v>1562799600</c:v>
                </c:pt>
                <c:pt idx="83423">
                  <c:v>1562803200</c:v>
                </c:pt>
                <c:pt idx="83424">
                  <c:v>1562806800</c:v>
                </c:pt>
                <c:pt idx="83425">
                  <c:v>1562810400</c:v>
                </c:pt>
                <c:pt idx="83426">
                  <c:v>1562814000</c:v>
                </c:pt>
                <c:pt idx="83427">
                  <c:v>1562817600</c:v>
                </c:pt>
                <c:pt idx="83428">
                  <c:v>1562821200</c:v>
                </c:pt>
                <c:pt idx="83429">
                  <c:v>1562824800</c:v>
                </c:pt>
                <c:pt idx="83430">
                  <c:v>1562828400</c:v>
                </c:pt>
                <c:pt idx="83431">
                  <c:v>1562832000</c:v>
                </c:pt>
                <c:pt idx="83432">
                  <c:v>1562835600</c:v>
                </c:pt>
                <c:pt idx="83433">
                  <c:v>1562839200</c:v>
                </c:pt>
                <c:pt idx="83434">
                  <c:v>1562842800</c:v>
                </c:pt>
                <c:pt idx="83435">
                  <c:v>1562846400</c:v>
                </c:pt>
                <c:pt idx="83436">
                  <c:v>1562850000</c:v>
                </c:pt>
                <c:pt idx="83437">
                  <c:v>1562853600</c:v>
                </c:pt>
                <c:pt idx="83438">
                  <c:v>1562857200</c:v>
                </c:pt>
                <c:pt idx="83439">
                  <c:v>1562860800</c:v>
                </c:pt>
                <c:pt idx="83440">
                  <c:v>1562864400</c:v>
                </c:pt>
                <c:pt idx="83441">
                  <c:v>1562868000</c:v>
                </c:pt>
                <c:pt idx="83442">
                  <c:v>1562871600</c:v>
                </c:pt>
                <c:pt idx="83443">
                  <c:v>1562875200</c:v>
                </c:pt>
                <c:pt idx="83444">
                  <c:v>1562878800</c:v>
                </c:pt>
                <c:pt idx="83445">
                  <c:v>1562882400</c:v>
                </c:pt>
                <c:pt idx="83446">
                  <c:v>1562886000</c:v>
                </c:pt>
                <c:pt idx="83447">
                  <c:v>1562889600</c:v>
                </c:pt>
                <c:pt idx="83448">
                  <c:v>1562893200</c:v>
                </c:pt>
                <c:pt idx="83449">
                  <c:v>1562896800</c:v>
                </c:pt>
                <c:pt idx="83450">
                  <c:v>1562900400</c:v>
                </c:pt>
                <c:pt idx="83451">
                  <c:v>1562904000</c:v>
                </c:pt>
                <c:pt idx="83452">
                  <c:v>1562907600</c:v>
                </c:pt>
                <c:pt idx="83453">
                  <c:v>1562911200</c:v>
                </c:pt>
                <c:pt idx="83454">
                  <c:v>1562914800</c:v>
                </c:pt>
                <c:pt idx="83455">
                  <c:v>1562918400</c:v>
                </c:pt>
                <c:pt idx="83456">
                  <c:v>1562922000</c:v>
                </c:pt>
                <c:pt idx="83457">
                  <c:v>1562925600</c:v>
                </c:pt>
                <c:pt idx="83458">
                  <c:v>1562929200</c:v>
                </c:pt>
                <c:pt idx="83459">
                  <c:v>1562932800</c:v>
                </c:pt>
                <c:pt idx="83460">
                  <c:v>1562936400</c:v>
                </c:pt>
                <c:pt idx="83461">
                  <c:v>1562940000</c:v>
                </c:pt>
                <c:pt idx="83462">
                  <c:v>1562943600</c:v>
                </c:pt>
                <c:pt idx="83463">
                  <c:v>1562947200</c:v>
                </c:pt>
                <c:pt idx="83464">
                  <c:v>1562950800</c:v>
                </c:pt>
                <c:pt idx="83465">
                  <c:v>1562954400</c:v>
                </c:pt>
                <c:pt idx="83466">
                  <c:v>1562958000</c:v>
                </c:pt>
                <c:pt idx="83467">
                  <c:v>1562961600</c:v>
                </c:pt>
                <c:pt idx="83468">
                  <c:v>1562965200</c:v>
                </c:pt>
                <c:pt idx="83469">
                  <c:v>1562968800</c:v>
                </c:pt>
                <c:pt idx="83470">
                  <c:v>1562972400</c:v>
                </c:pt>
                <c:pt idx="83471">
                  <c:v>1562976000</c:v>
                </c:pt>
                <c:pt idx="83472">
                  <c:v>1562979600</c:v>
                </c:pt>
                <c:pt idx="83473">
                  <c:v>1562983200</c:v>
                </c:pt>
                <c:pt idx="83474">
                  <c:v>1562986800</c:v>
                </c:pt>
                <c:pt idx="83475">
                  <c:v>1562990400</c:v>
                </c:pt>
                <c:pt idx="83476">
                  <c:v>1562994000</c:v>
                </c:pt>
                <c:pt idx="83477">
                  <c:v>1562997600</c:v>
                </c:pt>
                <c:pt idx="83478">
                  <c:v>1563001200</c:v>
                </c:pt>
                <c:pt idx="83479">
                  <c:v>1563004800</c:v>
                </c:pt>
                <c:pt idx="83480">
                  <c:v>1563008400</c:v>
                </c:pt>
                <c:pt idx="83481">
                  <c:v>1563012000</c:v>
                </c:pt>
                <c:pt idx="83482">
                  <c:v>1563015600</c:v>
                </c:pt>
                <c:pt idx="83483">
                  <c:v>1563019200</c:v>
                </c:pt>
                <c:pt idx="83484">
                  <c:v>1563022800</c:v>
                </c:pt>
                <c:pt idx="83485">
                  <c:v>1563026400</c:v>
                </c:pt>
                <c:pt idx="83486">
                  <c:v>1563030000</c:v>
                </c:pt>
                <c:pt idx="83487">
                  <c:v>1563033600</c:v>
                </c:pt>
                <c:pt idx="83488">
                  <c:v>1563037200</c:v>
                </c:pt>
                <c:pt idx="83489">
                  <c:v>1563040800</c:v>
                </c:pt>
                <c:pt idx="83490">
                  <c:v>1563044400</c:v>
                </c:pt>
                <c:pt idx="83491">
                  <c:v>1563048000</c:v>
                </c:pt>
                <c:pt idx="83492">
                  <c:v>1563051600</c:v>
                </c:pt>
                <c:pt idx="83493">
                  <c:v>1563055200</c:v>
                </c:pt>
                <c:pt idx="83494">
                  <c:v>1563058800</c:v>
                </c:pt>
                <c:pt idx="83495">
                  <c:v>1563062400</c:v>
                </c:pt>
                <c:pt idx="83496">
                  <c:v>1563066000</c:v>
                </c:pt>
                <c:pt idx="83497">
                  <c:v>1563069600</c:v>
                </c:pt>
                <c:pt idx="83498">
                  <c:v>1563073200</c:v>
                </c:pt>
                <c:pt idx="83499">
                  <c:v>1563076800</c:v>
                </c:pt>
                <c:pt idx="83500">
                  <c:v>1563080400</c:v>
                </c:pt>
                <c:pt idx="83501">
                  <c:v>1563084000</c:v>
                </c:pt>
                <c:pt idx="83502">
                  <c:v>1563087600</c:v>
                </c:pt>
                <c:pt idx="83503">
                  <c:v>1563091200</c:v>
                </c:pt>
                <c:pt idx="83504">
                  <c:v>1563094800</c:v>
                </c:pt>
                <c:pt idx="83505">
                  <c:v>1563098400</c:v>
                </c:pt>
                <c:pt idx="83506">
                  <c:v>1563102000</c:v>
                </c:pt>
                <c:pt idx="83507">
                  <c:v>1563105600</c:v>
                </c:pt>
                <c:pt idx="83508">
                  <c:v>1563109200</c:v>
                </c:pt>
                <c:pt idx="83509">
                  <c:v>1563112800</c:v>
                </c:pt>
                <c:pt idx="83510">
                  <c:v>1563116400</c:v>
                </c:pt>
                <c:pt idx="83511">
                  <c:v>1563120000</c:v>
                </c:pt>
                <c:pt idx="83512">
                  <c:v>1563123600</c:v>
                </c:pt>
                <c:pt idx="83513">
                  <c:v>1563127200</c:v>
                </c:pt>
                <c:pt idx="83514">
                  <c:v>1563130800</c:v>
                </c:pt>
                <c:pt idx="83515">
                  <c:v>1563134400</c:v>
                </c:pt>
                <c:pt idx="83516">
                  <c:v>1563138000</c:v>
                </c:pt>
                <c:pt idx="83517">
                  <c:v>1563141600</c:v>
                </c:pt>
                <c:pt idx="83518">
                  <c:v>1563145200</c:v>
                </c:pt>
                <c:pt idx="83519">
                  <c:v>1563148800</c:v>
                </c:pt>
                <c:pt idx="83520">
                  <c:v>1563152400</c:v>
                </c:pt>
                <c:pt idx="83521">
                  <c:v>1563156000</c:v>
                </c:pt>
                <c:pt idx="83522">
                  <c:v>1563159600</c:v>
                </c:pt>
                <c:pt idx="83523">
                  <c:v>1563163200</c:v>
                </c:pt>
                <c:pt idx="83524">
                  <c:v>1563166800</c:v>
                </c:pt>
                <c:pt idx="83525">
                  <c:v>1563170400</c:v>
                </c:pt>
                <c:pt idx="83526">
                  <c:v>1563174000</c:v>
                </c:pt>
                <c:pt idx="83527">
                  <c:v>1563177600</c:v>
                </c:pt>
                <c:pt idx="83528">
                  <c:v>1563181200</c:v>
                </c:pt>
                <c:pt idx="83529">
                  <c:v>1563184800</c:v>
                </c:pt>
                <c:pt idx="83530">
                  <c:v>1563188400</c:v>
                </c:pt>
                <c:pt idx="83531">
                  <c:v>1563192000</c:v>
                </c:pt>
                <c:pt idx="83532">
                  <c:v>1563195600</c:v>
                </c:pt>
                <c:pt idx="83533">
                  <c:v>1563199200</c:v>
                </c:pt>
                <c:pt idx="83534">
                  <c:v>1563202800</c:v>
                </c:pt>
                <c:pt idx="83535">
                  <c:v>1563206400</c:v>
                </c:pt>
                <c:pt idx="83536">
                  <c:v>1563210000</c:v>
                </c:pt>
                <c:pt idx="83537">
                  <c:v>1563213600</c:v>
                </c:pt>
                <c:pt idx="83538">
                  <c:v>1563217200</c:v>
                </c:pt>
                <c:pt idx="83539">
                  <c:v>1563220800</c:v>
                </c:pt>
                <c:pt idx="83540">
                  <c:v>1563224400</c:v>
                </c:pt>
                <c:pt idx="83541">
                  <c:v>1563228000</c:v>
                </c:pt>
                <c:pt idx="83542">
                  <c:v>1563231600</c:v>
                </c:pt>
                <c:pt idx="83543">
                  <c:v>1563235200</c:v>
                </c:pt>
                <c:pt idx="83544">
                  <c:v>1563238800</c:v>
                </c:pt>
                <c:pt idx="83545">
                  <c:v>1563242400</c:v>
                </c:pt>
                <c:pt idx="83546">
                  <c:v>1563246000</c:v>
                </c:pt>
                <c:pt idx="83547">
                  <c:v>1563249600</c:v>
                </c:pt>
                <c:pt idx="83548">
                  <c:v>1563253200</c:v>
                </c:pt>
                <c:pt idx="83549">
                  <c:v>1563256800</c:v>
                </c:pt>
                <c:pt idx="83550">
                  <c:v>1563260400</c:v>
                </c:pt>
                <c:pt idx="83551">
                  <c:v>1563264000</c:v>
                </c:pt>
                <c:pt idx="83552">
                  <c:v>1563267600</c:v>
                </c:pt>
                <c:pt idx="83553">
                  <c:v>1563271200</c:v>
                </c:pt>
                <c:pt idx="83554">
                  <c:v>1563274800</c:v>
                </c:pt>
                <c:pt idx="83555">
                  <c:v>1563278400</c:v>
                </c:pt>
                <c:pt idx="83556">
                  <c:v>1563282000</c:v>
                </c:pt>
                <c:pt idx="83557">
                  <c:v>1563285600</c:v>
                </c:pt>
                <c:pt idx="83558">
                  <c:v>1563289200</c:v>
                </c:pt>
                <c:pt idx="83559">
                  <c:v>1563292800</c:v>
                </c:pt>
                <c:pt idx="83560">
                  <c:v>1563296400</c:v>
                </c:pt>
                <c:pt idx="83561">
                  <c:v>1563300000</c:v>
                </c:pt>
                <c:pt idx="83562">
                  <c:v>1563303600</c:v>
                </c:pt>
                <c:pt idx="83563">
                  <c:v>1563307200</c:v>
                </c:pt>
                <c:pt idx="83564">
                  <c:v>1563310800</c:v>
                </c:pt>
                <c:pt idx="83565">
                  <c:v>1563314400</c:v>
                </c:pt>
                <c:pt idx="83566">
                  <c:v>1563318000</c:v>
                </c:pt>
                <c:pt idx="83567">
                  <c:v>1563321600</c:v>
                </c:pt>
                <c:pt idx="83568">
                  <c:v>1563325200</c:v>
                </c:pt>
                <c:pt idx="83569">
                  <c:v>1563328800</c:v>
                </c:pt>
                <c:pt idx="83570">
                  <c:v>1563332400</c:v>
                </c:pt>
                <c:pt idx="83571">
                  <c:v>1563336000</c:v>
                </c:pt>
                <c:pt idx="83572">
                  <c:v>1563339600</c:v>
                </c:pt>
                <c:pt idx="83573">
                  <c:v>1563343200</c:v>
                </c:pt>
                <c:pt idx="83574">
                  <c:v>1563346800</c:v>
                </c:pt>
                <c:pt idx="83575">
                  <c:v>1563350400</c:v>
                </c:pt>
                <c:pt idx="83576">
                  <c:v>1563354000</c:v>
                </c:pt>
                <c:pt idx="83577">
                  <c:v>1563357600</c:v>
                </c:pt>
                <c:pt idx="83578">
                  <c:v>1563361200</c:v>
                </c:pt>
                <c:pt idx="83579">
                  <c:v>1563364800</c:v>
                </c:pt>
                <c:pt idx="83580">
                  <c:v>1563368400</c:v>
                </c:pt>
                <c:pt idx="83581">
                  <c:v>1563372000</c:v>
                </c:pt>
                <c:pt idx="83582">
                  <c:v>1563375600</c:v>
                </c:pt>
                <c:pt idx="83583">
                  <c:v>1563379200</c:v>
                </c:pt>
                <c:pt idx="83584">
                  <c:v>1563382800</c:v>
                </c:pt>
                <c:pt idx="83585">
                  <c:v>1563386400</c:v>
                </c:pt>
                <c:pt idx="83586">
                  <c:v>1563390000</c:v>
                </c:pt>
                <c:pt idx="83587">
                  <c:v>1563393600</c:v>
                </c:pt>
                <c:pt idx="83588">
                  <c:v>1563397200</c:v>
                </c:pt>
                <c:pt idx="83589">
                  <c:v>1563400800</c:v>
                </c:pt>
                <c:pt idx="83590">
                  <c:v>1563404400</c:v>
                </c:pt>
                <c:pt idx="83591">
                  <c:v>1563408000</c:v>
                </c:pt>
                <c:pt idx="83592">
                  <c:v>1563411600</c:v>
                </c:pt>
                <c:pt idx="83593">
                  <c:v>1563415200</c:v>
                </c:pt>
                <c:pt idx="83594">
                  <c:v>1563418800</c:v>
                </c:pt>
                <c:pt idx="83595">
                  <c:v>1563422400</c:v>
                </c:pt>
                <c:pt idx="83596">
                  <c:v>1563426000</c:v>
                </c:pt>
                <c:pt idx="83597">
                  <c:v>1563429600</c:v>
                </c:pt>
                <c:pt idx="83598">
                  <c:v>1563433200</c:v>
                </c:pt>
                <c:pt idx="83599">
                  <c:v>1563436800</c:v>
                </c:pt>
                <c:pt idx="83600">
                  <c:v>1563440400</c:v>
                </c:pt>
                <c:pt idx="83601">
                  <c:v>1563444000</c:v>
                </c:pt>
                <c:pt idx="83602">
                  <c:v>1563447600</c:v>
                </c:pt>
                <c:pt idx="83603">
                  <c:v>1563451200</c:v>
                </c:pt>
                <c:pt idx="83604">
                  <c:v>1563454800</c:v>
                </c:pt>
                <c:pt idx="83605">
                  <c:v>1563458400</c:v>
                </c:pt>
                <c:pt idx="83606">
                  <c:v>1563462000</c:v>
                </c:pt>
                <c:pt idx="83607">
                  <c:v>1563465600</c:v>
                </c:pt>
                <c:pt idx="83608">
                  <c:v>1563469200</c:v>
                </c:pt>
                <c:pt idx="83609">
                  <c:v>1563472800</c:v>
                </c:pt>
                <c:pt idx="83610">
                  <c:v>1563476400</c:v>
                </c:pt>
                <c:pt idx="83611">
                  <c:v>1563480000</c:v>
                </c:pt>
                <c:pt idx="83612">
                  <c:v>1563483600</c:v>
                </c:pt>
                <c:pt idx="83613">
                  <c:v>1563487200</c:v>
                </c:pt>
                <c:pt idx="83614">
                  <c:v>1563490800</c:v>
                </c:pt>
                <c:pt idx="83615">
                  <c:v>1563494400</c:v>
                </c:pt>
                <c:pt idx="83616">
                  <c:v>1563498000</c:v>
                </c:pt>
                <c:pt idx="83617">
                  <c:v>1563501600</c:v>
                </c:pt>
                <c:pt idx="83618">
                  <c:v>1563505200</c:v>
                </c:pt>
                <c:pt idx="83619">
                  <c:v>1563508800</c:v>
                </c:pt>
                <c:pt idx="83620">
                  <c:v>1563512400</c:v>
                </c:pt>
                <c:pt idx="83621">
                  <c:v>1563516000</c:v>
                </c:pt>
                <c:pt idx="83622">
                  <c:v>1563519600</c:v>
                </c:pt>
                <c:pt idx="83623">
                  <c:v>1563523200</c:v>
                </c:pt>
                <c:pt idx="83624">
                  <c:v>1563526800</c:v>
                </c:pt>
                <c:pt idx="83625">
                  <c:v>1563530400</c:v>
                </c:pt>
                <c:pt idx="83626">
                  <c:v>1563534000</c:v>
                </c:pt>
                <c:pt idx="83627">
                  <c:v>1563537600</c:v>
                </c:pt>
                <c:pt idx="83628">
                  <c:v>1563541200</c:v>
                </c:pt>
                <c:pt idx="83629">
                  <c:v>1563544800</c:v>
                </c:pt>
                <c:pt idx="83630">
                  <c:v>1563548400</c:v>
                </c:pt>
                <c:pt idx="83631">
                  <c:v>1563552000</c:v>
                </c:pt>
                <c:pt idx="83632">
                  <c:v>1563555600</c:v>
                </c:pt>
                <c:pt idx="83633">
                  <c:v>1563559200</c:v>
                </c:pt>
                <c:pt idx="83634">
                  <c:v>1563562800</c:v>
                </c:pt>
                <c:pt idx="83635">
                  <c:v>1563566400</c:v>
                </c:pt>
                <c:pt idx="83636">
                  <c:v>1563570000</c:v>
                </c:pt>
                <c:pt idx="83637">
                  <c:v>1563573600</c:v>
                </c:pt>
                <c:pt idx="83638">
                  <c:v>1563577200</c:v>
                </c:pt>
                <c:pt idx="83639">
                  <c:v>1563580800</c:v>
                </c:pt>
                <c:pt idx="83640">
                  <c:v>1563584400</c:v>
                </c:pt>
                <c:pt idx="83641">
                  <c:v>1563588000</c:v>
                </c:pt>
                <c:pt idx="83642">
                  <c:v>1563591600</c:v>
                </c:pt>
                <c:pt idx="83643">
                  <c:v>1563595200</c:v>
                </c:pt>
                <c:pt idx="83644">
                  <c:v>1563598800</c:v>
                </c:pt>
                <c:pt idx="83645">
                  <c:v>1563602400</c:v>
                </c:pt>
                <c:pt idx="83646">
                  <c:v>1563606000</c:v>
                </c:pt>
                <c:pt idx="83647">
                  <c:v>1563609600</c:v>
                </c:pt>
                <c:pt idx="83648">
                  <c:v>1563613200</c:v>
                </c:pt>
                <c:pt idx="83649">
                  <c:v>1563616800</c:v>
                </c:pt>
                <c:pt idx="83650">
                  <c:v>1563620400</c:v>
                </c:pt>
                <c:pt idx="83651">
                  <c:v>1563624000</c:v>
                </c:pt>
                <c:pt idx="83652">
                  <c:v>1563627600</c:v>
                </c:pt>
                <c:pt idx="83653">
                  <c:v>1563631200</c:v>
                </c:pt>
                <c:pt idx="83654">
                  <c:v>1563634800</c:v>
                </c:pt>
                <c:pt idx="83655">
                  <c:v>1563638400</c:v>
                </c:pt>
                <c:pt idx="83656">
                  <c:v>1563642000</c:v>
                </c:pt>
                <c:pt idx="83657">
                  <c:v>1563645600</c:v>
                </c:pt>
                <c:pt idx="83658">
                  <c:v>1563649200</c:v>
                </c:pt>
                <c:pt idx="83659">
                  <c:v>1563652800</c:v>
                </c:pt>
                <c:pt idx="83660">
                  <c:v>1563656400</c:v>
                </c:pt>
                <c:pt idx="83661">
                  <c:v>1563660000</c:v>
                </c:pt>
                <c:pt idx="83662">
                  <c:v>1563663600</c:v>
                </c:pt>
                <c:pt idx="83663">
                  <c:v>1563667200</c:v>
                </c:pt>
                <c:pt idx="83664">
                  <c:v>1563670800</c:v>
                </c:pt>
                <c:pt idx="83665">
                  <c:v>1563674400</c:v>
                </c:pt>
                <c:pt idx="83666">
                  <c:v>1563678000</c:v>
                </c:pt>
                <c:pt idx="83667">
                  <c:v>1563681600</c:v>
                </c:pt>
                <c:pt idx="83668">
                  <c:v>1563685200</c:v>
                </c:pt>
                <c:pt idx="83669">
                  <c:v>1563688800</c:v>
                </c:pt>
                <c:pt idx="83670">
                  <c:v>1563692400</c:v>
                </c:pt>
                <c:pt idx="83671">
                  <c:v>1563696000</c:v>
                </c:pt>
                <c:pt idx="83672">
                  <c:v>1563699600</c:v>
                </c:pt>
                <c:pt idx="83673">
                  <c:v>1563703200</c:v>
                </c:pt>
                <c:pt idx="83674">
                  <c:v>1563706800</c:v>
                </c:pt>
                <c:pt idx="83675">
                  <c:v>1563710400</c:v>
                </c:pt>
                <c:pt idx="83676">
                  <c:v>1563714000</c:v>
                </c:pt>
                <c:pt idx="83677">
                  <c:v>1563717600</c:v>
                </c:pt>
                <c:pt idx="83678">
                  <c:v>1563721200</c:v>
                </c:pt>
                <c:pt idx="83679">
                  <c:v>1563724800</c:v>
                </c:pt>
                <c:pt idx="83680">
                  <c:v>1563728400</c:v>
                </c:pt>
                <c:pt idx="83681">
                  <c:v>1563732000</c:v>
                </c:pt>
                <c:pt idx="83682">
                  <c:v>1563735600</c:v>
                </c:pt>
                <c:pt idx="83683">
                  <c:v>1563739200</c:v>
                </c:pt>
                <c:pt idx="83684">
                  <c:v>1563742800</c:v>
                </c:pt>
                <c:pt idx="83685">
                  <c:v>1563746400</c:v>
                </c:pt>
                <c:pt idx="83686">
                  <c:v>1563750000</c:v>
                </c:pt>
                <c:pt idx="83687">
                  <c:v>1563753600</c:v>
                </c:pt>
                <c:pt idx="83688">
                  <c:v>1563757200</c:v>
                </c:pt>
                <c:pt idx="83689">
                  <c:v>1563760800</c:v>
                </c:pt>
                <c:pt idx="83690">
                  <c:v>1563764400</c:v>
                </c:pt>
                <c:pt idx="83691">
                  <c:v>1563768000</c:v>
                </c:pt>
                <c:pt idx="83692">
                  <c:v>1563771600</c:v>
                </c:pt>
                <c:pt idx="83693">
                  <c:v>1563775200</c:v>
                </c:pt>
                <c:pt idx="83694">
                  <c:v>1563778800</c:v>
                </c:pt>
                <c:pt idx="83695">
                  <c:v>1563782400</c:v>
                </c:pt>
                <c:pt idx="83696">
                  <c:v>1563786000</c:v>
                </c:pt>
                <c:pt idx="83697">
                  <c:v>1563789600</c:v>
                </c:pt>
                <c:pt idx="83698">
                  <c:v>1563793200</c:v>
                </c:pt>
                <c:pt idx="83699">
                  <c:v>1563796800</c:v>
                </c:pt>
                <c:pt idx="83700">
                  <c:v>1563800400</c:v>
                </c:pt>
                <c:pt idx="83701">
                  <c:v>1563804000</c:v>
                </c:pt>
                <c:pt idx="83702">
                  <c:v>1563807600</c:v>
                </c:pt>
                <c:pt idx="83703">
                  <c:v>1563811200</c:v>
                </c:pt>
                <c:pt idx="83704">
                  <c:v>1563814800</c:v>
                </c:pt>
                <c:pt idx="83705">
                  <c:v>1563818400</c:v>
                </c:pt>
                <c:pt idx="83706">
                  <c:v>1563822000</c:v>
                </c:pt>
                <c:pt idx="83707">
                  <c:v>1563825600</c:v>
                </c:pt>
                <c:pt idx="83708">
                  <c:v>1563829200</c:v>
                </c:pt>
                <c:pt idx="83709">
                  <c:v>1563832800</c:v>
                </c:pt>
                <c:pt idx="83710">
                  <c:v>1563836400</c:v>
                </c:pt>
                <c:pt idx="83711">
                  <c:v>1563840000</c:v>
                </c:pt>
                <c:pt idx="83712">
                  <c:v>1563843600</c:v>
                </c:pt>
                <c:pt idx="83713">
                  <c:v>1563847200</c:v>
                </c:pt>
                <c:pt idx="83714">
                  <c:v>1563850800</c:v>
                </c:pt>
                <c:pt idx="83715">
                  <c:v>1563854400</c:v>
                </c:pt>
                <c:pt idx="83716">
                  <c:v>1563858000</c:v>
                </c:pt>
                <c:pt idx="83717">
                  <c:v>1563861600</c:v>
                </c:pt>
                <c:pt idx="83718">
                  <c:v>1563865200</c:v>
                </c:pt>
                <c:pt idx="83719">
                  <c:v>1563868800</c:v>
                </c:pt>
                <c:pt idx="83720">
                  <c:v>1563872400</c:v>
                </c:pt>
                <c:pt idx="83721">
                  <c:v>1563876000</c:v>
                </c:pt>
                <c:pt idx="83722">
                  <c:v>1563879600</c:v>
                </c:pt>
                <c:pt idx="83723">
                  <c:v>1563883200</c:v>
                </c:pt>
                <c:pt idx="83724">
                  <c:v>1563886800</c:v>
                </c:pt>
                <c:pt idx="83725">
                  <c:v>1563890400</c:v>
                </c:pt>
                <c:pt idx="83726">
                  <c:v>1563894000</c:v>
                </c:pt>
                <c:pt idx="83727">
                  <c:v>1563897600</c:v>
                </c:pt>
                <c:pt idx="83728">
                  <c:v>1563901200</c:v>
                </c:pt>
                <c:pt idx="83729">
                  <c:v>1563904800</c:v>
                </c:pt>
                <c:pt idx="83730">
                  <c:v>1563908400</c:v>
                </c:pt>
                <c:pt idx="83731">
                  <c:v>1563912000</c:v>
                </c:pt>
                <c:pt idx="83732">
                  <c:v>1563915600</c:v>
                </c:pt>
                <c:pt idx="83733">
                  <c:v>1563919200</c:v>
                </c:pt>
                <c:pt idx="83734">
                  <c:v>1563922800</c:v>
                </c:pt>
                <c:pt idx="83735">
                  <c:v>1563926400</c:v>
                </c:pt>
                <c:pt idx="83736">
                  <c:v>1563930000</c:v>
                </c:pt>
                <c:pt idx="83737">
                  <c:v>1563933600</c:v>
                </c:pt>
                <c:pt idx="83738">
                  <c:v>1563937200</c:v>
                </c:pt>
                <c:pt idx="83739">
                  <c:v>1563940800</c:v>
                </c:pt>
                <c:pt idx="83740">
                  <c:v>1563944400</c:v>
                </c:pt>
                <c:pt idx="83741">
                  <c:v>1563948000</c:v>
                </c:pt>
                <c:pt idx="83742">
                  <c:v>1563951600</c:v>
                </c:pt>
                <c:pt idx="83743">
                  <c:v>1563955200</c:v>
                </c:pt>
                <c:pt idx="83744">
                  <c:v>1563958800</c:v>
                </c:pt>
                <c:pt idx="83745">
                  <c:v>1563962400</c:v>
                </c:pt>
                <c:pt idx="83746">
                  <c:v>1563966000</c:v>
                </c:pt>
                <c:pt idx="83747">
                  <c:v>1563969600</c:v>
                </c:pt>
                <c:pt idx="83748">
                  <c:v>1563973200</c:v>
                </c:pt>
                <c:pt idx="83749">
                  <c:v>1563976800</c:v>
                </c:pt>
                <c:pt idx="83750">
                  <c:v>1563980400</c:v>
                </c:pt>
                <c:pt idx="83751">
                  <c:v>1563984000</c:v>
                </c:pt>
                <c:pt idx="83752">
                  <c:v>1563987600</c:v>
                </c:pt>
                <c:pt idx="83753">
                  <c:v>1563991200</c:v>
                </c:pt>
                <c:pt idx="83754">
                  <c:v>1563994800</c:v>
                </c:pt>
                <c:pt idx="83755">
                  <c:v>1563998400</c:v>
                </c:pt>
                <c:pt idx="83756">
                  <c:v>1564002000</c:v>
                </c:pt>
                <c:pt idx="83757">
                  <c:v>1564005600</c:v>
                </c:pt>
                <c:pt idx="83758">
                  <c:v>1564009200</c:v>
                </c:pt>
                <c:pt idx="83759">
                  <c:v>1564012800</c:v>
                </c:pt>
                <c:pt idx="83760">
                  <c:v>1564016400</c:v>
                </c:pt>
                <c:pt idx="83761">
                  <c:v>1564020000</c:v>
                </c:pt>
                <c:pt idx="83762">
                  <c:v>1564023600</c:v>
                </c:pt>
                <c:pt idx="83763">
                  <c:v>1564027200</c:v>
                </c:pt>
                <c:pt idx="83764">
                  <c:v>1564030800</c:v>
                </c:pt>
                <c:pt idx="83765">
                  <c:v>1564034400</c:v>
                </c:pt>
                <c:pt idx="83766">
                  <c:v>1564038000</c:v>
                </c:pt>
                <c:pt idx="83767">
                  <c:v>1564041600</c:v>
                </c:pt>
                <c:pt idx="83768">
                  <c:v>1564045200</c:v>
                </c:pt>
                <c:pt idx="83769">
                  <c:v>1564048800</c:v>
                </c:pt>
                <c:pt idx="83770">
                  <c:v>1564052400</c:v>
                </c:pt>
                <c:pt idx="83771">
                  <c:v>1564056000</c:v>
                </c:pt>
                <c:pt idx="83772">
                  <c:v>1564059600</c:v>
                </c:pt>
                <c:pt idx="83773">
                  <c:v>1564063200</c:v>
                </c:pt>
                <c:pt idx="83774">
                  <c:v>1564066800</c:v>
                </c:pt>
                <c:pt idx="83775">
                  <c:v>1564070400</c:v>
                </c:pt>
                <c:pt idx="83776">
                  <c:v>1564074000</c:v>
                </c:pt>
                <c:pt idx="83777">
                  <c:v>1564077600</c:v>
                </c:pt>
                <c:pt idx="83778">
                  <c:v>1564081200</c:v>
                </c:pt>
                <c:pt idx="83779">
                  <c:v>1564084800</c:v>
                </c:pt>
                <c:pt idx="83780">
                  <c:v>1564088400</c:v>
                </c:pt>
                <c:pt idx="83781">
                  <c:v>1564092000</c:v>
                </c:pt>
                <c:pt idx="83782">
                  <c:v>1564095600</c:v>
                </c:pt>
                <c:pt idx="83783">
                  <c:v>1564099200</c:v>
                </c:pt>
                <c:pt idx="83784">
                  <c:v>1564102800</c:v>
                </c:pt>
                <c:pt idx="83785">
                  <c:v>1564106400</c:v>
                </c:pt>
                <c:pt idx="83786">
                  <c:v>1564110000</c:v>
                </c:pt>
                <c:pt idx="83787">
                  <c:v>1564113600</c:v>
                </c:pt>
                <c:pt idx="83788">
                  <c:v>1564117200</c:v>
                </c:pt>
                <c:pt idx="83789">
                  <c:v>1564120800</c:v>
                </c:pt>
                <c:pt idx="83790">
                  <c:v>1564124400</c:v>
                </c:pt>
                <c:pt idx="83791">
                  <c:v>1564128000</c:v>
                </c:pt>
                <c:pt idx="83792">
                  <c:v>1564131600</c:v>
                </c:pt>
                <c:pt idx="83793">
                  <c:v>1564135200</c:v>
                </c:pt>
                <c:pt idx="83794">
                  <c:v>1564138800</c:v>
                </c:pt>
                <c:pt idx="83795">
                  <c:v>1564142400</c:v>
                </c:pt>
                <c:pt idx="83796">
                  <c:v>1564146000</c:v>
                </c:pt>
                <c:pt idx="83797">
                  <c:v>1564149600</c:v>
                </c:pt>
                <c:pt idx="83798">
                  <c:v>1564153200</c:v>
                </c:pt>
                <c:pt idx="83799">
                  <c:v>1564156800</c:v>
                </c:pt>
                <c:pt idx="83800">
                  <c:v>1564160400</c:v>
                </c:pt>
                <c:pt idx="83801">
                  <c:v>1564164000</c:v>
                </c:pt>
                <c:pt idx="83802">
                  <c:v>1564167600</c:v>
                </c:pt>
                <c:pt idx="83803">
                  <c:v>1564171200</c:v>
                </c:pt>
                <c:pt idx="83804">
                  <c:v>1564174800</c:v>
                </c:pt>
                <c:pt idx="83805">
                  <c:v>1564178400</c:v>
                </c:pt>
                <c:pt idx="83806">
                  <c:v>1564182000</c:v>
                </c:pt>
                <c:pt idx="83807">
                  <c:v>1564185600</c:v>
                </c:pt>
                <c:pt idx="83808">
                  <c:v>1564189200</c:v>
                </c:pt>
                <c:pt idx="83809">
                  <c:v>1564192800</c:v>
                </c:pt>
                <c:pt idx="83810">
                  <c:v>1564196400</c:v>
                </c:pt>
                <c:pt idx="83811">
                  <c:v>1564200000</c:v>
                </c:pt>
                <c:pt idx="83812">
                  <c:v>1564203600</c:v>
                </c:pt>
                <c:pt idx="83813">
                  <c:v>1564207200</c:v>
                </c:pt>
                <c:pt idx="83814">
                  <c:v>1564210800</c:v>
                </c:pt>
                <c:pt idx="83815">
                  <c:v>1564214400</c:v>
                </c:pt>
                <c:pt idx="83816">
                  <c:v>1564218000</c:v>
                </c:pt>
                <c:pt idx="83817">
                  <c:v>1564221600</c:v>
                </c:pt>
                <c:pt idx="83818">
                  <c:v>1564225200</c:v>
                </c:pt>
                <c:pt idx="83819">
                  <c:v>1564228800</c:v>
                </c:pt>
                <c:pt idx="83820">
                  <c:v>1564232400</c:v>
                </c:pt>
                <c:pt idx="83821">
                  <c:v>1564236000</c:v>
                </c:pt>
                <c:pt idx="83822">
                  <c:v>1564239600</c:v>
                </c:pt>
                <c:pt idx="83823">
                  <c:v>1564243200</c:v>
                </c:pt>
                <c:pt idx="83824">
                  <c:v>1564246800</c:v>
                </c:pt>
                <c:pt idx="83825">
                  <c:v>1564250400</c:v>
                </c:pt>
                <c:pt idx="83826">
                  <c:v>1564254000</c:v>
                </c:pt>
                <c:pt idx="83827">
                  <c:v>1564257600</c:v>
                </c:pt>
                <c:pt idx="83828">
                  <c:v>1564261200</c:v>
                </c:pt>
                <c:pt idx="83829">
                  <c:v>1564264800</c:v>
                </c:pt>
                <c:pt idx="83830">
                  <c:v>1564268400</c:v>
                </c:pt>
                <c:pt idx="83831">
                  <c:v>1564272000</c:v>
                </c:pt>
                <c:pt idx="83832">
                  <c:v>1564275600</c:v>
                </c:pt>
                <c:pt idx="83833">
                  <c:v>1564279200</c:v>
                </c:pt>
                <c:pt idx="83834">
                  <c:v>1564282800</c:v>
                </c:pt>
                <c:pt idx="83835">
                  <c:v>1564286400</c:v>
                </c:pt>
                <c:pt idx="83836">
                  <c:v>1564290000</c:v>
                </c:pt>
                <c:pt idx="83837">
                  <c:v>1564293600</c:v>
                </c:pt>
                <c:pt idx="83838">
                  <c:v>1564297200</c:v>
                </c:pt>
                <c:pt idx="83839">
                  <c:v>1564300800</c:v>
                </c:pt>
                <c:pt idx="83840">
                  <c:v>1564304400</c:v>
                </c:pt>
                <c:pt idx="83841">
                  <c:v>1564308000</c:v>
                </c:pt>
                <c:pt idx="83842">
                  <c:v>1564311600</c:v>
                </c:pt>
                <c:pt idx="83843">
                  <c:v>1564315200</c:v>
                </c:pt>
                <c:pt idx="83844">
                  <c:v>1564318800</c:v>
                </c:pt>
                <c:pt idx="83845">
                  <c:v>1564322400</c:v>
                </c:pt>
                <c:pt idx="83846">
                  <c:v>1564326000</c:v>
                </c:pt>
                <c:pt idx="83847">
                  <c:v>1564329600</c:v>
                </c:pt>
                <c:pt idx="83848">
                  <c:v>1564333200</c:v>
                </c:pt>
                <c:pt idx="83849">
                  <c:v>1564336800</c:v>
                </c:pt>
                <c:pt idx="83850">
                  <c:v>1564340400</c:v>
                </c:pt>
                <c:pt idx="83851">
                  <c:v>1564344000</c:v>
                </c:pt>
                <c:pt idx="83852">
                  <c:v>1564347600</c:v>
                </c:pt>
                <c:pt idx="83853">
                  <c:v>1564351200</c:v>
                </c:pt>
                <c:pt idx="83854">
                  <c:v>1564354800</c:v>
                </c:pt>
                <c:pt idx="83855">
                  <c:v>1564358400</c:v>
                </c:pt>
                <c:pt idx="83856">
                  <c:v>1564362000</c:v>
                </c:pt>
                <c:pt idx="83857">
                  <c:v>1564365600</c:v>
                </c:pt>
                <c:pt idx="83858">
                  <c:v>1564369200</c:v>
                </c:pt>
                <c:pt idx="83859">
                  <c:v>1564372800</c:v>
                </c:pt>
                <c:pt idx="83860">
                  <c:v>1564376400</c:v>
                </c:pt>
                <c:pt idx="83861">
                  <c:v>1564380000</c:v>
                </c:pt>
                <c:pt idx="83862">
                  <c:v>1564383600</c:v>
                </c:pt>
                <c:pt idx="83863">
                  <c:v>1564387200</c:v>
                </c:pt>
                <c:pt idx="83864">
                  <c:v>1564390800</c:v>
                </c:pt>
                <c:pt idx="83865">
                  <c:v>1564394400</c:v>
                </c:pt>
                <c:pt idx="83866">
                  <c:v>1564398000</c:v>
                </c:pt>
                <c:pt idx="83867">
                  <c:v>1564401600</c:v>
                </c:pt>
                <c:pt idx="83868">
                  <c:v>1564405200</c:v>
                </c:pt>
                <c:pt idx="83869">
                  <c:v>1564408800</c:v>
                </c:pt>
                <c:pt idx="83870">
                  <c:v>1564412400</c:v>
                </c:pt>
                <c:pt idx="83871">
                  <c:v>1564416000</c:v>
                </c:pt>
                <c:pt idx="83872">
                  <c:v>1564419600</c:v>
                </c:pt>
                <c:pt idx="83873">
                  <c:v>1564423200</c:v>
                </c:pt>
                <c:pt idx="83874">
                  <c:v>1564426800</c:v>
                </c:pt>
                <c:pt idx="83875">
                  <c:v>1564430400</c:v>
                </c:pt>
                <c:pt idx="83876">
                  <c:v>1564434000</c:v>
                </c:pt>
                <c:pt idx="83877">
                  <c:v>1564437600</c:v>
                </c:pt>
                <c:pt idx="83878">
                  <c:v>1564441200</c:v>
                </c:pt>
                <c:pt idx="83879">
                  <c:v>1564444800</c:v>
                </c:pt>
                <c:pt idx="83880">
                  <c:v>1564448400</c:v>
                </c:pt>
                <c:pt idx="83881">
                  <c:v>1564452000</c:v>
                </c:pt>
                <c:pt idx="83882">
                  <c:v>1564455600</c:v>
                </c:pt>
                <c:pt idx="83883">
                  <c:v>1564459200</c:v>
                </c:pt>
                <c:pt idx="83884">
                  <c:v>1564462800</c:v>
                </c:pt>
                <c:pt idx="83885">
                  <c:v>1564466400</c:v>
                </c:pt>
                <c:pt idx="83886">
                  <c:v>1564470000</c:v>
                </c:pt>
                <c:pt idx="83887">
                  <c:v>1564473600</c:v>
                </c:pt>
                <c:pt idx="83888">
                  <c:v>1564477200</c:v>
                </c:pt>
                <c:pt idx="83889">
                  <c:v>1564480800</c:v>
                </c:pt>
                <c:pt idx="83890">
                  <c:v>1564484400</c:v>
                </c:pt>
                <c:pt idx="83891">
                  <c:v>1564488000</c:v>
                </c:pt>
                <c:pt idx="83892">
                  <c:v>1564491600</c:v>
                </c:pt>
                <c:pt idx="83893">
                  <c:v>1564495200</c:v>
                </c:pt>
                <c:pt idx="83894">
                  <c:v>1564498800</c:v>
                </c:pt>
                <c:pt idx="83895">
                  <c:v>1564502400</c:v>
                </c:pt>
                <c:pt idx="83896">
                  <c:v>1564506000</c:v>
                </c:pt>
                <c:pt idx="83897">
                  <c:v>1564509600</c:v>
                </c:pt>
                <c:pt idx="83898">
                  <c:v>1564513200</c:v>
                </c:pt>
                <c:pt idx="83899">
                  <c:v>1564516800</c:v>
                </c:pt>
                <c:pt idx="83900">
                  <c:v>1564520400</c:v>
                </c:pt>
                <c:pt idx="83901">
                  <c:v>1564524000</c:v>
                </c:pt>
                <c:pt idx="83902">
                  <c:v>1564527600</c:v>
                </c:pt>
                <c:pt idx="83903">
                  <c:v>1564531200</c:v>
                </c:pt>
                <c:pt idx="83904">
                  <c:v>1564534800</c:v>
                </c:pt>
                <c:pt idx="83905">
                  <c:v>1564538400</c:v>
                </c:pt>
                <c:pt idx="83906">
                  <c:v>1564542000</c:v>
                </c:pt>
                <c:pt idx="83907">
                  <c:v>1564545600</c:v>
                </c:pt>
                <c:pt idx="83908">
                  <c:v>1564549200</c:v>
                </c:pt>
                <c:pt idx="83909">
                  <c:v>1564552800</c:v>
                </c:pt>
                <c:pt idx="83910">
                  <c:v>1564556400</c:v>
                </c:pt>
                <c:pt idx="83911">
                  <c:v>1564560000</c:v>
                </c:pt>
                <c:pt idx="83912">
                  <c:v>1564563600</c:v>
                </c:pt>
                <c:pt idx="83913">
                  <c:v>1564567200</c:v>
                </c:pt>
                <c:pt idx="83914">
                  <c:v>1564570800</c:v>
                </c:pt>
                <c:pt idx="83915">
                  <c:v>1564574400</c:v>
                </c:pt>
                <c:pt idx="83916">
                  <c:v>1564578000</c:v>
                </c:pt>
                <c:pt idx="83917">
                  <c:v>1564581600</c:v>
                </c:pt>
                <c:pt idx="83918">
                  <c:v>1564585200</c:v>
                </c:pt>
                <c:pt idx="83919">
                  <c:v>1564588800</c:v>
                </c:pt>
                <c:pt idx="83920">
                  <c:v>1564592400</c:v>
                </c:pt>
                <c:pt idx="83921">
                  <c:v>1564596000</c:v>
                </c:pt>
                <c:pt idx="83922">
                  <c:v>1564599600</c:v>
                </c:pt>
                <c:pt idx="83923">
                  <c:v>1564603200</c:v>
                </c:pt>
                <c:pt idx="83924">
                  <c:v>1564606800</c:v>
                </c:pt>
                <c:pt idx="83925">
                  <c:v>1564610400</c:v>
                </c:pt>
                <c:pt idx="83926">
                  <c:v>1564614000</c:v>
                </c:pt>
                <c:pt idx="83927">
                  <c:v>1564617600</c:v>
                </c:pt>
                <c:pt idx="83928">
                  <c:v>1564621200</c:v>
                </c:pt>
                <c:pt idx="83929">
                  <c:v>1564624800</c:v>
                </c:pt>
                <c:pt idx="83930">
                  <c:v>1564628400</c:v>
                </c:pt>
                <c:pt idx="83931">
                  <c:v>1564632000</c:v>
                </c:pt>
                <c:pt idx="83932">
                  <c:v>1564635600</c:v>
                </c:pt>
                <c:pt idx="83933">
                  <c:v>1564639200</c:v>
                </c:pt>
                <c:pt idx="83934">
                  <c:v>1564642800</c:v>
                </c:pt>
                <c:pt idx="83935">
                  <c:v>1564646400</c:v>
                </c:pt>
                <c:pt idx="83936">
                  <c:v>1564650000</c:v>
                </c:pt>
                <c:pt idx="83937">
                  <c:v>1564653600</c:v>
                </c:pt>
                <c:pt idx="83938">
                  <c:v>1564657200</c:v>
                </c:pt>
                <c:pt idx="83939">
                  <c:v>1564660800</c:v>
                </c:pt>
                <c:pt idx="83940">
                  <c:v>1564664400</c:v>
                </c:pt>
                <c:pt idx="83941">
                  <c:v>1564668000</c:v>
                </c:pt>
                <c:pt idx="83942">
                  <c:v>1564671600</c:v>
                </c:pt>
                <c:pt idx="83943">
                  <c:v>1564675200</c:v>
                </c:pt>
                <c:pt idx="83944">
                  <c:v>1564678800</c:v>
                </c:pt>
                <c:pt idx="83945">
                  <c:v>1564682400</c:v>
                </c:pt>
                <c:pt idx="83946">
                  <c:v>1564686000</c:v>
                </c:pt>
                <c:pt idx="83947">
                  <c:v>1564689600</c:v>
                </c:pt>
                <c:pt idx="83948">
                  <c:v>1564693200</c:v>
                </c:pt>
                <c:pt idx="83949">
                  <c:v>1564696800</c:v>
                </c:pt>
                <c:pt idx="83950">
                  <c:v>1564700400</c:v>
                </c:pt>
                <c:pt idx="83951">
                  <c:v>1564704000</c:v>
                </c:pt>
                <c:pt idx="83952">
                  <c:v>1564707600</c:v>
                </c:pt>
                <c:pt idx="83953">
                  <c:v>1564711200</c:v>
                </c:pt>
                <c:pt idx="83954">
                  <c:v>1564714800</c:v>
                </c:pt>
                <c:pt idx="83955">
                  <c:v>1564718400</c:v>
                </c:pt>
                <c:pt idx="83956">
                  <c:v>1564722000</c:v>
                </c:pt>
                <c:pt idx="83957">
                  <c:v>1564725600</c:v>
                </c:pt>
                <c:pt idx="83958">
                  <c:v>1564729200</c:v>
                </c:pt>
                <c:pt idx="83959">
                  <c:v>1564732800</c:v>
                </c:pt>
                <c:pt idx="83960">
                  <c:v>1564736400</c:v>
                </c:pt>
                <c:pt idx="83961">
                  <c:v>1564740000</c:v>
                </c:pt>
                <c:pt idx="83962">
                  <c:v>1564743600</c:v>
                </c:pt>
                <c:pt idx="83963">
                  <c:v>1564747200</c:v>
                </c:pt>
                <c:pt idx="83964">
                  <c:v>1564750800</c:v>
                </c:pt>
                <c:pt idx="83965">
                  <c:v>1564754400</c:v>
                </c:pt>
                <c:pt idx="83966">
                  <c:v>1564758000</c:v>
                </c:pt>
                <c:pt idx="83967">
                  <c:v>1564761600</c:v>
                </c:pt>
                <c:pt idx="83968">
                  <c:v>1564765200</c:v>
                </c:pt>
                <c:pt idx="83969">
                  <c:v>1564768800</c:v>
                </c:pt>
                <c:pt idx="83970">
                  <c:v>1564772400</c:v>
                </c:pt>
                <c:pt idx="83971">
                  <c:v>1564776000</c:v>
                </c:pt>
                <c:pt idx="83972">
                  <c:v>1564779600</c:v>
                </c:pt>
                <c:pt idx="83973">
                  <c:v>1564783200</c:v>
                </c:pt>
                <c:pt idx="83974">
                  <c:v>1564786800</c:v>
                </c:pt>
                <c:pt idx="83975">
                  <c:v>1564790400</c:v>
                </c:pt>
                <c:pt idx="83976">
                  <c:v>1564794000</c:v>
                </c:pt>
                <c:pt idx="83977">
                  <c:v>1564797600</c:v>
                </c:pt>
                <c:pt idx="83978">
                  <c:v>1564801200</c:v>
                </c:pt>
                <c:pt idx="83979">
                  <c:v>1564804800</c:v>
                </c:pt>
                <c:pt idx="83980">
                  <c:v>1564808400</c:v>
                </c:pt>
                <c:pt idx="83981">
                  <c:v>1564812000</c:v>
                </c:pt>
                <c:pt idx="83982">
                  <c:v>1564815600</c:v>
                </c:pt>
                <c:pt idx="83983">
                  <c:v>1564819200</c:v>
                </c:pt>
                <c:pt idx="83984">
                  <c:v>1564822800</c:v>
                </c:pt>
                <c:pt idx="83985">
                  <c:v>1564826400</c:v>
                </c:pt>
                <c:pt idx="83986">
                  <c:v>1564830000</c:v>
                </c:pt>
                <c:pt idx="83987">
                  <c:v>1564833600</c:v>
                </c:pt>
                <c:pt idx="83988">
                  <c:v>1564837200</c:v>
                </c:pt>
                <c:pt idx="83989">
                  <c:v>1564840800</c:v>
                </c:pt>
                <c:pt idx="83990">
                  <c:v>1564844400</c:v>
                </c:pt>
                <c:pt idx="83991">
                  <c:v>1564848000</c:v>
                </c:pt>
                <c:pt idx="83992">
                  <c:v>1564851600</c:v>
                </c:pt>
                <c:pt idx="83993">
                  <c:v>1564855200</c:v>
                </c:pt>
                <c:pt idx="83994">
                  <c:v>1564858800</c:v>
                </c:pt>
                <c:pt idx="83995">
                  <c:v>1564862400</c:v>
                </c:pt>
                <c:pt idx="83996">
                  <c:v>1564866000</c:v>
                </c:pt>
                <c:pt idx="83997">
                  <c:v>1564869600</c:v>
                </c:pt>
                <c:pt idx="83998">
                  <c:v>1564873200</c:v>
                </c:pt>
                <c:pt idx="83999">
                  <c:v>1564876800</c:v>
                </c:pt>
                <c:pt idx="84000">
                  <c:v>1564880400</c:v>
                </c:pt>
                <c:pt idx="84001">
                  <c:v>1564884000</c:v>
                </c:pt>
                <c:pt idx="84002">
                  <c:v>1564887600</c:v>
                </c:pt>
                <c:pt idx="84003">
                  <c:v>1564891200</c:v>
                </c:pt>
                <c:pt idx="84004">
                  <c:v>1564894800</c:v>
                </c:pt>
                <c:pt idx="84005">
                  <c:v>1564898400</c:v>
                </c:pt>
                <c:pt idx="84006">
                  <c:v>1564902000</c:v>
                </c:pt>
                <c:pt idx="84007">
                  <c:v>1564905600</c:v>
                </c:pt>
                <c:pt idx="84008">
                  <c:v>1564909200</c:v>
                </c:pt>
                <c:pt idx="84009">
                  <c:v>1564912800</c:v>
                </c:pt>
                <c:pt idx="84010">
                  <c:v>1564916400</c:v>
                </c:pt>
                <c:pt idx="84011">
                  <c:v>1564920000</c:v>
                </c:pt>
                <c:pt idx="84012">
                  <c:v>1564923600</c:v>
                </c:pt>
                <c:pt idx="84013">
                  <c:v>1564927200</c:v>
                </c:pt>
                <c:pt idx="84014">
                  <c:v>1564930800</c:v>
                </c:pt>
                <c:pt idx="84015">
                  <c:v>1564934400</c:v>
                </c:pt>
                <c:pt idx="84016">
                  <c:v>1564938000</c:v>
                </c:pt>
                <c:pt idx="84017">
                  <c:v>1564941600</c:v>
                </c:pt>
                <c:pt idx="84018">
                  <c:v>1564945200</c:v>
                </c:pt>
                <c:pt idx="84019">
                  <c:v>1564948800</c:v>
                </c:pt>
                <c:pt idx="84020">
                  <c:v>1564952400</c:v>
                </c:pt>
                <c:pt idx="84021">
                  <c:v>1564956000</c:v>
                </c:pt>
                <c:pt idx="84022">
                  <c:v>1564959600</c:v>
                </c:pt>
                <c:pt idx="84023">
                  <c:v>1564963200</c:v>
                </c:pt>
                <c:pt idx="84024">
                  <c:v>1564966800</c:v>
                </c:pt>
                <c:pt idx="84025">
                  <c:v>1564970400</c:v>
                </c:pt>
                <c:pt idx="84026">
                  <c:v>1564974000</c:v>
                </c:pt>
                <c:pt idx="84027">
                  <c:v>1564977600</c:v>
                </c:pt>
                <c:pt idx="84028">
                  <c:v>1564981200</c:v>
                </c:pt>
                <c:pt idx="84029">
                  <c:v>1564984800</c:v>
                </c:pt>
                <c:pt idx="84030">
                  <c:v>1564988400</c:v>
                </c:pt>
                <c:pt idx="84031">
                  <c:v>1564992000</c:v>
                </c:pt>
                <c:pt idx="84032">
                  <c:v>1564995600</c:v>
                </c:pt>
                <c:pt idx="84033">
                  <c:v>1564999200</c:v>
                </c:pt>
                <c:pt idx="84034">
                  <c:v>1565002800</c:v>
                </c:pt>
                <c:pt idx="84035">
                  <c:v>1565006400</c:v>
                </c:pt>
                <c:pt idx="84036">
                  <c:v>1565010000</c:v>
                </c:pt>
                <c:pt idx="84037">
                  <c:v>1565013600</c:v>
                </c:pt>
                <c:pt idx="84038">
                  <c:v>1565017200</c:v>
                </c:pt>
                <c:pt idx="84039">
                  <c:v>1565020800</c:v>
                </c:pt>
                <c:pt idx="84040">
                  <c:v>1565024400</c:v>
                </c:pt>
                <c:pt idx="84041">
                  <c:v>1565028000</c:v>
                </c:pt>
                <c:pt idx="84042">
                  <c:v>1565031600</c:v>
                </c:pt>
                <c:pt idx="84043">
                  <c:v>1565035200</c:v>
                </c:pt>
                <c:pt idx="84044">
                  <c:v>1565038800</c:v>
                </c:pt>
                <c:pt idx="84045">
                  <c:v>1565042400</c:v>
                </c:pt>
                <c:pt idx="84046">
                  <c:v>1565046000</c:v>
                </c:pt>
                <c:pt idx="84047">
                  <c:v>1565049600</c:v>
                </c:pt>
                <c:pt idx="84048">
                  <c:v>1565053200</c:v>
                </c:pt>
                <c:pt idx="84049">
                  <c:v>1565056800</c:v>
                </c:pt>
                <c:pt idx="84050">
                  <c:v>1565060400</c:v>
                </c:pt>
                <c:pt idx="84051">
                  <c:v>1565064000</c:v>
                </c:pt>
                <c:pt idx="84052">
                  <c:v>1565067600</c:v>
                </c:pt>
                <c:pt idx="84053">
                  <c:v>1565071200</c:v>
                </c:pt>
                <c:pt idx="84054">
                  <c:v>1565074800</c:v>
                </c:pt>
                <c:pt idx="84055">
                  <c:v>1565078400</c:v>
                </c:pt>
                <c:pt idx="84056">
                  <c:v>1565082000</c:v>
                </c:pt>
                <c:pt idx="84057">
                  <c:v>1565085600</c:v>
                </c:pt>
                <c:pt idx="84058">
                  <c:v>1565089200</c:v>
                </c:pt>
                <c:pt idx="84059">
                  <c:v>1565092800</c:v>
                </c:pt>
                <c:pt idx="84060">
                  <c:v>1565096400</c:v>
                </c:pt>
                <c:pt idx="84061">
                  <c:v>1565100000</c:v>
                </c:pt>
                <c:pt idx="84062">
                  <c:v>1565103600</c:v>
                </c:pt>
                <c:pt idx="84063">
                  <c:v>1565107200</c:v>
                </c:pt>
                <c:pt idx="84064">
                  <c:v>1565110800</c:v>
                </c:pt>
                <c:pt idx="84065">
                  <c:v>1565114400</c:v>
                </c:pt>
                <c:pt idx="84066">
                  <c:v>1565118000</c:v>
                </c:pt>
                <c:pt idx="84067">
                  <c:v>1565121600</c:v>
                </c:pt>
                <c:pt idx="84068">
                  <c:v>1565125200</c:v>
                </c:pt>
                <c:pt idx="84069">
                  <c:v>1565128800</c:v>
                </c:pt>
                <c:pt idx="84070">
                  <c:v>1565132400</c:v>
                </c:pt>
                <c:pt idx="84071">
                  <c:v>1565136000</c:v>
                </c:pt>
                <c:pt idx="84072">
                  <c:v>1565139600</c:v>
                </c:pt>
                <c:pt idx="84073">
                  <c:v>1565143200</c:v>
                </c:pt>
                <c:pt idx="84074">
                  <c:v>1565146800</c:v>
                </c:pt>
                <c:pt idx="84075">
                  <c:v>1565150400</c:v>
                </c:pt>
                <c:pt idx="84076">
                  <c:v>1565154000</c:v>
                </c:pt>
                <c:pt idx="84077">
                  <c:v>1565157600</c:v>
                </c:pt>
                <c:pt idx="84078">
                  <c:v>1565161200</c:v>
                </c:pt>
                <c:pt idx="84079">
                  <c:v>1565164800</c:v>
                </c:pt>
                <c:pt idx="84080">
                  <c:v>1565168400</c:v>
                </c:pt>
                <c:pt idx="84081">
                  <c:v>1565172000</c:v>
                </c:pt>
                <c:pt idx="84082">
                  <c:v>1565175600</c:v>
                </c:pt>
                <c:pt idx="84083">
                  <c:v>1565179200</c:v>
                </c:pt>
                <c:pt idx="84084">
                  <c:v>1565182800</c:v>
                </c:pt>
                <c:pt idx="84085">
                  <c:v>1565186400</c:v>
                </c:pt>
                <c:pt idx="84086">
                  <c:v>1565190000</c:v>
                </c:pt>
                <c:pt idx="84087">
                  <c:v>1565193600</c:v>
                </c:pt>
                <c:pt idx="84088">
                  <c:v>1565197200</c:v>
                </c:pt>
                <c:pt idx="84089">
                  <c:v>1565200800</c:v>
                </c:pt>
                <c:pt idx="84090">
                  <c:v>1565204400</c:v>
                </c:pt>
                <c:pt idx="84091">
                  <c:v>1565208000</c:v>
                </c:pt>
                <c:pt idx="84092">
                  <c:v>1565211600</c:v>
                </c:pt>
                <c:pt idx="84093">
                  <c:v>1565215200</c:v>
                </c:pt>
                <c:pt idx="84094">
                  <c:v>1565218800</c:v>
                </c:pt>
                <c:pt idx="84095">
                  <c:v>1565222400</c:v>
                </c:pt>
                <c:pt idx="84096">
                  <c:v>1565226000</c:v>
                </c:pt>
                <c:pt idx="84097">
                  <c:v>1565229600</c:v>
                </c:pt>
                <c:pt idx="84098">
                  <c:v>1565233200</c:v>
                </c:pt>
                <c:pt idx="84099">
                  <c:v>1565236800</c:v>
                </c:pt>
                <c:pt idx="84100">
                  <c:v>1565240400</c:v>
                </c:pt>
                <c:pt idx="84101">
                  <c:v>1565244000</c:v>
                </c:pt>
                <c:pt idx="84102">
                  <c:v>1565247600</c:v>
                </c:pt>
                <c:pt idx="84103">
                  <c:v>1565251200</c:v>
                </c:pt>
                <c:pt idx="84104">
                  <c:v>1565254800</c:v>
                </c:pt>
                <c:pt idx="84105">
                  <c:v>1565258400</c:v>
                </c:pt>
                <c:pt idx="84106">
                  <c:v>1565262000</c:v>
                </c:pt>
                <c:pt idx="84107">
                  <c:v>1565265600</c:v>
                </c:pt>
                <c:pt idx="84108">
                  <c:v>1565269200</c:v>
                </c:pt>
                <c:pt idx="84109">
                  <c:v>1565272800</c:v>
                </c:pt>
                <c:pt idx="84110">
                  <c:v>1565276400</c:v>
                </c:pt>
                <c:pt idx="84111">
                  <c:v>1565280000</c:v>
                </c:pt>
                <c:pt idx="84112">
                  <c:v>1565283600</c:v>
                </c:pt>
                <c:pt idx="84113">
                  <c:v>1565287200</c:v>
                </c:pt>
                <c:pt idx="84114">
                  <c:v>1565290800</c:v>
                </c:pt>
                <c:pt idx="84115">
                  <c:v>1565294400</c:v>
                </c:pt>
                <c:pt idx="84116">
                  <c:v>1565298000</c:v>
                </c:pt>
                <c:pt idx="84117">
                  <c:v>1565301600</c:v>
                </c:pt>
                <c:pt idx="84118">
                  <c:v>1565305200</c:v>
                </c:pt>
                <c:pt idx="84119">
                  <c:v>1565308800</c:v>
                </c:pt>
                <c:pt idx="84120">
                  <c:v>1565312400</c:v>
                </c:pt>
                <c:pt idx="84121">
                  <c:v>1565316000</c:v>
                </c:pt>
                <c:pt idx="84122">
                  <c:v>1565319600</c:v>
                </c:pt>
                <c:pt idx="84123">
                  <c:v>1565323200</c:v>
                </c:pt>
                <c:pt idx="84124">
                  <c:v>1565326800</c:v>
                </c:pt>
                <c:pt idx="84125">
                  <c:v>1565330400</c:v>
                </c:pt>
                <c:pt idx="84126">
                  <c:v>1565334000</c:v>
                </c:pt>
                <c:pt idx="84127">
                  <c:v>1565337600</c:v>
                </c:pt>
                <c:pt idx="84128">
                  <c:v>1565341200</c:v>
                </c:pt>
                <c:pt idx="84129">
                  <c:v>1565344800</c:v>
                </c:pt>
                <c:pt idx="84130">
                  <c:v>1565348400</c:v>
                </c:pt>
                <c:pt idx="84131">
                  <c:v>1565352000</c:v>
                </c:pt>
                <c:pt idx="84132">
                  <c:v>1565355600</c:v>
                </c:pt>
                <c:pt idx="84133">
                  <c:v>1565359200</c:v>
                </c:pt>
                <c:pt idx="84134">
                  <c:v>1565362800</c:v>
                </c:pt>
                <c:pt idx="84135">
                  <c:v>1565366400</c:v>
                </c:pt>
                <c:pt idx="84136">
                  <c:v>1565370000</c:v>
                </c:pt>
                <c:pt idx="84137">
                  <c:v>1565373600</c:v>
                </c:pt>
                <c:pt idx="84138">
                  <c:v>1565377200</c:v>
                </c:pt>
                <c:pt idx="84139">
                  <c:v>1565380800</c:v>
                </c:pt>
                <c:pt idx="84140">
                  <c:v>1565384400</c:v>
                </c:pt>
                <c:pt idx="84141">
                  <c:v>1565388000</c:v>
                </c:pt>
                <c:pt idx="84142">
                  <c:v>1565391600</c:v>
                </c:pt>
                <c:pt idx="84143">
                  <c:v>1565395200</c:v>
                </c:pt>
                <c:pt idx="84144">
                  <c:v>1565398800</c:v>
                </c:pt>
                <c:pt idx="84145">
                  <c:v>1565402400</c:v>
                </c:pt>
                <c:pt idx="84146">
                  <c:v>1565406000</c:v>
                </c:pt>
                <c:pt idx="84147">
                  <c:v>1565409600</c:v>
                </c:pt>
                <c:pt idx="84148">
                  <c:v>1565413200</c:v>
                </c:pt>
                <c:pt idx="84149">
                  <c:v>1565416800</c:v>
                </c:pt>
                <c:pt idx="84150">
                  <c:v>1565420400</c:v>
                </c:pt>
                <c:pt idx="84151">
                  <c:v>1565424000</c:v>
                </c:pt>
                <c:pt idx="84152">
                  <c:v>1565427600</c:v>
                </c:pt>
                <c:pt idx="84153">
                  <c:v>1565431200</c:v>
                </c:pt>
                <c:pt idx="84154">
                  <c:v>1565434800</c:v>
                </c:pt>
                <c:pt idx="84155">
                  <c:v>1565438400</c:v>
                </c:pt>
                <c:pt idx="84156">
                  <c:v>1565442000</c:v>
                </c:pt>
                <c:pt idx="84157">
                  <c:v>1565445600</c:v>
                </c:pt>
                <c:pt idx="84158">
                  <c:v>1565449200</c:v>
                </c:pt>
                <c:pt idx="84159">
                  <c:v>1565452800</c:v>
                </c:pt>
                <c:pt idx="84160">
                  <c:v>1565456400</c:v>
                </c:pt>
                <c:pt idx="84161">
                  <c:v>1565460000</c:v>
                </c:pt>
                <c:pt idx="84162">
                  <c:v>1565463600</c:v>
                </c:pt>
                <c:pt idx="84163">
                  <c:v>1565467200</c:v>
                </c:pt>
                <c:pt idx="84164">
                  <c:v>1565470800</c:v>
                </c:pt>
                <c:pt idx="84165">
                  <c:v>1565474400</c:v>
                </c:pt>
                <c:pt idx="84166">
                  <c:v>1565478000</c:v>
                </c:pt>
                <c:pt idx="84167">
                  <c:v>1565481600</c:v>
                </c:pt>
                <c:pt idx="84168">
                  <c:v>1565485200</c:v>
                </c:pt>
                <c:pt idx="84169">
                  <c:v>1565488800</c:v>
                </c:pt>
                <c:pt idx="84170">
                  <c:v>1565492400</c:v>
                </c:pt>
                <c:pt idx="84171">
                  <c:v>1565496000</c:v>
                </c:pt>
                <c:pt idx="84172">
                  <c:v>1565499600</c:v>
                </c:pt>
                <c:pt idx="84173">
                  <c:v>1565503200</c:v>
                </c:pt>
                <c:pt idx="84174">
                  <c:v>1565506800</c:v>
                </c:pt>
                <c:pt idx="84175">
                  <c:v>1565510400</c:v>
                </c:pt>
                <c:pt idx="84176">
                  <c:v>1565514000</c:v>
                </c:pt>
                <c:pt idx="84177">
                  <c:v>1565517600</c:v>
                </c:pt>
                <c:pt idx="84178">
                  <c:v>1565521200</c:v>
                </c:pt>
                <c:pt idx="84179">
                  <c:v>1565524800</c:v>
                </c:pt>
                <c:pt idx="84180">
                  <c:v>1565528400</c:v>
                </c:pt>
                <c:pt idx="84181">
                  <c:v>1565532000</c:v>
                </c:pt>
                <c:pt idx="84182">
                  <c:v>1565535600</c:v>
                </c:pt>
                <c:pt idx="84183">
                  <c:v>1565539200</c:v>
                </c:pt>
                <c:pt idx="84184">
                  <c:v>1565542800</c:v>
                </c:pt>
                <c:pt idx="84185">
                  <c:v>1565546400</c:v>
                </c:pt>
                <c:pt idx="84186">
                  <c:v>1565550000</c:v>
                </c:pt>
                <c:pt idx="84187">
                  <c:v>1565553600</c:v>
                </c:pt>
                <c:pt idx="84188">
                  <c:v>1565557200</c:v>
                </c:pt>
                <c:pt idx="84189">
                  <c:v>1565560800</c:v>
                </c:pt>
                <c:pt idx="84190">
                  <c:v>1565564400</c:v>
                </c:pt>
                <c:pt idx="84191">
                  <c:v>1565568000</c:v>
                </c:pt>
                <c:pt idx="84192">
                  <c:v>1565571600</c:v>
                </c:pt>
                <c:pt idx="84193">
                  <c:v>1565575200</c:v>
                </c:pt>
                <c:pt idx="84194">
                  <c:v>1565578800</c:v>
                </c:pt>
                <c:pt idx="84195">
                  <c:v>1565582400</c:v>
                </c:pt>
                <c:pt idx="84196">
                  <c:v>1565586000</c:v>
                </c:pt>
                <c:pt idx="84197">
                  <c:v>1565589600</c:v>
                </c:pt>
                <c:pt idx="84198">
                  <c:v>1565593200</c:v>
                </c:pt>
                <c:pt idx="84199">
                  <c:v>1565596800</c:v>
                </c:pt>
                <c:pt idx="84200">
                  <c:v>1565600400</c:v>
                </c:pt>
                <c:pt idx="84201">
                  <c:v>1565604000</c:v>
                </c:pt>
                <c:pt idx="84202">
                  <c:v>1565607600</c:v>
                </c:pt>
                <c:pt idx="84203">
                  <c:v>1565611200</c:v>
                </c:pt>
                <c:pt idx="84204">
                  <c:v>1565614800</c:v>
                </c:pt>
                <c:pt idx="84205">
                  <c:v>1565618400</c:v>
                </c:pt>
                <c:pt idx="84206">
                  <c:v>1565622000</c:v>
                </c:pt>
                <c:pt idx="84207">
                  <c:v>1565625600</c:v>
                </c:pt>
                <c:pt idx="84208">
                  <c:v>1565629200</c:v>
                </c:pt>
                <c:pt idx="84209">
                  <c:v>1565632800</c:v>
                </c:pt>
                <c:pt idx="84210">
                  <c:v>1565636400</c:v>
                </c:pt>
                <c:pt idx="84211">
                  <c:v>1565640000</c:v>
                </c:pt>
                <c:pt idx="84212">
                  <c:v>1565643600</c:v>
                </c:pt>
                <c:pt idx="84213">
                  <c:v>1565647200</c:v>
                </c:pt>
                <c:pt idx="84214">
                  <c:v>1565650800</c:v>
                </c:pt>
                <c:pt idx="84215">
                  <c:v>1565654400</c:v>
                </c:pt>
                <c:pt idx="84216">
                  <c:v>1565658000</c:v>
                </c:pt>
                <c:pt idx="84217">
                  <c:v>1565661600</c:v>
                </c:pt>
                <c:pt idx="84218">
                  <c:v>1565665200</c:v>
                </c:pt>
                <c:pt idx="84219">
                  <c:v>1565668800</c:v>
                </c:pt>
                <c:pt idx="84220">
                  <c:v>1565672400</c:v>
                </c:pt>
                <c:pt idx="84221">
                  <c:v>1565676000</c:v>
                </c:pt>
                <c:pt idx="84222">
                  <c:v>1565679600</c:v>
                </c:pt>
                <c:pt idx="84223">
                  <c:v>1565683200</c:v>
                </c:pt>
                <c:pt idx="84224">
                  <c:v>1565686800</c:v>
                </c:pt>
                <c:pt idx="84225">
                  <c:v>1565690400</c:v>
                </c:pt>
                <c:pt idx="84226">
                  <c:v>1565694000</c:v>
                </c:pt>
                <c:pt idx="84227">
                  <c:v>1565697600</c:v>
                </c:pt>
                <c:pt idx="84228">
                  <c:v>1565701200</c:v>
                </c:pt>
                <c:pt idx="84229">
                  <c:v>1565704800</c:v>
                </c:pt>
                <c:pt idx="84230">
                  <c:v>1565708400</c:v>
                </c:pt>
                <c:pt idx="84231">
                  <c:v>1565712000</c:v>
                </c:pt>
                <c:pt idx="84232">
                  <c:v>1565715600</c:v>
                </c:pt>
                <c:pt idx="84233">
                  <c:v>1565719200</c:v>
                </c:pt>
                <c:pt idx="84234">
                  <c:v>1565722800</c:v>
                </c:pt>
                <c:pt idx="84235">
                  <c:v>1565726400</c:v>
                </c:pt>
                <c:pt idx="84236">
                  <c:v>1565730000</c:v>
                </c:pt>
                <c:pt idx="84237">
                  <c:v>1565733600</c:v>
                </c:pt>
                <c:pt idx="84238">
                  <c:v>1565737200</c:v>
                </c:pt>
                <c:pt idx="84239">
                  <c:v>1565740800</c:v>
                </c:pt>
                <c:pt idx="84240">
                  <c:v>1565744400</c:v>
                </c:pt>
                <c:pt idx="84241">
                  <c:v>1565748000</c:v>
                </c:pt>
                <c:pt idx="84242">
                  <c:v>1565751600</c:v>
                </c:pt>
                <c:pt idx="84243">
                  <c:v>1565755200</c:v>
                </c:pt>
                <c:pt idx="84244">
                  <c:v>1565758800</c:v>
                </c:pt>
                <c:pt idx="84245">
                  <c:v>1565762400</c:v>
                </c:pt>
                <c:pt idx="84246">
                  <c:v>1565766000</c:v>
                </c:pt>
                <c:pt idx="84247">
                  <c:v>1565769600</c:v>
                </c:pt>
                <c:pt idx="84248">
                  <c:v>1565773200</c:v>
                </c:pt>
                <c:pt idx="84249">
                  <c:v>1565776800</c:v>
                </c:pt>
                <c:pt idx="84250">
                  <c:v>1565780400</c:v>
                </c:pt>
                <c:pt idx="84251">
                  <c:v>1565784000</c:v>
                </c:pt>
                <c:pt idx="84252">
                  <c:v>1565787600</c:v>
                </c:pt>
                <c:pt idx="84253">
                  <c:v>1565791200</c:v>
                </c:pt>
                <c:pt idx="84254">
                  <c:v>1565794800</c:v>
                </c:pt>
                <c:pt idx="84255">
                  <c:v>1565798400</c:v>
                </c:pt>
                <c:pt idx="84256">
                  <c:v>1565802000</c:v>
                </c:pt>
                <c:pt idx="84257">
                  <c:v>1565805600</c:v>
                </c:pt>
                <c:pt idx="84258">
                  <c:v>1565809200</c:v>
                </c:pt>
                <c:pt idx="84259">
                  <c:v>1565812800</c:v>
                </c:pt>
                <c:pt idx="84260">
                  <c:v>1565816400</c:v>
                </c:pt>
                <c:pt idx="84261">
                  <c:v>1565820000</c:v>
                </c:pt>
                <c:pt idx="84262">
                  <c:v>1565823600</c:v>
                </c:pt>
                <c:pt idx="84263">
                  <c:v>1565827200</c:v>
                </c:pt>
                <c:pt idx="84264">
                  <c:v>1565830800</c:v>
                </c:pt>
                <c:pt idx="84265">
                  <c:v>1565834400</c:v>
                </c:pt>
                <c:pt idx="84266">
                  <c:v>1565838000</c:v>
                </c:pt>
                <c:pt idx="84267">
                  <c:v>1565841600</c:v>
                </c:pt>
                <c:pt idx="84268">
                  <c:v>1565845200</c:v>
                </c:pt>
                <c:pt idx="84269">
                  <c:v>1565848800</c:v>
                </c:pt>
                <c:pt idx="84270">
                  <c:v>1565852400</c:v>
                </c:pt>
                <c:pt idx="84271">
                  <c:v>1565856000</c:v>
                </c:pt>
                <c:pt idx="84272">
                  <c:v>1565859600</c:v>
                </c:pt>
                <c:pt idx="84273">
                  <c:v>1565863200</c:v>
                </c:pt>
                <c:pt idx="84274">
                  <c:v>1565866800</c:v>
                </c:pt>
                <c:pt idx="84275">
                  <c:v>1565870400</c:v>
                </c:pt>
                <c:pt idx="84276">
                  <c:v>1565874000</c:v>
                </c:pt>
                <c:pt idx="84277">
                  <c:v>1565877600</c:v>
                </c:pt>
                <c:pt idx="84278">
                  <c:v>1565881200</c:v>
                </c:pt>
                <c:pt idx="84279">
                  <c:v>1565884800</c:v>
                </c:pt>
                <c:pt idx="84280">
                  <c:v>1565888400</c:v>
                </c:pt>
                <c:pt idx="84281">
                  <c:v>1565892000</c:v>
                </c:pt>
                <c:pt idx="84282">
                  <c:v>1565895600</c:v>
                </c:pt>
                <c:pt idx="84283">
                  <c:v>1565899200</c:v>
                </c:pt>
                <c:pt idx="84284">
                  <c:v>1565902800</c:v>
                </c:pt>
                <c:pt idx="84285">
                  <c:v>1565906400</c:v>
                </c:pt>
                <c:pt idx="84286">
                  <c:v>1565910000</c:v>
                </c:pt>
                <c:pt idx="84287">
                  <c:v>1565913600</c:v>
                </c:pt>
                <c:pt idx="84288">
                  <c:v>1565917200</c:v>
                </c:pt>
                <c:pt idx="84289">
                  <c:v>1565920800</c:v>
                </c:pt>
                <c:pt idx="84290">
                  <c:v>1565924400</c:v>
                </c:pt>
                <c:pt idx="84291">
                  <c:v>1565928000</c:v>
                </c:pt>
                <c:pt idx="84292">
                  <c:v>1565931600</c:v>
                </c:pt>
                <c:pt idx="84293">
                  <c:v>1565935200</c:v>
                </c:pt>
                <c:pt idx="84294">
                  <c:v>1565938800</c:v>
                </c:pt>
                <c:pt idx="84295">
                  <c:v>1565942400</c:v>
                </c:pt>
                <c:pt idx="84296">
                  <c:v>1565946000</c:v>
                </c:pt>
                <c:pt idx="84297">
                  <c:v>1565949600</c:v>
                </c:pt>
                <c:pt idx="84298">
                  <c:v>1565953200</c:v>
                </c:pt>
                <c:pt idx="84299">
                  <c:v>1565956800</c:v>
                </c:pt>
                <c:pt idx="84300">
                  <c:v>1565960400</c:v>
                </c:pt>
                <c:pt idx="84301">
                  <c:v>1565964000</c:v>
                </c:pt>
                <c:pt idx="84302">
                  <c:v>1565967600</c:v>
                </c:pt>
                <c:pt idx="84303">
                  <c:v>1565971200</c:v>
                </c:pt>
                <c:pt idx="84304">
                  <c:v>1565974800</c:v>
                </c:pt>
                <c:pt idx="84305">
                  <c:v>1565978400</c:v>
                </c:pt>
                <c:pt idx="84306">
                  <c:v>1565982000</c:v>
                </c:pt>
                <c:pt idx="84307">
                  <c:v>1565985600</c:v>
                </c:pt>
                <c:pt idx="84308">
                  <c:v>1565989200</c:v>
                </c:pt>
                <c:pt idx="84309">
                  <c:v>1565992800</c:v>
                </c:pt>
                <c:pt idx="84310">
                  <c:v>1565996400</c:v>
                </c:pt>
                <c:pt idx="84311">
                  <c:v>1566000000</c:v>
                </c:pt>
                <c:pt idx="84312">
                  <c:v>1566003600</c:v>
                </c:pt>
                <c:pt idx="84313">
                  <c:v>1566007200</c:v>
                </c:pt>
                <c:pt idx="84314">
                  <c:v>1566010800</c:v>
                </c:pt>
                <c:pt idx="84315">
                  <c:v>1566014400</c:v>
                </c:pt>
                <c:pt idx="84316">
                  <c:v>1566018000</c:v>
                </c:pt>
                <c:pt idx="84317">
                  <c:v>1566021600</c:v>
                </c:pt>
                <c:pt idx="84318">
                  <c:v>1566025200</c:v>
                </c:pt>
                <c:pt idx="84319">
                  <c:v>1566028800</c:v>
                </c:pt>
                <c:pt idx="84320">
                  <c:v>1566032400</c:v>
                </c:pt>
                <c:pt idx="84321">
                  <c:v>1566036000</c:v>
                </c:pt>
                <c:pt idx="84322">
                  <c:v>1566039600</c:v>
                </c:pt>
                <c:pt idx="84323">
                  <c:v>1566043200</c:v>
                </c:pt>
                <c:pt idx="84324">
                  <c:v>1566046800</c:v>
                </c:pt>
                <c:pt idx="84325">
                  <c:v>1566050400</c:v>
                </c:pt>
                <c:pt idx="84326">
                  <c:v>1566054000</c:v>
                </c:pt>
                <c:pt idx="84327">
                  <c:v>1566057600</c:v>
                </c:pt>
                <c:pt idx="84328">
                  <c:v>1566061200</c:v>
                </c:pt>
                <c:pt idx="84329">
                  <c:v>1566064800</c:v>
                </c:pt>
                <c:pt idx="84330">
                  <c:v>1566068400</c:v>
                </c:pt>
                <c:pt idx="84331">
                  <c:v>1566072000</c:v>
                </c:pt>
                <c:pt idx="84332">
                  <c:v>1566075600</c:v>
                </c:pt>
                <c:pt idx="84333">
                  <c:v>1566079200</c:v>
                </c:pt>
                <c:pt idx="84334">
                  <c:v>1566082800</c:v>
                </c:pt>
                <c:pt idx="84335">
                  <c:v>1566086400</c:v>
                </c:pt>
                <c:pt idx="84336">
                  <c:v>1566090000</c:v>
                </c:pt>
                <c:pt idx="84337">
                  <c:v>1566093600</c:v>
                </c:pt>
                <c:pt idx="84338">
                  <c:v>1566097200</c:v>
                </c:pt>
                <c:pt idx="84339">
                  <c:v>1566100800</c:v>
                </c:pt>
                <c:pt idx="84340">
                  <c:v>1566104400</c:v>
                </c:pt>
                <c:pt idx="84341">
                  <c:v>1566108000</c:v>
                </c:pt>
                <c:pt idx="84342">
                  <c:v>1566111600</c:v>
                </c:pt>
                <c:pt idx="84343">
                  <c:v>1566115200</c:v>
                </c:pt>
                <c:pt idx="84344">
                  <c:v>1566118800</c:v>
                </c:pt>
                <c:pt idx="84345">
                  <c:v>1566122400</c:v>
                </c:pt>
                <c:pt idx="84346">
                  <c:v>1566126000</c:v>
                </c:pt>
                <c:pt idx="84347">
                  <c:v>1566129600</c:v>
                </c:pt>
                <c:pt idx="84348">
                  <c:v>1566133200</c:v>
                </c:pt>
                <c:pt idx="84349">
                  <c:v>1566136800</c:v>
                </c:pt>
                <c:pt idx="84350">
                  <c:v>1566140400</c:v>
                </c:pt>
                <c:pt idx="84351">
                  <c:v>1566144000</c:v>
                </c:pt>
                <c:pt idx="84352">
                  <c:v>1566147600</c:v>
                </c:pt>
                <c:pt idx="84353">
                  <c:v>1566151200</c:v>
                </c:pt>
                <c:pt idx="84354">
                  <c:v>1566154800</c:v>
                </c:pt>
                <c:pt idx="84355">
                  <c:v>1566158400</c:v>
                </c:pt>
                <c:pt idx="84356">
                  <c:v>1566162000</c:v>
                </c:pt>
                <c:pt idx="84357">
                  <c:v>1566165600</c:v>
                </c:pt>
                <c:pt idx="84358">
                  <c:v>1566169200</c:v>
                </c:pt>
                <c:pt idx="84359">
                  <c:v>1566172800</c:v>
                </c:pt>
                <c:pt idx="84360">
                  <c:v>1566176400</c:v>
                </c:pt>
                <c:pt idx="84361">
                  <c:v>1566180000</c:v>
                </c:pt>
                <c:pt idx="84362">
                  <c:v>1566183600</c:v>
                </c:pt>
                <c:pt idx="84363">
                  <c:v>1566187200</c:v>
                </c:pt>
                <c:pt idx="84364">
                  <c:v>1566190800</c:v>
                </c:pt>
                <c:pt idx="84365">
                  <c:v>1566194400</c:v>
                </c:pt>
                <c:pt idx="84366">
                  <c:v>1566198000</c:v>
                </c:pt>
                <c:pt idx="84367">
                  <c:v>1566201600</c:v>
                </c:pt>
                <c:pt idx="84368">
                  <c:v>1566205200</c:v>
                </c:pt>
                <c:pt idx="84369">
                  <c:v>1566208800</c:v>
                </c:pt>
                <c:pt idx="84370">
                  <c:v>1566212400</c:v>
                </c:pt>
                <c:pt idx="84371">
                  <c:v>1566216000</c:v>
                </c:pt>
                <c:pt idx="84372">
                  <c:v>1566219600</c:v>
                </c:pt>
                <c:pt idx="84373">
                  <c:v>1566223200</c:v>
                </c:pt>
                <c:pt idx="84374">
                  <c:v>1566226800</c:v>
                </c:pt>
                <c:pt idx="84375">
                  <c:v>1566230400</c:v>
                </c:pt>
                <c:pt idx="84376">
                  <c:v>1566234000</c:v>
                </c:pt>
                <c:pt idx="84377">
                  <c:v>1566237600</c:v>
                </c:pt>
                <c:pt idx="84378">
                  <c:v>1566241200</c:v>
                </c:pt>
                <c:pt idx="84379">
                  <c:v>1566244800</c:v>
                </c:pt>
                <c:pt idx="84380">
                  <c:v>1566248400</c:v>
                </c:pt>
                <c:pt idx="84381">
                  <c:v>1566252000</c:v>
                </c:pt>
                <c:pt idx="84382">
                  <c:v>1566255600</c:v>
                </c:pt>
                <c:pt idx="84383">
                  <c:v>1566259200</c:v>
                </c:pt>
                <c:pt idx="84384">
                  <c:v>1566262800</c:v>
                </c:pt>
                <c:pt idx="84385">
                  <c:v>1566266400</c:v>
                </c:pt>
                <c:pt idx="84386">
                  <c:v>1566270000</c:v>
                </c:pt>
                <c:pt idx="84387">
                  <c:v>1566273600</c:v>
                </c:pt>
                <c:pt idx="84388">
                  <c:v>1566277200</c:v>
                </c:pt>
                <c:pt idx="84389">
                  <c:v>1566280800</c:v>
                </c:pt>
                <c:pt idx="84390">
                  <c:v>1566284400</c:v>
                </c:pt>
                <c:pt idx="84391">
                  <c:v>1566288000</c:v>
                </c:pt>
                <c:pt idx="84392">
                  <c:v>1566291600</c:v>
                </c:pt>
                <c:pt idx="84393">
                  <c:v>1566295200</c:v>
                </c:pt>
                <c:pt idx="84394">
                  <c:v>1566298800</c:v>
                </c:pt>
                <c:pt idx="84395">
                  <c:v>1566302400</c:v>
                </c:pt>
                <c:pt idx="84396">
                  <c:v>1566306000</c:v>
                </c:pt>
                <c:pt idx="84397">
                  <c:v>1566309600</c:v>
                </c:pt>
                <c:pt idx="84398">
                  <c:v>1566313200</c:v>
                </c:pt>
                <c:pt idx="84399">
                  <c:v>1566316800</c:v>
                </c:pt>
                <c:pt idx="84400">
                  <c:v>1566320400</c:v>
                </c:pt>
                <c:pt idx="84401">
                  <c:v>1566324000</c:v>
                </c:pt>
                <c:pt idx="84402">
                  <c:v>1566327600</c:v>
                </c:pt>
                <c:pt idx="84403">
                  <c:v>1566331200</c:v>
                </c:pt>
                <c:pt idx="84404">
                  <c:v>1566334800</c:v>
                </c:pt>
                <c:pt idx="84405">
                  <c:v>1566338400</c:v>
                </c:pt>
                <c:pt idx="84406">
                  <c:v>1566342000</c:v>
                </c:pt>
                <c:pt idx="84407">
                  <c:v>1566345600</c:v>
                </c:pt>
                <c:pt idx="84408">
                  <c:v>1566349200</c:v>
                </c:pt>
                <c:pt idx="84409">
                  <c:v>1566352800</c:v>
                </c:pt>
                <c:pt idx="84410">
                  <c:v>1566356400</c:v>
                </c:pt>
                <c:pt idx="84411">
                  <c:v>1566360000</c:v>
                </c:pt>
                <c:pt idx="84412">
                  <c:v>1566363600</c:v>
                </c:pt>
                <c:pt idx="84413">
                  <c:v>1566367200</c:v>
                </c:pt>
                <c:pt idx="84414">
                  <c:v>1566370800</c:v>
                </c:pt>
                <c:pt idx="84415">
                  <c:v>1566374400</c:v>
                </c:pt>
                <c:pt idx="84416">
                  <c:v>1566378000</c:v>
                </c:pt>
                <c:pt idx="84417">
                  <c:v>1566381600</c:v>
                </c:pt>
                <c:pt idx="84418">
                  <c:v>1566385200</c:v>
                </c:pt>
                <c:pt idx="84419">
                  <c:v>1566388800</c:v>
                </c:pt>
                <c:pt idx="84420">
                  <c:v>1566392400</c:v>
                </c:pt>
                <c:pt idx="84421">
                  <c:v>1566396000</c:v>
                </c:pt>
                <c:pt idx="84422">
                  <c:v>1566399600</c:v>
                </c:pt>
                <c:pt idx="84423">
                  <c:v>1566403200</c:v>
                </c:pt>
                <c:pt idx="84424">
                  <c:v>1566406800</c:v>
                </c:pt>
                <c:pt idx="84425">
                  <c:v>1566410400</c:v>
                </c:pt>
                <c:pt idx="84426">
                  <c:v>1566414000</c:v>
                </c:pt>
                <c:pt idx="84427">
                  <c:v>1566417600</c:v>
                </c:pt>
                <c:pt idx="84428">
                  <c:v>1566421200</c:v>
                </c:pt>
                <c:pt idx="84429">
                  <c:v>1566424800</c:v>
                </c:pt>
                <c:pt idx="84430">
                  <c:v>1566428400</c:v>
                </c:pt>
                <c:pt idx="84431">
                  <c:v>1566432000</c:v>
                </c:pt>
                <c:pt idx="84432">
                  <c:v>1566435600</c:v>
                </c:pt>
                <c:pt idx="84433">
                  <c:v>1566439200</c:v>
                </c:pt>
                <c:pt idx="84434">
                  <c:v>1566442800</c:v>
                </c:pt>
                <c:pt idx="84435">
                  <c:v>1566446400</c:v>
                </c:pt>
                <c:pt idx="84436">
                  <c:v>1566450000</c:v>
                </c:pt>
                <c:pt idx="84437">
                  <c:v>1566453600</c:v>
                </c:pt>
                <c:pt idx="84438">
                  <c:v>1566457200</c:v>
                </c:pt>
                <c:pt idx="84439">
                  <c:v>1566460800</c:v>
                </c:pt>
                <c:pt idx="84440">
                  <c:v>1566464400</c:v>
                </c:pt>
                <c:pt idx="84441">
                  <c:v>1566468000</c:v>
                </c:pt>
                <c:pt idx="84442">
                  <c:v>1566471600</c:v>
                </c:pt>
                <c:pt idx="84443">
                  <c:v>1566475200</c:v>
                </c:pt>
                <c:pt idx="84444">
                  <c:v>1566478800</c:v>
                </c:pt>
                <c:pt idx="84445">
                  <c:v>1566482400</c:v>
                </c:pt>
                <c:pt idx="84446">
                  <c:v>1566486000</c:v>
                </c:pt>
                <c:pt idx="84447">
                  <c:v>1566489600</c:v>
                </c:pt>
                <c:pt idx="84448">
                  <c:v>1566493200</c:v>
                </c:pt>
                <c:pt idx="84449">
                  <c:v>1566496800</c:v>
                </c:pt>
                <c:pt idx="84450">
                  <c:v>1566500400</c:v>
                </c:pt>
                <c:pt idx="84451">
                  <c:v>1566504000</c:v>
                </c:pt>
                <c:pt idx="84452">
                  <c:v>1566507600</c:v>
                </c:pt>
                <c:pt idx="84453">
                  <c:v>1566511200</c:v>
                </c:pt>
                <c:pt idx="84454">
                  <c:v>1566514800</c:v>
                </c:pt>
                <c:pt idx="84455">
                  <c:v>1566518400</c:v>
                </c:pt>
                <c:pt idx="84456">
                  <c:v>1566522000</c:v>
                </c:pt>
                <c:pt idx="84457">
                  <c:v>1566525600</c:v>
                </c:pt>
                <c:pt idx="84458">
                  <c:v>1566529200</c:v>
                </c:pt>
                <c:pt idx="84459">
                  <c:v>1566532800</c:v>
                </c:pt>
                <c:pt idx="84460">
                  <c:v>1566536400</c:v>
                </c:pt>
                <c:pt idx="84461">
                  <c:v>1566540000</c:v>
                </c:pt>
                <c:pt idx="84462">
                  <c:v>1566543600</c:v>
                </c:pt>
                <c:pt idx="84463">
                  <c:v>1566547200</c:v>
                </c:pt>
                <c:pt idx="84464">
                  <c:v>1566550800</c:v>
                </c:pt>
                <c:pt idx="84465">
                  <c:v>1566554400</c:v>
                </c:pt>
                <c:pt idx="84466">
                  <c:v>1566558000</c:v>
                </c:pt>
                <c:pt idx="84467">
                  <c:v>1566561600</c:v>
                </c:pt>
                <c:pt idx="84468">
                  <c:v>1566565200</c:v>
                </c:pt>
                <c:pt idx="84469">
                  <c:v>1566568800</c:v>
                </c:pt>
                <c:pt idx="84470">
                  <c:v>1566572400</c:v>
                </c:pt>
                <c:pt idx="84471">
                  <c:v>1566576000</c:v>
                </c:pt>
                <c:pt idx="84472">
                  <c:v>1566579600</c:v>
                </c:pt>
                <c:pt idx="84473">
                  <c:v>1566583200</c:v>
                </c:pt>
                <c:pt idx="84474">
                  <c:v>1566586800</c:v>
                </c:pt>
                <c:pt idx="84475">
                  <c:v>1566590400</c:v>
                </c:pt>
                <c:pt idx="84476">
                  <c:v>1566594000</c:v>
                </c:pt>
                <c:pt idx="84477">
                  <c:v>1566597600</c:v>
                </c:pt>
                <c:pt idx="84478">
                  <c:v>1566601200</c:v>
                </c:pt>
                <c:pt idx="84479">
                  <c:v>1566604800</c:v>
                </c:pt>
                <c:pt idx="84480">
                  <c:v>1566608400</c:v>
                </c:pt>
                <c:pt idx="84481">
                  <c:v>1566612000</c:v>
                </c:pt>
                <c:pt idx="84482">
                  <c:v>1566615600</c:v>
                </c:pt>
                <c:pt idx="84483">
                  <c:v>1566619200</c:v>
                </c:pt>
                <c:pt idx="84484">
                  <c:v>1566622800</c:v>
                </c:pt>
                <c:pt idx="84485">
                  <c:v>1566626400</c:v>
                </c:pt>
                <c:pt idx="84486">
                  <c:v>1566630000</c:v>
                </c:pt>
                <c:pt idx="84487">
                  <c:v>1566633600</c:v>
                </c:pt>
                <c:pt idx="84488">
                  <c:v>1566637200</c:v>
                </c:pt>
                <c:pt idx="84489">
                  <c:v>1566640800</c:v>
                </c:pt>
                <c:pt idx="84490">
                  <c:v>1566644400</c:v>
                </c:pt>
                <c:pt idx="84491">
                  <c:v>1566648000</c:v>
                </c:pt>
                <c:pt idx="84492">
                  <c:v>1566651600</c:v>
                </c:pt>
                <c:pt idx="84493">
                  <c:v>1566655200</c:v>
                </c:pt>
                <c:pt idx="84494">
                  <c:v>1566658800</c:v>
                </c:pt>
                <c:pt idx="84495">
                  <c:v>1566662400</c:v>
                </c:pt>
                <c:pt idx="84496">
                  <c:v>1566666000</c:v>
                </c:pt>
                <c:pt idx="84497">
                  <c:v>1566669600</c:v>
                </c:pt>
                <c:pt idx="84498">
                  <c:v>1566673200</c:v>
                </c:pt>
                <c:pt idx="84499">
                  <c:v>1566676800</c:v>
                </c:pt>
                <c:pt idx="84500">
                  <c:v>1566680400</c:v>
                </c:pt>
                <c:pt idx="84501">
                  <c:v>1566684000</c:v>
                </c:pt>
                <c:pt idx="84502">
                  <c:v>1566687600</c:v>
                </c:pt>
                <c:pt idx="84503">
                  <c:v>1566691200</c:v>
                </c:pt>
                <c:pt idx="84504">
                  <c:v>1566694800</c:v>
                </c:pt>
                <c:pt idx="84505">
                  <c:v>1566698400</c:v>
                </c:pt>
                <c:pt idx="84506">
                  <c:v>1566702000</c:v>
                </c:pt>
                <c:pt idx="84507">
                  <c:v>1566705600</c:v>
                </c:pt>
                <c:pt idx="84508">
                  <c:v>1566709200</c:v>
                </c:pt>
                <c:pt idx="84509">
                  <c:v>1566712800</c:v>
                </c:pt>
                <c:pt idx="84510">
                  <c:v>1566716400</c:v>
                </c:pt>
                <c:pt idx="84511">
                  <c:v>1566720000</c:v>
                </c:pt>
                <c:pt idx="84512">
                  <c:v>1566723600</c:v>
                </c:pt>
                <c:pt idx="84513">
                  <c:v>1566727200</c:v>
                </c:pt>
                <c:pt idx="84514">
                  <c:v>1566730800</c:v>
                </c:pt>
                <c:pt idx="84515">
                  <c:v>1566734400</c:v>
                </c:pt>
                <c:pt idx="84516">
                  <c:v>1566738000</c:v>
                </c:pt>
                <c:pt idx="84517">
                  <c:v>1566741600</c:v>
                </c:pt>
                <c:pt idx="84518">
                  <c:v>1566745200</c:v>
                </c:pt>
                <c:pt idx="84519">
                  <c:v>1566748800</c:v>
                </c:pt>
                <c:pt idx="84520">
                  <c:v>1566752400</c:v>
                </c:pt>
                <c:pt idx="84521">
                  <c:v>1566756000</c:v>
                </c:pt>
                <c:pt idx="84522">
                  <c:v>1566759600</c:v>
                </c:pt>
                <c:pt idx="84523">
                  <c:v>1566763200</c:v>
                </c:pt>
                <c:pt idx="84524">
                  <c:v>1566766800</c:v>
                </c:pt>
                <c:pt idx="84525">
                  <c:v>1566770400</c:v>
                </c:pt>
                <c:pt idx="84526">
                  <c:v>1566774000</c:v>
                </c:pt>
                <c:pt idx="84527">
                  <c:v>1566777600</c:v>
                </c:pt>
                <c:pt idx="84528">
                  <c:v>1566781200</c:v>
                </c:pt>
                <c:pt idx="84529">
                  <c:v>1566784800</c:v>
                </c:pt>
                <c:pt idx="84530">
                  <c:v>1566788400</c:v>
                </c:pt>
                <c:pt idx="84531">
                  <c:v>1566792000</c:v>
                </c:pt>
                <c:pt idx="84532">
                  <c:v>1566795600</c:v>
                </c:pt>
                <c:pt idx="84533">
                  <c:v>1566799200</c:v>
                </c:pt>
                <c:pt idx="84534">
                  <c:v>1566802800</c:v>
                </c:pt>
                <c:pt idx="84535">
                  <c:v>1566806400</c:v>
                </c:pt>
                <c:pt idx="84536">
                  <c:v>1566810000</c:v>
                </c:pt>
                <c:pt idx="84537">
                  <c:v>1566813600</c:v>
                </c:pt>
                <c:pt idx="84538">
                  <c:v>1566817200</c:v>
                </c:pt>
                <c:pt idx="84539">
                  <c:v>1566820800</c:v>
                </c:pt>
                <c:pt idx="84540">
                  <c:v>1566824400</c:v>
                </c:pt>
                <c:pt idx="84541">
                  <c:v>1566828000</c:v>
                </c:pt>
                <c:pt idx="84542">
                  <c:v>1566831600</c:v>
                </c:pt>
                <c:pt idx="84543">
                  <c:v>1566835200</c:v>
                </c:pt>
                <c:pt idx="84544">
                  <c:v>1566838800</c:v>
                </c:pt>
                <c:pt idx="84545">
                  <c:v>1566842400</c:v>
                </c:pt>
                <c:pt idx="84546">
                  <c:v>1566846000</c:v>
                </c:pt>
                <c:pt idx="84547">
                  <c:v>1566849600</c:v>
                </c:pt>
                <c:pt idx="84548">
                  <c:v>1566853200</c:v>
                </c:pt>
                <c:pt idx="84549">
                  <c:v>1566856800</c:v>
                </c:pt>
                <c:pt idx="84550">
                  <c:v>1566860400</c:v>
                </c:pt>
                <c:pt idx="84551">
                  <c:v>1566864000</c:v>
                </c:pt>
                <c:pt idx="84552">
                  <c:v>1566867600</c:v>
                </c:pt>
                <c:pt idx="84553">
                  <c:v>1566871200</c:v>
                </c:pt>
                <c:pt idx="84554">
                  <c:v>1566874800</c:v>
                </c:pt>
                <c:pt idx="84555">
                  <c:v>1566878400</c:v>
                </c:pt>
                <c:pt idx="84556">
                  <c:v>1566882000</c:v>
                </c:pt>
                <c:pt idx="84557">
                  <c:v>1566885600</c:v>
                </c:pt>
                <c:pt idx="84558">
                  <c:v>1566889200</c:v>
                </c:pt>
                <c:pt idx="84559">
                  <c:v>1566892800</c:v>
                </c:pt>
                <c:pt idx="84560">
                  <c:v>1566896400</c:v>
                </c:pt>
                <c:pt idx="84561">
                  <c:v>1566900000</c:v>
                </c:pt>
                <c:pt idx="84562">
                  <c:v>1566903600</c:v>
                </c:pt>
                <c:pt idx="84563">
                  <c:v>1566907200</c:v>
                </c:pt>
                <c:pt idx="84564">
                  <c:v>1566910800</c:v>
                </c:pt>
                <c:pt idx="84565">
                  <c:v>1566914400</c:v>
                </c:pt>
                <c:pt idx="84566">
                  <c:v>1566918000</c:v>
                </c:pt>
                <c:pt idx="84567">
                  <c:v>1566921600</c:v>
                </c:pt>
                <c:pt idx="84568">
                  <c:v>1566925200</c:v>
                </c:pt>
                <c:pt idx="84569">
                  <c:v>1566928800</c:v>
                </c:pt>
                <c:pt idx="84570">
                  <c:v>1566932400</c:v>
                </c:pt>
                <c:pt idx="84571">
                  <c:v>1566936000</c:v>
                </c:pt>
                <c:pt idx="84572">
                  <c:v>1566939600</c:v>
                </c:pt>
                <c:pt idx="84573">
                  <c:v>1566943200</c:v>
                </c:pt>
                <c:pt idx="84574">
                  <c:v>1566946800</c:v>
                </c:pt>
                <c:pt idx="84575">
                  <c:v>1566950400</c:v>
                </c:pt>
                <c:pt idx="84576">
                  <c:v>1566954000</c:v>
                </c:pt>
                <c:pt idx="84577">
                  <c:v>1566957600</c:v>
                </c:pt>
                <c:pt idx="84578">
                  <c:v>1566961200</c:v>
                </c:pt>
                <c:pt idx="84579">
                  <c:v>1566964800</c:v>
                </c:pt>
                <c:pt idx="84580">
                  <c:v>1566968400</c:v>
                </c:pt>
                <c:pt idx="84581">
                  <c:v>1566972000</c:v>
                </c:pt>
                <c:pt idx="84582">
                  <c:v>1566975600</c:v>
                </c:pt>
                <c:pt idx="84583">
                  <c:v>1566979200</c:v>
                </c:pt>
                <c:pt idx="84584">
                  <c:v>1566982800</c:v>
                </c:pt>
                <c:pt idx="84585">
                  <c:v>1566986400</c:v>
                </c:pt>
                <c:pt idx="84586">
                  <c:v>1566990000</c:v>
                </c:pt>
                <c:pt idx="84587">
                  <c:v>1566993600</c:v>
                </c:pt>
                <c:pt idx="84588">
                  <c:v>1566997200</c:v>
                </c:pt>
                <c:pt idx="84589">
                  <c:v>1567000800</c:v>
                </c:pt>
                <c:pt idx="84590">
                  <c:v>1567004400</c:v>
                </c:pt>
                <c:pt idx="84591">
                  <c:v>1567008000</c:v>
                </c:pt>
                <c:pt idx="84592">
                  <c:v>1567011600</c:v>
                </c:pt>
                <c:pt idx="84593">
                  <c:v>1567015200</c:v>
                </c:pt>
                <c:pt idx="84594">
                  <c:v>1567018800</c:v>
                </c:pt>
                <c:pt idx="84595">
                  <c:v>1567022400</c:v>
                </c:pt>
                <c:pt idx="84596">
                  <c:v>1567026000</c:v>
                </c:pt>
                <c:pt idx="84597">
                  <c:v>1567029600</c:v>
                </c:pt>
                <c:pt idx="84598">
                  <c:v>1567033200</c:v>
                </c:pt>
                <c:pt idx="84599">
                  <c:v>1567036800</c:v>
                </c:pt>
                <c:pt idx="84600">
                  <c:v>1567040400</c:v>
                </c:pt>
                <c:pt idx="84601">
                  <c:v>1567044000</c:v>
                </c:pt>
                <c:pt idx="84602">
                  <c:v>1567047600</c:v>
                </c:pt>
                <c:pt idx="84603">
                  <c:v>1567051200</c:v>
                </c:pt>
                <c:pt idx="84604">
                  <c:v>1567054800</c:v>
                </c:pt>
                <c:pt idx="84605">
                  <c:v>1567058400</c:v>
                </c:pt>
                <c:pt idx="84606">
                  <c:v>1567062000</c:v>
                </c:pt>
                <c:pt idx="84607">
                  <c:v>1567065600</c:v>
                </c:pt>
                <c:pt idx="84608">
                  <c:v>1567069200</c:v>
                </c:pt>
                <c:pt idx="84609">
                  <c:v>1567072800</c:v>
                </c:pt>
                <c:pt idx="84610">
                  <c:v>1567076400</c:v>
                </c:pt>
                <c:pt idx="84611">
                  <c:v>1567080000</c:v>
                </c:pt>
                <c:pt idx="84612">
                  <c:v>1567083600</c:v>
                </c:pt>
                <c:pt idx="84613">
                  <c:v>1567087200</c:v>
                </c:pt>
                <c:pt idx="84614">
                  <c:v>1567090800</c:v>
                </c:pt>
                <c:pt idx="84615">
                  <c:v>1567094400</c:v>
                </c:pt>
                <c:pt idx="84616">
                  <c:v>1567098000</c:v>
                </c:pt>
                <c:pt idx="84617">
                  <c:v>1567101600</c:v>
                </c:pt>
                <c:pt idx="84618">
                  <c:v>1567105200</c:v>
                </c:pt>
                <c:pt idx="84619">
                  <c:v>1567108800</c:v>
                </c:pt>
                <c:pt idx="84620">
                  <c:v>1567112400</c:v>
                </c:pt>
                <c:pt idx="84621">
                  <c:v>1567116000</c:v>
                </c:pt>
                <c:pt idx="84622">
                  <c:v>1567119600</c:v>
                </c:pt>
                <c:pt idx="84623">
                  <c:v>1567123200</c:v>
                </c:pt>
                <c:pt idx="84624">
                  <c:v>1567126800</c:v>
                </c:pt>
                <c:pt idx="84625">
                  <c:v>1567130400</c:v>
                </c:pt>
                <c:pt idx="84626">
                  <c:v>1567134000</c:v>
                </c:pt>
                <c:pt idx="84627">
                  <c:v>1567137600</c:v>
                </c:pt>
                <c:pt idx="84628">
                  <c:v>1567141200</c:v>
                </c:pt>
                <c:pt idx="84629">
                  <c:v>1567144800</c:v>
                </c:pt>
                <c:pt idx="84630">
                  <c:v>1567148400</c:v>
                </c:pt>
                <c:pt idx="84631">
                  <c:v>1567152000</c:v>
                </c:pt>
                <c:pt idx="84632">
                  <c:v>1567155600</c:v>
                </c:pt>
                <c:pt idx="84633">
                  <c:v>1567159200</c:v>
                </c:pt>
                <c:pt idx="84634">
                  <c:v>1567162800</c:v>
                </c:pt>
                <c:pt idx="84635">
                  <c:v>1567166400</c:v>
                </c:pt>
                <c:pt idx="84636">
                  <c:v>1567170000</c:v>
                </c:pt>
                <c:pt idx="84637">
                  <c:v>1567173600</c:v>
                </c:pt>
                <c:pt idx="84638">
                  <c:v>1567177200</c:v>
                </c:pt>
                <c:pt idx="84639">
                  <c:v>1567180800</c:v>
                </c:pt>
                <c:pt idx="84640">
                  <c:v>1567184400</c:v>
                </c:pt>
                <c:pt idx="84641">
                  <c:v>1567188000</c:v>
                </c:pt>
                <c:pt idx="84642">
                  <c:v>1567191600</c:v>
                </c:pt>
                <c:pt idx="84643">
                  <c:v>1567195200</c:v>
                </c:pt>
                <c:pt idx="84644">
                  <c:v>1567198800</c:v>
                </c:pt>
                <c:pt idx="84645">
                  <c:v>1567202400</c:v>
                </c:pt>
                <c:pt idx="84646">
                  <c:v>1567206000</c:v>
                </c:pt>
                <c:pt idx="84647">
                  <c:v>1567209600</c:v>
                </c:pt>
                <c:pt idx="84648">
                  <c:v>1567213200</c:v>
                </c:pt>
                <c:pt idx="84649">
                  <c:v>1567216800</c:v>
                </c:pt>
                <c:pt idx="84650">
                  <c:v>1567220400</c:v>
                </c:pt>
                <c:pt idx="84651">
                  <c:v>1567224000</c:v>
                </c:pt>
                <c:pt idx="84652">
                  <c:v>1567227600</c:v>
                </c:pt>
                <c:pt idx="84653">
                  <c:v>1567231200</c:v>
                </c:pt>
                <c:pt idx="84654">
                  <c:v>1567234800</c:v>
                </c:pt>
                <c:pt idx="84655">
                  <c:v>1567238400</c:v>
                </c:pt>
                <c:pt idx="84656">
                  <c:v>1567242000</c:v>
                </c:pt>
                <c:pt idx="84657">
                  <c:v>1567245600</c:v>
                </c:pt>
                <c:pt idx="84658">
                  <c:v>1567249200</c:v>
                </c:pt>
                <c:pt idx="84659">
                  <c:v>1567252800</c:v>
                </c:pt>
                <c:pt idx="84660">
                  <c:v>1567256400</c:v>
                </c:pt>
                <c:pt idx="84661">
                  <c:v>1567260000</c:v>
                </c:pt>
                <c:pt idx="84662">
                  <c:v>1567263600</c:v>
                </c:pt>
                <c:pt idx="84663">
                  <c:v>1567267200</c:v>
                </c:pt>
                <c:pt idx="84664">
                  <c:v>1567270800</c:v>
                </c:pt>
                <c:pt idx="84665">
                  <c:v>1567274400</c:v>
                </c:pt>
                <c:pt idx="84666">
                  <c:v>1567278000</c:v>
                </c:pt>
                <c:pt idx="84667">
                  <c:v>1567281600</c:v>
                </c:pt>
                <c:pt idx="84668">
                  <c:v>1567285200</c:v>
                </c:pt>
                <c:pt idx="84669">
                  <c:v>1567288800</c:v>
                </c:pt>
                <c:pt idx="84670">
                  <c:v>1567292400</c:v>
                </c:pt>
                <c:pt idx="84671">
                  <c:v>1567296000</c:v>
                </c:pt>
                <c:pt idx="84672">
                  <c:v>1567299600</c:v>
                </c:pt>
                <c:pt idx="84673">
                  <c:v>1567303200</c:v>
                </c:pt>
                <c:pt idx="84674">
                  <c:v>1567306800</c:v>
                </c:pt>
                <c:pt idx="84675">
                  <c:v>1567310400</c:v>
                </c:pt>
                <c:pt idx="84676">
                  <c:v>1567314000</c:v>
                </c:pt>
                <c:pt idx="84677">
                  <c:v>1567317600</c:v>
                </c:pt>
                <c:pt idx="84678">
                  <c:v>1567321200</c:v>
                </c:pt>
                <c:pt idx="84679">
                  <c:v>1567324800</c:v>
                </c:pt>
                <c:pt idx="84680">
                  <c:v>1567328400</c:v>
                </c:pt>
                <c:pt idx="84681">
                  <c:v>1567332000</c:v>
                </c:pt>
                <c:pt idx="84682">
                  <c:v>1567335600</c:v>
                </c:pt>
                <c:pt idx="84683">
                  <c:v>1567339200</c:v>
                </c:pt>
                <c:pt idx="84684">
                  <c:v>1567342800</c:v>
                </c:pt>
                <c:pt idx="84685">
                  <c:v>1567346400</c:v>
                </c:pt>
                <c:pt idx="84686">
                  <c:v>1567350000</c:v>
                </c:pt>
                <c:pt idx="84687">
                  <c:v>1567353600</c:v>
                </c:pt>
                <c:pt idx="84688">
                  <c:v>1567357200</c:v>
                </c:pt>
                <c:pt idx="84689">
                  <c:v>1567360800</c:v>
                </c:pt>
                <c:pt idx="84690">
                  <c:v>1567364400</c:v>
                </c:pt>
                <c:pt idx="84691">
                  <c:v>1567368000</c:v>
                </c:pt>
                <c:pt idx="84692">
                  <c:v>1567371600</c:v>
                </c:pt>
                <c:pt idx="84693">
                  <c:v>1567375200</c:v>
                </c:pt>
                <c:pt idx="84694">
                  <c:v>1567378800</c:v>
                </c:pt>
                <c:pt idx="84695">
                  <c:v>1567382400</c:v>
                </c:pt>
                <c:pt idx="84696">
                  <c:v>1567386000</c:v>
                </c:pt>
                <c:pt idx="84697">
                  <c:v>1567389600</c:v>
                </c:pt>
                <c:pt idx="84698">
                  <c:v>1567393200</c:v>
                </c:pt>
                <c:pt idx="84699">
                  <c:v>1567396800</c:v>
                </c:pt>
                <c:pt idx="84700">
                  <c:v>1567400400</c:v>
                </c:pt>
                <c:pt idx="84701">
                  <c:v>1567404000</c:v>
                </c:pt>
                <c:pt idx="84702">
                  <c:v>1567407600</c:v>
                </c:pt>
                <c:pt idx="84703">
                  <c:v>1567411200</c:v>
                </c:pt>
                <c:pt idx="84704">
                  <c:v>1567414800</c:v>
                </c:pt>
                <c:pt idx="84705">
                  <c:v>1567418400</c:v>
                </c:pt>
                <c:pt idx="84706">
                  <c:v>1567422000</c:v>
                </c:pt>
                <c:pt idx="84707">
                  <c:v>1567425600</c:v>
                </c:pt>
                <c:pt idx="84708">
                  <c:v>1567429200</c:v>
                </c:pt>
                <c:pt idx="84709">
                  <c:v>1567432800</c:v>
                </c:pt>
                <c:pt idx="84710">
                  <c:v>1567436400</c:v>
                </c:pt>
                <c:pt idx="84711">
                  <c:v>1567440000</c:v>
                </c:pt>
                <c:pt idx="84712">
                  <c:v>1567443600</c:v>
                </c:pt>
                <c:pt idx="84713">
                  <c:v>1567447200</c:v>
                </c:pt>
                <c:pt idx="84714">
                  <c:v>1567450800</c:v>
                </c:pt>
                <c:pt idx="84715">
                  <c:v>1567454400</c:v>
                </c:pt>
                <c:pt idx="84716">
                  <c:v>1567458000</c:v>
                </c:pt>
                <c:pt idx="84717">
                  <c:v>1567461600</c:v>
                </c:pt>
                <c:pt idx="84718">
                  <c:v>1567465200</c:v>
                </c:pt>
                <c:pt idx="84719">
                  <c:v>1567468800</c:v>
                </c:pt>
                <c:pt idx="84720">
                  <c:v>1567472400</c:v>
                </c:pt>
                <c:pt idx="84721">
                  <c:v>1567476000</c:v>
                </c:pt>
                <c:pt idx="84722">
                  <c:v>1567479600</c:v>
                </c:pt>
                <c:pt idx="84723">
                  <c:v>1567483200</c:v>
                </c:pt>
                <c:pt idx="84724">
                  <c:v>1567486800</c:v>
                </c:pt>
                <c:pt idx="84725">
                  <c:v>1567490400</c:v>
                </c:pt>
                <c:pt idx="84726">
                  <c:v>1567494000</c:v>
                </c:pt>
                <c:pt idx="84727">
                  <c:v>1567497600</c:v>
                </c:pt>
                <c:pt idx="84728">
                  <c:v>1567501200</c:v>
                </c:pt>
                <c:pt idx="84729">
                  <c:v>1567504800</c:v>
                </c:pt>
                <c:pt idx="84730">
                  <c:v>1567508400</c:v>
                </c:pt>
                <c:pt idx="84731">
                  <c:v>1567512000</c:v>
                </c:pt>
                <c:pt idx="84732">
                  <c:v>1567515600</c:v>
                </c:pt>
                <c:pt idx="84733">
                  <c:v>1567519200</c:v>
                </c:pt>
                <c:pt idx="84734">
                  <c:v>1567522800</c:v>
                </c:pt>
                <c:pt idx="84735">
                  <c:v>1567526400</c:v>
                </c:pt>
                <c:pt idx="84736">
                  <c:v>1567530000</c:v>
                </c:pt>
                <c:pt idx="84737">
                  <c:v>1567533600</c:v>
                </c:pt>
                <c:pt idx="84738">
                  <c:v>1567537200</c:v>
                </c:pt>
                <c:pt idx="84739">
                  <c:v>1567540800</c:v>
                </c:pt>
                <c:pt idx="84740">
                  <c:v>1567544400</c:v>
                </c:pt>
                <c:pt idx="84741">
                  <c:v>1567548000</c:v>
                </c:pt>
                <c:pt idx="84742">
                  <c:v>1567551600</c:v>
                </c:pt>
                <c:pt idx="84743">
                  <c:v>1567555200</c:v>
                </c:pt>
                <c:pt idx="84744">
                  <c:v>1567558800</c:v>
                </c:pt>
                <c:pt idx="84745">
                  <c:v>1567562400</c:v>
                </c:pt>
                <c:pt idx="84746">
                  <c:v>1567566000</c:v>
                </c:pt>
                <c:pt idx="84747">
                  <c:v>1567569600</c:v>
                </c:pt>
                <c:pt idx="84748">
                  <c:v>1567573200</c:v>
                </c:pt>
                <c:pt idx="84749">
                  <c:v>1567576800</c:v>
                </c:pt>
                <c:pt idx="84750">
                  <c:v>1567580400</c:v>
                </c:pt>
                <c:pt idx="84751">
                  <c:v>1567584000</c:v>
                </c:pt>
                <c:pt idx="84752">
                  <c:v>1567587600</c:v>
                </c:pt>
                <c:pt idx="84753">
                  <c:v>1567591200</c:v>
                </c:pt>
                <c:pt idx="84754">
                  <c:v>1567594800</c:v>
                </c:pt>
                <c:pt idx="84755">
                  <c:v>1567598400</c:v>
                </c:pt>
                <c:pt idx="84756">
                  <c:v>1567602000</c:v>
                </c:pt>
                <c:pt idx="84757">
                  <c:v>1567605600</c:v>
                </c:pt>
                <c:pt idx="84758">
                  <c:v>1567609200</c:v>
                </c:pt>
                <c:pt idx="84759">
                  <c:v>1567612800</c:v>
                </c:pt>
                <c:pt idx="84760">
                  <c:v>1567616400</c:v>
                </c:pt>
                <c:pt idx="84761">
                  <c:v>1567620000</c:v>
                </c:pt>
                <c:pt idx="84762">
                  <c:v>1567623600</c:v>
                </c:pt>
                <c:pt idx="84763">
                  <c:v>1567627200</c:v>
                </c:pt>
                <c:pt idx="84764">
                  <c:v>1567630800</c:v>
                </c:pt>
                <c:pt idx="84765">
                  <c:v>1567634400</c:v>
                </c:pt>
                <c:pt idx="84766">
                  <c:v>1567638000</c:v>
                </c:pt>
                <c:pt idx="84767">
                  <c:v>1567641600</c:v>
                </c:pt>
                <c:pt idx="84768">
                  <c:v>1567645200</c:v>
                </c:pt>
                <c:pt idx="84769">
                  <c:v>1567648800</c:v>
                </c:pt>
                <c:pt idx="84770">
                  <c:v>1567652400</c:v>
                </c:pt>
                <c:pt idx="84771">
                  <c:v>1567656000</c:v>
                </c:pt>
                <c:pt idx="84772">
                  <c:v>1567659600</c:v>
                </c:pt>
                <c:pt idx="84773">
                  <c:v>1567663200</c:v>
                </c:pt>
                <c:pt idx="84774">
                  <c:v>1567666800</c:v>
                </c:pt>
                <c:pt idx="84775">
                  <c:v>1567670400</c:v>
                </c:pt>
                <c:pt idx="84776">
                  <c:v>1567674000</c:v>
                </c:pt>
                <c:pt idx="84777">
                  <c:v>1567677600</c:v>
                </c:pt>
                <c:pt idx="84778">
                  <c:v>1567681200</c:v>
                </c:pt>
                <c:pt idx="84779">
                  <c:v>1567684800</c:v>
                </c:pt>
                <c:pt idx="84780">
                  <c:v>1567688400</c:v>
                </c:pt>
                <c:pt idx="84781">
                  <c:v>1567692000</c:v>
                </c:pt>
                <c:pt idx="84782">
                  <c:v>1567695600</c:v>
                </c:pt>
                <c:pt idx="84783">
                  <c:v>1567699200</c:v>
                </c:pt>
                <c:pt idx="84784">
                  <c:v>1567702800</c:v>
                </c:pt>
                <c:pt idx="84785">
                  <c:v>1567706400</c:v>
                </c:pt>
                <c:pt idx="84786">
                  <c:v>1567710000</c:v>
                </c:pt>
                <c:pt idx="84787">
                  <c:v>1567713600</c:v>
                </c:pt>
                <c:pt idx="84788">
                  <c:v>1567717200</c:v>
                </c:pt>
                <c:pt idx="84789">
                  <c:v>1567720800</c:v>
                </c:pt>
                <c:pt idx="84790">
                  <c:v>1567724400</c:v>
                </c:pt>
                <c:pt idx="84791">
                  <c:v>1567728000</c:v>
                </c:pt>
                <c:pt idx="84792">
                  <c:v>1567731600</c:v>
                </c:pt>
                <c:pt idx="84793">
                  <c:v>1567735200</c:v>
                </c:pt>
                <c:pt idx="84794">
                  <c:v>1567738800</c:v>
                </c:pt>
                <c:pt idx="84795">
                  <c:v>1567742400</c:v>
                </c:pt>
                <c:pt idx="84796">
                  <c:v>1567746000</c:v>
                </c:pt>
                <c:pt idx="84797">
                  <c:v>1567749600</c:v>
                </c:pt>
                <c:pt idx="84798">
                  <c:v>1567753200</c:v>
                </c:pt>
                <c:pt idx="84799">
                  <c:v>1567756800</c:v>
                </c:pt>
                <c:pt idx="84800">
                  <c:v>1567760400</c:v>
                </c:pt>
                <c:pt idx="84801">
                  <c:v>1567764000</c:v>
                </c:pt>
                <c:pt idx="84802">
                  <c:v>1567767600</c:v>
                </c:pt>
                <c:pt idx="84803">
                  <c:v>1567771200</c:v>
                </c:pt>
                <c:pt idx="84804">
                  <c:v>1567774800</c:v>
                </c:pt>
                <c:pt idx="84805">
                  <c:v>1567778400</c:v>
                </c:pt>
                <c:pt idx="84806">
                  <c:v>1567782000</c:v>
                </c:pt>
                <c:pt idx="84807">
                  <c:v>1567785600</c:v>
                </c:pt>
                <c:pt idx="84808">
                  <c:v>1567789200</c:v>
                </c:pt>
                <c:pt idx="84809">
                  <c:v>1567792800</c:v>
                </c:pt>
                <c:pt idx="84810">
                  <c:v>1567796400</c:v>
                </c:pt>
                <c:pt idx="84811">
                  <c:v>1567800000</c:v>
                </c:pt>
                <c:pt idx="84812">
                  <c:v>1567803600</c:v>
                </c:pt>
                <c:pt idx="84813">
                  <c:v>1567807200</c:v>
                </c:pt>
                <c:pt idx="84814">
                  <c:v>1567810800</c:v>
                </c:pt>
                <c:pt idx="84815">
                  <c:v>1567814400</c:v>
                </c:pt>
                <c:pt idx="84816">
                  <c:v>1567818000</c:v>
                </c:pt>
                <c:pt idx="84817">
                  <c:v>1567821600</c:v>
                </c:pt>
                <c:pt idx="84818">
                  <c:v>1567825200</c:v>
                </c:pt>
                <c:pt idx="84819">
                  <c:v>1567828800</c:v>
                </c:pt>
                <c:pt idx="84820">
                  <c:v>1567832400</c:v>
                </c:pt>
                <c:pt idx="84821">
                  <c:v>1567836000</c:v>
                </c:pt>
                <c:pt idx="84822">
                  <c:v>1567839600</c:v>
                </c:pt>
                <c:pt idx="84823">
                  <c:v>1567843200</c:v>
                </c:pt>
                <c:pt idx="84824">
                  <c:v>1567846800</c:v>
                </c:pt>
                <c:pt idx="84825">
                  <c:v>1567850400</c:v>
                </c:pt>
                <c:pt idx="84826">
                  <c:v>1567854000</c:v>
                </c:pt>
                <c:pt idx="84827">
                  <c:v>1567857600</c:v>
                </c:pt>
                <c:pt idx="84828">
                  <c:v>1567861200</c:v>
                </c:pt>
                <c:pt idx="84829">
                  <c:v>1567864800</c:v>
                </c:pt>
                <c:pt idx="84830">
                  <c:v>1567868400</c:v>
                </c:pt>
                <c:pt idx="84831">
                  <c:v>1567872000</c:v>
                </c:pt>
                <c:pt idx="84832">
                  <c:v>1567875600</c:v>
                </c:pt>
                <c:pt idx="84833">
                  <c:v>1567879200</c:v>
                </c:pt>
                <c:pt idx="84834">
                  <c:v>1567882800</c:v>
                </c:pt>
                <c:pt idx="84835">
                  <c:v>1567886400</c:v>
                </c:pt>
                <c:pt idx="84836">
                  <c:v>1567890000</c:v>
                </c:pt>
                <c:pt idx="84837">
                  <c:v>1567893600</c:v>
                </c:pt>
                <c:pt idx="84838">
                  <c:v>1567897200</c:v>
                </c:pt>
                <c:pt idx="84839">
                  <c:v>1567900800</c:v>
                </c:pt>
                <c:pt idx="84840">
                  <c:v>1567904400</c:v>
                </c:pt>
                <c:pt idx="84841">
                  <c:v>1567908000</c:v>
                </c:pt>
                <c:pt idx="84842">
                  <c:v>1567911600</c:v>
                </c:pt>
                <c:pt idx="84843">
                  <c:v>1567915200</c:v>
                </c:pt>
                <c:pt idx="84844">
                  <c:v>1567918800</c:v>
                </c:pt>
                <c:pt idx="84845">
                  <c:v>1567922400</c:v>
                </c:pt>
                <c:pt idx="84846">
                  <c:v>1567926000</c:v>
                </c:pt>
                <c:pt idx="84847">
                  <c:v>1567929600</c:v>
                </c:pt>
                <c:pt idx="84848">
                  <c:v>1567933200</c:v>
                </c:pt>
                <c:pt idx="84849">
                  <c:v>1567936800</c:v>
                </c:pt>
                <c:pt idx="84850">
                  <c:v>1567940400</c:v>
                </c:pt>
                <c:pt idx="84851">
                  <c:v>1567944000</c:v>
                </c:pt>
                <c:pt idx="84852">
                  <c:v>1567947600</c:v>
                </c:pt>
                <c:pt idx="84853">
                  <c:v>1567951200</c:v>
                </c:pt>
                <c:pt idx="84854">
                  <c:v>1567954800</c:v>
                </c:pt>
                <c:pt idx="84855">
                  <c:v>1567958400</c:v>
                </c:pt>
                <c:pt idx="84856">
                  <c:v>1567962000</c:v>
                </c:pt>
                <c:pt idx="84857">
                  <c:v>1567965600</c:v>
                </c:pt>
                <c:pt idx="84858">
                  <c:v>1567969200</c:v>
                </c:pt>
                <c:pt idx="84859">
                  <c:v>1567972800</c:v>
                </c:pt>
                <c:pt idx="84860">
                  <c:v>1567976400</c:v>
                </c:pt>
                <c:pt idx="84861">
                  <c:v>1567980000</c:v>
                </c:pt>
                <c:pt idx="84862">
                  <c:v>1567983600</c:v>
                </c:pt>
                <c:pt idx="84863">
                  <c:v>1567987200</c:v>
                </c:pt>
                <c:pt idx="84864">
                  <c:v>1567990800</c:v>
                </c:pt>
                <c:pt idx="84865">
                  <c:v>1567994400</c:v>
                </c:pt>
                <c:pt idx="84866">
                  <c:v>1567998000</c:v>
                </c:pt>
                <c:pt idx="84867">
                  <c:v>1568001600</c:v>
                </c:pt>
                <c:pt idx="84868">
                  <c:v>1568005200</c:v>
                </c:pt>
                <c:pt idx="84869">
                  <c:v>1568008800</c:v>
                </c:pt>
                <c:pt idx="84870">
                  <c:v>1568012400</c:v>
                </c:pt>
                <c:pt idx="84871">
                  <c:v>1568016000</c:v>
                </c:pt>
                <c:pt idx="84872">
                  <c:v>1568019600</c:v>
                </c:pt>
                <c:pt idx="84873">
                  <c:v>1568023200</c:v>
                </c:pt>
                <c:pt idx="84874">
                  <c:v>1568026800</c:v>
                </c:pt>
                <c:pt idx="84875">
                  <c:v>1568030400</c:v>
                </c:pt>
                <c:pt idx="84876">
                  <c:v>1568034000</c:v>
                </c:pt>
                <c:pt idx="84877">
                  <c:v>1568037600</c:v>
                </c:pt>
                <c:pt idx="84878">
                  <c:v>1568041200</c:v>
                </c:pt>
                <c:pt idx="84879">
                  <c:v>1568044800</c:v>
                </c:pt>
                <c:pt idx="84880">
                  <c:v>1568048400</c:v>
                </c:pt>
                <c:pt idx="84881">
                  <c:v>1568052000</c:v>
                </c:pt>
                <c:pt idx="84882">
                  <c:v>1568055600</c:v>
                </c:pt>
                <c:pt idx="84883">
                  <c:v>1568059200</c:v>
                </c:pt>
                <c:pt idx="84884">
                  <c:v>1568062800</c:v>
                </c:pt>
                <c:pt idx="84885">
                  <c:v>1568066400</c:v>
                </c:pt>
                <c:pt idx="84886">
                  <c:v>1568070000</c:v>
                </c:pt>
                <c:pt idx="84887">
                  <c:v>1568073600</c:v>
                </c:pt>
                <c:pt idx="84888">
                  <c:v>1568077200</c:v>
                </c:pt>
                <c:pt idx="84889">
                  <c:v>1568080800</c:v>
                </c:pt>
                <c:pt idx="84890">
                  <c:v>1568084400</c:v>
                </c:pt>
                <c:pt idx="84891">
                  <c:v>1568088000</c:v>
                </c:pt>
                <c:pt idx="84892">
                  <c:v>1568091600</c:v>
                </c:pt>
                <c:pt idx="84893">
                  <c:v>1568095200</c:v>
                </c:pt>
                <c:pt idx="84894">
                  <c:v>1568098800</c:v>
                </c:pt>
                <c:pt idx="84895">
                  <c:v>1568102400</c:v>
                </c:pt>
                <c:pt idx="84896">
                  <c:v>1568106000</c:v>
                </c:pt>
                <c:pt idx="84897">
                  <c:v>1568109600</c:v>
                </c:pt>
                <c:pt idx="84898">
                  <c:v>1568113200</c:v>
                </c:pt>
                <c:pt idx="84899">
                  <c:v>1568116800</c:v>
                </c:pt>
                <c:pt idx="84900">
                  <c:v>1568120400</c:v>
                </c:pt>
                <c:pt idx="84901">
                  <c:v>1568124000</c:v>
                </c:pt>
                <c:pt idx="84902">
                  <c:v>1568127600</c:v>
                </c:pt>
                <c:pt idx="84903">
                  <c:v>1568131200</c:v>
                </c:pt>
                <c:pt idx="84904">
                  <c:v>1568134800</c:v>
                </c:pt>
                <c:pt idx="84905">
                  <c:v>1568138400</c:v>
                </c:pt>
                <c:pt idx="84906">
                  <c:v>1568142000</c:v>
                </c:pt>
                <c:pt idx="84907">
                  <c:v>1568145600</c:v>
                </c:pt>
                <c:pt idx="84908">
                  <c:v>1568149200</c:v>
                </c:pt>
                <c:pt idx="84909">
                  <c:v>1568152800</c:v>
                </c:pt>
                <c:pt idx="84910">
                  <c:v>1568156400</c:v>
                </c:pt>
                <c:pt idx="84911">
                  <c:v>1568160000</c:v>
                </c:pt>
                <c:pt idx="84912">
                  <c:v>1568163600</c:v>
                </c:pt>
                <c:pt idx="84913">
                  <c:v>1568167200</c:v>
                </c:pt>
                <c:pt idx="84914">
                  <c:v>1568170800</c:v>
                </c:pt>
                <c:pt idx="84915">
                  <c:v>1568174400</c:v>
                </c:pt>
                <c:pt idx="84916">
                  <c:v>1568178000</c:v>
                </c:pt>
                <c:pt idx="84917">
                  <c:v>1568181600</c:v>
                </c:pt>
                <c:pt idx="84918">
                  <c:v>1568185200</c:v>
                </c:pt>
                <c:pt idx="84919">
                  <c:v>1568188800</c:v>
                </c:pt>
                <c:pt idx="84920">
                  <c:v>1568192400</c:v>
                </c:pt>
                <c:pt idx="84921">
                  <c:v>1568196000</c:v>
                </c:pt>
                <c:pt idx="84922">
                  <c:v>1568199600</c:v>
                </c:pt>
                <c:pt idx="84923">
                  <c:v>1568203200</c:v>
                </c:pt>
                <c:pt idx="84924">
                  <c:v>1568206800</c:v>
                </c:pt>
                <c:pt idx="84925">
                  <c:v>1568210400</c:v>
                </c:pt>
                <c:pt idx="84926">
                  <c:v>1568214000</c:v>
                </c:pt>
                <c:pt idx="84927">
                  <c:v>1568217600</c:v>
                </c:pt>
                <c:pt idx="84928">
                  <c:v>1568221200</c:v>
                </c:pt>
                <c:pt idx="84929">
                  <c:v>1568224800</c:v>
                </c:pt>
                <c:pt idx="84930">
                  <c:v>1568228400</c:v>
                </c:pt>
                <c:pt idx="84931">
                  <c:v>1568232000</c:v>
                </c:pt>
                <c:pt idx="84932">
                  <c:v>1568235600</c:v>
                </c:pt>
                <c:pt idx="84933">
                  <c:v>1568239200</c:v>
                </c:pt>
                <c:pt idx="84934">
                  <c:v>1568242800</c:v>
                </c:pt>
                <c:pt idx="84935">
                  <c:v>1568246400</c:v>
                </c:pt>
                <c:pt idx="84936">
                  <c:v>1568250000</c:v>
                </c:pt>
                <c:pt idx="84937">
                  <c:v>1568253600</c:v>
                </c:pt>
                <c:pt idx="84938">
                  <c:v>1568257200</c:v>
                </c:pt>
                <c:pt idx="84939">
                  <c:v>1568260800</c:v>
                </c:pt>
                <c:pt idx="84940">
                  <c:v>1568264400</c:v>
                </c:pt>
                <c:pt idx="84941">
                  <c:v>1568268000</c:v>
                </c:pt>
                <c:pt idx="84942">
                  <c:v>1568271600</c:v>
                </c:pt>
                <c:pt idx="84943">
                  <c:v>1568275200</c:v>
                </c:pt>
                <c:pt idx="84944">
                  <c:v>1568278800</c:v>
                </c:pt>
                <c:pt idx="84945">
                  <c:v>1568282400</c:v>
                </c:pt>
                <c:pt idx="84946">
                  <c:v>1568286000</c:v>
                </c:pt>
                <c:pt idx="84947">
                  <c:v>1568289600</c:v>
                </c:pt>
                <c:pt idx="84948">
                  <c:v>1568293200</c:v>
                </c:pt>
                <c:pt idx="84949">
                  <c:v>1568296800</c:v>
                </c:pt>
                <c:pt idx="84950">
                  <c:v>1568300400</c:v>
                </c:pt>
                <c:pt idx="84951">
                  <c:v>1568304000</c:v>
                </c:pt>
                <c:pt idx="84952">
                  <c:v>1568307600</c:v>
                </c:pt>
                <c:pt idx="84953">
                  <c:v>1568311200</c:v>
                </c:pt>
                <c:pt idx="84954">
                  <c:v>1568314800</c:v>
                </c:pt>
                <c:pt idx="84955">
                  <c:v>1568318400</c:v>
                </c:pt>
                <c:pt idx="84956">
                  <c:v>1568322000</c:v>
                </c:pt>
                <c:pt idx="84957">
                  <c:v>1568325600</c:v>
                </c:pt>
                <c:pt idx="84958">
                  <c:v>1568329200</c:v>
                </c:pt>
                <c:pt idx="84959">
                  <c:v>1568332800</c:v>
                </c:pt>
                <c:pt idx="84960">
                  <c:v>1568336400</c:v>
                </c:pt>
                <c:pt idx="84961">
                  <c:v>1568340000</c:v>
                </c:pt>
                <c:pt idx="84962">
                  <c:v>1568343600</c:v>
                </c:pt>
                <c:pt idx="84963">
                  <c:v>1568347200</c:v>
                </c:pt>
                <c:pt idx="84964">
                  <c:v>1568350800</c:v>
                </c:pt>
                <c:pt idx="84965">
                  <c:v>1568354400</c:v>
                </c:pt>
                <c:pt idx="84966">
                  <c:v>1568358000</c:v>
                </c:pt>
                <c:pt idx="84967">
                  <c:v>1568361600</c:v>
                </c:pt>
                <c:pt idx="84968">
                  <c:v>1568365200</c:v>
                </c:pt>
                <c:pt idx="84969">
                  <c:v>1568368800</c:v>
                </c:pt>
                <c:pt idx="84970">
                  <c:v>1568372400</c:v>
                </c:pt>
                <c:pt idx="84971">
                  <c:v>1568376000</c:v>
                </c:pt>
                <c:pt idx="84972">
                  <c:v>1568379600</c:v>
                </c:pt>
                <c:pt idx="84973">
                  <c:v>1568383200</c:v>
                </c:pt>
                <c:pt idx="84974">
                  <c:v>1568386800</c:v>
                </c:pt>
                <c:pt idx="84975">
                  <c:v>1568390400</c:v>
                </c:pt>
                <c:pt idx="84976">
                  <c:v>1568394000</c:v>
                </c:pt>
                <c:pt idx="84977">
                  <c:v>1568397600</c:v>
                </c:pt>
                <c:pt idx="84978">
                  <c:v>1568401200</c:v>
                </c:pt>
                <c:pt idx="84979">
                  <c:v>1568404800</c:v>
                </c:pt>
                <c:pt idx="84980">
                  <c:v>1568408400</c:v>
                </c:pt>
                <c:pt idx="84981">
                  <c:v>1568412000</c:v>
                </c:pt>
                <c:pt idx="84982">
                  <c:v>1568415600</c:v>
                </c:pt>
                <c:pt idx="84983">
                  <c:v>1568419200</c:v>
                </c:pt>
                <c:pt idx="84984">
                  <c:v>1568422800</c:v>
                </c:pt>
                <c:pt idx="84985">
                  <c:v>1568426400</c:v>
                </c:pt>
                <c:pt idx="84986">
                  <c:v>1568430000</c:v>
                </c:pt>
                <c:pt idx="84987">
                  <c:v>1568433600</c:v>
                </c:pt>
                <c:pt idx="84988">
                  <c:v>1568437200</c:v>
                </c:pt>
                <c:pt idx="84989">
                  <c:v>1568440800</c:v>
                </c:pt>
                <c:pt idx="84990">
                  <c:v>1568444400</c:v>
                </c:pt>
                <c:pt idx="84991">
                  <c:v>1568448000</c:v>
                </c:pt>
                <c:pt idx="84992">
                  <c:v>1568451600</c:v>
                </c:pt>
                <c:pt idx="84993">
                  <c:v>1568455200</c:v>
                </c:pt>
                <c:pt idx="84994">
                  <c:v>1568458800</c:v>
                </c:pt>
                <c:pt idx="84995">
                  <c:v>1568462400</c:v>
                </c:pt>
                <c:pt idx="84996">
                  <c:v>1568466000</c:v>
                </c:pt>
                <c:pt idx="84997">
                  <c:v>1568469600</c:v>
                </c:pt>
                <c:pt idx="84998">
                  <c:v>1568473200</c:v>
                </c:pt>
                <c:pt idx="84999">
                  <c:v>1568476800</c:v>
                </c:pt>
                <c:pt idx="85000">
                  <c:v>1568480400</c:v>
                </c:pt>
                <c:pt idx="85001">
                  <c:v>1568484000</c:v>
                </c:pt>
                <c:pt idx="85002">
                  <c:v>1568487600</c:v>
                </c:pt>
                <c:pt idx="85003">
                  <c:v>1568491200</c:v>
                </c:pt>
                <c:pt idx="85004">
                  <c:v>1568494800</c:v>
                </c:pt>
                <c:pt idx="85005">
                  <c:v>1568498400</c:v>
                </c:pt>
                <c:pt idx="85006">
                  <c:v>1568502000</c:v>
                </c:pt>
                <c:pt idx="85007">
                  <c:v>1568505600</c:v>
                </c:pt>
                <c:pt idx="85008">
                  <c:v>1568509200</c:v>
                </c:pt>
                <c:pt idx="85009">
                  <c:v>1568512800</c:v>
                </c:pt>
                <c:pt idx="85010">
                  <c:v>1568516400</c:v>
                </c:pt>
                <c:pt idx="85011">
                  <c:v>1568520000</c:v>
                </c:pt>
                <c:pt idx="85012">
                  <c:v>1568523600</c:v>
                </c:pt>
                <c:pt idx="85013">
                  <c:v>1568527200</c:v>
                </c:pt>
                <c:pt idx="85014">
                  <c:v>1568530800</c:v>
                </c:pt>
                <c:pt idx="85015">
                  <c:v>1568534400</c:v>
                </c:pt>
                <c:pt idx="85016">
                  <c:v>1568538000</c:v>
                </c:pt>
                <c:pt idx="85017">
                  <c:v>1568541600</c:v>
                </c:pt>
                <c:pt idx="85018">
                  <c:v>1568545200</c:v>
                </c:pt>
                <c:pt idx="85019">
                  <c:v>1568548800</c:v>
                </c:pt>
                <c:pt idx="85020">
                  <c:v>1568552400</c:v>
                </c:pt>
                <c:pt idx="85021">
                  <c:v>1568556000</c:v>
                </c:pt>
                <c:pt idx="85022">
                  <c:v>1568559600</c:v>
                </c:pt>
                <c:pt idx="85023">
                  <c:v>1568563200</c:v>
                </c:pt>
                <c:pt idx="85024">
                  <c:v>1568566800</c:v>
                </c:pt>
                <c:pt idx="85025">
                  <c:v>1568570400</c:v>
                </c:pt>
                <c:pt idx="85026">
                  <c:v>1568574000</c:v>
                </c:pt>
                <c:pt idx="85027">
                  <c:v>1568577600</c:v>
                </c:pt>
                <c:pt idx="85028">
                  <c:v>1568581200</c:v>
                </c:pt>
                <c:pt idx="85029">
                  <c:v>1568584800</c:v>
                </c:pt>
                <c:pt idx="85030">
                  <c:v>1568588400</c:v>
                </c:pt>
                <c:pt idx="85031">
                  <c:v>1568592000</c:v>
                </c:pt>
                <c:pt idx="85032">
                  <c:v>1568595600</c:v>
                </c:pt>
                <c:pt idx="85033">
                  <c:v>1568599200</c:v>
                </c:pt>
                <c:pt idx="85034">
                  <c:v>1568602800</c:v>
                </c:pt>
                <c:pt idx="85035">
                  <c:v>1568606400</c:v>
                </c:pt>
                <c:pt idx="85036">
                  <c:v>1568610000</c:v>
                </c:pt>
                <c:pt idx="85037">
                  <c:v>1568613600</c:v>
                </c:pt>
                <c:pt idx="85038">
                  <c:v>1568617200</c:v>
                </c:pt>
                <c:pt idx="85039">
                  <c:v>1568620800</c:v>
                </c:pt>
                <c:pt idx="85040">
                  <c:v>1568624400</c:v>
                </c:pt>
                <c:pt idx="85041">
                  <c:v>1568628000</c:v>
                </c:pt>
                <c:pt idx="85042">
                  <c:v>1568631600</c:v>
                </c:pt>
                <c:pt idx="85043">
                  <c:v>1568635200</c:v>
                </c:pt>
                <c:pt idx="85044">
                  <c:v>1568638800</c:v>
                </c:pt>
                <c:pt idx="85045">
                  <c:v>1568642400</c:v>
                </c:pt>
                <c:pt idx="85046">
                  <c:v>1568646000</c:v>
                </c:pt>
                <c:pt idx="85047">
                  <c:v>1568649600</c:v>
                </c:pt>
                <c:pt idx="85048">
                  <c:v>1568653200</c:v>
                </c:pt>
                <c:pt idx="85049">
                  <c:v>1568656800</c:v>
                </c:pt>
                <c:pt idx="85050">
                  <c:v>1568660400</c:v>
                </c:pt>
                <c:pt idx="85051">
                  <c:v>1568664000</c:v>
                </c:pt>
                <c:pt idx="85052">
                  <c:v>1568667600</c:v>
                </c:pt>
                <c:pt idx="85053">
                  <c:v>1568671200</c:v>
                </c:pt>
                <c:pt idx="85054">
                  <c:v>1568674800</c:v>
                </c:pt>
                <c:pt idx="85055">
                  <c:v>1568678400</c:v>
                </c:pt>
                <c:pt idx="85056">
                  <c:v>1568682000</c:v>
                </c:pt>
                <c:pt idx="85057">
                  <c:v>1568685600</c:v>
                </c:pt>
                <c:pt idx="85058">
                  <c:v>1568689200</c:v>
                </c:pt>
                <c:pt idx="85059">
                  <c:v>1568692800</c:v>
                </c:pt>
                <c:pt idx="85060">
                  <c:v>1568696400</c:v>
                </c:pt>
                <c:pt idx="85061">
                  <c:v>1568700000</c:v>
                </c:pt>
                <c:pt idx="85062">
                  <c:v>1568703600</c:v>
                </c:pt>
                <c:pt idx="85063">
                  <c:v>1568707200</c:v>
                </c:pt>
                <c:pt idx="85064">
                  <c:v>1568710800</c:v>
                </c:pt>
                <c:pt idx="85065">
                  <c:v>1568714400</c:v>
                </c:pt>
                <c:pt idx="85066">
                  <c:v>1568718000</c:v>
                </c:pt>
                <c:pt idx="85067">
                  <c:v>1568721600</c:v>
                </c:pt>
                <c:pt idx="85068">
                  <c:v>1568725200</c:v>
                </c:pt>
                <c:pt idx="85069">
                  <c:v>1568728800</c:v>
                </c:pt>
                <c:pt idx="85070">
                  <c:v>1568732400</c:v>
                </c:pt>
                <c:pt idx="85071">
                  <c:v>1568736000</c:v>
                </c:pt>
                <c:pt idx="85072">
                  <c:v>1568739600</c:v>
                </c:pt>
                <c:pt idx="85073">
                  <c:v>1568743200</c:v>
                </c:pt>
                <c:pt idx="85074">
                  <c:v>1568746800</c:v>
                </c:pt>
                <c:pt idx="85075">
                  <c:v>1568750400</c:v>
                </c:pt>
                <c:pt idx="85076">
                  <c:v>1568754000</c:v>
                </c:pt>
                <c:pt idx="85077">
                  <c:v>1568757600</c:v>
                </c:pt>
                <c:pt idx="85078">
                  <c:v>1568761200</c:v>
                </c:pt>
                <c:pt idx="85079">
                  <c:v>1568764800</c:v>
                </c:pt>
                <c:pt idx="85080">
                  <c:v>1568768400</c:v>
                </c:pt>
                <c:pt idx="85081">
                  <c:v>1568772000</c:v>
                </c:pt>
                <c:pt idx="85082">
                  <c:v>1568775600</c:v>
                </c:pt>
                <c:pt idx="85083">
                  <c:v>1568779200</c:v>
                </c:pt>
                <c:pt idx="85084">
                  <c:v>1568782800</c:v>
                </c:pt>
                <c:pt idx="85085">
                  <c:v>1568786400</c:v>
                </c:pt>
                <c:pt idx="85086">
                  <c:v>1568790000</c:v>
                </c:pt>
                <c:pt idx="85087">
                  <c:v>1568793600</c:v>
                </c:pt>
                <c:pt idx="85088">
                  <c:v>1568797200</c:v>
                </c:pt>
                <c:pt idx="85089">
                  <c:v>1568800800</c:v>
                </c:pt>
                <c:pt idx="85090">
                  <c:v>1568804400</c:v>
                </c:pt>
                <c:pt idx="85091">
                  <c:v>1568808000</c:v>
                </c:pt>
                <c:pt idx="85092">
                  <c:v>1568811600</c:v>
                </c:pt>
                <c:pt idx="85093">
                  <c:v>1568815200</c:v>
                </c:pt>
                <c:pt idx="85094">
                  <c:v>1568818800</c:v>
                </c:pt>
                <c:pt idx="85095">
                  <c:v>1568822400</c:v>
                </c:pt>
                <c:pt idx="85096">
                  <c:v>1568826000</c:v>
                </c:pt>
                <c:pt idx="85097">
                  <c:v>1568829600</c:v>
                </c:pt>
                <c:pt idx="85098">
                  <c:v>1568833200</c:v>
                </c:pt>
                <c:pt idx="85099">
                  <c:v>1568836800</c:v>
                </c:pt>
                <c:pt idx="85100">
                  <c:v>1568840400</c:v>
                </c:pt>
                <c:pt idx="85101">
                  <c:v>1568844000</c:v>
                </c:pt>
                <c:pt idx="85102">
                  <c:v>1568847600</c:v>
                </c:pt>
                <c:pt idx="85103">
                  <c:v>1568851200</c:v>
                </c:pt>
                <c:pt idx="85104">
                  <c:v>1568854800</c:v>
                </c:pt>
                <c:pt idx="85105">
                  <c:v>1568858400</c:v>
                </c:pt>
                <c:pt idx="85106">
                  <c:v>1568862000</c:v>
                </c:pt>
                <c:pt idx="85107">
                  <c:v>1568865600</c:v>
                </c:pt>
                <c:pt idx="85108">
                  <c:v>1568869200</c:v>
                </c:pt>
                <c:pt idx="85109">
                  <c:v>1568872800</c:v>
                </c:pt>
                <c:pt idx="85110">
                  <c:v>1568876400</c:v>
                </c:pt>
                <c:pt idx="85111">
                  <c:v>1568880000</c:v>
                </c:pt>
                <c:pt idx="85112">
                  <c:v>1568883600</c:v>
                </c:pt>
                <c:pt idx="85113">
                  <c:v>1568887200</c:v>
                </c:pt>
                <c:pt idx="85114">
                  <c:v>1568890800</c:v>
                </c:pt>
                <c:pt idx="85115">
                  <c:v>1568894400</c:v>
                </c:pt>
                <c:pt idx="85116">
                  <c:v>1568898000</c:v>
                </c:pt>
                <c:pt idx="85117">
                  <c:v>1568901600</c:v>
                </c:pt>
                <c:pt idx="85118">
                  <c:v>1568905200</c:v>
                </c:pt>
                <c:pt idx="85119">
                  <c:v>1568908800</c:v>
                </c:pt>
                <c:pt idx="85120">
                  <c:v>1568912400</c:v>
                </c:pt>
                <c:pt idx="85121">
                  <c:v>1568916000</c:v>
                </c:pt>
                <c:pt idx="85122">
                  <c:v>1568919600</c:v>
                </c:pt>
                <c:pt idx="85123">
                  <c:v>1568923200</c:v>
                </c:pt>
                <c:pt idx="85124">
                  <c:v>1568926800</c:v>
                </c:pt>
                <c:pt idx="85125">
                  <c:v>1568930400</c:v>
                </c:pt>
                <c:pt idx="85126">
                  <c:v>1568934000</c:v>
                </c:pt>
                <c:pt idx="85127">
                  <c:v>1568937600</c:v>
                </c:pt>
                <c:pt idx="85128">
                  <c:v>1568941200</c:v>
                </c:pt>
                <c:pt idx="85129">
                  <c:v>1568944800</c:v>
                </c:pt>
                <c:pt idx="85130">
                  <c:v>1568948400</c:v>
                </c:pt>
                <c:pt idx="85131">
                  <c:v>1568952000</c:v>
                </c:pt>
                <c:pt idx="85132">
                  <c:v>1568955600</c:v>
                </c:pt>
                <c:pt idx="85133">
                  <c:v>1568959200</c:v>
                </c:pt>
                <c:pt idx="85134">
                  <c:v>1568962800</c:v>
                </c:pt>
                <c:pt idx="85135">
                  <c:v>1568966400</c:v>
                </c:pt>
                <c:pt idx="85136">
                  <c:v>1568970000</c:v>
                </c:pt>
                <c:pt idx="85137">
                  <c:v>1568973600</c:v>
                </c:pt>
                <c:pt idx="85138">
                  <c:v>1568977200</c:v>
                </c:pt>
                <c:pt idx="85139">
                  <c:v>1568980800</c:v>
                </c:pt>
                <c:pt idx="85140">
                  <c:v>1568984400</c:v>
                </c:pt>
                <c:pt idx="85141">
                  <c:v>1568988000</c:v>
                </c:pt>
                <c:pt idx="85142">
                  <c:v>1568991600</c:v>
                </c:pt>
                <c:pt idx="85143">
                  <c:v>1568995200</c:v>
                </c:pt>
                <c:pt idx="85144">
                  <c:v>1568998800</c:v>
                </c:pt>
                <c:pt idx="85145">
                  <c:v>1569002400</c:v>
                </c:pt>
                <c:pt idx="85146">
                  <c:v>1569006000</c:v>
                </c:pt>
                <c:pt idx="85147">
                  <c:v>1569009600</c:v>
                </c:pt>
                <c:pt idx="85148">
                  <c:v>1569013200</c:v>
                </c:pt>
                <c:pt idx="85149">
                  <c:v>1569016800</c:v>
                </c:pt>
                <c:pt idx="85150">
                  <c:v>1569020400</c:v>
                </c:pt>
                <c:pt idx="85151">
                  <c:v>1569024000</c:v>
                </c:pt>
                <c:pt idx="85152">
                  <c:v>1569027600</c:v>
                </c:pt>
                <c:pt idx="85153">
                  <c:v>1569031200</c:v>
                </c:pt>
                <c:pt idx="85154">
                  <c:v>1569034800</c:v>
                </c:pt>
                <c:pt idx="85155">
                  <c:v>1569038400</c:v>
                </c:pt>
                <c:pt idx="85156">
                  <c:v>1569042000</c:v>
                </c:pt>
                <c:pt idx="85157">
                  <c:v>1569045600</c:v>
                </c:pt>
                <c:pt idx="85158">
                  <c:v>1569049200</c:v>
                </c:pt>
                <c:pt idx="85159">
                  <c:v>1569052800</c:v>
                </c:pt>
                <c:pt idx="85160">
                  <c:v>1569056400</c:v>
                </c:pt>
                <c:pt idx="85161">
                  <c:v>1569060000</c:v>
                </c:pt>
                <c:pt idx="85162">
                  <c:v>1569063600</c:v>
                </c:pt>
                <c:pt idx="85163">
                  <c:v>1569067200</c:v>
                </c:pt>
                <c:pt idx="85164">
                  <c:v>1569070800</c:v>
                </c:pt>
                <c:pt idx="85165">
                  <c:v>1569074400</c:v>
                </c:pt>
                <c:pt idx="85166">
                  <c:v>1569078000</c:v>
                </c:pt>
                <c:pt idx="85167">
                  <c:v>1569081600</c:v>
                </c:pt>
                <c:pt idx="85168">
                  <c:v>1569085200</c:v>
                </c:pt>
                <c:pt idx="85169">
                  <c:v>1569088800</c:v>
                </c:pt>
                <c:pt idx="85170">
                  <c:v>1569092400</c:v>
                </c:pt>
                <c:pt idx="85171">
                  <c:v>1569096000</c:v>
                </c:pt>
                <c:pt idx="85172">
                  <c:v>1569099600</c:v>
                </c:pt>
                <c:pt idx="85173">
                  <c:v>1569103200</c:v>
                </c:pt>
                <c:pt idx="85174">
                  <c:v>1569106800</c:v>
                </c:pt>
                <c:pt idx="85175">
                  <c:v>1569110400</c:v>
                </c:pt>
                <c:pt idx="85176">
                  <c:v>1569114000</c:v>
                </c:pt>
                <c:pt idx="85177">
                  <c:v>1569117600</c:v>
                </c:pt>
                <c:pt idx="85178">
                  <c:v>1569121200</c:v>
                </c:pt>
                <c:pt idx="85179">
                  <c:v>1569124800</c:v>
                </c:pt>
                <c:pt idx="85180">
                  <c:v>1569128400</c:v>
                </c:pt>
                <c:pt idx="85181">
                  <c:v>1569132000</c:v>
                </c:pt>
                <c:pt idx="85182">
                  <c:v>1569135600</c:v>
                </c:pt>
                <c:pt idx="85183">
                  <c:v>1569139200</c:v>
                </c:pt>
                <c:pt idx="85184">
                  <c:v>1569142800</c:v>
                </c:pt>
                <c:pt idx="85185">
                  <c:v>1569146400</c:v>
                </c:pt>
                <c:pt idx="85186">
                  <c:v>1569150000</c:v>
                </c:pt>
                <c:pt idx="85187">
                  <c:v>1569153600</c:v>
                </c:pt>
                <c:pt idx="85188">
                  <c:v>1569157200</c:v>
                </c:pt>
                <c:pt idx="85189">
                  <c:v>1569160800</c:v>
                </c:pt>
                <c:pt idx="85190">
                  <c:v>1569164400</c:v>
                </c:pt>
                <c:pt idx="85191">
                  <c:v>1569168000</c:v>
                </c:pt>
                <c:pt idx="85192">
                  <c:v>1569171600</c:v>
                </c:pt>
                <c:pt idx="85193">
                  <c:v>1569175200</c:v>
                </c:pt>
                <c:pt idx="85194">
                  <c:v>1569178800</c:v>
                </c:pt>
                <c:pt idx="85195">
                  <c:v>1569182400</c:v>
                </c:pt>
                <c:pt idx="85196">
                  <c:v>1569186000</c:v>
                </c:pt>
                <c:pt idx="85197">
                  <c:v>1569189600</c:v>
                </c:pt>
                <c:pt idx="85198">
                  <c:v>1569193200</c:v>
                </c:pt>
                <c:pt idx="85199">
                  <c:v>1569196800</c:v>
                </c:pt>
                <c:pt idx="85200">
                  <c:v>1569200400</c:v>
                </c:pt>
                <c:pt idx="85201">
                  <c:v>1569204000</c:v>
                </c:pt>
                <c:pt idx="85202">
                  <c:v>1569207600</c:v>
                </c:pt>
                <c:pt idx="85203">
                  <c:v>1569211200</c:v>
                </c:pt>
                <c:pt idx="85204">
                  <c:v>1569214800</c:v>
                </c:pt>
                <c:pt idx="85205">
                  <c:v>1569218400</c:v>
                </c:pt>
                <c:pt idx="85206">
                  <c:v>1569222000</c:v>
                </c:pt>
                <c:pt idx="85207">
                  <c:v>1569225600</c:v>
                </c:pt>
                <c:pt idx="85208">
                  <c:v>1569229200</c:v>
                </c:pt>
                <c:pt idx="85209">
                  <c:v>1569232800</c:v>
                </c:pt>
                <c:pt idx="85210">
                  <c:v>1569236400</c:v>
                </c:pt>
                <c:pt idx="85211">
                  <c:v>1569240000</c:v>
                </c:pt>
                <c:pt idx="85212">
                  <c:v>1569243600</c:v>
                </c:pt>
                <c:pt idx="85213">
                  <c:v>1569247200</c:v>
                </c:pt>
                <c:pt idx="85214">
                  <c:v>1569250800</c:v>
                </c:pt>
                <c:pt idx="85215">
                  <c:v>1569254400</c:v>
                </c:pt>
                <c:pt idx="85216">
                  <c:v>1569258000</c:v>
                </c:pt>
                <c:pt idx="85217">
                  <c:v>1569261600</c:v>
                </c:pt>
                <c:pt idx="85218">
                  <c:v>1569265200</c:v>
                </c:pt>
                <c:pt idx="85219">
                  <c:v>1569268800</c:v>
                </c:pt>
                <c:pt idx="85220">
                  <c:v>1569272400</c:v>
                </c:pt>
                <c:pt idx="85221">
                  <c:v>1569276000</c:v>
                </c:pt>
                <c:pt idx="85222">
                  <c:v>1569279600</c:v>
                </c:pt>
                <c:pt idx="85223">
                  <c:v>1569283200</c:v>
                </c:pt>
                <c:pt idx="85224">
                  <c:v>1569286800</c:v>
                </c:pt>
                <c:pt idx="85225">
                  <c:v>1569290400</c:v>
                </c:pt>
                <c:pt idx="85226">
                  <c:v>1569294000</c:v>
                </c:pt>
                <c:pt idx="85227">
                  <c:v>1569297600</c:v>
                </c:pt>
                <c:pt idx="85228">
                  <c:v>1569301200</c:v>
                </c:pt>
                <c:pt idx="85229">
                  <c:v>1569304800</c:v>
                </c:pt>
                <c:pt idx="85230">
                  <c:v>1569308400</c:v>
                </c:pt>
                <c:pt idx="85231">
                  <c:v>1569312000</c:v>
                </c:pt>
                <c:pt idx="85232">
                  <c:v>1569315600</c:v>
                </c:pt>
                <c:pt idx="85233">
                  <c:v>1569319200</c:v>
                </c:pt>
                <c:pt idx="85234">
                  <c:v>1569322800</c:v>
                </c:pt>
                <c:pt idx="85235">
                  <c:v>1569326400</c:v>
                </c:pt>
                <c:pt idx="85236">
                  <c:v>1569330000</c:v>
                </c:pt>
                <c:pt idx="85237">
                  <c:v>1569333600</c:v>
                </c:pt>
                <c:pt idx="85238">
                  <c:v>1569337200</c:v>
                </c:pt>
                <c:pt idx="85239">
                  <c:v>1569340800</c:v>
                </c:pt>
                <c:pt idx="85240">
                  <c:v>1569344400</c:v>
                </c:pt>
                <c:pt idx="85241">
                  <c:v>1569348000</c:v>
                </c:pt>
                <c:pt idx="85242">
                  <c:v>1569351600</c:v>
                </c:pt>
                <c:pt idx="85243">
                  <c:v>1569355200</c:v>
                </c:pt>
                <c:pt idx="85244">
                  <c:v>1569358800</c:v>
                </c:pt>
                <c:pt idx="85245">
                  <c:v>1569362400</c:v>
                </c:pt>
                <c:pt idx="85246">
                  <c:v>1569366000</c:v>
                </c:pt>
                <c:pt idx="85247">
                  <c:v>1569369600</c:v>
                </c:pt>
                <c:pt idx="85248">
                  <c:v>1569373200</c:v>
                </c:pt>
                <c:pt idx="85249">
                  <c:v>1569376800</c:v>
                </c:pt>
                <c:pt idx="85250">
                  <c:v>1569380400</c:v>
                </c:pt>
                <c:pt idx="85251">
                  <c:v>1569384000</c:v>
                </c:pt>
                <c:pt idx="85252">
                  <c:v>1569387600</c:v>
                </c:pt>
                <c:pt idx="85253">
                  <c:v>1569391200</c:v>
                </c:pt>
                <c:pt idx="85254">
                  <c:v>1569394800</c:v>
                </c:pt>
                <c:pt idx="85255">
                  <c:v>1569398400</c:v>
                </c:pt>
                <c:pt idx="85256">
                  <c:v>1569402000</c:v>
                </c:pt>
                <c:pt idx="85257">
                  <c:v>1569405600</c:v>
                </c:pt>
                <c:pt idx="85258">
                  <c:v>1569409200</c:v>
                </c:pt>
                <c:pt idx="85259">
                  <c:v>1569412800</c:v>
                </c:pt>
                <c:pt idx="85260">
                  <c:v>1569416400</c:v>
                </c:pt>
                <c:pt idx="85261">
                  <c:v>1569420000</c:v>
                </c:pt>
                <c:pt idx="85262">
                  <c:v>1569423600</c:v>
                </c:pt>
                <c:pt idx="85263">
                  <c:v>1569427200</c:v>
                </c:pt>
                <c:pt idx="85264">
                  <c:v>1569430800</c:v>
                </c:pt>
                <c:pt idx="85265">
                  <c:v>1569434400</c:v>
                </c:pt>
                <c:pt idx="85266">
                  <c:v>1569438000</c:v>
                </c:pt>
                <c:pt idx="85267">
                  <c:v>1569441600</c:v>
                </c:pt>
                <c:pt idx="85268">
                  <c:v>1569445200</c:v>
                </c:pt>
                <c:pt idx="85269">
                  <c:v>1569448800</c:v>
                </c:pt>
                <c:pt idx="85270">
                  <c:v>1569452400</c:v>
                </c:pt>
                <c:pt idx="85271">
                  <c:v>1569456000</c:v>
                </c:pt>
                <c:pt idx="85272">
                  <c:v>1569459600</c:v>
                </c:pt>
                <c:pt idx="85273">
                  <c:v>1569463200</c:v>
                </c:pt>
                <c:pt idx="85274">
                  <c:v>1569466800</c:v>
                </c:pt>
                <c:pt idx="85275">
                  <c:v>1569470400</c:v>
                </c:pt>
                <c:pt idx="85276">
                  <c:v>1569474000</c:v>
                </c:pt>
                <c:pt idx="85277">
                  <c:v>1569477600</c:v>
                </c:pt>
                <c:pt idx="85278">
                  <c:v>1569481200</c:v>
                </c:pt>
                <c:pt idx="85279">
                  <c:v>1569484800</c:v>
                </c:pt>
                <c:pt idx="85280">
                  <c:v>1569488400</c:v>
                </c:pt>
                <c:pt idx="85281">
                  <c:v>1569492000</c:v>
                </c:pt>
                <c:pt idx="85282">
                  <c:v>1569495600</c:v>
                </c:pt>
                <c:pt idx="85283">
                  <c:v>1569499200</c:v>
                </c:pt>
                <c:pt idx="85284">
                  <c:v>1569502800</c:v>
                </c:pt>
                <c:pt idx="85285">
                  <c:v>1569506400</c:v>
                </c:pt>
                <c:pt idx="85286">
                  <c:v>1569510000</c:v>
                </c:pt>
                <c:pt idx="85287">
                  <c:v>1569513600</c:v>
                </c:pt>
                <c:pt idx="85288">
                  <c:v>1569517200</c:v>
                </c:pt>
                <c:pt idx="85289">
                  <c:v>1569520800</c:v>
                </c:pt>
                <c:pt idx="85290">
                  <c:v>1569524400</c:v>
                </c:pt>
                <c:pt idx="85291">
                  <c:v>1569528000</c:v>
                </c:pt>
                <c:pt idx="85292">
                  <c:v>1569531600</c:v>
                </c:pt>
                <c:pt idx="85293">
                  <c:v>1569535200</c:v>
                </c:pt>
                <c:pt idx="85294">
                  <c:v>1569538800</c:v>
                </c:pt>
                <c:pt idx="85295">
                  <c:v>1569542400</c:v>
                </c:pt>
                <c:pt idx="85296">
                  <c:v>1569546000</c:v>
                </c:pt>
                <c:pt idx="85297">
                  <c:v>1569549600</c:v>
                </c:pt>
                <c:pt idx="85298">
                  <c:v>1569553200</c:v>
                </c:pt>
                <c:pt idx="85299">
                  <c:v>1569556800</c:v>
                </c:pt>
                <c:pt idx="85300">
                  <c:v>1569560400</c:v>
                </c:pt>
                <c:pt idx="85301">
                  <c:v>1569564000</c:v>
                </c:pt>
                <c:pt idx="85302">
                  <c:v>1569567600</c:v>
                </c:pt>
                <c:pt idx="85303">
                  <c:v>1569571200</c:v>
                </c:pt>
                <c:pt idx="85304">
                  <c:v>1569574800</c:v>
                </c:pt>
                <c:pt idx="85305">
                  <c:v>1569578400</c:v>
                </c:pt>
                <c:pt idx="85306">
                  <c:v>1569582000</c:v>
                </c:pt>
                <c:pt idx="85307">
                  <c:v>1569585600</c:v>
                </c:pt>
                <c:pt idx="85308">
                  <c:v>1569589200</c:v>
                </c:pt>
                <c:pt idx="85309">
                  <c:v>1569592800</c:v>
                </c:pt>
                <c:pt idx="85310">
                  <c:v>1569596400</c:v>
                </c:pt>
                <c:pt idx="85311">
                  <c:v>1569600000</c:v>
                </c:pt>
                <c:pt idx="85312">
                  <c:v>1569603600</c:v>
                </c:pt>
                <c:pt idx="85313">
                  <c:v>1569607200</c:v>
                </c:pt>
                <c:pt idx="85314">
                  <c:v>1569610800</c:v>
                </c:pt>
                <c:pt idx="85315">
                  <c:v>1569614400</c:v>
                </c:pt>
                <c:pt idx="85316">
                  <c:v>1569618000</c:v>
                </c:pt>
                <c:pt idx="85317">
                  <c:v>1569621600</c:v>
                </c:pt>
                <c:pt idx="85318">
                  <c:v>1569625200</c:v>
                </c:pt>
                <c:pt idx="85319">
                  <c:v>1569628800</c:v>
                </c:pt>
                <c:pt idx="85320">
                  <c:v>1569632400</c:v>
                </c:pt>
                <c:pt idx="85321">
                  <c:v>1569636000</c:v>
                </c:pt>
                <c:pt idx="85322">
                  <c:v>1569639600</c:v>
                </c:pt>
                <c:pt idx="85323">
                  <c:v>1569643200</c:v>
                </c:pt>
                <c:pt idx="85324">
                  <c:v>1569646800</c:v>
                </c:pt>
                <c:pt idx="85325">
                  <c:v>1569650400</c:v>
                </c:pt>
                <c:pt idx="85326">
                  <c:v>1569654000</c:v>
                </c:pt>
                <c:pt idx="85327">
                  <c:v>1569657600</c:v>
                </c:pt>
                <c:pt idx="85328">
                  <c:v>1569661200</c:v>
                </c:pt>
                <c:pt idx="85329">
                  <c:v>1569664800</c:v>
                </c:pt>
                <c:pt idx="85330">
                  <c:v>1569668400</c:v>
                </c:pt>
                <c:pt idx="85331">
                  <c:v>1569672000</c:v>
                </c:pt>
                <c:pt idx="85332">
                  <c:v>1569675600</c:v>
                </c:pt>
                <c:pt idx="85333">
                  <c:v>1569679200</c:v>
                </c:pt>
                <c:pt idx="85334">
                  <c:v>1569682800</c:v>
                </c:pt>
                <c:pt idx="85335">
                  <c:v>1569686400</c:v>
                </c:pt>
                <c:pt idx="85336">
                  <c:v>1569690000</c:v>
                </c:pt>
                <c:pt idx="85337">
                  <c:v>1569693600</c:v>
                </c:pt>
                <c:pt idx="85338">
                  <c:v>1569697200</c:v>
                </c:pt>
                <c:pt idx="85339">
                  <c:v>1569700800</c:v>
                </c:pt>
                <c:pt idx="85340">
                  <c:v>1569704400</c:v>
                </c:pt>
                <c:pt idx="85341">
                  <c:v>1569708000</c:v>
                </c:pt>
                <c:pt idx="85342">
                  <c:v>1569711600</c:v>
                </c:pt>
                <c:pt idx="85343">
                  <c:v>1569715200</c:v>
                </c:pt>
                <c:pt idx="85344">
                  <c:v>1569718800</c:v>
                </c:pt>
                <c:pt idx="85345">
                  <c:v>1569722400</c:v>
                </c:pt>
                <c:pt idx="85346">
                  <c:v>1569726000</c:v>
                </c:pt>
                <c:pt idx="85347">
                  <c:v>1569729600</c:v>
                </c:pt>
                <c:pt idx="85348">
                  <c:v>1569733200</c:v>
                </c:pt>
                <c:pt idx="85349">
                  <c:v>1569736800</c:v>
                </c:pt>
                <c:pt idx="85350">
                  <c:v>1569740400</c:v>
                </c:pt>
                <c:pt idx="85351">
                  <c:v>1569744000</c:v>
                </c:pt>
                <c:pt idx="85352">
                  <c:v>1569747600</c:v>
                </c:pt>
                <c:pt idx="85353">
                  <c:v>1569751200</c:v>
                </c:pt>
                <c:pt idx="85354">
                  <c:v>1569754800</c:v>
                </c:pt>
                <c:pt idx="85355">
                  <c:v>1569758400</c:v>
                </c:pt>
                <c:pt idx="85356">
                  <c:v>1569762000</c:v>
                </c:pt>
                <c:pt idx="85357">
                  <c:v>1569765600</c:v>
                </c:pt>
                <c:pt idx="85358">
                  <c:v>1569769200</c:v>
                </c:pt>
                <c:pt idx="85359">
                  <c:v>1569772800</c:v>
                </c:pt>
                <c:pt idx="85360">
                  <c:v>1569776400</c:v>
                </c:pt>
                <c:pt idx="85361">
                  <c:v>1569780000</c:v>
                </c:pt>
                <c:pt idx="85362">
                  <c:v>1569783600</c:v>
                </c:pt>
                <c:pt idx="85363">
                  <c:v>1569787200</c:v>
                </c:pt>
                <c:pt idx="85364">
                  <c:v>1569790800</c:v>
                </c:pt>
                <c:pt idx="85365">
                  <c:v>1569794400</c:v>
                </c:pt>
                <c:pt idx="85366">
                  <c:v>1569798000</c:v>
                </c:pt>
                <c:pt idx="85367">
                  <c:v>1569801600</c:v>
                </c:pt>
                <c:pt idx="85368">
                  <c:v>1569805200</c:v>
                </c:pt>
                <c:pt idx="85369">
                  <c:v>1569808800</c:v>
                </c:pt>
                <c:pt idx="85370">
                  <c:v>1569812400</c:v>
                </c:pt>
                <c:pt idx="85371">
                  <c:v>1569816000</c:v>
                </c:pt>
                <c:pt idx="85372">
                  <c:v>1569819600</c:v>
                </c:pt>
                <c:pt idx="85373">
                  <c:v>1569823200</c:v>
                </c:pt>
                <c:pt idx="85374">
                  <c:v>1569826800</c:v>
                </c:pt>
                <c:pt idx="85375">
                  <c:v>1569830400</c:v>
                </c:pt>
                <c:pt idx="85376">
                  <c:v>1569834000</c:v>
                </c:pt>
                <c:pt idx="85377">
                  <c:v>1569837600</c:v>
                </c:pt>
                <c:pt idx="85378">
                  <c:v>1569841200</c:v>
                </c:pt>
                <c:pt idx="85379">
                  <c:v>1569844800</c:v>
                </c:pt>
                <c:pt idx="85380">
                  <c:v>1569848400</c:v>
                </c:pt>
                <c:pt idx="85381">
                  <c:v>1569852000</c:v>
                </c:pt>
                <c:pt idx="85382">
                  <c:v>1569855600</c:v>
                </c:pt>
                <c:pt idx="85383">
                  <c:v>1569859200</c:v>
                </c:pt>
                <c:pt idx="85384">
                  <c:v>1569862800</c:v>
                </c:pt>
                <c:pt idx="85385">
                  <c:v>1569866400</c:v>
                </c:pt>
                <c:pt idx="85386">
                  <c:v>1569870000</c:v>
                </c:pt>
                <c:pt idx="85387">
                  <c:v>1569873600</c:v>
                </c:pt>
                <c:pt idx="85388">
                  <c:v>1569877200</c:v>
                </c:pt>
                <c:pt idx="85389">
                  <c:v>1569880800</c:v>
                </c:pt>
                <c:pt idx="85390">
                  <c:v>1569884400</c:v>
                </c:pt>
                <c:pt idx="85391">
                  <c:v>1569888000</c:v>
                </c:pt>
                <c:pt idx="85392">
                  <c:v>1569891600</c:v>
                </c:pt>
                <c:pt idx="85393">
                  <c:v>1569895200</c:v>
                </c:pt>
                <c:pt idx="85394">
                  <c:v>1569898800</c:v>
                </c:pt>
                <c:pt idx="85395">
                  <c:v>1569902400</c:v>
                </c:pt>
                <c:pt idx="85396">
                  <c:v>1569906000</c:v>
                </c:pt>
                <c:pt idx="85397">
                  <c:v>1569909600</c:v>
                </c:pt>
                <c:pt idx="85398">
                  <c:v>1569913200</c:v>
                </c:pt>
                <c:pt idx="85399">
                  <c:v>1569916800</c:v>
                </c:pt>
                <c:pt idx="85400">
                  <c:v>1569920400</c:v>
                </c:pt>
                <c:pt idx="85401">
                  <c:v>1569924000</c:v>
                </c:pt>
                <c:pt idx="85402">
                  <c:v>1569927600</c:v>
                </c:pt>
                <c:pt idx="85403">
                  <c:v>1569931200</c:v>
                </c:pt>
                <c:pt idx="85404">
                  <c:v>1569934800</c:v>
                </c:pt>
                <c:pt idx="85405">
                  <c:v>1569938400</c:v>
                </c:pt>
                <c:pt idx="85406">
                  <c:v>1569942000</c:v>
                </c:pt>
                <c:pt idx="85407">
                  <c:v>1569945600</c:v>
                </c:pt>
                <c:pt idx="85408">
                  <c:v>1569949200</c:v>
                </c:pt>
                <c:pt idx="85409">
                  <c:v>1569952800</c:v>
                </c:pt>
                <c:pt idx="85410">
                  <c:v>1569956400</c:v>
                </c:pt>
                <c:pt idx="85411">
                  <c:v>1569960000</c:v>
                </c:pt>
                <c:pt idx="85412">
                  <c:v>1569963600</c:v>
                </c:pt>
                <c:pt idx="85413">
                  <c:v>1569967200</c:v>
                </c:pt>
                <c:pt idx="85414">
                  <c:v>1569970800</c:v>
                </c:pt>
                <c:pt idx="85415">
                  <c:v>1569974400</c:v>
                </c:pt>
                <c:pt idx="85416">
                  <c:v>1569978000</c:v>
                </c:pt>
                <c:pt idx="85417">
                  <c:v>1569981600</c:v>
                </c:pt>
                <c:pt idx="85418">
                  <c:v>1569985200</c:v>
                </c:pt>
                <c:pt idx="85419">
                  <c:v>1569988800</c:v>
                </c:pt>
                <c:pt idx="85420">
                  <c:v>1569992400</c:v>
                </c:pt>
                <c:pt idx="85421">
                  <c:v>1569996000</c:v>
                </c:pt>
                <c:pt idx="85422">
                  <c:v>1569999600</c:v>
                </c:pt>
                <c:pt idx="85423">
                  <c:v>1570003200</c:v>
                </c:pt>
                <c:pt idx="85424">
                  <c:v>1570006800</c:v>
                </c:pt>
                <c:pt idx="85425">
                  <c:v>1570010400</c:v>
                </c:pt>
                <c:pt idx="85426">
                  <c:v>1570014000</c:v>
                </c:pt>
                <c:pt idx="85427">
                  <c:v>1570017600</c:v>
                </c:pt>
                <c:pt idx="85428">
                  <c:v>1570021200</c:v>
                </c:pt>
                <c:pt idx="85429">
                  <c:v>1570024800</c:v>
                </c:pt>
                <c:pt idx="85430">
                  <c:v>1570028400</c:v>
                </c:pt>
                <c:pt idx="85431">
                  <c:v>1570032000</c:v>
                </c:pt>
                <c:pt idx="85432">
                  <c:v>1570035600</c:v>
                </c:pt>
                <c:pt idx="85433">
                  <c:v>1570039200</c:v>
                </c:pt>
                <c:pt idx="85434">
                  <c:v>1570042800</c:v>
                </c:pt>
                <c:pt idx="85435">
                  <c:v>1570046400</c:v>
                </c:pt>
                <c:pt idx="85436">
                  <c:v>1570050000</c:v>
                </c:pt>
                <c:pt idx="85437">
                  <c:v>1570053600</c:v>
                </c:pt>
                <c:pt idx="85438">
                  <c:v>1570057200</c:v>
                </c:pt>
                <c:pt idx="85439">
                  <c:v>1570060800</c:v>
                </c:pt>
                <c:pt idx="85440">
                  <c:v>1570064400</c:v>
                </c:pt>
                <c:pt idx="85441">
                  <c:v>1570068000</c:v>
                </c:pt>
                <c:pt idx="85442">
                  <c:v>1570071600</c:v>
                </c:pt>
                <c:pt idx="85443">
                  <c:v>1570075200</c:v>
                </c:pt>
                <c:pt idx="85444">
                  <c:v>1570078800</c:v>
                </c:pt>
                <c:pt idx="85445">
                  <c:v>1570082400</c:v>
                </c:pt>
                <c:pt idx="85446">
                  <c:v>1570086000</c:v>
                </c:pt>
                <c:pt idx="85447">
                  <c:v>1570089600</c:v>
                </c:pt>
                <c:pt idx="85448">
                  <c:v>1570093200</c:v>
                </c:pt>
                <c:pt idx="85449">
                  <c:v>1570096800</c:v>
                </c:pt>
                <c:pt idx="85450">
                  <c:v>1570100400</c:v>
                </c:pt>
                <c:pt idx="85451">
                  <c:v>1570104000</c:v>
                </c:pt>
                <c:pt idx="85452">
                  <c:v>1570107600</c:v>
                </c:pt>
                <c:pt idx="85453">
                  <c:v>1570111200</c:v>
                </c:pt>
                <c:pt idx="85454">
                  <c:v>1570114800</c:v>
                </c:pt>
                <c:pt idx="85455">
                  <c:v>1570118400</c:v>
                </c:pt>
                <c:pt idx="85456">
                  <c:v>1570122000</c:v>
                </c:pt>
                <c:pt idx="85457">
                  <c:v>1570125600</c:v>
                </c:pt>
                <c:pt idx="85458">
                  <c:v>1570129200</c:v>
                </c:pt>
                <c:pt idx="85459">
                  <c:v>1570132800</c:v>
                </c:pt>
                <c:pt idx="85460">
                  <c:v>1570136400</c:v>
                </c:pt>
                <c:pt idx="85461">
                  <c:v>1570140000</c:v>
                </c:pt>
                <c:pt idx="85462">
                  <c:v>1570143600</c:v>
                </c:pt>
                <c:pt idx="85463">
                  <c:v>1570147200</c:v>
                </c:pt>
                <c:pt idx="85464">
                  <c:v>1570150800</c:v>
                </c:pt>
                <c:pt idx="85465">
                  <c:v>1570154400</c:v>
                </c:pt>
                <c:pt idx="85466">
                  <c:v>1570158000</c:v>
                </c:pt>
                <c:pt idx="85467">
                  <c:v>1570161600</c:v>
                </c:pt>
                <c:pt idx="85468">
                  <c:v>1570165200</c:v>
                </c:pt>
                <c:pt idx="85469">
                  <c:v>1570168800</c:v>
                </c:pt>
                <c:pt idx="85470">
                  <c:v>1570172400</c:v>
                </c:pt>
                <c:pt idx="85471">
                  <c:v>1570176000</c:v>
                </c:pt>
                <c:pt idx="85472">
                  <c:v>1570179600</c:v>
                </c:pt>
                <c:pt idx="85473">
                  <c:v>1570183200</c:v>
                </c:pt>
                <c:pt idx="85474">
                  <c:v>1570186800</c:v>
                </c:pt>
                <c:pt idx="85475">
                  <c:v>1570190400</c:v>
                </c:pt>
                <c:pt idx="85476">
                  <c:v>1570194000</c:v>
                </c:pt>
                <c:pt idx="85477">
                  <c:v>1570197600</c:v>
                </c:pt>
                <c:pt idx="85478">
                  <c:v>1570201200</c:v>
                </c:pt>
                <c:pt idx="85479">
                  <c:v>1570204800</c:v>
                </c:pt>
                <c:pt idx="85480">
                  <c:v>1570208400</c:v>
                </c:pt>
                <c:pt idx="85481">
                  <c:v>1570212000</c:v>
                </c:pt>
                <c:pt idx="85482">
                  <c:v>1570215600</c:v>
                </c:pt>
                <c:pt idx="85483">
                  <c:v>1570219200</c:v>
                </c:pt>
                <c:pt idx="85484">
                  <c:v>1570222800</c:v>
                </c:pt>
                <c:pt idx="85485">
                  <c:v>1570226400</c:v>
                </c:pt>
                <c:pt idx="85486">
                  <c:v>1570230000</c:v>
                </c:pt>
                <c:pt idx="85487">
                  <c:v>1570233600</c:v>
                </c:pt>
                <c:pt idx="85488">
                  <c:v>1570237200</c:v>
                </c:pt>
                <c:pt idx="85489">
                  <c:v>1570240800</c:v>
                </c:pt>
                <c:pt idx="85490">
                  <c:v>1570244400</c:v>
                </c:pt>
                <c:pt idx="85491">
                  <c:v>1570248000</c:v>
                </c:pt>
                <c:pt idx="85492">
                  <c:v>1570251600</c:v>
                </c:pt>
                <c:pt idx="85493">
                  <c:v>1570255200</c:v>
                </c:pt>
                <c:pt idx="85494">
                  <c:v>1570258800</c:v>
                </c:pt>
                <c:pt idx="85495">
                  <c:v>1570262400</c:v>
                </c:pt>
                <c:pt idx="85496">
                  <c:v>1570266000</c:v>
                </c:pt>
                <c:pt idx="85497">
                  <c:v>1570269600</c:v>
                </c:pt>
                <c:pt idx="85498">
                  <c:v>1570273200</c:v>
                </c:pt>
                <c:pt idx="85499">
                  <c:v>1570276800</c:v>
                </c:pt>
                <c:pt idx="85500">
                  <c:v>1570280400</c:v>
                </c:pt>
                <c:pt idx="85501">
                  <c:v>1570284000</c:v>
                </c:pt>
                <c:pt idx="85502">
                  <c:v>1570287600</c:v>
                </c:pt>
                <c:pt idx="85503">
                  <c:v>1570291200</c:v>
                </c:pt>
                <c:pt idx="85504">
                  <c:v>1570294800</c:v>
                </c:pt>
                <c:pt idx="85505">
                  <c:v>1570298400</c:v>
                </c:pt>
                <c:pt idx="85506">
                  <c:v>1570302000</c:v>
                </c:pt>
                <c:pt idx="85507">
                  <c:v>1570305600</c:v>
                </c:pt>
                <c:pt idx="85508">
                  <c:v>1570309200</c:v>
                </c:pt>
                <c:pt idx="85509">
                  <c:v>1570312800</c:v>
                </c:pt>
                <c:pt idx="85510">
                  <c:v>1570316400</c:v>
                </c:pt>
                <c:pt idx="85511">
                  <c:v>1570320000</c:v>
                </c:pt>
                <c:pt idx="85512">
                  <c:v>1570323600</c:v>
                </c:pt>
                <c:pt idx="85513">
                  <c:v>1570327200</c:v>
                </c:pt>
                <c:pt idx="85514">
                  <c:v>1570330800</c:v>
                </c:pt>
                <c:pt idx="85515">
                  <c:v>1570334400</c:v>
                </c:pt>
                <c:pt idx="85516">
                  <c:v>1570338000</c:v>
                </c:pt>
                <c:pt idx="85517">
                  <c:v>1570341600</c:v>
                </c:pt>
                <c:pt idx="85518">
                  <c:v>1570345200</c:v>
                </c:pt>
                <c:pt idx="85519">
                  <c:v>1570348800</c:v>
                </c:pt>
                <c:pt idx="85520">
                  <c:v>1570352400</c:v>
                </c:pt>
                <c:pt idx="85521">
                  <c:v>1570356000</c:v>
                </c:pt>
                <c:pt idx="85522">
                  <c:v>1570359600</c:v>
                </c:pt>
                <c:pt idx="85523">
                  <c:v>1570363200</c:v>
                </c:pt>
                <c:pt idx="85524">
                  <c:v>1570366800</c:v>
                </c:pt>
                <c:pt idx="85525">
                  <c:v>1570370400</c:v>
                </c:pt>
                <c:pt idx="85526">
                  <c:v>1570374000</c:v>
                </c:pt>
                <c:pt idx="85527">
                  <c:v>1570377600</c:v>
                </c:pt>
                <c:pt idx="85528">
                  <c:v>1570381200</c:v>
                </c:pt>
                <c:pt idx="85529">
                  <c:v>1570384800</c:v>
                </c:pt>
                <c:pt idx="85530">
                  <c:v>1570388400</c:v>
                </c:pt>
                <c:pt idx="85531">
                  <c:v>1570392000</c:v>
                </c:pt>
                <c:pt idx="85532">
                  <c:v>1570395600</c:v>
                </c:pt>
                <c:pt idx="85533">
                  <c:v>1570399200</c:v>
                </c:pt>
                <c:pt idx="85534">
                  <c:v>1570402800</c:v>
                </c:pt>
                <c:pt idx="85535">
                  <c:v>1570406400</c:v>
                </c:pt>
                <c:pt idx="85536">
                  <c:v>1570410000</c:v>
                </c:pt>
                <c:pt idx="85537">
                  <c:v>1570413600</c:v>
                </c:pt>
                <c:pt idx="85538">
                  <c:v>1570417200</c:v>
                </c:pt>
                <c:pt idx="85539">
                  <c:v>1570420800</c:v>
                </c:pt>
                <c:pt idx="85540">
                  <c:v>1570424400</c:v>
                </c:pt>
                <c:pt idx="85541">
                  <c:v>1570428000</c:v>
                </c:pt>
                <c:pt idx="85542">
                  <c:v>1570431600</c:v>
                </c:pt>
                <c:pt idx="85543">
                  <c:v>1570435200</c:v>
                </c:pt>
                <c:pt idx="85544">
                  <c:v>1570438800</c:v>
                </c:pt>
                <c:pt idx="85545">
                  <c:v>1570442400</c:v>
                </c:pt>
                <c:pt idx="85546">
                  <c:v>1570446000</c:v>
                </c:pt>
                <c:pt idx="85547">
                  <c:v>1570449600</c:v>
                </c:pt>
                <c:pt idx="85548">
                  <c:v>1570453200</c:v>
                </c:pt>
                <c:pt idx="85549">
                  <c:v>1570456800</c:v>
                </c:pt>
                <c:pt idx="85550">
                  <c:v>1570460400</c:v>
                </c:pt>
                <c:pt idx="85551">
                  <c:v>1570464000</c:v>
                </c:pt>
                <c:pt idx="85552">
                  <c:v>1570467600</c:v>
                </c:pt>
                <c:pt idx="85553">
                  <c:v>1570471200</c:v>
                </c:pt>
                <c:pt idx="85554">
                  <c:v>1570474800</c:v>
                </c:pt>
                <c:pt idx="85555">
                  <c:v>1570478400</c:v>
                </c:pt>
                <c:pt idx="85556">
                  <c:v>1570482000</c:v>
                </c:pt>
                <c:pt idx="85557">
                  <c:v>1570485600</c:v>
                </c:pt>
                <c:pt idx="85558">
                  <c:v>1570489200</c:v>
                </c:pt>
                <c:pt idx="85559">
                  <c:v>1570492800</c:v>
                </c:pt>
                <c:pt idx="85560">
                  <c:v>1570496400</c:v>
                </c:pt>
                <c:pt idx="85561">
                  <c:v>1570500000</c:v>
                </c:pt>
                <c:pt idx="85562">
                  <c:v>1570503600</c:v>
                </c:pt>
                <c:pt idx="85563">
                  <c:v>1570507200</c:v>
                </c:pt>
                <c:pt idx="85564">
                  <c:v>1570510800</c:v>
                </c:pt>
                <c:pt idx="85565">
                  <c:v>1570514400</c:v>
                </c:pt>
                <c:pt idx="85566">
                  <c:v>1570518000</c:v>
                </c:pt>
                <c:pt idx="85567">
                  <c:v>1570521600</c:v>
                </c:pt>
                <c:pt idx="85568">
                  <c:v>1570525200</c:v>
                </c:pt>
                <c:pt idx="85569">
                  <c:v>1570528800</c:v>
                </c:pt>
                <c:pt idx="85570">
                  <c:v>1570532400</c:v>
                </c:pt>
                <c:pt idx="85571">
                  <c:v>1570536000</c:v>
                </c:pt>
                <c:pt idx="85572">
                  <c:v>1570539600</c:v>
                </c:pt>
                <c:pt idx="85573">
                  <c:v>1570543200</c:v>
                </c:pt>
                <c:pt idx="85574">
                  <c:v>1570546800</c:v>
                </c:pt>
                <c:pt idx="85575">
                  <c:v>1570550400</c:v>
                </c:pt>
                <c:pt idx="85576">
                  <c:v>1570554000</c:v>
                </c:pt>
                <c:pt idx="85577">
                  <c:v>1570557600</c:v>
                </c:pt>
                <c:pt idx="85578">
                  <c:v>1570561200</c:v>
                </c:pt>
                <c:pt idx="85579">
                  <c:v>1570564800</c:v>
                </c:pt>
                <c:pt idx="85580">
                  <c:v>1570568400</c:v>
                </c:pt>
                <c:pt idx="85581">
                  <c:v>1570572000</c:v>
                </c:pt>
                <c:pt idx="85582">
                  <c:v>1570575600</c:v>
                </c:pt>
                <c:pt idx="85583">
                  <c:v>1570579200</c:v>
                </c:pt>
                <c:pt idx="85584">
                  <c:v>1570582800</c:v>
                </c:pt>
                <c:pt idx="85585">
                  <c:v>1570586400</c:v>
                </c:pt>
                <c:pt idx="85586">
                  <c:v>1570590000</c:v>
                </c:pt>
                <c:pt idx="85587">
                  <c:v>1570593600</c:v>
                </c:pt>
                <c:pt idx="85588">
                  <c:v>1570597200</c:v>
                </c:pt>
                <c:pt idx="85589">
                  <c:v>1570600800</c:v>
                </c:pt>
                <c:pt idx="85590">
                  <c:v>1570604400</c:v>
                </c:pt>
                <c:pt idx="85591">
                  <c:v>1570608000</c:v>
                </c:pt>
                <c:pt idx="85592">
                  <c:v>1570611600</c:v>
                </c:pt>
                <c:pt idx="85593">
                  <c:v>1570615200</c:v>
                </c:pt>
                <c:pt idx="85594">
                  <c:v>1570618800</c:v>
                </c:pt>
                <c:pt idx="85595">
                  <c:v>1570622400</c:v>
                </c:pt>
                <c:pt idx="85596">
                  <c:v>1570626000</c:v>
                </c:pt>
                <c:pt idx="85597">
                  <c:v>1570629600</c:v>
                </c:pt>
                <c:pt idx="85598">
                  <c:v>1570633200</c:v>
                </c:pt>
                <c:pt idx="85599">
                  <c:v>1570636800</c:v>
                </c:pt>
                <c:pt idx="85600">
                  <c:v>1570640400</c:v>
                </c:pt>
                <c:pt idx="85601">
                  <c:v>1570644000</c:v>
                </c:pt>
                <c:pt idx="85602">
                  <c:v>1570647600</c:v>
                </c:pt>
                <c:pt idx="85603">
                  <c:v>1570651200</c:v>
                </c:pt>
                <c:pt idx="85604">
                  <c:v>1570654800</c:v>
                </c:pt>
                <c:pt idx="85605">
                  <c:v>1570658400</c:v>
                </c:pt>
                <c:pt idx="85606">
                  <c:v>1570662000</c:v>
                </c:pt>
                <c:pt idx="85607">
                  <c:v>1570665600</c:v>
                </c:pt>
                <c:pt idx="85608">
                  <c:v>1570669200</c:v>
                </c:pt>
                <c:pt idx="85609">
                  <c:v>1570672800</c:v>
                </c:pt>
                <c:pt idx="85610">
                  <c:v>1570676400</c:v>
                </c:pt>
                <c:pt idx="85611">
                  <c:v>1570680000</c:v>
                </c:pt>
                <c:pt idx="85612">
                  <c:v>1570683600</c:v>
                </c:pt>
                <c:pt idx="85613">
                  <c:v>1570687200</c:v>
                </c:pt>
                <c:pt idx="85614">
                  <c:v>1570690800</c:v>
                </c:pt>
                <c:pt idx="85615">
                  <c:v>1570694400</c:v>
                </c:pt>
                <c:pt idx="85616">
                  <c:v>1570698000</c:v>
                </c:pt>
                <c:pt idx="85617">
                  <c:v>1570701600</c:v>
                </c:pt>
                <c:pt idx="85618">
                  <c:v>1570705200</c:v>
                </c:pt>
                <c:pt idx="85619">
                  <c:v>1570708800</c:v>
                </c:pt>
                <c:pt idx="85620">
                  <c:v>1570712400</c:v>
                </c:pt>
                <c:pt idx="85621">
                  <c:v>1570716000</c:v>
                </c:pt>
                <c:pt idx="85622">
                  <c:v>1570719600</c:v>
                </c:pt>
                <c:pt idx="85623">
                  <c:v>1570723200</c:v>
                </c:pt>
                <c:pt idx="85624">
                  <c:v>1570726800</c:v>
                </c:pt>
                <c:pt idx="85625">
                  <c:v>1570730400</c:v>
                </c:pt>
                <c:pt idx="85626">
                  <c:v>1570734000</c:v>
                </c:pt>
                <c:pt idx="85627">
                  <c:v>1570737600</c:v>
                </c:pt>
                <c:pt idx="85628">
                  <c:v>1570741200</c:v>
                </c:pt>
                <c:pt idx="85629">
                  <c:v>1570744800</c:v>
                </c:pt>
                <c:pt idx="85630">
                  <c:v>1570748400</c:v>
                </c:pt>
                <c:pt idx="85631">
                  <c:v>1570752000</c:v>
                </c:pt>
                <c:pt idx="85632">
                  <c:v>1570755600</c:v>
                </c:pt>
                <c:pt idx="85633">
                  <c:v>1570759200</c:v>
                </c:pt>
                <c:pt idx="85634">
                  <c:v>1570762800</c:v>
                </c:pt>
                <c:pt idx="85635">
                  <c:v>1570766400</c:v>
                </c:pt>
                <c:pt idx="85636">
                  <c:v>1570770000</c:v>
                </c:pt>
                <c:pt idx="85637">
                  <c:v>1570773600</c:v>
                </c:pt>
                <c:pt idx="85638">
                  <c:v>1570777200</c:v>
                </c:pt>
                <c:pt idx="85639">
                  <c:v>1570780800</c:v>
                </c:pt>
                <c:pt idx="85640">
                  <c:v>1570784400</c:v>
                </c:pt>
                <c:pt idx="85641">
                  <c:v>1570788000</c:v>
                </c:pt>
                <c:pt idx="85642">
                  <c:v>1570791600</c:v>
                </c:pt>
                <c:pt idx="85643">
                  <c:v>1570795200</c:v>
                </c:pt>
                <c:pt idx="85644">
                  <c:v>1570798800</c:v>
                </c:pt>
                <c:pt idx="85645">
                  <c:v>1570802400</c:v>
                </c:pt>
                <c:pt idx="85646">
                  <c:v>1570806000</c:v>
                </c:pt>
                <c:pt idx="85647">
                  <c:v>1570809600</c:v>
                </c:pt>
                <c:pt idx="85648">
                  <c:v>1570813200</c:v>
                </c:pt>
                <c:pt idx="85649">
                  <c:v>1570816800</c:v>
                </c:pt>
                <c:pt idx="85650">
                  <c:v>1570820400</c:v>
                </c:pt>
                <c:pt idx="85651">
                  <c:v>1570824000</c:v>
                </c:pt>
                <c:pt idx="85652">
                  <c:v>1570827600</c:v>
                </c:pt>
                <c:pt idx="85653">
                  <c:v>1570831200</c:v>
                </c:pt>
                <c:pt idx="85654">
                  <c:v>1570834800</c:v>
                </c:pt>
                <c:pt idx="85655">
                  <c:v>1570838400</c:v>
                </c:pt>
                <c:pt idx="85656">
                  <c:v>1570842000</c:v>
                </c:pt>
                <c:pt idx="85657">
                  <c:v>1570845600</c:v>
                </c:pt>
                <c:pt idx="85658">
                  <c:v>1570849200</c:v>
                </c:pt>
                <c:pt idx="85659">
                  <c:v>1570852800</c:v>
                </c:pt>
                <c:pt idx="85660">
                  <c:v>1570856400</c:v>
                </c:pt>
                <c:pt idx="85661">
                  <c:v>1570860000</c:v>
                </c:pt>
                <c:pt idx="85662">
                  <c:v>1570863600</c:v>
                </c:pt>
                <c:pt idx="85663">
                  <c:v>1570867200</c:v>
                </c:pt>
                <c:pt idx="85664">
                  <c:v>1570870800</c:v>
                </c:pt>
                <c:pt idx="85665">
                  <c:v>1570874400</c:v>
                </c:pt>
                <c:pt idx="85666">
                  <c:v>1570878000</c:v>
                </c:pt>
                <c:pt idx="85667">
                  <c:v>1570881600</c:v>
                </c:pt>
                <c:pt idx="85668">
                  <c:v>1570885200</c:v>
                </c:pt>
                <c:pt idx="85669">
                  <c:v>1570888800</c:v>
                </c:pt>
                <c:pt idx="85670">
                  <c:v>1570892400</c:v>
                </c:pt>
                <c:pt idx="85671">
                  <c:v>1570896000</c:v>
                </c:pt>
                <c:pt idx="85672">
                  <c:v>1570899600</c:v>
                </c:pt>
                <c:pt idx="85673">
                  <c:v>1570903200</c:v>
                </c:pt>
                <c:pt idx="85674">
                  <c:v>1570906800</c:v>
                </c:pt>
                <c:pt idx="85675">
                  <c:v>1570910400</c:v>
                </c:pt>
                <c:pt idx="85676">
                  <c:v>1570914000</c:v>
                </c:pt>
                <c:pt idx="85677">
                  <c:v>1570917600</c:v>
                </c:pt>
                <c:pt idx="85678">
                  <c:v>1570921200</c:v>
                </c:pt>
                <c:pt idx="85679">
                  <c:v>1570924800</c:v>
                </c:pt>
                <c:pt idx="85680">
                  <c:v>1570928400</c:v>
                </c:pt>
                <c:pt idx="85681">
                  <c:v>1570932000</c:v>
                </c:pt>
                <c:pt idx="85682">
                  <c:v>1570935600</c:v>
                </c:pt>
                <c:pt idx="85683">
                  <c:v>1570939200</c:v>
                </c:pt>
                <c:pt idx="85684">
                  <c:v>1570942800</c:v>
                </c:pt>
                <c:pt idx="85685">
                  <c:v>1570946400</c:v>
                </c:pt>
                <c:pt idx="85686">
                  <c:v>1570950000</c:v>
                </c:pt>
                <c:pt idx="85687">
                  <c:v>1570953600</c:v>
                </c:pt>
                <c:pt idx="85688">
                  <c:v>1570957200</c:v>
                </c:pt>
                <c:pt idx="85689">
                  <c:v>1570960800</c:v>
                </c:pt>
                <c:pt idx="85690">
                  <c:v>1570964400</c:v>
                </c:pt>
                <c:pt idx="85691">
                  <c:v>1570968000</c:v>
                </c:pt>
                <c:pt idx="85692">
                  <c:v>1570971600</c:v>
                </c:pt>
                <c:pt idx="85693">
                  <c:v>1570975200</c:v>
                </c:pt>
                <c:pt idx="85694">
                  <c:v>1570978800</c:v>
                </c:pt>
                <c:pt idx="85695">
                  <c:v>1570982400</c:v>
                </c:pt>
                <c:pt idx="85696">
                  <c:v>1570986000</c:v>
                </c:pt>
                <c:pt idx="85697">
                  <c:v>1570989600</c:v>
                </c:pt>
                <c:pt idx="85698">
                  <c:v>1570993200</c:v>
                </c:pt>
                <c:pt idx="85699">
                  <c:v>1570996800</c:v>
                </c:pt>
                <c:pt idx="85700">
                  <c:v>1571000400</c:v>
                </c:pt>
                <c:pt idx="85701">
                  <c:v>1571004000</c:v>
                </c:pt>
                <c:pt idx="85702">
                  <c:v>1571007600</c:v>
                </c:pt>
                <c:pt idx="85703">
                  <c:v>1571011200</c:v>
                </c:pt>
                <c:pt idx="85704">
                  <c:v>1571014800</c:v>
                </c:pt>
                <c:pt idx="85705">
                  <c:v>1571018400</c:v>
                </c:pt>
                <c:pt idx="85706">
                  <c:v>1571022000</c:v>
                </c:pt>
                <c:pt idx="85707">
                  <c:v>1571025600</c:v>
                </c:pt>
                <c:pt idx="85708">
                  <c:v>1571029200</c:v>
                </c:pt>
                <c:pt idx="85709">
                  <c:v>1571032800</c:v>
                </c:pt>
                <c:pt idx="85710">
                  <c:v>1571036400</c:v>
                </c:pt>
                <c:pt idx="85711">
                  <c:v>1571040000</c:v>
                </c:pt>
                <c:pt idx="85712">
                  <c:v>1571043600</c:v>
                </c:pt>
                <c:pt idx="85713">
                  <c:v>1571047200</c:v>
                </c:pt>
                <c:pt idx="85714">
                  <c:v>1571050800</c:v>
                </c:pt>
                <c:pt idx="85715">
                  <c:v>1571054400</c:v>
                </c:pt>
                <c:pt idx="85716">
                  <c:v>1571058000</c:v>
                </c:pt>
                <c:pt idx="85717">
                  <c:v>1571061600</c:v>
                </c:pt>
                <c:pt idx="85718">
                  <c:v>1571065200</c:v>
                </c:pt>
                <c:pt idx="85719">
                  <c:v>1571068800</c:v>
                </c:pt>
                <c:pt idx="85720">
                  <c:v>1571072400</c:v>
                </c:pt>
                <c:pt idx="85721">
                  <c:v>1571076000</c:v>
                </c:pt>
                <c:pt idx="85722">
                  <c:v>1571079600</c:v>
                </c:pt>
                <c:pt idx="85723">
                  <c:v>1571083200</c:v>
                </c:pt>
                <c:pt idx="85724">
                  <c:v>1571086800</c:v>
                </c:pt>
                <c:pt idx="85725">
                  <c:v>1571090400</c:v>
                </c:pt>
                <c:pt idx="85726">
                  <c:v>1571094000</c:v>
                </c:pt>
                <c:pt idx="85727">
                  <c:v>1571097600</c:v>
                </c:pt>
                <c:pt idx="85728">
                  <c:v>1571101200</c:v>
                </c:pt>
                <c:pt idx="85729">
                  <c:v>1571104800</c:v>
                </c:pt>
                <c:pt idx="85730">
                  <c:v>1571108400</c:v>
                </c:pt>
                <c:pt idx="85731">
                  <c:v>1571112000</c:v>
                </c:pt>
                <c:pt idx="85732">
                  <c:v>1571115600</c:v>
                </c:pt>
                <c:pt idx="85733">
                  <c:v>1571119200</c:v>
                </c:pt>
                <c:pt idx="85734">
                  <c:v>1571122800</c:v>
                </c:pt>
                <c:pt idx="85735">
                  <c:v>1571126400</c:v>
                </c:pt>
                <c:pt idx="85736">
                  <c:v>1571130000</c:v>
                </c:pt>
                <c:pt idx="85737">
                  <c:v>1571133600</c:v>
                </c:pt>
                <c:pt idx="85738">
                  <c:v>1571137200</c:v>
                </c:pt>
                <c:pt idx="85739">
                  <c:v>1571140800</c:v>
                </c:pt>
                <c:pt idx="85740">
                  <c:v>1571144400</c:v>
                </c:pt>
                <c:pt idx="85741">
                  <c:v>1571148000</c:v>
                </c:pt>
                <c:pt idx="85742">
                  <c:v>1571151600</c:v>
                </c:pt>
                <c:pt idx="85743">
                  <c:v>1571155200</c:v>
                </c:pt>
                <c:pt idx="85744">
                  <c:v>1571158800</c:v>
                </c:pt>
                <c:pt idx="85745">
                  <c:v>1571162400</c:v>
                </c:pt>
                <c:pt idx="85746">
                  <c:v>1571166000</c:v>
                </c:pt>
                <c:pt idx="85747">
                  <c:v>1571169600</c:v>
                </c:pt>
                <c:pt idx="85748">
                  <c:v>1571173200</c:v>
                </c:pt>
                <c:pt idx="85749">
                  <c:v>1571176800</c:v>
                </c:pt>
                <c:pt idx="85750">
                  <c:v>1571180400</c:v>
                </c:pt>
                <c:pt idx="85751">
                  <c:v>1571184000</c:v>
                </c:pt>
                <c:pt idx="85752">
                  <c:v>1571187600</c:v>
                </c:pt>
                <c:pt idx="85753">
                  <c:v>1571191200</c:v>
                </c:pt>
                <c:pt idx="85754">
                  <c:v>1571194800</c:v>
                </c:pt>
                <c:pt idx="85755">
                  <c:v>1571198400</c:v>
                </c:pt>
                <c:pt idx="85756">
                  <c:v>1571202000</c:v>
                </c:pt>
                <c:pt idx="85757">
                  <c:v>1571205600</c:v>
                </c:pt>
                <c:pt idx="85758">
                  <c:v>1571209200</c:v>
                </c:pt>
                <c:pt idx="85759">
                  <c:v>1571212800</c:v>
                </c:pt>
                <c:pt idx="85760">
                  <c:v>1571216400</c:v>
                </c:pt>
                <c:pt idx="85761">
                  <c:v>1571220000</c:v>
                </c:pt>
                <c:pt idx="85762">
                  <c:v>1571223600</c:v>
                </c:pt>
                <c:pt idx="85763">
                  <c:v>1571227200</c:v>
                </c:pt>
                <c:pt idx="85764">
                  <c:v>1571230800</c:v>
                </c:pt>
                <c:pt idx="85765">
                  <c:v>1571234400</c:v>
                </c:pt>
                <c:pt idx="85766">
                  <c:v>1571238000</c:v>
                </c:pt>
                <c:pt idx="85767">
                  <c:v>1571241600</c:v>
                </c:pt>
                <c:pt idx="85768">
                  <c:v>1571245200</c:v>
                </c:pt>
                <c:pt idx="85769">
                  <c:v>1571248800</c:v>
                </c:pt>
                <c:pt idx="85770">
                  <c:v>1571252400</c:v>
                </c:pt>
                <c:pt idx="85771">
                  <c:v>1571256000</c:v>
                </c:pt>
                <c:pt idx="85772">
                  <c:v>1571259600</c:v>
                </c:pt>
                <c:pt idx="85773">
                  <c:v>1571263200</c:v>
                </c:pt>
                <c:pt idx="85774">
                  <c:v>1571266800</c:v>
                </c:pt>
                <c:pt idx="85775">
                  <c:v>1571270400</c:v>
                </c:pt>
                <c:pt idx="85776">
                  <c:v>1571274000</c:v>
                </c:pt>
                <c:pt idx="85777">
                  <c:v>1571277600</c:v>
                </c:pt>
                <c:pt idx="85778">
                  <c:v>1571281200</c:v>
                </c:pt>
                <c:pt idx="85779">
                  <c:v>1571284800</c:v>
                </c:pt>
                <c:pt idx="85780">
                  <c:v>1571288400</c:v>
                </c:pt>
                <c:pt idx="85781">
                  <c:v>1571292000</c:v>
                </c:pt>
                <c:pt idx="85782">
                  <c:v>1571295600</c:v>
                </c:pt>
                <c:pt idx="85783">
                  <c:v>1571299200</c:v>
                </c:pt>
                <c:pt idx="85784">
                  <c:v>1571302800</c:v>
                </c:pt>
                <c:pt idx="85785">
                  <c:v>1571306400</c:v>
                </c:pt>
                <c:pt idx="85786">
                  <c:v>1571310000</c:v>
                </c:pt>
                <c:pt idx="85787">
                  <c:v>1571313600</c:v>
                </c:pt>
                <c:pt idx="85788">
                  <c:v>1571317200</c:v>
                </c:pt>
                <c:pt idx="85789">
                  <c:v>1571320800</c:v>
                </c:pt>
                <c:pt idx="85790">
                  <c:v>1571324400</c:v>
                </c:pt>
                <c:pt idx="85791">
                  <c:v>1571328000</c:v>
                </c:pt>
                <c:pt idx="85792">
                  <c:v>1571331600</c:v>
                </c:pt>
                <c:pt idx="85793">
                  <c:v>1571335200</c:v>
                </c:pt>
                <c:pt idx="85794">
                  <c:v>1571338800</c:v>
                </c:pt>
                <c:pt idx="85795">
                  <c:v>1571342400</c:v>
                </c:pt>
                <c:pt idx="85796">
                  <c:v>1571346000</c:v>
                </c:pt>
                <c:pt idx="85797">
                  <c:v>1571349600</c:v>
                </c:pt>
                <c:pt idx="85798">
                  <c:v>1571353200</c:v>
                </c:pt>
                <c:pt idx="85799">
                  <c:v>1571356800</c:v>
                </c:pt>
                <c:pt idx="85800">
                  <c:v>1571360400</c:v>
                </c:pt>
                <c:pt idx="85801">
                  <c:v>1571364000</c:v>
                </c:pt>
                <c:pt idx="85802">
                  <c:v>1571367600</c:v>
                </c:pt>
                <c:pt idx="85803">
                  <c:v>1571371200</c:v>
                </c:pt>
                <c:pt idx="85804">
                  <c:v>1571374800</c:v>
                </c:pt>
                <c:pt idx="85805">
                  <c:v>1571378400</c:v>
                </c:pt>
                <c:pt idx="85806">
                  <c:v>1571382000</c:v>
                </c:pt>
                <c:pt idx="85807">
                  <c:v>1571385600</c:v>
                </c:pt>
                <c:pt idx="85808">
                  <c:v>1571389200</c:v>
                </c:pt>
                <c:pt idx="85809">
                  <c:v>1571392800</c:v>
                </c:pt>
                <c:pt idx="85810">
                  <c:v>1571396400</c:v>
                </c:pt>
                <c:pt idx="85811">
                  <c:v>1571400000</c:v>
                </c:pt>
                <c:pt idx="85812">
                  <c:v>1571403600</c:v>
                </c:pt>
                <c:pt idx="85813">
                  <c:v>1571407200</c:v>
                </c:pt>
                <c:pt idx="85814">
                  <c:v>1571410800</c:v>
                </c:pt>
                <c:pt idx="85815">
                  <c:v>1571414400</c:v>
                </c:pt>
                <c:pt idx="85816">
                  <c:v>1571418000</c:v>
                </c:pt>
                <c:pt idx="85817">
                  <c:v>1571421600</c:v>
                </c:pt>
                <c:pt idx="85818">
                  <c:v>1571425200</c:v>
                </c:pt>
                <c:pt idx="85819">
                  <c:v>1571428800</c:v>
                </c:pt>
                <c:pt idx="85820">
                  <c:v>1571432400</c:v>
                </c:pt>
                <c:pt idx="85821">
                  <c:v>1571436000</c:v>
                </c:pt>
                <c:pt idx="85822">
                  <c:v>1571439600</c:v>
                </c:pt>
                <c:pt idx="85823">
                  <c:v>1571443200</c:v>
                </c:pt>
                <c:pt idx="85824">
                  <c:v>1571446800</c:v>
                </c:pt>
                <c:pt idx="85825">
                  <c:v>1571450400</c:v>
                </c:pt>
                <c:pt idx="85826">
                  <c:v>1571454000</c:v>
                </c:pt>
                <c:pt idx="85827">
                  <c:v>1571457600</c:v>
                </c:pt>
                <c:pt idx="85828">
                  <c:v>1571461200</c:v>
                </c:pt>
                <c:pt idx="85829">
                  <c:v>1571464800</c:v>
                </c:pt>
                <c:pt idx="85830">
                  <c:v>1571468400</c:v>
                </c:pt>
                <c:pt idx="85831">
                  <c:v>1571472000</c:v>
                </c:pt>
                <c:pt idx="85832">
                  <c:v>1571475600</c:v>
                </c:pt>
                <c:pt idx="85833">
                  <c:v>1571479200</c:v>
                </c:pt>
                <c:pt idx="85834">
                  <c:v>1571482800</c:v>
                </c:pt>
                <c:pt idx="85835">
                  <c:v>1571486400</c:v>
                </c:pt>
                <c:pt idx="85836">
                  <c:v>1571490000</c:v>
                </c:pt>
                <c:pt idx="85837">
                  <c:v>1571493600</c:v>
                </c:pt>
                <c:pt idx="85838">
                  <c:v>1571497200</c:v>
                </c:pt>
                <c:pt idx="85839">
                  <c:v>1571500800</c:v>
                </c:pt>
                <c:pt idx="85840">
                  <c:v>1571504400</c:v>
                </c:pt>
                <c:pt idx="85841">
                  <c:v>1571508000</c:v>
                </c:pt>
                <c:pt idx="85842">
                  <c:v>1571511600</c:v>
                </c:pt>
                <c:pt idx="85843">
                  <c:v>1571515200</c:v>
                </c:pt>
                <c:pt idx="85844">
                  <c:v>1571518800</c:v>
                </c:pt>
                <c:pt idx="85845">
                  <c:v>1571522400</c:v>
                </c:pt>
                <c:pt idx="85846">
                  <c:v>1571526000</c:v>
                </c:pt>
                <c:pt idx="85847">
                  <c:v>1571529600</c:v>
                </c:pt>
                <c:pt idx="85848">
                  <c:v>1571533200</c:v>
                </c:pt>
                <c:pt idx="85849">
                  <c:v>1571536800</c:v>
                </c:pt>
                <c:pt idx="85850">
                  <c:v>1571540400</c:v>
                </c:pt>
                <c:pt idx="85851">
                  <c:v>1571544000</c:v>
                </c:pt>
                <c:pt idx="85852">
                  <c:v>1571547600</c:v>
                </c:pt>
                <c:pt idx="85853">
                  <c:v>1571551200</c:v>
                </c:pt>
                <c:pt idx="85854">
                  <c:v>1571554800</c:v>
                </c:pt>
                <c:pt idx="85855">
                  <c:v>1571558400</c:v>
                </c:pt>
                <c:pt idx="85856">
                  <c:v>1571562000</c:v>
                </c:pt>
                <c:pt idx="85857">
                  <c:v>1571565600</c:v>
                </c:pt>
                <c:pt idx="85858">
                  <c:v>1571569200</c:v>
                </c:pt>
                <c:pt idx="85859">
                  <c:v>1571572800</c:v>
                </c:pt>
                <c:pt idx="85860">
                  <c:v>1571576400</c:v>
                </c:pt>
                <c:pt idx="85861">
                  <c:v>1571580000</c:v>
                </c:pt>
                <c:pt idx="85862">
                  <c:v>1571583600</c:v>
                </c:pt>
                <c:pt idx="85863">
                  <c:v>1571587200</c:v>
                </c:pt>
                <c:pt idx="85864">
                  <c:v>1571590800</c:v>
                </c:pt>
                <c:pt idx="85865">
                  <c:v>1571594400</c:v>
                </c:pt>
                <c:pt idx="85866">
                  <c:v>1571598000</c:v>
                </c:pt>
                <c:pt idx="85867">
                  <c:v>1571601600</c:v>
                </c:pt>
                <c:pt idx="85868">
                  <c:v>1571605200</c:v>
                </c:pt>
                <c:pt idx="85869">
                  <c:v>1571608800</c:v>
                </c:pt>
                <c:pt idx="85870">
                  <c:v>1571612400</c:v>
                </c:pt>
                <c:pt idx="85871">
                  <c:v>1571616000</c:v>
                </c:pt>
                <c:pt idx="85872">
                  <c:v>1571619600</c:v>
                </c:pt>
                <c:pt idx="85873">
                  <c:v>1571623200</c:v>
                </c:pt>
                <c:pt idx="85874">
                  <c:v>1571626800</c:v>
                </c:pt>
                <c:pt idx="85875">
                  <c:v>1571630400</c:v>
                </c:pt>
                <c:pt idx="85876">
                  <c:v>1571634000</c:v>
                </c:pt>
                <c:pt idx="85877">
                  <c:v>1571637600</c:v>
                </c:pt>
                <c:pt idx="85878">
                  <c:v>1571641200</c:v>
                </c:pt>
                <c:pt idx="85879">
                  <c:v>1571644800</c:v>
                </c:pt>
                <c:pt idx="85880">
                  <c:v>1571648400</c:v>
                </c:pt>
                <c:pt idx="85881">
                  <c:v>1571652000</c:v>
                </c:pt>
                <c:pt idx="85882">
                  <c:v>1571655600</c:v>
                </c:pt>
                <c:pt idx="85883">
                  <c:v>1571659200</c:v>
                </c:pt>
                <c:pt idx="85884">
                  <c:v>1571662800</c:v>
                </c:pt>
                <c:pt idx="85885">
                  <c:v>1571666400</c:v>
                </c:pt>
                <c:pt idx="85886">
                  <c:v>1571670000</c:v>
                </c:pt>
                <c:pt idx="85887">
                  <c:v>1571673600</c:v>
                </c:pt>
                <c:pt idx="85888">
                  <c:v>1571677200</c:v>
                </c:pt>
                <c:pt idx="85889">
                  <c:v>1571680800</c:v>
                </c:pt>
                <c:pt idx="85890">
                  <c:v>1571684400</c:v>
                </c:pt>
                <c:pt idx="85891">
                  <c:v>1571688000</c:v>
                </c:pt>
                <c:pt idx="85892">
                  <c:v>1571691600</c:v>
                </c:pt>
                <c:pt idx="85893">
                  <c:v>1571695200</c:v>
                </c:pt>
                <c:pt idx="85894">
                  <c:v>1571698800</c:v>
                </c:pt>
                <c:pt idx="85895">
                  <c:v>1571702400</c:v>
                </c:pt>
                <c:pt idx="85896">
                  <c:v>1571706000</c:v>
                </c:pt>
                <c:pt idx="85897">
                  <c:v>1571709600</c:v>
                </c:pt>
                <c:pt idx="85898">
                  <c:v>1571713200</c:v>
                </c:pt>
                <c:pt idx="85899">
                  <c:v>1571716800</c:v>
                </c:pt>
                <c:pt idx="85900">
                  <c:v>1571720400</c:v>
                </c:pt>
                <c:pt idx="85901">
                  <c:v>1571724000</c:v>
                </c:pt>
                <c:pt idx="85902">
                  <c:v>1571727600</c:v>
                </c:pt>
                <c:pt idx="85903">
                  <c:v>1571731200</c:v>
                </c:pt>
                <c:pt idx="85904">
                  <c:v>1571734800</c:v>
                </c:pt>
                <c:pt idx="85905">
                  <c:v>1571738400</c:v>
                </c:pt>
                <c:pt idx="85906">
                  <c:v>1571742000</c:v>
                </c:pt>
                <c:pt idx="85907">
                  <c:v>1571745600</c:v>
                </c:pt>
                <c:pt idx="85908">
                  <c:v>1571749200</c:v>
                </c:pt>
                <c:pt idx="85909">
                  <c:v>1571752800</c:v>
                </c:pt>
                <c:pt idx="85910">
                  <c:v>1571756400</c:v>
                </c:pt>
                <c:pt idx="85911">
                  <c:v>1571760000</c:v>
                </c:pt>
                <c:pt idx="85912">
                  <c:v>1571763600</c:v>
                </c:pt>
                <c:pt idx="85913">
                  <c:v>1571767200</c:v>
                </c:pt>
                <c:pt idx="85914">
                  <c:v>1571770800</c:v>
                </c:pt>
                <c:pt idx="85915">
                  <c:v>1571774400</c:v>
                </c:pt>
                <c:pt idx="85916">
                  <c:v>1571778000</c:v>
                </c:pt>
                <c:pt idx="85917">
                  <c:v>1571781600</c:v>
                </c:pt>
                <c:pt idx="85918">
                  <c:v>1571785200</c:v>
                </c:pt>
                <c:pt idx="85919">
                  <c:v>1571788800</c:v>
                </c:pt>
                <c:pt idx="85920">
                  <c:v>1571792400</c:v>
                </c:pt>
                <c:pt idx="85921">
                  <c:v>1571796000</c:v>
                </c:pt>
                <c:pt idx="85922">
                  <c:v>1571799600</c:v>
                </c:pt>
                <c:pt idx="85923">
                  <c:v>1571803200</c:v>
                </c:pt>
                <c:pt idx="85924">
                  <c:v>1571806800</c:v>
                </c:pt>
                <c:pt idx="85925">
                  <c:v>1571810400</c:v>
                </c:pt>
                <c:pt idx="85926">
                  <c:v>1571814000</c:v>
                </c:pt>
                <c:pt idx="85927">
                  <c:v>1571817600</c:v>
                </c:pt>
                <c:pt idx="85928">
                  <c:v>1571821200</c:v>
                </c:pt>
                <c:pt idx="85929">
                  <c:v>1571824800</c:v>
                </c:pt>
                <c:pt idx="85930">
                  <c:v>1571828400</c:v>
                </c:pt>
                <c:pt idx="85931">
                  <c:v>1571832000</c:v>
                </c:pt>
                <c:pt idx="85932">
                  <c:v>1571835600</c:v>
                </c:pt>
                <c:pt idx="85933">
                  <c:v>1571839200</c:v>
                </c:pt>
                <c:pt idx="85934">
                  <c:v>1571842800</c:v>
                </c:pt>
                <c:pt idx="85935">
                  <c:v>1571846400</c:v>
                </c:pt>
                <c:pt idx="85936">
                  <c:v>1571850000</c:v>
                </c:pt>
                <c:pt idx="85937">
                  <c:v>1571853600</c:v>
                </c:pt>
                <c:pt idx="85938">
                  <c:v>1571857200</c:v>
                </c:pt>
                <c:pt idx="85939">
                  <c:v>1571860800</c:v>
                </c:pt>
                <c:pt idx="85940">
                  <c:v>1571864400</c:v>
                </c:pt>
                <c:pt idx="85941">
                  <c:v>1571868000</c:v>
                </c:pt>
                <c:pt idx="85942">
                  <c:v>1571871600</c:v>
                </c:pt>
                <c:pt idx="85943">
                  <c:v>1571875200</c:v>
                </c:pt>
                <c:pt idx="85944">
                  <c:v>1571878800</c:v>
                </c:pt>
                <c:pt idx="85945">
                  <c:v>1571882400</c:v>
                </c:pt>
                <c:pt idx="85946">
                  <c:v>1571886000</c:v>
                </c:pt>
                <c:pt idx="85947">
                  <c:v>1571889600</c:v>
                </c:pt>
                <c:pt idx="85948">
                  <c:v>1571893200</c:v>
                </c:pt>
                <c:pt idx="85949">
                  <c:v>1571896800</c:v>
                </c:pt>
                <c:pt idx="85950">
                  <c:v>1571900400</c:v>
                </c:pt>
                <c:pt idx="85951">
                  <c:v>1571904000</c:v>
                </c:pt>
                <c:pt idx="85952">
                  <c:v>1571907600</c:v>
                </c:pt>
                <c:pt idx="85953">
                  <c:v>1571911200</c:v>
                </c:pt>
                <c:pt idx="85954">
                  <c:v>1571914800</c:v>
                </c:pt>
                <c:pt idx="85955">
                  <c:v>1571918400</c:v>
                </c:pt>
                <c:pt idx="85956">
                  <c:v>1571922000</c:v>
                </c:pt>
                <c:pt idx="85957">
                  <c:v>1571925600</c:v>
                </c:pt>
                <c:pt idx="85958">
                  <c:v>1571929200</c:v>
                </c:pt>
                <c:pt idx="85959">
                  <c:v>1571932800</c:v>
                </c:pt>
                <c:pt idx="85960">
                  <c:v>1571936400</c:v>
                </c:pt>
                <c:pt idx="85961">
                  <c:v>1571940000</c:v>
                </c:pt>
                <c:pt idx="85962">
                  <c:v>1571943600</c:v>
                </c:pt>
                <c:pt idx="85963">
                  <c:v>1571947200</c:v>
                </c:pt>
                <c:pt idx="85964">
                  <c:v>1571950800</c:v>
                </c:pt>
                <c:pt idx="85965">
                  <c:v>1571954400</c:v>
                </c:pt>
                <c:pt idx="85966">
                  <c:v>1571958000</c:v>
                </c:pt>
                <c:pt idx="85967">
                  <c:v>1571961600</c:v>
                </c:pt>
                <c:pt idx="85968">
                  <c:v>1571965200</c:v>
                </c:pt>
                <c:pt idx="85969">
                  <c:v>1571968800</c:v>
                </c:pt>
                <c:pt idx="85970">
                  <c:v>1571972400</c:v>
                </c:pt>
                <c:pt idx="85971">
                  <c:v>1571976000</c:v>
                </c:pt>
                <c:pt idx="85972">
                  <c:v>1571979600</c:v>
                </c:pt>
                <c:pt idx="85973">
                  <c:v>1571983200</c:v>
                </c:pt>
                <c:pt idx="85974">
                  <c:v>1571986800</c:v>
                </c:pt>
                <c:pt idx="85975">
                  <c:v>1571990400</c:v>
                </c:pt>
                <c:pt idx="85976">
                  <c:v>1571994000</c:v>
                </c:pt>
                <c:pt idx="85977">
                  <c:v>1571997600</c:v>
                </c:pt>
                <c:pt idx="85978">
                  <c:v>1572001200</c:v>
                </c:pt>
                <c:pt idx="85979">
                  <c:v>1572004800</c:v>
                </c:pt>
                <c:pt idx="85980">
                  <c:v>1572008400</c:v>
                </c:pt>
                <c:pt idx="85981">
                  <c:v>1572012000</c:v>
                </c:pt>
                <c:pt idx="85982">
                  <c:v>1572015600</c:v>
                </c:pt>
                <c:pt idx="85983">
                  <c:v>1572019200</c:v>
                </c:pt>
                <c:pt idx="85984">
                  <c:v>1572022800</c:v>
                </c:pt>
                <c:pt idx="85985">
                  <c:v>1572026400</c:v>
                </c:pt>
                <c:pt idx="85986">
                  <c:v>1572030000</c:v>
                </c:pt>
                <c:pt idx="85987">
                  <c:v>1572033600</c:v>
                </c:pt>
                <c:pt idx="85988">
                  <c:v>1572037200</c:v>
                </c:pt>
                <c:pt idx="85989">
                  <c:v>1572040800</c:v>
                </c:pt>
                <c:pt idx="85990">
                  <c:v>1572044400</c:v>
                </c:pt>
                <c:pt idx="85991">
                  <c:v>1572048000</c:v>
                </c:pt>
                <c:pt idx="85992">
                  <c:v>1572051600</c:v>
                </c:pt>
                <c:pt idx="85993">
                  <c:v>1572055200</c:v>
                </c:pt>
                <c:pt idx="85994">
                  <c:v>1572058800</c:v>
                </c:pt>
                <c:pt idx="85995">
                  <c:v>1572062400</c:v>
                </c:pt>
                <c:pt idx="85996">
                  <c:v>1572066000</c:v>
                </c:pt>
                <c:pt idx="85997">
                  <c:v>1572069600</c:v>
                </c:pt>
                <c:pt idx="85998">
                  <c:v>1572073200</c:v>
                </c:pt>
                <c:pt idx="85999">
                  <c:v>1572076800</c:v>
                </c:pt>
                <c:pt idx="86000">
                  <c:v>1572080400</c:v>
                </c:pt>
                <c:pt idx="86001">
                  <c:v>1572084000</c:v>
                </c:pt>
                <c:pt idx="86002">
                  <c:v>1572087600</c:v>
                </c:pt>
                <c:pt idx="86003">
                  <c:v>1572091200</c:v>
                </c:pt>
                <c:pt idx="86004">
                  <c:v>1572094800</c:v>
                </c:pt>
                <c:pt idx="86005">
                  <c:v>1572098400</c:v>
                </c:pt>
                <c:pt idx="86006">
                  <c:v>1572102000</c:v>
                </c:pt>
                <c:pt idx="86007">
                  <c:v>1572105600</c:v>
                </c:pt>
                <c:pt idx="86008">
                  <c:v>1572109200</c:v>
                </c:pt>
                <c:pt idx="86009">
                  <c:v>1572112800</c:v>
                </c:pt>
                <c:pt idx="86010">
                  <c:v>1572116400</c:v>
                </c:pt>
                <c:pt idx="86011">
                  <c:v>1572120000</c:v>
                </c:pt>
                <c:pt idx="86012">
                  <c:v>1572123600</c:v>
                </c:pt>
                <c:pt idx="86013">
                  <c:v>1572127200</c:v>
                </c:pt>
                <c:pt idx="86014">
                  <c:v>1572130800</c:v>
                </c:pt>
                <c:pt idx="86015">
                  <c:v>1572134400</c:v>
                </c:pt>
                <c:pt idx="86016">
                  <c:v>1572138000</c:v>
                </c:pt>
                <c:pt idx="86017">
                  <c:v>1572141600</c:v>
                </c:pt>
                <c:pt idx="86018">
                  <c:v>1572145200</c:v>
                </c:pt>
                <c:pt idx="86019">
                  <c:v>1572148800</c:v>
                </c:pt>
                <c:pt idx="86020">
                  <c:v>1572152400</c:v>
                </c:pt>
                <c:pt idx="86021">
                  <c:v>1572156000</c:v>
                </c:pt>
                <c:pt idx="86022">
                  <c:v>1572159600</c:v>
                </c:pt>
                <c:pt idx="86023">
                  <c:v>1572163200</c:v>
                </c:pt>
                <c:pt idx="86024">
                  <c:v>1572166800</c:v>
                </c:pt>
                <c:pt idx="86025">
                  <c:v>1572170400</c:v>
                </c:pt>
                <c:pt idx="86026">
                  <c:v>1572174000</c:v>
                </c:pt>
                <c:pt idx="86027">
                  <c:v>1572177600</c:v>
                </c:pt>
                <c:pt idx="86028">
                  <c:v>1572181200</c:v>
                </c:pt>
                <c:pt idx="86029">
                  <c:v>1572184800</c:v>
                </c:pt>
                <c:pt idx="86030">
                  <c:v>1572188400</c:v>
                </c:pt>
                <c:pt idx="86031">
                  <c:v>1572192000</c:v>
                </c:pt>
                <c:pt idx="86032">
                  <c:v>1572195600</c:v>
                </c:pt>
                <c:pt idx="86033">
                  <c:v>1572199200</c:v>
                </c:pt>
                <c:pt idx="86034">
                  <c:v>1572202800</c:v>
                </c:pt>
                <c:pt idx="86035">
                  <c:v>1572206400</c:v>
                </c:pt>
                <c:pt idx="86036">
                  <c:v>1572210000</c:v>
                </c:pt>
                <c:pt idx="86037">
                  <c:v>1572213600</c:v>
                </c:pt>
                <c:pt idx="86038">
                  <c:v>1572217200</c:v>
                </c:pt>
                <c:pt idx="86039">
                  <c:v>1572220800</c:v>
                </c:pt>
                <c:pt idx="86040">
                  <c:v>1572224400</c:v>
                </c:pt>
                <c:pt idx="86041">
                  <c:v>1572228000</c:v>
                </c:pt>
                <c:pt idx="86042">
                  <c:v>1572231600</c:v>
                </c:pt>
                <c:pt idx="86043">
                  <c:v>1572235200</c:v>
                </c:pt>
                <c:pt idx="86044">
                  <c:v>1572238800</c:v>
                </c:pt>
                <c:pt idx="86045">
                  <c:v>1572242400</c:v>
                </c:pt>
                <c:pt idx="86046">
                  <c:v>1572246000</c:v>
                </c:pt>
                <c:pt idx="86047">
                  <c:v>1572249600</c:v>
                </c:pt>
                <c:pt idx="86048">
                  <c:v>1572253200</c:v>
                </c:pt>
                <c:pt idx="86049">
                  <c:v>1572256800</c:v>
                </c:pt>
                <c:pt idx="86050">
                  <c:v>1572260400</c:v>
                </c:pt>
                <c:pt idx="86051">
                  <c:v>1572264000</c:v>
                </c:pt>
                <c:pt idx="86052">
                  <c:v>1572267600</c:v>
                </c:pt>
                <c:pt idx="86053">
                  <c:v>1572271200</c:v>
                </c:pt>
                <c:pt idx="86054">
                  <c:v>1572274800</c:v>
                </c:pt>
                <c:pt idx="86055">
                  <c:v>1572278400</c:v>
                </c:pt>
                <c:pt idx="86056">
                  <c:v>1572282000</c:v>
                </c:pt>
                <c:pt idx="86057">
                  <c:v>1572285600</c:v>
                </c:pt>
                <c:pt idx="86058">
                  <c:v>1572289200</c:v>
                </c:pt>
                <c:pt idx="86059">
                  <c:v>1572292800</c:v>
                </c:pt>
                <c:pt idx="86060">
                  <c:v>1572296400</c:v>
                </c:pt>
                <c:pt idx="86061">
                  <c:v>1572300000</c:v>
                </c:pt>
                <c:pt idx="86062">
                  <c:v>1572303600</c:v>
                </c:pt>
                <c:pt idx="86063">
                  <c:v>1572307200</c:v>
                </c:pt>
                <c:pt idx="86064">
                  <c:v>1572310800</c:v>
                </c:pt>
                <c:pt idx="86065">
                  <c:v>1572314400</c:v>
                </c:pt>
                <c:pt idx="86066">
                  <c:v>1572318000</c:v>
                </c:pt>
                <c:pt idx="86067">
                  <c:v>1572321600</c:v>
                </c:pt>
                <c:pt idx="86068">
                  <c:v>1572325200</c:v>
                </c:pt>
                <c:pt idx="86069">
                  <c:v>1572328800</c:v>
                </c:pt>
                <c:pt idx="86070">
                  <c:v>1572332400</c:v>
                </c:pt>
                <c:pt idx="86071">
                  <c:v>1572336000</c:v>
                </c:pt>
                <c:pt idx="86072">
                  <c:v>1572339600</c:v>
                </c:pt>
                <c:pt idx="86073">
                  <c:v>1572343200</c:v>
                </c:pt>
                <c:pt idx="86074">
                  <c:v>1572346800</c:v>
                </c:pt>
                <c:pt idx="86075">
                  <c:v>1572350400</c:v>
                </c:pt>
                <c:pt idx="86076">
                  <c:v>1572354000</c:v>
                </c:pt>
                <c:pt idx="86077">
                  <c:v>1572357600</c:v>
                </c:pt>
                <c:pt idx="86078">
                  <c:v>1572361200</c:v>
                </c:pt>
                <c:pt idx="86079">
                  <c:v>1572364800</c:v>
                </c:pt>
                <c:pt idx="86080">
                  <c:v>1572368400</c:v>
                </c:pt>
                <c:pt idx="86081">
                  <c:v>1572372000</c:v>
                </c:pt>
                <c:pt idx="86082">
                  <c:v>1572375600</c:v>
                </c:pt>
                <c:pt idx="86083">
                  <c:v>1572379200</c:v>
                </c:pt>
                <c:pt idx="86084">
                  <c:v>1572382800</c:v>
                </c:pt>
                <c:pt idx="86085">
                  <c:v>1572386400</c:v>
                </c:pt>
                <c:pt idx="86086">
                  <c:v>1572390000</c:v>
                </c:pt>
                <c:pt idx="86087">
                  <c:v>1572393600</c:v>
                </c:pt>
                <c:pt idx="86088">
                  <c:v>1572397200</c:v>
                </c:pt>
                <c:pt idx="86089">
                  <c:v>1572400800</c:v>
                </c:pt>
                <c:pt idx="86090">
                  <c:v>1572404400</c:v>
                </c:pt>
                <c:pt idx="86091">
                  <c:v>1572408000</c:v>
                </c:pt>
                <c:pt idx="86092">
                  <c:v>1572411600</c:v>
                </c:pt>
                <c:pt idx="86093">
                  <c:v>1572415200</c:v>
                </c:pt>
                <c:pt idx="86094">
                  <c:v>1572418800</c:v>
                </c:pt>
                <c:pt idx="86095">
                  <c:v>1572422400</c:v>
                </c:pt>
                <c:pt idx="86096">
                  <c:v>1572426000</c:v>
                </c:pt>
                <c:pt idx="86097">
                  <c:v>1572429600</c:v>
                </c:pt>
                <c:pt idx="86098">
                  <c:v>1572433200</c:v>
                </c:pt>
                <c:pt idx="86099">
                  <c:v>1572436800</c:v>
                </c:pt>
                <c:pt idx="86100">
                  <c:v>1572440400</c:v>
                </c:pt>
                <c:pt idx="86101">
                  <c:v>1572444000</c:v>
                </c:pt>
                <c:pt idx="86102">
                  <c:v>1572447600</c:v>
                </c:pt>
                <c:pt idx="86103">
                  <c:v>1572451200</c:v>
                </c:pt>
                <c:pt idx="86104">
                  <c:v>1572454800</c:v>
                </c:pt>
                <c:pt idx="86105">
                  <c:v>1572458400</c:v>
                </c:pt>
                <c:pt idx="86106">
                  <c:v>1572462000</c:v>
                </c:pt>
                <c:pt idx="86107">
                  <c:v>1572465600</c:v>
                </c:pt>
                <c:pt idx="86108">
                  <c:v>1572469200</c:v>
                </c:pt>
                <c:pt idx="86109">
                  <c:v>1572472800</c:v>
                </c:pt>
                <c:pt idx="86110">
                  <c:v>1572476400</c:v>
                </c:pt>
                <c:pt idx="86111">
                  <c:v>1572480000</c:v>
                </c:pt>
                <c:pt idx="86112">
                  <c:v>1572483600</c:v>
                </c:pt>
                <c:pt idx="86113">
                  <c:v>1572487200</c:v>
                </c:pt>
                <c:pt idx="86114">
                  <c:v>1572490800</c:v>
                </c:pt>
                <c:pt idx="86115">
                  <c:v>1572494400</c:v>
                </c:pt>
                <c:pt idx="86116">
                  <c:v>1572498000</c:v>
                </c:pt>
                <c:pt idx="86117">
                  <c:v>1572501600</c:v>
                </c:pt>
                <c:pt idx="86118">
                  <c:v>1572505200</c:v>
                </c:pt>
                <c:pt idx="86119">
                  <c:v>1572508800</c:v>
                </c:pt>
                <c:pt idx="86120">
                  <c:v>1572512400</c:v>
                </c:pt>
                <c:pt idx="86121">
                  <c:v>1572516000</c:v>
                </c:pt>
                <c:pt idx="86122">
                  <c:v>1572519600</c:v>
                </c:pt>
                <c:pt idx="86123">
                  <c:v>1572523200</c:v>
                </c:pt>
                <c:pt idx="86124">
                  <c:v>1572526800</c:v>
                </c:pt>
                <c:pt idx="86125">
                  <c:v>1572530400</c:v>
                </c:pt>
                <c:pt idx="86126">
                  <c:v>1572534000</c:v>
                </c:pt>
                <c:pt idx="86127">
                  <c:v>1572537600</c:v>
                </c:pt>
                <c:pt idx="86128">
                  <c:v>1572541200</c:v>
                </c:pt>
                <c:pt idx="86129">
                  <c:v>1572544800</c:v>
                </c:pt>
                <c:pt idx="86130">
                  <c:v>1572548400</c:v>
                </c:pt>
                <c:pt idx="86131">
                  <c:v>1572552000</c:v>
                </c:pt>
                <c:pt idx="86132">
                  <c:v>1572555600</c:v>
                </c:pt>
                <c:pt idx="86133">
                  <c:v>1572559200</c:v>
                </c:pt>
                <c:pt idx="86134">
                  <c:v>1572562800</c:v>
                </c:pt>
                <c:pt idx="86135">
                  <c:v>1572566400</c:v>
                </c:pt>
                <c:pt idx="86136">
                  <c:v>1572570000</c:v>
                </c:pt>
                <c:pt idx="86137">
                  <c:v>1572573600</c:v>
                </c:pt>
                <c:pt idx="86138">
                  <c:v>1572577200</c:v>
                </c:pt>
                <c:pt idx="86139">
                  <c:v>1572580800</c:v>
                </c:pt>
                <c:pt idx="86140">
                  <c:v>1572584400</c:v>
                </c:pt>
                <c:pt idx="86141">
                  <c:v>1572588000</c:v>
                </c:pt>
                <c:pt idx="86142">
                  <c:v>1572591600</c:v>
                </c:pt>
                <c:pt idx="86143">
                  <c:v>1572595200</c:v>
                </c:pt>
                <c:pt idx="86144">
                  <c:v>1572598800</c:v>
                </c:pt>
                <c:pt idx="86145">
                  <c:v>1572602400</c:v>
                </c:pt>
                <c:pt idx="86146">
                  <c:v>1572606000</c:v>
                </c:pt>
                <c:pt idx="86147">
                  <c:v>1572609600</c:v>
                </c:pt>
                <c:pt idx="86148">
                  <c:v>1572613200</c:v>
                </c:pt>
                <c:pt idx="86149">
                  <c:v>1572616800</c:v>
                </c:pt>
                <c:pt idx="86150">
                  <c:v>1572620400</c:v>
                </c:pt>
                <c:pt idx="86151">
                  <c:v>1572624000</c:v>
                </c:pt>
                <c:pt idx="86152">
                  <c:v>1572627600</c:v>
                </c:pt>
                <c:pt idx="86153">
                  <c:v>1572631200</c:v>
                </c:pt>
                <c:pt idx="86154">
                  <c:v>1572634800</c:v>
                </c:pt>
                <c:pt idx="86155">
                  <c:v>1572638400</c:v>
                </c:pt>
                <c:pt idx="86156">
                  <c:v>1572642000</c:v>
                </c:pt>
                <c:pt idx="86157">
                  <c:v>1572645600</c:v>
                </c:pt>
                <c:pt idx="86158">
                  <c:v>1572649200</c:v>
                </c:pt>
                <c:pt idx="86159">
                  <c:v>1572652800</c:v>
                </c:pt>
                <c:pt idx="86160">
                  <c:v>1572656400</c:v>
                </c:pt>
                <c:pt idx="86161">
                  <c:v>1572660000</c:v>
                </c:pt>
                <c:pt idx="86162">
                  <c:v>1572663600</c:v>
                </c:pt>
                <c:pt idx="86163">
                  <c:v>1572667200</c:v>
                </c:pt>
                <c:pt idx="86164">
                  <c:v>1572670800</c:v>
                </c:pt>
                <c:pt idx="86165">
                  <c:v>1572674400</c:v>
                </c:pt>
                <c:pt idx="86166">
                  <c:v>1572678000</c:v>
                </c:pt>
                <c:pt idx="86167">
                  <c:v>1572681600</c:v>
                </c:pt>
                <c:pt idx="86168">
                  <c:v>1572685200</c:v>
                </c:pt>
                <c:pt idx="86169">
                  <c:v>1572688800</c:v>
                </c:pt>
                <c:pt idx="86170">
                  <c:v>1572692400</c:v>
                </c:pt>
                <c:pt idx="86171">
                  <c:v>1572696000</c:v>
                </c:pt>
                <c:pt idx="86172">
                  <c:v>1572699600</c:v>
                </c:pt>
                <c:pt idx="86173">
                  <c:v>1572703200</c:v>
                </c:pt>
                <c:pt idx="86174">
                  <c:v>1572706800</c:v>
                </c:pt>
                <c:pt idx="86175">
                  <c:v>1572710400</c:v>
                </c:pt>
                <c:pt idx="86176">
                  <c:v>1572714000</c:v>
                </c:pt>
                <c:pt idx="86177">
                  <c:v>1572717600</c:v>
                </c:pt>
                <c:pt idx="86178">
                  <c:v>1572721200</c:v>
                </c:pt>
                <c:pt idx="86179">
                  <c:v>1572724800</c:v>
                </c:pt>
                <c:pt idx="86180">
                  <c:v>1572728400</c:v>
                </c:pt>
                <c:pt idx="86181">
                  <c:v>1572732000</c:v>
                </c:pt>
                <c:pt idx="86182">
                  <c:v>1572735600</c:v>
                </c:pt>
                <c:pt idx="86183">
                  <c:v>1572739200</c:v>
                </c:pt>
                <c:pt idx="86184">
                  <c:v>1572742800</c:v>
                </c:pt>
                <c:pt idx="86185">
                  <c:v>1572746400</c:v>
                </c:pt>
                <c:pt idx="86186">
                  <c:v>1572750000</c:v>
                </c:pt>
                <c:pt idx="86187">
                  <c:v>1572753600</c:v>
                </c:pt>
                <c:pt idx="86188">
                  <c:v>1572757200</c:v>
                </c:pt>
                <c:pt idx="86189">
                  <c:v>1572760800</c:v>
                </c:pt>
                <c:pt idx="86190">
                  <c:v>1572764400</c:v>
                </c:pt>
                <c:pt idx="86191">
                  <c:v>1572768000</c:v>
                </c:pt>
                <c:pt idx="86192">
                  <c:v>1572771600</c:v>
                </c:pt>
                <c:pt idx="86193">
                  <c:v>1572775200</c:v>
                </c:pt>
                <c:pt idx="86194">
                  <c:v>1572778800</c:v>
                </c:pt>
                <c:pt idx="86195">
                  <c:v>1572782400</c:v>
                </c:pt>
                <c:pt idx="86196">
                  <c:v>1572786000</c:v>
                </c:pt>
                <c:pt idx="86197">
                  <c:v>1572789600</c:v>
                </c:pt>
                <c:pt idx="86198">
                  <c:v>1572793200</c:v>
                </c:pt>
                <c:pt idx="86199">
                  <c:v>1572796800</c:v>
                </c:pt>
                <c:pt idx="86200">
                  <c:v>1572800400</c:v>
                </c:pt>
                <c:pt idx="86201">
                  <c:v>1572804000</c:v>
                </c:pt>
                <c:pt idx="86202">
                  <c:v>1572807600</c:v>
                </c:pt>
                <c:pt idx="86203">
                  <c:v>1572811200</c:v>
                </c:pt>
                <c:pt idx="86204">
                  <c:v>1572814800</c:v>
                </c:pt>
                <c:pt idx="86205">
                  <c:v>1572818400</c:v>
                </c:pt>
                <c:pt idx="86206">
                  <c:v>1572822000</c:v>
                </c:pt>
                <c:pt idx="86207">
                  <c:v>1572825600</c:v>
                </c:pt>
                <c:pt idx="86208">
                  <c:v>1572829200</c:v>
                </c:pt>
                <c:pt idx="86209">
                  <c:v>1572832800</c:v>
                </c:pt>
                <c:pt idx="86210">
                  <c:v>1572836400</c:v>
                </c:pt>
                <c:pt idx="86211">
                  <c:v>1572840000</c:v>
                </c:pt>
                <c:pt idx="86212">
                  <c:v>1572843600</c:v>
                </c:pt>
                <c:pt idx="86213">
                  <c:v>1572847200</c:v>
                </c:pt>
                <c:pt idx="86214">
                  <c:v>1572850800</c:v>
                </c:pt>
                <c:pt idx="86215">
                  <c:v>1572854400</c:v>
                </c:pt>
                <c:pt idx="86216">
                  <c:v>1572858000</c:v>
                </c:pt>
                <c:pt idx="86217">
                  <c:v>1572861600</c:v>
                </c:pt>
                <c:pt idx="86218">
                  <c:v>1572865200</c:v>
                </c:pt>
                <c:pt idx="86219">
                  <c:v>1572868800</c:v>
                </c:pt>
                <c:pt idx="86220">
                  <c:v>1572872400</c:v>
                </c:pt>
                <c:pt idx="86221">
                  <c:v>1572876000</c:v>
                </c:pt>
                <c:pt idx="86222">
                  <c:v>1572879600</c:v>
                </c:pt>
                <c:pt idx="86223">
                  <c:v>1572883200</c:v>
                </c:pt>
                <c:pt idx="86224">
                  <c:v>1572886800</c:v>
                </c:pt>
                <c:pt idx="86225">
                  <c:v>1572890400</c:v>
                </c:pt>
                <c:pt idx="86226">
                  <c:v>1572894000</c:v>
                </c:pt>
                <c:pt idx="86227">
                  <c:v>1572897600</c:v>
                </c:pt>
                <c:pt idx="86228">
                  <c:v>1572901200</c:v>
                </c:pt>
                <c:pt idx="86229">
                  <c:v>1572904800</c:v>
                </c:pt>
                <c:pt idx="86230">
                  <c:v>1572908400</c:v>
                </c:pt>
                <c:pt idx="86231">
                  <c:v>1572912000</c:v>
                </c:pt>
                <c:pt idx="86232">
                  <c:v>1572915600</c:v>
                </c:pt>
                <c:pt idx="86233">
                  <c:v>1572919200</c:v>
                </c:pt>
                <c:pt idx="86234">
                  <c:v>1572922800</c:v>
                </c:pt>
                <c:pt idx="86235">
                  <c:v>1572926400</c:v>
                </c:pt>
                <c:pt idx="86236">
                  <c:v>1572930000</c:v>
                </c:pt>
                <c:pt idx="86237">
                  <c:v>1572933600</c:v>
                </c:pt>
                <c:pt idx="86238">
                  <c:v>1572937200</c:v>
                </c:pt>
                <c:pt idx="86239">
                  <c:v>1572940800</c:v>
                </c:pt>
                <c:pt idx="86240">
                  <c:v>1572944400</c:v>
                </c:pt>
                <c:pt idx="86241">
                  <c:v>1572948000</c:v>
                </c:pt>
                <c:pt idx="86242">
                  <c:v>1572951600</c:v>
                </c:pt>
                <c:pt idx="86243">
                  <c:v>1572955200</c:v>
                </c:pt>
                <c:pt idx="86244">
                  <c:v>1572958800</c:v>
                </c:pt>
                <c:pt idx="86245">
                  <c:v>1572962400</c:v>
                </c:pt>
                <c:pt idx="86246">
                  <c:v>1572966000</c:v>
                </c:pt>
                <c:pt idx="86247">
                  <c:v>1572969600</c:v>
                </c:pt>
                <c:pt idx="86248">
                  <c:v>1572973200</c:v>
                </c:pt>
                <c:pt idx="86249">
                  <c:v>1572976800</c:v>
                </c:pt>
                <c:pt idx="86250">
                  <c:v>1572980400</c:v>
                </c:pt>
                <c:pt idx="86251">
                  <c:v>1572984000</c:v>
                </c:pt>
                <c:pt idx="86252">
                  <c:v>1572987600</c:v>
                </c:pt>
                <c:pt idx="86253">
                  <c:v>1572991200</c:v>
                </c:pt>
                <c:pt idx="86254">
                  <c:v>1572994800</c:v>
                </c:pt>
                <c:pt idx="86255">
                  <c:v>1572998400</c:v>
                </c:pt>
                <c:pt idx="86256">
                  <c:v>1573002000</c:v>
                </c:pt>
                <c:pt idx="86257">
                  <c:v>1573005600</c:v>
                </c:pt>
                <c:pt idx="86258">
                  <c:v>1573009200</c:v>
                </c:pt>
                <c:pt idx="86259">
                  <c:v>1573012800</c:v>
                </c:pt>
                <c:pt idx="86260">
                  <c:v>1573016400</c:v>
                </c:pt>
                <c:pt idx="86261">
                  <c:v>1573020000</c:v>
                </c:pt>
                <c:pt idx="86262">
                  <c:v>1573023600</c:v>
                </c:pt>
                <c:pt idx="86263">
                  <c:v>1573027200</c:v>
                </c:pt>
                <c:pt idx="86264">
                  <c:v>1573030800</c:v>
                </c:pt>
                <c:pt idx="86265">
                  <c:v>1573034400</c:v>
                </c:pt>
                <c:pt idx="86266">
                  <c:v>1573038000</c:v>
                </c:pt>
                <c:pt idx="86267">
                  <c:v>1573041600</c:v>
                </c:pt>
                <c:pt idx="86268">
                  <c:v>1573045200</c:v>
                </c:pt>
                <c:pt idx="86269">
                  <c:v>1573048800</c:v>
                </c:pt>
                <c:pt idx="86270">
                  <c:v>1573052400</c:v>
                </c:pt>
                <c:pt idx="86271">
                  <c:v>1573056000</c:v>
                </c:pt>
                <c:pt idx="86272">
                  <c:v>1573059600</c:v>
                </c:pt>
                <c:pt idx="86273">
                  <c:v>1573063200</c:v>
                </c:pt>
                <c:pt idx="86274">
                  <c:v>1573066800</c:v>
                </c:pt>
                <c:pt idx="86275">
                  <c:v>1573070400</c:v>
                </c:pt>
                <c:pt idx="86276">
                  <c:v>1573074000</c:v>
                </c:pt>
                <c:pt idx="86277">
                  <c:v>1573077600</c:v>
                </c:pt>
                <c:pt idx="86278">
                  <c:v>1573081200</c:v>
                </c:pt>
                <c:pt idx="86279">
                  <c:v>1573084800</c:v>
                </c:pt>
                <c:pt idx="86280">
                  <c:v>1573088400</c:v>
                </c:pt>
                <c:pt idx="86281">
                  <c:v>1573092000</c:v>
                </c:pt>
                <c:pt idx="86282">
                  <c:v>1573095600</c:v>
                </c:pt>
                <c:pt idx="86283">
                  <c:v>1573099200</c:v>
                </c:pt>
                <c:pt idx="86284">
                  <c:v>1573102800</c:v>
                </c:pt>
                <c:pt idx="86285">
                  <c:v>1573106400</c:v>
                </c:pt>
                <c:pt idx="86286">
                  <c:v>1573110000</c:v>
                </c:pt>
                <c:pt idx="86287">
                  <c:v>1573113600</c:v>
                </c:pt>
                <c:pt idx="86288">
                  <c:v>1573117200</c:v>
                </c:pt>
                <c:pt idx="86289">
                  <c:v>1573120800</c:v>
                </c:pt>
                <c:pt idx="86290">
                  <c:v>1573124400</c:v>
                </c:pt>
                <c:pt idx="86291">
                  <c:v>1573128000</c:v>
                </c:pt>
                <c:pt idx="86292">
                  <c:v>1573131600</c:v>
                </c:pt>
                <c:pt idx="86293">
                  <c:v>1573135200</c:v>
                </c:pt>
                <c:pt idx="86294">
                  <c:v>1573138800</c:v>
                </c:pt>
                <c:pt idx="86295">
                  <c:v>1573142400</c:v>
                </c:pt>
                <c:pt idx="86296">
                  <c:v>1573146000</c:v>
                </c:pt>
                <c:pt idx="86297">
                  <c:v>1573149600</c:v>
                </c:pt>
                <c:pt idx="86298">
                  <c:v>1573153200</c:v>
                </c:pt>
                <c:pt idx="86299">
                  <c:v>1573156800</c:v>
                </c:pt>
                <c:pt idx="86300">
                  <c:v>1573160400</c:v>
                </c:pt>
                <c:pt idx="86301">
                  <c:v>1573164000</c:v>
                </c:pt>
                <c:pt idx="86302">
                  <c:v>1573167600</c:v>
                </c:pt>
                <c:pt idx="86303">
                  <c:v>1573171200</c:v>
                </c:pt>
                <c:pt idx="86304">
                  <c:v>1573174800</c:v>
                </c:pt>
                <c:pt idx="86305">
                  <c:v>1573178400</c:v>
                </c:pt>
                <c:pt idx="86306">
                  <c:v>1573182000</c:v>
                </c:pt>
                <c:pt idx="86307">
                  <c:v>1573185600</c:v>
                </c:pt>
                <c:pt idx="86308">
                  <c:v>1573189200</c:v>
                </c:pt>
                <c:pt idx="86309">
                  <c:v>1573192800</c:v>
                </c:pt>
                <c:pt idx="86310">
                  <c:v>1573196400</c:v>
                </c:pt>
                <c:pt idx="86311">
                  <c:v>1573200000</c:v>
                </c:pt>
                <c:pt idx="86312">
                  <c:v>1573203600</c:v>
                </c:pt>
                <c:pt idx="86313">
                  <c:v>1573207200</c:v>
                </c:pt>
                <c:pt idx="86314">
                  <c:v>1573210800</c:v>
                </c:pt>
                <c:pt idx="86315">
                  <c:v>1573214400</c:v>
                </c:pt>
                <c:pt idx="86316">
                  <c:v>1573218000</c:v>
                </c:pt>
                <c:pt idx="86317">
                  <c:v>1573221600</c:v>
                </c:pt>
                <c:pt idx="86318">
                  <c:v>1573225200</c:v>
                </c:pt>
                <c:pt idx="86319">
                  <c:v>1573228800</c:v>
                </c:pt>
                <c:pt idx="86320">
                  <c:v>1573232400</c:v>
                </c:pt>
                <c:pt idx="86321">
                  <c:v>1573236000</c:v>
                </c:pt>
                <c:pt idx="86322">
                  <c:v>1573239600</c:v>
                </c:pt>
                <c:pt idx="86323">
                  <c:v>1573243200</c:v>
                </c:pt>
                <c:pt idx="86324">
                  <c:v>1573246800</c:v>
                </c:pt>
                <c:pt idx="86325">
                  <c:v>1573250400</c:v>
                </c:pt>
                <c:pt idx="86326">
                  <c:v>1573254000</c:v>
                </c:pt>
                <c:pt idx="86327">
                  <c:v>1573257600</c:v>
                </c:pt>
                <c:pt idx="86328">
                  <c:v>1573261200</c:v>
                </c:pt>
                <c:pt idx="86329">
                  <c:v>1573264800</c:v>
                </c:pt>
                <c:pt idx="86330">
                  <c:v>1573268400</c:v>
                </c:pt>
                <c:pt idx="86331">
                  <c:v>1573272000</c:v>
                </c:pt>
                <c:pt idx="86332">
                  <c:v>1573275600</c:v>
                </c:pt>
                <c:pt idx="86333">
                  <c:v>1573279200</c:v>
                </c:pt>
                <c:pt idx="86334">
                  <c:v>1573282800</c:v>
                </c:pt>
                <c:pt idx="86335">
                  <c:v>1573286400</c:v>
                </c:pt>
                <c:pt idx="86336">
                  <c:v>1573290000</c:v>
                </c:pt>
                <c:pt idx="86337">
                  <c:v>1573293600</c:v>
                </c:pt>
                <c:pt idx="86338">
                  <c:v>1573297200</c:v>
                </c:pt>
                <c:pt idx="86339">
                  <c:v>1573300800</c:v>
                </c:pt>
                <c:pt idx="86340">
                  <c:v>1573304400</c:v>
                </c:pt>
                <c:pt idx="86341">
                  <c:v>1573308000</c:v>
                </c:pt>
                <c:pt idx="86342">
                  <c:v>1573311600</c:v>
                </c:pt>
                <c:pt idx="86343">
                  <c:v>1573315200</c:v>
                </c:pt>
                <c:pt idx="86344">
                  <c:v>1573318800</c:v>
                </c:pt>
                <c:pt idx="86345">
                  <c:v>1573322400</c:v>
                </c:pt>
                <c:pt idx="86346">
                  <c:v>1573326000</c:v>
                </c:pt>
                <c:pt idx="86347">
                  <c:v>1573329600</c:v>
                </c:pt>
                <c:pt idx="86348">
                  <c:v>1573333200</c:v>
                </c:pt>
                <c:pt idx="86349">
                  <c:v>1573336800</c:v>
                </c:pt>
                <c:pt idx="86350">
                  <c:v>1573340400</c:v>
                </c:pt>
                <c:pt idx="86351">
                  <c:v>1573344000</c:v>
                </c:pt>
                <c:pt idx="86352">
                  <c:v>1573347600</c:v>
                </c:pt>
                <c:pt idx="86353">
                  <c:v>1573351200</c:v>
                </c:pt>
                <c:pt idx="86354">
                  <c:v>1573354800</c:v>
                </c:pt>
                <c:pt idx="86355">
                  <c:v>1573358400</c:v>
                </c:pt>
                <c:pt idx="86356">
                  <c:v>1573362000</c:v>
                </c:pt>
                <c:pt idx="86357">
                  <c:v>1573365600</c:v>
                </c:pt>
                <c:pt idx="86358">
                  <c:v>1573369200</c:v>
                </c:pt>
                <c:pt idx="86359">
                  <c:v>1573372800</c:v>
                </c:pt>
                <c:pt idx="86360">
                  <c:v>1573376400</c:v>
                </c:pt>
                <c:pt idx="86361">
                  <c:v>1573380000</c:v>
                </c:pt>
                <c:pt idx="86362">
                  <c:v>1573383600</c:v>
                </c:pt>
                <c:pt idx="86363">
                  <c:v>1573387200</c:v>
                </c:pt>
                <c:pt idx="86364">
                  <c:v>1573390800</c:v>
                </c:pt>
                <c:pt idx="86365">
                  <c:v>1573394400</c:v>
                </c:pt>
                <c:pt idx="86366">
                  <c:v>1573398000</c:v>
                </c:pt>
                <c:pt idx="86367">
                  <c:v>1573401600</c:v>
                </c:pt>
                <c:pt idx="86368">
                  <c:v>1573405200</c:v>
                </c:pt>
                <c:pt idx="86369">
                  <c:v>1573408800</c:v>
                </c:pt>
                <c:pt idx="86370">
                  <c:v>1573412400</c:v>
                </c:pt>
                <c:pt idx="86371">
                  <c:v>1573416000</c:v>
                </c:pt>
                <c:pt idx="86372">
                  <c:v>1573419600</c:v>
                </c:pt>
                <c:pt idx="86373">
                  <c:v>1573423200</c:v>
                </c:pt>
                <c:pt idx="86374">
                  <c:v>1573426800</c:v>
                </c:pt>
                <c:pt idx="86375">
                  <c:v>1573430400</c:v>
                </c:pt>
                <c:pt idx="86376">
                  <c:v>1573434000</c:v>
                </c:pt>
                <c:pt idx="86377">
                  <c:v>1573437600</c:v>
                </c:pt>
                <c:pt idx="86378">
                  <c:v>1573441200</c:v>
                </c:pt>
                <c:pt idx="86379">
                  <c:v>1573444800</c:v>
                </c:pt>
                <c:pt idx="86380">
                  <c:v>1573448400</c:v>
                </c:pt>
                <c:pt idx="86381">
                  <c:v>1573452000</c:v>
                </c:pt>
                <c:pt idx="86382">
                  <c:v>1573455600</c:v>
                </c:pt>
                <c:pt idx="86383">
                  <c:v>1573459200</c:v>
                </c:pt>
                <c:pt idx="86384">
                  <c:v>1573462800</c:v>
                </c:pt>
                <c:pt idx="86385">
                  <c:v>1573466400</c:v>
                </c:pt>
                <c:pt idx="86386">
                  <c:v>1573470000</c:v>
                </c:pt>
                <c:pt idx="86387">
                  <c:v>1573473600</c:v>
                </c:pt>
                <c:pt idx="86388">
                  <c:v>1573477200</c:v>
                </c:pt>
                <c:pt idx="86389">
                  <c:v>1573480800</c:v>
                </c:pt>
                <c:pt idx="86390">
                  <c:v>1573484400</c:v>
                </c:pt>
                <c:pt idx="86391">
                  <c:v>1573488000</c:v>
                </c:pt>
                <c:pt idx="86392">
                  <c:v>1573491600</c:v>
                </c:pt>
                <c:pt idx="86393">
                  <c:v>1573495200</c:v>
                </c:pt>
                <c:pt idx="86394">
                  <c:v>1573498800</c:v>
                </c:pt>
                <c:pt idx="86395">
                  <c:v>1573502400</c:v>
                </c:pt>
                <c:pt idx="86396">
                  <c:v>1573506000</c:v>
                </c:pt>
                <c:pt idx="86397">
                  <c:v>1573509600</c:v>
                </c:pt>
                <c:pt idx="86398">
                  <c:v>1573513200</c:v>
                </c:pt>
                <c:pt idx="86399">
                  <c:v>1573516800</c:v>
                </c:pt>
                <c:pt idx="86400">
                  <c:v>1573520400</c:v>
                </c:pt>
                <c:pt idx="86401">
                  <c:v>1573524000</c:v>
                </c:pt>
                <c:pt idx="86402">
                  <c:v>1573527600</c:v>
                </c:pt>
                <c:pt idx="86403">
                  <c:v>1573531200</c:v>
                </c:pt>
                <c:pt idx="86404">
                  <c:v>1573534800</c:v>
                </c:pt>
                <c:pt idx="86405">
                  <c:v>1573538400</c:v>
                </c:pt>
                <c:pt idx="86406">
                  <c:v>1573542000</c:v>
                </c:pt>
                <c:pt idx="86407">
                  <c:v>1573545600</c:v>
                </c:pt>
                <c:pt idx="86408">
                  <c:v>1573549200</c:v>
                </c:pt>
                <c:pt idx="86409">
                  <c:v>1573552800</c:v>
                </c:pt>
                <c:pt idx="86410">
                  <c:v>1573556400</c:v>
                </c:pt>
                <c:pt idx="86411">
                  <c:v>1573560000</c:v>
                </c:pt>
                <c:pt idx="86412">
                  <c:v>1573563600</c:v>
                </c:pt>
                <c:pt idx="86413">
                  <c:v>1573567200</c:v>
                </c:pt>
                <c:pt idx="86414">
                  <c:v>1573570800</c:v>
                </c:pt>
                <c:pt idx="86415">
                  <c:v>1573574400</c:v>
                </c:pt>
                <c:pt idx="86416">
                  <c:v>1573578000</c:v>
                </c:pt>
                <c:pt idx="86417">
                  <c:v>1573581600</c:v>
                </c:pt>
                <c:pt idx="86418">
                  <c:v>1573585200</c:v>
                </c:pt>
                <c:pt idx="86419">
                  <c:v>1573588800</c:v>
                </c:pt>
                <c:pt idx="86420">
                  <c:v>1573592400</c:v>
                </c:pt>
                <c:pt idx="86421">
                  <c:v>1573596000</c:v>
                </c:pt>
                <c:pt idx="86422">
                  <c:v>1573599600</c:v>
                </c:pt>
                <c:pt idx="86423">
                  <c:v>1573603200</c:v>
                </c:pt>
                <c:pt idx="86424">
                  <c:v>1573606800</c:v>
                </c:pt>
                <c:pt idx="86425">
                  <c:v>1573610400</c:v>
                </c:pt>
                <c:pt idx="86426">
                  <c:v>1573614000</c:v>
                </c:pt>
                <c:pt idx="86427">
                  <c:v>1573617600</c:v>
                </c:pt>
                <c:pt idx="86428">
                  <c:v>1573621200</c:v>
                </c:pt>
                <c:pt idx="86429">
                  <c:v>1573624800</c:v>
                </c:pt>
                <c:pt idx="86430">
                  <c:v>1573628400</c:v>
                </c:pt>
                <c:pt idx="86431">
                  <c:v>1573632000</c:v>
                </c:pt>
                <c:pt idx="86432">
                  <c:v>1573635600</c:v>
                </c:pt>
                <c:pt idx="86433">
                  <c:v>1573639200</c:v>
                </c:pt>
                <c:pt idx="86434">
                  <c:v>1573642800</c:v>
                </c:pt>
                <c:pt idx="86435">
                  <c:v>1573646400</c:v>
                </c:pt>
                <c:pt idx="86436">
                  <c:v>1573650000</c:v>
                </c:pt>
                <c:pt idx="86437">
                  <c:v>1573653600</c:v>
                </c:pt>
                <c:pt idx="86438">
                  <c:v>1573657200</c:v>
                </c:pt>
                <c:pt idx="86439">
                  <c:v>1573660800</c:v>
                </c:pt>
                <c:pt idx="86440">
                  <c:v>1573664400</c:v>
                </c:pt>
                <c:pt idx="86441">
                  <c:v>1573668000</c:v>
                </c:pt>
                <c:pt idx="86442">
                  <c:v>1573671600</c:v>
                </c:pt>
                <c:pt idx="86443">
                  <c:v>1573675200</c:v>
                </c:pt>
                <c:pt idx="86444">
                  <c:v>1573678800</c:v>
                </c:pt>
                <c:pt idx="86445">
                  <c:v>1573682400</c:v>
                </c:pt>
                <c:pt idx="86446">
                  <c:v>1573686000</c:v>
                </c:pt>
                <c:pt idx="86447">
                  <c:v>1573689600</c:v>
                </c:pt>
                <c:pt idx="86448">
                  <c:v>1573693200</c:v>
                </c:pt>
                <c:pt idx="86449">
                  <c:v>1573696800</c:v>
                </c:pt>
                <c:pt idx="86450">
                  <c:v>1573700400</c:v>
                </c:pt>
                <c:pt idx="86451">
                  <c:v>1573704000</c:v>
                </c:pt>
                <c:pt idx="86452">
                  <c:v>1573707600</c:v>
                </c:pt>
                <c:pt idx="86453">
                  <c:v>1573711200</c:v>
                </c:pt>
                <c:pt idx="86454">
                  <c:v>1573714800</c:v>
                </c:pt>
                <c:pt idx="86455">
                  <c:v>1573718400</c:v>
                </c:pt>
                <c:pt idx="86456">
                  <c:v>1573722000</c:v>
                </c:pt>
                <c:pt idx="86457">
                  <c:v>1573725600</c:v>
                </c:pt>
                <c:pt idx="86458">
                  <c:v>1573729200</c:v>
                </c:pt>
                <c:pt idx="86459">
                  <c:v>1573732800</c:v>
                </c:pt>
                <c:pt idx="86460">
                  <c:v>1573736400</c:v>
                </c:pt>
                <c:pt idx="86461">
                  <c:v>1573740000</c:v>
                </c:pt>
                <c:pt idx="86462">
                  <c:v>1573743600</c:v>
                </c:pt>
                <c:pt idx="86463">
                  <c:v>1573747200</c:v>
                </c:pt>
                <c:pt idx="86464">
                  <c:v>1573750800</c:v>
                </c:pt>
                <c:pt idx="86465">
                  <c:v>1573754400</c:v>
                </c:pt>
                <c:pt idx="86466">
                  <c:v>1573758000</c:v>
                </c:pt>
                <c:pt idx="86467">
                  <c:v>1573761600</c:v>
                </c:pt>
                <c:pt idx="86468">
                  <c:v>1573765200</c:v>
                </c:pt>
                <c:pt idx="86469">
                  <c:v>1573768800</c:v>
                </c:pt>
                <c:pt idx="86470">
                  <c:v>1573772400</c:v>
                </c:pt>
                <c:pt idx="86471">
                  <c:v>1573776000</c:v>
                </c:pt>
                <c:pt idx="86472">
                  <c:v>1573779600</c:v>
                </c:pt>
                <c:pt idx="86473">
                  <c:v>1573783200</c:v>
                </c:pt>
                <c:pt idx="86474">
                  <c:v>1573786800</c:v>
                </c:pt>
                <c:pt idx="86475">
                  <c:v>1573790400</c:v>
                </c:pt>
                <c:pt idx="86476">
                  <c:v>1573794000</c:v>
                </c:pt>
                <c:pt idx="86477">
                  <c:v>1573797600</c:v>
                </c:pt>
                <c:pt idx="86478">
                  <c:v>1573801200</c:v>
                </c:pt>
                <c:pt idx="86479">
                  <c:v>1573804800</c:v>
                </c:pt>
                <c:pt idx="86480">
                  <c:v>1573808400</c:v>
                </c:pt>
                <c:pt idx="86481">
                  <c:v>1573812000</c:v>
                </c:pt>
                <c:pt idx="86482">
                  <c:v>1573815600</c:v>
                </c:pt>
                <c:pt idx="86483">
                  <c:v>1573819200</c:v>
                </c:pt>
                <c:pt idx="86484">
                  <c:v>1573822800</c:v>
                </c:pt>
                <c:pt idx="86485">
                  <c:v>1573826400</c:v>
                </c:pt>
                <c:pt idx="86486">
                  <c:v>1573830000</c:v>
                </c:pt>
                <c:pt idx="86487">
                  <c:v>1573833600</c:v>
                </c:pt>
                <c:pt idx="86488">
                  <c:v>1573837200</c:v>
                </c:pt>
                <c:pt idx="86489">
                  <c:v>1573840800</c:v>
                </c:pt>
                <c:pt idx="86490">
                  <c:v>1573844400</c:v>
                </c:pt>
                <c:pt idx="86491">
                  <c:v>1573848000</c:v>
                </c:pt>
                <c:pt idx="86492">
                  <c:v>1573851600</c:v>
                </c:pt>
                <c:pt idx="86493">
                  <c:v>1573855200</c:v>
                </c:pt>
                <c:pt idx="86494">
                  <c:v>1573858800</c:v>
                </c:pt>
                <c:pt idx="86495">
                  <c:v>1573862400</c:v>
                </c:pt>
                <c:pt idx="86496">
                  <c:v>1573866000</c:v>
                </c:pt>
                <c:pt idx="86497">
                  <c:v>1573869600</c:v>
                </c:pt>
                <c:pt idx="86498">
                  <c:v>1573873200</c:v>
                </c:pt>
                <c:pt idx="86499">
                  <c:v>1573876800</c:v>
                </c:pt>
                <c:pt idx="86500">
                  <c:v>1573880400</c:v>
                </c:pt>
                <c:pt idx="86501">
                  <c:v>1573884000</c:v>
                </c:pt>
                <c:pt idx="86502">
                  <c:v>1573887600</c:v>
                </c:pt>
                <c:pt idx="86503">
                  <c:v>1573891200</c:v>
                </c:pt>
                <c:pt idx="86504">
                  <c:v>1573894800</c:v>
                </c:pt>
                <c:pt idx="86505">
                  <c:v>1573898400</c:v>
                </c:pt>
                <c:pt idx="86506">
                  <c:v>1573902000</c:v>
                </c:pt>
                <c:pt idx="86507">
                  <c:v>1573905600</c:v>
                </c:pt>
                <c:pt idx="86508">
                  <c:v>1573909200</c:v>
                </c:pt>
                <c:pt idx="86509">
                  <c:v>1573912800</c:v>
                </c:pt>
                <c:pt idx="86510">
                  <c:v>1573916400</c:v>
                </c:pt>
                <c:pt idx="86511">
                  <c:v>1573920000</c:v>
                </c:pt>
                <c:pt idx="86512">
                  <c:v>1573923600</c:v>
                </c:pt>
                <c:pt idx="86513">
                  <c:v>1573927200</c:v>
                </c:pt>
                <c:pt idx="86514">
                  <c:v>1573930800</c:v>
                </c:pt>
                <c:pt idx="86515">
                  <c:v>1573934400</c:v>
                </c:pt>
                <c:pt idx="86516">
                  <c:v>1573938000</c:v>
                </c:pt>
                <c:pt idx="86517">
                  <c:v>1573941600</c:v>
                </c:pt>
                <c:pt idx="86518">
                  <c:v>1573945200</c:v>
                </c:pt>
                <c:pt idx="86519">
                  <c:v>1573948800</c:v>
                </c:pt>
                <c:pt idx="86520">
                  <c:v>1573952400</c:v>
                </c:pt>
                <c:pt idx="86521">
                  <c:v>1573956000</c:v>
                </c:pt>
                <c:pt idx="86522">
                  <c:v>1573959600</c:v>
                </c:pt>
                <c:pt idx="86523">
                  <c:v>1573963200</c:v>
                </c:pt>
                <c:pt idx="86524">
                  <c:v>1573966800</c:v>
                </c:pt>
                <c:pt idx="86525">
                  <c:v>1573970400</c:v>
                </c:pt>
                <c:pt idx="86526">
                  <c:v>1573974000</c:v>
                </c:pt>
                <c:pt idx="86527">
                  <c:v>1573977600</c:v>
                </c:pt>
                <c:pt idx="86528">
                  <c:v>1573981200</c:v>
                </c:pt>
                <c:pt idx="86529">
                  <c:v>1573984800</c:v>
                </c:pt>
                <c:pt idx="86530">
                  <c:v>1573988400</c:v>
                </c:pt>
                <c:pt idx="86531">
                  <c:v>1573992000</c:v>
                </c:pt>
                <c:pt idx="86532">
                  <c:v>1573995600</c:v>
                </c:pt>
                <c:pt idx="86533">
                  <c:v>1573999200</c:v>
                </c:pt>
                <c:pt idx="86534">
                  <c:v>1574002800</c:v>
                </c:pt>
                <c:pt idx="86535">
                  <c:v>1574006400</c:v>
                </c:pt>
                <c:pt idx="86536">
                  <c:v>1574010000</c:v>
                </c:pt>
                <c:pt idx="86537">
                  <c:v>1574013600</c:v>
                </c:pt>
                <c:pt idx="86538">
                  <c:v>1574017200</c:v>
                </c:pt>
                <c:pt idx="86539">
                  <c:v>1574020800</c:v>
                </c:pt>
                <c:pt idx="86540">
                  <c:v>1574024400</c:v>
                </c:pt>
                <c:pt idx="86541">
                  <c:v>1574028000</c:v>
                </c:pt>
                <c:pt idx="86542">
                  <c:v>1574031600</c:v>
                </c:pt>
                <c:pt idx="86543">
                  <c:v>1574035200</c:v>
                </c:pt>
                <c:pt idx="86544">
                  <c:v>1574038800</c:v>
                </c:pt>
                <c:pt idx="86545">
                  <c:v>1574042400</c:v>
                </c:pt>
                <c:pt idx="86546">
                  <c:v>1574046000</c:v>
                </c:pt>
                <c:pt idx="86547">
                  <c:v>1574049600</c:v>
                </c:pt>
                <c:pt idx="86548">
                  <c:v>1574053200</c:v>
                </c:pt>
                <c:pt idx="86549">
                  <c:v>1574056800</c:v>
                </c:pt>
                <c:pt idx="86550">
                  <c:v>1574060400</c:v>
                </c:pt>
                <c:pt idx="86551">
                  <c:v>1574064000</c:v>
                </c:pt>
                <c:pt idx="86552">
                  <c:v>1574067600</c:v>
                </c:pt>
                <c:pt idx="86553">
                  <c:v>1574071200</c:v>
                </c:pt>
                <c:pt idx="86554">
                  <c:v>1574074800</c:v>
                </c:pt>
                <c:pt idx="86555">
                  <c:v>1574078400</c:v>
                </c:pt>
                <c:pt idx="86556">
                  <c:v>1574082000</c:v>
                </c:pt>
                <c:pt idx="86557">
                  <c:v>1574085600</c:v>
                </c:pt>
                <c:pt idx="86558">
                  <c:v>1574089200</c:v>
                </c:pt>
                <c:pt idx="86559">
                  <c:v>1574092800</c:v>
                </c:pt>
                <c:pt idx="86560">
                  <c:v>1574096400</c:v>
                </c:pt>
                <c:pt idx="86561">
                  <c:v>1574100000</c:v>
                </c:pt>
                <c:pt idx="86562">
                  <c:v>1574103600</c:v>
                </c:pt>
                <c:pt idx="86563">
                  <c:v>1574107200</c:v>
                </c:pt>
                <c:pt idx="86564">
                  <c:v>1574110800</c:v>
                </c:pt>
                <c:pt idx="86565">
                  <c:v>1574114400</c:v>
                </c:pt>
                <c:pt idx="86566">
                  <c:v>1574118000</c:v>
                </c:pt>
                <c:pt idx="86567">
                  <c:v>1574121600</c:v>
                </c:pt>
                <c:pt idx="86568">
                  <c:v>1574125200</c:v>
                </c:pt>
                <c:pt idx="86569">
                  <c:v>1574128800</c:v>
                </c:pt>
                <c:pt idx="86570">
                  <c:v>1574132400</c:v>
                </c:pt>
                <c:pt idx="86571">
                  <c:v>1574136000</c:v>
                </c:pt>
                <c:pt idx="86572">
                  <c:v>1574139600</c:v>
                </c:pt>
                <c:pt idx="86573">
                  <c:v>1574143200</c:v>
                </c:pt>
                <c:pt idx="86574">
                  <c:v>1574146800</c:v>
                </c:pt>
                <c:pt idx="86575">
                  <c:v>1574150400</c:v>
                </c:pt>
                <c:pt idx="86576">
                  <c:v>1574154000</c:v>
                </c:pt>
                <c:pt idx="86577">
                  <c:v>1574157600</c:v>
                </c:pt>
                <c:pt idx="86578">
                  <c:v>1574161200</c:v>
                </c:pt>
                <c:pt idx="86579">
                  <c:v>1574164800</c:v>
                </c:pt>
                <c:pt idx="86580">
                  <c:v>1574168400</c:v>
                </c:pt>
                <c:pt idx="86581">
                  <c:v>1574172000</c:v>
                </c:pt>
                <c:pt idx="86582">
                  <c:v>1574175600</c:v>
                </c:pt>
                <c:pt idx="86583">
                  <c:v>1574179200</c:v>
                </c:pt>
                <c:pt idx="86584">
                  <c:v>1574182800</c:v>
                </c:pt>
                <c:pt idx="86585">
                  <c:v>1574186400</c:v>
                </c:pt>
                <c:pt idx="86586">
                  <c:v>1574190000</c:v>
                </c:pt>
                <c:pt idx="86587">
                  <c:v>1574193600</c:v>
                </c:pt>
                <c:pt idx="86588">
                  <c:v>1574197200</c:v>
                </c:pt>
                <c:pt idx="86589">
                  <c:v>1574200800</c:v>
                </c:pt>
                <c:pt idx="86590">
                  <c:v>1574204400</c:v>
                </c:pt>
                <c:pt idx="86591">
                  <c:v>1574208000</c:v>
                </c:pt>
                <c:pt idx="86592">
                  <c:v>1574211600</c:v>
                </c:pt>
                <c:pt idx="86593">
                  <c:v>1574215200</c:v>
                </c:pt>
                <c:pt idx="86594">
                  <c:v>1574218800</c:v>
                </c:pt>
                <c:pt idx="86595">
                  <c:v>1574222400</c:v>
                </c:pt>
                <c:pt idx="86596">
                  <c:v>1574226000</c:v>
                </c:pt>
                <c:pt idx="86597">
                  <c:v>1574229600</c:v>
                </c:pt>
                <c:pt idx="86598">
                  <c:v>1574233200</c:v>
                </c:pt>
                <c:pt idx="86599">
                  <c:v>1574236800</c:v>
                </c:pt>
                <c:pt idx="86600">
                  <c:v>1574240400</c:v>
                </c:pt>
                <c:pt idx="86601">
                  <c:v>1574244000</c:v>
                </c:pt>
                <c:pt idx="86602">
                  <c:v>1574247600</c:v>
                </c:pt>
                <c:pt idx="86603">
                  <c:v>1574251200</c:v>
                </c:pt>
                <c:pt idx="86604">
                  <c:v>1574254800</c:v>
                </c:pt>
                <c:pt idx="86605">
                  <c:v>1574258400</c:v>
                </c:pt>
                <c:pt idx="86606">
                  <c:v>1574262000</c:v>
                </c:pt>
                <c:pt idx="86607">
                  <c:v>1574265600</c:v>
                </c:pt>
                <c:pt idx="86608">
                  <c:v>1574269200</c:v>
                </c:pt>
                <c:pt idx="86609">
                  <c:v>1574272800</c:v>
                </c:pt>
                <c:pt idx="86610">
                  <c:v>1574276400</c:v>
                </c:pt>
                <c:pt idx="86611">
                  <c:v>1574280000</c:v>
                </c:pt>
                <c:pt idx="86612">
                  <c:v>1574283600</c:v>
                </c:pt>
                <c:pt idx="86613">
                  <c:v>1574287200</c:v>
                </c:pt>
                <c:pt idx="86614">
                  <c:v>1574290800</c:v>
                </c:pt>
                <c:pt idx="86615">
                  <c:v>1574294400</c:v>
                </c:pt>
                <c:pt idx="86616">
                  <c:v>1574298000</c:v>
                </c:pt>
                <c:pt idx="86617">
                  <c:v>1574301600</c:v>
                </c:pt>
                <c:pt idx="86618">
                  <c:v>1574305200</c:v>
                </c:pt>
                <c:pt idx="86619">
                  <c:v>1574308800</c:v>
                </c:pt>
                <c:pt idx="86620">
                  <c:v>1574312400</c:v>
                </c:pt>
                <c:pt idx="86621">
                  <c:v>1574316000</c:v>
                </c:pt>
                <c:pt idx="86622">
                  <c:v>1574319600</c:v>
                </c:pt>
                <c:pt idx="86623">
                  <c:v>1574323200</c:v>
                </c:pt>
                <c:pt idx="86624">
                  <c:v>1574326800</c:v>
                </c:pt>
                <c:pt idx="86625">
                  <c:v>1574330400</c:v>
                </c:pt>
                <c:pt idx="86626">
                  <c:v>1574334000</c:v>
                </c:pt>
                <c:pt idx="86627">
                  <c:v>1574337600</c:v>
                </c:pt>
                <c:pt idx="86628">
                  <c:v>1574341200</c:v>
                </c:pt>
                <c:pt idx="86629">
                  <c:v>1574344800</c:v>
                </c:pt>
                <c:pt idx="86630">
                  <c:v>1574348400</c:v>
                </c:pt>
                <c:pt idx="86631">
                  <c:v>1574352000</c:v>
                </c:pt>
                <c:pt idx="86632">
                  <c:v>1574355600</c:v>
                </c:pt>
                <c:pt idx="86633">
                  <c:v>1574359200</c:v>
                </c:pt>
                <c:pt idx="86634">
                  <c:v>1574362800</c:v>
                </c:pt>
                <c:pt idx="86635">
                  <c:v>1574366400</c:v>
                </c:pt>
                <c:pt idx="86636">
                  <c:v>1574370000</c:v>
                </c:pt>
                <c:pt idx="86637">
                  <c:v>1574373600</c:v>
                </c:pt>
                <c:pt idx="86638">
                  <c:v>1574377200</c:v>
                </c:pt>
                <c:pt idx="86639">
                  <c:v>1574380800</c:v>
                </c:pt>
                <c:pt idx="86640">
                  <c:v>1574384400</c:v>
                </c:pt>
                <c:pt idx="86641">
                  <c:v>1574388000</c:v>
                </c:pt>
                <c:pt idx="86642">
                  <c:v>1574391600</c:v>
                </c:pt>
                <c:pt idx="86643">
                  <c:v>1574395200</c:v>
                </c:pt>
                <c:pt idx="86644">
                  <c:v>1574398800</c:v>
                </c:pt>
                <c:pt idx="86645">
                  <c:v>1574402400</c:v>
                </c:pt>
                <c:pt idx="86646">
                  <c:v>1574406000</c:v>
                </c:pt>
                <c:pt idx="86647">
                  <c:v>1574409600</c:v>
                </c:pt>
                <c:pt idx="86648">
                  <c:v>1574413200</c:v>
                </c:pt>
                <c:pt idx="86649">
                  <c:v>1574416800</c:v>
                </c:pt>
                <c:pt idx="86650">
                  <c:v>1574420400</c:v>
                </c:pt>
                <c:pt idx="86651">
                  <c:v>1574424000</c:v>
                </c:pt>
                <c:pt idx="86652">
                  <c:v>1574427600</c:v>
                </c:pt>
                <c:pt idx="86653">
                  <c:v>1574431200</c:v>
                </c:pt>
                <c:pt idx="86654">
                  <c:v>1574434800</c:v>
                </c:pt>
                <c:pt idx="86655">
                  <c:v>1574438400</c:v>
                </c:pt>
                <c:pt idx="86656">
                  <c:v>1574442000</c:v>
                </c:pt>
                <c:pt idx="86657">
                  <c:v>1574445600</c:v>
                </c:pt>
                <c:pt idx="86658">
                  <c:v>1574449200</c:v>
                </c:pt>
                <c:pt idx="86659">
                  <c:v>1574452800</c:v>
                </c:pt>
                <c:pt idx="86660">
                  <c:v>1574456400</c:v>
                </c:pt>
                <c:pt idx="86661">
                  <c:v>1574460000</c:v>
                </c:pt>
                <c:pt idx="86662">
                  <c:v>1574463600</c:v>
                </c:pt>
                <c:pt idx="86663">
                  <c:v>1574467200</c:v>
                </c:pt>
                <c:pt idx="86664">
                  <c:v>1574470800</c:v>
                </c:pt>
                <c:pt idx="86665">
                  <c:v>1574474400</c:v>
                </c:pt>
                <c:pt idx="86666">
                  <c:v>1574478000</c:v>
                </c:pt>
                <c:pt idx="86667">
                  <c:v>1574481600</c:v>
                </c:pt>
                <c:pt idx="86668">
                  <c:v>1574485200</c:v>
                </c:pt>
                <c:pt idx="86669">
                  <c:v>1574488800</c:v>
                </c:pt>
                <c:pt idx="86670">
                  <c:v>1574492400</c:v>
                </c:pt>
                <c:pt idx="86671">
                  <c:v>1574496000</c:v>
                </c:pt>
                <c:pt idx="86672">
                  <c:v>1574499600</c:v>
                </c:pt>
                <c:pt idx="86673">
                  <c:v>1574503200</c:v>
                </c:pt>
                <c:pt idx="86674">
                  <c:v>1574506800</c:v>
                </c:pt>
                <c:pt idx="86675">
                  <c:v>1574510400</c:v>
                </c:pt>
                <c:pt idx="86676">
                  <c:v>1574514000</c:v>
                </c:pt>
                <c:pt idx="86677">
                  <c:v>1574517600</c:v>
                </c:pt>
                <c:pt idx="86678">
                  <c:v>1574521200</c:v>
                </c:pt>
                <c:pt idx="86679">
                  <c:v>1574524800</c:v>
                </c:pt>
                <c:pt idx="86680">
                  <c:v>1574528400</c:v>
                </c:pt>
                <c:pt idx="86681">
                  <c:v>1574532000</c:v>
                </c:pt>
                <c:pt idx="86682">
                  <c:v>1574535600</c:v>
                </c:pt>
                <c:pt idx="86683">
                  <c:v>1574539200</c:v>
                </c:pt>
                <c:pt idx="86684">
                  <c:v>1574542800</c:v>
                </c:pt>
                <c:pt idx="86685">
                  <c:v>1574546400</c:v>
                </c:pt>
                <c:pt idx="86686">
                  <c:v>1574550000</c:v>
                </c:pt>
                <c:pt idx="86687">
                  <c:v>1574553600</c:v>
                </c:pt>
                <c:pt idx="86688">
                  <c:v>1574557200</c:v>
                </c:pt>
                <c:pt idx="86689">
                  <c:v>1574560800</c:v>
                </c:pt>
                <c:pt idx="86690">
                  <c:v>1574564400</c:v>
                </c:pt>
                <c:pt idx="86691">
                  <c:v>1574568000</c:v>
                </c:pt>
                <c:pt idx="86692">
                  <c:v>1574571600</c:v>
                </c:pt>
                <c:pt idx="86693">
                  <c:v>1574575200</c:v>
                </c:pt>
                <c:pt idx="86694">
                  <c:v>1574578800</c:v>
                </c:pt>
                <c:pt idx="86695">
                  <c:v>1574582400</c:v>
                </c:pt>
                <c:pt idx="86696">
                  <c:v>1574586000</c:v>
                </c:pt>
                <c:pt idx="86697">
                  <c:v>1574589600</c:v>
                </c:pt>
                <c:pt idx="86698">
                  <c:v>1574593200</c:v>
                </c:pt>
                <c:pt idx="86699">
                  <c:v>1574596800</c:v>
                </c:pt>
                <c:pt idx="86700">
                  <c:v>1574600400</c:v>
                </c:pt>
                <c:pt idx="86701">
                  <c:v>1574604000</c:v>
                </c:pt>
                <c:pt idx="86702">
                  <c:v>1574607600</c:v>
                </c:pt>
                <c:pt idx="86703">
                  <c:v>1574611200</c:v>
                </c:pt>
                <c:pt idx="86704">
                  <c:v>1574614800</c:v>
                </c:pt>
                <c:pt idx="86705">
                  <c:v>1574618400</c:v>
                </c:pt>
                <c:pt idx="86706">
                  <c:v>1574622000</c:v>
                </c:pt>
                <c:pt idx="86707">
                  <c:v>1574625600</c:v>
                </c:pt>
                <c:pt idx="86708">
                  <c:v>1574629200</c:v>
                </c:pt>
                <c:pt idx="86709">
                  <c:v>1574632800</c:v>
                </c:pt>
                <c:pt idx="86710">
                  <c:v>1574636400</c:v>
                </c:pt>
                <c:pt idx="86711">
                  <c:v>1574640000</c:v>
                </c:pt>
                <c:pt idx="86712">
                  <c:v>1574643600</c:v>
                </c:pt>
                <c:pt idx="86713">
                  <c:v>1574647200</c:v>
                </c:pt>
                <c:pt idx="86714">
                  <c:v>1574650800</c:v>
                </c:pt>
                <c:pt idx="86715">
                  <c:v>1574654400</c:v>
                </c:pt>
                <c:pt idx="86716">
                  <c:v>1574658000</c:v>
                </c:pt>
                <c:pt idx="86717">
                  <c:v>1574661600</c:v>
                </c:pt>
                <c:pt idx="86718">
                  <c:v>1574665200</c:v>
                </c:pt>
                <c:pt idx="86719">
                  <c:v>1574668800</c:v>
                </c:pt>
                <c:pt idx="86720">
                  <c:v>1574672400</c:v>
                </c:pt>
                <c:pt idx="86721">
                  <c:v>1574676000</c:v>
                </c:pt>
                <c:pt idx="86722">
                  <c:v>1574679600</c:v>
                </c:pt>
                <c:pt idx="86723">
                  <c:v>1574683200</c:v>
                </c:pt>
                <c:pt idx="86724">
                  <c:v>1574686800</c:v>
                </c:pt>
                <c:pt idx="86725">
                  <c:v>1574690400</c:v>
                </c:pt>
                <c:pt idx="86726">
                  <c:v>1574694000</c:v>
                </c:pt>
                <c:pt idx="86727">
                  <c:v>1574697600</c:v>
                </c:pt>
                <c:pt idx="86728">
                  <c:v>1574701200</c:v>
                </c:pt>
                <c:pt idx="86729">
                  <c:v>1574704800</c:v>
                </c:pt>
                <c:pt idx="86730">
                  <c:v>1574708400</c:v>
                </c:pt>
                <c:pt idx="86731">
                  <c:v>1574712000</c:v>
                </c:pt>
                <c:pt idx="86732">
                  <c:v>1574715600</c:v>
                </c:pt>
                <c:pt idx="86733">
                  <c:v>1574719200</c:v>
                </c:pt>
                <c:pt idx="86734">
                  <c:v>1574722800</c:v>
                </c:pt>
                <c:pt idx="86735">
                  <c:v>1574726400</c:v>
                </c:pt>
                <c:pt idx="86736">
                  <c:v>1574730000</c:v>
                </c:pt>
                <c:pt idx="86737">
                  <c:v>1574733600</c:v>
                </c:pt>
                <c:pt idx="86738">
                  <c:v>1574737200</c:v>
                </c:pt>
                <c:pt idx="86739">
                  <c:v>1574740800</c:v>
                </c:pt>
                <c:pt idx="86740">
                  <c:v>1574744400</c:v>
                </c:pt>
                <c:pt idx="86741">
                  <c:v>1574748000</c:v>
                </c:pt>
                <c:pt idx="86742">
                  <c:v>1574751600</c:v>
                </c:pt>
                <c:pt idx="86743">
                  <c:v>1574755200</c:v>
                </c:pt>
                <c:pt idx="86744">
                  <c:v>1574758800</c:v>
                </c:pt>
                <c:pt idx="86745">
                  <c:v>1574762400</c:v>
                </c:pt>
                <c:pt idx="86746">
                  <c:v>1574766000</c:v>
                </c:pt>
                <c:pt idx="86747">
                  <c:v>1574769600</c:v>
                </c:pt>
                <c:pt idx="86748">
                  <c:v>1574773200</c:v>
                </c:pt>
                <c:pt idx="86749">
                  <c:v>1574776800</c:v>
                </c:pt>
                <c:pt idx="86750">
                  <c:v>1574780400</c:v>
                </c:pt>
                <c:pt idx="86751">
                  <c:v>1574784000</c:v>
                </c:pt>
                <c:pt idx="86752">
                  <c:v>1574787600</c:v>
                </c:pt>
                <c:pt idx="86753">
                  <c:v>1574791200</c:v>
                </c:pt>
                <c:pt idx="86754">
                  <c:v>1574794800</c:v>
                </c:pt>
                <c:pt idx="86755">
                  <c:v>1574798400</c:v>
                </c:pt>
                <c:pt idx="86756">
                  <c:v>1574802000</c:v>
                </c:pt>
                <c:pt idx="86757">
                  <c:v>1574805600</c:v>
                </c:pt>
                <c:pt idx="86758">
                  <c:v>1574809200</c:v>
                </c:pt>
                <c:pt idx="86759">
                  <c:v>1574812800</c:v>
                </c:pt>
                <c:pt idx="86760">
                  <c:v>1574816400</c:v>
                </c:pt>
                <c:pt idx="86761">
                  <c:v>1574820000</c:v>
                </c:pt>
                <c:pt idx="86762">
                  <c:v>1574823600</c:v>
                </c:pt>
                <c:pt idx="86763">
                  <c:v>1574827200</c:v>
                </c:pt>
                <c:pt idx="86764">
                  <c:v>1574830800</c:v>
                </c:pt>
                <c:pt idx="86765">
                  <c:v>1574834400</c:v>
                </c:pt>
                <c:pt idx="86766">
                  <c:v>1574838000</c:v>
                </c:pt>
                <c:pt idx="86767">
                  <c:v>1574841600</c:v>
                </c:pt>
                <c:pt idx="86768">
                  <c:v>1574845200</c:v>
                </c:pt>
                <c:pt idx="86769">
                  <c:v>1574848800</c:v>
                </c:pt>
                <c:pt idx="86770">
                  <c:v>1574852400</c:v>
                </c:pt>
                <c:pt idx="86771">
                  <c:v>1574856000</c:v>
                </c:pt>
                <c:pt idx="86772">
                  <c:v>1574859600</c:v>
                </c:pt>
                <c:pt idx="86773">
                  <c:v>1574863200</c:v>
                </c:pt>
                <c:pt idx="86774">
                  <c:v>1574866800</c:v>
                </c:pt>
                <c:pt idx="86775">
                  <c:v>1574870400</c:v>
                </c:pt>
                <c:pt idx="86776">
                  <c:v>1574874000</c:v>
                </c:pt>
                <c:pt idx="86777">
                  <c:v>1574877600</c:v>
                </c:pt>
                <c:pt idx="86778">
                  <c:v>1574881200</c:v>
                </c:pt>
                <c:pt idx="86779">
                  <c:v>1574884800</c:v>
                </c:pt>
                <c:pt idx="86780">
                  <c:v>1574888400</c:v>
                </c:pt>
                <c:pt idx="86781">
                  <c:v>1574892000</c:v>
                </c:pt>
                <c:pt idx="86782">
                  <c:v>1574895600</c:v>
                </c:pt>
                <c:pt idx="86783">
                  <c:v>1574899200</c:v>
                </c:pt>
                <c:pt idx="86784">
                  <c:v>1574902800</c:v>
                </c:pt>
                <c:pt idx="86785">
                  <c:v>1574906400</c:v>
                </c:pt>
                <c:pt idx="86786">
                  <c:v>1574910000</c:v>
                </c:pt>
                <c:pt idx="86787">
                  <c:v>1574913600</c:v>
                </c:pt>
                <c:pt idx="86788">
                  <c:v>1574917200</c:v>
                </c:pt>
                <c:pt idx="86789">
                  <c:v>1574920800</c:v>
                </c:pt>
                <c:pt idx="86790">
                  <c:v>1574924400</c:v>
                </c:pt>
                <c:pt idx="86791">
                  <c:v>1574928000</c:v>
                </c:pt>
                <c:pt idx="86792">
                  <c:v>1574931600</c:v>
                </c:pt>
                <c:pt idx="86793">
                  <c:v>1574935200</c:v>
                </c:pt>
                <c:pt idx="86794">
                  <c:v>1574938800</c:v>
                </c:pt>
                <c:pt idx="86795">
                  <c:v>1574942400</c:v>
                </c:pt>
                <c:pt idx="86796">
                  <c:v>1574946000</c:v>
                </c:pt>
                <c:pt idx="86797">
                  <c:v>1574949600</c:v>
                </c:pt>
                <c:pt idx="86798">
                  <c:v>1574953200</c:v>
                </c:pt>
                <c:pt idx="86799">
                  <c:v>1574956800</c:v>
                </c:pt>
                <c:pt idx="86800">
                  <c:v>1574960400</c:v>
                </c:pt>
                <c:pt idx="86801">
                  <c:v>1574964000</c:v>
                </c:pt>
                <c:pt idx="86802">
                  <c:v>1574967600</c:v>
                </c:pt>
                <c:pt idx="86803">
                  <c:v>1574971200</c:v>
                </c:pt>
                <c:pt idx="86804">
                  <c:v>1574974800</c:v>
                </c:pt>
                <c:pt idx="86805">
                  <c:v>1574978400</c:v>
                </c:pt>
                <c:pt idx="86806">
                  <c:v>1574982000</c:v>
                </c:pt>
                <c:pt idx="86807">
                  <c:v>1574985600</c:v>
                </c:pt>
                <c:pt idx="86808">
                  <c:v>1574989200</c:v>
                </c:pt>
                <c:pt idx="86809">
                  <c:v>1574992800</c:v>
                </c:pt>
                <c:pt idx="86810">
                  <c:v>1574996400</c:v>
                </c:pt>
                <c:pt idx="86811">
                  <c:v>1575000000</c:v>
                </c:pt>
                <c:pt idx="86812">
                  <c:v>1575003600</c:v>
                </c:pt>
                <c:pt idx="86813">
                  <c:v>1575007200</c:v>
                </c:pt>
                <c:pt idx="86814">
                  <c:v>1575010800</c:v>
                </c:pt>
                <c:pt idx="86815">
                  <c:v>1575014400</c:v>
                </c:pt>
                <c:pt idx="86816">
                  <c:v>1575018000</c:v>
                </c:pt>
                <c:pt idx="86817">
                  <c:v>1575021600</c:v>
                </c:pt>
                <c:pt idx="86818">
                  <c:v>1575025200</c:v>
                </c:pt>
                <c:pt idx="86819">
                  <c:v>1575028800</c:v>
                </c:pt>
                <c:pt idx="86820">
                  <c:v>1575032400</c:v>
                </c:pt>
                <c:pt idx="86821">
                  <c:v>1575036000</c:v>
                </c:pt>
                <c:pt idx="86822">
                  <c:v>1575039600</c:v>
                </c:pt>
                <c:pt idx="86823">
                  <c:v>1575043200</c:v>
                </c:pt>
                <c:pt idx="86824">
                  <c:v>1575046800</c:v>
                </c:pt>
                <c:pt idx="86825">
                  <c:v>1575050400</c:v>
                </c:pt>
                <c:pt idx="86826">
                  <c:v>1575054000</c:v>
                </c:pt>
                <c:pt idx="86827">
                  <c:v>1575057600</c:v>
                </c:pt>
                <c:pt idx="86828">
                  <c:v>1575061200</c:v>
                </c:pt>
                <c:pt idx="86829">
                  <c:v>1575064800</c:v>
                </c:pt>
                <c:pt idx="86830">
                  <c:v>1575068400</c:v>
                </c:pt>
                <c:pt idx="86831">
                  <c:v>1575072000</c:v>
                </c:pt>
                <c:pt idx="86832">
                  <c:v>1575075600</c:v>
                </c:pt>
                <c:pt idx="86833">
                  <c:v>1575079200</c:v>
                </c:pt>
                <c:pt idx="86834">
                  <c:v>1575082800</c:v>
                </c:pt>
                <c:pt idx="86835">
                  <c:v>1575086400</c:v>
                </c:pt>
                <c:pt idx="86836">
                  <c:v>1575090000</c:v>
                </c:pt>
                <c:pt idx="86837">
                  <c:v>1575093600</c:v>
                </c:pt>
                <c:pt idx="86838">
                  <c:v>1575097200</c:v>
                </c:pt>
                <c:pt idx="86839">
                  <c:v>1575100800</c:v>
                </c:pt>
                <c:pt idx="86840">
                  <c:v>1575104400</c:v>
                </c:pt>
                <c:pt idx="86841">
                  <c:v>1575108000</c:v>
                </c:pt>
                <c:pt idx="86842">
                  <c:v>1575111600</c:v>
                </c:pt>
                <c:pt idx="86843">
                  <c:v>1575115200</c:v>
                </c:pt>
                <c:pt idx="86844">
                  <c:v>1575118800</c:v>
                </c:pt>
                <c:pt idx="86845">
                  <c:v>1575122400</c:v>
                </c:pt>
                <c:pt idx="86846">
                  <c:v>1575126000</c:v>
                </c:pt>
                <c:pt idx="86847">
                  <c:v>1575129600</c:v>
                </c:pt>
                <c:pt idx="86848">
                  <c:v>1575133200</c:v>
                </c:pt>
                <c:pt idx="86849">
                  <c:v>1575136800</c:v>
                </c:pt>
                <c:pt idx="86850">
                  <c:v>1575140400</c:v>
                </c:pt>
                <c:pt idx="86851">
                  <c:v>1575144000</c:v>
                </c:pt>
                <c:pt idx="86852">
                  <c:v>1575147600</c:v>
                </c:pt>
                <c:pt idx="86853">
                  <c:v>1575151200</c:v>
                </c:pt>
                <c:pt idx="86854">
                  <c:v>1575154800</c:v>
                </c:pt>
                <c:pt idx="86855">
                  <c:v>1575158400</c:v>
                </c:pt>
                <c:pt idx="86856">
                  <c:v>1575162000</c:v>
                </c:pt>
                <c:pt idx="86857">
                  <c:v>1575165600</c:v>
                </c:pt>
                <c:pt idx="86858">
                  <c:v>1575169200</c:v>
                </c:pt>
                <c:pt idx="86859">
                  <c:v>1575172800</c:v>
                </c:pt>
                <c:pt idx="86860">
                  <c:v>1575176400</c:v>
                </c:pt>
                <c:pt idx="86861">
                  <c:v>1575180000</c:v>
                </c:pt>
                <c:pt idx="86862">
                  <c:v>1575183600</c:v>
                </c:pt>
                <c:pt idx="86863">
                  <c:v>1575187200</c:v>
                </c:pt>
                <c:pt idx="86864">
                  <c:v>1575190800</c:v>
                </c:pt>
                <c:pt idx="86865">
                  <c:v>1575194400</c:v>
                </c:pt>
                <c:pt idx="86866">
                  <c:v>1575198000</c:v>
                </c:pt>
                <c:pt idx="86867">
                  <c:v>1575201600</c:v>
                </c:pt>
                <c:pt idx="86868">
                  <c:v>1575205200</c:v>
                </c:pt>
                <c:pt idx="86869">
                  <c:v>1575208800</c:v>
                </c:pt>
                <c:pt idx="86870">
                  <c:v>1575212400</c:v>
                </c:pt>
                <c:pt idx="86871">
                  <c:v>1575216000</c:v>
                </c:pt>
                <c:pt idx="86872">
                  <c:v>1575219600</c:v>
                </c:pt>
                <c:pt idx="86873">
                  <c:v>1575223200</c:v>
                </c:pt>
                <c:pt idx="86874">
                  <c:v>1575226800</c:v>
                </c:pt>
                <c:pt idx="86875">
                  <c:v>1575230400</c:v>
                </c:pt>
                <c:pt idx="86876">
                  <c:v>1575234000</c:v>
                </c:pt>
                <c:pt idx="86877">
                  <c:v>1575237600</c:v>
                </c:pt>
                <c:pt idx="86878">
                  <c:v>1575241200</c:v>
                </c:pt>
                <c:pt idx="86879">
                  <c:v>1575244800</c:v>
                </c:pt>
                <c:pt idx="86880">
                  <c:v>1575248400</c:v>
                </c:pt>
                <c:pt idx="86881">
                  <c:v>1575252000</c:v>
                </c:pt>
                <c:pt idx="86882">
                  <c:v>1575255600</c:v>
                </c:pt>
                <c:pt idx="86883">
                  <c:v>1575259200</c:v>
                </c:pt>
                <c:pt idx="86884">
                  <c:v>1575262800</c:v>
                </c:pt>
                <c:pt idx="86885">
                  <c:v>1575266400</c:v>
                </c:pt>
                <c:pt idx="86886">
                  <c:v>1575270000</c:v>
                </c:pt>
                <c:pt idx="86887">
                  <c:v>1575273600</c:v>
                </c:pt>
                <c:pt idx="86888">
                  <c:v>1575277200</c:v>
                </c:pt>
                <c:pt idx="86889">
                  <c:v>1575280800</c:v>
                </c:pt>
                <c:pt idx="86890">
                  <c:v>1575284400</c:v>
                </c:pt>
                <c:pt idx="86891">
                  <c:v>1575288000</c:v>
                </c:pt>
                <c:pt idx="86892">
                  <c:v>1575291600</c:v>
                </c:pt>
                <c:pt idx="86893">
                  <c:v>1575295200</c:v>
                </c:pt>
                <c:pt idx="86894">
                  <c:v>1575298800</c:v>
                </c:pt>
                <c:pt idx="86895">
                  <c:v>1575302400</c:v>
                </c:pt>
                <c:pt idx="86896">
                  <c:v>1575306000</c:v>
                </c:pt>
                <c:pt idx="86897">
                  <c:v>1575309600</c:v>
                </c:pt>
                <c:pt idx="86898">
                  <c:v>1575313200</c:v>
                </c:pt>
                <c:pt idx="86899">
                  <c:v>1575316800</c:v>
                </c:pt>
                <c:pt idx="86900">
                  <c:v>1575320400</c:v>
                </c:pt>
                <c:pt idx="86901">
                  <c:v>1575324000</c:v>
                </c:pt>
                <c:pt idx="86902">
                  <c:v>1575327600</c:v>
                </c:pt>
                <c:pt idx="86903">
                  <c:v>1575331200</c:v>
                </c:pt>
                <c:pt idx="86904">
                  <c:v>1575334800</c:v>
                </c:pt>
                <c:pt idx="86905">
                  <c:v>1575338400</c:v>
                </c:pt>
                <c:pt idx="86906">
                  <c:v>1575342000</c:v>
                </c:pt>
                <c:pt idx="86907">
                  <c:v>1575345600</c:v>
                </c:pt>
                <c:pt idx="86908">
                  <c:v>1575349200</c:v>
                </c:pt>
                <c:pt idx="86909">
                  <c:v>1575352800</c:v>
                </c:pt>
                <c:pt idx="86910">
                  <c:v>1575356400</c:v>
                </c:pt>
                <c:pt idx="86911">
                  <c:v>1575360000</c:v>
                </c:pt>
                <c:pt idx="86912">
                  <c:v>1575363600</c:v>
                </c:pt>
                <c:pt idx="86913">
                  <c:v>1575367200</c:v>
                </c:pt>
                <c:pt idx="86914">
                  <c:v>1575370800</c:v>
                </c:pt>
                <c:pt idx="86915">
                  <c:v>1575374400</c:v>
                </c:pt>
                <c:pt idx="86916">
                  <c:v>1575378000</c:v>
                </c:pt>
                <c:pt idx="86917">
                  <c:v>1575381600</c:v>
                </c:pt>
                <c:pt idx="86918">
                  <c:v>1575385200</c:v>
                </c:pt>
                <c:pt idx="86919">
                  <c:v>1575388800</c:v>
                </c:pt>
                <c:pt idx="86920">
                  <c:v>1575392400</c:v>
                </c:pt>
                <c:pt idx="86921">
                  <c:v>1575396000</c:v>
                </c:pt>
                <c:pt idx="86922">
                  <c:v>1575399600</c:v>
                </c:pt>
                <c:pt idx="86923">
                  <c:v>1575403200</c:v>
                </c:pt>
                <c:pt idx="86924">
                  <c:v>1575406800</c:v>
                </c:pt>
                <c:pt idx="86925">
                  <c:v>1575410400</c:v>
                </c:pt>
                <c:pt idx="86926">
                  <c:v>1575414000</c:v>
                </c:pt>
                <c:pt idx="86927">
                  <c:v>1575417600</c:v>
                </c:pt>
                <c:pt idx="86928">
                  <c:v>1575421200</c:v>
                </c:pt>
                <c:pt idx="86929">
                  <c:v>1575424800</c:v>
                </c:pt>
                <c:pt idx="86930">
                  <c:v>1575428400</c:v>
                </c:pt>
                <c:pt idx="86931">
                  <c:v>1575432000</c:v>
                </c:pt>
                <c:pt idx="86932">
                  <c:v>1575435600</c:v>
                </c:pt>
                <c:pt idx="86933">
                  <c:v>1575439200</c:v>
                </c:pt>
                <c:pt idx="86934">
                  <c:v>1575442800</c:v>
                </c:pt>
                <c:pt idx="86935">
                  <c:v>1575446400</c:v>
                </c:pt>
                <c:pt idx="86936">
                  <c:v>1575450000</c:v>
                </c:pt>
                <c:pt idx="86937">
                  <c:v>1575453600</c:v>
                </c:pt>
                <c:pt idx="86938">
                  <c:v>1575457200</c:v>
                </c:pt>
                <c:pt idx="86939">
                  <c:v>1575460800</c:v>
                </c:pt>
                <c:pt idx="86940">
                  <c:v>1575464400</c:v>
                </c:pt>
                <c:pt idx="86941">
                  <c:v>1575468000</c:v>
                </c:pt>
                <c:pt idx="86942">
                  <c:v>1575471600</c:v>
                </c:pt>
                <c:pt idx="86943">
                  <c:v>1575475200</c:v>
                </c:pt>
                <c:pt idx="86944">
                  <c:v>1575478800</c:v>
                </c:pt>
                <c:pt idx="86945">
                  <c:v>1575482400</c:v>
                </c:pt>
                <c:pt idx="86946">
                  <c:v>1575486000</c:v>
                </c:pt>
                <c:pt idx="86947">
                  <c:v>1575489600</c:v>
                </c:pt>
                <c:pt idx="86948">
                  <c:v>1575493200</c:v>
                </c:pt>
                <c:pt idx="86949">
                  <c:v>1575496800</c:v>
                </c:pt>
                <c:pt idx="86950">
                  <c:v>1575500400</c:v>
                </c:pt>
                <c:pt idx="86951">
                  <c:v>1575504000</c:v>
                </c:pt>
                <c:pt idx="86952">
                  <c:v>1575507600</c:v>
                </c:pt>
                <c:pt idx="86953">
                  <c:v>1575511200</c:v>
                </c:pt>
                <c:pt idx="86954">
                  <c:v>1575514800</c:v>
                </c:pt>
                <c:pt idx="86955">
                  <c:v>1575518400</c:v>
                </c:pt>
                <c:pt idx="86956">
                  <c:v>1575522000</c:v>
                </c:pt>
                <c:pt idx="86957">
                  <c:v>1575525600</c:v>
                </c:pt>
                <c:pt idx="86958">
                  <c:v>1575529200</c:v>
                </c:pt>
                <c:pt idx="86959">
                  <c:v>1575532800</c:v>
                </c:pt>
                <c:pt idx="86960">
                  <c:v>1575536400</c:v>
                </c:pt>
                <c:pt idx="86961">
                  <c:v>1575540000</c:v>
                </c:pt>
                <c:pt idx="86962">
                  <c:v>1575543600</c:v>
                </c:pt>
                <c:pt idx="86963">
                  <c:v>1575547200</c:v>
                </c:pt>
                <c:pt idx="86964">
                  <c:v>1575550800</c:v>
                </c:pt>
                <c:pt idx="86965">
                  <c:v>1575554400</c:v>
                </c:pt>
                <c:pt idx="86966">
                  <c:v>1575558000</c:v>
                </c:pt>
                <c:pt idx="86967">
                  <c:v>1575561600</c:v>
                </c:pt>
                <c:pt idx="86968">
                  <c:v>1575565200</c:v>
                </c:pt>
                <c:pt idx="86969">
                  <c:v>1575568800</c:v>
                </c:pt>
                <c:pt idx="86970">
                  <c:v>1575572400</c:v>
                </c:pt>
                <c:pt idx="86971">
                  <c:v>1575576000</c:v>
                </c:pt>
                <c:pt idx="86972">
                  <c:v>1575579600</c:v>
                </c:pt>
                <c:pt idx="86973">
                  <c:v>1575583200</c:v>
                </c:pt>
                <c:pt idx="86974">
                  <c:v>1575586800</c:v>
                </c:pt>
                <c:pt idx="86975">
                  <c:v>1575590400</c:v>
                </c:pt>
                <c:pt idx="86976">
                  <c:v>1575594000</c:v>
                </c:pt>
                <c:pt idx="86977">
                  <c:v>1575597600</c:v>
                </c:pt>
                <c:pt idx="86978">
                  <c:v>1575601200</c:v>
                </c:pt>
                <c:pt idx="86979">
                  <c:v>1575604800</c:v>
                </c:pt>
                <c:pt idx="86980">
                  <c:v>1575608400</c:v>
                </c:pt>
                <c:pt idx="86981">
                  <c:v>1575612000</c:v>
                </c:pt>
                <c:pt idx="86982">
                  <c:v>1575615600</c:v>
                </c:pt>
                <c:pt idx="86983">
                  <c:v>1575619200</c:v>
                </c:pt>
                <c:pt idx="86984">
                  <c:v>1575622800</c:v>
                </c:pt>
                <c:pt idx="86985">
                  <c:v>1575626400</c:v>
                </c:pt>
                <c:pt idx="86986">
                  <c:v>1575630000</c:v>
                </c:pt>
                <c:pt idx="86987">
                  <c:v>1575633600</c:v>
                </c:pt>
                <c:pt idx="86988">
                  <c:v>1575637200</c:v>
                </c:pt>
                <c:pt idx="86989">
                  <c:v>1575640800</c:v>
                </c:pt>
                <c:pt idx="86990">
                  <c:v>1575644400</c:v>
                </c:pt>
                <c:pt idx="86991">
                  <c:v>1575648000</c:v>
                </c:pt>
                <c:pt idx="86992">
                  <c:v>1575651600</c:v>
                </c:pt>
                <c:pt idx="86993">
                  <c:v>1575655200</c:v>
                </c:pt>
                <c:pt idx="86994">
                  <c:v>1575658800</c:v>
                </c:pt>
                <c:pt idx="86995">
                  <c:v>1575662400</c:v>
                </c:pt>
                <c:pt idx="86996">
                  <c:v>1575666000</c:v>
                </c:pt>
                <c:pt idx="86997">
                  <c:v>1575669600</c:v>
                </c:pt>
                <c:pt idx="86998">
                  <c:v>1575673200</c:v>
                </c:pt>
                <c:pt idx="86999">
                  <c:v>1575676800</c:v>
                </c:pt>
                <c:pt idx="87000">
                  <c:v>1575680400</c:v>
                </c:pt>
                <c:pt idx="87001">
                  <c:v>1575684000</c:v>
                </c:pt>
                <c:pt idx="87002">
                  <c:v>1575687600</c:v>
                </c:pt>
                <c:pt idx="87003">
                  <c:v>1575691200</c:v>
                </c:pt>
                <c:pt idx="87004">
                  <c:v>1575694800</c:v>
                </c:pt>
                <c:pt idx="87005">
                  <c:v>1575698400</c:v>
                </c:pt>
                <c:pt idx="87006">
                  <c:v>1575702000</c:v>
                </c:pt>
                <c:pt idx="87007">
                  <c:v>1575705600</c:v>
                </c:pt>
                <c:pt idx="87008">
                  <c:v>1575709200</c:v>
                </c:pt>
                <c:pt idx="87009">
                  <c:v>1575712800</c:v>
                </c:pt>
                <c:pt idx="87010">
                  <c:v>1575716400</c:v>
                </c:pt>
                <c:pt idx="87011">
                  <c:v>1575720000</c:v>
                </c:pt>
                <c:pt idx="87012">
                  <c:v>1575723600</c:v>
                </c:pt>
                <c:pt idx="87013">
                  <c:v>1575727200</c:v>
                </c:pt>
                <c:pt idx="87014">
                  <c:v>1575730800</c:v>
                </c:pt>
                <c:pt idx="87015">
                  <c:v>1575734400</c:v>
                </c:pt>
                <c:pt idx="87016">
                  <c:v>1575738000</c:v>
                </c:pt>
                <c:pt idx="87017">
                  <c:v>1575741600</c:v>
                </c:pt>
                <c:pt idx="87018">
                  <c:v>1575745200</c:v>
                </c:pt>
                <c:pt idx="87019">
                  <c:v>1575748800</c:v>
                </c:pt>
                <c:pt idx="87020">
                  <c:v>1575752400</c:v>
                </c:pt>
                <c:pt idx="87021">
                  <c:v>1575756000</c:v>
                </c:pt>
                <c:pt idx="87022">
                  <c:v>1575759600</c:v>
                </c:pt>
                <c:pt idx="87023">
                  <c:v>1575763200</c:v>
                </c:pt>
                <c:pt idx="87024">
                  <c:v>1575766800</c:v>
                </c:pt>
                <c:pt idx="87025">
                  <c:v>1575770400</c:v>
                </c:pt>
                <c:pt idx="87026">
                  <c:v>1575774000</c:v>
                </c:pt>
                <c:pt idx="87027">
                  <c:v>1575777600</c:v>
                </c:pt>
                <c:pt idx="87028">
                  <c:v>1575781200</c:v>
                </c:pt>
                <c:pt idx="87029">
                  <c:v>1575784800</c:v>
                </c:pt>
                <c:pt idx="87030">
                  <c:v>1575788400</c:v>
                </c:pt>
                <c:pt idx="87031">
                  <c:v>1575792000</c:v>
                </c:pt>
                <c:pt idx="87032">
                  <c:v>1575795600</c:v>
                </c:pt>
                <c:pt idx="87033">
                  <c:v>1575799200</c:v>
                </c:pt>
                <c:pt idx="87034">
                  <c:v>1575802800</c:v>
                </c:pt>
                <c:pt idx="87035">
                  <c:v>1575806400</c:v>
                </c:pt>
                <c:pt idx="87036">
                  <c:v>1575810000</c:v>
                </c:pt>
                <c:pt idx="87037">
                  <c:v>1575813600</c:v>
                </c:pt>
                <c:pt idx="87038">
                  <c:v>1575817200</c:v>
                </c:pt>
                <c:pt idx="87039">
                  <c:v>1575820800</c:v>
                </c:pt>
                <c:pt idx="87040">
                  <c:v>1575824400</c:v>
                </c:pt>
                <c:pt idx="87041">
                  <c:v>1575828000</c:v>
                </c:pt>
                <c:pt idx="87042">
                  <c:v>1575831600</c:v>
                </c:pt>
                <c:pt idx="87043">
                  <c:v>1575835200</c:v>
                </c:pt>
                <c:pt idx="87044">
                  <c:v>1575838800</c:v>
                </c:pt>
                <c:pt idx="87045">
                  <c:v>1575842400</c:v>
                </c:pt>
                <c:pt idx="87046">
                  <c:v>1575846000</c:v>
                </c:pt>
                <c:pt idx="87047">
                  <c:v>1575849600</c:v>
                </c:pt>
                <c:pt idx="87048">
                  <c:v>1575853200</c:v>
                </c:pt>
                <c:pt idx="87049">
                  <c:v>1575856800</c:v>
                </c:pt>
                <c:pt idx="87050">
                  <c:v>1575860400</c:v>
                </c:pt>
                <c:pt idx="87051">
                  <c:v>1575864000</c:v>
                </c:pt>
                <c:pt idx="87052">
                  <c:v>1575867600</c:v>
                </c:pt>
                <c:pt idx="87053">
                  <c:v>1575871200</c:v>
                </c:pt>
                <c:pt idx="87054">
                  <c:v>1575874800</c:v>
                </c:pt>
                <c:pt idx="87055">
                  <c:v>1575878400</c:v>
                </c:pt>
                <c:pt idx="87056">
                  <c:v>1575882000</c:v>
                </c:pt>
                <c:pt idx="87057">
                  <c:v>1575885600</c:v>
                </c:pt>
                <c:pt idx="87058">
                  <c:v>1575889200</c:v>
                </c:pt>
                <c:pt idx="87059">
                  <c:v>1575892800</c:v>
                </c:pt>
                <c:pt idx="87060">
                  <c:v>1575896400</c:v>
                </c:pt>
                <c:pt idx="87061">
                  <c:v>1575900000</c:v>
                </c:pt>
                <c:pt idx="87062">
                  <c:v>1575903600</c:v>
                </c:pt>
                <c:pt idx="87063">
                  <c:v>1575907200</c:v>
                </c:pt>
                <c:pt idx="87064">
                  <c:v>1575910800</c:v>
                </c:pt>
                <c:pt idx="87065">
                  <c:v>1575914400</c:v>
                </c:pt>
                <c:pt idx="87066">
                  <c:v>1575918000</c:v>
                </c:pt>
                <c:pt idx="87067">
                  <c:v>1575921600</c:v>
                </c:pt>
                <c:pt idx="87068">
                  <c:v>1575925200</c:v>
                </c:pt>
                <c:pt idx="87069">
                  <c:v>1575928800</c:v>
                </c:pt>
                <c:pt idx="87070">
                  <c:v>1575932400</c:v>
                </c:pt>
                <c:pt idx="87071">
                  <c:v>1575936000</c:v>
                </c:pt>
                <c:pt idx="87072">
                  <c:v>1575939600</c:v>
                </c:pt>
                <c:pt idx="87073">
                  <c:v>1575943200</c:v>
                </c:pt>
                <c:pt idx="87074">
                  <c:v>1575946800</c:v>
                </c:pt>
                <c:pt idx="87075">
                  <c:v>1575950400</c:v>
                </c:pt>
                <c:pt idx="87076">
                  <c:v>1575954000</c:v>
                </c:pt>
                <c:pt idx="87077">
                  <c:v>1575957600</c:v>
                </c:pt>
                <c:pt idx="87078">
                  <c:v>1575961200</c:v>
                </c:pt>
                <c:pt idx="87079">
                  <c:v>1575964800</c:v>
                </c:pt>
                <c:pt idx="87080">
                  <c:v>1575968400</c:v>
                </c:pt>
                <c:pt idx="87081">
                  <c:v>1575972000</c:v>
                </c:pt>
                <c:pt idx="87082">
                  <c:v>1575975600</c:v>
                </c:pt>
                <c:pt idx="87083">
                  <c:v>1575979200</c:v>
                </c:pt>
                <c:pt idx="87084">
                  <c:v>1575982800</c:v>
                </c:pt>
                <c:pt idx="87085">
                  <c:v>1575986400</c:v>
                </c:pt>
                <c:pt idx="87086">
                  <c:v>1575990000</c:v>
                </c:pt>
                <c:pt idx="87087">
                  <c:v>1575993600</c:v>
                </c:pt>
                <c:pt idx="87088">
                  <c:v>1575997200</c:v>
                </c:pt>
                <c:pt idx="87089">
                  <c:v>1576000800</c:v>
                </c:pt>
                <c:pt idx="87090">
                  <c:v>1576004400</c:v>
                </c:pt>
                <c:pt idx="87091">
                  <c:v>1576008000</c:v>
                </c:pt>
                <c:pt idx="87092">
                  <c:v>1576011600</c:v>
                </c:pt>
                <c:pt idx="87093">
                  <c:v>1576015200</c:v>
                </c:pt>
                <c:pt idx="87094">
                  <c:v>1576018800</c:v>
                </c:pt>
                <c:pt idx="87095">
                  <c:v>1576022400</c:v>
                </c:pt>
                <c:pt idx="87096">
                  <c:v>1576026000</c:v>
                </c:pt>
                <c:pt idx="87097">
                  <c:v>1576029600</c:v>
                </c:pt>
                <c:pt idx="87098">
                  <c:v>1576033200</c:v>
                </c:pt>
                <c:pt idx="87099">
                  <c:v>1576036800</c:v>
                </c:pt>
                <c:pt idx="87100">
                  <c:v>1576040400</c:v>
                </c:pt>
                <c:pt idx="87101">
                  <c:v>1576044000</c:v>
                </c:pt>
                <c:pt idx="87102">
                  <c:v>1576047600</c:v>
                </c:pt>
                <c:pt idx="87103">
                  <c:v>1576051200</c:v>
                </c:pt>
                <c:pt idx="87104">
                  <c:v>1576054800</c:v>
                </c:pt>
                <c:pt idx="87105">
                  <c:v>1576058400</c:v>
                </c:pt>
                <c:pt idx="87106">
                  <c:v>1576062000</c:v>
                </c:pt>
                <c:pt idx="87107">
                  <c:v>1576065600</c:v>
                </c:pt>
                <c:pt idx="87108">
                  <c:v>1576069200</c:v>
                </c:pt>
                <c:pt idx="87109">
                  <c:v>1576072800</c:v>
                </c:pt>
                <c:pt idx="87110">
                  <c:v>1576076400</c:v>
                </c:pt>
                <c:pt idx="87111">
                  <c:v>1576080000</c:v>
                </c:pt>
                <c:pt idx="87112">
                  <c:v>1576083600</c:v>
                </c:pt>
                <c:pt idx="87113">
                  <c:v>1576087200</c:v>
                </c:pt>
                <c:pt idx="87114">
                  <c:v>1576090800</c:v>
                </c:pt>
                <c:pt idx="87115">
                  <c:v>1576094400</c:v>
                </c:pt>
                <c:pt idx="87116">
                  <c:v>1576098000</c:v>
                </c:pt>
                <c:pt idx="87117">
                  <c:v>1576101600</c:v>
                </c:pt>
                <c:pt idx="87118">
                  <c:v>1576105200</c:v>
                </c:pt>
                <c:pt idx="87119">
                  <c:v>1576108800</c:v>
                </c:pt>
                <c:pt idx="87120">
                  <c:v>1576112400</c:v>
                </c:pt>
                <c:pt idx="87121">
                  <c:v>1576116000</c:v>
                </c:pt>
                <c:pt idx="87122">
                  <c:v>1576119600</c:v>
                </c:pt>
                <c:pt idx="87123">
                  <c:v>1576123200</c:v>
                </c:pt>
                <c:pt idx="87124">
                  <c:v>1576126800</c:v>
                </c:pt>
                <c:pt idx="87125">
                  <c:v>1576130400</c:v>
                </c:pt>
                <c:pt idx="87126">
                  <c:v>1576134000</c:v>
                </c:pt>
                <c:pt idx="87127">
                  <c:v>1576137600</c:v>
                </c:pt>
                <c:pt idx="87128">
                  <c:v>1576141200</c:v>
                </c:pt>
                <c:pt idx="87129">
                  <c:v>1576144800</c:v>
                </c:pt>
                <c:pt idx="87130">
                  <c:v>1576148400</c:v>
                </c:pt>
                <c:pt idx="87131">
                  <c:v>1576152000</c:v>
                </c:pt>
                <c:pt idx="87132">
                  <c:v>1576155600</c:v>
                </c:pt>
                <c:pt idx="87133">
                  <c:v>1576159200</c:v>
                </c:pt>
                <c:pt idx="87134">
                  <c:v>1576162800</c:v>
                </c:pt>
                <c:pt idx="87135">
                  <c:v>1576166400</c:v>
                </c:pt>
                <c:pt idx="87136">
                  <c:v>1576170000</c:v>
                </c:pt>
                <c:pt idx="87137">
                  <c:v>1576173600</c:v>
                </c:pt>
                <c:pt idx="87138">
                  <c:v>1576177200</c:v>
                </c:pt>
                <c:pt idx="87139">
                  <c:v>1576180800</c:v>
                </c:pt>
                <c:pt idx="87140">
                  <c:v>1576184400</c:v>
                </c:pt>
                <c:pt idx="87141">
                  <c:v>1576188000</c:v>
                </c:pt>
                <c:pt idx="87142">
                  <c:v>1576191600</c:v>
                </c:pt>
                <c:pt idx="87143">
                  <c:v>1576195200</c:v>
                </c:pt>
                <c:pt idx="87144">
                  <c:v>1576198800</c:v>
                </c:pt>
                <c:pt idx="87145">
                  <c:v>1576202400</c:v>
                </c:pt>
                <c:pt idx="87146">
                  <c:v>1576206000</c:v>
                </c:pt>
                <c:pt idx="87147">
                  <c:v>1576209600</c:v>
                </c:pt>
                <c:pt idx="87148">
                  <c:v>1576213200</c:v>
                </c:pt>
                <c:pt idx="87149">
                  <c:v>1576216800</c:v>
                </c:pt>
                <c:pt idx="87150">
                  <c:v>1576220400</c:v>
                </c:pt>
                <c:pt idx="87151">
                  <c:v>1576224000</c:v>
                </c:pt>
                <c:pt idx="87152">
                  <c:v>1576227600</c:v>
                </c:pt>
                <c:pt idx="87153">
                  <c:v>1576231200</c:v>
                </c:pt>
                <c:pt idx="87154">
                  <c:v>1576234800</c:v>
                </c:pt>
                <c:pt idx="87155">
                  <c:v>1576238400</c:v>
                </c:pt>
                <c:pt idx="87156">
                  <c:v>1576242000</c:v>
                </c:pt>
                <c:pt idx="87157">
                  <c:v>1576245600</c:v>
                </c:pt>
                <c:pt idx="87158">
                  <c:v>1576249200</c:v>
                </c:pt>
                <c:pt idx="87159">
                  <c:v>1576252800</c:v>
                </c:pt>
                <c:pt idx="87160">
                  <c:v>1576256400</c:v>
                </c:pt>
                <c:pt idx="87161">
                  <c:v>1576260000</c:v>
                </c:pt>
                <c:pt idx="87162">
                  <c:v>1576263600</c:v>
                </c:pt>
                <c:pt idx="87163">
                  <c:v>1576267200</c:v>
                </c:pt>
                <c:pt idx="87164">
                  <c:v>1576270800</c:v>
                </c:pt>
                <c:pt idx="87165">
                  <c:v>1576274400</c:v>
                </c:pt>
                <c:pt idx="87166">
                  <c:v>1576278000</c:v>
                </c:pt>
                <c:pt idx="87167">
                  <c:v>1576281600</c:v>
                </c:pt>
                <c:pt idx="87168">
                  <c:v>1576285200</c:v>
                </c:pt>
                <c:pt idx="87169">
                  <c:v>1576288800</c:v>
                </c:pt>
                <c:pt idx="87170">
                  <c:v>1576292400</c:v>
                </c:pt>
                <c:pt idx="87171">
                  <c:v>1576296000</c:v>
                </c:pt>
                <c:pt idx="87172">
                  <c:v>1576299600</c:v>
                </c:pt>
                <c:pt idx="87173">
                  <c:v>1576303200</c:v>
                </c:pt>
                <c:pt idx="87174">
                  <c:v>1576306800</c:v>
                </c:pt>
                <c:pt idx="87175">
                  <c:v>1576310400</c:v>
                </c:pt>
                <c:pt idx="87176">
                  <c:v>1576314000</c:v>
                </c:pt>
                <c:pt idx="87177">
                  <c:v>1576317600</c:v>
                </c:pt>
                <c:pt idx="87178">
                  <c:v>1576321200</c:v>
                </c:pt>
                <c:pt idx="87179">
                  <c:v>1576324800</c:v>
                </c:pt>
                <c:pt idx="87180">
                  <c:v>1576328400</c:v>
                </c:pt>
                <c:pt idx="87181">
                  <c:v>1576332000</c:v>
                </c:pt>
                <c:pt idx="87182">
                  <c:v>1576335600</c:v>
                </c:pt>
                <c:pt idx="87183">
                  <c:v>1576339200</c:v>
                </c:pt>
                <c:pt idx="87184">
                  <c:v>1576342800</c:v>
                </c:pt>
                <c:pt idx="87185">
                  <c:v>1576346400</c:v>
                </c:pt>
                <c:pt idx="87186">
                  <c:v>1576350000</c:v>
                </c:pt>
                <c:pt idx="87187">
                  <c:v>1576353600</c:v>
                </c:pt>
                <c:pt idx="87188">
                  <c:v>1576357200</c:v>
                </c:pt>
                <c:pt idx="87189">
                  <c:v>1576360800</c:v>
                </c:pt>
                <c:pt idx="87190">
                  <c:v>1576364400</c:v>
                </c:pt>
                <c:pt idx="87191">
                  <c:v>1576368000</c:v>
                </c:pt>
                <c:pt idx="87192">
                  <c:v>1576371600</c:v>
                </c:pt>
                <c:pt idx="87193">
                  <c:v>1576375200</c:v>
                </c:pt>
                <c:pt idx="87194">
                  <c:v>1576378800</c:v>
                </c:pt>
                <c:pt idx="87195">
                  <c:v>1576382400</c:v>
                </c:pt>
                <c:pt idx="87196">
                  <c:v>1576386000</c:v>
                </c:pt>
                <c:pt idx="87197">
                  <c:v>1576389600</c:v>
                </c:pt>
                <c:pt idx="87198">
                  <c:v>1576393200</c:v>
                </c:pt>
                <c:pt idx="87199">
                  <c:v>1576396800</c:v>
                </c:pt>
                <c:pt idx="87200">
                  <c:v>1576400400</c:v>
                </c:pt>
                <c:pt idx="87201">
                  <c:v>1576404000</c:v>
                </c:pt>
                <c:pt idx="87202">
                  <c:v>1576407600</c:v>
                </c:pt>
                <c:pt idx="87203">
                  <c:v>1576411200</c:v>
                </c:pt>
                <c:pt idx="87204">
                  <c:v>1576414800</c:v>
                </c:pt>
                <c:pt idx="87205">
                  <c:v>1576418400</c:v>
                </c:pt>
                <c:pt idx="87206">
                  <c:v>1576422000</c:v>
                </c:pt>
                <c:pt idx="87207">
                  <c:v>1576425600</c:v>
                </c:pt>
                <c:pt idx="87208">
                  <c:v>1576429200</c:v>
                </c:pt>
                <c:pt idx="87209">
                  <c:v>1576432800</c:v>
                </c:pt>
                <c:pt idx="87210">
                  <c:v>1576436400</c:v>
                </c:pt>
                <c:pt idx="87211">
                  <c:v>1576440000</c:v>
                </c:pt>
                <c:pt idx="87212">
                  <c:v>1576443600</c:v>
                </c:pt>
                <c:pt idx="87213">
                  <c:v>1576447200</c:v>
                </c:pt>
                <c:pt idx="87214">
                  <c:v>1576450800</c:v>
                </c:pt>
                <c:pt idx="87215">
                  <c:v>1576454400</c:v>
                </c:pt>
                <c:pt idx="87216">
                  <c:v>1576458000</c:v>
                </c:pt>
                <c:pt idx="87217">
                  <c:v>1576461600</c:v>
                </c:pt>
                <c:pt idx="87218">
                  <c:v>1576465200</c:v>
                </c:pt>
                <c:pt idx="87219">
                  <c:v>1576468800</c:v>
                </c:pt>
                <c:pt idx="87220">
                  <c:v>1576472400</c:v>
                </c:pt>
                <c:pt idx="87221">
                  <c:v>1576476000</c:v>
                </c:pt>
                <c:pt idx="87222">
                  <c:v>1576479600</c:v>
                </c:pt>
                <c:pt idx="87223">
                  <c:v>1576483200</c:v>
                </c:pt>
                <c:pt idx="87224">
                  <c:v>1576486800</c:v>
                </c:pt>
                <c:pt idx="87225">
                  <c:v>1576490400</c:v>
                </c:pt>
                <c:pt idx="87226">
                  <c:v>1576494000</c:v>
                </c:pt>
                <c:pt idx="87227">
                  <c:v>1576497600</c:v>
                </c:pt>
                <c:pt idx="87228">
                  <c:v>1576501200</c:v>
                </c:pt>
                <c:pt idx="87229">
                  <c:v>1576504800</c:v>
                </c:pt>
                <c:pt idx="87230">
                  <c:v>1576508400</c:v>
                </c:pt>
                <c:pt idx="87231">
                  <c:v>1576512000</c:v>
                </c:pt>
                <c:pt idx="87232">
                  <c:v>1576515600</c:v>
                </c:pt>
                <c:pt idx="87233">
                  <c:v>1576519200</c:v>
                </c:pt>
                <c:pt idx="87234">
                  <c:v>1576522800</c:v>
                </c:pt>
                <c:pt idx="87235">
                  <c:v>1576526400</c:v>
                </c:pt>
                <c:pt idx="87236">
                  <c:v>1576530000</c:v>
                </c:pt>
                <c:pt idx="87237">
                  <c:v>1576533600</c:v>
                </c:pt>
                <c:pt idx="87238">
                  <c:v>1576537200</c:v>
                </c:pt>
                <c:pt idx="87239">
                  <c:v>1576540800</c:v>
                </c:pt>
                <c:pt idx="87240">
                  <c:v>1576544400</c:v>
                </c:pt>
                <c:pt idx="87241">
                  <c:v>1576548000</c:v>
                </c:pt>
                <c:pt idx="87242">
                  <c:v>1576551600</c:v>
                </c:pt>
                <c:pt idx="87243">
                  <c:v>1576555200</c:v>
                </c:pt>
                <c:pt idx="87244">
                  <c:v>1576558800</c:v>
                </c:pt>
                <c:pt idx="87245">
                  <c:v>1576562400</c:v>
                </c:pt>
                <c:pt idx="87246">
                  <c:v>1576566000</c:v>
                </c:pt>
                <c:pt idx="87247">
                  <c:v>1576569600</c:v>
                </c:pt>
                <c:pt idx="87248">
                  <c:v>1576573200</c:v>
                </c:pt>
                <c:pt idx="87249">
                  <c:v>1576576800</c:v>
                </c:pt>
                <c:pt idx="87250">
                  <c:v>1576580400</c:v>
                </c:pt>
                <c:pt idx="87251">
                  <c:v>1576584000</c:v>
                </c:pt>
                <c:pt idx="87252">
                  <c:v>1576587600</c:v>
                </c:pt>
                <c:pt idx="87253">
                  <c:v>1576591200</c:v>
                </c:pt>
                <c:pt idx="87254">
                  <c:v>1576594800</c:v>
                </c:pt>
                <c:pt idx="87255">
                  <c:v>1576598400</c:v>
                </c:pt>
                <c:pt idx="87256">
                  <c:v>1576602000</c:v>
                </c:pt>
                <c:pt idx="87257">
                  <c:v>1576605600</c:v>
                </c:pt>
                <c:pt idx="87258">
                  <c:v>1576609200</c:v>
                </c:pt>
                <c:pt idx="87259">
                  <c:v>1576612800</c:v>
                </c:pt>
                <c:pt idx="87260">
                  <c:v>1576616400</c:v>
                </c:pt>
                <c:pt idx="87261">
                  <c:v>1576620000</c:v>
                </c:pt>
                <c:pt idx="87262">
                  <c:v>1576623600</c:v>
                </c:pt>
                <c:pt idx="87263">
                  <c:v>1576627200</c:v>
                </c:pt>
                <c:pt idx="87264">
                  <c:v>1576630800</c:v>
                </c:pt>
                <c:pt idx="87265">
                  <c:v>1576634400</c:v>
                </c:pt>
                <c:pt idx="87266">
                  <c:v>1576638000</c:v>
                </c:pt>
                <c:pt idx="87267">
                  <c:v>1576641600</c:v>
                </c:pt>
                <c:pt idx="87268">
                  <c:v>1576645200</c:v>
                </c:pt>
                <c:pt idx="87269">
                  <c:v>1576648800</c:v>
                </c:pt>
                <c:pt idx="87270">
                  <c:v>1576652400</c:v>
                </c:pt>
                <c:pt idx="87271">
                  <c:v>1576656000</c:v>
                </c:pt>
                <c:pt idx="87272">
                  <c:v>1576659600</c:v>
                </c:pt>
                <c:pt idx="87273">
                  <c:v>1576663200</c:v>
                </c:pt>
                <c:pt idx="87274">
                  <c:v>1576666800</c:v>
                </c:pt>
                <c:pt idx="87275">
                  <c:v>1576670400</c:v>
                </c:pt>
                <c:pt idx="87276">
                  <c:v>1576674000</c:v>
                </c:pt>
                <c:pt idx="87277">
                  <c:v>1576677600</c:v>
                </c:pt>
                <c:pt idx="87278">
                  <c:v>1576681200</c:v>
                </c:pt>
                <c:pt idx="87279">
                  <c:v>1576684800</c:v>
                </c:pt>
                <c:pt idx="87280">
                  <c:v>1576688400</c:v>
                </c:pt>
                <c:pt idx="87281">
                  <c:v>1576692000</c:v>
                </c:pt>
                <c:pt idx="87282">
                  <c:v>1576695600</c:v>
                </c:pt>
                <c:pt idx="87283">
                  <c:v>1576699200</c:v>
                </c:pt>
                <c:pt idx="87284">
                  <c:v>1576702800</c:v>
                </c:pt>
                <c:pt idx="87285">
                  <c:v>1576706400</c:v>
                </c:pt>
                <c:pt idx="87286">
                  <c:v>1576710000</c:v>
                </c:pt>
                <c:pt idx="87287">
                  <c:v>1576713600</c:v>
                </c:pt>
                <c:pt idx="87288">
                  <c:v>1576717200</c:v>
                </c:pt>
                <c:pt idx="87289">
                  <c:v>1576720800</c:v>
                </c:pt>
                <c:pt idx="87290">
                  <c:v>1576724400</c:v>
                </c:pt>
                <c:pt idx="87291">
                  <c:v>1576728000</c:v>
                </c:pt>
                <c:pt idx="87292">
                  <c:v>1576731600</c:v>
                </c:pt>
                <c:pt idx="87293">
                  <c:v>1576735200</c:v>
                </c:pt>
                <c:pt idx="87294">
                  <c:v>1576738800</c:v>
                </c:pt>
                <c:pt idx="87295">
                  <c:v>1576742400</c:v>
                </c:pt>
                <c:pt idx="87296">
                  <c:v>1576746000</c:v>
                </c:pt>
                <c:pt idx="87297">
                  <c:v>1576749600</c:v>
                </c:pt>
                <c:pt idx="87298">
                  <c:v>1576753200</c:v>
                </c:pt>
                <c:pt idx="87299">
                  <c:v>1576756800</c:v>
                </c:pt>
                <c:pt idx="87300">
                  <c:v>1576760400</c:v>
                </c:pt>
                <c:pt idx="87301">
                  <c:v>1576764000</c:v>
                </c:pt>
                <c:pt idx="87302">
                  <c:v>1576767600</c:v>
                </c:pt>
                <c:pt idx="87303">
                  <c:v>1576771200</c:v>
                </c:pt>
                <c:pt idx="87304">
                  <c:v>1576774800</c:v>
                </c:pt>
                <c:pt idx="87305">
                  <c:v>1576778400</c:v>
                </c:pt>
                <c:pt idx="87306">
                  <c:v>1576782000</c:v>
                </c:pt>
                <c:pt idx="87307">
                  <c:v>1576785600</c:v>
                </c:pt>
                <c:pt idx="87308">
                  <c:v>1576789200</c:v>
                </c:pt>
                <c:pt idx="87309">
                  <c:v>1576792800</c:v>
                </c:pt>
                <c:pt idx="87310">
                  <c:v>1576796400</c:v>
                </c:pt>
                <c:pt idx="87311">
                  <c:v>1576800000</c:v>
                </c:pt>
                <c:pt idx="87312">
                  <c:v>1576803600</c:v>
                </c:pt>
                <c:pt idx="87313">
                  <c:v>1576807200</c:v>
                </c:pt>
                <c:pt idx="87314">
                  <c:v>1576810800</c:v>
                </c:pt>
                <c:pt idx="87315">
                  <c:v>1576814400</c:v>
                </c:pt>
                <c:pt idx="87316">
                  <c:v>1576818000</c:v>
                </c:pt>
                <c:pt idx="87317">
                  <c:v>1576821600</c:v>
                </c:pt>
                <c:pt idx="87318">
                  <c:v>1576825200</c:v>
                </c:pt>
                <c:pt idx="87319">
                  <c:v>1576828800</c:v>
                </c:pt>
                <c:pt idx="87320">
                  <c:v>1576832400</c:v>
                </c:pt>
                <c:pt idx="87321">
                  <c:v>1576836000</c:v>
                </c:pt>
                <c:pt idx="87322">
                  <c:v>1576839600</c:v>
                </c:pt>
                <c:pt idx="87323">
                  <c:v>1576843200</c:v>
                </c:pt>
                <c:pt idx="87324">
                  <c:v>1576846800</c:v>
                </c:pt>
                <c:pt idx="87325">
                  <c:v>1576850400</c:v>
                </c:pt>
                <c:pt idx="87326">
                  <c:v>1576854000</c:v>
                </c:pt>
                <c:pt idx="87327">
                  <c:v>1576857600</c:v>
                </c:pt>
                <c:pt idx="87328">
                  <c:v>1576861200</c:v>
                </c:pt>
                <c:pt idx="87329">
                  <c:v>1576864800</c:v>
                </c:pt>
                <c:pt idx="87330">
                  <c:v>1576868400</c:v>
                </c:pt>
                <c:pt idx="87331">
                  <c:v>1576872000</c:v>
                </c:pt>
                <c:pt idx="87332">
                  <c:v>1576875600</c:v>
                </c:pt>
                <c:pt idx="87333">
                  <c:v>1576879200</c:v>
                </c:pt>
                <c:pt idx="87334">
                  <c:v>1576882800</c:v>
                </c:pt>
                <c:pt idx="87335">
                  <c:v>1576886400</c:v>
                </c:pt>
                <c:pt idx="87336">
                  <c:v>1576890000</c:v>
                </c:pt>
                <c:pt idx="87337">
                  <c:v>1576893600</c:v>
                </c:pt>
                <c:pt idx="87338">
                  <c:v>1576897200</c:v>
                </c:pt>
                <c:pt idx="87339">
                  <c:v>1576900800</c:v>
                </c:pt>
                <c:pt idx="87340">
                  <c:v>1576904400</c:v>
                </c:pt>
                <c:pt idx="87341">
                  <c:v>1576908000</c:v>
                </c:pt>
                <c:pt idx="87342">
                  <c:v>1576911600</c:v>
                </c:pt>
                <c:pt idx="87343">
                  <c:v>1576915200</c:v>
                </c:pt>
                <c:pt idx="87344">
                  <c:v>1576918800</c:v>
                </c:pt>
                <c:pt idx="87345">
                  <c:v>1576922400</c:v>
                </c:pt>
                <c:pt idx="87346">
                  <c:v>1576926000</c:v>
                </c:pt>
                <c:pt idx="87347">
                  <c:v>1576929600</c:v>
                </c:pt>
                <c:pt idx="87348">
                  <c:v>1576933200</c:v>
                </c:pt>
                <c:pt idx="87349">
                  <c:v>1576936800</c:v>
                </c:pt>
                <c:pt idx="87350">
                  <c:v>1576940400</c:v>
                </c:pt>
                <c:pt idx="87351">
                  <c:v>1576944000</c:v>
                </c:pt>
                <c:pt idx="87352">
                  <c:v>1576947600</c:v>
                </c:pt>
                <c:pt idx="87353">
                  <c:v>1576951200</c:v>
                </c:pt>
                <c:pt idx="87354">
                  <c:v>1576954800</c:v>
                </c:pt>
                <c:pt idx="87355">
                  <c:v>1576958400</c:v>
                </c:pt>
                <c:pt idx="87356">
                  <c:v>1576962000</c:v>
                </c:pt>
                <c:pt idx="87357">
                  <c:v>1576965600</c:v>
                </c:pt>
                <c:pt idx="87358">
                  <c:v>1576969200</c:v>
                </c:pt>
                <c:pt idx="87359">
                  <c:v>1576972800</c:v>
                </c:pt>
                <c:pt idx="87360">
                  <c:v>1576976400</c:v>
                </c:pt>
                <c:pt idx="87361">
                  <c:v>1576980000</c:v>
                </c:pt>
                <c:pt idx="87362">
                  <c:v>1576983600</c:v>
                </c:pt>
                <c:pt idx="87363">
                  <c:v>1576987200</c:v>
                </c:pt>
                <c:pt idx="87364">
                  <c:v>1576990800</c:v>
                </c:pt>
                <c:pt idx="87365">
                  <c:v>1576994400</c:v>
                </c:pt>
                <c:pt idx="87366">
                  <c:v>1576998000</c:v>
                </c:pt>
                <c:pt idx="87367">
                  <c:v>1577001600</c:v>
                </c:pt>
                <c:pt idx="87368">
                  <c:v>1577005200</c:v>
                </c:pt>
                <c:pt idx="87369">
                  <c:v>1577008800</c:v>
                </c:pt>
                <c:pt idx="87370">
                  <c:v>1577012400</c:v>
                </c:pt>
                <c:pt idx="87371">
                  <c:v>1577016000</c:v>
                </c:pt>
                <c:pt idx="87372">
                  <c:v>1577019600</c:v>
                </c:pt>
                <c:pt idx="87373">
                  <c:v>1577023200</c:v>
                </c:pt>
                <c:pt idx="87374">
                  <c:v>1577026800</c:v>
                </c:pt>
                <c:pt idx="87375">
                  <c:v>1577030400</c:v>
                </c:pt>
                <c:pt idx="87376">
                  <c:v>1577034000</c:v>
                </c:pt>
                <c:pt idx="87377">
                  <c:v>1577037600</c:v>
                </c:pt>
                <c:pt idx="87378">
                  <c:v>1577041200</c:v>
                </c:pt>
                <c:pt idx="87379">
                  <c:v>1577044800</c:v>
                </c:pt>
                <c:pt idx="87380">
                  <c:v>1577048400</c:v>
                </c:pt>
                <c:pt idx="87381">
                  <c:v>1577052000</c:v>
                </c:pt>
                <c:pt idx="87382">
                  <c:v>1577055600</c:v>
                </c:pt>
                <c:pt idx="87383">
                  <c:v>1577059200</c:v>
                </c:pt>
                <c:pt idx="87384">
                  <c:v>1577062800</c:v>
                </c:pt>
                <c:pt idx="87385">
                  <c:v>1577066400</c:v>
                </c:pt>
                <c:pt idx="87386">
                  <c:v>1577070000</c:v>
                </c:pt>
                <c:pt idx="87387">
                  <c:v>1577073600</c:v>
                </c:pt>
                <c:pt idx="87388">
                  <c:v>1577077200</c:v>
                </c:pt>
                <c:pt idx="87389">
                  <c:v>1577080800</c:v>
                </c:pt>
                <c:pt idx="87390">
                  <c:v>1577084400</c:v>
                </c:pt>
                <c:pt idx="87391">
                  <c:v>1577088000</c:v>
                </c:pt>
                <c:pt idx="87392">
                  <c:v>1577091600</c:v>
                </c:pt>
                <c:pt idx="87393">
                  <c:v>1577095200</c:v>
                </c:pt>
                <c:pt idx="87394">
                  <c:v>1577098800</c:v>
                </c:pt>
                <c:pt idx="87395">
                  <c:v>1577102400</c:v>
                </c:pt>
                <c:pt idx="87396">
                  <c:v>1577106000</c:v>
                </c:pt>
                <c:pt idx="87397">
                  <c:v>1577109600</c:v>
                </c:pt>
                <c:pt idx="87398">
                  <c:v>1577113200</c:v>
                </c:pt>
                <c:pt idx="87399">
                  <c:v>1577116800</c:v>
                </c:pt>
                <c:pt idx="87400">
                  <c:v>1577120400</c:v>
                </c:pt>
                <c:pt idx="87401">
                  <c:v>1577124000</c:v>
                </c:pt>
                <c:pt idx="87402">
                  <c:v>1577127600</c:v>
                </c:pt>
                <c:pt idx="87403">
                  <c:v>1577131200</c:v>
                </c:pt>
                <c:pt idx="87404">
                  <c:v>1577134800</c:v>
                </c:pt>
                <c:pt idx="87405">
                  <c:v>1577138400</c:v>
                </c:pt>
                <c:pt idx="87406">
                  <c:v>1577142000</c:v>
                </c:pt>
                <c:pt idx="87407">
                  <c:v>1577145600</c:v>
                </c:pt>
                <c:pt idx="87408">
                  <c:v>1577149200</c:v>
                </c:pt>
                <c:pt idx="87409">
                  <c:v>1577152800</c:v>
                </c:pt>
                <c:pt idx="87410">
                  <c:v>1577156400</c:v>
                </c:pt>
                <c:pt idx="87411">
                  <c:v>1577160000</c:v>
                </c:pt>
                <c:pt idx="87412">
                  <c:v>1577163600</c:v>
                </c:pt>
                <c:pt idx="87413">
                  <c:v>1577167200</c:v>
                </c:pt>
                <c:pt idx="87414">
                  <c:v>1577170800</c:v>
                </c:pt>
                <c:pt idx="87415">
                  <c:v>1577174400</c:v>
                </c:pt>
                <c:pt idx="87416">
                  <c:v>1577178000</c:v>
                </c:pt>
                <c:pt idx="87417">
                  <c:v>1577181600</c:v>
                </c:pt>
                <c:pt idx="87418">
                  <c:v>1577185200</c:v>
                </c:pt>
                <c:pt idx="87419">
                  <c:v>1577188800</c:v>
                </c:pt>
                <c:pt idx="87420">
                  <c:v>1577192400</c:v>
                </c:pt>
                <c:pt idx="87421">
                  <c:v>1577196000</c:v>
                </c:pt>
                <c:pt idx="87422">
                  <c:v>1577199600</c:v>
                </c:pt>
                <c:pt idx="87423">
                  <c:v>1577203200</c:v>
                </c:pt>
                <c:pt idx="87424">
                  <c:v>1577206800</c:v>
                </c:pt>
                <c:pt idx="87425">
                  <c:v>1577210400</c:v>
                </c:pt>
                <c:pt idx="87426">
                  <c:v>1577214000</c:v>
                </c:pt>
                <c:pt idx="87427">
                  <c:v>1577217600</c:v>
                </c:pt>
                <c:pt idx="87428">
                  <c:v>1577221200</c:v>
                </c:pt>
                <c:pt idx="87429">
                  <c:v>1577224800</c:v>
                </c:pt>
                <c:pt idx="87430">
                  <c:v>1577228400</c:v>
                </c:pt>
                <c:pt idx="87431">
                  <c:v>1577232000</c:v>
                </c:pt>
                <c:pt idx="87432">
                  <c:v>1577235600</c:v>
                </c:pt>
                <c:pt idx="87433">
                  <c:v>1577239200</c:v>
                </c:pt>
                <c:pt idx="87434">
                  <c:v>1577242800</c:v>
                </c:pt>
                <c:pt idx="87435">
                  <c:v>1577246400</c:v>
                </c:pt>
                <c:pt idx="87436">
                  <c:v>1577250000</c:v>
                </c:pt>
                <c:pt idx="87437">
                  <c:v>1577253600</c:v>
                </c:pt>
                <c:pt idx="87438">
                  <c:v>1577257200</c:v>
                </c:pt>
                <c:pt idx="87439">
                  <c:v>1577260800</c:v>
                </c:pt>
                <c:pt idx="87440">
                  <c:v>1577264400</c:v>
                </c:pt>
                <c:pt idx="87441">
                  <c:v>1577268000</c:v>
                </c:pt>
                <c:pt idx="87442">
                  <c:v>1577271600</c:v>
                </c:pt>
                <c:pt idx="87443">
                  <c:v>1577275200</c:v>
                </c:pt>
                <c:pt idx="87444">
                  <c:v>1577278800</c:v>
                </c:pt>
                <c:pt idx="87445">
                  <c:v>1577282400</c:v>
                </c:pt>
                <c:pt idx="87446">
                  <c:v>1577286000</c:v>
                </c:pt>
                <c:pt idx="87447">
                  <c:v>1577289600</c:v>
                </c:pt>
                <c:pt idx="87448">
                  <c:v>1577293200</c:v>
                </c:pt>
                <c:pt idx="87449">
                  <c:v>1577296800</c:v>
                </c:pt>
                <c:pt idx="87450">
                  <c:v>1577300400</c:v>
                </c:pt>
                <c:pt idx="87451">
                  <c:v>1577304000</c:v>
                </c:pt>
                <c:pt idx="87452">
                  <c:v>1577307600</c:v>
                </c:pt>
                <c:pt idx="87453">
                  <c:v>1577311200</c:v>
                </c:pt>
                <c:pt idx="87454">
                  <c:v>1577314800</c:v>
                </c:pt>
                <c:pt idx="87455">
                  <c:v>1577318400</c:v>
                </c:pt>
                <c:pt idx="87456">
                  <c:v>1577322000</c:v>
                </c:pt>
                <c:pt idx="87457">
                  <c:v>1577325600</c:v>
                </c:pt>
                <c:pt idx="87458">
                  <c:v>1577329200</c:v>
                </c:pt>
                <c:pt idx="87459">
                  <c:v>1577332800</c:v>
                </c:pt>
                <c:pt idx="87460">
                  <c:v>1577336400</c:v>
                </c:pt>
                <c:pt idx="87461">
                  <c:v>1577340000</c:v>
                </c:pt>
                <c:pt idx="87462">
                  <c:v>1577343600</c:v>
                </c:pt>
                <c:pt idx="87463">
                  <c:v>1577347200</c:v>
                </c:pt>
                <c:pt idx="87464">
                  <c:v>1577350800</c:v>
                </c:pt>
                <c:pt idx="87465">
                  <c:v>1577354400</c:v>
                </c:pt>
                <c:pt idx="87466">
                  <c:v>1577358000</c:v>
                </c:pt>
                <c:pt idx="87467">
                  <c:v>1577361600</c:v>
                </c:pt>
                <c:pt idx="87468">
                  <c:v>1577365200</c:v>
                </c:pt>
                <c:pt idx="87469">
                  <c:v>1577368800</c:v>
                </c:pt>
                <c:pt idx="87470">
                  <c:v>1577372400</c:v>
                </c:pt>
                <c:pt idx="87471">
                  <c:v>1577376000</c:v>
                </c:pt>
                <c:pt idx="87472">
                  <c:v>1577379600</c:v>
                </c:pt>
                <c:pt idx="87473">
                  <c:v>1577383200</c:v>
                </c:pt>
                <c:pt idx="87474">
                  <c:v>1577386800</c:v>
                </c:pt>
                <c:pt idx="87475">
                  <c:v>1577390400</c:v>
                </c:pt>
                <c:pt idx="87476">
                  <c:v>1577394000</c:v>
                </c:pt>
                <c:pt idx="87477">
                  <c:v>1577397600</c:v>
                </c:pt>
                <c:pt idx="87478">
                  <c:v>1577401200</c:v>
                </c:pt>
                <c:pt idx="87479">
                  <c:v>1577404800</c:v>
                </c:pt>
                <c:pt idx="87480">
                  <c:v>1577408400</c:v>
                </c:pt>
                <c:pt idx="87481">
                  <c:v>1577412000</c:v>
                </c:pt>
                <c:pt idx="87482">
                  <c:v>1577415600</c:v>
                </c:pt>
                <c:pt idx="87483">
                  <c:v>1577419200</c:v>
                </c:pt>
                <c:pt idx="87484">
                  <c:v>1577422800</c:v>
                </c:pt>
                <c:pt idx="87485">
                  <c:v>1577426400</c:v>
                </c:pt>
                <c:pt idx="87486">
                  <c:v>1577430000</c:v>
                </c:pt>
                <c:pt idx="87487">
                  <c:v>1577433600</c:v>
                </c:pt>
                <c:pt idx="87488">
                  <c:v>1577437200</c:v>
                </c:pt>
                <c:pt idx="87489">
                  <c:v>1577440800</c:v>
                </c:pt>
                <c:pt idx="87490">
                  <c:v>1577444400</c:v>
                </c:pt>
                <c:pt idx="87491">
                  <c:v>1577448000</c:v>
                </c:pt>
                <c:pt idx="87492">
                  <c:v>1577451600</c:v>
                </c:pt>
                <c:pt idx="87493">
                  <c:v>1577455200</c:v>
                </c:pt>
                <c:pt idx="87494">
                  <c:v>1577458800</c:v>
                </c:pt>
                <c:pt idx="87495">
                  <c:v>1577462400</c:v>
                </c:pt>
                <c:pt idx="87496">
                  <c:v>1577466000</c:v>
                </c:pt>
                <c:pt idx="87497">
                  <c:v>1577469600</c:v>
                </c:pt>
                <c:pt idx="87498">
                  <c:v>1577473200</c:v>
                </c:pt>
                <c:pt idx="87499">
                  <c:v>1577476800</c:v>
                </c:pt>
                <c:pt idx="87500">
                  <c:v>1577480400</c:v>
                </c:pt>
                <c:pt idx="87501">
                  <c:v>1577484000</c:v>
                </c:pt>
                <c:pt idx="87502">
                  <c:v>1577487600</c:v>
                </c:pt>
                <c:pt idx="87503">
                  <c:v>1577491200</c:v>
                </c:pt>
                <c:pt idx="87504">
                  <c:v>1577494800</c:v>
                </c:pt>
                <c:pt idx="87505">
                  <c:v>1577498400</c:v>
                </c:pt>
                <c:pt idx="87506">
                  <c:v>1577502000</c:v>
                </c:pt>
                <c:pt idx="87507">
                  <c:v>1577505600</c:v>
                </c:pt>
                <c:pt idx="87508">
                  <c:v>1577509200</c:v>
                </c:pt>
                <c:pt idx="87509">
                  <c:v>1577512800</c:v>
                </c:pt>
                <c:pt idx="87510">
                  <c:v>1577516400</c:v>
                </c:pt>
                <c:pt idx="87511">
                  <c:v>1577520000</c:v>
                </c:pt>
                <c:pt idx="87512">
                  <c:v>1577523600</c:v>
                </c:pt>
                <c:pt idx="87513">
                  <c:v>1577527200</c:v>
                </c:pt>
                <c:pt idx="87514">
                  <c:v>1577530800</c:v>
                </c:pt>
                <c:pt idx="87515">
                  <c:v>1577534400</c:v>
                </c:pt>
                <c:pt idx="87516">
                  <c:v>1577538000</c:v>
                </c:pt>
                <c:pt idx="87517">
                  <c:v>1577541600</c:v>
                </c:pt>
                <c:pt idx="87518">
                  <c:v>1577545200</c:v>
                </c:pt>
                <c:pt idx="87519">
                  <c:v>1577548800</c:v>
                </c:pt>
                <c:pt idx="87520">
                  <c:v>1577552400</c:v>
                </c:pt>
                <c:pt idx="87521">
                  <c:v>1577556000</c:v>
                </c:pt>
                <c:pt idx="87522">
                  <c:v>1577559600</c:v>
                </c:pt>
                <c:pt idx="87523">
                  <c:v>1577563200</c:v>
                </c:pt>
                <c:pt idx="87524">
                  <c:v>1577566800</c:v>
                </c:pt>
                <c:pt idx="87525">
                  <c:v>1577570400</c:v>
                </c:pt>
                <c:pt idx="87526">
                  <c:v>1577574000</c:v>
                </c:pt>
                <c:pt idx="87527">
                  <c:v>1577577600</c:v>
                </c:pt>
                <c:pt idx="87528">
                  <c:v>1577581200</c:v>
                </c:pt>
                <c:pt idx="87529">
                  <c:v>1577584800</c:v>
                </c:pt>
                <c:pt idx="87530">
                  <c:v>1577588400</c:v>
                </c:pt>
                <c:pt idx="87531">
                  <c:v>1577592000</c:v>
                </c:pt>
                <c:pt idx="87532">
                  <c:v>1577595600</c:v>
                </c:pt>
                <c:pt idx="87533">
                  <c:v>1577599200</c:v>
                </c:pt>
                <c:pt idx="87534">
                  <c:v>1577602800</c:v>
                </c:pt>
                <c:pt idx="87535">
                  <c:v>1577606400</c:v>
                </c:pt>
                <c:pt idx="87536">
                  <c:v>1577610000</c:v>
                </c:pt>
                <c:pt idx="87537">
                  <c:v>1577613600</c:v>
                </c:pt>
                <c:pt idx="87538">
                  <c:v>1577617200</c:v>
                </c:pt>
                <c:pt idx="87539">
                  <c:v>1577620800</c:v>
                </c:pt>
                <c:pt idx="87540">
                  <c:v>1577624400</c:v>
                </c:pt>
                <c:pt idx="87541">
                  <c:v>1577628000</c:v>
                </c:pt>
                <c:pt idx="87542">
                  <c:v>1577631600</c:v>
                </c:pt>
                <c:pt idx="87543">
                  <c:v>1577635200</c:v>
                </c:pt>
                <c:pt idx="87544">
                  <c:v>1577638800</c:v>
                </c:pt>
                <c:pt idx="87545">
                  <c:v>1577642400</c:v>
                </c:pt>
                <c:pt idx="87546">
                  <c:v>1577646000</c:v>
                </c:pt>
                <c:pt idx="87547">
                  <c:v>1577649600</c:v>
                </c:pt>
                <c:pt idx="87548">
                  <c:v>1577653200</c:v>
                </c:pt>
                <c:pt idx="87549">
                  <c:v>1577656800</c:v>
                </c:pt>
                <c:pt idx="87550">
                  <c:v>1577660400</c:v>
                </c:pt>
                <c:pt idx="87551">
                  <c:v>1577664000</c:v>
                </c:pt>
                <c:pt idx="87552">
                  <c:v>1577667600</c:v>
                </c:pt>
                <c:pt idx="87553">
                  <c:v>1577671200</c:v>
                </c:pt>
                <c:pt idx="87554">
                  <c:v>1577674800</c:v>
                </c:pt>
                <c:pt idx="87555">
                  <c:v>1577678400</c:v>
                </c:pt>
                <c:pt idx="87556">
                  <c:v>1577682000</c:v>
                </c:pt>
                <c:pt idx="87557">
                  <c:v>1577685600</c:v>
                </c:pt>
                <c:pt idx="87558">
                  <c:v>1577689200</c:v>
                </c:pt>
                <c:pt idx="87559">
                  <c:v>1577692800</c:v>
                </c:pt>
                <c:pt idx="87560">
                  <c:v>1577696400</c:v>
                </c:pt>
                <c:pt idx="87561">
                  <c:v>1577700000</c:v>
                </c:pt>
                <c:pt idx="87562">
                  <c:v>1577703600</c:v>
                </c:pt>
                <c:pt idx="87563">
                  <c:v>1577707200</c:v>
                </c:pt>
                <c:pt idx="87564">
                  <c:v>1577710800</c:v>
                </c:pt>
                <c:pt idx="87565">
                  <c:v>1577714400</c:v>
                </c:pt>
                <c:pt idx="87566">
                  <c:v>1577718000</c:v>
                </c:pt>
                <c:pt idx="87567">
                  <c:v>1577721600</c:v>
                </c:pt>
                <c:pt idx="87568">
                  <c:v>1577725200</c:v>
                </c:pt>
                <c:pt idx="87569">
                  <c:v>1577728800</c:v>
                </c:pt>
                <c:pt idx="87570">
                  <c:v>1577732400</c:v>
                </c:pt>
                <c:pt idx="87571">
                  <c:v>1577736000</c:v>
                </c:pt>
                <c:pt idx="87572">
                  <c:v>1577739600</c:v>
                </c:pt>
                <c:pt idx="87573">
                  <c:v>1577743200</c:v>
                </c:pt>
                <c:pt idx="87574">
                  <c:v>1577746800</c:v>
                </c:pt>
                <c:pt idx="87575">
                  <c:v>1577750400</c:v>
                </c:pt>
                <c:pt idx="87576">
                  <c:v>1577754000</c:v>
                </c:pt>
                <c:pt idx="87577">
                  <c:v>1577757600</c:v>
                </c:pt>
                <c:pt idx="87578">
                  <c:v>1577761200</c:v>
                </c:pt>
                <c:pt idx="87579">
                  <c:v>1577764800</c:v>
                </c:pt>
                <c:pt idx="87580">
                  <c:v>1577768400</c:v>
                </c:pt>
                <c:pt idx="87581">
                  <c:v>1577772000</c:v>
                </c:pt>
                <c:pt idx="87582">
                  <c:v>1577775600</c:v>
                </c:pt>
                <c:pt idx="87583">
                  <c:v>1577779200</c:v>
                </c:pt>
                <c:pt idx="87584">
                  <c:v>1577782800</c:v>
                </c:pt>
                <c:pt idx="87585">
                  <c:v>1577786400</c:v>
                </c:pt>
                <c:pt idx="87586">
                  <c:v>1577790000</c:v>
                </c:pt>
                <c:pt idx="87587">
                  <c:v>1577793600</c:v>
                </c:pt>
                <c:pt idx="87588">
                  <c:v>1577797200</c:v>
                </c:pt>
                <c:pt idx="87589">
                  <c:v>1577800800</c:v>
                </c:pt>
                <c:pt idx="87590">
                  <c:v>1577804400</c:v>
                </c:pt>
                <c:pt idx="87591">
                  <c:v>1577808000</c:v>
                </c:pt>
                <c:pt idx="87592">
                  <c:v>1577811600</c:v>
                </c:pt>
                <c:pt idx="87593">
                  <c:v>1577815200</c:v>
                </c:pt>
                <c:pt idx="87594">
                  <c:v>1577818800</c:v>
                </c:pt>
                <c:pt idx="87595">
                  <c:v>1577822400</c:v>
                </c:pt>
                <c:pt idx="87596">
                  <c:v>1577826000</c:v>
                </c:pt>
                <c:pt idx="87597">
                  <c:v>1577829600</c:v>
                </c:pt>
                <c:pt idx="87598">
                  <c:v>1577833200</c:v>
                </c:pt>
                <c:pt idx="87599">
                  <c:v>1577836800</c:v>
                </c:pt>
              </c:numCache>
            </c:numRef>
          </c:xVal>
          <c:yVal>
            <c:numRef>
              <c:f>final_dataset!$M$2:$M$87601</c:f>
              <c:numCache>
                <c:formatCode>General</c:formatCode>
                <c:ptCount val="87600"/>
                <c:pt idx="0">
                  <c:v>640.91</c:v>
                </c:pt>
                <c:pt idx="1">
                  <c:v>618.23</c:v>
                </c:pt>
                <c:pt idx="2">
                  <c:v>608.71</c:v>
                </c:pt>
                <c:pt idx="3">
                  <c:v>594.15</c:v>
                </c:pt>
                <c:pt idx="4">
                  <c:v>593.4</c:v>
                </c:pt>
                <c:pt idx="5">
                  <c:v>599.95000000000005</c:v>
                </c:pt>
                <c:pt idx="6">
                  <c:v>582.66</c:v>
                </c:pt>
                <c:pt idx="7">
                  <c:v>650.26</c:v>
                </c:pt>
                <c:pt idx="8">
                  <c:v>730.41</c:v>
                </c:pt>
                <c:pt idx="9">
                  <c:v>799.87</c:v>
                </c:pt>
                <c:pt idx="10">
                  <c:v>820.96</c:v>
                </c:pt>
                <c:pt idx="11">
                  <c:v>825.91</c:v>
                </c:pt>
                <c:pt idx="12">
                  <c:v>817.97</c:v>
                </c:pt>
                <c:pt idx="13">
                  <c:v>799.92</c:v>
                </c:pt>
                <c:pt idx="14">
                  <c:v>796.25</c:v>
                </c:pt>
                <c:pt idx="15">
                  <c:v>782.67</c:v>
                </c:pt>
                <c:pt idx="16">
                  <c:v>761.59</c:v>
                </c:pt>
                <c:pt idx="17">
                  <c:v>754.4</c:v>
                </c:pt>
                <c:pt idx="18">
                  <c:v>860.51</c:v>
                </c:pt>
                <c:pt idx="19">
                  <c:v>842.98</c:v>
                </c:pt>
                <c:pt idx="20">
                  <c:v>805.55</c:v>
                </c:pt>
                <c:pt idx="21">
                  <c:v>767.4</c:v>
                </c:pt>
                <c:pt idx="22">
                  <c:v>727.57</c:v>
                </c:pt>
                <c:pt idx="23">
                  <c:v>690.36</c:v>
                </c:pt>
                <c:pt idx="24">
                  <c:v>666.5</c:v>
                </c:pt>
                <c:pt idx="25">
                  <c:v>639.99</c:v>
                </c:pt>
                <c:pt idx="26">
                  <c:v>619.57000000000005</c:v>
                </c:pt>
                <c:pt idx="27">
                  <c:v>604.54999999999995</c:v>
                </c:pt>
                <c:pt idx="28">
                  <c:v>596.87</c:v>
                </c:pt>
                <c:pt idx="29">
                  <c:v>594.32000000000005</c:v>
                </c:pt>
                <c:pt idx="30">
                  <c:v>563.28</c:v>
                </c:pt>
                <c:pt idx="31">
                  <c:v>593.46</c:v>
                </c:pt>
                <c:pt idx="32">
                  <c:v>636.37</c:v>
                </c:pt>
                <c:pt idx="33">
                  <c:v>672.9</c:v>
                </c:pt>
                <c:pt idx="34">
                  <c:v>712.29</c:v>
                </c:pt>
                <c:pt idx="35">
                  <c:v>731.81</c:v>
                </c:pt>
                <c:pt idx="36">
                  <c:v>743.12</c:v>
                </c:pt>
                <c:pt idx="37">
                  <c:v>734.86</c:v>
                </c:pt>
                <c:pt idx="38">
                  <c:v>726.41</c:v>
                </c:pt>
                <c:pt idx="39">
                  <c:v>720.98</c:v>
                </c:pt>
                <c:pt idx="40">
                  <c:v>710.78</c:v>
                </c:pt>
                <c:pt idx="41">
                  <c:v>708.04</c:v>
                </c:pt>
                <c:pt idx="42">
                  <c:v>824.66</c:v>
                </c:pt>
                <c:pt idx="43">
                  <c:v>814.33</c:v>
                </c:pt>
                <c:pt idx="44">
                  <c:v>796.01</c:v>
                </c:pt>
                <c:pt idx="45">
                  <c:v>762.77</c:v>
                </c:pt>
                <c:pt idx="46">
                  <c:v>715.37</c:v>
                </c:pt>
                <c:pt idx="47">
                  <c:v>677.06</c:v>
                </c:pt>
                <c:pt idx="48">
                  <c:v>641.66</c:v>
                </c:pt>
                <c:pt idx="49">
                  <c:v>621.41999999999996</c:v>
                </c:pt>
                <c:pt idx="50">
                  <c:v>608.61</c:v>
                </c:pt>
                <c:pt idx="51">
                  <c:v>597.28</c:v>
                </c:pt>
                <c:pt idx="52">
                  <c:v>602.55999999999995</c:v>
                </c:pt>
                <c:pt idx="53">
                  <c:v>625.5</c:v>
                </c:pt>
                <c:pt idx="54">
                  <c:v>651.45000000000005</c:v>
                </c:pt>
                <c:pt idx="55">
                  <c:v>814.09</c:v>
                </c:pt>
                <c:pt idx="56">
                  <c:v>954.77</c:v>
                </c:pt>
                <c:pt idx="57">
                  <c:v>1025.6199999999999</c:v>
                </c:pt>
                <c:pt idx="58">
                  <c:v>1068.0999999999999</c:v>
                </c:pt>
                <c:pt idx="59">
                  <c:v>1076.57</c:v>
                </c:pt>
                <c:pt idx="60">
                  <c:v>1082.54</c:v>
                </c:pt>
                <c:pt idx="61">
                  <c:v>1091.75</c:v>
                </c:pt>
                <c:pt idx="62">
                  <c:v>1078.67</c:v>
                </c:pt>
                <c:pt idx="63">
                  <c:v>1029.32</c:v>
                </c:pt>
                <c:pt idx="64">
                  <c:v>957.56</c:v>
                </c:pt>
                <c:pt idx="65">
                  <c:v>857.45</c:v>
                </c:pt>
                <c:pt idx="66">
                  <c:v>929.19</c:v>
                </c:pt>
                <c:pt idx="67">
                  <c:v>903.09</c:v>
                </c:pt>
                <c:pt idx="68">
                  <c:v>856.38</c:v>
                </c:pt>
                <c:pt idx="69">
                  <c:v>813.12</c:v>
                </c:pt>
                <c:pt idx="70">
                  <c:v>754.68</c:v>
                </c:pt>
                <c:pt idx="71">
                  <c:v>698.66</c:v>
                </c:pt>
                <c:pt idx="72">
                  <c:v>664.04</c:v>
                </c:pt>
                <c:pt idx="73">
                  <c:v>644.88</c:v>
                </c:pt>
                <c:pt idx="74">
                  <c:v>629.19000000000005</c:v>
                </c:pt>
                <c:pt idx="75">
                  <c:v>620.91999999999996</c:v>
                </c:pt>
                <c:pt idx="76">
                  <c:v>620.38</c:v>
                </c:pt>
                <c:pt idx="77">
                  <c:v>637.85</c:v>
                </c:pt>
                <c:pt idx="78">
                  <c:v>661.14</c:v>
                </c:pt>
                <c:pt idx="79">
                  <c:v>823.43</c:v>
                </c:pt>
                <c:pt idx="80">
                  <c:v>942.7</c:v>
                </c:pt>
                <c:pt idx="81">
                  <c:v>1017.43</c:v>
                </c:pt>
                <c:pt idx="82">
                  <c:v>1051.75</c:v>
                </c:pt>
                <c:pt idx="83">
                  <c:v>1060.94</c:v>
                </c:pt>
                <c:pt idx="84">
                  <c:v>1069.3399999999999</c:v>
                </c:pt>
                <c:pt idx="85">
                  <c:v>1087.55</c:v>
                </c:pt>
                <c:pt idx="86">
                  <c:v>1065.07</c:v>
                </c:pt>
                <c:pt idx="87">
                  <c:v>1018.98</c:v>
                </c:pt>
                <c:pt idx="88">
                  <c:v>954.14</c:v>
                </c:pt>
                <c:pt idx="89">
                  <c:v>860.78</c:v>
                </c:pt>
                <c:pt idx="90">
                  <c:v>929.62</c:v>
                </c:pt>
                <c:pt idx="91">
                  <c:v>901.09</c:v>
                </c:pt>
                <c:pt idx="92">
                  <c:v>857.31</c:v>
                </c:pt>
                <c:pt idx="93">
                  <c:v>804.69</c:v>
                </c:pt>
                <c:pt idx="94">
                  <c:v>751.24</c:v>
                </c:pt>
                <c:pt idx="95">
                  <c:v>700.33</c:v>
                </c:pt>
                <c:pt idx="96">
                  <c:v>652.94000000000005</c:v>
                </c:pt>
                <c:pt idx="97">
                  <c:v>626.79999999999995</c:v>
                </c:pt>
                <c:pt idx="98">
                  <c:v>616.23</c:v>
                </c:pt>
                <c:pt idx="99">
                  <c:v>603.92999999999995</c:v>
                </c:pt>
                <c:pt idx="100">
                  <c:v>609.52</c:v>
                </c:pt>
                <c:pt idx="101">
                  <c:v>624.27</c:v>
                </c:pt>
                <c:pt idx="102">
                  <c:v>648.35</c:v>
                </c:pt>
                <c:pt idx="103">
                  <c:v>807.48</c:v>
                </c:pt>
                <c:pt idx="104">
                  <c:v>936.96</c:v>
                </c:pt>
                <c:pt idx="105">
                  <c:v>1016.64</c:v>
                </c:pt>
                <c:pt idx="106">
                  <c:v>1057.5899999999999</c:v>
                </c:pt>
                <c:pt idx="107">
                  <c:v>1055.67</c:v>
                </c:pt>
                <c:pt idx="108">
                  <c:v>1060.33</c:v>
                </c:pt>
                <c:pt idx="109">
                  <c:v>1077.83</c:v>
                </c:pt>
                <c:pt idx="110">
                  <c:v>1062.46</c:v>
                </c:pt>
                <c:pt idx="111">
                  <c:v>1011.06</c:v>
                </c:pt>
                <c:pt idx="112">
                  <c:v>943.74</c:v>
                </c:pt>
                <c:pt idx="113">
                  <c:v>852.54</c:v>
                </c:pt>
                <c:pt idx="114">
                  <c:v>920.51</c:v>
                </c:pt>
                <c:pt idx="115">
                  <c:v>892.96</c:v>
                </c:pt>
                <c:pt idx="116">
                  <c:v>849.07</c:v>
                </c:pt>
                <c:pt idx="117">
                  <c:v>806.93</c:v>
                </c:pt>
                <c:pt idx="118">
                  <c:v>752.25</c:v>
                </c:pt>
                <c:pt idx="119">
                  <c:v>703.78</c:v>
                </c:pt>
                <c:pt idx="120">
                  <c:v>667.36</c:v>
                </c:pt>
                <c:pt idx="121">
                  <c:v>643.75</c:v>
                </c:pt>
                <c:pt idx="122">
                  <c:v>626.32000000000005</c:v>
                </c:pt>
                <c:pt idx="123">
                  <c:v>623.29</c:v>
                </c:pt>
                <c:pt idx="124">
                  <c:v>625.76</c:v>
                </c:pt>
                <c:pt idx="125">
                  <c:v>647.96</c:v>
                </c:pt>
                <c:pt idx="126">
                  <c:v>668.97</c:v>
                </c:pt>
                <c:pt idx="127">
                  <c:v>821.9</c:v>
                </c:pt>
                <c:pt idx="128">
                  <c:v>957.23</c:v>
                </c:pt>
                <c:pt idx="129">
                  <c:v>1032.8399999999999</c:v>
                </c:pt>
                <c:pt idx="130">
                  <c:v>1064.73</c:v>
                </c:pt>
                <c:pt idx="131">
                  <c:v>1073.82</c:v>
                </c:pt>
                <c:pt idx="132">
                  <c:v>1071.6099999999999</c:v>
                </c:pt>
                <c:pt idx="133">
                  <c:v>1093.5899999999999</c:v>
                </c:pt>
                <c:pt idx="134">
                  <c:v>1085.22</c:v>
                </c:pt>
                <c:pt idx="135">
                  <c:v>1023.04</c:v>
                </c:pt>
                <c:pt idx="136">
                  <c:v>951.72</c:v>
                </c:pt>
                <c:pt idx="137">
                  <c:v>865.78</c:v>
                </c:pt>
                <c:pt idx="138">
                  <c:v>916.25</c:v>
                </c:pt>
                <c:pt idx="139">
                  <c:v>883.27</c:v>
                </c:pt>
                <c:pt idx="140">
                  <c:v>848.61</c:v>
                </c:pt>
                <c:pt idx="141">
                  <c:v>803.83</c:v>
                </c:pt>
                <c:pt idx="142">
                  <c:v>760.16</c:v>
                </c:pt>
                <c:pt idx="143">
                  <c:v>712.57</c:v>
                </c:pt>
                <c:pt idx="144">
                  <c:v>681.35</c:v>
                </c:pt>
                <c:pt idx="145">
                  <c:v>653.72</c:v>
                </c:pt>
                <c:pt idx="146">
                  <c:v>639.01</c:v>
                </c:pt>
                <c:pt idx="147">
                  <c:v>632.70000000000005</c:v>
                </c:pt>
                <c:pt idx="148">
                  <c:v>632.78</c:v>
                </c:pt>
                <c:pt idx="149">
                  <c:v>651.66</c:v>
                </c:pt>
                <c:pt idx="150">
                  <c:v>679.94</c:v>
                </c:pt>
                <c:pt idx="151">
                  <c:v>825.96</c:v>
                </c:pt>
                <c:pt idx="152">
                  <c:v>944.62</c:v>
                </c:pt>
                <c:pt idx="153">
                  <c:v>1028.22</c:v>
                </c:pt>
                <c:pt idx="154">
                  <c:v>1062.81</c:v>
                </c:pt>
                <c:pt idx="155">
                  <c:v>1068.3800000000001</c:v>
                </c:pt>
                <c:pt idx="156">
                  <c:v>1062.46</c:v>
                </c:pt>
                <c:pt idx="157">
                  <c:v>1069.3900000000001</c:v>
                </c:pt>
                <c:pt idx="158">
                  <c:v>1052.6199999999999</c:v>
                </c:pt>
                <c:pt idx="159">
                  <c:v>994.49</c:v>
                </c:pt>
                <c:pt idx="160">
                  <c:v>921.9</c:v>
                </c:pt>
                <c:pt idx="161">
                  <c:v>845.7</c:v>
                </c:pt>
                <c:pt idx="162">
                  <c:v>896.6</c:v>
                </c:pt>
                <c:pt idx="163">
                  <c:v>868.13</c:v>
                </c:pt>
                <c:pt idx="164">
                  <c:v>832.13</c:v>
                </c:pt>
                <c:pt idx="165">
                  <c:v>787.08</c:v>
                </c:pt>
                <c:pt idx="166">
                  <c:v>739.75</c:v>
                </c:pt>
                <c:pt idx="167">
                  <c:v>695.32</c:v>
                </c:pt>
                <c:pt idx="168">
                  <c:v>664.86</c:v>
                </c:pt>
                <c:pt idx="169">
                  <c:v>637.5</c:v>
                </c:pt>
                <c:pt idx="170">
                  <c:v>618.80999999999995</c:v>
                </c:pt>
                <c:pt idx="171">
                  <c:v>610.47</c:v>
                </c:pt>
                <c:pt idx="172">
                  <c:v>600.11</c:v>
                </c:pt>
                <c:pt idx="173">
                  <c:v>600.57000000000005</c:v>
                </c:pt>
                <c:pt idx="174">
                  <c:v>567.78</c:v>
                </c:pt>
                <c:pt idx="175">
                  <c:v>607.5</c:v>
                </c:pt>
                <c:pt idx="176">
                  <c:v>652.79</c:v>
                </c:pt>
                <c:pt idx="177">
                  <c:v>705.3</c:v>
                </c:pt>
                <c:pt idx="178">
                  <c:v>745.68</c:v>
                </c:pt>
                <c:pt idx="179">
                  <c:v>758.6</c:v>
                </c:pt>
                <c:pt idx="180">
                  <c:v>758.23</c:v>
                </c:pt>
                <c:pt idx="181">
                  <c:v>751.43</c:v>
                </c:pt>
                <c:pt idx="182">
                  <c:v>744.27</c:v>
                </c:pt>
                <c:pt idx="183">
                  <c:v>728.23</c:v>
                </c:pt>
                <c:pt idx="184">
                  <c:v>714.18</c:v>
                </c:pt>
                <c:pt idx="185">
                  <c:v>703.02</c:v>
                </c:pt>
                <c:pt idx="186">
                  <c:v>790.13</c:v>
                </c:pt>
                <c:pt idx="187">
                  <c:v>773.43</c:v>
                </c:pt>
                <c:pt idx="188">
                  <c:v>746.22</c:v>
                </c:pt>
                <c:pt idx="189">
                  <c:v>732.57</c:v>
                </c:pt>
                <c:pt idx="190">
                  <c:v>699.23</c:v>
                </c:pt>
                <c:pt idx="191">
                  <c:v>670.48</c:v>
                </c:pt>
                <c:pt idx="192">
                  <c:v>639.96</c:v>
                </c:pt>
                <c:pt idx="193">
                  <c:v>618.19000000000005</c:v>
                </c:pt>
                <c:pt idx="194">
                  <c:v>604.77</c:v>
                </c:pt>
                <c:pt idx="195">
                  <c:v>597.55999999999995</c:v>
                </c:pt>
                <c:pt idx="196">
                  <c:v>595.63</c:v>
                </c:pt>
                <c:pt idx="197">
                  <c:v>589.37</c:v>
                </c:pt>
                <c:pt idx="198">
                  <c:v>565.79999999999995</c:v>
                </c:pt>
                <c:pt idx="199">
                  <c:v>596.35</c:v>
                </c:pt>
                <c:pt idx="200">
                  <c:v>633.91</c:v>
                </c:pt>
                <c:pt idx="201">
                  <c:v>664.97</c:v>
                </c:pt>
                <c:pt idx="202">
                  <c:v>697.75</c:v>
                </c:pt>
                <c:pt idx="203">
                  <c:v>710.14</c:v>
                </c:pt>
                <c:pt idx="204">
                  <c:v>723.49</c:v>
                </c:pt>
                <c:pt idx="205">
                  <c:v>720.07</c:v>
                </c:pt>
                <c:pt idx="206">
                  <c:v>712.75</c:v>
                </c:pt>
                <c:pt idx="207">
                  <c:v>696.79</c:v>
                </c:pt>
                <c:pt idx="208">
                  <c:v>678.24</c:v>
                </c:pt>
                <c:pt idx="209">
                  <c:v>688.12</c:v>
                </c:pt>
                <c:pt idx="210">
                  <c:v>776.05</c:v>
                </c:pt>
                <c:pt idx="211">
                  <c:v>772.38</c:v>
                </c:pt>
                <c:pt idx="212">
                  <c:v>762.03</c:v>
                </c:pt>
                <c:pt idx="213">
                  <c:v>737.05</c:v>
                </c:pt>
                <c:pt idx="214">
                  <c:v>706.85</c:v>
                </c:pt>
                <c:pt idx="215">
                  <c:v>662.74</c:v>
                </c:pt>
                <c:pt idx="216">
                  <c:v>633.6</c:v>
                </c:pt>
                <c:pt idx="217">
                  <c:v>614.19000000000005</c:v>
                </c:pt>
                <c:pt idx="218">
                  <c:v>602.48</c:v>
                </c:pt>
                <c:pt idx="219">
                  <c:v>593.14</c:v>
                </c:pt>
                <c:pt idx="220">
                  <c:v>601.94000000000005</c:v>
                </c:pt>
                <c:pt idx="221">
                  <c:v>626.82000000000005</c:v>
                </c:pt>
                <c:pt idx="222">
                  <c:v>648.66</c:v>
                </c:pt>
                <c:pt idx="223">
                  <c:v>811.91</c:v>
                </c:pt>
                <c:pt idx="224">
                  <c:v>941.89</c:v>
                </c:pt>
                <c:pt idx="225">
                  <c:v>1018.15</c:v>
                </c:pt>
                <c:pt idx="226">
                  <c:v>1059.69</c:v>
                </c:pt>
                <c:pt idx="227">
                  <c:v>1064.83</c:v>
                </c:pt>
                <c:pt idx="228">
                  <c:v>1064.56</c:v>
                </c:pt>
                <c:pt idx="229">
                  <c:v>1075.29</c:v>
                </c:pt>
                <c:pt idx="230">
                  <c:v>1065.77</c:v>
                </c:pt>
                <c:pt idx="231">
                  <c:v>1007.9</c:v>
                </c:pt>
                <c:pt idx="232">
                  <c:v>938.53</c:v>
                </c:pt>
                <c:pt idx="233">
                  <c:v>846.09</c:v>
                </c:pt>
                <c:pt idx="234">
                  <c:v>894.33</c:v>
                </c:pt>
                <c:pt idx="235">
                  <c:v>861.81</c:v>
                </c:pt>
                <c:pt idx="236">
                  <c:v>822.94</c:v>
                </c:pt>
                <c:pt idx="237">
                  <c:v>777.84</c:v>
                </c:pt>
                <c:pt idx="238">
                  <c:v>728.01</c:v>
                </c:pt>
                <c:pt idx="239">
                  <c:v>685.98</c:v>
                </c:pt>
                <c:pt idx="240">
                  <c:v>644.24</c:v>
                </c:pt>
                <c:pt idx="241">
                  <c:v>619.54999999999995</c:v>
                </c:pt>
                <c:pt idx="242">
                  <c:v>603.54</c:v>
                </c:pt>
                <c:pt idx="243">
                  <c:v>597.72</c:v>
                </c:pt>
                <c:pt idx="244">
                  <c:v>606.02</c:v>
                </c:pt>
                <c:pt idx="245">
                  <c:v>624.96</c:v>
                </c:pt>
                <c:pt idx="246">
                  <c:v>653.30999999999995</c:v>
                </c:pt>
                <c:pt idx="247">
                  <c:v>801.76</c:v>
                </c:pt>
                <c:pt idx="248">
                  <c:v>929.64</c:v>
                </c:pt>
                <c:pt idx="249">
                  <c:v>1007.68</c:v>
                </c:pt>
                <c:pt idx="250">
                  <c:v>1055.55</c:v>
                </c:pt>
                <c:pt idx="251">
                  <c:v>1059.28</c:v>
                </c:pt>
                <c:pt idx="252">
                  <c:v>1057.6600000000001</c:v>
                </c:pt>
                <c:pt idx="253">
                  <c:v>1073.75</c:v>
                </c:pt>
                <c:pt idx="254">
                  <c:v>1053.8900000000001</c:v>
                </c:pt>
                <c:pt idx="255">
                  <c:v>1005.84</c:v>
                </c:pt>
                <c:pt idx="256">
                  <c:v>933.73</c:v>
                </c:pt>
                <c:pt idx="257">
                  <c:v>847.14</c:v>
                </c:pt>
                <c:pt idx="258">
                  <c:v>905.71</c:v>
                </c:pt>
                <c:pt idx="259">
                  <c:v>865.57</c:v>
                </c:pt>
                <c:pt idx="260">
                  <c:v>825.4</c:v>
                </c:pt>
                <c:pt idx="261">
                  <c:v>786.24</c:v>
                </c:pt>
                <c:pt idx="262">
                  <c:v>734.8</c:v>
                </c:pt>
                <c:pt idx="263">
                  <c:v>696.78</c:v>
                </c:pt>
                <c:pt idx="264">
                  <c:v>663.94</c:v>
                </c:pt>
                <c:pt idx="265">
                  <c:v>632.89</c:v>
                </c:pt>
                <c:pt idx="266">
                  <c:v>620.13</c:v>
                </c:pt>
                <c:pt idx="267">
                  <c:v>610.52</c:v>
                </c:pt>
                <c:pt idx="268">
                  <c:v>610.70000000000005</c:v>
                </c:pt>
                <c:pt idx="269">
                  <c:v>639.33000000000004</c:v>
                </c:pt>
                <c:pt idx="270">
                  <c:v>654.66999999999996</c:v>
                </c:pt>
                <c:pt idx="271">
                  <c:v>805.96</c:v>
                </c:pt>
                <c:pt idx="272">
                  <c:v>944.51</c:v>
                </c:pt>
                <c:pt idx="273">
                  <c:v>1025.6300000000001</c:v>
                </c:pt>
                <c:pt idx="274">
                  <c:v>1052.79</c:v>
                </c:pt>
                <c:pt idx="275">
                  <c:v>1076.83</c:v>
                </c:pt>
                <c:pt idx="276">
                  <c:v>1060.55</c:v>
                </c:pt>
                <c:pt idx="277">
                  <c:v>1075.3499999999999</c:v>
                </c:pt>
                <c:pt idx="278">
                  <c:v>1061.8900000000001</c:v>
                </c:pt>
                <c:pt idx="279">
                  <c:v>1019.56</c:v>
                </c:pt>
                <c:pt idx="280">
                  <c:v>940.08</c:v>
                </c:pt>
                <c:pt idx="281">
                  <c:v>850.22</c:v>
                </c:pt>
                <c:pt idx="282">
                  <c:v>905.15</c:v>
                </c:pt>
                <c:pt idx="283">
                  <c:v>871.49</c:v>
                </c:pt>
                <c:pt idx="284">
                  <c:v>836.55</c:v>
                </c:pt>
                <c:pt idx="285">
                  <c:v>788.34</c:v>
                </c:pt>
                <c:pt idx="286">
                  <c:v>743.81</c:v>
                </c:pt>
                <c:pt idx="287">
                  <c:v>696.39</c:v>
                </c:pt>
                <c:pt idx="288">
                  <c:v>675.3</c:v>
                </c:pt>
                <c:pt idx="289">
                  <c:v>634.65</c:v>
                </c:pt>
                <c:pt idx="290">
                  <c:v>620.96</c:v>
                </c:pt>
                <c:pt idx="291">
                  <c:v>614.22</c:v>
                </c:pt>
                <c:pt idx="292">
                  <c:v>616.76</c:v>
                </c:pt>
                <c:pt idx="293">
                  <c:v>641.22</c:v>
                </c:pt>
                <c:pt idx="294">
                  <c:v>658.67</c:v>
                </c:pt>
                <c:pt idx="295">
                  <c:v>815.34</c:v>
                </c:pt>
                <c:pt idx="296">
                  <c:v>949.66</c:v>
                </c:pt>
                <c:pt idx="297">
                  <c:v>1034.26</c:v>
                </c:pt>
                <c:pt idx="298">
                  <c:v>1075.43</c:v>
                </c:pt>
                <c:pt idx="299">
                  <c:v>1076.44</c:v>
                </c:pt>
                <c:pt idx="300">
                  <c:v>1078.7</c:v>
                </c:pt>
                <c:pt idx="301">
                  <c:v>1093.8399999999999</c:v>
                </c:pt>
                <c:pt idx="302">
                  <c:v>1086.31</c:v>
                </c:pt>
                <c:pt idx="303">
                  <c:v>1036.68</c:v>
                </c:pt>
                <c:pt idx="304">
                  <c:v>966.48</c:v>
                </c:pt>
                <c:pt idx="305">
                  <c:v>870.55</c:v>
                </c:pt>
                <c:pt idx="306">
                  <c:v>920.74</c:v>
                </c:pt>
                <c:pt idx="307">
                  <c:v>886.69</c:v>
                </c:pt>
                <c:pt idx="308">
                  <c:v>852.1</c:v>
                </c:pt>
                <c:pt idx="309">
                  <c:v>811.15</c:v>
                </c:pt>
                <c:pt idx="310">
                  <c:v>766.58</c:v>
                </c:pt>
                <c:pt idx="311">
                  <c:v>721.11</c:v>
                </c:pt>
                <c:pt idx="312">
                  <c:v>679.53</c:v>
                </c:pt>
                <c:pt idx="313">
                  <c:v>654.62</c:v>
                </c:pt>
                <c:pt idx="314">
                  <c:v>636.58000000000004</c:v>
                </c:pt>
                <c:pt idx="315">
                  <c:v>624.17999999999995</c:v>
                </c:pt>
                <c:pt idx="316">
                  <c:v>630.46</c:v>
                </c:pt>
                <c:pt idx="317">
                  <c:v>646.07000000000005</c:v>
                </c:pt>
                <c:pt idx="318">
                  <c:v>660.89</c:v>
                </c:pt>
                <c:pt idx="319">
                  <c:v>810.74</c:v>
                </c:pt>
                <c:pt idx="320">
                  <c:v>954.84</c:v>
                </c:pt>
                <c:pt idx="321">
                  <c:v>1032.01</c:v>
                </c:pt>
                <c:pt idx="322">
                  <c:v>1069.9000000000001</c:v>
                </c:pt>
                <c:pt idx="323">
                  <c:v>1081.95</c:v>
                </c:pt>
                <c:pt idx="324">
                  <c:v>1065.98</c:v>
                </c:pt>
                <c:pt idx="325">
                  <c:v>1093.24</c:v>
                </c:pt>
                <c:pt idx="326">
                  <c:v>1075.5</c:v>
                </c:pt>
                <c:pt idx="327">
                  <c:v>1033.83</c:v>
                </c:pt>
                <c:pt idx="328">
                  <c:v>940.23</c:v>
                </c:pt>
                <c:pt idx="329">
                  <c:v>861.37</c:v>
                </c:pt>
                <c:pt idx="330">
                  <c:v>922.15</c:v>
                </c:pt>
                <c:pt idx="331">
                  <c:v>890.36</c:v>
                </c:pt>
                <c:pt idx="332">
                  <c:v>847.81</c:v>
                </c:pt>
                <c:pt idx="333">
                  <c:v>815.95</c:v>
                </c:pt>
                <c:pt idx="334">
                  <c:v>763.7</c:v>
                </c:pt>
                <c:pt idx="335">
                  <c:v>720.8</c:v>
                </c:pt>
                <c:pt idx="336">
                  <c:v>684.54</c:v>
                </c:pt>
                <c:pt idx="337">
                  <c:v>659.86</c:v>
                </c:pt>
                <c:pt idx="338">
                  <c:v>642.13</c:v>
                </c:pt>
                <c:pt idx="339">
                  <c:v>635.45000000000005</c:v>
                </c:pt>
                <c:pt idx="340">
                  <c:v>626.95000000000005</c:v>
                </c:pt>
                <c:pt idx="341">
                  <c:v>635.07000000000005</c:v>
                </c:pt>
                <c:pt idx="342">
                  <c:v>628.95000000000005</c:v>
                </c:pt>
                <c:pt idx="343">
                  <c:v>715.42</c:v>
                </c:pt>
                <c:pt idx="344">
                  <c:v>827.35</c:v>
                </c:pt>
                <c:pt idx="345">
                  <c:v>901.73</c:v>
                </c:pt>
                <c:pt idx="346">
                  <c:v>945.31</c:v>
                </c:pt>
                <c:pt idx="347">
                  <c:v>933.47</c:v>
                </c:pt>
                <c:pt idx="348">
                  <c:v>906.71</c:v>
                </c:pt>
                <c:pt idx="349">
                  <c:v>888.93</c:v>
                </c:pt>
                <c:pt idx="350">
                  <c:v>868.95</c:v>
                </c:pt>
                <c:pt idx="351">
                  <c:v>848.07</c:v>
                </c:pt>
                <c:pt idx="352">
                  <c:v>816.83</c:v>
                </c:pt>
                <c:pt idx="353">
                  <c:v>791</c:v>
                </c:pt>
                <c:pt idx="354">
                  <c:v>866.65</c:v>
                </c:pt>
                <c:pt idx="355">
                  <c:v>858.87</c:v>
                </c:pt>
                <c:pt idx="356">
                  <c:v>823.06</c:v>
                </c:pt>
                <c:pt idx="357">
                  <c:v>783.78</c:v>
                </c:pt>
                <c:pt idx="358">
                  <c:v>744.77</c:v>
                </c:pt>
                <c:pt idx="359">
                  <c:v>704.36</c:v>
                </c:pt>
                <c:pt idx="360">
                  <c:v>672.91</c:v>
                </c:pt>
                <c:pt idx="361">
                  <c:v>651.38</c:v>
                </c:pt>
                <c:pt idx="362">
                  <c:v>633.09</c:v>
                </c:pt>
                <c:pt idx="363">
                  <c:v>621.24</c:v>
                </c:pt>
                <c:pt idx="364">
                  <c:v>617.09</c:v>
                </c:pt>
                <c:pt idx="365">
                  <c:v>613.98</c:v>
                </c:pt>
                <c:pt idx="366">
                  <c:v>587.80999999999995</c:v>
                </c:pt>
                <c:pt idx="367">
                  <c:v>614.25</c:v>
                </c:pt>
                <c:pt idx="368">
                  <c:v>649.39</c:v>
                </c:pt>
                <c:pt idx="369">
                  <c:v>697.66</c:v>
                </c:pt>
                <c:pt idx="370">
                  <c:v>738.46</c:v>
                </c:pt>
                <c:pt idx="371">
                  <c:v>758.14</c:v>
                </c:pt>
                <c:pt idx="372">
                  <c:v>768.21</c:v>
                </c:pt>
                <c:pt idx="373">
                  <c:v>766.39</c:v>
                </c:pt>
                <c:pt idx="374">
                  <c:v>731.68</c:v>
                </c:pt>
                <c:pt idx="375">
                  <c:v>741.53</c:v>
                </c:pt>
                <c:pt idx="376">
                  <c:v>728.13</c:v>
                </c:pt>
                <c:pt idx="377">
                  <c:v>716.38</c:v>
                </c:pt>
                <c:pt idx="378">
                  <c:v>800.57</c:v>
                </c:pt>
                <c:pt idx="379">
                  <c:v>798.39</c:v>
                </c:pt>
                <c:pt idx="380">
                  <c:v>782.78</c:v>
                </c:pt>
                <c:pt idx="381">
                  <c:v>757.8</c:v>
                </c:pt>
                <c:pt idx="382">
                  <c:v>723.87</c:v>
                </c:pt>
                <c:pt idx="383">
                  <c:v>687.57</c:v>
                </c:pt>
                <c:pt idx="384">
                  <c:v>655.81</c:v>
                </c:pt>
                <c:pt idx="385">
                  <c:v>624.39</c:v>
                </c:pt>
                <c:pt idx="386">
                  <c:v>619.74</c:v>
                </c:pt>
                <c:pt idx="387">
                  <c:v>611.59</c:v>
                </c:pt>
                <c:pt idx="388">
                  <c:v>623.76</c:v>
                </c:pt>
                <c:pt idx="389">
                  <c:v>636.26</c:v>
                </c:pt>
                <c:pt idx="390">
                  <c:v>659.95</c:v>
                </c:pt>
                <c:pt idx="391">
                  <c:v>815.34</c:v>
                </c:pt>
                <c:pt idx="392">
                  <c:v>966.14</c:v>
                </c:pt>
                <c:pt idx="393">
                  <c:v>1046.32</c:v>
                </c:pt>
                <c:pt idx="394">
                  <c:v>1076.78</c:v>
                </c:pt>
                <c:pt idx="395">
                  <c:v>1089.46</c:v>
                </c:pt>
                <c:pt idx="396">
                  <c:v>1083.22</c:v>
                </c:pt>
                <c:pt idx="397">
                  <c:v>1095.44</c:v>
                </c:pt>
                <c:pt idx="398">
                  <c:v>1096.83</c:v>
                </c:pt>
                <c:pt idx="399">
                  <c:v>1045.42</c:v>
                </c:pt>
                <c:pt idx="400">
                  <c:v>967.11</c:v>
                </c:pt>
                <c:pt idx="401">
                  <c:v>873.93</c:v>
                </c:pt>
                <c:pt idx="402">
                  <c:v>932.97</c:v>
                </c:pt>
                <c:pt idx="403">
                  <c:v>902.63</c:v>
                </c:pt>
                <c:pt idx="404">
                  <c:v>850.45</c:v>
                </c:pt>
                <c:pt idx="405">
                  <c:v>808.97</c:v>
                </c:pt>
                <c:pt idx="406">
                  <c:v>758.59</c:v>
                </c:pt>
                <c:pt idx="407">
                  <c:v>708.13</c:v>
                </c:pt>
                <c:pt idx="408">
                  <c:v>673.65</c:v>
                </c:pt>
                <c:pt idx="409">
                  <c:v>646.37</c:v>
                </c:pt>
                <c:pt idx="410">
                  <c:v>640.89</c:v>
                </c:pt>
                <c:pt idx="411">
                  <c:v>632.71</c:v>
                </c:pt>
                <c:pt idx="412">
                  <c:v>634.23</c:v>
                </c:pt>
                <c:pt idx="413">
                  <c:v>655.34</c:v>
                </c:pt>
                <c:pt idx="414">
                  <c:v>674.97</c:v>
                </c:pt>
                <c:pt idx="415">
                  <c:v>808.58</c:v>
                </c:pt>
                <c:pt idx="416">
                  <c:v>946.1</c:v>
                </c:pt>
                <c:pt idx="417">
                  <c:v>1029.25</c:v>
                </c:pt>
                <c:pt idx="418">
                  <c:v>1074.97</c:v>
                </c:pt>
                <c:pt idx="419">
                  <c:v>1080.28</c:v>
                </c:pt>
                <c:pt idx="420">
                  <c:v>1086.76</c:v>
                </c:pt>
                <c:pt idx="421">
                  <c:v>1108.06</c:v>
                </c:pt>
                <c:pt idx="422">
                  <c:v>1102.29</c:v>
                </c:pt>
                <c:pt idx="423">
                  <c:v>1052.26</c:v>
                </c:pt>
                <c:pt idx="424">
                  <c:v>961.55</c:v>
                </c:pt>
                <c:pt idx="425">
                  <c:v>871.1</c:v>
                </c:pt>
                <c:pt idx="426">
                  <c:v>930</c:v>
                </c:pt>
                <c:pt idx="427">
                  <c:v>894.09</c:v>
                </c:pt>
                <c:pt idx="428">
                  <c:v>858.69</c:v>
                </c:pt>
                <c:pt idx="429">
                  <c:v>819.38</c:v>
                </c:pt>
                <c:pt idx="430">
                  <c:v>765.92</c:v>
                </c:pt>
                <c:pt idx="431">
                  <c:v>722.28</c:v>
                </c:pt>
                <c:pt idx="432">
                  <c:v>679.95</c:v>
                </c:pt>
                <c:pt idx="433">
                  <c:v>653.23</c:v>
                </c:pt>
                <c:pt idx="434">
                  <c:v>652.92999999999995</c:v>
                </c:pt>
                <c:pt idx="435">
                  <c:v>630.30999999999995</c:v>
                </c:pt>
                <c:pt idx="436">
                  <c:v>624.53</c:v>
                </c:pt>
                <c:pt idx="437">
                  <c:v>653.54</c:v>
                </c:pt>
                <c:pt idx="438">
                  <c:v>671.21</c:v>
                </c:pt>
                <c:pt idx="439">
                  <c:v>817.2</c:v>
                </c:pt>
                <c:pt idx="440">
                  <c:v>961.13</c:v>
                </c:pt>
                <c:pt idx="441">
                  <c:v>1047.49</c:v>
                </c:pt>
                <c:pt idx="442">
                  <c:v>1090.05</c:v>
                </c:pt>
                <c:pt idx="443">
                  <c:v>1089.78</c:v>
                </c:pt>
                <c:pt idx="444">
                  <c:v>1100.4100000000001</c:v>
                </c:pt>
                <c:pt idx="445">
                  <c:v>1113.22</c:v>
                </c:pt>
                <c:pt idx="446">
                  <c:v>1109.07</c:v>
                </c:pt>
                <c:pt idx="447">
                  <c:v>1064.3</c:v>
                </c:pt>
                <c:pt idx="448">
                  <c:v>981.08</c:v>
                </c:pt>
                <c:pt idx="449">
                  <c:v>891.81</c:v>
                </c:pt>
                <c:pt idx="450">
                  <c:v>947.12</c:v>
                </c:pt>
                <c:pt idx="451">
                  <c:v>914.05</c:v>
                </c:pt>
                <c:pt idx="452">
                  <c:v>867.32</c:v>
                </c:pt>
                <c:pt idx="453">
                  <c:v>820.17</c:v>
                </c:pt>
                <c:pt idx="454">
                  <c:v>764.1</c:v>
                </c:pt>
                <c:pt idx="455">
                  <c:v>721.33</c:v>
                </c:pt>
                <c:pt idx="456">
                  <c:v>674.01</c:v>
                </c:pt>
                <c:pt idx="457">
                  <c:v>659.5</c:v>
                </c:pt>
                <c:pt idx="458">
                  <c:v>634.80999999999995</c:v>
                </c:pt>
                <c:pt idx="459">
                  <c:v>629.64</c:v>
                </c:pt>
                <c:pt idx="460">
                  <c:v>627.65</c:v>
                </c:pt>
                <c:pt idx="461">
                  <c:v>653.99</c:v>
                </c:pt>
                <c:pt idx="462">
                  <c:v>665.79</c:v>
                </c:pt>
                <c:pt idx="463">
                  <c:v>807.15</c:v>
                </c:pt>
                <c:pt idx="464">
                  <c:v>959.22</c:v>
                </c:pt>
                <c:pt idx="465">
                  <c:v>1042.1099999999999</c:v>
                </c:pt>
                <c:pt idx="466">
                  <c:v>1081.81</c:v>
                </c:pt>
                <c:pt idx="467">
                  <c:v>1092.9000000000001</c:v>
                </c:pt>
                <c:pt idx="468">
                  <c:v>1093.68</c:v>
                </c:pt>
                <c:pt idx="469">
                  <c:v>1114.42</c:v>
                </c:pt>
                <c:pt idx="470">
                  <c:v>1107.8</c:v>
                </c:pt>
                <c:pt idx="471">
                  <c:v>1058.92</c:v>
                </c:pt>
                <c:pt idx="472">
                  <c:v>978.22</c:v>
                </c:pt>
                <c:pt idx="473">
                  <c:v>888.67</c:v>
                </c:pt>
                <c:pt idx="474">
                  <c:v>946.35</c:v>
                </c:pt>
                <c:pt idx="475">
                  <c:v>911.19</c:v>
                </c:pt>
                <c:pt idx="476">
                  <c:v>865.64</c:v>
                </c:pt>
                <c:pt idx="477">
                  <c:v>823.25</c:v>
                </c:pt>
                <c:pt idx="478">
                  <c:v>774.94</c:v>
                </c:pt>
                <c:pt idx="479">
                  <c:v>725.26</c:v>
                </c:pt>
                <c:pt idx="480">
                  <c:v>686.87</c:v>
                </c:pt>
                <c:pt idx="481">
                  <c:v>659.07</c:v>
                </c:pt>
                <c:pt idx="482">
                  <c:v>647.76</c:v>
                </c:pt>
                <c:pt idx="483">
                  <c:v>639.49</c:v>
                </c:pt>
                <c:pt idx="484">
                  <c:v>636.84</c:v>
                </c:pt>
                <c:pt idx="485">
                  <c:v>651.1</c:v>
                </c:pt>
                <c:pt idx="486">
                  <c:v>666.41</c:v>
                </c:pt>
                <c:pt idx="487">
                  <c:v>800.61</c:v>
                </c:pt>
                <c:pt idx="488">
                  <c:v>939.04</c:v>
                </c:pt>
                <c:pt idx="489">
                  <c:v>1030.25</c:v>
                </c:pt>
                <c:pt idx="490">
                  <c:v>1062.28</c:v>
                </c:pt>
                <c:pt idx="491">
                  <c:v>1081.5999999999999</c:v>
                </c:pt>
                <c:pt idx="492">
                  <c:v>1077.2</c:v>
                </c:pt>
                <c:pt idx="493">
                  <c:v>1094.6500000000001</c:v>
                </c:pt>
                <c:pt idx="494">
                  <c:v>1094.69</c:v>
                </c:pt>
                <c:pt idx="495">
                  <c:v>1041.4100000000001</c:v>
                </c:pt>
                <c:pt idx="496">
                  <c:v>958.42</c:v>
                </c:pt>
                <c:pt idx="497">
                  <c:v>869.56</c:v>
                </c:pt>
                <c:pt idx="498">
                  <c:v>933.05</c:v>
                </c:pt>
                <c:pt idx="499">
                  <c:v>910.44</c:v>
                </c:pt>
                <c:pt idx="500">
                  <c:v>863.24</c:v>
                </c:pt>
                <c:pt idx="501">
                  <c:v>829.96</c:v>
                </c:pt>
                <c:pt idx="502">
                  <c:v>777.63</c:v>
                </c:pt>
                <c:pt idx="503">
                  <c:v>728.12</c:v>
                </c:pt>
                <c:pt idx="504">
                  <c:v>695.75</c:v>
                </c:pt>
                <c:pt idx="505">
                  <c:v>668.64</c:v>
                </c:pt>
                <c:pt idx="506">
                  <c:v>646.9</c:v>
                </c:pt>
                <c:pt idx="507">
                  <c:v>629.11</c:v>
                </c:pt>
                <c:pt idx="508">
                  <c:v>635.69000000000005</c:v>
                </c:pt>
                <c:pt idx="509">
                  <c:v>635.55999999999995</c:v>
                </c:pt>
                <c:pt idx="510">
                  <c:v>641.02</c:v>
                </c:pt>
                <c:pt idx="511">
                  <c:v>716.48</c:v>
                </c:pt>
                <c:pt idx="512">
                  <c:v>840.77</c:v>
                </c:pt>
                <c:pt idx="513">
                  <c:v>934.09</c:v>
                </c:pt>
                <c:pt idx="514">
                  <c:v>962.57</c:v>
                </c:pt>
                <c:pt idx="515">
                  <c:v>964.81</c:v>
                </c:pt>
                <c:pt idx="516">
                  <c:v>935.69</c:v>
                </c:pt>
                <c:pt idx="517">
                  <c:v>925.53</c:v>
                </c:pt>
                <c:pt idx="518">
                  <c:v>885.01</c:v>
                </c:pt>
                <c:pt idx="519">
                  <c:v>862.02</c:v>
                </c:pt>
                <c:pt idx="520">
                  <c:v>827.61</c:v>
                </c:pt>
                <c:pt idx="521">
                  <c:v>810.48</c:v>
                </c:pt>
                <c:pt idx="522">
                  <c:v>901.2</c:v>
                </c:pt>
                <c:pt idx="523">
                  <c:v>880.23</c:v>
                </c:pt>
                <c:pt idx="524">
                  <c:v>844.76</c:v>
                </c:pt>
                <c:pt idx="525">
                  <c:v>794.3</c:v>
                </c:pt>
                <c:pt idx="526">
                  <c:v>757.19</c:v>
                </c:pt>
                <c:pt idx="527">
                  <c:v>712.46</c:v>
                </c:pt>
                <c:pt idx="528">
                  <c:v>686.34</c:v>
                </c:pt>
                <c:pt idx="529">
                  <c:v>661.37</c:v>
                </c:pt>
                <c:pt idx="530">
                  <c:v>643.70000000000005</c:v>
                </c:pt>
                <c:pt idx="531">
                  <c:v>632.92999999999995</c:v>
                </c:pt>
                <c:pt idx="532">
                  <c:v>618.27</c:v>
                </c:pt>
                <c:pt idx="533">
                  <c:v>609.97</c:v>
                </c:pt>
                <c:pt idx="534">
                  <c:v>580.72</c:v>
                </c:pt>
                <c:pt idx="535">
                  <c:v>605.19000000000005</c:v>
                </c:pt>
                <c:pt idx="536">
                  <c:v>637.44000000000005</c:v>
                </c:pt>
                <c:pt idx="537">
                  <c:v>682.86</c:v>
                </c:pt>
                <c:pt idx="538">
                  <c:v>731.22</c:v>
                </c:pt>
                <c:pt idx="539">
                  <c:v>747.04</c:v>
                </c:pt>
                <c:pt idx="540">
                  <c:v>757.35</c:v>
                </c:pt>
                <c:pt idx="541">
                  <c:v>753.08</c:v>
                </c:pt>
                <c:pt idx="542">
                  <c:v>734.34</c:v>
                </c:pt>
                <c:pt idx="543">
                  <c:v>724.01</c:v>
                </c:pt>
                <c:pt idx="544">
                  <c:v>713.29</c:v>
                </c:pt>
                <c:pt idx="545">
                  <c:v>720.02</c:v>
                </c:pt>
                <c:pt idx="546">
                  <c:v>807.4</c:v>
                </c:pt>
                <c:pt idx="547">
                  <c:v>800.82</c:v>
                </c:pt>
                <c:pt idx="548">
                  <c:v>789.43</c:v>
                </c:pt>
                <c:pt idx="549">
                  <c:v>766.68</c:v>
                </c:pt>
                <c:pt idx="550">
                  <c:v>723.67</c:v>
                </c:pt>
                <c:pt idx="551">
                  <c:v>677.11</c:v>
                </c:pt>
                <c:pt idx="552">
                  <c:v>645.87</c:v>
                </c:pt>
                <c:pt idx="553">
                  <c:v>622.9</c:v>
                </c:pt>
                <c:pt idx="554">
                  <c:v>611.24</c:v>
                </c:pt>
                <c:pt idx="555">
                  <c:v>602.07000000000005</c:v>
                </c:pt>
                <c:pt idx="556">
                  <c:v>608.42999999999995</c:v>
                </c:pt>
                <c:pt idx="557">
                  <c:v>635.96</c:v>
                </c:pt>
                <c:pt idx="558">
                  <c:v>662.95</c:v>
                </c:pt>
                <c:pt idx="559">
                  <c:v>808.4</c:v>
                </c:pt>
                <c:pt idx="560">
                  <c:v>938.97</c:v>
                </c:pt>
                <c:pt idx="561">
                  <c:v>1032.33</c:v>
                </c:pt>
                <c:pt idx="562">
                  <c:v>1075.57</c:v>
                </c:pt>
                <c:pt idx="563">
                  <c:v>1080.6199999999999</c:v>
                </c:pt>
                <c:pt idx="564">
                  <c:v>1088.06</c:v>
                </c:pt>
                <c:pt idx="565">
                  <c:v>1094.46</c:v>
                </c:pt>
                <c:pt idx="566">
                  <c:v>1090.27</c:v>
                </c:pt>
                <c:pt idx="567">
                  <c:v>1045.93</c:v>
                </c:pt>
                <c:pt idx="568">
                  <c:v>959.89</c:v>
                </c:pt>
                <c:pt idx="569">
                  <c:v>875.22</c:v>
                </c:pt>
                <c:pt idx="570">
                  <c:v>915.42</c:v>
                </c:pt>
                <c:pt idx="571">
                  <c:v>891.32</c:v>
                </c:pt>
                <c:pt idx="572">
                  <c:v>842.73</c:v>
                </c:pt>
                <c:pt idx="573">
                  <c:v>804.66</c:v>
                </c:pt>
                <c:pt idx="574">
                  <c:v>756.15</c:v>
                </c:pt>
                <c:pt idx="575">
                  <c:v>709.72</c:v>
                </c:pt>
                <c:pt idx="576">
                  <c:v>672.06</c:v>
                </c:pt>
                <c:pt idx="577">
                  <c:v>647.65</c:v>
                </c:pt>
                <c:pt idx="578">
                  <c:v>632.24</c:v>
                </c:pt>
                <c:pt idx="579">
                  <c:v>619.91999999999996</c:v>
                </c:pt>
                <c:pt idx="580">
                  <c:v>629.87</c:v>
                </c:pt>
                <c:pt idx="581">
                  <c:v>655.42</c:v>
                </c:pt>
                <c:pt idx="582">
                  <c:v>669.49</c:v>
                </c:pt>
                <c:pt idx="583">
                  <c:v>798.59</c:v>
                </c:pt>
                <c:pt idx="584">
                  <c:v>939.29</c:v>
                </c:pt>
                <c:pt idx="585">
                  <c:v>1021.88</c:v>
                </c:pt>
                <c:pt idx="586">
                  <c:v>1058.1300000000001</c:v>
                </c:pt>
                <c:pt idx="587">
                  <c:v>1055.02</c:v>
                </c:pt>
                <c:pt idx="588">
                  <c:v>1049.27</c:v>
                </c:pt>
                <c:pt idx="589">
                  <c:v>1041.26</c:v>
                </c:pt>
                <c:pt idx="590">
                  <c:v>1038.31</c:v>
                </c:pt>
                <c:pt idx="591">
                  <c:v>970.12</c:v>
                </c:pt>
                <c:pt idx="592">
                  <c:v>914.4</c:v>
                </c:pt>
                <c:pt idx="593">
                  <c:v>855.61</c:v>
                </c:pt>
                <c:pt idx="594">
                  <c:v>879.18</c:v>
                </c:pt>
                <c:pt idx="595">
                  <c:v>850.88</c:v>
                </c:pt>
                <c:pt idx="596">
                  <c:v>814.62</c:v>
                </c:pt>
                <c:pt idx="597">
                  <c:v>772.87</c:v>
                </c:pt>
                <c:pt idx="598">
                  <c:v>718.14</c:v>
                </c:pt>
                <c:pt idx="599">
                  <c:v>680.96</c:v>
                </c:pt>
                <c:pt idx="600">
                  <c:v>653.09</c:v>
                </c:pt>
                <c:pt idx="601">
                  <c:v>629.4</c:v>
                </c:pt>
                <c:pt idx="602">
                  <c:v>616.91999999999996</c:v>
                </c:pt>
                <c:pt idx="603">
                  <c:v>603.77</c:v>
                </c:pt>
                <c:pt idx="604">
                  <c:v>611.02</c:v>
                </c:pt>
                <c:pt idx="605">
                  <c:v>639.12</c:v>
                </c:pt>
                <c:pt idx="606">
                  <c:v>654</c:v>
                </c:pt>
                <c:pt idx="607">
                  <c:v>783.94</c:v>
                </c:pt>
                <c:pt idx="608">
                  <c:v>909.54</c:v>
                </c:pt>
                <c:pt idx="609">
                  <c:v>1004.15</c:v>
                </c:pt>
                <c:pt idx="610">
                  <c:v>1038.04</c:v>
                </c:pt>
                <c:pt idx="611">
                  <c:v>1048.4000000000001</c:v>
                </c:pt>
                <c:pt idx="612">
                  <c:v>1058.24</c:v>
                </c:pt>
                <c:pt idx="613">
                  <c:v>1079.8699999999999</c:v>
                </c:pt>
                <c:pt idx="614">
                  <c:v>1069.0999999999999</c:v>
                </c:pt>
                <c:pt idx="615">
                  <c:v>1028.49</c:v>
                </c:pt>
                <c:pt idx="616">
                  <c:v>944.2</c:v>
                </c:pt>
                <c:pt idx="617">
                  <c:v>862.18</c:v>
                </c:pt>
                <c:pt idx="618">
                  <c:v>911.65</c:v>
                </c:pt>
                <c:pt idx="619">
                  <c:v>884.94</c:v>
                </c:pt>
                <c:pt idx="620">
                  <c:v>843.16</c:v>
                </c:pt>
                <c:pt idx="621">
                  <c:v>798.78</c:v>
                </c:pt>
                <c:pt idx="622">
                  <c:v>750.86</c:v>
                </c:pt>
                <c:pt idx="623">
                  <c:v>708.15</c:v>
                </c:pt>
                <c:pt idx="624">
                  <c:v>667.84</c:v>
                </c:pt>
                <c:pt idx="625">
                  <c:v>643.88</c:v>
                </c:pt>
                <c:pt idx="626">
                  <c:v>633.39</c:v>
                </c:pt>
                <c:pt idx="627">
                  <c:v>624.79999999999995</c:v>
                </c:pt>
                <c:pt idx="628">
                  <c:v>621.1</c:v>
                </c:pt>
                <c:pt idx="629">
                  <c:v>652.21</c:v>
                </c:pt>
                <c:pt idx="630">
                  <c:v>666.16</c:v>
                </c:pt>
                <c:pt idx="631">
                  <c:v>806.23</c:v>
                </c:pt>
                <c:pt idx="632">
                  <c:v>937.5</c:v>
                </c:pt>
                <c:pt idx="633">
                  <c:v>1026.96</c:v>
                </c:pt>
                <c:pt idx="634">
                  <c:v>1069.98</c:v>
                </c:pt>
                <c:pt idx="635">
                  <c:v>1068.25</c:v>
                </c:pt>
                <c:pt idx="636">
                  <c:v>1071.01</c:v>
                </c:pt>
                <c:pt idx="637">
                  <c:v>1086.1500000000001</c:v>
                </c:pt>
                <c:pt idx="638">
                  <c:v>1078.01</c:v>
                </c:pt>
                <c:pt idx="639">
                  <c:v>1034.68</c:v>
                </c:pt>
                <c:pt idx="640">
                  <c:v>953.77</c:v>
                </c:pt>
                <c:pt idx="641">
                  <c:v>863.63</c:v>
                </c:pt>
                <c:pt idx="642">
                  <c:v>908.04</c:v>
                </c:pt>
                <c:pt idx="643">
                  <c:v>889.65</c:v>
                </c:pt>
                <c:pt idx="644">
                  <c:v>850.84</c:v>
                </c:pt>
                <c:pt idx="645">
                  <c:v>807.11</c:v>
                </c:pt>
                <c:pt idx="646">
                  <c:v>756.84</c:v>
                </c:pt>
                <c:pt idx="647">
                  <c:v>720.47</c:v>
                </c:pt>
                <c:pt idx="648">
                  <c:v>673.31</c:v>
                </c:pt>
                <c:pt idx="649">
                  <c:v>656.92</c:v>
                </c:pt>
                <c:pt idx="650">
                  <c:v>629.04</c:v>
                </c:pt>
                <c:pt idx="651">
                  <c:v>624.03</c:v>
                </c:pt>
                <c:pt idx="652">
                  <c:v>631.03</c:v>
                </c:pt>
                <c:pt idx="653">
                  <c:v>652.24</c:v>
                </c:pt>
                <c:pt idx="654">
                  <c:v>670.3</c:v>
                </c:pt>
                <c:pt idx="655">
                  <c:v>807.28</c:v>
                </c:pt>
                <c:pt idx="656">
                  <c:v>951.93</c:v>
                </c:pt>
                <c:pt idx="657">
                  <c:v>1038.97</c:v>
                </c:pt>
                <c:pt idx="658">
                  <c:v>1078.6300000000001</c:v>
                </c:pt>
                <c:pt idx="659">
                  <c:v>1081.24</c:v>
                </c:pt>
                <c:pt idx="660">
                  <c:v>1075.18</c:v>
                </c:pt>
                <c:pt idx="661">
                  <c:v>1086.6600000000001</c:v>
                </c:pt>
                <c:pt idx="662">
                  <c:v>1080.56</c:v>
                </c:pt>
                <c:pt idx="663">
                  <c:v>1048.44</c:v>
                </c:pt>
                <c:pt idx="664">
                  <c:v>960.71</c:v>
                </c:pt>
                <c:pt idx="665">
                  <c:v>872.87</c:v>
                </c:pt>
                <c:pt idx="666">
                  <c:v>923.37</c:v>
                </c:pt>
                <c:pt idx="667">
                  <c:v>898.55</c:v>
                </c:pt>
                <c:pt idx="668">
                  <c:v>859.58</c:v>
                </c:pt>
                <c:pt idx="669">
                  <c:v>807.38</c:v>
                </c:pt>
                <c:pt idx="670">
                  <c:v>770.08</c:v>
                </c:pt>
                <c:pt idx="671">
                  <c:v>737.92</c:v>
                </c:pt>
                <c:pt idx="672">
                  <c:v>694.33</c:v>
                </c:pt>
                <c:pt idx="673">
                  <c:v>669.1</c:v>
                </c:pt>
                <c:pt idx="674">
                  <c:v>646.25</c:v>
                </c:pt>
                <c:pt idx="675">
                  <c:v>632.80999999999995</c:v>
                </c:pt>
                <c:pt idx="676">
                  <c:v>621.11</c:v>
                </c:pt>
                <c:pt idx="677">
                  <c:v>633.27</c:v>
                </c:pt>
                <c:pt idx="678">
                  <c:v>624.46</c:v>
                </c:pt>
                <c:pt idx="679">
                  <c:v>706.07</c:v>
                </c:pt>
                <c:pt idx="680">
                  <c:v>830.34</c:v>
                </c:pt>
                <c:pt idx="681">
                  <c:v>925.7</c:v>
                </c:pt>
                <c:pt idx="682">
                  <c:v>966.51</c:v>
                </c:pt>
                <c:pt idx="683">
                  <c:v>961.56</c:v>
                </c:pt>
                <c:pt idx="684">
                  <c:v>934.55</c:v>
                </c:pt>
                <c:pt idx="685">
                  <c:v>905.6</c:v>
                </c:pt>
                <c:pt idx="686">
                  <c:v>870.73</c:v>
                </c:pt>
                <c:pt idx="687">
                  <c:v>841.29</c:v>
                </c:pt>
                <c:pt idx="688">
                  <c:v>770.29</c:v>
                </c:pt>
                <c:pt idx="689">
                  <c:v>776.56</c:v>
                </c:pt>
                <c:pt idx="690">
                  <c:v>854.42</c:v>
                </c:pt>
                <c:pt idx="691">
                  <c:v>845.7</c:v>
                </c:pt>
                <c:pt idx="692">
                  <c:v>807.98</c:v>
                </c:pt>
                <c:pt idx="693">
                  <c:v>770.66</c:v>
                </c:pt>
                <c:pt idx="694">
                  <c:v>735.39</c:v>
                </c:pt>
                <c:pt idx="695">
                  <c:v>698.97</c:v>
                </c:pt>
                <c:pt idx="696">
                  <c:v>671.48</c:v>
                </c:pt>
                <c:pt idx="697">
                  <c:v>650.41999999999996</c:v>
                </c:pt>
                <c:pt idx="698">
                  <c:v>634.49</c:v>
                </c:pt>
                <c:pt idx="699">
                  <c:v>626.85</c:v>
                </c:pt>
                <c:pt idx="700">
                  <c:v>619.21</c:v>
                </c:pt>
                <c:pt idx="701">
                  <c:v>614.04999999999995</c:v>
                </c:pt>
                <c:pt idx="702">
                  <c:v>584.41999999999996</c:v>
                </c:pt>
                <c:pt idx="703">
                  <c:v>610.66999999999996</c:v>
                </c:pt>
                <c:pt idx="704">
                  <c:v>654.74</c:v>
                </c:pt>
                <c:pt idx="705">
                  <c:v>690.03</c:v>
                </c:pt>
                <c:pt idx="706">
                  <c:v>738.4</c:v>
                </c:pt>
                <c:pt idx="707">
                  <c:v>753.47</c:v>
                </c:pt>
                <c:pt idx="708">
                  <c:v>764.49</c:v>
                </c:pt>
                <c:pt idx="709">
                  <c:v>760.24</c:v>
                </c:pt>
                <c:pt idx="710">
                  <c:v>751.36</c:v>
                </c:pt>
                <c:pt idx="711">
                  <c:v>734.81</c:v>
                </c:pt>
                <c:pt idx="712">
                  <c:v>721.51</c:v>
                </c:pt>
                <c:pt idx="713">
                  <c:v>719.28</c:v>
                </c:pt>
                <c:pt idx="714">
                  <c:v>804.12</c:v>
                </c:pt>
                <c:pt idx="715">
                  <c:v>809.92</c:v>
                </c:pt>
                <c:pt idx="716">
                  <c:v>799.66</c:v>
                </c:pt>
                <c:pt idx="717">
                  <c:v>775.96</c:v>
                </c:pt>
                <c:pt idx="718">
                  <c:v>742.18</c:v>
                </c:pt>
                <c:pt idx="719">
                  <c:v>700.87</c:v>
                </c:pt>
                <c:pt idx="720">
                  <c:v>670.79</c:v>
                </c:pt>
                <c:pt idx="721">
                  <c:v>654.6</c:v>
                </c:pt>
                <c:pt idx="722">
                  <c:v>628.61</c:v>
                </c:pt>
                <c:pt idx="723">
                  <c:v>618.62</c:v>
                </c:pt>
                <c:pt idx="724">
                  <c:v>627.86</c:v>
                </c:pt>
                <c:pt idx="725">
                  <c:v>650.42999999999995</c:v>
                </c:pt>
                <c:pt idx="726">
                  <c:v>672.98</c:v>
                </c:pt>
                <c:pt idx="727">
                  <c:v>828.79</c:v>
                </c:pt>
                <c:pt idx="728">
                  <c:v>975.39</c:v>
                </c:pt>
                <c:pt idx="729">
                  <c:v>1071.8399999999999</c:v>
                </c:pt>
                <c:pt idx="730">
                  <c:v>1106.29</c:v>
                </c:pt>
                <c:pt idx="731">
                  <c:v>1101.25</c:v>
                </c:pt>
                <c:pt idx="732">
                  <c:v>1105.6300000000001</c:v>
                </c:pt>
                <c:pt idx="733">
                  <c:v>1120.8399999999999</c:v>
                </c:pt>
                <c:pt idx="734">
                  <c:v>1123.73</c:v>
                </c:pt>
                <c:pt idx="735">
                  <c:v>1069.42</c:v>
                </c:pt>
                <c:pt idx="736">
                  <c:v>987.81</c:v>
                </c:pt>
                <c:pt idx="737">
                  <c:v>896.45</c:v>
                </c:pt>
                <c:pt idx="738">
                  <c:v>948.74</c:v>
                </c:pt>
                <c:pt idx="739">
                  <c:v>913.18</c:v>
                </c:pt>
                <c:pt idx="740">
                  <c:v>879.96</c:v>
                </c:pt>
                <c:pt idx="741">
                  <c:v>835.62</c:v>
                </c:pt>
                <c:pt idx="742">
                  <c:v>794</c:v>
                </c:pt>
                <c:pt idx="743">
                  <c:v>740.05</c:v>
                </c:pt>
                <c:pt idx="744">
                  <c:v>706.68</c:v>
                </c:pt>
                <c:pt idx="745">
                  <c:v>686.78</c:v>
                </c:pt>
                <c:pt idx="746">
                  <c:v>668.37</c:v>
                </c:pt>
                <c:pt idx="747">
                  <c:v>658.47</c:v>
                </c:pt>
                <c:pt idx="748">
                  <c:v>668.55</c:v>
                </c:pt>
                <c:pt idx="749">
                  <c:v>689.85</c:v>
                </c:pt>
                <c:pt idx="750">
                  <c:v>712.52</c:v>
                </c:pt>
                <c:pt idx="751">
                  <c:v>852.56</c:v>
                </c:pt>
                <c:pt idx="752">
                  <c:v>991.59</c:v>
                </c:pt>
                <c:pt idx="753">
                  <c:v>1083.7</c:v>
                </c:pt>
                <c:pt idx="754">
                  <c:v>1119.24</c:v>
                </c:pt>
                <c:pt idx="755">
                  <c:v>1129.47</c:v>
                </c:pt>
                <c:pt idx="756">
                  <c:v>1130.72</c:v>
                </c:pt>
                <c:pt idx="757">
                  <c:v>1142.52</c:v>
                </c:pt>
                <c:pt idx="758">
                  <c:v>1133.53</c:v>
                </c:pt>
                <c:pt idx="759">
                  <c:v>1084.6500000000001</c:v>
                </c:pt>
                <c:pt idx="760">
                  <c:v>1010.61</c:v>
                </c:pt>
                <c:pt idx="761">
                  <c:v>902.24</c:v>
                </c:pt>
                <c:pt idx="762">
                  <c:v>966.34</c:v>
                </c:pt>
                <c:pt idx="763">
                  <c:v>937.5</c:v>
                </c:pt>
                <c:pt idx="764">
                  <c:v>879.75</c:v>
                </c:pt>
                <c:pt idx="765">
                  <c:v>852.22</c:v>
                </c:pt>
                <c:pt idx="766">
                  <c:v>800.01</c:v>
                </c:pt>
                <c:pt idx="767">
                  <c:v>744.04</c:v>
                </c:pt>
                <c:pt idx="768">
                  <c:v>712.11</c:v>
                </c:pt>
                <c:pt idx="769">
                  <c:v>677.56</c:v>
                </c:pt>
                <c:pt idx="770">
                  <c:v>669.38</c:v>
                </c:pt>
                <c:pt idx="771">
                  <c:v>656.44</c:v>
                </c:pt>
                <c:pt idx="772">
                  <c:v>665.55</c:v>
                </c:pt>
                <c:pt idx="773">
                  <c:v>682.26</c:v>
                </c:pt>
                <c:pt idx="774">
                  <c:v>700.56</c:v>
                </c:pt>
                <c:pt idx="775">
                  <c:v>836.03</c:v>
                </c:pt>
                <c:pt idx="776">
                  <c:v>976.6</c:v>
                </c:pt>
                <c:pt idx="777">
                  <c:v>1073.8</c:v>
                </c:pt>
                <c:pt idx="778">
                  <c:v>1120.51</c:v>
                </c:pt>
                <c:pt idx="779">
                  <c:v>1124.25</c:v>
                </c:pt>
                <c:pt idx="780">
                  <c:v>1123.3800000000001</c:v>
                </c:pt>
                <c:pt idx="781">
                  <c:v>1140.72</c:v>
                </c:pt>
                <c:pt idx="782">
                  <c:v>1129.45</c:v>
                </c:pt>
                <c:pt idx="783">
                  <c:v>1073.23</c:v>
                </c:pt>
                <c:pt idx="784">
                  <c:v>992.62</c:v>
                </c:pt>
                <c:pt idx="785">
                  <c:v>912.19</c:v>
                </c:pt>
                <c:pt idx="786">
                  <c:v>945.52</c:v>
                </c:pt>
                <c:pt idx="787">
                  <c:v>917.02</c:v>
                </c:pt>
                <c:pt idx="788">
                  <c:v>873.1</c:v>
                </c:pt>
                <c:pt idx="789">
                  <c:v>835.83</c:v>
                </c:pt>
                <c:pt idx="790">
                  <c:v>789</c:v>
                </c:pt>
                <c:pt idx="791">
                  <c:v>745.92</c:v>
                </c:pt>
                <c:pt idx="792">
                  <c:v>719.92</c:v>
                </c:pt>
                <c:pt idx="793">
                  <c:v>688.88</c:v>
                </c:pt>
                <c:pt idx="794">
                  <c:v>674.03</c:v>
                </c:pt>
                <c:pt idx="795">
                  <c:v>652.77</c:v>
                </c:pt>
                <c:pt idx="796">
                  <c:v>659.84</c:v>
                </c:pt>
                <c:pt idx="797">
                  <c:v>682.16</c:v>
                </c:pt>
                <c:pt idx="798">
                  <c:v>703.67</c:v>
                </c:pt>
                <c:pt idx="799">
                  <c:v>843.89</c:v>
                </c:pt>
                <c:pt idx="800">
                  <c:v>974.24</c:v>
                </c:pt>
                <c:pt idx="801">
                  <c:v>1060.99</c:v>
                </c:pt>
                <c:pt idx="802">
                  <c:v>1100.3</c:v>
                </c:pt>
                <c:pt idx="803">
                  <c:v>1098.3699999999999</c:v>
                </c:pt>
                <c:pt idx="804">
                  <c:v>1097.6300000000001</c:v>
                </c:pt>
                <c:pt idx="805">
                  <c:v>1093.81</c:v>
                </c:pt>
                <c:pt idx="806">
                  <c:v>1106.1500000000001</c:v>
                </c:pt>
                <c:pt idx="807">
                  <c:v>1066.31</c:v>
                </c:pt>
                <c:pt idx="808">
                  <c:v>978.05</c:v>
                </c:pt>
                <c:pt idx="809">
                  <c:v>903.67</c:v>
                </c:pt>
                <c:pt idx="810">
                  <c:v>956.07</c:v>
                </c:pt>
                <c:pt idx="811">
                  <c:v>927.87</c:v>
                </c:pt>
                <c:pt idx="812">
                  <c:v>878.67</c:v>
                </c:pt>
                <c:pt idx="813">
                  <c:v>844.02</c:v>
                </c:pt>
                <c:pt idx="814">
                  <c:v>801.49</c:v>
                </c:pt>
                <c:pt idx="815">
                  <c:v>753.53</c:v>
                </c:pt>
                <c:pt idx="816">
                  <c:v>706.28</c:v>
                </c:pt>
                <c:pt idx="817">
                  <c:v>686.7</c:v>
                </c:pt>
                <c:pt idx="818">
                  <c:v>654.44000000000005</c:v>
                </c:pt>
                <c:pt idx="819">
                  <c:v>656.36</c:v>
                </c:pt>
                <c:pt idx="820">
                  <c:v>657.15</c:v>
                </c:pt>
                <c:pt idx="821">
                  <c:v>678.16</c:v>
                </c:pt>
                <c:pt idx="822">
                  <c:v>694.04</c:v>
                </c:pt>
                <c:pt idx="823">
                  <c:v>849.21</c:v>
                </c:pt>
                <c:pt idx="824">
                  <c:v>973.51</c:v>
                </c:pt>
                <c:pt idx="825">
                  <c:v>1062.97</c:v>
                </c:pt>
                <c:pt idx="826">
                  <c:v>1114.58</c:v>
                </c:pt>
                <c:pt idx="827">
                  <c:v>1117.31</c:v>
                </c:pt>
                <c:pt idx="828">
                  <c:v>1117.49</c:v>
                </c:pt>
                <c:pt idx="829">
                  <c:v>1142.31</c:v>
                </c:pt>
                <c:pt idx="830">
                  <c:v>1134.68</c:v>
                </c:pt>
                <c:pt idx="831">
                  <c:v>1089</c:v>
                </c:pt>
                <c:pt idx="832">
                  <c:v>990.39</c:v>
                </c:pt>
                <c:pt idx="833">
                  <c:v>908.12</c:v>
                </c:pt>
                <c:pt idx="834">
                  <c:v>961.39</c:v>
                </c:pt>
                <c:pt idx="835">
                  <c:v>940.26</c:v>
                </c:pt>
                <c:pt idx="836">
                  <c:v>901.48</c:v>
                </c:pt>
                <c:pt idx="837">
                  <c:v>858.13</c:v>
                </c:pt>
                <c:pt idx="838">
                  <c:v>815.71</c:v>
                </c:pt>
                <c:pt idx="839">
                  <c:v>764.43</c:v>
                </c:pt>
                <c:pt idx="840">
                  <c:v>727.71</c:v>
                </c:pt>
                <c:pt idx="841">
                  <c:v>701.72</c:v>
                </c:pt>
                <c:pt idx="842">
                  <c:v>687.47</c:v>
                </c:pt>
                <c:pt idx="843">
                  <c:v>667.41</c:v>
                </c:pt>
                <c:pt idx="844">
                  <c:v>669.12</c:v>
                </c:pt>
                <c:pt idx="845">
                  <c:v>665.47</c:v>
                </c:pt>
                <c:pt idx="846">
                  <c:v>664.64</c:v>
                </c:pt>
                <c:pt idx="847">
                  <c:v>738.01</c:v>
                </c:pt>
                <c:pt idx="848">
                  <c:v>850.02</c:v>
                </c:pt>
                <c:pt idx="849">
                  <c:v>930.94</c:v>
                </c:pt>
                <c:pt idx="850">
                  <c:v>986.17</c:v>
                </c:pt>
                <c:pt idx="851">
                  <c:v>957.5</c:v>
                </c:pt>
                <c:pt idx="852">
                  <c:v>923.49</c:v>
                </c:pt>
                <c:pt idx="853">
                  <c:v>901.69</c:v>
                </c:pt>
                <c:pt idx="854">
                  <c:v>892.33</c:v>
                </c:pt>
                <c:pt idx="855">
                  <c:v>859.91</c:v>
                </c:pt>
                <c:pt idx="856">
                  <c:v>835.56</c:v>
                </c:pt>
                <c:pt idx="857">
                  <c:v>815.42</c:v>
                </c:pt>
                <c:pt idx="858">
                  <c:v>885.4</c:v>
                </c:pt>
                <c:pt idx="859">
                  <c:v>878.85</c:v>
                </c:pt>
                <c:pt idx="860">
                  <c:v>847.52</c:v>
                </c:pt>
                <c:pt idx="861">
                  <c:v>814.93</c:v>
                </c:pt>
                <c:pt idx="862">
                  <c:v>782.77</c:v>
                </c:pt>
                <c:pt idx="863">
                  <c:v>736.11</c:v>
                </c:pt>
                <c:pt idx="864">
                  <c:v>705.03</c:v>
                </c:pt>
                <c:pt idx="865">
                  <c:v>681.72</c:v>
                </c:pt>
                <c:pt idx="866">
                  <c:v>664.22</c:v>
                </c:pt>
                <c:pt idx="867">
                  <c:v>650.99</c:v>
                </c:pt>
                <c:pt idx="868">
                  <c:v>645.66</c:v>
                </c:pt>
                <c:pt idx="869">
                  <c:v>638.25</c:v>
                </c:pt>
                <c:pt idx="870">
                  <c:v>606.95000000000005</c:v>
                </c:pt>
                <c:pt idx="871">
                  <c:v>626.53</c:v>
                </c:pt>
                <c:pt idx="872">
                  <c:v>660</c:v>
                </c:pt>
                <c:pt idx="873">
                  <c:v>697.21</c:v>
                </c:pt>
                <c:pt idx="874">
                  <c:v>736.69</c:v>
                </c:pt>
                <c:pt idx="875">
                  <c:v>753.23</c:v>
                </c:pt>
                <c:pt idx="876">
                  <c:v>760.3</c:v>
                </c:pt>
                <c:pt idx="877">
                  <c:v>778.01</c:v>
                </c:pt>
                <c:pt idx="878">
                  <c:v>754.46</c:v>
                </c:pt>
                <c:pt idx="879">
                  <c:v>746.94</c:v>
                </c:pt>
                <c:pt idx="880">
                  <c:v>734.69</c:v>
                </c:pt>
                <c:pt idx="881">
                  <c:v>723.48</c:v>
                </c:pt>
                <c:pt idx="882">
                  <c:v>799.61</c:v>
                </c:pt>
                <c:pt idx="883">
                  <c:v>795.73</c:v>
                </c:pt>
                <c:pt idx="884">
                  <c:v>786.62</c:v>
                </c:pt>
                <c:pt idx="885">
                  <c:v>770.41</c:v>
                </c:pt>
                <c:pt idx="886">
                  <c:v>731</c:v>
                </c:pt>
                <c:pt idx="887">
                  <c:v>686.42</c:v>
                </c:pt>
                <c:pt idx="888">
                  <c:v>654.61</c:v>
                </c:pt>
                <c:pt idx="889">
                  <c:v>639.32000000000005</c:v>
                </c:pt>
                <c:pt idx="890">
                  <c:v>614.29</c:v>
                </c:pt>
                <c:pt idx="891">
                  <c:v>607.11</c:v>
                </c:pt>
                <c:pt idx="892">
                  <c:v>614.61</c:v>
                </c:pt>
                <c:pt idx="893">
                  <c:v>642.26</c:v>
                </c:pt>
                <c:pt idx="894">
                  <c:v>673.47</c:v>
                </c:pt>
                <c:pt idx="895">
                  <c:v>812.91</c:v>
                </c:pt>
                <c:pt idx="896">
                  <c:v>953.1</c:v>
                </c:pt>
                <c:pt idx="897">
                  <c:v>1046.7</c:v>
                </c:pt>
                <c:pt idx="898">
                  <c:v>1082.24</c:v>
                </c:pt>
                <c:pt idx="899">
                  <c:v>1090.9100000000001</c:v>
                </c:pt>
                <c:pt idx="900">
                  <c:v>1086.25</c:v>
                </c:pt>
                <c:pt idx="901">
                  <c:v>1077.68</c:v>
                </c:pt>
                <c:pt idx="902">
                  <c:v>1073.18</c:v>
                </c:pt>
                <c:pt idx="903">
                  <c:v>1044.94</c:v>
                </c:pt>
                <c:pt idx="904">
                  <c:v>966.64</c:v>
                </c:pt>
                <c:pt idx="905">
                  <c:v>880.43</c:v>
                </c:pt>
                <c:pt idx="906">
                  <c:v>931.43</c:v>
                </c:pt>
                <c:pt idx="907">
                  <c:v>901.01</c:v>
                </c:pt>
                <c:pt idx="908">
                  <c:v>861.17</c:v>
                </c:pt>
                <c:pt idx="909">
                  <c:v>816.37</c:v>
                </c:pt>
                <c:pt idx="910">
                  <c:v>768.23</c:v>
                </c:pt>
                <c:pt idx="911">
                  <c:v>712.91</c:v>
                </c:pt>
                <c:pt idx="912">
                  <c:v>673.81</c:v>
                </c:pt>
                <c:pt idx="913">
                  <c:v>655.24</c:v>
                </c:pt>
                <c:pt idx="914">
                  <c:v>646.28</c:v>
                </c:pt>
                <c:pt idx="915">
                  <c:v>640.75</c:v>
                </c:pt>
                <c:pt idx="916">
                  <c:v>638.27</c:v>
                </c:pt>
                <c:pt idx="917">
                  <c:v>660.88</c:v>
                </c:pt>
                <c:pt idx="918">
                  <c:v>683.26</c:v>
                </c:pt>
                <c:pt idx="919">
                  <c:v>826.39</c:v>
                </c:pt>
                <c:pt idx="920">
                  <c:v>967.5</c:v>
                </c:pt>
                <c:pt idx="921">
                  <c:v>1062.3499999999999</c:v>
                </c:pt>
                <c:pt idx="922">
                  <c:v>1103.01</c:v>
                </c:pt>
                <c:pt idx="923">
                  <c:v>1110.24</c:v>
                </c:pt>
                <c:pt idx="924">
                  <c:v>1107.73</c:v>
                </c:pt>
                <c:pt idx="925">
                  <c:v>1115.21</c:v>
                </c:pt>
                <c:pt idx="926">
                  <c:v>1088.8699999999999</c:v>
                </c:pt>
                <c:pt idx="927">
                  <c:v>1056.3599999999999</c:v>
                </c:pt>
                <c:pt idx="928">
                  <c:v>972.04</c:v>
                </c:pt>
                <c:pt idx="929">
                  <c:v>887.85</c:v>
                </c:pt>
                <c:pt idx="930">
                  <c:v>932.28</c:v>
                </c:pt>
                <c:pt idx="931">
                  <c:v>902.47</c:v>
                </c:pt>
                <c:pt idx="932">
                  <c:v>869.76</c:v>
                </c:pt>
                <c:pt idx="933">
                  <c:v>830.86</c:v>
                </c:pt>
                <c:pt idx="934">
                  <c:v>778.7</c:v>
                </c:pt>
                <c:pt idx="935">
                  <c:v>724.8</c:v>
                </c:pt>
                <c:pt idx="936">
                  <c:v>682.91</c:v>
                </c:pt>
                <c:pt idx="937">
                  <c:v>665.02</c:v>
                </c:pt>
                <c:pt idx="938">
                  <c:v>650.53</c:v>
                </c:pt>
                <c:pt idx="939">
                  <c:v>640.37</c:v>
                </c:pt>
                <c:pt idx="940">
                  <c:v>649.71</c:v>
                </c:pt>
                <c:pt idx="941">
                  <c:v>666.53</c:v>
                </c:pt>
                <c:pt idx="942">
                  <c:v>684.41</c:v>
                </c:pt>
                <c:pt idx="943">
                  <c:v>825.17</c:v>
                </c:pt>
                <c:pt idx="944">
                  <c:v>962.71</c:v>
                </c:pt>
                <c:pt idx="945">
                  <c:v>1055.97</c:v>
                </c:pt>
                <c:pt idx="946">
                  <c:v>1098.24</c:v>
                </c:pt>
                <c:pt idx="947">
                  <c:v>1105.81</c:v>
                </c:pt>
                <c:pt idx="948">
                  <c:v>1107.68</c:v>
                </c:pt>
                <c:pt idx="949">
                  <c:v>1118.6400000000001</c:v>
                </c:pt>
                <c:pt idx="950">
                  <c:v>1119.28</c:v>
                </c:pt>
                <c:pt idx="951">
                  <c:v>1067.8399999999999</c:v>
                </c:pt>
                <c:pt idx="952">
                  <c:v>987.33</c:v>
                </c:pt>
                <c:pt idx="953">
                  <c:v>887.29</c:v>
                </c:pt>
                <c:pt idx="954">
                  <c:v>937.08</c:v>
                </c:pt>
                <c:pt idx="955">
                  <c:v>914.12</c:v>
                </c:pt>
                <c:pt idx="956">
                  <c:v>876.78</c:v>
                </c:pt>
                <c:pt idx="957">
                  <c:v>838.21</c:v>
                </c:pt>
                <c:pt idx="958">
                  <c:v>786.01</c:v>
                </c:pt>
                <c:pt idx="959">
                  <c:v>741.17</c:v>
                </c:pt>
                <c:pt idx="960">
                  <c:v>700.76</c:v>
                </c:pt>
                <c:pt idx="961">
                  <c:v>673.4</c:v>
                </c:pt>
                <c:pt idx="962">
                  <c:v>658.33</c:v>
                </c:pt>
                <c:pt idx="963">
                  <c:v>642.11</c:v>
                </c:pt>
                <c:pt idx="964">
                  <c:v>641.74</c:v>
                </c:pt>
                <c:pt idx="965">
                  <c:v>666.14</c:v>
                </c:pt>
                <c:pt idx="966">
                  <c:v>685.19</c:v>
                </c:pt>
                <c:pt idx="967">
                  <c:v>826.2</c:v>
                </c:pt>
                <c:pt idx="968">
                  <c:v>965.44</c:v>
                </c:pt>
                <c:pt idx="969">
                  <c:v>1054.24</c:v>
                </c:pt>
                <c:pt idx="970">
                  <c:v>1078.69</c:v>
                </c:pt>
                <c:pt idx="971">
                  <c:v>1080.99</c:v>
                </c:pt>
                <c:pt idx="972">
                  <c:v>1076.2</c:v>
                </c:pt>
                <c:pt idx="973">
                  <c:v>1097.01</c:v>
                </c:pt>
                <c:pt idx="974">
                  <c:v>1061.6099999999999</c:v>
                </c:pt>
                <c:pt idx="975">
                  <c:v>1030.72</c:v>
                </c:pt>
                <c:pt idx="976">
                  <c:v>953.34</c:v>
                </c:pt>
                <c:pt idx="977">
                  <c:v>883.46</c:v>
                </c:pt>
                <c:pt idx="978">
                  <c:v>923.97</c:v>
                </c:pt>
                <c:pt idx="979">
                  <c:v>903.67</c:v>
                </c:pt>
                <c:pt idx="980">
                  <c:v>860.62</c:v>
                </c:pt>
                <c:pt idx="981">
                  <c:v>821.96</c:v>
                </c:pt>
                <c:pt idx="982">
                  <c:v>778.92</c:v>
                </c:pt>
                <c:pt idx="983">
                  <c:v>731.01</c:v>
                </c:pt>
                <c:pt idx="984">
                  <c:v>695.63</c:v>
                </c:pt>
                <c:pt idx="985">
                  <c:v>669.39</c:v>
                </c:pt>
                <c:pt idx="986">
                  <c:v>649.29</c:v>
                </c:pt>
                <c:pt idx="987">
                  <c:v>642.55999999999995</c:v>
                </c:pt>
                <c:pt idx="988">
                  <c:v>646.85</c:v>
                </c:pt>
                <c:pt idx="989">
                  <c:v>663.67</c:v>
                </c:pt>
                <c:pt idx="990">
                  <c:v>679.94</c:v>
                </c:pt>
                <c:pt idx="991">
                  <c:v>814.68</c:v>
                </c:pt>
                <c:pt idx="992">
                  <c:v>958.92</c:v>
                </c:pt>
                <c:pt idx="993">
                  <c:v>1049.52</c:v>
                </c:pt>
                <c:pt idx="994">
                  <c:v>1097.47</c:v>
                </c:pt>
                <c:pt idx="995">
                  <c:v>1094.75</c:v>
                </c:pt>
                <c:pt idx="996">
                  <c:v>1100.31</c:v>
                </c:pt>
                <c:pt idx="997">
                  <c:v>1110.3</c:v>
                </c:pt>
                <c:pt idx="998">
                  <c:v>1101.9000000000001</c:v>
                </c:pt>
                <c:pt idx="999">
                  <c:v>1053.2</c:v>
                </c:pt>
                <c:pt idx="1000">
                  <c:v>960.27</c:v>
                </c:pt>
                <c:pt idx="1001">
                  <c:v>867.73</c:v>
                </c:pt>
                <c:pt idx="1002">
                  <c:v>929.25</c:v>
                </c:pt>
                <c:pt idx="1003">
                  <c:v>909.26</c:v>
                </c:pt>
                <c:pt idx="1004">
                  <c:v>862.87</c:v>
                </c:pt>
                <c:pt idx="1005">
                  <c:v>822.27</c:v>
                </c:pt>
                <c:pt idx="1006">
                  <c:v>776.44</c:v>
                </c:pt>
                <c:pt idx="1007">
                  <c:v>734.46</c:v>
                </c:pt>
                <c:pt idx="1008">
                  <c:v>696.13</c:v>
                </c:pt>
                <c:pt idx="1009">
                  <c:v>670.02</c:v>
                </c:pt>
                <c:pt idx="1010">
                  <c:v>653.88</c:v>
                </c:pt>
                <c:pt idx="1011">
                  <c:v>645.39</c:v>
                </c:pt>
                <c:pt idx="1012">
                  <c:v>635.98</c:v>
                </c:pt>
                <c:pt idx="1013">
                  <c:v>642</c:v>
                </c:pt>
                <c:pt idx="1014">
                  <c:v>626</c:v>
                </c:pt>
                <c:pt idx="1015">
                  <c:v>694.45</c:v>
                </c:pt>
                <c:pt idx="1016">
                  <c:v>771.67</c:v>
                </c:pt>
                <c:pt idx="1017">
                  <c:v>839.55</c:v>
                </c:pt>
                <c:pt idx="1018">
                  <c:v>864.66</c:v>
                </c:pt>
                <c:pt idx="1019">
                  <c:v>853.03</c:v>
                </c:pt>
                <c:pt idx="1020">
                  <c:v>832.17</c:v>
                </c:pt>
                <c:pt idx="1021">
                  <c:v>823.69</c:v>
                </c:pt>
                <c:pt idx="1022">
                  <c:v>804.93</c:v>
                </c:pt>
                <c:pt idx="1023">
                  <c:v>775.02</c:v>
                </c:pt>
                <c:pt idx="1024">
                  <c:v>752.12</c:v>
                </c:pt>
                <c:pt idx="1025">
                  <c:v>754.93</c:v>
                </c:pt>
                <c:pt idx="1026">
                  <c:v>823.82</c:v>
                </c:pt>
                <c:pt idx="1027">
                  <c:v>820.89</c:v>
                </c:pt>
                <c:pt idx="1028">
                  <c:v>784.72</c:v>
                </c:pt>
                <c:pt idx="1029">
                  <c:v>749.41</c:v>
                </c:pt>
                <c:pt idx="1030">
                  <c:v>727.04</c:v>
                </c:pt>
                <c:pt idx="1031">
                  <c:v>687.7</c:v>
                </c:pt>
                <c:pt idx="1032">
                  <c:v>653.59</c:v>
                </c:pt>
                <c:pt idx="1033">
                  <c:v>636.36</c:v>
                </c:pt>
                <c:pt idx="1034">
                  <c:v>626.05999999999995</c:v>
                </c:pt>
                <c:pt idx="1035">
                  <c:v>606.71</c:v>
                </c:pt>
                <c:pt idx="1036">
                  <c:v>599.66</c:v>
                </c:pt>
                <c:pt idx="1037">
                  <c:v>604.30999999999995</c:v>
                </c:pt>
                <c:pt idx="1038">
                  <c:v>573.27</c:v>
                </c:pt>
                <c:pt idx="1039">
                  <c:v>588.53</c:v>
                </c:pt>
                <c:pt idx="1040">
                  <c:v>620.39</c:v>
                </c:pt>
                <c:pt idx="1041">
                  <c:v>649.30999999999995</c:v>
                </c:pt>
                <c:pt idx="1042">
                  <c:v>685.27</c:v>
                </c:pt>
                <c:pt idx="1043">
                  <c:v>691.35</c:v>
                </c:pt>
                <c:pt idx="1044">
                  <c:v>692.72</c:v>
                </c:pt>
                <c:pt idx="1045">
                  <c:v>688.63</c:v>
                </c:pt>
                <c:pt idx="1046">
                  <c:v>684.84</c:v>
                </c:pt>
                <c:pt idx="1047">
                  <c:v>676.14</c:v>
                </c:pt>
                <c:pt idx="1048">
                  <c:v>665.59</c:v>
                </c:pt>
                <c:pt idx="1049">
                  <c:v>681.56</c:v>
                </c:pt>
                <c:pt idx="1050">
                  <c:v>752.98</c:v>
                </c:pt>
                <c:pt idx="1051">
                  <c:v>752.98</c:v>
                </c:pt>
                <c:pt idx="1052">
                  <c:v>743.17</c:v>
                </c:pt>
                <c:pt idx="1053">
                  <c:v>717.22</c:v>
                </c:pt>
                <c:pt idx="1054">
                  <c:v>690.56</c:v>
                </c:pt>
                <c:pt idx="1055">
                  <c:v>657.15</c:v>
                </c:pt>
                <c:pt idx="1056">
                  <c:v>635.79</c:v>
                </c:pt>
                <c:pt idx="1057">
                  <c:v>608.9</c:v>
                </c:pt>
                <c:pt idx="1058">
                  <c:v>600.82000000000005</c:v>
                </c:pt>
                <c:pt idx="1059">
                  <c:v>598.71</c:v>
                </c:pt>
                <c:pt idx="1060">
                  <c:v>597.23</c:v>
                </c:pt>
                <c:pt idx="1061">
                  <c:v>608.16</c:v>
                </c:pt>
                <c:pt idx="1062">
                  <c:v>593.79999999999995</c:v>
                </c:pt>
                <c:pt idx="1063">
                  <c:v>638.57000000000005</c:v>
                </c:pt>
                <c:pt idx="1064">
                  <c:v>679.24</c:v>
                </c:pt>
                <c:pt idx="1065">
                  <c:v>710.9</c:v>
                </c:pt>
                <c:pt idx="1066">
                  <c:v>749.86</c:v>
                </c:pt>
                <c:pt idx="1067">
                  <c:v>759.94</c:v>
                </c:pt>
                <c:pt idx="1068">
                  <c:v>762.62</c:v>
                </c:pt>
                <c:pt idx="1069">
                  <c:v>764.14</c:v>
                </c:pt>
                <c:pt idx="1070">
                  <c:v>748.92</c:v>
                </c:pt>
                <c:pt idx="1071">
                  <c:v>733.61</c:v>
                </c:pt>
                <c:pt idx="1072">
                  <c:v>713.62</c:v>
                </c:pt>
                <c:pt idx="1073">
                  <c:v>702.71</c:v>
                </c:pt>
                <c:pt idx="1074">
                  <c:v>788.19</c:v>
                </c:pt>
                <c:pt idx="1075">
                  <c:v>784.09</c:v>
                </c:pt>
                <c:pt idx="1076">
                  <c:v>770.21</c:v>
                </c:pt>
                <c:pt idx="1077">
                  <c:v>741.43</c:v>
                </c:pt>
                <c:pt idx="1078">
                  <c:v>711.97</c:v>
                </c:pt>
                <c:pt idx="1079">
                  <c:v>675.03</c:v>
                </c:pt>
                <c:pt idx="1080">
                  <c:v>639.77</c:v>
                </c:pt>
                <c:pt idx="1081">
                  <c:v>618.05999999999995</c:v>
                </c:pt>
                <c:pt idx="1082">
                  <c:v>611.70000000000005</c:v>
                </c:pt>
                <c:pt idx="1083">
                  <c:v>598.22</c:v>
                </c:pt>
                <c:pt idx="1084">
                  <c:v>593.29</c:v>
                </c:pt>
                <c:pt idx="1085">
                  <c:v>601.49</c:v>
                </c:pt>
                <c:pt idx="1086">
                  <c:v>571.28</c:v>
                </c:pt>
                <c:pt idx="1087">
                  <c:v>599.48</c:v>
                </c:pt>
                <c:pt idx="1088">
                  <c:v>621.16999999999996</c:v>
                </c:pt>
                <c:pt idx="1089">
                  <c:v>633.48</c:v>
                </c:pt>
                <c:pt idx="1090">
                  <c:v>652.25</c:v>
                </c:pt>
                <c:pt idx="1091">
                  <c:v>662.23</c:v>
                </c:pt>
                <c:pt idx="1092">
                  <c:v>671.64</c:v>
                </c:pt>
                <c:pt idx="1093">
                  <c:v>664.73</c:v>
                </c:pt>
                <c:pt idx="1094">
                  <c:v>662.73</c:v>
                </c:pt>
                <c:pt idx="1095">
                  <c:v>663.39</c:v>
                </c:pt>
                <c:pt idx="1096">
                  <c:v>649.73</c:v>
                </c:pt>
                <c:pt idx="1097">
                  <c:v>656.67</c:v>
                </c:pt>
                <c:pt idx="1098">
                  <c:v>743.64</c:v>
                </c:pt>
                <c:pt idx="1099">
                  <c:v>754.82</c:v>
                </c:pt>
                <c:pt idx="1100">
                  <c:v>759.7</c:v>
                </c:pt>
                <c:pt idx="1101">
                  <c:v>737.51</c:v>
                </c:pt>
                <c:pt idx="1102">
                  <c:v>712.39</c:v>
                </c:pt>
                <c:pt idx="1103">
                  <c:v>673.74</c:v>
                </c:pt>
                <c:pt idx="1104">
                  <c:v>644.92999999999995</c:v>
                </c:pt>
                <c:pt idx="1105">
                  <c:v>630.84</c:v>
                </c:pt>
                <c:pt idx="1106">
                  <c:v>614.91</c:v>
                </c:pt>
                <c:pt idx="1107">
                  <c:v>613.91</c:v>
                </c:pt>
                <c:pt idx="1108">
                  <c:v>608.58000000000004</c:v>
                </c:pt>
                <c:pt idx="1109">
                  <c:v>619.96</c:v>
                </c:pt>
                <c:pt idx="1110">
                  <c:v>622.55999999999995</c:v>
                </c:pt>
                <c:pt idx="1111">
                  <c:v>683.34</c:v>
                </c:pt>
                <c:pt idx="1112">
                  <c:v>755.47</c:v>
                </c:pt>
                <c:pt idx="1113">
                  <c:v>805.76</c:v>
                </c:pt>
                <c:pt idx="1114">
                  <c:v>860.77</c:v>
                </c:pt>
                <c:pt idx="1115">
                  <c:v>909.13</c:v>
                </c:pt>
                <c:pt idx="1116">
                  <c:v>962.8</c:v>
                </c:pt>
                <c:pt idx="1117">
                  <c:v>977.6</c:v>
                </c:pt>
                <c:pt idx="1118">
                  <c:v>973.24</c:v>
                </c:pt>
                <c:pt idx="1119">
                  <c:v>939.35</c:v>
                </c:pt>
                <c:pt idx="1120">
                  <c:v>873.73</c:v>
                </c:pt>
                <c:pt idx="1121">
                  <c:v>806.29</c:v>
                </c:pt>
                <c:pt idx="1122">
                  <c:v>868.34</c:v>
                </c:pt>
                <c:pt idx="1123">
                  <c:v>849.16</c:v>
                </c:pt>
                <c:pt idx="1124">
                  <c:v>823.76</c:v>
                </c:pt>
                <c:pt idx="1125">
                  <c:v>783.73</c:v>
                </c:pt>
                <c:pt idx="1126">
                  <c:v>744.76</c:v>
                </c:pt>
                <c:pt idx="1127">
                  <c:v>701.93</c:v>
                </c:pt>
                <c:pt idx="1128">
                  <c:v>666.43</c:v>
                </c:pt>
                <c:pt idx="1129">
                  <c:v>644.13</c:v>
                </c:pt>
                <c:pt idx="1130">
                  <c:v>635.73</c:v>
                </c:pt>
                <c:pt idx="1131">
                  <c:v>623.26</c:v>
                </c:pt>
                <c:pt idx="1132">
                  <c:v>627.35</c:v>
                </c:pt>
                <c:pt idx="1133">
                  <c:v>654.34</c:v>
                </c:pt>
                <c:pt idx="1134">
                  <c:v>675.42</c:v>
                </c:pt>
                <c:pt idx="1135">
                  <c:v>820.84</c:v>
                </c:pt>
                <c:pt idx="1136">
                  <c:v>963.51</c:v>
                </c:pt>
                <c:pt idx="1137">
                  <c:v>1044.8499999999999</c:v>
                </c:pt>
                <c:pt idx="1138">
                  <c:v>1087.98</c:v>
                </c:pt>
                <c:pt idx="1139">
                  <c:v>1093.45</c:v>
                </c:pt>
                <c:pt idx="1140">
                  <c:v>1097.8699999999999</c:v>
                </c:pt>
                <c:pt idx="1141">
                  <c:v>1104.7</c:v>
                </c:pt>
                <c:pt idx="1142">
                  <c:v>1096.3900000000001</c:v>
                </c:pt>
                <c:pt idx="1143">
                  <c:v>1048.9000000000001</c:v>
                </c:pt>
                <c:pt idx="1144">
                  <c:v>972.69</c:v>
                </c:pt>
                <c:pt idx="1145">
                  <c:v>875.26</c:v>
                </c:pt>
                <c:pt idx="1146">
                  <c:v>923.93</c:v>
                </c:pt>
                <c:pt idx="1147">
                  <c:v>898.68</c:v>
                </c:pt>
                <c:pt idx="1148">
                  <c:v>867.68</c:v>
                </c:pt>
                <c:pt idx="1149">
                  <c:v>805.44</c:v>
                </c:pt>
                <c:pt idx="1150">
                  <c:v>781.79</c:v>
                </c:pt>
                <c:pt idx="1151">
                  <c:v>734.7</c:v>
                </c:pt>
                <c:pt idx="1152">
                  <c:v>701.63</c:v>
                </c:pt>
                <c:pt idx="1153">
                  <c:v>677.34</c:v>
                </c:pt>
                <c:pt idx="1154">
                  <c:v>659.31</c:v>
                </c:pt>
                <c:pt idx="1155">
                  <c:v>649.70000000000005</c:v>
                </c:pt>
                <c:pt idx="1156">
                  <c:v>655.72</c:v>
                </c:pt>
                <c:pt idx="1157">
                  <c:v>674.31</c:v>
                </c:pt>
                <c:pt idx="1158">
                  <c:v>687.63</c:v>
                </c:pt>
                <c:pt idx="1159">
                  <c:v>835.71</c:v>
                </c:pt>
                <c:pt idx="1160">
                  <c:v>970.54</c:v>
                </c:pt>
                <c:pt idx="1161">
                  <c:v>1060.0999999999999</c:v>
                </c:pt>
                <c:pt idx="1162">
                  <c:v>1109.06</c:v>
                </c:pt>
                <c:pt idx="1163">
                  <c:v>1115.4100000000001</c:v>
                </c:pt>
                <c:pt idx="1164">
                  <c:v>1114.92</c:v>
                </c:pt>
                <c:pt idx="1165">
                  <c:v>1126.3599999999999</c:v>
                </c:pt>
                <c:pt idx="1166">
                  <c:v>1121.94</c:v>
                </c:pt>
                <c:pt idx="1167">
                  <c:v>1067.08</c:v>
                </c:pt>
                <c:pt idx="1168">
                  <c:v>974.55</c:v>
                </c:pt>
                <c:pt idx="1169">
                  <c:v>898.16</c:v>
                </c:pt>
                <c:pt idx="1170">
                  <c:v>942.15</c:v>
                </c:pt>
                <c:pt idx="1171">
                  <c:v>919.89</c:v>
                </c:pt>
                <c:pt idx="1172">
                  <c:v>882.92</c:v>
                </c:pt>
                <c:pt idx="1173">
                  <c:v>843.99</c:v>
                </c:pt>
                <c:pt idx="1174">
                  <c:v>804.29</c:v>
                </c:pt>
                <c:pt idx="1175">
                  <c:v>756.19</c:v>
                </c:pt>
                <c:pt idx="1176">
                  <c:v>713.89</c:v>
                </c:pt>
                <c:pt idx="1177">
                  <c:v>690.74</c:v>
                </c:pt>
                <c:pt idx="1178">
                  <c:v>680.75</c:v>
                </c:pt>
                <c:pt idx="1179">
                  <c:v>670.84</c:v>
                </c:pt>
                <c:pt idx="1180">
                  <c:v>667.31</c:v>
                </c:pt>
                <c:pt idx="1181">
                  <c:v>676.11</c:v>
                </c:pt>
                <c:pt idx="1182">
                  <c:v>669.21</c:v>
                </c:pt>
                <c:pt idx="1183">
                  <c:v>752.62</c:v>
                </c:pt>
                <c:pt idx="1184">
                  <c:v>866.77</c:v>
                </c:pt>
                <c:pt idx="1185">
                  <c:v>936.34</c:v>
                </c:pt>
                <c:pt idx="1186">
                  <c:v>968.23</c:v>
                </c:pt>
                <c:pt idx="1187">
                  <c:v>959.12</c:v>
                </c:pt>
                <c:pt idx="1188">
                  <c:v>929.13</c:v>
                </c:pt>
                <c:pt idx="1189">
                  <c:v>917.1</c:v>
                </c:pt>
                <c:pt idx="1190">
                  <c:v>897.31</c:v>
                </c:pt>
                <c:pt idx="1191">
                  <c:v>868</c:v>
                </c:pt>
                <c:pt idx="1192">
                  <c:v>842.27</c:v>
                </c:pt>
                <c:pt idx="1193">
                  <c:v>823.69</c:v>
                </c:pt>
                <c:pt idx="1194">
                  <c:v>900.7</c:v>
                </c:pt>
                <c:pt idx="1195">
                  <c:v>888.43</c:v>
                </c:pt>
                <c:pt idx="1196">
                  <c:v>850.71</c:v>
                </c:pt>
                <c:pt idx="1197">
                  <c:v>819.5</c:v>
                </c:pt>
                <c:pt idx="1198">
                  <c:v>785.11</c:v>
                </c:pt>
                <c:pt idx="1199">
                  <c:v>749.83</c:v>
                </c:pt>
                <c:pt idx="1200">
                  <c:v>710.34</c:v>
                </c:pt>
                <c:pt idx="1201">
                  <c:v>690.05</c:v>
                </c:pt>
                <c:pt idx="1202">
                  <c:v>672.46</c:v>
                </c:pt>
                <c:pt idx="1203">
                  <c:v>665.07</c:v>
                </c:pt>
                <c:pt idx="1204">
                  <c:v>654.82000000000005</c:v>
                </c:pt>
                <c:pt idx="1205">
                  <c:v>656.68</c:v>
                </c:pt>
                <c:pt idx="1206">
                  <c:v>631.14</c:v>
                </c:pt>
                <c:pt idx="1207">
                  <c:v>645.22</c:v>
                </c:pt>
                <c:pt idx="1208">
                  <c:v>681.4</c:v>
                </c:pt>
                <c:pt idx="1209">
                  <c:v>719.99</c:v>
                </c:pt>
                <c:pt idx="1210">
                  <c:v>770.09</c:v>
                </c:pt>
                <c:pt idx="1211">
                  <c:v>790.46</c:v>
                </c:pt>
                <c:pt idx="1212">
                  <c:v>806.22</c:v>
                </c:pt>
                <c:pt idx="1213">
                  <c:v>803.44</c:v>
                </c:pt>
                <c:pt idx="1214">
                  <c:v>794.2</c:v>
                </c:pt>
                <c:pt idx="1215">
                  <c:v>776.16</c:v>
                </c:pt>
                <c:pt idx="1216">
                  <c:v>758.45</c:v>
                </c:pt>
                <c:pt idx="1217">
                  <c:v>748.71</c:v>
                </c:pt>
                <c:pt idx="1218">
                  <c:v>846.08</c:v>
                </c:pt>
                <c:pt idx="1219">
                  <c:v>852.86</c:v>
                </c:pt>
                <c:pt idx="1220">
                  <c:v>845.68</c:v>
                </c:pt>
                <c:pt idx="1221">
                  <c:v>817.33</c:v>
                </c:pt>
                <c:pt idx="1222">
                  <c:v>776.63</c:v>
                </c:pt>
                <c:pt idx="1223">
                  <c:v>730.47</c:v>
                </c:pt>
                <c:pt idx="1224">
                  <c:v>697.1</c:v>
                </c:pt>
                <c:pt idx="1225">
                  <c:v>673.52</c:v>
                </c:pt>
                <c:pt idx="1226">
                  <c:v>660.24</c:v>
                </c:pt>
                <c:pt idx="1227">
                  <c:v>649.72</c:v>
                </c:pt>
                <c:pt idx="1228">
                  <c:v>660.25</c:v>
                </c:pt>
                <c:pt idx="1229">
                  <c:v>679.15</c:v>
                </c:pt>
                <c:pt idx="1230">
                  <c:v>698.14</c:v>
                </c:pt>
                <c:pt idx="1231">
                  <c:v>861.53</c:v>
                </c:pt>
                <c:pt idx="1232">
                  <c:v>1000.73</c:v>
                </c:pt>
                <c:pt idx="1233">
                  <c:v>1086.1099999999999</c:v>
                </c:pt>
                <c:pt idx="1234">
                  <c:v>1115.0899999999999</c:v>
                </c:pt>
                <c:pt idx="1235">
                  <c:v>1126.99</c:v>
                </c:pt>
                <c:pt idx="1236">
                  <c:v>1126.6099999999999</c:v>
                </c:pt>
                <c:pt idx="1237">
                  <c:v>1137.8699999999999</c:v>
                </c:pt>
                <c:pt idx="1238">
                  <c:v>1135.5</c:v>
                </c:pt>
                <c:pt idx="1239">
                  <c:v>1090.77</c:v>
                </c:pt>
                <c:pt idx="1240">
                  <c:v>1004.7</c:v>
                </c:pt>
                <c:pt idx="1241">
                  <c:v>905.78</c:v>
                </c:pt>
                <c:pt idx="1242">
                  <c:v>965.61</c:v>
                </c:pt>
                <c:pt idx="1243">
                  <c:v>939.96</c:v>
                </c:pt>
                <c:pt idx="1244">
                  <c:v>897.73</c:v>
                </c:pt>
                <c:pt idx="1245">
                  <c:v>865.03</c:v>
                </c:pt>
                <c:pt idx="1246">
                  <c:v>812.78</c:v>
                </c:pt>
                <c:pt idx="1247">
                  <c:v>755.53</c:v>
                </c:pt>
                <c:pt idx="1248">
                  <c:v>721.42</c:v>
                </c:pt>
                <c:pt idx="1249">
                  <c:v>695.4</c:v>
                </c:pt>
                <c:pt idx="1250">
                  <c:v>682.78</c:v>
                </c:pt>
                <c:pt idx="1251">
                  <c:v>676.44</c:v>
                </c:pt>
                <c:pt idx="1252">
                  <c:v>674.51</c:v>
                </c:pt>
                <c:pt idx="1253">
                  <c:v>695.76</c:v>
                </c:pt>
                <c:pt idx="1254">
                  <c:v>720.02</c:v>
                </c:pt>
                <c:pt idx="1255">
                  <c:v>868.35</c:v>
                </c:pt>
                <c:pt idx="1256">
                  <c:v>1005.41</c:v>
                </c:pt>
                <c:pt idx="1257">
                  <c:v>1083.9100000000001</c:v>
                </c:pt>
                <c:pt idx="1258">
                  <c:v>1130.4100000000001</c:v>
                </c:pt>
                <c:pt idx="1259">
                  <c:v>1092.3499999999999</c:v>
                </c:pt>
                <c:pt idx="1260">
                  <c:v>1122.1500000000001</c:v>
                </c:pt>
                <c:pt idx="1261">
                  <c:v>1131.24</c:v>
                </c:pt>
                <c:pt idx="1262">
                  <c:v>1113.53</c:v>
                </c:pt>
                <c:pt idx="1263">
                  <c:v>1072.6400000000001</c:v>
                </c:pt>
                <c:pt idx="1264">
                  <c:v>984.47</c:v>
                </c:pt>
                <c:pt idx="1265">
                  <c:v>912.44</c:v>
                </c:pt>
                <c:pt idx="1266">
                  <c:v>968.98</c:v>
                </c:pt>
                <c:pt idx="1267">
                  <c:v>922.31</c:v>
                </c:pt>
                <c:pt idx="1268">
                  <c:v>850.54</c:v>
                </c:pt>
                <c:pt idx="1269">
                  <c:v>837.23</c:v>
                </c:pt>
                <c:pt idx="1270">
                  <c:v>801.4</c:v>
                </c:pt>
                <c:pt idx="1271">
                  <c:v>750.02</c:v>
                </c:pt>
                <c:pt idx="1272">
                  <c:v>712.77</c:v>
                </c:pt>
                <c:pt idx="1273">
                  <c:v>681.33</c:v>
                </c:pt>
                <c:pt idx="1274">
                  <c:v>677.22</c:v>
                </c:pt>
                <c:pt idx="1275">
                  <c:v>666.97</c:v>
                </c:pt>
                <c:pt idx="1276">
                  <c:v>668.75</c:v>
                </c:pt>
                <c:pt idx="1277">
                  <c:v>690.83</c:v>
                </c:pt>
                <c:pt idx="1278">
                  <c:v>717.84</c:v>
                </c:pt>
                <c:pt idx="1279">
                  <c:v>856.25</c:v>
                </c:pt>
                <c:pt idx="1280">
                  <c:v>983.48</c:v>
                </c:pt>
                <c:pt idx="1281">
                  <c:v>1059.57</c:v>
                </c:pt>
                <c:pt idx="1282">
                  <c:v>1097.06</c:v>
                </c:pt>
                <c:pt idx="1283">
                  <c:v>1108.01</c:v>
                </c:pt>
                <c:pt idx="1284">
                  <c:v>1102.74</c:v>
                </c:pt>
                <c:pt idx="1285">
                  <c:v>1097.93</c:v>
                </c:pt>
                <c:pt idx="1286">
                  <c:v>1097.2</c:v>
                </c:pt>
                <c:pt idx="1287">
                  <c:v>1054.25</c:v>
                </c:pt>
                <c:pt idx="1288">
                  <c:v>976.36</c:v>
                </c:pt>
                <c:pt idx="1289">
                  <c:v>892.63</c:v>
                </c:pt>
                <c:pt idx="1290">
                  <c:v>943.02</c:v>
                </c:pt>
                <c:pt idx="1291">
                  <c:v>922.52</c:v>
                </c:pt>
                <c:pt idx="1292">
                  <c:v>883.33</c:v>
                </c:pt>
                <c:pt idx="1293">
                  <c:v>843.13</c:v>
                </c:pt>
                <c:pt idx="1294">
                  <c:v>794.79</c:v>
                </c:pt>
                <c:pt idx="1295">
                  <c:v>739.97</c:v>
                </c:pt>
                <c:pt idx="1296">
                  <c:v>696.53</c:v>
                </c:pt>
                <c:pt idx="1297">
                  <c:v>671.05</c:v>
                </c:pt>
                <c:pt idx="1298">
                  <c:v>668.51</c:v>
                </c:pt>
                <c:pt idx="1299">
                  <c:v>650.42999999999995</c:v>
                </c:pt>
                <c:pt idx="1300">
                  <c:v>665.78</c:v>
                </c:pt>
                <c:pt idx="1301">
                  <c:v>681.05</c:v>
                </c:pt>
                <c:pt idx="1302">
                  <c:v>706.52</c:v>
                </c:pt>
                <c:pt idx="1303">
                  <c:v>854.86</c:v>
                </c:pt>
                <c:pt idx="1304">
                  <c:v>971.71</c:v>
                </c:pt>
                <c:pt idx="1305">
                  <c:v>1063.8499999999999</c:v>
                </c:pt>
                <c:pt idx="1306">
                  <c:v>1100.79</c:v>
                </c:pt>
                <c:pt idx="1307">
                  <c:v>1116.2</c:v>
                </c:pt>
                <c:pt idx="1308">
                  <c:v>1117.98</c:v>
                </c:pt>
                <c:pt idx="1309">
                  <c:v>1129.72</c:v>
                </c:pt>
                <c:pt idx="1310">
                  <c:v>1113.53</c:v>
                </c:pt>
                <c:pt idx="1311">
                  <c:v>1040.69</c:v>
                </c:pt>
                <c:pt idx="1312">
                  <c:v>966.21</c:v>
                </c:pt>
                <c:pt idx="1313">
                  <c:v>898.69</c:v>
                </c:pt>
                <c:pt idx="1314">
                  <c:v>945.32</c:v>
                </c:pt>
                <c:pt idx="1315">
                  <c:v>912.34</c:v>
                </c:pt>
                <c:pt idx="1316">
                  <c:v>877.09</c:v>
                </c:pt>
                <c:pt idx="1317">
                  <c:v>855.6</c:v>
                </c:pt>
                <c:pt idx="1318">
                  <c:v>797.84</c:v>
                </c:pt>
                <c:pt idx="1319">
                  <c:v>746.24</c:v>
                </c:pt>
                <c:pt idx="1320">
                  <c:v>721.48</c:v>
                </c:pt>
                <c:pt idx="1321">
                  <c:v>688.29</c:v>
                </c:pt>
                <c:pt idx="1322">
                  <c:v>668.3</c:v>
                </c:pt>
                <c:pt idx="1323">
                  <c:v>664.82</c:v>
                </c:pt>
                <c:pt idx="1324">
                  <c:v>668.53</c:v>
                </c:pt>
                <c:pt idx="1325">
                  <c:v>691.37</c:v>
                </c:pt>
                <c:pt idx="1326">
                  <c:v>713.83</c:v>
                </c:pt>
                <c:pt idx="1327">
                  <c:v>850.09</c:v>
                </c:pt>
                <c:pt idx="1328">
                  <c:v>996.99</c:v>
                </c:pt>
                <c:pt idx="1329">
                  <c:v>1062.76</c:v>
                </c:pt>
                <c:pt idx="1330">
                  <c:v>1085.67</c:v>
                </c:pt>
                <c:pt idx="1331">
                  <c:v>1081.82</c:v>
                </c:pt>
                <c:pt idx="1332">
                  <c:v>1071.1600000000001</c:v>
                </c:pt>
                <c:pt idx="1333">
                  <c:v>1081.78</c:v>
                </c:pt>
                <c:pt idx="1334">
                  <c:v>1086.97</c:v>
                </c:pt>
                <c:pt idx="1335">
                  <c:v>1036.4000000000001</c:v>
                </c:pt>
                <c:pt idx="1336">
                  <c:v>962.38</c:v>
                </c:pt>
                <c:pt idx="1337">
                  <c:v>889.33</c:v>
                </c:pt>
                <c:pt idx="1338">
                  <c:v>936.75</c:v>
                </c:pt>
                <c:pt idx="1339">
                  <c:v>915.81</c:v>
                </c:pt>
                <c:pt idx="1340">
                  <c:v>887.13</c:v>
                </c:pt>
                <c:pt idx="1341">
                  <c:v>832.36</c:v>
                </c:pt>
                <c:pt idx="1342">
                  <c:v>788.2</c:v>
                </c:pt>
                <c:pt idx="1343">
                  <c:v>750.75</c:v>
                </c:pt>
                <c:pt idx="1344">
                  <c:v>716.16</c:v>
                </c:pt>
                <c:pt idx="1345">
                  <c:v>696.02</c:v>
                </c:pt>
                <c:pt idx="1346">
                  <c:v>678.46</c:v>
                </c:pt>
                <c:pt idx="1347">
                  <c:v>669.5</c:v>
                </c:pt>
                <c:pt idx="1348">
                  <c:v>660.15</c:v>
                </c:pt>
                <c:pt idx="1349">
                  <c:v>676.06</c:v>
                </c:pt>
                <c:pt idx="1350">
                  <c:v>666.6</c:v>
                </c:pt>
                <c:pt idx="1351">
                  <c:v>747.72</c:v>
                </c:pt>
                <c:pt idx="1352">
                  <c:v>846.02</c:v>
                </c:pt>
                <c:pt idx="1353">
                  <c:v>927.58</c:v>
                </c:pt>
                <c:pt idx="1354">
                  <c:v>968.03</c:v>
                </c:pt>
                <c:pt idx="1355">
                  <c:v>956.07</c:v>
                </c:pt>
                <c:pt idx="1356">
                  <c:v>922.8</c:v>
                </c:pt>
                <c:pt idx="1357">
                  <c:v>900.38</c:v>
                </c:pt>
                <c:pt idx="1358">
                  <c:v>861.53</c:v>
                </c:pt>
                <c:pt idx="1359">
                  <c:v>842.02</c:v>
                </c:pt>
                <c:pt idx="1360">
                  <c:v>821.54</c:v>
                </c:pt>
                <c:pt idx="1361">
                  <c:v>805.51</c:v>
                </c:pt>
                <c:pt idx="1362">
                  <c:v>889.22</c:v>
                </c:pt>
                <c:pt idx="1363">
                  <c:v>890.77</c:v>
                </c:pt>
                <c:pt idx="1364">
                  <c:v>835.83</c:v>
                </c:pt>
                <c:pt idx="1365">
                  <c:v>807.29</c:v>
                </c:pt>
                <c:pt idx="1366">
                  <c:v>779.94</c:v>
                </c:pt>
                <c:pt idx="1367">
                  <c:v>743.61</c:v>
                </c:pt>
                <c:pt idx="1368">
                  <c:v>714.18</c:v>
                </c:pt>
                <c:pt idx="1369">
                  <c:v>689.3</c:v>
                </c:pt>
                <c:pt idx="1370">
                  <c:v>674.32</c:v>
                </c:pt>
                <c:pt idx="1371">
                  <c:v>659.59</c:v>
                </c:pt>
                <c:pt idx="1372">
                  <c:v>654.48</c:v>
                </c:pt>
                <c:pt idx="1373">
                  <c:v>640.92999999999995</c:v>
                </c:pt>
                <c:pt idx="1374">
                  <c:v>613.01</c:v>
                </c:pt>
                <c:pt idx="1375">
                  <c:v>629.86</c:v>
                </c:pt>
                <c:pt idx="1376">
                  <c:v>661.74</c:v>
                </c:pt>
                <c:pt idx="1377">
                  <c:v>710.6</c:v>
                </c:pt>
                <c:pt idx="1378">
                  <c:v>767.02</c:v>
                </c:pt>
                <c:pt idx="1379">
                  <c:v>788.75</c:v>
                </c:pt>
                <c:pt idx="1380">
                  <c:v>786.51</c:v>
                </c:pt>
                <c:pt idx="1381">
                  <c:v>785.33</c:v>
                </c:pt>
                <c:pt idx="1382">
                  <c:v>775.46</c:v>
                </c:pt>
                <c:pt idx="1383">
                  <c:v>762.86</c:v>
                </c:pt>
                <c:pt idx="1384">
                  <c:v>746.6</c:v>
                </c:pt>
                <c:pt idx="1385">
                  <c:v>746.15</c:v>
                </c:pt>
                <c:pt idx="1386">
                  <c:v>808.57</c:v>
                </c:pt>
                <c:pt idx="1387">
                  <c:v>817.2</c:v>
                </c:pt>
                <c:pt idx="1388">
                  <c:v>805.33</c:v>
                </c:pt>
                <c:pt idx="1389">
                  <c:v>780.62</c:v>
                </c:pt>
                <c:pt idx="1390">
                  <c:v>746.45</c:v>
                </c:pt>
                <c:pt idx="1391">
                  <c:v>703.55</c:v>
                </c:pt>
                <c:pt idx="1392">
                  <c:v>686.04</c:v>
                </c:pt>
                <c:pt idx="1393">
                  <c:v>655.49</c:v>
                </c:pt>
                <c:pt idx="1394">
                  <c:v>653.74</c:v>
                </c:pt>
                <c:pt idx="1395">
                  <c:v>618.73</c:v>
                </c:pt>
                <c:pt idx="1396">
                  <c:v>631.52</c:v>
                </c:pt>
                <c:pt idx="1397">
                  <c:v>660.65</c:v>
                </c:pt>
                <c:pt idx="1398">
                  <c:v>683.24</c:v>
                </c:pt>
                <c:pt idx="1399">
                  <c:v>839.24</c:v>
                </c:pt>
                <c:pt idx="1400">
                  <c:v>980.52</c:v>
                </c:pt>
                <c:pt idx="1401">
                  <c:v>1061.3699999999999</c:v>
                </c:pt>
                <c:pt idx="1402">
                  <c:v>1105.22</c:v>
                </c:pt>
                <c:pt idx="1403">
                  <c:v>1117.54</c:v>
                </c:pt>
                <c:pt idx="1404">
                  <c:v>1103.77</c:v>
                </c:pt>
                <c:pt idx="1405">
                  <c:v>1116.77</c:v>
                </c:pt>
                <c:pt idx="1406">
                  <c:v>1118.57</c:v>
                </c:pt>
                <c:pt idx="1407">
                  <c:v>1078.04</c:v>
                </c:pt>
                <c:pt idx="1408">
                  <c:v>998.06</c:v>
                </c:pt>
                <c:pt idx="1409">
                  <c:v>913.91</c:v>
                </c:pt>
                <c:pt idx="1410">
                  <c:v>966.72</c:v>
                </c:pt>
                <c:pt idx="1411">
                  <c:v>946.81</c:v>
                </c:pt>
                <c:pt idx="1412">
                  <c:v>904.79</c:v>
                </c:pt>
                <c:pt idx="1413">
                  <c:v>859.19</c:v>
                </c:pt>
                <c:pt idx="1414">
                  <c:v>820.08</c:v>
                </c:pt>
                <c:pt idx="1415">
                  <c:v>774.01</c:v>
                </c:pt>
                <c:pt idx="1416">
                  <c:v>729.9</c:v>
                </c:pt>
                <c:pt idx="1417">
                  <c:v>703.53</c:v>
                </c:pt>
                <c:pt idx="1418">
                  <c:v>673.41</c:v>
                </c:pt>
                <c:pt idx="1419">
                  <c:v>675.58</c:v>
                </c:pt>
                <c:pt idx="1420">
                  <c:v>678.48</c:v>
                </c:pt>
                <c:pt idx="1421">
                  <c:v>705.63</c:v>
                </c:pt>
                <c:pt idx="1422">
                  <c:v>710</c:v>
                </c:pt>
                <c:pt idx="1423">
                  <c:v>860.98</c:v>
                </c:pt>
                <c:pt idx="1424">
                  <c:v>997.32</c:v>
                </c:pt>
                <c:pt idx="1425">
                  <c:v>1092.01</c:v>
                </c:pt>
                <c:pt idx="1426">
                  <c:v>1141.93</c:v>
                </c:pt>
                <c:pt idx="1427">
                  <c:v>1147.01</c:v>
                </c:pt>
                <c:pt idx="1428">
                  <c:v>1138.1500000000001</c:v>
                </c:pt>
                <c:pt idx="1429">
                  <c:v>1155.3800000000001</c:v>
                </c:pt>
                <c:pt idx="1430">
                  <c:v>1143.01</c:v>
                </c:pt>
                <c:pt idx="1431">
                  <c:v>1096.9000000000001</c:v>
                </c:pt>
                <c:pt idx="1432">
                  <c:v>1013.63</c:v>
                </c:pt>
                <c:pt idx="1433">
                  <c:v>926.7</c:v>
                </c:pt>
                <c:pt idx="1434">
                  <c:v>992.31</c:v>
                </c:pt>
                <c:pt idx="1435">
                  <c:v>945.06</c:v>
                </c:pt>
                <c:pt idx="1436">
                  <c:v>906.52</c:v>
                </c:pt>
                <c:pt idx="1437">
                  <c:v>861.82</c:v>
                </c:pt>
                <c:pt idx="1438">
                  <c:v>812.57</c:v>
                </c:pt>
                <c:pt idx="1439">
                  <c:v>765.78</c:v>
                </c:pt>
                <c:pt idx="1440">
                  <c:v>724.14</c:v>
                </c:pt>
                <c:pt idx="1441">
                  <c:v>702.27</c:v>
                </c:pt>
                <c:pt idx="1442">
                  <c:v>671.49</c:v>
                </c:pt>
                <c:pt idx="1443">
                  <c:v>666.39</c:v>
                </c:pt>
                <c:pt idx="1444">
                  <c:v>664.35</c:v>
                </c:pt>
                <c:pt idx="1445">
                  <c:v>697.82</c:v>
                </c:pt>
                <c:pt idx="1446">
                  <c:v>713.22</c:v>
                </c:pt>
                <c:pt idx="1447">
                  <c:v>847.73</c:v>
                </c:pt>
                <c:pt idx="1448">
                  <c:v>983.31</c:v>
                </c:pt>
                <c:pt idx="1449">
                  <c:v>1071.0899999999999</c:v>
                </c:pt>
                <c:pt idx="1450">
                  <c:v>1122.5899999999999</c:v>
                </c:pt>
                <c:pt idx="1451">
                  <c:v>1121.17</c:v>
                </c:pt>
                <c:pt idx="1452">
                  <c:v>1110.8599999999999</c:v>
                </c:pt>
                <c:pt idx="1453">
                  <c:v>1125.05</c:v>
                </c:pt>
                <c:pt idx="1454">
                  <c:v>1128.25</c:v>
                </c:pt>
                <c:pt idx="1455">
                  <c:v>1071.02</c:v>
                </c:pt>
                <c:pt idx="1456">
                  <c:v>995.36</c:v>
                </c:pt>
                <c:pt idx="1457">
                  <c:v>910.29</c:v>
                </c:pt>
                <c:pt idx="1458">
                  <c:v>965.82</c:v>
                </c:pt>
                <c:pt idx="1459">
                  <c:v>940.7</c:v>
                </c:pt>
                <c:pt idx="1460">
                  <c:v>896.73</c:v>
                </c:pt>
                <c:pt idx="1461">
                  <c:v>863.78</c:v>
                </c:pt>
                <c:pt idx="1462">
                  <c:v>809.27</c:v>
                </c:pt>
                <c:pt idx="1463">
                  <c:v>761.59</c:v>
                </c:pt>
                <c:pt idx="1464">
                  <c:v>719.65</c:v>
                </c:pt>
                <c:pt idx="1465">
                  <c:v>700.81</c:v>
                </c:pt>
                <c:pt idx="1466">
                  <c:v>679.59</c:v>
                </c:pt>
                <c:pt idx="1467">
                  <c:v>673.82</c:v>
                </c:pt>
                <c:pt idx="1468">
                  <c:v>668.75</c:v>
                </c:pt>
                <c:pt idx="1469">
                  <c:v>693</c:v>
                </c:pt>
                <c:pt idx="1470">
                  <c:v>721.26</c:v>
                </c:pt>
                <c:pt idx="1471">
                  <c:v>854.9</c:v>
                </c:pt>
                <c:pt idx="1472">
                  <c:v>996.79</c:v>
                </c:pt>
                <c:pt idx="1473">
                  <c:v>1087.6400000000001</c:v>
                </c:pt>
                <c:pt idx="1474">
                  <c:v>1121.8599999999999</c:v>
                </c:pt>
                <c:pt idx="1475">
                  <c:v>1125.06</c:v>
                </c:pt>
                <c:pt idx="1476">
                  <c:v>1125.8499999999999</c:v>
                </c:pt>
                <c:pt idx="1477">
                  <c:v>1134.3800000000001</c:v>
                </c:pt>
                <c:pt idx="1478">
                  <c:v>1118.79</c:v>
                </c:pt>
                <c:pt idx="1479">
                  <c:v>1071.99</c:v>
                </c:pt>
                <c:pt idx="1480">
                  <c:v>996.53</c:v>
                </c:pt>
                <c:pt idx="1481">
                  <c:v>915.23</c:v>
                </c:pt>
                <c:pt idx="1482">
                  <c:v>967.24</c:v>
                </c:pt>
                <c:pt idx="1483">
                  <c:v>934.53</c:v>
                </c:pt>
                <c:pt idx="1484">
                  <c:v>891.33</c:v>
                </c:pt>
                <c:pt idx="1485">
                  <c:v>849.16</c:v>
                </c:pt>
                <c:pt idx="1486">
                  <c:v>808.94</c:v>
                </c:pt>
                <c:pt idx="1487">
                  <c:v>749.01</c:v>
                </c:pt>
                <c:pt idx="1488">
                  <c:v>720.3</c:v>
                </c:pt>
                <c:pt idx="1489">
                  <c:v>697.82</c:v>
                </c:pt>
                <c:pt idx="1490">
                  <c:v>675.98</c:v>
                </c:pt>
                <c:pt idx="1491">
                  <c:v>668.92</c:v>
                </c:pt>
                <c:pt idx="1492">
                  <c:v>682.5</c:v>
                </c:pt>
                <c:pt idx="1493">
                  <c:v>700.94</c:v>
                </c:pt>
                <c:pt idx="1494">
                  <c:v>717.47</c:v>
                </c:pt>
                <c:pt idx="1495">
                  <c:v>871.61</c:v>
                </c:pt>
                <c:pt idx="1496">
                  <c:v>993.13</c:v>
                </c:pt>
                <c:pt idx="1497">
                  <c:v>1071.47</c:v>
                </c:pt>
                <c:pt idx="1498">
                  <c:v>1119.1199999999999</c:v>
                </c:pt>
                <c:pt idx="1499">
                  <c:v>1122.26</c:v>
                </c:pt>
                <c:pt idx="1500">
                  <c:v>1112.81</c:v>
                </c:pt>
                <c:pt idx="1501">
                  <c:v>1130.7</c:v>
                </c:pt>
                <c:pt idx="1502">
                  <c:v>1117.56</c:v>
                </c:pt>
                <c:pt idx="1503">
                  <c:v>1076.58</c:v>
                </c:pt>
                <c:pt idx="1504">
                  <c:v>979.95</c:v>
                </c:pt>
                <c:pt idx="1505">
                  <c:v>891.18</c:v>
                </c:pt>
                <c:pt idx="1506">
                  <c:v>956.85</c:v>
                </c:pt>
                <c:pt idx="1507">
                  <c:v>935.21</c:v>
                </c:pt>
                <c:pt idx="1508">
                  <c:v>885.33</c:v>
                </c:pt>
                <c:pt idx="1509">
                  <c:v>859.26</c:v>
                </c:pt>
                <c:pt idx="1510">
                  <c:v>799.62</c:v>
                </c:pt>
                <c:pt idx="1511">
                  <c:v>767.24</c:v>
                </c:pt>
                <c:pt idx="1512">
                  <c:v>726.89</c:v>
                </c:pt>
                <c:pt idx="1513">
                  <c:v>694.57</c:v>
                </c:pt>
                <c:pt idx="1514">
                  <c:v>684.53</c:v>
                </c:pt>
                <c:pt idx="1515">
                  <c:v>666.37</c:v>
                </c:pt>
                <c:pt idx="1516">
                  <c:v>670.56</c:v>
                </c:pt>
                <c:pt idx="1517">
                  <c:v>674.67</c:v>
                </c:pt>
                <c:pt idx="1518">
                  <c:v>674.96</c:v>
                </c:pt>
                <c:pt idx="1519">
                  <c:v>763.17</c:v>
                </c:pt>
                <c:pt idx="1520">
                  <c:v>859.98</c:v>
                </c:pt>
                <c:pt idx="1521">
                  <c:v>930.25</c:v>
                </c:pt>
                <c:pt idx="1522">
                  <c:v>960.24</c:v>
                </c:pt>
                <c:pt idx="1523">
                  <c:v>945.71</c:v>
                </c:pt>
                <c:pt idx="1524">
                  <c:v>919.49</c:v>
                </c:pt>
                <c:pt idx="1525">
                  <c:v>902.05</c:v>
                </c:pt>
                <c:pt idx="1526">
                  <c:v>876.7</c:v>
                </c:pt>
                <c:pt idx="1527">
                  <c:v>857.47</c:v>
                </c:pt>
                <c:pt idx="1528">
                  <c:v>816.04</c:v>
                </c:pt>
                <c:pt idx="1529">
                  <c:v>812.18</c:v>
                </c:pt>
                <c:pt idx="1530">
                  <c:v>883.57</c:v>
                </c:pt>
                <c:pt idx="1531">
                  <c:v>876.16</c:v>
                </c:pt>
                <c:pt idx="1532">
                  <c:v>849.97</c:v>
                </c:pt>
                <c:pt idx="1533">
                  <c:v>812.01</c:v>
                </c:pt>
                <c:pt idx="1534">
                  <c:v>760.47</c:v>
                </c:pt>
                <c:pt idx="1535">
                  <c:v>734.29</c:v>
                </c:pt>
                <c:pt idx="1536">
                  <c:v>694.58</c:v>
                </c:pt>
                <c:pt idx="1537">
                  <c:v>674.33</c:v>
                </c:pt>
                <c:pt idx="1538">
                  <c:v>660.45</c:v>
                </c:pt>
                <c:pt idx="1539">
                  <c:v>655.9</c:v>
                </c:pt>
                <c:pt idx="1540">
                  <c:v>643.45000000000005</c:v>
                </c:pt>
                <c:pt idx="1541">
                  <c:v>647.02</c:v>
                </c:pt>
                <c:pt idx="1542">
                  <c:v>618.76</c:v>
                </c:pt>
                <c:pt idx="1543">
                  <c:v>643.71</c:v>
                </c:pt>
                <c:pt idx="1544">
                  <c:v>685.63</c:v>
                </c:pt>
                <c:pt idx="1545">
                  <c:v>725.53</c:v>
                </c:pt>
                <c:pt idx="1546">
                  <c:v>751.63</c:v>
                </c:pt>
                <c:pt idx="1547">
                  <c:v>769.15</c:v>
                </c:pt>
                <c:pt idx="1548">
                  <c:v>787.85</c:v>
                </c:pt>
                <c:pt idx="1549">
                  <c:v>768.9</c:v>
                </c:pt>
                <c:pt idx="1550">
                  <c:v>753.82</c:v>
                </c:pt>
                <c:pt idx="1551">
                  <c:v>737.99</c:v>
                </c:pt>
                <c:pt idx="1552">
                  <c:v>717.53</c:v>
                </c:pt>
                <c:pt idx="1553">
                  <c:v>732.4</c:v>
                </c:pt>
                <c:pt idx="1554">
                  <c:v>813.54</c:v>
                </c:pt>
                <c:pt idx="1555">
                  <c:v>827.78</c:v>
                </c:pt>
                <c:pt idx="1556">
                  <c:v>817.94</c:v>
                </c:pt>
                <c:pt idx="1557">
                  <c:v>794.5</c:v>
                </c:pt>
                <c:pt idx="1558">
                  <c:v>739.28</c:v>
                </c:pt>
                <c:pt idx="1559">
                  <c:v>691.16</c:v>
                </c:pt>
                <c:pt idx="1560">
                  <c:v>655.67</c:v>
                </c:pt>
                <c:pt idx="1561">
                  <c:v>637.37</c:v>
                </c:pt>
                <c:pt idx="1562">
                  <c:v>626.08000000000004</c:v>
                </c:pt>
                <c:pt idx="1563">
                  <c:v>617.86</c:v>
                </c:pt>
                <c:pt idx="1564">
                  <c:v>629.14</c:v>
                </c:pt>
                <c:pt idx="1565">
                  <c:v>660.41</c:v>
                </c:pt>
                <c:pt idx="1566">
                  <c:v>673.97</c:v>
                </c:pt>
                <c:pt idx="1567">
                  <c:v>835.28</c:v>
                </c:pt>
                <c:pt idx="1568">
                  <c:v>985.83</c:v>
                </c:pt>
                <c:pt idx="1569">
                  <c:v>1064.4000000000001</c:v>
                </c:pt>
                <c:pt idx="1570">
                  <c:v>1083.75</c:v>
                </c:pt>
                <c:pt idx="1571">
                  <c:v>1081.3499999999999</c:v>
                </c:pt>
                <c:pt idx="1572">
                  <c:v>1073.69</c:v>
                </c:pt>
                <c:pt idx="1573">
                  <c:v>1090.21</c:v>
                </c:pt>
                <c:pt idx="1574">
                  <c:v>1089.23</c:v>
                </c:pt>
                <c:pt idx="1575">
                  <c:v>1047.1199999999999</c:v>
                </c:pt>
                <c:pt idx="1576">
                  <c:v>974.43</c:v>
                </c:pt>
                <c:pt idx="1577">
                  <c:v>880.25</c:v>
                </c:pt>
                <c:pt idx="1578">
                  <c:v>932.78</c:v>
                </c:pt>
                <c:pt idx="1579">
                  <c:v>909.73</c:v>
                </c:pt>
                <c:pt idx="1580">
                  <c:v>862.97</c:v>
                </c:pt>
                <c:pt idx="1581">
                  <c:v>823.17</c:v>
                </c:pt>
                <c:pt idx="1582">
                  <c:v>763.33</c:v>
                </c:pt>
                <c:pt idx="1583">
                  <c:v>708.81</c:v>
                </c:pt>
                <c:pt idx="1584">
                  <c:v>667.73</c:v>
                </c:pt>
                <c:pt idx="1585">
                  <c:v>656.8</c:v>
                </c:pt>
                <c:pt idx="1586">
                  <c:v>644.73</c:v>
                </c:pt>
                <c:pt idx="1587">
                  <c:v>636.79</c:v>
                </c:pt>
                <c:pt idx="1588">
                  <c:v>653.78</c:v>
                </c:pt>
                <c:pt idx="1589">
                  <c:v>677.85</c:v>
                </c:pt>
                <c:pt idx="1590">
                  <c:v>690.6</c:v>
                </c:pt>
                <c:pt idx="1591">
                  <c:v>866.55</c:v>
                </c:pt>
                <c:pt idx="1592">
                  <c:v>998.46</c:v>
                </c:pt>
                <c:pt idx="1593">
                  <c:v>1088.27</c:v>
                </c:pt>
                <c:pt idx="1594">
                  <c:v>1128.4000000000001</c:v>
                </c:pt>
                <c:pt idx="1595">
                  <c:v>1121.0899999999999</c:v>
                </c:pt>
                <c:pt idx="1596">
                  <c:v>1124.48</c:v>
                </c:pt>
                <c:pt idx="1597">
                  <c:v>1136.7</c:v>
                </c:pt>
                <c:pt idx="1598">
                  <c:v>1121.47</c:v>
                </c:pt>
                <c:pt idx="1599">
                  <c:v>1073.22</c:v>
                </c:pt>
                <c:pt idx="1600">
                  <c:v>988.65</c:v>
                </c:pt>
                <c:pt idx="1601">
                  <c:v>909</c:v>
                </c:pt>
                <c:pt idx="1602">
                  <c:v>970.67</c:v>
                </c:pt>
                <c:pt idx="1603">
                  <c:v>951.38</c:v>
                </c:pt>
                <c:pt idx="1604">
                  <c:v>912.4</c:v>
                </c:pt>
                <c:pt idx="1605">
                  <c:v>854.3</c:v>
                </c:pt>
                <c:pt idx="1606">
                  <c:v>803.99</c:v>
                </c:pt>
                <c:pt idx="1607">
                  <c:v>749.76</c:v>
                </c:pt>
                <c:pt idx="1608">
                  <c:v>694.8</c:v>
                </c:pt>
                <c:pt idx="1609">
                  <c:v>676.36</c:v>
                </c:pt>
                <c:pt idx="1610">
                  <c:v>669.42</c:v>
                </c:pt>
                <c:pt idx="1611">
                  <c:v>658.32</c:v>
                </c:pt>
                <c:pt idx="1612">
                  <c:v>667.89</c:v>
                </c:pt>
                <c:pt idx="1613">
                  <c:v>695.12</c:v>
                </c:pt>
                <c:pt idx="1614">
                  <c:v>715.62</c:v>
                </c:pt>
                <c:pt idx="1615">
                  <c:v>863.42</c:v>
                </c:pt>
                <c:pt idx="1616">
                  <c:v>995.35</c:v>
                </c:pt>
                <c:pt idx="1617">
                  <c:v>1085.17</c:v>
                </c:pt>
                <c:pt idx="1618">
                  <c:v>1124.8399999999999</c:v>
                </c:pt>
                <c:pt idx="1619">
                  <c:v>1119.3</c:v>
                </c:pt>
                <c:pt idx="1620">
                  <c:v>1119.44</c:v>
                </c:pt>
                <c:pt idx="1621">
                  <c:v>1119.5999999999999</c:v>
                </c:pt>
                <c:pt idx="1622">
                  <c:v>1123.1500000000001</c:v>
                </c:pt>
                <c:pt idx="1623">
                  <c:v>1086.99</c:v>
                </c:pt>
                <c:pt idx="1624">
                  <c:v>1003.77</c:v>
                </c:pt>
                <c:pt idx="1625">
                  <c:v>916.95</c:v>
                </c:pt>
                <c:pt idx="1626">
                  <c:v>971.38</c:v>
                </c:pt>
                <c:pt idx="1627">
                  <c:v>957.88</c:v>
                </c:pt>
                <c:pt idx="1628">
                  <c:v>918.63</c:v>
                </c:pt>
                <c:pt idx="1629">
                  <c:v>861.39</c:v>
                </c:pt>
                <c:pt idx="1630">
                  <c:v>801.94</c:v>
                </c:pt>
                <c:pt idx="1631">
                  <c:v>746.77</c:v>
                </c:pt>
                <c:pt idx="1632">
                  <c:v>712.25</c:v>
                </c:pt>
                <c:pt idx="1633">
                  <c:v>684.19</c:v>
                </c:pt>
                <c:pt idx="1634">
                  <c:v>671.06</c:v>
                </c:pt>
                <c:pt idx="1635">
                  <c:v>660.58</c:v>
                </c:pt>
                <c:pt idx="1636">
                  <c:v>670.89</c:v>
                </c:pt>
                <c:pt idx="1637">
                  <c:v>696.03</c:v>
                </c:pt>
                <c:pt idx="1638">
                  <c:v>706.55</c:v>
                </c:pt>
                <c:pt idx="1639">
                  <c:v>878</c:v>
                </c:pt>
                <c:pt idx="1640">
                  <c:v>1010.09</c:v>
                </c:pt>
                <c:pt idx="1641">
                  <c:v>1105.8900000000001</c:v>
                </c:pt>
                <c:pt idx="1642">
                  <c:v>1140.9100000000001</c:v>
                </c:pt>
                <c:pt idx="1643">
                  <c:v>1143.1400000000001</c:v>
                </c:pt>
                <c:pt idx="1644">
                  <c:v>1135.46</c:v>
                </c:pt>
                <c:pt idx="1645">
                  <c:v>1114.95</c:v>
                </c:pt>
                <c:pt idx="1646">
                  <c:v>1119.67</c:v>
                </c:pt>
                <c:pt idx="1647">
                  <c:v>1093.48</c:v>
                </c:pt>
                <c:pt idx="1648">
                  <c:v>1039.1600000000001</c:v>
                </c:pt>
                <c:pt idx="1649">
                  <c:v>941.31</c:v>
                </c:pt>
                <c:pt idx="1650">
                  <c:v>1004.21</c:v>
                </c:pt>
                <c:pt idx="1651">
                  <c:v>981.38</c:v>
                </c:pt>
                <c:pt idx="1652">
                  <c:v>949.5</c:v>
                </c:pt>
                <c:pt idx="1653">
                  <c:v>898.31</c:v>
                </c:pt>
                <c:pt idx="1654">
                  <c:v>847.13</c:v>
                </c:pt>
                <c:pt idx="1655">
                  <c:v>785.26</c:v>
                </c:pt>
                <c:pt idx="1656">
                  <c:v>748.85</c:v>
                </c:pt>
                <c:pt idx="1657">
                  <c:v>720.24</c:v>
                </c:pt>
                <c:pt idx="1658">
                  <c:v>711.74</c:v>
                </c:pt>
                <c:pt idx="1659">
                  <c:v>700.76</c:v>
                </c:pt>
                <c:pt idx="1660">
                  <c:v>695.8</c:v>
                </c:pt>
                <c:pt idx="1661">
                  <c:v>723.22</c:v>
                </c:pt>
                <c:pt idx="1662">
                  <c:v>740.88</c:v>
                </c:pt>
                <c:pt idx="1663">
                  <c:v>894.24</c:v>
                </c:pt>
                <c:pt idx="1664">
                  <c:v>1019.72</c:v>
                </c:pt>
                <c:pt idx="1665">
                  <c:v>1107.78</c:v>
                </c:pt>
                <c:pt idx="1666">
                  <c:v>1147.92</c:v>
                </c:pt>
                <c:pt idx="1667">
                  <c:v>1153.6600000000001</c:v>
                </c:pt>
                <c:pt idx="1668">
                  <c:v>1149.51</c:v>
                </c:pt>
                <c:pt idx="1669">
                  <c:v>1176.06</c:v>
                </c:pt>
                <c:pt idx="1670">
                  <c:v>1159.93</c:v>
                </c:pt>
                <c:pt idx="1671">
                  <c:v>1110.57</c:v>
                </c:pt>
                <c:pt idx="1672">
                  <c:v>1029</c:v>
                </c:pt>
                <c:pt idx="1673">
                  <c:v>946.38</c:v>
                </c:pt>
                <c:pt idx="1674">
                  <c:v>998.16</c:v>
                </c:pt>
                <c:pt idx="1675">
                  <c:v>966.58</c:v>
                </c:pt>
                <c:pt idx="1676">
                  <c:v>921.28</c:v>
                </c:pt>
                <c:pt idx="1677">
                  <c:v>887.57</c:v>
                </c:pt>
                <c:pt idx="1678">
                  <c:v>838.65</c:v>
                </c:pt>
                <c:pt idx="1679">
                  <c:v>790.02</c:v>
                </c:pt>
                <c:pt idx="1680">
                  <c:v>749.54</c:v>
                </c:pt>
                <c:pt idx="1681">
                  <c:v>720.36</c:v>
                </c:pt>
                <c:pt idx="1682">
                  <c:v>709.24</c:v>
                </c:pt>
                <c:pt idx="1683">
                  <c:v>701.7</c:v>
                </c:pt>
                <c:pt idx="1684">
                  <c:v>703.85</c:v>
                </c:pt>
                <c:pt idx="1685">
                  <c:v>714.18</c:v>
                </c:pt>
                <c:pt idx="1686">
                  <c:v>698.01</c:v>
                </c:pt>
                <c:pt idx="1687">
                  <c:v>793.8</c:v>
                </c:pt>
                <c:pt idx="1688">
                  <c:v>889.04</c:v>
                </c:pt>
                <c:pt idx="1689">
                  <c:v>959.25</c:v>
                </c:pt>
                <c:pt idx="1690">
                  <c:v>992.72</c:v>
                </c:pt>
                <c:pt idx="1691">
                  <c:v>991.76</c:v>
                </c:pt>
                <c:pt idx="1692">
                  <c:v>957.25</c:v>
                </c:pt>
                <c:pt idx="1693">
                  <c:v>942.99</c:v>
                </c:pt>
                <c:pt idx="1694">
                  <c:v>915.97</c:v>
                </c:pt>
                <c:pt idx="1695">
                  <c:v>899.77</c:v>
                </c:pt>
                <c:pt idx="1696">
                  <c:v>870.14</c:v>
                </c:pt>
                <c:pt idx="1697">
                  <c:v>860.24</c:v>
                </c:pt>
                <c:pt idx="1698">
                  <c:v>932.97</c:v>
                </c:pt>
                <c:pt idx="1699">
                  <c:v>930.21</c:v>
                </c:pt>
                <c:pt idx="1700">
                  <c:v>892.79</c:v>
                </c:pt>
                <c:pt idx="1701">
                  <c:v>844.16</c:v>
                </c:pt>
                <c:pt idx="1702">
                  <c:v>813.48</c:v>
                </c:pt>
                <c:pt idx="1703">
                  <c:v>780.72</c:v>
                </c:pt>
                <c:pt idx="1704">
                  <c:v>743.42</c:v>
                </c:pt>
                <c:pt idx="1705">
                  <c:v>712.53</c:v>
                </c:pt>
                <c:pt idx="1706">
                  <c:v>695.59</c:v>
                </c:pt>
                <c:pt idx="1707">
                  <c:v>682.83</c:v>
                </c:pt>
                <c:pt idx="1708">
                  <c:v>667.95</c:v>
                </c:pt>
                <c:pt idx="1709">
                  <c:v>655.1</c:v>
                </c:pt>
                <c:pt idx="1710">
                  <c:v>629.21</c:v>
                </c:pt>
                <c:pt idx="1711">
                  <c:v>664.27</c:v>
                </c:pt>
                <c:pt idx="1712">
                  <c:v>713.24</c:v>
                </c:pt>
                <c:pt idx="1713">
                  <c:v>747.99</c:v>
                </c:pt>
                <c:pt idx="1714">
                  <c:v>793.11</c:v>
                </c:pt>
                <c:pt idx="1715">
                  <c:v>810.18</c:v>
                </c:pt>
                <c:pt idx="1716">
                  <c:v>828.54</c:v>
                </c:pt>
                <c:pt idx="1717">
                  <c:v>825.7</c:v>
                </c:pt>
                <c:pt idx="1718">
                  <c:v>822.85</c:v>
                </c:pt>
                <c:pt idx="1719">
                  <c:v>794.1</c:v>
                </c:pt>
                <c:pt idx="1720">
                  <c:v>784.1</c:v>
                </c:pt>
                <c:pt idx="1721">
                  <c:v>786.15</c:v>
                </c:pt>
                <c:pt idx="1722">
                  <c:v>869.73</c:v>
                </c:pt>
                <c:pt idx="1723">
                  <c:v>883.53</c:v>
                </c:pt>
                <c:pt idx="1724">
                  <c:v>869.77</c:v>
                </c:pt>
                <c:pt idx="1725">
                  <c:v>845.9</c:v>
                </c:pt>
                <c:pt idx="1726">
                  <c:v>797.1</c:v>
                </c:pt>
                <c:pt idx="1727">
                  <c:v>738</c:v>
                </c:pt>
                <c:pt idx="1728">
                  <c:v>710.38</c:v>
                </c:pt>
                <c:pt idx="1729">
                  <c:v>671.92</c:v>
                </c:pt>
                <c:pt idx="1730">
                  <c:v>655.45</c:v>
                </c:pt>
                <c:pt idx="1731">
                  <c:v>652.12</c:v>
                </c:pt>
                <c:pt idx="1732">
                  <c:v>657.53</c:v>
                </c:pt>
                <c:pt idx="1733">
                  <c:v>693.68</c:v>
                </c:pt>
                <c:pt idx="1734">
                  <c:v>711.69</c:v>
                </c:pt>
                <c:pt idx="1735">
                  <c:v>876.21</c:v>
                </c:pt>
                <c:pt idx="1736">
                  <c:v>1004.53</c:v>
                </c:pt>
                <c:pt idx="1737">
                  <c:v>1123.1199999999999</c:v>
                </c:pt>
                <c:pt idx="1738">
                  <c:v>1161.07</c:v>
                </c:pt>
                <c:pt idx="1739">
                  <c:v>1160.17</c:v>
                </c:pt>
                <c:pt idx="1740">
                  <c:v>1155.48</c:v>
                </c:pt>
                <c:pt idx="1741">
                  <c:v>1168.43</c:v>
                </c:pt>
                <c:pt idx="1742">
                  <c:v>1161.78</c:v>
                </c:pt>
                <c:pt idx="1743">
                  <c:v>1125.6099999999999</c:v>
                </c:pt>
                <c:pt idx="1744">
                  <c:v>1036.32</c:v>
                </c:pt>
                <c:pt idx="1745">
                  <c:v>925.22</c:v>
                </c:pt>
                <c:pt idx="1746">
                  <c:v>983.18</c:v>
                </c:pt>
                <c:pt idx="1747">
                  <c:v>954.42</c:v>
                </c:pt>
                <c:pt idx="1748">
                  <c:v>927.07</c:v>
                </c:pt>
                <c:pt idx="1749">
                  <c:v>878.98</c:v>
                </c:pt>
                <c:pt idx="1750">
                  <c:v>787.75</c:v>
                </c:pt>
                <c:pt idx="1751">
                  <c:v>762.22</c:v>
                </c:pt>
                <c:pt idx="1752">
                  <c:v>719.35</c:v>
                </c:pt>
                <c:pt idx="1753">
                  <c:v>692.44</c:v>
                </c:pt>
                <c:pt idx="1754">
                  <c:v>675.73</c:v>
                </c:pt>
                <c:pt idx="1755">
                  <c:v>659.4</c:v>
                </c:pt>
                <c:pt idx="1756">
                  <c:v>661.73</c:v>
                </c:pt>
                <c:pt idx="1757">
                  <c:v>689.61</c:v>
                </c:pt>
                <c:pt idx="1758">
                  <c:v>702.88</c:v>
                </c:pt>
                <c:pt idx="1759">
                  <c:v>873.06</c:v>
                </c:pt>
                <c:pt idx="1760">
                  <c:v>1010.59</c:v>
                </c:pt>
                <c:pt idx="1761">
                  <c:v>1095.76</c:v>
                </c:pt>
                <c:pt idx="1762">
                  <c:v>1135.55</c:v>
                </c:pt>
                <c:pt idx="1763">
                  <c:v>1138.92</c:v>
                </c:pt>
                <c:pt idx="1764">
                  <c:v>1138.69</c:v>
                </c:pt>
                <c:pt idx="1765">
                  <c:v>1160.77</c:v>
                </c:pt>
                <c:pt idx="1766">
                  <c:v>1156.45</c:v>
                </c:pt>
                <c:pt idx="1767">
                  <c:v>1115.4100000000001</c:v>
                </c:pt>
                <c:pt idx="1768">
                  <c:v>1026.72</c:v>
                </c:pt>
                <c:pt idx="1769">
                  <c:v>922.08</c:v>
                </c:pt>
                <c:pt idx="1770">
                  <c:v>965.49</c:v>
                </c:pt>
                <c:pt idx="1771">
                  <c:v>956.4</c:v>
                </c:pt>
                <c:pt idx="1772">
                  <c:v>879.82</c:v>
                </c:pt>
                <c:pt idx="1773">
                  <c:v>870.25</c:v>
                </c:pt>
                <c:pt idx="1774">
                  <c:v>811.62</c:v>
                </c:pt>
                <c:pt idx="1775">
                  <c:v>749.39</c:v>
                </c:pt>
                <c:pt idx="1776">
                  <c:v>709.75</c:v>
                </c:pt>
                <c:pt idx="1777">
                  <c:v>683.88</c:v>
                </c:pt>
                <c:pt idx="1778">
                  <c:v>664</c:v>
                </c:pt>
                <c:pt idx="1779">
                  <c:v>650.02</c:v>
                </c:pt>
                <c:pt idx="1780">
                  <c:v>657.61</c:v>
                </c:pt>
                <c:pt idx="1781">
                  <c:v>686.02</c:v>
                </c:pt>
                <c:pt idx="1782">
                  <c:v>701.07</c:v>
                </c:pt>
                <c:pt idx="1783">
                  <c:v>852.84</c:v>
                </c:pt>
                <c:pt idx="1784">
                  <c:v>989.58</c:v>
                </c:pt>
                <c:pt idx="1785">
                  <c:v>1077.45</c:v>
                </c:pt>
                <c:pt idx="1786">
                  <c:v>1119.0999999999999</c:v>
                </c:pt>
                <c:pt idx="1787">
                  <c:v>1107.73</c:v>
                </c:pt>
                <c:pt idx="1788">
                  <c:v>1110.44</c:v>
                </c:pt>
                <c:pt idx="1789">
                  <c:v>1118.1500000000001</c:v>
                </c:pt>
                <c:pt idx="1790">
                  <c:v>1100.58</c:v>
                </c:pt>
                <c:pt idx="1791">
                  <c:v>1047.8800000000001</c:v>
                </c:pt>
                <c:pt idx="1792">
                  <c:v>972.31</c:v>
                </c:pt>
                <c:pt idx="1793">
                  <c:v>894.23</c:v>
                </c:pt>
                <c:pt idx="1794">
                  <c:v>939.68</c:v>
                </c:pt>
                <c:pt idx="1795">
                  <c:v>925.35</c:v>
                </c:pt>
                <c:pt idx="1796">
                  <c:v>882.33</c:v>
                </c:pt>
                <c:pt idx="1797">
                  <c:v>840.3</c:v>
                </c:pt>
                <c:pt idx="1798">
                  <c:v>787.2</c:v>
                </c:pt>
                <c:pt idx="1799">
                  <c:v>729.89</c:v>
                </c:pt>
                <c:pt idx="1800">
                  <c:v>696.31</c:v>
                </c:pt>
                <c:pt idx="1801">
                  <c:v>671.8</c:v>
                </c:pt>
                <c:pt idx="1802">
                  <c:v>656.87</c:v>
                </c:pt>
                <c:pt idx="1803">
                  <c:v>649.98</c:v>
                </c:pt>
                <c:pt idx="1804">
                  <c:v>655.08000000000004</c:v>
                </c:pt>
                <c:pt idx="1805">
                  <c:v>687.07</c:v>
                </c:pt>
                <c:pt idx="1806">
                  <c:v>709.27</c:v>
                </c:pt>
                <c:pt idx="1807">
                  <c:v>864.93</c:v>
                </c:pt>
                <c:pt idx="1808">
                  <c:v>997.07</c:v>
                </c:pt>
                <c:pt idx="1809">
                  <c:v>1091</c:v>
                </c:pt>
                <c:pt idx="1810">
                  <c:v>1126.3800000000001</c:v>
                </c:pt>
                <c:pt idx="1811">
                  <c:v>1131.9000000000001</c:v>
                </c:pt>
                <c:pt idx="1812">
                  <c:v>1136.1500000000001</c:v>
                </c:pt>
                <c:pt idx="1813">
                  <c:v>1154.8399999999999</c:v>
                </c:pt>
                <c:pt idx="1814">
                  <c:v>1142.7</c:v>
                </c:pt>
                <c:pt idx="1815">
                  <c:v>1079.56</c:v>
                </c:pt>
                <c:pt idx="1816">
                  <c:v>1004.72</c:v>
                </c:pt>
                <c:pt idx="1817">
                  <c:v>909.83</c:v>
                </c:pt>
                <c:pt idx="1818">
                  <c:v>959.54</c:v>
                </c:pt>
                <c:pt idx="1819">
                  <c:v>939.11</c:v>
                </c:pt>
                <c:pt idx="1820">
                  <c:v>907.06</c:v>
                </c:pt>
                <c:pt idx="1821">
                  <c:v>859.42</c:v>
                </c:pt>
                <c:pt idx="1822">
                  <c:v>809.55</c:v>
                </c:pt>
                <c:pt idx="1823">
                  <c:v>754.62</c:v>
                </c:pt>
                <c:pt idx="1824">
                  <c:v>714.72</c:v>
                </c:pt>
                <c:pt idx="1825">
                  <c:v>688.38</c:v>
                </c:pt>
                <c:pt idx="1826">
                  <c:v>676.27</c:v>
                </c:pt>
                <c:pt idx="1827">
                  <c:v>668.94</c:v>
                </c:pt>
                <c:pt idx="1828">
                  <c:v>675.62</c:v>
                </c:pt>
                <c:pt idx="1829">
                  <c:v>699.04</c:v>
                </c:pt>
                <c:pt idx="1830">
                  <c:v>716.19</c:v>
                </c:pt>
                <c:pt idx="1831">
                  <c:v>882.31</c:v>
                </c:pt>
                <c:pt idx="1832">
                  <c:v>1008.61</c:v>
                </c:pt>
                <c:pt idx="1833">
                  <c:v>1084.99</c:v>
                </c:pt>
                <c:pt idx="1834">
                  <c:v>1117.08</c:v>
                </c:pt>
                <c:pt idx="1835">
                  <c:v>1119.77</c:v>
                </c:pt>
                <c:pt idx="1836">
                  <c:v>1101.5999999999999</c:v>
                </c:pt>
                <c:pt idx="1837">
                  <c:v>1114.31</c:v>
                </c:pt>
                <c:pt idx="1838">
                  <c:v>1107.6300000000001</c:v>
                </c:pt>
                <c:pt idx="1839">
                  <c:v>1055.8599999999999</c:v>
                </c:pt>
                <c:pt idx="1840">
                  <c:v>968.45</c:v>
                </c:pt>
                <c:pt idx="1841">
                  <c:v>877.21</c:v>
                </c:pt>
                <c:pt idx="1842">
                  <c:v>941.19</c:v>
                </c:pt>
                <c:pt idx="1843">
                  <c:v>927.27</c:v>
                </c:pt>
                <c:pt idx="1844">
                  <c:v>888.09</c:v>
                </c:pt>
                <c:pt idx="1845">
                  <c:v>842.25</c:v>
                </c:pt>
                <c:pt idx="1846">
                  <c:v>795.61</c:v>
                </c:pt>
                <c:pt idx="1847">
                  <c:v>759.25</c:v>
                </c:pt>
                <c:pt idx="1848">
                  <c:v>725.77</c:v>
                </c:pt>
                <c:pt idx="1849">
                  <c:v>698.11</c:v>
                </c:pt>
                <c:pt idx="1850">
                  <c:v>679.4</c:v>
                </c:pt>
                <c:pt idx="1851">
                  <c:v>671.08</c:v>
                </c:pt>
                <c:pt idx="1852">
                  <c:v>669.89</c:v>
                </c:pt>
                <c:pt idx="1853">
                  <c:v>677.71</c:v>
                </c:pt>
                <c:pt idx="1854">
                  <c:v>672.11</c:v>
                </c:pt>
                <c:pt idx="1855">
                  <c:v>778.81</c:v>
                </c:pt>
                <c:pt idx="1856">
                  <c:v>886.53</c:v>
                </c:pt>
                <c:pt idx="1857">
                  <c:v>972.26</c:v>
                </c:pt>
                <c:pt idx="1858">
                  <c:v>1003.97</c:v>
                </c:pt>
                <c:pt idx="1859">
                  <c:v>988.64</c:v>
                </c:pt>
                <c:pt idx="1860">
                  <c:v>948.78</c:v>
                </c:pt>
                <c:pt idx="1861">
                  <c:v>925</c:v>
                </c:pt>
                <c:pt idx="1862">
                  <c:v>909.47</c:v>
                </c:pt>
                <c:pt idx="1863">
                  <c:v>878.18</c:v>
                </c:pt>
                <c:pt idx="1864">
                  <c:v>861.28</c:v>
                </c:pt>
                <c:pt idx="1865">
                  <c:v>846.85</c:v>
                </c:pt>
                <c:pt idx="1866">
                  <c:v>916.94</c:v>
                </c:pt>
                <c:pt idx="1867">
                  <c:v>909.24</c:v>
                </c:pt>
                <c:pt idx="1868">
                  <c:v>872.32</c:v>
                </c:pt>
                <c:pt idx="1869">
                  <c:v>844.5</c:v>
                </c:pt>
                <c:pt idx="1870">
                  <c:v>807.64</c:v>
                </c:pt>
                <c:pt idx="1871">
                  <c:v>763.11</c:v>
                </c:pt>
                <c:pt idx="1872">
                  <c:v>731.64</c:v>
                </c:pt>
                <c:pt idx="1873">
                  <c:v>701.51</c:v>
                </c:pt>
                <c:pt idx="1874">
                  <c:v>680.82</c:v>
                </c:pt>
                <c:pt idx="1875">
                  <c:v>673.54</c:v>
                </c:pt>
                <c:pt idx="1876">
                  <c:v>663.66</c:v>
                </c:pt>
                <c:pt idx="1877">
                  <c:v>662.88</c:v>
                </c:pt>
                <c:pt idx="1878">
                  <c:v>622.08000000000004</c:v>
                </c:pt>
                <c:pt idx="1879">
                  <c:v>659.79</c:v>
                </c:pt>
                <c:pt idx="1880">
                  <c:v>696.23</c:v>
                </c:pt>
                <c:pt idx="1881">
                  <c:v>739.94</c:v>
                </c:pt>
                <c:pt idx="1882">
                  <c:v>785.97</c:v>
                </c:pt>
                <c:pt idx="1883">
                  <c:v>812.11</c:v>
                </c:pt>
                <c:pt idx="1884">
                  <c:v>820.01</c:v>
                </c:pt>
                <c:pt idx="1885">
                  <c:v>805.44</c:v>
                </c:pt>
                <c:pt idx="1886">
                  <c:v>793.44</c:v>
                </c:pt>
                <c:pt idx="1887">
                  <c:v>779.27</c:v>
                </c:pt>
                <c:pt idx="1888">
                  <c:v>757.91</c:v>
                </c:pt>
                <c:pt idx="1889">
                  <c:v>760.69</c:v>
                </c:pt>
                <c:pt idx="1890">
                  <c:v>847.4</c:v>
                </c:pt>
                <c:pt idx="1891">
                  <c:v>858.44</c:v>
                </c:pt>
                <c:pt idx="1892">
                  <c:v>849.27</c:v>
                </c:pt>
                <c:pt idx="1893">
                  <c:v>824.94</c:v>
                </c:pt>
                <c:pt idx="1894">
                  <c:v>768.35</c:v>
                </c:pt>
                <c:pt idx="1895">
                  <c:v>726.79</c:v>
                </c:pt>
                <c:pt idx="1896">
                  <c:v>694.21</c:v>
                </c:pt>
                <c:pt idx="1897">
                  <c:v>666.86</c:v>
                </c:pt>
                <c:pt idx="1898">
                  <c:v>653.02</c:v>
                </c:pt>
                <c:pt idx="1899">
                  <c:v>649.5</c:v>
                </c:pt>
                <c:pt idx="1900">
                  <c:v>658.51</c:v>
                </c:pt>
                <c:pt idx="1901">
                  <c:v>693.39</c:v>
                </c:pt>
                <c:pt idx="1902">
                  <c:v>712.76</c:v>
                </c:pt>
                <c:pt idx="1903">
                  <c:v>883.12</c:v>
                </c:pt>
                <c:pt idx="1904">
                  <c:v>1041.3599999999999</c:v>
                </c:pt>
                <c:pt idx="1905">
                  <c:v>1141.76</c:v>
                </c:pt>
                <c:pt idx="1906">
                  <c:v>1175.69</c:v>
                </c:pt>
                <c:pt idx="1907">
                  <c:v>1166.0899999999999</c:v>
                </c:pt>
                <c:pt idx="1908">
                  <c:v>1167.8499999999999</c:v>
                </c:pt>
                <c:pt idx="1909">
                  <c:v>1166.8499999999999</c:v>
                </c:pt>
                <c:pt idx="1910">
                  <c:v>1163.5</c:v>
                </c:pt>
                <c:pt idx="1911">
                  <c:v>1100.27</c:v>
                </c:pt>
                <c:pt idx="1912">
                  <c:v>1017.14</c:v>
                </c:pt>
                <c:pt idx="1913">
                  <c:v>932.36</c:v>
                </c:pt>
                <c:pt idx="1914">
                  <c:v>978.6</c:v>
                </c:pt>
                <c:pt idx="1915">
                  <c:v>960.5</c:v>
                </c:pt>
                <c:pt idx="1916">
                  <c:v>924.63</c:v>
                </c:pt>
                <c:pt idx="1917">
                  <c:v>879.73</c:v>
                </c:pt>
                <c:pt idx="1918">
                  <c:v>820.7</c:v>
                </c:pt>
                <c:pt idx="1919">
                  <c:v>756.33</c:v>
                </c:pt>
                <c:pt idx="1920">
                  <c:v>717.16</c:v>
                </c:pt>
                <c:pt idx="1921">
                  <c:v>696.55</c:v>
                </c:pt>
                <c:pt idx="1922">
                  <c:v>679.54</c:v>
                </c:pt>
                <c:pt idx="1923">
                  <c:v>670.72</c:v>
                </c:pt>
                <c:pt idx="1924">
                  <c:v>675.52</c:v>
                </c:pt>
                <c:pt idx="1925">
                  <c:v>713.15</c:v>
                </c:pt>
                <c:pt idx="1926">
                  <c:v>729.84</c:v>
                </c:pt>
                <c:pt idx="1927">
                  <c:v>900.24</c:v>
                </c:pt>
                <c:pt idx="1928">
                  <c:v>1040.6199999999999</c:v>
                </c:pt>
                <c:pt idx="1929">
                  <c:v>1126.3499999999999</c:v>
                </c:pt>
                <c:pt idx="1930">
                  <c:v>1160.2</c:v>
                </c:pt>
                <c:pt idx="1931">
                  <c:v>1144.79</c:v>
                </c:pt>
                <c:pt idx="1932">
                  <c:v>1128.27</c:v>
                </c:pt>
                <c:pt idx="1933">
                  <c:v>1148.76</c:v>
                </c:pt>
                <c:pt idx="1934">
                  <c:v>1149.0999999999999</c:v>
                </c:pt>
                <c:pt idx="1935">
                  <c:v>1131.93</c:v>
                </c:pt>
                <c:pt idx="1936">
                  <c:v>1043.1099999999999</c:v>
                </c:pt>
                <c:pt idx="1937">
                  <c:v>930.03</c:v>
                </c:pt>
                <c:pt idx="1938">
                  <c:v>983.95</c:v>
                </c:pt>
                <c:pt idx="1939">
                  <c:v>963.66</c:v>
                </c:pt>
                <c:pt idx="1940">
                  <c:v>925.59</c:v>
                </c:pt>
                <c:pt idx="1941">
                  <c:v>873.81</c:v>
                </c:pt>
                <c:pt idx="1942">
                  <c:v>814.86</c:v>
                </c:pt>
                <c:pt idx="1943">
                  <c:v>758.11</c:v>
                </c:pt>
                <c:pt idx="1944">
                  <c:v>721.03</c:v>
                </c:pt>
                <c:pt idx="1945">
                  <c:v>700.29</c:v>
                </c:pt>
                <c:pt idx="1946">
                  <c:v>677.7</c:v>
                </c:pt>
                <c:pt idx="1947">
                  <c:v>669.86</c:v>
                </c:pt>
                <c:pt idx="1948">
                  <c:v>664.53</c:v>
                </c:pt>
                <c:pt idx="1949">
                  <c:v>706.94</c:v>
                </c:pt>
                <c:pt idx="1950">
                  <c:v>721</c:v>
                </c:pt>
                <c:pt idx="1951">
                  <c:v>884.39</c:v>
                </c:pt>
                <c:pt idx="1952">
                  <c:v>1029.67</c:v>
                </c:pt>
                <c:pt idx="1953">
                  <c:v>1118.08</c:v>
                </c:pt>
                <c:pt idx="1954">
                  <c:v>1163.6199999999999</c:v>
                </c:pt>
                <c:pt idx="1955">
                  <c:v>1153.54</c:v>
                </c:pt>
                <c:pt idx="1956">
                  <c:v>1175.57</c:v>
                </c:pt>
                <c:pt idx="1957">
                  <c:v>1196.43</c:v>
                </c:pt>
                <c:pt idx="1958">
                  <c:v>1183.06</c:v>
                </c:pt>
                <c:pt idx="1959">
                  <c:v>1141</c:v>
                </c:pt>
                <c:pt idx="1960">
                  <c:v>1046.49</c:v>
                </c:pt>
                <c:pt idx="1961">
                  <c:v>945.18</c:v>
                </c:pt>
                <c:pt idx="1962">
                  <c:v>981.8</c:v>
                </c:pt>
                <c:pt idx="1963">
                  <c:v>961.93</c:v>
                </c:pt>
                <c:pt idx="1964">
                  <c:v>921.09</c:v>
                </c:pt>
                <c:pt idx="1965">
                  <c:v>878.77</c:v>
                </c:pt>
                <c:pt idx="1966">
                  <c:v>808.97</c:v>
                </c:pt>
                <c:pt idx="1967">
                  <c:v>761.15</c:v>
                </c:pt>
                <c:pt idx="1968">
                  <c:v>725.08</c:v>
                </c:pt>
                <c:pt idx="1969">
                  <c:v>691.66</c:v>
                </c:pt>
                <c:pt idx="1970">
                  <c:v>682.59</c:v>
                </c:pt>
                <c:pt idx="1971">
                  <c:v>673.89</c:v>
                </c:pt>
                <c:pt idx="1972">
                  <c:v>676.19</c:v>
                </c:pt>
                <c:pt idx="1973">
                  <c:v>707.48</c:v>
                </c:pt>
                <c:pt idx="1974">
                  <c:v>713.74</c:v>
                </c:pt>
                <c:pt idx="1975">
                  <c:v>890.16</c:v>
                </c:pt>
                <c:pt idx="1976">
                  <c:v>1030.1099999999999</c:v>
                </c:pt>
                <c:pt idx="1977">
                  <c:v>1111.8800000000001</c:v>
                </c:pt>
                <c:pt idx="1978">
                  <c:v>1156.25</c:v>
                </c:pt>
                <c:pt idx="1979">
                  <c:v>1161.24</c:v>
                </c:pt>
                <c:pt idx="1980">
                  <c:v>1160.27</c:v>
                </c:pt>
                <c:pt idx="1981">
                  <c:v>1164.18</c:v>
                </c:pt>
                <c:pt idx="1982">
                  <c:v>1173.5899999999999</c:v>
                </c:pt>
                <c:pt idx="1983">
                  <c:v>1148.17</c:v>
                </c:pt>
                <c:pt idx="1984">
                  <c:v>1057.4100000000001</c:v>
                </c:pt>
                <c:pt idx="1985">
                  <c:v>951.88</c:v>
                </c:pt>
                <c:pt idx="1986">
                  <c:v>995.48</c:v>
                </c:pt>
                <c:pt idx="1987">
                  <c:v>968.24</c:v>
                </c:pt>
                <c:pt idx="1988">
                  <c:v>939.55</c:v>
                </c:pt>
                <c:pt idx="1989">
                  <c:v>900.12</c:v>
                </c:pt>
                <c:pt idx="1990">
                  <c:v>842.36</c:v>
                </c:pt>
                <c:pt idx="1991">
                  <c:v>773.43</c:v>
                </c:pt>
                <c:pt idx="1992">
                  <c:v>743.16</c:v>
                </c:pt>
                <c:pt idx="1993">
                  <c:v>714.57</c:v>
                </c:pt>
                <c:pt idx="1994">
                  <c:v>694.2</c:v>
                </c:pt>
                <c:pt idx="1995">
                  <c:v>678.59</c:v>
                </c:pt>
                <c:pt idx="1996">
                  <c:v>682.13</c:v>
                </c:pt>
                <c:pt idx="1997">
                  <c:v>710.77</c:v>
                </c:pt>
                <c:pt idx="1998">
                  <c:v>722.23</c:v>
                </c:pt>
                <c:pt idx="1999">
                  <c:v>899.06</c:v>
                </c:pt>
                <c:pt idx="2000">
                  <c:v>1033.99</c:v>
                </c:pt>
                <c:pt idx="2001">
                  <c:v>1122.58</c:v>
                </c:pt>
                <c:pt idx="2002">
                  <c:v>1165.21</c:v>
                </c:pt>
                <c:pt idx="2003">
                  <c:v>1154.18</c:v>
                </c:pt>
                <c:pt idx="2004">
                  <c:v>1160.4100000000001</c:v>
                </c:pt>
                <c:pt idx="2005">
                  <c:v>1177.44</c:v>
                </c:pt>
                <c:pt idx="2006">
                  <c:v>1156.3800000000001</c:v>
                </c:pt>
                <c:pt idx="2007">
                  <c:v>1116.69</c:v>
                </c:pt>
                <c:pt idx="2008">
                  <c:v>1033.6600000000001</c:v>
                </c:pt>
                <c:pt idx="2009">
                  <c:v>941.3</c:v>
                </c:pt>
                <c:pt idx="2010">
                  <c:v>994.9</c:v>
                </c:pt>
                <c:pt idx="2011">
                  <c:v>975.25</c:v>
                </c:pt>
                <c:pt idx="2012">
                  <c:v>933.18</c:v>
                </c:pt>
                <c:pt idx="2013">
                  <c:v>884.54</c:v>
                </c:pt>
                <c:pt idx="2014">
                  <c:v>839.13</c:v>
                </c:pt>
                <c:pt idx="2015">
                  <c:v>789.78</c:v>
                </c:pt>
                <c:pt idx="2016">
                  <c:v>753.52</c:v>
                </c:pt>
                <c:pt idx="2017">
                  <c:v>724.73</c:v>
                </c:pt>
                <c:pt idx="2018">
                  <c:v>704.49</c:v>
                </c:pt>
                <c:pt idx="2019">
                  <c:v>690.18</c:v>
                </c:pt>
                <c:pt idx="2020">
                  <c:v>678.12</c:v>
                </c:pt>
                <c:pt idx="2021">
                  <c:v>691.86</c:v>
                </c:pt>
                <c:pt idx="2022">
                  <c:v>685.07</c:v>
                </c:pt>
                <c:pt idx="2023">
                  <c:v>795.13</c:v>
                </c:pt>
                <c:pt idx="2024">
                  <c:v>918.66</c:v>
                </c:pt>
                <c:pt idx="2025">
                  <c:v>1000.11</c:v>
                </c:pt>
                <c:pt idx="2026">
                  <c:v>1040.77</c:v>
                </c:pt>
                <c:pt idx="2027">
                  <c:v>1027.27</c:v>
                </c:pt>
                <c:pt idx="2028">
                  <c:v>980.3</c:v>
                </c:pt>
                <c:pt idx="2029">
                  <c:v>945.7</c:v>
                </c:pt>
                <c:pt idx="2030">
                  <c:v>926.12</c:v>
                </c:pt>
                <c:pt idx="2031">
                  <c:v>910.42</c:v>
                </c:pt>
                <c:pt idx="2032">
                  <c:v>874.8</c:v>
                </c:pt>
                <c:pt idx="2033">
                  <c:v>846.54</c:v>
                </c:pt>
                <c:pt idx="2034">
                  <c:v>918.41</c:v>
                </c:pt>
                <c:pt idx="2035">
                  <c:v>911.18</c:v>
                </c:pt>
                <c:pt idx="2036">
                  <c:v>864.66</c:v>
                </c:pt>
                <c:pt idx="2037">
                  <c:v>843.76</c:v>
                </c:pt>
                <c:pt idx="2038">
                  <c:v>816.05</c:v>
                </c:pt>
                <c:pt idx="2039">
                  <c:v>771.66</c:v>
                </c:pt>
                <c:pt idx="2040">
                  <c:v>739.73</c:v>
                </c:pt>
                <c:pt idx="2041">
                  <c:v>715.86</c:v>
                </c:pt>
                <c:pt idx="2042">
                  <c:v>695.59</c:v>
                </c:pt>
                <c:pt idx="2043">
                  <c:v>676.33</c:v>
                </c:pt>
                <c:pt idx="2044">
                  <c:v>663.12</c:v>
                </c:pt>
                <c:pt idx="2045">
                  <c:v>654.09</c:v>
                </c:pt>
                <c:pt idx="2046">
                  <c:v>632.63</c:v>
                </c:pt>
                <c:pt idx="2047">
                  <c:v>661.26</c:v>
                </c:pt>
                <c:pt idx="2048">
                  <c:v>716.79</c:v>
                </c:pt>
                <c:pt idx="2049">
                  <c:v>753.59</c:v>
                </c:pt>
                <c:pt idx="2050">
                  <c:v>792.25</c:v>
                </c:pt>
                <c:pt idx="2051">
                  <c:v>813.05</c:v>
                </c:pt>
                <c:pt idx="2052">
                  <c:v>836.35</c:v>
                </c:pt>
                <c:pt idx="2053">
                  <c:v>833.1</c:v>
                </c:pt>
                <c:pt idx="2054">
                  <c:v>825.46</c:v>
                </c:pt>
                <c:pt idx="2055">
                  <c:v>813.86</c:v>
                </c:pt>
                <c:pt idx="2056">
                  <c:v>787.18</c:v>
                </c:pt>
                <c:pt idx="2057">
                  <c:v>778.36</c:v>
                </c:pt>
                <c:pt idx="2058">
                  <c:v>855.68</c:v>
                </c:pt>
                <c:pt idx="2059">
                  <c:v>870.27</c:v>
                </c:pt>
                <c:pt idx="2060">
                  <c:v>870.43</c:v>
                </c:pt>
                <c:pt idx="2061">
                  <c:v>847.97</c:v>
                </c:pt>
                <c:pt idx="2062">
                  <c:v>797.68</c:v>
                </c:pt>
                <c:pt idx="2063">
                  <c:v>744.09</c:v>
                </c:pt>
                <c:pt idx="2064">
                  <c:v>714.01</c:v>
                </c:pt>
                <c:pt idx="2065">
                  <c:v>687.12</c:v>
                </c:pt>
                <c:pt idx="2066">
                  <c:v>671.05</c:v>
                </c:pt>
                <c:pt idx="2067">
                  <c:v>664.37</c:v>
                </c:pt>
                <c:pt idx="2068">
                  <c:v>673.02</c:v>
                </c:pt>
                <c:pt idx="2069">
                  <c:v>694.07</c:v>
                </c:pt>
                <c:pt idx="2070">
                  <c:v>710.84</c:v>
                </c:pt>
                <c:pt idx="2071">
                  <c:v>898.61</c:v>
                </c:pt>
                <c:pt idx="2072">
                  <c:v>1046.81</c:v>
                </c:pt>
                <c:pt idx="2073">
                  <c:v>1128.32</c:v>
                </c:pt>
                <c:pt idx="2074">
                  <c:v>1166.6099999999999</c:v>
                </c:pt>
                <c:pt idx="2075">
                  <c:v>1170.6300000000001</c:v>
                </c:pt>
                <c:pt idx="2076">
                  <c:v>1167.75</c:v>
                </c:pt>
                <c:pt idx="2077">
                  <c:v>1183.94</c:v>
                </c:pt>
                <c:pt idx="2078">
                  <c:v>1176.71</c:v>
                </c:pt>
                <c:pt idx="2079">
                  <c:v>1131.9100000000001</c:v>
                </c:pt>
                <c:pt idx="2080">
                  <c:v>1033.1300000000001</c:v>
                </c:pt>
                <c:pt idx="2081">
                  <c:v>924.1</c:v>
                </c:pt>
                <c:pt idx="2082">
                  <c:v>969.43</c:v>
                </c:pt>
                <c:pt idx="2083">
                  <c:v>952.61</c:v>
                </c:pt>
                <c:pt idx="2084">
                  <c:v>934.66</c:v>
                </c:pt>
                <c:pt idx="2085">
                  <c:v>881.74</c:v>
                </c:pt>
                <c:pt idx="2086">
                  <c:v>822.89</c:v>
                </c:pt>
                <c:pt idx="2087">
                  <c:v>763.74</c:v>
                </c:pt>
                <c:pt idx="2088">
                  <c:v>724.91</c:v>
                </c:pt>
                <c:pt idx="2089">
                  <c:v>706.27</c:v>
                </c:pt>
                <c:pt idx="2090">
                  <c:v>691.23</c:v>
                </c:pt>
                <c:pt idx="2091">
                  <c:v>684.02</c:v>
                </c:pt>
                <c:pt idx="2092">
                  <c:v>686.16</c:v>
                </c:pt>
                <c:pt idx="2093">
                  <c:v>718.77</c:v>
                </c:pt>
                <c:pt idx="2094">
                  <c:v>729.99</c:v>
                </c:pt>
                <c:pt idx="2095">
                  <c:v>898.37</c:v>
                </c:pt>
                <c:pt idx="2096">
                  <c:v>1023.61</c:v>
                </c:pt>
                <c:pt idx="2097">
                  <c:v>1082.3499999999999</c:v>
                </c:pt>
                <c:pt idx="2098">
                  <c:v>1109.45</c:v>
                </c:pt>
                <c:pt idx="2099">
                  <c:v>1101.05</c:v>
                </c:pt>
                <c:pt idx="2100">
                  <c:v>1102.6400000000001</c:v>
                </c:pt>
                <c:pt idx="2101">
                  <c:v>1116.57</c:v>
                </c:pt>
                <c:pt idx="2102">
                  <c:v>1093.9100000000001</c:v>
                </c:pt>
                <c:pt idx="2103">
                  <c:v>1059.8</c:v>
                </c:pt>
                <c:pt idx="2104">
                  <c:v>979.57</c:v>
                </c:pt>
                <c:pt idx="2105">
                  <c:v>900.06</c:v>
                </c:pt>
                <c:pt idx="2106">
                  <c:v>940.9</c:v>
                </c:pt>
                <c:pt idx="2107">
                  <c:v>936.89</c:v>
                </c:pt>
                <c:pt idx="2108">
                  <c:v>915.64</c:v>
                </c:pt>
                <c:pt idx="2109">
                  <c:v>879.72</c:v>
                </c:pt>
                <c:pt idx="2110">
                  <c:v>829.2</c:v>
                </c:pt>
                <c:pt idx="2111">
                  <c:v>770.29</c:v>
                </c:pt>
                <c:pt idx="2112">
                  <c:v>737.45</c:v>
                </c:pt>
                <c:pt idx="2113">
                  <c:v>711.15</c:v>
                </c:pt>
                <c:pt idx="2114">
                  <c:v>706.84</c:v>
                </c:pt>
                <c:pt idx="2115">
                  <c:v>695.28</c:v>
                </c:pt>
                <c:pt idx="2116">
                  <c:v>697.95</c:v>
                </c:pt>
                <c:pt idx="2117">
                  <c:v>730.42</c:v>
                </c:pt>
                <c:pt idx="2118">
                  <c:v>748.8</c:v>
                </c:pt>
                <c:pt idx="2119">
                  <c:v>900.23</c:v>
                </c:pt>
                <c:pt idx="2120">
                  <c:v>1007.38</c:v>
                </c:pt>
                <c:pt idx="2121">
                  <c:v>1085.28</c:v>
                </c:pt>
                <c:pt idx="2122">
                  <c:v>1125.93</c:v>
                </c:pt>
                <c:pt idx="2123">
                  <c:v>1110.99</c:v>
                </c:pt>
                <c:pt idx="2124">
                  <c:v>1097.3900000000001</c:v>
                </c:pt>
                <c:pt idx="2125">
                  <c:v>1096.96</c:v>
                </c:pt>
                <c:pt idx="2126">
                  <c:v>1082.92</c:v>
                </c:pt>
                <c:pt idx="2127">
                  <c:v>1041.4000000000001</c:v>
                </c:pt>
                <c:pt idx="2128">
                  <c:v>971.1</c:v>
                </c:pt>
                <c:pt idx="2129">
                  <c:v>898.78</c:v>
                </c:pt>
                <c:pt idx="2130">
                  <c:v>940.74</c:v>
                </c:pt>
                <c:pt idx="2131">
                  <c:v>923.68</c:v>
                </c:pt>
                <c:pt idx="2132">
                  <c:v>885.64</c:v>
                </c:pt>
                <c:pt idx="2133">
                  <c:v>845.91</c:v>
                </c:pt>
                <c:pt idx="2134">
                  <c:v>803.56</c:v>
                </c:pt>
                <c:pt idx="2135">
                  <c:v>759.62</c:v>
                </c:pt>
                <c:pt idx="2136">
                  <c:v>721.18</c:v>
                </c:pt>
                <c:pt idx="2137">
                  <c:v>700.76</c:v>
                </c:pt>
                <c:pt idx="2138">
                  <c:v>671.92</c:v>
                </c:pt>
                <c:pt idx="2139">
                  <c:v>663.86</c:v>
                </c:pt>
                <c:pt idx="2140">
                  <c:v>673.76</c:v>
                </c:pt>
                <c:pt idx="2141">
                  <c:v>689.92</c:v>
                </c:pt>
                <c:pt idx="2142">
                  <c:v>702.78</c:v>
                </c:pt>
                <c:pt idx="2143">
                  <c:v>833.99</c:v>
                </c:pt>
                <c:pt idx="2144">
                  <c:v>923.66</c:v>
                </c:pt>
                <c:pt idx="2145">
                  <c:v>993.58</c:v>
                </c:pt>
                <c:pt idx="2146">
                  <c:v>999.86</c:v>
                </c:pt>
                <c:pt idx="2147">
                  <c:v>988.77</c:v>
                </c:pt>
                <c:pt idx="2148">
                  <c:v>943.16</c:v>
                </c:pt>
                <c:pt idx="2149">
                  <c:v>933.12</c:v>
                </c:pt>
                <c:pt idx="2150">
                  <c:v>915.51</c:v>
                </c:pt>
                <c:pt idx="2151">
                  <c:v>880.05</c:v>
                </c:pt>
                <c:pt idx="2152">
                  <c:v>844.17</c:v>
                </c:pt>
                <c:pt idx="2153">
                  <c:v>818.29</c:v>
                </c:pt>
                <c:pt idx="2154">
                  <c:v>904.03</c:v>
                </c:pt>
                <c:pt idx="2155">
                  <c:v>882.3</c:v>
                </c:pt>
                <c:pt idx="2156">
                  <c:v>844.91</c:v>
                </c:pt>
                <c:pt idx="2157">
                  <c:v>812.03</c:v>
                </c:pt>
                <c:pt idx="2158">
                  <c:v>782.9</c:v>
                </c:pt>
                <c:pt idx="2159">
                  <c:v>734.85</c:v>
                </c:pt>
                <c:pt idx="2160">
                  <c:v>698.96</c:v>
                </c:pt>
                <c:pt idx="2161">
                  <c:v>671.51</c:v>
                </c:pt>
                <c:pt idx="2162">
                  <c:v>661.21</c:v>
                </c:pt>
                <c:pt idx="2163">
                  <c:v>649.09</c:v>
                </c:pt>
                <c:pt idx="2164">
                  <c:v>639.69000000000005</c:v>
                </c:pt>
                <c:pt idx="2165">
                  <c:v>636.61</c:v>
                </c:pt>
                <c:pt idx="2166">
                  <c:v>602.78</c:v>
                </c:pt>
                <c:pt idx="2167">
                  <c:v>627.45000000000005</c:v>
                </c:pt>
                <c:pt idx="2168">
                  <c:v>645.85</c:v>
                </c:pt>
                <c:pt idx="2169">
                  <c:v>668.9</c:v>
                </c:pt>
                <c:pt idx="2170">
                  <c:v>683.35</c:v>
                </c:pt>
                <c:pt idx="2171">
                  <c:v>685.82</c:v>
                </c:pt>
                <c:pt idx="2172">
                  <c:v>690.18</c:v>
                </c:pt>
                <c:pt idx="2173">
                  <c:v>702.72</c:v>
                </c:pt>
                <c:pt idx="2174">
                  <c:v>691.69</c:v>
                </c:pt>
                <c:pt idx="2175">
                  <c:v>682.46</c:v>
                </c:pt>
                <c:pt idx="2176">
                  <c:v>672.63</c:v>
                </c:pt>
                <c:pt idx="2177">
                  <c:v>674.43</c:v>
                </c:pt>
                <c:pt idx="2178">
                  <c:v>764.87</c:v>
                </c:pt>
                <c:pt idx="2179">
                  <c:v>785.15</c:v>
                </c:pt>
                <c:pt idx="2180">
                  <c:v>771.99</c:v>
                </c:pt>
                <c:pt idx="2181">
                  <c:v>752.89</c:v>
                </c:pt>
                <c:pt idx="2182">
                  <c:v>724.41</c:v>
                </c:pt>
                <c:pt idx="2183">
                  <c:v>692.6</c:v>
                </c:pt>
                <c:pt idx="2184">
                  <c:v>656.58</c:v>
                </c:pt>
                <c:pt idx="2185">
                  <c:v>641.41</c:v>
                </c:pt>
                <c:pt idx="2186">
                  <c:v>624.04999999999995</c:v>
                </c:pt>
                <c:pt idx="2187">
                  <c:v>611.52</c:v>
                </c:pt>
                <c:pt idx="2188">
                  <c:v>608.80999999999995</c:v>
                </c:pt>
                <c:pt idx="2189">
                  <c:v>614.17999999999995</c:v>
                </c:pt>
                <c:pt idx="2190">
                  <c:v>600.66</c:v>
                </c:pt>
                <c:pt idx="2191">
                  <c:v>669.48</c:v>
                </c:pt>
                <c:pt idx="2192">
                  <c:v>725.97</c:v>
                </c:pt>
                <c:pt idx="2193">
                  <c:v>776.69</c:v>
                </c:pt>
                <c:pt idx="2194">
                  <c:v>817.54</c:v>
                </c:pt>
                <c:pt idx="2195">
                  <c:v>824.51</c:v>
                </c:pt>
                <c:pt idx="2196">
                  <c:v>821.67</c:v>
                </c:pt>
                <c:pt idx="2197">
                  <c:v>813.44</c:v>
                </c:pt>
                <c:pt idx="2198">
                  <c:v>802.15</c:v>
                </c:pt>
                <c:pt idx="2199">
                  <c:v>798.08</c:v>
                </c:pt>
                <c:pt idx="2200">
                  <c:v>783.28</c:v>
                </c:pt>
                <c:pt idx="2201">
                  <c:v>782.51</c:v>
                </c:pt>
                <c:pt idx="2202">
                  <c:v>849.88</c:v>
                </c:pt>
                <c:pt idx="2203">
                  <c:v>842.68</c:v>
                </c:pt>
                <c:pt idx="2204">
                  <c:v>817.6</c:v>
                </c:pt>
                <c:pt idx="2205">
                  <c:v>783.4</c:v>
                </c:pt>
                <c:pt idx="2206">
                  <c:v>763.73</c:v>
                </c:pt>
                <c:pt idx="2207">
                  <c:v>715.91</c:v>
                </c:pt>
                <c:pt idx="2208">
                  <c:v>691.34</c:v>
                </c:pt>
                <c:pt idx="2209">
                  <c:v>672</c:v>
                </c:pt>
                <c:pt idx="2210">
                  <c:v>641.12</c:v>
                </c:pt>
                <c:pt idx="2211">
                  <c:v>636.23</c:v>
                </c:pt>
                <c:pt idx="2212">
                  <c:v>624.61</c:v>
                </c:pt>
                <c:pt idx="2213">
                  <c:v>619.6</c:v>
                </c:pt>
                <c:pt idx="2214">
                  <c:v>590.99</c:v>
                </c:pt>
                <c:pt idx="2215">
                  <c:v>618.42999999999995</c:v>
                </c:pt>
                <c:pt idx="2216">
                  <c:v>661.98</c:v>
                </c:pt>
                <c:pt idx="2217">
                  <c:v>700.29</c:v>
                </c:pt>
                <c:pt idx="2218">
                  <c:v>738.11</c:v>
                </c:pt>
                <c:pt idx="2219">
                  <c:v>755.83</c:v>
                </c:pt>
                <c:pt idx="2220">
                  <c:v>760.72</c:v>
                </c:pt>
                <c:pt idx="2221">
                  <c:v>758.92</c:v>
                </c:pt>
                <c:pt idx="2222">
                  <c:v>750.72</c:v>
                </c:pt>
                <c:pt idx="2223">
                  <c:v>750.88</c:v>
                </c:pt>
                <c:pt idx="2224">
                  <c:v>744.76</c:v>
                </c:pt>
                <c:pt idx="2225">
                  <c:v>754.79</c:v>
                </c:pt>
                <c:pt idx="2226">
                  <c:v>848.84</c:v>
                </c:pt>
                <c:pt idx="2227">
                  <c:v>854.15</c:v>
                </c:pt>
                <c:pt idx="2228">
                  <c:v>827.23</c:v>
                </c:pt>
                <c:pt idx="2229">
                  <c:v>818.45</c:v>
                </c:pt>
                <c:pt idx="2230">
                  <c:v>766.29</c:v>
                </c:pt>
                <c:pt idx="2231">
                  <c:v>724.95</c:v>
                </c:pt>
                <c:pt idx="2232">
                  <c:v>678.5</c:v>
                </c:pt>
                <c:pt idx="2233">
                  <c:v>654.86</c:v>
                </c:pt>
                <c:pt idx="2234">
                  <c:v>628.35</c:v>
                </c:pt>
                <c:pt idx="2235">
                  <c:v>637.1</c:v>
                </c:pt>
                <c:pt idx="2236">
                  <c:v>645.92999999999995</c:v>
                </c:pt>
                <c:pt idx="2237">
                  <c:v>676.32</c:v>
                </c:pt>
                <c:pt idx="2238">
                  <c:v>702.08</c:v>
                </c:pt>
                <c:pt idx="2239">
                  <c:v>875.44</c:v>
                </c:pt>
                <c:pt idx="2240">
                  <c:v>1013.16</c:v>
                </c:pt>
                <c:pt idx="2241">
                  <c:v>1089.01</c:v>
                </c:pt>
                <c:pt idx="2242">
                  <c:v>1119.99</c:v>
                </c:pt>
                <c:pt idx="2243">
                  <c:v>1122.8</c:v>
                </c:pt>
                <c:pt idx="2244">
                  <c:v>1133.78</c:v>
                </c:pt>
                <c:pt idx="2245">
                  <c:v>1147.2</c:v>
                </c:pt>
                <c:pt idx="2246">
                  <c:v>1139.3699999999999</c:v>
                </c:pt>
                <c:pt idx="2247">
                  <c:v>1093.4100000000001</c:v>
                </c:pt>
                <c:pt idx="2248">
                  <c:v>1015.93</c:v>
                </c:pt>
                <c:pt idx="2249">
                  <c:v>919.89</c:v>
                </c:pt>
                <c:pt idx="2250">
                  <c:v>979.2</c:v>
                </c:pt>
                <c:pt idx="2251">
                  <c:v>946.89</c:v>
                </c:pt>
                <c:pt idx="2252">
                  <c:v>919.04</c:v>
                </c:pt>
                <c:pt idx="2253">
                  <c:v>878.17</c:v>
                </c:pt>
                <c:pt idx="2254">
                  <c:v>816.02</c:v>
                </c:pt>
                <c:pt idx="2255">
                  <c:v>759.06</c:v>
                </c:pt>
                <c:pt idx="2256">
                  <c:v>722.84</c:v>
                </c:pt>
                <c:pt idx="2257">
                  <c:v>705.31</c:v>
                </c:pt>
                <c:pt idx="2258">
                  <c:v>688.75</c:v>
                </c:pt>
                <c:pt idx="2259">
                  <c:v>676.91</c:v>
                </c:pt>
                <c:pt idx="2260">
                  <c:v>689.22</c:v>
                </c:pt>
                <c:pt idx="2261">
                  <c:v>723.76</c:v>
                </c:pt>
                <c:pt idx="2262">
                  <c:v>740.73</c:v>
                </c:pt>
                <c:pt idx="2263">
                  <c:v>904.3</c:v>
                </c:pt>
                <c:pt idx="2264">
                  <c:v>1033.5999999999999</c:v>
                </c:pt>
                <c:pt idx="2265">
                  <c:v>1116.99</c:v>
                </c:pt>
                <c:pt idx="2266">
                  <c:v>1152.0899999999999</c:v>
                </c:pt>
                <c:pt idx="2267">
                  <c:v>1137.24</c:v>
                </c:pt>
                <c:pt idx="2268">
                  <c:v>1137.57</c:v>
                </c:pt>
                <c:pt idx="2269">
                  <c:v>1159.58</c:v>
                </c:pt>
                <c:pt idx="2270">
                  <c:v>1143.51</c:v>
                </c:pt>
                <c:pt idx="2271">
                  <c:v>1101.82</c:v>
                </c:pt>
                <c:pt idx="2272">
                  <c:v>1014.85</c:v>
                </c:pt>
                <c:pt idx="2273">
                  <c:v>920.1</c:v>
                </c:pt>
                <c:pt idx="2274">
                  <c:v>975.39</c:v>
                </c:pt>
                <c:pt idx="2275">
                  <c:v>959.57</c:v>
                </c:pt>
                <c:pt idx="2276">
                  <c:v>904.91</c:v>
                </c:pt>
                <c:pt idx="2277">
                  <c:v>877.87</c:v>
                </c:pt>
                <c:pt idx="2278">
                  <c:v>805.56</c:v>
                </c:pt>
                <c:pt idx="2279">
                  <c:v>758.03</c:v>
                </c:pt>
                <c:pt idx="2280">
                  <c:v>726.16</c:v>
                </c:pt>
                <c:pt idx="2281">
                  <c:v>696.46</c:v>
                </c:pt>
                <c:pt idx="2282">
                  <c:v>688.38</c:v>
                </c:pt>
                <c:pt idx="2283">
                  <c:v>680.08</c:v>
                </c:pt>
                <c:pt idx="2284">
                  <c:v>687.15</c:v>
                </c:pt>
                <c:pt idx="2285">
                  <c:v>716.26</c:v>
                </c:pt>
                <c:pt idx="2286">
                  <c:v>726.92</c:v>
                </c:pt>
                <c:pt idx="2287">
                  <c:v>892.18</c:v>
                </c:pt>
                <c:pt idx="2288">
                  <c:v>1021.17</c:v>
                </c:pt>
                <c:pt idx="2289">
                  <c:v>1113.44</c:v>
                </c:pt>
                <c:pt idx="2290">
                  <c:v>1150.9100000000001</c:v>
                </c:pt>
                <c:pt idx="2291">
                  <c:v>1146.22</c:v>
                </c:pt>
                <c:pt idx="2292">
                  <c:v>1139.3599999999999</c:v>
                </c:pt>
                <c:pt idx="2293">
                  <c:v>1171.51</c:v>
                </c:pt>
                <c:pt idx="2294">
                  <c:v>1168.73</c:v>
                </c:pt>
                <c:pt idx="2295">
                  <c:v>1114.6099999999999</c:v>
                </c:pt>
                <c:pt idx="2296">
                  <c:v>1038.8699999999999</c:v>
                </c:pt>
                <c:pt idx="2297">
                  <c:v>942.76</c:v>
                </c:pt>
                <c:pt idx="2298">
                  <c:v>1006.45</c:v>
                </c:pt>
                <c:pt idx="2299">
                  <c:v>987.55</c:v>
                </c:pt>
                <c:pt idx="2300">
                  <c:v>942.53</c:v>
                </c:pt>
                <c:pt idx="2301">
                  <c:v>897.84</c:v>
                </c:pt>
                <c:pt idx="2302">
                  <c:v>842.35</c:v>
                </c:pt>
                <c:pt idx="2303">
                  <c:v>774.63</c:v>
                </c:pt>
                <c:pt idx="2304">
                  <c:v>736.05</c:v>
                </c:pt>
                <c:pt idx="2305">
                  <c:v>705.99</c:v>
                </c:pt>
                <c:pt idx="2306">
                  <c:v>692.9</c:v>
                </c:pt>
                <c:pt idx="2307">
                  <c:v>683.48</c:v>
                </c:pt>
                <c:pt idx="2308">
                  <c:v>690.88</c:v>
                </c:pt>
                <c:pt idx="2309">
                  <c:v>717.32</c:v>
                </c:pt>
                <c:pt idx="2310">
                  <c:v>735.7</c:v>
                </c:pt>
                <c:pt idx="2311">
                  <c:v>906.32</c:v>
                </c:pt>
                <c:pt idx="2312">
                  <c:v>1048.26</c:v>
                </c:pt>
                <c:pt idx="2313">
                  <c:v>1133.6400000000001</c:v>
                </c:pt>
                <c:pt idx="2314">
                  <c:v>1178.28</c:v>
                </c:pt>
                <c:pt idx="2315">
                  <c:v>1179.3900000000001</c:v>
                </c:pt>
                <c:pt idx="2316">
                  <c:v>1185.17</c:v>
                </c:pt>
                <c:pt idx="2317">
                  <c:v>1194.17</c:v>
                </c:pt>
                <c:pt idx="2318">
                  <c:v>1176.55</c:v>
                </c:pt>
                <c:pt idx="2319">
                  <c:v>1133.56</c:v>
                </c:pt>
                <c:pt idx="2320">
                  <c:v>1064.57</c:v>
                </c:pt>
                <c:pt idx="2321">
                  <c:v>952.37</c:v>
                </c:pt>
                <c:pt idx="2322">
                  <c:v>1016.9</c:v>
                </c:pt>
                <c:pt idx="2323">
                  <c:v>979.85</c:v>
                </c:pt>
                <c:pt idx="2324">
                  <c:v>942.67</c:v>
                </c:pt>
                <c:pt idx="2325">
                  <c:v>902.93</c:v>
                </c:pt>
                <c:pt idx="2326">
                  <c:v>833.41</c:v>
                </c:pt>
                <c:pt idx="2327">
                  <c:v>786.98</c:v>
                </c:pt>
                <c:pt idx="2328">
                  <c:v>751.26</c:v>
                </c:pt>
                <c:pt idx="2329">
                  <c:v>709.64</c:v>
                </c:pt>
                <c:pt idx="2330">
                  <c:v>697.15</c:v>
                </c:pt>
                <c:pt idx="2331">
                  <c:v>685.84</c:v>
                </c:pt>
                <c:pt idx="2332">
                  <c:v>694.84</c:v>
                </c:pt>
                <c:pt idx="2333">
                  <c:v>721.43</c:v>
                </c:pt>
                <c:pt idx="2334">
                  <c:v>739.65</c:v>
                </c:pt>
                <c:pt idx="2335">
                  <c:v>924.98</c:v>
                </c:pt>
                <c:pt idx="2336">
                  <c:v>1049.1300000000001</c:v>
                </c:pt>
                <c:pt idx="2337">
                  <c:v>1131.29</c:v>
                </c:pt>
                <c:pt idx="2338">
                  <c:v>1168.68</c:v>
                </c:pt>
                <c:pt idx="2339">
                  <c:v>1166.0999999999999</c:v>
                </c:pt>
                <c:pt idx="2340">
                  <c:v>1152.99</c:v>
                </c:pt>
                <c:pt idx="2341">
                  <c:v>1156.22</c:v>
                </c:pt>
                <c:pt idx="2342">
                  <c:v>1129.8</c:v>
                </c:pt>
                <c:pt idx="2343">
                  <c:v>1083.44</c:v>
                </c:pt>
                <c:pt idx="2344">
                  <c:v>1003.1</c:v>
                </c:pt>
                <c:pt idx="2345">
                  <c:v>923.68</c:v>
                </c:pt>
                <c:pt idx="2346">
                  <c:v>983.09</c:v>
                </c:pt>
                <c:pt idx="2347">
                  <c:v>951.96</c:v>
                </c:pt>
                <c:pt idx="2348">
                  <c:v>907.71</c:v>
                </c:pt>
                <c:pt idx="2349">
                  <c:v>875.25</c:v>
                </c:pt>
                <c:pt idx="2350">
                  <c:v>826.15</c:v>
                </c:pt>
                <c:pt idx="2351">
                  <c:v>783.1</c:v>
                </c:pt>
                <c:pt idx="2352">
                  <c:v>750.41</c:v>
                </c:pt>
                <c:pt idx="2353">
                  <c:v>724.78</c:v>
                </c:pt>
                <c:pt idx="2354">
                  <c:v>704.5</c:v>
                </c:pt>
                <c:pt idx="2355">
                  <c:v>692.73</c:v>
                </c:pt>
                <c:pt idx="2356">
                  <c:v>685.45</c:v>
                </c:pt>
                <c:pt idx="2357">
                  <c:v>692.6</c:v>
                </c:pt>
                <c:pt idx="2358">
                  <c:v>684.36</c:v>
                </c:pt>
                <c:pt idx="2359">
                  <c:v>788.28</c:v>
                </c:pt>
                <c:pt idx="2360">
                  <c:v>908.29</c:v>
                </c:pt>
                <c:pt idx="2361">
                  <c:v>982.29</c:v>
                </c:pt>
                <c:pt idx="2362">
                  <c:v>1004.78</c:v>
                </c:pt>
                <c:pt idx="2363">
                  <c:v>996.27</c:v>
                </c:pt>
                <c:pt idx="2364">
                  <c:v>973.76</c:v>
                </c:pt>
                <c:pt idx="2365">
                  <c:v>952.85</c:v>
                </c:pt>
                <c:pt idx="2366">
                  <c:v>948.6</c:v>
                </c:pt>
                <c:pt idx="2367">
                  <c:v>910.9</c:v>
                </c:pt>
                <c:pt idx="2368">
                  <c:v>884.48</c:v>
                </c:pt>
                <c:pt idx="2369">
                  <c:v>859.15</c:v>
                </c:pt>
                <c:pt idx="2370">
                  <c:v>943.94</c:v>
                </c:pt>
                <c:pt idx="2371">
                  <c:v>930.93</c:v>
                </c:pt>
                <c:pt idx="2372">
                  <c:v>889.24</c:v>
                </c:pt>
                <c:pt idx="2373">
                  <c:v>856.62</c:v>
                </c:pt>
                <c:pt idx="2374">
                  <c:v>816.64</c:v>
                </c:pt>
                <c:pt idx="2375">
                  <c:v>778.4</c:v>
                </c:pt>
                <c:pt idx="2376">
                  <c:v>743.26</c:v>
                </c:pt>
                <c:pt idx="2377">
                  <c:v>713.89</c:v>
                </c:pt>
                <c:pt idx="2378">
                  <c:v>695.03</c:v>
                </c:pt>
                <c:pt idx="2379">
                  <c:v>677.34</c:v>
                </c:pt>
                <c:pt idx="2380">
                  <c:v>674.56</c:v>
                </c:pt>
                <c:pt idx="2381">
                  <c:v>669.72</c:v>
                </c:pt>
                <c:pt idx="2382">
                  <c:v>643.21</c:v>
                </c:pt>
                <c:pt idx="2383">
                  <c:v>676.72</c:v>
                </c:pt>
                <c:pt idx="2384">
                  <c:v>726.11</c:v>
                </c:pt>
                <c:pt idx="2385">
                  <c:v>767.75</c:v>
                </c:pt>
                <c:pt idx="2386">
                  <c:v>801.9</c:v>
                </c:pt>
                <c:pt idx="2387">
                  <c:v>825.07</c:v>
                </c:pt>
                <c:pt idx="2388">
                  <c:v>829.06</c:v>
                </c:pt>
                <c:pt idx="2389">
                  <c:v>831.69</c:v>
                </c:pt>
                <c:pt idx="2390">
                  <c:v>822.77</c:v>
                </c:pt>
                <c:pt idx="2391">
                  <c:v>811.86</c:v>
                </c:pt>
                <c:pt idx="2392">
                  <c:v>792.15</c:v>
                </c:pt>
                <c:pt idx="2393">
                  <c:v>784.53</c:v>
                </c:pt>
                <c:pt idx="2394">
                  <c:v>878.79</c:v>
                </c:pt>
                <c:pt idx="2395">
                  <c:v>888.89</c:v>
                </c:pt>
                <c:pt idx="2396">
                  <c:v>877.73</c:v>
                </c:pt>
                <c:pt idx="2397">
                  <c:v>854.44</c:v>
                </c:pt>
                <c:pt idx="2398">
                  <c:v>805.66</c:v>
                </c:pt>
                <c:pt idx="2399">
                  <c:v>758.28</c:v>
                </c:pt>
                <c:pt idx="2400">
                  <c:v>717.79</c:v>
                </c:pt>
                <c:pt idx="2401">
                  <c:v>695.13</c:v>
                </c:pt>
                <c:pt idx="2402">
                  <c:v>678.78</c:v>
                </c:pt>
                <c:pt idx="2403">
                  <c:v>678.42</c:v>
                </c:pt>
                <c:pt idx="2404">
                  <c:v>674.31</c:v>
                </c:pt>
                <c:pt idx="2405">
                  <c:v>714.91</c:v>
                </c:pt>
                <c:pt idx="2406">
                  <c:v>738.59</c:v>
                </c:pt>
                <c:pt idx="2407">
                  <c:v>913.65</c:v>
                </c:pt>
                <c:pt idx="2408">
                  <c:v>1041.52</c:v>
                </c:pt>
                <c:pt idx="2409">
                  <c:v>1127.53</c:v>
                </c:pt>
                <c:pt idx="2410">
                  <c:v>1166.93</c:v>
                </c:pt>
                <c:pt idx="2411">
                  <c:v>1160.83</c:v>
                </c:pt>
                <c:pt idx="2412">
                  <c:v>1159.71</c:v>
                </c:pt>
                <c:pt idx="2413">
                  <c:v>1172.9100000000001</c:v>
                </c:pt>
                <c:pt idx="2414">
                  <c:v>1150.1099999999999</c:v>
                </c:pt>
                <c:pt idx="2415">
                  <c:v>1109.01</c:v>
                </c:pt>
                <c:pt idx="2416">
                  <c:v>1022.43</c:v>
                </c:pt>
                <c:pt idx="2417">
                  <c:v>944.81</c:v>
                </c:pt>
                <c:pt idx="2418">
                  <c:v>986.91</c:v>
                </c:pt>
                <c:pt idx="2419">
                  <c:v>963.52</c:v>
                </c:pt>
                <c:pt idx="2420">
                  <c:v>926.68</c:v>
                </c:pt>
                <c:pt idx="2421">
                  <c:v>883.36</c:v>
                </c:pt>
                <c:pt idx="2422">
                  <c:v>826.76</c:v>
                </c:pt>
                <c:pt idx="2423">
                  <c:v>774.45</c:v>
                </c:pt>
                <c:pt idx="2424">
                  <c:v>735.51</c:v>
                </c:pt>
                <c:pt idx="2425">
                  <c:v>703.87</c:v>
                </c:pt>
                <c:pt idx="2426">
                  <c:v>684.39</c:v>
                </c:pt>
                <c:pt idx="2427">
                  <c:v>676.26</c:v>
                </c:pt>
                <c:pt idx="2428">
                  <c:v>691.57</c:v>
                </c:pt>
                <c:pt idx="2429">
                  <c:v>712.64</c:v>
                </c:pt>
                <c:pt idx="2430">
                  <c:v>725.58</c:v>
                </c:pt>
                <c:pt idx="2431">
                  <c:v>911.94</c:v>
                </c:pt>
                <c:pt idx="2432">
                  <c:v>1036.3699999999999</c:v>
                </c:pt>
                <c:pt idx="2433">
                  <c:v>1111.51</c:v>
                </c:pt>
                <c:pt idx="2434">
                  <c:v>1142.9000000000001</c:v>
                </c:pt>
                <c:pt idx="2435">
                  <c:v>1145.42</c:v>
                </c:pt>
                <c:pt idx="2436">
                  <c:v>1139.75</c:v>
                </c:pt>
                <c:pt idx="2437">
                  <c:v>1132.79</c:v>
                </c:pt>
                <c:pt idx="2438">
                  <c:v>1103.02</c:v>
                </c:pt>
                <c:pt idx="2439">
                  <c:v>1050.48</c:v>
                </c:pt>
                <c:pt idx="2440">
                  <c:v>986.56</c:v>
                </c:pt>
                <c:pt idx="2441">
                  <c:v>900.64</c:v>
                </c:pt>
                <c:pt idx="2442">
                  <c:v>959.78</c:v>
                </c:pt>
                <c:pt idx="2443">
                  <c:v>933.54</c:v>
                </c:pt>
                <c:pt idx="2444">
                  <c:v>895.8</c:v>
                </c:pt>
                <c:pt idx="2445">
                  <c:v>852.41</c:v>
                </c:pt>
                <c:pt idx="2446">
                  <c:v>797.11</c:v>
                </c:pt>
                <c:pt idx="2447">
                  <c:v>743.25</c:v>
                </c:pt>
                <c:pt idx="2448">
                  <c:v>699.77</c:v>
                </c:pt>
                <c:pt idx="2449">
                  <c:v>684.55</c:v>
                </c:pt>
                <c:pt idx="2450">
                  <c:v>667.91</c:v>
                </c:pt>
                <c:pt idx="2451">
                  <c:v>652.16</c:v>
                </c:pt>
                <c:pt idx="2452">
                  <c:v>652.61</c:v>
                </c:pt>
                <c:pt idx="2453">
                  <c:v>688.17</c:v>
                </c:pt>
                <c:pt idx="2454">
                  <c:v>708.51</c:v>
                </c:pt>
                <c:pt idx="2455">
                  <c:v>879.97</c:v>
                </c:pt>
                <c:pt idx="2456">
                  <c:v>1017.99</c:v>
                </c:pt>
                <c:pt idx="2457">
                  <c:v>1106.5899999999999</c:v>
                </c:pt>
                <c:pt idx="2458">
                  <c:v>1150.17</c:v>
                </c:pt>
                <c:pt idx="2459">
                  <c:v>1142.5899999999999</c:v>
                </c:pt>
                <c:pt idx="2460">
                  <c:v>1122.47</c:v>
                </c:pt>
                <c:pt idx="2461">
                  <c:v>1118.3800000000001</c:v>
                </c:pt>
                <c:pt idx="2462">
                  <c:v>1107.1500000000001</c:v>
                </c:pt>
                <c:pt idx="2463">
                  <c:v>1070.8599999999999</c:v>
                </c:pt>
                <c:pt idx="2464">
                  <c:v>1013.32</c:v>
                </c:pt>
                <c:pt idx="2465">
                  <c:v>917.15</c:v>
                </c:pt>
                <c:pt idx="2466">
                  <c:v>973.01</c:v>
                </c:pt>
                <c:pt idx="2467">
                  <c:v>957.26</c:v>
                </c:pt>
                <c:pt idx="2468">
                  <c:v>903.91</c:v>
                </c:pt>
                <c:pt idx="2469">
                  <c:v>866.88</c:v>
                </c:pt>
                <c:pt idx="2470">
                  <c:v>795.93</c:v>
                </c:pt>
                <c:pt idx="2471">
                  <c:v>738.81</c:v>
                </c:pt>
                <c:pt idx="2472">
                  <c:v>713.06</c:v>
                </c:pt>
                <c:pt idx="2473">
                  <c:v>683.98</c:v>
                </c:pt>
                <c:pt idx="2474">
                  <c:v>666.14</c:v>
                </c:pt>
                <c:pt idx="2475">
                  <c:v>649.77</c:v>
                </c:pt>
                <c:pt idx="2476">
                  <c:v>661.74</c:v>
                </c:pt>
                <c:pt idx="2477">
                  <c:v>696.69</c:v>
                </c:pt>
                <c:pt idx="2478">
                  <c:v>707.92</c:v>
                </c:pt>
                <c:pt idx="2479">
                  <c:v>872.78</c:v>
                </c:pt>
                <c:pt idx="2480">
                  <c:v>1008.76</c:v>
                </c:pt>
                <c:pt idx="2481">
                  <c:v>1103.54</c:v>
                </c:pt>
                <c:pt idx="2482">
                  <c:v>1140.79</c:v>
                </c:pt>
                <c:pt idx="2483">
                  <c:v>1132.04</c:v>
                </c:pt>
                <c:pt idx="2484">
                  <c:v>1122</c:v>
                </c:pt>
                <c:pt idx="2485">
                  <c:v>1127.8900000000001</c:v>
                </c:pt>
                <c:pt idx="2486">
                  <c:v>1133.19</c:v>
                </c:pt>
                <c:pt idx="2487">
                  <c:v>1106.28</c:v>
                </c:pt>
                <c:pt idx="2488">
                  <c:v>1029.68</c:v>
                </c:pt>
                <c:pt idx="2489">
                  <c:v>933.74</c:v>
                </c:pt>
                <c:pt idx="2490">
                  <c:v>988.42</c:v>
                </c:pt>
                <c:pt idx="2491">
                  <c:v>978.16</c:v>
                </c:pt>
                <c:pt idx="2492">
                  <c:v>932.6</c:v>
                </c:pt>
                <c:pt idx="2493">
                  <c:v>872.34</c:v>
                </c:pt>
                <c:pt idx="2494">
                  <c:v>815.8</c:v>
                </c:pt>
                <c:pt idx="2495">
                  <c:v>770</c:v>
                </c:pt>
                <c:pt idx="2496">
                  <c:v>734.09</c:v>
                </c:pt>
                <c:pt idx="2497">
                  <c:v>697.36</c:v>
                </c:pt>
                <c:pt idx="2498">
                  <c:v>691.75</c:v>
                </c:pt>
                <c:pt idx="2499">
                  <c:v>682.51</c:v>
                </c:pt>
                <c:pt idx="2500">
                  <c:v>684.45</c:v>
                </c:pt>
                <c:pt idx="2501">
                  <c:v>713.41</c:v>
                </c:pt>
                <c:pt idx="2502">
                  <c:v>735.03</c:v>
                </c:pt>
                <c:pt idx="2503">
                  <c:v>904.1</c:v>
                </c:pt>
                <c:pt idx="2504">
                  <c:v>1039.6099999999999</c:v>
                </c:pt>
                <c:pt idx="2505">
                  <c:v>1134.22</c:v>
                </c:pt>
                <c:pt idx="2506">
                  <c:v>1167.7</c:v>
                </c:pt>
                <c:pt idx="2507">
                  <c:v>1145.97</c:v>
                </c:pt>
                <c:pt idx="2508">
                  <c:v>1093.42</c:v>
                </c:pt>
                <c:pt idx="2509">
                  <c:v>1084.96</c:v>
                </c:pt>
                <c:pt idx="2510">
                  <c:v>1077.18</c:v>
                </c:pt>
                <c:pt idx="2511">
                  <c:v>1037.23</c:v>
                </c:pt>
                <c:pt idx="2512">
                  <c:v>958.56</c:v>
                </c:pt>
                <c:pt idx="2513">
                  <c:v>895.81</c:v>
                </c:pt>
                <c:pt idx="2514">
                  <c:v>953.17</c:v>
                </c:pt>
                <c:pt idx="2515">
                  <c:v>919.51</c:v>
                </c:pt>
                <c:pt idx="2516">
                  <c:v>887.54</c:v>
                </c:pt>
                <c:pt idx="2517">
                  <c:v>842.19</c:v>
                </c:pt>
                <c:pt idx="2518">
                  <c:v>796.36</c:v>
                </c:pt>
                <c:pt idx="2519">
                  <c:v>755.1</c:v>
                </c:pt>
                <c:pt idx="2520">
                  <c:v>719.64</c:v>
                </c:pt>
                <c:pt idx="2521">
                  <c:v>692.64</c:v>
                </c:pt>
                <c:pt idx="2522">
                  <c:v>674.84</c:v>
                </c:pt>
                <c:pt idx="2523">
                  <c:v>664.02</c:v>
                </c:pt>
                <c:pt idx="2524">
                  <c:v>655.83</c:v>
                </c:pt>
                <c:pt idx="2525">
                  <c:v>661.57</c:v>
                </c:pt>
                <c:pt idx="2526">
                  <c:v>665.28</c:v>
                </c:pt>
                <c:pt idx="2527">
                  <c:v>761.01</c:v>
                </c:pt>
                <c:pt idx="2528">
                  <c:v>865.01</c:v>
                </c:pt>
                <c:pt idx="2529">
                  <c:v>944.38</c:v>
                </c:pt>
                <c:pt idx="2530">
                  <c:v>982.48</c:v>
                </c:pt>
                <c:pt idx="2531">
                  <c:v>973.74</c:v>
                </c:pt>
                <c:pt idx="2532">
                  <c:v>949.15</c:v>
                </c:pt>
                <c:pt idx="2533">
                  <c:v>927.79</c:v>
                </c:pt>
                <c:pt idx="2534">
                  <c:v>916.48</c:v>
                </c:pt>
                <c:pt idx="2535">
                  <c:v>881.45</c:v>
                </c:pt>
                <c:pt idx="2536">
                  <c:v>849.13</c:v>
                </c:pt>
                <c:pt idx="2537">
                  <c:v>844.93</c:v>
                </c:pt>
                <c:pt idx="2538">
                  <c:v>915.34</c:v>
                </c:pt>
                <c:pt idx="2539">
                  <c:v>908.38</c:v>
                </c:pt>
                <c:pt idx="2540">
                  <c:v>872.84</c:v>
                </c:pt>
                <c:pt idx="2541">
                  <c:v>835.9</c:v>
                </c:pt>
                <c:pt idx="2542">
                  <c:v>804.7</c:v>
                </c:pt>
                <c:pt idx="2543">
                  <c:v>768.75</c:v>
                </c:pt>
                <c:pt idx="2544">
                  <c:v>726.26</c:v>
                </c:pt>
                <c:pt idx="2545">
                  <c:v>702.53</c:v>
                </c:pt>
                <c:pt idx="2546">
                  <c:v>688.76</c:v>
                </c:pt>
                <c:pt idx="2547">
                  <c:v>666.26</c:v>
                </c:pt>
                <c:pt idx="2548">
                  <c:v>650.70000000000005</c:v>
                </c:pt>
                <c:pt idx="2549">
                  <c:v>632.98</c:v>
                </c:pt>
                <c:pt idx="2550">
                  <c:v>614.85</c:v>
                </c:pt>
                <c:pt idx="2551">
                  <c:v>644.66</c:v>
                </c:pt>
                <c:pt idx="2552">
                  <c:v>679.54</c:v>
                </c:pt>
                <c:pt idx="2553">
                  <c:v>728.74</c:v>
                </c:pt>
                <c:pt idx="2554">
                  <c:v>775.25</c:v>
                </c:pt>
                <c:pt idx="2555">
                  <c:v>798.64</c:v>
                </c:pt>
                <c:pt idx="2556">
                  <c:v>809.29</c:v>
                </c:pt>
                <c:pt idx="2557">
                  <c:v>817.33</c:v>
                </c:pt>
                <c:pt idx="2558">
                  <c:v>801.32</c:v>
                </c:pt>
                <c:pt idx="2559">
                  <c:v>798.09</c:v>
                </c:pt>
                <c:pt idx="2560">
                  <c:v>773.28</c:v>
                </c:pt>
                <c:pt idx="2561">
                  <c:v>782.81</c:v>
                </c:pt>
                <c:pt idx="2562">
                  <c:v>869.78</c:v>
                </c:pt>
                <c:pt idx="2563">
                  <c:v>866.53</c:v>
                </c:pt>
                <c:pt idx="2564">
                  <c:v>856.14</c:v>
                </c:pt>
                <c:pt idx="2565">
                  <c:v>834.05</c:v>
                </c:pt>
                <c:pt idx="2566">
                  <c:v>790.6</c:v>
                </c:pt>
                <c:pt idx="2567">
                  <c:v>738.05</c:v>
                </c:pt>
                <c:pt idx="2568">
                  <c:v>696.29</c:v>
                </c:pt>
                <c:pt idx="2569">
                  <c:v>672.04</c:v>
                </c:pt>
                <c:pt idx="2570">
                  <c:v>660.65</c:v>
                </c:pt>
                <c:pt idx="2571">
                  <c:v>650</c:v>
                </c:pt>
                <c:pt idx="2572">
                  <c:v>657</c:v>
                </c:pt>
                <c:pt idx="2573">
                  <c:v>688.71</c:v>
                </c:pt>
                <c:pt idx="2574">
                  <c:v>713.12</c:v>
                </c:pt>
                <c:pt idx="2575">
                  <c:v>888.73</c:v>
                </c:pt>
                <c:pt idx="2576">
                  <c:v>1036.99</c:v>
                </c:pt>
                <c:pt idx="2577">
                  <c:v>1117.79</c:v>
                </c:pt>
                <c:pt idx="2578">
                  <c:v>1156.52</c:v>
                </c:pt>
                <c:pt idx="2579">
                  <c:v>1144.6500000000001</c:v>
                </c:pt>
                <c:pt idx="2580">
                  <c:v>1148.02</c:v>
                </c:pt>
                <c:pt idx="2581">
                  <c:v>1158.78</c:v>
                </c:pt>
                <c:pt idx="2582">
                  <c:v>1157.3</c:v>
                </c:pt>
                <c:pt idx="2583">
                  <c:v>1113.25</c:v>
                </c:pt>
                <c:pt idx="2584">
                  <c:v>1039.1099999999999</c:v>
                </c:pt>
                <c:pt idx="2585">
                  <c:v>938.26</c:v>
                </c:pt>
                <c:pt idx="2586">
                  <c:v>989.88</c:v>
                </c:pt>
                <c:pt idx="2587">
                  <c:v>977.92</c:v>
                </c:pt>
                <c:pt idx="2588">
                  <c:v>942.96</c:v>
                </c:pt>
                <c:pt idx="2589">
                  <c:v>893.12</c:v>
                </c:pt>
                <c:pt idx="2590">
                  <c:v>840.85</c:v>
                </c:pt>
                <c:pt idx="2591">
                  <c:v>785.58</c:v>
                </c:pt>
                <c:pt idx="2592">
                  <c:v>752</c:v>
                </c:pt>
                <c:pt idx="2593">
                  <c:v>723.83</c:v>
                </c:pt>
                <c:pt idx="2594">
                  <c:v>707.65</c:v>
                </c:pt>
                <c:pt idx="2595">
                  <c:v>692.65</c:v>
                </c:pt>
                <c:pt idx="2596">
                  <c:v>703.56</c:v>
                </c:pt>
                <c:pt idx="2597">
                  <c:v>727.11</c:v>
                </c:pt>
                <c:pt idx="2598">
                  <c:v>746.51</c:v>
                </c:pt>
                <c:pt idx="2599">
                  <c:v>928</c:v>
                </c:pt>
                <c:pt idx="2600">
                  <c:v>1060.69</c:v>
                </c:pt>
                <c:pt idx="2601">
                  <c:v>1133.6300000000001</c:v>
                </c:pt>
                <c:pt idx="2602">
                  <c:v>1152.3800000000001</c:v>
                </c:pt>
                <c:pt idx="2603">
                  <c:v>1145.76</c:v>
                </c:pt>
                <c:pt idx="2604">
                  <c:v>1143.6500000000001</c:v>
                </c:pt>
                <c:pt idx="2605">
                  <c:v>1147.96</c:v>
                </c:pt>
                <c:pt idx="2606">
                  <c:v>1133.22</c:v>
                </c:pt>
                <c:pt idx="2607">
                  <c:v>1091.96</c:v>
                </c:pt>
                <c:pt idx="2608">
                  <c:v>1029.25</c:v>
                </c:pt>
                <c:pt idx="2609">
                  <c:v>939.08</c:v>
                </c:pt>
                <c:pt idx="2610">
                  <c:v>984.54</c:v>
                </c:pt>
                <c:pt idx="2611">
                  <c:v>959.75</c:v>
                </c:pt>
                <c:pt idx="2612">
                  <c:v>921.85</c:v>
                </c:pt>
                <c:pt idx="2613">
                  <c:v>871.28</c:v>
                </c:pt>
                <c:pt idx="2614">
                  <c:v>814.49</c:v>
                </c:pt>
                <c:pt idx="2615">
                  <c:v>760.02</c:v>
                </c:pt>
                <c:pt idx="2616">
                  <c:v>717.93</c:v>
                </c:pt>
                <c:pt idx="2617">
                  <c:v>690.6</c:v>
                </c:pt>
                <c:pt idx="2618">
                  <c:v>677.82</c:v>
                </c:pt>
                <c:pt idx="2619">
                  <c:v>665.55</c:v>
                </c:pt>
                <c:pt idx="2620">
                  <c:v>673.72</c:v>
                </c:pt>
                <c:pt idx="2621">
                  <c:v>693.52</c:v>
                </c:pt>
                <c:pt idx="2622">
                  <c:v>720.95</c:v>
                </c:pt>
                <c:pt idx="2623">
                  <c:v>900.1</c:v>
                </c:pt>
                <c:pt idx="2624">
                  <c:v>1042.06</c:v>
                </c:pt>
                <c:pt idx="2625">
                  <c:v>1118.1500000000001</c:v>
                </c:pt>
                <c:pt idx="2626">
                  <c:v>1159.6500000000001</c:v>
                </c:pt>
                <c:pt idx="2627">
                  <c:v>1172.5</c:v>
                </c:pt>
                <c:pt idx="2628">
                  <c:v>1173.1099999999999</c:v>
                </c:pt>
                <c:pt idx="2629">
                  <c:v>1182.05</c:v>
                </c:pt>
                <c:pt idx="2630">
                  <c:v>1178.49</c:v>
                </c:pt>
                <c:pt idx="2631">
                  <c:v>1135.1300000000001</c:v>
                </c:pt>
                <c:pt idx="2632">
                  <c:v>1050.7</c:v>
                </c:pt>
                <c:pt idx="2633">
                  <c:v>956.37</c:v>
                </c:pt>
                <c:pt idx="2634">
                  <c:v>1014.28</c:v>
                </c:pt>
                <c:pt idx="2635">
                  <c:v>990.55</c:v>
                </c:pt>
                <c:pt idx="2636">
                  <c:v>939.02</c:v>
                </c:pt>
                <c:pt idx="2637">
                  <c:v>887.95</c:v>
                </c:pt>
                <c:pt idx="2638">
                  <c:v>825.68</c:v>
                </c:pt>
                <c:pt idx="2639">
                  <c:v>772.11</c:v>
                </c:pt>
                <c:pt idx="2640">
                  <c:v>734.03</c:v>
                </c:pt>
                <c:pt idx="2641">
                  <c:v>713.15</c:v>
                </c:pt>
                <c:pt idx="2642">
                  <c:v>695.49</c:v>
                </c:pt>
                <c:pt idx="2643">
                  <c:v>685.46</c:v>
                </c:pt>
                <c:pt idx="2644">
                  <c:v>687.23</c:v>
                </c:pt>
                <c:pt idx="2645">
                  <c:v>702.9</c:v>
                </c:pt>
                <c:pt idx="2646">
                  <c:v>741.03</c:v>
                </c:pt>
                <c:pt idx="2647">
                  <c:v>906.25</c:v>
                </c:pt>
                <c:pt idx="2648">
                  <c:v>1051.01</c:v>
                </c:pt>
                <c:pt idx="2649">
                  <c:v>1136.6500000000001</c:v>
                </c:pt>
                <c:pt idx="2650">
                  <c:v>1165.95</c:v>
                </c:pt>
                <c:pt idx="2651">
                  <c:v>1155.1600000000001</c:v>
                </c:pt>
                <c:pt idx="2652">
                  <c:v>1132.3800000000001</c:v>
                </c:pt>
                <c:pt idx="2653">
                  <c:v>1157.6600000000001</c:v>
                </c:pt>
                <c:pt idx="2654">
                  <c:v>1160.74</c:v>
                </c:pt>
                <c:pt idx="2655">
                  <c:v>1131.6500000000001</c:v>
                </c:pt>
                <c:pt idx="2656">
                  <c:v>1058.5999999999999</c:v>
                </c:pt>
                <c:pt idx="2657">
                  <c:v>970.76</c:v>
                </c:pt>
                <c:pt idx="2658">
                  <c:v>1017.97</c:v>
                </c:pt>
                <c:pt idx="2659">
                  <c:v>1003.75</c:v>
                </c:pt>
                <c:pt idx="2660">
                  <c:v>967.51</c:v>
                </c:pt>
                <c:pt idx="2661">
                  <c:v>925.93</c:v>
                </c:pt>
                <c:pt idx="2662">
                  <c:v>866.49</c:v>
                </c:pt>
                <c:pt idx="2663">
                  <c:v>812.92</c:v>
                </c:pt>
                <c:pt idx="2664">
                  <c:v>763.92</c:v>
                </c:pt>
                <c:pt idx="2665">
                  <c:v>733.7</c:v>
                </c:pt>
                <c:pt idx="2666">
                  <c:v>722.21</c:v>
                </c:pt>
                <c:pt idx="2667">
                  <c:v>712.33</c:v>
                </c:pt>
                <c:pt idx="2668">
                  <c:v>713.67</c:v>
                </c:pt>
                <c:pt idx="2669">
                  <c:v>723.75</c:v>
                </c:pt>
                <c:pt idx="2670">
                  <c:v>765.22</c:v>
                </c:pt>
                <c:pt idx="2671">
                  <c:v>945.48</c:v>
                </c:pt>
                <c:pt idx="2672">
                  <c:v>1058.29</c:v>
                </c:pt>
                <c:pt idx="2673">
                  <c:v>1146.3599999999999</c:v>
                </c:pt>
                <c:pt idx="2674">
                  <c:v>1197.4000000000001</c:v>
                </c:pt>
                <c:pt idx="2675">
                  <c:v>1195</c:v>
                </c:pt>
                <c:pt idx="2676">
                  <c:v>1175.6600000000001</c:v>
                </c:pt>
                <c:pt idx="2677">
                  <c:v>1194.95</c:v>
                </c:pt>
                <c:pt idx="2678">
                  <c:v>1199.24</c:v>
                </c:pt>
                <c:pt idx="2679">
                  <c:v>1142.23</c:v>
                </c:pt>
                <c:pt idx="2680">
                  <c:v>1057.55</c:v>
                </c:pt>
                <c:pt idx="2681">
                  <c:v>980.36</c:v>
                </c:pt>
                <c:pt idx="2682">
                  <c:v>1001.43</c:v>
                </c:pt>
                <c:pt idx="2683">
                  <c:v>1003.31</c:v>
                </c:pt>
                <c:pt idx="2684">
                  <c:v>958.23</c:v>
                </c:pt>
                <c:pt idx="2685">
                  <c:v>914.35</c:v>
                </c:pt>
                <c:pt idx="2686">
                  <c:v>868.32</c:v>
                </c:pt>
                <c:pt idx="2687">
                  <c:v>826.05</c:v>
                </c:pt>
                <c:pt idx="2688">
                  <c:v>788.65</c:v>
                </c:pt>
                <c:pt idx="2689">
                  <c:v>760.24</c:v>
                </c:pt>
                <c:pt idx="2690">
                  <c:v>731.45</c:v>
                </c:pt>
                <c:pt idx="2691">
                  <c:v>721.13</c:v>
                </c:pt>
                <c:pt idx="2692">
                  <c:v>716.82</c:v>
                </c:pt>
                <c:pt idx="2693">
                  <c:v>712.16</c:v>
                </c:pt>
                <c:pt idx="2694">
                  <c:v>715.67</c:v>
                </c:pt>
                <c:pt idx="2695">
                  <c:v>809.91</c:v>
                </c:pt>
                <c:pt idx="2696">
                  <c:v>921.7</c:v>
                </c:pt>
                <c:pt idx="2697">
                  <c:v>994.1</c:v>
                </c:pt>
                <c:pt idx="2698">
                  <c:v>1023.29</c:v>
                </c:pt>
                <c:pt idx="2699">
                  <c:v>1017.82</c:v>
                </c:pt>
                <c:pt idx="2700">
                  <c:v>983.24</c:v>
                </c:pt>
                <c:pt idx="2701">
                  <c:v>967.95</c:v>
                </c:pt>
                <c:pt idx="2702">
                  <c:v>942.29</c:v>
                </c:pt>
                <c:pt idx="2703">
                  <c:v>919.08</c:v>
                </c:pt>
                <c:pt idx="2704">
                  <c:v>885.82</c:v>
                </c:pt>
                <c:pt idx="2705">
                  <c:v>862.52</c:v>
                </c:pt>
                <c:pt idx="2706">
                  <c:v>944.07</c:v>
                </c:pt>
                <c:pt idx="2707">
                  <c:v>924.06</c:v>
                </c:pt>
                <c:pt idx="2708">
                  <c:v>874.47</c:v>
                </c:pt>
                <c:pt idx="2709">
                  <c:v>838.45</c:v>
                </c:pt>
                <c:pt idx="2710">
                  <c:v>795.15</c:v>
                </c:pt>
                <c:pt idx="2711">
                  <c:v>752.61</c:v>
                </c:pt>
                <c:pt idx="2712">
                  <c:v>718.58</c:v>
                </c:pt>
                <c:pt idx="2713">
                  <c:v>695.69</c:v>
                </c:pt>
                <c:pt idx="2714">
                  <c:v>690.14</c:v>
                </c:pt>
                <c:pt idx="2715">
                  <c:v>677.08</c:v>
                </c:pt>
                <c:pt idx="2716">
                  <c:v>674.78</c:v>
                </c:pt>
                <c:pt idx="2717">
                  <c:v>660.38</c:v>
                </c:pt>
                <c:pt idx="2718">
                  <c:v>638.82000000000005</c:v>
                </c:pt>
                <c:pt idx="2719">
                  <c:v>671.94</c:v>
                </c:pt>
                <c:pt idx="2720">
                  <c:v>706.8</c:v>
                </c:pt>
                <c:pt idx="2721">
                  <c:v>738.86</c:v>
                </c:pt>
                <c:pt idx="2722">
                  <c:v>780.14</c:v>
                </c:pt>
                <c:pt idx="2723">
                  <c:v>801.09</c:v>
                </c:pt>
                <c:pt idx="2724">
                  <c:v>816.19</c:v>
                </c:pt>
                <c:pt idx="2725">
                  <c:v>803.61</c:v>
                </c:pt>
                <c:pt idx="2726">
                  <c:v>768.58</c:v>
                </c:pt>
                <c:pt idx="2727">
                  <c:v>754.19</c:v>
                </c:pt>
                <c:pt idx="2728">
                  <c:v>768.55</c:v>
                </c:pt>
                <c:pt idx="2729">
                  <c:v>787.39</c:v>
                </c:pt>
                <c:pt idx="2730">
                  <c:v>825.35</c:v>
                </c:pt>
                <c:pt idx="2731">
                  <c:v>810.39</c:v>
                </c:pt>
                <c:pt idx="2732">
                  <c:v>786.78</c:v>
                </c:pt>
                <c:pt idx="2733">
                  <c:v>751.06</c:v>
                </c:pt>
                <c:pt idx="2734">
                  <c:v>700.19</c:v>
                </c:pt>
                <c:pt idx="2735">
                  <c:v>665.81</c:v>
                </c:pt>
                <c:pt idx="2736">
                  <c:v>637.23</c:v>
                </c:pt>
                <c:pt idx="2737">
                  <c:v>618.94000000000005</c:v>
                </c:pt>
                <c:pt idx="2738">
                  <c:v>608.47</c:v>
                </c:pt>
                <c:pt idx="2739">
                  <c:v>607.49</c:v>
                </c:pt>
                <c:pt idx="2740">
                  <c:v>623.1</c:v>
                </c:pt>
                <c:pt idx="2741">
                  <c:v>664.59</c:v>
                </c:pt>
                <c:pt idx="2742">
                  <c:v>693.34</c:v>
                </c:pt>
                <c:pt idx="2743">
                  <c:v>852.75</c:v>
                </c:pt>
                <c:pt idx="2744">
                  <c:v>985.4</c:v>
                </c:pt>
                <c:pt idx="2745">
                  <c:v>1077.74</c:v>
                </c:pt>
                <c:pt idx="2746">
                  <c:v>1112.95</c:v>
                </c:pt>
                <c:pt idx="2747">
                  <c:v>1111.45</c:v>
                </c:pt>
                <c:pt idx="2748">
                  <c:v>1115.19</c:v>
                </c:pt>
                <c:pt idx="2749">
                  <c:v>1115.49</c:v>
                </c:pt>
                <c:pt idx="2750">
                  <c:v>1090.45</c:v>
                </c:pt>
                <c:pt idx="2751">
                  <c:v>1055.76</c:v>
                </c:pt>
                <c:pt idx="2752">
                  <c:v>962.83</c:v>
                </c:pt>
                <c:pt idx="2753">
                  <c:v>885.68</c:v>
                </c:pt>
                <c:pt idx="2754">
                  <c:v>949.53</c:v>
                </c:pt>
                <c:pt idx="2755">
                  <c:v>920.25</c:v>
                </c:pt>
                <c:pt idx="2756">
                  <c:v>886.43</c:v>
                </c:pt>
                <c:pt idx="2757">
                  <c:v>845.65</c:v>
                </c:pt>
                <c:pt idx="2758">
                  <c:v>790.86</c:v>
                </c:pt>
                <c:pt idx="2759">
                  <c:v>736.15</c:v>
                </c:pt>
                <c:pt idx="2760">
                  <c:v>704.83</c:v>
                </c:pt>
                <c:pt idx="2761">
                  <c:v>678.34</c:v>
                </c:pt>
                <c:pt idx="2762">
                  <c:v>651.70000000000005</c:v>
                </c:pt>
                <c:pt idx="2763">
                  <c:v>653.32000000000005</c:v>
                </c:pt>
                <c:pt idx="2764">
                  <c:v>664.14</c:v>
                </c:pt>
                <c:pt idx="2765">
                  <c:v>688.4</c:v>
                </c:pt>
                <c:pt idx="2766">
                  <c:v>711.18</c:v>
                </c:pt>
                <c:pt idx="2767">
                  <c:v>900.25</c:v>
                </c:pt>
                <c:pt idx="2768">
                  <c:v>1033.69</c:v>
                </c:pt>
                <c:pt idx="2769">
                  <c:v>1109.6400000000001</c:v>
                </c:pt>
                <c:pt idx="2770">
                  <c:v>1141.56</c:v>
                </c:pt>
                <c:pt idx="2771">
                  <c:v>1139.26</c:v>
                </c:pt>
                <c:pt idx="2772">
                  <c:v>1140.07</c:v>
                </c:pt>
                <c:pt idx="2773">
                  <c:v>1155.3699999999999</c:v>
                </c:pt>
                <c:pt idx="2774">
                  <c:v>1155.3900000000001</c:v>
                </c:pt>
                <c:pt idx="2775">
                  <c:v>1088.1099999999999</c:v>
                </c:pt>
                <c:pt idx="2776">
                  <c:v>1024.4100000000001</c:v>
                </c:pt>
                <c:pt idx="2777">
                  <c:v>942.29</c:v>
                </c:pt>
                <c:pt idx="2778">
                  <c:v>984.82</c:v>
                </c:pt>
                <c:pt idx="2779">
                  <c:v>958.95</c:v>
                </c:pt>
                <c:pt idx="2780">
                  <c:v>927.12</c:v>
                </c:pt>
                <c:pt idx="2781">
                  <c:v>872.28</c:v>
                </c:pt>
                <c:pt idx="2782">
                  <c:v>813.2</c:v>
                </c:pt>
                <c:pt idx="2783">
                  <c:v>760.58</c:v>
                </c:pt>
                <c:pt idx="2784">
                  <c:v>718.56</c:v>
                </c:pt>
                <c:pt idx="2785">
                  <c:v>703.66</c:v>
                </c:pt>
                <c:pt idx="2786">
                  <c:v>688.3</c:v>
                </c:pt>
                <c:pt idx="2787">
                  <c:v>674.98</c:v>
                </c:pt>
                <c:pt idx="2788">
                  <c:v>674.39</c:v>
                </c:pt>
                <c:pt idx="2789">
                  <c:v>699.53</c:v>
                </c:pt>
                <c:pt idx="2790">
                  <c:v>725.21</c:v>
                </c:pt>
                <c:pt idx="2791">
                  <c:v>906.25</c:v>
                </c:pt>
                <c:pt idx="2792">
                  <c:v>1038.73</c:v>
                </c:pt>
                <c:pt idx="2793">
                  <c:v>1088.05</c:v>
                </c:pt>
                <c:pt idx="2794">
                  <c:v>1126.67</c:v>
                </c:pt>
                <c:pt idx="2795">
                  <c:v>1150.6500000000001</c:v>
                </c:pt>
                <c:pt idx="2796">
                  <c:v>1160.75</c:v>
                </c:pt>
                <c:pt idx="2797">
                  <c:v>1179.5</c:v>
                </c:pt>
                <c:pt idx="2798">
                  <c:v>1173.08</c:v>
                </c:pt>
                <c:pt idx="2799">
                  <c:v>1112.06</c:v>
                </c:pt>
                <c:pt idx="2800">
                  <c:v>1027.1600000000001</c:v>
                </c:pt>
                <c:pt idx="2801">
                  <c:v>949.54</c:v>
                </c:pt>
                <c:pt idx="2802">
                  <c:v>988.44</c:v>
                </c:pt>
                <c:pt idx="2803">
                  <c:v>957.86</c:v>
                </c:pt>
                <c:pt idx="2804">
                  <c:v>898.63</c:v>
                </c:pt>
                <c:pt idx="2805">
                  <c:v>850.23</c:v>
                </c:pt>
                <c:pt idx="2806">
                  <c:v>797.49</c:v>
                </c:pt>
                <c:pt idx="2807">
                  <c:v>745.04</c:v>
                </c:pt>
                <c:pt idx="2808">
                  <c:v>707.87</c:v>
                </c:pt>
                <c:pt idx="2809">
                  <c:v>679.63</c:v>
                </c:pt>
                <c:pt idx="2810">
                  <c:v>667.05</c:v>
                </c:pt>
                <c:pt idx="2811">
                  <c:v>658.41</c:v>
                </c:pt>
                <c:pt idx="2812">
                  <c:v>668.5</c:v>
                </c:pt>
                <c:pt idx="2813">
                  <c:v>691.79</c:v>
                </c:pt>
                <c:pt idx="2814">
                  <c:v>717.89</c:v>
                </c:pt>
                <c:pt idx="2815">
                  <c:v>842.86</c:v>
                </c:pt>
                <c:pt idx="2816">
                  <c:v>963.77</c:v>
                </c:pt>
                <c:pt idx="2817">
                  <c:v>1044.03</c:v>
                </c:pt>
                <c:pt idx="2818">
                  <c:v>1063.1500000000001</c:v>
                </c:pt>
                <c:pt idx="2819">
                  <c:v>1037.1300000000001</c:v>
                </c:pt>
                <c:pt idx="2820">
                  <c:v>1043.95</c:v>
                </c:pt>
                <c:pt idx="2821">
                  <c:v>1051.18</c:v>
                </c:pt>
                <c:pt idx="2822">
                  <c:v>1043.9000000000001</c:v>
                </c:pt>
                <c:pt idx="2823">
                  <c:v>1004.08</c:v>
                </c:pt>
                <c:pt idx="2824">
                  <c:v>952.59</c:v>
                </c:pt>
                <c:pt idx="2825">
                  <c:v>890.25</c:v>
                </c:pt>
                <c:pt idx="2826">
                  <c:v>922.99</c:v>
                </c:pt>
                <c:pt idx="2827">
                  <c:v>898.1</c:v>
                </c:pt>
                <c:pt idx="2828">
                  <c:v>862.82</c:v>
                </c:pt>
                <c:pt idx="2829">
                  <c:v>833.23</c:v>
                </c:pt>
                <c:pt idx="2830">
                  <c:v>779.9</c:v>
                </c:pt>
                <c:pt idx="2831">
                  <c:v>721.96</c:v>
                </c:pt>
                <c:pt idx="2832">
                  <c:v>685.57</c:v>
                </c:pt>
                <c:pt idx="2833">
                  <c:v>666.29</c:v>
                </c:pt>
                <c:pt idx="2834">
                  <c:v>654.83000000000004</c:v>
                </c:pt>
                <c:pt idx="2835">
                  <c:v>646.07000000000005</c:v>
                </c:pt>
                <c:pt idx="2836">
                  <c:v>660.73</c:v>
                </c:pt>
                <c:pt idx="2837">
                  <c:v>686.22</c:v>
                </c:pt>
                <c:pt idx="2838">
                  <c:v>702.13</c:v>
                </c:pt>
                <c:pt idx="2839">
                  <c:v>875.55</c:v>
                </c:pt>
                <c:pt idx="2840">
                  <c:v>1005.64</c:v>
                </c:pt>
                <c:pt idx="2841">
                  <c:v>1090.1500000000001</c:v>
                </c:pt>
                <c:pt idx="2842">
                  <c:v>1124.0899999999999</c:v>
                </c:pt>
                <c:pt idx="2843">
                  <c:v>1114.04</c:v>
                </c:pt>
                <c:pt idx="2844">
                  <c:v>1118.55</c:v>
                </c:pt>
                <c:pt idx="2845">
                  <c:v>1127.6600000000001</c:v>
                </c:pt>
                <c:pt idx="2846">
                  <c:v>1116.8399999999999</c:v>
                </c:pt>
                <c:pt idx="2847">
                  <c:v>1043.1199999999999</c:v>
                </c:pt>
                <c:pt idx="2848">
                  <c:v>969.13</c:v>
                </c:pt>
                <c:pt idx="2849">
                  <c:v>895.08</c:v>
                </c:pt>
                <c:pt idx="2850">
                  <c:v>944.49</c:v>
                </c:pt>
                <c:pt idx="2851">
                  <c:v>926.69</c:v>
                </c:pt>
                <c:pt idx="2852">
                  <c:v>884.58</c:v>
                </c:pt>
                <c:pt idx="2853">
                  <c:v>838.74</c:v>
                </c:pt>
                <c:pt idx="2854">
                  <c:v>801.05</c:v>
                </c:pt>
                <c:pt idx="2855">
                  <c:v>754.52</c:v>
                </c:pt>
                <c:pt idx="2856">
                  <c:v>722.27</c:v>
                </c:pt>
                <c:pt idx="2857">
                  <c:v>692.88</c:v>
                </c:pt>
                <c:pt idx="2858">
                  <c:v>669.46</c:v>
                </c:pt>
                <c:pt idx="2859">
                  <c:v>656.26</c:v>
                </c:pt>
                <c:pt idx="2860">
                  <c:v>651.5</c:v>
                </c:pt>
                <c:pt idx="2861">
                  <c:v>625.12</c:v>
                </c:pt>
                <c:pt idx="2862">
                  <c:v>620.62</c:v>
                </c:pt>
                <c:pt idx="2863">
                  <c:v>660.92</c:v>
                </c:pt>
                <c:pt idx="2864">
                  <c:v>715.02</c:v>
                </c:pt>
                <c:pt idx="2865">
                  <c:v>768.16</c:v>
                </c:pt>
                <c:pt idx="2866">
                  <c:v>807.7</c:v>
                </c:pt>
                <c:pt idx="2867">
                  <c:v>802.52</c:v>
                </c:pt>
                <c:pt idx="2868">
                  <c:v>818.76</c:v>
                </c:pt>
                <c:pt idx="2869">
                  <c:v>817.01</c:v>
                </c:pt>
                <c:pt idx="2870">
                  <c:v>811.36</c:v>
                </c:pt>
                <c:pt idx="2871">
                  <c:v>800.03</c:v>
                </c:pt>
                <c:pt idx="2872">
                  <c:v>779.71</c:v>
                </c:pt>
                <c:pt idx="2873">
                  <c:v>782.79</c:v>
                </c:pt>
                <c:pt idx="2874">
                  <c:v>851.58</c:v>
                </c:pt>
                <c:pt idx="2875">
                  <c:v>851.66</c:v>
                </c:pt>
                <c:pt idx="2876">
                  <c:v>829.05</c:v>
                </c:pt>
                <c:pt idx="2877">
                  <c:v>812.78</c:v>
                </c:pt>
                <c:pt idx="2878">
                  <c:v>777.57</c:v>
                </c:pt>
                <c:pt idx="2879">
                  <c:v>737.38</c:v>
                </c:pt>
                <c:pt idx="2880">
                  <c:v>701.89</c:v>
                </c:pt>
                <c:pt idx="2881">
                  <c:v>679.77</c:v>
                </c:pt>
                <c:pt idx="2882">
                  <c:v>670.39</c:v>
                </c:pt>
                <c:pt idx="2883">
                  <c:v>653.67999999999995</c:v>
                </c:pt>
                <c:pt idx="2884">
                  <c:v>639.67999999999995</c:v>
                </c:pt>
                <c:pt idx="2885">
                  <c:v>623.33000000000004</c:v>
                </c:pt>
                <c:pt idx="2886">
                  <c:v>603.91</c:v>
                </c:pt>
                <c:pt idx="2887">
                  <c:v>645.5</c:v>
                </c:pt>
                <c:pt idx="2888">
                  <c:v>684.88</c:v>
                </c:pt>
                <c:pt idx="2889">
                  <c:v>720.32</c:v>
                </c:pt>
                <c:pt idx="2890">
                  <c:v>761.36</c:v>
                </c:pt>
                <c:pt idx="2891">
                  <c:v>773.31</c:v>
                </c:pt>
                <c:pt idx="2892">
                  <c:v>785.74</c:v>
                </c:pt>
                <c:pt idx="2893">
                  <c:v>780.06</c:v>
                </c:pt>
                <c:pt idx="2894">
                  <c:v>771.1</c:v>
                </c:pt>
                <c:pt idx="2895">
                  <c:v>754.32</c:v>
                </c:pt>
                <c:pt idx="2896">
                  <c:v>753.35</c:v>
                </c:pt>
                <c:pt idx="2897">
                  <c:v>756.39</c:v>
                </c:pt>
                <c:pt idx="2898">
                  <c:v>843.4</c:v>
                </c:pt>
                <c:pt idx="2899">
                  <c:v>835.18</c:v>
                </c:pt>
                <c:pt idx="2900">
                  <c:v>829.71</c:v>
                </c:pt>
                <c:pt idx="2901">
                  <c:v>813.34</c:v>
                </c:pt>
                <c:pt idx="2902">
                  <c:v>760.21</c:v>
                </c:pt>
                <c:pt idx="2903">
                  <c:v>725.74</c:v>
                </c:pt>
                <c:pt idx="2904">
                  <c:v>691.24</c:v>
                </c:pt>
                <c:pt idx="2905">
                  <c:v>662.63</c:v>
                </c:pt>
                <c:pt idx="2906">
                  <c:v>645.19000000000005</c:v>
                </c:pt>
                <c:pt idx="2907">
                  <c:v>637.01</c:v>
                </c:pt>
                <c:pt idx="2908">
                  <c:v>648.82000000000005</c:v>
                </c:pt>
                <c:pt idx="2909">
                  <c:v>661.4</c:v>
                </c:pt>
                <c:pt idx="2910">
                  <c:v>691.16</c:v>
                </c:pt>
                <c:pt idx="2911">
                  <c:v>873.23</c:v>
                </c:pt>
                <c:pt idx="2912">
                  <c:v>1008.24</c:v>
                </c:pt>
                <c:pt idx="2913">
                  <c:v>1105.29</c:v>
                </c:pt>
                <c:pt idx="2914">
                  <c:v>1120.3699999999999</c:v>
                </c:pt>
                <c:pt idx="2915">
                  <c:v>1123.06</c:v>
                </c:pt>
                <c:pt idx="2916">
                  <c:v>1109.18</c:v>
                </c:pt>
                <c:pt idx="2917">
                  <c:v>1108.42</c:v>
                </c:pt>
                <c:pt idx="2918">
                  <c:v>1060.96</c:v>
                </c:pt>
                <c:pt idx="2919">
                  <c:v>1018.39</c:v>
                </c:pt>
                <c:pt idx="2920">
                  <c:v>960.67</c:v>
                </c:pt>
                <c:pt idx="2921">
                  <c:v>885.57</c:v>
                </c:pt>
                <c:pt idx="2922">
                  <c:v>910.5</c:v>
                </c:pt>
                <c:pt idx="2923">
                  <c:v>882.65</c:v>
                </c:pt>
                <c:pt idx="2924">
                  <c:v>836.33</c:v>
                </c:pt>
                <c:pt idx="2925">
                  <c:v>798.55</c:v>
                </c:pt>
                <c:pt idx="2926">
                  <c:v>736.58</c:v>
                </c:pt>
                <c:pt idx="2927">
                  <c:v>689.54</c:v>
                </c:pt>
                <c:pt idx="2928">
                  <c:v>659.7</c:v>
                </c:pt>
                <c:pt idx="2929">
                  <c:v>632.17999999999995</c:v>
                </c:pt>
                <c:pt idx="2930">
                  <c:v>614.37</c:v>
                </c:pt>
                <c:pt idx="2931">
                  <c:v>607</c:v>
                </c:pt>
                <c:pt idx="2932">
                  <c:v>617.39</c:v>
                </c:pt>
                <c:pt idx="2933">
                  <c:v>643.02</c:v>
                </c:pt>
                <c:pt idx="2934">
                  <c:v>674.82</c:v>
                </c:pt>
                <c:pt idx="2935">
                  <c:v>845.87</c:v>
                </c:pt>
                <c:pt idx="2936">
                  <c:v>978.96</c:v>
                </c:pt>
                <c:pt idx="2937">
                  <c:v>1042.75</c:v>
                </c:pt>
                <c:pt idx="2938">
                  <c:v>1070.49</c:v>
                </c:pt>
                <c:pt idx="2939">
                  <c:v>1058.6300000000001</c:v>
                </c:pt>
                <c:pt idx="2940">
                  <c:v>1071.27</c:v>
                </c:pt>
                <c:pt idx="2941">
                  <c:v>1103.26</c:v>
                </c:pt>
                <c:pt idx="2942">
                  <c:v>1100.2</c:v>
                </c:pt>
                <c:pt idx="2943">
                  <c:v>1056.99</c:v>
                </c:pt>
                <c:pt idx="2944">
                  <c:v>983.23</c:v>
                </c:pt>
                <c:pt idx="2945">
                  <c:v>898.22</c:v>
                </c:pt>
                <c:pt idx="2946">
                  <c:v>949.65</c:v>
                </c:pt>
                <c:pt idx="2947">
                  <c:v>932.75</c:v>
                </c:pt>
                <c:pt idx="2948">
                  <c:v>892.97</c:v>
                </c:pt>
                <c:pt idx="2949">
                  <c:v>847.7</c:v>
                </c:pt>
                <c:pt idx="2950">
                  <c:v>792.08</c:v>
                </c:pt>
                <c:pt idx="2951">
                  <c:v>730.94</c:v>
                </c:pt>
                <c:pt idx="2952">
                  <c:v>690.98</c:v>
                </c:pt>
                <c:pt idx="2953">
                  <c:v>668.13</c:v>
                </c:pt>
                <c:pt idx="2954">
                  <c:v>649.47</c:v>
                </c:pt>
                <c:pt idx="2955">
                  <c:v>638.05999999999995</c:v>
                </c:pt>
                <c:pt idx="2956">
                  <c:v>645.04999999999995</c:v>
                </c:pt>
                <c:pt idx="2957">
                  <c:v>652.46</c:v>
                </c:pt>
                <c:pt idx="2958">
                  <c:v>692.77</c:v>
                </c:pt>
                <c:pt idx="2959">
                  <c:v>863.72</c:v>
                </c:pt>
                <c:pt idx="2960">
                  <c:v>990.16</c:v>
                </c:pt>
                <c:pt idx="2961">
                  <c:v>1069.3399999999999</c:v>
                </c:pt>
                <c:pt idx="2962">
                  <c:v>1115.1500000000001</c:v>
                </c:pt>
                <c:pt idx="2963">
                  <c:v>1119.9100000000001</c:v>
                </c:pt>
                <c:pt idx="2964">
                  <c:v>1121.6500000000001</c:v>
                </c:pt>
                <c:pt idx="2965">
                  <c:v>1137.77</c:v>
                </c:pt>
                <c:pt idx="2966">
                  <c:v>1136.8</c:v>
                </c:pt>
                <c:pt idx="2967">
                  <c:v>1085.99</c:v>
                </c:pt>
                <c:pt idx="2968">
                  <c:v>996.71</c:v>
                </c:pt>
                <c:pt idx="2969">
                  <c:v>906.38</c:v>
                </c:pt>
                <c:pt idx="2970">
                  <c:v>965.97</c:v>
                </c:pt>
                <c:pt idx="2971">
                  <c:v>934.12</c:v>
                </c:pt>
                <c:pt idx="2972">
                  <c:v>894.03</c:v>
                </c:pt>
                <c:pt idx="2973">
                  <c:v>851.63</c:v>
                </c:pt>
                <c:pt idx="2974">
                  <c:v>789.96</c:v>
                </c:pt>
                <c:pt idx="2975">
                  <c:v>727.05</c:v>
                </c:pt>
                <c:pt idx="2976">
                  <c:v>696.71</c:v>
                </c:pt>
                <c:pt idx="2977">
                  <c:v>668.04</c:v>
                </c:pt>
                <c:pt idx="2978">
                  <c:v>645.19000000000005</c:v>
                </c:pt>
                <c:pt idx="2979">
                  <c:v>641.27</c:v>
                </c:pt>
                <c:pt idx="2980">
                  <c:v>642.08000000000004</c:v>
                </c:pt>
                <c:pt idx="2981">
                  <c:v>666.29</c:v>
                </c:pt>
                <c:pt idx="2982">
                  <c:v>692.78</c:v>
                </c:pt>
                <c:pt idx="2983">
                  <c:v>871.43</c:v>
                </c:pt>
                <c:pt idx="2984">
                  <c:v>1008.87</c:v>
                </c:pt>
                <c:pt idx="2985">
                  <c:v>1090.8599999999999</c:v>
                </c:pt>
                <c:pt idx="2986">
                  <c:v>1126.1500000000001</c:v>
                </c:pt>
                <c:pt idx="2987">
                  <c:v>1130.58</c:v>
                </c:pt>
                <c:pt idx="2988">
                  <c:v>1134.98</c:v>
                </c:pt>
                <c:pt idx="2989">
                  <c:v>1155.67</c:v>
                </c:pt>
                <c:pt idx="2990">
                  <c:v>1139.3399999999999</c:v>
                </c:pt>
                <c:pt idx="2991">
                  <c:v>1093.79</c:v>
                </c:pt>
                <c:pt idx="2992">
                  <c:v>995.03</c:v>
                </c:pt>
                <c:pt idx="2993">
                  <c:v>900.93</c:v>
                </c:pt>
                <c:pt idx="2994">
                  <c:v>958.15</c:v>
                </c:pt>
                <c:pt idx="2995">
                  <c:v>939.76</c:v>
                </c:pt>
                <c:pt idx="2996">
                  <c:v>916.04</c:v>
                </c:pt>
                <c:pt idx="2997">
                  <c:v>850.49</c:v>
                </c:pt>
                <c:pt idx="2998">
                  <c:v>784.95</c:v>
                </c:pt>
                <c:pt idx="2999">
                  <c:v>736.08</c:v>
                </c:pt>
                <c:pt idx="3000">
                  <c:v>702.92</c:v>
                </c:pt>
                <c:pt idx="3001">
                  <c:v>674.46</c:v>
                </c:pt>
                <c:pt idx="3002">
                  <c:v>655.76</c:v>
                </c:pt>
                <c:pt idx="3003">
                  <c:v>651.33000000000004</c:v>
                </c:pt>
                <c:pt idx="3004">
                  <c:v>657.35</c:v>
                </c:pt>
                <c:pt idx="3005">
                  <c:v>664.59</c:v>
                </c:pt>
                <c:pt idx="3006">
                  <c:v>695.56</c:v>
                </c:pt>
                <c:pt idx="3007">
                  <c:v>881.57</c:v>
                </c:pt>
                <c:pt idx="3008">
                  <c:v>1014.1</c:v>
                </c:pt>
                <c:pt idx="3009">
                  <c:v>1091.3499999999999</c:v>
                </c:pt>
                <c:pt idx="3010">
                  <c:v>1138.45</c:v>
                </c:pt>
                <c:pt idx="3011">
                  <c:v>1145.01</c:v>
                </c:pt>
                <c:pt idx="3012">
                  <c:v>1109.56</c:v>
                </c:pt>
                <c:pt idx="3013">
                  <c:v>1114.3599999999999</c:v>
                </c:pt>
                <c:pt idx="3014">
                  <c:v>1100.27</c:v>
                </c:pt>
                <c:pt idx="3015">
                  <c:v>1084.82</c:v>
                </c:pt>
                <c:pt idx="3016">
                  <c:v>990.38</c:v>
                </c:pt>
                <c:pt idx="3017">
                  <c:v>914.49</c:v>
                </c:pt>
                <c:pt idx="3018">
                  <c:v>962.25</c:v>
                </c:pt>
                <c:pt idx="3019">
                  <c:v>950.87</c:v>
                </c:pt>
                <c:pt idx="3020">
                  <c:v>903.13</c:v>
                </c:pt>
                <c:pt idx="3021">
                  <c:v>850.76</c:v>
                </c:pt>
                <c:pt idx="3022">
                  <c:v>805.03</c:v>
                </c:pt>
                <c:pt idx="3023">
                  <c:v>763.24</c:v>
                </c:pt>
                <c:pt idx="3024">
                  <c:v>725.8</c:v>
                </c:pt>
                <c:pt idx="3025">
                  <c:v>700.12</c:v>
                </c:pt>
                <c:pt idx="3026">
                  <c:v>677.91</c:v>
                </c:pt>
                <c:pt idx="3027">
                  <c:v>666.95</c:v>
                </c:pt>
                <c:pt idx="3028">
                  <c:v>670.6</c:v>
                </c:pt>
                <c:pt idx="3029">
                  <c:v>647</c:v>
                </c:pt>
                <c:pt idx="3030">
                  <c:v>660.5</c:v>
                </c:pt>
                <c:pt idx="3031">
                  <c:v>764.43</c:v>
                </c:pt>
                <c:pt idx="3032">
                  <c:v>893.66</c:v>
                </c:pt>
                <c:pt idx="3033">
                  <c:v>967.67</c:v>
                </c:pt>
                <c:pt idx="3034">
                  <c:v>984.88</c:v>
                </c:pt>
                <c:pt idx="3035">
                  <c:v>978.79</c:v>
                </c:pt>
                <c:pt idx="3036">
                  <c:v>947.83</c:v>
                </c:pt>
                <c:pt idx="3037">
                  <c:v>934.9</c:v>
                </c:pt>
                <c:pt idx="3038">
                  <c:v>913.42</c:v>
                </c:pt>
                <c:pt idx="3039">
                  <c:v>894.14</c:v>
                </c:pt>
                <c:pt idx="3040">
                  <c:v>866.08</c:v>
                </c:pt>
                <c:pt idx="3041">
                  <c:v>843.62</c:v>
                </c:pt>
                <c:pt idx="3042">
                  <c:v>919.65</c:v>
                </c:pt>
                <c:pt idx="3043">
                  <c:v>918.78</c:v>
                </c:pt>
                <c:pt idx="3044">
                  <c:v>880.54</c:v>
                </c:pt>
                <c:pt idx="3045">
                  <c:v>841.57</c:v>
                </c:pt>
                <c:pt idx="3046">
                  <c:v>812.7</c:v>
                </c:pt>
                <c:pt idx="3047">
                  <c:v>769.24</c:v>
                </c:pt>
                <c:pt idx="3048">
                  <c:v>738.38</c:v>
                </c:pt>
                <c:pt idx="3049">
                  <c:v>704.46</c:v>
                </c:pt>
                <c:pt idx="3050">
                  <c:v>693.03</c:v>
                </c:pt>
                <c:pt idx="3051">
                  <c:v>682.65</c:v>
                </c:pt>
                <c:pt idx="3052">
                  <c:v>666.35</c:v>
                </c:pt>
                <c:pt idx="3053">
                  <c:v>658.43</c:v>
                </c:pt>
                <c:pt idx="3054">
                  <c:v>644.78</c:v>
                </c:pt>
                <c:pt idx="3055">
                  <c:v>677.81</c:v>
                </c:pt>
                <c:pt idx="3056">
                  <c:v>719.29</c:v>
                </c:pt>
                <c:pt idx="3057">
                  <c:v>760.05</c:v>
                </c:pt>
                <c:pt idx="3058">
                  <c:v>797.01</c:v>
                </c:pt>
                <c:pt idx="3059">
                  <c:v>823.14</c:v>
                </c:pt>
                <c:pt idx="3060">
                  <c:v>831.2</c:v>
                </c:pt>
                <c:pt idx="3061">
                  <c:v>813.97</c:v>
                </c:pt>
                <c:pt idx="3062">
                  <c:v>806.21</c:v>
                </c:pt>
                <c:pt idx="3063">
                  <c:v>798.59</c:v>
                </c:pt>
                <c:pt idx="3064">
                  <c:v>789.95</c:v>
                </c:pt>
                <c:pt idx="3065">
                  <c:v>785.06</c:v>
                </c:pt>
                <c:pt idx="3066">
                  <c:v>871.52</c:v>
                </c:pt>
                <c:pt idx="3067">
                  <c:v>887.85</c:v>
                </c:pt>
                <c:pt idx="3068">
                  <c:v>882.77</c:v>
                </c:pt>
                <c:pt idx="3069">
                  <c:v>854.99</c:v>
                </c:pt>
                <c:pt idx="3070">
                  <c:v>800.73</c:v>
                </c:pt>
                <c:pt idx="3071">
                  <c:v>752.47</c:v>
                </c:pt>
                <c:pt idx="3072">
                  <c:v>721.79</c:v>
                </c:pt>
                <c:pt idx="3073">
                  <c:v>699.91</c:v>
                </c:pt>
                <c:pt idx="3074">
                  <c:v>683.28</c:v>
                </c:pt>
                <c:pt idx="3075">
                  <c:v>676.74</c:v>
                </c:pt>
                <c:pt idx="3076">
                  <c:v>682.66</c:v>
                </c:pt>
                <c:pt idx="3077">
                  <c:v>695.25</c:v>
                </c:pt>
                <c:pt idx="3078">
                  <c:v>731.31</c:v>
                </c:pt>
                <c:pt idx="3079">
                  <c:v>926.87</c:v>
                </c:pt>
                <c:pt idx="3080">
                  <c:v>1060.26</c:v>
                </c:pt>
                <c:pt idx="3081">
                  <c:v>1125.5</c:v>
                </c:pt>
                <c:pt idx="3082">
                  <c:v>1175.33</c:v>
                </c:pt>
                <c:pt idx="3083">
                  <c:v>1181.58</c:v>
                </c:pt>
                <c:pt idx="3084">
                  <c:v>1182.6500000000001</c:v>
                </c:pt>
                <c:pt idx="3085">
                  <c:v>1209.25</c:v>
                </c:pt>
                <c:pt idx="3086">
                  <c:v>1195.76</c:v>
                </c:pt>
                <c:pt idx="3087">
                  <c:v>1144.49</c:v>
                </c:pt>
                <c:pt idx="3088">
                  <c:v>1053.75</c:v>
                </c:pt>
                <c:pt idx="3089">
                  <c:v>958.67</c:v>
                </c:pt>
                <c:pt idx="3090">
                  <c:v>1022.43</c:v>
                </c:pt>
                <c:pt idx="3091">
                  <c:v>980.59</c:v>
                </c:pt>
                <c:pt idx="3092">
                  <c:v>944.74</c:v>
                </c:pt>
                <c:pt idx="3093">
                  <c:v>908</c:v>
                </c:pt>
                <c:pt idx="3094">
                  <c:v>841.11</c:v>
                </c:pt>
                <c:pt idx="3095">
                  <c:v>795.56</c:v>
                </c:pt>
                <c:pt idx="3096">
                  <c:v>755.47</c:v>
                </c:pt>
                <c:pt idx="3097">
                  <c:v>731.37</c:v>
                </c:pt>
                <c:pt idx="3098">
                  <c:v>713.19</c:v>
                </c:pt>
                <c:pt idx="3099">
                  <c:v>696.75</c:v>
                </c:pt>
                <c:pt idx="3100">
                  <c:v>700.42</c:v>
                </c:pt>
                <c:pt idx="3101">
                  <c:v>709.54</c:v>
                </c:pt>
                <c:pt idx="3102">
                  <c:v>752.35</c:v>
                </c:pt>
                <c:pt idx="3103">
                  <c:v>939.18</c:v>
                </c:pt>
                <c:pt idx="3104">
                  <c:v>1080.07</c:v>
                </c:pt>
                <c:pt idx="3105">
                  <c:v>1169.2</c:v>
                </c:pt>
                <c:pt idx="3106">
                  <c:v>1191.6400000000001</c:v>
                </c:pt>
                <c:pt idx="3107">
                  <c:v>1183.1199999999999</c:v>
                </c:pt>
                <c:pt idx="3108">
                  <c:v>1177.78</c:v>
                </c:pt>
                <c:pt idx="3109">
                  <c:v>1195.79</c:v>
                </c:pt>
                <c:pt idx="3110">
                  <c:v>1181.5999999999999</c:v>
                </c:pt>
                <c:pt idx="3111">
                  <c:v>1133.32</c:v>
                </c:pt>
                <c:pt idx="3112">
                  <c:v>1058.21</c:v>
                </c:pt>
                <c:pt idx="3113">
                  <c:v>969.85</c:v>
                </c:pt>
                <c:pt idx="3114">
                  <c:v>1009.41</c:v>
                </c:pt>
                <c:pt idx="3115">
                  <c:v>990.16</c:v>
                </c:pt>
                <c:pt idx="3116">
                  <c:v>948.65</c:v>
                </c:pt>
                <c:pt idx="3117">
                  <c:v>902.46</c:v>
                </c:pt>
                <c:pt idx="3118">
                  <c:v>845.35</c:v>
                </c:pt>
                <c:pt idx="3119">
                  <c:v>792.58</c:v>
                </c:pt>
                <c:pt idx="3120">
                  <c:v>752.99</c:v>
                </c:pt>
                <c:pt idx="3121">
                  <c:v>732.11</c:v>
                </c:pt>
                <c:pt idx="3122">
                  <c:v>706.99</c:v>
                </c:pt>
                <c:pt idx="3123">
                  <c:v>700.2</c:v>
                </c:pt>
                <c:pt idx="3124">
                  <c:v>704.59</c:v>
                </c:pt>
                <c:pt idx="3125">
                  <c:v>710.74</c:v>
                </c:pt>
                <c:pt idx="3126">
                  <c:v>743.2</c:v>
                </c:pt>
                <c:pt idx="3127">
                  <c:v>937.87</c:v>
                </c:pt>
                <c:pt idx="3128">
                  <c:v>1071.46</c:v>
                </c:pt>
                <c:pt idx="3129">
                  <c:v>1157.8599999999999</c:v>
                </c:pt>
                <c:pt idx="3130">
                  <c:v>1188.9100000000001</c:v>
                </c:pt>
                <c:pt idx="3131">
                  <c:v>1199.18</c:v>
                </c:pt>
                <c:pt idx="3132">
                  <c:v>1189.58</c:v>
                </c:pt>
                <c:pt idx="3133">
                  <c:v>1207.58</c:v>
                </c:pt>
                <c:pt idx="3134">
                  <c:v>1189.51</c:v>
                </c:pt>
                <c:pt idx="3135">
                  <c:v>1141.46</c:v>
                </c:pt>
                <c:pt idx="3136">
                  <c:v>1055.0899999999999</c:v>
                </c:pt>
                <c:pt idx="3137">
                  <c:v>965.47</c:v>
                </c:pt>
                <c:pt idx="3138">
                  <c:v>1024.1400000000001</c:v>
                </c:pt>
                <c:pt idx="3139">
                  <c:v>995</c:v>
                </c:pt>
                <c:pt idx="3140">
                  <c:v>953.32</c:v>
                </c:pt>
                <c:pt idx="3141">
                  <c:v>914.1</c:v>
                </c:pt>
                <c:pt idx="3142">
                  <c:v>865.21</c:v>
                </c:pt>
                <c:pt idx="3143">
                  <c:v>803.1</c:v>
                </c:pt>
                <c:pt idx="3144">
                  <c:v>769.45</c:v>
                </c:pt>
                <c:pt idx="3145">
                  <c:v>739.05</c:v>
                </c:pt>
                <c:pt idx="3146">
                  <c:v>726.12</c:v>
                </c:pt>
                <c:pt idx="3147">
                  <c:v>717.46</c:v>
                </c:pt>
                <c:pt idx="3148">
                  <c:v>718.42</c:v>
                </c:pt>
                <c:pt idx="3149">
                  <c:v>750.25</c:v>
                </c:pt>
                <c:pt idx="3150">
                  <c:v>776.22</c:v>
                </c:pt>
                <c:pt idx="3151">
                  <c:v>927.13</c:v>
                </c:pt>
                <c:pt idx="3152">
                  <c:v>1060.78</c:v>
                </c:pt>
                <c:pt idx="3153">
                  <c:v>1129.3900000000001</c:v>
                </c:pt>
                <c:pt idx="3154">
                  <c:v>1169.68</c:v>
                </c:pt>
                <c:pt idx="3155">
                  <c:v>1169.52</c:v>
                </c:pt>
                <c:pt idx="3156">
                  <c:v>1166.18</c:v>
                </c:pt>
                <c:pt idx="3157">
                  <c:v>1186.77</c:v>
                </c:pt>
                <c:pt idx="3158">
                  <c:v>1168.3699999999999</c:v>
                </c:pt>
                <c:pt idx="3159">
                  <c:v>1108.26</c:v>
                </c:pt>
                <c:pt idx="3160">
                  <c:v>1041.53</c:v>
                </c:pt>
                <c:pt idx="3161">
                  <c:v>969.1</c:v>
                </c:pt>
                <c:pt idx="3162">
                  <c:v>1027.24</c:v>
                </c:pt>
                <c:pt idx="3163">
                  <c:v>1004.31</c:v>
                </c:pt>
                <c:pt idx="3164">
                  <c:v>960.5</c:v>
                </c:pt>
                <c:pt idx="3165">
                  <c:v>911.71</c:v>
                </c:pt>
                <c:pt idx="3166">
                  <c:v>862.95</c:v>
                </c:pt>
                <c:pt idx="3167">
                  <c:v>805.33</c:v>
                </c:pt>
                <c:pt idx="3168">
                  <c:v>763.5</c:v>
                </c:pt>
                <c:pt idx="3169">
                  <c:v>736.75</c:v>
                </c:pt>
                <c:pt idx="3170">
                  <c:v>725.01</c:v>
                </c:pt>
                <c:pt idx="3171">
                  <c:v>718.23</c:v>
                </c:pt>
                <c:pt idx="3172">
                  <c:v>713.83</c:v>
                </c:pt>
                <c:pt idx="3173">
                  <c:v>718.6</c:v>
                </c:pt>
                <c:pt idx="3174">
                  <c:v>756.1</c:v>
                </c:pt>
                <c:pt idx="3175">
                  <c:v>927.03</c:v>
                </c:pt>
                <c:pt idx="3176">
                  <c:v>1052.5999999999999</c:v>
                </c:pt>
                <c:pt idx="3177">
                  <c:v>1134.95</c:v>
                </c:pt>
                <c:pt idx="3178">
                  <c:v>1155.74</c:v>
                </c:pt>
                <c:pt idx="3179">
                  <c:v>1159.1099999999999</c:v>
                </c:pt>
                <c:pt idx="3180">
                  <c:v>1170.8399999999999</c:v>
                </c:pt>
                <c:pt idx="3181">
                  <c:v>1203.68</c:v>
                </c:pt>
                <c:pt idx="3182">
                  <c:v>1183.97</c:v>
                </c:pt>
                <c:pt idx="3183">
                  <c:v>1103.6099999999999</c:v>
                </c:pt>
                <c:pt idx="3184">
                  <c:v>1011.41</c:v>
                </c:pt>
                <c:pt idx="3185">
                  <c:v>946.88</c:v>
                </c:pt>
                <c:pt idx="3186">
                  <c:v>1001.13</c:v>
                </c:pt>
                <c:pt idx="3187">
                  <c:v>975.36</c:v>
                </c:pt>
                <c:pt idx="3188">
                  <c:v>924.92</c:v>
                </c:pt>
                <c:pt idx="3189">
                  <c:v>884.24</c:v>
                </c:pt>
                <c:pt idx="3190">
                  <c:v>832.52</c:v>
                </c:pt>
                <c:pt idx="3191">
                  <c:v>792.18</c:v>
                </c:pt>
                <c:pt idx="3192">
                  <c:v>754.37</c:v>
                </c:pt>
                <c:pt idx="3193">
                  <c:v>713.15</c:v>
                </c:pt>
                <c:pt idx="3194">
                  <c:v>695.67</c:v>
                </c:pt>
                <c:pt idx="3195">
                  <c:v>695.55</c:v>
                </c:pt>
                <c:pt idx="3196">
                  <c:v>688.65</c:v>
                </c:pt>
                <c:pt idx="3197">
                  <c:v>690.2</c:v>
                </c:pt>
                <c:pt idx="3198">
                  <c:v>691.08</c:v>
                </c:pt>
                <c:pt idx="3199">
                  <c:v>775.88</c:v>
                </c:pt>
                <c:pt idx="3200">
                  <c:v>877.86</c:v>
                </c:pt>
                <c:pt idx="3201">
                  <c:v>919.13</c:v>
                </c:pt>
                <c:pt idx="3202">
                  <c:v>937.09</c:v>
                </c:pt>
                <c:pt idx="3203">
                  <c:v>941.75</c:v>
                </c:pt>
                <c:pt idx="3204">
                  <c:v>911.29</c:v>
                </c:pt>
                <c:pt idx="3205">
                  <c:v>898.69</c:v>
                </c:pt>
                <c:pt idx="3206">
                  <c:v>881.07</c:v>
                </c:pt>
                <c:pt idx="3207">
                  <c:v>841.61</c:v>
                </c:pt>
                <c:pt idx="3208">
                  <c:v>831.13</c:v>
                </c:pt>
                <c:pt idx="3209">
                  <c:v>827.06</c:v>
                </c:pt>
                <c:pt idx="3210">
                  <c:v>912.81</c:v>
                </c:pt>
                <c:pt idx="3211">
                  <c:v>905.06</c:v>
                </c:pt>
                <c:pt idx="3212">
                  <c:v>862.66</c:v>
                </c:pt>
                <c:pt idx="3213">
                  <c:v>823.14</c:v>
                </c:pt>
                <c:pt idx="3214">
                  <c:v>782.24</c:v>
                </c:pt>
                <c:pt idx="3215">
                  <c:v>753.9</c:v>
                </c:pt>
                <c:pt idx="3216">
                  <c:v>725.14</c:v>
                </c:pt>
                <c:pt idx="3217">
                  <c:v>710.71</c:v>
                </c:pt>
                <c:pt idx="3218">
                  <c:v>687.59</c:v>
                </c:pt>
                <c:pt idx="3219">
                  <c:v>670.29</c:v>
                </c:pt>
                <c:pt idx="3220">
                  <c:v>659.6</c:v>
                </c:pt>
                <c:pt idx="3221">
                  <c:v>635.49</c:v>
                </c:pt>
                <c:pt idx="3222">
                  <c:v>606.63</c:v>
                </c:pt>
                <c:pt idx="3223">
                  <c:v>616.76</c:v>
                </c:pt>
                <c:pt idx="3224">
                  <c:v>644.66999999999996</c:v>
                </c:pt>
                <c:pt idx="3225">
                  <c:v>668.45</c:v>
                </c:pt>
                <c:pt idx="3226">
                  <c:v>689.13</c:v>
                </c:pt>
                <c:pt idx="3227">
                  <c:v>725.15</c:v>
                </c:pt>
                <c:pt idx="3228">
                  <c:v>757.73</c:v>
                </c:pt>
                <c:pt idx="3229">
                  <c:v>770.05</c:v>
                </c:pt>
                <c:pt idx="3230">
                  <c:v>777.91</c:v>
                </c:pt>
                <c:pt idx="3231">
                  <c:v>754.78</c:v>
                </c:pt>
                <c:pt idx="3232">
                  <c:v>762.37</c:v>
                </c:pt>
                <c:pt idx="3233">
                  <c:v>764.27</c:v>
                </c:pt>
                <c:pt idx="3234">
                  <c:v>832.12</c:v>
                </c:pt>
                <c:pt idx="3235">
                  <c:v>854.5</c:v>
                </c:pt>
                <c:pt idx="3236">
                  <c:v>827.3</c:v>
                </c:pt>
                <c:pt idx="3237">
                  <c:v>796.52</c:v>
                </c:pt>
                <c:pt idx="3238">
                  <c:v>764.26</c:v>
                </c:pt>
                <c:pt idx="3239">
                  <c:v>738.52</c:v>
                </c:pt>
                <c:pt idx="3240">
                  <c:v>710.28</c:v>
                </c:pt>
                <c:pt idx="3241">
                  <c:v>693.86</c:v>
                </c:pt>
                <c:pt idx="3242">
                  <c:v>682.22</c:v>
                </c:pt>
                <c:pt idx="3243">
                  <c:v>665.05</c:v>
                </c:pt>
                <c:pt idx="3244">
                  <c:v>667.13</c:v>
                </c:pt>
                <c:pt idx="3245">
                  <c:v>698.18</c:v>
                </c:pt>
                <c:pt idx="3246">
                  <c:v>732.51</c:v>
                </c:pt>
                <c:pt idx="3247">
                  <c:v>908.43</c:v>
                </c:pt>
                <c:pt idx="3248">
                  <c:v>1031.26</c:v>
                </c:pt>
                <c:pt idx="3249">
                  <c:v>1124.47</c:v>
                </c:pt>
                <c:pt idx="3250">
                  <c:v>1164.31</c:v>
                </c:pt>
                <c:pt idx="3251">
                  <c:v>1163.47</c:v>
                </c:pt>
                <c:pt idx="3252">
                  <c:v>1153.72</c:v>
                </c:pt>
                <c:pt idx="3253">
                  <c:v>1171.8499999999999</c:v>
                </c:pt>
                <c:pt idx="3254">
                  <c:v>1167.07</c:v>
                </c:pt>
                <c:pt idx="3255">
                  <c:v>1115.27</c:v>
                </c:pt>
                <c:pt idx="3256">
                  <c:v>1038.3</c:v>
                </c:pt>
                <c:pt idx="3257">
                  <c:v>933.75</c:v>
                </c:pt>
                <c:pt idx="3258">
                  <c:v>994.75</c:v>
                </c:pt>
                <c:pt idx="3259">
                  <c:v>980.98</c:v>
                </c:pt>
                <c:pt idx="3260">
                  <c:v>956.75</c:v>
                </c:pt>
                <c:pt idx="3261">
                  <c:v>917.64</c:v>
                </c:pt>
                <c:pt idx="3262">
                  <c:v>839.92</c:v>
                </c:pt>
                <c:pt idx="3263">
                  <c:v>783.41</c:v>
                </c:pt>
                <c:pt idx="3264">
                  <c:v>764.09</c:v>
                </c:pt>
                <c:pt idx="3265">
                  <c:v>727.3</c:v>
                </c:pt>
                <c:pt idx="3266">
                  <c:v>709.04</c:v>
                </c:pt>
                <c:pt idx="3267">
                  <c:v>719.29</c:v>
                </c:pt>
                <c:pt idx="3268">
                  <c:v>720.86</c:v>
                </c:pt>
                <c:pt idx="3269">
                  <c:v>712.18</c:v>
                </c:pt>
                <c:pt idx="3270">
                  <c:v>764.7</c:v>
                </c:pt>
                <c:pt idx="3271">
                  <c:v>946.53</c:v>
                </c:pt>
                <c:pt idx="3272">
                  <c:v>1071.3800000000001</c:v>
                </c:pt>
                <c:pt idx="3273">
                  <c:v>1144.49</c:v>
                </c:pt>
                <c:pt idx="3274">
                  <c:v>1191.45</c:v>
                </c:pt>
                <c:pt idx="3275">
                  <c:v>1189.3399999999999</c:v>
                </c:pt>
                <c:pt idx="3276">
                  <c:v>1188.0999999999999</c:v>
                </c:pt>
                <c:pt idx="3277">
                  <c:v>1207.5999999999999</c:v>
                </c:pt>
                <c:pt idx="3278">
                  <c:v>1208.9000000000001</c:v>
                </c:pt>
                <c:pt idx="3279">
                  <c:v>1146.9000000000001</c:v>
                </c:pt>
                <c:pt idx="3280">
                  <c:v>1055.3900000000001</c:v>
                </c:pt>
                <c:pt idx="3281">
                  <c:v>975.29</c:v>
                </c:pt>
                <c:pt idx="3282">
                  <c:v>1046.75</c:v>
                </c:pt>
                <c:pt idx="3283">
                  <c:v>1007.01</c:v>
                </c:pt>
                <c:pt idx="3284">
                  <c:v>955.56</c:v>
                </c:pt>
                <c:pt idx="3285">
                  <c:v>923.95</c:v>
                </c:pt>
                <c:pt idx="3286">
                  <c:v>851.67</c:v>
                </c:pt>
                <c:pt idx="3287">
                  <c:v>825.54</c:v>
                </c:pt>
                <c:pt idx="3288">
                  <c:v>771.73</c:v>
                </c:pt>
                <c:pt idx="3289">
                  <c:v>751.2</c:v>
                </c:pt>
                <c:pt idx="3290">
                  <c:v>733.91</c:v>
                </c:pt>
                <c:pt idx="3291">
                  <c:v>715.53</c:v>
                </c:pt>
                <c:pt idx="3292">
                  <c:v>725.89</c:v>
                </c:pt>
                <c:pt idx="3293">
                  <c:v>728.34</c:v>
                </c:pt>
                <c:pt idx="3294">
                  <c:v>759.37</c:v>
                </c:pt>
                <c:pt idx="3295">
                  <c:v>941.37</c:v>
                </c:pt>
                <c:pt idx="3296">
                  <c:v>1063.8599999999999</c:v>
                </c:pt>
                <c:pt idx="3297">
                  <c:v>1143.23</c:v>
                </c:pt>
                <c:pt idx="3298">
                  <c:v>1176.3</c:v>
                </c:pt>
                <c:pt idx="3299">
                  <c:v>1166.5</c:v>
                </c:pt>
                <c:pt idx="3300">
                  <c:v>1180.81</c:v>
                </c:pt>
                <c:pt idx="3301">
                  <c:v>1191.76</c:v>
                </c:pt>
                <c:pt idx="3302">
                  <c:v>1158.32</c:v>
                </c:pt>
                <c:pt idx="3303">
                  <c:v>1112.94</c:v>
                </c:pt>
                <c:pt idx="3304">
                  <c:v>1026.4000000000001</c:v>
                </c:pt>
                <c:pt idx="3305">
                  <c:v>945.18</c:v>
                </c:pt>
                <c:pt idx="3306">
                  <c:v>963.59</c:v>
                </c:pt>
                <c:pt idx="3307">
                  <c:v>937.29</c:v>
                </c:pt>
                <c:pt idx="3308">
                  <c:v>901.07</c:v>
                </c:pt>
                <c:pt idx="3309">
                  <c:v>869.99</c:v>
                </c:pt>
                <c:pt idx="3310">
                  <c:v>813.16</c:v>
                </c:pt>
                <c:pt idx="3311">
                  <c:v>764.91</c:v>
                </c:pt>
                <c:pt idx="3312">
                  <c:v>739.17</c:v>
                </c:pt>
                <c:pt idx="3313">
                  <c:v>715.48</c:v>
                </c:pt>
                <c:pt idx="3314">
                  <c:v>695.09</c:v>
                </c:pt>
                <c:pt idx="3315">
                  <c:v>698.55</c:v>
                </c:pt>
                <c:pt idx="3316">
                  <c:v>689.04</c:v>
                </c:pt>
                <c:pt idx="3317">
                  <c:v>716.84</c:v>
                </c:pt>
                <c:pt idx="3318">
                  <c:v>736.98</c:v>
                </c:pt>
                <c:pt idx="3319">
                  <c:v>875.79</c:v>
                </c:pt>
                <c:pt idx="3320">
                  <c:v>975.78</c:v>
                </c:pt>
                <c:pt idx="3321">
                  <c:v>1041.32</c:v>
                </c:pt>
                <c:pt idx="3322">
                  <c:v>1048.19</c:v>
                </c:pt>
                <c:pt idx="3323">
                  <c:v>1030.17</c:v>
                </c:pt>
                <c:pt idx="3324">
                  <c:v>1020.36</c:v>
                </c:pt>
                <c:pt idx="3325">
                  <c:v>1034.22</c:v>
                </c:pt>
                <c:pt idx="3326">
                  <c:v>1037.54</c:v>
                </c:pt>
                <c:pt idx="3327">
                  <c:v>1007.35</c:v>
                </c:pt>
                <c:pt idx="3328">
                  <c:v>949.16</c:v>
                </c:pt>
                <c:pt idx="3329">
                  <c:v>879.25</c:v>
                </c:pt>
                <c:pt idx="3330">
                  <c:v>940.42</c:v>
                </c:pt>
                <c:pt idx="3331">
                  <c:v>935.99</c:v>
                </c:pt>
                <c:pt idx="3332">
                  <c:v>877.25</c:v>
                </c:pt>
                <c:pt idx="3333">
                  <c:v>826.16</c:v>
                </c:pt>
                <c:pt idx="3334">
                  <c:v>784.88</c:v>
                </c:pt>
                <c:pt idx="3335">
                  <c:v>736.61</c:v>
                </c:pt>
                <c:pt idx="3336">
                  <c:v>691.64</c:v>
                </c:pt>
                <c:pt idx="3337">
                  <c:v>671.58</c:v>
                </c:pt>
                <c:pt idx="3338">
                  <c:v>662.78</c:v>
                </c:pt>
                <c:pt idx="3339">
                  <c:v>654.47</c:v>
                </c:pt>
                <c:pt idx="3340">
                  <c:v>662.2</c:v>
                </c:pt>
                <c:pt idx="3341">
                  <c:v>696.25</c:v>
                </c:pt>
                <c:pt idx="3342">
                  <c:v>721.65</c:v>
                </c:pt>
                <c:pt idx="3343">
                  <c:v>870.1</c:v>
                </c:pt>
                <c:pt idx="3344">
                  <c:v>1001.1</c:v>
                </c:pt>
                <c:pt idx="3345">
                  <c:v>1074.06</c:v>
                </c:pt>
                <c:pt idx="3346">
                  <c:v>1093.5999999999999</c:v>
                </c:pt>
                <c:pt idx="3347">
                  <c:v>1081.06</c:v>
                </c:pt>
                <c:pt idx="3348">
                  <c:v>1088.6600000000001</c:v>
                </c:pt>
                <c:pt idx="3349">
                  <c:v>1108.77</c:v>
                </c:pt>
                <c:pt idx="3350">
                  <c:v>1090.54</c:v>
                </c:pt>
                <c:pt idx="3351">
                  <c:v>1043.8499999999999</c:v>
                </c:pt>
                <c:pt idx="3352">
                  <c:v>972.4</c:v>
                </c:pt>
                <c:pt idx="3353">
                  <c:v>893.96</c:v>
                </c:pt>
                <c:pt idx="3354">
                  <c:v>941.48</c:v>
                </c:pt>
                <c:pt idx="3355">
                  <c:v>916.16</c:v>
                </c:pt>
                <c:pt idx="3356">
                  <c:v>882.85</c:v>
                </c:pt>
                <c:pt idx="3357">
                  <c:v>825.06</c:v>
                </c:pt>
                <c:pt idx="3358">
                  <c:v>792.12</c:v>
                </c:pt>
                <c:pt idx="3359">
                  <c:v>737.88</c:v>
                </c:pt>
                <c:pt idx="3360">
                  <c:v>713.05</c:v>
                </c:pt>
                <c:pt idx="3361">
                  <c:v>692.2</c:v>
                </c:pt>
                <c:pt idx="3362">
                  <c:v>675.97</c:v>
                </c:pt>
                <c:pt idx="3363">
                  <c:v>673.05</c:v>
                </c:pt>
                <c:pt idx="3364">
                  <c:v>678.82</c:v>
                </c:pt>
                <c:pt idx="3365">
                  <c:v>656.17</c:v>
                </c:pt>
                <c:pt idx="3366">
                  <c:v>680.58</c:v>
                </c:pt>
                <c:pt idx="3367">
                  <c:v>771.2</c:v>
                </c:pt>
                <c:pt idx="3368">
                  <c:v>876.75</c:v>
                </c:pt>
                <c:pt idx="3369">
                  <c:v>943</c:v>
                </c:pt>
                <c:pt idx="3370">
                  <c:v>975</c:v>
                </c:pt>
                <c:pt idx="3371">
                  <c:v>971.4</c:v>
                </c:pt>
                <c:pt idx="3372">
                  <c:v>932.53</c:v>
                </c:pt>
                <c:pt idx="3373">
                  <c:v>894.74</c:v>
                </c:pt>
                <c:pt idx="3374">
                  <c:v>876.86</c:v>
                </c:pt>
                <c:pt idx="3375">
                  <c:v>849.62</c:v>
                </c:pt>
                <c:pt idx="3376">
                  <c:v>842.12</c:v>
                </c:pt>
                <c:pt idx="3377">
                  <c:v>841.72</c:v>
                </c:pt>
                <c:pt idx="3378">
                  <c:v>898.65</c:v>
                </c:pt>
                <c:pt idx="3379">
                  <c:v>880.55</c:v>
                </c:pt>
                <c:pt idx="3380">
                  <c:v>845.89</c:v>
                </c:pt>
                <c:pt idx="3381">
                  <c:v>814.37</c:v>
                </c:pt>
                <c:pt idx="3382">
                  <c:v>773.78</c:v>
                </c:pt>
                <c:pt idx="3383">
                  <c:v>734.44</c:v>
                </c:pt>
                <c:pt idx="3384">
                  <c:v>697.88</c:v>
                </c:pt>
                <c:pt idx="3385">
                  <c:v>673.77</c:v>
                </c:pt>
                <c:pt idx="3386">
                  <c:v>654.15</c:v>
                </c:pt>
                <c:pt idx="3387">
                  <c:v>643.13</c:v>
                </c:pt>
                <c:pt idx="3388">
                  <c:v>634.76</c:v>
                </c:pt>
                <c:pt idx="3389">
                  <c:v>620.34</c:v>
                </c:pt>
                <c:pt idx="3390">
                  <c:v>606.80999999999995</c:v>
                </c:pt>
                <c:pt idx="3391">
                  <c:v>633.97</c:v>
                </c:pt>
                <c:pt idx="3392">
                  <c:v>665.28</c:v>
                </c:pt>
                <c:pt idx="3393">
                  <c:v>699.38</c:v>
                </c:pt>
                <c:pt idx="3394">
                  <c:v>724.88</c:v>
                </c:pt>
                <c:pt idx="3395">
                  <c:v>750.52</c:v>
                </c:pt>
                <c:pt idx="3396">
                  <c:v>773.12</c:v>
                </c:pt>
                <c:pt idx="3397">
                  <c:v>775.53</c:v>
                </c:pt>
                <c:pt idx="3398">
                  <c:v>761.46</c:v>
                </c:pt>
                <c:pt idx="3399">
                  <c:v>744.04</c:v>
                </c:pt>
                <c:pt idx="3400">
                  <c:v>737.31</c:v>
                </c:pt>
                <c:pt idx="3401">
                  <c:v>737.04</c:v>
                </c:pt>
                <c:pt idx="3402">
                  <c:v>831.62</c:v>
                </c:pt>
                <c:pt idx="3403">
                  <c:v>840.42</c:v>
                </c:pt>
                <c:pt idx="3404">
                  <c:v>838.32</c:v>
                </c:pt>
                <c:pt idx="3405">
                  <c:v>817.19</c:v>
                </c:pt>
                <c:pt idx="3406">
                  <c:v>754.76</c:v>
                </c:pt>
                <c:pt idx="3407">
                  <c:v>711.21</c:v>
                </c:pt>
                <c:pt idx="3408">
                  <c:v>672.89</c:v>
                </c:pt>
                <c:pt idx="3409">
                  <c:v>648.51</c:v>
                </c:pt>
                <c:pt idx="3410">
                  <c:v>629.34</c:v>
                </c:pt>
                <c:pt idx="3411">
                  <c:v>622.41999999999996</c:v>
                </c:pt>
                <c:pt idx="3412">
                  <c:v>639.55999999999995</c:v>
                </c:pt>
                <c:pt idx="3413">
                  <c:v>661.28</c:v>
                </c:pt>
                <c:pt idx="3414">
                  <c:v>686.67</c:v>
                </c:pt>
                <c:pt idx="3415">
                  <c:v>853.23</c:v>
                </c:pt>
                <c:pt idx="3416">
                  <c:v>976.82</c:v>
                </c:pt>
                <c:pt idx="3417">
                  <c:v>1043.6099999999999</c:v>
                </c:pt>
                <c:pt idx="3418">
                  <c:v>1096.07</c:v>
                </c:pt>
                <c:pt idx="3419">
                  <c:v>1095.1199999999999</c:v>
                </c:pt>
                <c:pt idx="3420">
                  <c:v>1088.8399999999999</c:v>
                </c:pt>
                <c:pt idx="3421">
                  <c:v>1103.74</c:v>
                </c:pt>
                <c:pt idx="3422">
                  <c:v>1078.81</c:v>
                </c:pt>
                <c:pt idx="3423">
                  <c:v>1034.3499999999999</c:v>
                </c:pt>
                <c:pt idx="3424">
                  <c:v>955.25</c:v>
                </c:pt>
                <c:pt idx="3425">
                  <c:v>879.06</c:v>
                </c:pt>
                <c:pt idx="3426">
                  <c:v>931.68</c:v>
                </c:pt>
                <c:pt idx="3427">
                  <c:v>906.13</c:v>
                </c:pt>
                <c:pt idx="3428">
                  <c:v>870.29</c:v>
                </c:pt>
                <c:pt idx="3429">
                  <c:v>817.55</c:v>
                </c:pt>
                <c:pt idx="3430">
                  <c:v>763.04</c:v>
                </c:pt>
                <c:pt idx="3431">
                  <c:v>712.68</c:v>
                </c:pt>
                <c:pt idx="3432">
                  <c:v>687.69</c:v>
                </c:pt>
                <c:pt idx="3433">
                  <c:v>660.12</c:v>
                </c:pt>
                <c:pt idx="3434">
                  <c:v>643.55999999999995</c:v>
                </c:pt>
                <c:pt idx="3435">
                  <c:v>638.72</c:v>
                </c:pt>
                <c:pt idx="3436">
                  <c:v>645.72</c:v>
                </c:pt>
                <c:pt idx="3437">
                  <c:v>669.73</c:v>
                </c:pt>
                <c:pt idx="3438">
                  <c:v>695.73</c:v>
                </c:pt>
                <c:pt idx="3439">
                  <c:v>874.99</c:v>
                </c:pt>
                <c:pt idx="3440">
                  <c:v>988.33</c:v>
                </c:pt>
                <c:pt idx="3441">
                  <c:v>1076.1099999999999</c:v>
                </c:pt>
                <c:pt idx="3442">
                  <c:v>1115.99</c:v>
                </c:pt>
                <c:pt idx="3443">
                  <c:v>1111.0999999999999</c:v>
                </c:pt>
                <c:pt idx="3444">
                  <c:v>1118.1099999999999</c:v>
                </c:pt>
                <c:pt idx="3445">
                  <c:v>1131.76</c:v>
                </c:pt>
                <c:pt idx="3446">
                  <c:v>1131.95</c:v>
                </c:pt>
                <c:pt idx="3447">
                  <c:v>1084.69</c:v>
                </c:pt>
                <c:pt idx="3448">
                  <c:v>1007.9</c:v>
                </c:pt>
                <c:pt idx="3449">
                  <c:v>928.5</c:v>
                </c:pt>
                <c:pt idx="3450">
                  <c:v>962.39</c:v>
                </c:pt>
                <c:pt idx="3451">
                  <c:v>946.19</c:v>
                </c:pt>
                <c:pt idx="3452">
                  <c:v>914.95</c:v>
                </c:pt>
                <c:pt idx="3453">
                  <c:v>858.66</c:v>
                </c:pt>
                <c:pt idx="3454">
                  <c:v>799.74</c:v>
                </c:pt>
                <c:pt idx="3455">
                  <c:v>758.37</c:v>
                </c:pt>
                <c:pt idx="3456">
                  <c:v>704.66</c:v>
                </c:pt>
                <c:pt idx="3457">
                  <c:v>678.9</c:v>
                </c:pt>
                <c:pt idx="3458">
                  <c:v>668.37</c:v>
                </c:pt>
                <c:pt idx="3459">
                  <c:v>654.74</c:v>
                </c:pt>
                <c:pt idx="3460">
                  <c:v>668.24</c:v>
                </c:pt>
                <c:pt idx="3461">
                  <c:v>680.86</c:v>
                </c:pt>
                <c:pt idx="3462">
                  <c:v>710.49</c:v>
                </c:pt>
                <c:pt idx="3463">
                  <c:v>879.88</c:v>
                </c:pt>
                <c:pt idx="3464">
                  <c:v>1005.34</c:v>
                </c:pt>
                <c:pt idx="3465">
                  <c:v>1102.6600000000001</c:v>
                </c:pt>
                <c:pt idx="3466">
                  <c:v>1144.69</c:v>
                </c:pt>
                <c:pt idx="3467">
                  <c:v>1147.3599999999999</c:v>
                </c:pt>
                <c:pt idx="3468">
                  <c:v>1149.53</c:v>
                </c:pt>
                <c:pt idx="3469">
                  <c:v>1165.97</c:v>
                </c:pt>
                <c:pt idx="3470">
                  <c:v>1160.19</c:v>
                </c:pt>
                <c:pt idx="3471">
                  <c:v>1101.83</c:v>
                </c:pt>
                <c:pt idx="3472">
                  <c:v>1026.4100000000001</c:v>
                </c:pt>
                <c:pt idx="3473">
                  <c:v>928.59</c:v>
                </c:pt>
                <c:pt idx="3474">
                  <c:v>984.82</c:v>
                </c:pt>
                <c:pt idx="3475">
                  <c:v>970.66</c:v>
                </c:pt>
                <c:pt idx="3476">
                  <c:v>933.84</c:v>
                </c:pt>
                <c:pt idx="3477">
                  <c:v>880.48</c:v>
                </c:pt>
                <c:pt idx="3478">
                  <c:v>825.2</c:v>
                </c:pt>
                <c:pt idx="3479">
                  <c:v>776.04</c:v>
                </c:pt>
                <c:pt idx="3480">
                  <c:v>728.1</c:v>
                </c:pt>
                <c:pt idx="3481">
                  <c:v>707.08</c:v>
                </c:pt>
                <c:pt idx="3482">
                  <c:v>685.44</c:v>
                </c:pt>
                <c:pt idx="3483">
                  <c:v>679.92</c:v>
                </c:pt>
                <c:pt idx="3484">
                  <c:v>683.81</c:v>
                </c:pt>
                <c:pt idx="3485">
                  <c:v>702.43</c:v>
                </c:pt>
                <c:pt idx="3486">
                  <c:v>731.69</c:v>
                </c:pt>
                <c:pt idx="3487">
                  <c:v>902.92</c:v>
                </c:pt>
                <c:pt idx="3488">
                  <c:v>1016.68</c:v>
                </c:pt>
                <c:pt idx="3489">
                  <c:v>1101.72</c:v>
                </c:pt>
                <c:pt idx="3490">
                  <c:v>1134.2</c:v>
                </c:pt>
                <c:pt idx="3491">
                  <c:v>1127.18</c:v>
                </c:pt>
                <c:pt idx="3492">
                  <c:v>1130.6400000000001</c:v>
                </c:pt>
                <c:pt idx="3493">
                  <c:v>1137.69</c:v>
                </c:pt>
                <c:pt idx="3494">
                  <c:v>1128.5999999999999</c:v>
                </c:pt>
                <c:pt idx="3495">
                  <c:v>1091.3900000000001</c:v>
                </c:pt>
                <c:pt idx="3496">
                  <c:v>1005.54</c:v>
                </c:pt>
                <c:pt idx="3497">
                  <c:v>920.94</c:v>
                </c:pt>
                <c:pt idx="3498">
                  <c:v>971.51</c:v>
                </c:pt>
                <c:pt idx="3499">
                  <c:v>953.97</c:v>
                </c:pt>
                <c:pt idx="3500">
                  <c:v>930.21</c:v>
                </c:pt>
                <c:pt idx="3501">
                  <c:v>884.26</c:v>
                </c:pt>
                <c:pt idx="3502">
                  <c:v>826.64</c:v>
                </c:pt>
                <c:pt idx="3503">
                  <c:v>771.88</c:v>
                </c:pt>
                <c:pt idx="3504">
                  <c:v>734.48</c:v>
                </c:pt>
                <c:pt idx="3505">
                  <c:v>710.17</c:v>
                </c:pt>
                <c:pt idx="3506">
                  <c:v>694.21</c:v>
                </c:pt>
                <c:pt idx="3507">
                  <c:v>686.77</c:v>
                </c:pt>
                <c:pt idx="3508">
                  <c:v>691.78</c:v>
                </c:pt>
                <c:pt idx="3509">
                  <c:v>701.64</c:v>
                </c:pt>
                <c:pt idx="3510">
                  <c:v>729.09</c:v>
                </c:pt>
                <c:pt idx="3511">
                  <c:v>900.87</c:v>
                </c:pt>
                <c:pt idx="3512">
                  <c:v>1007.53</c:v>
                </c:pt>
                <c:pt idx="3513">
                  <c:v>1084.42</c:v>
                </c:pt>
                <c:pt idx="3514">
                  <c:v>1124.8499999999999</c:v>
                </c:pt>
                <c:pt idx="3515">
                  <c:v>1132.0899999999999</c:v>
                </c:pt>
                <c:pt idx="3516">
                  <c:v>1112.8399999999999</c:v>
                </c:pt>
                <c:pt idx="3517">
                  <c:v>1120.28</c:v>
                </c:pt>
                <c:pt idx="3518">
                  <c:v>1112.76</c:v>
                </c:pt>
                <c:pt idx="3519">
                  <c:v>1065.1300000000001</c:v>
                </c:pt>
                <c:pt idx="3520">
                  <c:v>985.24</c:v>
                </c:pt>
                <c:pt idx="3521">
                  <c:v>900.9</c:v>
                </c:pt>
                <c:pt idx="3522">
                  <c:v>951.73</c:v>
                </c:pt>
                <c:pt idx="3523">
                  <c:v>944.56</c:v>
                </c:pt>
                <c:pt idx="3524">
                  <c:v>908.97</c:v>
                </c:pt>
                <c:pt idx="3525">
                  <c:v>863.24</c:v>
                </c:pt>
                <c:pt idx="3526">
                  <c:v>811.49</c:v>
                </c:pt>
                <c:pt idx="3527">
                  <c:v>767.11</c:v>
                </c:pt>
                <c:pt idx="3528">
                  <c:v>732.67</c:v>
                </c:pt>
                <c:pt idx="3529">
                  <c:v>713.14</c:v>
                </c:pt>
                <c:pt idx="3530">
                  <c:v>692.34</c:v>
                </c:pt>
                <c:pt idx="3531">
                  <c:v>677.22</c:v>
                </c:pt>
                <c:pt idx="3532">
                  <c:v>673</c:v>
                </c:pt>
                <c:pt idx="3533">
                  <c:v>657</c:v>
                </c:pt>
                <c:pt idx="3534">
                  <c:v>675.84</c:v>
                </c:pt>
                <c:pt idx="3535">
                  <c:v>780.96</c:v>
                </c:pt>
                <c:pt idx="3536">
                  <c:v>883.08</c:v>
                </c:pt>
                <c:pt idx="3537">
                  <c:v>956.34</c:v>
                </c:pt>
                <c:pt idx="3538">
                  <c:v>979.79</c:v>
                </c:pt>
                <c:pt idx="3539">
                  <c:v>972.75</c:v>
                </c:pt>
                <c:pt idx="3540">
                  <c:v>930.94</c:v>
                </c:pt>
                <c:pt idx="3541">
                  <c:v>914.25</c:v>
                </c:pt>
                <c:pt idx="3542">
                  <c:v>896.86</c:v>
                </c:pt>
                <c:pt idx="3543">
                  <c:v>883.03</c:v>
                </c:pt>
                <c:pt idx="3544">
                  <c:v>859.77</c:v>
                </c:pt>
                <c:pt idx="3545">
                  <c:v>830.12</c:v>
                </c:pt>
                <c:pt idx="3546">
                  <c:v>901.32</c:v>
                </c:pt>
                <c:pt idx="3547">
                  <c:v>911.4</c:v>
                </c:pt>
                <c:pt idx="3548">
                  <c:v>876.48</c:v>
                </c:pt>
                <c:pt idx="3549">
                  <c:v>844.66</c:v>
                </c:pt>
                <c:pt idx="3550">
                  <c:v>810.61</c:v>
                </c:pt>
                <c:pt idx="3551">
                  <c:v>772.43</c:v>
                </c:pt>
                <c:pt idx="3552">
                  <c:v>740.44</c:v>
                </c:pt>
                <c:pt idx="3553">
                  <c:v>720.79</c:v>
                </c:pt>
                <c:pt idx="3554">
                  <c:v>696.3</c:v>
                </c:pt>
                <c:pt idx="3555">
                  <c:v>683.68</c:v>
                </c:pt>
                <c:pt idx="3556">
                  <c:v>670.75</c:v>
                </c:pt>
                <c:pt idx="3557">
                  <c:v>638.91999999999996</c:v>
                </c:pt>
                <c:pt idx="3558">
                  <c:v>630.15</c:v>
                </c:pt>
                <c:pt idx="3559">
                  <c:v>666.45</c:v>
                </c:pt>
                <c:pt idx="3560">
                  <c:v>705.82</c:v>
                </c:pt>
                <c:pt idx="3561">
                  <c:v>744.45</c:v>
                </c:pt>
                <c:pt idx="3562">
                  <c:v>790.96</c:v>
                </c:pt>
                <c:pt idx="3563">
                  <c:v>797.06</c:v>
                </c:pt>
                <c:pt idx="3564">
                  <c:v>811.81</c:v>
                </c:pt>
                <c:pt idx="3565">
                  <c:v>813.38</c:v>
                </c:pt>
                <c:pt idx="3566">
                  <c:v>776.91</c:v>
                </c:pt>
                <c:pt idx="3567">
                  <c:v>794.26</c:v>
                </c:pt>
                <c:pt idx="3568">
                  <c:v>776.67</c:v>
                </c:pt>
                <c:pt idx="3569">
                  <c:v>768.23</c:v>
                </c:pt>
                <c:pt idx="3570">
                  <c:v>854.99</c:v>
                </c:pt>
                <c:pt idx="3571">
                  <c:v>877.65</c:v>
                </c:pt>
                <c:pt idx="3572">
                  <c:v>882.86</c:v>
                </c:pt>
                <c:pt idx="3573">
                  <c:v>861.14</c:v>
                </c:pt>
                <c:pt idx="3574">
                  <c:v>811.69</c:v>
                </c:pt>
                <c:pt idx="3575">
                  <c:v>764.08</c:v>
                </c:pt>
                <c:pt idx="3576">
                  <c:v>729.28</c:v>
                </c:pt>
                <c:pt idx="3577">
                  <c:v>701.05</c:v>
                </c:pt>
                <c:pt idx="3578">
                  <c:v>683.95</c:v>
                </c:pt>
                <c:pt idx="3579">
                  <c:v>677.78</c:v>
                </c:pt>
                <c:pt idx="3580">
                  <c:v>680.4</c:v>
                </c:pt>
                <c:pt idx="3581">
                  <c:v>689.23</c:v>
                </c:pt>
                <c:pt idx="3582">
                  <c:v>722.71</c:v>
                </c:pt>
                <c:pt idx="3583">
                  <c:v>892.45</c:v>
                </c:pt>
                <c:pt idx="3584">
                  <c:v>1023.88</c:v>
                </c:pt>
                <c:pt idx="3585">
                  <c:v>1110.49</c:v>
                </c:pt>
                <c:pt idx="3586">
                  <c:v>1142.67</c:v>
                </c:pt>
                <c:pt idx="3587">
                  <c:v>1144.32</c:v>
                </c:pt>
                <c:pt idx="3588">
                  <c:v>1127.17</c:v>
                </c:pt>
                <c:pt idx="3589">
                  <c:v>1128.3800000000001</c:v>
                </c:pt>
                <c:pt idx="3590">
                  <c:v>1106.81</c:v>
                </c:pt>
                <c:pt idx="3591">
                  <c:v>1064.78</c:v>
                </c:pt>
                <c:pt idx="3592">
                  <c:v>992.6</c:v>
                </c:pt>
                <c:pt idx="3593">
                  <c:v>914.76</c:v>
                </c:pt>
                <c:pt idx="3594">
                  <c:v>974.39</c:v>
                </c:pt>
                <c:pt idx="3595">
                  <c:v>946.07</c:v>
                </c:pt>
                <c:pt idx="3596">
                  <c:v>907.22</c:v>
                </c:pt>
                <c:pt idx="3597">
                  <c:v>857.48</c:v>
                </c:pt>
                <c:pt idx="3598">
                  <c:v>806.79</c:v>
                </c:pt>
                <c:pt idx="3599">
                  <c:v>756.19</c:v>
                </c:pt>
                <c:pt idx="3600">
                  <c:v>717.17</c:v>
                </c:pt>
                <c:pt idx="3601">
                  <c:v>698.66</c:v>
                </c:pt>
                <c:pt idx="3602">
                  <c:v>685.74</c:v>
                </c:pt>
                <c:pt idx="3603">
                  <c:v>678.59</c:v>
                </c:pt>
                <c:pt idx="3604">
                  <c:v>683.21</c:v>
                </c:pt>
                <c:pt idx="3605">
                  <c:v>701.3</c:v>
                </c:pt>
                <c:pt idx="3606">
                  <c:v>728.48</c:v>
                </c:pt>
                <c:pt idx="3607">
                  <c:v>875.39</c:v>
                </c:pt>
                <c:pt idx="3608">
                  <c:v>988.15</c:v>
                </c:pt>
                <c:pt idx="3609">
                  <c:v>1062.99</c:v>
                </c:pt>
                <c:pt idx="3610">
                  <c:v>1104.3599999999999</c:v>
                </c:pt>
                <c:pt idx="3611">
                  <c:v>1104.68</c:v>
                </c:pt>
                <c:pt idx="3612">
                  <c:v>1094.5</c:v>
                </c:pt>
                <c:pt idx="3613">
                  <c:v>1120.8499999999999</c:v>
                </c:pt>
                <c:pt idx="3614">
                  <c:v>1104.52</c:v>
                </c:pt>
                <c:pt idx="3615">
                  <c:v>1067.8800000000001</c:v>
                </c:pt>
                <c:pt idx="3616">
                  <c:v>998.82</c:v>
                </c:pt>
                <c:pt idx="3617">
                  <c:v>925.48</c:v>
                </c:pt>
                <c:pt idx="3618">
                  <c:v>962.73</c:v>
                </c:pt>
                <c:pt idx="3619">
                  <c:v>951.27</c:v>
                </c:pt>
                <c:pt idx="3620">
                  <c:v>909.47</c:v>
                </c:pt>
                <c:pt idx="3621">
                  <c:v>852.08</c:v>
                </c:pt>
                <c:pt idx="3622">
                  <c:v>795.09</c:v>
                </c:pt>
                <c:pt idx="3623">
                  <c:v>751.91</c:v>
                </c:pt>
                <c:pt idx="3624">
                  <c:v>710.9</c:v>
                </c:pt>
                <c:pt idx="3625">
                  <c:v>681.9</c:v>
                </c:pt>
                <c:pt idx="3626">
                  <c:v>666.73</c:v>
                </c:pt>
                <c:pt idx="3627">
                  <c:v>662.41</c:v>
                </c:pt>
                <c:pt idx="3628">
                  <c:v>673.07</c:v>
                </c:pt>
                <c:pt idx="3629">
                  <c:v>682.49</c:v>
                </c:pt>
                <c:pt idx="3630">
                  <c:v>724.68</c:v>
                </c:pt>
                <c:pt idx="3631">
                  <c:v>886.44</c:v>
                </c:pt>
                <c:pt idx="3632">
                  <c:v>978.08</c:v>
                </c:pt>
                <c:pt idx="3633">
                  <c:v>1035.5999999999999</c:v>
                </c:pt>
                <c:pt idx="3634">
                  <c:v>1058.44</c:v>
                </c:pt>
                <c:pt idx="3635">
                  <c:v>1063.44</c:v>
                </c:pt>
                <c:pt idx="3636">
                  <c:v>1087.01</c:v>
                </c:pt>
                <c:pt idx="3637">
                  <c:v>1093.47</c:v>
                </c:pt>
                <c:pt idx="3638">
                  <c:v>1090.26</c:v>
                </c:pt>
                <c:pt idx="3639">
                  <c:v>1046.07</c:v>
                </c:pt>
                <c:pt idx="3640">
                  <c:v>964.7</c:v>
                </c:pt>
                <c:pt idx="3641">
                  <c:v>886.82</c:v>
                </c:pt>
                <c:pt idx="3642">
                  <c:v>938.89</c:v>
                </c:pt>
                <c:pt idx="3643">
                  <c:v>916.29</c:v>
                </c:pt>
                <c:pt idx="3644">
                  <c:v>880.39</c:v>
                </c:pt>
                <c:pt idx="3645">
                  <c:v>831.86</c:v>
                </c:pt>
                <c:pt idx="3646">
                  <c:v>789.93</c:v>
                </c:pt>
                <c:pt idx="3647">
                  <c:v>732.59</c:v>
                </c:pt>
                <c:pt idx="3648">
                  <c:v>703.06</c:v>
                </c:pt>
                <c:pt idx="3649">
                  <c:v>686.48</c:v>
                </c:pt>
                <c:pt idx="3650">
                  <c:v>660.41</c:v>
                </c:pt>
                <c:pt idx="3651">
                  <c:v>652.37</c:v>
                </c:pt>
                <c:pt idx="3652">
                  <c:v>654.35</c:v>
                </c:pt>
                <c:pt idx="3653">
                  <c:v>678.09</c:v>
                </c:pt>
                <c:pt idx="3654">
                  <c:v>711.58</c:v>
                </c:pt>
                <c:pt idx="3655">
                  <c:v>871.3</c:v>
                </c:pt>
                <c:pt idx="3656">
                  <c:v>1002.04</c:v>
                </c:pt>
                <c:pt idx="3657">
                  <c:v>1073.93</c:v>
                </c:pt>
                <c:pt idx="3658">
                  <c:v>1113.05</c:v>
                </c:pt>
                <c:pt idx="3659">
                  <c:v>1106.46</c:v>
                </c:pt>
                <c:pt idx="3660">
                  <c:v>1110.57</c:v>
                </c:pt>
                <c:pt idx="3661">
                  <c:v>1128.6300000000001</c:v>
                </c:pt>
                <c:pt idx="3662">
                  <c:v>1123.32</c:v>
                </c:pt>
                <c:pt idx="3663">
                  <c:v>1071.3800000000001</c:v>
                </c:pt>
                <c:pt idx="3664">
                  <c:v>995.62</c:v>
                </c:pt>
                <c:pt idx="3665">
                  <c:v>915.73</c:v>
                </c:pt>
                <c:pt idx="3666">
                  <c:v>970.86</c:v>
                </c:pt>
                <c:pt idx="3667">
                  <c:v>940.63</c:v>
                </c:pt>
                <c:pt idx="3668">
                  <c:v>916.2</c:v>
                </c:pt>
                <c:pt idx="3669">
                  <c:v>870.8</c:v>
                </c:pt>
                <c:pt idx="3670">
                  <c:v>812.62</c:v>
                </c:pt>
                <c:pt idx="3671">
                  <c:v>760.53</c:v>
                </c:pt>
                <c:pt idx="3672">
                  <c:v>709.96</c:v>
                </c:pt>
                <c:pt idx="3673">
                  <c:v>677.77</c:v>
                </c:pt>
                <c:pt idx="3674">
                  <c:v>656.05</c:v>
                </c:pt>
                <c:pt idx="3675">
                  <c:v>656.87</c:v>
                </c:pt>
                <c:pt idx="3676">
                  <c:v>660.96</c:v>
                </c:pt>
                <c:pt idx="3677">
                  <c:v>663.71</c:v>
                </c:pt>
                <c:pt idx="3678">
                  <c:v>707.04</c:v>
                </c:pt>
                <c:pt idx="3679">
                  <c:v>874.39</c:v>
                </c:pt>
                <c:pt idx="3680">
                  <c:v>1009.34</c:v>
                </c:pt>
                <c:pt idx="3681">
                  <c:v>1086.3699999999999</c:v>
                </c:pt>
                <c:pt idx="3682">
                  <c:v>1129.51</c:v>
                </c:pt>
                <c:pt idx="3683">
                  <c:v>1129.08</c:v>
                </c:pt>
                <c:pt idx="3684">
                  <c:v>1132.3499999999999</c:v>
                </c:pt>
                <c:pt idx="3685">
                  <c:v>1141.8499999999999</c:v>
                </c:pt>
                <c:pt idx="3686">
                  <c:v>1108.1099999999999</c:v>
                </c:pt>
                <c:pt idx="3687">
                  <c:v>1060.19</c:v>
                </c:pt>
                <c:pt idx="3688">
                  <c:v>993.93</c:v>
                </c:pt>
                <c:pt idx="3689">
                  <c:v>907.44</c:v>
                </c:pt>
                <c:pt idx="3690">
                  <c:v>956.37</c:v>
                </c:pt>
                <c:pt idx="3691">
                  <c:v>944.04</c:v>
                </c:pt>
                <c:pt idx="3692">
                  <c:v>903.38</c:v>
                </c:pt>
                <c:pt idx="3693">
                  <c:v>859.24</c:v>
                </c:pt>
                <c:pt idx="3694">
                  <c:v>821.58</c:v>
                </c:pt>
                <c:pt idx="3695">
                  <c:v>770.13</c:v>
                </c:pt>
                <c:pt idx="3696">
                  <c:v>724.58</c:v>
                </c:pt>
                <c:pt idx="3697">
                  <c:v>700.95</c:v>
                </c:pt>
                <c:pt idx="3698">
                  <c:v>685.67</c:v>
                </c:pt>
                <c:pt idx="3699">
                  <c:v>673.88</c:v>
                </c:pt>
                <c:pt idx="3700">
                  <c:v>662.5</c:v>
                </c:pt>
                <c:pt idx="3701">
                  <c:v>650.36</c:v>
                </c:pt>
                <c:pt idx="3702">
                  <c:v>668.5</c:v>
                </c:pt>
                <c:pt idx="3703">
                  <c:v>769.46</c:v>
                </c:pt>
                <c:pt idx="3704">
                  <c:v>880.46</c:v>
                </c:pt>
                <c:pt idx="3705">
                  <c:v>938.07</c:v>
                </c:pt>
                <c:pt idx="3706">
                  <c:v>976.26</c:v>
                </c:pt>
                <c:pt idx="3707">
                  <c:v>968.4</c:v>
                </c:pt>
                <c:pt idx="3708">
                  <c:v>930.21</c:v>
                </c:pt>
                <c:pt idx="3709">
                  <c:v>904.64</c:v>
                </c:pt>
                <c:pt idx="3710">
                  <c:v>878.49</c:v>
                </c:pt>
                <c:pt idx="3711">
                  <c:v>852.45</c:v>
                </c:pt>
                <c:pt idx="3712">
                  <c:v>829.05</c:v>
                </c:pt>
                <c:pt idx="3713">
                  <c:v>819.3</c:v>
                </c:pt>
                <c:pt idx="3714">
                  <c:v>890.47</c:v>
                </c:pt>
                <c:pt idx="3715">
                  <c:v>891.17</c:v>
                </c:pt>
                <c:pt idx="3716">
                  <c:v>859.98</c:v>
                </c:pt>
                <c:pt idx="3717">
                  <c:v>823.4</c:v>
                </c:pt>
                <c:pt idx="3718">
                  <c:v>786.86</c:v>
                </c:pt>
                <c:pt idx="3719">
                  <c:v>746.1</c:v>
                </c:pt>
                <c:pt idx="3720">
                  <c:v>714.82</c:v>
                </c:pt>
                <c:pt idx="3721">
                  <c:v>691.5</c:v>
                </c:pt>
                <c:pt idx="3722">
                  <c:v>671.09</c:v>
                </c:pt>
                <c:pt idx="3723">
                  <c:v>664.53</c:v>
                </c:pt>
                <c:pt idx="3724">
                  <c:v>648.88</c:v>
                </c:pt>
                <c:pt idx="3725">
                  <c:v>636.80999999999995</c:v>
                </c:pt>
                <c:pt idx="3726">
                  <c:v>631.48</c:v>
                </c:pt>
                <c:pt idx="3727">
                  <c:v>663.91</c:v>
                </c:pt>
                <c:pt idx="3728">
                  <c:v>711.13</c:v>
                </c:pt>
                <c:pt idx="3729">
                  <c:v>747.91</c:v>
                </c:pt>
                <c:pt idx="3730">
                  <c:v>788.18</c:v>
                </c:pt>
                <c:pt idx="3731">
                  <c:v>808.02</c:v>
                </c:pt>
                <c:pt idx="3732">
                  <c:v>803.82</c:v>
                </c:pt>
                <c:pt idx="3733">
                  <c:v>792.26</c:v>
                </c:pt>
                <c:pt idx="3734">
                  <c:v>766.68</c:v>
                </c:pt>
                <c:pt idx="3735">
                  <c:v>765.52</c:v>
                </c:pt>
                <c:pt idx="3736">
                  <c:v>755.25</c:v>
                </c:pt>
                <c:pt idx="3737">
                  <c:v>766.56</c:v>
                </c:pt>
                <c:pt idx="3738">
                  <c:v>840.31</c:v>
                </c:pt>
                <c:pt idx="3739">
                  <c:v>839.91</c:v>
                </c:pt>
                <c:pt idx="3740">
                  <c:v>825.34</c:v>
                </c:pt>
                <c:pt idx="3741">
                  <c:v>785.2</c:v>
                </c:pt>
                <c:pt idx="3742">
                  <c:v>742.24</c:v>
                </c:pt>
                <c:pt idx="3743">
                  <c:v>695.08</c:v>
                </c:pt>
                <c:pt idx="3744">
                  <c:v>665.18</c:v>
                </c:pt>
                <c:pt idx="3745">
                  <c:v>646.98</c:v>
                </c:pt>
                <c:pt idx="3746">
                  <c:v>640.20000000000005</c:v>
                </c:pt>
                <c:pt idx="3747">
                  <c:v>629.04999999999995</c:v>
                </c:pt>
                <c:pt idx="3748">
                  <c:v>641.11</c:v>
                </c:pt>
                <c:pt idx="3749">
                  <c:v>668.11</c:v>
                </c:pt>
                <c:pt idx="3750">
                  <c:v>707.01</c:v>
                </c:pt>
                <c:pt idx="3751">
                  <c:v>865.68</c:v>
                </c:pt>
                <c:pt idx="3752">
                  <c:v>991.08</c:v>
                </c:pt>
                <c:pt idx="3753">
                  <c:v>1056.43</c:v>
                </c:pt>
                <c:pt idx="3754">
                  <c:v>1081.08</c:v>
                </c:pt>
                <c:pt idx="3755">
                  <c:v>1063.71</c:v>
                </c:pt>
                <c:pt idx="3756">
                  <c:v>1041.81</c:v>
                </c:pt>
                <c:pt idx="3757">
                  <c:v>1043.69</c:v>
                </c:pt>
                <c:pt idx="3758">
                  <c:v>1028.44</c:v>
                </c:pt>
                <c:pt idx="3759">
                  <c:v>979.09</c:v>
                </c:pt>
                <c:pt idx="3760">
                  <c:v>920.7</c:v>
                </c:pt>
                <c:pt idx="3761">
                  <c:v>839.88</c:v>
                </c:pt>
                <c:pt idx="3762">
                  <c:v>881.84</c:v>
                </c:pt>
                <c:pt idx="3763">
                  <c:v>862.87</c:v>
                </c:pt>
                <c:pt idx="3764">
                  <c:v>831.66</c:v>
                </c:pt>
                <c:pt idx="3765">
                  <c:v>783.6</c:v>
                </c:pt>
                <c:pt idx="3766">
                  <c:v>729.71</c:v>
                </c:pt>
                <c:pt idx="3767">
                  <c:v>685.57</c:v>
                </c:pt>
                <c:pt idx="3768">
                  <c:v>651.85</c:v>
                </c:pt>
                <c:pt idx="3769">
                  <c:v>633.70000000000005</c:v>
                </c:pt>
                <c:pt idx="3770">
                  <c:v>616.96</c:v>
                </c:pt>
                <c:pt idx="3771">
                  <c:v>613.86</c:v>
                </c:pt>
                <c:pt idx="3772">
                  <c:v>615.42999999999995</c:v>
                </c:pt>
                <c:pt idx="3773">
                  <c:v>633.41</c:v>
                </c:pt>
                <c:pt idx="3774">
                  <c:v>678.63</c:v>
                </c:pt>
                <c:pt idx="3775">
                  <c:v>844.41</c:v>
                </c:pt>
                <c:pt idx="3776">
                  <c:v>978.8</c:v>
                </c:pt>
                <c:pt idx="3777">
                  <c:v>1062.78</c:v>
                </c:pt>
                <c:pt idx="3778">
                  <c:v>1105.6600000000001</c:v>
                </c:pt>
                <c:pt idx="3779">
                  <c:v>1102.93</c:v>
                </c:pt>
                <c:pt idx="3780">
                  <c:v>1107.83</c:v>
                </c:pt>
                <c:pt idx="3781">
                  <c:v>1127.3</c:v>
                </c:pt>
                <c:pt idx="3782">
                  <c:v>1128.02</c:v>
                </c:pt>
                <c:pt idx="3783">
                  <c:v>1079.47</c:v>
                </c:pt>
                <c:pt idx="3784">
                  <c:v>1005.58</c:v>
                </c:pt>
                <c:pt idx="3785">
                  <c:v>903.84</c:v>
                </c:pt>
                <c:pt idx="3786">
                  <c:v>970.64</c:v>
                </c:pt>
                <c:pt idx="3787">
                  <c:v>929.33</c:v>
                </c:pt>
                <c:pt idx="3788">
                  <c:v>902.15</c:v>
                </c:pt>
                <c:pt idx="3789">
                  <c:v>855.14</c:v>
                </c:pt>
                <c:pt idx="3790">
                  <c:v>796.48</c:v>
                </c:pt>
                <c:pt idx="3791">
                  <c:v>749.37</c:v>
                </c:pt>
                <c:pt idx="3792">
                  <c:v>708.7</c:v>
                </c:pt>
                <c:pt idx="3793">
                  <c:v>692.63</c:v>
                </c:pt>
                <c:pt idx="3794">
                  <c:v>672.73</c:v>
                </c:pt>
                <c:pt idx="3795">
                  <c:v>662.26</c:v>
                </c:pt>
                <c:pt idx="3796">
                  <c:v>668.02</c:v>
                </c:pt>
                <c:pt idx="3797">
                  <c:v>683.61</c:v>
                </c:pt>
                <c:pt idx="3798">
                  <c:v>722.76</c:v>
                </c:pt>
                <c:pt idx="3799">
                  <c:v>872.93</c:v>
                </c:pt>
                <c:pt idx="3800">
                  <c:v>1001.69</c:v>
                </c:pt>
                <c:pt idx="3801">
                  <c:v>1086.6600000000001</c:v>
                </c:pt>
                <c:pt idx="3802">
                  <c:v>1118.32</c:v>
                </c:pt>
                <c:pt idx="3803">
                  <c:v>1120.45</c:v>
                </c:pt>
                <c:pt idx="3804">
                  <c:v>1125.3800000000001</c:v>
                </c:pt>
                <c:pt idx="3805">
                  <c:v>1112.3399999999999</c:v>
                </c:pt>
                <c:pt idx="3806">
                  <c:v>1046.8399999999999</c:v>
                </c:pt>
                <c:pt idx="3807">
                  <c:v>1010.97</c:v>
                </c:pt>
                <c:pt idx="3808">
                  <c:v>948.36</c:v>
                </c:pt>
                <c:pt idx="3809">
                  <c:v>891.61</c:v>
                </c:pt>
                <c:pt idx="3810">
                  <c:v>915.48</c:v>
                </c:pt>
                <c:pt idx="3811">
                  <c:v>906.74</c:v>
                </c:pt>
                <c:pt idx="3812">
                  <c:v>858.71</c:v>
                </c:pt>
                <c:pt idx="3813">
                  <c:v>818.03</c:v>
                </c:pt>
                <c:pt idx="3814">
                  <c:v>775.78</c:v>
                </c:pt>
                <c:pt idx="3815">
                  <c:v>724.27</c:v>
                </c:pt>
                <c:pt idx="3816">
                  <c:v>687.87</c:v>
                </c:pt>
                <c:pt idx="3817">
                  <c:v>668.14</c:v>
                </c:pt>
                <c:pt idx="3818">
                  <c:v>657.71</c:v>
                </c:pt>
                <c:pt idx="3819">
                  <c:v>644.91999999999996</c:v>
                </c:pt>
                <c:pt idx="3820">
                  <c:v>658.46</c:v>
                </c:pt>
                <c:pt idx="3821">
                  <c:v>672.96</c:v>
                </c:pt>
                <c:pt idx="3822">
                  <c:v>707.43</c:v>
                </c:pt>
                <c:pt idx="3823">
                  <c:v>871.71</c:v>
                </c:pt>
                <c:pt idx="3824">
                  <c:v>1005.13</c:v>
                </c:pt>
                <c:pt idx="3825">
                  <c:v>1092.1199999999999</c:v>
                </c:pt>
                <c:pt idx="3826">
                  <c:v>1130.53</c:v>
                </c:pt>
                <c:pt idx="3827">
                  <c:v>1120.21</c:v>
                </c:pt>
                <c:pt idx="3828">
                  <c:v>1109.02</c:v>
                </c:pt>
                <c:pt idx="3829">
                  <c:v>1103.3800000000001</c:v>
                </c:pt>
                <c:pt idx="3830">
                  <c:v>1068.98</c:v>
                </c:pt>
                <c:pt idx="3831">
                  <c:v>1015.18</c:v>
                </c:pt>
                <c:pt idx="3832">
                  <c:v>943.85</c:v>
                </c:pt>
                <c:pt idx="3833">
                  <c:v>876.72</c:v>
                </c:pt>
                <c:pt idx="3834">
                  <c:v>907.78</c:v>
                </c:pt>
                <c:pt idx="3835">
                  <c:v>890.65</c:v>
                </c:pt>
                <c:pt idx="3836">
                  <c:v>837.8</c:v>
                </c:pt>
                <c:pt idx="3837">
                  <c:v>797.01</c:v>
                </c:pt>
                <c:pt idx="3838">
                  <c:v>743.62</c:v>
                </c:pt>
                <c:pt idx="3839">
                  <c:v>691.62</c:v>
                </c:pt>
                <c:pt idx="3840">
                  <c:v>666.87</c:v>
                </c:pt>
                <c:pt idx="3841">
                  <c:v>646.51</c:v>
                </c:pt>
                <c:pt idx="3842">
                  <c:v>628.88</c:v>
                </c:pt>
                <c:pt idx="3843">
                  <c:v>623.79999999999995</c:v>
                </c:pt>
                <c:pt idx="3844">
                  <c:v>637.07000000000005</c:v>
                </c:pt>
                <c:pt idx="3845">
                  <c:v>656.76</c:v>
                </c:pt>
                <c:pt idx="3846">
                  <c:v>696.76</c:v>
                </c:pt>
                <c:pt idx="3847">
                  <c:v>860.14</c:v>
                </c:pt>
                <c:pt idx="3848">
                  <c:v>1000.71</c:v>
                </c:pt>
                <c:pt idx="3849">
                  <c:v>1093.6300000000001</c:v>
                </c:pt>
                <c:pt idx="3850">
                  <c:v>1126.49</c:v>
                </c:pt>
                <c:pt idx="3851">
                  <c:v>1123.1500000000001</c:v>
                </c:pt>
                <c:pt idx="3852">
                  <c:v>1125.33</c:v>
                </c:pt>
                <c:pt idx="3853">
                  <c:v>1143.5</c:v>
                </c:pt>
                <c:pt idx="3854">
                  <c:v>1133.45</c:v>
                </c:pt>
                <c:pt idx="3855">
                  <c:v>1087.27</c:v>
                </c:pt>
                <c:pt idx="3856">
                  <c:v>999.8</c:v>
                </c:pt>
                <c:pt idx="3857">
                  <c:v>921.58</c:v>
                </c:pt>
                <c:pt idx="3858">
                  <c:v>965.96</c:v>
                </c:pt>
                <c:pt idx="3859">
                  <c:v>964.68</c:v>
                </c:pt>
                <c:pt idx="3860">
                  <c:v>924.07</c:v>
                </c:pt>
                <c:pt idx="3861">
                  <c:v>873.57</c:v>
                </c:pt>
                <c:pt idx="3862">
                  <c:v>825.4</c:v>
                </c:pt>
                <c:pt idx="3863">
                  <c:v>781.68</c:v>
                </c:pt>
                <c:pt idx="3864">
                  <c:v>737.25</c:v>
                </c:pt>
                <c:pt idx="3865">
                  <c:v>703.19</c:v>
                </c:pt>
                <c:pt idx="3866">
                  <c:v>681.1</c:v>
                </c:pt>
                <c:pt idx="3867">
                  <c:v>677.04</c:v>
                </c:pt>
                <c:pt idx="3868">
                  <c:v>670.55</c:v>
                </c:pt>
                <c:pt idx="3869">
                  <c:v>669.23</c:v>
                </c:pt>
                <c:pt idx="3870">
                  <c:v>693.11</c:v>
                </c:pt>
                <c:pt idx="3871">
                  <c:v>797.22</c:v>
                </c:pt>
                <c:pt idx="3872">
                  <c:v>905.86</c:v>
                </c:pt>
                <c:pt idx="3873">
                  <c:v>977.41</c:v>
                </c:pt>
                <c:pt idx="3874">
                  <c:v>1005.8</c:v>
                </c:pt>
                <c:pt idx="3875">
                  <c:v>991.77</c:v>
                </c:pt>
                <c:pt idx="3876">
                  <c:v>945.03</c:v>
                </c:pt>
                <c:pt idx="3877">
                  <c:v>917.88</c:v>
                </c:pt>
                <c:pt idx="3878">
                  <c:v>877.21</c:v>
                </c:pt>
                <c:pt idx="3879">
                  <c:v>854.25</c:v>
                </c:pt>
                <c:pt idx="3880">
                  <c:v>823.75</c:v>
                </c:pt>
                <c:pt idx="3881">
                  <c:v>822.33</c:v>
                </c:pt>
                <c:pt idx="3882">
                  <c:v>879.48</c:v>
                </c:pt>
                <c:pt idx="3883">
                  <c:v>875.21</c:v>
                </c:pt>
                <c:pt idx="3884">
                  <c:v>833.98</c:v>
                </c:pt>
                <c:pt idx="3885">
                  <c:v>795.44</c:v>
                </c:pt>
                <c:pt idx="3886">
                  <c:v>751.49</c:v>
                </c:pt>
                <c:pt idx="3887">
                  <c:v>719.73</c:v>
                </c:pt>
                <c:pt idx="3888">
                  <c:v>683.95</c:v>
                </c:pt>
                <c:pt idx="3889">
                  <c:v>669.48</c:v>
                </c:pt>
                <c:pt idx="3890">
                  <c:v>646.92999999999995</c:v>
                </c:pt>
                <c:pt idx="3891">
                  <c:v>629.79999999999995</c:v>
                </c:pt>
                <c:pt idx="3892">
                  <c:v>623.04</c:v>
                </c:pt>
                <c:pt idx="3893">
                  <c:v>613.87</c:v>
                </c:pt>
                <c:pt idx="3894">
                  <c:v>607.1</c:v>
                </c:pt>
                <c:pt idx="3895">
                  <c:v>638.35</c:v>
                </c:pt>
                <c:pt idx="3896">
                  <c:v>681.43</c:v>
                </c:pt>
                <c:pt idx="3897">
                  <c:v>717.6</c:v>
                </c:pt>
                <c:pt idx="3898">
                  <c:v>756.68</c:v>
                </c:pt>
                <c:pt idx="3899">
                  <c:v>766.41</c:v>
                </c:pt>
                <c:pt idx="3900">
                  <c:v>763.23</c:v>
                </c:pt>
                <c:pt idx="3901">
                  <c:v>750.13</c:v>
                </c:pt>
                <c:pt idx="3902">
                  <c:v>739.23</c:v>
                </c:pt>
                <c:pt idx="3903">
                  <c:v>739.63</c:v>
                </c:pt>
                <c:pt idx="3904">
                  <c:v>730.94</c:v>
                </c:pt>
                <c:pt idx="3905">
                  <c:v>731.73</c:v>
                </c:pt>
                <c:pt idx="3906">
                  <c:v>800.48</c:v>
                </c:pt>
                <c:pt idx="3907">
                  <c:v>776.71</c:v>
                </c:pt>
                <c:pt idx="3908">
                  <c:v>791.46</c:v>
                </c:pt>
                <c:pt idx="3909">
                  <c:v>764.17</c:v>
                </c:pt>
                <c:pt idx="3910">
                  <c:v>714.12</c:v>
                </c:pt>
                <c:pt idx="3911">
                  <c:v>672.12</c:v>
                </c:pt>
                <c:pt idx="3912">
                  <c:v>640.05999999999995</c:v>
                </c:pt>
                <c:pt idx="3913">
                  <c:v>614.73</c:v>
                </c:pt>
                <c:pt idx="3914">
                  <c:v>603.98</c:v>
                </c:pt>
                <c:pt idx="3915">
                  <c:v>599.87</c:v>
                </c:pt>
                <c:pt idx="3916">
                  <c:v>610.79</c:v>
                </c:pt>
                <c:pt idx="3917">
                  <c:v>634.08000000000004</c:v>
                </c:pt>
                <c:pt idx="3918">
                  <c:v>675.56</c:v>
                </c:pt>
                <c:pt idx="3919">
                  <c:v>846.57</c:v>
                </c:pt>
                <c:pt idx="3920">
                  <c:v>960.3</c:v>
                </c:pt>
                <c:pt idx="3921">
                  <c:v>1027.46</c:v>
                </c:pt>
                <c:pt idx="3922">
                  <c:v>1064.1199999999999</c:v>
                </c:pt>
                <c:pt idx="3923">
                  <c:v>1044.79</c:v>
                </c:pt>
                <c:pt idx="3924">
                  <c:v>1048.3</c:v>
                </c:pt>
                <c:pt idx="3925">
                  <c:v>1058.3399999999999</c:v>
                </c:pt>
                <c:pt idx="3926">
                  <c:v>1078.3900000000001</c:v>
                </c:pt>
                <c:pt idx="3927">
                  <c:v>1036.8399999999999</c:v>
                </c:pt>
                <c:pt idx="3928">
                  <c:v>955.43</c:v>
                </c:pt>
                <c:pt idx="3929">
                  <c:v>873.58</c:v>
                </c:pt>
                <c:pt idx="3930">
                  <c:v>916.49</c:v>
                </c:pt>
                <c:pt idx="3931">
                  <c:v>913.31</c:v>
                </c:pt>
                <c:pt idx="3932">
                  <c:v>866.3</c:v>
                </c:pt>
                <c:pt idx="3933">
                  <c:v>837.88</c:v>
                </c:pt>
                <c:pt idx="3934">
                  <c:v>761.71</c:v>
                </c:pt>
                <c:pt idx="3935">
                  <c:v>716.82</c:v>
                </c:pt>
                <c:pt idx="3936">
                  <c:v>683.43</c:v>
                </c:pt>
                <c:pt idx="3937">
                  <c:v>645</c:v>
                </c:pt>
                <c:pt idx="3938">
                  <c:v>633.98</c:v>
                </c:pt>
                <c:pt idx="3939">
                  <c:v>628.05999999999995</c:v>
                </c:pt>
                <c:pt idx="3940">
                  <c:v>638.27</c:v>
                </c:pt>
                <c:pt idx="3941">
                  <c:v>664.59</c:v>
                </c:pt>
                <c:pt idx="3942">
                  <c:v>711.03</c:v>
                </c:pt>
                <c:pt idx="3943">
                  <c:v>862.7</c:v>
                </c:pt>
                <c:pt idx="3944">
                  <c:v>981.93</c:v>
                </c:pt>
                <c:pt idx="3945">
                  <c:v>1088.01</c:v>
                </c:pt>
                <c:pt idx="3946">
                  <c:v>1121.47</c:v>
                </c:pt>
                <c:pt idx="3947">
                  <c:v>1115.44</c:v>
                </c:pt>
                <c:pt idx="3948">
                  <c:v>1092.78</c:v>
                </c:pt>
                <c:pt idx="3949">
                  <c:v>1103.25</c:v>
                </c:pt>
                <c:pt idx="3950">
                  <c:v>1096.54</c:v>
                </c:pt>
                <c:pt idx="3951">
                  <c:v>1053.54</c:v>
                </c:pt>
                <c:pt idx="3952">
                  <c:v>982.22</c:v>
                </c:pt>
                <c:pt idx="3953">
                  <c:v>892.38</c:v>
                </c:pt>
                <c:pt idx="3954">
                  <c:v>944.52</c:v>
                </c:pt>
                <c:pt idx="3955">
                  <c:v>939.48</c:v>
                </c:pt>
                <c:pt idx="3956">
                  <c:v>899.56</c:v>
                </c:pt>
                <c:pt idx="3957">
                  <c:v>849.13</c:v>
                </c:pt>
                <c:pt idx="3958">
                  <c:v>796.28</c:v>
                </c:pt>
                <c:pt idx="3959">
                  <c:v>742.16</c:v>
                </c:pt>
                <c:pt idx="3960">
                  <c:v>701.47</c:v>
                </c:pt>
                <c:pt idx="3961">
                  <c:v>678.64</c:v>
                </c:pt>
                <c:pt idx="3962">
                  <c:v>667.35</c:v>
                </c:pt>
                <c:pt idx="3963">
                  <c:v>651.41</c:v>
                </c:pt>
                <c:pt idx="3964">
                  <c:v>654.80999999999995</c:v>
                </c:pt>
                <c:pt idx="3965">
                  <c:v>676.14</c:v>
                </c:pt>
                <c:pt idx="3966">
                  <c:v>707.04</c:v>
                </c:pt>
                <c:pt idx="3967">
                  <c:v>867.69</c:v>
                </c:pt>
                <c:pt idx="3968">
                  <c:v>995.49</c:v>
                </c:pt>
                <c:pt idx="3969">
                  <c:v>1076.51</c:v>
                </c:pt>
                <c:pt idx="3970">
                  <c:v>1099.01</c:v>
                </c:pt>
                <c:pt idx="3971">
                  <c:v>1080.8599999999999</c:v>
                </c:pt>
                <c:pt idx="3972">
                  <c:v>1083.92</c:v>
                </c:pt>
                <c:pt idx="3973">
                  <c:v>1097.81</c:v>
                </c:pt>
                <c:pt idx="3974">
                  <c:v>1103.22</c:v>
                </c:pt>
                <c:pt idx="3975">
                  <c:v>1051.94</c:v>
                </c:pt>
                <c:pt idx="3976">
                  <c:v>973.83</c:v>
                </c:pt>
                <c:pt idx="3977">
                  <c:v>900.65</c:v>
                </c:pt>
                <c:pt idx="3978">
                  <c:v>956.67</c:v>
                </c:pt>
                <c:pt idx="3979">
                  <c:v>944.83</c:v>
                </c:pt>
                <c:pt idx="3980">
                  <c:v>895.14</c:v>
                </c:pt>
                <c:pt idx="3981">
                  <c:v>843.91</c:v>
                </c:pt>
                <c:pt idx="3982">
                  <c:v>787.29</c:v>
                </c:pt>
                <c:pt idx="3983">
                  <c:v>739.67</c:v>
                </c:pt>
                <c:pt idx="3984">
                  <c:v>699.67</c:v>
                </c:pt>
                <c:pt idx="3985">
                  <c:v>676.99</c:v>
                </c:pt>
                <c:pt idx="3986">
                  <c:v>659.24</c:v>
                </c:pt>
                <c:pt idx="3987">
                  <c:v>647.36</c:v>
                </c:pt>
                <c:pt idx="3988">
                  <c:v>656.18</c:v>
                </c:pt>
                <c:pt idx="3989">
                  <c:v>685.9</c:v>
                </c:pt>
                <c:pt idx="3990">
                  <c:v>723.36</c:v>
                </c:pt>
                <c:pt idx="3991">
                  <c:v>878.31</c:v>
                </c:pt>
                <c:pt idx="3992">
                  <c:v>1003.4</c:v>
                </c:pt>
                <c:pt idx="3993">
                  <c:v>1086.1500000000001</c:v>
                </c:pt>
                <c:pt idx="3994">
                  <c:v>1120.03</c:v>
                </c:pt>
                <c:pt idx="3995">
                  <c:v>1120.93</c:v>
                </c:pt>
                <c:pt idx="3996">
                  <c:v>1123.52</c:v>
                </c:pt>
                <c:pt idx="3997">
                  <c:v>1137.6199999999999</c:v>
                </c:pt>
                <c:pt idx="3998">
                  <c:v>1115.83</c:v>
                </c:pt>
                <c:pt idx="3999">
                  <c:v>1043.58</c:v>
                </c:pt>
                <c:pt idx="4000">
                  <c:v>965.14</c:v>
                </c:pt>
                <c:pt idx="4001">
                  <c:v>892.24</c:v>
                </c:pt>
                <c:pt idx="4002">
                  <c:v>943.42</c:v>
                </c:pt>
                <c:pt idx="4003">
                  <c:v>940.74</c:v>
                </c:pt>
                <c:pt idx="4004">
                  <c:v>892.25</c:v>
                </c:pt>
                <c:pt idx="4005">
                  <c:v>835.05</c:v>
                </c:pt>
                <c:pt idx="4006">
                  <c:v>773.41</c:v>
                </c:pt>
                <c:pt idx="4007">
                  <c:v>728.76</c:v>
                </c:pt>
                <c:pt idx="4008">
                  <c:v>697.01</c:v>
                </c:pt>
                <c:pt idx="4009">
                  <c:v>675.16</c:v>
                </c:pt>
                <c:pt idx="4010">
                  <c:v>658.42</c:v>
                </c:pt>
                <c:pt idx="4011">
                  <c:v>649.94000000000005</c:v>
                </c:pt>
                <c:pt idx="4012">
                  <c:v>659.87</c:v>
                </c:pt>
                <c:pt idx="4013">
                  <c:v>682.92</c:v>
                </c:pt>
                <c:pt idx="4014">
                  <c:v>724.26</c:v>
                </c:pt>
                <c:pt idx="4015">
                  <c:v>883.38</c:v>
                </c:pt>
                <c:pt idx="4016">
                  <c:v>989.92</c:v>
                </c:pt>
                <c:pt idx="4017">
                  <c:v>1052.95</c:v>
                </c:pt>
                <c:pt idx="4018">
                  <c:v>1073.22</c:v>
                </c:pt>
                <c:pt idx="4019">
                  <c:v>1091.03</c:v>
                </c:pt>
                <c:pt idx="4020">
                  <c:v>1101.6600000000001</c:v>
                </c:pt>
                <c:pt idx="4021">
                  <c:v>1129.82</c:v>
                </c:pt>
                <c:pt idx="4022">
                  <c:v>1087.7</c:v>
                </c:pt>
                <c:pt idx="4023">
                  <c:v>1014.52</c:v>
                </c:pt>
                <c:pt idx="4024">
                  <c:v>939.47</c:v>
                </c:pt>
                <c:pt idx="4025">
                  <c:v>882.42</c:v>
                </c:pt>
                <c:pt idx="4026">
                  <c:v>932.56</c:v>
                </c:pt>
                <c:pt idx="4027">
                  <c:v>920.53</c:v>
                </c:pt>
                <c:pt idx="4028">
                  <c:v>876.38</c:v>
                </c:pt>
                <c:pt idx="4029">
                  <c:v>831.73</c:v>
                </c:pt>
                <c:pt idx="4030">
                  <c:v>782.46</c:v>
                </c:pt>
                <c:pt idx="4031">
                  <c:v>737.8</c:v>
                </c:pt>
                <c:pt idx="4032">
                  <c:v>670.81</c:v>
                </c:pt>
                <c:pt idx="4033">
                  <c:v>654.49</c:v>
                </c:pt>
                <c:pt idx="4034">
                  <c:v>640.15</c:v>
                </c:pt>
                <c:pt idx="4035">
                  <c:v>636.86</c:v>
                </c:pt>
                <c:pt idx="4036">
                  <c:v>634.95000000000005</c:v>
                </c:pt>
                <c:pt idx="4037">
                  <c:v>636.75</c:v>
                </c:pt>
                <c:pt idx="4038">
                  <c:v>649.57000000000005</c:v>
                </c:pt>
                <c:pt idx="4039">
                  <c:v>730.32</c:v>
                </c:pt>
                <c:pt idx="4040">
                  <c:v>829.86</c:v>
                </c:pt>
                <c:pt idx="4041">
                  <c:v>905.16</c:v>
                </c:pt>
                <c:pt idx="4042">
                  <c:v>927.69</c:v>
                </c:pt>
                <c:pt idx="4043">
                  <c:v>908.62</c:v>
                </c:pt>
                <c:pt idx="4044">
                  <c:v>874.4</c:v>
                </c:pt>
                <c:pt idx="4045">
                  <c:v>844.85</c:v>
                </c:pt>
                <c:pt idx="4046">
                  <c:v>828.24</c:v>
                </c:pt>
                <c:pt idx="4047">
                  <c:v>810.57</c:v>
                </c:pt>
                <c:pt idx="4048">
                  <c:v>788.42</c:v>
                </c:pt>
                <c:pt idx="4049">
                  <c:v>784.89</c:v>
                </c:pt>
                <c:pt idx="4050">
                  <c:v>822</c:v>
                </c:pt>
                <c:pt idx="4051">
                  <c:v>807.5</c:v>
                </c:pt>
                <c:pt idx="4052">
                  <c:v>773.11</c:v>
                </c:pt>
                <c:pt idx="4053">
                  <c:v>723.02</c:v>
                </c:pt>
                <c:pt idx="4054">
                  <c:v>675.56</c:v>
                </c:pt>
                <c:pt idx="4055">
                  <c:v>643.54</c:v>
                </c:pt>
                <c:pt idx="4056">
                  <c:v>600.24</c:v>
                </c:pt>
                <c:pt idx="4057">
                  <c:v>594.34</c:v>
                </c:pt>
                <c:pt idx="4058">
                  <c:v>581.16</c:v>
                </c:pt>
                <c:pt idx="4059">
                  <c:v>572.45000000000005</c:v>
                </c:pt>
                <c:pt idx="4060">
                  <c:v>570.66999999999996</c:v>
                </c:pt>
                <c:pt idx="4061">
                  <c:v>566.09</c:v>
                </c:pt>
                <c:pt idx="4062">
                  <c:v>554.96</c:v>
                </c:pt>
                <c:pt idx="4063">
                  <c:v>600.79999999999995</c:v>
                </c:pt>
                <c:pt idx="4064">
                  <c:v>635.78</c:v>
                </c:pt>
                <c:pt idx="4065">
                  <c:v>675.29</c:v>
                </c:pt>
                <c:pt idx="4066">
                  <c:v>708.58</c:v>
                </c:pt>
                <c:pt idx="4067">
                  <c:v>727.52</c:v>
                </c:pt>
                <c:pt idx="4068">
                  <c:v>733.15</c:v>
                </c:pt>
                <c:pt idx="4069">
                  <c:v>737.59</c:v>
                </c:pt>
                <c:pt idx="4070">
                  <c:v>744.71</c:v>
                </c:pt>
                <c:pt idx="4071">
                  <c:v>727.18</c:v>
                </c:pt>
                <c:pt idx="4072">
                  <c:v>722.08</c:v>
                </c:pt>
                <c:pt idx="4073">
                  <c:v>713.95</c:v>
                </c:pt>
                <c:pt idx="4074">
                  <c:v>794.27</c:v>
                </c:pt>
                <c:pt idx="4075">
                  <c:v>802.27</c:v>
                </c:pt>
                <c:pt idx="4076">
                  <c:v>803.53</c:v>
                </c:pt>
                <c:pt idx="4077">
                  <c:v>777.08</c:v>
                </c:pt>
                <c:pt idx="4078">
                  <c:v>741.09</c:v>
                </c:pt>
                <c:pt idx="4079">
                  <c:v>689.63</c:v>
                </c:pt>
                <c:pt idx="4080">
                  <c:v>653.73</c:v>
                </c:pt>
                <c:pt idx="4081">
                  <c:v>631.98</c:v>
                </c:pt>
                <c:pt idx="4082">
                  <c:v>623.39</c:v>
                </c:pt>
                <c:pt idx="4083">
                  <c:v>613.86</c:v>
                </c:pt>
                <c:pt idx="4084">
                  <c:v>623.47</c:v>
                </c:pt>
                <c:pt idx="4085">
                  <c:v>642.71</c:v>
                </c:pt>
                <c:pt idx="4086">
                  <c:v>678.75</c:v>
                </c:pt>
                <c:pt idx="4087">
                  <c:v>862.25</c:v>
                </c:pt>
                <c:pt idx="4088">
                  <c:v>979</c:v>
                </c:pt>
                <c:pt idx="4089">
                  <c:v>1048.47</c:v>
                </c:pt>
                <c:pt idx="4090">
                  <c:v>1086.0999999999999</c:v>
                </c:pt>
                <c:pt idx="4091">
                  <c:v>1095.5</c:v>
                </c:pt>
                <c:pt idx="4092">
                  <c:v>1090.05</c:v>
                </c:pt>
                <c:pt idx="4093">
                  <c:v>1115.94</c:v>
                </c:pt>
                <c:pt idx="4094">
                  <c:v>1114.31</c:v>
                </c:pt>
                <c:pt idx="4095">
                  <c:v>1072.93</c:v>
                </c:pt>
                <c:pt idx="4096">
                  <c:v>985.81</c:v>
                </c:pt>
                <c:pt idx="4097">
                  <c:v>901.3</c:v>
                </c:pt>
                <c:pt idx="4098">
                  <c:v>952.01</c:v>
                </c:pt>
                <c:pt idx="4099">
                  <c:v>940.04</c:v>
                </c:pt>
                <c:pt idx="4100">
                  <c:v>902.07</c:v>
                </c:pt>
                <c:pt idx="4101">
                  <c:v>843.57</c:v>
                </c:pt>
                <c:pt idx="4102">
                  <c:v>776.14</c:v>
                </c:pt>
                <c:pt idx="4103">
                  <c:v>723.3</c:v>
                </c:pt>
                <c:pt idx="4104">
                  <c:v>687.03</c:v>
                </c:pt>
                <c:pt idx="4105">
                  <c:v>662.09</c:v>
                </c:pt>
                <c:pt idx="4106">
                  <c:v>635.09</c:v>
                </c:pt>
                <c:pt idx="4107">
                  <c:v>629.70000000000005</c:v>
                </c:pt>
                <c:pt idx="4108">
                  <c:v>643.78</c:v>
                </c:pt>
                <c:pt idx="4109">
                  <c:v>663.15</c:v>
                </c:pt>
                <c:pt idx="4110">
                  <c:v>708.28</c:v>
                </c:pt>
                <c:pt idx="4111">
                  <c:v>876.92</c:v>
                </c:pt>
                <c:pt idx="4112">
                  <c:v>1016.18</c:v>
                </c:pt>
                <c:pt idx="4113">
                  <c:v>1099.1400000000001</c:v>
                </c:pt>
                <c:pt idx="4114">
                  <c:v>1135.06</c:v>
                </c:pt>
                <c:pt idx="4115">
                  <c:v>1135.56</c:v>
                </c:pt>
                <c:pt idx="4116">
                  <c:v>1141.28</c:v>
                </c:pt>
                <c:pt idx="4117">
                  <c:v>1153.74</c:v>
                </c:pt>
                <c:pt idx="4118">
                  <c:v>1136.1199999999999</c:v>
                </c:pt>
                <c:pt idx="4119">
                  <c:v>1090.51</c:v>
                </c:pt>
                <c:pt idx="4120">
                  <c:v>1009.43</c:v>
                </c:pt>
                <c:pt idx="4121">
                  <c:v>928.66</c:v>
                </c:pt>
                <c:pt idx="4122">
                  <c:v>976.96</c:v>
                </c:pt>
                <c:pt idx="4123">
                  <c:v>963.79</c:v>
                </c:pt>
                <c:pt idx="4124">
                  <c:v>918.05</c:v>
                </c:pt>
                <c:pt idx="4125">
                  <c:v>870.81</c:v>
                </c:pt>
                <c:pt idx="4126">
                  <c:v>811.91</c:v>
                </c:pt>
                <c:pt idx="4127">
                  <c:v>750.18</c:v>
                </c:pt>
                <c:pt idx="4128">
                  <c:v>715.84</c:v>
                </c:pt>
                <c:pt idx="4129">
                  <c:v>691.5</c:v>
                </c:pt>
                <c:pt idx="4130">
                  <c:v>671.36</c:v>
                </c:pt>
                <c:pt idx="4131">
                  <c:v>655.20000000000005</c:v>
                </c:pt>
                <c:pt idx="4132">
                  <c:v>656.91</c:v>
                </c:pt>
                <c:pt idx="4133">
                  <c:v>659.99</c:v>
                </c:pt>
                <c:pt idx="4134">
                  <c:v>694.83</c:v>
                </c:pt>
                <c:pt idx="4135">
                  <c:v>843.35</c:v>
                </c:pt>
                <c:pt idx="4136">
                  <c:v>990.1</c:v>
                </c:pt>
                <c:pt idx="4137">
                  <c:v>1077.23</c:v>
                </c:pt>
                <c:pt idx="4138">
                  <c:v>1138.99</c:v>
                </c:pt>
                <c:pt idx="4139">
                  <c:v>1118.54</c:v>
                </c:pt>
                <c:pt idx="4140">
                  <c:v>1125.6600000000001</c:v>
                </c:pt>
                <c:pt idx="4141">
                  <c:v>1150.42</c:v>
                </c:pt>
                <c:pt idx="4142">
                  <c:v>1138.6099999999999</c:v>
                </c:pt>
                <c:pt idx="4143">
                  <c:v>1093.6500000000001</c:v>
                </c:pt>
                <c:pt idx="4144">
                  <c:v>1002</c:v>
                </c:pt>
                <c:pt idx="4145">
                  <c:v>915.87</c:v>
                </c:pt>
                <c:pt idx="4146">
                  <c:v>947.33</c:v>
                </c:pt>
                <c:pt idx="4147">
                  <c:v>945.05</c:v>
                </c:pt>
                <c:pt idx="4148">
                  <c:v>898.26</c:v>
                </c:pt>
                <c:pt idx="4149">
                  <c:v>857.17</c:v>
                </c:pt>
                <c:pt idx="4150">
                  <c:v>799.5</c:v>
                </c:pt>
                <c:pt idx="4151">
                  <c:v>747.83</c:v>
                </c:pt>
                <c:pt idx="4152">
                  <c:v>704.65</c:v>
                </c:pt>
                <c:pt idx="4153">
                  <c:v>688.33</c:v>
                </c:pt>
                <c:pt idx="4154">
                  <c:v>672.91</c:v>
                </c:pt>
                <c:pt idx="4155">
                  <c:v>666.73</c:v>
                </c:pt>
                <c:pt idx="4156">
                  <c:v>672.11</c:v>
                </c:pt>
                <c:pt idx="4157">
                  <c:v>688.08</c:v>
                </c:pt>
                <c:pt idx="4158">
                  <c:v>714.77</c:v>
                </c:pt>
                <c:pt idx="4159">
                  <c:v>906.6</c:v>
                </c:pt>
                <c:pt idx="4160">
                  <c:v>1027.53</c:v>
                </c:pt>
                <c:pt idx="4161">
                  <c:v>1121.32</c:v>
                </c:pt>
                <c:pt idx="4162">
                  <c:v>1157.44</c:v>
                </c:pt>
                <c:pt idx="4163">
                  <c:v>1145.75</c:v>
                </c:pt>
                <c:pt idx="4164">
                  <c:v>1150.5999999999999</c:v>
                </c:pt>
                <c:pt idx="4165">
                  <c:v>1163.9100000000001</c:v>
                </c:pt>
                <c:pt idx="4166">
                  <c:v>1136.28</c:v>
                </c:pt>
                <c:pt idx="4167">
                  <c:v>1092.6199999999999</c:v>
                </c:pt>
                <c:pt idx="4168">
                  <c:v>1027.6500000000001</c:v>
                </c:pt>
                <c:pt idx="4169">
                  <c:v>937.25</c:v>
                </c:pt>
                <c:pt idx="4170">
                  <c:v>980.39</c:v>
                </c:pt>
                <c:pt idx="4171">
                  <c:v>971.41</c:v>
                </c:pt>
                <c:pt idx="4172">
                  <c:v>937.96</c:v>
                </c:pt>
                <c:pt idx="4173">
                  <c:v>884.41</c:v>
                </c:pt>
                <c:pt idx="4174">
                  <c:v>827.72</c:v>
                </c:pt>
                <c:pt idx="4175">
                  <c:v>774.5</c:v>
                </c:pt>
                <c:pt idx="4176">
                  <c:v>726.82</c:v>
                </c:pt>
                <c:pt idx="4177">
                  <c:v>705.45</c:v>
                </c:pt>
                <c:pt idx="4178">
                  <c:v>688.15</c:v>
                </c:pt>
                <c:pt idx="4179">
                  <c:v>681.74</c:v>
                </c:pt>
                <c:pt idx="4180">
                  <c:v>680.73</c:v>
                </c:pt>
                <c:pt idx="4181">
                  <c:v>703.43</c:v>
                </c:pt>
                <c:pt idx="4182">
                  <c:v>739.47</c:v>
                </c:pt>
                <c:pt idx="4183">
                  <c:v>895.84</c:v>
                </c:pt>
                <c:pt idx="4184">
                  <c:v>1038.27</c:v>
                </c:pt>
                <c:pt idx="4185">
                  <c:v>1128.03</c:v>
                </c:pt>
                <c:pt idx="4186">
                  <c:v>1148.46</c:v>
                </c:pt>
                <c:pt idx="4187">
                  <c:v>1131.7</c:v>
                </c:pt>
                <c:pt idx="4188">
                  <c:v>1127.83</c:v>
                </c:pt>
                <c:pt idx="4189">
                  <c:v>1146.43</c:v>
                </c:pt>
                <c:pt idx="4190">
                  <c:v>1125.33</c:v>
                </c:pt>
                <c:pt idx="4191">
                  <c:v>1062.79</c:v>
                </c:pt>
                <c:pt idx="4192">
                  <c:v>977.15</c:v>
                </c:pt>
                <c:pt idx="4193">
                  <c:v>906.83</c:v>
                </c:pt>
                <c:pt idx="4194">
                  <c:v>950.61</c:v>
                </c:pt>
                <c:pt idx="4195">
                  <c:v>939.95</c:v>
                </c:pt>
                <c:pt idx="4196">
                  <c:v>910.55</c:v>
                </c:pt>
                <c:pt idx="4197">
                  <c:v>861.12</c:v>
                </c:pt>
                <c:pt idx="4198">
                  <c:v>829.35</c:v>
                </c:pt>
                <c:pt idx="4199">
                  <c:v>771.91</c:v>
                </c:pt>
                <c:pt idx="4200">
                  <c:v>736.45</c:v>
                </c:pt>
                <c:pt idx="4201">
                  <c:v>714.48</c:v>
                </c:pt>
                <c:pt idx="4202">
                  <c:v>691.41</c:v>
                </c:pt>
                <c:pt idx="4203">
                  <c:v>685.06</c:v>
                </c:pt>
                <c:pt idx="4204">
                  <c:v>677.94</c:v>
                </c:pt>
                <c:pt idx="4205">
                  <c:v>673.21</c:v>
                </c:pt>
                <c:pt idx="4206">
                  <c:v>684.32</c:v>
                </c:pt>
                <c:pt idx="4207">
                  <c:v>790.66</c:v>
                </c:pt>
                <c:pt idx="4208">
                  <c:v>888.28</c:v>
                </c:pt>
                <c:pt idx="4209">
                  <c:v>963.63</c:v>
                </c:pt>
                <c:pt idx="4210">
                  <c:v>1000.48</c:v>
                </c:pt>
                <c:pt idx="4211">
                  <c:v>990.2</c:v>
                </c:pt>
                <c:pt idx="4212">
                  <c:v>958.84</c:v>
                </c:pt>
                <c:pt idx="4213">
                  <c:v>952.94</c:v>
                </c:pt>
                <c:pt idx="4214">
                  <c:v>926.12</c:v>
                </c:pt>
                <c:pt idx="4215">
                  <c:v>908.9</c:v>
                </c:pt>
                <c:pt idx="4216">
                  <c:v>868.01</c:v>
                </c:pt>
                <c:pt idx="4217">
                  <c:v>846.94</c:v>
                </c:pt>
                <c:pt idx="4218">
                  <c:v>924.32</c:v>
                </c:pt>
                <c:pt idx="4219">
                  <c:v>928.01</c:v>
                </c:pt>
                <c:pt idx="4220">
                  <c:v>891.77</c:v>
                </c:pt>
                <c:pt idx="4221">
                  <c:v>853.15</c:v>
                </c:pt>
                <c:pt idx="4222">
                  <c:v>809.4</c:v>
                </c:pt>
                <c:pt idx="4223">
                  <c:v>757.03</c:v>
                </c:pt>
                <c:pt idx="4224">
                  <c:v>717.65</c:v>
                </c:pt>
                <c:pt idx="4225">
                  <c:v>689.58</c:v>
                </c:pt>
                <c:pt idx="4226">
                  <c:v>672.46</c:v>
                </c:pt>
                <c:pt idx="4227">
                  <c:v>653.29999999999995</c:v>
                </c:pt>
                <c:pt idx="4228">
                  <c:v>644.42999999999995</c:v>
                </c:pt>
                <c:pt idx="4229">
                  <c:v>634.22</c:v>
                </c:pt>
                <c:pt idx="4230">
                  <c:v>613.39</c:v>
                </c:pt>
                <c:pt idx="4231">
                  <c:v>651.14</c:v>
                </c:pt>
                <c:pt idx="4232">
                  <c:v>690.01</c:v>
                </c:pt>
                <c:pt idx="4233">
                  <c:v>722.82</c:v>
                </c:pt>
                <c:pt idx="4234">
                  <c:v>767.03</c:v>
                </c:pt>
                <c:pt idx="4235">
                  <c:v>779.75</c:v>
                </c:pt>
                <c:pt idx="4236">
                  <c:v>784.69</c:v>
                </c:pt>
                <c:pt idx="4237">
                  <c:v>783.66</c:v>
                </c:pt>
                <c:pt idx="4238">
                  <c:v>761.69</c:v>
                </c:pt>
                <c:pt idx="4239">
                  <c:v>735.04</c:v>
                </c:pt>
                <c:pt idx="4240">
                  <c:v>745.33</c:v>
                </c:pt>
                <c:pt idx="4241">
                  <c:v>759.73</c:v>
                </c:pt>
                <c:pt idx="4242">
                  <c:v>804.74</c:v>
                </c:pt>
                <c:pt idx="4243">
                  <c:v>792.2</c:v>
                </c:pt>
                <c:pt idx="4244">
                  <c:v>774.79</c:v>
                </c:pt>
                <c:pt idx="4245">
                  <c:v>730.19</c:v>
                </c:pt>
                <c:pt idx="4246">
                  <c:v>679.88</c:v>
                </c:pt>
                <c:pt idx="4247">
                  <c:v>641.29999999999995</c:v>
                </c:pt>
                <c:pt idx="4248">
                  <c:v>616.5</c:v>
                </c:pt>
                <c:pt idx="4249">
                  <c:v>601.27</c:v>
                </c:pt>
                <c:pt idx="4250">
                  <c:v>591.49</c:v>
                </c:pt>
                <c:pt idx="4251">
                  <c:v>590.36</c:v>
                </c:pt>
                <c:pt idx="4252">
                  <c:v>599.64</c:v>
                </c:pt>
                <c:pt idx="4253">
                  <c:v>637.03</c:v>
                </c:pt>
                <c:pt idx="4254">
                  <c:v>674.98</c:v>
                </c:pt>
                <c:pt idx="4255">
                  <c:v>838.78</c:v>
                </c:pt>
                <c:pt idx="4256">
                  <c:v>988.98</c:v>
                </c:pt>
                <c:pt idx="4257">
                  <c:v>1073.67</c:v>
                </c:pt>
                <c:pt idx="4258">
                  <c:v>1109.4100000000001</c:v>
                </c:pt>
                <c:pt idx="4259">
                  <c:v>1109.95</c:v>
                </c:pt>
                <c:pt idx="4260">
                  <c:v>1106.98</c:v>
                </c:pt>
                <c:pt idx="4261">
                  <c:v>1136.83</c:v>
                </c:pt>
                <c:pt idx="4262">
                  <c:v>1129.43</c:v>
                </c:pt>
                <c:pt idx="4263">
                  <c:v>1082.8699999999999</c:v>
                </c:pt>
                <c:pt idx="4264">
                  <c:v>1008.81</c:v>
                </c:pt>
                <c:pt idx="4265">
                  <c:v>912.42</c:v>
                </c:pt>
                <c:pt idx="4266">
                  <c:v>958.59</c:v>
                </c:pt>
                <c:pt idx="4267">
                  <c:v>945.55</c:v>
                </c:pt>
                <c:pt idx="4268">
                  <c:v>911.28</c:v>
                </c:pt>
                <c:pt idx="4269">
                  <c:v>848.57</c:v>
                </c:pt>
                <c:pt idx="4270">
                  <c:v>798.15</c:v>
                </c:pt>
                <c:pt idx="4271">
                  <c:v>744.16</c:v>
                </c:pt>
                <c:pt idx="4272">
                  <c:v>705.4</c:v>
                </c:pt>
                <c:pt idx="4273">
                  <c:v>676.27</c:v>
                </c:pt>
                <c:pt idx="4274">
                  <c:v>661.93</c:v>
                </c:pt>
                <c:pt idx="4275">
                  <c:v>651.12</c:v>
                </c:pt>
                <c:pt idx="4276">
                  <c:v>650.84</c:v>
                </c:pt>
                <c:pt idx="4277">
                  <c:v>654.09</c:v>
                </c:pt>
                <c:pt idx="4278">
                  <c:v>699.58</c:v>
                </c:pt>
                <c:pt idx="4279">
                  <c:v>862.73</c:v>
                </c:pt>
                <c:pt idx="4280">
                  <c:v>1007.57</c:v>
                </c:pt>
                <c:pt idx="4281">
                  <c:v>1093.3699999999999</c:v>
                </c:pt>
                <c:pt idx="4282">
                  <c:v>1137.83</c:v>
                </c:pt>
                <c:pt idx="4283">
                  <c:v>1145.4100000000001</c:v>
                </c:pt>
                <c:pt idx="4284">
                  <c:v>1143.29</c:v>
                </c:pt>
                <c:pt idx="4285">
                  <c:v>1130.4100000000001</c:v>
                </c:pt>
                <c:pt idx="4286">
                  <c:v>1112.53</c:v>
                </c:pt>
                <c:pt idx="4287">
                  <c:v>1079.1199999999999</c:v>
                </c:pt>
                <c:pt idx="4288">
                  <c:v>1013.7</c:v>
                </c:pt>
                <c:pt idx="4289">
                  <c:v>925.39</c:v>
                </c:pt>
                <c:pt idx="4290">
                  <c:v>971.24</c:v>
                </c:pt>
                <c:pt idx="4291">
                  <c:v>951.43</c:v>
                </c:pt>
                <c:pt idx="4292">
                  <c:v>907.15</c:v>
                </c:pt>
                <c:pt idx="4293">
                  <c:v>854.75</c:v>
                </c:pt>
                <c:pt idx="4294">
                  <c:v>795.42</c:v>
                </c:pt>
                <c:pt idx="4295">
                  <c:v>750.51</c:v>
                </c:pt>
                <c:pt idx="4296">
                  <c:v>696.8</c:v>
                </c:pt>
                <c:pt idx="4297">
                  <c:v>674.03</c:v>
                </c:pt>
                <c:pt idx="4298">
                  <c:v>660.08</c:v>
                </c:pt>
                <c:pt idx="4299">
                  <c:v>647.1</c:v>
                </c:pt>
                <c:pt idx="4300">
                  <c:v>650.71</c:v>
                </c:pt>
                <c:pt idx="4301">
                  <c:v>677.69</c:v>
                </c:pt>
                <c:pt idx="4302">
                  <c:v>713.86</c:v>
                </c:pt>
                <c:pt idx="4303">
                  <c:v>889.04</c:v>
                </c:pt>
                <c:pt idx="4304">
                  <c:v>1003.28</c:v>
                </c:pt>
                <c:pt idx="4305">
                  <c:v>1062.95</c:v>
                </c:pt>
                <c:pt idx="4306">
                  <c:v>1079.1199999999999</c:v>
                </c:pt>
                <c:pt idx="4307">
                  <c:v>1065.8499999999999</c:v>
                </c:pt>
                <c:pt idx="4308">
                  <c:v>1062.44</c:v>
                </c:pt>
                <c:pt idx="4309">
                  <c:v>1049.1099999999999</c:v>
                </c:pt>
                <c:pt idx="4310">
                  <c:v>1046.3499999999999</c:v>
                </c:pt>
                <c:pt idx="4311">
                  <c:v>1004.29</c:v>
                </c:pt>
                <c:pt idx="4312">
                  <c:v>949.58</c:v>
                </c:pt>
                <c:pt idx="4313">
                  <c:v>876.09</c:v>
                </c:pt>
                <c:pt idx="4314">
                  <c:v>918.15</c:v>
                </c:pt>
                <c:pt idx="4315">
                  <c:v>915.23</c:v>
                </c:pt>
                <c:pt idx="4316">
                  <c:v>876.7</c:v>
                </c:pt>
                <c:pt idx="4317">
                  <c:v>822.27</c:v>
                </c:pt>
                <c:pt idx="4318">
                  <c:v>776.76</c:v>
                </c:pt>
                <c:pt idx="4319">
                  <c:v>720.78</c:v>
                </c:pt>
                <c:pt idx="4320">
                  <c:v>680.26</c:v>
                </c:pt>
                <c:pt idx="4321">
                  <c:v>651.21</c:v>
                </c:pt>
                <c:pt idx="4322">
                  <c:v>637.48</c:v>
                </c:pt>
                <c:pt idx="4323">
                  <c:v>626.30999999999995</c:v>
                </c:pt>
                <c:pt idx="4324">
                  <c:v>630.45000000000005</c:v>
                </c:pt>
                <c:pt idx="4325">
                  <c:v>654.62</c:v>
                </c:pt>
                <c:pt idx="4326">
                  <c:v>700.06</c:v>
                </c:pt>
                <c:pt idx="4327">
                  <c:v>861.8</c:v>
                </c:pt>
                <c:pt idx="4328">
                  <c:v>991.83</c:v>
                </c:pt>
                <c:pt idx="4329">
                  <c:v>1071.26</c:v>
                </c:pt>
                <c:pt idx="4330">
                  <c:v>1102.74</c:v>
                </c:pt>
                <c:pt idx="4331">
                  <c:v>1112.52</c:v>
                </c:pt>
                <c:pt idx="4332">
                  <c:v>1110.58</c:v>
                </c:pt>
                <c:pt idx="4333">
                  <c:v>1121.51</c:v>
                </c:pt>
                <c:pt idx="4334">
                  <c:v>1072.94</c:v>
                </c:pt>
                <c:pt idx="4335">
                  <c:v>1057.96</c:v>
                </c:pt>
                <c:pt idx="4336">
                  <c:v>978.44</c:v>
                </c:pt>
                <c:pt idx="4337">
                  <c:v>903.8</c:v>
                </c:pt>
                <c:pt idx="4338">
                  <c:v>934.2</c:v>
                </c:pt>
                <c:pt idx="4339">
                  <c:v>905.4</c:v>
                </c:pt>
                <c:pt idx="4340">
                  <c:v>871.59</c:v>
                </c:pt>
                <c:pt idx="4341">
                  <c:v>825.49</c:v>
                </c:pt>
                <c:pt idx="4342">
                  <c:v>764.84</c:v>
                </c:pt>
                <c:pt idx="4343">
                  <c:v>716.25</c:v>
                </c:pt>
                <c:pt idx="4344">
                  <c:v>680.14</c:v>
                </c:pt>
                <c:pt idx="4345">
                  <c:v>631.27</c:v>
                </c:pt>
                <c:pt idx="4346">
                  <c:v>623.92999999999995</c:v>
                </c:pt>
                <c:pt idx="4347">
                  <c:v>620.19000000000005</c:v>
                </c:pt>
                <c:pt idx="4348">
                  <c:v>625.97</c:v>
                </c:pt>
                <c:pt idx="4349">
                  <c:v>659.02</c:v>
                </c:pt>
                <c:pt idx="4350">
                  <c:v>662.04</c:v>
                </c:pt>
                <c:pt idx="4351">
                  <c:v>835.6</c:v>
                </c:pt>
                <c:pt idx="4352">
                  <c:v>966.38</c:v>
                </c:pt>
                <c:pt idx="4353">
                  <c:v>1036.08</c:v>
                </c:pt>
                <c:pt idx="4354">
                  <c:v>1047.8800000000001</c:v>
                </c:pt>
                <c:pt idx="4355">
                  <c:v>1029.8399999999999</c:v>
                </c:pt>
                <c:pt idx="4356">
                  <c:v>1024.27</c:v>
                </c:pt>
                <c:pt idx="4357">
                  <c:v>1020.69</c:v>
                </c:pt>
                <c:pt idx="4358">
                  <c:v>1026.51</c:v>
                </c:pt>
                <c:pt idx="4359">
                  <c:v>989.69</c:v>
                </c:pt>
                <c:pt idx="4360">
                  <c:v>917.18</c:v>
                </c:pt>
                <c:pt idx="4361">
                  <c:v>854.09</c:v>
                </c:pt>
                <c:pt idx="4362">
                  <c:v>896.16</c:v>
                </c:pt>
                <c:pt idx="4363">
                  <c:v>888.08</c:v>
                </c:pt>
                <c:pt idx="4364">
                  <c:v>845.38</c:v>
                </c:pt>
                <c:pt idx="4365">
                  <c:v>785.62</c:v>
                </c:pt>
                <c:pt idx="4366">
                  <c:v>746.06</c:v>
                </c:pt>
                <c:pt idx="4367">
                  <c:v>704.08</c:v>
                </c:pt>
                <c:pt idx="4368">
                  <c:v>670.28</c:v>
                </c:pt>
                <c:pt idx="4369">
                  <c:v>641.98</c:v>
                </c:pt>
                <c:pt idx="4370">
                  <c:v>629.30999999999995</c:v>
                </c:pt>
                <c:pt idx="4371">
                  <c:v>617.99</c:v>
                </c:pt>
                <c:pt idx="4372">
                  <c:v>617.82000000000005</c:v>
                </c:pt>
                <c:pt idx="4373">
                  <c:v>615.9</c:v>
                </c:pt>
                <c:pt idx="4374">
                  <c:v>636.75</c:v>
                </c:pt>
                <c:pt idx="4375">
                  <c:v>739.72</c:v>
                </c:pt>
                <c:pt idx="4376">
                  <c:v>844.12</c:v>
                </c:pt>
                <c:pt idx="4377">
                  <c:v>915.76</c:v>
                </c:pt>
                <c:pt idx="4378">
                  <c:v>938.62</c:v>
                </c:pt>
                <c:pt idx="4379">
                  <c:v>930.94</c:v>
                </c:pt>
                <c:pt idx="4380">
                  <c:v>908.23</c:v>
                </c:pt>
                <c:pt idx="4381">
                  <c:v>894.71</c:v>
                </c:pt>
                <c:pt idx="4382">
                  <c:v>875.86</c:v>
                </c:pt>
                <c:pt idx="4383">
                  <c:v>837.2</c:v>
                </c:pt>
                <c:pt idx="4384">
                  <c:v>814.54</c:v>
                </c:pt>
                <c:pt idx="4385">
                  <c:v>806.43</c:v>
                </c:pt>
                <c:pt idx="4386">
                  <c:v>877.49</c:v>
                </c:pt>
                <c:pt idx="4387">
                  <c:v>879.12</c:v>
                </c:pt>
                <c:pt idx="4388">
                  <c:v>845.1</c:v>
                </c:pt>
                <c:pt idx="4389">
                  <c:v>812.84</c:v>
                </c:pt>
                <c:pt idx="4390">
                  <c:v>774.99</c:v>
                </c:pt>
                <c:pt idx="4391">
                  <c:v>743.91</c:v>
                </c:pt>
                <c:pt idx="4392">
                  <c:v>700.78</c:v>
                </c:pt>
                <c:pt idx="4393">
                  <c:v>677.13</c:v>
                </c:pt>
                <c:pt idx="4394">
                  <c:v>656.92</c:v>
                </c:pt>
                <c:pt idx="4395">
                  <c:v>640.85</c:v>
                </c:pt>
                <c:pt idx="4396">
                  <c:v>636.48</c:v>
                </c:pt>
                <c:pt idx="4397">
                  <c:v>616.55999999999995</c:v>
                </c:pt>
                <c:pt idx="4398">
                  <c:v>596.53</c:v>
                </c:pt>
                <c:pt idx="4399">
                  <c:v>629.48</c:v>
                </c:pt>
                <c:pt idx="4400">
                  <c:v>673.78</c:v>
                </c:pt>
                <c:pt idx="4401">
                  <c:v>724.35</c:v>
                </c:pt>
                <c:pt idx="4402">
                  <c:v>767.63</c:v>
                </c:pt>
                <c:pt idx="4403">
                  <c:v>791.62</c:v>
                </c:pt>
                <c:pt idx="4404">
                  <c:v>800.85</c:v>
                </c:pt>
                <c:pt idx="4405">
                  <c:v>797.63</c:v>
                </c:pt>
                <c:pt idx="4406">
                  <c:v>791.22</c:v>
                </c:pt>
                <c:pt idx="4407">
                  <c:v>771.9</c:v>
                </c:pt>
                <c:pt idx="4408">
                  <c:v>764.61</c:v>
                </c:pt>
                <c:pt idx="4409">
                  <c:v>768.32</c:v>
                </c:pt>
                <c:pt idx="4410">
                  <c:v>843.14</c:v>
                </c:pt>
                <c:pt idx="4411">
                  <c:v>842.77</c:v>
                </c:pt>
                <c:pt idx="4412">
                  <c:v>836.04</c:v>
                </c:pt>
                <c:pt idx="4413">
                  <c:v>816.37</c:v>
                </c:pt>
                <c:pt idx="4414">
                  <c:v>763.75</c:v>
                </c:pt>
                <c:pt idx="4415">
                  <c:v>722.45</c:v>
                </c:pt>
                <c:pt idx="4416">
                  <c:v>679.51</c:v>
                </c:pt>
                <c:pt idx="4417">
                  <c:v>656.5</c:v>
                </c:pt>
                <c:pt idx="4418">
                  <c:v>641.78</c:v>
                </c:pt>
                <c:pt idx="4419">
                  <c:v>629.52</c:v>
                </c:pt>
                <c:pt idx="4420">
                  <c:v>631.42999999999995</c:v>
                </c:pt>
                <c:pt idx="4421">
                  <c:v>667.41</c:v>
                </c:pt>
                <c:pt idx="4422">
                  <c:v>683.65</c:v>
                </c:pt>
                <c:pt idx="4423">
                  <c:v>844.33</c:v>
                </c:pt>
                <c:pt idx="4424">
                  <c:v>975.46</c:v>
                </c:pt>
                <c:pt idx="4425">
                  <c:v>1053.8499999999999</c:v>
                </c:pt>
                <c:pt idx="4426">
                  <c:v>1084.3900000000001</c:v>
                </c:pt>
                <c:pt idx="4427">
                  <c:v>1084.99</c:v>
                </c:pt>
                <c:pt idx="4428">
                  <c:v>1072.3800000000001</c:v>
                </c:pt>
                <c:pt idx="4429">
                  <c:v>1079.55</c:v>
                </c:pt>
                <c:pt idx="4430">
                  <c:v>1060.98</c:v>
                </c:pt>
                <c:pt idx="4431">
                  <c:v>1010.95</c:v>
                </c:pt>
                <c:pt idx="4432">
                  <c:v>956.59</c:v>
                </c:pt>
                <c:pt idx="4433">
                  <c:v>865.97</c:v>
                </c:pt>
                <c:pt idx="4434">
                  <c:v>887.76</c:v>
                </c:pt>
                <c:pt idx="4435">
                  <c:v>879.48</c:v>
                </c:pt>
                <c:pt idx="4436">
                  <c:v>833.59</c:v>
                </c:pt>
                <c:pt idx="4437">
                  <c:v>782.72</c:v>
                </c:pt>
                <c:pt idx="4438">
                  <c:v>736.36</c:v>
                </c:pt>
                <c:pt idx="4439">
                  <c:v>683.87</c:v>
                </c:pt>
                <c:pt idx="4440">
                  <c:v>648.58000000000004</c:v>
                </c:pt>
                <c:pt idx="4441">
                  <c:v>621.24</c:v>
                </c:pt>
                <c:pt idx="4442">
                  <c:v>608.51</c:v>
                </c:pt>
                <c:pt idx="4443">
                  <c:v>604.20000000000005</c:v>
                </c:pt>
                <c:pt idx="4444">
                  <c:v>618.80999999999995</c:v>
                </c:pt>
                <c:pt idx="4445">
                  <c:v>646.20000000000005</c:v>
                </c:pt>
                <c:pt idx="4446">
                  <c:v>681.25</c:v>
                </c:pt>
                <c:pt idx="4447">
                  <c:v>841.47</c:v>
                </c:pt>
                <c:pt idx="4448">
                  <c:v>970.19</c:v>
                </c:pt>
                <c:pt idx="4449">
                  <c:v>1043.48</c:v>
                </c:pt>
                <c:pt idx="4450">
                  <c:v>1077.78</c:v>
                </c:pt>
                <c:pt idx="4451">
                  <c:v>1082.6099999999999</c:v>
                </c:pt>
                <c:pt idx="4452">
                  <c:v>1087.8699999999999</c:v>
                </c:pt>
                <c:pt idx="4453">
                  <c:v>1103.47</c:v>
                </c:pt>
                <c:pt idx="4454">
                  <c:v>1112.6199999999999</c:v>
                </c:pt>
                <c:pt idx="4455">
                  <c:v>1055.8</c:v>
                </c:pt>
                <c:pt idx="4456">
                  <c:v>990.69</c:v>
                </c:pt>
                <c:pt idx="4457">
                  <c:v>900.64</c:v>
                </c:pt>
                <c:pt idx="4458">
                  <c:v>945.21</c:v>
                </c:pt>
                <c:pt idx="4459">
                  <c:v>920.02</c:v>
                </c:pt>
                <c:pt idx="4460">
                  <c:v>878.91</c:v>
                </c:pt>
                <c:pt idx="4461">
                  <c:v>825.43</c:v>
                </c:pt>
                <c:pt idx="4462">
                  <c:v>776.51</c:v>
                </c:pt>
                <c:pt idx="4463">
                  <c:v>729.4</c:v>
                </c:pt>
                <c:pt idx="4464">
                  <c:v>679.44</c:v>
                </c:pt>
                <c:pt idx="4465">
                  <c:v>661.1</c:v>
                </c:pt>
                <c:pt idx="4466">
                  <c:v>644.03</c:v>
                </c:pt>
                <c:pt idx="4467">
                  <c:v>639.55999999999995</c:v>
                </c:pt>
                <c:pt idx="4468">
                  <c:v>647.16999999999996</c:v>
                </c:pt>
                <c:pt idx="4469">
                  <c:v>668.88</c:v>
                </c:pt>
                <c:pt idx="4470">
                  <c:v>690.85</c:v>
                </c:pt>
                <c:pt idx="4471">
                  <c:v>838.05</c:v>
                </c:pt>
                <c:pt idx="4472">
                  <c:v>949.89</c:v>
                </c:pt>
                <c:pt idx="4473">
                  <c:v>1020.25</c:v>
                </c:pt>
                <c:pt idx="4474">
                  <c:v>1026.78</c:v>
                </c:pt>
                <c:pt idx="4475">
                  <c:v>1042.04</c:v>
                </c:pt>
                <c:pt idx="4476">
                  <c:v>1047.96</c:v>
                </c:pt>
                <c:pt idx="4477">
                  <c:v>1068.6199999999999</c:v>
                </c:pt>
                <c:pt idx="4478">
                  <c:v>1064.31</c:v>
                </c:pt>
                <c:pt idx="4479">
                  <c:v>1028.43</c:v>
                </c:pt>
                <c:pt idx="4480">
                  <c:v>958.78</c:v>
                </c:pt>
                <c:pt idx="4481">
                  <c:v>879.15</c:v>
                </c:pt>
                <c:pt idx="4482">
                  <c:v>926.28</c:v>
                </c:pt>
                <c:pt idx="4483">
                  <c:v>916.78</c:v>
                </c:pt>
                <c:pt idx="4484">
                  <c:v>852.85</c:v>
                </c:pt>
                <c:pt idx="4485">
                  <c:v>797.77</c:v>
                </c:pt>
                <c:pt idx="4486">
                  <c:v>773.13</c:v>
                </c:pt>
                <c:pt idx="4487">
                  <c:v>720.6</c:v>
                </c:pt>
                <c:pt idx="4488">
                  <c:v>676.43</c:v>
                </c:pt>
                <c:pt idx="4489">
                  <c:v>652.04999999999995</c:v>
                </c:pt>
                <c:pt idx="4490">
                  <c:v>636.04</c:v>
                </c:pt>
                <c:pt idx="4491">
                  <c:v>624.63</c:v>
                </c:pt>
                <c:pt idx="4492">
                  <c:v>636.17999999999995</c:v>
                </c:pt>
                <c:pt idx="4493">
                  <c:v>659.92</c:v>
                </c:pt>
                <c:pt idx="4494">
                  <c:v>686.62</c:v>
                </c:pt>
                <c:pt idx="4495">
                  <c:v>848.16</c:v>
                </c:pt>
                <c:pt idx="4496">
                  <c:v>980.72</c:v>
                </c:pt>
                <c:pt idx="4497">
                  <c:v>1078.21</c:v>
                </c:pt>
                <c:pt idx="4498">
                  <c:v>1101.1500000000001</c:v>
                </c:pt>
                <c:pt idx="4499">
                  <c:v>1104.6600000000001</c:v>
                </c:pt>
                <c:pt idx="4500">
                  <c:v>1106.3800000000001</c:v>
                </c:pt>
                <c:pt idx="4501">
                  <c:v>1115.23</c:v>
                </c:pt>
                <c:pt idx="4502">
                  <c:v>1119.01</c:v>
                </c:pt>
                <c:pt idx="4503">
                  <c:v>1084.6300000000001</c:v>
                </c:pt>
                <c:pt idx="4504">
                  <c:v>1017.73</c:v>
                </c:pt>
                <c:pt idx="4505">
                  <c:v>919.2</c:v>
                </c:pt>
                <c:pt idx="4506">
                  <c:v>955.84</c:v>
                </c:pt>
                <c:pt idx="4507">
                  <c:v>946.75</c:v>
                </c:pt>
                <c:pt idx="4508">
                  <c:v>908.43</c:v>
                </c:pt>
                <c:pt idx="4509">
                  <c:v>856.25</c:v>
                </c:pt>
                <c:pt idx="4510">
                  <c:v>805.29</c:v>
                </c:pt>
                <c:pt idx="4511">
                  <c:v>757</c:v>
                </c:pt>
                <c:pt idx="4512">
                  <c:v>714.61</c:v>
                </c:pt>
                <c:pt idx="4513">
                  <c:v>692.02</c:v>
                </c:pt>
                <c:pt idx="4514">
                  <c:v>665.98</c:v>
                </c:pt>
                <c:pt idx="4515">
                  <c:v>653.96</c:v>
                </c:pt>
                <c:pt idx="4516">
                  <c:v>662.46</c:v>
                </c:pt>
                <c:pt idx="4517">
                  <c:v>678.28</c:v>
                </c:pt>
                <c:pt idx="4518">
                  <c:v>703.92</c:v>
                </c:pt>
                <c:pt idx="4519">
                  <c:v>869.79</c:v>
                </c:pt>
                <c:pt idx="4520">
                  <c:v>1005.09</c:v>
                </c:pt>
                <c:pt idx="4521">
                  <c:v>1075.8</c:v>
                </c:pt>
                <c:pt idx="4522">
                  <c:v>1122.9000000000001</c:v>
                </c:pt>
                <c:pt idx="4523">
                  <c:v>1117.1300000000001</c:v>
                </c:pt>
                <c:pt idx="4524">
                  <c:v>1124.75</c:v>
                </c:pt>
                <c:pt idx="4525">
                  <c:v>1133.3499999999999</c:v>
                </c:pt>
                <c:pt idx="4526">
                  <c:v>1123.24</c:v>
                </c:pt>
                <c:pt idx="4527">
                  <c:v>1082.76</c:v>
                </c:pt>
                <c:pt idx="4528">
                  <c:v>1004.36</c:v>
                </c:pt>
                <c:pt idx="4529">
                  <c:v>879.62</c:v>
                </c:pt>
                <c:pt idx="4530">
                  <c:v>925.21</c:v>
                </c:pt>
                <c:pt idx="4531">
                  <c:v>921.26</c:v>
                </c:pt>
                <c:pt idx="4532">
                  <c:v>890.63</c:v>
                </c:pt>
                <c:pt idx="4533">
                  <c:v>835.88</c:v>
                </c:pt>
                <c:pt idx="4534">
                  <c:v>783.14</c:v>
                </c:pt>
                <c:pt idx="4535">
                  <c:v>743.69</c:v>
                </c:pt>
                <c:pt idx="4536">
                  <c:v>739.24</c:v>
                </c:pt>
                <c:pt idx="4537">
                  <c:v>711.78</c:v>
                </c:pt>
                <c:pt idx="4538">
                  <c:v>687.21</c:v>
                </c:pt>
                <c:pt idx="4539">
                  <c:v>685.14</c:v>
                </c:pt>
                <c:pt idx="4540">
                  <c:v>673.79</c:v>
                </c:pt>
                <c:pt idx="4541">
                  <c:v>678.44</c:v>
                </c:pt>
                <c:pt idx="4542">
                  <c:v>681.07</c:v>
                </c:pt>
                <c:pt idx="4543">
                  <c:v>781.9</c:v>
                </c:pt>
                <c:pt idx="4544">
                  <c:v>881.1</c:v>
                </c:pt>
                <c:pt idx="4545">
                  <c:v>937.83</c:v>
                </c:pt>
                <c:pt idx="4546">
                  <c:v>952.39</c:v>
                </c:pt>
                <c:pt idx="4547">
                  <c:v>937.38</c:v>
                </c:pt>
                <c:pt idx="4548">
                  <c:v>895.1</c:v>
                </c:pt>
                <c:pt idx="4549">
                  <c:v>849.82</c:v>
                </c:pt>
                <c:pt idx="4550">
                  <c:v>808.11</c:v>
                </c:pt>
                <c:pt idx="4551">
                  <c:v>815.62</c:v>
                </c:pt>
                <c:pt idx="4552">
                  <c:v>791.9</c:v>
                </c:pt>
                <c:pt idx="4553">
                  <c:v>789.25</c:v>
                </c:pt>
                <c:pt idx="4554">
                  <c:v>861.13</c:v>
                </c:pt>
                <c:pt idx="4555">
                  <c:v>867.09</c:v>
                </c:pt>
                <c:pt idx="4556">
                  <c:v>831.08</c:v>
                </c:pt>
                <c:pt idx="4557">
                  <c:v>790.71</c:v>
                </c:pt>
                <c:pt idx="4558">
                  <c:v>747.74</c:v>
                </c:pt>
                <c:pt idx="4559">
                  <c:v>699.19</c:v>
                </c:pt>
                <c:pt idx="4560">
                  <c:v>665.06</c:v>
                </c:pt>
                <c:pt idx="4561">
                  <c:v>646.46</c:v>
                </c:pt>
                <c:pt idx="4562">
                  <c:v>627.5</c:v>
                </c:pt>
                <c:pt idx="4563">
                  <c:v>613.30999999999995</c:v>
                </c:pt>
                <c:pt idx="4564">
                  <c:v>613.84</c:v>
                </c:pt>
                <c:pt idx="4565">
                  <c:v>613.16999999999996</c:v>
                </c:pt>
                <c:pt idx="4566">
                  <c:v>578.78</c:v>
                </c:pt>
                <c:pt idx="4567">
                  <c:v>609.85</c:v>
                </c:pt>
                <c:pt idx="4568">
                  <c:v>647.64</c:v>
                </c:pt>
                <c:pt idx="4569">
                  <c:v>700.31</c:v>
                </c:pt>
                <c:pt idx="4570">
                  <c:v>750.95</c:v>
                </c:pt>
                <c:pt idx="4571">
                  <c:v>774.55</c:v>
                </c:pt>
                <c:pt idx="4572">
                  <c:v>787.56</c:v>
                </c:pt>
                <c:pt idx="4573">
                  <c:v>793.72</c:v>
                </c:pt>
                <c:pt idx="4574">
                  <c:v>784.1</c:v>
                </c:pt>
                <c:pt idx="4575">
                  <c:v>759.22</c:v>
                </c:pt>
                <c:pt idx="4576">
                  <c:v>733.12</c:v>
                </c:pt>
                <c:pt idx="4577">
                  <c:v>743.02</c:v>
                </c:pt>
                <c:pt idx="4578">
                  <c:v>816.18</c:v>
                </c:pt>
                <c:pt idx="4579">
                  <c:v>829.15</c:v>
                </c:pt>
                <c:pt idx="4580">
                  <c:v>815.78</c:v>
                </c:pt>
                <c:pt idx="4581">
                  <c:v>772.61</c:v>
                </c:pt>
                <c:pt idx="4582">
                  <c:v>728.51</c:v>
                </c:pt>
                <c:pt idx="4583">
                  <c:v>680.48</c:v>
                </c:pt>
                <c:pt idx="4584">
                  <c:v>647.27</c:v>
                </c:pt>
                <c:pt idx="4585">
                  <c:v>628.65</c:v>
                </c:pt>
                <c:pt idx="4586">
                  <c:v>614.57000000000005</c:v>
                </c:pt>
                <c:pt idx="4587">
                  <c:v>610.23</c:v>
                </c:pt>
                <c:pt idx="4588">
                  <c:v>619.55999999999995</c:v>
                </c:pt>
                <c:pt idx="4589">
                  <c:v>653.42999999999995</c:v>
                </c:pt>
                <c:pt idx="4590">
                  <c:v>677.28</c:v>
                </c:pt>
                <c:pt idx="4591">
                  <c:v>814.36</c:v>
                </c:pt>
                <c:pt idx="4592">
                  <c:v>931.42</c:v>
                </c:pt>
                <c:pt idx="4593">
                  <c:v>989.84</c:v>
                </c:pt>
                <c:pt idx="4594">
                  <c:v>964.86</c:v>
                </c:pt>
                <c:pt idx="4595">
                  <c:v>1030.67</c:v>
                </c:pt>
                <c:pt idx="4596">
                  <c:v>1028.76</c:v>
                </c:pt>
                <c:pt idx="4597">
                  <c:v>1016.88</c:v>
                </c:pt>
                <c:pt idx="4598">
                  <c:v>996.37</c:v>
                </c:pt>
                <c:pt idx="4599">
                  <c:v>963.4</c:v>
                </c:pt>
                <c:pt idx="4600">
                  <c:v>846.92</c:v>
                </c:pt>
                <c:pt idx="4601">
                  <c:v>776.83</c:v>
                </c:pt>
                <c:pt idx="4602">
                  <c:v>815.91</c:v>
                </c:pt>
                <c:pt idx="4603">
                  <c:v>800.44</c:v>
                </c:pt>
                <c:pt idx="4604">
                  <c:v>768.92</c:v>
                </c:pt>
                <c:pt idx="4605">
                  <c:v>712.96</c:v>
                </c:pt>
                <c:pt idx="4606">
                  <c:v>659.87</c:v>
                </c:pt>
                <c:pt idx="4607">
                  <c:v>671.97</c:v>
                </c:pt>
                <c:pt idx="4608">
                  <c:v>638.91999999999996</c:v>
                </c:pt>
                <c:pt idx="4609">
                  <c:v>615.11</c:v>
                </c:pt>
                <c:pt idx="4610">
                  <c:v>605.54</c:v>
                </c:pt>
                <c:pt idx="4611">
                  <c:v>599.24</c:v>
                </c:pt>
                <c:pt idx="4612">
                  <c:v>609.09</c:v>
                </c:pt>
                <c:pt idx="4613">
                  <c:v>641.12</c:v>
                </c:pt>
                <c:pt idx="4614">
                  <c:v>668.65</c:v>
                </c:pt>
                <c:pt idx="4615">
                  <c:v>776.06</c:v>
                </c:pt>
                <c:pt idx="4616">
                  <c:v>891.66</c:v>
                </c:pt>
                <c:pt idx="4617">
                  <c:v>967.5</c:v>
                </c:pt>
                <c:pt idx="4618">
                  <c:v>1030.6199999999999</c:v>
                </c:pt>
                <c:pt idx="4619">
                  <c:v>1027.3699999999999</c:v>
                </c:pt>
                <c:pt idx="4620">
                  <c:v>1022.62</c:v>
                </c:pt>
                <c:pt idx="4621">
                  <c:v>1024.73</c:v>
                </c:pt>
                <c:pt idx="4622">
                  <c:v>1008.39</c:v>
                </c:pt>
                <c:pt idx="4623">
                  <c:v>961.41</c:v>
                </c:pt>
                <c:pt idx="4624">
                  <c:v>887.34</c:v>
                </c:pt>
                <c:pt idx="4625">
                  <c:v>813.62</c:v>
                </c:pt>
                <c:pt idx="4626">
                  <c:v>847.1</c:v>
                </c:pt>
                <c:pt idx="4627">
                  <c:v>832.79</c:v>
                </c:pt>
                <c:pt idx="4628">
                  <c:v>807.52</c:v>
                </c:pt>
                <c:pt idx="4629">
                  <c:v>757.37</c:v>
                </c:pt>
                <c:pt idx="4630">
                  <c:v>702.19</c:v>
                </c:pt>
                <c:pt idx="4631">
                  <c:v>708.57</c:v>
                </c:pt>
                <c:pt idx="4632">
                  <c:v>674.2</c:v>
                </c:pt>
                <c:pt idx="4633">
                  <c:v>649.41999999999996</c:v>
                </c:pt>
                <c:pt idx="4634">
                  <c:v>633.96</c:v>
                </c:pt>
                <c:pt idx="4635">
                  <c:v>625.98</c:v>
                </c:pt>
                <c:pt idx="4636">
                  <c:v>631.78</c:v>
                </c:pt>
                <c:pt idx="4637">
                  <c:v>660.53</c:v>
                </c:pt>
                <c:pt idx="4638">
                  <c:v>680.9</c:v>
                </c:pt>
                <c:pt idx="4639">
                  <c:v>793.27</c:v>
                </c:pt>
                <c:pt idx="4640">
                  <c:v>903.95</c:v>
                </c:pt>
                <c:pt idx="4641">
                  <c:v>990.31</c:v>
                </c:pt>
                <c:pt idx="4642">
                  <c:v>1034.27</c:v>
                </c:pt>
                <c:pt idx="4643">
                  <c:v>1032.1600000000001</c:v>
                </c:pt>
                <c:pt idx="4644">
                  <c:v>1078.17</c:v>
                </c:pt>
                <c:pt idx="4645">
                  <c:v>1110.3599999999999</c:v>
                </c:pt>
                <c:pt idx="4646">
                  <c:v>1092.05</c:v>
                </c:pt>
                <c:pt idx="4647">
                  <c:v>1044.02</c:v>
                </c:pt>
                <c:pt idx="4648">
                  <c:v>972.89</c:v>
                </c:pt>
                <c:pt idx="4649">
                  <c:v>892.95</c:v>
                </c:pt>
                <c:pt idx="4650">
                  <c:v>924.79</c:v>
                </c:pt>
                <c:pt idx="4651">
                  <c:v>895.63</c:v>
                </c:pt>
                <c:pt idx="4652">
                  <c:v>847.88</c:v>
                </c:pt>
                <c:pt idx="4653">
                  <c:v>806.2</c:v>
                </c:pt>
                <c:pt idx="4654">
                  <c:v>747.13</c:v>
                </c:pt>
                <c:pt idx="4655">
                  <c:v>706.71</c:v>
                </c:pt>
                <c:pt idx="4656">
                  <c:v>669.46</c:v>
                </c:pt>
                <c:pt idx="4657">
                  <c:v>649.66999999999996</c:v>
                </c:pt>
                <c:pt idx="4658">
                  <c:v>629.09</c:v>
                </c:pt>
                <c:pt idx="4659">
                  <c:v>616.44000000000005</c:v>
                </c:pt>
                <c:pt idx="4660">
                  <c:v>630.92999999999995</c:v>
                </c:pt>
                <c:pt idx="4661">
                  <c:v>667.2</c:v>
                </c:pt>
                <c:pt idx="4662">
                  <c:v>684.04</c:v>
                </c:pt>
                <c:pt idx="4663">
                  <c:v>826.71</c:v>
                </c:pt>
                <c:pt idx="4664">
                  <c:v>948.6</c:v>
                </c:pt>
                <c:pt idx="4665">
                  <c:v>1016.24</c:v>
                </c:pt>
                <c:pt idx="4666">
                  <c:v>1038.1600000000001</c:v>
                </c:pt>
                <c:pt idx="4667">
                  <c:v>1009.94</c:v>
                </c:pt>
                <c:pt idx="4668">
                  <c:v>982.41</c:v>
                </c:pt>
                <c:pt idx="4669">
                  <c:v>982.5</c:v>
                </c:pt>
                <c:pt idx="4670">
                  <c:v>978.23</c:v>
                </c:pt>
                <c:pt idx="4671">
                  <c:v>947.64</c:v>
                </c:pt>
                <c:pt idx="4672">
                  <c:v>891.99</c:v>
                </c:pt>
                <c:pt idx="4673">
                  <c:v>826.06</c:v>
                </c:pt>
                <c:pt idx="4674">
                  <c:v>878.44</c:v>
                </c:pt>
                <c:pt idx="4675">
                  <c:v>865.4</c:v>
                </c:pt>
                <c:pt idx="4676">
                  <c:v>819.22</c:v>
                </c:pt>
                <c:pt idx="4677">
                  <c:v>779.71</c:v>
                </c:pt>
                <c:pt idx="4678">
                  <c:v>732.47</c:v>
                </c:pt>
                <c:pt idx="4679">
                  <c:v>690.05</c:v>
                </c:pt>
                <c:pt idx="4680">
                  <c:v>650.88</c:v>
                </c:pt>
                <c:pt idx="4681">
                  <c:v>627.62</c:v>
                </c:pt>
                <c:pt idx="4682">
                  <c:v>616.66</c:v>
                </c:pt>
                <c:pt idx="4683">
                  <c:v>608.97</c:v>
                </c:pt>
                <c:pt idx="4684">
                  <c:v>617</c:v>
                </c:pt>
                <c:pt idx="4685">
                  <c:v>651.67999999999995</c:v>
                </c:pt>
                <c:pt idx="4686">
                  <c:v>677.54</c:v>
                </c:pt>
                <c:pt idx="4687">
                  <c:v>810.23</c:v>
                </c:pt>
                <c:pt idx="4688">
                  <c:v>913.13</c:v>
                </c:pt>
                <c:pt idx="4689">
                  <c:v>975.87</c:v>
                </c:pt>
                <c:pt idx="4690">
                  <c:v>994.97</c:v>
                </c:pt>
                <c:pt idx="4691">
                  <c:v>999.14</c:v>
                </c:pt>
                <c:pt idx="4692">
                  <c:v>978.84</c:v>
                </c:pt>
                <c:pt idx="4693">
                  <c:v>990.91</c:v>
                </c:pt>
                <c:pt idx="4694">
                  <c:v>997.67</c:v>
                </c:pt>
                <c:pt idx="4695">
                  <c:v>958.38</c:v>
                </c:pt>
                <c:pt idx="4696">
                  <c:v>887.98</c:v>
                </c:pt>
                <c:pt idx="4697">
                  <c:v>829.74</c:v>
                </c:pt>
                <c:pt idx="4698">
                  <c:v>888.41</c:v>
                </c:pt>
                <c:pt idx="4699">
                  <c:v>874.11</c:v>
                </c:pt>
                <c:pt idx="4700">
                  <c:v>826.5</c:v>
                </c:pt>
                <c:pt idx="4701">
                  <c:v>785.34</c:v>
                </c:pt>
                <c:pt idx="4702">
                  <c:v>735.42</c:v>
                </c:pt>
                <c:pt idx="4703">
                  <c:v>688.32</c:v>
                </c:pt>
                <c:pt idx="4704">
                  <c:v>661.45</c:v>
                </c:pt>
                <c:pt idx="4705">
                  <c:v>642.87</c:v>
                </c:pt>
                <c:pt idx="4706">
                  <c:v>620.65</c:v>
                </c:pt>
                <c:pt idx="4707">
                  <c:v>619.74</c:v>
                </c:pt>
                <c:pt idx="4708">
                  <c:v>618.54</c:v>
                </c:pt>
                <c:pt idx="4709">
                  <c:v>634.59</c:v>
                </c:pt>
                <c:pt idx="4710">
                  <c:v>628.51</c:v>
                </c:pt>
                <c:pt idx="4711">
                  <c:v>729.48</c:v>
                </c:pt>
                <c:pt idx="4712">
                  <c:v>824.4</c:v>
                </c:pt>
                <c:pt idx="4713">
                  <c:v>880.27</c:v>
                </c:pt>
                <c:pt idx="4714">
                  <c:v>924.68</c:v>
                </c:pt>
                <c:pt idx="4715">
                  <c:v>925.38</c:v>
                </c:pt>
                <c:pt idx="4716">
                  <c:v>892.67</c:v>
                </c:pt>
                <c:pt idx="4717">
                  <c:v>878.83</c:v>
                </c:pt>
                <c:pt idx="4718">
                  <c:v>855.92</c:v>
                </c:pt>
                <c:pt idx="4719">
                  <c:v>823.86</c:v>
                </c:pt>
                <c:pt idx="4720">
                  <c:v>805.18</c:v>
                </c:pt>
                <c:pt idx="4721">
                  <c:v>798.03</c:v>
                </c:pt>
                <c:pt idx="4722">
                  <c:v>852.47</c:v>
                </c:pt>
                <c:pt idx="4723">
                  <c:v>848.91</c:v>
                </c:pt>
                <c:pt idx="4724">
                  <c:v>823.78</c:v>
                </c:pt>
                <c:pt idx="4725">
                  <c:v>761.08</c:v>
                </c:pt>
                <c:pt idx="4726">
                  <c:v>736.38</c:v>
                </c:pt>
                <c:pt idx="4727">
                  <c:v>694.7</c:v>
                </c:pt>
                <c:pt idx="4728">
                  <c:v>654.95000000000005</c:v>
                </c:pt>
                <c:pt idx="4729">
                  <c:v>634.84</c:v>
                </c:pt>
                <c:pt idx="4730">
                  <c:v>617.08000000000004</c:v>
                </c:pt>
                <c:pt idx="4731">
                  <c:v>609.89</c:v>
                </c:pt>
                <c:pt idx="4732">
                  <c:v>613.54999999999995</c:v>
                </c:pt>
                <c:pt idx="4733">
                  <c:v>614.16</c:v>
                </c:pt>
                <c:pt idx="4734">
                  <c:v>589.47</c:v>
                </c:pt>
                <c:pt idx="4735">
                  <c:v>615.91</c:v>
                </c:pt>
                <c:pt idx="4736">
                  <c:v>651.59</c:v>
                </c:pt>
                <c:pt idx="4737">
                  <c:v>688.64</c:v>
                </c:pt>
                <c:pt idx="4738">
                  <c:v>725.79</c:v>
                </c:pt>
                <c:pt idx="4739">
                  <c:v>745.26</c:v>
                </c:pt>
                <c:pt idx="4740">
                  <c:v>747.35</c:v>
                </c:pt>
                <c:pt idx="4741">
                  <c:v>742.74</c:v>
                </c:pt>
                <c:pt idx="4742">
                  <c:v>730.1</c:v>
                </c:pt>
                <c:pt idx="4743">
                  <c:v>720.78</c:v>
                </c:pt>
                <c:pt idx="4744">
                  <c:v>714.77</c:v>
                </c:pt>
                <c:pt idx="4745">
                  <c:v>710.91</c:v>
                </c:pt>
                <c:pt idx="4746">
                  <c:v>787.5</c:v>
                </c:pt>
                <c:pt idx="4747">
                  <c:v>853.77</c:v>
                </c:pt>
                <c:pt idx="4748">
                  <c:v>793.57</c:v>
                </c:pt>
                <c:pt idx="4749">
                  <c:v>770.25</c:v>
                </c:pt>
                <c:pt idx="4750">
                  <c:v>730.89</c:v>
                </c:pt>
                <c:pt idx="4751">
                  <c:v>689.51</c:v>
                </c:pt>
                <c:pt idx="4752">
                  <c:v>660.15</c:v>
                </c:pt>
                <c:pt idx="4753">
                  <c:v>633.14</c:v>
                </c:pt>
                <c:pt idx="4754">
                  <c:v>616.05999999999995</c:v>
                </c:pt>
                <c:pt idx="4755">
                  <c:v>609.47</c:v>
                </c:pt>
                <c:pt idx="4756">
                  <c:v>616.87</c:v>
                </c:pt>
                <c:pt idx="4757">
                  <c:v>649.79</c:v>
                </c:pt>
                <c:pt idx="4758">
                  <c:v>679.45</c:v>
                </c:pt>
                <c:pt idx="4759">
                  <c:v>858.69</c:v>
                </c:pt>
                <c:pt idx="4760">
                  <c:v>992.2</c:v>
                </c:pt>
                <c:pt idx="4761">
                  <c:v>1070.96</c:v>
                </c:pt>
                <c:pt idx="4762">
                  <c:v>1113.5899999999999</c:v>
                </c:pt>
                <c:pt idx="4763">
                  <c:v>1111</c:v>
                </c:pt>
                <c:pt idx="4764">
                  <c:v>1105.7</c:v>
                </c:pt>
                <c:pt idx="4765">
                  <c:v>1093.94</c:v>
                </c:pt>
                <c:pt idx="4766">
                  <c:v>1072.78</c:v>
                </c:pt>
                <c:pt idx="4767">
                  <c:v>1014.52</c:v>
                </c:pt>
                <c:pt idx="4768">
                  <c:v>947.67</c:v>
                </c:pt>
                <c:pt idx="4769">
                  <c:v>864.88</c:v>
                </c:pt>
                <c:pt idx="4770">
                  <c:v>904.93</c:v>
                </c:pt>
                <c:pt idx="4771">
                  <c:v>877.24</c:v>
                </c:pt>
                <c:pt idx="4772">
                  <c:v>858.23</c:v>
                </c:pt>
                <c:pt idx="4773">
                  <c:v>810.41</c:v>
                </c:pt>
                <c:pt idx="4774">
                  <c:v>754.07</c:v>
                </c:pt>
                <c:pt idx="4775">
                  <c:v>701.3</c:v>
                </c:pt>
                <c:pt idx="4776">
                  <c:v>670.16</c:v>
                </c:pt>
                <c:pt idx="4777">
                  <c:v>607.42999999999995</c:v>
                </c:pt>
                <c:pt idx="4778">
                  <c:v>630.96</c:v>
                </c:pt>
                <c:pt idx="4779">
                  <c:v>623.49</c:v>
                </c:pt>
                <c:pt idx="4780">
                  <c:v>628.87</c:v>
                </c:pt>
                <c:pt idx="4781">
                  <c:v>659.35</c:v>
                </c:pt>
                <c:pt idx="4782">
                  <c:v>688.74</c:v>
                </c:pt>
                <c:pt idx="4783">
                  <c:v>859.4</c:v>
                </c:pt>
                <c:pt idx="4784">
                  <c:v>982.89</c:v>
                </c:pt>
                <c:pt idx="4785">
                  <c:v>1052.08</c:v>
                </c:pt>
                <c:pt idx="4786">
                  <c:v>1118.8800000000001</c:v>
                </c:pt>
                <c:pt idx="4787">
                  <c:v>1127.49</c:v>
                </c:pt>
                <c:pt idx="4788">
                  <c:v>1120.69</c:v>
                </c:pt>
                <c:pt idx="4789">
                  <c:v>1122.82</c:v>
                </c:pt>
                <c:pt idx="4790">
                  <c:v>1090.72</c:v>
                </c:pt>
                <c:pt idx="4791">
                  <c:v>1045.1400000000001</c:v>
                </c:pt>
                <c:pt idx="4792">
                  <c:v>980.53</c:v>
                </c:pt>
                <c:pt idx="4793">
                  <c:v>908.64</c:v>
                </c:pt>
                <c:pt idx="4794">
                  <c:v>941.46</c:v>
                </c:pt>
                <c:pt idx="4795">
                  <c:v>929.42</c:v>
                </c:pt>
                <c:pt idx="4796">
                  <c:v>891.87</c:v>
                </c:pt>
                <c:pt idx="4797">
                  <c:v>837.74</c:v>
                </c:pt>
                <c:pt idx="4798">
                  <c:v>778.43</c:v>
                </c:pt>
                <c:pt idx="4799">
                  <c:v>760.17</c:v>
                </c:pt>
                <c:pt idx="4800">
                  <c:v>697.08</c:v>
                </c:pt>
                <c:pt idx="4801">
                  <c:v>672.02</c:v>
                </c:pt>
                <c:pt idx="4802">
                  <c:v>650.76</c:v>
                </c:pt>
                <c:pt idx="4803">
                  <c:v>640.24</c:v>
                </c:pt>
                <c:pt idx="4804">
                  <c:v>642.44000000000005</c:v>
                </c:pt>
                <c:pt idx="4805">
                  <c:v>635.92999999999995</c:v>
                </c:pt>
                <c:pt idx="4806">
                  <c:v>690.51</c:v>
                </c:pt>
                <c:pt idx="4807">
                  <c:v>834.44</c:v>
                </c:pt>
                <c:pt idx="4808">
                  <c:v>972.26</c:v>
                </c:pt>
                <c:pt idx="4809">
                  <c:v>1041.21</c:v>
                </c:pt>
                <c:pt idx="4810">
                  <c:v>1093.27</c:v>
                </c:pt>
                <c:pt idx="4811">
                  <c:v>1095.69</c:v>
                </c:pt>
                <c:pt idx="4812">
                  <c:v>1097.57</c:v>
                </c:pt>
                <c:pt idx="4813">
                  <c:v>1111.71</c:v>
                </c:pt>
                <c:pt idx="4814">
                  <c:v>1102.92</c:v>
                </c:pt>
                <c:pt idx="4815">
                  <c:v>1065.83</c:v>
                </c:pt>
                <c:pt idx="4816">
                  <c:v>981.15</c:v>
                </c:pt>
                <c:pt idx="4817">
                  <c:v>906.55</c:v>
                </c:pt>
                <c:pt idx="4818">
                  <c:v>953.36</c:v>
                </c:pt>
                <c:pt idx="4819">
                  <c:v>929.35</c:v>
                </c:pt>
                <c:pt idx="4820">
                  <c:v>880.72</c:v>
                </c:pt>
                <c:pt idx="4821">
                  <c:v>844.95</c:v>
                </c:pt>
                <c:pt idx="4822">
                  <c:v>798.5</c:v>
                </c:pt>
                <c:pt idx="4823">
                  <c:v>739.74</c:v>
                </c:pt>
                <c:pt idx="4824">
                  <c:v>704.38</c:v>
                </c:pt>
                <c:pt idx="4825">
                  <c:v>678.82</c:v>
                </c:pt>
                <c:pt idx="4826">
                  <c:v>652.08000000000004</c:v>
                </c:pt>
                <c:pt idx="4827">
                  <c:v>644.75</c:v>
                </c:pt>
                <c:pt idx="4828">
                  <c:v>642.45000000000005</c:v>
                </c:pt>
                <c:pt idx="4829">
                  <c:v>671.05</c:v>
                </c:pt>
                <c:pt idx="4830">
                  <c:v>689.07</c:v>
                </c:pt>
                <c:pt idx="4831">
                  <c:v>858.13</c:v>
                </c:pt>
                <c:pt idx="4832">
                  <c:v>988.25</c:v>
                </c:pt>
                <c:pt idx="4833">
                  <c:v>1074</c:v>
                </c:pt>
                <c:pt idx="4834">
                  <c:v>1101.98</c:v>
                </c:pt>
                <c:pt idx="4835">
                  <c:v>1115.58</c:v>
                </c:pt>
                <c:pt idx="4836">
                  <c:v>1118.5899999999999</c:v>
                </c:pt>
                <c:pt idx="4837">
                  <c:v>1136.56</c:v>
                </c:pt>
                <c:pt idx="4838">
                  <c:v>1133.6400000000001</c:v>
                </c:pt>
                <c:pt idx="4839">
                  <c:v>1049.06</c:v>
                </c:pt>
                <c:pt idx="4840">
                  <c:v>963.95</c:v>
                </c:pt>
                <c:pt idx="4841">
                  <c:v>885.02</c:v>
                </c:pt>
                <c:pt idx="4842">
                  <c:v>923.32</c:v>
                </c:pt>
                <c:pt idx="4843">
                  <c:v>908.39</c:v>
                </c:pt>
                <c:pt idx="4844">
                  <c:v>888.15</c:v>
                </c:pt>
                <c:pt idx="4845">
                  <c:v>846.22</c:v>
                </c:pt>
                <c:pt idx="4846">
                  <c:v>781.34</c:v>
                </c:pt>
                <c:pt idx="4847">
                  <c:v>758.42</c:v>
                </c:pt>
                <c:pt idx="4848">
                  <c:v>699.44</c:v>
                </c:pt>
                <c:pt idx="4849">
                  <c:v>680.9</c:v>
                </c:pt>
                <c:pt idx="4850">
                  <c:v>657.45</c:v>
                </c:pt>
                <c:pt idx="4851">
                  <c:v>645.21</c:v>
                </c:pt>
                <c:pt idx="4852">
                  <c:v>648.37</c:v>
                </c:pt>
                <c:pt idx="4853">
                  <c:v>672.66</c:v>
                </c:pt>
                <c:pt idx="4854">
                  <c:v>695.84</c:v>
                </c:pt>
                <c:pt idx="4855">
                  <c:v>855.67</c:v>
                </c:pt>
                <c:pt idx="4856">
                  <c:v>983.06</c:v>
                </c:pt>
                <c:pt idx="4857">
                  <c:v>1084.22</c:v>
                </c:pt>
                <c:pt idx="4858">
                  <c:v>1107.57</c:v>
                </c:pt>
                <c:pt idx="4859">
                  <c:v>1110.8800000000001</c:v>
                </c:pt>
                <c:pt idx="4860">
                  <c:v>1115.8399999999999</c:v>
                </c:pt>
                <c:pt idx="4861">
                  <c:v>1131.58</c:v>
                </c:pt>
                <c:pt idx="4862">
                  <c:v>1120.74</c:v>
                </c:pt>
                <c:pt idx="4863">
                  <c:v>1052.6300000000001</c:v>
                </c:pt>
                <c:pt idx="4864">
                  <c:v>972.36</c:v>
                </c:pt>
                <c:pt idx="4865">
                  <c:v>913.66</c:v>
                </c:pt>
                <c:pt idx="4866">
                  <c:v>947.14</c:v>
                </c:pt>
                <c:pt idx="4867">
                  <c:v>927.61</c:v>
                </c:pt>
                <c:pt idx="4868">
                  <c:v>886.23</c:v>
                </c:pt>
                <c:pt idx="4869">
                  <c:v>849.37</c:v>
                </c:pt>
                <c:pt idx="4870">
                  <c:v>796.53</c:v>
                </c:pt>
                <c:pt idx="4871">
                  <c:v>756.82</c:v>
                </c:pt>
                <c:pt idx="4872">
                  <c:v>720.27</c:v>
                </c:pt>
                <c:pt idx="4873">
                  <c:v>696.2</c:v>
                </c:pt>
                <c:pt idx="4874">
                  <c:v>675.25</c:v>
                </c:pt>
                <c:pt idx="4875">
                  <c:v>664.42</c:v>
                </c:pt>
                <c:pt idx="4876">
                  <c:v>662.13</c:v>
                </c:pt>
                <c:pt idx="4877">
                  <c:v>661.77</c:v>
                </c:pt>
                <c:pt idx="4878">
                  <c:v>658.21</c:v>
                </c:pt>
                <c:pt idx="4879">
                  <c:v>762.33</c:v>
                </c:pt>
                <c:pt idx="4880">
                  <c:v>869.96</c:v>
                </c:pt>
                <c:pt idx="4881">
                  <c:v>944.53</c:v>
                </c:pt>
                <c:pt idx="4882">
                  <c:v>975.72</c:v>
                </c:pt>
                <c:pt idx="4883">
                  <c:v>965.41</c:v>
                </c:pt>
                <c:pt idx="4884">
                  <c:v>940.74</c:v>
                </c:pt>
                <c:pt idx="4885">
                  <c:v>917.86</c:v>
                </c:pt>
                <c:pt idx="4886">
                  <c:v>874.56</c:v>
                </c:pt>
                <c:pt idx="4887">
                  <c:v>864.91</c:v>
                </c:pt>
                <c:pt idx="4888">
                  <c:v>849</c:v>
                </c:pt>
                <c:pt idx="4889">
                  <c:v>839.58</c:v>
                </c:pt>
                <c:pt idx="4890">
                  <c:v>900</c:v>
                </c:pt>
                <c:pt idx="4891">
                  <c:v>899.3</c:v>
                </c:pt>
                <c:pt idx="4892">
                  <c:v>867.53</c:v>
                </c:pt>
                <c:pt idx="4893">
                  <c:v>827.84</c:v>
                </c:pt>
                <c:pt idx="4894">
                  <c:v>795.11</c:v>
                </c:pt>
                <c:pt idx="4895">
                  <c:v>755.38</c:v>
                </c:pt>
                <c:pt idx="4896">
                  <c:v>719.01</c:v>
                </c:pt>
                <c:pt idx="4897">
                  <c:v>697.52</c:v>
                </c:pt>
                <c:pt idx="4898">
                  <c:v>676.17</c:v>
                </c:pt>
                <c:pt idx="4899">
                  <c:v>659.48</c:v>
                </c:pt>
                <c:pt idx="4900">
                  <c:v>649.82000000000005</c:v>
                </c:pt>
                <c:pt idx="4901">
                  <c:v>646.34</c:v>
                </c:pt>
                <c:pt idx="4902">
                  <c:v>620.03</c:v>
                </c:pt>
                <c:pt idx="4903">
                  <c:v>644.98</c:v>
                </c:pt>
                <c:pt idx="4904">
                  <c:v>671.78</c:v>
                </c:pt>
                <c:pt idx="4905">
                  <c:v>704.75</c:v>
                </c:pt>
                <c:pt idx="4906">
                  <c:v>724.65</c:v>
                </c:pt>
                <c:pt idx="4907">
                  <c:v>754.14</c:v>
                </c:pt>
                <c:pt idx="4908">
                  <c:v>764.93</c:v>
                </c:pt>
                <c:pt idx="4909">
                  <c:v>762.26</c:v>
                </c:pt>
                <c:pt idx="4910">
                  <c:v>752.2</c:v>
                </c:pt>
                <c:pt idx="4911">
                  <c:v>730.55</c:v>
                </c:pt>
                <c:pt idx="4912">
                  <c:v>721.71</c:v>
                </c:pt>
                <c:pt idx="4913">
                  <c:v>720.8</c:v>
                </c:pt>
                <c:pt idx="4914">
                  <c:v>786.94</c:v>
                </c:pt>
                <c:pt idx="4915">
                  <c:v>796.21</c:v>
                </c:pt>
                <c:pt idx="4916">
                  <c:v>783.23</c:v>
                </c:pt>
                <c:pt idx="4917">
                  <c:v>763.07</c:v>
                </c:pt>
                <c:pt idx="4918">
                  <c:v>725.93</c:v>
                </c:pt>
                <c:pt idx="4919">
                  <c:v>685.35</c:v>
                </c:pt>
                <c:pt idx="4920">
                  <c:v>643.65</c:v>
                </c:pt>
                <c:pt idx="4921">
                  <c:v>628.38</c:v>
                </c:pt>
                <c:pt idx="4922">
                  <c:v>613.23</c:v>
                </c:pt>
                <c:pt idx="4923">
                  <c:v>604.86</c:v>
                </c:pt>
                <c:pt idx="4924">
                  <c:v>608.49</c:v>
                </c:pt>
                <c:pt idx="4925">
                  <c:v>629.17999999999995</c:v>
                </c:pt>
                <c:pt idx="4926">
                  <c:v>666.88</c:v>
                </c:pt>
                <c:pt idx="4927">
                  <c:v>771.06</c:v>
                </c:pt>
                <c:pt idx="4928">
                  <c:v>974.42</c:v>
                </c:pt>
                <c:pt idx="4929">
                  <c:v>1059.44</c:v>
                </c:pt>
                <c:pt idx="4930">
                  <c:v>1104.92</c:v>
                </c:pt>
                <c:pt idx="4931">
                  <c:v>1098.23</c:v>
                </c:pt>
                <c:pt idx="4932">
                  <c:v>1087.3499999999999</c:v>
                </c:pt>
                <c:pt idx="4933">
                  <c:v>1084.0999999999999</c:v>
                </c:pt>
                <c:pt idx="4934">
                  <c:v>1079.48</c:v>
                </c:pt>
                <c:pt idx="4935">
                  <c:v>1035.3399999999999</c:v>
                </c:pt>
                <c:pt idx="4936">
                  <c:v>966.39</c:v>
                </c:pt>
                <c:pt idx="4937">
                  <c:v>886.21</c:v>
                </c:pt>
                <c:pt idx="4938">
                  <c:v>926.8</c:v>
                </c:pt>
                <c:pt idx="4939">
                  <c:v>914</c:v>
                </c:pt>
                <c:pt idx="4940">
                  <c:v>878.95</c:v>
                </c:pt>
                <c:pt idx="4941">
                  <c:v>849.41</c:v>
                </c:pt>
                <c:pt idx="4942">
                  <c:v>778.19</c:v>
                </c:pt>
                <c:pt idx="4943">
                  <c:v>730.65</c:v>
                </c:pt>
                <c:pt idx="4944">
                  <c:v>690.82</c:v>
                </c:pt>
                <c:pt idx="4945">
                  <c:v>668.29</c:v>
                </c:pt>
                <c:pt idx="4946">
                  <c:v>658.84</c:v>
                </c:pt>
                <c:pt idx="4947">
                  <c:v>646.23</c:v>
                </c:pt>
                <c:pt idx="4948">
                  <c:v>628.63</c:v>
                </c:pt>
                <c:pt idx="4949">
                  <c:v>674.24</c:v>
                </c:pt>
                <c:pt idx="4950">
                  <c:v>689.29</c:v>
                </c:pt>
                <c:pt idx="4951">
                  <c:v>848.83</c:v>
                </c:pt>
                <c:pt idx="4952">
                  <c:v>970.58</c:v>
                </c:pt>
                <c:pt idx="4953">
                  <c:v>1045.3800000000001</c:v>
                </c:pt>
                <c:pt idx="4954">
                  <c:v>1082.83</c:v>
                </c:pt>
                <c:pt idx="4955">
                  <c:v>1086.53</c:v>
                </c:pt>
                <c:pt idx="4956">
                  <c:v>1084.8599999999999</c:v>
                </c:pt>
                <c:pt idx="4957">
                  <c:v>1100.96</c:v>
                </c:pt>
                <c:pt idx="4958">
                  <c:v>1079.57</c:v>
                </c:pt>
                <c:pt idx="4959">
                  <c:v>1026.92</c:v>
                </c:pt>
                <c:pt idx="4960">
                  <c:v>960.9</c:v>
                </c:pt>
                <c:pt idx="4961">
                  <c:v>898.16</c:v>
                </c:pt>
                <c:pt idx="4962">
                  <c:v>872.12</c:v>
                </c:pt>
                <c:pt idx="4963">
                  <c:v>850.66</c:v>
                </c:pt>
                <c:pt idx="4964">
                  <c:v>818.45</c:v>
                </c:pt>
                <c:pt idx="4965">
                  <c:v>775.36</c:v>
                </c:pt>
                <c:pt idx="4966">
                  <c:v>733.51</c:v>
                </c:pt>
                <c:pt idx="4967">
                  <c:v>678.99</c:v>
                </c:pt>
                <c:pt idx="4968">
                  <c:v>651.02</c:v>
                </c:pt>
                <c:pt idx="4969">
                  <c:v>627.71</c:v>
                </c:pt>
                <c:pt idx="4970">
                  <c:v>613.24</c:v>
                </c:pt>
                <c:pt idx="4971">
                  <c:v>614.11</c:v>
                </c:pt>
                <c:pt idx="4972">
                  <c:v>621.96</c:v>
                </c:pt>
                <c:pt idx="4973">
                  <c:v>644.94000000000005</c:v>
                </c:pt>
                <c:pt idx="4974">
                  <c:v>675.73</c:v>
                </c:pt>
                <c:pt idx="4975">
                  <c:v>809.7</c:v>
                </c:pt>
                <c:pt idx="4976">
                  <c:v>916.95</c:v>
                </c:pt>
                <c:pt idx="4977">
                  <c:v>987.73</c:v>
                </c:pt>
                <c:pt idx="4978">
                  <c:v>1016.02</c:v>
                </c:pt>
                <c:pt idx="4979">
                  <c:v>1001.74</c:v>
                </c:pt>
                <c:pt idx="4980">
                  <c:v>997.07</c:v>
                </c:pt>
                <c:pt idx="4981">
                  <c:v>1003.33</c:v>
                </c:pt>
                <c:pt idx="4982">
                  <c:v>945.47</c:v>
                </c:pt>
                <c:pt idx="4983">
                  <c:v>974.48</c:v>
                </c:pt>
                <c:pt idx="4984">
                  <c:v>910.19</c:v>
                </c:pt>
                <c:pt idx="4985">
                  <c:v>849.82</c:v>
                </c:pt>
                <c:pt idx="4986">
                  <c:v>892.1</c:v>
                </c:pt>
                <c:pt idx="4987">
                  <c:v>884.26</c:v>
                </c:pt>
                <c:pt idx="4988">
                  <c:v>847.22</c:v>
                </c:pt>
                <c:pt idx="4989">
                  <c:v>796.48</c:v>
                </c:pt>
                <c:pt idx="4990">
                  <c:v>744.31</c:v>
                </c:pt>
                <c:pt idx="4991">
                  <c:v>692.69</c:v>
                </c:pt>
                <c:pt idx="4992">
                  <c:v>664.1</c:v>
                </c:pt>
                <c:pt idx="4993">
                  <c:v>645.89</c:v>
                </c:pt>
                <c:pt idx="4994">
                  <c:v>626.71</c:v>
                </c:pt>
                <c:pt idx="4995">
                  <c:v>618.80999999999995</c:v>
                </c:pt>
                <c:pt idx="4996">
                  <c:v>624.99</c:v>
                </c:pt>
                <c:pt idx="4997">
                  <c:v>644.66999999999996</c:v>
                </c:pt>
                <c:pt idx="4998">
                  <c:v>668.59</c:v>
                </c:pt>
                <c:pt idx="4999">
                  <c:v>846.21</c:v>
                </c:pt>
                <c:pt idx="5000">
                  <c:v>966.41</c:v>
                </c:pt>
                <c:pt idx="5001">
                  <c:v>1041.31</c:v>
                </c:pt>
                <c:pt idx="5002">
                  <c:v>1065.17</c:v>
                </c:pt>
                <c:pt idx="5003">
                  <c:v>1079.83</c:v>
                </c:pt>
                <c:pt idx="5004">
                  <c:v>1067.58</c:v>
                </c:pt>
                <c:pt idx="5005">
                  <c:v>1086.48</c:v>
                </c:pt>
                <c:pt idx="5006">
                  <c:v>1080.8699999999999</c:v>
                </c:pt>
                <c:pt idx="5007">
                  <c:v>1043.73</c:v>
                </c:pt>
                <c:pt idx="5008">
                  <c:v>979.63</c:v>
                </c:pt>
                <c:pt idx="5009">
                  <c:v>899.88</c:v>
                </c:pt>
                <c:pt idx="5010">
                  <c:v>936.12</c:v>
                </c:pt>
                <c:pt idx="5011">
                  <c:v>932.49</c:v>
                </c:pt>
                <c:pt idx="5012">
                  <c:v>887.97</c:v>
                </c:pt>
                <c:pt idx="5013">
                  <c:v>844.59</c:v>
                </c:pt>
                <c:pt idx="5014">
                  <c:v>791.25</c:v>
                </c:pt>
                <c:pt idx="5015">
                  <c:v>740.82</c:v>
                </c:pt>
                <c:pt idx="5016">
                  <c:v>701.89</c:v>
                </c:pt>
                <c:pt idx="5017">
                  <c:v>668.38</c:v>
                </c:pt>
                <c:pt idx="5018">
                  <c:v>641.96</c:v>
                </c:pt>
                <c:pt idx="5019">
                  <c:v>638.55999999999995</c:v>
                </c:pt>
                <c:pt idx="5020">
                  <c:v>637.28</c:v>
                </c:pt>
                <c:pt idx="5021">
                  <c:v>660.63</c:v>
                </c:pt>
                <c:pt idx="5022">
                  <c:v>679.38</c:v>
                </c:pt>
                <c:pt idx="5023">
                  <c:v>831.71</c:v>
                </c:pt>
                <c:pt idx="5024">
                  <c:v>966.93</c:v>
                </c:pt>
                <c:pt idx="5025">
                  <c:v>1042.1500000000001</c:v>
                </c:pt>
                <c:pt idx="5026">
                  <c:v>1081.3399999999999</c:v>
                </c:pt>
                <c:pt idx="5027">
                  <c:v>1075.44</c:v>
                </c:pt>
                <c:pt idx="5028">
                  <c:v>1056.08</c:v>
                </c:pt>
                <c:pt idx="5029">
                  <c:v>1040.6300000000001</c:v>
                </c:pt>
                <c:pt idx="5030">
                  <c:v>1050.93</c:v>
                </c:pt>
                <c:pt idx="5031">
                  <c:v>1011.88</c:v>
                </c:pt>
                <c:pt idx="5032">
                  <c:v>948</c:v>
                </c:pt>
                <c:pt idx="5033">
                  <c:v>871.01</c:v>
                </c:pt>
                <c:pt idx="5034">
                  <c:v>891.64</c:v>
                </c:pt>
                <c:pt idx="5035">
                  <c:v>876.37</c:v>
                </c:pt>
                <c:pt idx="5036">
                  <c:v>842.66</c:v>
                </c:pt>
                <c:pt idx="5037">
                  <c:v>802.67</c:v>
                </c:pt>
                <c:pt idx="5038">
                  <c:v>760.9</c:v>
                </c:pt>
                <c:pt idx="5039">
                  <c:v>739.81</c:v>
                </c:pt>
                <c:pt idx="5040">
                  <c:v>693.77</c:v>
                </c:pt>
                <c:pt idx="5041">
                  <c:v>669.7</c:v>
                </c:pt>
                <c:pt idx="5042">
                  <c:v>650.51</c:v>
                </c:pt>
                <c:pt idx="5043">
                  <c:v>642.25</c:v>
                </c:pt>
                <c:pt idx="5044">
                  <c:v>642.27</c:v>
                </c:pt>
                <c:pt idx="5045">
                  <c:v>650.64</c:v>
                </c:pt>
                <c:pt idx="5046">
                  <c:v>637.85</c:v>
                </c:pt>
                <c:pt idx="5047">
                  <c:v>720.54</c:v>
                </c:pt>
                <c:pt idx="5048">
                  <c:v>803.24</c:v>
                </c:pt>
                <c:pt idx="5049">
                  <c:v>870.64</c:v>
                </c:pt>
                <c:pt idx="5050">
                  <c:v>887.97</c:v>
                </c:pt>
                <c:pt idx="5051">
                  <c:v>886.19</c:v>
                </c:pt>
                <c:pt idx="5052">
                  <c:v>865.57</c:v>
                </c:pt>
                <c:pt idx="5053">
                  <c:v>855.7</c:v>
                </c:pt>
                <c:pt idx="5054">
                  <c:v>840.7</c:v>
                </c:pt>
                <c:pt idx="5055">
                  <c:v>830.23</c:v>
                </c:pt>
                <c:pt idx="5056">
                  <c:v>822.42</c:v>
                </c:pt>
                <c:pt idx="5057">
                  <c:v>824.15</c:v>
                </c:pt>
                <c:pt idx="5058">
                  <c:v>861.61</c:v>
                </c:pt>
                <c:pt idx="5059">
                  <c:v>863.21</c:v>
                </c:pt>
                <c:pt idx="5060">
                  <c:v>816.57</c:v>
                </c:pt>
                <c:pt idx="5061">
                  <c:v>775.06</c:v>
                </c:pt>
                <c:pt idx="5062">
                  <c:v>735.03</c:v>
                </c:pt>
                <c:pt idx="5063">
                  <c:v>696.7</c:v>
                </c:pt>
                <c:pt idx="5064">
                  <c:v>678.17</c:v>
                </c:pt>
                <c:pt idx="5065">
                  <c:v>654.08000000000004</c:v>
                </c:pt>
                <c:pt idx="5066">
                  <c:v>639.21</c:v>
                </c:pt>
                <c:pt idx="5067">
                  <c:v>626.21</c:v>
                </c:pt>
                <c:pt idx="5068">
                  <c:v>616.9</c:v>
                </c:pt>
                <c:pt idx="5069">
                  <c:v>608.23</c:v>
                </c:pt>
                <c:pt idx="5070">
                  <c:v>585.79</c:v>
                </c:pt>
                <c:pt idx="5071">
                  <c:v>601.47</c:v>
                </c:pt>
                <c:pt idx="5072">
                  <c:v>633.55999999999995</c:v>
                </c:pt>
                <c:pt idx="5073">
                  <c:v>665.8</c:v>
                </c:pt>
                <c:pt idx="5074">
                  <c:v>705.66</c:v>
                </c:pt>
                <c:pt idx="5075">
                  <c:v>725.5</c:v>
                </c:pt>
                <c:pt idx="5076">
                  <c:v>730.24</c:v>
                </c:pt>
                <c:pt idx="5077">
                  <c:v>721.45</c:v>
                </c:pt>
                <c:pt idx="5078">
                  <c:v>717.07</c:v>
                </c:pt>
                <c:pt idx="5079">
                  <c:v>706.26</c:v>
                </c:pt>
                <c:pt idx="5080">
                  <c:v>716.68</c:v>
                </c:pt>
                <c:pt idx="5081">
                  <c:v>714.77</c:v>
                </c:pt>
                <c:pt idx="5082">
                  <c:v>800.33</c:v>
                </c:pt>
                <c:pt idx="5083">
                  <c:v>798.05</c:v>
                </c:pt>
                <c:pt idx="5084">
                  <c:v>817.83</c:v>
                </c:pt>
                <c:pt idx="5085">
                  <c:v>756.18</c:v>
                </c:pt>
                <c:pt idx="5086">
                  <c:v>707.55</c:v>
                </c:pt>
                <c:pt idx="5087">
                  <c:v>662.9</c:v>
                </c:pt>
                <c:pt idx="5088">
                  <c:v>634.39</c:v>
                </c:pt>
                <c:pt idx="5089">
                  <c:v>612.05999999999995</c:v>
                </c:pt>
                <c:pt idx="5090">
                  <c:v>605.87</c:v>
                </c:pt>
                <c:pt idx="5091">
                  <c:v>596.39</c:v>
                </c:pt>
                <c:pt idx="5092">
                  <c:v>610.88</c:v>
                </c:pt>
                <c:pt idx="5093">
                  <c:v>640.22</c:v>
                </c:pt>
                <c:pt idx="5094">
                  <c:v>670.61</c:v>
                </c:pt>
                <c:pt idx="5095">
                  <c:v>830.15</c:v>
                </c:pt>
                <c:pt idx="5096">
                  <c:v>960.18</c:v>
                </c:pt>
                <c:pt idx="5097">
                  <c:v>1028.23</c:v>
                </c:pt>
                <c:pt idx="5098">
                  <c:v>1073.6600000000001</c:v>
                </c:pt>
                <c:pt idx="5099">
                  <c:v>1077.74</c:v>
                </c:pt>
                <c:pt idx="5100">
                  <c:v>1081.24</c:v>
                </c:pt>
                <c:pt idx="5101">
                  <c:v>1099.22</c:v>
                </c:pt>
                <c:pt idx="5102">
                  <c:v>1106.69</c:v>
                </c:pt>
                <c:pt idx="5103">
                  <c:v>1067.76</c:v>
                </c:pt>
                <c:pt idx="5104">
                  <c:v>997.41</c:v>
                </c:pt>
                <c:pt idx="5105">
                  <c:v>893.07</c:v>
                </c:pt>
                <c:pt idx="5106">
                  <c:v>935.91</c:v>
                </c:pt>
                <c:pt idx="5107">
                  <c:v>928.66</c:v>
                </c:pt>
                <c:pt idx="5108">
                  <c:v>897.11</c:v>
                </c:pt>
                <c:pt idx="5109">
                  <c:v>858.71</c:v>
                </c:pt>
                <c:pt idx="5110">
                  <c:v>797.93</c:v>
                </c:pt>
                <c:pt idx="5111">
                  <c:v>743.98</c:v>
                </c:pt>
                <c:pt idx="5112">
                  <c:v>711.21</c:v>
                </c:pt>
                <c:pt idx="5113">
                  <c:v>686.65</c:v>
                </c:pt>
                <c:pt idx="5114">
                  <c:v>661.21</c:v>
                </c:pt>
                <c:pt idx="5115">
                  <c:v>655.11</c:v>
                </c:pt>
                <c:pt idx="5116">
                  <c:v>657.48</c:v>
                </c:pt>
                <c:pt idx="5117">
                  <c:v>685.86</c:v>
                </c:pt>
                <c:pt idx="5118">
                  <c:v>712.82</c:v>
                </c:pt>
                <c:pt idx="5119">
                  <c:v>877.62</c:v>
                </c:pt>
                <c:pt idx="5120">
                  <c:v>1011.47</c:v>
                </c:pt>
                <c:pt idx="5121">
                  <c:v>1086.01</c:v>
                </c:pt>
                <c:pt idx="5122">
                  <c:v>1124.27</c:v>
                </c:pt>
                <c:pt idx="5123">
                  <c:v>1112.53</c:v>
                </c:pt>
                <c:pt idx="5124">
                  <c:v>1119.31</c:v>
                </c:pt>
                <c:pt idx="5125">
                  <c:v>1097.3900000000001</c:v>
                </c:pt>
                <c:pt idx="5126">
                  <c:v>1078.55</c:v>
                </c:pt>
                <c:pt idx="5127">
                  <c:v>1029.5999999999999</c:v>
                </c:pt>
                <c:pt idx="5128">
                  <c:v>971.38</c:v>
                </c:pt>
                <c:pt idx="5129">
                  <c:v>899</c:v>
                </c:pt>
                <c:pt idx="5130">
                  <c:v>941.15</c:v>
                </c:pt>
                <c:pt idx="5131">
                  <c:v>920</c:v>
                </c:pt>
                <c:pt idx="5132">
                  <c:v>888.23</c:v>
                </c:pt>
                <c:pt idx="5133">
                  <c:v>843.78</c:v>
                </c:pt>
                <c:pt idx="5134">
                  <c:v>780.95</c:v>
                </c:pt>
                <c:pt idx="5135">
                  <c:v>728.43</c:v>
                </c:pt>
                <c:pt idx="5136">
                  <c:v>691.64</c:v>
                </c:pt>
                <c:pt idx="5137">
                  <c:v>669.73</c:v>
                </c:pt>
                <c:pt idx="5138">
                  <c:v>656.05</c:v>
                </c:pt>
                <c:pt idx="5139">
                  <c:v>646.55999999999995</c:v>
                </c:pt>
                <c:pt idx="5140">
                  <c:v>646.16</c:v>
                </c:pt>
                <c:pt idx="5141">
                  <c:v>675.5</c:v>
                </c:pt>
                <c:pt idx="5142">
                  <c:v>688.76</c:v>
                </c:pt>
                <c:pt idx="5143">
                  <c:v>857.32</c:v>
                </c:pt>
                <c:pt idx="5144">
                  <c:v>978.65</c:v>
                </c:pt>
                <c:pt idx="5145">
                  <c:v>1063.3</c:v>
                </c:pt>
                <c:pt idx="5146">
                  <c:v>1096.3699999999999</c:v>
                </c:pt>
                <c:pt idx="5147">
                  <c:v>1106.33</c:v>
                </c:pt>
                <c:pt idx="5148">
                  <c:v>1112.43</c:v>
                </c:pt>
                <c:pt idx="5149">
                  <c:v>1118.76</c:v>
                </c:pt>
                <c:pt idx="5150">
                  <c:v>1114.8499999999999</c:v>
                </c:pt>
                <c:pt idx="5151">
                  <c:v>1039.6199999999999</c:v>
                </c:pt>
                <c:pt idx="5152">
                  <c:v>964.37</c:v>
                </c:pt>
                <c:pt idx="5153">
                  <c:v>896.2</c:v>
                </c:pt>
                <c:pt idx="5154">
                  <c:v>947.91</c:v>
                </c:pt>
                <c:pt idx="5155">
                  <c:v>932.2</c:v>
                </c:pt>
                <c:pt idx="5156">
                  <c:v>896.58</c:v>
                </c:pt>
                <c:pt idx="5157">
                  <c:v>852.64</c:v>
                </c:pt>
                <c:pt idx="5158">
                  <c:v>795.71</c:v>
                </c:pt>
                <c:pt idx="5159">
                  <c:v>754.6</c:v>
                </c:pt>
                <c:pt idx="5160">
                  <c:v>712.89</c:v>
                </c:pt>
                <c:pt idx="5161">
                  <c:v>681.45</c:v>
                </c:pt>
                <c:pt idx="5162">
                  <c:v>673.37</c:v>
                </c:pt>
                <c:pt idx="5163">
                  <c:v>659.01</c:v>
                </c:pt>
                <c:pt idx="5164">
                  <c:v>663.45</c:v>
                </c:pt>
                <c:pt idx="5165">
                  <c:v>688.61</c:v>
                </c:pt>
                <c:pt idx="5166">
                  <c:v>717.16</c:v>
                </c:pt>
                <c:pt idx="5167">
                  <c:v>875.84</c:v>
                </c:pt>
                <c:pt idx="5168">
                  <c:v>998.76</c:v>
                </c:pt>
                <c:pt idx="5169">
                  <c:v>1086.93</c:v>
                </c:pt>
                <c:pt idx="5170">
                  <c:v>1123.25</c:v>
                </c:pt>
                <c:pt idx="5171">
                  <c:v>1118.79</c:v>
                </c:pt>
                <c:pt idx="5172">
                  <c:v>1119.53</c:v>
                </c:pt>
                <c:pt idx="5173">
                  <c:v>1132.58</c:v>
                </c:pt>
                <c:pt idx="5174">
                  <c:v>1129.6400000000001</c:v>
                </c:pt>
                <c:pt idx="5175">
                  <c:v>1105.28</c:v>
                </c:pt>
                <c:pt idx="5176">
                  <c:v>1017.99</c:v>
                </c:pt>
                <c:pt idx="5177">
                  <c:v>928.76</c:v>
                </c:pt>
                <c:pt idx="5178">
                  <c:v>968.88</c:v>
                </c:pt>
                <c:pt idx="5179">
                  <c:v>956.16</c:v>
                </c:pt>
                <c:pt idx="5180">
                  <c:v>941.55</c:v>
                </c:pt>
                <c:pt idx="5181">
                  <c:v>893.43</c:v>
                </c:pt>
                <c:pt idx="5182">
                  <c:v>829.72</c:v>
                </c:pt>
                <c:pt idx="5183">
                  <c:v>774.57</c:v>
                </c:pt>
                <c:pt idx="5184">
                  <c:v>738.05</c:v>
                </c:pt>
                <c:pt idx="5185">
                  <c:v>718.93</c:v>
                </c:pt>
                <c:pt idx="5186">
                  <c:v>695.71</c:v>
                </c:pt>
                <c:pt idx="5187">
                  <c:v>680.27</c:v>
                </c:pt>
                <c:pt idx="5188">
                  <c:v>680.71</c:v>
                </c:pt>
                <c:pt idx="5189">
                  <c:v>707.52</c:v>
                </c:pt>
                <c:pt idx="5190">
                  <c:v>718.35</c:v>
                </c:pt>
                <c:pt idx="5191">
                  <c:v>889.39</c:v>
                </c:pt>
                <c:pt idx="5192">
                  <c:v>1011.1</c:v>
                </c:pt>
                <c:pt idx="5193">
                  <c:v>1097.82</c:v>
                </c:pt>
                <c:pt idx="5194">
                  <c:v>1136.0999999999999</c:v>
                </c:pt>
                <c:pt idx="5195">
                  <c:v>1122.1400000000001</c:v>
                </c:pt>
                <c:pt idx="5196">
                  <c:v>1121.3900000000001</c:v>
                </c:pt>
                <c:pt idx="5197">
                  <c:v>1135.57</c:v>
                </c:pt>
                <c:pt idx="5198">
                  <c:v>1132.3900000000001</c:v>
                </c:pt>
                <c:pt idx="5199">
                  <c:v>1085.47</c:v>
                </c:pt>
                <c:pt idx="5200">
                  <c:v>1005.33</c:v>
                </c:pt>
                <c:pt idx="5201">
                  <c:v>928.08</c:v>
                </c:pt>
                <c:pt idx="5202">
                  <c:v>981.88</c:v>
                </c:pt>
                <c:pt idx="5203">
                  <c:v>959.7</c:v>
                </c:pt>
                <c:pt idx="5204">
                  <c:v>921.86</c:v>
                </c:pt>
                <c:pt idx="5205">
                  <c:v>882.75</c:v>
                </c:pt>
                <c:pt idx="5206">
                  <c:v>827.9</c:v>
                </c:pt>
                <c:pt idx="5207">
                  <c:v>783.92</c:v>
                </c:pt>
                <c:pt idx="5208">
                  <c:v>737.81</c:v>
                </c:pt>
                <c:pt idx="5209">
                  <c:v>713.51</c:v>
                </c:pt>
                <c:pt idx="5210">
                  <c:v>691.56</c:v>
                </c:pt>
                <c:pt idx="5211">
                  <c:v>674.71</c:v>
                </c:pt>
                <c:pt idx="5212">
                  <c:v>672.42</c:v>
                </c:pt>
                <c:pt idx="5213">
                  <c:v>673.21</c:v>
                </c:pt>
                <c:pt idx="5214">
                  <c:v>664.22</c:v>
                </c:pt>
                <c:pt idx="5215">
                  <c:v>760.34</c:v>
                </c:pt>
                <c:pt idx="5216">
                  <c:v>861.95</c:v>
                </c:pt>
                <c:pt idx="5217">
                  <c:v>931.04</c:v>
                </c:pt>
                <c:pt idx="5218">
                  <c:v>972.01</c:v>
                </c:pt>
                <c:pt idx="5219">
                  <c:v>946.19</c:v>
                </c:pt>
                <c:pt idx="5220">
                  <c:v>906.7</c:v>
                </c:pt>
                <c:pt idx="5221">
                  <c:v>886.99</c:v>
                </c:pt>
                <c:pt idx="5222">
                  <c:v>855.22</c:v>
                </c:pt>
                <c:pt idx="5223">
                  <c:v>840.04</c:v>
                </c:pt>
                <c:pt idx="5224">
                  <c:v>825.19</c:v>
                </c:pt>
                <c:pt idx="5225">
                  <c:v>823.51</c:v>
                </c:pt>
                <c:pt idx="5226">
                  <c:v>865.55</c:v>
                </c:pt>
                <c:pt idx="5227">
                  <c:v>865.82</c:v>
                </c:pt>
                <c:pt idx="5228">
                  <c:v>840.06</c:v>
                </c:pt>
                <c:pt idx="5229">
                  <c:v>798.12</c:v>
                </c:pt>
                <c:pt idx="5230">
                  <c:v>741.32</c:v>
                </c:pt>
                <c:pt idx="5231">
                  <c:v>710</c:v>
                </c:pt>
                <c:pt idx="5232">
                  <c:v>678.47</c:v>
                </c:pt>
                <c:pt idx="5233">
                  <c:v>655.78</c:v>
                </c:pt>
                <c:pt idx="5234">
                  <c:v>639.15</c:v>
                </c:pt>
                <c:pt idx="5235">
                  <c:v>635.14</c:v>
                </c:pt>
                <c:pt idx="5236">
                  <c:v>626.76</c:v>
                </c:pt>
                <c:pt idx="5237">
                  <c:v>624.37</c:v>
                </c:pt>
                <c:pt idx="5238">
                  <c:v>602.03</c:v>
                </c:pt>
                <c:pt idx="5239">
                  <c:v>637.69000000000005</c:v>
                </c:pt>
                <c:pt idx="5240">
                  <c:v>661.45</c:v>
                </c:pt>
                <c:pt idx="5241">
                  <c:v>693.26</c:v>
                </c:pt>
                <c:pt idx="5242">
                  <c:v>741.43</c:v>
                </c:pt>
                <c:pt idx="5243">
                  <c:v>757.1</c:v>
                </c:pt>
                <c:pt idx="5244">
                  <c:v>763.95</c:v>
                </c:pt>
                <c:pt idx="5245">
                  <c:v>763.91</c:v>
                </c:pt>
                <c:pt idx="5246">
                  <c:v>741.46</c:v>
                </c:pt>
                <c:pt idx="5247">
                  <c:v>730.98</c:v>
                </c:pt>
                <c:pt idx="5248">
                  <c:v>733.5</c:v>
                </c:pt>
                <c:pt idx="5249">
                  <c:v>741.86</c:v>
                </c:pt>
                <c:pt idx="5250">
                  <c:v>818.86</c:v>
                </c:pt>
                <c:pt idx="5251">
                  <c:v>806.41</c:v>
                </c:pt>
                <c:pt idx="5252">
                  <c:v>796.5</c:v>
                </c:pt>
                <c:pt idx="5253">
                  <c:v>765.16</c:v>
                </c:pt>
                <c:pt idx="5254">
                  <c:v>721.36</c:v>
                </c:pt>
                <c:pt idx="5255">
                  <c:v>680.83</c:v>
                </c:pt>
                <c:pt idx="5256">
                  <c:v>643.24</c:v>
                </c:pt>
                <c:pt idx="5257">
                  <c:v>624.20000000000005</c:v>
                </c:pt>
                <c:pt idx="5258">
                  <c:v>609.64</c:v>
                </c:pt>
                <c:pt idx="5259">
                  <c:v>606.97</c:v>
                </c:pt>
                <c:pt idx="5260">
                  <c:v>618.76</c:v>
                </c:pt>
                <c:pt idx="5261">
                  <c:v>648.49</c:v>
                </c:pt>
                <c:pt idx="5262">
                  <c:v>656.63</c:v>
                </c:pt>
                <c:pt idx="5263">
                  <c:v>798.54</c:v>
                </c:pt>
                <c:pt idx="5264">
                  <c:v>935.6</c:v>
                </c:pt>
                <c:pt idx="5265">
                  <c:v>1009.6</c:v>
                </c:pt>
                <c:pt idx="5266">
                  <c:v>1066.08</c:v>
                </c:pt>
                <c:pt idx="5267">
                  <c:v>1092.72</c:v>
                </c:pt>
                <c:pt idx="5268">
                  <c:v>1094.77</c:v>
                </c:pt>
                <c:pt idx="5269">
                  <c:v>1102.45</c:v>
                </c:pt>
                <c:pt idx="5270">
                  <c:v>1090.4000000000001</c:v>
                </c:pt>
                <c:pt idx="5271">
                  <c:v>1059.05</c:v>
                </c:pt>
                <c:pt idx="5272">
                  <c:v>991.4</c:v>
                </c:pt>
                <c:pt idx="5273">
                  <c:v>900.22</c:v>
                </c:pt>
                <c:pt idx="5274">
                  <c:v>954.53</c:v>
                </c:pt>
                <c:pt idx="5275">
                  <c:v>943.99</c:v>
                </c:pt>
                <c:pt idx="5276">
                  <c:v>907.54</c:v>
                </c:pt>
                <c:pt idx="5277">
                  <c:v>852.26</c:v>
                </c:pt>
                <c:pt idx="5278">
                  <c:v>793.43</c:v>
                </c:pt>
                <c:pt idx="5279">
                  <c:v>738.12</c:v>
                </c:pt>
                <c:pt idx="5280">
                  <c:v>705.98</c:v>
                </c:pt>
                <c:pt idx="5281">
                  <c:v>673.9</c:v>
                </c:pt>
                <c:pt idx="5282">
                  <c:v>659.75</c:v>
                </c:pt>
                <c:pt idx="5283">
                  <c:v>653.28</c:v>
                </c:pt>
                <c:pt idx="5284">
                  <c:v>658.86</c:v>
                </c:pt>
                <c:pt idx="5285">
                  <c:v>688.21</c:v>
                </c:pt>
                <c:pt idx="5286">
                  <c:v>709.46</c:v>
                </c:pt>
                <c:pt idx="5287">
                  <c:v>882.8</c:v>
                </c:pt>
                <c:pt idx="5288">
                  <c:v>1017.01</c:v>
                </c:pt>
                <c:pt idx="5289">
                  <c:v>1087.76</c:v>
                </c:pt>
                <c:pt idx="5290">
                  <c:v>1125.03</c:v>
                </c:pt>
                <c:pt idx="5291">
                  <c:v>1121.1500000000001</c:v>
                </c:pt>
                <c:pt idx="5292">
                  <c:v>1126.6600000000001</c:v>
                </c:pt>
                <c:pt idx="5293">
                  <c:v>1136.6199999999999</c:v>
                </c:pt>
                <c:pt idx="5294">
                  <c:v>1127.49</c:v>
                </c:pt>
                <c:pt idx="5295">
                  <c:v>1085.9100000000001</c:v>
                </c:pt>
                <c:pt idx="5296">
                  <c:v>1010.4</c:v>
                </c:pt>
                <c:pt idx="5297">
                  <c:v>905.83</c:v>
                </c:pt>
                <c:pt idx="5298">
                  <c:v>955.16</c:v>
                </c:pt>
                <c:pt idx="5299">
                  <c:v>945.41</c:v>
                </c:pt>
                <c:pt idx="5300">
                  <c:v>908.1</c:v>
                </c:pt>
                <c:pt idx="5301">
                  <c:v>861.84</c:v>
                </c:pt>
                <c:pt idx="5302">
                  <c:v>804.89</c:v>
                </c:pt>
                <c:pt idx="5303">
                  <c:v>754.19</c:v>
                </c:pt>
                <c:pt idx="5304">
                  <c:v>704.73</c:v>
                </c:pt>
                <c:pt idx="5305">
                  <c:v>687.31</c:v>
                </c:pt>
                <c:pt idx="5306">
                  <c:v>671.73</c:v>
                </c:pt>
                <c:pt idx="5307">
                  <c:v>662.01</c:v>
                </c:pt>
                <c:pt idx="5308">
                  <c:v>670.78</c:v>
                </c:pt>
                <c:pt idx="5309">
                  <c:v>702.73</c:v>
                </c:pt>
                <c:pt idx="5310">
                  <c:v>722.1</c:v>
                </c:pt>
                <c:pt idx="5311">
                  <c:v>886.15</c:v>
                </c:pt>
                <c:pt idx="5312">
                  <c:v>1002.1</c:v>
                </c:pt>
                <c:pt idx="5313">
                  <c:v>1077.55</c:v>
                </c:pt>
                <c:pt idx="5314">
                  <c:v>1098.19</c:v>
                </c:pt>
                <c:pt idx="5315">
                  <c:v>1095.22</c:v>
                </c:pt>
                <c:pt idx="5316">
                  <c:v>1110.44</c:v>
                </c:pt>
                <c:pt idx="5317">
                  <c:v>1123.02</c:v>
                </c:pt>
                <c:pt idx="5318">
                  <c:v>1111.42</c:v>
                </c:pt>
                <c:pt idx="5319">
                  <c:v>1073.54</c:v>
                </c:pt>
                <c:pt idx="5320">
                  <c:v>997.88</c:v>
                </c:pt>
                <c:pt idx="5321">
                  <c:v>927.54</c:v>
                </c:pt>
                <c:pt idx="5322">
                  <c:v>969.95</c:v>
                </c:pt>
                <c:pt idx="5323">
                  <c:v>930.69</c:v>
                </c:pt>
                <c:pt idx="5324">
                  <c:v>876.78</c:v>
                </c:pt>
                <c:pt idx="5325">
                  <c:v>830.07</c:v>
                </c:pt>
                <c:pt idx="5326">
                  <c:v>772.79</c:v>
                </c:pt>
                <c:pt idx="5327">
                  <c:v>727.46</c:v>
                </c:pt>
                <c:pt idx="5328">
                  <c:v>684.1</c:v>
                </c:pt>
                <c:pt idx="5329">
                  <c:v>662.3</c:v>
                </c:pt>
                <c:pt idx="5330">
                  <c:v>649.46</c:v>
                </c:pt>
                <c:pt idx="5331">
                  <c:v>642.21</c:v>
                </c:pt>
                <c:pt idx="5332">
                  <c:v>655.63</c:v>
                </c:pt>
                <c:pt idx="5333">
                  <c:v>686.42</c:v>
                </c:pt>
                <c:pt idx="5334">
                  <c:v>705.7</c:v>
                </c:pt>
                <c:pt idx="5335">
                  <c:v>866.95</c:v>
                </c:pt>
                <c:pt idx="5336">
                  <c:v>997.64</c:v>
                </c:pt>
                <c:pt idx="5337">
                  <c:v>1069.27</c:v>
                </c:pt>
                <c:pt idx="5338">
                  <c:v>1108.76</c:v>
                </c:pt>
                <c:pt idx="5339">
                  <c:v>1094.8900000000001</c:v>
                </c:pt>
                <c:pt idx="5340">
                  <c:v>1072.24</c:v>
                </c:pt>
                <c:pt idx="5341">
                  <c:v>1098.8800000000001</c:v>
                </c:pt>
                <c:pt idx="5342">
                  <c:v>1065.73</c:v>
                </c:pt>
                <c:pt idx="5343">
                  <c:v>1019.52</c:v>
                </c:pt>
                <c:pt idx="5344">
                  <c:v>963.52</c:v>
                </c:pt>
                <c:pt idx="5345">
                  <c:v>913.3</c:v>
                </c:pt>
                <c:pt idx="5346">
                  <c:v>934.13</c:v>
                </c:pt>
                <c:pt idx="5347">
                  <c:v>896.76</c:v>
                </c:pt>
                <c:pt idx="5348">
                  <c:v>858.97</c:v>
                </c:pt>
                <c:pt idx="5349">
                  <c:v>816.15</c:v>
                </c:pt>
                <c:pt idx="5350">
                  <c:v>755.46</c:v>
                </c:pt>
                <c:pt idx="5351">
                  <c:v>700.1</c:v>
                </c:pt>
                <c:pt idx="5352">
                  <c:v>671.26</c:v>
                </c:pt>
                <c:pt idx="5353">
                  <c:v>645.30999999999995</c:v>
                </c:pt>
                <c:pt idx="5354">
                  <c:v>635.55999999999995</c:v>
                </c:pt>
                <c:pt idx="5355">
                  <c:v>623.84</c:v>
                </c:pt>
                <c:pt idx="5356">
                  <c:v>633.16</c:v>
                </c:pt>
                <c:pt idx="5357">
                  <c:v>665.99</c:v>
                </c:pt>
                <c:pt idx="5358">
                  <c:v>685.11</c:v>
                </c:pt>
                <c:pt idx="5359">
                  <c:v>817.74</c:v>
                </c:pt>
                <c:pt idx="5360">
                  <c:v>944.97</c:v>
                </c:pt>
                <c:pt idx="5361">
                  <c:v>1012.18</c:v>
                </c:pt>
                <c:pt idx="5362">
                  <c:v>1060.75</c:v>
                </c:pt>
                <c:pt idx="5363">
                  <c:v>1061.69</c:v>
                </c:pt>
                <c:pt idx="5364">
                  <c:v>1051.04</c:v>
                </c:pt>
                <c:pt idx="5365">
                  <c:v>1068.4000000000001</c:v>
                </c:pt>
                <c:pt idx="5366">
                  <c:v>1072.6300000000001</c:v>
                </c:pt>
                <c:pt idx="5367">
                  <c:v>1032.3399999999999</c:v>
                </c:pt>
                <c:pt idx="5368">
                  <c:v>949.06</c:v>
                </c:pt>
                <c:pt idx="5369">
                  <c:v>879.44</c:v>
                </c:pt>
                <c:pt idx="5370">
                  <c:v>922.54</c:v>
                </c:pt>
                <c:pt idx="5371">
                  <c:v>912.59</c:v>
                </c:pt>
                <c:pt idx="5372">
                  <c:v>872.51</c:v>
                </c:pt>
                <c:pt idx="5373">
                  <c:v>831.47</c:v>
                </c:pt>
                <c:pt idx="5374">
                  <c:v>786.5</c:v>
                </c:pt>
                <c:pt idx="5375">
                  <c:v>745.52</c:v>
                </c:pt>
                <c:pt idx="5376">
                  <c:v>716.87</c:v>
                </c:pt>
                <c:pt idx="5377">
                  <c:v>684.44</c:v>
                </c:pt>
                <c:pt idx="5378">
                  <c:v>672.79</c:v>
                </c:pt>
                <c:pt idx="5379">
                  <c:v>654.76</c:v>
                </c:pt>
                <c:pt idx="5380">
                  <c:v>655.72</c:v>
                </c:pt>
                <c:pt idx="5381">
                  <c:v>668.17</c:v>
                </c:pt>
                <c:pt idx="5382">
                  <c:v>663.04</c:v>
                </c:pt>
                <c:pt idx="5383">
                  <c:v>768.22</c:v>
                </c:pt>
                <c:pt idx="5384">
                  <c:v>856.93</c:v>
                </c:pt>
                <c:pt idx="5385">
                  <c:v>917.39</c:v>
                </c:pt>
                <c:pt idx="5386">
                  <c:v>945.52</c:v>
                </c:pt>
                <c:pt idx="5387">
                  <c:v>940.06</c:v>
                </c:pt>
                <c:pt idx="5388">
                  <c:v>904.34</c:v>
                </c:pt>
                <c:pt idx="5389">
                  <c:v>879.85</c:v>
                </c:pt>
                <c:pt idx="5390">
                  <c:v>876.02</c:v>
                </c:pt>
                <c:pt idx="5391">
                  <c:v>858.32</c:v>
                </c:pt>
                <c:pt idx="5392">
                  <c:v>837.91</c:v>
                </c:pt>
                <c:pt idx="5393">
                  <c:v>820.23</c:v>
                </c:pt>
                <c:pt idx="5394">
                  <c:v>892.68</c:v>
                </c:pt>
                <c:pt idx="5395">
                  <c:v>897.33</c:v>
                </c:pt>
                <c:pt idx="5396">
                  <c:v>867.5</c:v>
                </c:pt>
                <c:pt idx="5397">
                  <c:v>839.42</c:v>
                </c:pt>
                <c:pt idx="5398">
                  <c:v>794.08</c:v>
                </c:pt>
                <c:pt idx="5399">
                  <c:v>763.52</c:v>
                </c:pt>
                <c:pt idx="5400">
                  <c:v>719.05</c:v>
                </c:pt>
                <c:pt idx="5401">
                  <c:v>692.71</c:v>
                </c:pt>
                <c:pt idx="5402">
                  <c:v>665.9</c:v>
                </c:pt>
                <c:pt idx="5403">
                  <c:v>649.67999999999995</c:v>
                </c:pt>
                <c:pt idx="5404">
                  <c:v>635.17999999999995</c:v>
                </c:pt>
                <c:pt idx="5405">
                  <c:v>632.02</c:v>
                </c:pt>
                <c:pt idx="5406">
                  <c:v>604.73</c:v>
                </c:pt>
                <c:pt idx="5407">
                  <c:v>643.52</c:v>
                </c:pt>
                <c:pt idx="5408">
                  <c:v>673.64</c:v>
                </c:pt>
                <c:pt idx="5409">
                  <c:v>732.83</c:v>
                </c:pt>
                <c:pt idx="5410">
                  <c:v>768.88</c:v>
                </c:pt>
                <c:pt idx="5411">
                  <c:v>789.69</c:v>
                </c:pt>
                <c:pt idx="5412">
                  <c:v>789.03</c:v>
                </c:pt>
                <c:pt idx="5413">
                  <c:v>774.55</c:v>
                </c:pt>
                <c:pt idx="5414">
                  <c:v>756.01</c:v>
                </c:pt>
                <c:pt idx="5415">
                  <c:v>743.73</c:v>
                </c:pt>
                <c:pt idx="5416">
                  <c:v>738.92</c:v>
                </c:pt>
                <c:pt idx="5417">
                  <c:v>745.97</c:v>
                </c:pt>
                <c:pt idx="5418">
                  <c:v>816.87</c:v>
                </c:pt>
                <c:pt idx="5419">
                  <c:v>815.01</c:v>
                </c:pt>
                <c:pt idx="5420">
                  <c:v>801.91</c:v>
                </c:pt>
                <c:pt idx="5421">
                  <c:v>774.59</c:v>
                </c:pt>
                <c:pt idx="5422">
                  <c:v>729.9</c:v>
                </c:pt>
                <c:pt idx="5423">
                  <c:v>679.04</c:v>
                </c:pt>
                <c:pt idx="5424">
                  <c:v>654.53</c:v>
                </c:pt>
                <c:pt idx="5425">
                  <c:v>626.04</c:v>
                </c:pt>
                <c:pt idx="5426">
                  <c:v>615.55999999999995</c:v>
                </c:pt>
                <c:pt idx="5427">
                  <c:v>621.25</c:v>
                </c:pt>
                <c:pt idx="5428">
                  <c:v>623.79</c:v>
                </c:pt>
                <c:pt idx="5429">
                  <c:v>665.98</c:v>
                </c:pt>
                <c:pt idx="5430">
                  <c:v>677.14</c:v>
                </c:pt>
                <c:pt idx="5431">
                  <c:v>803.9</c:v>
                </c:pt>
                <c:pt idx="5432">
                  <c:v>919.29</c:v>
                </c:pt>
                <c:pt idx="5433">
                  <c:v>993.37</c:v>
                </c:pt>
                <c:pt idx="5434">
                  <c:v>1046.75</c:v>
                </c:pt>
                <c:pt idx="5435">
                  <c:v>1068.0899999999999</c:v>
                </c:pt>
                <c:pt idx="5436">
                  <c:v>1072.3</c:v>
                </c:pt>
                <c:pt idx="5437">
                  <c:v>1088.56</c:v>
                </c:pt>
                <c:pt idx="5438">
                  <c:v>1075.3800000000001</c:v>
                </c:pt>
                <c:pt idx="5439">
                  <c:v>1038.8800000000001</c:v>
                </c:pt>
                <c:pt idx="5440">
                  <c:v>971.22</c:v>
                </c:pt>
                <c:pt idx="5441">
                  <c:v>885.6</c:v>
                </c:pt>
                <c:pt idx="5442">
                  <c:v>938.38</c:v>
                </c:pt>
                <c:pt idx="5443">
                  <c:v>923.62</c:v>
                </c:pt>
                <c:pt idx="5444">
                  <c:v>875.56</c:v>
                </c:pt>
                <c:pt idx="5445">
                  <c:v>829.44</c:v>
                </c:pt>
                <c:pt idx="5446">
                  <c:v>775.46</c:v>
                </c:pt>
                <c:pt idx="5447">
                  <c:v>721.25</c:v>
                </c:pt>
                <c:pt idx="5448">
                  <c:v>676.29</c:v>
                </c:pt>
                <c:pt idx="5449">
                  <c:v>650.74</c:v>
                </c:pt>
                <c:pt idx="5450">
                  <c:v>633.98</c:v>
                </c:pt>
                <c:pt idx="5451">
                  <c:v>625.13</c:v>
                </c:pt>
                <c:pt idx="5452">
                  <c:v>626.88</c:v>
                </c:pt>
                <c:pt idx="5453">
                  <c:v>682.02</c:v>
                </c:pt>
                <c:pt idx="5454">
                  <c:v>700.39</c:v>
                </c:pt>
                <c:pt idx="5455">
                  <c:v>868.56</c:v>
                </c:pt>
                <c:pt idx="5456">
                  <c:v>995.34</c:v>
                </c:pt>
                <c:pt idx="5457">
                  <c:v>1075.42</c:v>
                </c:pt>
                <c:pt idx="5458">
                  <c:v>1121.47</c:v>
                </c:pt>
                <c:pt idx="5459">
                  <c:v>1127.99</c:v>
                </c:pt>
                <c:pt idx="5460">
                  <c:v>1115.99</c:v>
                </c:pt>
                <c:pt idx="5461">
                  <c:v>1131</c:v>
                </c:pt>
                <c:pt idx="5462">
                  <c:v>1113.94</c:v>
                </c:pt>
                <c:pt idx="5463">
                  <c:v>1057.78</c:v>
                </c:pt>
                <c:pt idx="5464">
                  <c:v>990.75</c:v>
                </c:pt>
                <c:pt idx="5465">
                  <c:v>909.07</c:v>
                </c:pt>
                <c:pt idx="5466">
                  <c:v>953.61</c:v>
                </c:pt>
                <c:pt idx="5467">
                  <c:v>938.15</c:v>
                </c:pt>
                <c:pt idx="5468">
                  <c:v>903.63</c:v>
                </c:pt>
                <c:pt idx="5469">
                  <c:v>858.4</c:v>
                </c:pt>
                <c:pt idx="5470">
                  <c:v>792.29</c:v>
                </c:pt>
                <c:pt idx="5471">
                  <c:v>742.33</c:v>
                </c:pt>
                <c:pt idx="5472">
                  <c:v>702.23</c:v>
                </c:pt>
                <c:pt idx="5473">
                  <c:v>671.55</c:v>
                </c:pt>
                <c:pt idx="5474">
                  <c:v>657.45</c:v>
                </c:pt>
                <c:pt idx="5475">
                  <c:v>646.09</c:v>
                </c:pt>
                <c:pt idx="5476">
                  <c:v>658.42</c:v>
                </c:pt>
                <c:pt idx="5477">
                  <c:v>685.29</c:v>
                </c:pt>
                <c:pt idx="5478">
                  <c:v>702.09</c:v>
                </c:pt>
                <c:pt idx="5479">
                  <c:v>862.64</c:v>
                </c:pt>
                <c:pt idx="5480">
                  <c:v>988.59</c:v>
                </c:pt>
                <c:pt idx="5481">
                  <c:v>1053.67</c:v>
                </c:pt>
                <c:pt idx="5482">
                  <c:v>1096.98</c:v>
                </c:pt>
                <c:pt idx="5483">
                  <c:v>1101.3499999999999</c:v>
                </c:pt>
                <c:pt idx="5484">
                  <c:v>1099.53</c:v>
                </c:pt>
                <c:pt idx="5485">
                  <c:v>1101.22</c:v>
                </c:pt>
                <c:pt idx="5486">
                  <c:v>1099.0999999999999</c:v>
                </c:pt>
                <c:pt idx="5487">
                  <c:v>1063.6500000000001</c:v>
                </c:pt>
                <c:pt idx="5488">
                  <c:v>988.58</c:v>
                </c:pt>
                <c:pt idx="5489">
                  <c:v>906.68</c:v>
                </c:pt>
                <c:pt idx="5490">
                  <c:v>948.13</c:v>
                </c:pt>
                <c:pt idx="5491">
                  <c:v>906.05</c:v>
                </c:pt>
                <c:pt idx="5492">
                  <c:v>865.75</c:v>
                </c:pt>
                <c:pt idx="5493">
                  <c:v>825.37</c:v>
                </c:pt>
                <c:pt idx="5494">
                  <c:v>768.11</c:v>
                </c:pt>
                <c:pt idx="5495">
                  <c:v>726.67</c:v>
                </c:pt>
                <c:pt idx="5496">
                  <c:v>679.73</c:v>
                </c:pt>
                <c:pt idx="5497">
                  <c:v>658.84</c:v>
                </c:pt>
                <c:pt idx="5498">
                  <c:v>650.80999999999995</c:v>
                </c:pt>
                <c:pt idx="5499">
                  <c:v>640.92999999999995</c:v>
                </c:pt>
                <c:pt idx="5500">
                  <c:v>645.86</c:v>
                </c:pt>
                <c:pt idx="5501">
                  <c:v>680.63</c:v>
                </c:pt>
                <c:pt idx="5502">
                  <c:v>705.29</c:v>
                </c:pt>
                <c:pt idx="5503">
                  <c:v>851.69</c:v>
                </c:pt>
                <c:pt idx="5504">
                  <c:v>973.21</c:v>
                </c:pt>
                <c:pt idx="5505">
                  <c:v>1052.21</c:v>
                </c:pt>
                <c:pt idx="5506">
                  <c:v>1097.81</c:v>
                </c:pt>
                <c:pt idx="5507">
                  <c:v>1094.29</c:v>
                </c:pt>
                <c:pt idx="5508">
                  <c:v>1094.0899999999999</c:v>
                </c:pt>
                <c:pt idx="5509">
                  <c:v>1096.74</c:v>
                </c:pt>
                <c:pt idx="5510">
                  <c:v>1101</c:v>
                </c:pt>
                <c:pt idx="5511">
                  <c:v>1064.04</c:v>
                </c:pt>
                <c:pt idx="5512">
                  <c:v>990.74</c:v>
                </c:pt>
                <c:pt idx="5513">
                  <c:v>913.93</c:v>
                </c:pt>
                <c:pt idx="5514">
                  <c:v>970.35</c:v>
                </c:pt>
                <c:pt idx="5515">
                  <c:v>944.84</c:v>
                </c:pt>
                <c:pt idx="5516">
                  <c:v>893.54</c:v>
                </c:pt>
                <c:pt idx="5517">
                  <c:v>844.1</c:v>
                </c:pt>
                <c:pt idx="5518">
                  <c:v>788.96</c:v>
                </c:pt>
                <c:pt idx="5519">
                  <c:v>745.59</c:v>
                </c:pt>
                <c:pt idx="5520">
                  <c:v>692.71</c:v>
                </c:pt>
                <c:pt idx="5521">
                  <c:v>663.39</c:v>
                </c:pt>
                <c:pt idx="5522">
                  <c:v>650.86</c:v>
                </c:pt>
                <c:pt idx="5523">
                  <c:v>642.24</c:v>
                </c:pt>
                <c:pt idx="5524">
                  <c:v>650.02</c:v>
                </c:pt>
                <c:pt idx="5525">
                  <c:v>681.58</c:v>
                </c:pt>
                <c:pt idx="5526">
                  <c:v>701</c:v>
                </c:pt>
                <c:pt idx="5527">
                  <c:v>875.75</c:v>
                </c:pt>
                <c:pt idx="5528">
                  <c:v>1006.33</c:v>
                </c:pt>
                <c:pt idx="5529">
                  <c:v>1098.33</c:v>
                </c:pt>
                <c:pt idx="5530">
                  <c:v>1124.69</c:v>
                </c:pt>
                <c:pt idx="5531">
                  <c:v>1120.93</c:v>
                </c:pt>
                <c:pt idx="5532">
                  <c:v>1105.25</c:v>
                </c:pt>
                <c:pt idx="5533">
                  <c:v>1116.5999999999999</c:v>
                </c:pt>
                <c:pt idx="5534">
                  <c:v>1085.6199999999999</c:v>
                </c:pt>
                <c:pt idx="5535">
                  <c:v>1040.67</c:v>
                </c:pt>
                <c:pt idx="5536">
                  <c:v>953.74</c:v>
                </c:pt>
                <c:pt idx="5537">
                  <c:v>889.42</c:v>
                </c:pt>
                <c:pt idx="5538">
                  <c:v>936.11</c:v>
                </c:pt>
                <c:pt idx="5539">
                  <c:v>909.93</c:v>
                </c:pt>
                <c:pt idx="5540">
                  <c:v>870.74</c:v>
                </c:pt>
                <c:pt idx="5541">
                  <c:v>821.66</c:v>
                </c:pt>
                <c:pt idx="5542">
                  <c:v>784.78</c:v>
                </c:pt>
                <c:pt idx="5543">
                  <c:v>731.71</c:v>
                </c:pt>
                <c:pt idx="5544">
                  <c:v>698.02</c:v>
                </c:pt>
                <c:pt idx="5545">
                  <c:v>672.03</c:v>
                </c:pt>
                <c:pt idx="5546">
                  <c:v>650.20000000000005</c:v>
                </c:pt>
                <c:pt idx="5547">
                  <c:v>645.89</c:v>
                </c:pt>
                <c:pt idx="5548">
                  <c:v>636.49</c:v>
                </c:pt>
                <c:pt idx="5549">
                  <c:v>639.41</c:v>
                </c:pt>
                <c:pt idx="5550">
                  <c:v>644.37</c:v>
                </c:pt>
                <c:pt idx="5551">
                  <c:v>743.77</c:v>
                </c:pt>
                <c:pt idx="5552">
                  <c:v>857.77</c:v>
                </c:pt>
                <c:pt idx="5553">
                  <c:v>925.05</c:v>
                </c:pt>
                <c:pt idx="5554">
                  <c:v>961.31</c:v>
                </c:pt>
                <c:pt idx="5555">
                  <c:v>958.03</c:v>
                </c:pt>
                <c:pt idx="5556">
                  <c:v>921.12</c:v>
                </c:pt>
                <c:pt idx="5557">
                  <c:v>879.77</c:v>
                </c:pt>
                <c:pt idx="5558">
                  <c:v>865.03</c:v>
                </c:pt>
                <c:pt idx="5559">
                  <c:v>834.62</c:v>
                </c:pt>
                <c:pt idx="5560">
                  <c:v>814.98</c:v>
                </c:pt>
                <c:pt idx="5561">
                  <c:v>803.27</c:v>
                </c:pt>
                <c:pt idx="5562">
                  <c:v>882.44</c:v>
                </c:pt>
                <c:pt idx="5563">
                  <c:v>879.02</c:v>
                </c:pt>
                <c:pt idx="5564">
                  <c:v>843.19</c:v>
                </c:pt>
                <c:pt idx="5565">
                  <c:v>799.97</c:v>
                </c:pt>
                <c:pt idx="5566">
                  <c:v>761.92</c:v>
                </c:pt>
                <c:pt idx="5567">
                  <c:v>721.57</c:v>
                </c:pt>
                <c:pt idx="5568">
                  <c:v>681.38</c:v>
                </c:pt>
                <c:pt idx="5569">
                  <c:v>658.45</c:v>
                </c:pt>
                <c:pt idx="5570">
                  <c:v>636.62</c:v>
                </c:pt>
                <c:pt idx="5571">
                  <c:v>620.59</c:v>
                </c:pt>
                <c:pt idx="5572">
                  <c:v>613.32000000000005</c:v>
                </c:pt>
                <c:pt idx="5573">
                  <c:v>612.23</c:v>
                </c:pt>
                <c:pt idx="5574">
                  <c:v>585.03</c:v>
                </c:pt>
                <c:pt idx="5575">
                  <c:v>628.34</c:v>
                </c:pt>
                <c:pt idx="5576">
                  <c:v>678.13</c:v>
                </c:pt>
                <c:pt idx="5577">
                  <c:v>711.66</c:v>
                </c:pt>
                <c:pt idx="5578">
                  <c:v>767.5</c:v>
                </c:pt>
                <c:pt idx="5579">
                  <c:v>780.89</c:v>
                </c:pt>
                <c:pt idx="5580">
                  <c:v>793.49</c:v>
                </c:pt>
                <c:pt idx="5581">
                  <c:v>796.2</c:v>
                </c:pt>
                <c:pt idx="5582">
                  <c:v>791.08</c:v>
                </c:pt>
                <c:pt idx="5583">
                  <c:v>783.06</c:v>
                </c:pt>
                <c:pt idx="5584">
                  <c:v>773.24</c:v>
                </c:pt>
                <c:pt idx="5585">
                  <c:v>768.55</c:v>
                </c:pt>
                <c:pt idx="5586">
                  <c:v>849.61</c:v>
                </c:pt>
                <c:pt idx="5587">
                  <c:v>863.98</c:v>
                </c:pt>
                <c:pt idx="5588">
                  <c:v>846.48</c:v>
                </c:pt>
                <c:pt idx="5589">
                  <c:v>805.15</c:v>
                </c:pt>
                <c:pt idx="5590">
                  <c:v>758.79</c:v>
                </c:pt>
                <c:pt idx="5591">
                  <c:v>707.56</c:v>
                </c:pt>
                <c:pt idx="5592">
                  <c:v>676.55</c:v>
                </c:pt>
                <c:pt idx="5593">
                  <c:v>648.29999999999995</c:v>
                </c:pt>
                <c:pt idx="5594">
                  <c:v>634.95000000000005</c:v>
                </c:pt>
                <c:pt idx="5595">
                  <c:v>628.24</c:v>
                </c:pt>
                <c:pt idx="5596">
                  <c:v>633.67999999999995</c:v>
                </c:pt>
                <c:pt idx="5597">
                  <c:v>662.08</c:v>
                </c:pt>
                <c:pt idx="5598">
                  <c:v>695.21</c:v>
                </c:pt>
                <c:pt idx="5599">
                  <c:v>879.2</c:v>
                </c:pt>
                <c:pt idx="5600">
                  <c:v>1022.48</c:v>
                </c:pt>
                <c:pt idx="5601">
                  <c:v>1104.04</c:v>
                </c:pt>
                <c:pt idx="5602">
                  <c:v>1146.4100000000001</c:v>
                </c:pt>
                <c:pt idx="5603">
                  <c:v>1144.08</c:v>
                </c:pt>
                <c:pt idx="5604">
                  <c:v>1146.72</c:v>
                </c:pt>
                <c:pt idx="5605">
                  <c:v>1135.8399999999999</c:v>
                </c:pt>
                <c:pt idx="5606">
                  <c:v>1110.3800000000001</c:v>
                </c:pt>
                <c:pt idx="5607">
                  <c:v>1076</c:v>
                </c:pt>
                <c:pt idx="5608">
                  <c:v>972.24</c:v>
                </c:pt>
                <c:pt idx="5609">
                  <c:v>897.22</c:v>
                </c:pt>
                <c:pt idx="5610">
                  <c:v>944.96</c:v>
                </c:pt>
                <c:pt idx="5611">
                  <c:v>921.58</c:v>
                </c:pt>
                <c:pt idx="5612">
                  <c:v>879.84</c:v>
                </c:pt>
                <c:pt idx="5613">
                  <c:v>836.56</c:v>
                </c:pt>
                <c:pt idx="5614">
                  <c:v>787.43</c:v>
                </c:pt>
                <c:pt idx="5615">
                  <c:v>730.07</c:v>
                </c:pt>
                <c:pt idx="5616">
                  <c:v>689.04</c:v>
                </c:pt>
                <c:pt idx="5617">
                  <c:v>661.77</c:v>
                </c:pt>
                <c:pt idx="5618">
                  <c:v>649.32000000000005</c:v>
                </c:pt>
                <c:pt idx="5619">
                  <c:v>646.37</c:v>
                </c:pt>
                <c:pt idx="5620">
                  <c:v>652.04999999999995</c:v>
                </c:pt>
                <c:pt idx="5621">
                  <c:v>676.86</c:v>
                </c:pt>
                <c:pt idx="5622">
                  <c:v>711.38</c:v>
                </c:pt>
                <c:pt idx="5623">
                  <c:v>882.69</c:v>
                </c:pt>
                <c:pt idx="5624">
                  <c:v>1006.97</c:v>
                </c:pt>
                <c:pt idx="5625">
                  <c:v>1079.27</c:v>
                </c:pt>
                <c:pt idx="5626">
                  <c:v>1104.56</c:v>
                </c:pt>
                <c:pt idx="5627">
                  <c:v>1085.71</c:v>
                </c:pt>
                <c:pt idx="5628">
                  <c:v>1089.8900000000001</c:v>
                </c:pt>
                <c:pt idx="5629">
                  <c:v>1102.3800000000001</c:v>
                </c:pt>
                <c:pt idx="5630">
                  <c:v>1080.07</c:v>
                </c:pt>
                <c:pt idx="5631">
                  <c:v>1053.33</c:v>
                </c:pt>
                <c:pt idx="5632">
                  <c:v>977.82</c:v>
                </c:pt>
                <c:pt idx="5633">
                  <c:v>919.59</c:v>
                </c:pt>
                <c:pt idx="5634">
                  <c:v>958.35</c:v>
                </c:pt>
                <c:pt idx="5635">
                  <c:v>929.35</c:v>
                </c:pt>
                <c:pt idx="5636">
                  <c:v>884.6</c:v>
                </c:pt>
                <c:pt idx="5637">
                  <c:v>836.22</c:v>
                </c:pt>
                <c:pt idx="5638">
                  <c:v>772.81</c:v>
                </c:pt>
                <c:pt idx="5639">
                  <c:v>715.06</c:v>
                </c:pt>
                <c:pt idx="5640">
                  <c:v>673.65</c:v>
                </c:pt>
                <c:pt idx="5641">
                  <c:v>656.62</c:v>
                </c:pt>
                <c:pt idx="5642">
                  <c:v>639.27</c:v>
                </c:pt>
                <c:pt idx="5643">
                  <c:v>638.33000000000004</c:v>
                </c:pt>
                <c:pt idx="5644">
                  <c:v>642.57000000000005</c:v>
                </c:pt>
                <c:pt idx="5645">
                  <c:v>680.2</c:v>
                </c:pt>
                <c:pt idx="5646">
                  <c:v>698.99</c:v>
                </c:pt>
                <c:pt idx="5647">
                  <c:v>881.45</c:v>
                </c:pt>
                <c:pt idx="5648">
                  <c:v>1019.87</c:v>
                </c:pt>
                <c:pt idx="5649">
                  <c:v>1107.17</c:v>
                </c:pt>
                <c:pt idx="5650">
                  <c:v>1136.3699999999999</c:v>
                </c:pt>
                <c:pt idx="5651">
                  <c:v>1142.0899999999999</c:v>
                </c:pt>
                <c:pt idx="5652">
                  <c:v>1141.3</c:v>
                </c:pt>
                <c:pt idx="5653">
                  <c:v>1149.19</c:v>
                </c:pt>
                <c:pt idx="5654">
                  <c:v>1147.01</c:v>
                </c:pt>
                <c:pt idx="5655">
                  <c:v>1097.33</c:v>
                </c:pt>
                <c:pt idx="5656">
                  <c:v>1034.24</c:v>
                </c:pt>
                <c:pt idx="5657">
                  <c:v>950.19</c:v>
                </c:pt>
                <c:pt idx="5658">
                  <c:v>984</c:v>
                </c:pt>
                <c:pt idx="5659">
                  <c:v>958.93</c:v>
                </c:pt>
                <c:pt idx="5660">
                  <c:v>917.06</c:v>
                </c:pt>
                <c:pt idx="5661">
                  <c:v>878.57</c:v>
                </c:pt>
                <c:pt idx="5662">
                  <c:v>814.91</c:v>
                </c:pt>
                <c:pt idx="5663">
                  <c:v>751.65</c:v>
                </c:pt>
                <c:pt idx="5664">
                  <c:v>709.46</c:v>
                </c:pt>
                <c:pt idx="5665">
                  <c:v>692.25</c:v>
                </c:pt>
                <c:pt idx="5666">
                  <c:v>670.3</c:v>
                </c:pt>
                <c:pt idx="5667">
                  <c:v>664.34</c:v>
                </c:pt>
                <c:pt idx="5668">
                  <c:v>668.15</c:v>
                </c:pt>
                <c:pt idx="5669">
                  <c:v>709.36</c:v>
                </c:pt>
                <c:pt idx="5670">
                  <c:v>729.19</c:v>
                </c:pt>
                <c:pt idx="5671">
                  <c:v>897.55</c:v>
                </c:pt>
                <c:pt idx="5672">
                  <c:v>1035.99</c:v>
                </c:pt>
                <c:pt idx="5673">
                  <c:v>1105.47</c:v>
                </c:pt>
                <c:pt idx="5674">
                  <c:v>1140.6500000000001</c:v>
                </c:pt>
                <c:pt idx="5675">
                  <c:v>1141.6600000000001</c:v>
                </c:pt>
                <c:pt idx="5676">
                  <c:v>1121.17</c:v>
                </c:pt>
                <c:pt idx="5677">
                  <c:v>1114.55</c:v>
                </c:pt>
                <c:pt idx="5678">
                  <c:v>1094.8399999999999</c:v>
                </c:pt>
                <c:pt idx="5679">
                  <c:v>1063.24</c:v>
                </c:pt>
                <c:pt idx="5680">
                  <c:v>993.5</c:v>
                </c:pt>
                <c:pt idx="5681">
                  <c:v>920.12</c:v>
                </c:pt>
                <c:pt idx="5682">
                  <c:v>969.72</c:v>
                </c:pt>
                <c:pt idx="5683">
                  <c:v>927.63</c:v>
                </c:pt>
                <c:pt idx="5684">
                  <c:v>892.32</c:v>
                </c:pt>
                <c:pt idx="5685">
                  <c:v>844.6</c:v>
                </c:pt>
                <c:pt idx="5686">
                  <c:v>769.79</c:v>
                </c:pt>
                <c:pt idx="5687">
                  <c:v>701.9</c:v>
                </c:pt>
                <c:pt idx="5688">
                  <c:v>678.48</c:v>
                </c:pt>
                <c:pt idx="5689">
                  <c:v>655.48</c:v>
                </c:pt>
                <c:pt idx="5690">
                  <c:v>644.26</c:v>
                </c:pt>
                <c:pt idx="5691">
                  <c:v>633.04</c:v>
                </c:pt>
                <c:pt idx="5692">
                  <c:v>643.66</c:v>
                </c:pt>
                <c:pt idx="5693">
                  <c:v>676.21</c:v>
                </c:pt>
                <c:pt idx="5694">
                  <c:v>706.31</c:v>
                </c:pt>
                <c:pt idx="5695">
                  <c:v>867.21</c:v>
                </c:pt>
                <c:pt idx="5696">
                  <c:v>995.71</c:v>
                </c:pt>
                <c:pt idx="5697">
                  <c:v>1070.29</c:v>
                </c:pt>
                <c:pt idx="5698">
                  <c:v>1095.75</c:v>
                </c:pt>
                <c:pt idx="5699">
                  <c:v>1087.3599999999999</c:v>
                </c:pt>
                <c:pt idx="5700">
                  <c:v>1083.3399999999999</c:v>
                </c:pt>
                <c:pt idx="5701">
                  <c:v>1072.03</c:v>
                </c:pt>
                <c:pt idx="5702">
                  <c:v>1052.0999999999999</c:v>
                </c:pt>
                <c:pt idx="5703">
                  <c:v>1025.1099999999999</c:v>
                </c:pt>
                <c:pt idx="5704">
                  <c:v>949.86</c:v>
                </c:pt>
                <c:pt idx="5705">
                  <c:v>905.77</c:v>
                </c:pt>
                <c:pt idx="5706">
                  <c:v>936.02</c:v>
                </c:pt>
                <c:pt idx="5707">
                  <c:v>911.68</c:v>
                </c:pt>
                <c:pt idx="5708">
                  <c:v>868.24</c:v>
                </c:pt>
                <c:pt idx="5709">
                  <c:v>817.73</c:v>
                </c:pt>
                <c:pt idx="5710">
                  <c:v>764.07</c:v>
                </c:pt>
                <c:pt idx="5711">
                  <c:v>717.92</c:v>
                </c:pt>
                <c:pt idx="5712">
                  <c:v>684.2</c:v>
                </c:pt>
                <c:pt idx="5713">
                  <c:v>656.68</c:v>
                </c:pt>
                <c:pt idx="5714">
                  <c:v>642.16999999999996</c:v>
                </c:pt>
                <c:pt idx="5715">
                  <c:v>616.19000000000005</c:v>
                </c:pt>
                <c:pt idx="5716">
                  <c:v>640.52</c:v>
                </c:pt>
                <c:pt idx="5717">
                  <c:v>648.73</c:v>
                </c:pt>
                <c:pt idx="5718">
                  <c:v>657.82</c:v>
                </c:pt>
                <c:pt idx="5719">
                  <c:v>749.92</c:v>
                </c:pt>
                <c:pt idx="5720">
                  <c:v>851.37</c:v>
                </c:pt>
                <c:pt idx="5721">
                  <c:v>916.14</c:v>
                </c:pt>
                <c:pt idx="5722">
                  <c:v>930</c:v>
                </c:pt>
                <c:pt idx="5723">
                  <c:v>928</c:v>
                </c:pt>
                <c:pt idx="5724">
                  <c:v>899.03</c:v>
                </c:pt>
                <c:pt idx="5725">
                  <c:v>886.18</c:v>
                </c:pt>
                <c:pt idx="5726">
                  <c:v>863.77</c:v>
                </c:pt>
                <c:pt idx="5727">
                  <c:v>851.85</c:v>
                </c:pt>
                <c:pt idx="5728">
                  <c:v>827.84</c:v>
                </c:pt>
                <c:pt idx="5729">
                  <c:v>827.77</c:v>
                </c:pt>
                <c:pt idx="5730">
                  <c:v>886.84</c:v>
                </c:pt>
                <c:pt idx="5731">
                  <c:v>869.03</c:v>
                </c:pt>
                <c:pt idx="5732">
                  <c:v>830.96</c:v>
                </c:pt>
                <c:pt idx="5733">
                  <c:v>795.59</c:v>
                </c:pt>
                <c:pt idx="5734">
                  <c:v>758.71</c:v>
                </c:pt>
                <c:pt idx="5735">
                  <c:v>717.02</c:v>
                </c:pt>
                <c:pt idx="5736">
                  <c:v>676.95</c:v>
                </c:pt>
                <c:pt idx="5737">
                  <c:v>656.72</c:v>
                </c:pt>
                <c:pt idx="5738">
                  <c:v>643.75</c:v>
                </c:pt>
                <c:pt idx="5739">
                  <c:v>629.20000000000005</c:v>
                </c:pt>
                <c:pt idx="5740">
                  <c:v>621.74</c:v>
                </c:pt>
                <c:pt idx="5741">
                  <c:v>616.76</c:v>
                </c:pt>
                <c:pt idx="5742">
                  <c:v>596.77</c:v>
                </c:pt>
                <c:pt idx="5743">
                  <c:v>629.6</c:v>
                </c:pt>
                <c:pt idx="5744">
                  <c:v>679.99</c:v>
                </c:pt>
                <c:pt idx="5745">
                  <c:v>715.51</c:v>
                </c:pt>
                <c:pt idx="5746">
                  <c:v>766.01</c:v>
                </c:pt>
                <c:pt idx="5747">
                  <c:v>789.79</c:v>
                </c:pt>
                <c:pt idx="5748">
                  <c:v>795.95</c:v>
                </c:pt>
                <c:pt idx="5749">
                  <c:v>797.36</c:v>
                </c:pt>
                <c:pt idx="5750">
                  <c:v>774.53</c:v>
                </c:pt>
                <c:pt idx="5751">
                  <c:v>757.25</c:v>
                </c:pt>
                <c:pt idx="5752">
                  <c:v>734.42</c:v>
                </c:pt>
                <c:pt idx="5753">
                  <c:v>743.19</c:v>
                </c:pt>
                <c:pt idx="5754">
                  <c:v>826.94</c:v>
                </c:pt>
                <c:pt idx="5755">
                  <c:v>826.19</c:v>
                </c:pt>
                <c:pt idx="5756">
                  <c:v>814.14</c:v>
                </c:pt>
                <c:pt idx="5757">
                  <c:v>778.11</c:v>
                </c:pt>
                <c:pt idx="5758">
                  <c:v>731.72</c:v>
                </c:pt>
                <c:pt idx="5759">
                  <c:v>692.35</c:v>
                </c:pt>
                <c:pt idx="5760">
                  <c:v>658.09</c:v>
                </c:pt>
                <c:pt idx="5761">
                  <c:v>632.66999999999996</c:v>
                </c:pt>
                <c:pt idx="5762">
                  <c:v>624.79</c:v>
                </c:pt>
                <c:pt idx="5763">
                  <c:v>620.58000000000004</c:v>
                </c:pt>
                <c:pt idx="5764">
                  <c:v>631.05999999999995</c:v>
                </c:pt>
                <c:pt idx="5765">
                  <c:v>667.82</c:v>
                </c:pt>
                <c:pt idx="5766">
                  <c:v>689.11</c:v>
                </c:pt>
                <c:pt idx="5767">
                  <c:v>869.83</c:v>
                </c:pt>
                <c:pt idx="5768">
                  <c:v>1023.79</c:v>
                </c:pt>
                <c:pt idx="5769">
                  <c:v>1100.44</c:v>
                </c:pt>
                <c:pt idx="5770">
                  <c:v>1151.9000000000001</c:v>
                </c:pt>
                <c:pt idx="5771">
                  <c:v>1153.8499999999999</c:v>
                </c:pt>
                <c:pt idx="5772">
                  <c:v>1162.95</c:v>
                </c:pt>
                <c:pt idx="5773">
                  <c:v>1169.77</c:v>
                </c:pt>
                <c:pt idx="5774">
                  <c:v>1117.8699999999999</c:v>
                </c:pt>
                <c:pt idx="5775">
                  <c:v>1077.08</c:v>
                </c:pt>
                <c:pt idx="5776">
                  <c:v>1002.89</c:v>
                </c:pt>
                <c:pt idx="5777">
                  <c:v>918.88</c:v>
                </c:pt>
                <c:pt idx="5778">
                  <c:v>967.15</c:v>
                </c:pt>
                <c:pt idx="5779">
                  <c:v>943.59</c:v>
                </c:pt>
                <c:pt idx="5780">
                  <c:v>906.05</c:v>
                </c:pt>
                <c:pt idx="5781">
                  <c:v>851.7</c:v>
                </c:pt>
                <c:pt idx="5782">
                  <c:v>788.97</c:v>
                </c:pt>
                <c:pt idx="5783">
                  <c:v>743.78</c:v>
                </c:pt>
                <c:pt idx="5784">
                  <c:v>706.68</c:v>
                </c:pt>
                <c:pt idx="5785">
                  <c:v>680.84</c:v>
                </c:pt>
                <c:pt idx="5786">
                  <c:v>660.14</c:v>
                </c:pt>
                <c:pt idx="5787">
                  <c:v>651.86</c:v>
                </c:pt>
                <c:pt idx="5788">
                  <c:v>658.97</c:v>
                </c:pt>
                <c:pt idx="5789">
                  <c:v>699.73</c:v>
                </c:pt>
                <c:pt idx="5790">
                  <c:v>728.37</c:v>
                </c:pt>
                <c:pt idx="5791">
                  <c:v>906.88</c:v>
                </c:pt>
                <c:pt idx="5792">
                  <c:v>1028.3399999999999</c:v>
                </c:pt>
                <c:pt idx="5793">
                  <c:v>1118.72</c:v>
                </c:pt>
                <c:pt idx="5794">
                  <c:v>1134.55</c:v>
                </c:pt>
                <c:pt idx="5795">
                  <c:v>1143.94</c:v>
                </c:pt>
                <c:pt idx="5796">
                  <c:v>1132.74</c:v>
                </c:pt>
                <c:pt idx="5797">
                  <c:v>1113.3599999999999</c:v>
                </c:pt>
                <c:pt idx="5798">
                  <c:v>1095.8499999999999</c:v>
                </c:pt>
                <c:pt idx="5799">
                  <c:v>1051.28</c:v>
                </c:pt>
                <c:pt idx="5800">
                  <c:v>992.38</c:v>
                </c:pt>
                <c:pt idx="5801">
                  <c:v>924.22</c:v>
                </c:pt>
                <c:pt idx="5802">
                  <c:v>959.09</c:v>
                </c:pt>
                <c:pt idx="5803">
                  <c:v>911.63</c:v>
                </c:pt>
                <c:pt idx="5804">
                  <c:v>868.2</c:v>
                </c:pt>
                <c:pt idx="5805">
                  <c:v>810.59</c:v>
                </c:pt>
                <c:pt idx="5806">
                  <c:v>746.21</c:v>
                </c:pt>
                <c:pt idx="5807">
                  <c:v>694.56</c:v>
                </c:pt>
                <c:pt idx="5808">
                  <c:v>646.04</c:v>
                </c:pt>
                <c:pt idx="5809">
                  <c:v>640.54999999999995</c:v>
                </c:pt>
                <c:pt idx="5810">
                  <c:v>627.73</c:v>
                </c:pt>
                <c:pt idx="5811">
                  <c:v>620.82000000000005</c:v>
                </c:pt>
                <c:pt idx="5812">
                  <c:v>629.47</c:v>
                </c:pt>
                <c:pt idx="5813">
                  <c:v>663.48</c:v>
                </c:pt>
                <c:pt idx="5814">
                  <c:v>688.35</c:v>
                </c:pt>
                <c:pt idx="5815">
                  <c:v>831.68</c:v>
                </c:pt>
                <c:pt idx="5816">
                  <c:v>955.15</c:v>
                </c:pt>
                <c:pt idx="5817">
                  <c:v>1033.5</c:v>
                </c:pt>
                <c:pt idx="5818">
                  <c:v>1059.8599999999999</c:v>
                </c:pt>
                <c:pt idx="5819">
                  <c:v>1042.43</c:v>
                </c:pt>
                <c:pt idx="5820">
                  <c:v>1032.17</c:v>
                </c:pt>
                <c:pt idx="5821">
                  <c:v>1029.74</c:v>
                </c:pt>
                <c:pt idx="5822">
                  <c:v>1033.18</c:v>
                </c:pt>
                <c:pt idx="5823">
                  <c:v>982.68</c:v>
                </c:pt>
                <c:pt idx="5824">
                  <c:v>922.02</c:v>
                </c:pt>
                <c:pt idx="5825">
                  <c:v>855.01</c:v>
                </c:pt>
                <c:pt idx="5826">
                  <c:v>912.08</c:v>
                </c:pt>
                <c:pt idx="5827">
                  <c:v>887.4</c:v>
                </c:pt>
                <c:pt idx="5828">
                  <c:v>840.06</c:v>
                </c:pt>
                <c:pt idx="5829">
                  <c:v>794.18</c:v>
                </c:pt>
                <c:pt idx="5830">
                  <c:v>745.81</c:v>
                </c:pt>
                <c:pt idx="5831">
                  <c:v>705.26</c:v>
                </c:pt>
                <c:pt idx="5832">
                  <c:v>670.66</c:v>
                </c:pt>
                <c:pt idx="5833">
                  <c:v>649.84</c:v>
                </c:pt>
                <c:pt idx="5834">
                  <c:v>636.53</c:v>
                </c:pt>
                <c:pt idx="5835">
                  <c:v>626.91</c:v>
                </c:pt>
                <c:pt idx="5836">
                  <c:v>635.55999999999995</c:v>
                </c:pt>
                <c:pt idx="5837">
                  <c:v>683.59</c:v>
                </c:pt>
                <c:pt idx="5838">
                  <c:v>709.62</c:v>
                </c:pt>
                <c:pt idx="5839">
                  <c:v>846.29</c:v>
                </c:pt>
                <c:pt idx="5840">
                  <c:v>940.31</c:v>
                </c:pt>
                <c:pt idx="5841">
                  <c:v>1012.07</c:v>
                </c:pt>
                <c:pt idx="5842">
                  <c:v>1024.0999999999999</c:v>
                </c:pt>
                <c:pt idx="5843">
                  <c:v>1019.01</c:v>
                </c:pt>
                <c:pt idx="5844">
                  <c:v>1016.88</c:v>
                </c:pt>
                <c:pt idx="5845">
                  <c:v>1032.76</c:v>
                </c:pt>
                <c:pt idx="5846">
                  <c:v>1020.17</c:v>
                </c:pt>
                <c:pt idx="5847">
                  <c:v>984.52</c:v>
                </c:pt>
                <c:pt idx="5848">
                  <c:v>923.64</c:v>
                </c:pt>
                <c:pt idx="5849">
                  <c:v>855.16</c:v>
                </c:pt>
                <c:pt idx="5850">
                  <c:v>918.87</c:v>
                </c:pt>
                <c:pt idx="5851">
                  <c:v>884.08</c:v>
                </c:pt>
                <c:pt idx="5852">
                  <c:v>844.46</c:v>
                </c:pt>
                <c:pt idx="5853">
                  <c:v>796.64</c:v>
                </c:pt>
                <c:pt idx="5854">
                  <c:v>737.07</c:v>
                </c:pt>
                <c:pt idx="5855">
                  <c:v>689.58</c:v>
                </c:pt>
                <c:pt idx="5856">
                  <c:v>657.67</c:v>
                </c:pt>
                <c:pt idx="5857">
                  <c:v>631.49</c:v>
                </c:pt>
                <c:pt idx="5858">
                  <c:v>616.66</c:v>
                </c:pt>
                <c:pt idx="5859">
                  <c:v>615.64</c:v>
                </c:pt>
                <c:pt idx="5860">
                  <c:v>626.22</c:v>
                </c:pt>
                <c:pt idx="5861">
                  <c:v>652.32000000000005</c:v>
                </c:pt>
                <c:pt idx="5862">
                  <c:v>675.09</c:v>
                </c:pt>
                <c:pt idx="5863">
                  <c:v>821.29</c:v>
                </c:pt>
                <c:pt idx="5864">
                  <c:v>943.76</c:v>
                </c:pt>
                <c:pt idx="5865">
                  <c:v>1022.06</c:v>
                </c:pt>
                <c:pt idx="5866">
                  <c:v>1066.8599999999999</c:v>
                </c:pt>
                <c:pt idx="5867">
                  <c:v>1064.6300000000001</c:v>
                </c:pt>
                <c:pt idx="5868">
                  <c:v>1067.27</c:v>
                </c:pt>
                <c:pt idx="5869">
                  <c:v>1082.3399999999999</c:v>
                </c:pt>
                <c:pt idx="5870">
                  <c:v>1081.24</c:v>
                </c:pt>
                <c:pt idx="5871">
                  <c:v>1034.48</c:v>
                </c:pt>
                <c:pt idx="5872">
                  <c:v>955.21</c:v>
                </c:pt>
                <c:pt idx="5873">
                  <c:v>896.19</c:v>
                </c:pt>
                <c:pt idx="5874">
                  <c:v>945.67</c:v>
                </c:pt>
                <c:pt idx="5875">
                  <c:v>910.11</c:v>
                </c:pt>
                <c:pt idx="5876">
                  <c:v>866.2</c:v>
                </c:pt>
                <c:pt idx="5877">
                  <c:v>817.84</c:v>
                </c:pt>
                <c:pt idx="5878">
                  <c:v>773.58</c:v>
                </c:pt>
                <c:pt idx="5879">
                  <c:v>720.49</c:v>
                </c:pt>
                <c:pt idx="5880">
                  <c:v>693.72</c:v>
                </c:pt>
                <c:pt idx="5881">
                  <c:v>667.89</c:v>
                </c:pt>
                <c:pt idx="5882">
                  <c:v>645.19000000000005</c:v>
                </c:pt>
                <c:pt idx="5883">
                  <c:v>642.11</c:v>
                </c:pt>
                <c:pt idx="5884">
                  <c:v>638.74</c:v>
                </c:pt>
                <c:pt idx="5885">
                  <c:v>637.24</c:v>
                </c:pt>
                <c:pt idx="5886">
                  <c:v>641.42999999999995</c:v>
                </c:pt>
                <c:pt idx="5887">
                  <c:v>743.73</c:v>
                </c:pt>
                <c:pt idx="5888">
                  <c:v>848.89</c:v>
                </c:pt>
                <c:pt idx="5889">
                  <c:v>921.23</c:v>
                </c:pt>
                <c:pt idx="5890">
                  <c:v>962.95</c:v>
                </c:pt>
                <c:pt idx="5891">
                  <c:v>943.58</c:v>
                </c:pt>
                <c:pt idx="5892">
                  <c:v>929.94</c:v>
                </c:pt>
                <c:pt idx="5893">
                  <c:v>905.39</c:v>
                </c:pt>
                <c:pt idx="5894">
                  <c:v>886.37</c:v>
                </c:pt>
                <c:pt idx="5895">
                  <c:v>859.83</c:v>
                </c:pt>
                <c:pt idx="5896">
                  <c:v>830.7</c:v>
                </c:pt>
                <c:pt idx="5897">
                  <c:v>819.51</c:v>
                </c:pt>
                <c:pt idx="5898">
                  <c:v>897.45</c:v>
                </c:pt>
                <c:pt idx="5899">
                  <c:v>884.32</c:v>
                </c:pt>
                <c:pt idx="5900">
                  <c:v>840.66</c:v>
                </c:pt>
                <c:pt idx="5901">
                  <c:v>798.14</c:v>
                </c:pt>
                <c:pt idx="5902">
                  <c:v>757.97</c:v>
                </c:pt>
                <c:pt idx="5903">
                  <c:v>724.48</c:v>
                </c:pt>
                <c:pt idx="5904">
                  <c:v>684.51</c:v>
                </c:pt>
                <c:pt idx="5905">
                  <c:v>663.17</c:v>
                </c:pt>
                <c:pt idx="5906">
                  <c:v>647.29999999999995</c:v>
                </c:pt>
                <c:pt idx="5907">
                  <c:v>638.28</c:v>
                </c:pt>
                <c:pt idx="5908">
                  <c:v>635.48</c:v>
                </c:pt>
                <c:pt idx="5909">
                  <c:v>635.71</c:v>
                </c:pt>
                <c:pt idx="5910">
                  <c:v>611.99</c:v>
                </c:pt>
                <c:pt idx="5911">
                  <c:v>641.1</c:v>
                </c:pt>
                <c:pt idx="5912">
                  <c:v>677.48</c:v>
                </c:pt>
                <c:pt idx="5913">
                  <c:v>708.85</c:v>
                </c:pt>
                <c:pt idx="5914">
                  <c:v>734.13</c:v>
                </c:pt>
                <c:pt idx="5915">
                  <c:v>740.82</c:v>
                </c:pt>
                <c:pt idx="5916">
                  <c:v>737.15</c:v>
                </c:pt>
                <c:pt idx="5917">
                  <c:v>720.83</c:v>
                </c:pt>
                <c:pt idx="5918">
                  <c:v>726.01</c:v>
                </c:pt>
                <c:pt idx="5919">
                  <c:v>704.68</c:v>
                </c:pt>
                <c:pt idx="5920">
                  <c:v>698.28</c:v>
                </c:pt>
                <c:pt idx="5921">
                  <c:v>715.95</c:v>
                </c:pt>
                <c:pt idx="5922">
                  <c:v>775.97</c:v>
                </c:pt>
                <c:pt idx="5923">
                  <c:v>769.74</c:v>
                </c:pt>
                <c:pt idx="5924">
                  <c:v>757.99</c:v>
                </c:pt>
                <c:pt idx="5925">
                  <c:v>728.94</c:v>
                </c:pt>
                <c:pt idx="5926">
                  <c:v>682.18</c:v>
                </c:pt>
                <c:pt idx="5927">
                  <c:v>643.48</c:v>
                </c:pt>
                <c:pt idx="5928">
                  <c:v>622.52</c:v>
                </c:pt>
                <c:pt idx="5929">
                  <c:v>605.01</c:v>
                </c:pt>
                <c:pt idx="5930">
                  <c:v>597.74</c:v>
                </c:pt>
                <c:pt idx="5931">
                  <c:v>591.61</c:v>
                </c:pt>
                <c:pt idx="5932">
                  <c:v>603.13</c:v>
                </c:pt>
                <c:pt idx="5933">
                  <c:v>630.89</c:v>
                </c:pt>
                <c:pt idx="5934">
                  <c:v>656.93</c:v>
                </c:pt>
                <c:pt idx="5935">
                  <c:v>831.98</c:v>
                </c:pt>
                <c:pt idx="5936">
                  <c:v>964.1</c:v>
                </c:pt>
                <c:pt idx="5937">
                  <c:v>1052.81</c:v>
                </c:pt>
                <c:pt idx="5938">
                  <c:v>1091.6600000000001</c:v>
                </c:pt>
                <c:pt idx="5939">
                  <c:v>1090.56</c:v>
                </c:pt>
                <c:pt idx="5940">
                  <c:v>1086.9000000000001</c:v>
                </c:pt>
                <c:pt idx="5941">
                  <c:v>1083.21</c:v>
                </c:pt>
                <c:pt idx="5942">
                  <c:v>1086.19</c:v>
                </c:pt>
                <c:pt idx="5943">
                  <c:v>1032.25</c:v>
                </c:pt>
                <c:pt idx="5944">
                  <c:v>977.16</c:v>
                </c:pt>
                <c:pt idx="5945">
                  <c:v>879.38</c:v>
                </c:pt>
                <c:pt idx="5946">
                  <c:v>939.98</c:v>
                </c:pt>
                <c:pt idx="5947">
                  <c:v>930.52</c:v>
                </c:pt>
                <c:pt idx="5948">
                  <c:v>877.51</c:v>
                </c:pt>
                <c:pt idx="5949">
                  <c:v>834.12</c:v>
                </c:pt>
                <c:pt idx="5950">
                  <c:v>773.68</c:v>
                </c:pt>
                <c:pt idx="5951">
                  <c:v>717.04</c:v>
                </c:pt>
                <c:pt idx="5952">
                  <c:v>673.54</c:v>
                </c:pt>
                <c:pt idx="5953">
                  <c:v>655.72</c:v>
                </c:pt>
                <c:pt idx="5954">
                  <c:v>642.08000000000004</c:v>
                </c:pt>
                <c:pt idx="5955">
                  <c:v>622.21</c:v>
                </c:pt>
                <c:pt idx="5956">
                  <c:v>635.04999999999995</c:v>
                </c:pt>
                <c:pt idx="5957">
                  <c:v>675.05</c:v>
                </c:pt>
                <c:pt idx="5958">
                  <c:v>691.19</c:v>
                </c:pt>
                <c:pt idx="5959">
                  <c:v>857.55</c:v>
                </c:pt>
                <c:pt idx="5960">
                  <c:v>998.22</c:v>
                </c:pt>
                <c:pt idx="5961">
                  <c:v>1083.82</c:v>
                </c:pt>
                <c:pt idx="5962">
                  <c:v>1121.1099999999999</c:v>
                </c:pt>
                <c:pt idx="5963">
                  <c:v>1123.43</c:v>
                </c:pt>
                <c:pt idx="5964">
                  <c:v>1117.8699999999999</c:v>
                </c:pt>
                <c:pt idx="5965">
                  <c:v>1131.06</c:v>
                </c:pt>
                <c:pt idx="5966">
                  <c:v>1117.8699999999999</c:v>
                </c:pt>
                <c:pt idx="5967">
                  <c:v>1073.17</c:v>
                </c:pt>
                <c:pt idx="5968">
                  <c:v>999.77</c:v>
                </c:pt>
                <c:pt idx="5969">
                  <c:v>922.43</c:v>
                </c:pt>
                <c:pt idx="5970">
                  <c:v>964.94</c:v>
                </c:pt>
                <c:pt idx="5971">
                  <c:v>933.41</c:v>
                </c:pt>
                <c:pt idx="5972">
                  <c:v>894.81</c:v>
                </c:pt>
                <c:pt idx="5973">
                  <c:v>853.69</c:v>
                </c:pt>
                <c:pt idx="5974">
                  <c:v>799.21</c:v>
                </c:pt>
                <c:pt idx="5975">
                  <c:v>729.44</c:v>
                </c:pt>
                <c:pt idx="5976">
                  <c:v>694.33</c:v>
                </c:pt>
                <c:pt idx="5977">
                  <c:v>665.45</c:v>
                </c:pt>
                <c:pt idx="5978">
                  <c:v>652.74</c:v>
                </c:pt>
                <c:pt idx="5979">
                  <c:v>642.30999999999995</c:v>
                </c:pt>
                <c:pt idx="5980">
                  <c:v>652.94000000000005</c:v>
                </c:pt>
                <c:pt idx="5981">
                  <c:v>681.44</c:v>
                </c:pt>
                <c:pt idx="5982">
                  <c:v>704.46</c:v>
                </c:pt>
                <c:pt idx="5983">
                  <c:v>864.15</c:v>
                </c:pt>
                <c:pt idx="5984">
                  <c:v>980.47</c:v>
                </c:pt>
                <c:pt idx="5985">
                  <c:v>1049.07</c:v>
                </c:pt>
                <c:pt idx="5986">
                  <c:v>1087.8900000000001</c:v>
                </c:pt>
                <c:pt idx="5987">
                  <c:v>1085.8499999999999</c:v>
                </c:pt>
                <c:pt idx="5988">
                  <c:v>1079.51</c:v>
                </c:pt>
                <c:pt idx="5989">
                  <c:v>1080.3800000000001</c:v>
                </c:pt>
                <c:pt idx="5990">
                  <c:v>1070.17</c:v>
                </c:pt>
                <c:pt idx="5991">
                  <c:v>1028</c:v>
                </c:pt>
                <c:pt idx="5992">
                  <c:v>948.78</c:v>
                </c:pt>
                <c:pt idx="5993">
                  <c:v>876.81</c:v>
                </c:pt>
                <c:pt idx="5994">
                  <c:v>920.04</c:v>
                </c:pt>
                <c:pt idx="5995">
                  <c:v>903.62</c:v>
                </c:pt>
                <c:pt idx="5996">
                  <c:v>861.21</c:v>
                </c:pt>
                <c:pt idx="5997">
                  <c:v>823.25</c:v>
                </c:pt>
                <c:pt idx="5998">
                  <c:v>770.41</c:v>
                </c:pt>
                <c:pt idx="5999">
                  <c:v>716.51</c:v>
                </c:pt>
                <c:pt idx="6000">
                  <c:v>677.14</c:v>
                </c:pt>
                <c:pt idx="6001">
                  <c:v>653.97</c:v>
                </c:pt>
                <c:pt idx="6002">
                  <c:v>652.9</c:v>
                </c:pt>
                <c:pt idx="6003">
                  <c:v>637.26</c:v>
                </c:pt>
                <c:pt idx="6004">
                  <c:v>643.80999999999995</c:v>
                </c:pt>
                <c:pt idx="6005">
                  <c:v>668.98</c:v>
                </c:pt>
                <c:pt idx="6006">
                  <c:v>683.81</c:v>
                </c:pt>
                <c:pt idx="6007">
                  <c:v>860.93</c:v>
                </c:pt>
                <c:pt idx="6008">
                  <c:v>969.89</c:v>
                </c:pt>
                <c:pt idx="6009">
                  <c:v>1029.48</c:v>
                </c:pt>
                <c:pt idx="6010">
                  <c:v>1068.28</c:v>
                </c:pt>
                <c:pt idx="6011">
                  <c:v>1070.8399999999999</c:v>
                </c:pt>
                <c:pt idx="6012">
                  <c:v>1052.3699999999999</c:v>
                </c:pt>
                <c:pt idx="6013">
                  <c:v>1052.1099999999999</c:v>
                </c:pt>
                <c:pt idx="6014">
                  <c:v>1057.77</c:v>
                </c:pt>
                <c:pt idx="6015">
                  <c:v>1018.53</c:v>
                </c:pt>
                <c:pt idx="6016">
                  <c:v>933.44</c:v>
                </c:pt>
                <c:pt idx="6017">
                  <c:v>882.59</c:v>
                </c:pt>
                <c:pt idx="6018">
                  <c:v>955.2</c:v>
                </c:pt>
                <c:pt idx="6019">
                  <c:v>938.27</c:v>
                </c:pt>
                <c:pt idx="6020">
                  <c:v>899.81</c:v>
                </c:pt>
                <c:pt idx="6021">
                  <c:v>864.59</c:v>
                </c:pt>
                <c:pt idx="6022">
                  <c:v>799.85</c:v>
                </c:pt>
                <c:pt idx="6023">
                  <c:v>746.97</c:v>
                </c:pt>
                <c:pt idx="6024">
                  <c:v>711.59</c:v>
                </c:pt>
                <c:pt idx="6025">
                  <c:v>685.1</c:v>
                </c:pt>
                <c:pt idx="6026">
                  <c:v>667.15</c:v>
                </c:pt>
                <c:pt idx="6027">
                  <c:v>656.73</c:v>
                </c:pt>
                <c:pt idx="6028">
                  <c:v>659.39</c:v>
                </c:pt>
                <c:pt idx="6029">
                  <c:v>688.43</c:v>
                </c:pt>
                <c:pt idx="6030">
                  <c:v>703</c:v>
                </c:pt>
                <c:pt idx="6031">
                  <c:v>871.83</c:v>
                </c:pt>
                <c:pt idx="6032">
                  <c:v>995.19</c:v>
                </c:pt>
                <c:pt idx="6033">
                  <c:v>1052.52</c:v>
                </c:pt>
                <c:pt idx="6034">
                  <c:v>1089.56</c:v>
                </c:pt>
                <c:pt idx="6035">
                  <c:v>1094.81</c:v>
                </c:pt>
                <c:pt idx="6036">
                  <c:v>1085.2</c:v>
                </c:pt>
                <c:pt idx="6037">
                  <c:v>1098.9000000000001</c:v>
                </c:pt>
                <c:pt idx="6038">
                  <c:v>1096.8</c:v>
                </c:pt>
                <c:pt idx="6039">
                  <c:v>1033.25</c:v>
                </c:pt>
                <c:pt idx="6040">
                  <c:v>949.09</c:v>
                </c:pt>
                <c:pt idx="6041">
                  <c:v>890.83</c:v>
                </c:pt>
                <c:pt idx="6042">
                  <c:v>954.92</c:v>
                </c:pt>
                <c:pt idx="6043">
                  <c:v>935.05</c:v>
                </c:pt>
                <c:pt idx="6044">
                  <c:v>907.11</c:v>
                </c:pt>
                <c:pt idx="6045">
                  <c:v>862.05</c:v>
                </c:pt>
                <c:pt idx="6046">
                  <c:v>817.79</c:v>
                </c:pt>
                <c:pt idx="6047">
                  <c:v>768.65</c:v>
                </c:pt>
                <c:pt idx="6048">
                  <c:v>729.9</c:v>
                </c:pt>
                <c:pt idx="6049">
                  <c:v>698.75</c:v>
                </c:pt>
                <c:pt idx="6050">
                  <c:v>680.94</c:v>
                </c:pt>
                <c:pt idx="6051">
                  <c:v>671.78</c:v>
                </c:pt>
                <c:pt idx="6052">
                  <c:v>667.34</c:v>
                </c:pt>
                <c:pt idx="6053">
                  <c:v>668.16</c:v>
                </c:pt>
                <c:pt idx="6054">
                  <c:v>674.87</c:v>
                </c:pt>
                <c:pt idx="6055">
                  <c:v>779.22</c:v>
                </c:pt>
                <c:pt idx="6056">
                  <c:v>886.42</c:v>
                </c:pt>
                <c:pt idx="6057">
                  <c:v>952.4</c:v>
                </c:pt>
                <c:pt idx="6058">
                  <c:v>989.58</c:v>
                </c:pt>
                <c:pt idx="6059">
                  <c:v>996.16</c:v>
                </c:pt>
                <c:pt idx="6060">
                  <c:v>969.21</c:v>
                </c:pt>
                <c:pt idx="6061">
                  <c:v>938.91</c:v>
                </c:pt>
                <c:pt idx="6062">
                  <c:v>918.62</c:v>
                </c:pt>
                <c:pt idx="6063">
                  <c:v>878.08</c:v>
                </c:pt>
                <c:pt idx="6064">
                  <c:v>844.61</c:v>
                </c:pt>
                <c:pt idx="6065">
                  <c:v>831.35</c:v>
                </c:pt>
                <c:pt idx="6066">
                  <c:v>898.53</c:v>
                </c:pt>
                <c:pt idx="6067">
                  <c:v>881.42</c:v>
                </c:pt>
                <c:pt idx="6068">
                  <c:v>845.83</c:v>
                </c:pt>
                <c:pt idx="6069">
                  <c:v>809.88</c:v>
                </c:pt>
                <c:pt idx="6070">
                  <c:v>762.33</c:v>
                </c:pt>
                <c:pt idx="6071">
                  <c:v>723.9</c:v>
                </c:pt>
                <c:pt idx="6072">
                  <c:v>686.43</c:v>
                </c:pt>
                <c:pt idx="6073">
                  <c:v>662.96</c:v>
                </c:pt>
                <c:pt idx="6074">
                  <c:v>644.11</c:v>
                </c:pt>
                <c:pt idx="6075">
                  <c:v>629.71</c:v>
                </c:pt>
                <c:pt idx="6076">
                  <c:v>615.76</c:v>
                </c:pt>
                <c:pt idx="6077">
                  <c:v>611.38</c:v>
                </c:pt>
                <c:pt idx="6078">
                  <c:v>585.14</c:v>
                </c:pt>
                <c:pt idx="6079">
                  <c:v>635.91999999999996</c:v>
                </c:pt>
                <c:pt idx="6080">
                  <c:v>679.5</c:v>
                </c:pt>
                <c:pt idx="6081">
                  <c:v>736.91</c:v>
                </c:pt>
                <c:pt idx="6082">
                  <c:v>779.82</c:v>
                </c:pt>
                <c:pt idx="6083">
                  <c:v>799.61</c:v>
                </c:pt>
                <c:pt idx="6084">
                  <c:v>809.09</c:v>
                </c:pt>
                <c:pt idx="6085">
                  <c:v>809.77</c:v>
                </c:pt>
                <c:pt idx="6086">
                  <c:v>805.96</c:v>
                </c:pt>
                <c:pt idx="6087">
                  <c:v>777.52</c:v>
                </c:pt>
                <c:pt idx="6088">
                  <c:v>774.38</c:v>
                </c:pt>
                <c:pt idx="6089">
                  <c:v>780.53</c:v>
                </c:pt>
                <c:pt idx="6090">
                  <c:v>876.49</c:v>
                </c:pt>
                <c:pt idx="6091">
                  <c:v>862.03</c:v>
                </c:pt>
                <c:pt idx="6092">
                  <c:v>839.7</c:v>
                </c:pt>
                <c:pt idx="6093">
                  <c:v>812.04</c:v>
                </c:pt>
                <c:pt idx="6094">
                  <c:v>767.75</c:v>
                </c:pt>
                <c:pt idx="6095">
                  <c:v>714.24</c:v>
                </c:pt>
                <c:pt idx="6096">
                  <c:v>668.42</c:v>
                </c:pt>
                <c:pt idx="6097">
                  <c:v>646.91999999999996</c:v>
                </c:pt>
                <c:pt idx="6098">
                  <c:v>631.72</c:v>
                </c:pt>
                <c:pt idx="6099">
                  <c:v>628.37</c:v>
                </c:pt>
                <c:pt idx="6100">
                  <c:v>636.21</c:v>
                </c:pt>
                <c:pt idx="6101">
                  <c:v>677</c:v>
                </c:pt>
                <c:pt idx="6102">
                  <c:v>696.16</c:v>
                </c:pt>
                <c:pt idx="6103">
                  <c:v>863.92</c:v>
                </c:pt>
                <c:pt idx="6104">
                  <c:v>997.66</c:v>
                </c:pt>
                <c:pt idx="6105">
                  <c:v>1081.31</c:v>
                </c:pt>
                <c:pt idx="6106">
                  <c:v>1112.55</c:v>
                </c:pt>
                <c:pt idx="6107">
                  <c:v>1103.8399999999999</c:v>
                </c:pt>
                <c:pt idx="6108">
                  <c:v>1088.57</c:v>
                </c:pt>
                <c:pt idx="6109">
                  <c:v>1096.3900000000001</c:v>
                </c:pt>
                <c:pt idx="6110">
                  <c:v>1080.81</c:v>
                </c:pt>
                <c:pt idx="6111">
                  <c:v>1066.3399999999999</c:v>
                </c:pt>
                <c:pt idx="6112">
                  <c:v>1000.41</c:v>
                </c:pt>
                <c:pt idx="6113">
                  <c:v>922.31</c:v>
                </c:pt>
                <c:pt idx="6114">
                  <c:v>942.06</c:v>
                </c:pt>
                <c:pt idx="6115">
                  <c:v>904.6</c:v>
                </c:pt>
                <c:pt idx="6116">
                  <c:v>871.41</c:v>
                </c:pt>
                <c:pt idx="6117">
                  <c:v>833.65</c:v>
                </c:pt>
                <c:pt idx="6118">
                  <c:v>764.83</c:v>
                </c:pt>
                <c:pt idx="6119">
                  <c:v>711.18</c:v>
                </c:pt>
                <c:pt idx="6120">
                  <c:v>672.75</c:v>
                </c:pt>
                <c:pt idx="6121">
                  <c:v>655.57</c:v>
                </c:pt>
                <c:pt idx="6122">
                  <c:v>643.33000000000004</c:v>
                </c:pt>
                <c:pt idx="6123">
                  <c:v>635.87</c:v>
                </c:pt>
                <c:pt idx="6124">
                  <c:v>646.85</c:v>
                </c:pt>
                <c:pt idx="6125">
                  <c:v>681.63</c:v>
                </c:pt>
                <c:pt idx="6126">
                  <c:v>702.81</c:v>
                </c:pt>
                <c:pt idx="6127">
                  <c:v>871.99</c:v>
                </c:pt>
                <c:pt idx="6128">
                  <c:v>999.69</c:v>
                </c:pt>
                <c:pt idx="6129">
                  <c:v>1078.2</c:v>
                </c:pt>
                <c:pt idx="6130">
                  <c:v>1101.92</c:v>
                </c:pt>
                <c:pt idx="6131">
                  <c:v>1095</c:v>
                </c:pt>
                <c:pt idx="6132">
                  <c:v>1101.04</c:v>
                </c:pt>
                <c:pt idx="6133">
                  <c:v>1116.3699999999999</c:v>
                </c:pt>
                <c:pt idx="6134">
                  <c:v>1108.3900000000001</c:v>
                </c:pt>
                <c:pt idx="6135">
                  <c:v>1067.6099999999999</c:v>
                </c:pt>
                <c:pt idx="6136">
                  <c:v>998.77</c:v>
                </c:pt>
                <c:pt idx="6137">
                  <c:v>920.4</c:v>
                </c:pt>
                <c:pt idx="6138">
                  <c:v>979.56</c:v>
                </c:pt>
                <c:pt idx="6139">
                  <c:v>946.86</c:v>
                </c:pt>
                <c:pt idx="6140">
                  <c:v>906.43</c:v>
                </c:pt>
                <c:pt idx="6141">
                  <c:v>863.56</c:v>
                </c:pt>
                <c:pt idx="6142">
                  <c:v>808.05</c:v>
                </c:pt>
                <c:pt idx="6143">
                  <c:v>746.87</c:v>
                </c:pt>
                <c:pt idx="6144">
                  <c:v>709.19</c:v>
                </c:pt>
                <c:pt idx="6145">
                  <c:v>676.73</c:v>
                </c:pt>
                <c:pt idx="6146">
                  <c:v>661.36</c:v>
                </c:pt>
                <c:pt idx="6147">
                  <c:v>659.14</c:v>
                </c:pt>
                <c:pt idx="6148">
                  <c:v>663.72</c:v>
                </c:pt>
                <c:pt idx="6149">
                  <c:v>699.18</c:v>
                </c:pt>
                <c:pt idx="6150">
                  <c:v>716.59</c:v>
                </c:pt>
                <c:pt idx="6151">
                  <c:v>894.89</c:v>
                </c:pt>
                <c:pt idx="6152">
                  <c:v>1032.57</c:v>
                </c:pt>
                <c:pt idx="6153">
                  <c:v>1118.97</c:v>
                </c:pt>
                <c:pt idx="6154">
                  <c:v>1151</c:v>
                </c:pt>
                <c:pt idx="6155">
                  <c:v>1156.23</c:v>
                </c:pt>
                <c:pt idx="6156">
                  <c:v>1155.44</c:v>
                </c:pt>
                <c:pt idx="6157">
                  <c:v>1159.46</c:v>
                </c:pt>
                <c:pt idx="6158">
                  <c:v>1126.82</c:v>
                </c:pt>
                <c:pt idx="6159">
                  <c:v>1079.01</c:v>
                </c:pt>
                <c:pt idx="6160">
                  <c:v>1004.84</c:v>
                </c:pt>
                <c:pt idx="6161">
                  <c:v>932.42</c:v>
                </c:pt>
                <c:pt idx="6162">
                  <c:v>970.25</c:v>
                </c:pt>
                <c:pt idx="6163">
                  <c:v>942.28</c:v>
                </c:pt>
                <c:pt idx="6164">
                  <c:v>897.42</c:v>
                </c:pt>
                <c:pt idx="6165">
                  <c:v>859.34</c:v>
                </c:pt>
                <c:pt idx="6166">
                  <c:v>807.07</c:v>
                </c:pt>
                <c:pt idx="6167">
                  <c:v>751.06</c:v>
                </c:pt>
                <c:pt idx="6168">
                  <c:v>709.07</c:v>
                </c:pt>
                <c:pt idx="6169">
                  <c:v>686.41</c:v>
                </c:pt>
                <c:pt idx="6170">
                  <c:v>662.89</c:v>
                </c:pt>
                <c:pt idx="6171">
                  <c:v>659.06</c:v>
                </c:pt>
                <c:pt idx="6172">
                  <c:v>656.96</c:v>
                </c:pt>
                <c:pt idx="6173">
                  <c:v>690.3</c:v>
                </c:pt>
                <c:pt idx="6174">
                  <c:v>715.33</c:v>
                </c:pt>
                <c:pt idx="6175">
                  <c:v>861.56</c:v>
                </c:pt>
                <c:pt idx="6176">
                  <c:v>984.35</c:v>
                </c:pt>
                <c:pt idx="6177">
                  <c:v>1057.77</c:v>
                </c:pt>
                <c:pt idx="6178">
                  <c:v>1096.77</c:v>
                </c:pt>
                <c:pt idx="6179">
                  <c:v>1086.7</c:v>
                </c:pt>
                <c:pt idx="6180">
                  <c:v>1082.83</c:v>
                </c:pt>
                <c:pt idx="6181">
                  <c:v>1081.0899999999999</c:v>
                </c:pt>
                <c:pt idx="6182">
                  <c:v>1067.69</c:v>
                </c:pt>
                <c:pt idx="6183">
                  <c:v>1028.1300000000001</c:v>
                </c:pt>
                <c:pt idx="6184">
                  <c:v>956.68</c:v>
                </c:pt>
                <c:pt idx="6185">
                  <c:v>885.49</c:v>
                </c:pt>
                <c:pt idx="6186">
                  <c:v>933.1</c:v>
                </c:pt>
                <c:pt idx="6187">
                  <c:v>900.6</c:v>
                </c:pt>
                <c:pt idx="6188">
                  <c:v>862.15</c:v>
                </c:pt>
                <c:pt idx="6189">
                  <c:v>813.83</c:v>
                </c:pt>
                <c:pt idx="6190">
                  <c:v>749.86</c:v>
                </c:pt>
                <c:pt idx="6191">
                  <c:v>702.71</c:v>
                </c:pt>
                <c:pt idx="6192">
                  <c:v>664.3</c:v>
                </c:pt>
                <c:pt idx="6193">
                  <c:v>639.83000000000004</c:v>
                </c:pt>
                <c:pt idx="6194">
                  <c:v>628.51</c:v>
                </c:pt>
                <c:pt idx="6195">
                  <c:v>618.51</c:v>
                </c:pt>
                <c:pt idx="6196">
                  <c:v>637.35</c:v>
                </c:pt>
                <c:pt idx="6197">
                  <c:v>662.87</c:v>
                </c:pt>
                <c:pt idx="6198">
                  <c:v>685.1</c:v>
                </c:pt>
                <c:pt idx="6199">
                  <c:v>847.11</c:v>
                </c:pt>
                <c:pt idx="6200">
                  <c:v>990.23</c:v>
                </c:pt>
                <c:pt idx="6201">
                  <c:v>1063.24</c:v>
                </c:pt>
                <c:pt idx="6202">
                  <c:v>1083.81</c:v>
                </c:pt>
                <c:pt idx="6203">
                  <c:v>1068.72</c:v>
                </c:pt>
                <c:pt idx="6204">
                  <c:v>1061.6400000000001</c:v>
                </c:pt>
                <c:pt idx="6205">
                  <c:v>1072.5899999999999</c:v>
                </c:pt>
                <c:pt idx="6206">
                  <c:v>1048.57</c:v>
                </c:pt>
                <c:pt idx="6207">
                  <c:v>992.5</c:v>
                </c:pt>
                <c:pt idx="6208">
                  <c:v>917.95</c:v>
                </c:pt>
                <c:pt idx="6209">
                  <c:v>865.74</c:v>
                </c:pt>
                <c:pt idx="6210">
                  <c:v>876.03</c:v>
                </c:pt>
                <c:pt idx="6211">
                  <c:v>850.72</c:v>
                </c:pt>
                <c:pt idx="6212">
                  <c:v>819.52</c:v>
                </c:pt>
                <c:pt idx="6213">
                  <c:v>775.03</c:v>
                </c:pt>
                <c:pt idx="6214">
                  <c:v>727.86</c:v>
                </c:pt>
                <c:pt idx="6215">
                  <c:v>686.17</c:v>
                </c:pt>
                <c:pt idx="6216">
                  <c:v>650.29</c:v>
                </c:pt>
                <c:pt idx="6217">
                  <c:v>631.17999999999995</c:v>
                </c:pt>
                <c:pt idx="6218">
                  <c:v>617.65</c:v>
                </c:pt>
                <c:pt idx="6219">
                  <c:v>614.63</c:v>
                </c:pt>
                <c:pt idx="6220">
                  <c:v>608.44000000000005</c:v>
                </c:pt>
                <c:pt idx="6221">
                  <c:v>624.91999999999996</c:v>
                </c:pt>
                <c:pt idx="6222">
                  <c:v>625.39</c:v>
                </c:pt>
                <c:pt idx="6223">
                  <c:v>733.77</c:v>
                </c:pt>
                <c:pt idx="6224">
                  <c:v>820.6</c:v>
                </c:pt>
                <c:pt idx="6225">
                  <c:v>864.91</c:v>
                </c:pt>
                <c:pt idx="6226">
                  <c:v>880.03</c:v>
                </c:pt>
                <c:pt idx="6227">
                  <c:v>874.46</c:v>
                </c:pt>
                <c:pt idx="6228">
                  <c:v>842.82</c:v>
                </c:pt>
                <c:pt idx="6229">
                  <c:v>822.08</c:v>
                </c:pt>
                <c:pt idx="6230">
                  <c:v>809.61</c:v>
                </c:pt>
                <c:pt idx="6231">
                  <c:v>787.98</c:v>
                </c:pt>
                <c:pt idx="6232">
                  <c:v>765.67</c:v>
                </c:pt>
                <c:pt idx="6233">
                  <c:v>773.97</c:v>
                </c:pt>
                <c:pt idx="6234">
                  <c:v>850</c:v>
                </c:pt>
                <c:pt idx="6235">
                  <c:v>852.14</c:v>
                </c:pt>
                <c:pt idx="6236">
                  <c:v>823.93</c:v>
                </c:pt>
                <c:pt idx="6237">
                  <c:v>786.36</c:v>
                </c:pt>
                <c:pt idx="6238">
                  <c:v>757.36</c:v>
                </c:pt>
                <c:pt idx="6239">
                  <c:v>713.11</c:v>
                </c:pt>
                <c:pt idx="6240">
                  <c:v>687.16</c:v>
                </c:pt>
                <c:pt idx="6241">
                  <c:v>658.69</c:v>
                </c:pt>
                <c:pt idx="6242">
                  <c:v>650.76</c:v>
                </c:pt>
                <c:pt idx="6243">
                  <c:v>631.92999999999995</c:v>
                </c:pt>
                <c:pt idx="6244">
                  <c:v>624.62</c:v>
                </c:pt>
                <c:pt idx="6245">
                  <c:v>624.62</c:v>
                </c:pt>
                <c:pt idx="6246">
                  <c:v>608.47</c:v>
                </c:pt>
                <c:pt idx="6247">
                  <c:v>633.20000000000005</c:v>
                </c:pt>
                <c:pt idx="6248">
                  <c:v>675.83</c:v>
                </c:pt>
                <c:pt idx="6249">
                  <c:v>720.36</c:v>
                </c:pt>
                <c:pt idx="6250">
                  <c:v>758.8</c:v>
                </c:pt>
                <c:pt idx="6251">
                  <c:v>781.01</c:v>
                </c:pt>
                <c:pt idx="6252">
                  <c:v>787.82</c:v>
                </c:pt>
                <c:pt idx="6253">
                  <c:v>781.73</c:v>
                </c:pt>
                <c:pt idx="6254">
                  <c:v>765.84</c:v>
                </c:pt>
                <c:pt idx="6255">
                  <c:v>755.82</c:v>
                </c:pt>
                <c:pt idx="6256">
                  <c:v>735.78</c:v>
                </c:pt>
                <c:pt idx="6257">
                  <c:v>749.46</c:v>
                </c:pt>
                <c:pt idx="6258">
                  <c:v>811.1</c:v>
                </c:pt>
                <c:pt idx="6259">
                  <c:v>800.42</c:v>
                </c:pt>
                <c:pt idx="6260">
                  <c:v>780.01</c:v>
                </c:pt>
                <c:pt idx="6261">
                  <c:v>740.77</c:v>
                </c:pt>
                <c:pt idx="6262">
                  <c:v>691.04</c:v>
                </c:pt>
                <c:pt idx="6263">
                  <c:v>650.48</c:v>
                </c:pt>
                <c:pt idx="6264">
                  <c:v>621.86</c:v>
                </c:pt>
                <c:pt idx="6265">
                  <c:v>608.92999999999995</c:v>
                </c:pt>
                <c:pt idx="6266">
                  <c:v>601.82000000000005</c:v>
                </c:pt>
                <c:pt idx="6267">
                  <c:v>594.33000000000004</c:v>
                </c:pt>
                <c:pt idx="6268">
                  <c:v>605.34</c:v>
                </c:pt>
                <c:pt idx="6269">
                  <c:v>646.53</c:v>
                </c:pt>
                <c:pt idx="6270">
                  <c:v>670.26</c:v>
                </c:pt>
                <c:pt idx="6271">
                  <c:v>842.1</c:v>
                </c:pt>
                <c:pt idx="6272">
                  <c:v>977.83</c:v>
                </c:pt>
                <c:pt idx="6273">
                  <c:v>1059.56</c:v>
                </c:pt>
                <c:pt idx="6274">
                  <c:v>1101.2</c:v>
                </c:pt>
                <c:pt idx="6275">
                  <c:v>1084.42</c:v>
                </c:pt>
                <c:pt idx="6276">
                  <c:v>1050.68</c:v>
                </c:pt>
                <c:pt idx="6277">
                  <c:v>1036.93</c:v>
                </c:pt>
                <c:pt idx="6278">
                  <c:v>1021.05</c:v>
                </c:pt>
                <c:pt idx="6279">
                  <c:v>996.63</c:v>
                </c:pt>
                <c:pt idx="6280">
                  <c:v>929.55</c:v>
                </c:pt>
                <c:pt idx="6281">
                  <c:v>879.09</c:v>
                </c:pt>
                <c:pt idx="6282">
                  <c:v>896.94</c:v>
                </c:pt>
                <c:pt idx="6283">
                  <c:v>853.84</c:v>
                </c:pt>
                <c:pt idx="6284">
                  <c:v>821.32</c:v>
                </c:pt>
                <c:pt idx="6285">
                  <c:v>770.21</c:v>
                </c:pt>
                <c:pt idx="6286">
                  <c:v>714.42</c:v>
                </c:pt>
                <c:pt idx="6287">
                  <c:v>663.77</c:v>
                </c:pt>
                <c:pt idx="6288">
                  <c:v>632.77</c:v>
                </c:pt>
                <c:pt idx="6289">
                  <c:v>620.63</c:v>
                </c:pt>
                <c:pt idx="6290">
                  <c:v>611.80999999999995</c:v>
                </c:pt>
                <c:pt idx="6291">
                  <c:v>607.94000000000005</c:v>
                </c:pt>
                <c:pt idx="6292">
                  <c:v>622.91</c:v>
                </c:pt>
                <c:pt idx="6293">
                  <c:v>654.89</c:v>
                </c:pt>
                <c:pt idx="6294">
                  <c:v>687.26</c:v>
                </c:pt>
                <c:pt idx="6295">
                  <c:v>833.85</c:v>
                </c:pt>
                <c:pt idx="6296">
                  <c:v>964.6</c:v>
                </c:pt>
                <c:pt idx="6297">
                  <c:v>1026.6400000000001</c:v>
                </c:pt>
                <c:pt idx="6298">
                  <c:v>1050.1199999999999</c:v>
                </c:pt>
                <c:pt idx="6299">
                  <c:v>1054.02</c:v>
                </c:pt>
                <c:pt idx="6300">
                  <c:v>1045.58</c:v>
                </c:pt>
                <c:pt idx="6301">
                  <c:v>1064.22</c:v>
                </c:pt>
                <c:pt idx="6302">
                  <c:v>1053.03</c:v>
                </c:pt>
                <c:pt idx="6303">
                  <c:v>1027.6099999999999</c:v>
                </c:pt>
                <c:pt idx="6304">
                  <c:v>954.43</c:v>
                </c:pt>
                <c:pt idx="6305">
                  <c:v>892.56</c:v>
                </c:pt>
                <c:pt idx="6306">
                  <c:v>920.04</c:v>
                </c:pt>
                <c:pt idx="6307">
                  <c:v>884.48</c:v>
                </c:pt>
                <c:pt idx="6308">
                  <c:v>840.06</c:v>
                </c:pt>
                <c:pt idx="6309">
                  <c:v>780</c:v>
                </c:pt>
                <c:pt idx="6310">
                  <c:v>728.66</c:v>
                </c:pt>
                <c:pt idx="6311">
                  <c:v>682.53</c:v>
                </c:pt>
                <c:pt idx="6312">
                  <c:v>650.41999999999996</c:v>
                </c:pt>
                <c:pt idx="6313">
                  <c:v>627</c:v>
                </c:pt>
                <c:pt idx="6314">
                  <c:v>613.1</c:v>
                </c:pt>
                <c:pt idx="6315">
                  <c:v>604.97</c:v>
                </c:pt>
                <c:pt idx="6316">
                  <c:v>622.66</c:v>
                </c:pt>
                <c:pt idx="6317">
                  <c:v>659.18</c:v>
                </c:pt>
                <c:pt idx="6318">
                  <c:v>681.95</c:v>
                </c:pt>
                <c:pt idx="6319">
                  <c:v>839.51</c:v>
                </c:pt>
                <c:pt idx="6320">
                  <c:v>962.01</c:v>
                </c:pt>
                <c:pt idx="6321">
                  <c:v>1043.42</c:v>
                </c:pt>
                <c:pt idx="6322">
                  <c:v>1080.42</c:v>
                </c:pt>
                <c:pt idx="6323">
                  <c:v>1085.1099999999999</c:v>
                </c:pt>
                <c:pt idx="6324">
                  <c:v>1083.96</c:v>
                </c:pt>
                <c:pt idx="6325">
                  <c:v>1106.58</c:v>
                </c:pt>
                <c:pt idx="6326">
                  <c:v>1099.81</c:v>
                </c:pt>
                <c:pt idx="6327">
                  <c:v>1063.97</c:v>
                </c:pt>
                <c:pt idx="6328">
                  <c:v>971.37</c:v>
                </c:pt>
                <c:pt idx="6329">
                  <c:v>897.71</c:v>
                </c:pt>
                <c:pt idx="6330">
                  <c:v>952.73</c:v>
                </c:pt>
                <c:pt idx="6331">
                  <c:v>919.99</c:v>
                </c:pt>
                <c:pt idx="6332">
                  <c:v>877.19</c:v>
                </c:pt>
                <c:pt idx="6333">
                  <c:v>828.01</c:v>
                </c:pt>
                <c:pt idx="6334">
                  <c:v>779.56</c:v>
                </c:pt>
                <c:pt idx="6335">
                  <c:v>720.98</c:v>
                </c:pt>
                <c:pt idx="6336">
                  <c:v>683.68</c:v>
                </c:pt>
                <c:pt idx="6337">
                  <c:v>661.41</c:v>
                </c:pt>
                <c:pt idx="6338">
                  <c:v>646.30999999999995</c:v>
                </c:pt>
                <c:pt idx="6339">
                  <c:v>633.65</c:v>
                </c:pt>
                <c:pt idx="6340">
                  <c:v>642.45000000000005</c:v>
                </c:pt>
                <c:pt idx="6341">
                  <c:v>679.3</c:v>
                </c:pt>
                <c:pt idx="6342">
                  <c:v>693.85</c:v>
                </c:pt>
                <c:pt idx="6343">
                  <c:v>866.14</c:v>
                </c:pt>
                <c:pt idx="6344">
                  <c:v>968.5</c:v>
                </c:pt>
                <c:pt idx="6345">
                  <c:v>1044.4100000000001</c:v>
                </c:pt>
                <c:pt idx="6346">
                  <c:v>1073.03</c:v>
                </c:pt>
                <c:pt idx="6347">
                  <c:v>1071.8</c:v>
                </c:pt>
                <c:pt idx="6348">
                  <c:v>1064.71</c:v>
                </c:pt>
                <c:pt idx="6349">
                  <c:v>1078.33</c:v>
                </c:pt>
                <c:pt idx="6350">
                  <c:v>1069.3800000000001</c:v>
                </c:pt>
                <c:pt idx="6351">
                  <c:v>1029.81</c:v>
                </c:pt>
                <c:pt idx="6352">
                  <c:v>947.38</c:v>
                </c:pt>
                <c:pt idx="6353">
                  <c:v>902.25</c:v>
                </c:pt>
                <c:pt idx="6354">
                  <c:v>953.49</c:v>
                </c:pt>
                <c:pt idx="6355">
                  <c:v>923.5</c:v>
                </c:pt>
                <c:pt idx="6356">
                  <c:v>877.79</c:v>
                </c:pt>
                <c:pt idx="6357">
                  <c:v>832.22</c:v>
                </c:pt>
                <c:pt idx="6358">
                  <c:v>769.78</c:v>
                </c:pt>
                <c:pt idx="6359">
                  <c:v>724.86</c:v>
                </c:pt>
                <c:pt idx="6360">
                  <c:v>688.01</c:v>
                </c:pt>
                <c:pt idx="6361">
                  <c:v>667.47</c:v>
                </c:pt>
                <c:pt idx="6362">
                  <c:v>649.82000000000005</c:v>
                </c:pt>
                <c:pt idx="6363">
                  <c:v>641.41</c:v>
                </c:pt>
                <c:pt idx="6364">
                  <c:v>652.66</c:v>
                </c:pt>
                <c:pt idx="6365">
                  <c:v>687.43</c:v>
                </c:pt>
                <c:pt idx="6366">
                  <c:v>712.87</c:v>
                </c:pt>
                <c:pt idx="6367">
                  <c:v>860.15</c:v>
                </c:pt>
                <c:pt idx="6368">
                  <c:v>979.36</c:v>
                </c:pt>
                <c:pt idx="6369">
                  <c:v>1050.56</c:v>
                </c:pt>
                <c:pt idx="6370">
                  <c:v>1079.01</c:v>
                </c:pt>
                <c:pt idx="6371">
                  <c:v>1074.79</c:v>
                </c:pt>
                <c:pt idx="6372">
                  <c:v>1061.03</c:v>
                </c:pt>
                <c:pt idx="6373">
                  <c:v>1083.52</c:v>
                </c:pt>
                <c:pt idx="6374">
                  <c:v>1039.8499999999999</c:v>
                </c:pt>
                <c:pt idx="6375">
                  <c:v>987</c:v>
                </c:pt>
                <c:pt idx="6376">
                  <c:v>938.62</c:v>
                </c:pt>
                <c:pt idx="6377">
                  <c:v>896.34</c:v>
                </c:pt>
                <c:pt idx="6378">
                  <c:v>944.38</c:v>
                </c:pt>
                <c:pt idx="6379">
                  <c:v>916.1</c:v>
                </c:pt>
                <c:pt idx="6380">
                  <c:v>872.33</c:v>
                </c:pt>
                <c:pt idx="6381">
                  <c:v>826.48</c:v>
                </c:pt>
                <c:pt idx="6382">
                  <c:v>775.7</c:v>
                </c:pt>
                <c:pt idx="6383">
                  <c:v>722.79</c:v>
                </c:pt>
                <c:pt idx="6384">
                  <c:v>696.58</c:v>
                </c:pt>
                <c:pt idx="6385">
                  <c:v>665.87</c:v>
                </c:pt>
                <c:pt idx="6386">
                  <c:v>647.36</c:v>
                </c:pt>
                <c:pt idx="6387">
                  <c:v>646.37</c:v>
                </c:pt>
                <c:pt idx="6388">
                  <c:v>656.44</c:v>
                </c:pt>
                <c:pt idx="6389">
                  <c:v>659.01</c:v>
                </c:pt>
                <c:pt idx="6390">
                  <c:v>670.46</c:v>
                </c:pt>
                <c:pt idx="6391">
                  <c:v>765.69</c:v>
                </c:pt>
                <c:pt idx="6392">
                  <c:v>867.86</c:v>
                </c:pt>
                <c:pt idx="6393">
                  <c:v>932.84</c:v>
                </c:pt>
                <c:pt idx="6394">
                  <c:v>957.97</c:v>
                </c:pt>
                <c:pt idx="6395">
                  <c:v>937.48</c:v>
                </c:pt>
                <c:pt idx="6396">
                  <c:v>906.68</c:v>
                </c:pt>
                <c:pt idx="6397">
                  <c:v>870.16</c:v>
                </c:pt>
                <c:pt idx="6398">
                  <c:v>840.67</c:v>
                </c:pt>
                <c:pt idx="6399">
                  <c:v>816.86</c:v>
                </c:pt>
                <c:pt idx="6400">
                  <c:v>797.9</c:v>
                </c:pt>
                <c:pt idx="6401">
                  <c:v>804.2</c:v>
                </c:pt>
                <c:pt idx="6402">
                  <c:v>877.56</c:v>
                </c:pt>
                <c:pt idx="6403">
                  <c:v>846.11</c:v>
                </c:pt>
                <c:pt idx="6404">
                  <c:v>813.13</c:v>
                </c:pt>
                <c:pt idx="6405">
                  <c:v>767.86</c:v>
                </c:pt>
                <c:pt idx="6406">
                  <c:v>737.47</c:v>
                </c:pt>
                <c:pt idx="6407">
                  <c:v>705.81</c:v>
                </c:pt>
                <c:pt idx="6408">
                  <c:v>688.63</c:v>
                </c:pt>
                <c:pt idx="6409">
                  <c:v>664.98</c:v>
                </c:pt>
                <c:pt idx="6410">
                  <c:v>640.51</c:v>
                </c:pt>
                <c:pt idx="6411">
                  <c:v>630.42999999999995</c:v>
                </c:pt>
                <c:pt idx="6412">
                  <c:v>609.98</c:v>
                </c:pt>
                <c:pt idx="6413">
                  <c:v>605.48</c:v>
                </c:pt>
                <c:pt idx="6414">
                  <c:v>588.44000000000005</c:v>
                </c:pt>
                <c:pt idx="6415">
                  <c:v>625.86</c:v>
                </c:pt>
                <c:pt idx="6416">
                  <c:v>667.53</c:v>
                </c:pt>
                <c:pt idx="6417">
                  <c:v>704.68</c:v>
                </c:pt>
                <c:pt idx="6418">
                  <c:v>750.34</c:v>
                </c:pt>
                <c:pt idx="6419">
                  <c:v>774.55</c:v>
                </c:pt>
                <c:pt idx="6420">
                  <c:v>781.64</c:v>
                </c:pt>
                <c:pt idx="6421">
                  <c:v>777.45</c:v>
                </c:pt>
                <c:pt idx="6422">
                  <c:v>777.3</c:v>
                </c:pt>
                <c:pt idx="6423">
                  <c:v>763.81</c:v>
                </c:pt>
                <c:pt idx="6424">
                  <c:v>741</c:v>
                </c:pt>
                <c:pt idx="6425">
                  <c:v>750.38</c:v>
                </c:pt>
                <c:pt idx="6426">
                  <c:v>834.37</c:v>
                </c:pt>
                <c:pt idx="6427">
                  <c:v>825.17</c:v>
                </c:pt>
                <c:pt idx="6428">
                  <c:v>824.98</c:v>
                </c:pt>
                <c:pt idx="6429">
                  <c:v>792.93</c:v>
                </c:pt>
                <c:pt idx="6430">
                  <c:v>745.66</c:v>
                </c:pt>
                <c:pt idx="6431">
                  <c:v>702.05</c:v>
                </c:pt>
                <c:pt idx="6432">
                  <c:v>664.89</c:v>
                </c:pt>
                <c:pt idx="6433">
                  <c:v>645.16</c:v>
                </c:pt>
                <c:pt idx="6434">
                  <c:v>639.51</c:v>
                </c:pt>
                <c:pt idx="6435">
                  <c:v>617.59</c:v>
                </c:pt>
                <c:pt idx="6436">
                  <c:v>636.86</c:v>
                </c:pt>
                <c:pt idx="6437">
                  <c:v>672.64</c:v>
                </c:pt>
                <c:pt idx="6438">
                  <c:v>702.84</c:v>
                </c:pt>
                <c:pt idx="6439">
                  <c:v>870.44</c:v>
                </c:pt>
                <c:pt idx="6440">
                  <c:v>991.04</c:v>
                </c:pt>
                <c:pt idx="6441">
                  <c:v>1057.73</c:v>
                </c:pt>
                <c:pt idx="6442">
                  <c:v>1084.43</c:v>
                </c:pt>
                <c:pt idx="6443">
                  <c:v>1074.3399999999999</c:v>
                </c:pt>
                <c:pt idx="6444">
                  <c:v>1072.43</c:v>
                </c:pt>
                <c:pt idx="6445">
                  <c:v>1072.8499999999999</c:v>
                </c:pt>
                <c:pt idx="6446">
                  <c:v>1080.25</c:v>
                </c:pt>
                <c:pt idx="6447">
                  <c:v>1025.51</c:v>
                </c:pt>
                <c:pt idx="6448">
                  <c:v>955.12</c:v>
                </c:pt>
                <c:pt idx="6449">
                  <c:v>898.63</c:v>
                </c:pt>
                <c:pt idx="6450">
                  <c:v>939.79</c:v>
                </c:pt>
                <c:pt idx="6451">
                  <c:v>907.88</c:v>
                </c:pt>
                <c:pt idx="6452">
                  <c:v>868.21</c:v>
                </c:pt>
                <c:pt idx="6453">
                  <c:v>824.78</c:v>
                </c:pt>
                <c:pt idx="6454">
                  <c:v>765.6</c:v>
                </c:pt>
                <c:pt idx="6455">
                  <c:v>706.78</c:v>
                </c:pt>
                <c:pt idx="6456">
                  <c:v>674.95</c:v>
                </c:pt>
                <c:pt idx="6457">
                  <c:v>655.08000000000004</c:v>
                </c:pt>
                <c:pt idx="6458">
                  <c:v>642.01</c:v>
                </c:pt>
                <c:pt idx="6459">
                  <c:v>637.86</c:v>
                </c:pt>
                <c:pt idx="6460">
                  <c:v>648.73</c:v>
                </c:pt>
                <c:pt idx="6461">
                  <c:v>683.36</c:v>
                </c:pt>
                <c:pt idx="6462">
                  <c:v>710.8</c:v>
                </c:pt>
                <c:pt idx="6463">
                  <c:v>858.19</c:v>
                </c:pt>
                <c:pt idx="6464">
                  <c:v>983.83</c:v>
                </c:pt>
                <c:pt idx="6465">
                  <c:v>1053.4100000000001</c:v>
                </c:pt>
                <c:pt idx="6466">
                  <c:v>1074.6199999999999</c:v>
                </c:pt>
                <c:pt idx="6467">
                  <c:v>1076.73</c:v>
                </c:pt>
                <c:pt idx="6468">
                  <c:v>1095.95</c:v>
                </c:pt>
                <c:pt idx="6469">
                  <c:v>1100.55</c:v>
                </c:pt>
                <c:pt idx="6470">
                  <c:v>1102.74</c:v>
                </c:pt>
                <c:pt idx="6471">
                  <c:v>1068.1600000000001</c:v>
                </c:pt>
                <c:pt idx="6472">
                  <c:v>989</c:v>
                </c:pt>
                <c:pt idx="6473">
                  <c:v>915.85</c:v>
                </c:pt>
                <c:pt idx="6474">
                  <c:v>969.3</c:v>
                </c:pt>
                <c:pt idx="6475">
                  <c:v>921.99</c:v>
                </c:pt>
                <c:pt idx="6476">
                  <c:v>880.74</c:v>
                </c:pt>
                <c:pt idx="6477">
                  <c:v>822.86</c:v>
                </c:pt>
                <c:pt idx="6478">
                  <c:v>775.49</c:v>
                </c:pt>
                <c:pt idx="6479">
                  <c:v>717.42</c:v>
                </c:pt>
                <c:pt idx="6480">
                  <c:v>685.64</c:v>
                </c:pt>
                <c:pt idx="6481">
                  <c:v>661.27</c:v>
                </c:pt>
                <c:pt idx="6482">
                  <c:v>644.38</c:v>
                </c:pt>
                <c:pt idx="6483">
                  <c:v>635.29</c:v>
                </c:pt>
                <c:pt idx="6484">
                  <c:v>652.91999999999996</c:v>
                </c:pt>
                <c:pt idx="6485">
                  <c:v>678.86</c:v>
                </c:pt>
                <c:pt idx="6486">
                  <c:v>705.49</c:v>
                </c:pt>
                <c:pt idx="6487">
                  <c:v>881.69</c:v>
                </c:pt>
                <c:pt idx="6488">
                  <c:v>998.42</c:v>
                </c:pt>
                <c:pt idx="6489">
                  <c:v>1077.49</c:v>
                </c:pt>
                <c:pt idx="6490">
                  <c:v>1105.8</c:v>
                </c:pt>
                <c:pt idx="6491">
                  <c:v>1107.3399999999999</c:v>
                </c:pt>
                <c:pt idx="6492">
                  <c:v>1118.46</c:v>
                </c:pt>
                <c:pt idx="6493">
                  <c:v>1125.75</c:v>
                </c:pt>
                <c:pt idx="6494">
                  <c:v>1127.79</c:v>
                </c:pt>
                <c:pt idx="6495">
                  <c:v>1092.71</c:v>
                </c:pt>
                <c:pt idx="6496">
                  <c:v>1023.38</c:v>
                </c:pt>
                <c:pt idx="6497">
                  <c:v>938.19</c:v>
                </c:pt>
                <c:pt idx="6498">
                  <c:v>995.6</c:v>
                </c:pt>
                <c:pt idx="6499">
                  <c:v>956.21</c:v>
                </c:pt>
                <c:pt idx="6500">
                  <c:v>921.04</c:v>
                </c:pt>
                <c:pt idx="6501">
                  <c:v>870.48</c:v>
                </c:pt>
                <c:pt idx="6502">
                  <c:v>815.12</c:v>
                </c:pt>
                <c:pt idx="6503">
                  <c:v>758.15</c:v>
                </c:pt>
                <c:pt idx="6504">
                  <c:v>719.55</c:v>
                </c:pt>
                <c:pt idx="6505">
                  <c:v>687.46</c:v>
                </c:pt>
                <c:pt idx="6506">
                  <c:v>674.87</c:v>
                </c:pt>
                <c:pt idx="6507">
                  <c:v>672.78</c:v>
                </c:pt>
                <c:pt idx="6508">
                  <c:v>667.31</c:v>
                </c:pt>
                <c:pt idx="6509">
                  <c:v>694.27</c:v>
                </c:pt>
                <c:pt idx="6510">
                  <c:v>719.65</c:v>
                </c:pt>
                <c:pt idx="6511">
                  <c:v>891.93</c:v>
                </c:pt>
                <c:pt idx="6512">
                  <c:v>1015.82</c:v>
                </c:pt>
                <c:pt idx="6513">
                  <c:v>1087.71</c:v>
                </c:pt>
                <c:pt idx="6514">
                  <c:v>1108.54</c:v>
                </c:pt>
                <c:pt idx="6515">
                  <c:v>1110.6300000000001</c:v>
                </c:pt>
                <c:pt idx="6516">
                  <c:v>1107.42</c:v>
                </c:pt>
                <c:pt idx="6517">
                  <c:v>1109.06</c:v>
                </c:pt>
                <c:pt idx="6518">
                  <c:v>1098.57</c:v>
                </c:pt>
                <c:pt idx="6519">
                  <c:v>1076.1600000000001</c:v>
                </c:pt>
                <c:pt idx="6520">
                  <c:v>993.84</c:v>
                </c:pt>
                <c:pt idx="6521">
                  <c:v>931.53</c:v>
                </c:pt>
                <c:pt idx="6522">
                  <c:v>979.1</c:v>
                </c:pt>
                <c:pt idx="6523">
                  <c:v>952.33</c:v>
                </c:pt>
                <c:pt idx="6524">
                  <c:v>904.91</c:v>
                </c:pt>
                <c:pt idx="6525">
                  <c:v>862.81</c:v>
                </c:pt>
                <c:pt idx="6526">
                  <c:v>806.48</c:v>
                </c:pt>
                <c:pt idx="6527">
                  <c:v>745.88</c:v>
                </c:pt>
                <c:pt idx="6528">
                  <c:v>698.88</c:v>
                </c:pt>
                <c:pt idx="6529">
                  <c:v>663.5</c:v>
                </c:pt>
                <c:pt idx="6530">
                  <c:v>665.56</c:v>
                </c:pt>
                <c:pt idx="6531">
                  <c:v>649.34</c:v>
                </c:pt>
                <c:pt idx="6532">
                  <c:v>665.75</c:v>
                </c:pt>
                <c:pt idx="6533">
                  <c:v>691.93</c:v>
                </c:pt>
                <c:pt idx="6534">
                  <c:v>699.47</c:v>
                </c:pt>
                <c:pt idx="6535">
                  <c:v>871.78</c:v>
                </c:pt>
                <c:pt idx="6536">
                  <c:v>998.5</c:v>
                </c:pt>
                <c:pt idx="6537">
                  <c:v>1081.3699999999999</c:v>
                </c:pt>
                <c:pt idx="6538">
                  <c:v>1111.9100000000001</c:v>
                </c:pt>
                <c:pt idx="6539">
                  <c:v>1107.04</c:v>
                </c:pt>
                <c:pt idx="6540">
                  <c:v>1117.74</c:v>
                </c:pt>
                <c:pt idx="6541">
                  <c:v>1119.3599999999999</c:v>
                </c:pt>
                <c:pt idx="6542">
                  <c:v>1116.01</c:v>
                </c:pt>
                <c:pt idx="6543">
                  <c:v>1067.3900000000001</c:v>
                </c:pt>
                <c:pt idx="6544">
                  <c:v>979.38</c:v>
                </c:pt>
                <c:pt idx="6545">
                  <c:v>923.2</c:v>
                </c:pt>
                <c:pt idx="6546">
                  <c:v>982.79</c:v>
                </c:pt>
                <c:pt idx="6547">
                  <c:v>956.81</c:v>
                </c:pt>
                <c:pt idx="6548">
                  <c:v>909.79</c:v>
                </c:pt>
                <c:pt idx="6549">
                  <c:v>869.04</c:v>
                </c:pt>
                <c:pt idx="6550">
                  <c:v>822.87</c:v>
                </c:pt>
                <c:pt idx="6551">
                  <c:v>772.71</c:v>
                </c:pt>
                <c:pt idx="6552">
                  <c:v>738.9</c:v>
                </c:pt>
                <c:pt idx="6553">
                  <c:v>714.56</c:v>
                </c:pt>
                <c:pt idx="6554">
                  <c:v>698.16</c:v>
                </c:pt>
                <c:pt idx="6555">
                  <c:v>685.29</c:v>
                </c:pt>
                <c:pt idx="6556">
                  <c:v>685.32</c:v>
                </c:pt>
                <c:pt idx="6557">
                  <c:v>686.39</c:v>
                </c:pt>
                <c:pt idx="6558">
                  <c:v>684.75</c:v>
                </c:pt>
                <c:pt idx="6559">
                  <c:v>781.92</c:v>
                </c:pt>
                <c:pt idx="6560">
                  <c:v>868.16</c:v>
                </c:pt>
                <c:pt idx="6561">
                  <c:v>936.15</c:v>
                </c:pt>
                <c:pt idx="6562">
                  <c:v>952.59</c:v>
                </c:pt>
                <c:pt idx="6563">
                  <c:v>931.67</c:v>
                </c:pt>
                <c:pt idx="6564">
                  <c:v>898.74</c:v>
                </c:pt>
                <c:pt idx="6565">
                  <c:v>865.81</c:v>
                </c:pt>
                <c:pt idx="6566">
                  <c:v>857.13</c:v>
                </c:pt>
                <c:pt idx="6567">
                  <c:v>836.05</c:v>
                </c:pt>
                <c:pt idx="6568">
                  <c:v>817.16</c:v>
                </c:pt>
                <c:pt idx="6569">
                  <c:v>843.27</c:v>
                </c:pt>
                <c:pt idx="6570">
                  <c:v>898.03</c:v>
                </c:pt>
                <c:pt idx="6571">
                  <c:v>881.08</c:v>
                </c:pt>
                <c:pt idx="6572">
                  <c:v>841.84</c:v>
                </c:pt>
                <c:pt idx="6573">
                  <c:v>807.78</c:v>
                </c:pt>
                <c:pt idx="6574">
                  <c:v>775.01</c:v>
                </c:pt>
                <c:pt idx="6575">
                  <c:v>736.57</c:v>
                </c:pt>
                <c:pt idx="6576">
                  <c:v>697.94</c:v>
                </c:pt>
                <c:pt idx="6577">
                  <c:v>658.63</c:v>
                </c:pt>
                <c:pt idx="6578">
                  <c:v>646.70000000000005</c:v>
                </c:pt>
                <c:pt idx="6579">
                  <c:v>632.49</c:v>
                </c:pt>
                <c:pt idx="6580">
                  <c:v>620.67999999999995</c:v>
                </c:pt>
                <c:pt idx="6581">
                  <c:v>604.24</c:v>
                </c:pt>
                <c:pt idx="6582">
                  <c:v>592.25</c:v>
                </c:pt>
                <c:pt idx="6583">
                  <c:v>642.41</c:v>
                </c:pt>
                <c:pt idx="6584">
                  <c:v>673.54</c:v>
                </c:pt>
                <c:pt idx="6585">
                  <c:v>712.18</c:v>
                </c:pt>
                <c:pt idx="6586">
                  <c:v>736.52</c:v>
                </c:pt>
                <c:pt idx="6587">
                  <c:v>732.18</c:v>
                </c:pt>
                <c:pt idx="6588">
                  <c:v>738.39</c:v>
                </c:pt>
                <c:pt idx="6589">
                  <c:v>737.77</c:v>
                </c:pt>
                <c:pt idx="6590">
                  <c:v>722.04</c:v>
                </c:pt>
                <c:pt idx="6591">
                  <c:v>723.47</c:v>
                </c:pt>
                <c:pt idx="6592">
                  <c:v>720.79</c:v>
                </c:pt>
                <c:pt idx="6593">
                  <c:v>724.71</c:v>
                </c:pt>
                <c:pt idx="6594">
                  <c:v>810.61</c:v>
                </c:pt>
                <c:pt idx="6595">
                  <c:v>795.61</c:v>
                </c:pt>
                <c:pt idx="6596">
                  <c:v>784.6</c:v>
                </c:pt>
                <c:pt idx="6597">
                  <c:v>752.03</c:v>
                </c:pt>
                <c:pt idx="6598">
                  <c:v>706.59</c:v>
                </c:pt>
                <c:pt idx="6599">
                  <c:v>668.48</c:v>
                </c:pt>
                <c:pt idx="6600">
                  <c:v>635.85</c:v>
                </c:pt>
                <c:pt idx="6601">
                  <c:v>620.65</c:v>
                </c:pt>
                <c:pt idx="6602">
                  <c:v>602.04</c:v>
                </c:pt>
                <c:pt idx="6603">
                  <c:v>601.69000000000005</c:v>
                </c:pt>
                <c:pt idx="6604">
                  <c:v>615.30999999999995</c:v>
                </c:pt>
                <c:pt idx="6605">
                  <c:v>655.65</c:v>
                </c:pt>
                <c:pt idx="6606">
                  <c:v>680.55</c:v>
                </c:pt>
                <c:pt idx="6607">
                  <c:v>834.47</c:v>
                </c:pt>
                <c:pt idx="6608">
                  <c:v>942.35</c:v>
                </c:pt>
                <c:pt idx="6609">
                  <c:v>992.19</c:v>
                </c:pt>
                <c:pt idx="6610">
                  <c:v>1007.3</c:v>
                </c:pt>
                <c:pt idx="6611">
                  <c:v>1007.37</c:v>
                </c:pt>
                <c:pt idx="6612">
                  <c:v>1019.8</c:v>
                </c:pt>
                <c:pt idx="6613">
                  <c:v>1047.6600000000001</c:v>
                </c:pt>
                <c:pt idx="6614">
                  <c:v>1041.28</c:v>
                </c:pt>
                <c:pt idx="6615">
                  <c:v>1010.23</c:v>
                </c:pt>
                <c:pt idx="6616">
                  <c:v>941.16</c:v>
                </c:pt>
                <c:pt idx="6617">
                  <c:v>886.47</c:v>
                </c:pt>
                <c:pt idx="6618">
                  <c:v>927.36</c:v>
                </c:pt>
                <c:pt idx="6619">
                  <c:v>881.63</c:v>
                </c:pt>
                <c:pt idx="6620">
                  <c:v>841.8</c:v>
                </c:pt>
                <c:pt idx="6621">
                  <c:v>794.77</c:v>
                </c:pt>
                <c:pt idx="6622">
                  <c:v>735.67</c:v>
                </c:pt>
                <c:pt idx="6623">
                  <c:v>693.1</c:v>
                </c:pt>
                <c:pt idx="6624">
                  <c:v>652.80999999999995</c:v>
                </c:pt>
                <c:pt idx="6625">
                  <c:v>638.52</c:v>
                </c:pt>
                <c:pt idx="6626">
                  <c:v>624.75</c:v>
                </c:pt>
                <c:pt idx="6627">
                  <c:v>604.16</c:v>
                </c:pt>
                <c:pt idx="6628">
                  <c:v>631.07000000000005</c:v>
                </c:pt>
                <c:pt idx="6629">
                  <c:v>664.57</c:v>
                </c:pt>
                <c:pt idx="6630">
                  <c:v>692.29</c:v>
                </c:pt>
                <c:pt idx="6631">
                  <c:v>844.26</c:v>
                </c:pt>
                <c:pt idx="6632">
                  <c:v>969.86</c:v>
                </c:pt>
                <c:pt idx="6633">
                  <c:v>1042.25</c:v>
                </c:pt>
                <c:pt idx="6634">
                  <c:v>1090.1300000000001</c:v>
                </c:pt>
                <c:pt idx="6635">
                  <c:v>1090.81</c:v>
                </c:pt>
                <c:pt idx="6636">
                  <c:v>1085.3900000000001</c:v>
                </c:pt>
                <c:pt idx="6637">
                  <c:v>1102.77</c:v>
                </c:pt>
                <c:pt idx="6638">
                  <c:v>1090.8900000000001</c:v>
                </c:pt>
                <c:pt idx="6639">
                  <c:v>1054.52</c:v>
                </c:pt>
                <c:pt idx="6640">
                  <c:v>977.52</c:v>
                </c:pt>
                <c:pt idx="6641">
                  <c:v>921.38</c:v>
                </c:pt>
                <c:pt idx="6642">
                  <c:v>955.36</c:v>
                </c:pt>
                <c:pt idx="6643">
                  <c:v>912.53</c:v>
                </c:pt>
                <c:pt idx="6644">
                  <c:v>863.17</c:v>
                </c:pt>
                <c:pt idx="6645">
                  <c:v>818.06</c:v>
                </c:pt>
                <c:pt idx="6646">
                  <c:v>749.19</c:v>
                </c:pt>
                <c:pt idx="6647">
                  <c:v>704.41</c:v>
                </c:pt>
                <c:pt idx="6648">
                  <c:v>668.55</c:v>
                </c:pt>
                <c:pt idx="6649">
                  <c:v>633.5</c:v>
                </c:pt>
                <c:pt idx="6650">
                  <c:v>622.13</c:v>
                </c:pt>
                <c:pt idx="6651">
                  <c:v>610.41999999999996</c:v>
                </c:pt>
                <c:pt idx="6652">
                  <c:v>620.15</c:v>
                </c:pt>
                <c:pt idx="6653">
                  <c:v>662.54</c:v>
                </c:pt>
                <c:pt idx="6654">
                  <c:v>679.06</c:v>
                </c:pt>
                <c:pt idx="6655">
                  <c:v>812.03</c:v>
                </c:pt>
                <c:pt idx="6656">
                  <c:v>921.04</c:v>
                </c:pt>
                <c:pt idx="6657">
                  <c:v>960.7</c:v>
                </c:pt>
                <c:pt idx="6658">
                  <c:v>998.44</c:v>
                </c:pt>
                <c:pt idx="6659">
                  <c:v>1011.74</c:v>
                </c:pt>
                <c:pt idx="6660">
                  <c:v>1024.1099999999999</c:v>
                </c:pt>
                <c:pt idx="6661">
                  <c:v>1030.1400000000001</c:v>
                </c:pt>
                <c:pt idx="6662">
                  <c:v>1019.47</c:v>
                </c:pt>
                <c:pt idx="6663">
                  <c:v>996.25</c:v>
                </c:pt>
                <c:pt idx="6664">
                  <c:v>924.87</c:v>
                </c:pt>
                <c:pt idx="6665">
                  <c:v>883.6</c:v>
                </c:pt>
                <c:pt idx="6666">
                  <c:v>940.02</c:v>
                </c:pt>
                <c:pt idx="6667">
                  <c:v>910.26</c:v>
                </c:pt>
                <c:pt idx="6668">
                  <c:v>871.76</c:v>
                </c:pt>
                <c:pt idx="6669">
                  <c:v>823.93</c:v>
                </c:pt>
                <c:pt idx="6670">
                  <c:v>775.1</c:v>
                </c:pt>
                <c:pt idx="6671">
                  <c:v>716.23</c:v>
                </c:pt>
                <c:pt idx="6672">
                  <c:v>699.25</c:v>
                </c:pt>
                <c:pt idx="6673">
                  <c:v>673.55</c:v>
                </c:pt>
                <c:pt idx="6674">
                  <c:v>661.15</c:v>
                </c:pt>
                <c:pt idx="6675">
                  <c:v>652.97</c:v>
                </c:pt>
                <c:pt idx="6676">
                  <c:v>664.48</c:v>
                </c:pt>
                <c:pt idx="6677">
                  <c:v>684.78</c:v>
                </c:pt>
                <c:pt idx="6678">
                  <c:v>725.82</c:v>
                </c:pt>
                <c:pt idx="6679">
                  <c:v>880.42</c:v>
                </c:pt>
                <c:pt idx="6680">
                  <c:v>984.79</c:v>
                </c:pt>
                <c:pt idx="6681">
                  <c:v>1062.3699999999999</c:v>
                </c:pt>
                <c:pt idx="6682">
                  <c:v>1107.3699999999999</c:v>
                </c:pt>
                <c:pt idx="6683">
                  <c:v>1093.8</c:v>
                </c:pt>
                <c:pt idx="6684">
                  <c:v>1052.04</c:v>
                </c:pt>
                <c:pt idx="6685">
                  <c:v>1058.43</c:v>
                </c:pt>
                <c:pt idx="6686">
                  <c:v>1042.69</c:v>
                </c:pt>
                <c:pt idx="6687">
                  <c:v>1005.67</c:v>
                </c:pt>
                <c:pt idx="6688">
                  <c:v>937.98</c:v>
                </c:pt>
                <c:pt idx="6689">
                  <c:v>894.2</c:v>
                </c:pt>
                <c:pt idx="6690">
                  <c:v>951.55</c:v>
                </c:pt>
                <c:pt idx="6691">
                  <c:v>910.98</c:v>
                </c:pt>
                <c:pt idx="6692">
                  <c:v>855</c:v>
                </c:pt>
                <c:pt idx="6693">
                  <c:v>798.48</c:v>
                </c:pt>
                <c:pt idx="6694">
                  <c:v>738.7</c:v>
                </c:pt>
                <c:pt idx="6695">
                  <c:v>697.48</c:v>
                </c:pt>
                <c:pt idx="6696">
                  <c:v>652.88</c:v>
                </c:pt>
                <c:pt idx="6697">
                  <c:v>638.53</c:v>
                </c:pt>
                <c:pt idx="6698">
                  <c:v>633.13</c:v>
                </c:pt>
                <c:pt idx="6699">
                  <c:v>617.19000000000005</c:v>
                </c:pt>
                <c:pt idx="6700">
                  <c:v>597.55999999999995</c:v>
                </c:pt>
                <c:pt idx="6701">
                  <c:v>659.74</c:v>
                </c:pt>
                <c:pt idx="6702">
                  <c:v>700.91</c:v>
                </c:pt>
                <c:pt idx="6703">
                  <c:v>851.73</c:v>
                </c:pt>
                <c:pt idx="6704">
                  <c:v>972.31</c:v>
                </c:pt>
                <c:pt idx="6705">
                  <c:v>1061.55</c:v>
                </c:pt>
                <c:pt idx="6706">
                  <c:v>1086.71</c:v>
                </c:pt>
                <c:pt idx="6707">
                  <c:v>1082.19</c:v>
                </c:pt>
                <c:pt idx="6708">
                  <c:v>1070.26</c:v>
                </c:pt>
                <c:pt idx="6709">
                  <c:v>1081.46</c:v>
                </c:pt>
                <c:pt idx="6710">
                  <c:v>1050</c:v>
                </c:pt>
                <c:pt idx="6711">
                  <c:v>1024.5899999999999</c:v>
                </c:pt>
                <c:pt idx="6712">
                  <c:v>954.24</c:v>
                </c:pt>
                <c:pt idx="6713">
                  <c:v>900.25</c:v>
                </c:pt>
                <c:pt idx="6714">
                  <c:v>952.28</c:v>
                </c:pt>
                <c:pt idx="6715">
                  <c:v>917.73</c:v>
                </c:pt>
                <c:pt idx="6716">
                  <c:v>879.93</c:v>
                </c:pt>
                <c:pt idx="6717">
                  <c:v>827.55</c:v>
                </c:pt>
                <c:pt idx="6718">
                  <c:v>788.92</c:v>
                </c:pt>
                <c:pt idx="6719">
                  <c:v>739.7</c:v>
                </c:pt>
                <c:pt idx="6720">
                  <c:v>704.8</c:v>
                </c:pt>
                <c:pt idx="6721">
                  <c:v>686.81</c:v>
                </c:pt>
                <c:pt idx="6722">
                  <c:v>660.45</c:v>
                </c:pt>
                <c:pt idx="6723">
                  <c:v>648.26</c:v>
                </c:pt>
                <c:pt idx="6724">
                  <c:v>646.67999999999995</c:v>
                </c:pt>
                <c:pt idx="6725">
                  <c:v>652.11</c:v>
                </c:pt>
                <c:pt idx="6726">
                  <c:v>653</c:v>
                </c:pt>
                <c:pt idx="6727">
                  <c:v>753.95</c:v>
                </c:pt>
                <c:pt idx="6728">
                  <c:v>835.21</c:v>
                </c:pt>
                <c:pt idx="6729">
                  <c:v>905.07</c:v>
                </c:pt>
                <c:pt idx="6730">
                  <c:v>949.28</c:v>
                </c:pt>
                <c:pt idx="6731">
                  <c:v>953.81</c:v>
                </c:pt>
                <c:pt idx="6732">
                  <c:v>919.74</c:v>
                </c:pt>
                <c:pt idx="6733">
                  <c:v>877.41</c:v>
                </c:pt>
                <c:pt idx="6734">
                  <c:v>872.2</c:v>
                </c:pt>
                <c:pt idx="6735">
                  <c:v>848.43</c:v>
                </c:pt>
                <c:pt idx="6736">
                  <c:v>828.19</c:v>
                </c:pt>
                <c:pt idx="6737">
                  <c:v>834.15</c:v>
                </c:pt>
                <c:pt idx="6738">
                  <c:v>904.66</c:v>
                </c:pt>
                <c:pt idx="6739">
                  <c:v>886.23</c:v>
                </c:pt>
                <c:pt idx="6740">
                  <c:v>854.08</c:v>
                </c:pt>
                <c:pt idx="6741">
                  <c:v>813.02</c:v>
                </c:pt>
                <c:pt idx="6742">
                  <c:v>774.29</c:v>
                </c:pt>
                <c:pt idx="6743">
                  <c:v>738.15</c:v>
                </c:pt>
                <c:pt idx="6744">
                  <c:v>703.99</c:v>
                </c:pt>
                <c:pt idx="6745">
                  <c:v>677.44</c:v>
                </c:pt>
                <c:pt idx="6746">
                  <c:v>659.47</c:v>
                </c:pt>
                <c:pt idx="6747">
                  <c:v>647.04999999999995</c:v>
                </c:pt>
                <c:pt idx="6748">
                  <c:v>635.26</c:v>
                </c:pt>
                <c:pt idx="6749">
                  <c:v>634.33000000000004</c:v>
                </c:pt>
                <c:pt idx="6750">
                  <c:v>612.48</c:v>
                </c:pt>
                <c:pt idx="6751">
                  <c:v>635.82000000000005</c:v>
                </c:pt>
                <c:pt idx="6752">
                  <c:v>701.71</c:v>
                </c:pt>
                <c:pt idx="6753">
                  <c:v>727.39</c:v>
                </c:pt>
                <c:pt idx="6754">
                  <c:v>762.7</c:v>
                </c:pt>
                <c:pt idx="6755">
                  <c:v>767.77</c:v>
                </c:pt>
                <c:pt idx="6756">
                  <c:v>773.14</c:v>
                </c:pt>
                <c:pt idx="6757">
                  <c:v>780.71</c:v>
                </c:pt>
                <c:pt idx="6758">
                  <c:v>771.22</c:v>
                </c:pt>
                <c:pt idx="6759">
                  <c:v>771.93</c:v>
                </c:pt>
                <c:pt idx="6760">
                  <c:v>744.71</c:v>
                </c:pt>
                <c:pt idx="6761">
                  <c:v>764.9</c:v>
                </c:pt>
                <c:pt idx="6762">
                  <c:v>841.35</c:v>
                </c:pt>
                <c:pt idx="6763">
                  <c:v>830.43</c:v>
                </c:pt>
                <c:pt idx="6764">
                  <c:v>830.71</c:v>
                </c:pt>
                <c:pt idx="6765">
                  <c:v>797.27</c:v>
                </c:pt>
                <c:pt idx="6766">
                  <c:v>750.41</c:v>
                </c:pt>
                <c:pt idx="6767">
                  <c:v>700.91</c:v>
                </c:pt>
                <c:pt idx="6768">
                  <c:v>668.94</c:v>
                </c:pt>
                <c:pt idx="6769">
                  <c:v>643.41</c:v>
                </c:pt>
                <c:pt idx="6770">
                  <c:v>629.80999999999995</c:v>
                </c:pt>
                <c:pt idx="6771">
                  <c:v>623.41999999999996</c:v>
                </c:pt>
                <c:pt idx="6772">
                  <c:v>600.66</c:v>
                </c:pt>
                <c:pt idx="6773">
                  <c:v>663.31</c:v>
                </c:pt>
                <c:pt idx="6774">
                  <c:v>700.28</c:v>
                </c:pt>
                <c:pt idx="6775">
                  <c:v>883.17</c:v>
                </c:pt>
                <c:pt idx="6776">
                  <c:v>1019.2</c:v>
                </c:pt>
                <c:pt idx="6777">
                  <c:v>1089.8499999999999</c:v>
                </c:pt>
                <c:pt idx="6778">
                  <c:v>1095.1300000000001</c:v>
                </c:pt>
                <c:pt idx="6779">
                  <c:v>1092.49</c:v>
                </c:pt>
                <c:pt idx="6780">
                  <c:v>1087.46</c:v>
                </c:pt>
                <c:pt idx="6781">
                  <c:v>1099.93</c:v>
                </c:pt>
                <c:pt idx="6782">
                  <c:v>1115.94</c:v>
                </c:pt>
                <c:pt idx="6783">
                  <c:v>1095.5999999999999</c:v>
                </c:pt>
                <c:pt idx="6784">
                  <c:v>1005.05</c:v>
                </c:pt>
                <c:pt idx="6785">
                  <c:v>949.21</c:v>
                </c:pt>
                <c:pt idx="6786">
                  <c:v>988.54</c:v>
                </c:pt>
                <c:pt idx="6787">
                  <c:v>965.18</c:v>
                </c:pt>
                <c:pt idx="6788">
                  <c:v>926.5</c:v>
                </c:pt>
                <c:pt idx="6789">
                  <c:v>873.87</c:v>
                </c:pt>
                <c:pt idx="6790">
                  <c:v>819.1</c:v>
                </c:pt>
                <c:pt idx="6791">
                  <c:v>750.19</c:v>
                </c:pt>
                <c:pt idx="6792">
                  <c:v>706.14</c:v>
                </c:pt>
                <c:pt idx="6793">
                  <c:v>681.09</c:v>
                </c:pt>
                <c:pt idx="6794">
                  <c:v>669.02</c:v>
                </c:pt>
                <c:pt idx="6795">
                  <c:v>653.01</c:v>
                </c:pt>
                <c:pt idx="6796">
                  <c:v>658.35</c:v>
                </c:pt>
                <c:pt idx="6797">
                  <c:v>687.21</c:v>
                </c:pt>
                <c:pt idx="6798">
                  <c:v>713.67</c:v>
                </c:pt>
                <c:pt idx="6799">
                  <c:v>890.19</c:v>
                </c:pt>
                <c:pt idx="6800">
                  <c:v>1032.3699999999999</c:v>
                </c:pt>
                <c:pt idx="6801">
                  <c:v>1117.93</c:v>
                </c:pt>
                <c:pt idx="6802">
                  <c:v>1161.83</c:v>
                </c:pt>
                <c:pt idx="6803">
                  <c:v>1168.51</c:v>
                </c:pt>
                <c:pt idx="6804">
                  <c:v>1162.9100000000001</c:v>
                </c:pt>
                <c:pt idx="6805">
                  <c:v>1140.01</c:v>
                </c:pt>
                <c:pt idx="6806">
                  <c:v>1135.26</c:v>
                </c:pt>
                <c:pt idx="6807">
                  <c:v>1089.3800000000001</c:v>
                </c:pt>
                <c:pt idx="6808">
                  <c:v>1029.46</c:v>
                </c:pt>
                <c:pt idx="6809">
                  <c:v>970.33</c:v>
                </c:pt>
                <c:pt idx="6810">
                  <c:v>998.27</c:v>
                </c:pt>
                <c:pt idx="6811">
                  <c:v>955.32</c:v>
                </c:pt>
                <c:pt idx="6812">
                  <c:v>916.34</c:v>
                </c:pt>
                <c:pt idx="6813">
                  <c:v>870.45</c:v>
                </c:pt>
                <c:pt idx="6814">
                  <c:v>817.24</c:v>
                </c:pt>
                <c:pt idx="6815">
                  <c:v>765.56</c:v>
                </c:pt>
                <c:pt idx="6816">
                  <c:v>720.8</c:v>
                </c:pt>
                <c:pt idx="6817">
                  <c:v>694.87</c:v>
                </c:pt>
                <c:pt idx="6818">
                  <c:v>671.04</c:v>
                </c:pt>
                <c:pt idx="6819">
                  <c:v>666.55</c:v>
                </c:pt>
                <c:pt idx="6820">
                  <c:v>671.21</c:v>
                </c:pt>
                <c:pt idx="6821">
                  <c:v>699</c:v>
                </c:pt>
                <c:pt idx="6822">
                  <c:v>723.24</c:v>
                </c:pt>
                <c:pt idx="6823">
                  <c:v>893</c:v>
                </c:pt>
                <c:pt idx="6824">
                  <c:v>1026.6500000000001</c:v>
                </c:pt>
                <c:pt idx="6825">
                  <c:v>1101.6300000000001</c:v>
                </c:pt>
                <c:pt idx="6826">
                  <c:v>1139.78</c:v>
                </c:pt>
                <c:pt idx="6827">
                  <c:v>1111.56</c:v>
                </c:pt>
                <c:pt idx="6828">
                  <c:v>1097.96</c:v>
                </c:pt>
                <c:pt idx="6829">
                  <c:v>1109.8399999999999</c:v>
                </c:pt>
                <c:pt idx="6830">
                  <c:v>1121.75</c:v>
                </c:pt>
                <c:pt idx="6831">
                  <c:v>1085.5</c:v>
                </c:pt>
                <c:pt idx="6832">
                  <c:v>998.37</c:v>
                </c:pt>
                <c:pt idx="6833">
                  <c:v>952.4</c:v>
                </c:pt>
                <c:pt idx="6834">
                  <c:v>985.2</c:v>
                </c:pt>
                <c:pt idx="6835">
                  <c:v>940.73</c:v>
                </c:pt>
                <c:pt idx="6836">
                  <c:v>905.31</c:v>
                </c:pt>
                <c:pt idx="6837">
                  <c:v>859.92</c:v>
                </c:pt>
                <c:pt idx="6838">
                  <c:v>796.2</c:v>
                </c:pt>
                <c:pt idx="6839">
                  <c:v>738.49</c:v>
                </c:pt>
                <c:pt idx="6840">
                  <c:v>701.97</c:v>
                </c:pt>
                <c:pt idx="6841">
                  <c:v>674.43</c:v>
                </c:pt>
                <c:pt idx="6842">
                  <c:v>648.51</c:v>
                </c:pt>
                <c:pt idx="6843">
                  <c:v>651.64</c:v>
                </c:pt>
                <c:pt idx="6844">
                  <c:v>663.86</c:v>
                </c:pt>
                <c:pt idx="6845">
                  <c:v>694.95</c:v>
                </c:pt>
                <c:pt idx="6846">
                  <c:v>724.51</c:v>
                </c:pt>
                <c:pt idx="6847">
                  <c:v>897.09</c:v>
                </c:pt>
                <c:pt idx="6848">
                  <c:v>1047.8900000000001</c:v>
                </c:pt>
                <c:pt idx="6849">
                  <c:v>1128.0999999999999</c:v>
                </c:pt>
                <c:pt idx="6850">
                  <c:v>1160.2</c:v>
                </c:pt>
                <c:pt idx="6851">
                  <c:v>1147.08</c:v>
                </c:pt>
                <c:pt idx="6852">
                  <c:v>1106.01</c:v>
                </c:pt>
                <c:pt idx="6853">
                  <c:v>1091.77</c:v>
                </c:pt>
                <c:pt idx="6854">
                  <c:v>1051.26</c:v>
                </c:pt>
                <c:pt idx="6855">
                  <c:v>1013.69</c:v>
                </c:pt>
                <c:pt idx="6856">
                  <c:v>966.62</c:v>
                </c:pt>
                <c:pt idx="6857">
                  <c:v>953.36</c:v>
                </c:pt>
                <c:pt idx="6858">
                  <c:v>968.87</c:v>
                </c:pt>
                <c:pt idx="6859">
                  <c:v>942.29</c:v>
                </c:pt>
                <c:pt idx="6860">
                  <c:v>891.6</c:v>
                </c:pt>
                <c:pt idx="6861">
                  <c:v>843.42</c:v>
                </c:pt>
                <c:pt idx="6862">
                  <c:v>786.34</c:v>
                </c:pt>
                <c:pt idx="6863">
                  <c:v>737.55</c:v>
                </c:pt>
                <c:pt idx="6864">
                  <c:v>689.02</c:v>
                </c:pt>
                <c:pt idx="6865">
                  <c:v>670.55</c:v>
                </c:pt>
                <c:pt idx="6866">
                  <c:v>658.84</c:v>
                </c:pt>
                <c:pt idx="6867">
                  <c:v>654.29999999999995</c:v>
                </c:pt>
                <c:pt idx="6868">
                  <c:v>654.99</c:v>
                </c:pt>
                <c:pt idx="6869">
                  <c:v>694.29</c:v>
                </c:pt>
                <c:pt idx="6870">
                  <c:v>720.06</c:v>
                </c:pt>
                <c:pt idx="6871">
                  <c:v>876.21</c:v>
                </c:pt>
                <c:pt idx="6872">
                  <c:v>1001.62</c:v>
                </c:pt>
                <c:pt idx="6873">
                  <c:v>1060.1300000000001</c:v>
                </c:pt>
                <c:pt idx="6874">
                  <c:v>1064.1500000000001</c:v>
                </c:pt>
                <c:pt idx="6875">
                  <c:v>1058.82</c:v>
                </c:pt>
                <c:pt idx="6876">
                  <c:v>1066.58</c:v>
                </c:pt>
                <c:pt idx="6877">
                  <c:v>1071.75</c:v>
                </c:pt>
                <c:pt idx="6878">
                  <c:v>1058.01</c:v>
                </c:pt>
                <c:pt idx="6879">
                  <c:v>1006.88</c:v>
                </c:pt>
                <c:pt idx="6880">
                  <c:v>941.45</c:v>
                </c:pt>
                <c:pt idx="6881">
                  <c:v>916.81</c:v>
                </c:pt>
                <c:pt idx="6882">
                  <c:v>940.28</c:v>
                </c:pt>
                <c:pt idx="6883">
                  <c:v>911.84</c:v>
                </c:pt>
                <c:pt idx="6884">
                  <c:v>868.57</c:v>
                </c:pt>
                <c:pt idx="6885">
                  <c:v>817.24</c:v>
                </c:pt>
                <c:pt idx="6886">
                  <c:v>776.41</c:v>
                </c:pt>
                <c:pt idx="6887">
                  <c:v>726.73</c:v>
                </c:pt>
                <c:pt idx="6888">
                  <c:v>688.95</c:v>
                </c:pt>
                <c:pt idx="6889">
                  <c:v>664.67</c:v>
                </c:pt>
                <c:pt idx="6890">
                  <c:v>658.84</c:v>
                </c:pt>
                <c:pt idx="6891">
                  <c:v>644.16</c:v>
                </c:pt>
                <c:pt idx="6892">
                  <c:v>643.94000000000005</c:v>
                </c:pt>
                <c:pt idx="6893">
                  <c:v>647.69000000000005</c:v>
                </c:pt>
                <c:pt idx="6894">
                  <c:v>660.48</c:v>
                </c:pt>
                <c:pt idx="6895">
                  <c:v>745.78</c:v>
                </c:pt>
                <c:pt idx="6896">
                  <c:v>819.53</c:v>
                </c:pt>
                <c:pt idx="6897">
                  <c:v>895.6</c:v>
                </c:pt>
                <c:pt idx="6898">
                  <c:v>910.2</c:v>
                </c:pt>
                <c:pt idx="6899">
                  <c:v>894.45</c:v>
                </c:pt>
                <c:pt idx="6900">
                  <c:v>864.97</c:v>
                </c:pt>
                <c:pt idx="6901">
                  <c:v>854.98</c:v>
                </c:pt>
                <c:pt idx="6902">
                  <c:v>830.78</c:v>
                </c:pt>
                <c:pt idx="6903">
                  <c:v>816.63</c:v>
                </c:pt>
                <c:pt idx="6904">
                  <c:v>772.21</c:v>
                </c:pt>
                <c:pt idx="6905">
                  <c:v>824.68</c:v>
                </c:pt>
                <c:pt idx="6906">
                  <c:v>874.88</c:v>
                </c:pt>
                <c:pt idx="6907">
                  <c:v>859.11</c:v>
                </c:pt>
                <c:pt idx="6908">
                  <c:v>813.4</c:v>
                </c:pt>
                <c:pt idx="6909">
                  <c:v>771.78</c:v>
                </c:pt>
                <c:pt idx="6910">
                  <c:v>728.91</c:v>
                </c:pt>
                <c:pt idx="6911">
                  <c:v>698.71</c:v>
                </c:pt>
                <c:pt idx="6912">
                  <c:v>665.43</c:v>
                </c:pt>
                <c:pt idx="6913">
                  <c:v>644.42999999999995</c:v>
                </c:pt>
                <c:pt idx="6914">
                  <c:v>630.21</c:v>
                </c:pt>
                <c:pt idx="6915">
                  <c:v>620.87</c:v>
                </c:pt>
                <c:pt idx="6916">
                  <c:v>612.41999999999996</c:v>
                </c:pt>
                <c:pt idx="6917">
                  <c:v>610.07000000000005</c:v>
                </c:pt>
                <c:pt idx="6918">
                  <c:v>583.27</c:v>
                </c:pt>
                <c:pt idx="6919">
                  <c:v>636.70000000000005</c:v>
                </c:pt>
                <c:pt idx="6920">
                  <c:v>672.08</c:v>
                </c:pt>
                <c:pt idx="6921">
                  <c:v>713.66</c:v>
                </c:pt>
                <c:pt idx="6922">
                  <c:v>741.46</c:v>
                </c:pt>
                <c:pt idx="6923">
                  <c:v>753.26</c:v>
                </c:pt>
                <c:pt idx="6924">
                  <c:v>755.9</c:v>
                </c:pt>
                <c:pt idx="6925">
                  <c:v>750.6</c:v>
                </c:pt>
                <c:pt idx="6926">
                  <c:v>741.75</c:v>
                </c:pt>
                <c:pt idx="6927">
                  <c:v>725.51</c:v>
                </c:pt>
                <c:pt idx="6928">
                  <c:v>718.04</c:v>
                </c:pt>
                <c:pt idx="6929">
                  <c:v>759.45</c:v>
                </c:pt>
                <c:pt idx="6930">
                  <c:v>810.72</c:v>
                </c:pt>
                <c:pt idx="6931">
                  <c:v>792.72</c:v>
                </c:pt>
                <c:pt idx="6932">
                  <c:v>767.05</c:v>
                </c:pt>
                <c:pt idx="6933">
                  <c:v>728.62</c:v>
                </c:pt>
                <c:pt idx="6934">
                  <c:v>689</c:v>
                </c:pt>
                <c:pt idx="6935">
                  <c:v>646.16999999999996</c:v>
                </c:pt>
                <c:pt idx="6936">
                  <c:v>624</c:v>
                </c:pt>
                <c:pt idx="6937">
                  <c:v>603.97</c:v>
                </c:pt>
                <c:pt idx="6938">
                  <c:v>588.78</c:v>
                </c:pt>
                <c:pt idx="6939">
                  <c:v>585.67999999999995</c:v>
                </c:pt>
                <c:pt idx="6940">
                  <c:v>605.58000000000004</c:v>
                </c:pt>
                <c:pt idx="6941">
                  <c:v>644.88</c:v>
                </c:pt>
                <c:pt idx="6942">
                  <c:v>665.4</c:v>
                </c:pt>
                <c:pt idx="6943">
                  <c:v>832.34</c:v>
                </c:pt>
                <c:pt idx="6944">
                  <c:v>942.5</c:v>
                </c:pt>
                <c:pt idx="6945">
                  <c:v>1044.43</c:v>
                </c:pt>
                <c:pt idx="6946">
                  <c:v>1066.78</c:v>
                </c:pt>
                <c:pt idx="6947">
                  <c:v>1058.22</c:v>
                </c:pt>
                <c:pt idx="6948">
                  <c:v>1056.4100000000001</c:v>
                </c:pt>
                <c:pt idx="6949">
                  <c:v>1065.4000000000001</c:v>
                </c:pt>
                <c:pt idx="6950">
                  <c:v>1061.24</c:v>
                </c:pt>
                <c:pt idx="6951">
                  <c:v>1035.8599999999999</c:v>
                </c:pt>
                <c:pt idx="6952">
                  <c:v>969.93</c:v>
                </c:pt>
                <c:pt idx="6953">
                  <c:v>917.6</c:v>
                </c:pt>
                <c:pt idx="6954">
                  <c:v>951.24</c:v>
                </c:pt>
                <c:pt idx="6955">
                  <c:v>917.17</c:v>
                </c:pt>
                <c:pt idx="6956">
                  <c:v>882.02</c:v>
                </c:pt>
                <c:pt idx="6957">
                  <c:v>829.23</c:v>
                </c:pt>
                <c:pt idx="6958">
                  <c:v>772.97</c:v>
                </c:pt>
                <c:pt idx="6959">
                  <c:v>724.28</c:v>
                </c:pt>
                <c:pt idx="6960">
                  <c:v>690.04</c:v>
                </c:pt>
                <c:pt idx="6961">
                  <c:v>660.78</c:v>
                </c:pt>
                <c:pt idx="6962">
                  <c:v>629.34</c:v>
                </c:pt>
                <c:pt idx="6963">
                  <c:v>629.23</c:v>
                </c:pt>
                <c:pt idx="6964">
                  <c:v>642.55999999999995</c:v>
                </c:pt>
                <c:pt idx="6965">
                  <c:v>686.83</c:v>
                </c:pt>
                <c:pt idx="6966">
                  <c:v>704.21</c:v>
                </c:pt>
                <c:pt idx="6967">
                  <c:v>862.75</c:v>
                </c:pt>
                <c:pt idx="6968">
                  <c:v>998.99</c:v>
                </c:pt>
                <c:pt idx="6969">
                  <c:v>1062.3599999999999</c:v>
                </c:pt>
                <c:pt idx="6970">
                  <c:v>1114.26</c:v>
                </c:pt>
                <c:pt idx="6971">
                  <c:v>1111.57</c:v>
                </c:pt>
                <c:pt idx="6972">
                  <c:v>1107.8800000000001</c:v>
                </c:pt>
                <c:pt idx="6973">
                  <c:v>1112.82</c:v>
                </c:pt>
                <c:pt idx="6974">
                  <c:v>1096.78</c:v>
                </c:pt>
                <c:pt idx="6975">
                  <c:v>1060.26</c:v>
                </c:pt>
                <c:pt idx="6976">
                  <c:v>991.98</c:v>
                </c:pt>
                <c:pt idx="6977">
                  <c:v>942.35</c:v>
                </c:pt>
                <c:pt idx="6978">
                  <c:v>976.83</c:v>
                </c:pt>
                <c:pt idx="6979">
                  <c:v>935.88</c:v>
                </c:pt>
                <c:pt idx="6980">
                  <c:v>904.1</c:v>
                </c:pt>
                <c:pt idx="6981">
                  <c:v>849.93</c:v>
                </c:pt>
                <c:pt idx="6982">
                  <c:v>796.05</c:v>
                </c:pt>
                <c:pt idx="6983">
                  <c:v>726.24</c:v>
                </c:pt>
                <c:pt idx="6984">
                  <c:v>687.71</c:v>
                </c:pt>
                <c:pt idx="6985">
                  <c:v>660.14</c:v>
                </c:pt>
                <c:pt idx="6986">
                  <c:v>644.67999999999995</c:v>
                </c:pt>
                <c:pt idx="6987">
                  <c:v>639.07000000000005</c:v>
                </c:pt>
                <c:pt idx="6988">
                  <c:v>649.76</c:v>
                </c:pt>
                <c:pt idx="6989">
                  <c:v>681.68</c:v>
                </c:pt>
                <c:pt idx="6990">
                  <c:v>699.76</c:v>
                </c:pt>
                <c:pt idx="6991">
                  <c:v>870.53</c:v>
                </c:pt>
                <c:pt idx="6992">
                  <c:v>1001.9</c:v>
                </c:pt>
                <c:pt idx="6993">
                  <c:v>1076.58</c:v>
                </c:pt>
                <c:pt idx="6994">
                  <c:v>1103.94</c:v>
                </c:pt>
                <c:pt idx="6995">
                  <c:v>1120.71</c:v>
                </c:pt>
                <c:pt idx="6996">
                  <c:v>1129.31</c:v>
                </c:pt>
                <c:pt idx="6997">
                  <c:v>1125.6500000000001</c:v>
                </c:pt>
                <c:pt idx="6998">
                  <c:v>1103.03</c:v>
                </c:pt>
                <c:pt idx="6999">
                  <c:v>1073.46</c:v>
                </c:pt>
                <c:pt idx="7000">
                  <c:v>1008.33</c:v>
                </c:pt>
                <c:pt idx="7001">
                  <c:v>971.57</c:v>
                </c:pt>
                <c:pt idx="7002">
                  <c:v>977.58</c:v>
                </c:pt>
                <c:pt idx="7003">
                  <c:v>936.95</c:v>
                </c:pt>
                <c:pt idx="7004">
                  <c:v>895.35</c:v>
                </c:pt>
                <c:pt idx="7005">
                  <c:v>843.56</c:v>
                </c:pt>
                <c:pt idx="7006">
                  <c:v>781.41</c:v>
                </c:pt>
                <c:pt idx="7007">
                  <c:v>721.83</c:v>
                </c:pt>
                <c:pt idx="7008">
                  <c:v>694.13</c:v>
                </c:pt>
                <c:pt idx="7009">
                  <c:v>670.26</c:v>
                </c:pt>
                <c:pt idx="7010">
                  <c:v>655.75</c:v>
                </c:pt>
                <c:pt idx="7011">
                  <c:v>651.95000000000005</c:v>
                </c:pt>
                <c:pt idx="7012">
                  <c:v>658.84</c:v>
                </c:pt>
                <c:pt idx="7013">
                  <c:v>660.06</c:v>
                </c:pt>
                <c:pt idx="7014">
                  <c:v>709.86</c:v>
                </c:pt>
                <c:pt idx="7015">
                  <c:v>863.87</c:v>
                </c:pt>
                <c:pt idx="7016">
                  <c:v>981.55</c:v>
                </c:pt>
                <c:pt idx="7017">
                  <c:v>1048.02</c:v>
                </c:pt>
                <c:pt idx="7018">
                  <c:v>1076.73</c:v>
                </c:pt>
                <c:pt idx="7019">
                  <c:v>1065.68</c:v>
                </c:pt>
                <c:pt idx="7020">
                  <c:v>1053.05</c:v>
                </c:pt>
                <c:pt idx="7021">
                  <c:v>1062.57</c:v>
                </c:pt>
                <c:pt idx="7022">
                  <c:v>1041.07</c:v>
                </c:pt>
                <c:pt idx="7023">
                  <c:v>1011.95</c:v>
                </c:pt>
                <c:pt idx="7024">
                  <c:v>946.87</c:v>
                </c:pt>
                <c:pt idx="7025">
                  <c:v>921.74</c:v>
                </c:pt>
                <c:pt idx="7026">
                  <c:v>933.33</c:v>
                </c:pt>
                <c:pt idx="7027">
                  <c:v>900.5</c:v>
                </c:pt>
                <c:pt idx="7028">
                  <c:v>855.21</c:v>
                </c:pt>
                <c:pt idx="7029">
                  <c:v>804.57</c:v>
                </c:pt>
                <c:pt idx="7030">
                  <c:v>746.14</c:v>
                </c:pt>
                <c:pt idx="7031">
                  <c:v>692.73</c:v>
                </c:pt>
                <c:pt idx="7032">
                  <c:v>660.31</c:v>
                </c:pt>
                <c:pt idx="7033">
                  <c:v>642.58000000000004</c:v>
                </c:pt>
                <c:pt idx="7034">
                  <c:v>639.80999999999995</c:v>
                </c:pt>
                <c:pt idx="7035">
                  <c:v>625.67999999999995</c:v>
                </c:pt>
                <c:pt idx="7036">
                  <c:v>635.04</c:v>
                </c:pt>
                <c:pt idx="7037">
                  <c:v>670.52</c:v>
                </c:pt>
                <c:pt idx="7038">
                  <c:v>697.18</c:v>
                </c:pt>
                <c:pt idx="7039">
                  <c:v>862.82</c:v>
                </c:pt>
                <c:pt idx="7040">
                  <c:v>949.61</c:v>
                </c:pt>
                <c:pt idx="7041">
                  <c:v>1025.02</c:v>
                </c:pt>
                <c:pt idx="7042">
                  <c:v>1053.5</c:v>
                </c:pt>
                <c:pt idx="7043">
                  <c:v>1047.01</c:v>
                </c:pt>
                <c:pt idx="7044">
                  <c:v>1035.05</c:v>
                </c:pt>
                <c:pt idx="7045">
                  <c:v>1052.5999999999999</c:v>
                </c:pt>
                <c:pt idx="7046">
                  <c:v>1047.07</c:v>
                </c:pt>
                <c:pt idx="7047">
                  <c:v>992.58</c:v>
                </c:pt>
                <c:pt idx="7048">
                  <c:v>924.14</c:v>
                </c:pt>
                <c:pt idx="7049">
                  <c:v>903.89</c:v>
                </c:pt>
                <c:pt idx="7050">
                  <c:v>921.5</c:v>
                </c:pt>
                <c:pt idx="7051">
                  <c:v>881.68</c:v>
                </c:pt>
                <c:pt idx="7052">
                  <c:v>836.5</c:v>
                </c:pt>
                <c:pt idx="7053">
                  <c:v>801.88</c:v>
                </c:pt>
                <c:pt idx="7054">
                  <c:v>747.49</c:v>
                </c:pt>
                <c:pt idx="7055">
                  <c:v>709.3</c:v>
                </c:pt>
                <c:pt idx="7056">
                  <c:v>674.42</c:v>
                </c:pt>
                <c:pt idx="7057">
                  <c:v>650.22</c:v>
                </c:pt>
                <c:pt idx="7058">
                  <c:v>629.52</c:v>
                </c:pt>
                <c:pt idx="7059">
                  <c:v>621.04999999999995</c:v>
                </c:pt>
                <c:pt idx="7060">
                  <c:v>623.88</c:v>
                </c:pt>
                <c:pt idx="7061">
                  <c:v>628.58000000000004</c:v>
                </c:pt>
                <c:pt idx="7062">
                  <c:v>639.07000000000005</c:v>
                </c:pt>
                <c:pt idx="7063">
                  <c:v>732.56</c:v>
                </c:pt>
                <c:pt idx="7064">
                  <c:v>822.27</c:v>
                </c:pt>
                <c:pt idx="7065">
                  <c:v>898.88</c:v>
                </c:pt>
                <c:pt idx="7066">
                  <c:v>938.73</c:v>
                </c:pt>
                <c:pt idx="7067">
                  <c:v>934.46</c:v>
                </c:pt>
                <c:pt idx="7068">
                  <c:v>905.59</c:v>
                </c:pt>
                <c:pt idx="7069">
                  <c:v>876.22</c:v>
                </c:pt>
                <c:pt idx="7070">
                  <c:v>850.98</c:v>
                </c:pt>
                <c:pt idx="7071">
                  <c:v>838.23</c:v>
                </c:pt>
                <c:pt idx="7072">
                  <c:v>797.43</c:v>
                </c:pt>
                <c:pt idx="7073">
                  <c:v>863.08</c:v>
                </c:pt>
                <c:pt idx="7074">
                  <c:v>882.59</c:v>
                </c:pt>
                <c:pt idx="7075">
                  <c:v>865.45</c:v>
                </c:pt>
                <c:pt idx="7076">
                  <c:v>818.73</c:v>
                </c:pt>
                <c:pt idx="7077">
                  <c:v>785.16</c:v>
                </c:pt>
                <c:pt idx="7078">
                  <c:v>737.51</c:v>
                </c:pt>
                <c:pt idx="7079">
                  <c:v>696.8</c:v>
                </c:pt>
                <c:pt idx="7080">
                  <c:v>662.54</c:v>
                </c:pt>
                <c:pt idx="7081">
                  <c:v>638.54999999999995</c:v>
                </c:pt>
                <c:pt idx="7082">
                  <c:v>619.51</c:v>
                </c:pt>
                <c:pt idx="7083">
                  <c:v>605.41</c:v>
                </c:pt>
                <c:pt idx="7084">
                  <c:v>602.37</c:v>
                </c:pt>
                <c:pt idx="7085">
                  <c:v>598.6</c:v>
                </c:pt>
                <c:pt idx="7086">
                  <c:v>585.49</c:v>
                </c:pt>
                <c:pt idx="7087">
                  <c:v>621.80999999999995</c:v>
                </c:pt>
                <c:pt idx="7088">
                  <c:v>664.23</c:v>
                </c:pt>
                <c:pt idx="7089">
                  <c:v>703.84</c:v>
                </c:pt>
                <c:pt idx="7090">
                  <c:v>750.69</c:v>
                </c:pt>
                <c:pt idx="7091">
                  <c:v>774.87</c:v>
                </c:pt>
                <c:pt idx="7092">
                  <c:v>784.53</c:v>
                </c:pt>
                <c:pt idx="7093">
                  <c:v>781.32</c:v>
                </c:pt>
                <c:pt idx="7094">
                  <c:v>770.18</c:v>
                </c:pt>
                <c:pt idx="7095">
                  <c:v>758.69</c:v>
                </c:pt>
                <c:pt idx="7096">
                  <c:v>745.09</c:v>
                </c:pt>
                <c:pt idx="7097">
                  <c:v>792.22</c:v>
                </c:pt>
                <c:pt idx="7098">
                  <c:v>859.95</c:v>
                </c:pt>
                <c:pt idx="7099">
                  <c:v>833.9</c:v>
                </c:pt>
                <c:pt idx="7100">
                  <c:v>814.62</c:v>
                </c:pt>
                <c:pt idx="7101">
                  <c:v>788.32</c:v>
                </c:pt>
                <c:pt idx="7102">
                  <c:v>736.73</c:v>
                </c:pt>
                <c:pt idx="7103">
                  <c:v>692</c:v>
                </c:pt>
                <c:pt idx="7104">
                  <c:v>648.85</c:v>
                </c:pt>
                <c:pt idx="7105">
                  <c:v>626.16999999999996</c:v>
                </c:pt>
                <c:pt idx="7106">
                  <c:v>615.33000000000004</c:v>
                </c:pt>
                <c:pt idx="7107">
                  <c:v>609.13</c:v>
                </c:pt>
                <c:pt idx="7108">
                  <c:v>626.29999999999995</c:v>
                </c:pt>
                <c:pt idx="7109">
                  <c:v>662.99</c:v>
                </c:pt>
                <c:pt idx="7110">
                  <c:v>690.09</c:v>
                </c:pt>
                <c:pt idx="7111">
                  <c:v>868.82</c:v>
                </c:pt>
                <c:pt idx="7112">
                  <c:v>1015.34</c:v>
                </c:pt>
                <c:pt idx="7113">
                  <c:v>1091.3399999999999</c:v>
                </c:pt>
                <c:pt idx="7114">
                  <c:v>1134.81</c:v>
                </c:pt>
                <c:pt idx="7115">
                  <c:v>1135.6400000000001</c:v>
                </c:pt>
                <c:pt idx="7116">
                  <c:v>1132.0999999999999</c:v>
                </c:pt>
                <c:pt idx="7117">
                  <c:v>1129.5899999999999</c:v>
                </c:pt>
                <c:pt idx="7118">
                  <c:v>1124.73</c:v>
                </c:pt>
                <c:pt idx="7119">
                  <c:v>1074.5</c:v>
                </c:pt>
                <c:pt idx="7120">
                  <c:v>982.19</c:v>
                </c:pt>
                <c:pt idx="7121">
                  <c:v>978.14</c:v>
                </c:pt>
                <c:pt idx="7122">
                  <c:v>973.76</c:v>
                </c:pt>
                <c:pt idx="7123">
                  <c:v>924.88</c:v>
                </c:pt>
                <c:pt idx="7124">
                  <c:v>865.38</c:v>
                </c:pt>
                <c:pt idx="7125">
                  <c:v>811.86</c:v>
                </c:pt>
                <c:pt idx="7126">
                  <c:v>758.44</c:v>
                </c:pt>
                <c:pt idx="7127">
                  <c:v>709.06</c:v>
                </c:pt>
                <c:pt idx="7128">
                  <c:v>674.24</c:v>
                </c:pt>
                <c:pt idx="7129">
                  <c:v>646.63</c:v>
                </c:pt>
                <c:pt idx="7130">
                  <c:v>633.37</c:v>
                </c:pt>
                <c:pt idx="7131">
                  <c:v>624.77</c:v>
                </c:pt>
                <c:pt idx="7132">
                  <c:v>633.91999999999996</c:v>
                </c:pt>
                <c:pt idx="7133">
                  <c:v>668.78</c:v>
                </c:pt>
                <c:pt idx="7134">
                  <c:v>692.78</c:v>
                </c:pt>
                <c:pt idx="7135">
                  <c:v>851.83</c:v>
                </c:pt>
                <c:pt idx="7136">
                  <c:v>966.12</c:v>
                </c:pt>
                <c:pt idx="7137">
                  <c:v>1046.27</c:v>
                </c:pt>
                <c:pt idx="7138">
                  <c:v>1075.9100000000001</c:v>
                </c:pt>
                <c:pt idx="7139">
                  <c:v>1089.67</c:v>
                </c:pt>
                <c:pt idx="7140">
                  <c:v>1086.76</c:v>
                </c:pt>
                <c:pt idx="7141">
                  <c:v>1102.45</c:v>
                </c:pt>
                <c:pt idx="7142">
                  <c:v>1096.27</c:v>
                </c:pt>
                <c:pt idx="7143">
                  <c:v>1061.81</c:v>
                </c:pt>
                <c:pt idx="7144">
                  <c:v>990.69</c:v>
                </c:pt>
                <c:pt idx="7145">
                  <c:v>961.43</c:v>
                </c:pt>
                <c:pt idx="7146">
                  <c:v>963.35</c:v>
                </c:pt>
                <c:pt idx="7147">
                  <c:v>926.9</c:v>
                </c:pt>
                <c:pt idx="7148">
                  <c:v>871.89</c:v>
                </c:pt>
                <c:pt idx="7149">
                  <c:v>827.47</c:v>
                </c:pt>
                <c:pt idx="7150">
                  <c:v>766.59</c:v>
                </c:pt>
                <c:pt idx="7151">
                  <c:v>711.26</c:v>
                </c:pt>
                <c:pt idx="7152">
                  <c:v>675.97</c:v>
                </c:pt>
                <c:pt idx="7153">
                  <c:v>654.98</c:v>
                </c:pt>
                <c:pt idx="7154">
                  <c:v>639.82000000000005</c:v>
                </c:pt>
                <c:pt idx="7155">
                  <c:v>634.91999999999996</c:v>
                </c:pt>
                <c:pt idx="7156">
                  <c:v>648.17999999999995</c:v>
                </c:pt>
                <c:pt idx="7157">
                  <c:v>684.83</c:v>
                </c:pt>
                <c:pt idx="7158">
                  <c:v>701.3</c:v>
                </c:pt>
                <c:pt idx="7159">
                  <c:v>865.1</c:v>
                </c:pt>
                <c:pt idx="7160">
                  <c:v>999.27</c:v>
                </c:pt>
                <c:pt idx="7161">
                  <c:v>1058.33</c:v>
                </c:pt>
                <c:pt idx="7162">
                  <c:v>1115.82</c:v>
                </c:pt>
                <c:pt idx="7163">
                  <c:v>1124.22</c:v>
                </c:pt>
                <c:pt idx="7164">
                  <c:v>1113.45</c:v>
                </c:pt>
                <c:pt idx="7165">
                  <c:v>1105.52</c:v>
                </c:pt>
                <c:pt idx="7166">
                  <c:v>1087.06</c:v>
                </c:pt>
                <c:pt idx="7167">
                  <c:v>1040.94</c:v>
                </c:pt>
                <c:pt idx="7168">
                  <c:v>982.86</c:v>
                </c:pt>
                <c:pt idx="7169">
                  <c:v>947.5</c:v>
                </c:pt>
                <c:pt idx="7170">
                  <c:v>965.94</c:v>
                </c:pt>
                <c:pt idx="7171">
                  <c:v>935.52</c:v>
                </c:pt>
                <c:pt idx="7172">
                  <c:v>878.63</c:v>
                </c:pt>
                <c:pt idx="7173">
                  <c:v>841.95</c:v>
                </c:pt>
                <c:pt idx="7174">
                  <c:v>779.83</c:v>
                </c:pt>
                <c:pt idx="7175">
                  <c:v>725.91</c:v>
                </c:pt>
                <c:pt idx="7176">
                  <c:v>683.96</c:v>
                </c:pt>
                <c:pt idx="7177">
                  <c:v>688.69</c:v>
                </c:pt>
                <c:pt idx="7178">
                  <c:v>674.46</c:v>
                </c:pt>
                <c:pt idx="7179">
                  <c:v>664.69</c:v>
                </c:pt>
                <c:pt idx="7180">
                  <c:v>661.02</c:v>
                </c:pt>
                <c:pt idx="7181">
                  <c:v>693.91</c:v>
                </c:pt>
                <c:pt idx="7182">
                  <c:v>721.52</c:v>
                </c:pt>
                <c:pt idx="7183">
                  <c:v>885.76</c:v>
                </c:pt>
                <c:pt idx="7184">
                  <c:v>997.16</c:v>
                </c:pt>
                <c:pt idx="7185">
                  <c:v>1087.92</c:v>
                </c:pt>
                <c:pt idx="7186">
                  <c:v>1128.5899999999999</c:v>
                </c:pt>
                <c:pt idx="7187">
                  <c:v>1089.08</c:v>
                </c:pt>
                <c:pt idx="7188">
                  <c:v>1050.79</c:v>
                </c:pt>
                <c:pt idx="7189">
                  <c:v>1070.21</c:v>
                </c:pt>
                <c:pt idx="7190">
                  <c:v>1059.1099999999999</c:v>
                </c:pt>
                <c:pt idx="7191">
                  <c:v>1030.94</c:v>
                </c:pt>
                <c:pt idx="7192">
                  <c:v>969.65</c:v>
                </c:pt>
                <c:pt idx="7193">
                  <c:v>941.16</c:v>
                </c:pt>
                <c:pt idx="7194">
                  <c:v>956.92</c:v>
                </c:pt>
                <c:pt idx="7195">
                  <c:v>931.15</c:v>
                </c:pt>
                <c:pt idx="7196">
                  <c:v>884.14</c:v>
                </c:pt>
                <c:pt idx="7197">
                  <c:v>840.48</c:v>
                </c:pt>
                <c:pt idx="7198">
                  <c:v>779.87</c:v>
                </c:pt>
                <c:pt idx="7199">
                  <c:v>729.83</c:v>
                </c:pt>
                <c:pt idx="7200">
                  <c:v>700.91</c:v>
                </c:pt>
                <c:pt idx="7201">
                  <c:v>677.27</c:v>
                </c:pt>
                <c:pt idx="7202">
                  <c:v>663.91</c:v>
                </c:pt>
                <c:pt idx="7203">
                  <c:v>656.77</c:v>
                </c:pt>
                <c:pt idx="7204">
                  <c:v>671.93</c:v>
                </c:pt>
                <c:pt idx="7205">
                  <c:v>694.6</c:v>
                </c:pt>
                <c:pt idx="7206">
                  <c:v>724.12</c:v>
                </c:pt>
                <c:pt idx="7207">
                  <c:v>892.35</c:v>
                </c:pt>
                <c:pt idx="7208">
                  <c:v>997.61</c:v>
                </c:pt>
                <c:pt idx="7209">
                  <c:v>1094.6400000000001</c:v>
                </c:pt>
                <c:pt idx="7210">
                  <c:v>1121.6400000000001</c:v>
                </c:pt>
                <c:pt idx="7211">
                  <c:v>1103.1300000000001</c:v>
                </c:pt>
                <c:pt idx="7212">
                  <c:v>1073.67</c:v>
                </c:pt>
                <c:pt idx="7213">
                  <c:v>1071.02</c:v>
                </c:pt>
                <c:pt idx="7214">
                  <c:v>1063.43</c:v>
                </c:pt>
                <c:pt idx="7215">
                  <c:v>1022.98</c:v>
                </c:pt>
                <c:pt idx="7216">
                  <c:v>952.57</c:v>
                </c:pt>
                <c:pt idx="7217">
                  <c:v>933.44</c:v>
                </c:pt>
                <c:pt idx="7218">
                  <c:v>972.46</c:v>
                </c:pt>
                <c:pt idx="7219">
                  <c:v>944.3</c:v>
                </c:pt>
                <c:pt idx="7220">
                  <c:v>905.27</c:v>
                </c:pt>
                <c:pt idx="7221">
                  <c:v>853.42</c:v>
                </c:pt>
                <c:pt idx="7222">
                  <c:v>805.35</c:v>
                </c:pt>
                <c:pt idx="7223">
                  <c:v>761.13</c:v>
                </c:pt>
                <c:pt idx="7224">
                  <c:v>718.32</c:v>
                </c:pt>
                <c:pt idx="7225">
                  <c:v>695.42</c:v>
                </c:pt>
                <c:pt idx="7226">
                  <c:v>674.79</c:v>
                </c:pt>
                <c:pt idx="7227">
                  <c:v>646.35</c:v>
                </c:pt>
                <c:pt idx="7228">
                  <c:v>635.16999999999996</c:v>
                </c:pt>
                <c:pt idx="7229">
                  <c:v>643.72</c:v>
                </c:pt>
                <c:pt idx="7230">
                  <c:v>649.57000000000005</c:v>
                </c:pt>
                <c:pt idx="7231">
                  <c:v>747.4</c:v>
                </c:pt>
                <c:pt idx="7232">
                  <c:v>843.11</c:v>
                </c:pt>
                <c:pt idx="7233">
                  <c:v>923.14</c:v>
                </c:pt>
                <c:pt idx="7234">
                  <c:v>952.37</c:v>
                </c:pt>
                <c:pt idx="7235">
                  <c:v>915.32</c:v>
                </c:pt>
                <c:pt idx="7236">
                  <c:v>876.71</c:v>
                </c:pt>
                <c:pt idx="7237">
                  <c:v>848.23</c:v>
                </c:pt>
                <c:pt idx="7238">
                  <c:v>818.28</c:v>
                </c:pt>
                <c:pt idx="7239">
                  <c:v>825.15</c:v>
                </c:pt>
                <c:pt idx="7240">
                  <c:v>817.1</c:v>
                </c:pt>
                <c:pt idx="7241">
                  <c:v>828.23</c:v>
                </c:pt>
                <c:pt idx="7242">
                  <c:v>871.61</c:v>
                </c:pt>
                <c:pt idx="7243">
                  <c:v>879.85</c:v>
                </c:pt>
                <c:pt idx="7244">
                  <c:v>837.41</c:v>
                </c:pt>
                <c:pt idx="7245">
                  <c:v>776.04</c:v>
                </c:pt>
                <c:pt idx="7246">
                  <c:v>738.5</c:v>
                </c:pt>
                <c:pt idx="7247">
                  <c:v>694.12</c:v>
                </c:pt>
                <c:pt idx="7248">
                  <c:v>660.16</c:v>
                </c:pt>
                <c:pt idx="7249">
                  <c:v>642.95000000000005</c:v>
                </c:pt>
                <c:pt idx="7250">
                  <c:v>622.20000000000005</c:v>
                </c:pt>
                <c:pt idx="7251">
                  <c:v>613.73</c:v>
                </c:pt>
                <c:pt idx="7252">
                  <c:v>608.94000000000005</c:v>
                </c:pt>
                <c:pt idx="7253">
                  <c:v>598.04</c:v>
                </c:pt>
                <c:pt idx="7254">
                  <c:v>572.47</c:v>
                </c:pt>
                <c:pt idx="7255">
                  <c:v>619.58000000000004</c:v>
                </c:pt>
                <c:pt idx="7256">
                  <c:v>681.42</c:v>
                </c:pt>
                <c:pt idx="7257">
                  <c:v>717.52</c:v>
                </c:pt>
                <c:pt idx="7258">
                  <c:v>748.88</c:v>
                </c:pt>
                <c:pt idx="7259">
                  <c:v>785.06</c:v>
                </c:pt>
                <c:pt idx="7260">
                  <c:v>788.21</c:v>
                </c:pt>
                <c:pt idx="7261">
                  <c:v>795.7</c:v>
                </c:pt>
                <c:pt idx="7262">
                  <c:v>782.32</c:v>
                </c:pt>
                <c:pt idx="7263">
                  <c:v>763.24</c:v>
                </c:pt>
                <c:pt idx="7264">
                  <c:v>759.46</c:v>
                </c:pt>
                <c:pt idx="7265">
                  <c:v>791.75</c:v>
                </c:pt>
                <c:pt idx="7266">
                  <c:v>840.48</c:v>
                </c:pt>
                <c:pt idx="7267">
                  <c:v>839.25</c:v>
                </c:pt>
                <c:pt idx="7268">
                  <c:v>814.91</c:v>
                </c:pt>
                <c:pt idx="7269">
                  <c:v>781.35</c:v>
                </c:pt>
                <c:pt idx="7270">
                  <c:v>729.9</c:v>
                </c:pt>
                <c:pt idx="7271">
                  <c:v>691.83</c:v>
                </c:pt>
                <c:pt idx="7272">
                  <c:v>661.14</c:v>
                </c:pt>
                <c:pt idx="7273">
                  <c:v>641.6</c:v>
                </c:pt>
                <c:pt idx="7274">
                  <c:v>624.51</c:v>
                </c:pt>
                <c:pt idx="7275">
                  <c:v>615.70000000000005</c:v>
                </c:pt>
                <c:pt idx="7276">
                  <c:v>622.62</c:v>
                </c:pt>
                <c:pt idx="7277">
                  <c:v>653.39</c:v>
                </c:pt>
                <c:pt idx="7278">
                  <c:v>681.2</c:v>
                </c:pt>
                <c:pt idx="7279">
                  <c:v>844.43</c:v>
                </c:pt>
                <c:pt idx="7280">
                  <c:v>968.65</c:v>
                </c:pt>
                <c:pt idx="7281">
                  <c:v>1045.55</c:v>
                </c:pt>
                <c:pt idx="7282">
                  <c:v>1070.27</c:v>
                </c:pt>
                <c:pt idx="7283">
                  <c:v>1085.01</c:v>
                </c:pt>
                <c:pt idx="7284">
                  <c:v>1079.3399999999999</c:v>
                </c:pt>
                <c:pt idx="7285">
                  <c:v>1083.51</c:v>
                </c:pt>
                <c:pt idx="7286">
                  <c:v>1066.6500000000001</c:v>
                </c:pt>
                <c:pt idx="7287">
                  <c:v>1028.3399999999999</c:v>
                </c:pt>
                <c:pt idx="7288">
                  <c:v>954.12</c:v>
                </c:pt>
                <c:pt idx="7289">
                  <c:v>922.72</c:v>
                </c:pt>
                <c:pt idx="7290">
                  <c:v>944.29</c:v>
                </c:pt>
                <c:pt idx="7291">
                  <c:v>904.35</c:v>
                </c:pt>
                <c:pt idx="7292">
                  <c:v>860.4</c:v>
                </c:pt>
                <c:pt idx="7293">
                  <c:v>816.81</c:v>
                </c:pt>
                <c:pt idx="7294">
                  <c:v>766.54</c:v>
                </c:pt>
                <c:pt idx="7295">
                  <c:v>712.83</c:v>
                </c:pt>
                <c:pt idx="7296">
                  <c:v>672.78</c:v>
                </c:pt>
                <c:pt idx="7297">
                  <c:v>644.94000000000005</c:v>
                </c:pt>
                <c:pt idx="7298">
                  <c:v>628.77</c:v>
                </c:pt>
                <c:pt idx="7299">
                  <c:v>625.78</c:v>
                </c:pt>
                <c:pt idx="7300">
                  <c:v>632.53</c:v>
                </c:pt>
                <c:pt idx="7301">
                  <c:v>643.22</c:v>
                </c:pt>
                <c:pt idx="7302">
                  <c:v>680.29</c:v>
                </c:pt>
                <c:pt idx="7303">
                  <c:v>824.45</c:v>
                </c:pt>
                <c:pt idx="7304">
                  <c:v>937.53</c:v>
                </c:pt>
                <c:pt idx="7305">
                  <c:v>996.36</c:v>
                </c:pt>
                <c:pt idx="7306">
                  <c:v>1027.18</c:v>
                </c:pt>
                <c:pt idx="7307">
                  <c:v>1041.54</c:v>
                </c:pt>
                <c:pt idx="7308">
                  <c:v>1033.48</c:v>
                </c:pt>
                <c:pt idx="7309">
                  <c:v>1036.0899999999999</c:v>
                </c:pt>
                <c:pt idx="7310">
                  <c:v>1014.29</c:v>
                </c:pt>
                <c:pt idx="7311">
                  <c:v>986.87</c:v>
                </c:pt>
                <c:pt idx="7312">
                  <c:v>912.72</c:v>
                </c:pt>
                <c:pt idx="7313">
                  <c:v>890.29</c:v>
                </c:pt>
                <c:pt idx="7314">
                  <c:v>911.4</c:v>
                </c:pt>
                <c:pt idx="7315">
                  <c:v>879.23</c:v>
                </c:pt>
                <c:pt idx="7316">
                  <c:v>838.48</c:v>
                </c:pt>
                <c:pt idx="7317">
                  <c:v>778.19</c:v>
                </c:pt>
                <c:pt idx="7318">
                  <c:v>730.8</c:v>
                </c:pt>
                <c:pt idx="7319">
                  <c:v>684.15</c:v>
                </c:pt>
                <c:pt idx="7320">
                  <c:v>660.39</c:v>
                </c:pt>
                <c:pt idx="7321">
                  <c:v>639.20000000000005</c:v>
                </c:pt>
                <c:pt idx="7322">
                  <c:v>626.66999999999996</c:v>
                </c:pt>
                <c:pt idx="7323">
                  <c:v>615.04</c:v>
                </c:pt>
                <c:pt idx="7324">
                  <c:v>613.54</c:v>
                </c:pt>
                <c:pt idx="7325">
                  <c:v>627.26</c:v>
                </c:pt>
                <c:pt idx="7326">
                  <c:v>605.08000000000004</c:v>
                </c:pt>
                <c:pt idx="7327">
                  <c:v>639.07000000000005</c:v>
                </c:pt>
                <c:pt idx="7328">
                  <c:v>673.27</c:v>
                </c:pt>
                <c:pt idx="7329">
                  <c:v>701.21</c:v>
                </c:pt>
                <c:pt idx="7330">
                  <c:v>722.21</c:v>
                </c:pt>
                <c:pt idx="7331">
                  <c:v>730.38</c:v>
                </c:pt>
                <c:pt idx="7332">
                  <c:v>753.68</c:v>
                </c:pt>
                <c:pt idx="7333">
                  <c:v>757.81</c:v>
                </c:pt>
                <c:pt idx="7334">
                  <c:v>754.57</c:v>
                </c:pt>
                <c:pt idx="7335">
                  <c:v>744.7</c:v>
                </c:pt>
                <c:pt idx="7336">
                  <c:v>740.1</c:v>
                </c:pt>
                <c:pt idx="7337">
                  <c:v>785.65</c:v>
                </c:pt>
                <c:pt idx="7338">
                  <c:v>833.92</c:v>
                </c:pt>
                <c:pt idx="7339">
                  <c:v>797.73</c:v>
                </c:pt>
                <c:pt idx="7340">
                  <c:v>780.65</c:v>
                </c:pt>
                <c:pt idx="7341">
                  <c:v>740.29</c:v>
                </c:pt>
                <c:pt idx="7342">
                  <c:v>715.78</c:v>
                </c:pt>
                <c:pt idx="7343">
                  <c:v>679.58</c:v>
                </c:pt>
                <c:pt idx="7344">
                  <c:v>654.80999999999995</c:v>
                </c:pt>
                <c:pt idx="7345">
                  <c:v>632.33000000000004</c:v>
                </c:pt>
                <c:pt idx="7346">
                  <c:v>628.15</c:v>
                </c:pt>
                <c:pt idx="7347">
                  <c:v>614.49</c:v>
                </c:pt>
                <c:pt idx="7348">
                  <c:v>618.25</c:v>
                </c:pt>
                <c:pt idx="7349">
                  <c:v>618.21</c:v>
                </c:pt>
                <c:pt idx="7350">
                  <c:v>617.89</c:v>
                </c:pt>
                <c:pt idx="7351">
                  <c:v>678.77</c:v>
                </c:pt>
                <c:pt idx="7352">
                  <c:v>733.36</c:v>
                </c:pt>
                <c:pt idx="7353">
                  <c:v>772.07</c:v>
                </c:pt>
                <c:pt idx="7354">
                  <c:v>792.78</c:v>
                </c:pt>
                <c:pt idx="7355">
                  <c:v>789.14</c:v>
                </c:pt>
                <c:pt idx="7356">
                  <c:v>788.28</c:v>
                </c:pt>
                <c:pt idx="7357">
                  <c:v>781.61</c:v>
                </c:pt>
                <c:pt idx="7358">
                  <c:v>771.46</c:v>
                </c:pt>
                <c:pt idx="7359">
                  <c:v>755.86</c:v>
                </c:pt>
                <c:pt idx="7360">
                  <c:v>740.99</c:v>
                </c:pt>
                <c:pt idx="7361">
                  <c:v>783.65</c:v>
                </c:pt>
                <c:pt idx="7362">
                  <c:v>835.22</c:v>
                </c:pt>
                <c:pt idx="7363">
                  <c:v>805.96</c:v>
                </c:pt>
                <c:pt idx="7364">
                  <c:v>775.09</c:v>
                </c:pt>
                <c:pt idx="7365">
                  <c:v>742.06</c:v>
                </c:pt>
                <c:pt idx="7366">
                  <c:v>703.36</c:v>
                </c:pt>
                <c:pt idx="7367">
                  <c:v>663.62</c:v>
                </c:pt>
                <c:pt idx="7368">
                  <c:v>633.6</c:v>
                </c:pt>
                <c:pt idx="7369">
                  <c:v>610.30999999999995</c:v>
                </c:pt>
                <c:pt idx="7370">
                  <c:v>601.07000000000005</c:v>
                </c:pt>
                <c:pt idx="7371">
                  <c:v>594.39</c:v>
                </c:pt>
                <c:pt idx="7372">
                  <c:v>582.29</c:v>
                </c:pt>
                <c:pt idx="7373">
                  <c:v>576.74</c:v>
                </c:pt>
                <c:pt idx="7374">
                  <c:v>577.70000000000005</c:v>
                </c:pt>
                <c:pt idx="7375">
                  <c:v>616.65</c:v>
                </c:pt>
                <c:pt idx="7376">
                  <c:v>659.99</c:v>
                </c:pt>
                <c:pt idx="7377">
                  <c:v>700.06</c:v>
                </c:pt>
                <c:pt idx="7378">
                  <c:v>736.64</c:v>
                </c:pt>
                <c:pt idx="7379">
                  <c:v>745.99</c:v>
                </c:pt>
                <c:pt idx="7380">
                  <c:v>751.22</c:v>
                </c:pt>
                <c:pt idx="7381">
                  <c:v>743.78</c:v>
                </c:pt>
                <c:pt idx="7382">
                  <c:v>734.8</c:v>
                </c:pt>
                <c:pt idx="7383">
                  <c:v>715.94</c:v>
                </c:pt>
                <c:pt idx="7384">
                  <c:v>711.3</c:v>
                </c:pt>
                <c:pt idx="7385">
                  <c:v>754.17</c:v>
                </c:pt>
                <c:pt idx="7386">
                  <c:v>790.84</c:v>
                </c:pt>
                <c:pt idx="7387">
                  <c:v>765.47</c:v>
                </c:pt>
                <c:pt idx="7388">
                  <c:v>740.23</c:v>
                </c:pt>
                <c:pt idx="7389">
                  <c:v>705.67</c:v>
                </c:pt>
                <c:pt idx="7390">
                  <c:v>674.86</c:v>
                </c:pt>
                <c:pt idx="7391">
                  <c:v>638.44000000000005</c:v>
                </c:pt>
                <c:pt idx="7392">
                  <c:v>614.02</c:v>
                </c:pt>
                <c:pt idx="7393">
                  <c:v>589.32000000000005</c:v>
                </c:pt>
                <c:pt idx="7394">
                  <c:v>567.77</c:v>
                </c:pt>
                <c:pt idx="7395">
                  <c:v>571.70000000000005</c:v>
                </c:pt>
                <c:pt idx="7396">
                  <c:v>570.30999999999995</c:v>
                </c:pt>
                <c:pt idx="7397">
                  <c:v>576.46</c:v>
                </c:pt>
                <c:pt idx="7398">
                  <c:v>571.89</c:v>
                </c:pt>
                <c:pt idx="7399">
                  <c:v>660.41</c:v>
                </c:pt>
                <c:pt idx="7400">
                  <c:v>719.8</c:v>
                </c:pt>
                <c:pt idx="7401">
                  <c:v>782.84</c:v>
                </c:pt>
                <c:pt idx="7402">
                  <c:v>812.13</c:v>
                </c:pt>
                <c:pt idx="7403">
                  <c:v>822.82</c:v>
                </c:pt>
                <c:pt idx="7404">
                  <c:v>819.16</c:v>
                </c:pt>
                <c:pt idx="7405">
                  <c:v>811.3</c:v>
                </c:pt>
                <c:pt idx="7406">
                  <c:v>797.55</c:v>
                </c:pt>
                <c:pt idx="7407">
                  <c:v>778.06</c:v>
                </c:pt>
                <c:pt idx="7408">
                  <c:v>763.81</c:v>
                </c:pt>
                <c:pt idx="7409">
                  <c:v>783.67</c:v>
                </c:pt>
                <c:pt idx="7410">
                  <c:v>840.68</c:v>
                </c:pt>
                <c:pt idx="7411">
                  <c:v>817.09</c:v>
                </c:pt>
                <c:pt idx="7412">
                  <c:v>787.77</c:v>
                </c:pt>
                <c:pt idx="7413">
                  <c:v>732.14</c:v>
                </c:pt>
                <c:pt idx="7414">
                  <c:v>714.29</c:v>
                </c:pt>
                <c:pt idx="7415">
                  <c:v>683.02</c:v>
                </c:pt>
                <c:pt idx="7416">
                  <c:v>643.41</c:v>
                </c:pt>
                <c:pt idx="7417">
                  <c:v>626.95000000000005</c:v>
                </c:pt>
                <c:pt idx="7418">
                  <c:v>617.63</c:v>
                </c:pt>
                <c:pt idx="7419">
                  <c:v>604.41</c:v>
                </c:pt>
                <c:pt idx="7420">
                  <c:v>602.67999999999995</c:v>
                </c:pt>
                <c:pt idx="7421">
                  <c:v>601.28</c:v>
                </c:pt>
                <c:pt idx="7422">
                  <c:v>576.94000000000005</c:v>
                </c:pt>
                <c:pt idx="7423">
                  <c:v>612.79999999999995</c:v>
                </c:pt>
                <c:pt idx="7424">
                  <c:v>627.80999999999995</c:v>
                </c:pt>
                <c:pt idx="7425">
                  <c:v>678.99</c:v>
                </c:pt>
                <c:pt idx="7426">
                  <c:v>706.49</c:v>
                </c:pt>
                <c:pt idx="7427">
                  <c:v>694.21</c:v>
                </c:pt>
                <c:pt idx="7428">
                  <c:v>689.17</c:v>
                </c:pt>
                <c:pt idx="7429">
                  <c:v>684.2</c:v>
                </c:pt>
                <c:pt idx="7430">
                  <c:v>673.31</c:v>
                </c:pt>
                <c:pt idx="7431">
                  <c:v>676.5</c:v>
                </c:pt>
                <c:pt idx="7432">
                  <c:v>675.63</c:v>
                </c:pt>
                <c:pt idx="7433">
                  <c:v>732.34</c:v>
                </c:pt>
                <c:pt idx="7434">
                  <c:v>779.92</c:v>
                </c:pt>
                <c:pt idx="7435">
                  <c:v>766.64</c:v>
                </c:pt>
                <c:pt idx="7436">
                  <c:v>748.51</c:v>
                </c:pt>
                <c:pt idx="7437">
                  <c:v>711.15</c:v>
                </c:pt>
                <c:pt idx="7438">
                  <c:v>656.04</c:v>
                </c:pt>
                <c:pt idx="7439">
                  <c:v>616.78</c:v>
                </c:pt>
                <c:pt idx="7440">
                  <c:v>593.54999999999995</c:v>
                </c:pt>
                <c:pt idx="7441">
                  <c:v>590.42999999999995</c:v>
                </c:pt>
                <c:pt idx="7442">
                  <c:v>580.53</c:v>
                </c:pt>
                <c:pt idx="7443">
                  <c:v>571.36</c:v>
                </c:pt>
                <c:pt idx="7444">
                  <c:v>578.54</c:v>
                </c:pt>
                <c:pt idx="7445">
                  <c:v>618.55999999999995</c:v>
                </c:pt>
                <c:pt idx="7446">
                  <c:v>652.33000000000004</c:v>
                </c:pt>
                <c:pt idx="7447">
                  <c:v>828.97</c:v>
                </c:pt>
                <c:pt idx="7448">
                  <c:v>968.95</c:v>
                </c:pt>
                <c:pt idx="7449">
                  <c:v>1045.3900000000001</c:v>
                </c:pt>
                <c:pt idx="7450">
                  <c:v>1068.8900000000001</c:v>
                </c:pt>
                <c:pt idx="7451">
                  <c:v>1054.52</c:v>
                </c:pt>
                <c:pt idx="7452">
                  <c:v>1041.4000000000001</c:v>
                </c:pt>
                <c:pt idx="7453">
                  <c:v>1061.1099999999999</c:v>
                </c:pt>
                <c:pt idx="7454">
                  <c:v>1047.17</c:v>
                </c:pt>
                <c:pt idx="7455">
                  <c:v>1000.15</c:v>
                </c:pt>
                <c:pt idx="7456">
                  <c:v>950.01</c:v>
                </c:pt>
                <c:pt idx="7457">
                  <c:v>892.62</c:v>
                </c:pt>
                <c:pt idx="7458">
                  <c:v>921.61</c:v>
                </c:pt>
                <c:pt idx="7459">
                  <c:v>878.35</c:v>
                </c:pt>
                <c:pt idx="7460">
                  <c:v>831.25</c:v>
                </c:pt>
                <c:pt idx="7461">
                  <c:v>781.33</c:v>
                </c:pt>
                <c:pt idx="7462">
                  <c:v>733.27</c:v>
                </c:pt>
                <c:pt idx="7463">
                  <c:v>674.31</c:v>
                </c:pt>
                <c:pt idx="7464">
                  <c:v>640.27</c:v>
                </c:pt>
                <c:pt idx="7465">
                  <c:v>621.69000000000005</c:v>
                </c:pt>
                <c:pt idx="7466">
                  <c:v>603.82000000000005</c:v>
                </c:pt>
                <c:pt idx="7467">
                  <c:v>598.04999999999995</c:v>
                </c:pt>
                <c:pt idx="7468">
                  <c:v>607.59</c:v>
                </c:pt>
                <c:pt idx="7469">
                  <c:v>635.16</c:v>
                </c:pt>
                <c:pt idx="7470">
                  <c:v>662.79</c:v>
                </c:pt>
                <c:pt idx="7471">
                  <c:v>831.42</c:v>
                </c:pt>
                <c:pt idx="7472">
                  <c:v>956.16</c:v>
                </c:pt>
                <c:pt idx="7473">
                  <c:v>1018.89</c:v>
                </c:pt>
                <c:pt idx="7474">
                  <c:v>1053.0999999999999</c:v>
                </c:pt>
                <c:pt idx="7475">
                  <c:v>1056.18</c:v>
                </c:pt>
                <c:pt idx="7476">
                  <c:v>1050.47</c:v>
                </c:pt>
                <c:pt idx="7477">
                  <c:v>1066.07</c:v>
                </c:pt>
                <c:pt idx="7478">
                  <c:v>1063.6600000000001</c:v>
                </c:pt>
                <c:pt idx="7479">
                  <c:v>1024.97</c:v>
                </c:pt>
                <c:pt idx="7480">
                  <c:v>949.87</c:v>
                </c:pt>
                <c:pt idx="7481">
                  <c:v>888.25</c:v>
                </c:pt>
                <c:pt idx="7482">
                  <c:v>921.4</c:v>
                </c:pt>
                <c:pt idx="7483">
                  <c:v>870.06</c:v>
                </c:pt>
                <c:pt idx="7484">
                  <c:v>833.46</c:v>
                </c:pt>
                <c:pt idx="7485">
                  <c:v>783.45</c:v>
                </c:pt>
                <c:pt idx="7486">
                  <c:v>731.93</c:v>
                </c:pt>
                <c:pt idx="7487">
                  <c:v>690.68</c:v>
                </c:pt>
                <c:pt idx="7488">
                  <c:v>649.76</c:v>
                </c:pt>
                <c:pt idx="7489">
                  <c:v>629.1</c:v>
                </c:pt>
                <c:pt idx="7490">
                  <c:v>612.17999999999995</c:v>
                </c:pt>
                <c:pt idx="7491">
                  <c:v>601.26</c:v>
                </c:pt>
                <c:pt idx="7492">
                  <c:v>598.48</c:v>
                </c:pt>
                <c:pt idx="7493">
                  <c:v>590.65</c:v>
                </c:pt>
                <c:pt idx="7494">
                  <c:v>586.64</c:v>
                </c:pt>
                <c:pt idx="7495">
                  <c:v>658.5</c:v>
                </c:pt>
                <c:pt idx="7496">
                  <c:v>721.4</c:v>
                </c:pt>
                <c:pt idx="7497">
                  <c:v>768.33</c:v>
                </c:pt>
                <c:pt idx="7498">
                  <c:v>816.98</c:v>
                </c:pt>
                <c:pt idx="7499">
                  <c:v>831.53</c:v>
                </c:pt>
                <c:pt idx="7500">
                  <c:v>830.79</c:v>
                </c:pt>
                <c:pt idx="7501">
                  <c:v>848.92</c:v>
                </c:pt>
                <c:pt idx="7502">
                  <c:v>825.99</c:v>
                </c:pt>
                <c:pt idx="7503">
                  <c:v>811.4</c:v>
                </c:pt>
                <c:pt idx="7504">
                  <c:v>788.44</c:v>
                </c:pt>
                <c:pt idx="7505">
                  <c:v>803.02</c:v>
                </c:pt>
                <c:pt idx="7506">
                  <c:v>855.97</c:v>
                </c:pt>
                <c:pt idx="7507">
                  <c:v>837.1</c:v>
                </c:pt>
                <c:pt idx="7508">
                  <c:v>825.16</c:v>
                </c:pt>
                <c:pt idx="7509">
                  <c:v>790.1</c:v>
                </c:pt>
                <c:pt idx="7510">
                  <c:v>746.78</c:v>
                </c:pt>
                <c:pt idx="7511">
                  <c:v>698.28</c:v>
                </c:pt>
                <c:pt idx="7512">
                  <c:v>659.89</c:v>
                </c:pt>
                <c:pt idx="7513">
                  <c:v>637.07000000000005</c:v>
                </c:pt>
                <c:pt idx="7514">
                  <c:v>619.77</c:v>
                </c:pt>
                <c:pt idx="7515">
                  <c:v>617.52</c:v>
                </c:pt>
                <c:pt idx="7516">
                  <c:v>623.55999999999995</c:v>
                </c:pt>
                <c:pt idx="7517">
                  <c:v>659.19</c:v>
                </c:pt>
                <c:pt idx="7518">
                  <c:v>670.53</c:v>
                </c:pt>
                <c:pt idx="7519">
                  <c:v>854</c:v>
                </c:pt>
                <c:pt idx="7520">
                  <c:v>974.68</c:v>
                </c:pt>
                <c:pt idx="7521">
                  <c:v>1074.98</c:v>
                </c:pt>
                <c:pt idx="7522">
                  <c:v>1101.8399999999999</c:v>
                </c:pt>
                <c:pt idx="7523">
                  <c:v>1095.3</c:v>
                </c:pt>
                <c:pt idx="7524">
                  <c:v>1117.5999999999999</c:v>
                </c:pt>
                <c:pt idx="7525">
                  <c:v>1123.17</c:v>
                </c:pt>
                <c:pt idx="7526">
                  <c:v>1117.03</c:v>
                </c:pt>
                <c:pt idx="7527">
                  <c:v>1055.1199999999999</c:v>
                </c:pt>
                <c:pt idx="7528">
                  <c:v>996.39</c:v>
                </c:pt>
                <c:pt idx="7529">
                  <c:v>956.57</c:v>
                </c:pt>
                <c:pt idx="7530">
                  <c:v>971.77</c:v>
                </c:pt>
                <c:pt idx="7531">
                  <c:v>936.02</c:v>
                </c:pt>
                <c:pt idx="7532">
                  <c:v>898.42</c:v>
                </c:pt>
                <c:pt idx="7533">
                  <c:v>850.04</c:v>
                </c:pt>
                <c:pt idx="7534">
                  <c:v>772.49</c:v>
                </c:pt>
                <c:pt idx="7535">
                  <c:v>722.68</c:v>
                </c:pt>
                <c:pt idx="7536">
                  <c:v>685.08</c:v>
                </c:pt>
                <c:pt idx="7537">
                  <c:v>662.41</c:v>
                </c:pt>
                <c:pt idx="7538">
                  <c:v>635.27</c:v>
                </c:pt>
                <c:pt idx="7539">
                  <c:v>632.03</c:v>
                </c:pt>
                <c:pt idx="7540">
                  <c:v>642.62</c:v>
                </c:pt>
                <c:pt idx="7541">
                  <c:v>672.56</c:v>
                </c:pt>
                <c:pt idx="7542">
                  <c:v>692.93</c:v>
                </c:pt>
                <c:pt idx="7543">
                  <c:v>863.93</c:v>
                </c:pt>
                <c:pt idx="7544">
                  <c:v>1007.91</c:v>
                </c:pt>
                <c:pt idx="7545">
                  <c:v>1060.69</c:v>
                </c:pt>
                <c:pt idx="7546">
                  <c:v>1109.42</c:v>
                </c:pt>
                <c:pt idx="7547">
                  <c:v>1083.81</c:v>
                </c:pt>
                <c:pt idx="7548">
                  <c:v>1087.99</c:v>
                </c:pt>
                <c:pt idx="7549">
                  <c:v>1098.28</c:v>
                </c:pt>
                <c:pt idx="7550">
                  <c:v>1088.8900000000001</c:v>
                </c:pt>
                <c:pt idx="7551">
                  <c:v>1046.67</c:v>
                </c:pt>
                <c:pt idx="7552">
                  <c:v>975.99</c:v>
                </c:pt>
                <c:pt idx="7553">
                  <c:v>941.49</c:v>
                </c:pt>
                <c:pt idx="7554">
                  <c:v>962.8</c:v>
                </c:pt>
                <c:pt idx="7555">
                  <c:v>925.72</c:v>
                </c:pt>
                <c:pt idx="7556">
                  <c:v>887.45</c:v>
                </c:pt>
                <c:pt idx="7557">
                  <c:v>833.32</c:v>
                </c:pt>
                <c:pt idx="7558">
                  <c:v>780.45</c:v>
                </c:pt>
                <c:pt idx="7559">
                  <c:v>732.44</c:v>
                </c:pt>
                <c:pt idx="7560">
                  <c:v>695.38</c:v>
                </c:pt>
                <c:pt idx="7561">
                  <c:v>666.94</c:v>
                </c:pt>
                <c:pt idx="7562">
                  <c:v>648.64</c:v>
                </c:pt>
                <c:pt idx="7563">
                  <c:v>644.79</c:v>
                </c:pt>
                <c:pt idx="7564">
                  <c:v>636.83000000000004</c:v>
                </c:pt>
                <c:pt idx="7565">
                  <c:v>647.14</c:v>
                </c:pt>
                <c:pt idx="7566">
                  <c:v>647.75</c:v>
                </c:pt>
                <c:pt idx="7567">
                  <c:v>745.5</c:v>
                </c:pt>
                <c:pt idx="7568">
                  <c:v>841.29</c:v>
                </c:pt>
                <c:pt idx="7569">
                  <c:v>914.53</c:v>
                </c:pt>
                <c:pt idx="7570">
                  <c:v>970.56</c:v>
                </c:pt>
                <c:pt idx="7571">
                  <c:v>937.33</c:v>
                </c:pt>
                <c:pt idx="7572">
                  <c:v>890.43</c:v>
                </c:pt>
                <c:pt idx="7573">
                  <c:v>872.77</c:v>
                </c:pt>
                <c:pt idx="7574">
                  <c:v>850.62</c:v>
                </c:pt>
                <c:pt idx="7575">
                  <c:v>818.65</c:v>
                </c:pt>
                <c:pt idx="7576">
                  <c:v>805.5</c:v>
                </c:pt>
                <c:pt idx="7577">
                  <c:v>854.42</c:v>
                </c:pt>
                <c:pt idx="7578">
                  <c:v>877.03</c:v>
                </c:pt>
                <c:pt idx="7579">
                  <c:v>858.41</c:v>
                </c:pt>
                <c:pt idx="7580">
                  <c:v>812.76</c:v>
                </c:pt>
                <c:pt idx="7581">
                  <c:v>765.71</c:v>
                </c:pt>
                <c:pt idx="7582">
                  <c:v>734.85</c:v>
                </c:pt>
                <c:pt idx="7583">
                  <c:v>700.4</c:v>
                </c:pt>
                <c:pt idx="7584">
                  <c:v>651.91</c:v>
                </c:pt>
                <c:pt idx="7585">
                  <c:v>625.13</c:v>
                </c:pt>
                <c:pt idx="7586">
                  <c:v>608.67999999999995</c:v>
                </c:pt>
                <c:pt idx="7587">
                  <c:v>590.44000000000005</c:v>
                </c:pt>
                <c:pt idx="7588">
                  <c:v>586.62</c:v>
                </c:pt>
                <c:pt idx="7589">
                  <c:v>582.20000000000005</c:v>
                </c:pt>
                <c:pt idx="7590">
                  <c:v>558.42999999999995</c:v>
                </c:pt>
                <c:pt idx="7591">
                  <c:v>596.75</c:v>
                </c:pt>
                <c:pt idx="7592">
                  <c:v>634.63</c:v>
                </c:pt>
                <c:pt idx="7593">
                  <c:v>669.29</c:v>
                </c:pt>
                <c:pt idx="7594">
                  <c:v>707.62</c:v>
                </c:pt>
                <c:pt idx="7595">
                  <c:v>720.64</c:v>
                </c:pt>
                <c:pt idx="7596">
                  <c:v>728.08</c:v>
                </c:pt>
                <c:pt idx="7597">
                  <c:v>725.86</c:v>
                </c:pt>
                <c:pt idx="7598">
                  <c:v>712.32</c:v>
                </c:pt>
                <c:pt idx="7599">
                  <c:v>691.67</c:v>
                </c:pt>
                <c:pt idx="7600">
                  <c:v>684.18</c:v>
                </c:pt>
                <c:pt idx="7601">
                  <c:v>745.18</c:v>
                </c:pt>
                <c:pt idx="7602">
                  <c:v>785.2</c:v>
                </c:pt>
                <c:pt idx="7603">
                  <c:v>769.24</c:v>
                </c:pt>
                <c:pt idx="7604">
                  <c:v>742.65</c:v>
                </c:pt>
                <c:pt idx="7605">
                  <c:v>703.43</c:v>
                </c:pt>
                <c:pt idx="7606">
                  <c:v>660.05</c:v>
                </c:pt>
                <c:pt idx="7607">
                  <c:v>620.99</c:v>
                </c:pt>
                <c:pt idx="7608">
                  <c:v>592.41</c:v>
                </c:pt>
                <c:pt idx="7609">
                  <c:v>570.44000000000005</c:v>
                </c:pt>
                <c:pt idx="7610">
                  <c:v>561.92999999999995</c:v>
                </c:pt>
                <c:pt idx="7611">
                  <c:v>557.38</c:v>
                </c:pt>
                <c:pt idx="7612">
                  <c:v>579.49</c:v>
                </c:pt>
                <c:pt idx="7613">
                  <c:v>623.94000000000005</c:v>
                </c:pt>
                <c:pt idx="7614">
                  <c:v>647.21</c:v>
                </c:pt>
                <c:pt idx="7615">
                  <c:v>813.26</c:v>
                </c:pt>
                <c:pt idx="7616">
                  <c:v>942.46</c:v>
                </c:pt>
                <c:pt idx="7617">
                  <c:v>1022.3</c:v>
                </c:pt>
                <c:pt idx="7618">
                  <c:v>1055.7</c:v>
                </c:pt>
                <c:pt idx="7619">
                  <c:v>1042.43</c:v>
                </c:pt>
                <c:pt idx="7620">
                  <c:v>1037.52</c:v>
                </c:pt>
                <c:pt idx="7621">
                  <c:v>1012.92</c:v>
                </c:pt>
                <c:pt idx="7622">
                  <c:v>1014.07</c:v>
                </c:pt>
                <c:pt idx="7623">
                  <c:v>978.52</c:v>
                </c:pt>
                <c:pt idx="7624">
                  <c:v>917.65</c:v>
                </c:pt>
                <c:pt idx="7625">
                  <c:v>892.47</c:v>
                </c:pt>
                <c:pt idx="7626">
                  <c:v>909.8</c:v>
                </c:pt>
                <c:pt idx="7627">
                  <c:v>884.03</c:v>
                </c:pt>
                <c:pt idx="7628">
                  <c:v>839.28</c:v>
                </c:pt>
                <c:pt idx="7629">
                  <c:v>789.38</c:v>
                </c:pt>
                <c:pt idx="7630">
                  <c:v>734.05</c:v>
                </c:pt>
                <c:pt idx="7631">
                  <c:v>681.09</c:v>
                </c:pt>
                <c:pt idx="7632">
                  <c:v>644.24</c:v>
                </c:pt>
                <c:pt idx="7633">
                  <c:v>618.15</c:v>
                </c:pt>
                <c:pt idx="7634">
                  <c:v>602.12</c:v>
                </c:pt>
                <c:pt idx="7635">
                  <c:v>597.17999999999995</c:v>
                </c:pt>
                <c:pt idx="7636">
                  <c:v>616.66999999999996</c:v>
                </c:pt>
                <c:pt idx="7637">
                  <c:v>647.55999999999995</c:v>
                </c:pt>
                <c:pt idx="7638">
                  <c:v>683.76</c:v>
                </c:pt>
                <c:pt idx="7639">
                  <c:v>834.27</c:v>
                </c:pt>
                <c:pt idx="7640">
                  <c:v>950.86</c:v>
                </c:pt>
                <c:pt idx="7641">
                  <c:v>1035.55</c:v>
                </c:pt>
                <c:pt idx="7642">
                  <c:v>1079.3</c:v>
                </c:pt>
                <c:pt idx="7643">
                  <c:v>1075.52</c:v>
                </c:pt>
                <c:pt idx="7644">
                  <c:v>1075.56</c:v>
                </c:pt>
                <c:pt idx="7645">
                  <c:v>1089.8699999999999</c:v>
                </c:pt>
                <c:pt idx="7646">
                  <c:v>1078.29</c:v>
                </c:pt>
                <c:pt idx="7647">
                  <c:v>1037.95</c:v>
                </c:pt>
                <c:pt idx="7648">
                  <c:v>960.35</c:v>
                </c:pt>
                <c:pt idx="7649">
                  <c:v>935.39</c:v>
                </c:pt>
                <c:pt idx="7650">
                  <c:v>957.42</c:v>
                </c:pt>
                <c:pt idx="7651">
                  <c:v>924.59</c:v>
                </c:pt>
                <c:pt idx="7652">
                  <c:v>871.39</c:v>
                </c:pt>
                <c:pt idx="7653">
                  <c:v>823.64</c:v>
                </c:pt>
                <c:pt idx="7654">
                  <c:v>769.28</c:v>
                </c:pt>
                <c:pt idx="7655">
                  <c:v>716.7</c:v>
                </c:pt>
                <c:pt idx="7656">
                  <c:v>669.28</c:v>
                </c:pt>
                <c:pt idx="7657">
                  <c:v>644.24</c:v>
                </c:pt>
                <c:pt idx="7658">
                  <c:v>625.16999999999996</c:v>
                </c:pt>
                <c:pt idx="7659">
                  <c:v>618.48</c:v>
                </c:pt>
                <c:pt idx="7660">
                  <c:v>633.54</c:v>
                </c:pt>
                <c:pt idx="7661">
                  <c:v>665.41</c:v>
                </c:pt>
                <c:pt idx="7662">
                  <c:v>692.26</c:v>
                </c:pt>
                <c:pt idx="7663">
                  <c:v>832.29</c:v>
                </c:pt>
                <c:pt idx="7664">
                  <c:v>945.74</c:v>
                </c:pt>
                <c:pt idx="7665">
                  <c:v>1016.01</c:v>
                </c:pt>
                <c:pt idx="7666">
                  <c:v>1059.58</c:v>
                </c:pt>
                <c:pt idx="7667">
                  <c:v>1071.9100000000001</c:v>
                </c:pt>
                <c:pt idx="7668">
                  <c:v>1075.6500000000001</c:v>
                </c:pt>
                <c:pt idx="7669">
                  <c:v>1078.07</c:v>
                </c:pt>
                <c:pt idx="7670">
                  <c:v>1075.56</c:v>
                </c:pt>
                <c:pt idx="7671">
                  <c:v>1030.48</c:v>
                </c:pt>
                <c:pt idx="7672">
                  <c:v>968.93</c:v>
                </c:pt>
                <c:pt idx="7673">
                  <c:v>944.66</c:v>
                </c:pt>
                <c:pt idx="7674">
                  <c:v>945.63</c:v>
                </c:pt>
                <c:pt idx="7675">
                  <c:v>904.96</c:v>
                </c:pt>
                <c:pt idx="7676">
                  <c:v>862.33</c:v>
                </c:pt>
                <c:pt idx="7677">
                  <c:v>811.84</c:v>
                </c:pt>
                <c:pt idx="7678">
                  <c:v>752.79</c:v>
                </c:pt>
                <c:pt idx="7679">
                  <c:v>696.04</c:v>
                </c:pt>
                <c:pt idx="7680">
                  <c:v>663</c:v>
                </c:pt>
                <c:pt idx="7681">
                  <c:v>635.82000000000005</c:v>
                </c:pt>
                <c:pt idx="7682">
                  <c:v>615.19000000000005</c:v>
                </c:pt>
                <c:pt idx="7683">
                  <c:v>606.58000000000004</c:v>
                </c:pt>
                <c:pt idx="7684">
                  <c:v>613.04999999999995</c:v>
                </c:pt>
                <c:pt idx="7685">
                  <c:v>652.08000000000004</c:v>
                </c:pt>
                <c:pt idx="7686">
                  <c:v>670.01</c:v>
                </c:pt>
                <c:pt idx="7687">
                  <c:v>814.53</c:v>
                </c:pt>
                <c:pt idx="7688">
                  <c:v>953.2</c:v>
                </c:pt>
                <c:pt idx="7689">
                  <c:v>1021.85</c:v>
                </c:pt>
                <c:pt idx="7690">
                  <c:v>1070.96</c:v>
                </c:pt>
                <c:pt idx="7691">
                  <c:v>1069.56</c:v>
                </c:pt>
                <c:pt idx="7692">
                  <c:v>1069.6400000000001</c:v>
                </c:pt>
                <c:pt idx="7693">
                  <c:v>1081.25</c:v>
                </c:pt>
                <c:pt idx="7694">
                  <c:v>1079.8699999999999</c:v>
                </c:pt>
                <c:pt idx="7695">
                  <c:v>1030.08</c:v>
                </c:pt>
                <c:pt idx="7696">
                  <c:v>965.18</c:v>
                </c:pt>
                <c:pt idx="7697">
                  <c:v>929.49</c:v>
                </c:pt>
                <c:pt idx="7698">
                  <c:v>941.05</c:v>
                </c:pt>
                <c:pt idx="7699">
                  <c:v>910.73</c:v>
                </c:pt>
                <c:pt idx="7700">
                  <c:v>858.16</c:v>
                </c:pt>
                <c:pt idx="7701">
                  <c:v>805.25</c:v>
                </c:pt>
                <c:pt idx="7702">
                  <c:v>745.3</c:v>
                </c:pt>
                <c:pt idx="7703">
                  <c:v>695.17</c:v>
                </c:pt>
                <c:pt idx="7704">
                  <c:v>657.99</c:v>
                </c:pt>
                <c:pt idx="7705">
                  <c:v>632.57000000000005</c:v>
                </c:pt>
                <c:pt idx="7706">
                  <c:v>623.86</c:v>
                </c:pt>
                <c:pt idx="7707">
                  <c:v>614.1</c:v>
                </c:pt>
                <c:pt idx="7708">
                  <c:v>622.48</c:v>
                </c:pt>
                <c:pt idx="7709">
                  <c:v>656.28</c:v>
                </c:pt>
                <c:pt idx="7710">
                  <c:v>690.21</c:v>
                </c:pt>
                <c:pt idx="7711">
                  <c:v>833.4</c:v>
                </c:pt>
                <c:pt idx="7712">
                  <c:v>964.48</c:v>
                </c:pt>
                <c:pt idx="7713">
                  <c:v>1038.24</c:v>
                </c:pt>
                <c:pt idx="7714">
                  <c:v>1071.1600000000001</c:v>
                </c:pt>
                <c:pt idx="7715">
                  <c:v>1077.82</c:v>
                </c:pt>
                <c:pt idx="7716">
                  <c:v>1079.01</c:v>
                </c:pt>
                <c:pt idx="7717">
                  <c:v>1062.0999999999999</c:v>
                </c:pt>
                <c:pt idx="7718">
                  <c:v>1070.51</c:v>
                </c:pt>
                <c:pt idx="7719">
                  <c:v>1030.6199999999999</c:v>
                </c:pt>
                <c:pt idx="7720">
                  <c:v>950.72</c:v>
                </c:pt>
                <c:pt idx="7721">
                  <c:v>927.11</c:v>
                </c:pt>
                <c:pt idx="7722">
                  <c:v>946.8</c:v>
                </c:pt>
                <c:pt idx="7723">
                  <c:v>907.01</c:v>
                </c:pt>
                <c:pt idx="7724">
                  <c:v>866</c:v>
                </c:pt>
                <c:pt idx="7725">
                  <c:v>803.47</c:v>
                </c:pt>
                <c:pt idx="7726">
                  <c:v>752.37</c:v>
                </c:pt>
                <c:pt idx="7727">
                  <c:v>708.47</c:v>
                </c:pt>
                <c:pt idx="7728">
                  <c:v>675.38</c:v>
                </c:pt>
                <c:pt idx="7729">
                  <c:v>648.26</c:v>
                </c:pt>
                <c:pt idx="7730">
                  <c:v>632.63</c:v>
                </c:pt>
                <c:pt idx="7731">
                  <c:v>615.24</c:v>
                </c:pt>
                <c:pt idx="7732">
                  <c:v>611.98</c:v>
                </c:pt>
                <c:pt idx="7733">
                  <c:v>627.79</c:v>
                </c:pt>
                <c:pt idx="7734">
                  <c:v>636.37</c:v>
                </c:pt>
                <c:pt idx="7735">
                  <c:v>741.9</c:v>
                </c:pt>
                <c:pt idx="7736">
                  <c:v>834.65</c:v>
                </c:pt>
                <c:pt idx="7737">
                  <c:v>920.62</c:v>
                </c:pt>
                <c:pt idx="7738">
                  <c:v>959.17</c:v>
                </c:pt>
                <c:pt idx="7739">
                  <c:v>947.72</c:v>
                </c:pt>
                <c:pt idx="7740">
                  <c:v>920.67</c:v>
                </c:pt>
                <c:pt idx="7741">
                  <c:v>898.39</c:v>
                </c:pt>
                <c:pt idx="7742">
                  <c:v>877.04</c:v>
                </c:pt>
                <c:pt idx="7743">
                  <c:v>843.47</c:v>
                </c:pt>
                <c:pt idx="7744">
                  <c:v>832.78</c:v>
                </c:pt>
                <c:pt idx="7745">
                  <c:v>851</c:v>
                </c:pt>
                <c:pt idx="7746">
                  <c:v>889.59</c:v>
                </c:pt>
                <c:pt idx="7747">
                  <c:v>869.89</c:v>
                </c:pt>
                <c:pt idx="7748">
                  <c:v>831.02</c:v>
                </c:pt>
                <c:pt idx="7749">
                  <c:v>786.52</c:v>
                </c:pt>
                <c:pt idx="7750">
                  <c:v>748.99</c:v>
                </c:pt>
                <c:pt idx="7751">
                  <c:v>706.41</c:v>
                </c:pt>
                <c:pt idx="7752">
                  <c:v>668.62</c:v>
                </c:pt>
                <c:pt idx="7753">
                  <c:v>648.87</c:v>
                </c:pt>
                <c:pt idx="7754">
                  <c:v>635.94000000000005</c:v>
                </c:pt>
                <c:pt idx="7755">
                  <c:v>626.76</c:v>
                </c:pt>
                <c:pt idx="7756">
                  <c:v>608.24</c:v>
                </c:pt>
                <c:pt idx="7757">
                  <c:v>611.61</c:v>
                </c:pt>
                <c:pt idx="7758">
                  <c:v>591.32000000000005</c:v>
                </c:pt>
                <c:pt idx="7759">
                  <c:v>631.79999999999995</c:v>
                </c:pt>
                <c:pt idx="7760">
                  <c:v>682.23</c:v>
                </c:pt>
                <c:pt idx="7761">
                  <c:v>728.53</c:v>
                </c:pt>
                <c:pt idx="7762">
                  <c:v>764.71</c:v>
                </c:pt>
                <c:pt idx="7763">
                  <c:v>788.46</c:v>
                </c:pt>
                <c:pt idx="7764">
                  <c:v>792.72</c:v>
                </c:pt>
                <c:pt idx="7765">
                  <c:v>780.83</c:v>
                </c:pt>
                <c:pt idx="7766">
                  <c:v>761.43</c:v>
                </c:pt>
                <c:pt idx="7767">
                  <c:v>746.37</c:v>
                </c:pt>
                <c:pt idx="7768">
                  <c:v>744.3</c:v>
                </c:pt>
                <c:pt idx="7769">
                  <c:v>798.66</c:v>
                </c:pt>
                <c:pt idx="7770">
                  <c:v>847.35</c:v>
                </c:pt>
                <c:pt idx="7771">
                  <c:v>835.83</c:v>
                </c:pt>
                <c:pt idx="7772">
                  <c:v>786.79</c:v>
                </c:pt>
                <c:pt idx="7773">
                  <c:v>755.36</c:v>
                </c:pt>
                <c:pt idx="7774">
                  <c:v>707.06</c:v>
                </c:pt>
                <c:pt idx="7775">
                  <c:v>669.72</c:v>
                </c:pt>
                <c:pt idx="7776">
                  <c:v>629.89</c:v>
                </c:pt>
                <c:pt idx="7777">
                  <c:v>612.01</c:v>
                </c:pt>
                <c:pt idx="7778">
                  <c:v>596.83000000000004</c:v>
                </c:pt>
                <c:pt idx="7779">
                  <c:v>595.22</c:v>
                </c:pt>
                <c:pt idx="7780">
                  <c:v>611.87</c:v>
                </c:pt>
                <c:pt idx="7781">
                  <c:v>659.08</c:v>
                </c:pt>
                <c:pt idx="7782">
                  <c:v>687.27</c:v>
                </c:pt>
                <c:pt idx="7783">
                  <c:v>832.2</c:v>
                </c:pt>
                <c:pt idx="7784">
                  <c:v>968.25</c:v>
                </c:pt>
                <c:pt idx="7785">
                  <c:v>1042.26</c:v>
                </c:pt>
                <c:pt idx="7786">
                  <c:v>1076.93</c:v>
                </c:pt>
                <c:pt idx="7787">
                  <c:v>1072.44</c:v>
                </c:pt>
                <c:pt idx="7788">
                  <c:v>1074.6400000000001</c:v>
                </c:pt>
                <c:pt idx="7789">
                  <c:v>1085.94</c:v>
                </c:pt>
                <c:pt idx="7790">
                  <c:v>1065.23</c:v>
                </c:pt>
                <c:pt idx="7791">
                  <c:v>1020.49</c:v>
                </c:pt>
                <c:pt idx="7792">
                  <c:v>965.15</c:v>
                </c:pt>
                <c:pt idx="7793">
                  <c:v>940.59</c:v>
                </c:pt>
                <c:pt idx="7794">
                  <c:v>943.12</c:v>
                </c:pt>
                <c:pt idx="7795">
                  <c:v>902.56</c:v>
                </c:pt>
                <c:pt idx="7796">
                  <c:v>864.06</c:v>
                </c:pt>
                <c:pt idx="7797">
                  <c:v>811.56</c:v>
                </c:pt>
                <c:pt idx="7798">
                  <c:v>749.13</c:v>
                </c:pt>
                <c:pt idx="7799">
                  <c:v>695.15</c:v>
                </c:pt>
                <c:pt idx="7800">
                  <c:v>666.3</c:v>
                </c:pt>
                <c:pt idx="7801">
                  <c:v>646.9</c:v>
                </c:pt>
                <c:pt idx="7802">
                  <c:v>628.86</c:v>
                </c:pt>
                <c:pt idx="7803">
                  <c:v>620.1</c:v>
                </c:pt>
                <c:pt idx="7804">
                  <c:v>639.59</c:v>
                </c:pt>
                <c:pt idx="7805">
                  <c:v>674.54</c:v>
                </c:pt>
                <c:pt idx="7806">
                  <c:v>693.45</c:v>
                </c:pt>
                <c:pt idx="7807">
                  <c:v>851.74</c:v>
                </c:pt>
                <c:pt idx="7808">
                  <c:v>995.87</c:v>
                </c:pt>
                <c:pt idx="7809">
                  <c:v>1073.1300000000001</c:v>
                </c:pt>
                <c:pt idx="7810">
                  <c:v>1105.53</c:v>
                </c:pt>
                <c:pt idx="7811">
                  <c:v>1112.02</c:v>
                </c:pt>
                <c:pt idx="7812">
                  <c:v>1104.32</c:v>
                </c:pt>
                <c:pt idx="7813">
                  <c:v>1090.97</c:v>
                </c:pt>
                <c:pt idx="7814">
                  <c:v>1064.18</c:v>
                </c:pt>
                <c:pt idx="7815">
                  <c:v>1025.2</c:v>
                </c:pt>
                <c:pt idx="7816">
                  <c:v>973.61</c:v>
                </c:pt>
                <c:pt idx="7817">
                  <c:v>943.65</c:v>
                </c:pt>
                <c:pt idx="7818">
                  <c:v>945.8</c:v>
                </c:pt>
                <c:pt idx="7819">
                  <c:v>904.01</c:v>
                </c:pt>
                <c:pt idx="7820">
                  <c:v>847.91</c:v>
                </c:pt>
                <c:pt idx="7821">
                  <c:v>793.75</c:v>
                </c:pt>
                <c:pt idx="7822">
                  <c:v>738.08</c:v>
                </c:pt>
                <c:pt idx="7823">
                  <c:v>698.47</c:v>
                </c:pt>
                <c:pt idx="7824">
                  <c:v>660.34</c:v>
                </c:pt>
                <c:pt idx="7825">
                  <c:v>637.5</c:v>
                </c:pt>
                <c:pt idx="7826">
                  <c:v>627.54999999999995</c:v>
                </c:pt>
                <c:pt idx="7827">
                  <c:v>615.36</c:v>
                </c:pt>
                <c:pt idx="7828">
                  <c:v>631.37</c:v>
                </c:pt>
                <c:pt idx="7829">
                  <c:v>675.69</c:v>
                </c:pt>
                <c:pt idx="7830">
                  <c:v>697.22</c:v>
                </c:pt>
                <c:pt idx="7831">
                  <c:v>829.61</c:v>
                </c:pt>
                <c:pt idx="7832">
                  <c:v>943.99</c:v>
                </c:pt>
                <c:pt idx="7833">
                  <c:v>1008.74</c:v>
                </c:pt>
                <c:pt idx="7834">
                  <c:v>1060.27</c:v>
                </c:pt>
                <c:pt idx="7835">
                  <c:v>1061.43</c:v>
                </c:pt>
                <c:pt idx="7836">
                  <c:v>1077.71</c:v>
                </c:pt>
                <c:pt idx="7837">
                  <c:v>1093.9100000000001</c:v>
                </c:pt>
                <c:pt idx="7838">
                  <c:v>1068.8900000000001</c:v>
                </c:pt>
                <c:pt idx="7839">
                  <c:v>1027.26</c:v>
                </c:pt>
                <c:pt idx="7840">
                  <c:v>961.48</c:v>
                </c:pt>
                <c:pt idx="7841">
                  <c:v>938.06</c:v>
                </c:pt>
                <c:pt idx="7842">
                  <c:v>948.85</c:v>
                </c:pt>
                <c:pt idx="7843">
                  <c:v>910.66</c:v>
                </c:pt>
                <c:pt idx="7844">
                  <c:v>861.24</c:v>
                </c:pt>
                <c:pt idx="7845">
                  <c:v>808.33</c:v>
                </c:pt>
                <c:pt idx="7846">
                  <c:v>749.22</c:v>
                </c:pt>
                <c:pt idx="7847">
                  <c:v>696.71</c:v>
                </c:pt>
                <c:pt idx="7848">
                  <c:v>655.12</c:v>
                </c:pt>
                <c:pt idx="7849">
                  <c:v>637.04</c:v>
                </c:pt>
                <c:pt idx="7850">
                  <c:v>624.23</c:v>
                </c:pt>
                <c:pt idx="7851">
                  <c:v>617.27</c:v>
                </c:pt>
                <c:pt idx="7852">
                  <c:v>627.89</c:v>
                </c:pt>
                <c:pt idx="7853">
                  <c:v>667.03</c:v>
                </c:pt>
                <c:pt idx="7854">
                  <c:v>683.54</c:v>
                </c:pt>
                <c:pt idx="7855">
                  <c:v>812.3</c:v>
                </c:pt>
                <c:pt idx="7856">
                  <c:v>955.47</c:v>
                </c:pt>
                <c:pt idx="7857">
                  <c:v>1041.31</c:v>
                </c:pt>
                <c:pt idx="7858">
                  <c:v>1090.1600000000001</c:v>
                </c:pt>
                <c:pt idx="7859">
                  <c:v>1090.73</c:v>
                </c:pt>
                <c:pt idx="7860">
                  <c:v>1107.42</c:v>
                </c:pt>
                <c:pt idx="7861">
                  <c:v>1125.04</c:v>
                </c:pt>
                <c:pt idx="7862">
                  <c:v>1115.22</c:v>
                </c:pt>
                <c:pt idx="7863">
                  <c:v>1068.28</c:v>
                </c:pt>
                <c:pt idx="7864">
                  <c:v>1001.03</c:v>
                </c:pt>
                <c:pt idx="7865">
                  <c:v>964.59</c:v>
                </c:pt>
                <c:pt idx="7866">
                  <c:v>982.43</c:v>
                </c:pt>
                <c:pt idx="7867">
                  <c:v>929.16</c:v>
                </c:pt>
                <c:pt idx="7868">
                  <c:v>886.55</c:v>
                </c:pt>
                <c:pt idx="7869">
                  <c:v>828.95</c:v>
                </c:pt>
                <c:pt idx="7870">
                  <c:v>772.85</c:v>
                </c:pt>
                <c:pt idx="7871">
                  <c:v>725.55</c:v>
                </c:pt>
                <c:pt idx="7872">
                  <c:v>684.24</c:v>
                </c:pt>
                <c:pt idx="7873">
                  <c:v>662.78</c:v>
                </c:pt>
                <c:pt idx="7874">
                  <c:v>642.4</c:v>
                </c:pt>
                <c:pt idx="7875">
                  <c:v>637.32000000000005</c:v>
                </c:pt>
                <c:pt idx="7876">
                  <c:v>646.37</c:v>
                </c:pt>
                <c:pt idx="7877">
                  <c:v>671.04</c:v>
                </c:pt>
                <c:pt idx="7878">
                  <c:v>689.67</c:v>
                </c:pt>
                <c:pt idx="7879">
                  <c:v>855.33</c:v>
                </c:pt>
                <c:pt idx="7880">
                  <c:v>983</c:v>
                </c:pt>
                <c:pt idx="7881">
                  <c:v>1073.6400000000001</c:v>
                </c:pt>
                <c:pt idx="7882">
                  <c:v>1111.32</c:v>
                </c:pt>
                <c:pt idx="7883">
                  <c:v>1097.8800000000001</c:v>
                </c:pt>
                <c:pt idx="7884">
                  <c:v>1117.5899999999999</c:v>
                </c:pt>
                <c:pt idx="7885">
                  <c:v>1128.42</c:v>
                </c:pt>
                <c:pt idx="7886">
                  <c:v>1129.6500000000001</c:v>
                </c:pt>
                <c:pt idx="7887">
                  <c:v>1056.75</c:v>
                </c:pt>
                <c:pt idx="7888">
                  <c:v>982.56</c:v>
                </c:pt>
                <c:pt idx="7889">
                  <c:v>942.1</c:v>
                </c:pt>
                <c:pt idx="7890">
                  <c:v>969.82</c:v>
                </c:pt>
                <c:pt idx="7891">
                  <c:v>927.17</c:v>
                </c:pt>
                <c:pt idx="7892">
                  <c:v>890.11</c:v>
                </c:pt>
                <c:pt idx="7893">
                  <c:v>834.94</c:v>
                </c:pt>
                <c:pt idx="7894">
                  <c:v>778.24</c:v>
                </c:pt>
                <c:pt idx="7895">
                  <c:v>738.48</c:v>
                </c:pt>
                <c:pt idx="7896">
                  <c:v>694.59</c:v>
                </c:pt>
                <c:pt idx="7897">
                  <c:v>675.07</c:v>
                </c:pt>
                <c:pt idx="7898">
                  <c:v>651.55999999999995</c:v>
                </c:pt>
                <c:pt idx="7899">
                  <c:v>640.70000000000005</c:v>
                </c:pt>
                <c:pt idx="7900">
                  <c:v>639.54</c:v>
                </c:pt>
                <c:pt idx="7901">
                  <c:v>647.5</c:v>
                </c:pt>
                <c:pt idx="7902">
                  <c:v>653.72</c:v>
                </c:pt>
                <c:pt idx="7903">
                  <c:v>741.97</c:v>
                </c:pt>
                <c:pt idx="7904">
                  <c:v>850.78</c:v>
                </c:pt>
                <c:pt idx="7905">
                  <c:v>922.88</c:v>
                </c:pt>
                <c:pt idx="7906">
                  <c:v>946</c:v>
                </c:pt>
                <c:pt idx="7907">
                  <c:v>931.62</c:v>
                </c:pt>
                <c:pt idx="7908">
                  <c:v>905.27</c:v>
                </c:pt>
                <c:pt idx="7909">
                  <c:v>879.87</c:v>
                </c:pt>
                <c:pt idx="7910">
                  <c:v>840.66</c:v>
                </c:pt>
                <c:pt idx="7911">
                  <c:v>824.25</c:v>
                </c:pt>
                <c:pt idx="7912">
                  <c:v>805.42</c:v>
                </c:pt>
                <c:pt idx="7913">
                  <c:v>839.43</c:v>
                </c:pt>
                <c:pt idx="7914">
                  <c:v>888.03</c:v>
                </c:pt>
                <c:pt idx="7915">
                  <c:v>873.85</c:v>
                </c:pt>
                <c:pt idx="7916">
                  <c:v>835.76</c:v>
                </c:pt>
                <c:pt idx="7917">
                  <c:v>785.32</c:v>
                </c:pt>
                <c:pt idx="7918">
                  <c:v>749.33</c:v>
                </c:pt>
                <c:pt idx="7919">
                  <c:v>701.14</c:v>
                </c:pt>
                <c:pt idx="7920">
                  <c:v>669.97</c:v>
                </c:pt>
                <c:pt idx="7921">
                  <c:v>649.82000000000005</c:v>
                </c:pt>
                <c:pt idx="7922">
                  <c:v>630.35</c:v>
                </c:pt>
                <c:pt idx="7923">
                  <c:v>616.04</c:v>
                </c:pt>
                <c:pt idx="7924">
                  <c:v>612.29999999999995</c:v>
                </c:pt>
                <c:pt idx="7925">
                  <c:v>609.75</c:v>
                </c:pt>
                <c:pt idx="7926">
                  <c:v>590.86</c:v>
                </c:pt>
                <c:pt idx="7927">
                  <c:v>619.80999999999995</c:v>
                </c:pt>
                <c:pt idx="7928">
                  <c:v>654.16999999999996</c:v>
                </c:pt>
                <c:pt idx="7929">
                  <c:v>688.46</c:v>
                </c:pt>
                <c:pt idx="7930">
                  <c:v>718.78</c:v>
                </c:pt>
                <c:pt idx="7931">
                  <c:v>725.59</c:v>
                </c:pt>
                <c:pt idx="7932">
                  <c:v>730.67</c:v>
                </c:pt>
                <c:pt idx="7933">
                  <c:v>736.86</c:v>
                </c:pt>
                <c:pt idx="7934">
                  <c:v>724.81</c:v>
                </c:pt>
                <c:pt idx="7935">
                  <c:v>713.22</c:v>
                </c:pt>
                <c:pt idx="7936">
                  <c:v>710.12</c:v>
                </c:pt>
                <c:pt idx="7937">
                  <c:v>743.99</c:v>
                </c:pt>
                <c:pt idx="7938">
                  <c:v>798.92</c:v>
                </c:pt>
                <c:pt idx="7939">
                  <c:v>784.88</c:v>
                </c:pt>
                <c:pt idx="7940">
                  <c:v>770.22</c:v>
                </c:pt>
                <c:pt idx="7941">
                  <c:v>739.15</c:v>
                </c:pt>
                <c:pt idx="7942">
                  <c:v>701.92</c:v>
                </c:pt>
                <c:pt idx="7943">
                  <c:v>663.04</c:v>
                </c:pt>
                <c:pt idx="7944">
                  <c:v>633.45000000000005</c:v>
                </c:pt>
                <c:pt idx="7945">
                  <c:v>623.55999999999995</c:v>
                </c:pt>
                <c:pt idx="7946">
                  <c:v>605.9</c:v>
                </c:pt>
                <c:pt idx="7947">
                  <c:v>596.92999999999995</c:v>
                </c:pt>
                <c:pt idx="7948">
                  <c:v>590.92999999999995</c:v>
                </c:pt>
                <c:pt idx="7949">
                  <c:v>600.52</c:v>
                </c:pt>
                <c:pt idx="7950">
                  <c:v>593.66999999999996</c:v>
                </c:pt>
                <c:pt idx="7951">
                  <c:v>649.62</c:v>
                </c:pt>
                <c:pt idx="7952">
                  <c:v>713.14</c:v>
                </c:pt>
                <c:pt idx="7953">
                  <c:v>753.22</c:v>
                </c:pt>
                <c:pt idx="7954">
                  <c:v>798.07</c:v>
                </c:pt>
                <c:pt idx="7955">
                  <c:v>801.46</c:v>
                </c:pt>
                <c:pt idx="7956">
                  <c:v>802.63</c:v>
                </c:pt>
                <c:pt idx="7957">
                  <c:v>785.88</c:v>
                </c:pt>
                <c:pt idx="7958">
                  <c:v>775.5</c:v>
                </c:pt>
                <c:pt idx="7959">
                  <c:v>762.28</c:v>
                </c:pt>
                <c:pt idx="7960">
                  <c:v>750.89</c:v>
                </c:pt>
                <c:pt idx="7961">
                  <c:v>788.11</c:v>
                </c:pt>
                <c:pt idx="7962">
                  <c:v>834.59</c:v>
                </c:pt>
                <c:pt idx="7963">
                  <c:v>821.11</c:v>
                </c:pt>
                <c:pt idx="7964">
                  <c:v>783.93</c:v>
                </c:pt>
                <c:pt idx="7965">
                  <c:v>755.2</c:v>
                </c:pt>
                <c:pt idx="7966">
                  <c:v>705.63</c:v>
                </c:pt>
                <c:pt idx="7967">
                  <c:v>659.85</c:v>
                </c:pt>
                <c:pt idx="7968">
                  <c:v>628.24</c:v>
                </c:pt>
                <c:pt idx="7969">
                  <c:v>609.59</c:v>
                </c:pt>
                <c:pt idx="7970">
                  <c:v>600.92999999999995</c:v>
                </c:pt>
                <c:pt idx="7971">
                  <c:v>575.24</c:v>
                </c:pt>
                <c:pt idx="7972">
                  <c:v>600.07000000000005</c:v>
                </c:pt>
                <c:pt idx="7973">
                  <c:v>638.89</c:v>
                </c:pt>
                <c:pt idx="7974">
                  <c:v>677.59</c:v>
                </c:pt>
                <c:pt idx="7975">
                  <c:v>811.68</c:v>
                </c:pt>
                <c:pt idx="7976">
                  <c:v>926.64</c:v>
                </c:pt>
                <c:pt idx="7977">
                  <c:v>997.12</c:v>
                </c:pt>
                <c:pt idx="7978">
                  <c:v>1036.3900000000001</c:v>
                </c:pt>
                <c:pt idx="7979">
                  <c:v>1024.05</c:v>
                </c:pt>
                <c:pt idx="7980">
                  <c:v>1014.35</c:v>
                </c:pt>
                <c:pt idx="7981">
                  <c:v>1026.6400000000001</c:v>
                </c:pt>
                <c:pt idx="7982">
                  <c:v>1020.92</c:v>
                </c:pt>
                <c:pt idx="7983">
                  <c:v>985.6</c:v>
                </c:pt>
                <c:pt idx="7984">
                  <c:v>932.63</c:v>
                </c:pt>
                <c:pt idx="7985">
                  <c:v>914.55</c:v>
                </c:pt>
                <c:pt idx="7986">
                  <c:v>931.21</c:v>
                </c:pt>
                <c:pt idx="7987">
                  <c:v>908.13</c:v>
                </c:pt>
                <c:pt idx="7988">
                  <c:v>854.37</c:v>
                </c:pt>
                <c:pt idx="7989">
                  <c:v>811.99</c:v>
                </c:pt>
                <c:pt idx="7990">
                  <c:v>761.46</c:v>
                </c:pt>
                <c:pt idx="7991">
                  <c:v>703.33</c:v>
                </c:pt>
                <c:pt idx="7992">
                  <c:v>659.21</c:v>
                </c:pt>
                <c:pt idx="7993">
                  <c:v>635.82000000000005</c:v>
                </c:pt>
                <c:pt idx="7994">
                  <c:v>621.79999999999995</c:v>
                </c:pt>
                <c:pt idx="7995">
                  <c:v>614.47</c:v>
                </c:pt>
                <c:pt idx="7996">
                  <c:v>620.66999999999996</c:v>
                </c:pt>
                <c:pt idx="7997">
                  <c:v>654.75</c:v>
                </c:pt>
                <c:pt idx="7998">
                  <c:v>683.17</c:v>
                </c:pt>
                <c:pt idx="7999">
                  <c:v>822.96</c:v>
                </c:pt>
                <c:pt idx="8000">
                  <c:v>956.8</c:v>
                </c:pt>
                <c:pt idx="8001">
                  <c:v>1045.1600000000001</c:v>
                </c:pt>
                <c:pt idx="8002">
                  <c:v>1069.82</c:v>
                </c:pt>
                <c:pt idx="8003">
                  <c:v>1072.67</c:v>
                </c:pt>
                <c:pt idx="8004">
                  <c:v>1079.47</c:v>
                </c:pt>
                <c:pt idx="8005">
                  <c:v>1071.8399999999999</c:v>
                </c:pt>
                <c:pt idx="8006">
                  <c:v>1048.33</c:v>
                </c:pt>
                <c:pt idx="8007">
                  <c:v>1005.1</c:v>
                </c:pt>
                <c:pt idx="8008">
                  <c:v>945.51</c:v>
                </c:pt>
                <c:pt idx="8009">
                  <c:v>913.22</c:v>
                </c:pt>
                <c:pt idx="8010">
                  <c:v>916.45</c:v>
                </c:pt>
                <c:pt idx="8011">
                  <c:v>905.61</c:v>
                </c:pt>
                <c:pt idx="8012">
                  <c:v>868.66</c:v>
                </c:pt>
                <c:pt idx="8013">
                  <c:v>796.05</c:v>
                </c:pt>
                <c:pt idx="8014">
                  <c:v>743.73</c:v>
                </c:pt>
                <c:pt idx="8015">
                  <c:v>686.38</c:v>
                </c:pt>
                <c:pt idx="8016">
                  <c:v>655.42</c:v>
                </c:pt>
                <c:pt idx="8017">
                  <c:v>636.76</c:v>
                </c:pt>
                <c:pt idx="8018">
                  <c:v>614.08000000000004</c:v>
                </c:pt>
                <c:pt idx="8019">
                  <c:v>610.07000000000005</c:v>
                </c:pt>
                <c:pt idx="8020">
                  <c:v>621.71</c:v>
                </c:pt>
                <c:pt idx="8021">
                  <c:v>659.35</c:v>
                </c:pt>
                <c:pt idx="8022">
                  <c:v>683.72</c:v>
                </c:pt>
                <c:pt idx="8023">
                  <c:v>818.97</c:v>
                </c:pt>
                <c:pt idx="8024">
                  <c:v>941.09</c:v>
                </c:pt>
                <c:pt idx="8025">
                  <c:v>1025.83</c:v>
                </c:pt>
                <c:pt idx="8026">
                  <c:v>1052.55</c:v>
                </c:pt>
                <c:pt idx="8027">
                  <c:v>1022.84</c:v>
                </c:pt>
                <c:pt idx="8028">
                  <c:v>993.46</c:v>
                </c:pt>
                <c:pt idx="8029">
                  <c:v>981.4</c:v>
                </c:pt>
                <c:pt idx="8030">
                  <c:v>975.53</c:v>
                </c:pt>
                <c:pt idx="8031">
                  <c:v>965.41</c:v>
                </c:pt>
                <c:pt idx="8032">
                  <c:v>930.31</c:v>
                </c:pt>
                <c:pt idx="8033">
                  <c:v>911.45</c:v>
                </c:pt>
                <c:pt idx="8034">
                  <c:v>918.22</c:v>
                </c:pt>
                <c:pt idx="8035">
                  <c:v>873.33</c:v>
                </c:pt>
                <c:pt idx="8036">
                  <c:v>846.17</c:v>
                </c:pt>
                <c:pt idx="8037">
                  <c:v>781.7</c:v>
                </c:pt>
                <c:pt idx="8038">
                  <c:v>724.83</c:v>
                </c:pt>
                <c:pt idx="8039">
                  <c:v>679.18</c:v>
                </c:pt>
                <c:pt idx="8040">
                  <c:v>639.26</c:v>
                </c:pt>
                <c:pt idx="8041">
                  <c:v>618</c:v>
                </c:pt>
                <c:pt idx="8042">
                  <c:v>608.58000000000004</c:v>
                </c:pt>
                <c:pt idx="8043">
                  <c:v>595.35</c:v>
                </c:pt>
                <c:pt idx="8044">
                  <c:v>602.33000000000004</c:v>
                </c:pt>
                <c:pt idx="8045">
                  <c:v>641.24</c:v>
                </c:pt>
                <c:pt idx="8046">
                  <c:v>671</c:v>
                </c:pt>
                <c:pt idx="8047">
                  <c:v>796.89</c:v>
                </c:pt>
                <c:pt idx="8048">
                  <c:v>921.46</c:v>
                </c:pt>
                <c:pt idx="8049">
                  <c:v>981.03</c:v>
                </c:pt>
                <c:pt idx="8050">
                  <c:v>1014.36</c:v>
                </c:pt>
                <c:pt idx="8051">
                  <c:v>1020.74</c:v>
                </c:pt>
                <c:pt idx="8052">
                  <c:v>1026.49</c:v>
                </c:pt>
                <c:pt idx="8053">
                  <c:v>978.69</c:v>
                </c:pt>
                <c:pt idx="8054">
                  <c:v>989.54</c:v>
                </c:pt>
                <c:pt idx="8055">
                  <c:v>963.79</c:v>
                </c:pt>
                <c:pt idx="8056">
                  <c:v>903.39</c:v>
                </c:pt>
                <c:pt idx="8057">
                  <c:v>877.93</c:v>
                </c:pt>
                <c:pt idx="8058">
                  <c:v>910.13</c:v>
                </c:pt>
                <c:pt idx="8059">
                  <c:v>882.88</c:v>
                </c:pt>
                <c:pt idx="8060">
                  <c:v>844.71</c:v>
                </c:pt>
                <c:pt idx="8061">
                  <c:v>786.67</c:v>
                </c:pt>
                <c:pt idx="8062">
                  <c:v>719.57</c:v>
                </c:pt>
                <c:pt idx="8063">
                  <c:v>674.82</c:v>
                </c:pt>
                <c:pt idx="8064">
                  <c:v>637.99</c:v>
                </c:pt>
                <c:pt idx="8065">
                  <c:v>607.58000000000004</c:v>
                </c:pt>
                <c:pt idx="8066">
                  <c:v>589.28</c:v>
                </c:pt>
                <c:pt idx="8067">
                  <c:v>584.44000000000005</c:v>
                </c:pt>
                <c:pt idx="8068">
                  <c:v>585.16999999999996</c:v>
                </c:pt>
                <c:pt idx="8069">
                  <c:v>586.96</c:v>
                </c:pt>
                <c:pt idx="8070">
                  <c:v>598.32000000000005</c:v>
                </c:pt>
                <c:pt idx="8071">
                  <c:v>694.32</c:v>
                </c:pt>
                <c:pt idx="8072">
                  <c:v>816.42</c:v>
                </c:pt>
                <c:pt idx="8073">
                  <c:v>884.81</c:v>
                </c:pt>
                <c:pt idx="8074">
                  <c:v>928.48</c:v>
                </c:pt>
                <c:pt idx="8075">
                  <c:v>918.63</c:v>
                </c:pt>
                <c:pt idx="8076">
                  <c:v>899.94</c:v>
                </c:pt>
                <c:pt idx="8077">
                  <c:v>875.11</c:v>
                </c:pt>
                <c:pt idx="8078">
                  <c:v>858.67</c:v>
                </c:pt>
                <c:pt idx="8079">
                  <c:v>843.84</c:v>
                </c:pt>
                <c:pt idx="8080">
                  <c:v>823.05</c:v>
                </c:pt>
                <c:pt idx="8081">
                  <c:v>832.11</c:v>
                </c:pt>
                <c:pt idx="8082">
                  <c:v>898.14</c:v>
                </c:pt>
                <c:pt idx="8083">
                  <c:v>887.94</c:v>
                </c:pt>
                <c:pt idx="8084">
                  <c:v>854.76</c:v>
                </c:pt>
                <c:pt idx="8085">
                  <c:v>808.7</c:v>
                </c:pt>
                <c:pt idx="8086">
                  <c:v>758.02</c:v>
                </c:pt>
                <c:pt idx="8087">
                  <c:v>713.22</c:v>
                </c:pt>
                <c:pt idx="8088">
                  <c:v>659.59</c:v>
                </c:pt>
                <c:pt idx="8089">
                  <c:v>633.66999999999996</c:v>
                </c:pt>
                <c:pt idx="8090">
                  <c:v>620.22</c:v>
                </c:pt>
                <c:pt idx="8091">
                  <c:v>599.29</c:v>
                </c:pt>
                <c:pt idx="8092">
                  <c:v>598.5</c:v>
                </c:pt>
                <c:pt idx="8093">
                  <c:v>584.46</c:v>
                </c:pt>
                <c:pt idx="8094">
                  <c:v>569.59</c:v>
                </c:pt>
                <c:pt idx="8095">
                  <c:v>628.52</c:v>
                </c:pt>
                <c:pt idx="8096">
                  <c:v>675.11</c:v>
                </c:pt>
                <c:pt idx="8097">
                  <c:v>740.58</c:v>
                </c:pt>
                <c:pt idx="8098">
                  <c:v>780</c:v>
                </c:pt>
                <c:pt idx="8099">
                  <c:v>793.88</c:v>
                </c:pt>
                <c:pt idx="8100">
                  <c:v>797.57</c:v>
                </c:pt>
                <c:pt idx="8101">
                  <c:v>788.42</c:v>
                </c:pt>
                <c:pt idx="8102">
                  <c:v>774.58</c:v>
                </c:pt>
                <c:pt idx="8103">
                  <c:v>760.34</c:v>
                </c:pt>
                <c:pt idx="8104">
                  <c:v>748.98</c:v>
                </c:pt>
                <c:pt idx="8105">
                  <c:v>770.26</c:v>
                </c:pt>
                <c:pt idx="8106">
                  <c:v>850.61</c:v>
                </c:pt>
                <c:pt idx="8107">
                  <c:v>850.46</c:v>
                </c:pt>
                <c:pt idx="8108">
                  <c:v>832.05</c:v>
                </c:pt>
                <c:pt idx="8109">
                  <c:v>792.98</c:v>
                </c:pt>
                <c:pt idx="8110">
                  <c:v>744.01</c:v>
                </c:pt>
                <c:pt idx="8111">
                  <c:v>683.7</c:v>
                </c:pt>
                <c:pt idx="8112">
                  <c:v>650.03</c:v>
                </c:pt>
                <c:pt idx="8113">
                  <c:v>624.59</c:v>
                </c:pt>
                <c:pt idx="8114">
                  <c:v>611.99</c:v>
                </c:pt>
                <c:pt idx="8115">
                  <c:v>599.15</c:v>
                </c:pt>
                <c:pt idx="8116">
                  <c:v>613.33000000000004</c:v>
                </c:pt>
                <c:pt idx="8117">
                  <c:v>653.04999999999995</c:v>
                </c:pt>
                <c:pt idx="8118">
                  <c:v>678.94</c:v>
                </c:pt>
                <c:pt idx="8119">
                  <c:v>833.31</c:v>
                </c:pt>
                <c:pt idx="8120">
                  <c:v>942.09</c:v>
                </c:pt>
                <c:pt idx="8121">
                  <c:v>1013.28</c:v>
                </c:pt>
                <c:pt idx="8122">
                  <c:v>1044.8399999999999</c:v>
                </c:pt>
                <c:pt idx="8123">
                  <c:v>1040.28</c:v>
                </c:pt>
                <c:pt idx="8124">
                  <c:v>1043.44</c:v>
                </c:pt>
                <c:pt idx="8125">
                  <c:v>1058.5</c:v>
                </c:pt>
                <c:pt idx="8126">
                  <c:v>1062.83</c:v>
                </c:pt>
                <c:pt idx="8127">
                  <c:v>1024.57</c:v>
                </c:pt>
                <c:pt idx="8128">
                  <c:v>945.06</c:v>
                </c:pt>
                <c:pt idx="8129">
                  <c:v>897.61</c:v>
                </c:pt>
                <c:pt idx="8130">
                  <c:v>949.54</c:v>
                </c:pt>
                <c:pt idx="8131">
                  <c:v>920.11</c:v>
                </c:pt>
                <c:pt idx="8132">
                  <c:v>882</c:v>
                </c:pt>
                <c:pt idx="8133">
                  <c:v>829.95</c:v>
                </c:pt>
                <c:pt idx="8134">
                  <c:v>760.54</c:v>
                </c:pt>
                <c:pt idx="8135">
                  <c:v>703.2</c:v>
                </c:pt>
                <c:pt idx="8136">
                  <c:v>673.46</c:v>
                </c:pt>
                <c:pt idx="8137">
                  <c:v>643.07000000000005</c:v>
                </c:pt>
                <c:pt idx="8138">
                  <c:v>626.54</c:v>
                </c:pt>
                <c:pt idx="8139">
                  <c:v>619.41</c:v>
                </c:pt>
                <c:pt idx="8140">
                  <c:v>631.14</c:v>
                </c:pt>
                <c:pt idx="8141">
                  <c:v>665.18</c:v>
                </c:pt>
                <c:pt idx="8142">
                  <c:v>698.65</c:v>
                </c:pt>
                <c:pt idx="8143">
                  <c:v>831.59</c:v>
                </c:pt>
                <c:pt idx="8144">
                  <c:v>948.92</c:v>
                </c:pt>
                <c:pt idx="8145">
                  <c:v>1020.71</c:v>
                </c:pt>
                <c:pt idx="8146">
                  <c:v>1035.9100000000001</c:v>
                </c:pt>
                <c:pt idx="8147">
                  <c:v>1031.99</c:v>
                </c:pt>
                <c:pt idx="8148">
                  <c:v>993.82</c:v>
                </c:pt>
                <c:pt idx="8149">
                  <c:v>979.5</c:v>
                </c:pt>
                <c:pt idx="8150">
                  <c:v>953.94</c:v>
                </c:pt>
                <c:pt idx="8151">
                  <c:v>911.97</c:v>
                </c:pt>
                <c:pt idx="8152">
                  <c:v>866.64</c:v>
                </c:pt>
                <c:pt idx="8153">
                  <c:v>838.98</c:v>
                </c:pt>
                <c:pt idx="8154">
                  <c:v>867.89</c:v>
                </c:pt>
                <c:pt idx="8155">
                  <c:v>846.51</c:v>
                </c:pt>
                <c:pt idx="8156">
                  <c:v>801.45</c:v>
                </c:pt>
                <c:pt idx="8157">
                  <c:v>749.25</c:v>
                </c:pt>
                <c:pt idx="8158">
                  <c:v>685.8</c:v>
                </c:pt>
                <c:pt idx="8159">
                  <c:v>639.35</c:v>
                </c:pt>
                <c:pt idx="8160">
                  <c:v>607.55999999999995</c:v>
                </c:pt>
                <c:pt idx="8161">
                  <c:v>583.63</c:v>
                </c:pt>
                <c:pt idx="8162">
                  <c:v>564.58000000000004</c:v>
                </c:pt>
                <c:pt idx="8163">
                  <c:v>555.27</c:v>
                </c:pt>
                <c:pt idx="8164">
                  <c:v>554.16</c:v>
                </c:pt>
                <c:pt idx="8165">
                  <c:v>561.32000000000005</c:v>
                </c:pt>
                <c:pt idx="8166">
                  <c:v>554.64</c:v>
                </c:pt>
                <c:pt idx="8167">
                  <c:v>579.4</c:v>
                </c:pt>
                <c:pt idx="8168">
                  <c:v>622.70000000000005</c:v>
                </c:pt>
                <c:pt idx="8169">
                  <c:v>663.47</c:v>
                </c:pt>
                <c:pt idx="8170">
                  <c:v>680.71</c:v>
                </c:pt>
                <c:pt idx="8171">
                  <c:v>677.24</c:v>
                </c:pt>
                <c:pt idx="8172">
                  <c:v>680.56</c:v>
                </c:pt>
                <c:pt idx="8173">
                  <c:v>668.01</c:v>
                </c:pt>
                <c:pt idx="8174">
                  <c:v>658.52</c:v>
                </c:pt>
                <c:pt idx="8175">
                  <c:v>643.36</c:v>
                </c:pt>
                <c:pt idx="8176">
                  <c:v>646.53</c:v>
                </c:pt>
                <c:pt idx="8177">
                  <c:v>687.52</c:v>
                </c:pt>
                <c:pt idx="8178">
                  <c:v>730.84</c:v>
                </c:pt>
                <c:pt idx="8179">
                  <c:v>728.9</c:v>
                </c:pt>
                <c:pt idx="8180">
                  <c:v>695.51</c:v>
                </c:pt>
                <c:pt idx="8181">
                  <c:v>659.31</c:v>
                </c:pt>
                <c:pt idx="8182">
                  <c:v>616.69000000000005</c:v>
                </c:pt>
                <c:pt idx="8183">
                  <c:v>575.49</c:v>
                </c:pt>
                <c:pt idx="8184">
                  <c:v>553.22</c:v>
                </c:pt>
                <c:pt idx="8185">
                  <c:v>542.16999999999996</c:v>
                </c:pt>
                <c:pt idx="8186">
                  <c:v>528.84</c:v>
                </c:pt>
                <c:pt idx="8187">
                  <c:v>533.69000000000005</c:v>
                </c:pt>
                <c:pt idx="8188">
                  <c:v>544.74</c:v>
                </c:pt>
                <c:pt idx="8189">
                  <c:v>582.98</c:v>
                </c:pt>
                <c:pt idx="8190">
                  <c:v>611.37</c:v>
                </c:pt>
                <c:pt idx="8191">
                  <c:v>756.56</c:v>
                </c:pt>
                <c:pt idx="8192">
                  <c:v>870.33</c:v>
                </c:pt>
                <c:pt idx="8193">
                  <c:v>933.77</c:v>
                </c:pt>
                <c:pt idx="8194">
                  <c:v>986.18</c:v>
                </c:pt>
                <c:pt idx="8195">
                  <c:v>977.35</c:v>
                </c:pt>
                <c:pt idx="8196">
                  <c:v>988.34</c:v>
                </c:pt>
                <c:pt idx="8197">
                  <c:v>990.86</c:v>
                </c:pt>
                <c:pt idx="8198">
                  <c:v>979.82</c:v>
                </c:pt>
                <c:pt idx="8199">
                  <c:v>950.8</c:v>
                </c:pt>
                <c:pt idx="8200">
                  <c:v>896.74</c:v>
                </c:pt>
                <c:pt idx="8201">
                  <c:v>873.88</c:v>
                </c:pt>
                <c:pt idx="8202">
                  <c:v>912.89</c:v>
                </c:pt>
                <c:pt idx="8203">
                  <c:v>881.07</c:v>
                </c:pt>
                <c:pt idx="8204">
                  <c:v>840</c:v>
                </c:pt>
                <c:pt idx="8205">
                  <c:v>760.28</c:v>
                </c:pt>
                <c:pt idx="8206">
                  <c:v>697.55</c:v>
                </c:pt>
                <c:pt idx="8207">
                  <c:v>656.53</c:v>
                </c:pt>
                <c:pt idx="8208">
                  <c:v>599.91</c:v>
                </c:pt>
                <c:pt idx="8209">
                  <c:v>581.54</c:v>
                </c:pt>
                <c:pt idx="8210">
                  <c:v>565.57000000000005</c:v>
                </c:pt>
                <c:pt idx="8211">
                  <c:v>567.77</c:v>
                </c:pt>
                <c:pt idx="8212">
                  <c:v>588.13</c:v>
                </c:pt>
                <c:pt idx="8213">
                  <c:v>622.21</c:v>
                </c:pt>
                <c:pt idx="8214">
                  <c:v>657.53</c:v>
                </c:pt>
                <c:pt idx="8215">
                  <c:v>789.26</c:v>
                </c:pt>
                <c:pt idx="8216">
                  <c:v>906.63</c:v>
                </c:pt>
                <c:pt idx="8217">
                  <c:v>969.21</c:v>
                </c:pt>
                <c:pt idx="8218">
                  <c:v>986.26</c:v>
                </c:pt>
                <c:pt idx="8219">
                  <c:v>997.58</c:v>
                </c:pt>
                <c:pt idx="8220">
                  <c:v>984.5</c:v>
                </c:pt>
                <c:pt idx="8221">
                  <c:v>966.33</c:v>
                </c:pt>
                <c:pt idx="8222">
                  <c:v>942.59</c:v>
                </c:pt>
                <c:pt idx="8223">
                  <c:v>908.26</c:v>
                </c:pt>
                <c:pt idx="8224">
                  <c:v>847.04</c:v>
                </c:pt>
                <c:pt idx="8225">
                  <c:v>843.43</c:v>
                </c:pt>
                <c:pt idx="8226">
                  <c:v>884.33</c:v>
                </c:pt>
                <c:pt idx="8227">
                  <c:v>855.33</c:v>
                </c:pt>
                <c:pt idx="8228">
                  <c:v>813.93</c:v>
                </c:pt>
                <c:pt idx="8229">
                  <c:v>763.87</c:v>
                </c:pt>
                <c:pt idx="8230">
                  <c:v>705.32</c:v>
                </c:pt>
                <c:pt idx="8231">
                  <c:v>672.5</c:v>
                </c:pt>
                <c:pt idx="8232">
                  <c:v>624.65</c:v>
                </c:pt>
                <c:pt idx="8233">
                  <c:v>609.13</c:v>
                </c:pt>
                <c:pt idx="8234">
                  <c:v>590.61</c:v>
                </c:pt>
                <c:pt idx="8235">
                  <c:v>578.24</c:v>
                </c:pt>
                <c:pt idx="8236">
                  <c:v>589.67999999999995</c:v>
                </c:pt>
                <c:pt idx="8237">
                  <c:v>598.36</c:v>
                </c:pt>
                <c:pt idx="8238">
                  <c:v>599.69000000000005</c:v>
                </c:pt>
                <c:pt idx="8239">
                  <c:v>685.75</c:v>
                </c:pt>
                <c:pt idx="8240">
                  <c:v>782.79</c:v>
                </c:pt>
                <c:pt idx="8241">
                  <c:v>860.24</c:v>
                </c:pt>
                <c:pt idx="8242">
                  <c:v>879.3</c:v>
                </c:pt>
                <c:pt idx="8243">
                  <c:v>874.27</c:v>
                </c:pt>
                <c:pt idx="8244">
                  <c:v>853.19</c:v>
                </c:pt>
                <c:pt idx="8245">
                  <c:v>815.21</c:v>
                </c:pt>
                <c:pt idx="8246">
                  <c:v>805.95</c:v>
                </c:pt>
                <c:pt idx="8247">
                  <c:v>776.47</c:v>
                </c:pt>
                <c:pt idx="8248">
                  <c:v>762.97</c:v>
                </c:pt>
                <c:pt idx="8249">
                  <c:v>770</c:v>
                </c:pt>
                <c:pt idx="8250">
                  <c:v>842.99</c:v>
                </c:pt>
                <c:pt idx="8251">
                  <c:v>834.89</c:v>
                </c:pt>
                <c:pt idx="8252">
                  <c:v>803.82</c:v>
                </c:pt>
                <c:pt idx="8253">
                  <c:v>757.11</c:v>
                </c:pt>
                <c:pt idx="8254">
                  <c:v>707.19</c:v>
                </c:pt>
                <c:pt idx="8255">
                  <c:v>680.47</c:v>
                </c:pt>
                <c:pt idx="8256">
                  <c:v>651.22</c:v>
                </c:pt>
                <c:pt idx="8257">
                  <c:v>634.13</c:v>
                </c:pt>
                <c:pt idx="8258">
                  <c:v>604.62</c:v>
                </c:pt>
                <c:pt idx="8259">
                  <c:v>582.29</c:v>
                </c:pt>
                <c:pt idx="8260">
                  <c:v>574.17999999999995</c:v>
                </c:pt>
                <c:pt idx="8261">
                  <c:v>569.03</c:v>
                </c:pt>
                <c:pt idx="8262">
                  <c:v>559.12</c:v>
                </c:pt>
                <c:pt idx="8263">
                  <c:v>600.66999999999996</c:v>
                </c:pt>
                <c:pt idx="8264">
                  <c:v>645.97</c:v>
                </c:pt>
                <c:pt idx="8265">
                  <c:v>700.4</c:v>
                </c:pt>
                <c:pt idx="8266">
                  <c:v>739.59</c:v>
                </c:pt>
                <c:pt idx="8267">
                  <c:v>755.58</c:v>
                </c:pt>
                <c:pt idx="8268">
                  <c:v>761.76</c:v>
                </c:pt>
                <c:pt idx="8269">
                  <c:v>759.76</c:v>
                </c:pt>
                <c:pt idx="8270">
                  <c:v>743.68</c:v>
                </c:pt>
                <c:pt idx="8271">
                  <c:v>729.32</c:v>
                </c:pt>
                <c:pt idx="8272">
                  <c:v>724.5</c:v>
                </c:pt>
                <c:pt idx="8273">
                  <c:v>757.19</c:v>
                </c:pt>
                <c:pt idx="8274">
                  <c:v>834.81</c:v>
                </c:pt>
                <c:pt idx="8275">
                  <c:v>826.21</c:v>
                </c:pt>
                <c:pt idx="8276">
                  <c:v>797.61</c:v>
                </c:pt>
                <c:pt idx="8277">
                  <c:v>755.59</c:v>
                </c:pt>
                <c:pt idx="8278">
                  <c:v>702.42</c:v>
                </c:pt>
                <c:pt idx="8279">
                  <c:v>657.87</c:v>
                </c:pt>
                <c:pt idx="8280">
                  <c:v>634.24</c:v>
                </c:pt>
                <c:pt idx="8281">
                  <c:v>611.16999999999996</c:v>
                </c:pt>
                <c:pt idx="8282">
                  <c:v>594.1</c:v>
                </c:pt>
                <c:pt idx="8283">
                  <c:v>589.28</c:v>
                </c:pt>
                <c:pt idx="8284">
                  <c:v>592.36</c:v>
                </c:pt>
                <c:pt idx="8285">
                  <c:v>631.71</c:v>
                </c:pt>
                <c:pt idx="8286">
                  <c:v>660.71</c:v>
                </c:pt>
                <c:pt idx="8287">
                  <c:v>796.3</c:v>
                </c:pt>
                <c:pt idx="8288">
                  <c:v>912.75</c:v>
                </c:pt>
                <c:pt idx="8289">
                  <c:v>991.11</c:v>
                </c:pt>
                <c:pt idx="8290">
                  <c:v>1021.03</c:v>
                </c:pt>
                <c:pt idx="8291">
                  <c:v>1001.31</c:v>
                </c:pt>
                <c:pt idx="8292">
                  <c:v>997.88</c:v>
                </c:pt>
                <c:pt idx="8293">
                  <c:v>992.66</c:v>
                </c:pt>
                <c:pt idx="8294">
                  <c:v>983.8</c:v>
                </c:pt>
                <c:pt idx="8295">
                  <c:v>950.28</c:v>
                </c:pt>
                <c:pt idx="8296">
                  <c:v>886.2</c:v>
                </c:pt>
                <c:pt idx="8297">
                  <c:v>862.04</c:v>
                </c:pt>
                <c:pt idx="8298">
                  <c:v>888.44</c:v>
                </c:pt>
                <c:pt idx="8299">
                  <c:v>858.34</c:v>
                </c:pt>
                <c:pt idx="8300">
                  <c:v>799.1</c:v>
                </c:pt>
                <c:pt idx="8301">
                  <c:v>739.99</c:v>
                </c:pt>
                <c:pt idx="8302">
                  <c:v>676.34</c:v>
                </c:pt>
                <c:pt idx="8303">
                  <c:v>625.84</c:v>
                </c:pt>
                <c:pt idx="8304">
                  <c:v>591.16999999999996</c:v>
                </c:pt>
                <c:pt idx="8305">
                  <c:v>581.39</c:v>
                </c:pt>
                <c:pt idx="8306">
                  <c:v>563.15</c:v>
                </c:pt>
                <c:pt idx="8307">
                  <c:v>557.9</c:v>
                </c:pt>
                <c:pt idx="8308">
                  <c:v>572.04999999999995</c:v>
                </c:pt>
                <c:pt idx="8309">
                  <c:v>601.63</c:v>
                </c:pt>
                <c:pt idx="8310">
                  <c:v>626.16999999999996</c:v>
                </c:pt>
                <c:pt idx="8311">
                  <c:v>744.22</c:v>
                </c:pt>
                <c:pt idx="8312">
                  <c:v>860.06</c:v>
                </c:pt>
                <c:pt idx="8313">
                  <c:v>936.04</c:v>
                </c:pt>
                <c:pt idx="8314">
                  <c:v>969.66</c:v>
                </c:pt>
                <c:pt idx="8315">
                  <c:v>972.79</c:v>
                </c:pt>
                <c:pt idx="8316">
                  <c:v>963.16</c:v>
                </c:pt>
                <c:pt idx="8317">
                  <c:v>973.57</c:v>
                </c:pt>
                <c:pt idx="8318">
                  <c:v>958.5</c:v>
                </c:pt>
                <c:pt idx="8319">
                  <c:v>924.45</c:v>
                </c:pt>
                <c:pt idx="8320">
                  <c:v>871.51</c:v>
                </c:pt>
                <c:pt idx="8321">
                  <c:v>835.9</c:v>
                </c:pt>
                <c:pt idx="8322">
                  <c:v>892.66</c:v>
                </c:pt>
                <c:pt idx="8323">
                  <c:v>877.61</c:v>
                </c:pt>
                <c:pt idx="8324">
                  <c:v>824.67</c:v>
                </c:pt>
                <c:pt idx="8325">
                  <c:v>756.08</c:v>
                </c:pt>
                <c:pt idx="8326">
                  <c:v>698.06</c:v>
                </c:pt>
                <c:pt idx="8327">
                  <c:v>645.80999999999995</c:v>
                </c:pt>
                <c:pt idx="8328">
                  <c:v>611.12</c:v>
                </c:pt>
                <c:pt idx="8329">
                  <c:v>585.39</c:v>
                </c:pt>
                <c:pt idx="8330">
                  <c:v>569.38</c:v>
                </c:pt>
                <c:pt idx="8331">
                  <c:v>564.12</c:v>
                </c:pt>
                <c:pt idx="8332">
                  <c:v>567.26</c:v>
                </c:pt>
                <c:pt idx="8333">
                  <c:v>603.38</c:v>
                </c:pt>
                <c:pt idx="8334">
                  <c:v>618.24</c:v>
                </c:pt>
                <c:pt idx="8335">
                  <c:v>764.22</c:v>
                </c:pt>
                <c:pt idx="8336">
                  <c:v>883.74</c:v>
                </c:pt>
                <c:pt idx="8337">
                  <c:v>958.44</c:v>
                </c:pt>
                <c:pt idx="8338">
                  <c:v>989.09</c:v>
                </c:pt>
                <c:pt idx="8339">
                  <c:v>995.82</c:v>
                </c:pt>
                <c:pt idx="8340">
                  <c:v>996.26</c:v>
                </c:pt>
                <c:pt idx="8341">
                  <c:v>976.73</c:v>
                </c:pt>
                <c:pt idx="8342">
                  <c:v>973.33</c:v>
                </c:pt>
                <c:pt idx="8343">
                  <c:v>951</c:v>
                </c:pt>
                <c:pt idx="8344">
                  <c:v>885.58</c:v>
                </c:pt>
                <c:pt idx="8345">
                  <c:v>848.3</c:v>
                </c:pt>
                <c:pt idx="8346">
                  <c:v>916.94</c:v>
                </c:pt>
                <c:pt idx="8347">
                  <c:v>896.76</c:v>
                </c:pt>
                <c:pt idx="8348">
                  <c:v>861.18</c:v>
                </c:pt>
                <c:pt idx="8349">
                  <c:v>785.82</c:v>
                </c:pt>
                <c:pt idx="8350">
                  <c:v>725.27</c:v>
                </c:pt>
                <c:pt idx="8351">
                  <c:v>667.14</c:v>
                </c:pt>
                <c:pt idx="8352">
                  <c:v>627.46</c:v>
                </c:pt>
                <c:pt idx="8353">
                  <c:v>606.13</c:v>
                </c:pt>
                <c:pt idx="8354">
                  <c:v>585.32000000000005</c:v>
                </c:pt>
                <c:pt idx="8355">
                  <c:v>577.35</c:v>
                </c:pt>
                <c:pt idx="8356">
                  <c:v>588.15</c:v>
                </c:pt>
                <c:pt idx="8357">
                  <c:v>613.44000000000005</c:v>
                </c:pt>
                <c:pt idx="8358">
                  <c:v>636.82000000000005</c:v>
                </c:pt>
                <c:pt idx="8359">
                  <c:v>775.27</c:v>
                </c:pt>
                <c:pt idx="8360">
                  <c:v>893.01</c:v>
                </c:pt>
                <c:pt idx="8361">
                  <c:v>969.96</c:v>
                </c:pt>
                <c:pt idx="8362">
                  <c:v>1006.38</c:v>
                </c:pt>
                <c:pt idx="8363">
                  <c:v>1017.43</c:v>
                </c:pt>
                <c:pt idx="8364">
                  <c:v>1008.17</c:v>
                </c:pt>
                <c:pt idx="8365">
                  <c:v>1023.48</c:v>
                </c:pt>
                <c:pt idx="8366">
                  <c:v>1012.28</c:v>
                </c:pt>
                <c:pt idx="8367">
                  <c:v>972.67</c:v>
                </c:pt>
                <c:pt idx="8368">
                  <c:v>911.17</c:v>
                </c:pt>
                <c:pt idx="8369">
                  <c:v>858.82</c:v>
                </c:pt>
                <c:pt idx="8370">
                  <c:v>928.94</c:v>
                </c:pt>
                <c:pt idx="8371">
                  <c:v>907.67</c:v>
                </c:pt>
                <c:pt idx="8372">
                  <c:v>872.66</c:v>
                </c:pt>
                <c:pt idx="8373">
                  <c:v>798.98</c:v>
                </c:pt>
                <c:pt idx="8374">
                  <c:v>731.67</c:v>
                </c:pt>
                <c:pt idx="8375">
                  <c:v>683.75</c:v>
                </c:pt>
                <c:pt idx="8376">
                  <c:v>641.64</c:v>
                </c:pt>
                <c:pt idx="8377">
                  <c:v>610.89</c:v>
                </c:pt>
                <c:pt idx="8378">
                  <c:v>596.69000000000005</c:v>
                </c:pt>
                <c:pt idx="8379">
                  <c:v>585</c:v>
                </c:pt>
                <c:pt idx="8380">
                  <c:v>593.61</c:v>
                </c:pt>
                <c:pt idx="8381">
                  <c:v>622.29999999999995</c:v>
                </c:pt>
                <c:pt idx="8382">
                  <c:v>643.28</c:v>
                </c:pt>
                <c:pt idx="8383">
                  <c:v>787.89</c:v>
                </c:pt>
                <c:pt idx="8384">
                  <c:v>899.22</c:v>
                </c:pt>
                <c:pt idx="8385">
                  <c:v>1039.03</c:v>
                </c:pt>
                <c:pt idx="8386">
                  <c:v>1020.2</c:v>
                </c:pt>
                <c:pt idx="8387">
                  <c:v>1018.93</c:v>
                </c:pt>
                <c:pt idx="8388">
                  <c:v>1017.29</c:v>
                </c:pt>
                <c:pt idx="8389">
                  <c:v>1034.8399999999999</c:v>
                </c:pt>
                <c:pt idx="8390">
                  <c:v>1020.72</c:v>
                </c:pt>
                <c:pt idx="8391">
                  <c:v>974.25</c:v>
                </c:pt>
                <c:pt idx="8392">
                  <c:v>902.96</c:v>
                </c:pt>
                <c:pt idx="8393">
                  <c:v>874.14</c:v>
                </c:pt>
                <c:pt idx="8394">
                  <c:v>937.96</c:v>
                </c:pt>
                <c:pt idx="8395">
                  <c:v>924.19</c:v>
                </c:pt>
                <c:pt idx="8396">
                  <c:v>884.93</c:v>
                </c:pt>
                <c:pt idx="8397">
                  <c:v>814.49</c:v>
                </c:pt>
                <c:pt idx="8398">
                  <c:v>763.86</c:v>
                </c:pt>
                <c:pt idx="8399">
                  <c:v>717.96</c:v>
                </c:pt>
                <c:pt idx="8400">
                  <c:v>665.8</c:v>
                </c:pt>
                <c:pt idx="8401">
                  <c:v>635.71</c:v>
                </c:pt>
                <c:pt idx="8402">
                  <c:v>627.24</c:v>
                </c:pt>
                <c:pt idx="8403">
                  <c:v>611.64</c:v>
                </c:pt>
                <c:pt idx="8404">
                  <c:v>599.52</c:v>
                </c:pt>
                <c:pt idx="8405">
                  <c:v>615.27</c:v>
                </c:pt>
                <c:pt idx="8406">
                  <c:v>608.91</c:v>
                </c:pt>
                <c:pt idx="8407">
                  <c:v>696.78</c:v>
                </c:pt>
                <c:pt idx="8408">
                  <c:v>797.62</c:v>
                </c:pt>
                <c:pt idx="8409">
                  <c:v>863.79</c:v>
                </c:pt>
                <c:pt idx="8410">
                  <c:v>909.16</c:v>
                </c:pt>
                <c:pt idx="8411">
                  <c:v>911.93</c:v>
                </c:pt>
                <c:pt idx="8412">
                  <c:v>888.09</c:v>
                </c:pt>
                <c:pt idx="8413">
                  <c:v>872.58</c:v>
                </c:pt>
                <c:pt idx="8414">
                  <c:v>840.33</c:v>
                </c:pt>
                <c:pt idx="8415">
                  <c:v>846.64</c:v>
                </c:pt>
                <c:pt idx="8416">
                  <c:v>817.13</c:v>
                </c:pt>
                <c:pt idx="8417">
                  <c:v>826.04</c:v>
                </c:pt>
                <c:pt idx="8418">
                  <c:v>922.75</c:v>
                </c:pt>
                <c:pt idx="8419">
                  <c:v>908.13</c:v>
                </c:pt>
                <c:pt idx="8420">
                  <c:v>878.31</c:v>
                </c:pt>
                <c:pt idx="8421">
                  <c:v>830.65</c:v>
                </c:pt>
                <c:pt idx="8422">
                  <c:v>771.94</c:v>
                </c:pt>
                <c:pt idx="8423">
                  <c:v>719.16</c:v>
                </c:pt>
                <c:pt idx="8424">
                  <c:v>676.94</c:v>
                </c:pt>
                <c:pt idx="8425">
                  <c:v>648.15</c:v>
                </c:pt>
                <c:pt idx="8426">
                  <c:v>630.20000000000005</c:v>
                </c:pt>
                <c:pt idx="8427">
                  <c:v>612.72</c:v>
                </c:pt>
                <c:pt idx="8428">
                  <c:v>606.64</c:v>
                </c:pt>
                <c:pt idx="8429">
                  <c:v>608.54999999999995</c:v>
                </c:pt>
                <c:pt idx="8430">
                  <c:v>583.26</c:v>
                </c:pt>
                <c:pt idx="8431">
                  <c:v>610.69000000000005</c:v>
                </c:pt>
                <c:pt idx="8432">
                  <c:v>665.63</c:v>
                </c:pt>
                <c:pt idx="8433">
                  <c:v>718.23</c:v>
                </c:pt>
                <c:pt idx="8434">
                  <c:v>754.14</c:v>
                </c:pt>
                <c:pt idx="8435">
                  <c:v>774.81</c:v>
                </c:pt>
                <c:pt idx="8436">
                  <c:v>769.71</c:v>
                </c:pt>
                <c:pt idx="8437">
                  <c:v>753.73</c:v>
                </c:pt>
                <c:pt idx="8438">
                  <c:v>741</c:v>
                </c:pt>
                <c:pt idx="8439">
                  <c:v>727.27</c:v>
                </c:pt>
                <c:pt idx="8440">
                  <c:v>706.84</c:v>
                </c:pt>
                <c:pt idx="8441">
                  <c:v>747.36</c:v>
                </c:pt>
                <c:pt idx="8442">
                  <c:v>835.76</c:v>
                </c:pt>
                <c:pt idx="8443">
                  <c:v>833.89</c:v>
                </c:pt>
                <c:pt idx="8444">
                  <c:v>804.19</c:v>
                </c:pt>
                <c:pt idx="8445">
                  <c:v>764.05</c:v>
                </c:pt>
                <c:pt idx="8446">
                  <c:v>719.96</c:v>
                </c:pt>
                <c:pt idx="8447">
                  <c:v>657.08</c:v>
                </c:pt>
                <c:pt idx="8448">
                  <c:v>626.36</c:v>
                </c:pt>
                <c:pt idx="8449">
                  <c:v>601.91</c:v>
                </c:pt>
                <c:pt idx="8450">
                  <c:v>590.97</c:v>
                </c:pt>
                <c:pt idx="8451">
                  <c:v>583.1</c:v>
                </c:pt>
                <c:pt idx="8452">
                  <c:v>586.02</c:v>
                </c:pt>
                <c:pt idx="8453">
                  <c:v>619.82000000000005</c:v>
                </c:pt>
                <c:pt idx="8454">
                  <c:v>656.41</c:v>
                </c:pt>
                <c:pt idx="8455">
                  <c:v>789</c:v>
                </c:pt>
                <c:pt idx="8456">
                  <c:v>901.25</c:v>
                </c:pt>
                <c:pt idx="8457">
                  <c:v>982.3</c:v>
                </c:pt>
                <c:pt idx="8458">
                  <c:v>1017.68</c:v>
                </c:pt>
                <c:pt idx="8459">
                  <c:v>1027.6500000000001</c:v>
                </c:pt>
                <c:pt idx="8460">
                  <c:v>1024.3599999999999</c:v>
                </c:pt>
                <c:pt idx="8461">
                  <c:v>1039.5</c:v>
                </c:pt>
                <c:pt idx="8462">
                  <c:v>1035.95</c:v>
                </c:pt>
                <c:pt idx="8463">
                  <c:v>992.7</c:v>
                </c:pt>
                <c:pt idx="8464">
                  <c:v>928.54</c:v>
                </c:pt>
                <c:pt idx="8465">
                  <c:v>862.83</c:v>
                </c:pt>
                <c:pt idx="8466">
                  <c:v>941.17</c:v>
                </c:pt>
                <c:pt idx="8467">
                  <c:v>927.32</c:v>
                </c:pt>
                <c:pt idx="8468">
                  <c:v>886.73</c:v>
                </c:pt>
                <c:pt idx="8469">
                  <c:v>824.96</c:v>
                </c:pt>
                <c:pt idx="8470">
                  <c:v>746.15</c:v>
                </c:pt>
                <c:pt idx="8471">
                  <c:v>689.27</c:v>
                </c:pt>
                <c:pt idx="8472">
                  <c:v>633.73</c:v>
                </c:pt>
                <c:pt idx="8473">
                  <c:v>611.38</c:v>
                </c:pt>
                <c:pt idx="8474">
                  <c:v>602.49</c:v>
                </c:pt>
                <c:pt idx="8475">
                  <c:v>590.29999999999995</c:v>
                </c:pt>
                <c:pt idx="8476">
                  <c:v>598.25</c:v>
                </c:pt>
                <c:pt idx="8477">
                  <c:v>618.07000000000005</c:v>
                </c:pt>
                <c:pt idx="8478">
                  <c:v>644.72</c:v>
                </c:pt>
                <c:pt idx="8479">
                  <c:v>781.84</c:v>
                </c:pt>
                <c:pt idx="8480">
                  <c:v>909.53</c:v>
                </c:pt>
                <c:pt idx="8481">
                  <c:v>987.96</c:v>
                </c:pt>
                <c:pt idx="8482">
                  <c:v>1016.84</c:v>
                </c:pt>
                <c:pt idx="8483">
                  <c:v>1031.3499999999999</c:v>
                </c:pt>
                <c:pt idx="8484">
                  <c:v>1023.18</c:v>
                </c:pt>
                <c:pt idx="8485">
                  <c:v>1040.5899999999999</c:v>
                </c:pt>
                <c:pt idx="8486">
                  <c:v>1032.99</c:v>
                </c:pt>
                <c:pt idx="8487">
                  <c:v>991.32</c:v>
                </c:pt>
                <c:pt idx="8488">
                  <c:v>924.2</c:v>
                </c:pt>
                <c:pt idx="8489">
                  <c:v>860.9</c:v>
                </c:pt>
                <c:pt idx="8490">
                  <c:v>955.65</c:v>
                </c:pt>
                <c:pt idx="8491">
                  <c:v>943.23</c:v>
                </c:pt>
                <c:pt idx="8492">
                  <c:v>892.71</c:v>
                </c:pt>
                <c:pt idx="8493">
                  <c:v>833.22</c:v>
                </c:pt>
                <c:pt idx="8494">
                  <c:v>763.65</c:v>
                </c:pt>
                <c:pt idx="8495">
                  <c:v>711.59</c:v>
                </c:pt>
                <c:pt idx="8496">
                  <c:v>657.99</c:v>
                </c:pt>
                <c:pt idx="8497">
                  <c:v>623.66999999999996</c:v>
                </c:pt>
                <c:pt idx="8498">
                  <c:v>611.4</c:v>
                </c:pt>
                <c:pt idx="8499">
                  <c:v>601.53</c:v>
                </c:pt>
                <c:pt idx="8500">
                  <c:v>609.45000000000005</c:v>
                </c:pt>
                <c:pt idx="8501">
                  <c:v>636.09</c:v>
                </c:pt>
                <c:pt idx="8502">
                  <c:v>660.46</c:v>
                </c:pt>
                <c:pt idx="8503">
                  <c:v>783.85</c:v>
                </c:pt>
                <c:pt idx="8504">
                  <c:v>905.6</c:v>
                </c:pt>
                <c:pt idx="8505">
                  <c:v>978.61</c:v>
                </c:pt>
                <c:pt idx="8506">
                  <c:v>1029.5</c:v>
                </c:pt>
                <c:pt idx="8507">
                  <c:v>1028.1300000000001</c:v>
                </c:pt>
                <c:pt idx="8508">
                  <c:v>1035.04</c:v>
                </c:pt>
                <c:pt idx="8509">
                  <c:v>1038.47</c:v>
                </c:pt>
                <c:pt idx="8510">
                  <c:v>1031.8699999999999</c:v>
                </c:pt>
                <c:pt idx="8511">
                  <c:v>980.96</c:v>
                </c:pt>
                <c:pt idx="8512">
                  <c:v>913.21</c:v>
                </c:pt>
                <c:pt idx="8513">
                  <c:v>864.88</c:v>
                </c:pt>
                <c:pt idx="8514">
                  <c:v>946.84</c:v>
                </c:pt>
                <c:pt idx="8515">
                  <c:v>928.68</c:v>
                </c:pt>
                <c:pt idx="8516">
                  <c:v>893.83</c:v>
                </c:pt>
                <c:pt idx="8517">
                  <c:v>823.95</c:v>
                </c:pt>
                <c:pt idx="8518">
                  <c:v>753.21</c:v>
                </c:pt>
                <c:pt idx="8519">
                  <c:v>701.29</c:v>
                </c:pt>
                <c:pt idx="8520">
                  <c:v>653.03</c:v>
                </c:pt>
                <c:pt idx="8521">
                  <c:v>622.4</c:v>
                </c:pt>
                <c:pt idx="8522">
                  <c:v>611.23</c:v>
                </c:pt>
                <c:pt idx="8523">
                  <c:v>599.41999999999996</c:v>
                </c:pt>
                <c:pt idx="8524">
                  <c:v>607.25</c:v>
                </c:pt>
                <c:pt idx="8525">
                  <c:v>625.19000000000005</c:v>
                </c:pt>
                <c:pt idx="8526">
                  <c:v>645.65</c:v>
                </c:pt>
                <c:pt idx="8527">
                  <c:v>792.95</c:v>
                </c:pt>
                <c:pt idx="8528">
                  <c:v>904.41</c:v>
                </c:pt>
                <c:pt idx="8529">
                  <c:v>981.19</c:v>
                </c:pt>
                <c:pt idx="8530">
                  <c:v>1013.37</c:v>
                </c:pt>
                <c:pt idx="8531">
                  <c:v>1008.09</c:v>
                </c:pt>
                <c:pt idx="8532">
                  <c:v>993.66</c:v>
                </c:pt>
                <c:pt idx="8533">
                  <c:v>1016.97</c:v>
                </c:pt>
                <c:pt idx="8534">
                  <c:v>994.4</c:v>
                </c:pt>
                <c:pt idx="8535">
                  <c:v>950.93</c:v>
                </c:pt>
                <c:pt idx="8536">
                  <c:v>885.86</c:v>
                </c:pt>
                <c:pt idx="8537">
                  <c:v>842.49</c:v>
                </c:pt>
                <c:pt idx="8538">
                  <c:v>940.6</c:v>
                </c:pt>
                <c:pt idx="8539">
                  <c:v>930.2</c:v>
                </c:pt>
                <c:pt idx="8540">
                  <c:v>899.39</c:v>
                </c:pt>
                <c:pt idx="8541">
                  <c:v>843.77</c:v>
                </c:pt>
                <c:pt idx="8542">
                  <c:v>764.05</c:v>
                </c:pt>
                <c:pt idx="8543">
                  <c:v>705.51</c:v>
                </c:pt>
                <c:pt idx="8544">
                  <c:v>661.99</c:v>
                </c:pt>
                <c:pt idx="8545">
                  <c:v>634.41999999999996</c:v>
                </c:pt>
                <c:pt idx="8546">
                  <c:v>603.85</c:v>
                </c:pt>
                <c:pt idx="8547">
                  <c:v>602.73</c:v>
                </c:pt>
                <c:pt idx="8548">
                  <c:v>605.86</c:v>
                </c:pt>
                <c:pt idx="8549">
                  <c:v>630.44000000000005</c:v>
                </c:pt>
                <c:pt idx="8550">
                  <c:v>654.07000000000005</c:v>
                </c:pt>
                <c:pt idx="8551">
                  <c:v>771.29</c:v>
                </c:pt>
                <c:pt idx="8552">
                  <c:v>868.38</c:v>
                </c:pt>
                <c:pt idx="8553">
                  <c:v>937.88</c:v>
                </c:pt>
                <c:pt idx="8554">
                  <c:v>957.84</c:v>
                </c:pt>
                <c:pt idx="8555">
                  <c:v>902.79</c:v>
                </c:pt>
                <c:pt idx="8556">
                  <c:v>855.12</c:v>
                </c:pt>
                <c:pt idx="8557">
                  <c:v>836.28</c:v>
                </c:pt>
                <c:pt idx="8558">
                  <c:v>822.49</c:v>
                </c:pt>
                <c:pt idx="8559">
                  <c:v>807.9</c:v>
                </c:pt>
                <c:pt idx="8560">
                  <c:v>793.9</c:v>
                </c:pt>
                <c:pt idx="8561">
                  <c:v>813.48</c:v>
                </c:pt>
                <c:pt idx="8562">
                  <c:v>929.13</c:v>
                </c:pt>
                <c:pt idx="8563">
                  <c:v>901.57</c:v>
                </c:pt>
                <c:pt idx="8564">
                  <c:v>865.8</c:v>
                </c:pt>
                <c:pt idx="8565">
                  <c:v>819.45</c:v>
                </c:pt>
                <c:pt idx="8566">
                  <c:v>780.95</c:v>
                </c:pt>
                <c:pt idx="8567">
                  <c:v>746.5</c:v>
                </c:pt>
                <c:pt idx="8568">
                  <c:v>728.05</c:v>
                </c:pt>
                <c:pt idx="8569">
                  <c:v>695.83</c:v>
                </c:pt>
                <c:pt idx="8570">
                  <c:v>670.45</c:v>
                </c:pt>
                <c:pt idx="8571">
                  <c:v>641.88</c:v>
                </c:pt>
                <c:pt idx="8572">
                  <c:v>625.87</c:v>
                </c:pt>
                <c:pt idx="8573">
                  <c:v>614.89</c:v>
                </c:pt>
                <c:pt idx="8574">
                  <c:v>574.4</c:v>
                </c:pt>
                <c:pt idx="8575">
                  <c:v>590.20000000000005</c:v>
                </c:pt>
                <c:pt idx="8576">
                  <c:v>625.6</c:v>
                </c:pt>
                <c:pt idx="8577">
                  <c:v>651.87</c:v>
                </c:pt>
                <c:pt idx="8578">
                  <c:v>661.42</c:v>
                </c:pt>
                <c:pt idx="8579">
                  <c:v>671.94</c:v>
                </c:pt>
                <c:pt idx="8580">
                  <c:v>663.96</c:v>
                </c:pt>
                <c:pt idx="8581">
                  <c:v>663.34</c:v>
                </c:pt>
                <c:pt idx="8582">
                  <c:v>667.81</c:v>
                </c:pt>
                <c:pt idx="8583">
                  <c:v>655.25</c:v>
                </c:pt>
                <c:pt idx="8584">
                  <c:v>630.95000000000005</c:v>
                </c:pt>
                <c:pt idx="8585">
                  <c:v>660.4</c:v>
                </c:pt>
                <c:pt idx="8586">
                  <c:v>767.8</c:v>
                </c:pt>
                <c:pt idx="8587">
                  <c:v>783.75</c:v>
                </c:pt>
                <c:pt idx="8588">
                  <c:v>768.88</c:v>
                </c:pt>
                <c:pt idx="8589">
                  <c:v>745.95</c:v>
                </c:pt>
                <c:pt idx="8590">
                  <c:v>703.27</c:v>
                </c:pt>
                <c:pt idx="8591">
                  <c:v>665.1</c:v>
                </c:pt>
                <c:pt idx="8592">
                  <c:v>625.5</c:v>
                </c:pt>
                <c:pt idx="8593">
                  <c:v>603.13</c:v>
                </c:pt>
                <c:pt idx="8594">
                  <c:v>591.27</c:v>
                </c:pt>
                <c:pt idx="8595">
                  <c:v>582.82000000000005</c:v>
                </c:pt>
                <c:pt idx="8596">
                  <c:v>574.17999999999995</c:v>
                </c:pt>
                <c:pt idx="8597">
                  <c:v>566.97</c:v>
                </c:pt>
                <c:pt idx="8598">
                  <c:v>545.55999999999995</c:v>
                </c:pt>
                <c:pt idx="8599">
                  <c:v>574.17999999999995</c:v>
                </c:pt>
                <c:pt idx="8600">
                  <c:v>626.28</c:v>
                </c:pt>
                <c:pt idx="8601">
                  <c:v>685.03</c:v>
                </c:pt>
                <c:pt idx="8602">
                  <c:v>707.42</c:v>
                </c:pt>
                <c:pt idx="8603">
                  <c:v>727.28</c:v>
                </c:pt>
                <c:pt idx="8604">
                  <c:v>740.42</c:v>
                </c:pt>
                <c:pt idx="8605">
                  <c:v>715.47</c:v>
                </c:pt>
                <c:pt idx="8606">
                  <c:v>692.46</c:v>
                </c:pt>
                <c:pt idx="8607">
                  <c:v>688.01</c:v>
                </c:pt>
                <c:pt idx="8608">
                  <c:v>677.66</c:v>
                </c:pt>
                <c:pt idx="8609">
                  <c:v>716.26</c:v>
                </c:pt>
                <c:pt idx="8610">
                  <c:v>817.16</c:v>
                </c:pt>
                <c:pt idx="8611">
                  <c:v>810.37</c:v>
                </c:pt>
                <c:pt idx="8612">
                  <c:v>785.39</c:v>
                </c:pt>
                <c:pt idx="8613">
                  <c:v>762.55</c:v>
                </c:pt>
                <c:pt idx="8614">
                  <c:v>701.82</c:v>
                </c:pt>
                <c:pt idx="8615">
                  <c:v>659.92</c:v>
                </c:pt>
                <c:pt idx="8616">
                  <c:v>617.67999999999995</c:v>
                </c:pt>
                <c:pt idx="8617">
                  <c:v>596.89</c:v>
                </c:pt>
                <c:pt idx="8618">
                  <c:v>581.96</c:v>
                </c:pt>
                <c:pt idx="8619">
                  <c:v>575.08000000000004</c:v>
                </c:pt>
                <c:pt idx="8620">
                  <c:v>585.72</c:v>
                </c:pt>
                <c:pt idx="8621">
                  <c:v>603.91</c:v>
                </c:pt>
                <c:pt idx="8622">
                  <c:v>628.91999999999996</c:v>
                </c:pt>
                <c:pt idx="8623">
                  <c:v>766.75</c:v>
                </c:pt>
                <c:pt idx="8624">
                  <c:v>879.04</c:v>
                </c:pt>
                <c:pt idx="8625">
                  <c:v>959.32</c:v>
                </c:pt>
                <c:pt idx="8626">
                  <c:v>1002.01</c:v>
                </c:pt>
                <c:pt idx="8627">
                  <c:v>994.7</c:v>
                </c:pt>
                <c:pt idx="8628">
                  <c:v>974.25</c:v>
                </c:pt>
                <c:pt idx="8629">
                  <c:v>967.76</c:v>
                </c:pt>
                <c:pt idx="8630">
                  <c:v>965.05</c:v>
                </c:pt>
                <c:pt idx="8631">
                  <c:v>935.71</c:v>
                </c:pt>
                <c:pt idx="8632">
                  <c:v>873.86</c:v>
                </c:pt>
                <c:pt idx="8633">
                  <c:v>827.43</c:v>
                </c:pt>
                <c:pt idx="8634">
                  <c:v>908.85</c:v>
                </c:pt>
                <c:pt idx="8635">
                  <c:v>888.03</c:v>
                </c:pt>
                <c:pt idx="8636">
                  <c:v>841.91</c:v>
                </c:pt>
                <c:pt idx="8637">
                  <c:v>789.51</c:v>
                </c:pt>
                <c:pt idx="8638">
                  <c:v>722.24</c:v>
                </c:pt>
                <c:pt idx="8639">
                  <c:v>667.22</c:v>
                </c:pt>
                <c:pt idx="8640">
                  <c:v>632.99</c:v>
                </c:pt>
                <c:pt idx="8641">
                  <c:v>611.03</c:v>
                </c:pt>
                <c:pt idx="8642">
                  <c:v>595.26</c:v>
                </c:pt>
                <c:pt idx="8643">
                  <c:v>589.91999999999996</c:v>
                </c:pt>
                <c:pt idx="8644">
                  <c:v>607.55999999999995</c:v>
                </c:pt>
                <c:pt idx="8645">
                  <c:v>619.78</c:v>
                </c:pt>
                <c:pt idx="8646">
                  <c:v>656.27</c:v>
                </c:pt>
                <c:pt idx="8647">
                  <c:v>785.83</c:v>
                </c:pt>
                <c:pt idx="8648">
                  <c:v>910.59</c:v>
                </c:pt>
                <c:pt idx="8649">
                  <c:v>970.6</c:v>
                </c:pt>
                <c:pt idx="8650">
                  <c:v>1009.69</c:v>
                </c:pt>
                <c:pt idx="8651">
                  <c:v>1007.88</c:v>
                </c:pt>
                <c:pt idx="8652">
                  <c:v>1001.71</c:v>
                </c:pt>
                <c:pt idx="8653">
                  <c:v>1016.2</c:v>
                </c:pt>
                <c:pt idx="8654">
                  <c:v>1010.36</c:v>
                </c:pt>
                <c:pt idx="8655">
                  <c:v>966.15</c:v>
                </c:pt>
                <c:pt idx="8656">
                  <c:v>906.87</c:v>
                </c:pt>
                <c:pt idx="8657">
                  <c:v>854.02</c:v>
                </c:pt>
                <c:pt idx="8658">
                  <c:v>939.92</c:v>
                </c:pt>
                <c:pt idx="8659">
                  <c:v>920.92</c:v>
                </c:pt>
                <c:pt idx="8660">
                  <c:v>862.34</c:v>
                </c:pt>
                <c:pt idx="8661">
                  <c:v>808.87</c:v>
                </c:pt>
                <c:pt idx="8662">
                  <c:v>750.28</c:v>
                </c:pt>
                <c:pt idx="8663">
                  <c:v>699.77</c:v>
                </c:pt>
                <c:pt idx="8664">
                  <c:v>652.94000000000005</c:v>
                </c:pt>
                <c:pt idx="8665">
                  <c:v>629.52</c:v>
                </c:pt>
                <c:pt idx="8666">
                  <c:v>611.41</c:v>
                </c:pt>
                <c:pt idx="8667">
                  <c:v>603.14</c:v>
                </c:pt>
                <c:pt idx="8668">
                  <c:v>600.61</c:v>
                </c:pt>
                <c:pt idx="8669">
                  <c:v>640.21</c:v>
                </c:pt>
                <c:pt idx="8670">
                  <c:v>652.9</c:v>
                </c:pt>
                <c:pt idx="8671">
                  <c:v>804.07</c:v>
                </c:pt>
                <c:pt idx="8672">
                  <c:v>938.94</c:v>
                </c:pt>
                <c:pt idx="8673">
                  <c:v>1019.84</c:v>
                </c:pt>
                <c:pt idx="8674">
                  <c:v>1056.77</c:v>
                </c:pt>
                <c:pt idx="8675">
                  <c:v>1061.81</c:v>
                </c:pt>
                <c:pt idx="8676">
                  <c:v>1060.72</c:v>
                </c:pt>
                <c:pt idx="8677">
                  <c:v>1052.49</c:v>
                </c:pt>
                <c:pt idx="8678">
                  <c:v>1036.27</c:v>
                </c:pt>
                <c:pt idx="8679">
                  <c:v>997.96</c:v>
                </c:pt>
                <c:pt idx="8680">
                  <c:v>935.92</c:v>
                </c:pt>
                <c:pt idx="8681">
                  <c:v>884.09</c:v>
                </c:pt>
                <c:pt idx="8682">
                  <c:v>972.64</c:v>
                </c:pt>
                <c:pt idx="8683">
                  <c:v>942.42</c:v>
                </c:pt>
                <c:pt idx="8684">
                  <c:v>897.31</c:v>
                </c:pt>
                <c:pt idx="8685">
                  <c:v>835.78</c:v>
                </c:pt>
                <c:pt idx="8686">
                  <c:v>776.86</c:v>
                </c:pt>
                <c:pt idx="8687">
                  <c:v>730.06</c:v>
                </c:pt>
                <c:pt idx="8688">
                  <c:v>683.58</c:v>
                </c:pt>
                <c:pt idx="8689">
                  <c:v>655.75</c:v>
                </c:pt>
                <c:pt idx="8690">
                  <c:v>637.84</c:v>
                </c:pt>
                <c:pt idx="8691">
                  <c:v>628.26</c:v>
                </c:pt>
                <c:pt idx="8692">
                  <c:v>628.42999999999995</c:v>
                </c:pt>
                <c:pt idx="8693">
                  <c:v>647.05999999999995</c:v>
                </c:pt>
                <c:pt idx="8694">
                  <c:v>673.93</c:v>
                </c:pt>
                <c:pt idx="8695">
                  <c:v>803.43</c:v>
                </c:pt>
                <c:pt idx="8696">
                  <c:v>921.27</c:v>
                </c:pt>
                <c:pt idx="8697">
                  <c:v>1000.99</c:v>
                </c:pt>
                <c:pt idx="8698">
                  <c:v>1038.32</c:v>
                </c:pt>
                <c:pt idx="8699">
                  <c:v>1024.3599999999999</c:v>
                </c:pt>
                <c:pt idx="8700">
                  <c:v>1026.1300000000001</c:v>
                </c:pt>
                <c:pt idx="8701">
                  <c:v>1023.69</c:v>
                </c:pt>
                <c:pt idx="8702">
                  <c:v>1009.73</c:v>
                </c:pt>
                <c:pt idx="8703">
                  <c:v>982.25</c:v>
                </c:pt>
                <c:pt idx="8704">
                  <c:v>918.3</c:v>
                </c:pt>
                <c:pt idx="8705">
                  <c:v>871.18</c:v>
                </c:pt>
                <c:pt idx="8706">
                  <c:v>967.3</c:v>
                </c:pt>
                <c:pt idx="8707">
                  <c:v>955.78</c:v>
                </c:pt>
                <c:pt idx="8708">
                  <c:v>911.92</c:v>
                </c:pt>
                <c:pt idx="8709">
                  <c:v>855.42</c:v>
                </c:pt>
                <c:pt idx="8710">
                  <c:v>793.81</c:v>
                </c:pt>
                <c:pt idx="8711">
                  <c:v>745.3</c:v>
                </c:pt>
                <c:pt idx="8712">
                  <c:v>695.07</c:v>
                </c:pt>
                <c:pt idx="8713">
                  <c:v>654.58000000000004</c:v>
                </c:pt>
                <c:pt idx="8714">
                  <c:v>644.49</c:v>
                </c:pt>
                <c:pt idx="8715">
                  <c:v>639.6</c:v>
                </c:pt>
                <c:pt idx="8716">
                  <c:v>624.79999999999995</c:v>
                </c:pt>
                <c:pt idx="8717">
                  <c:v>645.03</c:v>
                </c:pt>
                <c:pt idx="8718">
                  <c:v>654.82000000000005</c:v>
                </c:pt>
                <c:pt idx="8719">
                  <c:v>769.98</c:v>
                </c:pt>
                <c:pt idx="8720">
                  <c:v>880.32</c:v>
                </c:pt>
                <c:pt idx="8721">
                  <c:v>943.93</c:v>
                </c:pt>
                <c:pt idx="8722">
                  <c:v>966.17</c:v>
                </c:pt>
                <c:pt idx="8723">
                  <c:v>935.12</c:v>
                </c:pt>
                <c:pt idx="8724">
                  <c:v>885.21</c:v>
                </c:pt>
                <c:pt idx="8725">
                  <c:v>857.77</c:v>
                </c:pt>
                <c:pt idx="8726">
                  <c:v>841.43</c:v>
                </c:pt>
                <c:pt idx="8727">
                  <c:v>824.16</c:v>
                </c:pt>
                <c:pt idx="8728">
                  <c:v>811.1</c:v>
                </c:pt>
                <c:pt idx="8729">
                  <c:v>811.65</c:v>
                </c:pt>
                <c:pt idx="8730">
                  <c:v>916.46</c:v>
                </c:pt>
                <c:pt idx="8731">
                  <c:v>902.73</c:v>
                </c:pt>
                <c:pt idx="8732">
                  <c:v>868.7</c:v>
                </c:pt>
                <c:pt idx="8733">
                  <c:v>827.7</c:v>
                </c:pt>
                <c:pt idx="8734">
                  <c:v>793.26</c:v>
                </c:pt>
                <c:pt idx="8735">
                  <c:v>768.66</c:v>
                </c:pt>
                <c:pt idx="8736">
                  <c:v>737.17</c:v>
                </c:pt>
                <c:pt idx="8737">
                  <c:v>703.48</c:v>
                </c:pt>
                <c:pt idx="8738">
                  <c:v>673.76</c:v>
                </c:pt>
                <c:pt idx="8739">
                  <c:v>655.88</c:v>
                </c:pt>
                <c:pt idx="8740">
                  <c:v>636.55999999999995</c:v>
                </c:pt>
                <c:pt idx="8741">
                  <c:v>615.86</c:v>
                </c:pt>
                <c:pt idx="8742">
                  <c:v>571</c:v>
                </c:pt>
                <c:pt idx="8743">
                  <c:v>590.9</c:v>
                </c:pt>
                <c:pt idx="8744">
                  <c:v>626.91</c:v>
                </c:pt>
                <c:pt idx="8745">
                  <c:v>647.73</c:v>
                </c:pt>
                <c:pt idx="8746">
                  <c:v>666.1</c:v>
                </c:pt>
                <c:pt idx="8747">
                  <c:v>679.43</c:v>
                </c:pt>
                <c:pt idx="8748">
                  <c:v>673.28</c:v>
                </c:pt>
                <c:pt idx="8749">
                  <c:v>663.24</c:v>
                </c:pt>
                <c:pt idx="8750">
                  <c:v>654.76</c:v>
                </c:pt>
                <c:pt idx="8751">
                  <c:v>646.46</c:v>
                </c:pt>
                <c:pt idx="8752">
                  <c:v>636.99</c:v>
                </c:pt>
                <c:pt idx="8753">
                  <c:v>628.83000000000004</c:v>
                </c:pt>
                <c:pt idx="8754">
                  <c:v>751.14</c:v>
                </c:pt>
                <c:pt idx="8755">
                  <c:v>756.2</c:v>
                </c:pt>
                <c:pt idx="8756">
                  <c:v>755.25</c:v>
                </c:pt>
                <c:pt idx="8757">
                  <c:v>734.78</c:v>
                </c:pt>
                <c:pt idx="8758">
                  <c:v>698.21</c:v>
                </c:pt>
                <c:pt idx="8759">
                  <c:v>661.8</c:v>
                </c:pt>
                <c:pt idx="8760">
                  <c:v>625.45000000000005</c:v>
                </c:pt>
                <c:pt idx="8761">
                  <c:v>613.51</c:v>
                </c:pt>
                <c:pt idx="8762">
                  <c:v>590.91999999999996</c:v>
                </c:pt>
                <c:pt idx="8763">
                  <c:v>577.49</c:v>
                </c:pt>
                <c:pt idx="8764">
                  <c:v>567.16</c:v>
                </c:pt>
                <c:pt idx="8765">
                  <c:v>572.95000000000005</c:v>
                </c:pt>
                <c:pt idx="8766">
                  <c:v>543.92999999999995</c:v>
                </c:pt>
                <c:pt idx="8767">
                  <c:v>581.53</c:v>
                </c:pt>
                <c:pt idx="8768">
                  <c:v>627.54</c:v>
                </c:pt>
                <c:pt idx="8769">
                  <c:v>680.54</c:v>
                </c:pt>
                <c:pt idx="8770">
                  <c:v>710.12</c:v>
                </c:pt>
                <c:pt idx="8771">
                  <c:v>726.38</c:v>
                </c:pt>
                <c:pt idx="8772">
                  <c:v>732.62</c:v>
                </c:pt>
                <c:pt idx="8773">
                  <c:v>741.2</c:v>
                </c:pt>
                <c:pt idx="8774">
                  <c:v>726.77</c:v>
                </c:pt>
                <c:pt idx="8775">
                  <c:v>718.48</c:v>
                </c:pt>
                <c:pt idx="8776">
                  <c:v>713.98</c:v>
                </c:pt>
                <c:pt idx="8777">
                  <c:v>724.73</c:v>
                </c:pt>
                <c:pt idx="8778">
                  <c:v>831.21</c:v>
                </c:pt>
                <c:pt idx="8779">
                  <c:v>804.53</c:v>
                </c:pt>
                <c:pt idx="8780">
                  <c:v>785.34</c:v>
                </c:pt>
                <c:pt idx="8781">
                  <c:v>748.36</c:v>
                </c:pt>
                <c:pt idx="8782">
                  <c:v>708.71</c:v>
                </c:pt>
                <c:pt idx="8783">
                  <c:v>665.48</c:v>
                </c:pt>
                <c:pt idx="8784">
                  <c:v>625.92999999999995</c:v>
                </c:pt>
                <c:pt idx="8785">
                  <c:v>611.16</c:v>
                </c:pt>
                <c:pt idx="8786">
                  <c:v>605.70000000000005</c:v>
                </c:pt>
                <c:pt idx="8787">
                  <c:v>594.73</c:v>
                </c:pt>
                <c:pt idx="8788">
                  <c:v>596.49</c:v>
                </c:pt>
                <c:pt idx="8789">
                  <c:v>624.20000000000005</c:v>
                </c:pt>
                <c:pt idx="8790">
                  <c:v>639.47</c:v>
                </c:pt>
                <c:pt idx="8791">
                  <c:v>783.55</c:v>
                </c:pt>
                <c:pt idx="8792">
                  <c:v>899.21</c:v>
                </c:pt>
                <c:pt idx="8793">
                  <c:v>988.75</c:v>
                </c:pt>
                <c:pt idx="8794">
                  <c:v>1028.5</c:v>
                </c:pt>
                <c:pt idx="8795">
                  <c:v>1030.8399999999999</c:v>
                </c:pt>
                <c:pt idx="8796">
                  <c:v>1023.16</c:v>
                </c:pt>
                <c:pt idx="8797">
                  <c:v>1029.0999999999999</c:v>
                </c:pt>
                <c:pt idx="8798">
                  <c:v>1027.26</c:v>
                </c:pt>
                <c:pt idx="8799">
                  <c:v>974.83</c:v>
                </c:pt>
                <c:pt idx="8800">
                  <c:v>904.69</c:v>
                </c:pt>
                <c:pt idx="8801">
                  <c:v>838.05</c:v>
                </c:pt>
                <c:pt idx="8802">
                  <c:v>915.47</c:v>
                </c:pt>
                <c:pt idx="8803">
                  <c:v>881.75</c:v>
                </c:pt>
                <c:pt idx="8804">
                  <c:v>853.19</c:v>
                </c:pt>
                <c:pt idx="8805">
                  <c:v>799.77</c:v>
                </c:pt>
                <c:pt idx="8806">
                  <c:v>742.39</c:v>
                </c:pt>
                <c:pt idx="8807">
                  <c:v>685.27</c:v>
                </c:pt>
                <c:pt idx="8808">
                  <c:v>647.87</c:v>
                </c:pt>
                <c:pt idx="8809">
                  <c:v>624.32000000000005</c:v>
                </c:pt>
                <c:pt idx="8810">
                  <c:v>612.51</c:v>
                </c:pt>
                <c:pt idx="8811">
                  <c:v>602.76</c:v>
                </c:pt>
                <c:pt idx="8812">
                  <c:v>610</c:v>
                </c:pt>
                <c:pt idx="8813">
                  <c:v>627.74</c:v>
                </c:pt>
                <c:pt idx="8814">
                  <c:v>646.58000000000004</c:v>
                </c:pt>
                <c:pt idx="8815">
                  <c:v>793.69</c:v>
                </c:pt>
                <c:pt idx="8816">
                  <c:v>926.03</c:v>
                </c:pt>
                <c:pt idx="8817">
                  <c:v>997.95</c:v>
                </c:pt>
                <c:pt idx="8818">
                  <c:v>1039.3699999999999</c:v>
                </c:pt>
                <c:pt idx="8819">
                  <c:v>1050.94</c:v>
                </c:pt>
                <c:pt idx="8820">
                  <c:v>1045.19</c:v>
                </c:pt>
                <c:pt idx="8821">
                  <c:v>1060.8900000000001</c:v>
                </c:pt>
                <c:pt idx="8822">
                  <c:v>1056.5</c:v>
                </c:pt>
                <c:pt idx="8823">
                  <c:v>1014.29</c:v>
                </c:pt>
                <c:pt idx="8824">
                  <c:v>941.62</c:v>
                </c:pt>
                <c:pt idx="8825">
                  <c:v>862.86</c:v>
                </c:pt>
                <c:pt idx="8826">
                  <c:v>947.55</c:v>
                </c:pt>
                <c:pt idx="8827">
                  <c:v>914.37</c:v>
                </c:pt>
                <c:pt idx="8828">
                  <c:v>875.2</c:v>
                </c:pt>
                <c:pt idx="8829">
                  <c:v>815.07</c:v>
                </c:pt>
                <c:pt idx="8830">
                  <c:v>763.71</c:v>
                </c:pt>
                <c:pt idx="8831">
                  <c:v>703.62</c:v>
                </c:pt>
                <c:pt idx="8832">
                  <c:v>658.5</c:v>
                </c:pt>
                <c:pt idx="8833">
                  <c:v>629.08000000000004</c:v>
                </c:pt>
                <c:pt idx="8834">
                  <c:v>608.45000000000005</c:v>
                </c:pt>
                <c:pt idx="8835">
                  <c:v>600.80999999999995</c:v>
                </c:pt>
                <c:pt idx="8836">
                  <c:v>605.41999999999996</c:v>
                </c:pt>
                <c:pt idx="8837">
                  <c:v>627.87</c:v>
                </c:pt>
                <c:pt idx="8838">
                  <c:v>648.92999999999995</c:v>
                </c:pt>
                <c:pt idx="8839">
                  <c:v>789.21</c:v>
                </c:pt>
                <c:pt idx="8840">
                  <c:v>921.07</c:v>
                </c:pt>
                <c:pt idx="8841">
                  <c:v>996.39</c:v>
                </c:pt>
                <c:pt idx="8842">
                  <c:v>1023.6</c:v>
                </c:pt>
                <c:pt idx="8843">
                  <c:v>1003.36</c:v>
                </c:pt>
                <c:pt idx="8844">
                  <c:v>1018.54</c:v>
                </c:pt>
                <c:pt idx="8845">
                  <c:v>1028.33</c:v>
                </c:pt>
                <c:pt idx="8846">
                  <c:v>1021.54</c:v>
                </c:pt>
                <c:pt idx="8847">
                  <c:v>978.62</c:v>
                </c:pt>
                <c:pt idx="8848">
                  <c:v>910.85</c:v>
                </c:pt>
                <c:pt idx="8849">
                  <c:v>851.79</c:v>
                </c:pt>
                <c:pt idx="8850">
                  <c:v>926.36</c:v>
                </c:pt>
                <c:pt idx="8851">
                  <c:v>891.05</c:v>
                </c:pt>
                <c:pt idx="8852">
                  <c:v>855.02</c:v>
                </c:pt>
                <c:pt idx="8853">
                  <c:v>804</c:v>
                </c:pt>
                <c:pt idx="8854">
                  <c:v>743.77</c:v>
                </c:pt>
                <c:pt idx="8855">
                  <c:v>689.37</c:v>
                </c:pt>
                <c:pt idx="8856">
                  <c:v>651.73</c:v>
                </c:pt>
                <c:pt idx="8857">
                  <c:v>629.4</c:v>
                </c:pt>
                <c:pt idx="8858">
                  <c:v>612.79</c:v>
                </c:pt>
                <c:pt idx="8859">
                  <c:v>604.88</c:v>
                </c:pt>
                <c:pt idx="8860">
                  <c:v>602.15</c:v>
                </c:pt>
                <c:pt idx="8861">
                  <c:v>624.17999999999995</c:v>
                </c:pt>
                <c:pt idx="8862">
                  <c:v>640.79999999999995</c:v>
                </c:pt>
                <c:pt idx="8863">
                  <c:v>778.8</c:v>
                </c:pt>
                <c:pt idx="8864">
                  <c:v>904.83</c:v>
                </c:pt>
                <c:pt idx="8865">
                  <c:v>989.54</c:v>
                </c:pt>
                <c:pt idx="8866">
                  <c:v>1034.4100000000001</c:v>
                </c:pt>
                <c:pt idx="8867">
                  <c:v>1054.68</c:v>
                </c:pt>
                <c:pt idx="8868">
                  <c:v>1053.23</c:v>
                </c:pt>
                <c:pt idx="8869">
                  <c:v>1066.54</c:v>
                </c:pt>
                <c:pt idx="8870">
                  <c:v>1056.0999999999999</c:v>
                </c:pt>
                <c:pt idx="8871">
                  <c:v>992.8</c:v>
                </c:pt>
                <c:pt idx="8872">
                  <c:v>924.6</c:v>
                </c:pt>
                <c:pt idx="8873">
                  <c:v>850.62</c:v>
                </c:pt>
                <c:pt idx="8874">
                  <c:v>929.12</c:v>
                </c:pt>
                <c:pt idx="8875">
                  <c:v>897.37</c:v>
                </c:pt>
                <c:pt idx="8876">
                  <c:v>856.41</c:v>
                </c:pt>
                <c:pt idx="8877">
                  <c:v>806.41</c:v>
                </c:pt>
                <c:pt idx="8878">
                  <c:v>750.21</c:v>
                </c:pt>
                <c:pt idx="8879">
                  <c:v>697.33</c:v>
                </c:pt>
                <c:pt idx="8880">
                  <c:v>658.69</c:v>
                </c:pt>
                <c:pt idx="8881">
                  <c:v>631.91</c:v>
                </c:pt>
                <c:pt idx="8882">
                  <c:v>617.41</c:v>
                </c:pt>
                <c:pt idx="8883">
                  <c:v>615.86</c:v>
                </c:pt>
                <c:pt idx="8884">
                  <c:v>621.55999999999995</c:v>
                </c:pt>
                <c:pt idx="8885">
                  <c:v>639.01</c:v>
                </c:pt>
                <c:pt idx="8886">
                  <c:v>656.8</c:v>
                </c:pt>
                <c:pt idx="8887">
                  <c:v>785.42</c:v>
                </c:pt>
                <c:pt idx="8888">
                  <c:v>900.67</c:v>
                </c:pt>
                <c:pt idx="8889">
                  <c:v>987.21</c:v>
                </c:pt>
                <c:pt idx="8890">
                  <c:v>1029.57</c:v>
                </c:pt>
                <c:pt idx="8891">
                  <c:v>1024.31</c:v>
                </c:pt>
                <c:pt idx="8892">
                  <c:v>1029.18</c:v>
                </c:pt>
                <c:pt idx="8893">
                  <c:v>1035.3499999999999</c:v>
                </c:pt>
                <c:pt idx="8894">
                  <c:v>1005.35</c:v>
                </c:pt>
                <c:pt idx="8895">
                  <c:v>974.94</c:v>
                </c:pt>
                <c:pt idx="8896">
                  <c:v>906.35</c:v>
                </c:pt>
                <c:pt idx="8897">
                  <c:v>841.75</c:v>
                </c:pt>
                <c:pt idx="8898">
                  <c:v>906.82</c:v>
                </c:pt>
                <c:pt idx="8899">
                  <c:v>876.48</c:v>
                </c:pt>
                <c:pt idx="8900">
                  <c:v>835.12</c:v>
                </c:pt>
                <c:pt idx="8901">
                  <c:v>777.03</c:v>
                </c:pt>
                <c:pt idx="8902">
                  <c:v>732.33</c:v>
                </c:pt>
                <c:pt idx="8903">
                  <c:v>680.41</c:v>
                </c:pt>
                <c:pt idx="8904">
                  <c:v>642.41999999999996</c:v>
                </c:pt>
                <c:pt idx="8905">
                  <c:v>619.95000000000005</c:v>
                </c:pt>
                <c:pt idx="8906">
                  <c:v>606.71</c:v>
                </c:pt>
                <c:pt idx="8907">
                  <c:v>603.9</c:v>
                </c:pt>
                <c:pt idx="8908">
                  <c:v>604.30999999999995</c:v>
                </c:pt>
                <c:pt idx="8909">
                  <c:v>608.34</c:v>
                </c:pt>
                <c:pt idx="8910">
                  <c:v>605.9</c:v>
                </c:pt>
                <c:pt idx="8911">
                  <c:v>684.96</c:v>
                </c:pt>
                <c:pt idx="8912">
                  <c:v>781.48</c:v>
                </c:pt>
                <c:pt idx="8913">
                  <c:v>854.51</c:v>
                </c:pt>
                <c:pt idx="8914">
                  <c:v>885.83</c:v>
                </c:pt>
                <c:pt idx="8915">
                  <c:v>877.32</c:v>
                </c:pt>
                <c:pt idx="8916">
                  <c:v>843.5</c:v>
                </c:pt>
                <c:pt idx="8917">
                  <c:v>824.84</c:v>
                </c:pt>
                <c:pt idx="8918">
                  <c:v>799.51</c:v>
                </c:pt>
                <c:pt idx="8919">
                  <c:v>778.61</c:v>
                </c:pt>
                <c:pt idx="8920">
                  <c:v>760.65</c:v>
                </c:pt>
                <c:pt idx="8921">
                  <c:v>773.54</c:v>
                </c:pt>
                <c:pt idx="8922">
                  <c:v>838.12</c:v>
                </c:pt>
                <c:pt idx="8923">
                  <c:v>821.09</c:v>
                </c:pt>
                <c:pt idx="8924">
                  <c:v>777.46</c:v>
                </c:pt>
                <c:pt idx="8925">
                  <c:v>741.69</c:v>
                </c:pt>
                <c:pt idx="8926">
                  <c:v>697.81</c:v>
                </c:pt>
                <c:pt idx="8927">
                  <c:v>658.64</c:v>
                </c:pt>
                <c:pt idx="8928">
                  <c:v>625.17999999999995</c:v>
                </c:pt>
                <c:pt idx="8929">
                  <c:v>602.91</c:v>
                </c:pt>
                <c:pt idx="8930">
                  <c:v>587.85</c:v>
                </c:pt>
                <c:pt idx="8931">
                  <c:v>580.57000000000005</c:v>
                </c:pt>
                <c:pt idx="8932">
                  <c:v>576.89</c:v>
                </c:pt>
                <c:pt idx="8933">
                  <c:v>579.73</c:v>
                </c:pt>
                <c:pt idx="8934">
                  <c:v>547.82000000000005</c:v>
                </c:pt>
                <c:pt idx="8935">
                  <c:v>584.04999999999995</c:v>
                </c:pt>
                <c:pt idx="8936">
                  <c:v>616.67999999999995</c:v>
                </c:pt>
                <c:pt idx="8937">
                  <c:v>655.53</c:v>
                </c:pt>
                <c:pt idx="8938">
                  <c:v>698.11</c:v>
                </c:pt>
                <c:pt idx="8939">
                  <c:v>707.88</c:v>
                </c:pt>
                <c:pt idx="8940">
                  <c:v>711.72</c:v>
                </c:pt>
                <c:pt idx="8941">
                  <c:v>707.23</c:v>
                </c:pt>
                <c:pt idx="8942">
                  <c:v>699.98</c:v>
                </c:pt>
                <c:pt idx="8943">
                  <c:v>690.22</c:v>
                </c:pt>
                <c:pt idx="8944">
                  <c:v>681.48</c:v>
                </c:pt>
                <c:pt idx="8945">
                  <c:v>695.54</c:v>
                </c:pt>
                <c:pt idx="8946">
                  <c:v>784.96</c:v>
                </c:pt>
                <c:pt idx="8947">
                  <c:v>768.71</c:v>
                </c:pt>
                <c:pt idx="8948">
                  <c:v>751.24</c:v>
                </c:pt>
                <c:pt idx="8949">
                  <c:v>721.03</c:v>
                </c:pt>
                <c:pt idx="8950">
                  <c:v>686.98</c:v>
                </c:pt>
                <c:pt idx="8951">
                  <c:v>658.21</c:v>
                </c:pt>
                <c:pt idx="8952">
                  <c:v>627.58000000000004</c:v>
                </c:pt>
                <c:pt idx="8953">
                  <c:v>604.20000000000005</c:v>
                </c:pt>
                <c:pt idx="8954">
                  <c:v>594.57000000000005</c:v>
                </c:pt>
                <c:pt idx="8955">
                  <c:v>584.84</c:v>
                </c:pt>
                <c:pt idx="8956">
                  <c:v>590.70000000000005</c:v>
                </c:pt>
                <c:pt idx="8957">
                  <c:v>589.84</c:v>
                </c:pt>
                <c:pt idx="8958">
                  <c:v>581.32000000000005</c:v>
                </c:pt>
                <c:pt idx="8959">
                  <c:v>623.63</c:v>
                </c:pt>
                <c:pt idx="8960">
                  <c:v>668.12</c:v>
                </c:pt>
                <c:pt idx="8961">
                  <c:v>707.58</c:v>
                </c:pt>
                <c:pt idx="8962">
                  <c:v>749.65</c:v>
                </c:pt>
                <c:pt idx="8963">
                  <c:v>769.65</c:v>
                </c:pt>
                <c:pt idx="8964">
                  <c:v>776.01</c:v>
                </c:pt>
                <c:pt idx="8965">
                  <c:v>769.03</c:v>
                </c:pt>
                <c:pt idx="8966">
                  <c:v>748.88</c:v>
                </c:pt>
                <c:pt idx="8967">
                  <c:v>741.02</c:v>
                </c:pt>
                <c:pt idx="8968">
                  <c:v>725.48</c:v>
                </c:pt>
                <c:pt idx="8969">
                  <c:v>733.12</c:v>
                </c:pt>
                <c:pt idx="8970">
                  <c:v>823.13</c:v>
                </c:pt>
                <c:pt idx="8971">
                  <c:v>805.33</c:v>
                </c:pt>
                <c:pt idx="8972">
                  <c:v>795.05</c:v>
                </c:pt>
                <c:pt idx="8973">
                  <c:v>757.52</c:v>
                </c:pt>
                <c:pt idx="8974">
                  <c:v>721.54</c:v>
                </c:pt>
                <c:pt idx="8975">
                  <c:v>676.75</c:v>
                </c:pt>
                <c:pt idx="8976">
                  <c:v>650.33000000000004</c:v>
                </c:pt>
                <c:pt idx="8977">
                  <c:v>624.75</c:v>
                </c:pt>
                <c:pt idx="8978">
                  <c:v>614.04999999999995</c:v>
                </c:pt>
                <c:pt idx="8979">
                  <c:v>602.92999999999995</c:v>
                </c:pt>
                <c:pt idx="8980">
                  <c:v>606.78</c:v>
                </c:pt>
                <c:pt idx="8981">
                  <c:v>627.59</c:v>
                </c:pt>
                <c:pt idx="8982">
                  <c:v>659.56</c:v>
                </c:pt>
                <c:pt idx="8983">
                  <c:v>811.43</c:v>
                </c:pt>
                <c:pt idx="8984">
                  <c:v>956.7</c:v>
                </c:pt>
                <c:pt idx="8985">
                  <c:v>1041.4100000000001</c:v>
                </c:pt>
                <c:pt idx="8986">
                  <c:v>1078.49</c:v>
                </c:pt>
                <c:pt idx="8987">
                  <c:v>1086.54</c:v>
                </c:pt>
                <c:pt idx="8988">
                  <c:v>1087.74</c:v>
                </c:pt>
                <c:pt idx="8989">
                  <c:v>1100.5899999999999</c:v>
                </c:pt>
                <c:pt idx="8990">
                  <c:v>1079.5999999999999</c:v>
                </c:pt>
                <c:pt idx="8991">
                  <c:v>1055.3800000000001</c:v>
                </c:pt>
                <c:pt idx="8992">
                  <c:v>979.81</c:v>
                </c:pt>
                <c:pt idx="8993">
                  <c:v>888.99</c:v>
                </c:pt>
                <c:pt idx="8994">
                  <c:v>968.73</c:v>
                </c:pt>
                <c:pt idx="8995">
                  <c:v>919.11</c:v>
                </c:pt>
                <c:pt idx="8996">
                  <c:v>868.95</c:v>
                </c:pt>
                <c:pt idx="8997">
                  <c:v>840.47</c:v>
                </c:pt>
                <c:pt idx="8998">
                  <c:v>791.13</c:v>
                </c:pt>
                <c:pt idx="8999">
                  <c:v>737.73</c:v>
                </c:pt>
                <c:pt idx="9000">
                  <c:v>706.37</c:v>
                </c:pt>
                <c:pt idx="9001">
                  <c:v>664.73</c:v>
                </c:pt>
                <c:pt idx="9002">
                  <c:v>641.51</c:v>
                </c:pt>
                <c:pt idx="9003">
                  <c:v>654.62</c:v>
                </c:pt>
                <c:pt idx="9004">
                  <c:v>651.89</c:v>
                </c:pt>
                <c:pt idx="9005">
                  <c:v>667.71</c:v>
                </c:pt>
                <c:pt idx="9006">
                  <c:v>709.02</c:v>
                </c:pt>
                <c:pt idx="9007">
                  <c:v>842.59</c:v>
                </c:pt>
                <c:pt idx="9008">
                  <c:v>955.55</c:v>
                </c:pt>
                <c:pt idx="9009">
                  <c:v>1037.3699999999999</c:v>
                </c:pt>
                <c:pt idx="9010">
                  <c:v>1077.73</c:v>
                </c:pt>
                <c:pt idx="9011">
                  <c:v>1080.18</c:v>
                </c:pt>
                <c:pt idx="9012">
                  <c:v>1084.71</c:v>
                </c:pt>
                <c:pt idx="9013">
                  <c:v>1090.3</c:v>
                </c:pt>
                <c:pt idx="9014">
                  <c:v>1090.28</c:v>
                </c:pt>
                <c:pt idx="9015">
                  <c:v>1045.5</c:v>
                </c:pt>
                <c:pt idx="9016">
                  <c:v>972.48</c:v>
                </c:pt>
                <c:pt idx="9017">
                  <c:v>890.54</c:v>
                </c:pt>
                <c:pt idx="9018">
                  <c:v>951.59</c:v>
                </c:pt>
                <c:pt idx="9019">
                  <c:v>919.61</c:v>
                </c:pt>
                <c:pt idx="9020">
                  <c:v>895.85</c:v>
                </c:pt>
                <c:pt idx="9021">
                  <c:v>850.66</c:v>
                </c:pt>
                <c:pt idx="9022">
                  <c:v>802.05</c:v>
                </c:pt>
                <c:pt idx="9023">
                  <c:v>746.95</c:v>
                </c:pt>
                <c:pt idx="9024">
                  <c:v>709.54</c:v>
                </c:pt>
                <c:pt idx="9025">
                  <c:v>692.24</c:v>
                </c:pt>
                <c:pt idx="9026">
                  <c:v>674.27</c:v>
                </c:pt>
                <c:pt idx="9027">
                  <c:v>665.2</c:v>
                </c:pt>
                <c:pt idx="9028">
                  <c:v>667.99</c:v>
                </c:pt>
                <c:pt idx="9029">
                  <c:v>693.54</c:v>
                </c:pt>
                <c:pt idx="9030">
                  <c:v>708.48</c:v>
                </c:pt>
                <c:pt idx="9031">
                  <c:v>853.51</c:v>
                </c:pt>
                <c:pt idx="9032">
                  <c:v>975.93</c:v>
                </c:pt>
                <c:pt idx="9033">
                  <c:v>1066.3800000000001</c:v>
                </c:pt>
                <c:pt idx="9034">
                  <c:v>1096.1300000000001</c:v>
                </c:pt>
                <c:pt idx="9035">
                  <c:v>1098.23</c:v>
                </c:pt>
                <c:pt idx="9036">
                  <c:v>1111.8900000000001</c:v>
                </c:pt>
                <c:pt idx="9037">
                  <c:v>1117.74</c:v>
                </c:pt>
                <c:pt idx="9038">
                  <c:v>1107.21</c:v>
                </c:pt>
                <c:pt idx="9039">
                  <c:v>1086.4000000000001</c:v>
                </c:pt>
                <c:pt idx="9040">
                  <c:v>1006.62</c:v>
                </c:pt>
                <c:pt idx="9041">
                  <c:v>926.54</c:v>
                </c:pt>
                <c:pt idx="9042">
                  <c:v>975.25</c:v>
                </c:pt>
                <c:pt idx="9043">
                  <c:v>956.86</c:v>
                </c:pt>
                <c:pt idx="9044">
                  <c:v>908.92</c:v>
                </c:pt>
                <c:pt idx="9045">
                  <c:v>870.12</c:v>
                </c:pt>
                <c:pt idx="9046">
                  <c:v>818.7</c:v>
                </c:pt>
                <c:pt idx="9047">
                  <c:v>762.71</c:v>
                </c:pt>
                <c:pt idx="9048">
                  <c:v>707.29</c:v>
                </c:pt>
                <c:pt idx="9049">
                  <c:v>691.32</c:v>
                </c:pt>
                <c:pt idx="9050">
                  <c:v>677.11</c:v>
                </c:pt>
                <c:pt idx="9051">
                  <c:v>670.06</c:v>
                </c:pt>
                <c:pt idx="9052">
                  <c:v>674.53</c:v>
                </c:pt>
                <c:pt idx="9053">
                  <c:v>688.44</c:v>
                </c:pt>
                <c:pt idx="9054">
                  <c:v>700.91</c:v>
                </c:pt>
                <c:pt idx="9055">
                  <c:v>857.39</c:v>
                </c:pt>
                <c:pt idx="9056">
                  <c:v>983.07</c:v>
                </c:pt>
                <c:pt idx="9057">
                  <c:v>1062.8</c:v>
                </c:pt>
                <c:pt idx="9058">
                  <c:v>1101.68</c:v>
                </c:pt>
                <c:pt idx="9059">
                  <c:v>1114.8</c:v>
                </c:pt>
                <c:pt idx="9060">
                  <c:v>1111.97</c:v>
                </c:pt>
                <c:pt idx="9061">
                  <c:v>1115.3599999999999</c:v>
                </c:pt>
                <c:pt idx="9062">
                  <c:v>1091.6500000000001</c:v>
                </c:pt>
                <c:pt idx="9063">
                  <c:v>1045.93</c:v>
                </c:pt>
                <c:pt idx="9064">
                  <c:v>962.86</c:v>
                </c:pt>
                <c:pt idx="9065">
                  <c:v>902.93</c:v>
                </c:pt>
                <c:pt idx="9066">
                  <c:v>971.01</c:v>
                </c:pt>
                <c:pt idx="9067">
                  <c:v>936.95</c:v>
                </c:pt>
                <c:pt idx="9068">
                  <c:v>900.8</c:v>
                </c:pt>
                <c:pt idx="9069">
                  <c:v>857.69</c:v>
                </c:pt>
                <c:pt idx="9070">
                  <c:v>809.73</c:v>
                </c:pt>
                <c:pt idx="9071">
                  <c:v>771.22</c:v>
                </c:pt>
                <c:pt idx="9072">
                  <c:v>726.46</c:v>
                </c:pt>
                <c:pt idx="9073">
                  <c:v>701.19</c:v>
                </c:pt>
                <c:pt idx="9074">
                  <c:v>673.75</c:v>
                </c:pt>
                <c:pt idx="9075">
                  <c:v>664.11</c:v>
                </c:pt>
                <c:pt idx="9076">
                  <c:v>659.43</c:v>
                </c:pt>
                <c:pt idx="9077">
                  <c:v>661.59</c:v>
                </c:pt>
                <c:pt idx="9078">
                  <c:v>640.69000000000005</c:v>
                </c:pt>
                <c:pt idx="9079">
                  <c:v>744.5</c:v>
                </c:pt>
                <c:pt idx="9080">
                  <c:v>836.73</c:v>
                </c:pt>
                <c:pt idx="9081">
                  <c:v>918.23</c:v>
                </c:pt>
                <c:pt idx="9082">
                  <c:v>949.46</c:v>
                </c:pt>
                <c:pt idx="9083">
                  <c:v>953.73</c:v>
                </c:pt>
                <c:pt idx="9084">
                  <c:v>903.72</c:v>
                </c:pt>
                <c:pt idx="9085">
                  <c:v>887.17</c:v>
                </c:pt>
                <c:pt idx="9086">
                  <c:v>870.52</c:v>
                </c:pt>
                <c:pt idx="9087">
                  <c:v>846.86</c:v>
                </c:pt>
                <c:pt idx="9088">
                  <c:v>824.4</c:v>
                </c:pt>
                <c:pt idx="9089">
                  <c:v>810.57</c:v>
                </c:pt>
                <c:pt idx="9090">
                  <c:v>890.79</c:v>
                </c:pt>
                <c:pt idx="9091">
                  <c:v>883.56</c:v>
                </c:pt>
                <c:pt idx="9092">
                  <c:v>838</c:v>
                </c:pt>
                <c:pt idx="9093">
                  <c:v>798.24</c:v>
                </c:pt>
                <c:pt idx="9094">
                  <c:v>765.57</c:v>
                </c:pt>
                <c:pt idx="9095">
                  <c:v>728.44</c:v>
                </c:pt>
                <c:pt idx="9096">
                  <c:v>697.69</c:v>
                </c:pt>
                <c:pt idx="9097">
                  <c:v>675.15</c:v>
                </c:pt>
                <c:pt idx="9098">
                  <c:v>660.22</c:v>
                </c:pt>
                <c:pt idx="9099">
                  <c:v>645.82000000000005</c:v>
                </c:pt>
                <c:pt idx="9100">
                  <c:v>633.74</c:v>
                </c:pt>
                <c:pt idx="9101">
                  <c:v>639.69000000000005</c:v>
                </c:pt>
                <c:pt idx="9102">
                  <c:v>602.09</c:v>
                </c:pt>
                <c:pt idx="9103">
                  <c:v>636.71</c:v>
                </c:pt>
                <c:pt idx="9104">
                  <c:v>677.15</c:v>
                </c:pt>
                <c:pt idx="9105">
                  <c:v>724.53</c:v>
                </c:pt>
                <c:pt idx="9106">
                  <c:v>768.82</c:v>
                </c:pt>
                <c:pt idx="9107">
                  <c:v>793.86</c:v>
                </c:pt>
                <c:pt idx="9108">
                  <c:v>787.34</c:v>
                </c:pt>
                <c:pt idx="9109">
                  <c:v>750.14</c:v>
                </c:pt>
                <c:pt idx="9110">
                  <c:v>771.42</c:v>
                </c:pt>
                <c:pt idx="9111">
                  <c:v>770.97</c:v>
                </c:pt>
                <c:pt idx="9112">
                  <c:v>759.11</c:v>
                </c:pt>
                <c:pt idx="9113">
                  <c:v>763.42</c:v>
                </c:pt>
                <c:pt idx="9114">
                  <c:v>857.79</c:v>
                </c:pt>
                <c:pt idx="9115">
                  <c:v>846.86</c:v>
                </c:pt>
                <c:pt idx="9116">
                  <c:v>831.94</c:v>
                </c:pt>
                <c:pt idx="9117">
                  <c:v>801.41</c:v>
                </c:pt>
                <c:pt idx="9118">
                  <c:v>759.03</c:v>
                </c:pt>
                <c:pt idx="9119">
                  <c:v>715.76</c:v>
                </c:pt>
                <c:pt idx="9120">
                  <c:v>673.5</c:v>
                </c:pt>
                <c:pt idx="9121">
                  <c:v>659.24</c:v>
                </c:pt>
                <c:pt idx="9122">
                  <c:v>638.32000000000005</c:v>
                </c:pt>
                <c:pt idx="9123">
                  <c:v>631.98</c:v>
                </c:pt>
                <c:pt idx="9124">
                  <c:v>630.9</c:v>
                </c:pt>
                <c:pt idx="9125">
                  <c:v>646.92999999999995</c:v>
                </c:pt>
                <c:pt idx="9126">
                  <c:v>679.61</c:v>
                </c:pt>
                <c:pt idx="9127">
                  <c:v>832.62</c:v>
                </c:pt>
                <c:pt idx="9128">
                  <c:v>969.38</c:v>
                </c:pt>
                <c:pt idx="9129">
                  <c:v>1064.05</c:v>
                </c:pt>
                <c:pt idx="9130">
                  <c:v>1103.8599999999999</c:v>
                </c:pt>
                <c:pt idx="9131">
                  <c:v>1096.23</c:v>
                </c:pt>
                <c:pt idx="9132">
                  <c:v>1107.46</c:v>
                </c:pt>
                <c:pt idx="9133">
                  <c:v>1122.24</c:v>
                </c:pt>
                <c:pt idx="9134">
                  <c:v>1113.52</c:v>
                </c:pt>
                <c:pt idx="9135">
                  <c:v>1075.08</c:v>
                </c:pt>
                <c:pt idx="9136">
                  <c:v>995.57</c:v>
                </c:pt>
                <c:pt idx="9137">
                  <c:v>901.83</c:v>
                </c:pt>
                <c:pt idx="9138">
                  <c:v>963.66</c:v>
                </c:pt>
                <c:pt idx="9139">
                  <c:v>930.89</c:v>
                </c:pt>
                <c:pt idx="9140">
                  <c:v>882.12</c:v>
                </c:pt>
                <c:pt idx="9141">
                  <c:v>838.84</c:v>
                </c:pt>
                <c:pt idx="9142">
                  <c:v>785.18</c:v>
                </c:pt>
                <c:pt idx="9143">
                  <c:v>734.75</c:v>
                </c:pt>
                <c:pt idx="9144">
                  <c:v>694.27</c:v>
                </c:pt>
                <c:pt idx="9145">
                  <c:v>670.14</c:v>
                </c:pt>
                <c:pt idx="9146">
                  <c:v>654.19000000000005</c:v>
                </c:pt>
                <c:pt idx="9147">
                  <c:v>636.62</c:v>
                </c:pt>
                <c:pt idx="9148">
                  <c:v>638.92999999999995</c:v>
                </c:pt>
                <c:pt idx="9149">
                  <c:v>667.26</c:v>
                </c:pt>
                <c:pt idx="9150">
                  <c:v>685.64</c:v>
                </c:pt>
                <c:pt idx="9151">
                  <c:v>833.59</c:v>
                </c:pt>
                <c:pt idx="9152">
                  <c:v>970.13</c:v>
                </c:pt>
                <c:pt idx="9153">
                  <c:v>1057.01</c:v>
                </c:pt>
                <c:pt idx="9154">
                  <c:v>1095.44</c:v>
                </c:pt>
                <c:pt idx="9155">
                  <c:v>1110.8499999999999</c:v>
                </c:pt>
                <c:pt idx="9156">
                  <c:v>1117.07</c:v>
                </c:pt>
                <c:pt idx="9157">
                  <c:v>1135.97</c:v>
                </c:pt>
                <c:pt idx="9158">
                  <c:v>1125.04</c:v>
                </c:pt>
                <c:pt idx="9159">
                  <c:v>1088.04</c:v>
                </c:pt>
                <c:pt idx="9160">
                  <c:v>1004.34</c:v>
                </c:pt>
                <c:pt idx="9161">
                  <c:v>917.99</c:v>
                </c:pt>
                <c:pt idx="9162">
                  <c:v>988.91</c:v>
                </c:pt>
                <c:pt idx="9163">
                  <c:v>947.28</c:v>
                </c:pt>
                <c:pt idx="9164">
                  <c:v>901.11</c:v>
                </c:pt>
                <c:pt idx="9165">
                  <c:v>854.63</c:v>
                </c:pt>
                <c:pt idx="9166">
                  <c:v>806.44</c:v>
                </c:pt>
                <c:pt idx="9167">
                  <c:v>744.65</c:v>
                </c:pt>
                <c:pt idx="9168">
                  <c:v>706</c:v>
                </c:pt>
                <c:pt idx="9169">
                  <c:v>675.32</c:v>
                </c:pt>
                <c:pt idx="9170">
                  <c:v>656.19</c:v>
                </c:pt>
                <c:pt idx="9171">
                  <c:v>646.34</c:v>
                </c:pt>
                <c:pt idx="9172">
                  <c:v>649.04</c:v>
                </c:pt>
                <c:pt idx="9173">
                  <c:v>681.15</c:v>
                </c:pt>
                <c:pt idx="9174">
                  <c:v>688.73</c:v>
                </c:pt>
                <c:pt idx="9175">
                  <c:v>826.85</c:v>
                </c:pt>
                <c:pt idx="9176">
                  <c:v>947.41</c:v>
                </c:pt>
                <c:pt idx="9177">
                  <c:v>1038.83</c:v>
                </c:pt>
                <c:pt idx="9178">
                  <c:v>1083.53</c:v>
                </c:pt>
                <c:pt idx="9179">
                  <c:v>1095.01</c:v>
                </c:pt>
                <c:pt idx="9180">
                  <c:v>1110.0999999999999</c:v>
                </c:pt>
                <c:pt idx="9181">
                  <c:v>1126.33</c:v>
                </c:pt>
                <c:pt idx="9182">
                  <c:v>1117.6199999999999</c:v>
                </c:pt>
                <c:pt idx="9183">
                  <c:v>1080.49</c:v>
                </c:pt>
                <c:pt idx="9184">
                  <c:v>1007.28</c:v>
                </c:pt>
                <c:pt idx="9185">
                  <c:v>921</c:v>
                </c:pt>
                <c:pt idx="9186">
                  <c:v>976.51</c:v>
                </c:pt>
                <c:pt idx="9187">
                  <c:v>943.11</c:v>
                </c:pt>
                <c:pt idx="9188">
                  <c:v>892.44</c:v>
                </c:pt>
                <c:pt idx="9189">
                  <c:v>847.9</c:v>
                </c:pt>
                <c:pt idx="9190">
                  <c:v>789.72</c:v>
                </c:pt>
                <c:pt idx="9191">
                  <c:v>738.08</c:v>
                </c:pt>
                <c:pt idx="9192">
                  <c:v>695.57</c:v>
                </c:pt>
                <c:pt idx="9193">
                  <c:v>669.35</c:v>
                </c:pt>
                <c:pt idx="9194">
                  <c:v>648.42999999999995</c:v>
                </c:pt>
                <c:pt idx="9195">
                  <c:v>644.04</c:v>
                </c:pt>
                <c:pt idx="9196">
                  <c:v>652.94000000000005</c:v>
                </c:pt>
                <c:pt idx="9197">
                  <c:v>672.28</c:v>
                </c:pt>
                <c:pt idx="9198">
                  <c:v>686.72</c:v>
                </c:pt>
                <c:pt idx="9199">
                  <c:v>822.81</c:v>
                </c:pt>
                <c:pt idx="9200">
                  <c:v>965.71</c:v>
                </c:pt>
                <c:pt idx="9201">
                  <c:v>1048.04</c:v>
                </c:pt>
                <c:pt idx="9202">
                  <c:v>1097</c:v>
                </c:pt>
                <c:pt idx="9203">
                  <c:v>1108.31</c:v>
                </c:pt>
                <c:pt idx="9204">
                  <c:v>1101.6600000000001</c:v>
                </c:pt>
                <c:pt idx="9205">
                  <c:v>1106.79</c:v>
                </c:pt>
                <c:pt idx="9206">
                  <c:v>1098.51</c:v>
                </c:pt>
                <c:pt idx="9207">
                  <c:v>1053.33</c:v>
                </c:pt>
                <c:pt idx="9208">
                  <c:v>981.49</c:v>
                </c:pt>
                <c:pt idx="9209">
                  <c:v>905.85</c:v>
                </c:pt>
                <c:pt idx="9210">
                  <c:v>960.67</c:v>
                </c:pt>
                <c:pt idx="9211">
                  <c:v>918.26</c:v>
                </c:pt>
                <c:pt idx="9212">
                  <c:v>882.71</c:v>
                </c:pt>
                <c:pt idx="9213">
                  <c:v>828.48</c:v>
                </c:pt>
                <c:pt idx="9214">
                  <c:v>773.63</c:v>
                </c:pt>
                <c:pt idx="9215">
                  <c:v>727.74</c:v>
                </c:pt>
                <c:pt idx="9216">
                  <c:v>690.1</c:v>
                </c:pt>
                <c:pt idx="9217">
                  <c:v>671.09</c:v>
                </c:pt>
                <c:pt idx="9218">
                  <c:v>657.38</c:v>
                </c:pt>
                <c:pt idx="9219">
                  <c:v>642.08000000000004</c:v>
                </c:pt>
                <c:pt idx="9220">
                  <c:v>658.9</c:v>
                </c:pt>
                <c:pt idx="9221">
                  <c:v>665.68</c:v>
                </c:pt>
                <c:pt idx="9222">
                  <c:v>678.57</c:v>
                </c:pt>
                <c:pt idx="9223">
                  <c:v>815.17</c:v>
                </c:pt>
                <c:pt idx="9224">
                  <c:v>956.03</c:v>
                </c:pt>
                <c:pt idx="9225">
                  <c:v>1037.2</c:v>
                </c:pt>
                <c:pt idx="9226">
                  <c:v>1092.7</c:v>
                </c:pt>
                <c:pt idx="9227">
                  <c:v>1106.08</c:v>
                </c:pt>
                <c:pt idx="9228">
                  <c:v>1103.27</c:v>
                </c:pt>
                <c:pt idx="9229">
                  <c:v>1113.68</c:v>
                </c:pt>
                <c:pt idx="9230">
                  <c:v>1093.95</c:v>
                </c:pt>
                <c:pt idx="9231">
                  <c:v>1042.07</c:v>
                </c:pt>
                <c:pt idx="9232">
                  <c:v>965.09</c:v>
                </c:pt>
                <c:pt idx="9233">
                  <c:v>896.11</c:v>
                </c:pt>
                <c:pt idx="9234">
                  <c:v>960.73</c:v>
                </c:pt>
                <c:pt idx="9235">
                  <c:v>927.85</c:v>
                </c:pt>
                <c:pt idx="9236">
                  <c:v>893.03</c:v>
                </c:pt>
                <c:pt idx="9237">
                  <c:v>850.54</c:v>
                </c:pt>
                <c:pt idx="9238">
                  <c:v>811.12</c:v>
                </c:pt>
                <c:pt idx="9239">
                  <c:v>764.49</c:v>
                </c:pt>
                <c:pt idx="9240">
                  <c:v>724.46</c:v>
                </c:pt>
                <c:pt idx="9241">
                  <c:v>682.2</c:v>
                </c:pt>
                <c:pt idx="9242">
                  <c:v>662.17</c:v>
                </c:pt>
                <c:pt idx="9243">
                  <c:v>650.41</c:v>
                </c:pt>
                <c:pt idx="9244">
                  <c:v>652.69000000000005</c:v>
                </c:pt>
                <c:pt idx="9245">
                  <c:v>653.91</c:v>
                </c:pt>
                <c:pt idx="9246">
                  <c:v>640.54999999999995</c:v>
                </c:pt>
                <c:pt idx="9247">
                  <c:v>710.51</c:v>
                </c:pt>
                <c:pt idx="9248">
                  <c:v>832</c:v>
                </c:pt>
                <c:pt idx="9249">
                  <c:v>911.33</c:v>
                </c:pt>
                <c:pt idx="9250">
                  <c:v>947.52</c:v>
                </c:pt>
                <c:pt idx="9251">
                  <c:v>919.47</c:v>
                </c:pt>
                <c:pt idx="9252">
                  <c:v>897.55</c:v>
                </c:pt>
                <c:pt idx="9253">
                  <c:v>889.98</c:v>
                </c:pt>
                <c:pt idx="9254">
                  <c:v>871.52</c:v>
                </c:pt>
                <c:pt idx="9255">
                  <c:v>850.86</c:v>
                </c:pt>
                <c:pt idx="9256">
                  <c:v>814</c:v>
                </c:pt>
                <c:pt idx="9257">
                  <c:v>798.97</c:v>
                </c:pt>
                <c:pt idx="9258">
                  <c:v>883.6</c:v>
                </c:pt>
                <c:pt idx="9259">
                  <c:v>867.47</c:v>
                </c:pt>
                <c:pt idx="9260">
                  <c:v>844.39</c:v>
                </c:pt>
                <c:pt idx="9261">
                  <c:v>804.28</c:v>
                </c:pt>
                <c:pt idx="9262">
                  <c:v>767.45</c:v>
                </c:pt>
                <c:pt idx="9263">
                  <c:v>720.43</c:v>
                </c:pt>
                <c:pt idx="9264">
                  <c:v>687.68</c:v>
                </c:pt>
                <c:pt idx="9265">
                  <c:v>675.19</c:v>
                </c:pt>
                <c:pt idx="9266">
                  <c:v>650.36</c:v>
                </c:pt>
                <c:pt idx="9267">
                  <c:v>635.59</c:v>
                </c:pt>
                <c:pt idx="9268">
                  <c:v>616.23</c:v>
                </c:pt>
                <c:pt idx="9269">
                  <c:v>596.88</c:v>
                </c:pt>
                <c:pt idx="9270">
                  <c:v>573.5</c:v>
                </c:pt>
                <c:pt idx="9271">
                  <c:v>608.94000000000005</c:v>
                </c:pt>
                <c:pt idx="9272">
                  <c:v>653.27</c:v>
                </c:pt>
                <c:pt idx="9273">
                  <c:v>692.27</c:v>
                </c:pt>
                <c:pt idx="9274">
                  <c:v>737.27</c:v>
                </c:pt>
                <c:pt idx="9275">
                  <c:v>764.76</c:v>
                </c:pt>
                <c:pt idx="9276">
                  <c:v>757.89</c:v>
                </c:pt>
                <c:pt idx="9277">
                  <c:v>758.56</c:v>
                </c:pt>
                <c:pt idx="9278">
                  <c:v>757.41</c:v>
                </c:pt>
                <c:pt idx="9279">
                  <c:v>752.93</c:v>
                </c:pt>
                <c:pt idx="9280">
                  <c:v>732.97</c:v>
                </c:pt>
                <c:pt idx="9281">
                  <c:v>723.1</c:v>
                </c:pt>
                <c:pt idx="9282">
                  <c:v>815.07</c:v>
                </c:pt>
                <c:pt idx="9283">
                  <c:v>803.77</c:v>
                </c:pt>
                <c:pt idx="9284">
                  <c:v>791.56</c:v>
                </c:pt>
                <c:pt idx="9285">
                  <c:v>775.38</c:v>
                </c:pt>
                <c:pt idx="9286">
                  <c:v>727.75</c:v>
                </c:pt>
                <c:pt idx="9287">
                  <c:v>689.08</c:v>
                </c:pt>
                <c:pt idx="9288">
                  <c:v>655.09</c:v>
                </c:pt>
                <c:pt idx="9289">
                  <c:v>633.09</c:v>
                </c:pt>
                <c:pt idx="9290">
                  <c:v>614.65</c:v>
                </c:pt>
                <c:pt idx="9291">
                  <c:v>616.29999999999995</c:v>
                </c:pt>
                <c:pt idx="9292">
                  <c:v>615.97</c:v>
                </c:pt>
                <c:pt idx="9293">
                  <c:v>643.85</c:v>
                </c:pt>
                <c:pt idx="9294">
                  <c:v>674.01</c:v>
                </c:pt>
                <c:pt idx="9295">
                  <c:v>813.05</c:v>
                </c:pt>
                <c:pt idx="9296">
                  <c:v>949.98</c:v>
                </c:pt>
                <c:pt idx="9297">
                  <c:v>1032.42</c:v>
                </c:pt>
                <c:pt idx="9298">
                  <c:v>1090.73</c:v>
                </c:pt>
                <c:pt idx="9299">
                  <c:v>1108.97</c:v>
                </c:pt>
                <c:pt idx="9300">
                  <c:v>1105.23</c:v>
                </c:pt>
                <c:pt idx="9301">
                  <c:v>1119.6300000000001</c:v>
                </c:pt>
                <c:pt idx="9302">
                  <c:v>1111.4100000000001</c:v>
                </c:pt>
                <c:pt idx="9303">
                  <c:v>1071.5899999999999</c:v>
                </c:pt>
                <c:pt idx="9304">
                  <c:v>1006.35</c:v>
                </c:pt>
                <c:pt idx="9305">
                  <c:v>915.34</c:v>
                </c:pt>
                <c:pt idx="9306">
                  <c:v>976.99</c:v>
                </c:pt>
                <c:pt idx="9307">
                  <c:v>931.17</c:v>
                </c:pt>
                <c:pt idx="9308">
                  <c:v>890.14</c:v>
                </c:pt>
                <c:pt idx="9309">
                  <c:v>839.91</c:v>
                </c:pt>
                <c:pt idx="9310">
                  <c:v>789.58</c:v>
                </c:pt>
                <c:pt idx="9311">
                  <c:v>726.67</c:v>
                </c:pt>
                <c:pt idx="9312">
                  <c:v>694.45</c:v>
                </c:pt>
                <c:pt idx="9313">
                  <c:v>671.02</c:v>
                </c:pt>
                <c:pt idx="9314">
                  <c:v>653.37</c:v>
                </c:pt>
                <c:pt idx="9315">
                  <c:v>643.38</c:v>
                </c:pt>
                <c:pt idx="9316">
                  <c:v>642.55999999999995</c:v>
                </c:pt>
                <c:pt idx="9317">
                  <c:v>662.71</c:v>
                </c:pt>
                <c:pt idx="9318">
                  <c:v>686.48</c:v>
                </c:pt>
                <c:pt idx="9319">
                  <c:v>823.13</c:v>
                </c:pt>
                <c:pt idx="9320">
                  <c:v>961.03</c:v>
                </c:pt>
                <c:pt idx="9321">
                  <c:v>1054.45</c:v>
                </c:pt>
                <c:pt idx="9322">
                  <c:v>1093.0899999999999</c:v>
                </c:pt>
                <c:pt idx="9323">
                  <c:v>1103.3800000000001</c:v>
                </c:pt>
                <c:pt idx="9324">
                  <c:v>1101.21</c:v>
                </c:pt>
                <c:pt idx="9325">
                  <c:v>1127.0999999999999</c:v>
                </c:pt>
                <c:pt idx="9326">
                  <c:v>1122.8900000000001</c:v>
                </c:pt>
                <c:pt idx="9327">
                  <c:v>1081.55</c:v>
                </c:pt>
                <c:pt idx="9328">
                  <c:v>1011.52</c:v>
                </c:pt>
                <c:pt idx="9329">
                  <c:v>907.52</c:v>
                </c:pt>
                <c:pt idx="9330">
                  <c:v>974.18</c:v>
                </c:pt>
                <c:pt idx="9331">
                  <c:v>934.44</c:v>
                </c:pt>
                <c:pt idx="9332">
                  <c:v>902.11</c:v>
                </c:pt>
                <c:pt idx="9333">
                  <c:v>849.93</c:v>
                </c:pt>
                <c:pt idx="9334">
                  <c:v>794.96</c:v>
                </c:pt>
                <c:pt idx="9335">
                  <c:v>736.54</c:v>
                </c:pt>
                <c:pt idx="9336">
                  <c:v>692.4</c:v>
                </c:pt>
                <c:pt idx="9337">
                  <c:v>668.17</c:v>
                </c:pt>
                <c:pt idx="9338">
                  <c:v>643.6</c:v>
                </c:pt>
                <c:pt idx="9339">
                  <c:v>642.99</c:v>
                </c:pt>
                <c:pt idx="9340">
                  <c:v>639.26</c:v>
                </c:pt>
                <c:pt idx="9341">
                  <c:v>655.45</c:v>
                </c:pt>
                <c:pt idx="9342">
                  <c:v>691.87</c:v>
                </c:pt>
                <c:pt idx="9343">
                  <c:v>824.68</c:v>
                </c:pt>
                <c:pt idx="9344">
                  <c:v>968.11</c:v>
                </c:pt>
                <c:pt idx="9345">
                  <c:v>1056.92</c:v>
                </c:pt>
                <c:pt idx="9346">
                  <c:v>1106.1600000000001</c:v>
                </c:pt>
                <c:pt idx="9347">
                  <c:v>1109.67</c:v>
                </c:pt>
                <c:pt idx="9348">
                  <c:v>1120.74</c:v>
                </c:pt>
                <c:pt idx="9349">
                  <c:v>1145.3</c:v>
                </c:pt>
                <c:pt idx="9350">
                  <c:v>1140.98</c:v>
                </c:pt>
                <c:pt idx="9351">
                  <c:v>1095.68</c:v>
                </c:pt>
                <c:pt idx="9352">
                  <c:v>1009.27</c:v>
                </c:pt>
                <c:pt idx="9353">
                  <c:v>932.08</c:v>
                </c:pt>
                <c:pt idx="9354">
                  <c:v>998.35</c:v>
                </c:pt>
                <c:pt idx="9355">
                  <c:v>958.69</c:v>
                </c:pt>
                <c:pt idx="9356">
                  <c:v>928.08</c:v>
                </c:pt>
                <c:pt idx="9357">
                  <c:v>862.68</c:v>
                </c:pt>
                <c:pt idx="9358">
                  <c:v>818.55</c:v>
                </c:pt>
                <c:pt idx="9359">
                  <c:v>769.51</c:v>
                </c:pt>
                <c:pt idx="9360">
                  <c:v>726.91</c:v>
                </c:pt>
                <c:pt idx="9361">
                  <c:v>690.78</c:v>
                </c:pt>
                <c:pt idx="9362">
                  <c:v>675.97</c:v>
                </c:pt>
                <c:pt idx="9363">
                  <c:v>662.49</c:v>
                </c:pt>
                <c:pt idx="9364">
                  <c:v>668.86</c:v>
                </c:pt>
                <c:pt idx="9365">
                  <c:v>687.47</c:v>
                </c:pt>
                <c:pt idx="9366">
                  <c:v>703.66</c:v>
                </c:pt>
                <c:pt idx="9367">
                  <c:v>836.27</c:v>
                </c:pt>
                <c:pt idx="9368">
                  <c:v>967.95</c:v>
                </c:pt>
                <c:pt idx="9369">
                  <c:v>1053.69</c:v>
                </c:pt>
                <c:pt idx="9370">
                  <c:v>1099.29</c:v>
                </c:pt>
                <c:pt idx="9371">
                  <c:v>1115.05</c:v>
                </c:pt>
                <c:pt idx="9372">
                  <c:v>1105.8900000000001</c:v>
                </c:pt>
                <c:pt idx="9373">
                  <c:v>1096.46</c:v>
                </c:pt>
                <c:pt idx="9374">
                  <c:v>1104.4100000000001</c:v>
                </c:pt>
                <c:pt idx="9375">
                  <c:v>1080.3</c:v>
                </c:pt>
                <c:pt idx="9376">
                  <c:v>1004.48</c:v>
                </c:pt>
                <c:pt idx="9377">
                  <c:v>920.52</c:v>
                </c:pt>
                <c:pt idx="9378">
                  <c:v>985.53</c:v>
                </c:pt>
                <c:pt idx="9379">
                  <c:v>948.62</c:v>
                </c:pt>
                <c:pt idx="9380">
                  <c:v>902</c:v>
                </c:pt>
                <c:pt idx="9381">
                  <c:v>856.95</c:v>
                </c:pt>
                <c:pt idx="9382">
                  <c:v>806.83</c:v>
                </c:pt>
                <c:pt idx="9383">
                  <c:v>752.83</c:v>
                </c:pt>
                <c:pt idx="9384">
                  <c:v>714.9</c:v>
                </c:pt>
                <c:pt idx="9385">
                  <c:v>685.32</c:v>
                </c:pt>
                <c:pt idx="9386">
                  <c:v>659.87</c:v>
                </c:pt>
                <c:pt idx="9387">
                  <c:v>651.46</c:v>
                </c:pt>
                <c:pt idx="9388">
                  <c:v>655.76</c:v>
                </c:pt>
                <c:pt idx="9389">
                  <c:v>677.01</c:v>
                </c:pt>
                <c:pt idx="9390">
                  <c:v>688.21</c:v>
                </c:pt>
                <c:pt idx="9391">
                  <c:v>833.26</c:v>
                </c:pt>
                <c:pt idx="9392">
                  <c:v>958.08</c:v>
                </c:pt>
                <c:pt idx="9393">
                  <c:v>1053.8599999999999</c:v>
                </c:pt>
                <c:pt idx="9394">
                  <c:v>1080.92</c:v>
                </c:pt>
                <c:pt idx="9395">
                  <c:v>1099.8800000000001</c:v>
                </c:pt>
                <c:pt idx="9396">
                  <c:v>1114.02</c:v>
                </c:pt>
                <c:pt idx="9397">
                  <c:v>1126.02</c:v>
                </c:pt>
                <c:pt idx="9398">
                  <c:v>1121.45</c:v>
                </c:pt>
                <c:pt idx="9399">
                  <c:v>1075.45</c:v>
                </c:pt>
                <c:pt idx="9400">
                  <c:v>995.38</c:v>
                </c:pt>
                <c:pt idx="9401">
                  <c:v>913.41</c:v>
                </c:pt>
                <c:pt idx="9402">
                  <c:v>975.8</c:v>
                </c:pt>
                <c:pt idx="9403">
                  <c:v>950.54</c:v>
                </c:pt>
                <c:pt idx="9404">
                  <c:v>900.91</c:v>
                </c:pt>
                <c:pt idx="9405">
                  <c:v>858.75</c:v>
                </c:pt>
                <c:pt idx="9406">
                  <c:v>799.9</c:v>
                </c:pt>
                <c:pt idx="9407">
                  <c:v>769.34</c:v>
                </c:pt>
                <c:pt idx="9408">
                  <c:v>729.39</c:v>
                </c:pt>
                <c:pt idx="9409">
                  <c:v>700.66</c:v>
                </c:pt>
                <c:pt idx="9410">
                  <c:v>685.73</c:v>
                </c:pt>
                <c:pt idx="9411">
                  <c:v>675.02</c:v>
                </c:pt>
                <c:pt idx="9412">
                  <c:v>668.12</c:v>
                </c:pt>
                <c:pt idx="9413">
                  <c:v>678.75</c:v>
                </c:pt>
                <c:pt idx="9414">
                  <c:v>654.75</c:v>
                </c:pt>
                <c:pt idx="9415">
                  <c:v>753.69</c:v>
                </c:pt>
                <c:pt idx="9416">
                  <c:v>864.38</c:v>
                </c:pt>
                <c:pt idx="9417">
                  <c:v>941.19</c:v>
                </c:pt>
                <c:pt idx="9418">
                  <c:v>971.29</c:v>
                </c:pt>
                <c:pt idx="9419">
                  <c:v>965.62</c:v>
                </c:pt>
                <c:pt idx="9420">
                  <c:v>940.86</c:v>
                </c:pt>
                <c:pt idx="9421">
                  <c:v>923.19</c:v>
                </c:pt>
                <c:pt idx="9422">
                  <c:v>922.46</c:v>
                </c:pt>
                <c:pt idx="9423">
                  <c:v>892.41</c:v>
                </c:pt>
                <c:pt idx="9424">
                  <c:v>859.55</c:v>
                </c:pt>
                <c:pt idx="9425">
                  <c:v>821.42</c:v>
                </c:pt>
                <c:pt idx="9426">
                  <c:v>897.83</c:v>
                </c:pt>
                <c:pt idx="9427">
                  <c:v>881.15</c:v>
                </c:pt>
                <c:pt idx="9428">
                  <c:v>847.52</c:v>
                </c:pt>
                <c:pt idx="9429">
                  <c:v>805.87</c:v>
                </c:pt>
                <c:pt idx="9430">
                  <c:v>766.17</c:v>
                </c:pt>
                <c:pt idx="9431">
                  <c:v>731.84</c:v>
                </c:pt>
                <c:pt idx="9432">
                  <c:v>700.36</c:v>
                </c:pt>
                <c:pt idx="9433">
                  <c:v>686.98</c:v>
                </c:pt>
                <c:pt idx="9434">
                  <c:v>675.7</c:v>
                </c:pt>
                <c:pt idx="9435">
                  <c:v>658.48</c:v>
                </c:pt>
                <c:pt idx="9436">
                  <c:v>648.86</c:v>
                </c:pt>
                <c:pt idx="9437">
                  <c:v>630.13</c:v>
                </c:pt>
                <c:pt idx="9438">
                  <c:v>592.95000000000005</c:v>
                </c:pt>
                <c:pt idx="9439">
                  <c:v>627.88</c:v>
                </c:pt>
                <c:pt idx="9440">
                  <c:v>661.01</c:v>
                </c:pt>
                <c:pt idx="9441">
                  <c:v>711.67</c:v>
                </c:pt>
                <c:pt idx="9442">
                  <c:v>760.01</c:v>
                </c:pt>
                <c:pt idx="9443">
                  <c:v>779.7</c:v>
                </c:pt>
                <c:pt idx="9444">
                  <c:v>781.09</c:v>
                </c:pt>
                <c:pt idx="9445">
                  <c:v>770.08</c:v>
                </c:pt>
                <c:pt idx="9446">
                  <c:v>753.59</c:v>
                </c:pt>
                <c:pt idx="9447">
                  <c:v>751.35</c:v>
                </c:pt>
                <c:pt idx="9448">
                  <c:v>743.82</c:v>
                </c:pt>
                <c:pt idx="9449">
                  <c:v>735.21</c:v>
                </c:pt>
                <c:pt idx="9450">
                  <c:v>826.02</c:v>
                </c:pt>
                <c:pt idx="9451">
                  <c:v>832.21</c:v>
                </c:pt>
                <c:pt idx="9452">
                  <c:v>812.9</c:v>
                </c:pt>
                <c:pt idx="9453">
                  <c:v>799.73</c:v>
                </c:pt>
                <c:pt idx="9454">
                  <c:v>762.5</c:v>
                </c:pt>
                <c:pt idx="9455">
                  <c:v>712.83</c:v>
                </c:pt>
                <c:pt idx="9456">
                  <c:v>673.54</c:v>
                </c:pt>
                <c:pt idx="9457">
                  <c:v>657.23</c:v>
                </c:pt>
                <c:pt idx="9458">
                  <c:v>642.49</c:v>
                </c:pt>
                <c:pt idx="9459">
                  <c:v>631.13</c:v>
                </c:pt>
                <c:pt idx="9460">
                  <c:v>633.17999999999995</c:v>
                </c:pt>
                <c:pt idx="9461">
                  <c:v>659.5</c:v>
                </c:pt>
                <c:pt idx="9462">
                  <c:v>680.6</c:v>
                </c:pt>
                <c:pt idx="9463">
                  <c:v>846.92</c:v>
                </c:pt>
                <c:pt idx="9464">
                  <c:v>989.33</c:v>
                </c:pt>
                <c:pt idx="9465">
                  <c:v>1081.24</c:v>
                </c:pt>
                <c:pt idx="9466">
                  <c:v>1119.9100000000001</c:v>
                </c:pt>
                <c:pt idx="9467">
                  <c:v>1127.22</c:v>
                </c:pt>
                <c:pt idx="9468">
                  <c:v>1125.8900000000001</c:v>
                </c:pt>
                <c:pt idx="9469">
                  <c:v>1140.44</c:v>
                </c:pt>
                <c:pt idx="9470">
                  <c:v>1132.25</c:v>
                </c:pt>
                <c:pt idx="9471">
                  <c:v>1085.98</c:v>
                </c:pt>
                <c:pt idx="9472">
                  <c:v>1013.36</c:v>
                </c:pt>
                <c:pt idx="9473">
                  <c:v>926.79</c:v>
                </c:pt>
                <c:pt idx="9474">
                  <c:v>984.65</c:v>
                </c:pt>
                <c:pt idx="9475">
                  <c:v>949.06</c:v>
                </c:pt>
                <c:pt idx="9476">
                  <c:v>905.35</c:v>
                </c:pt>
                <c:pt idx="9477">
                  <c:v>865.51</c:v>
                </c:pt>
                <c:pt idx="9478">
                  <c:v>813.79</c:v>
                </c:pt>
                <c:pt idx="9479">
                  <c:v>750.82</c:v>
                </c:pt>
                <c:pt idx="9480">
                  <c:v>716.85</c:v>
                </c:pt>
                <c:pt idx="9481">
                  <c:v>680.43</c:v>
                </c:pt>
                <c:pt idx="9482">
                  <c:v>663.35</c:v>
                </c:pt>
                <c:pt idx="9483">
                  <c:v>654.49</c:v>
                </c:pt>
                <c:pt idx="9484">
                  <c:v>660.28</c:v>
                </c:pt>
                <c:pt idx="9485">
                  <c:v>678.1</c:v>
                </c:pt>
                <c:pt idx="9486">
                  <c:v>698.43</c:v>
                </c:pt>
                <c:pt idx="9487">
                  <c:v>851.12</c:v>
                </c:pt>
                <c:pt idx="9488">
                  <c:v>985.79</c:v>
                </c:pt>
                <c:pt idx="9489">
                  <c:v>1079.08</c:v>
                </c:pt>
                <c:pt idx="9490">
                  <c:v>1130.3</c:v>
                </c:pt>
                <c:pt idx="9491">
                  <c:v>1143.73</c:v>
                </c:pt>
                <c:pt idx="9492">
                  <c:v>1134.27</c:v>
                </c:pt>
                <c:pt idx="9493">
                  <c:v>1145.23</c:v>
                </c:pt>
                <c:pt idx="9494">
                  <c:v>1139.1300000000001</c:v>
                </c:pt>
                <c:pt idx="9495">
                  <c:v>1108.98</c:v>
                </c:pt>
                <c:pt idx="9496">
                  <c:v>1034.22</c:v>
                </c:pt>
                <c:pt idx="9497">
                  <c:v>931.6</c:v>
                </c:pt>
                <c:pt idx="9498">
                  <c:v>985.47</c:v>
                </c:pt>
                <c:pt idx="9499">
                  <c:v>956.19</c:v>
                </c:pt>
                <c:pt idx="9500">
                  <c:v>918.26</c:v>
                </c:pt>
                <c:pt idx="9501">
                  <c:v>880.61</c:v>
                </c:pt>
                <c:pt idx="9502">
                  <c:v>821.97</c:v>
                </c:pt>
                <c:pt idx="9503">
                  <c:v>765.59</c:v>
                </c:pt>
                <c:pt idx="9504">
                  <c:v>722.53</c:v>
                </c:pt>
                <c:pt idx="9505">
                  <c:v>701.86</c:v>
                </c:pt>
                <c:pt idx="9506">
                  <c:v>682.7</c:v>
                </c:pt>
                <c:pt idx="9507">
                  <c:v>672.86</c:v>
                </c:pt>
                <c:pt idx="9508">
                  <c:v>678.74</c:v>
                </c:pt>
                <c:pt idx="9509">
                  <c:v>700.39</c:v>
                </c:pt>
                <c:pt idx="9510">
                  <c:v>711.68</c:v>
                </c:pt>
                <c:pt idx="9511">
                  <c:v>857.19</c:v>
                </c:pt>
                <c:pt idx="9512">
                  <c:v>999.81</c:v>
                </c:pt>
                <c:pt idx="9513">
                  <c:v>1077.23</c:v>
                </c:pt>
                <c:pt idx="9514">
                  <c:v>1143.28</c:v>
                </c:pt>
                <c:pt idx="9515">
                  <c:v>1149.6300000000001</c:v>
                </c:pt>
                <c:pt idx="9516">
                  <c:v>1158.47</c:v>
                </c:pt>
                <c:pt idx="9517">
                  <c:v>1162.6400000000001</c:v>
                </c:pt>
                <c:pt idx="9518">
                  <c:v>1163.47</c:v>
                </c:pt>
                <c:pt idx="9519">
                  <c:v>1115.58</c:v>
                </c:pt>
                <c:pt idx="9520">
                  <c:v>1032.55</c:v>
                </c:pt>
                <c:pt idx="9521">
                  <c:v>914.46</c:v>
                </c:pt>
                <c:pt idx="9522">
                  <c:v>990.48</c:v>
                </c:pt>
                <c:pt idx="9523">
                  <c:v>973.29</c:v>
                </c:pt>
                <c:pt idx="9524">
                  <c:v>931.47</c:v>
                </c:pt>
                <c:pt idx="9525">
                  <c:v>898.43</c:v>
                </c:pt>
                <c:pt idx="9526">
                  <c:v>845.57</c:v>
                </c:pt>
                <c:pt idx="9527">
                  <c:v>790.4</c:v>
                </c:pt>
                <c:pt idx="9528">
                  <c:v>750.8</c:v>
                </c:pt>
                <c:pt idx="9529">
                  <c:v>721.51</c:v>
                </c:pt>
                <c:pt idx="9530">
                  <c:v>705.48</c:v>
                </c:pt>
                <c:pt idx="9531">
                  <c:v>695.21</c:v>
                </c:pt>
                <c:pt idx="9532">
                  <c:v>702.45</c:v>
                </c:pt>
                <c:pt idx="9533">
                  <c:v>716.67</c:v>
                </c:pt>
                <c:pt idx="9534">
                  <c:v>737.58</c:v>
                </c:pt>
                <c:pt idx="9535">
                  <c:v>887.8</c:v>
                </c:pt>
                <c:pt idx="9536">
                  <c:v>1021.73</c:v>
                </c:pt>
                <c:pt idx="9537">
                  <c:v>1101.3699999999999</c:v>
                </c:pt>
                <c:pt idx="9538">
                  <c:v>1153.4100000000001</c:v>
                </c:pt>
                <c:pt idx="9539">
                  <c:v>1143.81</c:v>
                </c:pt>
                <c:pt idx="9540">
                  <c:v>1151.1600000000001</c:v>
                </c:pt>
                <c:pt idx="9541">
                  <c:v>1165.43</c:v>
                </c:pt>
                <c:pt idx="9542">
                  <c:v>1167.3900000000001</c:v>
                </c:pt>
                <c:pt idx="9543">
                  <c:v>1118.58</c:v>
                </c:pt>
                <c:pt idx="9544">
                  <c:v>1031.1199999999999</c:v>
                </c:pt>
                <c:pt idx="9545">
                  <c:v>930.11</c:v>
                </c:pt>
                <c:pt idx="9546">
                  <c:v>990.11</c:v>
                </c:pt>
                <c:pt idx="9547">
                  <c:v>977.67</c:v>
                </c:pt>
                <c:pt idx="9548">
                  <c:v>935.52</c:v>
                </c:pt>
                <c:pt idx="9549">
                  <c:v>892.12</c:v>
                </c:pt>
                <c:pt idx="9550">
                  <c:v>841.82</c:v>
                </c:pt>
                <c:pt idx="9551">
                  <c:v>782.35</c:v>
                </c:pt>
                <c:pt idx="9552">
                  <c:v>740.83</c:v>
                </c:pt>
                <c:pt idx="9553">
                  <c:v>723.49</c:v>
                </c:pt>
                <c:pt idx="9554">
                  <c:v>701.69</c:v>
                </c:pt>
                <c:pt idx="9555">
                  <c:v>697.73</c:v>
                </c:pt>
                <c:pt idx="9556">
                  <c:v>694.93</c:v>
                </c:pt>
                <c:pt idx="9557">
                  <c:v>714.63</c:v>
                </c:pt>
                <c:pt idx="9558">
                  <c:v>745.69</c:v>
                </c:pt>
                <c:pt idx="9559">
                  <c:v>882.68</c:v>
                </c:pt>
                <c:pt idx="9560">
                  <c:v>1012.88</c:v>
                </c:pt>
                <c:pt idx="9561">
                  <c:v>1095.54</c:v>
                </c:pt>
                <c:pt idx="9562">
                  <c:v>1136.8</c:v>
                </c:pt>
                <c:pt idx="9563">
                  <c:v>1144.71</c:v>
                </c:pt>
                <c:pt idx="9564">
                  <c:v>1136.8</c:v>
                </c:pt>
                <c:pt idx="9565">
                  <c:v>1142.7</c:v>
                </c:pt>
                <c:pt idx="9566">
                  <c:v>1150.17</c:v>
                </c:pt>
                <c:pt idx="9567">
                  <c:v>1099.94</c:v>
                </c:pt>
                <c:pt idx="9568">
                  <c:v>1006.37</c:v>
                </c:pt>
                <c:pt idx="9569">
                  <c:v>920.22</c:v>
                </c:pt>
                <c:pt idx="9570">
                  <c:v>989.51</c:v>
                </c:pt>
                <c:pt idx="9571">
                  <c:v>959.86</c:v>
                </c:pt>
                <c:pt idx="9572">
                  <c:v>916.04</c:v>
                </c:pt>
                <c:pt idx="9573">
                  <c:v>862.69</c:v>
                </c:pt>
                <c:pt idx="9574">
                  <c:v>823</c:v>
                </c:pt>
                <c:pt idx="9575">
                  <c:v>778.36</c:v>
                </c:pt>
                <c:pt idx="9576">
                  <c:v>743.85</c:v>
                </c:pt>
                <c:pt idx="9577">
                  <c:v>718.21</c:v>
                </c:pt>
                <c:pt idx="9578">
                  <c:v>695.03</c:v>
                </c:pt>
                <c:pt idx="9579">
                  <c:v>676.62</c:v>
                </c:pt>
                <c:pt idx="9580">
                  <c:v>671.17</c:v>
                </c:pt>
                <c:pt idx="9581">
                  <c:v>674.05</c:v>
                </c:pt>
                <c:pt idx="9582">
                  <c:v>666.72</c:v>
                </c:pt>
                <c:pt idx="9583">
                  <c:v>756.96</c:v>
                </c:pt>
                <c:pt idx="9584">
                  <c:v>871.1</c:v>
                </c:pt>
                <c:pt idx="9585">
                  <c:v>932.15</c:v>
                </c:pt>
                <c:pt idx="9586">
                  <c:v>974.13</c:v>
                </c:pt>
                <c:pt idx="9587">
                  <c:v>953.11</c:v>
                </c:pt>
                <c:pt idx="9588">
                  <c:v>923.86</c:v>
                </c:pt>
                <c:pt idx="9589">
                  <c:v>924.58</c:v>
                </c:pt>
                <c:pt idx="9590">
                  <c:v>898.32</c:v>
                </c:pt>
                <c:pt idx="9591">
                  <c:v>880.48</c:v>
                </c:pt>
                <c:pt idx="9592">
                  <c:v>844.67</c:v>
                </c:pt>
                <c:pt idx="9593">
                  <c:v>822.43</c:v>
                </c:pt>
                <c:pt idx="9594">
                  <c:v>899.82</c:v>
                </c:pt>
                <c:pt idx="9595">
                  <c:v>891.09</c:v>
                </c:pt>
                <c:pt idx="9596">
                  <c:v>851.17</c:v>
                </c:pt>
                <c:pt idx="9597">
                  <c:v>816.99</c:v>
                </c:pt>
                <c:pt idx="9598">
                  <c:v>774.01</c:v>
                </c:pt>
                <c:pt idx="9599">
                  <c:v>738.28</c:v>
                </c:pt>
                <c:pt idx="9600">
                  <c:v>703.9</c:v>
                </c:pt>
                <c:pt idx="9601">
                  <c:v>680.19</c:v>
                </c:pt>
                <c:pt idx="9602">
                  <c:v>658.89</c:v>
                </c:pt>
                <c:pt idx="9603">
                  <c:v>642.04</c:v>
                </c:pt>
                <c:pt idx="9604">
                  <c:v>629.21</c:v>
                </c:pt>
                <c:pt idx="9605">
                  <c:v>629.92999999999995</c:v>
                </c:pt>
                <c:pt idx="9606">
                  <c:v>601.12</c:v>
                </c:pt>
                <c:pt idx="9607">
                  <c:v>632.47</c:v>
                </c:pt>
                <c:pt idx="9608">
                  <c:v>681.44</c:v>
                </c:pt>
                <c:pt idx="9609">
                  <c:v>725.61</c:v>
                </c:pt>
                <c:pt idx="9610">
                  <c:v>765.46</c:v>
                </c:pt>
                <c:pt idx="9611">
                  <c:v>789.72</c:v>
                </c:pt>
                <c:pt idx="9612">
                  <c:v>796.91</c:v>
                </c:pt>
                <c:pt idx="9613">
                  <c:v>799.45</c:v>
                </c:pt>
                <c:pt idx="9614">
                  <c:v>798.53</c:v>
                </c:pt>
                <c:pt idx="9615">
                  <c:v>786</c:v>
                </c:pt>
                <c:pt idx="9616">
                  <c:v>776.72</c:v>
                </c:pt>
                <c:pt idx="9617">
                  <c:v>771.35</c:v>
                </c:pt>
                <c:pt idx="9618">
                  <c:v>849.74</c:v>
                </c:pt>
                <c:pt idx="9619">
                  <c:v>859.56</c:v>
                </c:pt>
                <c:pt idx="9620">
                  <c:v>842.01</c:v>
                </c:pt>
                <c:pt idx="9621">
                  <c:v>818.26</c:v>
                </c:pt>
                <c:pt idx="9622">
                  <c:v>772.58</c:v>
                </c:pt>
                <c:pt idx="9623">
                  <c:v>728.39</c:v>
                </c:pt>
                <c:pt idx="9624">
                  <c:v>690.18</c:v>
                </c:pt>
                <c:pt idx="9625">
                  <c:v>667.41</c:v>
                </c:pt>
                <c:pt idx="9626">
                  <c:v>647.92999999999995</c:v>
                </c:pt>
                <c:pt idx="9627">
                  <c:v>640.79999999999995</c:v>
                </c:pt>
                <c:pt idx="9628">
                  <c:v>644.26</c:v>
                </c:pt>
                <c:pt idx="9629">
                  <c:v>662.76</c:v>
                </c:pt>
                <c:pt idx="9630">
                  <c:v>688.78</c:v>
                </c:pt>
                <c:pt idx="9631">
                  <c:v>849.91</c:v>
                </c:pt>
                <c:pt idx="9632">
                  <c:v>991.53</c:v>
                </c:pt>
                <c:pt idx="9633">
                  <c:v>1088.49</c:v>
                </c:pt>
                <c:pt idx="9634">
                  <c:v>1130.32</c:v>
                </c:pt>
                <c:pt idx="9635">
                  <c:v>1129.52</c:v>
                </c:pt>
                <c:pt idx="9636">
                  <c:v>1135.01</c:v>
                </c:pt>
                <c:pt idx="9637">
                  <c:v>1159.79</c:v>
                </c:pt>
                <c:pt idx="9638">
                  <c:v>1146.5999999999999</c:v>
                </c:pt>
                <c:pt idx="9639">
                  <c:v>1104.4000000000001</c:v>
                </c:pt>
                <c:pt idx="9640">
                  <c:v>1020.01</c:v>
                </c:pt>
                <c:pt idx="9641">
                  <c:v>928.18</c:v>
                </c:pt>
                <c:pt idx="9642">
                  <c:v>975.43</c:v>
                </c:pt>
                <c:pt idx="9643">
                  <c:v>951.9</c:v>
                </c:pt>
                <c:pt idx="9644">
                  <c:v>908.45</c:v>
                </c:pt>
                <c:pt idx="9645">
                  <c:v>867.45</c:v>
                </c:pt>
                <c:pt idx="9646">
                  <c:v>809.21</c:v>
                </c:pt>
                <c:pt idx="9647">
                  <c:v>754.65</c:v>
                </c:pt>
                <c:pt idx="9648">
                  <c:v>710.24</c:v>
                </c:pt>
                <c:pt idx="9649">
                  <c:v>689.17</c:v>
                </c:pt>
                <c:pt idx="9650">
                  <c:v>672.77</c:v>
                </c:pt>
                <c:pt idx="9651">
                  <c:v>658.69</c:v>
                </c:pt>
                <c:pt idx="9652">
                  <c:v>666.91</c:v>
                </c:pt>
                <c:pt idx="9653">
                  <c:v>690.71</c:v>
                </c:pt>
                <c:pt idx="9654">
                  <c:v>712.69</c:v>
                </c:pt>
                <c:pt idx="9655">
                  <c:v>862.5</c:v>
                </c:pt>
                <c:pt idx="9656">
                  <c:v>1005.24</c:v>
                </c:pt>
                <c:pt idx="9657">
                  <c:v>1081.18</c:v>
                </c:pt>
                <c:pt idx="9658">
                  <c:v>1124.8499999999999</c:v>
                </c:pt>
                <c:pt idx="9659">
                  <c:v>1127.98</c:v>
                </c:pt>
                <c:pt idx="9660">
                  <c:v>1131.03</c:v>
                </c:pt>
                <c:pt idx="9661">
                  <c:v>1148.53</c:v>
                </c:pt>
                <c:pt idx="9662">
                  <c:v>1129.8900000000001</c:v>
                </c:pt>
                <c:pt idx="9663">
                  <c:v>1092.17</c:v>
                </c:pt>
                <c:pt idx="9664">
                  <c:v>992.09</c:v>
                </c:pt>
                <c:pt idx="9665">
                  <c:v>921.28</c:v>
                </c:pt>
                <c:pt idx="9666">
                  <c:v>981.95</c:v>
                </c:pt>
                <c:pt idx="9667">
                  <c:v>952.99</c:v>
                </c:pt>
                <c:pt idx="9668">
                  <c:v>899.01</c:v>
                </c:pt>
                <c:pt idx="9669">
                  <c:v>867.34</c:v>
                </c:pt>
                <c:pt idx="9670">
                  <c:v>802.7</c:v>
                </c:pt>
                <c:pt idx="9671">
                  <c:v>750.04</c:v>
                </c:pt>
                <c:pt idx="9672">
                  <c:v>714.45</c:v>
                </c:pt>
                <c:pt idx="9673">
                  <c:v>688.33</c:v>
                </c:pt>
                <c:pt idx="9674">
                  <c:v>666.84</c:v>
                </c:pt>
                <c:pt idx="9675">
                  <c:v>653.78</c:v>
                </c:pt>
                <c:pt idx="9676">
                  <c:v>659.47</c:v>
                </c:pt>
                <c:pt idx="9677">
                  <c:v>679.93</c:v>
                </c:pt>
                <c:pt idx="9678">
                  <c:v>696.59</c:v>
                </c:pt>
                <c:pt idx="9679">
                  <c:v>853.04</c:v>
                </c:pt>
                <c:pt idx="9680">
                  <c:v>988.22</c:v>
                </c:pt>
                <c:pt idx="9681">
                  <c:v>1086.07</c:v>
                </c:pt>
                <c:pt idx="9682">
                  <c:v>1125.29</c:v>
                </c:pt>
                <c:pt idx="9683">
                  <c:v>1131.01</c:v>
                </c:pt>
                <c:pt idx="9684">
                  <c:v>1143.3599999999999</c:v>
                </c:pt>
                <c:pt idx="9685">
                  <c:v>1159.49</c:v>
                </c:pt>
                <c:pt idx="9686">
                  <c:v>1148.48</c:v>
                </c:pt>
                <c:pt idx="9687">
                  <c:v>1037.1400000000001</c:v>
                </c:pt>
                <c:pt idx="9688">
                  <c:v>981.74</c:v>
                </c:pt>
                <c:pt idx="9689">
                  <c:v>907.97</c:v>
                </c:pt>
                <c:pt idx="9690">
                  <c:v>972</c:v>
                </c:pt>
                <c:pt idx="9691">
                  <c:v>941.31</c:v>
                </c:pt>
                <c:pt idx="9692">
                  <c:v>903.13</c:v>
                </c:pt>
                <c:pt idx="9693">
                  <c:v>847.38</c:v>
                </c:pt>
                <c:pt idx="9694">
                  <c:v>797.25</c:v>
                </c:pt>
                <c:pt idx="9695">
                  <c:v>745.49</c:v>
                </c:pt>
                <c:pt idx="9696">
                  <c:v>707.74</c:v>
                </c:pt>
                <c:pt idx="9697">
                  <c:v>681.41</c:v>
                </c:pt>
                <c:pt idx="9698">
                  <c:v>665.52</c:v>
                </c:pt>
                <c:pt idx="9699">
                  <c:v>657.47</c:v>
                </c:pt>
                <c:pt idx="9700">
                  <c:v>655.71</c:v>
                </c:pt>
                <c:pt idx="9701">
                  <c:v>674.91</c:v>
                </c:pt>
                <c:pt idx="9702">
                  <c:v>695.67</c:v>
                </c:pt>
                <c:pt idx="9703">
                  <c:v>852.5</c:v>
                </c:pt>
                <c:pt idx="9704">
                  <c:v>984.97</c:v>
                </c:pt>
                <c:pt idx="9705">
                  <c:v>1066.33</c:v>
                </c:pt>
                <c:pt idx="9706">
                  <c:v>1112.32</c:v>
                </c:pt>
                <c:pt idx="9707">
                  <c:v>1128.99</c:v>
                </c:pt>
                <c:pt idx="9708">
                  <c:v>1135.75</c:v>
                </c:pt>
                <c:pt idx="9709">
                  <c:v>1161.46</c:v>
                </c:pt>
                <c:pt idx="9710">
                  <c:v>1157.68</c:v>
                </c:pt>
                <c:pt idx="9711">
                  <c:v>1110.51</c:v>
                </c:pt>
                <c:pt idx="9712">
                  <c:v>1030.82</c:v>
                </c:pt>
                <c:pt idx="9713">
                  <c:v>944.37</c:v>
                </c:pt>
                <c:pt idx="9714">
                  <c:v>1001.38</c:v>
                </c:pt>
                <c:pt idx="9715">
                  <c:v>963.67</c:v>
                </c:pt>
                <c:pt idx="9716">
                  <c:v>921.84</c:v>
                </c:pt>
                <c:pt idx="9717">
                  <c:v>880.77</c:v>
                </c:pt>
                <c:pt idx="9718">
                  <c:v>828.64</c:v>
                </c:pt>
                <c:pt idx="9719">
                  <c:v>769.94</c:v>
                </c:pt>
                <c:pt idx="9720">
                  <c:v>729.52</c:v>
                </c:pt>
                <c:pt idx="9721">
                  <c:v>706.55</c:v>
                </c:pt>
                <c:pt idx="9722">
                  <c:v>681.48</c:v>
                </c:pt>
                <c:pt idx="9723">
                  <c:v>664.99</c:v>
                </c:pt>
                <c:pt idx="9724">
                  <c:v>667.84</c:v>
                </c:pt>
                <c:pt idx="9725">
                  <c:v>693.41</c:v>
                </c:pt>
                <c:pt idx="9726">
                  <c:v>710.85</c:v>
                </c:pt>
                <c:pt idx="9727">
                  <c:v>872.59</c:v>
                </c:pt>
                <c:pt idx="9728">
                  <c:v>1007.87</c:v>
                </c:pt>
                <c:pt idx="9729">
                  <c:v>1095.31</c:v>
                </c:pt>
                <c:pt idx="9730">
                  <c:v>1133.93</c:v>
                </c:pt>
                <c:pt idx="9731">
                  <c:v>1146.71</c:v>
                </c:pt>
                <c:pt idx="9732">
                  <c:v>1138.6600000000001</c:v>
                </c:pt>
                <c:pt idx="9733">
                  <c:v>1142.79</c:v>
                </c:pt>
                <c:pt idx="9734">
                  <c:v>1121.8599999999999</c:v>
                </c:pt>
                <c:pt idx="9735">
                  <c:v>1072.27</c:v>
                </c:pt>
                <c:pt idx="9736">
                  <c:v>992.95</c:v>
                </c:pt>
                <c:pt idx="9737">
                  <c:v>912.88</c:v>
                </c:pt>
                <c:pt idx="9738">
                  <c:v>974.01</c:v>
                </c:pt>
                <c:pt idx="9739">
                  <c:v>950.57</c:v>
                </c:pt>
                <c:pt idx="9740">
                  <c:v>905.1</c:v>
                </c:pt>
                <c:pt idx="9741">
                  <c:v>862.06</c:v>
                </c:pt>
                <c:pt idx="9742">
                  <c:v>809.38</c:v>
                </c:pt>
                <c:pt idx="9743">
                  <c:v>757.31</c:v>
                </c:pt>
                <c:pt idx="9744">
                  <c:v>701.1</c:v>
                </c:pt>
                <c:pt idx="9745">
                  <c:v>679.32</c:v>
                </c:pt>
                <c:pt idx="9746">
                  <c:v>656.08</c:v>
                </c:pt>
                <c:pt idx="9747">
                  <c:v>657.81</c:v>
                </c:pt>
                <c:pt idx="9748">
                  <c:v>655.61</c:v>
                </c:pt>
                <c:pt idx="9749">
                  <c:v>659.26</c:v>
                </c:pt>
                <c:pt idx="9750">
                  <c:v>655.17999999999995</c:v>
                </c:pt>
                <c:pt idx="9751">
                  <c:v>745.95</c:v>
                </c:pt>
                <c:pt idx="9752">
                  <c:v>862.25</c:v>
                </c:pt>
                <c:pt idx="9753">
                  <c:v>938.69</c:v>
                </c:pt>
                <c:pt idx="9754">
                  <c:v>977.29</c:v>
                </c:pt>
                <c:pt idx="9755">
                  <c:v>967.42</c:v>
                </c:pt>
                <c:pt idx="9756">
                  <c:v>951.24</c:v>
                </c:pt>
                <c:pt idx="9757">
                  <c:v>931.39</c:v>
                </c:pt>
                <c:pt idx="9758">
                  <c:v>910.8</c:v>
                </c:pt>
                <c:pt idx="9759">
                  <c:v>899.37</c:v>
                </c:pt>
                <c:pt idx="9760">
                  <c:v>862.31</c:v>
                </c:pt>
                <c:pt idx="9761">
                  <c:v>842.87</c:v>
                </c:pt>
                <c:pt idx="9762">
                  <c:v>919.44</c:v>
                </c:pt>
                <c:pt idx="9763">
                  <c:v>908.77</c:v>
                </c:pt>
                <c:pt idx="9764">
                  <c:v>874.99</c:v>
                </c:pt>
                <c:pt idx="9765">
                  <c:v>847.79</c:v>
                </c:pt>
                <c:pt idx="9766">
                  <c:v>805.65</c:v>
                </c:pt>
                <c:pt idx="9767">
                  <c:v>771.54</c:v>
                </c:pt>
                <c:pt idx="9768">
                  <c:v>726.53</c:v>
                </c:pt>
                <c:pt idx="9769">
                  <c:v>695.4</c:v>
                </c:pt>
                <c:pt idx="9770">
                  <c:v>677.66</c:v>
                </c:pt>
                <c:pt idx="9771">
                  <c:v>657.71</c:v>
                </c:pt>
                <c:pt idx="9772">
                  <c:v>651.03</c:v>
                </c:pt>
                <c:pt idx="9773">
                  <c:v>643.58000000000004</c:v>
                </c:pt>
                <c:pt idx="9774">
                  <c:v>618.6</c:v>
                </c:pt>
                <c:pt idx="9775">
                  <c:v>643.35</c:v>
                </c:pt>
                <c:pt idx="9776">
                  <c:v>686.86</c:v>
                </c:pt>
                <c:pt idx="9777">
                  <c:v>730.7</c:v>
                </c:pt>
                <c:pt idx="9778">
                  <c:v>782.17</c:v>
                </c:pt>
                <c:pt idx="9779">
                  <c:v>806.11</c:v>
                </c:pt>
                <c:pt idx="9780">
                  <c:v>808.69</c:v>
                </c:pt>
                <c:pt idx="9781">
                  <c:v>796.45</c:v>
                </c:pt>
                <c:pt idx="9782">
                  <c:v>797.84</c:v>
                </c:pt>
                <c:pt idx="9783">
                  <c:v>782.69</c:v>
                </c:pt>
                <c:pt idx="9784">
                  <c:v>756.07</c:v>
                </c:pt>
                <c:pt idx="9785">
                  <c:v>761.65</c:v>
                </c:pt>
                <c:pt idx="9786">
                  <c:v>850.35</c:v>
                </c:pt>
                <c:pt idx="9787">
                  <c:v>849.03</c:v>
                </c:pt>
                <c:pt idx="9788">
                  <c:v>833.16</c:v>
                </c:pt>
                <c:pt idx="9789">
                  <c:v>811.49</c:v>
                </c:pt>
                <c:pt idx="9790">
                  <c:v>770.57</c:v>
                </c:pt>
                <c:pt idx="9791">
                  <c:v>719.15</c:v>
                </c:pt>
                <c:pt idx="9792">
                  <c:v>689.44</c:v>
                </c:pt>
                <c:pt idx="9793">
                  <c:v>666.47</c:v>
                </c:pt>
                <c:pt idx="9794">
                  <c:v>642.86</c:v>
                </c:pt>
                <c:pt idx="9795">
                  <c:v>634.51</c:v>
                </c:pt>
                <c:pt idx="9796">
                  <c:v>635.57000000000005</c:v>
                </c:pt>
                <c:pt idx="9797">
                  <c:v>665.2</c:v>
                </c:pt>
                <c:pt idx="9798">
                  <c:v>695.34</c:v>
                </c:pt>
                <c:pt idx="9799">
                  <c:v>863.61</c:v>
                </c:pt>
                <c:pt idx="9800">
                  <c:v>1011.88</c:v>
                </c:pt>
                <c:pt idx="9801">
                  <c:v>1100.19</c:v>
                </c:pt>
                <c:pt idx="9802">
                  <c:v>1145.82</c:v>
                </c:pt>
                <c:pt idx="9803">
                  <c:v>1156.3900000000001</c:v>
                </c:pt>
                <c:pt idx="9804">
                  <c:v>1148.06</c:v>
                </c:pt>
                <c:pt idx="9805">
                  <c:v>1135.6099999999999</c:v>
                </c:pt>
                <c:pt idx="9806">
                  <c:v>1130.4100000000001</c:v>
                </c:pt>
                <c:pt idx="9807">
                  <c:v>1091.1099999999999</c:v>
                </c:pt>
                <c:pt idx="9808">
                  <c:v>996.05</c:v>
                </c:pt>
                <c:pt idx="9809">
                  <c:v>914.97</c:v>
                </c:pt>
                <c:pt idx="9810">
                  <c:v>960.88</c:v>
                </c:pt>
                <c:pt idx="9811">
                  <c:v>937.57</c:v>
                </c:pt>
                <c:pt idx="9812">
                  <c:v>901.8</c:v>
                </c:pt>
                <c:pt idx="9813">
                  <c:v>863.49</c:v>
                </c:pt>
                <c:pt idx="9814">
                  <c:v>812.85</c:v>
                </c:pt>
                <c:pt idx="9815">
                  <c:v>761.14</c:v>
                </c:pt>
                <c:pt idx="9816">
                  <c:v>727.92</c:v>
                </c:pt>
                <c:pt idx="9817">
                  <c:v>701.72</c:v>
                </c:pt>
                <c:pt idx="9818">
                  <c:v>681.98</c:v>
                </c:pt>
                <c:pt idx="9819">
                  <c:v>671.47</c:v>
                </c:pt>
                <c:pt idx="9820">
                  <c:v>673.74</c:v>
                </c:pt>
                <c:pt idx="9821">
                  <c:v>703.4</c:v>
                </c:pt>
                <c:pt idx="9822">
                  <c:v>725.34</c:v>
                </c:pt>
                <c:pt idx="9823">
                  <c:v>874.32</c:v>
                </c:pt>
                <c:pt idx="9824">
                  <c:v>1014.11</c:v>
                </c:pt>
                <c:pt idx="9825">
                  <c:v>1100.03</c:v>
                </c:pt>
                <c:pt idx="9826">
                  <c:v>1137.82</c:v>
                </c:pt>
                <c:pt idx="9827">
                  <c:v>1149.8900000000001</c:v>
                </c:pt>
                <c:pt idx="9828">
                  <c:v>1155.73</c:v>
                </c:pt>
                <c:pt idx="9829">
                  <c:v>1161.94</c:v>
                </c:pt>
                <c:pt idx="9830">
                  <c:v>1164.99</c:v>
                </c:pt>
                <c:pt idx="9831">
                  <c:v>1120.96</c:v>
                </c:pt>
                <c:pt idx="9832">
                  <c:v>1035.96</c:v>
                </c:pt>
                <c:pt idx="9833">
                  <c:v>945.72</c:v>
                </c:pt>
                <c:pt idx="9834">
                  <c:v>984.34</c:v>
                </c:pt>
                <c:pt idx="9835">
                  <c:v>963.42</c:v>
                </c:pt>
                <c:pt idx="9836">
                  <c:v>931.34</c:v>
                </c:pt>
                <c:pt idx="9837">
                  <c:v>885.05</c:v>
                </c:pt>
                <c:pt idx="9838">
                  <c:v>834.62</c:v>
                </c:pt>
                <c:pt idx="9839">
                  <c:v>790.59</c:v>
                </c:pt>
                <c:pt idx="9840">
                  <c:v>744.39</c:v>
                </c:pt>
                <c:pt idx="9841">
                  <c:v>715.18</c:v>
                </c:pt>
                <c:pt idx="9842">
                  <c:v>697.85</c:v>
                </c:pt>
                <c:pt idx="9843">
                  <c:v>681.16</c:v>
                </c:pt>
                <c:pt idx="9844">
                  <c:v>685.17</c:v>
                </c:pt>
                <c:pt idx="9845">
                  <c:v>709.85</c:v>
                </c:pt>
                <c:pt idx="9846">
                  <c:v>731.17</c:v>
                </c:pt>
                <c:pt idx="9847">
                  <c:v>877.48</c:v>
                </c:pt>
                <c:pt idx="9848">
                  <c:v>1018.46</c:v>
                </c:pt>
                <c:pt idx="9849">
                  <c:v>1105.74</c:v>
                </c:pt>
                <c:pt idx="9850">
                  <c:v>1122.1400000000001</c:v>
                </c:pt>
                <c:pt idx="9851">
                  <c:v>1125.92</c:v>
                </c:pt>
                <c:pt idx="9852">
                  <c:v>1132.98</c:v>
                </c:pt>
                <c:pt idx="9853">
                  <c:v>1146.5899999999999</c:v>
                </c:pt>
                <c:pt idx="9854">
                  <c:v>1140.9100000000001</c:v>
                </c:pt>
                <c:pt idx="9855">
                  <c:v>1113.54</c:v>
                </c:pt>
                <c:pt idx="9856">
                  <c:v>1025.45</c:v>
                </c:pt>
                <c:pt idx="9857">
                  <c:v>933.26</c:v>
                </c:pt>
                <c:pt idx="9858">
                  <c:v>963.87</c:v>
                </c:pt>
                <c:pt idx="9859">
                  <c:v>946.78</c:v>
                </c:pt>
                <c:pt idx="9860">
                  <c:v>913.8</c:v>
                </c:pt>
                <c:pt idx="9861">
                  <c:v>877.34</c:v>
                </c:pt>
                <c:pt idx="9862">
                  <c:v>824.39</c:v>
                </c:pt>
                <c:pt idx="9863">
                  <c:v>770.92</c:v>
                </c:pt>
                <c:pt idx="9864">
                  <c:v>753.53</c:v>
                </c:pt>
                <c:pt idx="9865">
                  <c:v>733.57</c:v>
                </c:pt>
                <c:pt idx="9866">
                  <c:v>709.97</c:v>
                </c:pt>
                <c:pt idx="9867">
                  <c:v>700.72</c:v>
                </c:pt>
                <c:pt idx="9868">
                  <c:v>703.31</c:v>
                </c:pt>
                <c:pt idx="9869">
                  <c:v>726.37</c:v>
                </c:pt>
                <c:pt idx="9870">
                  <c:v>746.08</c:v>
                </c:pt>
                <c:pt idx="9871">
                  <c:v>895.44</c:v>
                </c:pt>
                <c:pt idx="9872">
                  <c:v>1009.11</c:v>
                </c:pt>
                <c:pt idx="9873">
                  <c:v>1094.51</c:v>
                </c:pt>
                <c:pt idx="9874">
                  <c:v>1126.04</c:v>
                </c:pt>
                <c:pt idx="9875">
                  <c:v>1118.47</c:v>
                </c:pt>
                <c:pt idx="9876">
                  <c:v>1121.6199999999999</c:v>
                </c:pt>
                <c:pt idx="9877">
                  <c:v>1136.75</c:v>
                </c:pt>
                <c:pt idx="9878">
                  <c:v>1117.96</c:v>
                </c:pt>
                <c:pt idx="9879">
                  <c:v>1092.6199999999999</c:v>
                </c:pt>
                <c:pt idx="9880">
                  <c:v>1023.92</c:v>
                </c:pt>
                <c:pt idx="9881">
                  <c:v>926.99</c:v>
                </c:pt>
                <c:pt idx="9882">
                  <c:v>995.99</c:v>
                </c:pt>
                <c:pt idx="9883">
                  <c:v>967.3</c:v>
                </c:pt>
                <c:pt idx="9884">
                  <c:v>923.17</c:v>
                </c:pt>
                <c:pt idx="9885">
                  <c:v>889.18</c:v>
                </c:pt>
                <c:pt idx="9886">
                  <c:v>820.73</c:v>
                </c:pt>
                <c:pt idx="9887">
                  <c:v>771.69</c:v>
                </c:pt>
                <c:pt idx="9888">
                  <c:v>726.64</c:v>
                </c:pt>
                <c:pt idx="9889">
                  <c:v>695.55</c:v>
                </c:pt>
                <c:pt idx="9890">
                  <c:v>680.22</c:v>
                </c:pt>
                <c:pt idx="9891">
                  <c:v>668.13</c:v>
                </c:pt>
                <c:pt idx="9892">
                  <c:v>670.02</c:v>
                </c:pt>
                <c:pt idx="9893">
                  <c:v>695.01</c:v>
                </c:pt>
                <c:pt idx="9894">
                  <c:v>717.8</c:v>
                </c:pt>
                <c:pt idx="9895">
                  <c:v>866.48</c:v>
                </c:pt>
                <c:pt idx="9896">
                  <c:v>1005.53</c:v>
                </c:pt>
                <c:pt idx="9897">
                  <c:v>1099.01</c:v>
                </c:pt>
                <c:pt idx="9898">
                  <c:v>1126.79</c:v>
                </c:pt>
                <c:pt idx="9899">
                  <c:v>1139.29</c:v>
                </c:pt>
                <c:pt idx="9900">
                  <c:v>1133.77</c:v>
                </c:pt>
                <c:pt idx="9901">
                  <c:v>1157.32</c:v>
                </c:pt>
                <c:pt idx="9902">
                  <c:v>1147.33</c:v>
                </c:pt>
                <c:pt idx="9903">
                  <c:v>1102.1300000000001</c:v>
                </c:pt>
                <c:pt idx="9904">
                  <c:v>1007.42</c:v>
                </c:pt>
                <c:pt idx="9905">
                  <c:v>914.51</c:v>
                </c:pt>
                <c:pt idx="9906">
                  <c:v>948.1</c:v>
                </c:pt>
                <c:pt idx="9907">
                  <c:v>928.64</c:v>
                </c:pt>
                <c:pt idx="9908">
                  <c:v>904.69</c:v>
                </c:pt>
                <c:pt idx="9909">
                  <c:v>864.28</c:v>
                </c:pt>
                <c:pt idx="9910">
                  <c:v>820.33</c:v>
                </c:pt>
                <c:pt idx="9911">
                  <c:v>774.39</c:v>
                </c:pt>
                <c:pt idx="9912">
                  <c:v>732.07</c:v>
                </c:pt>
                <c:pt idx="9913">
                  <c:v>707.05</c:v>
                </c:pt>
                <c:pt idx="9914">
                  <c:v>688.21</c:v>
                </c:pt>
                <c:pt idx="9915">
                  <c:v>677.47</c:v>
                </c:pt>
                <c:pt idx="9916">
                  <c:v>678.9</c:v>
                </c:pt>
                <c:pt idx="9917">
                  <c:v>691.96</c:v>
                </c:pt>
                <c:pt idx="9918">
                  <c:v>683.93</c:v>
                </c:pt>
                <c:pt idx="9919">
                  <c:v>781.15</c:v>
                </c:pt>
                <c:pt idx="9920">
                  <c:v>896.44</c:v>
                </c:pt>
                <c:pt idx="9921">
                  <c:v>973.74</c:v>
                </c:pt>
                <c:pt idx="9922">
                  <c:v>1003.42</c:v>
                </c:pt>
                <c:pt idx="9923">
                  <c:v>999.49</c:v>
                </c:pt>
                <c:pt idx="9924">
                  <c:v>970.08</c:v>
                </c:pt>
                <c:pt idx="9925">
                  <c:v>942.88</c:v>
                </c:pt>
                <c:pt idx="9926">
                  <c:v>930.1</c:v>
                </c:pt>
                <c:pt idx="9927">
                  <c:v>909.4</c:v>
                </c:pt>
                <c:pt idx="9928">
                  <c:v>884.53</c:v>
                </c:pt>
                <c:pt idx="9929">
                  <c:v>862.79</c:v>
                </c:pt>
                <c:pt idx="9930">
                  <c:v>917.22</c:v>
                </c:pt>
                <c:pt idx="9931">
                  <c:v>916.95</c:v>
                </c:pt>
                <c:pt idx="9932">
                  <c:v>868.8</c:v>
                </c:pt>
                <c:pt idx="9933">
                  <c:v>839.53</c:v>
                </c:pt>
                <c:pt idx="9934">
                  <c:v>806.57</c:v>
                </c:pt>
                <c:pt idx="9935">
                  <c:v>758.29</c:v>
                </c:pt>
                <c:pt idx="9936">
                  <c:v>724.38</c:v>
                </c:pt>
                <c:pt idx="9937">
                  <c:v>695.71</c:v>
                </c:pt>
                <c:pt idx="9938">
                  <c:v>670.57</c:v>
                </c:pt>
                <c:pt idx="9939">
                  <c:v>651.29999999999995</c:v>
                </c:pt>
                <c:pt idx="9940">
                  <c:v>638.33000000000004</c:v>
                </c:pt>
                <c:pt idx="9941">
                  <c:v>636.16</c:v>
                </c:pt>
                <c:pt idx="9942">
                  <c:v>597.96</c:v>
                </c:pt>
                <c:pt idx="9943">
                  <c:v>643.99</c:v>
                </c:pt>
                <c:pt idx="9944">
                  <c:v>691.63</c:v>
                </c:pt>
                <c:pt idx="9945">
                  <c:v>732.72</c:v>
                </c:pt>
                <c:pt idx="9946">
                  <c:v>782.42</c:v>
                </c:pt>
                <c:pt idx="9947">
                  <c:v>811.89</c:v>
                </c:pt>
                <c:pt idx="9948">
                  <c:v>812.69</c:v>
                </c:pt>
                <c:pt idx="9949">
                  <c:v>809.28</c:v>
                </c:pt>
                <c:pt idx="9950">
                  <c:v>813.13</c:v>
                </c:pt>
                <c:pt idx="9951">
                  <c:v>801.92</c:v>
                </c:pt>
                <c:pt idx="9952">
                  <c:v>789.55</c:v>
                </c:pt>
                <c:pt idx="9953">
                  <c:v>767.48</c:v>
                </c:pt>
                <c:pt idx="9954">
                  <c:v>842.67</c:v>
                </c:pt>
                <c:pt idx="9955">
                  <c:v>852.3</c:v>
                </c:pt>
                <c:pt idx="9956">
                  <c:v>843.47</c:v>
                </c:pt>
                <c:pt idx="9957">
                  <c:v>808.47</c:v>
                </c:pt>
                <c:pt idx="9958">
                  <c:v>773.34</c:v>
                </c:pt>
                <c:pt idx="9959">
                  <c:v>726.67</c:v>
                </c:pt>
                <c:pt idx="9960">
                  <c:v>696.47</c:v>
                </c:pt>
                <c:pt idx="9961">
                  <c:v>678.85</c:v>
                </c:pt>
                <c:pt idx="9962">
                  <c:v>666.31</c:v>
                </c:pt>
                <c:pt idx="9963">
                  <c:v>648.20000000000005</c:v>
                </c:pt>
                <c:pt idx="9964">
                  <c:v>652.39</c:v>
                </c:pt>
                <c:pt idx="9965">
                  <c:v>676.76</c:v>
                </c:pt>
                <c:pt idx="9966">
                  <c:v>698.2</c:v>
                </c:pt>
                <c:pt idx="9967">
                  <c:v>864.86</c:v>
                </c:pt>
                <c:pt idx="9968">
                  <c:v>982.93</c:v>
                </c:pt>
                <c:pt idx="9969">
                  <c:v>1086.24</c:v>
                </c:pt>
                <c:pt idx="9970">
                  <c:v>1144.23</c:v>
                </c:pt>
                <c:pt idx="9971">
                  <c:v>1141.6199999999999</c:v>
                </c:pt>
                <c:pt idx="9972">
                  <c:v>1137.28</c:v>
                </c:pt>
                <c:pt idx="9973">
                  <c:v>1160.17</c:v>
                </c:pt>
                <c:pt idx="9974">
                  <c:v>1161.5</c:v>
                </c:pt>
                <c:pt idx="9975">
                  <c:v>1118.21</c:v>
                </c:pt>
                <c:pt idx="9976">
                  <c:v>1040.76</c:v>
                </c:pt>
                <c:pt idx="9977">
                  <c:v>930.71</c:v>
                </c:pt>
                <c:pt idx="9978">
                  <c:v>988.63</c:v>
                </c:pt>
                <c:pt idx="9979">
                  <c:v>968.37</c:v>
                </c:pt>
                <c:pt idx="9980">
                  <c:v>936.16</c:v>
                </c:pt>
                <c:pt idx="9981">
                  <c:v>888.68</c:v>
                </c:pt>
                <c:pt idx="9982">
                  <c:v>836.66</c:v>
                </c:pt>
                <c:pt idx="9983">
                  <c:v>771.64</c:v>
                </c:pt>
                <c:pt idx="9984">
                  <c:v>746.35</c:v>
                </c:pt>
                <c:pt idx="9985">
                  <c:v>715.24</c:v>
                </c:pt>
                <c:pt idx="9986">
                  <c:v>695.36</c:v>
                </c:pt>
                <c:pt idx="9987">
                  <c:v>659.97</c:v>
                </c:pt>
                <c:pt idx="9988">
                  <c:v>676.94</c:v>
                </c:pt>
                <c:pt idx="9989">
                  <c:v>707.5</c:v>
                </c:pt>
                <c:pt idx="9990">
                  <c:v>721.04</c:v>
                </c:pt>
                <c:pt idx="9991">
                  <c:v>882.43</c:v>
                </c:pt>
                <c:pt idx="9992">
                  <c:v>1017.31</c:v>
                </c:pt>
                <c:pt idx="9993">
                  <c:v>1092.17</c:v>
                </c:pt>
                <c:pt idx="9994">
                  <c:v>1134.27</c:v>
                </c:pt>
                <c:pt idx="9995">
                  <c:v>1152.79</c:v>
                </c:pt>
                <c:pt idx="9996">
                  <c:v>1147.76</c:v>
                </c:pt>
                <c:pt idx="9997">
                  <c:v>1173.95</c:v>
                </c:pt>
                <c:pt idx="9998">
                  <c:v>1173.22</c:v>
                </c:pt>
                <c:pt idx="9999">
                  <c:v>1142.94</c:v>
                </c:pt>
                <c:pt idx="10000">
                  <c:v>1055.9000000000001</c:v>
                </c:pt>
                <c:pt idx="10001">
                  <c:v>948.19</c:v>
                </c:pt>
                <c:pt idx="10002">
                  <c:v>993.45</c:v>
                </c:pt>
                <c:pt idx="10003">
                  <c:v>968.58</c:v>
                </c:pt>
                <c:pt idx="10004">
                  <c:v>942.39</c:v>
                </c:pt>
                <c:pt idx="10005">
                  <c:v>895.91</c:v>
                </c:pt>
                <c:pt idx="10006">
                  <c:v>838.95</c:v>
                </c:pt>
                <c:pt idx="10007">
                  <c:v>767.26</c:v>
                </c:pt>
                <c:pt idx="10008">
                  <c:v>730.85</c:v>
                </c:pt>
                <c:pt idx="10009">
                  <c:v>686.07</c:v>
                </c:pt>
                <c:pt idx="10010">
                  <c:v>665.08</c:v>
                </c:pt>
                <c:pt idx="10011">
                  <c:v>664.09</c:v>
                </c:pt>
                <c:pt idx="10012">
                  <c:v>673.27</c:v>
                </c:pt>
                <c:pt idx="10013">
                  <c:v>692.96</c:v>
                </c:pt>
                <c:pt idx="10014">
                  <c:v>717.38</c:v>
                </c:pt>
                <c:pt idx="10015">
                  <c:v>874.34</c:v>
                </c:pt>
                <c:pt idx="10016">
                  <c:v>1021.63</c:v>
                </c:pt>
                <c:pt idx="10017">
                  <c:v>1099.1600000000001</c:v>
                </c:pt>
                <c:pt idx="10018">
                  <c:v>1142.79</c:v>
                </c:pt>
                <c:pt idx="10019">
                  <c:v>1160.1400000000001</c:v>
                </c:pt>
                <c:pt idx="10020">
                  <c:v>1161.31</c:v>
                </c:pt>
                <c:pt idx="10021">
                  <c:v>1171.81</c:v>
                </c:pt>
                <c:pt idx="10022">
                  <c:v>1148.51</c:v>
                </c:pt>
                <c:pt idx="10023">
                  <c:v>1115.8599999999999</c:v>
                </c:pt>
                <c:pt idx="10024">
                  <c:v>1048.68</c:v>
                </c:pt>
                <c:pt idx="10025">
                  <c:v>944.41</c:v>
                </c:pt>
                <c:pt idx="10026">
                  <c:v>992.84</c:v>
                </c:pt>
                <c:pt idx="10027">
                  <c:v>969.41</c:v>
                </c:pt>
                <c:pt idx="10028">
                  <c:v>925.81</c:v>
                </c:pt>
                <c:pt idx="10029">
                  <c:v>877.11</c:v>
                </c:pt>
                <c:pt idx="10030">
                  <c:v>827.9</c:v>
                </c:pt>
                <c:pt idx="10031">
                  <c:v>769.21</c:v>
                </c:pt>
                <c:pt idx="10032">
                  <c:v>743.96</c:v>
                </c:pt>
                <c:pt idx="10033">
                  <c:v>714.34</c:v>
                </c:pt>
                <c:pt idx="10034">
                  <c:v>699.88</c:v>
                </c:pt>
                <c:pt idx="10035">
                  <c:v>686.31</c:v>
                </c:pt>
                <c:pt idx="10036">
                  <c:v>686.19</c:v>
                </c:pt>
                <c:pt idx="10037">
                  <c:v>697.14</c:v>
                </c:pt>
                <c:pt idx="10038">
                  <c:v>723.67</c:v>
                </c:pt>
                <c:pt idx="10039">
                  <c:v>863.05</c:v>
                </c:pt>
                <c:pt idx="10040">
                  <c:v>990.25</c:v>
                </c:pt>
                <c:pt idx="10041">
                  <c:v>1101.4100000000001</c:v>
                </c:pt>
                <c:pt idx="10042">
                  <c:v>1150.96</c:v>
                </c:pt>
                <c:pt idx="10043">
                  <c:v>1157.22</c:v>
                </c:pt>
                <c:pt idx="10044">
                  <c:v>1150.43</c:v>
                </c:pt>
                <c:pt idx="10045">
                  <c:v>1138.6199999999999</c:v>
                </c:pt>
                <c:pt idx="10046">
                  <c:v>1108.6400000000001</c:v>
                </c:pt>
                <c:pt idx="10047">
                  <c:v>1090.03</c:v>
                </c:pt>
                <c:pt idx="10048">
                  <c:v>1034.95</c:v>
                </c:pt>
                <c:pt idx="10049">
                  <c:v>942.68</c:v>
                </c:pt>
                <c:pt idx="10050">
                  <c:v>993.32</c:v>
                </c:pt>
                <c:pt idx="10051">
                  <c:v>962.16</c:v>
                </c:pt>
                <c:pt idx="10052">
                  <c:v>917.83</c:v>
                </c:pt>
                <c:pt idx="10053">
                  <c:v>885.41</c:v>
                </c:pt>
                <c:pt idx="10054">
                  <c:v>834.58</c:v>
                </c:pt>
                <c:pt idx="10055">
                  <c:v>772.15</c:v>
                </c:pt>
                <c:pt idx="10056">
                  <c:v>722.53</c:v>
                </c:pt>
                <c:pt idx="10057">
                  <c:v>686.36</c:v>
                </c:pt>
                <c:pt idx="10058">
                  <c:v>683.35</c:v>
                </c:pt>
                <c:pt idx="10059">
                  <c:v>666</c:v>
                </c:pt>
                <c:pt idx="10060">
                  <c:v>679.57</c:v>
                </c:pt>
                <c:pt idx="10061">
                  <c:v>706.04</c:v>
                </c:pt>
                <c:pt idx="10062">
                  <c:v>718.64</c:v>
                </c:pt>
                <c:pt idx="10063">
                  <c:v>874.36</c:v>
                </c:pt>
                <c:pt idx="10064">
                  <c:v>1019.68</c:v>
                </c:pt>
                <c:pt idx="10065">
                  <c:v>1108.56</c:v>
                </c:pt>
                <c:pt idx="10066">
                  <c:v>1155.94</c:v>
                </c:pt>
                <c:pt idx="10067">
                  <c:v>1153.18</c:v>
                </c:pt>
                <c:pt idx="10068">
                  <c:v>1157.05</c:v>
                </c:pt>
                <c:pt idx="10069">
                  <c:v>1182.1199999999999</c:v>
                </c:pt>
                <c:pt idx="10070">
                  <c:v>1166.54</c:v>
                </c:pt>
                <c:pt idx="10071">
                  <c:v>1114.69</c:v>
                </c:pt>
                <c:pt idx="10072">
                  <c:v>1023.31</c:v>
                </c:pt>
                <c:pt idx="10073">
                  <c:v>939.04</c:v>
                </c:pt>
                <c:pt idx="10074">
                  <c:v>999.02</c:v>
                </c:pt>
                <c:pt idx="10075">
                  <c:v>981.89</c:v>
                </c:pt>
                <c:pt idx="10076">
                  <c:v>932.54</c:v>
                </c:pt>
                <c:pt idx="10077">
                  <c:v>883.06</c:v>
                </c:pt>
                <c:pt idx="10078">
                  <c:v>838.14</c:v>
                </c:pt>
                <c:pt idx="10079">
                  <c:v>792.16</c:v>
                </c:pt>
                <c:pt idx="10080">
                  <c:v>749.11</c:v>
                </c:pt>
                <c:pt idx="10081">
                  <c:v>724.6</c:v>
                </c:pt>
                <c:pt idx="10082">
                  <c:v>710.96</c:v>
                </c:pt>
                <c:pt idx="10083">
                  <c:v>682.79</c:v>
                </c:pt>
                <c:pt idx="10084">
                  <c:v>682.3</c:v>
                </c:pt>
                <c:pt idx="10085">
                  <c:v>692.32</c:v>
                </c:pt>
                <c:pt idx="10086">
                  <c:v>686.84</c:v>
                </c:pt>
                <c:pt idx="10087">
                  <c:v>787.91</c:v>
                </c:pt>
                <c:pt idx="10088">
                  <c:v>909.34</c:v>
                </c:pt>
                <c:pt idx="10089">
                  <c:v>994.12</c:v>
                </c:pt>
                <c:pt idx="10090">
                  <c:v>1037.54</c:v>
                </c:pt>
                <c:pt idx="10091">
                  <c:v>1043.3</c:v>
                </c:pt>
                <c:pt idx="10092">
                  <c:v>1035.0899999999999</c:v>
                </c:pt>
                <c:pt idx="10093">
                  <c:v>993.13</c:v>
                </c:pt>
                <c:pt idx="10094">
                  <c:v>959.24</c:v>
                </c:pt>
                <c:pt idx="10095">
                  <c:v>917.14</c:v>
                </c:pt>
                <c:pt idx="10096">
                  <c:v>891.3</c:v>
                </c:pt>
                <c:pt idx="10097">
                  <c:v>872.05</c:v>
                </c:pt>
                <c:pt idx="10098">
                  <c:v>945.66</c:v>
                </c:pt>
                <c:pt idx="10099">
                  <c:v>952.39</c:v>
                </c:pt>
                <c:pt idx="10100">
                  <c:v>913.36</c:v>
                </c:pt>
                <c:pt idx="10101">
                  <c:v>861.96</c:v>
                </c:pt>
                <c:pt idx="10102">
                  <c:v>820.72</c:v>
                </c:pt>
                <c:pt idx="10103">
                  <c:v>777.15</c:v>
                </c:pt>
                <c:pt idx="10104">
                  <c:v>741.92</c:v>
                </c:pt>
                <c:pt idx="10105">
                  <c:v>718.39</c:v>
                </c:pt>
                <c:pt idx="10106">
                  <c:v>699.3</c:v>
                </c:pt>
                <c:pt idx="10107">
                  <c:v>679.55</c:v>
                </c:pt>
                <c:pt idx="10108">
                  <c:v>671.15</c:v>
                </c:pt>
                <c:pt idx="10109">
                  <c:v>679.25</c:v>
                </c:pt>
                <c:pt idx="10110">
                  <c:v>635.16</c:v>
                </c:pt>
                <c:pt idx="10111">
                  <c:v>676.7</c:v>
                </c:pt>
                <c:pt idx="10112">
                  <c:v>731.66</c:v>
                </c:pt>
                <c:pt idx="10113">
                  <c:v>787.94</c:v>
                </c:pt>
                <c:pt idx="10114">
                  <c:v>805.25</c:v>
                </c:pt>
                <c:pt idx="10115">
                  <c:v>844.13</c:v>
                </c:pt>
                <c:pt idx="10116">
                  <c:v>835.73</c:v>
                </c:pt>
                <c:pt idx="10117">
                  <c:v>840.11</c:v>
                </c:pt>
                <c:pt idx="10118">
                  <c:v>835.75</c:v>
                </c:pt>
                <c:pt idx="10119">
                  <c:v>807.8</c:v>
                </c:pt>
                <c:pt idx="10120">
                  <c:v>797.07</c:v>
                </c:pt>
                <c:pt idx="10121">
                  <c:v>792.57</c:v>
                </c:pt>
                <c:pt idx="10122">
                  <c:v>887.96</c:v>
                </c:pt>
                <c:pt idx="10123">
                  <c:v>893.75</c:v>
                </c:pt>
                <c:pt idx="10124">
                  <c:v>880.03</c:v>
                </c:pt>
                <c:pt idx="10125">
                  <c:v>850.78</c:v>
                </c:pt>
                <c:pt idx="10126">
                  <c:v>796.71</c:v>
                </c:pt>
                <c:pt idx="10127">
                  <c:v>743.32</c:v>
                </c:pt>
                <c:pt idx="10128">
                  <c:v>706.83</c:v>
                </c:pt>
                <c:pt idx="10129">
                  <c:v>684.12</c:v>
                </c:pt>
                <c:pt idx="10130">
                  <c:v>674.88</c:v>
                </c:pt>
                <c:pt idx="10131">
                  <c:v>663.99</c:v>
                </c:pt>
                <c:pt idx="10132">
                  <c:v>673.92</c:v>
                </c:pt>
                <c:pt idx="10133">
                  <c:v>717.27</c:v>
                </c:pt>
                <c:pt idx="10134">
                  <c:v>732.89</c:v>
                </c:pt>
                <c:pt idx="10135">
                  <c:v>891.31</c:v>
                </c:pt>
                <c:pt idx="10136">
                  <c:v>1042.27</c:v>
                </c:pt>
                <c:pt idx="10137">
                  <c:v>1140.67</c:v>
                </c:pt>
                <c:pt idx="10138">
                  <c:v>1180.44</c:v>
                </c:pt>
                <c:pt idx="10139">
                  <c:v>1178.8</c:v>
                </c:pt>
                <c:pt idx="10140">
                  <c:v>1167.68</c:v>
                </c:pt>
                <c:pt idx="10141">
                  <c:v>1184.3800000000001</c:v>
                </c:pt>
                <c:pt idx="10142">
                  <c:v>1193.27</c:v>
                </c:pt>
                <c:pt idx="10143">
                  <c:v>1156.8699999999999</c:v>
                </c:pt>
                <c:pt idx="10144">
                  <c:v>1070.1400000000001</c:v>
                </c:pt>
                <c:pt idx="10145">
                  <c:v>960.02</c:v>
                </c:pt>
                <c:pt idx="10146">
                  <c:v>1012.28</c:v>
                </c:pt>
                <c:pt idx="10147">
                  <c:v>994.83</c:v>
                </c:pt>
                <c:pt idx="10148">
                  <c:v>960.6</c:v>
                </c:pt>
                <c:pt idx="10149">
                  <c:v>905.6</c:v>
                </c:pt>
                <c:pt idx="10150">
                  <c:v>848.03</c:v>
                </c:pt>
                <c:pt idx="10151">
                  <c:v>791.7</c:v>
                </c:pt>
                <c:pt idx="10152">
                  <c:v>756.4</c:v>
                </c:pt>
                <c:pt idx="10153">
                  <c:v>728.34</c:v>
                </c:pt>
                <c:pt idx="10154">
                  <c:v>697.25</c:v>
                </c:pt>
                <c:pt idx="10155">
                  <c:v>684.1</c:v>
                </c:pt>
                <c:pt idx="10156">
                  <c:v>692.16</c:v>
                </c:pt>
                <c:pt idx="10157">
                  <c:v>730.28</c:v>
                </c:pt>
                <c:pt idx="10158">
                  <c:v>746.1</c:v>
                </c:pt>
                <c:pt idx="10159">
                  <c:v>904.71</c:v>
                </c:pt>
                <c:pt idx="10160">
                  <c:v>1046.1099999999999</c:v>
                </c:pt>
                <c:pt idx="10161">
                  <c:v>1124.04</c:v>
                </c:pt>
                <c:pt idx="10162">
                  <c:v>1160.19</c:v>
                </c:pt>
                <c:pt idx="10163">
                  <c:v>1148.68</c:v>
                </c:pt>
                <c:pt idx="10164">
                  <c:v>1134.26</c:v>
                </c:pt>
                <c:pt idx="10165">
                  <c:v>1144.49</c:v>
                </c:pt>
                <c:pt idx="10166">
                  <c:v>1141.6199999999999</c:v>
                </c:pt>
                <c:pt idx="10167">
                  <c:v>1109.18</c:v>
                </c:pt>
                <c:pt idx="10168">
                  <c:v>1017.63</c:v>
                </c:pt>
                <c:pt idx="10169">
                  <c:v>923.42</c:v>
                </c:pt>
                <c:pt idx="10170">
                  <c:v>974.27</c:v>
                </c:pt>
                <c:pt idx="10171">
                  <c:v>963.86</c:v>
                </c:pt>
                <c:pt idx="10172">
                  <c:v>928.47</c:v>
                </c:pt>
                <c:pt idx="10173">
                  <c:v>867.24</c:v>
                </c:pt>
                <c:pt idx="10174">
                  <c:v>822.87</c:v>
                </c:pt>
                <c:pt idx="10175">
                  <c:v>767.62</c:v>
                </c:pt>
                <c:pt idx="10176">
                  <c:v>735.35</c:v>
                </c:pt>
                <c:pt idx="10177">
                  <c:v>699.63</c:v>
                </c:pt>
                <c:pt idx="10178">
                  <c:v>684.44</c:v>
                </c:pt>
                <c:pt idx="10179">
                  <c:v>680.71</c:v>
                </c:pt>
                <c:pt idx="10180">
                  <c:v>702.44</c:v>
                </c:pt>
                <c:pt idx="10181">
                  <c:v>729.75</c:v>
                </c:pt>
                <c:pt idx="10182">
                  <c:v>729.85</c:v>
                </c:pt>
                <c:pt idx="10183">
                  <c:v>888.58</c:v>
                </c:pt>
                <c:pt idx="10184">
                  <c:v>1027.45</c:v>
                </c:pt>
                <c:pt idx="10185">
                  <c:v>1115.3900000000001</c:v>
                </c:pt>
                <c:pt idx="10186">
                  <c:v>1153.52</c:v>
                </c:pt>
                <c:pt idx="10187">
                  <c:v>1149.1500000000001</c:v>
                </c:pt>
                <c:pt idx="10188">
                  <c:v>1163.8900000000001</c:v>
                </c:pt>
                <c:pt idx="10189">
                  <c:v>1183.8599999999999</c:v>
                </c:pt>
                <c:pt idx="10190">
                  <c:v>1172.31</c:v>
                </c:pt>
                <c:pt idx="10191">
                  <c:v>1140.8699999999999</c:v>
                </c:pt>
                <c:pt idx="10192">
                  <c:v>1054.81</c:v>
                </c:pt>
                <c:pt idx="10193">
                  <c:v>948.28</c:v>
                </c:pt>
                <c:pt idx="10194">
                  <c:v>985.36</c:v>
                </c:pt>
                <c:pt idx="10195">
                  <c:v>960.82</c:v>
                </c:pt>
                <c:pt idx="10196">
                  <c:v>927.28</c:v>
                </c:pt>
                <c:pt idx="10197">
                  <c:v>879.07</c:v>
                </c:pt>
                <c:pt idx="10198">
                  <c:v>819.51</c:v>
                </c:pt>
                <c:pt idx="10199">
                  <c:v>765.95</c:v>
                </c:pt>
                <c:pt idx="10200">
                  <c:v>723.16</c:v>
                </c:pt>
                <c:pt idx="10201">
                  <c:v>693.55</c:v>
                </c:pt>
                <c:pt idx="10202">
                  <c:v>679.58</c:v>
                </c:pt>
                <c:pt idx="10203">
                  <c:v>675.3</c:v>
                </c:pt>
                <c:pt idx="10204">
                  <c:v>692.31</c:v>
                </c:pt>
                <c:pt idx="10205">
                  <c:v>722.33</c:v>
                </c:pt>
                <c:pt idx="10206">
                  <c:v>742.83</c:v>
                </c:pt>
                <c:pt idx="10207">
                  <c:v>871.6</c:v>
                </c:pt>
                <c:pt idx="10208">
                  <c:v>1012.19</c:v>
                </c:pt>
                <c:pt idx="10209">
                  <c:v>1090.43</c:v>
                </c:pt>
                <c:pt idx="10210">
                  <c:v>1131.04</c:v>
                </c:pt>
                <c:pt idx="10211">
                  <c:v>1122.8800000000001</c:v>
                </c:pt>
                <c:pt idx="10212">
                  <c:v>1119.7</c:v>
                </c:pt>
                <c:pt idx="10213">
                  <c:v>1145.6099999999999</c:v>
                </c:pt>
                <c:pt idx="10214">
                  <c:v>1147.3699999999999</c:v>
                </c:pt>
                <c:pt idx="10215">
                  <c:v>1106.79</c:v>
                </c:pt>
                <c:pt idx="10216">
                  <c:v>1028.03</c:v>
                </c:pt>
                <c:pt idx="10217">
                  <c:v>927.03</c:v>
                </c:pt>
                <c:pt idx="10218">
                  <c:v>975.62</c:v>
                </c:pt>
                <c:pt idx="10219">
                  <c:v>960.54</c:v>
                </c:pt>
                <c:pt idx="10220">
                  <c:v>915.45</c:v>
                </c:pt>
                <c:pt idx="10221">
                  <c:v>865.63</c:v>
                </c:pt>
                <c:pt idx="10222">
                  <c:v>812.04</c:v>
                </c:pt>
                <c:pt idx="10223">
                  <c:v>761.91</c:v>
                </c:pt>
                <c:pt idx="10224">
                  <c:v>715.45</c:v>
                </c:pt>
                <c:pt idx="10225">
                  <c:v>693.42</c:v>
                </c:pt>
                <c:pt idx="10226">
                  <c:v>679.16</c:v>
                </c:pt>
                <c:pt idx="10227">
                  <c:v>660.54</c:v>
                </c:pt>
                <c:pt idx="10228">
                  <c:v>669.27</c:v>
                </c:pt>
                <c:pt idx="10229">
                  <c:v>704.15</c:v>
                </c:pt>
                <c:pt idx="10230">
                  <c:v>714.84</c:v>
                </c:pt>
                <c:pt idx="10231">
                  <c:v>884.8</c:v>
                </c:pt>
                <c:pt idx="10232">
                  <c:v>1010.31</c:v>
                </c:pt>
                <c:pt idx="10233">
                  <c:v>1095.96</c:v>
                </c:pt>
                <c:pt idx="10234">
                  <c:v>1132.79</c:v>
                </c:pt>
                <c:pt idx="10235">
                  <c:v>1135.75</c:v>
                </c:pt>
                <c:pt idx="10236">
                  <c:v>1124.27</c:v>
                </c:pt>
                <c:pt idx="10237">
                  <c:v>1113.5</c:v>
                </c:pt>
                <c:pt idx="10238">
                  <c:v>1093.05</c:v>
                </c:pt>
                <c:pt idx="10239">
                  <c:v>1040.6500000000001</c:v>
                </c:pt>
                <c:pt idx="10240">
                  <c:v>979.6</c:v>
                </c:pt>
                <c:pt idx="10241">
                  <c:v>885.15</c:v>
                </c:pt>
                <c:pt idx="10242">
                  <c:v>954.98</c:v>
                </c:pt>
                <c:pt idx="10243">
                  <c:v>933.32</c:v>
                </c:pt>
                <c:pt idx="10244">
                  <c:v>901.96</c:v>
                </c:pt>
                <c:pt idx="10245">
                  <c:v>846.04</c:v>
                </c:pt>
                <c:pt idx="10246">
                  <c:v>806.96</c:v>
                </c:pt>
                <c:pt idx="10247">
                  <c:v>763.05</c:v>
                </c:pt>
                <c:pt idx="10248">
                  <c:v>720.05</c:v>
                </c:pt>
                <c:pt idx="10249">
                  <c:v>694.81</c:v>
                </c:pt>
                <c:pt idx="10250">
                  <c:v>673.78</c:v>
                </c:pt>
                <c:pt idx="10251">
                  <c:v>649.61</c:v>
                </c:pt>
                <c:pt idx="10252">
                  <c:v>649.55999999999995</c:v>
                </c:pt>
                <c:pt idx="10253">
                  <c:v>660.93</c:v>
                </c:pt>
                <c:pt idx="10254">
                  <c:v>646.47</c:v>
                </c:pt>
                <c:pt idx="10255">
                  <c:v>736.25</c:v>
                </c:pt>
                <c:pt idx="10256">
                  <c:v>815.38</c:v>
                </c:pt>
                <c:pt idx="10257">
                  <c:v>885.9</c:v>
                </c:pt>
                <c:pt idx="10258">
                  <c:v>914.16</c:v>
                </c:pt>
                <c:pt idx="10259">
                  <c:v>901.23</c:v>
                </c:pt>
                <c:pt idx="10260">
                  <c:v>865.34</c:v>
                </c:pt>
                <c:pt idx="10261">
                  <c:v>850.38</c:v>
                </c:pt>
                <c:pt idx="10262">
                  <c:v>836.87</c:v>
                </c:pt>
                <c:pt idx="10263">
                  <c:v>822.74</c:v>
                </c:pt>
                <c:pt idx="10264">
                  <c:v>801.06</c:v>
                </c:pt>
                <c:pt idx="10265">
                  <c:v>776.86</c:v>
                </c:pt>
                <c:pt idx="10266">
                  <c:v>857.48</c:v>
                </c:pt>
                <c:pt idx="10267">
                  <c:v>840.45</c:v>
                </c:pt>
                <c:pt idx="10268">
                  <c:v>821.34</c:v>
                </c:pt>
                <c:pt idx="10269">
                  <c:v>776.65</c:v>
                </c:pt>
                <c:pt idx="10270">
                  <c:v>745.54</c:v>
                </c:pt>
                <c:pt idx="10271">
                  <c:v>708.72</c:v>
                </c:pt>
                <c:pt idx="10272">
                  <c:v>671.49</c:v>
                </c:pt>
                <c:pt idx="10273">
                  <c:v>655.69</c:v>
                </c:pt>
                <c:pt idx="10274">
                  <c:v>635.94000000000005</c:v>
                </c:pt>
                <c:pt idx="10275">
                  <c:v>625.91</c:v>
                </c:pt>
                <c:pt idx="10276">
                  <c:v>619.11</c:v>
                </c:pt>
                <c:pt idx="10277">
                  <c:v>619.34</c:v>
                </c:pt>
                <c:pt idx="10278">
                  <c:v>589.71</c:v>
                </c:pt>
                <c:pt idx="10279">
                  <c:v>629.04</c:v>
                </c:pt>
                <c:pt idx="10280">
                  <c:v>670.92</c:v>
                </c:pt>
                <c:pt idx="10281">
                  <c:v>711.14</c:v>
                </c:pt>
                <c:pt idx="10282">
                  <c:v>749.28</c:v>
                </c:pt>
                <c:pt idx="10283">
                  <c:v>766.78</c:v>
                </c:pt>
                <c:pt idx="10284">
                  <c:v>764.73</c:v>
                </c:pt>
                <c:pt idx="10285">
                  <c:v>756.19</c:v>
                </c:pt>
                <c:pt idx="10286">
                  <c:v>741.9</c:v>
                </c:pt>
                <c:pt idx="10287">
                  <c:v>744.3</c:v>
                </c:pt>
                <c:pt idx="10288">
                  <c:v>723.19</c:v>
                </c:pt>
                <c:pt idx="10289">
                  <c:v>723.35</c:v>
                </c:pt>
                <c:pt idx="10290">
                  <c:v>806.38</c:v>
                </c:pt>
                <c:pt idx="10291">
                  <c:v>805.14</c:v>
                </c:pt>
                <c:pt idx="10292">
                  <c:v>787.51</c:v>
                </c:pt>
                <c:pt idx="10293">
                  <c:v>755.7</c:v>
                </c:pt>
                <c:pt idx="10294">
                  <c:v>720.63</c:v>
                </c:pt>
                <c:pt idx="10295">
                  <c:v>690.15</c:v>
                </c:pt>
                <c:pt idx="10296">
                  <c:v>640.74</c:v>
                </c:pt>
                <c:pt idx="10297">
                  <c:v>631.46</c:v>
                </c:pt>
                <c:pt idx="10298">
                  <c:v>618.98</c:v>
                </c:pt>
                <c:pt idx="10299">
                  <c:v>616.23</c:v>
                </c:pt>
                <c:pt idx="10300">
                  <c:v>610.4</c:v>
                </c:pt>
                <c:pt idx="10301">
                  <c:v>615.77</c:v>
                </c:pt>
                <c:pt idx="10302">
                  <c:v>588.33000000000004</c:v>
                </c:pt>
                <c:pt idx="10303">
                  <c:v>645.80999999999995</c:v>
                </c:pt>
                <c:pt idx="10304">
                  <c:v>701.59</c:v>
                </c:pt>
                <c:pt idx="10305">
                  <c:v>761.08</c:v>
                </c:pt>
                <c:pt idx="10306">
                  <c:v>807.84</c:v>
                </c:pt>
                <c:pt idx="10307">
                  <c:v>817.39</c:v>
                </c:pt>
                <c:pt idx="10308">
                  <c:v>816.12</c:v>
                </c:pt>
                <c:pt idx="10309">
                  <c:v>815.64</c:v>
                </c:pt>
                <c:pt idx="10310">
                  <c:v>811.09</c:v>
                </c:pt>
                <c:pt idx="10311">
                  <c:v>794.76</c:v>
                </c:pt>
                <c:pt idx="10312">
                  <c:v>775.57</c:v>
                </c:pt>
                <c:pt idx="10313">
                  <c:v>761.04</c:v>
                </c:pt>
                <c:pt idx="10314">
                  <c:v>841.21</c:v>
                </c:pt>
                <c:pt idx="10315">
                  <c:v>831.62</c:v>
                </c:pt>
                <c:pt idx="10316">
                  <c:v>814.33</c:v>
                </c:pt>
                <c:pt idx="10317">
                  <c:v>775.77</c:v>
                </c:pt>
                <c:pt idx="10318">
                  <c:v>750.57</c:v>
                </c:pt>
                <c:pt idx="10319">
                  <c:v>713.56</c:v>
                </c:pt>
                <c:pt idx="10320">
                  <c:v>673.47</c:v>
                </c:pt>
                <c:pt idx="10321">
                  <c:v>642.96</c:v>
                </c:pt>
                <c:pt idx="10322">
                  <c:v>633.96</c:v>
                </c:pt>
                <c:pt idx="10323">
                  <c:v>622.49</c:v>
                </c:pt>
                <c:pt idx="10324">
                  <c:v>617.89</c:v>
                </c:pt>
                <c:pt idx="10325">
                  <c:v>614.37</c:v>
                </c:pt>
                <c:pt idx="10326">
                  <c:v>588.28</c:v>
                </c:pt>
                <c:pt idx="10327">
                  <c:v>631.72</c:v>
                </c:pt>
                <c:pt idx="10328">
                  <c:v>667.37</c:v>
                </c:pt>
                <c:pt idx="10329">
                  <c:v>692.46</c:v>
                </c:pt>
                <c:pt idx="10330">
                  <c:v>701.99</c:v>
                </c:pt>
                <c:pt idx="10331">
                  <c:v>717.34</c:v>
                </c:pt>
                <c:pt idx="10332">
                  <c:v>720</c:v>
                </c:pt>
                <c:pt idx="10333">
                  <c:v>710.46</c:v>
                </c:pt>
                <c:pt idx="10334">
                  <c:v>698.6</c:v>
                </c:pt>
                <c:pt idx="10335">
                  <c:v>700.9</c:v>
                </c:pt>
                <c:pt idx="10336">
                  <c:v>694.21</c:v>
                </c:pt>
                <c:pt idx="10337">
                  <c:v>692.71</c:v>
                </c:pt>
                <c:pt idx="10338">
                  <c:v>789.11</c:v>
                </c:pt>
                <c:pt idx="10339">
                  <c:v>806.71</c:v>
                </c:pt>
                <c:pt idx="10340">
                  <c:v>800.92</c:v>
                </c:pt>
                <c:pt idx="10341">
                  <c:v>770.01</c:v>
                </c:pt>
                <c:pt idx="10342">
                  <c:v>735.51</c:v>
                </c:pt>
                <c:pt idx="10343">
                  <c:v>698.03</c:v>
                </c:pt>
                <c:pt idx="10344">
                  <c:v>675.67</c:v>
                </c:pt>
                <c:pt idx="10345">
                  <c:v>655.57</c:v>
                </c:pt>
                <c:pt idx="10346">
                  <c:v>640.16</c:v>
                </c:pt>
                <c:pt idx="10347">
                  <c:v>633.53</c:v>
                </c:pt>
                <c:pt idx="10348">
                  <c:v>628.14</c:v>
                </c:pt>
                <c:pt idx="10349">
                  <c:v>640</c:v>
                </c:pt>
                <c:pt idx="10350">
                  <c:v>641.73</c:v>
                </c:pt>
                <c:pt idx="10351">
                  <c:v>715.83</c:v>
                </c:pt>
                <c:pt idx="10352">
                  <c:v>792.32</c:v>
                </c:pt>
                <c:pt idx="10353">
                  <c:v>842.12</c:v>
                </c:pt>
                <c:pt idx="10354">
                  <c:v>892.88</c:v>
                </c:pt>
                <c:pt idx="10355">
                  <c:v>947.92</c:v>
                </c:pt>
                <c:pt idx="10356">
                  <c:v>996.28</c:v>
                </c:pt>
                <c:pt idx="10357">
                  <c:v>1027.1500000000001</c:v>
                </c:pt>
                <c:pt idx="10358">
                  <c:v>1021.36</c:v>
                </c:pt>
                <c:pt idx="10359">
                  <c:v>986.93</c:v>
                </c:pt>
                <c:pt idx="10360">
                  <c:v>925.04</c:v>
                </c:pt>
                <c:pt idx="10361">
                  <c:v>857.99</c:v>
                </c:pt>
                <c:pt idx="10362">
                  <c:v>935.74</c:v>
                </c:pt>
                <c:pt idx="10363">
                  <c:v>927.99</c:v>
                </c:pt>
                <c:pt idx="10364">
                  <c:v>899.55</c:v>
                </c:pt>
                <c:pt idx="10365">
                  <c:v>849.26</c:v>
                </c:pt>
                <c:pt idx="10366">
                  <c:v>784.88</c:v>
                </c:pt>
                <c:pt idx="10367">
                  <c:v>727.8</c:v>
                </c:pt>
                <c:pt idx="10368">
                  <c:v>696</c:v>
                </c:pt>
                <c:pt idx="10369">
                  <c:v>679.38</c:v>
                </c:pt>
                <c:pt idx="10370">
                  <c:v>654.53</c:v>
                </c:pt>
                <c:pt idx="10371">
                  <c:v>650.80999999999995</c:v>
                </c:pt>
                <c:pt idx="10372">
                  <c:v>652.83000000000004</c:v>
                </c:pt>
                <c:pt idx="10373">
                  <c:v>680.8</c:v>
                </c:pt>
                <c:pt idx="10374">
                  <c:v>697.69</c:v>
                </c:pt>
                <c:pt idx="10375">
                  <c:v>865.18</c:v>
                </c:pt>
                <c:pt idx="10376">
                  <c:v>996.34</c:v>
                </c:pt>
                <c:pt idx="10377">
                  <c:v>1086.82</c:v>
                </c:pt>
                <c:pt idx="10378">
                  <c:v>1133.49</c:v>
                </c:pt>
                <c:pt idx="10379">
                  <c:v>1138.8699999999999</c:v>
                </c:pt>
                <c:pt idx="10380">
                  <c:v>1144.02</c:v>
                </c:pt>
                <c:pt idx="10381">
                  <c:v>1106.1600000000001</c:v>
                </c:pt>
                <c:pt idx="10382">
                  <c:v>1111.54</c:v>
                </c:pt>
                <c:pt idx="10383">
                  <c:v>1053.5999999999999</c:v>
                </c:pt>
                <c:pt idx="10384">
                  <c:v>992.65</c:v>
                </c:pt>
                <c:pt idx="10385">
                  <c:v>903.34</c:v>
                </c:pt>
                <c:pt idx="10386">
                  <c:v>975.23</c:v>
                </c:pt>
                <c:pt idx="10387">
                  <c:v>952.56</c:v>
                </c:pt>
                <c:pt idx="10388">
                  <c:v>916.24</c:v>
                </c:pt>
                <c:pt idx="10389">
                  <c:v>870.15</c:v>
                </c:pt>
                <c:pt idx="10390">
                  <c:v>798.12</c:v>
                </c:pt>
                <c:pt idx="10391">
                  <c:v>744.51</c:v>
                </c:pt>
                <c:pt idx="10392">
                  <c:v>700.42</c:v>
                </c:pt>
                <c:pt idx="10393">
                  <c:v>666.1</c:v>
                </c:pt>
                <c:pt idx="10394">
                  <c:v>646.27</c:v>
                </c:pt>
                <c:pt idx="10395">
                  <c:v>632.78</c:v>
                </c:pt>
                <c:pt idx="10396">
                  <c:v>647.64</c:v>
                </c:pt>
                <c:pt idx="10397">
                  <c:v>687.34</c:v>
                </c:pt>
                <c:pt idx="10398">
                  <c:v>702.42</c:v>
                </c:pt>
                <c:pt idx="10399">
                  <c:v>875.46</c:v>
                </c:pt>
                <c:pt idx="10400">
                  <c:v>1001.91</c:v>
                </c:pt>
                <c:pt idx="10401">
                  <c:v>1091.96</c:v>
                </c:pt>
                <c:pt idx="10402">
                  <c:v>1133.6300000000001</c:v>
                </c:pt>
                <c:pt idx="10403">
                  <c:v>1135.99</c:v>
                </c:pt>
                <c:pt idx="10404">
                  <c:v>1143.93</c:v>
                </c:pt>
                <c:pt idx="10405">
                  <c:v>1148.79</c:v>
                </c:pt>
                <c:pt idx="10406">
                  <c:v>1141</c:v>
                </c:pt>
                <c:pt idx="10407">
                  <c:v>1107.27</c:v>
                </c:pt>
                <c:pt idx="10408">
                  <c:v>1007.56</c:v>
                </c:pt>
                <c:pt idx="10409">
                  <c:v>920.16</c:v>
                </c:pt>
                <c:pt idx="10410">
                  <c:v>981.79</c:v>
                </c:pt>
                <c:pt idx="10411">
                  <c:v>957.68</c:v>
                </c:pt>
                <c:pt idx="10412">
                  <c:v>903.84</c:v>
                </c:pt>
                <c:pt idx="10413">
                  <c:v>867.66</c:v>
                </c:pt>
                <c:pt idx="10414">
                  <c:v>810.96</c:v>
                </c:pt>
                <c:pt idx="10415">
                  <c:v>753.44</c:v>
                </c:pt>
                <c:pt idx="10416">
                  <c:v>718.11</c:v>
                </c:pt>
                <c:pt idx="10417">
                  <c:v>694.57</c:v>
                </c:pt>
                <c:pt idx="10418">
                  <c:v>671.78</c:v>
                </c:pt>
                <c:pt idx="10419">
                  <c:v>663.73</c:v>
                </c:pt>
                <c:pt idx="10420">
                  <c:v>657.96</c:v>
                </c:pt>
                <c:pt idx="10421">
                  <c:v>666.35</c:v>
                </c:pt>
                <c:pt idx="10422">
                  <c:v>658.26</c:v>
                </c:pt>
                <c:pt idx="10423">
                  <c:v>756.92</c:v>
                </c:pt>
                <c:pt idx="10424">
                  <c:v>863.29</c:v>
                </c:pt>
                <c:pt idx="10425">
                  <c:v>938.57</c:v>
                </c:pt>
                <c:pt idx="10426">
                  <c:v>967.32</c:v>
                </c:pt>
                <c:pt idx="10427">
                  <c:v>967.23</c:v>
                </c:pt>
                <c:pt idx="10428">
                  <c:v>932.24</c:v>
                </c:pt>
                <c:pt idx="10429">
                  <c:v>913.31</c:v>
                </c:pt>
                <c:pt idx="10430">
                  <c:v>897.19</c:v>
                </c:pt>
                <c:pt idx="10431">
                  <c:v>881.19</c:v>
                </c:pt>
                <c:pt idx="10432">
                  <c:v>857.7</c:v>
                </c:pt>
                <c:pt idx="10433">
                  <c:v>837.12</c:v>
                </c:pt>
                <c:pt idx="10434">
                  <c:v>915.37</c:v>
                </c:pt>
                <c:pt idx="10435">
                  <c:v>907.27</c:v>
                </c:pt>
                <c:pt idx="10436">
                  <c:v>878.66</c:v>
                </c:pt>
                <c:pt idx="10437">
                  <c:v>839.32</c:v>
                </c:pt>
                <c:pt idx="10438">
                  <c:v>789.08</c:v>
                </c:pt>
                <c:pt idx="10439">
                  <c:v>751.39</c:v>
                </c:pt>
                <c:pt idx="10440">
                  <c:v>696.28</c:v>
                </c:pt>
                <c:pt idx="10441">
                  <c:v>679.93</c:v>
                </c:pt>
                <c:pt idx="10442">
                  <c:v>658.69</c:v>
                </c:pt>
                <c:pt idx="10443">
                  <c:v>647.44000000000005</c:v>
                </c:pt>
                <c:pt idx="10444">
                  <c:v>638.09</c:v>
                </c:pt>
                <c:pt idx="10445">
                  <c:v>623.1</c:v>
                </c:pt>
                <c:pt idx="10446">
                  <c:v>610.77</c:v>
                </c:pt>
                <c:pt idx="10447">
                  <c:v>653.58000000000004</c:v>
                </c:pt>
                <c:pt idx="10448">
                  <c:v>713.08</c:v>
                </c:pt>
                <c:pt idx="10449">
                  <c:v>745.71</c:v>
                </c:pt>
                <c:pt idx="10450">
                  <c:v>804.32</c:v>
                </c:pt>
                <c:pt idx="10451">
                  <c:v>820.12</c:v>
                </c:pt>
                <c:pt idx="10452">
                  <c:v>829.18</c:v>
                </c:pt>
                <c:pt idx="10453">
                  <c:v>829.76</c:v>
                </c:pt>
                <c:pt idx="10454">
                  <c:v>819.42</c:v>
                </c:pt>
                <c:pt idx="10455">
                  <c:v>806.62</c:v>
                </c:pt>
                <c:pt idx="10456">
                  <c:v>796.96</c:v>
                </c:pt>
                <c:pt idx="10457">
                  <c:v>785.45</c:v>
                </c:pt>
                <c:pt idx="10458">
                  <c:v>870.54</c:v>
                </c:pt>
                <c:pt idx="10459">
                  <c:v>881.99</c:v>
                </c:pt>
                <c:pt idx="10460">
                  <c:v>870.2</c:v>
                </c:pt>
                <c:pt idx="10461">
                  <c:v>847.47</c:v>
                </c:pt>
                <c:pt idx="10462">
                  <c:v>799.6</c:v>
                </c:pt>
                <c:pt idx="10463">
                  <c:v>754.35</c:v>
                </c:pt>
                <c:pt idx="10464">
                  <c:v>716.08</c:v>
                </c:pt>
                <c:pt idx="10465">
                  <c:v>693.99</c:v>
                </c:pt>
                <c:pt idx="10466">
                  <c:v>678.63</c:v>
                </c:pt>
                <c:pt idx="10467">
                  <c:v>663.94</c:v>
                </c:pt>
                <c:pt idx="10468">
                  <c:v>668.11</c:v>
                </c:pt>
                <c:pt idx="10469">
                  <c:v>705.15</c:v>
                </c:pt>
                <c:pt idx="10470">
                  <c:v>715.31</c:v>
                </c:pt>
                <c:pt idx="10471">
                  <c:v>892.94</c:v>
                </c:pt>
                <c:pt idx="10472">
                  <c:v>1012.16</c:v>
                </c:pt>
                <c:pt idx="10473">
                  <c:v>1119.8699999999999</c:v>
                </c:pt>
                <c:pt idx="10474">
                  <c:v>1164.76</c:v>
                </c:pt>
                <c:pt idx="10475">
                  <c:v>1150.47</c:v>
                </c:pt>
                <c:pt idx="10476">
                  <c:v>1140.5</c:v>
                </c:pt>
                <c:pt idx="10477">
                  <c:v>1166.18</c:v>
                </c:pt>
                <c:pt idx="10478">
                  <c:v>1133.6300000000001</c:v>
                </c:pt>
                <c:pt idx="10479">
                  <c:v>1116</c:v>
                </c:pt>
                <c:pt idx="10480">
                  <c:v>1044.57</c:v>
                </c:pt>
                <c:pt idx="10481">
                  <c:v>934.84</c:v>
                </c:pt>
                <c:pt idx="10482">
                  <c:v>984.78</c:v>
                </c:pt>
                <c:pt idx="10483">
                  <c:v>987.88</c:v>
                </c:pt>
                <c:pt idx="10484">
                  <c:v>935.7</c:v>
                </c:pt>
                <c:pt idx="10485">
                  <c:v>900.83</c:v>
                </c:pt>
                <c:pt idx="10486">
                  <c:v>833.68</c:v>
                </c:pt>
                <c:pt idx="10487">
                  <c:v>782.57</c:v>
                </c:pt>
                <c:pt idx="10488">
                  <c:v>739.98</c:v>
                </c:pt>
                <c:pt idx="10489">
                  <c:v>707.66</c:v>
                </c:pt>
                <c:pt idx="10490">
                  <c:v>688.08</c:v>
                </c:pt>
                <c:pt idx="10491">
                  <c:v>682.81</c:v>
                </c:pt>
                <c:pt idx="10492">
                  <c:v>687.57</c:v>
                </c:pt>
                <c:pt idx="10493">
                  <c:v>726.34</c:v>
                </c:pt>
                <c:pt idx="10494">
                  <c:v>731.02</c:v>
                </c:pt>
                <c:pt idx="10495">
                  <c:v>883.98</c:v>
                </c:pt>
                <c:pt idx="10496">
                  <c:v>1020.34</c:v>
                </c:pt>
                <c:pt idx="10497">
                  <c:v>1111.8800000000001</c:v>
                </c:pt>
                <c:pt idx="10498">
                  <c:v>1154.53</c:v>
                </c:pt>
                <c:pt idx="10499">
                  <c:v>1156.3800000000001</c:v>
                </c:pt>
                <c:pt idx="10500">
                  <c:v>1155.08</c:v>
                </c:pt>
                <c:pt idx="10501">
                  <c:v>1175.32</c:v>
                </c:pt>
                <c:pt idx="10502">
                  <c:v>1158.01</c:v>
                </c:pt>
                <c:pt idx="10503">
                  <c:v>1095.78</c:v>
                </c:pt>
                <c:pt idx="10504">
                  <c:v>1021.87</c:v>
                </c:pt>
                <c:pt idx="10505">
                  <c:v>932.93</c:v>
                </c:pt>
                <c:pt idx="10506">
                  <c:v>1004.51</c:v>
                </c:pt>
                <c:pt idx="10507">
                  <c:v>970.6</c:v>
                </c:pt>
                <c:pt idx="10508">
                  <c:v>927.39</c:v>
                </c:pt>
                <c:pt idx="10509">
                  <c:v>878.73</c:v>
                </c:pt>
                <c:pt idx="10510">
                  <c:v>810.37</c:v>
                </c:pt>
                <c:pt idx="10511">
                  <c:v>758.68</c:v>
                </c:pt>
                <c:pt idx="10512">
                  <c:v>712.57</c:v>
                </c:pt>
                <c:pt idx="10513">
                  <c:v>671.86</c:v>
                </c:pt>
                <c:pt idx="10514">
                  <c:v>650.75</c:v>
                </c:pt>
                <c:pt idx="10515">
                  <c:v>648.83000000000004</c:v>
                </c:pt>
                <c:pt idx="10516">
                  <c:v>652.16999999999996</c:v>
                </c:pt>
                <c:pt idx="10517">
                  <c:v>702.86</c:v>
                </c:pt>
                <c:pt idx="10518">
                  <c:v>718.79</c:v>
                </c:pt>
                <c:pt idx="10519">
                  <c:v>877.25</c:v>
                </c:pt>
                <c:pt idx="10520">
                  <c:v>1006.38</c:v>
                </c:pt>
                <c:pt idx="10521">
                  <c:v>1103.78</c:v>
                </c:pt>
                <c:pt idx="10522">
                  <c:v>1146.9100000000001</c:v>
                </c:pt>
                <c:pt idx="10523">
                  <c:v>1140.6600000000001</c:v>
                </c:pt>
                <c:pt idx="10524">
                  <c:v>1145.77</c:v>
                </c:pt>
                <c:pt idx="10525">
                  <c:v>1162.74</c:v>
                </c:pt>
                <c:pt idx="10526">
                  <c:v>1147.55</c:v>
                </c:pt>
                <c:pt idx="10527">
                  <c:v>1112.2</c:v>
                </c:pt>
                <c:pt idx="10528">
                  <c:v>1047.27</c:v>
                </c:pt>
                <c:pt idx="10529">
                  <c:v>944.02</c:v>
                </c:pt>
                <c:pt idx="10530">
                  <c:v>991.12</c:v>
                </c:pt>
                <c:pt idx="10531">
                  <c:v>980.09</c:v>
                </c:pt>
                <c:pt idx="10532">
                  <c:v>941.68</c:v>
                </c:pt>
                <c:pt idx="10533">
                  <c:v>893.65</c:v>
                </c:pt>
                <c:pt idx="10534">
                  <c:v>827.56</c:v>
                </c:pt>
                <c:pt idx="10535">
                  <c:v>766.32</c:v>
                </c:pt>
                <c:pt idx="10536">
                  <c:v>726.64</c:v>
                </c:pt>
                <c:pt idx="10537">
                  <c:v>707.07</c:v>
                </c:pt>
                <c:pt idx="10538">
                  <c:v>686.89</c:v>
                </c:pt>
                <c:pt idx="10539">
                  <c:v>683.79</c:v>
                </c:pt>
                <c:pt idx="10540">
                  <c:v>691.25</c:v>
                </c:pt>
                <c:pt idx="10541">
                  <c:v>729.94</c:v>
                </c:pt>
                <c:pt idx="10542">
                  <c:v>737.06</c:v>
                </c:pt>
                <c:pt idx="10543">
                  <c:v>894.13</c:v>
                </c:pt>
                <c:pt idx="10544">
                  <c:v>1034.93</c:v>
                </c:pt>
                <c:pt idx="10545">
                  <c:v>1112.97</c:v>
                </c:pt>
                <c:pt idx="10546">
                  <c:v>1141.8900000000001</c:v>
                </c:pt>
                <c:pt idx="10547">
                  <c:v>1152.42</c:v>
                </c:pt>
                <c:pt idx="10548">
                  <c:v>1162.77</c:v>
                </c:pt>
                <c:pt idx="10549">
                  <c:v>1178.02</c:v>
                </c:pt>
                <c:pt idx="10550">
                  <c:v>1165.6099999999999</c:v>
                </c:pt>
                <c:pt idx="10551">
                  <c:v>1125.5899999999999</c:v>
                </c:pt>
                <c:pt idx="10552">
                  <c:v>1039.31</c:v>
                </c:pt>
                <c:pt idx="10553">
                  <c:v>926.9</c:v>
                </c:pt>
                <c:pt idx="10554">
                  <c:v>996.79</c:v>
                </c:pt>
                <c:pt idx="10555">
                  <c:v>947.42</c:v>
                </c:pt>
                <c:pt idx="10556">
                  <c:v>867.31</c:v>
                </c:pt>
                <c:pt idx="10557">
                  <c:v>870.64</c:v>
                </c:pt>
                <c:pt idx="10558">
                  <c:v>831.59</c:v>
                </c:pt>
                <c:pt idx="10559">
                  <c:v>784.69</c:v>
                </c:pt>
                <c:pt idx="10560">
                  <c:v>738.42</c:v>
                </c:pt>
                <c:pt idx="10561">
                  <c:v>716.49</c:v>
                </c:pt>
                <c:pt idx="10562">
                  <c:v>699.86</c:v>
                </c:pt>
                <c:pt idx="10563">
                  <c:v>688.96</c:v>
                </c:pt>
                <c:pt idx="10564">
                  <c:v>691.51</c:v>
                </c:pt>
                <c:pt idx="10565">
                  <c:v>734.17</c:v>
                </c:pt>
                <c:pt idx="10566">
                  <c:v>741.94</c:v>
                </c:pt>
                <c:pt idx="10567">
                  <c:v>881.91</c:v>
                </c:pt>
                <c:pt idx="10568">
                  <c:v>1038.28</c:v>
                </c:pt>
                <c:pt idx="10569">
                  <c:v>1124.73</c:v>
                </c:pt>
                <c:pt idx="10570">
                  <c:v>1146.5</c:v>
                </c:pt>
                <c:pt idx="10571">
                  <c:v>1139.57</c:v>
                </c:pt>
                <c:pt idx="10572">
                  <c:v>1134.06</c:v>
                </c:pt>
                <c:pt idx="10573">
                  <c:v>1113.9000000000001</c:v>
                </c:pt>
                <c:pt idx="10574">
                  <c:v>1113.81</c:v>
                </c:pt>
                <c:pt idx="10575">
                  <c:v>1085.08</c:v>
                </c:pt>
                <c:pt idx="10576">
                  <c:v>1000.14</c:v>
                </c:pt>
                <c:pt idx="10577">
                  <c:v>916.47</c:v>
                </c:pt>
                <c:pt idx="10578">
                  <c:v>980.72</c:v>
                </c:pt>
                <c:pt idx="10579">
                  <c:v>957.18</c:v>
                </c:pt>
                <c:pt idx="10580">
                  <c:v>911.77</c:v>
                </c:pt>
                <c:pt idx="10581">
                  <c:v>872.03</c:v>
                </c:pt>
                <c:pt idx="10582">
                  <c:v>821.06</c:v>
                </c:pt>
                <c:pt idx="10583">
                  <c:v>768.86</c:v>
                </c:pt>
                <c:pt idx="10584">
                  <c:v>728.25</c:v>
                </c:pt>
                <c:pt idx="10585">
                  <c:v>704.78</c:v>
                </c:pt>
                <c:pt idx="10586">
                  <c:v>687.83</c:v>
                </c:pt>
                <c:pt idx="10587">
                  <c:v>669.44</c:v>
                </c:pt>
                <c:pt idx="10588">
                  <c:v>678.18</c:v>
                </c:pt>
                <c:pt idx="10589">
                  <c:v>686.36</c:v>
                </c:pt>
                <c:pt idx="10590">
                  <c:v>686.15</c:v>
                </c:pt>
                <c:pt idx="10591">
                  <c:v>782.91</c:v>
                </c:pt>
                <c:pt idx="10592">
                  <c:v>890.31</c:v>
                </c:pt>
                <c:pt idx="10593">
                  <c:v>961.72</c:v>
                </c:pt>
                <c:pt idx="10594">
                  <c:v>984.33</c:v>
                </c:pt>
                <c:pt idx="10595">
                  <c:v>960.7</c:v>
                </c:pt>
                <c:pt idx="10596">
                  <c:v>934.26</c:v>
                </c:pt>
                <c:pt idx="10597">
                  <c:v>921.16</c:v>
                </c:pt>
                <c:pt idx="10598">
                  <c:v>904.89</c:v>
                </c:pt>
                <c:pt idx="10599">
                  <c:v>869.28</c:v>
                </c:pt>
                <c:pt idx="10600">
                  <c:v>852.87</c:v>
                </c:pt>
                <c:pt idx="10601">
                  <c:v>854.59</c:v>
                </c:pt>
                <c:pt idx="10602">
                  <c:v>920.21</c:v>
                </c:pt>
                <c:pt idx="10603">
                  <c:v>905.87</c:v>
                </c:pt>
                <c:pt idx="10604">
                  <c:v>876.82</c:v>
                </c:pt>
                <c:pt idx="10605">
                  <c:v>835.42</c:v>
                </c:pt>
                <c:pt idx="10606">
                  <c:v>797.92</c:v>
                </c:pt>
                <c:pt idx="10607">
                  <c:v>749.79</c:v>
                </c:pt>
                <c:pt idx="10608">
                  <c:v>722.29</c:v>
                </c:pt>
                <c:pt idx="10609">
                  <c:v>701.87</c:v>
                </c:pt>
                <c:pt idx="10610">
                  <c:v>688.27</c:v>
                </c:pt>
                <c:pt idx="10611">
                  <c:v>671.88</c:v>
                </c:pt>
                <c:pt idx="10612">
                  <c:v>672.36</c:v>
                </c:pt>
                <c:pt idx="10613">
                  <c:v>668.15</c:v>
                </c:pt>
                <c:pt idx="10614">
                  <c:v>636.94000000000005</c:v>
                </c:pt>
                <c:pt idx="10615">
                  <c:v>659</c:v>
                </c:pt>
                <c:pt idx="10616">
                  <c:v>700.08</c:v>
                </c:pt>
                <c:pt idx="10617">
                  <c:v>735.37</c:v>
                </c:pt>
                <c:pt idx="10618">
                  <c:v>776.3</c:v>
                </c:pt>
                <c:pt idx="10619">
                  <c:v>787.26</c:v>
                </c:pt>
                <c:pt idx="10620">
                  <c:v>804.28</c:v>
                </c:pt>
                <c:pt idx="10621">
                  <c:v>805.95</c:v>
                </c:pt>
                <c:pt idx="10622">
                  <c:v>787.44</c:v>
                </c:pt>
                <c:pt idx="10623">
                  <c:v>774.63</c:v>
                </c:pt>
                <c:pt idx="10624">
                  <c:v>771.91</c:v>
                </c:pt>
                <c:pt idx="10625">
                  <c:v>764.83</c:v>
                </c:pt>
                <c:pt idx="10626">
                  <c:v>859.16</c:v>
                </c:pt>
                <c:pt idx="10627">
                  <c:v>865.01</c:v>
                </c:pt>
                <c:pt idx="10628">
                  <c:v>859.32</c:v>
                </c:pt>
                <c:pt idx="10629">
                  <c:v>832.52</c:v>
                </c:pt>
                <c:pt idx="10630">
                  <c:v>776.06</c:v>
                </c:pt>
                <c:pt idx="10631">
                  <c:v>716.6</c:v>
                </c:pt>
                <c:pt idx="10632">
                  <c:v>676.37</c:v>
                </c:pt>
                <c:pt idx="10633">
                  <c:v>672.07</c:v>
                </c:pt>
                <c:pt idx="10634">
                  <c:v>651.14</c:v>
                </c:pt>
                <c:pt idx="10635">
                  <c:v>643.17999999999995</c:v>
                </c:pt>
                <c:pt idx="10636">
                  <c:v>663.2</c:v>
                </c:pt>
                <c:pt idx="10637">
                  <c:v>699.91</c:v>
                </c:pt>
                <c:pt idx="10638">
                  <c:v>709.7</c:v>
                </c:pt>
                <c:pt idx="10639">
                  <c:v>884.7</c:v>
                </c:pt>
                <c:pt idx="10640">
                  <c:v>1021.72</c:v>
                </c:pt>
                <c:pt idx="10641">
                  <c:v>1115.9100000000001</c:v>
                </c:pt>
                <c:pt idx="10642">
                  <c:v>1160.57</c:v>
                </c:pt>
                <c:pt idx="10643">
                  <c:v>1178.98</c:v>
                </c:pt>
                <c:pt idx="10644">
                  <c:v>1150.8599999999999</c:v>
                </c:pt>
                <c:pt idx="10645">
                  <c:v>1165.4000000000001</c:v>
                </c:pt>
                <c:pt idx="10646">
                  <c:v>1173.6600000000001</c:v>
                </c:pt>
                <c:pt idx="10647">
                  <c:v>1114.68</c:v>
                </c:pt>
                <c:pt idx="10648">
                  <c:v>1047.56</c:v>
                </c:pt>
                <c:pt idx="10649">
                  <c:v>940.86</c:v>
                </c:pt>
                <c:pt idx="10650">
                  <c:v>1006.53</c:v>
                </c:pt>
                <c:pt idx="10651">
                  <c:v>982.81</c:v>
                </c:pt>
                <c:pt idx="10652">
                  <c:v>941.94</c:v>
                </c:pt>
                <c:pt idx="10653">
                  <c:v>882.72</c:v>
                </c:pt>
                <c:pt idx="10654">
                  <c:v>828.05</c:v>
                </c:pt>
                <c:pt idx="10655">
                  <c:v>776.11</c:v>
                </c:pt>
                <c:pt idx="10656">
                  <c:v>754.47</c:v>
                </c:pt>
                <c:pt idx="10657">
                  <c:v>726.43</c:v>
                </c:pt>
                <c:pt idx="10658">
                  <c:v>707.12</c:v>
                </c:pt>
                <c:pt idx="10659">
                  <c:v>695.57</c:v>
                </c:pt>
                <c:pt idx="10660">
                  <c:v>691.91</c:v>
                </c:pt>
                <c:pt idx="10661">
                  <c:v>693.97</c:v>
                </c:pt>
                <c:pt idx="10662">
                  <c:v>684.96</c:v>
                </c:pt>
                <c:pt idx="10663">
                  <c:v>754.74</c:v>
                </c:pt>
                <c:pt idx="10664">
                  <c:v>834.04</c:v>
                </c:pt>
                <c:pt idx="10665">
                  <c:v>870.99</c:v>
                </c:pt>
                <c:pt idx="10666">
                  <c:v>888.77</c:v>
                </c:pt>
                <c:pt idx="10667">
                  <c:v>907.65</c:v>
                </c:pt>
                <c:pt idx="10668">
                  <c:v>893.35</c:v>
                </c:pt>
                <c:pt idx="10669">
                  <c:v>887.3</c:v>
                </c:pt>
                <c:pt idx="10670">
                  <c:v>852.04</c:v>
                </c:pt>
                <c:pt idx="10671">
                  <c:v>830.59</c:v>
                </c:pt>
                <c:pt idx="10672">
                  <c:v>795.06</c:v>
                </c:pt>
                <c:pt idx="10673">
                  <c:v>792.87</c:v>
                </c:pt>
                <c:pt idx="10674">
                  <c:v>878.37</c:v>
                </c:pt>
                <c:pt idx="10675">
                  <c:v>881.74</c:v>
                </c:pt>
                <c:pt idx="10676">
                  <c:v>866.6</c:v>
                </c:pt>
                <c:pt idx="10677">
                  <c:v>821.76</c:v>
                </c:pt>
                <c:pt idx="10678">
                  <c:v>763.24</c:v>
                </c:pt>
                <c:pt idx="10679">
                  <c:v>720.49</c:v>
                </c:pt>
                <c:pt idx="10680">
                  <c:v>694.24</c:v>
                </c:pt>
                <c:pt idx="10681">
                  <c:v>671.68</c:v>
                </c:pt>
                <c:pt idx="10682">
                  <c:v>658</c:v>
                </c:pt>
                <c:pt idx="10683">
                  <c:v>646.67999999999995</c:v>
                </c:pt>
                <c:pt idx="10684">
                  <c:v>659.17</c:v>
                </c:pt>
                <c:pt idx="10685">
                  <c:v>695.65</c:v>
                </c:pt>
                <c:pt idx="10686">
                  <c:v>706.21</c:v>
                </c:pt>
                <c:pt idx="10687">
                  <c:v>880.62</c:v>
                </c:pt>
                <c:pt idx="10688">
                  <c:v>1018.23</c:v>
                </c:pt>
                <c:pt idx="10689">
                  <c:v>1114.33</c:v>
                </c:pt>
                <c:pt idx="10690">
                  <c:v>1151.3</c:v>
                </c:pt>
                <c:pt idx="10691">
                  <c:v>1147.93</c:v>
                </c:pt>
                <c:pt idx="10692">
                  <c:v>1147.6099999999999</c:v>
                </c:pt>
                <c:pt idx="10693">
                  <c:v>1143.3900000000001</c:v>
                </c:pt>
                <c:pt idx="10694">
                  <c:v>1141.2</c:v>
                </c:pt>
                <c:pt idx="10695">
                  <c:v>1111.93</c:v>
                </c:pt>
                <c:pt idx="10696">
                  <c:v>1047.58</c:v>
                </c:pt>
                <c:pt idx="10697">
                  <c:v>952.89</c:v>
                </c:pt>
                <c:pt idx="10698">
                  <c:v>1021.35</c:v>
                </c:pt>
                <c:pt idx="10699">
                  <c:v>972.71</c:v>
                </c:pt>
                <c:pt idx="10700">
                  <c:v>935.37</c:v>
                </c:pt>
                <c:pt idx="10701">
                  <c:v>880.48</c:v>
                </c:pt>
                <c:pt idx="10702">
                  <c:v>822.69</c:v>
                </c:pt>
                <c:pt idx="10703">
                  <c:v>760.35</c:v>
                </c:pt>
                <c:pt idx="10704">
                  <c:v>733.18</c:v>
                </c:pt>
                <c:pt idx="10705">
                  <c:v>711.51</c:v>
                </c:pt>
                <c:pt idx="10706">
                  <c:v>686.5</c:v>
                </c:pt>
                <c:pt idx="10707">
                  <c:v>683.62</c:v>
                </c:pt>
                <c:pt idx="10708">
                  <c:v>692.74</c:v>
                </c:pt>
                <c:pt idx="10709">
                  <c:v>724.12</c:v>
                </c:pt>
                <c:pt idx="10710">
                  <c:v>730.98</c:v>
                </c:pt>
                <c:pt idx="10711">
                  <c:v>902.15</c:v>
                </c:pt>
                <c:pt idx="10712">
                  <c:v>1054.5999999999999</c:v>
                </c:pt>
                <c:pt idx="10713">
                  <c:v>1138.1199999999999</c:v>
                </c:pt>
                <c:pt idx="10714">
                  <c:v>1160.06</c:v>
                </c:pt>
                <c:pt idx="10715">
                  <c:v>1160.9100000000001</c:v>
                </c:pt>
                <c:pt idx="10716">
                  <c:v>1178.1199999999999</c:v>
                </c:pt>
                <c:pt idx="10717">
                  <c:v>1169.95</c:v>
                </c:pt>
                <c:pt idx="10718">
                  <c:v>1168.06</c:v>
                </c:pt>
                <c:pt idx="10719">
                  <c:v>1125.9000000000001</c:v>
                </c:pt>
                <c:pt idx="10720">
                  <c:v>1047.52</c:v>
                </c:pt>
                <c:pt idx="10721">
                  <c:v>936.01</c:v>
                </c:pt>
                <c:pt idx="10722">
                  <c:v>1004.14</c:v>
                </c:pt>
                <c:pt idx="10723">
                  <c:v>983.26</c:v>
                </c:pt>
                <c:pt idx="10724">
                  <c:v>954.68</c:v>
                </c:pt>
                <c:pt idx="10725">
                  <c:v>904.31</c:v>
                </c:pt>
                <c:pt idx="10726">
                  <c:v>849.21</c:v>
                </c:pt>
                <c:pt idx="10727">
                  <c:v>785.68</c:v>
                </c:pt>
                <c:pt idx="10728">
                  <c:v>750.14</c:v>
                </c:pt>
                <c:pt idx="10729">
                  <c:v>733.45</c:v>
                </c:pt>
                <c:pt idx="10730">
                  <c:v>717.66</c:v>
                </c:pt>
                <c:pt idx="10731">
                  <c:v>694.23</c:v>
                </c:pt>
                <c:pt idx="10732">
                  <c:v>704.29</c:v>
                </c:pt>
                <c:pt idx="10733">
                  <c:v>746.35</c:v>
                </c:pt>
                <c:pt idx="10734">
                  <c:v>803.18</c:v>
                </c:pt>
                <c:pt idx="10735">
                  <c:v>915.22</c:v>
                </c:pt>
                <c:pt idx="10736">
                  <c:v>1052.97</c:v>
                </c:pt>
                <c:pt idx="10737">
                  <c:v>1151.19</c:v>
                </c:pt>
                <c:pt idx="10738">
                  <c:v>1194.6300000000001</c:v>
                </c:pt>
                <c:pt idx="10739">
                  <c:v>1191.96</c:v>
                </c:pt>
                <c:pt idx="10740">
                  <c:v>1192.78</c:v>
                </c:pt>
                <c:pt idx="10741">
                  <c:v>1189.02</c:v>
                </c:pt>
                <c:pt idx="10742">
                  <c:v>1155.7</c:v>
                </c:pt>
                <c:pt idx="10743">
                  <c:v>1131.76</c:v>
                </c:pt>
                <c:pt idx="10744">
                  <c:v>1057.51</c:v>
                </c:pt>
                <c:pt idx="10745">
                  <c:v>967.13</c:v>
                </c:pt>
                <c:pt idx="10746">
                  <c:v>1028.73</c:v>
                </c:pt>
                <c:pt idx="10747">
                  <c:v>1022.11</c:v>
                </c:pt>
                <c:pt idx="10748">
                  <c:v>981.76</c:v>
                </c:pt>
                <c:pt idx="10749">
                  <c:v>931.54</c:v>
                </c:pt>
                <c:pt idx="10750">
                  <c:v>893.62</c:v>
                </c:pt>
                <c:pt idx="10751">
                  <c:v>829.65</c:v>
                </c:pt>
                <c:pt idx="10752">
                  <c:v>776.95</c:v>
                </c:pt>
                <c:pt idx="10753">
                  <c:v>758.35</c:v>
                </c:pt>
                <c:pt idx="10754">
                  <c:v>746.07</c:v>
                </c:pt>
                <c:pt idx="10755">
                  <c:v>727.12</c:v>
                </c:pt>
                <c:pt idx="10756">
                  <c:v>711.55</c:v>
                </c:pt>
                <c:pt idx="10757">
                  <c:v>720.7</c:v>
                </c:pt>
                <c:pt idx="10758">
                  <c:v>716.22</c:v>
                </c:pt>
                <c:pt idx="10759">
                  <c:v>823.17</c:v>
                </c:pt>
                <c:pt idx="10760">
                  <c:v>931.66</c:v>
                </c:pt>
                <c:pt idx="10761">
                  <c:v>1006.57</c:v>
                </c:pt>
                <c:pt idx="10762">
                  <c:v>1041.52</c:v>
                </c:pt>
                <c:pt idx="10763">
                  <c:v>1045.77</c:v>
                </c:pt>
                <c:pt idx="10764">
                  <c:v>1061.22</c:v>
                </c:pt>
                <c:pt idx="10765">
                  <c:v>987.44</c:v>
                </c:pt>
                <c:pt idx="10766">
                  <c:v>955.06</c:v>
                </c:pt>
                <c:pt idx="10767">
                  <c:v>944.13</c:v>
                </c:pt>
                <c:pt idx="10768">
                  <c:v>929.09</c:v>
                </c:pt>
                <c:pt idx="10769">
                  <c:v>915.08</c:v>
                </c:pt>
                <c:pt idx="10770">
                  <c:v>977.64</c:v>
                </c:pt>
                <c:pt idx="10771">
                  <c:v>976.4</c:v>
                </c:pt>
                <c:pt idx="10772">
                  <c:v>920.86</c:v>
                </c:pt>
                <c:pt idx="10773">
                  <c:v>889.52</c:v>
                </c:pt>
                <c:pt idx="10774">
                  <c:v>857.23</c:v>
                </c:pt>
                <c:pt idx="10775">
                  <c:v>811.91</c:v>
                </c:pt>
                <c:pt idx="10776">
                  <c:v>789.33</c:v>
                </c:pt>
                <c:pt idx="10777">
                  <c:v>758.29</c:v>
                </c:pt>
                <c:pt idx="10778">
                  <c:v>738.65</c:v>
                </c:pt>
                <c:pt idx="10779">
                  <c:v>710.6</c:v>
                </c:pt>
                <c:pt idx="10780">
                  <c:v>686.74</c:v>
                </c:pt>
                <c:pt idx="10781">
                  <c:v>691.15</c:v>
                </c:pt>
                <c:pt idx="10782">
                  <c:v>663.42</c:v>
                </c:pt>
                <c:pt idx="10783">
                  <c:v>699.15</c:v>
                </c:pt>
                <c:pt idx="10784">
                  <c:v>750.32</c:v>
                </c:pt>
                <c:pt idx="10785">
                  <c:v>783.26</c:v>
                </c:pt>
                <c:pt idx="10786">
                  <c:v>823.59</c:v>
                </c:pt>
                <c:pt idx="10787">
                  <c:v>844.42</c:v>
                </c:pt>
                <c:pt idx="10788">
                  <c:v>851.17</c:v>
                </c:pt>
                <c:pt idx="10789">
                  <c:v>858.18</c:v>
                </c:pt>
                <c:pt idx="10790">
                  <c:v>860.72</c:v>
                </c:pt>
                <c:pt idx="10791">
                  <c:v>844.99</c:v>
                </c:pt>
                <c:pt idx="10792">
                  <c:v>829.6</c:v>
                </c:pt>
                <c:pt idx="10793">
                  <c:v>824.29</c:v>
                </c:pt>
                <c:pt idx="10794">
                  <c:v>915.13</c:v>
                </c:pt>
                <c:pt idx="10795">
                  <c:v>935.18</c:v>
                </c:pt>
                <c:pt idx="10796">
                  <c:v>933.97</c:v>
                </c:pt>
                <c:pt idx="10797">
                  <c:v>902.23</c:v>
                </c:pt>
                <c:pt idx="10798">
                  <c:v>860.81</c:v>
                </c:pt>
                <c:pt idx="10799">
                  <c:v>799</c:v>
                </c:pt>
                <c:pt idx="10800">
                  <c:v>755.25</c:v>
                </c:pt>
                <c:pt idx="10801">
                  <c:v>732.38</c:v>
                </c:pt>
                <c:pt idx="10802">
                  <c:v>726.37</c:v>
                </c:pt>
                <c:pt idx="10803">
                  <c:v>715.02</c:v>
                </c:pt>
                <c:pt idx="10804">
                  <c:v>723.74</c:v>
                </c:pt>
                <c:pt idx="10805">
                  <c:v>749.47</c:v>
                </c:pt>
                <c:pt idx="10806">
                  <c:v>764.05</c:v>
                </c:pt>
                <c:pt idx="10807">
                  <c:v>942.69</c:v>
                </c:pt>
                <c:pt idx="10808">
                  <c:v>1097.0999999999999</c:v>
                </c:pt>
                <c:pt idx="10809">
                  <c:v>1182.22</c:v>
                </c:pt>
                <c:pt idx="10810">
                  <c:v>1220.0999999999999</c:v>
                </c:pt>
                <c:pt idx="10811">
                  <c:v>1220.53</c:v>
                </c:pt>
                <c:pt idx="10812">
                  <c:v>1223.8</c:v>
                </c:pt>
                <c:pt idx="10813">
                  <c:v>1240.67</c:v>
                </c:pt>
                <c:pt idx="10814">
                  <c:v>1209.31</c:v>
                </c:pt>
                <c:pt idx="10815">
                  <c:v>1154.93</c:v>
                </c:pt>
                <c:pt idx="10816">
                  <c:v>1083.8</c:v>
                </c:pt>
                <c:pt idx="10817">
                  <c:v>986.02</c:v>
                </c:pt>
                <c:pt idx="10818">
                  <c:v>1040.92</c:v>
                </c:pt>
                <c:pt idx="10819">
                  <c:v>1013.45</c:v>
                </c:pt>
                <c:pt idx="10820">
                  <c:v>972.96</c:v>
                </c:pt>
                <c:pt idx="10821">
                  <c:v>922.48</c:v>
                </c:pt>
                <c:pt idx="10822">
                  <c:v>863.03</c:v>
                </c:pt>
                <c:pt idx="10823">
                  <c:v>807.7</c:v>
                </c:pt>
                <c:pt idx="10824">
                  <c:v>780.32</c:v>
                </c:pt>
                <c:pt idx="10825">
                  <c:v>746.6</c:v>
                </c:pt>
                <c:pt idx="10826">
                  <c:v>735.82</c:v>
                </c:pt>
                <c:pt idx="10827">
                  <c:v>726.91</c:v>
                </c:pt>
                <c:pt idx="10828">
                  <c:v>737.08</c:v>
                </c:pt>
                <c:pt idx="10829">
                  <c:v>768.09</c:v>
                </c:pt>
                <c:pt idx="10830">
                  <c:v>783.64</c:v>
                </c:pt>
                <c:pt idx="10831">
                  <c:v>946.79</c:v>
                </c:pt>
                <c:pt idx="10832">
                  <c:v>1079.57</c:v>
                </c:pt>
                <c:pt idx="10833">
                  <c:v>1173.1099999999999</c:v>
                </c:pt>
                <c:pt idx="10834">
                  <c:v>1228.24</c:v>
                </c:pt>
                <c:pt idx="10835">
                  <c:v>1223.92</c:v>
                </c:pt>
                <c:pt idx="10836">
                  <c:v>1230.8</c:v>
                </c:pt>
                <c:pt idx="10837">
                  <c:v>1236.3399999999999</c:v>
                </c:pt>
                <c:pt idx="10838">
                  <c:v>1225.27</c:v>
                </c:pt>
                <c:pt idx="10839">
                  <c:v>1152.72</c:v>
                </c:pt>
                <c:pt idx="10840">
                  <c:v>1078.93</c:v>
                </c:pt>
                <c:pt idx="10841">
                  <c:v>989.39</c:v>
                </c:pt>
                <c:pt idx="10842">
                  <c:v>1047.81</c:v>
                </c:pt>
                <c:pt idx="10843">
                  <c:v>1020.25</c:v>
                </c:pt>
                <c:pt idx="10844">
                  <c:v>988.85</c:v>
                </c:pt>
                <c:pt idx="10845">
                  <c:v>929.89</c:v>
                </c:pt>
                <c:pt idx="10846">
                  <c:v>869.75</c:v>
                </c:pt>
                <c:pt idx="10847">
                  <c:v>822.42</c:v>
                </c:pt>
                <c:pt idx="10848">
                  <c:v>775.54</c:v>
                </c:pt>
                <c:pt idx="10849">
                  <c:v>750.82</c:v>
                </c:pt>
                <c:pt idx="10850">
                  <c:v>731.93</c:v>
                </c:pt>
                <c:pt idx="10851">
                  <c:v>719.68</c:v>
                </c:pt>
                <c:pt idx="10852">
                  <c:v>733.3</c:v>
                </c:pt>
                <c:pt idx="10853">
                  <c:v>770.47</c:v>
                </c:pt>
                <c:pt idx="10854">
                  <c:v>777.56</c:v>
                </c:pt>
                <c:pt idx="10855">
                  <c:v>953.69</c:v>
                </c:pt>
                <c:pt idx="10856">
                  <c:v>1096.32</c:v>
                </c:pt>
                <c:pt idx="10857">
                  <c:v>1178.21</c:v>
                </c:pt>
                <c:pt idx="10858">
                  <c:v>1232.29</c:v>
                </c:pt>
                <c:pt idx="10859">
                  <c:v>1222.44</c:v>
                </c:pt>
                <c:pt idx="10860">
                  <c:v>1223.51</c:v>
                </c:pt>
                <c:pt idx="10861">
                  <c:v>1246.31</c:v>
                </c:pt>
                <c:pt idx="10862">
                  <c:v>1218.27</c:v>
                </c:pt>
                <c:pt idx="10863">
                  <c:v>1187.73</c:v>
                </c:pt>
                <c:pt idx="10864">
                  <c:v>1103.3399999999999</c:v>
                </c:pt>
                <c:pt idx="10865">
                  <c:v>1001.43</c:v>
                </c:pt>
                <c:pt idx="10866">
                  <c:v>1055.51</c:v>
                </c:pt>
                <c:pt idx="10867">
                  <c:v>1028.71</c:v>
                </c:pt>
                <c:pt idx="10868">
                  <c:v>989.23</c:v>
                </c:pt>
                <c:pt idx="10869">
                  <c:v>933.76</c:v>
                </c:pt>
                <c:pt idx="10870">
                  <c:v>875.16</c:v>
                </c:pt>
                <c:pt idx="10871">
                  <c:v>821.72</c:v>
                </c:pt>
                <c:pt idx="10872">
                  <c:v>782.62</c:v>
                </c:pt>
                <c:pt idx="10873">
                  <c:v>756.42</c:v>
                </c:pt>
                <c:pt idx="10874">
                  <c:v>739.35</c:v>
                </c:pt>
                <c:pt idx="10875">
                  <c:v>736.89</c:v>
                </c:pt>
                <c:pt idx="10876">
                  <c:v>731.33</c:v>
                </c:pt>
                <c:pt idx="10877">
                  <c:v>755.2</c:v>
                </c:pt>
                <c:pt idx="10878">
                  <c:v>762.74</c:v>
                </c:pt>
                <c:pt idx="10879">
                  <c:v>906.52</c:v>
                </c:pt>
                <c:pt idx="10880">
                  <c:v>1061.74</c:v>
                </c:pt>
                <c:pt idx="10881">
                  <c:v>1124.7</c:v>
                </c:pt>
                <c:pt idx="10882">
                  <c:v>1199.46</c:v>
                </c:pt>
                <c:pt idx="10883">
                  <c:v>1186.4000000000001</c:v>
                </c:pt>
                <c:pt idx="10884">
                  <c:v>1189.5999999999999</c:v>
                </c:pt>
                <c:pt idx="10885">
                  <c:v>1206.92</c:v>
                </c:pt>
                <c:pt idx="10886">
                  <c:v>1207.05</c:v>
                </c:pt>
                <c:pt idx="10887">
                  <c:v>1165.3599999999999</c:v>
                </c:pt>
                <c:pt idx="10888">
                  <c:v>1090.7</c:v>
                </c:pt>
                <c:pt idx="10889">
                  <c:v>995.95</c:v>
                </c:pt>
                <c:pt idx="10890">
                  <c:v>1046.57</c:v>
                </c:pt>
                <c:pt idx="10891">
                  <c:v>1039.47</c:v>
                </c:pt>
                <c:pt idx="10892">
                  <c:v>993.32</c:v>
                </c:pt>
                <c:pt idx="10893">
                  <c:v>950.56</c:v>
                </c:pt>
                <c:pt idx="10894">
                  <c:v>883.21</c:v>
                </c:pt>
                <c:pt idx="10895">
                  <c:v>823.66</c:v>
                </c:pt>
                <c:pt idx="10896">
                  <c:v>769.28</c:v>
                </c:pt>
                <c:pt idx="10897">
                  <c:v>746.56</c:v>
                </c:pt>
                <c:pt idx="10898">
                  <c:v>735.69</c:v>
                </c:pt>
                <c:pt idx="10899">
                  <c:v>724.57</c:v>
                </c:pt>
                <c:pt idx="10900">
                  <c:v>722.77</c:v>
                </c:pt>
                <c:pt idx="10901">
                  <c:v>749.97</c:v>
                </c:pt>
                <c:pt idx="10902">
                  <c:v>758.11</c:v>
                </c:pt>
                <c:pt idx="10903">
                  <c:v>916.14</c:v>
                </c:pt>
                <c:pt idx="10904">
                  <c:v>1042.52</c:v>
                </c:pt>
                <c:pt idx="10905">
                  <c:v>1138.25</c:v>
                </c:pt>
                <c:pt idx="10906">
                  <c:v>1178.6500000000001</c:v>
                </c:pt>
                <c:pt idx="10907">
                  <c:v>1191.1400000000001</c:v>
                </c:pt>
                <c:pt idx="10908">
                  <c:v>1197.54</c:v>
                </c:pt>
                <c:pt idx="10909">
                  <c:v>1225.56</c:v>
                </c:pt>
                <c:pt idx="10910">
                  <c:v>1104.56</c:v>
                </c:pt>
                <c:pt idx="10911">
                  <c:v>1178.5</c:v>
                </c:pt>
                <c:pt idx="10912">
                  <c:v>1089.97</c:v>
                </c:pt>
                <c:pt idx="10913">
                  <c:v>1002.26</c:v>
                </c:pt>
                <c:pt idx="10914">
                  <c:v>1070.24</c:v>
                </c:pt>
                <c:pt idx="10915">
                  <c:v>1045.0999999999999</c:v>
                </c:pt>
                <c:pt idx="10916">
                  <c:v>983.24</c:v>
                </c:pt>
                <c:pt idx="10917">
                  <c:v>944.32</c:v>
                </c:pt>
                <c:pt idx="10918">
                  <c:v>895.5</c:v>
                </c:pt>
                <c:pt idx="10919">
                  <c:v>857.5</c:v>
                </c:pt>
                <c:pt idx="10920">
                  <c:v>814.8</c:v>
                </c:pt>
                <c:pt idx="10921">
                  <c:v>771.95</c:v>
                </c:pt>
                <c:pt idx="10922">
                  <c:v>759.39</c:v>
                </c:pt>
                <c:pt idx="10923">
                  <c:v>742.76</c:v>
                </c:pt>
                <c:pt idx="10924">
                  <c:v>739.76</c:v>
                </c:pt>
                <c:pt idx="10925">
                  <c:v>742.46</c:v>
                </c:pt>
                <c:pt idx="10926">
                  <c:v>735.85</c:v>
                </c:pt>
                <c:pt idx="10927">
                  <c:v>847.79</c:v>
                </c:pt>
                <c:pt idx="10928">
                  <c:v>941.35</c:v>
                </c:pt>
                <c:pt idx="10929">
                  <c:v>1022.8</c:v>
                </c:pt>
                <c:pt idx="10930">
                  <c:v>1046.6500000000001</c:v>
                </c:pt>
                <c:pt idx="10931">
                  <c:v>1040.2</c:v>
                </c:pt>
                <c:pt idx="10932">
                  <c:v>1016.35</c:v>
                </c:pt>
                <c:pt idx="10933">
                  <c:v>992.77</c:v>
                </c:pt>
                <c:pt idx="10934">
                  <c:v>972.49</c:v>
                </c:pt>
                <c:pt idx="10935">
                  <c:v>943.49</c:v>
                </c:pt>
                <c:pt idx="10936">
                  <c:v>933.87</c:v>
                </c:pt>
                <c:pt idx="10937">
                  <c:v>916.37</c:v>
                </c:pt>
                <c:pt idx="10938">
                  <c:v>982.75</c:v>
                </c:pt>
                <c:pt idx="10939">
                  <c:v>979.34</c:v>
                </c:pt>
                <c:pt idx="10940">
                  <c:v>952.08</c:v>
                </c:pt>
                <c:pt idx="10941">
                  <c:v>922.32</c:v>
                </c:pt>
                <c:pt idx="10942">
                  <c:v>880.01</c:v>
                </c:pt>
                <c:pt idx="10943">
                  <c:v>855.6</c:v>
                </c:pt>
                <c:pt idx="10944">
                  <c:v>804.22</c:v>
                </c:pt>
                <c:pt idx="10945">
                  <c:v>754.26</c:v>
                </c:pt>
                <c:pt idx="10946">
                  <c:v>722.59</c:v>
                </c:pt>
                <c:pt idx="10947">
                  <c:v>698.1</c:v>
                </c:pt>
                <c:pt idx="10948">
                  <c:v>690.01</c:v>
                </c:pt>
                <c:pt idx="10949">
                  <c:v>694.25</c:v>
                </c:pt>
                <c:pt idx="10950">
                  <c:v>658.33</c:v>
                </c:pt>
                <c:pt idx="10951">
                  <c:v>694.2</c:v>
                </c:pt>
                <c:pt idx="10952">
                  <c:v>741.17</c:v>
                </c:pt>
                <c:pt idx="10953">
                  <c:v>782.07</c:v>
                </c:pt>
                <c:pt idx="10954">
                  <c:v>832.14</c:v>
                </c:pt>
                <c:pt idx="10955">
                  <c:v>832.37</c:v>
                </c:pt>
                <c:pt idx="10956">
                  <c:v>855.55</c:v>
                </c:pt>
                <c:pt idx="10957">
                  <c:v>859.5</c:v>
                </c:pt>
                <c:pt idx="10958">
                  <c:v>857.42</c:v>
                </c:pt>
                <c:pt idx="10959">
                  <c:v>848.44</c:v>
                </c:pt>
                <c:pt idx="10960">
                  <c:v>822.22</c:v>
                </c:pt>
                <c:pt idx="10961">
                  <c:v>804.1</c:v>
                </c:pt>
                <c:pt idx="10962">
                  <c:v>907.88</c:v>
                </c:pt>
                <c:pt idx="10963">
                  <c:v>915.93</c:v>
                </c:pt>
                <c:pt idx="10964">
                  <c:v>916.99</c:v>
                </c:pt>
                <c:pt idx="10965">
                  <c:v>889.54</c:v>
                </c:pt>
                <c:pt idx="10966">
                  <c:v>825.27</c:v>
                </c:pt>
                <c:pt idx="10967">
                  <c:v>773.57</c:v>
                </c:pt>
                <c:pt idx="10968">
                  <c:v>750.05</c:v>
                </c:pt>
                <c:pt idx="10969">
                  <c:v>710.77</c:v>
                </c:pt>
                <c:pt idx="10970">
                  <c:v>722.72</c:v>
                </c:pt>
                <c:pt idx="10971">
                  <c:v>718.95</c:v>
                </c:pt>
                <c:pt idx="10972">
                  <c:v>721.65</c:v>
                </c:pt>
                <c:pt idx="10973">
                  <c:v>748.24</c:v>
                </c:pt>
                <c:pt idx="10974">
                  <c:v>774.74</c:v>
                </c:pt>
                <c:pt idx="10975">
                  <c:v>952.9</c:v>
                </c:pt>
                <c:pt idx="10976">
                  <c:v>1079.28</c:v>
                </c:pt>
                <c:pt idx="10977">
                  <c:v>1169.8599999999999</c:v>
                </c:pt>
                <c:pt idx="10978">
                  <c:v>1215.07</c:v>
                </c:pt>
                <c:pt idx="10979">
                  <c:v>1215.47</c:v>
                </c:pt>
                <c:pt idx="10980">
                  <c:v>1224.49</c:v>
                </c:pt>
                <c:pt idx="10981">
                  <c:v>1238.71</c:v>
                </c:pt>
                <c:pt idx="10982">
                  <c:v>1241.6500000000001</c:v>
                </c:pt>
                <c:pt idx="10983">
                  <c:v>1203.03</c:v>
                </c:pt>
                <c:pt idx="10984">
                  <c:v>1113.95</c:v>
                </c:pt>
                <c:pt idx="10985">
                  <c:v>1003.32</c:v>
                </c:pt>
                <c:pt idx="10986">
                  <c:v>1053.8499999999999</c:v>
                </c:pt>
                <c:pt idx="10987">
                  <c:v>1034.29</c:v>
                </c:pt>
                <c:pt idx="10988">
                  <c:v>997.12</c:v>
                </c:pt>
                <c:pt idx="10989">
                  <c:v>953.9</c:v>
                </c:pt>
                <c:pt idx="10990">
                  <c:v>883.49</c:v>
                </c:pt>
                <c:pt idx="10991">
                  <c:v>824.48</c:v>
                </c:pt>
                <c:pt idx="10992">
                  <c:v>774.04</c:v>
                </c:pt>
                <c:pt idx="10993">
                  <c:v>755.44</c:v>
                </c:pt>
                <c:pt idx="10994">
                  <c:v>735.89</c:v>
                </c:pt>
                <c:pt idx="10995">
                  <c:v>714.96</c:v>
                </c:pt>
                <c:pt idx="10996">
                  <c:v>712.91</c:v>
                </c:pt>
                <c:pt idx="10997">
                  <c:v>758.02</c:v>
                </c:pt>
                <c:pt idx="10998">
                  <c:v>770.88</c:v>
                </c:pt>
                <c:pt idx="10999">
                  <c:v>942.88</c:v>
                </c:pt>
                <c:pt idx="11000">
                  <c:v>1085.0899999999999</c:v>
                </c:pt>
                <c:pt idx="11001">
                  <c:v>1171.9100000000001</c:v>
                </c:pt>
                <c:pt idx="11002">
                  <c:v>1208.67</c:v>
                </c:pt>
                <c:pt idx="11003">
                  <c:v>1205.1099999999999</c:v>
                </c:pt>
                <c:pt idx="11004">
                  <c:v>1215.67</c:v>
                </c:pt>
                <c:pt idx="11005">
                  <c:v>1232.55</c:v>
                </c:pt>
                <c:pt idx="11006">
                  <c:v>1200.5999999999999</c:v>
                </c:pt>
                <c:pt idx="11007">
                  <c:v>1155.96</c:v>
                </c:pt>
                <c:pt idx="11008">
                  <c:v>1077.06</c:v>
                </c:pt>
                <c:pt idx="11009">
                  <c:v>978.32</c:v>
                </c:pt>
                <c:pt idx="11010">
                  <c:v>1035.46</c:v>
                </c:pt>
                <c:pt idx="11011">
                  <c:v>1005.07</c:v>
                </c:pt>
                <c:pt idx="11012">
                  <c:v>967.84</c:v>
                </c:pt>
                <c:pt idx="11013">
                  <c:v>915.36</c:v>
                </c:pt>
                <c:pt idx="11014">
                  <c:v>859.39</c:v>
                </c:pt>
                <c:pt idx="11015">
                  <c:v>805.01</c:v>
                </c:pt>
                <c:pt idx="11016">
                  <c:v>760.63</c:v>
                </c:pt>
                <c:pt idx="11017">
                  <c:v>742.09</c:v>
                </c:pt>
                <c:pt idx="11018">
                  <c:v>730.92</c:v>
                </c:pt>
                <c:pt idx="11019">
                  <c:v>714.33</c:v>
                </c:pt>
                <c:pt idx="11020">
                  <c:v>722.56</c:v>
                </c:pt>
                <c:pt idx="11021">
                  <c:v>757.73</c:v>
                </c:pt>
                <c:pt idx="11022">
                  <c:v>775.24</c:v>
                </c:pt>
                <c:pt idx="11023">
                  <c:v>934.75</c:v>
                </c:pt>
                <c:pt idx="11024">
                  <c:v>1049.9000000000001</c:v>
                </c:pt>
                <c:pt idx="11025">
                  <c:v>1124.25</c:v>
                </c:pt>
                <c:pt idx="11026">
                  <c:v>1150.08</c:v>
                </c:pt>
                <c:pt idx="11027">
                  <c:v>1140.23</c:v>
                </c:pt>
                <c:pt idx="11028">
                  <c:v>1127.23</c:v>
                </c:pt>
                <c:pt idx="11029">
                  <c:v>1164.44</c:v>
                </c:pt>
                <c:pt idx="11030">
                  <c:v>1171.46</c:v>
                </c:pt>
                <c:pt idx="11031">
                  <c:v>1111.1300000000001</c:v>
                </c:pt>
                <c:pt idx="11032">
                  <c:v>1026.6500000000001</c:v>
                </c:pt>
                <c:pt idx="11033">
                  <c:v>953.18</c:v>
                </c:pt>
                <c:pt idx="11034">
                  <c:v>983.47</c:v>
                </c:pt>
                <c:pt idx="11035">
                  <c:v>967.81</c:v>
                </c:pt>
                <c:pt idx="11036">
                  <c:v>929.18</c:v>
                </c:pt>
                <c:pt idx="11037">
                  <c:v>872.5</c:v>
                </c:pt>
                <c:pt idx="11038">
                  <c:v>822.39</c:v>
                </c:pt>
                <c:pt idx="11039">
                  <c:v>762.79</c:v>
                </c:pt>
                <c:pt idx="11040">
                  <c:v>725.66</c:v>
                </c:pt>
                <c:pt idx="11041">
                  <c:v>709.41</c:v>
                </c:pt>
                <c:pt idx="11042">
                  <c:v>685.71</c:v>
                </c:pt>
                <c:pt idx="11043">
                  <c:v>685.01</c:v>
                </c:pt>
                <c:pt idx="11044">
                  <c:v>694.83</c:v>
                </c:pt>
                <c:pt idx="11045">
                  <c:v>736.66</c:v>
                </c:pt>
                <c:pt idx="11046">
                  <c:v>755.74</c:v>
                </c:pt>
                <c:pt idx="11047">
                  <c:v>929.92</c:v>
                </c:pt>
                <c:pt idx="11048">
                  <c:v>1067.8399999999999</c:v>
                </c:pt>
                <c:pt idx="11049">
                  <c:v>1149.31</c:v>
                </c:pt>
                <c:pt idx="11050">
                  <c:v>1174.67</c:v>
                </c:pt>
                <c:pt idx="11051">
                  <c:v>1167.48</c:v>
                </c:pt>
                <c:pt idx="11052">
                  <c:v>1146.06</c:v>
                </c:pt>
                <c:pt idx="11053">
                  <c:v>1151.1199999999999</c:v>
                </c:pt>
                <c:pt idx="11054">
                  <c:v>1130.78</c:v>
                </c:pt>
                <c:pt idx="11055">
                  <c:v>1089.26</c:v>
                </c:pt>
                <c:pt idx="11056">
                  <c:v>1015.48</c:v>
                </c:pt>
                <c:pt idx="11057">
                  <c:v>962.91</c:v>
                </c:pt>
                <c:pt idx="11058">
                  <c:v>1013.28</c:v>
                </c:pt>
                <c:pt idx="11059">
                  <c:v>986.89</c:v>
                </c:pt>
                <c:pt idx="11060">
                  <c:v>948.9</c:v>
                </c:pt>
                <c:pt idx="11061">
                  <c:v>900.39</c:v>
                </c:pt>
                <c:pt idx="11062">
                  <c:v>838.69</c:v>
                </c:pt>
                <c:pt idx="11063">
                  <c:v>791.46</c:v>
                </c:pt>
                <c:pt idx="11064">
                  <c:v>756.85</c:v>
                </c:pt>
                <c:pt idx="11065">
                  <c:v>732.85</c:v>
                </c:pt>
                <c:pt idx="11066">
                  <c:v>709.53</c:v>
                </c:pt>
                <c:pt idx="11067">
                  <c:v>701.91</c:v>
                </c:pt>
                <c:pt idx="11068">
                  <c:v>713.81</c:v>
                </c:pt>
                <c:pt idx="11069">
                  <c:v>749.46</c:v>
                </c:pt>
                <c:pt idx="11070">
                  <c:v>778.11</c:v>
                </c:pt>
                <c:pt idx="11071">
                  <c:v>935.06</c:v>
                </c:pt>
                <c:pt idx="11072">
                  <c:v>1036.3900000000001</c:v>
                </c:pt>
                <c:pt idx="11073">
                  <c:v>1088.6099999999999</c:v>
                </c:pt>
                <c:pt idx="11074">
                  <c:v>1095.32</c:v>
                </c:pt>
                <c:pt idx="11075">
                  <c:v>1078.49</c:v>
                </c:pt>
                <c:pt idx="11076">
                  <c:v>1062.96</c:v>
                </c:pt>
                <c:pt idx="11077">
                  <c:v>1057.1300000000001</c:v>
                </c:pt>
                <c:pt idx="11078">
                  <c:v>1060.5999999999999</c:v>
                </c:pt>
                <c:pt idx="11079">
                  <c:v>1020.73</c:v>
                </c:pt>
                <c:pt idx="11080">
                  <c:v>956.52</c:v>
                </c:pt>
                <c:pt idx="11081">
                  <c:v>898.76</c:v>
                </c:pt>
                <c:pt idx="11082">
                  <c:v>953.16</c:v>
                </c:pt>
                <c:pt idx="11083">
                  <c:v>930.85</c:v>
                </c:pt>
                <c:pt idx="11084">
                  <c:v>898.85</c:v>
                </c:pt>
                <c:pt idx="11085">
                  <c:v>844.89</c:v>
                </c:pt>
                <c:pt idx="11086">
                  <c:v>802.46</c:v>
                </c:pt>
                <c:pt idx="11087">
                  <c:v>751.34</c:v>
                </c:pt>
                <c:pt idx="11088">
                  <c:v>713.21</c:v>
                </c:pt>
                <c:pt idx="11089">
                  <c:v>696.06</c:v>
                </c:pt>
                <c:pt idx="11090">
                  <c:v>672.52</c:v>
                </c:pt>
                <c:pt idx="11091">
                  <c:v>660.45</c:v>
                </c:pt>
                <c:pt idx="11092">
                  <c:v>659.57</c:v>
                </c:pt>
                <c:pt idx="11093">
                  <c:v>675.63</c:v>
                </c:pt>
                <c:pt idx="11094">
                  <c:v>678.19</c:v>
                </c:pt>
                <c:pt idx="11095">
                  <c:v>779.79</c:v>
                </c:pt>
                <c:pt idx="11096">
                  <c:v>884.83</c:v>
                </c:pt>
                <c:pt idx="11097">
                  <c:v>955.29</c:v>
                </c:pt>
                <c:pt idx="11098">
                  <c:v>988.66</c:v>
                </c:pt>
                <c:pt idx="11099">
                  <c:v>986.54</c:v>
                </c:pt>
                <c:pt idx="11100">
                  <c:v>958.84</c:v>
                </c:pt>
                <c:pt idx="11101">
                  <c:v>929.72</c:v>
                </c:pt>
                <c:pt idx="11102">
                  <c:v>914.94</c:v>
                </c:pt>
                <c:pt idx="11103">
                  <c:v>873.59</c:v>
                </c:pt>
                <c:pt idx="11104">
                  <c:v>844.88</c:v>
                </c:pt>
                <c:pt idx="11105">
                  <c:v>848.18</c:v>
                </c:pt>
                <c:pt idx="11106">
                  <c:v>933.62</c:v>
                </c:pt>
                <c:pt idx="11107">
                  <c:v>932.43</c:v>
                </c:pt>
                <c:pt idx="11108">
                  <c:v>896.95</c:v>
                </c:pt>
                <c:pt idx="11109">
                  <c:v>844.31</c:v>
                </c:pt>
                <c:pt idx="11110">
                  <c:v>802.18</c:v>
                </c:pt>
                <c:pt idx="11111">
                  <c:v>756.44</c:v>
                </c:pt>
                <c:pt idx="11112">
                  <c:v>719.96</c:v>
                </c:pt>
                <c:pt idx="11113">
                  <c:v>696.11</c:v>
                </c:pt>
                <c:pt idx="11114">
                  <c:v>682.89</c:v>
                </c:pt>
                <c:pt idx="11115">
                  <c:v>663.61</c:v>
                </c:pt>
                <c:pt idx="11116">
                  <c:v>655.35</c:v>
                </c:pt>
                <c:pt idx="11117">
                  <c:v>655.79</c:v>
                </c:pt>
                <c:pt idx="11118">
                  <c:v>633.12</c:v>
                </c:pt>
                <c:pt idx="11119">
                  <c:v>683.4</c:v>
                </c:pt>
                <c:pt idx="11120">
                  <c:v>727.27</c:v>
                </c:pt>
                <c:pt idx="11121">
                  <c:v>770.91</c:v>
                </c:pt>
                <c:pt idx="11122">
                  <c:v>802.17</c:v>
                </c:pt>
                <c:pt idx="11123">
                  <c:v>804.07</c:v>
                </c:pt>
                <c:pt idx="11124">
                  <c:v>811.91</c:v>
                </c:pt>
                <c:pt idx="11125">
                  <c:v>803.37</c:v>
                </c:pt>
                <c:pt idx="11126">
                  <c:v>794.2</c:v>
                </c:pt>
                <c:pt idx="11127">
                  <c:v>770.21</c:v>
                </c:pt>
                <c:pt idx="11128">
                  <c:v>770.13</c:v>
                </c:pt>
                <c:pt idx="11129">
                  <c:v>777.3</c:v>
                </c:pt>
                <c:pt idx="11130">
                  <c:v>860.27</c:v>
                </c:pt>
                <c:pt idx="11131">
                  <c:v>860.51</c:v>
                </c:pt>
                <c:pt idx="11132">
                  <c:v>849.06</c:v>
                </c:pt>
                <c:pt idx="11133">
                  <c:v>815.57</c:v>
                </c:pt>
                <c:pt idx="11134">
                  <c:v>765.47</c:v>
                </c:pt>
                <c:pt idx="11135">
                  <c:v>718.09</c:v>
                </c:pt>
                <c:pt idx="11136">
                  <c:v>684.71</c:v>
                </c:pt>
                <c:pt idx="11137">
                  <c:v>662.34</c:v>
                </c:pt>
                <c:pt idx="11138">
                  <c:v>646.12</c:v>
                </c:pt>
                <c:pt idx="11139">
                  <c:v>643.12</c:v>
                </c:pt>
                <c:pt idx="11140">
                  <c:v>655.15</c:v>
                </c:pt>
                <c:pt idx="11141">
                  <c:v>688.91</c:v>
                </c:pt>
                <c:pt idx="11142">
                  <c:v>723</c:v>
                </c:pt>
                <c:pt idx="11143">
                  <c:v>905.61</c:v>
                </c:pt>
                <c:pt idx="11144">
                  <c:v>1058.21</c:v>
                </c:pt>
                <c:pt idx="11145">
                  <c:v>1115.55</c:v>
                </c:pt>
                <c:pt idx="11146">
                  <c:v>1158.57</c:v>
                </c:pt>
                <c:pt idx="11147">
                  <c:v>1147.22</c:v>
                </c:pt>
                <c:pt idx="11148">
                  <c:v>1140.95</c:v>
                </c:pt>
                <c:pt idx="11149">
                  <c:v>1127.1500000000001</c:v>
                </c:pt>
                <c:pt idx="11150">
                  <c:v>1116.68</c:v>
                </c:pt>
                <c:pt idx="11151">
                  <c:v>1073.67</c:v>
                </c:pt>
                <c:pt idx="11152">
                  <c:v>1009.89</c:v>
                </c:pt>
                <c:pt idx="11153">
                  <c:v>920.29</c:v>
                </c:pt>
                <c:pt idx="11154">
                  <c:v>985.65</c:v>
                </c:pt>
                <c:pt idx="11155">
                  <c:v>960.19</c:v>
                </c:pt>
                <c:pt idx="11156">
                  <c:v>920.03</c:v>
                </c:pt>
                <c:pt idx="11157">
                  <c:v>864.67</c:v>
                </c:pt>
                <c:pt idx="11158">
                  <c:v>804.99</c:v>
                </c:pt>
                <c:pt idx="11159">
                  <c:v>750.81</c:v>
                </c:pt>
                <c:pt idx="11160">
                  <c:v>711.69</c:v>
                </c:pt>
                <c:pt idx="11161">
                  <c:v>687.9</c:v>
                </c:pt>
                <c:pt idx="11162">
                  <c:v>667.46</c:v>
                </c:pt>
                <c:pt idx="11163">
                  <c:v>659.13</c:v>
                </c:pt>
                <c:pt idx="11164">
                  <c:v>681.48</c:v>
                </c:pt>
                <c:pt idx="11165">
                  <c:v>706.18</c:v>
                </c:pt>
                <c:pt idx="11166">
                  <c:v>734.97</c:v>
                </c:pt>
                <c:pt idx="11167">
                  <c:v>909.56</c:v>
                </c:pt>
                <c:pt idx="11168">
                  <c:v>1044.28</c:v>
                </c:pt>
                <c:pt idx="11169">
                  <c:v>1129.93</c:v>
                </c:pt>
                <c:pt idx="11170">
                  <c:v>1165.8</c:v>
                </c:pt>
                <c:pt idx="11171">
                  <c:v>1157.95</c:v>
                </c:pt>
                <c:pt idx="11172">
                  <c:v>1159.17</c:v>
                </c:pt>
                <c:pt idx="11173">
                  <c:v>1180.67</c:v>
                </c:pt>
                <c:pt idx="11174">
                  <c:v>1170.4000000000001</c:v>
                </c:pt>
                <c:pt idx="11175">
                  <c:v>1134.01</c:v>
                </c:pt>
                <c:pt idx="11176">
                  <c:v>1056.56</c:v>
                </c:pt>
                <c:pt idx="11177">
                  <c:v>962.21</c:v>
                </c:pt>
                <c:pt idx="11178">
                  <c:v>1005.22</c:v>
                </c:pt>
                <c:pt idx="11179">
                  <c:v>980.86</c:v>
                </c:pt>
                <c:pt idx="11180">
                  <c:v>935.44</c:v>
                </c:pt>
                <c:pt idx="11181">
                  <c:v>872.12</c:v>
                </c:pt>
                <c:pt idx="11182">
                  <c:v>833.98</c:v>
                </c:pt>
                <c:pt idx="11183">
                  <c:v>761.16</c:v>
                </c:pt>
                <c:pt idx="11184">
                  <c:v>722.66</c:v>
                </c:pt>
                <c:pt idx="11185">
                  <c:v>698.29</c:v>
                </c:pt>
                <c:pt idx="11186">
                  <c:v>682.54</c:v>
                </c:pt>
                <c:pt idx="11187">
                  <c:v>669.9</c:v>
                </c:pt>
                <c:pt idx="11188">
                  <c:v>674.28</c:v>
                </c:pt>
                <c:pt idx="11189">
                  <c:v>699.23</c:v>
                </c:pt>
                <c:pt idx="11190">
                  <c:v>732.27</c:v>
                </c:pt>
                <c:pt idx="11191">
                  <c:v>895.22</c:v>
                </c:pt>
                <c:pt idx="11192">
                  <c:v>1040.47</c:v>
                </c:pt>
                <c:pt idx="11193">
                  <c:v>1127.6400000000001</c:v>
                </c:pt>
                <c:pt idx="11194">
                  <c:v>1168.72</c:v>
                </c:pt>
                <c:pt idx="11195">
                  <c:v>1163.6199999999999</c:v>
                </c:pt>
                <c:pt idx="11196">
                  <c:v>1162.5899999999999</c:v>
                </c:pt>
                <c:pt idx="11197">
                  <c:v>1184.82</c:v>
                </c:pt>
                <c:pt idx="11198">
                  <c:v>1182.51</c:v>
                </c:pt>
                <c:pt idx="11199">
                  <c:v>1121.78</c:v>
                </c:pt>
                <c:pt idx="11200">
                  <c:v>1048.98</c:v>
                </c:pt>
                <c:pt idx="11201">
                  <c:v>949.55</c:v>
                </c:pt>
                <c:pt idx="11202">
                  <c:v>1005.19</c:v>
                </c:pt>
                <c:pt idx="11203">
                  <c:v>986.79</c:v>
                </c:pt>
                <c:pt idx="11204">
                  <c:v>942.96</c:v>
                </c:pt>
                <c:pt idx="11205">
                  <c:v>890.13</c:v>
                </c:pt>
                <c:pt idx="11206">
                  <c:v>823.36</c:v>
                </c:pt>
                <c:pt idx="11207">
                  <c:v>762.01</c:v>
                </c:pt>
                <c:pt idx="11208">
                  <c:v>723.09</c:v>
                </c:pt>
                <c:pt idx="11209">
                  <c:v>699.94</c:v>
                </c:pt>
                <c:pt idx="11210">
                  <c:v>670.12</c:v>
                </c:pt>
                <c:pt idx="11211">
                  <c:v>673.17</c:v>
                </c:pt>
                <c:pt idx="11212">
                  <c:v>674.95</c:v>
                </c:pt>
                <c:pt idx="11213">
                  <c:v>706.46</c:v>
                </c:pt>
                <c:pt idx="11214">
                  <c:v>739.2</c:v>
                </c:pt>
                <c:pt idx="11215">
                  <c:v>908.56</c:v>
                </c:pt>
                <c:pt idx="11216">
                  <c:v>1042.18</c:v>
                </c:pt>
                <c:pt idx="11217">
                  <c:v>1122.18</c:v>
                </c:pt>
                <c:pt idx="11218">
                  <c:v>1156.57</c:v>
                </c:pt>
                <c:pt idx="11219">
                  <c:v>1147.3499999999999</c:v>
                </c:pt>
                <c:pt idx="11220">
                  <c:v>1148.5</c:v>
                </c:pt>
                <c:pt idx="11221">
                  <c:v>1160.33</c:v>
                </c:pt>
                <c:pt idx="11222">
                  <c:v>1157.05</c:v>
                </c:pt>
                <c:pt idx="11223">
                  <c:v>1126.6199999999999</c:v>
                </c:pt>
                <c:pt idx="11224">
                  <c:v>1045.54</c:v>
                </c:pt>
                <c:pt idx="11225">
                  <c:v>944.24</c:v>
                </c:pt>
                <c:pt idx="11226">
                  <c:v>1011.3</c:v>
                </c:pt>
                <c:pt idx="11227">
                  <c:v>991.01</c:v>
                </c:pt>
                <c:pt idx="11228">
                  <c:v>939.5</c:v>
                </c:pt>
                <c:pt idx="11229">
                  <c:v>881.96</c:v>
                </c:pt>
                <c:pt idx="11230">
                  <c:v>827.4</c:v>
                </c:pt>
                <c:pt idx="11231">
                  <c:v>771.36</c:v>
                </c:pt>
                <c:pt idx="11232">
                  <c:v>733.57</c:v>
                </c:pt>
                <c:pt idx="11233">
                  <c:v>707.54</c:v>
                </c:pt>
                <c:pt idx="11234">
                  <c:v>692.41</c:v>
                </c:pt>
                <c:pt idx="11235">
                  <c:v>688.55</c:v>
                </c:pt>
                <c:pt idx="11236">
                  <c:v>680.15</c:v>
                </c:pt>
                <c:pt idx="11237">
                  <c:v>712.86</c:v>
                </c:pt>
                <c:pt idx="11238">
                  <c:v>750.18</c:v>
                </c:pt>
                <c:pt idx="11239">
                  <c:v>912.53</c:v>
                </c:pt>
                <c:pt idx="11240">
                  <c:v>1052.71</c:v>
                </c:pt>
                <c:pt idx="11241">
                  <c:v>1135.21</c:v>
                </c:pt>
                <c:pt idx="11242">
                  <c:v>1159.79</c:v>
                </c:pt>
                <c:pt idx="11243">
                  <c:v>1148.6199999999999</c:v>
                </c:pt>
                <c:pt idx="11244">
                  <c:v>1152</c:v>
                </c:pt>
                <c:pt idx="11245">
                  <c:v>1154.49</c:v>
                </c:pt>
                <c:pt idx="11246">
                  <c:v>1144.71</c:v>
                </c:pt>
                <c:pt idx="11247">
                  <c:v>1100.45</c:v>
                </c:pt>
                <c:pt idx="11248">
                  <c:v>1014.1</c:v>
                </c:pt>
                <c:pt idx="11249">
                  <c:v>940.82</c:v>
                </c:pt>
                <c:pt idx="11250">
                  <c:v>1009.17</c:v>
                </c:pt>
                <c:pt idx="11251">
                  <c:v>988.06</c:v>
                </c:pt>
                <c:pt idx="11252">
                  <c:v>946.38</c:v>
                </c:pt>
                <c:pt idx="11253">
                  <c:v>891.57</c:v>
                </c:pt>
                <c:pt idx="11254">
                  <c:v>839.97</c:v>
                </c:pt>
                <c:pt idx="11255">
                  <c:v>786.74</c:v>
                </c:pt>
                <c:pt idx="11256">
                  <c:v>755.63</c:v>
                </c:pt>
                <c:pt idx="11257">
                  <c:v>738.19</c:v>
                </c:pt>
                <c:pt idx="11258">
                  <c:v>719.78</c:v>
                </c:pt>
                <c:pt idx="11259">
                  <c:v>696</c:v>
                </c:pt>
                <c:pt idx="11260">
                  <c:v>696.85</c:v>
                </c:pt>
                <c:pt idx="11261">
                  <c:v>700.44</c:v>
                </c:pt>
                <c:pt idx="11262">
                  <c:v>705.73</c:v>
                </c:pt>
                <c:pt idx="11263">
                  <c:v>805.59</c:v>
                </c:pt>
                <c:pt idx="11264">
                  <c:v>911.36</c:v>
                </c:pt>
                <c:pt idx="11265">
                  <c:v>1011.39</c:v>
                </c:pt>
                <c:pt idx="11266">
                  <c:v>1037.57</c:v>
                </c:pt>
                <c:pt idx="11267">
                  <c:v>1020.81</c:v>
                </c:pt>
                <c:pt idx="11268">
                  <c:v>978</c:v>
                </c:pt>
                <c:pt idx="11269">
                  <c:v>948.09</c:v>
                </c:pt>
                <c:pt idx="11270">
                  <c:v>928.12</c:v>
                </c:pt>
                <c:pt idx="11271">
                  <c:v>897.44</c:v>
                </c:pt>
                <c:pt idx="11272">
                  <c:v>875.16</c:v>
                </c:pt>
                <c:pt idx="11273">
                  <c:v>861.62</c:v>
                </c:pt>
                <c:pt idx="11274">
                  <c:v>928.9</c:v>
                </c:pt>
                <c:pt idx="11275">
                  <c:v>932.87</c:v>
                </c:pt>
                <c:pt idx="11276">
                  <c:v>899.63</c:v>
                </c:pt>
                <c:pt idx="11277">
                  <c:v>856.36</c:v>
                </c:pt>
                <c:pt idx="11278">
                  <c:v>810.1</c:v>
                </c:pt>
                <c:pt idx="11279">
                  <c:v>783.39</c:v>
                </c:pt>
                <c:pt idx="11280">
                  <c:v>742.53</c:v>
                </c:pt>
                <c:pt idx="11281">
                  <c:v>718.22</c:v>
                </c:pt>
                <c:pt idx="11282">
                  <c:v>697.93</c:v>
                </c:pt>
                <c:pt idx="11283">
                  <c:v>685.7</c:v>
                </c:pt>
                <c:pt idx="11284">
                  <c:v>673.69</c:v>
                </c:pt>
                <c:pt idx="11285">
                  <c:v>661.97</c:v>
                </c:pt>
                <c:pt idx="11286">
                  <c:v>641.78</c:v>
                </c:pt>
                <c:pt idx="11287">
                  <c:v>686.98</c:v>
                </c:pt>
                <c:pt idx="11288">
                  <c:v>739.52</c:v>
                </c:pt>
                <c:pt idx="11289">
                  <c:v>776.6</c:v>
                </c:pt>
                <c:pt idx="11290">
                  <c:v>816.66</c:v>
                </c:pt>
                <c:pt idx="11291">
                  <c:v>847.78</c:v>
                </c:pt>
                <c:pt idx="11292">
                  <c:v>847.71</c:v>
                </c:pt>
                <c:pt idx="11293">
                  <c:v>838.15</c:v>
                </c:pt>
                <c:pt idx="11294">
                  <c:v>827.62</c:v>
                </c:pt>
                <c:pt idx="11295">
                  <c:v>813.18</c:v>
                </c:pt>
                <c:pt idx="11296">
                  <c:v>802.09</c:v>
                </c:pt>
                <c:pt idx="11297">
                  <c:v>794.79</c:v>
                </c:pt>
                <c:pt idx="11298">
                  <c:v>888.54</c:v>
                </c:pt>
                <c:pt idx="11299">
                  <c:v>893.75</c:v>
                </c:pt>
                <c:pt idx="11300">
                  <c:v>885.87</c:v>
                </c:pt>
                <c:pt idx="11301">
                  <c:v>847.14</c:v>
                </c:pt>
                <c:pt idx="11302">
                  <c:v>802.78</c:v>
                </c:pt>
                <c:pt idx="11303">
                  <c:v>750.99</c:v>
                </c:pt>
                <c:pt idx="11304">
                  <c:v>715.28</c:v>
                </c:pt>
                <c:pt idx="11305">
                  <c:v>685.81</c:v>
                </c:pt>
                <c:pt idx="11306">
                  <c:v>673.61</c:v>
                </c:pt>
                <c:pt idx="11307">
                  <c:v>661.96</c:v>
                </c:pt>
                <c:pt idx="11308">
                  <c:v>680.03</c:v>
                </c:pt>
                <c:pt idx="11309">
                  <c:v>704.81</c:v>
                </c:pt>
                <c:pt idx="11310">
                  <c:v>727.73</c:v>
                </c:pt>
                <c:pt idx="11311">
                  <c:v>917.88</c:v>
                </c:pt>
                <c:pt idx="11312">
                  <c:v>1065.55</c:v>
                </c:pt>
                <c:pt idx="11313">
                  <c:v>1141.33</c:v>
                </c:pt>
                <c:pt idx="11314">
                  <c:v>1181.8599999999999</c:v>
                </c:pt>
                <c:pt idx="11315">
                  <c:v>1176.44</c:v>
                </c:pt>
                <c:pt idx="11316">
                  <c:v>1186.29</c:v>
                </c:pt>
                <c:pt idx="11317">
                  <c:v>1209.33</c:v>
                </c:pt>
                <c:pt idx="11318">
                  <c:v>1187.43</c:v>
                </c:pt>
                <c:pt idx="11319">
                  <c:v>1136.08</c:v>
                </c:pt>
                <c:pt idx="11320">
                  <c:v>1064.94</c:v>
                </c:pt>
                <c:pt idx="11321">
                  <c:v>967.81</c:v>
                </c:pt>
                <c:pt idx="11322">
                  <c:v>1017.81</c:v>
                </c:pt>
                <c:pt idx="11323">
                  <c:v>1001.21</c:v>
                </c:pt>
                <c:pt idx="11324">
                  <c:v>964.72</c:v>
                </c:pt>
                <c:pt idx="11325">
                  <c:v>919.36</c:v>
                </c:pt>
                <c:pt idx="11326">
                  <c:v>853.76</c:v>
                </c:pt>
                <c:pt idx="11327">
                  <c:v>798.57</c:v>
                </c:pt>
                <c:pt idx="11328">
                  <c:v>753.29</c:v>
                </c:pt>
                <c:pt idx="11329">
                  <c:v>718.76</c:v>
                </c:pt>
                <c:pt idx="11330">
                  <c:v>713.41</c:v>
                </c:pt>
                <c:pt idx="11331">
                  <c:v>700.78</c:v>
                </c:pt>
                <c:pt idx="11332">
                  <c:v>713.18</c:v>
                </c:pt>
                <c:pt idx="11333">
                  <c:v>736.25</c:v>
                </c:pt>
                <c:pt idx="11334">
                  <c:v>763.32</c:v>
                </c:pt>
                <c:pt idx="11335">
                  <c:v>938.29</c:v>
                </c:pt>
                <c:pt idx="11336">
                  <c:v>1038.5899999999999</c:v>
                </c:pt>
                <c:pt idx="11337">
                  <c:v>1099.53</c:v>
                </c:pt>
                <c:pt idx="11338">
                  <c:v>1129.4100000000001</c:v>
                </c:pt>
                <c:pt idx="11339">
                  <c:v>1132.8699999999999</c:v>
                </c:pt>
                <c:pt idx="11340">
                  <c:v>1141.4000000000001</c:v>
                </c:pt>
                <c:pt idx="11341">
                  <c:v>1143.29</c:v>
                </c:pt>
                <c:pt idx="11342">
                  <c:v>1134.82</c:v>
                </c:pt>
                <c:pt idx="11343">
                  <c:v>1094.78</c:v>
                </c:pt>
                <c:pt idx="11344">
                  <c:v>1011.97</c:v>
                </c:pt>
                <c:pt idx="11345">
                  <c:v>938.09</c:v>
                </c:pt>
                <c:pt idx="11346">
                  <c:v>1002.71</c:v>
                </c:pt>
                <c:pt idx="11347">
                  <c:v>1002.3</c:v>
                </c:pt>
                <c:pt idx="11348">
                  <c:v>977.15</c:v>
                </c:pt>
                <c:pt idx="11349">
                  <c:v>923.11</c:v>
                </c:pt>
                <c:pt idx="11350">
                  <c:v>865.56</c:v>
                </c:pt>
                <c:pt idx="11351">
                  <c:v>811.07</c:v>
                </c:pt>
                <c:pt idx="11352">
                  <c:v>768.64</c:v>
                </c:pt>
                <c:pt idx="11353">
                  <c:v>732.87</c:v>
                </c:pt>
                <c:pt idx="11354">
                  <c:v>714.84</c:v>
                </c:pt>
                <c:pt idx="11355">
                  <c:v>707.25</c:v>
                </c:pt>
                <c:pt idx="11356">
                  <c:v>723.95</c:v>
                </c:pt>
                <c:pt idx="11357">
                  <c:v>740.84</c:v>
                </c:pt>
                <c:pt idx="11358">
                  <c:v>764.47</c:v>
                </c:pt>
                <c:pt idx="11359">
                  <c:v>936.19</c:v>
                </c:pt>
                <c:pt idx="11360">
                  <c:v>1042.95</c:v>
                </c:pt>
                <c:pt idx="11361">
                  <c:v>1124.46</c:v>
                </c:pt>
                <c:pt idx="11362">
                  <c:v>1161.19</c:v>
                </c:pt>
                <c:pt idx="11363">
                  <c:v>1160.6500000000001</c:v>
                </c:pt>
                <c:pt idx="11364">
                  <c:v>1158.3599999999999</c:v>
                </c:pt>
                <c:pt idx="11365">
                  <c:v>1184.3800000000001</c:v>
                </c:pt>
                <c:pt idx="11366">
                  <c:v>1169.72</c:v>
                </c:pt>
                <c:pt idx="11367">
                  <c:v>1118.9000000000001</c:v>
                </c:pt>
                <c:pt idx="11368">
                  <c:v>1048.56</c:v>
                </c:pt>
                <c:pt idx="11369">
                  <c:v>951.06</c:v>
                </c:pt>
                <c:pt idx="11370">
                  <c:v>1006.03</c:v>
                </c:pt>
                <c:pt idx="11371">
                  <c:v>980.01</c:v>
                </c:pt>
                <c:pt idx="11372">
                  <c:v>943.18</c:v>
                </c:pt>
                <c:pt idx="11373">
                  <c:v>897.72</c:v>
                </c:pt>
                <c:pt idx="11374">
                  <c:v>847.63</c:v>
                </c:pt>
                <c:pt idx="11375">
                  <c:v>790.07</c:v>
                </c:pt>
                <c:pt idx="11376">
                  <c:v>761.21</c:v>
                </c:pt>
                <c:pt idx="11377">
                  <c:v>733</c:v>
                </c:pt>
                <c:pt idx="11378">
                  <c:v>716.94</c:v>
                </c:pt>
                <c:pt idx="11379">
                  <c:v>698.09</c:v>
                </c:pt>
                <c:pt idx="11380">
                  <c:v>694.22</c:v>
                </c:pt>
                <c:pt idx="11381">
                  <c:v>697.31</c:v>
                </c:pt>
                <c:pt idx="11382">
                  <c:v>733.69</c:v>
                </c:pt>
                <c:pt idx="11383">
                  <c:v>865.17</c:v>
                </c:pt>
                <c:pt idx="11384">
                  <c:v>944.8</c:v>
                </c:pt>
                <c:pt idx="11385">
                  <c:v>1011.51</c:v>
                </c:pt>
                <c:pt idx="11386">
                  <c:v>1028.18</c:v>
                </c:pt>
                <c:pt idx="11387">
                  <c:v>1008.91</c:v>
                </c:pt>
                <c:pt idx="11388">
                  <c:v>956.96</c:v>
                </c:pt>
                <c:pt idx="11389">
                  <c:v>937.94</c:v>
                </c:pt>
                <c:pt idx="11390">
                  <c:v>918.1</c:v>
                </c:pt>
                <c:pt idx="11391">
                  <c:v>876.35</c:v>
                </c:pt>
                <c:pt idx="11392">
                  <c:v>851.55</c:v>
                </c:pt>
                <c:pt idx="11393">
                  <c:v>822.4</c:v>
                </c:pt>
                <c:pt idx="11394">
                  <c:v>905.35</c:v>
                </c:pt>
                <c:pt idx="11395">
                  <c:v>872.51</c:v>
                </c:pt>
                <c:pt idx="11396">
                  <c:v>847.38</c:v>
                </c:pt>
                <c:pt idx="11397">
                  <c:v>815.12</c:v>
                </c:pt>
                <c:pt idx="11398">
                  <c:v>787.01</c:v>
                </c:pt>
                <c:pt idx="11399">
                  <c:v>743.31</c:v>
                </c:pt>
                <c:pt idx="11400">
                  <c:v>701.67</c:v>
                </c:pt>
                <c:pt idx="11401">
                  <c:v>683.22</c:v>
                </c:pt>
                <c:pt idx="11402">
                  <c:v>659.18</c:v>
                </c:pt>
                <c:pt idx="11403">
                  <c:v>646.92999999999995</c:v>
                </c:pt>
                <c:pt idx="11404">
                  <c:v>641.51</c:v>
                </c:pt>
                <c:pt idx="11405">
                  <c:v>622.14</c:v>
                </c:pt>
                <c:pt idx="11406">
                  <c:v>603.07000000000005</c:v>
                </c:pt>
                <c:pt idx="11407">
                  <c:v>633.97</c:v>
                </c:pt>
                <c:pt idx="11408">
                  <c:v>662.85</c:v>
                </c:pt>
                <c:pt idx="11409">
                  <c:v>686.92</c:v>
                </c:pt>
                <c:pt idx="11410">
                  <c:v>697.51</c:v>
                </c:pt>
                <c:pt idx="11411">
                  <c:v>707.75</c:v>
                </c:pt>
                <c:pt idx="11412">
                  <c:v>714.32</c:v>
                </c:pt>
                <c:pt idx="11413">
                  <c:v>720.04</c:v>
                </c:pt>
                <c:pt idx="11414">
                  <c:v>720.38</c:v>
                </c:pt>
                <c:pt idx="11415">
                  <c:v>715.5</c:v>
                </c:pt>
                <c:pt idx="11416">
                  <c:v>711.26</c:v>
                </c:pt>
                <c:pt idx="11417">
                  <c:v>716.9</c:v>
                </c:pt>
                <c:pt idx="11418">
                  <c:v>815.39</c:v>
                </c:pt>
                <c:pt idx="11419">
                  <c:v>830.17</c:v>
                </c:pt>
                <c:pt idx="11420">
                  <c:v>825.46</c:v>
                </c:pt>
                <c:pt idx="11421">
                  <c:v>802.64</c:v>
                </c:pt>
                <c:pt idx="11422">
                  <c:v>775.09</c:v>
                </c:pt>
                <c:pt idx="11423">
                  <c:v>734.34</c:v>
                </c:pt>
                <c:pt idx="11424">
                  <c:v>693.95</c:v>
                </c:pt>
                <c:pt idx="11425">
                  <c:v>673.39</c:v>
                </c:pt>
                <c:pt idx="11426">
                  <c:v>660.99</c:v>
                </c:pt>
                <c:pt idx="11427">
                  <c:v>649.02</c:v>
                </c:pt>
                <c:pt idx="11428">
                  <c:v>645.21</c:v>
                </c:pt>
                <c:pt idx="11429">
                  <c:v>639.01</c:v>
                </c:pt>
                <c:pt idx="11430">
                  <c:v>631.96</c:v>
                </c:pt>
                <c:pt idx="11431">
                  <c:v>703.7</c:v>
                </c:pt>
                <c:pt idx="11432">
                  <c:v>773.92</c:v>
                </c:pt>
                <c:pt idx="11433">
                  <c:v>815.87</c:v>
                </c:pt>
                <c:pt idx="11434">
                  <c:v>852.33</c:v>
                </c:pt>
                <c:pt idx="11435">
                  <c:v>863.1</c:v>
                </c:pt>
                <c:pt idx="11436">
                  <c:v>862.03</c:v>
                </c:pt>
                <c:pt idx="11437">
                  <c:v>864.05</c:v>
                </c:pt>
                <c:pt idx="11438">
                  <c:v>856.37</c:v>
                </c:pt>
                <c:pt idx="11439">
                  <c:v>844.8</c:v>
                </c:pt>
                <c:pt idx="11440">
                  <c:v>833.39</c:v>
                </c:pt>
                <c:pt idx="11441">
                  <c:v>821.78</c:v>
                </c:pt>
                <c:pt idx="11442">
                  <c:v>861.91</c:v>
                </c:pt>
                <c:pt idx="11443">
                  <c:v>853</c:v>
                </c:pt>
                <c:pt idx="11444">
                  <c:v>831.35</c:v>
                </c:pt>
                <c:pt idx="11445">
                  <c:v>791.57</c:v>
                </c:pt>
                <c:pt idx="11446">
                  <c:v>748.1</c:v>
                </c:pt>
                <c:pt idx="11447">
                  <c:v>714.57</c:v>
                </c:pt>
                <c:pt idx="11448">
                  <c:v>689.93</c:v>
                </c:pt>
                <c:pt idx="11449">
                  <c:v>665.52</c:v>
                </c:pt>
                <c:pt idx="11450">
                  <c:v>649.69000000000005</c:v>
                </c:pt>
                <c:pt idx="11451">
                  <c:v>637.92999999999995</c:v>
                </c:pt>
                <c:pt idx="11452">
                  <c:v>628.21</c:v>
                </c:pt>
                <c:pt idx="11453">
                  <c:v>617.71</c:v>
                </c:pt>
                <c:pt idx="11454">
                  <c:v>601.82000000000005</c:v>
                </c:pt>
                <c:pt idx="11455">
                  <c:v>622.91</c:v>
                </c:pt>
                <c:pt idx="11456">
                  <c:v>699.14</c:v>
                </c:pt>
                <c:pt idx="11457">
                  <c:v>732.87</c:v>
                </c:pt>
                <c:pt idx="11458">
                  <c:v>797.74</c:v>
                </c:pt>
                <c:pt idx="11459">
                  <c:v>813.29</c:v>
                </c:pt>
                <c:pt idx="11460">
                  <c:v>822.41</c:v>
                </c:pt>
                <c:pt idx="11461">
                  <c:v>822.13</c:v>
                </c:pt>
                <c:pt idx="11462">
                  <c:v>841.13</c:v>
                </c:pt>
                <c:pt idx="11463">
                  <c:v>831.54</c:v>
                </c:pt>
                <c:pt idx="11464">
                  <c:v>813.92</c:v>
                </c:pt>
                <c:pt idx="11465">
                  <c:v>813.18</c:v>
                </c:pt>
                <c:pt idx="11466">
                  <c:v>907.59</c:v>
                </c:pt>
                <c:pt idx="11467">
                  <c:v>908.8</c:v>
                </c:pt>
                <c:pt idx="11468">
                  <c:v>901.68</c:v>
                </c:pt>
                <c:pt idx="11469">
                  <c:v>876.3</c:v>
                </c:pt>
                <c:pt idx="11470">
                  <c:v>823.69</c:v>
                </c:pt>
                <c:pt idx="11471">
                  <c:v>774.64</c:v>
                </c:pt>
                <c:pt idx="11472">
                  <c:v>741.56</c:v>
                </c:pt>
                <c:pt idx="11473">
                  <c:v>717.39</c:v>
                </c:pt>
                <c:pt idx="11474">
                  <c:v>702.75</c:v>
                </c:pt>
                <c:pt idx="11475">
                  <c:v>690.55</c:v>
                </c:pt>
                <c:pt idx="11476">
                  <c:v>702</c:v>
                </c:pt>
                <c:pt idx="11477">
                  <c:v>732.46</c:v>
                </c:pt>
                <c:pt idx="11478">
                  <c:v>758.58</c:v>
                </c:pt>
                <c:pt idx="11479">
                  <c:v>955.57</c:v>
                </c:pt>
                <c:pt idx="11480">
                  <c:v>1075.26</c:v>
                </c:pt>
                <c:pt idx="11481">
                  <c:v>1150.9100000000001</c:v>
                </c:pt>
                <c:pt idx="11482">
                  <c:v>1198.3900000000001</c:v>
                </c:pt>
                <c:pt idx="11483">
                  <c:v>1201.81</c:v>
                </c:pt>
                <c:pt idx="11484">
                  <c:v>1185.94</c:v>
                </c:pt>
                <c:pt idx="11485">
                  <c:v>1175.47</c:v>
                </c:pt>
                <c:pt idx="11486">
                  <c:v>1161.78</c:v>
                </c:pt>
                <c:pt idx="11487">
                  <c:v>1119.53</c:v>
                </c:pt>
                <c:pt idx="11488">
                  <c:v>1035.3599999999999</c:v>
                </c:pt>
                <c:pt idx="11489">
                  <c:v>953.94</c:v>
                </c:pt>
                <c:pt idx="11490">
                  <c:v>1012.5</c:v>
                </c:pt>
                <c:pt idx="11491">
                  <c:v>997.67</c:v>
                </c:pt>
                <c:pt idx="11492">
                  <c:v>965.02</c:v>
                </c:pt>
                <c:pt idx="11493">
                  <c:v>910.74</c:v>
                </c:pt>
                <c:pt idx="11494">
                  <c:v>852.3</c:v>
                </c:pt>
                <c:pt idx="11495">
                  <c:v>791.25</c:v>
                </c:pt>
                <c:pt idx="11496">
                  <c:v>749</c:v>
                </c:pt>
                <c:pt idx="11497">
                  <c:v>731.41</c:v>
                </c:pt>
                <c:pt idx="11498">
                  <c:v>710.32</c:v>
                </c:pt>
                <c:pt idx="11499">
                  <c:v>698.52</c:v>
                </c:pt>
                <c:pt idx="11500">
                  <c:v>708.82</c:v>
                </c:pt>
                <c:pt idx="11501">
                  <c:v>740.45</c:v>
                </c:pt>
                <c:pt idx="11502">
                  <c:v>756.56</c:v>
                </c:pt>
                <c:pt idx="11503">
                  <c:v>914.23</c:v>
                </c:pt>
                <c:pt idx="11504">
                  <c:v>1032.6099999999999</c:v>
                </c:pt>
                <c:pt idx="11505">
                  <c:v>1104.56</c:v>
                </c:pt>
                <c:pt idx="11506">
                  <c:v>1133.73</c:v>
                </c:pt>
                <c:pt idx="11507">
                  <c:v>1161.0899999999999</c:v>
                </c:pt>
                <c:pt idx="11508">
                  <c:v>1170.0899999999999</c:v>
                </c:pt>
                <c:pt idx="11509">
                  <c:v>1193.99</c:v>
                </c:pt>
                <c:pt idx="11510">
                  <c:v>1192.1500000000001</c:v>
                </c:pt>
                <c:pt idx="11511">
                  <c:v>1133.04</c:v>
                </c:pt>
                <c:pt idx="11512">
                  <c:v>1044.71</c:v>
                </c:pt>
                <c:pt idx="11513">
                  <c:v>971.92</c:v>
                </c:pt>
                <c:pt idx="11514">
                  <c:v>1012.56</c:v>
                </c:pt>
                <c:pt idx="11515">
                  <c:v>989.62</c:v>
                </c:pt>
                <c:pt idx="11516">
                  <c:v>959.87</c:v>
                </c:pt>
                <c:pt idx="11517">
                  <c:v>906.91</c:v>
                </c:pt>
                <c:pt idx="11518">
                  <c:v>850.61</c:v>
                </c:pt>
                <c:pt idx="11519">
                  <c:v>788.7</c:v>
                </c:pt>
                <c:pt idx="11520">
                  <c:v>749.25</c:v>
                </c:pt>
                <c:pt idx="11521">
                  <c:v>726.69</c:v>
                </c:pt>
                <c:pt idx="11522">
                  <c:v>711.81</c:v>
                </c:pt>
                <c:pt idx="11523">
                  <c:v>703.19</c:v>
                </c:pt>
                <c:pt idx="11524">
                  <c:v>711.54</c:v>
                </c:pt>
                <c:pt idx="11525">
                  <c:v>741.3</c:v>
                </c:pt>
                <c:pt idx="11526">
                  <c:v>768.05</c:v>
                </c:pt>
                <c:pt idx="11527">
                  <c:v>934.99</c:v>
                </c:pt>
                <c:pt idx="11528">
                  <c:v>1065.83</c:v>
                </c:pt>
                <c:pt idx="11529">
                  <c:v>1138.31</c:v>
                </c:pt>
                <c:pt idx="11530">
                  <c:v>1183.93</c:v>
                </c:pt>
                <c:pt idx="11531">
                  <c:v>1170.79</c:v>
                </c:pt>
                <c:pt idx="11532">
                  <c:v>1196.42</c:v>
                </c:pt>
                <c:pt idx="11533">
                  <c:v>1184.9100000000001</c:v>
                </c:pt>
                <c:pt idx="11534">
                  <c:v>1187.31</c:v>
                </c:pt>
                <c:pt idx="11535">
                  <c:v>1132.8599999999999</c:v>
                </c:pt>
                <c:pt idx="11536">
                  <c:v>1063.27</c:v>
                </c:pt>
                <c:pt idx="11537">
                  <c:v>989.61</c:v>
                </c:pt>
                <c:pt idx="11538">
                  <c:v>1024.1300000000001</c:v>
                </c:pt>
                <c:pt idx="11539">
                  <c:v>976.47</c:v>
                </c:pt>
                <c:pt idx="11540">
                  <c:v>923.9</c:v>
                </c:pt>
                <c:pt idx="11541">
                  <c:v>875.04</c:v>
                </c:pt>
                <c:pt idx="11542">
                  <c:v>813.54</c:v>
                </c:pt>
                <c:pt idx="11543">
                  <c:v>763.72</c:v>
                </c:pt>
                <c:pt idx="11544">
                  <c:v>731.8</c:v>
                </c:pt>
                <c:pt idx="11545">
                  <c:v>699.62</c:v>
                </c:pt>
                <c:pt idx="11546">
                  <c:v>693.04</c:v>
                </c:pt>
                <c:pt idx="11547">
                  <c:v>680.26</c:v>
                </c:pt>
                <c:pt idx="11548">
                  <c:v>699.95</c:v>
                </c:pt>
                <c:pt idx="11549">
                  <c:v>720.05</c:v>
                </c:pt>
                <c:pt idx="11550">
                  <c:v>746</c:v>
                </c:pt>
                <c:pt idx="11551">
                  <c:v>904.07</c:v>
                </c:pt>
                <c:pt idx="11552">
                  <c:v>1033.8399999999999</c:v>
                </c:pt>
                <c:pt idx="11553">
                  <c:v>1112.81</c:v>
                </c:pt>
                <c:pt idx="11554">
                  <c:v>1163.32</c:v>
                </c:pt>
                <c:pt idx="11555">
                  <c:v>1173.2</c:v>
                </c:pt>
                <c:pt idx="11556">
                  <c:v>1170.43</c:v>
                </c:pt>
                <c:pt idx="11557">
                  <c:v>1173.79</c:v>
                </c:pt>
                <c:pt idx="11558">
                  <c:v>1154.26</c:v>
                </c:pt>
                <c:pt idx="11559">
                  <c:v>1102.28</c:v>
                </c:pt>
                <c:pt idx="11560">
                  <c:v>1046.8499999999999</c:v>
                </c:pt>
                <c:pt idx="11561">
                  <c:v>967.12</c:v>
                </c:pt>
                <c:pt idx="11562">
                  <c:v>1001.99</c:v>
                </c:pt>
                <c:pt idx="11563">
                  <c:v>971.23</c:v>
                </c:pt>
                <c:pt idx="11564">
                  <c:v>934.4</c:v>
                </c:pt>
                <c:pt idx="11565">
                  <c:v>882.95</c:v>
                </c:pt>
                <c:pt idx="11566">
                  <c:v>834.56</c:v>
                </c:pt>
                <c:pt idx="11567">
                  <c:v>778.87</c:v>
                </c:pt>
                <c:pt idx="11568">
                  <c:v>738.63</c:v>
                </c:pt>
                <c:pt idx="11569">
                  <c:v>706.93</c:v>
                </c:pt>
                <c:pt idx="11570">
                  <c:v>700.55</c:v>
                </c:pt>
                <c:pt idx="11571">
                  <c:v>690.85</c:v>
                </c:pt>
                <c:pt idx="11572">
                  <c:v>696.01</c:v>
                </c:pt>
                <c:pt idx="11573">
                  <c:v>714.79</c:v>
                </c:pt>
                <c:pt idx="11574">
                  <c:v>759.6</c:v>
                </c:pt>
                <c:pt idx="11575">
                  <c:v>932.74</c:v>
                </c:pt>
                <c:pt idx="11576">
                  <c:v>1076.6199999999999</c:v>
                </c:pt>
                <c:pt idx="11577">
                  <c:v>1156.1199999999999</c:v>
                </c:pt>
                <c:pt idx="11578">
                  <c:v>1194.24</c:v>
                </c:pt>
                <c:pt idx="11579">
                  <c:v>1201.93</c:v>
                </c:pt>
                <c:pt idx="11580">
                  <c:v>1203.49</c:v>
                </c:pt>
                <c:pt idx="11581">
                  <c:v>1210.45</c:v>
                </c:pt>
                <c:pt idx="11582">
                  <c:v>1159.83</c:v>
                </c:pt>
                <c:pt idx="11583">
                  <c:v>1103.3</c:v>
                </c:pt>
                <c:pt idx="11584">
                  <c:v>1033.55</c:v>
                </c:pt>
                <c:pt idx="11585">
                  <c:v>963.9</c:v>
                </c:pt>
                <c:pt idx="11586">
                  <c:v>1028.83</c:v>
                </c:pt>
                <c:pt idx="11587">
                  <c:v>1004.63</c:v>
                </c:pt>
                <c:pt idx="11588">
                  <c:v>954.28</c:v>
                </c:pt>
                <c:pt idx="11589">
                  <c:v>905.95</c:v>
                </c:pt>
                <c:pt idx="11590">
                  <c:v>858.42</c:v>
                </c:pt>
                <c:pt idx="11591">
                  <c:v>814.52</c:v>
                </c:pt>
                <c:pt idx="11592">
                  <c:v>776.32</c:v>
                </c:pt>
                <c:pt idx="11593">
                  <c:v>740.09</c:v>
                </c:pt>
                <c:pt idx="11594">
                  <c:v>722.6</c:v>
                </c:pt>
                <c:pt idx="11595">
                  <c:v>707.2</c:v>
                </c:pt>
                <c:pt idx="11596">
                  <c:v>702.64</c:v>
                </c:pt>
                <c:pt idx="11597">
                  <c:v>691.77</c:v>
                </c:pt>
                <c:pt idx="11598">
                  <c:v>705.69</c:v>
                </c:pt>
                <c:pt idx="11599">
                  <c:v>813.25</c:v>
                </c:pt>
                <c:pt idx="11600">
                  <c:v>917.21</c:v>
                </c:pt>
                <c:pt idx="11601">
                  <c:v>991.17</c:v>
                </c:pt>
                <c:pt idx="11602">
                  <c:v>1008.22</c:v>
                </c:pt>
                <c:pt idx="11603">
                  <c:v>1019.06</c:v>
                </c:pt>
                <c:pt idx="11604">
                  <c:v>992.94</c:v>
                </c:pt>
                <c:pt idx="11605">
                  <c:v>977.65</c:v>
                </c:pt>
                <c:pt idx="11606">
                  <c:v>952.37</c:v>
                </c:pt>
                <c:pt idx="11607">
                  <c:v>923.19</c:v>
                </c:pt>
                <c:pt idx="11608">
                  <c:v>894.73</c:v>
                </c:pt>
                <c:pt idx="11609">
                  <c:v>867.86</c:v>
                </c:pt>
                <c:pt idx="11610">
                  <c:v>953.23</c:v>
                </c:pt>
                <c:pt idx="11611">
                  <c:v>947.78</c:v>
                </c:pt>
                <c:pt idx="11612">
                  <c:v>907.25</c:v>
                </c:pt>
                <c:pt idx="11613">
                  <c:v>866.03</c:v>
                </c:pt>
                <c:pt idx="11614">
                  <c:v>824.51</c:v>
                </c:pt>
                <c:pt idx="11615">
                  <c:v>784.82</c:v>
                </c:pt>
                <c:pt idx="11616">
                  <c:v>745.46</c:v>
                </c:pt>
                <c:pt idx="11617">
                  <c:v>723.68</c:v>
                </c:pt>
                <c:pt idx="11618">
                  <c:v>708.38</c:v>
                </c:pt>
                <c:pt idx="11619">
                  <c:v>691.01</c:v>
                </c:pt>
                <c:pt idx="11620">
                  <c:v>675.67</c:v>
                </c:pt>
                <c:pt idx="11621">
                  <c:v>660.16</c:v>
                </c:pt>
                <c:pt idx="11622">
                  <c:v>643.66</c:v>
                </c:pt>
                <c:pt idx="11623">
                  <c:v>679.81</c:v>
                </c:pt>
                <c:pt idx="11624">
                  <c:v>724.63</c:v>
                </c:pt>
                <c:pt idx="11625">
                  <c:v>767.82</c:v>
                </c:pt>
                <c:pt idx="11626">
                  <c:v>810.76</c:v>
                </c:pt>
                <c:pt idx="11627">
                  <c:v>826.23</c:v>
                </c:pt>
                <c:pt idx="11628">
                  <c:v>829.93</c:v>
                </c:pt>
                <c:pt idx="11629">
                  <c:v>829.62</c:v>
                </c:pt>
                <c:pt idx="11630">
                  <c:v>821.67</c:v>
                </c:pt>
                <c:pt idx="11631">
                  <c:v>797.26</c:v>
                </c:pt>
                <c:pt idx="11632">
                  <c:v>789.95</c:v>
                </c:pt>
                <c:pt idx="11633">
                  <c:v>790.22</c:v>
                </c:pt>
                <c:pt idx="11634">
                  <c:v>875.8</c:v>
                </c:pt>
                <c:pt idx="11635">
                  <c:v>874.45</c:v>
                </c:pt>
                <c:pt idx="11636">
                  <c:v>865.57</c:v>
                </c:pt>
                <c:pt idx="11637">
                  <c:v>837.83</c:v>
                </c:pt>
                <c:pt idx="11638">
                  <c:v>802.85</c:v>
                </c:pt>
                <c:pt idx="11639">
                  <c:v>763.25</c:v>
                </c:pt>
                <c:pt idx="11640">
                  <c:v>723.17</c:v>
                </c:pt>
                <c:pt idx="11641">
                  <c:v>698.55</c:v>
                </c:pt>
                <c:pt idx="11642">
                  <c:v>681.46</c:v>
                </c:pt>
                <c:pt idx="11643">
                  <c:v>668.08</c:v>
                </c:pt>
                <c:pt idx="11644">
                  <c:v>665.13</c:v>
                </c:pt>
                <c:pt idx="11645">
                  <c:v>650.61</c:v>
                </c:pt>
                <c:pt idx="11646">
                  <c:v>642.09</c:v>
                </c:pt>
                <c:pt idx="11647">
                  <c:v>698.03</c:v>
                </c:pt>
                <c:pt idx="11648">
                  <c:v>754.56</c:v>
                </c:pt>
                <c:pt idx="11649">
                  <c:v>817.27</c:v>
                </c:pt>
                <c:pt idx="11650">
                  <c:v>855.79</c:v>
                </c:pt>
                <c:pt idx="11651">
                  <c:v>878.99</c:v>
                </c:pt>
                <c:pt idx="11652">
                  <c:v>891.01</c:v>
                </c:pt>
                <c:pt idx="11653">
                  <c:v>883.32</c:v>
                </c:pt>
                <c:pt idx="11654">
                  <c:v>872.34</c:v>
                </c:pt>
                <c:pt idx="11655">
                  <c:v>854.34</c:v>
                </c:pt>
                <c:pt idx="11656">
                  <c:v>841.3</c:v>
                </c:pt>
                <c:pt idx="11657">
                  <c:v>826.18</c:v>
                </c:pt>
                <c:pt idx="11658">
                  <c:v>915.37</c:v>
                </c:pt>
                <c:pt idx="11659">
                  <c:v>921.04</c:v>
                </c:pt>
                <c:pt idx="11660">
                  <c:v>916.48</c:v>
                </c:pt>
                <c:pt idx="11661">
                  <c:v>882.19</c:v>
                </c:pt>
                <c:pt idx="11662">
                  <c:v>831.72</c:v>
                </c:pt>
                <c:pt idx="11663">
                  <c:v>775.9</c:v>
                </c:pt>
                <c:pt idx="11664">
                  <c:v>737.73</c:v>
                </c:pt>
                <c:pt idx="11665">
                  <c:v>714.68</c:v>
                </c:pt>
                <c:pt idx="11666">
                  <c:v>695.69</c:v>
                </c:pt>
                <c:pt idx="11667">
                  <c:v>689.97</c:v>
                </c:pt>
                <c:pt idx="11668">
                  <c:v>700.15</c:v>
                </c:pt>
                <c:pt idx="11669">
                  <c:v>710.35</c:v>
                </c:pt>
                <c:pt idx="11670">
                  <c:v>755.81</c:v>
                </c:pt>
                <c:pt idx="11671">
                  <c:v>958.01</c:v>
                </c:pt>
                <c:pt idx="11672">
                  <c:v>1104.0899999999999</c:v>
                </c:pt>
                <c:pt idx="11673">
                  <c:v>1178.58</c:v>
                </c:pt>
                <c:pt idx="11674">
                  <c:v>1220.44</c:v>
                </c:pt>
                <c:pt idx="11675">
                  <c:v>1229.42</c:v>
                </c:pt>
                <c:pt idx="11676">
                  <c:v>1238.18</c:v>
                </c:pt>
                <c:pt idx="11677">
                  <c:v>1277.06</c:v>
                </c:pt>
                <c:pt idx="11678">
                  <c:v>1269.44</c:v>
                </c:pt>
                <c:pt idx="11679">
                  <c:v>1221.01</c:v>
                </c:pt>
                <c:pt idx="11680">
                  <c:v>1159.06</c:v>
                </c:pt>
                <c:pt idx="11681">
                  <c:v>1042.68</c:v>
                </c:pt>
                <c:pt idx="11682">
                  <c:v>1088.08</c:v>
                </c:pt>
                <c:pt idx="11683">
                  <c:v>1064.08</c:v>
                </c:pt>
                <c:pt idx="11684">
                  <c:v>1030.05</c:v>
                </c:pt>
                <c:pt idx="11685">
                  <c:v>993.71</c:v>
                </c:pt>
                <c:pt idx="11686">
                  <c:v>931.68</c:v>
                </c:pt>
                <c:pt idx="11687">
                  <c:v>868.56</c:v>
                </c:pt>
                <c:pt idx="11688">
                  <c:v>825.12</c:v>
                </c:pt>
                <c:pt idx="11689">
                  <c:v>799.11</c:v>
                </c:pt>
                <c:pt idx="11690">
                  <c:v>775.21</c:v>
                </c:pt>
                <c:pt idx="11691">
                  <c:v>765.93</c:v>
                </c:pt>
                <c:pt idx="11692">
                  <c:v>772.76</c:v>
                </c:pt>
                <c:pt idx="11693">
                  <c:v>784.54</c:v>
                </c:pt>
                <c:pt idx="11694">
                  <c:v>825.77</c:v>
                </c:pt>
                <c:pt idx="11695">
                  <c:v>981.23</c:v>
                </c:pt>
                <c:pt idx="11696">
                  <c:v>1118.29</c:v>
                </c:pt>
                <c:pt idx="11697">
                  <c:v>1205.25</c:v>
                </c:pt>
                <c:pt idx="11698">
                  <c:v>1250.6500000000001</c:v>
                </c:pt>
                <c:pt idx="11699">
                  <c:v>1244.9100000000001</c:v>
                </c:pt>
                <c:pt idx="11700">
                  <c:v>1249.27</c:v>
                </c:pt>
                <c:pt idx="11701">
                  <c:v>1249.1099999999999</c:v>
                </c:pt>
                <c:pt idx="11702">
                  <c:v>1238.6300000000001</c:v>
                </c:pt>
                <c:pt idx="11703">
                  <c:v>1199.57</c:v>
                </c:pt>
                <c:pt idx="11704">
                  <c:v>1125.0899999999999</c:v>
                </c:pt>
                <c:pt idx="11705">
                  <c:v>1029.56</c:v>
                </c:pt>
                <c:pt idx="11706">
                  <c:v>1096.02</c:v>
                </c:pt>
                <c:pt idx="11707">
                  <c:v>1087.18</c:v>
                </c:pt>
                <c:pt idx="11708">
                  <c:v>1041.0899999999999</c:v>
                </c:pt>
                <c:pt idx="11709">
                  <c:v>988.45</c:v>
                </c:pt>
                <c:pt idx="11710">
                  <c:v>947.46</c:v>
                </c:pt>
                <c:pt idx="11711">
                  <c:v>890.01</c:v>
                </c:pt>
                <c:pt idx="11712">
                  <c:v>847.7</c:v>
                </c:pt>
                <c:pt idx="11713">
                  <c:v>793.39</c:v>
                </c:pt>
                <c:pt idx="11714">
                  <c:v>777.58</c:v>
                </c:pt>
                <c:pt idx="11715">
                  <c:v>765.98</c:v>
                </c:pt>
                <c:pt idx="11716">
                  <c:v>775.08</c:v>
                </c:pt>
                <c:pt idx="11717">
                  <c:v>787.6</c:v>
                </c:pt>
                <c:pt idx="11718">
                  <c:v>826.68</c:v>
                </c:pt>
                <c:pt idx="11719">
                  <c:v>999.13</c:v>
                </c:pt>
                <c:pt idx="11720">
                  <c:v>1141.0999999999999</c:v>
                </c:pt>
                <c:pt idx="11721">
                  <c:v>1232.1099999999999</c:v>
                </c:pt>
                <c:pt idx="11722">
                  <c:v>1239.17</c:v>
                </c:pt>
                <c:pt idx="11723">
                  <c:v>1249.72</c:v>
                </c:pt>
                <c:pt idx="11724">
                  <c:v>1239.4100000000001</c:v>
                </c:pt>
                <c:pt idx="11725">
                  <c:v>1251.22</c:v>
                </c:pt>
                <c:pt idx="11726">
                  <c:v>1238.1099999999999</c:v>
                </c:pt>
                <c:pt idx="11727">
                  <c:v>1202.56</c:v>
                </c:pt>
                <c:pt idx="11728">
                  <c:v>1117.74</c:v>
                </c:pt>
                <c:pt idx="11729">
                  <c:v>1030.1400000000001</c:v>
                </c:pt>
                <c:pt idx="11730">
                  <c:v>1081.75</c:v>
                </c:pt>
                <c:pt idx="11731">
                  <c:v>1058.4000000000001</c:v>
                </c:pt>
                <c:pt idx="11732">
                  <c:v>1027.25</c:v>
                </c:pt>
                <c:pt idx="11733">
                  <c:v>975.15</c:v>
                </c:pt>
                <c:pt idx="11734">
                  <c:v>918.8</c:v>
                </c:pt>
                <c:pt idx="11735">
                  <c:v>857.44</c:v>
                </c:pt>
                <c:pt idx="11736">
                  <c:v>814.8</c:v>
                </c:pt>
                <c:pt idx="11737">
                  <c:v>793.91</c:v>
                </c:pt>
                <c:pt idx="11738">
                  <c:v>773.24</c:v>
                </c:pt>
                <c:pt idx="11739">
                  <c:v>762.76</c:v>
                </c:pt>
                <c:pt idx="11740">
                  <c:v>769.04</c:v>
                </c:pt>
                <c:pt idx="11741">
                  <c:v>769.85</c:v>
                </c:pt>
                <c:pt idx="11742">
                  <c:v>809.26</c:v>
                </c:pt>
                <c:pt idx="11743">
                  <c:v>993.1</c:v>
                </c:pt>
                <c:pt idx="11744">
                  <c:v>1126.5</c:v>
                </c:pt>
                <c:pt idx="11745">
                  <c:v>1210.71</c:v>
                </c:pt>
                <c:pt idx="11746">
                  <c:v>1256.1500000000001</c:v>
                </c:pt>
                <c:pt idx="11747">
                  <c:v>1256.8599999999999</c:v>
                </c:pt>
                <c:pt idx="11748">
                  <c:v>1251.71</c:v>
                </c:pt>
                <c:pt idx="11749">
                  <c:v>1246.1300000000001</c:v>
                </c:pt>
                <c:pt idx="11750">
                  <c:v>1204.3800000000001</c:v>
                </c:pt>
                <c:pt idx="11751">
                  <c:v>1137.2</c:v>
                </c:pt>
                <c:pt idx="11752">
                  <c:v>1056.1099999999999</c:v>
                </c:pt>
                <c:pt idx="11753">
                  <c:v>989.62</c:v>
                </c:pt>
                <c:pt idx="11754">
                  <c:v>1041.4000000000001</c:v>
                </c:pt>
                <c:pt idx="11755">
                  <c:v>1018.88</c:v>
                </c:pt>
                <c:pt idx="11756">
                  <c:v>990.32</c:v>
                </c:pt>
                <c:pt idx="11757">
                  <c:v>940.43</c:v>
                </c:pt>
                <c:pt idx="11758">
                  <c:v>880.99</c:v>
                </c:pt>
                <c:pt idx="11759">
                  <c:v>832.07</c:v>
                </c:pt>
                <c:pt idx="11760">
                  <c:v>794.17</c:v>
                </c:pt>
                <c:pt idx="11761">
                  <c:v>785.76</c:v>
                </c:pt>
                <c:pt idx="11762">
                  <c:v>767.79</c:v>
                </c:pt>
                <c:pt idx="11763">
                  <c:v>760.79</c:v>
                </c:pt>
                <c:pt idx="11764">
                  <c:v>752.68</c:v>
                </c:pt>
                <c:pt idx="11765">
                  <c:v>745.37</c:v>
                </c:pt>
                <c:pt idx="11766">
                  <c:v>756.16</c:v>
                </c:pt>
                <c:pt idx="11767">
                  <c:v>878.52</c:v>
                </c:pt>
                <c:pt idx="11768">
                  <c:v>990.32</c:v>
                </c:pt>
                <c:pt idx="11769">
                  <c:v>1063.8699999999999</c:v>
                </c:pt>
                <c:pt idx="11770">
                  <c:v>1093.77</c:v>
                </c:pt>
                <c:pt idx="11771">
                  <c:v>1090.1500000000001</c:v>
                </c:pt>
                <c:pt idx="11772">
                  <c:v>1062.45</c:v>
                </c:pt>
                <c:pt idx="11773">
                  <c:v>1044.06</c:v>
                </c:pt>
                <c:pt idx="11774">
                  <c:v>1016.93</c:v>
                </c:pt>
                <c:pt idx="11775">
                  <c:v>992.26</c:v>
                </c:pt>
                <c:pt idx="11776">
                  <c:v>955.78</c:v>
                </c:pt>
                <c:pt idx="11777">
                  <c:v>939.07</c:v>
                </c:pt>
                <c:pt idx="11778">
                  <c:v>1020.64</c:v>
                </c:pt>
                <c:pt idx="11779">
                  <c:v>1004.04</c:v>
                </c:pt>
                <c:pt idx="11780">
                  <c:v>976.77</c:v>
                </c:pt>
                <c:pt idx="11781">
                  <c:v>943.14</c:v>
                </c:pt>
                <c:pt idx="11782">
                  <c:v>905.82</c:v>
                </c:pt>
                <c:pt idx="11783">
                  <c:v>873.82</c:v>
                </c:pt>
                <c:pt idx="11784">
                  <c:v>830.97</c:v>
                </c:pt>
                <c:pt idx="11785">
                  <c:v>806.38</c:v>
                </c:pt>
                <c:pt idx="11786">
                  <c:v>781.28</c:v>
                </c:pt>
                <c:pt idx="11787">
                  <c:v>769.13</c:v>
                </c:pt>
                <c:pt idx="11788">
                  <c:v>758.98</c:v>
                </c:pt>
                <c:pt idx="11789">
                  <c:v>742.59</c:v>
                </c:pt>
                <c:pt idx="11790">
                  <c:v>724</c:v>
                </c:pt>
                <c:pt idx="11791">
                  <c:v>742.68</c:v>
                </c:pt>
                <c:pt idx="11792">
                  <c:v>762.72</c:v>
                </c:pt>
                <c:pt idx="11793">
                  <c:v>798.23</c:v>
                </c:pt>
                <c:pt idx="11794">
                  <c:v>837.63</c:v>
                </c:pt>
                <c:pt idx="11795">
                  <c:v>862.7</c:v>
                </c:pt>
                <c:pt idx="11796">
                  <c:v>870.17</c:v>
                </c:pt>
                <c:pt idx="11797">
                  <c:v>868.59</c:v>
                </c:pt>
                <c:pt idx="11798">
                  <c:v>861.62</c:v>
                </c:pt>
                <c:pt idx="11799">
                  <c:v>859.24</c:v>
                </c:pt>
                <c:pt idx="11800">
                  <c:v>853.35</c:v>
                </c:pt>
                <c:pt idx="11801">
                  <c:v>851.92</c:v>
                </c:pt>
                <c:pt idx="11802">
                  <c:v>943.89</c:v>
                </c:pt>
                <c:pt idx="11803">
                  <c:v>947.75</c:v>
                </c:pt>
                <c:pt idx="11804">
                  <c:v>944.84</c:v>
                </c:pt>
                <c:pt idx="11805">
                  <c:v>906.21</c:v>
                </c:pt>
                <c:pt idx="11806">
                  <c:v>855.72</c:v>
                </c:pt>
                <c:pt idx="11807">
                  <c:v>804.1</c:v>
                </c:pt>
                <c:pt idx="11808">
                  <c:v>769.51</c:v>
                </c:pt>
                <c:pt idx="11809">
                  <c:v>754.4</c:v>
                </c:pt>
                <c:pt idx="11810">
                  <c:v>730.03</c:v>
                </c:pt>
                <c:pt idx="11811">
                  <c:v>716.45</c:v>
                </c:pt>
                <c:pt idx="11812">
                  <c:v>725.22</c:v>
                </c:pt>
                <c:pt idx="11813">
                  <c:v>756.73</c:v>
                </c:pt>
                <c:pt idx="11814">
                  <c:v>794.27</c:v>
                </c:pt>
                <c:pt idx="11815">
                  <c:v>968.05</c:v>
                </c:pt>
                <c:pt idx="11816">
                  <c:v>1099.33</c:v>
                </c:pt>
                <c:pt idx="11817">
                  <c:v>1166.3399999999999</c:v>
                </c:pt>
                <c:pt idx="11818">
                  <c:v>1189.22</c:v>
                </c:pt>
                <c:pt idx="11819">
                  <c:v>1170.06</c:v>
                </c:pt>
                <c:pt idx="11820">
                  <c:v>1150.47</c:v>
                </c:pt>
                <c:pt idx="11821">
                  <c:v>1142.23</c:v>
                </c:pt>
                <c:pt idx="11822">
                  <c:v>1116.72</c:v>
                </c:pt>
                <c:pt idx="11823">
                  <c:v>1080.75</c:v>
                </c:pt>
                <c:pt idx="11824">
                  <c:v>1015.75</c:v>
                </c:pt>
                <c:pt idx="11825">
                  <c:v>947.16</c:v>
                </c:pt>
                <c:pt idx="11826">
                  <c:v>996.8</c:v>
                </c:pt>
                <c:pt idx="11827">
                  <c:v>973.95</c:v>
                </c:pt>
                <c:pt idx="11828">
                  <c:v>939.38</c:v>
                </c:pt>
                <c:pt idx="11829">
                  <c:v>891.81</c:v>
                </c:pt>
                <c:pt idx="11830">
                  <c:v>836.87</c:v>
                </c:pt>
                <c:pt idx="11831">
                  <c:v>787.19</c:v>
                </c:pt>
                <c:pt idx="11832">
                  <c:v>751.65</c:v>
                </c:pt>
                <c:pt idx="11833">
                  <c:v>726.16</c:v>
                </c:pt>
                <c:pt idx="11834">
                  <c:v>706.27</c:v>
                </c:pt>
                <c:pt idx="11835">
                  <c:v>706.51</c:v>
                </c:pt>
                <c:pt idx="11836">
                  <c:v>718.47</c:v>
                </c:pt>
                <c:pt idx="11837">
                  <c:v>735.83</c:v>
                </c:pt>
                <c:pt idx="11838">
                  <c:v>765.71</c:v>
                </c:pt>
                <c:pt idx="11839">
                  <c:v>944.6</c:v>
                </c:pt>
                <c:pt idx="11840">
                  <c:v>1087.67</c:v>
                </c:pt>
                <c:pt idx="11841">
                  <c:v>1173.18</c:v>
                </c:pt>
                <c:pt idx="11842">
                  <c:v>1208.1300000000001</c:v>
                </c:pt>
                <c:pt idx="11843">
                  <c:v>1221.19</c:v>
                </c:pt>
                <c:pt idx="11844">
                  <c:v>1208.3399999999999</c:v>
                </c:pt>
                <c:pt idx="11845">
                  <c:v>1194.3699999999999</c:v>
                </c:pt>
                <c:pt idx="11846">
                  <c:v>1190.06</c:v>
                </c:pt>
                <c:pt idx="11847">
                  <c:v>1142.45</c:v>
                </c:pt>
                <c:pt idx="11848">
                  <c:v>1074.45</c:v>
                </c:pt>
                <c:pt idx="11849">
                  <c:v>986.63</c:v>
                </c:pt>
                <c:pt idx="11850">
                  <c:v>1035.6400000000001</c:v>
                </c:pt>
                <c:pt idx="11851">
                  <c:v>1012.42</c:v>
                </c:pt>
                <c:pt idx="11852">
                  <c:v>980.98</c:v>
                </c:pt>
                <c:pt idx="11853">
                  <c:v>934.47</c:v>
                </c:pt>
                <c:pt idx="11854">
                  <c:v>878.89</c:v>
                </c:pt>
                <c:pt idx="11855">
                  <c:v>812.54</c:v>
                </c:pt>
                <c:pt idx="11856">
                  <c:v>772.73</c:v>
                </c:pt>
                <c:pt idx="11857">
                  <c:v>738.74</c:v>
                </c:pt>
                <c:pt idx="11858">
                  <c:v>723.55</c:v>
                </c:pt>
                <c:pt idx="11859">
                  <c:v>718.86</c:v>
                </c:pt>
                <c:pt idx="11860">
                  <c:v>723.31</c:v>
                </c:pt>
                <c:pt idx="11861">
                  <c:v>751.03</c:v>
                </c:pt>
                <c:pt idx="11862">
                  <c:v>785.67</c:v>
                </c:pt>
                <c:pt idx="11863">
                  <c:v>968.63</c:v>
                </c:pt>
                <c:pt idx="11864">
                  <c:v>1110.33</c:v>
                </c:pt>
                <c:pt idx="11865">
                  <c:v>1183.8699999999999</c:v>
                </c:pt>
                <c:pt idx="11866">
                  <c:v>1230.3</c:v>
                </c:pt>
                <c:pt idx="11867">
                  <c:v>1220.57</c:v>
                </c:pt>
                <c:pt idx="11868">
                  <c:v>1207.31</c:v>
                </c:pt>
                <c:pt idx="11869">
                  <c:v>1186.03</c:v>
                </c:pt>
                <c:pt idx="11870">
                  <c:v>1161.1300000000001</c:v>
                </c:pt>
                <c:pt idx="11871">
                  <c:v>1118.3800000000001</c:v>
                </c:pt>
                <c:pt idx="11872">
                  <c:v>1059.02</c:v>
                </c:pt>
                <c:pt idx="11873">
                  <c:v>988.38</c:v>
                </c:pt>
                <c:pt idx="11874">
                  <c:v>1038.21</c:v>
                </c:pt>
                <c:pt idx="11875">
                  <c:v>1007.44</c:v>
                </c:pt>
                <c:pt idx="11876">
                  <c:v>978.09</c:v>
                </c:pt>
                <c:pt idx="11877">
                  <c:v>918.17</c:v>
                </c:pt>
                <c:pt idx="11878">
                  <c:v>858.65</c:v>
                </c:pt>
                <c:pt idx="11879">
                  <c:v>794.22</c:v>
                </c:pt>
                <c:pt idx="11880">
                  <c:v>765.16</c:v>
                </c:pt>
                <c:pt idx="11881">
                  <c:v>736.35</c:v>
                </c:pt>
                <c:pt idx="11882">
                  <c:v>716.27</c:v>
                </c:pt>
                <c:pt idx="11883">
                  <c:v>703.95</c:v>
                </c:pt>
                <c:pt idx="11884">
                  <c:v>712.7</c:v>
                </c:pt>
                <c:pt idx="11885">
                  <c:v>744.03</c:v>
                </c:pt>
                <c:pt idx="11886">
                  <c:v>770.58</c:v>
                </c:pt>
                <c:pt idx="11887">
                  <c:v>929.19</c:v>
                </c:pt>
                <c:pt idx="11888">
                  <c:v>1038.4100000000001</c:v>
                </c:pt>
                <c:pt idx="11889">
                  <c:v>1108.08</c:v>
                </c:pt>
                <c:pt idx="11890">
                  <c:v>1150.04</c:v>
                </c:pt>
                <c:pt idx="11891">
                  <c:v>1156.1500000000001</c:v>
                </c:pt>
                <c:pt idx="11892">
                  <c:v>1159.47</c:v>
                </c:pt>
                <c:pt idx="11893">
                  <c:v>1177.3</c:v>
                </c:pt>
                <c:pt idx="11894">
                  <c:v>1118.04</c:v>
                </c:pt>
                <c:pt idx="11895">
                  <c:v>1059.67</c:v>
                </c:pt>
                <c:pt idx="11896">
                  <c:v>977.35</c:v>
                </c:pt>
                <c:pt idx="11897">
                  <c:v>924.32</c:v>
                </c:pt>
                <c:pt idx="11898">
                  <c:v>964.29</c:v>
                </c:pt>
                <c:pt idx="11899">
                  <c:v>939.53</c:v>
                </c:pt>
                <c:pt idx="11900">
                  <c:v>908.37</c:v>
                </c:pt>
                <c:pt idx="11901">
                  <c:v>863.31</c:v>
                </c:pt>
                <c:pt idx="11902">
                  <c:v>819.73</c:v>
                </c:pt>
                <c:pt idx="11903">
                  <c:v>760.62</c:v>
                </c:pt>
                <c:pt idx="11904">
                  <c:v>720.17</c:v>
                </c:pt>
                <c:pt idx="11905">
                  <c:v>696.05</c:v>
                </c:pt>
                <c:pt idx="11906">
                  <c:v>690.99</c:v>
                </c:pt>
                <c:pt idx="11907">
                  <c:v>673.94</c:v>
                </c:pt>
                <c:pt idx="11908">
                  <c:v>689.89</c:v>
                </c:pt>
                <c:pt idx="11909">
                  <c:v>720.06</c:v>
                </c:pt>
                <c:pt idx="11910">
                  <c:v>742.3</c:v>
                </c:pt>
                <c:pt idx="11911">
                  <c:v>912.39</c:v>
                </c:pt>
                <c:pt idx="11912">
                  <c:v>1034.53</c:v>
                </c:pt>
                <c:pt idx="11913">
                  <c:v>1077.0999999999999</c:v>
                </c:pt>
                <c:pt idx="11914">
                  <c:v>1100.0899999999999</c:v>
                </c:pt>
                <c:pt idx="11915">
                  <c:v>1074.93</c:v>
                </c:pt>
                <c:pt idx="11916">
                  <c:v>1052.02</c:v>
                </c:pt>
                <c:pt idx="11917">
                  <c:v>1074.06</c:v>
                </c:pt>
                <c:pt idx="11918">
                  <c:v>1074.58</c:v>
                </c:pt>
                <c:pt idx="11919">
                  <c:v>1013.67</c:v>
                </c:pt>
                <c:pt idx="11920">
                  <c:v>953.88</c:v>
                </c:pt>
                <c:pt idx="11921">
                  <c:v>908.25</c:v>
                </c:pt>
                <c:pt idx="11922">
                  <c:v>948.24</c:v>
                </c:pt>
                <c:pt idx="11923">
                  <c:v>925.48</c:v>
                </c:pt>
                <c:pt idx="11924">
                  <c:v>887.02</c:v>
                </c:pt>
                <c:pt idx="11925">
                  <c:v>829.22</c:v>
                </c:pt>
                <c:pt idx="11926">
                  <c:v>778.29</c:v>
                </c:pt>
                <c:pt idx="11927">
                  <c:v>734.31</c:v>
                </c:pt>
                <c:pt idx="11928">
                  <c:v>702.23</c:v>
                </c:pt>
                <c:pt idx="11929">
                  <c:v>676.86</c:v>
                </c:pt>
                <c:pt idx="11930">
                  <c:v>659.52</c:v>
                </c:pt>
                <c:pt idx="11931">
                  <c:v>650.85</c:v>
                </c:pt>
                <c:pt idx="11932">
                  <c:v>646.54</c:v>
                </c:pt>
                <c:pt idx="11933">
                  <c:v>636.85</c:v>
                </c:pt>
                <c:pt idx="11934">
                  <c:v>659.11</c:v>
                </c:pt>
                <c:pt idx="11935">
                  <c:v>767.94</c:v>
                </c:pt>
                <c:pt idx="11936">
                  <c:v>879.96</c:v>
                </c:pt>
                <c:pt idx="11937">
                  <c:v>960.71</c:v>
                </c:pt>
                <c:pt idx="11938">
                  <c:v>999.03</c:v>
                </c:pt>
                <c:pt idx="11939">
                  <c:v>995.78</c:v>
                </c:pt>
                <c:pt idx="11940">
                  <c:v>972.93</c:v>
                </c:pt>
                <c:pt idx="11941">
                  <c:v>956.26</c:v>
                </c:pt>
                <c:pt idx="11942">
                  <c:v>936.61</c:v>
                </c:pt>
                <c:pt idx="11943">
                  <c:v>909.57</c:v>
                </c:pt>
                <c:pt idx="11944">
                  <c:v>880.37</c:v>
                </c:pt>
                <c:pt idx="11945">
                  <c:v>878.31</c:v>
                </c:pt>
                <c:pt idx="11946">
                  <c:v>953.88</c:v>
                </c:pt>
                <c:pt idx="11947">
                  <c:v>952.25</c:v>
                </c:pt>
                <c:pt idx="11948">
                  <c:v>916.38</c:v>
                </c:pt>
                <c:pt idx="11949">
                  <c:v>871.13</c:v>
                </c:pt>
                <c:pt idx="11950">
                  <c:v>830.54</c:v>
                </c:pt>
                <c:pt idx="11951">
                  <c:v>778</c:v>
                </c:pt>
                <c:pt idx="11952">
                  <c:v>740.77</c:v>
                </c:pt>
                <c:pt idx="11953">
                  <c:v>714.85</c:v>
                </c:pt>
                <c:pt idx="11954">
                  <c:v>698.27</c:v>
                </c:pt>
                <c:pt idx="11955">
                  <c:v>687.43</c:v>
                </c:pt>
                <c:pt idx="11956">
                  <c:v>682.62</c:v>
                </c:pt>
                <c:pt idx="11957">
                  <c:v>656.33</c:v>
                </c:pt>
                <c:pt idx="11958">
                  <c:v>661.22</c:v>
                </c:pt>
                <c:pt idx="11959">
                  <c:v>687.86</c:v>
                </c:pt>
                <c:pt idx="11960">
                  <c:v>732.21</c:v>
                </c:pt>
                <c:pt idx="11961">
                  <c:v>772.52</c:v>
                </c:pt>
                <c:pt idx="11962">
                  <c:v>822.02</c:v>
                </c:pt>
                <c:pt idx="11963">
                  <c:v>846.79</c:v>
                </c:pt>
                <c:pt idx="11964">
                  <c:v>860.91</c:v>
                </c:pt>
                <c:pt idx="11965">
                  <c:v>852.19</c:v>
                </c:pt>
                <c:pt idx="11966">
                  <c:v>838.56</c:v>
                </c:pt>
                <c:pt idx="11967">
                  <c:v>829.33</c:v>
                </c:pt>
                <c:pt idx="11968">
                  <c:v>817.01</c:v>
                </c:pt>
                <c:pt idx="11969">
                  <c:v>820.19</c:v>
                </c:pt>
                <c:pt idx="11970">
                  <c:v>915.13</c:v>
                </c:pt>
                <c:pt idx="11971">
                  <c:v>920.33</c:v>
                </c:pt>
                <c:pt idx="11972">
                  <c:v>905.65</c:v>
                </c:pt>
                <c:pt idx="11973">
                  <c:v>883.01</c:v>
                </c:pt>
                <c:pt idx="11974">
                  <c:v>822.9</c:v>
                </c:pt>
                <c:pt idx="11975">
                  <c:v>774.66</c:v>
                </c:pt>
                <c:pt idx="11976">
                  <c:v>737.47</c:v>
                </c:pt>
                <c:pt idx="11977">
                  <c:v>711.14</c:v>
                </c:pt>
                <c:pt idx="11978">
                  <c:v>700.41</c:v>
                </c:pt>
                <c:pt idx="11979">
                  <c:v>705.55</c:v>
                </c:pt>
                <c:pt idx="11980">
                  <c:v>712</c:v>
                </c:pt>
                <c:pt idx="11981">
                  <c:v>737.81</c:v>
                </c:pt>
                <c:pt idx="11982">
                  <c:v>769.55</c:v>
                </c:pt>
                <c:pt idx="11983">
                  <c:v>956.38</c:v>
                </c:pt>
                <c:pt idx="11984">
                  <c:v>1072.2</c:v>
                </c:pt>
                <c:pt idx="11985">
                  <c:v>1146.23</c:v>
                </c:pt>
                <c:pt idx="11986">
                  <c:v>1188.99</c:v>
                </c:pt>
                <c:pt idx="11987">
                  <c:v>1183.08</c:v>
                </c:pt>
                <c:pt idx="11988">
                  <c:v>1172.08</c:v>
                </c:pt>
                <c:pt idx="11989">
                  <c:v>1170.49</c:v>
                </c:pt>
                <c:pt idx="11990">
                  <c:v>1132.27</c:v>
                </c:pt>
                <c:pt idx="11991">
                  <c:v>1096.6099999999999</c:v>
                </c:pt>
                <c:pt idx="11992">
                  <c:v>1024.24</c:v>
                </c:pt>
                <c:pt idx="11993">
                  <c:v>956.17</c:v>
                </c:pt>
                <c:pt idx="11994">
                  <c:v>1006.63</c:v>
                </c:pt>
                <c:pt idx="11995">
                  <c:v>994.15</c:v>
                </c:pt>
                <c:pt idx="11996">
                  <c:v>952.91</c:v>
                </c:pt>
                <c:pt idx="11997">
                  <c:v>894.02</c:v>
                </c:pt>
                <c:pt idx="11998">
                  <c:v>841.19</c:v>
                </c:pt>
                <c:pt idx="11999">
                  <c:v>777.28</c:v>
                </c:pt>
                <c:pt idx="12000">
                  <c:v>736.82</c:v>
                </c:pt>
                <c:pt idx="12001">
                  <c:v>712.13</c:v>
                </c:pt>
                <c:pt idx="12002">
                  <c:v>696.45</c:v>
                </c:pt>
                <c:pt idx="12003">
                  <c:v>688.68</c:v>
                </c:pt>
                <c:pt idx="12004">
                  <c:v>695.46</c:v>
                </c:pt>
                <c:pt idx="12005">
                  <c:v>694.9</c:v>
                </c:pt>
                <c:pt idx="12006">
                  <c:v>732.55</c:v>
                </c:pt>
                <c:pt idx="12007">
                  <c:v>902.08</c:v>
                </c:pt>
                <c:pt idx="12008">
                  <c:v>1025.06</c:v>
                </c:pt>
                <c:pt idx="12009">
                  <c:v>1121.28</c:v>
                </c:pt>
                <c:pt idx="12010">
                  <c:v>1161.7</c:v>
                </c:pt>
                <c:pt idx="12011">
                  <c:v>1158.02</c:v>
                </c:pt>
                <c:pt idx="12012">
                  <c:v>1160.58</c:v>
                </c:pt>
                <c:pt idx="12013">
                  <c:v>1176.1400000000001</c:v>
                </c:pt>
                <c:pt idx="12014">
                  <c:v>1171.3900000000001</c:v>
                </c:pt>
                <c:pt idx="12015">
                  <c:v>1137.0899999999999</c:v>
                </c:pt>
                <c:pt idx="12016">
                  <c:v>1060.97</c:v>
                </c:pt>
                <c:pt idx="12017">
                  <c:v>981.58</c:v>
                </c:pt>
                <c:pt idx="12018">
                  <c:v>1038.45</c:v>
                </c:pt>
                <c:pt idx="12019">
                  <c:v>1024.8</c:v>
                </c:pt>
                <c:pt idx="12020">
                  <c:v>982.8</c:v>
                </c:pt>
                <c:pt idx="12021">
                  <c:v>919.02</c:v>
                </c:pt>
                <c:pt idx="12022">
                  <c:v>853.78</c:v>
                </c:pt>
                <c:pt idx="12023">
                  <c:v>789.93</c:v>
                </c:pt>
                <c:pt idx="12024">
                  <c:v>757.72</c:v>
                </c:pt>
                <c:pt idx="12025">
                  <c:v>727.33</c:v>
                </c:pt>
                <c:pt idx="12026">
                  <c:v>710.91</c:v>
                </c:pt>
                <c:pt idx="12027">
                  <c:v>701.92</c:v>
                </c:pt>
                <c:pt idx="12028">
                  <c:v>711.07</c:v>
                </c:pt>
                <c:pt idx="12029">
                  <c:v>723.88</c:v>
                </c:pt>
                <c:pt idx="12030">
                  <c:v>756.97</c:v>
                </c:pt>
                <c:pt idx="12031">
                  <c:v>913.53</c:v>
                </c:pt>
                <c:pt idx="12032">
                  <c:v>1064.7</c:v>
                </c:pt>
                <c:pt idx="12033">
                  <c:v>1143.8800000000001</c:v>
                </c:pt>
                <c:pt idx="12034">
                  <c:v>1189.0999999999999</c:v>
                </c:pt>
                <c:pt idx="12035">
                  <c:v>1185.94</c:v>
                </c:pt>
                <c:pt idx="12036">
                  <c:v>1208</c:v>
                </c:pt>
                <c:pt idx="12037">
                  <c:v>1198.0899999999999</c:v>
                </c:pt>
                <c:pt idx="12038">
                  <c:v>1201.83</c:v>
                </c:pt>
                <c:pt idx="12039">
                  <c:v>1158.3900000000001</c:v>
                </c:pt>
                <c:pt idx="12040">
                  <c:v>1066.54</c:v>
                </c:pt>
                <c:pt idx="12041">
                  <c:v>987.33</c:v>
                </c:pt>
                <c:pt idx="12042">
                  <c:v>1038</c:v>
                </c:pt>
                <c:pt idx="12043">
                  <c:v>1021.7</c:v>
                </c:pt>
                <c:pt idx="12044">
                  <c:v>982.35</c:v>
                </c:pt>
                <c:pt idx="12045">
                  <c:v>938.89</c:v>
                </c:pt>
                <c:pt idx="12046">
                  <c:v>872.21</c:v>
                </c:pt>
                <c:pt idx="12047">
                  <c:v>815.76</c:v>
                </c:pt>
                <c:pt idx="12048">
                  <c:v>766.98</c:v>
                </c:pt>
                <c:pt idx="12049">
                  <c:v>753.12</c:v>
                </c:pt>
                <c:pt idx="12050">
                  <c:v>737.45</c:v>
                </c:pt>
                <c:pt idx="12051">
                  <c:v>719.72</c:v>
                </c:pt>
                <c:pt idx="12052">
                  <c:v>728.04</c:v>
                </c:pt>
                <c:pt idx="12053">
                  <c:v>739.3</c:v>
                </c:pt>
                <c:pt idx="12054">
                  <c:v>760.61</c:v>
                </c:pt>
                <c:pt idx="12055">
                  <c:v>942.39</c:v>
                </c:pt>
                <c:pt idx="12056">
                  <c:v>1071.0899999999999</c:v>
                </c:pt>
                <c:pt idx="12057">
                  <c:v>1162.29</c:v>
                </c:pt>
                <c:pt idx="12058">
                  <c:v>1184.79</c:v>
                </c:pt>
                <c:pt idx="12059">
                  <c:v>1187.77</c:v>
                </c:pt>
                <c:pt idx="12060">
                  <c:v>1188.25</c:v>
                </c:pt>
                <c:pt idx="12061">
                  <c:v>1212.93</c:v>
                </c:pt>
                <c:pt idx="12062">
                  <c:v>1216.32</c:v>
                </c:pt>
                <c:pt idx="12063">
                  <c:v>1172.05</c:v>
                </c:pt>
                <c:pt idx="12064">
                  <c:v>1073.99</c:v>
                </c:pt>
                <c:pt idx="12065">
                  <c:v>988.58</c:v>
                </c:pt>
                <c:pt idx="12066">
                  <c:v>1043.93</c:v>
                </c:pt>
                <c:pt idx="12067">
                  <c:v>1030.32</c:v>
                </c:pt>
                <c:pt idx="12068">
                  <c:v>980.64</c:v>
                </c:pt>
                <c:pt idx="12069">
                  <c:v>937.27</c:v>
                </c:pt>
                <c:pt idx="12070">
                  <c:v>875.29</c:v>
                </c:pt>
                <c:pt idx="12071">
                  <c:v>821.59</c:v>
                </c:pt>
                <c:pt idx="12072">
                  <c:v>779.18</c:v>
                </c:pt>
                <c:pt idx="12073">
                  <c:v>746.66</c:v>
                </c:pt>
                <c:pt idx="12074">
                  <c:v>730.69</c:v>
                </c:pt>
                <c:pt idx="12075">
                  <c:v>710.54</c:v>
                </c:pt>
                <c:pt idx="12076">
                  <c:v>724.36</c:v>
                </c:pt>
                <c:pt idx="12077">
                  <c:v>735.21</c:v>
                </c:pt>
                <c:pt idx="12078">
                  <c:v>775.53</c:v>
                </c:pt>
                <c:pt idx="12079">
                  <c:v>936.12</c:v>
                </c:pt>
                <c:pt idx="12080">
                  <c:v>1070.72</c:v>
                </c:pt>
                <c:pt idx="12081">
                  <c:v>1157.06</c:v>
                </c:pt>
                <c:pt idx="12082">
                  <c:v>1196.5999999999999</c:v>
                </c:pt>
                <c:pt idx="12083">
                  <c:v>1192.1199999999999</c:v>
                </c:pt>
                <c:pt idx="12084">
                  <c:v>1196.5</c:v>
                </c:pt>
                <c:pt idx="12085">
                  <c:v>1221.06</c:v>
                </c:pt>
                <c:pt idx="12086">
                  <c:v>1216.53</c:v>
                </c:pt>
                <c:pt idx="12087">
                  <c:v>1174.93</c:v>
                </c:pt>
                <c:pt idx="12088">
                  <c:v>1062.77</c:v>
                </c:pt>
                <c:pt idx="12089">
                  <c:v>969.12</c:v>
                </c:pt>
                <c:pt idx="12090">
                  <c:v>1027.58</c:v>
                </c:pt>
                <c:pt idx="12091">
                  <c:v>1003.87</c:v>
                </c:pt>
                <c:pt idx="12092">
                  <c:v>962.54</c:v>
                </c:pt>
                <c:pt idx="12093">
                  <c:v>913.79</c:v>
                </c:pt>
                <c:pt idx="12094">
                  <c:v>865.63</c:v>
                </c:pt>
                <c:pt idx="12095">
                  <c:v>816.59</c:v>
                </c:pt>
                <c:pt idx="12096">
                  <c:v>768.86</c:v>
                </c:pt>
                <c:pt idx="12097">
                  <c:v>742.86</c:v>
                </c:pt>
                <c:pt idx="12098">
                  <c:v>727.17</c:v>
                </c:pt>
                <c:pt idx="12099">
                  <c:v>710.1</c:v>
                </c:pt>
                <c:pt idx="12100">
                  <c:v>709.27</c:v>
                </c:pt>
                <c:pt idx="12101">
                  <c:v>692.48</c:v>
                </c:pt>
                <c:pt idx="12102">
                  <c:v>710.03</c:v>
                </c:pt>
                <c:pt idx="12103">
                  <c:v>814.16</c:v>
                </c:pt>
                <c:pt idx="12104">
                  <c:v>935.13</c:v>
                </c:pt>
                <c:pt idx="12105">
                  <c:v>1007.84</c:v>
                </c:pt>
                <c:pt idx="12106">
                  <c:v>1036.44</c:v>
                </c:pt>
                <c:pt idx="12107">
                  <c:v>1041.21</c:v>
                </c:pt>
                <c:pt idx="12108">
                  <c:v>1011.11</c:v>
                </c:pt>
                <c:pt idx="12109">
                  <c:v>997.77</c:v>
                </c:pt>
                <c:pt idx="12110">
                  <c:v>978.84</c:v>
                </c:pt>
                <c:pt idx="12111">
                  <c:v>954.73</c:v>
                </c:pt>
                <c:pt idx="12112">
                  <c:v>914.11</c:v>
                </c:pt>
                <c:pt idx="12113">
                  <c:v>895.28</c:v>
                </c:pt>
                <c:pt idx="12114">
                  <c:v>963.87</c:v>
                </c:pt>
                <c:pt idx="12115">
                  <c:v>965.29</c:v>
                </c:pt>
                <c:pt idx="12116">
                  <c:v>931.86</c:v>
                </c:pt>
                <c:pt idx="12117">
                  <c:v>892.92</c:v>
                </c:pt>
                <c:pt idx="12118">
                  <c:v>849.12</c:v>
                </c:pt>
                <c:pt idx="12119">
                  <c:v>804.83</c:v>
                </c:pt>
                <c:pt idx="12120">
                  <c:v>764.54</c:v>
                </c:pt>
                <c:pt idx="12121">
                  <c:v>734.6</c:v>
                </c:pt>
                <c:pt idx="12122">
                  <c:v>708.35</c:v>
                </c:pt>
                <c:pt idx="12123">
                  <c:v>689.02</c:v>
                </c:pt>
                <c:pt idx="12124">
                  <c:v>674.01</c:v>
                </c:pt>
                <c:pt idx="12125">
                  <c:v>655.01</c:v>
                </c:pt>
                <c:pt idx="12126">
                  <c:v>643.88</c:v>
                </c:pt>
                <c:pt idx="12127">
                  <c:v>679</c:v>
                </c:pt>
                <c:pt idx="12128">
                  <c:v>726.67</c:v>
                </c:pt>
                <c:pt idx="12129">
                  <c:v>771.47</c:v>
                </c:pt>
                <c:pt idx="12130">
                  <c:v>827.98</c:v>
                </c:pt>
                <c:pt idx="12131">
                  <c:v>845.2</c:v>
                </c:pt>
                <c:pt idx="12132">
                  <c:v>875.94</c:v>
                </c:pt>
                <c:pt idx="12133">
                  <c:v>884.7</c:v>
                </c:pt>
                <c:pt idx="12134">
                  <c:v>867.46</c:v>
                </c:pt>
                <c:pt idx="12135">
                  <c:v>851.26</c:v>
                </c:pt>
                <c:pt idx="12136">
                  <c:v>845.39</c:v>
                </c:pt>
                <c:pt idx="12137">
                  <c:v>847.99</c:v>
                </c:pt>
                <c:pt idx="12138">
                  <c:v>917.18</c:v>
                </c:pt>
                <c:pt idx="12139">
                  <c:v>936.33</c:v>
                </c:pt>
                <c:pt idx="12140">
                  <c:v>932.98</c:v>
                </c:pt>
                <c:pt idx="12141">
                  <c:v>902.26</c:v>
                </c:pt>
                <c:pt idx="12142">
                  <c:v>859.98</c:v>
                </c:pt>
                <c:pt idx="12143">
                  <c:v>809.29</c:v>
                </c:pt>
                <c:pt idx="12144">
                  <c:v>766.54</c:v>
                </c:pt>
                <c:pt idx="12145">
                  <c:v>744.33</c:v>
                </c:pt>
                <c:pt idx="12146">
                  <c:v>722.94</c:v>
                </c:pt>
                <c:pt idx="12147">
                  <c:v>709.4</c:v>
                </c:pt>
                <c:pt idx="12148">
                  <c:v>723.63</c:v>
                </c:pt>
                <c:pt idx="12149">
                  <c:v>743.97</c:v>
                </c:pt>
                <c:pt idx="12150">
                  <c:v>780.39</c:v>
                </c:pt>
                <c:pt idx="12151">
                  <c:v>975.53</c:v>
                </c:pt>
                <c:pt idx="12152">
                  <c:v>1103.54</c:v>
                </c:pt>
                <c:pt idx="12153">
                  <c:v>1176.5899999999999</c:v>
                </c:pt>
                <c:pt idx="12154">
                  <c:v>1212.1300000000001</c:v>
                </c:pt>
                <c:pt idx="12155">
                  <c:v>1204.1099999999999</c:v>
                </c:pt>
                <c:pt idx="12156">
                  <c:v>1209.75</c:v>
                </c:pt>
                <c:pt idx="12157">
                  <c:v>1218.22</c:v>
                </c:pt>
                <c:pt idx="12158">
                  <c:v>1210.24</c:v>
                </c:pt>
                <c:pt idx="12159">
                  <c:v>1163</c:v>
                </c:pt>
                <c:pt idx="12160">
                  <c:v>1079.3699999999999</c:v>
                </c:pt>
                <c:pt idx="12161">
                  <c:v>994.17</c:v>
                </c:pt>
                <c:pt idx="12162">
                  <c:v>1040.18</c:v>
                </c:pt>
                <c:pt idx="12163">
                  <c:v>1024.57</c:v>
                </c:pt>
                <c:pt idx="12164">
                  <c:v>989.43</c:v>
                </c:pt>
                <c:pt idx="12165">
                  <c:v>933.91</c:v>
                </c:pt>
                <c:pt idx="12166">
                  <c:v>868.28</c:v>
                </c:pt>
                <c:pt idx="12167">
                  <c:v>811.47</c:v>
                </c:pt>
                <c:pt idx="12168">
                  <c:v>764.8</c:v>
                </c:pt>
                <c:pt idx="12169">
                  <c:v>728.63</c:v>
                </c:pt>
                <c:pt idx="12170">
                  <c:v>697.3</c:v>
                </c:pt>
                <c:pt idx="12171">
                  <c:v>687.5</c:v>
                </c:pt>
                <c:pt idx="12172">
                  <c:v>694.64</c:v>
                </c:pt>
                <c:pt idx="12173">
                  <c:v>702.89</c:v>
                </c:pt>
                <c:pt idx="12174">
                  <c:v>746.33</c:v>
                </c:pt>
                <c:pt idx="12175">
                  <c:v>921.71</c:v>
                </c:pt>
                <c:pt idx="12176">
                  <c:v>1058.43</c:v>
                </c:pt>
                <c:pt idx="12177">
                  <c:v>1150.55</c:v>
                </c:pt>
                <c:pt idx="12178">
                  <c:v>1193.4000000000001</c:v>
                </c:pt>
                <c:pt idx="12179">
                  <c:v>1196.05</c:v>
                </c:pt>
                <c:pt idx="12180">
                  <c:v>1187.77</c:v>
                </c:pt>
                <c:pt idx="12181">
                  <c:v>1203.18</c:v>
                </c:pt>
                <c:pt idx="12182">
                  <c:v>1188.1500000000001</c:v>
                </c:pt>
                <c:pt idx="12183">
                  <c:v>1141.81</c:v>
                </c:pt>
                <c:pt idx="12184">
                  <c:v>1063.2</c:v>
                </c:pt>
                <c:pt idx="12185">
                  <c:v>973.74</c:v>
                </c:pt>
                <c:pt idx="12186">
                  <c:v>1030.8800000000001</c:v>
                </c:pt>
                <c:pt idx="12187">
                  <c:v>1008.39</c:v>
                </c:pt>
                <c:pt idx="12188">
                  <c:v>974.47</c:v>
                </c:pt>
                <c:pt idx="12189">
                  <c:v>930.36</c:v>
                </c:pt>
                <c:pt idx="12190">
                  <c:v>862.61</c:v>
                </c:pt>
                <c:pt idx="12191">
                  <c:v>802.5</c:v>
                </c:pt>
                <c:pt idx="12192">
                  <c:v>768.05</c:v>
                </c:pt>
                <c:pt idx="12193">
                  <c:v>745.93</c:v>
                </c:pt>
                <c:pt idx="12194">
                  <c:v>742.41</c:v>
                </c:pt>
                <c:pt idx="12195">
                  <c:v>732.41</c:v>
                </c:pt>
                <c:pt idx="12196">
                  <c:v>734.39</c:v>
                </c:pt>
                <c:pt idx="12197">
                  <c:v>744.46</c:v>
                </c:pt>
                <c:pt idx="12198">
                  <c:v>782.65</c:v>
                </c:pt>
                <c:pt idx="12199">
                  <c:v>943.52</c:v>
                </c:pt>
                <c:pt idx="12200">
                  <c:v>1067.5999999999999</c:v>
                </c:pt>
                <c:pt idx="12201">
                  <c:v>1149.92</c:v>
                </c:pt>
                <c:pt idx="12202">
                  <c:v>1191.82</c:v>
                </c:pt>
                <c:pt idx="12203">
                  <c:v>1190.05</c:v>
                </c:pt>
                <c:pt idx="12204">
                  <c:v>1186.21</c:v>
                </c:pt>
                <c:pt idx="12205">
                  <c:v>1205.26</c:v>
                </c:pt>
                <c:pt idx="12206">
                  <c:v>1211.47</c:v>
                </c:pt>
                <c:pt idx="12207">
                  <c:v>1165.53</c:v>
                </c:pt>
                <c:pt idx="12208">
                  <c:v>1072.77</c:v>
                </c:pt>
                <c:pt idx="12209">
                  <c:v>986</c:v>
                </c:pt>
                <c:pt idx="12210">
                  <c:v>1035.48</c:v>
                </c:pt>
                <c:pt idx="12211">
                  <c:v>1007.38</c:v>
                </c:pt>
                <c:pt idx="12212">
                  <c:v>976.08</c:v>
                </c:pt>
                <c:pt idx="12213">
                  <c:v>921.93</c:v>
                </c:pt>
                <c:pt idx="12214">
                  <c:v>855.79</c:v>
                </c:pt>
                <c:pt idx="12215">
                  <c:v>809.97</c:v>
                </c:pt>
                <c:pt idx="12216">
                  <c:v>760.68</c:v>
                </c:pt>
                <c:pt idx="12217">
                  <c:v>739.89</c:v>
                </c:pt>
                <c:pt idx="12218">
                  <c:v>717.76</c:v>
                </c:pt>
                <c:pt idx="12219">
                  <c:v>704.51</c:v>
                </c:pt>
                <c:pt idx="12220">
                  <c:v>714.54</c:v>
                </c:pt>
                <c:pt idx="12221">
                  <c:v>721.98</c:v>
                </c:pt>
                <c:pt idx="12222">
                  <c:v>762.63</c:v>
                </c:pt>
                <c:pt idx="12223">
                  <c:v>941.5</c:v>
                </c:pt>
                <c:pt idx="12224">
                  <c:v>1081.78</c:v>
                </c:pt>
                <c:pt idx="12225">
                  <c:v>1158.8</c:v>
                </c:pt>
                <c:pt idx="12226">
                  <c:v>1211.04</c:v>
                </c:pt>
                <c:pt idx="12227">
                  <c:v>1209.6099999999999</c:v>
                </c:pt>
                <c:pt idx="12228">
                  <c:v>1220.24</c:v>
                </c:pt>
                <c:pt idx="12229">
                  <c:v>1232.82</c:v>
                </c:pt>
                <c:pt idx="12230">
                  <c:v>1215.69</c:v>
                </c:pt>
                <c:pt idx="12231">
                  <c:v>1159.6600000000001</c:v>
                </c:pt>
                <c:pt idx="12232">
                  <c:v>1051.6600000000001</c:v>
                </c:pt>
                <c:pt idx="12233">
                  <c:v>987.75</c:v>
                </c:pt>
                <c:pt idx="12234">
                  <c:v>1036.22</c:v>
                </c:pt>
                <c:pt idx="12235">
                  <c:v>1015.12</c:v>
                </c:pt>
                <c:pt idx="12236">
                  <c:v>988.59</c:v>
                </c:pt>
                <c:pt idx="12237">
                  <c:v>925.18</c:v>
                </c:pt>
                <c:pt idx="12238">
                  <c:v>858.57</c:v>
                </c:pt>
                <c:pt idx="12239">
                  <c:v>791.97</c:v>
                </c:pt>
                <c:pt idx="12240">
                  <c:v>776.67</c:v>
                </c:pt>
                <c:pt idx="12241">
                  <c:v>745.75</c:v>
                </c:pt>
                <c:pt idx="12242">
                  <c:v>727.97</c:v>
                </c:pt>
                <c:pt idx="12243">
                  <c:v>707.83</c:v>
                </c:pt>
                <c:pt idx="12244">
                  <c:v>720.34</c:v>
                </c:pt>
                <c:pt idx="12245">
                  <c:v>728.69</c:v>
                </c:pt>
                <c:pt idx="12246">
                  <c:v>767.89</c:v>
                </c:pt>
                <c:pt idx="12247">
                  <c:v>949.09</c:v>
                </c:pt>
                <c:pt idx="12248">
                  <c:v>1078.28</c:v>
                </c:pt>
                <c:pt idx="12249">
                  <c:v>1164.42</c:v>
                </c:pt>
                <c:pt idx="12250">
                  <c:v>1189</c:v>
                </c:pt>
                <c:pt idx="12251">
                  <c:v>1192.8900000000001</c:v>
                </c:pt>
                <c:pt idx="12252">
                  <c:v>1191.6199999999999</c:v>
                </c:pt>
                <c:pt idx="12253">
                  <c:v>1180.9000000000001</c:v>
                </c:pt>
                <c:pt idx="12254">
                  <c:v>1144.83</c:v>
                </c:pt>
                <c:pt idx="12255">
                  <c:v>1096.19</c:v>
                </c:pt>
                <c:pt idx="12256">
                  <c:v>1006.74</c:v>
                </c:pt>
                <c:pt idx="12257">
                  <c:v>945.9</c:v>
                </c:pt>
                <c:pt idx="12258">
                  <c:v>979.34</c:v>
                </c:pt>
                <c:pt idx="12259">
                  <c:v>966.31</c:v>
                </c:pt>
                <c:pt idx="12260">
                  <c:v>917.96</c:v>
                </c:pt>
                <c:pt idx="12261">
                  <c:v>868.53</c:v>
                </c:pt>
                <c:pt idx="12262">
                  <c:v>819.37</c:v>
                </c:pt>
                <c:pt idx="12263">
                  <c:v>783.85</c:v>
                </c:pt>
                <c:pt idx="12264">
                  <c:v>742.54</c:v>
                </c:pt>
                <c:pt idx="12265">
                  <c:v>723.61</c:v>
                </c:pt>
                <c:pt idx="12266">
                  <c:v>704.69</c:v>
                </c:pt>
                <c:pt idx="12267">
                  <c:v>697.2</c:v>
                </c:pt>
                <c:pt idx="12268">
                  <c:v>700.86</c:v>
                </c:pt>
                <c:pt idx="12269">
                  <c:v>697.68</c:v>
                </c:pt>
                <c:pt idx="12270">
                  <c:v>705.58</c:v>
                </c:pt>
                <c:pt idx="12271">
                  <c:v>793.32</c:v>
                </c:pt>
                <c:pt idx="12272">
                  <c:v>897.23</c:v>
                </c:pt>
                <c:pt idx="12273">
                  <c:v>959.33</c:v>
                </c:pt>
                <c:pt idx="12274">
                  <c:v>986.14</c:v>
                </c:pt>
                <c:pt idx="12275">
                  <c:v>991.68</c:v>
                </c:pt>
                <c:pt idx="12276">
                  <c:v>973.46</c:v>
                </c:pt>
                <c:pt idx="12277">
                  <c:v>966.46</c:v>
                </c:pt>
                <c:pt idx="12278">
                  <c:v>930.11</c:v>
                </c:pt>
                <c:pt idx="12279">
                  <c:v>909.73</c:v>
                </c:pt>
                <c:pt idx="12280">
                  <c:v>911.29</c:v>
                </c:pt>
                <c:pt idx="12281">
                  <c:v>906.65</c:v>
                </c:pt>
                <c:pt idx="12282">
                  <c:v>911.57</c:v>
                </c:pt>
                <c:pt idx="12283">
                  <c:v>883.72</c:v>
                </c:pt>
                <c:pt idx="12284">
                  <c:v>855.92</c:v>
                </c:pt>
                <c:pt idx="12285">
                  <c:v>816.92</c:v>
                </c:pt>
                <c:pt idx="12286">
                  <c:v>773.49</c:v>
                </c:pt>
                <c:pt idx="12287">
                  <c:v>729.74</c:v>
                </c:pt>
                <c:pt idx="12288">
                  <c:v>703.28</c:v>
                </c:pt>
                <c:pt idx="12289">
                  <c:v>662.46</c:v>
                </c:pt>
                <c:pt idx="12290">
                  <c:v>647.84</c:v>
                </c:pt>
                <c:pt idx="12291">
                  <c:v>636.21</c:v>
                </c:pt>
                <c:pt idx="12292">
                  <c:v>639.30999999999995</c:v>
                </c:pt>
                <c:pt idx="12293">
                  <c:v>614.09</c:v>
                </c:pt>
                <c:pt idx="12294">
                  <c:v>612.80999999999995</c:v>
                </c:pt>
                <c:pt idx="12295">
                  <c:v>652.17999999999995</c:v>
                </c:pt>
                <c:pt idx="12296">
                  <c:v>709.25</c:v>
                </c:pt>
                <c:pt idx="12297">
                  <c:v>739.5</c:v>
                </c:pt>
                <c:pt idx="12298">
                  <c:v>776.25</c:v>
                </c:pt>
                <c:pt idx="12299">
                  <c:v>794.26</c:v>
                </c:pt>
                <c:pt idx="12300">
                  <c:v>813.76</c:v>
                </c:pt>
                <c:pt idx="12301">
                  <c:v>812.34</c:v>
                </c:pt>
                <c:pt idx="12302">
                  <c:v>799.27</c:v>
                </c:pt>
                <c:pt idx="12303">
                  <c:v>815.96</c:v>
                </c:pt>
                <c:pt idx="12304">
                  <c:v>802.67</c:v>
                </c:pt>
                <c:pt idx="12305">
                  <c:v>799.82</c:v>
                </c:pt>
                <c:pt idx="12306">
                  <c:v>897.13</c:v>
                </c:pt>
                <c:pt idx="12307">
                  <c:v>908.91</c:v>
                </c:pt>
                <c:pt idx="12308">
                  <c:v>897.21</c:v>
                </c:pt>
                <c:pt idx="12309">
                  <c:v>871.42</c:v>
                </c:pt>
                <c:pt idx="12310">
                  <c:v>823.25</c:v>
                </c:pt>
                <c:pt idx="12311">
                  <c:v>772.15</c:v>
                </c:pt>
                <c:pt idx="12312">
                  <c:v>733</c:v>
                </c:pt>
                <c:pt idx="12313">
                  <c:v>709.72</c:v>
                </c:pt>
                <c:pt idx="12314">
                  <c:v>670.44</c:v>
                </c:pt>
                <c:pt idx="12315">
                  <c:v>678.67</c:v>
                </c:pt>
                <c:pt idx="12316">
                  <c:v>682.29</c:v>
                </c:pt>
                <c:pt idx="12317">
                  <c:v>708.48</c:v>
                </c:pt>
                <c:pt idx="12318">
                  <c:v>745.13</c:v>
                </c:pt>
                <c:pt idx="12319">
                  <c:v>913.68</c:v>
                </c:pt>
                <c:pt idx="12320">
                  <c:v>1051.75</c:v>
                </c:pt>
                <c:pt idx="12321">
                  <c:v>1127.33</c:v>
                </c:pt>
                <c:pt idx="12322">
                  <c:v>1165.72</c:v>
                </c:pt>
                <c:pt idx="12323">
                  <c:v>1165.25</c:v>
                </c:pt>
                <c:pt idx="12324">
                  <c:v>1172.03</c:v>
                </c:pt>
                <c:pt idx="12325">
                  <c:v>1194.17</c:v>
                </c:pt>
                <c:pt idx="12326">
                  <c:v>1178.49</c:v>
                </c:pt>
                <c:pt idx="12327">
                  <c:v>1124.3</c:v>
                </c:pt>
                <c:pt idx="12328">
                  <c:v>1057.74</c:v>
                </c:pt>
                <c:pt idx="12329">
                  <c:v>978.2</c:v>
                </c:pt>
                <c:pt idx="12330">
                  <c:v>1031.8800000000001</c:v>
                </c:pt>
                <c:pt idx="12331">
                  <c:v>1007.75</c:v>
                </c:pt>
                <c:pt idx="12332">
                  <c:v>965.43</c:v>
                </c:pt>
                <c:pt idx="12333">
                  <c:v>918.95</c:v>
                </c:pt>
                <c:pt idx="12334">
                  <c:v>861.79</c:v>
                </c:pt>
                <c:pt idx="12335">
                  <c:v>802.66</c:v>
                </c:pt>
                <c:pt idx="12336">
                  <c:v>761.44</c:v>
                </c:pt>
                <c:pt idx="12337">
                  <c:v>737.38</c:v>
                </c:pt>
                <c:pt idx="12338">
                  <c:v>718.61</c:v>
                </c:pt>
                <c:pt idx="12339">
                  <c:v>707.85</c:v>
                </c:pt>
                <c:pt idx="12340">
                  <c:v>717.37</c:v>
                </c:pt>
                <c:pt idx="12341">
                  <c:v>748.37</c:v>
                </c:pt>
                <c:pt idx="12342">
                  <c:v>776.59</c:v>
                </c:pt>
                <c:pt idx="12343">
                  <c:v>926.69</c:v>
                </c:pt>
                <c:pt idx="12344">
                  <c:v>1035.98</c:v>
                </c:pt>
                <c:pt idx="12345">
                  <c:v>1105.0899999999999</c:v>
                </c:pt>
                <c:pt idx="12346">
                  <c:v>1146.56</c:v>
                </c:pt>
                <c:pt idx="12347">
                  <c:v>1145.4000000000001</c:v>
                </c:pt>
                <c:pt idx="12348">
                  <c:v>1138.76</c:v>
                </c:pt>
                <c:pt idx="12349">
                  <c:v>1126.8699999999999</c:v>
                </c:pt>
                <c:pt idx="12350">
                  <c:v>1099.18</c:v>
                </c:pt>
                <c:pt idx="12351">
                  <c:v>1054.67</c:v>
                </c:pt>
                <c:pt idx="12352">
                  <c:v>987.67</c:v>
                </c:pt>
                <c:pt idx="12353">
                  <c:v>927.56</c:v>
                </c:pt>
                <c:pt idx="12354">
                  <c:v>971.34</c:v>
                </c:pt>
                <c:pt idx="12355">
                  <c:v>948.67</c:v>
                </c:pt>
                <c:pt idx="12356">
                  <c:v>912.99</c:v>
                </c:pt>
                <c:pt idx="12357">
                  <c:v>854.16</c:v>
                </c:pt>
                <c:pt idx="12358">
                  <c:v>797.52</c:v>
                </c:pt>
                <c:pt idx="12359">
                  <c:v>750.05</c:v>
                </c:pt>
                <c:pt idx="12360">
                  <c:v>711.18</c:v>
                </c:pt>
                <c:pt idx="12361">
                  <c:v>681.37</c:v>
                </c:pt>
                <c:pt idx="12362">
                  <c:v>664.81</c:v>
                </c:pt>
                <c:pt idx="12363">
                  <c:v>660.25</c:v>
                </c:pt>
                <c:pt idx="12364">
                  <c:v>673.68</c:v>
                </c:pt>
                <c:pt idx="12365">
                  <c:v>706.02</c:v>
                </c:pt>
                <c:pt idx="12366">
                  <c:v>736.27</c:v>
                </c:pt>
                <c:pt idx="12367">
                  <c:v>888.59</c:v>
                </c:pt>
                <c:pt idx="12368">
                  <c:v>1014.11</c:v>
                </c:pt>
                <c:pt idx="12369">
                  <c:v>1091.95</c:v>
                </c:pt>
                <c:pt idx="12370">
                  <c:v>1133.4100000000001</c:v>
                </c:pt>
                <c:pt idx="12371">
                  <c:v>1136.48</c:v>
                </c:pt>
                <c:pt idx="12372">
                  <c:v>1145.45</c:v>
                </c:pt>
                <c:pt idx="12373">
                  <c:v>1156.1500000000001</c:v>
                </c:pt>
                <c:pt idx="12374">
                  <c:v>1156.32</c:v>
                </c:pt>
                <c:pt idx="12375">
                  <c:v>1113.71</c:v>
                </c:pt>
                <c:pt idx="12376">
                  <c:v>1042.6600000000001</c:v>
                </c:pt>
                <c:pt idx="12377">
                  <c:v>952.9</c:v>
                </c:pt>
                <c:pt idx="12378">
                  <c:v>1009.52</c:v>
                </c:pt>
                <c:pt idx="12379">
                  <c:v>986.97</c:v>
                </c:pt>
                <c:pt idx="12380">
                  <c:v>954</c:v>
                </c:pt>
                <c:pt idx="12381">
                  <c:v>898.05</c:v>
                </c:pt>
                <c:pt idx="12382">
                  <c:v>834.03</c:v>
                </c:pt>
                <c:pt idx="12383">
                  <c:v>776.53</c:v>
                </c:pt>
                <c:pt idx="12384">
                  <c:v>741.92</c:v>
                </c:pt>
                <c:pt idx="12385">
                  <c:v>724</c:v>
                </c:pt>
                <c:pt idx="12386">
                  <c:v>704.36</c:v>
                </c:pt>
                <c:pt idx="12387">
                  <c:v>694.41</c:v>
                </c:pt>
                <c:pt idx="12388">
                  <c:v>702.46</c:v>
                </c:pt>
                <c:pt idx="12389">
                  <c:v>717.41</c:v>
                </c:pt>
                <c:pt idx="12390">
                  <c:v>751.49</c:v>
                </c:pt>
                <c:pt idx="12391">
                  <c:v>925.47</c:v>
                </c:pt>
                <c:pt idx="12392">
                  <c:v>1061.3499999999999</c:v>
                </c:pt>
                <c:pt idx="12393">
                  <c:v>1133.0899999999999</c:v>
                </c:pt>
                <c:pt idx="12394">
                  <c:v>1156.57</c:v>
                </c:pt>
                <c:pt idx="12395">
                  <c:v>1148.8399999999999</c:v>
                </c:pt>
                <c:pt idx="12396">
                  <c:v>1150.8399999999999</c:v>
                </c:pt>
                <c:pt idx="12397">
                  <c:v>1157.1099999999999</c:v>
                </c:pt>
                <c:pt idx="12398">
                  <c:v>1135.78</c:v>
                </c:pt>
                <c:pt idx="12399">
                  <c:v>1080.8900000000001</c:v>
                </c:pt>
                <c:pt idx="12400">
                  <c:v>1017.62</c:v>
                </c:pt>
                <c:pt idx="12401">
                  <c:v>952.34</c:v>
                </c:pt>
                <c:pt idx="12402">
                  <c:v>984.21</c:v>
                </c:pt>
                <c:pt idx="12403">
                  <c:v>953.7</c:v>
                </c:pt>
                <c:pt idx="12404">
                  <c:v>917.4</c:v>
                </c:pt>
                <c:pt idx="12405">
                  <c:v>869.13</c:v>
                </c:pt>
                <c:pt idx="12406">
                  <c:v>815.3</c:v>
                </c:pt>
                <c:pt idx="12407">
                  <c:v>766.64</c:v>
                </c:pt>
                <c:pt idx="12408">
                  <c:v>731.24</c:v>
                </c:pt>
                <c:pt idx="12409">
                  <c:v>707.9</c:v>
                </c:pt>
                <c:pt idx="12410">
                  <c:v>685.67</c:v>
                </c:pt>
                <c:pt idx="12411">
                  <c:v>679.92</c:v>
                </c:pt>
                <c:pt idx="12412">
                  <c:v>693.01</c:v>
                </c:pt>
                <c:pt idx="12413">
                  <c:v>718.87</c:v>
                </c:pt>
                <c:pt idx="12414">
                  <c:v>759.81</c:v>
                </c:pt>
                <c:pt idx="12415">
                  <c:v>906.56</c:v>
                </c:pt>
                <c:pt idx="12416">
                  <c:v>1032.6099999999999</c:v>
                </c:pt>
                <c:pt idx="12417">
                  <c:v>1094.55</c:v>
                </c:pt>
                <c:pt idx="12418">
                  <c:v>1130.77</c:v>
                </c:pt>
                <c:pt idx="12419">
                  <c:v>1113.96</c:v>
                </c:pt>
                <c:pt idx="12420">
                  <c:v>1111.74</c:v>
                </c:pt>
                <c:pt idx="12421">
                  <c:v>1119.2</c:v>
                </c:pt>
                <c:pt idx="12422">
                  <c:v>1062.17</c:v>
                </c:pt>
                <c:pt idx="12423">
                  <c:v>1045.5899999999999</c:v>
                </c:pt>
                <c:pt idx="12424">
                  <c:v>973.01</c:v>
                </c:pt>
                <c:pt idx="12425">
                  <c:v>924.05</c:v>
                </c:pt>
                <c:pt idx="12426">
                  <c:v>947.63</c:v>
                </c:pt>
                <c:pt idx="12427">
                  <c:v>926.51</c:v>
                </c:pt>
                <c:pt idx="12428">
                  <c:v>875.71</c:v>
                </c:pt>
                <c:pt idx="12429">
                  <c:v>827.95</c:v>
                </c:pt>
                <c:pt idx="12430">
                  <c:v>788.9</c:v>
                </c:pt>
                <c:pt idx="12431">
                  <c:v>747.67</c:v>
                </c:pt>
                <c:pt idx="12432">
                  <c:v>710.43</c:v>
                </c:pt>
                <c:pt idx="12433">
                  <c:v>684.24</c:v>
                </c:pt>
                <c:pt idx="12434">
                  <c:v>663.73</c:v>
                </c:pt>
                <c:pt idx="12435">
                  <c:v>655.37</c:v>
                </c:pt>
                <c:pt idx="12436">
                  <c:v>655.85</c:v>
                </c:pt>
                <c:pt idx="12437">
                  <c:v>653.66</c:v>
                </c:pt>
                <c:pt idx="12438">
                  <c:v>673.16</c:v>
                </c:pt>
                <c:pt idx="12439">
                  <c:v>777.35</c:v>
                </c:pt>
                <c:pt idx="12440">
                  <c:v>883.18</c:v>
                </c:pt>
                <c:pt idx="12441">
                  <c:v>958.77</c:v>
                </c:pt>
                <c:pt idx="12442">
                  <c:v>991.26</c:v>
                </c:pt>
                <c:pt idx="12443">
                  <c:v>991.11</c:v>
                </c:pt>
                <c:pt idx="12444">
                  <c:v>952.6</c:v>
                </c:pt>
                <c:pt idx="12445">
                  <c:v>928.2</c:v>
                </c:pt>
                <c:pt idx="12446">
                  <c:v>900.12</c:v>
                </c:pt>
                <c:pt idx="12447">
                  <c:v>872.55</c:v>
                </c:pt>
                <c:pt idx="12448">
                  <c:v>852</c:v>
                </c:pt>
                <c:pt idx="12449">
                  <c:v>847.6</c:v>
                </c:pt>
                <c:pt idx="12450">
                  <c:v>913.25</c:v>
                </c:pt>
                <c:pt idx="12451">
                  <c:v>900.12</c:v>
                </c:pt>
                <c:pt idx="12452">
                  <c:v>859.92</c:v>
                </c:pt>
                <c:pt idx="12453">
                  <c:v>822.86</c:v>
                </c:pt>
                <c:pt idx="12454">
                  <c:v>775.45</c:v>
                </c:pt>
                <c:pt idx="12455">
                  <c:v>743.01</c:v>
                </c:pt>
                <c:pt idx="12456">
                  <c:v>705.9</c:v>
                </c:pt>
                <c:pt idx="12457">
                  <c:v>683.82</c:v>
                </c:pt>
                <c:pt idx="12458">
                  <c:v>671.5</c:v>
                </c:pt>
                <c:pt idx="12459">
                  <c:v>655.99</c:v>
                </c:pt>
                <c:pt idx="12460">
                  <c:v>652.24</c:v>
                </c:pt>
                <c:pt idx="12461">
                  <c:v>633.79</c:v>
                </c:pt>
                <c:pt idx="12462">
                  <c:v>622.14</c:v>
                </c:pt>
                <c:pt idx="12463">
                  <c:v>658.85</c:v>
                </c:pt>
                <c:pt idx="12464">
                  <c:v>694.24</c:v>
                </c:pt>
                <c:pt idx="12465">
                  <c:v>720.51</c:v>
                </c:pt>
                <c:pt idx="12466">
                  <c:v>755.49</c:v>
                </c:pt>
                <c:pt idx="12467">
                  <c:v>771.88</c:v>
                </c:pt>
                <c:pt idx="12468">
                  <c:v>787.88</c:v>
                </c:pt>
                <c:pt idx="12469">
                  <c:v>786.74</c:v>
                </c:pt>
                <c:pt idx="12470">
                  <c:v>782.03</c:v>
                </c:pt>
                <c:pt idx="12471">
                  <c:v>773.7</c:v>
                </c:pt>
                <c:pt idx="12472">
                  <c:v>770.54</c:v>
                </c:pt>
                <c:pt idx="12473">
                  <c:v>782.14</c:v>
                </c:pt>
                <c:pt idx="12474">
                  <c:v>849.44</c:v>
                </c:pt>
                <c:pt idx="12475">
                  <c:v>850.07</c:v>
                </c:pt>
                <c:pt idx="12476">
                  <c:v>838.8</c:v>
                </c:pt>
                <c:pt idx="12477">
                  <c:v>800.95</c:v>
                </c:pt>
                <c:pt idx="12478">
                  <c:v>751.46</c:v>
                </c:pt>
                <c:pt idx="12479">
                  <c:v>706.66</c:v>
                </c:pt>
                <c:pt idx="12480">
                  <c:v>674.06</c:v>
                </c:pt>
                <c:pt idx="12481">
                  <c:v>656.82</c:v>
                </c:pt>
                <c:pt idx="12482">
                  <c:v>642.37</c:v>
                </c:pt>
                <c:pt idx="12483">
                  <c:v>643.58000000000004</c:v>
                </c:pt>
                <c:pt idx="12484">
                  <c:v>645.39</c:v>
                </c:pt>
                <c:pt idx="12485">
                  <c:v>660.47</c:v>
                </c:pt>
                <c:pt idx="12486">
                  <c:v>720.41</c:v>
                </c:pt>
                <c:pt idx="12487">
                  <c:v>898.35</c:v>
                </c:pt>
                <c:pt idx="12488">
                  <c:v>1028.93</c:v>
                </c:pt>
                <c:pt idx="12489">
                  <c:v>1111.29</c:v>
                </c:pt>
                <c:pt idx="12490">
                  <c:v>1140.26</c:v>
                </c:pt>
                <c:pt idx="12491">
                  <c:v>1131.02</c:v>
                </c:pt>
                <c:pt idx="12492">
                  <c:v>1138.48</c:v>
                </c:pt>
                <c:pt idx="12493">
                  <c:v>1155.31</c:v>
                </c:pt>
                <c:pt idx="12494">
                  <c:v>1147.71</c:v>
                </c:pt>
                <c:pt idx="12495">
                  <c:v>1109.56</c:v>
                </c:pt>
                <c:pt idx="12496">
                  <c:v>1036.26</c:v>
                </c:pt>
                <c:pt idx="12497">
                  <c:v>950.62</c:v>
                </c:pt>
                <c:pt idx="12498">
                  <c:v>999.94</c:v>
                </c:pt>
                <c:pt idx="12499">
                  <c:v>978.94</c:v>
                </c:pt>
                <c:pt idx="12500">
                  <c:v>936.41</c:v>
                </c:pt>
                <c:pt idx="12501">
                  <c:v>874.36</c:v>
                </c:pt>
                <c:pt idx="12502">
                  <c:v>808.19</c:v>
                </c:pt>
                <c:pt idx="12503">
                  <c:v>758</c:v>
                </c:pt>
                <c:pt idx="12504">
                  <c:v>717.22</c:v>
                </c:pt>
                <c:pt idx="12505">
                  <c:v>698.95</c:v>
                </c:pt>
                <c:pt idx="12506">
                  <c:v>679.54</c:v>
                </c:pt>
                <c:pt idx="12507">
                  <c:v>671.44</c:v>
                </c:pt>
                <c:pt idx="12508">
                  <c:v>676.35</c:v>
                </c:pt>
                <c:pt idx="12509">
                  <c:v>688.54</c:v>
                </c:pt>
                <c:pt idx="12510">
                  <c:v>738.46</c:v>
                </c:pt>
                <c:pt idx="12511">
                  <c:v>910.44</c:v>
                </c:pt>
                <c:pt idx="12512">
                  <c:v>1041.9100000000001</c:v>
                </c:pt>
                <c:pt idx="12513">
                  <c:v>1123.55</c:v>
                </c:pt>
                <c:pt idx="12514">
                  <c:v>1158.03</c:v>
                </c:pt>
                <c:pt idx="12515">
                  <c:v>1164.06</c:v>
                </c:pt>
                <c:pt idx="12516">
                  <c:v>1153.49</c:v>
                </c:pt>
                <c:pt idx="12517">
                  <c:v>1178.76</c:v>
                </c:pt>
                <c:pt idx="12518">
                  <c:v>1176.54</c:v>
                </c:pt>
                <c:pt idx="12519">
                  <c:v>1133.07</c:v>
                </c:pt>
                <c:pt idx="12520">
                  <c:v>1050.29</c:v>
                </c:pt>
                <c:pt idx="12521">
                  <c:v>965.18</c:v>
                </c:pt>
                <c:pt idx="12522">
                  <c:v>1008.26</c:v>
                </c:pt>
                <c:pt idx="12523">
                  <c:v>1000.17</c:v>
                </c:pt>
                <c:pt idx="12524">
                  <c:v>966.3</c:v>
                </c:pt>
                <c:pt idx="12525">
                  <c:v>925.81</c:v>
                </c:pt>
                <c:pt idx="12526">
                  <c:v>860.98</c:v>
                </c:pt>
                <c:pt idx="12527">
                  <c:v>808.27</c:v>
                </c:pt>
                <c:pt idx="12528">
                  <c:v>761.95</c:v>
                </c:pt>
                <c:pt idx="12529">
                  <c:v>733.26</c:v>
                </c:pt>
                <c:pt idx="12530">
                  <c:v>713.11</c:v>
                </c:pt>
                <c:pt idx="12531">
                  <c:v>711.54</c:v>
                </c:pt>
                <c:pt idx="12532">
                  <c:v>713.96</c:v>
                </c:pt>
                <c:pt idx="12533">
                  <c:v>720.14</c:v>
                </c:pt>
                <c:pt idx="12534">
                  <c:v>763.15</c:v>
                </c:pt>
                <c:pt idx="12535">
                  <c:v>929.47</c:v>
                </c:pt>
                <c:pt idx="12536">
                  <c:v>1050.8800000000001</c:v>
                </c:pt>
                <c:pt idx="12537">
                  <c:v>1135.57</c:v>
                </c:pt>
                <c:pt idx="12538">
                  <c:v>1170.8</c:v>
                </c:pt>
                <c:pt idx="12539">
                  <c:v>1173.95</c:v>
                </c:pt>
                <c:pt idx="12540">
                  <c:v>1174.02</c:v>
                </c:pt>
                <c:pt idx="12541">
                  <c:v>1187.2</c:v>
                </c:pt>
                <c:pt idx="12542">
                  <c:v>1180.07</c:v>
                </c:pt>
                <c:pt idx="12543">
                  <c:v>1136.6600000000001</c:v>
                </c:pt>
                <c:pt idx="12544">
                  <c:v>1053.3599999999999</c:v>
                </c:pt>
                <c:pt idx="12545">
                  <c:v>969.43</c:v>
                </c:pt>
                <c:pt idx="12546">
                  <c:v>1028.73</c:v>
                </c:pt>
                <c:pt idx="12547">
                  <c:v>1009.43</c:v>
                </c:pt>
                <c:pt idx="12548">
                  <c:v>979.93</c:v>
                </c:pt>
                <c:pt idx="12549">
                  <c:v>954.05</c:v>
                </c:pt>
                <c:pt idx="12550">
                  <c:v>899.59</c:v>
                </c:pt>
                <c:pt idx="12551">
                  <c:v>840.51</c:v>
                </c:pt>
                <c:pt idx="12552">
                  <c:v>803.36</c:v>
                </c:pt>
                <c:pt idx="12553">
                  <c:v>776.38</c:v>
                </c:pt>
                <c:pt idx="12554">
                  <c:v>754.3</c:v>
                </c:pt>
                <c:pt idx="12555">
                  <c:v>747.32</c:v>
                </c:pt>
                <c:pt idx="12556">
                  <c:v>737.04</c:v>
                </c:pt>
                <c:pt idx="12557">
                  <c:v>746.49</c:v>
                </c:pt>
                <c:pt idx="12558">
                  <c:v>796.84</c:v>
                </c:pt>
                <c:pt idx="12559">
                  <c:v>977.39</c:v>
                </c:pt>
                <c:pt idx="12560">
                  <c:v>1075.57</c:v>
                </c:pt>
                <c:pt idx="12561">
                  <c:v>1156.58</c:v>
                </c:pt>
                <c:pt idx="12562">
                  <c:v>1184.6600000000001</c:v>
                </c:pt>
                <c:pt idx="12563">
                  <c:v>1197.29</c:v>
                </c:pt>
                <c:pt idx="12564">
                  <c:v>1200.5</c:v>
                </c:pt>
                <c:pt idx="12565">
                  <c:v>1215.5999999999999</c:v>
                </c:pt>
                <c:pt idx="12566">
                  <c:v>1203.46</c:v>
                </c:pt>
                <c:pt idx="12567">
                  <c:v>1161.6400000000001</c:v>
                </c:pt>
                <c:pt idx="12568">
                  <c:v>1061.3399999999999</c:v>
                </c:pt>
                <c:pt idx="12569">
                  <c:v>994.69</c:v>
                </c:pt>
                <c:pt idx="12570">
                  <c:v>1037.02</c:v>
                </c:pt>
                <c:pt idx="12571">
                  <c:v>1027.28</c:v>
                </c:pt>
                <c:pt idx="12572">
                  <c:v>1000.03</c:v>
                </c:pt>
                <c:pt idx="12573">
                  <c:v>963.51</c:v>
                </c:pt>
                <c:pt idx="12574">
                  <c:v>901.74</c:v>
                </c:pt>
                <c:pt idx="12575">
                  <c:v>841.81</c:v>
                </c:pt>
                <c:pt idx="12576">
                  <c:v>798.73</c:v>
                </c:pt>
                <c:pt idx="12577">
                  <c:v>772.67</c:v>
                </c:pt>
                <c:pt idx="12578">
                  <c:v>746.02</c:v>
                </c:pt>
                <c:pt idx="12579">
                  <c:v>740.15</c:v>
                </c:pt>
                <c:pt idx="12580">
                  <c:v>724.9</c:v>
                </c:pt>
                <c:pt idx="12581">
                  <c:v>738.3</c:v>
                </c:pt>
                <c:pt idx="12582">
                  <c:v>779.48</c:v>
                </c:pt>
                <c:pt idx="12583">
                  <c:v>963.48</c:v>
                </c:pt>
                <c:pt idx="12584">
                  <c:v>1097.1099999999999</c:v>
                </c:pt>
                <c:pt idx="12585">
                  <c:v>1172.82</c:v>
                </c:pt>
                <c:pt idx="12586">
                  <c:v>1208.29</c:v>
                </c:pt>
                <c:pt idx="12587">
                  <c:v>1213.4100000000001</c:v>
                </c:pt>
                <c:pt idx="12588">
                  <c:v>1216.99</c:v>
                </c:pt>
                <c:pt idx="12589">
                  <c:v>1239.27</c:v>
                </c:pt>
                <c:pt idx="12590">
                  <c:v>1186.4100000000001</c:v>
                </c:pt>
                <c:pt idx="12591">
                  <c:v>1131.54</c:v>
                </c:pt>
                <c:pt idx="12592">
                  <c:v>1052.69</c:v>
                </c:pt>
                <c:pt idx="12593">
                  <c:v>989.67</c:v>
                </c:pt>
                <c:pt idx="12594">
                  <c:v>1055.4000000000001</c:v>
                </c:pt>
                <c:pt idx="12595">
                  <c:v>1050.99</c:v>
                </c:pt>
                <c:pt idx="12596">
                  <c:v>1011.23</c:v>
                </c:pt>
                <c:pt idx="12597">
                  <c:v>956.31</c:v>
                </c:pt>
                <c:pt idx="12598">
                  <c:v>902</c:v>
                </c:pt>
                <c:pt idx="12599">
                  <c:v>854.16</c:v>
                </c:pt>
                <c:pt idx="12600">
                  <c:v>807.75</c:v>
                </c:pt>
                <c:pt idx="12601">
                  <c:v>788.45</c:v>
                </c:pt>
                <c:pt idx="12602">
                  <c:v>764.34</c:v>
                </c:pt>
                <c:pt idx="12603">
                  <c:v>754.61</c:v>
                </c:pt>
                <c:pt idx="12604">
                  <c:v>732.37</c:v>
                </c:pt>
                <c:pt idx="12605">
                  <c:v>733.64</c:v>
                </c:pt>
                <c:pt idx="12606">
                  <c:v>739.25</c:v>
                </c:pt>
                <c:pt idx="12607">
                  <c:v>851.52</c:v>
                </c:pt>
                <c:pt idx="12608">
                  <c:v>951.77</c:v>
                </c:pt>
                <c:pt idx="12609">
                  <c:v>1000.19</c:v>
                </c:pt>
                <c:pt idx="12610">
                  <c:v>1022</c:v>
                </c:pt>
                <c:pt idx="12611">
                  <c:v>991.03</c:v>
                </c:pt>
                <c:pt idx="12612">
                  <c:v>945.8</c:v>
                </c:pt>
                <c:pt idx="12613">
                  <c:v>926.49</c:v>
                </c:pt>
                <c:pt idx="12614">
                  <c:v>900.07</c:v>
                </c:pt>
                <c:pt idx="12615">
                  <c:v>879.3</c:v>
                </c:pt>
                <c:pt idx="12616">
                  <c:v>856.08</c:v>
                </c:pt>
                <c:pt idx="12617">
                  <c:v>850.56</c:v>
                </c:pt>
                <c:pt idx="12618">
                  <c:v>933.31</c:v>
                </c:pt>
                <c:pt idx="12619">
                  <c:v>944.29</c:v>
                </c:pt>
                <c:pt idx="12620">
                  <c:v>899.15</c:v>
                </c:pt>
                <c:pt idx="12621">
                  <c:v>854.92</c:v>
                </c:pt>
                <c:pt idx="12622">
                  <c:v>813.29</c:v>
                </c:pt>
                <c:pt idx="12623">
                  <c:v>772.97</c:v>
                </c:pt>
                <c:pt idx="12624">
                  <c:v>740.64</c:v>
                </c:pt>
                <c:pt idx="12625">
                  <c:v>711.44</c:v>
                </c:pt>
                <c:pt idx="12626">
                  <c:v>695.82</c:v>
                </c:pt>
                <c:pt idx="12627">
                  <c:v>680.24</c:v>
                </c:pt>
                <c:pt idx="12628">
                  <c:v>677.13</c:v>
                </c:pt>
                <c:pt idx="12629">
                  <c:v>656.17</c:v>
                </c:pt>
                <c:pt idx="12630">
                  <c:v>644.54</c:v>
                </c:pt>
                <c:pt idx="12631">
                  <c:v>686.49</c:v>
                </c:pt>
                <c:pt idx="12632">
                  <c:v>738.02</c:v>
                </c:pt>
                <c:pt idx="12633">
                  <c:v>791.29</c:v>
                </c:pt>
                <c:pt idx="12634">
                  <c:v>846.49</c:v>
                </c:pt>
                <c:pt idx="12635">
                  <c:v>854.78</c:v>
                </c:pt>
                <c:pt idx="12636">
                  <c:v>854.1</c:v>
                </c:pt>
                <c:pt idx="12637">
                  <c:v>827.6</c:v>
                </c:pt>
                <c:pt idx="12638">
                  <c:v>815.07</c:v>
                </c:pt>
                <c:pt idx="12639">
                  <c:v>807.74</c:v>
                </c:pt>
                <c:pt idx="12640">
                  <c:v>797.4</c:v>
                </c:pt>
                <c:pt idx="12641">
                  <c:v>803.49</c:v>
                </c:pt>
                <c:pt idx="12642">
                  <c:v>890.22</c:v>
                </c:pt>
                <c:pt idx="12643">
                  <c:v>913.62</c:v>
                </c:pt>
                <c:pt idx="12644">
                  <c:v>915.12</c:v>
                </c:pt>
                <c:pt idx="12645">
                  <c:v>885.23</c:v>
                </c:pt>
                <c:pt idx="12646">
                  <c:v>834.14</c:v>
                </c:pt>
                <c:pt idx="12647">
                  <c:v>777.68</c:v>
                </c:pt>
                <c:pt idx="12648">
                  <c:v>746.64</c:v>
                </c:pt>
                <c:pt idx="12649">
                  <c:v>720.71</c:v>
                </c:pt>
                <c:pt idx="12650">
                  <c:v>706.98</c:v>
                </c:pt>
                <c:pt idx="12651">
                  <c:v>699.33</c:v>
                </c:pt>
                <c:pt idx="12652">
                  <c:v>709.34</c:v>
                </c:pt>
                <c:pt idx="12653">
                  <c:v>720.06</c:v>
                </c:pt>
                <c:pt idx="12654">
                  <c:v>776.95</c:v>
                </c:pt>
                <c:pt idx="12655">
                  <c:v>974.65</c:v>
                </c:pt>
                <c:pt idx="12656">
                  <c:v>1107.1199999999999</c:v>
                </c:pt>
                <c:pt idx="12657">
                  <c:v>1192.77</c:v>
                </c:pt>
                <c:pt idx="12658">
                  <c:v>1231.8599999999999</c:v>
                </c:pt>
                <c:pt idx="12659">
                  <c:v>1234.22</c:v>
                </c:pt>
                <c:pt idx="12660">
                  <c:v>1230.0899999999999</c:v>
                </c:pt>
                <c:pt idx="12661">
                  <c:v>1185.06</c:v>
                </c:pt>
                <c:pt idx="12662">
                  <c:v>1146.71</c:v>
                </c:pt>
                <c:pt idx="12663">
                  <c:v>1109.19</c:v>
                </c:pt>
                <c:pt idx="12664">
                  <c:v>1027.53</c:v>
                </c:pt>
                <c:pt idx="12665">
                  <c:v>958.63</c:v>
                </c:pt>
                <c:pt idx="12666">
                  <c:v>974.66</c:v>
                </c:pt>
                <c:pt idx="12667">
                  <c:v>956.83</c:v>
                </c:pt>
                <c:pt idx="12668">
                  <c:v>921.35</c:v>
                </c:pt>
                <c:pt idx="12669">
                  <c:v>865.26</c:v>
                </c:pt>
                <c:pt idx="12670">
                  <c:v>831.93</c:v>
                </c:pt>
                <c:pt idx="12671">
                  <c:v>779.98</c:v>
                </c:pt>
                <c:pt idx="12672">
                  <c:v>735.1</c:v>
                </c:pt>
                <c:pt idx="12673">
                  <c:v>723.89</c:v>
                </c:pt>
                <c:pt idx="12674">
                  <c:v>709.76</c:v>
                </c:pt>
                <c:pt idx="12675">
                  <c:v>709.32</c:v>
                </c:pt>
                <c:pt idx="12676">
                  <c:v>721.23</c:v>
                </c:pt>
                <c:pt idx="12677">
                  <c:v>743.74</c:v>
                </c:pt>
                <c:pt idx="12678">
                  <c:v>756.78</c:v>
                </c:pt>
                <c:pt idx="12679">
                  <c:v>921.72</c:v>
                </c:pt>
                <c:pt idx="12680">
                  <c:v>1031.4000000000001</c:v>
                </c:pt>
                <c:pt idx="12681">
                  <c:v>1092.27</c:v>
                </c:pt>
                <c:pt idx="12682">
                  <c:v>1105.3499999999999</c:v>
                </c:pt>
                <c:pt idx="12683">
                  <c:v>1102.8499999999999</c:v>
                </c:pt>
                <c:pt idx="12684">
                  <c:v>1090</c:v>
                </c:pt>
                <c:pt idx="12685">
                  <c:v>1104.67</c:v>
                </c:pt>
                <c:pt idx="12686">
                  <c:v>1089.3800000000001</c:v>
                </c:pt>
                <c:pt idx="12687">
                  <c:v>1059.0999999999999</c:v>
                </c:pt>
                <c:pt idx="12688">
                  <c:v>994.7</c:v>
                </c:pt>
                <c:pt idx="12689">
                  <c:v>917.76</c:v>
                </c:pt>
                <c:pt idx="12690">
                  <c:v>951.66</c:v>
                </c:pt>
                <c:pt idx="12691">
                  <c:v>933.13</c:v>
                </c:pt>
                <c:pt idx="12692">
                  <c:v>901.96</c:v>
                </c:pt>
                <c:pt idx="12693">
                  <c:v>860.32</c:v>
                </c:pt>
                <c:pt idx="12694">
                  <c:v>809.67</c:v>
                </c:pt>
                <c:pt idx="12695">
                  <c:v>772.53</c:v>
                </c:pt>
                <c:pt idx="12696">
                  <c:v>735.97</c:v>
                </c:pt>
                <c:pt idx="12697">
                  <c:v>715.62</c:v>
                </c:pt>
                <c:pt idx="12698">
                  <c:v>698.26</c:v>
                </c:pt>
                <c:pt idx="12699">
                  <c:v>692.14</c:v>
                </c:pt>
                <c:pt idx="12700">
                  <c:v>702.06</c:v>
                </c:pt>
                <c:pt idx="12701">
                  <c:v>730.59</c:v>
                </c:pt>
                <c:pt idx="12702">
                  <c:v>760.45</c:v>
                </c:pt>
                <c:pt idx="12703">
                  <c:v>924.46</c:v>
                </c:pt>
                <c:pt idx="12704">
                  <c:v>1041.25</c:v>
                </c:pt>
                <c:pt idx="12705">
                  <c:v>1111.22</c:v>
                </c:pt>
                <c:pt idx="12706">
                  <c:v>1147.1300000000001</c:v>
                </c:pt>
                <c:pt idx="12707">
                  <c:v>1149.17</c:v>
                </c:pt>
                <c:pt idx="12708">
                  <c:v>1152.3499999999999</c:v>
                </c:pt>
                <c:pt idx="12709">
                  <c:v>1169.51</c:v>
                </c:pt>
                <c:pt idx="12710">
                  <c:v>1163.5999999999999</c:v>
                </c:pt>
                <c:pt idx="12711">
                  <c:v>1113.72</c:v>
                </c:pt>
                <c:pt idx="12712">
                  <c:v>1033.67</c:v>
                </c:pt>
                <c:pt idx="12713">
                  <c:v>951.94</c:v>
                </c:pt>
                <c:pt idx="12714">
                  <c:v>1002.11</c:v>
                </c:pt>
                <c:pt idx="12715">
                  <c:v>980.11</c:v>
                </c:pt>
                <c:pt idx="12716">
                  <c:v>940.51</c:v>
                </c:pt>
                <c:pt idx="12717">
                  <c:v>889.69</c:v>
                </c:pt>
                <c:pt idx="12718">
                  <c:v>837.36</c:v>
                </c:pt>
                <c:pt idx="12719">
                  <c:v>779.7</c:v>
                </c:pt>
                <c:pt idx="12720">
                  <c:v>768.21</c:v>
                </c:pt>
                <c:pt idx="12721">
                  <c:v>739.69</c:v>
                </c:pt>
                <c:pt idx="12722">
                  <c:v>719.35</c:v>
                </c:pt>
                <c:pt idx="12723">
                  <c:v>713.33</c:v>
                </c:pt>
                <c:pt idx="12724">
                  <c:v>722.77</c:v>
                </c:pt>
                <c:pt idx="12725">
                  <c:v>752.4</c:v>
                </c:pt>
                <c:pt idx="12726">
                  <c:v>778.95</c:v>
                </c:pt>
                <c:pt idx="12727">
                  <c:v>936.23</c:v>
                </c:pt>
                <c:pt idx="12728">
                  <c:v>1040.58</c:v>
                </c:pt>
                <c:pt idx="12729">
                  <c:v>1120.51</c:v>
                </c:pt>
                <c:pt idx="12730">
                  <c:v>1155.4100000000001</c:v>
                </c:pt>
                <c:pt idx="12731">
                  <c:v>1157.42</c:v>
                </c:pt>
                <c:pt idx="12732">
                  <c:v>1159.3499999999999</c:v>
                </c:pt>
                <c:pt idx="12733">
                  <c:v>1171.79</c:v>
                </c:pt>
                <c:pt idx="12734">
                  <c:v>1180.45</c:v>
                </c:pt>
                <c:pt idx="12735">
                  <c:v>1113.5899999999999</c:v>
                </c:pt>
                <c:pt idx="12736">
                  <c:v>1030.93</c:v>
                </c:pt>
                <c:pt idx="12737">
                  <c:v>969.48</c:v>
                </c:pt>
                <c:pt idx="12738">
                  <c:v>981.8</c:v>
                </c:pt>
                <c:pt idx="12739">
                  <c:v>964.43</c:v>
                </c:pt>
                <c:pt idx="12740">
                  <c:v>932.82</c:v>
                </c:pt>
                <c:pt idx="12741">
                  <c:v>900.09</c:v>
                </c:pt>
                <c:pt idx="12742">
                  <c:v>838.94</c:v>
                </c:pt>
                <c:pt idx="12743">
                  <c:v>772.21</c:v>
                </c:pt>
                <c:pt idx="12744">
                  <c:v>730.83</c:v>
                </c:pt>
                <c:pt idx="12745">
                  <c:v>708.48</c:v>
                </c:pt>
                <c:pt idx="12746">
                  <c:v>703</c:v>
                </c:pt>
                <c:pt idx="12747">
                  <c:v>701.06</c:v>
                </c:pt>
                <c:pt idx="12748">
                  <c:v>703.6</c:v>
                </c:pt>
                <c:pt idx="12749">
                  <c:v>714.53</c:v>
                </c:pt>
                <c:pt idx="12750">
                  <c:v>736.89</c:v>
                </c:pt>
                <c:pt idx="12751">
                  <c:v>892.35</c:v>
                </c:pt>
                <c:pt idx="12752">
                  <c:v>1010.32</c:v>
                </c:pt>
                <c:pt idx="12753">
                  <c:v>1083.07</c:v>
                </c:pt>
                <c:pt idx="12754">
                  <c:v>1124.94</c:v>
                </c:pt>
                <c:pt idx="12755">
                  <c:v>1135.3399999999999</c:v>
                </c:pt>
                <c:pt idx="12756">
                  <c:v>1132.08</c:v>
                </c:pt>
                <c:pt idx="12757">
                  <c:v>1153.94</c:v>
                </c:pt>
                <c:pt idx="12758">
                  <c:v>1139.02</c:v>
                </c:pt>
                <c:pt idx="12759">
                  <c:v>1111.99</c:v>
                </c:pt>
                <c:pt idx="12760">
                  <c:v>1018.11</c:v>
                </c:pt>
                <c:pt idx="12761">
                  <c:v>965.43</c:v>
                </c:pt>
                <c:pt idx="12762">
                  <c:v>972.38</c:v>
                </c:pt>
                <c:pt idx="12763">
                  <c:v>965.36</c:v>
                </c:pt>
                <c:pt idx="12764">
                  <c:v>917.17</c:v>
                </c:pt>
                <c:pt idx="12765">
                  <c:v>865.18</c:v>
                </c:pt>
                <c:pt idx="12766">
                  <c:v>824.7</c:v>
                </c:pt>
                <c:pt idx="12767">
                  <c:v>783.06</c:v>
                </c:pt>
                <c:pt idx="12768">
                  <c:v>740.52</c:v>
                </c:pt>
                <c:pt idx="12769">
                  <c:v>705.29</c:v>
                </c:pt>
                <c:pt idx="12770">
                  <c:v>692.77</c:v>
                </c:pt>
                <c:pt idx="12771">
                  <c:v>676.07</c:v>
                </c:pt>
                <c:pt idx="12772">
                  <c:v>670.13</c:v>
                </c:pt>
                <c:pt idx="12773">
                  <c:v>666.93</c:v>
                </c:pt>
                <c:pt idx="12774">
                  <c:v>672.52</c:v>
                </c:pt>
                <c:pt idx="12775">
                  <c:v>782.77</c:v>
                </c:pt>
                <c:pt idx="12776">
                  <c:v>897.59</c:v>
                </c:pt>
                <c:pt idx="12777">
                  <c:v>972.19</c:v>
                </c:pt>
                <c:pt idx="12778">
                  <c:v>1003.45</c:v>
                </c:pt>
                <c:pt idx="12779">
                  <c:v>1003.84</c:v>
                </c:pt>
                <c:pt idx="12780">
                  <c:v>970.6</c:v>
                </c:pt>
                <c:pt idx="12781">
                  <c:v>954.08</c:v>
                </c:pt>
                <c:pt idx="12782">
                  <c:v>921.94</c:v>
                </c:pt>
                <c:pt idx="12783">
                  <c:v>896.17</c:v>
                </c:pt>
                <c:pt idx="12784">
                  <c:v>867.56</c:v>
                </c:pt>
                <c:pt idx="12785">
                  <c:v>868.75</c:v>
                </c:pt>
                <c:pt idx="12786">
                  <c:v>938.43</c:v>
                </c:pt>
                <c:pt idx="12787">
                  <c:v>953.58</c:v>
                </c:pt>
                <c:pt idx="12788">
                  <c:v>932.36</c:v>
                </c:pt>
                <c:pt idx="12789">
                  <c:v>882.19</c:v>
                </c:pt>
                <c:pt idx="12790">
                  <c:v>820.68</c:v>
                </c:pt>
                <c:pt idx="12791">
                  <c:v>792.31</c:v>
                </c:pt>
                <c:pt idx="12792">
                  <c:v>747.07</c:v>
                </c:pt>
                <c:pt idx="12793">
                  <c:v>723.12</c:v>
                </c:pt>
                <c:pt idx="12794">
                  <c:v>698.52</c:v>
                </c:pt>
                <c:pt idx="12795">
                  <c:v>683.38</c:v>
                </c:pt>
                <c:pt idx="12796">
                  <c:v>673.48</c:v>
                </c:pt>
                <c:pt idx="12797">
                  <c:v>657.1</c:v>
                </c:pt>
                <c:pt idx="12798">
                  <c:v>641.21</c:v>
                </c:pt>
                <c:pt idx="12799">
                  <c:v>671.45</c:v>
                </c:pt>
                <c:pt idx="12800">
                  <c:v>702.24</c:v>
                </c:pt>
                <c:pt idx="12801">
                  <c:v>736.34</c:v>
                </c:pt>
                <c:pt idx="12802">
                  <c:v>773.75</c:v>
                </c:pt>
                <c:pt idx="12803">
                  <c:v>795.22</c:v>
                </c:pt>
                <c:pt idx="12804">
                  <c:v>800.03</c:v>
                </c:pt>
                <c:pt idx="12805">
                  <c:v>793.26</c:v>
                </c:pt>
                <c:pt idx="12806">
                  <c:v>795.88</c:v>
                </c:pt>
                <c:pt idx="12807">
                  <c:v>783.66</c:v>
                </c:pt>
                <c:pt idx="12808">
                  <c:v>781.47</c:v>
                </c:pt>
                <c:pt idx="12809">
                  <c:v>786.26</c:v>
                </c:pt>
                <c:pt idx="12810">
                  <c:v>849.54</c:v>
                </c:pt>
                <c:pt idx="12811">
                  <c:v>850.22</c:v>
                </c:pt>
                <c:pt idx="12812">
                  <c:v>857.29</c:v>
                </c:pt>
                <c:pt idx="12813">
                  <c:v>829.11</c:v>
                </c:pt>
                <c:pt idx="12814">
                  <c:v>791.13</c:v>
                </c:pt>
                <c:pt idx="12815">
                  <c:v>744.48</c:v>
                </c:pt>
                <c:pt idx="12816">
                  <c:v>715.48</c:v>
                </c:pt>
                <c:pt idx="12817">
                  <c:v>692.53</c:v>
                </c:pt>
                <c:pt idx="12818">
                  <c:v>671.73</c:v>
                </c:pt>
                <c:pt idx="12819">
                  <c:v>665.07</c:v>
                </c:pt>
                <c:pt idx="12820">
                  <c:v>676.37</c:v>
                </c:pt>
                <c:pt idx="12821">
                  <c:v>704.14</c:v>
                </c:pt>
                <c:pt idx="12822">
                  <c:v>732.19</c:v>
                </c:pt>
                <c:pt idx="12823">
                  <c:v>912.24</c:v>
                </c:pt>
                <c:pt idx="12824">
                  <c:v>1054.32</c:v>
                </c:pt>
                <c:pt idx="12825">
                  <c:v>1131.95</c:v>
                </c:pt>
                <c:pt idx="12826">
                  <c:v>1173.3800000000001</c:v>
                </c:pt>
                <c:pt idx="12827">
                  <c:v>1170.83</c:v>
                </c:pt>
                <c:pt idx="12828">
                  <c:v>1145.81</c:v>
                </c:pt>
                <c:pt idx="12829">
                  <c:v>1135.48</c:v>
                </c:pt>
                <c:pt idx="12830">
                  <c:v>1128.32</c:v>
                </c:pt>
                <c:pt idx="12831">
                  <c:v>1078.56</c:v>
                </c:pt>
                <c:pt idx="12832">
                  <c:v>1006.78</c:v>
                </c:pt>
                <c:pt idx="12833">
                  <c:v>933.36</c:v>
                </c:pt>
                <c:pt idx="12834">
                  <c:v>970.9</c:v>
                </c:pt>
                <c:pt idx="12835">
                  <c:v>960.37</c:v>
                </c:pt>
                <c:pt idx="12836">
                  <c:v>922.89</c:v>
                </c:pt>
                <c:pt idx="12837">
                  <c:v>871.01</c:v>
                </c:pt>
                <c:pt idx="12838">
                  <c:v>813.16</c:v>
                </c:pt>
                <c:pt idx="12839">
                  <c:v>760.16</c:v>
                </c:pt>
                <c:pt idx="12840">
                  <c:v>724.44</c:v>
                </c:pt>
                <c:pt idx="12841">
                  <c:v>701.11</c:v>
                </c:pt>
                <c:pt idx="12842">
                  <c:v>682.43</c:v>
                </c:pt>
                <c:pt idx="12843">
                  <c:v>671.51</c:v>
                </c:pt>
                <c:pt idx="12844">
                  <c:v>683.4</c:v>
                </c:pt>
                <c:pt idx="12845">
                  <c:v>697.83</c:v>
                </c:pt>
                <c:pt idx="12846">
                  <c:v>734.45</c:v>
                </c:pt>
                <c:pt idx="12847">
                  <c:v>910.3</c:v>
                </c:pt>
                <c:pt idx="12848">
                  <c:v>1056.6600000000001</c:v>
                </c:pt>
                <c:pt idx="12849">
                  <c:v>1139.47</c:v>
                </c:pt>
                <c:pt idx="12850">
                  <c:v>1183.06</c:v>
                </c:pt>
                <c:pt idx="12851">
                  <c:v>1180.52</c:v>
                </c:pt>
                <c:pt idx="12852">
                  <c:v>1193.52</c:v>
                </c:pt>
                <c:pt idx="12853">
                  <c:v>1202.9000000000001</c:v>
                </c:pt>
                <c:pt idx="12854">
                  <c:v>1174.72</c:v>
                </c:pt>
                <c:pt idx="12855">
                  <c:v>1130.6099999999999</c:v>
                </c:pt>
                <c:pt idx="12856">
                  <c:v>1054.8900000000001</c:v>
                </c:pt>
                <c:pt idx="12857">
                  <c:v>963.69</c:v>
                </c:pt>
                <c:pt idx="12858">
                  <c:v>1002.97</c:v>
                </c:pt>
                <c:pt idx="12859">
                  <c:v>983.25</c:v>
                </c:pt>
                <c:pt idx="12860">
                  <c:v>949.99</c:v>
                </c:pt>
                <c:pt idx="12861">
                  <c:v>899.49</c:v>
                </c:pt>
                <c:pt idx="12862">
                  <c:v>831.77</c:v>
                </c:pt>
                <c:pt idx="12863">
                  <c:v>775.32</c:v>
                </c:pt>
                <c:pt idx="12864">
                  <c:v>736.94</c:v>
                </c:pt>
                <c:pt idx="12865">
                  <c:v>713.42</c:v>
                </c:pt>
                <c:pt idx="12866">
                  <c:v>700.94</c:v>
                </c:pt>
                <c:pt idx="12867">
                  <c:v>692.06</c:v>
                </c:pt>
                <c:pt idx="12868">
                  <c:v>703.72</c:v>
                </c:pt>
                <c:pt idx="12869">
                  <c:v>721.95</c:v>
                </c:pt>
                <c:pt idx="12870">
                  <c:v>748.51</c:v>
                </c:pt>
                <c:pt idx="12871">
                  <c:v>928.03</c:v>
                </c:pt>
                <c:pt idx="12872">
                  <c:v>1053.45</c:v>
                </c:pt>
                <c:pt idx="12873">
                  <c:v>1125.1199999999999</c:v>
                </c:pt>
                <c:pt idx="12874">
                  <c:v>1145.42</c:v>
                </c:pt>
                <c:pt idx="12875">
                  <c:v>1139.28</c:v>
                </c:pt>
                <c:pt idx="12876">
                  <c:v>1138.02</c:v>
                </c:pt>
                <c:pt idx="12877">
                  <c:v>1166.94</c:v>
                </c:pt>
                <c:pt idx="12878">
                  <c:v>1178.95</c:v>
                </c:pt>
                <c:pt idx="12879">
                  <c:v>1096.4000000000001</c:v>
                </c:pt>
                <c:pt idx="12880">
                  <c:v>1036.7</c:v>
                </c:pt>
                <c:pt idx="12881">
                  <c:v>962.33</c:v>
                </c:pt>
                <c:pt idx="12882">
                  <c:v>1005.12</c:v>
                </c:pt>
                <c:pt idx="12883">
                  <c:v>969.1</c:v>
                </c:pt>
                <c:pt idx="12884">
                  <c:v>945.12</c:v>
                </c:pt>
                <c:pt idx="12885">
                  <c:v>903.04</c:v>
                </c:pt>
                <c:pt idx="12886">
                  <c:v>846.57</c:v>
                </c:pt>
                <c:pt idx="12887">
                  <c:v>790.54</c:v>
                </c:pt>
                <c:pt idx="12888">
                  <c:v>750.88</c:v>
                </c:pt>
                <c:pt idx="12889">
                  <c:v>722.16</c:v>
                </c:pt>
                <c:pt idx="12890">
                  <c:v>701.95</c:v>
                </c:pt>
                <c:pt idx="12891">
                  <c:v>702.46</c:v>
                </c:pt>
                <c:pt idx="12892">
                  <c:v>715.25</c:v>
                </c:pt>
                <c:pt idx="12893">
                  <c:v>739.1</c:v>
                </c:pt>
                <c:pt idx="12894">
                  <c:v>770.41</c:v>
                </c:pt>
                <c:pt idx="12895">
                  <c:v>911.49</c:v>
                </c:pt>
                <c:pt idx="12896">
                  <c:v>1027.32</c:v>
                </c:pt>
                <c:pt idx="12897">
                  <c:v>1097.53</c:v>
                </c:pt>
                <c:pt idx="12898">
                  <c:v>1136.8399999999999</c:v>
                </c:pt>
                <c:pt idx="12899">
                  <c:v>1135.28</c:v>
                </c:pt>
                <c:pt idx="12900">
                  <c:v>1149.75</c:v>
                </c:pt>
                <c:pt idx="12901">
                  <c:v>1170.3900000000001</c:v>
                </c:pt>
                <c:pt idx="12902">
                  <c:v>1159.8900000000001</c:v>
                </c:pt>
                <c:pt idx="12903">
                  <c:v>1112.6099999999999</c:v>
                </c:pt>
                <c:pt idx="12904">
                  <c:v>1041.25</c:v>
                </c:pt>
                <c:pt idx="12905">
                  <c:v>966.04</c:v>
                </c:pt>
                <c:pt idx="12906">
                  <c:v>1005.1</c:v>
                </c:pt>
                <c:pt idx="12907">
                  <c:v>984.23</c:v>
                </c:pt>
                <c:pt idx="12908">
                  <c:v>951.15</c:v>
                </c:pt>
                <c:pt idx="12909">
                  <c:v>892.52</c:v>
                </c:pt>
                <c:pt idx="12910">
                  <c:v>824.3</c:v>
                </c:pt>
                <c:pt idx="12911">
                  <c:v>764.75</c:v>
                </c:pt>
                <c:pt idx="12912">
                  <c:v>735.25</c:v>
                </c:pt>
                <c:pt idx="12913">
                  <c:v>704.57</c:v>
                </c:pt>
                <c:pt idx="12914">
                  <c:v>689.39</c:v>
                </c:pt>
                <c:pt idx="12915">
                  <c:v>682.02</c:v>
                </c:pt>
                <c:pt idx="12916">
                  <c:v>685.21</c:v>
                </c:pt>
                <c:pt idx="12917">
                  <c:v>714.18</c:v>
                </c:pt>
                <c:pt idx="12918">
                  <c:v>745.51</c:v>
                </c:pt>
                <c:pt idx="12919">
                  <c:v>879.42</c:v>
                </c:pt>
                <c:pt idx="12920">
                  <c:v>1011.08</c:v>
                </c:pt>
                <c:pt idx="12921">
                  <c:v>1090.99</c:v>
                </c:pt>
                <c:pt idx="12922">
                  <c:v>1125.1600000000001</c:v>
                </c:pt>
                <c:pt idx="12923">
                  <c:v>1136.6400000000001</c:v>
                </c:pt>
                <c:pt idx="12924">
                  <c:v>1132.1300000000001</c:v>
                </c:pt>
                <c:pt idx="12925">
                  <c:v>1136.06</c:v>
                </c:pt>
                <c:pt idx="12926">
                  <c:v>1120.32</c:v>
                </c:pt>
                <c:pt idx="12927">
                  <c:v>1069.81</c:v>
                </c:pt>
                <c:pt idx="12928">
                  <c:v>990.32</c:v>
                </c:pt>
                <c:pt idx="12929">
                  <c:v>915.15</c:v>
                </c:pt>
                <c:pt idx="12930">
                  <c:v>960.15</c:v>
                </c:pt>
                <c:pt idx="12931">
                  <c:v>944.07</c:v>
                </c:pt>
                <c:pt idx="12932">
                  <c:v>906.73</c:v>
                </c:pt>
                <c:pt idx="12933">
                  <c:v>864.9</c:v>
                </c:pt>
                <c:pt idx="12934">
                  <c:v>816.01</c:v>
                </c:pt>
                <c:pt idx="12935">
                  <c:v>758.74</c:v>
                </c:pt>
                <c:pt idx="12936">
                  <c:v>719.58</c:v>
                </c:pt>
                <c:pt idx="12937">
                  <c:v>695.21</c:v>
                </c:pt>
                <c:pt idx="12938">
                  <c:v>673.74</c:v>
                </c:pt>
                <c:pt idx="12939">
                  <c:v>673.82</c:v>
                </c:pt>
                <c:pt idx="12940">
                  <c:v>672.2</c:v>
                </c:pt>
                <c:pt idx="12941">
                  <c:v>662.86</c:v>
                </c:pt>
                <c:pt idx="12942">
                  <c:v>667.15</c:v>
                </c:pt>
                <c:pt idx="12943">
                  <c:v>762.99</c:v>
                </c:pt>
                <c:pt idx="12944">
                  <c:v>866.32</c:v>
                </c:pt>
                <c:pt idx="12945">
                  <c:v>951.96</c:v>
                </c:pt>
                <c:pt idx="12946">
                  <c:v>968.2</c:v>
                </c:pt>
                <c:pt idx="12947">
                  <c:v>950.41</c:v>
                </c:pt>
                <c:pt idx="12948">
                  <c:v>913.56</c:v>
                </c:pt>
                <c:pt idx="12949">
                  <c:v>889.53</c:v>
                </c:pt>
                <c:pt idx="12950">
                  <c:v>858.17</c:v>
                </c:pt>
                <c:pt idx="12951">
                  <c:v>834.26</c:v>
                </c:pt>
                <c:pt idx="12952">
                  <c:v>818.12</c:v>
                </c:pt>
                <c:pt idx="12953">
                  <c:v>816.72</c:v>
                </c:pt>
                <c:pt idx="12954">
                  <c:v>881.76</c:v>
                </c:pt>
                <c:pt idx="12955">
                  <c:v>880.87</c:v>
                </c:pt>
                <c:pt idx="12956">
                  <c:v>843.87</c:v>
                </c:pt>
                <c:pt idx="12957">
                  <c:v>803.22</c:v>
                </c:pt>
                <c:pt idx="12958">
                  <c:v>766.34</c:v>
                </c:pt>
                <c:pt idx="12959">
                  <c:v>721.41</c:v>
                </c:pt>
                <c:pt idx="12960">
                  <c:v>699.2</c:v>
                </c:pt>
                <c:pt idx="12961">
                  <c:v>680.36</c:v>
                </c:pt>
                <c:pt idx="12962">
                  <c:v>666.91</c:v>
                </c:pt>
                <c:pt idx="12963">
                  <c:v>651.04999999999995</c:v>
                </c:pt>
                <c:pt idx="12964">
                  <c:v>630.91</c:v>
                </c:pt>
                <c:pt idx="12965">
                  <c:v>621.92999999999995</c:v>
                </c:pt>
                <c:pt idx="12966">
                  <c:v>605.76</c:v>
                </c:pt>
                <c:pt idx="12967">
                  <c:v>649.07000000000005</c:v>
                </c:pt>
                <c:pt idx="12968">
                  <c:v>703.4</c:v>
                </c:pt>
                <c:pt idx="12969">
                  <c:v>735.1</c:v>
                </c:pt>
                <c:pt idx="12970">
                  <c:v>788.02</c:v>
                </c:pt>
                <c:pt idx="12971">
                  <c:v>806.12</c:v>
                </c:pt>
                <c:pt idx="12972">
                  <c:v>813.65</c:v>
                </c:pt>
                <c:pt idx="12973">
                  <c:v>814.3</c:v>
                </c:pt>
                <c:pt idx="12974">
                  <c:v>809.75</c:v>
                </c:pt>
                <c:pt idx="12975">
                  <c:v>798.8</c:v>
                </c:pt>
                <c:pt idx="12976">
                  <c:v>778.37</c:v>
                </c:pt>
                <c:pt idx="12977">
                  <c:v>771.44</c:v>
                </c:pt>
                <c:pt idx="12978">
                  <c:v>838.73</c:v>
                </c:pt>
                <c:pt idx="12979">
                  <c:v>850.34</c:v>
                </c:pt>
                <c:pt idx="12980">
                  <c:v>851.21</c:v>
                </c:pt>
                <c:pt idx="12981">
                  <c:v>816.43</c:v>
                </c:pt>
                <c:pt idx="12982">
                  <c:v>767.83</c:v>
                </c:pt>
                <c:pt idx="12983">
                  <c:v>715.6</c:v>
                </c:pt>
                <c:pt idx="12984">
                  <c:v>681.24</c:v>
                </c:pt>
                <c:pt idx="12985">
                  <c:v>663.43</c:v>
                </c:pt>
                <c:pt idx="12986">
                  <c:v>641.47</c:v>
                </c:pt>
                <c:pt idx="12987">
                  <c:v>638.97</c:v>
                </c:pt>
                <c:pt idx="12988">
                  <c:v>650.44000000000005</c:v>
                </c:pt>
                <c:pt idx="12989">
                  <c:v>669.43</c:v>
                </c:pt>
                <c:pt idx="12990">
                  <c:v>717.16</c:v>
                </c:pt>
                <c:pt idx="12991">
                  <c:v>900.48</c:v>
                </c:pt>
                <c:pt idx="12992">
                  <c:v>1047.29</c:v>
                </c:pt>
                <c:pt idx="12993">
                  <c:v>1132.78</c:v>
                </c:pt>
                <c:pt idx="12994">
                  <c:v>1181.28</c:v>
                </c:pt>
                <c:pt idx="12995">
                  <c:v>1175.6199999999999</c:v>
                </c:pt>
                <c:pt idx="12996">
                  <c:v>1149.53</c:v>
                </c:pt>
                <c:pt idx="12997">
                  <c:v>1141.1199999999999</c:v>
                </c:pt>
                <c:pt idx="12998">
                  <c:v>1128.56</c:v>
                </c:pt>
                <c:pt idx="12999">
                  <c:v>1084.01</c:v>
                </c:pt>
                <c:pt idx="13000">
                  <c:v>1005.44</c:v>
                </c:pt>
                <c:pt idx="13001">
                  <c:v>927.01</c:v>
                </c:pt>
                <c:pt idx="13002">
                  <c:v>960.51</c:v>
                </c:pt>
                <c:pt idx="13003">
                  <c:v>956.02</c:v>
                </c:pt>
                <c:pt idx="13004">
                  <c:v>919.11</c:v>
                </c:pt>
                <c:pt idx="13005">
                  <c:v>876.46</c:v>
                </c:pt>
                <c:pt idx="13006">
                  <c:v>812.93</c:v>
                </c:pt>
                <c:pt idx="13007">
                  <c:v>757.62</c:v>
                </c:pt>
                <c:pt idx="13008">
                  <c:v>712.75</c:v>
                </c:pt>
                <c:pt idx="13009">
                  <c:v>689.75</c:v>
                </c:pt>
                <c:pt idx="13010">
                  <c:v>674.44</c:v>
                </c:pt>
                <c:pt idx="13011">
                  <c:v>671.99</c:v>
                </c:pt>
                <c:pt idx="13012">
                  <c:v>675.08</c:v>
                </c:pt>
                <c:pt idx="13013">
                  <c:v>694.35</c:v>
                </c:pt>
                <c:pt idx="13014">
                  <c:v>741.84</c:v>
                </c:pt>
                <c:pt idx="13015">
                  <c:v>885.94</c:v>
                </c:pt>
                <c:pt idx="13016">
                  <c:v>1017.43</c:v>
                </c:pt>
                <c:pt idx="13017">
                  <c:v>1102.8900000000001</c:v>
                </c:pt>
                <c:pt idx="13018">
                  <c:v>1140.8</c:v>
                </c:pt>
                <c:pt idx="13019">
                  <c:v>1156.6600000000001</c:v>
                </c:pt>
                <c:pt idx="13020">
                  <c:v>1161.3800000000001</c:v>
                </c:pt>
                <c:pt idx="13021">
                  <c:v>1196.07</c:v>
                </c:pt>
                <c:pt idx="13022">
                  <c:v>1193.5</c:v>
                </c:pt>
                <c:pt idx="13023">
                  <c:v>1128.3499999999999</c:v>
                </c:pt>
                <c:pt idx="13024">
                  <c:v>1059.69</c:v>
                </c:pt>
                <c:pt idx="13025">
                  <c:v>956.18</c:v>
                </c:pt>
                <c:pt idx="13026">
                  <c:v>1001.59</c:v>
                </c:pt>
                <c:pt idx="13027">
                  <c:v>1000.25</c:v>
                </c:pt>
                <c:pt idx="13028">
                  <c:v>971.28</c:v>
                </c:pt>
                <c:pt idx="13029">
                  <c:v>916.73</c:v>
                </c:pt>
                <c:pt idx="13030">
                  <c:v>855.45</c:v>
                </c:pt>
                <c:pt idx="13031">
                  <c:v>793.39</c:v>
                </c:pt>
                <c:pt idx="13032">
                  <c:v>756.95</c:v>
                </c:pt>
                <c:pt idx="13033">
                  <c:v>729.13</c:v>
                </c:pt>
                <c:pt idx="13034">
                  <c:v>711.36</c:v>
                </c:pt>
                <c:pt idx="13035">
                  <c:v>698.35</c:v>
                </c:pt>
                <c:pt idx="13036">
                  <c:v>708.05</c:v>
                </c:pt>
                <c:pt idx="13037">
                  <c:v>722.16</c:v>
                </c:pt>
                <c:pt idx="13038">
                  <c:v>761.4</c:v>
                </c:pt>
                <c:pt idx="13039">
                  <c:v>915.6</c:v>
                </c:pt>
                <c:pt idx="13040">
                  <c:v>1032.93</c:v>
                </c:pt>
                <c:pt idx="13041">
                  <c:v>1120.97</c:v>
                </c:pt>
                <c:pt idx="13042">
                  <c:v>1157.28</c:v>
                </c:pt>
                <c:pt idx="13043">
                  <c:v>1165.29</c:v>
                </c:pt>
                <c:pt idx="13044">
                  <c:v>1185.9000000000001</c:v>
                </c:pt>
                <c:pt idx="13045">
                  <c:v>1175.74</c:v>
                </c:pt>
                <c:pt idx="13046">
                  <c:v>1112.71</c:v>
                </c:pt>
                <c:pt idx="13047">
                  <c:v>1062.6500000000001</c:v>
                </c:pt>
                <c:pt idx="13048">
                  <c:v>994.89</c:v>
                </c:pt>
                <c:pt idx="13049">
                  <c:v>941.42</c:v>
                </c:pt>
                <c:pt idx="13050">
                  <c:v>971.66</c:v>
                </c:pt>
                <c:pt idx="13051">
                  <c:v>933.44</c:v>
                </c:pt>
                <c:pt idx="13052">
                  <c:v>887.79</c:v>
                </c:pt>
                <c:pt idx="13053">
                  <c:v>858.18</c:v>
                </c:pt>
                <c:pt idx="13054">
                  <c:v>794.23</c:v>
                </c:pt>
                <c:pt idx="13055">
                  <c:v>739.49</c:v>
                </c:pt>
                <c:pt idx="13056">
                  <c:v>698.96</c:v>
                </c:pt>
                <c:pt idx="13057">
                  <c:v>678.38</c:v>
                </c:pt>
                <c:pt idx="13058">
                  <c:v>659.83</c:v>
                </c:pt>
                <c:pt idx="13059">
                  <c:v>652.16999999999996</c:v>
                </c:pt>
                <c:pt idx="13060">
                  <c:v>659.59</c:v>
                </c:pt>
                <c:pt idx="13061">
                  <c:v>690.06</c:v>
                </c:pt>
                <c:pt idx="13062">
                  <c:v>720.45</c:v>
                </c:pt>
                <c:pt idx="13063">
                  <c:v>888.17</c:v>
                </c:pt>
                <c:pt idx="13064">
                  <c:v>1013.26</c:v>
                </c:pt>
                <c:pt idx="13065">
                  <c:v>1094.3</c:v>
                </c:pt>
                <c:pt idx="13066">
                  <c:v>1125.58</c:v>
                </c:pt>
                <c:pt idx="13067">
                  <c:v>1098.1300000000001</c:v>
                </c:pt>
                <c:pt idx="13068">
                  <c:v>1098.26</c:v>
                </c:pt>
                <c:pt idx="13069">
                  <c:v>1103.3399999999999</c:v>
                </c:pt>
                <c:pt idx="13070">
                  <c:v>1091.17</c:v>
                </c:pt>
                <c:pt idx="13071">
                  <c:v>1016.97</c:v>
                </c:pt>
                <c:pt idx="13072">
                  <c:v>980.44</c:v>
                </c:pt>
                <c:pt idx="13073">
                  <c:v>926.22</c:v>
                </c:pt>
                <c:pt idx="13074">
                  <c:v>958.31</c:v>
                </c:pt>
                <c:pt idx="13075">
                  <c:v>941.3</c:v>
                </c:pt>
                <c:pt idx="13076">
                  <c:v>903.02</c:v>
                </c:pt>
                <c:pt idx="13077">
                  <c:v>857.58</c:v>
                </c:pt>
                <c:pt idx="13078">
                  <c:v>799.73</c:v>
                </c:pt>
                <c:pt idx="13079">
                  <c:v>754.49</c:v>
                </c:pt>
                <c:pt idx="13080">
                  <c:v>715.94</c:v>
                </c:pt>
                <c:pt idx="13081">
                  <c:v>694.8</c:v>
                </c:pt>
                <c:pt idx="13082">
                  <c:v>674.37</c:v>
                </c:pt>
                <c:pt idx="13083">
                  <c:v>661.4</c:v>
                </c:pt>
                <c:pt idx="13084">
                  <c:v>671.74</c:v>
                </c:pt>
                <c:pt idx="13085">
                  <c:v>705.87</c:v>
                </c:pt>
                <c:pt idx="13086">
                  <c:v>726.44</c:v>
                </c:pt>
                <c:pt idx="13087">
                  <c:v>881.11</c:v>
                </c:pt>
                <c:pt idx="13088">
                  <c:v>1010.2</c:v>
                </c:pt>
                <c:pt idx="13089">
                  <c:v>1091.5</c:v>
                </c:pt>
                <c:pt idx="13090">
                  <c:v>1140.1199999999999</c:v>
                </c:pt>
                <c:pt idx="13091">
                  <c:v>1137.96</c:v>
                </c:pt>
                <c:pt idx="13092">
                  <c:v>1125.44</c:v>
                </c:pt>
                <c:pt idx="13093">
                  <c:v>1139.3599999999999</c:v>
                </c:pt>
                <c:pt idx="13094">
                  <c:v>1118.44</c:v>
                </c:pt>
                <c:pt idx="13095">
                  <c:v>1106.9000000000001</c:v>
                </c:pt>
                <c:pt idx="13096">
                  <c:v>1007.74</c:v>
                </c:pt>
                <c:pt idx="13097">
                  <c:v>927.93</c:v>
                </c:pt>
                <c:pt idx="13098">
                  <c:v>976.71</c:v>
                </c:pt>
                <c:pt idx="13099">
                  <c:v>974.73</c:v>
                </c:pt>
                <c:pt idx="13100">
                  <c:v>933.97</c:v>
                </c:pt>
                <c:pt idx="13101">
                  <c:v>891.12</c:v>
                </c:pt>
                <c:pt idx="13102">
                  <c:v>843.17</c:v>
                </c:pt>
                <c:pt idx="13103">
                  <c:v>798.76</c:v>
                </c:pt>
                <c:pt idx="13104">
                  <c:v>759.13</c:v>
                </c:pt>
                <c:pt idx="13105">
                  <c:v>731.49</c:v>
                </c:pt>
                <c:pt idx="13106">
                  <c:v>714.38</c:v>
                </c:pt>
                <c:pt idx="13107">
                  <c:v>703.04</c:v>
                </c:pt>
                <c:pt idx="13108">
                  <c:v>697.49</c:v>
                </c:pt>
                <c:pt idx="13109">
                  <c:v>695.95</c:v>
                </c:pt>
                <c:pt idx="13110">
                  <c:v>706.02</c:v>
                </c:pt>
                <c:pt idx="13111">
                  <c:v>801.53</c:v>
                </c:pt>
                <c:pt idx="13112">
                  <c:v>912.79</c:v>
                </c:pt>
                <c:pt idx="13113">
                  <c:v>998.32</c:v>
                </c:pt>
                <c:pt idx="13114">
                  <c:v>1027.1400000000001</c:v>
                </c:pt>
                <c:pt idx="13115">
                  <c:v>1019.31</c:v>
                </c:pt>
                <c:pt idx="13116">
                  <c:v>983.49</c:v>
                </c:pt>
                <c:pt idx="13117">
                  <c:v>949.19</c:v>
                </c:pt>
                <c:pt idx="13118">
                  <c:v>921.86</c:v>
                </c:pt>
                <c:pt idx="13119">
                  <c:v>891.06</c:v>
                </c:pt>
                <c:pt idx="13120">
                  <c:v>858.59</c:v>
                </c:pt>
                <c:pt idx="13121">
                  <c:v>865.79</c:v>
                </c:pt>
                <c:pt idx="13122">
                  <c:v>930.69</c:v>
                </c:pt>
                <c:pt idx="13123">
                  <c:v>927.8</c:v>
                </c:pt>
                <c:pt idx="13124">
                  <c:v>887.49</c:v>
                </c:pt>
                <c:pt idx="13125">
                  <c:v>841.23</c:v>
                </c:pt>
                <c:pt idx="13126">
                  <c:v>801.87</c:v>
                </c:pt>
                <c:pt idx="13127">
                  <c:v>764.08</c:v>
                </c:pt>
                <c:pt idx="13128">
                  <c:v>736.15</c:v>
                </c:pt>
                <c:pt idx="13129">
                  <c:v>702.4</c:v>
                </c:pt>
                <c:pt idx="13130">
                  <c:v>688</c:v>
                </c:pt>
                <c:pt idx="13131">
                  <c:v>676.13</c:v>
                </c:pt>
                <c:pt idx="13132">
                  <c:v>665.96</c:v>
                </c:pt>
                <c:pt idx="13133">
                  <c:v>652.26</c:v>
                </c:pt>
                <c:pt idx="13134">
                  <c:v>636.26</c:v>
                </c:pt>
                <c:pt idx="13135">
                  <c:v>673.95</c:v>
                </c:pt>
                <c:pt idx="13136">
                  <c:v>706.61</c:v>
                </c:pt>
                <c:pt idx="13137">
                  <c:v>747.6</c:v>
                </c:pt>
                <c:pt idx="13138">
                  <c:v>776.93</c:v>
                </c:pt>
                <c:pt idx="13139">
                  <c:v>777.35</c:v>
                </c:pt>
                <c:pt idx="13140">
                  <c:v>776.87</c:v>
                </c:pt>
                <c:pt idx="13141">
                  <c:v>775.88</c:v>
                </c:pt>
                <c:pt idx="13142">
                  <c:v>771.87</c:v>
                </c:pt>
                <c:pt idx="13143">
                  <c:v>764.35</c:v>
                </c:pt>
                <c:pt idx="13144">
                  <c:v>757.35</c:v>
                </c:pt>
                <c:pt idx="13145">
                  <c:v>758.24</c:v>
                </c:pt>
                <c:pt idx="13146">
                  <c:v>844.15</c:v>
                </c:pt>
                <c:pt idx="13147">
                  <c:v>859.77</c:v>
                </c:pt>
                <c:pt idx="13148">
                  <c:v>853.14</c:v>
                </c:pt>
                <c:pt idx="13149">
                  <c:v>819.5</c:v>
                </c:pt>
                <c:pt idx="13150">
                  <c:v>775.96</c:v>
                </c:pt>
                <c:pt idx="13151">
                  <c:v>726.98</c:v>
                </c:pt>
                <c:pt idx="13152">
                  <c:v>695.07</c:v>
                </c:pt>
                <c:pt idx="13153">
                  <c:v>672.31</c:v>
                </c:pt>
                <c:pt idx="13154">
                  <c:v>658.38</c:v>
                </c:pt>
                <c:pt idx="13155">
                  <c:v>651.86</c:v>
                </c:pt>
                <c:pt idx="13156">
                  <c:v>664.29</c:v>
                </c:pt>
                <c:pt idx="13157">
                  <c:v>697.01</c:v>
                </c:pt>
                <c:pt idx="13158">
                  <c:v>724.61</c:v>
                </c:pt>
                <c:pt idx="13159">
                  <c:v>894.07</c:v>
                </c:pt>
                <c:pt idx="13160">
                  <c:v>1050.08</c:v>
                </c:pt>
                <c:pt idx="13161">
                  <c:v>1127.48</c:v>
                </c:pt>
                <c:pt idx="13162">
                  <c:v>1160.78</c:v>
                </c:pt>
                <c:pt idx="13163">
                  <c:v>1161.18</c:v>
                </c:pt>
                <c:pt idx="13164">
                  <c:v>1169.7</c:v>
                </c:pt>
                <c:pt idx="13165">
                  <c:v>1188.3800000000001</c:v>
                </c:pt>
                <c:pt idx="13166">
                  <c:v>1187.82</c:v>
                </c:pt>
                <c:pt idx="13167">
                  <c:v>1142.8699999999999</c:v>
                </c:pt>
                <c:pt idx="13168">
                  <c:v>1065.6600000000001</c:v>
                </c:pt>
                <c:pt idx="13169">
                  <c:v>972.4</c:v>
                </c:pt>
                <c:pt idx="13170">
                  <c:v>991.18</c:v>
                </c:pt>
                <c:pt idx="13171">
                  <c:v>992.74</c:v>
                </c:pt>
                <c:pt idx="13172">
                  <c:v>962.9</c:v>
                </c:pt>
                <c:pt idx="13173">
                  <c:v>918</c:v>
                </c:pt>
                <c:pt idx="13174">
                  <c:v>859.06</c:v>
                </c:pt>
                <c:pt idx="13175">
                  <c:v>792.31</c:v>
                </c:pt>
                <c:pt idx="13176">
                  <c:v>747.19</c:v>
                </c:pt>
                <c:pt idx="13177">
                  <c:v>719.53</c:v>
                </c:pt>
                <c:pt idx="13178">
                  <c:v>704.09</c:v>
                </c:pt>
                <c:pt idx="13179">
                  <c:v>702.12</c:v>
                </c:pt>
                <c:pt idx="13180">
                  <c:v>708.45</c:v>
                </c:pt>
                <c:pt idx="13181">
                  <c:v>725.39</c:v>
                </c:pt>
                <c:pt idx="13182">
                  <c:v>765.06</c:v>
                </c:pt>
                <c:pt idx="13183">
                  <c:v>941.44</c:v>
                </c:pt>
                <c:pt idx="13184">
                  <c:v>1072.6600000000001</c:v>
                </c:pt>
                <c:pt idx="13185">
                  <c:v>1153.4100000000001</c:v>
                </c:pt>
                <c:pt idx="13186">
                  <c:v>1185.3</c:v>
                </c:pt>
                <c:pt idx="13187">
                  <c:v>1182.6600000000001</c:v>
                </c:pt>
                <c:pt idx="13188">
                  <c:v>1167.6300000000001</c:v>
                </c:pt>
                <c:pt idx="13189">
                  <c:v>1152.57</c:v>
                </c:pt>
                <c:pt idx="13190">
                  <c:v>1158.1400000000001</c:v>
                </c:pt>
                <c:pt idx="13191">
                  <c:v>1143.1400000000001</c:v>
                </c:pt>
                <c:pt idx="13192">
                  <c:v>1074.96</c:v>
                </c:pt>
                <c:pt idx="13193">
                  <c:v>979.27</c:v>
                </c:pt>
                <c:pt idx="13194">
                  <c:v>1022.89</c:v>
                </c:pt>
                <c:pt idx="13195">
                  <c:v>1009.82</c:v>
                </c:pt>
                <c:pt idx="13196">
                  <c:v>971.62</c:v>
                </c:pt>
                <c:pt idx="13197">
                  <c:v>920.31</c:v>
                </c:pt>
                <c:pt idx="13198">
                  <c:v>851.65</c:v>
                </c:pt>
                <c:pt idx="13199">
                  <c:v>792.59</c:v>
                </c:pt>
                <c:pt idx="13200">
                  <c:v>745.47</c:v>
                </c:pt>
                <c:pt idx="13201">
                  <c:v>729.02</c:v>
                </c:pt>
                <c:pt idx="13202">
                  <c:v>709.4</c:v>
                </c:pt>
                <c:pt idx="13203">
                  <c:v>703.24</c:v>
                </c:pt>
                <c:pt idx="13204">
                  <c:v>713.86</c:v>
                </c:pt>
                <c:pt idx="13205">
                  <c:v>730.73</c:v>
                </c:pt>
                <c:pt idx="13206">
                  <c:v>759.03</c:v>
                </c:pt>
                <c:pt idx="13207">
                  <c:v>922.36</c:v>
                </c:pt>
                <c:pt idx="13208">
                  <c:v>1059.6300000000001</c:v>
                </c:pt>
                <c:pt idx="13209">
                  <c:v>1132.51</c:v>
                </c:pt>
                <c:pt idx="13210">
                  <c:v>1157.23</c:v>
                </c:pt>
                <c:pt idx="13211">
                  <c:v>1150.08</c:v>
                </c:pt>
                <c:pt idx="13212">
                  <c:v>1143.28</c:v>
                </c:pt>
                <c:pt idx="13213">
                  <c:v>1126.01</c:v>
                </c:pt>
                <c:pt idx="13214">
                  <c:v>1087.8900000000001</c:v>
                </c:pt>
                <c:pt idx="13215">
                  <c:v>1042.6600000000001</c:v>
                </c:pt>
                <c:pt idx="13216">
                  <c:v>983.24</c:v>
                </c:pt>
                <c:pt idx="13217">
                  <c:v>920.69</c:v>
                </c:pt>
                <c:pt idx="13218">
                  <c:v>953.72</c:v>
                </c:pt>
                <c:pt idx="13219">
                  <c:v>941.38</c:v>
                </c:pt>
                <c:pt idx="13220">
                  <c:v>903.79</c:v>
                </c:pt>
                <c:pt idx="13221">
                  <c:v>845.69</c:v>
                </c:pt>
                <c:pt idx="13222">
                  <c:v>785.61</c:v>
                </c:pt>
                <c:pt idx="13223">
                  <c:v>732.38</c:v>
                </c:pt>
                <c:pt idx="13224">
                  <c:v>694.11</c:v>
                </c:pt>
                <c:pt idx="13225">
                  <c:v>673.25</c:v>
                </c:pt>
                <c:pt idx="13226">
                  <c:v>659.82</c:v>
                </c:pt>
                <c:pt idx="13227">
                  <c:v>652.66999999999996</c:v>
                </c:pt>
                <c:pt idx="13228">
                  <c:v>668.83</c:v>
                </c:pt>
                <c:pt idx="13229">
                  <c:v>687.76</c:v>
                </c:pt>
                <c:pt idx="13230">
                  <c:v>717.61</c:v>
                </c:pt>
                <c:pt idx="13231">
                  <c:v>885.41</c:v>
                </c:pt>
                <c:pt idx="13232">
                  <c:v>1022.61</c:v>
                </c:pt>
                <c:pt idx="13233">
                  <c:v>1110.8</c:v>
                </c:pt>
                <c:pt idx="13234">
                  <c:v>1138.6400000000001</c:v>
                </c:pt>
                <c:pt idx="13235">
                  <c:v>1148.1500000000001</c:v>
                </c:pt>
                <c:pt idx="13236">
                  <c:v>1151.98</c:v>
                </c:pt>
                <c:pt idx="13237">
                  <c:v>1173.54</c:v>
                </c:pt>
                <c:pt idx="13238">
                  <c:v>1161.45</c:v>
                </c:pt>
                <c:pt idx="13239">
                  <c:v>1107.28</c:v>
                </c:pt>
                <c:pt idx="13240">
                  <c:v>1044.56</c:v>
                </c:pt>
                <c:pt idx="13241">
                  <c:v>952.22</c:v>
                </c:pt>
                <c:pt idx="13242">
                  <c:v>1013.09</c:v>
                </c:pt>
                <c:pt idx="13243">
                  <c:v>985.72</c:v>
                </c:pt>
                <c:pt idx="13244">
                  <c:v>954.89</c:v>
                </c:pt>
                <c:pt idx="13245">
                  <c:v>901.55</c:v>
                </c:pt>
                <c:pt idx="13246">
                  <c:v>841.29</c:v>
                </c:pt>
                <c:pt idx="13247">
                  <c:v>781.07</c:v>
                </c:pt>
                <c:pt idx="13248">
                  <c:v>741.23</c:v>
                </c:pt>
                <c:pt idx="13249">
                  <c:v>714.78</c:v>
                </c:pt>
                <c:pt idx="13250">
                  <c:v>694.23</c:v>
                </c:pt>
                <c:pt idx="13251">
                  <c:v>691.29</c:v>
                </c:pt>
                <c:pt idx="13252">
                  <c:v>693.55</c:v>
                </c:pt>
                <c:pt idx="13253">
                  <c:v>718.24</c:v>
                </c:pt>
                <c:pt idx="13254">
                  <c:v>747.58</c:v>
                </c:pt>
                <c:pt idx="13255">
                  <c:v>923.14</c:v>
                </c:pt>
                <c:pt idx="13256">
                  <c:v>1003.53</c:v>
                </c:pt>
                <c:pt idx="13257">
                  <c:v>1153.0899999999999</c:v>
                </c:pt>
                <c:pt idx="13258">
                  <c:v>1190.9000000000001</c:v>
                </c:pt>
                <c:pt idx="13259">
                  <c:v>1192.45</c:v>
                </c:pt>
                <c:pt idx="13260">
                  <c:v>1196.06</c:v>
                </c:pt>
                <c:pt idx="13261">
                  <c:v>1208.49</c:v>
                </c:pt>
                <c:pt idx="13262">
                  <c:v>1197.99</c:v>
                </c:pt>
                <c:pt idx="13263">
                  <c:v>1161.92</c:v>
                </c:pt>
                <c:pt idx="13264">
                  <c:v>1087.27</c:v>
                </c:pt>
                <c:pt idx="13265">
                  <c:v>992.28</c:v>
                </c:pt>
                <c:pt idx="13266">
                  <c:v>1038.3499999999999</c:v>
                </c:pt>
                <c:pt idx="13267">
                  <c:v>1028.06</c:v>
                </c:pt>
                <c:pt idx="13268">
                  <c:v>989.56</c:v>
                </c:pt>
                <c:pt idx="13269">
                  <c:v>938.48</c:v>
                </c:pt>
                <c:pt idx="13270">
                  <c:v>890.13</c:v>
                </c:pt>
                <c:pt idx="13271">
                  <c:v>840.21</c:v>
                </c:pt>
                <c:pt idx="13272">
                  <c:v>796.74</c:v>
                </c:pt>
                <c:pt idx="13273">
                  <c:v>769.79</c:v>
                </c:pt>
                <c:pt idx="13274">
                  <c:v>748.29</c:v>
                </c:pt>
                <c:pt idx="13275">
                  <c:v>729.38</c:v>
                </c:pt>
                <c:pt idx="13276">
                  <c:v>723.44</c:v>
                </c:pt>
                <c:pt idx="13277">
                  <c:v>722.09</c:v>
                </c:pt>
                <c:pt idx="13278">
                  <c:v>720.3</c:v>
                </c:pt>
                <c:pt idx="13279">
                  <c:v>827.82</c:v>
                </c:pt>
                <c:pt idx="13280">
                  <c:v>944.82</c:v>
                </c:pt>
                <c:pt idx="13281">
                  <c:v>1011.72</c:v>
                </c:pt>
                <c:pt idx="13282">
                  <c:v>1039.4100000000001</c:v>
                </c:pt>
                <c:pt idx="13283">
                  <c:v>1034.4000000000001</c:v>
                </c:pt>
                <c:pt idx="13284">
                  <c:v>1004</c:v>
                </c:pt>
                <c:pt idx="13285">
                  <c:v>968.09</c:v>
                </c:pt>
                <c:pt idx="13286">
                  <c:v>919.53</c:v>
                </c:pt>
                <c:pt idx="13287">
                  <c:v>879</c:v>
                </c:pt>
                <c:pt idx="13288">
                  <c:v>875.49</c:v>
                </c:pt>
                <c:pt idx="13289">
                  <c:v>885.03</c:v>
                </c:pt>
                <c:pt idx="13290">
                  <c:v>925.11</c:v>
                </c:pt>
                <c:pt idx="13291">
                  <c:v>888.44</c:v>
                </c:pt>
                <c:pt idx="13292">
                  <c:v>857.11</c:v>
                </c:pt>
                <c:pt idx="13293">
                  <c:v>820.72</c:v>
                </c:pt>
                <c:pt idx="13294">
                  <c:v>782.85</c:v>
                </c:pt>
                <c:pt idx="13295">
                  <c:v>762.57</c:v>
                </c:pt>
                <c:pt idx="13296">
                  <c:v>732.1</c:v>
                </c:pt>
                <c:pt idx="13297">
                  <c:v>715.01</c:v>
                </c:pt>
                <c:pt idx="13298">
                  <c:v>694.38</c:v>
                </c:pt>
                <c:pt idx="13299">
                  <c:v>680.32</c:v>
                </c:pt>
                <c:pt idx="13300">
                  <c:v>673.7</c:v>
                </c:pt>
                <c:pt idx="13301">
                  <c:v>669.37</c:v>
                </c:pt>
                <c:pt idx="13302">
                  <c:v>644.39</c:v>
                </c:pt>
                <c:pt idx="13303">
                  <c:v>669.93</c:v>
                </c:pt>
                <c:pt idx="13304">
                  <c:v>709.61</c:v>
                </c:pt>
                <c:pt idx="13305">
                  <c:v>739.78</c:v>
                </c:pt>
                <c:pt idx="13306">
                  <c:v>777.32</c:v>
                </c:pt>
                <c:pt idx="13307">
                  <c:v>789.34</c:v>
                </c:pt>
                <c:pt idx="13308">
                  <c:v>760.02</c:v>
                </c:pt>
                <c:pt idx="13309">
                  <c:v>789.65</c:v>
                </c:pt>
                <c:pt idx="13310">
                  <c:v>778.23</c:v>
                </c:pt>
                <c:pt idx="13311">
                  <c:v>789.04</c:v>
                </c:pt>
                <c:pt idx="13312">
                  <c:v>787.31</c:v>
                </c:pt>
                <c:pt idx="13313">
                  <c:v>797.06</c:v>
                </c:pt>
                <c:pt idx="13314">
                  <c:v>866.32</c:v>
                </c:pt>
                <c:pt idx="13315">
                  <c:v>888.75</c:v>
                </c:pt>
                <c:pt idx="13316">
                  <c:v>882.09</c:v>
                </c:pt>
                <c:pt idx="13317">
                  <c:v>853.75</c:v>
                </c:pt>
                <c:pt idx="13318">
                  <c:v>801.63</c:v>
                </c:pt>
                <c:pt idx="13319">
                  <c:v>747.94</c:v>
                </c:pt>
                <c:pt idx="13320">
                  <c:v>715.65</c:v>
                </c:pt>
                <c:pt idx="13321">
                  <c:v>690.08</c:v>
                </c:pt>
                <c:pt idx="13322">
                  <c:v>674.09</c:v>
                </c:pt>
                <c:pt idx="13323">
                  <c:v>669.53</c:v>
                </c:pt>
                <c:pt idx="13324">
                  <c:v>680.33</c:v>
                </c:pt>
                <c:pt idx="13325">
                  <c:v>722.49</c:v>
                </c:pt>
                <c:pt idx="13326">
                  <c:v>753.89</c:v>
                </c:pt>
                <c:pt idx="13327">
                  <c:v>931.34</c:v>
                </c:pt>
                <c:pt idx="13328">
                  <c:v>1063.1400000000001</c:v>
                </c:pt>
                <c:pt idx="13329">
                  <c:v>1159.56</c:v>
                </c:pt>
                <c:pt idx="13330">
                  <c:v>1191.53</c:v>
                </c:pt>
                <c:pt idx="13331">
                  <c:v>1192.6500000000001</c:v>
                </c:pt>
                <c:pt idx="13332">
                  <c:v>1201.01</c:v>
                </c:pt>
                <c:pt idx="13333">
                  <c:v>1207.27</c:v>
                </c:pt>
                <c:pt idx="13334">
                  <c:v>1145.83</c:v>
                </c:pt>
                <c:pt idx="13335">
                  <c:v>1100.5899999999999</c:v>
                </c:pt>
                <c:pt idx="13336">
                  <c:v>1031.17</c:v>
                </c:pt>
                <c:pt idx="13337">
                  <c:v>950.77</c:v>
                </c:pt>
                <c:pt idx="13338">
                  <c:v>968.65</c:v>
                </c:pt>
                <c:pt idx="13339">
                  <c:v>946.43</c:v>
                </c:pt>
                <c:pt idx="13340">
                  <c:v>910.9</c:v>
                </c:pt>
                <c:pt idx="13341">
                  <c:v>865.99</c:v>
                </c:pt>
                <c:pt idx="13342">
                  <c:v>796.77</c:v>
                </c:pt>
                <c:pt idx="13343">
                  <c:v>743.66</c:v>
                </c:pt>
                <c:pt idx="13344">
                  <c:v>707.49</c:v>
                </c:pt>
                <c:pt idx="13345">
                  <c:v>687.11</c:v>
                </c:pt>
                <c:pt idx="13346">
                  <c:v>673.66</c:v>
                </c:pt>
                <c:pt idx="13347">
                  <c:v>668.94</c:v>
                </c:pt>
                <c:pt idx="13348">
                  <c:v>677.07</c:v>
                </c:pt>
                <c:pt idx="13349">
                  <c:v>710.11</c:v>
                </c:pt>
                <c:pt idx="13350">
                  <c:v>731.59</c:v>
                </c:pt>
                <c:pt idx="13351">
                  <c:v>904.66</c:v>
                </c:pt>
                <c:pt idx="13352">
                  <c:v>1030.73</c:v>
                </c:pt>
                <c:pt idx="13353">
                  <c:v>1089.54</c:v>
                </c:pt>
                <c:pt idx="13354">
                  <c:v>1108.99</c:v>
                </c:pt>
                <c:pt idx="13355">
                  <c:v>1105.0899999999999</c:v>
                </c:pt>
                <c:pt idx="13356">
                  <c:v>1104.29</c:v>
                </c:pt>
                <c:pt idx="13357">
                  <c:v>1108.1400000000001</c:v>
                </c:pt>
                <c:pt idx="13358">
                  <c:v>1091.02</c:v>
                </c:pt>
                <c:pt idx="13359">
                  <c:v>1031.26</c:v>
                </c:pt>
                <c:pt idx="13360">
                  <c:v>973.97</c:v>
                </c:pt>
                <c:pt idx="13361">
                  <c:v>902.26</c:v>
                </c:pt>
                <c:pt idx="13362">
                  <c:v>933.26</c:v>
                </c:pt>
                <c:pt idx="13363">
                  <c:v>911.58</c:v>
                </c:pt>
                <c:pt idx="13364">
                  <c:v>869.25</c:v>
                </c:pt>
                <c:pt idx="13365">
                  <c:v>819.84</c:v>
                </c:pt>
                <c:pt idx="13366">
                  <c:v>756.15</c:v>
                </c:pt>
                <c:pt idx="13367">
                  <c:v>697.27</c:v>
                </c:pt>
                <c:pt idx="13368">
                  <c:v>668.41</c:v>
                </c:pt>
                <c:pt idx="13369">
                  <c:v>645.25</c:v>
                </c:pt>
                <c:pt idx="13370">
                  <c:v>632.42999999999995</c:v>
                </c:pt>
                <c:pt idx="13371">
                  <c:v>632.01</c:v>
                </c:pt>
                <c:pt idx="13372">
                  <c:v>643.29</c:v>
                </c:pt>
                <c:pt idx="13373">
                  <c:v>684.37</c:v>
                </c:pt>
                <c:pt idx="13374">
                  <c:v>700.05</c:v>
                </c:pt>
                <c:pt idx="13375">
                  <c:v>854.73</c:v>
                </c:pt>
                <c:pt idx="13376">
                  <c:v>992.77</c:v>
                </c:pt>
                <c:pt idx="13377">
                  <c:v>1068.22</c:v>
                </c:pt>
                <c:pt idx="13378">
                  <c:v>1121.33</c:v>
                </c:pt>
                <c:pt idx="13379">
                  <c:v>1122.46</c:v>
                </c:pt>
                <c:pt idx="13380">
                  <c:v>1122.76</c:v>
                </c:pt>
                <c:pt idx="13381">
                  <c:v>1139.3599999999999</c:v>
                </c:pt>
                <c:pt idx="13382">
                  <c:v>1140.5999999999999</c:v>
                </c:pt>
                <c:pt idx="13383">
                  <c:v>1087.06</c:v>
                </c:pt>
                <c:pt idx="13384">
                  <c:v>1013.51</c:v>
                </c:pt>
                <c:pt idx="13385">
                  <c:v>968.03</c:v>
                </c:pt>
                <c:pt idx="13386">
                  <c:v>991.15</c:v>
                </c:pt>
                <c:pt idx="13387">
                  <c:v>949.04</c:v>
                </c:pt>
                <c:pt idx="13388">
                  <c:v>908.95</c:v>
                </c:pt>
                <c:pt idx="13389">
                  <c:v>854.88</c:v>
                </c:pt>
                <c:pt idx="13390">
                  <c:v>803.5</c:v>
                </c:pt>
                <c:pt idx="13391">
                  <c:v>746.08</c:v>
                </c:pt>
                <c:pt idx="13392">
                  <c:v>708.16</c:v>
                </c:pt>
                <c:pt idx="13393">
                  <c:v>683.68</c:v>
                </c:pt>
                <c:pt idx="13394">
                  <c:v>669.12</c:v>
                </c:pt>
                <c:pt idx="13395">
                  <c:v>668.44</c:v>
                </c:pt>
                <c:pt idx="13396">
                  <c:v>678.41</c:v>
                </c:pt>
                <c:pt idx="13397">
                  <c:v>705.54</c:v>
                </c:pt>
                <c:pt idx="13398">
                  <c:v>727.32</c:v>
                </c:pt>
                <c:pt idx="13399">
                  <c:v>870.86</c:v>
                </c:pt>
                <c:pt idx="13400">
                  <c:v>983.68</c:v>
                </c:pt>
                <c:pt idx="13401">
                  <c:v>1063.43</c:v>
                </c:pt>
                <c:pt idx="13402">
                  <c:v>1082.98</c:v>
                </c:pt>
                <c:pt idx="13403">
                  <c:v>1062.79</c:v>
                </c:pt>
                <c:pt idx="13404">
                  <c:v>1067.93</c:v>
                </c:pt>
                <c:pt idx="13405">
                  <c:v>1081.9100000000001</c:v>
                </c:pt>
                <c:pt idx="13406">
                  <c:v>1089.5</c:v>
                </c:pt>
                <c:pt idx="13407">
                  <c:v>1044.78</c:v>
                </c:pt>
                <c:pt idx="13408">
                  <c:v>980.75</c:v>
                </c:pt>
                <c:pt idx="13409">
                  <c:v>902.42</c:v>
                </c:pt>
                <c:pt idx="13410">
                  <c:v>961.37</c:v>
                </c:pt>
                <c:pt idx="13411">
                  <c:v>952.62</c:v>
                </c:pt>
                <c:pt idx="13412">
                  <c:v>916.48</c:v>
                </c:pt>
                <c:pt idx="13413">
                  <c:v>886.61</c:v>
                </c:pt>
                <c:pt idx="13414">
                  <c:v>835.58</c:v>
                </c:pt>
                <c:pt idx="13415">
                  <c:v>784.74</c:v>
                </c:pt>
                <c:pt idx="13416">
                  <c:v>738.41</c:v>
                </c:pt>
                <c:pt idx="13417">
                  <c:v>712.05</c:v>
                </c:pt>
                <c:pt idx="13418">
                  <c:v>685.42</c:v>
                </c:pt>
                <c:pt idx="13419">
                  <c:v>668.9</c:v>
                </c:pt>
                <c:pt idx="13420">
                  <c:v>678.86</c:v>
                </c:pt>
                <c:pt idx="13421">
                  <c:v>714.23</c:v>
                </c:pt>
                <c:pt idx="13422">
                  <c:v>741.42</c:v>
                </c:pt>
                <c:pt idx="13423">
                  <c:v>902.44</c:v>
                </c:pt>
                <c:pt idx="13424">
                  <c:v>1036.44</c:v>
                </c:pt>
                <c:pt idx="13425">
                  <c:v>1096.46</c:v>
                </c:pt>
                <c:pt idx="13426">
                  <c:v>1125.94</c:v>
                </c:pt>
                <c:pt idx="13427">
                  <c:v>1106.26</c:v>
                </c:pt>
                <c:pt idx="13428">
                  <c:v>1070.74</c:v>
                </c:pt>
                <c:pt idx="13429">
                  <c:v>1096.3699999999999</c:v>
                </c:pt>
                <c:pt idx="13430">
                  <c:v>1052.82</c:v>
                </c:pt>
                <c:pt idx="13431">
                  <c:v>995.46</c:v>
                </c:pt>
                <c:pt idx="13432">
                  <c:v>936.64</c:v>
                </c:pt>
                <c:pt idx="13433">
                  <c:v>876.86</c:v>
                </c:pt>
                <c:pt idx="13434">
                  <c:v>914.03</c:v>
                </c:pt>
                <c:pt idx="13435">
                  <c:v>912.68</c:v>
                </c:pt>
                <c:pt idx="13436">
                  <c:v>875.38</c:v>
                </c:pt>
                <c:pt idx="13437">
                  <c:v>814.31</c:v>
                </c:pt>
                <c:pt idx="13438">
                  <c:v>778.19</c:v>
                </c:pt>
                <c:pt idx="13439">
                  <c:v>733.56</c:v>
                </c:pt>
                <c:pt idx="13440">
                  <c:v>693.04</c:v>
                </c:pt>
                <c:pt idx="13441">
                  <c:v>678.17</c:v>
                </c:pt>
                <c:pt idx="13442">
                  <c:v>660.09</c:v>
                </c:pt>
                <c:pt idx="13443">
                  <c:v>658.62</c:v>
                </c:pt>
                <c:pt idx="13444">
                  <c:v>653.98</c:v>
                </c:pt>
                <c:pt idx="13445">
                  <c:v>664.74</c:v>
                </c:pt>
                <c:pt idx="13446">
                  <c:v>674.48</c:v>
                </c:pt>
                <c:pt idx="13447">
                  <c:v>761.05</c:v>
                </c:pt>
                <c:pt idx="13448">
                  <c:v>850.21</c:v>
                </c:pt>
                <c:pt idx="13449">
                  <c:v>923.34</c:v>
                </c:pt>
                <c:pt idx="13450">
                  <c:v>955.72</c:v>
                </c:pt>
                <c:pt idx="13451">
                  <c:v>951.29</c:v>
                </c:pt>
                <c:pt idx="13452">
                  <c:v>929.25</c:v>
                </c:pt>
                <c:pt idx="13453">
                  <c:v>902.6</c:v>
                </c:pt>
                <c:pt idx="13454">
                  <c:v>897.61</c:v>
                </c:pt>
                <c:pt idx="13455">
                  <c:v>867.83</c:v>
                </c:pt>
                <c:pt idx="13456">
                  <c:v>845.5</c:v>
                </c:pt>
                <c:pt idx="13457">
                  <c:v>828.35</c:v>
                </c:pt>
                <c:pt idx="13458">
                  <c:v>889.52</c:v>
                </c:pt>
                <c:pt idx="13459">
                  <c:v>897.02</c:v>
                </c:pt>
                <c:pt idx="13460">
                  <c:v>869</c:v>
                </c:pt>
                <c:pt idx="13461">
                  <c:v>823.69</c:v>
                </c:pt>
                <c:pt idx="13462">
                  <c:v>757.69</c:v>
                </c:pt>
                <c:pt idx="13463">
                  <c:v>736.72</c:v>
                </c:pt>
                <c:pt idx="13464">
                  <c:v>693.64</c:v>
                </c:pt>
                <c:pt idx="13465">
                  <c:v>674.38</c:v>
                </c:pt>
                <c:pt idx="13466">
                  <c:v>658.46</c:v>
                </c:pt>
                <c:pt idx="13467">
                  <c:v>641.75</c:v>
                </c:pt>
                <c:pt idx="13468">
                  <c:v>634.86</c:v>
                </c:pt>
                <c:pt idx="13469">
                  <c:v>630.45000000000005</c:v>
                </c:pt>
                <c:pt idx="13470">
                  <c:v>614.77</c:v>
                </c:pt>
                <c:pt idx="13471">
                  <c:v>648.62</c:v>
                </c:pt>
                <c:pt idx="13472">
                  <c:v>695.86</c:v>
                </c:pt>
                <c:pt idx="13473">
                  <c:v>742.61</c:v>
                </c:pt>
                <c:pt idx="13474">
                  <c:v>782.44</c:v>
                </c:pt>
                <c:pt idx="13475">
                  <c:v>807.91</c:v>
                </c:pt>
                <c:pt idx="13476">
                  <c:v>819.91</c:v>
                </c:pt>
                <c:pt idx="13477">
                  <c:v>821.9</c:v>
                </c:pt>
                <c:pt idx="13478">
                  <c:v>820.89</c:v>
                </c:pt>
                <c:pt idx="13479">
                  <c:v>807.52</c:v>
                </c:pt>
                <c:pt idx="13480">
                  <c:v>797.96</c:v>
                </c:pt>
                <c:pt idx="13481">
                  <c:v>795.28</c:v>
                </c:pt>
                <c:pt idx="13482">
                  <c:v>879.81</c:v>
                </c:pt>
                <c:pt idx="13483">
                  <c:v>889.71</c:v>
                </c:pt>
                <c:pt idx="13484">
                  <c:v>881.92</c:v>
                </c:pt>
                <c:pt idx="13485">
                  <c:v>855.74</c:v>
                </c:pt>
                <c:pt idx="13486">
                  <c:v>795.22</c:v>
                </c:pt>
                <c:pt idx="13487">
                  <c:v>746.83</c:v>
                </c:pt>
                <c:pt idx="13488">
                  <c:v>714.87</c:v>
                </c:pt>
                <c:pt idx="13489">
                  <c:v>693.76</c:v>
                </c:pt>
                <c:pt idx="13490">
                  <c:v>679.38</c:v>
                </c:pt>
                <c:pt idx="13491">
                  <c:v>676.81</c:v>
                </c:pt>
                <c:pt idx="13492">
                  <c:v>680.7</c:v>
                </c:pt>
                <c:pt idx="13493">
                  <c:v>707.59</c:v>
                </c:pt>
                <c:pt idx="13494">
                  <c:v>734.94</c:v>
                </c:pt>
                <c:pt idx="13495">
                  <c:v>934.18</c:v>
                </c:pt>
                <c:pt idx="13496">
                  <c:v>1071.3900000000001</c:v>
                </c:pt>
                <c:pt idx="13497">
                  <c:v>1159.3900000000001</c:v>
                </c:pt>
                <c:pt idx="13498">
                  <c:v>1195.71</c:v>
                </c:pt>
                <c:pt idx="13499">
                  <c:v>1191.8399999999999</c:v>
                </c:pt>
                <c:pt idx="13500">
                  <c:v>1187.06</c:v>
                </c:pt>
                <c:pt idx="13501">
                  <c:v>1210.57</c:v>
                </c:pt>
                <c:pt idx="13502">
                  <c:v>1207.8399999999999</c:v>
                </c:pt>
                <c:pt idx="13503">
                  <c:v>1156.1199999999999</c:v>
                </c:pt>
                <c:pt idx="13504">
                  <c:v>1066.49</c:v>
                </c:pt>
                <c:pt idx="13505">
                  <c:v>978.37</c:v>
                </c:pt>
                <c:pt idx="13506">
                  <c:v>1002.07</c:v>
                </c:pt>
                <c:pt idx="13507">
                  <c:v>1000.75</c:v>
                </c:pt>
                <c:pt idx="13508">
                  <c:v>958.47</c:v>
                </c:pt>
                <c:pt idx="13509">
                  <c:v>928.83</c:v>
                </c:pt>
                <c:pt idx="13510">
                  <c:v>851.56</c:v>
                </c:pt>
                <c:pt idx="13511">
                  <c:v>795.44</c:v>
                </c:pt>
                <c:pt idx="13512">
                  <c:v>750.91</c:v>
                </c:pt>
                <c:pt idx="13513">
                  <c:v>726.5</c:v>
                </c:pt>
                <c:pt idx="13514">
                  <c:v>703.2</c:v>
                </c:pt>
                <c:pt idx="13515">
                  <c:v>700.59</c:v>
                </c:pt>
                <c:pt idx="13516">
                  <c:v>703.34</c:v>
                </c:pt>
                <c:pt idx="13517">
                  <c:v>727.22</c:v>
                </c:pt>
                <c:pt idx="13518">
                  <c:v>762.87</c:v>
                </c:pt>
                <c:pt idx="13519">
                  <c:v>942.39</c:v>
                </c:pt>
                <c:pt idx="13520">
                  <c:v>1084.05</c:v>
                </c:pt>
                <c:pt idx="13521">
                  <c:v>1152.92</c:v>
                </c:pt>
                <c:pt idx="13522">
                  <c:v>1196.6400000000001</c:v>
                </c:pt>
                <c:pt idx="13523">
                  <c:v>1194.28</c:v>
                </c:pt>
                <c:pt idx="13524">
                  <c:v>1185.43</c:v>
                </c:pt>
                <c:pt idx="13525">
                  <c:v>1191.3699999999999</c:v>
                </c:pt>
                <c:pt idx="13526">
                  <c:v>1208.4000000000001</c:v>
                </c:pt>
                <c:pt idx="13527">
                  <c:v>1144.6600000000001</c:v>
                </c:pt>
                <c:pt idx="13528">
                  <c:v>1053.32</c:v>
                </c:pt>
                <c:pt idx="13529">
                  <c:v>967</c:v>
                </c:pt>
                <c:pt idx="13530">
                  <c:v>1004.65</c:v>
                </c:pt>
                <c:pt idx="13531">
                  <c:v>997.64</c:v>
                </c:pt>
                <c:pt idx="13532">
                  <c:v>970.61</c:v>
                </c:pt>
                <c:pt idx="13533">
                  <c:v>919.43</c:v>
                </c:pt>
                <c:pt idx="13534">
                  <c:v>864.65</c:v>
                </c:pt>
                <c:pt idx="13535">
                  <c:v>797.76</c:v>
                </c:pt>
                <c:pt idx="13536">
                  <c:v>761.53</c:v>
                </c:pt>
                <c:pt idx="13537">
                  <c:v>730.8</c:v>
                </c:pt>
                <c:pt idx="13538">
                  <c:v>712.66</c:v>
                </c:pt>
                <c:pt idx="13539">
                  <c:v>705.83</c:v>
                </c:pt>
                <c:pt idx="13540">
                  <c:v>709.31</c:v>
                </c:pt>
                <c:pt idx="13541">
                  <c:v>739.69</c:v>
                </c:pt>
                <c:pt idx="13542">
                  <c:v>768.57</c:v>
                </c:pt>
                <c:pt idx="13543">
                  <c:v>956.22</c:v>
                </c:pt>
                <c:pt idx="13544">
                  <c:v>1088.03</c:v>
                </c:pt>
                <c:pt idx="13545">
                  <c:v>1167.78</c:v>
                </c:pt>
                <c:pt idx="13546">
                  <c:v>1205.93</c:v>
                </c:pt>
                <c:pt idx="13547">
                  <c:v>1210.82</c:v>
                </c:pt>
                <c:pt idx="13548">
                  <c:v>1203.21</c:v>
                </c:pt>
                <c:pt idx="13549">
                  <c:v>1215.8699999999999</c:v>
                </c:pt>
                <c:pt idx="13550">
                  <c:v>1221.4000000000001</c:v>
                </c:pt>
                <c:pt idx="13551">
                  <c:v>1191.7</c:v>
                </c:pt>
                <c:pt idx="13552">
                  <c:v>1100.32</c:v>
                </c:pt>
                <c:pt idx="13553">
                  <c:v>990.86</c:v>
                </c:pt>
                <c:pt idx="13554">
                  <c:v>1032.77</c:v>
                </c:pt>
                <c:pt idx="13555">
                  <c:v>1033.94</c:v>
                </c:pt>
                <c:pt idx="13556">
                  <c:v>998.07</c:v>
                </c:pt>
                <c:pt idx="13557">
                  <c:v>947.14</c:v>
                </c:pt>
                <c:pt idx="13558">
                  <c:v>891.1</c:v>
                </c:pt>
                <c:pt idx="13559">
                  <c:v>820.89</c:v>
                </c:pt>
                <c:pt idx="13560">
                  <c:v>781.23</c:v>
                </c:pt>
                <c:pt idx="13561">
                  <c:v>755.24</c:v>
                </c:pt>
                <c:pt idx="13562">
                  <c:v>735.21</c:v>
                </c:pt>
                <c:pt idx="13563">
                  <c:v>722.6</c:v>
                </c:pt>
                <c:pt idx="13564">
                  <c:v>729.28</c:v>
                </c:pt>
                <c:pt idx="13565">
                  <c:v>743.7</c:v>
                </c:pt>
                <c:pt idx="13566">
                  <c:v>781.67</c:v>
                </c:pt>
                <c:pt idx="13567">
                  <c:v>963.64</c:v>
                </c:pt>
                <c:pt idx="13568">
                  <c:v>1108.51</c:v>
                </c:pt>
                <c:pt idx="13569">
                  <c:v>1175.83</c:v>
                </c:pt>
                <c:pt idx="13570">
                  <c:v>1214.6300000000001</c:v>
                </c:pt>
                <c:pt idx="13571">
                  <c:v>1204.3499999999999</c:v>
                </c:pt>
                <c:pt idx="13572">
                  <c:v>1205.3599999999999</c:v>
                </c:pt>
                <c:pt idx="13573">
                  <c:v>1231.43</c:v>
                </c:pt>
                <c:pt idx="13574">
                  <c:v>1216.26</c:v>
                </c:pt>
                <c:pt idx="13575">
                  <c:v>1181.8900000000001</c:v>
                </c:pt>
                <c:pt idx="13576">
                  <c:v>1089.3</c:v>
                </c:pt>
                <c:pt idx="13577">
                  <c:v>997.97</c:v>
                </c:pt>
                <c:pt idx="13578">
                  <c:v>1037.92</c:v>
                </c:pt>
                <c:pt idx="13579">
                  <c:v>1034.97</c:v>
                </c:pt>
                <c:pt idx="13580">
                  <c:v>1001.53</c:v>
                </c:pt>
                <c:pt idx="13581">
                  <c:v>950.88</c:v>
                </c:pt>
                <c:pt idx="13582">
                  <c:v>895.33</c:v>
                </c:pt>
                <c:pt idx="13583">
                  <c:v>834.12</c:v>
                </c:pt>
                <c:pt idx="13584">
                  <c:v>792.29</c:v>
                </c:pt>
                <c:pt idx="13585">
                  <c:v>765.54</c:v>
                </c:pt>
                <c:pt idx="13586">
                  <c:v>750.84</c:v>
                </c:pt>
                <c:pt idx="13587">
                  <c:v>733.12</c:v>
                </c:pt>
                <c:pt idx="13588">
                  <c:v>739.83</c:v>
                </c:pt>
                <c:pt idx="13589">
                  <c:v>758.71</c:v>
                </c:pt>
                <c:pt idx="13590">
                  <c:v>790.59</c:v>
                </c:pt>
                <c:pt idx="13591">
                  <c:v>971.83</c:v>
                </c:pt>
                <c:pt idx="13592">
                  <c:v>1108.1600000000001</c:v>
                </c:pt>
                <c:pt idx="13593">
                  <c:v>1185.4000000000001</c:v>
                </c:pt>
                <c:pt idx="13594">
                  <c:v>1236.56</c:v>
                </c:pt>
                <c:pt idx="13595">
                  <c:v>1203</c:v>
                </c:pt>
                <c:pt idx="13596">
                  <c:v>1226.3</c:v>
                </c:pt>
                <c:pt idx="13597">
                  <c:v>1176.42</c:v>
                </c:pt>
                <c:pt idx="13598">
                  <c:v>1167.1500000000001</c:v>
                </c:pt>
                <c:pt idx="13599">
                  <c:v>1105.08</c:v>
                </c:pt>
                <c:pt idx="13600">
                  <c:v>1042.3499999999999</c:v>
                </c:pt>
                <c:pt idx="13601">
                  <c:v>958.48</c:v>
                </c:pt>
                <c:pt idx="13602">
                  <c:v>1007.48</c:v>
                </c:pt>
                <c:pt idx="13603">
                  <c:v>995.01</c:v>
                </c:pt>
                <c:pt idx="13604">
                  <c:v>955.21</c:v>
                </c:pt>
                <c:pt idx="13605">
                  <c:v>916.09</c:v>
                </c:pt>
                <c:pt idx="13606">
                  <c:v>851.17</c:v>
                </c:pt>
                <c:pt idx="13607">
                  <c:v>807.89</c:v>
                </c:pt>
                <c:pt idx="13608">
                  <c:v>766.82</c:v>
                </c:pt>
                <c:pt idx="13609">
                  <c:v>735.45</c:v>
                </c:pt>
                <c:pt idx="13610">
                  <c:v>717.83</c:v>
                </c:pt>
                <c:pt idx="13611">
                  <c:v>705.33</c:v>
                </c:pt>
                <c:pt idx="13612">
                  <c:v>708.74</c:v>
                </c:pt>
                <c:pt idx="13613">
                  <c:v>717.12</c:v>
                </c:pt>
                <c:pt idx="13614">
                  <c:v>719.88</c:v>
                </c:pt>
                <c:pt idx="13615">
                  <c:v>818.29</c:v>
                </c:pt>
                <c:pt idx="13616">
                  <c:v>937.2</c:v>
                </c:pt>
                <c:pt idx="13617">
                  <c:v>1021.77</c:v>
                </c:pt>
                <c:pt idx="13618">
                  <c:v>1050.77</c:v>
                </c:pt>
                <c:pt idx="13619">
                  <c:v>1056.52</c:v>
                </c:pt>
                <c:pt idx="13620">
                  <c:v>1031.18</c:v>
                </c:pt>
                <c:pt idx="13621">
                  <c:v>998.24</c:v>
                </c:pt>
                <c:pt idx="13622">
                  <c:v>948.38</c:v>
                </c:pt>
                <c:pt idx="13623">
                  <c:v>915.45</c:v>
                </c:pt>
                <c:pt idx="13624">
                  <c:v>887.59</c:v>
                </c:pt>
                <c:pt idx="13625">
                  <c:v>880.48</c:v>
                </c:pt>
                <c:pt idx="13626">
                  <c:v>929.05</c:v>
                </c:pt>
                <c:pt idx="13627">
                  <c:v>927.02</c:v>
                </c:pt>
                <c:pt idx="13628">
                  <c:v>907.27</c:v>
                </c:pt>
                <c:pt idx="13629">
                  <c:v>870.44</c:v>
                </c:pt>
                <c:pt idx="13630">
                  <c:v>835.95</c:v>
                </c:pt>
                <c:pt idx="13631">
                  <c:v>799.2</c:v>
                </c:pt>
                <c:pt idx="13632">
                  <c:v>753.99</c:v>
                </c:pt>
                <c:pt idx="13633">
                  <c:v>733.03</c:v>
                </c:pt>
                <c:pt idx="13634">
                  <c:v>717.65</c:v>
                </c:pt>
                <c:pt idx="13635">
                  <c:v>700.23</c:v>
                </c:pt>
                <c:pt idx="13636">
                  <c:v>696.29</c:v>
                </c:pt>
                <c:pt idx="13637">
                  <c:v>688.27</c:v>
                </c:pt>
                <c:pt idx="13638">
                  <c:v>651.57000000000005</c:v>
                </c:pt>
                <c:pt idx="13639">
                  <c:v>694.38</c:v>
                </c:pt>
                <c:pt idx="13640">
                  <c:v>734.89</c:v>
                </c:pt>
                <c:pt idx="13641">
                  <c:v>779.28</c:v>
                </c:pt>
                <c:pt idx="13642">
                  <c:v>826.24</c:v>
                </c:pt>
                <c:pt idx="13643">
                  <c:v>857.3</c:v>
                </c:pt>
                <c:pt idx="13644">
                  <c:v>877.67</c:v>
                </c:pt>
                <c:pt idx="13645">
                  <c:v>876.83</c:v>
                </c:pt>
                <c:pt idx="13646">
                  <c:v>860.51</c:v>
                </c:pt>
                <c:pt idx="13647">
                  <c:v>840.55</c:v>
                </c:pt>
                <c:pt idx="13648">
                  <c:v>834.54</c:v>
                </c:pt>
                <c:pt idx="13649">
                  <c:v>818.52</c:v>
                </c:pt>
                <c:pt idx="13650">
                  <c:v>901.67</c:v>
                </c:pt>
                <c:pt idx="13651">
                  <c:v>916.48</c:v>
                </c:pt>
                <c:pt idx="13652">
                  <c:v>916.2</c:v>
                </c:pt>
                <c:pt idx="13653">
                  <c:v>884.26</c:v>
                </c:pt>
                <c:pt idx="13654">
                  <c:v>829.42</c:v>
                </c:pt>
                <c:pt idx="13655">
                  <c:v>774.48</c:v>
                </c:pt>
                <c:pt idx="13656">
                  <c:v>733.37</c:v>
                </c:pt>
                <c:pt idx="13657">
                  <c:v>718.43</c:v>
                </c:pt>
                <c:pt idx="13658">
                  <c:v>697.21</c:v>
                </c:pt>
                <c:pt idx="13659">
                  <c:v>690.26</c:v>
                </c:pt>
                <c:pt idx="13660">
                  <c:v>699.47</c:v>
                </c:pt>
                <c:pt idx="13661">
                  <c:v>726.45</c:v>
                </c:pt>
                <c:pt idx="13662">
                  <c:v>762.2</c:v>
                </c:pt>
                <c:pt idx="13663">
                  <c:v>944.82</c:v>
                </c:pt>
                <c:pt idx="13664">
                  <c:v>1089.45</c:v>
                </c:pt>
                <c:pt idx="13665">
                  <c:v>1179.3699999999999</c:v>
                </c:pt>
                <c:pt idx="13666">
                  <c:v>1211.03</c:v>
                </c:pt>
                <c:pt idx="13667">
                  <c:v>1203.69</c:v>
                </c:pt>
                <c:pt idx="13668">
                  <c:v>1137.74</c:v>
                </c:pt>
                <c:pt idx="13669">
                  <c:v>1141.27</c:v>
                </c:pt>
                <c:pt idx="13670">
                  <c:v>1112.6600000000001</c:v>
                </c:pt>
                <c:pt idx="13671">
                  <c:v>1065.3399999999999</c:v>
                </c:pt>
                <c:pt idx="13672">
                  <c:v>1002.21</c:v>
                </c:pt>
                <c:pt idx="13673">
                  <c:v>930.02</c:v>
                </c:pt>
                <c:pt idx="13674">
                  <c:v>970.27</c:v>
                </c:pt>
                <c:pt idx="13675">
                  <c:v>960.66</c:v>
                </c:pt>
                <c:pt idx="13676">
                  <c:v>931.09</c:v>
                </c:pt>
                <c:pt idx="13677">
                  <c:v>887.1</c:v>
                </c:pt>
                <c:pt idx="13678">
                  <c:v>827.43</c:v>
                </c:pt>
                <c:pt idx="13679">
                  <c:v>771.91</c:v>
                </c:pt>
                <c:pt idx="13680">
                  <c:v>730.1</c:v>
                </c:pt>
                <c:pt idx="13681">
                  <c:v>713.24</c:v>
                </c:pt>
                <c:pt idx="13682">
                  <c:v>695.59</c:v>
                </c:pt>
                <c:pt idx="13683">
                  <c:v>692.71</c:v>
                </c:pt>
                <c:pt idx="13684">
                  <c:v>700.53</c:v>
                </c:pt>
                <c:pt idx="13685">
                  <c:v>731.92</c:v>
                </c:pt>
                <c:pt idx="13686">
                  <c:v>744.2</c:v>
                </c:pt>
                <c:pt idx="13687">
                  <c:v>912.32</c:v>
                </c:pt>
                <c:pt idx="13688">
                  <c:v>1040.01</c:v>
                </c:pt>
                <c:pt idx="13689">
                  <c:v>1132.53</c:v>
                </c:pt>
                <c:pt idx="13690">
                  <c:v>1168.44</c:v>
                </c:pt>
                <c:pt idx="13691">
                  <c:v>1170.8699999999999</c:v>
                </c:pt>
                <c:pt idx="13692">
                  <c:v>1175.53</c:v>
                </c:pt>
                <c:pt idx="13693">
                  <c:v>1194.6199999999999</c:v>
                </c:pt>
                <c:pt idx="13694">
                  <c:v>1185.21</c:v>
                </c:pt>
                <c:pt idx="13695">
                  <c:v>1134.81</c:v>
                </c:pt>
                <c:pt idx="13696">
                  <c:v>1057.05</c:v>
                </c:pt>
                <c:pt idx="13697">
                  <c:v>965.29</c:v>
                </c:pt>
                <c:pt idx="13698">
                  <c:v>1013.46</c:v>
                </c:pt>
                <c:pt idx="13699">
                  <c:v>987.33</c:v>
                </c:pt>
                <c:pt idx="13700">
                  <c:v>952.54</c:v>
                </c:pt>
                <c:pt idx="13701">
                  <c:v>902.11</c:v>
                </c:pt>
                <c:pt idx="13702">
                  <c:v>841.45</c:v>
                </c:pt>
                <c:pt idx="13703">
                  <c:v>781.67</c:v>
                </c:pt>
                <c:pt idx="13704">
                  <c:v>747.26</c:v>
                </c:pt>
                <c:pt idx="13705">
                  <c:v>722.61</c:v>
                </c:pt>
                <c:pt idx="13706">
                  <c:v>709.44</c:v>
                </c:pt>
                <c:pt idx="13707">
                  <c:v>700.68</c:v>
                </c:pt>
                <c:pt idx="13708">
                  <c:v>703.04</c:v>
                </c:pt>
                <c:pt idx="13709">
                  <c:v>733.14</c:v>
                </c:pt>
                <c:pt idx="13710">
                  <c:v>759.59</c:v>
                </c:pt>
                <c:pt idx="13711">
                  <c:v>927.31</c:v>
                </c:pt>
                <c:pt idx="13712">
                  <c:v>1068.46</c:v>
                </c:pt>
                <c:pt idx="13713">
                  <c:v>1150.29</c:v>
                </c:pt>
                <c:pt idx="13714">
                  <c:v>1182.8800000000001</c:v>
                </c:pt>
                <c:pt idx="13715">
                  <c:v>1185.53</c:v>
                </c:pt>
                <c:pt idx="13716">
                  <c:v>1200.19</c:v>
                </c:pt>
                <c:pt idx="13717">
                  <c:v>1200.1500000000001</c:v>
                </c:pt>
                <c:pt idx="13718">
                  <c:v>1179.8800000000001</c:v>
                </c:pt>
                <c:pt idx="13719">
                  <c:v>1117.6500000000001</c:v>
                </c:pt>
                <c:pt idx="13720">
                  <c:v>1043.31</c:v>
                </c:pt>
                <c:pt idx="13721">
                  <c:v>966.65</c:v>
                </c:pt>
                <c:pt idx="13722">
                  <c:v>999.77</c:v>
                </c:pt>
                <c:pt idx="13723">
                  <c:v>971.55</c:v>
                </c:pt>
                <c:pt idx="13724">
                  <c:v>941.66</c:v>
                </c:pt>
                <c:pt idx="13725">
                  <c:v>903.4</c:v>
                </c:pt>
                <c:pt idx="13726">
                  <c:v>850.7</c:v>
                </c:pt>
                <c:pt idx="13727">
                  <c:v>796.59</c:v>
                </c:pt>
                <c:pt idx="13728">
                  <c:v>755.03</c:v>
                </c:pt>
                <c:pt idx="13729">
                  <c:v>733.78</c:v>
                </c:pt>
                <c:pt idx="13730">
                  <c:v>718.07</c:v>
                </c:pt>
                <c:pt idx="13731">
                  <c:v>710.86</c:v>
                </c:pt>
                <c:pt idx="13732">
                  <c:v>716.31</c:v>
                </c:pt>
                <c:pt idx="13733">
                  <c:v>748.63</c:v>
                </c:pt>
                <c:pt idx="13734">
                  <c:v>772.31</c:v>
                </c:pt>
                <c:pt idx="13735">
                  <c:v>934.45</c:v>
                </c:pt>
                <c:pt idx="13736">
                  <c:v>1064.6199999999999</c:v>
                </c:pt>
                <c:pt idx="13737">
                  <c:v>1135.6500000000001</c:v>
                </c:pt>
                <c:pt idx="13738">
                  <c:v>1159.3900000000001</c:v>
                </c:pt>
                <c:pt idx="13739">
                  <c:v>1145.8499999999999</c:v>
                </c:pt>
                <c:pt idx="13740">
                  <c:v>1137.99</c:v>
                </c:pt>
                <c:pt idx="13741">
                  <c:v>1141.3</c:v>
                </c:pt>
                <c:pt idx="13742">
                  <c:v>1127.31</c:v>
                </c:pt>
                <c:pt idx="13743">
                  <c:v>1092.54</c:v>
                </c:pt>
                <c:pt idx="13744">
                  <c:v>1016.42</c:v>
                </c:pt>
                <c:pt idx="13745">
                  <c:v>975.99</c:v>
                </c:pt>
                <c:pt idx="13746">
                  <c:v>997.65</c:v>
                </c:pt>
                <c:pt idx="13747">
                  <c:v>940.46</c:v>
                </c:pt>
                <c:pt idx="13748">
                  <c:v>882.56</c:v>
                </c:pt>
                <c:pt idx="13749">
                  <c:v>833.64</c:v>
                </c:pt>
                <c:pt idx="13750">
                  <c:v>779.68</c:v>
                </c:pt>
                <c:pt idx="13751">
                  <c:v>725.02</c:v>
                </c:pt>
                <c:pt idx="13752">
                  <c:v>698.18</c:v>
                </c:pt>
                <c:pt idx="13753">
                  <c:v>676.45</c:v>
                </c:pt>
                <c:pt idx="13754">
                  <c:v>655.63</c:v>
                </c:pt>
                <c:pt idx="13755">
                  <c:v>651.09</c:v>
                </c:pt>
                <c:pt idx="13756">
                  <c:v>662.29</c:v>
                </c:pt>
                <c:pt idx="13757">
                  <c:v>699.31</c:v>
                </c:pt>
                <c:pt idx="13758">
                  <c:v>720.61</c:v>
                </c:pt>
                <c:pt idx="13759">
                  <c:v>853.47</c:v>
                </c:pt>
                <c:pt idx="13760">
                  <c:v>998.52</c:v>
                </c:pt>
                <c:pt idx="13761">
                  <c:v>1073.8599999999999</c:v>
                </c:pt>
                <c:pt idx="13762">
                  <c:v>1110.78</c:v>
                </c:pt>
                <c:pt idx="13763">
                  <c:v>1103.73</c:v>
                </c:pt>
                <c:pt idx="13764">
                  <c:v>1079.78</c:v>
                </c:pt>
                <c:pt idx="13765">
                  <c:v>1094.3499999999999</c:v>
                </c:pt>
                <c:pt idx="13766">
                  <c:v>1074.3</c:v>
                </c:pt>
                <c:pt idx="13767">
                  <c:v>1033.19</c:v>
                </c:pt>
                <c:pt idx="13768">
                  <c:v>974.58</c:v>
                </c:pt>
                <c:pt idx="13769">
                  <c:v>901.86</c:v>
                </c:pt>
                <c:pt idx="13770">
                  <c:v>957.78</c:v>
                </c:pt>
                <c:pt idx="13771">
                  <c:v>947.04</c:v>
                </c:pt>
                <c:pt idx="13772">
                  <c:v>904.45</c:v>
                </c:pt>
                <c:pt idx="13773">
                  <c:v>849.62</c:v>
                </c:pt>
                <c:pt idx="13774">
                  <c:v>802.7</c:v>
                </c:pt>
                <c:pt idx="13775">
                  <c:v>753.52</c:v>
                </c:pt>
                <c:pt idx="13776">
                  <c:v>727.06</c:v>
                </c:pt>
                <c:pt idx="13777">
                  <c:v>693.18</c:v>
                </c:pt>
                <c:pt idx="13778">
                  <c:v>666.97</c:v>
                </c:pt>
                <c:pt idx="13779">
                  <c:v>660.83</c:v>
                </c:pt>
                <c:pt idx="13780">
                  <c:v>651.29999999999995</c:v>
                </c:pt>
                <c:pt idx="13781">
                  <c:v>650.71</c:v>
                </c:pt>
                <c:pt idx="13782">
                  <c:v>650.54</c:v>
                </c:pt>
                <c:pt idx="13783">
                  <c:v>745.18</c:v>
                </c:pt>
                <c:pt idx="13784">
                  <c:v>834.53</c:v>
                </c:pt>
                <c:pt idx="13785">
                  <c:v>894.4</c:v>
                </c:pt>
                <c:pt idx="13786">
                  <c:v>922.76</c:v>
                </c:pt>
                <c:pt idx="13787">
                  <c:v>909.43</c:v>
                </c:pt>
                <c:pt idx="13788">
                  <c:v>891.95</c:v>
                </c:pt>
                <c:pt idx="13789">
                  <c:v>866.57</c:v>
                </c:pt>
                <c:pt idx="13790">
                  <c:v>844.83</c:v>
                </c:pt>
                <c:pt idx="13791">
                  <c:v>817.67</c:v>
                </c:pt>
                <c:pt idx="13792">
                  <c:v>781.41</c:v>
                </c:pt>
                <c:pt idx="13793">
                  <c:v>795.72</c:v>
                </c:pt>
                <c:pt idx="13794">
                  <c:v>851.21</c:v>
                </c:pt>
                <c:pt idx="13795">
                  <c:v>851.16</c:v>
                </c:pt>
                <c:pt idx="13796">
                  <c:v>809.18</c:v>
                </c:pt>
                <c:pt idx="13797">
                  <c:v>766.6</c:v>
                </c:pt>
                <c:pt idx="13798">
                  <c:v>720.27</c:v>
                </c:pt>
                <c:pt idx="13799">
                  <c:v>680.97</c:v>
                </c:pt>
                <c:pt idx="13800">
                  <c:v>664.48</c:v>
                </c:pt>
                <c:pt idx="13801">
                  <c:v>641.14</c:v>
                </c:pt>
                <c:pt idx="13802">
                  <c:v>629.02</c:v>
                </c:pt>
                <c:pt idx="13803">
                  <c:v>620.82000000000005</c:v>
                </c:pt>
                <c:pt idx="13804">
                  <c:v>605.66</c:v>
                </c:pt>
                <c:pt idx="13805">
                  <c:v>613.62</c:v>
                </c:pt>
                <c:pt idx="13806">
                  <c:v>596.17999999999995</c:v>
                </c:pt>
                <c:pt idx="13807">
                  <c:v>650.88</c:v>
                </c:pt>
                <c:pt idx="13808">
                  <c:v>699.33</c:v>
                </c:pt>
                <c:pt idx="13809">
                  <c:v>749.65</c:v>
                </c:pt>
                <c:pt idx="13810">
                  <c:v>791.78</c:v>
                </c:pt>
                <c:pt idx="13811">
                  <c:v>811.06</c:v>
                </c:pt>
                <c:pt idx="13812">
                  <c:v>825.1</c:v>
                </c:pt>
                <c:pt idx="13813">
                  <c:v>810.59</c:v>
                </c:pt>
                <c:pt idx="13814">
                  <c:v>785.43</c:v>
                </c:pt>
                <c:pt idx="13815">
                  <c:v>776.71</c:v>
                </c:pt>
                <c:pt idx="13816">
                  <c:v>762.93</c:v>
                </c:pt>
                <c:pt idx="13817">
                  <c:v>758.54</c:v>
                </c:pt>
                <c:pt idx="13818">
                  <c:v>848.47</c:v>
                </c:pt>
                <c:pt idx="13819">
                  <c:v>874.38</c:v>
                </c:pt>
                <c:pt idx="13820">
                  <c:v>859.71</c:v>
                </c:pt>
                <c:pt idx="13821">
                  <c:v>826.2</c:v>
                </c:pt>
                <c:pt idx="13822">
                  <c:v>779.09</c:v>
                </c:pt>
                <c:pt idx="13823">
                  <c:v>733.79</c:v>
                </c:pt>
                <c:pt idx="13824">
                  <c:v>697.79</c:v>
                </c:pt>
                <c:pt idx="13825">
                  <c:v>668.51</c:v>
                </c:pt>
                <c:pt idx="13826">
                  <c:v>651.79</c:v>
                </c:pt>
                <c:pt idx="13827">
                  <c:v>640.45000000000005</c:v>
                </c:pt>
                <c:pt idx="13828">
                  <c:v>650.69000000000005</c:v>
                </c:pt>
                <c:pt idx="13829">
                  <c:v>680.07</c:v>
                </c:pt>
                <c:pt idx="13830">
                  <c:v>713.63</c:v>
                </c:pt>
                <c:pt idx="13831">
                  <c:v>895.79</c:v>
                </c:pt>
                <c:pt idx="13832">
                  <c:v>1046.9000000000001</c:v>
                </c:pt>
                <c:pt idx="13833">
                  <c:v>1133.28</c:v>
                </c:pt>
                <c:pt idx="13834">
                  <c:v>1154.81</c:v>
                </c:pt>
                <c:pt idx="13835">
                  <c:v>1167.0999999999999</c:v>
                </c:pt>
                <c:pt idx="13836">
                  <c:v>1165.44</c:v>
                </c:pt>
                <c:pt idx="13837">
                  <c:v>1185.33</c:v>
                </c:pt>
                <c:pt idx="13838">
                  <c:v>1182.1500000000001</c:v>
                </c:pt>
                <c:pt idx="13839">
                  <c:v>1142.3800000000001</c:v>
                </c:pt>
                <c:pt idx="13840">
                  <c:v>1047.56</c:v>
                </c:pt>
                <c:pt idx="13841">
                  <c:v>965.6</c:v>
                </c:pt>
                <c:pt idx="13842">
                  <c:v>1012.83</c:v>
                </c:pt>
                <c:pt idx="13843">
                  <c:v>996.57</c:v>
                </c:pt>
                <c:pt idx="13844">
                  <c:v>971</c:v>
                </c:pt>
                <c:pt idx="13845">
                  <c:v>917.21</c:v>
                </c:pt>
                <c:pt idx="13846">
                  <c:v>848.72</c:v>
                </c:pt>
                <c:pt idx="13847">
                  <c:v>785.38</c:v>
                </c:pt>
                <c:pt idx="13848">
                  <c:v>766.86</c:v>
                </c:pt>
                <c:pt idx="13849">
                  <c:v>751.48</c:v>
                </c:pt>
                <c:pt idx="13850">
                  <c:v>727.39</c:v>
                </c:pt>
                <c:pt idx="13851">
                  <c:v>722.39</c:v>
                </c:pt>
                <c:pt idx="13852">
                  <c:v>722.45</c:v>
                </c:pt>
                <c:pt idx="13853">
                  <c:v>754.57</c:v>
                </c:pt>
                <c:pt idx="13854">
                  <c:v>783.44</c:v>
                </c:pt>
                <c:pt idx="13855">
                  <c:v>946.7</c:v>
                </c:pt>
                <c:pt idx="13856">
                  <c:v>1072.3499999999999</c:v>
                </c:pt>
                <c:pt idx="13857">
                  <c:v>1158.29</c:v>
                </c:pt>
                <c:pt idx="13858">
                  <c:v>1194.05</c:v>
                </c:pt>
                <c:pt idx="13859">
                  <c:v>1190.55</c:v>
                </c:pt>
                <c:pt idx="13860">
                  <c:v>1186.04</c:v>
                </c:pt>
                <c:pt idx="13861">
                  <c:v>1200.47</c:v>
                </c:pt>
                <c:pt idx="13862">
                  <c:v>1173.81</c:v>
                </c:pt>
                <c:pt idx="13863">
                  <c:v>1140.51</c:v>
                </c:pt>
                <c:pt idx="13864">
                  <c:v>1063.1199999999999</c:v>
                </c:pt>
                <c:pt idx="13865">
                  <c:v>979.27</c:v>
                </c:pt>
                <c:pt idx="13866">
                  <c:v>1027.6199999999999</c:v>
                </c:pt>
                <c:pt idx="13867">
                  <c:v>999.06</c:v>
                </c:pt>
                <c:pt idx="13868">
                  <c:v>982.96</c:v>
                </c:pt>
                <c:pt idx="13869">
                  <c:v>932.08</c:v>
                </c:pt>
                <c:pt idx="13870">
                  <c:v>852.56</c:v>
                </c:pt>
                <c:pt idx="13871">
                  <c:v>797.02</c:v>
                </c:pt>
                <c:pt idx="13872">
                  <c:v>756.62</c:v>
                </c:pt>
                <c:pt idx="13873">
                  <c:v>722.32</c:v>
                </c:pt>
                <c:pt idx="13874">
                  <c:v>707.55</c:v>
                </c:pt>
                <c:pt idx="13875">
                  <c:v>699.23</c:v>
                </c:pt>
                <c:pt idx="13876">
                  <c:v>714.26</c:v>
                </c:pt>
                <c:pt idx="13877">
                  <c:v>741.84</c:v>
                </c:pt>
                <c:pt idx="13878">
                  <c:v>769.27</c:v>
                </c:pt>
                <c:pt idx="13879">
                  <c:v>928.73</c:v>
                </c:pt>
                <c:pt idx="13880">
                  <c:v>1060.27</c:v>
                </c:pt>
                <c:pt idx="13881">
                  <c:v>1140.21</c:v>
                </c:pt>
                <c:pt idx="13882">
                  <c:v>1175.23</c:v>
                </c:pt>
                <c:pt idx="13883">
                  <c:v>1163.01</c:v>
                </c:pt>
                <c:pt idx="13884">
                  <c:v>1168.4100000000001</c:v>
                </c:pt>
                <c:pt idx="13885">
                  <c:v>1179.8900000000001</c:v>
                </c:pt>
                <c:pt idx="13886">
                  <c:v>1149.1300000000001</c:v>
                </c:pt>
                <c:pt idx="13887">
                  <c:v>1074.45</c:v>
                </c:pt>
                <c:pt idx="13888">
                  <c:v>1009.47</c:v>
                </c:pt>
                <c:pt idx="13889">
                  <c:v>927.61</c:v>
                </c:pt>
                <c:pt idx="13890">
                  <c:v>963.39</c:v>
                </c:pt>
                <c:pt idx="13891">
                  <c:v>960.27</c:v>
                </c:pt>
                <c:pt idx="13892">
                  <c:v>916.2</c:v>
                </c:pt>
                <c:pt idx="13893">
                  <c:v>879.75</c:v>
                </c:pt>
                <c:pt idx="13894">
                  <c:v>812.67</c:v>
                </c:pt>
                <c:pt idx="13895">
                  <c:v>766.32</c:v>
                </c:pt>
                <c:pt idx="13896">
                  <c:v>717.6</c:v>
                </c:pt>
                <c:pt idx="13897">
                  <c:v>694.49</c:v>
                </c:pt>
                <c:pt idx="13898">
                  <c:v>682.98</c:v>
                </c:pt>
                <c:pt idx="13899">
                  <c:v>681.06</c:v>
                </c:pt>
                <c:pt idx="13900">
                  <c:v>690.52</c:v>
                </c:pt>
                <c:pt idx="13901">
                  <c:v>732.81</c:v>
                </c:pt>
                <c:pt idx="13902">
                  <c:v>754.9</c:v>
                </c:pt>
                <c:pt idx="13903">
                  <c:v>923.27</c:v>
                </c:pt>
                <c:pt idx="13904">
                  <c:v>1058.58</c:v>
                </c:pt>
                <c:pt idx="13905">
                  <c:v>1137.5999999999999</c:v>
                </c:pt>
                <c:pt idx="13906">
                  <c:v>1183.52</c:v>
                </c:pt>
                <c:pt idx="13907">
                  <c:v>1171.82</c:v>
                </c:pt>
                <c:pt idx="13908">
                  <c:v>1172.28</c:v>
                </c:pt>
                <c:pt idx="13909">
                  <c:v>1176.21</c:v>
                </c:pt>
                <c:pt idx="13910">
                  <c:v>1171.71</c:v>
                </c:pt>
                <c:pt idx="13911">
                  <c:v>1128.72</c:v>
                </c:pt>
                <c:pt idx="13912">
                  <c:v>1067.29</c:v>
                </c:pt>
                <c:pt idx="13913">
                  <c:v>960.81</c:v>
                </c:pt>
                <c:pt idx="13914">
                  <c:v>1013.72</c:v>
                </c:pt>
                <c:pt idx="13915">
                  <c:v>995.24</c:v>
                </c:pt>
                <c:pt idx="13916">
                  <c:v>964.47</c:v>
                </c:pt>
                <c:pt idx="13917">
                  <c:v>908.85</c:v>
                </c:pt>
                <c:pt idx="13918">
                  <c:v>849.24</c:v>
                </c:pt>
                <c:pt idx="13919">
                  <c:v>791.96</c:v>
                </c:pt>
                <c:pt idx="13920">
                  <c:v>751.84</c:v>
                </c:pt>
                <c:pt idx="13921">
                  <c:v>723.23</c:v>
                </c:pt>
                <c:pt idx="13922">
                  <c:v>704.75</c:v>
                </c:pt>
                <c:pt idx="13923">
                  <c:v>695.46</c:v>
                </c:pt>
                <c:pt idx="13924">
                  <c:v>708.67</c:v>
                </c:pt>
                <c:pt idx="13925">
                  <c:v>739.45</c:v>
                </c:pt>
                <c:pt idx="13926">
                  <c:v>754.61</c:v>
                </c:pt>
                <c:pt idx="13927">
                  <c:v>938.42</c:v>
                </c:pt>
                <c:pt idx="13928">
                  <c:v>1097.8699999999999</c:v>
                </c:pt>
                <c:pt idx="13929">
                  <c:v>1175.2</c:v>
                </c:pt>
                <c:pt idx="13930">
                  <c:v>1200.5899999999999</c:v>
                </c:pt>
                <c:pt idx="13931">
                  <c:v>1201.8699999999999</c:v>
                </c:pt>
                <c:pt idx="13932">
                  <c:v>1192.48</c:v>
                </c:pt>
                <c:pt idx="13933">
                  <c:v>1208.03</c:v>
                </c:pt>
                <c:pt idx="13934">
                  <c:v>1210.21</c:v>
                </c:pt>
                <c:pt idx="13935">
                  <c:v>1136.9000000000001</c:v>
                </c:pt>
                <c:pt idx="13936">
                  <c:v>1050.98</c:v>
                </c:pt>
                <c:pt idx="13937">
                  <c:v>977.62</c:v>
                </c:pt>
                <c:pt idx="13938">
                  <c:v>1023.32</c:v>
                </c:pt>
                <c:pt idx="13939">
                  <c:v>1017.24</c:v>
                </c:pt>
                <c:pt idx="13940">
                  <c:v>974.83</c:v>
                </c:pt>
                <c:pt idx="13941">
                  <c:v>930.31</c:v>
                </c:pt>
                <c:pt idx="13942">
                  <c:v>885.84</c:v>
                </c:pt>
                <c:pt idx="13943">
                  <c:v>831.75</c:v>
                </c:pt>
                <c:pt idx="13944">
                  <c:v>786.87</c:v>
                </c:pt>
                <c:pt idx="13945">
                  <c:v>756.75</c:v>
                </c:pt>
                <c:pt idx="13946">
                  <c:v>732.07</c:v>
                </c:pt>
                <c:pt idx="13947">
                  <c:v>725.17</c:v>
                </c:pt>
                <c:pt idx="13948">
                  <c:v>715.1</c:v>
                </c:pt>
                <c:pt idx="13949">
                  <c:v>706.37</c:v>
                </c:pt>
                <c:pt idx="13950">
                  <c:v>700.67</c:v>
                </c:pt>
                <c:pt idx="13951">
                  <c:v>810.55</c:v>
                </c:pt>
                <c:pt idx="13952">
                  <c:v>907.87</c:v>
                </c:pt>
                <c:pt idx="13953">
                  <c:v>996.81</c:v>
                </c:pt>
                <c:pt idx="13954">
                  <c:v>1045.52</c:v>
                </c:pt>
                <c:pt idx="13955">
                  <c:v>1037.72</c:v>
                </c:pt>
                <c:pt idx="13956">
                  <c:v>1001.17</c:v>
                </c:pt>
                <c:pt idx="13957">
                  <c:v>971.11</c:v>
                </c:pt>
                <c:pt idx="13958">
                  <c:v>946.54</c:v>
                </c:pt>
                <c:pt idx="13959">
                  <c:v>924.06</c:v>
                </c:pt>
                <c:pt idx="13960">
                  <c:v>893.02</c:v>
                </c:pt>
                <c:pt idx="13961">
                  <c:v>872.38</c:v>
                </c:pt>
                <c:pt idx="13962">
                  <c:v>939.44</c:v>
                </c:pt>
                <c:pt idx="13963">
                  <c:v>942.06</c:v>
                </c:pt>
                <c:pt idx="13964">
                  <c:v>919.8</c:v>
                </c:pt>
                <c:pt idx="13965">
                  <c:v>884.2</c:v>
                </c:pt>
                <c:pt idx="13966">
                  <c:v>845.81</c:v>
                </c:pt>
                <c:pt idx="13967">
                  <c:v>802.11</c:v>
                </c:pt>
                <c:pt idx="13968">
                  <c:v>764.6</c:v>
                </c:pt>
                <c:pt idx="13969">
                  <c:v>739.64</c:v>
                </c:pt>
                <c:pt idx="13970">
                  <c:v>719.69</c:v>
                </c:pt>
                <c:pt idx="13971">
                  <c:v>700.63</c:v>
                </c:pt>
                <c:pt idx="13972">
                  <c:v>698.97</c:v>
                </c:pt>
                <c:pt idx="13973">
                  <c:v>688.38</c:v>
                </c:pt>
                <c:pt idx="13974">
                  <c:v>664.79</c:v>
                </c:pt>
                <c:pt idx="13975">
                  <c:v>693.04</c:v>
                </c:pt>
                <c:pt idx="13976">
                  <c:v>736.34</c:v>
                </c:pt>
                <c:pt idx="13977">
                  <c:v>790.3</c:v>
                </c:pt>
                <c:pt idx="13978">
                  <c:v>836.05</c:v>
                </c:pt>
                <c:pt idx="13979">
                  <c:v>840.74</c:v>
                </c:pt>
                <c:pt idx="13980">
                  <c:v>834.76</c:v>
                </c:pt>
                <c:pt idx="13981">
                  <c:v>823.24</c:v>
                </c:pt>
                <c:pt idx="13982">
                  <c:v>808.58</c:v>
                </c:pt>
                <c:pt idx="13983">
                  <c:v>798.33</c:v>
                </c:pt>
                <c:pt idx="13984">
                  <c:v>770.01</c:v>
                </c:pt>
                <c:pt idx="13985">
                  <c:v>781.99</c:v>
                </c:pt>
                <c:pt idx="13986">
                  <c:v>859.92</c:v>
                </c:pt>
                <c:pt idx="13987">
                  <c:v>862.7</c:v>
                </c:pt>
                <c:pt idx="13988">
                  <c:v>858.06</c:v>
                </c:pt>
                <c:pt idx="13989">
                  <c:v>826.47</c:v>
                </c:pt>
                <c:pt idx="13990">
                  <c:v>775.8</c:v>
                </c:pt>
                <c:pt idx="13991">
                  <c:v>726.19</c:v>
                </c:pt>
                <c:pt idx="13992">
                  <c:v>689.47</c:v>
                </c:pt>
                <c:pt idx="13993">
                  <c:v>667.64</c:v>
                </c:pt>
                <c:pt idx="13994">
                  <c:v>648.39</c:v>
                </c:pt>
                <c:pt idx="13995">
                  <c:v>650.82000000000005</c:v>
                </c:pt>
                <c:pt idx="13996">
                  <c:v>659.89</c:v>
                </c:pt>
                <c:pt idx="13997">
                  <c:v>702.49</c:v>
                </c:pt>
                <c:pt idx="13998">
                  <c:v>728.77</c:v>
                </c:pt>
                <c:pt idx="13999">
                  <c:v>921.41</c:v>
                </c:pt>
                <c:pt idx="14000">
                  <c:v>1065.8900000000001</c:v>
                </c:pt>
                <c:pt idx="14001">
                  <c:v>1150.5</c:v>
                </c:pt>
                <c:pt idx="14002">
                  <c:v>1189.76</c:v>
                </c:pt>
                <c:pt idx="14003">
                  <c:v>1206.47</c:v>
                </c:pt>
                <c:pt idx="14004">
                  <c:v>1208.8599999999999</c:v>
                </c:pt>
                <c:pt idx="14005">
                  <c:v>1237.45</c:v>
                </c:pt>
                <c:pt idx="14006">
                  <c:v>1226.57</c:v>
                </c:pt>
                <c:pt idx="14007">
                  <c:v>1172.01</c:v>
                </c:pt>
                <c:pt idx="14008">
                  <c:v>1084.8599999999999</c:v>
                </c:pt>
                <c:pt idx="14009">
                  <c:v>983.55</c:v>
                </c:pt>
                <c:pt idx="14010">
                  <c:v>1033.79</c:v>
                </c:pt>
                <c:pt idx="14011">
                  <c:v>1015.22</c:v>
                </c:pt>
                <c:pt idx="14012">
                  <c:v>982.93</c:v>
                </c:pt>
                <c:pt idx="14013">
                  <c:v>930.61</c:v>
                </c:pt>
                <c:pt idx="14014">
                  <c:v>882.28</c:v>
                </c:pt>
                <c:pt idx="14015">
                  <c:v>818.73</c:v>
                </c:pt>
                <c:pt idx="14016">
                  <c:v>770.06</c:v>
                </c:pt>
                <c:pt idx="14017">
                  <c:v>740.74</c:v>
                </c:pt>
                <c:pt idx="14018">
                  <c:v>725.11</c:v>
                </c:pt>
                <c:pt idx="14019">
                  <c:v>710.9</c:v>
                </c:pt>
                <c:pt idx="14020">
                  <c:v>719.37</c:v>
                </c:pt>
                <c:pt idx="14021">
                  <c:v>747.74</c:v>
                </c:pt>
                <c:pt idx="14022">
                  <c:v>777.41</c:v>
                </c:pt>
                <c:pt idx="14023">
                  <c:v>949.82</c:v>
                </c:pt>
                <c:pt idx="14024">
                  <c:v>1084.93</c:v>
                </c:pt>
                <c:pt idx="14025">
                  <c:v>1169.8699999999999</c:v>
                </c:pt>
                <c:pt idx="14026">
                  <c:v>1200.18</c:v>
                </c:pt>
                <c:pt idx="14027">
                  <c:v>1180.9100000000001</c:v>
                </c:pt>
                <c:pt idx="14028">
                  <c:v>1168.5999999999999</c:v>
                </c:pt>
                <c:pt idx="14029">
                  <c:v>1176.0899999999999</c:v>
                </c:pt>
                <c:pt idx="14030">
                  <c:v>1168.55</c:v>
                </c:pt>
                <c:pt idx="14031">
                  <c:v>1136.07</c:v>
                </c:pt>
                <c:pt idx="14032">
                  <c:v>1068.32</c:v>
                </c:pt>
                <c:pt idx="14033">
                  <c:v>988.46</c:v>
                </c:pt>
                <c:pt idx="14034">
                  <c:v>1047.05</c:v>
                </c:pt>
                <c:pt idx="14035">
                  <c:v>1031.25</c:v>
                </c:pt>
                <c:pt idx="14036">
                  <c:v>994.33</c:v>
                </c:pt>
                <c:pt idx="14037">
                  <c:v>945.57</c:v>
                </c:pt>
                <c:pt idx="14038">
                  <c:v>865.9</c:v>
                </c:pt>
                <c:pt idx="14039">
                  <c:v>808.18</c:v>
                </c:pt>
                <c:pt idx="14040">
                  <c:v>771.12</c:v>
                </c:pt>
                <c:pt idx="14041">
                  <c:v>743.73</c:v>
                </c:pt>
                <c:pt idx="14042">
                  <c:v>722.95</c:v>
                </c:pt>
                <c:pt idx="14043">
                  <c:v>727.68</c:v>
                </c:pt>
                <c:pt idx="14044">
                  <c:v>722.63</c:v>
                </c:pt>
                <c:pt idx="14045">
                  <c:v>753.93</c:v>
                </c:pt>
                <c:pt idx="14046">
                  <c:v>781.83</c:v>
                </c:pt>
                <c:pt idx="14047">
                  <c:v>938.1</c:v>
                </c:pt>
                <c:pt idx="14048">
                  <c:v>1070.01</c:v>
                </c:pt>
                <c:pt idx="14049">
                  <c:v>1166.8</c:v>
                </c:pt>
                <c:pt idx="14050">
                  <c:v>1200.99</c:v>
                </c:pt>
                <c:pt idx="14051">
                  <c:v>1186.78</c:v>
                </c:pt>
                <c:pt idx="14052">
                  <c:v>1191.48</c:v>
                </c:pt>
                <c:pt idx="14053">
                  <c:v>1216.04</c:v>
                </c:pt>
                <c:pt idx="14054">
                  <c:v>1193.44</c:v>
                </c:pt>
                <c:pt idx="14055">
                  <c:v>1141.1600000000001</c:v>
                </c:pt>
                <c:pt idx="14056">
                  <c:v>1085.6500000000001</c:v>
                </c:pt>
                <c:pt idx="14057">
                  <c:v>1001.72</c:v>
                </c:pt>
                <c:pt idx="14058">
                  <c:v>1049.18</c:v>
                </c:pt>
                <c:pt idx="14059">
                  <c:v>1021.66</c:v>
                </c:pt>
                <c:pt idx="14060">
                  <c:v>982.36</c:v>
                </c:pt>
                <c:pt idx="14061">
                  <c:v>931.82</c:v>
                </c:pt>
                <c:pt idx="14062">
                  <c:v>868.72</c:v>
                </c:pt>
                <c:pt idx="14063">
                  <c:v>814.42</c:v>
                </c:pt>
                <c:pt idx="14064">
                  <c:v>766.01</c:v>
                </c:pt>
                <c:pt idx="14065">
                  <c:v>740.08</c:v>
                </c:pt>
                <c:pt idx="14066">
                  <c:v>723.26</c:v>
                </c:pt>
                <c:pt idx="14067">
                  <c:v>714.49</c:v>
                </c:pt>
                <c:pt idx="14068">
                  <c:v>720.27</c:v>
                </c:pt>
                <c:pt idx="14069">
                  <c:v>747.29</c:v>
                </c:pt>
                <c:pt idx="14070">
                  <c:v>774.7</c:v>
                </c:pt>
                <c:pt idx="14071">
                  <c:v>937.32</c:v>
                </c:pt>
                <c:pt idx="14072">
                  <c:v>1064.94</c:v>
                </c:pt>
                <c:pt idx="14073">
                  <c:v>1144.43</c:v>
                </c:pt>
                <c:pt idx="14074">
                  <c:v>1161.51</c:v>
                </c:pt>
                <c:pt idx="14075">
                  <c:v>1164.6500000000001</c:v>
                </c:pt>
                <c:pt idx="14076">
                  <c:v>1176.2</c:v>
                </c:pt>
                <c:pt idx="14077">
                  <c:v>1183.67</c:v>
                </c:pt>
                <c:pt idx="14078">
                  <c:v>1164.8699999999999</c:v>
                </c:pt>
                <c:pt idx="14079">
                  <c:v>1130.43</c:v>
                </c:pt>
                <c:pt idx="14080">
                  <c:v>1064.1600000000001</c:v>
                </c:pt>
                <c:pt idx="14081">
                  <c:v>969.65</c:v>
                </c:pt>
                <c:pt idx="14082">
                  <c:v>988.52</c:v>
                </c:pt>
                <c:pt idx="14083">
                  <c:v>943.44</c:v>
                </c:pt>
                <c:pt idx="14084">
                  <c:v>920.38</c:v>
                </c:pt>
                <c:pt idx="14085">
                  <c:v>886.34</c:v>
                </c:pt>
                <c:pt idx="14086">
                  <c:v>843.54</c:v>
                </c:pt>
                <c:pt idx="14087">
                  <c:v>786.11</c:v>
                </c:pt>
                <c:pt idx="14088">
                  <c:v>752.53</c:v>
                </c:pt>
                <c:pt idx="14089">
                  <c:v>725.56</c:v>
                </c:pt>
                <c:pt idx="14090">
                  <c:v>711.88</c:v>
                </c:pt>
                <c:pt idx="14091">
                  <c:v>702.69</c:v>
                </c:pt>
                <c:pt idx="14092">
                  <c:v>705.75</c:v>
                </c:pt>
                <c:pt idx="14093">
                  <c:v>747.45</c:v>
                </c:pt>
                <c:pt idx="14094">
                  <c:v>760.61</c:v>
                </c:pt>
                <c:pt idx="14095">
                  <c:v>920.24</c:v>
                </c:pt>
                <c:pt idx="14096">
                  <c:v>1056.75</c:v>
                </c:pt>
                <c:pt idx="14097">
                  <c:v>1135.72</c:v>
                </c:pt>
                <c:pt idx="14098">
                  <c:v>1171.3800000000001</c:v>
                </c:pt>
                <c:pt idx="14099">
                  <c:v>1183.31</c:v>
                </c:pt>
                <c:pt idx="14100">
                  <c:v>1172.2</c:v>
                </c:pt>
                <c:pt idx="14101">
                  <c:v>1194.56</c:v>
                </c:pt>
                <c:pt idx="14102">
                  <c:v>1166.71</c:v>
                </c:pt>
                <c:pt idx="14103">
                  <c:v>1072.57</c:v>
                </c:pt>
                <c:pt idx="14104">
                  <c:v>971.45</c:v>
                </c:pt>
                <c:pt idx="14105">
                  <c:v>938.61</c:v>
                </c:pt>
                <c:pt idx="14106">
                  <c:v>973.69</c:v>
                </c:pt>
                <c:pt idx="14107">
                  <c:v>938.72</c:v>
                </c:pt>
                <c:pt idx="14108">
                  <c:v>920.99</c:v>
                </c:pt>
                <c:pt idx="14109">
                  <c:v>867.35</c:v>
                </c:pt>
                <c:pt idx="14110">
                  <c:v>822.06</c:v>
                </c:pt>
                <c:pt idx="14111">
                  <c:v>780.01</c:v>
                </c:pt>
                <c:pt idx="14112">
                  <c:v>738.89</c:v>
                </c:pt>
                <c:pt idx="14113">
                  <c:v>709.77</c:v>
                </c:pt>
                <c:pt idx="14114">
                  <c:v>686.54</c:v>
                </c:pt>
                <c:pt idx="14115">
                  <c:v>681.27</c:v>
                </c:pt>
                <c:pt idx="14116">
                  <c:v>680.26</c:v>
                </c:pt>
                <c:pt idx="14117">
                  <c:v>684.71</c:v>
                </c:pt>
                <c:pt idx="14118">
                  <c:v>690.87</c:v>
                </c:pt>
                <c:pt idx="14119">
                  <c:v>779.94</c:v>
                </c:pt>
                <c:pt idx="14120">
                  <c:v>882.2</c:v>
                </c:pt>
                <c:pt idx="14121">
                  <c:v>957</c:v>
                </c:pt>
                <c:pt idx="14122">
                  <c:v>979.96</c:v>
                </c:pt>
                <c:pt idx="14123">
                  <c:v>977.61</c:v>
                </c:pt>
                <c:pt idx="14124">
                  <c:v>957.24</c:v>
                </c:pt>
                <c:pt idx="14125">
                  <c:v>937</c:v>
                </c:pt>
                <c:pt idx="14126">
                  <c:v>915.28</c:v>
                </c:pt>
                <c:pt idx="14127">
                  <c:v>889.6</c:v>
                </c:pt>
                <c:pt idx="14128">
                  <c:v>864.22</c:v>
                </c:pt>
                <c:pt idx="14129">
                  <c:v>853.21</c:v>
                </c:pt>
                <c:pt idx="14130">
                  <c:v>911.16</c:v>
                </c:pt>
                <c:pt idx="14131">
                  <c:v>910.19</c:v>
                </c:pt>
                <c:pt idx="14132">
                  <c:v>870.07</c:v>
                </c:pt>
                <c:pt idx="14133">
                  <c:v>831.22</c:v>
                </c:pt>
                <c:pt idx="14134">
                  <c:v>786.97</c:v>
                </c:pt>
                <c:pt idx="14135">
                  <c:v>749.08</c:v>
                </c:pt>
                <c:pt idx="14136">
                  <c:v>715.89</c:v>
                </c:pt>
                <c:pt idx="14137">
                  <c:v>690.08</c:v>
                </c:pt>
                <c:pt idx="14138">
                  <c:v>667.38</c:v>
                </c:pt>
                <c:pt idx="14139">
                  <c:v>662.45</c:v>
                </c:pt>
                <c:pt idx="14140">
                  <c:v>656.71</c:v>
                </c:pt>
                <c:pt idx="14141">
                  <c:v>651.32000000000005</c:v>
                </c:pt>
                <c:pt idx="14142">
                  <c:v>625.17999999999995</c:v>
                </c:pt>
                <c:pt idx="14143">
                  <c:v>665.79</c:v>
                </c:pt>
                <c:pt idx="14144">
                  <c:v>711.41</c:v>
                </c:pt>
                <c:pt idx="14145">
                  <c:v>764.58</c:v>
                </c:pt>
                <c:pt idx="14146">
                  <c:v>805.92</c:v>
                </c:pt>
                <c:pt idx="14147">
                  <c:v>823.5</c:v>
                </c:pt>
                <c:pt idx="14148">
                  <c:v>825.58</c:v>
                </c:pt>
                <c:pt idx="14149">
                  <c:v>809.83</c:v>
                </c:pt>
                <c:pt idx="14150">
                  <c:v>808.38</c:v>
                </c:pt>
                <c:pt idx="14151">
                  <c:v>809.24</c:v>
                </c:pt>
                <c:pt idx="14152">
                  <c:v>784.99</c:v>
                </c:pt>
                <c:pt idx="14153">
                  <c:v>787.38</c:v>
                </c:pt>
                <c:pt idx="14154">
                  <c:v>861.65</c:v>
                </c:pt>
                <c:pt idx="14155">
                  <c:v>864</c:v>
                </c:pt>
                <c:pt idx="14156">
                  <c:v>843.7</c:v>
                </c:pt>
                <c:pt idx="14157">
                  <c:v>808.71</c:v>
                </c:pt>
                <c:pt idx="14158">
                  <c:v>761.49</c:v>
                </c:pt>
                <c:pt idx="14159">
                  <c:v>711.98</c:v>
                </c:pt>
                <c:pt idx="14160">
                  <c:v>686.23</c:v>
                </c:pt>
                <c:pt idx="14161">
                  <c:v>662.43</c:v>
                </c:pt>
                <c:pt idx="14162">
                  <c:v>649.51</c:v>
                </c:pt>
                <c:pt idx="14163">
                  <c:v>639.28</c:v>
                </c:pt>
                <c:pt idx="14164">
                  <c:v>646.75</c:v>
                </c:pt>
                <c:pt idx="14165">
                  <c:v>683.64</c:v>
                </c:pt>
                <c:pt idx="14166">
                  <c:v>709.38</c:v>
                </c:pt>
                <c:pt idx="14167">
                  <c:v>860.43</c:v>
                </c:pt>
                <c:pt idx="14168">
                  <c:v>973.07</c:v>
                </c:pt>
                <c:pt idx="14169">
                  <c:v>1054.24</c:v>
                </c:pt>
                <c:pt idx="14170">
                  <c:v>1094.26</c:v>
                </c:pt>
                <c:pt idx="14171">
                  <c:v>1108.78</c:v>
                </c:pt>
                <c:pt idx="14172">
                  <c:v>1116.24</c:v>
                </c:pt>
                <c:pt idx="14173">
                  <c:v>1123.8699999999999</c:v>
                </c:pt>
                <c:pt idx="14174">
                  <c:v>1121.4000000000001</c:v>
                </c:pt>
                <c:pt idx="14175">
                  <c:v>1092.5999999999999</c:v>
                </c:pt>
                <c:pt idx="14176">
                  <c:v>1016.97</c:v>
                </c:pt>
                <c:pt idx="14177">
                  <c:v>946.6</c:v>
                </c:pt>
                <c:pt idx="14178">
                  <c:v>998</c:v>
                </c:pt>
                <c:pt idx="14179">
                  <c:v>985.42</c:v>
                </c:pt>
                <c:pt idx="14180">
                  <c:v>945.87</c:v>
                </c:pt>
                <c:pt idx="14181">
                  <c:v>896.39</c:v>
                </c:pt>
                <c:pt idx="14182">
                  <c:v>844.45</c:v>
                </c:pt>
                <c:pt idx="14183">
                  <c:v>776.74</c:v>
                </c:pt>
                <c:pt idx="14184">
                  <c:v>719.95</c:v>
                </c:pt>
                <c:pt idx="14185">
                  <c:v>690.33</c:v>
                </c:pt>
                <c:pt idx="14186">
                  <c:v>678.47</c:v>
                </c:pt>
                <c:pt idx="14187">
                  <c:v>672.65</c:v>
                </c:pt>
                <c:pt idx="14188">
                  <c:v>677.67</c:v>
                </c:pt>
                <c:pt idx="14189">
                  <c:v>712.92</c:v>
                </c:pt>
                <c:pt idx="14190">
                  <c:v>740.83</c:v>
                </c:pt>
                <c:pt idx="14191">
                  <c:v>909.79</c:v>
                </c:pt>
                <c:pt idx="14192">
                  <c:v>1048.81</c:v>
                </c:pt>
                <c:pt idx="14193">
                  <c:v>1117.1199999999999</c:v>
                </c:pt>
                <c:pt idx="14194">
                  <c:v>1128.99</c:v>
                </c:pt>
                <c:pt idx="14195">
                  <c:v>1102.04</c:v>
                </c:pt>
                <c:pt idx="14196">
                  <c:v>1068.31</c:v>
                </c:pt>
                <c:pt idx="14197">
                  <c:v>1073.32</c:v>
                </c:pt>
                <c:pt idx="14198">
                  <c:v>1076.29</c:v>
                </c:pt>
                <c:pt idx="14199">
                  <c:v>1033.68</c:v>
                </c:pt>
                <c:pt idx="14200">
                  <c:v>972.6</c:v>
                </c:pt>
                <c:pt idx="14201">
                  <c:v>902.7</c:v>
                </c:pt>
                <c:pt idx="14202">
                  <c:v>963.41</c:v>
                </c:pt>
                <c:pt idx="14203">
                  <c:v>947.67</c:v>
                </c:pt>
                <c:pt idx="14204">
                  <c:v>915.39</c:v>
                </c:pt>
                <c:pt idx="14205">
                  <c:v>852.81</c:v>
                </c:pt>
                <c:pt idx="14206">
                  <c:v>794.36</c:v>
                </c:pt>
                <c:pt idx="14207">
                  <c:v>740.43</c:v>
                </c:pt>
                <c:pt idx="14208">
                  <c:v>693.26</c:v>
                </c:pt>
                <c:pt idx="14209">
                  <c:v>665.73</c:v>
                </c:pt>
                <c:pt idx="14210">
                  <c:v>661.74</c:v>
                </c:pt>
                <c:pt idx="14211">
                  <c:v>650.12</c:v>
                </c:pt>
                <c:pt idx="14212">
                  <c:v>664.39</c:v>
                </c:pt>
                <c:pt idx="14213">
                  <c:v>695.2</c:v>
                </c:pt>
                <c:pt idx="14214">
                  <c:v>715.39</c:v>
                </c:pt>
                <c:pt idx="14215">
                  <c:v>883.25</c:v>
                </c:pt>
                <c:pt idx="14216">
                  <c:v>1033.9100000000001</c:v>
                </c:pt>
                <c:pt idx="14217">
                  <c:v>1119.31</c:v>
                </c:pt>
                <c:pt idx="14218">
                  <c:v>1168.95</c:v>
                </c:pt>
                <c:pt idx="14219">
                  <c:v>1168.6199999999999</c:v>
                </c:pt>
                <c:pt idx="14220">
                  <c:v>1149.57</c:v>
                </c:pt>
                <c:pt idx="14221">
                  <c:v>1180.8900000000001</c:v>
                </c:pt>
                <c:pt idx="14222">
                  <c:v>1170.3800000000001</c:v>
                </c:pt>
                <c:pt idx="14223">
                  <c:v>1100.93</c:v>
                </c:pt>
                <c:pt idx="14224">
                  <c:v>1028.93</c:v>
                </c:pt>
                <c:pt idx="14225">
                  <c:v>948.2</c:v>
                </c:pt>
                <c:pt idx="14226">
                  <c:v>1004.04</c:v>
                </c:pt>
                <c:pt idx="14227">
                  <c:v>984.21</c:v>
                </c:pt>
                <c:pt idx="14228">
                  <c:v>948.64</c:v>
                </c:pt>
                <c:pt idx="14229">
                  <c:v>892.37</c:v>
                </c:pt>
                <c:pt idx="14230">
                  <c:v>830.89</c:v>
                </c:pt>
                <c:pt idx="14231">
                  <c:v>781.8</c:v>
                </c:pt>
                <c:pt idx="14232">
                  <c:v>740.45</c:v>
                </c:pt>
                <c:pt idx="14233">
                  <c:v>707.72</c:v>
                </c:pt>
                <c:pt idx="14234">
                  <c:v>691.62</c:v>
                </c:pt>
                <c:pt idx="14235">
                  <c:v>688.3</c:v>
                </c:pt>
                <c:pt idx="14236">
                  <c:v>686.27</c:v>
                </c:pt>
                <c:pt idx="14237">
                  <c:v>723.62</c:v>
                </c:pt>
                <c:pt idx="14238">
                  <c:v>745.07</c:v>
                </c:pt>
                <c:pt idx="14239">
                  <c:v>914.65</c:v>
                </c:pt>
                <c:pt idx="14240">
                  <c:v>1061.6500000000001</c:v>
                </c:pt>
                <c:pt idx="14241">
                  <c:v>1139.23</c:v>
                </c:pt>
                <c:pt idx="14242">
                  <c:v>1168.99</c:v>
                </c:pt>
                <c:pt idx="14243">
                  <c:v>1197.76</c:v>
                </c:pt>
                <c:pt idx="14244">
                  <c:v>1201.3399999999999</c:v>
                </c:pt>
                <c:pt idx="14245">
                  <c:v>1215.1500000000001</c:v>
                </c:pt>
                <c:pt idx="14246">
                  <c:v>1209.05</c:v>
                </c:pt>
                <c:pt idx="14247">
                  <c:v>1132.22</c:v>
                </c:pt>
                <c:pt idx="14248">
                  <c:v>1075.3900000000001</c:v>
                </c:pt>
                <c:pt idx="14249">
                  <c:v>1013.3</c:v>
                </c:pt>
                <c:pt idx="14250">
                  <c:v>1057.9100000000001</c:v>
                </c:pt>
                <c:pt idx="14251">
                  <c:v>1037.52</c:v>
                </c:pt>
                <c:pt idx="14252">
                  <c:v>993.64</c:v>
                </c:pt>
                <c:pt idx="14253">
                  <c:v>944.96</c:v>
                </c:pt>
                <c:pt idx="14254">
                  <c:v>881.47</c:v>
                </c:pt>
                <c:pt idx="14255">
                  <c:v>811.18</c:v>
                </c:pt>
                <c:pt idx="14256">
                  <c:v>767.62</c:v>
                </c:pt>
                <c:pt idx="14257">
                  <c:v>743.22</c:v>
                </c:pt>
                <c:pt idx="14258">
                  <c:v>728.08</c:v>
                </c:pt>
                <c:pt idx="14259">
                  <c:v>713.73</c:v>
                </c:pt>
                <c:pt idx="14260">
                  <c:v>722.62</c:v>
                </c:pt>
                <c:pt idx="14261">
                  <c:v>752.44</c:v>
                </c:pt>
                <c:pt idx="14262">
                  <c:v>769.61</c:v>
                </c:pt>
                <c:pt idx="14263">
                  <c:v>941.47</c:v>
                </c:pt>
                <c:pt idx="14264">
                  <c:v>1063.7</c:v>
                </c:pt>
                <c:pt idx="14265">
                  <c:v>1140.57</c:v>
                </c:pt>
                <c:pt idx="14266">
                  <c:v>1183.49</c:v>
                </c:pt>
                <c:pt idx="14267">
                  <c:v>1170.93</c:v>
                </c:pt>
                <c:pt idx="14268">
                  <c:v>1173.56</c:v>
                </c:pt>
                <c:pt idx="14269">
                  <c:v>1190.8699999999999</c:v>
                </c:pt>
                <c:pt idx="14270">
                  <c:v>1186.8900000000001</c:v>
                </c:pt>
                <c:pt idx="14271">
                  <c:v>1131.3</c:v>
                </c:pt>
                <c:pt idx="14272">
                  <c:v>1047.3499999999999</c:v>
                </c:pt>
                <c:pt idx="14273">
                  <c:v>968.84</c:v>
                </c:pt>
                <c:pt idx="14274">
                  <c:v>1023.58</c:v>
                </c:pt>
                <c:pt idx="14275">
                  <c:v>1004.47</c:v>
                </c:pt>
                <c:pt idx="14276">
                  <c:v>978.05</c:v>
                </c:pt>
                <c:pt idx="14277">
                  <c:v>924.68</c:v>
                </c:pt>
                <c:pt idx="14278">
                  <c:v>874.44</c:v>
                </c:pt>
                <c:pt idx="14279">
                  <c:v>833.65</c:v>
                </c:pt>
                <c:pt idx="14280">
                  <c:v>786.23</c:v>
                </c:pt>
                <c:pt idx="14281">
                  <c:v>761.31</c:v>
                </c:pt>
                <c:pt idx="14282">
                  <c:v>728.02</c:v>
                </c:pt>
                <c:pt idx="14283">
                  <c:v>712.31</c:v>
                </c:pt>
                <c:pt idx="14284">
                  <c:v>705.29</c:v>
                </c:pt>
                <c:pt idx="14285">
                  <c:v>709.48</c:v>
                </c:pt>
                <c:pt idx="14286">
                  <c:v>714.49</c:v>
                </c:pt>
                <c:pt idx="14287">
                  <c:v>818.72</c:v>
                </c:pt>
                <c:pt idx="14288">
                  <c:v>928.55</c:v>
                </c:pt>
                <c:pt idx="14289">
                  <c:v>1005.76</c:v>
                </c:pt>
                <c:pt idx="14290">
                  <c:v>1037.76</c:v>
                </c:pt>
                <c:pt idx="14291">
                  <c:v>1027.7</c:v>
                </c:pt>
                <c:pt idx="14292">
                  <c:v>997.85</c:v>
                </c:pt>
                <c:pt idx="14293">
                  <c:v>973.22</c:v>
                </c:pt>
                <c:pt idx="14294">
                  <c:v>948.95</c:v>
                </c:pt>
                <c:pt idx="14295">
                  <c:v>925.11</c:v>
                </c:pt>
                <c:pt idx="14296">
                  <c:v>894.8</c:v>
                </c:pt>
                <c:pt idx="14297">
                  <c:v>873.8</c:v>
                </c:pt>
                <c:pt idx="14298">
                  <c:v>949.2</c:v>
                </c:pt>
                <c:pt idx="14299">
                  <c:v>940.36</c:v>
                </c:pt>
                <c:pt idx="14300">
                  <c:v>905.82</c:v>
                </c:pt>
                <c:pt idx="14301">
                  <c:v>874.96</c:v>
                </c:pt>
                <c:pt idx="14302">
                  <c:v>834.54</c:v>
                </c:pt>
                <c:pt idx="14303">
                  <c:v>784.65</c:v>
                </c:pt>
                <c:pt idx="14304">
                  <c:v>753.72</c:v>
                </c:pt>
                <c:pt idx="14305">
                  <c:v>720.88</c:v>
                </c:pt>
                <c:pt idx="14306">
                  <c:v>698.1</c:v>
                </c:pt>
                <c:pt idx="14307">
                  <c:v>689.5</c:v>
                </c:pt>
                <c:pt idx="14308">
                  <c:v>679.98</c:v>
                </c:pt>
                <c:pt idx="14309">
                  <c:v>677.13</c:v>
                </c:pt>
                <c:pt idx="14310">
                  <c:v>651.55999999999995</c:v>
                </c:pt>
                <c:pt idx="14311">
                  <c:v>696.15</c:v>
                </c:pt>
                <c:pt idx="14312">
                  <c:v>737.3</c:v>
                </c:pt>
                <c:pt idx="14313">
                  <c:v>789.77</c:v>
                </c:pt>
                <c:pt idx="14314">
                  <c:v>838.44</c:v>
                </c:pt>
                <c:pt idx="14315">
                  <c:v>844.73</c:v>
                </c:pt>
                <c:pt idx="14316">
                  <c:v>839.64</c:v>
                </c:pt>
                <c:pt idx="14317">
                  <c:v>833.04</c:v>
                </c:pt>
                <c:pt idx="14318">
                  <c:v>839.14</c:v>
                </c:pt>
                <c:pt idx="14319">
                  <c:v>818.58</c:v>
                </c:pt>
                <c:pt idx="14320">
                  <c:v>801.49</c:v>
                </c:pt>
                <c:pt idx="14321">
                  <c:v>808.66</c:v>
                </c:pt>
                <c:pt idx="14322">
                  <c:v>901.83</c:v>
                </c:pt>
                <c:pt idx="14323">
                  <c:v>902.89</c:v>
                </c:pt>
                <c:pt idx="14324">
                  <c:v>899.25</c:v>
                </c:pt>
                <c:pt idx="14325">
                  <c:v>864.44</c:v>
                </c:pt>
                <c:pt idx="14326">
                  <c:v>818.27</c:v>
                </c:pt>
                <c:pt idx="14327">
                  <c:v>760.31</c:v>
                </c:pt>
                <c:pt idx="14328">
                  <c:v>721.67</c:v>
                </c:pt>
                <c:pt idx="14329">
                  <c:v>691.67</c:v>
                </c:pt>
                <c:pt idx="14330">
                  <c:v>681.94</c:v>
                </c:pt>
                <c:pt idx="14331">
                  <c:v>671.88</c:v>
                </c:pt>
                <c:pt idx="14332">
                  <c:v>682.24</c:v>
                </c:pt>
                <c:pt idx="14333">
                  <c:v>723.16</c:v>
                </c:pt>
                <c:pt idx="14334">
                  <c:v>743.6</c:v>
                </c:pt>
                <c:pt idx="14335">
                  <c:v>922.2</c:v>
                </c:pt>
                <c:pt idx="14336">
                  <c:v>1063.31</c:v>
                </c:pt>
                <c:pt idx="14337">
                  <c:v>1150.79</c:v>
                </c:pt>
                <c:pt idx="14338">
                  <c:v>1193.49</c:v>
                </c:pt>
                <c:pt idx="14339">
                  <c:v>1203.19</c:v>
                </c:pt>
                <c:pt idx="14340">
                  <c:v>1198.46</c:v>
                </c:pt>
                <c:pt idx="14341">
                  <c:v>1216.25</c:v>
                </c:pt>
                <c:pt idx="14342">
                  <c:v>1221.24</c:v>
                </c:pt>
                <c:pt idx="14343">
                  <c:v>1148.6199999999999</c:v>
                </c:pt>
                <c:pt idx="14344">
                  <c:v>1057.75</c:v>
                </c:pt>
                <c:pt idx="14345">
                  <c:v>976.08</c:v>
                </c:pt>
                <c:pt idx="14346">
                  <c:v>1011.61</c:v>
                </c:pt>
                <c:pt idx="14347">
                  <c:v>988.26</c:v>
                </c:pt>
                <c:pt idx="14348">
                  <c:v>947.01</c:v>
                </c:pt>
                <c:pt idx="14349">
                  <c:v>905.18</c:v>
                </c:pt>
                <c:pt idx="14350">
                  <c:v>839.97</c:v>
                </c:pt>
                <c:pt idx="14351">
                  <c:v>778.82</c:v>
                </c:pt>
                <c:pt idx="14352">
                  <c:v>742.7</c:v>
                </c:pt>
                <c:pt idx="14353">
                  <c:v>710.64</c:v>
                </c:pt>
                <c:pt idx="14354">
                  <c:v>693.98</c:v>
                </c:pt>
                <c:pt idx="14355">
                  <c:v>691.04</c:v>
                </c:pt>
                <c:pt idx="14356">
                  <c:v>697.39</c:v>
                </c:pt>
                <c:pt idx="14357">
                  <c:v>731.81</c:v>
                </c:pt>
                <c:pt idx="14358">
                  <c:v>756.37</c:v>
                </c:pt>
                <c:pt idx="14359">
                  <c:v>919.98</c:v>
                </c:pt>
                <c:pt idx="14360">
                  <c:v>1071.29</c:v>
                </c:pt>
                <c:pt idx="14361">
                  <c:v>1145.58</c:v>
                </c:pt>
                <c:pt idx="14362">
                  <c:v>1190.82</c:v>
                </c:pt>
                <c:pt idx="14363">
                  <c:v>1186.47</c:v>
                </c:pt>
                <c:pt idx="14364">
                  <c:v>1194.95</c:v>
                </c:pt>
                <c:pt idx="14365">
                  <c:v>1217.31</c:v>
                </c:pt>
                <c:pt idx="14366">
                  <c:v>1200.49</c:v>
                </c:pt>
                <c:pt idx="14367">
                  <c:v>1167.05</c:v>
                </c:pt>
                <c:pt idx="14368">
                  <c:v>1088.1600000000001</c:v>
                </c:pt>
                <c:pt idx="14369">
                  <c:v>1006.01</c:v>
                </c:pt>
                <c:pt idx="14370">
                  <c:v>1026</c:v>
                </c:pt>
                <c:pt idx="14371">
                  <c:v>1001.1</c:v>
                </c:pt>
                <c:pt idx="14372">
                  <c:v>962.85</c:v>
                </c:pt>
                <c:pt idx="14373">
                  <c:v>911.92</c:v>
                </c:pt>
                <c:pt idx="14374">
                  <c:v>849.42</c:v>
                </c:pt>
                <c:pt idx="14375">
                  <c:v>793.24</c:v>
                </c:pt>
                <c:pt idx="14376">
                  <c:v>752.8</c:v>
                </c:pt>
                <c:pt idx="14377">
                  <c:v>729.11</c:v>
                </c:pt>
                <c:pt idx="14378">
                  <c:v>711.83</c:v>
                </c:pt>
                <c:pt idx="14379">
                  <c:v>701.14</c:v>
                </c:pt>
                <c:pt idx="14380">
                  <c:v>715.62</c:v>
                </c:pt>
                <c:pt idx="14381">
                  <c:v>746.43</c:v>
                </c:pt>
                <c:pt idx="14382">
                  <c:v>773.54</c:v>
                </c:pt>
                <c:pt idx="14383">
                  <c:v>928.41</c:v>
                </c:pt>
                <c:pt idx="14384">
                  <c:v>1051.48</c:v>
                </c:pt>
                <c:pt idx="14385">
                  <c:v>1116.49</c:v>
                </c:pt>
                <c:pt idx="14386">
                  <c:v>1131.3900000000001</c:v>
                </c:pt>
                <c:pt idx="14387">
                  <c:v>1104.1600000000001</c:v>
                </c:pt>
                <c:pt idx="14388">
                  <c:v>1087.07</c:v>
                </c:pt>
                <c:pt idx="14389">
                  <c:v>1105.68</c:v>
                </c:pt>
                <c:pt idx="14390">
                  <c:v>1096.6500000000001</c:v>
                </c:pt>
                <c:pt idx="14391">
                  <c:v>1056.53</c:v>
                </c:pt>
                <c:pt idx="14392">
                  <c:v>996.03</c:v>
                </c:pt>
                <c:pt idx="14393">
                  <c:v>938.66</c:v>
                </c:pt>
                <c:pt idx="14394">
                  <c:v>980.56</c:v>
                </c:pt>
                <c:pt idx="14395">
                  <c:v>955.5</c:v>
                </c:pt>
                <c:pt idx="14396">
                  <c:v>913.53</c:v>
                </c:pt>
                <c:pt idx="14397">
                  <c:v>855.59</c:v>
                </c:pt>
                <c:pt idx="14398">
                  <c:v>797.64</c:v>
                </c:pt>
                <c:pt idx="14399">
                  <c:v>746.17</c:v>
                </c:pt>
                <c:pt idx="14400">
                  <c:v>715.05</c:v>
                </c:pt>
                <c:pt idx="14401">
                  <c:v>695.15</c:v>
                </c:pt>
                <c:pt idx="14402">
                  <c:v>678.87</c:v>
                </c:pt>
                <c:pt idx="14403">
                  <c:v>673.86</c:v>
                </c:pt>
                <c:pt idx="14404">
                  <c:v>687.09</c:v>
                </c:pt>
                <c:pt idx="14405">
                  <c:v>726.17</c:v>
                </c:pt>
                <c:pt idx="14406">
                  <c:v>756.19</c:v>
                </c:pt>
                <c:pt idx="14407">
                  <c:v>916.71</c:v>
                </c:pt>
                <c:pt idx="14408">
                  <c:v>1046.46</c:v>
                </c:pt>
                <c:pt idx="14409">
                  <c:v>1128.67</c:v>
                </c:pt>
                <c:pt idx="14410">
                  <c:v>1153.1400000000001</c:v>
                </c:pt>
                <c:pt idx="14411">
                  <c:v>1148.6199999999999</c:v>
                </c:pt>
                <c:pt idx="14412">
                  <c:v>1124.99</c:v>
                </c:pt>
                <c:pt idx="14413">
                  <c:v>1144.26</c:v>
                </c:pt>
                <c:pt idx="14414">
                  <c:v>1143.3599999999999</c:v>
                </c:pt>
                <c:pt idx="14415">
                  <c:v>1120.26</c:v>
                </c:pt>
                <c:pt idx="14416">
                  <c:v>1048.93</c:v>
                </c:pt>
                <c:pt idx="14417">
                  <c:v>967.48</c:v>
                </c:pt>
                <c:pt idx="14418">
                  <c:v>1016.73</c:v>
                </c:pt>
                <c:pt idx="14419">
                  <c:v>997.35</c:v>
                </c:pt>
                <c:pt idx="14420">
                  <c:v>948.91</c:v>
                </c:pt>
                <c:pt idx="14421">
                  <c:v>906.96</c:v>
                </c:pt>
                <c:pt idx="14422">
                  <c:v>849.48</c:v>
                </c:pt>
                <c:pt idx="14423">
                  <c:v>796.05</c:v>
                </c:pt>
                <c:pt idx="14424">
                  <c:v>755.66</c:v>
                </c:pt>
                <c:pt idx="14425">
                  <c:v>731.38</c:v>
                </c:pt>
                <c:pt idx="14426">
                  <c:v>709.09</c:v>
                </c:pt>
                <c:pt idx="14427">
                  <c:v>700.81</c:v>
                </c:pt>
                <c:pt idx="14428">
                  <c:v>710.42</c:v>
                </c:pt>
                <c:pt idx="14429">
                  <c:v>735.95</c:v>
                </c:pt>
                <c:pt idx="14430">
                  <c:v>765.97</c:v>
                </c:pt>
                <c:pt idx="14431">
                  <c:v>927.78</c:v>
                </c:pt>
                <c:pt idx="14432">
                  <c:v>1068.6099999999999</c:v>
                </c:pt>
                <c:pt idx="14433">
                  <c:v>1171.94</c:v>
                </c:pt>
                <c:pt idx="14434">
                  <c:v>1205.52</c:v>
                </c:pt>
                <c:pt idx="14435">
                  <c:v>1211.33</c:v>
                </c:pt>
                <c:pt idx="14436">
                  <c:v>1218.19</c:v>
                </c:pt>
                <c:pt idx="14437">
                  <c:v>1221.58</c:v>
                </c:pt>
                <c:pt idx="14438">
                  <c:v>1177.8699999999999</c:v>
                </c:pt>
                <c:pt idx="14439">
                  <c:v>1102.8399999999999</c:v>
                </c:pt>
                <c:pt idx="14440">
                  <c:v>1026.19</c:v>
                </c:pt>
                <c:pt idx="14441">
                  <c:v>969.37</c:v>
                </c:pt>
                <c:pt idx="14442">
                  <c:v>1005.33</c:v>
                </c:pt>
                <c:pt idx="14443">
                  <c:v>968.66</c:v>
                </c:pt>
                <c:pt idx="14444">
                  <c:v>925</c:v>
                </c:pt>
                <c:pt idx="14445">
                  <c:v>880.38</c:v>
                </c:pt>
                <c:pt idx="14446">
                  <c:v>823.76</c:v>
                </c:pt>
                <c:pt idx="14447">
                  <c:v>788.57</c:v>
                </c:pt>
                <c:pt idx="14448">
                  <c:v>746.19</c:v>
                </c:pt>
                <c:pt idx="14449">
                  <c:v>719.95</c:v>
                </c:pt>
                <c:pt idx="14450">
                  <c:v>702.18</c:v>
                </c:pt>
                <c:pt idx="14451">
                  <c:v>692.42</c:v>
                </c:pt>
                <c:pt idx="14452">
                  <c:v>687.89</c:v>
                </c:pt>
                <c:pt idx="14453">
                  <c:v>696.01</c:v>
                </c:pt>
                <c:pt idx="14454">
                  <c:v>701.86</c:v>
                </c:pt>
                <c:pt idx="14455">
                  <c:v>790.38</c:v>
                </c:pt>
                <c:pt idx="14456">
                  <c:v>896.98</c:v>
                </c:pt>
                <c:pt idx="14457">
                  <c:v>967.99</c:v>
                </c:pt>
                <c:pt idx="14458">
                  <c:v>1005.26</c:v>
                </c:pt>
                <c:pt idx="14459">
                  <c:v>1001.09</c:v>
                </c:pt>
                <c:pt idx="14460">
                  <c:v>973.93</c:v>
                </c:pt>
                <c:pt idx="14461">
                  <c:v>955.8</c:v>
                </c:pt>
                <c:pt idx="14462">
                  <c:v>946.2</c:v>
                </c:pt>
                <c:pt idx="14463">
                  <c:v>913.4</c:v>
                </c:pt>
                <c:pt idx="14464">
                  <c:v>899.91</c:v>
                </c:pt>
                <c:pt idx="14465">
                  <c:v>908.22</c:v>
                </c:pt>
                <c:pt idx="14466">
                  <c:v>946.44</c:v>
                </c:pt>
                <c:pt idx="14467">
                  <c:v>927.95</c:v>
                </c:pt>
                <c:pt idx="14468">
                  <c:v>888.72</c:v>
                </c:pt>
                <c:pt idx="14469">
                  <c:v>850.4</c:v>
                </c:pt>
                <c:pt idx="14470">
                  <c:v>798.64</c:v>
                </c:pt>
                <c:pt idx="14471">
                  <c:v>758.9</c:v>
                </c:pt>
                <c:pt idx="14472">
                  <c:v>721.24</c:v>
                </c:pt>
                <c:pt idx="14473">
                  <c:v>697.33</c:v>
                </c:pt>
                <c:pt idx="14474">
                  <c:v>675.59</c:v>
                </c:pt>
                <c:pt idx="14475">
                  <c:v>662.99</c:v>
                </c:pt>
                <c:pt idx="14476">
                  <c:v>655.16999999999996</c:v>
                </c:pt>
                <c:pt idx="14477">
                  <c:v>652.57000000000005</c:v>
                </c:pt>
                <c:pt idx="14478">
                  <c:v>627.24</c:v>
                </c:pt>
                <c:pt idx="14479">
                  <c:v>670.83</c:v>
                </c:pt>
                <c:pt idx="14480">
                  <c:v>724.83</c:v>
                </c:pt>
                <c:pt idx="14481">
                  <c:v>768.86</c:v>
                </c:pt>
                <c:pt idx="14482">
                  <c:v>811.64</c:v>
                </c:pt>
                <c:pt idx="14483">
                  <c:v>826.5</c:v>
                </c:pt>
                <c:pt idx="14484">
                  <c:v>808.63</c:v>
                </c:pt>
                <c:pt idx="14485">
                  <c:v>794.39</c:v>
                </c:pt>
                <c:pt idx="14486">
                  <c:v>787.57</c:v>
                </c:pt>
                <c:pt idx="14487">
                  <c:v>780.03</c:v>
                </c:pt>
                <c:pt idx="14488">
                  <c:v>775.52</c:v>
                </c:pt>
                <c:pt idx="14489">
                  <c:v>780.2</c:v>
                </c:pt>
                <c:pt idx="14490">
                  <c:v>875.26</c:v>
                </c:pt>
                <c:pt idx="14491">
                  <c:v>881.02</c:v>
                </c:pt>
                <c:pt idx="14492">
                  <c:v>871.59</c:v>
                </c:pt>
                <c:pt idx="14493">
                  <c:v>837.17</c:v>
                </c:pt>
                <c:pt idx="14494">
                  <c:v>785.74</c:v>
                </c:pt>
                <c:pt idx="14495">
                  <c:v>739.48</c:v>
                </c:pt>
                <c:pt idx="14496">
                  <c:v>699.48</c:v>
                </c:pt>
                <c:pt idx="14497">
                  <c:v>676.71</c:v>
                </c:pt>
                <c:pt idx="14498">
                  <c:v>660.45</c:v>
                </c:pt>
                <c:pt idx="14499">
                  <c:v>660.02</c:v>
                </c:pt>
                <c:pt idx="14500">
                  <c:v>674.63</c:v>
                </c:pt>
                <c:pt idx="14501">
                  <c:v>712.61</c:v>
                </c:pt>
                <c:pt idx="14502">
                  <c:v>740.51</c:v>
                </c:pt>
                <c:pt idx="14503">
                  <c:v>903.75</c:v>
                </c:pt>
                <c:pt idx="14504">
                  <c:v>1061.93</c:v>
                </c:pt>
                <c:pt idx="14505">
                  <c:v>1151.49</c:v>
                </c:pt>
                <c:pt idx="14506">
                  <c:v>1187.49</c:v>
                </c:pt>
                <c:pt idx="14507">
                  <c:v>1188.78</c:v>
                </c:pt>
                <c:pt idx="14508">
                  <c:v>1190.77</c:v>
                </c:pt>
                <c:pt idx="14509">
                  <c:v>1202.8599999999999</c:v>
                </c:pt>
                <c:pt idx="14510">
                  <c:v>1204.1199999999999</c:v>
                </c:pt>
                <c:pt idx="14511">
                  <c:v>1158.28</c:v>
                </c:pt>
                <c:pt idx="14512">
                  <c:v>1071.31</c:v>
                </c:pt>
                <c:pt idx="14513">
                  <c:v>990.58</c:v>
                </c:pt>
                <c:pt idx="14514">
                  <c:v>1032.0999999999999</c:v>
                </c:pt>
                <c:pt idx="14515">
                  <c:v>1002.81</c:v>
                </c:pt>
                <c:pt idx="14516">
                  <c:v>955.26</c:v>
                </c:pt>
                <c:pt idx="14517">
                  <c:v>909.34</c:v>
                </c:pt>
                <c:pt idx="14518">
                  <c:v>845.37</c:v>
                </c:pt>
                <c:pt idx="14519">
                  <c:v>787.06</c:v>
                </c:pt>
                <c:pt idx="14520">
                  <c:v>741.52</c:v>
                </c:pt>
                <c:pt idx="14521">
                  <c:v>721.57</c:v>
                </c:pt>
                <c:pt idx="14522">
                  <c:v>705.05</c:v>
                </c:pt>
                <c:pt idx="14523">
                  <c:v>699.05</c:v>
                </c:pt>
                <c:pt idx="14524">
                  <c:v>701.02</c:v>
                </c:pt>
                <c:pt idx="14525">
                  <c:v>728.76</c:v>
                </c:pt>
                <c:pt idx="14526">
                  <c:v>755.64</c:v>
                </c:pt>
                <c:pt idx="14527">
                  <c:v>937.86</c:v>
                </c:pt>
                <c:pt idx="14528">
                  <c:v>1083.3</c:v>
                </c:pt>
                <c:pt idx="14529">
                  <c:v>1188.1300000000001</c:v>
                </c:pt>
                <c:pt idx="14530">
                  <c:v>1211.57</c:v>
                </c:pt>
                <c:pt idx="14531">
                  <c:v>1220.26</c:v>
                </c:pt>
                <c:pt idx="14532">
                  <c:v>1230.57</c:v>
                </c:pt>
                <c:pt idx="14533">
                  <c:v>1255.08</c:v>
                </c:pt>
                <c:pt idx="14534">
                  <c:v>1235.71</c:v>
                </c:pt>
                <c:pt idx="14535">
                  <c:v>1208.57</c:v>
                </c:pt>
                <c:pt idx="14536">
                  <c:v>1120.1099999999999</c:v>
                </c:pt>
                <c:pt idx="14537">
                  <c:v>1024.92</c:v>
                </c:pt>
                <c:pt idx="14538">
                  <c:v>1080.8900000000001</c:v>
                </c:pt>
                <c:pt idx="14539">
                  <c:v>1057.25</c:v>
                </c:pt>
                <c:pt idx="14540">
                  <c:v>1021.56</c:v>
                </c:pt>
                <c:pt idx="14541">
                  <c:v>972.59</c:v>
                </c:pt>
                <c:pt idx="14542">
                  <c:v>905.46</c:v>
                </c:pt>
                <c:pt idx="14543">
                  <c:v>842.2</c:v>
                </c:pt>
                <c:pt idx="14544">
                  <c:v>801.88</c:v>
                </c:pt>
                <c:pt idx="14545">
                  <c:v>763.43</c:v>
                </c:pt>
                <c:pt idx="14546">
                  <c:v>745</c:v>
                </c:pt>
                <c:pt idx="14547">
                  <c:v>728.67</c:v>
                </c:pt>
                <c:pt idx="14548">
                  <c:v>735.3</c:v>
                </c:pt>
                <c:pt idx="14549">
                  <c:v>760.46</c:v>
                </c:pt>
                <c:pt idx="14550">
                  <c:v>778.18</c:v>
                </c:pt>
                <c:pt idx="14551">
                  <c:v>948.04</c:v>
                </c:pt>
                <c:pt idx="14552">
                  <c:v>1095.8499999999999</c:v>
                </c:pt>
                <c:pt idx="14553">
                  <c:v>1177.1099999999999</c:v>
                </c:pt>
                <c:pt idx="14554">
                  <c:v>1232.27</c:v>
                </c:pt>
                <c:pt idx="14555">
                  <c:v>1241.5899999999999</c:v>
                </c:pt>
                <c:pt idx="14556">
                  <c:v>1244.68</c:v>
                </c:pt>
                <c:pt idx="14557">
                  <c:v>1248.74</c:v>
                </c:pt>
                <c:pt idx="14558">
                  <c:v>1210.7</c:v>
                </c:pt>
                <c:pt idx="14559">
                  <c:v>1152.33</c:v>
                </c:pt>
                <c:pt idx="14560">
                  <c:v>1082.04</c:v>
                </c:pt>
                <c:pt idx="14561">
                  <c:v>1005.31</c:v>
                </c:pt>
                <c:pt idx="14562">
                  <c:v>1059.08</c:v>
                </c:pt>
                <c:pt idx="14563">
                  <c:v>1036.58</c:v>
                </c:pt>
                <c:pt idx="14564">
                  <c:v>995.16</c:v>
                </c:pt>
                <c:pt idx="14565">
                  <c:v>956.69</c:v>
                </c:pt>
                <c:pt idx="14566">
                  <c:v>893.92</c:v>
                </c:pt>
                <c:pt idx="14567">
                  <c:v>832.6</c:v>
                </c:pt>
                <c:pt idx="14568">
                  <c:v>789.23</c:v>
                </c:pt>
                <c:pt idx="14569">
                  <c:v>764.85</c:v>
                </c:pt>
                <c:pt idx="14570">
                  <c:v>743.63</c:v>
                </c:pt>
                <c:pt idx="14571">
                  <c:v>734.45</c:v>
                </c:pt>
                <c:pt idx="14572">
                  <c:v>737.65</c:v>
                </c:pt>
                <c:pt idx="14573">
                  <c:v>770.19</c:v>
                </c:pt>
                <c:pt idx="14574">
                  <c:v>795.16</c:v>
                </c:pt>
                <c:pt idx="14575">
                  <c:v>944.23</c:v>
                </c:pt>
                <c:pt idx="14576">
                  <c:v>1083.77</c:v>
                </c:pt>
                <c:pt idx="14577">
                  <c:v>1164.81</c:v>
                </c:pt>
                <c:pt idx="14578">
                  <c:v>1191.99</c:v>
                </c:pt>
                <c:pt idx="14579">
                  <c:v>1181.24</c:v>
                </c:pt>
                <c:pt idx="14580">
                  <c:v>1183.1099999999999</c:v>
                </c:pt>
                <c:pt idx="14581">
                  <c:v>1190.8599999999999</c:v>
                </c:pt>
                <c:pt idx="14582">
                  <c:v>1166.8599999999999</c:v>
                </c:pt>
                <c:pt idx="14583">
                  <c:v>1100.06</c:v>
                </c:pt>
                <c:pt idx="14584">
                  <c:v>1028.68</c:v>
                </c:pt>
                <c:pt idx="14585">
                  <c:v>960.12</c:v>
                </c:pt>
                <c:pt idx="14586">
                  <c:v>1006.32</c:v>
                </c:pt>
                <c:pt idx="14587">
                  <c:v>987.84</c:v>
                </c:pt>
                <c:pt idx="14588">
                  <c:v>939.95</c:v>
                </c:pt>
                <c:pt idx="14589">
                  <c:v>892.89</c:v>
                </c:pt>
                <c:pt idx="14590">
                  <c:v>836.4</c:v>
                </c:pt>
                <c:pt idx="14591">
                  <c:v>777.58</c:v>
                </c:pt>
                <c:pt idx="14592">
                  <c:v>738.81</c:v>
                </c:pt>
                <c:pt idx="14593">
                  <c:v>709.34</c:v>
                </c:pt>
                <c:pt idx="14594">
                  <c:v>697.63</c:v>
                </c:pt>
                <c:pt idx="14595">
                  <c:v>691.96</c:v>
                </c:pt>
                <c:pt idx="14596">
                  <c:v>700.17</c:v>
                </c:pt>
                <c:pt idx="14597">
                  <c:v>735.77</c:v>
                </c:pt>
                <c:pt idx="14598">
                  <c:v>754.79</c:v>
                </c:pt>
                <c:pt idx="14599">
                  <c:v>913.07</c:v>
                </c:pt>
                <c:pt idx="14600">
                  <c:v>1030.3</c:v>
                </c:pt>
                <c:pt idx="14601">
                  <c:v>1093.58</c:v>
                </c:pt>
                <c:pt idx="14602">
                  <c:v>1119.03</c:v>
                </c:pt>
                <c:pt idx="14603">
                  <c:v>1098.75</c:v>
                </c:pt>
                <c:pt idx="14604">
                  <c:v>1095.96</c:v>
                </c:pt>
                <c:pt idx="14605">
                  <c:v>1103.52</c:v>
                </c:pt>
                <c:pt idx="14606">
                  <c:v>1086.07</c:v>
                </c:pt>
                <c:pt idx="14607">
                  <c:v>1056.81</c:v>
                </c:pt>
                <c:pt idx="14608">
                  <c:v>976.04</c:v>
                </c:pt>
                <c:pt idx="14609">
                  <c:v>934.3</c:v>
                </c:pt>
                <c:pt idx="14610">
                  <c:v>980.57</c:v>
                </c:pt>
                <c:pt idx="14611">
                  <c:v>949.42</c:v>
                </c:pt>
                <c:pt idx="14612">
                  <c:v>891.89</c:v>
                </c:pt>
                <c:pt idx="14613">
                  <c:v>845.43</c:v>
                </c:pt>
                <c:pt idx="14614">
                  <c:v>801.71</c:v>
                </c:pt>
                <c:pt idx="14615">
                  <c:v>758.59</c:v>
                </c:pt>
                <c:pt idx="14616">
                  <c:v>727.04</c:v>
                </c:pt>
                <c:pt idx="14617">
                  <c:v>711.5</c:v>
                </c:pt>
                <c:pt idx="14618">
                  <c:v>689.65</c:v>
                </c:pt>
                <c:pt idx="14619">
                  <c:v>674.02</c:v>
                </c:pt>
                <c:pt idx="14620">
                  <c:v>679.38</c:v>
                </c:pt>
                <c:pt idx="14621">
                  <c:v>689.63</c:v>
                </c:pt>
                <c:pt idx="14622">
                  <c:v>694.22</c:v>
                </c:pt>
                <c:pt idx="14623">
                  <c:v>783.11</c:v>
                </c:pt>
                <c:pt idx="14624">
                  <c:v>898.91</c:v>
                </c:pt>
                <c:pt idx="14625">
                  <c:v>964.51</c:v>
                </c:pt>
                <c:pt idx="14626">
                  <c:v>1006.14</c:v>
                </c:pt>
                <c:pt idx="14627">
                  <c:v>999.62</c:v>
                </c:pt>
                <c:pt idx="14628">
                  <c:v>984.96</c:v>
                </c:pt>
                <c:pt idx="14629">
                  <c:v>965.68</c:v>
                </c:pt>
                <c:pt idx="14630">
                  <c:v>936.15</c:v>
                </c:pt>
                <c:pt idx="14631">
                  <c:v>902.4</c:v>
                </c:pt>
                <c:pt idx="14632">
                  <c:v>873.36</c:v>
                </c:pt>
                <c:pt idx="14633">
                  <c:v>864.43</c:v>
                </c:pt>
                <c:pt idx="14634">
                  <c:v>939.86</c:v>
                </c:pt>
                <c:pt idx="14635">
                  <c:v>947.95</c:v>
                </c:pt>
                <c:pt idx="14636">
                  <c:v>901.39</c:v>
                </c:pt>
                <c:pt idx="14637">
                  <c:v>857.57</c:v>
                </c:pt>
                <c:pt idx="14638">
                  <c:v>821.68</c:v>
                </c:pt>
                <c:pt idx="14639">
                  <c:v>782.6</c:v>
                </c:pt>
                <c:pt idx="14640">
                  <c:v>752.77</c:v>
                </c:pt>
                <c:pt idx="14641">
                  <c:v>725.85</c:v>
                </c:pt>
                <c:pt idx="14642">
                  <c:v>707.93</c:v>
                </c:pt>
                <c:pt idx="14643">
                  <c:v>689.47</c:v>
                </c:pt>
                <c:pt idx="14644">
                  <c:v>675.46</c:v>
                </c:pt>
                <c:pt idx="14645">
                  <c:v>679.15</c:v>
                </c:pt>
                <c:pt idx="14646">
                  <c:v>648.07000000000005</c:v>
                </c:pt>
                <c:pt idx="14647">
                  <c:v>672.67</c:v>
                </c:pt>
                <c:pt idx="14648">
                  <c:v>721.71</c:v>
                </c:pt>
                <c:pt idx="14649">
                  <c:v>760.48</c:v>
                </c:pt>
                <c:pt idx="14650">
                  <c:v>808.61</c:v>
                </c:pt>
                <c:pt idx="14651">
                  <c:v>828.71</c:v>
                </c:pt>
                <c:pt idx="14652">
                  <c:v>838.87</c:v>
                </c:pt>
                <c:pt idx="14653">
                  <c:v>830.91</c:v>
                </c:pt>
                <c:pt idx="14654">
                  <c:v>821.41</c:v>
                </c:pt>
                <c:pt idx="14655">
                  <c:v>818.88</c:v>
                </c:pt>
                <c:pt idx="14656">
                  <c:v>797.32</c:v>
                </c:pt>
                <c:pt idx="14657">
                  <c:v>801.86</c:v>
                </c:pt>
                <c:pt idx="14658">
                  <c:v>890.8</c:v>
                </c:pt>
                <c:pt idx="14659">
                  <c:v>896.69</c:v>
                </c:pt>
                <c:pt idx="14660">
                  <c:v>879.57</c:v>
                </c:pt>
                <c:pt idx="14661">
                  <c:v>853.2</c:v>
                </c:pt>
                <c:pt idx="14662">
                  <c:v>798.33</c:v>
                </c:pt>
                <c:pt idx="14663">
                  <c:v>741.04</c:v>
                </c:pt>
                <c:pt idx="14664">
                  <c:v>701.49</c:v>
                </c:pt>
                <c:pt idx="14665">
                  <c:v>672.45</c:v>
                </c:pt>
                <c:pt idx="14666">
                  <c:v>666.05</c:v>
                </c:pt>
                <c:pt idx="14667">
                  <c:v>648.53</c:v>
                </c:pt>
                <c:pt idx="14668">
                  <c:v>652.96</c:v>
                </c:pt>
                <c:pt idx="14669">
                  <c:v>704.97</c:v>
                </c:pt>
                <c:pt idx="14670">
                  <c:v>728.29</c:v>
                </c:pt>
                <c:pt idx="14671">
                  <c:v>914.61</c:v>
                </c:pt>
                <c:pt idx="14672">
                  <c:v>1064.8800000000001</c:v>
                </c:pt>
                <c:pt idx="14673">
                  <c:v>1159.29</c:v>
                </c:pt>
                <c:pt idx="14674">
                  <c:v>1203.4100000000001</c:v>
                </c:pt>
                <c:pt idx="14675">
                  <c:v>1206.53</c:v>
                </c:pt>
                <c:pt idx="14676">
                  <c:v>1216.2</c:v>
                </c:pt>
                <c:pt idx="14677">
                  <c:v>1238.3900000000001</c:v>
                </c:pt>
                <c:pt idx="14678">
                  <c:v>1239.8800000000001</c:v>
                </c:pt>
                <c:pt idx="14679">
                  <c:v>1193.49</c:v>
                </c:pt>
                <c:pt idx="14680">
                  <c:v>1095.67</c:v>
                </c:pt>
                <c:pt idx="14681">
                  <c:v>1006.17</c:v>
                </c:pt>
                <c:pt idx="14682">
                  <c:v>1062.08</c:v>
                </c:pt>
                <c:pt idx="14683">
                  <c:v>1031.3499999999999</c:v>
                </c:pt>
                <c:pt idx="14684">
                  <c:v>1000.08</c:v>
                </c:pt>
                <c:pt idx="14685">
                  <c:v>949.88</c:v>
                </c:pt>
                <c:pt idx="14686">
                  <c:v>874.4</c:v>
                </c:pt>
                <c:pt idx="14687">
                  <c:v>815.43</c:v>
                </c:pt>
                <c:pt idx="14688">
                  <c:v>761.23</c:v>
                </c:pt>
                <c:pt idx="14689">
                  <c:v>732.36</c:v>
                </c:pt>
                <c:pt idx="14690">
                  <c:v>714.62</c:v>
                </c:pt>
                <c:pt idx="14691">
                  <c:v>708.84</c:v>
                </c:pt>
                <c:pt idx="14692">
                  <c:v>715.49</c:v>
                </c:pt>
                <c:pt idx="14693">
                  <c:v>737.48</c:v>
                </c:pt>
                <c:pt idx="14694">
                  <c:v>767.36</c:v>
                </c:pt>
                <c:pt idx="14695">
                  <c:v>952.66</c:v>
                </c:pt>
                <c:pt idx="14696">
                  <c:v>1096.47</c:v>
                </c:pt>
                <c:pt idx="14697">
                  <c:v>1182.67</c:v>
                </c:pt>
                <c:pt idx="14698">
                  <c:v>1223.1099999999999</c:v>
                </c:pt>
                <c:pt idx="14699">
                  <c:v>1235.99</c:v>
                </c:pt>
                <c:pt idx="14700">
                  <c:v>1229.29</c:v>
                </c:pt>
                <c:pt idx="14701">
                  <c:v>1249.43</c:v>
                </c:pt>
                <c:pt idx="14702">
                  <c:v>1244.27</c:v>
                </c:pt>
                <c:pt idx="14703">
                  <c:v>1216.49</c:v>
                </c:pt>
                <c:pt idx="14704">
                  <c:v>1084.48</c:v>
                </c:pt>
                <c:pt idx="14705">
                  <c:v>1010.77</c:v>
                </c:pt>
                <c:pt idx="14706">
                  <c:v>1080.05</c:v>
                </c:pt>
                <c:pt idx="14707">
                  <c:v>1046.47</c:v>
                </c:pt>
                <c:pt idx="14708">
                  <c:v>1019</c:v>
                </c:pt>
                <c:pt idx="14709">
                  <c:v>966.78</c:v>
                </c:pt>
                <c:pt idx="14710">
                  <c:v>903</c:v>
                </c:pt>
                <c:pt idx="14711">
                  <c:v>824.46</c:v>
                </c:pt>
                <c:pt idx="14712">
                  <c:v>786.87</c:v>
                </c:pt>
                <c:pt idx="14713">
                  <c:v>752.58</c:v>
                </c:pt>
                <c:pt idx="14714">
                  <c:v>732.48</c:v>
                </c:pt>
                <c:pt idx="14715">
                  <c:v>722.97</c:v>
                </c:pt>
                <c:pt idx="14716">
                  <c:v>738.48</c:v>
                </c:pt>
                <c:pt idx="14717">
                  <c:v>767.48</c:v>
                </c:pt>
                <c:pt idx="14718">
                  <c:v>791.23</c:v>
                </c:pt>
                <c:pt idx="14719">
                  <c:v>958.3</c:v>
                </c:pt>
                <c:pt idx="14720">
                  <c:v>1090.1300000000001</c:v>
                </c:pt>
                <c:pt idx="14721">
                  <c:v>1168.32</c:v>
                </c:pt>
                <c:pt idx="14722">
                  <c:v>1218.6600000000001</c:v>
                </c:pt>
                <c:pt idx="14723">
                  <c:v>1206.83</c:v>
                </c:pt>
                <c:pt idx="14724">
                  <c:v>1176.9100000000001</c:v>
                </c:pt>
                <c:pt idx="14725">
                  <c:v>1169.3499999999999</c:v>
                </c:pt>
                <c:pt idx="14726">
                  <c:v>1125.06</c:v>
                </c:pt>
                <c:pt idx="14727">
                  <c:v>1084.6099999999999</c:v>
                </c:pt>
                <c:pt idx="14728">
                  <c:v>1023.2</c:v>
                </c:pt>
                <c:pt idx="14729">
                  <c:v>955.86</c:v>
                </c:pt>
                <c:pt idx="14730">
                  <c:v>1001.04</c:v>
                </c:pt>
                <c:pt idx="14731">
                  <c:v>964.5</c:v>
                </c:pt>
                <c:pt idx="14732">
                  <c:v>919.65</c:v>
                </c:pt>
                <c:pt idx="14733">
                  <c:v>864.33</c:v>
                </c:pt>
                <c:pt idx="14734">
                  <c:v>803.78</c:v>
                </c:pt>
                <c:pt idx="14735">
                  <c:v>747.83</c:v>
                </c:pt>
                <c:pt idx="14736">
                  <c:v>712.8</c:v>
                </c:pt>
                <c:pt idx="14737">
                  <c:v>689.67</c:v>
                </c:pt>
                <c:pt idx="14738">
                  <c:v>673.29</c:v>
                </c:pt>
                <c:pt idx="14739">
                  <c:v>663.81</c:v>
                </c:pt>
                <c:pt idx="14740">
                  <c:v>683.03</c:v>
                </c:pt>
                <c:pt idx="14741">
                  <c:v>713.22</c:v>
                </c:pt>
                <c:pt idx="14742">
                  <c:v>745.26</c:v>
                </c:pt>
                <c:pt idx="14743">
                  <c:v>905.59</c:v>
                </c:pt>
                <c:pt idx="14744">
                  <c:v>1044.33</c:v>
                </c:pt>
                <c:pt idx="14745">
                  <c:v>1102.48</c:v>
                </c:pt>
                <c:pt idx="14746">
                  <c:v>1110.17</c:v>
                </c:pt>
                <c:pt idx="14747">
                  <c:v>1089.3</c:v>
                </c:pt>
                <c:pt idx="14748">
                  <c:v>1088.98</c:v>
                </c:pt>
                <c:pt idx="14749">
                  <c:v>1083.8499999999999</c:v>
                </c:pt>
                <c:pt idx="14750">
                  <c:v>1084.5</c:v>
                </c:pt>
                <c:pt idx="14751">
                  <c:v>1048.07</c:v>
                </c:pt>
                <c:pt idx="14752">
                  <c:v>983.35</c:v>
                </c:pt>
                <c:pt idx="14753">
                  <c:v>922.97</c:v>
                </c:pt>
                <c:pt idx="14754">
                  <c:v>985.53</c:v>
                </c:pt>
                <c:pt idx="14755">
                  <c:v>947.61</c:v>
                </c:pt>
                <c:pt idx="14756">
                  <c:v>899.19</c:v>
                </c:pt>
                <c:pt idx="14757">
                  <c:v>854.85</c:v>
                </c:pt>
                <c:pt idx="14758">
                  <c:v>798.1</c:v>
                </c:pt>
                <c:pt idx="14759">
                  <c:v>749.42</c:v>
                </c:pt>
                <c:pt idx="14760">
                  <c:v>715.66</c:v>
                </c:pt>
                <c:pt idx="14761">
                  <c:v>691.94</c:v>
                </c:pt>
                <c:pt idx="14762">
                  <c:v>686.3</c:v>
                </c:pt>
                <c:pt idx="14763">
                  <c:v>682.32</c:v>
                </c:pt>
                <c:pt idx="14764">
                  <c:v>692.38</c:v>
                </c:pt>
                <c:pt idx="14765">
                  <c:v>719.87</c:v>
                </c:pt>
                <c:pt idx="14766">
                  <c:v>746.07</c:v>
                </c:pt>
                <c:pt idx="14767">
                  <c:v>906.32</c:v>
                </c:pt>
                <c:pt idx="14768">
                  <c:v>1032.1500000000001</c:v>
                </c:pt>
                <c:pt idx="14769">
                  <c:v>1123.5899999999999</c:v>
                </c:pt>
                <c:pt idx="14770">
                  <c:v>1168.51</c:v>
                </c:pt>
                <c:pt idx="14771">
                  <c:v>1175.3900000000001</c:v>
                </c:pt>
                <c:pt idx="14772">
                  <c:v>1170.1400000000001</c:v>
                </c:pt>
                <c:pt idx="14773">
                  <c:v>1171.78</c:v>
                </c:pt>
                <c:pt idx="14774">
                  <c:v>1123.04</c:v>
                </c:pt>
                <c:pt idx="14775">
                  <c:v>1079.51</c:v>
                </c:pt>
                <c:pt idx="14776">
                  <c:v>1003.32</c:v>
                </c:pt>
                <c:pt idx="14777">
                  <c:v>942.43</c:v>
                </c:pt>
                <c:pt idx="14778">
                  <c:v>1002.64</c:v>
                </c:pt>
                <c:pt idx="14779">
                  <c:v>968.14</c:v>
                </c:pt>
                <c:pt idx="14780">
                  <c:v>930.8</c:v>
                </c:pt>
                <c:pt idx="14781">
                  <c:v>887.49</c:v>
                </c:pt>
                <c:pt idx="14782">
                  <c:v>833.18</c:v>
                </c:pt>
                <c:pt idx="14783">
                  <c:v>780.46</c:v>
                </c:pt>
                <c:pt idx="14784">
                  <c:v>745.15</c:v>
                </c:pt>
                <c:pt idx="14785">
                  <c:v>720.51</c:v>
                </c:pt>
                <c:pt idx="14786">
                  <c:v>699.55</c:v>
                </c:pt>
                <c:pt idx="14787">
                  <c:v>693.26</c:v>
                </c:pt>
                <c:pt idx="14788">
                  <c:v>683.94</c:v>
                </c:pt>
                <c:pt idx="14789">
                  <c:v>694.31</c:v>
                </c:pt>
                <c:pt idx="14790">
                  <c:v>688.38</c:v>
                </c:pt>
                <c:pt idx="14791">
                  <c:v>794.37</c:v>
                </c:pt>
                <c:pt idx="14792">
                  <c:v>910.14</c:v>
                </c:pt>
                <c:pt idx="14793">
                  <c:v>978.54</c:v>
                </c:pt>
                <c:pt idx="14794">
                  <c:v>1011.99</c:v>
                </c:pt>
                <c:pt idx="14795">
                  <c:v>1014.33</c:v>
                </c:pt>
                <c:pt idx="14796">
                  <c:v>975.04</c:v>
                </c:pt>
                <c:pt idx="14797">
                  <c:v>901.03</c:v>
                </c:pt>
                <c:pt idx="14798">
                  <c:v>881.19</c:v>
                </c:pt>
                <c:pt idx="14799">
                  <c:v>862.88</c:v>
                </c:pt>
                <c:pt idx="14800">
                  <c:v>852.62</c:v>
                </c:pt>
                <c:pt idx="14801">
                  <c:v>851.22</c:v>
                </c:pt>
                <c:pt idx="14802">
                  <c:v>936.01</c:v>
                </c:pt>
                <c:pt idx="14803">
                  <c:v>921.96</c:v>
                </c:pt>
                <c:pt idx="14804">
                  <c:v>888.9</c:v>
                </c:pt>
                <c:pt idx="14805">
                  <c:v>847.82</c:v>
                </c:pt>
                <c:pt idx="14806">
                  <c:v>809.79</c:v>
                </c:pt>
                <c:pt idx="14807">
                  <c:v>768.85</c:v>
                </c:pt>
                <c:pt idx="14808">
                  <c:v>726.45</c:v>
                </c:pt>
                <c:pt idx="14809">
                  <c:v>677.44</c:v>
                </c:pt>
                <c:pt idx="14810">
                  <c:v>672.94</c:v>
                </c:pt>
                <c:pt idx="14811">
                  <c:v>663.61</c:v>
                </c:pt>
                <c:pt idx="14812">
                  <c:v>658.12</c:v>
                </c:pt>
                <c:pt idx="14813">
                  <c:v>661.53</c:v>
                </c:pt>
                <c:pt idx="14814">
                  <c:v>637.73</c:v>
                </c:pt>
                <c:pt idx="14815">
                  <c:v>667.9</c:v>
                </c:pt>
                <c:pt idx="14816">
                  <c:v>705.52</c:v>
                </c:pt>
                <c:pt idx="14817">
                  <c:v>741.35</c:v>
                </c:pt>
                <c:pt idx="14818">
                  <c:v>764.47</c:v>
                </c:pt>
                <c:pt idx="14819">
                  <c:v>791.96</c:v>
                </c:pt>
                <c:pt idx="14820">
                  <c:v>795.78</c:v>
                </c:pt>
                <c:pt idx="14821">
                  <c:v>794.43</c:v>
                </c:pt>
                <c:pt idx="14822">
                  <c:v>789.16</c:v>
                </c:pt>
                <c:pt idx="14823">
                  <c:v>783.35</c:v>
                </c:pt>
                <c:pt idx="14824">
                  <c:v>758.91</c:v>
                </c:pt>
                <c:pt idx="14825">
                  <c:v>765.3</c:v>
                </c:pt>
                <c:pt idx="14826">
                  <c:v>844.16</c:v>
                </c:pt>
                <c:pt idx="14827">
                  <c:v>836.32</c:v>
                </c:pt>
                <c:pt idx="14828">
                  <c:v>828.84</c:v>
                </c:pt>
                <c:pt idx="14829">
                  <c:v>800.23</c:v>
                </c:pt>
                <c:pt idx="14830">
                  <c:v>780.21</c:v>
                </c:pt>
                <c:pt idx="14831">
                  <c:v>732.49</c:v>
                </c:pt>
                <c:pt idx="14832">
                  <c:v>696.28</c:v>
                </c:pt>
                <c:pt idx="14833">
                  <c:v>683.3</c:v>
                </c:pt>
                <c:pt idx="14834">
                  <c:v>664.32</c:v>
                </c:pt>
                <c:pt idx="14835">
                  <c:v>658.24</c:v>
                </c:pt>
                <c:pt idx="14836">
                  <c:v>668.14</c:v>
                </c:pt>
                <c:pt idx="14837">
                  <c:v>692.98</c:v>
                </c:pt>
                <c:pt idx="14838">
                  <c:v>725.45</c:v>
                </c:pt>
                <c:pt idx="14839">
                  <c:v>919.01</c:v>
                </c:pt>
                <c:pt idx="14840">
                  <c:v>1048.44</c:v>
                </c:pt>
                <c:pt idx="14841">
                  <c:v>1137.75</c:v>
                </c:pt>
                <c:pt idx="14842">
                  <c:v>1173.7</c:v>
                </c:pt>
                <c:pt idx="14843">
                  <c:v>1163.8800000000001</c:v>
                </c:pt>
                <c:pt idx="14844">
                  <c:v>1160.6600000000001</c:v>
                </c:pt>
                <c:pt idx="14845">
                  <c:v>1176.3699999999999</c:v>
                </c:pt>
                <c:pt idx="14846">
                  <c:v>1159.3399999999999</c:v>
                </c:pt>
                <c:pt idx="14847">
                  <c:v>1112.32</c:v>
                </c:pt>
                <c:pt idx="14848">
                  <c:v>1034.8499999999999</c:v>
                </c:pt>
                <c:pt idx="14849">
                  <c:v>952.1</c:v>
                </c:pt>
                <c:pt idx="14850">
                  <c:v>1018.03</c:v>
                </c:pt>
                <c:pt idx="14851">
                  <c:v>981.57</c:v>
                </c:pt>
                <c:pt idx="14852">
                  <c:v>915.19</c:v>
                </c:pt>
                <c:pt idx="14853">
                  <c:v>883.19</c:v>
                </c:pt>
                <c:pt idx="14854">
                  <c:v>820.07</c:v>
                </c:pt>
                <c:pt idx="14855">
                  <c:v>763.86</c:v>
                </c:pt>
                <c:pt idx="14856">
                  <c:v>718.7</c:v>
                </c:pt>
                <c:pt idx="14857">
                  <c:v>693.06</c:v>
                </c:pt>
                <c:pt idx="14858">
                  <c:v>675.81</c:v>
                </c:pt>
                <c:pt idx="14859">
                  <c:v>664.45</c:v>
                </c:pt>
                <c:pt idx="14860">
                  <c:v>669.24</c:v>
                </c:pt>
                <c:pt idx="14861">
                  <c:v>702.24</c:v>
                </c:pt>
                <c:pt idx="14862">
                  <c:v>730.58</c:v>
                </c:pt>
                <c:pt idx="14863">
                  <c:v>915.21</c:v>
                </c:pt>
                <c:pt idx="14864">
                  <c:v>1050.72</c:v>
                </c:pt>
                <c:pt idx="14865">
                  <c:v>1141.29</c:v>
                </c:pt>
                <c:pt idx="14866">
                  <c:v>1198.02</c:v>
                </c:pt>
                <c:pt idx="14867">
                  <c:v>1198.47</c:v>
                </c:pt>
                <c:pt idx="14868">
                  <c:v>1193.72</c:v>
                </c:pt>
                <c:pt idx="14869">
                  <c:v>1212.1099999999999</c:v>
                </c:pt>
                <c:pt idx="14870">
                  <c:v>1191.05</c:v>
                </c:pt>
                <c:pt idx="14871">
                  <c:v>1141.47</c:v>
                </c:pt>
                <c:pt idx="14872">
                  <c:v>1065.79</c:v>
                </c:pt>
                <c:pt idx="14873">
                  <c:v>989.89</c:v>
                </c:pt>
                <c:pt idx="14874">
                  <c:v>1067.54</c:v>
                </c:pt>
                <c:pt idx="14875">
                  <c:v>992.83</c:v>
                </c:pt>
                <c:pt idx="14876">
                  <c:v>953.9</c:v>
                </c:pt>
                <c:pt idx="14877">
                  <c:v>907.83</c:v>
                </c:pt>
                <c:pt idx="14878">
                  <c:v>846.25</c:v>
                </c:pt>
                <c:pt idx="14879">
                  <c:v>791.15</c:v>
                </c:pt>
                <c:pt idx="14880">
                  <c:v>744.75</c:v>
                </c:pt>
                <c:pt idx="14881">
                  <c:v>722.18</c:v>
                </c:pt>
                <c:pt idx="14882">
                  <c:v>694.73</c:v>
                </c:pt>
                <c:pt idx="14883">
                  <c:v>687.61</c:v>
                </c:pt>
                <c:pt idx="14884">
                  <c:v>689.96</c:v>
                </c:pt>
                <c:pt idx="14885">
                  <c:v>710.48</c:v>
                </c:pt>
                <c:pt idx="14886">
                  <c:v>750.29</c:v>
                </c:pt>
                <c:pt idx="14887">
                  <c:v>913.25</c:v>
                </c:pt>
                <c:pt idx="14888">
                  <c:v>1063.8900000000001</c:v>
                </c:pt>
                <c:pt idx="14889">
                  <c:v>1142.49</c:v>
                </c:pt>
                <c:pt idx="14890">
                  <c:v>1180.97</c:v>
                </c:pt>
                <c:pt idx="14891">
                  <c:v>1184.56</c:v>
                </c:pt>
                <c:pt idx="14892">
                  <c:v>1156.58</c:v>
                </c:pt>
                <c:pt idx="14893">
                  <c:v>1167.46</c:v>
                </c:pt>
                <c:pt idx="14894">
                  <c:v>1149.57</c:v>
                </c:pt>
                <c:pt idx="14895">
                  <c:v>1114.4100000000001</c:v>
                </c:pt>
                <c:pt idx="14896">
                  <c:v>1039</c:v>
                </c:pt>
                <c:pt idx="14897">
                  <c:v>964.22</c:v>
                </c:pt>
                <c:pt idx="14898">
                  <c:v>1016.91</c:v>
                </c:pt>
                <c:pt idx="14899">
                  <c:v>964.66</c:v>
                </c:pt>
                <c:pt idx="14900">
                  <c:v>934.26</c:v>
                </c:pt>
                <c:pt idx="14901">
                  <c:v>886.16</c:v>
                </c:pt>
                <c:pt idx="14902">
                  <c:v>835.13</c:v>
                </c:pt>
                <c:pt idx="14903">
                  <c:v>814.61</c:v>
                </c:pt>
                <c:pt idx="14904">
                  <c:v>770.83</c:v>
                </c:pt>
                <c:pt idx="14905">
                  <c:v>738.02</c:v>
                </c:pt>
                <c:pt idx="14906">
                  <c:v>727.42</c:v>
                </c:pt>
                <c:pt idx="14907">
                  <c:v>713.45</c:v>
                </c:pt>
                <c:pt idx="14908">
                  <c:v>714.88</c:v>
                </c:pt>
                <c:pt idx="14909">
                  <c:v>739.71</c:v>
                </c:pt>
                <c:pt idx="14910">
                  <c:v>774.47</c:v>
                </c:pt>
                <c:pt idx="14911">
                  <c:v>919.89</c:v>
                </c:pt>
                <c:pt idx="14912">
                  <c:v>1048.25</c:v>
                </c:pt>
                <c:pt idx="14913">
                  <c:v>1110.1300000000001</c:v>
                </c:pt>
                <c:pt idx="14914">
                  <c:v>1133.9100000000001</c:v>
                </c:pt>
                <c:pt idx="14915">
                  <c:v>1147.25</c:v>
                </c:pt>
                <c:pt idx="14916">
                  <c:v>1142.93</c:v>
                </c:pt>
                <c:pt idx="14917">
                  <c:v>1165.21</c:v>
                </c:pt>
                <c:pt idx="14918">
                  <c:v>1166.42</c:v>
                </c:pt>
                <c:pt idx="14919">
                  <c:v>1131.79</c:v>
                </c:pt>
                <c:pt idx="14920">
                  <c:v>1071.31</c:v>
                </c:pt>
                <c:pt idx="14921">
                  <c:v>989.01</c:v>
                </c:pt>
                <c:pt idx="14922">
                  <c:v>1035.99</c:v>
                </c:pt>
                <c:pt idx="14923">
                  <c:v>996.42</c:v>
                </c:pt>
                <c:pt idx="14924">
                  <c:v>951.4</c:v>
                </c:pt>
                <c:pt idx="14925">
                  <c:v>909.2</c:v>
                </c:pt>
                <c:pt idx="14926">
                  <c:v>856.6</c:v>
                </c:pt>
                <c:pt idx="14927">
                  <c:v>811.92</c:v>
                </c:pt>
                <c:pt idx="14928">
                  <c:v>762.89</c:v>
                </c:pt>
                <c:pt idx="14929">
                  <c:v>733</c:v>
                </c:pt>
                <c:pt idx="14930">
                  <c:v>715.73</c:v>
                </c:pt>
                <c:pt idx="14931">
                  <c:v>707</c:v>
                </c:pt>
                <c:pt idx="14932">
                  <c:v>716.59</c:v>
                </c:pt>
                <c:pt idx="14933">
                  <c:v>736.99</c:v>
                </c:pt>
                <c:pt idx="14934">
                  <c:v>768.9</c:v>
                </c:pt>
                <c:pt idx="14935">
                  <c:v>934.62</c:v>
                </c:pt>
                <c:pt idx="14936">
                  <c:v>1077.3</c:v>
                </c:pt>
                <c:pt idx="14937">
                  <c:v>1154.24</c:v>
                </c:pt>
                <c:pt idx="14938">
                  <c:v>1197.98</c:v>
                </c:pt>
                <c:pt idx="14939">
                  <c:v>1216.29</c:v>
                </c:pt>
                <c:pt idx="14940">
                  <c:v>1215.8800000000001</c:v>
                </c:pt>
                <c:pt idx="14941">
                  <c:v>1184.8</c:v>
                </c:pt>
                <c:pt idx="14942">
                  <c:v>1127.83</c:v>
                </c:pt>
                <c:pt idx="14943">
                  <c:v>1083.3399999999999</c:v>
                </c:pt>
                <c:pt idx="14944">
                  <c:v>992.45</c:v>
                </c:pt>
                <c:pt idx="14945">
                  <c:v>943.19</c:v>
                </c:pt>
                <c:pt idx="14946">
                  <c:v>990.61</c:v>
                </c:pt>
                <c:pt idx="14947">
                  <c:v>957.22</c:v>
                </c:pt>
                <c:pt idx="14948">
                  <c:v>918.26</c:v>
                </c:pt>
                <c:pt idx="14949">
                  <c:v>862.52</c:v>
                </c:pt>
                <c:pt idx="14950">
                  <c:v>822.3</c:v>
                </c:pt>
                <c:pt idx="14951">
                  <c:v>776.87</c:v>
                </c:pt>
                <c:pt idx="14952">
                  <c:v>732.01</c:v>
                </c:pt>
                <c:pt idx="14953">
                  <c:v>712.42</c:v>
                </c:pt>
                <c:pt idx="14954">
                  <c:v>694.06</c:v>
                </c:pt>
                <c:pt idx="14955">
                  <c:v>683.33</c:v>
                </c:pt>
                <c:pt idx="14956">
                  <c:v>684.27</c:v>
                </c:pt>
                <c:pt idx="14957">
                  <c:v>684.32</c:v>
                </c:pt>
                <c:pt idx="14958">
                  <c:v>677.72</c:v>
                </c:pt>
                <c:pt idx="14959">
                  <c:v>797.92</c:v>
                </c:pt>
                <c:pt idx="14960">
                  <c:v>909.03</c:v>
                </c:pt>
                <c:pt idx="14961">
                  <c:v>995.09</c:v>
                </c:pt>
                <c:pt idx="14962">
                  <c:v>1031.18</c:v>
                </c:pt>
                <c:pt idx="14963">
                  <c:v>1023.71</c:v>
                </c:pt>
                <c:pt idx="14964">
                  <c:v>965.97</c:v>
                </c:pt>
                <c:pt idx="14965">
                  <c:v>971.15</c:v>
                </c:pt>
                <c:pt idx="14966">
                  <c:v>922.42</c:v>
                </c:pt>
                <c:pt idx="14967">
                  <c:v>935.8</c:v>
                </c:pt>
                <c:pt idx="14968">
                  <c:v>898.23</c:v>
                </c:pt>
                <c:pt idx="14969">
                  <c:v>890.15</c:v>
                </c:pt>
                <c:pt idx="14970">
                  <c:v>963.85</c:v>
                </c:pt>
                <c:pt idx="14971">
                  <c:v>934.33</c:v>
                </c:pt>
                <c:pt idx="14972">
                  <c:v>887.34</c:v>
                </c:pt>
                <c:pt idx="14973">
                  <c:v>858.11</c:v>
                </c:pt>
                <c:pt idx="14974">
                  <c:v>811.91</c:v>
                </c:pt>
                <c:pt idx="14975">
                  <c:v>778.04</c:v>
                </c:pt>
                <c:pt idx="14976">
                  <c:v>732.28</c:v>
                </c:pt>
                <c:pt idx="14977">
                  <c:v>711.31</c:v>
                </c:pt>
                <c:pt idx="14978">
                  <c:v>695.91</c:v>
                </c:pt>
                <c:pt idx="14979">
                  <c:v>681.43</c:v>
                </c:pt>
                <c:pt idx="14980">
                  <c:v>680.57</c:v>
                </c:pt>
                <c:pt idx="14981">
                  <c:v>669.46</c:v>
                </c:pt>
                <c:pt idx="14982">
                  <c:v>645.28</c:v>
                </c:pt>
                <c:pt idx="14983">
                  <c:v>679.1</c:v>
                </c:pt>
                <c:pt idx="14984">
                  <c:v>741.04</c:v>
                </c:pt>
                <c:pt idx="14985">
                  <c:v>783.08</c:v>
                </c:pt>
                <c:pt idx="14986">
                  <c:v>824.36</c:v>
                </c:pt>
                <c:pt idx="14987">
                  <c:v>831.48</c:v>
                </c:pt>
                <c:pt idx="14988">
                  <c:v>836.39</c:v>
                </c:pt>
                <c:pt idx="14989">
                  <c:v>824.28</c:v>
                </c:pt>
                <c:pt idx="14990">
                  <c:v>801.94</c:v>
                </c:pt>
                <c:pt idx="14991">
                  <c:v>804.06</c:v>
                </c:pt>
                <c:pt idx="14992">
                  <c:v>778.84</c:v>
                </c:pt>
                <c:pt idx="14993">
                  <c:v>816.52</c:v>
                </c:pt>
                <c:pt idx="14994">
                  <c:v>894.33</c:v>
                </c:pt>
                <c:pt idx="14995">
                  <c:v>873.36</c:v>
                </c:pt>
                <c:pt idx="14996">
                  <c:v>852.01</c:v>
                </c:pt>
                <c:pt idx="14997">
                  <c:v>822.13</c:v>
                </c:pt>
                <c:pt idx="14998">
                  <c:v>767.68</c:v>
                </c:pt>
                <c:pt idx="14999">
                  <c:v>728.46</c:v>
                </c:pt>
                <c:pt idx="15000">
                  <c:v>685.65</c:v>
                </c:pt>
                <c:pt idx="15001">
                  <c:v>661.28</c:v>
                </c:pt>
                <c:pt idx="15002">
                  <c:v>649.48</c:v>
                </c:pt>
                <c:pt idx="15003">
                  <c:v>649.72</c:v>
                </c:pt>
                <c:pt idx="15004">
                  <c:v>658.86</c:v>
                </c:pt>
                <c:pt idx="15005">
                  <c:v>684.28</c:v>
                </c:pt>
                <c:pt idx="15006">
                  <c:v>718.7</c:v>
                </c:pt>
                <c:pt idx="15007">
                  <c:v>899.38</c:v>
                </c:pt>
                <c:pt idx="15008">
                  <c:v>1044.6099999999999</c:v>
                </c:pt>
                <c:pt idx="15009">
                  <c:v>1127.27</c:v>
                </c:pt>
                <c:pt idx="15010">
                  <c:v>1162.3399999999999</c:v>
                </c:pt>
                <c:pt idx="15011">
                  <c:v>1139.3800000000001</c:v>
                </c:pt>
                <c:pt idx="15012">
                  <c:v>1141.24</c:v>
                </c:pt>
                <c:pt idx="15013">
                  <c:v>1142.2</c:v>
                </c:pt>
                <c:pt idx="15014">
                  <c:v>1104.97</c:v>
                </c:pt>
                <c:pt idx="15015">
                  <c:v>1065.54</c:v>
                </c:pt>
                <c:pt idx="15016">
                  <c:v>996.65</c:v>
                </c:pt>
                <c:pt idx="15017">
                  <c:v>921.59</c:v>
                </c:pt>
                <c:pt idx="15018">
                  <c:v>951.12</c:v>
                </c:pt>
                <c:pt idx="15019">
                  <c:v>915.34</c:v>
                </c:pt>
                <c:pt idx="15020">
                  <c:v>877.09</c:v>
                </c:pt>
                <c:pt idx="15021">
                  <c:v>825.11</c:v>
                </c:pt>
                <c:pt idx="15022">
                  <c:v>766.18</c:v>
                </c:pt>
                <c:pt idx="15023">
                  <c:v>722.8</c:v>
                </c:pt>
                <c:pt idx="15024">
                  <c:v>680.22</c:v>
                </c:pt>
                <c:pt idx="15025">
                  <c:v>655.77</c:v>
                </c:pt>
                <c:pt idx="15026">
                  <c:v>644.97</c:v>
                </c:pt>
                <c:pt idx="15027">
                  <c:v>635.64</c:v>
                </c:pt>
                <c:pt idx="15028">
                  <c:v>651.57000000000005</c:v>
                </c:pt>
                <c:pt idx="15029">
                  <c:v>685.13</c:v>
                </c:pt>
                <c:pt idx="15030">
                  <c:v>714.4</c:v>
                </c:pt>
                <c:pt idx="15031">
                  <c:v>889.87</c:v>
                </c:pt>
                <c:pt idx="15032">
                  <c:v>1026.6400000000001</c:v>
                </c:pt>
                <c:pt idx="15033">
                  <c:v>1105.83</c:v>
                </c:pt>
                <c:pt idx="15034">
                  <c:v>1153.52</c:v>
                </c:pt>
                <c:pt idx="15035">
                  <c:v>1148.67</c:v>
                </c:pt>
                <c:pt idx="15036">
                  <c:v>1118.74</c:v>
                </c:pt>
                <c:pt idx="15037">
                  <c:v>1115.8</c:v>
                </c:pt>
                <c:pt idx="15038">
                  <c:v>1096.73</c:v>
                </c:pt>
                <c:pt idx="15039">
                  <c:v>1055.5</c:v>
                </c:pt>
                <c:pt idx="15040">
                  <c:v>998.24</c:v>
                </c:pt>
                <c:pt idx="15041">
                  <c:v>918.56</c:v>
                </c:pt>
                <c:pt idx="15042">
                  <c:v>951.58</c:v>
                </c:pt>
                <c:pt idx="15043">
                  <c:v>922.42</c:v>
                </c:pt>
                <c:pt idx="15044">
                  <c:v>879.15</c:v>
                </c:pt>
                <c:pt idx="15045">
                  <c:v>824.7</c:v>
                </c:pt>
                <c:pt idx="15046">
                  <c:v>767.62</c:v>
                </c:pt>
                <c:pt idx="15047">
                  <c:v>715.97</c:v>
                </c:pt>
                <c:pt idx="15048">
                  <c:v>673.2</c:v>
                </c:pt>
                <c:pt idx="15049">
                  <c:v>648.47</c:v>
                </c:pt>
                <c:pt idx="15050">
                  <c:v>639.54999999999995</c:v>
                </c:pt>
                <c:pt idx="15051">
                  <c:v>631.80999999999995</c:v>
                </c:pt>
                <c:pt idx="15052">
                  <c:v>648.09</c:v>
                </c:pt>
                <c:pt idx="15053">
                  <c:v>680.66</c:v>
                </c:pt>
                <c:pt idx="15054">
                  <c:v>703.4</c:v>
                </c:pt>
                <c:pt idx="15055">
                  <c:v>873.54</c:v>
                </c:pt>
                <c:pt idx="15056">
                  <c:v>1048.77</c:v>
                </c:pt>
                <c:pt idx="15057">
                  <c:v>1143.45</c:v>
                </c:pt>
                <c:pt idx="15058">
                  <c:v>1162.24</c:v>
                </c:pt>
                <c:pt idx="15059">
                  <c:v>1179.93</c:v>
                </c:pt>
                <c:pt idx="15060">
                  <c:v>1191.4100000000001</c:v>
                </c:pt>
                <c:pt idx="15061">
                  <c:v>1182.56</c:v>
                </c:pt>
                <c:pt idx="15062">
                  <c:v>1153.8599999999999</c:v>
                </c:pt>
                <c:pt idx="15063">
                  <c:v>1120.03</c:v>
                </c:pt>
                <c:pt idx="15064">
                  <c:v>1025.47</c:v>
                </c:pt>
                <c:pt idx="15065">
                  <c:v>926.88</c:v>
                </c:pt>
                <c:pt idx="15066">
                  <c:v>983.35</c:v>
                </c:pt>
                <c:pt idx="15067">
                  <c:v>950.9</c:v>
                </c:pt>
                <c:pt idx="15068">
                  <c:v>899.81</c:v>
                </c:pt>
                <c:pt idx="15069">
                  <c:v>851.21</c:v>
                </c:pt>
                <c:pt idx="15070">
                  <c:v>791.03</c:v>
                </c:pt>
                <c:pt idx="15071">
                  <c:v>744.67</c:v>
                </c:pt>
                <c:pt idx="15072">
                  <c:v>696.19</c:v>
                </c:pt>
                <c:pt idx="15073">
                  <c:v>673.12</c:v>
                </c:pt>
                <c:pt idx="15074">
                  <c:v>656.1</c:v>
                </c:pt>
                <c:pt idx="15075">
                  <c:v>652.03</c:v>
                </c:pt>
                <c:pt idx="15076">
                  <c:v>659.37</c:v>
                </c:pt>
                <c:pt idx="15077">
                  <c:v>702.85</c:v>
                </c:pt>
                <c:pt idx="15078">
                  <c:v>731.87</c:v>
                </c:pt>
                <c:pt idx="15079">
                  <c:v>903.59</c:v>
                </c:pt>
                <c:pt idx="15080">
                  <c:v>1054.7</c:v>
                </c:pt>
                <c:pt idx="15081">
                  <c:v>1138.53</c:v>
                </c:pt>
                <c:pt idx="15082">
                  <c:v>1191.3399999999999</c:v>
                </c:pt>
                <c:pt idx="15083">
                  <c:v>1202.94</c:v>
                </c:pt>
                <c:pt idx="15084">
                  <c:v>1201.48</c:v>
                </c:pt>
                <c:pt idx="15085">
                  <c:v>1201.44</c:v>
                </c:pt>
                <c:pt idx="15086">
                  <c:v>1192.3900000000001</c:v>
                </c:pt>
                <c:pt idx="15087">
                  <c:v>1116.67</c:v>
                </c:pt>
                <c:pt idx="15088">
                  <c:v>1056.48</c:v>
                </c:pt>
                <c:pt idx="15089">
                  <c:v>978.61</c:v>
                </c:pt>
                <c:pt idx="15090">
                  <c:v>1035.55</c:v>
                </c:pt>
                <c:pt idx="15091">
                  <c:v>1016.6</c:v>
                </c:pt>
                <c:pt idx="15092">
                  <c:v>970.57</c:v>
                </c:pt>
                <c:pt idx="15093">
                  <c:v>912.62</c:v>
                </c:pt>
                <c:pt idx="15094">
                  <c:v>833.77</c:v>
                </c:pt>
                <c:pt idx="15095">
                  <c:v>787.07</c:v>
                </c:pt>
                <c:pt idx="15096">
                  <c:v>745.97</c:v>
                </c:pt>
                <c:pt idx="15097">
                  <c:v>721.22</c:v>
                </c:pt>
                <c:pt idx="15098">
                  <c:v>697.86</c:v>
                </c:pt>
                <c:pt idx="15099">
                  <c:v>686.95</c:v>
                </c:pt>
                <c:pt idx="15100">
                  <c:v>695.21</c:v>
                </c:pt>
                <c:pt idx="15101">
                  <c:v>733.98</c:v>
                </c:pt>
                <c:pt idx="15102">
                  <c:v>757.69</c:v>
                </c:pt>
                <c:pt idx="15103">
                  <c:v>940.29</c:v>
                </c:pt>
                <c:pt idx="15104">
                  <c:v>1084.03</c:v>
                </c:pt>
                <c:pt idx="15105">
                  <c:v>1175.54</c:v>
                </c:pt>
                <c:pt idx="15106">
                  <c:v>1177.57</c:v>
                </c:pt>
                <c:pt idx="15107">
                  <c:v>1138.6400000000001</c:v>
                </c:pt>
                <c:pt idx="15108">
                  <c:v>1121.9000000000001</c:v>
                </c:pt>
                <c:pt idx="15109">
                  <c:v>1086.81</c:v>
                </c:pt>
                <c:pt idx="15110">
                  <c:v>1076.53</c:v>
                </c:pt>
                <c:pt idx="15111">
                  <c:v>1046.6199999999999</c:v>
                </c:pt>
                <c:pt idx="15112">
                  <c:v>985.53</c:v>
                </c:pt>
                <c:pt idx="15113">
                  <c:v>942.42</c:v>
                </c:pt>
                <c:pt idx="15114">
                  <c:v>980.85</c:v>
                </c:pt>
                <c:pt idx="15115">
                  <c:v>942.07</c:v>
                </c:pt>
                <c:pt idx="15116">
                  <c:v>901.69</c:v>
                </c:pt>
                <c:pt idx="15117">
                  <c:v>855.62</c:v>
                </c:pt>
                <c:pt idx="15118">
                  <c:v>810.94</c:v>
                </c:pt>
                <c:pt idx="15119">
                  <c:v>768.41</c:v>
                </c:pt>
                <c:pt idx="15120">
                  <c:v>733.39</c:v>
                </c:pt>
                <c:pt idx="15121">
                  <c:v>708.65</c:v>
                </c:pt>
                <c:pt idx="15122">
                  <c:v>690.81</c:v>
                </c:pt>
                <c:pt idx="15123">
                  <c:v>680.85</c:v>
                </c:pt>
                <c:pt idx="15124">
                  <c:v>684.16</c:v>
                </c:pt>
                <c:pt idx="15125">
                  <c:v>691.24</c:v>
                </c:pt>
                <c:pt idx="15126">
                  <c:v>691.18</c:v>
                </c:pt>
                <c:pt idx="15127">
                  <c:v>778.86</c:v>
                </c:pt>
                <c:pt idx="15128">
                  <c:v>905.3</c:v>
                </c:pt>
                <c:pt idx="15129">
                  <c:v>966.88</c:v>
                </c:pt>
                <c:pt idx="15130">
                  <c:v>1002.59</c:v>
                </c:pt>
                <c:pt idx="15131">
                  <c:v>991.17</c:v>
                </c:pt>
                <c:pt idx="15132">
                  <c:v>970.48</c:v>
                </c:pt>
                <c:pt idx="15133">
                  <c:v>916.2</c:v>
                </c:pt>
                <c:pt idx="15134">
                  <c:v>892.62</c:v>
                </c:pt>
                <c:pt idx="15135">
                  <c:v>875.32</c:v>
                </c:pt>
                <c:pt idx="15136">
                  <c:v>844.2</c:v>
                </c:pt>
                <c:pt idx="15137">
                  <c:v>859.97</c:v>
                </c:pt>
                <c:pt idx="15138">
                  <c:v>931.07</c:v>
                </c:pt>
                <c:pt idx="15139">
                  <c:v>906.85</c:v>
                </c:pt>
                <c:pt idx="15140">
                  <c:v>867.78</c:v>
                </c:pt>
                <c:pt idx="15141">
                  <c:v>835.29</c:v>
                </c:pt>
                <c:pt idx="15142">
                  <c:v>784.69</c:v>
                </c:pt>
                <c:pt idx="15143">
                  <c:v>746.03</c:v>
                </c:pt>
                <c:pt idx="15144">
                  <c:v>685.92</c:v>
                </c:pt>
                <c:pt idx="15145">
                  <c:v>662.08</c:v>
                </c:pt>
                <c:pt idx="15146">
                  <c:v>646.89</c:v>
                </c:pt>
                <c:pt idx="15147">
                  <c:v>635.01</c:v>
                </c:pt>
                <c:pt idx="15148">
                  <c:v>636.48</c:v>
                </c:pt>
                <c:pt idx="15149">
                  <c:v>634.74</c:v>
                </c:pt>
                <c:pt idx="15150">
                  <c:v>609.9</c:v>
                </c:pt>
                <c:pt idx="15151">
                  <c:v>656.33</c:v>
                </c:pt>
                <c:pt idx="15152">
                  <c:v>690.21</c:v>
                </c:pt>
                <c:pt idx="15153">
                  <c:v>726.37</c:v>
                </c:pt>
                <c:pt idx="15154">
                  <c:v>789.03</c:v>
                </c:pt>
                <c:pt idx="15155">
                  <c:v>793.65</c:v>
                </c:pt>
                <c:pt idx="15156">
                  <c:v>768.25</c:v>
                </c:pt>
                <c:pt idx="15157">
                  <c:v>767.65</c:v>
                </c:pt>
                <c:pt idx="15158">
                  <c:v>772.43</c:v>
                </c:pt>
                <c:pt idx="15159">
                  <c:v>771.09</c:v>
                </c:pt>
                <c:pt idx="15160">
                  <c:v>754.7</c:v>
                </c:pt>
                <c:pt idx="15161">
                  <c:v>789.14</c:v>
                </c:pt>
                <c:pt idx="15162">
                  <c:v>869.03</c:v>
                </c:pt>
                <c:pt idx="15163">
                  <c:v>885.16</c:v>
                </c:pt>
                <c:pt idx="15164">
                  <c:v>832.68</c:v>
                </c:pt>
                <c:pt idx="15165">
                  <c:v>810.22</c:v>
                </c:pt>
                <c:pt idx="15166">
                  <c:v>756.07</c:v>
                </c:pt>
                <c:pt idx="15167">
                  <c:v>708.8</c:v>
                </c:pt>
                <c:pt idx="15168">
                  <c:v>680.08</c:v>
                </c:pt>
                <c:pt idx="15169">
                  <c:v>648.54999999999995</c:v>
                </c:pt>
                <c:pt idx="15170">
                  <c:v>646.05999999999995</c:v>
                </c:pt>
                <c:pt idx="15171">
                  <c:v>636.35</c:v>
                </c:pt>
                <c:pt idx="15172">
                  <c:v>648.53</c:v>
                </c:pt>
                <c:pt idx="15173">
                  <c:v>694.14</c:v>
                </c:pt>
                <c:pt idx="15174">
                  <c:v>718.2</c:v>
                </c:pt>
                <c:pt idx="15175">
                  <c:v>896.4</c:v>
                </c:pt>
                <c:pt idx="15176">
                  <c:v>1012.67</c:v>
                </c:pt>
                <c:pt idx="15177">
                  <c:v>1100.95</c:v>
                </c:pt>
                <c:pt idx="15178">
                  <c:v>1134.3499999999999</c:v>
                </c:pt>
                <c:pt idx="15179">
                  <c:v>1147.77</c:v>
                </c:pt>
                <c:pt idx="15180">
                  <c:v>1152.47</c:v>
                </c:pt>
                <c:pt idx="15181">
                  <c:v>1202</c:v>
                </c:pt>
                <c:pt idx="15182">
                  <c:v>1194.52</c:v>
                </c:pt>
                <c:pt idx="15183">
                  <c:v>1162.6600000000001</c:v>
                </c:pt>
                <c:pt idx="15184">
                  <c:v>1080.3800000000001</c:v>
                </c:pt>
                <c:pt idx="15185">
                  <c:v>1006.87</c:v>
                </c:pt>
                <c:pt idx="15186">
                  <c:v>1090.2</c:v>
                </c:pt>
                <c:pt idx="15187">
                  <c:v>1052.57</c:v>
                </c:pt>
                <c:pt idx="15188">
                  <c:v>1010.25</c:v>
                </c:pt>
                <c:pt idx="15189">
                  <c:v>952.65</c:v>
                </c:pt>
                <c:pt idx="15190">
                  <c:v>884.94</c:v>
                </c:pt>
                <c:pt idx="15191">
                  <c:v>821.57</c:v>
                </c:pt>
                <c:pt idx="15192">
                  <c:v>779.95</c:v>
                </c:pt>
                <c:pt idx="15193">
                  <c:v>748.21</c:v>
                </c:pt>
                <c:pt idx="15194">
                  <c:v>737.94</c:v>
                </c:pt>
                <c:pt idx="15195">
                  <c:v>745.15</c:v>
                </c:pt>
                <c:pt idx="15196">
                  <c:v>741.21</c:v>
                </c:pt>
                <c:pt idx="15197">
                  <c:v>763.74</c:v>
                </c:pt>
                <c:pt idx="15198">
                  <c:v>787.37</c:v>
                </c:pt>
                <c:pt idx="15199">
                  <c:v>946.18</c:v>
                </c:pt>
                <c:pt idx="15200">
                  <c:v>1092.9100000000001</c:v>
                </c:pt>
                <c:pt idx="15201">
                  <c:v>1175.6199999999999</c:v>
                </c:pt>
                <c:pt idx="15202">
                  <c:v>1219.06</c:v>
                </c:pt>
                <c:pt idx="15203">
                  <c:v>1196.29</c:v>
                </c:pt>
                <c:pt idx="15204">
                  <c:v>1214.22</c:v>
                </c:pt>
                <c:pt idx="15205">
                  <c:v>1248.31</c:v>
                </c:pt>
                <c:pt idx="15206">
                  <c:v>1240.98</c:v>
                </c:pt>
                <c:pt idx="15207">
                  <c:v>1187.4000000000001</c:v>
                </c:pt>
                <c:pt idx="15208">
                  <c:v>1113.54</c:v>
                </c:pt>
                <c:pt idx="15209">
                  <c:v>1027</c:v>
                </c:pt>
                <c:pt idx="15210">
                  <c:v>1088.28</c:v>
                </c:pt>
                <c:pt idx="15211">
                  <c:v>1042.17</c:v>
                </c:pt>
                <c:pt idx="15212">
                  <c:v>1002.17</c:v>
                </c:pt>
                <c:pt idx="15213">
                  <c:v>944.75</c:v>
                </c:pt>
                <c:pt idx="15214">
                  <c:v>897.18</c:v>
                </c:pt>
                <c:pt idx="15215">
                  <c:v>823.42</c:v>
                </c:pt>
                <c:pt idx="15216">
                  <c:v>771.31</c:v>
                </c:pt>
                <c:pt idx="15217">
                  <c:v>744.9</c:v>
                </c:pt>
                <c:pt idx="15218">
                  <c:v>730.22</c:v>
                </c:pt>
                <c:pt idx="15219">
                  <c:v>726.03</c:v>
                </c:pt>
                <c:pt idx="15220">
                  <c:v>733.18</c:v>
                </c:pt>
                <c:pt idx="15221">
                  <c:v>753.58</c:v>
                </c:pt>
                <c:pt idx="15222">
                  <c:v>775.36</c:v>
                </c:pt>
                <c:pt idx="15223">
                  <c:v>954.89</c:v>
                </c:pt>
                <c:pt idx="15224">
                  <c:v>1125.4000000000001</c:v>
                </c:pt>
                <c:pt idx="15225">
                  <c:v>1210.6600000000001</c:v>
                </c:pt>
                <c:pt idx="15226">
                  <c:v>1233.3599999999999</c:v>
                </c:pt>
                <c:pt idx="15227">
                  <c:v>1242.52</c:v>
                </c:pt>
                <c:pt idx="15228">
                  <c:v>1248.72</c:v>
                </c:pt>
                <c:pt idx="15229">
                  <c:v>1270.74</c:v>
                </c:pt>
                <c:pt idx="15230">
                  <c:v>1268.04</c:v>
                </c:pt>
                <c:pt idx="15231">
                  <c:v>1211.3399999999999</c:v>
                </c:pt>
                <c:pt idx="15232">
                  <c:v>1134.7</c:v>
                </c:pt>
                <c:pt idx="15233">
                  <c:v>1034.8699999999999</c:v>
                </c:pt>
                <c:pt idx="15234">
                  <c:v>1117.28</c:v>
                </c:pt>
                <c:pt idx="15235">
                  <c:v>1083.43</c:v>
                </c:pt>
                <c:pt idx="15236">
                  <c:v>1051.33</c:v>
                </c:pt>
                <c:pt idx="15237">
                  <c:v>1000.43</c:v>
                </c:pt>
                <c:pt idx="15238">
                  <c:v>933.83</c:v>
                </c:pt>
                <c:pt idx="15239">
                  <c:v>872.18</c:v>
                </c:pt>
                <c:pt idx="15240">
                  <c:v>829.83</c:v>
                </c:pt>
                <c:pt idx="15241">
                  <c:v>797.84</c:v>
                </c:pt>
                <c:pt idx="15242">
                  <c:v>779.47</c:v>
                </c:pt>
                <c:pt idx="15243">
                  <c:v>772.05</c:v>
                </c:pt>
                <c:pt idx="15244">
                  <c:v>768.85</c:v>
                </c:pt>
                <c:pt idx="15245">
                  <c:v>795.92</c:v>
                </c:pt>
                <c:pt idx="15246">
                  <c:v>820.21</c:v>
                </c:pt>
                <c:pt idx="15247">
                  <c:v>979.65</c:v>
                </c:pt>
                <c:pt idx="15248">
                  <c:v>1102.3699999999999</c:v>
                </c:pt>
                <c:pt idx="15249">
                  <c:v>1167.71</c:v>
                </c:pt>
                <c:pt idx="15250">
                  <c:v>1194.3699999999999</c:v>
                </c:pt>
                <c:pt idx="15251">
                  <c:v>1211.1500000000001</c:v>
                </c:pt>
                <c:pt idx="15252">
                  <c:v>1208.78</c:v>
                </c:pt>
                <c:pt idx="15253">
                  <c:v>1217.03</c:v>
                </c:pt>
                <c:pt idx="15254">
                  <c:v>1193.93</c:v>
                </c:pt>
                <c:pt idx="15255">
                  <c:v>1131.77</c:v>
                </c:pt>
                <c:pt idx="15256">
                  <c:v>1045.76</c:v>
                </c:pt>
                <c:pt idx="15257">
                  <c:v>993.62</c:v>
                </c:pt>
                <c:pt idx="15258">
                  <c:v>1051.8699999999999</c:v>
                </c:pt>
                <c:pt idx="15259">
                  <c:v>1031.71</c:v>
                </c:pt>
                <c:pt idx="15260">
                  <c:v>992.65</c:v>
                </c:pt>
                <c:pt idx="15261">
                  <c:v>935.3</c:v>
                </c:pt>
                <c:pt idx="15262">
                  <c:v>877.79</c:v>
                </c:pt>
                <c:pt idx="15263">
                  <c:v>828.71</c:v>
                </c:pt>
                <c:pt idx="15264">
                  <c:v>794.54</c:v>
                </c:pt>
                <c:pt idx="15265">
                  <c:v>761.96</c:v>
                </c:pt>
                <c:pt idx="15266">
                  <c:v>747.33</c:v>
                </c:pt>
                <c:pt idx="15267">
                  <c:v>734.32</c:v>
                </c:pt>
                <c:pt idx="15268">
                  <c:v>734.05</c:v>
                </c:pt>
                <c:pt idx="15269">
                  <c:v>760.69</c:v>
                </c:pt>
                <c:pt idx="15270">
                  <c:v>785.43</c:v>
                </c:pt>
                <c:pt idx="15271">
                  <c:v>929.64</c:v>
                </c:pt>
                <c:pt idx="15272">
                  <c:v>1061.18</c:v>
                </c:pt>
                <c:pt idx="15273">
                  <c:v>1105.68</c:v>
                </c:pt>
                <c:pt idx="15274">
                  <c:v>1109.96</c:v>
                </c:pt>
                <c:pt idx="15275">
                  <c:v>1103.3</c:v>
                </c:pt>
                <c:pt idx="15276">
                  <c:v>1099.67</c:v>
                </c:pt>
                <c:pt idx="15277">
                  <c:v>1093.6500000000001</c:v>
                </c:pt>
                <c:pt idx="15278">
                  <c:v>1091.08</c:v>
                </c:pt>
                <c:pt idx="15279">
                  <c:v>1053.6300000000001</c:v>
                </c:pt>
                <c:pt idx="15280">
                  <c:v>987.88</c:v>
                </c:pt>
                <c:pt idx="15281">
                  <c:v>953.85</c:v>
                </c:pt>
                <c:pt idx="15282">
                  <c:v>1001.98</c:v>
                </c:pt>
                <c:pt idx="15283">
                  <c:v>985.05</c:v>
                </c:pt>
                <c:pt idx="15284">
                  <c:v>947.86</c:v>
                </c:pt>
                <c:pt idx="15285">
                  <c:v>907.48</c:v>
                </c:pt>
                <c:pt idx="15286">
                  <c:v>865.88</c:v>
                </c:pt>
                <c:pt idx="15287">
                  <c:v>811.45</c:v>
                </c:pt>
                <c:pt idx="15288">
                  <c:v>774.61</c:v>
                </c:pt>
                <c:pt idx="15289">
                  <c:v>745.84</c:v>
                </c:pt>
                <c:pt idx="15290">
                  <c:v>729.37</c:v>
                </c:pt>
                <c:pt idx="15291">
                  <c:v>714.91</c:v>
                </c:pt>
                <c:pt idx="15292">
                  <c:v>716.3</c:v>
                </c:pt>
                <c:pt idx="15293">
                  <c:v>729.14</c:v>
                </c:pt>
                <c:pt idx="15294">
                  <c:v>719.74</c:v>
                </c:pt>
                <c:pt idx="15295">
                  <c:v>836.51</c:v>
                </c:pt>
                <c:pt idx="15296">
                  <c:v>954.98</c:v>
                </c:pt>
                <c:pt idx="15297">
                  <c:v>1049.3499999999999</c:v>
                </c:pt>
                <c:pt idx="15298">
                  <c:v>1082.0899999999999</c:v>
                </c:pt>
                <c:pt idx="15299">
                  <c:v>1077.8599999999999</c:v>
                </c:pt>
                <c:pt idx="15300">
                  <c:v>1045.95</c:v>
                </c:pt>
                <c:pt idx="15301">
                  <c:v>1020.78</c:v>
                </c:pt>
                <c:pt idx="15302">
                  <c:v>983.26</c:v>
                </c:pt>
                <c:pt idx="15303">
                  <c:v>950.57</c:v>
                </c:pt>
                <c:pt idx="15304">
                  <c:v>922.14</c:v>
                </c:pt>
                <c:pt idx="15305">
                  <c:v>930.94</c:v>
                </c:pt>
                <c:pt idx="15306">
                  <c:v>997.09</c:v>
                </c:pt>
                <c:pt idx="15307">
                  <c:v>979.33</c:v>
                </c:pt>
                <c:pt idx="15308">
                  <c:v>938.89</c:v>
                </c:pt>
                <c:pt idx="15309">
                  <c:v>894.65</c:v>
                </c:pt>
                <c:pt idx="15310">
                  <c:v>854.2</c:v>
                </c:pt>
                <c:pt idx="15311">
                  <c:v>810.74</c:v>
                </c:pt>
                <c:pt idx="15312">
                  <c:v>771.52</c:v>
                </c:pt>
                <c:pt idx="15313">
                  <c:v>749.03</c:v>
                </c:pt>
                <c:pt idx="15314">
                  <c:v>727.28</c:v>
                </c:pt>
                <c:pt idx="15315">
                  <c:v>715.05</c:v>
                </c:pt>
                <c:pt idx="15316">
                  <c:v>710.08</c:v>
                </c:pt>
                <c:pt idx="15317">
                  <c:v>700.61</c:v>
                </c:pt>
                <c:pt idx="15318">
                  <c:v>626.51</c:v>
                </c:pt>
                <c:pt idx="15319">
                  <c:v>673.21</c:v>
                </c:pt>
                <c:pt idx="15320">
                  <c:v>705.48</c:v>
                </c:pt>
                <c:pt idx="15321">
                  <c:v>754.33</c:v>
                </c:pt>
                <c:pt idx="15322">
                  <c:v>819.72</c:v>
                </c:pt>
                <c:pt idx="15323">
                  <c:v>843.07</c:v>
                </c:pt>
                <c:pt idx="15324">
                  <c:v>852.58</c:v>
                </c:pt>
                <c:pt idx="15325">
                  <c:v>845.21</c:v>
                </c:pt>
                <c:pt idx="15326">
                  <c:v>843.08</c:v>
                </c:pt>
                <c:pt idx="15327">
                  <c:v>819.89</c:v>
                </c:pt>
                <c:pt idx="15328">
                  <c:v>812.24</c:v>
                </c:pt>
                <c:pt idx="15329">
                  <c:v>845.74</c:v>
                </c:pt>
                <c:pt idx="15330">
                  <c:v>893.74</c:v>
                </c:pt>
                <c:pt idx="15331">
                  <c:v>901.8</c:v>
                </c:pt>
                <c:pt idx="15332">
                  <c:v>894.26</c:v>
                </c:pt>
                <c:pt idx="15333">
                  <c:v>855.2</c:v>
                </c:pt>
                <c:pt idx="15334">
                  <c:v>812.92</c:v>
                </c:pt>
                <c:pt idx="15335">
                  <c:v>756.47</c:v>
                </c:pt>
                <c:pt idx="15336">
                  <c:v>722.4</c:v>
                </c:pt>
                <c:pt idx="15337">
                  <c:v>698.67</c:v>
                </c:pt>
                <c:pt idx="15338">
                  <c:v>681.63</c:v>
                </c:pt>
                <c:pt idx="15339">
                  <c:v>678.25</c:v>
                </c:pt>
                <c:pt idx="15340">
                  <c:v>695.56</c:v>
                </c:pt>
                <c:pt idx="15341">
                  <c:v>736.35</c:v>
                </c:pt>
                <c:pt idx="15342">
                  <c:v>763.7</c:v>
                </c:pt>
                <c:pt idx="15343">
                  <c:v>949.02</c:v>
                </c:pt>
                <c:pt idx="15344">
                  <c:v>1086.43</c:v>
                </c:pt>
                <c:pt idx="15345">
                  <c:v>1174.57</c:v>
                </c:pt>
                <c:pt idx="15346">
                  <c:v>1218.3800000000001</c:v>
                </c:pt>
                <c:pt idx="15347">
                  <c:v>1216.6600000000001</c:v>
                </c:pt>
                <c:pt idx="15348">
                  <c:v>1209.6300000000001</c:v>
                </c:pt>
                <c:pt idx="15349">
                  <c:v>1225.8599999999999</c:v>
                </c:pt>
                <c:pt idx="15350">
                  <c:v>1202.82</c:v>
                </c:pt>
                <c:pt idx="15351">
                  <c:v>1142.8</c:v>
                </c:pt>
                <c:pt idx="15352">
                  <c:v>1070.27</c:v>
                </c:pt>
                <c:pt idx="15353">
                  <c:v>1006.61</c:v>
                </c:pt>
                <c:pt idx="15354">
                  <c:v>1041.5</c:v>
                </c:pt>
                <c:pt idx="15355">
                  <c:v>1004.68</c:v>
                </c:pt>
                <c:pt idx="15356">
                  <c:v>957.44</c:v>
                </c:pt>
                <c:pt idx="15357">
                  <c:v>907.5</c:v>
                </c:pt>
                <c:pt idx="15358">
                  <c:v>842.1</c:v>
                </c:pt>
                <c:pt idx="15359">
                  <c:v>786.77</c:v>
                </c:pt>
                <c:pt idx="15360">
                  <c:v>757.11</c:v>
                </c:pt>
                <c:pt idx="15361">
                  <c:v>730.83</c:v>
                </c:pt>
                <c:pt idx="15362">
                  <c:v>714.83</c:v>
                </c:pt>
                <c:pt idx="15363">
                  <c:v>701.14</c:v>
                </c:pt>
                <c:pt idx="15364">
                  <c:v>709.7</c:v>
                </c:pt>
                <c:pt idx="15365">
                  <c:v>756.74</c:v>
                </c:pt>
                <c:pt idx="15366">
                  <c:v>778.3</c:v>
                </c:pt>
                <c:pt idx="15367">
                  <c:v>941.59</c:v>
                </c:pt>
                <c:pt idx="15368">
                  <c:v>1047.1300000000001</c:v>
                </c:pt>
                <c:pt idx="15369">
                  <c:v>1126.9000000000001</c:v>
                </c:pt>
                <c:pt idx="15370">
                  <c:v>1175.44</c:v>
                </c:pt>
                <c:pt idx="15371">
                  <c:v>1183.1300000000001</c:v>
                </c:pt>
                <c:pt idx="15372">
                  <c:v>1178.74</c:v>
                </c:pt>
                <c:pt idx="15373">
                  <c:v>1187.33</c:v>
                </c:pt>
                <c:pt idx="15374">
                  <c:v>1174.75</c:v>
                </c:pt>
                <c:pt idx="15375">
                  <c:v>1120.71</c:v>
                </c:pt>
                <c:pt idx="15376">
                  <c:v>1034.22</c:v>
                </c:pt>
                <c:pt idx="15377">
                  <c:v>978.19</c:v>
                </c:pt>
                <c:pt idx="15378">
                  <c:v>1026.6199999999999</c:v>
                </c:pt>
                <c:pt idx="15379">
                  <c:v>993.81</c:v>
                </c:pt>
                <c:pt idx="15380">
                  <c:v>965.48</c:v>
                </c:pt>
                <c:pt idx="15381">
                  <c:v>908.42</c:v>
                </c:pt>
                <c:pt idx="15382">
                  <c:v>841.21</c:v>
                </c:pt>
                <c:pt idx="15383">
                  <c:v>783.3</c:v>
                </c:pt>
                <c:pt idx="15384">
                  <c:v>748.85</c:v>
                </c:pt>
                <c:pt idx="15385">
                  <c:v>715.01</c:v>
                </c:pt>
                <c:pt idx="15386">
                  <c:v>696.98</c:v>
                </c:pt>
                <c:pt idx="15387">
                  <c:v>689.12</c:v>
                </c:pt>
                <c:pt idx="15388">
                  <c:v>706.92</c:v>
                </c:pt>
                <c:pt idx="15389">
                  <c:v>732.4</c:v>
                </c:pt>
                <c:pt idx="15390">
                  <c:v>766.35</c:v>
                </c:pt>
                <c:pt idx="15391">
                  <c:v>927.75</c:v>
                </c:pt>
                <c:pt idx="15392">
                  <c:v>1077.53</c:v>
                </c:pt>
                <c:pt idx="15393">
                  <c:v>1160.72</c:v>
                </c:pt>
                <c:pt idx="15394">
                  <c:v>1206.0999999999999</c:v>
                </c:pt>
                <c:pt idx="15395">
                  <c:v>1199.47</c:v>
                </c:pt>
                <c:pt idx="15396">
                  <c:v>1206.75</c:v>
                </c:pt>
                <c:pt idx="15397">
                  <c:v>1224.32</c:v>
                </c:pt>
                <c:pt idx="15398">
                  <c:v>1212.6500000000001</c:v>
                </c:pt>
                <c:pt idx="15399">
                  <c:v>1158.5</c:v>
                </c:pt>
                <c:pt idx="15400">
                  <c:v>1081.68</c:v>
                </c:pt>
                <c:pt idx="15401">
                  <c:v>1018.22</c:v>
                </c:pt>
                <c:pt idx="15402">
                  <c:v>1060.53</c:v>
                </c:pt>
                <c:pt idx="15403">
                  <c:v>1024.57</c:v>
                </c:pt>
                <c:pt idx="15404">
                  <c:v>981.35</c:v>
                </c:pt>
                <c:pt idx="15405">
                  <c:v>937.82</c:v>
                </c:pt>
                <c:pt idx="15406">
                  <c:v>871.44</c:v>
                </c:pt>
                <c:pt idx="15407">
                  <c:v>814.98</c:v>
                </c:pt>
                <c:pt idx="15408">
                  <c:v>766.71</c:v>
                </c:pt>
                <c:pt idx="15409">
                  <c:v>736.59</c:v>
                </c:pt>
                <c:pt idx="15410">
                  <c:v>727.16</c:v>
                </c:pt>
                <c:pt idx="15411">
                  <c:v>716.92</c:v>
                </c:pt>
                <c:pt idx="15412">
                  <c:v>734.42</c:v>
                </c:pt>
                <c:pt idx="15413">
                  <c:v>762.16</c:v>
                </c:pt>
                <c:pt idx="15414">
                  <c:v>779.95</c:v>
                </c:pt>
                <c:pt idx="15415">
                  <c:v>955.25</c:v>
                </c:pt>
                <c:pt idx="15416">
                  <c:v>1102.5</c:v>
                </c:pt>
                <c:pt idx="15417">
                  <c:v>1184.67</c:v>
                </c:pt>
                <c:pt idx="15418">
                  <c:v>1213.5899999999999</c:v>
                </c:pt>
                <c:pt idx="15419">
                  <c:v>1213.2</c:v>
                </c:pt>
                <c:pt idx="15420">
                  <c:v>1205.79</c:v>
                </c:pt>
                <c:pt idx="15421">
                  <c:v>1243.5999999999999</c:v>
                </c:pt>
                <c:pt idx="15422">
                  <c:v>1233.94</c:v>
                </c:pt>
                <c:pt idx="15423">
                  <c:v>1163.75</c:v>
                </c:pt>
                <c:pt idx="15424">
                  <c:v>1081.27</c:v>
                </c:pt>
                <c:pt idx="15425">
                  <c:v>1021.34</c:v>
                </c:pt>
                <c:pt idx="15426">
                  <c:v>1075.78</c:v>
                </c:pt>
                <c:pt idx="15427">
                  <c:v>1048.1500000000001</c:v>
                </c:pt>
                <c:pt idx="15428">
                  <c:v>1007.24</c:v>
                </c:pt>
                <c:pt idx="15429">
                  <c:v>965.54</c:v>
                </c:pt>
                <c:pt idx="15430">
                  <c:v>897.04</c:v>
                </c:pt>
                <c:pt idx="15431">
                  <c:v>843.44</c:v>
                </c:pt>
                <c:pt idx="15432">
                  <c:v>797.14</c:v>
                </c:pt>
                <c:pt idx="15433">
                  <c:v>777.31</c:v>
                </c:pt>
                <c:pt idx="15434">
                  <c:v>755.55</c:v>
                </c:pt>
                <c:pt idx="15435">
                  <c:v>721.4</c:v>
                </c:pt>
                <c:pt idx="15436">
                  <c:v>741.43</c:v>
                </c:pt>
                <c:pt idx="15437">
                  <c:v>768.26</c:v>
                </c:pt>
                <c:pt idx="15438">
                  <c:v>794.86</c:v>
                </c:pt>
                <c:pt idx="15439">
                  <c:v>972.43</c:v>
                </c:pt>
                <c:pt idx="15440">
                  <c:v>1118.01</c:v>
                </c:pt>
                <c:pt idx="15441">
                  <c:v>1199.03</c:v>
                </c:pt>
                <c:pt idx="15442">
                  <c:v>1232</c:v>
                </c:pt>
                <c:pt idx="15443">
                  <c:v>1231.68</c:v>
                </c:pt>
                <c:pt idx="15444">
                  <c:v>1250.74</c:v>
                </c:pt>
                <c:pt idx="15445">
                  <c:v>1262.97</c:v>
                </c:pt>
                <c:pt idx="15446">
                  <c:v>1236.57</c:v>
                </c:pt>
                <c:pt idx="15447">
                  <c:v>1171.55</c:v>
                </c:pt>
                <c:pt idx="15448">
                  <c:v>1076.05</c:v>
                </c:pt>
                <c:pt idx="15449">
                  <c:v>992.68</c:v>
                </c:pt>
                <c:pt idx="15450">
                  <c:v>1037.18</c:v>
                </c:pt>
                <c:pt idx="15451">
                  <c:v>1009.32</c:v>
                </c:pt>
                <c:pt idx="15452">
                  <c:v>972.34</c:v>
                </c:pt>
                <c:pt idx="15453">
                  <c:v>926.89</c:v>
                </c:pt>
                <c:pt idx="15454">
                  <c:v>885.16</c:v>
                </c:pt>
                <c:pt idx="15455">
                  <c:v>831.38</c:v>
                </c:pt>
                <c:pt idx="15456">
                  <c:v>787.24</c:v>
                </c:pt>
                <c:pt idx="15457">
                  <c:v>752.34</c:v>
                </c:pt>
                <c:pt idx="15458">
                  <c:v>734.13</c:v>
                </c:pt>
                <c:pt idx="15459">
                  <c:v>723.98</c:v>
                </c:pt>
                <c:pt idx="15460">
                  <c:v>727.06</c:v>
                </c:pt>
                <c:pt idx="15461">
                  <c:v>736.31</c:v>
                </c:pt>
                <c:pt idx="15462">
                  <c:v>734.95</c:v>
                </c:pt>
                <c:pt idx="15463">
                  <c:v>836.84</c:v>
                </c:pt>
                <c:pt idx="15464">
                  <c:v>941.19</c:v>
                </c:pt>
                <c:pt idx="15465">
                  <c:v>984.53</c:v>
                </c:pt>
                <c:pt idx="15466">
                  <c:v>1010.9</c:v>
                </c:pt>
                <c:pt idx="15467">
                  <c:v>997.42</c:v>
                </c:pt>
                <c:pt idx="15468">
                  <c:v>979.08</c:v>
                </c:pt>
                <c:pt idx="15469">
                  <c:v>940.91</c:v>
                </c:pt>
                <c:pt idx="15470">
                  <c:v>904.25</c:v>
                </c:pt>
                <c:pt idx="15471">
                  <c:v>896.01</c:v>
                </c:pt>
                <c:pt idx="15472">
                  <c:v>893.5</c:v>
                </c:pt>
                <c:pt idx="15473">
                  <c:v>923.9</c:v>
                </c:pt>
                <c:pt idx="15474">
                  <c:v>948.41</c:v>
                </c:pt>
                <c:pt idx="15475">
                  <c:v>926.05</c:v>
                </c:pt>
                <c:pt idx="15476">
                  <c:v>910.3</c:v>
                </c:pt>
                <c:pt idx="15477">
                  <c:v>868.58</c:v>
                </c:pt>
                <c:pt idx="15478">
                  <c:v>821.71</c:v>
                </c:pt>
                <c:pt idx="15479">
                  <c:v>780.03</c:v>
                </c:pt>
                <c:pt idx="15480">
                  <c:v>748.46</c:v>
                </c:pt>
                <c:pt idx="15481">
                  <c:v>731.53</c:v>
                </c:pt>
                <c:pt idx="15482">
                  <c:v>709.47</c:v>
                </c:pt>
                <c:pt idx="15483">
                  <c:v>703.62</c:v>
                </c:pt>
                <c:pt idx="15484">
                  <c:v>701.86</c:v>
                </c:pt>
                <c:pt idx="15485">
                  <c:v>700.61</c:v>
                </c:pt>
                <c:pt idx="15486">
                  <c:v>676.87</c:v>
                </c:pt>
                <c:pt idx="15487">
                  <c:v>707.09</c:v>
                </c:pt>
                <c:pt idx="15488">
                  <c:v>752.08</c:v>
                </c:pt>
                <c:pt idx="15489">
                  <c:v>796.36</c:v>
                </c:pt>
                <c:pt idx="15490">
                  <c:v>821.39</c:v>
                </c:pt>
                <c:pt idx="15491">
                  <c:v>846.63</c:v>
                </c:pt>
                <c:pt idx="15492">
                  <c:v>844.04</c:v>
                </c:pt>
                <c:pt idx="15493">
                  <c:v>841.5</c:v>
                </c:pt>
                <c:pt idx="15494">
                  <c:v>824.24</c:v>
                </c:pt>
                <c:pt idx="15495">
                  <c:v>810.11</c:v>
                </c:pt>
                <c:pt idx="15496">
                  <c:v>809.13</c:v>
                </c:pt>
                <c:pt idx="15497">
                  <c:v>839.63</c:v>
                </c:pt>
                <c:pt idx="15498">
                  <c:v>912.78</c:v>
                </c:pt>
                <c:pt idx="15499">
                  <c:v>914.28</c:v>
                </c:pt>
                <c:pt idx="15500">
                  <c:v>905.43</c:v>
                </c:pt>
                <c:pt idx="15501">
                  <c:v>881.05</c:v>
                </c:pt>
                <c:pt idx="15502">
                  <c:v>833.19</c:v>
                </c:pt>
                <c:pt idx="15503">
                  <c:v>775.64</c:v>
                </c:pt>
                <c:pt idx="15504">
                  <c:v>733.07</c:v>
                </c:pt>
                <c:pt idx="15505">
                  <c:v>712.74</c:v>
                </c:pt>
                <c:pt idx="15506">
                  <c:v>703.91</c:v>
                </c:pt>
                <c:pt idx="15507">
                  <c:v>700.02</c:v>
                </c:pt>
                <c:pt idx="15508">
                  <c:v>719.73</c:v>
                </c:pt>
                <c:pt idx="15509">
                  <c:v>760.1</c:v>
                </c:pt>
                <c:pt idx="15510">
                  <c:v>787.67</c:v>
                </c:pt>
                <c:pt idx="15511">
                  <c:v>961.66</c:v>
                </c:pt>
                <c:pt idx="15512">
                  <c:v>1097.4000000000001</c:v>
                </c:pt>
                <c:pt idx="15513">
                  <c:v>1183.98</c:v>
                </c:pt>
                <c:pt idx="15514">
                  <c:v>1212.9000000000001</c:v>
                </c:pt>
                <c:pt idx="15515">
                  <c:v>1211.6400000000001</c:v>
                </c:pt>
                <c:pt idx="15516">
                  <c:v>1211.67</c:v>
                </c:pt>
                <c:pt idx="15517">
                  <c:v>1214.43</c:v>
                </c:pt>
                <c:pt idx="15518">
                  <c:v>1204.8499999999999</c:v>
                </c:pt>
                <c:pt idx="15519">
                  <c:v>1169.8399999999999</c:v>
                </c:pt>
                <c:pt idx="15520">
                  <c:v>1093.02</c:v>
                </c:pt>
                <c:pt idx="15521">
                  <c:v>1025.6500000000001</c:v>
                </c:pt>
                <c:pt idx="15522">
                  <c:v>1050.94</c:v>
                </c:pt>
                <c:pt idx="15523">
                  <c:v>1000.38</c:v>
                </c:pt>
                <c:pt idx="15524">
                  <c:v>950.36</c:v>
                </c:pt>
                <c:pt idx="15525">
                  <c:v>889.8</c:v>
                </c:pt>
                <c:pt idx="15526">
                  <c:v>835.93</c:v>
                </c:pt>
                <c:pt idx="15527">
                  <c:v>778.18</c:v>
                </c:pt>
                <c:pt idx="15528">
                  <c:v>745.32</c:v>
                </c:pt>
                <c:pt idx="15529">
                  <c:v>716.75</c:v>
                </c:pt>
                <c:pt idx="15530">
                  <c:v>701.09</c:v>
                </c:pt>
                <c:pt idx="15531">
                  <c:v>696.65</c:v>
                </c:pt>
                <c:pt idx="15532">
                  <c:v>708.55</c:v>
                </c:pt>
                <c:pt idx="15533">
                  <c:v>742.4</c:v>
                </c:pt>
                <c:pt idx="15534">
                  <c:v>766.08</c:v>
                </c:pt>
                <c:pt idx="15535">
                  <c:v>937.77</c:v>
                </c:pt>
                <c:pt idx="15536">
                  <c:v>1084.23</c:v>
                </c:pt>
                <c:pt idx="15537">
                  <c:v>1159.05</c:v>
                </c:pt>
                <c:pt idx="15538">
                  <c:v>1196.52</c:v>
                </c:pt>
                <c:pt idx="15539">
                  <c:v>1202.76</c:v>
                </c:pt>
                <c:pt idx="15540">
                  <c:v>1207.95</c:v>
                </c:pt>
                <c:pt idx="15541">
                  <c:v>1188.4000000000001</c:v>
                </c:pt>
                <c:pt idx="15542">
                  <c:v>1164.79</c:v>
                </c:pt>
                <c:pt idx="15543">
                  <c:v>1108.02</c:v>
                </c:pt>
                <c:pt idx="15544">
                  <c:v>1023.81</c:v>
                </c:pt>
                <c:pt idx="15545">
                  <c:v>983.51</c:v>
                </c:pt>
                <c:pt idx="15546">
                  <c:v>998.13</c:v>
                </c:pt>
                <c:pt idx="15547">
                  <c:v>964.64</c:v>
                </c:pt>
                <c:pt idx="15548">
                  <c:v>921.23</c:v>
                </c:pt>
                <c:pt idx="15549">
                  <c:v>874.63</c:v>
                </c:pt>
                <c:pt idx="15550">
                  <c:v>822.23</c:v>
                </c:pt>
                <c:pt idx="15551">
                  <c:v>755.49</c:v>
                </c:pt>
                <c:pt idx="15552">
                  <c:v>722.75</c:v>
                </c:pt>
                <c:pt idx="15553">
                  <c:v>715.14</c:v>
                </c:pt>
                <c:pt idx="15554">
                  <c:v>696.94</c:v>
                </c:pt>
                <c:pt idx="15555">
                  <c:v>689.22</c:v>
                </c:pt>
                <c:pt idx="15556">
                  <c:v>699.66</c:v>
                </c:pt>
                <c:pt idx="15557">
                  <c:v>736.43</c:v>
                </c:pt>
                <c:pt idx="15558">
                  <c:v>758.07</c:v>
                </c:pt>
                <c:pt idx="15559">
                  <c:v>901.83</c:v>
                </c:pt>
                <c:pt idx="15560">
                  <c:v>1023.04</c:v>
                </c:pt>
                <c:pt idx="15561">
                  <c:v>1100.03</c:v>
                </c:pt>
                <c:pt idx="15562">
                  <c:v>1130.6400000000001</c:v>
                </c:pt>
                <c:pt idx="15563">
                  <c:v>1107.6500000000001</c:v>
                </c:pt>
                <c:pt idx="15564">
                  <c:v>1099.58</c:v>
                </c:pt>
                <c:pt idx="15565">
                  <c:v>1116.32</c:v>
                </c:pt>
                <c:pt idx="15566">
                  <c:v>1095.31</c:v>
                </c:pt>
                <c:pt idx="15567">
                  <c:v>1070.5999999999999</c:v>
                </c:pt>
                <c:pt idx="15568">
                  <c:v>994.07</c:v>
                </c:pt>
                <c:pt idx="15569">
                  <c:v>962.58</c:v>
                </c:pt>
                <c:pt idx="15570">
                  <c:v>989.35</c:v>
                </c:pt>
                <c:pt idx="15571">
                  <c:v>939.56</c:v>
                </c:pt>
                <c:pt idx="15572">
                  <c:v>901.4</c:v>
                </c:pt>
                <c:pt idx="15573">
                  <c:v>849.1</c:v>
                </c:pt>
                <c:pt idx="15574">
                  <c:v>788.33</c:v>
                </c:pt>
                <c:pt idx="15575">
                  <c:v>735.33</c:v>
                </c:pt>
                <c:pt idx="15576">
                  <c:v>699.98</c:v>
                </c:pt>
                <c:pt idx="15577">
                  <c:v>672.09</c:v>
                </c:pt>
                <c:pt idx="15578">
                  <c:v>659.01</c:v>
                </c:pt>
                <c:pt idx="15579">
                  <c:v>650.04</c:v>
                </c:pt>
                <c:pt idx="15580">
                  <c:v>659.21</c:v>
                </c:pt>
                <c:pt idx="15581">
                  <c:v>698.91</c:v>
                </c:pt>
                <c:pt idx="15582">
                  <c:v>734.03</c:v>
                </c:pt>
                <c:pt idx="15583">
                  <c:v>887.38</c:v>
                </c:pt>
                <c:pt idx="15584">
                  <c:v>1002.49</c:v>
                </c:pt>
                <c:pt idx="15585">
                  <c:v>1093.33</c:v>
                </c:pt>
                <c:pt idx="15586">
                  <c:v>1114.26</c:v>
                </c:pt>
                <c:pt idx="15587">
                  <c:v>1122.33</c:v>
                </c:pt>
                <c:pt idx="15588">
                  <c:v>1101.1400000000001</c:v>
                </c:pt>
                <c:pt idx="15589">
                  <c:v>1120.1199999999999</c:v>
                </c:pt>
                <c:pt idx="15590">
                  <c:v>1102.24</c:v>
                </c:pt>
                <c:pt idx="15591">
                  <c:v>1058.05</c:v>
                </c:pt>
                <c:pt idx="15592">
                  <c:v>1003.21</c:v>
                </c:pt>
                <c:pt idx="15593">
                  <c:v>975.36</c:v>
                </c:pt>
                <c:pt idx="15594">
                  <c:v>1010.43</c:v>
                </c:pt>
                <c:pt idx="15595">
                  <c:v>963.7</c:v>
                </c:pt>
                <c:pt idx="15596">
                  <c:v>934.01</c:v>
                </c:pt>
                <c:pt idx="15597">
                  <c:v>884.1</c:v>
                </c:pt>
                <c:pt idx="15598">
                  <c:v>822.58</c:v>
                </c:pt>
                <c:pt idx="15599">
                  <c:v>773.82</c:v>
                </c:pt>
                <c:pt idx="15600">
                  <c:v>734</c:v>
                </c:pt>
                <c:pt idx="15601">
                  <c:v>715.16</c:v>
                </c:pt>
                <c:pt idx="15602">
                  <c:v>694.43</c:v>
                </c:pt>
                <c:pt idx="15603">
                  <c:v>692.4</c:v>
                </c:pt>
                <c:pt idx="15604">
                  <c:v>698.36</c:v>
                </c:pt>
                <c:pt idx="15605">
                  <c:v>733.94</c:v>
                </c:pt>
                <c:pt idx="15606">
                  <c:v>770.22</c:v>
                </c:pt>
                <c:pt idx="15607">
                  <c:v>902.97</c:v>
                </c:pt>
                <c:pt idx="15608">
                  <c:v>1039.22</c:v>
                </c:pt>
                <c:pt idx="15609">
                  <c:v>1132.1500000000001</c:v>
                </c:pt>
                <c:pt idx="15610">
                  <c:v>1167.47</c:v>
                </c:pt>
                <c:pt idx="15611">
                  <c:v>1180.8599999999999</c:v>
                </c:pt>
                <c:pt idx="15612">
                  <c:v>1161.6300000000001</c:v>
                </c:pt>
                <c:pt idx="15613">
                  <c:v>1166.32</c:v>
                </c:pt>
                <c:pt idx="15614">
                  <c:v>1144.24</c:v>
                </c:pt>
                <c:pt idx="15615">
                  <c:v>1084.68</c:v>
                </c:pt>
                <c:pt idx="15616">
                  <c:v>1028.58</c:v>
                </c:pt>
                <c:pt idx="15617">
                  <c:v>999.74</c:v>
                </c:pt>
                <c:pt idx="15618">
                  <c:v>1008.84</c:v>
                </c:pt>
                <c:pt idx="15619">
                  <c:v>983.47</c:v>
                </c:pt>
                <c:pt idx="15620">
                  <c:v>939.81</c:v>
                </c:pt>
                <c:pt idx="15621">
                  <c:v>902.92</c:v>
                </c:pt>
                <c:pt idx="15622">
                  <c:v>850.77</c:v>
                </c:pt>
                <c:pt idx="15623">
                  <c:v>797.96</c:v>
                </c:pt>
                <c:pt idx="15624">
                  <c:v>753.87</c:v>
                </c:pt>
                <c:pt idx="15625">
                  <c:v>722.18</c:v>
                </c:pt>
                <c:pt idx="15626">
                  <c:v>713.52</c:v>
                </c:pt>
                <c:pt idx="15627">
                  <c:v>704.53</c:v>
                </c:pt>
                <c:pt idx="15628">
                  <c:v>706.66</c:v>
                </c:pt>
                <c:pt idx="15629">
                  <c:v>714.84</c:v>
                </c:pt>
                <c:pt idx="15630">
                  <c:v>719.12</c:v>
                </c:pt>
                <c:pt idx="15631">
                  <c:v>807.46</c:v>
                </c:pt>
                <c:pt idx="15632">
                  <c:v>911.27</c:v>
                </c:pt>
                <c:pt idx="15633">
                  <c:v>970.85</c:v>
                </c:pt>
                <c:pt idx="15634">
                  <c:v>983.78</c:v>
                </c:pt>
                <c:pt idx="15635">
                  <c:v>959.18</c:v>
                </c:pt>
                <c:pt idx="15636">
                  <c:v>930.93</c:v>
                </c:pt>
                <c:pt idx="15637">
                  <c:v>911.99</c:v>
                </c:pt>
                <c:pt idx="15638">
                  <c:v>884.07</c:v>
                </c:pt>
                <c:pt idx="15639">
                  <c:v>866.13</c:v>
                </c:pt>
                <c:pt idx="15640">
                  <c:v>846.01</c:v>
                </c:pt>
                <c:pt idx="15641">
                  <c:v>873.91</c:v>
                </c:pt>
                <c:pt idx="15642">
                  <c:v>913.09</c:v>
                </c:pt>
                <c:pt idx="15643">
                  <c:v>889.74</c:v>
                </c:pt>
                <c:pt idx="15644">
                  <c:v>855.26</c:v>
                </c:pt>
                <c:pt idx="15645">
                  <c:v>824.46</c:v>
                </c:pt>
                <c:pt idx="15646">
                  <c:v>784.21</c:v>
                </c:pt>
                <c:pt idx="15647">
                  <c:v>751.47</c:v>
                </c:pt>
                <c:pt idx="15648">
                  <c:v>712.44</c:v>
                </c:pt>
                <c:pt idx="15649">
                  <c:v>687.39</c:v>
                </c:pt>
                <c:pt idx="15650">
                  <c:v>674.94</c:v>
                </c:pt>
                <c:pt idx="15651">
                  <c:v>667.35</c:v>
                </c:pt>
                <c:pt idx="15652">
                  <c:v>658.48</c:v>
                </c:pt>
                <c:pt idx="15653">
                  <c:v>664.64</c:v>
                </c:pt>
                <c:pt idx="15654">
                  <c:v>636.66999999999996</c:v>
                </c:pt>
                <c:pt idx="15655">
                  <c:v>688.03</c:v>
                </c:pt>
                <c:pt idx="15656">
                  <c:v>726.16</c:v>
                </c:pt>
                <c:pt idx="15657">
                  <c:v>761.11</c:v>
                </c:pt>
                <c:pt idx="15658">
                  <c:v>799.51</c:v>
                </c:pt>
                <c:pt idx="15659">
                  <c:v>801.89</c:v>
                </c:pt>
                <c:pt idx="15660">
                  <c:v>816.19</c:v>
                </c:pt>
                <c:pt idx="15661">
                  <c:v>807.4</c:v>
                </c:pt>
                <c:pt idx="15662">
                  <c:v>783.2</c:v>
                </c:pt>
                <c:pt idx="15663">
                  <c:v>767.02</c:v>
                </c:pt>
                <c:pt idx="15664">
                  <c:v>760.7</c:v>
                </c:pt>
                <c:pt idx="15665">
                  <c:v>806.01</c:v>
                </c:pt>
                <c:pt idx="15666">
                  <c:v>857.75</c:v>
                </c:pt>
                <c:pt idx="15667">
                  <c:v>849.9</c:v>
                </c:pt>
                <c:pt idx="15668">
                  <c:v>830.21</c:v>
                </c:pt>
                <c:pt idx="15669">
                  <c:v>800.42</c:v>
                </c:pt>
                <c:pt idx="15670">
                  <c:v>741.24</c:v>
                </c:pt>
                <c:pt idx="15671">
                  <c:v>711.43</c:v>
                </c:pt>
                <c:pt idx="15672">
                  <c:v>685.37</c:v>
                </c:pt>
                <c:pt idx="15673">
                  <c:v>661.22</c:v>
                </c:pt>
                <c:pt idx="15674">
                  <c:v>652.30999999999995</c:v>
                </c:pt>
                <c:pt idx="15675">
                  <c:v>642.83000000000004</c:v>
                </c:pt>
                <c:pt idx="15676">
                  <c:v>663.3</c:v>
                </c:pt>
                <c:pt idx="15677">
                  <c:v>713.21</c:v>
                </c:pt>
                <c:pt idx="15678">
                  <c:v>739.76</c:v>
                </c:pt>
                <c:pt idx="15679">
                  <c:v>876.05</c:v>
                </c:pt>
                <c:pt idx="15680">
                  <c:v>983.03</c:v>
                </c:pt>
                <c:pt idx="15681">
                  <c:v>1046.47</c:v>
                </c:pt>
                <c:pt idx="15682">
                  <c:v>1070.99</c:v>
                </c:pt>
                <c:pt idx="15683">
                  <c:v>1074.33</c:v>
                </c:pt>
                <c:pt idx="15684">
                  <c:v>1063.53</c:v>
                </c:pt>
                <c:pt idx="15685">
                  <c:v>1065.58</c:v>
                </c:pt>
                <c:pt idx="15686">
                  <c:v>1064.07</c:v>
                </c:pt>
                <c:pt idx="15687">
                  <c:v>1017.43</c:v>
                </c:pt>
                <c:pt idx="15688">
                  <c:v>968.14</c:v>
                </c:pt>
                <c:pt idx="15689">
                  <c:v>941.46</c:v>
                </c:pt>
                <c:pt idx="15690">
                  <c:v>977.56</c:v>
                </c:pt>
                <c:pt idx="15691">
                  <c:v>934.96</c:v>
                </c:pt>
                <c:pt idx="15692">
                  <c:v>894.55</c:v>
                </c:pt>
                <c:pt idx="15693">
                  <c:v>838.79</c:v>
                </c:pt>
                <c:pt idx="15694">
                  <c:v>777.3</c:v>
                </c:pt>
                <c:pt idx="15695">
                  <c:v>722.42</c:v>
                </c:pt>
                <c:pt idx="15696">
                  <c:v>688.02</c:v>
                </c:pt>
                <c:pt idx="15697">
                  <c:v>667.51</c:v>
                </c:pt>
                <c:pt idx="15698">
                  <c:v>657.16</c:v>
                </c:pt>
                <c:pt idx="15699">
                  <c:v>651.41999999999996</c:v>
                </c:pt>
                <c:pt idx="15700">
                  <c:v>667.2</c:v>
                </c:pt>
                <c:pt idx="15701">
                  <c:v>712.64</c:v>
                </c:pt>
                <c:pt idx="15702">
                  <c:v>733.06</c:v>
                </c:pt>
                <c:pt idx="15703">
                  <c:v>864.03</c:v>
                </c:pt>
                <c:pt idx="15704">
                  <c:v>980.24</c:v>
                </c:pt>
                <c:pt idx="15705">
                  <c:v>1063.93</c:v>
                </c:pt>
                <c:pt idx="15706">
                  <c:v>1097.69</c:v>
                </c:pt>
                <c:pt idx="15707">
                  <c:v>1086.5999999999999</c:v>
                </c:pt>
                <c:pt idx="15708">
                  <c:v>1077.19</c:v>
                </c:pt>
                <c:pt idx="15709">
                  <c:v>1080.25</c:v>
                </c:pt>
                <c:pt idx="15710">
                  <c:v>1063.6600000000001</c:v>
                </c:pt>
                <c:pt idx="15711">
                  <c:v>1032.03</c:v>
                </c:pt>
                <c:pt idx="15712">
                  <c:v>973.88</c:v>
                </c:pt>
                <c:pt idx="15713">
                  <c:v>939.14</c:v>
                </c:pt>
                <c:pt idx="15714">
                  <c:v>978.68</c:v>
                </c:pt>
                <c:pt idx="15715">
                  <c:v>946.2</c:v>
                </c:pt>
                <c:pt idx="15716">
                  <c:v>894.77</c:v>
                </c:pt>
                <c:pt idx="15717">
                  <c:v>844.89</c:v>
                </c:pt>
                <c:pt idx="15718">
                  <c:v>775.85</c:v>
                </c:pt>
                <c:pt idx="15719">
                  <c:v>732.21</c:v>
                </c:pt>
                <c:pt idx="15720">
                  <c:v>697.5</c:v>
                </c:pt>
                <c:pt idx="15721">
                  <c:v>671.67</c:v>
                </c:pt>
                <c:pt idx="15722">
                  <c:v>660.31</c:v>
                </c:pt>
                <c:pt idx="15723">
                  <c:v>657.74</c:v>
                </c:pt>
                <c:pt idx="15724">
                  <c:v>665.32</c:v>
                </c:pt>
                <c:pt idx="15725">
                  <c:v>712.51</c:v>
                </c:pt>
                <c:pt idx="15726">
                  <c:v>739.81</c:v>
                </c:pt>
                <c:pt idx="15727">
                  <c:v>878.56</c:v>
                </c:pt>
                <c:pt idx="15728">
                  <c:v>1009.55</c:v>
                </c:pt>
                <c:pt idx="15729">
                  <c:v>1091.1500000000001</c:v>
                </c:pt>
                <c:pt idx="15730">
                  <c:v>1130.23</c:v>
                </c:pt>
                <c:pt idx="15731">
                  <c:v>1128.76</c:v>
                </c:pt>
                <c:pt idx="15732">
                  <c:v>1131.1500000000001</c:v>
                </c:pt>
                <c:pt idx="15733">
                  <c:v>1143.04</c:v>
                </c:pt>
                <c:pt idx="15734">
                  <c:v>1124.9000000000001</c:v>
                </c:pt>
                <c:pt idx="15735">
                  <c:v>1070.49</c:v>
                </c:pt>
                <c:pt idx="15736">
                  <c:v>1005.03</c:v>
                </c:pt>
                <c:pt idx="15737">
                  <c:v>953.89</c:v>
                </c:pt>
                <c:pt idx="15738">
                  <c:v>1004.41</c:v>
                </c:pt>
                <c:pt idx="15739">
                  <c:v>962.24</c:v>
                </c:pt>
                <c:pt idx="15740">
                  <c:v>919.03</c:v>
                </c:pt>
                <c:pt idx="15741">
                  <c:v>866.36</c:v>
                </c:pt>
                <c:pt idx="15742">
                  <c:v>808.88</c:v>
                </c:pt>
                <c:pt idx="15743">
                  <c:v>751.62</c:v>
                </c:pt>
                <c:pt idx="15744">
                  <c:v>710.88</c:v>
                </c:pt>
                <c:pt idx="15745">
                  <c:v>691.93</c:v>
                </c:pt>
                <c:pt idx="15746">
                  <c:v>675.35</c:v>
                </c:pt>
                <c:pt idx="15747">
                  <c:v>669.71</c:v>
                </c:pt>
                <c:pt idx="15748">
                  <c:v>681.14</c:v>
                </c:pt>
                <c:pt idx="15749">
                  <c:v>710.68</c:v>
                </c:pt>
                <c:pt idx="15750">
                  <c:v>741.01</c:v>
                </c:pt>
                <c:pt idx="15751">
                  <c:v>872.26</c:v>
                </c:pt>
                <c:pt idx="15752">
                  <c:v>984.79</c:v>
                </c:pt>
                <c:pt idx="15753">
                  <c:v>1070.24</c:v>
                </c:pt>
                <c:pt idx="15754">
                  <c:v>1108.8</c:v>
                </c:pt>
                <c:pt idx="15755">
                  <c:v>1114.4000000000001</c:v>
                </c:pt>
                <c:pt idx="15756">
                  <c:v>1079.75</c:v>
                </c:pt>
                <c:pt idx="15757">
                  <c:v>1078.4100000000001</c:v>
                </c:pt>
                <c:pt idx="15758">
                  <c:v>1069.98</c:v>
                </c:pt>
                <c:pt idx="15759">
                  <c:v>1024.95</c:v>
                </c:pt>
                <c:pt idx="15760">
                  <c:v>969.81</c:v>
                </c:pt>
                <c:pt idx="15761">
                  <c:v>951.82</c:v>
                </c:pt>
                <c:pt idx="15762">
                  <c:v>983.1</c:v>
                </c:pt>
                <c:pt idx="15763">
                  <c:v>950.85</c:v>
                </c:pt>
                <c:pt idx="15764">
                  <c:v>893.86</c:v>
                </c:pt>
                <c:pt idx="15765">
                  <c:v>856.28</c:v>
                </c:pt>
                <c:pt idx="15766">
                  <c:v>791.8</c:v>
                </c:pt>
                <c:pt idx="15767">
                  <c:v>740.22</c:v>
                </c:pt>
                <c:pt idx="15768">
                  <c:v>708.72</c:v>
                </c:pt>
                <c:pt idx="15769">
                  <c:v>691.98</c:v>
                </c:pt>
                <c:pt idx="15770">
                  <c:v>674.03</c:v>
                </c:pt>
                <c:pt idx="15771">
                  <c:v>668.13</c:v>
                </c:pt>
                <c:pt idx="15772">
                  <c:v>681.21</c:v>
                </c:pt>
                <c:pt idx="15773">
                  <c:v>706.4</c:v>
                </c:pt>
                <c:pt idx="15774">
                  <c:v>738.25</c:v>
                </c:pt>
                <c:pt idx="15775">
                  <c:v>877.92</c:v>
                </c:pt>
                <c:pt idx="15776">
                  <c:v>1003.75</c:v>
                </c:pt>
                <c:pt idx="15777">
                  <c:v>1085.18</c:v>
                </c:pt>
                <c:pt idx="15778">
                  <c:v>1105.53</c:v>
                </c:pt>
                <c:pt idx="15779">
                  <c:v>1114.98</c:v>
                </c:pt>
                <c:pt idx="15780">
                  <c:v>1101.83</c:v>
                </c:pt>
                <c:pt idx="15781">
                  <c:v>1110.58</c:v>
                </c:pt>
                <c:pt idx="15782">
                  <c:v>1070.19</c:v>
                </c:pt>
                <c:pt idx="15783">
                  <c:v>1028.6500000000001</c:v>
                </c:pt>
                <c:pt idx="15784">
                  <c:v>965.42</c:v>
                </c:pt>
                <c:pt idx="15785">
                  <c:v>942.6</c:v>
                </c:pt>
                <c:pt idx="15786">
                  <c:v>957.92</c:v>
                </c:pt>
                <c:pt idx="15787">
                  <c:v>915.16</c:v>
                </c:pt>
                <c:pt idx="15788">
                  <c:v>881.79</c:v>
                </c:pt>
                <c:pt idx="15789">
                  <c:v>828.7</c:v>
                </c:pt>
                <c:pt idx="15790">
                  <c:v>782.15</c:v>
                </c:pt>
                <c:pt idx="15791">
                  <c:v>738.87</c:v>
                </c:pt>
                <c:pt idx="15792">
                  <c:v>703.05</c:v>
                </c:pt>
                <c:pt idx="15793">
                  <c:v>678.66</c:v>
                </c:pt>
                <c:pt idx="15794">
                  <c:v>666.45</c:v>
                </c:pt>
                <c:pt idx="15795">
                  <c:v>656.09</c:v>
                </c:pt>
                <c:pt idx="15796">
                  <c:v>655.38</c:v>
                </c:pt>
                <c:pt idx="15797">
                  <c:v>652.48</c:v>
                </c:pt>
                <c:pt idx="15798">
                  <c:v>671.35</c:v>
                </c:pt>
                <c:pt idx="15799">
                  <c:v>767.13</c:v>
                </c:pt>
                <c:pt idx="15800">
                  <c:v>878.36</c:v>
                </c:pt>
                <c:pt idx="15801">
                  <c:v>954.75</c:v>
                </c:pt>
                <c:pt idx="15802">
                  <c:v>966.11</c:v>
                </c:pt>
                <c:pt idx="15803">
                  <c:v>966.75</c:v>
                </c:pt>
                <c:pt idx="15804">
                  <c:v>935.28</c:v>
                </c:pt>
                <c:pt idx="15805">
                  <c:v>918.92</c:v>
                </c:pt>
                <c:pt idx="15806">
                  <c:v>896.53</c:v>
                </c:pt>
                <c:pt idx="15807">
                  <c:v>862.57</c:v>
                </c:pt>
                <c:pt idx="15808">
                  <c:v>825.73</c:v>
                </c:pt>
                <c:pt idx="15809">
                  <c:v>841.96</c:v>
                </c:pt>
                <c:pt idx="15810">
                  <c:v>934.68</c:v>
                </c:pt>
                <c:pt idx="15811">
                  <c:v>898.69</c:v>
                </c:pt>
                <c:pt idx="15812">
                  <c:v>864.2</c:v>
                </c:pt>
                <c:pt idx="15813">
                  <c:v>830.19</c:v>
                </c:pt>
                <c:pt idx="15814">
                  <c:v>783.55</c:v>
                </c:pt>
                <c:pt idx="15815">
                  <c:v>733.13</c:v>
                </c:pt>
                <c:pt idx="15816">
                  <c:v>698.19</c:v>
                </c:pt>
                <c:pt idx="15817">
                  <c:v>662.99</c:v>
                </c:pt>
                <c:pt idx="15818">
                  <c:v>645.71</c:v>
                </c:pt>
                <c:pt idx="15819">
                  <c:v>630.13</c:v>
                </c:pt>
                <c:pt idx="15820">
                  <c:v>624.85</c:v>
                </c:pt>
                <c:pt idx="15821">
                  <c:v>613.25</c:v>
                </c:pt>
                <c:pt idx="15822">
                  <c:v>606.22</c:v>
                </c:pt>
                <c:pt idx="15823">
                  <c:v>655.13</c:v>
                </c:pt>
                <c:pt idx="15824">
                  <c:v>699.97</c:v>
                </c:pt>
                <c:pt idx="15825">
                  <c:v>732.03</c:v>
                </c:pt>
                <c:pt idx="15826">
                  <c:v>775.53</c:v>
                </c:pt>
                <c:pt idx="15827">
                  <c:v>795.11</c:v>
                </c:pt>
                <c:pt idx="15828">
                  <c:v>801.61</c:v>
                </c:pt>
                <c:pt idx="15829">
                  <c:v>795.7</c:v>
                </c:pt>
                <c:pt idx="15830">
                  <c:v>778.7</c:v>
                </c:pt>
                <c:pt idx="15831">
                  <c:v>767.72</c:v>
                </c:pt>
                <c:pt idx="15832">
                  <c:v>751.47</c:v>
                </c:pt>
                <c:pt idx="15833">
                  <c:v>774.54</c:v>
                </c:pt>
                <c:pt idx="15834">
                  <c:v>862.38</c:v>
                </c:pt>
                <c:pt idx="15835">
                  <c:v>848.55</c:v>
                </c:pt>
                <c:pt idx="15836">
                  <c:v>833.64</c:v>
                </c:pt>
                <c:pt idx="15837">
                  <c:v>800.83</c:v>
                </c:pt>
                <c:pt idx="15838">
                  <c:v>740.24</c:v>
                </c:pt>
                <c:pt idx="15839">
                  <c:v>696.39</c:v>
                </c:pt>
                <c:pt idx="15840">
                  <c:v>656.14</c:v>
                </c:pt>
                <c:pt idx="15841">
                  <c:v>640.41</c:v>
                </c:pt>
                <c:pt idx="15842">
                  <c:v>620.92999999999995</c:v>
                </c:pt>
                <c:pt idx="15843">
                  <c:v>620.57000000000005</c:v>
                </c:pt>
                <c:pt idx="15844">
                  <c:v>632.59</c:v>
                </c:pt>
                <c:pt idx="15845">
                  <c:v>668.66</c:v>
                </c:pt>
                <c:pt idx="15846">
                  <c:v>714.45</c:v>
                </c:pt>
                <c:pt idx="15847">
                  <c:v>889.61</c:v>
                </c:pt>
                <c:pt idx="15848">
                  <c:v>1032.51</c:v>
                </c:pt>
                <c:pt idx="15849">
                  <c:v>1120.31</c:v>
                </c:pt>
                <c:pt idx="15850">
                  <c:v>1140.04</c:v>
                </c:pt>
                <c:pt idx="15851">
                  <c:v>1153.52</c:v>
                </c:pt>
                <c:pt idx="15852">
                  <c:v>1143.03</c:v>
                </c:pt>
                <c:pt idx="15853">
                  <c:v>1165.23</c:v>
                </c:pt>
                <c:pt idx="15854">
                  <c:v>1159.42</c:v>
                </c:pt>
                <c:pt idx="15855">
                  <c:v>1076.31</c:v>
                </c:pt>
                <c:pt idx="15856">
                  <c:v>987.81</c:v>
                </c:pt>
                <c:pt idx="15857">
                  <c:v>952.2</c:v>
                </c:pt>
                <c:pt idx="15858">
                  <c:v>992.91</c:v>
                </c:pt>
                <c:pt idx="15859">
                  <c:v>949.36</c:v>
                </c:pt>
                <c:pt idx="15860">
                  <c:v>909.71</c:v>
                </c:pt>
                <c:pt idx="15861">
                  <c:v>864.63</c:v>
                </c:pt>
                <c:pt idx="15862">
                  <c:v>802.8</c:v>
                </c:pt>
                <c:pt idx="15863">
                  <c:v>745.02</c:v>
                </c:pt>
                <c:pt idx="15864">
                  <c:v>707.07</c:v>
                </c:pt>
                <c:pt idx="15865">
                  <c:v>682.72</c:v>
                </c:pt>
                <c:pt idx="15866">
                  <c:v>670.58</c:v>
                </c:pt>
                <c:pt idx="15867">
                  <c:v>653.35</c:v>
                </c:pt>
                <c:pt idx="15868">
                  <c:v>671.89</c:v>
                </c:pt>
                <c:pt idx="15869">
                  <c:v>705.04</c:v>
                </c:pt>
                <c:pt idx="15870">
                  <c:v>733.4</c:v>
                </c:pt>
                <c:pt idx="15871">
                  <c:v>895.58</c:v>
                </c:pt>
                <c:pt idx="15872">
                  <c:v>1033.04</c:v>
                </c:pt>
                <c:pt idx="15873">
                  <c:v>1114.9100000000001</c:v>
                </c:pt>
                <c:pt idx="15874">
                  <c:v>1151.24</c:v>
                </c:pt>
                <c:pt idx="15875">
                  <c:v>1154.72</c:v>
                </c:pt>
                <c:pt idx="15876">
                  <c:v>1153.69</c:v>
                </c:pt>
                <c:pt idx="15877">
                  <c:v>1132.3499999999999</c:v>
                </c:pt>
                <c:pt idx="15878">
                  <c:v>1134.0999999999999</c:v>
                </c:pt>
                <c:pt idx="15879">
                  <c:v>1083.76</c:v>
                </c:pt>
                <c:pt idx="15880">
                  <c:v>1030.1500000000001</c:v>
                </c:pt>
                <c:pt idx="15881">
                  <c:v>979.06</c:v>
                </c:pt>
                <c:pt idx="15882">
                  <c:v>1019.22</c:v>
                </c:pt>
                <c:pt idx="15883">
                  <c:v>978.31</c:v>
                </c:pt>
                <c:pt idx="15884">
                  <c:v>931.06</c:v>
                </c:pt>
                <c:pt idx="15885">
                  <c:v>874.38</c:v>
                </c:pt>
                <c:pt idx="15886">
                  <c:v>814.89</c:v>
                </c:pt>
                <c:pt idx="15887">
                  <c:v>760.09</c:v>
                </c:pt>
                <c:pt idx="15888">
                  <c:v>716.67</c:v>
                </c:pt>
                <c:pt idx="15889">
                  <c:v>688.34</c:v>
                </c:pt>
                <c:pt idx="15890">
                  <c:v>677.4</c:v>
                </c:pt>
                <c:pt idx="15891">
                  <c:v>669.36</c:v>
                </c:pt>
                <c:pt idx="15892">
                  <c:v>679.81</c:v>
                </c:pt>
                <c:pt idx="15893">
                  <c:v>726.69</c:v>
                </c:pt>
                <c:pt idx="15894">
                  <c:v>742.68</c:v>
                </c:pt>
                <c:pt idx="15895">
                  <c:v>894.07</c:v>
                </c:pt>
                <c:pt idx="15896">
                  <c:v>1007.68</c:v>
                </c:pt>
                <c:pt idx="15897">
                  <c:v>1108.93</c:v>
                </c:pt>
                <c:pt idx="15898">
                  <c:v>1154.3599999999999</c:v>
                </c:pt>
                <c:pt idx="15899">
                  <c:v>1168.67</c:v>
                </c:pt>
                <c:pt idx="15900">
                  <c:v>1162.02</c:v>
                </c:pt>
                <c:pt idx="15901">
                  <c:v>1163.21</c:v>
                </c:pt>
                <c:pt idx="15902">
                  <c:v>1133.45</c:v>
                </c:pt>
                <c:pt idx="15903">
                  <c:v>1089.5999999999999</c:v>
                </c:pt>
                <c:pt idx="15904">
                  <c:v>1035.76</c:v>
                </c:pt>
                <c:pt idx="15905">
                  <c:v>1001.5</c:v>
                </c:pt>
                <c:pt idx="15906">
                  <c:v>1034.8</c:v>
                </c:pt>
                <c:pt idx="15907">
                  <c:v>991.85</c:v>
                </c:pt>
                <c:pt idx="15908">
                  <c:v>942.47</c:v>
                </c:pt>
                <c:pt idx="15909">
                  <c:v>891.6</c:v>
                </c:pt>
                <c:pt idx="15910">
                  <c:v>830.42</c:v>
                </c:pt>
                <c:pt idx="15911">
                  <c:v>771.25</c:v>
                </c:pt>
                <c:pt idx="15912">
                  <c:v>729.23</c:v>
                </c:pt>
                <c:pt idx="15913">
                  <c:v>706.24</c:v>
                </c:pt>
                <c:pt idx="15914">
                  <c:v>688.7</c:v>
                </c:pt>
                <c:pt idx="15915">
                  <c:v>680.78</c:v>
                </c:pt>
                <c:pt idx="15916">
                  <c:v>690.3</c:v>
                </c:pt>
                <c:pt idx="15917">
                  <c:v>725.14</c:v>
                </c:pt>
                <c:pt idx="15918">
                  <c:v>750.78</c:v>
                </c:pt>
                <c:pt idx="15919">
                  <c:v>913.94</c:v>
                </c:pt>
                <c:pt idx="15920">
                  <c:v>1033.7</c:v>
                </c:pt>
                <c:pt idx="15921">
                  <c:v>1117</c:v>
                </c:pt>
                <c:pt idx="15922">
                  <c:v>1139.68</c:v>
                </c:pt>
                <c:pt idx="15923">
                  <c:v>1149.0999999999999</c:v>
                </c:pt>
                <c:pt idx="15924">
                  <c:v>1164.94</c:v>
                </c:pt>
                <c:pt idx="15925">
                  <c:v>1174.1300000000001</c:v>
                </c:pt>
                <c:pt idx="15926">
                  <c:v>1145.3599999999999</c:v>
                </c:pt>
                <c:pt idx="15927">
                  <c:v>1096.22</c:v>
                </c:pt>
                <c:pt idx="15928">
                  <c:v>1026.96</c:v>
                </c:pt>
                <c:pt idx="15929">
                  <c:v>985.54</c:v>
                </c:pt>
                <c:pt idx="15930">
                  <c:v>1012.05</c:v>
                </c:pt>
                <c:pt idx="15931">
                  <c:v>962.83</c:v>
                </c:pt>
                <c:pt idx="15932">
                  <c:v>925.92</c:v>
                </c:pt>
                <c:pt idx="15933">
                  <c:v>876.71</c:v>
                </c:pt>
                <c:pt idx="15934">
                  <c:v>830.35</c:v>
                </c:pt>
                <c:pt idx="15935">
                  <c:v>776.2</c:v>
                </c:pt>
                <c:pt idx="15936">
                  <c:v>736.83</c:v>
                </c:pt>
                <c:pt idx="15937">
                  <c:v>713.82</c:v>
                </c:pt>
                <c:pt idx="15938">
                  <c:v>689.49</c:v>
                </c:pt>
                <c:pt idx="15939">
                  <c:v>686.12</c:v>
                </c:pt>
                <c:pt idx="15940">
                  <c:v>692.65</c:v>
                </c:pt>
                <c:pt idx="15941">
                  <c:v>724.24</c:v>
                </c:pt>
                <c:pt idx="15942">
                  <c:v>736.07</c:v>
                </c:pt>
                <c:pt idx="15943">
                  <c:v>906.43</c:v>
                </c:pt>
                <c:pt idx="15944">
                  <c:v>1029.57</c:v>
                </c:pt>
                <c:pt idx="15945">
                  <c:v>1120.9100000000001</c:v>
                </c:pt>
                <c:pt idx="15946">
                  <c:v>1162.1099999999999</c:v>
                </c:pt>
                <c:pt idx="15947">
                  <c:v>1155.47</c:v>
                </c:pt>
                <c:pt idx="15948">
                  <c:v>1154.21</c:v>
                </c:pt>
                <c:pt idx="15949">
                  <c:v>1148.2</c:v>
                </c:pt>
                <c:pt idx="15950">
                  <c:v>1139.92</c:v>
                </c:pt>
                <c:pt idx="15951">
                  <c:v>1088.6300000000001</c:v>
                </c:pt>
                <c:pt idx="15952">
                  <c:v>1001.61</c:v>
                </c:pt>
                <c:pt idx="15953">
                  <c:v>970.82</c:v>
                </c:pt>
                <c:pt idx="15954">
                  <c:v>1001.75</c:v>
                </c:pt>
                <c:pt idx="15955">
                  <c:v>964.89</c:v>
                </c:pt>
                <c:pt idx="15956">
                  <c:v>918.83</c:v>
                </c:pt>
                <c:pt idx="15957">
                  <c:v>860.26</c:v>
                </c:pt>
                <c:pt idx="15958">
                  <c:v>821.13</c:v>
                </c:pt>
                <c:pt idx="15959">
                  <c:v>762.07</c:v>
                </c:pt>
                <c:pt idx="15960">
                  <c:v>720.72</c:v>
                </c:pt>
                <c:pt idx="15961">
                  <c:v>707.97</c:v>
                </c:pt>
                <c:pt idx="15962">
                  <c:v>685.51</c:v>
                </c:pt>
                <c:pt idx="15963">
                  <c:v>670.93</c:v>
                </c:pt>
                <c:pt idx="15964">
                  <c:v>675.73</c:v>
                </c:pt>
                <c:pt idx="15965">
                  <c:v>688.47</c:v>
                </c:pt>
                <c:pt idx="15966">
                  <c:v>684.79</c:v>
                </c:pt>
                <c:pt idx="15967">
                  <c:v>767.83</c:v>
                </c:pt>
                <c:pt idx="15968">
                  <c:v>845.68</c:v>
                </c:pt>
                <c:pt idx="15969">
                  <c:v>904.11</c:v>
                </c:pt>
                <c:pt idx="15970">
                  <c:v>933.16</c:v>
                </c:pt>
                <c:pt idx="15971">
                  <c:v>927.22</c:v>
                </c:pt>
                <c:pt idx="15972">
                  <c:v>884.82</c:v>
                </c:pt>
                <c:pt idx="15973">
                  <c:v>864.75</c:v>
                </c:pt>
                <c:pt idx="15974">
                  <c:v>849.69</c:v>
                </c:pt>
                <c:pt idx="15975">
                  <c:v>822.19</c:v>
                </c:pt>
                <c:pt idx="15976">
                  <c:v>826.63</c:v>
                </c:pt>
                <c:pt idx="15977">
                  <c:v>874.06</c:v>
                </c:pt>
                <c:pt idx="15978">
                  <c:v>878.83</c:v>
                </c:pt>
                <c:pt idx="15979">
                  <c:v>844.8</c:v>
                </c:pt>
                <c:pt idx="15980">
                  <c:v>811.51</c:v>
                </c:pt>
                <c:pt idx="15981">
                  <c:v>779.54</c:v>
                </c:pt>
                <c:pt idx="15982">
                  <c:v>725.69</c:v>
                </c:pt>
                <c:pt idx="15983">
                  <c:v>695.68</c:v>
                </c:pt>
                <c:pt idx="15984">
                  <c:v>661.95</c:v>
                </c:pt>
                <c:pt idx="15985">
                  <c:v>636.73</c:v>
                </c:pt>
                <c:pt idx="15986">
                  <c:v>624.84</c:v>
                </c:pt>
                <c:pt idx="15987">
                  <c:v>613.29999999999995</c:v>
                </c:pt>
                <c:pt idx="15988">
                  <c:v>610.19000000000005</c:v>
                </c:pt>
                <c:pt idx="15989">
                  <c:v>617.86</c:v>
                </c:pt>
                <c:pt idx="15990">
                  <c:v>594.70000000000005</c:v>
                </c:pt>
                <c:pt idx="15991">
                  <c:v>632.16</c:v>
                </c:pt>
                <c:pt idx="15992">
                  <c:v>692.18</c:v>
                </c:pt>
                <c:pt idx="15993">
                  <c:v>727.97</c:v>
                </c:pt>
                <c:pt idx="15994">
                  <c:v>774.84</c:v>
                </c:pt>
                <c:pt idx="15995">
                  <c:v>787.95</c:v>
                </c:pt>
                <c:pt idx="15996">
                  <c:v>796.58</c:v>
                </c:pt>
                <c:pt idx="15997">
                  <c:v>785.09</c:v>
                </c:pt>
                <c:pt idx="15998">
                  <c:v>771.22</c:v>
                </c:pt>
                <c:pt idx="15999">
                  <c:v>741.99</c:v>
                </c:pt>
                <c:pt idx="16000">
                  <c:v>752.07</c:v>
                </c:pt>
                <c:pt idx="16001">
                  <c:v>803.26</c:v>
                </c:pt>
                <c:pt idx="16002">
                  <c:v>834.13</c:v>
                </c:pt>
                <c:pt idx="16003">
                  <c:v>818.73</c:v>
                </c:pt>
                <c:pt idx="16004">
                  <c:v>794.57</c:v>
                </c:pt>
                <c:pt idx="16005">
                  <c:v>742.76</c:v>
                </c:pt>
                <c:pt idx="16006">
                  <c:v>706.62</c:v>
                </c:pt>
                <c:pt idx="16007">
                  <c:v>668.42</c:v>
                </c:pt>
                <c:pt idx="16008">
                  <c:v>638.76</c:v>
                </c:pt>
                <c:pt idx="16009">
                  <c:v>613.65</c:v>
                </c:pt>
                <c:pt idx="16010">
                  <c:v>597.15</c:v>
                </c:pt>
                <c:pt idx="16011">
                  <c:v>593.25</c:v>
                </c:pt>
                <c:pt idx="16012">
                  <c:v>613.61</c:v>
                </c:pt>
                <c:pt idx="16013">
                  <c:v>657.98</c:v>
                </c:pt>
                <c:pt idx="16014">
                  <c:v>680.5</c:v>
                </c:pt>
                <c:pt idx="16015">
                  <c:v>821.09</c:v>
                </c:pt>
                <c:pt idx="16016">
                  <c:v>964.6</c:v>
                </c:pt>
                <c:pt idx="16017">
                  <c:v>1040.07</c:v>
                </c:pt>
                <c:pt idx="16018">
                  <c:v>1072.99</c:v>
                </c:pt>
                <c:pt idx="16019">
                  <c:v>1063.03</c:v>
                </c:pt>
                <c:pt idx="16020">
                  <c:v>1061.76</c:v>
                </c:pt>
                <c:pt idx="16021">
                  <c:v>1070.52</c:v>
                </c:pt>
                <c:pt idx="16022">
                  <c:v>1051.92</c:v>
                </c:pt>
                <c:pt idx="16023">
                  <c:v>1006.43</c:v>
                </c:pt>
                <c:pt idx="16024">
                  <c:v>951.72</c:v>
                </c:pt>
                <c:pt idx="16025">
                  <c:v>925.61</c:v>
                </c:pt>
                <c:pt idx="16026">
                  <c:v>937.42</c:v>
                </c:pt>
                <c:pt idx="16027">
                  <c:v>903.55</c:v>
                </c:pt>
                <c:pt idx="16028">
                  <c:v>854.96</c:v>
                </c:pt>
                <c:pt idx="16029">
                  <c:v>807.22</c:v>
                </c:pt>
                <c:pt idx="16030">
                  <c:v>753.99</c:v>
                </c:pt>
                <c:pt idx="16031">
                  <c:v>698.25</c:v>
                </c:pt>
                <c:pt idx="16032">
                  <c:v>657.93</c:v>
                </c:pt>
                <c:pt idx="16033">
                  <c:v>642.54999999999995</c:v>
                </c:pt>
                <c:pt idx="16034">
                  <c:v>621.6</c:v>
                </c:pt>
                <c:pt idx="16035">
                  <c:v>614.91</c:v>
                </c:pt>
                <c:pt idx="16036">
                  <c:v>634.1</c:v>
                </c:pt>
                <c:pt idx="16037">
                  <c:v>672.21</c:v>
                </c:pt>
                <c:pt idx="16038">
                  <c:v>709.67</c:v>
                </c:pt>
                <c:pt idx="16039">
                  <c:v>881.94</c:v>
                </c:pt>
                <c:pt idx="16040">
                  <c:v>999.93</c:v>
                </c:pt>
                <c:pt idx="16041">
                  <c:v>1082.04</c:v>
                </c:pt>
                <c:pt idx="16042">
                  <c:v>1138.4000000000001</c:v>
                </c:pt>
                <c:pt idx="16043">
                  <c:v>1144.72</c:v>
                </c:pt>
                <c:pt idx="16044">
                  <c:v>1141.21</c:v>
                </c:pt>
                <c:pt idx="16045">
                  <c:v>1151.43</c:v>
                </c:pt>
                <c:pt idx="16046">
                  <c:v>1118.48</c:v>
                </c:pt>
                <c:pt idx="16047">
                  <c:v>1056.72</c:v>
                </c:pt>
                <c:pt idx="16048">
                  <c:v>975.25</c:v>
                </c:pt>
                <c:pt idx="16049">
                  <c:v>942.43</c:v>
                </c:pt>
                <c:pt idx="16050">
                  <c:v>976.61</c:v>
                </c:pt>
                <c:pt idx="16051">
                  <c:v>941.54</c:v>
                </c:pt>
                <c:pt idx="16052">
                  <c:v>910.57</c:v>
                </c:pt>
                <c:pt idx="16053">
                  <c:v>855.6</c:v>
                </c:pt>
                <c:pt idx="16054">
                  <c:v>807.6</c:v>
                </c:pt>
                <c:pt idx="16055">
                  <c:v>740.74</c:v>
                </c:pt>
                <c:pt idx="16056">
                  <c:v>704.65</c:v>
                </c:pt>
                <c:pt idx="16057">
                  <c:v>676.18</c:v>
                </c:pt>
                <c:pt idx="16058">
                  <c:v>665.49</c:v>
                </c:pt>
                <c:pt idx="16059">
                  <c:v>654.26</c:v>
                </c:pt>
                <c:pt idx="16060">
                  <c:v>634.62</c:v>
                </c:pt>
                <c:pt idx="16061">
                  <c:v>650.67999999999995</c:v>
                </c:pt>
                <c:pt idx="16062">
                  <c:v>698.69</c:v>
                </c:pt>
                <c:pt idx="16063">
                  <c:v>856.04</c:v>
                </c:pt>
                <c:pt idx="16064">
                  <c:v>991.14</c:v>
                </c:pt>
                <c:pt idx="16065">
                  <c:v>1078.81</c:v>
                </c:pt>
                <c:pt idx="16066">
                  <c:v>1117.6199999999999</c:v>
                </c:pt>
                <c:pt idx="16067">
                  <c:v>1116.17</c:v>
                </c:pt>
                <c:pt idx="16068">
                  <c:v>1099.22</c:v>
                </c:pt>
                <c:pt idx="16069">
                  <c:v>1096.1199999999999</c:v>
                </c:pt>
                <c:pt idx="16070">
                  <c:v>1071.98</c:v>
                </c:pt>
                <c:pt idx="16071">
                  <c:v>1015.01</c:v>
                </c:pt>
                <c:pt idx="16072">
                  <c:v>939.34</c:v>
                </c:pt>
                <c:pt idx="16073">
                  <c:v>892.75</c:v>
                </c:pt>
                <c:pt idx="16074">
                  <c:v>964.39</c:v>
                </c:pt>
                <c:pt idx="16075">
                  <c:v>932.23</c:v>
                </c:pt>
                <c:pt idx="16076">
                  <c:v>901.85</c:v>
                </c:pt>
                <c:pt idx="16077">
                  <c:v>858.58</c:v>
                </c:pt>
                <c:pt idx="16078">
                  <c:v>793.77</c:v>
                </c:pt>
                <c:pt idx="16079">
                  <c:v>733.05</c:v>
                </c:pt>
                <c:pt idx="16080">
                  <c:v>708.58</c:v>
                </c:pt>
                <c:pt idx="16081">
                  <c:v>682.73</c:v>
                </c:pt>
                <c:pt idx="16082">
                  <c:v>664.66</c:v>
                </c:pt>
                <c:pt idx="16083">
                  <c:v>651.16</c:v>
                </c:pt>
                <c:pt idx="16084">
                  <c:v>653.41999999999996</c:v>
                </c:pt>
                <c:pt idx="16085">
                  <c:v>644.72</c:v>
                </c:pt>
                <c:pt idx="16086">
                  <c:v>634.26</c:v>
                </c:pt>
                <c:pt idx="16087">
                  <c:v>659.96</c:v>
                </c:pt>
                <c:pt idx="16088">
                  <c:v>712.92</c:v>
                </c:pt>
                <c:pt idx="16089">
                  <c:v>761.45</c:v>
                </c:pt>
                <c:pt idx="16090">
                  <c:v>800.21</c:v>
                </c:pt>
                <c:pt idx="16091">
                  <c:v>796.73</c:v>
                </c:pt>
                <c:pt idx="16092">
                  <c:v>769.75</c:v>
                </c:pt>
                <c:pt idx="16093">
                  <c:v>746.03</c:v>
                </c:pt>
                <c:pt idx="16094">
                  <c:v>741.29</c:v>
                </c:pt>
                <c:pt idx="16095">
                  <c:v>711.9</c:v>
                </c:pt>
                <c:pt idx="16096">
                  <c:v>718.51</c:v>
                </c:pt>
                <c:pt idx="16097">
                  <c:v>775.75</c:v>
                </c:pt>
                <c:pt idx="16098">
                  <c:v>828.26</c:v>
                </c:pt>
                <c:pt idx="16099">
                  <c:v>813.99</c:v>
                </c:pt>
                <c:pt idx="16100">
                  <c:v>778.73</c:v>
                </c:pt>
                <c:pt idx="16101">
                  <c:v>755.62</c:v>
                </c:pt>
                <c:pt idx="16102">
                  <c:v>704.88</c:v>
                </c:pt>
                <c:pt idx="16103">
                  <c:v>677.49</c:v>
                </c:pt>
                <c:pt idx="16104">
                  <c:v>654.48</c:v>
                </c:pt>
                <c:pt idx="16105">
                  <c:v>634.98</c:v>
                </c:pt>
                <c:pt idx="16106">
                  <c:v>623.30999999999995</c:v>
                </c:pt>
                <c:pt idx="16107">
                  <c:v>624.41</c:v>
                </c:pt>
                <c:pt idx="16108">
                  <c:v>612.96</c:v>
                </c:pt>
                <c:pt idx="16109">
                  <c:v>649.70000000000005</c:v>
                </c:pt>
                <c:pt idx="16110">
                  <c:v>639.34</c:v>
                </c:pt>
                <c:pt idx="16111">
                  <c:v>697.29</c:v>
                </c:pt>
                <c:pt idx="16112">
                  <c:v>737.77</c:v>
                </c:pt>
                <c:pt idx="16113">
                  <c:v>789.49</c:v>
                </c:pt>
                <c:pt idx="16114">
                  <c:v>820.87</c:v>
                </c:pt>
                <c:pt idx="16115">
                  <c:v>826.34</c:v>
                </c:pt>
                <c:pt idx="16116">
                  <c:v>814.82</c:v>
                </c:pt>
                <c:pt idx="16117">
                  <c:v>794.73</c:v>
                </c:pt>
                <c:pt idx="16118">
                  <c:v>793.66</c:v>
                </c:pt>
                <c:pt idx="16119">
                  <c:v>750.93</c:v>
                </c:pt>
                <c:pt idx="16120">
                  <c:v>758.29</c:v>
                </c:pt>
                <c:pt idx="16121">
                  <c:v>783.08</c:v>
                </c:pt>
                <c:pt idx="16122">
                  <c:v>857.17</c:v>
                </c:pt>
                <c:pt idx="16123">
                  <c:v>849.48</c:v>
                </c:pt>
                <c:pt idx="16124">
                  <c:v>828.27</c:v>
                </c:pt>
                <c:pt idx="16125">
                  <c:v>786.14</c:v>
                </c:pt>
                <c:pt idx="16126">
                  <c:v>743.21</c:v>
                </c:pt>
                <c:pt idx="16127">
                  <c:v>698.63</c:v>
                </c:pt>
                <c:pt idx="16128">
                  <c:v>675.08</c:v>
                </c:pt>
                <c:pt idx="16129">
                  <c:v>655.03</c:v>
                </c:pt>
                <c:pt idx="16130">
                  <c:v>644.44000000000005</c:v>
                </c:pt>
                <c:pt idx="16131">
                  <c:v>627.23</c:v>
                </c:pt>
                <c:pt idx="16132">
                  <c:v>633.42999999999995</c:v>
                </c:pt>
                <c:pt idx="16133">
                  <c:v>626.62</c:v>
                </c:pt>
                <c:pt idx="16134">
                  <c:v>628.88</c:v>
                </c:pt>
                <c:pt idx="16135">
                  <c:v>679.61</c:v>
                </c:pt>
                <c:pt idx="16136">
                  <c:v>728.92</c:v>
                </c:pt>
                <c:pt idx="16137">
                  <c:v>780.41</c:v>
                </c:pt>
                <c:pt idx="16138">
                  <c:v>815.84</c:v>
                </c:pt>
                <c:pt idx="16139">
                  <c:v>837.08</c:v>
                </c:pt>
                <c:pt idx="16140">
                  <c:v>812.86</c:v>
                </c:pt>
                <c:pt idx="16141">
                  <c:v>792.39</c:v>
                </c:pt>
                <c:pt idx="16142">
                  <c:v>776.98</c:v>
                </c:pt>
                <c:pt idx="16143">
                  <c:v>759.67</c:v>
                </c:pt>
                <c:pt idx="16144">
                  <c:v>747.06</c:v>
                </c:pt>
                <c:pt idx="16145">
                  <c:v>776.52</c:v>
                </c:pt>
                <c:pt idx="16146">
                  <c:v>844.03</c:v>
                </c:pt>
                <c:pt idx="16147">
                  <c:v>833.14</c:v>
                </c:pt>
                <c:pt idx="16148">
                  <c:v>810.3</c:v>
                </c:pt>
                <c:pt idx="16149">
                  <c:v>784.34</c:v>
                </c:pt>
                <c:pt idx="16150">
                  <c:v>758.13</c:v>
                </c:pt>
                <c:pt idx="16151">
                  <c:v>711.98</c:v>
                </c:pt>
                <c:pt idx="16152">
                  <c:v>681.04</c:v>
                </c:pt>
                <c:pt idx="16153">
                  <c:v>653.62</c:v>
                </c:pt>
                <c:pt idx="16154">
                  <c:v>635.02</c:v>
                </c:pt>
                <c:pt idx="16155">
                  <c:v>627.45000000000005</c:v>
                </c:pt>
                <c:pt idx="16156">
                  <c:v>630.92999999999995</c:v>
                </c:pt>
                <c:pt idx="16157">
                  <c:v>628.53</c:v>
                </c:pt>
                <c:pt idx="16158">
                  <c:v>606.83000000000004</c:v>
                </c:pt>
                <c:pt idx="16159">
                  <c:v>640.74</c:v>
                </c:pt>
                <c:pt idx="16160">
                  <c:v>683.49</c:v>
                </c:pt>
                <c:pt idx="16161">
                  <c:v>722.87</c:v>
                </c:pt>
                <c:pt idx="16162">
                  <c:v>775.4</c:v>
                </c:pt>
                <c:pt idx="16163">
                  <c:v>803.6</c:v>
                </c:pt>
                <c:pt idx="16164">
                  <c:v>812.13</c:v>
                </c:pt>
                <c:pt idx="16165">
                  <c:v>803.72</c:v>
                </c:pt>
                <c:pt idx="16166">
                  <c:v>777.66</c:v>
                </c:pt>
                <c:pt idx="16167">
                  <c:v>771.39</c:v>
                </c:pt>
                <c:pt idx="16168">
                  <c:v>767.51</c:v>
                </c:pt>
                <c:pt idx="16169">
                  <c:v>817.24</c:v>
                </c:pt>
                <c:pt idx="16170">
                  <c:v>875.77</c:v>
                </c:pt>
                <c:pt idx="16171">
                  <c:v>865.51</c:v>
                </c:pt>
                <c:pt idx="16172">
                  <c:v>843.91</c:v>
                </c:pt>
                <c:pt idx="16173">
                  <c:v>815.67</c:v>
                </c:pt>
                <c:pt idx="16174">
                  <c:v>762.44</c:v>
                </c:pt>
                <c:pt idx="16175">
                  <c:v>714.78</c:v>
                </c:pt>
                <c:pt idx="16176">
                  <c:v>679.88</c:v>
                </c:pt>
                <c:pt idx="16177">
                  <c:v>656.4</c:v>
                </c:pt>
                <c:pt idx="16178">
                  <c:v>645.35</c:v>
                </c:pt>
                <c:pt idx="16179">
                  <c:v>638.1</c:v>
                </c:pt>
                <c:pt idx="16180">
                  <c:v>651.82000000000005</c:v>
                </c:pt>
                <c:pt idx="16181">
                  <c:v>693.55</c:v>
                </c:pt>
                <c:pt idx="16182">
                  <c:v>722.9</c:v>
                </c:pt>
                <c:pt idx="16183">
                  <c:v>906.56</c:v>
                </c:pt>
                <c:pt idx="16184">
                  <c:v>1060.46</c:v>
                </c:pt>
                <c:pt idx="16185">
                  <c:v>1142.47</c:v>
                </c:pt>
                <c:pt idx="16186">
                  <c:v>1144.23</c:v>
                </c:pt>
                <c:pt idx="16187">
                  <c:v>1128.5999999999999</c:v>
                </c:pt>
                <c:pt idx="16188">
                  <c:v>1117.25</c:v>
                </c:pt>
                <c:pt idx="16189">
                  <c:v>1128.44</c:v>
                </c:pt>
                <c:pt idx="16190">
                  <c:v>1114.68</c:v>
                </c:pt>
                <c:pt idx="16191">
                  <c:v>1072.95</c:v>
                </c:pt>
                <c:pt idx="16192">
                  <c:v>1003.71</c:v>
                </c:pt>
                <c:pt idx="16193">
                  <c:v>974.81</c:v>
                </c:pt>
                <c:pt idx="16194">
                  <c:v>989.56</c:v>
                </c:pt>
                <c:pt idx="16195">
                  <c:v>953.14</c:v>
                </c:pt>
                <c:pt idx="16196">
                  <c:v>906.78</c:v>
                </c:pt>
                <c:pt idx="16197">
                  <c:v>858.29</c:v>
                </c:pt>
                <c:pt idx="16198">
                  <c:v>772.78</c:v>
                </c:pt>
                <c:pt idx="16199">
                  <c:v>708.38</c:v>
                </c:pt>
                <c:pt idx="16200">
                  <c:v>693.45</c:v>
                </c:pt>
                <c:pt idx="16201">
                  <c:v>665.36</c:v>
                </c:pt>
                <c:pt idx="16202">
                  <c:v>658.39</c:v>
                </c:pt>
                <c:pt idx="16203">
                  <c:v>655.04999999999995</c:v>
                </c:pt>
                <c:pt idx="16204">
                  <c:v>669.29</c:v>
                </c:pt>
                <c:pt idx="16205">
                  <c:v>701.68</c:v>
                </c:pt>
                <c:pt idx="16206">
                  <c:v>729.86</c:v>
                </c:pt>
                <c:pt idx="16207">
                  <c:v>903.85</c:v>
                </c:pt>
                <c:pt idx="16208">
                  <c:v>1046.24</c:v>
                </c:pt>
                <c:pt idx="16209">
                  <c:v>1119.72</c:v>
                </c:pt>
                <c:pt idx="16210">
                  <c:v>1146.8900000000001</c:v>
                </c:pt>
                <c:pt idx="16211">
                  <c:v>1136.22</c:v>
                </c:pt>
                <c:pt idx="16212">
                  <c:v>1132.68</c:v>
                </c:pt>
                <c:pt idx="16213">
                  <c:v>1144.1600000000001</c:v>
                </c:pt>
                <c:pt idx="16214">
                  <c:v>1138.29</c:v>
                </c:pt>
                <c:pt idx="16215">
                  <c:v>1055.1600000000001</c:v>
                </c:pt>
                <c:pt idx="16216">
                  <c:v>980.44</c:v>
                </c:pt>
                <c:pt idx="16217">
                  <c:v>953.82</c:v>
                </c:pt>
                <c:pt idx="16218">
                  <c:v>951.54</c:v>
                </c:pt>
                <c:pt idx="16219">
                  <c:v>949.7</c:v>
                </c:pt>
                <c:pt idx="16220">
                  <c:v>874.17</c:v>
                </c:pt>
                <c:pt idx="16221">
                  <c:v>823.38</c:v>
                </c:pt>
                <c:pt idx="16222">
                  <c:v>754.73</c:v>
                </c:pt>
                <c:pt idx="16223">
                  <c:v>699.48</c:v>
                </c:pt>
                <c:pt idx="16224">
                  <c:v>676.31</c:v>
                </c:pt>
                <c:pt idx="16225">
                  <c:v>653.44000000000005</c:v>
                </c:pt>
                <c:pt idx="16226">
                  <c:v>635.71</c:v>
                </c:pt>
                <c:pt idx="16227">
                  <c:v>623.20000000000005</c:v>
                </c:pt>
                <c:pt idx="16228">
                  <c:v>627.78</c:v>
                </c:pt>
                <c:pt idx="16229">
                  <c:v>668.45</c:v>
                </c:pt>
                <c:pt idx="16230">
                  <c:v>695.23</c:v>
                </c:pt>
                <c:pt idx="16231">
                  <c:v>847.32</c:v>
                </c:pt>
                <c:pt idx="16232">
                  <c:v>970.1</c:v>
                </c:pt>
                <c:pt idx="16233">
                  <c:v>1062.9100000000001</c:v>
                </c:pt>
                <c:pt idx="16234">
                  <c:v>1107.03</c:v>
                </c:pt>
                <c:pt idx="16235">
                  <c:v>1095.06</c:v>
                </c:pt>
                <c:pt idx="16236">
                  <c:v>1112.96</c:v>
                </c:pt>
                <c:pt idx="16237">
                  <c:v>1113.6199999999999</c:v>
                </c:pt>
                <c:pt idx="16238">
                  <c:v>1077.23</c:v>
                </c:pt>
                <c:pt idx="16239">
                  <c:v>1015.06</c:v>
                </c:pt>
                <c:pt idx="16240">
                  <c:v>952.98</c:v>
                </c:pt>
                <c:pt idx="16241">
                  <c:v>923.7</c:v>
                </c:pt>
                <c:pt idx="16242">
                  <c:v>940.79</c:v>
                </c:pt>
                <c:pt idx="16243">
                  <c:v>901.43</c:v>
                </c:pt>
                <c:pt idx="16244">
                  <c:v>864.08</c:v>
                </c:pt>
                <c:pt idx="16245">
                  <c:v>819.49</c:v>
                </c:pt>
                <c:pt idx="16246">
                  <c:v>753.47</c:v>
                </c:pt>
                <c:pt idx="16247">
                  <c:v>693.54</c:v>
                </c:pt>
                <c:pt idx="16248">
                  <c:v>672.29</c:v>
                </c:pt>
                <c:pt idx="16249">
                  <c:v>653.63</c:v>
                </c:pt>
                <c:pt idx="16250">
                  <c:v>644.17999999999995</c:v>
                </c:pt>
                <c:pt idx="16251">
                  <c:v>639.09</c:v>
                </c:pt>
                <c:pt idx="16252">
                  <c:v>634.28</c:v>
                </c:pt>
                <c:pt idx="16253">
                  <c:v>639.12</c:v>
                </c:pt>
                <c:pt idx="16254">
                  <c:v>630.66999999999996</c:v>
                </c:pt>
                <c:pt idx="16255">
                  <c:v>692.56</c:v>
                </c:pt>
                <c:pt idx="16256">
                  <c:v>754.89</c:v>
                </c:pt>
                <c:pt idx="16257">
                  <c:v>791.11</c:v>
                </c:pt>
                <c:pt idx="16258">
                  <c:v>820.78</c:v>
                </c:pt>
                <c:pt idx="16259">
                  <c:v>836.58</c:v>
                </c:pt>
                <c:pt idx="16260">
                  <c:v>838.24</c:v>
                </c:pt>
                <c:pt idx="16261">
                  <c:v>823.68</c:v>
                </c:pt>
                <c:pt idx="16262">
                  <c:v>813.74</c:v>
                </c:pt>
                <c:pt idx="16263">
                  <c:v>780.61</c:v>
                </c:pt>
                <c:pt idx="16264">
                  <c:v>749.28</c:v>
                </c:pt>
                <c:pt idx="16265">
                  <c:v>778.02</c:v>
                </c:pt>
                <c:pt idx="16266">
                  <c:v>841.58</c:v>
                </c:pt>
                <c:pt idx="16267">
                  <c:v>814.27</c:v>
                </c:pt>
                <c:pt idx="16268">
                  <c:v>795.57</c:v>
                </c:pt>
                <c:pt idx="16269">
                  <c:v>788.88</c:v>
                </c:pt>
                <c:pt idx="16270">
                  <c:v>741.72</c:v>
                </c:pt>
                <c:pt idx="16271">
                  <c:v>699.92</c:v>
                </c:pt>
                <c:pt idx="16272">
                  <c:v>662.76</c:v>
                </c:pt>
                <c:pt idx="16273">
                  <c:v>649.35</c:v>
                </c:pt>
                <c:pt idx="16274">
                  <c:v>637.91999999999996</c:v>
                </c:pt>
                <c:pt idx="16275">
                  <c:v>635.15</c:v>
                </c:pt>
                <c:pt idx="16276">
                  <c:v>638.91</c:v>
                </c:pt>
                <c:pt idx="16277">
                  <c:v>685.1</c:v>
                </c:pt>
                <c:pt idx="16278">
                  <c:v>714.24</c:v>
                </c:pt>
                <c:pt idx="16279">
                  <c:v>854.83</c:v>
                </c:pt>
                <c:pt idx="16280">
                  <c:v>970.93</c:v>
                </c:pt>
                <c:pt idx="16281">
                  <c:v>1053.4000000000001</c:v>
                </c:pt>
                <c:pt idx="16282">
                  <c:v>1085.25</c:v>
                </c:pt>
                <c:pt idx="16283">
                  <c:v>1095.18</c:v>
                </c:pt>
                <c:pt idx="16284">
                  <c:v>1063.69</c:v>
                </c:pt>
                <c:pt idx="16285">
                  <c:v>1072.01</c:v>
                </c:pt>
                <c:pt idx="16286">
                  <c:v>1042.01</c:v>
                </c:pt>
                <c:pt idx="16287">
                  <c:v>986.55</c:v>
                </c:pt>
                <c:pt idx="16288">
                  <c:v>922.58</c:v>
                </c:pt>
                <c:pt idx="16289">
                  <c:v>892.51</c:v>
                </c:pt>
                <c:pt idx="16290">
                  <c:v>922.64</c:v>
                </c:pt>
                <c:pt idx="16291">
                  <c:v>908.04</c:v>
                </c:pt>
                <c:pt idx="16292">
                  <c:v>840.14</c:v>
                </c:pt>
                <c:pt idx="16293">
                  <c:v>790.67</c:v>
                </c:pt>
                <c:pt idx="16294">
                  <c:v>737.35</c:v>
                </c:pt>
                <c:pt idx="16295">
                  <c:v>693.91</c:v>
                </c:pt>
                <c:pt idx="16296">
                  <c:v>666.85</c:v>
                </c:pt>
                <c:pt idx="16297">
                  <c:v>642.25</c:v>
                </c:pt>
                <c:pt idx="16298">
                  <c:v>622.52</c:v>
                </c:pt>
                <c:pt idx="16299">
                  <c:v>613.41999999999996</c:v>
                </c:pt>
                <c:pt idx="16300">
                  <c:v>616.29999999999995</c:v>
                </c:pt>
                <c:pt idx="16301">
                  <c:v>641.29999999999995</c:v>
                </c:pt>
                <c:pt idx="16302">
                  <c:v>639.26</c:v>
                </c:pt>
                <c:pt idx="16303">
                  <c:v>752.46</c:v>
                </c:pt>
                <c:pt idx="16304">
                  <c:v>845.81</c:v>
                </c:pt>
                <c:pt idx="16305">
                  <c:v>898.86</c:v>
                </c:pt>
                <c:pt idx="16306">
                  <c:v>871.19</c:v>
                </c:pt>
                <c:pt idx="16307">
                  <c:v>878.88</c:v>
                </c:pt>
                <c:pt idx="16308">
                  <c:v>835.43</c:v>
                </c:pt>
                <c:pt idx="16309">
                  <c:v>833.08</c:v>
                </c:pt>
                <c:pt idx="16310">
                  <c:v>784.81</c:v>
                </c:pt>
                <c:pt idx="16311">
                  <c:v>839.19</c:v>
                </c:pt>
                <c:pt idx="16312">
                  <c:v>793.46</c:v>
                </c:pt>
                <c:pt idx="16313">
                  <c:v>818.07</c:v>
                </c:pt>
                <c:pt idx="16314">
                  <c:v>854.51</c:v>
                </c:pt>
                <c:pt idx="16315">
                  <c:v>806.95</c:v>
                </c:pt>
                <c:pt idx="16316">
                  <c:v>781.83</c:v>
                </c:pt>
                <c:pt idx="16317">
                  <c:v>718.02</c:v>
                </c:pt>
                <c:pt idx="16318">
                  <c:v>660.94</c:v>
                </c:pt>
                <c:pt idx="16319">
                  <c:v>625.64</c:v>
                </c:pt>
                <c:pt idx="16320">
                  <c:v>601.03</c:v>
                </c:pt>
                <c:pt idx="16321">
                  <c:v>586.22</c:v>
                </c:pt>
                <c:pt idx="16322">
                  <c:v>571.95000000000005</c:v>
                </c:pt>
                <c:pt idx="16323">
                  <c:v>549.66</c:v>
                </c:pt>
                <c:pt idx="16324">
                  <c:v>547.94000000000005</c:v>
                </c:pt>
                <c:pt idx="16325">
                  <c:v>557.17999999999995</c:v>
                </c:pt>
                <c:pt idx="16326">
                  <c:v>544.54</c:v>
                </c:pt>
                <c:pt idx="16327">
                  <c:v>572.32000000000005</c:v>
                </c:pt>
                <c:pt idx="16328">
                  <c:v>619.23</c:v>
                </c:pt>
                <c:pt idx="16329">
                  <c:v>676.14</c:v>
                </c:pt>
                <c:pt idx="16330">
                  <c:v>708.65</c:v>
                </c:pt>
                <c:pt idx="16331">
                  <c:v>736.28</c:v>
                </c:pt>
                <c:pt idx="16332">
                  <c:v>758.15</c:v>
                </c:pt>
                <c:pt idx="16333">
                  <c:v>737.37</c:v>
                </c:pt>
                <c:pt idx="16334">
                  <c:v>731.58</c:v>
                </c:pt>
                <c:pt idx="16335">
                  <c:v>723.3</c:v>
                </c:pt>
                <c:pt idx="16336">
                  <c:v>727.28</c:v>
                </c:pt>
                <c:pt idx="16337">
                  <c:v>775.26</c:v>
                </c:pt>
                <c:pt idx="16338">
                  <c:v>792.36</c:v>
                </c:pt>
                <c:pt idx="16339">
                  <c:v>793.85</c:v>
                </c:pt>
                <c:pt idx="16340">
                  <c:v>763.43</c:v>
                </c:pt>
                <c:pt idx="16341">
                  <c:v>719.57</c:v>
                </c:pt>
                <c:pt idx="16342">
                  <c:v>659.84</c:v>
                </c:pt>
                <c:pt idx="16343">
                  <c:v>624.48</c:v>
                </c:pt>
                <c:pt idx="16344">
                  <c:v>592.52</c:v>
                </c:pt>
                <c:pt idx="16345">
                  <c:v>567.28</c:v>
                </c:pt>
                <c:pt idx="16346">
                  <c:v>557.88</c:v>
                </c:pt>
                <c:pt idx="16347">
                  <c:v>564.22</c:v>
                </c:pt>
                <c:pt idx="16348">
                  <c:v>570.34</c:v>
                </c:pt>
                <c:pt idx="16349">
                  <c:v>616.98</c:v>
                </c:pt>
                <c:pt idx="16350">
                  <c:v>655.56</c:v>
                </c:pt>
                <c:pt idx="16351">
                  <c:v>808.19</c:v>
                </c:pt>
                <c:pt idx="16352">
                  <c:v>946.98</c:v>
                </c:pt>
                <c:pt idx="16353">
                  <c:v>1052.78</c:v>
                </c:pt>
                <c:pt idx="16354">
                  <c:v>1081.93</c:v>
                </c:pt>
                <c:pt idx="16355">
                  <c:v>1089.55</c:v>
                </c:pt>
                <c:pt idx="16356">
                  <c:v>1094.69</c:v>
                </c:pt>
                <c:pt idx="16357">
                  <c:v>1093.53</c:v>
                </c:pt>
                <c:pt idx="16358">
                  <c:v>1064.94</c:v>
                </c:pt>
                <c:pt idx="16359">
                  <c:v>1022.97</c:v>
                </c:pt>
                <c:pt idx="16360">
                  <c:v>934.62</c:v>
                </c:pt>
                <c:pt idx="16361">
                  <c:v>915.82</c:v>
                </c:pt>
                <c:pt idx="16362">
                  <c:v>925.77</c:v>
                </c:pt>
                <c:pt idx="16363">
                  <c:v>885.98</c:v>
                </c:pt>
                <c:pt idx="16364">
                  <c:v>829.61</c:v>
                </c:pt>
                <c:pt idx="16365">
                  <c:v>779.23</c:v>
                </c:pt>
                <c:pt idx="16366">
                  <c:v>717.69</c:v>
                </c:pt>
                <c:pt idx="16367">
                  <c:v>662.49</c:v>
                </c:pt>
                <c:pt idx="16368">
                  <c:v>627.29999999999995</c:v>
                </c:pt>
                <c:pt idx="16369">
                  <c:v>607.53</c:v>
                </c:pt>
                <c:pt idx="16370">
                  <c:v>591.22</c:v>
                </c:pt>
                <c:pt idx="16371">
                  <c:v>582.91999999999996</c:v>
                </c:pt>
                <c:pt idx="16372">
                  <c:v>595.66</c:v>
                </c:pt>
                <c:pt idx="16373">
                  <c:v>628.75</c:v>
                </c:pt>
                <c:pt idx="16374">
                  <c:v>655.89</c:v>
                </c:pt>
                <c:pt idx="16375">
                  <c:v>813.43</c:v>
                </c:pt>
                <c:pt idx="16376">
                  <c:v>961.76</c:v>
                </c:pt>
                <c:pt idx="16377">
                  <c:v>1066.83</c:v>
                </c:pt>
                <c:pt idx="16378">
                  <c:v>1114.93</c:v>
                </c:pt>
                <c:pt idx="16379">
                  <c:v>1110.6500000000001</c:v>
                </c:pt>
                <c:pt idx="16380">
                  <c:v>1098.79</c:v>
                </c:pt>
                <c:pt idx="16381">
                  <c:v>1131.48</c:v>
                </c:pt>
                <c:pt idx="16382">
                  <c:v>1100.8599999999999</c:v>
                </c:pt>
                <c:pt idx="16383">
                  <c:v>1066.94</c:v>
                </c:pt>
                <c:pt idx="16384">
                  <c:v>986.36</c:v>
                </c:pt>
                <c:pt idx="16385">
                  <c:v>942.5</c:v>
                </c:pt>
                <c:pt idx="16386">
                  <c:v>984.93</c:v>
                </c:pt>
                <c:pt idx="16387">
                  <c:v>950.98</c:v>
                </c:pt>
                <c:pt idx="16388">
                  <c:v>879.54</c:v>
                </c:pt>
                <c:pt idx="16389">
                  <c:v>838.44</c:v>
                </c:pt>
                <c:pt idx="16390">
                  <c:v>770.51</c:v>
                </c:pt>
                <c:pt idx="16391">
                  <c:v>714.36</c:v>
                </c:pt>
                <c:pt idx="16392">
                  <c:v>680.03</c:v>
                </c:pt>
                <c:pt idx="16393">
                  <c:v>650.21</c:v>
                </c:pt>
                <c:pt idx="16394">
                  <c:v>633.04999999999995</c:v>
                </c:pt>
                <c:pt idx="16395">
                  <c:v>622.54999999999995</c:v>
                </c:pt>
                <c:pt idx="16396">
                  <c:v>626.74</c:v>
                </c:pt>
                <c:pt idx="16397">
                  <c:v>669.89</c:v>
                </c:pt>
                <c:pt idx="16398">
                  <c:v>683.85</c:v>
                </c:pt>
                <c:pt idx="16399">
                  <c:v>850.24</c:v>
                </c:pt>
                <c:pt idx="16400">
                  <c:v>993.02</c:v>
                </c:pt>
                <c:pt idx="16401">
                  <c:v>1081.75</c:v>
                </c:pt>
                <c:pt idx="16402">
                  <c:v>1151.42</c:v>
                </c:pt>
                <c:pt idx="16403">
                  <c:v>1158.8</c:v>
                </c:pt>
                <c:pt idx="16404">
                  <c:v>1121.6099999999999</c:v>
                </c:pt>
                <c:pt idx="16405">
                  <c:v>1136.3</c:v>
                </c:pt>
                <c:pt idx="16406">
                  <c:v>1139.21</c:v>
                </c:pt>
                <c:pt idx="16407">
                  <c:v>1094.54</c:v>
                </c:pt>
                <c:pt idx="16408">
                  <c:v>1031.99</c:v>
                </c:pt>
                <c:pt idx="16409">
                  <c:v>989.44</c:v>
                </c:pt>
                <c:pt idx="16410">
                  <c:v>1008.15</c:v>
                </c:pt>
                <c:pt idx="16411">
                  <c:v>966.54</c:v>
                </c:pt>
                <c:pt idx="16412">
                  <c:v>920.04</c:v>
                </c:pt>
                <c:pt idx="16413">
                  <c:v>874.06</c:v>
                </c:pt>
                <c:pt idx="16414">
                  <c:v>822.81</c:v>
                </c:pt>
                <c:pt idx="16415">
                  <c:v>777.76</c:v>
                </c:pt>
                <c:pt idx="16416">
                  <c:v>726.64</c:v>
                </c:pt>
                <c:pt idx="16417">
                  <c:v>705.16</c:v>
                </c:pt>
                <c:pt idx="16418">
                  <c:v>673.13</c:v>
                </c:pt>
                <c:pt idx="16419">
                  <c:v>676.67</c:v>
                </c:pt>
                <c:pt idx="16420">
                  <c:v>673.39</c:v>
                </c:pt>
                <c:pt idx="16421">
                  <c:v>733.05</c:v>
                </c:pt>
                <c:pt idx="16422">
                  <c:v>748.49</c:v>
                </c:pt>
                <c:pt idx="16423">
                  <c:v>902.5</c:v>
                </c:pt>
                <c:pt idx="16424">
                  <c:v>1036.1300000000001</c:v>
                </c:pt>
                <c:pt idx="16425">
                  <c:v>1098.46</c:v>
                </c:pt>
                <c:pt idx="16426">
                  <c:v>1105.47</c:v>
                </c:pt>
                <c:pt idx="16427">
                  <c:v>1095.93</c:v>
                </c:pt>
                <c:pt idx="16428">
                  <c:v>1096.3900000000001</c:v>
                </c:pt>
                <c:pt idx="16429">
                  <c:v>1092.92</c:v>
                </c:pt>
                <c:pt idx="16430">
                  <c:v>1071.77</c:v>
                </c:pt>
                <c:pt idx="16431">
                  <c:v>1030.21</c:v>
                </c:pt>
                <c:pt idx="16432">
                  <c:v>969.93</c:v>
                </c:pt>
                <c:pt idx="16433">
                  <c:v>955.27</c:v>
                </c:pt>
                <c:pt idx="16434">
                  <c:v>974.78</c:v>
                </c:pt>
                <c:pt idx="16435">
                  <c:v>938.9</c:v>
                </c:pt>
                <c:pt idx="16436">
                  <c:v>888.97</c:v>
                </c:pt>
                <c:pt idx="16437">
                  <c:v>845.7</c:v>
                </c:pt>
                <c:pt idx="16438">
                  <c:v>795.02</c:v>
                </c:pt>
                <c:pt idx="16439">
                  <c:v>740.71</c:v>
                </c:pt>
                <c:pt idx="16440">
                  <c:v>705.5</c:v>
                </c:pt>
                <c:pt idx="16441">
                  <c:v>672.62</c:v>
                </c:pt>
                <c:pt idx="16442">
                  <c:v>666.78</c:v>
                </c:pt>
                <c:pt idx="16443">
                  <c:v>651.73</c:v>
                </c:pt>
                <c:pt idx="16444">
                  <c:v>670.69</c:v>
                </c:pt>
                <c:pt idx="16445">
                  <c:v>709.98</c:v>
                </c:pt>
                <c:pt idx="16446">
                  <c:v>728.38</c:v>
                </c:pt>
                <c:pt idx="16447">
                  <c:v>883.6</c:v>
                </c:pt>
                <c:pt idx="16448">
                  <c:v>998.7</c:v>
                </c:pt>
                <c:pt idx="16449">
                  <c:v>1102.0999999999999</c:v>
                </c:pt>
                <c:pt idx="16450">
                  <c:v>1141.68</c:v>
                </c:pt>
                <c:pt idx="16451">
                  <c:v>1138.74</c:v>
                </c:pt>
                <c:pt idx="16452">
                  <c:v>1093.78</c:v>
                </c:pt>
                <c:pt idx="16453">
                  <c:v>1094.6600000000001</c:v>
                </c:pt>
                <c:pt idx="16454">
                  <c:v>1077.67</c:v>
                </c:pt>
                <c:pt idx="16455">
                  <c:v>1024.43</c:v>
                </c:pt>
                <c:pt idx="16456">
                  <c:v>957.27</c:v>
                </c:pt>
                <c:pt idx="16457">
                  <c:v>940.99</c:v>
                </c:pt>
                <c:pt idx="16458">
                  <c:v>966.55</c:v>
                </c:pt>
                <c:pt idx="16459">
                  <c:v>920.73</c:v>
                </c:pt>
                <c:pt idx="16460">
                  <c:v>880.43</c:v>
                </c:pt>
                <c:pt idx="16461">
                  <c:v>823.29</c:v>
                </c:pt>
                <c:pt idx="16462">
                  <c:v>779.86</c:v>
                </c:pt>
                <c:pt idx="16463">
                  <c:v>739.9</c:v>
                </c:pt>
                <c:pt idx="16464">
                  <c:v>703.56</c:v>
                </c:pt>
                <c:pt idx="16465">
                  <c:v>683.85</c:v>
                </c:pt>
                <c:pt idx="16466">
                  <c:v>667.91</c:v>
                </c:pt>
                <c:pt idx="16467">
                  <c:v>658.58</c:v>
                </c:pt>
                <c:pt idx="16468">
                  <c:v>667.87</c:v>
                </c:pt>
                <c:pt idx="16469">
                  <c:v>673.63</c:v>
                </c:pt>
                <c:pt idx="16470">
                  <c:v>680.94</c:v>
                </c:pt>
                <c:pt idx="16471">
                  <c:v>753.77</c:v>
                </c:pt>
                <c:pt idx="16472">
                  <c:v>831.66</c:v>
                </c:pt>
                <c:pt idx="16473">
                  <c:v>898.35</c:v>
                </c:pt>
                <c:pt idx="16474">
                  <c:v>940.51</c:v>
                </c:pt>
                <c:pt idx="16475">
                  <c:v>928.08</c:v>
                </c:pt>
                <c:pt idx="16476">
                  <c:v>900.04</c:v>
                </c:pt>
                <c:pt idx="16477">
                  <c:v>874.31</c:v>
                </c:pt>
                <c:pt idx="16478">
                  <c:v>822.07</c:v>
                </c:pt>
                <c:pt idx="16479">
                  <c:v>812.41</c:v>
                </c:pt>
                <c:pt idx="16480">
                  <c:v>797.61</c:v>
                </c:pt>
                <c:pt idx="16481">
                  <c:v>856.5</c:v>
                </c:pt>
                <c:pt idx="16482">
                  <c:v>879.13</c:v>
                </c:pt>
                <c:pt idx="16483">
                  <c:v>858.81</c:v>
                </c:pt>
                <c:pt idx="16484">
                  <c:v>814.64</c:v>
                </c:pt>
                <c:pt idx="16485">
                  <c:v>773.71</c:v>
                </c:pt>
                <c:pt idx="16486">
                  <c:v>719.01</c:v>
                </c:pt>
                <c:pt idx="16487">
                  <c:v>690.59</c:v>
                </c:pt>
                <c:pt idx="16488">
                  <c:v>658.2</c:v>
                </c:pt>
                <c:pt idx="16489">
                  <c:v>641.52</c:v>
                </c:pt>
                <c:pt idx="16490">
                  <c:v>625.45000000000005</c:v>
                </c:pt>
                <c:pt idx="16491">
                  <c:v>608.55999999999995</c:v>
                </c:pt>
                <c:pt idx="16492">
                  <c:v>601.21</c:v>
                </c:pt>
                <c:pt idx="16493">
                  <c:v>603.69000000000005</c:v>
                </c:pt>
                <c:pt idx="16494">
                  <c:v>582.44000000000005</c:v>
                </c:pt>
                <c:pt idx="16495">
                  <c:v>624.29999999999995</c:v>
                </c:pt>
                <c:pt idx="16496">
                  <c:v>670.65</c:v>
                </c:pt>
                <c:pt idx="16497">
                  <c:v>708.82</c:v>
                </c:pt>
                <c:pt idx="16498">
                  <c:v>759.24</c:v>
                </c:pt>
                <c:pt idx="16499">
                  <c:v>781.51</c:v>
                </c:pt>
                <c:pt idx="16500">
                  <c:v>783.89</c:v>
                </c:pt>
                <c:pt idx="16501">
                  <c:v>787.79</c:v>
                </c:pt>
                <c:pt idx="16502">
                  <c:v>785.95</c:v>
                </c:pt>
                <c:pt idx="16503">
                  <c:v>790.66</c:v>
                </c:pt>
                <c:pt idx="16504">
                  <c:v>776.88</c:v>
                </c:pt>
                <c:pt idx="16505">
                  <c:v>820</c:v>
                </c:pt>
                <c:pt idx="16506">
                  <c:v>865.66</c:v>
                </c:pt>
                <c:pt idx="16507">
                  <c:v>855.16</c:v>
                </c:pt>
                <c:pt idx="16508">
                  <c:v>829.11</c:v>
                </c:pt>
                <c:pt idx="16509">
                  <c:v>789.05</c:v>
                </c:pt>
                <c:pt idx="16510">
                  <c:v>744.58</c:v>
                </c:pt>
                <c:pt idx="16511">
                  <c:v>695.08</c:v>
                </c:pt>
                <c:pt idx="16512">
                  <c:v>666.96</c:v>
                </c:pt>
                <c:pt idx="16513">
                  <c:v>651.9</c:v>
                </c:pt>
                <c:pt idx="16514">
                  <c:v>639.32000000000005</c:v>
                </c:pt>
                <c:pt idx="16515">
                  <c:v>629.38</c:v>
                </c:pt>
                <c:pt idx="16516">
                  <c:v>641.44000000000005</c:v>
                </c:pt>
                <c:pt idx="16517">
                  <c:v>683.23</c:v>
                </c:pt>
                <c:pt idx="16518">
                  <c:v>708.54</c:v>
                </c:pt>
                <c:pt idx="16519">
                  <c:v>877.35</c:v>
                </c:pt>
                <c:pt idx="16520">
                  <c:v>1023.76</c:v>
                </c:pt>
                <c:pt idx="16521">
                  <c:v>1088.51</c:v>
                </c:pt>
                <c:pt idx="16522">
                  <c:v>1128.77</c:v>
                </c:pt>
                <c:pt idx="16523">
                  <c:v>1146.5999999999999</c:v>
                </c:pt>
                <c:pt idx="16524">
                  <c:v>1122.3800000000001</c:v>
                </c:pt>
                <c:pt idx="16525">
                  <c:v>1112.56</c:v>
                </c:pt>
                <c:pt idx="16526">
                  <c:v>1096.29</c:v>
                </c:pt>
                <c:pt idx="16527">
                  <c:v>1063.8399999999999</c:v>
                </c:pt>
                <c:pt idx="16528">
                  <c:v>996.83</c:v>
                </c:pt>
                <c:pt idx="16529">
                  <c:v>958.07</c:v>
                </c:pt>
                <c:pt idx="16530">
                  <c:v>987.22</c:v>
                </c:pt>
                <c:pt idx="16531">
                  <c:v>950.85</c:v>
                </c:pt>
                <c:pt idx="16532">
                  <c:v>903.18</c:v>
                </c:pt>
                <c:pt idx="16533">
                  <c:v>853.92</c:v>
                </c:pt>
                <c:pt idx="16534">
                  <c:v>787.84</c:v>
                </c:pt>
                <c:pt idx="16535">
                  <c:v>733.96</c:v>
                </c:pt>
                <c:pt idx="16536">
                  <c:v>687.17</c:v>
                </c:pt>
                <c:pt idx="16537">
                  <c:v>672.12</c:v>
                </c:pt>
                <c:pt idx="16538">
                  <c:v>658.49</c:v>
                </c:pt>
                <c:pt idx="16539">
                  <c:v>649.98</c:v>
                </c:pt>
                <c:pt idx="16540">
                  <c:v>664.94</c:v>
                </c:pt>
                <c:pt idx="16541">
                  <c:v>697.12</c:v>
                </c:pt>
                <c:pt idx="16542">
                  <c:v>721.88</c:v>
                </c:pt>
                <c:pt idx="16543">
                  <c:v>855.61</c:v>
                </c:pt>
                <c:pt idx="16544">
                  <c:v>985.78</c:v>
                </c:pt>
                <c:pt idx="16545">
                  <c:v>1079.8499999999999</c:v>
                </c:pt>
                <c:pt idx="16546">
                  <c:v>1134.27</c:v>
                </c:pt>
                <c:pt idx="16547">
                  <c:v>1149.29</c:v>
                </c:pt>
                <c:pt idx="16548">
                  <c:v>1171.3699999999999</c:v>
                </c:pt>
                <c:pt idx="16549">
                  <c:v>1183.57</c:v>
                </c:pt>
                <c:pt idx="16550">
                  <c:v>1166.44</c:v>
                </c:pt>
                <c:pt idx="16551">
                  <c:v>1110.75</c:v>
                </c:pt>
                <c:pt idx="16552">
                  <c:v>1027.1500000000001</c:v>
                </c:pt>
                <c:pt idx="16553">
                  <c:v>989.78</c:v>
                </c:pt>
                <c:pt idx="16554">
                  <c:v>1007.14</c:v>
                </c:pt>
                <c:pt idx="16555">
                  <c:v>961.32</c:v>
                </c:pt>
                <c:pt idx="16556">
                  <c:v>918.29</c:v>
                </c:pt>
                <c:pt idx="16557">
                  <c:v>860.84</c:v>
                </c:pt>
                <c:pt idx="16558">
                  <c:v>804.09</c:v>
                </c:pt>
                <c:pt idx="16559">
                  <c:v>739.51</c:v>
                </c:pt>
                <c:pt idx="16560">
                  <c:v>702.88</c:v>
                </c:pt>
                <c:pt idx="16561">
                  <c:v>676.85</c:v>
                </c:pt>
                <c:pt idx="16562">
                  <c:v>661.36</c:v>
                </c:pt>
                <c:pt idx="16563">
                  <c:v>651.42999999999995</c:v>
                </c:pt>
                <c:pt idx="16564">
                  <c:v>664.17</c:v>
                </c:pt>
                <c:pt idx="16565">
                  <c:v>701.28</c:v>
                </c:pt>
                <c:pt idx="16566">
                  <c:v>732.84</c:v>
                </c:pt>
                <c:pt idx="16567">
                  <c:v>877.92</c:v>
                </c:pt>
                <c:pt idx="16568">
                  <c:v>1031.83</c:v>
                </c:pt>
                <c:pt idx="16569">
                  <c:v>1127.1400000000001</c:v>
                </c:pt>
                <c:pt idx="16570">
                  <c:v>1155.73</c:v>
                </c:pt>
                <c:pt idx="16571">
                  <c:v>1168.7</c:v>
                </c:pt>
                <c:pt idx="16572">
                  <c:v>1185.44</c:v>
                </c:pt>
                <c:pt idx="16573">
                  <c:v>1202.6500000000001</c:v>
                </c:pt>
                <c:pt idx="16574">
                  <c:v>1185.18</c:v>
                </c:pt>
                <c:pt idx="16575">
                  <c:v>1098.3399999999999</c:v>
                </c:pt>
                <c:pt idx="16576">
                  <c:v>1028.57</c:v>
                </c:pt>
                <c:pt idx="16577">
                  <c:v>984.01</c:v>
                </c:pt>
                <c:pt idx="16578">
                  <c:v>1026.97</c:v>
                </c:pt>
                <c:pt idx="16579">
                  <c:v>974.55</c:v>
                </c:pt>
                <c:pt idx="16580">
                  <c:v>932.97</c:v>
                </c:pt>
                <c:pt idx="16581">
                  <c:v>875.96</c:v>
                </c:pt>
                <c:pt idx="16582">
                  <c:v>814.99</c:v>
                </c:pt>
                <c:pt idx="16583">
                  <c:v>752.16</c:v>
                </c:pt>
                <c:pt idx="16584">
                  <c:v>714.35</c:v>
                </c:pt>
                <c:pt idx="16585">
                  <c:v>692.85</c:v>
                </c:pt>
                <c:pt idx="16586">
                  <c:v>673.97</c:v>
                </c:pt>
                <c:pt idx="16587">
                  <c:v>666.14</c:v>
                </c:pt>
                <c:pt idx="16588">
                  <c:v>677.44</c:v>
                </c:pt>
                <c:pt idx="16589">
                  <c:v>714.36</c:v>
                </c:pt>
                <c:pt idx="16590">
                  <c:v>727.47</c:v>
                </c:pt>
                <c:pt idx="16591">
                  <c:v>889.23</c:v>
                </c:pt>
                <c:pt idx="16592">
                  <c:v>1041.1300000000001</c:v>
                </c:pt>
                <c:pt idx="16593">
                  <c:v>1130.8</c:v>
                </c:pt>
                <c:pt idx="16594">
                  <c:v>1180.02</c:v>
                </c:pt>
                <c:pt idx="16595">
                  <c:v>1180.4000000000001</c:v>
                </c:pt>
                <c:pt idx="16596">
                  <c:v>1192.46</c:v>
                </c:pt>
                <c:pt idx="16597">
                  <c:v>1198.74</c:v>
                </c:pt>
                <c:pt idx="16598">
                  <c:v>1174.4000000000001</c:v>
                </c:pt>
                <c:pt idx="16599">
                  <c:v>1132.33</c:v>
                </c:pt>
                <c:pt idx="16600">
                  <c:v>1053.49</c:v>
                </c:pt>
                <c:pt idx="16601">
                  <c:v>1039.25</c:v>
                </c:pt>
                <c:pt idx="16602">
                  <c:v>1063.74</c:v>
                </c:pt>
                <c:pt idx="16603">
                  <c:v>1005.52</c:v>
                </c:pt>
                <c:pt idx="16604">
                  <c:v>956.54</c:v>
                </c:pt>
                <c:pt idx="16605">
                  <c:v>901.44</c:v>
                </c:pt>
                <c:pt idx="16606">
                  <c:v>834.68</c:v>
                </c:pt>
                <c:pt idx="16607">
                  <c:v>778.39</c:v>
                </c:pt>
                <c:pt idx="16608">
                  <c:v>740.48</c:v>
                </c:pt>
                <c:pt idx="16609">
                  <c:v>715.29</c:v>
                </c:pt>
                <c:pt idx="16610">
                  <c:v>698.98</c:v>
                </c:pt>
                <c:pt idx="16611">
                  <c:v>695.18</c:v>
                </c:pt>
                <c:pt idx="16612">
                  <c:v>697.34</c:v>
                </c:pt>
                <c:pt idx="16613">
                  <c:v>738.46</c:v>
                </c:pt>
                <c:pt idx="16614">
                  <c:v>729.96</c:v>
                </c:pt>
                <c:pt idx="16615">
                  <c:v>888</c:v>
                </c:pt>
                <c:pt idx="16616">
                  <c:v>1044.77</c:v>
                </c:pt>
                <c:pt idx="16617">
                  <c:v>1125.46</c:v>
                </c:pt>
                <c:pt idx="16618">
                  <c:v>1152.69</c:v>
                </c:pt>
                <c:pt idx="16619">
                  <c:v>1149.22</c:v>
                </c:pt>
                <c:pt idx="16620">
                  <c:v>1135.25</c:v>
                </c:pt>
                <c:pt idx="16621">
                  <c:v>1138.71</c:v>
                </c:pt>
                <c:pt idx="16622">
                  <c:v>1113.52</c:v>
                </c:pt>
                <c:pt idx="16623">
                  <c:v>1067.72</c:v>
                </c:pt>
                <c:pt idx="16624">
                  <c:v>990.96</c:v>
                </c:pt>
                <c:pt idx="16625">
                  <c:v>952.63</c:v>
                </c:pt>
                <c:pt idx="16626">
                  <c:v>987.49</c:v>
                </c:pt>
                <c:pt idx="16627">
                  <c:v>972.51</c:v>
                </c:pt>
                <c:pt idx="16628">
                  <c:v>928.91</c:v>
                </c:pt>
                <c:pt idx="16629">
                  <c:v>865.55</c:v>
                </c:pt>
                <c:pt idx="16630">
                  <c:v>817.64</c:v>
                </c:pt>
                <c:pt idx="16631">
                  <c:v>761.7</c:v>
                </c:pt>
                <c:pt idx="16632">
                  <c:v>723.99</c:v>
                </c:pt>
                <c:pt idx="16633">
                  <c:v>707.21</c:v>
                </c:pt>
                <c:pt idx="16634">
                  <c:v>691.49</c:v>
                </c:pt>
                <c:pt idx="16635">
                  <c:v>657.99</c:v>
                </c:pt>
                <c:pt idx="16636">
                  <c:v>657.59</c:v>
                </c:pt>
                <c:pt idx="16637">
                  <c:v>662.18</c:v>
                </c:pt>
                <c:pt idx="16638">
                  <c:v>667.9</c:v>
                </c:pt>
                <c:pt idx="16639">
                  <c:v>761.74</c:v>
                </c:pt>
                <c:pt idx="16640">
                  <c:v>893.47</c:v>
                </c:pt>
                <c:pt idx="16641">
                  <c:v>972.3</c:v>
                </c:pt>
                <c:pt idx="16642">
                  <c:v>993.15</c:v>
                </c:pt>
                <c:pt idx="16643">
                  <c:v>985.78</c:v>
                </c:pt>
                <c:pt idx="16644">
                  <c:v>964.86</c:v>
                </c:pt>
                <c:pt idx="16645">
                  <c:v>918.4</c:v>
                </c:pt>
                <c:pt idx="16646">
                  <c:v>899.88</c:v>
                </c:pt>
                <c:pt idx="16647">
                  <c:v>864.53</c:v>
                </c:pt>
                <c:pt idx="16648">
                  <c:v>841.12</c:v>
                </c:pt>
                <c:pt idx="16649">
                  <c:v>880.33</c:v>
                </c:pt>
                <c:pt idx="16650">
                  <c:v>933.35</c:v>
                </c:pt>
                <c:pt idx="16651">
                  <c:v>911.89</c:v>
                </c:pt>
                <c:pt idx="16652">
                  <c:v>871.18</c:v>
                </c:pt>
                <c:pt idx="16653">
                  <c:v>835.13</c:v>
                </c:pt>
                <c:pt idx="16654">
                  <c:v>792.19</c:v>
                </c:pt>
                <c:pt idx="16655">
                  <c:v>749.35</c:v>
                </c:pt>
                <c:pt idx="16656">
                  <c:v>719.43</c:v>
                </c:pt>
                <c:pt idx="16657">
                  <c:v>683.98</c:v>
                </c:pt>
                <c:pt idx="16658">
                  <c:v>670.42</c:v>
                </c:pt>
                <c:pt idx="16659">
                  <c:v>660.44</c:v>
                </c:pt>
                <c:pt idx="16660">
                  <c:v>649.12</c:v>
                </c:pt>
                <c:pt idx="16661">
                  <c:v>654.66999999999996</c:v>
                </c:pt>
                <c:pt idx="16662">
                  <c:v>629.74</c:v>
                </c:pt>
                <c:pt idx="16663">
                  <c:v>683.64</c:v>
                </c:pt>
                <c:pt idx="16664">
                  <c:v>733.6</c:v>
                </c:pt>
                <c:pt idx="16665">
                  <c:v>779.05</c:v>
                </c:pt>
                <c:pt idx="16666">
                  <c:v>822.94</c:v>
                </c:pt>
                <c:pt idx="16667">
                  <c:v>832.8</c:v>
                </c:pt>
                <c:pt idx="16668">
                  <c:v>840.01</c:v>
                </c:pt>
                <c:pt idx="16669">
                  <c:v>818.8</c:v>
                </c:pt>
                <c:pt idx="16670">
                  <c:v>801.67</c:v>
                </c:pt>
                <c:pt idx="16671">
                  <c:v>783.49</c:v>
                </c:pt>
                <c:pt idx="16672">
                  <c:v>780.33</c:v>
                </c:pt>
                <c:pt idx="16673">
                  <c:v>829.04</c:v>
                </c:pt>
                <c:pt idx="16674">
                  <c:v>862.28</c:v>
                </c:pt>
                <c:pt idx="16675">
                  <c:v>845.02</c:v>
                </c:pt>
                <c:pt idx="16676">
                  <c:v>822.39</c:v>
                </c:pt>
                <c:pt idx="16677">
                  <c:v>800.14</c:v>
                </c:pt>
                <c:pt idx="16678">
                  <c:v>754.24</c:v>
                </c:pt>
                <c:pt idx="16679">
                  <c:v>714.8</c:v>
                </c:pt>
                <c:pt idx="16680">
                  <c:v>677.27</c:v>
                </c:pt>
                <c:pt idx="16681">
                  <c:v>650.39</c:v>
                </c:pt>
                <c:pt idx="16682">
                  <c:v>643.44000000000005</c:v>
                </c:pt>
                <c:pt idx="16683">
                  <c:v>637.37</c:v>
                </c:pt>
                <c:pt idx="16684">
                  <c:v>632.76</c:v>
                </c:pt>
                <c:pt idx="16685">
                  <c:v>645.77</c:v>
                </c:pt>
                <c:pt idx="16686">
                  <c:v>629.51</c:v>
                </c:pt>
                <c:pt idx="16687">
                  <c:v>686.44</c:v>
                </c:pt>
                <c:pt idx="16688">
                  <c:v>749.22</c:v>
                </c:pt>
                <c:pt idx="16689">
                  <c:v>797.36</c:v>
                </c:pt>
                <c:pt idx="16690">
                  <c:v>838.24</c:v>
                </c:pt>
                <c:pt idx="16691">
                  <c:v>841</c:v>
                </c:pt>
                <c:pt idx="16692">
                  <c:v>865.95</c:v>
                </c:pt>
                <c:pt idx="16693">
                  <c:v>856.24</c:v>
                </c:pt>
                <c:pt idx="16694">
                  <c:v>848.44</c:v>
                </c:pt>
                <c:pt idx="16695">
                  <c:v>820.14</c:v>
                </c:pt>
                <c:pt idx="16696">
                  <c:v>809.57</c:v>
                </c:pt>
                <c:pt idx="16697">
                  <c:v>840.15</c:v>
                </c:pt>
                <c:pt idx="16698">
                  <c:v>919.34</c:v>
                </c:pt>
                <c:pt idx="16699">
                  <c:v>903.19</c:v>
                </c:pt>
                <c:pt idx="16700">
                  <c:v>871.67</c:v>
                </c:pt>
                <c:pt idx="16701">
                  <c:v>839.2</c:v>
                </c:pt>
                <c:pt idx="16702">
                  <c:v>764.4</c:v>
                </c:pt>
                <c:pt idx="16703">
                  <c:v>718.94</c:v>
                </c:pt>
                <c:pt idx="16704">
                  <c:v>682.07</c:v>
                </c:pt>
                <c:pt idx="16705">
                  <c:v>665.37</c:v>
                </c:pt>
                <c:pt idx="16706">
                  <c:v>650.57000000000005</c:v>
                </c:pt>
                <c:pt idx="16707">
                  <c:v>636.59</c:v>
                </c:pt>
                <c:pt idx="16708">
                  <c:v>655.25</c:v>
                </c:pt>
                <c:pt idx="16709">
                  <c:v>689.01</c:v>
                </c:pt>
                <c:pt idx="16710">
                  <c:v>717.61</c:v>
                </c:pt>
                <c:pt idx="16711">
                  <c:v>857.81</c:v>
                </c:pt>
                <c:pt idx="16712">
                  <c:v>1012.63</c:v>
                </c:pt>
                <c:pt idx="16713">
                  <c:v>1087.23</c:v>
                </c:pt>
                <c:pt idx="16714">
                  <c:v>1110.4000000000001</c:v>
                </c:pt>
                <c:pt idx="16715">
                  <c:v>1091.69</c:v>
                </c:pt>
                <c:pt idx="16716">
                  <c:v>1077.27</c:v>
                </c:pt>
                <c:pt idx="16717">
                  <c:v>1084.8</c:v>
                </c:pt>
                <c:pt idx="16718">
                  <c:v>1061.1300000000001</c:v>
                </c:pt>
                <c:pt idx="16719">
                  <c:v>1028.95</c:v>
                </c:pt>
                <c:pt idx="16720">
                  <c:v>968.93</c:v>
                </c:pt>
                <c:pt idx="16721">
                  <c:v>942.39</c:v>
                </c:pt>
                <c:pt idx="16722">
                  <c:v>977.95</c:v>
                </c:pt>
                <c:pt idx="16723">
                  <c:v>943.1</c:v>
                </c:pt>
                <c:pt idx="16724">
                  <c:v>885.36</c:v>
                </c:pt>
                <c:pt idx="16725">
                  <c:v>828.31</c:v>
                </c:pt>
                <c:pt idx="16726">
                  <c:v>759.33</c:v>
                </c:pt>
                <c:pt idx="16727">
                  <c:v>699.29</c:v>
                </c:pt>
                <c:pt idx="16728">
                  <c:v>664.43</c:v>
                </c:pt>
                <c:pt idx="16729">
                  <c:v>648.79</c:v>
                </c:pt>
                <c:pt idx="16730">
                  <c:v>643.54</c:v>
                </c:pt>
                <c:pt idx="16731">
                  <c:v>635.30999999999995</c:v>
                </c:pt>
                <c:pt idx="16732">
                  <c:v>649.83000000000004</c:v>
                </c:pt>
                <c:pt idx="16733">
                  <c:v>694.92</c:v>
                </c:pt>
                <c:pt idx="16734">
                  <c:v>718.36</c:v>
                </c:pt>
                <c:pt idx="16735">
                  <c:v>887.95</c:v>
                </c:pt>
                <c:pt idx="16736">
                  <c:v>1020.57</c:v>
                </c:pt>
                <c:pt idx="16737">
                  <c:v>1112.6199999999999</c:v>
                </c:pt>
                <c:pt idx="16738">
                  <c:v>1154.68</c:v>
                </c:pt>
                <c:pt idx="16739">
                  <c:v>1158.6199999999999</c:v>
                </c:pt>
                <c:pt idx="16740">
                  <c:v>1160.48</c:v>
                </c:pt>
                <c:pt idx="16741">
                  <c:v>1180.6099999999999</c:v>
                </c:pt>
                <c:pt idx="16742">
                  <c:v>1171.43</c:v>
                </c:pt>
                <c:pt idx="16743">
                  <c:v>1130.3800000000001</c:v>
                </c:pt>
                <c:pt idx="16744">
                  <c:v>1055.47</c:v>
                </c:pt>
                <c:pt idx="16745">
                  <c:v>993.81</c:v>
                </c:pt>
                <c:pt idx="16746">
                  <c:v>1027.8</c:v>
                </c:pt>
                <c:pt idx="16747">
                  <c:v>997.02</c:v>
                </c:pt>
                <c:pt idx="16748">
                  <c:v>954.18</c:v>
                </c:pt>
                <c:pt idx="16749">
                  <c:v>897.64</c:v>
                </c:pt>
                <c:pt idx="16750">
                  <c:v>829.42</c:v>
                </c:pt>
                <c:pt idx="16751">
                  <c:v>759.64</c:v>
                </c:pt>
                <c:pt idx="16752">
                  <c:v>723.65</c:v>
                </c:pt>
                <c:pt idx="16753">
                  <c:v>689.55</c:v>
                </c:pt>
                <c:pt idx="16754">
                  <c:v>680.96</c:v>
                </c:pt>
                <c:pt idx="16755">
                  <c:v>665.37</c:v>
                </c:pt>
                <c:pt idx="16756">
                  <c:v>674.5</c:v>
                </c:pt>
                <c:pt idx="16757">
                  <c:v>705.21</c:v>
                </c:pt>
                <c:pt idx="16758">
                  <c:v>730.56</c:v>
                </c:pt>
                <c:pt idx="16759">
                  <c:v>896.09</c:v>
                </c:pt>
                <c:pt idx="16760">
                  <c:v>1040.23</c:v>
                </c:pt>
                <c:pt idx="16761">
                  <c:v>1128.8</c:v>
                </c:pt>
                <c:pt idx="16762">
                  <c:v>1168.01</c:v>
                </c:pt>
                <c:pt idx="16763">
                  <c:v>1173.19</c:v>
                </c:pt>
                <c:pt idx="16764">
                  <c:v>1173.78</c:v>
                </c:pt>
                <c:pt idx="16765">
                  <c:v>1180.8</c:v>
                </c:pt>
                <c:pt idx="16766">
                  <c:v>1174.1600000000001</c:v>
                </c:pt>
                <c:pt idx="16767">
                  <c:v>1131.8800000000001</c:v>
                </c:pt>
                <c:pt idx="16768">
                  <c:v>1052.99</c:v>
                </c:pt>
                <c:pt idx="16769">
                  <c:v>988.66</c:v>
                </c:pt>
                <c:pt idx="16770">
                  <c:v>1036.33</c:v>
                </c:pt>
                <c:pt idx="16771">
                  <c:v>1012.85</c:v>
                </c:pt>
                <c:pt idx="16772">
                  <c:v>959.18</c:v>
                </c:pt>
                <c:pt idx="16773">
                  <c:v>897.72</c:v>
                </c:pt>
                <c:pt idx="16774">
                  <c:v>852.13</c:v>
                </c:pt>
                <c:pt idx="16775">
                  <c:v>788.25</c:v>
                </c:pt>
                <c:pt idx="16776">
                  <c:v>740.77</c:v>
                </c:pt>
                <c:pt idx="16777">
                  <c:v>706.02</c:v>
                </c:pt>
                <c:pt idx="16778">
                  <c:v>684.12</c:v>
                </c:pt>
                <c:pt idx="16779">
                  <c:v>681.66</c:v>
                </c:pt>
                <c:pt idx="16780">
                  <c:v>689.16</c:v>
                </c:pt>
                <c:pt idx="16781">
                  <c:v>718.3</c:v>
                </c:pt>
                <c:pt idx="16782">
                  <c:v>754.29</c:v>
                </c:pt>
                <c:pt idx="16783">
                  <c:v>913.82</c:v>
                </c:pt>
                <c:pt idx="16784">
                  <c:v>1065.72</c:v>
                </c:pt>
                <c:pt idx="16785">
                  <c:v>1141.6300000000001</c:v>
                </c:pt>
                <c:pt idx="16786">
                  <c:v>1181.33</c:v>
                </c:pt>
                <c:pt idx="16787">
                  <c:v>1184.0899999999999</c:v>
                </c:pt>
                <c:pt idx="16788">
                  <c:v>1188.46</c:v>
                </c:pt>
                <c:pt idx="16789">
                  <c:v>1204.07</c:v>
                </c:pt>
                <c:pt idx="16790">
                  <c:v>1207.0899999999999</c:v>
                </c:pt>
                <c:pt idx="16791">
                  <c:v>1141.6199999999999</c:v>
                </c:pt>
                <c:pt idx="16792">
                  <c:v>1066.6099999999999</c:v>
                </c:pt>
                <c:pt idx="16793">
                  <c:v>1009.56</c:v>
                </c:pt>
                <c:pt idx="16794">
                  <c:v>1081.9000000000001</c:v>
                </c:pt>
                <c:pt idx="16795">
                  <c:v>1040.72</c:v>
                </c:pt>
                <c:pt idx="16796">
                  <c:v>982.69</c:v>
                </c:pt>
                <c:pt idx="16797">
                  <c:v>936.32</c:v>
                </c:pt>
                <c:pt idx="16798">
                  <c:v>875.73</c:v>
                </c:pt>
                <c:pt idx="16799">
                  <c:v>820.29</c:v>
                </c:pt>
                <c:pt idx="16800">
                  <c:v>781.56</c:v>
                </c:pt>
                <c:pt idx="16801">
                  <c:v>752.28</c:v>
                </c:pt>
                <c:pt idx="16802">
                  <c:v>735.88</c:v>
                </c:pt>
                <c:pt idx="16803">
                  <c:v>719.48</c:v>
                </c:pt>
                <c:pt idx="16804">
                  <c:v>718.55</c:v>
                </c:pt>
                <c:pt idx="16805">
                  <c:v>734.19</c:v>
                </c:pt>
                <c:pt idx="16806">
                  <c:v>727.38</c:v>
                </c:pt>
                <c:pt idx="16807">
                  <c:v>841.75</c:v>
                </c:pt>
                <c:pt idx="16808">
                  <c:v>973.69</c:v>
                </c:pt>
                <c:pt idx="16809">
                  <c:v>1037.33</c:v>
                </c:pt>
                <c:pt idx="16810">
                  <c:v>1069.73</c:v>
                </c:pt>
                <c:pt idx="16811">
                  <c:v>1063.1199999999999</c:v>
                </c:pt>
                <c:pt idx="16812">
                  <c:v>1020.64</c:v>
                </c:pt>
                <c:pt idx="16813">
                  <c:v>992.59</c:v>
                </c:pt>
                <c:pt idx="16814">
                  <c:v>968.83</c:v>
                </c:pt>
                <c:pt idx="16815">
                  <c:v>946.13</c:v>
                </c:pt>
                <c:pt idx="16816">
                  <c:v>916.13</c:v>
                </c:pt>
                <c:pt idx="16817">
                  <c:v>941.73</c:v>
                </c:pt>
                <c:pt idx="16818">
                  <c:v>958.3</c:v>
                </c:pt>
                <c:pt idx="16819">
                  <c:v>967.13</c:v>
                </c:pt>
                <c:pt idx="16820">
                  <c:v>985.26</c:v>
                </c:pt>
                <c:pt idx="16821">
                  <c:v>938.95</c:v>
                </c:pt>
                <c:pt idx="16822">
                  <c:v>877.86</c:v>
                </c:pt>
                <c:pt idx="16823">
                  <c:v>836.24</c:v>
                </c:pt>
                <c:pt idx="16824">
                  <c:v>789.15</c:v>
                </c:pt>
                <c:pt idx="16825">
                  <c:v>763.05</c:v>
                </c:pt>
                <c:pt idx="16826">
                  <c:v>743.87</c:v>
                </c:pt>
                <c:pt idx="16827">
                  <c:v>729.78</c:v>
                </c:pt>
                <c:pt idx="16828">
                  <c:v>711.57</c:v>
                </c:pt>
                <c:pt idx="16829">
                  <c:v>718.56</c:v>
                </c:pt>
                <c:pt idx="16830">
                  <c:v>704.35</c:v>
                </c:pt>
                <c:pt idx="16831">
                  <c:v>757.07</c:v>
                </c:pt>
                <c:pt idx="16832">
                  <c:v>815.67</c:v>
                </c:pt>
                <c:pt idx="16833">
                  <c:v>880.53</c:v>
                </c:pt>
                <c:pt idx="16834">
                  <c:v>923.1</c:v>
                </c:pt>
                <c:pt idx="16835">
                  <c:v>938.62</c:v>
                </c:pt>
                <c:pt idx="16836">
                  <c:v>940.53</c:v>
                </c:pt>
                <c:pt idx="16837">
                  <c:v>931.75</c:v>
                </c:pt>
                <c:pt idx="16838">
                  <c:v>921.04</c:v>
                </c:pt>
                <c:pt idx="16839">
                  <c:v>894.25</c:v>
                </c:pt>
                <c:pt idx="16840">
                  <c:v>866.92</c:v>
                </c:pt>
                <c:pt idx="16841">
                  <c:v>902.66</c:v>
                </c:pt>
                <c:pt idx="16842">
                  <c:v>991.54</c:v>
                </c:pt>
                <c:pt idx="16843">
                  <c:v>988.79</c:v>
                </c:pt>
                <c:pt idx="16844">
                  <c:v>969.62</c:v>
                </c:pt>
                <c:pt idx="16845">
                  <c:v>910.02</c:v>
                </c:pt>
                <c:pt idx="16846">
                  <c:v>849.71</c:v>
                </c:pt>
                <c:pt idx="16847">
                  <c:v>796.42</c:v>
                </c:pt>
                <c:pt idx="16848">
                  <c:v>762.76</c:v>
                </c:pt>
                <c:pt idx="16849">
                  <c:v>734.04</c:v>
                </c:pt>
                <c:pt idx="16850">
                  <c:v>717.69</c:v>
                </c:pt>
                <c:pt idx="16851">
                  <c:v>708.49</c:v>
                </c:pt>
                <c:pt idx="16852">
                  <c:v>699.54</c:v>
                </c:pt>
                <c:pt idx="16853">
                  <c:v>740.41</c:v>
                </c:pt>
                <c:pt idx="16854">
                  <c:v>769.15</c:v>
                </c:pt>
                <c:pt idx="16855">
                  <c:v>940.33</c:v>
                </c:pt>
                <c:pt idx="16856">
                  <c:v>1091.78</c:v>
                </c:pt>
                <c:pt idx="16857">
                  <c:v>1153.83</c:v>
                </c:pt>
                <c:pt idx="16858">
                  <c:v>1200.6300000000001</c:v>
                </c:pt>
                <c:pt idx="16859">
                  <c:v>1202.45</c:v>
                </c:pt>
                <c:pt idx="16860">
                  <c:v>1162.68</c:v>
                </c:pt>
                <c:pt idx="16861">
                  <c:v>1164.99</c:v>
                </c:pt>
                <c:pt idx="16862">
                  <c:v>1149.75</c:v>
                </c:pt>
                <c:pt idx="16863">
                  <c:v>1112.02</c:v>
                </c:pt>
                <c:pt idx="16864">
                  <c:v>1053.3900000000001</c:v>
                </c:pt>
                <c:pt idx="16865">
                  <c:v>1000.9</c:v>
                </c:pt>
                <c:pt idx="16866">
                  <c:v>1049.8900000000001</c:v>
                </c:pt>
                <c:pt idx="16867">
                  <c:v>1019.17</c:v>
                </c:pt>
                <c:pt idx="16868">
                  <c:v>967.31</c:v>
                </c:pt>
                <c:pt idx="16869">
                  <c:v>902.7</c:v>
                </c:pt>
                <c:pt idx="16870">
                  <c:v>837.44</c:v>
                </c:pt>
                <c:pt idx="16871">
                  <c:v>780.91</c:v>
                </c:pt>
                <c:pt idx="16872">
                  <c:v>734.03</c:v>
                </c:pt>
                <c:pt idx="16873">
                  <c:v>709.7</c:v>
                </c:pt>
                <c:pt idx="16874">
                  <c:v>696.28</c:v>
                </c:pt>
                <c:pt idx="16875">
                  <c:v>687.39</c:v>
                </c:pt>
                <c:pt idx="16876">
                  <c:v>693.63</c:v>
                </c:pt>
                <c:pt idx="16877">
                  <c:v>730.64</c:v>
                </c:pt>
                <c:pt idx="16878">
                  <c:v>748.18</c:v>
                </c:pt>
                <c:pt idx="16879">
                  <c:v>912.83</c:v>
                </c:pt>
                <c:pt idx="16880">
                  <c:v>1066.68</c:v>
                </c:pt>
                <c:pt idx="16881">
                  <c:v>1175.1400000000001</c:v>
                </c:pt>
                <c:pt idx="16882">
                  <c:v>1211.6300000000001</c:v>
                </c:pt>
                <c:pt idx="16883">
                  <c:v>1187.3800000000001</c:v>
                </c:pt>
                <c:pt idx="16884">
                  <c:v>1180.07</c:v>
                </c:pt>
                <c:pt idx="16885">
                  <c:v>1179.1600000000001</c:v>
                </c:pt>
                <c:pt idx="16886">
                  <c:v>1170.6199999999999</c:v>
                </c:pt>
                <c:pt idx="16887">
                  <c:v>1122.74</c:v>
                </c:pt>
                <c:pt idx="16888">
                  <c:v>1049.4000000000001</c:v>
                </c:pt>
                <c:pt idx="16889">
                  <c:v>993.69</c:v>
                </c:pt>
                <c:pt idx="16890">
                  <c:v>1036.23</c:v>
                </c:pt>
                <c:pt idx="16891">
                  <c:v>1021.54</c:v>
                </c:pt>
                <c:pt idx="16892">
                  <c:v>990.13</c:v>
                </c:pt>
                <c:pt idx="16893">
                  <c:v>913.85</c:v>
                </c:pt>
                <c:pt idx="16894">
                  <c:v>849.99</c:v>
                </c:pt>
                <c:pt idx="16895">
                  <c:v>789.52</c:v>
                </c:pt>
                <c:pt idx="16896">
                  <c:v>748.22</c:v>
                </c:pt>
                <c:pt idx="16897">
                  <c:v>724.84</c:v>
                </c:pt>
                <c:pt idx="16898">
                  <c:v>708.72</c:v>
                </c:pt>
                <c:pt idx="16899">
                  <c:v>700.03</c:v>
                </c:pt>
                <c:pt idx="16900">
                  <c:v>703.59</c:v>
                </c:pt>
                <c:pt idx="16901">
                  <c:v>744.48</c:v>
                </c:pt>
                <c:pt idx="16902">
                  <c:v>760.08</c:v>
                </c:pt>
                <c:pt idx="16903">
                  <c:v>912.74</c:v>
                </c:pt>
                <c:pt idx="16904">
                  <c:v>1051.44</c:v>
                </c:pt>
                <c:pt idx="16905">
                  <c:v>1152.31</c:v>
                </c:pt>
                <c:pt idx="16906">
                  <c:v>1173.74</c:v>
                </c:pt>
                <c:pt idx="16907">
                  <c:v>1151.52</c:v>
                </c:pt>
                <c:pt idx="16908">
                  <c:v>1136.69</c:v>
                </c:pt>
                <c:pt idx="16909">
                  <c:v>1159.03</c:v>
                </c:pt>
                <c:pt idx="16910">
                  <c:v>1132.3599999999999</c:v>
                </c:pt>
                <c:pt idx="16911">
                  <c:v>1085.1400000000001</c:v>
                </c:pt>
                <c:pt idx="16912">
                  <c:v>1005.95</c:v>
                </c:pt>
                <c:pt idx="16913">
                  <c:v>966.58</c:v>
                </c:pt>
                <c:pt idx="16914">
                  <c:v>1024.77</c:v>
                </c:pt>
                <c:pt idx="16915">
                  <c:v>1003.5</c:v>
                </c:pt>
                <c:pt idx="16916">
                  <c:v>971.59</c:v>
                </c:pt>
                <c:pt idx="16917">
                  <c:v>911.39</c:v>
                </c:pt>
                <c:pt idx="16918">
                  <c:v>836.66</c:v>
                </c:pt>
                <c:pt idx="16919">
                  <c:v>778.74</c:v>
                </c:pt>
                <c:pt idx="16920">
                  <c:v>735.77</c:v>
                </c:pt>
                <c:pt idx="16921">
                  <c:v>705.11</c:v>
                </c:pt>
                <c:pt idx="16922">
                  <c:v>688.45</c:v>
                </c:pt>
                <c:pt idx="16923">
                  <c:v>671.05</c:v>
                </c:pt>
                <c:pt idx="16924">
                  <c:v>657.52</c:v>
                </c:pt>
                <c:pt idx="16925">
                  <c:v>671.21</c:v>
                </c:pt>
                <c:pt idx="16926">
                  <c:v>646.37</c:v>
                </c:pt>
                <c:pt idx="16927">
                  <c:v>700.54</c:v>
                </c:pt>
                <c:pt idx="16928">
                  <c:v>748.54</c:v>
                </c:pt>
                <c:pt idx="16929">
                  <c:v>801.78</c:v>
                </c:pt>
                <c:pt idx="16930">
                  <c:v>834.82</c:v>
                </c:pt>
                <c:pt idx="16931">
                  <c:v>841.77</c:v>
                </c:pt>
                <c:pt idx="16932">
                  <c:v>843.45</c:v>
                </c:pt>
                <c:pt idx="16933">
                  <c:v>826.11</c:v>
                </c:pt>
                <c:pt idx="16934">
                  <c:v>807.65</c:v>
                </c:pt>
                <c:pt idx="16935">
                  <c:v>806.77</c:v>
                </c:pt>
                <c:pt idx="16936">
                  <c:v>791.45</c:v>
                </c:pt>
                <c:pt idx="16937">
                  <c:v>808.3</c:v>
                </c:pt>
                <c:pt idx="16938">
                  <c:v>900.95</c:v>
                </c:pt>
                <c:pt idx="16939">
                  <c:v>893.64</c:v>
                </c:pt>
                <c:pt idx="16940">
                  <c:v>871.15</c:v>
                </c:pt>
                <c:pt idx="16941">
                  <c:v>838.44</c:v>
                </c:pt>
                <c:pt idx="16942">
                  <c:v>795.65</c:v>
                </c:pt>
                <c:pt idx="16943">
                  <c:v>749.07</c:v>
                </c:pt>
                <c:pt idx="16944">
                  <c:v>709.16</c:v>
                </c:pt>
                <c:pt idx="16945">
                  <c:v>686.38</c:v>
                </c:pt>
                <c:pt idx="16946">
                  <c:v>669.19</c:v>
                </c:pt>
                <c:pt idx="16947">
                  <c:v>661.44</c:v>
                </c:pt>
                <c:pt idx="16948">
                  <c:v>665.36</c:v>
                </c:pt>
                <c:pt idx="16949">
                  <c:v>698.04</c:v>
                </c:pt>
                <c:pt idx="16950">
                  <c:v>742.93</c:v>
                </c:pt>
                <c:pt idx="16951">
                  <c:v>916.45</c:v>
                </c:pt>
                <c:pt idx="16952">
                  <c:v>1061.08</c:v>
                </c:pt>
                <c:pt idx="16953">
                  <c:v>1157.83</c:v>
                </c:pt>
                <c:pt idx="16954">
                  <c:v>1175.42</c:v>
                </c:pt>
                <c:pt idx="16955">
                  <c:v>1175.3499999999999</c:v>
                </c:pt>
                <c:pt idx="16956">
                  <c:v>1181.06</c:v>
                </c:pt>
                <c:pt idx="16957">
                  <c:v>1195.24</c:v>
                </c:pt>
                <c:pt idx="16958">
                  <c:v>1181.77</c:v>
                </c:pt>
                <c:pt idx="16959">
                  <c:v>1130.03</c:v>
                </c:pt>
                <c:pt idx="16960">
                  <c:v>1053.24</c:v>
                </c:pt>
                <c:pt idx="16961">
                  <c:v>1001.09</c:v>
                </c:pt>
                <c:pt idx="16962">
                  <c:v>1063.8800000000001</c:v>
                </c:pt>
                <c:pt idx="16963">
                  <c:v>1031.8699999999999</c:v>
                </c:pt>
                <c:pt idx="16964">
                  <c:v>989.26</c:v>
                </c:pt>
                <c:pt idx="16965">
                  <c:v>931.43</c:v>
                </c:pt>
                <c:pt idx="16966">
                  <c:v>864.42</c:v>
                </c:pt>
                <c:pt idx="16967">
                  <c:v>811.65</c:v>
                </c:pt>
                <c:pt idx="16968">
                  <c:v>760.92</c:v>
                </c:pt>
                <c:pt idx="16969">
                  <c:v>727.17</c:v>
                </c:pt>
                <c:pt idx="16970">
                  <c:v>716.65</c:v>
                </c:pt>
                <c:pt idx="16971">
                  <c:v>706.32</c:v>
                </c:pt>
                <c:pt idx="16972">
                  <c:v>703.94</c:v>
                </c:pt>
                <c:pt idx="16973">
                  <c:v>713.73</c:v>
                </c:pt>
                <c:pt idx="16974">
                  <c:v>712.47</c:v>
                </c:pt>
                <c:pt idx="16975">
                  <c:v>823.39</c:v>
                </c:pt>
                <c:pt idx="16976">
                  <c:v>966.3</c:v>
                </c:pt>
                <c:pt idx="16977">
                  <c:v>1015.36</c:v>
                </c:pt>
                <c:pt idx="16978">
                  <c:v>1034.6099999999999</c:v>
                </c:pt>
                <c:pt idx="16979">
                  <c:v>1026.19</c:v>
                </c:pt>
                <c:pt idx="16980">
                  <c:v>1007.9</c:v>
                </c:pt>
                <c:pt idx="16981">
                  <c:v>988.76</c:v>
                </c:pt>
                <c:pt idx="16982">
                  <c:v>962.53</c:v>
                </c:pt>
                <c:pt idx="16983">
                  <c:v>925.33</c:v>
                </c:pt>
                <c:pt idx="16984">
                  <c:v>900.28</c:v>
                </c:pt>
                <c:pt idx="16985">
                  <c:v>923.33</c:v>
                </c:pt>
                <c:pt idx="16986">
                  <c:v>1017.58</c:v>
                </c:pt>
                <c:pt idx="16987">
                  <c:v>997.05</c:v>
                </c:pt>
                <c:pt idx="16988">
                  <c:v>960.99</c:v>
                </c:pt>
                <c:pt idx="16989">
                  <c:v>914.84</c:v>
                </c:pt>
                <c:pt idx="16990">
                  <c:v>846.38</c:v>
                </c:pt>
                <c:pt idx="16991">
                  <c:v>792.56</c:v>
                </c:pt>
                <c:pt idx="16992">
                  <c:v>756.7</c:v>
                </c:pt>
                <c:pt idx="16993">
                  <c:v>731.26</c:v>
                </c:pt>
                <c:pt idx="16994">
                  <c:v>709.66</c:v>
                </c:pt>
                <c:pt idx="16995">
                  <c:v>696.35</c:v>
                </c:pt>
                <c:pt idx="16996">
                  <c:v>682.83</c:v>
                </c:pt>
                <c:pt idx="16997">
                  <c:v>680.72</c:v>
                </c:pt>
                <c:pt idx="16998">
                  <c:v>656.18</c:v>
                </c:pt>
                <c:pt idx="16999">
                  <c:v>676.87</c:v>
                </c:pt>
                <c:pt idx="17000">
                  <c:v>720.29</c:v>
                </c:pt>
                <c:pt idx="17001">
                  <c:v>795.23</c:v>
                </c:pt>
                <c:pt idx="17002">
                  <c:v>814.26</c:v>
                </c:pt>
                <c:pt idx="17003">
                  <c:v>826.32</c:v>
                </c:pt>
                <c:pt idx="17004">
                  <c:v>831.76</c:v>
                </c:pt>
                <c:pt idx="17005">
                  <c:v>818.3</c:v>
                </c:pt>
                <c:pt idx="17006">
                  <c:v>813.19</c:v>
                </c:pt>
                <c:pt idx="17007">
                  <c:v>802.18</c:v>
                </c:pt>
                <c:pt idx="17008">
                  <c:v>801.77</c:v>
                </c:pt>
                <c:pt idx="17009">
                  <c:v>854.72</c:v>
                </c:pt>
                <c:pt idx="17010">
                  <c:v>925.29</c:v>
                </c:pt>
                <c:pt idx="17011">
                  <c:v>922.95</c:v>
                </c:pt>
                <c:pt idx="17012">
                  <c:v>896.89</c:v>
                </c:pt>
                <c:pt idx="17013">
                  <c:v>851.91</c:v>
                </c:pt>
                <c:pt idx="17014">
                  <c:v>787.11</c:v>
                </c:pt>
                <c:pt idx="17015">
                  <c:v>738.11</c:v>
                </c:pt>
                <c:pt idx="17016">
                  <c:v>701.94</c:v>
                </c:pt>
                <c:pt idx="17017">
                  <c:v>673.64</c:v>
                </c:pt>
                <c:pt idx="17018">
                  <c:v>649.91999999999996</c:v>
                </c:pt>
                <c:pt idx="17019">
                  <c:v>646.02</c:v>
                </c:pt>
                <c:pt idx="17020">
                  <c:v>660.26</c:v>
                </c:pt>
                <c:pt idx="17021">
                  <c:v>695.01</c:v>
                </c:pt>
                <c:pt idx="17022">
                  <c:v>745.28</c:v>
                </c:pt>
                <c:pt idx="17023">
                  <c:v>909.99</c:v>
                </c:pt>
                <c:pt idx="17024">
                  <c:v>1038.1400000000001</c:v>
                </c:pt>
                <c:pt idx="17025">
                  <c:v>1120.3599999999999</c:v>
                </c:pt>
                <c:pt idx="17026">
                  <c:v>1142.5999999999999</c:v>
                </c:pt>
                <c:pt idx="17027">
                  <c:v>1157.48</c:v>
                </c:pt>
                <c:pt idx="17028">
                  <c:v>1117.8499999999999</c:v>
                </c:pt>
                <c:pt idx="17029">
                  <c:v>1096.31</c:v>
                </c:pt>
                <c:pt idx="17030">
                  <c:v>1071.8499999999999</c:v>
                </c:pt>
                <c:pt idx="17031">
                  <c:v>1037.03</c:v>
                </c:pt>
                <c:pt idx="17032">
                  <c:v>982.82</c:v>
                </c:pt>
                <c:pt idx="17033">
                  <c:v>961.39</c:v>
                </c:pt>
                <c:pt idx="17034">
                  <c:v>1004.24</c:v>
                </c:pt>
                <c:pt idx="17035">
                  <c:v>967.16</c:v>
                </c:pt>
                <c:pt idx="17036">
                  <c:v>928.2</c:v>
                </c:pt>
                <c:pt idx="17037">
                  <c:v>853.95</c:v>
                </c:pt>
                <c:pt idx="17038">
                  <c:v>792.76</c:v>
                </c:pt>
                <c:pt idx="17039">
                  <c:v>734.6</c:v>
                </c:pt>
                <c:pt idx="17040">
                  <c:v>693.67</c:v>
                </c:pt>
                <c:pt idx="17041">
                  <c:v>669.79</c:v>
                </c:pt>
                <c:pt idx="17042">
                  <c:v>660.1</c:v>
                </c:pt>
                <c:pt idx="17043">
                  <c:v>657.14</c:v>
                </c:pt>
                <c:pt idx="17044">
                  <c:v>666.35</c:v>
                </c:pt>
                <c:pt idx="17045">
                  <c:v>700.22</c:v>
                </c:pt>
                <c:pt idx="17046">
                  <c:v>740.55</c:v>
                </c:pt>
                <c:pt idx="17047">
                  <c:v>891.81</c:v>
                </c:pt>
                <c:pt idx="17048">
                  <c:v>1021.09</c:v>
                </c:pt>
                <c:pt idx="17049">
                  <c:v>1108.46</c:v>
                </c:pt>
                <c:pt idx="17050">
                  <c:v>1141.68</c:v>
                </c:pt>
                <c:pt idx="17051">
                  <c:v>1127.43</c:v>
                </c:pt>
                <c:pt idx="17052">
                  <c:v>1108.8900000000001</c:v>
                </c:pt>
                <c:pt idx="17053">
                  <c:v>1156.58</c:v>
                </c:pt>
                <c:pt idx="17054">
                  <c:v>1149.42</c:v>
                </c:pt>
                <c:pt idx="17055">
                  <c:v>1105.6500000000001</c:v>
                </c:pt>
                <c:pt idx="17056">
                  <c:v>1005.03</c:v>
                </c:pt>
                <c:pt idx="17057">
                  <c:v>971.12</c:v>
                </c:pt>
                <c:pt idx="17058">
                  <c:v>1026.98</c:v>
                </c:pt>
                <c:pt idx="17059">
                  <c:v>997.55</c:v>
                </c:pt>
                <c:pt idx="17060">
                  <c:v>964.35</c:v>
                </c:pt>
                <c:pt idx="17061">
                  <c:v>897.56</c:v>
                </c:pt>
                <c:pt idx="17062">
                  <c:v>832.81</c:v>
                </c:pt>
                <c:pt idx="17063">
                  <c:v>775.89</c:v>
                </c:pt>
                <c:pt idx="17064">
                  <c:v>723.87</c:v>
                </c:pt>
                <c:pt idx="17065">
                  <c:v>692.51</c:v>
                </c:pt>
                <c:pt idx="17066">
                  <c:v>677.9</c:v>
                </c:pt>
                <c:pt idx="17067">
                  <c:v>666.93</c:v>
                </c:pt>
                <c:pt idx="17068">
                  <c:v>680.45</c:v>
                </c:pt>
                <c:pt idx="17069">
                  <c:v>709.82</c:v>
                </c:pt>
                <c:pt idx="17070">
                  <c:v>749.86</c:v>
                </c:pt>
                <c:pt idx="17071">
                  <c:v>902.64</c:v>
                </c:pt>
                <c:pt idx="17072">
                  <c:v>1033.25</c:v>
                </c:pt>
                <c:pt idx="17073">
                  <c:v>1116.8399999999999</c:v>
                </c:pt>
                <c:pt idx="17074">
                  <c:v>1132.6500000000001</c:v>
                </c:pt>
                <c:pt idx="17075">
                  <c:v>1120.48</c:v>
                </c:pt>
                <c:pt idx="17076">
                  <c:v>1129.1500000000001</c:v>
                </c:pt>
                <c:pt idx="17077">
                  <c:v>1144.6099999999999</c:v>
                </c:pt>
                <c:pt idx="17078">
                  <c:v>1134.48</c:v>
                </c:pt>
                <c:pt idx="17079">
                  <c:v>1078.9000000000001</c:v>
                </c:pt>
                <c:pt idx="17080">
                  <c:v>1019.86</c:v>
                </c:pt>
                <c:pt idx="17081">
                  <c:v>993.6</c:v>
                </c:pt>
                <c:pt idx="17082">
                  <c:v>1033.92</c:v>
                </c:pt>
                <c:pt idx="17083">
                  <c:v>1010.09</c:v>
                </c:pt>
                <c:pt idx="17084">
                  <c:v>972.39</c:v>
                </c:pt>
                <c:pt idx="17085">
                  <c:v>895.87</c:v>
                </c:pt>
                <c:pt idx="17086">
                  <c:v>816.45</c:v>
                </c:pt>
                <c:pt idx="17087">
                  <c:v>761.11</c:v>
                </c:pt>
                <c:pt idx="17088">
                  <c:v>715.94</c:v>
                </c:pt>
                <c:pt idx="17089">
                  <c:v>692.08</c:v>
                </c:pt>
                <c:pt idx="17090">
                  <c:v>676.06</c:v>
                </c:pt>
                <c:pt idx="17091">
                  <c:v>663.04</c:v>
                </c:pt>
                <c:pt idx="17092">
                  <c:v>677.8</c:v>
                </c:pt>
                <c:pt idx="17093">
                  <c:v>707.12</c:v>
                </c:pt>
                <c:pt idx="17094">
                  <c:v>739.63</c:v>
                </c:pt>
                <c:pt idx="17095">
                  <c:v>907.43</c:v>
                </c:pt>
                <c:pt idx="17096">
                  <c:v>1045.25</c:v>
                </c:pt>
                <c:pt idx="17097">
                  <c:v>1109.26</c:v>
                </c:pt>
                <c:pt idx="17098">
                  <c:v>1108.1500000000001</c:v>
                </c:pt>
                <c:pt idx="17099">
                  <c:v>1099.18</c:v>
                </c:pt>
                <c:pt idx="17100">
                  <c:v>1111.3800000000001</c:v>
                </c:pt>
                <c:pt idx="17101">
                  <c:v>1115.46</c:v>
                </c:pt>
                <c:pt idx="17102">
                  <c:v>1100.76</c:v>
                </c:pt>
                <c:pt idx="17103">
                  <c:v>1057.82</c:v>
                </c:pt>
                <c:pt idx="17104">
                  <c:v>1003.51</c:v>
                </c:pt>
                <c:pt idx="17105">
                  <c:v>967.86</c:v>
                </c:pt>
                <c:pt idx="17106">
                  <c:v>1003.29</c:v>
                </c:pt>
                <c:pt idx="17107">
                  <c:v>994.4</c:v>
                </c:pt>
                <c:pt idx="17108">
                  <c:v>953.59</c:v>
                </c:pt>
                <c:pt idx="17109">
                  <c:v>882.26</c:v>
                </c:pt>
                <c:pt idx="17110">
                  <c:v>811.35</c:v>
                </c:pt>
                <c:pt idx="17111">
                  <c:v>758.78</c:v>
                </c:pt>
                <c:pt idx="17112">
                  <c:v>717.6</c:v>
                </c:pt>
                <c:pt idx="17113">
                  <c:v>692.46</c:v>
                </c:pt>
                <c:pt idx="17114">
                  <c:v>673.88</c:v>
                </c:pt>
                <c:pt idx="17115">
                  <c:v>668.7</c:v>
                </c:pt>
                <c:pt idx="17116">
                  <c:v>676.41</c:v>
                </c:pt>
                <c:pt idx="17117">
                  <c:v>707.84</c:v>
                </c:pt>
                <c:pt idx="17118">
                  <c:v>739.42</c:v>
                </c:pt>
                <c:pt idx="17119">
                  <c:v>863.06</c:v>
                </c:pt>
                <c:pt idx="17120">
                  <c:v>990.12</c:v>
                </c:pt>
                <c:pt idx="17121">
                  <c:v>1060.74</c:v>
                </c:pt>
                <c:pt idx="17122">
                  <c:v>1092.6300000000001</c:v>
                </c:pt>
                <c:pt idx="17123">
                  <c:v>1080.3699999999999</c:v>
                </c:pt>
                <c:pt idx="17124">
                  <c:v>1077.18</c:v>
                </c:pt>
                <c:pt idx="17125">
                  <c:v>1075.1500000000001</c:v>
                </c:pt>
                <c:pt idx="17126">
                  <c:v>1061.6300000000001</c:v>
                </c:pt>
                <c:pt idx="17127">
                  <c:v>1020.44</c:v>
                </c:pt>
                <c:pt idx="17128">
                  <c:v>974.25</c:v>
                </c:pt>
                <c:pt idx="17129">
                  <c:v>963.37</c:v>
                </c:pt>
                <c:pt idx="17130">
                  <c:v>1012.61</c:v>
                </c:pt>
                <c:pt idx="17131">
                  <c:v>985.08</c:v>
                </c:pt>
                <c:pt idx="17132">
                  <c:v>956.51</c:v>
                </c:pt>
                <c:pt idx="17133">
                  <c:v>891.32</c:v>
                </c:pt>
                <c:pt idx="17134">
                  <c:v>825.01</c:v>
                </c:pt>
                <c:pt idx="17135">
                  <c:v>770.93</c:v>
                </c:pt>
                <c:pt idx="17136">
                  <c:v>736.24</c:v>
                </c:pt>
                <c:pt idx="17137">
                  <c:v>713.08</c:v>
                </c:pt>
                <c:pt idx="17138">
                  <c:v>689.7</c:v>
                </c:pt>
                <c:pt idx="17139">
                  <c:v>683.39</c:v>
                </c:pt>
                <c:pt idx="17140">
                  <c:v>680.26</c:v>
                </c:pt>
                <c:pt idx="17141">
                  <c:v>693.13</c:v>
                </c:pt>
                <c:pt idx="17142">
                  <c:v>688.44</c:v>
                </c:pt>
                <c:pt idx="17143">
                  <c:v>774.18</c:v>
                </c:pt>
                <c:pt idx="17144">
                  <c:v>862.4</c:v>
                </c:pt>
                <c:pt idx="17145">
                  <c:v>927.22</c:v>
                </c:pt>
                <c:pt idx="17146">
                  <c:v>967.43</c:v>
                </c:pt>
                <c:pt idx="17147">
                  <c:v>973.98</c:v>
                </c:pt>
                <c:pt idx="17148">
                  <c:v>955.11</c:v>
                </c:pt>
                <c:pt idx="17149">
                  <c:v>942.51</c:v>
                </c:pt>
                <c:pt idx="17150">
                  <c:v>911.75</c:v>
                </c:pt>
                <c:pt idx="17151">
                  <c:v>879.17</c:v>
                </c:pt>
                <c:pt idx="17152">
                  <c:v>863.28</c:v>
                </c:pt>
                <c:pt idx="17153">
                  <c:v>891.19</c:v>
                </c:pt>
                <c:pt idx="17154">
                  <c:v>969.59</c:v>
                </c:pt>
                <c:pt idx="17155">
                  <c:v>950.14</c:v>
                </c:pt>
                <c:pt idx="17156">
                  <c:v>925.63</c:v>
                </c:pt>
                <c:pt idx="17157">
                  <c:v>865.02</c:v>
                </c:pt>
                <c:pt idx="17158">
                  <c:v>807.74</c:v>
                </c:pt>
                <c:pt idx="17159">
                  <c:v>763.17</c:v>
                </c:pt>
                <c:pt idx="17160">
                  <c:v>736.36</c:v>
                </c:pt>
                <c:pt idx="17161">
                  <c:v>696.17</c:v>
                </c:pt>
                <c:pt idx="17162">
                  <c:v>677.47</c:v>
                </c:pt>
                <c:pt idx="17163">
                  <c:v>665.68</c:v>
                </c:pt>
                <c:pt idx="17164">
                  <c:v>653.22</c:v>
                </c:pt>
                <c:pt idx="17165">
                  <c:v>663.28</c:v>
                </c:pt>
                <c:pt idx="17166">
                  <c:v>645.64</c:v>
                </c:pt>
                <c:pt idx="17167">
                  <c:v>678.8</c:v>
                </c:pt>
                <c:pt idx="17168">
                  <c:v>735.74</c:v>
                </c:pt>
                <c:pt idx="17169">
                  <c:v>791.26</c:v>
                </c:pt>
                <c:pt idx="17170">
                  <c:v>818.43</c:v>
                </c:pt>
                <c:pt idx="17171">
                  <c:v>828.24</c:v>
                </c:pt>
                <c:pt idx="17172">
                  <c:v>789.12</c:v>
                </c:pt>
                <c:pt idx="17173">
                  <c:v>821.15</c:v>
                </c:pt>
                <c:pt idx="17174">
                  <c:v>820.97</c:v>
                </c:pt>
                <c:pt idx="17175">
                  <c:v>816.9</c:v>
                </c:pt>
                <c:pt idx="17176">
                  <c:v>810.6</c:v>
                </c:pt>
                <c:pt idx="17177">
                  <c:v>834.02</c:v>
                </c:pt>
                <c:pt idx="17178">
                  <c:v>936.83</c:v>
                </c:pt>
                <c:pt idx="17179">
                  <c:v>927.74</c:v>
                </c:pt>
                <c:pt idx="17180">
                  <c:v>907.13</c:v>
                </c:pt>
                <c:pt idx="17181">
                  <c:v>853.28</c:v>
                </c:pt>
                <c:pt idx="17182">
                  <c:v>797.15</c:v>
                </c:pt>
                <c:pt idx="17183">
                  <c:v>751.52</c:v>
                </c:pt>
                <c:pt idx="17184">
                  <c:v>710.32</c:v>
                </c:pt>
                <c:pt idx="17185">
                  <c:v>680.84</c:v>
                </c:pt>
                <c:pt idx="17186">
                  <c:v>662.09</c:v>
                </c:pt>
                <c:pt idx="17187">
                  <c:v>658.41</c:v>
                </c:pt>
                <c:pt idx="17188">
                  <c:v>668.66</c:v>
                </c:pt>
                <c:pt idx="17189">
                  <c:v>700.31</c:v>
                </c:pt>
                <c:pt idx="17190">
                  <c:v>733.16</c:v>
                </c:pt>
                <c:pt idx="17191">
                  <c:v>867.45</c:v>
                </c:pt>
                <c:pt idx="17192">
                  <c:v>988.47</c:v>
                </c:pt>
                <c:pt idx="17193">
                  <c:v>1086.2</c:v>
                </c:pt>
                <c:pt idx="17194">
                  <c:v>1099.48</c:v>
                </c:pt>
                <c:pt idx="17195">
                  <c:v>1108.47</c:v>
                </c:pt>
                <c:pt idx="17196">
                  <c:v>1097.83</c:v>
                </c:pt>
                <c:pt idx="17197">
                  <c:v>1094.02</c:v>
                </c:pt>
                <c:pt idx="17198">
                  <c:v>1070.04</c:v>
                </c:pt>
                <c:pt idx="17199">
                  <c:v>1035.83</c:v>
                </c:pt>
                <c:pt idx="17200">
                  <c:v>977.84</c:v>
                </c:pt>
                <c:pt idx="17201">
                  <c:v>935.52</c:v>
                </c:pt>
                <c:pt idx="17202">
                  <c:v>1013.73</c:v>
                </c:pt>
                <c:pt idx="17203">
                  <c:v>993.96</c:v>
                </c:pt>
                <c:pt idx="17204">
                  <c:v>945.65</c:v>
                </c:pt>
                <c:pt idx="17205">
                  <c:v>880.33</c:v>
                </c:pt>
                <c:pt idx="17206">
                  <c:v>812.56</c:v>
                </c:pt>
                <c:pt idx="17207">
                  <c:v>749.14</c:v>
                </c:pt>
                <c:pt idx="17208">
                  <c:v>706.77</c:v>
                </c:pt>
                <c:pt idx="17209">
                  <c:v>677.8</c:v>
                </c:pt>
                <c:pt idx="17210">
                  <c:v>654.67999999999995</c:v>
                </c:pt>
                <c:pt idx="17211">
                  <c:v>650.17999999999995</c:v>
                </c:pt>
                <c:pt idx="17212">
                  <c:v>653.24</c:v>
                </c:pt>
                <c:pt idx="17213">
                  <c:v>682.61</c:v>
                </c:pt>
                <c:pt idx="17214">
                  <c:v>709.5</c:v>
                </c:pt>
                <c:pt idx="17215">
                  <c:v>863.44</c:v>
                </c:pt>
                <c:pt idx="17216">
                  <c:v>1015.23</c:v>
                </c:pt>
                <c:pt idx="17217">
                  <c:v>1100.26</c:v>
                </c:pt>
                <c:pt idx="17218">
                  <c:v>1132.33</c:v>
                </c:pt>
                <c:pt idx="17219">
                  <c:v>1136.56</c:v>
                </c:pt>
                <c:pt idx="17220">
                  <c:v>1112.83</c:v>
                </c:pt>
                <c:pt idx="17221">
                  <c:v>1131.0999999999999</c:v>
                </c:pt>
                <c:pt idx="17222">
                  <c:v>1106.6400000000001</c:v>
                </c:pt>
                <c:pt idx="17223">
                  <c:v>1077.98</c:v>
                </c:pt>
                <c:pt idx="17224">
                  <c:v>1026.72</c:v>
                </c:pt>
                <c:pt idx="17225">
                  <c:v>962.06</c:v>
                </c:pt>
                <c:pt idx="17226">
                  <c:v>1061.3800000000001</c:v>
                </c:pt>
                <c:pt idx="17227">
                  <c:v>1032.0999999999999</c:v>
                </c:pt>
                <c:pt idx="17228">
                  <c:v>1002.45</c:v>
                </c:pt>
                <c:pt idx="17229">
                  <c:v>927.57</c:v>
                </c:pt>
                <c:pt idx="17230">
                  <c:v>849.53</c:v>
                </c:pt>
                <c:pt idx="17231">
                  <c:v>788.39</c:v>
                </c:pt>
                <c:pt idx="17232">
                  <c:v>736.78</c:v>
                </c:pt>
                <c:pt idx="17233">
                  <c:v>700.62</c:v>
                </c:pt>
                <c:pt idx="17234">
                  <c:v>688.93</c:v>
                </c:pt>
                <c:pt idx="17235">
                  <c:v>674.72</c:v>
                </c:pt>
                <c:pt idx="17236">
                  <c:v>683.97</c:v>
                </c:pt>
                <c:pt idx="17237">
                  <c:v>711.16</c:v>
                </c:pt>
                <c:pt idx="17238">
                  <c:v>734.3</c:v>
                </c:pt>
                <c:pt idx="17239">
                  <c:v>879.17</c:v>
                </c:pt>
                <c:pt idx="17240">
                  <c:v>1021.62</c:v>
                </c:pt>
                <c:pt idx="17241">
                  <c:v>1109.02</c:v>
                </c:pt>
                <c:pt idx="17242">
                  <c:v>1148.83</c:v>
                </c:pt>
                <c:pt idx="17243">
                  <c:v>1148.4000000000001</c:v>
                </c:pt>
                <c:pt idx="17244">
                  <c:v>1139.73</c:v>
                </c:pt>
                <c:pt idx="17245">
                  <c:v>1172.28</c:v>
                </c:pt>
                <c:pt idx="17246">
                  <c:v>1162.6400000000001</c:v>
                </c:pt>
                <c:pt idx="17247">
                  <c:v>1118.82</c:v>
                </c:pt>
                <c:pt idx="17248">
                  <c:v>1034.01</c:v>
                </c:pt>
                <c:pt idx="17249">
                  <c:v>999.75</c:v>
                </c:pt>
                <c:pt idx="17250">
                  <c:v>1086.3599999999999</c:v>
                </c:pt>
                <c:pt idx="17251">
                  <c:v>1076.06</c:v>
                </c:pt>
                <c:pt idx="17252">
                  <c:v>1025.78</c:v>
                </c:pt>
                <c:pt idx="17253">
                  <c:v>962.06</c:v>
                </c:pt>
                <c:pt idx="17254">
                  <c:v>891.43</c:v>
                </c:pt>
                <c:pt idx="17255">
                  <c:v>830.03</c:v>
                </c:pt>
                <c:pt idx="17256">
                  <c:v>784.26</c:v>
                </c:pt>
                <c:pt idx="17257">
                  <c:v>747.65</c:v>
                </c:pt>
                <c:pt idx="17258">
                  <c:v>742.24</c:v>
                </c:pt>
                <c:pt idx="17259">
                  <c:v>730.64</c:v>
                </c:pt>
                <c:pt idx="17260">
                  <c:v>727.51</c:v>
                </c:pt>
                <c:pt idx="17261">
                  <c:v>749.81</c:v>
                </c:pt>
                <c:pt idx="17262">
                  <c:v>762.23</c:v>
                </c:pt>
                <c:pt idx="17263">
                  <c:v>926.67</c:v>
                </c:pt>
                <c:pt idx="17264">
                  <c:v>1045.83</c:v>
                </c:pt>
                <c:pt idx="17265">
                  <c:v>1123.76</c:v>
                </c:pt>
                <c:pt idx="17266">
                  <c:v>1167.97</c:v>
                </c:pt>
                <c:pt idx="17267">
                  <c:v>1197.3499999999999</c:v>
                </c:pt>
                <c:pt idx="17268">
                  <c:v>1179.7</c:v>
                </c:pt>
                <c:pt idx="17269">
                  <c:v>1190.8699999999999</c:v>
                </c:pt>
                <c:pt idx="17270">
                  <c:v>1179.3800000000001</c:v>
                </c:pt>
                <c:pt idx="17271">
                  <c:v>1144.3800000000001</c:v>
                </c:pt>
                <c:pt idx="17272">
                  <c:v>1073.19</c:v>
                </c:pt>
                <c:pt idx="17273">
                  <c:v>1015.28</c:v>
                </c:pt>
                <c:pt idx="17274">
                  <c:v>1119.48</c:v>
                </c:pt>
                <c:pt idx="17275">
                  <c:v>1093.55</c:v>
                </c:pt>
                <c:pt idx="17276">
                  <c:v>1060.45</c:v>
                </c:pt>
                <c:pt idx="17277">
                  <c:v>985.29</c:v>
                </c:pt>
                <c:pt idx="17278">
                  <c:v>906.62</c:v>
                </c:pt>
                <c:pt idx="17279">
                  <c:v>852.61</c:v>
                </c:pt>
                <c:pt idx="17280">
                  <c:v>792.93</c:v>
                </c:pt>
                <c:pt idx="17281">
                  <c:v>760.87</c:v>
                </c:pt>
                <c:pt idx="17282">
                  <c:v>730.35</c:v>
                </c:pt>
                <c:pt idx="17283">
                  <c:v>719.95</c:v>
                </c:pt>
                <c:pt idx="17284">
                  <c:v>729.31</c:v>
                </c:pt>
                <c:pt idx="17285">
                  <c:v>747</c:v>
                </c:pt>
                <c:pt idx="17286">
                  <c:v>760.39</c:v>
                </c:pt>
                <c:pt idx="17287">
                  <c:v>914.37</c:v>
                </c:pt>
                <c:pt idx="17288">
                  <c:v>1063.6600000000001</c:v>
                </c:pt>
                <c:pt idx="17289">
                  <c:v>1141.6099999999999</c:v>
                </c:pt>
                <c:pt idx="17290">
                  <c:v>1161.51</c:v>
                </c:pt>
                <c:pt idx="17291">
                  <c:v>1163.1600000000001</c:v>
                </c:pt>
                <c:pt idx="17292">
                  <c:v>1159.4100000000001</c:v>
                </c:pt>
                <c:pt idx="17293">
                  <c:v>1170.99</c:v>
                </c:pt>
                <c:pt idx="17294">
                  <c:v>1146.8</c:v>
                </c:pt>
                <c:pt idx="17295">
                  <c:v>1103.01</c:v>
                </c:pt>
                <c:pt idx="17296">
                  <c:v>1025.07</c:v>
                </c:pt>
                <c:pt idx="17297">
                  <c:v>991.8</c:v>
                </c:pt>
                <c:pt idx="17298">
                  <c:v>1080.2</c:v>
                </c:pt>
                <c:pt idx="17299">
                  <c:v>1070.23</c:v>
                </c:pt>
                <c:pt idx="17300">
                  <c:v>1047.32</c:v>
                </c:pt>
                <c:pt idx="17301">
                  <c:v>993.7</c:v>
                </c:pt>
                <c:pt idx="17302">
                  <c:v>926.74</c:v>
                </c:pt>
                <c:pt idx="17303">
                  <c:v>862.93</c:v>
                </c:pt>
                <c:pt idx="17304">
                  <c:v>815.88</c:v>
                </c:pt>
                <c:pt idx="17305">
                  <c:v>773.64</c:v>
                </c:pt>
                <c:pt idx="17306">
                  <c:v>757.66</c:v>
                </c:pt>
                <c:pt idx="17307">
                  <c:v>742.43</c:v>
                </c:pt>
                <c:pt idx="17308">
                  <c:v>741.63</c:v>
                </c:pt>
                <c:pt idx="17309">
                  <c:v>754.56</c:v>
                </c:pt>
                <c:pt idx="17310">
                  <c:v>721.37</c:v>
                </c:pt>
                <c:pt idx="17311">
                  <c:v>799.16</c:v>
                </c:pt>
                <c:pt idx="17312">
                  <c:v>892.23</c:v>
                </c:pt>
                <c:pt idx="17313">
                  <c:v>971.47</c:v>
                </c:pt>
                <c:pt idx="17314">
                  <c:v>1003.99</c:v>
                </c:pt>
                <c:pt idx="17315">
                  <c:v>987.55</c:v>
                </c:pt>
                <c:pt idx="17316">
                  <c:v>966.75</c:v>
                </c:pt>
                <c:pt idx="17317">
                  <c:v>949.61</c:v>
                </c:pt>
                <c:pt idx="17318">
                  <c:v>938.4</c:v>
                </c:pt>
                <c:pt idx="17319">
                  <c:v>914.17</c:v>
                </c:pt>
                <c:pt idx="17320">
                  <c:v>911.57</c:v>
                </c:pt>
                <c:pt idx="17321">
                  <c:v>944.37</c:v>
                </c:pt>
                <c:pt idx="17322">
                  <c:v>1034.33</c:v>
                </c:pt>
                <c:pt idx="17323">
                  <c:v>1026.99</c:v>
                </c:pt>
                <c:pt idx="17324">
                  <c:v>991.56</c:v>
                </c:pt>
                <c:pt idx="17325">
                  <c:v>942.88</c:v>
                </c:pt>
                <c:pt idx="17326">
                  <c:v>897.87</c:v>
                </c:pt>
                <c:pt idx="17327">
                  <c:v>868.8</c:v>
                </c:pt>
                <c:pt idx="17328">
                  <c:v>838.33</c:v>
                </c:pt>
                <c:pt idx="17329">
                  <c:v>801.04</c:v>
                </c:pt>
                <c:pt idx="17330">
                  <c:v>773.33</c:v>
                </c:pt>
                <c:pt idx="17331">
                  <c:v>751.56</c:v>
                </c:pt>
                <c:pt idx="17332">
                  <c:v>730.21</c:v>
                </c:pt>
                <c:pt idx="17333">
                  <c:v>720.79</c:v>
                </c:pt>
                <c:pt idx="17334">
                  <c:v>668.22</c:v>
                </c:pt>
                <c:pt idx="17335">
                  <c:v>688.23</c:v>
                </c:pt>
                <c:pt idx="17336">
                  <c:v>720.27</c:v>
                </c:pt>
                <c:pt idx="17337">
                  <c:v>755.51</c:v>
                </c:pt>
                <c:pt idx="17338">
                  <c:v>778.27</c:v>
                </c:pt>
                <c:pt idx="17339">
                  <c:v>790.26</c:v>
                </c:pt>
                <c:pt idx="17340">
                  <c:v>800.9</c:v>
                </c:pt>
                <c:pt idx="17341">
                  <c:v>788.7</c:v>
                </c:pt>
                <c:pt idx="17342">
                  <c:v>795.53</c:v>
                </c:pt>
                <c:pt idx="17343">
                  <c:v>786.83</c:v>
                </c:pt>
                <c:pt idx="17344">
                  <c:v>770.31</c:v>
                </c:pt>
                <c:pt idx="17345">
                  <c:v>772.38</c:v>
                </c:pt>
                <c:pt idx="17346">
                  <c:v>892.33</c:v>
                </c:pt>
                <c:pt idx="17347">
                  <c:v>911.51</c:v>
                </c:pt>
                <c:pt idx="17348">
                  <c:v>904.03</c:v>
                </c:pt>
                <c:pt idx="17349">
                  <c:v>870.03</c:v>
                </c:pt>
                <c:pt idx="17350">
                  <c:v>832.39</c:v>
                </c:pt>
                <c:pt idx="17351">
                  <c:v>783.49</c:v>
                </c:pt>
                <c:pt idx="17352">
                  <c:v>767.04</c:v>
                </c:pt>
                <c:pt idx="17353">
                  <c:v>746.03</c:v>
                </c:pt>
                <c:pt idx="17354">
                  <c:v>721.18</c:v>
                </c:pt>
                <c:pt idx="17355">
                  <c:v>711.57</c:v>
                </c:pt>
                <c:pt idx="17356">
                  <c:v>708.39</c:v>
                </c:pt>
                <c:pt idx="17357">
                  <c:v>708.34</c:v>
                </c:pt>
                <c:pt idx="17358">
                  <c:v>672.39</c:v>
                </c:pt>
                <c:pt idx="17359">
                  <c:v>720.88</c:v>
                </c:pt>
                <c:pt idx="17360">
                  <c:v>778.58</c:v>
                </c:pt>
                <c:pt idx="17361">
                  <c:v>842.18</c:v>
                </c:pt>
                <c:pt idx="17362">
                  <c:v>889.64</c:v>
                </c:pt>
                <c:pt idx="17363">
                  <c:v>918.23</c:v>
                </c:pt>
                <c:pt idx="17364">
                  <c:v>918.2</c:v>
                </c:pt>
                <c:pt idx="17365">
                  <c:v>918.75</c:v>
                </c:pt>
                <c:pt idx="17366">
                  <c:v>905.08</c:v>
                </c:pt>
                <c:pt idx="17367">
                  <c:v>870.97</c:v>
                </c:pt>
                <c:pt idx="17368">
                  <c:v>847.41</c:v>
                </c:pt>
                <c:pt idx="17369">
                  <c:v>845.81</c:v>
                </c:pt>
                <c:pt idx="17370">
                  <c:v>973.38</c:v>
                </c:pt>
                <c:pt idx="17371">
                  <c:v>949.71</c:v>
                </c:pt>
                <c:pt idx="17372">
                  <c:v>925.56</c:v>
                </c:pt>
                <c:pt idx="17373">
                  <c:v>899.7</c:v>
                </c:pt>
                <c:pt idx="17374">
                  <c:v>849.93</c:v>
                </c:pt>
                <c:pt idx="17375">
                  <c:v>804.28</c:v>
                </c:pt>
                <c:pt idx="17376">
                  <c:v>751.85</c:v>
                </c:pt>
                <c:pt idx="17377">
                  <c:v>736.51</c:v>
                </c:pt>
                <c:pt idx="17378">
                  <c:v>731.24</c:v>
                </c:pt>
                <c:pt idx="17379">
                  <c:v>706.66</c:v>
                </c:pt>
                <c:pt idx="17380">
                  <c:v>718.84</c:v>
                </c:pt>
                <c:pt idx="17381">
                  <c:v>746.55</c:v>
                </c:pt>
                <c:pt idx="17382">
                  <c:v>775.31</c:v>
                </c:pt>
                <c:pt idx="17383">
                  <c:v>939.37</c:v>
                </c:pt>
                <c:pt idx="17384">
                  <c:v>1082.6600000000001</c:v>
                </c:pt>
                <c:pt idx="17385">
                  <c:v>1160.44</c:v>
                </c:pt>
                <c:pt idx="17386">
                  <c:v>1193.4100000000001</c:v>
                </c:pt>
                <c:pt idx="17387">
                  <c:v>1192.3699999999999</c:v>
                </c:pt>
                <c:pt idx="17388">
                  <c:v>1198.18</c:v>
                </c:pt>
                <c:pt idx="17389">
                  <c:v>1217.08</c:v>
                </c:pt>
                <c:pt idx="17390">
                  <c:v>1203.3800000000001</c:v>
                </c:pt>
                <c:pt idx="17391">
                  <c:v>1161.8800000000001</c:v>
                </c:pt>
                <c:pt idx="17392">
                  <c:v>1090.0899999999999</c:v>
                </c:pt>
                <c:pt idx="17393">
                  <c:v>1010.5</c:v>
                </c:pt>
                <c:pt idx="17394">
                  <c:v>1089.71</c:v>
                </c:pt>
                <c:pt idx="17395">
                  <c:v>1089.5</c:v>
                </c:pt>
                <c:pt idx="17396">
                  <c:v>1052.96</c:v>
                </c:pt>
                <c:pt idx="17397">
                  <c:v>987.75</c:v>
                </c:pt>
                <c:pt idx="17398">
                  <c:v>909.88</c:v>
                </c:pt>
                <c:pt idx="17399">
                  <c:v>842.95</c:v>
                </c:pt>
                <c:pt idx="17400">
                  <c:v>816</c:v>
                </c:pt>
                <c:pt idx="17401">
                  <c:v>787.56</c:v>
                </c:pt>
                <c:pt idx="17402">
                  <c:v>764.1</c:v>
                </c:pt>
                <c:pt idx="17403">
                  <c:v>745.84</c:v>
                </c:pt>
                <c:pt idx="17404">
                  <c:v>740.52</c:v>
                </c:pt>
                <c:pt idx="17405">
                  <c:v>756.65</c:v>
                </c:pt>
                <c:pt idx="17406">
                  <c:v>783.12</c:v>
                </c:pt>
                <c:pt idx="17407">
                  <c:v>938.21</c:v>
                </c:pt>
                <c:pt idx="17408">
                  <c:v>1071.67</c:v>
                </c:pt>
                <c:pt idx="17409">
                  <c:v>1151.32</c:v>
                </c:pt>
                <c:pt idx="17410">
                  <c:v>1184.57</c:v>
                </c:pt>
                <c:pt idx="17411">
                  <c:v>1198.3800000000001</c:v>
                </c:pt>
                <c:pt idx="17412">
                  <c:v>1205.33</c:v>
                </c:pt>
                <c:pt idx="17413">
                  <c:v>1199.0999999999999</c:v>
                </c:pt>
                <c:pt idx="17414">
                  <c:v>1183.25</c:v>
                </c:pt>
                <c:pt idx="17415">
                  <c:v>1134.33</c:v>
                </c:pt>
                <c:pt idx="17416">
                  <c:v>1062.76</c:v>
                </c:pt>
                <c:pt idx="17417">
                  <c:v>994.34</c:v>
                </c:pt>
                <c:pt idx="17418">
                  <c:v>1092.3599999999999</c:v>
                </c:pt>
                <c:pt idx="17419">
                  <c:v>1068.1600000000001</c:v>
                </c:pt>
                <c:pt idx="17420">
                  <c:v>1022.02</c:v>
                </c:pt>
                <c:pt idx="17421">
                  <c:v>953.78</c:v>
                </c:pt>
                <c:pt idx="17422">
                  <c:v>890.99</c:v>
                </c:pt>
                <c:pt idx="17423">
                  <c:v>829.85</c:v>
                </c:pt>
                <c:pt idx="17424">
                  <c:v>796.1</c:v>
                </c:pt>
                <c:pt idx="17425">
                  <c:v>769.07</c:v>
                </c:pt>
                <c:pt idx="17426">
                  <c:v>751.31</c:v>
                </c:pt>
                <c:pt idx="17427">
                  <c:v>742.92</c:v>
                </c:pt>
                <c:pt idx="17428">
                  <c:v>744.34</c:v>
                </c:pt>
                <c:pt idx="17429">
                  <c:v>765.66</c:v>
                </c:pt>
                <c:pt idx="17430">
                  <c:v>801.95</c:v>
                </c:pt>
                <c:pt idx="17431">
                  <c:v>934.33</c:v>
                </c:pt>
                <c:pt idx="17432">
                  <c:v>1068.07</c:v>
                </c:pt>
                <c:pt idx="17433">
                  <c:v>1146.9100000000001</c:v>
                </c:pt>
                <c:pt idx="17434">
                  <c:v>1189.25</c:v>
                </c:pt>
                <c:pt idx="17435">
                  <c:v>1189.19</c:v>
                </c:pt>
                <c:pt idx="17436">
                  <c:v>1184.44</c:v>
                </c:pt>
                <c:pt idx="17437">
                  <c:v>1199.07</c:v>
                </c:pt>
                <c:pt idx="17438">
                  <c:v>1193.07</c:v>
                </c:pt>
                <c:pt idx="17439">
                  <c:v>1154.93</c:v>
                </c:pt>
                <c:pt idx="17440">
                  <c:v>1077.4000000000001</c:v>
                </c:pt>
                <c:pt idx="17441">
                  <c:v>1014.63</c:v>
                </c:pt>
                <c:pt idx="17442">
                  <c:v>1092.98</c:v>
                </c:pt>
                <c:pt idx="17443">
                  <c:v>1072.98</c:v>
                </c:pt>
                <c:pt idx="17444">
                  <c:v>1034.68</c:v>
                </c:pt>
                <c:pt idx="17445">
                  <c:v>964.21</c:v>
                </c:pt>
                <c:pt idx="17446">
                  <c:v>904.94</c:v>
                </c:pt>
                <c:pt idx="17447">
                  <c:v>850.26</c:v>
                </c:pt>
                <c:pt idx="17448">
                  <c:v>806.08</c:v>
                </c:pt>
                <c:pt idx="17449">
                  <c:v>773.63</c:v>
                </c:pt>
                <c:pt idx="17450">
                  <c:v>753.44</c:v>
                </c:pt>
                <c:pt idx="17451">
                  <c:v>750.95</c:v>
                </c:pt>
                <c:pt idx="17452">
                  <c:v>748.91</c:v>
                </c:pt>
                <c:pt idx="17453">
                  <c:v>767.46</c:v>
                </c:pt>
                <c:pt idx="17454">
                  <c:v>791.72</c:v>
                </c:pt>
                <c:pt idx="17455">
                  <c:v>924.83</c:v>
                </c:pt>
                <c:pt idx="17456">
                  <c:v>1048.77</c:v>
                </c:pt>
                <c:pt idx="17457">
                  <c:v>1138.79</c:v>
                </c:pt>
                <c:pt idx="17458">
                  <c:v>1160.17</c:v>
                </c:pt>
                <c:pt idx="17459">
                  <c:v>1166.69</c:v>
                </c:pt>
                <c:pt idx="17460">
                  <c:v>1172.8800000000001</c:v>
                </c:pt>
                <c:pt idx="17461">
                  <c:v>1176.42</c:v>
                </c:pt>
                <c:pt idx="17462">
                  <c:v>1156.6600000000001</c:v>
                </c:pt>
                <c:pt idx="17463">
                  <c:v>1112.3699999999999</c:v>
                </c:pt>
                <c:pt idx="17464">
                  <c:v>1043.98</c:v>
                </c:pt>
                <c:pt idx="17465">
                  <c:v>984.64</c:v>
                </c:pt>
                <c:pt idx="17466">
                  <c:v>1094.43</c:v>
                </c:pt>
                <c:pt idx="17467">
                  <c:v>1073.48</c:v>
                </c:pt>
                <c:pt idx="17468">
                  <c:v>1047.94</c:v>
                </c:pt>
                <c:pt idx="17469">
                  <c:v>994.51</c:v>
                </c:pt>
                <c:pt idx="17470">
                  <c:v>920.7</c:v>
                </c:pt>
                <c:pt idx="17471">
                  <c:v>863.62</c:v>
                </c:pt>
                <c:pt idx="17472">
                  <c:v>828.5</c:v>
                </c:pt>
                <c:pt idx="17473">
                  <c:v>794.7</c:v>
                </c:pt>
                <c:pt idx="17474">
                  <c:v>772.85</c:v>
                </c:pt>
                <c:pt idx="17475">
                  <c:v>761.68</c:v>
                </c:pt>
                <c:pt idx="17476">
                  <c:v>729.99</c:v>
                </c:pt>
                <c:pt idx="17477">
                  <c:v>749.22</c:v>
                </c:pt>
                <c:pt idx="17478">
                  <c:v>738.08</c:v>
                </c:pt>
                <c:pt idx="17479">
                  <c:v>825.31</c:v>
                </c:pt>
                <c:pt idx="17480">
                  <c:v>928.88</c:v>
                </c:pt>
                <c:pt idx="17481">
                  <c:v>970.88</c:v>
                </c:pt>
                <c:pt idx="17482">
                  <c:v>981.01</c:v>
                </c:pt>
                <c:pt idx="17483">
                  <c:v>972.13</c:v>
                </c:pt>
                <c:pt idx="17484">
                  <c:v>953.25</c:v>
                </c:pt>
                <c:pt idx="17485">
                  <c:v>937.73</c:v>
                </c:pt>
                <c:pt idx="17486">
                  <c:v>921.92</c:v>
                </c:pt>
                <c:pt idx="17487">
                  <c:v>904.88</c:v>
                </c:pt>
                <c:pt idx="17488">
                  <c:v>883.74</c:v>
                </c:pt>
                <c:pt idx="17489">
                  <c:v>888.77</c:v>
                </c:pt>
                <c:pt idx="17490">
                  <c:v>1019.88</c:v>
                </c:pt>
                <c:pt idx="17491">
                  <c:v>1002.08</c:v>
                </c:pt>
                <c:pt idx="17492">
                  <c:v>975.55</c:v>
                </c:pt>
                <c:pt idx="17493">
                  <c:v>926.11</c:v>
                </c:pt>
                <c:pt idx="17494">
                  <c:v>887.96</c:v>
                </c:pt>
                <c:pt idx="17495">
                  <c:v>845.53</c:v>
                </c:pt>
                <c:pt idx="17496">
                  <c:v>815.16</c:v>
                </c:pt>
                <c:pt idx="17497">
                  <c:v>798.2</c:v>
                </c:pt>
                <c:pt idx="17498">
                  <c:v>773.93</c:v>
                </c:pt>
                <c:pt idx="17499">
                  <c:v>754.85</c:v>
                </c:pt>
                <c:pt idx="17500">
                  <c:v>738.44</c:v>
                </c:pt>
                <c:pt idx="17501">
                  <c:v>730.43</c:v>
                </c:pt>
                <c:pt idx="17502">
                  <c:v>668.66</c:v>
                </c:pt>
                <c:pt idx="17503">
                  <c:v>676.79</c:v>
                </c:pt>
                <c:pt idx="17504">
                  <c:v>713.17</c:v>
                </c:pt>
                <c:pt idx="17505">
                  <c:v>739.57</c:v>
                </c:pt>
                <c:pt idx="17506">
                  <c:v>751.4</c:v>
                </c:pt>
                <c:pt idx="17507">
                  <c:v>759.61</c:v>
                </c:pt>
                <c:pt idx="17508">
                  <c:v>759.05</c:v>
                </c:pt>
                <c:pt idx="17509">
                  <c:v>756.14</c:v>
                </c:pt>
                <c:pt idx="17510">
                  <c:v>749.16</c:v>
                </c:pt>
                <c:pt idx="17511">
                  <c:v>741.17</c:v>
                </c:pt>
                <c:pt idx="17512">
                  <c:v>730.37</c:v>
                </c:pt>
                <c:pt idx="17513">
                  <c:v>722.76</c:v>
                </c:pt>
                <c:pt idx="17514">
                  <c:v>843.74</c:v>
                </c:pt>
                <c:pt idx="17515">
                  <c:v>864.38</c:v>
                </c:pt>
                <c:pt idx="17516">
                  <c:v>865.19</c:v>
                </c:pt>
                <c:pt idx="17517">
                  <c:v>850.17</c:v>
                </c:pt>
                <c:pt idx="17518">
                  <c:v>815.37</c:v>
                </c:pt>
                <c:pt idx="17519">
                  <c:v>775.77</c:v>
                </c:pt>
                <c:pt idx="17520">
                  <c:v>743.02</c:v>
                </c:pt>
                <c:pt idx="17521">
                  <c:v>718.32</c:v>
                </c:pt>
                <c:pt idx="17522">
                  <c:v>701.09</c:v>
                </c:pt>
                <c:pt idx="17523">
                  <c:v>689.49</c:v>
                </c:pt>
                <c:pt idx="17524">
                  <c:v>685.24</c:v>
                </c:pt>
                <c:pt idx="17525">
                  <c:v>688.03</c:v>
                </c:pt>
                <c:pt idx="17526">
                  <c:v>665.22</c:v>
                </c:pt>
                <c:pt idx="17527">
                  <c:v>718.48</c:v>
                </c:pt>
                <c:pt idx="17528">
                  <c:v>770.14</c:v>
                </c:pt>
                <c:pt idx="17529">
                  <c:v>822.1</c:v>
                </c:pt>
                <c:pt idx="17530">
                  <c:v>859.57</c:v>
                </c:pt>
                <c:pt idx="17531">
                  <c:v>875.36</c:v>
                </c:pt>
                <c:pt idx="17532">
                  <c:v>885.01</c:v>
                </c:pt>
                <c:pt idx="17533">
                  <c:v>879.73</c:v>
                </c:pt>
                <c:pt idx="17534">
                  <c:v>881.33</c:v>
                </c:pt>
                <c:pt idx="17535">
                  <c:v>869.29</c:v>
                </c:pt>
                <c:pt idx="17536">
                  <c:v>846.88</c:v>
                </c:pt>
                <c:pt idx="17537">
                  <c:v>848.9</c:v>
                </c:pt>
                <c:pt idx="17538">
                  <c:v>966.91</c:v>
                </c:pt>
                <c:pt idx="17539">
                  <c:v>956.98</c:v>
                </c:pt>
                <c:pt idx="17540">
                  <c:v>948.58</c:v>
                </c:pt>
                <c:pt idx="17541">
                  <c:v>911.01</c:v>
                </c:pt>
                <c:pt idx="17542">
                  <c:v>854.87</c:v>
                </c:pt>
                <c:pt idx="17543">
                  <c:v>803.69</c:v>
                </c:pt>
                <c:pt idx="17544">
                  <c:v>765.07</c:v>
                </c:pt>
                <c:pt idx="17545">
                  <c:v>736.73</c:v>
                </c:pt>
                <c:pt idx="17546">
                  <c:v>719.06</c:v>
                </c:pt>
                <c:pt idx="17547">
                  <c:v>709.31</c:v>
                </c:pt>
                <c:pt idx="17548">
                  <c:v>724.89</c:v>
                </c:pt>
                <c:pt idx="17549">
                  <c:v>736.67</c:v>
                </c:pt>
                <c:pt idx="17550">
                  <c:v>769.11</c:v>
                </c:pt>
                <c:pt idx="17551">
                  <c:v>951.09</c:v>
                </c:pt>
                <c:pt idx="17552">
                  <c:v>1083.81</c:v>
                </c:pt>
                <c:pt idx="17553">
                  <c:v>1163.43</c:v>
                </c:pt>
                <c:pt idx="17554">
                  <c:v>1178.94</c:v>
                </c:pt>
                <c:pt idx="17555">
                  <c:v>1178.21</c:v>
                </c:pt>
                <c:pt idx="17556">
                  <c:v>1197.3</c:v>
                </c:pt>
                <c:pt idx="17557">
                  <c:v>1205.4000000000001</c:v>
                </c:pt>
                <c:pt idx="17558">
                  <c:v>1187.07</c:v>
                </c:pt>
                <c:pt idx="17559">
                  <c:v>1134.6300000000001</c:v>
                </c:pt>
                <c:pt idx="17560">
                  <c:v>1054.79</c:v>
                </c:pt>
                <c:pt idx="17561">
                  <c:v>965.24</c:v>
                </c:pt>
                <c:pt idx="17562">
                  <c:v>1050.81</c:v>
                </c:pt>
                <c:pt idx="17563">
                  <c:v>1026.6199999999999</c:v>
                </c:pt>
                <c:pt idx="17564">
                  <c:v>982.5</c:v>
                </c:pt>
                <c:pt idx="17565">
                  <c:v>926.08</c:v>
                </c:pt>
                <c:pt idx="17566">
                  <c:v>852.81</c:v>
                </c:pt>
                <c:pt idx="17567">
                  <c:v>797.69</c:v>
                </c:pt>
                <c:pt idx="17568">
                  <c:v>761.52</c:v>
                </c:pt>
                <c:pt idx="17569">
                  <c:v>737.35</c:v>
                </c:pt>
                <c:pt idx="17570">
                  <c:v>724.99</c:v>
                </c:pt>
                <c:pt idx="17571">
                  <c:v>721.17</c:v>
                </c:pt>
                <c:pt idx="17572">
                  <c:v>725.93</c:v>
                </c:pt>
                <c:pt idx="17573">
                  <c:v>742.03</c:v>
                </c:pt>
                <c:pt idx="17574">
                  <c:v>754.68</c:v>
                </c:pt>
                <c:pt idx="17575">
                  <c:v>926.04</c:v>
                </c:pt>
                <c:pt idx="17576">
                  <c:v>1065.8699999999999</c:v>
                </c:pt>
                <c:pt idx="17577">
                  <c:v>1141.1600000000001</c:v>
                </c:pt>
                <c:pt idx="17578">
                  <c:v>1182.53</c:v>
                </c:pt>
                <c:pt idx="17579">
                  <c:v>1196.18</c:v>
                </c:pt>
                <c:pt idx="17580">
                  <c:v>1195.54</c:v>
                </c:pt>
                <c:pt idx="17581">
                  <c:v>1209.22</c:v>
                </c:pt>
                <c:pt idx="17582">
                  <c:v>1199.69</c:v>
                </c:pt>
                <c:pt idx="17583">
                  <c:v>1153</c:v>
                </c:pt>
                <c:pt idx="17584">
                  <c:v>1071.53</c:v>
                </c:pt>
                <c:pt idx="17585">
                  <c:v>980.33</c:v>
                </c:pt>
                <c:pt idx="17586">
                  <c:v>1069.07</c:v>
                </c:pt>
                <c:pt idx="17587">
                  <c:v>1028.1199999999999</c:v>
                </c:pt>
                <c:pt idx="17588">
                  <c:v>995.71</c:v>
                </c:pt>
                <c:pt idx="17589">
                  <c:v>952.21</c:v>
                </c:pt>
                <c:pt idx="17590">
                  <c:v>890.64</c:v>
                </c:pt>
                <c:pt idx="17591">
                  <c:v>826.89</c:v>
                </c:pt>
                <c:pt idx="17592">
                  <c:v>788.18</c:v>
                </c:pt>
                <c:pt idx="17593">
                  <c:v>756.29</c:v>
                </c:pt>
                <c:pt idx="17594">
                  <c:v>738.68</c:v>
                </c:pt>
                <c:pt idx="17595">
                  <c:v>729.07</c:v>
                </c:pt>
                <c:pt idx="17596">
                  <c:v>730.4</c:v>
                </c:pt>
                <c:pt idx="17597">
                  <c:v>760.71</c:v>
                </c:pt>
                <c:pt idx="17598">
                  <c:v>782.44</c:v>
                </c:pt>
                <c:pt idx="17599">
                  <c:v>952.92</c:v>
                </c:pt>
                <c:pt idx="17600">
                  <c:v>1081.73</c:v>
                </c:pt>
                <c:pt idx="17601">
                  <c:v>1154.6300000000001</c:v>
                </c:pt>
                <c:pt idx="17602">
                  <c:v>1193.6600000000001</c:v>
                </c:pt>
                <c:pt idx="17603">
                  <c:v>1189.26</c:v>
                </c:pt>
                <c:pt idx="17604">
                  <c:v>1209.3599999999999</c:v>
                </c:pt>
                <c:pt idx="17605">
                  <c:v>1214.99</c:v>
                </c:pt>
                <c:pt idx="17606">
                  <c:v>1210.04</c:v>
                </c:pt>
                <c:pt idx="17607">
                  <c:v>1170.2</c:v>
                </c:pt>
                <c:pt idx="17608">
                  <c:v>1090.74</c:v>
                </c:pt>
                <c:pt idx="17609">
                  <c:v>994.65</c:v>
                </c:pt>
                <c:pt idx="17610">
                  <c:v>1082.1300000000001</c:v>
                </c:pt>
                <c:pt idx="17611">
                  <c:v>1051.6199999999999</c:v>
                </c:pt>
                <c:pt idx="17612">
                  <c:v>1027.17</c:v>
                </c:pt>
                <c:pt idx="17613">
                  <c:v>974.53</c:v>
                </c:pt>
                <c:pt idx="17614">
                  <c:v>907.14</c:v>
                </c:pt>
                <c:pt idx="17615">
                  <c:v>834.88</c:v>
                </c:pt>
                <c:pt idx="17616">
                  <c:v>790.11</c:v>
                </c:pt>
                <c:pt idx="17617">
                  <c:v>769.17</c:v>
                </c:pt>
                <c:pt idx="17618">
                  <c:v>749.51</c:v>
                </c:pt>
                <c:pt idx="17619">
                  <c:v>741.15</c:v>
                </c:pt>
                <c:pt idx="17620">
                  <c:v>733.65</c:v>
                </c:pt>
                <c:pt idx="17621">
                  <c:v>762.13</c:v>
                </c:pt>
                <c:pt idx="17622">
                  <c:v>769.28</c:v>
                </c:pt>
                <c:pt idx="17623">
                  <c:v>930.12</c:v>
                </c:pt>
                <c:pt idx="17624">
                  <c:v>1064.1500000000001</c:v>
                </c:pt>
                <c:pt idx="17625">
                  <c:v>1144.6199999999999</c:v>
                </c:pt>
                <c:pt idx="17626">
                  <c:v>1192.49</c:v>
                </c:pt>
                <c:pt idx="17627">
                  <c:v>1195.32</c:v>
                </c:pt>
                <c:pt idx="17628">
                  <c:v>1199.26</c:v>
                </c:pt>
                <c:pt idx="17629">
                  <c:v>1205.31</c:v>
                </c:pt>
                <c:pt idx="17630">
                  <c:v>1198.27</c:v>
                </c:pt>
                <c:pt idx="17631">
                  <c:v>1148.56</c:v>
                </c:pt>
                <c:pt idx="17632">
                  <c:v>1070.43</c:v>
                </c:pt>
                <c:pt idx="17633">
                  <c:v>990.75</c:v>
                </c:pt>
                <c:pt idx="17634">
                  <c:v>1058.1600000000001</c:v>
                </c:pt>
                <c:pt idx="17635">
                  <c:v>1030.9000000000001</c:v>
                </c:pt>
                <c:pt idx="17636">
                  <c:v>997.01</c:v>
                </c:pt>
                <c:pt idx="17637">
                  <c:v>942.96</c:v>
                </c:pt>
                <c:pt idx="17638">
                  <c:v>871.21</c:v>
                </c:pt>
                <c:pt idx="17639">
                  <c:v>824.98</c:v>
                </c:pt>
                <c:pt idx="17640">
                  <c:v>783.58</c:v>
                </c:pt>
                <c:pt idx="17641">
                  <c:v>757.3</c:v>
                </c:pt>
                <c:pt idx="17642">
                  <c:v>737.9</c:v>
                </c:pt>
                <c:pt idx="17643">
                  <c:v>727.13</c:v>
                </c:pt>
                <c:pt idx="17644">
                  <c:v>720.45</c:v>
                </c:pt>
                <c:pt idx="17645">
                  <c:v>735.93</c:v>
                </c:pt>
                <c:pt idx="17646">
                  <c:v>715.86</c:v>
                </c:pt>
                <c:pt idx="17647">
                  <c:v>812.45</c:v>
                </c:pt>
                <c:pt idx="17648">
                  <c:v>928.86</c:v>
                </c:pt>
                <c:pt idx="17649">
                  <c:v>1025.4100000000001</c:v>
                </c:pt>
                <c:pt idx="17650">
                  <c:v>1046.94</c:v>
                </c:pt>
                <c:pt idx="17651">
                  <c:v>1037.3800000000001</c:v>
                </c:pt>
                <c:pt idx="17652">
                  <c:v>1021.72</c:v>
                </c:pt>
                <c:pt idx="17653">
                  <c:v>1001.16</c:v>
                </c:pt>
                <c:pt idx="17654">
                  <c:v>985.35</c:v>
                </c:pt>
                <c:pt idx="17655">
                  <c:v>958.96</c:v>
                </c:pt>
                <c:pt idx="17656">
                  <c:v>930.04</c:v>
                </c:pt>
                <c:pt idx="17657">
                  <c:v>913.28</c:v>
                </c:pt>
                <c:pt idx="17658">
                  <c:v>994.79</c:v>
                </c:pt>
                <c:pt idx="17659">
                  <c:v>978.69</c:v>
                </c:pt>
                <c:pt idx="17660">
                  <c:v>940.93</c:v>
                </c:pt>
                <c:pt idx="17661">
                  <c:v>906.6</c:v>
                </c:pt>
                <c:pt idx="17662">
                  <c:v>855.79</c:v>
                </c:pt>
                <c:pt idx="17663">
                  <c:v>808.47</c:v>
                </c:pt>
                <c:pt idx="17664">
                  <c:v>773.64</c:v>
                </c:pt>
                <c:pt idx="17665">
                  <c:v>746.91</c:v>
                </c:pt>
                <c:pt idx="17666">
                  <c:v>725.69</c:v>
                </c:pt>
                <c:pt idx="17667">
                  <c:v>708.91</c:v>
                </c:pt>
                <c:pt idx="17668">
                  <c:v>708.75</c:v>
                </c:pt>
                <c:pt idx="17669">
                  <c:v>704.63</c:v>
                </c:pt>
                <c:pt idx="17670">
                  <c:v>654.83000000000004</c:v>
                </c:pt>
                <c:pt idx="17671">
                  <c:v>701.46</c:v>
                </c:pt>
                <c:pt idx="17672">
                  <c:v>753.25</c:v>
                </c:pt>
                <c:pt idx="17673">
                  <c:v>801.21</c:v>
                </c:pt>
                <c:pt idx="17674">
                  <c:v>841.38</c:v>
                </c:pt>
                <c:pt idx="17675">
                  <c:v>857.66</c:v>
                </c:pt>
                <c:pt idx="17676">
                  <c:v>860.28</c:v>
                </c:pt>
                <c:pt idx="17677">
                  <c:v>855.13</c:v>
                </c:pt>
                <c:pt idx="17678">
                  <c:v>856.7</c:v>
                </c:pt>
                <c:pt idx="17679">
                  <c:v>844.76</c:v>
                </c:pt>
                <c:pt idx="17680">
                  <c:v>847.46</c:v>
                </c:pt>
                <c:pt idx="17681">
                  <c:v>814.43</c:v>
                </c:pt>
                <c:pt idx="17682">
                  <c:v>911.44</c:v>
                </c:pt>
                <c:pt idx="17683">
                  <c:v>898.41</c:v>
                </c:pt>
                <c:pt idx="17684">
                  <c:v>888.87</c:v>
                </c:pt>
                <c:pt idx="17685">
                  <c:v>866.62</c:v>
                </c:pt>
                <c:pt idx="17686">
                  <c:v>821.82</c:v>
                </c:pt>
                <c:pt idx="17687">
                  <c:v>774.01</c:v>
                </c:pt>
                <c:pt idx="17688">
                  <c:v>741.82</c:v>
                </c:pt>
                <c:pt idx="17689">
                  <c:v>719.99</c:v>
                </c:pt>
                <c:pt idx="17690">
                  <c:v>696</c:v>
                </c:pt>
                <c:pt idx="17691">
                  <c:v>684.81</c:v>
                </c:pt>
                <c:pt idx="17692">
                  <c:v>685.22</c:v>
                </c:pt>
                <c:pt idx="17693">
                  <c:v>690.09</c:v>
                </c:pt>
                <c:pt idx="17694">
                  <c:v>660.63</c:v>
                </c:pt>
                <c:pt idx="17695">
                  <c:v>710.86</c:v>
                </c:pt>
                <c:pt idx="17696">
                  <c:v>777.25</c:v>
                </c:pt>
                <c:pt idx="17697">
                  <c:v>830.48</c:v>
                </c:pt>
                <c:pt idx="17698">
                  <c:v>869.52</c:v>
                </c:pt>
                <c:pt idx="17699">
                  <c:v>880.06</c:v>
                </c:pt>
                <c:pt idx="17700">
                  <c:v>888.51</c:v>
                </c:pt>
                <c:pt idx="17701">
                  <c:v>887.76</c:v>
                </c:pt>
                <c:pt idx="17702">
                  <c:v>869.09</c:v>
                </c:pt>
                <c:pt idx="17703">
                  <c:v>859.36</c:v>
                </c:pt>
                <c:pt idx="17704">
                  <c:v>838.96</c:v>
                </c:pt>
                <c:pt idx="17705">
                  <c:v>828.1</c:v>
                </c:pt>
                <c:pt idx="17706">
                  <c:v>941.88</c:v>
                </c:pt>
                <c:pt idx="17707">
                  <c:v>926.51</c:v>
                </c:pt>
                <c:pt idx="17708">
                  <c:v>917.59</c:v>
                </c:pt>
                <c:pt idx="17709">
                  <c:v>881.87</c:v>
                </c:pt>
                <c:pt idx="17710">
                  <c:v>831.13</c:v>
                </c:pt>
                <c:pt idx="17711">
                  <c:v>779.12</c:v>
                </c:pt>
                <c:pt idx="17712">
                  <c:v>742.89</c:v>
                </c:pt>
                <c:pt idx="17713">
                  <c:v>722.01</c:v>
                </c:pt>
                <c:pt idx="17714">
                  <c:v>706.44</c:v>
                </c:pt>
                <c:pt idx="17715">
                  <c:v>694.01</c:v>
                </c:pt>
                <c:pt idx="17716">
                  <c:v>702.79</c:v>
                </c:pt>
                <c:pt idx="17717">
                  <c:v>726.19</c:v>
                </c:pt>
                <c:pt idx="17718">
                  <c:v>756.07</c:v>
                </c:pt>
                <c:pt idx="17719">
                  <c:v>926.03</c:v>
                </c:pt>
                <c:pt idx="17720">
                  <c:v>1059.99</c:v>
                </c:pt>
                <c:pt idx="17721">
                  <c:v>1152.05</c:v>
                </c:pt>
                <c:pt idx="17722">
                  <c:v>1195.0999999999999</c:v>
                </c:pt>
                <c:pt idx="17723">
                  <c:v>1210.6099999999999</c:v>
                </c:pt>
                <c:pt idx="17724">
                  <c:v>1222.44</c:v>
                </c:pt>
                <c:pt idx="17725">
                  <c:v>1228.43</c:v>
                </c:pt>
                <c:pt idx="17726">
                  <c:v>1221.43</c:v>
                </c:pt>
                <c:pt idx="17727">
                  <c:v>1166.79</c:v>
                </c:pt>
                <c:pt idx="17728">
                  <c:v>1072.9100000000001</c:v>
                </c:pt>
                <c:pt idx="17729">
                  <c:v>988.69</c:v>
                </c:pt>
                <c:pt idx="17730">
                  <c:v>1038.75</c:v>
                </c:pt>
                <c:pt idx="17731">
                  <c:v>1010.36</c:v>
                </c:pt>
                <c:pt idx="17732">
                  <c:v>966.93</c:v>
                </c:pt>
                <c:pt idx="17733">
                  <c:v>916.08</c:v>
                </c:pt>
                <c:pt idx="17734">
                  <c:v>861.89</c:v>
                </c:pt>
                <c:pt idx="17735">
                  <c:v>798.23</c:v>
                </c:pt>
                <c:pt idx="17736">
                  <c:v>758.85</c:v>
                </c:pt>
                <c:pt idx="17737">
                  <c:v>735.51</c:v>
                </c:pt>
                <c:pt idx="17738">
                  <c:v>715.7</c:v>
                </c:pt>
                <c:pt idx="17739">
                  <c:v>701.75</c:v>
                </c:pt>
                <c:pt idx="17740">
                  <c:v>698.44</c:v>
                </c:pt>
                <c:pt idx="17741">
                  <c:v>732.94</c:v>
                </c:pt>
                <c:pt idx="17742">
                  <c:v>758.4</c:v>
                </c:pt>
                <c:pt idx="17743">
                  <c:v>899.68</c:v>
                </c:pt>
                <c:pt idx="17744">
                  <c:v>1030.3900000000001</c:v>
                </c:pt>
                <c:pt idx="17745">
                  <c:v>1128.06</c:v>
                </c:pt>
                <c:pt idx="17746">
                  <c:v>1160.22</c:v>
                </c:pt>
                <c:pt idx="17747">
                  <c:v>1178.9000000000001</c:v>
                </c:pt>
                <c:pt idx="17748">
                  <c:v>1190.82</c:v>
                </c:pt>
                <c:pt idx="17749">
                  <c:v>1217.98</c:v>
                </c:pt>
                <c:pt idx="17750">
                  <c:v>1200.49</c:v>
                </c:pt>
                <c:pt idx="17751">
                  <c:v>1153.1099999999999</c:v>
                </c:pt>
                <c:pt idx="17752">
                  <c:v>1075.4000000000001</c:v>
                </c:pt>
                <c:pt idx="17753">
                  <c:v>980.85</c:v>
                </c:pt>
                <c:pt idx="17754">
                  <c:v>1038.23</c:v>
                </c:pt>
                <c:pt idx="17755">
                  <c:v>997.72</c:v>
                </c:pt>
                <c:pt idx="17756">
                  <c:v>958.28</c:v>
                </c:pt>
                <c:pt idx="17757">
                  <c:v>913.05</c:v>
                </c:pt>
                <c:pt idx="17758">
                  <c:v>867.64</c:v>
                </c:pt>
                <c:pt idx="17759">
                  <c:v>807.37</c:v>
                </c:pt>
                <c:pt idx="17760">
                  <c:v>763.74</c:v>
                </c:pt>
                <c:pt idx="17761">
                  <c:v>740.12</c:v>
                </c:pt>
                <c:pt idx="17762">
                  <c:v>721.84</c:v>
                </c:pt>
                <c:pt idx="17763">
                  <c:v>696.26</c:v>
                </c:pt>
                <c:pt idx="17764">
                  <c:v>707.65</c:v>
                </c:pt>
                <c:pt idx="17765">
                  <c:v>737.14</c:v>
                </c:pt>
                <c:pt idx="17766">
                  <c:v>766.22</c:v>
                </c:pt>
                <c:pt idx="17767">
                  <c:v>929.88</c:v>
                </c:pt>
                <c:pt idx="17768">
                  <c:v>1054.67</c:v>
                </c:pt>
                <c:pt idx="17769">
                  <c:v>1164.1199999999999</c:v>
                </c:pt>
                <c:pt idx="17770">
                  <c:v>1199.32</c:v>
                </c:pt>
                <c:pt idx="17771">
                  <c:v>1204.71</c:v>
                </c:pt>
                <c:pt idx="17772">
                  <c:v>1209.28</c:v>
                </c:pt>
                <c:pt idx="17773">
                  <c:v>1224.1300000000001</c:v>
                </c:pt>
                <c:pt idx="17774">
                  <c:v>1220.4000000000001</c:v>
                </c:pt>
                <c:pt idx="17775">
                  <c:v>1179.1300000000001</c:v>
                </c:pt>
                <c:pt idx="17776">
                  <c:v>1094.1099999999999</c:v>
                </c:pt>
                <c:pt idx="17777">
                  <c:v>1004.07</c:v>
                </c:pt>
                <c:pt idx="17778">
                  <c:v>1063.76</c:v>
                </c:pt>
                <c:pt idx="17779">
                  <c:v>1019.95</c:v>
                </c:pt>
                <c:pt idx="17780">
                  <c:v>987.5</c:v>
                </c:pt>
                <c:pt idx="17781">
                  <c:v>938.83</c:v>
                </c:pt>
                <c:pt idx="17782">
                  <c:v>884.92</c:v>
                </c:pt>
                <c:pt idx="17783">
                  <c:v>826.62</c:v>
                </c:pt>
                <c:pt idx="17784">
                  <c:v>789.93</c:v>
                </c:pt>
                <c:pt idx="17785">
                  <c:v>762.42</c:v>
                </c:pt>
                <c:pt idx="17786">
                  <c:v>738.85</c:v>
                </c:pt>
                <c:pt idx="17787">
                  <c:v>731.52</c:v>
                </c:pt>
                <c:pt idx="17788">
                  <c:v>735.83</c:v>
                </c:pt>
                <c:pt idx="17789">
                  <c:v>761.32</c:v>
                </c:pt>
                <c:pt idx="17790">
                  <c:v>779.53</c:v>
                </c:pt>
                <c:pt idx="17791">
                  <c:v>941.71</c:v>
                </c:pt>
                <c:pt idx="17792">
                  <c:v>1080.19</c:v>
                </c:pt>
                <c:pt idx="17793">
                  <c:v>1174.42</c:v>
                </c:pt>
                <c:pt idx="17794">
                  <c:v>1216.9000000000001</c:v>
                </c:pt>
                <c:pt idx="17795">
                  <c:v>1229.28</c:v>
                </c:pt>
                <c:pt idx="17796">
                  <c:v>1229.8800000000001</c:v>
                </c:pt>
                <c:pt idx="17797">
                  <c:v>1249.01</c:v>
                </c:pt>
                <c:pt idx="17798">
                  <c:v>1217.69</c:v>
                </c:pt>
                <c:pt idx="17799">
                  <c:v>1169.06</c:v>
                </c:pt>
                <c:pt idx="17800">
                  <c:v>1063.99</c:v>
                </c:pt>
                <c:pt idx="17801">
                  <c:v>987.91</c:v>
                </c:pt>
                <c:pt idx="17802">
                  <c:v>1043.94</c:v>
                </c:pt>
                <c:pt idx="17803">
                  <c:v>1016.91</c:v>
                </c:pt>
                <c:pt idx="17804">
                  <c:v>968.35</c:v>
                </c:pt>
                <c:pt idx="17805">
                  <c:v>926.26</c:v>
                </c:pt>
                <c:pt idx="17806">
                  <c:v>873.35</c:v>
                </c:pt>
                <c:pt idx="17807">
                  <c:v>840.91</c:v>
                </c:pt>
                <c:pt idx="17808">
                  <c:v>799.54</c:v>
                </c:pt>
                <c:pt idx="17809">
                  <c:v>768.63</c:v>
                </c:pt>
                <c:pt idx="17810">
                  <c:v>747.8</c:v>
                </c:pt>
                <c:pt idx="17811">
                  <c:v>731.1</c:v>
                </c:pt>
                <c:pt idx="17812">
                  <c:v>726.99</c:v>
                </c:pt>
                <c:pt idx="17813">
                  <c:v>735.03</c:v>
                </c:pt>
                <c:pt idx="17814">
                  <c:v>729.96</c:v>
                </c:pt>
                <c:pt idx="17815">
                  <c:v>815.08</c:v>
                </c:pt>
                <c:pt idx="17816">
                  <c:v>927.1</c:v>
                </c:pt>
                <c:pt idx="17817">
                  <c:v>1001.49</c:v>
                </c:pt>
                <c:pt idx="17818">
                  <c:v>1029.54</c:v>
                </c:pt>
                <c:pt idx="17819">
                  <c:v>1038.18</c:v>
                </c:pt>
                <c:pt idx="17820">
                  <c:v>1002.75</c:v>
                </c:pt>
                <c:pt idx="17821">
                  <c:v>974.51</c:v>
                </c:pt>
                <c:pt idx="17822">
                  <c:v>959.68</c:v>
                </c:pt>
                <c:pt idx="17823">
                  <c:v>923.94</c:v>
                </c:pt>
                <c:pt idx="17824">
                  <c:v>897.02</c:v>
                </c:pt>
                <c:pt idx="17825">
                  <c:v>893.05</c:v>
                </c:pt>
                <c:pt idx="17826">
                  <c:v>987.44</c:v>
                </c:pt>
                <c:pt idx="17827">
                  <c:v>973.15</c:v>
                </c:pt>
                <c:pt idx="17828">
                  <c:v>922.33</c:v>
                </c:pt>
                <c:pt idx="17829">
                  <c:v>903.31</c:v>
                </c:pt>
                <c:pt idx="17830">
                  <c:v>858.59</c:v>
                </c:pt>
                <c:pt idx="17831">
                  <c:v>827.14</c:v>
                </c:pt>
                <c:pt idx="17832">
                  <c:v>786.4</c:v>
                </c:pt>
                <c:pt idx="17833">
                  <c:v>755.76</c:v>
                </c:pt>
                <c:pt idx="17834">
                  <c:v>745.61</c:v>
                </c:pt>
                <c:pt idx="17835">
                  <c:v>742.19</c:v>
                </c:pt>
                <c:pt idx="17836">
                  <c:v>726.2</c:v>
                </c:pt>
                <c:pt idx="17837">
                  <c:v>737.55</c:v>
                </c:pt>
                <c:pt idx="17838">
                  <c:v>695.04</c:v>
                </c:pt>
                <c:pt idx="17839">
                  <c:v>729.77</c:v>
                </c:pt>
                <c:pt idx="17840">
                  <c:v>769.53</c:v>
                </c:pt>
                <c:pt idx="17841">
                  <c:v>815.48</c:v>
                </c:pt>
                <c:pt idx="17842">
                  <c:v>838.3</c:v>
                </c:pt>
                <c:pt idx="17843">
                  <c:v>859.04</c:v>
                </c:pt>
                <c:pt idx="17844">
                  <c:v>886.38</c:v>
                </c:pt>
                <c:pt idx="17845">
                  <c:v>870.77</c:v>
                </c:pt>
                <c:pt idx="17846">
                  <c:v>865.85</c:v>
                </c:pt>
                <c:pt idx="17847">
                  <c:v>859.69</c:v>
                </c:pt>
                <c:pt idx="17848">
                  <c:v>862.81</c:v>
                </c:pt>
                <c:pt idx="17849">
                  <c:v>856.08</c:v>
                </c:pt>
                <c:pt idx="17850">
                  <c:v>955.96</c:v>
                </c:pt>
                <c:pt idx="17851">
                  <c:v>942.75</c:v>
                </c:pt>
                <c:pt idx="17852">
                  <c:v>935.78</c:v>
                </c:pt>
                <c:pt idx="17853">
                  <c:v>916.64</c:v>
                </c:pt>
                <c:pt idx="17854">
                  <c:v>864.38</c:v>
                </c:pt>
                <c:pt idx="17855">
                  <c:v>820.25</c:v>
                </c:pt>
                <c:pt idx="17856">
                  <c:v>786.83</c:v>
                </c:pt>
                <c:pt idx="17857">
                  <c:v>774.81</c:v>
                </c:pt>
                <c:pt idx="17858">
                  <c:v>757.91</c:v>
                </c:pt>
                <c:pt idx="17859">
                  <c:v>732.96</c:v>
                </c:pt>
                <c:pt idx="17860">
                  <c:v>749.82</c:v>
                </c:pt>
                <c:pt idx="17861">
                  <c:v>754.07</c:v>
                </c:pt>
                <c:pt idx="17862">
                  <c:v>777.94</c:v>
                </c:pt>
                <c:pt idx="17863">
                  <c:v>938.39</c:v>
                </c:pt>
                <c:pt idx="17864">
                  <c:v>1073.43</c:v>
                </c:pt>
                <c:pt idx="17865">
                  <c:v>1155.97</c:v>
                </c:pt>
                <c:pt idx="17866">
                  <c:v>1201.6600000000001</c:v>
                </c:pt>
                <c:pt idx="17867">
                  <c:v>1196.6600000000001</c:v>
                </c:pt>
                <c:pt idx="17868">
                  <c:v>1196.5999999999999</c:v>
                </c:pt>
                <c:pt idx="17869">
                  <c:v>1206.95</c:v>
                </c:pt>
                <c:pt idx="17870">
                  <c:v>1201.44</c:v>
                </c:pt>
                <c:pt idx="17871">
                  <c:v>1162.6400000000001</c:v>
                </c:pt>
                <c:pt idx="17872">
                  <c:v>1076.81</c:v>
                </c:pt>
                <c:pt idx="17873">
                  <c:v>977.97</c:v>
                </c:pt>
                <c:pt idx="17874">
                  <c:v>1046.53</c:v>
                </c:pt>
                <c:pt idx="17875">
                  <c:v>1001.1</c:v>
                </c:pt>
                <c:pt idx="17876">
                  <c:v>970.31</c:v>
                </c:pt>
                <c:pt idx="17877">
                  <c:v>924.46</c:v>
                </c:pt>
                <c:pt idx="17878">
                  <c:v>874.92</c:v>
                </c:pt>
                <c:pt idx="17879">
                  <c:v>823.23</c:v>
                </c:pt>
                <c:pt idx="17880">
                  <c:v>783.07</c:v>
                </c:pt>
                <c:pt idx="17881">
                  <c:v>753.49</c:v>
                </c:pt>
                <c:pt idx="17882">
                  <c:v>734.51</c:v>
                </c:pt>
                <c:pt idx="17883">
                  <c:v>729.35</c:v>
                </c:pt>
                <c:pt idx="17884">
                  <c:v>726.63</c:v>
                </c:pt>
                <c:pt idx="17885">
                  <c:v>753.9</c:v>
                </c:pt>
                <c:pt idx="17886">
                  <c:v>780</c:v>
                </c:pt>
                <c:pt idx="17887">
                  <c:v>947.34</c:v>
                </c:pt>
                <c:pt idx="17888">
                  <c:v>1063.94</c:v>
                </c:pt>
                <c:pt idx="17889">
                  <c:v>1159.9000000000001</c:v>
                </c:pt>
                <c:pt idx="17890">
                  <c:v>1187.8900000000001</c:v>
                </c:pt>
                <c:pt idx="17891">
                  <c:v>1195.97</c:v>
                </c:pt>
                <c:pt idx="17892">
                  <c:v>1215.1400000000001</c:v>
                </c:pt>
                <c:pt idx="17893">
                  <c:v>1223.32</c:v>
                </c:pt>
                <c:pt idx="17894">
                  <c:v>1222.05</c:v>
                </c:pt>
                <c:pt idx="17895">
                  <c:v>1181.45</c:v>
                </c:pt>
                <c:pt idx="17896">
                  <c:v>1100.23</c:v>
                </c:pt>
                <c:pt idx="17897">
                  <c:v>1027.0899999999999</c:v>
                </c:pt>
                <c:pt idx="17898">
                  <c:v>1096.0899999999999</c:v>
                </c:pt>
                <c:pt idx="17899">
                  <c:v>1062.49</c:v>
                </c:pt>
                <c:pt idx="17900">
                  <c:v>986.05</c:v>
                </c:pt>
                <c:pt idx="17901">
                  <c:v>955.57</c:v>
                </c:pt>
                <c:pt idx="17902">
                  <c:v>911.28</c:v>
                </c:pt>
                <c:pt idx="17903">
                  <c:v>846.77</c:v>
                </c:pt>
                <c:pt idx="17904">
                  <c:v>809.26</c:v>
                </c:pt>
                <c:pt idx="17905">
                  <c:v>782.48</c:v>
                </c:pt>
                <c:pt idx="17906">
                  <c:v>761.78</c:v>
                </c:pt>
                <c:pt idx="17907">
                  <c:v>749.8</c:v>
                </c:pt>
                <c:pt idx="17908">
                  <c:v>756.15</c:v>
                </c:pt>
                <c:pt idx="17909">
                  <c:v>775.01</c:v>
                </c:pt>
                <c:pt idx="17910">
                  <c:v>788.28</c:v>
                </c:pt>
                <c:pt idx="17911">
                  <c:v>939.72</c:v>
                </c:pt>
                <c:pt idx="17912">
                  <c:v>1073.1199999999999</c:v>
                </c:pt>
                <c:pt idx="17913">
                  <c:v>1172.05</c:v>
                </c:pt>
                <c:pt idx="17914">
                  <c:v>1208.8699999999999</c:v>
                </c:pt>
                <c:pt idx="17915">
                  <c:v>1207.23</c:v>
                </c:pt>
                <c:pt idx="17916">
                  <c:v>1198.3399999999999</c:v>
                </c:pt>
                <c:pt idx="17917">
                  <c:v>1223.3399999999999</c:v>
                </c:pt>
                <c:pt idx="17918">
                  <c:v>1207.28</c:v>
                </c:pt>
                <c:pt idx="17919">
                  <c:v>1162.8499999999999</c:v>
                </c:pt>
                <c:pt idx="17920">
                  <c:v>1087.6400000000001</c:v>
                </c:pt>
                <c:pt idx="17921">
                  <c:v>994.58</c:v>
                </c:pt>
                <c:pt idx="17922">
                  <c:v>1068.21</c:v>
                </c:pt>
                <c:pt idx="17923">
                  <c:v>1025.3599999999999</c:v>
                </c:pt>
                <c:pt idx="17924">
                  <c:v>995.38</c:v>
                </c:pt>
                <c:pt idx="17925">
                  <c:v>949.39</c:v>
                </c:pt>
                <c:pt idx="17926">
                  <c:v>885.12</c:v>
                </c:pt>
                <c:pt idx="17927">
                  <c:v>825.93</c:v>
                </c:pt>
                <c:pt idx="17928">
                  <c:v>780.26</c:v>
                </c:pt>
                <c:pt idx="17929">
                  <c:v>775.5</c:v>
                </c:pt>
                <c:pt idx="17930">
                  <c:v>757.84</c:v>
                </c:pt>
                <c:pt idx="17931">
                  <c:v>737.58</c:v>
                </c:pt>
                <c:pt idx="17932">
                  <c:v>736.4</c:v>
                </c:pt>
                <c:pt idx="17933">
                  <c:v>769.62</c:v>
                </c:pt>
                <c:pt idx="17934">
                  <c:v>788.2</c:v>
                </c:pt>
                <c:pt idx="17935">
                  <c:v>938.95</c:v>
                </c:pt>
                <c:pt idx="17936">
                  <c:v>1058.55</c:v>
                </c:pt>
                <c:pt idx="17937">
                  <c:v>1155.8900000000001</c:v>
                </c:pt>
                <c:pt idx="17938">
                  <c:v>1193.3499999999999</c:v>
                </c:pt>
                <c:pt idx="17939">
                  <c:v>1198.96</c:v>
                </c:pt>
                <c:pt idx="17940">
                  <c:v>1210.33</c:v>
                </c:pt>
                <c:pt idx="17941">
                  <c:v>1228.21</c:v>
                </c:pt>
                <c:pt idx="17942">
                  <c:v>1214.57</c:v>
                </c:pt>
                <c:pt idx="17943">
                  <c:v>1168.5899999999999</c:v>
                </c:pt>
                <c:pt idx="17944">
                  <c:v>1090.08</c:v>
                </c:pt>
                <c:pt idx="17945">
                  <c:v>986.79</c:v>
                </c:pt>
                <c:pt idx="17946">
                  <c:v>1067.0899999999999</c:v>
                </c:pt>
                <c:pt idx="17947">
                  <c:v>1004.78</c:v>
                </c:pt>
                <c:pt idx="17948">
                  <c:v>980.42</c:v>
                </c:pt>
                <c:pt idx="17949">
                  <c:v>943.95</c:v>
                </c:pt>
                <c:pt idx="17950">
                  <c:v>889.64</c:v>
                </c:pt>
                <c:pt idx="17951">
                  <c:v>836.67</c:v>
                </c:pt>
                <c:pt idx="17952">
                  <c:v>788.39</c:v>
                </c:pt>
                <c:pt idx="17953">
                  <c:v>740.09</c:v>
                </c:pt>
                <c:pt idx="17954">
                  <c:v>722.85</c:v>
                </c:pt>
                <c:pt idx="17955">
                  <c:v>711.49</c:v>
                </c:pt>
                <c:pt idx="17956">
                  <c:v>707.88</c:v>
                </c:pt>
                <c:pt idx="17957">
                  <c:v>739.71</c:v>
                </c:pt>
                <c:pt idx="17958">
                  <c:v>758.73</c:v>
                </c:pt>
                <c:pt idx="17959">
                  <c:v>917.86</c:v>
                </c:pt>
                <c:pt idx="17960">
                  <c:v>1052.75</c:v>
                </c:pt>
                <c:pt idx="17961">
                  <c:v>1143.56</c:v>
                </c:pt>
                <c:pt idx="17962">
                  <c:v>1184.1099999999999</c:v>
                </c:pt>
                <c:pt idx="17963">
                  <c:v>1191.5999999999999</c:v>
                </c:pt>
                <c:pt idx="17964">
                  <c:v>1192.26</c:v>
                </c:pt>
                <c:pt idx="17965">
                  <c:v>1208.9100000000001</c:v>
                </c:pt>
                <c:pt idx="17966">
                  <c:v>1197.08</c:v>
                </c:pt>
                <c:pt idx="17967">
                  <c:v>1158.58</c:v>
                </c:pt>
                <c:pt idx="17968">
                  <c:v>1076.2</c:v>
                </c:pt>
                <c:pt idx="17969">
                  <c:v>985.93</c:v>
                </c:pt>
                <c:pt idx="17970">
                  <c:v>1047.82</c:v>
                </c:pt>
                <c:pt idx="17971">
                  <c:v>1009.85</c:v>
                </c:pt>
                <c:pt idx="17972">
                  <c:v>966.95</c:v>
                </c:pt>
                <c:pt idx="17973">
                  <c:v>920.72</c:v>
                </c:pt>
                <c:pt idx="17974">
                  <c:v>864.59</c:v>
                </c:pt>
                <c:pt idx="17975">
                  <c:v>821.56</c:v>
                </c:pt>
                <c:pt idx="17976">
                  <c:v>768.9</c:v>
                </c:pt>
                <c:pt idx="17977">
                  <c:v>745.25</c:v>
                </c:pt>
                <c:pt idx="17978">
                  <c:v>726</c:v>
                </c:pt>
                <c:pt idx="17979">
                  <c:v>711.73</c:v>
                </c:pt>
                <c:pt idx="17980">
                  <c:v>709.12</c:v>
                </c:pt>
                <c:pt idx="17981">
                  <c:v>719.07</c:v>
                </c:pt>
                <c:pt idx="17982">
                  <c:v>705.32</c:v>
                </c:pt>
                <c:pt idx="17983">
                  <c:v>800.56</c:v>
                </c:pt>
                <c:pt idx="17984">
                  <c:v>908.52</c:v>
                </c:pt>
                <c:pt idx="17985">
                  <c:v>993.41</c:v>
                </c:pt>
                <c:pt idx="17986">
                  <c:v>1023.5</c:v>
                </c:pt>
                <c:pt idx="17987">
                  <c:v>1023.96</c:v>
                </c:pt>
                <c:pt idx="17988">
                  <c:v>1005.83</c:v>
                </c:pt>
                <c:pt idx="17989">
                  <c:v>976.87</c:v>
                </c:pt>
                <c:pt idx="17990">
                  <c:v>945.37</c:v>
                </c:pt>
                <c:pt idx="17991">
                  <c:v>924.13</c:v>
                </c:pt>
                <c:pt idx="17992">
                  <c:v>894.79</c:v>
                </c:pt>
                <c:pt idx="17993">
                  <c:v>866.36</c:v>
                </c:pt>
                <c:pt idx="17994">
                  <c:v>958.17</c:v>
                </c:pt>
                <c:pt idx="17995">
                  <c:v>949.16</c:v>
                </c:pt>
                <c:pt idx="17996">
                  <c:v>916.02</c:v>
                </c:pt>
                <c:pt idx="17997">
                  <c:v>874.91</c:v>
                </c:pt>
                <c:pt idx="17998">
                  <c:v>834.11</c:v>
                </c:pt>
                <c:pt idx="17999">
                  <c:v>791.01</c:v>
                </c:pt>
                <c:pt idx="18000">
                  <c:v>743.33</c:v>
                </c:pt>
                <c:pt idx="18001">
                  <c:v>725.08</c:v>
                </c:pt>
                <c:pt idx="18002">
                  <c:v>704.22</c:v>
                </c:pt>
                <c:pt idx="18003">
                  <c:v>690.83</c:v>
                </c:pt>
                <c:pt idx="18004">
                  <c:v>679.91</c:v>
                </c:pt>
                <c:pt idx="18005">
                  <c:v>676.22</c:v>
                </c:pt>
                <c:pt idx="18006">
                  <c:v>646.54</c:v>
                </c:pt>
                <c:pt idx="18007">
                  <c:v>685.37</c:v>
                </c:pt>
                <c:pt idx="18008">
                  <c:v>732.54</c:v>
                </c:pt>
                <c:pt idx="18009">
                  <c:v>781.47</c:v>
                </c:pt>
                <c:pt idx="18010">
                  <c:v>828.76</c:v>
                </c:pt>
                <c:pt idx="18011">
                  <c:v>855.58</c:v>
                </c:pt>
                <c:pt idx="18012">
                  <c:v>867.76</c:v>
                </c:pt>
                <c:pt idx="18013">
                  <c:v>866.11</c:v>
                </c:pt>
                <c:pt idx="18014">
                  <c:v>843.83</c:v>
                </c:pt>
                <c:pt idx="18015">
                  <c:v>837.71</c:v>
                </c:pt>
                <c:pt idx="18016">
                  <c:v>825.06</c:v>
                </c:pt>
                <c:pt idx="18017">
                  <c:v>821.03</c:v>
                </c:pt>
                <c:pt idx="18018">
                  <c:v>910.01</c:v>
                </c:pt>
                <c:pt idx="18019">
                  <c:v>901.57</c:v>
                </c:pt>
                <c:pt idx="18020">
                  <c:v>889.06</c:v>
                </c:pt>
                <c:pt idx="18021">
                  <c:v>863</c:v>
                </c:pt>
                <c:pt idx="18022">
                  <c:v>824.38</c:v>
                </c:pt>
                <c:pt idx="18023">
                  <c:v>776.99</c:v>
                </c:pt>
                <c:pt idx="18024">
                  <c:v>740.18</c:v>
                </c:pt>
                <c:pt idx="18025">
                  <c:v>710.62</c:v>
                </c:pt>
                <c:pt idx="18026">
                  <c:v>692.74</c:v>
                </c:pt>
                <c:pt idx="18027">
                  <c:v>683.02</c:v>
                </c:pt>
                <c:pt idx="18028">
                  <c:v>690.07</c:v>
                </c:pt>
                <c:pt idx="18029">
                  <c:v>716.08</c:v>
                </c:pt>
                <c:pt idx="18030">
                  <c:v>727.97</c:v>
                </c:pt>
                <c:pt idx="18031">
                  <c:v>877.71</c:v>
                </c:pt>
                <c:pt idx="18032">
                  <c:v>1055.53</c:v>
                </c:pt>
                <c:pt idx="18033">
                  <c:v>1150.3599999999999</c:v>
                </c:pt>
                <c:pt idx="18034">
                  <c:v>1197.3</c:v>
                </c:pt>
                <c:pt idx="18035">
                  <c:v>1207.76</c:v>
                </c:pt>
                <c:pt idx="18036">
                  <c:v>1192.78</c:v>
                </c:pt>
                <c:pt idx="18037">
                  <c:v>1212.96</c:v>
                </c:pt>
                <c:pt idx="18038">
                  <c:v>1203.56</c:v>
                </c:pt>
                <c:pt idx="18039">
                  <c:v>1146.08</c:v>
                </c:pt>
                <c:pt idx="18040">
                  <c:v>1077</c:v>
                </c:pt>
                <c:pt idx="18041">
                  <c:v>983.11</c:v>
                </c:pt>
                <c:pt idx="18042">
                  <c:v>1043.47</c:v>
                </c:pt>
                <c:pt idx="18043">
                  <c:v>992.73</c:v>
                </c:pt>
                <c:pt idx="18044">
                  <c:v>967.32</c:v>
                </c:pt>
                <c:pt idx="18045">
                  <c:v>916.75</c:v>
                </c:pt>
                <c:pt idx="18046">
                  <c:v>854.81</c:v>
                </c:pt>
                <c:pt idx="18047">
                  <c:v>810.4</c:v>
                </c:pt>
                <c:pt idx="18048">
                  <c:v>756.52</c:v>
                </c:pt>
                <c:pt idx="18049">
                  <c:v>731.17</c:v>
                </c:pt>
                <c:pt idx="18050">
                  <c:v>715.78</c:v>
                </c:pt>
                <c:pt idx="18051">
                  <c:v>707.72</c:v>
                </c:pt>
                <c:pt idx="18052">
                  <c:v>707.13</c:v>
                </c:pt>
                <c:pt idx="18053">
                  <c:v>734.97</c:v>
                </c:pt>
                <c:pt idx="18054">
                  <c:v>759.3</c:v>
                </c:pt>
                <c:pt idx="18055">
                  <c:v>916.33</c:v>
                </c:pt>
                <c:pt idx="18056">
                  <c:v>1058.26</c:v>
                </c:pt>
                <c:pt idx="18057">
                  <c:v>1146.22</c:v>
                </c:pt>
                <c:pt idx="18058">
                  <c:v>1196.18</c:v>
                </c:pt>
                <c:pt idx="18059">
                  <c:v>1198.96</c:v>
                </c:pt>
                <c:pt idx="18060">
                  <c:v>1195.83</c:v>
                </c:pt>
                <c:pt idx="18061">
                  <c:v>1218.5</c:v>
                </c:pt>
                <c:pt idx="18062">
                  <c:v>1202.02</c:v>
                </c:pt>
                <c:pt idx="18063">
                  <c:v>1149.74</c:v>
                </c:pt>
                <c:pt idx="18064">
                  <c:v>1072.1500000000001</c:v>
                </c:pt>
                <c:pt idx="18065">
                  <c:v>989.62</c:v>
                </c:pt>
                <c:pt idx="18066">
                  <c:v>1060.07</c:v>
                </c:pt>
                <c:pt idx="18067">
                  <c:v>1027.32</c:v>
                </c:pt>
                <c:pt idx="18068">
                  <c:v>967.42</c:v>
                </c:pt>
                <c:pt idx="18069">
                  <c:v>887.35</c:v>
                </c:pt>
                <c:pt idx="18070">
                  <c:v>848.07</c:v>
                </c:pt>
                <c:pt idx="18071">
                  <c:v>791.35</c:v>
                </c:pt>
                <c:pt idx="18072">
                  <c:v>763.01</c:v>
                </c:pt>
                <c:pt idx="18073">
                  <c:v>735.32</c:v>
                </c:pt>
                <c:pt idx="18074">
                  <c:v>710.99</c:v>
                </c:pt>
                <c:pt idx="18075">
                  <c:v>695.41</c:v>
                </c:pt>
                <c:pt idx="18076">
                  <c:v>711.9</c:v>
                </c:pt>
                <c:pt idx="18077">
                  <c:v>733.05</c:v>
                </c:pt>
                <c:pt idx="18078">
                  <c:v>756.61</c:v>
                </c:pt>
                <c:pt idx="18079">
                  <c:v>900.35</c:v>
                </c:pt>
                <c:pt idx="18080">
                  <c:v>1038.3499999999999</c:v>
                </c:pt>
                <c:pt idx="18081">
                  <c:v>1132.68</c:v>
                </c:pt>
                <c:pt idx="18082">
                  <c:v>1178.93</c:v>
                </c:pt>
                <c:pt idx="18083">
                  <c:v>1193</c:v>
                </c:pt>
                <c:pt idx="18084">
                  <c:v>1199.92</c:v>
                </c:pt>
                <c:pt idx="18085">
                  <c:v>1206.07</c:v>
                </c:pt>
                <c:pt idx="18086">
                  <c:v>1212.9100000000001</c:v>
                </c:pt>
                <c:pt idx="18087">
                  <c:v>1160.02</c:v>
                </c:pt>
                <c:pt idx="18088">
                  <c:v>1070.8800000000001</c:v>
                </c:pt>
                <c:pt idx="18089">
                  <c:v>978.42</c:v>
                </c:pt>
                <c:pt idx="18090">
                  <c:v>1040.3399999999999</c:v>
                </c:pt>
                <c:pt idx="18091">
                  <c:v>1007.06</c:v>
                </c:pt>
                <c:pt idx="18092">
                  <c:v>957.73</c:v>
                </c:pt>
                <c:pt idx="18093">
                  <c:v>907.66</c:v>
                </c:pt>
                <c:pt idx="18094">
                  <c:v>848.26</c:v>
                </c:pt>
                <c:pt idx="18095">
                  <c:v>790.78</c:v>
                </c:pt>
                <c:pt idx="18096">
                  <c:v>750.59</c:v>
                </c:pt>
                <c:pt idx="18097">
                  <c:v>723.61</c:v>
                </c:pt>
                <c:pt idx="18098">
                  <c:v>708.19</c:v>
                </c:pt>
                <c:pt idx="18099">
                  <c:v>693.43</c:v>
                </c:pt>
                <c:pt idx="18100">
                  <c:v>698.5</c:v>
                </c:pt>
                <c:pt idx="18101">
                  <c:v>728.26</c:v>
                </c:pt>
                <c:pt idx="18102">
                  <c:v>747.19</c:v>
                </c:pt>
                <c:pt idx="18103">
                  <c:v>887</c:v>
                </c:pt>
                <c:pt idx="18104">
                  <c:v>1024.53</c:v>
                </c:pt>
                <c:pt idx="18105">
                  <c:v>1134.93</c:v>
                </c:pt>
                <c:pt idx="18106">
                  <c:v>1182.6099999999999</c:v>
                </c:pt>
                <c:pt idx="18107">
                  <c:v>1197.93</c:v>
                </c:pt>
                <c:pt idx="18108">
                  <c:v>1191.17</c:v>
                </c:pt>
                <c:pt idx="18109">
                  <c:v>1209.1600000000001</c:v>
                </c:pt>
                <c:pt idx="18110">
                  <c:v>1193.51</c:v>
                </c:pt>
                <c:pt idx="18111">
                  <c:v>1153.7</c:v>
                </c:pt>
                <c:pt idx="18112">
                  <c:v>1077.05</c:v>
                </c:pt>
                <c:pt idx="18113">
                  <c:v>984.74</c:v>
                </c:pt>
                <c:pt idx="18114">
                  <c:v>1057.17</c:v>
                </c:pt>
                <c:pt idx="18115">
                  <c:v>1021.36</c:v>
                </c:pt>
                <c:pt idx="18116">
                  <c:v>977.73</c:v>
                </c:pt>
                <c:pt idx="18117">
                  <c:v>933.7</c:v>
                </c:pt>
                <c:pt idx="18118">
                  <c:v>871.83</c:v>
                </c:pt>
                <c:pt idx="18119">
                  <c:v>833.19</c:v>
                </c:pt>
                <c:pt idx="18120">
                  <c:v>780.86</c:v>
                </c:pt>
                <c:pt idx="18121">
                  <c:v>749.53</c:v>
                </c:pt>
                <c:pt idx="18122">
                  <c:v>739.45</c:v>
                </c:pt>
                <c:pt idx="18123">
                  <c:v>730.2</c:v>
                </c:pt>
                <c:pt idx="18124">
                  <c:v>726.64</c:v>
                </c:pt>
                <c:pt idx="18125">
                  <c:v>756.23</c:v>
                </c:pt>
                <c:pt idx="18126">
                  <c:v>778.39</c:v>
                </c:pt>
                <c:pt idx="18127">
                  <c:v>924.82</c:v>
                </c:pt>
                <c:pt idx="18128">
                  <c:v>1046.0899999999999</c:v>
                </c:pt>
                <c:pt idx="18129">
                  <c:v>1137.1400000000001</c:v>
                </c:pt>
                <c:pt idx="18130">
                  <c:v>1179.3</c:v>
                </c:pt>
                <c:pt idx="18131">
                  <c:v>1182.1600000000001</c:v>
                </c:pt>
                <c:pt idx="18132">
                  <c:v>1182.98</c:v>
                </c:pt>
                <c:pt idx="18133">
                  <c:v>1206.01</c:v>
                </c:pt>
                <c:pt idx="18134">
                  <c:v>1202.22</c:v>
                </c:pt>
                <c:pt idx="18135">
                  <c:v>1155.31</c:v>
                </c:pt>
                <c:pt idx="18136">
                  <c:v>1065.3900000000001</c:v>
                </c:pt>
                <c:pt idx="18137">
                  <c:v>976.51</c:v>
                </c:pt>
                <c:pt idx="18138">
                  <c:v>1036.27</c:v>
                </c:pt>
                <c:pt idx="18139">
                  <c:v>1008.68</c:v>
                </c:pt>
                <c:pt idx="18140">
                  <c:v>986.08</c:v>
                </c:pt>
                <c:pt idx="18141">
                  <c:v>941.95</c:v>
                </c:pt>
                <c:pt idx="18142">
                  <c:v>884.41</c:v>
                </c:pt>
                <c:pt idx="18143">
                  <c:v>835.38</c:v>
                </c:pt>
                <c:pt idx="18144">
                  <c:v>801.5</c:v>
                </c:pt>
                <c:pt idx="18145">
                  <c:v>773.77</c:v>
                </c:pt>
                <c:pt idx="18146">
                  <c:v>749.87</c:v>
                </c:pt>
                <c:pt idx="18147">
                  <c:v>708.97</c:v>
                </c:pt>
                <c:pt idx="18148">
                  <c:v>715.53</c:v>
                </c:pt>
                <c:pt idx="18149">
                  <c:v>724.93</c:v>
                </c:pt>
                <c:pt idx="18150">
                  <c:v>720.09</c:v>
                </c:pt>
                <c:pt idx="18151">
                  <c:v>802.29</c:v>
                </c:pt>
                <c:pt idx="18152">
                  <c:v>908.49</c:v>
                </c:pt>
                <c:pt idx="18153">
                  <c:v>992.53</c:v>
                </c:pt>
                <c:pt idx="18154">
                  <c:v>1033.47</c:v>
                </c:pt>
                <c:pt idx="18155">
                  <c:v>1027.31</c:v>
                </c:pt>
                <c:pt idx="18156">
                  <c:v>1007.67</c:v>
                </c:pt>
                <c:pt idx="18157">
                  <c:v>982.11</c:v>
                </c:pt>
                <c:pt idx="18158">
                  <c:v>967.35</c:v>
                </c:pt>
                <c:pt idx="18159">
                  <c:v>944.61</c:v>
                </c:pt>
                <c:pt idx="18160">
                  <c:v>916.97</c:v>
                </c:pt>
                <c:pt idx="18161">
                  <c:v>883.7</c:v>
                </c:pt>
                <c:pt idx="18162">
                  <c:v>967.34</c:v>
                </c:pt>
                <c:pt idx="18163">
                  <c:v>960.85</c:v>
                </c:pt>
                <c:pt idx="18164">
                  <c:v>916.08</c:v>
                </c:pt>
                <c:pt idx="18165">
                  <c:v>877.35</c:v>
                </c:pt>
                <c:pt idx="18166">
                  <c:v>837.55</c:v>
                </c:pt>
                <c:pt idx="18167">
                  <c:v>793.39</c:v>
                </c:pt>
                <c:pt idx="18168">
                  <c:v>761.68</c:v>
                </c:pt>
                <c:pt idx="18169">
                  <c:v>733.68</c:v>
                </c:pt>
                <c:pt idx="18170">
                  <c:v>702.59</c:v>
                </c:pt>
                <c:pt idx="18171">
                  <c:v>687.56</c:v>
                </c:pt>
                <c:pt idx="18172">
                  <c:v>675.77</c:v>
                </c:pt>
                <c:pt idx="18173">
                  <c:v>676.31</c:v>
                </c:pt>
                <c:pt idx="18174">
                  <c:v>650.05999999999995</c:v>
                </c:pt>
                <c:pt idx="18175">
                  <c:v>702.18</c:v>
                </c:pt>
                <c:pt idx="18176">
                  <c:v>749.81</c:v>
                </c:pt>
                <c:pt idx="18177">
                  <c:v>802.47</c:v>
                </c:pt>
                <c:pt idx="18178">
                  <c:v>853.71</c:v>
                </c:pt>
                <c:pt idx="18179">
                  <c:v>855.3</c:v>
                </c:pt>
                <c:pt idx="18180">
                  <c:v>867.28</c:v>
                </c:pt>
                <c:pt idx="18181">
                  <c:v>858.54</c:v>
                </c:pt>
                <c:pt idx="18182">
                  <c:v>861.02</c:v>
                </c:pt>
                <c:pt idx="18183">
                  <c:v>851.13</c:v>
                </c:pt>
                <c:pt idx="18184">
                  <c:v>836.99</c:v>
                </c:pt>
                <c:pt idx="18185">
                  <c:v>830.62</c:v>
                </c:pt>
                <c:pt idx="18186">
                  <c:v>928.74</c:v>
                </c:pt>
                <c:pt idx="18187">
                  <c:v>921.14</c:v>
                </c:pt>
                <c:pt idx="18188">
                  <c:v>914.12</c:v>
                </c:pt>
                <c:pt idx="18189">
                  <c:v>894.15</c:v>
                </c:pt>
                <c:pt idx="18190">
                  <c:v>849.98</c:v>
                </c:pt>
                <c:pt idx="18191">
                  <c:v>805.92</c:v>
                </c:pt>
                <c:pt idx="18192">
                  <c:v>764.55</c:v>
                </c:pt>
                <c:pt idx="18193">
                  <c:v>746.07</c:v>
                </c:pt>
                <c:pt idx="18194">
                  <c:v>731.27</c:v>
                </c:pt>
                <c:pt idx="18195">
                  <c:v>722.35</c:v>
                </c:pt>
                <c:pt idx="18196">
                  <c:v>710.07</c:v>
                </c:pt>
                <c:pt idx="18197">
                  <c:v>753.91</c:v>
                </c:pt>
                <c:pt idx="18198">
                  <c:v>778.02</c:v>
                </c:pt>
                <c:pt idx="18199">
                  <c:v>927.29</c:v>
                </c:pt>
                <c:pt idx="18200">
                  <c:v>1062.9100000000001</c:v>
                </c:pt>
                <c:pt idx="18201">
                  <c:v>1158.58</c:v>
                </c:pt>
                <c:pt idx="18202">
                  <c:v>1200.08</c:v>
                </c:pt>
                <c:pt idx="18203">
                  <c:v>1201.79</c:v>
                </c:pt>
                <c:pt idx="18204">
                  <c:v>1203.81</c:v>
                </c:pt>
                <c:pt idx="18205">
                  <c:v>1220.27</c:v>
                </c:pt>
                <c:pt idx="18206">
                  <c:v>1223.44</c:v>
                </c:pt>
                <c:pt idx="18207">
                  <c:v>1181.1199999999999</c:v>
                </c:pt>
                <c:pt idx="18208">
                  <c:v>1096.3800000000001</c:v>
                </c:pt>
                <c:pt idx="18209">
                  <c:v>991.94</c:v>
                </c:pt>
                <c:pt idx="18210">
                  <c:v>1036.8499999999999</c:v>
                </c:pt>
                <c:pt idx="18211">
                  <c:v>1015.21</c:v>
                </c:pt>
                <c:pt idx="18212">
                  <c:v>965.74</c:v>
                </c:pt>
                <c:pt idx="18213">
                  <c:v>926.2</c:v>
                </c:pt>
                <c:pt idx="18214">
                  <c:v>869.13</c:v>
                </c:pt>
                <c:pt idx="18215">
                  <c:v>819.7</c:v>
                </c:pt>
                <c:pt idx="18216">
                  <c:v>792.74</c:v>
                </c:pt>
                <c:pt idx="18217">
                  <c:v>767</c:v>
                </c:pt>
                <c:pt idx="18218">
                  <c:v>752.72</c:v>
                </c:pt>
                <c:pt idx="18219">
                  <c:v>738.57</c:v>
                </c:pt>
                <c:pt idx="18220">
                  <c:v>739.75</c:v>
                </c:pt>
                <c:pt idx="18221">
                  <c:v>765.67</c:v>
                </c:pt>
                <c:pt idx="18222">
                  <c:v>788.48</c:v>
                </c:pt>
                <c:pt idx="18223">
                  <c:v>935.44</c:v>
                </c:pt>
                <c:pt idx="18224">
                  <c:v>1053.52</c:v>
                </c:pt>
                <c:pt idx="18225">
                  <c:v>1136.9100000000001</c:v>
                </c:pt>
                <c:pt idx="18226">
                  <c:v>1180.08</c:v>
                </c:pt>
                <c:pt idx="18227">
                  <c:v>1183.67</c:v>
                </c:pt>
                <c:pt idx="18228">
                  <c:v>1184.8900000000001</c:v>
                </c:pt>
                <c:pt idx="18229">
                  <c:v>1199.04</c:v>
                </c:pt>
                <c:pt idx="18230">
                  <c:v>1200.22</c:v>
                </c:pt>
                <c:pt idx="18231">
                  <c:v>1158.71</c:v>
                </c:pt>
                <c:pt idx="18232">
                  <c:v>1074.25</c:v>
                </c:pt>
                <c:pt idx="18233">
                  <c:v>1001.98</c:v>
                </c:pt>
                <c:pt idx="18234">
                  <c:v>1055.96</c:v>
                </c:pt>
                <c:pt idx="18235">
                  <c:v>1010.73</c:v>
                </c:pt>
                <c:pt idx="18236">
                  <c:v>966.81</c:v>
                </c:pt>
                <c:pt idx="18237">
                  <c:v>949.3</c:v>
                </c:pt>
                <c:pt idx="18238">
                  <c:v>899.13</c:v>
                </c:pt>
                <c:pt idx="18239">
                  <c:v>839.61</c:v>
                </c:pt>
                <c:pt idx="18240">
                  <c:v>794.43</c:v>
                </c:pt>
                <c:pt idx="18241">
                  <c:v>765.12</c:v>
                </c:pt>
                <c:pt idx="18242">
                  <c:v>747.74</c:v>
                </c:pt>
                <c:pt idx="18243">
                  <c:v>740.81</c:v>
                </c:pt>
                <c:pt idx="18244">
                  <c:v>736.11</c:v>
                </c:pt>
                <c:pt idx="18245">
                  <c:v>749.25</c:v>
                </c:pt>
                <c:pt idx="18246">
                  <c:v>770.43</c:v>
                </c:pt>
                <c:pt idx="18247">
                  <c:v>923.01</c:v>
                </c:pt>
                <c:pt idx="18248">
                  <c:v>1063.74</c:v>
                </c:pt>
                <c:pt idx="18249">
                  <c:v>1145.92</c:v>
                </c:pt>
                <c:pt idx="18250">
                  <c:v>1176.6300000000001</c:v>
                </c:pt>
                <c:pt idx="18251">
                  <c:v>1190.78</c:v>
                </c:pt>
                <c:pt idx="18252">
                  <c:v>1191.78</c:v>
                </c:pt>
                <c:pt idx="18253">
                  <c:v>1211.07</c:v>
                </c:pt>
                <c:pt idx="18254">
                  <c:v>1190.99</c:v>
                </c:pt>
                <c:pt idx="18255">
                  <c:v>1138.25</c:v>
                </c:pt>
                <c:pt idx="18256">
                  <c:v>1064.76</c:v>
                </c:pt>
                <c:pt idx="18257">
                  <c:v>977.88</c:v>
                </c:pt>
                <c:pt idx="18258">
                  <c:v>1054.1099999999999</c:v>
                </c:pt>
                <c:pt idx="18259">
                  <c:v>1021.65</c:v>
                </c:pt>
                <c:pt idx="18260">
                  <c:v>983.06</c:v>
                </c:pt>
                <c:pt idx="18261">
                  <c:v>932.42</c:v>
                </c:pt>
                <c:pt idx="18262">
                  <c:v>881.55</c:v>
                </c:pt>
                <c:pt idx="18263">
                  <c:v>828.93</c:v>
                </c:pt>
                <c:pt idx="18264">
                  <c:v>782.14</c:v>
                </c:pt>
                <c:pt idx="18265">
                  <c:v>749.13</c:v>
                </c:pt>
                <c:pt idx="18266">
                  <c:v>729.93</c:v>
                </c:pt>
                <c:pt idx="18267">
                  <c:v>724.29</c:v>
                </c:pt>
                <c:pt idx="18268">
                  <c:v>735.62</c:v>
                </c:pt>
                <c:pt idx="18269">
                  <c:v>738.81</c:v>
                </c:pt>
                <c:pt idx="18270">
                  <c:v>767.14</c:v>
                </c:pt>
                <c:pt idx="18271">
                  <c:v>923.05</c:v>
                </c:pt>
                <c:pt idx="18272">
                  <c:v>1053.6400000000001</c:v>
                </c:pt>
                <c:pt idx="18273">
                  <c:v>1140.3</c:v>
                </c:pt>
                <c:pt idx="18274">
                  <c:v>1163.53</c:v>
                </c:pt>
                <c:pt idx="18275">
                  <c:v>1155.97</c:v>
                </c:pt>
                <c:pt idx="18276">
                  <c:v>1155.02</c:v>
                </c:pt>
                <c:pt idx="18277">
                  <c:v>1165.3499999999999</c:v>
                </c:pt>
                <c:pt idx="18278">
                  <c:v>1162.6099999999999</c:v>
                </c:pt>
                <c:pt idx="18279">
                  <c:v>1128.83</c:v>
                </c:pt>
                <c:pt idx="18280">
                  <c:v>1049.33</c:v>
                </c:pt>
                <c:pt idx="18281">
                  <c:v>980.87</c:v>
                </c:pt>
                <c:pt idx="18282">
                  <c:v>1054.42</c:v>
                </c:pt>
                <c:pt idx="18283">
                  <c:v>1034.08</c:v>
                </c:pt>
                <c:pt idx="18284">
                  <c:v>982.88</c:v>
                </c:pt>
                <c:pt idx="18285">
                  <c:v>942.01</c:v>
                </c:pt>
                <c:pt idx="18286">
                  <c:v>883.91</c:v>
                </c:pt>
                <c:pt idx="18287">
                  <c:v>829.6</c:v>
                </c:pt>
                <c:pt idx="18288">
                  <c:v>784.29</c:v>
                </c:pt>
                <c:pt idx="18289">
                  <c:v>759.58</c:v>
                </c:pt>
                <c:pt idx="18290">
                  <c:v>747.73</c:v>
                </c:pt>
                <c:pt idx="18291">
                  <c:v>650.28</c:v>
                </c:pt>
                <c:pt idx="18292">
                  <c:v>704.39</c:v>
                </c:pt>
                <c:pt idx="18293">
                  <c:v>746.58</c:v>
                </c:pt>
                <c:pt idx="18294">
                  <c:v>776.34</c:v>
                </c:pt>
                <c:pt idx="18295">
                  <c:v>941.83</c:v>
                </c:pt>
                <c:pt idx="18296">
                  <c:v>1045.45</c:v>
                </c:pt>
                <c:pt idx="18297">
                  <c:v>1132.92</c:v>
                </c:pt>
                <c:pt idx="18298">
                  <c:v>1184.32</c:v>
                </c:pt>
                <c:pt idx="18299">
                  <c:v>1198.71</c:v>
                </c:pt>
                <c:pt idx="18300">
                  <c:v>1191.1300000000001</c:v>
                </c:pt>
                <c:pt idx="18301">
                  <c:v>1199.93</c:v>
                </c:pt>
                <c:pt idx="18302">
                  <c:v>1200.07</c:v>
                </c:pt>
                <c:pt idx="18303">
                  <c:v>1156.6500000000001</c:v>
                </c:pt>
                <c:pt idx="18304">
                  <c:v>1060.1099999999999</c:v>
                </c:pt>
                <c:pt idx="18305">
                  <c:v>996.87</c:v>
                </c:pt>
                <c:pt idx="18306">
                  <c:v>1061.27</c:v>
                </c:pt>
                <c:pt idx="18307">
                  <c:v>1028.9100000000001</c:v>
                </c:pt>
                <c:pt idx="18308">
                  <c:v>972.86</c:v>
                </c:pt>
                <c:pt idx="18309">
                  <c:v>933.91</c:v>
                </c:pt>
                <c:pt idx="18310">
                  <c:v>872.3</c:v>
                </c:pt>
                <c:pt idx="18311">
                  <c:v>832.6</c:v>
                </c:pt>
                <c:pt idx="18312">
                  <c:v>794.74</c:v>
                </c:pt>
                <c:pt idx="18313">
                  <c:v>751.91</c:v>
                </c:pt>
                <c:pt idx="18314">
                  <c:v>733.92</c:v>
                </c:pt>
                <c:pt idx="18315">
                  <c:v>721.43</c:v>
                </c:pt>
                <c:pt idx="18316">
                  <c:v>732.95</c:v>
                </c:pt>
                <c:pt idx="18317">
                  <c:v>747</c:v>
                </c:pt>
                <c:pt idx="18318">
                  <c:v>743.78</c:v>
                </c:pt>
                <c:pt idx="18319">
                  <c:v>821.87</c:v>
                </c:pt>
                <c:pt idx="18320">
                  <c:v>939.35</c:v>
                </c:pt>
                <c:pt idx="18321">
                  <c:v>1034.82</c:v>
                </c:pt>
                <c:pt idx="18322">
                  <c:v>1080.1500000000001</c:v>
                </c:pt>
                <c:pt idx="18323">
                  <c:v>1102.6300000000001</c:v>
                </c:pt>
                <c:pt idx="18324">
                  <c:v>1074.42</c:v>
                </c:pt>
                <c:pt idx="18325">
                  <c:v>1045.9100000000001</c:v>
                </c:pt>
                <c:pt idx="18326">
                  <c:v>1006.89</c:v>
                </c:pt>
                <c:pt idx="18327">
                  <c:v>963.73</c:v>
                </c:pt>
                <c:pt idx="18328">
                  <c:v>963.31</c:v>
                </c:pt>
                <c:pt idx="18329">
                  <c:v>945.47</c:v>
                </c:pt>
                <c:pt idx="18330">
                  <c:v>1008.71</c:v>
                </c:pt>
                <c:pt idx="18331">
                  <c:v>1002.28</c:v>
                </c:pt>
                <c:pt idx="18332">
                  <c:v>945.82</c:v>
                </c:pt>
                <c:pt idx="18333">
                  <c:v>911.45</c:v>
                </c:pt>
                <c:pt idx="18334">
                  <c:v>864.98</c:v>
                </c:pt>
                <c:pt idx="18335">
                  <c:v>823.53</c:v>
                </c:pt>
                <c:pt idx="18336">
                  <c:v>794.93</c:v>
                </c:pt>
                <c:pt idx="18337">
                  <c:v>765.47</c:v>
                </c:pt>
                <c:pt idx="18338">
                  <c:v>745.93</c:v>
                </c:pt>
                <c:pt idx="18339">
                  <c:v>728.67</c:v>
                </c:pt>
                <c:pt idx="18340">
                  <c:v>722.32</c:v>
                </c:pt>
                <c:pt idx="18341">
                  <c:v>715.85</c:v>
                </c:pt>
                <c:pt idx="18342">
                  <c:v>674.35</c:v>
                </c:pt>
                <c:pt idx="18343">
                  <c:v>720.94</c:v>
                </c:pt>
                <c:pt idx="18344">
                  <c:v>752.94</c:v>
                </c:pt>
                <c:pt idx="18345">
                  <c:v>805.07</c:v>
                </c:pt>
                <c:pt idx="18346">
                  <c:v>868.24</c:v>
                </c:pt>
                <c:pt idx="18347">
                  <c:v>898.07</c:v>
                </c:pt>
                <c:pt idx="18348">
                  <c:v>906.69</c:v>
                </c:pt>
                <c:pt idx="18349">
                  <c:v>895.44</c:v>
                </c:pt>
                <c:pt idx="18350">
                  <c:v>910.2</c:v>
                </c:pt>
                <c:pt idx="18351">
                  <c:v>873.04</c:v>
                </c:pt>
                <c:pt idx="18352">
                  <c:v>854.69</c:v>
                </c:pt>
                <c:pt idx="18353">
                  <c:v>849.68</c:v>
                </c:pt>
                <c:pt idx="18354">
                  <c:v>945.66</c:v>
                </c:pt>
                <c:pt idx="18355">
                  <c:v>947.26</c:v>
                </c:pt>
                <c:pt idx="18356">
                  <c:v>935.13</c:v>
                </c:pt>
                <c:pt idx="18357">
                  <c:v>913.02</c:v>
                </c:pt>
                <c:pt idx="18358">
                  <c:v>866.82</c:v>
                </c:pt>
                <c:pt idx="18359">
                  <c:v>810.61</c:v>
                </c:pt>
                <c:pt idx="18360">
                  <c:v>772.1</c:v>
                </c:pt>
                <c:pt idx="18361">
                  <c:v>729.31</c:v>
                </c:pt>
                <c:pt idx="18362">
                  <c:v>708.08</c:v>
                </c:pt>
                <c:pt idx="18363">
                  <c:v>698.92</c:v>
                </c:pt>
                <c:pt idx="18364">
                  <c:v>707.05</c:v>
                </c:pt>
                <c:pt idx="18365">
                  <c:v>733.13</c:v>
                </c:pt>
                <c:pt idx="18366">
                  <c:v>765.53</c:v>
                </c:pt>
                <c:pt idx="18367">
                  <c:v>920.11</c:v>
                </c:pt>
                <c:pt idx="18368">
                  <c:v>1055.4000000000001</c:v>
                </c:pt>
                <c:pt idx="18369">
                  <c:v>1148.52</c:v>
                </c:pt>
                <c:pt idx="18370">
                  <c:v>1199.51</c:v>
                </c:pt>
                <c:pt idx="18371">
                  <c:v>1218.3599999999999</c:v>
                </c:pt>
                <c:pt idx="18372">
                  <c:v>1236.3</c:v>
                </c:pt>
                <c:pt idx="18373">
                  <c:v>1241.43</c:v>
                </c:pt>
                <c:pt idx="18374">
                  <c:v>1239.1099999999999</c:v>
                </c:pt>
                <c:pt idx="18375">
                  <c:v>1177.2</c:v>
                </c:pt>
                <c:pt idx="18376">
                  <c:v>1152.1600000000001</c:v>
                </c:pt>
                <c:pt idx="18377">
                  <c:v>1019.92</c:v>
                </c:pt>
                <c:pt idx="18378">
                  <c:v>1070.6400000000001</c:v>
                </c:pt>
                <c:pt idx="18379">
                  <c:v>1025.1300000000001</c:v>
                </c:pt>
                <c:pt idx="18380">
                  <c:v>987.45</c:v>
                </c:pt>
                <c:pt idx="18381">
                  <c:v>942.73</c:v>
                </c:pt>
                <c:pt idx="18382">
                  <c:v>893.52</c:v>
                </c:pt>
                <c:pt idx="18383">
                  <c:v>841.34</c:v>
                </c:pt>
                <c:pt idx="18384">
                  <c:v>791.99</c:v>
                </c:pt>
                <c:pt idx="18385">
                  <c:v>766.79</c:v>
                </c:pt>
                <c:pt idx="18386">
                  <c:v>754.07</c:v>
                </c:pt>
                <c:pt idx="18387">
                  <c:v>741.97</c:v>
                </c:pt>
                <c:pt idx="18388">
                  <c:v>745.6</c:v>
                </c:pt>
                <c:pt idx="18389">
                  <c:v>774.95</c:v>
                </c:pt>
                <c:pt idx="18390">
                  <c:v>804.38</c:v>
                </c:pt>
                <c:pt idx="18391">
                  <c:v>940.39</c:v>
                </c:pt>
                <c:pt idx="18392">
                  <c:v>1079.42</c:v>
                </c:pt>
                <c:pt idx="18393">
                  <c:v>1166.29</c:v>
                </c:pt>
                <c:pt idx="18394">
                  <c:v>1218.3499999999999</c:v>
                </c:pt>
                <c:pt idx="18395">
                  <c:v>1217.56</c:v>
                </c:pt>
                <c:pt idx="18396">
                  <c:v>1229.0899999999999</c:v>
                </c:pt>
                <c:pt idx="18397">
                  <c:v>1236.55</c:v>
                </c:pt>
                <c:pt idx="18398">
                  <c:v>1234.96</c:v>
                </c:pt>
                <c:pt idx="18399">
                  <c:v>1205.99</c:v>
                </c:pt>
                <c:pt idx="18400">
                  <c:v>1133.3900000000001</c:v>
                </c:pt>
                <c:pt idx="18401">
                  <c:v>1033.8800000000001</c:v>
                </c:pt>
                <c:pt idx="18402">
                  <c:v>1095</c:v>
                </c:pt>
                <c:pt idx="18403">
                  <c:v>1057.06</c:v>
                </c:pt>
                <c:pt idx="18404">
                  <c:v>1010.26</c:v>
                </c:pt>
                <c:pt idx="18405">
                  <c:v>979</c:v>
                </c:pt>
                <c:pt idx="18406">
                  <c:v>916.55</c:v>
                </c:pt>
                <c:pt idx="18407">
                  <c:v>861.76</c:v>
                </c:pt>
                <c:pt idx="18408">
                  <c:v>815.75</c:v>
                </c:pt>
                <c:pt idx="18409">
                  <c:v>785.58</c:v>
                </c:pt>
                <c:pt idx="18410">
                  <c:v>767.05</c:v>
                </c:pt>
                <c:pt idx="18411">
                  <c:v>755.41</c:v>
                </c:pt>
                <c:pt idx="18412">
                  <c:v>751.14</c:v>
                </c:pt>
                <c:pt idx="18413">
                  <c:v>770.16</c:v>
                </c:pt>
                <c:pt idx="18414">
                  <c:v>784.94</c:v>
                </c:pt>
                <c:pt idx="18415">
                  <c:v>947</c:v>
                </c:pt>
                <c:pt idx="18416">
                  <c:v>1092.03</c:v>
                </c:pt>
                <c:pt idx="18417">
                  <c:v>1178.56</c:v>
                </c:pt>
                <c:pt idx="18418">
                  <c:v>1220.03</c:v>
                </c:pt>
                <c:pt idx="18419">
                  <c:v>1214.08</c:v>
                </c:pt>
                <c:pt idx="18420">
                  <c:v>1222.47</c:v>
                </c:pt>
                <c:pt idx="18421">
                  <c:v>1234.25</c:v>
                </c:pt>
                <c:pt idx="18422">
                  <c:v>1229.03</c:v>
                </c:pt>
                <c:pt idx="18423">
                  <c:v>1188.6500000000001</c:v>
                </c:pt>
                <c:pt idx="18424">
                  <c:v>1118.51</c:v>
                </c:pt>
                <c:pt idx="18425">
                  <c:v>1014.61</c:v>
                </c:pt>
                <c:pt idx="18426">
                  <c:v>1068.23</c:v>
                </c:pt>
                <c:pt idx="18427">
                  <c:v>1033.74</c:v>
                </c:pt>
                <c:pt idx="18428">
                  <c:v>1004.27</c:v>
                </c:pt>
                <c:pt idx="18429">
                  <c:v>961.75</c:v>
                </c:pt>
                <c:pt idx="18430">
                  <c:v>909.64</c:v>
                </c:pt>
                <c:pt idx="18431">
                  <c:v>840.02</c:v>
                </c:pt>
                <c:pt idx="18432">
                  <c:v>804.43</c:v>
                </c:pt>
                <c:pt idx="18433">
                  <c:v>795.21</c:v>
                </c:pt>
                <c:pt idx="18434">
                  <c:v>773.22</c:v>
                </c:pt>
                <c:pt idx="18435">
                  <c:v>757.92</c:v>
                </c:pt>
                <c:pt idx="18436">
                  <c:v>761.7</c:v>
                </c:pt>
                <c:pt idx="18437">
                  <c:v>785.96</c:v>
                </c:pt>
                <c:pt idx="18438">
                  <c:v>811.66</c:v>
                </c:pt>
                <c:pt idx="18439">
                  <c:v>957.4</c:v>
                </c:pt>
                <c:pt idx="18440">
                  <c:v>1081.3</c:v>
                </c:pt>
                <c:pt idx="18441">
                  <c:v>1163.27</c:v>
                </c:pt>
                <c:pt idx="18442">
                  <c:v>1204.6099999999999</c:v>
                </c:pt>
                <c:pt idx="18443">
                  <c:v>1210.6199999999999</c:v>
                </c:pt>
                <c:pt idx="18444">
                  <c:v>1214.75</c:v>
                </c:pt>
                <c:pt idx="18445">
                  <c:v>1225.52</c:v>
                </c:pt>
                <c:pt idx="18446">
                  <c:v>1229.5899999999999</c:v>
                </c:pt>
                <c:pt idx="18447">
                  <c:v>1177.06</c:v>
                </c:pt>
                <c:pt idx="18448">
                  <c:v>1107.77</c:v>
                </c:pt>
                <c:pt idx="18449">
                  <c:v>1006.08</c:v>
                </c:pt>
                <c:pt idx="18450">
                  <c:v>1052.44</c:v>
                </c:pt>
                <c:pt idx="18451">
                  <c:v>1023.53</c:v>
                </c:pt>
                <c:pt idx="18452">
                  <c:v>973.56</c:v>
                </c:pt>
                <c:pt idx="18453">
                  <c:v>958.54</c:v>
                </c:pt>
                <c:pt idx="18454">
                  <c:v>903.66</c:v>
                </c:pt>
                <c:pt idx="18455">
                  <c:v>852.62</c:v>
                </c:pt>
                <c:pt idx="18456">
                  <c:v>809.16</c:v>
                </c:pt>
                <c:pt idx="18457">
                  <c:v>756.78</c:v>
                </c:pt>
                <c:pt idx="18458">
                  <c:v>740.82</c:v>
                </c:pt>
                <c:pt idx="18459">
                  <c:v>747.89</c:v>
                </c:pt>
                <c:pt idx="18460">
                  <c:v>759.56</c:v>
                </c:pt>
                <c:pt idx="18461">
                  <c:v>775.69</c:v>
                </c:pt>
                <c:pt idx="18462">
                  <c:v>797.23</c:v>
                </c:pt>
                <c:pt idx="18463">
                  <c:v>955.34</c:v>
                </c:pt>
                <c:pt idx="18464">
                  <c:v>1085.4000000000001</c:v>
                </c:pt>
                <c:pt idx="18465">
                  <c:v>1184.0999999999999</c:v>
                </c:pt>
                <c:pt idx="18466">
                  <c:v>1216.3800000000001</c:v>
                </c:pt>
                <c:pt idx="18467">
                  <c:v>1218.28</c:v>
                </c:pt>
                <c:pt idx="18468">
                  <c:v>1207</c:v>
                </c:pt>
                <c:pt idx="18469">
                  <c:v>1243.98</c:v>
                </c:pt>
                <c:pt idx="18470">
                  <c:v>1234.78</c:v>
                </c:pt>
                <c:pt idx="18471">
                  <c:v>1197.0899999999999</c:v>
                </c:pt>
                <c:pt idx="18472">
                  <c:v>1097.1600000000001</c:v>
                </c:pt>
                <c:pt idx="18473">
                  <c:v>1000.62</c:v>
                </c:pt>
                <c:pt idx="18474">
                  <c:v>1059.97</c:v>
                </c:pt>
                <c:pt idx="18475">
                  <c:v>1041.01</c:v>
                </c:pt>
                <c:pt idx="18476">
                  <c:v>996.5</c:v>
                </c:pt>
                <c:pt idx="18477">
                  <c:v>940.31</c:v>
                </c:pt>
                <c:pt idx="18478">
                  <c:v>891.82</c:v>
                </c:pt>
                <c:pt idx="18479">
                  <c:v>842.37</c:v>
                </c:pt>
                <c:pt idx="18480">
                  <c:v>803.17</c:v>
                </c:pt>
                <c:pt idx="18481">
                  <c:v>780.27</c:v>
                </c:pt>
                <c:pt idx="18482">
                  <c:v>762.12</c:v>
                </c:pt>
                <c:pt idx="18483">
                  <c:v>760.68</c:v>
                </c:pt>
                <c:pt idx="18484">
                  <c:v>734.94</c:v>
                </c:pt>
                <c:pt idx="18485">
                  <c:v>745.66</c:v>
                </c:pt>
                <c:pt idx="18486">
                  <c:v>741.07</c:v>
                </c:pt>
                <c:pt idx="18487">
                  <c:v>854.16</c:v>
                </c:pt>
                <c:pt idx="18488">
                  <c:v>973.11</c:v>
                </c:pt>
                <c:pt idx="18489">
                  <c:v>1069.49</c:v>
                </c:pt>
                <c:pt idx="18490">
                  <c:v>1113.3399999999999</c:v>
                </c:pt>
                <c:pt idx="18491">
                  <c:v>1119.31</c:v>
                </c:pt>
                <c:pt idx="18492">
                  <c:v>1088.92</c:v>
                </c:pt>
                <c:pt idx="18493">
                  <c:v>1047.58</c:v>
                </c:pt>
                <c:pt idx="18494">
                  <c:v>1005.23</c:v>
                </c:pt>
                <c:pt idx="18495">
                  <c:v>993.4</c:v>
                </c:pt>
                <c:pt idx="18496">
                  <c:v>953.19</c:v>
                </c:pt>
                <c:pt idx="18497">
                  <c:v>932.58</c:v>
                </c:pt>
                <c:pt idx="18498">
                  <c:v>1024.73</c:v>
                </c:pt>
                <c:pt idx="18499">
                  <c:v>1001.38</c:v>
                </c:pt>
                <c:pt idx="18500">
                  <c:v>967.07</c:v>
                </c:pt>
                <c:pt idx="18501">
                  <c:v>928.64</c:v>
                </c:pt>
                <c:pt idx="18502">
                  <c:v>895.82</c:v>
                </c:pt>
                <c:pt idx="18503">
                  <c:v>839.88</c:v>
                </c:pt>
                <c:pt idx="18504">
                  <c:v>805.9</c:v>
                </c:pt>
                <c:pt idx="18505">
                  <c:v>778.12</c:v>
                </c:pt>
                <c:pt idx="18506">
                  <c:v>764.77</c:v>
                </c:pt>
                <c:pt idx="18507">
                  <c:v>757.73</c:v>
                </c:pt>
                <c:pt idx="18508">
                  <c:v>736.62</c:v>
                </c:pt>
                <c:pt idx="18509">
                  <c:v>743.89</c:v>
                </c:pt>
                <c:pt idx="18510">
                  <c:v>710.91</c:v>
                </c:pt>
                <c:pt idx="18511">
                  <c:v>743.45</c:v>
                </c:pt>
                <c:pt idx="18512">
                  <c:v>798.36</c:v>
                </c:pt>
                <c:pt idx="18513">
                  <c:v>842.92</c:v>
                </c:pt>
                <c:pt idx="18514">
                  <c:v>889.26</c:v>
                </c:pt>
                <c:pt idx="18515">
                  <c:v>912.3</c:v>
                </c:pt>
                <c:pt idx="18516">
                  <c:v>922.75</c:v>
                </c:pt>
                <c:pt idx="18517">
                  <c:v>896.71</c:v>
                </c:pt>
                <c:pt idx="18518">
                  <c:v>888.42</c:v>
                </c:pt>
                <c:pt idx="18519">
                  <c:v>872.89</c:v>
                </c:pt>
                <c:pt idx="18520">
                  <c:v>855.96</c:v>
                </c:pt>
                <c:pt idx="18521">
                  <c:v>840.75</c:v>
                </c:pt>
                <c:pt idx="18522">
                  <c:v>939.02</c:v>
                </c:pt>
                <c:pt idx="18523">
                  <c:v>935.79</c:v>
                </c:pt>
                <c:pt idx="18524">
                  <c:v>932.22</c:v>
                </c:pt>
                <c:pt idx="18525">
                  <c:v>904.17</c:v>
                </c:pt>
                <c:pt idx="18526">
                  <c:v>856.13</c:v>
                </c:pt>
                <c:pt idx="18527">
                  <c:v>815.27</c:v>
                </c:pt>
                <c:pt idx="18528">
                  <c:v>763.17</c:v>
                </c:pt>
                <c:pt idx="18529">
                  <c:v>749.21</c:v>
                </c:pt>
                <c:pt idx="18530">
                  <c:v>741.18</c:v>
                </c:pt>
                <c:pt idx="18531">
                  <c:v>713.52</c:v>
                </c:pt>
                <c:pt idx="18532">
                  <c:v>725.3</c:v>
                </c:pt>
                <c:pt idx="18533">
                  <c:v>752.5</c:v>
                </c:pt>
                <c:pt idx="18534">
                  <c:v>776.45</c:v>
                </c:pt>
                <c:pt idx="18535">
                  <c:v>938.91</c:v>
                </c:pt>
                <c:pt idx="18536">
                  <c:v>1092.46</c:v>
                </c:pt>
                <c:pt idx="18537">
                  <c:v>1189.28</c:v>
                </c:pt>
                <c:pt idx="18538">
                  <c:v>1226.82</c:v>
                </c:pt>
                <c:pt idx="18539">
                  <c:v>1238.98</c:v>
                </c:pt>
                <c:pt idx="18540">
                  <c:v>1231.94</c:v>
                </c:pt>
                <c:pt idx="18541">
                  <c:v>1259.6199999999999</c:v>
                </c:pt>
                <c:pt idx="18542">
                  <c:v>1253.05</c:v>
                </c:pt>
                <c:pt idx="18543">
                  <c:v>1212.58</c:v>
                </c:pt>
                <c:pt idx="18544">
                  <c:v>1129.0899999999999</c:v>
                </c:pt>
                <c:pt idx="18545">
                  <c:v>1026.27</c:v>
                </c:pt>
                <c:pt idx="18546">
                  <c:v>1063.3800000000001</c:v>
                </c:pt>
                <c:pt idx="18547">
                  <c:v>1058.44</c:v>
                </c:pt>
                <c:pt idx="18548">
                  <c:v>989.44</c:v>
                </c:pt>
                <c:pt idx="18549">
                  <c:v>976.45</c:v>
                </c:pt>
                <c:pt idx="18550">
                  <c:v>915.51</c:v>
                </c:pt>
                <c:pt idx="18551">
                  <c:v>860.04</c:v>
                </c:pt>
                <c:pt idx="18552">
                  <c:v>814.01</c:v>
                </c:pt>
                <c:pt idx="18553">
                  <c:v>780.94</c:v>
                </c:pt>
                <c:pt idx="18554">
                  <c:v>765.9</c:v>
                </c:pt>
                <c:pt idx="18555">
                  <c:v>757.97</c:v>
                </c:pt>
                <c:pt idx="18556">
                  <c:v>746.28</c:v>
                </c:pt>
                <c:pt idx="18557">
                  <c:v>764.87</c:v>
                </c:pt>
                <c:pt idx="18558">
                  <c:v>769.97</c:v>
                </c:pt>
                <c:pt idx="18559">
                  <c:v>939.74</c:v>
                </c:pt>
                <c:pt idx="18560">
                  <c:v>1086.75</c:v>
                </c:pt>
                <c:pt idx="18561">
                  <c:v>1171.8699999999999</c:v>
                </c:pt>
                <c:pt idx="18562">
                  <c:v>1202.47</c:v>
                </c:pt>
                <c:pt idx="18563">
                  <c:v>1214.02</c:v>
                </c:pt>
                <c:pt idx="18564">
                  <c:v>1224.1600000000001</c:v>
                </c:pt>
                <c:pt idx="18565">
                  <c:v>1235.21</c:v>
                </c:pt>
                <c:pt idx="18566">
                  <c:v>1229.5999999999999</c:v>
                </c:pt>
                <c:pt idx="18567">
                  <c:v>1195.26</c:v>
                </c:pt>
                <c:pt idx="18568">
                  <c:v>1113.8900000000001</c:v>
                </c:pt>
                <c:pt idx="18569">
                  <c:v>994.01</c:v>
                </c:pt>
                <c:pt idx="18570">
                  <c:v>1045.19</c:v>
                </c:pt>
                <c:pt idx="18571">
                  <c:v>1036.1600000000001</c:v>
                </c:pt>
                <c:pt idx="18572">
                  <c:v>988.08</c:v>
                </c:pt>
                <c:pt idx="18573">
                  <c:v>939.06</c:v>
                </c:pt>
                <c:pt idx="18574">
                  <c:v>892.61</c:v>
                </c:pt>
                <c:pt idx="18575">
                  <c:v>845.75</c:v>
                </c:pt>
                <c:pt idx="18576">
                  <c:v>789.77</c:v>
                </c:pt>
                <c:pt idx="18577">
                  <c:v>754.61</c:v>
                </c:pt>
                <c:pt idx="18578">
                  <c:v>738.53</c:v>
                </c:pt>
                <c:pt idx="18579">
                  <c:v>728.44</c:v>
                </c:pt>
                <c:pt idx="18580">
                  <c:v>727.1</c:v>
                </c:pt>
                <c:pt idx="18581">
                  <c:v>752.66</c:v>
                </c:pt>
                <c:pt idx="18582">
                  <c:v>766.17</c:v>
                </c:pt>
                <c:pt idx="18583">
                  <c:v>928.03</c:v>
                </c:pt>
                <c:pt idx="18584">
                  <c:v>1061.26</c:v>
                </c:pt>
                <c:pt idx="18585">
                  <c:v>1154.96</c:v>
                </c:pt>
                <c:pt idx="18586">
                  <c:v>1194.44</c:v>
                </c:pt>
                <c:pt idx="18587">
                  <c:v>1209.5999999999999</c:v>
                </c:pt>
                <c:pt idx="18588">
                  <c:v>1208.0999999999999</c:v>
                </c:pt>
                <c:pt idx="18589">
                  <c:v>1233.49</c:v>
                </c:pt>
                <c:pt idx="18590">
                  <c:v>1231.96</c:v>
                </c:pt>
                <c:pt idx="18591">
                  <c:v>1175.97</c:v>
                </c:pt>
                <c:pt idx="18592">
                  <c:v>1104.08</c:v>
                </c:pt>
                <c:pt idx="18593">
                  <c:v>1000.2</c:v>
                </c:pt>
                <c:pt idx="18594">
                  <c:v>1060.2</c:v>
                </c:pt>
                <c:pt idx="18595">
                  <c:v>1041.4000000000001</c:v>
                </c:pt>
                <c:pt idx="18596">
                  <c:v>996.07</c:v>
                </c:pt>
                <c:pt idx="18597">
                  <c:v>952.54</c:v>
                </c:pt>
                <c:pt idx="18598">
                  <c:v>895.62</c:v>
                </c:pt>
                <c:pt idx="18599">
                  <c:v>832.35</c:v>
                </c:pt>
                <c:pt idx="18600">
                  <c:v>791.43</c:v>
                </c:pt>
                <c:pt idx="18601">
                  <c:v>761.77</c:v>
                </c:pt>
                <c:pt idx="18602">
                  <c:v>745.86</c:v>
                </c:pt>
                <c:pt idx="18603">
                  <c:v>728.49</c:v>
                </c:pt>
                <c:pt idx="18604">
                  <c:v>725.07</c:v>
                </c:pt>
                <c:pt idx="18605">
                  <c:v>769.28</c:v>
                </c:pt>
                <c:pt idx="18606">
                  <c:v>781.74</c:v>
                </c:pt>
                <c:pt idx="18607">
                  <c:v>934.82</c:v>
                </c:pt>
                <c:pt idx="18608">
                  <c:v>1076.93</c:v>
                </c:pt>
                <c:pt idx="18609">
                  <c:v>1162.95</c:v>
                </c:pt>
                <c:pt idx="18610">
                  <c:v>1211.96</c:v>
                </c:pt>
                <c:pt idx="18611">
                  <c:v>1218.08</c:v>
                </c:pt>
                <c:pt idx="18612">
                  <c:v>1224.6199999999999</c:v>
                </c:pt>
                <c:pt idx="18613">
                  <c:v>1246.94</c:v>
                </c:pt>
                <c:pt idx="18614">
                  <c:v>1244.3499999999999</c:v>
                </c:pt>
                <c:pt idx="18615">
                  <c:v>1198.73</c:v>
                </c:pt>
                <c:pt idx="18616">
                  <c:v>1109.1099999999999</c:v>
                </c:pt>
                <c:pt idx="18617">
                  <c:v>1001.37</c:v>
                </c:pt>
                <c:pt idx="18618">
                  <c:v>1075.5899999999999</c:v>
                </c:pt>
                <c:pt idx="18619">
                  <c:v>1058.55</c:v>
                </c:pt>
                <c:pt idx="18620">
                  <c:v>1003.59</c:v>
                </c:pt>
                <c:pt idx="18621">
                  <c:v>959.14</c:v>
                </c:pt>
                <c:pt idx="18622">
                  <c:v>907.88</c:v>
                </c:pt>
                <c:pt idx="18623">
                  <c:v>861.62</c:v>
                </c:pt>
                <c:pt idx="18624">
                  <c:v>811.44</c:v>
                </c:pt>
                <c:pt idx="18625">
                  <c:v>778.99</c:v>
                </c:pt>
                <c:pt idx="18626">
                  <c:v>754.28</c:v>
                </c:pt>
                <c:pt idx="18627">
                  <c:v>744.24</c:v>
                </c:pt>
                <c:pt idx="18628">
                  <c:v>747.86</c:v>
                </c:pt>
                <c:pt idx="18629">
                  <c:v>769.11</c:v>
                </c:pt>
                <c:pt idx="18630">
                  <c:v>787.5</c:v>
                </c:pt>
                <c:pt idx="18631">
                  <c:v>944.26</c:v>
                </c:pt>
                <c:pt idx="18632">
                  <c:v>1079.05</c:v>
                </c:pt>
                <c:pt idx="18633">
                  <c:v>1175.03</c:v>
                </c:pt>
                <c:pt idx="18634">
                  <c:v>1216.03</c:v>
                </c:pt>
                <c:pt idx="18635">
                  <c:v>1217.69</c:v>
                </c:pt>
                <c:pt idx="18636">
                  <c:v>1223.08</c:v>
                </c:pt>
                <c:pt idx="18637">
                  <c:v>1239.08</c:v>
                </c:pt>
                <c:pt idx="18638">
                  <c:v>1230.48</c:v>
                </c:pt>
                <c:pt idx="18639">
                  <c:v>1175.97</c:v>
                </c:pt>
                <c:pt idx="18640">
                  <c:v>1082.55</c:v>
                </c:pt>
                <c:pt idx="18641">
                  <c:v>1006.52</c:v>
                </c:pt>
                <c:pt idx="18642">
                  <c:v>1061.3</c:v>
                </c:pt>
                <c:pt idx="18643">
                  <c:v>1047.26</c:v>
                </c:pt>
                <c:pt idx="18644">
                  <c:v>1000.94</c:v>
                </c:pt>
                <c:pt idx="18645">
                  <c:v>956.05</c:v>
                </c:pt>
                <c:pt idx="18646">
                  <c:v>904.08</c:v>
                </c:pt>
                <c:pt idx="18647">
                  <c:v>855.29</c:v>
                </c:pt>
                <c:pt idx="18648">
                  <c:v>803.84</c:v>
                </c:pt>
                <c:pt idx="18649">
                  <c:v>765.48</c:v>
                </c:pt>
                <c:pt idx="18650">
                  <c:v>732.64</c:v>
                </c:pt>
                <c:pt idx="18651">
                  <c:v>723.44</c:v>
                </c:pt>
                <c:pt idx="18652">
                  <c:v>715.08</c:v>
                </c:pt>
                <c:pt idx="18653">
                  <c:v>718.39</c:v>
                </c:pt>
                <c:pt idx="18654">
                  <c:v>697.04</c:v>
                </c:pt>
                <c:pt idx="18655">
                  <c:v>774.06</c:v>
                </c:pt>
                <c:pt idx="18656">
                  <c:v>866.24</c:v>
                </c:pt>
                <c:pt idx="18657">
                  <c:v>947.2</c:v>
                </c:pt>
                <c:pt idx="18658">
                  <c:v>978.77</c:v>
                </c:pt>
                <c:pt idx="18659">
                  <c:v>959.57</c:v>
                </c:pt>
                <c:pt idx="18660">
                  <c:v>940.21</c:v>
                </c:pt>
                <c:pt idx="18661">
                  <c:v>926.49</c:v>
                </c:pt>
                <c:pt idx="18662">
                  <c:v>899.05</c:v>
                </c:pt>
                <c:pt idx="18663">
                  <c:v>859.38</c:v>
                </c:pt>
                <c:pt idx="18664">
                  <c:v>849.16</c:v>
                </c:pt>
                <c:pt idx="18665">
                  <c:v>834.36</c:v>
                </c:pt>
                <c:pt idx="18666">
                  <c:v>936.12</c:v>
                </c:pt>
                <c:pt idx="18667">
                  <c:v>931.4</c:v>
                </c:pt>
                <c:pt idx="18668">
                  <c:v>887.74</c:v>
                </c:pt>
                <c:pt idx="18669">
                  <c:v>853.9</c:v>
                </c:pt>
                <c:pt idx="18670">
                  <c:v>808.25</c:v>
                </c:pt>
                <c:pt idx="18671">
                  <c:v>767.17</c:v>
                </c:pt>
                <c:pt idx="18672">
                  <c:v>729.48</c:v>
                </c:pt>
                <c:pt idx="18673">
                  <c:v>706.55</c:v>
                </c:pt>
                <c:pt idx="18674">
                  <c:v>689.31</c:v>
                </c:pt>
                <c:pt idx="18675">
                  <c:v>674.57</c:v>
                </c:pt>
                <c:pt idx="18676">
                  <c:v>665.03</c:v>
                </c:pt>
                <c:pt idx="18677">
                  <c:v>661.66</c:v>
                </c:pt>
                <c:pt idx="18678">
                  <c:v>625.05999999999995</c:v>
                </c:pt>
                <c:pt idx="18679">
                  <c:v>657.09</c:v>
                </c:pt>
                <c:pt idx="18680">
                  <c:v>703.02</c:v>
                </c:pt>
                <c:pt idx="18681">
                  <c:v>743.59</c:v>
                </c:pt>
                <c:pt idx="18682">
                  <c:v>782.75</c:v>
                </c:pt>
                <c:pt idx="18683">
                  <c:v>797.49</c:v>
                </c:pt>
                <c:pt idx="18684">
                  <c:v>797.44</c:v>
                </c:pt>
                <c:pt idx="18685">
                  <c:v>794.4</c:v>
                </c:pt>
                <c:pt idx="18686">
                  <c:v>787.53</c:v>
                </c:pt>
                <c:pt idx="18687">
                  <c:v>780.25</c:v>
                </c:pt>
                <c:pt idx="18688">
                  <c:v>775.45</c:v>
                </c:pt>
                <c:pt idx="18689">
                  <c:v>771.59</c:v>
                </c:pt>
                <c:pt idx="18690">
                  <c:v>861.58</c:v>
                </c:pt>
                <c:pt idx="18691">
                  <c:v>864.52</c:v>
                </c:pt>
                <c:pt idx="18692">
                  <c:v>823.84</c:v>
                </c:pt>
                <c:pt idx="18693">
                  <c:v>812.4</c:v>
                </c:pt>
                <c:pt idx="18694">
                  <c:v>766.6</c:v>
                </c:pt>
                <c:pt idx="18695">
                  <c:v>733.53</c:v>
                </c:pt>
                <c:pt idx="18696">
                  <c:v>701.13</c:v>
                </c:pt>
                <c:pt idx="18697">
                  <c:v>680.59</c:v>
                </c:pt>
                <c:pt idx="18698">
                  <c:v>663.73</c:v>
                </c:pt>
                <c:pt idx="18699">
                  <c:v>649.1</c:v>
                </c:pt>
                <c:pt idx="18700">
                  <c:v>647.19000000000005</c:v>
                </c:pt>
                <c:pt idx="18701">
                  <c:v>656.78</c:v>
                </c:pt>
                <c:pt idx="18702">
                  <c:v>639.77</c:v>
                </c:pt>
                <c:pt idx="18703">
                  <c:v>691.06</c:v>
                </c:pt>
                <c:pt idx="18704">
                  <c:v>760.08</c:v>
                </c:pt>
                <c:pt idx="18705">
                  <c:v>809.63</c:v>
                </c:pt>
                <c:pt idx="18706">
                  <c:v>842.08</c:v>
                </c:pt>
                <c:pt idx="18707">
                  <c:v>853.35</c:v>
                </c:pt>
                <c:pt idx="18708">
                  <c:v>863.33</c:v>
                </c:pt>
                <c:pt idx="18709">
                  <c:v>866.29</c:v>
                </c:pt>
                <c:pt idx="18710">
                  <c:v>863.7</c:v>
                </c:pt>
                <c:pt idx="18711">
                  <c:v>847.7</c:v>
                </c:pt>
                <c:pt idx="18712">
                  <c:v>827.36</c:v>
                </c:pt>
                <c:pt idx="18713">
                  <c:v>803.87</c:v>
                </c:pt>
                <c:pt idx="18714">
                  <c:v>893.03</c:v>
                </c:pt>
                <c:pt idx="18715">
                  <c:v>886.38</c:v>
                </c:pt>
                <c:pt idx="18716">
                  <c:v>860.89</c:v>
                </c:pt>
                <c:pt idx="18717">
                  <c:v>825.34</c:v>
                </c:pt>
                <c:pt idx="18718">
                  <c:v>788.64</c:v>
                </c:pt>
                <c:pt idx="18719">
                  <c:v>740.22</c:v>
                </c:pt>
                <c:pt idx="18720">
                  <c:v>709.82</c:v>
                </c:pt>
                <c:pt idx="18721">
                  <c:v>678.64</c:v>
                </c:pt>
                <c:pt idx="18722">
                  <c:v>669.41</c:v>
                </c:pt>
                <c:pt idx="18723">
                  <c:v>659.28</c:v>
                </c:pt>
                <c:pt idx="18724">
                  <c:v>647.04</c:v>
                </c:pt>
                <c:pt idx="18725">
                  <c:v>650.02</c:v>
                </c:pt>
                <c:pt idx="18726">
                  <c:v>616.54999999999995</c:v>
                </c:pt>
                <c:pt idx="18727">
                  <c:v>653.62</c:v>
                </c:pt>
                <c:pt idx="18728">
                  <c:v>697.85</c:v>
                </c:pt>
                <c:pt idx="18729">
                  <c:v>721.86</c:v>
                </c:pt>
                <c:pt idx="18730">
                  <c:v>739.35</c:v>
                </c:pt>
                <c:pt idx="18731">
                  <c:v>745.27</c:v>
                </c:pt>
                <c:pt idx="18732">
                  <c:v>750.5</c:v>
                </c:pt>
                <c:pt idx="18733">
                  <c:v>748.62</c:v>
                </c:pt>
                <c:pt idx="18734">
                  <c:v>748.78</c:v>
                </c:pt>
                <c:pt idx="18735">
                  <c:v>749.86</c:v>
                </c:pt>
                <c:pt idx="18736">
                  <c:v>736.06</c:v>
                </c:pt>
                <c:pt idx="18737">
                  <c:v>731.39</c:v>
                </c:pt>
                <c:pt idx="18738">
                  <c:v>827.66</c:v>
                </c:pt>
                <c:pt idx="18739">
                  <c:v>846.45</c:v>
                </c:pt>
                <c:pt idx="18740">
                  <c:v>843.73</c:v>
                </c:pt>
                <c:pt idx="18741">
                  <c:v>819.46</c:v>
                </c:pt>
                <c:pt idx="18742">
                  <c:v>777.41</c:v>
                </c:pt>
                <c:pt idx="18743">
                  <c:v>738.37</c:v>
                </c:pt>
                <c:pt idx="18744">
                  <c:v>707.92</c:v>
                </c:pt>
                <c:pt idx="18745">
                  <c:v>686.89</c:v>
                </c:pt>
                <c:pt idx="18746">
                  <c:v>673.49</c:v>
                </c:pt>
                <c:pt idx="18747">
                  <c:v>662.48</c:v>
                </c:pt>
                <c:pt idx="18748">
                  <c:v>661.69</c:v>
                </c:pt>
                <c:pt idx="18749">
                  <c:v>679.58</c:v>
                </c:pt>
                <c:pt idx="18750">
                  <c:v>670.95</c:v>
                </c:pt>
                <c:pt idx="18751">
                  <c:v>751.84</c:v>
                </c:pt>
                <c:pt idx="18752">
                  <c:v>844.24</c:v>
                </c:pt>
                <c:pt idx="18753">
                  <c:v>919.51</c:v>
                </c:pt>
                <c:pt idx="18754">
                  <c:v>982.8</c:v>
                </c:pt>
                <c:pt idx="18755">
                  <c:v>1020.46</c:v>
                </c:pt>
                <c:pt idx="18756">
                  <c:v>1077.49</c:v>
                </c:pt>
                <c:pt idx="18757">
                  <c:v>1107.05</c:v>
                </c:pt>
                <c:pt idx="18758">
                  <c:v>1096.3599999999999</c:v>
                </c:pt>
                <c:pt idx="18759">
                  <c:v>1069.79</c:v>
                </c:pt>
                <c:pt idx="18760">
                  <c:v>995.28</c:v>
                </c:pt>
                <c:pt idx="18761">
                  <c:v>927.32</c:v>
                </c:pt>
                <c:pt idx="18762">
                  <c:v>973.89</c:v>
                </c:pt>
                <c:pt idx="18763">
                  <c:v>986.24</c:v>
                </c:pt>
                <c:pt idx="18764">
                  <c:v>951.98</c:v>
                </c:pt>
                <c:pt idx="18765">
                  <c:v>916.9</c:v>
                </c:pt>
                <c:pt idx="18766">
                  <c:v>851.09</c:v>
                </c:pt>
                <c:pt idx="18767">
                  <c:v>796.57</c:v>
                </c:pt>
                <c:pt idx="18768">
                  <c:v>751.03</c:v>
                </c:pt>
                <c:pt idx="18769">
                  <c:v>731.38</c:v>
                </c:pt>
                <c:pt idx="18770">
                  <c:v>704.46</c:v>
                </c:pt>
                <c:pt idx="18771">
                  <c:v>700.96</c:v>
                </c:pt>
                <c:pt idx="18772">
                  <c:v>705.64</c:v>
                </c:pt>
                <c:pt idx="18773">
                  <c:v>727.41</c:v>
                </c:pt>
                <c:pt idx="18774">
                  <c:v>780.84</c:v>
                </c:pt>
                <c:pt idx="18775">
                  <c:v>951.3</c:v>
                </c:pt>
                <c:pt idx="18776">
                  <c:v>1108.26</c:v>
                </c:pt>
                <c:pt idx="18777">
                  <c:v>1179.1300000000001</c:v>
                </c:pt>
                <c:pt idx="18778">
                  <c:v>1214.48</c:v>
                </c:pt>
                <c:pt idx="18779">
                  <c:v>1224.1300000000001</c:v>
                </c:pt>
                <c:pt idx="18780">
                  <c:v>1231.21</c:v>
                </c:pt>
                <c:pt idx="18781">
                  <c:v>1251.6199999999999</c:v>
                </c:pt>
                <c:pt idx="18782">
                  <c:v>1197.93</c:v>
                </c:pt>
                <c:pt idx="18783">
                  <c:v>1187.42</c:v>
                </c:pt>
                <c:pt idx="18784">
                  <c:v>1107.26</c:v>
                </c:pt>
                <c:pt idx="18785">
                  <c:v>1000.48</c:v>
                </c:pt>
                <c:pt idx="18786">
                  <c:v>1064</c:v>
                </c:pt>
                <c:pt idx="18787">
                  <c:v>1008.09</c:v>
                </c:pt>
                <c:pt idx="18788">
                  <c:v>986.44</c:v>
                </c:pt>
                <c:pt idx="18789">
                  <c:v>945.39</c:v>
                </c:pt>
                <c:pt idx="18790">
                  <c:v>881.41</c:v>
                </c:pt>
                <c:pt idx="18791">
                  <c:v>833.29</c:v>
                </c:pt>
                <c:pt idx="18792">
                  <c:v>792.85</c:v>
                </c:pt>
                <c:pt idx="18793">
                  <c:v>755.42</c:v>
                </c:pt>
                <c:pt idx="18794">
                  <c:v>741.45</c:v>
                </c:pt>
                <c:pt idx="18795">
                  <c:v>725.5</c:v>
                </c:pt>
                <c:pt idx="18796">
                  <c:v>725.69</c:v>
                </c:pt>
                <c:pt idx="18797">
                  <c:v>745.43</c:v>
                </c:pt>
                <c:pt idx="18798">
                  <c:v>771.7</c:v>
                </c:pt>
                <c:pt idx="18799">
                  <c:v>929.55</c:v>
                </c:pt>
                <c:pt idx="18800">
                  <c:v>1086.28</c:v>
                </c:pt>
                <c:pt idx="18801">
                  <c:v>1187.26</c:v>
                </c:pt>
                <c:pt idx="18802">
                  <c:v>1234.6500000000001</c:v>
                </c:pt>
                <c:pt idx="18803">
                  <c:v>1243.74</c:v>
                </c:pt>
                <c:pt idx="18804">
                  <c:v>1242.8399999999999</c:v>
                </c:pt>
                <c:pt idx="18805">
                  <c:v>1255.21</c:v>
                </c:pt>
                <c:pt idx="18806">
                  <c:v>1245.17</c:v>
                </c:pt>
                <c:pt idx="18807">
                  <c:v>1199.1400000000001</c:v>
                </c:pt>
                <c:pt idx="18808">
                  <c:v>1105.4000000000001</c:v>
                </c:pt>
                <c:pt idx="18809">
                  <c:v>1008.4</c:v>
                </c:pt>
                <c:pt idx="18810">
                  <c:v>1071.1300000000001</c:v>
                </c:pt>
                <c:pt idx="18811">
                  <c:v>1048.6199999999999</c:v>
                </c:pt>
                <c:pt idx="18812">
                  <c:v>1009.63</c:v>
                </c:pt>
                <c:pt idx="18813">
                  <c:v>962.3</c:v>
                </c:pt>
                <c:pt idx="18814">
                  <c:v>900.03</c:v>
                </c:pt>
                <c:pt idx="18815">
                  <c:v>847.47</c:v>
                </c:pt>
                <c:pt idx="18816">
                  <c:v>804.93</c:v>
                </c:pt>
                <c:pt idx="18817">
                  <c:v>774.49</c:v>
                </c:pt>
                <c:pt idx="18818">
                  <c:v>748.96</c:v>
                </c:pt>
                <c:pt idx="18819">
                  <c:v>736.08</c:v>
                </c:pt>
                <c:pt idx="18820">
                  <c:v>731.19</c:v>
                </c:pt>
                <c:pt idx="18821">
                  <c:v>740.58</c:v>
                </c:pt>
                <c:pt idx="18822">
                  <c:v>729.19</c:v>
                </c:pt>
                <c:pt idx="18823">
                  <c:v>808.28</c:v>
                </c:pt>
                <c:pt idx="18824">
                  <c:v>931.09</c:v>
                </c:pt>
                <c:pt idx="18825">
                  <c:v>1016.19</c:v>
                </c:pt>
                <c:pt idx="18826">
                  <c:v>1055.99</c:v>
                </c:pt>
                <c:pt idx="18827">
                  <c:v>1062.06</c:v>
                </c:pt>
                <c:pt idx="18828">
                  <c:v>1028.06</c:v>
                </c:pt>
                <c:pt idx="18829">
                  <c:v>1003.57</c:v>
                </c:pt>
                <c:pt idx="18830">
                  <c:v>978.72</c:v>
                </c:pt>
                <c:pt idx="18831">
                  <c:v>953.63</c:v>
                </c:pt>
                <c:pt idx="18832">
                  <c:v>926.1</c:v>
                </c:pt>
                <c:pt idx="18833">
                  <c:v>904.26</c:v>
                </c:pt>
                <c:pt idx="18834">
                  <c:v>985.39</c:v>
                </c:pt>
                <c:pt idx="18835">
                  <c:v>983.19</c:v>
                </c:pt>
                <c:pt idx="18836">
                  <c:v>955.47</c:v>
                </c:pt>
                <c:pt idx="18837">
                  <c:v>924.81</c:v>
                </c:pt>
                <c:pt idx="18838">
                  <c:v>876.74</c:v>
                </c:pt>
                <c:pt idx="18839">
                  <c:v>827.43</c:v>
                </c:pt>
                <c:pt idx="18840">
                  <c:v>791.77</c:v>
                </c:pt>
                <c:pt idx="18841">
                  <c:v>764.54</c:v>
                </c:pt>
                <c:pt idx="18842">
                  <c:v>742.2</c:v>
                </c:pt>
                <c:pt idx="18843">
                  <c:v>726.93</c:v>
                </c:pt>
                <c:pt idx="18844">
                  <c:v>718.07</c:v>
                </c:pt>
                <c:pt idx="18845">
                  <c:v>714.6</c:v>
                </c:pt>
                <c:pt idx="18846">
                  <c:v>684.2</c:v>
                </c:pt>
                <c:pt idx="18847">
                  <c:v>716.22</c:v>
                </c:pt>
                <c:pt idx="18848">
                  <c:v>766.42</c:v>
                </c:pt>
                <c:pt idx="18849">
                  <c:v>807.02</c:v>
                </c:pt>
                <c:pt idx="18850">
                  <c:v>857.47</c:v>
                </c:pt>
                <c:pt idx="18851">
                  <c:v>876.11</c:v>
                </c:pt>
                <c:pt idx="18852">
                  <c:v>887.95</c:v>
                </c:pt>
                <c:pt idx="18853">
                  <c:v>868.98</c:v>
                </c:pt>
                <c:pt idx="18854">
                  <c:v>873.91</c:v>
                </c:pt>
                <c:pt idx="18855">
                  <c:v>863.22</c:v>
                </c:pt>
                <c:pt idx="18856">
                  <c:v>845.33</c:v>
                </c:pt>
                <c:pt idx="18857">
                  <c:v>837.43</c:v>
                </c:pt>
                <c:pt idx="18858">
                  <c:v>939.78</c:v>
                </c:pt>
                <c:pt idx="18859">
                  <c:v>955.82</c:v>
                </c:pt>
                <c:pt idx="18860">
                  <c:v>942.18</c:v>
                </c:pt>
                <c:pt idx="18861">
                  <c:v>907.12</c:v>
                </c:pt>
                <c:pt idx="18862">
                  <c:v>859.48</c:v>
                </c:pt>
                <c:pt idx="18863">
                  <c:v>816.07</c:v>
                </c:pt>
                <c:pt idx="18864">
                  <c:v>781.2</c:v>
                </c:pt>
                <c:pt idx="18865">
                  <c:v>747.43</c:v>
                </c:pt>
                <c:pt idx="18866">
                  <c:v>726.92</c:v>
                </c:pt>
                <c:pt idx="18867">
                  <c:v>721.18</c:v>
                </c:pt>
                <c:pt idx="18868">
                  <c:v>731.55</c:v>
                </c:pt>
                <c:pt idx="18869">
                  <c:v>765.98</c:v>
                </c:pt>
                <c:pt idx="18870">
                  <c:v>778.57</c:v>
                </c:pt>
                <c:pt idx="18871">
                  <c:v>932.49</c:v>
                </c:pt>
                <c:pt idx="18872">
                  <c:v>1084.1600000000001</c:v>
                </c:pt>
                <c:pt idx="18873">
                  <c:v>1184.98</c:v>
                </c:pt>
                <c:pt idx="18874">
                  <c:v>1229.52</c:v>
                </c:pt>
                <c:pt idx="18875">
                  <c:v>1231.44</c:v>
                </c:pt>
                <c:pt idx="18876">
                  <c:v>1234.51</c:v>
                </c:pt>
                <c:pt idx="18877">
                  <c:v>1235.29</c:v>
                </c:pt>
                <c:pt idx="18878">
                  <c:v>1228.46</c:v>
                </c:pt>
                <c:pt idx="18879">
                  <c:v>1200.82</c:v>
                </c:pt>
                <c:pt idx="18880">
                  <c:v>1108.77</c:v>
                </c:pt>
                <c:pt idx="18881">
                  <c:v>1002.82</c:v>
                </c:pt>
                <c:pt idx="18882">
                  <c:v>1049.31</c:v>
                </c:pt>
                <c:pt idx="18883">
                  <c:v>1040.6300000000001</c:v>
                </c:pt>
                <c:pt idx="18884">
                  <c:v>994.97</c:v>
                </c:pt>
                <c:pt idx="18885">
                  <c:v>952.6</c:v>
                </c:pt>
                <c:pt idx="18886">
                  <c:v>890.96</c:v>
                </c:pt>
                <c:pt idx="18887">
                  <c:v>828.68</c:v>
                </c:pt>
                <c:pt idx="18888">
                  <c:v>792.66</c:v>
                </c:pt>
                <c:pt idx="18889">
                  <c:v>765.17</c:v>
                </c:pt>
                <c:pt idx="18890">
                  <c:v>746.9</c:v>
                </c:pt>
                <c:pt idx="18891">
                  <c:v>741.98</c:v>
                </c:pt>
                <c:pt idx="18892">
                  <c:v>741.4</c:v>
                </c:pt>
                <c:pt idx="18893">
                  <c:v>785.14</c:v>
                </c:pt>
                <c:pt idx="18894">
                  <c:v>796.64</c:v>
                </c:pt>
                <c:pt idx="18895">
                  <c:v>948.33</c:v>
                </c:pt>
                <c:pt idx="18896">
                  <c:v>1105.3699999999999</c:v>
                </c:pt>
                <c:pt idx="18897">
                  <c:v>1194.44</c:v>
                </c:pt>
                <c:pt idx="18898">
                  <c:v>1242.3</c:v>
                </c:pt>
                <c:pt idx="18899">
                  <c:v>1250.8499999999999</c:v>
                </c:pt>
                <c:pt idx="18900">
                  <c:v>1238.33</c:v>
                </c:pt>
                <c:pt idx="18901">
                  <c:v>1266.6099999999999</c:v>
                </c:pt>
                <c:pt idx="18902">
                  <c:v>1262.74</c:v>
                </c:pt>
                <c:pt idx="18903">
                  <c:v>1224.3</c:v>
                </c:pt>
                <c:pt idx="18904">
                  <c:v>1135.94</c:v>
                </c:pt>
                <c:pt idx="18905">
                  <c:v>1031.6400000000001</c:v>
                </c:pt>
                <c:pt idx="18906">
                  <c:v>1092.0999999999999</c:v>
                </c:pt>
                <c:pt idx="18907">
                  <c:v>1062.42</c:v>
                </c:pt>
                <c:pt idx="18908">
                  <c:v>1010.96</c:v>
                </c:pt>
                <c:pt idx="18909">
                  <c:v>967.17</c:v>
                </c:pt>
                <c:pt idx="18910">
                  <c:v>896.52</c:v>
                </c:pt>
                <c:pt idx="18911">
                  <c:v>832.92</c:v>
                </c:pt>
                <c:pt idx="18912">
                  <c:v>789.01</c:v>
                </c:pt>
                <c:pt idx="18913">
                  <c:v>765.72</c:v>
                </c:pt>
                <c:pt idx="18914">
                  <c:v>747.38</c:v>
                </c:pt>
                <c:pt idx="18915">
                  <c:v>744</c:v>
                </c:pt>
                <c:pt idx="18916">
                  <c:v>750.37</c:v>
                </c:pt>
                <c:pt idx="18917">
                  <c:v>785.95</c:v>
                </c:pt>
                <c:pt idx="18918">
                  <c:v>797.37</c:v>
                </c:pt>
                <c:pt idx="18919">
                  <c:v>956.01</c:v>
                </c:pt>
                <c:pt idx="18920">
                  <c:v>1101.9000000000001</c:v>
                </c:pt>
                <c:pt idx="18921">
                  <c:v>1196.03</c:v>
                </c:pt>
                <c:pt idx="18922">
                  <c:v>1224.31</c:v>
                </c:pt>
                <c:pt idx="18923">
                  <c:v>1231.0899999999999</c:v>
                </c:pt>
                <c:pt idx="18924">
                  <c:v>1241.82</c:v>
                </c:pt>
                <c:pt idx="18925">
                  <c:v>1260.6600000000001</c:v>
                </c:pt>
                <c:pt idx="18926">
                  <c:v>1254.43</c:v>
                </c:pt>
                <c:pt idx="18927">
                  <c:v>1220</c:v>
                </c:pt>
                <c:pt idx="18928">
                  <c:v>1133.45</c:v>
                </c:pt>
                <c:pt idx="18929">
                  <c:v>1023.17</c:v>
                </c:pt>
                <c:pt idx="18930">
                  <c:v>1080.74</c:v>
                </c:pt>
                <c:pt idx="18931">
                  <c:v>1061.18</c:v>
                </c:pt>
                <c:pt idx="18932">
                  <c:v>1017.51</c:v>
                </c:pt>
                <c:pt idx="18933">
                  <c:v>964.85</c:v>
                </c:pt>
                <c:pt idx="18934">
                  <c:v>906.89</c:v>
                </c:pt>
                <c:pt idx="18935">
                  <c:v>851.17</c:v>
                </c:pt>
                <c:pt idx="18936">
                  <c:v>808.27</c:v>
                </c:pt>
                <c:pt idx="18937">
                  <c:v>772.62</c:v>
                </c:pt>
                <c:pt idx="18938">
                  <c:v>751.84</c:v>
                </c:pt>
                <c:pt idx="18939">
                  <c:v>741.31</c:v>
                </c:pt>
                <c:pt idx="18940">
                  <c:v>750.39</c:v>
                </c:pt>
                <c:pt idx="18941">
                  <c:v>781.2</c:v>
                </c:pt>
                <c:pt idx="18942">
                  <c:v>795.79</c:v>
                </c:pt>
                <c:pt idx="18943">
                  <c:v>957.16</c:v>
                </c:pt>
                <c:pt idx="18944">
                  <c:v>1102.6400000000001</c:v>
                </c:pt>
                <c:pt idx="18945">
                  <c:v>1204.47</c:v>
                </c:pt>
                <c:pt idx="18946">
                  <c:v>1235.92</c:v>
                </c:pt>
                <c:pt idx="18947">
                  <c:v>1236.2</c:v>
                </c:pt>
                <c:pt idx="18948">
                  <c:v>1239.75</c:v>
                </c:pt>
                <c:pt idx="18949">
                  <c:v>1264.27</c:v>
                </c:pt>
                <c:pt idx="18950">
                  <c:v>1264.3800000000001</c:v>
                </c:pt>
                <c:pt idx="18951">
                  <c:v>1225.8</c:v>
                </c:pt>
                <c:pt idx="18952">
                  <c:v>1138.0899999999999</c:v>
                </c:pt>
                <c:pt idx="18953">
                  <c:v>1023.03</c:v>
                </c:pt>
                <c:pt idx="18954">
                  <c:v>1081.6600000000001</c:v>
                </c:pt>
                <c:pt idx="18955">
                  <c:v>1058.51</c:v>
                </c:pt>
                <c:pt idx="18956">
                  <c:v>1025.8</c:v>
                </c:pt>
                <c:pt idx="18957">
                  <c:v>965.89</c:v>
                </c:pt>
                <c:pt idx="18958">
                  <c:v>909.05</c:v>
                </c:pt>
                <c:pt idx="18959">
                  <c:v>855.08</c:v>
                </c:pt>
                <c:pt idx="18960">
                  <c:v>819.46</c:v>
                </c:pt>
                <c:pt idx="18961">
                  <c:v>784.7</c:v>
                </c:pt>
                <c:pt idx="18962">
                  <c:v>762.15</c:v>
                </c:pt>
                <c:pt idx="18963">
                  <c:v>752.44</c:v>
                </c:pt>
                <c:pt idx="18964">
                  <c:v>754.13</c:v>
                </c:pt>
                <c:pt idx="18965">
                  <c:v>784.2</c:v>
                </c:pt>
                <c:pt idx="18966">
                  <c:v>794.11</c:v>
                </c:pt>
                <c:pt idx="18967">
                  <c:v>962.62</c:v>
                </c:pt>
                <c:pt idx="18968">
                  <c:v>1096.83</c:v>
                </c:pt>
                <c:pt idx="18969">
                  <c:v>1195.82</c:v>
                </c:pt>
                <c:pt idx="18970">
                  <c:v>1240.5</c:v>
                </c:pt>
                <c:pt idx="18971">
                  <c:v>1256.54</c:v>
                </c:pt>
                <c:pt idx="18972">
                  <c:v>1267.8599999999999</c:v>
                </c:pt>
                <c:pt idx="18973">
                  <c:v>1274.71</c:v>
                </c:pt>
                <c:pt idx="18974">
                  <c:v>1277.32</c:v>
                </c:pt>
                <c:pt idx="18975">
                  <c:v>1232.92</c:v>
                </c:pt>
                <c:pt idx="18976">
                  <c:v>1141.3800000000001</c:v>
                </c:pt>
                <c:pt idx="18977">
                  <c:v>1047.04</c:v>
                </c:pt>
                <c:pt idx="18978">
                  <c:v>1107.6600000000001</c:v>
                </c:pt>
                <c:pt idx="18979">
                  <c:v>1086.8699999999999</c:v>
                </c:pt>
                <c:pt idx="18980">
                  <c:v>1033.6199999999999</c:v>
                </c:pt>
                <c:pt idx="18981">
                  <c:v>989.64</c:v>
                </c:pt>
                <c:pt idx="18982">
                  <c:v>937.61</c:v>
                </c:pt>
                <c:pt idx="18983">
                  <c:v>881.24</c:v>
                </c:pt>
                <c:pt idx="18984">
                  <c:v>844.87</c:v>
                </c:pt>
                <c:pt idx="18985">
                  <c:v>813.14</c:v>
                </c:pt>
                <c:pt idx="18986">
                  <c:v>789.42</c:v>
                </c:pt>
                <c:pt idx="18987">
                  <c:v>794.66</c:v>
                </c:pt>
                <c:pt idx="18988">
                  <c:v>785.02</c:v>
                </c:pt>
                <c:pt idx="18989">
                  <c:v>772.28</c:v>
                </c:pt>
                <c:pt idx="18990">
                  <c:v>772.1</c:v>
                </c:pt>
                <c:pt idx="18991">
                  <c:v>879.73</c:v>
                </c:pt>
                <c:pt idx="18992">
                  <c:v>1002.14</c:v>
                </c:pt>
                <c:pt idx="18993">
                  <c:v>1091.71</c:v>
                </c:pt>
                <c:pt idx="18994">
                  <c:v>1110.5899999999999</c:v>
                </c:pt>
                <c:pt idx="18995">
                  <c:v>1111.82</c:v>
                </c:pt>
                <c:pt idx="18996">
                  <c:v>1090.08</c:v>
                </c:pt>
                <c:pt idx="18997">
                  <c:v>1060.81</c:v>
                </c:pt>
                <c:pt idx="18998">
                  <c:v>1044.01</c:v>
                </c:pt>
                <c:pt idx="18999">
                  <c:v>1033.1300000000001</c:v>
                </c:pt>
                <c:pt idx="19000">
                  <c:v>994.53</c:v>
                </c:pt>
                <c:pt idx="19001">
                  <c:v>969.24</c:v>
                </c:pt>
                <c:pt idx="19002">
                  <c:v>1064.5899999999999</c:v>
                </c:pt>
                <c:pt idx="19003">
                  <c:v>1051.52</c:v>
                </c:pt>
                <c:pt idx="19004">
                  <c:v>995.45</c:v>
                </c:pt>
                <c:pt idx="19005">
                  <c:v>956.57</c:v>
                </c:pt>
                <c:pt idx="19006">
                  <c:v>918.23</c:v>
                </c:pt>
                <c:pt idx="19007">
                  <c:v>877.13</c:v>
                </c:pt>
                <c:pt idx="19008">
                  <c:v>841.4</c:v>
                </c:pt>
                <c:pt idx="19009">
                  <c:v>819.76</c:v>
                </c:pt>
                <c:pt idx="19010">
                  <c:v>792.13</c:v>
                </c:pt>
                <c:pt idx="19011">
                  <c:v>774.24</c:v>
                </c:pt>
                <c:pt idx="19012">
                  <c:v>772.31</c:v>
                </c:pt>
                <c:pt idx="19013">
                  <c:v>765.82</c:v>
                </c:pt>
                <c:pt idx="19014">
                  <c:v>765.18</c:v>
                </c:pt>
                <c:pt idx="19015">
                  <c:v>766.16</c:v>
                </c:pt>
                <c:pt idx="19016">
                  <c:v>819.13</c:v>
                </c:pt>
                <c:pt idx="19017">
                  <c:v>867.1</c:v>
                </c:pt>
                <c:pt idx="19018">
                  <c:v>918.86</c:v>
                </c:pt>
                <c:pt idx="19019">
                  <c:v>941.47</c:v>
                </c:pt>
                <c:pt idx="19020">
                  <c:v>951.5</c:v>
                </c:pt>
                <c:pt idx="19021">
                  <c:v>947.68</c:v>
                </c:pt>
                <c:pt idx="19022">
                  <c:v>941.29</c:v>
                </c:pt>
                <c:pt idx="19023">
                  <c:v>913.74</c:v>
                </c:pt>
                <c:pt idx="19024">
                  <c:v>906.17</c:v>
                </c:pt>
                <c:pt idx="19025">
                  <c:v>912.18</c:v>
                </c:pt>
                <c:pt idx="19026">
                  <c:v>999.29</c:v>
                </c:pt>
                <c:pt idx="19027">
                  <c:v>1008.84</c:v>
                </c:pt>
                <c:pt idx="19028">
                  <c:v>987.09</c:v>
                </c:pt>
                <c:pt idx="19029">
                  <c:v>961.9</c:v>
                </c:pt>
                <c:pt idx="19030">
                  <c:v>909.44</c:v>
                </c:pt>
                <c:pt idx="19031">
                  <c:v>855.13</c:v>
                </c:pt>
                <c:pt idx="19032">
                  <c:v>810.61</c:v>
                </c:pt>
                <c:pt idx="19033">
                  <c:v>786.06</c:v>
                </c:pt>
                <c:pt idx="19034">
                  <c:v>774.08</c:v>
                </c:pt>
                <c:pt idx="19035">
                  <c:v>765.4</c:v>
                </c:pt>
                <c:pt idx="19036">
                  <c:v>767.23</c:v>
                </c:pt>
                <c:pt idx="19037">
                  <c:v>809.47</c:v>
                </c:pt>
                <c:pt idx="19038">
                  <c:v>830.04</c:v>
                </c:pt>
                <c:pt idx="19039">
                  <c:v>1006.42</c:v>
                </c:pt>
                <c:pt idx="19040">
                  <c:v>1153.73</c:v>
                </c:pt>
                <c:pt idx="19041">
                  <c:v>1242.8499999999999</c:v>
                </c:pt>
                <c:pt idx="19042">
                  <c:v>1281.03</c:v>
                </c:pt>
                <c:pt idx="19043">
                  <c:v>1279.71</c:v>
                </c:pt>
                <c:pt idx="19044">
                  <c:v>1276.5899999999999</c:v>
                </c:pt>
                <c:pt idx="19045">
                  <c:v>1286.71</c:v>
                </c:pt>
                <c:pt idx="19046">
                  <c:v>1282.46</c:v>
                </c:pt>
                <c:pt idx="19047">
                  <c:v>1248.6199999999999</c:v>
                </c:pt>
                <c:pt idx="19048">
                  <c:v>1161.96</c:v>
                </c:pt>
                <c:pt idx="19049">
                  <c:v>1064.81</c:v>
                </c:pt>
                <c:pt idx="19050">
                  <c:v>1119.33</c:v>
                </c:pt>
                <c:pt idx="19051">
                  <c:v>1093.04</c:v>
                </c:pt>
                <c:pt idx="19052">
                  <c:v>1057.51</c:v>
                </c:pt>
                <c:pt idx="19053">
                  <c:v>1008.59</c:v>
                </c:pt>
                <c:pt idx="19054">
                  <c:v>943.76</c:v>
                </c:pt>
                <c:pt idx="19055">
                  <c:v>893.2</c:v>
                </c:pt>
                <c:pt idx="19056">
                  <c:v>848.06</c:v>
                </c:pt>
                <c:pt idx="19057">
                  <c:v>828.92</c:v>
                </c:pt>
                <c:pt idx="19058">
                  <c:v>846.51</c:v>
                </c:pt>
                <c:pt idx="19059">
                  <c:v>845.4</c:v>
                </c:pt>
                <c:pt idx="19060">
                  <c:v>805.53</c:v>
                </c:pt>
                <c:pt idx="19061">
                  <c:v>825.8</c:v>
                </c:pt>
                <c:pt idx="19062">
                  <c:v>846.8</c:v>
                </c:pt>
                <c:pt idx="19063">
                  <c:v>1020.34</c:v>
                </c:pt>
                <c:pt idx="19064">
                  <c:v>1120.79</c:v>
                </c:pt>
                <c:pt idx="19065">
                  <c:v>1211.46</c:v>
                </c:pt>
                <c:pt idx="19066">
                  <c:v>1257.92</c:v>
                </c:pt>
                <c:pt idx="19067">
                  <c:v>1246.81</c:v>
                </c:pt>
                <c:pt idx="19068">
                  <c:v>1247.28</c:v>
                </c:pt>
                <c:pt idx="19069">
                  <c:v>1243.3599999999999</c:v>
                </c:pt>
                <c:pt idx="19070">
                  <c:v>1246.31</c:v>
                </c:pt>
                <c:pt idx="19071">
                  <c:v>1225.5899999999999</c:v>
                </c:pt>
                <c:pt idx="19072">
                  <c:v>1137.1400000000001</c:v>
                </c:pt>
                <c:pt idx="19073">
                  <c:v>1042.08</c:v>
                </c:pt>
                <c:pt idx="19074">
                  <c:v>1102.4100000000001</c:v>
                </c:pt>
                <c:pt idx="19075">
                  <c:v>1070.4000000000001</c:v>
                </c:pt>
                <c:pt idx="19076">
                  <c:v>1039</c:v>
                </c:pt>
                <c:pt idx="19077">
                  <c:v>994.61</c:v>
                </c:pt>
                <c:pt idx="19078">
                  <c:v>926.52</c:v>
                </c:pt>
                <c:pt idx="19079">
                  <c:v>856.45</c:v>
                </c:pt>
                <c:pt idx="19080">
                  <c:v>823.54</c:v>
                </c:pt>
                <c:pt idx="19081">
                  <c:v>790.09</c:v>
                </c:pt>
                <c:pt idx="19082">
                  <c:v>767.54</c:v>
                </c:pt>
                <c:pt idx="19083">
                  <c:v>775.49</c:v>
                </c:pt>
                <c:pt idx="19084">
                  <c:v>786.34</c:v>
                </c:pt>
                <c:pt idx="19085">
                  <c:v>809.35</c:v>
                </c:pt>
                <c:pt idx="19086">
                  <c:v>831.99</c:v>
                </c:pt>
                <c:pt idx="19087">
                  <c:v>1008.18</c:v>
                </c:pt>
                <c:pt idx="19088">
                  <c:v>1128.3599999999999</c:v>
                </c:pt>
                <c:pt idx="19089">
                  <c:v>1214.25</c:v>
                </c:pt>
                <c:pt idx="19090">
                  <c:v>1250.9000000000001</c:v>
                </c:pt>
                <c:pt idx="19091">
                  <c:v>1247.2</c:v>
                </c:pt>
                <c:pt idx="19092">
                  <c:v>1249.93</c:v>
                </c:pt>
                <c:pt idx="19093">
                  <c:v>1263.81</c:v>
                </c:pt>
                <c:pt idx="19094">
                  <c:v>1244.56</c:v>
                </c:pt>
                <c:pt idx="19095">
                  <c:v>1196.0999999999999</c:v>
                </c:pt>
                <c:pt idx="19096">
                  <c:v>1119.1400000000001</c:v>
                </c:pt>
                <c:pt idx="19097">
                  <c:v>1015.69</c:v>
                </c:pt>
                <c:pt idx="19098">
                  <c:v>1079.2</c:v>
                </c:pt>
                <c:pt idx="19099">
                  <c:v>1063.17</c:v>
                </c:pt>
                <c:pt idx="19100">
                  <c:v>1031.8599999999999</c:v>
                </c:pt>
                <c:pt idx="19101">
                  <c:v>975.89</c:v>
                </c:pt>
                <c:pt idx="19102">
                  <c:v>916.29</c:v>
                </c:pt>
                <c:pt idx="19103">
                  <c:v>854.45</c:v>
                </c:pt>
                <c:pt idx="19104">
                  <c:v>825.18</c:v>
                </c:pt>
                <c:pt idx="19105">
                  <c:v>789.25</c:v>
                </c:pt>
                <c:pt idx="19106">
                  <c:v>758.39</c:v>
                </c:pt>
                <c:pt idx="19107">
                  <c:v>750.82</c:v>
                </c:pt>
                <c:pt idx="19108">
                  <c:v>764.86</c:v>
                </c:pt>
                <c:pt idx="19109">
                  <c:v>797.24</c:v>
                </c:pt>
                <c:pt idx="19110">
                  <c:v>813.77</c:v>
                </c:pt>
                <c:pt idx="19111">
                  <c:v>984.15</c:v>
                </c:pt>
                <c:pt idx="19112">
                  <c:v>1129.49</c:v>
                </c:pt>
                <c:pt idx="19113">
                  <c:v>1216.4000000000001</c:v>
                </c:pt>
                <c:pt idx="19114">
                  <c:v>1259.73</c:v>
                </c:pt>
                <c:pt idx="19115">
                  <c:v>1251.1300000000001</c:v>
                </c:pt>
                <c:pt idx="19116">
                  <c:v>1251.92</c:v>
                </c:pt>
                <c:pt idx="19117">
                  <c:v>1257.5</c:v>
                </c:pt>
                <c:pt idx="19118">
                  <c:v>1246.02</c:v>
                </c:pt>
                <c:pt idx="19119">
                  <c:v>1190.44</c:v>
                </c:pt>
                <c:pt idx="19120">
                  <c:v>1113.32</c:v>
                </c:pt>
                <c:pt idx="19121">
                  <c:v>1022.75</c:v>
                </c:pt>
                <c:pt idx="19122">
                  <c:v>1077.69</c:v>
                </c:pt>
                <c:pt idx="19123">
                  <c:v>1049.25</c:v>
                </c:pt>
                <c:pt idx="19124">
                  <c:v>1012.51</c:v>
                </c:pt>
                <c:pt idx="19125">
                  <c:v>960</c:v>
                </c:pt>
                <c:pt idx="19126">
                  <c:v>904.12</c:v>
                </c:pt>
                <c:pt idx="19127">
                  <c:v>845.82</c:v>
                </c:pt>
                <c:pt idx="19128">
                  <c:v>811.96</c:v>
                </c:pt>
                <c:pt idx="19129">
                  <c:v>780.44</c:v>
                </c:pt>
                <c:pt idx="19130">
                  <c:v>756.81</c:v>
                </c:pt>
                <c:pt idx="19131">
                  <c:v>748.42</c:v>
                </c:pt>
                <c:pt idx="19132">
                  <c:v>750.31</c:v>
                </c:pt>
                <c:pt idx="19133">
                  <c:v>791.06</c:v>
                </c:pt>
                <c:pt idx="19134">
                  <c:v>808.32</c:v>
                </c:pt>
                <c:pt idx="19135">
                  <c:v>969.28</c:v>
                </c:pt>
                <c:pt idx="19136">
                  <c:v>1113.6500000000001</c:v>
                </c:pt>
                <c:pt idx="19137">
                  <c:v>1199.48</c:v>
                </c:pt>
                <c:pt idx="19138">
                  <c:v>1233.43</c:v>
                </c:pt>
                <c:pt idx="19139">
                  <c:v>1246.8699999999999</c:v>
                </c:pt>
                <c:pt idx="19140">
                  <c:v>1248.23</c:v>
                </c:pt>
                <c:pt idx="19141">
                  <c:v>1269.47</c:v>
                </c:pt>
                <c:pt idx="19142">
                  <c:v>1264.58</c:v>
                </c:pt>
                <c:pt idx="19143">
                  <c:v>1207.94</c:v>
                </c:pt>
                <c:pt idx="19144">
                  <c:v>1124.45</c:v>
                </c:pt>
                <c:pt idx="19145">
                  <c:v>1016.34</c:v>
                </c:pt>
                <c:pt idx="19146">
                  <c:v>1077.8399999999999</c:v>
                </c:pt>
                <c:pt idx="19147">
                  <c:v>1057.18</c:v>
                </c:pt>
                <c:pt idx="19148">
                  <c:v>1018.72</c:v>
                </c:pt>
                <c:pt idx="19149">
                  <c:v>967.75</c:v>
                </c:pt>
                <c:pt idx="19150">
                  <c:v>921.78</c:v>
                </c:pt>
                <c:pt idx="19151">
                  <c:v>863.04</c:v>
                </c:pt>
                <c:pt idx="19152">
                  <c:v>844.25</c:v>
                </c:pt>
                <c:pt idx="19153">
                  <c:v>807.06</c:v>
                </c:pt>
                <c:pt idx="19154">
                  <c:v>793.33</c:v>
                </c:pt>
                <c:pt idx="19155">
                  <c:v>776.6</c:v>
                </c:pt>
                <c:pt idx="19156">
                  <c:v>766.44</c:v>
                </c:pt>
                <c:pt idx="19157">
                  <c:v>776.72</c:v>
                </c:pt>
                <c:pt idx="19158">
                  <c:v>763.98</c:v>
                </c:pt>
                <c:pt idx="19159">
                  <c:v>870.21</c:v>
                </c:pt>
                <c:pt idx="19160">
                  <c:v>986.69</c:v>
                </c:pt>
                <c:pt idx="19161">
                  <c:v>1065.7</c:v>
                </c:pt>
                <c:pt idx="19162">
                  <c:v>1093.04</c:v>
                </c:pt>
                <c:pt idx="19163">
                  <c:v>1085</c:v>
                </c:pt>
                <c:pt idx="19164">
                  <c:v>1053.04</c:v>
                </c:pt>
                <c:pt idx="19165">
                  <c:v>1032.3800000000001</c:v>
                </c:pt>
                <c:pt idx="19166">
                  <c:v>1007.36</c:v>
                </c:pt>
                <c:pt idx="19167">
                  <c:v>991.23</c:v>
                </c:pt>
                <c:pt idx="19168">
                  <c:v>963.1</c:v>
                </c:pt>
                <c:pt idx="19169">
                  <c:v>924</c:v>
                </c:pt>
                <c:pt idx="19170">
                  <c:v>1015.76</c:v>
                </c:pt>
                <c:pt idx="19171">
                  <c:v>1012.2</c:v>
                </c:pt>
                <c:pt idx="19172">
                  <c:v>968.75</c:v>
                </c:pt>
                <c:pt idx="19173">
                  <c:v>931.69</c:v>
                </c:pt>
                <c:pt idx="19174">
                  <c:v>894.1</c:v>
                </c:pt>
                <c:pt idx="19175">
                  <c:v>848.47</c:v>
                </c:pt>
                <c:pt idx="19176">
                  <c:v>810.33</c:v>
                </c:pt>
                <c:pt idx="19177">
                  <c:v>782.49</c:v>
                </c:pt>
                <c:pt idx="19178">
                  <c:v>769</c:v>
                </c:pt>
                <c:pt idx="19179">
                  <c:v>744.56</c:v>
                </c:pt>
                <c:pt idx="19180">
                  <c:v>735.97</c:v>
                </c:pt>
                <c:pt idx="19181">
                  <c:v>742.18</c:v>
                </c:pt>
                <c:pt idx="19182">
                  <c:v>710.99</c:v>
                </c:pt>
                <c:pt idx="19183">
                  <c:v>751.05</c:v>
                </c:pt>
                <c:pt idx="19184">
                  <c:v>798.33</c:v>
                </c:pt>
                <c:pt idx="19185">
                  <c:v>842.24</c:v>
                </c:pt>
                <c:pt idx="19186">
                  <c:v>891.76</c:v>
                </c:pt>
                <c:pt idx="19187">
                  <c:v>910.05</c:v>
                </c:pt>
                <c:pt idx="19188">
                  <c:v>921.22</c:v>
                </c:pt>
                <c:pt idx="19189">
                  <c:v>915.82</c:v>
                </c:pt>
                <c:pt idx="19190">
                  <c:v>914.81</c:v>
                </c:pt>
                <c:pt idx="19191">
                  <c:v>903.53</c:v>
                </c:pt>
                <c:pt idx="19192">
                  <c:v>882.26</c:v>
                </c:pt>
                <c:pt idx="19193">
                  <c:v>877.36</c:v>
                </c:pt>
                <c:pt idx="19194">
                  <c:v>960.69</c:v>
                </c:pt>
                <c:pt idx="19195">
                  <c:v>981.82</c:v>
                </c:pt>
                <c:pt idx="19196">
                  <c:v>979.25</c:v>
                </c:pt>
                <c:pt idx="19197">
                  <c:v>960.96</c:v>
                </c:pt>
                <c:pt idx="19198">
                  <c:v>905.43</c:v>
                </c:pt>
                <c:pt idx="19199">
                  <c:v>851.47</c:v>
                </c:pt>
                <c:pt idx="19200">
                  <c:v>810.23</c:v>
                </c:pt>
                <c:pt idx="19201">
                  <c:v>790.91</c:v>
                </c:pt>
                <c:pt idx="19202">
                  <c:v>772.22</c:v>
                </c:pt>
                <c:pt idx="19203">
                  <c:v>766.34</c:v>
                </c:pt>
                <c:pt idx="19204">
                  <c:v>758.44</c:v>
                </c:pt>
                <c:pt idx="19205">
                  <c:v>809.39</c:v>
                </c:pt>
                <c:pt idx="19206">
                  <c:v>824.07</c:v>
                </c:pt>
                <c:pt idx="19207">
                  <c:v>1011.86</c:v>
                </c:pt>
                <c:pt idx="19208">
                  <c:v>1155.4000000000001</c:v>
                </c:pt>
                <c:pt idx="19209">
                  <c:v>1238.3599999999999</c:v>
                </c:pt>
                <c:pt idx="19210">
                  <c:v>1273.19</c:v>
                </c:pt>
                <c:pt idx="19211">
                  <c:v>1280.1600000000001</c:v>
                </c:pt>
                <c:pt idx="19212">
                  <c:v>1288.05</c:v>
                </c:pt>
                <c:pt idx="19213">
                  <c:v>1305.77</c:v>
                </c:pt>
                <c:pt idx="19214">
                  <c:v>1288.3699999999999</c:v>
                </c:pt>
                <c:pt idx="19215">
                  <c:v>1243.57</c:v>
                </c:pt>
                <c:pt idx="19216">
                  <c:v>1172.6500000000001</c:v>
                </c:pt>
                <c:pt idx="19217">
                  <c:v>1042.6600000000001</c:v>
                </c:pt>
                <c:pt idx="19218">
                  <c:v>1093.3800000000001</c:v>
                </c:pt>
                <c:pt idx="19219">
                  <c:v>1070.54</c:v>
                </c:pt>
                <c:pt idx="19220">
                  <c:v>1039.33</c:v>
                </c:pt>
                <c:pt idx="19221">
                  <c:v>990.95</c:v>
                </c:pt>
                <c:pt idx="19222">
                  <c:v>937.88</c:v>
                </c:pt>
                <c:pt idx="19223">
                  <c:v>871.92</c:v>
                </c:pt>
                <c:pt idx="19224">
                  <c:v>834.58</c:v>
                </c:pt>
                <c:pt idx="19225">
                  <c:v>803.37</c:v>
                </c:pt>
                <c:pt idx="19226">
                  <c:v>780.68</c:v>
                </c:pt>
                <c:pt idx="19227">
                  <c:v>770.86</c:v>
                </c:pt>
                <c:pt idx="19228">
                  <c:v>778.02</c:v>
                </c:pt>
                <c:pt idx="19229">
                  <c:v>814.08</c:v>
                </c:pt>
                <c:pt idx="19230">
                  <c:v>836.86</c:v>
                </c:pt>
                <c:pt idx="19231">
                  <c:v>1002.48</c:v>
                </c:pt>
                <c:pt idx="19232">
                  <c:v>1148.2</c:v>
                </c:pt>
                <c:pt idx="19233">
                  <c:v>1228.2</c:v>
                </c:pt>
                <c:pt idx="19234">
                  <c:v>1261.51</c:v>
                </c:pt>
                <c:pt idx="19235">
                  <c:v>1260.0999999999999</c:v>
                </c:pt>
                <c:pt idx="19236">
                  <c:v>1257.18</c:v>
                </c:pt>
                <c:pt idx="19237">
                  <c:v>1291.68</c:v>
                </c:pt>
                <c:pt idx="19238">
                  <c:v>1288.1500000000001</c:v>
                </c:pt>
                <c:pt idx="19239">
                  <c:v>1263.21</c:v>
                </c:pt>
                <c:pt idx="19240">
                  <c:v>1161.3499999999999</c:v>
                </c:pt>
                <c:pt idx="19241">
                  <c:v>1060.3599999999999</c:v>
                </c:pt>
                <c:pt idx="19242">
                  <c:v>1103.19</c:v>
                </c:pt>
                <c:pt idx="19243">
                  <c:v>1089.98</c:v>
                </c:pt>
                <c:pt idx="19244">
                  <c:v>1048.17</c:v>
                </c:pt>
                <c:pt idx="19245">
                  <c:v>1012.81</c:v>
                </c:pt>
                <c:pt idx="19246">
                  <c:v>947.35</c:v>
                </c:pt>
                <c:pt idx="19247">
                  <c:v>886.19</c:v>
                </c:pt>
                <c:pt idx="19248">
                  <c:v>838.93</c:v>
                </c:pt>
                <c:pt idx="19249">
                  <c:v>817.83</c:v>
                </c:pt>
                <c:pt idx="19250">
                  <c:v>786.17</c:v>
                </c:pt>
                <c:pt idx="19251">
                  <c:v>777.92</c:v>
                </c:pt>
                <c:pt idx="19252">
                  <c:v>782.13</c:v>
                </c:pt>
                <c:pt idx="19253">
                  <c:v>813.14</c:v>
                </c:pt>
                <c:pt idx="19254">
                  <c:v>835.73</c:v>
                </c:pt>
                <c:pt idx="19255">
                  <c:v>1007.65</c:v>
                </c:pt>
                <c:pt idx="19256">
                  <c:v>1133.1199999999999</c:v>
                </c:pt>
                <c:pt idx="19257">
                  <c:v>1237.93</c:v>
                </c:pt>
                <c:pt idx="19258">
                  <c:v>1283.01</c:v>
                </c:pt>
                <c:pt idx="19259">
                  <c:v>1277.69</c:v>
                </c:pt>
                <c:pt idx="19260">
                  <c:v>1286.06</c:v>
                </c:pt>
                <c:pt idx="19261">
                  <c:v>1297.48</c:v>
                </c:pt>
                <c:pt idx="19262">
                  <c:v>1292.1300000000001</c:v>
                </c:pt>
                <c:pt idx="19263">
                  <c:v>1250.94</c:v>
                </c:pt>
                <c:pt idx="19264">
                  <c:v>1152.53</c:v>
                </c:pt>
                <c:pt idx="19265">
                  <c:v>1058.0999999999999</c:v>
                </c:pt>
                <c:pt idx="19266">
                  <c:v>1106.0899999999999</c:v>
                </c:pt>
                <c:pt idx="19267">
                  <c:v>1086.51</c:v>
                </c:pt>
                <c:pt idx="19268">
                  <c:v>1043.0999999999999</c:v>
                </c:pt>
                <c:pt idx="19269">
                  <c:v>1004.34</c:v>
                </c:pt>
                <c:pt idx="19270">
                  <c:v>938.66</c:v>
                </c:pt>
                <c:pt idx="19271">
                  <c:v>874.17</c:v>
                </c:pt>
                <c:pt idx="19272">
                  <c:v>824.72</c:v>
                </c:pt>
                <c:pt idx="19273">
                  <c:v>806.05</c:v>
                </c:pt>
                <c:pt idx="19274">
                  <c:v>792.44</c:v>
                </c:pt>
                <c:pt idx="19275">
                  <c:v>776.54</c:v>
                </c:pt>
                <c:pt idx="19276">
                  <c:v>785.01</c:v>
                </c:pt>
                <c:pt idx="19277">
                  <c:v>821.35</c:v>
                </c:pt>
                <c:pt idx="19278">
                  <c:v>831.16</c:v>
                </c:pt>
                <c:pt idx="19279">
                  <c:v>999.57</c:v>
                </c:pt>
                <c:pt idx="19280">
                  <c:v>1121.8699999999999</c:v>
                </c:pt>
                <c:pt idx="19281">
                  <c:v>1229.03</c:v>
                </c:pt>
                <c:pt idx="19282">
                  <c:v>1269.55</c:v>
                </c:pt>
                <c:pt idx="19283">
                  <c:v>1279.3699999999999</c:v>
                </c:pt>
                <c:pt idx="19284">
                  <c:v>1278.9100000000001</c:v>
                </c:pt>
                <c:pt idx="19285">
                  <c:v>1295.55</c:v>
                </c:pt>
                <c:pt idx="19286">
                  <c:v>1286.83</c:v>
                </c:pt>
                <c:pt idx="19287">
                  <c:v>1244.72</c:v>
                </c:pt>
                <c:pt idx="19288">
                  <c:v>1172.54</c:v>
                </c:pt>
                <c:pt idx="19289">
                  <c:v>1053.03</c:v>
                </c:pt>
                <c:pt idx="19290">
                  <c:v>1102.1199999999999</c:v>
                </c:pt>
                <c:pt idx="19291">
                  <c:v>1086.53</c:v>
                </c:pt>
                <c:pt idx="19292">
                  <c:v>1039.03</c:v>
                </c:pt>
                <c:pt idx="19293">
                  <c:v>1014.49</c:v>
                </c:pt>
                <c:pt idx="19294">
                  <c:v>946.35</c:v>
                </c:pt>
                <c:pt idx="19295">
                  <c:v>895.72</c:v>
                </c:pt>
                <c:pt idx="19296">
                  <c:v>837.48</c:v>
                </c:pt>
                <c:pt idx="19297">
                  <c:v>813.67</c:v>
                </c:pt>
                <c:pt idx="19298">
                  <c:v>798.4</c:v>
                </c:pt>
                <c:pt idx="19299">
                  <c:v>781.09</c:v>
                </c:pt>
                <c:pt idx="19300">
                  <c:v>777.62</c:v>
                </c:pt>
                <c:pt idx="19301">
                  <c:v>815.69</c:v>
                </c:pt>
                <c:pt idx="19302">
                  <c:v>840.77</c:v>
                </c:pt>
                <c:pt idx="19303">
                  <c:v>1008.39</c:v>
                </c:pt>
                <c:pt idx="19304">
                  <c:v>1140.42</c:v>
                </c:pt>
                <c:pt idx="19305">
                  <c:v>1239.27</c:v>
                </c:pt>
                <c:pt idx="19306">
                  <c:v>1273.1600000000001</c:v>
                </c:pt>
                <c:pt idx="19307">
                  <c:v>1268.75</c:v>
                </c:pt>
                <c:pt idx="19308">
                  <c:v>1264.44</c:v>
                </c:pt>
                <c:pt idx="19309">
                  <c:v>1277.79</c:v>
                </c:pt>
                <c:pt idx="19310">
                  <c:v>1278.1300000000001</c:v>
                </c:pt>
                <c:pt idx="19311">
                  <c:v>1238.22</c:v>
                </c:pt>
                <c:pt idx="19312">
                  <c:v>1145.1500000000001</c:v>
                </c:pt>
                <c:pt idx="19313">
                  <c:v>1038.22</c:v>
                </c:pt>
                <c:pt idx="19314">
                  <c:v>1097.77</c:v>
                </c:pt>
                <c:pt idx="19315">
                  <c:v>1083</c:v>
                </c:pt>
                <c:pt idx="19316">
                  <c:v>1043.3900000000001</c:v>
                </c:pt>
                <c:pt idx="19317">
                  <c:v>1009.33</c:v>
                </c:pt>
                <c:pt idx="19318">
                  <c:v>954.14</c:v>
                </c:pt>
                <c:pt idx="19319">
                  <c:v>899.14</c:v>
                </c:pt>
                <c:pt idx="19320">
                  <c:v>862.77</c:v>
                </c:pt>
                <c:pt idx="19321">
                  <c:v>831.47</c:v>
                </c:pt>
                <c:pt idx="19322">
                  <c:v>818.82</c:v>
                </c:pt>
                <c:pt idx="19323">
                  <c:v>801.33</c:v>
                </c:pt>
                <c:pt idx="19324">
                  <c:v>799.29</c:v>
                </c:pt>
                <c:pt idx="19325">
                  <c:v>802.27</c:v>
                </c:pt>
                <c:pt idx="19326">
                  <c:v>788.52</c:v>
                </c:pt>
                <c:pt idx="19327">
                  <c:v>887.22</c:v>
                </c:pt>
                <c:pt idx="19328">
                  <c:v>993.81</c:v>
                </c:pt>
                <c:pt idx="19329">
                  <c:v>1056.6400000000001</c:v>
                </c:pt>
                <c:pt idx="19330">
                  <c:v>1100.98</c:v>
                </c:pt>
                <c:pt idx="19331">
                  <c:v>1099.24</c:v>
                </c:pt>
                <c:pt idx="19332">
                  <c:v>1057.67</c:v>
                </c:pt>
                <c:pt idx="19333">
                  <c:v>1030.58</c:v>
                </c:pt>
                <c:pt idx="19334">
                  <c:v>1015.61</c:v>
                </c:pt>
                <c:pt idx="19335">
                  <c:v>963.08</c:v>
                </c:pt>
                <c:pt idx="19336">
                  <c:v>952.64</c:v>
                </c:pt>
                <c:pt idx="19337">
                  <c:v>945.22</c:v>
                </c:pt>
                <c:pt idx="19338">
                  <c:v>1037.3900000000001</c:v>
                </c:pt>
                <c:pt idx="19339">
                  <c:v>1022.94</c:v>
                </c:pt>
                <c:pt idx="19340">
                  <c:v>986.89</c:v>
                </c:pt>
                <c:pt idx="19341">
                  <c:v>955.92</c:v>
                </c:pt>
                <c:pt idx="19342">
                  <c:v>909.58</c:v>
                </c:pt>
                <c:pt idx="19343">
                  <c:v>865.5</c:v>
                </c:pt>
                <c:pt idx="19344">
                  <c:v>824.7</c:v>
                </c:pt>
                <c:pt idx="19345">
                  <c:v>797.24</c:v>
                </c:pt>
                <c:pt idx="19346">
                  <c:v>784.71</c:v>
                </c:pt>
                <c:pt idx="19347">
                  <c:v>769.2</c:v>
                </c:pt>
                <c:pt idx="19348">
                  <c:v>761.46</c:v>
                </c:pt>
                <c:pt idx="19349">
                  <c:v>755.23</c:v>
                </c:pt>
                <c:pt idx="19350">
                  <c:v>725.84</c:v>
                </c:pt>
                <c:pt idx="19351">
                  <c:v>762.1</c:v>
                </c:pt>
                <c:pt idx="19352">
                  <c:v>788.63</c:v>
                </c:pt>
                <c:pt idx="19353">
                  <c:v>840.73</c:v>
                </c:pt>
                <c:pt idx="19354">
                  <c:v>883.74</c:v>
                </c:pt>
                <c:pt idx="19355">
                  <c:v>904.36</c:v>
                </c:pt>
                <c:pt idx="19356">
                  <c:v>920.52</c:v>
                </c:pt>
                <c:pt idx="19357">
                  <c:v>919.63</c:v>
                </c:pt>
                <c:pt idx="19358">
                  <c:v>913.45</c:v>
                </c:pt>
                <c:pt idx="19359">
                  <c:v>897.99</c:v>
                </c:pt>
                <c:pt idx="19360">
                  <c:v>881.18</c:v>
                </c:pt>
                <c:pt idx="19361">
                  <c:v>876.75</c:v>
                </c:pt>
                <c:pt idx="19362">
                  <c:v>966.32</c:v>
                </c:pt>
                <c:pt idx="19363">
                  <c:v>979.43</c:v>
                </c:pt>
                <c:pt idx="19364">
                  <c:v>974.34</c:v>
                </c:pt>
                <c:pt idx="19365">
                  <c:v>949.1</c:v>
                </c:pt>
                <c:pt idx="19366">
                  <c:v>886.29</c:v>
                </c:pt>
                <c:pt idx="19367">
                  <c:v>845.41</c:v>
                </c:pt>
                <c:pt idx="19368">
                  <c:v>815.6</c:v>
                </c:pt>
                <c:pt idx="19369">
                  <c:v>784.48</c:v>
                </c:pt>
                <c:pt idx="19370">
                  <c:v>765.02</c:v>
                </c:pt>
                <c:pt idx="19371">
                  <c:v>756.83</c:v>
                </c:pt>
                <c:pt idx="19372">
                  <c:v>767.43</c:v>
                </c:pt>
                <c:pt idx="19373">
                  <c:v>800.47</c:v>
                </c:pt>
                <c:pt idx="19374">
                  <c:v>826.34</c:v>
                </c:pt>
                <c:pt idx="19375">
                  <c:v>984.04</c:v>
                </c:pt>
                <c:pt idx="19376">
                  <c:v>1130.31</c:v>
                </c:pt>
                <c:pt idx="19377">
                  <c:v>1211.31</c:v>
                </c:pt>
                <c:pt idx="19378">
                  <c:v>1251.72</c:v>
                </c:pt>
                <c:pt idx="19379">
                  <c:v>1264.42</c:v>
                </c:pt>
                <c:pt idx="19380">
                  <c:v>1272.7</c:v>
                </c:pt>
                <c:pt idx="19381">
                  <c:v>1284.48</c:v>
                </c:pt>
                <c:pt idx="19382">
                  <c:v>1277.24</c:v>
                </c:pt>
                <c:pt idx="19383">
                  <c:v>1236.6199999999999</c:v>
                </c:pt>
                <c:pt idx="19384">
                  <c:v>1153.25</c:v>
                </c:pt>
                <c:pt idx="19385">
                  <c:v>1037.22</c:v>
                </c:pt>
                <c:pt idx="19386">
                  <c:v>1092.03</c:v>
                </c:pt>
                <c:pt idx="19387">
                  <c:v>1063.6600000000001</c:v>
                </c:pt>
                <c:pt idx="19388">
                  <c:v>1021.83</c:v>
                </c:pt>
                <c:pt idx="19389">
                  <c:v>987.77</c:v>
                </c:pt>
                <c:pt idx="19390">
                  <c:v>909.1</c:v>
                </c:pt>
                <c:pt idx="19391">
                  <c:v>856.98</c:v>
                </c:pt>
                <c:pt idx="19392">
                  <c:v>813.52</c:v>
                </c:pt>
                <c:pt idx="19393">
                  <c:v>784.56</c:v>
                </c:pt>
                <c:pt idx="19394">
                  <c:v>761.26</c:v>
                </c:pt>
                <c:pt idx="19395">
                  <c:v>753.56</c:v>
                </c:pt>
                <c:pt idx="19396">
                  <c:v>759.24</c:v>
                </c:pt>
                <c:pt idx="19397">
                  <c:v>792.63</c:v>
                </c:pt>
                <c:pt idx="19398">
                  <c:v>812.69</c:v>
                </c:pt>
                <c:pt idx="19399">
                  <c:v>990.74</c:v>
                </c:pt>
                <c:pt idx="19400">
                  <c:v>1131.26</c:v>
                </c:pt>
                <c:pt idx="19401">
                  <c:v>1207.5</c:v>
                </c:pt>
                <c:pt idx="19402">
                  <c:v>1253.3599999999999</c:v>
                </c:pt>
                <c:pt idx="19403">
                  <c:v>1254.43</c:v>
                </c:pt>
                <c:pt idx="19404">
                  <c:v>1259.98</c:v>
                </c:pt>
                <c:pt idx="19405">
                  <c:v>1280.44</c:v>
                </c:pt>
                <c:pt idx="19406">
                  <c:v>1265.81</c:v>
                </c:pt>
                <c:pt idx="19407">
                  <c:v>1209.57</c:v>
                </c:pt>
                <c:pt idx="19408">
                  <c:v>1144.5999999999999</c:v>
                </c:pt>
                <c:pt idx="19409">
                  <c:v>1038.44</c:v>
                </c:pt>
                <c:pt idx="19410">
                  <c:v>1104.8800000000001</c:v>
                </c:pt>
                <c:pt idx="19411">
                  <c:v>1073.26</c:v>
                </c:pt>
                <c:pt idx="19412">
                  <c:v>1021.04</c:v>
                </c:pt>
                <c:pt idx="19413">
                  <c:v>984.06</c:v>
                </c:pt>
                <c:pt idx="19414">
                  <c:v>919.44</c:v>
                </c:pt>
                <c:pt idx="19415">
                  <c:v>855.57</c:v>
                </c:pt>
                <c:pt idx="19416">
                  <c:v>822.84</c:v>
                </c:pt>
                <c:pt idx="19417">
                  <c:v>790.82</c:v>
                </c:pt>
                <c:pt idx="19418">
                  <c:v>765.73</c:v>
                </c:pt>
                <c:pt idx="19419">
                  <c:v>751.39</c:v>
                </c:pt>
                <c:pt idx="19420">
                  <c:v>757.79</c:v>
                </c:pt>
                <c:pt idx="19421">
                  <c:v>799.76</c:v>
                </c:pt>
                <c:pt idx="19422">
                  <c:v>808.03</c:v>
                </c:pt>
                <c:pt idx="19423">
                  <c:v>978.79</c:v>
                </c:pt>
                <c:pt idx="19424">
                  <c:v>1115.75</c:v>
                </c:pt>
                <c:pt idx="19425">
                  <c:v>1215.6500000000001</c:v>
                </c:pt>
                <c:pt idx="19426">
                  <c:v>1263.0899999999999</c:v>
                </c:pt>
                <c:pt idx="19427">
                  <c:v>1235.81</c:v>
                </c:pt>
                <c:pt idx="19428">
                  <c:v>1246.72</c:v>
                </c:pt>
                <c:pt idx="19429">
                  <c:v>1236.08</c:v>
                </c:pt>
                <c:pt idx="19430">
                  <c:v>1252.74</c:v>
                </c:pt>
                <c:pt idx="19431">
                  <c:v>1220.06</c:v>
                </c:pt>
                <c:pt idx="19432">
                  <c:v>1135.2</c:v>
                </c:pt>
                <c:pt idx="19433">
                  <c:v>1032.6600000000001</c:v>
                </c:pt>
                <c:pt idx="19434">
                  <c:v>1106.03</c:v>
                </c:pt>
                <c:pt idx="19435">
                  <c:v>1077.32</c:v>
                </c:pt>
                <c:pt idx="19436">
                  <c:v>1033.1300000000001</c:v>
                </c:pt>
                <c:pt idx="19437">
                  <c:v>985.57</c:v>
                </c:pt>
                <c:pt idx="19438">
                  <c:v>923.16</c:v>
                </c:pt>
                <c:pt idx="19439">
                  <c:v>860.98</c:v>
                </c:pt>
                <c:pt idx="19440">
                  <c:v>812.55</c:v>
                </c:pt>
                <c:pt idx="19441">
                  <c:v>794.13</c:v>
                </c:pt>
                <c:pt idx="19442">
                  <c:v>769.98</c:v>
                </c:pt>
                <c:pt idx="19443">
                  <c:v>759.66</c:v>
                </c:pt>
                <c:pt idx="19444">
                  <c:v>768.73</c:v>
                </c:pt>
                <c:pt idx="19445">
                  <c:v>805.01</c:v>
                </c:pt>
                <c:pt idx="19446">
                  <c:v>813.25</c:v>
                </c:pt>
                <c:pt idx="19447">
                  <c:v>997.36</c:v>
                </c:pt>
                <c:pt idx="19448">
                  <c:v>1149.0999999999999</c:v>
                </c:pt>
                <c:pt idx="19449">
                  <c:v>1237.07</c:v>
                </c:pt>
                <c:pt idx="19450">
                  <c:v>1275.06</c:v>
                </c:pt>
                <c:pt idx="19451">
                  <c:v>1274.82</c:v>
                </c:pt>
                <c:pt idx="19452">
                  <c:v>1265.44</c:v>
                </c:pt>
                <c:pt idx="19453">
                  <c:v>1294.8800000000001</c:v>
                </c:pt>
                <c:pt idx="19454">
                  <c:v>1270.74</c:v>
                </c:pt>
                <c:pt idx="19455">
                  <c:v>1233.1600000000001</c:v>
                </c:pt>
                <c:pt idx="19456">
                  <c:v>1167.49</c:v>
                </c:pt>
                <c:pt idx="19457">
                  <c:v>1052.54</c:v>
                </c:pt>
                <c:pt idx="19458">
                  <c:v>1115.51</c:v>
                </c:pt>
                <c:pt idx="19459">
                  <c:v>1087.97</c:v>
                </c:pt>
                <c:pt idx="19460">
                  <c:v>1043.8900000000001</c:v>
                </c:pt>
                <c:pt idx="19461">
                  <c:v>994.08</c:v>
                </c:pt>
                <c:pt idx="19462">
                  <c:v>932.52</c:v>
                </c:pt>
                <c:pt idx="19463">
                  <c:v>876.97</c:v>
                </c:pt>
                <c:pt idx="19464">
                  <c:v>828.13</c:v>
                </c:pt>
                <c:pt idx="19465">
                  <c:v>797.42</c:v>
                </c:pt>
                <c:pt idx="19466">
                  <c:v>780.95</c:v>
                </c:pt>
                <c:pt idx="19467">
                  <c:v>772.76</c:v>
                </c:pt>
                <c:pt idx="19468">
                  <c:v>775.77</c:v>
                </c:pt>
                <c:pt idx="19469">
                  <c:v>801.89</c:v>
                </c:pt>
                <c:pt idx="19470">
                  <c:v>815.94</c:v>
                </c:pt>
                <c:pt idx="19471">
                  <c:v>967.52</c:v>
                </c:pt>
                <c:pt idx="19472">
                  <c:v>1088.8399999999999</c:v>
                </c:pt>
                <c:pt idx="19473">
                  <c:v>1169.1300000000001</c:v>
                </c:pt>
                <c:pt idx="19474">
                  <c:v>1204.9000000000001</c:v>
                </c:pt>
                <c:pt idx="19475">
                  <c:v>1139.93</c:v>
                </c:pt>
                <c:pt idx="19476">
                  <c:v>1174.56</c:v>
                </c:pt>
                <c:pt idx="19477">
                  <c:v>1194.1099999999999</c:v>
                </c:pt>
                <c:pt idx="19478">
                  <c:v>1185.07</c:v>
                </c:pt>
                <c:pt idx="19479">
                  <c:v>1149.02</c:v>
                </c:pt>
                <c:pt idx="19480">
                  <c:v>1060.24</c:v>
                </c:pt>
                <c:pt idx="19481">
                  <c:v>982.71</c:v>
                </c:pt>
                <c:pt idx="19482">
                  <c:v>1050.01</c:v>
                </c:pt>
                <c:pt idx="19483">
                  <c:v>1034.3399999999999</c:v>
                </c:pt>
                <c:pt idx="19484">
                  <c:v>996.54</c:v>
                </c:pt>
                <c:pt idx="19485">
                  <c:v>940.48</c:v>
                </c:pt>
                <c:pt idx="19486">
                  <c:v>883.23</c:v>
                </c:pt>
                <c:pt idx="19487">
                  <c:v>832.55</c:v>
                </c:pt>
                <c:pt idx="19488">
                  <c:v>788.17</c:v>
                </c:pt>
                <c:pt idx="19489">
                  <c:v>760.18</c:v>
                </c:pt>
                <c:pt idx="19490">
                  <c:v>742.44</c:v>
                </c:pt>
                <c:pt idx="19491">
                  <c:v>730.01</c:v>
                </c:pt>
                <c:pt idx="19492">
                  <c:v>729.13</c:v>
                </c:pt>
                <c:pt idx="19493">
                  <c:v>731.1</c:v>
                </c:pt>
                <c:pt idx="19494">
                  <c:v>729.53</c:v>
                </c:pt>
                <c:pt idx="19495">
                  <c:v>836.12</c:v>
                </c:pt>
                <c:pt idx="19496">
                  <c:v>937.84</c:v>
                </c:pt>
                <c:pt idx="19497">
                  <c:v>1031.1199999999999</c:v>
                </c:pt>
                <c:pt idx="19498">
                  <c:v>1072.74</c:v>
                </c:pt>
                <c:pt idx="19499">
                  <c:v>1067.48</c:v>
                </c:pt>
                <c:pt idx="19500">
                  <c:v>1029.19</c:v>
                </c:pt>
                <c:pt idx="19501">
                  <c:v>1016.94</c:v>
                </c:pt>
                <c:pt idx="19502">
                  <c:v>993.39</c:v>
                </c:pt>
                <c:pt idx="19503">
                  <c:v>969.5</c:v>
                </c:pt>
                <c:pt idx="19504">
                  <c:v>945.72</c:v>
                </c:pt>
                <c:pt idx="19505">
                  <c:v>916.01</c:v>
                </c:pt>
                <c:pt idx="19506">
                  <c:v>999.71</c:v>
                </c:pt>
                <c:pt idx="19507">
                  <c:v>994.93</c:v>
                </c:pt>
                <c:pt idx="19508">
                  <c:v>961.12</c:v>
                </c:pt>
                <c:pt idx="19509">
                  <c:v>927.64</c:v>
                </c:pt>
                <c:pt idx="19510">
                  <c:v>875.07</c:v>
                </c:pt>
                <c:pt idx="19511">
                  <c:v>826.24</c:v>
                </c:pt>
                <c:pt idx="19512">
                  <c:v>786.36</c:v>
                </c:pt>
                <c:pt idx="19513">
                  <c:v>753.79</c:v>
                </c:pt>
                <c:pt idx="19514">
                  <c:v>737.81</c:v>
                </c:pt>
                <c:pt idx="19515">
                  <c:v>724.33</c:v>
                </c:pt>
                <c:pt idx="19516">
                  <c:v>716.78</c:v>
                </c:pt>
                <c:pt idx="19517">
                  <c:v>709.45</c:v>
                </c:pt>
                <c:pt idx="19518">
                  <c:v>679.58</c:v>
                </c:pt>
                <c:pt idx="19519">
                  <c:v>724.46</c:v>
                </c:pt>
                <c:pt idx="19520">
                  <c:v>776.11</c:v>
                </c:pt>
                <c:pt idx="19521">
                  <c:v>815.69</c:v>
                </c:pt>
                <c:pt idx="19522">
                  <c:v>870.59</c:v>
                </c:pt>
                <c:pt idx="19523">
                  <c:v>892.35</c:v>
                </c:pt>
                <c:pt idx="19524">
                  <c:v>894.71</c:v>
                </c:pt>
                <c:pt idx="19525">
                  <c:v>899.3</c:v>
                </c:pt>
                <c:pt idx="19526">
                  <c:v>888.54</c:v>
                </c:pt>
                <c:pt idx="19527">
                  <c:v>882.03</c:v>
                </c:pt>
                <c:pt idx="19528">
                  <c:v>859.1</c:v>
                </c:pt>
                <c:pt idx="19529">
                  <c:v>859.73</c:v>
                </c:pt>
                <c:pt idx="19530">
                  <c:v>949.89</c:v>
                </c:pt>
                <c:pt idx="19531">
                  <c:v>949.57</c:v>
                </c:pt>
                <c:pt idx="19532">
                  <c:v>941.2</c:v>
                </c:pt>
                <c:pt idx="19533">
                  <c:v>913.79</c:v>
                </c:pt>
                <c:pt idx="19534">
                  <c:v>860.2</c:v>
                </c:pt>
                <c:pt idx="19535">
                  <c:v>807.64</c:v>
                </c:pt>
                <c:pt idx="19536">
                  <c:v>766.88</c:v>
                </c:pt>
                <c:pt idx="19537">
                  <c:v>746.8</c:v>
                </c:pt>
                <c:pt idx="19538">
                  <c:v>721.53</c:v>
                </c:pt>
                <c:pt idx="19539">
                  <c:v>721.05</c:v>
                </c:pt>
                <c:pt idx="19540">
                  <c:v>730.86</c:v>
                </c:pt>
                <c:pt idx="19541">
                  <c:v>774.65</c:v>
                </c:pt>
                <c:pt idx="19542">
                  <c:v>779.47</c:v>
                </c:pt>
                <c:pt idx="19543">
                  <c:v>954.02</c:v>
                </c:pt>
                <c:pt idx="19544">
                  <c:v>1119.6300000000001</c:v>
                </c:pt>
                <c:pt idx="19545">
                  <c:v>1206.58</c:v>
                </c:pt>
                <c:pt idx="19546">
                  <c:v>1248.76</c:v>
                </c:pt>
                <c:pt idx="19547">
                  <c:v>1231.21</c:v>
                </c:pt>
                <c:pt idx="19548">
                  <c:v>1226.1300000000001</c:v>
                </c:pt>
                <c:pt idx="19549">
                  <c:v>1235.33</c:v>
                </c:pt>
                <c:pt idx="19550">
                  <c:v>1248.9000000000001</c:v>
                </c:pt>
                <c:pt idx="19551">
                  <c:v>1203.29</c:v>
                </c:pt>
                <c:pt idx="19552">
                  <c:v>1116.48</c:v>
                </c:pt>
                <c:pt idx="19553">
                  <c:v>1018.21</c:v>
                </c:pt>
                <c:pt idx="19554">
                  <c:v>1064.53</c:v>
                </c:pt>
                <c:pt idx="19555">
                  <c:v>1038.23</c:v>
                </c:pt>
                <c:pt idx="19556">
                  <c:v>1001.98</c:v>
                </c:pt>
                <c:pt idx="19557">
                  <c:v>945.62</c:v>
                </c:pt>
                <c:pt idx="19558">
                  <c:v>878.76</c:v>
                </c:pt>
                <c:pt idx="19559">
                  <c:v>822.59</c:v>
                </c:pt>
                <c:pt idx="19560">
                  <c:v>785.56</c:v>
                </c:pt>
                <c:pt idx="19561">
                  <c:v>758.49</c:v>
                </c:pt>
                <c:pt idx="19562">
                  <c:v>745.81</c:v>
                </c:pt>
                <c:pt idx="19563">
                  <c:v>734.83</c:v>
                </c:pt>
                <c:pt idx="19564">
                  <c:v>740.95</c:v>
                </c:pt>
                <c:pt idx="19565">
                  <c:v>783.86</c:v>
                </c:pt>
                <c:pt idx="19566">
                  <c:v>795.47</c:v>
                </c:pt>
                <c:pt idx="19567">
                  <c:v>969.1</c:v>
                </c:pt>
                <c:pt idx="19568">
                  <c:v>1112.55</c:v>
                </c:pt>
                <c:pt idx="19569">
                  <c:v>1207</c:v>
                </c:pt>
                <c:pt idx="19570">
                  <c:v>1252.72</c:v>
                </c:pt>
                <c:pt idx="19571">
                  <c:v>1242.1300000000001</c:v>
                </c:pt>
                <c:pt idx="19572">
                  <c:v>1173.51</c:v>
                </c:pt>
                <c:pt idx="19573">
                  <c:v>1226.76</c:v>
                </c:pt>
                <c:pt idx="19574">
                  <c:v>1233.48</c:v>
                </c:pt>
                <c:pt idx="19575">
                  <c:v>1197.78</c:v>
                </c:pt>
                <c:pt idx="19576">
                  <c:v>1120.71</c:v>
                </c:pt>
                <c:pt idx="19577">
                  <c:v>1024.8499999999999</c:v>
                </c:pt>
                <c:pt idx="19578">
                  <c:v>1095.7</c:v>
                </c:pt>
                <c:pt idx="19579">
                  <c:v>1066.55</c:v>
                </c:pt>
                <c:pt idx="19580">
                  <c:v>1023.41</c:v>
                </c:pt>
                <c:pt idx="19581">
                  <c:v>977.52</c:v>
                </c:pt>
                <c:pt idx="19582">
                  <c:v>924.32</c:v>
                </c:pt>
                <c:pt idx="19583">
                  <c:v>865.26</c:v>
                </c:pt>
                <c:pt idx="19584">
                  <c:v>814.68</c:v>
                </c:pt>
                <c:pt idx="19585">
                  <c:v>791.75</c:v>
                </c:pt>
                <c:pt idx="19586">
                  <c:v>773.6</c:v>
                </c:pt>
                <c:pt idx="19587">
                  <c:v>768.03</c:v>
                </c:pt>
                <c:pt idx="19588">
                  <c:v>771.92</c:v>
                </c:pt>
                <c:pt idx="19589">
                  <c:v>810.04</c:v>
                </c:pt>
                <c:pt idx="19590">
                  <c:v>820.56</c:v>
                </c:pt>
                <c:pt idx="19591">
                  <c:v>992.68</c:v>
                </c:pt>
                <c:pt idx="19592">
                  <c:v>1132.43</c:v>
                </c:pt>
                <c:pt idx="19593">
                  <c:v>1255.29</c:v>
                </c:pt>
                <c:pt idx="19594">
                  <c:v>1275.4000000000001</c:v>
                </c:pt>
                <c:pt idx="19595">
                  <c:v>1276.23</c:v>
                </c:pt>
                <c:pt idx="19596">
                  <c:v>1286.8599999999999</c:v>
                </c:pt>
                <c:pt idx="19597">
                  <c:v>1306.67</c:v>
                </c:pt>
                <c:pt idx="19598">
                  <c:v>1308.9000000000001</c:v>
                </c:pt>
                <c:pt idx="19599">
                  <c:v>1278.06</c:v>
                </c:pt>
                <c:pt idx="19600">
                  <c:v>1166.1199999999999</c:v>
                </c:pt>
                <c:pt idx="19601">
                  <c:v>1060.02</c:v>
                </c:pt>
                <c:pt idx="19602">
                  <c:v>1111.44</c:v>
                </c:pt>
                <c:pt idx="19603">
                  <c:v>1091.1400000000001</c:v>
                </c:pt>
                <c:pt idx="19604">
                  <c:v>1052.71</c:v>
                </c:pt>
                <c:pt idx="19605">
                  <c:v>1013.66</c:v>
                </c:pt>
                <c:pt idx="19606">
                  <c:v>948.77</c:v>
                </c:pt>
                <c:pt idx="19607">
                  <c:v>884.65</c:v>
                </c:pt>
                <c:pt idx="19608">
                  <c:v>832.16</c:v>
                </c:pt>
                <c:pt idx="19609">
                  <c:v>807.68</c:v>
                </c:pt>
                <c:pt idx="19610">
                  <c:v>785.3</c:v>
                </c:pt>
                <c:pt idx="19611">
                  <c:v>766.28</c:v>
                </c:pt>
                <c:pt idx="19612">
                  <c:v>769.99</c:v>
                </c:pt>
                <c:pt idx="19613">
                  <c:v>809.61</c:v>
                </c:pt>
                <c:pt idx="19614">
                  <c:v>822.68</c:v>
                </c:pt>
                <c:pt idx="19615">
                  <c:v>1011.64</c:v>
                </c:pt>
                <c:pt idx="19616">
                  <c:v>1155.25</c:v>
                </c:pt>
                <c:pt idx="19617">
                  <c:v>1248.77</c:v>
                </c:pt>
                <c:pt idx="19618">
                  <c:v>1286.3399999999999</c:v>
                </c:pt>
                <c:pt idx="19619">
                  <c:v>1301.1500000000001</c:v>
                </c:pt>
                <c:pt idx="19620">
                  <c:v>1326.66</c:v>
                </c:pt>
                <c:pt idx="19621">
                  <c:v>1321.06</c:v>
                </c:pt>
                <c:pt idx="19622">
                  <c:v>1318.72</c:v>
                </c:pt>
                <c:pt idx="19623">
                  <c:v>1277.32</c:v>
                </c:pt>
                <c:pt idx="19624">
                  <c:v>1202.1099999999999</c:v>
                </c:pt>
                <c:pt idx="19625">
                  <c:v>1075.81</c:v>
                </c:pt>
                <c:pt idx="19626">
                  <c:v>1132.51</c:v>
                </c:pt>
                <c:pt idx="19627">
                  <c:v>1105.83</c:v>
                </c:pt>
                <c:pt idx="19628">
                  <c:v>1080.5999999999999</c:v>
                </c:pt>
                <c:pt idx="19629">
                  <c:v>1028.5899999999999</c:v>
                </c:pt>
                <c:pt idx="19630">
                  <c:v>970.8</c:v>
                </c:pt>
                <c:pt idx="19631">
                  <c:v>910.9</c:v>
                </c:pt>
                <c:pt idx="19632">
                  <c:v>868</c:v>
                </c:pt>
                <c:pt idx="19633">
                  <c:v>835.3</c:v>
                </c:pt>
                <c:pt idx="19634">
                  <c:v>810.57</c:v>
                </c:pt>
                <c:pt idx="19635">
                  <c:v>801.68</c:v>
                </c:pt>
                <c:pt idx="19636">
                  <c:v>807.28</c:v>
                </c:pt>
                <c:pt idx="19637">
                  <c:v>843.22</c:v>
                </c:pt>
                <c:pt idx="19638">
                  <c:v>857.49</c:v>
                </c:pt>
                <c:pt idx="19639">
                  <c:v>1035.46</c:v>
                </c:pt>
                <c:pt idx="19640">
                  <c:v>1177.8599999999999</c:v>
                </c:pt>
                <c:pt idx="19641">
                  <c:v>1267.7</c:v>
                </c:pt>
                <c:pt idx="19642">
                  <c:v>1301.45</c:v>
                </c:pt>
                <c:pt idx="19643">
                  <c:v>1294.2</c:v>
                </c:pt>
                <c:pt idx="19644">
                  <c:v>1301.27</c:v>
                </c:pt>
                <c:pt idx="19645">
                  <c:v>1313.6</c:v>
                </c:pt>
                <c:pt idx="19646">
                  <c:v>1291.08</c:v>
                </c:pt>
                <c:pt idx="19647">
                  <c:v>1255.26</c:v>
                </c:pt>
                <c:pt idx="19648">
                  <c:v>1180.1199999999999</c:v>
                </c:pt>
                <c:pt idx="19649">
                  <c:v>1074.27</c:v>
                </c:pt>
                <c:pt idx="19650">
                  <c:v>1130.22</c:v>
                </c:pt>
                <c:pt idx="19651">
                  <c:v>1111.03</c:v>
                </c:pt>
                <c:pt idx="19652">
                  <c:v>1061.6600000000001</c:v>
                </c:pt>
                <c:pt idx="19653">
                  <c:v>1021.47</c:v>
                </c:pt>
                <c:pt idx="19654">
                  <c:v>974.95</c:v>
                </c:pt>
                <c:pt idx="19655">
                  <c:v>930.57</c:v>
                </c:pt>
                <c:pt idx="19656">
                  <c:v>882.1</c:v>
                </c:pt>
                <c:pt idx="19657">
                  <c:v>860.65</c:v>
                </c:pt>
                <c:pt idx="19658">
                  <c:v>835.5</c:v>
                </c:pt>
                <c:pt idx="19659">
                  <c:v>816.61</c:v>
                </c:pt>
                <c:pt idx="19660">
                  <c:v>812.43</c:v>
                </c:pt>
                <c:pt idx="19661">
                  <c:v>821.24</c:v>
                </c:pt>
                <c:pt idx="19662">
                  <c:v>810.86</c:v>
                </c:pt>
                <c:pt idx="19663">
                  <c:v>906.09</c:v>
                </c:pt>
                <c:pt idx="19664">
                  <c:v>1010.57</c:v>
                </c:pt>
                <c:pt idx="19665">
                  <c:v>1098.5999999999999</c:v>
                </c:pt>
                <c:pt idx="19666">
                  <c:v>1141.8599999999999</c:v>
                </c:pt>
                <c:pt idx="19667">
                  <c:v>1139.58</c:v>
                </c:pt>
                <c:pt idx="19668">
                  <c:v>1103.96</c:v>
                </c:pt>
                <c:pt idx="19669">
                  <c:v>1076.67</c:v>
                </c:pt>
                <c:pt idx="19670">
                  <c:v>1039.79</c:v>
                </c:pt>
                <c:pt idx="19671">
                  <c:v>1023.19</c:v>
                </c:pt>
                <c:pt idx="19672">
                  <c:v>997.39</c:v>
                </c:pt>
                <c:pt idx="19673">
                  <c:v>992.44</c:v>
                </c:pt>
                <c:pt idx="19674">
                  <c:v>1073.45</c:v>
                </c:pt>
                <c:pt idx="19675">
                  <c:v>1053.6400000000001</c:v>
                </c:pt>
                <c:pt idx="19676">
                  <c:v>1015.22</c:v>
                </c:pt>
                <c:pt idx="19677">
                  <c:v>975.65</c:v>
                </c:pt>
                <c:pt idx="19678">
                  <c:v>930.91</c:v>
                </c:pt>
                <c:pt idx="19679">
                  <c:v>895.61</c:v>
                </c:pt>
                <c:pt idx="19680">
                  <c:v>860.17</c:v>
                </c:pt>
                <c:pt idx="19681">
                  <c:v>842.7</c:v>
                </c:pt>
                <c:pt idx="19682">
                  <c:v>818.81</c:v>
                </c:pt>
                <c:pt idx="19683">
                  <c:v>804.37</c:v>
                </c:pt>
                <c:pt idx="19684">
                  <c:v>785.69</c:v>
                </c:pt>
                <c:pt idx="19685">
                  <c:v>784.61</c:v>
                </c:pt>
                <c:pt idx="19686">
                  <c:v>740.1</c:v>
                </c:pt>
                <c:pt idx="19687">
                  <c:v>788.08</c:v>
                </c:pt>
                <c:pt idx="19688">
                  <c:v>826.61</c:v>
                </c:pt>
                <c:pt idx="19689">
                  <c:v>886.75</c:v>
                </c:pt>
                <c:pt idx="19690">
                  <c:v>936.23</c:v>
                </c:pt>
                <c:pt idx="19691">
                  <c:v>956.09</c:v>
                </c:pt>
                <c:pt idx="19692">
                  <c:v>940.13</c:v>
                </c:pt>
                <c:pt idx="19693">
                  <c:v>930.38</c:v>
                </c:pt>
                <c:pt idx="19694">
                  <c:v>922.56</c:v>
                </c:pt>
                <c:pt idx="19695">
                  <c:v>923.95</c:v>
                </c:pt>
                <c:pt idx="19696">
                  <c:v>902.06</c:v>
                </c:pt>
                <c:pt idx="19697">
                  <c:v>900.22</c:v>
                </c:pt>
                <c:pt idx="19698">
                  <c:v>992.25</c:v>
                </c:pt>
                <c:pt idx="19699">
                  <c:v>1006.14</c:v>
                </c:pt>
                <c:pt idx="19700">
                  <c:v>1001.65</c:v>
                </c:pt>
                <c:pt idx="19701">
                  <c:v>978.08</c:v>
                </c:pt>
                <c:pt idx="19702">
                  <c:v>924.56</c:v>
                </c:pt>
                <c:pt idx="19703">
                  <c:v>858.64</c:v>
                </c:pt>
                <c:pt idx="19704">
                  <c:v>816.91</c:v>
                </c:pt>
                <c:pt idx="19705">
                  <c:v>791.84</c:v>
                </c:pt>
                <c:pt idx="19706">
                  <c:v>768.16</c:v>
                </c:pt>
                <c:pt idx="19707">
                  <c:v>749.05</c:v>
                </c:pt>
                <c:pt idx="19708">
                  <c:v>768.37</c:v>
                </c:pt>
                <c:pt idx="19709">
                  <c:v>811.66</c:v>
                </c:pt>
                <c:pt idx="19710">
                  <c:v>842.71</c:v>
                </c:pt>
                <c:pt idx="19711">
                  <c:v>1033.32</c:v>
                </c:pt>
                <c:pt idx="19712">
                  <c:v>1165.82</c:v>
                </c:pt>
                <c:pt idx="19713">
                  <c:v>1263.74</c:v>
                </c:pt>
                <c:pt idx="19714">
                  <c:v>1304.46</c:v>
                </c:pt>
                <c:pt idx="19715">
                  <c:v>1296.8499999999999</c:v>
                </c:pt>
                <c:pt idx="19716">
                  <c:v>1276.01</c:v>
                </c:pt>
                <c:pt idx="19717">
                  <c:v>1267.93</c:v>
                </c:pt>
                <c:pt idx="19718">
                  <c:v>1289.5899999999999</c:v>
                </c:pt>
                <c:pt idx="19719">
                  <c:v>1251.93</c:v>
                </c:pt>
                <c:pt idx="19720">
                  <c:v>1159.01</c:v>
                </c:pt>
                <c:pt idx="19721">
                  <c:v>1069.29</c:v>
                </c:pt>
                <c:pt idx="19722">
                  <c:v>1117.7</c:v>
                </c:pt>
                <c:pt idx="19723">
                  <c:v>1095.32</c:v>
                </c:pt>
                <c:pt idx="19724">
                  <c:v>1052.79</c:v>
                </c:pt>
                <c:pt idx="19725">
                  <c:v>1009.81</c:v>
                </c:pt>
                <c:pt idx="19726">
                  <c:v>941.81</c:v>
                </c:pt>
                <c:pt idx="19727">
                  <c:v>886.5</c:v>
                </c:pt>
                <c:pt idx="19728">
                  <c:v>843.53</c:v>
                </c:pt>
                <c:pt idx="19729">
                  <c:v>809.59</c:v>
                </c:pt>
                <c:pt idx="19730">
                  <c:v>791.47</c:v>
                </c:pt>
                <c:pt idx="19731">
                  <c:v>781.71</c:v>
                </c:pt>
                <c:pt idx="19732">
                  <c:v>789.76</c:v>
                </c:pt>
                <c:pt idx="19733">
                  <c:v>811.77</c:v>
                </c:pt>
                <c:pt idx="19734">
                  <c:v>830.3</c:v>
                </c:pt>
                <c:pt idx="19735">
                  <c:v>1011.24</c:v>
                </c:pt>
                <c:pt idx="19736">
                  <c:v>1157.55</c:v>
                </c:pt>
                <c:pt idx="19737">
                  <c:v>1262.43</c:v>
                </c:pt>
                <c:pt idx="19738">
                  <c:v>1295.69</c:v>
                </c:pt>
                <c:pt idx="19739">
                  <c:v>1301.3499999999999</c:v>
                </c:pt>
                <c:pt idx="19740">
                  <c:v>1271.3800000000001</c:v>
                </c:pt>
                <c:pt idx="19741">
                  <c:v>1214.47</c:v>
                </c:pt>
                <c:pt idx="19742">
                  <c:v>1093.04</c:v>
                </c:pt>
                <c:pt idx="19743">
                  <c:v>1081.46</c:v>
                </c:pt>
                <c:pt idx="19744">
                  <c:v>1055.4000000000001</c:v>
                </c:pt>
                <c:pt idx="19745">
                  <c:v>985.69</c:v>
                </c:pt>
                <c:pt idx="19746">
                  <c:v>1028.23</c:v>
                </c:pt>
                <c:pt idx="19747">
                  <c:v>1021.09</c:v>
                </c:pt>
                <c:pt idx="19748">
                  <c:v>972.9</c:v>
                </c:pt>
                <c:pt idx="19749">
                  <c:v>945.38</c:v>
                </c:pt>
                <c:pt idx="19750">
                  <c:v>874.77</c:v>
                </c:pt>
                <c:pt idx="19751">
                  <c:v>829.61</c:v>
                </c:pt>
                <c:pt idx="19752">
                  <c:v>789.79</c:v>
                </c:pt>
                <c:pt idx="19753">
                  <c:v>764.16</c:v>
                </c:pt>
                <c:pt idx="19754">
                  <c:v>752.84</c:v>
                </c:pt>
                <c:pt idx="19755">
                  <c:v>749.63</c:v>
                </c:pt>
                <c:pt idx="19756">
                  <c:v>762.41</c:v>
                </c:pt>
                <c:pt idx="19757">
                  <c:v>800.22</c:v>
                </c:pt>
                <c:pt idx="19758">
                  <c:v>830.8</c:v>
                </c:pt>
                <c:pt idx="19759">
                  <c:v>998.39</c:v>
                </c:pt>
                <c:pt idx="19760">
                  <c:v>1140.6300000000001</c:v>
                </c:pt>
                <c:pt idx="19761">
                  <c:v>1215.47</c:v>
                </c:pt>
                <c:pt idx="19762">
                  <c:v>1259.21</c:v>
                </c:pt>
                <c:pt idx="19763">
                  <c:v>1232.96</c:v>
                </c:pt>
                <c:pt idx="19764">
                  <c:v>1254.26</c:v>
                </c:pt>
                <c:pt idx="19765">
                  <c:v>1259.5999999999999</c:v>
                </c:pt>
                <c:pt idx="19766">
                  <c:v>1233.6500000000001</c:v>
                </c:pt>
                <c:pt idx="19767">
                  <c:v>1168.19</c:v>
                </c:pt>
                <c:pt idx="19768">
                  <c:v>1067.58</c:v>
                </c:pt>
                <c:pt idx="19769">
                  <c:v>1013.95</c:v>
                </c:pt>
                <c:pt idx="19770">
                  <c:v>1063.54</c:v>
                </c:pt>
                <c:pt idx="19771">
                  <c:v>1042.29</c:v>
                </c:pt>
                <c:pt idx="19772">
                  <c:v>1005.17</c:v>
                </c:pt>
                <c:pt idx="19773">
                  <c:v>968.36</c:v>
                </c:pt>
                <c:pt idx="19774">
                  <c:v>913.65</c:v>
                </c:pt>
                <c:pt idx="19775">
                  <c:v>868.72</c:v>
                </c:pt>
                <c:pt idx="19776">
                  <c:v>831.82</c:v>
                </c:pt>
                <c:pt idx="19777">
                  <c:v>797.83</c:v>
                </c:pt>
                <c:pt idx="19778">
                  <c:v>781.42</c:v>
                </c:pt>
                <c:pt idx="19779">
                  <c:v>768.51</c:v>
                </c:pt>
                <c:pt idx="19780">
                  <c:v>763.88</c:v>
                </c:pt>
                <c:pt idx="19781">
                  <c:v>779.11</c:v>
                </c:pt>
                <c:pt idx="19782">
                  <c:v>790.11</c:v>
                </c:pt>
                <c:pt idx="19783">
                  <c:v>941.11</c:v>
                </c:pt>
                <c:pt idx="19784">
                  <c:v>1049.8800000000001</c:v>
                </c:pt>
                <c:pt idx="19785">
                  <c:v>1128.54</c:v>
                </c:pt>
                <c:pt idx="19786">
                  <c:v>1158.0899999999999</c:v>
                </c:pt>
                <c:pt idx="19787">
                  <c:v>1134.25</c:v>
                </c:pt>
                <c:pt idx="19788">
                  <c:v>1088.95</c:v>
                </c:pt>
                <c:pt idx="19789">
                  <c:v>1046.73</c:v>
                </c:pt>
                <c:pt idx="19790">
                  <c:v>998.35</c:v>
                </c:pt>
                <c:pt idx="19791">
                  <c:v>937.87</c:v>
                </c:pt>
                <c:pt idx="19792">
                  <c:v>915.63</c:v>
                </c:pt>
                <c:pt idx="19793">
                  <c:v>911.44</c:v>
                </c:pt>
                <c:pt idx="19794">
                  <c:v>961.9</c:v>
                </c:pt>
                <c:pt idx="19795">
                  <c:v>927.04</c:v>
                </c:pt>
                <c:pt idx="19796">
                  <c:v>876.63</c:v>
                </c:pt>
                <c:pt idx="19797">
                  <c:v>838.52</c:v>
                </c:pt>
                <c:pt idx="19798">
                  <c:v>799.24</c:v>
                </c:pt>
                <c:pt idx="19799">
                  <c:v>766.9</c:v>
                </c:pt>
                <c:pt idx="19800">
                  <c:v>722.09</c:v>
                </c:pt>
                <c:pt idx="19801">
                  <c:v>713.6</c:v>
                </c:pt>
                <c:pt idx="19802">
                  <c:v>702.32</c:v>
                </c:pt>
                <c:pt idx="19803">
                  <c:v>705.57</c:v>
                </c:pt>
                <c:pt idx="19804">
                  <c:v>700.12</c:v>
                </c:pt>
                <c:pt idx="19805">
                  <c:v>706.97</c:v>
                </c:pt>
                <c:pt idx="19806">
                  <c:v>669.08</c:v>
                </c:pt>
                <c:pt idx="19807">
                  <c:v>701.88</c:v>
                </c:pt>
                <c:pt idx="19808">
                  <c:v>722.93</c:v>
                </c:pt>
                <c:pt idx="19809">
                  <c:v>733.14</c:v>
                </c:pt>
                <c:pt idx="19810">
                  <c:v>747.76</c:v>
                </c:pt>
                <c:pt idx="19811">
                  <c:v>758.86</c:v>
                </c:pt>
                <c:pt idx="19812">
                  <c:v>770.31</c:v>
                </c:pt>
                <c:pt idx="19813">
                  <c:v>744.2</c:v>
                </c:pt>
                <c:pt idx="19814">
                  <c:v>739.52</c:v>
                </c:pt>
                <c:pt idx="19815">
                  <c:v>733.09</c:v>
                </c:pt>
                <c:pt idx="19816">
                  <c:v>735.48</c:v>
                </c:pt>
                <c:pt idx="19817">
                  <c:v>746.57</c:v>
                </c:pt>
                <c:pt idx="19818">
                  <c:v>841.76</c:v>
                </c:pt>
                <c:pt idx="19819">
                  <c:v>851.95</c:v>
                </c:pt>
                <c:pt idx="19820">
                  <c:v>840.45</c:v>
                </c:pt>
                <c:pt idx="19821">
                  <c:v>816.51</c:v>
                </c:pt>
                <c:pt idx="19822">
                  <c:v>785.66</c:v>
                </c:pt>
                <c:pt idx="19823">
                  <c:v>751.13</c:v>
                </c:pt>
                <c:pt idx="19824">
                  <c:v>733.29</c:v>
                </c:pt>
                <c:pt idx="19825">
                  <c:v>717.41</c:v>
                </c:pt>
                <c:pt idx="19826">
                  <c:v>698.17</c:v>
                </c:pt>
                <c:pt idx="19827">
                  <c:v>692.13</c:v>
                </c:pt>
                <c:pt idx="19828">
                  <c:v>682.53</c:v>
                </c:pt>
                <c:pt idx="19829">
                  <c:v>690.65</c:v>
                </c:pt>
                <c:pt idx="19830">
                  <c:v>682.34</c:v>
                </c:pt>
                <c:pt idx="19831">
                  <c:v>746.91</c:v>
                </c:pt>
                <c:pt idx="19832">
                  <c:v>812.81</c:v>
                </c:pt>
                <c:pt idx="19833">
                  <c:v>865.98</c:v>
                </c:pt>
                <c:pt idx="19834">
                  <c:v>894.36</c:v>
                </c:pt>
                <c:pt idx="19835">
                  <c:v>889.09</c:v>
                </c:pt>
                <c:pt idx="19836">
                  <c:v>898.95</c:v>
                </c:pt>
                <c:pt idx="19837">
                  <c:v>883.88</c:v>
                </c:pt>
                <c:pt idx="19838">
                  <c:v>863.65</c:v>
                </c:pt>
                <c:pt idx="19839">
                  <c:v>838.4</c:v>
                </c:pt>
                <c:pt idx="19840">
                  <c:v>826.04</c:v>
                </c:pt>
                <c:pt idx="19841">
                  <c:v>837.48</c:v>
                </c:pt>
                <c:pt idx="19842">
                  <c:v>919.18</c:v>
                </c:pt>
                <c:pt idx="19843">
                  <c:v>917.32</c:v>
                </c:pt>
                <c:pt idx="19844">
                  <c:v>895.35</c:v>
                </c:pt>
                <c:pt idx="19845">
                  <c:v>868.8</c:v>
                </c:pt>
                <c:pt idx="19846">
                  <c:v>828.59</c:v>
                </c:pt>
                <c:pt idx="19847">
                  <c:v>804.8</c:v>
                </c:pt>
                <c:pt idx="19848">
                  <c:v>772.14</c:v>
                </c:pt>
                <c:pt idx="19849">
                  <c:v>749.93</c:v>
                </c:pt>
                <c:pt idx="19850">
                  <c:v>733.72</c:v>
                </c:pt>
                <c:pt idx="19851">
                  <c:v>716.31</c:v>
                </c:pt>
                <c:pt idx="19852">
                  <c:v>714.83</c:v>
                </c:pt>
                <c:pt idx="19853">
                  <c:v>715.51</c:v>
                </c:pt>
                <c:pt idx="19854">
                  <c:v>681.65</c:v>
                </c:pt>
                <c:pt idx="19855">
                  <c:v>714.15</c:v>
                </c:pt>
                <c:pt idx="19856">
                  <c:v>745.57</c:v>
                </c:pt>
                <c:pt idx="19857">
                  <c:v>801.42</c:v>
                </c:pt>
                <c:pt idx="19858">
                  <c:v>848.98</c:v>
                </c:pt>
                <c:pt idx="19859">
                  <c:v>864.02</c:v>
                </c:pt>
                <c:pt idx="19860">
                  <c:v>868.36</c:v>
                </c:pt>
                <c:pt idx="19861">
                  <c:v>874.91</c:v>
                </c:pt>
                <c:pt idx="19862">
                  <c:v>861.74</c:v>
                </c:pt>
                <c:pt idx="19863">
                  <c:v>860.72</c:v>
                </c:pt>
                <c:pt idx="19864">
                  <c:v>849.21</c:v>
                </c:pt>
                <c:pt idx="19865">
                  <c:v>849.53</c:v>
                </c:pt>
                <c:pt idx="19866">
                  <c:v>944.72</c:v>
                </c:pt>
                <c:pt idx="19867">
                  <c:v>949.82</c:v>
                </c:pt>
                <c:pt idx="19868">
                  <c:v>936.41</c:v>
                </c:pt>
                <c:pt idx="19869">
                  <c:v>898.99</c:v>
                </c:pt>
                <c:pt idx="19870">
                  <c:v>846.88</c:v>
                </c:pt>
                <c:pt idx="19871">
                  <c:v>798.66</c:v>
                </c:pt>
                <c:pt idx="19872">
                  <c:v>770.18</c:v>
                </c:pt>
                <c:pt idx="19873">
                  <c:v>739.5</c:v>
                </c:pt>
                <c:pt idx="19874">
                  <c:v>719.77</c:v>
                </c:pt>
                <c:pt idx="19875">
                  <c:v>712.92</c:v>
                </c:pt>
                <c:pt idx="19876">
                  <c:v>733.81</c:v>
                </c:pt>
                <c:pt idx="19877">
                  <c:v>771.05</c:v>
                </c:pt>
                <c:pt idx="19878">
                  <c:v>799.91</c:v>
                </c:pt>
                <c:pt idx="19879">
                  <c:v>988.25</c:v>
                </c:pt>
                <c:pt idx="19880">
                  <c:v>1132.77</c:v>
                </c:pt>
                <c:pt idx="19881">
                  <c:v>1200.6500000000001</c:v>
                </c:pt>
                <c:pt idx="19882">
                  <c:v>1248.42</c:v>
                </c:pt>
                <c:pt idx="19883">
                  <c:v>1265.1099999999999</c:v>
                </c:pt>
                <c:pt idx="19884">
                  <c:v>1275.02</c:v>
                </c:pt>
                <c:pt idx="19885">
                  <c:v>1274.79</c:v>
                </c:pt>
                <c:pt idx="19886">
                  <c:v>1281.8499999999999</c:v>
                </c:pt>
                <c:pt idx="19887">
                  <c:v>1244.54</c:v>
                </c:pt>
                <c:pt idx="19888">
                  <c:v>1151.23</c:v>
                </c:pt>
                <c:pt idx="19889">
                  <c:v>1036.67</c:v>
                </c:pt>
                <c:pt idx="19890">
                  <c:v>1102.4000000000001</c:v>
                </c:pt>
                <c:pt idx="19891">
                  <c:v>1071.0999999999999</c:v>
                </c:pt>
                <c:pt idx="19892">
                  <c:v>1031.58</c:v>
                </c:pt>
                <c:pt idx="19893">
                  <c:v>968.13</c:v>
                </c:pt>
                <c:pt idx="19894">
                  <c:v>903.7</c:v>
                </c:pt>
                <c:pt idx="19895">
                  <c:v>847.29</c:v>
                </c:pt>
                <c:pt idx="19896">
                  <c:v>801.58</c:v>
                </c:pt>
                <c:pt idx="19897">
                  <c:v>782.03</c:v>
                </c:pt>
                <c:pt idx="19898">
                  <c:v>755.46</c:v>
                </c:pt>
                <c:pt idx="19899">
                  <c:v>745.96</c:v>
                </c:pt>
                <c:pt idx="19900">
                  <c:v>756.4</c:v>
                </c:pt>
                <c:pt idx="19901">
                  <c:v>787.43</c:v>
                </c:pt>
                <c:pt idx="19902">
                  <c:v>805.29</c:v>
                </c:pt>
                <c:pt idx="19903">
                  <c:v>994.72</c:v>
                </c:pt>
                <c:pt idx="19904">
                  <c:v>1123.8800000000001</c:v>
                </c:pt>
                <c:pt idx="19905">
                  <c:v>1215.9100000000001</c:v>
                </c:pt>
                <c:pt idx="19906">
                  <c:v>1258.3399999999999</c:v>
                </c:pt>
                <c:pt idx="19907">
                  <c:v>1251.6400000000001</c:v>
                </c:pt>
                <c:pt idx="19908">
                  <c:v>1262.3399999999999</c:v>
                </c:pt>
                <c:pt idx="19909">
                  <c:v>1270.73</c:v>
                </c:pt>
                <c:pt idx="19910">
                  <c:v>1277.23</c:v>
                </c:pt>
                <c:pt idx="19911">
                  <c:v>1232.83</c:v>
                </c:pt>
                <c:pt idx="19912">
                  <c:v>1146.56</c:v>
                </c:pt>
                <c:pt idx="19913">
                  <c:v>1023.95</c:v>
                </c:pt>
                <c:pt idx="19914">
                  <c:v>1087</c:v>
                </c:pt>
                <c:pt idx="19915">
                  <c:v>1074.42</c:v>
                </c:pt>
                <c:pt idx="19916">
                  <c:v>1040.43</c:v>
                </c:pt>
                <c:pt idx="19917">
                  <c:v>994.63</c:v>
                </c:pt>
                <c:pt idx="19918">
                  <c:v>922.45</c:v>
                </c:pt>
                <c:pt idx="19919">
                  <c:v>874.55</c:v>
                </c:pt>
                <c:pt idx="19920">
                  <c:v>825.16</c:v>
                </c:pt>
                <c:pt idx="19921">
                  <c:v>789.54</c:v>
                </c:pt>
                <c:pt idx="19922">
                  <c:v>775.49</c:v>
                </c:pt>
                <c:pt idx="19923">
                  <c:v>767.17</c:v>
                </c:pt>
                <c:pt idx="19924">
                  <c:v>775.51</c:v>
                </c:pt>
                <c:pt idx="19925">
                  <c:v>796.58</c:v>
                </c:pt>
                <c:pt idx="19926">
                  <c:v>817.68</c:v>
                </c:pt>
                <c:pt idx="19927">
                  <c:v>996.05</c:v>
                </c:pt>
                <c:pt idx="19928">
                  <c:v>1109.08</c:v>
                </c:pt>
                <c:pt idx="19929">
                  <c:v>1206.43</c:v>
                </c:pt>
                <c:pt idx="19930">
                  <c:v>1219.8599999999999</c:v>
                </c:pt>
                <c:pt idx="19931">
                  <c:v>1246.18</c:v>
                </c:pt>
                <c:pt idx="19932">
                  <c:v>1243.0899999999999</c:v>
                </c:pt>
                <c:pt idx="19933">
                  <c:v>1275.72</c:v>
                </c:pt>
                <c:pt idx="19934">
                  <c:v>1258.77</c:v>
                </c:pt>
                <c:pt idx="19935">
                  <c:v>1217.6400000000001</c:v>
                </c:pt>
                <c:pt idx="19936">
                  <c:v>1143.69</c:v>
                </c:pt>
                <c:pt idx="19937">
                  <c:v>1047.8399999999999</c:v>
                </c:pt>
                <c:pt idx="19938">
                  <c:v>1102.28</c:v>
                </c:pt>
                <c:pt idx="19939">
                  <c:v>1082.21</c:v>
                </c:pt>
                <c:pt idx="19940">
                  <c:v>1056.8499999999999</c:v>
                </c:pt>
                <c:pt idx="19941">
                  <c:v>1000.55</c:v>
                </c:pt>
                <c:pt idx="19942">
                  <c:v>931.63</c:v>
                </c:pt>
                <c:pt idx="19943">
                  <c:v>860.55</c:v>
                </c:pt>
                <c:pt idx="19944">
                  <c:v>816.53</c:v>
                </c:pt>
                <c:pt idx="19945">
                  <c:v>785.18</c:v>
                </c:pt>
                <c:pt idx="19946">
                  <c:v>757.2</c:v>
                </c:pt>
                <c:pt idx="19947">
                  <c:v>756.3</c:v>
                </c:pt>
                <c:pt idx="19948">
                  <c:v>763.12</c:v>
                </c:pt>
                <c:pt idx="19949">
                  <c:v>795.47</c:v>
                </c:pt>
                <c:pt idx="19950">
                  <c:v>819.42</c:v>
                </c:pt>
                <c:pt idx="19951">
                  <c:v>993.04</c:v>
                </c:pt>
                <c:pt idx="19952">
                  <c:v>1097.04</c:v>
                </c:pt>
                <c:pt idx="19953">
                  <c:v>1213.8599999999999</c:v>
                </c:pt>
                <c:pt idx="19954">
                  <c:v>1274.06</c:v>
                </c:pt>
                <c:pt idx="19955">
                  <c:v>1268.5</c:v>
                </c:pt>
                <c:pt idx="19956">
                  <c:v>1277.4100000000001</c:v>
                </c:pt>
                <c:pt idx="19957">
                  <c:v>1299.58</c:v>
                </c:pt>
                <c:pt idx="19958">
                  <c:v>1289.6600000000001</c:v>
                </c:pt>
                <c:pt idx="19959">
                  <c:v>1243.3900000000001</c:v>
                </c:pt>
                <c:pt idx="19960">
                  <c:v>1154.58</c:v>
                </c:pt>
                <c:pt idx="19961">
                  <c:v>1060.92</c:v>
                </c:pt>
                <c:pt idx="19962">
                  <c:v>1124.9000000000001</c:v>
                </c:pt>
                <c:pt idx="19963">
                  <c:v>1105.3499999999999</c:v>
                </c:pt>
                <c:pt idx="19964">
                  <c:v>1065.67</c:v>
                </c:pt>
                <c:pt idx="19965">
                  <c:v>1020.02</c:v>
                </c:pt>
                <c:pt idx="19966">
                  <c:v>947.32</c:v>
                </c:pt>
                <c:pt idx="19967">
                  <c:v>880.85</c:v>
                </c:pt>
                <c:pt idx="19968">
                  <c:v>835.83</c:v>
                </c:pt>
                <c:pt idx="19969">
                  <c:v>797.39</c:v>
                </c:pt>
                <c:pt idx="19970">
                  <c:v>764.98</c:v>
                </c:pt>
                <c:pt idx="19971">
                  <c:v>757.02</c:v>
                </c:pt>
                <c:pt idx="19972">
                  <c:v>761.27</c:v>
                </c:pt>
                <c:pt idx="19973">
                  <c:v>789.35</c:v>
                </c:pt>
                <c:pt idx="19974">
                  <c:v>813.8</c:v>
                </c:pt>
                <c:pt idx="19975">
                  <c:v>997.77</c:v>
                </c:pt>
                <c:pt idx="19976">
                  <c:v>1116.7</c:v>
                </c:pt>
                <c:pt idx="19977">
                  <c:v>1212.46</c:v>
                </c:pt>
                <c:pt idx="19978">
                  <c:v>1244.58</c:v>
                </c:pt>
                <c:pt idx="19979">
                  <c:v>1254.56</c:v>
                </c:pt>
                <c:pt idx="19980">
                  <c:v>1252.94</c:v>
                </c:pt>
                <c:pt idx="19981">
                  <c:v>1280.4100000000001</c:v>
                </c:pt>
                <c:pt idx="19982">
                  <c:v>1272.6600000000001</c:v>
                </c:pt>
                <c:pt idx="19983">
                  <c:v>1235.23</c:v>
                </c:pt>
                <c:pt idx="19984">
                  <c:v>1138.32</c:v>
                </c:pt>
                <c:pt idx="19985">
                  <c:v>1040.5899999999999</c:v>
                </c:pt>
                <c:pt idx="19986">
                  <c:v>1103.08</c:v>
                </c:pt>
                <c:pt idx="19987">
                  <c:v>1075.23</c:v>
                </c:pt>
                <c:pt idx="19988">
                  <c:v>1044.08</c:v>
                </c:pt>
                <c:pt idx="19989">
                  <c:v>997.04</c:v>
                </c:pt>
                <c:pt idx="19990">
                  <c:v>940.53</c:v>
                </c:pt>
                <c:pt idx="19991">
                  <c:v>892.63</c:v>
                </c:pt>
                <c:pt idx="19992">
                  <c:v>851.07</c:v>
                </c:pt>
                <c:pt idx="19993">
                  <c:v>824.68</c:v>
                </c:pt>
                <c:pt idx="19994">
                  <c:v>802.6</c:v>
                </c:pt>
                <c:pt idx="19995">
                  <c:v>770.38</c:v>
                </c:pt>
                <c:pt idx="19996">
                  <c:v>771.51</c:v>
                </c:pt>
                <c:pt idx="19997">
                  <c:v>774.14</c:v>
                </c:pt>
                <c:pt idx="19998">
                  <c:v>760.49</c:v>
                </c:pt>
                <c:pt idx="19999">
                  <c:v>879.22</c:v>
                </c:pt>
                <c:pt idx="20000">
                  <c:v>980.59</c:v>
                </c:pt>
                <c:pt idx="20001">
                  <c:v>1074.29</c:v>
                </c:pt>
                <c:pt idx="20002">
                  <c:v>1096.99</c:v>
                </c:pt>
                <c:pt idx="20003">
                  <c:v>1107.82</c:v>
                </c:pt>
                <c:pt idx="20004">
                  <c:v>1074.05</c:v>
                </c:pt>
                <c:pt idx="20005">
                  <c:v>1052.1300000000001</c:v>
                </c:pt>
                <c:pt idx="20006">
                  <c:v>1022.98</c:v>
                </c:pt>
                <c:pt idx="20007">
                  <c:v>1001.76</c:v>
                </c:pt>
                <c:pt idx="20008">
                  <c:v>983.55</c:v>
                </c:pt>
                <c:pt idx="20009">
                  <c:v>954.1</c:v>
                </c:pt>
                <c:pt idx="20010">
                  <c:v>1039.81</c:v>
                </c:pt>
                <c:pt idx="20011">
                  <c:v>1045.01</c:v>
                </c:pt>
                <c:pt idx="20012">
                  <c:v>1002.93</c:v>
                </c:pt>
                <c:pt idx="20013">
                  <c:v>974.95</c:v>
                </c:pt>
                <c:pt idx="20014">
                  <c:v>933.01</c:v>
                </c:pt>
                <c:pt idx="20015">
                  <c:v>890.22</c:v>
                </c:pt>
                <c:pt idx="20016">
                  <c:v>845.04</c:v>
                </c:pt>
                <c:pt idx="20017">
                  <c:v>817.07</c:v>
                </c:pt>
                <c:pt idx="20018">
                  <c:v>797.69</c:v>
                </c:pt>
                <c:pt idx="20019">
                  <c:v>780.81</c:v>
                </c:pt>
                <c:pt idx="20020">
                  <c:v>760.85</c:v>
                </c:pt>
                <c:pt idx="20021">
                  <c:v>753.33</c:v>
                </c:pt>
                <c:pt idx="20022">
                  <c:v>735.4</c:v>
                </c:pt>
                <c:pt idx="20023">
                  <c:v>774.1</c:v>
                </c:pt>
                <c:pt idx="20024">
                  <c:v>813.72</c:v>
                </c:pt>
                <c:pt idx="20025">
                  <c:v>866.09</c:v>
                </c:pt>
                <c:pt idx="20026">
                  <c:v>909.48</c:v>
                </c:pt>
                <c:pt idx="20027">
                  <c:v>940.05</c:v>
                </c:pt>
                <c:pt idx="20028">
                  <c:v>940.23</c:v>
                </c:pt>
                <c:pt idx="20029">
                  <c:v>959.31</c:v>
                </c:pt>
                <c:pt idx="20030">
                  <c:v>957.02</c:v>
                </c:pt>
                <c:pt idx="20031">
                  <c:v>943.93</c:v>
                </c:pt>
                <c:pt idx="20032">
                  <c:v>929.52</c:v>
                </c:pt>
                <c:pt idx="20033">
                  <c:v>915.32</c:v>
                </c:pt>
                <c:pt idx="20034">
                  <c:v>994.4</c:v>
                </c:pt>
                <c:pt idx="20035">
                  <c:v>1009.35</c:v>
                </c:pt>
                <c:pt idx="20036">
                  <c:v>1005.58</c:v>
                </c:pt>
                <c:pt idx="20037">
                  <c:v>984.78</c:v>
                </c:pt>
                <c:pt idx="20038">
                  <c:v>934.64</c:v>
                </c:pt>
                <c:pt idx="20039">
                  <c:v>879.42</c:v>
                </c:pt>
                <c:pt idx="20040">
                  <c:v>835.96</c:v>
                </c:pt>
                <c:pt idx="20041">
                  <c:v>803.13</c:v>
                </c:pt>
                <c:pt idx="20042">
                  <c:v>783.54</c:v>
                </c:pt>
                <c:pt idx="20043">
                  <c:v>770.67</c:v>
                </c:pt>
                <c:pt idx="20044">
                  <c:v>776.31</c:v>
                </c:pt>
                <c:pt idx="20045">
                  <c:v>808.28</c:v>
                </c:pt>
                <c:pt idx="20046">
                  <c:v>850.59</c:v>
                </c:pt>
                <c:pt idx="20047">
                  <c:v>1037.52</c:v>
                </c:pt>
                <c:pt idx="20048">
                  <c:v>1182.6199999999999</c:v>
                </c:pt>
                <c:pt idx="20049">
                  <c:v>1279.5</c:v>
                </c:pt>
                <c:pt idx="20050">
                  <c:v>1320.36</c:v>
                </c:pt>
                <c:pt idx="20051">
                  <c:v>1328.15</c:v>
                </c:pt>
                <c:pt idx="20052">
                  <c:v>1331.75</c:v>
                </c:pt>
                <c:pt idx="20053">
                  <c:v>1335.49</c:v>
                </c:pt>
                <c:pt idx="20054">
                  <c:v>1320.78</c:v>
                </c:pt>
                <c:pt idx="20055">
                  <c:v>1254.1600000000001</c:v>
                </c:pt>
                <c:pt idx="20056">
                  <c:v>1182.23</c:v>
                </c:pt>
                <c:pt idx="20057">
                  <c:v>1083.55</c:v>
                </c:pt>
                <c:pt idx="20058">
                  <c:v>1141.05</c:v>
                </c:pt>
                <c:pt idx="20059">
                  <c:v>1111.72</c:v>
                </c:pt>
                <c:pt idx="20060">
                  <c:v>1065.6600000000001</c:v>
                </c:pt>
                <c:pt idx="20061">
                  <c:v>1020.58</c:v>
                </c:pt>
                <c:pt idx="20062">
                  <c:v>953.44</c:v>
                </c:pt>
                <c:pt idx="20063">
                  <c:v>893.58</c:v>
                </c:pt>
                <c:pt idx="20064">
                  <c:v>841.04</c:v>
                </c:pt>
                <c:pt idx="20065">
                  <c:v>813.53</c:v>
                </c:pt>
                <c:pt idx="20066">
                  <c:v>790</c:v>
                </c:pt>
                <c:pt idx="20067">
                  <c:v>779.97</c:v>
                </c:pt>
                <c:pt idx="20068">
                  <c:v>790.72</c:v>
                </c:pt>
                <c:pt idx="20069">
                  <c:v>823.6</c:v>
                </c:pt>
                <c:pt idx="20070">
                  <c:v>839.32</c:v>
                </c:pt>
                <c:pt idx="20071">
                  <c:v>1019.14</c:v>
                </c:pt>
                <c:pt idx="20072">
                  <c:v>1161.1199999999999</c:v>
                </c:pt>
                <c:pt idx="20073">
                  <c:v>1230.3499999999999</c:v>
                </c:pt>
                <c:pt idx="20074">
                  <c:v>1245.73</c:v>
                </c:pt>
                <c:pt idx="20075">
                  <c:v>1263.44</c:v>
                </c:pt>
                <c:pt idx="20076">
                  <c:v>1263.8499999999999</c:v>
                </c:pt>
                <c:pt idx="20077">
                  <c:v>1265.9000000000001</c:v>
                </c:pt>
                <c:pt idx="20078">
                  <c:v>1238.75</c:v>
                </c:pt>
                <c:pt idx="20079">
                  <c:v>1197.6400000000001</c:v>
                </c:pt>
                <c:pt idx="20080">
                  <c:v>1138.8900000000001</c:v>
                </c:pt>
                <c:pt idx="20081">
                  <c:v>1059.2</c:v>
                </c:pt>
                <c:pt idx="20082">
                  <c:v>1110.19</c:v>
                </c:pt>
                <c:pt idx="20083">
                  <c:v>1061.47</c:v>
                </c:pt>
                <c:pt idx="20084">
                  <c:v>1025.23</c:v>
                </c:pt>
                <c:pt idx="20085">
                  <c:v>975.12</c:v>
                </c:pt>
                <c:pt idx="20086">
                  <c:v>900.53</c:v>
                </c:pt>
                <c:pt idx="20087">
                  <c:v>837.4</c:v>
                </c:pt>
                <c:pt idx="20088">
                  <c:v>806.75</c:v>
                </c:pt>
                <c:pt idx="20089">
                  <c:v>772.56</c:v>
                </c:pt>
                <c:pt idx="20090">
                  <c:v>752.09</c:v>
                </c:pt>
                <c:pt idx="20091">
                  <c:v>747.29</c:v>
                </c:pt>
                <c:pt idx="20092">
                  <c:v>749.61</c:v>
                </c:pt>
                <c:pt idx="20093">
                  <c:v>791.82</c:v>
                </c:pt>
                <c:pt idx="20094">
                  <c:v>810.9</c:v>
                </c:pt>
                <c:pt idx="20095">
                  <c:v>984.1</c:v>
                </c:pt>
                <c:pt idx="20096">
                  <c:v>1128.97</c:v>
                </c:pt>
                <c:pt idx="20097">
                  <c:v>1214.6400000000001</c:v>
                </c:pt>
                <c:pt idx="20098">
                  <c:v>1272.21</c:v>
                </c:pt>
                <c:pt idx="20099">
                  <c:v>1276.02</c:v>
                </c:pt>
                <c:pt idx="20100">
                  <c:v>1291.24</c:v>
                </c:pt>
                <c:pt idx="20101">
                  <c:v>1313.17</c:v>
                </c:pt>
                <c:pt idx="20102">
                  <c:v>1302.25</c:v>
                </c:pt>
                <c:pt idx="20103">
                  <c:v>1236.05</c:v>
                </c:pt>
                <c:pt idx="20104">
                  <c:v>1144.22</c:v>
                </c:pt>
                <c:pt idx="20105">
                  <c:v>1059.9000000000001</c:v>
                </c:pt>
                <c:pt idx="20106">
                  <c:v>1092.53</c:v>
                </c:pt>
                <c:pt idx="20107">
                  <c:v>1068.5899999999999</c:v>
                </c:pt>
                <c:pt idx="20108">
                  <c:v>1033.43</c:v>
                </c:pt>
                <c:pt idx="20109">
                  <c:v>990.43</c:v>
                </c:pt>
                <c:pt idx="20110">
                  <c:v>930.87</c:v>
                </c:pt>
                <c:pt idx="20111">
                  <c:v>862.45</c:v>
                </c:pt>
                <c:pt idx="20112">
                  <c:v>820.69</c:v>
                </c:pt>
                <c:pt idx="20113">
                  <c:v>787.55</c:v>
                </c:pt>
                <c:pt idx="20114">
                  <c:v>771.69</c:v>
                </c:pt>
                <c:pt idx="20115">
                  <c:v>763.28</c:v>
                </c:pt>
                <c:pt idx="20116">
                  <c:v>770.11</c:v>
                </c:pt>
                <c:pt idx="20117">
                  <c:v>805.83</c:v>
                </c:pt>
                <c:pt idx="20118">
                  <c:v>829.6</c:v>
                </c:pt>
                <c:pt idx="20119">
                  <c:v>1013.15</c:v>
                </c:pt>
                <c:pt idx="20120">
                  <c:v>1174.1300000000001</c:v>
                </c:pt>
                <c:pt idx="20121">
                  <c:v>1248.48</c:v>
                </c:pt>
                <c:pt idx="20122">
                  <c:v>1287.06</c:v>
                </c:pt>
                <c:pt idx="20123">
                  <c:v>1295.4000000000001</c:v>
                </c:pt>
                <c:pt idx="20124">
                  <c:v>1278.44</c:v>
                </c:pt>
                <c:pt idx="20125">
                  <c:v>1262.31</c:v>
                </c:pt>
                <c:pt idx="20126">
                  <c:v>1236.32</c:v>
                </c:pt>
                <c:pt idx="20127">
                  <c:v>1189.23</c:v>
                </c:pt>
                <c:pt idx="20128">
                  <c:v>1122.52</c:v>
                </c:pt>
                <c:pt idx="20129">
                  <c:v>1022.09</c:v>
                </c:pt>
                <c:pt idx="20130">
                  <c:v>1102.19</c:v>
                </c:pt>
                <c:pt idx="20131">
                  <c:v>1063</c:v>
                </c:pt>
                <c:pt idx="20132">
                  <c:v>1044.5899999999999</c:v>
                </c:pt>
                <c:pt idx="20133">
                  <c:v>992.49</c:v>
                </c:pt>
                <c:pt idx="20134">
                  <c:v>925.11</c:v>
                </c:pt>
                <c:pt idx="20135">
                  <c:v>864.05</c:v>
                </c:pt>
                <c:pt idx="20136">
                  <c:v>816.19</c:v>
                </c:pt>
                <c:pt idx="20137">
                  <c:v>794.74</c:v>
                </c:pt>
                <c:pt idx="20138">
                  <c:v>773.42</c:v>
                </c:pt>
                <c:pt idx="20139">
                  <c:v>765.88</c:v>
                </c:pt>
                <c:pt idx="20140">
                  <c:v>774.49</c:v>
                </c:pt>
                <c:pt idx="20141">
                  <c:v>807.66</c:v>
                </c:pt>
                <c:pt idx="20142">
                  <c:v>836.17</c:v>
                </c:pt>
                <c:pt idx="20143">
                  <c:v>1025.6600000000001</c:v>
                </c:pt>
                <c:pt idx="20144">
                  <c:v>1164.1300000000001</c:v>
                </c:pt>
                <c:pt idx="20145">
                  <c:v>1233.8699999999999</c:v>
                </c:pt>
                <c:pt idx="20146">
                  <c:v>1285.5</c:v>
                </c:pt>
                <c:pt idx="20147">
                  <c:v>1286.8499999999999</c:v>
                </c:pt>
                <c:pt idx="20148">
                  <c:v>1270.49</c:v>
                </c:pt>
                <c:pt idx="20149">
                  <c:v>1270.3599999999999</c:v>
                </c:pt>
                <c:pt idx="20150">
                  <c:v>1247.0999999999999</c:v>
                </c:pt>
                <c:pt idx="20151">
                  <c:v>1223.79</c:v>
                </c:pt>
                <c:pt idx="20152">
                  <c:v>1123.3699999999999</c:v>
                </c:pt>
                <c:pt idx="20153">
                  <c:v>1042.68</c:v>
                </c:pt>
                <c:pt idx="20154">
                  <c:v>1124.79</c:v>
                </c:pt>
                <c:pt idx="20155">
                  <c:v>1085.83</c:v>
                </c:pt>
                <c:pt idx="20156">
                  <c:v>1044.73</c:v>
                </c:pt>
                <c:pt idx="20157">
                  <c:v>998.14</c:v>
                </c:pt>
                <c:pt idx="20158">
                  <c:v>943.49</c:v>
                </c:pt>
                <c:pt idx="20159">
                  <c:v>889.18</c:v>
                </c:pt>
                <c:pt idx="20160">
                  <c:v>847.65</c:v>
                </c:pt>
                <c:pt idx="20161">
                  <c:v>807.09</c:v>
                </c:pt>
                <c:pt idx="20162">
                  <c:v>789.09</c:v>
                </c:pt>
                <c:pt idx="20163">
                  <c:v>772.08</c:v>
                </c:pt>
                <c:pt idx="20164">
                  <c:v>767.25</c:v>
                </c:pt>
                <c:pt idx="20165">
                  <c:v>757.05</c:v>
                </c:pt>
                <c:pt idx="20166">
                  <c:v>771.97</c:v>
                </c:pt>
                <c:pt idx="20167">
                  <c:v>870.55</c:v>
                </c:pt>
                <c:pt idx="20168">
                  <c:v>978.08</c:v>
                </c:pt>
                <c:pt idx="20169">
                  <c:v>1076.23</c:v>
                </c:pt>
                <c:pt idx="20170">
                  <c:v>1114.32</c:v>
                </c:pt>
                <c:pt idx="20171">
                  <c:v>1115.3800000000001</c:v>
                </c:pt>
                <c:pt idx="20172">
                  <c:v>1084.1500000000001</c:v>
                </c:pt>
                <c:pt idx="20173">
                  <c:v>1057.55</c:v>
                </c:pt>
                <c:pt idx="20174">
                  <c:v>1026.76</c:v>
                </c:pt>
                <c:pt idx="20175">
                  <c:v>981.87</c:v>
                </c:pt>
                <c:pt idx="20176">
                  <c:v>957.82</c:v>
                </c:pt>
                <c:pt idx="20177">
                  <c:v>955.67</c:v>
                </c:pt>
                <c:pt idx="20178">
                  <c:v>1045.43</c:v>
                </c:pt>
                <c:pt idx="20179">
                  <c:v>1042.31</c:v>
                </c:pt>
                <c:pt idx="20180">
                  <c:v>1011.14</c:v>
                </c:pt>
                <c:pt idx="20181">
                  <c:v>972.33</c:v>
                </c:pt>
                <c:pt idx="20182">
                  <c:v>923.17</c:v>
                </c:pt>
                <c:pt idx="20183">
                  <c:v>876.79</c:v>
                </c:pt>
                <c:pt idx="20184">
                  <c:v>832.91</c:v>
                </c:pt>
                <c:pt idx="20185">
                  <c:v>803.21</c:v>
                </c:pt>
                <c:pt idx="20186">
                  <c:v>785</c:v>
                </c:pt>
                <c:pt idx="20187">
                  <c:v>771.25</c:v>
                </c:pt>
                <c:pt idx="20188">
                  <c:v>751.59</c:v>
                </c:pt>
                <c:pt idx="20189">
                  <c:v>745.92</c:v>
                </c:pt>
                <c:pt idx="20190">
                  <c:v>722.26</c:v>
                </c:pt>
                <c:pt idx="20191">
                  <c:v>756.45</c:v>
                </c:pt>
                <c:pt idx="20192">
                  <c:v>805.09</c:v>
                </c:pt>
                <c:pt idx="20193">
                  <c:v>866.46</c:v>
                </c:pt>
                <c:pt idx="20194">
                  <c:v>917.06</c:v>
                </c:pt>
                <c:pt idx="20195">
                  <c:v>944.73</c:v>
                </c:pt>
                <c:pt idx="20196">
                  <c:v>952.32</c:v>
                </c:pt>
                <c:pt idx="20197">
                  <c:v>942.79</c:v>
                </c:pt>
                <c:pt idx="20198">
                  <c:v>918.92</c:v>
                </c:pt>
                <c:pt idx="20199">
                  <c:v>910.3</c:v>
                </c:pt>
                <c:pt idx="20200">
                  <c:v>897.5</c:v>
                </c:pt>
                <c:pt idx="20201">
                  <c:v>893.72</c:v>
                </c:pt>
                <c:pt idx="20202">
                  <c:v>983.8</c:v>
                </c:pt>
                <c:pt idx="20203">
                  <c:v>994.48</c:v>
                </c:pt>
                <c:pt idx="20204">
                  <c:v>984.49</c:v>
                </c:pt>
                <c:pt idx="20205">
                  <c:v>954.12</c:v>
                </c:pt>
                <c:pt idx="20206">
                  <c:v>898.33</c:v>
                </c:pt>
                <c:pt idx="20207">
                  <c:v>830.58</c:v>
                </c:pt>
                <c:pt idx="20208">
                  <c:v>795.83</c:v>
                </c:pt>
                <c:pt idx="20209">
                  <c:v>769.68</c:v>
                </c:pt>
                <c:pt idx="20210">
                  <c:v>749.08</c:v>
                </c:pt>
                <c:pt idx="20211">
                  <c:v>741.03</c:v>
                </c:pt>
                <c:pt idx="20212">
                  <c:v>749.53</c:v>
                </c:pt>
                <c:pt idx="20213">
                  <c:v>783.51</c:v>
                </c:pt>
                <c:pt idx="20214">
                  <c:v>814.24</c:v>
                </c:pt>
                <c:pt idx="20215">
                  <c:v>1016.76</c:v>
                </c:pt>
                <c:pt idx="20216">
                  <c:v>1175.9100000000001</c:v>
                </c:pt>
                <c:pt idx="20217">
                  <c:v>1276.3699999999999</c:v>
                </c:pt>
                <c:pt idx="20218">
                  <c:v>1292.8800000000001</c:v>
                </c:pt>
                <c:pt idx="20219">
                  <c:v>1271.8900000000001</c:v>
                </c:pt>
                <c:pt idx="20220">
                  <c:v>1244.69</c:v>
                </c:pt>
                <c:pt idx="20221">
                  <c:v>1248.07</c:v>
                </c:pt>
                <c:pt idx="20222">
                  <c:v>1241.6500000000001</c:v>
                </c:pt>
                <c:pt idx="20223">
                  <c:v>1194.51</c:v>
                </c:pt>
                <c:pt idx="20224">
                  <c:v>1103.68</c:v>
                </c:pt>
                <c:pt idx="20225">
                  <c:v>1017.99</c:v>
                </c:pt>
                <c:pt idx="20226">
                  <c:v>1080.0999999999999</c:v>
                </c:pt>
                <c:pt idx="20227">
                  <c:v>1053.77</c:v>
                </c:pt>
                <c:pt idx="20228">
                  <c:v>988.21</c:v>
                </c:pt>
                <c:pt idx="20229">
                  <c:v>959.68</c:v>
                </c:pt>
                <c:pt idx="20230">
                  <c:v>902.34</c:v>
                </c:pt>
                <c:pt idx="20231">
                  <c:v>844.39</c:v>
                </c:pt>
                <c:pt idx="20232">
                  <c:v>804.72</c:v>
                </c:pt>
                <c:pt idx="20233">
                  <c:v>775.15</c:v>
                </c:pt>
                <c:pt idx="20234">
                  <c:v>755.85</c:v>
                </c:pt>
                <c:pt idx="20235">
                  <c:v>750.83</c:v>
                </c:pt>
                <c:pt idx="20236">
                  <c:v>765.34</c:v>
                </c:pt>
                <c:pt idx="20237">
                  <c:v>800.2</c:v>
                </c:pt>
                <c:pt idx="20238">
                  <c:v>808.33</c:v>
                </c:pt>
                <c:pt idx="20239">
                  <c:v>947.57</c:v>
                </c:pt>
                <c:pt idx="20240">
                  <c:v>1062.1400000000001</c:v>
                </c:pt>
                <c:pt idx="20241">
                  <c:v>1126.55</c:v>
                </c:pt>
                <c:pt idx="20242">
                  <c:v>1162.6600000000001</c:v>
                </c:pt>
                <c:pt idx="20243">
                  <c:v>1159.72</c:v>
                </c:pt>
                <c:pt idx="20244">
                  <c:v>1175.32</c:v>
                </c:pt>
                <c:pt idx="20245">
                  <c:v>1207.69</c:v>
                </c:pt>
                <c:pt idx="20246">
                  <c:v>1194.6300000000001</c:v>
                </c:pt>
                <c:pt idx="20247">
                  <c:v>1138.8399999999999</c:v>
                </c:pt>
                <c:pt idx="20248">
                  <c:v>1065.55</c:v>
                </c:pt>
                <c:pt idx="20249">
                  <c:v>985.06</c:v>
                </c:pt>
                <c:pt idx="20250">
                  <c:v>1039.43</c:v>
                </c:pt>
                <c:pt idx="20251">
                  <c:v>1019.97</c:v>
                </c:pt>
                <c:pt idx="20252">
                  <c:v>972.12</c:v>
                </c:pt>
                <c:pt idx="20253">
                  <c:v>918.69</c:v>
                </c:pt>
                <c:pt idx="20254">
                  <c:v>880.45</c:v>
                </c:pt>
                <c:pt idx="20255">
                  <c:v>826.69</c:v>
                </c:pt>
                <c:pt idx="20256">
                  <c:v>782.3</c:v>
                </c:pt>
                <c:pt idx="20257">
                  <c:v>768.54</c:v>
                </c:pt>
                <c:pt idx="20258">
                  <c:v>749.33</c:v>
                </c:pt>
                <c:pt idx="20259">
                  <c:v>746.88</c:v>
                </c:pt>
                <c:pt idx="20260">
                  <c:v>764.64</c:v>
                </c:pt>
                <c:pt idx="20261">
                  <c:v>789.25</c:v>
                </c:pt>
                <c:pt idx="20262">
                  <c:v>828.55</c:v>
                </c:pt>
                <c:pt idx="20263">
                  <c:v>994.79</c:v>
                </c:pt>
                <c:pt idx="20264">
                  <c:v>1117.67</c:v>
                </c:pt>
                <c:pt idx="20265">
                  <c:v>1186.3</c:v>
                </c:pt>
                <c:pt idx="20266">
                  <c:v>1225.51</c:v>
                </c:pt>
                <c:pt idx="20267">
                  <c:v>1220.94</c:v>
                </c:pt>
                <c:pt idx="20268">
                  <c:v>1244.93</c:v>
                </c:pt>
                <c:pt idx="20269">
                  <c:v>1257.8399999999999</c:v>
                </c:pt>
                <c:pt idx="20270">
                  <c:v>1247.52</c:v>
                </c:pt>
                <c:pt idx="20271">
                  <c:v>1185.3699999999999</c:v>
                </c:pt>
                <c:pt idx="20272">
                  <c:v>1126.4100000000001</c:v>
                </c:pt>
                <c:pt idx="20273">
                  <c:v>1023.25</c:v>
                </c:pt>
                <c:pt idx="20274">
                  <c:v>1092.4000000000001</c:v>
                </c:pt>
                <c:pt idx="20275">
                  <c:v>1065.23</c:v>
                </c:pt>
                <c:pt idx="20276">
                  <c:v>1013.07</c:v>
                </c:pt>
                <c:pt idx="20277">
                  <c:v>958.5</c:v>
                </c:pt>
                <c:pt idx="20278">
                  <c:v>900.07</c:v>
                </c:pt>
                <c:pt idx="20279">
                  <c:v>847.52</c:v>
                </c:pt>
                <c:pt idx="20280">
                  <c:v>804.35</c:v>
                </c:pt>
                <c:pt idx="20281">
                  <c:v>780.28</c:v>
                </c:pt>
                <c:pt idx="20282">
                  <c:v>767.57</c:v>
                </c:pt>
                <c:pt idx="20283">
                  <c:v>754.83</c:v>
                </c:pt>
                <c:pt idx="20284">
                  <c:v>786.66</c:v>
                </c:pt>
                <c:pt idx="20285">
                  <c:v>787.37</c:v>
                </c:pt>
                <c:pt idx="20286">
                  <c:v>835.71</c:v>
                </c:pt>
                <c:pt idx="20287">
                  <c:v>1025.4100000000001</c:v>
                </c:pt>
                <c:pt idx="20288">
                  <c:v>1136.26</c:v>
                </c:pt>
                <c:pt idx="20289">
                  <c:v>1221.1099999999999</c:v>
                </c:pt>
                <c:pt idx="20290">
                  <c:v>1258.27</c:v>
                </c:pt>
                <c:pt idx="20291">
                  <c:v>1264.07</c:v>
                </c:pt>
                <c:pt idx="20292">
                  <c:v>1275.51</c:v>
                </c:pt>
                <c:pt idx="20293">
                  <c:v>1280.73</c:v>
                </c:pt>
                <c:pt idx="20294">
                  <c:v>1214.6199999999999</c:v>
                </c:pt>
                <c:pt idx="20295">
                  <c:v>1217.42</c:v>
                </c:pt>
                <c:pt idx="20296">
                  <c:v>1131.3699999999999</c:v>
                </c:pt>
                <c:pt idx="20297">
                  <c:v>1045.18</c:v>
                </c:pt>
                <c:pt idx="20298">
                  <c:v>1112.29</c:v>
                </c:pt>
                <c:pt idx="20299">
                  <c:v>1085.0999999999999</c:v>
                </c:pt>
                <c:pt idx="20300">
                  <c:v>1044.51</c:v>
                </c:pt>
                <c:pt idx="20301">
                  <c:v>982.26</c:v>
                </c:pt>
                <c:pt idx="20302">
                  <c:v>942.06</c:v>
                </c:pt>
                <c:pt idx="20303">
                  <c:v>888.59</c:v>
                </c:pt>
                <c:pt idx="20304">
                  <c:v>838.51</c:v>
                </c:pt>
                <c:pt idx="20305">
                  <c:v>807.84</c:v>
                </c:pt>
                <c:pt idx="20306">
                  <c:v>784.73</c:v>
                </c:pt>
                <c:pt idx="20307">
                  <c:v>757.92</c:v>
                </c:pt>
                <c:pt idx="20308">
                  <c:v>771.18</c:v>
                </c:pt>
                <c:pt idx="20309">
                  <c:v>803.22</c:v>
                </c:pt>
                <c:pt idx="20310">
                  <c:v>842.09</c:v>
                </c:pt>
                <c:pt idx="20311">
                  <c:v>1024.6199999999999</c:v>
                </c:pt>
                <c:pt idx="20312">
                  <c:v>1145.5999999999999</c:v>
                </c:pt>
                <c:pt idx="20313">
                  <c:v>1236.8399999999999</c:v>
                </c:pt>
                <c:pt idx="20314">
                  <c:v>1269.6099999999999</c:v>
                </c:pt>
                <c:pt idx="20315">
                  <c:v>1268.1500000000001</c:v>
                </c:pt>
                <c:pt idx="20316">
                  <c:v>1274.23</c:v>
                </c:pt>
                <c:pt idx="20317">
                  <c:v>1280.1300000000001</c:v>
                </c:pt>
                <c:pt idx="20318">
                  <c:v>1283.2</c:v>
                </c:pt>
                <c:pt idx="20319">
                  <c:v>1237.3900000000001</c:v>
                </c:pt>
                <c:pt idx="20320">
                  <c:v>1137.3900000000001</c:v>
                </c:pt>
                <c:pt idx="20321">
                  <c:v>1069.8800000000001</c:v>
                </c:pt>
                <c:pt idx="20322">
                  <c:v>1123.28</c:v>
                </c:pt>
                <c:pt idx="20323">
                  <c:v>1086.03</c:v>
                </c:pt>
                <c:pt idx="20324">
                  <c:v>1047.69</c:v>
                </c:pt>
                <c:pt idx="20325">
                  <c:v>1003.97</c:v>
                </c:pt>
                <c:pt idx="20326">
                  <c:v>945.49</c:v>
                </c:pt>
                <c:pt idx="20327">
                  <c:v>895</c:v>
                </c:pt>
                <c:pt idx="20328">
                  <c:v>856.63</c:v>
                </c:pt>
                <c:pt idx="20329">
                  <c:v>826.57</c:v>
                </c:pt>
                <c:pt idx="20330">
                  <c:v>813.29</c:v>
                </c:pt>
                <c:pt idx="20331">
                  <c:v>797.98</c:v>
                </c:pt>
                <c:pt idx="20332">
                  <c:v>793.59</c:v>
                </c:pt>
                <c:pt idx="20333">
                  <c:v>787.92</c:v>
                </c:pt>
                <c:pt idx="20334">
                  <c:v>792.18</c:v>
                </c:pt>
                <c:pt idx="20335">
                  <c:v>878.74</c:v>
                </c:pt>
                <c:pt idx="20336">
                  <c:v>992.75</c:v>
                </c:pt>
                <c:pt idx="20337">
                  <c:v>1060.47</c:v>
                </c:pt>
                <c:pt idx="20338">
                  <c:v>1080.3800000000001</c:v>
                </c:pt>
                <c:pt idx="20339">
                  <c:v>1082.6600000000001</c:v>
                </c:pt>
                <c:pt idx="20340">
                  <c:v>1064.3399999999999</c:v>
                </c:pt>
                <c:pt idx="20341">
                  <c:v>1051.07</c:v>
                </c:pt>
                <c:pt idx="20342">
                  <c:v>1011.72</c:v>
                </c:pt>
                <c:pt idx="20343">
                  <c:v>979.8</c:v>
                </c:pt>
                <c:pt idx="20344">
                  <c:v>953.8</c:v>
                </c:pt>
                <c:pt idx="20345">
                  <c:v>953.33</c:v>
                </c:pt>
                <c:pt idx="20346">
                  <c:v>1021.65</c:v>
                </c:pt>
                <c:pt idx="20347">
                  <c:v>1018.94</c:v>
                </c:pt>
                <c:pt idx="20348">
                  <c:v>976.76</c:v>
                </c:pt>
                <c:pt idx="20349">
                  <c:v>938.35</c:v>
                </c:pt>
                <c:pt idx="20350">
                  <c:v>895.38</c:v>
                </c:pt>
                <c:pt idx="20351">
                  <c:v>844.76</c:v>
                </c:pt>
                <c:pt idx="20352">
                  <c:v>813.18</c:v>
                </c:pt>
                <c:pt idx="20353">
                  <c:v>780.54</c:v>
                </c:pt>
                <c:pt idx="20354">
                  <c:v>762.91</c:v>
                </c:pt>
                <c:pt idx="20355">
                  <c:v>751.52</c:v>
                </c:pt>
                <c:pt idx="20356">
                  <c:v>736.99</c:v>
                </c:pt>
                <c:pt idx="20357">
                  <c:v>717.05</c:v>
                </c:pt>
                <c:pt idx="20358">
                  <c:v>706.61</c:v>
                </c:pt>
                <c:pt idx="20359">
                  <c:v>751.65</c:v>
                </c:pt>
                <c:pt idx="20360">
                  <c:v>795.24</c:v>
                </c:pt>
                <c:pt idx="20361">
                  <c:v>847.33</c:v>
                </c:pt>
                <c:pt idx="20362">
                  <c:v>890.99</c:v>
                </c:pt>
                <c:pt idx="20363">
                  <c:v>904.02</c:v>
                </c:pt>
                <c:pt idx="20364">
                  <c:v>914.78</c:v>
                </c:pt>
                <c:pt idx="20365">
                  <c:v>909.24</c:v>
                </c:pt>
                <c:pt idx="20366">
                  <c:v>896.43</c:v>
                </c:pt>
                <c:pt idx="20367">
                  <c:v>895.31</c:v>
                </c:pt>
                <c:pt idx="20368">
                  <c:v>874.94</c:v>
                </c:pt>
                <c:pt idx="20369">
                  <c:v>872.41</c:v>
                </c:pt>
                <c:pt idx="20370">
                  <c:v>963.05</c:v>
                </c:pt>
                <c:pt idx="20371">
                  <c:v>963.1</c:v>
                </c:pt>
                <c:pt idx="20372">
                  <c:v>948.33</c:v>
                </c:pt>
                <c:pt idx="20373">
                  <c:v>933.04</c:v>
                </c:pt>
                <c:pt idx="20374">
                  <c:v>891.34</c:v>
                </c:pt>
                <c:pt idx="20375">
                  <c:v>846.35</c:v>
                </c:pt>
                <c:pt idx="20376">
                  <c:v>810.01</c:v>
                </c:pt>
                <c:pt idx="20377">
                  <c:v>779.81</c:v>
                </c:pt>
                <c:pt idx="20378">
                  <c:v>765.94</c:v>
                </c:pt>
                <c:pt idx="20379">
                  <c:v>752.31</c:v>
                </c:pt>
                <c:pt idx="20380">
                  <c:v>748.15</c:v>
                </c:pt>
                <c:pt idx="20381">
                  <c:v>730.91</c:v>
                </c:pt>
                <c:pt idx="20382">
                  <c:v>730.71</c:v>
                </c:pt>
                <c:pt idx="20383">
                  <c:v>795.38</c:v>
                </c:pt>
                <c:pt idx="20384">
                  <c:v>847.6</c:v>
                </c:pt>
                <c:pt idx="20385">
                  <c:v>899.95</c:v>
                </c:pt>
                <c:pt idx="20386">
                  <c:v>951.67</c:v>
                </c:pt>
                <c:pt idx="20387">
                  <c:v>972.9</c:v>
                </c:pt>
                <c:pt idx="20388">
                  <c:v>983.34</c:v>
                </c:pt>
                <c:pt idx="20389">
                  <c:v>984.11</c:v>
                </c:pt>
                <c:pt idx="20390">
                  <c:v>977.6</c:v>
                </c:pt>
                <c:pt idx="20391">
                  <c:v>960.43</c:v>
                </c:pt>
                <c:pt idx="20392">
                  <c:v>936.01</c:v>
                </c:pt>
                <c:pt idx="20393">
                  <c:v>916.32</c:v>
                </c:pt>
                <c:pt idx="20394">
                  <c:v>1009.13</c:v>
                </c:pt>
                <c:pt idx="20395">
                  <c:v>1001.59</c:v>
                </c:pt>
                <c:pt idx="20396">
                  <c:v>994.46</c:v>
                </c:pt>
                <c:pt idx="20397">
                  <c:v>973.12</c:v>
                </c:pt>
                <c:pt idx="20398">
                  <c:v>918.99</c:v>
                </c:pt>
                <c:pt idx="20399">
                  <c:v>856.51</c:v>
                </c:pt>
                <c:pt idx="20400">
                  <c:v>810.54</c:v>
                </c:pt>
                <c:pt idx="20401">
                  <c:v>783.17</c:v>
                </c:pt>
                <c:pt idx="20402">
                  <c:v>766.52</c:v>
                </c:pt>
                <c:pt idx="20403">
                  <c:v>758.59</c:v>
                </c:pt>
                <c:pt idx="20404">
                  <c:v>757.76</c:v>
                </c:pt>
                <c:pt idx="20405">
                  <c:v>785.03</c:v>
                </c:pt>
                <c:pt idx="20406">
                  <c:v>833.71</c:v>
                </c:pt>
                <c:pt idx="20407">
                  <c:v>1020.84</c:v>
                </c:pt>
                <c:pt idx="20408">
                  <c:v>1172.6500000000001</c:v>
                </c:pt>
                <c:pt idx="20409">
                  <c:v>1260.9100000000001</c:v>
                </c:pt>
                <c:pt idx="20410">
                  <c:v>1301.94</c:v>
                </c:pt>
                <c:pt idx="20411">
                  <c:v>1296.45</c:v>
                </c:pt>
                <c:pt idx="20412">
                  <c:v>1291.25</c:v>
                </c:pt>
                <c:pt idx="20413">
                  <c:v>1303.6300000000001</c:v>
                </c:pt>
                <c:pt idx="20414">
                  <c:v>1289.76</c:v>
                </c:pt>
                <c:pt idx="20415">
                  <c:v>1247.3399999999999</c:v>
                </c:pt>
                <c:pt idx="20416">
                  <c:v>1170.5999999999999</c:v>
                </c:pt>
                <c:pt idx="20417">
                  <c:v>1071.31</c:v>
                </c:pt>
                <c:pt idx="20418">
                  <c:v>1130.02</c:v>
                </c:pt>
                <c:pt idx="20419">
                  <c:v>1099.1400000000001</c:v>
                </c:pt>
                <c:pt idx="20420">
                  <c:v>1059.48</c:v>
                </c:pt>
                <c:pt idx="20421">
                  <c:v>1017.7</c:v>
                </c:pt>
                <c:pt idx="20422">
                  <c:v>943.43</c:v>
                </c:pt>
                <c:pt idx="20423">
                  <c:v>876.88</c:v>
                </c:pt>
                <c:pt idx="20424">
                  <c:v>830.84</c:v>
                </c:pt>
                <c:pt idx="20425">
                  <c:v>804.61</c:v>
                </c:pt>
                <c:pt idx="20426">
                  <c:v>785.29</c:v>
                </c:pt>
                <c:pt idx="20427">
                  <c:v>780.71</c:v>
                </c:pt>
                <c:pt idx="20428">
                  <c:v>782.82</c:v>
                </c:pt>
                <c:pt idx="20429">
                  <c:v>815.73</c:v>
                </c:pt>
                <c:pt idx="20430">
                  <c:v>847.91</c:v>
                </c:pt>
                <c:pt idx="20431">
                  <c:v>1021.09</c:v>
                </c:pt>
                <c:pt idx="20432">
                  <c:v>1128.3699999999999</c:v>
                </c:pt>
                <c:pt idx="20433">
                  <c:v>1206.44</c:v>
                </c:pt>
                <c:pt idx="20434">
                  <c:v>1259.94</c:v>
                </c:pt>
                <c:pt idx="20435">
                  <c:v>1263.31</c:v>
                </c:pt>
                <c:pt idx="20436">
                  <c:v>1245.17</c:v>
                </c:pt>
                <c:pt idx="20437">
                  <c:v>1234.48</c:v>
                </c:pt>
                <c:pt idx="20438">
                  <c:v>1218.25</c:v>
                </c:pt>
                <c:pt idx="20439">
                  <c:v>1176.83</c:v>
                </c:pt>
                <c:pt idx="20440">
                  <c:v>1093.28</c:v>
                </c:pt>
                <c:pt idx="20441">
                  <c:v>1005.3</c:v>
                </c:pt>
                <c:pt idx="20442">
                  <c:v>1056.54</c:v>
                </c:pt>
                <c:pt idx="20443">
                  <c:v>1033.98</c:v>
                </c:pt>
                <c:pt idx="20444">
                  <c:v>983.32</c:v>
                </c:pt>
                <c:pt idx="20445">
                  <c:v>944.21</c:v>
                </c:pt>
                <c:pt idx="20446">
                  <c:v>886.27</c:v>
                </c:pt>
                <c:pt idx="20447">
                  <c:v>822.42</c:v>
                </c:pt>
                <c:pt idx="20448">
                  <c:v>774.85</c:v>
                </c:pt>
                <c:pt idx="20449">
                  <c:v>760.88</c:v>
                </c:pt>
                <c:pt idx="20450">
                  <c:v>737</c:v>
                </c:pt>
                <c:pt idx="20451">
                  <c:v>743.6</c:v>
                </c:pt>
                <c:pt idx="20452">
                  <c:v>745.92</c:v>
                </c:pt>
                <c:pt idx="20453">
                  <c:v>769.88</c:v>
                </c:pt>
                <c:pt idx="20454">
                  <c:v>803.87</c:v>
                </c:pt>
                <c:pt idx="20455">
                  <c:v>988.52</c:v>
                </c:pt>
                <c:pt idx="20456">
                  <c:v>1135.58</c:v>
                </c:pt>
                <c:pt idx="20457">
                  <c:v>1223.25</c:v>
                </c:pt>
                <c:pt idx="20458">
                  <c:v>1272.94</c:v>
                </c:pt>
                <c:pt idx="20459">
                  <c:v>1277.1300000000001</c:v>
                </c:pt>
                <c:pt idx="20460">
                  <c:v>1287.57</c:v>
                </c:pt>
                <c:pt idx="20461">
                  <c:v>1310.98</c:v>
                </c:pt>
                <c:pt idx="20462">
                  <c:v>1298.94</c:v>
                </c:pt>
                <c:pt idx="20463">
                  <c:v>1265.8699999999999</c:v>
                </c:pt>
                <c:pt idx="20464">
                  <c:v>1190.69</c:v>
                </c:pt>
                <c:pt idx="20465">
                  <c:v>1083.56</c:v>
                </c:pt>
                <c:pt idx="20466">
                  <c:v>1121.01</c:v>
                </c:pt>
                <c:pt idx="20467">
                  <c:v>1095.83</c:v>
                </c:pt>
                <c:pt idx="20468">
                  <c:v>1069.8800000000001</c:v>
                </c:pt>
                <c:pt idx="20469">
                  <c:v>1026.8900000000001</c:v>
                </c:pt>
                <c:pt idx="20470">
                  <c:v>951.06</c:v>
                </c:pt>
                <c:pt idx="20471">
                  <c:v>893.13</c:v>
                </c:pt>
                <c:pt idx="20472">
                  <c:v>846.16</c:v>
                </c:pt>
                <c:pt idx="20473">
                  <c:v>816.9</c:v>
                </c:pt>
                <c:pt idx="20474">
                  <c:v>787.2</c:v>
                </c:pt>
                <c:pt idx="20475">
                  <c:v>773.17</c:v>
                </c:pt>
                <c:pt idx="20476">
                  <c:v>783.98</c:v>
                </c:pt>
                <c:pt idx="20477">
                  <c:v>803</c:v>
                </c:pt>
                <c:pt idx="20478">
                  <c:v>843.9</c:v>
                </c:pt>
                <c:pt idx="20479">
                  <c:v>1102.51</c:v>
                </c:pt>
                <c:pt idx="20480">
                  <c:v>1170.83</c:v>
                </c:pt>
                <c:pt idx="20481">
                  <c:v>1239.9000000000001</c:v>
                </c:pt>
                <c:pt idx="20482">
                  <c:v>1280.23</c:v>
                </c:pt>
                <c:pt idx="20483">
                  <c:v>1229.32</c:v>
                </c:pt>
                <c:pt idx="20484">
                  <c:v>1217.8800000000001</c:v>
                </c:pt>
                <c:pt idx="20485">
                  <c:v>1231.6600000000001</c:v>
                </c:pt>
                <c:pt idx="20486">
                  <c:v>1203.96</c:v>
                </c:pt>
                <c:pt idx="20487">
                  <c:v>1157.5</c:v>
                </c:pt>
                <c:pt idx="20488">
                  <c:v>1084.33</c:v>
                </c:pt>
                <c:pt idx="20489">
                  <c:v>1012.87</c:v>
                </c:pt>
                <c:pt idx="20490">
                  <c:v>1072.45</c:v>
                </c:pt>
                <c:pt idx="20491">
                  <c:v>1050.68</c:v>
                </c:pt>
                <c:pt idx="20492">
                  <c:v>1006.28</c:v>
                </c:pt>
                <c:pt idx="20493">
                  <c:v>957.12</c:v>
                </c:pt>
                <c:pt idx="20494">
                  <c:v>907.82</c:v>
                </c:pt>
                <c:pt idx="20495">
                  <c:v>849.38</c:v>
                </c:pt>
                <c:pt idx="20496">
                  <c:v>810.46</c:v>
                </c:pt>
                <c:pt idx="20497">
                  <c:v>778.79</c:v>
                </c:pt>
                <c:pt idx="20498">
                  <c:v>764.37</c:v>
                </c:pt>
                <c:pt idx="20499">
                  <c:v>745.55</c:v>
                </c:pt>
                <c:pt idx="20500">
                  <c:v>741.02</c:v>
                </c:pt>
                <c:pt idx="20501">
                  <c:v>755.49</c:v>
                </c:pt>
                <c:pt idx="20502">
                  <c:v>757.08</c:v>
                </c:pt>
                <c:pt idx="20503">
                  <c:v>863.13</c:v>
                </c:pt>
                <c:pt idx="20504">
                  <c:v>990.86</c:v>
                </c:pt>
                <c:pt idx="20505">
                  <c:v>1069.08</c:v>
                </c:pt>
                <c:pt idx="20506">
                  <c:v>1100.01</c:v>
                </c:pt>
                <c:pt idx="20507">
                  <c:v>1088.29</c:v>
                </c:pt>
                <c:pt idx="20508">
                  <c:v>1047.22</c:v>
                </c:pt>
                <c:pt idx="20509">
                  <c:v>1013.08</c:v>
                </c:pt>
                <c:pt idx="20510">
                  <c:v>974.66</c:v>
                </c:pt>
                <c:pt idx="20511">
                  <c:v>944.09</c:v>
                </c:pt>
                <c:pt idx="20512">
                  <c:v>927.46</c:v>
                </c:pt>
                <c:pt idx="20513">
                  <c:v>928.93</c:v>
                </c:pt>
                <c:pt idx="20514">
                  <c:v>1006.4</c:v>
                </c:pt>
                <c:pt idx="20515">
                  <c:v>998.95</c:v>
                </c:pt>
                <c:pt idx="20516">
                  <c:v>958.32</c:v>
                </c:pt>
                <c:pt idx="20517">
                  <c:v>917.38</c:v>
                </c:pt>
                <c:pt idx="20518">
                  <c:v>875.74</c:v>
                </c:pt>
                <c:pt idx="20519">
                  <c:v>828.94</c:v>
                </c:pt>
                <c:pt idx="20520">
                  <c:v>786.66</c:v>
                </c:pt>
                <c:pt idx="20521">
                  <c:v>758.36</c:v>
                </c:pt>
                <c:pt idx="20522">
                  <c:v>739.76</c:v>
                </c:pt>
                <c:pt idx="20523">
                  <c:v>734</c:v>
                </c:pt>
                <c:pt idx="20524">
                  <c:v>721.83</c:v>
                </c:pt>
                <c:pt idx="20525">
                  <c:v>693.12</c:v>
                </c:pt>
                <c:pt idx="20526">
                  <c:v>691.01</c:v>
                </c:pt>
                <c:pt idx="20527">
                  <c:v>736.45</c:v>
                </c:pt>
                <c:pt idx="20528">
                  <c:v>786.16</c:v>
                </c:pt>
                <c:pt idx="20529">
                  <c:v>827.18</c:v>
                </c:pt>
                <c:pt idx="20530">
                  <c:v>878.94</c:v>
                </c:pt>
                <c:pt idx="20531">
                  <c:v>883.89</c:v>
                </c:pt>
                <c:pt idx="20532">
                  <c:v>896.94</c:v>
                </c:pt>
                <c:pt idx="20533">
                  <c:v>884.89</c:v>
                </c:pt>
                <c:pt idx="20534">
                  <c:v>859.6</c:v>
                </c:pt>
                <c:pt idx="20535">
                  <c:v>833.32</c:v>
                </c:pt>
                <c:pt idx="20536">
                  <c:v>819.26</c:v>
                </c:pt>
                <c:pt idx="20537">
                  <c:v>831.66</c:v>
                </c:pt>
                <c:pt idx="20538">
                  <c:v>898.61</c:v>
                </c:pt>
                <c:pt idx="20539">
                  <c:v>885.62</c:v>
                </c:pt>
                <c:pt idx="20540">
                  <c:v>872.22</c:v>
                </c:pt>
                <c:pt idx="20541">
                  <c:v>863.6</c:v>
                </c:pt>
                <c:pt idx="20542">
                  <c:v>812.69</c:v>
                </c:pt>
                <c:pt idx="20543">
                  <c:v>781.29</c:v>
                </c:pt>
                <c:pt idx="20544">
                  <c:v>751.9</c:v>
                </c:pt>
                <c:pt idx="20545">
                  <c:v>727.66</c:v>
                </c:pt>
                <c:pt idx="20546">
                  <c:v>702.05</c:v>
                </c:pt>
                <c:pt idx="20547">
                  <c:v>688.51</c:v>
                </c:pt>
                <c:pt idx="20548">
                  <c:v>684.18</c:v>
                </c:pt>
                <c:pt idx="20549">
                  <c:v>677.23</c:v>
                </c:pt>
                <c:pt idx="20550">
                  <c:v>688.36</c:v>
                </c:pt>
                <c:pt idx="20551">
                  <c:v>747.97</c:v>
                </c:pt>
                <c:pt idx="20552">
                  <c:v>824.72</c:v>
                </c:pt>
                <c:pt idx="20553">
                  <c:v>873.28</c:v>
                </c:pt>
                <c:pt idx="20554">
                  <c:v>922.92</c:v>
                </c:pt>
                <c:pt idx="20555">
                  <c:v>916.88</c:v>
                </c:pt>
                <c:pt idx="20556">
                  <c:v>879.46</c:v>
                </c:pt>
                <c:pt idx="20557">
                  <c:v>868.68</c:v>
                </c:pt>
                <c:pt idx="20558">
                  <c:v>848.1</c:v>
                </c:pt>
                <c:pt idx="20559">
                  <c:v>836.88</c:v>
                </c:pt>
                <c:pt idx="20560">
                  <c:v>823.58</c:v>
                </c:pt>
                <c:pt idx="20561">
                  <c:v>833.86</c:v>
                </c:pt>
                <c:pt idx="20562">
                  <c:v>915.68</c:v>
                </c:pt>
                <c:pt idx="20563">
                  <c:v>911.69</c:v>
                </c:pt>
                <c:pt idx="20564">
                  <c:v>887.94</c:v>
                </c:pt>
                <c:pt idx="20565">
                  <c:v>855.16</c:v>
                </c:pt>
                <c:pt idx="20566">
                  <c:v>799.97</c:v>
                </c:pt>
                <c:pt idx="20567">
                  <c:v>751.46</c:v>
                </c:pt>
                <c:pt idx="20568">
                  <c:v>710.05</c:v>
                </c:pt>
                <c:pt idx="20569">
                  <c:v>689.92</c:v>
                </c:pt>
                <c:pt idx="20570">
                  <c:v>675.13</c:v>
                </c:pt>
                <c:pt idx="20571">
                  <c:v>678.54</c:v>
                </c:pt>
                <c:pt idx="20572">
                  <c:v>692.59</c:v>
                </c:pt>
                <c:pt idx="20573">
                  <c:v>718.96</c:v>
                </c:pt>
                <c:pt idx="20574">
                  <c:v>751.23</c:v>
                </c:pt>
                <c:pt idx="20575">
                  <c:v>951.74</c:v>
                </c:pt>
                <c:pt idx="20576">
                  <c:v>1107.6500000000001</c:v>
                </c:pt>
                <c:pt idx="20577">
                  <c:v>1209.54</c:v>
                </c:pt>
                <c:pt idx="20578">
                  <c:v>1258.79</c:v>
                </c:pt>
                <c:pt idx="20579">
                  <c:v>1264.48</c:v>
                </c:pt>
                <c:pt idx="20580">
                  <c:v>1266.07</c:v>
                </c:pt>
                <c:pt idx="20581">
                  <c:v>1279.8399999999999</c:v>
                </c:pt>
                <c:pt idx="20582">
                  <c:v>1256.8900000000001</c:v>
                </c:pt>
                <c:pt idx="20583">
                  <c:v>1190.21</c:v>
                </c:pt>
                <c:pt idx="20584">
                  <c:v>1105.8699999999999</c:v>
                </c:pt>
                <c:pt idx="20585">
                  <c:v>1001.22</c:v>
                </c:pt>
                <c:pt idx="20586">
                  <c:v>1078.5999999999999</c:v>
                </c:pt>
                <c:pt idx="20587">
                  <c:v>1043.55</c:v>
                </c:pt>
                <c:pt idx="20588">
                  <c:v>1000.58</c:v>
                </c:pt>
                <c:pt idx="20589">
                  <c:v>948.91</c:v>
                </c:pt>
                <c:pt idx="20590">
                  <c:v>887.14</c:v>
                </c:pt>
                <c:pt idx="20591">
                  <c:v>822.07</c:v>
                </c:pt>
                <c:pt idx="20592">
                  <c:v>778.92</c:v>
                </c:pt>
                <c:pt idx="20593">
                  <c:v>752.02</c:v>
                </c:pt>
                <c:pt idx="20594">
                  <c:v>738.7</c:v>
                </c:pt>
                <c:pt idx="20595">
                  <c:v>727.75</c:v>
                </c:pt>
                <c:pt idx="20596">
                  <c:v>735.64</c:v>
                </c:pt>
                <c:pt idx="20597">
                  <c:v>740.57</c:v>
                </c:pt>
                <c:pt idx="20598">
                  <c:v>785.86</c:v>
                </c:pt>
                <c:pt idx="20599">
                  <c:v>1005.4</c:v>
                </c:pt>
                <c:pt idx="20600">
                  <c:v>1142.22</c:v>
                </c:pt>
                <c:pt idx="20601">
                  <c:v>1232.44</c:v>
                </c:pt>
                <c:pt idx="20602">
                  <c:v>1268.98</c:v>
                </c:pt>
                <c:pt idx="20603">
                  <c:v>1255.5999999999999</c:v>
                </c:pt>
                <c:pt idx="20604">
                  <c:v>1254.83</c:v>
                </c:pt>
                <c:pt idx="20605">
                  <c:v>1238.6199999999999</c:v>
                </c:pt>
                <c:pt idx="20606">
                  <c:v>1237.3699999999999</c:v>
                </c:pt>
                <c:pt idx="20607">
                  <c:v>1193.4000000000001</c:v>
                </c:pt>
                <c:pt idx="20608">
                  <c:v>1131.93</c:v>
                </c:pt>
                <c:pt idx="20609">
                  <c:v>1043.18</c:v>
                </c:pt>
                <c:pt idx="20610">
                  <c:v>1093.57</c:v>
                </c:pt>
                <c:pt idx="20611">
                  <c:v>1062.1300000000001</c:v>
                </c:pt>
                <c:pt idx="20612">
                  <c:v>1015.39</c:v>
                </c:pt>
                <c:pt idx="20613">
                  <c:v>962.39</c:v>
                </c:pt>
                <c:pt idx="20614">
                  <c:v>902.79</c:v>
                </c:pt>
                <c:pt idx="20615">
                  <c:v>840.9</c:v>
                </c:pt>
                <c:pt idx="20616">
                  <c:v>792</c:v>
                </c:pt>
                <c:pt idx="20617">
                  <c:v>763.8</c:v>
                </c:pt>
                <c:pt idx="20618">
                  <c:v>746.58</c:v>
                </c:pt>
                <c:pt idx="20619">
                  <c:v>740.2</c:v>
                </c:pt>
                <c:pt idx="20620">
                  <c:v>748.25</c:v>
                </c:pt>
                <c:pt idx="20621">
                  <c:v>756.27</c:v>
                </c:pt>
                <c:pt idx="20622">
                  <c:v>801.5</c:v>
                </c:pt>
                <c:pt idx="20623">
                  <c:v>982.72</c:v>
                </c:pt>
                <c:pt idx="20624">
                  <c:v>1120.4100000000001</c:v>
                </c:pt>
                <c:pt idx="20625">
                  <c:v>1211.31</c:v>
                </c:pt>
                <c:pt idx="20626">
                  <c:v>1249.75</c:v>
                </c:pt>
                <c:pt idx="20627">
                  <c:v>1214.29</c:v>
                </c:pt>
                <c:pt idx="20628">
                  <c:v>1212.25</c:v>
                </c:pt>
                <c:pt idx="20629">
                  <c:v>1240.45</c:v>
                </c:pt>
                <c:pt idx="20630">
                  <c:v>1255.43</c:v>
                </c:pt>
                <c:pt idx="20631">
                  <c:v>1211.4100000000001</c:v>
                </c:pt>
                <c:pt idx="20632">
                  <c:v>1122.77</c:v>
                </c:pt>
                <c:pt idx="20633">
                  <c:v>1037.0899999999999</c:v>
                </c:pt>
                <c:pt idx="20634">
                  <c:v>1092.32</c:v>
                </c:pt>
                <c:pt idx="20635">
                  <c:v>1068.8900000000001</c:v>
                </c:pt>
                <c:pt idx="20636">
                  <c:v>1039.2</c:v>
                </c:pt>
                <c:pt idx="20637">
                  <c:v>992.2</c:v>
                </c:pt>
                <c:pt idx="20638">
                  <c:v>923.79</c:v>
                </c:pt>
                <c:pt idx="20639">
                  <c:v>862.05</c:v>
                </c:pt>
                <c:pt idx="20640">
                  <c:v>816.05</c:v>
                </c:pt>
                <c:pt idx="20641">
                  <c:v>792.97</c:v>
                </c:pt>
                <c:pt idx="20642">
                  <c:v>773.09</c:v>
                </c:pt>
                <c:pt idx="20643">
                  <c:v>760.94</c:v>
                </c:pt>
                <c:pt idx="20644">
                  <c:v>771.7</c:v>
                </c:pt>
                <c:pt idx="20645">
                  <c:v>777.77</c:v>
                </c:pt>
                <c:pt idx="20646">
                  <c:v>822.69</c:v>
                </c:pt>
                <c:pt idx="20647">
                  <c:v>1006.1</c:v>
                </c:pt>
                <c:pt idx="20648">
                  <c:v>1138.27</c:v>
                </c:pt>
                <c:pt idx="20649">
                  <c:v>1217.79</c:v>
                </c:pt>
                <c:pt idx="20650">
                  <c:v>1268.6099999999999</c:v>
                </c:pt>
                <c:pt idx="20651">
                  <c:v>1265.99</c:v>
                </c:pt>
                <c:pt idx="20652">
                  <c:v>1258.93</c:v>
                </c:pt>
                <c:pt idx="20653">
                  <c:v>1246.74</c:v>
                </c:pt>
                <c:pt idx="20654">
                  <c:v>1238.28</c:v>
                </c:pt>
                <c:pt idx="20655">
                  <c:v>1188.67</c:v>
                </c:pt>
                <c:pt idx="20656">
                  <c:v>1101.72</c:v>
                </c:pt>
                <c:pt idx="20657">
                  <c:v>1026.81</c:v>
                </c:pt>
                <c:pt idx="20658">
                  <c:v>1097.32</c:v>
                </c:pt>
                <c:pt idx="20659">
                  <c:v>1068.81</c:v>
                </c:pt>
                <c:pt idx="20660">
                  <c:v>1023.57</c:v>
                </c:pt>
                <c:pt idx="20661">
                  <c:v>973.53</c:v>
                </c:pt>
                <c:pt idx="20662">
                  <c:v>933.3</c:v>
                </c:pt>
                <c:pt idx="20663">
                  <c:v>883.29</c:v>
                </c:pt>
                <c:pt idx="20664">
                  <c:v>849.65</c:v>
                </c:pt>
                <c:pt idx="20665">
                  <c:v>792.01</c:v>
                </c:pt>
                <c:pt idx="20666">
                  <c:v>799.67</c:v>
                </c:pt>
                <c:pt idx="20667">
                  <c:v>776.86</c:v>
                </c:pt>
                <c:pt idx="20668">
                  <c:v>792.23</c:v>
                </c:pt>
                <c:pt idx="20669">
                  <c:v>781.04</c:v>
                </c:pt>
                <c:pt idx="20670">
                  <c:v>777.22</c:v>
                </c:pt>
                <c:pt idx="20671">
                  <c:v>894.53</c:v>
                </c:pt>
                <c:pt idx="20672">
                  <c:v>1009.01</c:v>
                </c:pt>
                <c:pt idx="20673">
                  <c:v>1093.44</c:v>
                </c:pt>
                <c:pt idx="20674">
                  <c:v>1134.68</c:v>
                </c:pt>
                <c:pt idx="20675">
                  <c:v>1129.26</c:v>
                </c:pt>
                <c:pt idx="20676">
                  <c:v>1079.6199999999999</c:v>
                </c:pt>
                <c:pt idx="20677">
                  <c:v>1040.9100000000001</c:v>
                </c:pt>
                <c:pt idx="20678">
                  <c:v>1019.03</c:v>
                </c:pt>
                <c:pt idx="20679">
                  <c:v>1002.11</c:v>
                </c:pt>
                <c:pt idx="20680">
                  <c:v>972.03</c:v>
                </c:pt>
                <c:pt idx="20681">
                  <c:v>917.18</c:v>
                </c:pt>
                <c:pt idx="20682">
                  <c:v>1032.6500000000001</c:v>
                </c:pt>
                <c:pt idx="20683">
                  <c:v>1032.92</c:v>
                </c:pt>
                <c:pt idx="20684">
                  <c:v>990.56</c:v>
                </c:pt>
                <c:pt idx="20685">
                  <c:v>945.67</c:v>
                </c:pt>
                <c:pt idx="20686">
                  <c:v>905.22</c:v>
                </c:pt>
                <c:pt idx="20687">
                  <c:v>865.87</c:v>
                </c:pt>
                <c:pt idx="20688">
                  <c:v>821.87</c:v>
                </c:pt>
                <c:pt idx="20689">
                  <c:v>790.7</c:v>
                </c:pt>
                <c:pt idx="20690">
                  <c:v>765.14</c:v>
                </c:pt>
                <c:pt idx="20691">
                  <c:v>754.2</c:v>
                </c:pt>
                <c:pt idx="20692">
                  <c:v>750.4</c:v>
                </c:pt>
                <c:pt idx="20693">
                  <c:v>755.71</c:v>
                </c:pt>
                <c:pt idx="20694">
                  <c:v>728.74</c:v>
                </c:pt>
                <c:pt idx="20695">
                  <c:v>760.52</c:v>
                </c:pt>
                <c:pt idx="20696">
                  <c:v>800.43</c:v>
                </c:pt>
                <c:pt idx="20697">
                  <c:v>829.17</c:v>
                </c:pt>
                <c:pt idx="20698">
                  <c:v>893.51</c:v>
                </c:pt>
                <c:pt idx="20699">
                  <c:v>925.49</c:v>
                </c:pt>
                <c:pt idx="20700">
                  <c:v>935.02</c:v>
                </c:pt>
                <c:pt idx="20701">
                  <c:v>922.24</c:v>
                </c:pt>
                <c:pt idx="20702">
                  <c:v>912.02</c:v>
                </c:pt>
                <c:pt idx="20703">
                  <c:v>882.09</c:v>
                </c:pt>
                <c:pt idx="20704">
                  <c:v>892.53</c:v>
                </c:pt>
                <c:pt idx="20705">
                  <c:v>905.55</c:v>
                </c:pt>
                <c:pt idx="20706">
                  <c:v>960.55</c:v>
                </c:pt>
                <c:pt idx="20707">
                  <c:v>965.92</c:v>
                </c:pt>
                <c:pt idx="20708">
                  <c:v>961.99</c:v>
                </c:pt>
                <c:pt idx="20709">
                  <c:v>920.7</c:v>
                </c:pt>
                <c:pt idx="20710">
                  <c:v>870.15</c:v>
                </c:pt>
                <c:pt idx="20711">
                  <c:v>806.18</c:v>
                </c:pt>
                <c:pt idx="20712">
                  <c:v>765.46</c:v>
                </c:pt>
                <c:pt idx="20713">
                  <c:v>749.48</c:v>
                </c:pt>
                <c:pt idx="20714">
                  <c:v>745.11</c:v>
                </c:pt>
                <c:pt idx="20715">
                  <c:v>744.84</c:v>
                </c:pt>
                <c:pt idx="20716">
                  <c:v>751.72</c:v>
                </c:pt>
                <c:pt idx="20717">
                  <c:v>787.06</c:v>
                </c:pt>
                <c:pt idx="20718">
                  <c:v>820.61</c:v>
                </c:pt>
                <c:pt idx="20719">
                  <c:v>1011.02</c:v>
                </c:pt>
                <c:pt idx="20720">
                  <c:v>1140.1199999999999</c:v>
                </c:pt>
                <c:pt idx="20721">
                  <c:v>1214.6199999999999</c:v>
                </c:pt>
                <c:pt idx="20722">
                  <c:v>1245.8800000000001</c:v>
                </c:pt>
                <c:pt idx="20723">
                  <c:v>1239.19</c:v>
                </c:pt>
                <c:pt idx="20724">
                  <c:v>1229.45</c:v>
                </c:pt>
                <c:pt idx="20725">
                  <c:v>1223.6300000000001</c:v>
                </c:pt>
                <c:pt idx="20726">
                  <c:v>1214.6300000000001</c:v>
                </c:pt>
                <c:pt idx="20727">
                  <c:v>1178.1099999999999</c:v>
                </c:pt>
                <c:pt idx="20728">
                  <c:v>1094.1300000000001</c:v>
                </c:pt>
                <c:pt idx="20729">
                  <c:v>1032.19</c:v>
                </c:pt>
                <c:pt idx="20730">
                  <c:v>1091.1600000000001</c:v>
                </c:pt>
                <c:pt idx="20731">
                  <c:v>1067.8499999999999</c:v>
                </c:pt>
                <c:pt idx="20732">
                  <c:v>1025.32</c:v>
                </c:pt>
                <c:pt idx="20733">
                  <c:v>978.63</c:v>
                </c:pt>
                <c:pt idx="20734">
                  <c:v>910.13</c:v>
                </c:pt>
                <c:pt idx="20735">
                  <c:v>857.54</c:v>
                </c:pt>
                <c:pt idx="20736">
                  <c:v>818.3</c:v>
                </c:pt>
                <c:pt idx="20737">
                  <c:v>787.15</c:v>
                </c:pt>
                <c:pt idx="20738">
                  <c:v>768.43</c:v>
                </c:pt>
                <c:pt idx="20739">
                  <c:v>751.8</c:v>
                </c:pt>
                <c:pt idx="20740">
                  <c:v>745.93</c:v>
                </c:pt>
                <c:pt idx="20741">
                  <c:v>763.3</c:v>
                </c:pt>
                <c:pt idx="20742">
                  <c:v>810.84</c:v>
                </c:pt>
                <c:pt idx="20743">
                  <c:v>988.74</c:v>
                </c:pt>
                <c:pt idx="20744">
                  <c:v>1136.77</c:v>
                </c:pt>
                <c:pt idx="20745">
                  <c:v>1223.45</c:v>
                </c:pt>
                <c:pt idx="20746">
                  <c:v>1256.9100000000001</c:v>
                </c:pt>
                <c:pt idx="20747">
                  <c:v>1277.8699999999999</c:v>
                </c:pt>
                <c:pt idx="20748">
                  <c:v>1261.1199999999999</c:v>
                </c:pt>
                <c:pt idx="20749">
                  <c:v>1266.69</c:v>
                </c:pt>
                <c:pt idx="20750">
                  <c:v>1252.4000000000001</c:v>
                </c:pt>
                <c:pt idx="20751">
                  <c:v>1220.1600000000001</c:v>
                </c:pt>
                <c:pt idx="20752">
                  <c:v>1137.93</c:v>
                </c:pt>
                <c:pt idx="20753">
                  <c:v>1045.95</c:v>
                </c:pt>
                <c:pt idx="20754">
                  <c:v>1110.3900000000001</c:v>
                </c:pt>
                <c:pt idx="20755">
                  <c:v>1100.8399999999999</c:v>
                </c:pt>
                <c:pt idx="20756">
                  <c:v>1066.99</c:v>
                </c:pt>
                <c:pt idx="20757">
                  <c:v>1005.53</c:v>
                </c:pt>
                <c:pt idx="20758">
                  <c:v>938.3</c:v>
                </c:pt>
                <c:pt idx="20759">
                  <c:v>879.66</c:v>
                </c:pt>
                <c:pt idx="20760">
                  <c:v>822.77</c:v>
                </c:pt>
                <c:pt idx="20761">
                  <c:v>799.93</c:v>
                </c:pt>
                <c:pt idx="20762">
                  <c:v>787.21</c:v>
                </c:pt>
                <c:pt idx="20763">
                  <c:v>783.19</c:v>
                </c:pt>
                <c:pt idx="20764">
                  <c:v>790.32</c:v>
                </c:pt>
                <c:pt idx="20765">
                  <c:v>807.24</c:v>
                </c:pt>
                <c:pt idx="20766">
                  <c:v>830.05</c:v>
                </c:pt>
                <c:pt idx="20767">
                  <c:v>1007.45</c:v>
                </c:pt>
                <c:pt idx="20768">
                  <c:v>1162.22</c:v>
                </c:pt>
                <c:pt idx="20769">
                  <c:v>1242.77</c:v>
                </c:pt>
                <c:pt idx="20770">
                  <c:v>1298.1600000000001</c:v>
                </c:pt>
                <c:pt idx="20771">
                  <c:v>1287.56</c:v>
                </c:pt>
                <c:pt idx="20772">
                  <c:v>1306.93</c:v>
                </c:pt>
                <c:pt idx="20773">
                  <c:v>1302.6400000000001</c:v>
                </c:pt>
                <c:pt idx="20774">
                  <c:v>1275.01</c:v>
                </c:pt>
                <c:pt idx="20775">
                  <c:v>1225.05</c:v>
                </c:pt>
                <c:pt idx="20776">
                  <c:v>1153.83</c:v>
                </c:pt>
                <c:pt idx="20777">
                  <c:v>1061.3900000000001</c:v>
                </c:pt>
                <c:pt idx="20778">
                  <c:v>1137.93</c:v>
                </c:pt>
                <c:pt idx="20779">
                  <c:v>1123.6300000000001</c:v>
                </c:pt>
                <c:pt idx="20780">
                  <c:v>1069.75</c:v>
                </c:pt>
                <c:pt idx="20781">
                  <c:v>1031.26</c:v>
                </c:pt>
                <c:pt idx="20782">
                  <c:v>953.74</c:v>
                </c:pt>
                <c:pt idx="20783">
                  <c:v>885.03</c:v>
                </c:pt>
                <c:pt idx="20784">
                  <c:v>835.43</c:v>
                </c:pt>
                <c:pt idx="20785">
                  <c:v>800.8</c:v>
                </c:pt>
                <c:pt idx="20786">
                  <c:v>781.96</c:v>
                </c:pt>
                <c:pt idx="20787">
                  <c:v>773.21</c:v>
                </c:pt>
                <c:pt idx="20788">
                  <c:v>780.34</c:v>
                </c:pt>
                <c:pt idx="20789">
                  <c:v>787.44</c:v>
                </c:pt>
                <c:pt idx="20790">
                  <c:v>838.78</c:v>
                </c:pt>
                <c:pt idx="20791">
                  <c:v>1024.25</c:v>
                </c:pt>
                <c:pt idx="20792">
                  <c:v>1176.69</c:v>
                </c:pt>
                <c:pt idx="20793">
                  <c:v>1257.67</c:v>
                </c:pt>
                <c:pt idx="20794">
                  <c:v>1315.44</c:v>
                </c:pt>
                <c:pt idx="20795">
                  <c:v>1313.83</c:v>
                </c:pt>
                <c:pt idx="20796">
                  <c:v>1315.02</c:v>
                </c:pt>
                <c:pt idx="20797">
                  <c:v>1318.8</c:v>
                </c:pt>
                <c:pt idx="20798">
                  <c:v>1295.8800000000001</c:v>
                </c:pt>
                <c:pt idx="20799">
                  <c:v>1242.27</c:v>
                </c:pt>
                <c:pt idx="20800">
                  <c:v>1163.8900000000001</c:v>
                </c:pt>
                <c:pt idx="20801">
                  <c:v>1072.92</c:v>
                </c:pt>
                <c:pt idx="20802">
                  <c:v>1125.03</c:v>
                </c:pt>
                <c:pt idx="20803">
                  <c:v>1098.93</c:v>
                </c:pt>
                <c:pt idx="20804">
                  <c:v>1050</c:v>
                </c:pt>
                <c:pt idx="20805">
                  <c:v>1004.51</c:v>
                </c:pt>
                <c:pt idx="20806">
                  <c:v>947.5</c:v>
                </c:pt>
                <c:pt idx="20807">
                  <c:v>884.96</c:v>
                </c:pt>
                <c:pt idx="20808">
                  <c:v>836.2</c:v>
                </c:pt>
                <c:pt idx="20809">
                  <c:v>819.71</c:v>
                </c:pt>
                <c:pt idx="20810">
                  <c:v>792.71</c:v>
                </c:pt>
                <c:pt idx="20811">
                  <c:v>777.28</c:v>
                </c:pt>
                <c:pt idx="20812">
                  <c:v>785.02</c:v>
                </c:pt>
                <c:pt idx="20813">
                  <c:v>795.26</c:v>
                </c:pt>
                <c:pt idx="20814">
                  <c:v>841.22</c:v>
                </c:pt>
                <c:pt idx="20815">
                  <c:v>1017.45</c:v>
                </c:pt>
                <c:pt idx="20816">
                  <c:v>1185.01</c:v>
                </c:pt>
                <c:pt idx="20817">
                  <c:v>1262.18</c:v>
                </c:pt>
                <c:pt idx="20818">
                  <c:v>1291.53</c:v>
                </c:pt>
                <c:pt idx="20819">
                  <c:v>1284.1099999999999</c:v>
                </c:pt>
                <c:pt idx="20820">
                  <c:v>1263.56</c:v>
                </c:pt>
                <c:pt idx="20821">
                  <c:v>1267.3800000000001</c:v>
                </c:pt>
                <c:pt idx="20822">
                  <c:v>1278.5999999999999</c:v>
                </c:pt>
                <c:pt idx="20823">
                  <c:v>1226.4100000000001</c:v>
                </c:pt>
                <c:pt idx="20824">
                  <c:v>1144.5999999999999</c:v>
                </c:pt>
                <c:pt idx="20825">
                  <c:v>1065.42</c:v>
                </c:pt>
                <c:pt idx="20826">
                  <c:v>1110.8</c:v>
                </c:pt>
                <c:pt idx="20827">
                  <c:v>1063.3599999999999</c:v>
                </c:pt>
                <c:pt idx="20828">
                  <c:v>1012.78</c:v>
                </c:pt>
                <c:pt idx="20829">
                  <c:v>955.03</c:v>
                </c:pt>
                <c:pt idx="20830">
                  <c:v>899.1</c:v>
                </c:pt>
                <c:pt idx="20831">
                  <c:v>859.57</c:v>
                </c:pt>
                <c:pt idx="20832">
                  <c:v>826.76</c:v>
                </c:pt>
                <c:pt idx="20833">
                  <c:v>798.29</c:v>
                </c:pt>
                <c:pt idx="20834">
                  <c:v>783.74</c:v>
                </c:pt>
                <c:pt idx="20835">
                  <c:v>763.13</c:v>
                </c:pt>
                <c:pt idx="20836">
                  <c:v>750.77</c:v>
                </c:pt>
                <c:pt idx="20837">
                  <c:v>745.19</c:v>
                </c:pt>
                <c:pt idx="20838">
                  <c:v>756.07</c:v>
                </c:pt>
                <c:pt idx="20839">
                  <c:v>860.67</c:v>
                </c:pt>
                <c:pt idx="20840">
                  <c:v>980</c:v>
                </c:pt>
                <c:pt idx="20841">
                  <c:v>1045.67</c:v>
                </c:pt>
                <c:pt idx="20842">
                  <c:v>1099.1400000000001</c:v>
                </c:pt>
                <c:pt idx="20843">
                  <c:v>1090.68</c:v>
                </c:pt>
                <c:pt idx="20844">
                  <c:v>1056.68</c:v>
                </c:pt>
                <c:pt idx="20845">
                  <c:v>1018.62</c:v>
                </c:pt>
                <c:pt idx="20846">
                  <c:v>992.3</c:v>
                </c:pt>
                <c:pt idx="20847">
                  <c:v>955.13</c:v>
                </c:pt>
                <c:pt idx="20848">
                  <c:v>927.94</c:v>
                </c:pt>
                <c:pt idx="20849">
                  <c:v>944.98</c:v>
                </c:pt>
                <c:pt idx="20850">
                  <c:v>1018.23</c:v>
                </c:pt>
                <c:pt idx="20851">
                  <c:v>1008.19</c:v>
                </c:pt>
                <c:pt idx="20852">
                  <c:v>961.09</c:v>
                </c:pt>
                <c:pt idx="20853">
                  <c:v>910.79</c:v>
                </c:pt>
                <c:pt idx="20854">
                  <c:v>878.84</c:v>
                </c:pt>
                <c:pt idx="20855">
                  <c:v>829.85</c:v>
                </c:pt>
                <c:pt idx="20856">
                  <c:v>795.89</c:v>
                </c:pt>
                <c:pt idx="20857">
                  <c:v>768.4</c:v>
                </c:pt>
                <c:pt idx="20858">
                  <c:v>758.58</c:v>
                </c:pt>
                <c:pt idx="20859">
                  <c:v>745.68</c:v>
                </c:pt>
                <c:pt idx="20860">
                  <c:v>738.72</c:v>
                </c:pt>
                <c:pt idx="20861">
                  <c:v>727.5</c:v>
                </c:pt>
                <c:pt idx="20862">
                  <c:v>705.97</c:v>
                </c:pt>
                <c:pt idx="20863">
                  <c:v>743.17</c:v>
                </c:pt>
                <c:pt idx="20864">
                  <c:v>784.79</c:v>
                </c:pt>
                <c:pt idx="20865">
                  <c:v>823.79</c:v>
                </c:pt>
                <c:pt idx="20866">
                  <c:v>863.83</c:v>
                </c:pt>
                <c:pt idx="20867">
                  <c:v>908.29</c:v>
                </c:pt>
                <c:pt idx="20868">
                  <c:v>928.4</c:v>
                </c:pt>
                <c:pt idx="20869">
                  <c:v>917.54</c:v>
                </c:pt>
                <c:pt idx="20870">
                  <c:v>903.92</c:v>
                </c:pt>
                <c:pt idx="20871">
                  <c:v>883.29</c:v>
                </c:pt>
                <c:pt idx="20872">
                  <c:v>873.52</c:v>
                </c:pt>
                <c:pt idx="20873">
                  <c:v>884.5</c:v>
                </c:pt>
                <c:pt idx="20874">
                  <c:v>967.35</c:v>
                </c:pt>
                <c:pt idx="20875">
                  <c:v>962.25</c:v>
                </c:pt>
                <c:pt idx="20876">
                  <c:v>955.15</c:v>
                </c:pt>
                <c:pt idx="20877">
                  <c:v>924.78</c:v>
                </c:pt>
                <c:pt idx="20878">
                  <c:v>871.19</c:v>
                </c:pt>
                <c:pt idx="20879">
                  <c:v>818.56</c:v>
                </c:pt>
                <c:pt idx="20880">
                  <c:v>789.1</c:v>
                </c:pt>
                <c:pt idx="20881">
                  <c:v>756.23</c:v>
                </c:pt>
                <c:pt idx="20882">
                  <c:v>746.61</c:v>
                </c:pt>
                <c:pt idx="20883">
                  <c:v>729.58</c:v>
                </c:pt>
                <c:pt idx="20884">
                  <c:v>748.84</c:v>
                </c:pt>
                <c:pt idx="20885">
                  <c:v>776.13</c:v>
                </c:pt>
                <c:pt idx="20886">
                  <c:v>821.88</c:v>
                </c:pt>
                <c:pt idx="20887">
                  <c:v>1021.31</c:v>
                </c:pt>
                <c:pt idx="20888">
                  <c:v>1166.22</c:v>
                </c:pt>
                <c:pt idx="20889">
                  <c:v>1252.25</c:v>
                </c:pt>
                <c:pt idx="20890">
                  <c:v>1287.6500000000001</c:v>
                </c:pt>
                <c:pt idx="20891">
                  <c:v>1286.24</c:v>
                </c:pt>
                <c:pt idx="20892">
                  <c:v>1291.58</c:v>
                </c:pt>
                <c:pt idx="20893">
                  <c:v>1287.33</c:v>
                </c:pt>
                <c:pt idx="20894">
                  <c:v>1258.04</c:v>
                </c:pt>
                <c:pt idx="20895">
                  <c:v>1222.94</c:v>
                </c:pt>
                <c:pt idx="20896">
                  <c:v>1133.3800000000001</c:v>
                </c:pt>
                <c:pt idx="20897">
                  <c:v>1043.8900000000001</c:v>
                </c:pt>
                <c:pt idx="20898">
                  <c:v>1102.4100000000001</c:v>
                </c:pt>
                <c:pt idx="20899">
                  <c:v>1060.8599999999999</c:v>
                </c:pt>
                <c:pt idx="20900">
                  <c:v>1033.92</c:v>
                </c:pt>
                <c:pt idx="20901">
                  <c:v>983.41</c:v>
                </c:pt>
                <c:pt idx="20902">
                  <c:v>922.9</c:v>
                </c:pt>
                <c:pt idx="20903">
                  <c:v>869.93</c:v>
                </c:pt>
                <c:pt idx="20904">
                  <c:v>816.38</c:v>
                </c:pt>
                <c:pt idx="20905">
                  <c:v>783.39</c:v>
                </c:pt>
                <c:pt idx="20906">
                  <c:v>764.22</c:v>
                </c:pt>
                <c:pt idx="20907">
                  <c:v>754</c:v>
                </c:pt>
                <c:pt idx="20908">
                  <c:v>765.75</c:v>
                </c:pt>
                <c:pt idx="20909">
                  <c:v>778.26</c:v>
                </c:pt>
                <c:pt idx="20910">
                  <c:v>834.02</c:v>
                </c:pt>
                <c:pt idx="20911">
                  <c:v>1030.28</c:v>
                </c:pt>
                <c:pt idx="20912">
                  <c:v>1170.31</c:v>
                </c:pt>
                <c:pt idx="20913">
                  <c:v>1249.78</c:v>
                </c:pt>
                <c:pt idx="20914">
                  <c:v>1291.2</c:v>
                </c:pt>
                <c:pt idx="20915">
                  <c:v>1298.43</c:v>
                </c:pt>
                <c:pt idx="20916">
                  <c:v>1291.2</c:v>
                </c:pt>
                <c:pt idx="20917">
                  <c:v>1312.8</c:v>
                </c:pt>
                <c:pt idx="20918">
                  <c:v>1285.6199999999999</c:v>
                </c:pt>
                <c:pt idx="20919">
                  <c:v>1245.31</c:v>
                </c:pt>
                <c:pt idx="20920">
                  <c:v>1168.51</c:v>
                </c:pt>
                <c:pt idx="20921">
                  <c:v>1074.94</c:v>
                </c:pt>
                <c:pt idx="20922">
                  <c:v>1105.82</c:v>
                </c:pt>
                <c:pt idx="20923">
                  <c:v>1083.3900000000001</c:v>
                </c:pt>
                <c:pt idx="20924">
                  <c:v>1054.74</c:v>
                </c:pt>
                <c:pt idx="20925">
                  <c:v>996.07</c:v>
                </c:pt>
                <c:pt idx="20926">
                  <c:v>917.96</c:v>
                </c:pt>
                <c:pt idx="20927">
                  <c:v>861.8</c:v>
                </c:pt>
                <c:pt idx="20928">
                  <c:v>812.49</c:v>
                </c:pt>
                <c:pt idx="20929">
                  <c:v>792.64</c:v>
                </c:pt>
                <c:pt idx="20930">
                  <c:v>769.98</c:v>
                </c:pt>
                <c:pt idx="20931">
                  <c:v>761.07</c:v>
                </c:pt>
                <c:pt idx="20932">
                  <c:v>765.43</c:v>
                </c:pt>
                <c:pt idx="20933">
                  <c:v>786.84</c:v>
                </c:pt>
                <c:pt idx="20934">
                  <c:v>826</c:v>
                </c:pt>
                <c:pt idx="20935">
                  <c:v>1010.9</c:v>
                </c:pt>
                <c:pt idx="20936">
                  <c:v>1145.4000000000001</c:v>
                </c:pt>
                <c:pt idx="20937">
                  <c:v>1230.6400000000001</c:v>
                </c:pt>
                <c:pt idx="20938">
                  <c:v>1275.55</c:v>
                </c:pt>
                <c:pt idx="20939">
                  <c:v>1266.6600000000001</c:v>
                </c:pt>
                <c:pt idx="20940">
                  <c:v>1293.3399999999999</c:v>
                </c:pt>
                <c:pt idx="20941">
                  <c:v>1326.92</c:v>
                </c:pt>
                <c:pt idx="20942">
                  <c:v>1317.22</c:v>
                </c:pt>
                <c:pt idx="20943">
                  <c:v>1276.99</c:v>
                </c:pt>
                <c:pt idx="20944">
                  <c:v>1189.05</c:v>
                </c:pt>
                <c:pt idx="20945">
                  <c:v>1076.9000000000001</c:v>
                </c:pt>
                <c:pt idx="20946">
                  <c:v>1136.8800000000001</c:v>
                </c:pt>
                <c:pt idx="20947">
                  <c:v>1113.3499999999999</c:v>
                </c:pt>
                <c:pt idx="20948">
                  <c:v>1079.78</c:v>
                </c:pt>
                <c:pt idx="20949">
                  <c:v>1029.8399999999999</c:v>
                </c:pt>
                <c:pt idx="20950">
                  <c:v>956.84</c:v>
                </c:pt>
                <c:pt idx="20951">
                  <c:v>895.48</c:v>
                </c:pt>
                <c:pt idx="20952">
                  <c:v>849.17</c:v>
                </c:pt>
                <c:pt idx="20953">
                  <c:v>828.48</c:v>
                </c:pt>
                <c:pt idx="20954">
                  <c:v>819.93</c:v>
                </c:pt>
                <c:pt idx="20955">
                  <c:v>816.92</c:v>
                </c:pt>
                <c:pt idx="20956">
                  <c:v>820.72</c:v>
                </c:pt>
                <c:pt idx="20957">
                  <c:v>837.58</c:v>
                </c:pt>
                <c:pt idx="20958">
                  <c:v>890.81</c:v>
                </c:pt>
                <c:pt idx="20959">
                  <c:v>1064.68</c:v>
                </c:pt>
                <c:pt idx="20960">
                  <c:v>1197.17</c:v>
                </c:pt>
                <c:pt idx="20961">
                  <c:v>1281.43</c:v>
                </c:pt>
                <c:pt idx="20962">
                  <c:v>1319.24</c:v>
                </c:pt>
                <c:pt idx="20963">
                  <c:v>1318.19</c:v>
                </c:pt>
                <c:pt idx="20964">
                  <c:v>1321.34</c:v>
                </c:pt>
                <c:pt idx="20965">
                  <c:v>1270.44</c:v>
                </c:pt>
                <c:pt idx="20966">
                  <c:v>1285.17</c:v>
                </c:pt>
                <c:pt idx="20967">
                  <c:v>1272.4100000000001</c:v>
                </c:pt>
                <c:pt idx="20968">
                  <c:v>1182.1300000000001</c:v>
                </c:pt>
                <c:pt idx="20969">
                  <c:v>1099.58</c:v>
                </c:pt>
                <c:pt idx="20970">
                  <c:v>1171.1099999999999</c:v>
                </c:pt>
                <c:pt idx="20971">
                  <c:v>1138.6199999999999</c:v>
                </c:pt>
                <c:pt idx="20972">
                  <c:v>1096.97</c:v>
                </c:pt>
                <c:pt idx="20973">
                  <c:v>1058.22</c:v>
                </c:pt>
                <c:pt idx="20974">
                  <c:v>984.75</c:v>
                </c:pt>
                <c:pt idx="20975">
                  <c:v>906.65</c:v>
                </c:pt>
                <c:pt idx="20976">
                  <c:v>869.51</c:v>
                </c:pt>
                <c:pt idx="20977">
                  <c:v>830.25</c:v>
                </c:pt>
                <c:pt idx="20978">
                  <c:v>816.5</c:v>
                </c:pt>
                <c:pt idx="20979">
                  <c:v>787.54</c:v>
                </c:pt>
                <c:pt idx="20980">
                  <c:v>787.95</c:v>
                </c:pt>
                <c:pt idx="20981">
                  <c:v>811.89</c:v>
                </c:pt>
                <c:pt idx="20982">
                  <c:v>856.63</c:v>
                </c:pt>
                <c:pt idx="20983">
                  <c:v>1036.05</c:v>
                </c:pt>
                <c:pt idx="20984">
                  <c:v>1167.5899999999999</c:v>
                </c:pt>
                <c:pt idx="20985">
                  <c:v>1229.45</c:v>
                </c:pt>
                <c:pt idx="20986">
                  <c:v>1255.51</c:v>
                </c:pt>
                <c:pt idx="20987">
                  <c:v>1251.21</c:v>
                </c:pt>
                <c:pt idx="20988">
                  <c:v>1251.1500000000001</c:v>
                </c:pt>
                <c:pt idx="20989">
                  <c:v>1249.8499999999999</c:v>
                </c:pt>
                <c:pt idx="20990">
                  <c:v>1175.8800000000001</c:v>
                </c:pt>
                <c:pt idx="20991">
                  <c:v>1144.8699999999999</c:v>
                </c:pt>
                <c:pt idx="20992">
                  <c:v>1071.94</c:v>
                </c:pt>
                <c:pt idx="20993">
                  <c:v>1003.46</c:v>
                </c:pt>
                <c:pt idx="20994">
                  <c:v>1059.52</c:v>
                </c:pt>
                <c:pt idx="20995">
                  <c:v>1029.53</c:v>
                </c:pt>
                <c:pt idx="20996">
                  <c:v>985.35</c:v>
                </c:pt>
                <c:pt idx="20997">
                  <c:v>936.29</c:v>
                </c:pt>
                <c:pt idx="20998">
                  <c:v>890.92</c:v>
                </c:pt>
                <c:pt idx="20999">
                  <c:v>836.62</c:v>
                </c:pt>
                <c:pt idx="21000">
                  <c:v>805.96</c:v>
                </c:pt>
                <c:pt idx="21001">
                  <c:v>781.72</c:v>
                </c:pt>
                <c:pt idx="21002">
                  <c:v>761.48</c:v>
                </c:pt>
                <c:pt idx="21003">
                  <c:v>748.65</c:v>
                </c:pt>
                <c:pt idx="21004">
                  <c:v>744.91</c:v>
                </c:pt>
                <c:pt idx="21005">
                  <c:v>732.4</c:v>
                </c:pt>
                <c:pt idx="21006">
                  <c:v>757.47</c:v>
                </c:pt>
                <c:pt idx="21007">
                  <c:v>882.66</c:v>
                </c:pt>
                <c:pt idx="21008">
                  <c:v>986.57</c:v>
                </c:pt>
                <c:pt idx="21009">
                  <c:v>1068.05</c:v>
                </c:pt>
                <c:pt idx="21010">
                  <c:v>1097.06</c:v>
                </c:pt>
                <c:pt idx="21011">
                  <c:v>1089.42</c:v>
                </c:pt>
                <c:pt idx="21012">
                  <c:v>1089.4000000000001</c:v>
                </c:pt>
                <c:pt idx="21013">
                  <c:v>1076.5</c:v>
                </c:pt>
                <c:pt idx="21014">
                  <c:v>1044.8699999999999</c:v>
                </c:pt>
                <c:pt idx="21015">
                  <c:v>969.76</c:v>
                </c:pt>
                <c:pt idx="21016">
                  <c:v>959.01</c:v>
                </c:pt>
                <c:pt idx="21017">
                  <c:v>956.16</c:v>
                </c:pt>
                <c:pt idx="21018">
                  <c:v>1029.1400000000001</c:v>
                </c:pt>
                <c:pt idx="21019">
                  <c:v>1021.6</c:v>
                </c:pt>
                <c:pt idx="21020">
                  <c:v>979.01</c:v>
                </c:pt>
                <c:pt idx="21021">
                  <c:v>950.17</c:v>
                </c:pt>
                <c:pt idx="21022">
                  <c:v>890.89</c:v>
                </c:pt>
                <c:pt idx="21023">
                  <c:v>837.68</c:v>
                </c:pt>
                <c:pt idx="21024">
                  <c:v>802.38</c:v>
                </c:pt>
                <c:pt idx="21025">
                  <c:v>779.25</c:v>
                </c:pt>
                <c:pt idx="21026">
                  <c:v>752.35</c:v>
                </c:pt>
                <c:pt idx="21027">
                  <c:v>737.76</c:v>
                </c:pt>
                <c:pt idx="21028">
                  <c:v>729.76</c:v>
                </c:pt>
                <c:pt idx="21029">
                  <c:v>705.69</c:v>
                </c:pt>
                <c:pt idx="21030">
                  <c:v>702.71</c:v>
                </c:pt>
                <c:pt idx="21031">
                  <c:v>756.63</c:v>
                </c:pt>
                <c:pt idx="21032">
                  <c:v>809.29</c:v>
                </c:pt>
                <c:pt idx="21033">
                  <c:v>860.06</c:v>
                </c:pt>
                <c:pt idx="21034">
                  <c:v>907.52</c:v>
                </c:pt>
                <c:pt idx="21035">
                  <c:v>939.74</c:v>
                </c:pt>
                <c:pt idx="21036">
                  <c:v>951.28</c:v>
                </c:pt>
                <c:pt idx="21037">
                  <c:v>956.66</c:v>
                </c:pt>
                <c:pt idx="21038">
                  <c:v>946.14</c:v>
                </c:pt>
                <c:pt idx="21039">
                  <c:v>915.86</c:v>
                </c:pt>
                <c:pt idx="21040">
                  <c:v>896.03</c:v>
                </c:pt>
                <c:pt idx="21041">
                  <c:v>907.05</c:v>
                </c:pt>
                <c:pt idx="21042">
                  <c:v>1003.98</c:v>
                </c:pt>
                <c:pt idx="21043">
                  <c:v>998.31</c:v>
                </c:pt>
                <c:pt idx="21044">
                  <c:v>993.66</c:v>
                </c:pt>
                <c:pt idx="21045">
                  <c:v>960.37</c:v>
                </c:pt>
                <c:pt idx="21046">
                  <c:v>899.66</c:v>
                </c:pt>
                <c:pt idx="21047">
                  <c:v>849.72</c:v>
                </c:pt>
                <c:pt idx="21048">
                  <c:v>812.19</c:v>
                </c:pt>
                <c:pt idx="21049">
                  <c:v>789.81</c:v>
                </c:pt>
                <c:pt idx="21050">
                  <c:v>774.23</c:v>
                </c:pt>
                <c:pt idx="21051">
                  <c:v>764.4</c:v>
                </c:pt>
                <c:pt idx="21052">
                  <c:v>775.38</c:v>
                </c:pt>
                <c:pt idx="21053">
                  <c:v>804.16</c:v>
                </c:pt>
                <c:pt idx="21054">
                  <c:v>840.9</c:v>
                </c:pt>
                <c:pt idx="21055">
                  <c:v>1017.44</c:v>
                </c:pt>
                <c:pt idx="21056">
                  <c:v>1163.54</c:v>
                </c:pt>
                <c:pt idx="21057">
                  <c:v>1254.7</c:v>
                </c:pt>
                <c:pt idx="21058">
                  <c:v>1281.19</c:v>
                </c:pt>
                <c:pt idx="21059">
                  <c:v>1285.98</c:v>
                </c:pt>
                <c:pt idx="21060">
                  <c:v>1285.8</c:v>
                </c:pt>
                <c:pt idx="21061">
                  <c:v>1315.39</c:v>
                </c:pt>
                <c:pt idx="21062">
                  <c:v>1308.21</c:v>
                </c:pt>
                <c:pt idx="21063">
                  <c:v>1266.31</c:v>
                </c:pt>
                <c:pt idx="21064">
                  <c:v>1168.6099999999999</c:v>
                </c:pt>
                <c:pt idx="21065">
                  <c:v>1096.6300000000001</c:v>
                </c:pt>
                <c:pt idx="21066">
                  <c:v>1141.6099999999999</c:v>
                </c:pt>
                <c:pt idx="21067">
                  <c:v>1118.67</c:v>
                </c:pt>
                <c:pt idx="21068">
                  <c:v>1079.22</c:v>
                </c:pt>
                <c:pt idx="21069">
                  <c:v>1025.42</c:v>
                </c:pt>
                <c:pt idx="21070">
                  <c:v>951.26</c:v>
                </c:pt>
                <c:pt idx="21071">
                  <c:v>892.11</c:v>
                </c:pt>
                <c:pt idx="21072">
                  <c:v>846.45</c:v>
                </c:pt>
                <c:pt idx="21073">
                  <c:v>829.09</c:v>
                </c:pt>
                <c:pt idx="21074">
                  <c:v>800.43</c:v>
                </c:pt>
                <c:pt idx="21075">
                  <c:v>786.73</c:v>
                </c:pt>
                <c:pt idx="21076">
                  <c:v>797.41</c:v>
                </c:pt>
                <c:pt idx="21077">
                  <c:v>809.21</c:v>
                </c:pt>
                <c:pt idx="21078">
                  <c:v>857.03</c:v>
                </c:pt>
                <c:pt idx="21079">
                  <c:v>1033.3599999999999</c:v>
                </c:pt>
                <c:pt idx="21080">
                  <c:v>1169.4000000000001</c:v>
                </c:pt>
                <c:pt idx="21081">
                  <c:v>1280.75</c:v>
                </c:pt>
                <c:pt idx="21082">
                  <c:v>1310.24</c:v>
                </c:pt>
                <c:pt idx="21083">
                  <c:v>1319.25</c:v>
                </c:pt>
                <c:pt idx="21084">
                  <c:v>1325.31</c:v>
                </c:pt>
                <c:pt idx="21085">
                  <c:v>1347.88</c:v>
                </c:pt>
                <c:pt idx="21086">
                  <c:v>1329.64</c:v>
                </c:pt>
                <c:pt idx="21087">
                  <c:v>1268.21</c:v>
                </c:pt>
                <c:pt idx="21088">
                  <c:v>1182.3900000000001</c:v>
                </c:pt>
                <c:pt idx="21089">
                  <c:v>1089.8599999999999</c:v>
                </c:pt>
                <c:pt idx="21090">
                  <c:v>1143.8800000000001</c:v>
                </c:pt>
                <c:pt idx="21091">
                  <c:v>1111.77</c:v>
                </c:pt>
                <c:pt idx="21092">
                  <c:v>1068.27</c:v>
                </c:pt>
                <c:pt idx="21093">
                  <c:v>1023.9</c:v>
                </c:pt>
                <c:pt idx="21094">
                  <c:v>965.83</c:v>
                </c:pt>
                <c:pt idx="21095">
                  <c:v>904.18</c:v>
                </c:pt>
                <c:pt idx="21096">
                  <c:v>858.69</c:v>
                </c:pt>
                <c:pt idx="21097">
                  <c:v>833.41</c:v>
                </c:pt>
                <c:pt idx="21098">
                  <c:v>808.86</c:v>
                </c:pt>
                <c:pt idx="21099">
                  <c:v>800.89</c:v>
                </c:pt>
                <c:pt idx="21100">
                  <c:v>804.17</c:v>
                </c:pt>
                <c:pt idx="21101">
                  <c:v>832.43</c:v>
                </c:pt>
                <c:pt idx="21102">
                  <c:v>864.32</c:v>
                </c:pt>
                <c:pt idx="21103">
                  <c:v>1039.9100000000001</c:v>
                </c:pt>
                <c:pt idx="21104">
                  <c:v>1177.08</c:v>
                </c:pt>
                <c:pt idx="21105">
                  <c:v>1272.1600000000001</c:v>
                </c:pt>
                <c:pt idx="21106">
                  <c:v>1282.06</c:v>
                </c:pt>
                <c:pt idx="21107">
                  <c:v>1261.56</c:v>
                </c:pt>
                <c:pt idx="21108">
                  <c:v>1231.83</c:v>
                </c:pt>
                <c:pt idx="21109">
                  <c:v>1216.0899999999999</c:v>
                </c:pt>
                <c:pt idx="21110">
                  <c:v>1194.8399999999999</c:v>
                </c:pt>
                <c:pt idx="21111">
                  <c:v>1150.69</c:v>
                </c:pt>
                <c:pt idx="21112">
                  <c:v>1087.18</c:v>
                </c:pt>
                <c:pt idx="21113">
                  <c:v>1012.06</c:v>
                </c:pt>
                <c:pt idx="21114">
                  <c:v>1050.1600000000001</c:v>
                </c:pt>
                <c:pt idx="21115">
                  <c:v>1013.59</c:v>
                </c:pt>
                <c:pt idx="21116">
                  <c:v>975.04</c:v>
                </c:pt>
                <c:pt idx="21117">
                  <c:v>923.23</c:v>
                </c:pt>
                <c:pt idx="21118">
                  <c:v>855.08</c:v>
                </c:pt>
                <c:pt idx="21119">
                  <c:v>808.95</c:v>
                </c:pt>
                <c:pt idx="21120">
                  <c:v>769.38</c:v>
                </c:pt>
                <c:pt idx="21121">
                  <c:v>740.92</c:v>
                </c:pt>
                <c:pt idx="21122">
                  <c:v>729.31</c:v>
                </c:pt>
                <c:pt idx="21123">
                  <c:v>723.54</c:v>
                </c:pt>
                <c:pt idx="21124">
                  <c:v>737.61</c:v>
                </c:pt>
                <c:pt idx="21125">
                  <c:v>750.28</c:v>
                </c:pt>
                <c:pt idx="21126">
                  <c:v>801.76</c:v>
                </c:pt>
                <c:pt idx="21127">
                  <c:v>980.02</c:v>
                </c:pt>
                <c:pt idx="21128">
                  <c:v>1139.07</c:v>
                </c:pt>
                <c:pt idx="21129">
                  <c:v>1210.96</c:v>
                </c:pt>
                <c:pt idx="21130">
                  <c:v>1260.31</c:v>
                </c:pt>
                <c:pt idx="21131">
                  <c:v>1276.96</c:v>
                </c:pt>
                <c:pt idx="21132">
                  <c:v>1291.08</c:v>
                </c:pt>
                <c:pt idx="21133">
                  <c:v>1307.6400000000001</c:v>
                </c:pt>
                <c:pt idx="21134">
                  <c:v>1302.21</c:v>
                </c:pt>
                <c:pt idx="21135">
                  <c:v>1269.99</c:v>
                </c:pt>
                <c:pt idx="21136">
                  <c:v>1192.0999999999999</c:v>
                </c:pt>
                <c:pt idx="21137">
                  <c:v>1111.73</c:v>
                </c:pt>
                <c:pt idx="21138">
                  <c:v>1152.23</c:v>
                </c:pt>
                <c:pt idx="21139">
                  <c:v>1121.56</c:v>
                </c:pt>
                <c:pt idx="21140">
                  <c:v>1085.53</c:v>
                </c:pt>
                <c:pt idx="21141">
                  <c:v>1031.05</c:v>
                </c:pt>
                <c:pt idx="21142">
                  <c:v>962.65</c:v>
                </c:pt>
                <c:pt idx="21143">
                  <c:v>888.84</c:v>
                </c:pt>
                <c:pt idx="21144">
                  <c:v>853.67</c:v>
                </c:pt>
                <c:pt idx="21145">
                  <c:v>822.21</c:v>
                </c:pt>
                <c:pt idx="21146">
                  <c:v>797.22</c:v>
                </c:pt>
                <c:pt idx="21147">
                  <c:v>791.19</c:v>
                </c:pt>
                <c:pt idx="21148">
                  <c:v>793.61</c:v>
                </c:pt>
                <c:pt idx="21149">
                  <c:v>816.72</c:v>
                </c:pt>
                <c:pt idx="21150">
                  <c:v>851.34</c:v>
                </c:pt>
                <c:pt idx="21151">
                  <c:v>1020.86</c:v>
                </c:pt>
                <c:pt idx="21152">
                  <c:v>1145.8699999999999</c:v>
                </c:pt>
                <c:pt idx="21153">
                  <c:v>1227.94</c:v>
                </c:pt>
                <c:pt idx="21154">
                  <c:v>1242.57</c:v>
                </c:pt>
                <c:pt idx="21155">
                  <c:v>1255.6600000000001</c:v>
                </c:pt>
                <c:pt idx="21156">
                  <c:v>1269.27</c:v>
                </c:pt>
                <c:pt idx="21157">
                  <c:v>1266.06</c:v>
                </c:pt>
                <c:pt idx="21158">
                  <c:v>1252.06</c:v>
                </c:pt>
                <c:pt idx="21159">
                  <c:v>1224.74</c:v>
                </c:pt>
                <c:pt idx="21160">
                  <c:v>1153.55</c:v>
                </c:pt>
                <c:pt idx="21161">
                  <c:v>1057.3599999999999</c:v>
                </c:pt>
                <c:pt idx="21162">
                  <c:v>1114.5899999999999</c:v>
                </c:pt>
                <c:pt idx="21163">
                  <c:v>1106.08</c:v>
                </c:pt>
                <c:pt idx="21164">
                  <c:v>1062</c:v>
                </c:pt>
                <c:pt idx="21165">
                  <c:v>1016.93</c:v>
                </c:pt>
                <c:pt idx="21166">
                  <c:v>968.47</c:v>
                </c:pt>
                <c:pt idx="21167">
                  <c:v>903.25</c:v>
                </c:pt>
                <c:pt idx="21168">
                  <c:v>864.85</c:v>
                </c:pt>
                <c:pt idx="21169">
                  <c:v>834.98</c:v>
                </c:pt>
                <c:pt idx="21170">
                  <c:v>814.12</c:v>
                </c:pt>
                <c:pt idx="21171">
                  <c:v>796.11</c:v>
                </c:pt>
                <c:pt idx="21172">
                  <c:v>781.03</c:v>
                </c:pt>
                <c:pt idx="21173">
                  <c:v>765.42</c:v>
                </c:pt>
                <c:pt idx="21174">
                  <c:v>780.68</c:v>
                </c:pt>
                <c:pt idx="21175">
                  <c:v>894.41</c:v>
                </c:pt>
                <c:pt idx="21176">
                  <c:v>1006.58</c:v>
                </c:pt>
                <c:pt idx="21177">
                  <c:v>1087.73</c:v>
                </c:pt>
                <c:pt idx="21178">
                  <c:v>1123.69</c:v>
                </c:pt>
                <c:pt idx="21179">
                  <c:v>1118.6300000000001</c:v>
                </c:pt>
                <c:pt idx="21180">
                  <c:v>1086.24</c:v>
                </c:pt>
                <c:pt idx="21181">
                  <c:v>1049.26</c:v>
                </c:pt>
                <c:pt idx="21182">
                  <c:v>1011.76</c:v>
                </c:pt>
                <c:pt idx="21183">
                  <c:v>990.15</c:v>
                </c:pt>
                <c:pt idx="21184">
                  <c:v>973.6</c:v>
                </c:pt>
                <c:pt idx="21185">
                  <c:v>964.27</c:v>
                </c:pt>
                <c:pt idx="21186">
                  <c:v>1043.27</c:v>
                </c:pt>
                <c:pt idx="21187">
                  <c:v>1041.23</c:v>
                </c:pt>
                <c:pt idx="21188">
                  <c:v>1003.9</c:v>
                </c:pt>
                <c:pt idx="21189">
                  <c:v>971.74</c:v>
                </c:pt>
                <c:pt idx="21190">
                  <c:v>918.66</c:v>
                </c:pt>
                <c:pt idx="21191">
                  <c:v>879.22</c:v>
                </c:pt>
                <c:pt idx="21192">
                  <c:v>839.56</c:v>
                </c:pt>
                <c:pt idx="21193">
                  <c:v>817.15</c:v>
                </c:pt>
                <c:pt idx="21194">
                  <c:v>791.87</c:v>
                </c:pt>
                <c:pt idx="21195">
                  <c:v>771.6</c:v>
                </c:pt>
                <c:pt idx="21196">
                  <c:v>768.46</c:v>
                </c:pt>
                <c:pt idx="21197">
                  <c:v>755.96</c:v>
                </c:pt>
                <c:pt idx="21198">
                  <c:v>737.54</c:v>
                </c:pt>
                <c:pt idx="21199">
                  <c:v>769.11</c:v>
                </c:pt>
                <c:pt idx="21200">
                  <c:v>807.57</c:v>
                </c:pt>
                <c:pt idx="21201">
                  <c:v>843.63</c:v>
                </c:pt>
                <c:pt idx="21202">
                  <c:v>871.07</c:v>
                </c:pt>
                <c:pt idx="21203">
                  <c:v>908.76</c:v>
                </c:pt>
                <c:pt idx="21204">
                  <c:v>929.85</c:v>
                </c:pt>
                <c:pt idx="21205">
                  <c:v>934.24</c:v>
                </c:pt>
                <c:pt idx="21206">
                  <c:v>915.91</c:v>
                </c:pt>
                <c:pt idx="21207">
                  <c:v>914.19</c:v>
                </c:pt>
                <c:pt idx="21208">
                  <c:v>898.92</c:v>
                </c:pt>
                <c:pt idx="21209">
                  <c:v>903.46</c:v>
                </c:pt>
                <c:pt idx="21210">
                  <c:v>977.79</c:v>
                </c:pt>
                <c:pt idx="21211">
                  <c:v>978.93</c:v>
                </c:pt>
                <c:pt idx="21212">
                  <c:v>959.19</c:v>
                </c:pt>
                <c:pt idx="21213">
                  <c:v>940.44</c:v>
                </c:pt>
                <c:pt idx="21214">
                  <c:v>896.53</c:v>
                </c:pt>
                <c:pt idx="21215">
                  <c:v>833.44</c:v>
                </c:pt>
                <c:pt idx="21216">
                  <c:v>794.34</c:v>
                </c:pt>
                <c:pt idx="21217">
                  <c:v>764.47</c:v>
                </c:pt>
                <c:pt idx="21218">
                  <c:v>748.31</c:v>
                </c:pt>
                <c:pt idx="21219">
                  <c:v>739.9</c:v>
                </c:pt>
                <c:pt idx="21220">
                  <c:v>743.82</c:v>
                </c:pt>
                <c:pt idx="21221">
                  <c:v>754.81</c:v>
                </c:pt>
                <c:pt idx="21222">
                  <c:v>817.95</c:v>
                </c:pt>
                <c:pt idx="21223">
                  <c:v>1026.17</c:v>
                </c:pt>
                <c:pt idx="21224">
                  <c:v>1163.6099999999999</c:v>
                </c:pt>
                <c:pt idx="21225">
                  <c:v>1246.98</c:v>
                </c:pt>
                <c:pt idx="21226">
                  <c:v>1294.01</c:v>
                </c:pt>
                <c:pt idx="21227">
                  <c:v>1302.3399999999999</c:v>
                </c:pt>
                <c:pt idx="21228">
                  <c:v>1310.04</c:v>
                </c:pt>
                <c:pt idx="21229">
                  <c:v>1322.69</c:v>
                </c:pt>
                <c:pt idx="21230">
                  <c:v>1309.5</c:v>
                </c:pt>
                <c:pt idx="21231">
                  <c:v>1258.21</c:v>
                </c:pt>
                <c:pt idx="21232">
                  <c:v>1172.5899999999999</c:v>
                </c:pt>
                <c:pt idx="21233">
                  <c:v>1069.26</c:v>
                </c:pt>
                <c:pt idx="21234">
                  <c:v>1129.1500000000001</c:v>
                </c:pt>
                <c:pt idx="21235">
                  <c:v>1122.7</c:v>
                </c:pt>
                <c:pt idx="21236">
                  <c:v>1084.5</c:v>
                </c:pt>
                <c:pt idx="21237">
                  <c:v>1038.5</c:v>
                </c:pt>
                <c:pt idx="21238">
                  <c:v>963.88</c:v>
                </c:pt>
                <c:pt idx="21239">
                  <c:v>901.42</c:v>
                </c:pt>
                <c:pt idx="21240">
                  <c:v>845.83</c:v>
                </c:pt>
                <c:pt idx="21241">
                  <c:v>826.2</c:v>
                </c:pt>
                <c:pt idx="21242">
                  <c:v>809.2</c:v>
                </c:pt>
                <c:pt idx="21243">
                  <c:v>793.57</c:v>
                </c:pt>
                <c:pt idx="21244">
                  <c:v>801.58</c:v>
                </c:pt>
                <c:pt idx="21245">
                  <c:v>788.6</c:v>
                </c:pt>
                <c:pt idx="21246">
                  <c:v>865.07</c:v>
                </c:pt>
                <c:pt idx="21247">
                  <c:v>1054.28</c:v>
                </c:pt>
                <c:pt idx="21248">
                  <c:v>1180.71</c:v>
                </c:pt>
                <c:pt idx="21249">
                  <c:v>1263.8900000000001</c:v>
                </c:pt>
                <c:pt idx="21250">
                  <c:v>1303.81</c:v>
                </c:pt>
                <c:pt idx="21251">
                  <c:v>1296.3</c:v>
                </c:pt>
                <c:pt idx="21252">
                  <c:v>1318.86</c:v>
                </c:pt>
                <c:pt idx="21253">
                  <c:v>1292.72</c:v>
                </c:pt>
                <c:pt idx="21254">
                  <c:v>1270.48</c:v>
                </c:pt>
                <c:pt idx="21255">
                  <c:v>1228.42</c:v>
                </c:pt>
                <c:pt idx="21256">
                  <c:v>1144.49</c:v>
                </c:pt>
                <c:pt idx="21257">
                  <c:v>1048.42</c:v>
                </c:pt>
                <c:pt idx="21258">
                  <c:v>1120.81</c:v>
                </c:pt>
                <c:pt idx="21259">
                  <c:v>1097.32</c:v>
                </c:pt>
                <c:pt idx="21260">
                  <c:v>1047.5899999999999</c:v>
                </c:pt>
                <c:pt idx="21261">
                  <c:v>1008.66</c:v>
                </c:pt>
                <c:pt idx="21262">
                  <c:v>936.02</c:v>
                </c:pt>
                <c:pt idx="21263">
                  <c:v>874.73</c:v>
                </c:pt>
                <c:pt idx="21264">
                  <c:v>830.72</c:v>
                </c:pt>
                <c:pt idx="21265">
                  <c:v>799.98</c:v>
                </c:pt>
                <c:pt idx="21266">
                  <c:v>782.67</c:v>
                </c:pt>
                <c:pt idx="21267">
                  <c:v>780.53</c:v>
                </c:pt>
                <c:pt idx="21268">
                  <c:v>781.55</c:v>
                </c:pt>
                <c:pt idx="21269">
                  <c:v>784.73</c:v>
                </c:pt>
                <c:pt idx="21270">
                  <c:v>855.05</c:v>
                </c:pt>
                <c:pt idx="21271">
                  <c:v>1034.3399999999999</c:v>
                </c:pt>
                <c:pt idx="21272">
                  <c:v>1169.0999999999999</c:v>
                </c:pt>
                <c:pt idx="21273">
                  <c:v>1254.26</c:v>
                </c:pt>
                <c:pt idx="21274">
                  <c:v>1293.1099999999999</c:v>
                </c:pt>
                <c:pt idx="21275">
                  <c:v>1292.18</c:v>
                </c:pt>
                <c:pt idx="21276">
                  <c:v>1278.3900000000001</c:v>
                </c:pt>
                <c:pt idx="21277">
                  <c:v>1295.1300000000001</c:v>
                </c:pt>
                <c:pt idx="21278">
                  <c:v>1278.07</c:v>
                </c:pt>
                <c:pt idx="21279">
                  <c:v>1210.9000000000001</c:v>
                </c:pt>
                <c:pt idx="21280">
                  <c:v>1130.5999999999999</c:v>
                </c:pt>
                <c:pt idx="21281">
                  <c:v>1066.93</c:v>
                </c:pt>
                <c:pt idx="21282">
                  <c:v>1111.45</c:v>
                </c:pt>
                <c:pt idx="21283">
                  <c:v>1099.02</c:v>
                </c:pt>
                <c:pt idx="21284">
                  <c:v>1056.7</c:v>
                </c:pt>
                <c:pt idx="21285">
                  <c:v>1006.3</c:v>
                </c:pt>
                <c:pt idx="21286">
                  <c:v>937.64</c:v>
                </c:pt>
                <c:pt idx="21287">
                  <c:v>880.15</c:v>
                </c:pt>
                <c:pt idx="21288">
                  <c:v>833.74</c:v>
                </c:pt>
                <c:pt idx="21289">
                  <c:v>799</c:v>
                </c:pt>
                <c:pt idx="21290">
                  <c:v>777.53</c:v>
                </c:pt>
                <c:pt idx="21291">
                  <c:v>771.58</c:v>
                </c:pt>
                <c:pt idx="21292">
                  <c:v>767.72</c:v>
                </c:pt>
                <c:pt idx="21293">
                  <c:v>767.72</c:v>
                </c:pt>
                <c:pt idx="21294">
                  <c:v>829.59</c:v>
                </c:pt>
                <c:pt idx="21295">
                  <c:v>1028.1500000000001</c:v>
                </c:pt>
                <c:pt idx="21296">
                  <c:v>1169.46</c:v>
                </c:pt>
                <c:pt idx="21297">
                  <c:v>1256.74</c:v>
                </c:pt>
                <c:pt idx="21298">
                  <c:v>1290.8699999999999</c:v>
                </c:pt>
                <c:pt idx="21299">
                  <c:v>1296.17</c:v>
                </c:pt>
                <c:pt idx="21300">
                  <c:v>1291.5999999999999</c:v>
                </c:pt>
                <c:pt idx="21301">
                  <c:v>1336.47</c:v>
                </c:pt>
                <c:pt idx="21302">
                  <c:v>1320.92</c:v>
                </c:pt>
                <c:pt idx="21303">
                  <c:v>1276.6400000000001</c:v>
                </c:pt>
                <c:pt idx="21304">
                  <c:v>1209.45</c:v>
                </c:pt>
                <c:pt idx="21305">
                  <c:v>1105.7</c:v>
                </c:pt>
                <c:pt idx="21306">
                  <c:v>1145.3399999999999</c:v>
                </c:pt>
                <c:pt idx="21307">
                  <c:v>1129.8699999999999</c:v>
                </c:pt>
                <c:pt idx="21308">
                  <c:v>1084.5899999999999</c:v>
                </c:pt>
                <c:pt idx="21309">
                  <c:v>1037.45</c:v>
                </c:pt>
                <c:pt idx="21310">
                  <c:v>987.18</c:v>
                </c:pt>
                <c:pt idx="21311">
                  <c:v>926.97</c:v>
                </c:pt>
                <c:pt idx="21312">
                  <c:v>871.11</c:v>
                </c:pt>
                <c:pt idx="21313">
                  <c:v>833.81</c:v>
                </c:pt>
                <c:pt idx="21314">
                  <c:v>814.46</c:v>
                </c:pt>
                <c:pt idx="21315">
                  <c:v>802.95</c:v>
                </c:pt>
                <c:pt idx="21316">
                  <c:v>799.79</c:v>
                </c:pt>
                <c:pt idx="21317">
                  <c:v>798.04</c:v>
                </c:pt>
                <c:pt idx="21318">
                  <c:v>857.59</c:v>
                </c:pt>
                <c:pt idx="21319">
                  <c:v>1056.3499999999999</c:v>
                </c:pt>
                <c:pt idx="21320">
                  <c:v>1194.83</c:v>
                </c:pt>
                <c:pt idx="21321">
                  <c:v>1276.75</c:v>
                </c:pt>
                <c:pt idx="21322">
                  <c:v>1306.28</c:v>
                </c:pt>
                <c:pt idx="21323">
                  <c:v>1321.49</c:v>
                </c:pt>
                <c:pt idx="21324">
                  <c:v>1299.5899999999999</c:v>
                </c:pt>
                <c:pt idx="21325">
                  <c:v>1151.8800000000001</c:v>
                </c:pt>
                <c:pt idx="21326">
                  <c:v>1152.6199999999999</c:v>
                </c:pt>
                <c:pt idx="21327">
                  <c:v>1141.6600000000001</c:v>
                </c:pt>
                <c:pt idx="21328">
                  <c:v>1048.19</c:v>
                </c:pt>
                <c:pt idx="21329">
                  <c:v>983.98</c:v>
                </c:pt>
                <c:pt idx="21330">
                  <c:v>1041.77</c:v>
                </c:pt>
                <c:pt idx="21331">
                  <c:v>1022.1</c:v>
                </c:pt>
                <c:pt idx="21332">
                  <c:v>981.24</c:v>
                </c:pt>
                <c:pt idx="21333">
                  <c:v>938.72</c:v>
                </c:pt>
                <c:pt idx="21334">
                  <c:v>889.21</c:v>
                </c:pt>
                <c:pt idx="21335">
                  <c:v>843.42</c:v>
                </c:pt>
                <c:pt idx="21336">
                  <c:v>803.43</c:v>
                </c:pt>
                <c:pt idx="21337">
                  <c:v>768.32</c:v>
                </c:pt>
                <c:pt idx="21338">
                  <c:v>745.25</c:v>
                </c:pt>
                <c:pt idx="21339">
                  <c:v>729.2</c:v>
                </c:pt>
                <c:pt idx="21340">
                  <c:v>734.16</c:v>
                </c:pt>
                <c:pt idx="21341">
                  <c:v>727.85</c:v>
                </c:pt>
                <c:pt idx="21342">
                  <c:v>746.24</c:v>
                </c:pt>
                <c:pt idx="21343">
                  <c:v>848.59</c:v>
                </c:pt>
                <c:pt idx="21344">
                  <c:v>977.48</c:v>
                </c:pt>
                <c:pt idx="21345">
                  <c:v>1028.52</c:v>
                </c:pt>
                <c:pt idx="21346">
                  <c:v>1081.31</c:v>
                </c:pt>
                <c:pt idx="21347">
                  <c:v>1067.02</c:v>
                </c:pt>
                <c:pt idx="21348">
                  <c:v>1046.3800000000001</c:v>
                </c:pt>
                <c:pt idx="21349">
                  <c:v>1028.81</c:v>
                </c:pt>
                <c:pt idx="21350">
                  <c:v>1021.32</c:v>
                </c:pt>
                <c:pt idx="21351">
                  <c:v>988.39</c:v>
                </c:pt>
                <c:pt idx="21352">
                  <c:v>977.77</c:v>
                </c:pt>
                <c:pt idx="21353">
                  <c:v>951.32</c:v>
                </c:pt>
                <c:pt idx="21354">
                  <c:v>1028.6500000000001</c:v>
                </c:pt>
                <c:pt idx="21355">
                  <c:v>1027.25</c:v>
                </c:pt>
                <c:pt idx="21356">
                  <c:v>998.5</c:v>
                </c:pt>
                <c:pt idx="21357">
                  <c:v>944.38</c:v>
                </c:pt>
                <c:pt idx="21358">
                  <c:v>897.06</c:v>
                </c:pt>
                <c:pt idx="21359">
                  <c:v>853.19</c:v>
                </c:pt>
                <c:pt idx="21360">
                  <c:v>823.2</c:v>
                </c:pt>
                <c:pt idx="21361">
                  <c:v>801.85</c:v>
                </c:pt>
                <c:pt idx="21362">
                  <c:v>781.91</c:v>
                </c:pt>
                <c:pt idx="21363">
                  <c:v>770.47</c:v>
                </c:pt>
                <c:pt idx="21364">
                  <c:v>761.88</c:v>
                </c:pt>
                <c:pt idx="21365">
                  <c:v>739.64</c:v>
                </c:pt>
                <c:pt idx="21366">
                  <c:v>742.81</c:v>
                </c:pt>
                <c:pt idx="21367">
                  <c:v>784.4</c:v>
                </c:pt>
                <c:pt idx="21368">
                  <c:v>828.34</c:v>
                </c:pt>
                <c:pt idx="21369">
                  <c:v>886.84</c:v>
                </c:pt>
                <c:pt idx="21370">
                  <c:v>947.08</c:v>
                </c:pt>
                <c:pt idx="21371">
                  <c:v>962.1</c:v>
                </c:pt>
                <c:pt idx="21372">
                  <c:v>967.03</c:v>
                </c:pt>
                <c:pt idx="21373">
                  <c:v>945.3</c:v>
                </c:pt>
                <c:pt idx="21374">
                  <c:v>925.53</c:v>
                </c:pt>
                <c:pt idx="21375">
                  <c:v>910.01</c:v>
                </c:pt>
                <c:pt idx="21376">
                  <c:v>885.15</c:v>
                </c:pt>
                <c:pt idx="21377">
                  <c:v>904.12</c:v>
                </c:pt>
                <c:pt idx="21378">
                  <c:v>994.46</c:v>
                </c:pt>
                <c:pt idx="21379">
                  <c:v>1004.59</c:v>
                </c:pt>
                <c:pt idx="21380">
                  <c:v>1000.22</c:v>
                </c:pt>
                <c:pt idx="21381">
                  <c:v>973.73</c:v>
                </c:pt>
                <c:pt idx="21382">
                  <c:v>917.32</c:v>
                </c:pt>
                <c:pt idx="21383">
                  <c:v>865.11</c:v>
                </c:pt>
                <c:pt idx="21384">
                  <c:v>812.73</c:v>
                </c:pt>
                <c:pt idx="21385">
                  <c:v>782.48</c:v>
                </c:pt>
                <c:pt idx="21386">
                  <c:v>766.92</c:v>
                </c:pt>
                <c:pt idx="21387">
                  <c:v>754.52</c:v>
                </c:pt>
                <c:pt idx="21388">
                  <c:v>757.8</c:v>
                </c:pt>
                <c:pt idx="21389">
                  <c:v>792.06</c:v>
                </c:pt>
                <c:pt idx="21390">
                  <c:v>824.76</c:v>
                </c:pt>
                <c:pt idx="21391">
                  <c:v>1028.44</c:v>
                </c:pt>
                <c:pt idx="21392">
                  <c:v>1171.78</c:v>
                </c:pt>
                <c:pt idx="21393">
                  <c:v>1269.49</c:v>
                </c:pt>
                <c:pt idx="21394">
                  <c:v>1309.0899999999999</c:v>
                </c:pt>
                <c:pt idx="21395">
                  <c:v>1313.63</c:v>
                </c:pt>
                <c:pt idx="21396">
                  <c:v>1317.48</c:v>
                </c:pt>
                <c:pt idx="21397">
                  <c:v>1296.75</c:v>
                </c:pt>
                <c:pt idx="21398">
                  <c:v>1257.73</c:v>
                </c:pt>
                <c:pt idx="21399">
                  <c:v>1191.1199999999999</c:v>
                </c:pt>
                <c:pt idx="21400">
                  <c:v>1118.6500000000001</c:v>
                </c:pt>
                <c:pt idx="21401">
                  <c:v>1026.75</c:v>
                </c:pt>
                <c:pt idx="21402">
                  <c:v>1060.21</c:v>
                </c:pt>
                <c:pt idx="21403">
                  <c:v>1022.13</c:v>
                </c:pt>
                <c:pt idx="21404">
                  <c:v>992.76</c:v>
                </c:pt>
                <c:pt idx="21405">
                  <c:v>936.47</c:v>
                </c:pt>
                <c:pt idx="21406">
                  <c:v>862.78</c:v>
                </c:pt>
                <c:pt idx="21407">
                  <c:v>817</c:v>
                </c:pt>
                <c:pt idx="21408">
                  <c:v>778.04</c:v>
                </c:pt>
                <c:pt idx="21409">
                  <c:v>758.7</c:v>
                </c:pt>
                <c:pt idx="21410">
                  <c:v>746.15</c:v>
                </c:pt>
                <c:pt idx="21411">
                  <c:v>738.82</c:v>
                </c:pt>
                <c:pt idx="21412">
                  <c:v>753.04</c:v>
                </c:pt>
                <c:pt idx="21413">
                  <c:v>792.17</c:v>
                </c:pt>
                <c:pt idx="21414">
                  <c:v>806.49</c:v>
                </c:pt>
                <c:pt idx="21415">
                  <c:v>996.91</c:v>
                </c:pt>
                <c:pt idx="21416">
                  <c:v>1119.54</c:v>
                </c:pt>
                <c:pt idx="21417">
                  <c:v>1176.97</c:v>
                </c:pt>
                <c:pt idx="21418">
                  <c:v>1196.1600000000001</c:v>
                </c:pt>
                <c:pt idx="21419">
                  <c:v>1164.92</c:v>
                </c:pt>
                <c:pt idx="21420">
                  <c:v>1160.07</c:v>
                </c:pt>
                <c:pt idx="21421">
                  <c:v>1160.71</c:v>
                </c:pt>
                <c:pt idx="21422">
                  <c:v>1155.79</c:v>
                </c:pt>
                <c:pt idx="21423">
                  <c:v>1132.3900000000001</c:v>
                </c:pt>
                <c:pt idx="21424">
                  <c:v>1060.68</c:v>
                </c:pt>
                <c:pt idx="21425">
                  <c:v>989.76</c:v>
                </c:pt>
                <c:pt idx="21426">
                  <c:v>1058.7</c:v>
                </c:pt>
                <c:pt idx="21427">
                  <c:v>1036.19</c:v>
                </c:pt>
                <c:pt idx="21428">
                  <c:v>981.09</c:v>
                </c:pt>
                <c:pt idx="21429">
                  <c:v>935.35</c:v>
                </c:pt>
                <c:pt idx="21430">
                  <c:v>867.3</c:v>
                </c:pt>
                <c:pt idx="21431">
                  <c:v>810.18</c:v>
                </c:pt>
                <c:pt idx="21432">
                  <c:v>765.86</c:v>
                </c:pt>
                <c:pt idx="21433">
                  <c:v>743.36</c:v>
                </c:pt>
                <c:pt idx="21434">
                  <c:v>724.63</c:v>
                </c:pt>
                <c:pt idx="21435">
                  <c:v>721.87</c:v>
                </c:pt>
                <c:pt idx="21436">
                  <c:v>732.88</c:v>
                </c:pt>
                <c:pt idx="21437">
                  <c:v>757.93</c:v>
                </c:pt>
                <c:pt idx="21438">
                  <c:v>804.08</c:v>
                </c:pt>
                <c:pt idx="21439">
                  <c:v>972.14</c:v>
                </c:pt>
                <c:pt idx="21440">
                  <c:v>1092.74</c:v>
                </c:pt>
                <c:pt idx="21441">
                  <c:v>1150.5</c:v>
                </c:pt>
                <c:pt idx="21442">
                  <c:v>1193.3399999999999</c:v>
                </c:pt>
                <c:pt idx="21443">
                  <c:v>1184.98</c:v>
                </c:pt>
                <c:pt idx="21444">
                  <c:v>1196.6199999999999</c:v>
                </c:pt>
                <c:pt idx="21445">
                  <c:v>1219.48</c:v>
                </c:pt>
                <c:pt idx="21446">
                  <c:v>1208.73</c:v>
                </c:pt>
                <c:pt idx="21447">
                  <c:v>1165.51</c:v>
                </c:pt>
                <c:pt idx="21448">
                  <c:v>1105.99</c:v>
                </c:pt>
                <c:pt idx="21449">
                  <c:v>1034.4000000000001</c:v>
                </c:pt>
                <c:pt idx="21450">
                  <c:v>1076.58</c:v>
                </c:pt>
                <c:pt idx="21451">
                  <c:v>1058.3800000000001</c:v>
                </c:pt>
                <c:pt idx="21452">
                  <c:v>1016.53</c:v>
                </c:pt>
                <c:pt idx="21453">
                  <c:v>968.6</c:v>
                </c:pt>
                <c:pt idx="21454">
                  <c:v>884.29</c:v>
                </c:pt>
                <c:pt idx="21455">
                  <c:v>827.3</c:v>
                </c:pt>
                <c:pt idx="21456">
                  <c:v>786.68</c:v>
                </c:pt>
                <c:pt idx="21457">
                  <c:v>774.46</c:v>
                </c:pt>
                <c:pt idx="21458">
                  <c:v>760.41</c:v>
                </c:pt>
                <c:pt idx="21459">
                  <c:v>754.07</c:v>
                </c:pt>
                <c:pt idx="21460">
                  <c:v>754.52</c:v>
                </c:pt>
                <c:pt idx="21461">
                  <c:v>770.87</c:v>
                </c:pt>
                <c:pt idx="21462">
                  <c:v>811.44</c:v>
                </c:pt>
                <c:pt idx="21463">
                  <c:v>994.21</c:v>
                </c:pt>
                <c:pt idx="21464">
                  <c:v>1144.8599999999999</c:v>
                </c:pt>
                <c:pt idx="21465">
                  <c:v>1231</c:v>
                </c:pt>
                <c:pt idx="21466">
                  <c:v>1272.43</c:v>
                </c:pt>
                <c:pt idx="21467">
                  <c:v>1267.23</c:v>
                </c:pt>
                <c:pt idx="21468">
                  <c:v>1244.9100000000001</c:v>
                </c:pt>
                <c:pt idx="21469">
                  <c:v>1261.98</c:v>
                </c:pt>
                <c:pt idx="21470">
                  <c:v>1271</c:v>
                </c:pt>
                <c:pt idx="21471">
                  <c:v>1241.5899999999999</c:v>
                </c:pt>
                <c:pt idx="21472">
                  <c:v>1166.28</c:v>
                </c:pt>
                <c:pt idx="21473">
                  <c:v>1066.3699999999999</c:v>
                </c:pt>
                <c:pt idx="21474">
                  <c:v>1123.8</c:v>
                </c:pt>
                <c:pt idx="21475">
                  <c:v>1113.04</c:v>
                </c:pt>
                <c:pt idx="21476">
                  <c:v>1063.02</c:v>
                </c:pt>
                <c:pt idx="21477">
                  <c:v>1013.65</c:v>
                </c:pt>
                <c:pt idx="21478">
                  <c:v>939.92</c:v>
                </c:pt>
                <c:pt idx="21479">
                  <c:v>876.25</c:v>
                </c:pt>
                <c:pt idx="21480">
                  <c:v>836.23</c:v>
                </c:pt>
                <c:pt idx="21481">
                  <c:v>809.33</c:v>
                </c:pt>
                <c:pt idx="21482">
                  <c:v>802.84</c:v>
                </c:pt>
                <c:pt idx="21483">
                  <c:v>781.66</c:v>
                </c:pt>
                <c:pt idx="21484">
                  <c:v>786.41</c:v>
                </c:pt>
                <c:pt idx="21485">
                  <c:v>823.51</c:v>
                </c:pt>
                <c:pt idx="21486">
                  <c:v>840.2</c:v>
                </c:pt>
                <c:pt idx="21487">
                  <c:v>1024.51</c:v>
                </c:pt>
                <c:pt idx="21488">
                  <c:v>1162.49</c:v>
                </c:pt>
                <c:pt idx="21489">
                  <c:v>1237.6300000000001</c:v>
                </c:pt>
                <c:pt idx="21490">
                  <c:v>1292.1099999999999</c:v>
                </c:pt>
                <c:pt idx="21491">
                  <c:v>1292.8699999999999</c:v>
                </c:pt>
                <c:pt idx="21492">
                  <c:v>1297.5899999999999</c:v>
                </c:pt>
                <c:pt idx="21493">
                  <c:v>1316.77</c:v>
                </c:pt>
                <c:pt idx="21494">
                  <c:v>1291.5899999999999</c:v>
                </c:pt>
                <c:pt idx="21495">
                  <c:v>1219.93</c:v>
                </c:pt>
                <c:pt idx="21496">
                  <c:v>1148.57</c:v>
                </c:pt>
                <c:pt idx="21497">
                  <c:v>1064.06</c:v>
                </c:pt>
                <c:pt idx="21498">
                  <c:v>1129.27</c:v>
                </c:pt>
                <c:pt idx="21499">
                  <c:v>1118.18</c:v>
                </c:pt>
                <c:pt idx="21500">
                  <c:v>1068.99</c:v>
                </c:pt>
                <c:pt idx="21501">
                  <c:v>1005.08</c:v>
                </c:pt>
                <c:pt idx="21502">
                  <c:v>958.41</c:v>
                </c:pt>
                <c:pt idx="21503">
                  <c:v>901.78</c:v>
                </c:pt>
                <c:pt idx="21504">
                  <c:v>872.49</c:v>
                </c:pt>
                <c:pt idx="21505">
                  <c:v>849.3</c:v>
                </c:pt>
                <c:pt idx="21506">
                  <c:v>811.8</c:v>
                </c:pt>
                <c:pt idx="21507">
                  <c:v>790.29</c:v>
                </c:pt>
                <c:pt idx="21508">
                  <c:v>786.79</c:v>
                </c:pt>
                <c:pt idx="21509">
                  <c:v>787.87</c:v>
                </c:pt>
                <c:pt idx="21510">
                  <c:v>797.72</c:v>
                </c:pt>
                <c:pt idx="21511">
                  <c:v>901.28</c:v>
                </c:pt>
                <c:pt idx="21512">
                  <c:v>1005.94</c:v>
                </c:pt>
                <c:pt idx="21513">
                  <c:v>1058.08</c:v>
                </c:pt>
                <c:pt idx="21514">
                  <c:v>1069.8</c:v>
                </c:pt>
                <c:pt idx="21515">
                  <c:v>1043.29</c:v>
                </c:pt>
                <c:pt idx="21516">
                  <c:v>987.37</c:v>
                </c:pt>
                <c:pt idx="21517">
                  <c:v>968.5</c:v>
                </c:pt>
                <c:pt idx="21518">
                  <c:v>929.74</c:v>
                </c:pt>
                <c:pt idx="21519">
                  <c:v>906.75</c:v>
                </c:pt>
                <c:pt idx="21520">
                  <c:v>909.47</c:v>
                </c:pt>
                <c:pt idx="21521">
                  <c:v>903.11</c:v>
                </c:pt>
                <c:pt idx="21522">
                  <c:v>955.34</c:v>
                </c:pt>
                <c:pt idx="21523">
                  <c:v>965.21</c:v>
                </c:pt>
                <c:pt idx="21524">
                  <c:v>926.34</c:v>
                </c:pt>
                <c:pt idx="21525">
                  <c:v>873.85</c:v>
                </c:pt>
                <c:pt idx="21526">
                  <c:v>822.97</c:v>
                </c:pt>
                <c:pt idx="21527">
                  <c:v>785.28</c:v>
                </c:pt>
                <c:pt idx="21528">
                  <c:v>762.44</c:v>
                </c:pt>
                <c:pt idx="21529">
                  <c:v>734.71</c:v>
                </c:pt>
                <c:pt idx="21530">
                  <c:v>714.83</c:v>
                </c:pt>
                <c:pt idx="21531">
                  <c:v>703.12</c:v>
                </c:pt>
                <c:pt idx="21532">
                  <c:v>698.67</c:v>
                </c:pt>
                <c:pt idx="21533">
                  <c:v>682.69</c:v>
                </c:pt>
                <c:pt idx="21534">
                  <c:v>674.17</c:v>
                </c:pt>
                <c:pt idx="21535">
                  <c:v>707.16</c:v>
                </c:pt>
                <c:pt idx="21536">
                  <c:v>768.6</c:v>
                </c:pt>
                <c:pt idx="21537">
                  <c:v>814.66</c:v>
                </c:pt>
                <c:pt idx="21538">
                  <c:v>866.13</c:v>
                </c:pt>
                <c:pt idx="21539">
                  <c:v>890.52</c:v>
                </c:pt>
                <c:pt idx="21540">
                  <c:v>894.23</c:v>
                </c:pt>
                <c:pt idx="21541">
                  <c:v>911.38</c:v>
                </c:pt>
                <c:pt idx="21542">
                  <c:v>915.13</c:v>
                </c:pt>
                <c:pt idx="21543">
                  <c:v>911.16</c:v>
                </c:pt>
                <c:pt idx="21544">
                  <c:v>892.07</c:v>
                </c:pt>
                <c:pt idx="21545">
                  <c:v>888.18</c:v>
                </c:pt>
                <c:pt idx="21546">
                  <c:v>967.67</c:v>
                </c:pt>
                <c:pt idx="21547">
                  <c:v>983.27</c:v>
                </c:pt>
                <c:pt idx="21548">
                  <c:v>981.52</c:v>
                </c:pt>
                <c:pt idx="21549">
                  <c:v>971.01</c:v>
                </c:pt>
                <c:pt idx="21550">
                  <c:v>919.54</c:v>
                </c:pt>
                <c:pt idx="21551">
                  <c:v>866.83</c:v>
                </c:pt>
                <c:pt idx="21552">
                  <c:v>822.46</c:v>
                </c:pt>
                <c:pt idx="21553">
                  <c:v>789.91</c:v>
                </c:pt>
                <c:pt idx="21554">
                  <c:v>754.58</c:v>
                </c:pt>
                <c:pt idx="21555">
                  <c:v>751.59</c:v>
                </c:pt>
                <c:pt idx="21556">
                  <c:v>770.18</c:v>
                </c:pt>
                <c:pt idx="21557">
                  <c:v>789.03</c:v>
                </c:pt>
                <c:pt idx="21558">
                  <c:v>837.08</c:v>
                </c:pt>
                <c:pt idx="21559">
                  <c:v>1038.83</c:v>
                </c:pt>
                <c:pt idx="21560">
                  <c:v>1179.28</c:v>
                </c:pt>
                <c:pt idx="21561">
                  <c:v>1261.53</c:v>
                </c:pt>
                <c:pt idx="21562">
                  <c:v>1311.63</c:v>
                </c:pt>
                <c:pt idx="21563">
                  <c:v>1312.91</c:v>
                </c:pt>
                <c:pt idx="21564">
                  <c:v>1319.38</c:v>
                </c:pt>
                <c:pt idx="21565">
                  <c:v>1331.27</c:v>
                </c:pt>
                <c:pt idx="21566">
                  <c:v>1325.35</c:v>
                </c:pt>
                <c:pt idx="21567">
                  <c:v>1283.25</c:v>
                </c:pt>
                <c:pt idx="21568">
                  <c:v>1203.1300000000001</c:v>
                </c:pt>
                <c:pt idx="21569">
                  <c:v>1089.52</c:v>
                </c:pt>
                <c:pt idx="21570">
                  <c:v>1143.92</c:v>
                </c:pt>
                <c:pt idx="21571">
                  <c:v>1128.3599999999999</c:v>
                </c:pt>
                <c:pt idx="21572">
                  <c:v>1095.57</c:v>
                </c:pt>
                <c:pt idx="21573">
                  <c:v>1064.1300000000001</c:v>
                </c:pt>
                <c:pt idx="21574">
                  <c:v>1002.26</c:v>
                </c:pt>
                <c:pt idx="21575">
                  <c:v>925.39</c:v>
                </c:pt>
                <c:pt idx="21576">
                  <c:v>884.29</c:v>
                </c:pt>
                <c:pt idx="21577">
                  <c:v>847.49</c:v>
                </c:pt>
                <c:pt idx="21578">
                  <c:v>822.45</c:v>
                </c:pt>
                <c:pt idx="21579">
                  <c:v>818.83</c:v>
                </c:pt>
                <c:pt idx="21580">
                  <c:v>821.34</c:v>
                </c:pt>
                <c:pt idx="21581">
                  <c:v>831.04</c:v>
                </c:pt>
                <c:pt idx="21582">
                  <c:v>866.48</c:v>
                </c:pt>
                <c:pt idx="21583">
                  <c:v>1078.75</c:v>
                </c:pt>
                <c:pt idx="21584">
                  <c:v>1190.8699999999999</c:v>
                </c:pt>
                <c:pt idx="21585">
                  <c:v>1279.25</c:v>
                </c:pt>
                <c:pt idx="21586">
                  <c:v>1334.07</c:v>
                </c:pt>
                <c:pt idx="21587">
                  <c:v>1323.36</c:v>
                </c:pt>
                <c:pt idx="21588">
                  <c:v>1347.48</c:v>
                </c:pt>
                <c:pt idx="21589">
                  <c:v>1378.28</c:v>
                </c:pt>
                <c:pt idx="21590">
                  <c:v>1362.94</c:v>
                </c:pt>
                <c:pt idx="21591">
                  <c:v>1317.1</c:v>
                </c:pt>
                <c:pt idx="21592">
                  <c:v>1223.71</c:v>
                </c:pt>
                <c:pt idx="21593">
                  <c:v>1129.27</c:v>
                </c:pt>
                <c:pt idx="21594">
                  <c:v>1177.3900000000001</c:v>
                </c:pt>
                <c:pt idx="21595">
                  <c:v>1166.69</c:v>
                </c:pt>
                <c:pt idx="21596">
                  <c:v>1133.17</c:v>
                </c:pt>
                <c:pt idx="21597">
                  <c:v>1077.1600000000001</c:v>
                </c:pt>
                <c:pt idx="21598">
                  <c:v>1009.76</c:v>
                </c:pt>
                <c:pt idx="21599">
                  <c:v>929.73</c:v>
                </c:pt>
                <c:pt idx="21600">
                  <c:v>896.66</c:v>
                </c:pt>
                <c:pt idx="21601">
                  <c:v>863.9</c:v>
                </c:pt>
                <c:pt idx="21602">
                  <c:v>845.33</c:v>
                </c:pt>
                <c:pt idx="21603">
                  <c:v>826.57</c:v>
                </c:pt>
                <c:pt idx="21604">
                  <c:v>832.85</c:v>
                </c:pt>
                <c:pt idx="21605">
                  <c:v>824.62</c:v>
                </c:pt>
                <c:pt idx="21606">
                  <c:v>890.64</c:v>
                </c:pt>
                <c:pt idx="21607">
                  <c:v>1062.24</c:v>
                </c:pt>
                <c:pt idx="21608">
                  <c:v>1206.42</c:v>
                </c:pt>
                <c:pt idx="21609">
                  <c:v>1295.78</c:v>
                </c:pt>
                <c:pt idx="21610">
                  <c:v>1336.52</c:v>
                </c:pt>
                <c:pt idx="21611">
                  <c:v>1348.4</c:v>
                </c:pt>
                <c:pt idx="21612">
                  <c:v>1356.19</c:v>
                </c:pt>
                <c:pt idx="21613">
                  <c:v>1319.96</c:v>
                </c:pt>
                <c:pt idx="21614">
                  <c:v>1301.44</c:v>
                </c:pt>
                <c:pt idx="21615">
                  <c:v>1240.23</c:v>
                </c:pt>
                <c:pt idx="21616">
                  <c:v>1174.49</c:v>
                </c:pt>
                <c:pt idx="21617">
                  <c:v>1086.2</c:v>
                </c:pt>
                <c:pt idx="21618">
                  <c:v>1129.02</c:v>
                </c:pt>
                <c:pt idx="21619">
                  <c:v>1119.1199999999999</c:v>
                </c:pt>
                <c:pt idx="21620">
                  <c:v>1075.32</c:v>
                </c:pt>
                <c:pt idx="21621">
                  <c:v>1024.45</c:v>
                </c:pt>
                <c:pt idx="21622">
                  <c:v>947.81</c:v>
                </c:pt>
                <c:pt idx="21623">
                  <c:v>897.72</c:v>
                </c:pt>
                <c:pt idx="21624">
                  <c:v>855.21</c:v>
                </c:pt>
                <c:pt idx="21625">
                  <c:v>812.98</c:v>
                </c:pt>
                <c:pt idx="21626">
                  <c:v>793.51</c:v>
                </c:pt>
                <c:pt idx="21627">
                  <c:v>779.72</c:v>
                </c:pt>
                <c:pt idx="21628">
                  <c:v>789.9</c:v>
                </c:pt>
                <c:pt idx="21629">
                  <c:v>815.53</c:v>
                </c:pt>
                <c:pt idx="21630">
                  <c:v>849.54</c:v>
                </c:pt>
                <c:pt idx="21631">
                  <c:v>1019.16</c:v>
                </c:pt>
                <c:pt idx="21632">
                  <c:v>1141.69</c:v>
                </c:pt>
                <c:pt idx="21633">
                  <c:v>1239.46</c:v>
                </c:pt>
                <c:pt idx="21634">
                  <c:v>1285.45</c:v>
                </c:pt>
                <c:pt idx="21635">
                  <c:v>1292.5</c:v>
                </c:pt>
                <c:pt idx="21636">
                  <c:v>1290.18</c:v>
                </c:pt>
                <c:pt idx="21637">
                  <c:v>1281.53</c:v>
                </c:pt>
                <c:pt idx="21638">
                  <c:v>1252.8699999999999</c:v>
                </c:pt>
                <c:pt idx="21639">
                  <c:v>1201.58</c:v>
                </c:pt>
                <c:pt idx="21640">
                  <c:v>1099.6400000000001</c:v>
                </c:pt>
                <c:pt idx="21641">
                  <c:v>1015.4</c:v>
                </c:pt>
                <c:pt idx="21642">
                  <c:v>1082.76</c:v>
                </c:pt>
                <c:pt idx="21643">
                  <c:v>1075.19</c:v>
                </c:pt>
                <c:pt idx="21644">
                  <c:v>1026.06</c:v>
                </c:pt>
                <c:pt idx="21645">
                  <c:v>991.8</c:v>
                </c:pt>
                <c:pt idx="21646">
                  <c:v>908.88</c:v>
                </c:pt>
                <c:pt idx="21647">
                  <c:v>866.78</c:v>
                </c:pt>
                <c:pt idx="21648">
                  <c:v>819.35</c:v>
                </c:pt>
                <c:pt idx="21649">
                  <c:v>793.89</c:v>
                </c:pt>
                <c:pt idx="21650">
                  <c:v>775.09</c:v>
                </c:pt>
                <c:pt idx="21651">
                  <c:v>757.18</c:v>
                </c:pt>
                <c:pt idx="21652">
                  <c:v>761.74</c:v>
                </c:pt>
                <c:pt idx="21653">
                  <c:v>770</c:v>
                </c:pt>
                <c:pt idx="21654">
                  <c:v>810.78</c:v>
                </c:pt>
                <c:pt idx="21655">
                  <c:v>998.89</c:v>
                </c:pt>
                <c:pt idx="21656">
                  <c:v>1130.92</c:v>
                </c:pt>
                <c:pt idx="21657">
                  <c:v>1219.72</c:v>
                </c:pt>
                <c:pt idx="21658">
                  <c:v>1258.73</c:v>
                </c:pt>
                <c:pt idx="21659">
                  <c:v>1270.79</c:v>
                </c:pt>
                <c:pt idx="21660">
                  <c:v>1276.31</c:v>
                </c:pt>
                <c:pt idx="21661">
                  <c:v>1299.1199999999999</c:v>
                </c:pt>
                <c:pt idx="21662">
                  <c:v>1293.97</c:v>
                </c:pt>
                <c:pt idx="21663">
                  <c:v>1244.78</c:v>
                </c:pt>
                <c:pt idx="21664">
                  <c:v>1153.05</c:v>
                </c:pt>
                <c:pt idx="21665">
                  <c:v>1039.02</c:v>
                </c:pt>
                <c:pt idx="21666">
                  <c:v>1095.0999999999999</c:v>
                </c:pt>
                <c:pt idx="21667">
                  <c:v>1099.3399999999999</c:v>
                </c:pt>
                <c:pt idx="21668">
                  <c:v>1046.83</c:v>
                </c:pt>
                <c:pt idx="21669">
                  <c:v>997.89</c:v>
                </c:pt>
                <c:pt idx="21670">
                  <c:v>911.28</c:v>
                </c:pt>
                <c:pt idx="21671">
                  <c:v>866.24</c:v>
                </c:pt>
                <c:pt idx="21672">
                  <c:v>820.53</c:v>
                </c:pt>
                <c:pt idx="21673">
                  <c:v>801.98</c:v>
                </c:pt>
                <c:pt idx="21674">
                  <c:v>787.69</c:v>
                </c:pt>
                <c:pt idx="21675">
                  <c:v>772.27</c:v>
                </c:pt>
                <c:pt idx="21676">
                  <c:v>765.18</c:v>
                </c:pt>
                <c:pt idx="21677">
                  <c:v>746.46</c:v>
                </c:pt>
                <c:pt idx="21678">
                  <c:v>774.76</c:v>
                </c:pt>
                <c:pt idx="21679">
                  <c:v>894.13</c:v>
                </c:pt>
                <c:pt idx="21680">
                  <c:v>1010.03</c:v>
                </c:pt>
                <c:pt idx="21681">
                  <c:v>1096.79</c:v>
                </c:pt>
                <c:pt idx="21682">
                  <c:v>1143.6199999999999</c:v>
                </c:pt>
                <c:pt idx="21683">
                  <c:v>1135.4000000000001</c:v>
                </c:pt>
                <c:pt idx="21684">
                  <c:v>1097.73</c:v>
                </c:pt>
                <c:pt idx="21685">
                  <c:v>1079.75</c:v>
                </c:pt>
                <c:pt idx="21686">
                  <c:v>1069.05</c:v>
                </c:pt>
                <c:pt idx="21687">
                  <c:v>1046.92</c:v>
                </c:pt>
                <c:pt idx="21688">
                  <c:v>1015.27</c:v>
                </c:pt>
                <c:pt idx="21689">
                  <c:v>978.24</c:v>
                </c:pt>
                <c:pt idx="21690">
                  <c:v>1052.69</c:v>
                </c:pt>
                <c:pt idx="21691">
                  <c:v>1064.24</c:v>
                </c:pt>
                <c:pt idx="21692">
                  <c:v>1043.52</c:v>
                </c:pt>
                <c:pt idx="21693">
                  <c:v>995.18</c:v>
                </c:pt>
                <c:pt idx="21694">
                  <c:v>951.58</c:v>
                </c:pt>
                <c:pt idx="21695">
                  <c:v>903.09</c:v>
                </c:pt>
                <c:pt idx="21696">
                  <c:v>861.42</c:v>
                </c:pt>
                <c:pt idx="21697">
                  <c:v>826.7</c:v>
                </c:pt>
                <c:pt idx="21698">
                  <c:v>807.01</c:v>
                </c:pt>
                <c:pt idx="21699">
                  <c:v>790.57</c:v>
                </c:pt>
                <c:pt idx="21700">
                  <c:v>779.26</c:v>
                </c:pt>
                <c:pt idx="21701">
                  <c:v>753.7</c:v>
                </c:pt>
                <c:pt idx="21702">
                  <c:v>734.47</c:v>
                </c:pt>
                <c:pt idx="21703">
                  <c:v>786.45</c:v>
                </c:pt>
                <c:pt idx="21704">
                  <c:v>840.96</c:v>
                </c:pt>
                <c:pt idx="21705">
                  <c:v>881.9</c:v>
                </c:pt>
                <c:pt idx="21706">
                  <c:v>919.58</c:v>
                </c:pt>
                <c:pt idx="21707">
                  <c:v>931.86</c:v>
                </c:pt>
                <c:pt idx="21708">
                  <c:v>945</c:v>
                </c:pt>
                <c:pt idx="21709">
                  <c:v>954.76</c:v>
                </c:pt>
                <c:pt idx="21710">
                  <c:v>891.98</c:v>
                </c:pt>
                <c:pt idx="21711">
                  <c:v>859.92</c:v>
                </c:pt>
                <c:pt idx="21712">
                  <c:v>856.36</c:v>
                </c:pt>
                <c:pt idx="21713">
                  <c:v>859.94</c:v>
                </c:pt>
                <c:pt idx="21714">
                  <c:v>932.09</c:v>
                </c:pt>
                <c:pt idx="21715">
                  <c:v>948.62</c:v>
                </c:pt>
                <c:pt idx="21716">
                  <c:v>947.09</c:v>
                </c:pt>
                <c:pt idx="21717">
                  <c:v>908.66</c:v>
                </c:pt>
                <c:pt idx="21718">
                  <c:v>855.17</c:v>
                </c:pt>
                <c:pt idx="21719">
                  <c:v>803.39</c:v>
                </c:pt>
                <c:pt idx="21720">
                  <c:v>763.58</c:v>
                </c:pt>
                <c:pt idx="21721">
                  <c:v>746.65</c:v>
                </c:pt>
                <c:pt idx="21722">
                  <c:v>735.36</c:v>
                </c:pt>
                <c:pt idx="21723">
                  <c:v>721.14</c:v>
                </c:pt>
                <c:pt idx="21724">
                  <c:v>731.86</c:v>
                </c:pt>
                <c:pt idx="21725">
                  <c:v>751.09</c:v>
                </c:pt>
                <c:pt idx="21726">
                  <c:v>788.57</c:v>
                </c:pt>
                <c:pt idx="21727">
                  <c:v>992.06</c:v>
                </c:pt>
                <c:pt idx="21728">
                  <c:v>1142.48</c:v>
                </c:pt>
                <c:pt idx="21729">
                  <c:v>1237.77</c:v>
                </c:pt>
                <c:pt idx="21730">
                  <c:v>1275.04</c:v>
                </c:pt>
                <c:pt idx="21731">
                  <c:v>1292.8800000000001</c:v>
                </c:pt>
                <c:pt idx="21732">
                  <c:v>1271.94</c:v>
                </c:pt>
                <c:pt idx="21733">
                  <c:v>1287.6600000000001</c:v>
                </c:pt>
                <c:pt idx="21734">
                  <c:v>1265.06</c:v>
                </c:pt>
                <c:pt idx="21735">
                  <c:v>1212.5899999999999</c:v>
                </c:pt>
                <c:pt idx="21736">
                  <c:v>1134.95</c:v>
                </c:pt>
                <c:pt idx="21737">
                  <c:v>1048.75</c:v>
                </c:pt>
                <c:pt idx="21738">
                  <c:v>1086.47</c:v>
                </c:pt>
                <c:pt idx="21739">
                  <c:v>1062.57</c:v>
                </c:pt>
                <c:pt idx="21740">
                  <c:v>1015.82</c:v>
                </c:pt>
                <c:pt idx="21741">
                  <c:v>954.96</c:v>
                </c:pt>
                <c:pt idx="21742">
                  <c:v>885.81</c:v>
                </c:pt>
                <c:pt idx="21743">
                  <c:v>831.8</c:v>
                </c:pt>
                <c:pt idx="21744">
                  <c:v>789.7</c:v>
                </c:pt>
                <c:pt idx="21745">
                  <c:v>764.46</c:v>
                </c:pt>
                <c:pt idx="21746">
                  <c:v>748.25</c:v>
                </c:pt>
                <c:pt idx="21747">
                  <c:v>741.67</c:v>
                </c:pt>
                <c:pt idx="21748">
                  <c:v>759.98</c:v>
                </c:pt>
                <c:pt idx="21749">
                  <c:v>790.72</c:v>
                </c:pt>
                <c:pt idx="21750">
                  <c:v>819.21</c:v>
                </c:pt>
                <c:pt idx="21751">
                  <c:v>977.56</c:v>
                </c:pt>
                <c:pt idx="21752">
                  <c:v>1096.18</c:v>
                </c:pt>
                <c:pt idx="21753">
                  <c:v>1155.58</c:v>
                </c:pt>
                <c:pt idx="21754">
                  <c:v>1168.98</c:v>
                </c:pt>
                <c:pt idx="21755">
                  <c:v>1151.47</c:v>
                </c:pt>
                <c:pt idx="21756">
                  <c:v>1138.75</c:v>
                </c:pt>
                <c:pt idx="21757">
                  <c:v>1155.55</c:v>
                </c:pt>
                <c:pt idx="21758">
                  <c:v>1155.1400000000001</c:v>
                </c:pt>
                <c:pt idx="21759">
                  <c:v>1116.99</c:v>
                </c:pt>
                <c:pt idx="21760">
                  <c:v>1042.7</c:v>
                </c:pt>
                <c:pt idx="21761">
                  <c:v>973.14</c:v>
                </c:pt>
                <c:pt idx="21762">
                  <c:v>1023.48</c:v>
                </c:pt>
                <c:pt idx="21763">
                  <c:v>1013.44</c:v>
                </c:pt>
                <c:pt idx="21764">
                  <c:v>961.67</c:v>
                </c:pt>
                <c:pt idx="21765">
                  <c:v>902.65</c:v>
                </c:pt>
                <c:pt idx="21766">
                  <c:v>838.57</c:v>
                </c:pt>
                <c:pt idx="21767">
                  <c:v>791.64</c:v>
                </c:pt>
                <c:pt idx="21768">
                  <c:v>748.77</c:v>
                </c:pt>
                <c:pt idx="21769">
                  <c:v>717.97</c:v>
                </c:pt>
                <c:pt idx="21770">
                  <c:v>721.81</c:v>
                </c:pt>
                <c:pt idx="21771">
                  <c:v>713.2</c:v>
                </c:pt>
                <c:pt idx="21772">
                  <c:v>731.11</c:v>
                </c:pt>
                <c:pt idx="21773">
                  <c:v>756.69</c:v>
                </c:pt>
                <c:pt idx="21774">
                  <c:v>798.55</c:v>
                </c:pt>
                <c:pt idx="21775">
                  <c:v>962.07</c:v>
                </c:pt>
                <c:pt idx="21776">
                  <c:v>1069.3499999999999</c:v>
                </c:pt>
                <c:pt idx="21777">
                  <c:v>1161.76</c:v>
                </c:pt>
                <c:pt idx="21778">
                  <c:v>1224.04</c:v>
                </c:pt>
                <c:pt idx="21779">
                  <c:v>1243.92</c:v>
                </c:pt>
                <c:pt idx="21780">
                  <c:v>1253.05</c:v>
                </c:pt>
                <c:pt idx="21781">
                  <c:v>1265.79</c:v>
                </c:pt>
                <c:pt idx="21782">
                  <c:v>1226.76</c:v>
                </c:pt>
                <c:pt idx="21783">
                  <c:v>1176.43</c:v>
                </c:pt>
                <c:pt idx="21784">
                  <c:v>1108.05</c:v>
                </c:pt>
                <c:pt idx="21785">
                  <c:v>1014.99</c:v>
                </c:pt>
                <c:pt idx="21786">
                  <c:v>1054.48</c:v>
                </c:pt>
                <c:pt idx="21787">
                  <c:v>1040.45</c:v>
                </c:pt>
                <c:pt idx="21788">
                  <c:v>1014.22</c:v>
                </c:pt>
                <c:pt idx="21789">
                  <c:v>975.58</c:v>
                </c:pt>
                <c:pt idx="21790">
                  <c:v>908.75</c:v>
                </c:pt>
                <c:pt idx="21791">
                  <c:v>851.61</c:v>
                </c:pt>
                <c:pt idx="21792">
                  <c:v>808</c:v>
                </c:pt>
                <c:pt idx="21793">
                  <c:v>765.03</c:v>
                </c:pt>
                <c:pt idx="21794">
                  <c:v>734.13</c:v>
                </c:pt>
                <c:pt idx="21795">
                  <c:v>741.94</c:v>
                </c:pt>
                <c:pt idx="21796">
                  <c:v>749.4</c:v>
                </c:pt>
                <c:pt idx="21797">
                  <c:v>765.49</c:v>
                </c:pt>
                <c:pt idx="21798">
                  <c:v>810.69</c:v>
                </c:pt>
                <c:pt idx="21799">
                  <c:v>986.68</c:v>
                </c:pt>
                <c:pt idx="21800">
                  <c:v>1107.8499999999999</c:v>
                </c:pt>
                <c:pt idx="21801">
                  <c:v>1207.3900000000001</c:v>
                </c:pt>
                <c:pt idx="21802">
                  <c:v>1248.9000000000001</c:v>
                </c:pt>
                <c:pt idx="21803">
                  <c:v>1252.8699999999999</c:v>
                </c:pt>
                <c:pt idx="21804">
                  <c:v>1266.98</c:v>
                </c:pt>
                <c:pt idx="21805">
                  <c:v>1287.48</c:v>
                </c:pt>
                <c:pt idx="21806">
                  <c:v>1263.1300000000001</c:v>
                </c:pt>
                <c:pt idx="21807">
                  <c:v>1144.21</c:v>
                </c:pt>
                <c:pt idx="21808">
                  <c:v>1052.06</c:v>
                </c:pt>
                <c:pt idx="21809">
                  <c:v>993.43</c:v>
                </c:pt>
                <c:pt idx="21810">
                  <c:v>983.7</c:v>
                </c:pt>
                <c:pt idx="21811">
                  <c:v>974.97</c:v>
                </c:pt>
                <c:pt idx="21812">
                  <c:v>945.02</c:v>
                </c:pt>
                <c:pt idx="21813">
                  <c:v>899.07</c:v>
                </c:pt>
                <c:pt idx="21814">
                  <c:v>848.86</c:v>
                </c:pt>
                <c:pt idx="21815">
                  <c:v>794.94</c:v>
                </c:pt>
                <c:pt idx="21816">
                  <c:v>753.44</c:v>
                </c:pt>
                <c:pt idx="21817">
                  <c:v>732.57</c:v>
                </c:pt>
                <c:pt idx="21818">
                  <c:v>721.53</c:v>
                </c:pt>
                <c:pt idx="21819">
                  <c:v>715.42</c:v>
                </c:pt>
                <c:pt idx="21820">
                  <c:v>728.81</c:v>
                </c:pt>
                <c:pt idx="21821">
                  <c:v>759.19</c:v>
                </c:pt>
                <c:pt idx="21822">
                  <c:v>786.05</c:v>
                </c:pt>
                <c:pt idx="21823">
                  <c:v>916.28</c:v>
                </c:pt>
                <c:pt idx="21824">
                  <c:v>1056.92</c:v>
                </c:pt>
                <c:pt idx="21825">
                  <c:v>1149.5</c:v>
                </c:pt>
                <c:pt idx="21826">
                  <c:v>1202.3699999999999</c:v>
                </c:pt>
                <c:pt idx="21827">
                  <c:v>1207.76</c:v>
                </c:pt>
                <c:pt idx="21828">
                  <c:v>1222.93</c:v>
                </c:pt>
                <c:pt idx="21829">
                  <c:v>1226.69</c:v>
                </c:pt>
                <c:pt idx="21830">
                  <c:v>1211.8800000000001</c:v>
                </c:pt>
                <c:pt idx="21831">
                  <c:v>1173.92</c:v>
                </c:pt>
                <c:pt idx="21832">
                  <c:v>1087.93</c:v>
                </c:pt>
                <c:pt idx="21833">
                  <c:v>1001.56</c:v>
                </c:pt>
                <c:pt idx="21834">
                  <c:v>1036.94</c:v>
                </c:pt>
                <c:pt idx="21835">
                  <c:v>1029.18</c:v>
                </c:pt>
                <c:pt idx="21836">
                  <c:v>990.38</c:v>
                </c:pt>
                <c:pt idx="21837">
                  <c:v>927.72</c:v>
                </c:pt>
                <c:pt idx="21838">
                  <c:v>886.67</c:v>
                </c:pt>
                <c:pt idx="21839">
                  <c:v>836.56</c:v>
                </c:pt>
                <c:pt idx="21840">
                  <c:v>790.97</c:v>
                </c:pt>
                <c:pt idx="21841">
                  <c:v>764.08</c:v>
                </c:pt>
                <c:pt idx="21842">
                  <c:v>745.08</c:v>
                </c:pt>
                <c:pt idx="21843">
                  <c:v>733.36</c:v>
                </c:pt>
                <c:pt idx="21844">
                  <c:v>738.79</c:v>
                </c:pt>
                <c:pt idx="21845">
                  <c:v>747.59</c:v>
                </c:pt>
                <c:pt idx="21846">
                  <c:v>738.69</c:v>
                </c:pt>
                <c:pt idx="21847">
                  <c:v>843.68</c:v>
                </c:pt>
                <c:pt idx="21848">
                  <c:v>960.35</c:v>
                </c:pt>
                <c:pt idx="21849">
                  <c:v>1038.79</c:v>
                </c:pt>
                <c:pt idx="21850">
                  <c:v>1090.97</c:v>
                </c:pt>
                <c:pt idx="21851">
                  <c:v>1064.71</c:v>
                </c:pt>
                <c:pt idx="21852">
                  <c:v>1022.39</c:v>
                </c:pt>
                <c:pt idx="21853">
                  <c:v>1013.03</c:v>
                </c:pt>
                <c:pt idx="21854">
                  <c:v>1008.93</c:v>
                </c:pt>
                <c:pt idx="21855">
                  <c:v>981.83</c:v>
                </c:pt>
                <c:pt idx="21856">
                  <c:v>921.64</c:v>
                </c:pt>
                <c:pt idx="21857">
                  <c:v>905.28</c:v>
                </c:pt>
                <c:pt idx="21858">
                  <c:v>987.19</c:v>
                </c:pt>
                <c:pt idx="21859">
                  <c:v>985.63</c:v>
                </c:pt>
                <c:pt idx="21860">
                  <c:v>947.45</c:v>
                </c:pt>
                <c:pt idx="21861">
                  <c:v>901.53</c:v>
                </c:pt>
                <c:pt idx="21862">
                  <c:v>854.16</c:v>
                </c:pt>
                <c:pt idx="21863">
                  <c:v>818.54</c:v>
                </c:pt>
                <c:pt idx="21864">
                  <c:v>778.4</c:v>
                </c:pt>
                <c:pt idx="21865">
                  <c:v>746.61</c:v>
                </c:pt>
                <c:pt idx="21866">
                  <c:v>740.36</c:v>
                </c:pt>
                <c:pt idx="21867">
                  <c:v>734.39</c:v>
                </c:pt>
                <c:pt idx="21868">
                  <c:v>720.77</c:v>
                </c:pt>
                <c:pt idx="21869">
                  <c:v>692.85</c:v>
                </c:pt>
                <c:pt idx="21870">
                  <c:v>677.53</c:v>
                </c:pt>
                <c:pt idx="21871">
                  <c:v>721.44</c:v>
                </c:pt>
                <c:pt idx="21872">
                  <c:v>767.59</c:v>
                </c:pt>
                <c:pt idx="21873">
                  <c:v>825.87</c:v>
                </c:pt>
                <c:pt idx="21874">
                  <c:v>869.94</c:v>
                </c:pt>
                <c:pt idx="21875">
                  <c:v>898.91</c:v>
                </c:pt>
                <c:pt idx="21876">
                  <c:v>920.67</c:v>
                </c:pt>
                <c:pt idx="21877">
                  <c:v>919.75</c:v>
                </c:pt>
                <c:pt idx="21878">
                  <c:v>909.73</c:v>
                </c:pt>
                <c:pt idx="21879">
                  <c:v>873.13</c:v>
                </c:pt>
                <c:pt idx="21880">
                  <c:v>853.44</c:v>
                </c:pt>
                <c:pt idx="21881">
                  <c:v>854.27</c:v>
                </c:pt>
                <c:pt idx="21882">
                  <c:v>929.82</c:v>
                </c:pt>
                <c:pt idx="21883">
                  <c:v>947.51</c:v>
                </c:pt>
                <c:pt idx="21884">
                  <c:v>938.51</c:v>
                </c:pt>
                <c:pt idx="21885">
                  <c:v>915.49</c:v>
                </c:pt>
                <c:pt idx="21886">
                  <c:v>865.24</c:v>
                </c:pt>
                <c:pt idx="21887">
                  <c:v>814.09</c:v>
                </c:pt>
                <c:pt idx="21888">
                  <c:v>774.01</c:v>
                </c:pt>
                <c:pt idx="21889">
                  <c:v>749.79</c:v>
                </c:pt>
                <c:pt idx="21890">
                  <c:v>737.35</c:v>
                </c:pt>
                <c:pt idx="21891">
                  <c:v>728.89</c:v>
                </c:pt>
                <c:pt idx="21892">
                  <c:v>737.62</c:v>
                </c:pt>
                <c:pt idx="21893">
                  <c:v>756.68</c:v>
                </c:pt>
                <c:pt idx="21894">
                  <c:v>806.75</c:v>
                </c:pt>
                <c:pt idx="21895">
                  <c:v>993.49</c:v>
                </c:pt>
                <c:pt idx="21896">
                  <c:v>1157.69</c:v>
                </c:pt>
                <c:pt idx="21897">
                  <c:v>1257.74</c:v>
                </c:pt>
                <c:pt idx="21898">
                  <c:v>1307.43</c:v>
                </c:pt>
                <c:pt idx="21899">
                  <c:v>1306.99</c:v>
                </c:pt>
                <c:pt idx="21900">
                  <c:v>1292.99</c:v>
                </c:pt>
                <c:pt idx="21901">
                  <c:v>1317.06</c:v>
                </c:pt>
                <c:pt idx="21902">
                  <c:v>1314.32</c:v>
                </c:pt>
                <c:pt idx="21903">
                  <c:v>1238.1600000000001</c:v>
                </c:pt>
                <c:pt idx="21904">
                  <c:v>1177.67</c:v>
                </c:pt>
                <c:pt idx="21905">
                  <c:v>1067.81</c:v>
                </c:pt>
                <c:pt idx="21906">
                  <c:v>1106.94</c:v>
                </c:pt>
                <c:pt idx="21907">
                  <c:v>1092.1099999999999</c:v>
                </c:pt>
                <c:pt idx="21908">
                  <c:v>1062.1500000000001</c:v>
                </c:pt>
                <c:pt idx="21909">
                  <c:v>1000</c:v>
                </c:pt>
                <c:pt idx="21910">
                  <c:v>938.75</c:v>
                </c:pt>
                <c:pt idx="21911">
                  <c:v>888.21</c:v>
                </c:pt>
                <c:pt idx="21912">
                  <c:v>847.78</c:v>
                </c:pt>
                <c:pt idx="21913">
                  <c:v>825.99</c:v>
                </c:pt>
                <c:pt idx="21914">
                  <c:v>806.4</c:v>
                </c:pt>
                <c:pt idx="21915">
                  <c:v>775.86</c:v>
                </c:pt>
                <c:pt idx="21916">
                  <c:v>790.29</c:v>
                </c:pt>
                <c:pt idx="21917">
                  <c:v>788.07</c:v>
                </c:pt>
                <c:pt idx="21918">
                  <c:v>839.63</c:v>
                </c:pt>
                <c:pt idx="21919">
                  <c:v>1004.01</c:v>
                </c:pt>
                <c:pt idx="21920">
                  <c:v>1155.76</c:v>
                </c:pt>
                <c:pt idx="21921">
                  <c:v>1250.74</c:v>
                </c:pt>
                <c:pt idx="21922">
                  <c:v>1282.4000000000001</c:v>
                </c:pt>
                <c:pt idx="21923">
                  <c:v>1288.1099999999999</c:v>
                </c:pt>
                <c:pt idx="21924">
                  <c:v>1283.26</c:v>
                </c:pt>
                <c:pt idx="21925">
                  <c:v>1275.7</c:v>
                </c:pt>
                <c:pt idx="21926">
                  <c:v>1208.72</c:v>
                </c:pt>
                <c:pt idx="21927">
                  <c:v>1174.49</c:v>
                </c:pt>
                <c:pt idx="21928">
                  <c:v>1115.18</c:v>
                </c:pt>
                <c:pt idx="21929">
                  <c:v>1028.1199999999999</c:v>
                </c:pt>
                <c:pt idx="21930">
                  <c:v>1086.44</c:v>
                </c:pt>
                <c:pt idx="21931">
                  <c:v>1082.81</c:v>
                </c:pt>
                <c:pt idx="21932">
                  <c:v>1035.42</c:v>
                </c:pt>
                <c:pt idx="21933">
                  <c:v>975.48</c:v>
                </c:pt>
                <c:pt idx="21934">
                  <c:v>917.53</c:v>
                </c:pt>
                <c:pt idx="21935">
                  <c:v>864.03</c:v>
                </c:pt>
                <c:pt idx="21936">
                  <c:v>821.64</c:v>
                </c:pt>
                <c:pt idx="21937">
                  <c:v>797.67</c:v>
                </c:pt>
                <c:pt idx="21938">
                  <c:v>775.72</c:v>
                </c:pt>
                <c:pt idx="21939">
                  <c:v>765.89</c:v>
                </c:pt>
                <c:pt idx="21940">
                  <c:v>775.27</c:v>
                </c:pt>
                <c:pt idx="21941">
                  <c:v>808.6</c:v>
                </c:pt>
                <c:pt idx="21942">
                  <c:v>833.56</c:v>
                </c:pt>
                <c:pt idx="21943">
                  <c:v>988.21</c:v>
                </c:pt>
                <c:pt idx="21944">
                  <c:v>1105.3800000000001</c:v>
                </c:pt>
                <c:pt idx="21945">
                  <c:v>1172.04</c:v>
                </c:pt>
                <c:pt idx="21946">
                  <c:v>1195.71</c:v>
                </c:pt>
                <c:pt idx="21947">
                  <c:v>1182.71</c:v>
                </c:pt>
                <c:pt idx="21948">
                  <c:v>1202.3800000000001</c:v>
                </c:pt>
                <c:pt idx="21949">
                  <c:v>1225.49</c:v>
                </c:pt>
                <c:pt idx="21950">
                  <c:v>1220.92</c:v>
                </c:pt>
                <c:pt idx="21951">
                  <c:v>1174.8900000000001</c:v>
                </c:pt>
                <c:pt idx="21952">
                  <c:v>1100.81</c:v>
                </c:pt>
                <c:pt idx="21953">
                  <c:v>1025</c:v>
                </c:pt>
                <c:pt idx="21954">
                  <c:v>1057.3499999999999</c:v>
                </c:pt>
                <c:pt idx="21955">
                  <c:v>1041.1300000000001</c:v>
                </c:pt>
                <c:pt idx="21956">
                  <c:v>1006.09</c:v>
                </c:pt>
                <c:pt idx="21957">
                  <c:v>945.42</c:v>
                </c:pt>
                <c:pt idx="21958">
                  <c:v>888.2</c:v>
                </c:pt>
                <c:pt idx="21959">
                  <c:v>825.89</c:v>
                </c:pt>
                <c:pt idx="21960">
                  <c:v>784.04</c:v>
                </c:pt>
                <c:pt idx="21961">
                  <c:v>762</c:v>
                </c:pt>
                <c:pt idx="21962">
                  <c:v>752.97</c:v>
                </c:pt>
                <c:pt idx="21963">
                  <c:v>748.98</c:v>
                </c:pt>
                <c:pt idx="21964">
                  <c:v>762.3</c:v>
                </c:pt>
                <c:pt idx="21965">
                  <c:v>803.22</c:v>
                </c:pt>
                <c:pt idx="21966">
                  <c:v>819.53</c:v>
                </c:pt>
                <c:pt idx="21967">
                  <c:v>992.02</c:v>
                </c:pt>
                <c:pt idx="21968">
                  <c:v>1094.47</c:v>
                </c:pt>
                <c:pt idx="21969">
                  <c:v>1181.92</c:v>
                </c:pt>
                <c:pt idx="21970">
                  <c:v>1226.6500000000001</c:v>
                </c:pt>
                <c:pt idx="21971">
                  <c:v>1220.69</c:v>
                </c:pt>
                <c:pt idx="21972">
                  <c:v>1208.8499999999999</c:v>
                </c:pt>
                <c:pt idx="21973">
                  <c:v>1212.9000000000001</c:v>
                </c:pt>
                <c:pt idx="21974">
                  <c:v>1218.71</c:v>
                </c:pt>
                <c:pt idx="21975">
                  <c:v>1175.8499999999999</c:v>
                </c:pt>
                <c:pt idx="21976">
                  <c:v>1094.73</c:v>
                </c:pt>
                <c:pt idx="21977">
                  <c:v>1010.34</c:v>
                </c:pt>
                <c:pt idx="21978">
                  <c:v>1054.3499999999999</c:v>
                </c:pt>
                <c:pt idx="21979">
                  <c:v>1037.6500000000001</c:v>
                </c:pt>
                <c:pt idx="21980">
                  <c:v>995.2</c:v>
                </c:pt>
                <c:pt idx="21981">
                  <c:v>946.06</c:v>
                </c:pt>
                <c:pt idx="21982">
                  <c:v>891.92</c:v>
                </c:pt>
                <c:pt idx="21983">
                  <c:v>850.89</c:v>
                </c:pt>
                <c:pt idx="21984">
                  <c:v>804.05</c:v>
                </c:pt>
                <c:pt idx="21985">
                  <c:v>780.01</c:v>
                </c:pt>
                <c:pt idx="21986">
                  <c:v>741.33</c:v>
                </c:pt>
                <c:pt idx="21987">
                  <c:v>735.39</c:v>
                </c:pt>
                <c:pt idx="21988">
                  <c:v>748.76</c:v>
                </c:pt>
                <c:pt idx="21989">
                  <c:v>780.61</c:v>
                </c:pt>
                <c:pt idx="21990">
                  <c:v>816.99</c:v>
                </c:pt>
                <c:pt idx="21991">
                  <c:v>945.54</c:v>
                </c:pt>
                <c:pt idx="21992">
                  <c:v>1047.8599999999999</c:v>
                </c:pt>
                <c:pt idx="21993">
                  <c:v>1114.93</c:v>
                </c:pt>
                <c:pt idx="21994">
                  <c:v>1147.5</c:v>
                </c:pt>
                <c:pt idx="21995">
                  <c:v>1137.8699999999999</c:v>
                </c:pt>
                <c:pt idx="21996">
                  <c:v>1138.9000000000001</c:v>
                </c:pt>
                <c:pt idx="21997">
                  <c:v>1151.3499999999999</c:v>
                </c:pt>
                <c:pt idx="21998">
                  <c:v>1131.72</c:v>
                </c:pt>
                <c:pt idx="21999">
                  <c:v>1102.31</c:v>
                </c:pt>
                <c:pt idx="22000">
                  <c:v>1024.5999999999999</c:v>
                </c:pt>
                <c:pt idx="22001">
                  <c:v>965.53</c:v>
                </c:pt>
                <c:pt idx="22002">
                  <c:v>1024.5</c:v>
                </c:pt>
                <c:pt idx="22003">
                  <c:v>1000.95</c:v>
                </c:pt>
                <c:pt idx="22004">
                  <c:v>958.8</c:v>
                </c:pt>
                <c:pt idx="22005">
                  <c:v>894.69</c:v>
                </c:pt>
                <c:pt idx="22006">
                  <c:v>844.78</c:v>
                </c:pt>
                <c:pt idx="22007">
                  <c:v>808.84</c:v>
                </c:pt>
                <c:pt idx="22008">
                  <c:v>779.45</c:v>
                </c:pt>
                <c:pt idx="22009">
                  <c:v>752.38</c:v>
                </c:pt>
                <c:pt idx="22010">
                  <c:v>737.88</c:v>
                </c:pt>
                <c:pt idx="22011">
                  <c:v>725.3</c:v>
                </c:pt>
                <c:pt idx="22012">
                  <c:v>725.34</c:v>
                </c:pt>
                <c:pt idx="22013">
                  <c:v>703.54</c:v>
                </c:pt>
                <c:pt idx="22014">
                  <c:v>728.79</c:v>
                </c:pt>
                <c:pt idx="22015">
                  <c:v>843.1</c:v>
                </c:pt>
                <c:pt idx="22016">
                  <c:v>962.21</c:v>
                </c:pt>
                <c:pt idx="22017">
                  <c:v>1056.95</c:v>
                </c:pt>
                <c:pt idx="22018">
                  <c:v>1094.25</c:v>
                </c:pt>
                <c:pt idx="22019">
                  <c:v>1095.6099999999999</c:v>
                </c:pt>
                <c:pt idx="22020">
                  <c:v>1064.82</c:v>
                </c:pt>
                <c:pt idx="22021">
                  <c:v>1036.69</c:v>
                </c:pt>
                <c:pt idx="22022">
                  <c:v>997.07</c:v>
                </c:pt>
                <c:pt idx="22023">
                  <c:v>954.79</c:v>
                </c:pt>
                <c:pt idx="22024">
                  <c:v>920.93</c:v>
                </c:pt>
                <c:pt idx="22025">
                  <c:v>919.36</c:v>
                </c:pt>
                <c:pt idx="22026">
                  <c:v>990.16</c:v>
                </c:pt>
                <c:pt idx="22027">
                  <c:v>993.42</c:v>
                </c:pt>
                <c:pt idx="22028">
                  <c:v>963.52</c:v>
                </c:pt>
                <c:pt idx="22029">
                  <c:v>921.41</c:v>
                </c:pt>
                <c:pt idx="22030">
                  <c:v>879.89</c:v>
                </c:pt>
                <c:pt idx="22031">
                  <c:v>831.72</c:v>
                </c:pt>
                <c:pt idx="22032">
                  <c:v>802.18</c:v>
                </c:pt>
                <c:pt idx="22033">
                  <c:v>769.15</c:v>
                </c:pt>
                <c:pt idx="22034">
                  <c:v>757.86</c:v>
                </c:pt>
                <c:pt idx="22035">
                  <c:v>746.17</c:v>
                </c:pt>
                <c:pt idx="22036">
                  <c:v>749.98</c:v>
                </c:pt>
                <c:pt idx="22037">
                  <c:v>730.93</c:v>
                </c:pt>
                <c:pt idx="22038">
                  <c:v>689.61</c:v>
                </c:pt>
                <c:pt idx="22039">
                  <c:v>743.22</c:v>
                </c:pt>
                <c:pt idx="22040">
                  <c:v>779.93</c:v>
                </c:pt>
                <c:pt idx="22041">
                  <c:v>854.2</c:v>
                </c:pt>
                <c:pt idx="22042">
                  <c:v>897.02</c:v>
                </c:pt>
                <c:pt idx="22043">
                  <c:v>926.8</c:v>
                </c:pt>
                <c:pt idx="22044">
                  <c:v>953.05</c:v>
                </c:pt>
                <c:pt idx="22045">
                  <c:v>930.78</c:v>
                </c:pt>
                <c:pt idx="22046">
                  <c:v>951.26</c:v>
                </c:pt>
                <c:pt idx="22047">
                  <c:v>929.53</c:v>
                </c:pt>
                <c:pt idx="22048">
                  <c:v>884.24</c:v>
                </c:pt>
                <c:pt idx="22049">
                  <c:v>897.01</c:v>
                </c:pt>
                <c:pt idx="22050">
                  <c:v>973.55</c:v>
                </c:pt>
                <c:pt idx="22051">
                  <c:v>1007.64</c:v>
                </c:pt>
                <c:pt idx="22052">
                  <c:v>998.43</c:v>
                </c:pt>
                <c:pt idx="22053">
                  <c:v>959.69</c:v>
                </c:pt>
                <c:pt idx="22054">
                  <c:v>915.78</c:v>
                </c:pt>
                <c:pt idx="22055">
                  <c:v>859.48</c:v>
                </c:pt>
                <c:pt idx="22056">
                  <c:v>801.97</c:v>
                </c:pt>
                <c:pt idx="22057">
                  <c:v>789.28</c:v>
                </c:pt>
                <c:pt idx="22058">
                  <c:v>776.27</c:v>
                </c:pt>
                <c:pt idx="22059">
                  <c:v>767.73</c:v>
                </c:pt>
                <c:pt idx="22060">
                  <c:v>774.72</c:v>
                </c:pt>
                <c:pt idx="22061">
                  <c:v>788.39</c:v>
                </c:pt>
                <c:pt idx="22062">
                  <c:v>841.89</c:v>
                </c:pt>
                <c:pt idx="22063">
                  <c:v>1031.72</c:v>
                </c:pt>
                <c:pt idx="22064">
                  <c:v>1156.8800000000001</c:v>
                </c:pt>
                <c:pt idx="22065">
                  <c:v>1259.29</c:v>
                </c:pt>
                <c:pt idx="22066">
                  <c:v>1306.53</c:v>
                </c:pt>
                <c:pt idx="22067">
                  <c:v>1296.0999999999999</c:v>
                </c:pt>
                <c:pt idx="22068">
                  <c:v>1306.83</c:v>
                </c:pt>
                <c:pt idx="22069">
                  <c:v>1292.08</c:v>
                </c:pt>
                <c:pt idx="22070">
                  <c:v>1255.1199999999999</c:v>
                </c:pt>
                <c:pt idx="22071">
                  <c:v>1187.3699999999999</c:v>
                </c:pt>
                <c:pt idx="22072">
                  <c:v>1104.8399999999999</c:v>
                </c:pt>
                <c:pt idx="22073">
                  <c:v>1040.79</c:v>
                </c:pt>
                <c:pt idx="22074">
                  <c:v>1055.7</c:v>
                </c:pt>
                <c:pt idx="22075">
                  <c:v>1026.58</c:v>
                </c:pt>
                <c:pt idx="22076">
                  <c:v>992.69</c:v>
                </c:pt>
                <c:pt idx="22077">
                  <c:v>956.12</c:v>
                </c:pt>
                <c:pt idx="22078">
                  <c:v>881.15</c:v>
                </c:pt>
                <c:pt idx="22079">
                  <c:v>833.35</c:v>
                </c:pt>
                <c:pt idx="22080">
                  <c:v>788.26</c:v>
                </c:pt>
                <c:pt idx="22081">
                  <c:v>769.18</c:v>
                </c:pt>
                <c:pt idx="22082">
                  <c:v>746.95</c:v>
                </c:pt>
                <c:pt idx="22083">
                  <c:v>748.94</c:v>
                </c:pt>
                <c:pt idx="22084">
                  <c:v>757.7</c:v>
                </c:pt>
                <c:pt idx="22085">
                  <c:v>783.4</c:v>
                </c:pt>
                <c:pt idx="22086">
                  <c:v>817.21</c:v>
                </c:pt>
                <c:pt idx="22087">
                  <c:v>985.23</c:v>
                </c:pt>
                <c:pt idx="22088">
                  <c:v>1093.8599999999999</c:v>
                </c:pt>
                <c:pt idx="22089">
                  <c:v>1183.19</c:v>
                </c:pt>
                <c:pt idx="22090">
                  <c:v>1221.03</c:v>
                </c:pt>
                <c:pt idx="22091">
                  <c:v>1225.5</c:v>
                </c:pt>
                <c:pt idx="22092">
                  <c:v>1232.9000000000001</c:v>
                </c:pt>
                <c:pt idx="22093">
                  <c:v>1271.1400000000001</c:v>
                </c:pt>
                <c:pt idx="22094">
                  <c:v>1274.21</c:v>
                </c:pt>
                <c:pt idx="22095">
                  <c:v>1222.98</c:v>
                </c:pt>
                <c:pt idx="22096">
                  <c:v>1137.5899999999999</c:v>
                </c:pt>
                <c:pt idx="22097">
                  <c:v>1048.97</c:v>
                </c:pt>
                <c:pt idx="22098">
                  <c:v>1083.5999999999999</c:v>
                </c:pt>
                <c:pt idx="22099">
                  <c:v>1075.76</c:v>
                </c:pt>
                <c:pt idx="22100">
                  <c:v>1019.19</c:v>
                </c:pt>
                <c:pt idx="22101">
                  <c:v>984.26</c:v>
                </c:pt>
                <c:pt idx="22102">
                  <c:v>902.18</c:v>
                </c:pt>
                <c:pt idx="22103">
                  <c:v>881.08</c:v>
                </c:pt>
                <c:pt idx="22104">
                  <c:v>834.66</c:v>
                </c:pt>
                <c:pt idx="22105">
                  <c:v>808.8</c:v>
                </c:pt>
                <c:pt idx="22106">
                  <c:v>791.97</c:v>
                </c:pt>
                <c:pt idx="22107">
                  <c:v>787.74</c:v>
                </c:pt>
                <c:pt idx="22108">
                  <c:v>794.57</c:v>
                </c:pt>
                <c:pt idx="22109">
                  <c:v>810.58</c:v>
                </c:pt>
                <c:pt idx="22110">
                  <c:v>848.23</c:v>
                </c:pt>
                <c:pt idx="22111">
                  <c:v>1012.8</c:v>
                </c:pt>
                <c:pt idx="22112">
                  <c:v>1149.6500000000001</c:v>
                </c:pt>
                <c:pt idx="22113">
                  <c:v>1227.82</c:v>
                </c:pt>
                <c:pt idx="22114">
                  <c:v>1266.1300000000001</c:v>
                </c:pt>
                <c:pt idx="22115">
                  <c:v>1267.29</c:v>
                </c:pt>
                <c:pt idx="22116">
                  <c:v>1249.81</c:v>
                </c:pt>
                <c:pt idx="22117">
                  <c:v>1219.8900000000001</c:v>
                </c:pt>
                <c:pt idx="22118">
                  <c:v>1192.49</c:v>
                </c:pt>
                <c:pt idx="22119">
                  <c:v>1145.06</c:v>
                </c:pt>
                <c:pt idx="22120">
                  <c:v>1066.4100000000001</c:v>
                </c:pt>
                <c:pt idx="22121">
                  <c:v>996.08</c:v>
                </c:pt>
                <c:pt idx="22122">
                  <c:v>1065.7</c:v>
                </c:pt>
                <c:pt idx="22123">
                  <c:v>1049.8800000000001</c:v>
                </c:pt>
                <c:pt idx="22124">
                  <c:v>1012.04</c:v>
                </c:pt>
                <c:pt idx="22125">
                  <c:v>973.81</c:v>
                </c:pt>
                <c:pt idx="22126">
                  <c:v>904.25</c:v>
                </c:pt>
                <c:pt idx="22127">
                  <c:v>836.59</c:v>
                </c:pt>
                <c:pt idx="22128">
                  <c:v>787.97</c:v>
                </c:pt>
                <c:pt idx="22129">
                  <c:v>779.8</c:v>
                </c:pt>
                <c:pt idx="22130">
                  <c:v>765.9</c:v>
                </c:pt>
                <c:pt idx="22131">
                  <c:v>759.12</c:v>
                </c:pt>
                <c:pt idx="22132">
                  <c:v>775.65</c:v>
                </c:pt>
                <c:pt idx="22133">
                  <c:v>795.45</c:v>
                </c:pt>
                <c:pt idx="22134">
                  <c:v>822.94</c:v>
                </c:pt>
                <c:pt idx="22135">
                  <c:v>999.99</c:v>
                </c:pt>
                <c:pt idx="22136">
                  <c:v>1115.73</c:v>
                </c:pt>
                <c:pt idx="22137">
                  <c:v>1198.71</c:v>
                </c:pt>
                <c:pt idx="22138">
                  <c:v>1243.0999999999999</c:v>
                </c:pt>
                <c:pt idx="22139">
                  <c:v>1251.3800000000001</c:v>
                </c:pt>
                <c:pt idx="22140">
                  <c:v>1265.1500000000001</c:v>
                </c:pt>
                <c:pt idx="22141">
                  <c:v>1257.48</c:v>
                </c:pt>
                <c:pt idx="22142">
                  <c:v>1243.4000000000001</c:v>
                </c:pt>
                <c:pt idx="22143">
                  <c:v>1183.53</c:v>
                </c:pt>
                <c:pt idx="22144">
                  <c:v>1090.56</c:v>
                </c:pt>
                <c:pt idx="22145">
                  <c:v>1004.11</c:v>
                </c:pt>
                <c:pt idx="22146">
                  <c:v>1050.43</c:v>
                </c:pt>
                <c:pt idx="22147">
                  <c:v>1036.83</c:v>
                </c:pt>
                <c:pt idx="22148">
                  <c:v>990.52</c:v>
                </c:pt>
                <c:pt idx="22149">
                  <c:v>966.79</c:v>
                </c:pt>
                <c:pt idx="22150">
                  <c:v>904.74</c:v>
                </c:pt>
                <c:pt idx="22151">
                  <c:v>846.42</c:v>
                </c:pt>
                <c:pt idx="22152">
                  <c:v>814.55</c:v>
                </c:pt>
                <c:pt idx="22153">
                  <c:v>788.68</c:v>
                </c:pt>
                <c:pt idx="22154">
                  <c:v>767.15</c:v>
                </c:pt>
                <c:pt idx="22155">
                  <c:v>761.75</c:v>
                </c:pt>
                <c:pt idx="22156">
                  <c:v>772.31</c:v>
                </c:pt>
                <c:pt idx="22157">
                  <c:v>793.44</c:v>
                </c:pt>
                <c:pt idx="22158">
                  <c:v>824.44</c:v>
                </c:pt>
                <c:pt idx="22159">
                  <c:v>1006.36</c:v>
                </c:pt>
                <c:pt idx="22160">
                  <c:v>1133.33</c:v>
                </c:pt>
                <c:pt idx="22161">
                  <c:v>1229.1400000000001</c:v>
                </c:pt>
                <c:pt idx="22162">
                  <c:v>1271.19</c:v>
                </c:pt>
                <c:pt idx="22163">
                  <c:v>1265.3800000000001</c:v>
                </c:pt>
                <c:pt idx="22164">
                  <c:v>1258.77</c:v>
                </c:pt>
                <c:pt idx="22165">
                  <c:v>1271.8599999999999</c:v>
                </c:pt>
                <c:pt idx="22166">
                  <c:v>1239.67</c:v>
                </c:pt>
                <c:pt idx="22167">
                  <c:v>1199.6500000000001</c:v>
                </c:pt>
                <c:pt idx="22168">
                  <c:v>1122.6500000000001</c:v>
                </c:pt>
                <c:pt idx="22169">
                  <c:v>1040.23</c:v>
                </c:pt>
                <c:pt idx="22170">
                  <c:v>1098.32</c:v>
                </c:pt>
                <c:pt idx="22171">
                  <c:v>1084.5</c:v>
                </c:pt>
                <c:pt idx="22172">
                  <c:v>1041.74</c:v>
                </c:pt>
                <c:pt idx="22173">
                  <c:v>991.9</c:v>
                </c:pt>
                <c:pt idx="22174">
                  <c:v>931.81</c:v>
                </c:pt>
                <c:pt idx="22175">
                  <c:v>887.48</c:v>
                </c:pt>
                <c:pt idx="22176">
                  <c:v>840.25</c:v>
                </c:pt>
                <c:pt idx="22177">
                  <c:v>808.96</c:v>
                </c:pt>
                <c:pt idx="22178">
                  <c:v>787.35</c:v>
                </c:pt>
                <c:pt idx="22179">
                  <c:v>774.22</c:v>
                </c:pt>
                <c:pt idx="22180">
                  <c:v>772.37</c:v>
                </c:pt>
                <c:pt idx="22181">
                  <c:v>776.67</c:v>
                </c:pt>
                <c:pt idx="22182">
                  <c:v>782.71</c:v>
                </c:pt>
                <c:pt idx="22183">
                  <c:v>882.73</c:v>
                </c:pt>
                <c:pt idx="22184">
                  <c:v>1006.08</c:v>
                </c:pt>
                <c:pt idx="22185">
                  <c:v>1090.98</c:v>
                </c:pt>
                <c:pt idx="22186">
                  <c:v>1124.0899999999999</c:v>
                </c:pt>
                <c:pt idx="22187">
                  <c:v>1118.42</c:v>
                </c:pt>
                <c:pt idx="22188">
                  <c:v>1073.02</c:v>
                </c:pt>
                <c:pt idx="22189">
                  <c:v>1010.78</c:v>
                </c:pt>
                <c:pt idx="22190">
                  <c:v>996.53</c:v>
                </c:pt>
                <c:pt idx="22191">
                  <c:v>970</c:v>
                </c:pt>
                <c:pt idx="22192">
                  <c:v>940.86</c:v>
                </c:pt>
                <c:pt idx="22193">
                  <c:v>934.05</c:v>
                </c:pt>
                <c:pt idx="22194">
                  <c:v>995.89</c:v>
                </c:pt>
                <c:pt idx="22195">
                  <c:v>1006.16</c:v>
                </c:pt>
                <c:pt idx="22196">
                  <c:v>969.72</c:v>
                </c:pt>
                <c:pt idx="22197">
                  <c:v>935.26</c:v>
                </c:pt>
                <c:pt idx="22198">
                  <c:v>893.5</c:v>
                </c:pt>
                <c:pt idx="22199">
                  <c:v>831.06</c:v>
                </c:pt>
                <c:pt idx="22200">
                  <c:v>799.26</c:v>
                </c:pt>
                <c:pt idx="22201">
                  <c:v>778.63</c:v>
                </c:pt>
                <c:pt idx="22202">
                  <c:v>773.85</c:v>
                </c:pt>
                <c:pt idx="22203">
                  <c:v>756.04</c:v>
                </c:pt>
                <c:pt idx="22204">
                  <c:v>741.71</c:v>
                </c:pt>
                <c:pt idx="22205">
                  <c:v>701.89</c:v>
                </c:pt>
                <c:pt idx="22206">
                  <c:v>691.67</c:v>
                </c:pt>
                <c:pt idx="22207">
                  <c:v>754.49</c:v>
                </c:pt>
                <c:pt idx="22208">
                  <c:v>795.07</c:v>
                </c:pt>
                <c:pt idx="22209">
                  <c:v>838.48</c:v>
                </c:pt>
                <c:pt idx="22210">
                  <c:v>878.1</c:v>
                </c:pt>
                <c:pt idx="22211">
                  <c:v>899.19</c:v>
                </c:pt>
                <c:pt idx="22212">
                  <c:v>912.94</c:v>
                </c:pt>
                <c:pt idx="22213">
                  <c:v>912.85</c:v>
                </c:pt>
                <c:pt idx="22214">
                  <c:v>892.65</c:v>
                </c:pt>
                <c:pt idx="22215">
                  <c:v>878.73</c:v>
                </c:pt>
                <c:pt idx="22216">
                  <c:v>870.22</c:v>
                </c:pt>
                <c:pt idx="22217">
                  <c:v>866.17</c:v>
                </c:pt>
                <c:pt idx="22218">
                  <c:v>949.36</c:v>
                </c:pt>
                <c:pt idx="22219">
                  <c:v>974.3</c:v>
                </c:pt>
                <c:pt idx="22220">
                  <c:v>961.23</c:v>
                </c:pt>
                <c:pt idx="22221">
                  <c:v>940.36</c:v>
                </c:pt>
                <c:pt idx="22222">
                  <c:v>892.07</c:v>
                </c:pt>
                <c:pt idx="22223">
                  <c:v>842.11</c:v>
                </c:pt>
                <c:pt idx="22224">
                  <c:v>805.15</c:v>
                </c:pt>
                <c:pt idx="22225">
                  <c:v>775.2</c:v>
                </c:pt>
                <c:pt idx="22226">
                  <c:v>766.47</c:v>
                </c:pt>
                <c:pt idx="22227">
                  <c:v>751.58</c:v>
                </c:pt>
                <c:pt idx="22228">
                  <c:v>757.46</c:v>
                </c:pt>
                <c:pt idx="22229">
                  <c:v>793.86</c:v>
                </c:pt>
                <c:pt idx="22230">
                  <c:v>831.61</c:v>
                </c:pt>
                <c:pt idx="22231">
                  <c:v>1018.61</c:v>
                </c:pt>
                <c:pt idx="22232">
                  <c:v>1171.8</c:v>
                </c:pt>
                <c:pt idx="22233">
                  <c:v>1257.48</c:v>
                </c:pt>
                <c:pt idx="22234">
                  <c:v>1314.61</c:v>
                </c:pt>
                <c:pt idx="22235">
                  <c:v>1319.47</c:v>
                </c:pt>
                <c:pt idx="22236">
                  <c:v>1306.6199999999999</c:v>
                </c:pt>
                <c:pt idx="22237">
                  <c:v>1312.44</c:v>
                </c:pt>
                <c:pt idx="22238">
                  <c:v>1301.05</c:v>
                </c:pt>
                <c:pt idx="22239">
                  <c:v>1260.4000000000001</c:v>
                </c:pt>
                <c:pt idx="22240">
                  <c:v>1156.5999999999999</c:v>
                </c:pt>
                <c:pt idx="22241">
                  <c:v>1054.0999999999999</c:v>
                </c:pt>
                <c:pt idx="22242">
                  <c:v>1086.57</c:v>
                </c:pt>
                <c:pt idx="22243">
                  <c:v>1083.3900000000001</c:v>
                </c:pt>
                <c:pt idx="22244">
                  <c:v>1020.6</c:v>
                </c:pt>
                <c:pt idx="22245">
                  <c:v>973.78</c:v>
                </c:pt>
                <c:pt idx="22246">
                  <c:v>932.7</c:v>
                </c:pt>
                <c:pt idx="22247">
                  <c:v>889.52</c:v>
                </c:pt>
                <c:pt idx="22248">
                  <c:v>845.53</c:v>
                </c:pt>
                <c:pt idx="22249">
                  <c:v>810.13</c:v>
                </c:pt>
                <c:pt idx="22250">
                  <c:v>802.88</c:v>
                </c:pt>
                <c:pt idx="22251">
                  <c:v>792.22</c:v>
                </c:pt>
                <c:pt idx="22252">
                  <c:v>801.92</c:v>
                </c:pt>
                <c:pt idx="22253">
                  <c:v>817.31</c:v>
                </c:pt>
                <c:pt idx="22254">
                  <c:v>862.63</c:v>
                </c:pt>
                <c:pt idx="22255">
                  <c:v>1021.59</c:v>
                </c:pt>
                <c:pt idx="22256">
                  <c:v>1148.48</c:v>
                </c:pt>
                <c:pt idx="22257">
                  <c:v>1245.45</c:v>
                </c:pt>
                <c:pt idx="22258">
                  <c:v>1296.75</c:v>
                </c:pt>
                <c:pt idx="22259">
                  <c:v>1299.8800000000001</c:v>
                </c:pt>
                <c:pt idx="22260">
                  <c:v>1304.3499999999999</c:v>
                </c:pt>
                <c:pt idx="22261">
                  <c:v>1317.3</c:v>
                </c:pt>
                <c:pt idx="22262">
                  <c:v>1291.1500000000001</c:v>
                </c:pt>
                <c:pt idx="22263">
                  <c:v>1227.21</c:v>
                </c:pt>
                <c:pt idx="22264">
                  <c:v>1132.1600000000001</c:v>
                </c:pt>
                <c:pt idx="22265">
                  <c:v>1036.06</c:v>
                </c:pt>
                <c:pt idx="22266">
                  <c:v>1083.6500000000001</c:v>
                </c:pt>
                <c:pt idx="22267">
                  <c:v>1086.1400000000001</c:v>
                </c:pt>
                <c:pt idx="22268">
                  <c:v>1037.8699999999999</c:v>
                </c:pt>
                <c:pt idx="22269">
                  <c:v>991.79</c:v>
                </c:pt>
                <c:pt idx="22270">
                  <c:v>933.34</c:v>
                </c:pt>
                <c:pt idx="22271">
                  <c:v>869.82</c:v>
                </c:pt>
                <c:pt idx="22272">
                  <c:v>833.68</c:v>
                </c:pt>
                <c:pt idx="22273">
                  <c:v>807.57</c:v>
                </c:pt>
                <c:pt idx="22274">
                  <c:v>793</c:v>
                </c:pt>
                <c:pt idx="22275">
                  <c:v>781.04</c:v>
                </c:pt>
                <c:pt idx="22276">
                  <c:v>772.53</c:v>
                </c:pt>
                <c:pt idx="22277">
                  <c:v>800.46</c:v>
                </c:pt>
                <c:pt idx="22278">
                  <c:v>832.65</c:v>
                </c:pt>
                <c:pt idx="22279">
                  <c:v>1006.23</c:v>
                </c:pt>
                <c:pt idx="22280">
                  <c:v>1158.8399999999999</c:v>
                </c:pt>
                <c:pt idx="22281">
                  <c:v>1254.6300000000001</c:v>
                </c:pt>
                <c:pt idx="22282">
                  <c:v>1300.7</c:v>
                </c:pt>
                <c:pt idx="22283">
                  <c:v>1306.82</c:v>
                </c:pt>
                <c:pt idx="22284">
                  <c:v>1299.5</c:v>
                </c:pt>
                <c:pt idx="22285">
                  <c:v>1243.3599999999999</c:v>
                </c:pt>
                <c:pt idx="22286">
                  <c:v>1230.02</c:v>
                </c:pt>
                <c:pt idx="22287">
                  <c:v>1192.08</c:v>
                </c:pt>
                <c:pt idx="22288">
                  <c:v>1118.77</c:v>
                </c:pt>
                <c:pt idx="22289">
                  <c:v>1042.81</c:v>
                </c:pt>
                <c:pt idx="22290">
                  <c:v>1082.94</c:v>
                </c:pt>
                <c:pt idx="22291">
                  <c:v>1073.8699999999999</c:v>
                </c:pt>
                <c:pt idx="22292">
                  <c:v>1040.25</c:v>
                </c:pt>
                <c:pt idx="22293">
                  <c:v>992.82</c:v>
                </c:pt>
                <c:pt idx="22294">
                  <c:v>932.47</c:v>
                </c:pt>
                <c:pt idx="22295">
                  <c:v>872.25</c:v>
                </c:pt>
                <c:pt idx="22296">
                  <c:v>823.72</c:v>
                </c:pt>
                <c:pt idx="22297">
                  <c:v>802.04</c:v>
                </c:pt>
                <c:pt idx="22298">
                  <c:v>780.66</c:v>
                </c:pt>
                <c:pt idx="22299">
                  <c:v>767.37</c:v>
                </c:pt>
                <c:pt idx="22300">
                  <c:v>770.87</c:v>
                </c:pt>
                <c:pt idx="22301">
                  <c:v>790.88</c:v>
                </c:pt>
                <c:pt idx="22302">
                  <c:v>835.9</c:v>
                </c:pt>
                <c:pt idx="22303">
                  <c:v>1021.99</c:v>
                </c:pt>
                <c:pt idx="22304">
                  <c:v>1184.54</c:v>
                </c:pt>
                <c:pt idx="22305">
                  <c:v>1275.18</c:v>
                </c:pt>
                <c:pt idx="22306">
                  <c:v>1320.7</c:v>
                </c:pt>
                <c:pt idx="22307">
                  <c:v>1335.29</c:v>
                </c:pt>
                <c:pt idx="22308">
                  <c:v>1320.25</c:v>
                </c:pt>
                <c:pt idx="22309">
                  <c:v>1315.77</c:v>
                </c:pt>
                <c:pt idx="22310">
                  <c:v>1290.17</c:v>
                </c:pt>
                <c:pt idx="22311">
                  <c:v>1226.5</c:v>
                </c:pt>
                <c:pt idx="22312">
                  <c:v>1148.1099999999999</c:v>
                </c:pt>
                <c:pt idx="22313">
                  <c:v>1059.75</c:v>
                </c:pt>
                <c:pt idx="22314">
                  <c:v>1106.8800000000001</c:v>
                </c:pt>
                <c:pt idx="22315">
                  <c:v>1096.6600000000001</c:v>
                </c:pt>
                <c:pt idx="22316">
                  <c:v>1055.3900000000001</c:v>
                </c:pt>
                <c:pt idx="22317">
                  <c:v>1006.91</c:v>
                </c:pt>
                <c:pt idx="22318">
                  <c:v>920.05</c:v>
                </c:pt>
                <c:pt idx="22319">
                  <c:v>859.28</c:v>
                </c:pt>
                <c:pt idx="22320">
                  <c:v>827.3</c:v>
                </c:pt>
                <c:pt idx="22321">
                  <c:v>809.41</c:v>
                </c:pt>
                <c:pt idx="22322">
                  <c:v>798.4</c:v>
                </c:pt>
                <c:pt idx="22323">
                  <c:v>781.06</c:v>
                </c:pt>
                <c:pt idx="22324">
                  <c:v>790.04</c:v>
                </c:pt>
                <c:pt idx="22325">
                  <c:v>812.97</c:v>
                </c:pt>
                <c:pt idx="22326">
                  <c:v>838.22</c:v>
                </c:pt>
                <c:pt idx="22327">
                  <c:v>994.07</c:v>
                </c:pt>
                <c:pt idx="22328">
                  <c:v>1127.26</c:v>
                </c:pt>
                <c:pt idx="22329">
                  <c:v>1225.25</c:v>
                </c:pt>
                <c:pt idx="22330">
                  <c:v>1259.8699999999999</c:v>
                </c:pt>
                <c:pt idx="22331">
                  <c:v>1246.1600000000001</c:v>
                </c:pt>
                <c:pt idx="22332">
                  <c:v>1270.0999999999999</c:v>
                </c:pt>
                <c:pt idx="22333">
                  <c:v>1271.25</c:v>
                </c:pt>
                <c:pt idx="22334">
                  <c:v>1246.8599999999999</c:v>
                </c:pt>
                <c:pt idx="22335">
                  <c:v>1150.74</c:v>
                </c:pt>
                <c:pt idx="22336">
                  <c:v>1057.56</c:v>
                </c:pt>
                <c:pt idx="22337">
                  <c:v>999.04</c:v>
                </c:pt>
                <c:pt idx="22338">
                  <c:v>1030.23</c:v>
                </c:pt>
                <c:pt idx="22339">
                  <c:v>1029.69</c:v>
                </c:pt>
                <c:pt idx="22340">
                  <c:v>982.05</c:v>
                </c:pt>
                <c:pt idx="22341">
                  <c:v>945.32</c:v>
                </c:pt>
                <c:pt idx="22342">
                  <c:v>901.36</c:v>
                </c:pt>
                <c:pt idx="22343">
                  <c:v>853.34</c:v>
                </c:pt>
                <c:pt idx="22344">
                  <c:v>808.34</c:v>
                </c:pt>
                <c:pt idx="22345">
                  <c:v>791.27</c:v>
                </c:pt>
                <c:pt idx="22346">
                  <c:v>777.58</c:v>
                </c:pt>
                <c:pt idx="22347">
                  <c:v>762.49</c:v>
                </c:pt>
                <c:pt idx="22348">
                  <c:v>758.04</c:v>
                </c:pt>
                <c:pt idx="22349">
                  <c:v>774.86</c:v>
                </c:pt>
                <c:pt idx="22350">
                  <c:v>772.74</c:v>
                </c:pt>
                <c:pt idx="22351">
                  <c:v>867.6</c:v>
                </c:pt>
                <c:pt idx="22352">
                  <c:v>987.29</c:v>
                </c:pt>
                <c:pt idx="22353">
                  <c:v>1080.8599999999999</c:v>
                </c:pt>
                <c:pt idx="22354">
                  <c:v>1118</c:v>
                </c:pt>
                <c:pt idx="22355">
                  <c:v>1119.57</c:v>
                </c:pt>
                <c:pt idx="22356">
                  <c:v>1074.6400000000001</c:v>
                </c:pt>
                <c:pt idx="22357">
                  <c:v>1053.28</c:v>
                </c:pt>
                <c:pt idx="22358">
                  <c:v>1021.75</c:v>
                </c:pt>
                <c:pt idx="22359">
                  <c:v>994.94</c:v>
                </c:pt>
                <c:pt idx="22360">
                  <c:v>970.05</c:v>
                </c:pt>
                <c:pt idx="22361">
                  <c:v>950.38</c:v>
                </c:pt>
                <c:pt idx="22362">
                  <c:v>1027.74</c:v>
                </c:pt>
                <c:pt idx="22363">
                  <c:v>1032.93</c:v>
                </c:pt>
                <c:pt idx="22364">
                  <c:v>1009.42</c:v>
                </c:pt>
                <c:pt idx="22365">
                  <c:v>965.78</c:v>
                </c:pt>
                <c:pt idx="22366">
                  <c:v>918.4</c:v>
                </c:pt>
                <c:pt idx="22367">
                  <c:v>883.77</c:v>
                </c:pt>
                <c:pt idx="22368">
                  <c:v>835.31</c:v>
                </c:pt>
                <c:pt idx="22369">
                  <c:v>811.12</c:v>
                </c:pt>
                <c:pt idx="22370">
                  <c:v>787.04</c:v>
                </c:pt>
                <c:pt idx="22371">
                  <c:v>776.89</c:v>
                </c:pt>
                <c:pt idx="22372">
                  <c:v>768.16</c:v>
                </c:pt>
                <c:pt idx="22373">
                  <c:v>740.57</c:v>
                </c:pt>
                <c:pt idx="22374">
                  <c:v>715.54</c:v>
                </c:pt>
                <c:pt idx="22375">
                  <c:v>774.22</c:v>
                </c:pt>
                <c:pt idx="22376">
                  <c:v>822.16</c:v>
                </c:pt>
                <c:pt idx="22377">
                  <c:v>856.86</c:v>
                </c:pt>
                <c:pt idx="22378">
                  <c:v>913.95</c:v>
                </c:pt>
                <c:pt idx="22379">
                  <c:v>920.73</c:v>
                </c:pt>
                <c:pt idx="22380">
                  <c:v>948.43</c:v>
                </c:pt>
                <c:pt idx="22381">
                  <c:v>920.62</c:v>
                </c:pt>
                <c:pt idx="22382">
                  <c:v>907.88</c:v>
                </c:pt>
                <c:pt idx="22383">
                  <c:v>884.51</c:v>
                </c:pt>
                <c:pt idx="22384">
                  <c:v>872.84</c:v>
                </c:pt>
                <c:pt idx="22385">
                  <c:v>877.39</c:v>
                </c:pt>
                <c:pt idx="22386">
                  <c:v>957.58</c:v>
                </c:pt>
                <c:pt idx="22387">
                  <c:v>971.53</c:v>
                </c:pt>
                <c:pt idx="22388">
                  <c:v>967.51</c:v>
                </c:pt>
                <c:pt idx="22389">
                  <c:v>936.4</c:v>
                </c:pt>
                <c:pt idx="22390">
                  <c:v>891.38</c:v>
                </c:pt>
                <c:pt idx="22391">
                  <c:v>839.82</c:v>
                </c:pt>
                <c:pt idx="22392">
                  <c:v>806.25</c:v>
                </c:pt>
                <c:pt idx="22393">
                  <c:v>776.08</c:v>
                </c:pt>
                <c:pt idx="22394">
                  <c:v>767.43</c:v>
                </c:pt>
                <c:pt idx="22395">
                  <c:v>759.71</c:v>
                </c:pt>
                <c:pt idx="22396">
                  <c:v>769.82</c:v>
                </c:pt>
                <c:pt idx="22397">
                  <c:v>797.39</c:v>
                </c:pt>
                <c:pt idx="22398">
                  <c:v>843.67</c:v>
                </c:pt>
                <c:pt idx="22399">
                  <c:v>1040</c:v>
                </c:pt>
                <c:pt idx="22400">
                  <c:v>1171</c:v>
                </c:pt>
                <c:pt idx="22401">
                  <c:v>1262.68</c:v>
                </c:pt>
                <c:pt idx="22402">
                  <c:v>1309.73</c:v>
                </c:pt>
                <c:pt idx="22403">
                  <c:v>1293.3</c:v>
                </c:pt>
                <c:pt idx="22404">
                  <c:v>1301.3499999999999</c:v>
                </c:pt>
                <c:pt idx="22405">
                  <c:v>1302.5999999999999</c:v>
                </c:pt>
                <c:pt idx="22406">
                  <c:v>1281.32</c:v>
                </c:pt>
                <c:pt idx="22407">
                  <c:v>1227.55</c:v>
                </c:pt>
                <c:pt idx="22408">
                  <c:v>1137.49</c:v>
                </c:pt>
                <c:pt idx="22409">
                  <c:v>1050.7</c:v>
                </c:pt>
                <c:pt idx="22410">
                  <c:v>1100.54</c:v>
                </c:pt>
                <c:pt idx="22411">
                  <c:v>1103.1300000000001</c:v>
                </c:pt>
                <c:pt idx="22412">
                  <c:v>1052.26</c:v>
                </c:pt>
                <c:pt idx="22413">
                  <c:v>1013.06</c:v>
                </c:pt>
                <c:pt idx="22414">
                  <c:v>953.61</c:v>
                </c:pt>
                <c:pt idx="22415">
                  <c:v>894.81</c:v>
                </c:pt>
                <c:pt idx="22416">
                  <c:v>845.89</c:v>
                </c:pt>
                <c:pt idx="22417">
                  <c:v>824.43</c:v>
                </c:pt>
                <c:pt idx="22418">
                  <c:v>781.39</c:v>
                </c:pt>
                <c:pt idx="22419">
                  <c:v>790.71</c:v>
                </c:pt>
                <c:pt idx="22420">
                  <c:v>807.73</c:v>
                </c:pt>
                <c:pt idx="22421">
                  <c:v>838.62</c:v>
                </c:pt>
                <c:pt idx="22422">
                  <c:v>864.3</c:v>
                </c:pt>
                <c:pt idx="22423">
                  <c:v>967.65</c:v>
                </c:pt>
                <c:pt idx="22424">
                  <c:v>1083.6600000000001</c:v>
                </c:pt>
                <c:pt idx="22425">
                  <c:v>1129.94</c:v>
                </c:pt>
                <c:pt idx="22426">
                  <c:v>1161.17</c:v>
                </c:pt>
                <c:pt idx="22427">
                  <c:v>1145.42</c:v>
                </c:pt>
                <c:pt idx="22428">
                  <c:v>1142.5</c:v>
                </c:pt>
                <c:pt idx="22429">
                  <c:v>1157.8</c:v>
                </c:pt>
                <c:pt idx="22430">
                  <c:v>1182.1400000000001</c:v>
                </c:pt>
                <c:pt idx="22431">
                  <c:v>1151.57</c:v>
                </c:pt>
                <c:pt idx="22432">
                  <c:v>1080.1600000000001</c:v>
                </c:pt>
                <c:pt idx="22433">
                  <c:v>991.11</c:v>
                </c:pt>
                <c:pt idx="22434">
                  <c:v>1048.68</c:v>
                </c:pt>
                <c:pt idx="22435">
                  <c:v>1019.77</c:v>
                </c:pt>
                <c:pt idx="22436">
                  <c:v>989.25</c:v>
                </c:pt>
                <c:pt idx="22437">
                  <c:v>949.31</c:v>
                </c:pt>
                <c:pt idx="22438">
                  <c:v>889.13</c:v>
                </c:pt>
                <c:pt idx="22439">
                  <c:v>830.3</c:v>
                </c:pt>
                <c:pt idx="22440">
                  <c:v>775.64</c:v>
                </c:pt>
                <c:pt idx="22441">
                  <c:v>755.87</c:v>
                </c:pt>
                <c:pt idx="22442">
                  <c:v>735.01</c:v>
                </c:pt>
                <c:pt idx="22443">
                  <c:v>732.55</c:v>
                </c:pt>
                <c:pt idx="22444">
                  <c:v>742.12</c:v>
                </c:pt>
                <c:pt idx="22445">
                  <c:v>766.9</c:v>
                </c:pt>
                <c:pt idx="22446">
                  <c:v>797.86</c:v>
                </c:pt>
                <c:pt idx="22447">
                  <c:v>982.47</c:v>
                </c:pt>
                <c:pt idx="22448">
                  <c:v>1119.42</c:v>
                </c:pt>
                <c:pt idx="22449">
                  <c:v>1210.8699999999999</c:v>
                </c:pt>
                <c:pt idx="22450">
                  <c:v>1257.1400000000001</c:v>
                </c:pt>
                <c:pt idx="22451">
                  <c:v>1271.7</c:v>
                </c:pt>
                <c:pt idx="22452">
                  <c:v>1271.2</c:v>
                </c:pt>
                <c:pt idx="22453">
                  <c:v>1289.3699999999999</c:v>
                </c:pt>
                <c:pt idx="22454">
                  <c:v>1292.68</c:v>
                </c:pt>
                <c:pt idx="22455">
                  <c:v>1233.22</c:v>
                </c:pt>
                <c:pt idx="22456">
                  <c:v>1153.75</c:v>
                </c:pt>
                <c:pt idx="22457">
                  <c:v>1060.33</c:v>
                </c:pt>
                <c:pt idx="22458">
                  <c:v>1095.6199999999999</c:v>
                </c:pt>
                <c:pt idx="22459">
                  <c:v>1088.03</c:v>
                </c:pt>
                <c:pt idx="22460">
                  <c:v>1059.46</c:v>
                </c:pt>
                <c:pt idx="22461">
                  <c:v>1015.8</c:v>
                </c:pt>
                <c:pt idx="22462">
                  <c:v>948.33</c:v>
                </c:pt>
                <c:pt idx="22463">
                  <c:v>889.34</c:v>
                </c:pt>
                <c:pt idx="22464">
                  <c:v>840.96</c:v>
                </c:pt>
                <c:pt idx="22465">
                  <c:v>814.29</c:v>
                </c:pt>
                <c:pt idx="22466">
                  <c:v>787.81</c:v>
                </c:pt>
                <c:pt idx="22467">
                  <c:v>778.13</c:v>
                </c:pt>
                <c:pt idx="22468">
                  <c:v>787.61</c:v>
                </c:pt>
                <c:pt idx="22469">
                  <c:v>805.04</c:v>
                </c:pt>
                <c:pt idx="22470">
                  <c:v>841.47</c:v>
                </c:pt>
                <c:pt idx="22471">
                  <c:v>1010.85</c:v>
                </c:pt>
                <c:pt idx="22472">
                  <c:v>1170.82</c:v>
                </c:pt>
                <c:pt idx="22473">
                  <c:v>1269.3399999999999</c:v>
                </c:pt>
                <c:pt idx="22474">
                  <c:v>1317.07</c:v>
                </c:pt>
                <c:pt idx="22475">
                  <c:v>1317.54</c:v>
                </c:pt>
                <c:pt idx="22476">
                  <c:v>1326.39</c:v>
                </c:pt>
                <c:pt idx="22477">
                  <c:v>1339.48</c:v>
                </c:pt>
                <c:pt idx="22478">
                  <c:v>1329.22</c:v>
                </c:pt>
                <c:pt idx="22479">
                  <c:v>1298.1199999999999</c:v>
                </c:pt>
                <c:pt idx="22480">
                  <c:v>1194.8800000000001</c:v>
                </c:pt>
                <c:pt idx="22481">
                  <c:v>1082.83</c:v>
                </c:pt>
                <c:pt idx="22482">
                  <c:v>1124.54</c:v>
                </c:pt>
                <c:pt idx="22483">
                  <c:v>1119.7</c:v>
                </c:pt>
                <c:pt idx="22484">
                  <c:v>1076.27</c:v>
                </c:pt>
                <c:pt idx="22485">
                  <c:v>1036.74</c:v>
                </c:pt>
                <c:pt idx="22486">
                  <c:v>982.59</c:v>
                </c:pt>
                <c:pt idx="22487">
                  <c:v>922.77</c:v>
                </c:pt>
                <c:pt idx="22488">
                  <c:v>876.96</c:v>
                </c:pt>
                <c:pt idx="22489">
                  <c:v>853.13</c:v>
                </c:pt>
                <c:pt idx="22490">
                  <c:v>839.15</c:v>
                </c:pt>
                <c:pt idx="22491">
                  <c:v>824.8</c:v>
                </c:pt>
                <c:pt idx="22492">
                  <c:v>822.4</c:v>
                </c:pt>
                <c:pt idx="22493">
                  <c:v>833.79</c:v>
                </c:pt>
                <c:pt idx="22494">
                  <c:v>866.98</c:v>
                </c:pt>
                <c:pt idx="22495">
                  <c:v>1057.5999999999999</c:v>
                </c:pt>
                <c:pt idx="22496">
                  <c:v>1195.2</c:v>
                </c:pt>
                <c:pt idx="22497">
                  <c:v>1298.3900000000001</c:v>
                </c:pt>
                <c:pt idx="22498">
                  <c:v>1330.45</c:v>
                </c:pt>
                <c:pt idx="22499">
                  <c:v>1323.64</c:v>
                </c:pt>
                <c:pt idx="22500">
                  <c:v>1330.4</c:v>
                </c:pt>
                <c:pt idx="22501">
                  <c:v>1334.11</c:v>
                </c:pt>
                <c:pt idx="22502">
                  <c:v>1300.29</c:v>
                </c:pt>
                <c:pt idx="22503">
                  <c:v>1250.44</c:v>
                </c:pt>
                <c:pt idx="22504">
                  <c:v>1156.6199999999999</c:v>
                </c:pt>
                <c:pt idx="22505">
                  <c:v>1072.5899999999999</c:v>
                </c:pt>
                <c:pt idx="22506">
                  <c:v>1124.0999999999999</c:v>
                </c:pt>
                <c:pt idx="22507">
                  <c:v>1117.03</c:v>
                </c:pt>
                <c:pt idx="22508">
                  <c:v>1068.94</c:v>
                </c:pt>
                <c:pt idx="22509">
                  <c:v>1023.27</c:v>
                </c:pt>
                <c:pt idx="22510">
                  <c:v>967.8</c:v>
                </c:pt>
                <c:pt idx="22511">
                  <c:v>915.99</c:v>
                </c:pt>
                <c:pt idx="22512">
                  <c:v>876.32</c:v>
                </c:pt>
                <c:pt idx="22513">
                  <c:v>842.39</c:v>
                </c:pt>
                <c:pt idx="22514">
                  <c:v>829.33</c:v>
                </c:pt>
                <c:pt idx="22515">
                  <c:v>810.12</c:v>
                </c:pt>
                <c:pt idx="22516">
                  <c:v>805.61</c:v>
                </c:pt>
                <c:pt idx="22517">
                  <c:v>818.48</c:v>
                </c:pt>
                <c:pt idx="22518">
                  <c:v>807.27</c:v>
                </c:pt>
                <c:pt idx="22519">
                  <c:v>931.34</c:v>
                </c:pt>
                <c:pt idx="22520">
                  <c:v>1042.79</c:v>
                </c:pt>
                <c:pt idx="22521">
                  <c:v>1121.17</c:v>
                </c:pt>
                <c:pt idx="22522">
                  <c:v>1151.95</c:v>
                </c:pt>
                <c:pt idx="22523">
                  <c:v>1139.4000000000001</c:v>
                </c:pt>
                <c:pt idx="22524">
                  <c:v>1099.06</c:v>
                </c:pt>
                <c:pt idx="22525">
                  <c:v>1045.48</c:v>
                </c:pt>
                <c:pt idx="22526">
                  <c:v>1022.26</c:v>
                </c:pt>
                <c:pt idx="22527">
                  <c:v>989.36</c:v>
                </c:pt>
                <c:pt idx="22528">
                  <c:v>971.06</c:v>
                </c:pt>
                <c:pt idx="22529">
                  <c:v>959.15</c:v>
                </c:pt>
                <c:pt idx="22530">
                  <c:v>984.55</c:v>
                </c:pt>
                <c:pt idx="22531">
                  <c:v>976.55</c:v>
                </c:pt>
                <c:pt idx="22532">
                  <c:v>943.85</c:v>
                </c:pt>
                <c:pt idx="22533">
                  <c:v>901.9</c:v>
                </c:pt>
                <c:pt idx="22534">
                  <c:v>857.25</c:v>
                </c:pt>
                <c:pt idx="22535">
                  <c:v>797.96</c:v>
                </c:pt>
                <c:pt idx="22536">
                  <c:v>762.87</c:v>
                </c:pt>
                <c:pt idx="22537">
                  <c:v>751.12</c:v>
                </c:pt>
                <c:pt idx="22538">
                  <c:v>741.93</c:v>
                </c:pt>
                <c:pt idx="22539">
                  <c:v>737.5</c:v>
                </c:pt>
                <c:pt idx="22540">
                  <c:v>725.3</c:v>
                </c:pt>
                <c:pt idx="22541">
                  <c:v>728.35</c:v>
                </c:pt>
                <c:pt idx="22542">
                  <c:v>714.54</c:v>
                </c:pt>
                <c:pt idx="22543">
                  <c:v>749.76</c:v>
                </c:pt>
                <c:pt idx="22544">
                  <c:v>796.02</c:v>
                </c:pt>
                <c:pt idx="22545">
                  <c:v>845.01</c:v>
                </c:pt>
                <c:pt idx="22546">
                  <c:v>896.32</c:v>
                </c:pt>
                <c:pt idx="22547">
                  <c:v>927.88</c:v>
                </c:pt>
                <c:pt idx="22548">
                  <c:v>928.63</c:v>
                </c:pt>
                <c:pt idx="22549">
                  <c:v>937.78</c:v>
                </c:pt>
                <c:pt idx="22550">
                  <c:v>919.85</c:v>
                </c:pt>
                <c:pt idx="22551">
                  <c:v>888.72</c:v>
                </c:pt>
                <c:pt idx="22552">
                  <c:v>895.97</c:v>
                </c:pt>
                <c:pt idx="22553">
                  <c:v>909.78</c:v>
                </c:pt>
                <c:pt idx="22554">
                  <c:v>969.71</c:v>
                </c:pt>
                <c:pt idx="22555">
                  <c:v>966.49</c:v>
                </c:pt>
                <c:pt idx="22556">
                  <c:v>960.79</c:v>
                </c:pt>
                <c:pt idx="22557">
                  <c:v>922.53</c:v>
                </c:pt>
                <c:pt idx="22558">
                  <c:v>859.78</c:v>
                </c:pt>
                <c:pt idx="22559">
                  <c:v>820.15</c:v>
                </c:pt>
                <c:pt idx="22560">
                  <c:v>776.68</c:v>
                </c:pt>
                <c:pt idx="22561">
                  <c:v>753.93</c:v>
                </c:pt>
                <c:pt idx="22562">
                  <c:v>736.19</c:v>
                </c:pt>
                <c:pt idx="22563">
                  <c:v>739.04</c:v>
                </c:pt>
                <c:pt idx="22564">
                  <c:v>758.42</c:v>
                </c:pt>
                <c:pt idx="22565">
                  <c:v>792.06</c:v>
                </c:pt>
                <c:pt idx="22566">
                  <c:v>816.69</c:v>
                </c:pt>
                <c:pt idx="22567">
                  <c:v>961.2</c:v>
                </c:pt>
                <c:pt idx="22568">
                  <c:v>1075.24</c:v>
                </c:pt>
                <c:pt idx="22569">
                  <c:v>1139.67</c:v>
                </c:pt>
                <c:pt idx="22570">
                  <c:v>1171.8</c:v>
                </c:pt>
                <c:pt idx="22571">
                  <c:v>1159.23</c:v>
                </c:pt>
                <c:pt idx="22572">
                  <c:v>1066.83</c:v>
                </c:pt>
                <c:pt idx="22573">
                  <c:v>1063.92</c:v>
                </c:pt>
                <c:pt idx="22574">
                  <c:v>1060.27</c:v>
                </c:pt>
                <c:pt idx="22575">
                  <c:v>1026.6500000000001</c:v>
                </c:pt>
                <c:pt idx="22576">
                  <c:v>974.79</c:v>
                </c:pt>
                <c:pt idx="22577">
                  <c:v>920.17</c:v>
                </c:pt>
                <c:pt idx="22578">
                  <c:v>968.76</c:v>
                </c:pt>
                <c:pt idx="22579">
                  <c:v>959.58</c:v>
                </c:pt>
                <c:pt idx="22580">
                  <c:v>911.75</c:v>
                </c:pt>
                <c:pt idx="22581">
                  <c:v>860.55</c:v>
                </c:pt>
                <c:pt idx="22582">
                  <c:v>794.34</c:v>
                </c:pt>
                <c:pt idx="22583">
                  <c:v>761.7</c:v>
                </c:pt>
                <c:pt idx="22584">
                  <c:v>740.55</c:v>
                </c:pt>
                <c:pt idx="22585">
                  <c:v>704.54</c:v>
                </c:pt>
                <c:pt idx="22586">
                  <c:v>695.13</c:v>
                </c:pt>
                <c:pt idx="22587">
                  <c:v>676.19</c:v>
                </c:pt>
                <c:pt idx="22588">
                  <c:v>704.88</c:v>
                </c:pt>
                <c:pt idx="22589">
                  <c:v>738.87</c:v>
                </c:pt>
                <c:pt idx="22590">
                  <c:v>769.64</c:v>
                </c:pt>
                <c:pt idx="22591">
                  <c:v>924.3</c:v>
                </c:pt>
                <c:pt idx="22592">
                  <c:v>1071.32</c:v>
                </c:pt>
                <c:pt idx="22593">
                  <c:v>1148.55</c:v>
                </c:pt>
                <c:pt idx="22594">
                  <c:v>1193.2</c:v>
                </c:pt>
                <c:pt idx="22595">
                  <c:v>1194.96</c:v>
                </c:pt>
                <c:pt idx="22596">
                  <c:v>1221.05</c:v>
                </c:pt>
                <c:pt idx="22597">
                  <c:v>1248.18</c:v>
                </c:pt>
                <c:pt idx="22598">
                  <c:v>1245.28</c:v>
                </c:pt>
                <c:pt idx="22599">
                  <c:v>1191.48</c:v>
                </c:pt>
                <c:pt idx="22600">
                  <c:v>1117.33</c:v>
                </c:pt>
                <c:pt idx="22601">
                  <c:v>1024.1400000000001</c:v>
                </c:pt>
                <c:pt idx="22602">
                  <c:v>1073.49</c:v>
                </c:pt>
                <c:pt idx="22603">
                  <c:v>1056.04</c:v>
                </c:pt>
                <c:pt idx="22604">
                  <c:v>1020.42</c:v>
                </c:pt>
                <c:pt idx="22605">
                  <c:v>968.05</c:v>
                </c:pt>
                <c:pt idx="22606">
                  <c:v>907.5</c:v>
                </c:pt>
                <c:pt idx="22607">
                  <c:v>840.93</c:v>
                </c:pt>
                <c:pt idx="22608">
                  <c:v>801.47</c:v>
                </c:pt>
                <c:pt idx="22609">
                  <c:v>776.8</c:v>
                </c:pt>
                <c:pt idx="22610">
                  <c:v>766.99</c:v>
                </c:pt>
                <c:pt idx="22611">
                  <c:v>740.01</c:v>
                </c:pt>
                <c:pt idx="22612">
                  <c:v>770.73</c:v>
                </c:pt>
                <c:pt idx="22613">
                  <c:v>803.67</c:v>
                </c:pt>
                <c:pt idx="22614">
                  <c:v>830.34</c:v>
                </c:pt>
                <c:pt idx="22615">
                  <c:v>990.56</c:v>
                </c:pt>
                <c:pt idx="22616">
                  <c:v>1145.02</c:v>
                </c:pt>
                <c:pt idx="22617">
                  <c:v>1230.67</c:v>
                </c:pt>
                <c:pt idx="22618">
                  <c:v>1265.1199999999999</c:v>
                </c:pt>
                <c:pt idx="22619">
                  <c:v>1270.6300000000001</c:v>
                </c:pt>
                <c:pt idx="22620">
                  <c:v>1266.1400000000001</c:v>
                </c:pt>
                <c:pt idx="22621">
                  <c:v>1243.01</c:v>
                </c:pt>
                <c:pt idx="22622">
                  <c:v>1229.79</c:v>
                </c:pt>
                <c:pt idx="22623">
                  <c:v>1191.6600000000001</c:v>
                </c:pt>
                <c:pt idx="22624">
                  <c:v>1096.94</c:v>
                </c:pt>
                <c:pt idx="22625">
                  <c:v>1016.52</c:v>
                </c:pt>
                <c:pt idx="22626">
                  <c:v>1075.98</c:v>
                </c:pt>
                <c:pt idx="22627">
                  <c:v>1059.9100000000001</c:v>
                </c:pt>
                <c:pt idx="22628">
                  <c:v>1003.01</c:v>
                </c:pt>
                <c:pt idx="22629">
                  <c:v>939.86</c:v>
                </c:pt>
                <c:pt idx="22630">
                  <c:v>879.57</c:v>
                </c:pt>
                <c:pt idx="22631">
                  <c:v>822.01</c:v>
                </c:pt>
                <c:pt idx="22632">
                  <c:v>772.84</c:v>
                </c:pt>
                <c:pt idx="22633">
                  <c:v>750.08</c:v>
                </c:pt>
                <c:pt idx="22634">
                  <c:v>732.88</c:v>
                </c:pt>
                <c:pt idx="22635">
                  <c:v>722.11</c:v>
                </c:pt>
                <c:pt idx="22636">
                  <c:v>741.95</c:v>
                </c:pt>
                <c:pt idx="22637">
                  <c:v>777.82</c:v>
                </c:pt>
                <c:pt idx="22638">
                  <c:v>794.95</c:v>
                </c:pt>
                <c:pt idx="22639">
                  <c:v>969.07</c:v>
                </c:pt>
                <c:pt idx="22640">
                  <c:v>1102.98</c:v>
                </c:pt>
                <c:pt idx="22641">
                  <c:v>1202.45</c:v>
                </c:pt>
                <c:pt idx="22642">
                  <c:v>1235.1600000000001</c:v>
                </c:pt>
                <c:pt idx="22643">
                  <c:v>1223.17</c:v>
                </c:pt>
                <c:pt idx="22644">
                  <c:v>1227.6199999999999</c:v>
                </c:pt>
                <c:pt idx="22645">
                  <c:v>1257.75</c:v>
                </c:pt>
                <c:pt idx="22646">
                  <c:v>1205.32</c:v>
                </c:pt>
                <c:pt idx="22647">
                  <c:v>1152.3499999999999</c:v>
                </c:pt>
                <c:pt idx="22648">
                  <c:v>1080.27</c:v>
                </c:pt>
                <c:pt idx="22649">
                  <c:v>999.87</c:v>
                </c:pt>
                <c:pt idx="22650">
                  <c:v>1050.54</c:v>
                </c:pt>
                <c:pt idx="22651">
                  <c:v>1029.69</c:v>
                </c:pt>
                <c:pt idx="22652">
                  <c:v>987.87</c:v>
                </c:pt>
                <c:pt idx="22653">
                  <c:v>936.88</c:v>
                </c:pt>
                <c:pt idx="22654">
                  <c:v>881.09</c:v>
                </c:pt>
                <c:pt idx="22655">
                  <c:v>835.44</c:v>
                </c:pt>
                <c:pt idx="22656">
                  <c:v>806.28</c:v>
                </c:pt>
                <c:pt idx="22657">
                  <c:v>766.97</c:v>
                </c:pt>
                <c:pt idx="22658">
                  <c:v>761.44</c:v>
                </c:pt>
                <c:pt idx="22659">
                  <c:v>747.08</c:v>
                </c:pt>
                <c:pt idx="22660">
                  <c:v>761.45</c:v>
                </c:pt>
                <c:pt idx="22661">
                  <c:v>805.12</c:v>
                </c:pt>
                <c:pt idx="22662">
                  <c:v>823.61</c:v>
                </c:pt>
                <c:pt idx="22663">
                  <c:v>996.43</c:v>
                </c:pt>
                <c:pt idx="22664">
                  <c:v>1130.19</c:v>
                </c:pt>
                <c:pt idx="22665">
                  <c:v>1209.51</c:v>
                </c:pt>
                <c:pt idx="22666">
                  <c:v>1252.6199999999999</c:v>
                </c:pt>
                <c:pt idx="22667">
                  <c:v>1250.01</c:v>
                </c:pt>
                <c:pt idx="22668">
                  <c:v>1228.1600000000001</c:v>
                </c:pt>
                <c:pt idx="22669">
                  <c:v>1278.2</c:v>
                </c:pt>
                <c:pt idx="22670">
                  <c:v>1264.54</c:v>
                </c:pt>
                <c:pt idx="22671">
                  <c:v>1199.44</c:v>
                </c:pt>
                <c:pt idx="22672">
                  <c:v>1100.04</c:v>
                </c:pt>
                <c:pt idx="22673">
                  <c:v>1025.4000000000001</c:v>
                </c:pt>
                <c:pt idx="22674">
                  <c:v>1080.3800000000001</c:v>
                </c:pt>
                <c:pt idx="22675">
                  <c:v>1059.23</c:v>
                </c:pt>
                <c:pt idx="22676">
                  <c:v>1009.05</c:v>
                </c:pt>
                <c:pt idx="22677">
                  <c:v>970.57</c:v>
                </c:pt>
                <c:pt idx="22678">
                  <c:v>919.48</c:v>
                </c:pt>
                <c:pt idx="22679">
                  <c:v>862.12</c:v>
                </c:pt>
                <c:pt idx="22680">
                  <c:v>822.96</c:v>
                </c:pt>
                <c:pt idx="22681">
                  <c:v>790.91</c:v>
                </c:pt>
                <c:pt idx="22682">
                  <c:v>770.19</c:v>
                </c:pt>
                <c:pt idx="22683">
                  <c:v>768.73</c:v>
                </c:pt>
                <c:pt idx="22684">
                  <c:v>774.79</c:v>
                </c:pt>
                <c:pt idx="22685">
                  <c:v>778.78</c:v>
                </c:pt>
                <c:pt idx="22686">
                  <c:v>771.66</c:v>
                </c:pt>
                <c:pt idx="22687">
                  <c:v>875.15</c:v>
                </c:pt>
                <c:pt idx="22688">
                  <c:v>1013.71</c:v>
                </c:pt>
                <c:pt idx="22689">
                  <c:v>1108.51</c:v>
                </c:pt>
                <c:pt idx="22690">
                  <c:v>1134.06</c:v>
                </c:pt>
                <c:pt idx="22691">
                  <c:v>1122.42</c:v>
                </c:pt>
                <c:pt idx="22692">
                  <c:v>1078.9100000000001</c:v>
                </c:pt>
                <c:pt idx="22693">
                  <c:v>1022.6</c:v>
                </c:pt>
                <c:pt idx="22694">
                  <c:v>987.51</c:v>
                </c:pt>
                <c:pt idx="22695">
                  <c:v>962.21</c:v>
                </c:pt>
                <c:pt idx="22696">
                  <c:v>934.91</c:v>
                </c:pt>
                <c:pt idx="22697">
                  <c:v>934.97</c:v>
                </c:pt>
                <c:pt idx="22698">
                  <c:v>1013.11</c:v>
                </c:pt>
                <c:pt idx="22699">
                  <c:v>1015.09</c:v>
                </c:pt>
                <c:pt idx="22700">
                  <c:v>978.44</c:v>
                </c:pt>
                <c:pt idx="22701">
                  <c:v>936.35</c:v>
                </c:pt>
                <c:pt idx="22702">
                  <c:v>890.29</c:v>
                </c:pt>
                <c:pt idx="22703">
                  <c:v>850.68</c:v>
                </c:pt>
                <c:pt idx="22704">
                  <c:v>810.56</c:v>
                </c:pt>
                <c:pt idx="22705">
                  <c:v>788.1</c:v>
                </c:pt>
                <c:pt idx="22706">
                  <c:v>780.72</c:v>
                </c:pt>
                <c:pt idx="22707">
                  <c:v>750.15</c:v>
                </c:pt>
                <c:pt idx="22708">
                  <c:v>757.13</c:v>
                </c:pt>
                <c:pt idx="22709">
                  <c:v>747.45</c:v>
                </c:pt>
                <c:pt idx="22710">
                  <c:v>714.34</c:v>
                </c:pt>
                <c:pt idx="22711">
                  <c:v>746.33</c:v>
                </c:pt>
                <c:pt idx="22712">
                  <c:v>809.37</c:v>
                </c:pt>
                <c:pt idx="22713">
                  <c:v>875.24</c:v>
                </c:pt>
                <c:pt idx="22714">
                  <c:v>921.42</c:v>
                </c:pt>
                <c:pt idx="22715">
                  <c:v>939.22</c:v>
                </c:pt>
                <c:pt idx="22716">
                  <c:v>937.91</c:v>
                </c:pt>
                <c:pt idx="22717">
                  <c:v>936.49</c:v>
                </c:pt>
                <c:pt idx="22718">
                  <c:v>915.34</c:v>
                </c:pt>
                <c:pt idx="22719">
                  <c:v>894.58</c:v>
                </c:pt>
                <c:pt idx="22720">
                  <c:v>881.21</c:v>
                </c:pt>
                <c:pt idx="22721">
                  <c:v>881.87</c:v>
                </c:pt>
                <c:pt idx="22722">
                  <c:v>962.58</c:v>
                </c:pt>
                <c:pt idx="22723">
                  <c:v>988.88</c:v>
                </c:pt>
                <c:pt idx="22724">
                  <c:v>987.52</c:v>
                </c:pt>
                <c:pt idx="22725">
                  <c:v>945.46</c:v>
                </c:pt>
                <c:pt idx="22726">
                  <c:v>897.97</c:v>
                </c:pt>
                <c:pt idx="22727">
                  <c:v>847.67</c:v>
                </c:pt>
                <c:pt idx="22728">
                  <c:v>806.65</c:v>
                </c:pt>
                <c:pt idx="22729">
                  <c:v>787.53</c:v>
                </c:pt>
                <c:pt idx="22730">
                  <c:v>763.99</c:v>
                </c:pt>
                <c:pt idx="22731">
                  <c:v>755.37</c:v>
                </c:pt>
                <c:pt idx="22732">
                  <c:v>770.06</c:v>
                </c:pt>
                <c:pt idx="22733">
                  <c:v>806.21</c:v>
                </c:pt>
                <c:pt idx="22734">
                  <c:v>827.73</c:v>
                </c:pt>
                <c:pt idx="22735">
                  <c:v>1018.49</c:v>
                </c:pt>
                <c:pt idx="22736">
                  <c:v>1139.5999999999999</c:v>
                </c:pt>
                <c:pt idx="22737">
                  <c:v>1223.21</c:v>
                </c:pt>
                <c:pt idx="22738">
                  <c:v>1283.06</c:v>
                </c:pt>
                <c:pt idx="22739">
                  <c:v>1290.68</c:v>
                </c:pt>
                <c:pt idx="22740">
                  <c:v>1289.3499999999999</c:v>
                </c:pt>
                <c:pt idx="22741">
                  <c:v>1292.08</c:v>
                </c:pt>
                <c:pt idx="22742">
                  <c:v>1306.57</c:v>
                </c:pt>
                <c:pt idx="22743">
                  <c:v>1275.6199999999999</c:v>
                </c:pt>
                <c:pt idx="22744">
                  <c:v>1163.31</c:v>
                </c:pt>
                <c:pt idx="22745">
                  <c:v>1054.3399999999999</c:v>
                </c:pt>
                <c:pt idx="22746">
                  <c:v>1105.1099999999999</c:v>
                </c:pt>
                <c:pt idx="22747">
                  <c:v>1086.79</c:v>
                </c:pt>
                <c:pt idx="22748">
                  <c:v>1058.1400000000001</c:v>
                </c:pt>
                <c:pt idx="22749">
                  <c:v>1004.02</c:v>
                </c:pt>
                <c:pt idx="22750">
                  <c:v>945.95</c:v>
                </c:pt>
                <c:pt idx="22751">
                  <c:v>878.78</c:v>
                </c:pt>
                <c:pt idx="22752">
                  <c:v>824.4</c:v>
                </c:pt>
                <c:pt idx="22753">
                  <c:v>796.02</c:v>
                </c:pt>
                <c:pt idx="22754">
                  <c:v>771.38</c:v>
                </c:pt>
                <c:pt idx="22755">
                  <c:v>770.76</c:v>
                </c:pt>
                <c:pt idx="22756">
                  <c:v>774.57</c:v>
                </c:pt>
                <c:pt idx="22757">
                  <c:v>803.91</c:v>
                </c:pt>
                <c:pt idx="22758">
                  <c:v>831.86</c:v>
                </c:pt>
                <c:pt idx="22759">
                  <c:v>1025.05</c:v>
                </c:pt>
                <c:pt idx="22760">
                  <c:v>1185.93</c:v>
                </c:pt>
                <c:pt idx="22761">
                  <c:v>1255.92</c:v>
                </c:pt>
                <c:pt idx="22762">
                  <c:v>1290.83</c:v>
                </c:pt>
                <c:pt idx="22763">
                  <c:v>1293.07</c:v>
                </c:pt>
                <c:pt idx="22764">
                  <c:v>1296.1099999999999</c:v>
                </c:pt>
                <c:pt idx="22765">
                  <c:v>1316.78</c:v>
                </c:pt>
                <c:pt idx="22766">
                  <c:v>1298.9100000000001</c:v>
                </c:pt>
                <c:pt idx="22767">
                  <c:v>1265.03</c:v>
                </c:pt>
                <c:pt idx="22768">
                  <c:v>1161.99</c:v>
                </c:pt>
                <c:pt idx="22769">
                  <c:v>1095.53</c:v>
                </c:pt>
                <c:pt idx="22770">
                  <c:v>1151.32</c:v>
                </c:pt>
                <c:pt idx="22771">
                  <c:v>1123.93</c:v>
                </c:pt>
                <c:pt idx="22772">
                  <c:v>1085.6400000000001</c:v>
                </c:pt>
                <c:pt idx="22773">
                  <c:v>1044.06</c:v>
                </c:pt>
                <c:pt idx="22774">
                  <c:v>963.56</c:v>
                </c:pt>
                <c:pt idx="22775">
                  <c:v>899.76</c:v>
                </c:pt>
                <c:pt idx="22776">
                  <c:v>846.68</c:v>
                </c:pt>
                <c:pt idx="22777">
                  <c:v>815.78</c:v>
                </c:pt>
                <c:pt idx="22778">
                  <c:v>783.53</c:v>
                </c:pt>
                <c:pt idx="22779">
                  <c:v>768.49</c:v>
                </c:pt>
                <c:pt idx="22780">
                  <c:v>779.9</c:v>
                </c:pt>
                <c:pt idx="22781">
                  <c:v>814.43</c:v>
                </c:pt>
                <c:pt idx="22782">
                  <c:v>829.37</c:v>
                </c:pt>
                <c:pt idx="22783">
                  <c:v>1016.33</c:v>
                </c:pt>
                <c:pt idx="22784">
                  <c:v>1143.6600000000001</c:v>
                </c:pt>
                <c:pt idx="22785">
                  <c:v>1215.1400000000001</c:v>
                </c:pt>
                <c:pt idx="22786">
                  <c:v>1248.5899999999999</c:v>
                </c:pt>
                <c:pt idx="22787">
                  <c:v>1254.25</c:v>
                </c:pt>
                <c:pt idx="22788">
                  <c:v>1262.96</c:v>
                </c:pt>
                <c:pt idx="22789">
                  <c:v>1277.8</c:v>
                </c:pt>
                <c:pt idx="22790">
                  <c:v>1254.73</c:v>
                </c:pt>
                <c:pt idx="22791">
                  <c:v>1222.78</c:v>
                </c:pt>
                <c:pt idx="22792">
                  <c:v>1162.25</c:v>
                </c:pt>
                <c:pt idx="22793">
                  <c:v>1053.3800000000001</c:v>
                </c:pt>
                <c:pt idx="22794">
                  <c:v>1130.23</c:v>
                </c:pt>
                <c:pt idx="22795">
                  <c:v>1097.55</c:v>
                </c:pt>
                <c:pt idx="22796">
                  <c:v>1048.51</c:v>
                </c:pt>
                <c:pt idx="22797">
                  <c:v>1008.3</c:v>
                </c:pt>
                <c:pt idx="22798">
                  <c:v>942.26</c:v>
                </c:pt>
                <c:pt idx="22799">
                  <c:v>879.66</c:v>
                </c:pt>
                <c:pt idx="22800">
                  <c:v>838.25</c:v>
                </c:pt>
                <c:pt idx="22801">
                  <c:v>805.74</c:v>
                </c:pt>
                <c:pt idx="22802">
                  <c:v>785.74</c:v>
                </c:pt>
                <c:pt idx="22803">
                  <c:v>780.76</c:v>
                </c:pt>
                <c:pt idx="22804">
                  <c:v>790.49</c:v>
                </c:pt>
                <c:pt idx="22805">
                  <c:v>830.51</c:v>
                </c:pt>
                <c:pt idx="22806">
                  <c:v>847.38</c:v>
                </c:pt>
                <c:pt idx="22807">
                  <c:v>1023.35</c:v>
                </c:pt>
                <c:pt idx="22808">
                  <c:v>1154.6500000000001</c:v>
                </c:pt>
                <c:pt idx="22809">
                  <c:v>1232.5999999999999</c:v>
                </c:pt>
                <c:pt idx="22810">
                  <c:v>1264.1400000000001</c:v>
                </c:pt>
                <c:pt idx="22811">
                  <c:v>1276.76</c:v>
                </c:pt>
                <c:pt idx="22812">
                  <c:v>1289.78</c:v>
                </c:pt>
                <c:pt idx="22813">
                  <c:v>1309.1300000000001</c:v>
                </c:pt>
                <c:pt idx="22814">
                  <c:v>1270.51</c:v>
                </c:pt>
                <c:pt idx="22815">
                  <c:v>1209.1600000000001</c:v>
                </c:pt>
                <c:pt idx="22816">
                  <c:v>1125.78</c:v>
                </c:pt>
                <c:pt idx="22817">
                  <c:v>1076.95</c:v>
                </c:pt>
                <c:pt idx="22818">
                  <c:v>1118.48</c:v>
                </c:pt>
                <c:pt idx="22819">
                  <c:v>1088.3</c:v>
                </c:pt>
                <c:pt idx="22820">
                  <c:v>1064.23</c:v>
                </c:pt>
                <c:pt idx="22821">
                  <c:v>1016.71</c:v>
                </c:pt>
                <c:pt idx="22822">
                  <c:v>953.75</c:v>
                </c:pt>
                <c:pt idx="22823">
                  <c:v>891.72</c:v>
                </c:pt>
                <c:pt idx="22824">
                  <c:v>837.18</c:v>
                </c:pt>
                <c:pt idx="22825">
                  <c:v>822.48</c:v>
                </c:pt>
                <c:pt idx="22826">
                  <c:v>803.34</c:v>
                </c:pt>
                <c:pt idx="22827">
                  <c:v>792.17</c:v>
                </c:pt>
                <c:pt idx="22828">
                  <c:v>790.07</c:v>
                </c:pt>
                <c:pt idx="22829">
                  <c:v>820.88</c:v>
                </c:pt>
                <c:pt idx="22830">
                  <c:v>846.42</c:v>
                </c:pt>
                <c:pt idx="22831">
                  <c:v>1015.94</c:v>
                </c:pt>
                <c:pt idx="22832">
                  <c:v>1147.47</c:v>
                </c:pt>
                <c:pt idx="22833">
                  <c:v>1226.22</c:v>
                </c:pt>
                <c:pt idx="22834">
                  <c:v>1267.2</c:v>
                </c:pt>
                <c:pt idx="22835">
                  <c:v>1272.43</c:v>
                </c:pt>
                <c:pt idx="22836">
                  <c:v>1262.74</c:v>
                </c:pt>
                <c:pt idx="22837">
                  <c:v>1305.77</c:v>
                </c:pt>
                <c:pt idx="22838">
                  <c:v>1251.77</c:v>
                </c:pt>
                <c:pt idx="22839">
                  <c:v>1195.58</c:v>
                </c:pt>
                <c:pt idx="22840">
                  <c:v>1098.81</c:v>
                </c:pt>
                <c:pt idx="22841">
                  <c:v>1026.0899999999999</c:v>
                </c:pt>
                <c:pt idx="22842">
                  <c:v>1076.1400000000001</c:v>
                </c:pt>
                <c:pt idx="22843">
                  <c:v>1064.6199999999999</c:v>
                </c:pt>
                <c:pt idx="22844">
                  <c:v>1006.11</c:v>
                </c:pt>
                <c:pt idx="22845">
                  <c:v>965.78</c:v>
                </c:pt>
                <c:pt idx="22846">
                  <c:v>916.81</c:v>
                </c:pt>
                <c:pt idx="22847">
                  <c:v>868.98</c:v>
                </c:pt>
                <c:pt idx="22848">
                  <c:v>845.4</c:v>
                </c:pt>
                <c:pt idx="22849">
                  <c:v>811.12</c:v>
                </c:pt>
                <c:pt idx="22850">
                  <c:v>791.99</c:v>
                </c:pt>
                <c:pt idx="22851">
                  <c:v>769.75</c:v>
                </c:pt>
                <c:pt idx="22852">
                  <c:v>764.24</c:v>
                </c:pt>
                <c:pt idx="22853">
                  <c:v>775.2</c:v>
                </c:pt>
                <c:pt idx="22854">
                  <c:v>761.34</c:v>
                </c:pt>
                <c:pt idx="22855">
                  <c:v>875.65</c:v>
                </c:pt>
                <c:pt idx="22856">
                  <c:v>995.52</c:v>
                </c:pt>
                <c:pt idx="22857">
                  <c:v>1068.05</c:v>
                </c:pt>
                <c:pt idx="22858">
                  <c:v>1087.82</c:v>
                </c:pt>
                <c:pt idx="22859">
                  <c:v>1063.23</c:v>
                </c:pt>
                <c:pt idx="22860">
                  <c:v>1031.96</c:v>
                </c:pt>
                <c:pt idx="22861">
                  <c:v>1020.31</c:v>
                </c:pt>
                <c:pt idx="22862">
                  <c:v>996.34</c:v>
                </c:pt>
                <c:pt idx="22863">
                  <c:v>982.26</c:v>
                </c:pt>
                <c:pt idx="22864">
                  <c:v>961.86</c:v>
                </c:pt>
                <c:pt idx="22865">
                  <c:v>954.51</c:v>
                </c:pt>
                <c:pt idx="22866">
                  <c:v>1037.18</c:v>
                </c:pt>
                <c:pt idx="22867">
                  <c:v>1039.55</c:v>
                </c:pt>
                <c:pt idx="22868">
                  <c:v>1000.4</c:v>
                </c:pt>
                <c:pt idx="22869">
                  <c:v>957.63</c:v>
                </c:pt>
                <c:pt idx="22870">
                  <c:v>912.98</c:v>
                </c:pt>
                <c:pt idx="22871">
                  <c:v>863.1</c:v>
                </c:pt>
                <c:pt idx="22872">
                  <c:v>824.39</c:v>
                </c:pt>
                <c:pt idx="22873">
                  <c:v>794.46</c:v>
                </c:pt>
                <c:pt idx="22874">
                  <c:v>770.06</c:v>
                </c:pt>
                <c:pt idx="22875">
                  <c:v>768.38</c:v>
                </c:pt>
                <c:pt idx="22876">
                  <c:v>765.49</c:v>
                </c:pt>
                <c:pt idx="22877">
                  <c:v>754.88</c:v>
                </c:pt>
                <c:pt idx="22878">
                  <c:v>740.26</c:v>
                </c:pt>
                <c:pt idx="22879">
                  <c:v>777.29</c:v>
                </c:pt>
                <c:pt idx="22880">
                  <c:v>835.29</c:v>
                </c:pt>
                <c:pt idx="22881">
                  <c:v>867.29</c:v>
                </c:pt>
                <c:pt idx="22882">
                  <c:v>934.01</c:v>
                </c:pt>
                <c:pt idx="22883">
                  <c:v>961.02</c:v>
                </c:pt>
                <c:pt idx="22884">
                  <c:v>931.48</c:v>
                </c:pt>
                <c:pt idx="22885">
                  <c:v>923.98</c:v>
                </c:pt>
                <c:pt idx="22886">
                  <c:v>886.36</c:v>
                </c:pt>
                <c:pt idx="22887">
                  <c:v>864.07</c:v>
                </c:pt>
                <c:pt idx="22888">
                  <c:v>850.85</c:v>
                </c:pt>
                <c:pt idx="22889">
                  <c:v>858.37</c:v>
                </c:pt>
                <c:pt idx="22890">
                  <c:v>975.89</c:v>
                </c:pt>
                <c:pt idx="22891">
                  <c:v>973.9</c:v>
                </c:pt>
                <c:pt idx="22892">
                  <c:v>950.26</c:v>
                </c:pt>
                <c:pt idx="22893">
                  <c:v>918.33</c:v>
                </c:pt>
                <c:pt idx="22894">
                  <c:v>851.76</c:v>
                </c:pt>
                <c:pt idx="22895">
                  <c:v>822.61</c:v>
                </c:pt>
                <c:pt idx="22896">
                  <c:v>789.42</c:v>
                </c:pt>
                <c:pt idx="22897">
                  <c:v>769.89</c:v>
                </c:pt>
                <c:pt idx="22898">
                  <c:v>753.01</c:v>
                </c:pt>
                <c:pt idx="22899">
                  <c:v>747.11</c:v>
                </c:pt>
                <c:pt idx="22900">
                  <c:v>758.95</c:v>
                </c:pt>
                <c:pt idx="22901">
                  <c:v>805.39</c:v>
                </c:pt>
                <c:pt idx="22902">
                  <c:v>829.78</c:v>
                </c:pt>
                <c:pt idx="22903">
                  <c:v>1016.14</c:v>
                </c:pt>
                <c:pt idx="22904">
                  <c:v>1145.22</c:v>
                </c:pt>
                <c:pt idx="22905">
                  <c:v>1218.8499999999999</c:v>
                </c:pt>
                <c:pt idx="22906">
                  <c:v>1275.98</c:v>
                </c:pt>
                <c:pt idx="22907">
                  <c:v>1284.23</c:v>
                </c:pt>
                <c:pt idx="22908">
                  <c:v>1278.7</c:v>
                </c:pt>
                <c:pt idx="22909">
                  <c:v>1268.1300000000001</c:v>
                </c:pt>
                <c:pt idx="22910">
                  <c:v>1219.75</c:v>
                </c:pt>
                <c:pt idx="22911">
                  <c:v>1152.1199999999999</c:v>
                </c:pt>
                <c:pt idx="22912">
                  <c:v>1077.72</c:v>
                </c:pt>
                <c:pt idx="22913">
                  <c:v>1020.05</c:v>
                </c:pt>
                <c:pt idx="22914">
                  <c:v>1080.33</c:v>
                </c:pt>
                <c:pt idx="22915">
                  <c:v>1072.1500000000001</c:v>
                </c:pt>
                <c:pt idx="22916">
                  <c:v>1027.8499999999999</c:v>
                </c:pt>
                <c:pt idx="22917">
                  <c:v>959.55</c:v>
                </c:pt>
                <c:pt idx="22918">
                  <c:v>907.75</c:v>
                </c:pt>
                <c:pt idx="22919">
                  <c:v>844.65</c:v>
                </c:pt>
                <c:pt idx="22920">
                  <c:v>803.45</c:v>
                </c:pt>
                <c:pt idx="22921">
                  <c:v>776.43</c:v>
                </c:pt>
                <c:pt idx="22922">
                  <c:v>751.75</c:v>
                </c:pt>
                <c:pt idx="22923">
                  <c:v>742.42</c:v>
                </c:pt>
                <c:pt idx="22924">
                  <c:v>743.97</c:v>
                </c:pt>
                <c:pt idx="22925">
                  <c:v>778.02</c:v>
                </c:pt>
                <c:pt idx="22926">
                  <c:v>816.09</c:v>
                </c:pt>
                <c:pt idx="22927">
                  <c:v>964.45</c:v>
                </c:pt>
                <c:pt idx="22928">
                  <c:v>1082.96</c:v>
                </c:pt>
                <c:pt idx="22929">
                  <c:v>1162.55</c:v>
                </c:pt>
                <c:pt idx="22930">
                  <c:v>1204.96</c:v>
                </c:pt>
                <c:pt idx="22931">
                  <c:v>1215.77</c:v>
                </c:pt>
                <c:pt idx="22932">
                  <c:v>1216.8599999999999</c:v>
                </c:pt>
                <c:pt idx="22933">
                  <c:v>1245.3499999999999</c:v>
                </c:pt>
                <c:pt idx="22934">
                  <c:v>1249.2</c:v>
                </c:pt>
                <c:pt idx="22935">
                  <c:v>1207.53</c:v>
                </c:pt>
                <c:pt idx="22936">
                  <c:v>1137.8900000000001</c:v>
                </c:pt>
                <c:pt idx="22937">
                  <c:v>1031.57</c:v>
                </c:pt>
                <c:pt idx="22938">
                  <c:v>1094.4100000000001</c:v>
                </c:pt>
                <c:pt idx="22939">
                  <c:v>1070.5</c:v>
                </c:pt>
                <c:pt idx="22940">
                  <c:v>1026.5999999999999</c:v>
                </c:pt>
                <c:pt idx="22941">
                  <c:v>976.58</c:v>
                </c:pt>
                <c:pt idx="22942">
                  <c:v>910.94</c:v>
                </c:pt>
                <c:pt idx="22943">
                  <c:v>859.73</c:v>
                </c:pt>
                <c:pt idx="22944">
                  <c:v>805.16</c:v>
                </c:pt>
                <c:pt idx="22945">
                  <c:v>773.6</c:v>
                </c:pt>
                <c:pt idx="22946">
                  <c:v>751.98</c:v>
                </c:pt>
                <c:pt idx="22947">
                  <c:v>734.42</c:v>
                </c:pt>
                <c:pt idx="22948">
                  <c:v>744.25</c:v>
                </c:pt>
                <c:pt idx="22949">
                  <c:v>763.62</c:v>
                </c:pt>
                <c:pt idx="22950">
                  <c:v>790.65</c:v>
                </c:pt>
                <c:pt idx="22951">
                  <c:v>952.04</c:v>
                </c:pt>
                <c:pt idx="22952">
                  <c:v>1098.25</c:v>
                </c:pt>
                <c:pt idx="22953">
                  <c:v>1185.07</c:v>
                </c:pt>
                <c:pt idx="22954">
                  <c:v>1231.81</c:v>
                </c:pt>
                <c:pt idx="22955">
                  <c:v>1236.99</c:v>
                </c:pt>
                <c:pt idx="22956">
                  <c:v>1233.3599999999999</c:v>
                </c:pt>
                <c:pt idx="22957">
                  <c:v>1251.18</c:v>
                </c:pt>
                <c:pt idx="22958">
                  <c:v>1216.04</c:v>
                </c:pt>
                <c:pt idx="22959">
                  <c:v>1174.8399999999999</c:v>
                </c:pt>
                <c:pt idx="22960">
                  <c:v>1111.6199999999999</c:v>
                </c:pt>
                <c:pt idx="22961">
                  <c:v>1033.9100000000001</c:v>
                </c:pt>
                <c:pt idx="22962">
                  <c:v>1089.24</c:v>
                </c:pt>
                <c:pt idx="22963">
                  <c:v>1069.53</c:v>
                </c:pt>
                <c:pt idx="22964">
                  <c:v>1018.08</c:v>
                </c:pt>
                <c:pt idx="22965">
                  <c:v>977.98</c:v>
                </c:pt>
                <c:pt idx="22966">
                  <c:v>915.73</c:v>
                </c:pt>
                <c:pt idx="22967">
                  <c:v>850.82</c:v>
                </c:pt>
                <c:pt idx="22968">
                  <c:v>811.99</c:v>
                </c:pt>
                <c:pt idx="22969">
                  <c:v>777.3</c:v>
                </c:pt>
                <c:pt idx="22970">
                  <c:v>764.79</c:v>
                </c:pt>
                <c:pt idx="22971">
                  <c:v>761.17</c:v>
                </c:pt>
                <c:pt idx="22972">
                  <c:v>751.99</c:v>
                </c:pt>
                <c:pt idx="22973">
                  <c:v>787.95</c:v>
                </c:pt>
                <c:pt idx="22974">
                  <c:v>813.39</c:v>
                </c:pt>
                <c:pt idx="22975">
                  <c:v>983.88</c:v>
                </c:pt>
                <c:pt idx="22976">
                  <c:v>1147.44</c:v>
                </c:pt>
                <c:pt idx="22977">
                  <c:v>1233.9100000000001</c:v>
                </c:pt>
                <c:pt idx="22978">
                  <c:v>1275</c:v>
                </c:pt>
                <c:pt idx="22979">
                  <c:v>1278.46</c:v>
                </c:pt>
                <c:pt idx="22980">
                  <c:v>1266.5899999999999</c:v>
                </c:pt>
                <c:pt idx="22981">
                  <c:v>1301.74</c:v>
                </c:pt>
                <c:pt idx="22982">
                  <c:v>1154.19</c:v>
                </c:pt>
                <c:pt idx="22983">
                  <c:v>1137.02</c:v>
                </c:pt>
                <c:pt idx="22984">
                  <c:v>1069.05</c:v>
                </c:pt>
                <c:pt idx="22985">
                  <c:v>1013.72</c:v>
                </c:pt>
                <c:pt idx="22986">
                  <c:v>1051.02</c:v>
                </c:pt>
                <c:pt idx="22987">
                  <c:v>1045.3399999999999</c:v>
                </c:pt>
                <c:pt idx="22988">
                  <c:v>1006.52</c:v>
                </c:pt>
                <c:pt idx="22989">
                  <c:v>954.25</c:v>
                </c:pt>
                <c:pt idx="22990">
                  <c:v>893.7</c:v>
                </c:pt>
                <c:pt idx="22991">
                  <c:v>839.65</c:v>
                </c:pt>
                <c:pt idx="22992">
                  <c:v>797.32</c:v>
                </c:pt>
                <c:pt idx="22993">
                  <c:v>774.57</c:v>
                </c:pt>
                <c:pt idx="22994">
                  <c:v>767.97</c:v>
                </c:pt>
                <c:pt idx="22995">
                  <c:v>748.83</c:v>
                </c:pt>
                <c:pt idx="22996">
                  <c:v>778.85</c:v>
                </c:pt>
                <c:pt idx="22997">
                  <c:v>817.6</c:v>
                </c:pt>
                <c:pt idx="22998">
                  <c:v>836.06</c:v>
                </c:pt>
                <c:pt idx="22999">
                  <c:v>998.68</c:v>
                </c:pt>
                <c:pt idx="23000">
                  <c:v>1107.51</c:v>
                </c:pt>
                <c:pt idx="23001">
                  <c:v>1191.1400000000001</c:v>
                </c:pt>
                <c:pt idx="23002">
                  <c:v>1211.6500000000001</c:v>
                </c:pt>
                <c:pt idx="23003">
                  <c:v>1183.43</c:v>
                </c:pt>
                <c:pt idx="23004">
                  <c:v>1137.71</c:v>
                </c:pt>
                <c:pt idx="23005">
                  <c:v>1148.03</c:v>
                </c:pt>
                <c:pt idx="23006">
                  <c:v>1091.52</c:v>
                </c:pt>
                <c:pt idx="23007">
                  <c:v>1037.49</c:v>
                </c:pt>
                <c:pt idx="23008">
                  <c:v>997.44</c:v>
                </c:pt>
                <c:pt idx="23009">
                  <c:v>953.41</c:v>
                </c:pt>
                <c:pt idx="23010">
                  <c:v>1016.52</c:v>
                </c:pt>
                <c:pt idx="23011">
                  <c:v>995.14</c:v>
                </c:pt>
                <c:pt idx="23012">
                  <c:v>947.78</c:v>
                </c:pt>
                <c:pt idx="23013">
                  <c:v>881.01</c:v>
                </c:pt>
                <c:pt idx="23014">
                  <c:v>810.31</c:v>
                </c:pt>
                <c:pt idx="23015">
                  <c:v>764.84</c:v>
                </c:pt>
                <c:pt idx="23016">
                  <c:v>755.56</c:v>
                </c:pt>
                <c:pt idx="23017">
                  <c:v>730.92</c:v>
                </c:pt>
                <c:pt idx="23018">
                  <c:v>721.61</c:v>
                </c:pt>
                <c:pt idx="23019">
                  <c:v>714.75</c:v>
                </c:pt>
                <c:pt idx="23020">
                  <c:v>715.16</c:v>
                </c:pt>
                <c:pt idx="23021">
                  <c:v>724.91</c:v>
                </c:pt>
                <c:pt idx="23022">
                  <c:v>714</c:v>
                </c:pt>
                <c:pt idx="23023">
                  <c:v>802.73</c:v>
                </c:pt>
                <c:pt idx="23024">
                  <c:v>894.78</c:v>
                </c:pt>
                <c:pt idx="23025">
                  <c:v>981.16</c:v>
                </c:pt>
                <c:pt idx="23026">
                  <c:v>1023.87</c:v>
                </c:pt>
                <c:pt idx="23027">
                  <c:v>1039.81</c:v>
                </c:pt>
                <c:pt idx="23028">
                  <c:v>1012.04</c:v>
                </c:pt>
                <c:pt idx="23029">
                  <c:v>972.34</c:v>
                </c:pt>
                <c:pt idx="23030">
                  <c:v>946.04</c:v>
                </c:pt>
                <c:pt idx="23031">
                  <c:v>955.56</c:v>
                </c:pt>
                <c:pt idx="23032">
                  <c:v>913.89</c:v>
                </c:pt>
                <c:pt idx="23033">
                  <c:v>909.15</c:v>
                </c:pt>
                <c:pt idx="23034">
                  <c:v>974.44</c:v>
                </c:pt>
                <c:pt idx="23035">
                  <c:v>974.43</c:v>
                </c:pt>
                <c:pt idx="23036">
                  <c:v>937.86</c:v>
                </c:pt>
                <c:pt idx="23037">
                  <c:v>891.89</c:v>
                </c:pt>
                <c:pt idx="23038">
                  <c:v>848.31</c:v>
                </c:pt>
                <c:pt idx="23039">
                  <c:v>802.06</c:v>
                </c:pt>
                <c:pt idx="23040">
                  <c:v>766</c:v>
                </c:pt>
                <c:pt idx="23041">
                  <c:v>736.08</c:v>
                </c:pt>
                <c:pt idx="23042">
                  <c:v>716.59</c:v>
                </c:pt>
                <c:pt idx="23043">
                  <c:v>698.36</c:v>
                </c:pt>
                <c:pt idx="23044">
                  <c:v>696.52</c:v>
                </c:pt>
                <c:pt idx="23045">
                  <c:v>698.74</c:v>
                </c:pt>
                <c:pt idx="23046">
                  <c:v>684.88</c:v>
                </c:pt>
                <c:pt idx="23047">
                  <c:v>731.55</c:v>
                </c:pt>
                <c:pt idx="23048">
                  <c:v>777.69</c:v>
                </c:pt>
                <c:pt idx="23049">
                  <c:v>833.77</c:v>
                </c:pt>
                <c:pt idx="23050">
                  <c:v>896.33</c:v>
                </c:pt>
                <c:pt idx="23051">
                  <c:v>933.04</c:v>
                </c:pt>
                <c:pt idx="23052">
                  <c:v>923.72</c:v>
                </c:pt>
                <c:pt idx="23053">
                  <c:v>913.21</c:v>
                </c:pt>
                <c:pt idx="23054">
                  <c:v>902.24</c:v>
                </c:pt>
                <c:pt idx="23055">
                  <c:v>895.85</c:v>
                </c:pt>
                <c:pt idx="23056">
                  <c:v>886.96</c:v>
                </c:pt>
                <c:pt idx="23057">
                  <c:v>880.09</c:v>
                </c:pt>
                <c:pt idx="23058">
                  <c:v>972.55</c:v>
                </c:pt>
                <c:pt idx="23059">
                  <c:v>977.59</c:v>
                </c:pt>
                <c:pt idx="23060">
                  <c:v>958.37</c:v>
                </c:pt>
                <c:pt idx="23061">
                  <c:v>920.78</c:v>
                </c:pt>
                <c:pt idx="23062">
                  <c:v>876.44</c:v>
                </c:pt>
                <c:pt idx="23063">
                  <c:v>831.91</c:v>
                </c:pt>
                <c:pt idx="23064">
                  <c:v>793.87</c:v>
                </c:pt>
                <c:pt idx="23065">
                  <c:v>765.49</c:v>
                </c:pt>
                <c:pt idx="23066">
                  <c:v>735.57</c:v>
                </c:pt>
                <c:pt idx="23067">
                  <c:v>724.93</c:v>
                </c:pt>
                <c:pt idx="23068">
                  <c:v>732.62</c:v>
                </c:pt>
                <c:pt idx="23069">
                  <c:v>777.38</c:v>
                </c:pt>
                <c:pt idx="23070">
                  <c:v>804.67</c:v>
                </c:pt>
                <c:pt idx="23071">
                  <c:v>1006.24</c:v>
                </c:pt>
                <c:pt idx="23072">
                  <c:v>1166.6199999999999</c:v>
                </c:pt>
                <c:pt idx="23073">
                  <c:v>1247.56</c:v>
                </c:pt>
                <c:pt idx="23074">
                  <c:v>1263.9100000000001</c:v>
                </c:pt>
                <c:pt idx="23075">
                  <c:v>1189.28</c:v>
                </c:pt>
                <c:pt idx="23076">
                  <c:v>1192.71</c:v>
                </c:pt>
                <c:pt idx="23077">
                  <c:v>1146.0999999999999</c:v>
                </c:pt>
                <c:pt idx="23078">
                  <c:v>1163.58</c:v>
                </c:pt>
                <c:pt idx="23079">
                  <c:v>1126.49</c:v>
                </c:pt>
                <c:pt idx="23080">
                  <c:v>1067.02</c:v>
                </c:pt>
                <c:pt idx="23081">
                  <c:v>999.24</c:v>
                </c:pt>
                <c:pt idx="23082">
                  <c:v>1051.54</c:v>
                </c:pt>
                <c:pt idx="23083">
                  <c:v>1021.09</c:v>
                </c:pt>
                <c:pt idx="23084">
                  <c:v>964.36</c:v>
                </c:pt>
                <c:pt idx="23085">
                  <c:v>927.87</c:v>
                </c:pt>
                <c:pt idx="23086">
                  <c:v>859.64</c:v>
                </c:pt>
                <c:pt idx="23087">
                  <c:v>797.47</c:v>
                </c:pt>
                <c:pt idx="23088">
                  <c:v>765.68</c:v>
                </c:pt>
                <c:pt idx="23089">
                  <c:v>742.28</c:v>
                </c:pt>
                <c:pt idx="23090">
                  <c:v>719.45</c:v>
                </c:pt>
                <c:pt idx="23091">
                  <c:v>710.15</c:v>
                </c:pt>
                <c:pt idx="23092">
                  <c:v>727.54</c:v>
                </c:pt>
                <c:pt idx="23093">
                  <c:v>736.91</c:v>
                </c:pt>
                <c:pt idx="23094">
                  <c:v>767.21</c:v>
                </c:pt>
                <c:pt idx="23095">
                  <c:v>949.05</c:v>
                </c:pt>
                <c:pt idx="23096">
                  <c:v>1098</c:v>
                </c:pt>
                <c:pt idx="23097">
                  <c:v>1184.03</c:v>
                </c:pt>
                <c:pt idx="23098">
                  <c:v>1242.6600000000001</c:v>
                </c:pt>
                <c:pt idx="23099">
                  <c:v>1247.55</c:v>
                </c:pt>
                <c:pt idx="23100">
                  <c:v>1244.78</c:v>
                </c:pt>
                <c:pt idx="23101">
                  <c:v>1275.68</c:v>
                </c:pt>
                <c:pt idx="23102">
                  <c:v>1255.73</c:v>
                </c:pt>
                <c:pt idx="23103">
                  <c:v>1205.98</c:v>
                </c:pt>
                <c:pt idx="23104">
                  <c:v>1127.3800000000001</c:v>
                </c:pt>
                <c:pt idx="23105">
                  <c:v>1048.8900000000001</c:v>
                </c:pt>
                <c:pt idx="23106">
                  <c:v>1106.06</c:v>
                </c:pt>
                <c:pt idx="23107">
                  <c:v>1072.33</c:v>
                </c:pt>
                <c:pt idx="23108">
                  <c:v>1026.8900000000001</c:v>
                </c:pt>
                <c:pt idx="23109">
                  <c:v>976.31</c:v>
                </c:pt>
                <c:pt idx="23110">
                  <c:v>912.77</c:v>
                </c:pt>
                <c:pt idx="23111">
                  <c:v>838.48</c:v>
                </c:pt>
                <c:pt idx="23112">
                  <c:v>797.76</c:v>
                </c:pt>
                <c:pt idx="23113">
                  <c:v>766.35</c:v>
                </c:pt>
                <c:pt idx="23114">
                  <c:v>751.07</c:v>
                </c:pt>
                <c:pt idx="23115">
                  <c:v>737.65</c:v>
                </c:pt>
                <c:pt idx="23116">
                  <c:v>742.81</c:v>
                </c:pt>
                <c:pt idx="23117">
                  <c:v>775.75</c:v>
                </c:pt>
                <c:pt idx="23118">
                  <c:v>789.9</c:v>
                </c:pt>
                <c:pt idx="23119">
                  <c:v>963.07</c:v>
                </c:pt>
                <c:pt idx="23120">
                  <c:v>1120.24</c:v>
                </c:pt>
                <c:pt idx="23121">
                  <c:v>1205.0999999999999</c:v>
                </c:pt>
                <c:pt idx="23122">
                  <c:v>1256.02</c:v>
                </c:pt>
                <c:pt idx="23123">
                  <c:v>1256.3399999999999</c:v>
                </c:pt>
                <c:pt idx="23124">
                  <c:v>1256.4000000000001</c:v>
                </c:pt>
                <c:pt idx="23125">
                  <c:v>1243.99</c:v>
                </c:pt>
                <c:pt idx="23126">
                  <c:v>1219.8699999999999</c:v>
                </c:pt>
                <c:pt idx="23127">
                  <c:v>1208.69</c:v>
                </c:pt>
                <c:pt idx="23128">
                  <c:v>1139.23</c:v>
                </c:pt>
                <c:pt idx="23129">
                  <c:v>1047.03</c:v>
                </c:pt>
                <c:pt idx="23130">
                  <c:v>1107.8599999999999</c:v>
                </c:pt>
                <c:pt idx="23131">
                  <c:v>1071.2</c:v>
                </c:pt>
                <c:pt idx="23132">
                  <c:v>1021</c:v>
                </c:pt>
                <c:pt idx="23133">
                  <c:v>961.67</c:v>
                </c:pt>
                <c:pt idx="23134">
                  <c:v>898</c:v>
                </c:pt>
                <c:pt idx="23135">
                  <c:v>844.95</c:v>
                </c:pt>
                <c:pt idx="23136">
                  <c:v>792.28</c:v>
                </c:pt>
                <c:pt idx="23137">
                  <c:v>754.17</c:v>
                </c:pt>
                <c:pt idx="23138">
                  <c:v>743.9</c:v>
                </c:pt>
                <c:pt idx="23139">
                  <c:v>728.68</c:v>
                </c:pt>
                <c:pt idx="23140">
                  <c:v>739.22</c:v>
                </c:pt>
                <c:pt idx="23141">
                  <c:v>772.81</c:v>
                </c:pt>
                <c:pt idx="23142">
                  <c:v>801.18</c:v>
                </c:pt>
                <c:pt idx="23143">
                  <c:v>979.76</c:v>
                </c:pt>
                <c:pt idx="23144">
                  <c:v>1143.8399999999999</c:v>
                </c:pt>
                <c:pt idx="23145">
                  <c:v>1223.46</c:v>
                </c:pt>
                <c:pt idx="23146">
                  <c:v>1268.8800000000001</c:v>
                </c:pt>
                <c:pt idx="23147">
                  <c:v>1273.8</c:v>
                </c:pt>
                <c:pt idx="23148">
                  <c:v>1263.44</c:v>
                </c:pt>
                <c:pt idx="23149">
                  <c:v>1279.93</c:v>
                </c:pt>
                <c:pt idx="23150">
                  <c:v>1239.3800000000001</c:v>
                </c:pt>
                <c:pt idx="23151">
                  <c:v>1195.99</c:v>
                </c:pt>
                <c:pt idx="23152">
                  <c:v>1133.31</c:v>
                </c:pt>
                <c:pt idx="23153">
                  <c:v>1029.42</c:v>
                </c:pt>
                <c:pt idx="23154">
                  <c:v>1088.28</c:v>
                </c:pt>
                <c:pt idx="23155">
                  <c:v>1057.27</c:v>
                </c:pt>
                <c:pt idx="23156">
                  <c:v>1013.44</c:v>
                </c:pt>
                <c:pt idx="23157">
                  <c:v>961.75</c:v>
                </c:pt>
                <c:pt idx="23158">
                  <c:v>878.96</c:v>
                </c:pt>
                <c:pt idx="23159">
                  <c:v>828.4</c:v>
                </c:pt>
                <c:pt idx="23160">
                  <c:v>789.34</c:v>
                </c:pt>
                <c:pt idx="23161">
                  <c:v>765.21</c:v>
                </c:pt>
                <c:pt idx="23162">
                  <c:v>744.65</c:v>
                </c:pt>
                <c:pt idx="23163">
                  <c:v>741.54</c:v>
                </c:pt>
                <c:pt idx="23164">
                  <c:v>754.18</c:v>
                </c:pt>
                <c:pt idx="23165">
                  <c:v>794.46</c:v>
                </c:pt>
                <c:pt idx="23166">
                  <c:v>809.12</c:v>
                </c:pt>
                <c:pt idx="23167">
                  <c:v>1005.6</c:v>
                </c:pt>
                <c:pt idx="23168">
                  <c:v>1111.18</c:v>
                </c:pt>
                <c:pt idx="23169">
                  <c:v>1223.71</c:v>
                </c:pt>
                <c:pt idx="23170">
                  <c:v>1259.8699999999999</c:v>
                </c:pt>
                <c:pt idx="23171">
                  <c:v>1265.8900000000001</c:v>
                </c:pt>
                <c:pt idx="23172">
                  <c:v>1269.26</c:v>
                </c:pt>
                <c:pt idx="23173">
                  <c:v>1277.6400000000001</c:v>
                </c:pt>
                <c:pt idx="23174">
                  <c:v>1223.76</c:v>
                </c:pt>
                <c:pt idx="23175">
                  <c:v>1169.67</c:v>
                </c:pt>
                <c:pt idx="23176">
                  <c:v>1100.69</c:v>
                </c:pt>
                <c:pt idx="23177">
                  <c:v>1038.06</c:v>
                </c:pt>
                <c:pt idx="23178">
                  <c:v>1067.44</c:v>
                </c:pt>
                <c:pt idx="23179">
                  <c:v>1043.46</c:v>
                </c:pt>
                <c:pt idx="23180">
                  <c:v>997.49</c:v>
                </c:pt>
                <c:pt idx="23181">
                  <c:v>942.59</c:v>
                </c:pt>
                <c:pt idx="23182">
                  <c:v>901.09</c:v>
                </c:pt>
                <c:pt idx="23183">
                  <c:v>851.97</c:v>
                </c:pt>
                <c:pt idx="23184">
                  <c:v>814.07</c:v>
                </c:pt>
                <c:pt idx="23185">
                  <c:v>790.02</c:v>
                </c:pt>
                <c:pt idx="23186">
                  <c:v>766.71</c:v>
                </c:pt>
                <c:pt idx="23187">
                  <c:v>749.3</c:v>
                </c:pt>
                <c:pt idx="23188">
                  <c:v>738.19</c:v>
                </c:pt>
                <c:pt idx="23189">
                  <c:v>758.11</c:v>
                </c:pt>
                <c:pt idx="23190">
                  <c:v>759.53</c:v>
                </c:pt>
                <c:pt idx="23191">
                  <c:v>858.54</c:v>
                </c:pt>
                <c:pt idx="23192">
                  <c:v>1000.75</c:v>
                </c:pt>
                <c:pt idx="23193">
                  <c:v>1088.46</c:v>
                </c:pt>
                <c:pt idx="23194">
                  <c:v>1116.83</c:v>
                </c:pt>
                <c:pt idx="23195">
                  <c:v>1093.0899999999999</c:v>
                </c:pt>
                <c:pt idx="23196">
                  <c:v>1055.2</c:v>
                </c:pt>
                <c:pt idx="23197">
                  <c:v>1026.1300000000001</c:v>
                </c:pt>
                <c:pt idx="23198">
                  <c:v>995.02</c:v>
                </c:pt>
                <c:pt idx="23199">
                  <c:v>974.24</c:v>
                </c:pt>
                <c:pt idx="23200">
                  <c:v>931.12</c:v>
                </c:pt>
                <c:pt idx="23201">
                  <c:v>930.34</c:v>
                </c:pt>
                <c:pt idx="23202">
                  <c:v>1044.1300000000001</c:v>
                </c:pt>
                <c:pt idx="23203">
                  <c:v>1039.58</c:v>
                </c:pt>
                <c:pt idx="23204">
                  <c:v>999.2</c:v>
                </c:pt>
                <c:pt idx="23205">
                  <c:v>958.6</c:v>
                </c:pt>
                <c:pt idx="23206">
                  <c:v>903.56</c:v>
                </c:pt>
                <c:pt idx="23207">
                  <c:v>862.75</c:v>
                </c:pt>
                <c:pt idx="23208">
                  <c:v>819.33</c:v>
                </c:pt>
                <c:pt idx="23209">
                  <c:v>786.84</c:v>
                </c:pt>
                <c:pt idx="23210">
                  <c:v>763.17</c:v>
                </c:pt>
                <c:pt idx="23211">
                  <c:v>756.55</c:v>
                </c:pt>
                <c:pt idx="23212">
                  <c:v>756.96</c:v>
                </c:pt>
                <c:pt idx="23213">
                  <c:v>753.15</c:v>
                </c:pt>
                <c:pt idx="23214">
                  <c:v>724.14</c:v>
                </c:pt>
                <c:pt idx="23215">
                  <c:v>771.71</c:v>
                </c:pt>
                <c:pt idx="23216">
                  <c:v>811.81</c:v>
                </c:pt>
                <c:pt idx="23217">
                  <c:v>869.08</c:v>
                </c:pt>
                <c:pt idx="23218">
                  <c:v>902.21</c:v>
                </c:pt>
                <c:pt idx="23219">
                  <c:v>920.49</c:v>
                </c:pt>
                <c:pt idx="23220">
                  <c:v>939.74</c:v>
                </c:pt>
                <c:pt idx="23221">
                  <c:v>938.17</c:v>
                </c:pt>
                <c:pt idx="23222">
                  <c:v>947.48</c:v>
                </c:pt>
                <c:pt idx="23223">
                  <c:v>927.71</c:v>
                </c:pt>
                <c:pt idx="23224">
                  <c:v>917.24</c:v>
                </c:pt>
                <c:pt idx="23225">
                  <c:v>932.46</c:v>
                </c:pt>
                <c:pt idx="23226">
                  <c:v>1018.92</c:v>
                </c:pt>
                <c:pt idx="23227">
                  <c:v>1015.81</c:v>
                </c:pt>
                <c:pt idx="23228">
                  <c:v>996.38</c:v>
                </c:pt>
                <c:pt idx="23229">
                  <c:v>972.42</c:v>
                </c:pt>
                <c:pt idx="23230">
                  <c:v>908.76</c:v>
                </c:pt>
                <c:pt idx="23231">
                  <c:v>844.26</c:v>
                </c:pt>
                <c:pt idx="23232">
                  <c:v>796.03</c:v>
                </c:pt>
                <c:pt idx="23233">
                  <c:v>767.43</c:v>
                </c:pt>
                <c:pt idx="23234">
                  <c:v>752.48</c:v>
                </c:pt>
                <c:pt idx="23235">
                  <c:v>741.96</c:v>
                </c:pt>
                <c:pt idx="23236">
                  <c:v>747.9</c:v>
                </c:pt>
                <c:pt idx="23237">
                  <c:v>780.39</c:v>
                </c:pt>
                <c:pt idx="23238">
                  <c:v>823.08</c:v>
                </c:pt>
                <c:pt idx="23239">
                  <c:v>1023.75</c:v>
                </c:pt>
                <c:pt idx="23240">
                  <c:v>1187.26</c:v>
                </c:pt>
                <c:pt idx="23241">
                  <c:v>1286.32</c:v>
                </c:pt>
                <c:pt idx="23242">
                  <c:v>1313.7</c:v>
                </c:pt>
                <c:pt idx="23243">
                  <c:v>1298.98</c:v>
                </c:pt>
                <c:pt idx="23244">
                  <c:v>1286.8800000000001</c:v>
                </c:pt>
                <c:pt idx="23245">
                  <c:v>1281.75</c:v>
                </c:pt>
                <c:pt idx="23246">
                  <c:v>1211.29</c:v>
                </c:pt>
                <c:pt idx="23247">
                  <c:v>1179.71</c:v>
                </c:pt>
                <c:pt idx="23248">
                  <c:v>1116</c:v>
                </c:pt>
                <c:pt idx="23249">
                  <c:v>1035.8900000000001</c:v>
                </c:pt>
                <c:pt idx="23250">
                  <c:v>1064.97</c:v>
                </c:pt>
                <c:pt idx="23251">
                  <c:v>1026.43</c:v>
                </c:pt>
                <c:pt idx="23252">
                  <c:v>977.67</c:v>
                </c:pt>
                <c:pt idx="23253">
                  <c:v>927.66</c:v>
                </c:pt>
                <c:pt idx="23254">
                  <c:v>878.85</c:v>
                </c:pt>
                <c:pt idx="23255">
                  <c:v>818.46</c:v>
                </c:pt>
                <c:pt idx="23256">
                  <c:v>787.06</c:v>
                </c:pt>
                <c:pt idx="23257">
                  <c:v>764.3</c:v>
                </c:pt>
                <c:pt idx="23258">
                  <c:v>742.92</c:v>
                </c:pt>
                <c:pt idx="23259">
                  <c:v>735.72</c:v>
                </c:pt>
                <c:pt idx="23260">
                  <c:v>745.4</c:v>
                </c:pt>
                <c:pt idx="23261">
                  <c:v>793.18</c:v>
                </c:pt>
                <c:pt idx="23262">
                  <c:v>813.29</c:v>
                </c:pt>
                <c:pt idx="23263">
                  <c:v>1000.45</c:v>
                </c:pt>
                <c:pt idx="23264">
                  <c:v>1150.3399999999999</c:v>
                </c:pt>
                <c:pt idx="23265">
                  <c:v>1240.2</c:v>
                </c:pt>
                <c:pt idx="23266">
                  <c:v>1283.1400000000001</c:v>
                </c:pt>
                <c:pt idx="23267">
                  <c:v>1289.8699999999999</c:v>
                </c:pt>
                <c:pt idx="23268">
                  <c:v>1303.26</c:v>
                </c:pt>
                <c:pt idx="23269">
                  <c:v>1326.45</c:v>
                </c:pt>
                <c:pt idx="23270">
                  <c:v>1304.5</c:v>
                </c:pt>
                <c:pt idx="23271">
                  <c:v>1273.48</c:v>
                </c:pt>
                <c:pt idx="23272">
                  <c:v>1182.17</c:v>
                </c:pt>
                <c:pt idx="23273">
                  <c:v>1098.8399999999999</c:v>
                </c:pt>
                <c:pt idx="23274">
                  <c:v>1134.33</c:v>
                </c:pt>
                <c:pt idx="23275">
                  <c:v>1111.73</c:v>
                </c:pt>
                <c:pt idx="23276">
                  <c:v>1056.6400000000001</c:v>
                </c:pt>
                <c:pt idx="23277">
                  <c:v>1020.19</c:v>
                </c:pt>
                <c:pt idx="23278">
                  <c:v>959.71</c:v>
                </c:pt>
                <c:pt idx="23279">
                  <c:v>884.47</c:v>
                </c:pt>
                <c:pt idx="23280">
                  <c:v>838.17</c:v>
                </c:pt>
                <c:pt idx="23281">
                  <c:v>803.06</c:v>
                </c:pt>
                <c:pt idx="23282">
                  <c:v>790.47</c:v>
                </c:pt>
                <c:pt idx="23283">
                  <c:v>776.33</c:v>
                </c:pt>
                <c:pt idx="23284">
                  <c:v>779.67</c:v>
                </c:pt>
                <c:pt idx="23285">
                  <c:v>812.12</c:v>
                </c:pt>
                <c:pt idx="23286">
                  <c:v>833.74</c:v>
                </c:pt>
                <c:pt idx="23287">
                  <c:v>1010.06</c:v>
                </c:pt>
                <c:pt idx="23288">
                  <c:v>1161.25</c:v>
                </c:pt>
                <c:pt idx="23289">
                  <c:v>1247.18</c:v>
                </c:pt>
                <c:pt idx="23290">
                  <c:v>1296.23</c:v>
                </c:pt>
                <c:pt idx="23291">
                  <c:v>1306.1099999999999</c:v>
                </c:pt>
                <c:pt idx="23292">
                  <c:v>1289.75</c:v>
                </c:pt>
                <c:pt idx="23293">
                  <c:v>1275.76</c:v>
                </c:pt>
                <c:pt idx="23294">
                  <c:v>1224.02</c:v>
                </c:pt>
                <c:pt idx="23295">
                  <c:v>1211.96</c:v>
                </c:pt>
                <c:pt idx="23296">
                  <c:v>1124.96</c:v>
                </c:pt>
                <c:pt idx="23297">
                  <c:v>1027.06</c:v>
                </c:pt>
                <c:pt idx="23298">
                  <c:v>1098.07</c:v>
                </c:pt>
                <c:pt idx="23299">
                  <c:v>1049.6600000000001</c:v>
                </c:pt>
                <c:pt idx="23300">
                  <c:v>1009.76</c:v>
                </c:pt>
                <c:pt idx="23301">
                  <c:v>951.4</c:v>
                </c:pt>
                <c:pt idx="23302">
                  <c:v>885.93</c:v>
                </c:pt>
                <c:pt idx="23303">
                  <c:v>833.16</c:v>
                </c:pt>
                <c:pt idx="23304">
                  <c:v>797.71</c:v>
                </c:pt>
                <c:pt idx="23305">
                  <c:v>771.66</c:v>
                </c:pt>
                <c:pt idx="23306">
                  <c:v>749.33</c:v>
                </c:pt>
                <c:pt idx="23307">
                  <c:v>740.45</c:v>
                </c:pt>
                <c:pt idx="23308">
                  <c:v>755.27</c:v>
                </c:pt>
                <c:pt idx="23309">
                  <c:v>795.71</c:v>
                </c:pt>
                <c:pt idx="23310">
                  <c:v>822.07</c:v>
                </c:pt>
                <c:pt idx="23311">
                  <c:v>985.01</c:v>
                </c:pt>
                <c:pt idx="23312">
                  <c:v>1107.54</c:v>
                </c:pt>
                <c:pt idx="23313">
                  <c:v>1193.6500000000001</c:v>
                </c:pt>
                <c:pt idx="23314">
                  <c:v>1233.05</c:v>
                </c:pt>
                <c:pt idx="23315">
                  <c:v>1220.67</c:v>
                </c:pt>
                <c:pt idx="23316">
                  <c:v>1232.06</c:v>
                </c:pt>
                <c:pt idx="23317">
                  <c:v>1244.76</c:v>
                </c:pt>
                <c:pt idx="23318">
                  <c:v>1253.21</c:v>
                </c:pt>
                <c:pt idx="23319">
                  <c:v>1195.04</c:v>
                </c:pt>
                <c:pt idx="23320">
                  <c:v>1128.21</c:v>
                </c:pt>
                <c:pt idx="23321">
                  <c:v>1063.5999999999999</c:v>
                </c:pt>
                <c:pt idx="23322">
                  <c:v>1103.45</c:v>
                </c:pt>
                <c:pt idx="23323">
                  <c:v>1050</c:v>
                </c:pt>
                <c:pt idx="23324">
                  <c:v>989.35</c:v>
                </c:pt>
                <c:pt idx="23325">
                  <c:v>942.41</c:v>
                </c:pt>
                <c:pt idx="23326">
                  <c:v>882.92</c:v>
                </c:pt>
                <c:pt idx="23327">
                  <c:v>825.64</c:v>
                </c:pt>
                <c:pt idx="23328">
                  <c:v>777.08</c:v>
                </c:pt>
                <c:pt idx="23329">
                  <c:v>754.95</c:v>
                </c:pt>
                <c:pt idx="23330">
                  <c:v>744.85</c:v>
                </c:pt>
                <c:pt idx="23331">
                  <c:v>730.45</c:v>
                </c:pt>
                <c:pt idx="23332">
                  <c:v>743.98</c:v>
                </c:pt>
                <c:pt idx="23333">
                  <c:v>781.27</c:v>
                </c:pt>
                <c:pt idx="23334">
                  <c:v>803.63</c:v>
                </c:pt>
                <c:pt idx="23335">
                  <c:v>939.28</c:v>
                </c:pt>
                <c:pt idx="23336">
                  <c:v>1067.78</c:v>
                </c:pt>
                <c:pt idx="23337">
                  <c:v>1156.48</c:v>
                </c:pt>
                <c:pt idx="23338">
                  <c:v>1206.73</c:v>
                </c:pt>
                <c:pt idx="23339">
                  <c:v>1217.02</c:v>
                </c:pt>
                <c:pt idx="23340">
                  <c:v>1211.1600000000001</c:v>
                </c:pt>
                <c:pt idx="23341">
                  <c:v>1211.96</c:v>
                </c:pt>
                <c:pt idx="23342">
                  <c:v>1195.29</c:v>
                </c:pt>
                <c:pt idx="23343">
                  <c:v>1158.95</c:v>
                </c:pt>
                <c:pt idx="23344">
                  <c:v>1074.76</c:v>
                </c:pt>
                <c:pt idx="23345">
                  <c:v>1005.93</c:v>
                </c:pt>
                <c:pt idx="23346">
                  <c:v>1081.18</c:v>
                </c:pt>
                <c:pt idx="23347">
                  <c:v>1058.19</c:v>
                </c:pt>
                <c:pt idx="23348">
                  <c:v>1006.1</c:v>
                </c:pt>
                <c:pt idx="23349">
                  <c:v>960.14</c:v>
                </c:pt>
                <c:pt idx="23350">
                  <c:v>898.71</c:v>
                </c:pt>
                <c:pt idx="23351">
                  <c:v>842.7</c:v>
                </c:pt>
                <c:pt idx="23352">
                  <c:v>806.79</c:v>
                </c:pt>
                <c:pt idx="23353">
                  <c:v>787.1</c:v>
                </c:pt>
                <c:pt idx="23354">
                  <c:v>756.22</c:v>
                </c:pt>
                <c:pt idx="23355">
                  <c:v>749.48</c:v>
                </c:pt>
                <c:pt idx="23356">
                  <c:v>758.74</c:v>
                </c:pt>
                <c:pt idx="23357">
                  <c:v>762.67</c:v>
                </c:pt>
                <c:pt idx="23358">
                  <c:v>758.98</c:v>
                </c:pt>
                <c:pt idx="23359">
                  <c:v>872.75</c:v>
                </c:pt>
                <c:pt idx="23360">
                  <c:v>989.46</c:v>
                </c:pt>
                <c:pt idx="23361">
                  <c:v>1075.52</c:v>
                </c:pt>
                <c:pt idx="23362">
                  <c:v>1123</c:v>
                </c:pt>
                <c:pt idx="23363">
                  <c:v>1126.68</c:v>
                </c:pt>
                <c:pt idx="23364">
                  <c:v>1080.5999999999999</c:v>
                </c:pt>
                <c:pt idx="23365">
                  <c:v>1028.73</c:v>
                </c:pt>
                <c:pt idx="23366">
                  <c:v>1012.64</c:v>
                </c:pt>
                <c:pt idx="23367">
                  <c:v>997.43</c:v>
                </c:pt>
                <c:pt idx="23368">
                  <c:v>968.76</c:v>
                </c:pt>
                <c:pt idx="23369">
                  <c:v>961.55</c:v>
                </c:pt>
                <c:pt idx="23370">
                  <c:v>1022.68</c:v>
                </c:pt>
                <c:pt idx="23371">
                  <c:v>1009.11</c:v>
                </c:pt>
                <c:pt idx="23372">
                  <c:v>975.21</c:v>
                </c:pt>
                <c:pt idx="23373">
                  <c:v>940.76</c:v>
                </c:pt>
                <c:pt idx="23374">
                  <c:v>901.27</c:v>
                </c:pt>
                <c:pt idx="23375">
                  <c:v>870.66</c:v>
                </c:pt>
                <c:pt idx="23376">
                  <c:v>820.76</c:v>
                </c:pt>
                <c:pt idx="23377">
                  <c:v>801.27</c:v>
                </c:pt>
                <c:pt idx="23378">
                  <c:v>782.47</c:v>
                </c:pt>
                <c:pt idx="23379">
                  <c:v>763.89</c:v>
                </c:pt>
                <c:pt idx="23380">
                  <c:v>754.95</c:v>
                </c:pt>
                <c:pt idx="23381">
                  <c:v>752.46</c:v>
                </c:pt>
                <c:pt idx="23382">
                  <c:v>724.19</c:v>
                </c:pt>
                <c:pt idx="23383">
                  <c:v>769.49</c:v>
                </c:pt>
                <c:pt idx="23384">
                  <c:v>828.14</c:v>
                </c:pt>
                <c:pt idx="23385">
                  <c:v>876.72</c:v>
                </c:pt>
                <c:pt idx="23386">
                  <c:v>925.7</c:v>
                </c:pt>
                <c:pt idx="23387">
                  <c:v>917.06</c:v>
                </c:pt>
                <c:pt idx="23388">
                  <c:v>949.08</c:v>
                </c:pt>
                <c:pt idx="23389">
                  <c:v>891.91</c:v>
                </c:pt>
                <c:pt idx="23390">
                  <c:v>890.58</c:v>
                </c:pt>
                <c:pt idx="23391">
                  <c:v>845.61</c:v>
                </c:pt>
                <c:pt idx="23392">
                  <c:v>848.36</c:v>
                </c:pt>
                <c:pt idx="23393">
                  <c:v>871.93</c:v>
                </c:pt>
                <c:pt idx="23394">
                  <c:v>964.54</c:v>
                </c:pt>
                <c:pt idx="23395">
                  <c:v>959.48</c:v>
                </c:pt>
                <c:pt idx="23396">
                  <c:v>942.57</c:v>
                </c:pt>
                <c:pt idx="23397">
                  <c:v>902.4</c:v>
                </c:pt>
                <c:pt idx="23398">
                  <c:v>847.44</c:v>
                </c:pt>
                <c:pt idx="23399">
                  <c:v>794.41</c:v>
                </c:pt>
                <c:pt idx="23400">
                  <c:v>756.75</c:v>
                </c:pt>
                <c:pt idx="23401">
                  <c:v>735.7</c:v>
                </c:pt>
                <c:pt idx="23402">
                  <c:v>722.45</c:v>
                </c:pt>
                <c:pt idx="23403">
                  <c:v>708.02</c:v>
                </c:pt>
                <c:pt idx="23404">
                  <c:v>723.81</c:v>
                </c:pt>
                <c:pt idx="23405">
                  <c:v>771.48</c:v>
                </c:pt>
                <c:pt idx="23406">
                  <c:v>796.19</c:v>
                </c:pt>
                <c:pt idx="23407">
                  <c:v>970.1</c:v>
                </c:pt>
                <c:pt idx="23408">
                  <c:v>1131.1400000000001</c:v>
                </c:pt>
                <c:pt idx="23409">
                  <c:v>1228.4100000000001</c:v>
                </c:pt>
                <c:pt idx="23410">
                  <c:v>1277.8800000000001</c:v>
                </c:pt>
                <c:pt idx="23411">
                  <c:v>1269.6199999999999</c:v>
                </c:pt>
                <c:pt idx="23412">
                  <c:v>1243.3900000000001</c:v>
                </c:pt>
                <c:pt idx="23413">
                  <c:v>1231</c:v>
                </c:pt>
                <c:pt idx="23414">
                  <c:v>1190.1300000000001</c:v>
                </c:pt>
                <c:pt idx="23415">
                  <c:v>1128.71</c:v>
                </c:pt>
                <c:pt idx="23416">
                  <c:v>1057.2</c:v>
                </c:pt>
                <c:pt idx="23417">
                  <c:v>978.1</c:v>
                </c:pt>
                <c:pt idx="23418">
                  <c:v>1039.6400000000001</c:v>
                </c:pt>
                <c:pt idx="23419">
                  <c:v>1020.48</c:v>
                </c:pt>
                <c:pt idx="23420">
                  <c:v>983.35</c:v>
                </c:pt>
                <c:pt idx="23421">
                  <c:v>941.14</c:v>
                </c:pt>
                <c:pt idx="23422">
                  <c:v>882.36</c:v>
                </c:pt>
                <c:pt idx="23423">
                  <c:v>810.7</c:v>
                </c:pt>
                <c:pt idx="23424">
                  <c:v>783.32</c:v>
                </c:pt>
                <c:pt idx="23425">
                  <c:v>757.77</c:v>
                </c:pt>
                <c:pt idx="23426">
                  <c:v>743.5</c:v>
                </c:pt>
                <c:pt idx="23427">
                  <c:v>732.62</c:v>
                </c:pt>
                <c:pt idx="23428">
                  <c:v>734.84</c:v>
                </c:pt>
                <c:pt idx="23429">
                  <c:v>774.58</c:v>
                </c:pt>
                <c:pt idx="23430">
                  <c:v>808.82</c:v>
                </c:pt>
                <c:pt idx="23431">
                  <c:v>985.67</c:v>
                </c:pt>
                <c:pt idx="23432">
                  <c:v>1108.22</c:v>
                </c:pt>
                <c:pt idx="23433">
                  <c:v>1195.78</c:v>
                </c:pt>
                <c:pt idx="23434">
                  <c:v>1256.1099999999999</c:v>
                </c:pt>
                <c:pt idx="23435">
                  <c:v>1249.26</c:v>
                </c:pt>
                <c:pt idx="23436">
                  <c:v>1250.83</c:v>
                </c:pt>
                <c:pt idx="23437">
                  <c:v>1265.28</c:v>
                </c:pt>
                <c:pt idx="23438">
                  <c:v>1238.6300000000001</c:v>
                </c:pt>
                <c:pt idx="23439">
                  <c:v>1181.6400000000001</c:v>
                </c:pt>
                <c:pt idx="23440">
                  <c:v>1101.1199999999999</c:v>
                </c:pt>
                <c:pt idx="23441">
                  <c:v>1031.96</c:v>
                </c:pt>
                <c:pt idx="23442">
                  <c:v>1097.2</c:v>
                </c:pt>
                <c:pt idx="23443">
                  <c:v>1055.1400000000001</c:v>
                </c:pt>
                <c:pt idx="23444">
                  <c:v>1014.02</c:v>
                </c:pt>
                <c:pt idx="23445">
                  <c:v>948.81</c:v>
                </c:pt>
                <c:pt idx="23446">
                  <c:v>889.66</c:v>
                </c:pt>
                <c:pt idx="23447">
                  <c:v>819.57</c:v>
                </c:pt>
                <c:pt idx="23448">
                  <c:v>779.88</c:v>
                </c:pt>
                <c:pt idx="23449">
                  <c:v>758.5</c:v>
                </c:pt>
                <c:pt idx="23450">
                  <c:v>744.5</c:v>
                </c:pt>
                <c:pt idx="23451">
                  <c:v>736.7</c:v>
                </c:pt>
                <c:pt idx="23452">
                  <c:v>746.54</c:v>
                </c:pt>
                <c:pt idx="23453">
                  <c:v>778.4</c:v>
                </c:pt>
                <c:pt idx="23454">
                  <c:v>799.14</c:v>
                </c:pt>
                <c:pt idx="23455">
                  <c:v>972.8</c:v>
                </c:pt>
                <c:pt idx="23456">
                  <c:v>1117.19</c:v>
                </c:pt>
                <c:pt idx="23457">
                  <c:v>1199.3699999999999</c:v>
                </c:pt>
                <c:pt idx="23458">
                  <c:v>1246.33</c:v>
                </c:pt>
                <c:pt idx="23459">
                  <c:v>1250.54</c:v>
                </c:pt>
                <c:pt idx="23460">
                  <c:v>1259.72</c:v>
                </c:pt>
                <c:pt idx="23461">
                  <c:v>1274.75</c:v>
                </c:pt>
                <c:pt idx="23462">
                  <c:v>1209.53</c:v>
                </c:pt>
                <c:pt idx="23463">
                  <c:v>1152.18</c:v>
                </c:pt>
                <c:pt idx="23464">
                  <c:v>1082.81</c:v>
                </c:pt>
                <c:pt idx="23465">
                  <c:v>1013.78</c:v>
                </c:pt>
                <c:pt idx="23466">
                  <c:v>1073.27</c:v>
                </c:pt>
                <c:pt idx="23467">
                  <c:v>1046.7</c:v>
                </c:pt>
                <c:pt idx="23468">
                  <c:v>1005.32</c:v>
                </c:pt>
                <c:pt idx="23469">
                  <c:v>942.26</c:v>
                </c:pt>
                <c:pt idx="23470">
                  <c:v>887.55</c:v>
                </c:pt>
                <c:pt idx="23471">
                  <c:v>833.69</c:v>
                </c:pt>
                <c:pt idx="23472">
                  <c:v>779.21</c:v>
                </c:pt>
                <c:pt idx="23473">
                  <c:v>754.17</c:v>
                </c:pt>
                <c:pt idx="23474">
                  <c:v>731.62</c:v>
                </c:pt>
                <c:pt idx="23475">
                  <c:v>722.29</c:v>
                </c:pt>
                <c:pt idx="23476">
                  <c:v>738.01</c:v>
                </c:pt>
                <c:pt idx="23477">
                  <c:v>766.31</c:v>
                </c:pt>
                <c:pt idx="23478">
                  <c:v>808.79</c:v>
                </c:pt>
                <c:pt idx="23479">
                  <c:v>988.08</c:v>
                </c:pt>
                <c:pt idx="23480">
                  <c:v>1138.5999999999999</c:v>
                </c:pt>
                <c:pt idx="23481">
                  <c:v>1233.71</c:v>
                </c:pt>
                <c:pt idx="23482">
                  <c:v>1266.4100000000001</c:v>
                </c:pt>
                <c:pt idx="23483">
                  <c:v>1282.9100000000001</c:v>
                </c:pt>
                <c:pt idx="23484">
                  <c:v>1289.4100000000001</c:v>
                </c:pt>
                <c:pt idx="23485">
                  <c:v>1291.05</c:v>
                </c:pt>
                <c:pt idx="23486">
                  <c:v>1268.99</c:v>
                </c:pt>
                <c:pt idx="23487">
                  <c:v>1204.45</c:v>
                </c:pt>
                <c:pt idx="23488">
                  <c:v>1129.8399999999999</c:v>
                </c:pt>
                <c:pt idx="23489">
                  <c:v>1049.26</c:v>
                </c:pt>
                <c:pt idx="23490">
                  <c:v>1119.8699999999999</c:v>
                </c:pt>
                <c:pt idx="23491">
                  <c:v>1081.75</c:v>
                </c:pt>
                <c:pt idx="23492">
                  <c:v>1040.1300000000001</c:v>
                </c:pt>
                <c:pt idx="23493">
                  <c:v>984.1</c:v>
                </c:pt>
                <c:pt idx="23494">
                  <c:v>913.6</c:v>
                </c:pt>
                <c:pt idx="23495">
                  <c:v>867.56</c:v>
                </c:pt>
                <c:pt idx="23496">
                  <c:v>823.57</c:v>
                </c:pt>
                <c:pt idx="23497">
                  <c:v>792.78</c:v>
                </c:pt>
                <c:pt idx="23498">
                  <c:v>782.68</c:v>
                </c:pt>
                <c:pt idx="23499">
                  <c:v>757.96</c:v>
                </c:pt>
                <c:pt idx="23500">
                  <c:v>773</c:v>
                </c:pt>
                <c:pt idx="23501">
                  <c:v>808.5</c:v>
                </c:pt>
                <c:pt idx="23502">
                  <c:v>845.45</c:v>
                </c:pt>
                <c:pt idx="23503">
                  <c:v>1028.05</c:v>
                </c:pt>
                <c:pt idx="23504">
                  <c:v>1139.6600000000001</c:v>
                </c:pt>
                <c:pt idx="23505">
                  <c:v>1222.05</c:v>
                </c:pt>
                <c:pt idx="23506">
                  <c:v>1272.1199999999999</c:v>
                </c:pt>
                <c:pt idx="23507">
                  <c:v>1283.27</c:v>
                </c:pt>
                <c:pt idx="23508">
                  <c:v>1249.6400000000001</c:v>
                </c:pt>
                <c:pt idx="23509">
                  <c:v>1236.48</c:v>
                </c:pt>
                <c:pt idx="23510">
                  <c:v>1218.8499999999999</c:v>
                </c:pt>
                <c:pt idx="23511">
                  <c:v>1168.79</c:v>
                </c:pt>
                <c:pt idx="23512">
                  <c:v>1082.06</c:v>
                </c:pt>
                <c:pt idx="23513">
                  <c:v>1033.04</c:v>
                </c:pt>
                <c:pt idx="23514">
                  <c:v>1084.9100000000001</c:v>
                </c:pt>
                <c:pt idx="23515">
                  <c:v>1059.58</c:v>
                </c:pt>
                <c:pt idx="23516">
                  <c:v>1004.47</c:v>
                </c:pt>
                <c:pt idx="23517">
                  <c:v>953.19</c:v>
                </c:pt>
                <c:pt idx="23518">
                  <c:v>904.16</c:v>
                </c:pt>
                <c:pt idx="23519">
                  <c:v>859.86</c:v>
                </c:pt>
                <c:pt idx="23520">
                  <c:v>821.61</c:v>
                </c:pt>
                <c:pt idx="23521">
                  <c:v>795.61</c:v>
                </c:pt>
                <c:pt idx="23522">
                  <c:v>770.7</c:v>
                </c:pt>
                <c:pt idx="23523">
                  <c:v>762.4</c:v>
                </c:pt>
                <c:pt idx="23524">
                  <c:v>756.56</c:v>
                </c:pt>
                <c:pt idx="23525">
                  <c:v>761.44</c:v>
                </c:pt>
                <c:pt idx="23526">
                  <c:v>761.26</c:v>
                </c:pt>
                <c:pt idx="23527">
                  <c:v>868.83</c:v>
                </c:pt>
                <c:pt idx="23528">
                  <c:v>968.34</c:v>
                </c:pt>
                <c:pt idx="23529">
                  <c:v>1067.3499999999999</c:v>
                </c:pt>
                <c:pt idx="23530">
                  <c:v>1094.45</c:v>
                </c:pt>
                <c:pt idx="23531">
                  <c:v>1081.82</c:v>
                </c:pt>
                <c:pt idx="23532">
                  <c:v>1040.01</c:v>
                </c:pt>
                <c:pt idx="23533">
                  <c:v>1013.13</c:v>
                </c:pt>
                <c:pt idx="23534">
                  <c:v>981.56</c:v>
                </c:pt>
                <c:pt idx="23535">
                  <c:v>949.09</c:v>
                </c:pt>
                <c:pt idx="23536">
                  <c:v>929.52</c:v>
                </c:pt>
                <c:pt idx="23537">
                  <c:v>920.83</c:v>
                </c:pt>
                <c:pt idx="23538">
                  <c:v>999.63</c:v>
                </c:pt>
                <c:pt idx="23539">
                  <c:v>981.96</c:v>
                </c:pt>
                <c:pt idx="23540">
                  <c:v>939.28</c:v>
                </c:pt>
                <c:pt idx="23541">
                  <c:v>899.18</c:v>
                </c:pt>
                <c:pt idx="23542">
                  <c:v>861.08</c:v>
                </c:pt>
                <c:pt idx="23543">
                  <c:v>819</c:v>
                </c:pt>
                <c:pt idx="23544">
                  <c:v>774.36</c:v>
                </c:pt>
                <c:pt idx="23545">
                  <c:v>750.26</c:v>
                </c:pt>
                <c:pt idx="23546">
                  <c:v>733.86</c:v>
                </c:pt>
                <c:pt idx="23547">
                  <c:v>718.6</c:v>
                </c:pt>
                <c:pt idx="23548">
                  <c:v>710.04</c:v>
                </c:pt>
                <c:pt idx="23549">
                  <c:v>694.08</c:v>
                </c:pt>
                <c:pt idx="23550">
                  <c:v>670.78</c:v>
                </c:pt>
                <c:pt idx="23551">
                  <c:v>714.87</c:v>
                </c:pt>
                <c:pt idx="23552">
                  <c:v>771.88</c:v>
                </c:pt>
                <c:pt idx="23553">
                  <c:v>825.34</c:v>
                </c:pt>
                <c:pt idx="23554">
                  <c:v>883.45</c:v>
                </c:pt>
                <c:pt idx="23555">
                  <c:v>908.42</c:v>
                </c:pt>
                <c:pt idx="23556">
                  <c:v>920.51</c:v>
                </c:pt>
                <c:pt idx="23557">
                  <c:v>909.69</c:v>
                </c:pt>
                <c:pt idx="23558">
                  <c:v>886.47</c:v>
                </c:pt>
                <c:pt idx="23559">
                  <c:v>854.97</c:v>
                </c:pt>
                <c:pt idx="23560">
                  <c:v>841.87</c:v>
                </c:pt>
                <c:pt idx="23561">
                  <c:v>848.53</c:v>
                </c:pt>
                <c:pt idx="23562">
                  <c:v>945.6</c:v>
                </c:pt>
                <c:pt idx="23563">
                  <c:v>948.35</c:v>
                </c:pt>
                <c:pt idx="23564">
                  <c:v>940.88</c:v>
                </c:pt>
                <c:pt idx="23565">
                  <c:v>921.55</c:v>
                </c:pt>
                <c:pt idx="23566">
                  <c:v>866.86</c:v>
                </c:pt>
                <c:pt idx="23567">
                  <c:v>814.67</c:v>
                </c:pt>
                <c:pt idx="23568">
                  <c:v>776.05</c:v>
                </c:pt>
                <c:pt idx="23569">
                  <c:v>753.76</c:v>
                </c:pt>
                <c:pt idx="23570">
                  <c:v>737.07</c:v>
                </c:pt>
                <c:pt idx="23571">
                  <c:v>725.67</c:v>
                </c:pt>
                <c:pt idx="23572">
                  <c:v>735.47</c:v>
                </c:pt>
                <c:pt idx="23573">
                  <c:v>766.16</c:v>
                </c:pt>
                <c:pt idx="23574">
                  <c:v>814.34</c:v>
                </c:pt>
                <c:pt idx="23575">
                  <c:v>1005.19</c:v>
                </c:pt>
                <c:pt idx="23576">
                  <c:v>1138.5899999999999</c:v>
                </c:pt>
                <c:pt idx="23577">
                  <c:v>1112.9100000000001</c:v>
                </c:pt>
                <c:pt idx="23578">
                  <c:v>1149.33</c:v>
                </c:pt>
                <c:pt idx="23579">
                  <c:v>1140.05</c:v>
                </c:pt>
                <c:pt idx="23580">
                  <c:v>1122.2</c:v>
                </c:pt>
                <c:pt idx="23581">
                  <c:v>1151.3599999999999</c:v>
                </c:pt>
                <c:pt idx="23582">
                  <c:v>1149.08</c:v>
                </c:pt>
                <c:pt idx="23583">
                  <c:v>1115.44</c:v>
                </c:pt>
                <c:pt idx="23584">
                  <c:v>1039.78</c:v>
                </c:pt>
                <c:pt idx="23585">
                  <c:v>965.78</c:v>
                </c:pt>
                <c:pt idx="23586">
                  <c:v>1027.33</c:v>
                </c:pt>
                <c:pt idx="23587">
                  <c:v>985.89</c:v>
                </c:pt>
                <c:pt idx="23588">
                  <c:v>931</c:v>
                </c:pt>
                <c:pt idx="23589">
                  <c:v>877.01</c:v>
                </c:pt>
                <c:pt idx="23590">
                  <c:v>824</c:v>
                </c:pt>
                <c:pt idx="23591">
                  <c:v>788.88</c:v>
                </c:pt>
                <c:pt idx="23592">
                  <c:v>750.44</c:v>
                </c:pt>
                <c:pt idx="23593">
                  <c:v>724.64</c:v>
                </c:pt>
                <c:pt idx="23594">
                  <c:v>716.8</c:v>
                </c:pt>
                <c:pt idx="23595">
                  <c:v>706.87</c:v>
                </c:pt>
                <c:pt idx="23596">
                  <c:v>716.6</c:v>
                </c:pt>
                <c:pt idx="23597">
                  <c:v>744.97</c:v>
                </c:pt>
                <c:pt idx="23598">
                  <c:v>786.15</c:v>
                </c:pt>
                <c:pt idx="23599">
                  <c:v>948.57</c:v>
                </c:pt>
                <c:pt idx="23600">
                  <c:v>1074.3399999999999</c:v>
                </c:pt>
                <c:pt idx="23601">
                  <c:v>1182.53</c:v>
                </c:pt>
                <c:pt idx="23602">
                  <c:v>1209.93</c:v>
                </c:pt>
                <c:pt idx="23603">
                  <c:v>1221</c:v>
                </c:pt>
                <c:pt idx="23604">
                  <c:v>1217.2</c:v>
                </c:pt>
                <c:pt idx="23605">
                  <c:v>1222.96</c:v>
                </c:pt>
                <c:pt idx="23606">
                  <c:v>1220.26</c:v>
                </c:pt>
                <c:pt idx="23607">
                  <c:v>1168.82</c:v>
                </c:pt>
                <c:pt idx="23608">
                  <c:v>1089.26</c:v>
                </c:pt>
                <c:pt idx="23609">
                  <c:v>1025.1600000000001</c:v>
                </c:pt>
                <c:pt idx="23610">
                  <c:v>1087.2</c:v>
                </c:pt>
                <c:pt idx="23611">
                  <c:v>1057.21</c:v>
                </c:pt>
                <c:pt idx="23612">
                  <c:v>1013.07</c:v>
                </c:pt>
                <c:pt idx="23613">
                  <c:v>970.8</c:v>
                </c:pt>
                <c:pt idx="23614">
                  <c:v>924.59</c:v>
                </c:pt>
                <c:pt idx="23615">
                  <c:v>857.87</c:v>
                </c:pt>
                <c:pt idx="23616">
                  <c:v>828.48</c:v>
                </c:pt>
                <c:pt idx="23617">
                  <c:v>792.02</c:v>
                </c:pt>
                <c:pt idx="23618">
                  <c:v>782.71</c:v>
                </c:pt>
                <c:pt idx="23619">
                  <c:v>771.83</c:v>
                </c:pt>
                <c:pt idx="23620">
                  <c:v>772.49</c:v>
                </c:pt>
                <c:pt idx="23621">
                  <c:v>791.85</c:v>
                </c:pt>
                <c:pt idx="23622">
                  <c:v>819.13</c:v>
                </c:pt>
                <c:pt idx="23623">
                  <c:v>1009.68</c:v>
                </c:pt>
                <c:pt idx="23624">
                  <c:v>1153.8599999999999</c:v>
                </c:pt>
                <c:pt idx="23625">
                  <c:v>1233.49</c:v>
                </c:pt>
                <c:pt idx="23626">
                  <c:v>1288.27</c:v>
                </c:pt>
                <c:pt idx="23627">
                  <c:v>1285.48</c:v>
                </c:pt>
                <c:pt idx="23628">
                  <c:v>1269.25</c:v>
                </c:pt>
                <c:pt idx="23629">
                  <c:v>1272.01</c:v>
                </c:pt>
                <c:pt idx="23630">
                  <c:v>1252.42</c:v>
                </c:pt>
                <c:pt idx="23631">
                  <c:v>1200.68</c:v>
                </c:pt>
                <c:pt idx="23632">
                  <c:v>1117.43</c:v>
                </c:pt>
                <c:pt idx="23633">
                  <c:v>1070.27</c:v>
                </c:pt>
                <c:pt idx="23634">
                  <c:v>1094.04</c:v>
                </c:pt>
                <c:pt idx="23635">
                  <c:v>1053.77</c:v>
                </c:pt>
                <c:pt idx="23636">
                  <c:v>1005.71</c:v>
                </c:pt>
                <c:pt idx="23637">
                  <c:v>960.45</c:v>
                </c:pt>
                <c:pt idx="23638">
                  <c:v>903.46</c:v>
                </c:pt>
                <c:pt idx="23639">
                  <c:v>861.19</c:v>
                </c:pt>
                <c:pt idx="23640">
                  <c:v>829.62</c:v>
                </c:pt>
                <c:pt idx="23641">
                  <c:v>800.91</c:v>
                </c:pt>
                <c:pt idx="23642">
                  <c:v>781.03</c:v>
                </c:pt>
                <c:pt idx="23643">
                  <c:v>770.05</c:v>
                </c:pt>
                <c:pt idx="23644">
                  <c:v>780.56</c:v>
                </c:pt>
                <c:pt idx="23645">
                  <c:v>807.98</c:v>
                </c:pt>
                <c:pt idx="23646">
                  <c:v>815.16</c:v>
                </c:pt>
                <c:pt idx="23647">
                  <c:v>977.04</c:v>
                </c:pt>
                <c:pt idx="23648">
                  <c:v>1099.6400000000001</c:v>
                </c:pt>
                <c:pt idx="23649">
                  <c:v>1152.2</c:v>
                </c:pt>
                <c:pt idx="23650">
                  <c:v>1169.1600000000001</c:v>
                </c:pt>
                <c:pt idx="23651">
                  <c:v>1158.6500000000001</c:v>
                </c:pt>
                <c:pt idx="23652">
                  <c:v>1147.58</c:v>
                </c:pt>
                <c:pt idx="23653">
                  <c:v>1152.06</c:v>
                </c:pt>
                <c:pt idx="23654">
                  <c:v>1136.92</c:v>
                </c:pt>
                <c:pt idx="23655">
                  <c:v>1083.6500000000001</c:v>
                </c:pt>
                <c:pt idx="23656">
                  <c:v>1046.93</c:v>
                </c:pt>
                <c:pt idx="23657">
                  <c:v>996.22</c:v>
                </c:pt>
                <c:pt idx="23658">
                  <c:v>1059.6099999999999</c:v>
                </c:pt>
                <c:pt idx="23659">
                  <c:v>1031.1600000000001</c:v>
                </c:pt>
                <c:pt idx="23660">
                  <c:v>977.54</c:v>
                </c:pt>
                <c:pt idx="23661">
                  <c:v>931.7</c:v>
                </c:pt>
                <c:pt idx="23662">
                  <c:v>882.17</c:v>
                </c:pt>
                <c:pt idx="23663">
                  <c:v>822.29</c:v>
                </c:pt>
                <c:pt idx="23664">
                  <c:v>790.92</c:v>
                </c:pt>
                <c:pt idx="23665">
                  <c:v>768.69</c:v>
                </c:pt>
                <c:pt idx="23666">
                  <c:v>752.98</c:v>
                </c:pt>
                <c:pt idx="23667">
                  <c:v>741.66</c:v>
                </c:pt>
                <c:pt idx="23668">
                  <c:v>748.81</c:v>
                </c:pt>
                <c:pt idx="23669">
                  <c:v>772.89</c:v>
                </c:pt>
                <c:pt idx="23670">
                  <c:v>799.78</c:v>
                </c:pt>
                <c:pt idx="23671">
                  <c:v>962.49</c:v>
                </c:pt>
                <c:pt idx="23672">
                  <c:v>1077.33</c:v>
                </c:pt>
                <c:pt idx="23673">
                  <c:v>1169.56</c:v>
                </c:pt>
                <c:pt idx="23674">
                  <c:v>1233.97</c:v>
                </c:pt>
                <c:pt idx="23675">
                  <c:v>1245.97</c:v>
                </c:pt>
                <c:pt idx="23676">
                  <c:v>1234</c:v>
                </c:pt>
                <c:pt idx="23677">
                  <c:v>1268.5999999999999</c:v>
                </c:pt>
                <c:pt idx="23678">
                  <c:v>1248.2</c:v>
                </c:pt>
                <c:pt idx="23679">
                  <c:v>1194.3499999999999</c:v>
                </c:pt>
                <c:pt idx="23680">
                  <c:v>1101.6400000000001</c:v>
                </c:pt>
                <c:pt idx="23681">
                  <c:v>1031.58</c:v>
                </c:pt>
                <c:pt idx="23682">
                  <c:v>1120.54</c:v>
                </c:pt>
                <c:pt idx="23683">
                  <c:v>1095.54</c:v>
                </c:pt>
                <c:pt idx="23684">
                  <c:v>1042.6400000000001</c:v>
                </c:pt>
                <c:pt idx="23685">
                  <c:v>994.29</c:v>
                </c:pt>
                <c:pt idx="23686">
                  <c:v>938.24</c:v>
                </c:pt>
                <c:pt idx="23687">
                  <c:v>885.39</c:v>
                </c:pt>
                <c:pt idx="23688">
                  <c:v>841.41</c:v>
                </c:pt>
                <c:pt idx="23689">
                  <c:v>803.08</c:v>
                </c:pt>
                <c:pt idx="23690">
                  <c:v>774.2</c:v>
                </c:pt>
                <c:pt idx="23691">
                  <c:v>760.55</c:v>
                </c:pt>
                <c:pt idx="23692">
                  <c:v>767.11</c:v>
                </c:pt>
                <c:pt idx="23693">
                  <c:v>767.16</c:v>
                </c:pt>
                <c:pt idx="23694">
                  <c:v>762.81</c:v>
                </c:pt>
                <c:pt idx="23695">
                  <c:v>892.83</c:v>
                </c:pt>
                <c:pt idx="23696">
                  <c:v>1020.97</c:v>
                </c:pt>
                <c:pt idx="23697">
                  <c:v>1107.56</c:v>
                </c:pt>
                <c:pt idx="23698">
                  <c:v>1136.51</c:v>
                </c:pt>
                <c:pt idx="23699">
                  <c:v>1129.1199999999999</c:v>
                </c:pt>
                <c:pt idx="23700">
                  <c:v>1077.93</c:v>
                </c:pt>
                <c:pt idx="23701">
                  <c:v>1046.52</c:v>
                </c:pt>
                <c:pt idx="23702">
                  <c:v>1010.45</c:v>
                </c:pt>
                <c:pt idx="23703">
                  <c:v>974.66</c:v>
                </c:pt>
                <c:pt idx="23704">
                  <c:v>945.38</c:v>
                </c:pt>
                <c:pt idx="23705">
                  <c:v>954.24</c:v>
                </c:pt>
                <c:pt idx="23706">
                  <c:v>1043.29</c:v>
                </c:pt>
                <c:pt idx="23707">
                  <c:v>1038.54</c:v>
                </c:pt>
                <c:pt idx="23708">
                  <c:v>996.78</c:v>
                </c:pt>
                <c:pt idx="23709">
                  <c:v>952.93</c:v>
                </c:pt>
                <c:pt idx="23710">
                  <c:v>894.26</c:v>
                </c:pt>
                <c:pt idx="23711">
                  <c:v>855.11</c:v>
                </c:pt>
                <c:pt idx="23712">
                  <c:v>832.99</c:v>
                </c:pt>
                <c:pt idx="23713">
                  <c:v>794.99</c:v>
                </c:pt>
                <c:pt idx="23714">
                  <c:v>767.45</c:v>
                </c:pt>
                <c:pt idx="23715">
                  <c:v>752.11</c:v>
                </c:pt>
                <c:pt idx="23716">
                  <c:v>752.44</c:v>
                </c:pt>
                <c:pt idx="23717">
                  <c:v>746.87</c:v>
                </c:pt>
                <c:pt idx="23718">
                  <c:v>722.81</c:v>
                </c:pt>
                <c:pt idx="23719">
                  <c:v>764.19</c:v>
                </c:pt>
                <c:pt idx="23720">
                  <c:v>830.34</c:v>
                </c:pt>
                <c:pt idx="23721">
                  <c:v>884.43</c:v>
                </c:pt>
                <c:pt idx="23722">
                  <c:v>936.61</c:v>
                </c:pt>
                <c:pt idx="23723">
                  <c:v>967.98</c:v>
                </c:pt>
                <c:pt idx="23724">
                  <c:v>961</c:v>
                </c:pt>
                <c:pt idx="23725">
                  <c:v>914.67</c:v>
                </c:pt>
                <c:pt idx="23726">
                  <c:v>951.63</c:v>
                </c:pt>
                <c:pt idx="23727">
                  <c:v>862</c:v>
                </c:pt>
                <c:pt idx="23728">
                  <c:v>847.21</c:v>
                </c:pt>
                <c:pt idx="23729">
                  <c:v>838.68</c:v>
                </c:pt>
                <c:pt idx="23730">
                  <c:v>924.1</c:v>
                </c:pt>
                <c:pt idx="23731">
                  <c:v>929.62</c:v>
                </c:pt>
                <c:pt idx="23732">
                  <c:v>919.99</c:v>
                </c:pt>
                <c:pt idx="23733">
                  <c:v>889.27</c:v>
                </c:pt>
                <c:pt idx="23734">
                  <c:v>853.01</c:v>
                </c:pt>
                <c:pt idx="23735">
                  <c:v>803.4</c:v>
                </c:pt>
                <c:pt idx="23736">
                  <c:v>759.44</c:v>
                </c:pt>
                <c:pt idx="23737">
                  <c:v>744.03</c:v>
                </c:pt>
                <c:pt idx="23738">
                  <c:v>723.71</c:v>
                </c:pt>
                <c:pt idx="23739">
                  <c:v>731.3</c:v>
                </c:pt>
                <c:pt idx="23740">
                  <c:v>738.59</c:v>
                </c:pt>
                <c:pt idx="23741">
                  <c:v>767</c:v>
                </c:pt>
                <c:pt idx="23742">
                  <c:v>755.72</c:v>
                </c:pt>
                <c:pt idx="23743">
                  <c:v>950.45</c:v>
                </c:pt>
                <c:pt idx="23744">
                  <c:v>1062.58</c:v>
                </c:pt>
                <c:pt idx="23745">
                  <c:v>1114.95</c:v>
                </c:pt>
                <c:pt idx="23746">
                  <c:v>1167.08</c:v>
                </c:pt>
                <c:pt idx="23747">
                  <c:v>1175.73</c:v>
                </c:pt>
                <c:pt idx="23748">
                  <c:v>1184.33</c:v>
                </c:pt>
                <c:pt idx="23749">
                  <c:v>1189.02</c:v>
                </c:pt>
                <c:pt idx="23750">
                  <c:v>1175.5899999999999</c:v>
                </c:pt>
                <c:pt idx="23751">
                  <c:v>1137.18</c:v>
                </c:pt>
                <c:pt idx="23752">
                  <c:v>1066.6099999999999</c:v>
                </c:pt>
                <c:pt idx="23753">
                  <c:v>997.79</c:v>
                </c:pt>
                <c:pt idx="23754">
                  <c:v>1049.8699999999999</c:v>
                </c:pt>
                <c:pt idx="23755">
                  <c:v>1028.08</c:v>
                </c:pt>
                <c:pt idx="23756">
                  <c:v>994.38</c:v>
                </c:pt>
                <c:pt idx="23757">
                  <c:v>937.15</c:v>
                </c:pt>
                <c:pt idx="23758">
                  <c:v>874.42</c:v>
                </c:pt>
                <c:pt idx="23759">
                  <c:v>819.67</c:v>
                </c:pt>
                <c:pt idx="23760">
                  <c:v>776.4</c:v>
                </c:pt>
                <c:pt idx="23761">
                  <c:v>747.38</c:v>
                </c:pt>
                <c:pt idx="23762">
                  <c:v>732.03</c:v>
                </c:pt>
                <c:pt idx="23763">
                  <c:v>730.9</c:v>
                </c:pt>
                <c:pt idx="23764">
                  <c:v>736.42</c:v>
                </c:pt>
                <c:pt idx="23765">
                  <c:v>770.21</c:v>
                </c:pt>
                <c:pt idx="23766">
                  <c:v>777.83</c:v>
                </c:pt>
                <c:pt idx="23767">
                  <c:v>930.64</c:v>
                </c:pt>
                <c:pt idx="23768">
                  <c:v>1043.8499999999999</c:v>
                </c:pt>
                <c:pt idx="23769">
                  <c:v>1107.5899999999999</c:v>
                </c:pt>
                <c:pt idx="23770">
                  <c:v>1132.51</c:v>
                </c:pt>
                <c:pt idx="23771">
                  <c:v>1137.8699999999999</c:v>
                </c:pt>
                <c:pt idx="23772">
                  <c:v>1134.04</c:v>
                </c:pt>
                <c:pt idx="23773">
                  <c:v>1156.25</c:v>
                </c:pt>
                <c:pt idx="23774">
                  <c:v>1123.23</c:v>
                </c:pt>
                <c:pt idx="23775">
                  <c:v>1108.24</c:v>
                </c:pt>
                <c:pt idx="23776">
                  <c:v>1027.48</c:v>
                </c:pt>
                <c:pt idx="23777">
                  <c:v>964.9</c:v>
                </c:pt>
                <c:pt idx="23778">
                  <c:v>1044.74</c:v>
                </c:pt>
                <c:pt idx="23779">
                  <c:v>1031.72</c:v>
                </c:pt>
                <c:pt idx="23780">
                  <c:v>980</c:v>
                </c:pt>
                <c:pt idx="23781">
                  <c:v>923.42</c:v>
                </c:pt>
                <c:pt idx="23782">
                  <c:v>852.83</c:v>
                </c:pt>
                <c:pt idx="23783">
                  <c:v>800</c:v>
                </c:pt>
                <c:pt idx="23784">
                  <c:v>751.7</c:v>
                </c:pt>
                <c:pt idx="23785">
                  <c:v>722.58</c:v>
                </c:pt>
                <c:pt idx="23786">
                  <c:v>704.41</c:v>
                </c:pt>
                <c:pt idx="23787">
                  <c:v>711.66</c:v>
                </c:pt>
                <c:pt idx="23788">
                  <c:v>726.87</c:v>
                </c:pt>
                <c:pt idx="23789">
                  <c:v>768.63</c:v>
                </c:pt>
                <c:pt idx="23790">
                  <c:v>799.87</c:v>
                </c:pt>
                <c:pt idx="23791">
                  <c:v>990</c:v>
                </c:pt>
                <c:pt idx="23792">
                  <c:v>1124.28</c:v>
                </c:pt>
                <c:pt idx="23793">
                  <c:v>1222.18</c:v>
                </c:pt>
                <c:pt idx="23794">
                  <c:v>1271.3900000000001</c:v>
                </c:pt>
                <c:pt idx="23795">
                  <c:v>1284.03</c:v>
                </c:pt>
                <c:pt idx="23796">
                  <c:v>1291.99</c:v>
                </c:pt>
                <c:pt idx="23797">
                  <c:v>1304.5899999999999</c:v>
                </c:pt>
                <c:pt idx="23798">
                  <c:v>1302.9000000000001</c:v>
                </c:pt>
                <c:pt idx="23799">
                  <c:v>1261.92</c:v>
                </c:pt>
                <c:pt idx="23800">
                  <c:v>1174.6199999999999</c:v>
                </c:pt>
                <c:pt idx="23801">
                  <c:v>1085.0899999999999</c:v>
                </c:pt>
                <c:pt idx="23802">
                  <c:v>1162.28</c:v>
                </c:pt>
                <c:pt idx="23803">
                  <c:v>1117.6199999999999</c:v>
                </c:pt>
                <c:pt idx="23804">
                  <c:v>1079</c:v>
                </c:pt>
                <c:pt idx="23805">
                  <c:v>1007.64</c:v>
                </c:pt>
                <c:pt idx="23806">
                  <c:v>942.72</c:v>
                </c:pt>
                <c:pt idx="23807">
                  <c:v>873.06</c:v>
                </c:pt>
                <c:pt idx="23808">
                  <c:v>830.42</c:v>
                </c:pt>
                <c:pt idx="23809">
                  <c:v>792.9</c:v>
                </c:pt>
                <c:pt idx="23810">
                  <c:v>765.03</c:v>
                </c:pt>
                <c:pt idx="23811">
                  <c:v>755.18</c:v>
                </c:pt>
                <c:pt idx="23812">
                  <c:v>776</c:v>
                </c:pt>
                <c:pt idx="23813">
                  <c:v>805.96</c:v>
                </c:pt>
                <c:pt idx="23814">
                  <c:v>832.02</c:v>
                </c:pt>
                <c:pt idx="23815">
                  <c:v>1030.07</c:v>
                </c:pt>
                <c:pt idx="23816">
                  <c:v>1174.3</c:v>
                </c:pt>
                <c:pt idx="23817">
                  <c:v>1262.3699999999999</c:v>
                </c:pt>
                <c:pt idx="23818">
                  <c:v>1310.85</c:v>
                </c:pt>
                <c:pt idx="23819">
                  <c:v>1310.1099999999999</c:v>
                </c:pt>
                <c:pt idx="23820">
                  <c:v>1292.76</c:v>
                </c:pt>
                <c:pt idx="23821">
                  <c:v>1282.78</c:v>
                </c:pt>
                <c:pt idx="23822">
                  <c:v>1276.21</c:v>
                </c:pt>
                <c:pt idx="23823">
                  <c:v>1245.99</c:v>
                </c:pt>
                <c:pt idx="23824">
                  <c:v>1134.99</c:v>
                </c:pt>
                <c:pt idx="23825">
                  <c:v>1092.33</c:v>
                </c:pt>
                <c:pt idx="23826">
                  <c:v>1141.33</c:v>
                </c:pt>
                <c:pt idx="23827">
                  <c:v>1101.22</c:v>
                </c:pt>
                <c:pt idx="23828">
                  <c:v>1047.93</c:v>
                </c:pt>
                <c:pt idx="23829">
                  <c:v>1003.42</c:v>
                </c:pt>
                <c:pt idx="23830">
                  <c:v>925.41</c:v>
                </c:pt>
                <c:pt idx="23831">
                  <c:v>871.81</c:v>
                </c:pt>
                <c:pt idx="23832">
                  <c:v>826.13</c:v>
                </c:pt>
                <c:pt idx="23833">
                  <c:v>802.15</c:v>
                </c:pt>
                <c:pt idx="23834">
                  <c:v>772.26</c:v>
                </c:pt>
                <c:pt idx="23835">
                  <c:v>764.03</c:v>
                </c:pt>
                <c:pt idx="23836">
                  <c:v>775.5</c:v>
                </c:pt>
                <c:pt idx="23837">
                  <c:v>816.6</c:v>
                </c:pt>
                <c:pt idx="23838">
                  <c:v>839.61</c:v>
                </c:pt>
                <c:pt idx="23839">
                  <c:v>999.72</c:v>
                </c:pt>
                <c:pt idx="23840">
                  <c:v>1128.1500000000001</c:v>
                </c:pt>
                <c:pt idx="23841">
                  <c:v>1193.1199999999999</c:v>
                </c:pt>
                <c:pt idx="23842">
                  <c:v>1216.22</c:v>
                </c:pt>
                <c:pt idx="23843">
                  <c:v>1220.24</c:v>
                </c:pt>
                <c:pt idx="23844">
                  <c:v>1227.72</c:v>
                </c:pt>
                <c:pt idx="23845">
                  <c:v>1228.47</c:v>
                </c:pt>
                <c:pt idx="23846">
                  <c:v>1197.06</c:v>
                </c:pt>
                <c:pt idx="23847">
                  <c:v>1150.1099999999999</c:v>
                </c:pt>
                <c:pt idx="23848">
                  <c:v>1072.7</c:v>
                </c:pt>
                <c:pt idx="23849">
                  <c:v>1010.1</c:v>
                </c:pt>
                <c:pt idx="23850">
                  <c:v>1074.29</c:v>
                </c:pt>
                <c:pt idx="23851">
                  <c:v>1040.78</c:v>
                </c:pt>
                <c:pt idx="23852">
                  <c:v>999.18</c:v>
                </c:pt>
                <c:pt idx="23853">
                  <c:v>941.04</c:v>
                </c:pt>
                <c:pt idx="23854">
                  <c:v>883.53</c:v>
                </c:pt>
                <c:pt idx="23855">
                  <c:v>832.04</c:v>
                </c:pt>
                <c:pt idx="23856">
                  <c:v>790.09</c:v>
                </c:pt>
                <c:pt idx="23857">
                  <c:v>766.06</c:v>
                </c:pt>
                <c:pt idx="23858">
                  <c:v>738.26</c:v>
                </c:pt>
                <c:pt idx="23859">
                  <c:v>731.41</c:v>
                </c:pt>
                <c:pt idx="23860">
                  <c:v>734.98</c:v>
                </c:pt>
                <c:pt idx="23861">
                  <c:v>732.51</c:v>
                </c:pt>
                <c:pt idx="23862">
                  <c:v>731.73</c:v>
                </c:pt>
                <c:pt idx="23863">
                  <c:v>838.92</c:v>
                </c:pt>
                <c:pt idx="23864">
                  <c:v>956.36</c:v>
                </c:pt>
                <c:pt idx="23865">
                  <c:v>1033.8800000000001</c:v>
                </c:pt>
                <c:pt idx="23866">
                  <c:v>1082.17</c:v>
                </c:pt>
                <c:pt idx="23867">
                  <c:v>1061.51</c:v>
                </c:pt>
                <c:pt idx="23868">
                  <c:v>1019.34</c:v>
                </c:pt>
                <c:pt idx="23869">
                  <c:v>1004.47</c:v>
                </c:pt>
                <c:pt idx="23870">
                  <c:v>978.79</c:v>
                </c:pt>
                <c:pt idx="23871">
                  <c:v>945.88</c:v>
                </c:pt>
                <c:pt idx="23872">
                  <c:v>914.56</c:v>
                </c:pt>
                <c:pt idx="23873">
                  <c:v>920.49</c:v>
                </c:pt>
                <c:pt idx="23874">
                  <c:v>1030.92</c:v>
                </c:pt>
                <c:pt idx="23875">
                  <c:v>1004.36</c:v>
                </c:pt>
                <c:pt idx="23876">
                  <c:v>974.99</c:v>
                </c:pt>
                <c:pt idx="23877">
                  <c:v>946.56</c:v>
                </c:pt>
                <c:pt idx="23878">
                  <c:v>882.44</c:v>
                </c:pt>
                <c:pt idx="23879">
                  <c:v>836.83</c:v>
                </c:pt>
                <c:pt idx="23880">
                  <c:v>790.61</c:v>
                </c:pt>
                <c:pt idx="23881">
                  <c:v>766.87</c:v>
                </c:pt>
                <c:pt idx="23882">
                  <c:v>735.56</c:v>
                </c:pt>
                <c:pt idx="23883">
                  <c:v>720.79</c:v>
                </c:pt>
                <c:pt idx="23884">
                  <c:v>708.58</c:v>
                </c:pt>
                <c:pt idx="23885">
                  <c:v>703.19</c:v>
                </c:pt>
                <c:pt idx="23886">
                  <c:v>681.88</c:v>
                </c:pt>
                <c:pt idx="23887">
                  <c:v>739.34</c:v>
                </c:pt>
                <c:pt idx="23888">
                  <c:v>793.83</c:v>
                </c:pt>
                <c:pt idx="23889">
                  <c:v>837.32</c:v>
                </c:pt>
                <c:pt idx="23890">
                  <c:v>893.19</c:v>
                </c:pt>
                <c:pt idx="23891">
                  <c:v>916.59</c:v>
                </c:pt>
                <c:pt idx="23892">
                  <c:v>913.77</c:v>
                </c:pt>
                <c:pt idx="23893">
                  <c:v>889.18</c:v>
                </c:pt>
                <c:pt idx="23894">
                  <c:v>860.51</c:v>
                </c:pt>
                <c:pt idx="23895">
                  <c:v>846.22</c:v>
                </c:pt>
                <c:pt idx="23896">
                  <c:v>834.95</c:v>
                </c:pt>
                <c:pt idx="23897">
                  <c:v>855.28</c:v>
                </c:pt>
                <c:pt idx="23898">
                  <c:v>967.37</c:v>
                </c:pt>
                <c:pt idx="23899">
                  <c:v>964.75</c:v>
                </c:pt>
                <c:pt idx="23900">
                  <c:v>957.61</c:v>
                </c:pt>
                <c:pt idx="23901">
                  <c:v>926.08</c:v>
                </c:pt>
                <c:pt idx="23902">
                  <c:v>859.71</c:v>
                </c:pt>
                <c:pt idx="23903">
                  <c:v>808.6</c:v>
                </c:pt>
                <c:pt idx="23904">
                  <c:v>763.79</c:v>
                </c:pt>
                <c:pt idx="23905">
                  <c:v>742.18</c:v>
                </c:pt>
                <c:pt idx="23906">
                  <c:v>727.45</c:v>
                </c:pt>
                <c:pt idx="23907">
                  <c:v>712.99</c:v>
                </c:pt>
                <c:pt idx="23908">
                  <c:v>730.41</c:v>
                </c:pt>
                <c:pt idx="23909">
                  <c:v>772.93</c:v>
                </c:pt>
                <c:pt idx="23910">
                  <c:v>801.18</c:v>
                </c:pt>
                <c:pt idx="23911">
                  <c:v>994.7</c:v>
                </c:pt>
                <c:pt idx="23912">
                  <c:v>1135.43</c:v>
                </c:pt>
                <c:pt idx="23913">
                  <c:v>1211.44</c:v>
                </c:pt>
                <c:pt idx="23914">
                  <c:v>1221.73</c:v>
                </c:pt>
                <c:pt idx="23915">
                  <c:v>1217.1199999999999</c:v>
                </c:pt>
                <c:pt idx="23916">
                  <c:v>1189.5899999999999</c:v>
                </c:pt>
                <c:pt idx="23917">
                  <c:v>1205.6099999999999</c:v>
                </c:pt>
                <c:pt idx="23918">
                  <c:v>1204.54</c:v>
                </c:pt>
                <c:pt idx="23919">
                  <c:v>1162.96</c:v>
                </c:pt>
                <c:pt idx="23920">
                  <c:v>1096.79</c:v>
                </c:pt>
                <c:pt idx="23921">
                  <c:v>1030.07</c:v>
                </c:pt>
                <c:pt idx="23922">
                  <c:v>1087.5899999999999</c:v>
                </c:pt>
                <c:pt idx="23923">
                  <c:v>1041.44</c:v>
                </c:pt>
                <c:pt idx="23924">
                  <c:v>997.02</c:v>
                </c:pt>
                <c:pt idx="23925">
                  <c:v>956.36</c:v>
                </c:pt>
                <c:pt idx="23926">
                  <c:v>877.3</c:v>
                </c:pt>
                <c:pt idx="23927">
                  <c:v>818.82</c:v>
                </c:pt>
                <c:pt idx="23928">
                  <c:v>784.32</c:v>
                </c:pt>
                <c:pt idx="23929">
                  <c:v>750.21</c:v>
                </c:pt>
                <c:pt idx="23930">
                  <c:v>742.71</c:v>
                </c:pt>
                <c:pt idx="23931">
                  <c:v>734.88</c:v>
                </c:pt>
                <c:pt idx="23932">
                  <c:v>753.92</c:v>
                </c:pt>
                <c:pt idx="23933">
                  <c:v>786.66</c:v>
                </c:pt>
                <c:pt idx="23934">
                  <c:v>815.23</c:v>
                </c:pt>
                <c:pt idx="23935">
                  <c:v>1015.81</c:v>
                </c:pt>
                <c:pt idx="23936">
                  <c:v>1140.7</c:v>
                </c:pt>
                <c:pt idx="23937">
                  <c:v>1230.1199999999999</c:v>
                </c:pt>
                <c:pt idx="23938">
                  <c:v>1266.56</c:v>
                </c:pt>
                <c:pt idx="23939">
                  <c:v>1270.7</c:v>
                </c:pt>
                <c:pt idx="23940">
                  <c:v>1281.08</c:v>
                </c:pt>
                <c:pt idx="23941">
                  <c:v>1288.8599999999999</c:v>
                </c:pt>
                <c:pt idx="23942">
                  <c:v>1252.01</c:v>
                </c:pt>
                <c:pt idx="23943">
                  <c:v>1206.67</c:v>
                </c:pt>
                <c:pt idx="23944">
                  <c:v>1103.56</c:v>
                </c:pt>
                <c:pt idx="23945">
                  <c:v>1036.9000000000001</c:v>
                </c:pt>
                <c:pt idx="23946">
                  <c:v>1087.8900000000001</c:v>
                </c:pt>
                <c:pt idx="23947">
                  <c:v>1087.28</c:v>
                </c:pt>
                <c:pt idx="23948">
                  <c:v>1046.6199999999999</c:v>
                </c:pt>
                <c:pt idx="23949">
                  <c:v>978.43</c:v>
                </c:pt>
                <c:pt idx="23950">
                  <c:v>907.21</c:v>
                </c:pt>
                <c:pt idx="23951">
                  <c:v>837.91</c:v>
                </c:pt>
                <c:pt idx="23952">
                  <c:v>798.43</c:v>
                </c:pt>
                <c:pt idx="23953">
                  <c:v>771.25</c:v>
                </c:pt>
                <c:pt idx="23954">
                  <c:v>754.59</c:v>
                </c:pt>
                <c:pt idx="23955">
                  <c:v>748.04</c:v>
                </c:pt>
                <c:pt idx="23956">
                  <c:v>750.57</c:v>
                </c:pt>
                <c:pt idx="23957">
                  <c:v>792.14</c:v>
                </c:pt>
                <c:pt idx="23958">
                  <c:v>815.59</c:v>
                </c:pt>
                <c:pt idx="23959">
                  <c:v>973.9</c:v>
                </c:pt>
                <c:pt idx="23960">
                  <c:v>1106.1199999999999</c:v>
                </c:pt>
                <c:pt idx="23961">
                  <c:v>1157.3699999999999</c:v>
                </c:pt>
                <c:pt idx="23962">
                  <c:v>1193.8599999999999</c:v>
                </c:pt>
                <c:pt idx="23963">
                  <c:v>1198.45</c:v>
                </c:pt>
                <c:pt idx="23964">
                  <c:v>1210.56</c:v>
                </c:pt>
                <c:pt idx="23965">
                  <c:v>1202.07</c:v>
                </c:pt>
                <c:pt idx="23966">
                  <c:v>1198.6500000000001</c:v>
                </c:pt>
                <c:pt idx="23967">
                  <c:v>1174.81</c:v>
                </c:pt>
                <c:pt idx="23968">
                  <c:v>1096.83</c:v>
                </c:pt>
                <c:pt idx="23969">
                  <c:v>1021.87</c:v>
                </c:pt>
                <c:pt idx="23970">
                  <c:v>1098.8599999999999</c:v>
                </c:pt>
                <c:pt idx="23971">
                  <c:v>1070.8499999999999</c:v>
                </c:pt>
                <c:pt idx="23972">
                  <c:v>1039.6600000000001</c:v>
                </c:pt>
                <c:pt idx="23973">
                  <c:v>984.18</c:v>
                </c:pt>
                <c:pt idx="23974">
                  <c:v>928.45</c:v>
                </c:pt>
                <c:pt idx="23975">
                  <c:v>868.41</c:v>
                </c:pt>
                <c:pt idx="23976">
                  <c:v>814.69</c:v>
                </c:pt>
                <c:pt idx="23977">
                  <c:v>797.3</c:v>
                </c:pt>
                <c:pt idx="23978">
                  <c:v>792.23</c:v>
                </c:pt>
                <c:pt idx="23979">
                  <c:v>772.99</c:v>
                </c:pt>
                <c:pt idx="23980">
                  <c:v>785.28</c:v>
                </c:pt>
                <c:pt idx="23981">
                  <c:v>823.38</c:v>
                </c:pt>
                <c:pt idx="23982">
                  <c:v>844.67</c:v>
                </c:pt>
                <c:pt idx="23983">
                  <c:v>1038.33</c:v>
                </c:pt>
                <c:pt idx="23984">
                  <c:v>1166.1400000000001</c:v>
                </c:pt>
                <c:pt idx="23985">
                  <c:v>1267.73</c:v>
                </c:pt>
                <c:pt idx="23986">
                  <c:v>1295.7</c:v>
                </c:pt>
                <c:pt idx="23987">
                  <c:v>1297.8800000000001</c:v>
                </c:pt>
                <c:pt idx="23988">
                  <c:v>1292.1300000000001</c:v>
                </c:pt>
                <c:pt idx="23989">
                  <c:v>1225.3</c:v>
                </c:pt>
                <c:pt idx="23990">
                  <c:v>1201.32</c:v>
                </c:pt>
                <c:pt idx="23991">
                  <c:v>1149.5</c:v>
                </c:pt>
                <c:pt idx="23992">
                  <c:v>1103.71</c:v>
                </c:pt>
                <c:pt idx="23993">
                  <c:v>1062.32</c:v>
                </c:pt>
                <c:pt idx="23994">
                  <c:v>1118.93</c:v>
                </c:pt>
                <c:pt idx="23995">
                  <c:v>1104.8499999999999</c:v>
                </c:pt>
                <c:pt idx="23996">
                  <c:v>1056.06</c:v>
                </c:pt>
                <c:pt idx="23997">
                  <c:v>995.6</c:v>
                </c:pt>
                <c:pt idx="23998">
                  <c:v>925.06</c:v>
                </c:pt>
                <c:pt idx="23999">
                  <c:v>862.22</c:v>
                </c:pt>
                <c:pt idx="24000">
                  <c:v>821.18</c:v>
                </c:pt>
                <c:pt idx="24001">
                  <c:v>796.22</c:v>
                </c:pt>
                <c:pt idx="24002">
                  <c:v>782.48</c:v>
                </c:pt>
                <c:pt idx="24003">
                  <c:v>763.33</c:v>
                </c:pt>
                <c:pt idx="24004">
                  <c:v>769.11</c:v>
                </c:pt>
                <c:pt idx="24005">
                  <c:v>793.68</c:v>
                </c:pt>
                <c:pt idx="24006">
                  <c:v>814.71</c:v>
                </c:pt>
                <c:pt idx="24007">
                  <c:v>1013.26</c:v>
                </c:pt>
                <c:pt idx="24008">
                  <c:v>1162.04</c:v>
                </c:pt>
                <c:pt idx="24009">
                  <c:v>1250.02</c:v>
                </c:pt>
                <c:pt idx="24010">
                  <c:v>1292.8800000000001</c:v>
                </c:pt>
                <c:pt idx="24011">
                  <c:v>1285.17</c:v>
                </c:pt>
                <c:pt idx="24012">
                  <c:v>1292.4100000000001</c:v>
                </c:pt>
                <c:pt idx="24013">
                  <c:v>1261.6300000000001</c:v>
                </c:pt>
                <c:pt idx="24014">
                  <c:v>1216.6500000000001</c:v>
                </c:pt>
                <c:pt idx="24015">
                  <c:v>1172.29</c:v>
                </c:pt>
                <c:pt idx="24016">
                  <c:v>1098.73</c:v>
                </c:pt>
                <c:pt idx="24017">
                  <c:v>1074.46</c:v>
                </c:pt>
                <c:pt idx="24018">
                  <c:v>1117.6400000000001</c:v>
                </c:pt>
                <c:pt idx="24019">
                  <c:v>1067.05</c:v>
                </c:pt>
                <c:pt idx="24020">
                  <c:v>1015.57</c:v>
                </c:pt>
                <c:pt idx="24021">
                  <c:v>964.6</c:v>
                </c:pt>
                <c:pt idx="24022">
                  <c:v>920.53</c:v>
                </c:pt>
                <c:pt idx="24023">
                  <c:v>839.64</c:v>
                </c:pt>
                <c:pt idx="24024">
                  <c:v>791.9</c:v>
                </c:pt>
                <c:pt idx="24025">
                  <c:v>775.04</c:v>
                </c:pt>
                <c:pt idx="24026">
                  <c:v>770.64</c:v>
                </c:pt>
                <c:pt idx="24027">
                  <c:v>761.02</c:v>
                </c:pt>
                <c:pt idx="24028">
                  <c:v>760.38</c:v>
                </c:pt>
                <c:pt idx="24029">
                  <c:v>766.54</c:v>
                </c:pt>
                <c:pt idx="24030">
                  <c:v>758.59</c:v>
                </c:pt>
                <c:pt idx="24031">
                  <c:v>870.28</c:v>
                </c:pt>
                <c:pt idx="24032">
                  <c:v>973.76</c:v>
                </c:pt>
                <c:pt idx="24033">
                  <c:v>1086.46</c:v>
                </c:pt>
                <c:pt idx="24034">
                  <c:v>1119.08</c:v>
                </c:pt>
                <c:pt idx="24035">
                  <c:v>1104.8</c:v>
                </c:pt>
                <c:pt idx="24036">
                  <c:v>1082.27</c:v>
                </c:pt>
                <c:pt idx="24037">
                  <c:v>1057.78</c:v>
                </c:pt>
                <c:pt idx="24038">
                  <c:v>1021.74</c:v>
                </c:pt>
                <c:pt idx="24039">
                  <c:v>991.66</c:v>
                </c:pt>
                <c:pt idx="24040">
                  <c:v>961.48</c:v>
                </c:pt>
                <c:pt idx="24041">
                  <c:v>970.89</c:v>
                </c:pt>
                <c:pt idx="24042">
                  <c:v>1072.94</c:v>
                </c:pt>
                <c:pt idx="24043">
                  <c:v>1063.8399999999999</c:v>
                </c:pt>
                <c:pt idx="24044">
                  <c:v>1023.34</c:v>
                </c:pt>
                <c:pt idx="24045">
                  <c:v>982.89</c:v>
                </c:pt>
                <c:pt idx="24046">
                  <c:v>934.47</c:v>
                </c:pt>
                <c:pt idx="24047">
                  <c:v>870.38</c:v>
                </c:pt>
                <c:pt idx="24048">
                  <c:v>836.84</c:v>
                </c:pt>
                <c:pt idx="24049">
                  <c:v>819.68</c:v>
                </c:pt>
                <c:pt idx="24050">
                  <c:v>782.26</c:v>
                </c:pt>
                <c:pt idx="24051">
                  <c:v>762.79</c:v>
                </c:pt>
                <c:pt idx="24052">
                  <c:v>767.46</c:v>
                </c:pt>
                <c:pt idx="24053">
                  <c:v>752.85</c:v>
                </c:pt>
                <c:pt idx="24054">
                  <c:v>731.16</c:v>
                </c:pt>
                <c:pt idx="24055">
                  <c:v>788.25</c:v>
                </c:pt>
                <c:pt idx="24056">
                  <c:v>837.91</c:v>
                </c:pt>
                <c:pt idx="24057">
                  <c:v>889.38</c:v>
                </c:pt>
                <c:pt idx="24058">
                  <c:v>941.7</c:v>
                </c:pt>
                <c:pt idx="24059">
                  <c:v>961.01</c:v>
                </c:pt>
                <c:pt idx="24060">
                  <c:v>974.57</c:v>
                </c:pt>
                <c:pt idx="24061">
                  <c:v>944.92</c:v>
                </c:pt>
                <c:pt idx="24062">
                  <c:v>916.94</c:v>
                </c:pt>
                <c:pt idx="24063">
                  <c:v>897.29</c:v>
                </c:pt>
                <c:pt idx="24064">
                  <c:v>897.9</c:v>
                </c:pt>
                <c:pt idx="24065">
                  <c:v>911.27</c:v>
                </c:pt>
                <c:pt idx="24066">
                  <c:v>979.75</c:v>
                </c:pt>
                <c:pt idx="24067">
                  <c:v>962.12</c:v>
                </c:pt>
                <c:pt idx="24068">
                  <c:v>951.26</c:v>
                </c:pt>
                <c:pt idx="24069">
                  <c:v>908.79</c:v>
                </c:pt>
                <c:pt idx="24070">
                  <c:v>852.41</c:v>
                </c:pt>
                <c:pt idx="24071">
                  <c:v>802.69</c:v>
                </c:pt>
                <c:pt idx="24072">
                  <c:v>765.69</c:v>
                </c:pt>
                <c:pt idx="24073">
                  <c:v>733.96</c:v>
                </c:pt>
                <c:pt idx="24074">
                  <c:v>729.45</c:v>
                </c:pt>
                <c:pt idx="24075">
                  <c:v>718.07</c:v>
                </c:pt>
                <c:pt idx="24076">
                  <c:v>727.68</c:v>
                </c:pt>
                <c:pt idx="24077">
                  <c:v>756.98</c:v>
                </c:pt>
                <c:pt idx="24078">
                  <c:v>799.22</c:v>
                </c:pt>
                <c:pt idx="24079">
                  <c:v>987.57</c:v>
                </c:pt>
                <c:pt idx="24080">
                  <c:v>1134.22</c:v>
                </c:pt>
                <c:pt idx="24081">
                  <c:v>1230.54</c:v>
                </c:pt>
                <c:pt idx="24082">
                  <c:v>1279.07</c:v>
                </c:pt>
                <c:pt idx="24083">
                  <c:v>1273.8399999999999</c:v>
                </c:pt>
                <c:pt idx="24084">
                  <c:v>1300.69</c:v>
                </c:pt>
                <c:pt idx="24085">
                  <c:v>1303.5899999999999</c:v>
                </c:pt>
                <c:pt idx="24086">
                  <c:v>1281.77</c:v>
                </c:pt>
                <c:pt idx="24087">
                  <c:v>1242.6099999999999</c:v>
                </c:pt>
                <c:pt idx="24088">
                  <c:v>1150.75</c:v>
                </c:pt>
                <c:pt idx="24089">
                  <c:v>1074.45</c:v>
                </c:pt>
                <c:pt idx="24090">
                  <c:v>1138.05</c:v>
                </c:pt>
                <c:pt idx="24091">
                  <c:v>1110.74</c:v>
                </c:pt>
                <c:pt idx="24092">
                  <c:v>1063.9100000000001</c:v>
                </c:pt>
                <c:pt idx="24093">
                  <c:v>1013.83</c:v>
                </c:pt>
                <c:pt idx="24094">
                  <c:v>942.3</c:v>
                </c:pt>
                <c:pt idx="24095">
                  <c:v>874.37</c:v>
                </c:pt>
                <c:pt idx="24096">
                  <c:v>830.22</c:v>
                </c:pt>
                <c:pt idx="24097">
                  <c:v>797.44</c:v>
                </c:pt>
                <c:pt idx="24098">
                  <c:v>787.01</c:v>
                </c:pt>
                <c:pt idx="24099">
                  <c:v>772.44</c:v>
                </c:pt>
                <c:pt idx="24100">
                  <c:v>782.24</c:v>
                </c:pt>
                <c:pt idx="24101">
                  <c:v>814.7</c:v>
                </c:pt>
                <c:pt idx="24102">
                  <c:v>846.08</c:v>
                </c:pt>
                <c:pt idx="24103">
                  <c:v>1023.87</c:v>
                </c:pt>
                <c:pt idx="24104">
                  <c:v>1148.3399999999999</c:v>
                </c:pt>
                <c:pt idx="24105">
                  <c:v>1226.3599999999999</c:v>
                </c:pt>
                <c:pt idx="24106">
                  <c:v>1253.94</c:v>
                </c:pt>
                <c:pt idx="24107">
                  <c:v>1249.32</c:v>
                </c:pt>
                <c:pt idx="24108">
                  <c:v>1258.24</c:v>
                </c:pt>
                <c:pt idx="24109">
                  <c:v>1266.4000000000001</c:v>
                </c:pt>
                <c:pt idx="24110">
                  <c:v>1275.29</c:v>
                </c:pt>
                <c:pt idx="24111">
                  <c:v>1239.79</c:v>
                </c:pt>
                <c:pt idx="24112">
                  <c:v>1143.77</c:v>
                </c:pt>
                <c:pt idx="24113">
                  <c:v>1066.3499999999999</c:v>
                </c:pt>
                <c:pt idx="24114">
                  <c:v>1126.74</c:v>
                </c:pt>
                <c:pt idx="24115">
                  <c:v>1093.1400000000001</c:v>
                </c:pt>
                <c:pt idx="24116">
                  <c:v>1047.45</c:v>
                </c:pt>
                <c:pt idx="24117">
                  <c:v>997.28</c:v>
                </c:pt>
                <c:pt idx="24118">
                  <c:v>931.18</c:v>
                </c:pt>
                <c:pt idx="24119">
                  <c:v>861.45</c:v>
                </c:pt>
                <c:pt idx="24120">
                  <c:v>825.12</c:v>
                </c:pt>
                <c:pt idx="24121">
                  <c:v>803.89</c:v>
                </c:pt>
                <c:pt idx="24122">
                  <c:v>783.12</c:v>
                </c:pt>
                <c:pt idx="24123">
                  <c:v>764.84</c:v>
                </c:pt>
                <c:pt idx="24124">
                  <c:v>779.21</c:v>
                </c:pt>
                <c:pt idx="24125">
                  <c:v>812.88</c:v>
                </c:pt>
                <c:pt idx="24126">
                  <c:v>836.93</c:v>
                </c:pt>
                <c:pt idx="24127">
                  <c:v>1003</c:v>
                </c:pt>
                <c:pt idx="24128">
                  <c:v>1134.1600000000001</c:v>
                </c:pt>
                <c:pt idx="24129">
                  <c:v>1225.79</c:v>
                </c:pt>
                <c:pt idx="24130">
                  <c:v>1269.1300000000001</c:v>
                </c:pt>
                <c:pt idx="24131">
                  <c:v>1290.3800000000001</c:v>
                </c:pt>
                <c:pt idx="24132">
                  <c:v>1297.8800000000001</c:v>
                </c:pt>
                <c:pt idx="24133">
                  <c:v>1300.08</c:v>
                </c:pt>
                <c:pt idx="24134">
                  <c:v>1254</c:v>
                </c:pt>
                <c:pt idx="24135">
                  <c:v>1230.5</c:v>
                </c:pt>
                <c:pt idx="24136">
                  <c:v>1158.08</c:v>
                </c:pt>
                <c:pt idx="24137">
                  <c:v>1091.1099999999999</c:v>
                </c:pt>
                <c:pt idx="24138">
                  <c:v>1140.9000000000001</c:v>
                </c:pt>
                <c:pt idx="24139">
                  <c:v>1098.8800000000001</c:v>
                </c:pt>
                <c:pt idx="24140">
                  <c:v>1045.67</c:v>
                </c:pt>
                <c:pt idx="24141">
                  <c:v>995.73</c:v>
                </c:pt>
                <c:pt idx="24142">
                  <c:v>925.05</c:v>
                </c:pt>
                <c:pt idx="24143">
                  <c:v>863.56</c:v>
                </c:pt>
                <c:pt idx="24144">
                  <c:v>822.57</c:v>
                </c:pt>
                <c:pt idx="24145">
                  <c:v>801.13</c:v>
                </c:pt>
                <c:pt idx="24146">
                  <c:v>784.25</c:v>
                </c:pt>
                <c:pt idx="24147">
                  <c:v>770.25</c:v>
                </c:pt>
                <c:pt idx="24148">
                  <c:v>784.62</c:v>
                </c:pt>
                <c:pt idx="24149">
                  <c:v>821.78</c:v>
                </c:pt>
                <c:pt idx="24150">
                  <c:v>834.11</c:v>
                </c:pt>
                <c:pt idx="24151">
                  <c:v>1012.03</c:v>
                </c:pt>
                <c:pt idx="24152">
                  <c:v>1144.79</c:v>
                </c:pt>
                <c:pt idx="24153">
                  <c:v>1245.32</c:v>
                </c:pt>
                <c:pt idx="24154">
                  <c:v>1290.4100000000001</c:v>
                </c:pt>
                <c:pt idx="24155">
                  <c:v>1268.94</c:v>
                </c:pt>
                <c:pt idx="24156">
                  <c:v>1225.49</c:v>
                </c:pt>
                <c:pt idx="24157">
                  <c:v>1216.5899999999999</c:v>
                </c:pt>
                <c:pt idx="24158">
                  <c:v>1197.6099999999999</c:v>
                </c:pt>
                <c:pt idx="24159">
                  <c:v>1151.1500000000001</c:v>
                </c:pt>
                <c:pt idx="24160">
                  <c:v>1074.53</c:v>
                </c:pt>
                <c:pt idx="24161">
                  <c:v>1051.3</c:v>
                </c:pt>
                <c:pt idx="24162">
                  <c:v>1079.72</c:v>
                </c:pt>
                <c:pt idx="24163">
                  <c:v>1040.24</c:v>
                </c:pt>
                <c:pt idx="24164">
                  <c:v>984.85</c:v>
                </c:pt>
                <c:pt idx="24165">
                  <c:v>934.55</c:v>
                </c:pt>
                <c:pt idx="24166">
                  <c:v>872.46</c:v>
                </c:pt>
                <c:pt idx="24167">
                  <c:v>820.75</c:v>
                </c:pt>
                <c:pt idx="24168">
                  <c:v>782.23</c:v>
                </c:pt>
                <c:pt idx="24169">
                  <c:v>752.36</c:v>
                </c:pt>
                <c:pt idx="24170">
                  <c:v>729.49</c:v>
                </c:pt>
                <c:pt idx="24171">
                  <c:v>717.68</c:v>
                </c:pt>
                <c:pt idx="24172">
                  <c:v>730.18</c:v>
                </c:pt>
                <c:pt idx="24173">
                  <c:v>768.13</c:v>
                </c:pt>
                <c:pt idx="24174">
                  <c:v>797.15</c:v>
                </c:pt>
                <c:pt idx="24175">
                  <c:v>970.82</c:v>
                </c:pt>
                <c:pt idx="24176">
                  <c:v>1119.8699999999999</c:v>
                </c:pt>
                <c:pt idx="24177">
                  <c:v>1206.43</c:v>
                </c:pt>
                <c:pt idx="24178">
                  <c:v>1240.97</c:v>
                </c:pt>
                <c:pt idx="24179">
                  <c:v>1223.57</c:v>
                </c:pt>
                <c:pt idx="24180">
                  <c:v>1169.3</c:v>
                </c:pt>
                <c:pt idx="24181">
                  <c:v>1162.79</c:v>
                </c:pt>
                <c:pt idx="24182">
                  <c:v>1144.1400000000001</c:v>
                </c:pt>
                <c:pt idx="24183">
                  <c:v>1112.8800000000001</c:v>
                </c:pt>
                <c:pt idx="24184">
                  <c:v>1046.1300000000001</c:v>
                </c:pt>
                <c:pt idx="24185">
                  <c:v>1000.33</c:v>
                </c:pt>
                <c:pt idx="24186">
                  <c:v>1038.8</c:v>
                </c:pt>
                <c:pt idx="24187">
                  <c:v>1008.11</c:v>
                </c:pt>
                <c:pt idx="24188">
                  <c:v>968.98</c:v>
                </c:pt>
                <c:pt idx="24189">
                  <c:v>912.54</c:v>
                </c:pt>
                <c:pt idx="24190">
                  <c:v>881.41</c:v>
                </c:pt>
                <c:pt idx="24191">
                  <c:v>822.25</c:v>
                </c:pt>
                <c:pt idx="24192">
                  <c:v>773.3</c:v>
                </c:pt>
                <c:pt idx="24193">
                  <c:v>759.35</c:v>
                </c:pt>
                <c:pt idx="24194">
                  <c:v>737.37</c:v>
                </c:pt>
                <c:pt idx="24195">
                  <c:v>729.55</c:v>
                </c:pt>
                <c:pt idx="24196">
                  <c:v>725.32</c:v>
                </c:pt>
                <c:pt idx="24197">
                  <c:v>740.62</c:v>
                </c:pt>
                <c:pt idx="24198">
                  <c:v>742.63</c:v>
                </c:pt>
                <c:pt idx="24199">
                  <c:v>855.2</c:v>
                </c:pt>
                <c:pt idx="24200">
                  <c:v>974.24</c:v>
                </c:pt>
                <c:pt idx="24201">
                  <c:v>1062.05</c:v>
                </c:pt>
                <c:pt idx="24202">
                  <c:v>1095.69</c:v>
                </c:pt>
                <c:pt idx="24203">
                  <c:v>1093.02</c:v>
                </c:pt>
                <c:pt idx="24204">
                  <c:v>1063.31</c:v>
                </c:pt>
                <c:pt idx="24205">
                  <c:v>1041.21</c:v>
                </c:pt>
                <c:pt idx="24206">
                  <c:v>996.16</c:v>
                </c:pt>
                <c:pt idx="24207">
                  <c:v>945.21</c:v>
                </c:pt>
                <c:pt idx="24208">
                  <c:v>920.32</c:v>
                </c:pt>
                <c:pt idx="24209">
                  <c:v>939.37</c:v>
                </c:pt>
                <c:pt idx="24210">
                  <c:v>994.79</c:v>
                </c:pt>
                <c:pt idx="24211">
                  <c:v>931.92</c:v>
                </c:pt>
                <c:pt idx="24212">
                  <c:v>922.57</c:v>
                </c:pt>
                <c:pt idx="24213">
                  <c:v>881.29</c:v>
                </c:pt>
                <c:pt idx="24214">
                  <c:v>826.09</c:v>
                </c:pt>
                <c:pt idx="24215">
                  <c:v>786.98</c:v>
                </c:pt>
                <c:pt idx="24216">
                  <c:v>737.37</c:v>
                </c:pt>
                <c:pt idx="24217">
                  <c:v>707.87</c:v>
                </c:pt>
                <c:pt idx="24218">
                  <c:v>680.56</c:v>
                </c:pt>
                <c:pt idx="24219">
                  <c:v>674.41</c:v>
                </c:pt>
                <c:pt idx="24220">
                  <c:v>672.73</c:v>
                </c:pt>
                <c:pt idx="24221">
                  <c:v>666.46</c:v>
                </c:pt>
                <c:pt idx="24222">
                  <c:v>645.97</c:v>
                </c:pt>
                <c:pt idx="24223">
                  <c:v>707.94</c:v>
                </c:pt>
                <c:pt idx="24224">
                  <c:v>779.29</c:v>
                </c:pt>
                <c:pt idx="24225">
                  <c:v>835.29</c:v>
                </c:pt>
                <c:pt idx="24226">
                  <c:v>897.07</c:v>
                </c:pt>
                <c:pt idx="24227">
                  <c:v>914.69</c:v>
                </c:pt>
                <c:pt idx="24228">
                  <c:v>922.72</c:v>
                </c:pt>
                <c:pt idx="24229">
                  <c:v>918.94</c:v>
                </c:pt>
                <c:pt idx="24230">
                  <c:v>904.52</c:v>
                </c:pt>
                <c:pt idx="24231">
                  <c:v>888.3</c:v>
                </c:pt>
                <c:pt idx="24232">
                  <c:v>872.35</c:v>
                </c:pt>
                <c:pt idx="24233">
                  <c:v>898.92</c:v>
                </c:pt>
                <c:pt idx="24234">
                  <c:v>983.83</c:v>
                </c:pt>
                <c:pt idx="24235">
                  <c:v>965.46</c:v>
                </c:pt>
                <c:pt idx="24236">
                  <c:v>952.93</c:v>
                </c:pt>
                <c:pt idx="24237">
                  <c:v>925.67</c:v>
                </c:pt>
                <c:pt idx="24238">
                  <c:v>880.15</c:v>
                </c:pt>
                <c:pt idx="24239">
                  <c:v>834.32</c:v>
                </c:pt>
                <c:pt idx="24240">
                  <c:v>796.25</c:v>
                </c:pt>
                <c:pt idx="24241">
                  <c:v>760</c:v>
                </c:pt>
                <c:pt idx="24242">
                  <c:v>742.22</c:v>
                </c:pt>
                <c:pt idx="24243">
                  <c:v>740.56</c:v>
                </c:pt>
                <c:pt idx="24244">
                  <c:v>750.61</c:v>
                </c:pt>
                <c:pt idx="24245">
                  <c:v>783.82</c:v>
                </c:pt>
                <c:pt idx="24246">
                  <c:v>825.9</c:v>
                </c:pt>
                <c:pt idx="24247">
                  <c:v>995</c:v>
                </c:pt>
                <c:pt idx="24248">
                  <c:v>1120.9000000000001</c:v>
                </c:pt>
                <c:pt idx="24249">
                  <c:v>1220.83</c:v>
                </c:pt>
                <c:pt idx="24250">
                  <c:v>1270.05</c:v>
                </c:pt>
                <c:pt idx="24251">
                  <c:v>1260.82</c:v>
                </c:pt>
                <c:pt idx="24252">
                  <c:v>1259.56</c:v>
                </c:pt>
                <c:pt idx="24253">
                  <c:v>1262.0999999999999</c:v>
                </c:pt>
                <c:pt idx="24254">
                  <c:v>1264.8699999999999</c:v>
                </c:pt>
                <c:pt idx="24255">
                  <c:v>1222.74</c:v>
                </c:pt>
                <c:pt idx="24256">
                  <c:v>1135.28</c:v>
                </c:pt>
                <c:pt idx="24257">
                  <c:v>1090.3599999999999</c:v>
                </c:pt>
                <c:pt idx="24258">
                  <c:v>1118.9100000000001</c:v>
                </c:pt>
                <c:pt idx="24259">
                  <c:v>1095.28</c:v>
                </c:pt>
                <c:pt idx="24260">
                  <c:v>1051.0899999999999</c:v>
                </c:pt>
                <c:pt idx="24261">
                  <c:v>976.3</c:v>
                </c:pt>
                <c:pt idx="24262">
                  <c:v>909.26</c:v>
                </c:pt>
                <c:pt idx="24263">
                  <c:v>847.69</c:v>
                </c:pt>
                <c:pt idx="24264">
                  <c:v>804.18</c:v>
                </c:pt>
                <c:pt idx="24265">
                  <c:v>773.49</c:v>
                </c:pt>
                <c:pt idx="24266">
                  <c:v>750.93</c:v>
                </c:pt>
                <c:pt idx="24267">
                  <c:v>739.74</c:v>
                </c:pt>
                <c:pt idx="24268">
                  <c:v>750.21</c:v>
                </c:pt>
                <c:pt idx="24269">
                  <c:v>771.65</c:v>
                </c:pt>
                <c:pt idx="24270">
                  <c:v>810.22</c:v>
                </c:pt>
                <c:pt idx="24271">
                  <c:v>984.02</c:v>
                </c:pt>
                <c:pt idx="24272">
                  <c:v>1101.1300000000001</c:v>
                </c:pt>
                <c:pt idx="24273">
                  <c:v>1173.25</c:v>
                </c:pt>
                <c:pt idx="24274">
                  <c:v>1207.46</c:v>
                </c:pt>
                <c:pt idx="24275">
                  <c:v>1224.56</c:v>
                </c:pt>
                <c:pt idx="24276">
                  <c:v>1218.6199999999999</c:v>
                </c:pt>
                <c:pt idx="24277">
                  <c:v>1225.29</c:v>
                </c:pt>
                <c:pt idx="24278">
                  <c:v>1226</c:v>
                </c:pt>
                <c:pt idx="24279">
                  <c:v>1185.2</c:v>
                </c:pt>
                <c:pt idx="24280">
                  <c:v>1117.6600000000001</c:v>
                </c:pt>
                <c:pt idx="24281">
                  <c:v>1072.0999999999999</c:v>
                </c:pt>
                <c:pt idx="24282">
                  <c:v>1094.6199999999999</c:v>
                </c:pt>
                <c:pt idx="24283">
                  <c:v>1065.72</c:v>
                </c:pt>
                <c:pt idx="24284">
                  <c:v>1026.68</c:v>
                </c:pt>
                <c:pt idx="24285">
                  <c:v>976.49</c:v>
                </c:pt>
                <c:pt idx="24286">
                  <c:v>906.26</c:v>
                </c:pt>
                <c:pt idx="24287">
                  <c:v>842.64</c:v>
                </c:pt>
                <c:pt idx="24288">
                  <c:v>797.58</c:v>
                </c:pt>
                <c:pt idx="24289">
                  <c:v>768.23</c:v>
                </c:pt>
                <c:pt idx="24290">
                  <c:v>757.38</c:v>
                </c:pt>
                <c:pt idx="24291">
                  <c:v>749.77</c:v>
                </c:pt>
                <c:pt idx="24292">
                  <c:v>765.52</c:v>
                </c:pt>
                <c:pt idx="24293">
                  <c:v>788.43</c:v>
                </c:pt>
                <c:pt idx="24294">
                  <c:v>816.79</c:v>
                </c:pt>
                <c:pt idx="24295">
                  <c:v>1007.63</c:v>
                </c:pt>
                <c:pt idx="24296">
                  <c:v>1147.92</c:v>
                </c:pt>
                <c:pt idx="24297">
                  <c:v>1231.3800000000001</c:v>
                </c:pt>
                <c:pt idx="24298">
                  <c:v>1275.92</c:v>
                </c:pt>
                <c:pt idx="24299">
                  <c:v>1269.77</c:v>
                </c:pt>
                <c:pt idx="24300">
                  <c:v>1256.19</c:v>
                </c:pt>
                <c:pt idx="24301">
                  <c:v>1236.06</c:v>
                </c:pt>
                <c:pt idx="24302">
                  <c:v>1203.32</c:v>
                </c:pt>
                <c:pt idx="24303">
                  <c:v>1162.2</c:v>
                </c:pt>
                <c:pt idx="24304">
                  <c:v>1095.98</c:v>
                </c:pt>
                <c:pt idx="24305">
                  <c:v>1036.02</c:v>
                </c:pt>
                <c:pt idx="24306">
                  <c:v>1062.0899999999999</c:v>
                </c:pt>
                <c:pt idx="24307">
                  <c:v>1016.71</c:v>
                </c:pt>
                <c:pt idx="24308">
                  <c:v>959.64</c:v>
                </c:pt>
                <c:pt idx="24309">
                  <c:v>902.34</c:v>
                </c:pt>
                <c:pt idx="24310">
                  <c:v>833.3</c:v>
                </c:pt>
                <c:pt idx="24311">
                  <c:v>770.73</c:v>
                </c:pt>
                <c:pt idx="24312">
                  <c:v>789.24</c:v>
                </c:pt>
                <c:pt idx="24313">
                  <c:v>755.88</c:v>
                </c:pt>
                <c:pt idx="24314">
                  <c:v>731.93</c:v>
                </c:pt>
                <c:pt idx="24315">
                  <c:v>732.68</c:v>
                </c:pt>
                <c:pt idx="24316">
                  <c:v>759.17</c:v>
                </c:pt>
                <c:pt idx="24317">
                  <c:v>812.89</c:v>
                </c:pt>
                <c:pt idx="24318">
                  <c:v>829.61</c:v>
                </c:pt>
                <c:pt idx="24319">
                  <c:v>1013.42</c:v>
                </c:pt>
                <c:pt idx="24320">
                  <c:v>1145.6199999999999</c:v>
                </c:pt>
                <c:pt idx="24321">
                  <c:v>1212.32</c:v>
                </c:pt>
                <c:pt idx="24322">
                  <c:v>1265.1500000000001</c:v>
                </c:pt>
                <c:pt idx="24323">
                  <c:v>1275.33</c:v>
                </c:pt>
                <c:pt idx="24324">
                  <c:v>1240.67</c:v>
                </c:pt>
                <c:pt idx="24325">
                  <c:v>1245.9000000000001</c:v>
                </c:pt>
                <c:pt idx="24326">
                  <c:v>1220.9100000000001</c:v>
                </c:pt>
                <c:pt idx="24327">
                  <c:v>1123.1600000000001</c:v>
                </c:pt>
                <c:pt idx="24328">
                  <c:v>1043.49</c:v>
                </c:pt>
                <c:pt idx="24329">
                  <c:v>1051.54</c:v>
                </c:pt>
                <c:pt idx="24330">
                  <c:v>1113.58</c:v>
                </c:pt>
                <c:pt idx="24331">
                  <c:v>1080.33</c:v>
                </c:pt>
                <c:pt idx="24332">
                  <c:v>1025.78</c:v>
                </c:pt>
                <c:pt idx="24333">
                  <c:v>981.52</c:v>
                </c:pt>
                <c:pt idx="24334">
                  <c:v>925.85</c:v>
                </c:pt>
                <c:pt idx="24335">
                  <c:v>856.49</c:v>
                </c:pt>
                <c:pt idx="24336">
                  <c:v>813.36</c:v>
                </c:pt>
                <c:pt idx="24337">
                  <c:v>780.91</c:v>
                </c:pt>
                <c:pt idx="24338">
                  <c:v>764.38</c:v>
                </c:pt>
                <c:pt idx="24339">
                  <c:v>752.3</c:v>
                </c:pt>
                <c:pt idx="24340">
                  <c:v>738.52</c:v>
                </c:pt>
                <c:pt idx="24341">
                  <c:v>753.32</c:v>
                </c:pt>
                <c:pt idx="24342">
                  <c:v>754.54</c:v>
                </c:pt>
                <c:pt idx="24343">
                  <c:v>863.12</c:v>
                </c:pt>
                <c:pt idx="24344">
                  <c:v>995.66</c:v>
                </c:pt>
                <c:pt idx="24345">
                  <c:v>1049.82</c:v>
                </c:pt>
                <c:pt idx="24346">
                  <c:v>1083.4000000000001</c:v>
                </c:pt>
                <c:pt idx="24347">
                  <c:v>1081.24</c:v>
                </c:pt>
                <c:pt idx="24348">
                  <c:v>1061.3800000000001</c:v>
                </c:pt>
                <c:pt idx="24349">
                  <c:v>1030.1400000000001</c:v>
                </c:pt>
                <c:pt idx="24350">
                  <c:v>1011.64</c:v>
                </c:pt>
                <c:pt idx="24351">
                  <c:v>978.79</c:v>
                </c:pt>
                <c:pt idx="24352">
                  <c:v>965.01</c:v>
                </c:pt>
                <c:pt idx="24353">
                  <c:v>999.67</c:v>
                </c:pt>
                <c:pt idx="24354">
                  <c:v>1050.0999999999999</c:v>
                </c:pt>
                <c:pt idx="24355">
                  <c:v>1030.6400000000001</c:v>
                </c:pt>
                <c:pt idx="24356">
                  <c:v>991.33</c:v>
                </c:pt>
                <c:pt idx="24357">
                  <c:v>943.39</c:v>
                </c:pt>
                <c:pt idx="24358">
                  <c:v>898.56</c:v>
                </c:pt>
                <c:pt idx="24359">
                  <c:v>856.63</c:v>
                </c:pt>
                <c:pt idx="24360">
                  <c:v>813.05</c:v>
                </c:pt>
                <c:pt idx="24361">
                  <c:v>787.61</c:v>
                </c:pt>
                <c:pt idx="24362">
                  <c:v>759.37</c:v>
                </c:pt>
                <c:pt idx="24363">
                  <c:v>742.46</c:v>
                </c:pt>
                <c:pt idx="24364">
                  <c:v>742.23</c:v>
                </c:pt>
                <c:pt idx="24365">
                  <c:v>736.27</c:v>
                </c:pt>
                <c:pt idx="24366">
                  <c:v>703.35</c:v>
                </c:pt>
                <c:pt idx="24367">
                  <c:v>749.52</c:v>
                </c:pt>
                <c:pt idx="24368">
                  <c:v>806.01</c:v>
                </c:pt>
                <c:pt idx="24369">
                  <c:v>850.95</c:v>
                </c:pt>
                <c:pt idx="24370">
                  <c:v>897.5</c:v>
                </c:pt>
                <c:pt idx="24371">
                  <c:v>922.05</c:v>
                </c:pt>
                <c:pt idx="24372">
                  <c:v>922.52</c:v>
                </c:pt>
                <c:pt idx="24373">
                  <c:v>909.55</c:v>
                </c:pt>
                <c:pt idx="24374">
                  <c:v>893.57</c:v>
                </c:pt>
                <c:pt idx="24375">
                  <c:v>874.24</c:v>
                </c:pt>
                <c:pt idx="24376">
                  <c:v>860.88</c:v>
                </c:pt>
                <c:pt idx="24377">
                  <c:v>892.3</c:v>
                </c:pt>
                <c:pt idx="24378">
                  <c:v>959.39</c:v>
                </c:pt>
                <c:pt idx="24379">
                  <c:v>948.05</c:v>
                </c:pt>
                <c:pt idx="24380">
                  <c:v>937.15</c:v>
                </c:pt>
                <c:pt idx="24381">
                  <c:v>896.15</c:v>
                </c:pt>
                <c:pt idx="24382">
                  <c:v>841.86</c:v>
                </c:pt>
                <c:pt idx="24383">
                  <c:v>800.81</c:v>
                </c:pt>
                <c:pt idx="24384">
                  <c:v>763.69</c:v>
                </c:pt>
                <c:pt idx="24385">
                  <c:v>749.46</c:v>
                </c:pt>
                <c:pt idx="24386">
                  <c:v>741.49</c:v>
                </c:pt>
                <c:pt idx="24387">
                  <c:v>742.81</c:v>
                </c:pt>
                <c:pt idx="24388">
                  <c:v>755.65</c:v>
                </c:pt>
                <c:pt idx="24389">
                  <c:v>794.12</c:v>
                </c:pt>
                <c:pt idx="24390">
                  <c:v>833.83</c:v>
                </c:pt>
                <c:pt idx="24391">
                  <c:v>1008.59</c:v>
                </c:pt>
                <c:pt idx="24392">
                  <c:v>1139.27</c:v>
                </c:pt>
                <c:pt idx="24393">
                  <c:v>1239.22</c:v>
                </c:pt>
                <c:pt idx="24394">
                  <c:v>1277.4100000000001</c:v>
                </c:pt>
                <c:pt idx="24395">
                  <c:v>1270.8</c:v>
                </c:pt>
                <c:pt idx="24396">
                  <c:v>1257.72</c:v>
                </c:pt>
                <c:pt idx="24397">
                  <c:v>1232.18</c:v>
                </c:pt>
                <c:pt idx="24398">
                  <c:v>1201.75</c:v>
                </c:pt>
                <c:pt idx="24399">
                  <c:v>1161.48</c:v>
                </c:pt>
                <c:pt idx="24400">
                  <c:v>1089.74</c:v>
                </c:pt>
                <c:pt idx="24401">
                  <c:v>1051.6400000000001</c:v>
                </c:pt>
                <c:pt idx="24402">
                  <c:v>1074.3</c:v>
                </c:pt>
                <c:pt idx="24403">
                  <c:v>1030.99</c:v>
                </c:pt>
                <c:pt idx="24404">
                  <c:v>998.21</c:v>
                </c:pt>
                <c:pt idx="24405">
                  <c:v>962.96</c:v>
                </c:pt>
                <c:pt idx="24406">
                  <c:v>904.34</c:v>
                </c:pt>
                <c:pt idx="24407">
                  <c:v>842.57</c:v>
                </c:pt>
                <c:pt idx="24408">
                  <c:v>797.1</c:v>
                </c:pt>
                <c:pt idx="24409">
                  <c:v>782.49</c:v>
                </c:pt>
                <c:pt idx="24410">
                  <c:v>764.13</c:v>
                </c:pt>
                <c:pt idx="24411">
                  <c:v>755.6</c:v>
                </c:pt>
                <c:pt idx="24412">
                  <c:v>766.77</c:v>
                </c:pt>
                <c:pt idx="24413">
                  <c:v>819.39</c:v>
                </c:pt>
                <c:pt idx="24414">
                  <c:v>823.81</c:v>
                </c:pt>
                <c:pt idx="24415">
                  <c:v>983.55</c:v>
                </c:pt>
                <c:pt idx="24416">
                  <c:v>1095.3699999999999</c:v>
                </c:pt>
                <c:pt idx="24417">
                  <c:v>1182.6099999999999</c:v>
                </c:pt>
                <c:pt idx="24418">
                  <c:v>1221.48</c:v>
                </c:pt>
                <c:pt idx="24419">
                  <c:v>1235.3399999999999</c:v>
                </c:pt>
                <c:pt idx="24420">
                  <c:v>1216.99</c:v>
                </c:pt>
                <c:pt idx="24421">
                  <c:v>1220.47</c:v>
                </c:pt>
                <c:pt idx="24422">
                  <c:v>1213.03</c:v>
                </c:pt>
                <c:pt idx="24423">
                  <c:v>1177.19</c:v>
                </c:pt>
                <c:pt idx="24424">
                  <c:v>1097.8</c:v>
                </c:pt>
                <c:pt idx="24425">
                  <c:v>1081.07</c:v>
                </c:pt>
                <c:pt idx="24426">
                  <c:v>1083.07</c:v>
                </c:pt>
                <c:pt idx="24427">
                  <c:v>1037.05</c:v>
                </c:pt>
                <c:pt idx="24428">
                  <c:v>993.29</c:v>
                </c:pt>
                <c:pt idx="24429">
                  <c:v>942.43</c:v>
                </c:pt>
                <c:pt idx="24430">
                  <c:v>881.04</c:v>
                </c:pt>
                <c:pt idx="24431">
                  <c:v>815.43</c:v>
                </c:pt>
                <c:pt idx="24432">
                  <c:v>779.79</c:v>
                </c:pt>
                <c:pt idx="24433">
                  <c:v>749.54</c:v>
                </c:pt>
                <c:pt idx="24434">
                  <c:v>733.05</c:v>
                </c:pt>
                <c:pt idx="24435">
                  <c:v>733.23</c:v>
                </c:pt>
                <c:pt idx="24436">
                  <c:v>755.34</c:v>
                </c:pt>
                <c:pt idx="24437">
                  <c:v>802.12</c:v>
                </c:pt>
                <c:pt idx="24438">
                  <c:v>822.41</c:v>
                </c:pt>
                <c:pt idx="24439">
                  <c:v>1004.35</c:v>
                </c:pt>
                <c:pt idx="24440">
                  <c:v>1120.03</c:v>
                </c:pt>
                <c:pt idx="24441">
                  <c:v>1201.4000000000001</c:v>
                </c:pt>
                <c:pt idx="24442">
                  <c:v>1229.94</c:v>
                </c:pt>
                <c:pt idx="24443">
                  <c:v>1215.92</c:v>
                </c:pt>
                <c:pt idx="24444">
                  <c:v>1209.02</c:v>
                </c:pt>
                <c:pt idx="24445">
                  <c:v>1217.5899999999999</c:v>
                </c:pt>
                <c:pt idx="24446">
                  <c:v>1212.1099999999999</c:v>
                </c:pt>
                <c:pt idx="24447">
                  <c:v>1149.27</c:v>
                </c:pt>
                <c:pt idx="24448">
                  <c:v>1081.3499999999999</c:v>
                </c:pt>
                <c:pt idx="24449">
                  <c:v>1071.33</c:v>
                </c:pt>
                <c:pt idx="24450">
                  <c:v>1077.1300000000001</c:v>
                </c:pt>
                <c:pt idx="24451">
                  <c:v>1037.94</c:v>
                </c:pt>
                <c:pt idx="24452">
                  <c:v>977.48</c:v>
                </c:pt>
                <c:pt idx="24453">
                  <c:v>928.34</c:v>
                </c:pt>
                <c:pt idx="24454">
                  <c:v>842.31</c:v>
                </c:pt>
                <c:pt idx="24455">
                  <c:v>786.79</c:v>
                </c:pt>
                <c:pt idx="24456">
                  <c:v>752.79</c:v>
                </c:pt>
                <c:pt idx="24457">
                  <c:v>738.05</c:v>
                </c:pt>
                <c:pt idx="24458">
                  <c:v>710.26</c:v>
                </c:pt>
                <c:pt idx="24459">
                  <c:v>717.81</c:v>
                </c:pt>
                <c:pt idx="24460">
                  <c:v>738.46</c:v>
                </c:pt>
                <c:pt idx="24461">
                  <c:v>779.68</c:v>
                </c:pt>
                <c:pt idx="24462">
                  <c:v>800.18</c:v>
                </c:pt>
                <c:pt idx="24463">
                  <c:v>947.34</c:v>
                </c:pt>
                <c:pt idx="24464">
                  <c:v>1079.78</c:v>
                </c:pt>
                <c:pt idx="24465">
                  <c:v>1166.8</c:v>
                </c:pt>
                <c:pt idx="24466">
                  <c:v>1221.24</c:v>
                </c:pt>
                <c:pt idx="24467">
                  <c:v>1228.0999999999999</c:v>
                </c:pt>
                <c:pt idx="24468">
                  <c:v>1215.5999999999999</c:v>
                </c:pt>
                <c:pt idx="24469">
                  <c:v>1227.42</c:v>
                </c:pt>
                <c:pt idx="24470">
                  <c:v>1214.4000000000001</c:v>
                </c:pt>
                <c:pt idx="24471">
                  <c:v>1157.21</c:v>
                </c:pt>
                <c:pt idx="24472">
                  <c:v>1089.81</c:v>
                </c:pt>
                <c:pt idx="24473">
                  <c:v>1056.18</c:v>
                </c:pt>
                <c:pt idx="24474">
                  <c:v>1064.1500000000001</c:v>
                </c:pt>
                <c:pt idx="24475">
                  <c:v>1018.89</c:v>
                </c:pt>
                <c:pt idx="24476">
                  <c:v>978.96</c:v>
                </c:pt>
                <c:pt idx="24477">
                  <c:v>933.19</c:v>
                </c:pt>
                <c:pt idx="24478">
                  <c:v>872.02</c:v>
                </c:pt>
                <c:pt idx="24479">
                  <c:v>829.51</c:v>
                </c:pt>
                <c:pt idx="24480">
                  <c:v>794.95</c:v>
                </c:pt>
                <c:pt idx="24481">
                  <c:v>774.57</c:v>
                </c:pt>
                <c:pt idx="24482">
                  <c:v>748.52</c:v>
                </c:pt>
                <c:pt idx="24483">
                  <c:v>749.56</c:v>
                </c:pt>
                <c:pt idx="24484">
                  <c:v>755.65</c:v>
                </c:pt>
                <c:pt idx="24485">
                  <c:v>779.02</c:v>
                </c:pt>
                <c:pt idx="24486">
                  <c:v>808.97</c:v>
                </c:pt>
                <c:pt idx="24487">
                  <c:v>961.62</c:v>
                </c:pt>
                <c:pt idx="24488">
                  <c:v>1085.07</c:v>
                </c:pt>
                <c:pt idx="24489">
                  <c:v>1162.6500000000001</c:v>
                </c:pt>
                <c:pt idx="24490">
                  <c:v>1212.54</c:v>
                </c:pt>
                <c:pt idx="24491">
                  <c:v>1207.3499999999999</c:v>
                </c:pt>
                <c:pt idx="24492">
                  <c:v>1216.77</c:v>
                </c:pt>
                <c:pt idx="24493">
                  <c:v>1217.75</c:v>
                </c:pt>
                <c:pt idx="24494">
                  <c:v>1189.3900000000001</c:v>
                </c:pt>
                <c:pt idx="24495">
                  <c:v>1142.3499999999999</c:v>
                </c:pt>
                <c:pt idx="24496">
                  <c:v>1054.21</c:v>
                </c:pt>
                <c:pt idx="24497">
                  <c:v>1043.1600000000001</c:v>
                </c:pt>
                <c:pt idx="24498">
                  <c:v>1092.72</c:v>
                </c:pt>
                <c:pt idx="24499">
                  <c:v>1056.3800000000001</c:v>
                </c:pt>
                <c:pt idx="24500">
                  <c:v>1023.54</c:v>
                </c:pt>
                <c:pt idx="24501">
                  <c:v>969.73</c:v>
                </c:pt>
                <c:pt idx="24502">
                  <c:v>912.47</c:v>
                </c:pt>
                <c:pt idx="24503">
                  <c:v>850.51</c:v>
                </c:pt>
                <c:pt idx="24504">
                  <c:v>813.23</c:v>
                </c:pt>
                <c:pt idx="24505">
                  <c:v>783.17</c:v>
                </c:pt>
                <c:pt idx="24506">
                  <c:v>762.34</c:v>
                </c:pt>
                <c:pt idx="24507">
                  <c:v>752.87</c:v>
                </c:pt>
                <c:pt idx="24508">
                  <c:v>741.04</c:v>
                </c:pt>
                <c:pt idx="24509">
                  <c:v>743.31</c:v>
                </c:pt>
                <c:pt idx="24510">
                  <c:v>757.71</c:v>
                </c:pt>
                <c:pt idx="24511">
                  <c:v>857.87</c:v>
                </c:pt>
                <c:pt idx="24512">
                  <c:v>957.64</c:v>
                </c:pt>
                <c:pt idx="24513">
                  <c:v>1045.17</c:v>
                </c:pt>
                <c:pt idx="24514">
                  <c:v>1079.8399999999999</c:v>
                </c:pt>
                <c:pt idx="24515">
                  <c:v>1086.43</c:v>
                </c:pt>
                <c:pt idx="24516">
                  <c:v>1069.1600000000001</c:v>
                </c:pt>
                <c:pt idx="24517">
                  <c:v>1031.1199999999999</c:v>
                </c:pt>
                <c:pt idx="24518">
                  <c:v>1016.82</c:v>
                </c:pt>
                <c:pt idx="24519">
                  <c:v>985.27</c:v>
                </c:pt>
                <c:pt idx="24520">
                  <c:v>956.11</c:v>
                </c:pt>
                <c:pt idx="24521">
                  <c:v>961.88</c:v>
                </c:pt>
                <c:pt idx="24522">
                  <c:v>1025.73</c:v>
                </c:pt>
                <c:pt idx="24523">
                  <c:v>1002.62</c:v>
                </c:pt>
                <c:pt idx="24524">
                  <c:v>959.72</c:v>
                </c:pt>
                <c:pt idx="24525">
                  <c:v>910.87</c:v>
                </c:pt>
                <c:pt idx="24526">
                  <c:v>874.86</c:v>
                </c:pt>
                <c:pt idx="24527">
                  <c:v>813.21</c:v>
                </c:pt>
                <c:pt idx="24528">
                  <c:v>781.53</c:v>
                </c:pt>
                <c:pt idx="24529">
                  <c:v>753.78</c:v>
                </c:pt>
                <c:pt idx="24530">
                  <c:v>727.62</c:v>
                </c:pt>
                <c:pt idx="24531">
                  <c:v>715.84</c:v>
                </c:pt>
                <c:pt idx="24532">
                  <c:v>714.72</c:v>
                </c:pt>
                <c:pt idx="24533">
                  <c:v>700.01</c:v>
                </c:pt>
                <c:pt idx="24534">
                  <c:v>686.77</c:v>
                </c:pt>
                <c:pt idx="24535">
                  <c:v>737.25</c:v>
                </c:pt>
                <c:pt idx="24536">
                  <c:v>800.96</c:v>
                </c:pt>
                <c:pt idx="24537">
                  <c:v>863.79</c:v>
                </c:pt>
                <c:pt idx="24538">
                  <c:v>924.88</c:v>
                </c:pt>
                <c:pt idx="24539">
                  <c:v>931.54</c:v>
                </c:pt>
                <c:pt idx="24540">
                  <c:v>936.52</c:v>
                </c:pt>
                <c:pt idx="24541">
                  <c:v>943.28</c:v>
                </c:pt>
                <c:pt idx="24542">
                  <c:v>921.06</c:v>
                </c:pt>
                <c:pt idx="24543">
                  <c:v>874.31</c:v>
                </c:pt>
                <c:pt idx="24544">
                  <c:v>869.9</c:v>
                </c:pt>
                <c:pt idx="24545">
                  <c:v>920.05</c:v>
                </c:pt>
                <c:pt idx="24546">
                  <c:v>978.03</c:v>
                </c:pt>
                <c:pt idx="24547">
                  <c:v>955.66</c:v>
                </c:pt>
                <c:pt idx="24548">
                  <c:v>943.02</c:v>
                </c:pt>
                <c:pt idx="24549">
                  <c:v>906.52</c:v>
                </c:pt>
                <c:pt idx="24550">
                  <c:v>856.01</c:v>
                </c:pt>
                <c:pt idx="24551">
                  <c:v>807.29</c:v>
                </c:pt>
                <c:pt idx="24552">
                  <c:v>771.21</c:v>
                </c:pt>
                <c:pt idx="24553">
                  <c:v>746.65</c:v>
                </c:pt>
                <c:pt idx="24554">
                  <c:v>722.89</c:v>
                </c:pt>
                <c:pt idx="24555">
                  <c:v>728.71</c:v>
                </c:pt>
                <c:pt idx="24556">
                  <c:v>743.73</c:v>
                </c:pt>
                <c:pt idx="24557">
                  <c:v>782.73</c:v>
                </c:pt>
                <c:pt idx="24558">
                  <c:v>801.72</c:v>
                </c:pt>
                <c:pt idx="24559">
                  <c:v>982.01</c:v>
                </c:pt>
                <c:pt idx="24560">
                  <c:v>1145.18</c:v>
                </c:pt>
                <c:pt idx="24561">
                  <c:v>1228.8900000000001</c:v>
                </c:pt>
                <c:pt idx="24562">
                  <c:v>1264.31</c:v>
                </c:pt>
                <c:pt idx="24563">
                  <c:v>1269.18</c:v>
                </c:pt>
                <c:pt idx="24564">
                  <c:v>1277.71</c:v>
                </c:pt>
                <c:pt idx="24565">
                  <c:v>1266.42</c:v>
                </c:pt>
                <c:pt idx="24566">
                  <c:v>1206.1600000000001</c:v>
                </c:pt>
                <c:pt idx="24567">
                  <c:v>1142.05</c:v>
                </c:pt>
                <c:pt idx="24568">
                  <c:v>1072.3599999999999</c:v>
                </c:pt>
                <c:pt idx="24569">
                  <c:v>1058.7</c:v>
                </c:pt>
                <c:pt idx="24570">
                  <c:v>1075.49</c:v>
                </c:pt>
                <c:pt idx="24571">
                  <c:v>1041.23</c:v>
                </c:pt>
                <c:pt idx="24572">
                  <c:v>1000.37</c:v>
                </c:pt>
                <c:pt idx="24573">
                  <c:v>935.76</c:v>
                </c:pt>
                <c:pt idx="24574">
                  <c:v>877.01</c:v>
                </c:pt>
                <c:pt idx="24575">
                  <c:v>822.03</c:v>
                </c:pt>
                <c:pt idx="24576">
                  <c:v>786.73</c:v>
                </c:pt>
                <c:pt idx="24577">
                  <c:v>756.56</c:v>
                </c:pt>
                <c:pt idx="24578">
                  <c:v>741.68</c:v>
                </c:pt>
                <c:pt idx="24579">
                  <c:v>735.88</c:v>
                </c:pt>
                <c:pt idx="24580">
                  <c:v>744.74</c:v>
                </c:pt>
                <c:pt idx="24581">
                  <c:v>776.18</c:v>
                </c:pt>
                <c:pt idx="24582">
                  <c:v>800.67</c:v>
                </c:pt>
                <c:pt idx="24583">
                  <c:v>973.19</c:v>
                </c:pt>
                <c:pt idx="24584">
                  <c:v>1114.6300000000001</c:v>
                </c:pt>
                <c:pt idx="24585">
                  <c:v>1195.76</c:v>
                </c:pt>
                <c:pt idx="24586">
                  <c:v>1230.74</c:v>
                </c:pt>
                <c:pt idx="24587">
                  <c:v>1227.29</c:v>
                </c:pt>
                <c:pt idx="24588">
                  <c:v>1184.17</c:v>
                </c:pt>
                <c:pt idx="24589">
                  <c:v>1174.04</c:v>
                </c:pt>
                <c:pt idx="24590">
                  <c:v>1150.3699999999999</c:v>
                </c:pt>
                <c:pt idx="24591">
                  <c:v>1118.54</c:v>
                </c:pt>
                <c:pt idx="24592">
                  <c:v>1045.18</c:v>
                </c:pt>
                <c:pt idx="24593">
                  <c:v>1049.02</c:v>
                </c:pt>
                <c:pt idx="24594">
                  <c:v>1058.33</c:v>
                </c:pt>
                <c:pt idx="24595">
                  <c:v>1024.77</c:v>
                </c:pt>
                <c:pt idx="24596">
                  <c:v>968.13</c:v>
                </c:pt>
                <c:pt idx="24597">
                  <c:v>911.48</c:v>
                </c:pt>
                <c:pt idx="24598">
                  <c:v>863.6</c:v>
                </c:pt>
                <c:pt idx="24599">
                  <c:v>800.2</c:v>
                </c:pt>
                <c:pt idx="24600">
                  <c:v>763.42</c:v>
                </c:pt>
                <c:pt idx="24601">
                  <c:v>741.92</c:v>
                </c:pt>
                <c:pt idx="24602">
                  <c:v>724.34</c:v>
                </c:pt>
                <c:pt idx="24603">
                  <c:v>726.54</c:v>
                </c:pt>
                <c:pt idx="24604">
                  <c:v>739.71</c:v>
                </c:pt>
                <c:pt idx="24605">
                  <c:v>781.2</c:v>
                </c:pt>
                <c:pt idx="24606">
                  <c:v>813.15</c:v>
                </c:pt>
                <c:pt idx="24607">
                  <c:v>941.79</c:v>
                </c:pt>
                <c:pt idx="24608">
                  <c:v>1083.76</c:v>
                </c:pt>
                <c:pt idx="24609">
                  <c:v>1158.07</c:v>
                </c:pt>
                <c:pt idx="24610">
                  <c:v>1188.5999999999999</c:v>
                </c:pt>
                <c:pt idx="24611">
                  <c:v>1212.74</c:v>
                </c:pt>
                <c:pt idx="24612">
                  <c:v>1182.48</c:v>
                </c:pt>
                <c:pt idx="24613">
                  <c:v>1184.18</c:v>
                </c:pt>
                <c:pt idx="24614">
                  <c:v>1156.8499999999999</c:v>
                </c:pt>
                <c:pt idx="24615">
                  <c:v>1097.94</c:v>
                </c:pt>
                <c:pt idx="24616">
                  <c:v>931.78</c:v>
                </c:pt>
                <c:pt idx="24617">
                  <c:v>990.18</c:v>
                </c:pt>
                <c:pt idx="24618">
                  <c:v>1000.07</c:v>
                </c:pt>
                <c:pt idx="24619">
                  <c:v>976.15</c:v>
                </c:pt>
                <c:pt idx="24620">
                  <c:v>951.52</c:v>
                </c:pt>
                <c:pt idx="24621">
                  <c:v>883.48</c:v>
                </c:pt>
                <c:pt idx="24622">
                  <c:v>827.46</c:v>
                </c:pt>
                <c:pt idx="24623">
                  <c:v>789.61</c:v>
                </c:pt>
                <c:pt idx="24624">
                  <c:v>754.04</c:v>
                </c:pt>
                <c:pt idx="24625">
                  <c:v>743.38</c:v>
                </c:pt>
                <c:pt idx="24626">
                  <c:v>722.15</c:v>
                </c:pt>
                <c:pt idx="24627">
                  <c:v>724.72</c:v>
                </c:pt>
                <c:pt idx="24628">
                  <c:v>732.53</c:v>
                </c:pt>
                <c:pt idx="24629">
                  <c:v>775.63</c:v>
                </c:pt>
                <c:pt idx="24630">
                  <c:v>806.57</c:v>
                </c:pt>
                <c:pt idx="24631">
                  <c:v>969.02</c:v>
                </c:pt>
                <c:pt idx="24632">
                  <c:v>1090.95</c:v>
                </c:pt>
                <c:pt idx="24633">
                  <c:v>1174.96</c:v>
                </c:pt>
                <c:pt idx="24634">
                  <c:v>1200.49</c:v>
                </c:pt>
                <c:pt idx="24635">
                  <c:v>1188.74</c:v>
                </c:pt>
                <c:pt idx="24636">
                  <c:v>1202.6400000000001</c:v>
                </c:pt>
                <c:pt idx="24637">
                  <c:v>1223.25</c:v>
                </c:pt>
                <c:pt idx="24638">
                  <c:v>1205.57</c:v>
                </c:pt>
                <c:pt idx="24639">
                  <c:v>1163.58</c:v>
                </c:pt>
                <c:pt idx="24640">
                  <c:v>1083.6500000000001</c:v>
                </c:pt>
                <c:pt idx="24641">
                  <c:v>1041.24</c:v>
                </c:pt>
                <c:pt idx="24642">
                  <c:v>1105.8599999999999</c:v>
                </c:pt>
                <c:pt idx="24643">
                  <c:v>1062.92</c:v>
                </c:pt>
                <c:pt idx="24644">
                  <c:v>1012.9</c:v>
                </c:pt>
                <c:pt idx="24645">
                  <c:v>959.71</c:v>
                </c:pt>
                <c:pt idx="24646">
                  <c:v>897.7</c:v>
                </c:pt>
                <c:pt idx="24647">
                  <c:v>841.37</c:v>
                </c:pt>
                <c:pt idx="24648">
                  <c:v>803.33</c:v>
                </c:pt>
                <c:pt idx="24649">
                  <c:v>780.19</c:v>
                </c:pt>
                <c:pt idx="24650">
                  <c:v>739.77</c:v>
                </c:pt>
                <c:pt idx="24651">
                  <c:v>744.64</c:v>
                </c:pt>
                <c:pt idx="24652">
                  <c:v>746.91</c:v>
                </c:pt>
                <c:pt idx="24653">
                  <c:v>781.53</c:v>
                </c:pt>
                <c:pt idx="24654">
                  <c:v>827.87</c:v>
                </c:pt>
                <c:pt idx="24655">
                  <c:v>955.25</c:v>
                </c:pt>
                <c:pt idx="24656">
                  <c:v>1080.77</c:v>
                </c:pt>
                <c:pt idx="24657">
                  <c:v>1216.6500000000001</c:v>
                </c:pt>
                <c:pt idx="24658">
                  <c:v>1193.67</c:v>
                </c:pt>
                <c:pt idx="24659">
                  <c:v>1192.6199999999999</c:v>
                </c:pt>
                <c:pt idx="24660">
                  <c:v>1139.19</c:v>
                </c:pt>
                <c:pt idx="24661">
                  <c:v>1150.33</c:v>
                </c:pt>
                <c:pt idx="24662">
                  <c:v>1102.05</c:v>
                </c:pt>
                <c:pt idx="24663">
                  <c:v>1030.6400000000001</c:v>
                </c:pt>
                <c:pt idx="24664">
                  <c:v>951.74</c:v>
                </c:pt>
                <c:pt idx="24665">
                  <c:v>955.91</c:v>
                </c:pt>
                <c:pt idx="24666">
                  <c:v>1050.3599999999999</c:v>
                </c:pt>
                <c:pt idx="24667">
                  <c:v>1032.54</c:v>
                </c:pt>
                <c:pt idx="24668">
                  <c:v>995.25</c:v>
                </c:pt>
                <c:pt idx="24669">
                  <c:v>966.65</c:v>
                </c:pt>
                <c:pt idx="24670">
                  <c:v>914.28</c:v>
                </c:pt>
                <c:pt idx="24671">
                  <c:v>875.26</c:v>
                </c:pt>
                <c:pt idx="24672">
                  <c:v>837.3</c:v>
                </c:pt>
                <c:pt idx="24673">
                  <c:v>803.14</c:v>
                </c:pt>
                <c:pt idx="24674">
                  <c:v>781.72</c:v>
                </c:pt>
                <c:pt idx="24675">
                  <c:v>769.18</c:v>
                </c:pt>
                <c:pt idx="24676">
                  <c:v>749.24</c:v>
                </c:pt>
                <c:pt idx="24677">
                  <c:v>745.78</c:v>
                </c:pt>
                <c:pt idx="24678">
                  <c:v>760.08</c:v>
                </c:pt>
                <c:pt idx="24679">
                  <c:v>890.96</c:v>
                </c:pt>
                <c:pt idx="24680">
                  <c:v>1010.2</c:v>
                </c:pt>
                <c:pt idx="24681">
                  <c:v>1092.8800000000001</c:v>
                </c:pt>
                <c:pt idx="24682">
                  <c:v>1132.33</c:v>
                </c:pt>
                <c:pt idx="24683">
                  <c:v>1117.8699999999999</c:v>
                </c:pt>
                <c:pt idx="24684">
                  <c:v>1013.56</c:v>
                </c:pt>
                <c:pt idx="24685">
                  <c:v>1028.0999999999999</c:v>
                </c:pt>
                <c:pt idx="24686">
                  <c:v>1003.93</c:v>
                </c:pt>
                <c:pt idx="24687">
                  <c:v>986.77</c:v>
                </c:pt>
                <c:pt idx="24688">
                  <c:v>963.99</c:v>
                </c:pt>
                <c:pt idx="24689">
                  <c:v>977.18</c:v>
                </c:pt>
                <c:pt idx="24690">
                  <c:v>1059</c:v>
                </c:pt>
                <c:pt idx="24691">
                  <c:v>1026.49</c:v>
                </c:pt>
                <c:pt idx="24692">
                  <c:v>991.05</c:v>
                </c:pt>
                <c:pt idx="24693">
                  <c:v>932.46</c:v>
                </c:pt>
                <c:pt idx="24694">
                  <c:v>872.15</c:v>
                </c:pt>
                <c:pt idx="24695">
                  <c:v>863.04</c:v>
                </c:pt>
                <c:pt idx="24696">
                  <c:v>806.72</c:v>
                </c:pt>
                <c:pt idx="24697">
                  <c:v>775.96</c:v>
                </c:pt>
                <c:pt idx="24698">
                  <c:v>753.63</c:v>
                </c:pt>
                <c:pt idx="24699">
                  <c:v>733.57</c:v>
                </c:pt>
                <c:pt idx="24700">
                  <c:v>726.18</c:v>
                </c:pt>
                <c:pt idx="24701">
                  <c:v>731.99</c:v>
                </c:pt>
                <c:pt idx="24702">
                  <c:v>719.35</c:v>
                </c:pt>
                <c:pt idx="24703">
                  <c:v>770.84</c:v>
                </c:pt>
                <c:pt idx="24704">
                  <c:v>845.23</c:v>
                </c:pt>
                <c:pt idx="24705">
                  <c:v>895.02</c:v>
                </c:pt>
                <c:pt idx="24706">
                  <c:v>949.78</c:v>
                </c:pt>
                <c:pt idx="24707">
                  <c:v>960.36</c:v>
                </c:pt>
                <c:pt idx="24708">
                  <c:v>974.98</c:v>
                </c:pt>
                <c:pt idx="24709">
                  <c:v>951.46</c:v>
                </c:pt>
                <c:pt idx="24710">
                  <c:v>937.31</c:v>
                </c:pt>
                <c:pt idx="24711">
                  <c:v>910.33</c:v>
                </c:pt>
                <c:pt idx="24712">
                  <c:v>888.8</c:v>
                </c:pt>
                <c:pt idx="24713">
                  <c:v>926</c:v>
                </c:pt>
                <c:pt idx="24714">
                  <c:v>1006.28</c:v>
                </c:pt>
                <c:pt idx="24715">
                  <c:v>989.3</c:v>
                </c:pt>
                <c:pt idx="24716">
                  <c:v>982.47</c:v>
                </c:pt>
                <c:pt idx="24717">
                  <c:v>952.22</c:v>
                </c:pt>
                <c:pt idx="24718">
                  <c:v>894.33</c:v>
                </c:pt>
                <c:pt idx="24719">
                  <c:v>840.99</c:v>
                </c:pt>
                <c:pt idx="24720">
                  <c:v>798.69</c:v>
                </c:pt>
                <c:pt idx="24721">
                  <c:v>757.36</c:v>
                </c:pt>
                <c:pt idx="24722">
                  <c:v>734.38</c:v>
                </c:pt>
                <c:pt idx="24723">
                  <c:v>722.82</c:v>
                </c:pt>
                <c:pt idx="24724">
                  <c:v>736.17</c:v>
                </c:pt>
                <c:pt idx="24725">
                  <c:v>783.59</c:v>
                </c:pt>
                <c:pt idx="24726">
                  <c:v>801.55</c:v>
                </c:pt>
                <c:pt idx="24727">
                  <c:v>988.65</c:v>
                </c:pt>
                <c:pt idx="24728">
                  <c:v>1136.1300000000001</c:v>
                </c:pt>
                <c:pt idx="24729">
                  <c:v>1207.58</c:v>
                </c:pt>
                <c:pt idx="24730">
                  <c:v>1256.5</c:v>
                </c:pt>
                <c:pt idx="24731">
                  <c:v>1258.29</c:v>
                </c:pt>
                <c:pt idx="24732">
                  <c:v>1257.9100000000001</c:v>
                </c:pt>
                <c:pt idx="24733">
                  <c:v>1226.68</c:v>
                </c:pt>
                <c:pt idx="24734">
                  <c:v>1216.29</c:v>
                </c:pt>
                <c:pt idx="24735">
                  <c:v>1178.95</c:v>
                </c:pt>
                <c:pt idx="24736">
                  <c:v>1101.8599999999999</c:v>
                </c:pt>
                <c:pt idx="24737">
                  <c:v>1071.56</c:v>
                </c:pt>
                <c:pt idx="24738">
                  <c:v>1087.1400000000001</c:v>
                </c:pt>
                <c:pt idx="24739">
                  <c:v>1038.3699999999999</c:v>
                </c:pt>
                <c:pt idx="24740">
                  <c:v>992.2</c:v>
                </c:pt>
                <c:pt idx="24741">
                  <c:v>936.72</c:v>
                </c:pt>
                <c:pt idx="24742">
                  <c:v>871.54</c:v>
                </c:pt>
                <c:pt idx="24743">
                  <c:v>813.01</c:v>
                </c:pt>
                <c:pt idx="24744">
                  <c:v>775.55</c:v>
                </c:pt>
                <c:pt idx="24745">
                  <c:v>738.47</c:v>
                </c:pt>
                <c:pt idx="24746">
                  <c:v>726.15</c:v>
                </c:pt>
                <c:pt idx="24747">
                  <c:v>715.58</c:v>
                </c:pt>
                <c:pt idx="24748">
                  <c:v>730.37</c:v>
                </c:pt>
                <c:pt idx="24749">
                  <c:v>773.35</c:v>
                </c:pt>
                <c:pt idx="24750">
                  <c:v>795.78</c:v>
                </c:pt>
                <c:pt idx="24751">
                  <c:v>969.43</c:v>
                </c:pt>
                <c:pt idx="24752">
                  <c:v>1120.47</c:v>
                </c:pt>
                <c:pt idx="24753">
                  <c:v>1198.04</c:v>
                </c:pt>
                <c:pt idx="24754">
                  <c:v>1247.26</c:v>
                </c:pt>
                <c:pt idx="24755">
                  <c:v>1254.29</c:v>
                </c:pt>
                <c:pt idx="24756">
                  <c:v>1246.8699999999999</c:v>
                </c:pt>
                <c:pt idx="24757">
                  <c:v>1258.51</c:v>
                </c:pt>
                <c:pt idx="24758">
                  <c:v>1239.5899999999999</c:v>
                </c:pt>
                <c:pt idx="24759">
                  <c:v>1199.67</c:v>
                </c:pt>
                <c:pt idx="24760">
                  <c:v>1113.6199999999999</c:v>
                </c:pt>
                <c:pt idx="24761">
                  <c:v>1070.51</c:v>
                </c:pt>
                <c:pt idx="24762">
                  <c:v>1095.51</c:v>
                </c:pt>
                <c:pt idx="24763">
                  <c:v>1082.82</c:v>
                </c:pt>
                <c:pt idx="24764">
                  <c:v>1009.24</c:v>
                </c:pt>
                <c:pt idx="24765">
                  <c:v>975.43</c:v>
                </c:pt>
                <c:pt idx="24766">
                  <c:v>917.52</c:v>
                </c:pt>
                <c:pt idx="24767">
                  <c:v>849.47</c:v>
                </c:pt>
                <c:pt idx="24768">
                  <c:v>809.51</c:v>
                </c:pt>
                <c:pt idx="24769">
                  <c:v>788.01</c:v>
                </c:pt>
                <c:pt idx="24770">
                  <c:v>758.79</c:v>
                </c:pt>
                <c:pt idx="24771">
                  <c:v>755.41</c:v>
                </c:pt>
                <c:pt idx="24772">
                  <c:v>752.9</c:v>
                </c:pt>
                <c:pt idx="24773">
                  <c:v>787.19</c:v>
                </c:pt>
                <c:pt idx="24774">
                  <c:v>817.67</c:v>
                </c:pt>
                <c:pt idx="24775">
                  <c:v>987.46</c:v>
                </c:pt>
                <c:pt idx="24776">
                  <c:v>1125.76</c:v>
                </c:pt>
                <c:pt idx="24777">
                  <c:v>1226.47</c:v>
                </c:pt>
                <c:pt idx="24778">
                  <c:v>1273.95</c:v>
                </c:pt>
                <c:pt idx="24779">
                  <c:v>1275.04</c:v>
                </c:pt>
                <c:pt idx="24780">
                  <c:v>1253.17</c:v>
                </c:pt>
                <c:pt idx="24781">
                  <c:v>1216.1199999999999</c:v>
                </c:pt>
                <c:pt idx="24782">
                  <c:v>1197.22</c:v>
                </c:pt>
                <c:pt idx="24783">
                  <c:v>1139.96</c:v>
                </c:pt>
                <c:pt idx="24784">
                  <c:v>1091.48</c:v>
                </c:pt>
                <c:pt idx="24785">
                  <c:v>1051.68</c:v>
                </c:pt>
                <c:pt idx="24786">
                  <c:v>1107.32</c:v>
                </c:pt>
                <c:pt idx="24787">
                  <c:v>1069.28</c:v>
                </c:pt>
                <c:pt idx="24788">
                  <c:v>1014.78</c:v>
                </c:pt>
                <c:pt idx="24789">
                  <c:v>959.96</c:v>
                </c:pt>
                <c:pt idx="24790">
                  <c:v>911.87</c:v>
                </c:pt>
                <c:pt idx="24791">
                  <c:v>831.1</c:v>
                </c:pt>
                <c:pt idx="24792">
                  <c:v>793.69</c:v>
                </c:pt>
                <c:pt idx="24793">
                  <c:v>761.6</c:v>
                </c:pt>
                <c:pt idx="24794">
                  <c:v>731.22</c:v>
                </c:pt>
                <c:pt idx="24795">
                  <c:v>726.98</c:v>
                </c:pt>
                <c:pt idx="24796">
                  <c:v>734.89</c:v>
                </c:pt>
                <c:pt idx="24797">
                  <c:v>760.38</c:v>
                </c:pt>
                <c:pt idx="24798">
                  <c:v>794.93</c:v>
                </c:pt>
                <c:pt idx="24799">
                  <c:v>969.96</c:v>
                </c:pt>
                <c:pt idx="24800">
                  <c:v>1097.1400000000001</c:v>
                </c:pt>
                <c:pt idx="24801">
                  <c:v>1201.07</c:v>
                </c:pt>
                <c:pt idx="24802">
                  <c:v>1235.6300000000001</c:v>
                </c:pt>
                <c:pt idx="24803">
                  <c:v>1253.1500000000001</c:v>
                </c:pt>
                <c:pt idx="24804">
                  <c:v>1238.54</c:v>
                </c:pt>
                <c:pt idx="24805">
                  <c:v>1203.27</c:v>
                </c:pt>
                <c:pt idx="24806">
                  <c:v>1237.77</c:v>
                </c:pt>
                <c:pt idx="24807">
                  <c:v>1180.82</c:v>
                </c:pt>
                <c:pt idx="24808">
                  <c:v>1107.71</c:v>
                </c:pt>
                <c:pt idx="24809">
                  <c:v>1063.3499999999999</c:v>
                </c:pt>
                <c:pt idx="24810">
                  <c:v>1096.51</c:v>
                </c:pt>
                <c:pt idx="24811">
                  <c:v>1053.01</c:v>
                </c:pt>
                <c:pt idx="24812">
                  <c:v>998.89</c:v>
                </c:pt>
                <c:pt idx="24813">
                  <c:v>946.1</c:v>
                </c:pt>
                <c:pt idx="24814">
                  <c:v>886.96</c:v>
                </c:pt>
                <c:pt idx="24815">
                  <c:v>832.65</c:v>
                </c:pt>
                <c:pt idx="24816">
                  <c:v>787.78</c:v>
                </c:pt>
                <c:pt idx="24817">
                  <c:v>763.56</c:v>
                </c:pt>
                <c:pt idx="24818">
                  <c:v>741.15</c:v>
                </c:pt>
                <c:pt idx="24819">
                  <c:v>723.26</c:v>
                </c:pt>
                <c:pt idx="24820">
                  <c:v>727.85</c:v>
                </c:pt>
                <c:pt idx="24821">
                  <c:v>750.11</c:v>
                </c:pt>
                <c:pt idx="24822">
                  <c:v>779.56</c:v>
                </c:pt>
                <c:pt idx="24823">
                  <c:v>942.29</c:v>
                </c:pt>
                <c:pt idx="24824">
                  <c:v>1070.43</c:v>
                </c:pt>
                <c:pt idx="24825">
                  <c:v>1154.01</c:v>
                </c:pt>
                <c:pt idx="24826">
                  <c:v>1200.0999999999999</c:v>
                </c:pt>
                <c:pt idx="24827">
                  <c:v>1190.8800000000001</c:v>
                </c:pt>
                <c:pt idx="24828">
                  <c:v>1151.46</c:v>
                </c:pt>
                <c:pt idx="24829">
                  <c:v>1153.49</c:v>
                </c:pt>
                <c:pt idx="24830">
                  <c:v>1140.28</c:v>
                </c:pt>
                <c:pt idx="24831">
                  <c:v>1101.52</c:v>
                </c:pt>
                <c:pt idx="24832">
                  <c:v>1046.05</c:v>
                </c:pt>
                <c:pt idx="24833">
                  <c:v>1056.04</c:v>
                </c:pt>
                <c:pt idx="24834">
                  <c:v>1092.29</c:v>
                </c:pt>
                <c:pt idx="24835">
                  <c:v>1071.33</c:v>
                </c:pt>
                <c:pt idx="24836">
                  <c:v>1026.1199999999999</c:v>
                </c:pt>
                <c:pt idx="24837">
                  <c:v>971.29</c:v>
                </c:pt>
                <c:pt idx="24838">
                  <c:v>915.34</c:v>
                </c:pt>
                <c:pt idx="24839">
                  <c:v>855.87</c:v>
                </c:pt>
                <c:pt idx="24840">
                  <c:v>817.77</c:v>
                </c:pt>
                <c:pt idx="24841">
                  <c:v>790.21</c:v>
                </c:pt>
                <c:pt idx="24842">
                  <c:v>773.61</c:v>
                </c:pt>
                <c:pt idx="24843">
                  <c:v>762.34</c:v>
                </c:pt>
                <c:pt idx="24844">
                  <c:v>755.73</c:v>
                </c:pt>
                <c:pt idx="24845">
                  <c:v>757.9</c:v>
                </c:pt>
                <c:pt idx="24846">
                  <c:v>734.7</c:v>
                </c:pt>
                <c:pt idx="24847">
                  <c:v>775.35</c:v>
                </c:pt>
                <c:pt idx="24848">
                  <c:v>818.99</c:v>
                </c:pt>
                <c:pt idx="24849">
                  <c:v>862.43</c:v>
                </c:pt>
                <c:pt idx="24850">
                  <c:v>904.08</c:v>
                </c:pt>
                <c:pt idx="24851">
                  <c:v>916.94</c:v>
                </c:pt>
                <c:pt idx="24852">
                  <c:v>919.76</c:v>
                </c:pt>
                <c:pt idx="24853">
                  <c:v>912.21</c:v>
                </c:pt>
                <c:pt idx="24854">
                  <c:v>901.04</c:v>
                </c:pt>
                <c:pt idx="24855">
                  <c:v>877.07</c:v>
                </c:pt>
                <c:pt idx="24856">
                  <c:v>859.78</c:v>
                </c:pt>
                <c:pt idx="24857">
                  <c:v>925.06</c:v>
                </c:pt>
                <c:pt idx="24858">
                  <c:v>978.89</c:v>
                </c:pt>
                <c:pt idx="24859">
                  <c:v>960.57</c:v>
                </c:pt>
                <c:pt idx="24860">
                  <c:v>934.16</c:v>
                </c:pt>
                <c:pt idx="24861">
                  <c:v>914.78</c:v>
                </c:pt>
                <c:pt idx="24862">
                  <c:v>878.13</c:v>
                </c:pt>
                <c:pt idx="24863">
                  <c:v>828.84</c:v>
                </c:pt>
                <c:pt idx="24864">
                  <c:v>786.02</c:v>
                </c:pt>
                <c:pt idx="24865">
                  <c:v>757.66</c:v>
                </c:pt>
                <c:pt idx="24866">
                  <c:v>739.22</c:v>
                </c:pt>
                <c:pt idx="24867">
                  <c:v>725.43</c:v>
                </c:pt>
                <c:pt idx="24868">
                  <c:v>719.15</c:v>
                </c:pt>
                <c:pt idx="24869">
                  <c:v>720.13</c:v>
                </c:pt>
                <c:pt idx="24870">
                  <c:v>693.57</c:v>
                </c:pt>
                <c:pt idx="24871">
                  <c:v>732.77</c:v>
                </c:pt>
                <c:pt idx="24872">
                  <c:v>769.28</c:v>
                </c:pt>
                <c:pt idx="24873">
                  <c:v>803.21</c:v>
                </c:pt>
                <c:pt idx="24874">
                  <c:v>841.85</c:v>
                </c:pt>
                <c:pt idx="24875">
                  <c:v>848.12</c:v>
                </c:pt>
                <c:pt idx="24876">
                  <c:v>860.06</c:v>
                </c:pt>
                <c:pt idx="24877">
                  <c:v>856.09</c:v>
                </c:pt>
                <c:pt idx="24878">
                  <c:v>847.32</c:v>
                </c:pt>
                <c:pt idx="24879">
                  <c:v>828.88</c:v>
                </c:pt>
                <c:pt idx="24880">
                  <c:v>833.36</c:v>
                </c:pt>
                <c:pt idx="24881">
                  <c:v>876.56</c:v>
                </c:pt>
                <c:pt idx="24882">
                  <c:v>934.08</c:v>
                </c:pt>
                <c:pt idx="24883">
                  <c:v>928.03</c:v>
                </c:pt>
                <c:pt idx="24884">
                  <c:v>902.88</c:v>
                </c:pt>
                <c:pt idx="24885">
                  <c:v>879.55</c:v>
                </c:pt>
                <c:pt idx="24886">
                  <c:v>846.22</c:v>
                </c:pt>
                <c:pt idx="24887">
                  <c:v>800.57</c:v>
                </c:pt>
                <c:pt idx="24888">
                  <c:v>764.43</c:v>
                </c:pt>
                <c:pt idx="24889">
                  <c:v>743.82</c:v>
                </c:pt>
                <c:pt idx="24890">
                  <c:v>726.65</c:v>
                </c:pt>
                <c:pt idx="24891">
                  <c:v>720.7</c:v>
                </c:pt>
                <c:pt idx="24892">
                  <c:v>713.87</c:v>
                </c:pt>
                <c:pt idx="24893">
                  <c:v>719.64</c:v>
                </c:pt>
                <c:pt idx="24894">
                  <c:v>707.27</c:v>
                </c:pt>
                <c:pt idx="24895">
                  <c:v>777.27</c:v>
                </c:pt>
                <c:pt idx="24896">
                  <c:v>836.73</c:v>
                </c:pt>
                <c:pt idx="24897">
                  <c:v>895.23</c:v>
                </c:pt>
                <c:pt idx="24898">
                  <c:v>938.21</c:v>
                </c:pt>
                <c:pt idx="24899">
                  <c:v>941.56</c:v>
                </c:pt>
                <c:pt idx="24900">
                  <c:v>937.21</c:v>
                </c:pt>
                <c:pt idx="24901">
                  <c:v>920.17</c:v>
                </c:pt>
                <c:pt idx="24902">
                  <c:v>900.72</c:v>
                </c:pt>
                <c:pt idx="24903">
                  <c:v>866.73</c:v>
                </c:pt>
                <c:pt idx="24904">
                  <c:v>862.28</c:v>
                </c:pt>
                <c:pt idx="24905">
                  <c:v>908.41</c:v>
                </c:pt>
                <c:pt idx="24906">
                  <c:v>963.39</c:v>
                </c:pt>
                <c:pt idx="24907">
                  <c:v>945.07</c:v>
                </c:pt>
                <c:pt idx="24908">
                  <c:v>923</c:v>
                </c:pt>
                <c:pt idx="24909">
                  <c:v>886.62</c:v>
                </c:pt>
                <c:pt idx="24910">
                  <c:v>832.29</c:v>
                </c:pt>
                <c:pt idx="24911">
                  <c:v>780.36</c:v>
                </c:pt>
                <c:pt idx="24912">
                  <c:v>750.24</c:v>
                </c:pt>
                <c:pt idx="24913">
                  <c:v>720.96</c:v>
                </c:pt>
                <c:pt idx="24914">
                  <c:v>721</c:v>
                </c:pt>
                <c:pt idx="24915">
                  <c:v>712.09</c:v>
                </c:pt>
                <c:pt idx="24916">
                  <c:v>725.75</c:v>
                </c:pt>
                <c:pt idx="24917">
                  <c:v>769.59</c:v>
                </c:pt>
                <c:pt idx="24918">
                  <c:v>805.03</c:v>
                </c:pt>
                <c:pt idx="24919">
                  <c:v>979.36</c:v>
                </c:pt>
                <c:pt idx="24920">
                  <c:v>1136.3900000000001</c:v>
                </c:pt>
                <c:pt idx="24921">
                  <c:v>1239.92</c:v>
                </c:pt>
                <c:pt idx="24922">
                  <c:v>1269.26</c:v>
                </c:pt>
                <c:pt idx="24923">
                  <c:v>1259.22</c:v>
                </c:pt>
                <c:pt idx="24924">
                  <c:v>1257.19</c:v>
                </c:pt>
                <c:pt idx="24925">
                  <c:v>1207.78</c:v>
                </c:pt>
                <c:pt idx="24926">
                  <c:v>1178.24</c:v>
                </c:pt>
                <c:pt idx="24927">
                  <c:v>1131.9100000000001</c:v>
                </c:pt>
                <c:pt idx="24928">
                  <c:v>1072.3599999999999</c:v>
                </c:pt>
                <c:pt idx="24929">
                  <c:v>1047.18</c:v>
                </c:pt>
                <c:pt idx="24930">
                  <c:v>1042.47</c:v>
                </c:pt>
                <c:pt idx="24931">
                  <c:v>1001.97</c:v>
                </c:pt>
                <c:pt idx="24932">
                  <c:v>951.55</c:v>
                </c:pt>
                <c:pt idx="24933">
                  <c:v>901.2</c:v>
                </c:pt>
                <c:pt idx="24934">
                  <c:v>840.61</c:v>
                </c:pt>
                <c:pt idx="24935">
                  <c:v>786.03</c:v>
                </c:pt>
                <c:pt idx="24936">
                  <c:v>749.16</c:v>
                </c:pt>
                <c:pt idx="24937">
                  <c:v>724.5</c:v>
                </c:pt>
                <c:pt idx="24938">
                  <c:v>708.68</c:v>
                </c:pt>
                <c:pt idx="24939">
                  <c:v>710.02</c:v>
                </c:pt>
                <c:pt idx="24940">
                  <c:v>735.1</c:v>
                </c:pt>
                <c:pt idx="24941">
                  <c:v>780.48</c:v>
                </c:pt>
                <c:pt idx="24942">
                  <c:v>806.91</c:v>
                </c:pt>
                <c:pt idx="24943">
                  <c:v>967.53</c:v>
                </c:pt>
                <c:pt idx="24944">
                  <c:v>1113.97</c:v>
                </c:pt>
                <c:pt idx="24945">
                  <c:v>1206.1300000000001</c:v>
                </c:pt>
                <c:pt idx="24946">
                  <c:v>1237.56</c:v>
                </c:pt>
                <c:pt idx="24947">
                  <c:v>1229.5</c:v>
                </c:pt>
                <c:pt idx="24948">
                  <c:v>1196.6400000000001</c:v>
                </c:pt>
                <c:pt idx="24949">
                  <c:v>1206.2</c:v>
                </c:pt>
                <c:pt idx="24950">
                  <c:v>1210.23</c:v>
                </c:pt>
                <c:pt idx="24951">
                  <c:v>1173.08</c:v>
                </c:pt>
                <c:pt idx="24952">
                  <c:v>1095.03</c:v>
                </c:pt>
                <c:pt idx="24953">
                  <c:v>1060.95</c:v>
                </c:pt>
                <c:pt idx="24954">
                  <c:v>1093.92</c:v>
                </c:pt>
                <c:pt idx="24955">
                  <c:v>1047.3599999999999</c:v>
                </c:pt>
                <c:pt idx="24956">
                  <c:v>994.16</c:v>
                </c:pt>
                <c:pt idx="24957">
                  <c:v>925.84</c:v>
                </c:pt>
                <c:pt idx="24958">
                  <c:v>862.31</c:v>
                </c:pt>
                <c:pt idx="24959">
                  <c:v>810.88</c:v>
                </c:pt>
                <c:pt idx="24960">
                  <c:v>766.87</c:v>
                </c:pt>
                <c:pt idx="24961">
                  <c:v>744.54</c:v>
                </c:pt>
                <c:pt idx="24962">
                  <c:v>727.7</c:v>
                </c:pt>
                <c:pt idx="24963">
                  <c:v>722.58</c:v>
                </c:pt>
                <c:pt idx="24964">
                  <c:v>734.93</c:v>
                </c:pt>
                <c:pt idx="24965">
                  <c:v>767.9</c:v>
                </c:pt>
                <c:pt idx="24966">
                  <c:v>801.06</c:v>
                </c:pt>
                <c:pt idx="24967">
                  <c:v>983.81</c:v>
                </c:pt>
                <c:pt idx="24968">
                  <c:v>1129.7</c:v>
                </c:pt>
                <c:pt idx="24969">
                  <c:v>1214.06</c:v>
                </c:pt>
                <c:pt idx="24970">
                  <c:v>1260.83</c:v>
                </c:pt>
                <c:pt idx="24971">
                  <c:v>1254.1199999999999</c:v>
                </c:pt>
                <c:pt idx="24972">
                  <c:v>1238.98</c:v>
                </c:pt>
                <c:pt idx="24973">
                  <c:v>1249.29</c:v>
                </c:pt>
                <c:pt idx="24974">
                  <c:v>1214.47</c:v>
                </c:pt>
                <c:pt idx="24975">
                  <c:v>1158.02</c:v>
                </c:pt>
                <c:pt idx="24976">
                  <c:v>1090.01</c:v>
                </c:pt>
                <c:pt idx="24977">
                  <c:v>1069.06</c:v>
                </c:pt>
                <c:pt idx="24978">
                  <c:v>1097.97</c:v>
                </c:pt>
                <c:pt idx="24979">
                  <c:v>1059.78</c:v>
                </c:pt>
                <c:pt idx="24980">
                  <c:v>1006.74</c:v>
                </c:pt>
                <c:pt idx="24981">
                  <c:v>955.21</c:v>
                </c:pt>
                <c:pt idx="24982">
                  <c:v>895.38</c:v>
                </c:pt>
                <c:pt idx="24983">
                  <c:v>839.92</c:v>
                </c:pt>
                <c:pt idx="24984">
                  <c:v>804.37</c:v>
                </c:pt>
                <c:pt idx="24985">
                  <c:v>778.11</c:v>
                </c:pt>
                <c:pt idx="24986">
                  <c:v>763.27</c:v>
                </c:pt>
                <c:pt idx="24987">
                  <c:v>761.13</c:v>
                </c:pt>
                <c:pt idx="24988">
                  <c:v>761.87</c:v>
                </c:pt>
                <c:pt idx="24989">
                  <c:v>793.74</c:v>
                </c:pt>
                <c:pt idx="24990">
                  <c:v>827.36</c:v>
                </c:pt>
                <c:pt idx="24991">
                  <c:v>1003.53</c:v>
                </c:pt>
                <c:pt idx="24992">
                  <c:v>1158.25</c:v>
                </c:pt>
                <c:pt idx="24993">
                  <c:v>1246.0899999999999</c:v>
                </c:pt>
                <c:pt idx="24994">
                  <c:v>1287.47</c:v>
                </c:pt>
                <c:pt idx="24995">
                  <c:v>1277.6099999999999</c:v>
                </c:pt>
                <c:pt idx="24996">
                  <c:v>1283.45</c:v>
                </c:pt>
                <c:pt idx="24997">
                  <c:v>1292.27</c:v>
                </c:pt>
                <c:pt idx="24998">
                  <c:v>1276.3800000000001</c:v>
                </c:pt>
                <c:pt idx="24999">
                  <c:v>1220.68</c:v>
                </c:pt>
                <c:pt idx="25000">
                  <c:v>1116.19</c:v>
                </c:pt>
                <c:pt idx="25001">
                  <c:v>1077.76</c:v>
                </c:pt>
                <c:pt idx="25002">
                  <c:v>1134.3900000000001</c:v>
                </c:pt>
                <c:pt idx="25003">
                  <c:v>1076.0999999999999</c:v>
                </c:pt>
                <c:pt idx="25004">
                  <c:v>1023.53</c:v>
                </c:pt>
                <c:pt idx="25005">
                  <c:v>969.22</c:v>
                </c:pt>
                <c:pt idx="25006">
                  <c:v>913.51</c:v>
                </c:pt>
                <c:pt idx="25007">
                  <c:v>867.3</c:v>
                </c:pt>
                <c:pt idx="25008">
                  <c:v>843.63</c:v>
                </c:pt>
                <c:pt idx="25009">
                  <c:v>808.54</c:v>
                </c:pt>
                <c:pt idx="25010">
                  <c:v>790.63</c:v>
                </c:pt>
                <c:pt idx="25011">
                  <c:v>776.53</c:v>
                </c:pt>
                <c:pt idx="25012">
                  <c:v>758.82</c:v>
                </c:pt>
                <c:pt idx="25013">
                  <c:v>750.79</c:v>
                </c:pt>
                <c:pt idx="25014">
                  <c:v>729.37</c:v>
                </c:pt>
                <c:pt idx="25015">
                  <c:v>796.39</c:v>
                </c:pt>
                <c:pt idx="25016">
                  <c:v>859.25</c:v>
                </c:pt>
                <c:pt idx="25017">
                  <c:v>920.85</c:v>
                </c:pt>
                <c:pt idx="25018">
                  <c:v>964.32</c:v>
                </c:pt>
                <c:pt idx="25019">
                  <c:v>988.49</c:v>
                </c:pt>
                <c:pt idx="25020">
                  <c:v>1000.95</c:v>
                </c:pt>
                <c:pt idx="25021">
                  <c:v>1006.07</c:v>
                </c:pt>
                <c:pt idx="25022">
                  <c:v>965.02</c:v>
                </c:pt>
                <c:pt idx="25023">
                  <c:v>955.17</c:v>
                </c:pt>
                <c:pt idx="25024">
                  <c:v>926.65</c:v>
                </c:pt>
                <c:pt idx="25025">
                  <c:v>969.1</c:v>
                </c:pt>
                <c:pt idx="25026">
                  <c:v>1032.58</c:v>
                </c:pt>
                <c:pt idx="25027">
                  <c:v>1011.61</c:v>
                </c:pt>
                <c:pt idx="25028">
                  <c:v>982.14</c:v>
                </c:pt>
                <c:pt idx="25029">
                  <c:v>972.19</c:v>
                </c:pt>
                <c:pt idx="25030">
                  <c:v>921.8</c:v>
                </c:pt>
                <c:pt idx="25031">
                  <c:v>889.89</c:v>
                </c:pt>
                <c:pt idx="25032">
                  <c:v>840.49</c:v>
                </c:pt>
                <c:pt idx="25033">
                  <c:v>808.77</c:v>
                </c:pt>
                <c:pt idx="25034">
                  <c:v>792.01</c:v>
                </c:pt>
                <c:pt idx="25035">
                  <c:v>751.22</c:v>
                </c:pt>
                <c:pt idx="25036">
                  <c:v>736.42</c:v>
                </c:pt>
                <c:pt idx="25037">
                  <c:v>741.3</c:v>
                </c:pt>
                <c:pt idx="25038">
                  <c:v>716.41</c:v>
                </c:pt>
                <c:pt idx="25039">
                  <c:v>766.18</c:v>
                </c:pt>
                <c:pt idx="25040">
                  <c:v>821.09</c:v>
                </c:pt>
                <c:pt idx="25041">
                  <c:v>880.04</c:v>
                </c:pt>
                <c:pt idx="25042">
                  <c:v>940.11</c:v>
                </c:pt>
                <c:pt idx="25043">
                  <c:v>960.19</c:v>
                </c:pt>
                <c:pt idx="25044">
                  <c:v>958.43</c:v>
                </c:pt>
                <c:pt idx="25045">
                  <c:v>940.59</c:v>
                </c:pt>
                <c:pt idx="25046">
                  <c:v>933.61</c:v>
                </c:pt>
                <c:pt idx="25047">
                  <c:v>912.88</c:v>
                </c:pt>
                <c:pt idx="25048">
                  <c:v>905.19</c:v>
                </c:pt>
                <c:pt idx="25049">
                  <c:v>950.61</c:v>
                </c:pt>
                <c:pt idx="25050">
                  <c:v>928.13</c:v>
                </c:pt>
                <c:pt idx="25051">
                  <c:v>934.11</c:v>
                </c:pt>
                <c:pt idx="25052">
                  <c:v>914</c:v>
                </c:pt>
                <c:pt idx="25053">
                  <c:v>872.94</c:v>
                </c:pt>
                <c:pt idx="25054">
                  <c:v>825.98</c:v>
                </c:pt>
                <c:pt idx="25055">
                  <c:v>778.29</c:v>
                </c:pt>
                <c:pt idx="25056">
                  <c:v>735.15</c:v>
                </c:pt>
                <c:pt idx="25057">
                  <c:v>721.89</c:v>
                </c:pt>
                <c:pt idx="25058">
                  <c:v>712.21</c:v>
                </c:pt>
                <c:pt idx="25059">
                  <c:v>717.63</c:v>
                </c:pt>
                <c:pt idx="25060">
                  <c:v>722.2</c:v>
                </c:pt>
                <c:pt idx="25061">
                  <c:v>775.08</c:v>
                </c:pt>
                <c:pt idx="25062">
                  <c:v>807.57</c:v>
                </c:pt>
                <c:pt idx="25063">
                  <c:v>985.75</c:v>
                </c:pt>
                <c:pt idx="25064">
                  <c:v>1119.48</c:v>
                </c:pt>
                <c:pt idx="25065">
                  <c:v>1203.21</c:v>
                </c:pt>
                <c:pt idx="25066">
                  <c:v>1259.8499999999999</c:v>
                </c:pt>
                <c:pt idx="25067">
                  <c:v>1253.1500000000001</c:v>
                </c:pt>
                <c:pt idx="25068">
                  <c:v>1261.1500000000001</c:v>
                </c:pt>
                <c:pt idx="25069">
                  <c:v>1276.5</c:v>
                </c:pt>
                <c:pt idx="25070">
                  <c:v>1268.8900000000001</c:v>
                </c:pt>
                <c:pt idx="25071">
                  <c:v>1184.4100000000001</c:v>
                </c:pt>
                <c:pt idx="25072">
                  <c:v>1120</c:v>
                </c:pt>
                <c:pt idx="25073">
                  <c:v>1095.58</c:v>
                </c:pt>
                <c:pt idx="25074">
                  <c:v>1135.06</c:v>
                </c:pt>
                <c:pt idx="25075">
                  <c:v>1089.54</c:v>
                </c:pt>
                <c:pt idx="25076">
                  <c:v>1050.19</c:v>
                </c:pt>
                <c:pt idx="25077">
                  <c:v>972.86</c:v>
                </c:pt>
                <c:pt idx="25078">
                  <c:v>897.5</c:v>
                </c:pt>
                <c:pt idx="25079">
                  <c:v>841.64</c:v>
                </c:pt>
                <c:pt idx="25080">
                  <c:v>788.87</c:v>
                </c:pt>
                <c:pt idx="25081">
                  <c:v>765.21</c:v>
                </c:pt>
                <c:pt idx="25082">
                  <c:v>754.04</c:v>
                </c:pt>
                <c:pt idx="25083">
                  <c:v>745.1</c:v>
                </c:pt>
                <c:pt idx="25084">
                  <c:v>747.19</c:v>
                </c:pt>
                <c:pt idx="25085">
                  <c:v>789.24</c:v>
                </c:pt>
                <c:pt idx="25086">
                  <c:v>816.33</c:v>
                </c:pt>
                <c:pt idx="25087">
                  <c:v>985.82</c:v>
                </c:pt>
                <c:pt idx="25088">
                  <c:v>1128.79</c:v>
                </c:pt>
                <c:pt idx="25089">
                  <c:v>1224.53</c:v>
                </c:pt>
                <c:pt idx="25090">
                  <c:v>1268.92</c:v>
                </c:pt>
                <c:pt idx="25091">
                  <c:v>1264.58</c:v>
                </c:pt>
                <c:pt idx="25092">
                  <c:v>1273.68</c:v>
                </c:pt>
                <c:pt idx="25093">
                  <c:v>1277.06</c:v>
                </c:pt>
                <c:pt idx="25094">
                  <c:v>1262.51</c:v>
                </c:pt>
                <c:pt idx="25095">
                  <c:v>1213.98</c:v>
                </c:pt>
                <c:pt idx="25096">
                  <c:v>1163.8499999999999</c:v>
                </c:pt>
                <c:pt idx="25097">
                  <c:v>1135.8599999999999</c:v>
                </c:pt>
                <c:pt idx="25098">
                  <c:v>1128.76</c:v>
                </c:pt>
                <c:pt idx="25099">
                  <c:v>1111.79</c:v>
                </c:pt>
                <c:pt idx="25100">
                  <c:v>1033.56</c:v>
                </c:pt>
                <c:pt idx="25101">
                  <c:v>967.14</c:v>
                </c:pt>
                <c:pt idx="25102">
                  <c:v>913.03</c:v>
                </c:pt>
                <c:pt idx="25103">
                  <c:v>842.55</c:v>
                </c:pt>
                <c:pt idx="25104">
                  <c:v>791.64</c:v>
                </c:pt>
                <c:pt idx="25105">
                  <c:v>763.7</c:v>
                </c:pt>
                <c:pt idx="25106">
                  <c:v>751.79</c:v>
                </c:pt>
                <c:pt idx="25107">
                  <c:v>743.02</c:v>
                </c:pt>
                <c:pt idx="25108">
                  <c:v>758.64</c:v>
                </c:pt>
                <c:pt idx="25109">
                  <c:v>790.83</c:v>
                </c:pt>
                <c:pt idx="25110">
                  <c:v>820.83</c:v>
                </c:pt>
                <c:pt idx="25111">
                  <c:v>1008.33</c:v>
                </c:pt>
                <c:pt idx="25112">
                  <c:v>1164.83</c:v>
                </c:pt>
                <c:pt idx="25113">
                  <c:v>1244.4100000000001</c:v>
                </c:pt>
                <c:pt idx="25114">
                  <c:v>1294.92</c:v>
                </c:pt>
                <c:pt idx="25115">
                  <c:v>1268.23</c:v>
                </c:pt>
                <c:pt idx="25116">
                  <c:v>1217.72</c:v>
                </c:pt>
                <c:pt idx="25117">
                  <c:v>1207.7</c:v>
                </c:pt>
                <c:pt idx="25118">
                  <c:v>1189.58</c:v>
                </c:pt>
                <c:pt idx="25119">
                  <c:v>1149.9100000000001</c:v>
                </c:pt>
                <c:pt idx="25120">
                  <c:v>1103.99</c:v>
                </c:pt>
                <c:pt idx="25121">
                  <c:v>1098.17</c:v>
                </c:pt>
                <c:pt idx="25122">
                  <c:v>1106.93</c:v>
                </c:pt>
                <c:pt idx="25123">
                  <c:v>1061.6199999999999</c:v>
                </c:pt>
                <c:pt idx="25124">
                  <c:v>1018.16</c:v>
                </c:pt>
                <c:pt idx="25125">
                  <c:v>970.53</c:v>
                </c:pt>
                <c:pt idx="25126">
                  <c:v>901.26</c:v>
                </c:pt>
                <c:pt idx="25127">
                  <c:v>839.19</c:v>
                </c:pt>
                <c:pt idx="25128">
                  <c:v>800.52</c:v>
                </c:pt>
                <c:pt idx="25129">
                  <c:v>772.77</c:v>
                </c:pt>
                <c:pt idx="25130">
                  <c:v>753.65</c:v>
                </c:pt>
                <c:pt idx="25131">
                  <c:v>752.61</c:v>
                </c:pt>
                <c:pt idx="25132">
                  <c:v>764.14</c:v>
                </c:pt>
                <c:pt idx="25133">
                  <c:v>798.19</c:v>
                </c:pt>
                <c:pt idx="25134">
                  <c:v>830.96</c:v>
                </c:pt>
                <c:pt idx="25135">
                  <c:v>1021.85</c:v>
                </c:pt>
                <c:pt idx="25136">
                  <c:v>1163.73</c:v>
                </c:pt>
                <c:pt idx="25137">
                  <c:v>1251.72</c:v>
                </c:pt>
                <c:pt idx="25138">
                  <c:v>1294.71</c:v>
                </c:pt>
                <c:pt idx="25139">
                  <c:v>1254.8499999999999</c:v>
                </c:pt>
                <c:pt idx="25140">
                  <c:v>1242.8</c:v>
                </c:pt>
                <c:pt idx="25141">
                  <c:v>1247.49</c:v>
                </c:pt>
                <c:pt idx="25142">
                  <c:v>1228.28</c:v>
                </c:pt>
                <c:pt idx="25143">
                  <c:v>1189.23</c:v>
                </c:pt>
                <c:pt idx="25144">
                  <c:v>1109.4000000000001</c:v>
                </c:pt>
                <c:pt idx="25145">
                  <c:v>1086.0999999999999</c:v>
                </c:pt>
                <c:pt idx="25146">
                  <c:v>1122.3499999999999</c:v>
                </c:pt>
                <c:pt idx="25147">
                  <c:v>1090.76</c:v>
                </c:pt>
                <c:pt idx="25148">
                  <c:v>1024.1300000000001</c:v>
                </c:pt>
                <c:pt idx="25149">
                  <c:v>974.87</c:v>
                </c:pt>
                <c:pt idx="25150">
                  <c:v>914.26</c:v>
                </c:pt>
                <c:pt idx="25151">
                  <c:v>855.61</c:v>
                </c:pt>
                <c:pt idx="25152">
                  <c:v>806.85</c:v>
                </c:pt>
                <c:pt idx="25153">
                  <c:v>779.56</c:v>
                </c:pt>
                <c:pt idx="25154">
                  <c:v>760.4</c:v>
                </c:pt>
                <c:pt idx="25155">
                  <c:v>746.42</c:v>
                </c:pt>
                <c:pt idx="25156">
                  <c:v>754.56</c:v>
                </c:pt>
                <c:pt idx="25157">
                  <c:v>798.35</c:v>
                </c:pt>
                <c:pt idx="25158">
                  <c:v>825.88</c:v>
                </c:pt>
                <c:pt idx="25159">
                  <c:v>1000.53</c:v>
                </c:pt>
                <c:pt idx="25160">
                  <c:v>1143.53</c:v>
                </c:pt>
                <c:pt idx="25161">
                  <c:v>1229.23</c:v>
                </c:pt>
                <c:pt idx="25162">
                  <c:v>1265.8800000000001</c:v>
                </c:pt>
                <c:pt idx="25163">
                  <c:v>1254.3399999999999</c:v>
                </c:pt>
                <c:pt idx="25164">
                  <c:v>1255.6300000000001</c:v>
                </c:pt>
                <c:pt idx="25165">
                  <c:v>1266.48</c:v>
                </c:pt>
                <c:pt idx="25166">
                  <c:v>1257.33</c:v>
                </c:pt>
                <c:pt idx="25167">
                  <c:v>1202.9100000000001</c:v>
                </c:pt>
                <c:pt idx="25168">
                  <c:v>1113.47</c:v>
                </c:pt>
                <c:pt idx="25169">
                  <c:v>1084.98</c:v>
                </c:pt>
                <c:pt idx="25170">
                  <c:v>1116.54</c:v>
                </c:pt>
                <c:pt idx="25171">
                  <c:v>1090.02</c:v>
                </c:pt>
                <c:pt idx="25172">
                  <c:v>1030.3699999999999</c:v>
                </c:pt>
                <c:pt idx="25173">
                  <c:v>962.12</c:v>
                </c:pt>
                <c:pt idx="25174">
                  <c:v>914.5</c:v>
                </c:pt>
                <c:pt idx="25175">
                  <c:v>853.81</c:v>
                </c:pt>
                <c:pt idx="25176">
                  <c:v>822.41</c:v>
                </c:pt>
                <c:pt idx="25177">
                  <c:v>791.06</c:v>
                </c:pt>
                <c:pt idx="25178">
                  <c:v>765.12</c:v>
                </c:pt>
                <c:pt idx="25179">
                  <c:v>750.45</c:v>
                </c:pt>
                <c:pt idx="25180">
                  <c:v>748.6</c:v>
                </c:pt>
                <c:pt idx="25181">
                  <c:v>758.92</c:v>
                </c:pt>
                <c:pt idx="25182">
                  <c:v>756.97</c:v>
                </c:pt>
                <c:pt idx="25183">
                  <c:v>870.49</c:v>
                </c:pt>
                <c:pt idx="25184">
                  <c:v>979.97</c:v>
                </c:pt>
                <c:pt idx="25185">
                  <c:v>1072.18</c:v>
                </c:pt>
                <c:pt idx="25186">
                  <c:v>1110.5899999999999</c:v>
                </c:pt>
                <c:pt idx="25187">
                  <c:v>1103.9000000000001</c:v>
                </c:pt>
                <c:pt idx="25188">
                  <c:v>1079.81</c:v>
                </c:pt>
                <c:pt idx="25189">
                  <c:v>1046.28</c:v>
                </c:pt>
                <c:pt idx="25190">
                  <c:v>1028.01</c:v>
                </c:pt>
                <c:pt idx="25191">
                  <c:v>993.11</c:v>
                </c:pt>
                <c:pt idx="25192">
                  <c:v>969.95</c:v>
                </c:pt>
                <c:pt idx="25193">
                  <c:v>1013.98</c:v>
                </c:pt>
                <c:pt idx="25194">
                  <c:v>1059.3599999999999</c:v>
                </c:pt>
                <c:pt idx="25195">
                  <c:v>1035.3399999999999</c:v>
                </c:pt>
                <c:pt idx="25196">
                  <c:v>1001.41</c:v>
                </c:pt>
                <c:pt idx="25197">
                  <c:v>946.03</c:v>
                </c:pt>
                <c:pt idx="25198">
                  <c:v>895.39</c:v>
                </c:pt>
                <c:pt idx="25199">
                  <c:v>851.91</c:v>
                </c:pt>
                <c:pt idx="25200">
                  <c:v>806.74</c:v>
                </c:pt>
                <c:pt idx="25201">
                  <c:v>779.28</c:v>
                </c:pt>
                <c:pt idx="25202">
                  <c:v>747.65</c:v>
                </c:pt>
                <c:pt idx="25203">
                  <c:v>737.61</c:v>
                </c:pt>
                <c:pt idx="25204">
                  <c:v>727.07</c:v>
                </c:pt>
                <c:pt idx="25205">
                  <c:v>722.32</c:v>
                </c:pt>
                <c:pt idx="25206">
                  <c:v>688.74</c:v>
                </c:pt>
                <c:pt idx="25207">
                  <c:v>742.33</c:v>
                </c:pt>
                <c:pt idx="25208">
                  <c:v>805.29</c:v>
                </c:pt>
                <c:pt idx="25209">
                  <c:v>849.63</c:v>
                </c:pt>
                <c:pt idx="25210">
                  <c:v>904.79</c:v>
                </c:pt>
                <c:pt idx="25211">
                  <c:v>919.64</c:v>
                </c:pt>
                <c:pt idx="25212">
                  <c:v>928.16</c:v>
                </c:pt>
                <c:pt idx="25213">
                  <c:v>881.15</c:v>
                </c:pt>
                <c:pt idx="25214">
                  <c:v>863.36</c:v>
                </c:pt>
                <c:pt idx="25215">
                  <c:v>843.06</c:v>
                </c:pt>
                <c:pt idx="25216">
                  <c:v>846.24</c:v>
                </c:pt>
                <c:pt idx="25217">
                  <c:v>889.81</c:v>
                </c:pt>
                <c:pt idx="25218">
                  <c:v>957.79</c:v>
                </c:pt>
                <c:pt idx="25219">
                  <c:v>947.71</c:v>
                </c:pt>
                <c:pt idx="25220">
                  <c:v>926.43</c:v>
                </c:pt>
                <c:pt idx="25221">
                  <c:v>889.49</c:v>
                </c:pt>
                <c:pt idx="25222">
                  <c:v>832.83</c:v>
                </c:pt>
                <c:pt idx="25223">
                  <c:v>777.41</c:v>
                </c:pt>
                <c:pt idx="25224">
                  <c:v>756.57</c:v>
                </c:pt>
                <c:pt idx="25225">
                  <c:v>730.36</c:v>
                </c:pt>
                <c:pt idx="25226">
                  <c:v>709.25</c:v>
                </c:pt>
                <c:pt idx="25227">
                  <c:v>713.44</c:v>
                </c:pt>
                <c:pt idx="25228">
                  <c:v>730.8</c:v>
                </c:pt>
                <c:pt idx="25229">
                  <c:v>768.77</c:v>
                </c:pt>
                <c:pt idx="25230">
                  <c:v>804.15</c:v>
                </c:pt>
                <c:pt idx="25231">
                  <c:v>985.64</c:v>
                </c:pt>
                <c:pt idx="25232">
                  <c:v>1130.97</c:v>
                </c:pt>
                <c:pt idx="25233">
                  <c:v>1222.8399999999999</c:v>
                </c:pt>
                <c:pt idx="25234">
                  <c:v>1251.5999999999999</c:v>
                </c:pt>
                <c:pt idx="25235">
                  <c:v>1271.27</c:v>
                </c:pt>
                <c:pt idx="25236">
                  <c:v>1266.58</c:v>
                </c:pt>
                <c:pt idx="25237">
                  <c:v>1255.3399999999999</c:v>
                </c:pt>
                <c:pt idx="25238">
                  <c:v>1250.49</c:v>
                </c:pt>
                <c:pt idx="25239">
                  <c:v>1195.96</c:v>
                </c:pt>
                <c:pt idx="25240">
                  <c:v>1132.8499999999999</c:v>
                </c:pt>
                <c:pt idx="25241">
                  <c:v>1068.4000000000001</c:v>
                </c:pt>
                <c:pt idx="25242">
                  <c:v>1117.24</c:v>
                </c:pt>
                <c:pt idx="25243">
                  <c:v>1083.97</c:v>
                </c:pt>
                <c:pt idx="25244">
                  <c:v>1034.52</c:v>
                </c:pt>
                <c:pt idx="25245">
                  <c:v>973.88</c:v>
                </c:pt>
                <c:pt idx="25246">
                  <c:v>894.69</c:v>
                </c:pt>
                <c:pt idx="25247">
                  <c:v>839.33</c:v>
                </c:pt>
                <c:pt idx="25248">
                  <c:v>804.01</c:v>
                </c:pt>
                <c:pt idx="25249">
                  <c:v>774.78</c:v>
                </c:pt>
                <c:pt idx="25250">
                  <c:v>767.38</c:v>
                </c:pt>
                <c:pt idx="25251">
                  <c:v>755.75</c:v>
                </c:pt>
                <c:pt idx="25252">
                  <c:v>764.98</c:v>
                </c:pt>
                <c:pt idx="25253">
                  <c:v>808.22</c:v>
                </c:pt>
                <c:pt idx="25254">
                  <c:v>846.78</c:v>
                </c:pt>
                <c:pt idx="25255">
                  <c:v>1040.6099999999999</c:v>
                </c:pt>
                <c:pt idx="25256">
                  <c:v>1169.58</c:v>
                </c:pt>
                <c:pt idx="25257">
                  <c:v>1236.54</c:v>
                </c:pt>
                <c:pt idx="25258">
                  <c:v>1247.23</c:v>
                </c:pt>
                <c:pt idx="25259">
                  <c:v>1229.01</c:v>
                </c:pt>
                <c:pt idx="25260">
                  <c:v>1217.18</c:v>
                </c:pt>
                <c:pt idx="25261">
                  <c:v>1220.2</c:v>
                </c:pt>
                <c:pt idx="25262">
                  <c:v>1210.75</c:v>
                </c:pt>
                <c:pt idx="25263">
                  <c:v>1182.48</c:v>
                </c:pt>
                <c:pt idx="25264">
                  <c:v>1118.9100000000001</c:v>
                </c:pt>
                <c:pt idx="25265">
                  <c:v>1105.44</c:v>
                </c:pt>
                <c:pt idx="25266">
                  <c:v>1124.1400000000001</c:v>
                </c:pt>
                <c:pt idx="25267">
                  <c:v>1074.8499999999999</c:v>
                </c:pt>
                <c:pt idx="25268">
                  <c:v>1007.46</c:v>
                </c:pt>
                <c:pt idx="25269">
                  <c:v>967.1</c:v>
                </c:pt>
                <c:pt idx="25270">
                  <c:v>903.64</c:v>
                </c:pt>
                <c:pt idx="25271">
                  <c:v>852.17</c:v>
                </c:pt>
                <c:pt idx="25272">
                  <c:v>810.37</c:v>
                </c:pt>
                <c:pt idx="25273">
                  <c:v>782.99</c:v>
                </c:pt>
                <c:pt idx="25274">
                  <c:v>772.01</c:v>
                </c:pt>
                <c:pt idx="25275">
                  <c:v>759.81</c:v>
                </c:pt>
                <c:pt idx="25276">
                  <c:v>772.69</c:v>
                </c:pt>
                <c:pt idx="25277">
                  <c:v>817.25</c:v>
                </c:pt>
                <c:pt idx="25278">
                  <c:v>842.56</c:v>
                </c:pt>
                <c:pt idx="25279">
                  <c:v>1005.05</c:v>
                </c:pt>
                <c:pt idx="25280">
                  <c:v>1119.48</c:v>
                </c:pt>
                <c:pt idx="25281">
                  <c:v>1187.69</c:v>
                </c:pt>
                <c:pt idx="25282">
                  <c:v>1235.3800000000001</c:v>
                </c:pt>
                <c:pt idx="25283">
                  <c:v>1230.5899999999999</c:v>
                </c:pt>
                <c:pt idx="25284">
                  <c:v>1213.9000000000001</c:v>
                </c:pt>
                <c:pt idx="25285">
                  <c:v>1240.55</c:v>
                </c:pt>
                <c:pt idx="25286">
                  <c:v>1199.9100000000001</c:v>
                </c:pt>
                <c:pt idx="25287">
                  <c:v>1158.0899999999999</c:v>
                </c:pt>
                <c:pt idx="25288">
                  <c:v>1103.8499999999999</c:v>
                </c:pt>
                <c:pt idx="25289">
                  <c:v>1102.24</c:v>
                </c:pt>
                <c:pt idx="25290">
                  <c:v>1085.8</c:v>
                </c:pt>
                <c:pt idx="25291">
                  <c:v>1049.51</c:v>
                </c:pt>
                <c:pt idx="25292">
                  <c:v>999.95</c:v>
                </c:pt>
                <c:pt idx="25293">
                  <c:v>934.52</c:v>
                </c:pt>
                <c:pt idx="25294">
                  <c:v>876.87</c:v>
                </c:pt>
                <c:pt idx="25295">
                  <c:v>819.47</c:v>
                </c:pt>
                <c:pt idx="25296">
                  <c:v>774.65</c:v>
                </c:pt>
                <c:pt idx="25297">
                  <c:v>738.76</c:v>
                </c:pt>
                <c:pt idx="25298">
                  <c:v>720.54</c:v>
                </c:pt>
                <c:pt idx="25299">
                  <c:v>718.36</c:v>
                </c:pt>
                <c:pt idx="25300">
                  <c:v>734.47</c:v>
                </c:pt>
                <c:pt idx="25301">
                  <c:v>773.38</c:v>
                </c:pt>
                <c:pt idx="25302">
                  <c:v>799.48</c:v>
                </c:pt>
                <c:pt idx="25303">
                  <c:v>962.05</c:v>
                </c:pt>
                <c:pt idx="25304">
                  <c:v>1090.73</c:v>
                </c:pt>
                <c:pt idx="25305">
                  <c:v>1151.54</c:v>
                </c:pt>
                <c:pt idx="25306">
                  <c:v>1206.95</c:v>
                </c:pt>
                <c:pt idx="25307">
                  <c:v>1206.57</c:v>
                </c:pt>
                <c:pt idx="25308">
                  <c:v>1202.71</c:v>
                </c:pt>
                <c:pt idx="25309">
                  <c:v>1211.8699999999999</c:v>
                </c:pt>
                <c:pt idx="25310">
                  <c:v>1205.78</c:v>
                </c:pt>
                <c:pt idx="25311">
                  <c:v>1153.43</c:v>
                </c:pt>
                <c:pt idx="25312">
                  <c:v>1077.3</c:v>
                </c:pt>
                <c:pt idx="25313">
                  <c:v>1082.72</c:v>
                </c:pt>
                <c:pt idx="25314">
                  <c:v>1107.43</c:v>
                </c:pt>
                <c:pt idx="25315">
                  <c:v>1057.3699999999999</c:v>
                </c:pt>
                <c:pt idx="25316">
                  <c:v>1008.21</c:v>
                </c:pt>
                <c:pt idx="25317">
                  <c:v>940.36</c:v>
                </c:pt>
                <c:pt idx="25318">
                  <c:v>880.08</c:v>
                </c:pt>
                <c:pt idx="25319">
                  <c:v>819.19</c:v>
                </c:pt>
                <c:pt idx="25320">
                  <c:v>784.03</c:v>
                </c:pt>
                <c:pt idx="25321">
                  <c:v>750.94</c:v>
                </c:pt>
                <c:pt idx="25322">
                  <c:v>733.25</c:v>
                </c:pt>
                <c:pt idx="25323">
                  <c:v>732.52</c:v>
                </c:pt>
                <c:pt idx="25324">
                  <c:v>743.93</c:v>
                </c:pt>
                <c:pt idx="25325">
                  <c:v>776.75</c:v>
                </c:pt>
                <c:pt idx="25326">
                  <c:v>807.41</c:v>
                </c:pt>
                <c:pt idx="25327">
                  <c:v>990.23</c:v>
                </c:pt>
                <c:pt idx="25328">
                  <c:v>1111.94</c:v>
                </c:pt>
                <c:pt idx="25329">
                  <c:v>1173.04</c:v>
                </c:pt>
                <c:pt idx="25330">
                  <c:v>1213.51</c:v>
                </c:pt>
                <c:pt idx="25331">
                  <c:v>1207.53</c:v>
                </c:pt>
                <c:pt idx="25332">
                  <c:v>1172.67</c:v>
                </c:pt>
                <c:pt idx="25333">
                  <c:v>1177.32</c:v>
                </c:pt>
                <c:pt idx="25334">
                  <c:v>1146.03</c:v>
                </c:pt>
                <c:pt idx="25335">
                  <c:v>1113.32</c:v>
                </c:pt>
                <c:pt idx="25336">
                  <c:v>1074.6199999999999</c:v>
                </c:pt>
                <c:pt idx="25337">
                  <c:v>1034.6600000000001</c:v>
                </c:pt>
                <c:pt idx="25338">
                  <c:v>1082.03</c:v>
                </c:pt>
                <c:pt idx="25339">
                  <c:v>1061.54</c:v>
                </c:pt>
                <c:pt idx="25340">
                  <c:v>1005.63</c:v>
                </c:pt>
                <c:pt idx="25341">
                  <c:v>954.59</c:v>
                </c:pt>
                <c:pt idx="25342">
                  <c:v>876.31</c:v>
                </c:pt>
                <c:pt idx="25343">
                  <c:v>815.21</c:v>
                </c:pt>
                <c:pt idx="25344">
                  <c:v>775.7</c:v>
                </c:pt>
                <c:pt idx="25345">
                  <c:v>755.66</c:v>
                </c:pt>
                <c:pt idx="25346">
                  <c:v>748.91</c:v>
                </c:pt>
                <c:pt idx="25347">
                  <c:v>735.27</c:v>
                </c:pt>
                <c:pt idx="25348">
                  <c:v>737.48</c:v>
                </c:pt>
                <c:pt idx="25349">
                  <c:v>746.94</c:v>
                </c:pt>
                <c:pt idx="25350">
                  <c:v>731.26</c:v>
                </c:pt>
                <c:pt idx="25351">
                  <c:v>829.15</c:v>
                </c:pt>
                <c:pt idx="25352">
                  <c:v>949.46</c:v>
                </c:pt>
                <c:pt idx="25353">
                  <c:v>1018.14</c:v>
                </c:pt>
                <c:pt idx="25354">
                  <c:v>1040.31</c:v>
                </c:pt>
                <c:pt idx="25355">
                  <c:v>1043.0899999999999</c:v>
                </c:pt>
                <c:pt idx="25356">
                  <c:v>1020.2</c:v>
                </c:pt>
                <c:pt idx="25357">
                  <c:v>994.31</c:v>
                </c:pt>
                <c:pt idx="25358">
                  <c:v>974.98</c:v>
                </c:pt>
                <c:pt idx="25359">
                  <c:v>943.93</c:v>
                </c:pt>
                <c:pt idx="25360">
                  <c:v>922.56</c:v>
                </c:pt>
                <c:pt idx="25361">
                  <c:v>976.61</c:v>
                </c:pt>
                <c:pt idx="25362">
                  <c:v>1016</c:v>
                </c:pt>
                <c:pt idx="25363">
                  <c:v>990.05</c:v>
                </c:pt>
                <c:pt idx="25364">
                  <c:v>958.56</c:v>
                </c:pt>
                <c:pt idx="25365">
                  <c:v>905.27</c:v>
                </c:pt>
                <c:pt idx="25366">
                  <c:v>848.76</c:v>
                </c:pt>
                <c:pt idx="25367">
                  <c:v>806.55</c:v>
                </c:pt>
                <c:pt idx="25368">
                  <c:v>769.96</c:v>
                </c:pt>
                <c:pt idx="25369">
                  <c:v>751.69</c:v>
                </c:pt>
                <c:pt idx="25370">
                  <c:v>735.68</c:v>
                </c:pt>
                <c:pt idx="25371">
                  <c:v>719.95</c:v>
                </c:pt>
                <c:pt idx="25372">
                  <c:v>719.87</c:v>
                </c:pt>
                <c:pt idx="25373">
                  <c:v>713.69</c:v>
                </c:pt>
                <c:pt idx="25374">
                  <c:v>697.18</c:v>
                </c:pt>
                <c:pt idx="25375">
                  <c:v>738.79</c:v>
                </c:pt>
                <c:pt idx="25376">
                  <c:v>750.17</c:v>
                </c:pt>
                <c:pt idx="25377">
                  <c:v>793.74</c:v>
                </c:pt>
                <c:pt idx="25378">
                  <c:v>842.04</c:v>
                </c:pt>
                <c:pt idx="25379">
                  <c:v>855.81</c:v>
                </c:pt>
                <c:pt idx="25380">
                  <c:v>872.63</c:v>
                </c:pt>
                <c:pt idx="25381">
                  <c:v>879.82</c:v>
                </c:pt>
                <c:pt idx="25382">
                  <c:v>871.83</c:v>
                </c:pt>
                <c:pt idx="25383">
                  <c:v>850.22</c:v>
                </c:pt>
                <c:pt idx="25384">
                  <c:v>833.29</c:v>
                </c:pt>
                <c:pt idx="25385">
                  <c:v>882.66</c:v>
                </c:pt>
                <c:pt idx="25386">
                  <c:v>934</c:v>
                </c:pt>
                <c:pt idx="25387">
                  <c:v>894.43</c:v>
                </c:pt>
                <c:pt idx="25388">
                  <c:v>879.38</c:v>
                </c:pt>
                <c:pt idx="25389">
                  <c:v>850.64</c:v>
                </c:pt>
                <c:pt idx="25390">
                  <c:v>805.07</c:v>
                </c:pt>
                <c:pt idx="25391">
                  <c:v>766.01</c:v>
                </c:pt>
                <c:pt idx="25392">
                  <c:v>741.62</c:v>
                </c:pt>
                <c:pt idx="25393">
                  <c:v>728.93</c:v>
                </c:pt>
                <c:pt idx="25394">
                  <c:v>710.93</c:v>
                </c:pt>
                <c:pt idx="25395">
                  <c:v>705.79</c:v>
                </c:pt>
                <c:pt idx="25396">
                  <c:v>704.75</c:v>
                </c:pt>
                <c:pt idx="25397">
                  <c:v>708.96</c:v>
                </c:pt>
                <c:pt idx="25398">
                  <c:v>698.92</c:v>
                </c:pt>
                <c:pt idx="25399">
                  <c:v>765.46</c:v>
                </c:pt>
                <c:pt idx="25400">
                  <c:v>832.69</c:v>
                </c:pt>
                <c:pt idx="25401">
                  <c:v>885.02</c:v>
                </c:pt>
                <c:pt idx="25402">
                  <c:v>907.26</c:v>
                </c:pt>
                <c:pt idx="25403">
                  <c:v>947</c:v>
                </c:pt>
                <c:pt idx="25404">
                  <c:v>948.56</c:v>
                </c:pt>
                <c:pt idx="25405">
                  <c:v>938.87</c:v>
                </c:pt>
                <c:pt idx="25406">
                  <c:v>887.18</c:v>
                </c:pt>
                <c:pt idx="25407">
                  <c:v>815.99</c:v>
                </c:pt>
                <c:pt idx="25408">
                  <c:v>875.9</c:v>
                </c:pt>
                <c:pt idx="25409">
                  <c:v>924.11</c:v>
                </c:pt>
                <c:pt idx="25410">
                  <c:v>976.91</c:v>
                </c:pt>
                <c:pt idx="25411">
                  <c:v>968.3</c:v>
                </c:pt>
                <c:pt idx="25412">
                  <c:v>945.64</c:v>
                </c:pt>
                <c:pt idx="25413">
                  <c:v>891.39</c:v>
                </c:pt>
                <c:pt idx="25414">
                  <c:v>844.8</c:v>
                </c:pt>
                <c:pt idx="25415">
                  <c:v>793.18</c:v>
                </c:pt>
                <c:pt idx="25416">
                  <c:v>765.19</c:v>
                </c:pt>
                <c:pt idx="25417">
                  <c:v>732.43</c:v>
                </c:pt>
                <c:pt idx="25418">
                  <c:v>706.55</c:v>
                </c:pt>
                <c:pt idx="25419">
                  <c:v>711.19</c:v>
                </c:pt>
                <c:pt idx="25420">
                  <c:v>735.76</c:v>
                </c:pt>
                <c:pt idx="25421">
                  <c:v>781.38</c:v>
                </c:pt>
                <c:pt idx="25422">
                  <c:v>810.95</c:v>
                </c:pt>
                <c:pt idx="25423">
                  <c:v>998.85</c:v>
                </c:pt>
                <c:pt idx="25424">
                  <c:v>1137.8</c:v>
                </c:pt>
                <c:pt idx="25425">
                  <c:v>1183.3399999999999</c:v>
                </c:pt>
                <c:pt idx="25426">
                  <c:v>1255.31</c:v>
                </c:pt>
                <c:pt idx="25427">
                  <c:v>1262.68</c:v>
                </c:pt>
                <c:pt idx="25428">
                  <c:v>1259.1199999999999</c:v>
                </c:pt>
                <c:pt idx="25429">
                  <c:v>1248.94</c:v>
                </c:pt>
                <c:pt idx="25430">
                  <c:v>1204.8499999999999</c:v>
                </c:pt>
                <c:pt idx="25431">
                  <c:v>1181.69</c:v>
                </c:pt>
                <c:pt idx="25432">
                  <c:v>1129.6600000000001</c:v>
                </c:pt>
                <c:pt idx="25433">
                  <c:v>1083.42</c:v>
                </c:pt>
                <c:pt idx="25434">
                  <c:v>1116.3499999999999</c:v>
                </c:pt>
                <c:pt idx="25435">
                  <c:v>1092.3599999999999</c:v>
                </c:pt>
                <c:pt idx="25436">
                  <c:v>1033.1199999999999</c:v>
                </c:pt>
                <c:pt idx="25437">
                  <c:v>970.06</c:v>
                </c:pt>
                <c:pt idx="25438">
                  <c:v>925.28</c:v>
                </c:pt>
                <c:pt idx="25439">
                  <c:v>855.58</c:v>
                </c:pt>
                <c:pt idx="25440">
                  <c:v>823.4</c:v>
                </c:pt>
                <c:pt idx="25441">
                  <c:v>793.49</c:v>
                </c:pt>
                <c:pt idx="25442">
                  <c:v>776.32</c:v>
                </c:pt>
                <c:pt idx="25443">
                  <c:v>765.67</c:v>
                </c:pt>
                <c:pt idx="25444">
                  <c:v>778.04</c:v>
                </c:pt>
                <c:pt idx="25445">
                  <c:v>816.6</c:v>
                </c:pt>
                <c:pt idx="25446">
                  <c:v>848.97</c:v>
                </c:pt>
                <c:pt idx="25447">
                  <c:v>1004.53</c:v>
                </c:pt>
                <c:pt idx="25448">
                  <c:v>1153.25</c:v>
                </c:pt>
                <c:pt idx="25449">
                  <c:v>1196.8900000000001</c:v>
                </c:pt>
                <c:pt idx="25450">
                  <c:v>1253.05</c:v>
                </c:pt>
                <c:pt idx="25451">
                  <c:v>1256.8399999999999</c:v>
                </c:pt>
                <c:pt idx="25452">
                  <c:v>1254.55</c:v>
                </c:pt>
                <c:pt idx="25453">
                  <c:v>1287.81</c:v>
                </c:pt>
                <c:pt idx="25454">
                  <c:v>1270.3399999999999</c:v>
                </c:pt>
                <c:pt idx="25455">
                  <c:v>1222.7</c:v>
                </c:pt>
                <c:pt idx="25456">
                  <c:v>1139.26</c:v>
                </c:pt>
                <c:pt idx="25457">
                  <c:v>1100.1500000000001</c:v>
                </c:pt>
                <c:pt idx="25458">
                  <c:v>1143.6600000000001</c:v>
                </c:pt>
                <c:pt idx="25459">
                  <c:v>1103.58</c:v>
                </c:pt>
                <c:pt idx="25460">
                  <c:v>1050.95</c:v>
                </c:pt>
                <c:pt idx="25461">
                  <c:v>995.77</c:v>
                </c:pt>
                <c:pt idx="25462">
                  <c:v>929.86</c:v>
                </c:pt>
                <c:pt idx="25463">
                  <c:v>869.66</c:v>
                </c:pt>
                <c:pt idx="25464">
                  <c:v>827.8</c:v>
                </c:pt>
                <c:pt idx="25465">
                  <c:v>793.63</c:v>
                </c:pt>
                <c:pt idx="25466">
                  <c:v>785.13</c:v>
                </c:pt>
                <c:pt idx="25467">
                  <c:v>769.32</c:v>
                </c:pt>
                <c:pt idx="25468">
                  <c:v>784.43</c:v>
                </c:pt>
                <c:pt idx="25469">
                  <c:v>811.3</c:v>
                </c:pt>
                <c:pt idx="25470">
                  <c:v>843.82</c:v>
                </c:pt>
                <c:pt idx="25471">
                  <c:v>989.07</c:v>
                </c:pt>
                <c:pt idx="25472">
                  <c:v>1149.72</c:v>
                </c:pt>
                <c:pt idx="25473">
                  <c:v>1216.8399999999999</c:v>
                </c:pt>
                <c:pt idx="25474">
                  <c:v>1249.67</c:v>
                </c:pt>
                <c:pt idx="25475">
                  <c:v>1252.29</c:v>
                </c:pt>
                <c:pt idx="25476">
                  <c:v>1250.1199999999999</c:v>
                </c:pt>
                <c:pt idx="25477">
                  <c:v>1256.3599999999999</c:v>
                </c:pt>
                <c:pt idx="25478">
                  <c:v>1239.8800000000001</c:v>
                </c:pt>
                <c:pt idx="25479">
                  <c:v>1204.8399999999999</c:v>
                </c:pt>
                <c:pt idx="25480">
                  <c:v>1125.73</c:v>
                </c:pt>
                <c:pt idx="25481">
                  <c:v>1103.6199999999999</c:v>
                </c:pt>
                <c:pt idx="25482">
                  <c:v>1125.67</c:v>
                </c:pt>
                <c:pt idx="25483">
                  <c:v>1092.71</c:v>
                </c:pt>
                <c:pt idx="25484">
                  <c:v>1039.1300000000001</c:v>
                </c:pt>
                <c:pt idx="25485">
                  <c:v>985.84</c:v>
                </c:pt>
                <c:pt idx="25486">
                  <c:v>920.03</c:v>
                </c:pt>
                <c:pt idx="25487">
                  <c:v>856.25</c:v>
                </c:pt>
                <c:pt idx="25488">
                  <c:v>813.94</c:v>
                </c:pt>
                <c:pt idx="25489">
                  <c:v>790.42</c:v>
                </c:pt>
                <c:pt idx="25490">
                  <c:v>771.67</c:v>
                </c:pt>
                <c:pt idx="25491">
                  <c:v>762.16</c:v>
                </c:pt>
                <c:pt idx="25492">
                  <c:v>767.75</c:v>
                </c:pt>
                <c:pt idx="25493">
                  <c:v>803.51</c:v>
                </c:pt>
                <c:pt idx="25494">
                  <c:v>836.92</c:v>
                </c:pt>
                <c:pt idx="25495">
                  <c:v>988.81</c:v>
                </c:pt>
                <c:pt idx="25496">
                  <c:v>1137.02</c:v>
                </c:pt>
                <c:pt idx="25497">
                  <c:v>1226.96</c:v>
                </c:pt>
                <c:pt idx="25498">
                  <c:v>1262.95</c:v>
                </c:pt>
                <c:pt idx="25499">
                  <c:v>1238.8699999999999</c:v>
                </c:pt>
                <c:pt idx="25500">
                  <c:v>1199.76</c:v>
                </c:pt>
                <c:pt idx="25501">
                  <c:v>1180.71</c:v>
                </c:pt>
                <c:pt idx="25502">
                  <c:v>1173.17</c:v>
                </c:pt>
                <c:pt idx="25503">
                  <c:v>1134.2</c:v>
                </c:pt>
                <c:pt idx="25504">
                  <c:v>1064.49</c:v>
                </c:pt>
                <c:pt idx="25505">
                  <c:v>1048.5999999999999</c:v>
                </c:pt>
                <c:pt idx="25506">
                  <c:v>1063.8599999999999</c:v>
                </c:pt>
                <c:pt idx="25507">
                  <c:v>1031.79</c:v>
                </c:pt>
                <c:pt idx="25508">
                  <c:v>984.6</c:v>
                </c:pt>
                <c:pt idx="25509">
                  <c:v>933.61</c:v>
                </c:pt>
                <c:pt idx="25510">
                  <c:v>871.68</c:v>
                </c:pt>
                <c:pt idx="25511">
                  <c:v>829.05</c:v>
                </c:pt>
                <c:pt idx="25512">
                  <c:v>791.65</c:v>
                </c:pt>
                <c:pt idx="25513">
                  <c:v>773.79</c:v>
                </c:pt>
                <c:pt idx="25514">
                  <c:v>753.94</c:v>
                </c:pt>
                <c:pt idx="25515">
                  <c:v>734.62</c:v>
                </c:pt>
                <c:pt idx="25516">
                  <c:v>738.82</c:v>
                </c:pt>
                <c:pt idx="25517">
                  <c:v>745.4</c:v>
                </c:pt>
                <c:pt idx="25518">
                  <c:v>744.85</c:v>
                </c:pt>
                <c:pt idx="25519">
                  <c:v>855.88</c:v>
                </c:pt>
                <c:pt idx="25520">
                  <c:v>994.92</c:v>
                </c:pt>
                <c:pt idx="25521">
                  <c:v>1059.8599999999999</c:v>
                </c:pt>
                <c:pt idx="25522">
                  <c:v>1098.81</c:v>
                </c:pt>
                <c:pt idx="25523">
                  <c:v>1085.01</c:v>
                </c:pt>
                <c:pt idx="25524">
                  <c:v>1032.1400000000001</c:v>
                </c:pt>
                <c:pt idx="25525">
                  <c:v>992</c:v>
                </c:pt>
                <c:pt idx="25526">
                  <c:v>1002.37</c:v>
                </c:pt>
                <c:pt idx="25527">
                  <c:v>964.39</c:v>
                </c:pt>
                <c:pt idx="25528">
                  <c:v>949.76</c:v>
                </c:pt>
                <c:pt idx="25529">
                  <c:v>971.68</c:v>
                </c:pt>
                <c:pt idx="25530">
                  <c:v>1045.1300000000001</c:v>
                </c:pt>
                <c:pt idx="25531">
                  <c:v>1035.3699999999999</c:v>
                </c:pt>
                <c:pt idx="25532">
                  <c:v>1001.9</c:v>
                </c:pt>
                <c:pt idx="25533">
                  <c:v>937.56</c:v>
                </c:pt>
                <c:pt idx="25534">
                  <c:v>888.8</c:v>
                </c:pt>
                <c:pt idx="25535">
                  <c:v>828.28</c:v>
                </c:pt>
                <c:pt idx="25536">
                  <c:v>787.99</c:v>
                </c:pt>
                <c:pt idx="25537">
                  <c:v>767.06</c:v>
                </c:pt>
                <c:pt idx="25538">
                  <c:v>746.46</c:v>
                </c:pt>
                <c:pt idx="25539">
                  <c:v>729.42</c:v>
                </c:pt>
                <c:pt idx="25540">
                  <c:v>719.53</c:v>
                </c:pt>
                <c:pt idx="25541">
                  <c:v>722.71</c:v>
                </c:pt>
                <c:pt idx="25542">
                  <c:v>691.94</c:v>
                </c:pt>
                <c:pt idx="25543">
                  <c:v>744.3</c:v>
                </c:pt>
                <c:pt idx="25544">
                  <c:v>804.74</c:v>
                </c:pt>
                <c:pt idx="25545">
                  <c:v>869.44</c:v>
                </c:pt>
                <c:pt idx="25546">
                  <c:v>918.04</c:v>
                </c:pt>
                <c:pt idx="25547">
                  <c:v>937.4</c:v>
                </c:pt>
                <c:pt idx="25548">
                  <c:v>944.74</c:v>
                </c:pt>
                <c:pt idx="25549">
                  <c:v>918.63</c:v>
                </c:pt>
                <c:pt idx="25550">
                  <c:v>872.38</c:v>
                </c:pt>
                <c:pt idx="25551">
                  <c:v>879.04</c:v>
                </c:pt>
                <c:pt idx="25552">
                  <c:v>876.08</c:v>
                </c:pt>
                <c:pt idx="25553">
                  <c:v>904.3</c:v>
                </c:pt>
                <c:pt idx="25554">
                  <c:v>1006.07</c:v>
                </c:pt>
                <c:pt idx="25555">
                  <c:v>1003.98</c:v>
                </c:pt>
                <c:pt idx="25556">
                  <c:v>974.78</c:v>
                </c:pt>
                <c:pt idx="25557">
                  <c:v>928.27</c:v>
                </c:pt>
                <c:pt idx="25558">
                  <c:v>872.55</c:v>
                </c:pt>
                <c:pt idx="25559">
                  <c:v>815.84</c:v>
                </c:pt>
                <c:pt idx="25560">
                  <c:v>772.41</c:v>
                </c:pt>
                <c:pt idx="25561">
                  <c:v>750.13</c:v>
                </c:pt>
                <c:pt idx="25562">
                  <c:v>730.28</c:v>
                </c:pt>
                <c:pt idx="25563">
                  <c:v>726.09</c:v>
                </c:pt>
                <c:pt idx="25564">
                  <c:v>731.76</c:v>
                </c:pt>
                <c:pt idx="25565">
                  <c:v>770.32</c:v>
                </c:pt>
                <c:pt idx="25566">
                  <c:v>798.95</c:v>
                </c:pt>
                <c:pt idx="25567">
                  <c:v>979.01</c:v>
                </c:pt>
                <c:pt idx="25568">
                  <c:v>1123.26</c:v>
                </c:pt>
                <c:pt idx="25569">
                  <c:v>1213.06</c:v>
                </c:pt>
                <c:pt idx="25570">
                  <c:v>1265.73</c:v>
                </c:pt>
                <c:pt idx="25571">
                  <c:v>1271.69</c:v>
                </c:pt>
                <c:pt idx="25572">
                  <c:v>1247.5899999999999</c:v>
                </c:pt>
                <c:pt idx="25573">
                  <c:v>1218.08</c:v>
                </c:pt>
                <c:pt idx="25574">
                  <c:v>1197.54</c:v>
                </c:pt>
                <c:pt idx="25575">
                  <c:v>1169.46</c:v>
                </c:pt>
                <c:pt idx="25576">
                  <c:v>1107.3399999999999</c:v>
                </c:pt>
                <c:pt idx="25577">
                  <c:v>1057.3</c:v>
                </c:pt>
                <c:pt idx="25578">
                  <c:v>1115.6199999999999</c:v>
                </c:pt>
                <c:pt idx="25579">
                  <c:v>1079.76</c:v>
                </c:pt>
                <c:pt idx="25580">
                  <c:v>1035.77</c:v>
                </c:pt>
                <c:pt idx="25581">
                  <c:v>980.13</c:v>
                </c:pt>
                <c:pt idx="25582">
                  <c:v>904.76</c:v>
                </c:pt>
                <c:pt idx="25583">
                  <c:v>834.53</c:v>
                </c:pt>
                <c:pt idx="25584">
                  <c:v>803.13</c:v>
                </c:pt>
                <c:pt idx="25585">
                  <c:v>787.7</c:v>
                </c:pt>
                <c:pt idx="25586">
                  <c:v>753.24</c:v>
                </c:pt>
                <c:pt idx="25587">
                  <c:v>743.01</c:v>
                </c:pt>
                <c:pt idx="25588">
                  <c:v>742.9</c:v>
                </c:pt>
                <c:pt idx="25589">
                  <c:v>784.34</c:v>
                </c:pt>
                <c:pt idx="25590">
                  <c:v>806.83</c:v>
                </c:pt>
                <c:pt idx="25591">
                  <c:v>975.3</c:v>
                </c:pt>
                <c:pt idx="25592">
                  <c:v>1119.5899999999999</c:v>
                </c:pt>
                <c:pt idx="25593">
                  <c:v>1171.6099999999999</c:v>
                </c:pt>
                <c:pt idx="25594">
                  <c:v>1257.22</c:v>
                </c:pt>
                <c:pt idx="25595">
                  <c:v>1254.5899999999999</c:v>
                </c:pt>
                <c:pt idx="25596">
                  <c:v>1261.83</c:v>
                </c:pt>
                <c:pt idx="25597">
                  <c:v>1239.27</c:v>
                </c:pt>
                <c:pt idx="25598">
                  <c:v>1223.6500000000001</c:v>
                </c:pt>
                <c:pt idx="25599">
                  <c:v>1198.6500000000001</c:v>
                </c:pt>
                <c:pt idx="25600">
                  <c:v>1132.76</c:v>
                </c:pt>
                <c:pt idx="25601">
                  <c:v>1068.32</c:v>
                </c:pt>
                <c:pt idx="25602">
                  <c:v>1141.23</c:v>
                </c:pt>
                <c:pt idx="25603">
                  <c:v>1102.27</c:v>
                </c:pt>
                <c:pt idx="25604">
                  <c:v>1062.43</c:v>
                </c:pt>
                <c:pt idx="25605">
                  <c:v>995.96</c:v>
                </c:pt>
                <c:pt idx="25606">
                  <c:v>915.66</c:v>
                </c:pt>
                <c:pt idx="25607">
                  <c:v>851.68</c:v>
                </c:pt>
                <c:pt idx="25608">
                  <c:v>802.76</c:v>
                </c:pt>
                <c:pt idx="25609">
                  <c:v>780.28</c:v>
                </c:pt>
                <c:pt idx="25610">
                  <c:v>756.36</c:v>
                </c:pt>
                <c:pt idx="25611">
                  <c:v>754.55</c:v>
                </c:pt>
                <c:pt idx="25612">
                  <c:v>751.11</c:v>
                </c:pt>
                <c:pt idx="25613">
                  <c:v>795.48</c:v>
                </c:pt>
                <c:pt idx="25614">
                  <c:v>814.57</c:v>
                </c:pt>
                <c:pt idx="25615">
                  <c:v>979.01</c:v>
                </c:pt>
                <c:pt idx="25616">
                  <c:v>1124.97</c:v>
                </c:pt>
                <c:pt idx="25617">
                  <c:v>1216.21</c:v>
                </c:pt>
                <c:pt idx="25618">
                  <c:v>1256.31</c:v>
                </c:pt>
                <c:pt idx="25619">
                  <c:v>1239.92</c:v>
                </c:pt>
                <c:pt idx="25620">
                  <c:v>1211.49</c:v>
                </c:pt>
                <c:pt idx="25621">
                  <c:v>1210.83</c:v>
                </c:pt>
                <c:pt idx="25622">
                  <c:v>1184.29</c:v>
                </c:pt>
                <c:pt idx="25623">
                  <c:v>1149.33</c:v>
                </c:pt>
                <c:pt idx="25624">
                  <c:v>1095.3900000000001</c:v>
                </c:pt>
                <c:pt idx="25625">
                  <c:v>1052.53</c:v>
                </c:pt>
                <c:pt idx="25626">
                  <c:v>1119.57</c:v>
                </c:pt>
                <c:pt idx="25627">
                  <c:v>1101.24</c:v>
                </c:pt>
                <c:pt idx="25628">
                  <c:v>1050.22</c:v>
                </c:pt>
                <c:pt idx="25629">
                  <c:v>989.58</c:v>
                </c:pt>
                <c:pt idx="25630">
                  <c:v>905.37</c:v>
                </c:pt>
                <c:pt idx="25631">
                  <c:v>835.4</c:v>
                </c:pt>
                <c:pt idx="25632">
                  <c:v>795.23</c:v>
                </c:pt>
                <c:pt idx="25633">
                  <c:v>758.9</c:v>
                </c:pt>
                <c:pt idx="25634">
                  <c:v>745.99</c:v>
                </c:pt>
                <c:pt idx="25635">
                  <c:v>728.98</c:v>
                </c:pt>
                <c:pt idx="25636">
                  <c:v>738.59</c:v>
                </c:pt>
                <c:pt idx="25637">
                  <c:v>765.95</c:v>
                </c:pt>
                <c:pt idx="25638">
                  <c:v>791.77</c:v>
                </c:pt>
                <c:pt idx="25639">
                  <c:v>970.16</c:v>
                </c:pt>
                <c:pt idx="25640">
                  <c:v>1112.27</c:v>
                </c:pt>
                <c:pt idx="25641">
                  <c:v>1213.73</c:v>
                </c:pt>
                <c:pt idx="25642">
                  <c:v>1252.6400000000001</c:v>
                </c:pt>
                <c:pt idx="25643">
                  <c:v>1252.78</c:v>
                </c:pt>
                <c:pt idx="25644">
                  <c:v>1252.08</c:v>
                </c:pt>
                <c:pt idx="25645">
                  <c:v>1262.1600000000001</c:v>
                </c:pt>
                <c:pt idx="25646">
                  <c:v>1251.73</c:v>
                </c:pt>
                <c:pt idx="25647">
                  <c:v>1208.93</c:v>
                </c:pt>
                <c:pt idx="25648">
                  <c:v>1121.3499999999999</c:v>
                </c:pt>
                <c:pt idx="25649">
                  <c:v>1050.97</c:v>
                </c:pt>
                <c:pt idx="25650">
                  <c:v>1131.4100000000001</c:v>
                </c:pt>
                <c:pt idx="25651">
                  <c:v>1102.78</c:v>
                </c:pt>
                <c:pt idx="25652">
                  <c:v>1059.18</c:v>
                </c:pt>
                <c:pt idx="25653">
                  <c:v>994.84</c:v>
                </c:pt>
                <c:pt idx="25654">
                  <c:v>920.14</c:v>
                </c:pt>
                <c:pt idx="25655">
                  <c:v>856.35</c:v>
                </c:pt>
                <c:pt idx="25656">
                  <c:v>814.85</c:v>
                </c:pt>
                <c:pt idx="25657">
                  <c:v>776.6</c:v>
                </c:pt>
                <c:pt idx="25658">
                  <c:v>762.02</c:v>
                </c:pt>
                <c:pt idx="25659">
                  <c:v>750.74</c:v>
                </c:pt>
                <c:pt idx="25660">
                  <c:v>751.3</c:v>
                </c:pt>
                <c:pt idx="25661">
                  <c:v>773.21</c:v>
                </c:pt>
                <c:pt idx="25662">
                  <c:v>798.75</c:v>
                </c:pt>
                <c:pt idx="25663">
                  <c:v>976.95</c:v>
                </c:pt>
                <c:pt idx="25664">
                  <c:v>1123.6500000000001</c:v>
                </c:pt>
                <c:pt idx="25665">
                  <c:v>1179.93</c:v>
                </c:pt>
                <c:pt idx="25666">
                  <c:v>1247.27</c:v>
                </c:pt>
                <c:pt idx="25667">
                  <c:v>1250.46</c:v>
                </c:pt>
                <c:pt idx="25668">
                  <c:v>1238.75</c:v>
                </c:pt>
                <c:pt idx="25669">
                  <c:v>1241.6600000000001</c:v>
                </c:pt>
                <c:pt idx="25670">
                  <c:v>1223.2</c:v>
                </c:pt>
                <c:pt idx="25671">
                  <c:v>1183.51</c:v>
                </c:pt>
                <c:pt idx="25672">
                  <c:v>1090.68</c:v>
                </c:pt>
                <c:pt idx="25673">
                  <c:v>1040.7</c:v>
                </c:pt>
                <c:pt idx="25674">
                  <c:v>1111.48</c:v>
                </c:pt>
                <c:pt idx="25675">
                  <c:v>1090.81</c:v>
                </c:pt>
                <c:pt idx="25676">
                  <c:v>1064.6099999999999</c:v>
                </c:pt>
                <c:pt idx="25677">
                  <c:v>1009.62</c:v>
                </c:pt>
                <c:pt idx="25678">
                  <c:v>938.58</c:v>
                </c:pt>
                <c:pt idx="25679">
                  <c:v>912.57</c:v>
                </c:pt>
                <c:pt idx="25680">
                  <c:v>876.63</c:v>
                </c:pt>
                <c:pt idx="25681">
                  <c:v>818.81</c:v>
                </c:pt>
                <c:pt idx="25682">
                  <c:v>800.36</c:v>
                </c:pt>
                <c:pt idx="25683">
                  <c:v>777.21</c:v>
                </c:pt>
                <c:pt idx="25684">
                  <c:v>769.94</c:v>
                </c:pt>
                <c:pt idx="25685">
                  <c:v>761.53</c:v>
                </c:pt>
                <c:pt idx="25686">
                  <c:v>731.13</c:v>
                </c:pt>
                <c:pt idx="25687">
                  <c:v>774.02</c:v>
                </c:pt>
                <c:pt idx="25688">
                  <c:v>835.38</c:v>
                </c:pt>
                <c:pt idx="25689">
                  <c:v>917.89</c:v>
                </c:pt>
                <c:pt idx="25690">
                  <c:v>937.92</c:v>
                </c:pt>
                <c:pt idx="25691">
                  <c:v>935.2</c:v>
                </c:pt>
                <c:pt idx="25692">
                  <c:v>944.42</c:v>
                </c:pt>
                <c:pt idx="25693">
                  <c:v>931.83</c:v>
                </c:pt>
                <c:pt idx="25694">
                  <c:v>922.42</c:v>
                </c:pt>
                <c:pt idx="25695">
                  <c:v>896.59</c:v>
                </c:pt>
                <c:pt idx="25696">
                  <c:v>881.85</c:v>
                </c:pt>
                <c:pt idx="25697">
                  <c:v>906.9</c:v>
                </c:pt>
                <c:pt idx="25698">
                  <c:v>984.78</c:v>
                </c:pt>
                <c:pt idx="25699">
                  <c:v>972.69</c:v>
                </c:pt>
                <c:pt idx="25700">
                  <c:v>949.52</c:v>
                </c:pt>
                <c:pt idx="25701">
                  <c:v>937.6</c:v>
                </c:pt>
                <c:pt idx="25702">
                  <c:v>891.89</c:v>
                </c:pt>
                <c:pt idx="25703">
                  <c:v>849.43</c:v>
                </c:pt>
                <c:pt idx="25704">
                  <c:v>833.12</c:v>
                </c:pt>
                <c:pt idx="25705">
                  <c:v>796.93</c:v>
                </c:pt>
                <c:pt idx="25706">
                  <c:v>808.04</c:v>
                </c:pt>
                <c:pt idx="25707">
                  <c:v>789.35</c:v>
                </c:pt>
                <c:pt idx="25708">
                  <c:v>789.93</c:v>
                </c:pt>
                <c:pt idx="25709">
                  <c:v>794.49</c:v>
                </c:pt>
                <c:pt idx="25710">
                  <c:v>761.98</c:v>
                </c:pt>
                <c:pt idx="25711">
                  <c:v>813.35</c:v>
                </c:pt>
                <c:pt idx="25712">
                  <c:v>878.57</c:v>
                </c:pt>
                <c:pt idx="25713">
                  <c:v>923.3</c:v>
                </c:pt>
                <c:pt idx="25714">
                  <c:v>962.89</c:v>
                </c:pt>
                <c:pt idx="25715">
                  <c:v>980.96</c:v>
                </c:pt>
                <c:pt idx="25716">
                  <c:v>961.72</c:v>
                </c:pt>
                <c:pt idx="25717">
                  <c:v>966.14</c:v>
                </c:pt>
                <c:pt idx="25718">
                  <c:v>962.71</c:v>
                </c:pt>
                <c:pt idx="25719">
                  <c:v>943.39</c:v>
                </c:pt>
                <c:pt idx="25720">
                  <c:v>921.66</c:v>
                </c:pt>
                <c:pt idx="25721">
                  <c:v>944.84</c:v>
                </c:pt>
                <c:pt idx="25722">
                  <c:v>1061.8499999999999</c:v>
                </c:pt>
                <c:pt idx="25723">
                  <c:v>1029.94</c:v>
                </c:pt>
                <c:pt idx="25724">
                  <c:v>1013</c:v>
                </c:pt>
                <c:pt idx="25725">
                  <c:v>987.09</c:v>
                </c:pt>
                <c:pt idx="25726">
                  <c:v>938.34</c:v>
                </c:pt>
                <c:pt idx="25727">
                  <c:v>899.84</c:v>
                </c:pt>
                <c:pt idx="25728">
                  <c:v>869.94</c:v>
                </c:pt>
                <c:pt idx="25729">
                  <c:v>843.02</c:v>
                </c:pt>
                <c:pt idx="25730">
                  <c:v>821.56</c:v>
                </c:pt>
                <c:pt idx="25731">
                  <c:v>816.12</c:v>
                </c:pt>
                <c:pt idx="25732">
                  <c:v>818.9</c:v>
                </c:pt>
                <c:pt idx="25733">
                  <c:v>849.52</c:v>
                </c:pt>
                <c:pt idx="25734">
                  <c:v>860.09</c:v>
                </c:pt>
                <c:pt idx="25735">
                  <c:v>1033.8</c:v>
                </c:pt>
                <c:pt idx="25736">
                  <c:v>1183.6199999999999</c:v>
                </c:pt>
                <c:pt idx="25737">
                  <c:v>1270.6400000000001</c:v>
                </c:pt>
                <c:pt idx="25738">
                  <c:v>1320.48</c:v>
                </c:pt>
                <c:pt idx="25739">
                  <c:v>1318.01</c:v>
                </c:pt>
                <c:pt idx="25740">
                  <c:v>1311.16</c:v>
                </c:pt>
                <c:pt idx="25741">
                  <c:v>1318.09</c:v>
                </c:pt>
                <c:pt idx="25742">
                  <c:v>1314.43</c:v>
                </c:pt>
                <c:pt idx="25743">
                  <c:v>1308.1600000000001</c:v>
                </c:pt>
                <c:pt idx="25744">
                  <c:v>1193.21</c:v>
                </c:pt>
                <c:pt idx="25745">
                  <c:v>1146.4100000000001</c:v>
                </c:pt>
                <c:pt idx="25746">
                  <c:v>1190.1099999999999</c:v>
                </c:pt>
                <c:pt idx="25747">
                  <c:v>1168.72</c:v>
                </c:pt>
                <c:pt idx="25748">
                  <c:v>1117.7</c:v>
                </c:pt>
                <c:pt idx="25749">
                  <c:v>1052.06</c:v>
                </c:pt>
                <c:pt idx="25750">
                  <c:v>982.08</c:v>
                </c:pt>
                <c:pt idx="25751">
                  <c:v>943.11</c:v>
                </c:pt>
                <c:pt idx="25752">
                  <c:v>902.11</c:v>
                </c:pt>
                <c:pt idx="25753">
                  <c:v>865.86</c:v>
                </c:pt>
                <c:pt idx="25754">
                  <c:v>849.09</c:v>
                </c:pt>
                <c:pt idx="25755">
                  <c:v>841.68</c:v>
                </c:pt>
                <c:pt idx="25756">
                  <c:v>843.94</c:v>
                </c:pt>
                <c:pt idx="25757">
                  <c:v>876.03</c:v>
                </c:pt>
                <c:pt idx="25758">
                  <c:v>851.87</c:v>
                </c:pt>
                <c:pt idx="25759">
                  <c:v>1023.86</c:v>
                </c:pt>
                <c:pt idx="25760">
                  <c:v>1154.47</c:v>
                </c:pt>
                <c:pt idx="25761">
                  <c:v>1235.3499999999999</c:v>
                </c:pt>
                <c:pt idx="25762">
                  <c:v>1287.25</c:v>
                </c:pt>
                <c:pt idx="25763">
                  <c:v>1295.55</c:v>
                </c:pt>
                <c:pt idx="25764">
                  <c:v>1296.6300000000001</c:v>
                </c:pt>
                <c:pt idx="25765">
                  <c:v>1304.17</c:v>
                </c:pt>
                <c:pt idx="25766">
                  <c:v>1287.07</c:v>
                </c:pt>
                <c:pt idx="25767">
                  <c:v>1255.57</c:v>
                </c:pt>
                <c:pt idx="25768">
                  <c:v>1177.07</c:v>
                </c:pt>
                <c:pt idx="25769">
                  <c:v>1122.3699999999999</c:v>
                </c:pt>
                <c:pt idx="25770">
                  <c:v>1179.33</c:v>
                </c:pt>
                <c:pt idx="25771">
                  <c:v>1151.44</c:v>
                </c:pt>
                <c:pt idx="25772">
                  <c:v>1105.02</c:v>
                </c:pt>
                <c:pt idx="25773">
                  <c:v>1021.09</c:v>
                </c:pt>
                <c:pt idx="25774">
                  <c:v>972</c:v>
                </c:pt>
                <c:pt idx="25775">
                  <c:v>939.58</c:v>
                </c:pt>
                <c:pt idx="25776">
                  <c:v>900.95</c:v>
                </c:pt>
                <c:pt idx="25777">
                  <c:v>876.07</c:v>
                </c:pt>
                <c:pt idx="25778">
                  <c:v>848.85</c:v>
                </c:pt>
                <c:pt idx="25779">
                  <c:v>834.41</c:v>
                </c:pt>
                <c:pt idx="25780">
                  <c:v>840.56</c:v>
                </c:pt>
                <c:pt idx="25781">
                  <c:v>873.73</c:v>
                </c:pt>
                <c:pt idx="25782">
                  <c:v>883.13</c:v>
                </c:pt>
                <c:pt idx="25783">
                  <c:v>1051.28</c:v>
                </c:pt>
                <c:pt idx="25784">
                  <c:v>1199.44</c:v>
                </c:pt>
                <c:pt idx="25785">
                  <c:v>1282.04</c:v>
                </c:pt>
                <c:pt idx="25786">
                  <c:v>1296.8800000000001</c:v>
                </c:pt>
                <c:pt idx="25787">
                  <c:v>1331.28</c:v>
                </c:pt>
                <c:pt idx="25788">
                  <c:v>1325.99</c:v>
                </c:pt>
                <c:pt idx="25789">
                  <c:v>1321.2</c:v>
                </c:pt>
                <c:pt idx="25790">
                  <c:v>1293.6500000000001</c:v>
                </c:pt>
                <c:pt idx="25791">
                  <c:v>1220.25</c:v>
                </c:pt>
                <c:pt idx="25792">
                  <c:v>1147.8900000000001</c:v>
                </c:pt>
                <c:pt idx="25793">
                  <c:v>1103.97</c:v>
                </c:pt>
                <c:pt idx="25794">
                  <c:v>1175.82</c:v>
                </c:pt>
                <c:pt idx="25795">
                  <c:v>1143.17</c:v>
                </c:pt>
                <c:pt idx="25796">
                  <c:v>1097.06</c:v>
                </c:pt>
                <c:pt idx="25797">
                  <c:v>1024.24</c:v>
                </c:pt>
                <c:pt idx="25798">
                  <c:v>958.07</c:v>
                </c:pt>
                <c:pt idx="25799">
                  <c:v>916.33</c:v>
                </c:pt>
                <c:pt idx="25800">
                  <c:v>879.99</c:v>
                </c:pt>
                <c:pt idx="25801">
                  <c:v>854.8</c:v>
                </c:pt>
                <c:pt idx="25802">
                  <c:v>836.37</c:v>
                </c:pt>
                <c:pt idx="25803">
                  <c:v>829.07</c:v>
                </c:pt>
                <c:pt idx="25804">
                  <c:v>844.07</c:v>
                </c:pt>
                <c:pt idx="25805">
                  <c:v>869.54</c:v>
                </c:pt>
                <c:pt idx="25806">
                  <c:v>891.41</c:v>
                </c:pt>
                <c:pt idx="25807">
                  <c:v>1040.23</c:v>
                </c:pt>
                <c:pt idx="25808">
                  <c:v>1184.6400000000001</c:v>
                </c:pt>
                <c:pt idx="25809">
                  <c:v>1272.58</c:v>
                </c:pt>
                <c:pt idx="25810">
                  <c:v>1307.81</c:v>
                </c:pt>
                <c:pt idx="25811">
                  <c:v>1309.6600000000001</c:v>
                </c:pt>
                <c:pt idx="25812">
                  <c:v>1310.08</c:v>
                </c:pt>
                <c:pt idx="25813">
                  <c:v>1318.09</c:v>
                </c:pt>
                <c:pt idx="25814">
                  <c:v>1307.8399999999999</c:v>
                </c:pt>
                <c:pt idx="25815">
                  <c:v>1250.9100000000001</c:v>
                </c:pt>
                <c:pt idx="25816">
                  <c:v>1147.52</c:v>
                </c:pt>
                <c:pt idx="25817">
                  <c:v>1101.6199999999999</c:v>
                </c:pt>
                <c:pt idx="25818">
                  <c:v>1172.4000000000001</c:v>
                </c:pt>
                <c:pt idx="25819">
                  <c:v>1155.54</c:v>
                </c:pt>
                <c:pt idx="25820">
                  <c:v>1119.47</c:v>
                </c:pt>
                <c:pt idx="25821">
                  <c:v>1033.22</c:v>
                </c:pt>
                <c:pt idx="25822">
                  <c:v>969.98</c:v>
                </c:pt>
                <c:pt idx="25823">
                  <c:v>905.36</c:v>
                </c:pt>
                <c:pt idx="25824">
                  <c:v>861.65</c:v>
                </c:pt>
                <c:pt idx="25825">
                  <c:v>827.08</c:v>
                </c:pt>
                <c:pt idx="25826">
                  <c:v>824.18</c:v>
                </c:pt>
                <c:pt idx="25827">
                  <c:v>831.54</c:v>
                </c:pt>
                <c:pt idx="25828">
                  <c:v>848.21</c:v>
                </c:pt>
                <c:pt idx="25829">
                  <c:v>879.28</c:v>
                </c:pt>
                <c:pt idx="25830">
                  <c:v>899.79</c:v>
                </c:pt>
                <c:pt idx="25831">
                  <c:v>1046.7</c:v>
                </c:pt>
                <c:pt idx="25832">
                  <c:v>1133.25</c:v>
                </c:pt>
                <c:pt idx="25833">
                  <c:v>1199.53</c:v>
                </c:pt>
                <c:pt idx="25834">
                  <c:v>1209.3</c:v>
                </c:pt>
                <c:pt idx="25835">
                  <c:v>1180.32</c:v>
                </c:pt>
                <c:pt idx="25836">
                  <c:v>1177.75</c:v>
                </c:pt>
                <c:pt idx="25837">
                  <c:v>1180.69</c:v>
                </c:pt>
                <c:pt idx="25838">
                  <c:v>1156</c:v>
                </c:pt>
                <c:pt idx="25839">
                  <c:v>1116.67</c:v>
                </c:pt>
                <c:pt idx="25840">
                  <c:v>1070.82</c:v>
                </c:pt>
                <c:pt idx="25841">
                  <c:v>1054.17</c:v>
                </c:pt>
                <c:pt idx="25842">
                  <c:v>1107.75</c:v>
                </c:pt>
                <c:pt idx="25843">
                  <c:v>1088.3499999999999</c:v>
                </c:pt>
                <c:pt idx="25844">
                  <c:v>1046.95</c:v>
                </c:pt>
                <c:pt idx="25845">
                  <c:v>971.67</c:v>
                </c:pt>
                <c:pt idx="25846">
                  <c:v>911.92</c:v>
                </c:pt>
                <c:pt idx="25847">
                  <c:v>849.46</c:v>
                </c:pt>
                <c:pt idx="25848">
                  <c:v>807.38</c:v>
                </c:pt>
                <c:pt idx="25849">
                  <c:v>778.27</c:v>
                </c:pt>
                <c:pt idx="25850">
                  <c:v>758.53</c:v>
                </c:pt>
                <c:pt idx="25851">
                  <c:v>745.62</c:v>
                </c:pt>
                <c:pt idx="25852">
                  <c:v>753.59</c:v>
                </c:pt>
                <c:pt idx="25853">
                  <c:v>754.15</c:v>
                </c:pt>
                <c:pt idx="25854">
                  <c:v>761.51</c:v>
                </c:pt>
                <c:pt idx="25855">
                  <c:v>853.2</c:v>
                </c:pt>
                <c:pt idx="25856">
                  <c:v>985.96</c:v>
                </c:pt>
                <c:pt idx="25857">
                  <c:v>1073.77</c:v>
                </c:pt>
                <c:pt idx="25858">
                  <c:v>1092.8</c:v>
                </c:pt>
                <c:pt idx="25859">
                  <c:v>1057.5999999999999</c:v>
                </c:pt>
                <c:pt idx="25860">
                  <c:v>1021.63</c:v>
                </c:pt>
                <c:pt idx="25861">
                  <c:v>997.51</c:v>
                </c:pt>
                <c:pt idx="25862">
                  <c:v>949.77</c:v>
                </c:pt>
                <c:pt idx="25863">
                  <c:v>931.47</c:v>
                </c:pt>
                <c:pt idx="25864">
                  <c:v>922.18</c:v>
                </c:pt>
                <c:pt idx="25865">
                  <c:v>947.79</c:v>
                </c:pt>
                <c:pt idx="25866">
                  <c:v>1028.4000000000001</c:v>
                </c:pt>
                <c:pt idx="25867">
                  <c:v>1031.22</c:v>
                </c:pt>
                <c:pt idx="25868">
                  <c:v>999.79</c:v>
                </c:pt>
                <c:pt idx="25869">
                  <c:v>947.93</c:v>
                </c:pt>
                <c:pt idx="25870">
                  <c:v>894.04</c:v>
                </c:pt>
                <c:pt idx="25871">
                  <c:v>845.18</c:v>
                </c:pt>
                <c:pt idx="25872">
                  <c:v>821.34</c:v>
                </c:pt>
                <c:pt idx="25873">
                  <c:v>781.57</c:v>
                </c:pt>
                <c:pt idx="25874">
                  <c:v>751.22</c:v>
                </c:pt>
                <c:pt idx="25875">
                  <c:v>758.15</c:v>
                </c:pt>
                <c:pt idx="25876">
                  <c:v>759</c:v>
                </c:pt>
                <c:pt idx="25877">
                  <c:v>761.9</c:v>
                </c:pt>
                <c:pt idx="25878">
                  <c:v>712.48</c:v>
                </c:pt>
                <c:pt idx="25879">
                  <c:v>745.36</c:v>
                </c:pt>
                <c:pt idx="25880">
                  <c:v>827.61</c:v>
                </c:pt>
                <c:pt idx="25881">
                  <c:v>912.84</c:v>
                </c:pt>
                <c:pt idx="25882">
                  <c:v>948</c:v>
                </c:pt>
                <c:pt idx="25883">
                  <c:v>961.19</c:v>
                </c:pt>
                <c:pt idx="25884">
                  <c:v>953.96</c:v>
                </c:pt>
                <c:pt idx="25885">
                  <c:v>948.98</c:v>
                </c:pt>
                <c:pt idx="25886">
                  <c:v>927.88</c:v>
                </c:pt>
                <c:pt idx="25887">
                  <c:v>911.19</c:v>
                </c:pt>
                <c:pt idx="25888">
                  <c:v>905.92</c:v>
                </c:pt>
                <c:pt idx="25889">
                  <c:v>925.89</c:v>
                </c:pt>
                <c:pt idx="25890">
                  <c:v>1038.8399999999999</c:v>
                </c:pt>
                <c:pt idx="25891">
                  <c:v>1038.3900000000001</c:v>
                </c:pt>
                <c:pt idx="25892">
                  <c:v>1009.44</c:v>
                </c:pt>
                <c:pt idx="25893">
                  <c:v>967.51</c:v>
                </c:pt>
                <c:pt idx="25894">
                  <c:v>899.39</c:v>
                </c:pt>
                <c:pt idx="25895">
                  <c:v>865.77</c:v>
                </c:pt>
                <c:pt idx="25896">
                  <c:v>817.07</c:v>
                </c:pt>
                <c:pt idx="25897">
                  <c:v>799.62</c:v>
                </c:pt>
                <c:pt idx="25898">
                  <c:v>785.37</c:v>
                </c:pt>
                <c:pt idx="25899">
                  <c:v>775.87</c:v>
                </c:pt>
                <c:pt idx="25900">
                  <c:v>785.39</c:v>
                </c:pt>
                <c:pt idx="25901">
                  <c:v>814.45</c:v>
                </c:pt>
                <c:pt idx="25902">
                  <c:v>851.57</c:v>
                </c:pt>
                <c:pt idx="25903">
                  <c:v>1011.62</c:v>
                </c:pt>
                <c:pt idx="25904">
                  <c:v>1125.3900000000001</c:v>
                </c:pt>
                <c:pt idx="25905">
                  <c:v>1224.74</c:v>
                </c:pt>
                <c:pt idx="25906">
                  <c:v>1271.67</c:v>
                </c:pt>
                <c:pt idx="25907">
                  <c:v>1251.5899999999999</c:v>
                </c:pt>
                <c:pt idx="25908">
                  <c:v>1253.73</c:v>
                </c:pt>
                <c:pt idx="25909">
                  <c:v>1266.98</c:v>
                </c:pt>
                <c:pt idx="25910">
                  <c:v>1257.57</c:v>
                </c:pt>
                <c:pt idx="25911">
                  <c:v>1183.54</c:v>
                </c:pt>
                <c:pt idx="25912">
                  <c:v>1099.95</c:v>
                </c:pt>
                <c:pt idx="25913">
                  <c:v>1043.27</c:v>
                </c:pt>
                <c:pt idx="25914">
                  <c:v>1125.52</c:v>
                </c:pt>
                <c:pt idx="25915">
                  <c:v>1099.75</c:v>
                </c:pt>
                <c:pt idx="25916">
                  <c:v>1069.27</c:v>
                </c:pt>
                <c:pt idx="25917">
                  <c:v>1001.12</c:v>
                </c:pt>
                <c:pt idx="25918">
                  <c:v>930.58</c:v>
                </c:pt>
                <c:pt idx="25919">
                  <c:v>859.47</c:v>
                </c:pt>
                <c:pt idx="25920">
                  <c:v>808.06</c:v>
                </c:pt>
                <c:pt idx="25921">
                  <c:v>770.67</c:v>
                </c:pt>
                <c:pt idx="25922">
                  <c:v>750.89</c:v>
                </c:pt>
                <c:pt idx="25923">
                  <c:v>739.14</c:v>
                </c:pt>
                <c:pt idx="25924">
                  <c:v>741.63</c:v>
                </c:pt>
                <c:pt idx="25925">
                  <c:v>772.45</c:v>
                </c:pt>
                <c:pt idx="25926">
                  <c:v>796.31</c:v>
                </c:pt>
                <c:pt idx="25927">
                  <c:v>955.17</c:v>
                </c:pt>
                <c:pt idx="25928">
                  <c:v>1114.1400000000001</c:v>
                </c:pt>
                <c:pt idx="25929">
                  <c:v>1204.18</c:v>
                </c:pt>
                <c:pt idx="25930">
                  <c:v>1246.99</c:v>
                </c:pt>
                <c:pt idx="25931">
                  <c:v>1256.6600000000001</c:v>
                </c:pt>
                <c:pt idx="25932">
                  <c:v>1238.27</c:v>
                </c:pt>
                <c:pt idx="25933">
                  <c:v>1212.4000000000001</c:v>
                </c:pt>
                <c:pt idx="25934">
                  <c:v>1199.04</c:v>
                </c:pt>
                <c:pt idx="25935">
                  <c:v>1185.04</c:v>
                </c:pt>
                <c:pt idx="25936">
                  <c:v>1120.26</c:v>
                </c:pt>
                <c:pt idx="25937">
                  <c:v>1051.01</c:v>
                </c:pt>
                <c:pt idx="25938">
                  <c:v>1154.3699999999999</c:v>
                </c:pt>
                <c:pt idx="25939">
                  <c:v>1123.9100000000001</c:v>
                </c:pt>
                <c:pt idx="25940">
                  <c:v>1083.0899999999999</c:v>
                </c:pt>
                <c:pt idx="25941">
                  <c:v>1002.56</c:v>
                </c:pt>
                <c:pt idx="25942">
                  <c:v>921.87</c:v>
                </c:pt>
                <c:pt idx="25943">
                  <c:v>851.94</c:v>
                </c:pt>
                <c:pt idx="25944">
                  <c:v>807.06</c:v>
                </c:pt>
                <c:pt idx="25945">
                  <c:v>773.37</c:v>
                </c:pt>
                <c:pt idx="25946">
                  <c:v>750.62</c:v>
                </c:pt>
                <c:pt idx="25947">
                  <c:v>732.04</c:v>
                </c:pt>
                <c:pt idx="25948">
                  <c:v>740.56</c:v>
                </c:pt>
                <c:pt idx="25949">
                  <c:v>764.15</c:v>
                </c:pt>
                <c:pt idx="25950">
                  <c:v>787</c:v>
                </c:pt>
                <c:pt idx="25951">
                  <c:v>945.49</c:v>
                </c:pt>
                <c:pt idx="25952">
                  <c:v>1105.99</c:v>
                </c:pt>
                <c:pt idx="25953">
                  <c:v>1186.6099999999999</c:v>
                </c:pt>
                <c:pt idx="25954">
                  <c:v>1226.32</c:v>
                </c:pt>
                <c:pt idx="25955">
                  <c:v>1240.6199999999999</c:v>
                </c:pt>
                <c:pt idx="25956">
                  <c:v>1206.78</c:v>
                </c:pt>
                <c:pt idx="25957">
                  <c:v>1218.58</c:v>
                </c:pt>
                <c:pt idx="25958">
                  <c:v>1213.82</c:v>
                </c:pt>
                <c:pt idx="25959">
                  <c:v>1174.8699999999999</c:v>
                </c:pt>
                <c:pt idx="25960">
                  <c:v>1116.44</c:v>
                </c:pt>
                <c:pt idx="25961">
                  <c:v>1053.5899999999999</c:v>
                </c:pt>
                <c:pt idx="25962">
                  <c:v>1148.98</c:v>
                </c:pt>
                <c:pt idx="25963">
                  <c:v>1128.74</c:v>
                </c:pt>
                <c:pt idx="25964">
                  <c:v>1089</c:v>
                </c:pt>
                <c:pt idx="25965">
                  <c:v>1006.26</c:v>
                </c:pt>
                <c:pt idx="25966">
                  <c:v>920.98</c:v>
                </c:pt>
                <c:pt idx="25967">
                  <c:v>853.83</c:v>
                </c:pt>
                <c:pt idx="25968">
                  <c:v>810.87</c:v>
                </c:pt>
                <c:pt idx="25969">
                  <c:v>783.47</c:v>
                </c:pt>
                <c:pt idx="25970">
                  <c:v>760.91</c:v>
                </c:pt>
                <c:pt idx="25971">
                  <c:v>748.21</c:v>
                </c:pt>
                <c:pt idx="25972">
                  <c:v>749.81</c:v>
                </c:pt>
                <c:pt idx="25973">
                  <c:v>780.86</c:v>
                </c:pt>
                <c:pt idx="25974">
                  <c:v>808.68</c:v>
                </c:pt>
                <c:pt idx="25975">
                  <c:v>956.44</c:v>
                </c:pt>
                <c:pt idx="25976">
                  <c:v>1107.81</c:v>
                </c:pt>
                <c:pt idx="25977">
                  <c:v>1195.6300000000001</c:v>
                </c:pt>
                <c:pt idx="25978">
                  <c:v>1216.53</c:v>
                </c:pt>
                <c:pt idx="25979">
                  <c:v>1191.68</c:v>
                </c:pt>
                <c:pt idx="25980">
                  <c:v>1193.1199999999999</c:v>
                </c:pt>
                <c:pt idx="25981">
                  <c:v>1203.51</c:v>
                </c:pt>
                <c:pt idx="25982">
                  <c:v>1199.46</c:v>
                </c:pt>
                <c:pt idx="25983">
                  <c:v>1187.99</c:v>
                </c:pt>
                <c:pt idx="25984">
                  <c:v>1097.95</c:v>
                </c:pt>
                <c:pt idx="25985">
                  <c:v>1045.8599999999999</c:v>
                </c:pt>
                <c:pt idx="25986">
                  <c:v>1146.99</c:v>
                </c:pt>
                <c:pt idx="25987">
                  <c:v>1122.58</c:v>
                </c:pt>
                <c:pt idx="25988">
                  <c:v>1082.27</c:v>
                </c:pt>
                <c:pt idx="25989">
                  <c:v>1008.85</c:v>
                </c:pt>
                <c:pt idx="25990">
                  <c:v>942.2</c:v>
                </c:pt>
                <c:pt idx="25991">
                  <c:v>869.17</c:v>
                </c:pt>
                <c:pt idx="25992">
                  <c:v>810.37</c:v>
                </c:pt>
                <c:pt idx="25993">
                  <c:v>784.87</c:v>
                </c:pt>
                <c:pt idx="25994">
                  <c:v>762.98</c:v>
                </c:pt>
                <c:pt idx="25995">
                  <c:v>754.67</c:v>
                </c:pt>
                <c:pt idx="25996">
                  <c:v>758.82</c:v>
                </c:pt>
                <c:pt idx="25997">
                  <c:v>785.91</c:v>
                </c:pt>
                <c:pt idx="25998">
                  <c:v>816.66</c:v>
                </c:pt>
                <c:pt idx="25999">
                  <c:v>964.53</c:v>
                </c:pt>
                <c:pt idx="26000">
                  <c:v>1089.1099999999999</c:v>
                </c:pt>
                <c:pt idx="26001">
                  <c:v>1170.49</c:v>
                </c:pt>
                <c:pt idx="26002">
                  <c:v>1205.07</c:v>
                </c:pt>
                <c:pt idx="26003">
                  <c:v>1205.81</c:v>
                </c:pt>
                <c:pt idx="26004">
                  <c:v>1194.8699999999999</c:v>
                </c:pt>
                <c:pt idx="26005">
                  <c:v>1212.49</c:v>
                </c:pt>
                <c:pt idx="26006">
                  <c:v>1187.8399999999999</c:v>
                </c:pt>
                <c:pt idx="26007">
                  <c:v>1130.97</c:v>
                </c:pt>
                <c:pt idx="26008">
                  <c:v>1056.74</c:v>
                </c:pt>
                <c:pt idx="26009">
                  <c:v>1024.52</c:v>
                </c:pt>
                <c:pt idx="26010">
                  <c:v>1114.1500000000001</c:v>
                </c:pt>
                <c:pt idx="26011">
                  <c:v>1085.76</c:v>
                </c:pt>
                <c:pt idx="26012">
                  <c:v>1066.92</c:v>
                </c:pt>
                <c:pt idx="26013">
                  <c:v>1001.91</c:v>
                </c:pt>
                <c:pt idx="26014">
                  <c:v>937.85</c:v>
                </c:pt>
                <c:pt idx="26015">
                  <c:v>882.93</c:v>
                </c:pt>
                <c:pt idx="26016">
                  <c:v>827.33</c:v>
                </c:pt>
                <c:pt idx="26017">
                  <c:v>790.33</c:v>
                </c:pt>
                <c:pt idx="26018">
                  <c:v>778.04</c:v>
                </c:pt>
                <c:pt idx="26019">
                  <c:v>770.46</c:v>
                </c:pt>
                <c:pt idx="26020">
                  <c:v>770.69</c:v>
                </c:pt>
                <c:pt idx="26021">
                  <c:v>775.81</c:v>
                </c:pt>
                <c:pt idx="26022">
                  <c:v>758.33</c:v>
                </c:pt>
                <c:pt idx="26023">
                  <c:v>853.85</c:v>
                </c:pt>
                <c:pt idx="26024">
                  <c:v>967.86</c:v>
                </c:pt>
                <c:pt idx="26025">
                  <c:v>1056.31</c:v>
                </c:pt>
                <c:pt idx="26026">
                  <c:v>1086.5999999999999</c:v>
                </c:pt>
                <c:pt idx="26027">
                  <c:v>1081.28</c:v>
                </c:pt>
                <c:pt idx="26028">
                  <c:v>1062.04</c:v>
                </c:pt>
                <c:pt idx="26029">
                  <c:v>1033.95</c:v>
                </c:pt>
                <c:pt idx="26030">
                  <c:v>1016.82</c:v>
                </c:pt>
                <c:pt idx="26031">
                  <c:v>987.31</c:v>
                </c:pt>
                <c:pt idx="26032">
                  <c:v>955.27</c:v>
                </c:pt>
                <c:pt idx="26033">
                  <c:v>958.81</c:v>
                </c:pt>
                <c:pt idx="26034">
                  <c:v>1086.3699999999999</c:v>
                </c:pt>
                <c:pt idx="26035">
                  <c:v>1084.02</c:v>
                </c:pt>
                <c:pt idx="26036">
                  <c:v>1041.0899999999999</c:v>
                </c:pt>
                <c:pt idx="26037">
                  <c:v>985.59</c:v>
                </c:pt>
                <c:pt idx="26038">
                  <c:v>927.92</c:v>
                </c:pt>
                <c:pt idx="26039">
                  <c:v>879.5</c:v>
                </c:pt>
                <c:pt idx="26040">
                  <c:v>827.96</c:v>
                </c:pt>
                <c:pt idx="26041">
                  <c:v>800.7</c:v>
                </c:pt>
                <c:pt idx="26042">
                  <c:v>775.94</c:v>
                </c:pt>
                <c:pt idx="26043">
                  <c:v>753.43</c:v>
                </c:pt>
                <c:pt idx="26044">
                  <c:v>741.58</c:v>
                </c:pt>
                <c:pt idx="26045">
                  <c:v>734.25</c:v>
                </c:pt>
                <c:pt idx="26046">
                  <c:v>710.86</c:v>
                </c:pt>
                <c:pt idx="26047">
                  <c:v>745.67</c:v>
                </c:pt>
                <c:pt idx="26048">
                  <c:v>794.51</c:v>
                </c:pt>
                <c:pt idx="26049">
                  <c:v>846.65</c:v>
                </c:pt>
                <c:pt idx="26050">
                  <c:v>876.59</c:v>
                </c:pt>
                <c:pt idx="26051">
                  <c:v>894.07</c:v>
                </c:pt>
                <c:pt idx="26052">
                  <c:v>903.57</c:v>
                </c:pt>
                <c:pt idx="26053">
                  <c:v>902.08</c:v>
                </c:pt>
                <c:pt idx="26054">
                  <c:v>904.27</c:v>
                </c:pt>
                <c:pt idx="26055">
                  <c:v>891.87</c:v>
                </c:pt>
                <c:pt idx="26056">
                  <c:v>880.31</c:v>
                </c:pt>
                <c:pt idx="26057">
                  <c:v>894.68</c:v>
                </c:pt>
                <c:pt idx="26058">
                  <c:v>1024.45</c:v>
                </c:pt>
                <c:pt idx="26059">
                  <c:v>1015.94</c:v>
                </c:pt>
                <c:pt idx="26060">
                  <c:v>998.91</c:v>
                </c:pt>
                <c:pt idx="26061">
                  <c:v>963.17</c:v>
                </c:pt>
                <c:pt idx="26062">
                  <c:v>911.22</c:v>
                </c:pt>
                <c:pt idx="26063">
                  <c:v>855.71</c:v>
                </c:pt>
                <c:pt idx="26064">
                  <c:v>805.7</c:v>
                </c:pt>
                <c:pt idx="26065">
                  <c:v>778.41</c:v>
                </c:pt>
                <c:pt idx="26066">
                  <c:v>753.47</c:v>
                </c:pt>
                <c:pt idx="26067">
                  <c:v>739.31</c:v>
                </c:pt>
                <c:pt idx="26068">
                  <c:v>741.46</c:v>
                </c:pt>
                <c:pt idx="26069">
                  <c:v>762.97</c:v>
                </c:pt>
                <c:pt idx="26070">
                  <c:v>770.89</c:v>
                </c:pt>
                <c:pt idx="26071">
                  <c:v>917.57</c:v>
                </c:pt>
                <c:pt idx="26072">
                  <c:v>1038.94</c:v>
                </c:pt>
                <c:pt idx="26073">
                  <c:v>1105.99</c:v>
                </c:pt>
                <c:pt idx="26074">
                  <c:v>1138.1400000000001</c:v>
                </c:pt>
                <c:pt idx="26075">
                  <c:v>1109.97</c:v>
                </c:pt>
                <c:pt idx="26076">
                  <c:v>1059.95</c:v>
                </c:pt>
                <c:pt idx="26077">
                  <c:v>1038.1600000000001</c:v>
                </c:pt>
                <c:pt idx="26078">
                  <c:v>1015.25</c:v>
                </c:pt>
                <c:pt idx="26079">
                  <c:v>988.04</c:v>
                </c:pt>
                <c:pt idx="26080">
                  <c:v>981.31</c:v>
                </c:pt>
                <c:pt idx="26081">
                  <c:v>991.75</c:v>
                </c:pt>
                <c:pt idx="26082">
                  <c:v>1114.9000000000001</c:v>
                </c:pt>
                <c:pt idx="26083">
                  <c:v>1089.98</c:v>
                </c:pt>
                <c:pt idx="26084">
                  <c:v>1044.82</c:v>
                </c:pt>
                <c:pt idx="26085">
                  <c:v>988.76</c:v>
                </c:pt>
                <c:pt idx="26086">
                  <c:v>953.08</c:v>
                </c:pt>
                <c:pt idx="26087">
                  <c:v>907.05</c:v>
                </c:pt>
                <c:pt idx="26088">
                  <c:v>862.56</c:v>
                </c:pt>
                <c:pt idx="26089">
                  <c:v>836.07</c:v>
                </c:pt>
                <c:pt idx="26090">
                  <c:v>793.6</c:v>
                </c:pt>
                <c:pt idx="26091">
                  <c:v>778.05</c:v>
                </c:pt>
                <c:pt idx="26092">
                  <c:v>762.82</c:v>
                </c:pt>
                <c:pt idx="26093">
                  <c:v>754.6</c:v>
                </c:pt>
                <c:pt idx="26094">
                  <c:v>703.84</c:v>
                </c:pt>
                <c:pt idx="26095">
                  <c:v>717.95</c:v>
                </c:pt>
                <c:pt idx="26096">
                  <c:v>747.38</c:v>
                </c:pt>
                <c:pt idx="26097">
                  <c:v>789.92</c:v>
                </c:pt>
                <c:pt idx="26098">
                  <c:v>813.27</c:v>
                </c:pt>
                <c:pt idx="26099">
                  <c:v>823.94</c:v>
                </c:pt>
                <c:pt idx="26100">
                  <c:v>828.17</c:v>
                </c:pt>
                <c:pt idx="26101">
                  <c:v>812.86</c:v>
                </c:pt>
                <c:pt idx="26102">
                  <c:v>804.92</c:v>
                </c:pt>
                <c:pt idx="26103">
                  <c:v>786.96</c:v>
                </c:pt>
                <c:pt idx="26104">
                  <c:v>773.41</c:v>
                </c:pt>
                <c:pt idx="26105">
                  <c:v>822.76</c:v>
                </c:pt>
                <c:pt idx="26106">
                  <c:v>922.74</c:v>
                </c:pt>
                <c:pt idx="26107">
                  <c:v>938.68</c:v>
                </c:pt>
                <c:pt idx="26108">
                  <c:v>931.94</c:v>
                </c:pt>
                <c:pt idx="26109">
                  <c:v>902.6</c:v>
                </c:pt>
                <c:pt idx="26110">
                  <c:v>861.25</c:v>
                </c:pt>
                <c:pt idx="26111">
                  <c:v>813.41</c:v>
                </c:pt>
                <c:pt idx="26112">
                  <c:v>767.06</c:v>
                </c:pt>
                <c:pt idx="26113">
                  <c:v>745.17</c:v>
                </c:pt>
                <c:pt idx="26114">
                  <c:v>736.45</c:v>
                </c:pt>
                <c:pt idx="26115">
                  <c:v>732.39</c:v>
                </c:pt>
                <c:pt idx="26116">
                  <c:v>733.08</c:v>
                </c:pt>
                <c:pt idx="26117">
                  <c:v>766.44</c:v>
                </c:pt>
                <c:pt idx="26118">
                  <c:v>789.82</c:v>
                </c:pt>
                <c:pt idx="26119">
                  <c:v>959.01</c:v>
                </c:pt>
                <c:pt idx="26120">
                  <c:v>1097.8399999999999</c:v>
                </c:pt>
                <c:pt idx="26121">
                  <c:v>1197.07</c:v>
                </c:pt>
                <c:pt idx="26122">
                  <c:v>1243.21</c:v>
                </c:pt>
                <c:pt idx="26123">
                  <c:v>1259.6500000000001</c:v>
                </c:pt>
                <c:pt idx="26124">
                  <c:v>1246.19</c:v>
                </c:pt>
                <c:pt idx="26125">
                  <c:v>1274.48</c:v>
                </c:pt>
                <c:pt idx="26126">
                  <c:v>1239.3499999999999</c:v>
                </c:pt>
                <c:pt idx="26127">
                  <c:v>1209.3499999999999</c:v>
                </c:pt>
                <c:pt idx="26128">
                  <c:v>1148.8900000000001</c:v>
                </c:pt>
                <c:pt idx="26129">
                  <c:v>1065.08</c:v>
                </c:pt>
                <c:pt idx="26130">
                  <c:v>1156.1400000000001</c:v>
                </c:pt>
                <c:pt idx="26131">
                  <c:v>1136.82</c:v>
                </c:pt>
                <c:pt idx="26132">
                  <c:v>1086.31</c:v>
                </c:pt>
                <c:pt idx="26133">
                  <c:v>990.95</c:v>
                </c:pt>
                <c:pt idx="26134">
                  <c:v>927.42</c:v>
                </c:pt>
                <c:pt idx="26135">
                  <c:v>859.19</c:v>
                </c:pt>
                <c:pt idx="26136">
                  <c:v>831.78</c:v>
                </c:pt>
                <c:pt idx="26137">
                  <c:v>787.5</c:v>
                </c:pt>
                <c:pt idx="26138">
                  <c:v>777.34</c:v>
                </c:pt>
                <c:pt idx="26139">
                  <c:v>772.16</c:v>
                </c:pt>
                <c:pt idx="26140">
                  <c:v>759.9</c:v>
                </c:pt>
                <c:pt idx="26141">
                  <c:v>793.46</c:v>
                </c:pt>
                <c:pt idx="26142">
                  <c:v>806.49</c:v>
                </c:pt>
                <c:pt idx="26143">
                  <c:v>979.89</c:v>
                </c:pt>
                <c:pt idx="26144">
                  <c:v>1147.4000000000001</c:v>
                </c:pt>
                <c:pt idx="26145">
                  <c:v>1253.8900000000001</c:v>
                </c:pt>
                <c:pt idx="26146">
                  <c:v>1289.47</c:v>
                </c:pt>
                <c:pt idx="26147">
                  <c:v>1283.44</c:v>
                </c:pt>
                <c:pt idx="26148">
                  <c:v>1285.6300000000001</c:v>
                </c:pt>
                <c:pt idx="26149">
                  <c:v>1304.02</c:v>
                </c:pt>
                <c:pt idx="26150">
                  <c:v>1276.0999999999999</c:v>
                </c:pt>
                <c:pt idx="26151">
                  <c:v>1238.3499999999999</c:v>
                </c:pt>
                <c:pt idx="26152">
                  <c:v>1151</c:v>
                </c:pt>
                <c:pt idx="26153">
                  <c:v>1073.0999999999999</c:v>
                </c:pt>
                <c:pt idx="26154">
                  <c:v>1171.48</c:v>
                </c:pt>
                <c:pt idx="26155">
                  <c:v>1147.32</c:v>
                </c:pt>
                <c:pt idx="26156">
                  <c:v>1097.73</c:v>
                </c:pt>
                <c:pt idx="26157">
                  <c:v>1020.42</c:v>
                </c:pt>
                <c:pt idx="26158">
                  <c:v>953.76</c:v>
                </c:pt>
                <c:pt idx="26159">
                  <c:v>895.61</c:v>
                </c:pt>
                <c:pt idx="26160">
                  <c:v>843.51</c:v>
                </c:pt>
                <c:pt idx="26161">
                  <c:v>810.57</c:v>
                </c:pt>
                <c:pt idx="26162">
                  <c:v>791.15</c:v>
                </c:pt>
                <c:pt idx="26163">
                  <c:v>776.9</c:v>
                </c:pt>
                <c:pt idx="26164">
                  <c:v>783.41</c:v>
                </c:pt>
                <c:pt idx="26165">
                  <c:v>813.82</c:v>
                </c:pt>
                <c:pt idx="26166">
                  <c:v>823.22</c:v>
                </c:pt>
                <c:pt idx="26167">
                  <c:v>985.31</c:v>
                </c:pt>
                <c:pt idx="26168">
                  <c:v>1116.53</c:v>
                </c:pt>
                <c:pt idx="26169">
                  <c:v>1222.18</c:v>
                </c:pt>
                <c:pt idx="26170">
                  <c:v>1264.3499999999999</c:v>
                </c:pt>
                <c:pt idx="26171">
                  <c:v>1270.94</c:v>
                </c:pt>
                <c:pt idx="26172">
                  <c:v>1277.04</c:v>
                </c:pt>
                <c:pt idx="26173">
                  <c:v>1289.58</c:v>
                </c:pt>
                <c:pt idx="26174">
                  <c:v>1248.49</c:v>
                </c:pt>
                <c:pt idx="26175">
                  <c:v>1226.58</c:v>
                </c:pt>
                <c:pt idx="26176">
                  <c:v>1128.81</c:v>
                </c:pt>
                <c:pt idx="26177">
                  <c:v>1086.3499999999999</c:v>
                </c:pt>
                <c:pt idx="26178">
                  <c:v>1172.69</c:v>
                </c:pt>
                <c:pt idx="26179">
                  <c:v>1151.67</c:v>
                </c:pt>
                <c:pt idx="26180">
                  <c:v>1116.21</c:v>
                </c:pt>
                <c:pt idx="26181">
                  <c:v>1037.71</c:v>
                </c:pt>
                <c:pt idx="26182">
                  <c:v>969.37</c:v>
                </c:pt>
                <c:pt idx="26183">
                  <c:v>911.89</c:v>
                </c:pt>
                <c:pt idx="26184">
                  <c:v>851.77</c:v>
                </c:pt>
                <c:pt idx="26185">
                  <c:v>820.1</c:v>
                </c:pt>
                <c:pt idx="26186">
                  <c:v>811.87</c:v>
                </c:pt>
                <c:pt idx="26187">
                  <c:v>787.89</c:v>
                </c:pt>
                <c:pt idx="26188">
                  <c:v>787.92</c:v>
                </c:pt>
                <c:pt idx="26189">
                  <c:v>794.81</c:v>
                </c:pt>
                <c:pt idx="26190">
                  <c:v>782.41</c:v>
                </c:pt>
                <c:pt idx="26191">
                  <c:v>861.4</c:v>
                </c:pt>
                <c:pt idx="26192">
                  <c:v>976.84</c:v>
                </c:pt>
                <c:pt idx="26193">
                  <c:v>1073.49</c:v>
                </c:pt>
                <c:pt idx="26194">
                  <c:v>1096.2</c:v>
                </c:pt>
                <c:pt idx="26195">
                  <c:v>1097.71</c:v>
                </c:pt>
                <c:pt idx="26196">
                  <c:v>1074.42</c:v>
                </c:pt>
                <c:pt idx="26197">
                  <c:v>1066.54</c:v>
                </c:pt>
                <c:pt idx="26198">
                  <c:v>1043.21</c:v>
                </c:pt>
                <c:pt idx="26199">
                  <c:v>1018.45</c:v>
                </c:pt>
                <c:pt idx="26200">
                  <c:v>990.42</c:v>
                </c:pt>
                <c:pt idx="26201">
                  <c:v>988.99</c:v>
                </c:pt>
                <c:pt idx="26202">
                  <c:v>1116.6099999999999</c:v>
                </c:pt>
                <c:pt idx="26203">
                  <c:v>1096.17</c:v>
                </c:pt>
                <c:pt idx="26204">
                  <c:v>1067.8599999999999</c:v>
                </c:pt>
                <c:pt idx="26205">
                  <c:v>1011.64</c:v>
                </c:pt>
                <c:pt idx="26206">
                  <c:v>950.71</c:v>
                </c:pt>
                <c:pt idx="26207">
                  <c:v>901.9</c:v>
                </c:pt>
                <c:pt idx="26208">
                  <c:v>845.85</c:v>
                </c:pt>
                <c:pt idx="26209">
                  <c:v>812.05</c:v>
                </c:pt>
                <c:pt idx="26210">
                  <c:v>792.5</c:v>
                </c:pt>
                <c:pt idx="26211">
                  <c:v>778.25</c:v>
                </c:pt>
                <c:pt idx="26212">
                  <c:v>765.91</c:v>
                </c:pt>
                <c:pt idx="26213">
                  <c:v>784.88</c:v>
                </c:pt>
                <c:pt idx="26214">
                  <c:v>744.88</c:v>
                </c:pt>
                <c:pt idx="26215">
                  <c:v>791.31</c:v>
                </c:pt>
                <c:pt idx="26216">
                  <c:v>848.15</c:v>
                </c:pt>
                <c:pt idx="26217">
                  <c:v>914.71</c:v>
                </c:pt>
                <c:pt idx="26218">
                  <c:v>946.19</c:v>
                </c:pt>
                <c:pt idx="26219">
                  <c:v>963.34</c:v>
                </c:pt>
                <c:pt idx="26220">
                  <c:v>964.78</c:v>
                </c:pt>
                <c:pt idx="26221">
                  <c:v>955.33</c:v>
                </c:pt>
                <c:pt idx="26222">
                  <c:v>953</c:v>
                </c:pt>
                <c:pt idx="26223">
                  <c:v>937.79</c:v>
                </c:pt>
                <c:pt idx="26224">
                  <c:v>923.25</c:v>
                </c:pt>
                <c:pt idx="26225">
                  <c:v>935.92</c:v>
                </c:pt>
                <c:pt idx="26226">
                  <c:v>1059.3499999999999</c:v>
                </c:pt>
                <c:pt idx="26227">
                  <c:v>1052.42</c:v>
                </c:pt>
                <c:pt idx="26228">
                  <c:v>1040.08</c:v>
                </c:pt>
                <c:pt idx="26229">
                  <c:v>988.12</c:v>
                </c:pt>
                <c:pt idx="26230">
                  <c:v>938.82</c:v>
                </c:pt>
                <c:pt idx="26231">
                  <c:v>884.79</c:v>
                </c:pt>
                <c:pt idx="26232">
                  <c:v>844.28</c:v>
                </c:pt>
                <c:pt idx="26233">
                  <c:v>805.79</c:v>
                </c:pt>
                <c:pt idx="26234">
                  <c:v>783.98</c:v>
                </c:pt>
                <c:pt idx="26235">
                  <c:v>775.48</c:v>
                </c:pt>
                <c:pt idx="26236">
                  <c:v>776.32</c:v>
                </c:pt>
                <c:pt idx="26237">
                  <c:v>793.4</c:v>
                </c:pt>
                <c:pt idx="26238">
                  <c:v>797.16</c:v>
                </c:pt>
                <c:pt idx="26239">
                  <c:v>926.5</c:v>
                </c:pt>
                <c:pt idx="26240">
                  <c:v>1048.33</c:v>
                </c:pt>
                <c:pt idx="26241">
                  <c:v>1104.6099999999999</c:v>
                </c:pt>
                <c:pt idx="26242">
                  <c:v>1134.3699999999999</c:v>
                </c:pt>
                <c:pt idx="26243">
                  <c:v>1106.8</c:v>
                </c:pt>
                <c:pt idx="26244">
                  <c:v>1065.95</c:v>
                </c:pt>
                <c:pt idx="26245">
                  <c:v>1057.3499999999999</c:v>
                </c:pt>
                <c:pt idx="26246">
                  <c:v>1040.94</c:v>
                </c:pt>
                <c:pt idx="26247">
                  <c:v>1014.83</c:v>
                </c:pt>
                <c:pt idx="26248">
                  <c:v>992.6</c:v>
                </c:pt>
                <c:pt idx="26249">
                  <c:v>982.69</c:v>
                </c:pt>
                <c:pt idx="26250">
                  <c:v>1110.98</c:v>
                </c:pt>
                <c:pt idx="26251">
                  <c:v>1092.23</c:v>
                </c:pt>
                <c:pt idx="26252">
                  <c:v>1057.1500000000001</c:v>
                </c:pt>
                <c:pt idx="26253">
                  <c:v>1019.02</c:v>
                </c:pt>
                <c:pt idx="26254">
                  <c:v>977.03</c:v>
                </c:pt>
                <c:pt idx="26255">
                  <c:v>923.42</c:v>
                </c:pt>
                <c:pt idx="26256">
                  <c:v>893.09</c:v>
                </c:pt>
                <c:pt idx="26257">
                  <c:v>861.8</c:v>
                </c:pt>
                <c:pt idx="26258">
                  <c:v>842.05</c:v>
                </c:pt>
                <c:pt idx="26259">
                  <c:v>811.53</c:v>
                </c:pt>
                <c:pt idx="26260">
                  <c:v>792.49</c:v>
                </c:pt>
                <c:pt idx="26261">
                  <c:v>777.89</c:v>
                </c:pt>
                <c:pt idx="26262">
                  <c:v>721.41</c:v>
                </c:pt>
                <c:pt idx="26263">
                  <c:v>737.1</c:v>
                </c:pt>
                <c:pt idx="26264">
                  <c:v>774.65</c:v>
                </c:pt>
                <c:pt idx="26265">
                  <c:v>801.38</c:v>
                </c:pt>
                <c:pt idx="26266">
                  <c:v>826.44</c:v>
                </c:pt>
                <c:pt idx="26267">
                  <c:v>839.2</c:v>
                </c:pt>
                <c:pt idx="26268">
                  <c:v>839.37</c:v>
                </c:pt>
                <c:pt idx="26269">
                  <c:v>836.9</c:v>
                </c:pt>
                <c:pt idx="26270">
                  <c:v>827.43</c:v>
                </c:pt>
                <c:pt idx="26271">
                  <c:v>822.58</c:v>
                </c:pt>
                <c:pt idx="26272">
                  <c:v>803.76</c:v>
                </c:pt>
                <c:pt idx="26273">
                  <c:v>811.03</c:v>
                </c:pt>
                <c:pt idx="26274">
                  <c:v>946.41</c:v>
                </c:pt>
                <c:pt idx="26275">
                  <c:v>969.43</c:v>
                </c:pt>
                <c:pt idx="26276">
                  <c:v>957.11</c:v>
                </c:pt>
                <c:pt idx="26277">
                  <c:v>932.07</c:v>
                </c:pt>
                <c:pt idx="26278">
                  <c:v>890.12</c:v>
                </c:pt>
                <c:pt idx="26279">
                  <c:v>852.26</c:v>
                </c:pt>
                <c:pt idx="26280">
                  <c:v>809.88</c:v>
                </c:pt>
                <c:pt idx="26281">
                  <c:v>779.84</c:v>
                </c:pt>
                <c:pt idx="26282">
                  <c:v>763.74</c:v>
                </c:pt>
                <c:pt idx="26283">
                  <c:v>745.71</c:v>
                </c:pt>
                <c:pt idx="26284">
                  <c:v>747.89</c:v>
                </c:pt>
                <c:pt idx="26285">
                  <c:v>774.62</c:v>
                </c:pt>
                <c:pt idx="26286">
                  <c:v>795.29</c:v>
                </c:pt>
                <c:pt idx="26287">
                  <c:v>977.51</c:v>
                </c:pt>
                <c:pt idx="26288">
                  <c:v>1140.72</c:v>
                </c:pt>
                <c:pt idx="26289">
                  <c:v>1223.4100000000001</c:v>
                </c:pt>
                <c:pt idx="26290">
                  <c:v>1272.96</c:v>
                </c:pt>
                <c:pt idx="26291">
                  <c:v>1293.17</c:v>
                </c:pt>
                <c:pt idx="26292">
                  <c:v>1287.05</c:v>
                </c:pt>
                <c:pt idx="26293">
                  <c:v>1296.83</c:v>
                </c:pt>
                <c:pt idx="26294">
                  <c:v>1279.3800000000001</c:v>
                </c:pt>
                <c:pt idx="26295">
                  <c:v>1220.8900000000001</c:v>
                </c:pt>
                <c:pt idx="26296">
                  <c:v>1142.07</c:v>
                </c:pt>
                <c:pt idx="26297">
                  <c:v>1048.6500000000001</c:v>
                </c:pt>
                <c:pt idx="26298">
                  <c:v>1148.23</c:v>
                </c:pt>
                <c:pt idx="26299">
                  <c:v>1119.05</c:v>
                </c:pt>
                <c:pt idx="26300">
                  <c:v>1081.48</c:v>
                </c:pt>
                <c:pt idx="26301">
                  <c:v>1037.44</c:v>
                </c:pt>
                <c:pt idx="26302">
                  <c:v>970.69</c:v>
                </c:pt>
                <c:pt idx="26303">
                  <c:v>918.01</c:v>
                </c:pt>
                <c:pt idx="26304">
                  <c:v>870.07</c:v>
                </c:pt>
                <c:pt idx="26305">
                  <c:v>838.38</c:v>
                </c:pt>
                <c:pt idx="26306">
                  <c:v>819.33</c:v>
                </c:pt>
                <c:pt idx="26307">
                  <c:v>808.45</c:v>
                </c:pt>
                <c:pt idx="26308">
                  <c:v>808.07</c:v>
                </c:pt>
                <c:pt idx="26309">
                  <c:v>830.25</c:v>
                </c:pt>
                <c:pt idx="26310">
                  <c:v>847.66</c:v>
                </c:pt>
                <c:pt idx="26311">
                  <c:v>1012.72</c:v>
                </c:pt>
                <c:pt idx="26312">
                  <c:v>1146.9000000000001</c:v>
                </c:pt>
                <c:pt idx="26313">
                  <c:v>1211.9100000000001</c:v>
                </c:pt>
                <c:pt idx="26314">
                  <c:v>1272.47</c:v>
                </c:pt>
                <c:pt idx="26315">
                  <c:v>1276.74</c:v>
                </c:pt>
                <c:pt idx="26316">
                  <c:v>1294.22</c:v>
                </c:pt>
                <c:pt idx="26317">
                  <c:v>1311.02</c:v>
                </c:pt>
                <c:pt idx="26318">
                  <c:v>1293.82</c:v>
                </c:pt>
                <c:pt idx="26319">
                  <c:v>1243.28</c:v>
                </c:pt>
                <c:pt idx="26320">
                  <c:v>1151.96</c:v>
                </c:pt>
                <c:pt idx="26321">
                  <c:v>1064.3900000000001</c:v>
                </c:pt>
                <c:pt idx="26322">
                  <c:v>1145.3399999999999</c:v>
                </c:pt>
                <c:pt idx="26323">
                  <c:v>1119.05</c:v>
                </c:pt>
                <c:pt idx="26324">
                  <c:v>1063.77</c:v>
                </c:pt>
                <c:pt idx="26325">
                  <c:v>1024.33</c:v>
                </c:pt>
                <c:pt idx="26326">
                  <c:v>955.99</c:v>
                </c:pt>
                <c:pt idx="26327">
                  <c:v>891.33</c:v>
                </c:pt>
                <c:pt idx="26328">
                  <c:v>854.38</c:v>
                </c:pt>
                <c:pt idx="26329">
                  <c:v>841.91</c:v>
                </c:pt>
                <c:pt idx="26330">
                  <c:v>816.2</c:v>
                </c:pt>
                <c:pt idx="26331">
                  <c:v>810.6</c:v>
                </c:pt>
                <c:pt idx="26332">
                  <c:v>807.31</c:v>
                </c:pt>
                <c:pt idx="26333">
                  <c:v>828.37</c:v>
                </c:pt>
                <c:pt idx="26334">
                  <c:v>849.09</c:v>
                </c:pt>
                <c:pt idx="26335">
                  <c:v>1009.13</c:v>
                </c:pt>
                <c:pt idx="26336">
                  <c:v>1164.08</c:v>
                </c:pt>
                <c:pt idx="26337">
                  <c:v>1241.8900000000001</c:v>
                </c:pt>
                <c:pt idx="26338">
                  <c:v>1293.22</c:v>
                </c:pt>
                <c:pt idx="26339">
                  <c:v>1296.46</c:v>
                </c:pt>
                <c:pt idx="26340">
                  <c:v>1311.1</c:v>
                </c:pt>
                <c:pt idx="26341">
                  <c:v>1322.94</c:v>
                </c:pt>
                <c:pt idx="26342">
                  <c:v>1314.12</c:v>
                </c:pt>
                <c:pt idx="26343">
                  <c:v>1255.0899999999999</c:v>
                </c:pt>
                <c:pt idx="26344">
                  <c:v>1160.52</c:v>
                </c:pt>
                <c:pt idx="26345">
                  <c:v>1081.5899999999999</c:v>
                </c:pt>
                <c:pt idx="26346">
                  <c:v>1162.78</c:v>
                </c:pt>
                <c:pt idx="26347">
                  <c:v>1137.33</c:v>
                </c:pt>
                <c:pt idx="26348">
                  <c:v>1103.68</c:v>
                </c:pt>
                <c:pt idx="26349">
                  <c:v>1036.43</c:v>
                </c:pt>
                <c:pt idx="26350">
                  <c:v>967.13</c:v>
                </c:pt>
                <c:pt idx="26351">
                  <c:v>910.43</c:v>
                </c:pt>
                <c:pt idx="26352">
                  <c:v>869.37</c:v>
                </c:pt>
                <c:pt idx="26353">
                  <c:v>835.73</c:v>
                </c:pt>
                <c:pt idx="26354">
                  <c:v>823.14</c:v>
                </c:pt>
                <c:pt idx="26355">
                  <c:v>801.81</c:v>
                </c:pt>
                <c:pt idx="26356">
                  <c:v>795.5</c:v>
                </c:pt>
                <c:pt idx="26357">
                  <c:v>795.32</c:v>
                </c:pt>
                <c:pt idx="26358">
                  <c:v>772.28</c:v>
                </c:pt>
                <c:pt idx="26359">
                  <c:v>888.47</c:v>
                </c:pt>
                <c:pt idx="26360">
                  <c:v>1012.03</c:v>
                </c:pt>
                <c:pt idx="26361">
                  <c:v>1115.54</c:v>
                </c:pt>
                <c:pt idx="26362">
                  <c:v>1139.29</c:v>
                </c:pt>
                <c:pt idx="26363">
                  <c:v>1136.99</c:v>
                </c:pt>
                <c:pt idx="26364">
                  <c:v>1109.8900000000001</c:v>
                </c:pt>
                <c:pt idx="26365">
                  <c:v>1086.5999999999999</c:v>
                </c:pt>
                <c:pt idx="26366">
                  <c:v>1064.26</c:v>
                </c:pt>
                <c:pt idx="26367">
                  <c:v>1048.8699999999999</c:v>
                </c:pt>
                <c:pt idx="26368">
                  <c:v>1007.35</c:v>
                </c:pt>
                <c:pt idx="26369">
                  <c:v>987.9</c:v>
                </c:pt>
                <c:pt idx="26370">
                  <c:v>1102.69</c:v>
                </c:pt>
                <c:pt idx="26371">
                  <c:v>1092.1500000000001</c:v>
                </c:pt>
                <c:pt idx="26372">
                  <c:v>1049.49</c:v>
                </c:pt>
                <c:pt idx="26373">
                  <c:v>1009.55</c:v>
                </c:pt>
                <c:pt idx="26374">
                  <c:v>955.2</c:v>
                </c:pt>
                <c:pt idx="26375">
                  <c:v>903.07</c:v>
                </c:pt>
                <c:pt idx="26376">
                  <c:v>858.07</c:v>
                </c:pt>
                <c:pt idx="26377">
                  <c:v>828.15</c:v>
                </c:pt>
                <c:pt idx="26378">
                  <c:v>801.3</c:v>
                </c:pt>
                <c:pt idx="26379">
                  <c:v>788.36</c:v>
                </c:pt>
                <c:pt idx="26380">
                  <c:v>774.09</c:v>
                </c:pt>
                <c:pt idx="26381">
                  <c:v>779.55</c:v>
                </c:pt>
                <c:pt idx="26382">
                  <c:v>742.23</c:v>
                </c:pt>
                <c:pt idx="26383">
                  <c:v>768.35</c:v>
                </c:pt>
                <c:pt idx="26384">
                  <c:v>836.73</c:v>
                </c:pt>
                <c:pt idx="26385">
                  <c:v>890.78</c:v>
                </c:pt>
                <c:pt idx="26386">
                  <c:v>933.7</c:v>
                </c:pt>
                <c:pt idx="26387">
                  <c:v>950.76</c:v>
                </c:pt>
                <c:pt idx="26388">
                  <c:v>956.14</c:v>
                </c:pt>
                <c:pt idx="26389">
                  <c:v>958.14</c:v>
                </c:pt>
                <c:pt idx="26390">
                  <c:v>948.75</c:v>
                </c:pt>
                <c:pt idx="26391">
                  <c:v>932.48</c:v>
                </c:pt>
                <c:pt idx="26392">
                  <c:v>906.13</c:v>
                </c:pt>
                <c:pt idx="26393">
                  <c:v>898.28</c:v>
                </c:pt>
                <c:pt idx="26394">
                  <c:v>995.89</c:v>
                </c:pt>
                <c:pt idx="26395">
                  <c:v>988.52</c:v>
                </c:pt>
                <c:pt idx="26396">
                  <c:v>973.42</c:v>
                </c:pt>
                <c:pt idx="26397">
                  <c:v>952.38</c:v>
                </c:pt>
                <c:pt idx="26398">
                  <c:v>931.39</c:v>
                </c:pt>
                <c:pt idx="26399">
                  <c:v>880.63</c:v>
                </c:pt>
                <c:pt idx="26400">
                  <c:v>834.77</c:v>
                </c:pt>
                <c:pt idx="26401">
                  <c:v>808.01</c:v>
                </c:pt>
                <c:pt idx="26402">
                  <c:v>785.07</c:v>
                </c:pt>
                <c:pt idx="26403">
                  <c:v>764.84</c:v>
                </c:pt>
                <c:pt idx="26404">
                  <c:v>766.01</c:v>
                </c:pt>
                <c:pt idx="26405">
                  <c:v>764.33</c:v>
                </c:pt>
                <c:pt idx="26406">
                  <c:v>730.01</c:v>
                </c:pt>
                <c:pt idx="26407">
                  <c:v>789.07</c:v>
                </c:pt>
                <c:pt idx="26408">
                  <c:v>868.24</c:v>
                </c:pt>
                <c:pt idx="26409">
                  <c:v>923.83</c:v>
                </c:pt>
                <c:pt idx="26410">
                  <c:v>982.24</c:v>
                </c:pt>
                <c:pt idx="26411">
                  <c:v>998.5</c:v>
                </c:pt>
                <c:pt idx="26412">
                  <c:v>1003.39</c:v>
                </c:pt>
                <c:pt idx="26413">
                  <c:v>1004.3</c:v>
                </c:pt>
                <c:pt idx="26414">
                  <c:v>984.62</c:v>
                </c:pt>
                <c:pt idx="26415">
                  <c:v>981.64</c:v>
                </c:pt>
                <c:pt idx="26416">
                  <c:v>959</c:v>
                </c:pt>
                <c:pt idx="26417">
                  <c:v>936.08</c:v>
                </c:pt>
                <c:pt idx="26418">
                  <c:v>1037.81</c:v>
                </c:pt>
                <c:pt idx="26419">
                  <c:v>1021.4</c:v>
                </c:pt>
                <c:pt idx="26420">
                  <c:v>1018.94</c:v>
                </c:pt>
                <c:pt idx="26421">
                  <c:v>974.79</c:v>
                </c:pt>
                <c:pt idx="26422">
                  <c:v>910.51</c:v>
                </c:pt>
                <c:pt idx="26423">
                  <c:v>863.53</c:v>
                </c:pt>
                <c:pt idx="26424">
                  <c:v>821.14</c:v>
                </c:pt>
                <c:pt idx="26425">
                  <c:v>793.79</c:v>
                </c:pt>
                <c:pt idx="26426">
                  <c:v>775.84</c:v>
                </c:pt>
                <c:pt idx="26427">
                  <c:v>763.8</c:v>
                </c:pt>
                <c:pt idx="26428">
                  <c:v>768.12</c:v>
                </c:pt>
                <c:pt idx="26429">
                  <c:v>800.4</c:v>
                </c:pt>
                <c:pt idx="26430">
                  <c:v>825.4</c:v>
                </c:pt>
                <c:pt idx="26431">
                  <c:v>1008.56</c:v>
                </c:pt>
                <c:pt idx="26432">
                  <c:v>1171.8</c:v>
                </c:pt>
                <c:pt idx="26433">
                  <c:v>1268.93</c:v>
                </c:pt>
                <c:pt idx="26434">
                  <c:v>1331.74</c:v>
                </c:pt>
                <c:pt idx="26435">
                  <c:v>1342.05</c:v>
                </c:pt>
                <c:pt idx="26436">
                  <c:v>1347.32</c:v>
                </c:pt>
                <c:pt idx="26437">
                  <c:v>1353.92</c:v>
                </c:pt>
                <c:pt idx="26438">
                  <c:v>1357.14</c:v>
                </c:pt>
                <c:pt idx="26439">
                  <c:v>1302.28</c:v>
                </c:pt>
                <c:pt idx="26440">
                  <c:v>1203.49</c:v>
                </c:pt>
                <c:pt idx="26441">
                  <c:v>1084.93</c:v>
                </c:pt>
                <c:pt idx="26442">
                  <c:v>1147.8599999999999</c:v>
                </c:pt>
                <c:pt idx="26443">
                  <c:v>1117.0999999999999</c:v>
                </c:pt>
                <c:pt idx="26444">
                  <c:v>1068.81</c:v>
                </c:pt>
                <c:pt idx="26445">
                  <c:v>1022.28</c:v>
                </c:pt>
                <c:pt idx="26446">
                  <c:v>967.12</c:v>
                </c:pt>
                <c:pt idx="26447">
                  <c:v>898.13</c:v>
                </c:pt>
                <c:pt idx="26448">
                  <c:v>857.43</c:v>
                </c:pt>
                <c:pt idx="26449">
                  <c:v>825.39</c:v>
                </c:pt>
                <c:pt idx="26450">
                  <c:v>805.46</c:v>
                </c:pt>
                <c:pt idx="26451">
                  <c:v>793.65</c:v>
                </c:pt>
                <c:pt idx="26452">
                  <c:v>791.07</c:v>
                </c:pt>
                <c:pt idx="26453">
                  <c:v>812.36</c:v>
                </c:pt>
                <c:pt idx="26454">
                  <c:v>849.6</c:v>
                </c:pt>
                <c:pt idx="26455">
                  <c:v>1021.13</c:v>
                </c:pt>
                <c:pt idx="26456">
                  <c:v>1195.31</c:v>
                </c:pt>
                <c:pt idx="26457">
                  <c:v>1281.03</c:v>
                </c:pt>
                <c:pt idx="26458">
                  <c:v>1326.83</c:v>
                </c:pt>
                <c:pt idx="26459">
                  <c:v>1338.79</c:v>
                </c:pt>
                <c:pt idx="26460">
                  <c:v>1330.46</c:v>
                </c:pt>
                <c:pt idx="26461">
                  <c:v>1353.4</c:v>
                </c:pt>
                <c:pt idx="26462">
                  <c:v>1364.68</c:v>
                </c:pt>
                <c:pt idx="26463">
                  <c:v>1305.58</c:v>
                </c:pt>
                <c:pt idx="26464">
                  <c:v>1202.02</c:v>
                </c:pt>
                <c:pt idx="26465">
                  <c:v>1093.44</c:v>
                </c:pt>
                <c:pt idx="26466">
                  <c:v>1165.8900000000001</c:v>
                </c:pt>
                <c:pt idx="26467">
                  <c:v>1131.29</c:v>
                </c:pt>
                <c:pt idx="26468">
                  <c:v>1089.01</c:v>
                </c:pt>
                <c:pt idx="26469">
                  <c:v>1037.96</c:v>
                </c:pt>
                <c:pt idx="26470">
                  <c:v>976.83</c:v>
                </c:pt>
                <c:pt idx="26471">
                  <c:v>920.42</c:v>
                </c:pt>
                <c:pt idx="26472">
                  <c:v>867.56</c:v>
                </c:pt>
                <c:pt idx="26473">
                  <c:v>838.98</c:v>
                </c:pt>
                <c:pt idx="26474">
                  <c:v>814.08</c:v>
                </c:pt>
                <c:pt idx="26475">
                  <c:v>805.58</c:v>
                </c:pt>
                <c:pt idx="26476">
                  <c:v>805.13</c:v>
                </c:pt>
                <c:pt idx="26477">
                  <c:v>827.52</c:v>
                </c:pt>
                <c:pt idx="26478">
                  <c:v>854.16</c:v>
                </c:pt>
                <c:pt idx="26479">
                  <c:v>1026.75</c:v>
                </c:pt>
                <c:pt idx="26480">
                  <c:v>1174.94</c:v>
                </c:pt>
                <c:pt idx="26481">
                  <c:v>1264.71</c:v>
                </c:pt>
                <c:pt idx="26482">
                  <c:v>1313.22</c:v>
                </c:pt>
                <c:pt idx="26483">
                  <c:v>1310.3499999999999</c:v>
                </c:pt>
                <c:pt idx="26484">
                  <c:v>1312.14</c:v>
                </c:pt>
                <c:pt idx="26485">
                  <c:v>1328.26</c:v>
                </c:pt>
                <c:pt idx="26486">
                  <c:v>1315.15</c:v>
                </c:pt>
                <c:pt idx="26487">
                  <c:v>1273.5</c:v>
                </c:pt>
                <c:pt idx="26488">
                  <c:v>1182.08</c:v>
                </c:pt>
                <c:pt idx="26489">
                  <c:v>1080.8599999999999</c:v>
                </c:pt>
                <c:pt idx="26490">
                  <c:v>1145.26</c:v>
                </c:pt>
                <c:pt idx="26491">
                  <c:v>1113.9000000000001</c:v>
                </c:pt>
                <c:pt idx="26492">
                  <c:v>1075.23</c:v>
                </c:pt>
                <c:pt idx="26493">
                  <c:v>1032.3599999999999</c:v>
                </c:pt>
                <c:pt idx="26494">
                  <c:v>965.17</c:v>
                </c:pt>
                <c:pt idx="26495">
                  <c:v>908.52</c:v>
                </c:pt>
                <c:pt idx="26496">
                  <c:v>849.65</c:v>
                </c:pt>
                <c:pt idx="26497">
                  <c:v>830.03</c:v>
                </c:pt>
                <c:pt idx="26498">
                  <c:v>798.72</c:v>
                </c:pt>
                <c:pt idx="26499">
                  <c:v>784.02</c:v>
                </c:pt>
                <c:pt idx="26500">
                  <c:v>791.93</c:v>
                </c:pt>
                <c:pt idx="26501">
                  <c:v>818.07</c:v>
                </c:pt>
                <c:pt idx="26502">
                  <c:v>835.65</c:v>
                </c:pt>
                <c:pt idx="26503">
                  <c:v>1018.85</c:v>
                </c:pt>
                <c:pt idx="26504">
                  <c:v>1179.7</c:v>
                </c:pt>
                <c:pt idx="26505">
                  <c:v>1271.8800000000001</c:v>
                </c:pt>
                <c:pt idx="26506">
                  <c:v>1314.57</c:v>
                </c:pt>
                <c:pt idx="26507">
                  <c:v>1310.29</c:v>
                </c:pt>
                <c:pt idx="26508">
                  <c:v>1319.82</c:v>
                </c:pt>
                <c:pt idx="26509">
                  <c:v>1340.98</c:v>
                </c:pt>
                <c:pt idx="26510">
                  <c:v>1320.37</c:v>
                </c:pt>
                <c:pt idx="26511">
                  <c:v>1268.9000000000001</c:v>
                </c:pt>
                <c:pt idx="26512">
                  <c:v>1175.8800000000001</c:v>
                </c:pt>
                <c:pt idx="26513">
                  <c:v>1074.79</c:v>
                </c:pt>
                <c:pt idx="26514">
                  <c:v>1138.52</c:v>
                </c:pt>
                <c:pt idx="26515">
                  <c:v>1109.6400000000001</c:v>
                </c:pt>
                <c:pt idx="26516">
                  <c:v>1072.19</c:v>
                </c:pt>
                <c:pt idx="26517">
                  <c:v>1026.6600000000001</c:v>
                </c:pt>
                <c:pt idx="26518">
                  <c:v>976.37</c:v>
                </c:pt>
                <c:pt idx="26519">
                  <c:v>916.59</c:v>
                </c:pt>
                <c:pt idx="26520">
                  <c:v>881.87</c:v>
                </c:pt>
                <c:pt idx="26521">
                  <c:v>852.38</c:v>
                </c:pt>
                <c:pt idx="26522">
                  <c:v>822.9</c:v>
                </c:pt>
                <c:pt idx="26523">
                  <c:v>806.85</c:v>
                </c:pt>
                <c:pt idx="26524">
                  <c:v>804.17</c:v>
                </c:pt>
                <c:pt idx="26525">
                  <c:v>813.47</c:v>
                </c:pt>
                <c:pt idx="26526">
                  <c:v>794.89</c:v>
                </c:pt>
                <c:pt idx="26527">
                  <c:v>899.4</c:v>
                </c:pt>
                <c:pt idx="26528">
                  <c:v>1017.84</c:v>
                </c:pt>
                <c:pt idx="26529">
                  <c:v>1107.22</c:v>
                </c:pt>
                <c:pt idx="26530">
                  <c:v>1136.96</c:v>
                </c:pt>
                <c:pt idx="26531">
                  <c:v>1144.8800000000001</c:v>
                </c:pt>
                <c:pt idx="26532">
                  <c:v>1105.02</c:v>
                </c:pt>
                <c:pt idx="26533">
                  <c:v>1089.46</c:v>
                </c:pt>
                <c:pt idx="26534">
                  <c:v>1065.94</c:v>
                </c:pt>
                <c:pt idx="26535">
                  <c:v>1039.1300000000001</c:v>
                </c:pt>
                <c:pt idx="26536">
                  <c:v>1010.03</c:v>
                </c:pt>
                <c:pt idx="26537">
                  <c:v>972.34</c:v>
                </c:pt>
                <c:pt idx="26538">
                  <c:v>1055.3599999999999</c:v>
                </c:pt>
                <c:pt idx="26539">
                  <c:v>1043.1500000000001</c:v>
                </c:pt>
                <c:pt idx="26540">
                  <c:v>1013.56</c:v>
                </c:pt>
                <c:pt idx="26541">
                  <c:v>963.49</c:v>
                </c:pt>
                <c:pt idx="26542">
                  <c:v>921.46</c:v>
                </c:pt>
                <c:pt idx="26543">
                  <c:v>883.01</c:v>
                </c:pt>
                <c:pt idx="26544">
                  <c:v>829.78</c:v>
                </c:pt>
                <c:pt idx="26545">
                  <c:v>800.71</c:v>
                </c:pt>
                <c:pt idx="26546">
                  <c:v>780.39</c:v>
                </c:pt>
                <c:pt idx="26547">
                  <c:v>760.52</c:v>
                </c:pt>
                <c:pt idx="26548">
                  <c:v>751.39</c:v>
                </c:pt>
                <c:pt idx="26549">
                  <c:v>744.32</c:v>
                </c:pt>
                <c:pt idx="26550">
                  <c:v>708.98</c:v>
                </c:pt>
                <c:pt idx="26551">
                  <c:v>745.36</c:v>
                </c:pt>
                <c:pt idx="26552">
                  <c:v>798.31</c:v>
                </c:pt>
                <c:pt idx="26553">
                  <c:v>854.67</c:v>
                </c:pt>
                <c:pt idx="26554">
                  <c:v>905.3</c:v>
                </c:pt>
                <c:pt idx="26555">
                  <c:v>928.24</c:v>
                </c:pt>
                <c:pt idx="26556">
                  <c:v>936.93</c:v>
                </c:pt>
                <c:pt idx="26557">
                  <c:v>935.97</c:v>
                </c:pt>
                <c:pt idx="26558">
                  <c:v>918.32</c:v>
                </c:pt>
                <c:pt idx="26559">
                  <c:v>924.19</c:v>
                </c:pt>
                <c:pt idx="26560">
                  <c:v>909.44</c:v>
                </c:pt>
                <c:pt idx="26561">
                  <c:v>897.57</c:v>
                </c:pt>
                <c:pt idx="26562">
                  <c:v>1003.5</c:v>
                </c:pt>
                <c:pt idx="26563">
                  <c:v>993.77</c:v>
                </c:pt>
                <c:pt idx="26564">
                  <c:v>988.7</c:v>
                </c:pt>
                <c:pt idx="26565">
                  <c:v>965.68</c:v>
                </c:pt>
                <c:pt idx="26566">
                  <c:v>911.1</c:v>
                </c:pt>
                <c:pt idx="26567">
                  <c:v>863.14</c:v>
                </c:pt>
                <c:pt idx="26568">
                  <c:v>821.02</c:v>
                </c:pt>
                <c:pt idx="26569">
                  <c:v>782.6</c:v>
                </c:pt>
                <c:pt idx="26570">
                  <c:v>770.09</c:v>
                </c:pt>
                <c:pt idx="26571">
                  <c:v>759.41</c:v>
                </c:pt>
                <c:pt idx="26572">
                  <c:v>779.91</c:v>
                </c:pt>
                <c:pt idx="26573">
                  <c:v>778.86</c:v>
                </c:pt>
                <c:pt idx="26574">
                  <c:v>791.58</c:v>
                </c:pt>
                <c:pt idx="26575">
                  <c:v>977.41</c:v>
                </c:pt>
                <c:pt idx="26576">
                  <c:v>1140.49</c:v>
                </c:pt>
                <c:pt idx="26577">
                  <c:v>1239.44</c:v>
                </c:pt>
                <c:pt idx="26578">
                  <c:v>1301.93</c:v>
                </c:pt>
                <c:pt idx="26579">
                  <c:v>1307.18</c:v>
                </c:pt>
                <c:pt idx="26580">
                  <c:v>1308.8499999999999</c:v>
                </c:pt>
                <c:pt idx="26581">
                  <c:v>1323.53</c:v>
                </c:pt>
                <c:pt idx="26582">
                  <c:v>1305.78</c:v>
                </c:pt>
                <c:pt idx="26583">
                  <c:v>1251.02</c:v>
                </c:pt>
                <c:pt idx="26584">
                  <c:v>1139.0899999999999</c:v>
                </c:pt>
                <c:pt idx="26585">
                  <c:v>1053.82</c:v>
                </c:pt>
                <c:pt idx="26586">
                  <c:v>1102.97</c:v>
                </c:pt>
                <c:pt idx="26587">
                  <c:v>1068</c:v>
                </c:pt>
                <c:pt idx="26588">
                  <c:v>1039.5899999999999</c:v>
                </c:pt>
                <c:pt idx="26589">
                  <c:v>986.54</c:v>
                </c:pt>
                <c:pt idx="26590">
                  <c:v>927.14</c:v>
                </c:pt>
                <c:pt idx="26591">
                  <c:v>869.82</c:v>
                </c:pt>
                <c:pt idx="26592">
                  <c:v>826.22</c:v>
                </c:pt>
                <c:pt idx="26593">
                  <c:v>800.37</c:v>
                </c:pt>
                <c:pt idx="26594">
                  <c:v>778.49</c:v>
                </c:pt>
                <c:pt idx="26595">
                  <c:v>777.23</c:v>
                </c:pt>
                <c:pt idx="26596">
                  <c:v>771.84</c:v>
                </c:pt>
                <c:pt idx="26597">
                  <c:v>799.63</c:v>
                </c:pt>
                <c:pt idx="26598">
                  <c:v>818.8</c:v>
                </c:pt>
                <c:pt idx="26599">
                  <c:v>993.58</c:v>
                </c:pt>
                <c:pt idx="26600">
                  <c:v>1136.69</c:v>
                </c:pt>
                <c:pt idx="26601">
                  <c:v>1231.08</c:v>
                </c:pt>
                <c:pt idx="26602">
                  <c:v>1288.95</c:v>
                </c:pt>
                <c:pt idx="26603">
                  <c:v>1287.3</c:v>
                </c:pt>
                <c:pt idx="26604">
                  <c:v>1295.43</c:v>
                </c:pt>
                <c:pt idx="26605">
                  <c:v>1310.29</c:v>
                </c:pt>
                <c:pt idx="26606">
                  <c:v>1293.51</c:v>
                </c:pt>
                <c:pt idx="26607">
                  <c:v>1253.23</c:v>
                </c:pt>
                <c:pt idx="26608">
                  <c:v>1166.73</c:v>
                </c:pt>
                <c:pt idx="26609">
                  <c:v>1041.56</c:v>
                </c:pt>
                <c:pt idx="26610">
                  <c:v>1105.02</c:v>
                </c:pt>
                <c:pt idx="26611">
                  <c:v>1067.8699999999999</c:v>
                </c:pt>
                <c:pt idx="26612">
                  <c:v>1023.3</c:v>
                </c:pt>
                <c:pt idx="26613">
                  <c:v>972.07</c:v>
                </c:pt>
                <c:pt idx="26614">
                  <c:v>909.55</c:v>
                </c:pt>
                <c:pt idx="26615">
                  <c:v>855.27</c:v>
                </c:pt>
                <c:pt idx="26616">
                  <c:v>819.06</c:v>
                </c:pt>
                <c:pt idx="26617">
                  <c:v>789.94</c:v>
                </c:pt>
                <c:pt idx="26618">
                  <c:v>760.17</c:v>
                </c:pt>
                <c:pt idx="26619">
                  <c:v>743.9</c:v>
                </c:pt>
                <c:pt idx="26620">
                  <c:v>738.59</c:v>
                </c:pt>
                <c:pt idx="26621">
                  <c:v>767.06</c:v>
                </c:pt>
                <c:pt idx="26622">
                  <c:v>788.69</c:v>
                </c:pt>
                <c:pt idx="26623">
                  <c:v>949.72</c:v>
                </c:pt>
                <c:pt idx="26624">
                  <c:v>1097.97</c:v>
                </c:pt>
                <c:pt idx="26625">
                  <c:v>1203.06</c:v>
                </c:pt>
                <c:pt idx="26626">
                  <c:v>1262.43</c:v>
                </c:pt>
                <c:pt idx="26627">
                  <c:v>1277.9000000000001</c:v>
                </c:pt>
                <c:pt idx="26628">
                  <c:v>1268.8499999999999</c:v>
                </c:pt>
                <c:pt idx="26629">
                  <c:v>1301.82</c:v>
                </c:pt>
                <c:pt idx="26630">
                  <c:v>1281.3599999999999</c:v>
                </c:pt>
                <c:pt idx="26631">
                  <c:v>1213.82</c:v>
                </c:pt>
                <c:pt idx="26632">
                  <c:v>1127.33</c:v>
                </c:pt>
                <c:pt idx="26633">
                  <c:v>1037.17</c:v>
                </c:pt>
                <c:pt idx="26634">
                  <c:v>1095.5999999999999</c:v>
                </c:pt>
                <c:pt idx="26635">
                  <c:v>1069.07</c:v>
                </c:pt>
                <c:pt idx="26636">
                  <c:v>1011.67</c:v>
                </c:pt>
                <c:pt idx="26637">
                  <c:v>968.36</c:v>
                </c:pt>
                <c:pt idx="26638">
                  <c:v>899.65</c:v>
                </c:pt>
                <c:pt idx="26639">
                  <c:v>858.24</c:v>
                </c:pt>
                <c:pt idx="26640">
                  <c:v>814.43</c:v>
                </c:pt>
                <c:pt idx="26641">
                  <c:v>788.23</c:v>
                </c:pt>
                <c:pt idx="26642">
                  <c:v>760.13</c:v>
                </c:pt>
                <c:pt idx="26643">
                  <c:v>744.22</c:v>
                </c:pt>
                <c:pt idx="26644">
                  <c:v>749.72</c:v>
                </c:pt>
                <c:pt idx="26645">
                  <c:v>779.25</c:v>
                </c:pt>
                <c:pt idx="26646">
                  <c:v>791.67</c:v>
                </c:pt>
                <c:pt idx="26647">
                  <c:v>950.48</c:v>
                </c:pt>
                <c:pt idx="26648">
                  <c:v>1101.0999999999999</c:v>
                </c:pt>
                <c:pt idx="26649">
                  <c:v>1190.3</c:v>
                </c:pt>
                <c:pt idx="26650">
                  <c:v>1242.94</c:v>
                </c:pt>
                <c:pt idx="26651">
                  <c:v>1260.28</c:v>
                </c:pt>
                <c:pt idx="26652">
                  <c:v>1264.76</c:v>
                </c:pt>
                <c:pt idx="26653">
                  <c:v>1282.17</c:v>
                </c:pt>
                <c:pt idx="26654">
                  <c:v>1276.3</c:v>
                </c:pt>
                <c:pt idx="26655">
                  <c:v>1230.74</c:v>
                </c:pt>
                <c:pt idx="26656">
                  <c:v>1141.77</c:v>
                </c:pt>
                <c:pt idx="26657">
                  <c:v>1043.73</c:v>
                </c:pt>
                <c:pt idx="26658">
                  <c:v>1093.95</c:v>
                </c:pt>
                <c:pt idx="26659">
                  <c:v>1071.96</c:v>
                </c:pt>
                <c:pt idx="26660">
                  <c:v>1026.04</c:v>
                </c:pt>
                <c:pt idx="26661">
                  <c:v>976</c:v>
                </c:pt>
                <c:pt idx="26662">
                  <c:v>930.52</c:v>
                </c:pt>
                <c:pt idx="26663">
                  <c:v>873.23</c:v>
                </c:pt>
                <c:pt idx="26664">
                  <c:v>837.22</c:v>
                </c:pt>
                <c:pt idx="26665">
                  <c:v>807.8</c:v>
                </c:pt>
                <c:pt idx="26666">
                  <c:v>781.36</c:v>
                </c:pt>
                <c:pt idx="26667">
                  <c:v>776.14</c:v>
                </c:pt>
                <c:pt idx="26668">
                  <c:v>779.35</c:v>
                </c:pt>
                <c:pt idx="26669">
                  <c:v>803.6</c:v>
                </c:pt>
                <c:pt idx="26670">
                  <c:v>810.84</c:v>
                </c:pt>
                <c:pt idx="26671">
                  <c:v>985.22</c:v>
                </c:pt>
                <c:pt idx="26672">
                  <c:v>1113.3699999999999</c:v>
                </c:pt>
                <c:pt idx="26673">
                  <c:v>1218.75</c:v>
                </c:pt>
                <c:pt idx="26674">
                  <c:v>1274.01</c:v>
                </c:pt>
                <c:pt idx="26675">
                  <c:v>1283.31</c:v>
                </c:pt>
                <c:pt idx="26676">
                  <c:v>1278.6099999999999</c:v>
                </c:pt>
                <c:pt idx="26677">
                  <c:v>1315.5</c:v>
                </c:pt>
                <c:pt idx="26678">
                  <c:v>1292.52</c:v>
                </c:pt>
                <c:pt idx="26679">
                  <c:v>1230.23</c:v>
                </c:pt>
                <c:pt idx="26680">
                  <c:v>1135.1600000000001</c:v>
                </c:pt>
                <c:pt idx="26681">
                  <c:v>1031.6600000000001</c:v>
                </c:pt>
                <c:pt idx="26682">
                  <c:v>1111.7</c:v>
                </c:pt>
                <c:pt idx="26683">
                  <c:v>1089</c:v>
                </c:pt>
                <c:pt idx="26684">
                  <c:v>1046.51</c:v>
                </c:pt>
                <c:pt idx="26685">
                  <c:v>983.82</c:v>
                </c:pt>
                <c:pt idx="26686">
                  <c:v>926.93</c:v>
                </c:pt>
                <c:pt idx="26687">
                  <c:v>878.96</c:v>
                </c:pt>
                <c:pt idx="26688">
                  <c:v>809.9</c:v>
                </c:pt>
                <c:pt idx="26689">
                  <c:v>793.02</c:v>
                </c:pt>
                <c:pt idx="26690">
                  <c:v>769.58</c:v>
                </c:pt>
                <c:pt idx="26691">
                  <c:v>755.44</c:v>
                </c:pt>
                <c:pt idx="26692">
                  <c:v>746.47</c:v>
                </c:pt>
                <c:pt idx="26693">
                  <c:v>756.98</c:v>
                </c:pt>
                <c:pt idx="26694">
                  <c:v>750.54</c:v>
                </c:pt>
                <c:pt idx="26695">
                  <c:v>843.85</c:v>
                </c:pt>
                <c:pt idx="26696">
                  <c:v>993.16</c:v>
                </c:pt>
                <c:pt idx="26697">
                  <c:v>1076.6600000000001</c:v>
                </c:pt>
                <c:pt idx="26698">
                  <c:v>1115.55</c:v>
                </c:pt>
                <c:pt idx="26699">
                  <c:v>1108.21</c:v>
                </c:pt>
                <c:pt idx="26700">
                  <c:v>1063.3900000000001</c:v>
                </c:pt>
                <c:pt idx="26701">
                  <c:v>1074</c:v>
                </c:pt>
                <c:pt idx="26702">
                  <c:v>1044.3399999999999</c:v>
                </c:pt>
                <c:pt idx="26703">
                  <c:v>1020.24</c:v>
                </c:pt>
                <c:pt idx="26704">
                  <c:v>983.76</c:v>
                </c:pt>
                <c:pt idx="26705">
                  <c:v>944.02</c:v>
                </c:pt>
                <c:pt idx="26706">
                  <c:v>1052.3800000000001</c:v>
                </c:pt>
                <c:pt idx="26707">
                  <c:v>1050.6400000000001</c:v>
                </c:pt>
                <c:pt idx="26708">
                  <c:v>1005.27</c:v>
                </c:pt>
                <c:pt idx="26709">
                  <c:v>961.33</c:v>
                </c:pt>
                <c:pt idx="26710">
                  <c:v>919.05</c:v>
                </c:pt>
                <c:pt idx="26711">
                  <c:v>876.43</c:v>
                </c:pt>
                <c:pt idx="26712">
                  <c:v>817.18</c:v>
                </c:pt>
                <c:pt idx="26713">
                  <c:v>783.4</c:v>
                </c:pt>
                <c:pt idx="26714">
                  <c:v>762.37</c:v>
                </c:pt>
                <c:pt idx="26715">
                  <c:v>751.9</c:v>
                </c:pt>
                <c:pt idx="26716">
                  <c:v>745.85</c:v>
                </c:pt>
                <c:pt idx="26717">
                  <c:v>740.31</c:v>
                </c:pt>
                <c:pt idx="26718">
                  <c:v>707.31</c:v>
                </c:pt>
                <c:pt idx="26719">
                  <c:v>742.92</c:v>
                </c:pt>
                <c:pt idx="26720">
                  <c:v>793.2</c:v>
                </c:pt>
                <c:pt idx="26721">
                  <c:v>843.46</c:v>
                </c:pt>
                <c:pt idx="26722">
                  <c:v>899.01</c:v>
                </c:pt>
                <c:pt idx="26723">
                  <c:v>922.87</c:v>
                </c:pt>
                <c:pt idx="26724">
                  <c:v>949.33</c:v>
                </c:pt>
                <c:pt idx="26725">
                  <c:v>945.13</c:v>
                </c:pt>
                <c:pt idx="26726">
                  <c:v>938.99</c:v>
                </c:pt>
                <c:pt idx="26727">
                  <c:v>931.12</c:v>
                </c:pt>
                <c:pt idx="26728">
                  <c:v>911.8</c:v>
                </c:pt>
                <c:pt idx="26729">
                  <c:v>903.59</c:v>
                </c:pt>
                <c:pt idx="26730">
                  <c:v>977.7</c:v>
                </c:pt>
                <c:pt idx="26731">
                  <c:v>983.72</c:v>
                </c:pt>
                <c:pt idx="26732">
                  <c:v>963.91</c:v>
                </c:pt>
                <c:pt idx="26733">
                  <c:v>942.95</c:v>
                </c:pt>
                <c:pt idx="26734">
                  <c:v>894.16</c:v>
                </c:pt>
                <c:pt idx="26735">
                  <c:v>838.37</c:v>
                </c:pt>
                <c:pt idx="26736">
                  <c:v>811.78</c:v>
                </c:pt>
                <c:pt idx="26737">
                  <c:v>784.8</c:v>
                </c:pt>
                <c:pt idx="26738">
                  <c:v>761.43</c:v>
                </c:pt>
                <c:pt idx="26739">
                  <c:v>749.74</c:v>
                </c:pt>
                <c:pt idx="26740">
                  <c:v>752.6</c:v>
                </c:pt>
                <c:pt idx="26741">
                  <c:v>783.73</c:v>
                </c:pt>
                <c:pt idx="26742">
                  <c:v>811.15</c:v>
                </c:pt>
                <c:pt idx="26743">
                  <c:v>994.07</c:v>
                </c:pt>
                <c:pt idx="26744">
                  <c:v>1154.3399999999999</c:v>
                </c:pt>
                <c:pt idx="26745">
                  <c:v>1248.6500000000001</c:v>
                </c:pt>
                <c:pt idx="26746">
                  <c:v>1296.22</c:v>
                </c:pt>
                <c:pt idx="26747">
                  <c:v>1305.4000000000001</c:v>
                </c:pt>
                <c:pt idx="26748">
                  <c:v>1301.04</c:v>
                </c:pt>
                <c:pt idx="26749">
                  <c:v>1328.57</c:v>
                </c:pt>
                <c:pt idx="26750">
                  <c:v>1309.4000000000001</c:v>
                </c:pt>
                <c:pt idx="26751">
                  <c:v>1260.1500000000001</c:v>
                </c:pt>
                <c:pt idx="26752">
                  <c:v>1159.97</c:v>
                </c:pt>
                <c:pt idx="26753">
                  <c:v>1047.82</c:v>
                </c:pt>
                <c:pt idx="26754">
                  <c:v>1109.71</c:v>
                </c:pt>
                <c:pt idx="26755">
                  <c:v>1079.01</c:v>
                </c:pt>
                <c:pt idx="26756">
                  <c:v>1041.67</c:v>
                </c:pt>
                <c:pt idx="26757">
                  <c:v>995.26</c:v>
                </c:pt>
                <c:pt idx="26758">
                  <c:v>923.1</c:v>
                </c:pt>
                <c:pt idx="26759">
                  <c:v>871.4</c:v>
                </c:pt>
                <c:pt idx="26760">
                  <c:v>830.52</c:v>
                </c:pt>
                <c:pt idx="26761">
                  <c:v>800.58</c:v>
                </c:pt>
                <c:pt idx="26762">
                  <c:v>783.96</c:v>
                </c:pt>
                <c:pt idx="26763">
                  <c:v>775.53</c:v>
                </c:pt>
                <c:pt idx="26764">
                  <c:v>785.69</c:v>
                </c:pt>
                <c:pt idx="26765">
                  <c:v>809.49</c:v>
                </c:pt>
                <c:pt idx="26766">
                  <c:v>833.13</c:v>
                </c:pt>
                <c:pt idx="26767">
                  <c:v>994.67</c:v>
                </c:pt>
                <c:pt idx="26768">
                  <c:v>1158.44</c:v>
                </c:pt>
                <c:pt idx="26769">
                  <c:v>1257.77</c:v>
                </c:pt>
                <c:pt idx="26770">
                  <c:v>1300.73</c:v>
                </c:pt>
                <c:pt idx="26771">
                  <c:v>1305.9100000000001</c:v>
                </c:pt>
                <c:pt idx="26772">
                  <c:v>1306.42</c:v>
                </c:pt>
                <c:pt idx="26773">
                  <c:v>1326.78</c:v>
                </c:pt>
                <c:pt idx="26774">
                  <c:v>1312.79</c:v>
                </c:pt>
                <c:pt idx="26775">
                  <c:v>1252.78</c:v>
                </c:pt>
                <c:pt idx="26776">
                  <c:v>1156.04</c:v>
                </c:pt>
                <c:pt idx="26777">
                  <c:v>1053.82</c:v>
                </c:pt>
                <c:pt idx="26778">
                  <c:v>1107.81</c:v>
                </c:pt>
                <c:pt idx="26779">
                  <c:v>1085.0999999999999</c:v>
                </c:pt>
                <c:pt idx="26780">
                  <c:v>1043.3399999999999</c:v>
                </c:pt>
                <c:pt idx="26781">
                  <c:v>997.6</c:v>
                </c:pt>
                <c:pt idx="26782">
                  <c:v>932.93</c:v>
                </c:pt>
                <c:pt idx="26783">
                  <c:v>880.27</c:v>
                </c:pt>
                <c:pt idx="26784">
                  <c:v>841.45</c:v>
                </c:pt>
                <c:pt idx="26785">
                  <c:v>812.35</c:v>
                </c:pt>
                <c:pt idx="26786">
                  <c:v>790.94</c:v>
                </c:pt>
                <c:pt idx="26787">
                  <c:v>783.71</c:v>
                </c:pt>
                <c:pt idx="26788">
                  <c:v>787.65</c:v>
                </c:pt>
                <c:pt idx="26789">
                  <c:v>816.15</c:v>
                </c:pt>
                <c:pt idx="26790">
                  <c:v>834.45</c:v>
                </c:pt>
                <c:pt idx="26791">
                  <c:v>988.62</c:v>
                </c:pt>
                <c:pt idx="26792">
                  <c:v>1144.0999999999999</c:v>
                </c:pt>
                <c:pt idx="26793">
                  <c:v>1234</c:v>
                </c:pt>
                <c:pt idx="26794">
                  <c:v>1286.1300000000001</c:v>
                </c:pt>
                <c:pt idx="26795">
                  <c:v>1295.27</c:v>
                </c:pt>
                <c:pt idx="26796">
                  <c:v>1307.76</c:v>
                </c:pt>
                <c:pt idx="26797">
                  <c:v>1318.79</c:v>
                </c:pt>
                <c:pt idx="26798">
                  <c:v>1305.8800000000001</c:v>
                </c:pt>
                <c:pt idx="26799">
                  <c:v>1248.67</c:v>
                </c:pt>
                <c:pt idx="26800">
                  <c:v>1160.73</c:v>
                </c:pt>
                <c:pt idx="26801">
                  <c:v>1061.69</c:v>
                </c:pt>
                <c:pt idx="26802">
                  <c:v>1131.45</c:v>
                </c:pt>
                <c:pt idx="26803">
                  <c:v>1104.6199999999999</c:v>
                </c:pt>
                <c:pt idx="26804">
                  <c:v>1055.54</c:v>
                </c:pt>
                <c:pt idx="26805">
                  <c:v>1018.44</c:v>
                </c:pt>
                <c:pt idx="26806">
                  <c:v>943.06</c:v>
                </c:pt>
                <c:pt idx="26807">
                  <c:v>879.91</c:v>
                </c:pt>
                <c:pt idx="26808">
                  <c:v>831.99</c:v>
                </c:pt>
                <c:pt idx="26809">
                  <c:v>813.98</c:v>
                </c:pt>
                <c:pt idx="26810">
                  <c:v>786.02</c:v>
                </c:pt>
                <c:pt idx="26811">
                  <c:v>774.82</c:v>
                </c:pt>
                <c:pt idx="26812">
                  <c:v>782.46</c:v>
                </c:pt>
                <c:pt idx="26813">
                  <c:v>804.77</c:v>
                </c:pt>
                <c:pt idx="26814">
                  <c:v>837.29</c:v>
                </c:pt>
                <c:pt idx="26815">
                  <c:v>996.01</c:v>
                </c:pt>
                <c:pt idx="26816">
                  <c:v>1145.07</c:v>
                </c:pt>
                <c:pt idx="26817">
                  <c:v>1239.81</c:v>
                </c:pt>
                <c:pt idx="26818">
                  <c:v>1286.29</c:v>
                </c:pt>
                <c:pt idx="26819">
                  <c:v>1290.54</c:v>
                </c:pt>
                <c:pt idx="26820">
                  <c:v>1289.3399999999999</c:v>
                </c:pt>
                <c:pt idx="26821">
                  <c:v>1315.55</c:v>
                </c:pt>
                <c:pt idx="26822">
                  <c:v>1304.94</c:v>
                </c:pt>
                <c:pt idx="26823">
                  <c:v>1266.25</c:v>
                </c:pt>
                <c:pt idx="26824">
                  <c:v>1165.4100000000001</c:v>
                </c:pt>
                <c:pt idx="26825">
                  <c:v>1061.7</c:v>
                </c:pt>
                <c:pt idx="26826">
                  <c:v>1132.06</c:v>
                </c:pt>
                <c:pt idx="26827">
                  <c:v>1094.3499999999999</c:v>
                </c:pt>
                <c:pt idx="26828">
                  <c:v>1039.52</c:v>
                </c:pt>
                <c:pt idx="26829">
                  <c:v>1000.31</c:v>
                </c:pt>
                <c:pt idx="26830">
                  <c:v>938.64</c:v>
                </c:pt>
                <c:pt idx="26831">
                  <c:v>878.78</c:v>
                </c:pt>
                <c:pt idx="26832">
                  <c:v>831.32</c:v>
                </c:pt>
                <c:pt idx="26833">
                  <c:v>800.3</c:v>
                </c:pt>
                <c:pt idx="26834">
                  <c:v>785.5</c:v>
                </c:pt>
                <c:pt idx="26835">
                  <c:v>771.51</c:v>
                </c:pt>
                <c:pt idx="26836">
                  <c:v>777.01</c:v>
                </c:pt>
                <c:pt idx="26837">
                  <c:v>804.71</c:v>
                </c:pt>
                <c:pt idx="26838">
                  <c:v>820.26</c:v>
                </c:pt>
                <c:pt idx="26839">
                  <c:v>979.88</c:v>
                </c:pt>
                <c:pt idx="26840">
                  <c:v>1138.26</c:v>
                </c:pt>
                <c:pt idx="26841">
                  <c:v>1223.05</c:v>
                </c:pt>
                <c:pt idx="26842">
                  <c:v>1289.1500000000001</c:v>
                </c:pt>
                <c:pt idx="26843">
                  <c:v>1288.58</c:v>
                </c:pt>
                <c:pt idx="26844">
                  <c:v>1279.6500000000001</c:v>
                </c:pt>
                <c:pt idx="26845">
                  <c:v>1307.1600000000001</c:v>
                </c:pt>
                <c:pt idx="26846">
                  <c:v>1282.42</c:v>
                </c:pt>
                <c:pt idx="26847">
                  <c:v>1231.8499999999999</c:v>
                </c:pt>
                <c:pt idx="26848">
                  <c:v>1147.4000000000001</c:v>
                </c:pt>
                <c:pt idx="26849">
                  <c:v>1049.9100000000001</c:v>
                </c:pt>
                <c:pt idx="26850">
                  <c:v>1114.44</c:v>
                </c:pt>
                <c:pt idx="26851">
                  <c:v>1088.0899999999999</c:v>
                </c:pt>
                <c:pt idx="26852">
                  <c:v>1042.96</c:v>
                </c:pt>
                <c:pt idx="26853">
                  <c:v>981.88</c:v>
                </c:pt>
                <c:pt idx="26854">
                  <c:v>929.96</c:v>
                </c:pt>
                <c:pt idx="26855">
                  <c:v>878.29</c:v>
                </c:pt>
                <c:pt idx="26856">
                  <c:v>832.58</c:v>
                </c:pt>
                <c:pt idx="26857">
                  <c:v>812.86</c:v>
                </c:pt>
                <c:pt idx="26858">
                  <c:v>791.88</c:v>
                </c:pt>
                <c:pt idx="26859">
                  <c:v>780.62</c:v>
                </c:pt>
                <c:pt idx="26860">
                  <c:v>780.88</c:v>
                </c:pt>
                <c:pt idx="26861">
                  <c:v>784.46</c:v>
                </c:pt>
                <c:pt idx="26862">
                  <c:v>774.74</c:v>
                </c:pt>
                <c:pt idx="26863">
                  <c:v>874.69</c:v>
                </c:pt>
                <c:pt idx="26864">
                  <c:v>1006.12</c:v>
                </c:pt>
                <c:pt idx="26865">
                  <c:v>1103.8399999999999</c:v>
                </c:pt>
                <c:pt idx="26866">
                  <c:v>1153.6600000000001</c:v>
                </c:pt>
                <c:pt idx="26867">
                  <c:v>1149.29</c:v>
                </c:pt>
                <c:pt idx="26868">
                  <c:v>1121.5899999999999</c:v>
                </c:pt>
                <c:pt idx="26869">
                  <c:v>1092.72</c:v>
                </c:pt>
                <c:pt idx="26870">
                  <c:v>1060.04</c:v>
                </c:pt>
                <c:pt idx="26871">
                  <c:v>1016.89</c:v>
                </c:pt>
                <c:pt idx="26872">
                  <c:v>976.22</c:v>
                </c:pt>
                <c:pt idx="26873">
                  <c:v>955.25</c:v>
                </c:pt>
                <c:pt idx="26874">
                  <c:v>1076.4100000000001</c:v>
                </c:pt>
                <c:pt idx="26875">
                  <c:v>1039.07</c:v>
                </c:pt>
                <c:pt idx="26876">
                  <c:v>996.9</c:v>
                </c:pt>
                <c:pt idx="26877">
                  <c:v>974.5</c:v>
                </c:pt>
                <c:pt idx="26878">
                  <c:v>930.25</c:v>
                </c:pt>
                <c:pt idx="26879">
                  <c:v>885.59</c:v>
                </c:pt>
                <c:pt idx="26880">
                  <c:v>850.38</c:v>
                </c:pt>
                <c:pt idx="26881">
                  <c:v>825.72</c:v>
                </c:pt>
                <c:pt idx="26882">
                  <c:v>798.29</c:v>
                </c:pt>
                <c:pt idx="26883">
                  <c:v>786.42</c:v>
                </c:pt>
                <c:pt idx="26884">
                  <c:v>750.41</c:v>
                </c:pt>
                <c:pt idx="26885">
                  <c:v>743.82</c:v>
                </c:pt>
                <c:pt idx="26886">
                  <c:v>723.82</c:v>
                </c:pt>
                <c:pt idx="26887">
                  <c:v>732.68</c:v>
                </c:pt>
                <c:pt idx="26888">
                  <c:v>802.15</c:v>
                </c:pt>
                <c:pt idx="26889">
                  <c:v>966.63</c:v>
                </c:pt>
                <c:pt idx="26890">
                  <c:v>922.88</c:v>
                </c:pt>
                <c:pt idx="26891">
                  <c:v>943.96</c:v>
                </c:pt>
                <c:pt idx="26892">
                  <c:v>956.01</c:v>
                </c:pt>
                <c:pt idx="26893">
                  <c:v>959.36</c:v>
                </c:pt>
                <c:pt idx="26894">
                  <c:v>949.82</c:v>
                </c:pt>
                <c:pt idx="26895">
                  <c:v>935.83</c:v>
                </c:pt>
                <c:pt idx="26896">
                  <c:v>914.15</c:v>
                </c:pt>
                <c:pt idx="26897">
                  <c:v>893.55</c:v>
                </c:pt>
                <c:pt idx="26898">
                  <c:v>994.97</c:v>
                </c:pt>
                <c:pt idx="26899">
                  <c:v>998.37</c:v>
                </c:pt>
                <c:pt idx="26900">
                  <c:v>987.56</c:v>
                </c:pt>
                <c:pt idx="26901">
                  <c:v>962.4</c:v>
                </c:pt>
                <c:pt idx="26902">
                  <c:v>920.57</c:v>
                </c:pt>
                <c:pt idx="26903">
                  <c:v>871.61</c:v>
                </c:pt>
                <c:pt idx="26904">
                  <c:v>826.67</c:v>
                </c:pt>
                <c:pt idx="26905">
                  <c:v>793.57</c:v>
                </c:pt>
                <c:pt idx="26906">
                  <c:v>772.59</c:v>
                </c:pt>
                <c:pt idx="26907">
                  <c:v>762.16</c:v>
                </c:pt>
                <c:pt idx="26908">
                  <c:v>767.75</c:v>
                </c:pt>
                <c:pt idx="26909">
                  <c:v>793.67</c:v>
                </c:pt>
                <c:pt idx="26910">
                  <c:v>828.7</c:v>
                </c:pt>
                <c:pt idx="26911">
                  <c:v>999.86</c:v>
                </c:pt>
                <c:pt idx="26912">
                  <c:v>1155.21</c:v>
                </c:pt>
                <c:pt idx="26913">
                  <c:v>1258.96</c:v>
                </c:pt>
                <c:pt idx="26914">
                  <c:v>1304.75</c:v>
                </c:pt>
                <c:pt idx="26915">
                  <c:v>1312.91</c:v>
                </c:pt>
                <c:pt idx="26916">
                  <c:v>1324.49</c:v>
                </c:pt>
                <c:pt idx="26917">
                  <c:v>1330.83</c:v>
                </c:pt>
                <c:pt idx="26918">
                  <c:v>1321.88</c:v>
                </c:pt>
                <c:pt idx="26919">
                  <c:v>1283.3</c:v>
                </c:pt>
                <c:pt idx="26920">
                  <c:v>1184.3699999999999</c:v>
                </c:pt>
                <c:pt idx="26921">
                  <c:v>1076.8800000000001</c:v>
                </c:pt>
                <c:pt idx="26922">
                  <c:v>1135.44</c:v>
                </c:pt>
                <c:pt idx="26923">
                  <c:v>1107.92</c:v>
                </c:pt>
                <c:pt idx="26924">
                  <c:v>1052.0899999999999</c:v>
                </c:pt>
                <c:pt idx="26925">
                  <c:v>1013.66</c:v>
                </c:pt>
                <c:pt idx="26926">
                  <c:v>955.95</c:v>
                </c:pt>
                <c:pt idx="26927">
                  <c:v>904.32</c:v>
                </c:pt>
                <c:pt idx="26928">
                  <c:v>858.78</c:v>
                </c:pt>
                <c:pt idx="26929">
                  <c:v>825.57</c:v>
                </c:pt>
                <c:pt idx="26930">
                  <c:v>820.01</c:v>
                </c:pt>
                <c:pt idx="26931">
                  <c:v>809.88</c:v>
                </c:pt>
                <c:pt idx="26932">
                  <c:v>806.97</c:v>
                </c:pt>
                <c:pt idx="26933">
                  <c:v>835.7</c:v>
                </c:pt>
                <c:pt idx="26934">
                  <c:v>863.46</c:v>
                </c:pt>
                <c:pt idx="26935">
                  <c:v>1018.87</c:v>
                </c:pt>
                <c:pt idx="26936">
                  <c:v>1148.21</c:v>
                </c:pt>
                <c:pt idx="26937">
                  <c:v>1218.1300000000001</c:v>
                </c:pt>
                <c:pt idx="26938">
                  <c:v>1265.1400000000001</c:v>
                </c:pt>
                <c:pt idx="26939">
                  <c:v>1283.9100000000001</c:v>
                </c:pt>
                <c:pt idx="26940">
                  <c:v>1294.02</c:v>
                </c:pt>
                <c:pt idx="26941">
                  <c:v>1312.34</c:v>
                </c:pt>
                <c:pt idx="26942">
                  <c:v>1306.1199999999999</c:v>
                </c:pt>
                <c:pt idx="26943">
                  <c:v>1267.52</c:v>
                </c:pt>
                <c:pt idx="26944">
                  <c:v>1175.4100000000001</c:v>
                </c:pt>
                <c:pt idx="26945">
                  <c:v>1086.72</c:v>
                </c:pt>
                <c:pt idx="26946">
                  <c:v>1145.24</c:v>
                </c:pt>
                <c:pt idx="26947">
                  <c:v>1105.1199999999999</c:v>
                </c:pt>
                <c:pt idx="26948">
                  <c:v>1056.44</c:v>
                </c:pt>
                <c:pt idx="26949">
                  <c:v>1005.05</c:v>
                </c:pt>
                <c:pt idx="26950">
                  <c:v>963.84</c:v>
                </c:pt>
                <c:pt idx="26951">
                  <c:v>892.32</c:v>
                </c:pt>
                <c:pt idx="26952">
                  <c:v>852.03</c:v>
                </c:pt>
                <c:pt idx="26953">
                  <c:v>823.18</c:v>
                </c:pt>
                <c:pt idx="26954">
                  <c:v>803.08</c:v>
                </c:pt>
                <c:pt idx="26955">
                  <c:v>791.54</c:v>
                </c:pt>
                <c:pt idx="26956">
                  <c:v>795.89</c:v>
                </c:pt>
                <c:pt idx="26957">
                  <c:v>816.78</c:v>
                </c:pt>
                <c:pt idx="26958">
                  <c:v>841.02</c:v>
                </c:pt>
                <c:pt idx="26959">
                  <c:v>1009.78</c:v>
                </c:pt>
                <c:pt idx="26960">
                  <c:v>1158.23</c:v>
                </c:pt>
                <c:pt idx="26961">
                  <c:v>1254.57</c:v>
                </c:pt>
                <c:pt idx="26962">
                  <c:v>1313.16</c:v>
                </c:pt>
                <c:pt idx="26963">
                  <c:v>1325.11</c:v>
                </c:pt>
                <c:pt idx="26964">
                  <c:v>1327.47</c:v>
                </c:pt>
                <c:pt idx="26965">
                  <c:v>1322.88</c:v>
                </c:pt>
                <c:pt idx="26966">
                  <c:v>1320.66</c:v>
                </c:pt>
                <c:pt idx="26967">
                  <c:v>1273.6400000000001</c:v>
                </c:pt>
                <c:pt idx="26968">
                  <c:v>1193.31</c:v>
                </c:pt>
                <c:pt idx="26969">
                  <c:v>1081.04</c:v>
                </c:pt>
                <c:pt idx="26970">
                  <c:v>1133.01</c:v>
                </c:pt>
                <c:pt idx="26971">
                  <c:v>1105.44</c:v>
                </c:pt>
                <c:pt idx="26972">
                  <c:v>1049.79</c:v>
                </c:pt>
                <c:pt idx="26973">
                  <c:v>1003.51</c:v>
                </c:pt>
                <c:pt idx="26974">
                  <c:v>948.82</c:v>
                </c:pt>
                <c:pt idx="26975">
                  <c:v>896.04</c:v>
                </c:pt>
                <c:pt idx="26976">
                  <c:v>850.2</c:v>
                </c:pt>
                <c:pt idx="26977">
                  <c:v>834.5</c:v>
                </c:pt>
                <c:pt idx="26978">
                  <c:v>811.94</c:v>
                </c:pt>
                <c:pt idx="26979">
                  <c:v>804</c:v>
                </c:pt>
                <c:pt idx="26980">
                  <c:v>812</c:v>
                </c:pt>
                <c:pt idx="26981">
                  <c:v>817.59</c:v>
                </c:pt>
                <c:pt idx="26982">
                  <c:v>851.22</c:v>
                </c:pt>
                <c:pt idx="26983">
                  <c:v>1015.45</c:v>
                </c:pt>
                <c:pt idx="26984">
                  <c:v>1154.2</c:v>
                </c:pt>
                <c:pt idx="26985">
                  <c:v>1246.21</c:v>
                </c:pt>
                <c:pt idx="26986">
                  <c:v>1308.33</c:v>
                </c:pt>
                <c:pt idx="26987">
                  <c:v>1317.62</c:v>
                </c:pt>
                <c:pt idx="26988">
                  <c:v>1314.94</c:v>
                </c:pt>
                <c:pt idx="26989">
                  <c:v>1330.59</c:v>
                </c:pt>
                <c:pt idx="26990">
                  <c:v>1316.97</c:v>
                </c:pt>
                <c:pt idx="26991">
                  <c:v>1269.9100000000001</c:v>
                </c:pt>
                <c:pt idx="26992">
                  <c:v>1187.27</c:v>
                </c:pt>
                <c:pt idx="26993">
                  <c:v>1086.47</c:v>
                </c:pt>
                <c:pt idx="26994">
                  <c:v>1152.56</c:v>
                </c:pt>
                <c:pt idx="26995">
                  <c:v>1126.31</c:v>
                </c:pt>
                <c:pt idx="26996">
                  <c:v>1075.5899999999999</c:v>
                </c:pt>
                <c:pt idx="26997">
                  <c:v>1043.9000000000001</c:v>
                </c:pt>
                <c:pt idx="26998">
                  <c:v>978.64</c:v>
                </c:pt>
                <c:pt idx="26999">
                  <c:v>922.96</c:v>
                </c:pt>
                <c:pt idx="27000">
                  <c:v>878.64</c:v>
                </c:pt>
                <c:pt idx="27001">
                  <c:v>847</c:v>
                </c:pt>
                <c:pt idx="27002">
                  <c:v>818.09</c:v>
                </c:pt>
                <c:pt idx="27003">
                  <c:v>793.16</c:v>
                </c:pt>
                <c:pt idx="27004">
                  <c:v>795.26</c:v>
                </c:pt>
                <c:pt idx="27005">
                  <c:v>825.54</c:v>
                </c:pt>
                <c:pt idx="27006">
                  <c:v>843.04</c:v>
                </c:pt>
                <c:pt idx="27007">
                  <c:v>1011.88</c:v>
                </c:pt>
                <c:pt idx="27008">
                  <c:v>1136.46</c:v>
                </c:pt>
                <c:pt idx="27009">
                  <c:v>1232.3900000000001</c:v>
                </c:pt>
                <c:pt idx="27010">
                  <c:v>1285.55</c:v>
                </c:pt>
                <c:pt idx="27011">
                  <c:v>1291.3800000000001</c:v>
                </c:pt>
                <c:pt idx="27012">
                  <c:v>1283.26</c:v>
                </c:pt>
                <c:pt idx="27013">
                  <c:v>1307.5899999999999</c:v>
                </c:pt>
                <c:pt idx="27014">
                  <c:v>1270.6600000000001</c:v>
                </c:pt>
                <c:pt idx="27015">
                  <c:v>1230.9100000000001</c:v>
                </c:pt>
                <c:pt idx="27016">
                  <c:v>1131.4000000000001</c:v>
                </c:pt>
                <c:pt idx="27017">
                  <c:v>1030.47</c:v>
                </c:pt>
                <c:pt idx="27018">
                  <c:v>1099.3399999999999</c:v>
                </c:pt>
                <c:pt idx="27019">
                  <c:v>1087.6500000000001</c:v>
                </c:pt>
                <c:pt idx="27020">
                  <c:v>1032.94</c:v>
                </c:pt>
                <c:pt idx="27021">
                  <c:v>987.17</c:v>
                </c:pt>
                <c:pt idx="27022">
                  <c:v>932.11</c:v>
                </c:pt>
                <c:pt idx="27023">
                  <c:v>890.64</c:v>
                </c:pt>
                <c:pt idx="27024">
                  <c:v>843.24</c:v>
                </c:pt>
                <c:pt idx="27025">
                  <c:v>814.2</c:v>
                </c:pt>
                <c:pt idx="27026">
                  <c:v>796.92</c:v>
                </c:pt>
                <c:pt idx="27027">
                  <c:v>780.45</c:v>
                </c:pt>
                <c:pt idx="27028">
                  <c:v>782.52</c:v>
                </c:pt>
                <c:pt idx="27029">
                  <c:v>791.25</c:v>
                </c:pt>
                <c:pt idx="27030">
                  <c:v>786.84</c:v>
                </c:pt>
                <c:pt idx="27031">
                  <c:v>896.62</c:v>
                </c:pt>
                <c:pt idx="27032">
                  <c:v>1018.71</c:v>
                </c:pt>
                <c:pt idx="27033">
                  <c:v>1124.95</c:v>
                </c:pt>
                <c:pt idx="27034">
                  <c:v>1162.22</c:v>
                </c:pt>
                <c:pt idx="27035">
                  <c:v>1156.1400000000001</c:v>
                </c:pt>
                <c:pt idx="27036">
                  <c:v>1112.04</c:v>
                </c:pt>
                <c:pt idx="27037">
                  <c:v>1088.32</c:v>
                </c:pt>
                <c:pt idx="27038">
                  <c:v>1055.1300000000001</c:v>
                </c:pt>
                <c:pt idx="27039">
                  <c:v>1016.16</c:v>
                </c:pt>
                <c:pt idx="27040">
                  <c:v>987.38</c:v>
                </c:pt>
                <c:pt idx="27041">
                  <c:v>966.78</c:v>
                </c:pt>
                <c:pt idx="27042">
                  <c:v>1057.1199999999999</c:v>
                </c:pt>
                <c:pt idx="27043">
                  <c:v>1046.72</c:v>
                </c:pt>
                <c:pt idx="27044">
                  <c:v>1003.25</c:v>
                </c:pt>
                <c:pt idx="27045">
                  <c:v>963.98</c:v>
                </c:pt>
                <c:pt idx="27046">
                  <c:v>922.59</c:v>
                </c:pt>
                <c:pt idx="27047">
                  <c:v>882.96</c:v>
                </c:pt>
                <c:pt idx="27048">
                  <c:v>847.5</c:v>
                </c:pt>
                <c:pt idx="27049">
                  <c:v>822.2</c:v>
                </c:pt>
                <c:pt idx="27050">
                  <c:v>804.21</c:v>
                </c:pt>
                <c:pt idx="27051">
                  <c:v>782.89</c:v>
                </c:pt>
                <c:pt idx="27052">
                  <c:v>778.34</c:v>
                </c:pt>
                <c:pt idx="27053">
                  <c:v>769.39</c:v>
                </c:pt>
                <c:pt idx="27054">
                  <c:v>737.63</c:v>
                </c:pt>
                <c:pt idx="27055">
                  <c:v>766.06</c:v>
                </c:pt>
                <c:pt idx="27056">
                  <c:v>813.56</c:v>
                </c:pt>
                <c:pt idx="27057">
                  <c:v>869.1</c:v>
                </c:pt>
                <c:pt idx="27058">
                  <c:v>920.9</c:v>
                </c:pt>
                <c:pt idx="27059">
                  <c:v>933.38</c:v>
                </c:pt>
                <c:pt idx="27060">
                  <c:v>939.29</c:v>
                </c:pt>
                <c:pt idx="27061">
                  <c:v>925.16</c:v>
                </c:pt>
                <c:pt idx="27062">
                  <c:v>914.63</c:v>
                </c:pt>
                <c:pt idx="27063">
                  <c:v>900.21</c:v>
                </c:pt>
                <c:pt idx="27064">
                  <c:v>886.74</c:v>
                </c:pt>
                <c:pt idx="27065">
                  <c:v>875.51</c:v>
                </c:pt>
                <c:pt idx="27066">
                  <c:v>967.86</c:v>
                </c:pt>
                <c:pt idx="27067">
                  <c:v>963.7</c:v>
                </c:pt>
                <c:pt idx="27068">
                  <c:v>960.36</c:v>
                </c:pt>
                <c:pt idx="27069">
                  <c:v>934.11</c:v>
                </c:pt>
                <c:pt idx="27070">
                  <c:v>889.46</c:v>
                </c:pt>
                <c:pt idx="27071">
                  <c:v>839.66</c:v>
                </c:pt>
                <c:pt idx="27072">
                  <c:v>799.66</c:v>
                </c:pt>
                <c:pt idx="27073">
                  <c:v>775.77</c:v>
                </c:pt>
                <c:pt idx="27074">
                  <c:v>757.21</c:v>
                </c:pt>
                <c:pt idx="27075">
                  <c:v>742.51</c:v>
                </c:pt>
                <c:pt idx="27076">
                  <c:v>752.41</c:v>
                </c:pt>
                <c:pt idx="27077">
                  <c:v>779.37</c:v>
                </c:pt>
                <c:pt idx="27078">
                  <c:v>799.15</c:v>
                </c:pt>
                <c:pt idx="27079">
                  <c:v>966.16</c:v>
                </c:pt>
                <c:pt idx="27080">
                  <c:v>1132.43</c:v>
                </c:pt>
                <c:pt idx="27081">
                  <c:v>1225.07</c:v>
                </c:pt>
                <c:pt idx="27082">
                  <c:v>1277.97</c:v>
                </c:pt>
                <c:pt idx="27083">
                  <c:v>1296.1099999999999</c:v>
                </c:pt>
                <c:pt idx="27084">
                  <c:v>1288.25</c:v>
                </c:pt>
                <c:pt idx="27085">
                  <c:v>1311.47</c:v>
                </c:pt>
                <c:pt idx="27086">
                  <c:v>1301.02</c:v>
                </c:pt>
                <c:pt idx="27087">
                  <c:v>1263.76</c:v>
                </c:pt>
                <c:pt idx="27088">
                  <c:v>1167.25</c:v>
                </c:pt>
                <c:pt idx="27089">
                  <c:v>1039.2</c:v>
                </c:pt>
                <c:pt idx="27090">
                  <c:v>1086.51</c:v>
                </c:pt>
                <c:pt idx="27091">
                  <c:v>1074.19</c:v>
                </c:pt>
                <c:pt idx="27092">
                  <c:v>1025.97</c:v>
                </c:pt>
                <c:pt idx="27093">
                  <c:v>981.28</c:v>
                </c:pt>
                <c:pt idx="27094">
                  <c:v>923.5</c:v>
                </c:pt>
                <c:pt idx="27095">
                  <c:v>860.99</c:v>
                </c:pt>
                <c:pt idx="27096">
                  <c:v>817.71</c:v>
                </c:pt>
                <c:pt idx="27097">
                  <c:v>779.35</c:v>
                </c:pt>
                <c:pt idx="27098">
                  <c:v>769.27</c:v>
                </c:pt>
                <c:pt idx="27099">
                  <c:v>758.12</c:v>
                </c:pt>
                <c:pt idx="27100">
                  <c:v>761.32</c:v>
                </c:pt>
                <c:pt idx="27101">
                  <c:v>794.22</c:v>
                </c:pt>
                <c:pt idx="27102">
                  <c:v>820.65</c:v>
                </c:pt>
                <c:pt idx="27103">
                  <c:v>989.61</c:v>
                </c:pt>
                <c:pt idx="27104">
                  <c:v>1079.51</c:v>
                </c:pt>
                <c:pt idx="27105">
                  <c:v>1176.5</c:v>
                </c:pt>
                <c:pt idx="27106">
                  <c:v>1225.3399999999999</c:v>
                </c:pt>
                <c:pt idx="27107">
                  <c:v>1252.6300000000001</c:v>
                </c:pt>
                <c:pt idx="27108">
                  <c:v>1260.5999999999999</c:v>
                </c:pt>
                <c:pt idx="27109">
                  <c:v>1278.19</c:v>
                </c:pt>
                <c:pt idx="27110">
                  <c:v>1259.55</c:v>
                </c:pt>
                <c:pt idx="27111">
                  <c:v>1224.06</c:v>
                </c:pt>
                <c:pt idx="27112">
                  <c:v>1146.1600000000001</c:v>
                </c:pt>
                <c:pt idx="27113">
                  <c:v>1042.6099999999999</c:v>
                </c:pt>
                <c:pt idx="27114">
                  <c:v>1121.92</c:v>
                </c:pt>
                <c:pt idx="27115">
                  <c:v>1094.26</c:v>
                </c:pt>
                <c:pt idx="27116">
                  <c:v>1025.44</c:v>
                </c:pt>
                <c:pt idx="27117">
                  <c:v>976.08</c:v>
                </c:pt>
                <c:pt idx="27118">
                  <c:v>930.52</c:v>
                </c:pt>
                <c:pt idx="27119">
                  <c:v>862.22</c:v>
                </c:pt>
                <c:pt idx="27120">
                  <c:v>814.6</c:v>
                </c:pt>
                <c:pt idx="27121">
                  <c:v>787.23</c:v>
                </c:pt>
                <c:pt idx="27122">
                  <c:v>775.71</c:v>
                </c:pt>
                <c:pt idx="27123">
                  <c:v>770.19</c:v>
                </c:pt>
                <c:pt idx="27124">
                  <c:v>768.4</c:v>
                </c:pt>
                <c:pt idx="27125">
                  <c:v>802.8</c:v>
                </c:pt>
                <c:pt idx="27126">
                  <c:v>826.7</c:v>
                </c:pt>
                <c:pt idx="27127">
                  <c:v>968.56</c:v>
                </c:pt>
                <c:pt idx="27128">
                  <c:v>1099.26</c:v>
                </c:pt>
                <c:pt idx="27129">
                  <c:v>1204.06</c:v>
                </c:pt>
                <c:pt idx="27130">
                  <c:v>1263.3</c:v>
                </c:pt>
                <c:pt idx="27131">
                  <c:v>1258.32</c:v>
                </c:pt>
                <c:pt idx="27132">
                  <c:v>1259.49</c:v>
                </c:pt>
                <c:pt idx="27133">
                  <c:v>1274</c:v>
                </c:pt>
                <c:pt idx="27134">
                  <c:v>1268.53</c:v>
                </c:pt>
                <c:pt idx="27135">
                  <c:v>1225.23</c:v>
                </c:pt>
                <c:pt idx="27136">
                  <c:v>1142.6099999999999</c:v>
                </c:pt>
                <c:pt idx="27137">
                  <c:v>1037.5999999999999</c:v>
                </c:pt>
                <c:pt idx="27138">
                  <c:v>1099.18</c:v>
                </c:pt>
                <c:pt idx="27139">
                  <c:v>1071.01</c:v>
                </c:pt>
                <c:pt idx="27140">
                  <c:v>1023.86</c:v>
                </c:pt>
                <c:pt idx="27141">
                  <c:v>972.79</c:v>
                </c:pt>
                <c:pt idx="27142">
                  <c:v>928.45</c:v>
                </c:pt>
                <c:pt idx="27143">
                  <c:v>861.68</c:v>
                </c:pt>
                <c:pt idx="27144">
                  <c:v>820.17</c:v>
                </c:pt>
                <c:pt idx="27145">
                  <c:v>795.23</c:v>
                </c:pt>
                <c:pt idx="27146">
                  <c:v>768.41</c:v>
                </c:pt>
                <c:pt idx="27147">
                  <c:v>756.97</c:v>
                </c:pt>
                <c:pt idx="27148">
                  <c:v>763.96</c:v>
                </c:pt>
                <c:pt idx="27149">
                  <c:v>778.7</c:v>
                </c:pt>
                <c:pt idx="27150">
                  <c:v>806.91</c:v>
                </c:pt>
                <c:pt idx="27151">
                  <c:v>960.79</c:v>
                </c:pt>
                <c:pt idx="27152">
                  <c:v>1103.46</c:v>
                </c:pt>
                <c:pt idx="27153">
                  <c:v>1204.6300000000001</c:v>
                </c:pt>
                <c:pt idx="27154">
                  <c:v>1258.71</c:v>
                </c:pt>
                <c:pt idx="27155">
                  <c:v>1274.76</c:v>
                </c:pt>
                <c:pt idx="27156">
                  <c:v>1270.77</c:v>
                </c:pt>
                <c:pt idx="27157">
                  <c:v>1299.8599999999999</c:v>
                </c:pt>
                <c:pt idx="27158">
                  <c:v>1282.06</c:v>
                </c:pt>
                <c:pt idx="27159">
                  <c:v>1226.0899999999999</c:v>
                </c:pt>
                <c:pt idx="27160">
                  <c:v>1133.75</c:v>
                </c:pt>
                <c:pt idx="27161">
                  <c:v>1028.45</c:v>
                </c:pt>
                <c:pt idx="27162">
                  <c:v>1106.33</c:v>
                </c:pt>
                <c:pt idx="27163">
                  <c:v>1083.27</c:v>
                </c:pt>
                <c:pt idx="27164">
                  <c:v>1030.51</c:v>
                </c:pt>
                <c:pt idx="27165">
                  <c:v>994.4</c:v>
                </c:pt>
                <c:pt idx="27166">
                  <c:v>916.34</c:v>
                </c:pt>
                <c:pt idx="27167">
                  <c:v>857.27</c:v>
                </c:pt>
                <c:pt idx="27168">
                  <c:v>814.96</c:v>
                </c:pt>
                <c:pt idx="27169">
                  <c:v>792.36</c:v>
                </c:pt>
                <c:pt idx="27170">
                  <c:v>766.65</c:v>
                </c:pt>
                <c:pt idx="27171">
                  <c:v>773.46</c:v>
                </c:pt>
                <c:pt idx="27172">
                  <c:v>759.9</c:v>
                </c:pt>
                <c:pt idx="27173">
                  <c:v>782.26</c:v>
                </c:pt>
                <c:pt idx="27174">
                  <c:v>803.11</c:v>
                </c:pt>
                <c:pt idx="27175">
                  <c:v>963.71</c:v>
                </c:pt>
                <c:pt idx="27176">
                  <c:v>1099.01</c:v>
                </c:pt>
                <c:pt idx="27177">
                  <c:v>1206.93</c:v>
                </c:pt>
                <c:pt idx="27178">
                  <c:v>1244.28</c:v>
                </c:pt>
                <c:pt idx="27179">
                  <c:v>1261.21</c:v>
                </c:pt>
                <c:pt idx="27180">
                  <c:v>1269.5899999999999</c:v>
                </c:pt>
                <c:pt idx="27181">
                  <c:v>1283.3399999999999</c:v>
                </c:pt>
                <c:pt idx="27182">
                  <c:v>1274.48</c:v>
                </c:pt>
                <c:pt idx="27183">
                  <c:v>1227.21</c:v>
                </c:pt>
                <c:pt idx="27184">
                  <c:v>1112.78</c:v>
                </c:pt>
                <c:pt idx="27185">
                  <c:v>1019.96</c:v>
                </c:pt>
                <c:pt idx="27186">
                  <c:v>1089.01</c:v>
                </c:pt>
                <c:pt idx="27187">
                  <c:v>1081.6400000000001</c:v>
                </c:pt>
                <c:pt idx="27188">
                  <c:v>1032.1199999999999</c:v>
                </c:pt>
                <c:pt idx="27189">
                  <c:v>986.4</c:v>
                </c:pt>
                <c:pt idx="27190">
                  <c:v>928.85</c:v>
                </c:pt>
                <c:pt idx="27191">
                  <c:v>871.08</c:v>
                </c:pt>
                <c:pt idx="27192">
                  <c:v>828.41</c:v>
                </c:pt>
                <c:pt idx="27193">
                  <c:v>804.01</c:v>
                </c:pt>
                <c:pt idx="27194">
                  <c:v>777.55</c:v>
                </c:pt>
                <c:pt idx="27195">
                  <c:v>751.8</c:v>
                </c:pt>
                <c:pt idx="27196">
                  <c:v>751.14</c:v>
                </c:pt>
                <c:pt idx="27197">
                  <c:v>760.9</c:v>
                </c:pt>
                <c:pt idx="27198">
                  <c:v>742.45</c:v>
                </c:pt>
                <c:pt idx="27199">
                  <c:v>817.97</c:v>
                </c:pt>
                <c:pt idx="27200">
                  <c:v>918.42</c:v>
                </c:pt>
                <c:pt idx="27201">
                  <c:v>988.11</c:v>
                </c:pt>
                <c:pt idx="27202">
                  <c:v>1022.77</c:v>
                </c:pt>
                <c:pt idx="27203">
                  <c:v>1026.74</c:v>
                </c:pt>
                <c:pt idx="27204">
                  <c:v>1008.8</c:v>
                </c:pt>
                <c:pt idx="27205">
                  <c:v>989.56</c:v>
                </c:pt>
                <c:pt idx="27206">
                  <c:v>982.34</c:v>
                </c:pt>
                <c:pt idx="27207">
                  <c:v>954.83</c:v>
                </c:pt>
                <c:pt idx="27208">
                  <c:v>925.69</c:v>
                </c:pt>
                <c:pt idx="27209">
                  <c:v>902.9</c:v>
                </c:pt>
                <c:pt idx="27210">
                  <c:v>994.92</c:v>
                </c:pt>
                <c:pt idx="27211">
                  <c:v>977.44</c:v>
                </c:pt>
                <c:pt idx="27212">
                  <c:v>943.27</c:v>
                </c:pt>
                <c:pt idx="27213">
                  <c:v>906.14</c:v>
                </c:pt>
                <c:pt idx="27214">
                  <c:v>862.03</c:v>
                </c:pt>
                <c:pt idx="27215">
                  <c:v>828.34</c:v>
                </c:pt>
                <c:pt idx="27216">
                  <c:v>792.36</c:v>
                </c:pt>
                <c:pt idx="27217">
                  <c:v>764.17</c:v>
                </c:pt>
                <c:pt idx="27218">
                  <c:v>742.28</c:v>
                </c:pt>
                <c:pt idx="27219">
                  <c:v>719.54</c:v>
                </c:pt>
                <c:pt idx="27220">
                  <c:v>711.49</c:v>
                </c:pt>
                <c:pt idx="27221">
                  <c:v>710.15</c:v>
                </c:pt>
                <c:pt idx="27222">
                  <c:v>677.38</c:v>
                </c:pt>
                <c:pt idx="27223">
                  <c:v>708.61</c:v>
                </c:pt>
                <c:pt idx="27224">
                  <c:v>753.65</c:v>
                </c:pt>
                <c:pt idx="27225">
                  <c:v>801.97</c:v>
                </c:pt>
                <c:pt idx="27226">
                  <c:v>841.12</c:v>
                </c:pt>
                <c:pt idx="27227">
                  <c:v>839.85</c:v>
                </c:pt>
                <c:pt idx="27228">
                  <c:v>842.57</c:v>
                </c:pt>
                <c:pt idx="27229">
                  <c:v>843.38</c:v>
                </c:pt>
                <c:pt idx="27230">
                  <c:v>841.09</c:v>
                </c:pt>
                <c:pt idx="27231">
                  <c:v>834.26</c:v>
                </c:pt>
                <c:pt idx="27232">
                  <c:v>819.2</c:v>
                </c:pt>
                <c:pt idx="27233">
                  <c:v>819.69</c:v>
                </c:pt>
                <c:pt idx="27234">
                  <c:v>903.14</c:v>
                </c:pt>
                <c:pt idx="27235">
                  <c:v>900.93</c:v>
                </c:pt>
                <c:pt idx="27236">
                  <c:v>891.2</c:v>
                </c:pt>
                <c:pt idx="27237">
                  <c:v>868.09</c:v>
                </c:pt>
                <c:pt idx="27238">
                  <c:v>823.58</c:v>
                </c:pt>
                <c:pt idx="27239">
                  <c:v>784.79</c:v>
                </c:pt>
                <c:pt idx="27240">
                  <c:v>753.76</c:v>
                </c:pt>
                <c:pt idx="27241">
                  <c:v>723.89</c:v>
                </c:pt>
                <c:pt idx="27242">
                  <c:v>707.29</c:v>
                </c:pt>
                <c:pt idx="27243">
                  <c:v>695.84</c:v>
                </c:pt>
                <c:pt idx="27244">
                  <c:v>687.78</c:v>
                </c:pt>
                <c:pt idx="27245">
                  <c:v>698.85</c:v>
                </c:pt>
                <c:pt idx="27246">
                  <c:v>678.63</c:v>
                </c:pt>
                <c:pt idx="27247">
                  <c:v>742.93</c:v>
                </c:pt>
                <c:pt idx="27248">
                  <c:v>796.1</c:v>
                </c:pt>
                <c:pt idx="27249">
                  <c:v>857.8</c:v>
                </c:pt>
                <c:pt idx="27250">
                  <c:v>891.22</c:v>
                </c:pt>
                <c:pt idx="27251">
                  <c:v>905.82</c:v>
                </c:pt>
                <c:pt idx="27252">
                  <c:v>899.36</c:v>
                </c:pt>
                <c:pt idx="27253">
                  <c:v>898.51</c:v>
                </c:pt>
                <c:pt idx="27254">
                  <c:v>895.36</c:v>
                </c:pt>
                <c:pt idx="27255">
                  <c:v>876.57</c:v>
                </c:pt>
                <c:pt idx="27256">
                  <c:v>861.14</c:v>
                </c:pt>
                <c:pt idx="27257">
                  <c:v>853.95</c:v>
                </c:pt>
                <c:pt idx="27258">
                  <c:v>938.09</c:v>
                </c:pt>
                <c:pt idx="27259">
                  <c:v>928.43</c:v>
                </c:pt>
                <c:pt idx="27260">
                  <c:v>906.55</c:v>
                </c:pt>
                <c:pt idx="27261">
                  <c:v>882.26</c:v>
                </c:pt>
                <c:pt idx="27262">
                  <c:v>838.99</c:v>
                </c:pt>
                <c:pt idx="27263">
                  <c:v>795.53</c:v>
                </c:pt>
                <c:pt idx="27264">
                  <c:v>772.79</c:v>
                </c:pt>
                <c:pt idx="27265">
                  <c:v>740.78</c:v>
                </c:pt>
                <c:pt idx="27266">
                  <c:v>725.46</c:v>
                </c:pt>
                <c:pt idx="27267">
                  <c:v>706.76</c:v>
                </c:pt>
                <c:pt idx="27268">
                  <c:v>701.19</c:v>
                </c:pt>
                <c:pt idx="27269">
                  <c:v>696.97</c:v>
                </c:pt>
                <c:pt idx="27270">
                  <c:v>671.46</c:v>
                </c:pt>
                <c:pt idx="27271">
                  <c:v>702.77</c:v>
                </c:pt>
                <c:pt idx="27272">
                  <c:v>747.53</c:v>
                </c:pt>
                <c:pt idx="27273">
                  <c:v>781.38</c:v>
                </c:pt>
                <c:pt idx="27274">
                  <c:v>798.64</c:v>
                </c:pt>
                <c:pt idx="27275">
                  <c:v>809.74</c:v>
                </c:pt>
                <c:pt idx="27276">
                  <c:v>815.27</c:v>
                </c:pt>
                <c:pt idx="27277">
                  <c:v>817.18</c:v>
                </c:pt>
                <c:pt idx="27278">
                  <c:v>813.81</c:v>
                </c:pt>
                <c:pt idx="27279">
                  <c:v>812.72</c:v>
                </c:pt>
                <c:pt idx="27280">
                  <c:v>801.94</c:v>
                </c:pt>
                <c:pt idx="27281">
                  <c:v>808.19</c:v>
                </c:pt>
                <c:pt idx="27282">
                  <c:v>897.5</c:v>
                </c:pt>
                <c:pt idx="27283">
                  <c:v>915.57</c:v>
                </c:pt>
                <c:pt idx="27284">
                  <c:v>931.32</c:v>
                </c:pt>
                <c:pt idx="27285">
                  <c:v>882.93</c:v>
                </c:pt>
                <c:pt idx="27286">
                  <c:v>853.76</c:v>
                </c:pt>
                <c:pt idx="27287">
                  <c:v>819.9</c:v>
                </c:pt>
                <c:pt idx="27288">
                  <c:v>797.6</c:v>
                </c:pt>
                <c:pt idx="27289">
                  <c:v>773.15</c:v>
                </c:pt>
                <c:pt idx="27290">
                  <c:v>751.03</c:v>
                </c:pt>
                <c:pt idx="27291">
                  <c:v>742.44</c:v>
                </c:pt>
                <c:pt idx="27292">
                  <c:v>741.67</c:v>
                </c:pt>
                <c:pt idx="27293">
                  <c:v>756</c:v>
                </c:pt>
                <c:pt idx="27294">
                  <c:v>742.96</c:v>
                </c:pt>
                <c:pt idx="27295">
                  <c:v>827.3</c:v>
                </c:pt>
                <c:pt idx="27296">
                  <c:v>894.8</c:v>
                </c:pt>
                <c:pt idx="27297">
                  <c:v>974.1</c:v>
                </c:pt>
                <c:pt idx="27298">
                  <c:v>1030.07</c:v>
                </c:pt>
                <c:pt idx="27299">
                  <c:v>1087.5</c:v>
                </c:pt>
                <c:pt idx="27300">
                  <c:v>1136.56</c:v>
                </c:pt>
                <c:pt idx="27301">
                  <c:v>1160.02</c:v>
                </c:pt>
                <c:pt idx="27302">
                  <c:v>1144.8599999999999</c:v>
                </c:pt>
                <c:pt idx="27303">
                  <c:v>1087.54</c:v>
                </c:pt>
                <c:pt idx="27304">
                  <c:v>1045.46</c:v>
                </c:pt>
                <c:pt idx="27305">
                  <c:v>989.43</c:v>
                </c:pt>
                <c:pt idx="27306">
                  <c:v>1068.56</c:v>
                </c:pt>
                <c:pt idx="27307">
                  <c:v>1045.3399999999999</c:v>
                </c:pt>
                <c:pt idx="27308">
                  <c:v>1016.66</c:v>
                </c:pt>
                <c:pt idx="27309">
                  <c:v>986.32</c:v>
                </c:pt>
                <c:pt idx="27310">
                  <c:v>930.28</c:v>
                </c:pt>
                <c:pt idx="27311">
                  <c:v>876.57</c:v>
                </c:pt>
                <c:pt idx="27312">
                  <c:v>833.24</c:v>
                </c:pt>
                <c:pt idx="27313">
                  <c:v>803.68</c:v>
                </c:pt>
                <c:pt idx="27314">
                  <c:v>780.35</c:v>
                </c:pt>
                <c:pt idx="27315">
                  <c:v>767.28</c:v>
                </c:pt>
                <c:pt idx="27316">
                  <c:v>770.6</c:v>
                </c:pt>
                <c:pt idx="27317">
                  <c:v>795.05</c:v>
                </c:pt>
                <c:pt idx="27318">
                  <c:v>818.01</c:v>
                </c:pt>
                <c:pt idx="27319">
                  <c:v>968.41</c:v>
                </c:pt>
                <c:pt idx="27320">
                  <c:v>1103.5</c:v>
                </c:pt>
                <c:pt idx="27321">
                  <c:v>1215.8699999999999</c:v>
                </c:pt>
                <c:pt idx="27322">
                  <c:v>1255.18</c:v>
                </c:pt>
                <c:pt idx="27323">
                  <c:v>1270.81</c:v>
                </c:pt>
                <c:pt idx="27324">
                  <c:v>1282.97</c:v>
                </c:pt>
                <c:pt idx="27325">
                  <c:v>1306.1300000000001</c:v>
                </c:pt>
                <c:pt idx="27326">
                  <c:v>1305.4000000000001</c:v>
                </c:pt>
                <c:pt idx="27327">
                  <c:v>1247.83</c:v>
                </c:pt>
                <c:pt idx="27328">
                  <c:v>1165.98</c:v>
                </c:pt>
                <c:pt idx="27329">
                  <c:v>1059.42</c:v>
                </c:pt>
                <c:pt idx="27330">
                  <c:v>1132.6600000000001</c:v>
                </c:pt>
                <c:pt idx="27331">
                  <c:v>1100.6199999999999</c:v>
                </c:pt>
                <c:pt idx="27332">
                  <c:v>1049.52</c:v>
                </c:pt>
                <c:pt idx="27333">
                  <c:v>1005.39</c:v>
                </c:pt>
                <c:pt idx="27334">
                  <c:v>955.42</c:v>
                </c:pt>
                <c:pt idx="27335">
                  <c:v>896.05</c:v>
                </c:pt>
                <c:pt idx="27336">
                  <c:v>858.39</c:v>
                </c:pt>
                <c:pt idx="27337">
                  <c:v>817.51</c:v>
                </c:pt>
                <c:pt idx="27338">
                  <c:v>778.31</c:v>
                </c:pt>
                <c:pt idx="27339">
                  <c:v>764.63</c:v>
                </c:pt>
                <c:pt idx="27340">
                  <c:v>771.86</c:v>
                </c:pt>
                <c:pt idx="27341">
                  <c:v>787.05</c:v>
                </c:pt>
                <c:pt idx="27342">
                  <c:v>804.11</c:v>
                </c:pt>
                <c:pt idx="27343">
                  <c:v>959.04</c:v>
                </c:pt>
                <c:pt idx="27344">
                  <c:v>1106.3699999999999</c:v>
                </c:pt>
                <c:pt idx="27345">
                  <c:v>1203.5899999999999</c:v>
                </c:pt>
                <c:pt idx="27346">
                  <c:v>1256.02</c:v>
                </c:pt>
                <c:pt idx="27347">
                  <c:v>1259.72</c:v>
                </c:pt>
                <c:pt idx="27348">
                  <c:v>1273.6300000000001</c:v>
                </c:pt>
                <c:pt idx="27349">
                  <c:v>1292.68</c:v>
                </c:pt>
                <c:pt idx="27350">
                  <c:v>1287.5899999999999</c:v>
                </c:pt>
                <c:pt idx="27351">
                  <c:v>1236.71</c:v>
                </c:pt>
                <c:pt idx="27352">
                  <c:v>1138.72</c:v>
                </c:pt>
                <c:pt idx="27353">
                  <c:v>1047.8800000000001</c:v>
                </c:pt>
                <c:pt idx="27354">
                  <c:v>1120.01</c:v>
                </c:pt>
                <c:pt idx="27355">
                  <c:v>1096.4100000000001</c:v>
                </c:pt>
                <c:pt idx="27356">
                  <c:v>1054.4000000000001</c:v>
                </c:pt>
                <c:pt idx="27357">
                  <c:v>1005.63</c:v>
                </c:pt>
                <c:pt idx="27358">
                  <c:v>951.19</c:v>
                </c:pt>
                <c:pt idx="27359">
                  <c:v>901.59</c:v>
                </c:pt>
                <c:pt idx="27360">
                  <c:v>855.38</c:v>
                </c:pt>
                <c:pt idx="27361">
                  <c:v>825.32</c:v>
                </c:pt>
                <c:pt idx="27362">
                  <c:v>806.72</c:v>
                </c:pt>
                <c:pt idx="27363">
                  <c:v>789.29</c:v>
                </c:pt>
                <c:pt idx="27364">
                  <c:v>787.48</c:v>
                </c:pt>
                <c:pt idx="27365">
                  <c:v>788.99</c:v>
                </c:pt>
                <c:pt idx="27366">
                  <c:v>773.74</c:v>
                </c:pt>
                <c:pt idx="27367">
                  <c:v>872.07</c:v>
                </c:pt>
                <c:pt idx="27368">
                  <c:v>982.01</c:v>
                </c:pt>
                <c:pt idx="27369">
                  <c:v>1063.0899999999999</c:v>
                </c:pt>
                <c:pt idx="27370">
                  <c:v>1120.8499999999999</c:v>
                </c:pt>
                <c:pt idx="27371">
                  <c:v>1114.76</c:v>
                </c:pt>
                <c:pt idx="27372">
                  <c:v>1089.07</c:v>
                </c:pt>
                <c:pt idx="27373">
                  <c:v>1076.31</c:v>
                </c:pt>
                <c:pt idx="27374">
                  <c:v>1054.6500000000001</c:v>
                </c:pt>
                <c:pt idx="27375">
                  <c:v>1038.53</c:v>
                </c:pt>
                <c:pt idx="27376">
                  <c:v>1002.5</c:v>
                </c:pt>
                <c:pt idx="27377">
                  <c:v>973.44</c:v>
                </c:pt>
                <c:pt idx="27378">
                  <c:v>1044.48</c:v>
                </c:pt>
                <c:pt idx="27379">
                  <c:v>1014.15</c:v>
                </c:pt>
                <c:pt idx="27380">
                  <c:v>984.44</c:v>
                </c:pt>
                <c:pt idx="27381">
                  <c:v>937.15</c:v>
                </c:pt>
                <c:pt idx="27382">
                  <c:v>900.94</c:v>
                </c:pt>
                <c:pt idx="27383">
                  <c:v>863.75</c:v>
                </c:pt>
                <c:pt idx="27384">
                  <c:v>827.21</c:v>
                </c:pt>
                <c:pt idx="27385">
                  <c:v>796.94</c:v>
                </c:pt>
                <c:pt idx="27386">
                  <c:v>777.84</c:v>
                </c:pt>
                <c:pt idx="27387">
                  <c:v>754.37</c:v>
                </c:pt>
                <c:pt idx="27388">
                  <c:v>747.39</c:v>
                </c:pt>
                <c:pt idx="27389">
                  <c:v>747.32</c:v>
                </c:pt>
                <c:pt idx="27390">
                  <c:v>705.17</c:v>
                </c:pt>
                <c:pt idx="27391">
                  <c:v>747.63</c:v>
                </c:pt>
                <c:pt idx="27392">
                  <c:v>789.95</c:v>
                </c:pt>
                <c:pt idx="27393">
                  <c:v>838.78</c:v>
                </c:pt>
                <c:pt idx="27394">
                  <c:v>887.3</c:v>
                </c:pt>
                <c:pt idx="27395">
                  <c:v>910.13</c:v>
                </c:pt>
                <c:pt idx="27396">
                  <c:v>920.99</c:v>
                </c:pt>
                <c:pt idx="27397">
                  <c:v>912.92</c:v>
                </c:pt>
                <c:pt idx="27398">
                  <c:v>905.45</c:v>
                </c:pt>
                <c:pt idx="27399">
                  <c:v>907.6</c:v>
                </c:pt>
                <c:pt idx="27400">
                  <c:v>890.72</c:v>
                </c:pt>
                <c:pt idx="27401">
                  <c:v>880.86</c:v>
                </c:pt>
                <c:pt idx="27402">
                  <c:v>968.15</c:v>
                </c:pt>
                <c:pt idx="27403">
                  <c:v>977.58</c:v>
                </c:pt>
                <c:pt idx="27404">
                  <c:v>978.54</c:v>
                </c:pt>
                <c:pt idx="27405">
                  <c:v>953.59</c:v>
                </c:pt>
                <c:pt idx="27406">
                  <c:v>914.55</c:v>
                </c:pt>
                <c:pt idx="27407">
                  <c:v>869.93</c:v>
                </c:pt>
                <c:pt idx="27408">
                  <c:v>840.16</c:v>
                </c:pt>
                <c:pt idx="27409">
                  <c:v>806.59</c:v>
                </c:pt>
                <c:pt idx="27410">
                  <c:v>788.59</c:v>
                </c:pt>
                <c:pt idx="27411">
                  <c:v>775.87</c:v>
                </c:pt>
                <c:pt idx="27412">
                  <c:v>774.56</c:v>
                </c:pt>
                <c:pt idx="27413">
                  <c:v>805.68</c:v>
                </c:pt>
                <c:pt idx="27414">
                  <c:v>834.66</c:v>
                </c:pt>
                <c:pt idx="27415">
                  <c:v>1005.56</c:v>
                </c:pt>
                <c:pt idx="27416">
                  <c:v>1134.19</c:v>
                </c:pt>
                <c:pt idx="27417">
                  <c:v>1229.5999999999999</c:v>
                </c:pt>
                <c:pt idx="27418">
                  <c:v>1282.04</c:v>
                </c:pt>
                <c:pt idx="27419">
                  <c:v>1282.19</c:v>
                </c:pt>
                <c:pt idx="27420">
                  <c:v>1291.01</c:v>
                </c:pt>
                <c:pt idx="27421">
                  <c:v>1303.8499999999999</c:v>
                </c:pt>
                <c:pt idx="27422">
                  <c:v>1299.4100000000001</c:v>
                </c:pt>
                <c:pt idx="27423">
                  <c:v>1246.31</c:v>
                </c:pt>
                <c:pt idx="27424">
                  <c:v>1161.6500000000001</c:v>
                </c:pt>
                <c:pt idx="27425">
                  <c:v>1059.82</c:v>
                </c:pt>
                <c:pt idx="27426">
                  <c:v>1111</c:v>
                </c:pt>
                <c:pt idx="27427">
                  <c:v>1086.23</c:v>
                </c:pt>
                <c:pt idx="27428">
                  <c:v>1037.6099999999999</c:v>
                </c:pt>
                <c:pt idx="27429">
                  <c:v>993.5</c:v>
                </c:pt>
                <c:pt idx="27430">
                  <c:v>936.11</c:v>
                </c:pt>
                <c:pt idx="27431">
                  <c:v>884.61</c:v>
                </c:pt>
                <c:pt idx="27432">
                  <c:v>834.93</c:v>
                </c:pt>
                <c:pt idx="27433">
                  <c:v>810.59</c:v>
                </c:pt>
                <c:pt idx="27434">
                  <c:v>791.72</c:v>
                </c:pt>
                <c:pt idx="27435">
                  <c:v>789.73</c:v>
                </c:pt>
                <c:pt idx="27436">
                  <c:v>789.46</c:v>
                </c:pt>
                <c:pt idx="27437">
                  <c:v>811.71</c:v>
                </c:pt>
                <c:pt idx="27438">
                  <c:v>840.13</c:v>
                </c:pt>
                <c:pt idx="27439">
                  <c:v>1003.23</c:v>
                </c:pt>
                <c:pt idx="27440">
                  <c:v>1146.49</c:v>
                </c:pt>
                <c:pt idx="27441">
                  <c:v>1243.27</c:v>
                </c:pt>
                <c:pt idx="27442">
                  <c:v>1291.08</c:v>
                </c:pt>
                <c:pt idx="27443">
                  <c:v>1307.3800000000001</c:v>
                </c:pt>
                <c:pt idx="27444">
                  <c:v>1307.77</c:v>
                </c:pt>
                <c:pt idx="27445">
                  <c:v>1328.57</c:v>
                </c:pt>
                <c:pt idx="27446">
                  <c:v>1301.55</c:v>
                </c:pt>
                <c:pt idx="27447">
                  <c:v>1260.8</c:v>
                </c:pt>
                <c:pt idx="27448">
                  <c:v>1168.2</c:v>
                </c:pt>
                <c:pt idx="27449">
                  <c:v>1069.46</c:v>
                </c:pt>
                <c:pt idx="27450">
                  <c:v>1125.74</c:v>
                </c:pt>
                <c:pt idx="27451">
                  <c:v>1117.6600000000001</c:v>
                </c:pt>
                <c:pt idx="27452">
                  <c:v>1078.95</c:v>
                </c:pt>
                <c:pt idx="27453">
                  <c:v>1035.4000000000001</c:v>
                </c:pt>
                <c:pt idx="27454">
                  <c:v>983.78</c:v>
                </c:pt>
                <c:pt idx="27455">
                  <c:v>920</c:v>
                </c:pt>
                <c:pt idx="27456">
                  <c:v>880.35</c:v>
                </c:pt>
                <c:pt idx="27457">
                  <c:v>841.71</c:v>
                </c:pt>
                <c:pt idx="27458">
                  <c:v>827.15</c:v>
                </c:pt>
                <c:pt idx="27459">
                  <c:v>814.41</c:v>
                </c:pt>
                <c:pt idx="27460">
                  <c:v>813.05</c:v>
                </c:pt>
                <c:pt idx="27461">
                  <c:v>842.66</c:v>
                </c:pt>
                <c:pt idx="27462">
                  <c:v>857.72</c:v>
                </c:pt>
                <c:pt idx="27463">
                  <c:v>1028.45</c:v>
                </c:pt>
                <c:pt idx="27464">
                  <c:v>1153.19</c:v>
                </c:pt>
                <c:pt idx="27465">
                  <c:v>1259.3599999999999</c:v>
                </c:pt>
                <c:pt idx="27466">
                  <c:v>1295.92</c:v>
                </c:pt>
                <c:pt idx="27467">
                  <c:v>1306.04</c:v>
                </c:pt>
                <c:pt idx="27468">
                  <c:v>1301.06</c:v>
                </c:pt>
                <c:pt idx="27469">
                  <c:v>1330.43</c:v>
                </c:pt>
                <c:pt idx="27470">
                  <c:v>1325.63</c:v>
                </c:pt>
                <c:pt idx="27471">
                  <c:v>1283</c:v>
                </c:pt>
                <c:pt idx="27472">
                  <c:v>1186.06</c:v>
                </c:pt>
                <c:pt idx="27473">
                  <c:v>1075.21</c:v>
                </c:pt>
                <c:pt idx="27474">
                  <c:v>1131.57</c:v>
                </c:pt>
                <c:pt idx="27475">
                  <c:v>1110.25</c:v>
                </c:pt>
                <c:pt idx="27476">
                  <c:v>1058.3599999999999</c:v>
                </c:pt>
                <c:pt idx="27477">
                  <c:v>1013.58</c:v>
                </c:pt>
                <c:pt idx="27478">
                  <c:v>964.49</c:v>
                </c:pt>
                <c:pt idx="27479">
                  <c:v>914.82</c:v>
                </c:pt>
                <c:pt idx="27480">
                  <c:v>870.23</c:v>
                </c:pt>
                <c:pt idx="27481">
                  <c:v>829.85</c:v>
                </c:pt>
                <c:pt idx="27482">
                  <c:v>815.47</c:v>
                </c:pt>
                <c:pt idx="27483">
                  <c:v>802.64</c:v>
                </c:pt>
                <c:pt idx="27484">
                  <c:v>806.72</c:v>
                </c:pt>
                <c:pt idx="27485">
                  <c:v>826.32</c:v>
                </c:pt>
                <c:pt idx="27486">
                  <c:v>834.72</c:v>
                </c:pt>
                <c:pt idx="27487">
                  <c:v>1009.77</c:v>
                </c:pt>
                <c:pt idx="27488">
                  <c:v>1162.44</c:v>
                </c:pt>
                <c:pt idx="27489">
                  <c:v>1260.54</c:v>
                </c:pt>
                <c:pt idx="27490">
                  <c:v>1306.01</c:v>
                </c:pt>
                <c:pt idx="27491">
                  <c:v>1322.72</c:v>
                </c:pt>
                <c:pt idx="27492">
                  <c:v>1307.3699999999999</c:v>
                </c:pt>
                <c:pt idx="27493">
                  <c:v>1347.43</c:v>
                </c:pt>
                <c:pt idx="27494">
                  <c:v>1340.06</c:v>
                </c:pt>
                <c:pt idx="27495">
                  <c:v>1298.98</c:v>
                </c:pt>
                <c:pt idx="27496">
                  <c:v>1193.6600000000001</c:v>
                </c:pt>
                <c:pt idx="27497">
                  <c:v>1086.58</c:v>
                </c:pt>
                <c:pt idx="27498">
                  <c:v>1137.3399999999999</c:v>
                </c:pt>
                <c:pt idx="27499">
                  <c:v>1120.6099999999999</c:v>
                </c:pt>
                <c:pt idx="27500">
                  <c:v>1069.74</c:v>
                </c:pt>
                <c:pt idx="27501">
                  <c:v>1022.82</c:v>
                </c:pt>
                <c:pt idx="27502">
                  <c:v>975.81</c:v>
                </c:pt>
                <c:pt idx="27503">
                  <c:v>916.68</c:v>
                </c:pt>
                <c:pt idx="27504">
                  <c:v>878.28</c:v>
                </c:pt>
                <c:pt idx="27505">
                  <c:v>842.96</c:v>
                </c:pt>
                <c:pt idx="27506">
                  <c:v>823.11</c:v>
                </c:pt>
                <c:pt idx="27507">
                  <c:v>810.99</c:v>
                </c:pt>
                <c:pt idx="27508">
                  <c:v>807.43</c:v>
                </c:pt>
                <c:pt idx="27509">
                  <c:v>838.49</c:v>
                </c:pt>
                <c:pt idx="27510">
                  <c:v>854.85</c:v>
                </c:pt>
                <c:pt idx="27511">
                  <c:v>1025.06</c:v>
                </c:pt>
                <c:pt idx="27512">
                  <c:v>1179.6600000000001</c:v>
                </c:pt>
                <c:pt idx="27513">
                  <c:v>1270.99</c:v>
                </c:pt>
                <c:pt idx="27514">
                  <c:v>1328.16</c:v>
                </c:pt>
                <c:pt idx="27515">
                  <c:v>1341.21</c:v>
                </c:pt>
                <c:pt idx="27516">
                  <c:v>1329.4</c:v>
                </c:pt>
                <c:pt idx="27517">
                  <c:v>1353.63</c:v>
                </c:pt>
                <c:pt idx="27518">
                  <c:v>1332.75</c:v>
                </c:pt>
                <c:pt idx="27519">
                  <c:v>1291.9100000000001</c:v>
                </c:pt>
                <c:pt idx="27520">
                  <c:v>1191.1099999999999</c:v>
                </c:pt>
                <c:pt idx="27521">
                  <c:v>1079.52</c:v>
                </c:pt>
                <c:pt idx="27522">
                  <c:v>1141.8900000000001</c:v>
                </c:pt>
                <c:pt idx="27523">
                  <c:v>1136.75</c:v>
                </c:pt>
                <c:pt idx="27524">
                  <c:v>1083.93</c:v>
                </c:pt>
                <c:pt idx="27525">
                  <c:v>1033.82</c:v>
                </c:pt>
                <c:pt idx="27526">
                  <c:v>996.64</c:v>
                </c:pt>
                <c:pt idx="27527">
                  <c:v>928.82</c:v>
                </c:pt>
                <c:pt idx="27528">
                  <c:v>907.7</c:v>
                </c:pt>
                <c:pt idx="27529">
                  <c:v>863.36</c:v>
                </c:pt>
                <c:pt idx="27530">
                  <c:v>853.47</c:v>
                </c:pt>
                <c:pt idx="27531">
                  <c:v>840.98</c:v>
                </c:pt>
                <c:pt idx="27532">
                  <c:v>841.43</c:v>
                </c:pt>
                <c:pt idx="27533">
                  <c:v>849.3</c:v>
                </c:pt>
                <c:pt idx="27534">
                  <c:v>813.45</c:v>
                </c:pt>
                <c:pt idx="27535">
                  <c:v>904.29</c:v>
                </c:pt>
                <c:pt idx="27536">
                  <c:v>1036.1300000000001</c:v>
                </c:pt>
                <c:pt idx="27537">
                  <c:v>1139.3599999999999</c:v>
                </c:pt>
                <c:pt idx="27538">
                  <c:v>1174.05</c:v>
                </c:pt>
                <c:pt idx="27539">
                  <c:v>1180.6600000000001</c:v>
                </c:pt>
                <c:pt idx="27540">
                  <c:v>1138.25</c:v>
                </c:pt>
                <c:pt idx="27541">
                  <c:v>1119.81</c:v>
                </c:pt>
                <c:pt idx="27542">
                  <c:v>1100.3599999999999</c:v>
                </c:pt>
                <c:pt idx="27543">
                  <c:v>1081.1300000000001</c:v>
                </c:pt>
                <c:pt idx="27544">
                  <c:v>1051.94</c:v>
                </c:pt>
                <c:pt idx="27545">
                  <c:v>1008.43</c:v>
                </c:pt>
                <c:pt idx="27546">
                  <c:v>1095.95</c:v>
                </c:pt>
                <c:pt idx="27547">
                  <c:v>1088.1400000000001</c:v>
                </c:pt>
                <c:pt idx="27548">
                  <c:v>1048.6199999999999</c:v>
                </c:pt>
                <c:pt idx="27549">
                  <c:v>1007.65</c:v>
                </c:pt>
                <c:pt idx="27550">
                  <c:v>972.87</c:v>
                </c:pt>
                <c:pt idx="27551">
                  <c:v>924.91</c:v>
                </c:pt>
                <c:pt idx="27552">
                  <c:v>879.44</c:v>
                </c:pt>
                <c:pt idx="27553">
                  <c:v>851.01</c:v>
                </c:pt>
                <c:pt idx="27554">
                  <c:v>825.56</c:v>
                </c:pt>
                <c:pt idx="27555">
                  <c:v>814.11</c:v>
                </c:pt>
                <c:pt idx="27556">
                  <c:v>807.52</c:v>
                </c:pt>
                <c:pt idx="27557">
                  <c:v>804.99</c:v>
                </c:pt>
                <c:pt idx="27558">
                  <c:v>766.64</c:v>
                </c:pt>
                <c:pt idx="27559">
                  <c:v>799.66</c:v>
                </c:pt>
                <c:pt idx="27560">
                  <c:v>841.57</c:v>
                </c:pt>
                <c:pt idx="27561">
                  <c:v>907.15</c:v>
                </c:pt>
                <c:pt idx="27562">
                  <c:v>950.55</c:v>
                </c:pt>
                <c:pt idx="27563">
                  <c:v>965.9</c:v>
                </c:pt>
                <c:pt idx="27564">
                  <c:v>982.42</c:v>
                </c:pt>
                <c:pt idx="27565">
                  <c:v>974.4</c:v>
                </c:pt>
                <c:pt idx="27566">
                  <c:v>965.76</c:v>
                </c:pt>
                <c:pt idx="27567">
                  <c:v>953.26</c:v>
                </c:pt>
                <c:pt idx="27568">
                  <c:v>942.76</c:v>
                </c:pt>
                <c:pt idx="27569">
                  <c:v>929.26</c:v>
                </c:pt>
                <c:pt idx="27570">
                  <c:v>1024.82</c:v>
                </c:pt>
                <c:pt idx="27571">
                  <c:v>1037.29</c:v>
                </c:pt>
                <c:pt idx="27572">
                  <c:v>1034.74</c:v>
                </c:pt>
                <c:pt idx="27573">
                  <c:v>999</c:v>
                </c:pt>
                <c:pt idx="27574">
                  <c:v>944.09</c:v>
                </c:pt>
                <c:pt idx="27575">
                  <c:v>889.08</c:v>
                </c:pt>
                <c:pt idx="27576">
                  <c:v>838.58</c:v>
                </c:pt>
                <c:pt idx="27577">
                  <c:v>812.96</c:v>
                </c:pt>
                <c:pt idx="27578">
                  <c:v>797.59</c:v>
                </c:pt>
                <c:pt idx="27579">
                  <c:v>780.9</c:v>
                </c:pt>
                <c:pt idx="27580">
                  <c:v>785.17</c:v>
                </c:pt>
                <c:pt idx="27581">
                  <c:v>836.2</c:v>
                </c:pt>
                <c:pt idx="27582">
                  <c:v>839.23</c:v>
                </c:pt>
                <c:pt idx="27583">
                  <c:v>1019.22</c:v>
                </c:pt>
                <c:pt idx="27584">
                  <c:v>1200.52</c:v>
                </c:pt>
                <c:pt idx="27585">
                  <c:v>1310.78</c:v>
                </c:pt>
                <c:pt idx="27586">
                  <c:v>1355.65</c:v>
                </c:pt>
                <c:pt idx="27587">
                  <c:v>1362.9</c:v>
                </c:pt>
                <c:pt idx="27588">
                  <c:v>1363.69</c:v>
                </c:pt>
                <c:pt idx="27589">
                  <c:v>1387.35</c:v>
                </c:pt>
                <c:pt idx="27590">
                  <c:v>248.91</c:v>
                </c:pt>
                <c:pt idx="27591">
                  <c:v>72.5</c:v>
                </c:pt>
                <c:pt idx="27592">
                  <c:v>159.13</c:v>
                </c:pt>
                <c:pt idx="27593">
                  <c:v>638.23</c:v>
                </c:pt>
                <c:pt idx="27594">
                  <c:v>1083.6300000000001</c:v>
                </c:pt>
                <c:pt idx="27595">
                  <c:v>1090.54</c:v>
                </c:pt>
                <c:pt idx="27596">
                  <c:v>1101.1500000000001</c:v>
                </c:pt>
                <c:pt idx="27597">
                  <c:v>1075.6199999999999</c:v>
                </c:pt>
                <c:pt idx="27598">
                  <c:v>995.59</c:v>
                </c:pt>
                <c:pt idx="27599">
                  <c:v>942.49</c:v>
                </c:pt>
                <c:pt idx="27600">
                  <c:v>889.93</c:v>
                </c:pt>
                <c:pt idx="27601">
                  <c:v>866.11</c:v>
                </c:pt>
                <c:pt idx="27602">
                  <c:v>836.75</c:v>
                </c:pt>
                <c:pt idx="27603">
                  <c:v>834.85</c:v>
                </c:pt>
                <c:pt idx="27604">
                  <c:v>834.9</c:v>
                </c:pt>
                <c:pt idx="27605">
                  <c:v>868.78</c:v>
                </c:pt>
                <c:pt idx="27606">
                  <c:v>877.16</c:v>
                </c:pt>
                <c:pt idx="27607">
                  <c:v>1057.1500000000001</c:v>
                </c:pt>
                <c:pt idx="27608">
                  <c:v>1198.3599999999999</c:v>
                </c:pt>
                <c:pt idx="27609">
                  <c:v>1299.19</c:v>
                </c:pt>
                <c:pt idx="27610">
                  <c:v>1355.92</c:v>
                </c:pt>
                <c:pt idx="27611">
                  <c:v>1345.14</c:v>
                </c:pt>
                <c:pt idx="27612">
                  <c:v>1343.12</c:v>
                </c:pt>
                <c:pt idx="27613">
                  <c:v>1366.17</c:v>
                </c:pt>
                <c:pt idx="27614">
                  <c:v>1358.6</c:v>
                </c:pt>
                <c:pt idx="27615">
                  <c:v>1296.6300000000001</c:v>
                </c:pt>
                <c:pt idx="27616">
                  <c:v>1220.76</c:v>
                </c:pt>
                <c:pt idx="27617">
                  <c:v>1114.19</c:v>
                </c:pt>
                <c:pt idx="27618">
                  <c:v>1172.02</c:v>
                </c:pt>
                <c:pt idx="27619">
                  <c:v>1140.6300000000001</c:v>
                </c:pt>
                <c:pt idx="27620">
                  <c:v>1090.05</c:v>
                </c:pt>
                <c:pt idx="27621">
                  <c:v>1029.67</c:v>
                </c:pt>
                <c:pt idx="27622">
                  <c:v>980.13</c:v>
                </c:pt>
                <c:pt idx="27623">
                  <c:v>910.29</c:v>
                </c:pt>
                <c:pt idx="27624">
                  <c:v>869.88</c:v>
                </c:pt>
                <c:pt idx="27625">
                  <c:v>845.77</c:v>
                </c:pt>
                <c:pt idx="27626">
                  <c:v>818.95</c:v>
                </c:pt>
                <c:pt idx="27627">
                  <c:v>808.87</c:v>
                </c:pt>
                <c:pt idx="27628">
                  <c:v>813.8</c:v>
                </c:pt>
                <c:pt idx="27629">
                  <c:v>844.58</c:v>
                </c:pt>
                <c:pt idx="27630">
                  <c:v>855.2</c:v>
                </c:pt>
                <c:pt idx="27631">
                  <c:v>1032.19</c:v>
                </c:pt>
                <c:pt idx="27632">
                  <c:v>1178.9000000000001</c:v>
                </c:pt>
                <c:pt idx="27633">
                  <c:v>1279.18</c:v>
                </c:pt>
                <c:pt idx="27634">
                  <c:v>1340.3</c:v>
                </c:pt>
                <c:pt idx="27635">
                  <c:v>1343.69</c:v>
                </c:pt>
                <c:pt idx="27636">
                  <c:v>1358.43</c:v>
                </c:pt>
                <c:pt idx="27637">
                  <c:v>1373.22</c:v>
                </c:pt>
                <c:pt idx="27638">
                  <c:v>1350.94</c:v>
                </c:pt>
                <c:pt idx="27639">
                  <c:v>1300.8800000000001</c:v>
                </c:pt>
                <c:pt idx="27640">
                  <c:v>1209.02</c:v>
                </c:pt>
                <c:pt idx="27641">
                  <c:v>1099.01</c:v>
                </c:pt>
                <c:pt idx="27642">
                  <c:v>1164.74</c:v>
                </c:pt>
                <c:pt idx="27643">
                  <c:v>1133.8499999999999</c:v>
                </c:pt>
                <c:pt idx="27644">
                  <c:v>1093.75</c:v>
                </c:pt>
                <c:pt idx="27645">
                  <c:v>1038.5899999999999</c:v>
                </c:pt>
                <c:pt idx="27646">
                  <c:v>980.24</c:v>
                </c:pt>
                <c:pt idx="27647">
                  <c:v>919.39</c:v>
                </c:pt>
                <c:pt idx="27648">
                  <c:v>873.46</c:v>
                </c:pt>
                <c:pt idx="27649">
                  <c:v>849.32</c:v>
                </c:pt>
                <c:pt idx="27650">
                  <c:v>823.36</c:v>
                </c:pt>
                <c:pt idx="27651">
                  <c:v>809.82</c:v>
                </c:pt>
                <c:pt idx="27652">
                  <c:v>812.24</c:v>
                </c:pt>
                <c:pt idx="27653">
                  <c:v>860.26</c:v>
                </c:pt>
                <c:pt idx="27654">
                  <c:v>867.96</c:v>
                </c:pt>
                <c:pt idx="27655">
                  <c:v>1046.67</c:v>
                </c:pt>
                <c:pt idx="27656">
                  <c:v>1205.44</c:v>
                </c:pt>
                <c:pt idx="27657">
                  <c:v>1297.07</c:v>
                </c:pt>
                <c:pt idx="27658">
                  <c:v>1333.52</c:v>
                </c:pt>
                <c:pt idx="27659">
                  <c:v>1332.74</c:v>
                </c:pt>
                <c:pt idx="27660">
                  <c:v>1330.75</c:v>
                </c:pt>
                <c:pt idx="27661">
                  <c:v>1346.5</c:v>
                </c:pt>
                <c:pt idx="27662">
                  <c:v>1359.04</c:v>
                </c:pt>
                <c:pt idx="27663">
                  <c:v>1304.72</c:v>
                </c:pt>
                <c:pt idx="27664">
                  <c:v>1209.1500000000001</c:v>
                </c:pt>
                <c:pt idx="27665">
                  <c:v>1102.8599999999999</c:v>
                </c:pt>
                <c:pt idx="27666">
                  <c:v>1165.8800000000001</c:v>
                </c:pt>
                <c:pt idx="27667">
                  <c:v>1149.25</c:v>
                </c:pt>
                <c:pt idx="27668">
                  <c:v>1096.6400000000001</c:v>
                </c:pt>
                <c:pt idx="27669">
                  <c:v>1055.3499999999999</c:v>
                </c:pt>
                <c:pt idx="27670">
                  <c:v>995.52</c:v>
                </c:pt>
                <c:pt idx="27671">
                  <c:v>932.22</c:v>
                </c:pt>
                <c:pt idx="27672">
                  <c:v>894.37</c:v>
                </c:pt>
                <c:pt idx="27673">
                  <c:v>860.74</c:v>
                </c:pt>
                <c:pt idx="27674">
                  <c:v>837.77</c:v>
                </c:pt>
                <c:pt idx="27675">
                  <c:v>831.44</c:v>
                </c:pt>
                <c:pt idx="27676">
                  <c:v>832.88</c:v>
                </c:pt>
                <c:pt idx="27677">
                  <c:v>867.27</c:v>
                </c:pt>
                <c:pt idx="27678">
                  <c:v>882.49</c:v>
                </c:pt>
                <c:pt idx="27679">
                  <c:v>1046.04</c:v>
                </c:pt>
                <c:pt idx="27680">
                  <c:v>1193.44</c:v>
                </c:pt>
                <c:pt idx="27681">
                  <c:v>1279.26</c:v>
                </c:pt>
                <c:pt idx="27682">
                  <c:v>1321.16</c:v>
                </c:pt>
                <c:pt idx="27683">
                  <c:v>1330.08</c:v>
                </c:pt>
                <c:pt idx="27684">
                  <c:v>1337.13</c:v>
                </c:pt>
                <c:pt idx="27685">
                  <c:v>1346.6</c:v>
                </c:pt>
                <c:pt idx="27686">
                  <c:v>1330.95</c:v>
                </c:pt>
                <c:pt idx="27687">
                  <c:v>1273.8399999999999</c:v>
                </c:pt>
                <c:pt idx="27688">
                  <c:v>1185.08</c:v>
                </c:pt>
                <c:pt idx="27689">
                  <c:v>1108.1400000000001</c:v>
                </c:pt>
                <c:pt idx="27690">
                  <c:v>1180.51</c:v>
                </c:pt>
                <c:pt idx="27691">
                  <c:v>1156.8499999999999</c:v>
                </c:pt>
                <c:pt idx="27692">
                  <c:v>1113.1400000000001</c:v>
                </c:pt>
                <c:pt idx="27693">
                  <c:v>1055.73</c:v>
                </c:pt>
                <c:pt idx="27694">
                  <c:v>1012.08</c:v>
                </c:pt>
                <c:pt idx="27695">
                  <c:v>954.84</c:v>
                </c:pt>
                <c:pt idx="27696">
                  <c:v>903.06</c:v>
                </c:pt>
                <c:pt idx="27697">
                  <c:v>868.38</c:v>
                </c:pt>
                <c:pt idx="27698">
                  <c:v>849.09</c:v>
                </c:pt>
                <c:pt idx="27699">
                  <c:v>844.63</c:v>
                </c:pt>
                <c:pt idx="27700">
                  <c:v>839.65</c:v>
                </c:pt>
                <c:pt idx="27701">
                  <c:v>850.57</c:v>
                </c:pt>
                <c:pt idx="27702">
                  <c:v>841.25</c:v>
                </c:pt>
                <c:pt idx="27703">
                  <c:v>934.37</c:v>
                </c:pt>
                <c:pt idx="27704">
                  <c:v>1026.25</c:v>
                </c:pt>
                <c:pt idx="27705">
                  <c:v>1101.05</c:v>
                </c:pt>
                <c:pt idx="27706">
                  <c:v>1141.99</c:v>
                </c:pt>
                <c:pt idx="27707">
                  <c:v>1135.04</c:v>
                </c:pt>
                <c:pt idx="27708">
                  <c:v>1099.75</c:v>
                </c:pt>
                <c:pt idx="27709">
                  <c:v>1073.3900000000001</c:v>
                </c:pt>
                <c:pt idx="27710">
                  <c:v>1048.1400000000001</c:v>
                </c:pt>
                <c:pt idx="27711">
                  <c:v>1018.09</c:v>
                </c:pt>
                <c:pt idx="27712">
                  <c:v>1000.12</c:v>
                </c:pt>
                <c:pt idx="27713">
                  <c:v>986.86</c:v>
                </c:pt>
                <c:pt idx="27714">
                  <c:v>1063.92</c:v>
                </c:pt>
                <c:pt idx="27715">
                  <c:v>1058.75</c:v>
                </c:pt>
                <c:pt idx="27716">
                  <c:v>1013.75</c:v>
                </c:pt>
                <c:pt idx="27717">
                  <c:v>973.77</c:v>
                </c:pt>
                <c:pt idx="27718">
                  <c:v>932.37</c:v>
                </c:pt>
                <c:pt idx="27719">
                  <c:v>892.41</c:v>
                </c:pt>
                <c:pt idx="27720">
                  <c:v>851.72</c:v>
                </c:pt>
                <c:pt idx="27721">
                  <c:v>803.64</c:v>
                </c:pt>
                <c:pt idx="27722">
                  <c:v>804.24</c:v>
                </c:pt>
                <c:pt idx="27723">
                  <c:v>793.08</c:v>
                </c:pt>
                <c:pt idx="27724">
                  <c:v>777.88</c:v>
                </c:pt>
                <c:pt idx="27725">
                  <c:v>780.46</c:v>
                </c:pt>
                <c:pt idx="27726">
                  <c:v>752.56</c:v>
                </c:pt>
                <c:pt idx="27727">
                  <c:v>793.83</c:v>
                </c:pt>
                <c:pt idx="27728">
                  <c:v>826.94</c:v>
                </c:pt>
                <c:pt idx="27729">
                  <c:v>882.57</c:v>
                </c:pt>
                <c:pt idx="27730">
                  <c:v>919.21</c:v>
                </c:pt>
                <c:pt idx="27731">
                  <c:v>924.79</c:v>
                </c:pt>
                <c:pt idx="27732">
                  <c:v>956.38</c:v>
                </c:pt>
                <c:pt idx="27733">
                  <c:v>938.07</c:v>
                </c:pt>
                <c:pt idx="27734">
                  <c:v>902.17</c:v>
                </c:pt>
                <c:pt idx="27735">
                  <c:v>894.86</c:v>
                </c:pt>
                <c:pt idx="27736">
                  <c:v>887.24</c:v>
                </c:pt>
                <c:pt idx="27737">
                  <c:v>881.88</c:v>
                </c:pt>
                <c:pt idx="27738">
                  <c:v>972.23</c:v>
                </c:pt>
                <c:pt idx="27739">
                  <c:v>972.4</c:v>
                </c:pt>
                <c:pt idx="27740">
                  <c:v>959.65</c:v>
                </c:pt>
                <c:pt idx="27741">
                  <c:v>932.81</c:v>
                </c:pt>
                <c:pt idx="27742">
                  <c:v>878.46</c:v>
                </c:pt>
                <c:pt idx="27743">
                  <c:v>831.01</c:v>
                </c:pt>
                <c:pt idx="27744">
                  <c:v>802.88</c:v>
                </c:pt>
                <c:pt idx="27745">
                  <c:v>769.8</c:v>
                </c:pt>
                <c:pt idx="27746">
                  <c:v>750.22</c:v>
                </c:pt>
                <c:pt idx="27747">
                  <c:v>741.19</c:v>
                </c:pt>
                <c:pt idx="27748">
                  <c:v>756.16</c:v>
                </c:pt>
                <c:pt idx="27749">
                  <c:v>801.16</c:v>
                </c:pt>
                <c:pt idx="27750">
                  <c:v>822.47</c:v>
                </c:pt>
                <c:pt idx="27751">
                  <c:v>981.35</c:v>
                </c:pt>
                <c:pt idx="27752">
                  <c:v>1122.99</c:v>
                </c:pt>
                <c:pt idx="27753">
                  <c:v>1211.21</c:v>
                </c:pt>
                <c:pt idx="27754">
                  <c:v>1242.5</c:v>
                </c:pt>
                <c:pt idx="27755">
                  <c:v>1235.3699999999999</c:v>
                </c:pt>
                <c:pt idx="27756">
                  <c:v>1252.8399999999999</c:v>
                </c:pt>
                <c:pt idx="27757">
                  <c:v>1238</c:v>
                </c:pt>
                <c:pt idx="27758">
                  <c:v>1237.5999999999999</c:v>
                </c:pt>
                <c:pt idx="27759">
                  <c:v>1209.25</c:v>
                </c:pt>
                <c:pt idx="27760">
                  <c:v>1127.8499999999999</c:v>
                </c:pt>
                <c:pt idx="27761">
                  <c:v>1024.51</c:v>
                </c:pt>
                <c:pt idx="27762">
                  <c:v>1090.67</c:v>
                </c:pt>
                <c:pt idx="27763">
                  <c:v>1062.19</c:v>
                </c:pt>
                <c:pt idx="27764">
                  <c:v>1032.05</c:v>
                </c:pt>
                <c:pt idx="27765">
                  <c:v>987.12</c:v>
                </c:pt>
                <c:pt idx="27766">
                  <c:v>922.99</c:v>
                </c:pt>
                <c:pt idx="27767">
                  <c:v>869.23</c:v>
                </c:pt>
                <c:pt idx="27768">
                  <c:v>835.1</c:v>
                </c:pt>
                <c:pt idx="27769">
                  <c:v>797.16</c:v>
                </c:pt>
                <c:pt idx="27770">
                  <c:v>783.02</c:v>
                </c:pt>
                <c:pt idx="27771">
                  <c:v>783.13</c:v>
                </c:pt>
                <c:pt idx="27772">
                  <c:v>777.28</c:v>
                </c:pt>
                <c:pt idx="27773">
                  <c:v>836.1</c:v>
                </c:pt>
                <c:pt idx="27774">
                  <c:v>854.73</c:v>
                </c:pt>
                <c:pt idx="27775">
                  <c:v>1020.85</c:v>
                </c:pt>
                <c:pt idx="27776">
                  <c:v>1155.32</c:v>
                </c:pt>
                <c:pt idx="27777">
                  <c:v>1258.23</c:v>
                </c:pt>
                <c:pt idx="27778">
                  <c:v>1297.83</c:v>
                </c:pt>
                <c:pt idx="27779">
                  <c:v>1291.97</c:v>
                </c:pt>
                <c:pt idx="27780">
                  <c:v>1307.93</c:v>
                </c:pt>
                <c:pt idx="27781">
                  <c:v>1312.17</c:v>
                </c:pt>
                <c:pt idx="27782">
                  <c:v>1294.95</c:v>
                </c:pt>
                <c:pt idx="27783">
                  <c:v>1265.0899999999999</c:v>
                </c:pt>
                <c:pt idx="27784">
                  <c:v>1173.05</c:v>
                </c:pt>
                <c:pt idx="27785">
                  <c:v>1069.1300000000001</c:v>
                </c:pt>
                <c:pt idx="27786">
                  <c:v>1137.07</c:v>
                </c:pt>
                <c:pt idx="27787">
                  <c:v>1106.77</c:v>
                </c:pt>
                <c:pt idx="27788">
                  <c:v>1071.4000000000001</c:v>
                </c:pt>
                <c:pt idx="27789">
                  <c:v>1019.14</c:v>
                </c:pt>
                <c:pt idx="27790">
                  <c:v>966.31</c:v>
                </c:pt>
                <c:pt idx="27791">
                  <c:v>900.66</c:v>
                </c:pt>
                <c:pt idx="27792">
                  <c:v>852.56</c:v>
                </c:pt>
                <c:pt idx="27793">
                  <c:v>828.99</c:v>
                </c:pt>
                <c:pt idx="27794">
                  <c:v>809.67</c:v>
                </c:pt>
                <c:pt idx="27795">
                  <c:v>797.58</c:v>
                </c:pt>
                <c:pt idx="27796">
                  <c:v>804.32</c:v>
                </c:pt>
                <c:pt idx="27797">
                  <c:v>844.13</c:v>
                </c:pt>
                <c:pt idx="27798">
                  <c:v>859.87</c:v>
                </c:pt>
                <c:pt idx="27799">
                  <c:v>1024.58</c:v>
                </c:pt>
                <c:pt idx="27800">
                  <c:v>1171.26</c:v>
                </c:pt>
                <c:pt idx="27801">
                  <c:v>1281.8800000000001</c:v>
                </c:pt>
                <c:pt idx="27802">
                  <c:v>1323.28</c:v>
                </c:pt>
                <c:pt idx="27803">
                  <c:v>1360.26</c:v>
                </c:pt>
                <c:pt idx="27804">
                  <c:v>1328.19</c:v>
                </c:pt>
                <c:pt idx="27805">
                  <c:v>1340.97</c:v>
                </c:pt>
                <c:pt idx="27806">
                  <c:v>1334.71</c:v>
                </c:pt>
                <c:pt idx="27807">
                  <c:v>1289.1600000000001</c:v>
                </c:pt>
                <c:pt idx="27808">
                  <c:v>1195.53</c:v>
                </c:pt>
                <c:pt idx="27809">
                  <c:v>1091.77</c:v>
                </c:pt>
                <c:pt idx="27810">
                  <c:v>1147.68</c:v>
                </c:pt>
                <c:pt idx="27811">
                  <c:v>1129.5999999999999</c:v>
                </c:pt>
                <c:pt idx="27812">
                  <c:v>1089.6099999999999</c:v>
                </c:pt>
                <c:pt idx="27813">
                  <c:v>1037.55</c:v>
                </c:pt>
                <c:pt idx="27814">
                  <c:v>982.29</c:v>
                </c:pt>
                <c:pt idx="27815">
                  <c:v>915.15</c:v>
                </c:pt>
                <c:pt idx="27816">
                  <c:v>869.19</c:v>
                </c:pt>
                <c:pt idx="27817">
                  <c:v>838.07</c:v>
                </c:pt>
                <c:pt idx="27818">
                  <c:v>822.43</c:v>
                </c:pt>
                <c:pt idx="27819">
                  <c:v>808.34</c:v>
                </c:pt>
                <c:pt idx="27820">
                  <c:v>817.13</c:v>
                </c:pt>
                <c:pt idx="27821">
                  <c:v>848.33</c:v>
                </c:pt>
                <c:pt idx="27822">
                  <c:v>869.42</c:v>
                </c:pt>
                <c:pt idx="27823">
                  <c:v>1032.3499999999999</c:v>
                </c:pt>
                <c:pt idx="27824">
                  <c:v>1170.07</c:v>
                </c:pt>
                <c:pt idx="27825">
                  <c:v>1265.33</c:v>
                </c:pt>
                <c:pt idx="27826">
                  <c:v>1294.54</c:v>
                </c:pt>
                <c:pt idx="27827">
                  <c:v>1290.1600000000001</c:v>
                </c:pt>
                <c:pt idx="27828">
                  <c:v>1304.72</c:v>
                </c:pt>
                <c:pt idx="27829">
                  <c:v>1321.83</c:v>
                </c:pt>
                <c:pt idx="27830">
                  <c:v>1324.12</c:v>
                </c:pt>
                <c:pt idx="27831">
                  <c:v>1275.19</c:v>
                </c:pt>
                <c:pt idx="27832">
                  <c:v>1187.1199999999999</c:v>
                </c:pt>
                <c:pt idx="27833">
                  <c:v>1066.53</c:v>
                </c:pt>
                <c:pt idx="27834">
                  <c:v>1132.96</c:v>
                </c:pt>
                <c:pt idx="27835">
                  <c:v>1113.92</c:v>
                </c:pt>
                <c:pt idx="27836">
                  <c:v>1082.32</c:v>
                </c:pt>
                <c:pt idx="27837">
                  <c:v>1029.8399999999999</c:v>
                </c:pt>
                <c:pt idx="27838">
                  <c:v>963.51</c:v>
                </c:pt>
                <c:pt idx="27839">
                  <c:v>906.35</c:v>
                </c:pt>
                <c:pt idx="27840">
                  <c:v>863.18</c:v>
                </c:pt>
                <c:pt idx="27841">
                  <c:v>838.12</c:v>
                </c:pt>
                <c:pt idx="27842">
                  <c:v>819.86</c:v>
                </c:pt>
                <c:pt idx="27843">
                  <c:v>813.69</c:v>
                </c:pt>
                <c:pt idx="27844">
                  <c:v>820.87</c:v>
                </c:pt>
                <c:pt idx="27845">
                  <c:v>855.76</c:v>
                </c:pt>
                <c:pt idx="27846">
                  <c:v>866.51</c:v>
                </c:pt>
                <c:pt idx="27847">
                  <c:v>1033.52</c:v>
                </c:pt>
                <c:pt idx="27848">
                  <c:v>1191.69</c:v>
                </c:pt>
                <c:pt idx="27849">
                  <c:v>1289.8699999999999</c:v>
                </c:pt>
                <c:pt idx="27850">
                  <c:v>1339.16</c:v>
                </c:pt>
                <c:pt idx="27851">
                  <c:v>1337.4</c:v>
                </c:pt>
                <c:pt idx="27852">
                  <c:v>1341.72</c:v>
                </c:pt>
                <c:pt idx="27853">
                  <c:v>1355.72</c:v>
                </c:pt>
                <c:pt idx="27854">
                  <c:v>1336.78</c:v>
                </c:pt>
                <c:pt idx="27855">
                  <c:v>1307.3</c:v>
                </c:pt>
                <c:pt idx="27856">
                  <c:v>1207.8399999999999</c:v>
                </c:pt>
                <c:pt idx="27857">
                  <c:v>1091.72</c:v>
                </c:pt>
                <c:pt idx="27858">
                  <c:v>1150.3699999999999</c:v>
                </c:pt>
                <c:pt idx="27859">
                  <c:v>1132.94</c:v>
                </c:pt>
                <c:pt idx="27860">
                  <c:v>1094.07</c:v>
                </c:pt>
                <c:pt idx="27861">
                  <c:v>1046.51</c:v>
                </c:pt>
                <c:pt idx="27862">
                  <c:v>996.04</c:v>
                </c:pt>
                <c:pt idx="27863">
                  <c:v>948.84</c:v>
                </c:pt>
                <c:pt idx="27864">
                  <c:v>913.82</c:v>
                </c:pt>
                <c:pt idx="27865">
                  <c:v>874.02</c:v>
                </c:pt>
                <c:pt idx="27866">
                  <c:v>854.34</c:v>
                </c:pt>
                <c:pt idx="27867">
                  <c:v>842.83</c:v>
                </c:pt>
                <c:pt idx="27868">
                  <c:v>836.83</c:v>
                </c:pt>
                <c:pt idx="27869">
                  <c:v>849.97</c:v>
                </c:pt>
                <c:pt idx="27870">
                  <c:v>832.93</c:v>
                </c:pt>
                <c:pt idx="27871">
                  <c:v>915.18</c:v>
                </c:pt>
                <c:pt idx="27872">
                  <c:v>1039.02</c:v>
                </c:pt>
                <c:pt idx="27873">
                  <c:v>1142.6300000000001</c:v>
                </c:pt>
                <c:pt idx="27874">
                  <c:v>1181.18</c:v>
                </c:pt>
                <c:pt idx="27875">
                  <c:v>1152.27</c:v>
                </c:pt>
                <c:pt idx="27876">
                  <c:v>1125.51</c:v>
                </c:pt>
                <c:pt idx="27877">
                  <c:v>1105.53</c:v>
                </c:pt>
                <c:pt idx="27878">
                  <c:v>1110.31</c:v>
                </c:pt>
                <c:pt idx="27879">
                  <c:v>1067.8</c:v>
                </c:pt>
                <c:pt idx="27880">
                  <c:v>1035.2</c:v>
                </c:pt>
                <c:pt idx="27881">
                  <c:v>994.01</c:v>
                </c:pt>
                <c:pt idx="27882">
                  <c:v>1089.67</c:v>
                </c:pt>
                <c:pt idx="27883">
                  <c:v>1087.24</c:v>
                </c:pt>
                <c:pt idx="27884">
                  <c:v>1042.29</c:v>
                </c:pt>
                <c:pt idx="27885">
                  <c:v>1011.69</c:v>
                </c:pt>
                <c:pt idx="27886">
                  <c:v>970.72</c:v>
                </c:pt>
                <c:pt idx="27887">
                  <c:v>925.36</c:v>
                </c:pt>
                <c:pt idx="27888">
                  <c:v>881.81</c:v>
                </c:pt>
                <c:pt idx="27889">
                  <c:v>849.9</c:v>
                </c:pt>
                <c:pt idx="27890">
                  <c:v>835.84</c:v>
                </c:pt>
                <c:pt idx="27891">
                  <c:v>824.64</c:v>
                </c:pt>
                <c:pt idx="27892">
                  <c:v>811.68</c:v>
                </c:pt>
                <c:pt idx="27893">
                  <c:v>804.85</c:v>
                </c:pt>
                <c:pt idx="27894">
                  <c:v>772.05</c:v>
                </c:pt>
                <c:pt idx="27895">
                  <c:v>798.24</c:v>
                </c:pt>
                <c:pt idx="27896">
                  <c:v>833.62</c:v>
                </c:pt>
                <c:pt idx="27897">
                  <c:v>892.43</c:v>
                </c:pt>
                <c:pt idx="27898">
                  <c:v>950.5</c:v>
                </c:pt>
                <c:pt idx="27899">
                  <c:v>962.18</c:v>
                </c:pt>
                <c:pt idx="27900">
                  <c:v>972.27</c:v>
                </c:pt>
                <c:pt idx="27901">
                  <c:v>967.17</c:v>
                </c:pt>
                <c:pt idx="27902">
                  <c:v>958.68</c:v>
                </c:pt>
                <c:pt idx="27903">
                  <c:v>941.5</c:v>
                </c:pt>
                <c:pt idx="27904">
                  <c:v>931.68</c:v>
                </c:pt>
                <c:pt idx="27905">
                  <c:v>923.15</c:v>
                </c:pt>
                <c:pt idx="27906">
                  <c:v>1045.27</c:v>
                </c:pt>
                <c:pt idx="27907">
                  <c:v>1046.0999999999999</c:v>
                </c:pt>
                <c:pt idx="27908">
                  <c:v>1044.0899999999999</c:v>
                </c:pt>
                <c:pt idx="27909">
                  <c:v>1007.44</c:v>
                </c:pt>
                <c:pt idx="27910">
                  <c:v>963.68</c:v>
                </c:pt>
                <c:pt idx="27911">
                  <c:v>907.11</c:v>
                </c:pt>
                <c:pt idx="27912">
                  <c:v>866.34</c:v>
                </c:pt>
                <c:pt idx="27913">
                  <c:v>836.14</c:v>
                </c:pt>
                <c:pt idx="27914">
                  <c:v>814.35</c:v>
                </c:pt>
                <c:pt idx="27915">
                  <c:v>810.86</c:v>
                </c:pt>
                <c:pt idx="27916">
                  <c:v>823.12</c:v>
                </c:pt>
                <c:pt idx="27917">
                  <c:v>864.83</c:v>
                </c:pt>
                <c:pt idx="27918">
                  <c:v>883.94</c:v>
                </c:pt>
                <c:pt idx="27919">
                  <c:v>1070.23</c:v>
                </c:pt>
                <c:pt idx="27920">
                  <c:v>1199.33</c:v>
                </c:pt>
                <c:pt idx="27921">
                  <c:v>1281.94</c:v>
                </c:pt>
                <c:pt idx="27922">
                  <c:v>1328.72</c:v>
                </c:pt>
                <c:pt idx="27923">
                  <c:v>1349.2</c:v>
                </c:pt>
                <c:pt idx="27924">
                  <c:v>1357.49</c:v>
                </c:pt>
                <c:pt idx="27925">
                  <c:v>1378.02</c:v>
                </c:pt>
                <c:pt idx="27926">
                  <c:v>1378.73</c:v>
                </c:pt>
                <c:pt idx="27927">
                  <c:v>1336.55</c:v>
                </c:pt>
                <c:pt idx="27928">
                  <c:v>1238.56</c:v>
                </c:pt>
                <c:pt idx="27929">
                  <c:v>1110.47</c:v>
                </c:pt>
                <c:pt idx="27930">
                  <c:v>1167.1199999999999</c:v>
                </c:pt>
                <c:pt idx="27931">
                  <c:v>1147.57</c:v>
                </c:pt>
                <c:pt idx="27932">
                  <c:v>1108.6600000000001</c:v>
                </c:pt>
                <c:pt idx="27933">
                  <c:v>1066.81</c:v>
                </c:pt>
                <c:pt idx="27934">
                  <c:v>996.37</c:v>
                </c:pt>
                <c:pt idx="27935">
                  <c:v>931.21</c:v>
                </c:pt>
                <c:pt idx="27936">
                  <c:v>882.13</c:v>
                </c:pt>
                <c:pt idx="27937">
                  <c:v>840.29</c:v>
                </c:pt>
                <c:pt idx="27938">
                  <c:v>831.56</c:v>
                </c:pt>
                <c:pt idx="27939">
                  <c:v>821.49</c:v>
                </c:pt>
                <c:pt idx="27940">
                  <c:v>827.68</c:v>
                </c:pt>
                <c:pt idx="27941">
                  <c:v>867.43</c:v>
                </c:pt>
                <c:pt idx="27942">
                  <c:v>880.55</c:v>
                </c:pt>
                <c:pt idx="27943">
                  <c:v>1057.6199999999999</c:v>
                </c:pt>
                <c:pt idx="27944">
                  <c:v>1193.76</c:v>
                </c:pt>
                <c:pt idx="27945">
                  <c:v>1287.5999999999999</c:v>
                </c:pt>
                <c:pt idx="27946">
                  <c:v>1339.76</c:v>
                </c:pt>
                <c:pt idx="27947">
                  <c:v>1323.09</c:v>
                </c:pt>
                <c:pt idx="27948">
                  <c:v>1348.52</c:v>
                </c:pt>
                <c:pt idx="27949">
                  <c:v>1374.58</c:v>
                </c:pt>
                <c:pt idx="27950">
                  <c:v>1366.43</c:v>
                </c:pt>
                <c:pt idx="27951">
                  <c:v>1336.1</c:v>
                </c:pt>
                <c:pt idx="27952">
                  <c:v>1237.24</c:v>
                </c:pt>
                <c:pt idx="27953">
                  <c:v>1105.7</c:v>
                </c:pt>
                <c:pt idx="27954">
                  <c:v>1166.0999999999999</c:v>
                </c:pt>
                <c:pt idx="27955">
                  <c:v>1143.18</c:v>
                </c:pt>
                <c:pt idx="27956">
                  <c:v>1119.73</c:v>
                </c:pt>
                <c:pt idx="27957">
                  <c:v>1064.75</c:v>
                </c:pt>
                <c:pt idx="27958">
                  <c:v>996.46</c:v>
                </c:pt>
                <c:pt idx="27959">
                  <c:v>939.98</c:v>
                </c:pt>
                <c:pt idx="27960">
                  <c:v>899.51</c:v>
                </c:pt>
                <c:pt idx="27961">
                  <c:v>877.25</c:v>
                </c:pt>
                <c:pt idx="27962">
                  <c:v>854.65</c:v>
                </c:pt>
                <c:pt idx="27963">
                  <c:v>838.23</c:v>
                </c:pt>
                <c:pt idx="27964">
                  <c:v>846.58</c:v>
                </c:pt>
                <c:pt idx="27965">
                  <c:v>880.22</c:v>
                </c:pt>
                <c:pt idx="27966">
                  <c:v>898.64</c:v>
                </c:pt>
                <c:pt idx="27967">
                  <c:v>1084.04</c:v>
                </c:pt>
                <c:pt idx="27968">
                  <c:v>1197.8399999999999</c:v>
                </c:pt>
                <c:pt idx="27969">
                  <c:v>1292.76</c:v>
                </c:pt>
                <c:pt idx="27970">
                  <c:v>1332.45</c:v>
                </c:pt>
                <c:pt idx="27971">
                  <c:v>1346.19</c:v>
                </c:pt>
                <c:pt idx="27972">
                  <c:v>1367.21</c:v>
                </c:pt>
                <c:pt idx="27973">
                  <c:v>1394.07</c:v>
                </c:pt>
                <c:pt idx="27974">
                  <c:v>1392.46</c:v>
                </c:pt>
                <c:pt idx="27975">
                  <c:v>1334.49</c:v>
                </c:pt>
                <c:pt idx="27976">
                  <c:v>1214.54</c:v>
                </c:pt>
                <c:pt idx="27977">
                  <c:v>1104.22</c:v>
                </c:pt>
                <c:pt idx="27978">
                  <c:v>1184</c:v>
                </c:pt>
                <c:pt idx="27979">
                  <c:v>1148.33</c:v>
                </c:pt>
                <c:pt idx="27980">
                  <c:v>1122.77</c:v>
                </c:pt>
                <c:pt idx="27981">
                  <c:v>1078.8900000000001</c:v>
                </c:pt>
                <c:pt idx="27982">
                  <c:v>1017.15</c:v>
                </c:pt>
                <c:pt idx="27983">
                  <c:v>950.22</c:v>
                </c:pt>
                <c:pt idx="27984">
                  <c:v>905.26</c:v>
                </c:pt>
                <c:pt idx="27985">
                  <c:v>879.31</c:v>
                </c:pt>
                <c:pt idx="27986">
                  <c:v>854.7</c:v>
                </c:pt>
                <c:pt idx="27987">
                  <c:v>841.89</c:v>
                </c:pt>
                <c:pt idx="27988">
                  <c:v>842.08</c:v>
                </c:pt>
                <c:pt idx="27989">
                  <c:v>883.65</c:v>
                </c:pt>
                <c:pt idx="27990">
                  <c:v>904.75</c:v>
                </c:pt>
                <c:pt idx="27991">
                  <c:v>1071.17</c:v>
                </c:pt>
                <c:pt idx="27992">
                  <c:v>1214.33</c:v>
                </c:pt>
                <c:pt idx="27993">
                  <c:v>1301.19</c:v>
                </c:pt>
                <c:pt idx="27994">
                  <c:v>1349.49</c:v>
                </c:pt>
                <c:pt idx="27995">
                  <c:v>1328.4</c:v>
                </c:pt>
                <c:pt idx="27996">
                  <c:v>1334.45</c:v>
                </c:pt>
                <c:pt idx="27997">
                  <c:v>1360.15</c:v>
                </c:pt>
                <c:pt idx="27998">
                  <c:v>1344.56</c:v>
                </c:pt>
                <c:pt idx="27999">
                  <c:v>1304.69</c:v>
                </c:pt>
                <c:pt idx="28000">
                  <c:v>1206.75</c:v>
                </c:pt>
                <c:pt idx="28001">
                  <c:v>1100.1199999999999</c:v>
                </c:pt>
                <c:pt idx="28002">
                  <c:v>1146.18</c:v>
                </c:pt>
                <c:pt idx="28003">
                  <c:v>1135.27</c:v>
                </c:pt>
                <c:pt idx="28004">
                  <c:v>1092.0899999999999</c:v>
                </c:pt>
                <c:pt idx="28005">
                  <c:v>1050.53</c:v>
                </c:pt>
                <c:pt idx="28006">
                  <c:v>980.73</c:v>
                </c:pt>
                <c:pt idx="28007">
                  <c:v>937.61</c:v>
                </c:pt>
                <c:pt idx="28008">
                  <c:v>888.19</c:v>
                </c:pt>
                <c:pt idx="28009">
                  <c:v>849.52</c:v>
                </c:pt>
                <c:pt idx="28010">
                  <c:v>835.24</c:v>
                </c:pt>
                <c:pt idx="28011">
                  <c:v>832.09</c:v>
                </c:pt>
                <c:pt idx="28012">
                  <c:v>836.24</c:v>
                </c:pt>
                <c:pt idx="28013">
                  <c:v>878.16</c:v>
                </c:pt>
                <c:pt idx="28014">
                  <c:v>888.2</c:v>
                </c:pt>
                <c:pt idx="28015">
                  <c:v>1054.03</c:v>
                </c:pt>
                <c:pt idx="28016">
                  <c:v>1179.44</c:v>
                </c:pt>
                <c:pt idx="28017">
                  <c:v>1255.6500000000001</c:v>
                </c:pt>
                <c:pt idx="28018">
                  <c:v>1328.94</c:v>
                </c:pt>
                <c:pt idx="28019">
                  <c:v>1327.9</c:v>
                </c:pt>
                <c:pt idx="28020">
                  <c:v>1317.91</c:v>
                </c:pt>
                <c:pt idx="28021">
                  <c:v>1332.77</c:v>
                </c:pt>
                <c:pt idx="28022">
                  <c:v>1333.49</c:v>
                </c:pt>
                <c:pt idx="28023">
                  <c:v>1296.77</c:v>
                </c:pt>
                <c:pt idx="28024">
                  <c:v>1194.6099999999999</c:v>
                </c:pt>
                <c:pt idx="28025">
                  <c:v>1084.3499999999999</c:v>
                </c:pt>
                <c:pt idx="28026">
                  <c:v>1159.1500000000001</c:v>
                </c:pt>
                <c:pt idx="28027">
                  <c:v>1137.32</c:v>
                </c:pt>
                <c:pt idx="28028">
                  <c:v>1081.8900000000001</c:v>
                </c:pt>
                <c:pt idx="28029">
                  <c:v>1029.97</c:v>
                </c:pt>
                <c:pt idx="28030">
                  <c:v>992.09</c:v>
                </c:pt>
                <c:pt idx="28031">
                  <c:v>962.67</c:v>
                </c:pt>
                <c:pt idx="28032">
                  <c:v>890.02</c:v>
                </c:pt>
                <c:pt idx="28033">
                  <c:v>864.86</c:v>
                </c:pt>
                <c:pt idx="28034">
                  <c:v>825.38</c:v>
                </c:pt>
                <c:pt idx="28035">
                  <c:v>807.11</c:v>
                </c:pt>
                <c:pt idx="28036">
                  <c:v>800.4</c:v>
                </c:pt>
                <c:pt idx="28037">
                  <c:v>807.94</c:v>
                </c:pt>
                <c:pt idx="28038">
                  <c:v>797.34</c:v>
                </c:pt>
                <c:pt idx="28039">
                  <c:v>910.77</c:v>
                </c:pt>
                <c:pt idx="28040">
                  <c:v>1020.12</c:v>
                </c:pt>
                <c:pt idx="28041">
                  <c:v>1110.27</c:v>
                </c:pt>
                <c:pt idx="28042">
                  <c:v>1141.42</c:v>
                </c:pt>
                <c:pt idx="28043">
                  <c:v>1129.3900000000001</c:v>
                </c:pt>
                <c:pt idx="28044">
                  <c:v>1099.5</c:v>
                </c:pt>
                <c:pt idx="28045">
                  <c:v>1076.06</c:v>
                </c:pt>
                <c:pt idx="28046">
                  <c:v>1057.6199999999999</c:v>
                </c:pt>
                <c:pt idx="28047">
                  <c:v>1040.53</c:v>
                </c:pt>
                <c:pt idx="28048">
                  <c:v>1011.14</c:v>
                </c:pt>
                <c:pt idx="28049">
                  <c:v>979.42</c:v>
                </c:pt>
                <c:pt idx="28050">
                  <c:v>1075.53</c:v>
                </c:pt>
                <c:pt idx="28051">
                  <c:v>1085.69</c:v>
                </c:pt>
                <c:pt idx="28052">
                  <c:v>1046.6400000000001</c:v>
                </c:pt>
                <c:pt idx="28053">
                  <c:v>997.23</c:v>
                </c:pt>
                <c:pt idx="28054">
                  <c:v>968.6</c:v>
                </c:pt>
                <c:pt idx="28055">
                  <c:v>929.63</c:v>
                </c:pt>
                <c:pt idx="28056">
                  <c:v>896.65</c:v>
                </c:pt>
                <c:pt idx="28057">
                  <c:v>864.84</c:v>
                </c:pt>
                <c:pt idx="28058">
                  <c:v>838.34</c:v>
                </c:pt>
                <c:pt idx="28059">
                  <c:v>812.52</c:v>
                </c:pt>
                <c:pt idx="28060">
                  <c:v>808.72</c:v>
                </c:pt>
                <c:pt idx="28061">
                  <c:v>813.57</c:v>
                </c:pt>
                <c:pt idx="28062">
                  <c:v>785</c:v>
                </c:pt>
                <c:pt idx="28063">
                  <c:v>779.58</c:v>
                </c:pt>
                <c:pt idx="28064">
                  <c:v>820.78</c:v>
                </c:pt>
                <c:pt idx="28065">
                  <c:v>881.15</c:v>
                </c:pt>
                <c:pt idx="28066">
                  <c:v>938.48</c:v>
                </c:pt>
                <c:pt idx="28067">
                  <c:v>953.69</c:v>
                </c:pt>
                <c:pt idx="28068">
                  <c:v>969.67</c:v>
                </c:pt>
                <c:pt idx="28069">
                  <c:v>972.63</c:v>
                </c:pt>
                <c:pt idx="28070">
                  <c:v>970</c:v>
                </c:pt>
                <c:pt idx="28071">
                  <c:v>948.16</c:v>
                </c:pt>
                <c:pt idx="28072">
                  <c:v>930.98</c:v>
                </c:pt>
                <c:pt idx="28073">
                  <c:v>926.48</c:v>
                </c:pt>
                <c:pt idx="28074">
                  <c:v>1021.17</c:v>
                </c:pt>
                <c:pt idx="28075">
                  <c:v>1014.07</c:v>
                </c:pt>
                <c:pt idx="28076">
                  <c:v>1005.8</c:v>
                </c:pt>
                <c:pt idx="28077">
                  <c:v>976.65</c:v>
                </c:pt>
                <c:pt idx="28078">
                  <c:v>926.89</c:v>
                </c:pt>
                <c:pt idx="28079">
                  <c:v>871.81</c:v>
                </c:pt>
                <c:pt idx="28080">
                  <c:v>835.81</c:v>
                </c:pt>
                <c:pt idx="28081">
                  <c:v>814.94</c:v>
                </c:pt>
                <c:pt idx="28082">
                  <c:v>791.1</c:v>
                </c:pt>
                <c:pt idx="28083">
                  <c:v>788.1</c:v>
                </c:pt>
                <c:pt idx="28084">
                  <c:v>798.07</c:v>
                </c:pt>
                <c:pt idx="28085">
                  <c:v>839.66</c:v>
                </c:pt>
                <c:pt idx="28086">
                  <c:v>850.34</c:v>
                </c:pt>
                <c:pt idx="28087">
                  <c:v>1047.6400000000001</c:v>
                </c:pt>
                <c:pt idx="28088">
                  <c:v>1201.56</c:v>
                </c:pt>
                <c:pt idx="28089">
                  <c:v>1281.03</c:v>
                </c:pt>
                <c:pt idx="28090">
                  <c:v>1336.23</c:v>
                </c:pt>
                <c:pt idx="28091">
                  <c:v>1342.73</c:v>
                </c:pt>
                <c:pt idx="28092">
                  <c:v>1356.33</c:v>
                </c:pt>
                <c:pt idx="28093">
                  <c:v>1358.12</c:v>
                </c:pt>
                <c:pt idx="28094">
                  <c:v>1350.82</c:v>
                </c:pt>
                <c:pt idx="28095">
                  <c:v>1319.34</c:v>
                </c:pt>
                <c:pt idx="28096">
                  <c:v>1216.6099999999999</c:v>
                </c:pt>
                <c:pt idx="28097">
                  <c:v>1111.48</c:v>
                </c:pt>
                <c:pt idx="28098">
                  <c:v>1164.02</c:v>
                </c:pt>
                <c:pt idx="28099">
                  <c:v>1138.93</c:v>
                </c:pt>
                <c:pt idx="28100">
                  <c:v>1091.5</c:v>
                </c:pt>
                <c:pt idx="28101">
                  <c:v>1044.45</c:v>
                </c:pt>
                <c:pt idx="28102">
                  <c:v>981.25</c:v>
                </c:pt>
                <c:pt idx="28103">
                  <c:v>917.44</c:v>
                </c:pt>
                <c:pt idx="28104">
                  <c:v>871.38</c:v>
                </c:pt>
                <c:pt idx="28105">
                  <c:v>847.91</c:v>
                </c:pt>
                <c:pt idx="28106">
                  <c:v>824.42</c:v>
                </c:pt>
                <c:pt idx="28107">
                  <c:v>808.99</c:v>
                </c:pt>
                <c:pt idx="28108">
                  <c:v>817.12</c:v>
                </c:pt>
                <c:pt idx="28109">
                  <c:v>843.4</c:v>
                </c:pt>
                <c:pt idx="28110">
                  <c:v>862.95</c:v>
                </c:pt>
                <c:pt idx="28111">
                  <c:v>1048.3599999999999</c:v>
                </c:pt>
                <c:pt idx="28112">
                  <c:v>1194.03</c:v>
                </c:pt>
                <c:pt idx="28113">
                  <c:v>1291.8599999999999</c:v>
                </c:pt>
                <c:pt idx="28114">
                  <c:v>1332.47</c:v>
                </c:pt>
                <c:pt idx="28115">
                  <c:v>1326.15</c:v>
                </c:pt>
                <c:pt idx="28116">
                  <c:v>1335.58</c:v>
                </c:pt>
                <c:pt idx="28117">
                  <c:v>1333.71</c:v>
                </c:pt>
                <c:pt idx="28118">
                  <c:v>1323.25</c:v>
                </c:pt>
                <c:pt idx="28119">
                  <c:v>1281.8399999999999</c:v>
                </c:pt>
                <c:pt idx="28120">
                  <c:v>1186.9000000000001</c:v>
                </c:pt>
                <c:pt idx="28121">
                  <c:v>1083.02</c:v>
                </c:pt>
                <c:pt idx="28122">
                  <c:v>1143.5899999999999</c:v>
                </c:pt>
                <c:pt idx="28123">
                  <c:v>1130.28</c:v>
                </c:pt>
                <c:pt idx="28124">
                  <c:v>1102.1600000000001</c:v>
                </c:pt>
                <c:pt idx="28125">
                  <c:v>1049.29</c:v>
                </c:pt>
                <c:pt idx="28126">
                  <c:v>975.36</c:v>
                </c:pt>
                <c:pt idx="28127">
                  <c:v>909.78</c:v>
                </c:pt>
                <c:pt idx="28128">
                  <c:v>859.88</c:v>
                </c:pt>
                <c:pt idx="28129">
                  <c:v>836.59</c:v>
                </c:pt>
                <c:pt idx="28130">
                  <c:v>805.96</c:v>
                </c:pt>
                <c:pt idx="28131">
                  <c:v>799.44</c:v>
                </c:pt>
                <c:pt idx="28132">
                  <c:v>806.65</c:v>
                </c:pt>
                <c:pt idx="28133">
                  <c:v>843.83</c:v>
                </c:pt>
                <c:pt idx="28134">
                  <c:v>858.03</c:v>
                </c:pt>
                <c:pt idx="28135">
                  <c:v>1052.6600000000001</c:v>
                </c:pt>
                <c:pt idx="28136">
                  <c:v>1199.42</c:v>
                </c:pt>
                <c:pt idx="28137">
                  <c:v>1286.32</c:v>
                </c:pt>
                <c:pt idx="28138">
                  <c:v>1345.67</c:v>
                </c:pt>
                <c:pt idx="28139">
                  <c:v>1348.89</c:v>
                </c:pt>
                <c:pt idx="28140">
                  <c:v>1355.84</c:v>
                </c:pt>
                <c:pt idx="28141">
                  <c:v>1360.98</c:v>
                </c:pt>
                <c:pt idx="28142">
                  <c:v>1349.35</c:v>
                </c:pt>
                <c:pt idx="28143">
                  <c:v>1305.72</c:v>
                </c:pt>
                <c:pt idx="28144">
                  <c:v>1225.2</c:v>
                </c:pt>
                <c:pt idx="28145">
                  <c:v>1115.1300000000001</c:v>
                </c:pt>
                <c:pt idx="28146">
                  <c:v>1173.8800000000001</c:v>
                </c:pt>
                <c:pt idx="28147">
                  <c:v>1151.94</c:v>
                </c:pt>
                <c:pt idx="28148">
                  <c:v>1115.49</c:v>
                </c:pt>
                <c:pt idx="28149">
                  <c:v>1055.8499999999999</c:v>
                </c:pt>
                <c:pt idx="28150">
                  <c:v>983.52</c:v>
                </c:pt>
                <c:pt idx="28151">
                  <c:v>924.99</c:v>
                </c:pt>
                <c:pt idx="28152">
                  <c:v>878.12</c:v>
                </c:pt>
                <c:pt idx="28153">
                  <c:v>845.64</c:v>
                </c:pt>
                <c:pt idx="28154">
                  <c:v>826.49</c:v>
                </c:pt>
                <c:pt idx="28155">
                  <c:v>811.24</c:v>
                </c:pt>
                <c:pt idx="28156">
                  <c:v>814.74</c:v>
                </c:pt>
                <c:pt idx="28157">
                  <c:v>854.98</c:v>
                </c:pt>
                <c:pt idx="28158">
                  <c:v>855.44</c:v>
                </c:pt>
                <c:pt idx="28159">
                  <c:v>1032.52</c:v>
                </c:pt>
                <c:pt idx="28160">
                  <c:v>1174.71</c:v>
                </c:pt>
                <c:pt idx="28161">
                  <c:v>1283.17</c:v>
                </c:pt>
                <c:pt idx="28162">
                  <c:v>1324.28</c:v>
                </c:pt>
                <c:pt idx="28163">
                  <c:v>1337.15</c:v>
                </c:pt>
                <c:pt idx="28164">
                  <c:v>1347.24</c:v>
                </c:pt>
                <c:pt idx="28165">
                  <c:v>1368.68</c:v>
                </c:pt>
                <c:pt idx="28166">
                  <c:v>1368.84</c:v>
                </c:pt>
                <c:pt idx="28167">
                  <c:v>1326.11</c:v>
                </c:pt>
                <c:pt idx="28168">
                  <c:v>1235.7</c:v>
                </c:pt>
                <c:pt idx="28169">
                  <c:v>1128.02</c:v>
                </c:pt>
                <c:pt idx="28170">
                  <c:v>1186.8</c:v>
                </c:pt>
                <c:pt idx="28171">
                  <c:v>1156.1199999999999</c:v>
                </c:pt>
                <c:pt idx="28172">
                  <c:v>1116.0899999999999</c:v>
                </c:pt>
                <c:pt idx="28173">
                  <c:v>1071.75</c:v>
                </c:pt>
                <c:pt idx="28174">
                  <c:v>1006.01</c:v>
                </c:pt>
                <c:pt idx="28175">
                  <c:v>939.38</c:v>
                </c:pt>
                <c:pt idx="28176">
                  <c:v>889.19</c:v>
                </c:pt>
                <c:pt idx="28177">
                  <c:v>849.59</c:v>
                </c:pt>
                <c:pt idx="28178">
                  <c:v>838.88</c:v>
                </c:pt>
                <c:pt idx="28179">
                  <c:v>812.85</c:v>
                </c:pt>
                <c:pt idx="28180">
                  <c:v>818.41</c:v>
                </c:pt>
                <c:pt idx="28181">
                  <c:v>856.05</c:v>
                </c:pt>
                <c:pt idx="28182">
                  <c:v>853.41</c:v>
                </c:pt>
                <c:pt idx="28183">
                  <c:v>1035.19</c:v>
                </c:pt>
                <c:pt idx="28184">
                  <c:v>1183.79</c:v>
                </c:pt>
                <c:pt idx="28185">
                  <c:v>1278.3599999999999</c:v>
                </c:pt>
                <c:pt idx="28186">
                  <c:v>1330.56</c:v>
                </c:pt>
                <c:pt idx="28187">
                  <c:v>1338.33</c:v>
                </c:pt>
                <c:pt idx="28188">
                  <c:v>1356.5</c:v>
                </c:pt>
                <c:pt idx="28189">
                  <c:v>1375.56</c:v>
                </c:pt>
                <c:pt idx="28190">
                  <c:v>1363.74</c:v>
                </c:pt>
                <c:pt idx="28191">
                  <c:v>1300.5999999999999</c:v>
                </c:pt>
                <c:pt idx="28192">
                  <c:v>1190.26</c:v>
                </c:pt>
                <c:pt idx="28193">
                  <c:v>1094.3499999999999</c:v>
                </c:pt>
                <c:pt idx="28194">
                  <c:v>1157.6400000000001</c:v>
                </c:pt>
                <c:pt idx="28195">
                  <c:v>1134.03</c:v>
                </c:pt>
                <c:pt idx="28196">
                  <c:v>1093.32</c:v>
                </c:pt>
                <c:pt idx="28197">
                  <c:v>1051.6600000000001</c:v>
                </c:pt>
                <c:pt idx="28198">
                  <c:v>985.89</c:v>
                </c:pt>
                <c:pt idx="28199">
                  <c:v>951.72</c:v>
                </c:pt>
                <c:pt idx="28200">
                  <c:v>911.09</c:v>
                </c:pt>
                <c:pt idx="28201">
                  <c:v>862.87</c:v>
                </c:pt>
                <c:pt idx="28202">
                  <c:v>833.62</c:v>
                </c:pt>
                <c:pt idx="28203">
                  <c:v>820.81</c:v>
                </c:pt>
                <c:pt idx="28204">
                  <c:v>810.73</c:v>
                </c:pt>
                <c:pt idx="28205">
                  <c:v>814.88</c:v>
                </c:pt>
                <c:pt idx="28206">
                  <c:v>814.77</c:v>
                </c:pt>
                <c:pt idx="28207">
                  <c:v>932.97</c:v>
                </c:pt>
                <c:pt idx="28208">
                  <c:v>1051.5999999999999</c:v>
                </c:pt>
                <c:pt idx="28209">
                  <c:v>1144.69</c:v>
                </c:pt>
                <c:pt idx="28210">
                  <c:v>1190.43</c:v>
                </c:pt>
                <c:pt idx="28211">
                  <c:v>1182.0899999999999</c:v>
                </c:pt>
                <c:pt idx="28212">
                  <c:v>1151.33</c:v>
                </c:pt>
                <c:pt idx="28213">
                  <c:v>1125.8599999999999</c:v>
                </c:pt>
                <c:pt idx="28214">
                  <c:v>1107.0899999999999</c:v>
                </c:pt>
                <c:pt idx="28215">
                  <c:v>1087.6600000000001</c:v>
                </c:pt>
                <c:pt idx="28216">
                  <c:v>1057.26</c:v>
                </c:pt>
                <c:pt idx="28217">
                  <c:v>1030.27</c:v>
                </c:pt>
                <c:pt idx="28218">
                  <c:v>1125.1400000000001</c:v>
                </c:pt>
                <c:pt idx="28219">
                  <c:v>1106.23</c:v>
                </c:pt>
                <c:pt idx="28220">
                  <c:v>1060.6600000000001</c:v>
                </c:pt>
                <c:pt idx="28221">
                  <c:v>1033.3900000000001</c:v>
                </c:pt>
                <c:pt idx="28222">
                  <c:v>988.73</c:v>
                </c:pt>
                <c:pt idx="28223">
                  <c:v>937.89</c:v>
                </c:pt>
                <c:pt idx="28224">
                  <c:v>893.21</c:v>
                </c:pt>
                <c:pt idx="28225">
                  <c:v>862.34</c:v>
                </c:pt>
                <c:pt idx="28226">
                  <c:v>847.67</c:v>
                </c:pt>
                <c:pt idx="28227">
                  <c:v>833.78</c:v>
                </c:pt>
                <c:pt idx="28228">
                  <c:v>824.15</c:v>
                </c:pt>
                <c:pt idx="28229">
                  <c:v>821.09</c:v>
                </c:pt>
                <c:pt idx="28230">
                  <c:v>782.42</c:v>
                </c:pt>
                <c:pt idx="28231">
                  <c:v>823.93</c:v>
                </c:pt>
                <c:pt idx="28232">
                  <c:v>877.72</c:v>
                </c:pt>
                <c:pt idx="28233">
                  <c:v>924.44</c:v>
                </c:pt>
                <c:pt idx="28234">
                  <c:v>981.18</c:v>
                </c:pt>
                <c:pt idx="28235">
                  <c:v>1000.95</c:v>
                </c:pt>
                <c:pt idx="28236">
                  <c:v>1006.76</c:v>
                </c:pt>
                <c:pt idx="28237">
                  <c:v>1018.62</c:v>
                </c:pt>
                <c:pt idx="28238">
                  <c:v>1005.71</c:v>
                </c:pt>
                <c:pt idx="28239">
                  <c:v>989.65</c:v>
                </c:pt>
                <c:pt idx="28240">
                  <c:v>973.72</c:v>
                </c:pt>
                <c:pt idx="28241">
                  <c:v>967.97</c:v>
                </c:pt>
                <c:pt idx="28242">
                  <c:v>1065.93</c:v>
                </c:pt>
                <c:pt idx="28243">
                  <c:v>1081.58</c:v>
                </c:pt>
                <c:pt idx="28244">
                  <c:v>1073.8399999999999</c:v>
                </c:pt>
                <c:pt idx="28245">
                  <c:v>1054.32</c:v>
                </c:pt>
                <c:pt idx="28246">
                  <c:v>994.73</c:v>
                </c:pt>
                <c:pt idx="28247">
                  <c:v>944.27</c:v>
                </c:pt>
                <c:pt idx="28248">
                  <c:v>913.07</c:v>
                </c:pt>
                <c:pt idx="28249">
                  <c:v>891.72</c:v>
                </c:pt>
                <c:pt idx="28250">
                  <c:v>873.31</c:v>
                </c:pt>
                <c:pt idx="28251">
                  <c:v>860.13</c:v>
                </c:pt>
                <c:pt idx="28252">
                  <c:v>873.35</c:v>
                </c:pt>
                <c:pt idx="28253">
                  <c:v>904.97</c:v>
                </c:pt>
                <c:pt idx="28254">
                  <c:v>918.47</c:v>
                </c:pt>
                <c:pt idx="28255">
                  <c:v>1094.3699999999999</c:v>
                </c:pt>
                <c:pt idx="28256">
                  <c:v>1232.0999999999999</c:v>
                </c:pt>
                <c:pt idx="28257">
                  <c:v>1327.87</c:v>
                </c:pt>
                <c:pt idx="28258">
                  <c:v>1370.68</c:v>
                </c:pt>
                <c:pt idx="28259">
                  <c:v>1392.72</c:v>
                </c:pt>
                <c:pt idx="28260">
                  <c:v>1398.08</c:v>
                </c:pt>
                <c:pt idx="28261">
                  <c:v>1419.34</c:v>
                </c:pt>
                <c:pt idx="28262">
                  <c:v>1410.68</c:v>
                </c:pt>
                <c:pt idx="28263">
                  <c:v>1373.07</c:v>
                </c:pt>
                <c:pt idx="28264">
                  <c:v>1262.92</c:v>
                </c:pt>
                <c:pt idx="28265">
                  <c:v>1127.77</c:v>
                </c:pt>
                <c:pt idx="28266">
                  <c:v>1206.99</c:v>
                </c:pt>
                <c:pt idx="28267">
                  <c:v>1192.6500000000001</c:v>
                </c:pt>
                <c:pt idx="28268">
                  <c:v>1156.83</c:v>
                </c:pt>
                <c:pt idx="28269">
                  <c:v>1108.3</c:v>
                </c:pt>
                <c:pt idx="28270">
                  <c:v>1040.7</c:v>
                </c:pt>
                <c:pt idx="28271">
                  <c:v>977.94</c:v>
                </c:pt>
                <c:pt idx="28272">
                  <c:v>913.04</c:v>
                </c:pt>
                <c:pt idx="28273">
                  <c:v>871.12</c:v>
                </c:pt>
                <c:pt idx="28274">
                  <c:v>863.79</c:v>
                </c:pt>
                <c:pt idx="28275">
                  <c:v>845.32</c:v>
                </c:pt>
                <c:pt idx="28276">
                  <c:v>852.06</c:v>
                </c:pt>
                <c:pt idx="28277">
                  <c:v>886.99</c:v>
                </c:pt>
                <c:pt idx="28278">
                  <c:v>895.19</c:v>
                </c:pt>
                <c:pt idx="28279">
                  <c:v>1089.6600000000001</c:v>
                </c:pt>
                <c:pt idx="28280">
                  <c:v>1198.22</c:v>
                </c:pt>
                <c:pt idx="28281">
                  <c:v>1270.3599999999999</c:v>
                </c:pt>
                <c:pt idx="28282">
                  <c:v>1285.6400000000001</c:v>
                </c:pt>
                <c:pt idx="28283">
                  <c:v>1290.52</c:v>
                </c:pt>
                <c:pt idx="28284">
                  <c:v>1309.1500000000001</c:v>
                </c:pt>
                <c:pt idx="28285">
                  <c:v>1350.57</c:v>
                </c:pt>
                <c:pt idx="28286">
                  <c:v>1340.24</c:v>
                </c:pt>
                <c:pt idx="28287">
                  <c:v>1303.4000000000001</c:v>
                </c:pt>
                <c:pt idx="28288">
                  <c:v>1204.57</c:v>
                </c:pt>
                <c:pt idx="28289">
                  <c:v>1086.53</c:v>
                </c:pt>
                <c:pt idx="28290">
                  <c:v>1148.1500000000001</c:v>
                </c:pt>
                <c:pt idx="28291">
                  <c:v>1142.58</c:v>
                </c:pt>
                <c:pt idx="28292">
                  <c:v>1110.9100000000001</c:v>
                </c:pt>
                <c:pt idx="28293">
                  <c:v>1082.99</c:v>
                </c:pt>
                <c:pt idx="28294">
                  <c:v>1032.93</c:v>
                </c:pt>
                <c:pt idx="28295">
                  <c:v>952.36</c:v>
                </c:pt>
                <c:pt idx="28296">
                  <c:v>923.42</c:v>
                </c:pt>
                <c:pt idx="28297">
                  <c:v>897.84</c:v>
                </c:pt>
                <c:pt idx="28298">
                  <c:v>872.56</c:v>
                </c:pt>
                <c:pt idx="28299">
                  <c:v>844.81</c:v>
                </c:pt>
                <c:pt idx="28300">
                  <c:v>845.18</c:v>
                </c:pt>
                <c:pt idx="28301">
                  <c:v>872.27</c:v>
                </c:pt>
                <c:pt idx="28302">
                  <c:v>879.58</c:v>
                </c:pt>
                <c:pt idx="28303">
                  <c:v>1063.54</c:v>
                </c:pt>
                <c:pt idx="28304">
                  <c:v>1192.58</c:v>
                </c:pt>
                <c:pt idx="28305">
                  <c:v>1287.7</c:v>
                </c:pt>
                <c:pt idx="28306">
                  <c:v>1326.87</c:v>
                </c:pt>
                <c:pt idx="28307">
                  <c:v>1333.36</c:v>
                </c:pt>
                <c:pt idx="28308">
                  <c:v>1336.18</c:v>
                </c:pt>
                <c:pt idx="28309">
                  <c:v>1349</c:v>
                </c:pt>
                <c:pt idx="28310">
                  <c:v>1315.41</c:v>
                </c:pt>
                <c:pt idx="28311">
                  <c:v>1286.3900000000001</c:v>
                </c:pt>
                <c:pt idx="28312">
                  <c:v>1190.53</c:v>
                </c:pt>
                <c:pt idx="28313">
                  <c:v>1089.49</c:v>
                </c:pt>
                <c:pt idx="28314">
                  <c:v>1163.3900000000001</c:v>
                </c:pt>
                <c:pt idx="28315">
                  <c:v>1125.77</c:v>
                </c:pt>
                <c:pt idx="28316">
                  <c:v>1086.3399999999999</c:v>
                </c:pt>
                <c:pt idx="28317">
                  <c:v>1045.0999999999999</c:v>
                </c:pt>
                <c:pt idx="28318">
                  <c:v>995.87</c:v>
                </c:pt>
                <c:pt idx="28319">
                  <c:v>926.01</c:v>
                </c:pt>
                <c:pt idx="28320">
                  <c:v>878.93</c:v>
                </c:pt>
                <c:pt idx="28321">
                  <c:v>850.74</c:v>
                </c:pt>
                <c:pt idx="28322">
                  <c:v>832.13</c:v>
                </c:pt>
                <c:pt idx="28323">
                  <c:v>811.99</c:v>
                </c:pt>
                <c:pt idx="28324">
                  <c:v>826.94</c:v>
                </c:pt>
                <c:pt idx="28325">
                  <c:v>833.5</c:v>
                </c:pt>
                <c:pt idx="28326">
                  <c:v>857.14</c:v>
                </c:pt>
                <c:pt idx="28327">
                  <c:v>997.41</c:v>
                </c:pt>
                <c:pt idx="28328">
                  <c:v>1089.42</c:v>
                </c:pt>
                <c:pt idx="28329">
                  <c:v>1175.51</c:v>
                </c:pt>
                <c:pt idx="28330">
                  <c:v>1185.1199999999999</c:v>
                </c:pt>
                <c:pt idx="28331">
                  <c:v>1161.9100000000001</c:v>
                </c:pt>
                <c:pt idx="28332">
                  <c:v>1103.33</c:v>
                </c:pt>
                <c:pt idx="28333">
                  <c:v>1102</c:v>
                </c:pt>
                <c:pt idx="28334">
                  <c:v>1079.46</c:v>
                </c:pt>
                <c:pt idx="28335">
                  <c:v>1049.76</c:v>
                </c:pt>
                <c:pt idx="28336">
                  <c:v>999.99</c:v>
                </c:pt>
                <c:pt idx="28337">
                  <c:v>963.78</c:v>
                </c:pt>
                <c:pt idx="28338">
                  <c:v>1068.1099999999999</c:v>
                </c:pt>
                <c:pt idx="28339">
                  <c:v>1035.45</c:v>
                </c:pt>
                <c:pt idx="28340">
                  <c:v>1003.44</c:v>
                </c:pt>
                <c:pt idx="28341">
                  <c:v>973.38</c:v>
                </c:pt>
                <c:pt idx="28342">
                  <c:v>924.75</c:v>
                </c:pt>
                <c:pt idx="28343">
                  <c:v>891.78</c:v>
                </c:pt>
                <c:pt idx="28344">
                  <c:v>851.71</c:v>
                </c:pt>
                <c:pt idx="28345">
                  <c:v>821.42</c:v>
                </c:pt>
                <c:pt idx="28346">
                  <c:v>807.31</c:v>
                </c:pt>
                <c:pt idx="28347">
                  <c:v>790.75</c:v>
                </c:pt>
                <c:pt idx="28348">
                  <c:v>784.3</c:v>
                </c:pt>
                <c:pt idx="28349">
                  <c:v>764.74</c:v>
                </c:pt>
                <c:pt idx="28350">
                  <c:v>705.3</c:v>
                </c:pt>
                <c:pt idx="28351">
                  <c:v>762.96</c:v>
                </c:pt>
                <c:pt idx="28352">
                  <c:v>784.81</c:v>
                </c:pt>
                <c:pt idx="28353">
                  <c:v>798.73</c:v>
                </c:pt>
                <c:pt idx="28354">
                  <c:v>813.85</c:v>
                </c:pt>
                <c:pt idx="28355">
                  <c:v>807.26</c:v>
                </c:pt>
                <c:pt idx="28356">
                  <c:v>814.22</c:v>
                </c:pt>
                <c:pt idx="28357">
                  <c:v>826.43</c:v>
                </c:pt>
                <c:pt idx="28358">
                  <c:v>825.39</c:v>
                </c:pt>
                <c:pt idx="28359">
                  <c:v>814.99</c:v>
                </c:pt>
                <c:pt idx="28360">
                  <c:v>809.58</c:v>
                </c:pt>
                <c:pt idx="28361">
                  <c:v>819.19</c:v>
                </c:pt>
                <c:pt idx="28362">
                  <c:v>929.73</c:v>
                </c:pt>
                <c:pt idx="28363">
                  <c:v>949.05</c:v>
                </c:pt>
                <c:pt idx="28364">
                  <c:v>943.24</c:v>
                </c:pt>
                <c:pt idx="28365">
                  <c:v>940.86</c:v>
                </c:pt>
                <c:pt idx="28366">
                  <c:v>903.37</c:v>
                </c:pt>
                <c:pt idx="28367">
                  <c:v>851.26</c:v>
                </c:pt>
                <c:pt idx="28368">
                  <c:v>810.09</c:v>
                </c:pt>
                <c:pt idx="28369">
                  <c:v>781.87</c:v>
                </c:pt>
                <c:pt idx="28370">
                  <c:v>775.14</c:v>
                </c:pt>
                <c:pt idx="28371">
                  <c:v>766.89</c:v>
                </c:pt>
                <c:pt idx="28372">
                  <c:v>768.8</c:v>
                </c:pt>
                <c:pt idx="28373">
                  <c:v>783.16</c:v>
                </c:pt>
                <c:pt idx="28374">
                  <c:v>767.46</c:v>
                </c:pt>
                <c:pt idx="28375">
                  <c:v>841.86</c:v>
                </c:pt>
                <c:pt idx="28376">
                  <c:v>904.74</c:v>
                </c:pt>
                <c:pt idx="28377">
                  <c:v>976.02</c:v>
                </c:pt>
                <c:pt idx="28378">
                  <c:v>1013.02</c:v>
                </c:pt>
                <c:pt idx="28379">
                  <c:v>1020.51</c:v>
                </c:pt>
                <c:pt idx="28380">
                  <c:v>1006.64</c:v>
                </c:pt>
                <c:pt idx="28381">
                  <c:v>1002.93</c:v>
                </c:pt>
                <c:pt idx="28382">
                  <c:v>989.9</c:v>
                </c:pt>
                <c:pt idx="28383">
                  <c:v>977.28</c:v>
                </c:pt>
                <c:pt idx="28384">
                  <c:v>951.24</c:v>
                </c:pt>
                <c:pt idx="28385">
                  <c:v>938.47</c:v>
                </c:pt>
                <c:pt idx="28386">
                  <c:v>1028.69</c:v>
                </c:pt>
                <c:pt idx="28387">
                  <c:v>1028.28</c:v>
                </c:pt>
                <c:pt idx="28388">
                  <c:v>1003.33</c:v>
                </c:pt>
                <c:pt idx="28389">
                  <c:v>963.89</c:v>
                </c:pt>
                <c:pt idx="28390">
                  <c:v>941.59</c:v>
                </c:pt>
                <c:pt idx="28391">
                  <c:v>895.96</c:v>
                </c:pt>
                <c:pt idx="28392">
                  <c:v>865.28</c:v>
                </c:pt>
                <c:pt idx="28393">
                  <c:v>847.53</c:v>
                </c:pt>
                <c:pt idx="28394">
                  <c:v>828.43</c:v>
                </c:pt>
                <c:pt idx="28395">
                  <c:v>799.3</c:v>
                </c:pt>
                <c:pt idx="28396">
                  <c:v>797.86</c:v>
                </c:pt>
                <c:pt idx="28397">
                  <c:v>792.05</c:v>
                </c:pt>
                <c:pt idx="28398">
                  <c:v>747.5</c:v>
                </c:pt>
                <c:pt idx="28399">
                  <c:v>792.65</c:v>
                </c:pt>
                <c:pt idx="28400">
                  <c:v>851.22</c:v>
                </c:pt>
                <c:pt idx="28401">
                  <c:v>912.34</c:v>
                </c:pt>
                <c:pt idx="28402">
                  <c:v>941.37</c:v>
                </c:pt>
                <c:pt idx="28403">
                  <c:v>948.12</c:v>
                </c:pt>
                <c:pt idx="28404">
                  <c:v>977.37</c:v>
                </c:pt>
                <c:pt idx="28405">
                  <c:v>960.63</c:v>
                </c:pt>
                <c:pt idx="28406">
                  <c:v>959.45</c:v>
                </c:pt>
                <c:pt idx="28407">
                  <c:v>964.28</c:v>
                </c:pt>
                <c:pt idx="28408">
                  <c:v>966.4</c:v>
                </c:pt>
                <c:pt idx="28409">
                  <c:v>959.6</c:v>
                </c:pt>
                <c:pt idx="28410">
                  <c:v>1063.47</c:v>
                </c:pt>
                <c:pt idx="28411">
                  <c:v>1075.23</c:v>
                </c:pt>
                <c:pt idx="28412">
                  <c:v>1081.73</c:v>
                </c:pt>
                <c:pt idx="28413">
                  <c:v>1043.54</c:v>
                </c:pt>
                <c:pt idx="28414">
                  <c:v>994.23</c:v>
                </c:pt>
                <c:pt idx="28415">
                  <c:v>932.61</c:v>
                </c:pt>
                <c:pt idx="28416">
                  <c:v>893.9</c:v>
                </c:pt>
                <c:pt idx="28417">
                  <c:v>866.54</c:v>
                </c:pt>
                <c:pt idx="28418">
                  <c:v>847.25</c:v>
                </c:pt>
                <c:pt idx="28419">
                  <c:v>824.25</c:v>
                </c:pt>
                <c:pt idx="28420">
                  <c:v>830.32</c:v>
                </c:pt>
                <c:pt idx="28421">
                  <c:v>871.43</c:v>
                </c:pt>
                <c:pt idx="28422">
                  <c:v>894.56</c:v>
                </c:pt>
                <c:pt idx="28423">
                  <c:v>1091.32</c:v>
                </c:pt>
                <c:pt idx="28424">
                  <c:v>1240.1500000000001</c:v>
                </c:pt>
                <c:pt idx="28425">
                  <c:v>1354.59</c:v>
                </c:pt>
                <c:pt idx="28426">
                  <c:v>1397.38</c:v>
                </c:pt>
                <c:pt idx="28427">
                  <c:v>1397.01</c:v>
                </c:pt>
                <c:pt idx="28428">
                  <c:v>1400.98</c:v>
                </c:pt>
                <c:pt idx="28429">
                  <c:v>1418.53</c:v>
                </c:pt>
                <c:pt idx="28430">
                  <c:v>1409.32</c:v>
                </c:pt>
                <c:pt idx="28431">
                  <c:v>1364.82</c:v>
                </c:pt>
                <c:pt idx="28432">
                  <c:v>1246.92</c:v>
                </c:pt>
                <c:pt idx="28433">
                  <c:v>1139.78</c:v>
                </c:pt>
                <c:pt idx="28434">
                  <c:v>1195.73</c:v>
                </c:pt>
                <c:pt idx="28435">
                  <c:v>1156.27</c:v>
                </c:pt>
                <c:pt idx="28436">
                  <c:v>1128.93</c:v>
                </c:pt>
                <c:pt idx="28437">
                  <c:v>1077.23</c:v>
                </c:pt>
                <c:pt idx="28438">
                  <c:v>1023.03</c:v>
                </c:pt>
                <c:pt idx="28439">
                  <c:v>965.55</c:v>
                </c:pt>
                <c:pt idx="28440">
                  <c:v>919.13</c:v>
                </c:pt>
                <c:pt idx="28441">
                  <c:v>883.65</c:v>
                </c:pt>
                <c:pt idx="28442">
                  <c:v>863.07</c:v>
                </c:pt>
                <c:pt idx="28443">
                  <c:v>854.54</c:v>
                </c:pt>
                <c:pt idx="28444">
                  <c:v>856.24</c:v>
                </c:pt>
                <c:pt idx="28445">
                  <c:v>892.56</c:v>
                </c:pt>
                <c:pt idx="28446">
                  <c:v>904.89</c:v>
                </c:pt>
                <c:pt idx="28447">
                  <c:v>1084.31</c:v>
                </c:pt>
                <c:pt idx="28448">
                  <c:v>1240.23</c:v>
                </c:pt>
                <c:pt idx="28449">
                  <c:v>1340.19</c:v>
                </c:pt>
                <c:pt idx="28450">
                  <c:v>1363.79</c:v>
                </c:pt>
                <c:pt idx="28451">
                  <c:v>1376.91</c:v>
                </c:pt>
                <c:pt idx="28452">
                  <c:v>1356.87</c:v>
                </c:pt>
                <c:pt idx="28453">
                  <c:v>1367.68</c:v>
                </c:pt>
                <c:pt idx="28454">
                  <c:v>1344.52</c:v>
                </c:pt>
                <c:pt idx="28455">
                  <c:v>1299.1300000000001</c:v>
                </c:pt>
                <c:pt idx="28456">
                  <c:v>1211.3</c:v>
                </c:pt>
                <c:pt idx="28457">
                  <c:v>1132.24</c:v>
                </c:pt>
                <c:pt idx="28458">
                  <c:v>1183.01</c:v>
                </c:pt>
                <c:pt idx="28459">
                  <c:v>1154.06</c:v>
                </c:pt>
                <c:pt idx="28460">
                  <c:v>1107.25</c:v>
                </c:pt>
                <c:pt idx="28461">
                  <c:v>1073.5899999999999</c:v>
                </c:pt>
                <c:pt idx="28462">
                  <c:v>1004.43</c:v>
                </c:pt>
                <c:pt idx="28463">
                  <c:v>940.44</c:v>
                </c:pt>
                <c:pt idx="28464">
                  <c:v>898.77</c:v>
                </c:pt>
                <c:pt idx="28465">
                  <c:v>867.99</c:v>
                </c:pt>
                <c:pt idx="28466">
                  <c:v>840.12</c:v>
                </c:pt>
                <c:pt idx="28467">
                  <c:v>830.78</c:v>
                </c:pt>
                <c:pt idx="28468">
                  <c:v>840.79</c:v>
                </c:pt>
                <c:pt idx="28469">
                  <c:v>883.22</c:v>
                </c:pt>
                <c:pt idx="28470">
                  <c:v>893.93</c:v>
                </c:pt>
                <c:pt idx="28471">
                  <c:v>1075.79</c:v>
                </c:pt>
                <c:pt idx="28472">
                  <c:v>1214.1300000000001</c:v>
                </c:pt>
                <c:pt idx="28473">
                  <c:v>1321.7</c:v>
                </c:pt>
                <c:pt idx="28474">
                  <c:v>1374.29</c:v>
                </c:pt>
                <c:pt idx="28475">
                  <c:v>1372.9</c:v>
                </c:pt>
                <c:pt idx="28476">
                  <c:v>1350.99</c:v>
                </c:pt>
                <c:pt idx="28477">
                  <c:v>1372</c:v>
                </c:pt>
                <c:pt idx="28478">
                  <c:v>1377.32</c:v>
                </c:pt>
                <c:pt idx="28479">
                  <c:v>1319.71</c:v>
                </c:pt>
                <c:pt idx="28480">
                  <c:v>1233.3499999999999</c:v>
                </c:pt>
                <c:pt idx="28481">
                  <c:v>1136.82</c:v>
                </c:pt>
                <c:pt idx="28482">
                  <c:v>1202.71</c:v>
                </c:pt>
                <c:pt idx="28483">
                  <c:v>1166.5</c:v>
                </c:pt>
                <c:pt idx="28484">
                  <c:v>1139.32</c:v>
                </c:pt>
                <c:pt idx="28485">
                  <c:v>1084.52</c:v>
                </c:pt>
                <c:pt idx="28486">
                  <c:v>1016.07</c:v>
                </c:pt>
                <c:pt idx="28487">
                  <c:v>950.72</c:v>
                </c:pt>
                <c:pt idx="28488">
                  <c:v>909.41</c:v>
                </c:pt>
                <c:pt idx="28489">
                  <c:v>875.61</c:v>
                </c:pt>
                <c:pt idx="28490">
                  <c:v>849.43</c:v>
                </c:pt>
                <c:pt idx="28491">
                  <c:v>844.25</c:v>
                </c:pt>
                <c:pt idx="28492">
                  <c:v>851.41</c:v>
                </c:pt>
                <c:pt idx="28493">
                  <c:v>877.82</c:v>
                </c:pt>
                <c:pt idx="28494">
                  <c:v>889.67</c:v>
                </c:pt>
                <c:pt idx="28495">
                  <c:v>1084.1600000000001</c:v>
                </c:pt>
                <c:pt idx="28496">
                  <c:v>1225.27</c:v>
                </c:pt>
                <c:pt idx="28497">
                  <c:v>1322.83</c:v>
                </c:pt>
                <c:pt idx="28498">
                  <c:v>1376.21</c:v>
                </c:pt>
                <c:pt idx="28499">
                  <c:v>1371.84</c:v>
                </c:pt>
                <c:pt idx="28500">
                  <c:v>1377.66</c:v>
                </c:pt>
                <c:pt idx="28501">
                  <c:v>1393.55</c:v>
                </c:pt>
                <c:pt idx="28502">
                  <c:v>1382.3</c:v>
                </c:pt>
                <c:pt idx="28503">
                  <c:v>1324.74</c:v>
                </c:pt>
                <c:pt idx="28504">
                  <c:v>1220.8599999999999</c:v>
                </c:pt>
                <c:pt idx="28505">
                  <c:v>1127.1600000000001</c:v>
                </c:pt>
                <c:pt idx="28506">
                  <c:v>1188.03</c:v>
                </c:pt>
                <c:pt idx="28507">
                  <c:v>1153.9100000000001</c:v>
                </c:pt>
                <c:pt idx="28508">
                  <c:v>1123.02</c:v>
                </c:pt>
                <c:pt idx="28509">
                  <c:v>1059.03</c:v>
                </c:pt>
                <c:pt idx="28510">
                  <c:v>1011.51</c:v>
                </c:pt>
                <c:pt idx="28511">
                  <c:v>952.17</c:v>
                </c:pt>
                <c:pt idx="28512">
                  <c:v>899.71</c:v>
                </c:pt>
                <c:pt idx="28513">
                  <c:v>869.83</c:v>
                </c:pt>
                <c:pt idx="28514">
                  <c:v>842.3</c:v>
                </c:pt>
                <c:pt idx="28515">
                  <c:v>832.05</c:v>
                </c:pt>
                <c:pt idx="28516">
                  <c:v>834.53</c:v>
                </c:pt>
                <c:pt idx="28517">
                  <c:v>876.06</c:v>
                </c:pt>
                <c:pt idx="28518">
                  <c:v>894.38</c:v>
                </c:pt>
                <c:pt idx="28519">
                  <c:v>1076.92</c:v>
                </c:pt>
                <c:pt idx="28520">
                  <c:v>1229.19</c:v>
                </c:pt>
                <c:pt idx="28521">
                  <c:v>1328.27</c:v>
                </c:pt>
                <c:pt idx="28522">
                  <c:v>1372.09</c:v>
                </c:pt>
                <c:pt idx="28523">
                  <c:v>1383.22</c:v>
                </c:pt>
                <c:pt idx="28524">
                  <c:v>1389.26</c:v>
                </c:pt>
                <c:pt idx="28525">
                  <c:v>1416.12</c:v>
                </c:pt>
                <c:pt idx="28526">
                  <c:v>1391.75</c:v>
                </c:pt>
                <c:pt idx="28527">
                  <c:v>1354.45</c:v>
                </c:pt>
                <c:pt idx="28528">
                  <c:v>1241.9000000000001</c:v>
                </c:pt>
                <c:pt idx="28529">
                  <c:v>1134.1099999999999</c:v>
                </c:pt>
                <c:pt idx="28530">
                  <c:v>1193.5899999999999</c:v>
                </c:pt>
                <c:pt idx="28531">
                  <c:v>1173.42</c:v>
                </c:pt>
                <c:pt idx="28532">
                  <c:v>1129.93</c:v>
                </c:pt>
                <c:pt idx="28533">
                  <c:v>1066.75</c:v>
                </c:pt>
                <c:pt idx="28534">
                  <c:v>1014.48</c:v>
                </c:pt>
                <c:pt idx="28535">
                  <c:v>966.69</c:v>
                </c:pt>
                <c:pt idx="28536">
                  <c:v>924.18</c:v>
                </c:pt>
                <c:pt idx="28537">
                  <c:v>893.59</c:v>
                </c:pt>
                <c:pt idx="28538">
                  <c:v>867.51</c:v>
                </c:pt>
                <c:pt idx="28539">
                  <c:v>856.21</c:v>
                </c:pt>
                <c:pt idx="28540">
                  <c:v>848.55</c:v>
                </c:pt>
                <c:pt idx="28541">
                  <c:v>849.51</c:v>
                </c:pt>
                <c:pt idx="28542">
                  <c:v>832.67</c:v>
                </c:pt>
                <c:pt idx="28543">
                  <c:v>958.52</c:v>
                </c:pt>
                <c:pt idx="28544">
                  <c:v>1078.53</c:v>
                </c:pt>
                <c:pt idx="28545">
                  <c:v>1153.27</c:v>
                </c:pt>
                <c:pt idx="28546">
                  <c:v>1199.92</c:v>
                </c:pt>
                <c:pt idx="28547">
                  <c:v>1193.8800000000001</c:v>
                </c:pt>
                <c:pt idx="28548">
                  <c:v>1166.32</c:v>
                </c:pt>
                <c:pt idx="28549">
                  <c:v>1137.43</c:v>
                </c:pt>
                <c:pt idx="28550">
                  <c:v>1136.04</c:v>
                </c:pt>
                <c:pt idx="28551">
                  <c:v>1105.68</c:v>
                </c:pt>
                <c:pt idx="28552">
                  <c:v>1054.1199999999999</c:v>
                </c:pt>
                <c:pt idx="28553">
                  <c:v>1034.8</c:v>
                </c:pt>
                <c:pt idx="28554">
                  <c:v>1111.23</c:v>
                </c:pt>
                <c:pt idx="28555">
                  <c:v>1103.99</c:v>
                </c:pt>
                <c:pt idx="28556">
                  <c:v>1078.82</c:v>
                </c:pt>
                <c:pt idx="28557">
                  <c:v>1039.8399999999999</c:v>
                </c:pt>
                <c:pt idx="28558">
                  <c:v>983.97</c:v>
                </c:pt>
                <c:pt idx="28559">
                  <c:v>959.88</c:v>
                </c:pt>
                <c:pt idx="28560">
                  <c:v>902.8</c:v>
                </c:pt>
                <c:pt idx="28561">
                  <c:v>887.09</c:v>
                </c:pt>
                <c:pt idx="28562">
                  <c:v>858.05</c:v>
                </c:pt>
                <c:pt idx="28563">
                  <c:v>842.64</c:v>
                </c:pt>
                <c:pt idx="28564">
                  <c:v>835.31</c:v>
                </c:pt>
                <c:pt idx="28565">
                  <c:v>824.48</c:v>
                </c:pt>
                <c:pt idx="28566">
                  <c:v>786.43</c:v>
                </c:pt>
                <c:pt idx="28567">
                  <c:v>866.16</c:v>
                </c:pt>
                <c:pt idx="28568">
                  <c:v>853.92</c:v>
                </c:pt>
                <c:pt idx="28569">
                  <c:v>901.09</c:v>
                </c:pt>
                <c:pt idx="28570">
                  <c:v>954.37</c:v>
                </c:pt>
                <c:pt idx="28571">
                  <c:v>980.35</c:v>
                </c:pt>
                <c:pt idx="28572">
                  <c:v>993.76</c:v>
                </c:pt>
                <c:pt idx="28573">
                  <c:v>998.52</c:v>
                </c:pt>
                <c:pt idx="28574">
                  <c:v>945.41</c:v>
                </c:pt>
                <c:pt idx="28575">
                  <c:v>963.32</c:v>
                </c:pt>
                <c:pt idx="28576">
                  <c:v>947.44</c:v>
                </c:pt>
                <c:pt idx="28577">
                  <c:v>944.24</c:v>
                </c:pt>
                <c:pt idx="28578">
                  <c:v>1049.6199999999999</c:v>
                </c:pt>
                <c:pt idx="28579">
                  <c:v>1042.19</c:v>
                </c:pt>
                <c:pt idx="28580">
                  <c:v>1052.6600000000001</c:v>
                </c:pt>
                <c:pt idx="28581">
                  <c:v>1024.5</c:v>
                </c:pt>
                <c:pt idx="28582">
                  <c:v>958.64</c:v>
                </c:pt>
                <c:pt idx="28583">
                  <c:v>913.6</c:v>
                </c:pt>
                <c:pt idx="28584">
                  <c:v>877.96</c:v>
                </c:pt>
                <c:pt idx="28585">
                  <c:v>850.8</c:v>
                </c:pt>
                <c:pt idx="28586">
                  <c:v>829.33</c:v>
                </c:pt>
                <c:pt idx="28587">
                  <c:v>822.55</c:v>
                </c:pt>
                <c:pt idx="28588">
                  <c:v>828.14</c:v>
                </c:pt>
                <c:pt idx="28589">
                  <c:v>856.84</c:v>
                </c:pt>
                <c:pt idx="28590">
                  <c:v>886.47</c:v>
                </c:pt>
                <c:pt idx="28591">
                  <c:v>1092.1600000000001</c:v>
                </c:pt>
                <c:pt idx="28592">
                  <c:v>1238.5</c:v>
                </c:pt>
                <c:pt idx="28593">
                  <c:v>1337.46</c:v>
                </c:pt>
                <c:pt idx="28594">
                  <c:v>1368.53</c:v>
                </c:pt>
                <c:pt idx="28595">
                  <c:v>1379.27</c:v>
                </c:pt>
                <c:pt idx="28596">
                  <c:v>1368.68</c:v>
                </c:pt>
                <c:pt idx="28597">
                  <c:v>1397.53</c:v>
                </c:pt>
                <c:pt idx="28598">
                  <c:v>1377.01</c:v>
                </c:pt>
                <c:pt idx="28599">
                  <c:v>1322.88</c:v>
                </c:pt>
                <c:pt idx="28600">
                  <c:v>1236.3900000000001</c:v>
                </c:pt>
                <c:pt idx="28601">
                  <c:v>1098.76</c:v>
                </c:pt>
                <c:pt idx="28602">
                  <c:v>1172.8499999999999</c:v>
                </c:pt>
                <c:pt idx="28603">
                  <c:v>1155.53</c:v>
                </c:pt>
                <c:pt idx="28604">
                  <c:v>1116.19</c:v>
                </c:pt>
                <c:pt idx="28605">
                  <c:v>1071.8</c:v>
                </c:pt>
                <c:pt idx="28606">
                  <c:v>1007.25</c:v>
                </c:pt>
                <c:pt idx="28607">
                  <c:v>927.85</c:v>
                </c:pt>
                <c:pt idx="28608">
                  <c:v>900.16</c:v>
                </c:pt>
                <c:pt idx="28609">
                  <c:v>871.53</c:v>
                </c:pt>
                <c:pt idx="28610">
                  <c:v>843.96</c:v>
                </c:pt>
                <c:pt idx="28611">
                  <c:v>834.23</c:v>
                </c:pt>
                <c:pt idx="28612">
                  <c:v>840.58</c:v>
                </c:pt>
                <c:pt idx="28613">
                  <c:v>878.91</c:v>
                </c:pt>
                <c:pt idx="28614">
                  <c:v>900.11</c:v>
                </c:pt>
                <c:pt idx="28615">
                  <c:v>1079.5</c:v>
                </c:pt>
                <c:pt idx="28616">
                  <c:v>1247.3</c:v>
                </c:pt>
                <c:pt idx="28617">
                  <c:v>1347.79</c:v>
                </c:pt>
                <c:pt idx="28618">
                  <c:v>1382.04</c:v>
                </c:pt>
                <c:pt idx="28619">
                  <c:v>1391.34</c:v>
                </c:pt>
                <c:pt idx="28620">
                  <c:v>1378.89</c:v>
                </c:pt>
                <c:pt idx="28621">
                  <c:v>1393.4</c:v>
                </c:pt>
                <c:pt idx="28622">
                  <c:v>1397.17</c:v>
                </c:pt>
                <c:pt idx="28623">
                  <c:v>1358.87</c:v>
                </c:pt>
                <c:pt idx="28624">
                  <c:v>1266.44</c:v>
                </c:pt>
                <c:pt idx="28625">
                  <c:v>1142.6199999999999</c:v>
                </c:pt>
                <c:pt idx="28626">
                  <c:v>1218.22</c:v>
                </c:pt>
                <c:pt idx="28627">
                  <c:v>1203.23</c:v>
                </c:pt>
                <c:pt idx="28628">
                  <c:v>1166.69</c:v>
                </c:pt>
                <c:pt idx="28629">
                  <c:v>1115.97</c:v>
                </c:pt>
                <c:pt idx="28630">
                  <c:v>1042.3399999999999</c:v>
                </c:pt>
                <c:pt idx="28631">
                  <c:v>971.55</c:v>
                </c:pt>
                <c:pt idx="28632">
                  <c:v>932.82</c:v>
                </c:pt>
                <c:pt idx="28633">
                  <c:v>897.91</c:v>
                </c:pt>
                <c:pt idx="28634">
                  <c:v>871.37</c:v>
                </c:pt>
                <c:pt idx="28635">
                  <c:v>859.23</c:v>
                </c:pt>
                <c:pt idx="28636">
                  <c:v>872.11</c:v>
                </c:pt>
                <c:pt idx="28637">
                  <c:v>905.3</c:v>
                </c:pt>
                <c:pt idx="28638">
                  <c:v>916.75</c:v>
                </c:pt>
                <c:pt idx="28639">
                  <c:v>1102.92</c:v>
                </c:pt>
                <c:pt idx="28640">
                  <c:v>1232.82</c:v>
                </c:pt>
                <c:pt idx="28641">
                  <c:v>1327.44</c:v>
                </c:pt>
                <c:pt idx="28642">
                  <c:v>1383.19</c:v>
                </c:pt>
                <c:pt idx="28643">
                  <c:v>1363.01</c:v>
                </c:pt>
                <c:pt idx="28644">
                  <c:v>1383.5</c:v>
                </c:pt>
                <c:pt idx="28645">
                  <c:v>1416.55</c:v>
                </c:pt>
                <c:pt idx="28646">
                  <c:v>1412.04</c:v>
                </c:pt>
                <c:pt idx="28647">
                  <c:v>1358.3</c:v>
                </c:pt>
                <c:pt idx="28648">
                  <c:v>1247.45</c:v>
                </c:pt>
                <c:pt idx="28649">
                  <c:v>1142.18</c:v>
                </c:pt>
                <c:pt idx="28650">
                  <c:v>1233.26</c:v>
                </c:pt>
                <c:pt idx="28651">
                  <c:v>1198.69</c:v>
                </c:pt>
                <c:pt idx="28652">
                  <c:v>1156.07</c:v>
                </c:pt>
                <c:pt idx="28653">
                  <c:v>1100.17</c:v>
                </c:pt>
                <c:pt idx="28654">
                  <c:v>1026.67</c:v>
                </c:pt>
                <c:pt idx="28655">
                  <c:v>963.82</c:v>
                </c:pt>
                <c:pt idx="28656">
                  <c:v>917.65</c:v>
                </c:pt>
                <c:pt idx="28657">
                  <c:v>888.28</c:v>
                </c:pt>
                <c:pt idx="28658">
                  <c:v>864.51</c:v>
                </c:pt>
                <c:pt idx="28659">
                  <c:v>848.2</c:v>
                </c:pt>
                <c:pt idx="28660">
                  <c:v>842.27</c:v>
                </c:pt>
                <c:pt idx="28661">
                  <c:v>878.94</c:v>
                </c:pt>
                <c:pt idx="28662">
                  <c:v>908.44</c:v>
                </c:pt>
                <c:pt idx="28663">
                  <c:v>1105</c:v>
                </c:pt>
                <c:pt idx="28664">
                  <c:v>1239.1500000000001</c:v>
                </c:pt>
                <c:pt idx="28665">
                  <c:v>1335.54</c:v>
                </c:pt>
                <c:pt idx="28666">
                  <c:v>1389.82</c:v>
                </c:pt>
                <c:pt idx="28667">
                  <c:v>1394.23</c:v>
                </c:pt>
                <c:pt idx="28668">
                  <c:v>1378.83</c:v>
                </c:pt>
                <c:pt idx="28669">
                  <c:v>1400.33</c:v>
                </c:pt>
                <c:pt idx="28670">
                  <c:v>1353.98</c:v>
                </c:pt>
                <c:pt idx="28671">
                  <c:v>1336.05</c:v>
                </c:pt>
                <c:pt idx="28672">
                  <c:v>1229.72</c:v>
                </c:pt>
                <c:pt idx="28673">
                  <c:v>1139.3</c:v>
                </c:pt>
                <c:pt idx="28674">
                  <c:v>1221.28</c:v>
                </c:pt>
                <c:pt idx="28675">
                  <c:v>1202.1400000000001</c:v>
                </c:pt>
                <c:pt idx="28676">
                  <c:v>1158.04</c:v>
                </c:pt>
                <c:pt idx="28677">
                  <c:v>1108.1600000000001</c:v>
                </c:pt>
                <c:pt idx="28678">
                  <c:v>1024.18</c:v>
                </c:pt>
                <c:pt idx="28679">
                  <c:v>961.35</c:v>
                </c:pt>
                <c:pt idx="28680">
                  <c:v>914.38</c:v>
                </c:pt>
                <c:pt idx="28681">
                  <c:v>888.07</c:v>
                </c:pt>
                <c:pt idx="28682">
                  <c:v>854.15</c:v>
                </c:pt>
                <c:pt idx="28683">
                  <c:v>845.25</c:v>
                </c:pt>
                <c:pt idx="28684">
                  <c:v>845.11</c:v>
                </c:pt>
                <c:pt idx="28685">
                  <c:v>879.71</c:v>
                </c:pt>
                <c:pt idx="28686">
                  <c:v>895</c:v>
                </c:pt>
                <c:pt idx="28687">
                  <c:v>1093.3699999999999</c:v>
                </c:pt>
                <c:pt idx="28688">
                  <c:v>1239.1600000000001</c:v>
                </c:pt>
                <c:pt idx="28689">
                  <c:v>1345.66</c:v>
                </c:pt>
                <c:pt idx="28690">
                  <c:v>1383.64</c:v>
                </c:pt>
                <c:pt idx="28691">
                  <c:v>1389.67</c:v>
                </c:pt>
                <c:pt idx="28692">
                  <c:v>1386.46</c:v>
                </c:pt>
                <c:pt idx="28693">
                  <c:v>1409.28</c:v>
                </c:pt>
                <c:pt idx="28694">
                  <c:v>1383.89</c:v>
                </c:pt>
                <c:pt idx="28695">
                  <c:v>1294.32</c:v>
                </c:pt>
                <c:pt idx="28696">
                  <c:v>1225.08</c:v>
                </c:pt>
                <c:pt idx="28697">
                  <c:v>1131.47</c:v>
                </c:pt>
                <c:pt idx="28698">
                  <c:v>1204.47</c:v>
                </c:pt>
                <c:pt idx="28699">
                  <c:v>1187.32</c:v>
                </c:pt>
                <c:pt idx="28700">
                  <c:v>1139.3399999999999</c:v>
                </c:pt>
                <c:pt idx="28701">
                  <c:v>1069.93</c:v>
                </c:pt>
                <c:pt idx="28702">
                  <c:v>1025.67</c:v>
                </c:pt>
                <c:pt idx="28703">
                  <c:v>968.76</c:v>
                </c:pt>
                <c:pt idx="28704">
                  <c:v>920.39</c:v>
                </c:pt>
                <c:pt idx="28705">
                  <c:v>883.47</c:v>
                </c:pt>
                <c:pt idx="28706">
                  <c:v>868.86</c:v>
                </c:pt>
                <c:pt idx="28707">
                  <c:v>847.28</c:v>
                </c:pt>
                <c:pt idx="28708">
                  <c:v>842.5</c:v>
                </c:pt>
                <c:pt idx="28709">
                  <c:v>831.17</c:v>
                </c:pt>
                <c:pt idx="28710">
                  <c:v>825.4</c:v>
                </c:pt>
                <c:pt idx="28711">
                  <c:v>943.59</c:v>
                </c:pt>
                <c:pt idx="28712">
                  <c:v>1066.9100000000001</c:v>
                </c:pt>
                <c:pt idx="28713">
                  <c:v>1158.3699999999999</c:v>
                </c:pt>
                <c:pt idx="28714">
                  <c:v>1209.44</c:v>
                </c:pt>
                <c:pt idx="28715">
                  <c:v>1199.8699999999999</c:v>
                </c:pt>
                <c:pt idx="28716">
                  <c:v>1163</c:v>
                </c:pt>
                <c:pt idx="28717">
                  <c:v>1142.55</c:v>
                </c:pt>
                <c:pt idx="28718">
                  <c:v>1120.17</c:v>
                </c:pt>
                <c:pt idx="28719">
                  <c:v>1105.6199999999999</c:v>
                </c:pt>
                <c:pt idx="28720">
                  <c:v>1068.46</c:v>
                </c:pt>
                <c:pt idx="28721">
                  <c:v>1036.1500000000001</c:v>
                </c:pt>
                <c:pt idx="28722">
                  <c:v>1116.76</c:v>
                </c:pt>
                <c:pt idx="28723">
                  <c:v>1118</c:v>
                </c:pt>
                <c:pt idx="28724">
                  <c:v>1084.54</c:v>
                </c:pt>
                <c:pt idx="28725">
                  <c:v>1042.4100000000001</c:v>
                </c:pt>
                <c:pt idx="28726">
                  <c:v>1003.79</c:v>
                </c:pt>
                <c:pt idx="28727">
                  <c:v>955.85</c:v>
                </c:pt>
                <c:pt idx="28728">
                  <c:v>916.46</c:v>
                </c:pt>
                <c:pt idx="28729">
                  <c:v>880.98</c:v>
                </c:pt>
                <c:pt idx="28730">
                  <c:v>861.02</c:v>
                </c:pt>
                <c:pt idx="28731">
                  <c:v>840.57</c:v>
                </c:pt>
                <c:pt idx="28732">
                  <c:v>835.55</c:v>
                </c:pt>
                <c:pt idx="28733">
                  <c:v>819.67</c:v>
                </c:pt>
                <c:pt idx="28734">
                  <c:v>777.05</c:v>
                </c:pt>
                <c:pt idx="28735">
                  <c:v>810.13</c:v>
                </c:pt>
                <c:pt idx="28736">
                  <c:v>860.75</c:v>
                </c:pt>
                <c:pt idx="28737">
                  <c:v>903.42</c:v>
                </c:pt>
                <c:pt idx="28738">
                  <c:v>946.49</c:v>
                </c:pt>
                <c:pt idx="28739">
                  <c:v>977.18</c:v>
                </c:pt>
                <c:pt idx="28740">
                  <c:v>997.1</c:v>
                </c:pt>
                <c:pt idx="28741">
                  <c:v>1004.23</c:v>
                </c:pt>
                <c:pt idx="28742">
                  <c:v>984.06</c:v>
                </c:pt>
                <c:pt idx="28743">
                  <c:v>961.37</c:v>
                </c:pt>
                <c:pt idx="28744">
                  <c:v>942.72</c:v>
                </c:pt>
                <c:pt idx="28745">
                  <c:v>951.7</c:v>
                </c:pt>
                <c:pt idx="28746">
                  <c:v>1041.08</c:v>
                </c:pt>
                <c:pt idx="28747">
                  <c:v>1058.77</c:v>
                </c:pt>
                <c:pt idx="28748">
                  <c:v>1050.03</c:v>
                </c:pt>
                <c:pt idx="28749">
                  <c:v>1023.94</c:v>
                </c:pt>
                <c:pt idx="28750">
                  <c:v>969.11</c:v>
                </c:pt>
                <c:pt idx="28751">
                  <c:v>920.22</c:v>
                </c:pt>
                <c:pt idx="28752">
                  <c:v>878.76</c:v>
                </c:pt>
                <c:pt idx="28753">
                  <c:v>850.18</c:v>
                </c:pt>
                <c:pt idx="28754">
                  <c:v>828.78</c:v>
                </c:pt>
                <c:pt idx="28755">
                  <c:v>821.54</c:v>
                </c:pt>
                <c:pt idx="28756">
                  <c:v>831.28</c:v>
                </c:pt>
                <c:pt idx="28757">
                  <c:v>868.76</c:v>
                </c:pt>
                <c:pt idx="28758">
                  <c:v>899.83</c:v>
                </c:pt>
                <c:pt idx="28759">
                  <c:v>1084.1199999999999</c:v>
                </c:pt>
                <c:pt idx="28760">
                  <c:v>1232.6600000000001</c:v>
                </c:pt>
                <c:pt idx="28761">
                  <c:v>1338.33</c:v>
                </c:pt>
                <c:pt idx="28762">
                  <c:v>1386.73</c:v>
                </c:pt>
                <c:pt idx="28763">
                  <c:v>1384.26</c:v>
                </c:pt>
                <c:pt idx="28764">
                  <c:v>1387.53</c:v>
                </c:pt>
                <c:pt idx="28765">
                  <c:v>1400.01</c:v>
                </c:pt>
                <c:pt idx="28766">
                  <c:v>1384.18</c:v>
                </c:pt>
                <c:pt idx="28767">
                  <c:v>1330.35</c:v>
                </c:pt>
                <c:pt idx="28768">
                  <c:v>1239.73</c:v>
                </c:pt>
                <c:pt idx="28769">
                  <c:v>1140</c:v>
                </c:pt>
                <c:pt idx="28770">
                  <c:v>1203.71</c:v>
                </c:pt>
                <c:pt idx="28771">
                  <c:v>1191.5999999999999</c:v>
                </c:pt>
                <c:pt idx="28772">
                  <c:v>1148.92</c:v>
                </c:pt>
                <c:pt idx="28773">
                  <c:v>1094.5899999999999</c:v>
                </c:pt>
                <c:pt idx="28774">
                  <c:v>1028.5999999999999</c:v>
                </c:pt>
                <c:pt idx="28775">
                  <c:v>971.22</c:v>
                </c:pt>
                <c:pt idx="28776">
                  <c:v>925.3</c:v>
                </c:pt>
                <c:pt idx="28777">
                  <c:v>890.3</c:v>
                </c:pt>
                <c:pt idx="28778">
                  <c:v>854.7</c:v>
                </c:pt>
                <c:pt idx="28779">
                  <c:v>852.5</c:v>
                </c:pt>
                <c:pt idx="28780">
                  <c:v>862.44</c:v>
                </c:pt>
                <c:pt idx="28781">
                  <c:v>889.99</c:v>
                </c:pt>
                <c:pt idx="28782">
                  <c:v>909.88</c:v>
                </c:pt>
                <c:pt idx="28783">
                  <c:v>1093.93</c:v>
                </c:pt>
                <c:pt idx="28784">
                  <c:v>1249.26</c:v>
                </c:pt>
                <c:pt idx="28785">
                  <c:v>1362.07</c:v>
                </c:pt>
                <c:pt idx="28786">
                  <c:v>1408.67</c:v>
                </c:pt>
                <c:pt idx="28787">
                  <c:v>1403.8</c:v>
                </c:pt>
                <c:pt idx="28788">
                  <c:v>1399.73</c:v>
                </c:pt>
                <c:pt idx="28789">
                  <c:v>1417.5</c:v>
                </c:pt>
                <c:pt idx="28790">
                  <c:v>1390.81</c:v>
                </c:pt>
                <c:pt idx="28791">
                  <c:v>1356.21</c:v>
                </c:pt>
                <c:pt idx="28792">
                  <c:v>1270.02</c:v>
                </c:pt>
                <c:pt idx="28793">
                  <c:v>1144.93</c:v>
                </c:pt>
                <c:pt idx="28794">
                  <c:v>1215.28</c:v>
                </c:pt>
                <c:pt idx="28795">
                  <c:v>1194.05</c:v>
                </c:pt>
                <c:pt idx="28796">
                  <c:v>1154.75</c:v>
                </c:pt>
                <c:pt idx="28797">
                  <c:v>1124</c:v>
                </c:pt>
                <c:pt idx="28798">
                  <c:v>1050.6400000000001</c:v>
                </c:pt>
                <c:pt idx="28799">
                  <c:v>973.2</c:v>
                </c:pt>
                <c:pt idx="28800">
                  <c:v>949.27</c:v>
                </c:pt>
                <c:pt idx="28801">
                  <c:v>909.4</c:v>
                </c:pt>
                <c:pt idx="28802">
                  <c:v>898.1</c:v>
                </c:pt>
                <c:pt idx="28803">
                  <c:v>885.06</c:v>
                </c:pt>
                <c:pt idx="28804">
                  <c:v>890.94</c:v>
                </c:pt>
                <c:pt idx="28805">
                  <c:v>915.1</c:v>
                </c:pt>
                <c:pt idx="28806">
                  <c:v>939.38</c:v>
                </c:pt>
                <c:pt idx="28807">
                  <c:v>1113.45</c:v>
                </c:pt>
                <c:pt idx="28808">
                  <c:v>1243.06</c:v>
                </c:pt>
                <c:pt idx="28809">
                  <c:v>1352.06</c:v>
                </c:pt>
                <c:pt idx="28810">
                  <c:v>1396.64</c:v>
                </c:pt>
                <c:pt idx="28811">
                  <c:v>1396.7</c:v>
                </c:pt>
                <c:pt idx="28812">
                  <c:v>1408.4</c:v>
                </c:pt>
                <c:pt idx="28813">
                  <c:v>1436.37</c:v>
                </c:pt>
                <c:pt idx="28814">
                  <c:v>1407.36</c:v>
                </c:pt>
                <c:pt idx="28815">
                  <c:v>1349.55</c:v>
                </c:pt>
                <c:pt idx="28816">
                  <c:v>1263.3499999999999</c:v>
                </c:pt>
                <c:pt idx="28817">
                  <c:v>1161.73</c:v>
                </c:pt>
                <c:pt idx="28818">
                  <c:v>1212.6300000000001</c:v>
                </c:pt>
                <c:pt idx="28819">
                  <c:v>1190.28</c:v>
                </c:pt>
                <c:pt idx="28820">
                  <c:v>1158.27</c:v>
                </c:pt>
                <c:pt idx="28821">
                  <c:v>1107.6099999999999</c:v>
                </c:pt>
                <c:pt idx="28822">
                  <c:v>1041.5</c:v>
                </c:pt>
                <c:pt idx="28823">
                  <c:v>980.76</c:v>
                </c:pt>
                <c:pt idx="28824">
                  <c:v>941.63</c:v>
                </c:pt>
                <c:pt idx="28825">
                  <c:v>904.71</c:v>
                </c:pt>
                <c:pt idx="28826">
                  <c:v>886</c:v>
                </c:pt>
                <c:pt idx="28827">
                  <c:v>875.42</c:v>
                </c:pt>
                <c:pt idx="28828">
                  <c:v>873.99</c:v>
                </c:pt>
                <c:pt idx="28829">
                  <c:v>907.27</c:v>
                </c:pt>
                <c:pt idx="28830">
                  <c:v>914.99</c:v>
                </c:pt>
                <c:pt idx="28831">
                  <c:v>1085.49</c:v>
                </c:pt>
                <c:pt idx="28832">
                  <c:v>1192.3900000000001</c:v>
                </c:pt>
                <c:pt idx="28833">
                  <c:v>1295.94</c:v>
                </c:pt>
                <c:pt idx="28834">
                  <c:v>1353.64</c:v>
                </c:pt>
                <c:pt idx="28835">
                  <c:v>1352.13</c:v>
                </c:pt>
                <c:pt idx="28836">
                  <c:v>1375.98</c:v>
                </c:pt>
                <c:pt idx="28837">
                  <c:v>1407.44</c:v>
                </c:pt>
                <c:pt idx="28838">
                  <c:v>1393.27</c:v>
                </c:pt>
                <c:pt idx="28839">
                  <c:v>1314.1</c:v>
                </c:pt>
                <c:pt idx="28840">
                  <c:v>1224.54</c:v>
                </c:pt>
                <c:pt idx="28841">
                  <c:v>1128.8599999999999</c:v>
                </c:pt>
                <c:pt idx="28842">
                  <c:v>1193.75</c:v>
                </c:pt>
                <c:pt idx="28843">
                  <c:v>1175.57</c:v>
                </c:pt>
                <c:pt idx="28844">
                  <c:v>1137.8900000000001</c:v>
                </c:pt>
                <c:pt idx="28845">
                  <c:v>1083.1400000000001</c:v>
                </c:pt>
                <c:pt idx="28846">
                  <c:v>1015.52</c:v>
                </c:pt>
                <c:pt idx="28847">
                  <c:v>954.74</c:v>
                </c:pt>
                <c:pt idx="28848">
                  <c:v>920.78</c:v>
                </c:pt>
                <c:pt idx="28849">
                  <c:v>885.82</c:v>
                </c:pt>
                <c:pt idx="28850">
                  <c:v>855.19</c:v>
                </c:pt>
                <c:pt idx="28851">
                  <c:v>849.12</c:v>
                </c:pt>
                <c:pt idx="28852">
                  <c:v>851.36</c:v>
                </c:pt>
                <c:pt idx="28853">
                  <c:v>875.14</c:v>
                </c:pt>
                <c:pt idx="28854">
                  <c:v>904.26</c:v>
                </c:pt>
                <c:pt idx="28855">
                  <c:v>1090.21</c:v>
                </c:pt>
                <c:pt idx="28856">
                  <c:v>1226.01</c:v>
                </c:pt>
                <c:pt idx="28857">
                  <c:v>1308.5899999999999</c:v>
                </c:pt>
                <c:pt idx="28858">
                  <c:v>1367.42</c:v>
                </c:pt>
                <c:pt idx="28859">
                  <c:v>1359.77</c:v>
                </c:pt>
                <c:pt idx="28860">
                  <c:v>1333.83</c:v>
                </c:pt>
                <c:pt idx="28861">
                  <c:v>1318.9</c:v>
                </c:pt>
                <c:pt idx="28862">
                  <c:v>1261.31</c:v>
                </c:pt>
                <c:pt idx="28863">
                  <c:v>1219.4100000000001</c:v>
                </c:pt>
                <c:pt idx="28864">
                  <c:v>1145.58</c:v>
                </c:pt>
                <c:pt idx="28865">
                  <c:v>1071.28</c:v>
                </c:pt>
                <c:pt idx="28866">
                  <c:v>1136.47</c:v>
                </c:pt>
                <c:pt idx="28867">
                  <c:v>1115.44</c:v>
                </c:pt>
                <c:pt idx="28868">
                  <c:v>1056.33</c:v>
                </c:pt>
                <c:pt idx="28869">
                  <c:v>1018.65</c:v>
                </c:pt>
                <c:pt idx="28870">
                  <c:v>961.84</c:v>
                </c:pt>
                <c:pt idx="28871">
                  <c:v>913.89</c:v>
                </c:pt>
                <c:pt idx="28872">
                  <c:v>880.19</c:v>
                </c:pt>
                <c:pt idx="28873">
                  <c:v>848.13</c:v>
                </c:pt>
                <c:pt idx="28874">
                  <c:v>831.08</c:v>
                </c:pt>
                <c:pt idx="28875">
                  <c:v>806.88</c:v>
                </c:pt>
                <c:pt idx="28876">
                  <c:v>818.44</c:v>
                </c:pt>
                <c:pt idx="28877">
                  <c:v>822.84</c:v>
                </c:pt>
                <c:pt idx="28878">
                  <c:v>812.23</c:v>
                </c:pt>
                <c:pt idx="28879">
                  <c:v>933.68</c:v>
                </c:pt>
                <c:pt idx="28880">
                  <c:v>1036.93</c:v>
                </c:pt>
                <c:pt idx="28881">
                  <c:v>1120.0999999999999</c:v>
                </c:pt>
                <c:pt idx="28882">
                  <c:v>1161.42</c:v>
                </c:pt>
                <c:pt idx="28883">
                  <c:v>1161.75</c:v>
                </c:pt>
                <c:pt idx="28884">
                  <c:v>1149.67</c:v>
                </c:pt>
                <c:pt idx="28885">
                  <c:v>1100.6600000000001</c:v>
                </c:pt>
                <c:pt idx="28886">
                  <c:v>1063.52</c:v>
                </c:pt>
                <c:pt idx="28887">
                  <c:v>1036.1400000000001</c:v>
                </c:pt>
                <c:pt idx="28888">
                  <c:v>1015.44</c:v>
                </c:pt>
                <c:pt idx="28889">
                  <c:v>1006.79</c:v>
                </c:pt>
                <c:pt idx="28890">
                  <c:v>1071.18</c:v>
                </c:pt>
                <c:pt idx="28891">
                  <c:v>1078.32</c:v>
                </c:pt>
                <c:pt idx="28892">
                  <c:v>1035.76</c:v>
                </c:pt>
                <c:pt idx="28893">
                  <c:v>1018.76</c:v>
                </c:pt>
                <c:pt idx="28894">
                  <c:v>966.6</c:v>
                </c:pt>
                <c:pt idx="28895">
                  <c:v>925.9</c:v>
                </c:pt>
                <c:pt idx="28896">
                  <c:v>889.19</c:v>
                </c:pt>
                <c:pt idx="28897">
                  <c:v>856.47</c:v>
                </c:pt>
                <c:pt idx="28898">
                  <c:v>832.07</c:v>
                </c:pt>
                <c:pt idx="28899">
                  <c:v>814.01</c:v>
                </c:pt>
                <c:pt idx="28900">
                  <c:v>807.95</c:v>
                </c:pt>
                <c:pt idx="28901">
                  <c:v>802.02</c:v>
                </c:pt>
                <c:pt idx="28902">
                  <c:v>778.53</c:v>
                </c:pt>
                <c:pt idx="28903">
                  <c:v>816.01</c:v>
                </c:pt>
                <c:pt idx="28904">
                  <c:v>875.1</c:v>
                </c:pt>
                <c:pt idx="28905">
                  <c:v>936.8</c:v>
                </c:pt>
                <c:pt idx="28906">
                  <c:v>980.24</c:v>
                </c:pt>
                <c:pt idx="28907">
                  <c:v>998.09</c:v>
                </c:pt>
                <c:pt idx="28908">
                  <c:v>1017.36</c:v>
                </c:pt>
                <c:pt idx="28909">
                  <c:v>991.28</c:v>
                </c:pt>
                <c:pt idx="28910">
                  <c:v>964.4</c:v>
                </c:pt>
                <c:pt idx="28911">
                  <c:v>956.14</c:v>
                </c:pt>
                <c:pt idx="28912">
                  <c:v>946.65</c:v>
                </c:pt>
                <c:pt idx="28913">
                  <c:v>963.82</c:v>
                </c:pt>
                <c:pt idx="28914">
                  <c:v>1059.1099999999999</c:v>
                </c:pt>
                <c:pt idx="28915">
                  <c:v>1075.3499999999999</c:v>
                </c:pt>
                <c:pt idx="28916">
                  <c:v>1059.54</c:v>
                </c:pt>
                <c:pt idx="28917">
                  <c:v>1027.05</c:v>
                </c:pt>
                <c:pt idx="28918">
                  <c:v>969.54</c:v>
                </c:pt>
                <c:pt idx="28919">
                  <c:v>909.7</c:v>
                </c:pt>
                <c:pt idx="28920">
                  <c:v>867.71</c:v>
                </c:pt>
                <c:pt idx="28921">
                  <c:v>843.3</c:v>
                </c:pt>
                <c:pt idx="28922">
                  <c:v>823.01</c:v>
                </c:pt>
                <c:pt idx="28923">
                  <c:v>821.81</c:v>
                </c:pt>
                <c:pt idx="28924">
                  <c:v>823.99</c:v>
                </c:pt>
                <c:pt idx="28925">
                  <c:v>854.82</c:v>
                </c:pt>
                <c:pt idx="28926">
                  <c:v>862.56</c:v>
                </c:pt>
                <c:pt idx="28927">
                  <c:v>1075.1199999999999</c:v>
                </c:pt>
                <c:pt idx="28928">
                  <c:v>1223.31</c:v>
                </c:pt>
                <c:pt idx="28929">
                  <c:v>1313.98</c:v>
                </c:pt>
                <c:pt idx="28930">
                  <c:v>1356.35</c:v>
                </c:pt>
                <c:pt idx="28931">
                  <c:v>1364.56</c:v>
                </c:pt>
                <c:pt idx="28932">
                  <c:v>1345.62</c:v>
                </c:pt>
                <c:pt idx="28933">
                  <c:v>1328.65</c:v>
                </c:pt>
                <c:pt idx="28934">
                  <c:v>1301.31</c:v>
                </c:pt>
                <c:pt idx="28935">
                  <c:v>1252.8</c:v>
                </c:pt>
                <c:pt idx="28936">
                  <c:v>1176.5</c:v>
                </c:pt>
                <c:pt idx="28937">
                  <c:v>1082.92</c:v>
                </c:pt>
                <c:pt idx="28938">
                  <c:v>1150.22</c:v>
                </c:pt>
                <c:pt idx="28939">
                  <c:v>1129.1500000000001</c:v>
                </c:pt>
                <c:pt idx="28940">
                  <c:v>1080.9100000000001</c:v>
                </c:pt>
                <c:pt idx="28941">
                  <c:v>1042.71</c:v>
                </c:pt>
                <c:pt idx="28942">
                  <c:v>961.5</c:v>
                </c:pt>
                <c:pt idx="28943">
                  <c:v>895.47</c:v>
                </c:pt>
                <c:pt idx="28944">
                  <c:v>853.41</c:v>
                </c:pt>
                <c:pt idx="28945">
                  <c:v>828.29</c:v>
                </c:pt>
                <c:pt idx="28946">
                  <c:v>808.29</c:v>
                </c:pt>
                <c:pt idx="28947">
                  <c:v>797.53</c:v>
                </c:pt>
                <c:pt idx="28948">
                  <c:v>803.84</c:v>
                </c:pt>
                <c:pt idx="28949">
                  <c:v>823.91</c:v>
                </c:pt>
                <c:pt idx="28950">
                  <c:v>862.99</c:v>
                </c:pt>
                <c:pt idx="28951">
                  <c:v>1049.8</c:v>
                </c:pt>
                <c:pt idx="28952">
                  <c:v>1199.98</c:v>
                </c:pt>
                <c:pt idx="28953">
                  <c:v>1295.8399999999999</c:v>
                </c:pt>
                <c:pt idx="28954">
                  <c:v>1354.52</c:v>
                </c:pt>
                <c:pt idx="28955">
                  <c:v>1360.44</c:v>
                </c:pt>
                <c:pt idx="28956">
                  <c:v>1364.17</c:v>
                </c:pt>
                <c:pt idx="28957">
                  <c:v>1370.61</c:v>
                </c:pt>
                <c:pt idx="28958">
                  <c:v>1358.57</c:v>
                </c:pt>
                <c:pt idx="28959">
                  <c:v>1332.62</c:v>
                </c:pt>
                <c:pt idx="28960">
                  <c:v>1244.02</c:v>
                </c:pt>
                <c:pt idx="28961">
                  <c:v>1118.83</c:v>
                </c:pt>
                <c:pt idx="28962">
                  <c:v>1198.83</c:v>
                </c:pt>
                <c:pt idx="28963">
                  <c:v>1182.68</c:v>
                </c:pt>
                <c:pt idx="28964">
                  <c:v>1111.28</c:v>
                </c:pt>
                <c:pt idx="28965">
                  <c:v>1077.6500000000001</c:v>
                </c:pt>
                <c:pt idx="28966">
                  <c:v>998.75</c:v>
                </c:pt>
                <c:pt idx="28967">
                  <c:v>949.34</c:v>
                </c:pt>
                <c:pt idx="28968">
                  <c:v>890.46</c:v>
                </c:pt>
                <c:pt idx="28969">
                  <c:v>846.4</c:v>
                </c:pt>
                <c:pt idx="28970">
                  <c:v>811.62</c:v>
                </c:pt>
                <c:pt idx="28971">
                  <c:v>811.16</c:v>
                </c:pt>
                <c:pt idx="28972">
                  <c:v>819.96</c:v>
                </c:pt>
                <c:pt idx="28973">
                  <c:v>829.14</c:v>
                </c:pt>
                <c:pt idx="28974">
                  <c:v>874.31</c:v>
                </c:pt>
                <c:pt idx="28975">
                  <c:v>1071.96</c:v>
                </c:pt>
                <c:pt idx="28976">
                  <c:v>1215.67</c:v>
                </c:pt>
                <c:pt idx="28977">
                  <c:v>1310.73</c:v>
                </c:pt>
                <c:pt idx="28978">
                  <c:v>1367.78</c:v>
                </c:pt>
                <c:pt idx="28979">
                  <c:v>1368.53</c:v>
                </c:pt>
                <c:pt idx="28980">
                  <c:v>1372.77</c:v>
                </c:pt>
                <c:pt idx="28981">
                  <c:v>1410.99</c:v>
                </c:pt>
                <c:pt idx="28982">
                  <c:v>1410.95</c:v>
                </c:pt>
                <c:pt idx="28983">
                  <c:v>1344.38</c:v>
                </c:pt>
                <c:pt idx="28984">
                  <c:v>1254.82</c:v>
                </c:pt>
                <c:pt idx="28985">
                  <c:v>1131.73</c:v>
                </c:pt>
                <c:pt idx="28986">
                  <c:v>1201.55</c:v>
                </c:pt>
                <c:pt idx="28987">
                  <c:v>1187.53</c:v>
                </c:pt>
                <c:pt idx="28988">
                  <c:v>1150.3</c:v>
                </c:pt>
                <c:pt idx="28989">
                  <c:v>1088.8699999999999</c:v>
                </c:pt>
                <c:pt idx="28990">
                  <c:v>1028.44</c:v>
                </c:pt>
                <c:pt idx="28991">
                  <c:v>957.55</c:v>
                </c:pt>
                <c:pt idx="28992">
                  <c:v>903.73</c:v>
                </c:pt>
                <c:pt idx="28993">
                  <c:v>876.78</c:v>
                </c:pt>
                <c:pt idx="28994">
                  <c:v>859.28</c:v>
                </c:pt>
                <c:pt idx="28995">
                  <c:v>840.48</c:v>
                </c:pt>
                <c:pt idx="28996">
                  <c:v>850.61</c:v>
                </c:pt>
                <c:pt idx="28997">
                  <c:v>869.77</c:v>
                </c:pt>
                <c:pt idx="28998">
                  <c:v>906.11</c:v>
                </c:pt>
                <c:pt idx="28999">
                  <c:v>1090.3800000000001</c:v>
                </c:pt>
                <c:pt idx="29000">
                  <c:v>1232.76</c:v>
                </c:pt>
                <c:pt idx="29001">
                  <c:v>1327.96</c:v>
                </c:pt>
                <c:pt idx="29002">
                  <c:v>1389.2</c:v>
                </c:pt>
                <c:pt idx="29003">
                  <c:v>1382.7</c:v>
                </c:pt>
                <c:pt idx="29004">
                  <c:v>1391.24</c:v>
                </c:pt>
                <c:pt idx="29005">
                  <c:v>1416.85</c:v>
                </c:pt>
                <c:pt idx="29006">
                  <c:v>1411.24</c:v>
                </c:pt>
                <c:pt idx="29007">
                  <c:v>1366.31</c:v>
                </c:pt>
                <c:pt idx="29008">
                  <c:v>1267.5899999999999</c:v>
                </c:pt>
                <c:pt idx="29009">
                  <c:v>1144.51</c:v>
                </c:pt>
                <c:pt idx="29010">
                  <c:v>1205.54</c:v>
                </c:pt>
                <c:pt idx="29011">
                  <c:v>1182.83</c:v>
                </c:pt>
                <c:pt idx="29012">
                  <c:v>1140.47</c:v>
                </c:pt>
                <c:pt idx="29013">
                  <c:v>1084.6600000000001</c:v>
                </c:pt>
                <c:pt idx="29014">
                  <c:v>1019.7</c:v>
                </c:pt>
                <c:pt idx="29015">
                  <c:v>966.08</c:v>
                </c:pt>
                <c:pt idx="29016">
                  <c:v>916.65</c:v>
                </c:pt>
                <c:pt idx="29017">
                  <c:v>901.41</c:v>
                </c:pt>
                <c:pt idx="29018">
                  <c:v>877.26</c:v>
                </c:pt>
                <c:pt idx="29019">
                  <c:v>867.92</c:v>
                </c:pt>
                <c:pt idx="29020">
                  <c:v>872.63</c:v>
                </c:pt>
                <c:pt idx="29021">
                  <c:v>897.61</c:v>
                </c:pt>
                <c:pt idx="29022">
                  <c:v>912.54</c:v>
                </c:pt>
                <c:pt idx="29023">
                  <c:v>1100.43</c:v>
                </c:pt>
                <c:pt idx="29024">
                  <c:v>1225.29</c:v>
                </c:pt>
                <c:pt idx="29025">
                  <c:v>1308.67</c:v>
                </c:pt>
                <c:pt idx="29026">
                  <c:v>1361.44</c:v>
                </c:pt>
                <c:pt idx="29027">
                  <c:v>1348.76</c:v>
                </c:pt>
                <c:pt idx="29028">
                  <c:v>1364.88</c:v>
                </c:pt>
                <c:pt idx="29029">
                  <c:v>1372.87</c:v>
                </c:pt>
                <c:pt idx="29030">
                  <c:v>1370.46</c:v>
                </c:pt>
                <c:pt idx="29031">
                  <c:v>1309.4000000000001</c:v>
                </c:pt>
                <c:pt idx="29032">
                  <c:v>1208.8499999999999</c:v>
                </c:pt>
                <c:pt idx="29033">
                  <c:v>1115.01</c:v>
                </c:pt>
                <c:pt idx="29034">
                  <c:v>1188.83</c:v>
                </c:pt>
                <c:pt idx="29035">
                  <c:v>1166.02</c:v>
                </c:pt>
                <c:pt idx="29036">
                  <c:v>1112.6099999999999</c:v>
                </c:pt>
                <c:pt idx="29037">
                  <c:v>1066.55</c:v>
                </c:pt>
                <c:pt idx="29038">
                  <c:v>1025.08</c:v>
                </c:pt>
                <c:pt idx="29039">
                  <c:v>978.46</c:v>
                </c:pt>
                <c:pt idx="29040">
                  <c:v>927.19</c:v>
                </c:pt>
                <c:pt idx="29041">
                  <c:v>899.77</c:v>
                </c:pt>
                <c:pt idx="29042">
                  <c:v>873.08</c:v>
                </c:pt>
                <c:pt idx="29043">
                  <c:v>861.37</c:v>
                </c:pt>
                <c:pt idx="29044">
                  <c:v>859.15</c:v>
                </c:pt>
                <c:pt idx="29045">
                  <c:v>833.58</c:v>
                </c:pt>
                <c:pt idx="29046">
                  <c:v>841.86</c:v>
                </c:pt>
                <c:pt idx="29047">
                  <c:v>958.32</c:v>
                </c:pt>
                <c:pt idx="29048">
                  <c:v>1060.3900000000001</c:v>
                </c:pt>
                <c:pt idx="29049">
                  <c:v>1148.93</c:v>
                </c:pt>
                <c:pt idx="29050">
                  <c:v>1173.5</c:v>
                </c:pt>
                <c:pt idx="29051">
                  <c:v>1172.01</c:v>
                </c:pt>
                <c:pt idx="29052">
                  <c:v>1145.3800000000001</c:v>
                </c:pt>
                <c:pt idx="29053">
                  <c:v>1129.2</c:v>
                </c:pt>
                <c:pt idx="29054">
                  <c:v>1103.24</c:v>
                </c:pt>
                <c:pt idx="29055">
                  <c:v>1094.77</c:v>
                </c:pt>
                <c:pt idx="29056">
                  <c:v>1050.18</c:v>
                </c:pt>
                <c:pt idx="29057">
                  <c:v>1020.65</c:v>
                </c:pt>
                <c:pt idx="29058">
                  <c:v>1099.5</c:v>
                </c:pt>
                <c:pt idx="29059">
                  <c:v>1088.74</c:v>
                </c:pt>
                <c:pt idx="29060">
                  <c:v>1045.92</c:v>
                </c:pt>
                <c:pt idx="29061">
                  <c:v>1028.45</c:v>
                </c:pt>
                <c:pt idx="29062">
                  <c:v>986.27</c:v>
                </c:pt>
                <c:pt idx="29063">
                  <c:v>929.45</c:v>
                </c:pt>
                <c:pt idx="29064">
                  <c:v>889.78</c:v>
                </c:pt>
                <c:pt idx="29065">
                  <c:v>871.57</c:v>
                </c:pt>
                <c:pt idx="29066">
                  <c:v>848.16</c:v>
                </c:pt>
                <c:pt idx="29067">
                  <c:v>831.26</c:v>
                </c:pt>
                <c:pt idx="29068">
                  <c:v>820.74</c:v>
                </c:pt>
                <c:pt idx="29069">
                  <c:v>795.61</c:v>
                </c:pt>
                <c:pt idx="29070">
                  <c:v>778.85</c:v>
                </c:pt>
                <c:pt idx="29071">
                  <c:v>808.4</c:v>
                </c:pt>
                <c:pt idx="29072">
                  <c:v>856.18</c:v>
                </c:pt>
                <c:pt idx="29073">
                  <c:v>905.61</c:v>
                </c:pt>
                <c:pt idx="29074">
                  <c:v>954.57</c:v>
                </c:pt>
                <c:pt idx="29075">
                  <c:v>981.4</c:v>
                </c:pt>
                <c:pt idx="29076">
                  <c:v>998.13</c:v>
                </c:pt>
                <c:pt idx="29077">
                  <c:v>987.62</c:v>
                </c:pt>
                <c:pt idx="29078">
                  <c:v>967.04</c:v>
                </c:pt>
                <c:pt idx="29079">
                  <c:v>958.45</c:v>
                </c:pt>
                <c:pt idx="29080">
                  <c:v>943.02</c:v>
                </c:pt>
                <c:pt idx="29081">
                  <c:v>932.7</c:v>
                </c:pt>
                <c:pt idx="29082">
                  <c:v>1021.55</c:v>
                </c:pt>
                <c:pt idx="29083">
                  <c:v>1025.8699999999999</c:v>
                </c:pt>
                <c:pt idx="29084">
                  <c:v>1014.13</c:v>
                </c:pt>
                <c:pt idx="29085">
                  <c:v>982.95</c:v>
                </c:pt>
                <c:pt idx="29086">
                  <c:v>941.05</c:v>
                </c:pt>
                <c:pt idx="29087">
                  <c:v>892.99</c:v>
                </c:pt>
                <c:pt idx="29088">
                  <c:v>854.93</c:v>
                </c:pt>
                <c:pt idx="29089">
                  <c:v>798.23</c:v>
                </c:pt>
                <c:pt idx="29090">
                  <c:v>790.26</c:v>
                </c:pt>
                <c:pt idx="29091">
                  <c:v>771.57</c:v>
                </c:pt>
                <c:pt idx="29092">
                  <c:v>755.24</c:v>
                </c:pt>
                <c:pt idx="29093">
                  <c:v>743.25</c:v>
                </c:pt>
                <c:pt idx="29094">
                  <c:v>763.25</c:v>
                </c:pt>
                <c:pt idx="29095">
                  <c:v>820.9</c:v>
                </c:pt>
                <c:pt idx="29096">
                  <c:v>876.24</c:v>
                </c:pt>
                <c:pt idx="29097">
                  <c:v>938.45</c:v>
                </c:pt>
                <c:pt idx="29098">
                  <c:v>984.09</c:v>
                </c:pt>
                <c:pt idx="29099">
                  <c:v>998.11</c:v>
                </c:pt>
                <c:pt idx="29100">
                  <c:v>1003.88</c:v>
                </c:pt>
                <c:pt idx="29101">
                  <c:v>1010.76</c:v>
                </c:pt>
                <c:pt idx="29102">
                  <c:v>994.81</c:v>
                </c:pt>
                <c:pt idx="29103">
                  <c:v>982.79</c:v>
                </c:pt>
                <c:pt idx="29104">
                  <c:v>961.94</c:v>
                </c:pt>
                <c:pt idx="29105">
                  <c:v>944.03</c:v>
                </c:pt>
                <c:pt idx="29106">
                  <c:v>1042.72</c:v>
                </c:pt>
                <c:pt idx="29107">
                  <c:v>1050.33</c:v>
                </c:pt>
                <c:pt idx="29108">
                  <c:v>1054.4100000000001</c:v>
                </c:pt>
                <c:pt idx="29109">
                  <c:v>1018.72</c:v>
                </c:pt>
                <c:pt idx="29110">
                  <c:v>953.04</c:v>
                </c:pt>
                <c:pt idx="29111">
                  <c:v>890.11</c:v>
                </c:pt>
                <c:pt idx="29112">
                  <c:v>849.58</c:v>
                </c:pt>
                <c:pt idx="29113">
                  <c:v>820.96</c:v>
                </c:pt>
                <c:pt idx="29114">
                  <c:v>798.27</c:v>
                </c:pt>
                <c:pt idx="29115">
                  <c:v>792.32</c:v>
                </c:pt>
                <c:pt idx="29116">
                  <c:v>794.75</c:v>
                </c:pt>
                <c:pt idx="29117">
                  <c:v>818.74</c:v>
                </c:pt>
                <c:pt idx="29118">
                  <c:v>857.8</c:v>
                </c:pt>
                <c:pt idx="29119">
                  <c:v>1060.3</c:v>
                </c:pt>
                <c:pt idx="29120">
                  <c:v>1216.3599999999999</c:v>
                </c:pt>
                <c:pt idx="29121">
                  <c:v>1308.78</c:v>
                </c:pt>
                <c:pt idx="29122">
                  <c:v>1359.15</c:v>
                </c:pt>
                <c:pt idx="29123">
                  <c:v>1376.01</c:v>
                </c:pt>
                <c:pt idx="29124">
                  <c:v>1375.48</c:v>
                </c:pt>
                <c:pt idx="29125">
                  <c:v>1405.33</c:v>
                </c:pt>
                <c:pt idx="29126">
                  <c:v>1381.34</c:v>
                </c:pt>
                <c:pt idx="29127">
                  <c:v>1329</c:v>
                </c:pt>
                <c:pt idx="29128">
                  <c:v>1245.3399999999999</c:v>
                </c:pt>
                <c:pt idx="29129">
                  <c:v>1135.08</c:v>
                </c:pt>
                <c:pt idx="29130">
                  <c:v>1185.93</c:v>
                </c:pt>
                <c:pt idx="29131">
                  <c:v>1167.1099999999999</c:v>
                </c:pt>
                <c:pt idx="29132">
                  <c:v>1125.3399999999999</c:v>
                </c:pt>
                <c:pt idx="29133">
                  <c:v>1072.58</c:v>
                </c:pt>
                <c:pt idx="29134">
                  <c:v>1007.27</c:v>
                </c:pt>
                <c:pt idx="29135">
                  <c:v>947.05</c:v>
                </c:pt>
                <c:pt idx="29136">
                  <c:v>894.36</c:v>
                </c:pt>
                <c:pt idx="29137">
                  <c:v>865.81</c:v>
                </c:pt>
                <c:pt idx="29138">
                  <c:v>840.88</c:v>
                </c:pt>
                <c:pt idx="29139">
                  <c:v>826.45</c:v>
                </c:pt>
                <c:pt idx="29140">
                  <c:v>830.36</c:v>
                </c:pt>
                <c:pt idx="29141">
                  <c:v>843.1</c:v>
                </c:pt>
                <c:pt idx="29142">
                  <c:v>874.9</c:v>
                </c:pt>
                <c:pt idx="29143">
                  <c:v>1065.81</c:v>
                </c:pt>
                <c:pt idx="29144">
                  <c:v>1226.8699999999999</c:v>
                </c:pt>
                <c:pt idx="29145">
                  <c:v>1328.12</c:v>
                </c:pt>
                <c:pt idx="29146">
                  <c:v>1361.14</c:v>
                </c:pt>
                <c:pt idx="29147">
                  <c:v>1354.47</c:v>
                </c:pt>
                <c:pt idx="29148">
                  <c:v>1384.55</c:v>
                </c:pt>
                <c:pt idx="29149">
                  <c:v>1413.38</c:v>
                </c:pt>
                <c:pt idx="29150">
                  <c:v>1385.79</c:v>
                </c:pt>
                <c:pt idx="29151">
                  <c:v>1318.59</c:v>
                </c:pt>
                <c:pt idx="29152">
                  <c:v>1230.18</c:v>
                </c:pt>
                <c:pt idx="29153">
                  <c:v>1120.3800000000001</c:v>
                </c:pt>
                <c:pt idx="29154">
                  <c:v>1179.98</c:v>
                </c:pt>
                <c:pt idx="29155">
                  <c:v>1180.6500000000001</c:v>
                </c:pt>
                <c:pt idx="29156">
                  <c:v>1135.46</c:v>
                </c:pt>
                <c:pt idx="29157">
                  <c:v>1076.8</c:v>
                </c:pt>
                <c:pt idx="29158">
                  <c:v>1022.42</c:v>
                </c:pt>
                <c:pt idx="29159">
                  <c:v>957.84</c:v>
                </c:pt>
                <c:pt idx="29160">
                  <c:v>912.34</c:v>
                </c:pt>
                <c:pt idx="29161">
                  <c:v>884.24</c:v>
                </c:pt>
                <c:pt idx="29162">
                  <c:v>863.33</c:v>
                </c:pt>
                <c:pt idx="29163">
                  <c:v>855.18</c:v>
                </c:pt>
                <c:pt idx="29164">
                  <c:v>859.65</c:v>
                </c:pt>
                <c:pt idx="29165">
                  <c:v>885.51</c:v>
                </c:pt>
                <c:pt idx="29166">
                  <c:v>908.91</c:v>
                </c:pt>
                <c:pt idx="29167">
                  <c:v>1084.8599999999999</c:v>
                </c:pt>
                <c:pt idx="29168">
                  <c:v>1232.1300000000001</c:v>
                </c:pt>
                <c:pt idx="29169">
                  <c:v>1328.28</c:v>
                </c:pt>
                <c:pt idx="29170">
                  <c:v>1358.42</c:v>
                </c:pt>
                <c:pt idx="29171">
                  <c:v>1357.21</c:v>
                </c:pt>
                <c:pt idx="29172">
                  <c:v>1349.49</c:v>
                </c:pt>
                <c:pt idx="29173">
                  <c:v>1372.5</c:v>
                </c:pt>
                <c:pt idx="29174">
                  <c:v>1361.53</c:v>
                </c:pt>
                <c:pt idx="29175">
                  <c:v>1314.58</c:v>
                </c:pt>
                <c:pt idx="29176">
                  <c:v>1224.73</c:v>
                </c:pt>
                <c:pt idx="29177">
                  <c:v>1122.32</c:v>
                </c:pt>
                <c:pt idx="29178">
                  <c:v>1198.9000000000001</c:v>
                </c:pt>
                <c:pt idx="29179">
                  <c:v>1188.6600000000001</c:v>
                </c:pt>
                <c:pt idx="29180">
                  <c:v>1157.45</c:v>
                </c:pt>
                <c:pt idx="29181">
                  <c:v>1099.0899999999999</c:v>
                </c:pt>
                <c:pt idx="29182">
                  <c:v>1040.06</c:v>
                </c:pt>
                <c:pt idx="29183">
                  <c:v>974.93</c:v>
                </c:pt>
                <c:pt idx="29184">
                  <c:v>937.7</c:v>
                </c:pt>
                <c:pt idx="29185">
                  <c:v>911.07</c:v>
                </c:pt>
                <c:pt idx="29186">
                  <c:v>894.63</c:v>
                </c:pt>
                <c:pt idx="29187">
                  <c:v>875.07</c:v>
                </c:pt>
                <c:pt idx="29188">
                  <c:v>879.89</c:v>
                </c:pt>
                <c:pt idx="29189">
                  <c:v>897.45</c:v>
                </c:pt>
                <c:pt idx="29190">
                  <c:v>917.83</c:v>
                </c:pt>
                <c:pt idx="29191">
                  <c:v>1095.0899999999999</c:v>
                </c:pt>
                <c:pt idx="29192">
                  <c:v>1222.49</c:v>
                </c:pt>
                <c:pt idx="29193">
                  <c:v>1314.8</c:v>
                </c:pt>
                <c:pt idx="29194">
                  <c:v>1359.22</c:v>
                </c:pt>
                <c:pt idx="29195">
                  <c:v>1349.12</c:v>
                </c:pt>
                <c:pt idx="29196">
                  <c:v>1351.71</c:v>
                </c:pt>
                <c:pt idx="29197">
                  <c:v>1367.57</c:v>
                </c:pt>
                <c:pt idx="29198">
                  <c:v>1345.06</c:v>
                </c:pt>
                <c:pt idx="29199">
                  <c:v>1291.98</c:v>
                </c:pt>
                <c:pt idx="29200">
                  <c:v>1197.43</c:v>
                </c:pt>
                <c:pt idx="29201">
                  <c:v>1100.19</c:v>
                </c:pt>
                <c:pt idx="29202">
                  <c:v>1173.96</c:v>
                </c:pt>
                <c:pt idx="29203">
                  <c:v>1149.76</c:v>
                </c:pt>
                <c:pt idx="29204">
                  <c:v>1116.42</c:v>
                </c:pt>
                <c:pt idx="29205">
                  <c:v>1060.5999999999999</c:v>
                </c:pt>
                <c:pt idx="29206">
                  <c:v>1003.77</c:v>
                </c:pt>
                <c:pt idx="29207">
                  <c:v>957.16</c:v>
                </c:pt>
                <c:pt idx="29208">
                  <c:v>914.14</c:v>
                </c:pt>
                <c:pt idx="29209">
                  <c:v>889.86</c:v>
                </c:pt>
                <c:pt idx="29210">
                  <c:v>860.7</c:v>
                </c:pt>
                <c:pt idx="29211">
                  <c:v>848.61</c:v>
                </c:pt>
                <c:pt idx="29212">
                  <c:v>841.8</c:v>
                </c:pt>
                <c:pt idx="29213">
                  <c:v>826.19</c:v>
                </c:pt>
                <c:pt idx="29214">
                  <c:v>832.23</c:v>
                </c:pt>
                <c:pt idx="29215">
                  <c:v>973.36</c:v>
                </c:pt>
                <c:pt idx="29216">
                  <c:v>1075.27</c:v>
                </c:pt>
                <c:pt idx="29217">
                  <c:v>1165.49</c:v>
                </c:pt>
                <c:pt idx="29218">
                  <c:v>1198.98</c:v>
                </c:pt>
                <c:pt idx="29219">
                  <c:v>1195.8599999999999</c:v>
                </c:pt>
                <c:pt idx="29220">
                  <c:v>1140.8800000000001</c:v>
                </c:pt>
                <c:pt idx="29221">
                  <c:v>1107.58</c:v>
                </c:pt>
                <c:pt idx="29222">
                  <c:v>1084.82</c:v>
                </c:pt>
                <c:pt idx="29223">
                  <c:v>1059.32</c:v>
                </c:pt>
                <c:pt idx="29224">
                  <c:v>1027.8900000000001</c:v>
                </c:pt>
                <c:pt idx="29225">
                  <c:v>997.55</c:v>
                </c:pt>
                <c:pt idx="29226">
                  <c:v>1086.1600000000001</c:v>
                </c:pt>
                <c:pt idx="29227">
                  <c:v>1086.55</c:v>
                </c:pt>
                <c:pt idx="29228">
                  <c:v>1029.82</c:v>
                </c:pt>
                <c:pt idx="29229">
                  <c:v>1001.85</c:v>
                </c:pt>
                <c:pt idx="29230">
                  <c:v>968.89</c:v>
                </c:pt>
                <c:pt idx="29231">
                  <c:v>926.84</c:v>
                </c:pt>
                <c:pt idx="29232">
                  <c:v>889.42</c:v>
                </c:pt>
                <c:pt idx="29233">
                  <c:v>857.39</c:v>
                </c:pt>
                <c:pt idx="29234">
                  <c:v>828.17</c:v>
                </c:pt>
                <c:pt idx="29235">
                  <c:v>817.21</c:v>
                </c:pt>
                <c:pt idx="29236">
                  <c:v>803.61</c:v>
                </c:pt>
                <c:pt idx="29237">
                  <c:v>792.73</c:v>
                </c:pt>
                <c:pt idx="29238">
                  <c:v>754.76</c:v>
                </c:pt>
                <c:pt idx="29239">
                  <c:v>789.84</c:v>
                </c:pt>
                <c:pt idx="29240">
                  <c:v>842.33</c:v>
                </c:pt>
                <c:pt idx="29241">
                  <c:v>887.69</c:v>
                </c:pt>
                <c:pt idx="29242">
                  <c:v>954.99</c:v>
                </c:pt>
                <c:pt idx="29243">
                  <c:v>978.4</c:v>
                </c:pt>
                <c:pt idx="29244">
                  <c:v>1007.77</c:v>
                </c:pt>
                <c:pt idx="29245">
                  <c:v>1013.44</c:v>
                </c:pt>
                <c:pt idx="29246">
                  <c:v>996.98</c:v>
                </c:pt>
                <c:pt idx="29247">
                  <c:v>982.99</c:v>
                </c:pt>
                <c:pt idx="29248">
                  <c:v>965.33</c:v>
                </c:pt>
                <c:pt idx="29249">
                  <c:v>958.18</c:v>
                </c:pt>
                <c:pt idx="29250">
                  <c:v>1054.45</c:v>
                </c:pt>
                <c:pt idx="29251">
                  <c:v>1062.8800000000001</c:v>
                </c:pt>
                <c:pt idx="29252">
                  <c:v>1052.32</c:v>
                </c:pt>
                <c:pt idx="29253">
                  <c:v>1033.26</c:v>
                </c:pt>
                <c:pt idx="29254">
                  <c:v>977.25</c:v>
                </c:pt>
                <c:pt idx="29255">
                  <c:v>917.16</c:v>
                </c:pt>
                <c:pt idx="29256">
                  <c:v>871.04</c:v>
                </c:pt>
                <c:pt idx="29257">
                  <c:v>838.35</c:v>
                </c:pt>
                <c:pt idx="29258">
                  <c:v>801.44</c:v>
                </c:pt>
                <c:pt idx="29259">
                  <c:v>791.24</c:v>
                </c:pt>
                <c:pt idx="29260">
                  <c:v>798.94</c:v>
                </c:pt>
                <c:pt idx="29261">
                  <c:v>815.21</c:v>
                </c:pt>
                <c:pt idx="29262">
                  <c:v>851.27</c:v>
                </c:pt>
                <c:pt idx="29263">
                  <c:v>1034.52</c:v>
                </c:pt>
                <c:pt idx="29264">
                  <c:v>1199.69</c:v>
                </c:pt>
                <c:pt idx="29265">
                  <c:v>1303.18</c:v>
                </c:pt>
                <c:pt idx="29266">
                  <c:v>1358</c:v>
                </c:pt>
                <c:pt idx="29267">
                  <c:v>1354.54</c:v>
                </c:pt>
                <c:pt idx="29268">
                  <c:v>1350.56</c:v>
                </c:pt>
                <c:pt idx="29269">
                  <c:v>1353.64</c:v>
                </c:pt>
                <c:pt idx="29270">
                  <c:v>1347.92</c:v>
                </c:pt>
                <c:pt idx="29271">
                  <c:v>1319.81</c:v>
                </c:pt>
                <c:pt idx="29272">
                  <c:v>1227.7</c:v>
                </c:pt>
                <c:pt idx="29273">
                  <c:v>1096.8900000000001</c:v>
                </c:pt>
                <c:pt idx="29274">
                  <c:v>1156.98</c:v>
                </c:pt>
                <c:pt idx="29275">
                  <c:v>1128.03</c:v>
                </c:pt>
                <c:pt idx="29276">
                  <c:v>1095.18</c:v>
                </c:pt>
                <c:pt idx="29277">
                  <c:v>1035.93</c:v>
                </c:pt>
                <c:pt idx="29278">
                  <c:v>980.65</c:v>
                </c:pt>
                <c:pt idx="29279">
                  <c:v>920.76</c:v>
                </c:pt>
                <c:pt idx="29280">
                  <c:v>875.49</c:v>
                </c:pt>
                <c:pt idx="29281">
                  <c:v>849.28</c:v>
                </c:pt>
                <c:pt idx="29282">
                  <c:v>821.08</c:v>
                </c:pt>
                <c:pt idx="29283">
                  <c:v>807.14</c:v>
                </c:pt>
                <c:pt idx="29284">
                  <c:v>823.21</c:v>
                </c:pt>
                <c:pt idx="29285">
                  <c:v>828.21</c:v>
                </c:pt>
                <c:pt idx="29286">
                  <c:v>849.75</c:v>
                </c:pt>
                <c:pt idx="29287">
                  <c:v>1027.28</c:v>
                </c:pt>
                <c:pt idx="29288">
                  <c:v>1194.3</c:v>
                </c:pt>
                <c:pt idx="29289">
                  <c:v>1277.75</c:v>
                </c:pt>
                <c:pt idx="29290">
                  <c:v>1333.66</c:v>
                </c:pt>
                <c:pt idx="29291">
                  <c:v>1333.69</c:v>
                </c:pt>
                <c:pt idx="29292">
                  <c:v>1334.87</c:v>
                </c:pt>
                <c:pt idx="29293">
                  <c:v>1341.51</c:v>
                </c:pt>
                <c:pt idx="29294">
                  <c:v>1342.83</c:v>
                </c:pt>
                <c:pt idx="29295">
                  <c:v>1297.3</c:v>
                </c:pt>
                <c:pt idx="29296">
                  <c:v>1195.8800000000001</c:v>
                </c:pt>
                <c:pt idx="29297">
                  <c:v>1079.99</c:v>
                </c:pt>
                <c:pt idx="29298">
                  <c:v>1135.53</c:v>
                </c:pt>
                <c:pt idx="29299">
                  <c:v>1111.97</c:v>
                </c:pt>
                <c:pt idx="29300">
                  <c:v>1078.3800000000001</c:v>
                </c:pt>
                <c:pt idx="29301">
                  <c:v>1033.02</c:v>
                </c:pt>
                <c:pt idx="29302">
                  <c:v>975.83</c:v>
                </c:pt>
                <c:pt idx="29303">
                  <c:v>909.01</c:v>
                </c:pt>
                <c:pt idx="29304">
                  <c:v>871.28</c:v>
                </c:pt>
                <c:pt idx="29305">
                  <c:v>842.9</c:v>
                </c:pt>
                <c:pt idx="29306">
                  <c:v>820.3</c:v>
                </c:pt>
                <c:pt idx="29307">
                  <c:v>807.65</c:v>
                </c:pt>
                <c:pt idx="29308">
                  <c:v>815.18</c:v>
                </c:pt>
                <c:pt idx="29309">
                  <c:v>811.74</c:v>
                </c:pt>
                <c:pt idx="29310">
                  <c:v>835.39</c:v>
                </c:pt>
                <c:pt idx="29311">
                  <c:v>979.4</c:v>
                </c:pt>
                <c:pt idx="29312">
                  <c:v>1117.3699999999999</c:v>
                </c:pt>
                <c:pt idx="29313">
                  <c:v>1195.8900000000001</c:v>
                </c:pt>
                <c:pt idx="29314">
                  <c:v>1231.81</c:v>
                </c:pt>
                <c:pt idx="29315">
                  <c:v>1177</c:v>
                </c:pt>
                <c:pt idx="29316">
                  <c:v>1154.5899999999999</c:v>
                </c:pt>
                <c:pt idx="29317">
                  <c:v>1145.78</c:v>
                </c:pt>
                <c:pt idx="29318">
                  <c:v>1155.68</c:v>
                </c:pt>
                <c:pt idx="29319">
                  <c:v>1174.8900000000001</c:v>
                </c:pt>
                <c:pt idx="29320">
                  <c:v>1107.21</c:v>
                </c:pt>
                <c:pt idx="29321">
                  <c:v>1008.36</c:v>
                </c:pt>
                <c:pt idx="29322">
                  <c:v>1071.42</c:v>
                </c:pt>
                <c:pt idx="29323">
                  <c:v>1069.06</c:v>
                </c:pt>
                <c:pt idx="29324">
                  <c:v>1033.53</c:v>
                </c:pt>
                <c:pt idx="29325">
                  <c:v>994.1</c:v>
                </c:pt>
                <c:pt idx="29326">
                  <c:v>940.85</c:v>
                </c:pt>
                <c:pt idx="29327">
                  <c:v>893.93</c:v>
                </c:pt>
                <c:pt idx="29328">
                  <c:v>859.28</c:v>
                </c:pt>
                <c:pt idx="29329">
                  <c:v>830.93</c:v>
                </c:pt>
                <c:pt idx="29330">
                  <c:v>808.75</c:v>
                </c:pt>
                <c:pt idx="29331">
                  <c:v>800.38</c:v>
                </c:pt>
                <c:pt idx="29332">
                  <c:v>802.46</c:v>
                </c:pt>
                <c:pt idx="29333">
                  <c:v>806.58</c:v>
                </c:pt>
                <c:pt idx="29334">
                  <c:v>826.84</c:v>
                </c:pt>
                <c:pt idx="29335">
                  <c:v>952.24</c:v>
                </c:pt>
                <c:pt idx="29336">
                  <c:v>1083.47</c:v>
                </c:pt>
                <c:pt idx="29337">
                  <c:v>1172.82</c:v>
                </c:pt>
                <c:pt idx="29338">
                  <c:v>1154.1500000000001</c:v>
                </c:pt>
                <c:pt idx="29339">
                  <c:v>1067.6500000000001</c:v>
                </c:pt>
                <c:pt idx="29340">
                  <c:v>1043.24</c:v>
                </c:pt>
                <c:pt idx="29341">
                  <c:v>1028.8800000000001</c:v>
                </c:pt>
                <c:pt idx="29342">
                  <c:v>1045.43</c:v>
                </c:pt>
                <c:pt idx="29343">
                  <c:v>1095.1099999999999</c:v>
                </c:pt>
                <c:pt idx="29344">
                  <c:v>1028.5899999999999</c:v>
                </c:pt>
                <c:pt idx="29345">
                  <c:v>970.26</c:v>
                </c:pt>
                <c:pt idx="29346">
                  <c:v>1031.8</c:v>
                </c:pt>
                <c:pt idx="29347">
                  <c:v>1018.63</c:v>
                </c:pt>
                <c:pt idx="29348">
                  <c:v>987.67</c:v>
                </c:pt>
                <c:pt idx="29349">
                  <c:v>939.88</c:v>
                </c:pt>
                <c:pt idx="29350">
                  <c:v>877.39</c:v>
                </c:pt>
                <c:pt idx="29351">
                  <c:v>841.91</c:v>
                </c:pt>
                <c:pt idx="29352">
                  <c:v>806.68</c:v>
                </c:pt>
                <c:pt idx="29353">
                  <c:v>784.72</c:v>
                </c:pt>
                <c:pt idx="29354">
                  <c:v>768.51</c:v>
                </c:pt>
                <c:pt idx="29355">
                  <c:v>765.02</c:v>
                </c:pt>
                <c:pt idx="29356">
                  <c:v>769.32</c:v>
                </c:pt>
                <c:pt idx="29357">
                  <c:v>779.34</c:v>
                </c:pt>
                <c:pt idx="29358">
                  <c:v>800.42</c:v>
                </c:pt>
                <c:pt idx="29359">
                  <c:v>914.81</c:v>
                </c:pt>
                <c:pt idx="29360">
                  <c:v>977.1</c:v>
                </c:pt>
                <c:pt idx="29361">
                  <c:v>1006.81</c:v>
                </c:pt>
                <c:pt idx="29362">
                  <c:v>1009.06</c:v>
                </c:pt>
                <c:pt idx="29363">
                  <c:v>978.3</c:v>
                </c:pt>
                <c:pt idx="29364">
                  <c:v>970.18</c:v>
                </c:pt>
                <c:pt idx="29365">
                  <c:v>966.79</c:v>
                </c:pt>
                <c:pt idx="29366">
                  <c:v>960.5</c:v>
                </c:pt>
                <c:pt idx="29367">
                  <c:v>999.06</c:v>
                </c:pt>
                <c:pt idx="29368">
                  <c:v>1022.08</c:v>
                </c:pt>
                <c:pt idx="29369">
                  <c:v>986.1</c:v>
                </c:pt>
                <c:pt idx="29370">
                  <c:v>1052.1199999999999</c:v>
                </c:pt>
                <c:pt idx="29371">
                  <c:v>1019.57</c:v>
                </c:pt>
                <c:pt idx="29372">
                  <c:v>1000.37</c:v>
                </c:pt>
                <c:pt idx="29373">
                  <c:v>964.44</c:v>
                </c:pt>
                <c:pt idx="29374">
                  <c:v>919.84</c:v>
                </c:pt>
                <c:pt idx="29375">
                  <c:v>873.87</c:v>
                </c:pt>
                <c:pt idx="29376">
                  <c:v>842.2</c:v>
                </c:pt>
                <c:pt idx="29377">
                  <c:v>812.47</c:v>
                </c:pt>
                <c:pt idx="29378">
                  <c:v>792.71</c:v>
                </c:pt>
                <c:pt idx="29379">
                  <c:v>777.13</c:v>
                </c:pt>
                <c:pt idx="29380">
                  <c:v>780.19</c:v>
                </c:pt>
                <c:pt idx="29381">
                  <c:v>750.83</c:v>
                </c:pt>
                <c:pt idx="29382">
                  <c:v>766.01</c:v>
                </c:pt>
                <c:pt idx="29383">
                  <c:v>834.83</c:v>
                </c:pt>
                <c:pt idx="29384">
                  <c:v>883.75</c:v>
                </c:pt>
                <c:pt idx="29385">
                  <c:v>929.27</c:v>
                </c:pt>
                <c:pt idx="29386">
                  <c:v>954.21</c:v>
                </c:pt>
                <c:pt idx="29387">
                  <c:v>948.99</c:v>
                </c:pt>
                <c:pt idx="29388">
                  <c:v>929.6</c:v>
                </c:pt>
                <c:pt idx="29389">
                  <c:v>922.34</c:v>
                </c:pt>
                <c:pt idx="29390">
                  <c:v>910.45</c:v>
                </c:pt>
                <c:pt idx="29391">
                  <c:v>915.18</c:v>
                </c:pt>
                <c:pt idx="29392">
                  <c:v>934.44</c:v>
                </c:pt>
                <c:pt idx="29393">
                  <c:v>937.54</c:v>
                </c:pt>
                <c:pt idx="29394">
                  <c:v>1027.8399999999999</c:v>
                </c:pt>
                <c:pt idx="29395">
                  <c:v>1035.44</c:v>
                </c:pt>
                <c:pt idx="29396">
                  <c:v>999</c:v>
                </c:pt>
                <c:pt idx="29397">
                  <c:v>957.54</c:v>
                </c:pt>
                <c:pt idx="29398">
                  <c:v>928.62</c:v>
                </c:pt>
                <c:pt idx="29399">
                  <c:v>884.42</c:v>
                </c:pt>
                <c:pt idx="29400">
                  <c:v>856.37</c:v>
                </c:pt>
                <c:pt idx="29401">
                  <c:v>830.64</c:v>
                </c:pt>
                <c:pt idx="29402">
                  <c:v>801.77</c:v>
                </c:pt>
                <c:pt idx="29403">
                  <c:v>794.09</c:v>
                </c:pt>
                <c:pt idx="29404">
                  <c:v>781.24</c:v>
                </c:pt>
                <c:pt idx="29405">
                  <c:v>762.6</c:v>
                </c:pt>
                <c:pt idx="29406">
                  <c:v>723.73</c:v>
                </c:pt>
                <c:pt idx="29407">
                  <c:v>776.62</c:v>
                </c:pt>
                <c:pt idx="29408">
                  <c:v>803.87</c:v>
                </c:pt>
                <c:pt idx="29409">
                  <c:v>842.47</c:v>
                </c:pt>
                <c:pt idx="29410">
                  <c:v>846.49</c:v>
                </c:pt>
                <c:pt idx="29411">
                  <c:v>862.25</c:v>
                </c:pt>
                <c:pt idx="29412">
                  <c:v>858.37</c:v>
                </c:pt>
                <c:pt idx="29413">
                  <c:v>838.39</c:v>
                </c:pt>
                <c:pt idx="29414">
                  <c:v>824.38</c:v>
                </c:pt>
                <c:pt idx="29415">
                  <c:v>850.31</c:v>
                </c:pt>
                <c:pt idx="29416">
                  <c:v>873.45</c:v>
                </c:pt>
                <c:pt idx="29417">
                  <c:v>880.86</c:v>
                </c:pt>
                <c:pt idx="29418">
                  <c:v>982.67</c:v>
                </c:pt>
                <c:pt idx="29419">
                  <c:v>991.48</c:v>
                </c:pt>
                <c:pt idx="29420">
                  <c:v>991.91</c:v>
                </c:pt>
                <c:pt idx="29421">
                  <c:v>959.68</c:v>
                </c:pt>
                <c:pt idx="29422">
                  <c:v>913.48</c:v>
                </c:pt>
                <c:pt idx="29423">
                  <c:v>860.9</c:v>
                </c:pt>
                <c:pt idx="29424">
                  <c:v>829.02</c:v>
                </c:pt>
                <c:pt idx="29425">
                  <c:v>801.26</c:v>
                </c:pt>
                <c:pt idx="29426">
                  <c:v>786.81</c:v>
                </c:pt>
                <c:pt idx="29427">
                  <c:v>780.61</c:v>
                </c:pt>
                <c:pt idx="29428">
                  <c:v>788.16</c:v>
                </c:pt>
                <c:pt idx="29429">
                  <c:v>798.54</c:v>
                </c:pt>
                <c:pt idx="29430">
                  <c:v>822.35</c:v>
                </c:pt>
                <c:pt idx="29431">
                  <c:v>930.76</c:v>
                </c:pt>
                <c:pt idx="29432">
                  <c:v>956.65</c:v>
                </c:pt>
                <c:pt idx="29433">
                  <c:v>991.62</c:v>
                </c:pt>
                <c:pt idx="29434">
                  <c:v>1005.27</c:v>
                </c:pt>
                <c:pt idx="29435">
                  <c:v>962.42</c:v>
                </c:pt>
                <c:pt idx="29436">
                  <c:v>967.81</c:v>
                </c:pt>
                <c:pt idx="29437">
                  <c:v>989.75</c:v>
                </c:pt>
                <c:pt idx="29438">
                  <c:v>1010.69</c:v>
                </c:pt>
                <c:pt idx="29439">
                  <c:v>1077.21</c:v>
                </c:pt>
                <c:pt idx="29440">
                  <c:v>1128.71</c:v>
                </c:pt>
                <c:pt idx="29441">
                  <c:v>1046.3900000000001</c:v>
                </c:pt>
                <c:pt idx="29442">
                  <c:v>1107.94</c:v>
                </c:pt>
                <c:pt idx="29443">
                  <c:v>1091</c:v>
                </c:pt>
                <c:pt idx="29444">
                  <c:v>1072.9000000000001</c:v>
                </c:pt>
                <c:pt idx="29445">
                  <c:v>1025.56</c:v>
                </c:pt>
                <c:pt idx="29446">
                  <c:v>953.39</c:v>
                </c:pt>
                <c:pt idx="29447">
                  <c:v>895.89</c:v>
                </c:pt>
                <c:pt idx="29448">
                  <c:v>856.69</c:v>
                </c:pt>
                <c:pt idx="29449">
                  <c:v>833.39</c:v>
                </c:pt>
                <c:pt idx="29450">
                  <c:v>813.44</c:v>
                </c:pt>
                <c:pt idx="29451">
                  <c:v>815.89</c:v>
                </c:pt>
                <c:pt idx="29452">
                  <c:v>812.47</c:v>
                </c:pt>
                <c:pt idx="29453">
                  <c:v>816.58</c:v>
                </c:pt>
                <c:pt idx="29454">
                  <c:v>832.81</c:v>
                </c:pt>
                <c:pt idx="29455">
                  <c:v>965.87</c:v>
                </c:pt>
                <c:pt idx="29456">
                  <c:v>1040.3800000000001</c:v>
                </c:pt>
                <c:pt idx="29457">
                  <c:v>1066.94</c:v>
                </c:pt>
                <c:pt idx="29458">
                  <c:v>1002.11</c:v>
                </c:pt>
                <c:pt idx="29459">
                  <c:v>971.02</c:v>
                </c:pt>
                <c:pt idx="29460">
                  <c:v>979.83</c:v>
                </c:pt>
                <c:pt idx="29461">
                  <c:v>995.32</c:v>
                </c:pt>
                <c:pt idx="29462">
                  <c:v>1041.6500000000001</c:v>
                </c:pt>
                <c:pt idx="29463">
                  <c:v>1146.79</c:v>
                </c:pt>
                <c:pt idx="29464">
                  <c:v>1119.25</c:v>
                </c:pt>
                <c:pt idx="29465">
                  <c:v>1031.8699999999999</c:v>
                </c:pt>
                <c:pt idx="29466">
                  <c:v>1120.3599999999999</c:v>
                </c:pt>
                <c:pt idx="29467">
                  <c:v>1112.5899999999999</c:v>
                </c:pt>
                <c:pt idx="29468">
                  <c:v>1085.6300000000001</c:v>
                </c:pt>
                <c:pt idx="29469">
                  <c:v>1028.2</c:v>
                </c:pt>
                <c:pt idx="29470">
                  <c:v>960.48</c:v>
                </c:pt>
                <c:pt idx="29471">
                  <c:v>905.84</c:v>
                </c:pt>
                <c:pt idx="29472">
                  <c:v>861.58</c:v>
                </c:pt>
                <c:pt idx="29473">
                  <c:v>837.29</c:v>
                </c:pt>
                <c:pt idx="29474">
                  <c:v>824.09</c:v>
                </c:pt>
                <c:pt idx="29475">
                  <c:v>812.62</c:v>
                </c:pt>
                <c:pt idx="29476">
                  <c:v>830.33</c:v>
                </c:pt>
                <c:pt idx="29477">
                  <c:v>833.85</c:v>
                </c:pt>
                <c:pt idx="29478">
                  <c:v>841.58</c:v>
                </c:pt>
                <c:pt idx="29479">
                  <c:v>985.44</c:v>
                </c:pt>
                <c:pt idx="29480">
                  <c:v>1093.4100000000001</c:v>
                </c:pt>
                <c:pt idx="29481">
                  <c:v>1120.21</c:v>
                </c:pt>
                <c:pt idx="29482">
                  <c:v>1050.52</c:v>
                </c:pt>
                <c:pt idx="29483">
                  <c:v>943.16</c:v>
                </c:pt>
                <c:pt idx="29484">
                  <c:v>942.73</c:v>
                </c:pt>
                <c:pt idx="29485">
                  <c:v>972.62</c:v>
                </c:pt>
                <c:pt idx="29486">
                  <c:v>1073.5999999999999</c:v>
                </c:pt>
                <c:pt idx="29487">
                  <c:v>1126.92</c:v>
                </c:pt>
                <c:pt idx="29488">
                  <c:v>1085.04</c:v>
                </c:pt>
                <c:pt idx="29489">
                  <c:v>1014.88</c:v>
                </c:pt>
                <c:pt idx="29490">
                  <c:v>1071.81</c:v>
                </c:pt>
                <c:pt idx="29491">
                  <c:v>1052.02</c:v>
                </c:pt>
                <c:pt idx="29492">
                  <c:v>1034.25</c:v>
                </c:pt>
                <c:pt idx="29493">
                  <c:v>983.34</c:v>
                </c:pt>
                <c:pt idx="29494">
                  <c:v>911.32</c:v>
                </c:pt>
                <c:pt idx="29495">
                  <c:v>864.66</c:v>
                </c:pt>
                <c:pt idx="29496">
                  <c:v>815.27</c:v>
                </c:pt>
                <c:pt idx="29497">
                  <c:v>789.01</c:v>
                </c:pt>
                <c:pt idx="29498">
                  <c:v>769.26</c:v>
                </c:pt>
                <c:pt idx="29499">
                  <c:v>769.99</c:v>
                </c:pt>
                <c:pt idx="29500">
                  <c:v>768.93</c:v>
                </c:pt>
                <c:pt idx="29501">
                  <c:v>803.11</c:v>
                </c:pt>
                <c:pt idx="29502">
                  <c:v>812.83</c:v>
                </c:pt>
                <c:pt idx="29503">
                  <c:v>942</c:v>
                </c:pt>
                <c:pt idx="29504">
                  <c:v>1057.43</c:v>
                </c:pt>
                <c:pt idx="29505">
                  <c:v>1091.4000000000001</c:v>
                </c:pt>
                <c:pt idx="29506">
                  <c:v>1045.77</c:v>
                </c:pt>
                <c:pt idx="29507">
                  <c:v>929.43</c:v>
                </c:pt>
                <c:pt idx="29508">
                  <c:v>901.31</c:v>
                </c:pt>
                <c:pt idx="29509">
                  <c:v>954.67</c:v>
                </c:pt>
                <c:pt idx="29510">
                  <c:v>1060.1600000000001</c:v>
                </c:pt>
                <c:pt idx="29511">
                  <c:v>1072.67</c:v>
                </c:pt>
                <c:pt idx="29512">
                  <c:v>1009.65</c:v>
                </c:pt>
                <c:pt idx="29513">
                  <c:v>970.8</c:v>
                </c:pt>
                <c:pt idx="29514">
                  <c:v>1010.59</c:v>
                </c:pt>
                <c:pt idx="29515">
                  <c:v>980.8</c:v>
                </c:pt>
                <c:pt idx="29516">
                  <c:v>959.05</c:v>
                </c:pt>
                <c:pt idx="29517">
                  <c:v>908.06</c:v>
                </c:pt>
                <c:pt idx="29518">
                  <c:v>847.98</c:v>
                </c:pt>
                <c:pt idx="29519">
                  <c:v>798.89</c:v>
                </c:pt>
                <c:pt idx="29520">
                  <c:v>764.81</c:v>
                </c:pt>
                <c:pt idx="29521">
                  <c:v>741.57</c:v>
                </c:pt>
                <c:pt idx="29522">
                  <c:v>723.93</c:v>
                </c:pt>
                <c:pt idx="29523">
                  <c:v>723.15</c:v>
                </c:pt>
                <c:pt idx="29524">
                  <c:v>727.33</c:v>
                </c:pt>
                <c:pt idx="29525">
                  <c:v>757.97</c:v>
                </c:pt>
                <c:pt idx="29526">
                  <c:v>775.28</c:v>
                </c:pt>
                <c:pt idx="29527">
                  <c:v>907.36</c:v>
                </c:pt>
                <c:pt idx="29528">
                  <c:v>1035.2</c:v>
                </c:pt>
                <c:pt idx="29529">
                  <c:v>1079.6600000000001</c:v>
                </c:pt>
                <c:pt idx="29530">
                  <c:v>1063.04</c:v>
                </c:pt>
                <c:pt idx="29531">
                  <c:v>926.5</c:v>
                </c:pt>
                <c:pt idx="29532">
                  <c:v>921.14</c:v>
                </c:pt>
                <c:pt idx="29533">
                  <c:v>989.74</c:v>
                </c:pt>
                <c:pt idx="29534">
                  <c:v>1099.6199999999999</c:v>
                </c:pt>
                <c:pt idx="29535">
                  <c:v>1099.57</c:v>
                </c:pt>
                <c:pt idx="29536">
                  <c:v>1048.72</c:v>
                </c:pt>
                <c:pt idx="29537">
                  <c:v>991.17</c:v>
                </c:pt>
                <c:pt idx="29538">
                  <c:v>1055.54</c:v>
                </c:pt>
                <c:pt idx="29539">
                  <c:v>1037.93</c:v>
                </c:pt>
                <c:pt idx="29540">
                  <c:v>988.25</c:v>
                </c:pt>
                <c:pt idx="29541">
                  <c:v>944.49</c:v>
                </c:pt>
                <c:pt idx="29542">
                  <c:v>901.01</c:v>
                </c:pt>
                <c:pt idx="29543">
                  <c:v>856.96</c:v>
                </c:pt>
                <c:pt idx="29544">
                  <c:v>817.1</c:v>
                </c:pt>
                <c:pt idx="29545">
                  <c:v>794.84</c:v>
                </c:pt>
                <c:pt idx="29546">
                  <c:v>778.04</c:v>
                </c:pt>
                <c:pt idx="29547">
                  <c:v>766.48</c:v>
                </c:pt>
                <c:pt idx="29548">
                  <c:v>760.5</c:v>
                </c:pt>
                <c:pt idx="29549">
                  <c:v>747.21</c:v>
                </c:pt>
                <c:pt idx="29550">
                  <c:v>745.96</c:v>
                </c:pt>
                <c:pt idx="29551">
                  <c:v>824.68</c:v>
                </c:pt>
                <c:pt idx="29552">
                  <c:v>936.07</c:v>
                </c:pt>
                <c:pt idx="29553">
                  <c:v>992.02</c:v>
                </c:pt>
                <c:pt idx="29554">
                  <c:v>1018.89</c:v>
                </c:pt>
                <c:pt idx="29555">
                  <c:v>949.54</c:v>
                </c:pt>
                <c:pt idx="29556">
                  <c:v>915.16</c:v>
                </c:pt>
                <c:pt idx="29557">
                  <c:v>924.04</c:v>
                </c:pt>
                <c:pt idx="29558">
                  <c:v>980.48</c:v>
                </c:pt>
                <c:pt idx="29559">
                  <c:v>967.68</c:v>
                </c:pt>
                <c:pt idx="29560">
                  <c:v>944.99</c:v>
                </c:pt>
                <c:pt idx="29561">
                  <c:v>935.69</c:v>
                </c:pt>
                <c:pt idx="29562">
                  <c:v>1020.1</c:v>
                </c:pt>
                <c:pt idx="29563">
                  <c:v>1025.22</c:v>
                </c:pt>
                <c:pt idx="29564">
                  <c:v>995.47</c:v>
                </c:pt>
                <c:pt idx="29565">
                  <c:v>956.21</c:v>
                </c:pt>
                <c:pt idx="29566">
                  <c:v>915.85</c:v>
                </c:pt>
                <c:pt idx="29567">
                  <c:v>873.6</c:v>
                </c:pt>
                <c:pt idx="29568">
                  <c:v>834.83</c:v>
                </c:pt>
                <c:pt idx="29569">
                  <c:v>799.85</c:v>
                </c:pt>
                <c:pt idx="29570">
                  <c:v>774.23</c:v>
                </c:pt>
                <c:pt idx="29571">
                  <c:v>776.39</c:v>
                </c:pt>
                <c:pt idx="29572">
                  <c:v>769.72</c:v>
                </c:pt>
                <c:pt idx="29573">
                  <c:v>741.3</c:v>
                </c:pt>
                <c:pt idx="29574">
                  <c:v>734.74</c:v>
                </c:pt>
                <c:pt idx="29575">
                  <c:v>779.19</c:v>
                </c:pt>
                <c:pt idx="29576">
                  <c:v>818.19</c:v>
                </c:pt>
                <c:pt idx="29577">
                  <c:v>858.21</c:v>
                </c:pt>
                <c:pt idx="29578">
                  <c:v>873.22</c:v>
                </c:pt>
                <c:pt idx="29579">
                  <c:v>856.89</c:v>
                </c:pt>
                <c:pt idx="29580">
                  <c:v>859.12</c:v>
                </c:pt>
                <c:pt idx="29581">
                  <c:v>857.01</c:v>
                </c:pt>
                <c:pt idx="29582">
                  <c:v>877.34</c:v>
                </c:pt>
                <c:pt idx="29583">
                  <c:v>892.21</c:v>
                </c:pt>
                <c:pt idx="29584">
                  <c:v>894.21</c:v>
                </c:pt>
                <c:pt idx="29585">
                  <c:v>899.64</c:v>
                </c:pt>
                <c:pt idx="29586">
                  <c:v>985.68</c:v>
                </c:pt>
                <c:pt idx="29587">
                  <c:v>990.28</c:v>
                </c:pt>
                <c:pt idx="29588">
                  <c:v>966.33</c:v>
                </c:pt>
                <c:pt idx="29589">
                  <c:v>937.5</c:v>
                </c:pt>
                <c:pt idx="29590">
                  <c:v>884.31</c:v>
                </c:pt>
                <c:pt idx="29591">
                  <c:v>838.59</c:v>
                </c:pt>
                <c:pt idx="29592">
                  <c:v>797.73</c:v>
                </c:pt>
                <c:pt idx="29593">
                  <c:v>779.63</c:v>
                </c:pt>
                <c:pt idx="29594">
                  <c:v>758.66</c:v>
                </c:pt>
                <c:pt idx="29595">
                  <c:v>752.87</c:v>
                </c:pt>
                <c:pt idx="29596">
                  <c:v>761.97</c:v>
                </c:pt>
                <c:pt idx="29597">
                  <c:v>788.14</c:v>
                </c:pt>
                <c:pt idx="29598">
                  <c:v>803.63</c:v>
                </c:pt>
                <c:pt idx="29599">
                  <c:v>957.83</c:v>
                </c:pt>
                <c:pt idx="29600">
                  <c:v>1087.58</c:v>
                </c:pt>
                <c:pt idx="29601">
                  <c:v>1144.68</c:v>
                </c:pt>
                <c:pt idx="29602">
                  <c:v>1143.28</c:v>
                </c:pt>
                <c:pt idx="29603">
                  <c:v>1028.7</c:v>
                </c:pt>
                <c:pt idx="29604">
                  <c:v>1021.22</c:v>
                </c:pt>
                <c:pt idx="29605">
                  <c:v>1073.26</c:v>
                </c:pt>
                <c:pt idx="29606">
                  <c:v>1197.71</c:v>
                </c:pt>
                <c:pt idx="29607">
                  <c:v>1168.8599999999999</c:v>
                </c:pt>
                <c:pt idx="29608">
                  <c:v>1098.47</c:v>
                </c:pt>
                <c:pt idx="29609">
                  <c:v>1024.92</c:v>
                </c:pt>
                <c:pt idx="29610">
                  <c:v>1065.29</c:v>
                </c:pt>
                <c:pt idx="29611">
                  <c:v>1048.55</c:v>
                </c:pt>
                <c:pt idx="29612">
                  <c:v>1008.33</c:v>
                </c:pt>
                <c:pt idx="29613">
                  <c:v>952.28</c:v>
                </c:pt>
                <c:pt idx="29614">
                  <c:v>893.49</c:v>
                </c:pt>
                <c:pt idx="29615">
                  <c:v>841.99</c:v>
                </c:pt>
                <c:pt idx="29616">
                  <c:v>808.22</c:v>
                </c:pt>
                <c:pt idx="29617">
                  <c:v>776.82</c:v>
                </c:pt>
                <c:pt idx="29618">
                  <c:v>759.07</c:v>
                </c:pt>
                <c:pt idx="29619">
                  <c:v>755.68</c:v>
                </c:pt>
                <c:pt idx="29620">
                  <c:v>761.98</c:v>
                </c:pt>
                <c:pt idx="29621">
                  <c:v>773.23</c:v>
                </c:pt>
                <c:pt idx="29622">
                  <c:v>810.06</c:v>
                </c:pt>
                <c:pt idx="29623">
                  <c:v>956.51</c:v>
                </c:pt>
                <c:pt idx="29624">
                  <c:v>1094.08</c:v>
                </c:pt>
                <c:pt idx="29625">
                  <c:v>1155.08</c:v>
                </c:pt>
                <c:pt idx="29626">
                  <c:v>1145.05</c:v>
                </c:pt>
                <c:pt idx="29627">
                  <c:v>1027.53</c:v>
                </c:pt>
                <c:pt idx="29628">
                  <c:v>1022.29</c:v>
                </c:pt>
                <c:pt idx="29629">
                  <c:v>1089.3499999999999</c:v>
                </c:pt>
                <c:pt idx="29630">
                  <c:v>1191.49</c:v>
                </c:pt>
                <c:pt idx="29631">
                  <c:v>1161.3599999999999</c:v>
                </c:pt>
                <c:pt idx="29632">
                  <c:v>1087.08</c:v>
                </c:pt>
                <c:pt idx="29633">
                  <c:v>1018.2</c:v>
                </c:pt>
                <c:pt idx="29634">
                  <c:v>1077.44</c:v>
                </c:pt>
                <c:pt idx="29635">
                  <c:v>1041.9100000000001</c:v>
                </c:pt>
                <c:pt idx="29636">
                  <c:v>991.55</c:v>
                </c:pt>
                <c:pt idx="29637">
                  <c:v>935.49</c:v>
                </c:pt>
                <c:pt idx="29638">
                  <c:v>875.14</c:v>
                </c:pt>
                <c:pt idx="29639">
                  <c:v>820.6</c:v>
                </c:pt>
                <c:pt idx="29640">
                  <c:v>785.82</c:v>
                </c:pt>
                <c:pt idx="29641">
                  <c:v>762.54</c:v>
                </c:pt>
                <c:pt idx="29642">
                  <c:v>745.95</c:v>
                </c:pt>
                <c:pt idx="29643">
                  <c:v>736.86</c:v>
                </c:pt>
                <c:pt idx="29644">
                  <c:v>745.55</c:v>
                </c:pt>
                <c:pt idx="29645">
                  <c:v>781.18</c:v>
                </c:pt>
                <c:pt idx="29646">
                  <c:v>804.19</c:v>
                </c:pt>
                <c:pt idx="29647">
                  <c:v>926.23</c:v>
                </c:pt>
                <c:pt idx="29648">
                  <c:v>1055.97</c:v>
                </c:pt>
                <c:pt idx="29649">
                  <c:v>1114.78</c:v>
                </c:pt>
                <c:pt idx="29650">
                  <c:v>1112.54</c:v>
                </c:pt>
                <c:pt idx="29651">
                  <c:v>998.2</c:v>
                </c:pt>
                <c:pt idx="29652">
                  <c:v>997.51</c:v>
                </c:pt>
                <c:pt idx="29653">
                  <c:v>1047.3</c:v>
                </c:pt>
                <c:pt idx="29654">
                  <c:v>1143.3499999999999</c:v>
                </c:pt>
                <c:pt idx="29655">
                  <c:v>1103.3399999999999</c:v>
                </c:pt>
                <c:pt idx="29656">
                  <c:v>1054.6400000000001</c:v>
                </c:pt>
                <c:pt idx="29657">
                  <c:v>992.23</c:v>
                </c:pt>
                <c:pt idx="29658">
                  <c:v>1050.23</c:v>
                </c:pt>
                <c:pt idx="29659">
                  <c:v>1025.92</c:v>
                </c:pt>
                <c:pt idx="29660">
                  <c:v>990.36</c:v>
                </c:pt>
                <c:pt idx="29661">
                  <c:v>940.69</c:v>
                </c:pt>
                <c:pt idx="29662">
                  <c:v>881.6</c:v>
                </c:pt>
                <c:pt idx="29663">
                  <c:v>835.68</c:v>
                </c:pt>
                <c:pt idx="29664">
                  <c:v>796.97</c:v>
                </c:pt>
                <c:pt idx="29665">
                  <c:v>774.72</c:v>
                </c:pt>
                <c:pt idx="29666">
                  <c:v>760.78</c:v>
                </c:pt>
                <c:pt idx="29667">
                  <c:v>749.77</c:v>
                </c:pt>
                <c:pt idx="29668">
                  <c:v>749.63</c:v>
                </c:pt>
                <c:pt idx="29669">
                  <c:v>774.68</c:v>
                </c:pt>
                <c:pt idx="29670">
                  <c:v>794.65</c:v>
                </c:pt>
                <c:pt idx="29671">
                  <c:v>909.89</c:v>
                </c:pt>
                <c:pt idx="29672">
                  <c:v>1094.42</c:v>
                </c:pt>
                <c:pt idx="29673">
                  <c:v>1151.1199999999999</c:v>
                </c:pt>
                <c:pt idx="29674">
                  <c:v>1154.23</c:v>
                </c:pt>
                <c:pt idx="29675">
                  <c:v>1087.6600000000001</c:v>
                </c:pt>
                <c:pt idx="29676">
                  <c:v>1113.04</c:v>
                </c:pt>
                <c:pt idx="29677">
                  <c:v>1178.46</c:v>
                </c:pt>
                <c:pt idx="29678">
                  <c:v>1220.6600000000001</c:v>
                </c:pt>
                <c:pt idx="29679">
                  <c:v>1172.4100000000001</c:v>
                </c:pt>
                <c:pt idx="29680">
                  <c:v>1096.3499999999999</c:v>
                </c:pt>
                <c:pt idx="29681">
                  <c:v>1028.6099999999999</c:v>
                </c:pt>
                <c:pt idx="29682">
                  <c:v>1087.2</c:v>
                </c:pt>
                <c:pt idx="29683">
                  <c:v>1058.21</c:v>
                </c:pt>
                <c:pt idx="29684">
                  <c:v>1012.88</c:v>
                </c:pt>
                <c:pt idx="29685">
                  <c:v>964.66</c:v>
                </c:pt>
                <c:pt idx="29686">
                  <c:v>925.35</c:v>
                </c:pt>
                <c:pt idx="29687">
                  <c:v>868.7</c:v>
                </c:pt>
                <c:pt idx="29688">
                  <c:v>826.8</c:v>
                </c:pt>
                <c:pt idx="29689">
                  <c:v>797.5</c:v>
                </c:pt>
                <c:pt idx="29690">
                  <c:v>778.87</c:v>
                </c:pt>
                <c:pt idx="29691">
                  <c:v>773.96</c:v>
                </c:pt>
                <c:pt idx="29692">
                  <c:v>786.48</c:v>
                </c:pt>
                <c:pt idx="29693">
                  <c:v>788.71</c:v>
                </c:pt>
                <c:pt idx="29694">
                  <c:v>817.23</c:v>
                </c:pt>
                <c:pt idx="29695">
                  <c:v>968.32</c:v>
                </c:pt>
                <c:pt idx="29696">
                  <c:v>1070.05</c:v>
                </c:pt>
                <c:pt idx="29697">
                  <c:v>1154.28</c:v>
                </c:pt>
                <c:pt idx="29698">
                  <c:v>1217.45</c:v>
                </c:pt>
                <c:pt idx="29699">
                  <c:v>1207.53</c:v>
                </c:pt>
                <c:pt idx="29700">
                  <c:v>1204.1099999999999</c:v>
                </c:pt>
                <c:pt idx="29701">
                  <c:v>1218.49</c:v>
                </c:pt>
                <c:pt idx="29702">
                  <c:v>1194.29</c:v>
                </c:pt>
                <c:pt idx="29703">
                  <c:v>1148.96</c:v>
                </c:pt>
                <c:pt idx="29704">
                  <c:v>1068</c:v>
                </c:pt>
                <c:pt idx="29705">
                  <c:v>1011.49</c:v>
                </c:pt>
                <c:pt idx="29706">
                  <c:v>1071.1199999999999</c:v>
                </c:pt>
                <c:pt idx="29707">
                  <c:v>1058.3900000000001</c:v>
                </c:pt>
                <c:pt idx="29708">
                  <c:v>1031.43</c:v>
                </c:pt>
                <c:pt idx="29709">
                  <c:v>996.83</c:v>
                </c:pt>
                <c:pt idx="29710">
                  <c:v>939.67</c:v>
                </c:pt>
                <c:pt idx="29711">
                  <c:v>890.85</c:v>
                </c:pt>
                <c:pt idx="29712">
                  <c:v>858.73</c:v>
                </c:pt>
                <c:pt idx="29713">
                  <c:v>827.91</c:v>
                </c:pt>
                <c:pt idx="29714">
                  <c:v>809.25</c:v>
                </c:pt>
                <c:pt idx="29715">
                  <c:v>804.35</c:v>
                </c:pt>
                <c:pt idx="29716">
                  <c:v>801.81</c:v>
                </c:pt>
                <c:pt idx="29717">
                  <c:v>786.68</c:v>
                </c:pt>
                <c:pt idx="29718">
                  <c:v>800.89</c:v>
                </c:pt>
                <c:pt idx="29719">
                  <c:v>903.09</c:v>
                </c:pt>
                <c:pt idx="29720">
                  <c:v>1015.34</c:v>
                </c:pt>
                <c:pt idx="29721">
                  <c:v>1105.71</c:v>
                </c:pt>
                <c:pt idx="29722">
                  <c:v>1138.7</c:v>
                </c:pt>
                <c:pt idx="29723">
                  <c:v>1135.26</c:v>
                </c:pt>
                <c:pt idx="29724">
                  <c:v>1102.4000000000001</c:v>
                </c:pt>
                <c:pt idx="29725">
                  <c:v>1079.98</c:v>
                </c:pt>
                <c:pt idx="29726">
                  <c:v>1056.22</c:v>
                </c:pt>
                <c:pt idx="29727">
                  <c:v>994.86</c:v>
                </c:pt>
                <c:pt idx="29728">
                  <c:v>971.89</c:v>
                </c:pt>
                <c:pt idx="29729">
                  <c:v>958.79</c:v>
                </c:pt>
                <c:pt idx="29730">
                  <c:v>1021.86</c:v>
                </c:pt>
                <c:pt idx="29731">
                  <c:v>1017.65</c:v>
                </c:pt>
                <c:pt idx="29732">
                  <c:v>979.9</c:v>
                </c:pt>
                <c:pt idx="29733">
                  <c:v>940.95</c:v>
                </c:pt>
                <c:pt idx="29734">
                  <c:v>898.53</c:v>
                </c:pt>
                <c:pt idx="29735">
                  <c:v>852.95</c:v>
                </c:pt>
                <c:pt idx="29736">
                  <c:v>822.63</c:v>
                </c:pt>
                <c:pt idx="29737">
                  <c:v>799.89</c:v>
                </c:pt>
                <c:pt idx="29738">
                  <c:v>775.64</c:v>
                </c:pt>
                <c:pt idx="29739">
                  <c:v>766.19</c:v>
                </c:pt>
                <c:pt idx="29740">
                  <c:v>748.92</c:v>
                </c:pt>
                <c:pt idx="29741">
                  <c:v>724.14</c:v>
                </c:pt>
                <c:pt idx="29742">
                  <c:v>725.24</c:v>
                </c:pt>
                <c:pt idx="29743">
                  <c:v>769.49</c:v>
                </c:pt>
                <c:pt idx="29744">
                  <c:v>819.97</c:v>
                </c:pt>
                <c:pt idx="29745">
                  <c:v>874.31</c:v>
                </c:pt>
                <c:pt idx="29746">
                  <c:v>919.58</c:v>
                </c:pt>
                <c:pt idx="29747">
                  <c:v>951.63</c:v>
                </c:pt>
                <c:pt idx="29748">
                  <c:v>953.64</c:v>
                </c:pt>
                <c:pt idx="29749">
                  <c:v>941.41</c:v>
                </c:pt>
                <c:pt idx="29750">
                  <c:v>908.53</c:v>
                </c:pt>
                <c:pt idx="29751">
                  <c:v>908.33</c:v>
                </c:pt>
                <c:pt idx="29752">
                  <c:v>922.36</c:v>
                </c:pt>
                <c:pt idx="29753">
                  <c:v>916.18</c:v>
                </c:pt>
                <c:pt idx="29754">
                  <c:v>989.47</c:v>
                </c:pt>
                <c:pt idx="29755">
                  <c:v>1023.62</c:v>
                </c:pt>
                <c:pt idx="29756">
                  <c:v>1013.84</c:v>
                </c:pt>
                <c:pt idx="29757">
                  <c:v>991.36</c:v>
                </c:pt>
                <c:pt idx="29758">
                  <c:v>945.63</c:v>
                </c:pt>
                <c:pt idx="29759">
                  <c:v>891.17</c:v>
                </c:pt>
                <c:pt idx="29760">
                  <c:v>847.43</c:v>
                </c:pt>
                <c:pt idx="29761">
                  <c:v>822.14</c:v>
                </c:pt>
                <c:pt idx="29762">
                  <c:v>796.58</c:v>
                </c:pt>
                <c:pt idx="29763">
                  <c:v>784.54</c:v>
                </c:pt>
                <c:pt idx="29764">
                  <c:v>789.03</c:v>
                </c:pt>
                <c:pt idx="29765">
                  <c:v>801.44</c:v>
                </c:pt>
                <c:pt idx="29766">
                  <c:v>846.09</c:v>
                </c:pt>
                <c:pt idx="29767">
                  <c:v>1034.6600000000001</c:v>
                </c:pt>
                <c:pt idx="29768">
                  <c:v>1160.48</c:v>
                </c:pt>
                <c:pt idx="29769">
                  <c:v>1232.06</c:v>
                </c:pt>
                <c:pt idx="29770">
                  <c:v>1280.72</c:v>
                </c:pt>
                <c:pt idx="29771">
                  <c:v>1294.3</c:v>
                </c:pt>
                <c:pt idx="29772">
                  <c:v>1284.68</c:v>
                </c:pt>
                <c:pt idx="29773">
                  <c:v>1282.76</c:v>
                </c:pt>
                <c:pt idx="29774">
                  <c:v>1278.93</c:v>
                </c:pt>
                <c:pt idx="29775">
                  <c:v>1220.04</c:v>
                </c:pt>
                <c:pt idx="29776">
                  <c:v>1146.79</c:v>
                </c:pt>
                <c:pt idx="29777">
                  <c:v>1082.1400000000001</c:v>
                </c:pt>
                <c:pt idx="29778">
                  <c:v>1125.45</c:v>
                </c:pt>
                <c:pt idx="29779">
                  <c:v>1106.05</c:v>
                </c:pt>
                <c:pt idx="29780">
                  <c:v>1074.07</c:v>
                </c:pt>
                <c:pt idx="29781">
                  <c:v>1026.02</c:v>
                </c:pt>
                <c:pt idx="29782">
                  <c:v>937.87</c:v>
                </c:pt>
                <c:pt idx="29783">
                  <c:v>898.63</c:v>
                </c:pt>
                <c:pt idx="29784">
                  <c:v>860.52</c:v>
                </c:pt>
                <c:pt idx="29785">
                  <c:v>836.52</c:v>
                </c:pt>
                <c:pt idx="29786">
                  <c:v>820.29</c:v>
                </c:pt>
                <c:pt idx="29787">
                  <c:v>814.18</c:v>
                </c:pt>
                <c:pt idx="29788">
                  <c:v>812.56</c:v>
                </c:pt>
                <c:pt idx="29789">
                  <c:v>810.5</c:v>
                </c:pt>
                <c:pt idx="29790">
                  <c:v>863.33</c:v>
                </c:pt>
                <c:pt idx="29791">
                  <c:v>1035.06</c:v>
                </c:pt>
                <c:pt idx="29792">
                  <c:v>1162.51</c:v>
                </c:pt>
                <c:pt idx="29793">
                  <c:v>1241.3900000000001</c:v>
                </c:pt>
                <c:pt idx="29794">
                  <c:v>1292.55</c:v>
                </c:pt>
                <c:pt idx="29795">
                  <c:v>1279.77</c:v>
                </c:pt>
                <c:pt idx="29796">
                  <c:v>1215.21</c:v>
                </c:pt>
                <c:pt idx="29797">
                  <c:v>1214.8399999999999</c:v>
                </c:pt>
                <c:pt idx="29798">
                  <c:v>1184.5899999999999</c:v>
                </c:pt>
                <c:pt idx="29799">
                  <c:v>1124.8800000000001</c:v>
                </c:pt>
                <c:pt idx="29800">
                  <c:v>1067.53</c:v>
                </c:pt>
                <c:pt idx="29801">
                  <c:v>1021</c:v>
                </c:pt>
                <c:pt idx="29802">
                  <c:v>1073.76</c:v>
                </c:pt>
                <c:pt idx="29803">
                  <c:v>1052.8499999999999</c:v>
                </c:pt>
                <c:pt idx="29804">
                  <c:v>1004.77</c:v>
                </c:pt>
                <c:pt idx="29805">
                  <c:v>952.28</c:v>
                </c:pt>
                <c:pt idx="29806">
                  <c:v>901.53</c:v>
                </c:pt>
                <c:pt idx="29807">
                  <c:v>855.52</c:v>
                </c:pt>
                <c:pt idx="29808">
                  <c:v>816.12</c:v>
                </c:pt>
                <c:pt idx="29809">
                  <c:v>793.34</c:v>
                </c:pt>
                <c:pt idx="29810">
                  <c:v>743.39</c:v>
                </c:pt>
                <c:pt idx="29811">
                  <c:v>743.67</c:v>
                </c:pt>
                <c:pt idx="29812">
                  <c:v>751.91</c:v>
                </c:pt>
                <c:pt idx="29813">
                  <c:v>771.05</c:v>
                </c:pt>
                <c:pt idx="29814">
                  <c:v>805.7</c:v>
                </c:pt>
                <c:pt idx="29815">
                  <c:v>930.67</c:v>
                </c:pt>
                <c:pt idx="29816">
                  <c:v>1054.02</c:v>
                </c:pt>
                <c:pt idx="29817">
                  <c:v>1121.7</c:v>
                </c:pt>
                <c:pt idx="29818">
                  <c:v>1175.75</c:v>
                </c:pt>
                <c:pt idx="29819">
                  <c:v>1185.53</c:v>
                </c:pt>
                <c:pt idx="29820">
                  <c:v>1178.57</c:v>
                </c:pt>
                <c:pt idx="29821">
                  <c:v>1167.5</c:v>
                </c:pt>
                <c:pt idx="29822">
                  <c:v>1133.77</c:v>
                </c:pt>
                <c:pt idx="29823">
                  <c:v>1109.19</c:v>
                </c:pt>
                <c:pt idx="29824">
                  <c:v>1055.8399999999999</c:v>
                </c:pt>
                <c:pt idx="29825">
                  <c:v>991.26</c:v>
                </c:pt>
                <c:pt idx="29826">
                  <c:v>1059.78</c:v>
                </c:pt>
                <c:pt idx="29827">
                  <c:v>1029.57</c:v>
                </c:pt>
                <c:pt idx="29828">
                  <c:v>976.02</c:v>
                </c:pt>
                <c:pt idx="29829">
                  <c:v>957.99</c:v>
                </c:pt>
                <c:pt idx="29830">
                  <c:v>885.83</c:v>
                </c:pt>
                <c:pt idx="29831">
                  <c:v>831.67</c:v>
                </c:pt>
                <c:pt idx="29832">
                  <c:v>793.41</c:v>
                </c:pt>
                <c:pt idx="29833">
                  <c:v>764.19</c:v>
                </c:pt>
                <c:pt idx="29834">
                  <c:v>747.55</c:v>
                </c:pt>
                <c:pt idx="29835">
                  <c:v>735.77</c:v>
                </c:pt>
                <c:pt idx="29836">
                  <c:v>749.52</c:v>
                </c:pt>
                <c:pt idx="29837">
                  <c:v>746.7</c:v>
                </c:pt>
                <c:pt idx="29838">
                  <c:v>795.84</c:v>
                </c:pt>
                <c:pt idx="29839">
                  <c:v>956.56</c:v>
                </c:pt>
                <c:pt idx="29840">
                  <c:v>1105.32</c:v>
                </c:pt>
                <c:pt idx="29841">
                  <c:v>1202.49</c:v>
                </c:pt>
                <c:pt idx="29842">
                  <c:v>1186.6199999999999</c:v>
                </c:pt>
                <c:pt idx="29843">
                  <c:v>1189.79</c:v>
                </c:pt>
                <c:pt idx="29844">
                  <c:v>1197.67</c:v>
                </c:pt>
                <c:pt idx="29845">
                  <c:v>1231.76</c:v>
                </c:pt>
                <c:pt idx="29846">
                  <c:v>1222.48</c:v>
                </c:pt>
                <c:pt idx="29847">
                  <c:v>1167.95</c:v>
                </c:pt>
                <c:pt idx="29848">
                  <c:v>1101.6199999999999</c:v>
                </c:pt>
                <c:pt idx="29849">
                  <c:v>1023.16</c:v>
                </c:pt>
                <c:pt idx="29850">
                  <c:v>1074.4100000000001</c:v>
                </c:pt>
                <c:pt idx="29851">
                  <c:v>1048.54</c:v>
                </c:pt>
                <c:pt idx="29852">
                  <c:v>1000.4</c:v>
                </c:pt>
                <c:pt idx="29853">
                  <c:v>945.32</c:v>
                </c:pt>
                <c:pt idx="29854">
                  <c:v>898.01</c:v>
                </c:pt>
                <c:pt idx="29855">
                  <c:v>848.98</c:v>
                </c:pt>
                <c:pt idx="29856">
                  <c:v>811.84</c:v>
                </c:pt>
                <c:pt idx="29857">
                  <c:v>779.78</c:v>
                </c:pt>
                <c:pt idx="29858">
                  <c:v>753.79</c:v>
                </c:pt>
                <c:pt idx="29859">
                  <c:v>748.67</c:v>
                </c:pt>
                <c:pt idx="29860">
                  <c:v>752.62</c:v>
                </c:pt>
                <c:pt idx="29861">
                  <c:v>751.35</c:v>
                </c:pt>
                <c:pt idx="29862">
                  <c:v>802.95</c:v>
                </c:pt>
                <c:pt idx="29863">
                  <c:v>968.87</c:v>
                </c:pt>
                <c:pt idx="29864">
                  <c:v>1114.06</c:v>
                </c:pt>
                <c:pt idx="29865">
                  <c:v>1206.6600000000001</c:v>
                </c:pt>
                <c:pt idx="29866">
                  <c:v>1239.3499999999999</c:v>
                </c:pt>
                <c:pt idx="29867">
                  <c:v>1211.0999999999999</c:v>
                </c:pt>
                <c:pt idx="29868">
                  <c:v>1186.1099999999999</c:v>
                </c:pt>
                <c:pt idx="29869">
                  <c:v>1189.08</c:v>
                </c:pt>
                <c:pt idx="29870">
                  <c:v>1169.23</c:v>
                </c:pt>
                <c:pt idx="29871">
                  <c:v>1111.3499999999999</c:v>
                </c:pt>
                <c:pt idx="29872">
                  <c:v>1040.43</c:v>
                </c:pt>
                <c:pt idx="29873">
                  <c:v>983.59</c:v>
                </c:pt>
                <c:pt idx="29874">
                  <c:v>1039.53</c:v>
                </c:pt>
                <c:pt idx="29875">
                  <c:v>1033.0899999999999</c:v>
                </c:pt>
                <c:pt idx="29876">
                  <c:v>991.97</c:v>
                </c:pt>
                <c:pt idx="29877">
                  <c:v>939.05</c:v>
                </c:pt>
                <c:pt idx="29878">
                  <c:v>885.07</c:v>
                </c:pt>
                <c:pt idx="29879">
                  <c:v>832.61</c:v>
                </c:pt>
                <c:pt idx="29880">
                  <c:v>793.37</c:v>
                </c:pt>
                <c:pt idx="29881">
                  <c:v>763.56</c:v>
                </c:pt>
                <c:pt idx="29882">
                  <c:v>744.47</c:v>
                </c:pt>
                <c:pt idx="29883">
                  <c:v>731.43</c:v>
                </c:pt>
                <c:pt idx="29884">
                  <c:v>736.15</c:v>
                </c:pt>
                <c:pt idx="29885">
                  <c:v>731.68</c:v>
                </c:pt>
                <c:pt idx="29886">
                  <c:v>733.73</c:v>
                </c:pt>
                <c:pt idx="29887">
                  <c:v>819.17</c:v>
                </c:pt>
                <c:pt idx="29888">
                  <c:v>907.14</c:v>
                </c:pt>
                <c:pt idx="29889">
                  <c:v>999.27</c:v>
                </c:pt>
                <c:pt idx="29890">
                  <c:v>1040.31</c:v>
                </c:pt>
                <c:pt idx="29891">
                  <c:v>1046.49</c:v>
                </c:pt>
                <c:pt idx="29892">
                  <c:v>1025.0999999999999</c:v>
                </c:pt>
                <c:pt idx="29893">
                  <c:v>1003.18</c:v>
                </c:pt>
                <c:pt idx="29894">
                  <c:v>978.2</c:v>
                </c:pt>
                <c:pt idx="29895">
                  <c:v>961.07</c:v>
                </c:pt>
                <c:pt idx="29896">
                  <c:v>944.86</c:v>
                </c:pt>
                <c:pt idx="29897">
                  <c:v>930.21</c:v>
                </c:pt>
                <c:pt idx="29898">
                  <c:v>1005.57</c:v>
                </c:pt>
                <c:pt idx="29899">
                  <c:v>998.41</c:v>
                </c:pt>
                <c:pt idx="29900">
                  <c:v>968.06</c:v>
                </c:pt>
                <c:pt idx="29901">
                  <c:v>913.14</c:v>
                </c:pt>
                <c:pt idx="29902">
                  <c:v>876.49</c:v>
                </c:pt>
                <c:pt idx="29903">
                  <c:v>830.7</c:v>
                </c:pt>
                <c:pt idx="29904">
                  <c:v>788.38</c:v>
                </c:pt>
                <c:pt idx="29905">
                  <c:v>770.19</c:v>
                </c:pt>
                <c:pt idx="29906">
                  <c:v>750.33</c:v>
                </c:pt>
                <c:pt idx="29907">
                  <c:v>730.05</c:v>
                </c:pt>
                <c:pt idx="29908">
                  <c:v>732.43</c:v>
                </c:pt>
                <c:pt idx="29909">
                  <c:v>705.53</c:v>
                </c:pt>
                <c:pt idx="29910">
                  <c:v>702.61</c:v>
                </c:pt>
                <c:pt idx="29911">
                  <c:v>745.05</c:v>
                </c:pt>
                <c:pt idx="29912">
                  <c:v>802.9</c:v>
                </c:pt>
                <c:pt idx="29913">
                  <c:v>856.01</c:v>
                </c:pt>
                <c:pt idx="29914">
                  <c:v>904.72</c:v>
                </c:pt>
                <c:pt idx="29915">
                  <c:v>923.88</c:v>
                </c:pt>
                <c:pt idx="29916">
                  <c:v>937.91</c:v>
                </c:pt>
                <c:pt idx="29917">
                  <c:v>943.4</c:v>
                </c:pt>
                <c:pt idx="29918">
                  <c:v>939.83</c:v>
                </c:pt>
                <c:pt idx="29919">
                  <c:v>932.11</c:v>
                </c:pt>
                <c:pt idx="29920">
                  <c:v>915.63</c:v>
                </c:pt>
                <c:pt idx="29921">
                  <c:v>907.45</c:v>
                </c:pt>
                <c:pt idx="29922">
                  <c:v>996.97</c:v>
                </c:pt>
                <c:pt idx="29923">
                  <c:v>1024.1300000000001</c:v>
                </c:pt>
                <c:pt idx="29924">
                  <c:v>1023.65</c:v>
                </c:pt>
                <c:pt idx="29925">
                  <c:v>993.88</c:v>
                </c:pt>
                <c:pt idx="29926">
                  <c:v>943.35</c:v>
                </c:pt>
                <c:pt idx="29927">
                  <c:v>883.29</c:v>
                </c:pt>
                <c:pt idx="29928">
                  <c:v>839.3</c:v>
                </c:pt>
                <c:pt idx="29929">
                  <c:v>810.18</c:v>
                </c:pt>
                <c:pt idx="29930">
                  <c:v>785.07</c:v>
                </c:pt>
                <c:pt idx="29931">
                  <c:v>776.08</c:v>
                </c:pt>
                <c:pt idx="29932">
                  <c:v>779.31</c:v>
                </c:pt>
                <c:pt idx="29933">
                  <c:v>797.36</c:v>
                </c:pt>
                <c:pt idx="29934">
                  <c:v>832.43</c:v>
                </c:pt>
                <c:pt idx="29935">
                  <c:v>1017.53</c:v>
                </c:pt>
                <c:pt idx="29936">
                  <c:v>1171.27</c:v>
                </c:pt>
                <c:pt idx="29937">
                  <c:v>1271.1199999999999</c:v>
                </c:pt>
                <c:pt idx="29938">
                  <c:v>1312.69</c:v>
                </c:pt>
                <c:pt idx="29939">
                  <c:v>1324.56</c:v>
                </c:pt>
                <c:pt idx="29940">
                  <c:v>1336.65</c:v>
                </c:pt>
                <c:pt idx="29941">
                  <c:v>1349.41</c:v>
                </c:pt>
                <c:pt idx="29942">
                  <c:v>1335.88</c:v>
                </c:pt>
                <c:pt idx="29943">
                  <c:v>1257.24</c:v>
                </c:pt>
                <c:pt idx="29944">
                  <c:v>1176.0899999999999</c:v>
                </c:pt>
                <c:pt idx="29945">
                  <c:v>1085.55</c:v>
                </c:pt>
                <c:pt idx="29946">
                  <c:v>1150.83</c:v>
                </c:pt>
                <c:pt idx="29947">
                  <c:v>1138.21</c:v>
                </c:pt>
                <c:pt idx="29948">
                  <c:v>1105.53</c:v>
                </c:pt>
                <c:pt idx="29949">
                  <c:v>1065.5999999999999</c:v>
                </c:pt>
                <c:pt idx="29950">
                  <c:v>992.9</c:v>
                </c:pt>
                <c:pt idx="29951">
                  <c:v>936.02</c:v>
                </c:pt>
                <c:pt idx="29952">
                  <c:v>876.58</c:v>
                </c:pt>
                <c:pt idx="29953">
                  <c:v>841.36</c:v>
                </c:pt>
                <c:pt idx="29954">
                  <c:v>823.85</c:v>
                </c:pt>
                <c:pt idx="29955">
                  <c:v>810.71</c:v>
                </c:pt>
                <c:pt idx="29956">
                  <c:v>814.95</c:v>
                </c:pt>
                <c:pt idx="29957">
                  <c:v>809.55</c:v>
                </c:pt>
                <c:pt idx="29958">
                  <c:v>857.73</c:v>
                </c:pt>
                <c:pt idx="29959">
                  <c:v>1052.18</c:v>
                </c:pt>
                <c:pt idx="29960">
                  <c:v>1217.95</c:v>
                </c:pt>
                <c:pt idx="29961">
                  <c:v>1299.08</c:v>
                </c:pt>
                <c:pt idx="29962">
                  <c:v>1332.34</c:v>
                </c:pt>
                <c:pt idx="29963">
                  <c:v>1339.82</c:v>
                </c:pt>
                <c:pt idx="29964">
                  <c:v>1333.08</c:v>
                </c:pt>
                <c:pt idx="29965">
                  <c:v>1308.1500000000001</c:v>
                </c:pt>
                <c:pt idx="29966">
                  <c:v>1291.6400000000001</c:v>
                </c:pt>
                <c:pt idx="29967">
                  <c:v>1229.04</c:v>
                </c:pt>
                <c:pt idx="29968">
                  <c:v>1144.52</c:v>
                </c:pt>
                <c:pt idx="29969">
                  <c:v>1043.1099999999999</c:v>
                </c:pt>
                <c:pt idx="29970">
                  <c:v>1109.8900000000001</c:v>
                </c:pt>
                <c:pt idx="29971">
                  <c:v>1112.77</c:v>
                </c:pt>
                <c:pt idx="29972">
                  <c:v>1049.73</c:v>
                </c:pt>
                <c:pt idx="29973">
                  <c:v>1006.2</c:v>
                </c:pt>
                <c:pt idx="29974">
                  <c:v>940.88</c:v>
                </c:pt>
                <c:pt idx="29975">
                  <c:v>873.42</c:v>
                </c:pt>
                <c:pt idx="29976">
                  <c:v>839.16</c:v>
                </c:pt>
                <c:pt idx="29977">
                  <c:v>812.72</c:v>
                </c:pt>
                <c:pt idx="29978">
                  <c:v>796.08</c:v>
                </c:pt>
                <c:pt idx="29979">
                  <c:v>786.38</c:v>
                </c:pt>
                <c:pt idx="29980">
                  <c:v>801.98</c:v>
                </c:pt>
                <c:pt idx="29981">
                  <c:v>819.78</c:v>
                </c:pt>
                <c:pt idx="29982">
                  <c:v>853.87</c:v>
                </c:pt>
                <c:pt idx="29983">
                  <c:v>1027.17</c:v>
                </c:pt>
                <c:pt idx="29984">
                  <c:v>1174.8800000000001</c:v>
                </c:pt>
                <c:pt idx="29985">
                  <c:v>1271.83</c:v>
                </c:pt>
                <c:pt idx="29986">
                  <c:v>1315.8</c:v>
                </c:pt>
                <c:pt idx="29987">
                  <c:v>1277.52</c:v>
                </c:pt>
                <c:pt idx="29988">
                  <c:v>1263.5899999999999</c:v>
                </c:pt>
                <c:pt idx="29989">
                  <c:v>1271.52</c:v>
                </c:pt>
                <c:pt idx="29990">
                  <c:v>1245.71</c:v>
                </c:pt>
                <c:pt idx="29991">
                  <c:v>1234.23</c:v>
                </c:pt>
                <c:pt idx="29992">
                  <c:v>1164.17</c:v>
                </c:pt>
                <c:pt idx="29993">
                  <c:v>1076.19</c:v>
                </c:pt>
                <c:pt idx="29994">
                  <c:v>1125.3900000000001</c:v>
                </c:pt>
                <c:pt idx="29995">
                  <c:v>1114.8699999999999</c:v>
                </c:pt>
                <c:pt idx="29996">
                  <c:v>1080.21</c:v>
                </c:pt>
                <c:pt idx="29997">
                  <c:v>1018.09</c:v>
                </c:pt>
                <c:pt idx="29998">
                  <c:v>960.44</c:v>
                </c:pt>
                <c:pt idx="29999">
                  <c:v>898.18</c:v>
                </c:pt>
                <c:pt idx="30000">
                  <c:v>855.53</c:v>
                </c:pt>
                <c:pt idx="30001">
                  <c:v>827.15</c:v>
                </c:pt>
                <c:pt idx="30002">
                  <c:v>805.88</c:v>
                </c:pt>
                <c:pt idx="30003">
                  <c:v>796.72</c:v>
                </c:pt>
                <c:pt idx="30004">
                  <c:v>804.76</c:v>
                </c:pt>
                <c:pt idx="30005">
                  <c:v>818.7</c:v>
                </c:pt>
                <c:pt idx="30006">
                  <c:v>858.88</c:v>
                </c:pt>
                <c:pt idx="30007">
                  <c:v>1016.39</c:v>
                </c:pt>
                <c:pt idx="30008">
                  <c:v>1151.6199999999999</c:v>
                </c:pt>
                <c:pt idx="30009">
                  <c:v>1235.49</c:v>
                </c:pt>
                <c:pt idx="30010">
                  <c:v>1280.19</c:v>
                </c:pt>
                <c:pt idx="30011">
                  <c:v>1291.27</c:v>
                </c:pt>
                <c:pt idx="30012">
                  <c:v>1300.47</c:v>
                </c:pt>
                <c:pt idx="30013">
                  <c:v>1318.98</c:v>
                </c:pt>
                <c:pt idx="30014">
                  <c:v>1272.9100000000001</c:v>
                </c:pt>
                <c:pt idx="30015">
                  <c:v>1221.3</c:v>
                </c:pt>
                <c:pt idx="30016">
                  <c:v>1141.6300000000001</c:v>
                </c:pt>
                <c:pt idx="30017">
                  <c:v>1047.1500000000001</c:v>
                </c:pt>
                <c:pt idx="30018">
                  <c:v>1127.25</c:v>
                </c:pt>
                <c:pt idx="30019">
                  <c:v>1116.5999999999999</c:v>
                </c:pt>
                <c:pt idx="30020">
                  <c:v>1082.1199999999999</c:v>
                </c:pt>
                <c:pt idx="30021">
                  <c:v>1027.6600000000001</c:v>
                </c:pt>
                <c:pt idx="30022">
                  <c:v>958.91</c:v>
                </c:pt>
                <c:pt idx="30023">
                  <c:v>897.05</c:v>
                </c:pt>
                <c:pt idx="30024">
                  <c:v>851.08</c:v>
                </c:pt>
                <c:pt idx="30025">
                  <c:v>809.49</c:v>
                </c:pt>
                <c:pt idx="30026">
                  <c:v>799.23</c:v>
                </c:pt>
                <c:pt idx="30027">
                  <c:v>787.45</c:v>
                </c:pt>
                <c:pt idx="30028">
                  <c:v>792.37</c:v>
                </c:pt>
                <c:pt idx="30029">
                  <c:v>808.14</c:v>
                </c:pt>
                <c:pt idx="30030">
                  <c:v>841.54</c:v>
                </c:pt>
                <c:pt idx="30031">
                  <c:v>1016.61</c:v>
                </c:pt>
                <c:pt idx="30032">
                  <c:v>1177.57</c:v>
                </c:pt>
                <c:pt idx="30033">
                  <c:v>1269.51</c:v>
                </c:pt>
                <c:pt idx="30034">
                  <c:v>1290.56</c:v>
                </c:pt>
                <c:pt idx="30035">
                  <c:v>1286.67</c:v>
                </c:pt>
                <c:pt idx="30036">
                  <c:v>1291.45</c:v>
                </c:pt>
                <c:pt idx="30037">
                  <c:v>1320.2</c:v>
                </c:pt>
                <c:pt idx="30038">
                  <c:v>1327.28</c:v>
                </c:pt>
                <c:pt idx="30039">
                  <c:v>1261</c:v>
                </c:pt>
                <c:pt idx="30040">
                  <c:v>1166.5</c:v>
                </c:pt>
                <c:pt idx="30041">
                  <c:v>1078.69</c:v>
                </c:pt>
                <c:pt idx="30042">
                  <c:v>1144.8499999999999</c:v>
                </c:pt>
                <c:pt idx="30043">
                  <c:v>1147.05</c:v>
                </c:pt>
                <c:pt idx="30044">
                  <c:v>1087.02</c:v>
                </c:pt>
                <c:pt idx="30045">
                  <c:v>1047.6199999999999</c:v>
                </c:pt>
                <c:pt idx="30046">
                  <c:v>991.44</c:v>
                </c:pt>
                <c:pt idx="30047">
                  <c:v>953.37</c:v>
                </c:pt>
                <c:pt idx="30048">
                  <c:v>914.25</c:v>
                </c:pt>
                <c:pt idx="30049">
                  <c:v>881.44</c:v>
                </c:pt>
                <c:pt idx="30050">
                  <c:v>842.48</c:v>
                </c:pt>
                <c:pt idx="30051">
                  <c:v>826.89</c:v>
                </c:pt>
                <c:pt idx="30052">
                  <c:v>825.02</c:v>
                </c:pt>
                <c:pt idx="30053">
                  <c:v>814.1</c:v>
                </c:pt>
                <c:pt idx="30054">
                  <c:v>808.79</c:v>
                </c:pt>
                <c:pt idx="30055">
                  <c:v>904.29</c:v>
                </c:pt>
                <c:pt idx="30056">
                  <c:v>1004.87</c:v>
                </c:pt>
                <c:pt idx="30057">
                  <c:v>1068.58</c:v>
                </c:pt>
                <c:pt idx="30058">
                  <c:v>1104.97</c:v>
                </c:pt>
                <c:pt idx="30059">
                  <c:v>1057.54</c:v>
                </c:pt>
                <c:pt idx="30060">
                  <c:v>1001.96</c:v>
                </c:pt>
                <c:pt idx="30061">
                  <c:v>962.97</c:v>
                </c:pt>
                <c:pt idx="30062">
                  <c:v>942.69</c:v>
                </c:pt>
                <c:pt idx="30063">
                  <c:v>912.63</c:v>
                </c:pt>
                <c:pt idx="30064">
                  <c:v>907.71</c:v>
                </c:pt>
                <c:pt idx="30065">
                  <c:v>903.87</c:v>
                </c:pt>
                <c:pt idx="30066">
                  <c:v>987.38</c:v>
                </c:pt>
                <c:pt idx="30067">
                  <c:v>985.69</c:v>
                </c:pt>
                <c:pt idx="30068">
                  <c:v>953.5</c:v>
                </c:pt>
                <c:pt idx="30069">
                  <c:v>905.7</c:v>
                </c:pt>
                <c:pt idx="30070">
                  <c:v>868.11</c:v>
                </c:pt>
                <c:pt idx="30071">
                  <c:v>815.95</c:v>
                </c:pt>
                <c:pt idx="30072">
                  <c:v>779.39</c:v>
                </c:pt>
                <c:pt idx="30073">
                  <c:v>761.06</c:v>
                </c:pt>
                <c:pt idx="30074">
                  <c:v>738.81</c:v>
                </c:pt>
                <c:pt idx="30075">
                  <c:v>722.44</c:v>
                </c:pt>
                <c:pt idx="30076">
                  <c:v>721.75</c:v>
                </c:pt>
                <c:pt idx="30077">
                  <c:v>701.19</c:v>
                </c:pt>
                <c:pt idx="30078">
                  <c:v>700.52</c:v>
                </c:pt>
                <c:pt idx="30079">
                  <c:v>745.48</c:v>
                </c:pt>
                <c:pt idx="30080">
                  <c:v>795.84</c:v>
                </c:pt>
                <c:pt idx="30081">
                  <c:v>844.23</c:v>
                </c:pt>
                <c:pt idx="30082">
                  <c:v>881.88</c:v>
                </c:pt>
                <c:pt idx="30083">
                  <c:v>908.15</c:v>
                </c:pt>
                <c:pt idx="30084">
                  <c:v>925.92</c:v>
                </c:pt>
                <c:pt idx="30085">
                  <c:v>927.33</c:v>
                </c:pt>
                <c:pt idx="30086">
                  <c:v>932.35</c:v>
                </c:pt>
                <c:pt idx="30087">
                  <c:v>919.19</c:v>
                </c:pt>
                <c:pt idx="30088">
                  <c:v>904.48</c:v>
                </c:pt>
                <c:pt idx="30089">
                  <c:v>895.95</c:v>
                </c:pt>
                <c:pt idx="30090">
                  <c:v>985.88</c:v>
                </c:pt>
                <c:pt idx="30091">
                  <c:v>999.03</c:v>
                </c:pt>
                <c:pt idx="30092">
                  <c:v>992.88</c:v>
                </c:pt>
                <c:pt idx="30093">
                  <c:v>967.86</c:v>
                </c:pt>
                <c:pt idx="30094">
                  <c:v>914.77</c:v>
                </c:pt>
                <c:pt idx="30095">
                  <c:v>867.75</c:v>
                </c:pt>
                <c:pt idx="30096">
                  <c:v>827.06</c:v>
                </c:pt>
                <c:pt idx="30097">
                  <c:v>801.06</c:v>
                </c:pt>
                <c:pt idx="30098">
                  <c:v>775.02</c:v>
                </c:pt>
                <c:pt idx="30099">
                  <c:v>769.3</c:v>
                </c:pt>
                <c:pt idx="30100">
                  <c:v>777.27</c:v>
                </c:pt>
                <c:pt idx="30101">
                  <c:v>810.02</c:v>
                </c:pt>
                <c:pt idx="30102">
                  <c:v>833.87</c:v>
                </c:pt>
                <c:pt idx="30103">
                  <c:v>998.78</c:v>
                </c:pt>
                <c:pt idx="30104">
                  <c:v>1119.51</c:v>
                </c:pt>
                <c:pt idx="30105">
                  <c:v>1203.3699999999999</c:v>
                </c:pt>
                <c:pt idx="30106">
                  <c:v>1225.6300000000001</c:v>
                </c:pt>
                <c:pt idx="30107">
                  <c:v>1244.5</c:v>
                </c:pt>
                <c:pt idx="30108">
                  <c:v>1235.1099999999999</c:v>
                </c:pt>
                <c:pt idx="30109">
                  <c:v>1266.81</c:v>
                </c:pt>
                <c:pt idx="30110">
                  <c:v>1229.3599999999999</c:v>
                </c:pt>
                <c:pt idx="30111">
                  <c:v>1186.79</c:v>
                </c:pt>
                <c:pt idx="30112">
                  <c:v>1109.44</c:v>
                </c:pt>
                <c:pt idx="30113">
                  <c:v>1014.84</c:v>
                </c:pt>
                <c:pt idx="30114">
                  <c:v>1089.1099999999999</c:v>
                </c:pt>
                <c:pt idx="30115">
                  <c:v>1074.5899999999999</c:v>
                </c:pt>
                <c:pt idx="30116">
                  <c:v>1030.3800000000001</c:v>
                </c:pt>
                <c:pt idx="30117">
                  <c:v>974.71</c:v>
                </c:pt>
                <c:pt idx="30118">
                  <c:v>920.06</c:v>
                </c:pt>
                <c:pt idx="30119">
                  <c:v>856.89</c:v>
                </c:pt>
                <c:pt idx="30120">
                  <c:v>815.6</c:v>
                </c:pt>
                <c:pt idx="30121">
                  <c:v>795.39</c:v>
                </c:pt>
                <c:pt idx="30122">
                  <c:v>777.15</c:v>
                </c:pt>
                <c:pt idx="30123">
                  <c:v>769.33</c:v>
                </c:pt>
                <c:pt idx="30124">
                  <c:v>791.37</c:v>
                </c:pt>
                <c:pt idx="30125">
                  <c:v>798.7</c:v>
                </c:pt>
                <c:pt idx="30126">
                  <c:v>832.12</c:v>
                </c:pt>
                <c:pt idx="30127">
                  <c:v>1003.28</c:v>
                </c:pt>
                <c:pt idx="30128">
                  <c:v>1161.1500000000001</c:v>
                </c:pt>
                <c:pt idx="30129">
                  <c:v>1240.8399999999999</c:v>
                </c:pt>
                <c:pt idx="30130">
                  <c:v>1290.95</c:v>
                </c:pt>
                <c:pt idx="30131">
                  <c:v>1290.51</c:v>
                </c:pt>
                <c:pt idx="30132">
                  <c:v>1282.81</c:v>
                </c:pt>
                <c:pt idx="30133">
                  <c:v>1284.31</c:v>
                </c:pt>
                <c:pt idx="30134">
                  <c:v>1261.51</c:v>
                </c:pt>
                <c:pt idx="30135">
                  <c:v>1184.44</c:v>
                </c:pt>
                <c:pt idx="30136">
                  <c:v>1110.4000000000001</c:v>
                </c:pt>
                <c:pt idx="30137">
                  <c:v>1030.72</c:v>
                </c:pt>
                <c:pt idx="30138">
                  <c:v>1063.81</c:v>
                </c:pt>
                <c:pt idx="30139">
                  <c:v>1025.03</c:v>
                </c:pt>
                <c:pt idx="30140">
                  <c:v>1002.24</c:v>
                </c:pt>
                <c:pt idx="30141">
                  <c:v>958.49</c:v>
                </c:pt>
                <c:pt idx="30142">
                  <c:v>909.54</c:v>
                </c:pt>
                <c:pt idx="30143">
                  <c:v>846.7</c:v>
                </c:pt>
                <c:pt idx="30144">
                  <c:v>807.63</c:v>
                </c:pt>
                <c:pt idx="30145">
                  <c:v>784.28</c:v>
                </c:pt>
                <c:pt idx="30146">
                  <c:v>768.68</c:v>
                </c:pt>
                <c:pt idx="30147">
                  <c:v>762.25</c:v>
                </c:pt>
                <c:pt idx="30148">
                  <c:v>769.71</c:v>
                </c:pt>
                <c:pt idx="30149">
                  <c:v>795.23</c:v>
                </c:pt>
                <c:pt idx="30150">
                  <c:v>824.94</c:v>
                </c:pt>
                <c:pt idx="30151">
                  <c:v>973.65</c:v>
                </c:pt>
                <c:pt idx="30152">
                  <c:v>1112.3399999999999</c:v>
                </c:pt>
                <c:pt idx="30153">
                  <c:v>1199.43</c:v>
                </c:pt>
                <c:pt idx="30154">
                  <c:v>1244.8900000000001</c:v>
                </c:pt>
                <c:pt idx="30155">
                  <c:v>1258.47</c:v>
                </c:pt>
                <c:pt idx="30156">
                  <c:v>1234.23</c:v>
                </c:pt>
                <c:pt idx="30157">
                  <c:v>1224.96</c:v>
                </c:pt>
                <c:pt idx="30158">
                  <c:v>1196.69</c:v>
                </c:pt>
                <c:pt idx="30159">
                  <c:v>1144.98</c:v>
                </c:pt>
                <c:pt idx="30160">
                  <c:v>1073.8499999999999</c:v>
                </c:pt>
                <c:pt idx="30161">
                  <c:v>997.73</c:v>
                </c:pt>
                <c:pt idx="30162">
                  <c:v>1061.67</c:v>
                </c:pt>
                <c:pt idx="30163">
                  <c:v>1041.8499999999999</c:v>
                </c:pt>
                <c:pt idx="30164">
                  <c:v>999.09</c:v>
                </c:pt>
                <c:pt idx="30165">
                  <c:v>945.45</c:v>
                </c:pt>
                <c:pt idx="30166">
                  <c:v>907.91</c:v>
                </c:pt>
                <c:pt idx="30167">
                  <c:v>858.35</c:v>
                </c:pt>
                <c:pt idx="30168">
                  <c:v>811.14</c:v>
                </c:pt>
                <c:pt idx="30169">
                  <c:v>791.09</c:v>
                </c:pt>
                <c:pt idx="30170">
                  <c:v>773.18</c:v>
                </c:pt>
                <c:pt idx="30171">
                  <c:v>762.29</c:v>
                </c:pt>
                <c:pt idx="30172">
                  <c:v>777.44</c:v>
                </c:pt>
                <c:pt idx="30173">
                  <c:v>806.07</c:v>
                </c:pt>
                <c:pt idx="30174">
                  <c:v>833.01</c:v>
                </c:pt>
                <c:pt idx="30175">
                  <c:v>1005.28</c:v>
                </c:pt>
                <c:pt idx="30176">
                  <c:v>1131.42</c:v>
                </c:pt>
                <c:pt idx="30177">
                  <c:v>1225.1600000000001</c:v>
                </c:pt>
                <c:pt idx="30178">
                  <c:v>1280.28</c:v>
                </c:pt>
                <c:pt idx="30179">
                  <c:v>1288.04</c:v>
                </c:pt>
                <c:pt idx="30180">
                  <c:v>1291.53</c:v>
                </c:pt>
                <c:pt idx="30181">
                  <c:v>1318.74</c:v>
                </c:pt>
                <c:pt idx="30182">
                  <c:v>1304.78</c:v>
                </c:pt>
                <c:pt idx="30183">
                  <c:v>1233.27</c:v>
                </c:pt>
                <c:pt idx="30184">
                  <c:v>1149.8399999999999</c:v>
                </c:pt>
                <c:pt idx="30185">
                  <c:v>1081.23</c:v>
                </c:pt>
                <c:pt idx="30186">
                  <c:v>1149.5999999999999</c:v>
                </c:pt>
                <c:pt idx="30187">
                  <c:v>1134.75</c:v>
                </c:pt>
                <c:pt idx="30188">
                  <c:v>1073.22</c:v>
                </c:pt>
                <c:pt idx="30189">
                  <c:v>1035.4000000000001</c:v>
                </c:pt>
                <c:pt idx="30190">
                  <c:v>970.28</c:v>
                </c:pt>
                <c:pt idx="30191">
                  <c:v>913.45</c:v>
                </c:pt>
                <c:pt idx="30192">
                  <c:v>871.98</c:v>
                </c:pt>
                <c:pt idx="30193">
                  <c:v>847.95</c:v>
                </c:pt>
                <c:pt idx="30194">
                  <c:v>828.98</c:v>
                </c:pt>
                <c:pt idx="30195">
                  <c:v>813.17</c:v>
                </c:pt>
                <c:pt idx="30196">
                  <c:v>811.98</c:v>
                </c:pt>
                <c:pt idx="30197">
                  <c:v>830.65</c:v>
                </c:pt>
                <c:pt idx="30198">
                  <c:v>862.24</c:v>
                </c:pt>
                <c:pt idx="30199">
                  <c:v>1032.49</c:v>
                </c:pt>
                <c:pt idx="30200">
                  <c:v>1165.03</c:v>
                </c:pt>
                <c:pt idx="30201">
                  <c:v>1239.8499999999999</c:v>
                </c:pt>
                <c:pt idx="30202">
                  <c:v>1267.54</c:v>
                </c:pt>
                <c:pt idx="30203">
                  <c:v>1264.5</c:v>
                </c:pt>
                <c:pt idx="30204">
                  <c:v>1267.47</c:v>
                </c:pt>
                <c:pt idx="30205">
                  <c:v>1287.49</c:v>
                </c:pt>
                <c:pt idx="30206">
                  <c:v>1252.52</c:v>
                </c:pt>
                <c:pt idx="30207">
                  <c:v>1166.6300000000001</c:v>
                </c:pt>
                <c:pt idx="30208">
                  <c:v>1090.83</c:v>
                </c:pt>
                <c:pt idx="30209">
                  <c:v>1026.55</c:v>
                </c:pt>
                <c:pt idx="30210">
                  <c:v>1093.52</c:v>
                </c:pt>
                <c:pt idx="30211">
                  <c:v>1085.93</c:v>
                </c:pt>
                <c:pt idx="30212">
                  <c:v>1036.1300000000001</c:v>
                </c:pt>
                <c:pt idx="30213">
                  <c:v>977.91</c:v>
                </c:pt>
                <c:pt idx="30214">
                  <c:v>922.52</c:v>
                </c:pt>
                <c:pt idx="30215">
                  <c:v>881.76</c:v>
                </c:pt>
                <c:pt idx="30216">
                  <c:v>841.85</c:v>
                </c:pt>
                <c:pt idx="30217">
                  <c:v>810.64</c:v>
                </c:pt>
                <c:pt idx="30218">
                  <c:v>799.62</c:v>
                </c:pt>
                <c:pt idx="30219">
                  <c:v>781.36</c:v>
                </c:pt>
                <c:pt idx="30220">
                  <c:v>782.74</c:v>
                </c:pt>
                <c:pt idx="30221">
                  <c:v>794.67</c:v>
                </c:pt>
                <c:pt idx="30222">
                  <c:v>791.07</c:v>
                </c:pt>
                <c:pt idx="30223">
                  <c:v>866.16</c:v>
                </c:pt>
                <c:pt idx="30224">
                  <c:v>953.17</c:v>
                </c:pt>
                <c:pt idx="30225">
                  <c:v>1004.31</c:v>
                </c:pt>
                <c:pt idx="30226">
                  <c:v>1032.3399999999999</c:v>
                </c:pt>
                <c:pt idx="30227">
                  <c:v>1029.08</c:v>
                </c:pt>
                <c:pt idx="30228">
                  <c:v>995.89</c:v>
                </c:pt>
                <c:pt idx="30229">
                  <c:v>984.75</c:v>
                </c:pt>
                <c:pt idx="30230">
                  <c:v>992.4</c:v>
                </c:pt>
                <c:pt idx="30231">
                  <c:v>984.39</c:v>
                </c:pt>
                <c:pt idx="30232">
                  <c:v>968.15</c:v>
                </c:pt>
                <c:pt idx="30233">
                  <c:v>946.19</c:v>
                </c:pt>
                <c:pt idx="30234">
                  <c:v>1032.71</c:v>
                </c:pt>
                <c:pt idx="30235">
                  <c:v>1051.54</c:v>
                </c:pt>
                <c:pt idx="30236">
                  <c:v>1028.03</c:v>
                </c:pt>
                <c:pt idx="30237">
                  <c:v>975.59</c:v>
                </c:pt>
                <c:pt idx="30238">
                  <c:v>923.43</c:v>
                </c:pt>
                <c:pt idx="30239">
                  <c:v>884.21</c:v>
                </c:pt>
                <c:pt idx="30240">
                  <c:v>824.76</c:v>
                </c:pt>
                <c:pt idx="30241">
                  <c:v>792.83</c:v>
                </c:pt>
                <c:pt idx="30242">
                  <c:v>780.07</c:v>
                </c:pt>
                <c:pt idx="30243">
                  <c:v>767.35</c:v>
                </c:pt>
                <c:pt idx="30244">
                  <c:v>757.17</c:v>
                </c:pt>
                <c:pt idx="30245">
                  <c:v>728.57</c:v>
                </c:pt>
                <c:pt idx="30246">
                  <c:v>727.24</c:v>
                </c:pt>
                <c:pt idx="30247">
                  <c:v>774.24</c:v>
                </c:pt>
                <c:pt idx="30248">
                  <c:v>815.93</c:v>
                </c:pt>
                <c:pt idx="30249">
                  <c:v>859.73</c:v>
                </c:pt>
                <c:pt idx="30250">
                  <c:v>911.37</c:v>
                </c:pt>
                <c:pt idx="30251">
                  <c:v>929.01</c:v>
                </c:pt>
                <c:pt idx="30252">
                  <c:v>938.47</c:v>
                </c:pt>
                <c:pt idx="30253">
                  <c:v>939.04</c:v>
                </c:pt>
                <c:pt idx="30254">
                  <c:v>925.36</c:v>
                </c:pt>
                <c:pt idx="30255">
                  <c:v>921.33</c:v>
                </c:pt>
                <c:pt idx="30256">
                  <c:v>918.44</c:v>
                </c:pt>
                <c:pt idx="30257">
                  <c:v>907.33</c:v>
                </c:pt>
                <c:pt idx="30258">
                  <c:v>964.09</c:v>
                </c:pt>
                <c:pt idx="30259">
                  <c:v>999.94</c:v>
                </c:pt>
                <c:pt idx="30260">
                  <c:v>1009.38</c:v>
                </c:pt>
                <c:pt idx="30261">
                  <c:v>981.74</c:v>
                </c:pt>
                <c:pt idx="30262">
                  <c:v>936.97</c:v>
                </c:pt>
                <c:pt idx="30263">
                  <c:v>891.25</c:v>
                </c:pt>
                <c:pt idx="30264">
                  <c:v>851.49</c:v>
                </c:pt>
                <c:pt idx="30265">
                  <c:v>820.33</c:v>
                </c:pt>
                <c:pt idx="30266">
                  <c:v>802.3</c:v>
                </c:pt>
                <c:pt idx="30267">
                  <c:v>796.11</c:v>
                </c:pt>
                <c:pt idx="30268">
                  <c:v>802.28</c:v>
                </c:pt>
                <c:pt idx="30269">
                  <c:v>828.25</c:v>
                </c:pt>
                <c:pt idx="30270">
                  <c:v>840.2</c:v>
                </c:pt>
                <c:pt idx="30271">
                  <c:v>1025.3399999999999</c:v>
                </c:pt>
                <c:pt idx="30272">
                  <c:v>1171.7</c:v>
                </c:pt>
                <c:pt idx="30273">
                  <c:v>1260.22</c:v>
                </c:pt>
                <c:pt idx="30274">
                  <c:v>1308.26</c:v>
                </c:pt>
                <c:pt idx="30275">
                  <c:v>1309.28</c:v>
                </c:pt>
                <c:pt idx="30276">
                  <c:v>1298.5999999999999</c:v>
                </c:pt>
                <c:pt idx="30277">
                  <c:v>1310.3499999999999</c:v>
                </c:pt>
                <c:pt idx="30278">
                  <c:v>1282.6099999999999</c:v>
                </c:pt>
                <c:pt idx="30279">
                  <c:v>1243.56</c:v>
                </c:pt>
                <c:pt idx="30280">
                  <c:v>1152.28</c:v>
                </c:pt>
                <c:pt idx="30281">
                  <c:v>1066.52</c:v>
                </c:pt>
                <c:pt idx="30282">
                  <c:v>1110.8</c:v>
                </c:pt>
                <c:pt idx="30283">
                  <c:v>1086.33</c:v>
                </c:pt>
                <c:pt idx="30284">
                  <c:v>1045.5899999999999</c:v>
                </c:pt>
                <c:pt idx="30285">
                  <c:v>1018.5</c:v>
                </c:pt>
                <c:pt idx="30286">
                  <c:v>952.05</c:v>
                </c:pt>
                <c:pt idx="30287">
                  <c:v>896.02</c:v>
                </c:pt>
                <c:pt idx="30288">
                  <c:v>851.36</c:v>
                </c:pt>
                <c:pt idx="30289">
                  <c:v>825.92</c:v>
                </c:pt>
                <c:pt idx="30290">
                  <c:v>806.68</c:v>
                </c:pt>
                <c:pt idx="30291">
                  <c:v>804.86</c:v>
                </c:pt>
                <c:pt idx="30292">
                  <c:v>812.83</c:v>
                </c:pt>
                <c:pt idx="30293">
                  <c:v>825.95</c:v>
                </c:pt>
                <c:pt idx="30294">
                  <c:v>854.65</c:v>
                </c:pt>
                <c:pt idx="30295">
                  <c:v>1022.97</c:v>
                </c:pt>
                <c:pt idx="30296">
                  <c:v>1164.95</c:v>
                </c:pt>
                <c:pt idx="30297">
                  <c:v>1260.19</c:v>
                </c:pt>
                <c:pt idx="30298">
                  <c:v>1303.23</c:v>
                </c:pt>
                <c:pt idx="30299">
                  <c:v>1298.9100000000001</c:v>
                </c:pt>
                <c:pt idx="30300">
                  <c:v>1305.1500000000001</c:v>
                </c:pt>
                <c:pt idx="30301">
                  <c:v>1310.5899999999999</c:v>
                </c:pt>
                <c:pt idx="30302">
                  <c:v>1309.29</c:v>
                </c:pt>
                <c:pt idx="30303">
                  <c:v>1223.1300000000001</c:v>
                </c:pt>
                <c:pt idx="30304">
                  <c:v>1147.08</c:v>
                </c:pt>
                <c:pt idx="30305">
                  <c:v>1084.27</c:v>
                </c:pt>
                <c:pt idx="30306">
                  <c:v>1116.3699999999999</c:v>
                </c:pt>
                <c:pt idx="30307">
                  <c:v>1104.0899999999999</c:v>
                </c:pt>
                <c:pt idx="30308">
                  <c:v>1053.95</c:v>
                </c:pt>
                <c:pt idx="30309">
                  <c:v>1006.01</c:v>
                </c:pt>
                <c:pt idx="30310">
                  <c:v>951.68</c:v>
                </c:pt>
                <c:pt idx="30311">
                  <c:v>893.76</c:v>
                </c:pt>
                <c:pt idx="30312">
                  <c:v>848.32</c:v>
                </c:pt>
                <c:pt idx="30313">
                  <c:v>832.31</c:v>
                </c:pt>
                <c:pt idx="30314">
                  <c:v>787.49</c:v>
                </c:pt>
                <c:pt idx="30315">
                  <c:v>783.49</c:v>
                </c:pt>
                <c:pt idx="30316">
                  <c:v>788.71</c:v>
                </c:pt>
                <c:pt idx="30317">
                  <c:v>806.28</c:v>
                </c:pt>
                <c:pt idx="30318">
                  <c:v>848.74</c:v>
                </c:pt>
                <c:pt idx="30319">
                  <c:v>1024.8800000000001</c:v>
                </c:pt>
                <c:pt idx="30320">
                  <c:v>1164.29</c:v>
                </c:pt>
                <c:pt idx="30321">
                  <c:v>1262.26</c:v>
                </c:pt>
                <c:pt idx="30322">
                  <c:v>1294.1600000000001</c:v>
                </c:pt>
                <c:pt idx="30323">
                  <c:v>1303.1500000000001</c:v>
                </c:pt>
                <c:pt idx="30324">
                  <c:v>1273.97</c:v>
                </c:pt>
                <c:pt idx="30325">
                  <c:v>1275.58</c:v>
                </c:pt>
                <c:pt idx="30326">
                  <c:v>1219.29</c:v>
                </c:pt>
                <c:pt idx="30327">
                  <c:v>1161.53</c:v>
                </c:pt>
                <c:pt idx="30328">
                  <c:v>1096.28</c:v>
                </c:pt>
                <c:pt idx="30329">
                  <c:v>1028.08</c:v>
                </c:pt>
                <c:pt idx="30330">
                  <c:v>1080.8599999999999</c:v>
                </c:pt>
                <c:pt idx="30331">
                  <c:v>1072.47</c:v>
                </c:pt>
                <c:pt idx="30332">
                  <c:v>1031.33</c:v>
                </c:pt>
                <c:pt idx="30333">
                  <c:v>970.61</c:v>
                </c:pt>
                <c:pt idx="30334">
                  <c:v>907.37</c:v>
                </c:pt>
                <c:pt idx="30335">
                  <c:v>855.42</c:v>
                </c:pt>
                <c:pt idx="30336">
                  <c:v>818.72</c:v>
                </c:pt>
                <c:pt idx="30337">
                  <c:v>787.32</c:v>
                </c:pt>
                <c:pt idx="30338">
                  <c:v>768.55</c:v>
                </c:pt>
                <c:pt idx="30339">
                  <c:v>762.8</c:v>
                </c:pt>
                <c:pt idx="30340">
                  <c:v>766.17</c:v>
                </c:pt>
                <c:pt idx="30341">
                  <c:v>804.92</c:v>
                </c:pt>
                <c:pt idx="30342">
                  <c:v>824.66</c:v>
                </c:pt>
                <c:pt idx="30343">
                  <c:v>967.6</c:v>
                </c:pt>
                <c:pt idx="30344">
                  <c:v>1066.48</c:v>
                </c:pt>
                <c:pt idx="30345">
                  <c:v>1152.6199999999999</c:v>
                </c:pt>
                <c:pt idx="30346">
                  <c:v>1198.28</c:v>
                </c:pt>
                <c:pt idx="30347">
                  <c:v>1201.25</c:v>
                </c:pt>
                <c:pt idx="30348">
                  <c:v>1204.4100000000001</c:v>
                </c:pt>
                <c:pt idx="30349">
                  <c:v>1227.54</c:v>
                </c:pt>
                <c:pt idx="30350">
                  <c:v>1215.27</c:v>
                </c:pt>
                <c:pt idx="30351">
                  <c:v>1177.01</c:v>
                </c:pt>
                <c:pt idx="30352">
                  <c:v>1106.69</c:v>
                </c:pt>
                <c:pt idx="30353">
                  <c:v>1016.2</c:v>
                </c:pt>
                <c:pt idx="30354">
                  <c:v>1094.6199999999999</c:v>
                </c:pt>
                <c:pt idx="30355">
                  <c:v>1088.32</c:v>
                </c:pt>
                <c:pt idx="30356">
                  <c:v>1051.3699999999999</c:v>
                </c:pt>
                <c:pt idx="30357">
                  <c:v>998.39</c:v>
                </c:pt>
                <c:pt idx="30358">
                  <c:v>930.69</c:v>
                </c:pt>
                <c:pt idx="30359">
                  <c:v>881.9</c:v>
                </c:pt>
                <c:pt idx="30360">
                  <c:v>833.39</c:v>
                </c:pt>
                <c:pt idx="30361">
                  <c:v>804.78</c:v>
                </c:pt>
                <c:pt idx="30362">
                  <c:v>795.46</c:v>
                </c:pt>
                <c:pt idx="30363">
                  <c:v>788.5</c:v>
                </c:pt>
                <c:pt idx="30364">
                  <c:v>796.31</c:v>
                </c:pt>
                <c:pt idx="30365">
                  <c:v>826.77</c:v>
                </c:pt>
                <c:pt idx="30366">
                  <c:v>843.92</c:v>
                </c:pt>
                <c:pt idx="30367">
                  <c:v>993.39</c:v>
                </c:pt>
                <c:pt idx="30368">
                  <c:v>1130.92</c:v>
                </c:pt>
                <c:pt idx="30369">
                  <c:v>1239.72</c:v>
                </c:pt>
                <c:pt idx="30370">
                  <c:v>1282.46</c:v>
                </c:pt>
                <c:pt idx="30371">
                  <c:v>1296.19</c:v>
                </c:pt>
                <c:pt idx="30372">
                  <c:v>1296.58</c:v>
                </c:pt>
                <c:pt idx="30373">
                  <c:v>1302.32</c:v>
                </c:pt>
                <c:pt idx="30374">
                  <c:v>1169.83</c:v>
                </c:pt>
                <c:pt idx="30375">
                  <c:v>1120.98</c:v>
                </c:pt>
                <c:pt idx="30376">
                  <c:v>1062.23</c:v>
                </c:pt>
                <c:pt idx="30377">
                  <c:v>1000.78</c:v>
                </c:pt>
                <c:pt idx="30378">
                  <c:v>1069.6099999999999</c:v>
                </c:pt>
                <c:pt idx="30379">
                  <c:v>1053.44</c:v>
                </c:pt>
                <c:pt idx="30380">
                  <c:v>1049.23</c:v>
                </c:pt>
                <c:pt idx="30381">
                  <c:v>1004.51</c:v>
                </c:pt>
                <c:pt idx="30382">
                  <c:v>955.19</c:v>
                </c:pt>
                <c:pt idx="30383">
                  <c:v>906.3</c:v>
                </c:pt>
                <c:pt idx="30384">
                  <c:v>866.6</c:v>
                </c:pt>
                <c:pt idx="30385">
                  <c:v>836.23</c:v>
                </c:pt>
                <c:pt idx="30386">
                  <c:v>816.17</c:v>
                </c:pt>
                <c:pt idx="30387">
                  <c:v>799.81</c:v>
                </c:pt>
                <c:pt idx="30388">
                  <c:v>792.06</c:v>
                </c:pt>
                <c:pt idx="30389">
                  <c:v>800.69</c:v>
                </c:pt>
                <c:pt idx="30390">
                  <c:v>811.03</c:v>
                </c:pt>
                <c:pt idx="30391">
                  <c:v>916.25</c:v>
                </c:pt>
                <c:pt idx="30392">
                  <c:v>1034.57</c:v>
                </c:pt>
                <c:pt idx="30393">
                  <c:v>1131.1500000000001</c:v>
                </c:pt>
                <c:pt idx="30394">
                  <c:v>1163.06</c:v>
                </c:pt>
                <c:pt idx="30395">
                  <c:v>1099.9100000000001</c:v>
                </c:pt>
                <c:pt idx="30396">
                  <c:v>1064.43</c:v>
                </c:pt>
                <c:pt idx="30397">
                  <c:v>1039.24</c:v>
                </c:pt>
                <c:pt idx="30398">
                  <c:v>1027.76</c:v>
                </c:pt>
                <c:pt idx="30399">
                  <c:v>1011.31</c:v>
                </c:pt>
                <c:pt idx="30400">
                  <c:v>983.71</c:v>
                </c:pt>
                <c:pt idx="30401">
                  <c:v>981.41</c:v>
                </c:pt>
                <c:pt idx="30402">
                  <c:v>1055.99</c:v>
                </c:pt>
                <c:pt idx="30403">
                  <c:v>1056.4100000000001</c:v>
                </c:pt>
                <c:pt idx="30404">
                  <c:v>1016.16</c:v>
                </c:pt>
                <c:pt idx="30405">
                  <c:v>965.77</c:v>
                </c:pt>
                <c:pt idx="30406">
                  <c:v>924.07</c:v>
                </c:pt>
                <c:pt idx="30407">
                  <c:v>872.86</c:v>
                </c:pt>
                <c:pt idx="30408">
                  <c:v>831.95</c:v>
                </c:pt>
                <c:pt idx="30409">
                  <c:v>807.18</c:v>
                </c:pt>
                <c:pt idx="30410">
                  <c:v>785.21</c:v>
                </c:pt>
                <c:pt idx="30411">
                  <c:v>768.45</c:v>
                </c:pt>
                <c:pt idx="30412">
                  <c:v>756.59</c:v>
                </c:pt>
                <c:pt idx="30413">
                  <c:v>743.88</c:v>
                </c:pt>
                <c:pt idx="30414">
                  <c:v>729.71</c:v>
                </c:pt>
                <c:pt idx="30415">
                  <c:v>770.73</c:v>
                </c:pt>
                <c:pt idx="30416">
                  <c:v>826.2</c:v>
                </c:pt>
                <c:pt idx="30417">
                  <c:v>861.69</c:v>
                </c:pt>
                <c:pt idx="30418">
                  <c:v>919.14</c:v>
                </c:pt>
                <c:pt idx="30419">
                  <c:v>947.78</c:v>
                </c:pt>
                <c:pt idx="30420">
                  <c:v>952.9</c:v>
                </c:pt>
                <c:pt idx="30421">
                  <c:v>947.67</c:v>
                </c:pt>
                <c:pt idx="30422">
                  <c:v>938.97</c:v>
                </c:pt>
                <c:pt idx="30423">
                  <c:v>915.03</c:v>
                </c:pt>
                <c:pt idx="30424">
                  <c:v>895.87</c:v>
                </c:pt>
                <c:pt idx="30425">
                  <c:v>906.31</c:v>
                </c:pt>
                <c:pt idx="30426">
                  <c:v>990.18</c:v>
                </c:pt>
                <c:pt idx="30427">
                  <c:v>1001.71</c:v>
                </c:pt>
                <c:pt idx="30428">
                  <c:v>996.15</c:v>
                </c:pt>
                <c:pt idx="30429">
                  <c:v>967.13</c:v>
                </c:pt>
                <c:pt idx="30430">
                  <c:v>912.22</c:v>
                </c:pt>
                <c:pt idx="30431">
                  <c:v>856.52</c:v>
                </c:pt>
                <c:pt idx="30432">
                  <c:v>818.15</c:v>
                </c:pt>
                <c:pt idx="30433">
                  <c:v>795.61</c:v>
                </c:pt>
                <c:pt idx="30434">
                  <c:v>771.92</c:v>
                </c:pt>
                <c:pt idx="30435">
                  <c:v>762.66</c:v>
                </c:pt>
                <c:pt idx="30436">
                  <c:v>773.82</c:v>
                </c:pt>
                <c:pt idx="30437">
                  <c:v>812.11</c:v>
                </c:pt>
                <c:pt idx="30438">
                  <c:v>837.21</c:v>
                </c:pt>
                <c:pt idx="30439">
                  <c:v>1011.75</c:v>
                </c:pt>
                <c:pt idx="30440">
                  <c:v>1167.93</c:v>
                </c:pt>
                <c:pt idx="30441">
                  <c:v>1228.02</c:v>
                </c:pt>
                <c:pt idx="30442">
                  <c:v>1261.8699999999999</c:v>
                </c:pt>
                <c:pt idx="30443">
                  <c:v>1237.8599999999999</c:v>
                </c:pt>
                <c:pt idx="30444">
                  <c:v>1049.92</c:v>
                </c:pt>
                <c:pt idx="30445">
                  <c:v>1108.81</c:v>
                </c:pt>
                <c:pt idx="30446">
                  <c:v>1085.52</c:v>
                </c:pt>
                <c:pt idx="30447">
                  <c:v>1048.9000000000001</c:v>
                </c:pt>
                <c:pt idx="30448">
                  <c:v>979.44</c:v>
                </c:pt>
                <c:pt idx="30449">
                  <c:v>929.72</c:v>
                </c:pt>
                <c:pt idx="30450">
                  <c:v>978.4</c:v>
                </c:pt>
                <c:pt idx="30451">
                  <c:v>962.26</c:v>
                </c:pt>
                <c:pt idx="30452">
                  <c:v>924.35</c:v>
                </c:pt>
                <c:pt idx="30453">
                  <c:v>869.41</c:v>
                </c:pt>
                <c:pt idx="30454">
                  <c:v>808.14</c:v>
                </c:pt>
                <c:pt idx="30455">
                  <c:v>760.16</c:v>
                </c:pt>
                <c:pt idx="30456">
                  <c:v>728.2</c:v>
                </c:pt>
                <c:pt idx="30457">
                  <c:v>704.66</c:v>
                </c:pt>
                <c:pt idx="30458">
                  <c:v>694.54</c:v>
                </c:pt>
                <c:pt idx="30459">
                  <c:v>694.76</c:v>
                </c:pt>
                <c:pt idx="30460">
                  <c:v>709.3</c:v>
                </c:pt>
                <c:pt idx="30461">
                  <c:v>753.31</c:v>
                </c:pt>
                <c:pt idx="30462">
                  <c:v>771.95</c:v>
                </c:pt>
                <c:pt idx="30463">
                  <c:v>919.37</c:v>
                </c:pt>
                <c:pt idx="30464">
                  <c:v>1076.01</c:v>
                </c:pt>
                <c:pt idx="30465">
                  <c:v>1162.31</c:v>
                </c:pt>
                <c:pt idx="30466">
                  <c:v>1205.31</c:v>
                </c:pt>
                <c:pt idx="30467">
                  <c:v>1210.08</c:v>
                </c:pt>
                <c:pt idx="30468">
                  <c:v>1219.75</c:v>
                </c:pt>
                <c:pt idx="30469">
                  <c:v>1243.71</c:v>
                </c:pt>
                <c:pt idx="30470">
                  <c:v>1245.0899999999999</c:v>
                </c:pt>
                <c:pt idx="30471">
                  <c:v>1226.4000000000001</c:v>
                </c:pt>
                <c:pt idx="30472">
                  <c:v>1133.03</c:v>
                </c:pt>
                <c:pt idx="30473">
                  <c:v>1043.04</c:v>
                </c:pt>
                <c:pt idx="30474">
                  <c:v>1090.06</c:v>
                </c:pt>
                <c:pt idx="30475">
                  <c:v>1089.8800000000001</c:v>
                </c:pt>
                <c:pt idx="30476">
                  <c:v>1044.19</c:v>
                </c:pt>
                <c:pt idx="30477">
                  <c:v>990.69</c:v>
                </c:pt>
                <c:pt idx="30478">
                  <c:v>922.6</c:v>
                </c:pt>
                <c:pt idx="30479">
                  <c:v>861.37</c:v>
                </c:pt>
                <c:pt idx="30480">
                  <c:v>820.44</c:v>
                </c:pt>
                <c:pt idx="30481">
                  <c:v>789.93</c:v>
                </c:pt>
                <c:pt idx="30482">
                  <c:v>777.42</c:v>
                </c:pt>
                <c:pt idx="30483">
                  <c:v>759.02</c:v>
                </c:pt>
                <c:pt idx="30484">
                  <c:v>769.97</c:v>
                </c:pt>
                <c:pt idx="30485">
                  <c:v>787.44</c:v>
                </c:pt>
                <c:pt idx="30486">
                  <c:v>819.76</c:v>
                </c:pt>
                <c:pt idx="30487">
                  <c:v>1006.58</c:v>
                </c:pt>
                <c:pt idx="30488">
                  <c:v>1168.5</c:v>
                </c:pt>
                <c:pt idx="30489">
                  <c:v>1263.18</c:v>
                </c:pt>
                <c:pt idx="30490">
                  <c:v>1306.27</c:v>
                </c:pt>
                <c:pt idx="30491">
                  <c:v>1314.94</c:v>
                </c:pt>
                <c:pt idx="30492">
                  <c:v>1324.68</c:v>
                </c:pt>
                <c:pt idx="30493">
                  <c:v>1335.41</c:v>
                </c:pt>
                <c:pt idx="30494">
                  <c:v>1320.33</c:v>
                </c:pt>
                <c:pt idx="30495">
                  <c:v>1270.73</c:v>
                </c:pt>
                <c:pt idx="30496">
                  <c:v>1182.6400000000001</c:v>
                </c:pt>
                <c:pt idx="30497">
                  <c:v>1085.3900000000001</c:v>
                </c:pt>
                <c:pt idx="30498">
                  <c:v>1137.17</c:v>
                </c:pt>
                <c:pt idx="30499">
                  <c:v>1137.78</c:v>
                </c:pt>
                <c:pt idx="30500">
                  <c:v>1095.8599999999999</c:v>
                </c:pt>
                <c:pt idx="30501">
                  <c:v>1040.81</c:v>
                </c:pt>
                <c:pt idx="30502">
                  <c:v>958.8</c:v>
                </c:pt>
                <c:pt idx="30503">
                  <c:v>905.67</c:v>
                </c:pt>
                <c:pt idx="30504">
                  <c:v>857.75</c:v>
                </c:pt>
                <c:pt idx="30505">
                  <c:v>830.11</c:v>
                </c:pt>
                <c:pt idx="30506">
                  <c:v>808.84</c:v>
                </c:pt>
                <c:pt idx="30507">
                  <c:v>805.88</c:v>
                </c:pt>
                <c:pt idx="30508">
                  <c:v>810.1</c:v>
                </c:pt>
                <c:pt idx="30509">
                  <c:v>825.47</c:v>
                </c:pt>
                <c:pt idx="30510">
                  <c:v>859.64</c:v>
                </c:pt>
                <c:pt idx="30511">
                  <c:v>1026.03</c:v>
                </c:pt>
                <c:pt idx="30512">
                  <c:v>1192.47</c:v>
                </c:pt>
                <c:pt idx="30513">
                  <c:v>1278.83</c:v>
                </c:pt>
                <c:pt idx="30514">
                  <c:v>1322.51</c:v>
                </c:pt>
                <c:pt idx="30515">
                  <c:v>1326.95</c:v>
                </c:pt>
                <c:pt idx="30516">
                  <c:v>1316</c:v>
                </c:pt>
                <c:pt idx="30517">
                  <c:v>1313.69</c:v>
                </c:pt>
                <c:pt idx="30518">
                  <c:v>1305.79</c:v>
                </c:pt>
                <c:pt idx="30519">
                  <c:v>1253.75</c:v>
                </c:pt>
                <c:pt idx="30520">
                  <c:v>1164.48</c:v>
                </c:pt>
                <c:pt idx="30521">
                  <c:v>1092.95</c:v>
                </c:pt>
                <c:pt idx="30522">
                  <c:v>1143.08</c:v>
                </c:pt>
                <c:pt idx="30523">
                  <c:v>1113.77</c:v>
                </c:pt>
                <c:pt idx="30524">
                  <c:v>1061.96</c:v>
                </c:pt>
                <c:pt idx="30525">
                  <c:v>999.68</c:v>
                </c:pt>
                <c:pt idx="30526">
                  <c:v>947.64</c:v>
                </c:pt>
                <c:pt idx="30527">
                  <c:v>885.66</c:v>
                </c:pt>
                <c:pt idx="30528">
                  <c:v>838.64</c:v>
                </c:pt>
                <c:pt idx="30529">
                  <c:v>813.98</c:v>
                </c:pt>
                <c:pt idx="30530">
                  <c:v>798.01</c:v>
                </c:pt>
                <c:pt idx="30531">
                  <c:v>780.96</c:v>
                </c:pt>
                <c:pt idx="30532">
                  <c:v>788.03</c:v>
                </c:pt>
                <c:pt idx="30533">
                  <c:v>812.77</c:v>
                </c:pt>
                <c:pt idx="30534">
                  <c:v>840.07</c:v>
                </c:pt>
                <c:pt idx="30535">
                  <c:v>1014.77</c:v>
                </c:pt>
                <c:pt idx="30536">
                  <c:v>1149.99</c:v>
                </c:pt>
                <c:pt idx="30537">
                  <c:v>1234.3900000000001</c:v>
                </c:pt>
                <c:pt idx="30538">
                  <c:v>1270.3900000000001</c:v>
                </c:pt>
                <c:pt idx="30539">
                  <c:v>1255.23</c:v>
                </c:pt>
                <c:pt idx="30540">
                  <c:v>1237.25</c:v>
                </c:pt>
                <c:pt idx="30541">
                  <c:v>1235.82</c:v>
                </c:pt>
                <c:pt idx="30542">
                  <c:v>1196.57</c:v>
                </c:pt>
                <c:pt idx="30543">
                  <c:v>1137.24</c:v>
                </c:pt>
                <c:pt idx="30544">
                  <c:v>1062.2</c:v>
                </c:pt>
                <c:pt idx="30545">
                  <c:v>985.74</c:v>
                </c:pt>
                <c:pt idx="30546">
                  <c:v>1051.32</c:v>
                </c:pt>
                <c:pt idx="30547">
                  <c:v>1028.9000000000001</c:v>
                </c:pt>
                <c:pt idx="30548">
                  <c:v>982.53</c:v>
                </c:pt>
                <c:pt idx="30549">
                  <c:v>930.2</c:v>
                </c:pt>
                <c:pt idx="30550">
                  <c:v>878.67</c:v>
                </c:pt>
                <c:pt idx="30551">
                  <c:v>838.02</c:v>
                </c:pt>
                <c:pt idx="30552">
                  <c:v>808.75</c:v>
                </c:pt>
                <c:pt idx="30553">
                  <c:v>786.48</c:v>
                </c:pt>
                <c:pt idx="30554">
                  <c:v>757.27</c:v>
                </c:pt>
                <c:pt idx="30555">
                  <c:v>747.15</c:v>
                </c:pt>
                <c:pt idx="30556">
                  <c:v>750.27</c:v>
                </c:pt>
                <c:pt idx="30557">
                  <c:v>758.85</c:v>
                </c:pt>
                <c:pt idx="30558">
                  <c:v>756.88</c:v>
                </c:pt>
                <c:pt idx="30559">
                  <c:v>856.08</c:v>
                </c:pt>
                <c:pt idx="30560">
                  <c:v>975.59</c:v>
                </c:pt>
                <c:pt idx="30561">
                  <c:v>1055.6099999999999</c:v>
                </c:pt>
                <c:pt idx="30562">
                  <c:v>1093.94</c:v>
                </c:pt>
                <c:pt idx="30563">
                  <c:v>1078.17</c:v>
                </c:pt>
                <c:pt idx="30564">
                  <c:v>1037.8900000000001</c:v>
                </c:pt>
                <c:pt idx="30565">
                  <c:v>1026.0899999999999</c:v>
                </c:pt>
                <c:pt idx="30566">
                  <c:v>1028.55</c:v>
                </c:pt>
                <c:pt idx="30567">
                  <c:v>1015.39</c:v>
                </c:pt>
                <c:pt idx="30568">
                  <c:v>986.07</c:v>
                </c:pt>
                <c:pt idx="30569">
                  <c:v>964.01</c:v>
                </c:pt>
                <c:pt idx="30570">
                  <c:v>1047.22</c:v>
                </c:pt>
                <c:pt idx="30571">
                  <c:v>1058.56</c:v>
                </c:pt>
                <c:pt idx="30572">
                  <c:v>1024.55</c:v>
                </c:pt>
                <c:pt idx="30573">
                  <c:v>970.38</c:v>
                </c:pt>
                <c:pt idx="30574">
                  <c:v>918.71</c:v>
                </c:pt>
                <c:pt idx="30575">
                  <c:v>874.23</c:v>
                </c:pt>
                <c:pt idx="30576">
                  <c:v>838.79</c:v>
                </c:pt>
                <c:pt idx="30577">
                  <c:v>805.73</c:v>
                </c:pt>
                <c:pt idx="30578">
                  <c:v>778.38</c:v>
                </c:pt>
                <c:pt idx="30579">
                  <c:v>762.71</c:v>
                </c:pt>
                <c:pt idx="30580">
                  <c:v>750.42</c:v>
                </c:pt>
                <c:pt idx="30581">
                  <c:v>733.71</c:v>
                </c:pt>
                <c:pt idx="30582">
                  <c:v>719.53</c:v>
                </c:pt>
                <c:pt idx="30583">
                  <c:v>770.09</c:v>
                </c:pt>
                <c:pt idx="30584">
                  <c:v>827.14</c:v>
                </c:pt>
                <c:pt idx="30585">
                  <c:v>876.96</c:v>
                </c:pt>
                <c:pt idx="30586">
                  <c:v>930.15</c:v>
                </c:pt>
                <c:pt idx="30587">
                  <c:v>957.27</c:v>
                </c:pt>
                <c:pt idx="30588">
                  <c:v>966.89</c:v>
                </c:pt>
                <c:pt idx="30589">
                  <c:v>963.85</c:v>
                </c:pt>
                <c:pt idx="30590">
                  <c:v>963.76</c:v>
                </c:pt>
                <c:pt idx="30591">
                  <c:v>940.4</c:v>
                </c:pt>
                <c:pt idx="30592">
                  <c:v>929.99</c:v>
                </c:pt>
                <c:pt idx="30593">
                  <c:v>938.33</c:v>
                </c:pt>
                <c:pt idx="30594">
                  <c:v>1010.07</c:v>
                </c:pt>
                <c:pt idx="30595">
                  <c:v>1019.82</c:v>
                </c:pt>
                <c:pt idx="30596">
                  <c:v>1011.83</c:v>
                </c:pt>
                <c:pt idx="30597">
                  <c:v>978.92</c:v>
                </c:pt>
                <c:pt idx="30598">
                  <c:v>918.43</c:v>
                </c:pt>
                <c:pt idx="30599">
                  <c:v>861.17</c:v>
                </c:pt>
                <c:pt idx="30600">
                  <c:v>815.42</c:v>
                </c:pt>
                <c:pt idx="30601">
                  <c:v>798.39</c:v>
                </c:pt>
                <c:pt idx="30602">
                  <c:v>782.19</c:v>
                </c:pt>
                <c:pt idx="30603">
                  <c:v>774.98</c:v>
                </c:pt>
                <c:pt idx="30604">
                  <c:v>786.13</c:v>
                </c:pt>
                <c:pt idx="30605">
                  <c:v>814.03</c:v>
                </c:pt>
                <c:pt idx="30606">
                  <c:v>845.41</c:v>
                </c:pt>
                <c:pt idx="30607">
                  <c:v>1034.24</c:v>
                </c:pt>
                <c:pt idx="30608">
                  <c:v>1166.99</c:v>
                </c:pt>
                <c:pt idx="30609">
                  <c:v>1264.9000000000001</c:v>
                </c:pt>
                <c:pt idx="30610">
                  <c:v>1323.46</c:v>
                </c:pt>
                <c:pt idx="30611">
                  <c:v>1318.41</c:v>
                </c:pt>
                <c:pt idx="30612">
                  <c:v>1315.59</c:v>
                </c:pt>
                <c:pt idx="30613">
                  <c:v>1332.71</c:v>
                </c:pt>
                <c:pt idx="30614">
                  <c:v>1336.22</c:v>
                </c:pt>
                <c:pt idx="30615">
                  <c:v>1263.8900000000001</c:v>
                </c:pt>
                <c:pt idx="30616">
                  <c:v>1165.8599999999999</c:v>
                </c:pt>
                <c:pt idx="30617">
                  <c:v>1069.1500000000001</c:v>
                </c:pt>
                <c:pt idx="30618">
                  <c:v>1097.2</c:v>
                </c:pt>
                <c:pt idx="30619">
                  <c:v>1110.24</c:v>
                </c:pt>
                <c:pt idx="30620">
                  <c:v>1066.6300000000001</c:v>
                </c:pt>
                <c:pt idx="30621">
                  <c:v>1015.65</c:v>
                </c:pt>
                <c:pt idx="30622">
                  <c:v>947.26</c:v>
                </c:pt>
                <c:pt idx="30623">
                  <c:v>890.96</c:v>
                </c:pt>
                <c:pt idx="30624">
                  <c:v>841.82</c:v>
                </c:pt>
                <c:pt idx="30625">
                  <c:v>817.88</c:v>
                </c:pt>
                <c:pt idx="30626">
                  <c:v>800.61</c:v>
                </c:pt>
                <c:pt idx="30627">
                  <c:v>792.05</c:v>
                </c:pt>
                <c:pt idx="30628">
                  <c:v>796.95</c:v>
                </c:pt>
                <c:pt idx="30629">
                  <c:v>819.97</c:v>
                </c:pt>
                <c:pt idx="30630">
                  <c:v>847.58</c:v>
                </c:pt>
                <c:pt idx="30631">
                  <c:v>1029.5999999999999</c:v>
                </c:pt>
                <c:pt idx="30632">
                  <c:v>1159.53</c:v>
                </c:pt>
                <c:pt idx="30633">
                  <c:v>1242.97</c:v>
                </c:pt>
                <c:pt idx="30634">
                  <c:v>1297.9100000000001</c:v>
                </c:pt>
                <c:pt idx="30635">
                  <c:v>1295.1300000000001</c:v>
                </c:pt>
                <c:pt idx="30636">
                  <c:v>1289.26</c:v>
                </c:pt>
                <c:pt idx="30637">
                  <c:v>1318.08</c:v>
                </c:pt>
                <c:pt idx="30638">
                  <c:v>1281.8900000000001</c:v>
                </c:pt>
                <c:pt idx="30639">
                  <c:v>1224.3900000000001</c:v>
                </c:pt>
                <c:pt idx="30640">
                  <c:v>1143.45</c:v>
                </c:pt>
                <c:pt idx="30641">
                  <c:v>1059.1400000000001</c:v>
                </c:pt>
                <c:pt idx="30642">
                  <c:v>1108.78</c:v>
                </c:pt>
                <c:pt idx="30643">
                  <c:v>1093.1199999999999</c:v>
                </c:pt>
                <c:pt idx="30644">
                  <c:v>1053.8399999999999</c:v>
                </c:pt>
                <c:pt idx="30645">
                  <c:v>997.67</c:v>
                </c:pt>
                <c:pt idx="30646">
                  <c:v>933.88</c:v>
                </c:pt>
                <c:pt idx="30647">
                  <c:v>879.85</c:v>
                </c:pt>
                <c:pt idx="30648">
                  <c:v>834.55</c:v>
                </c:pt>
                <c:pt idx="30649">
                  <c:v>794.77</c:v>
                </c:pt>
                <c:pt idx="30650">
                  <c:v>775.78</c:v>
                </c:pt>
                <c:pt idx="30651">
                  <c:v>759.11</c:v>
                </c:pt>
                <c:pt idx="30652">
                  <c:v>764.98</c:v>
                </c:pt>
                <c:pt idx="30653">
                  <c:v>782.83</c:v>
                </c:pt>
                <c:pt idx="30654">
                  <c:v>821.98</c:v>
                </c:pt>
                <c:pt idx="30655">
                  <c:v>1001.79</c:v>
                </c:pt>
                <c:pt idx="30656">
                  <c:v>1159.51</c:v>
                </c:pt>
                <c:pt idx="30657">
                  <c:v>1253.1600000000001</c:v>
                </c:pt>
                <c:pt idx="30658">
                  <c:v>1301.18</c:v>
                </c:pt>
                <c:pt idx="30659">
                  <c:v>1308.93</c:v>
                </c:pt>
                <c:pt idx="30660">
                  <c:v>1306.8699999999999</c:v>
                </c:pt>
                <c:pt idx="30661">
                  <c:v>1312.28</c:v>
                </c:pt>
                <c:pt idx="30662">
                  <c:v>1298.98</c:v>
                </c:pt>
                <c:pt idx="30663">
                  <c:v>1242.77</c:v>
                </c:pt>
                <c:pt idx="30664">
                  <c:v>1175.52</c:v>
                </c:pt>
                <c:pt idx="30665">
                  <c:v>1053.77</c:v>
                </c:pt>
                <c:pt idx="30666">
                  <c:v>1109.96</c:v>
                </c:pt>
                <c:pt idx="30667">
                  <c:v>1121.8699999999999</c:v>
                </c:pt>
                <c:pt idx="30668">
                  <c:v>1072.6199999999999</c:v>
                </c:pt>
                <c:pt idx="30669">
                  <c:v>1000.29</c:v>
                </c:pt>
                <c:pt idx="30670">
                  <c:v>954.65</c:v>
                </c:pt>
                <c:pt idx="30671">
                  <c:v>905.04</c:v>
                </c:pt>
                <c:pt idx="30672">
                  <c:v>875.44</c:v>
                </c:pt>
                <c:pt idx="30673">
                  <c:v>837.9</c:v>
                </c:pt>
                <c:pt idx="30674">
                  <c:v>812.51</c:v>
                </c:pt>
                <c:pt idx="30675">
                  <c:v>805.65</c:v>
                </c:pt>
                <c:pt idx="30676">
                  <c:v>809.03</c:v>
                </c:pt>
                <c:pt idx="30677">
                  <c:v>827.49</c:v>
                </c:pt>
                <c:pt idx="30678">
                  <c:v>855.98</c:v>
                </c:pt>
                <c:pt idx="30679">
                  <c:v>1039.31</c:v>
                </c:pt>
                <c:pt idx="30680">
                  <c:v>1188.45</c:v>
                </c:pt>
                <c:pt idx="30681">
                  <c:v>1283.27</c:v>
                </c:pt>
                <c:pt idx="30682">
                  <c:v>1326.68</c:v>
                </c:pt>
                <c:pt idx="30683">
                  <c:v>1314.43</c:v>
                </c:pt>
                <c:pt idx="30684">
                  <c:v>1301.3499999999999</c:v>
                </c:pt>
                <c:pt idx="30685">
                  <c:v>1262.18</c:v>
                </c:pt>
                <c:pt idx="30686">
                  <c:v>1199.99</c:v>
                </c:pt>
                <c:pt idx="30687">
                  <c:v>1147.51</c:v>
                </c:pt>
                <c:pt idx="30688">
                  <c:v>1086</c:v>
                </c:pt>
                <c:pt idx="30689">
                  <c:v>1008.91</c:v>
                </c:pt>
                <c:pt idx="30690">
                  <c:v>1051.53</c:v>
                </c:pt>
                <c:pt idx="30691">
                  <c:v>1063.04</c:v>
                </c:pt>
                <c:pt idx="30692">
                  <c:v>1023.09</c:v>
                </c:pt>
                <c:pt idx="30693">
                  <c:v>962.76</c:v>
                </c:pt>
                <c:pt idx="30694">
                  <c:v>897.6</c:v>
                </c:pt>
                <c:pt idx="30695">
                  <c:v>837.05</c:v>
                </c:pt>
                <c:pt idx="30696">
                  <c:v>809.97</c:v>
                </c:pt>
                <c:pt idx="30697">
                  <c:v>785.64</c:v>
                </c:pt>
                <c:pt idx="30698">
                  <c:v>767.69</c:v>
                </c:pt>
                <c:pt idx="30699">
                  <c:v>731.58</c:v>
                </c:pt>
                <c:pt idx="30700">
                  <c:v>749.64</c:v>
                </c:pt>
                <c:pt idx="30701">
                  <c:v>781.07</c:v>
                </c:pt>
                <c:pt idx="30702">
                  <c:v>808.56</c:v>
                </c:pt>
                <c:pt idx="30703">
                  <c:v>987.57</c:v>
                </c:pt>
                <c:pt idx="30704">
                  <c:v>1144.1099999999999</c:v>
                </c:pt>
                <c:pt idx="30705">
                  <c:v>1235.22</c:v>
                </c:pt>
                <c:pt idx="30706">
                  <c:v>1265.05</c:v>
                </c:pt>
                <c:pt idx="30707">
                  <c:v>1226.4100000000001</c:v>
                </c:pt>
                <c:pt idx="30708">
                  <c:v>1213.29</c:v>
                </c:pt>
                <c:pt idx="30709">
                  <c:v>1246.33</c:v>
                </c:pt>
                <c:pt idx="30710">
                  <c:v>1257.27</c:v>
                </c:pt>
                <c:pt idx="30711">
                  <c:v>1204.1500000000001</c:v>
                </c:pt>
                <c:pt idx="30712">
                  <c:v>1117.45</c:v>
                </c:pt>
                <c:pt idx="30713">
                  <c:v>1051.1500000000001</c:v>
                </c:pt>
                <c:pt idx="30714">
                  <c:v>1113.56</c:v>
                </c:pt>
                <c:pt idx="30715">
                  <c:v>1111.52</c:v>
                </c:pt>
                <c:pt idx="30716">
                  <c:v>1044.47</c:v>
                </c:pt>
                <c:pt idx="30717">
                  <c:v>991.51</c:v>
                </c:pt>
                <c:pt idx="30718">
                  <c:v>926.76</c:v>
                </c:pt>
                <c:pt idx="30719">
                  <c:v>892.99</c:v>
                </c:pt>
                <c:pt idx="30720">
                  <c:v>846.08</c:v>
                </c:pt>
                <c:pt idx="30721">
                  <c:v>819.18</c:v>
                </c:pt>
                <c:pt idx="30722">
                  <c:v>798.74</c:v>
                </c:pt>
                <c:pt idx="30723">
                  <c:v>775.07</c:v>
                </c:pt>
                <c:pt idx="30724">
                  <c:v>772.43</c:v>
                </c:pt>
                <c:pt idx="30725">
                  <c:v>783.32</c:v>
                </c:pt>
                <c:pt idx="30726">
                  <c:v>776.96</c:v>
                </c:pt>
                <c:pt idx="30727">
                  <c:v>903.57</c:v>
                </c:pt>
                <c:pt idx="30728">
                  <c:v>1031.93</c:v>
                </c:pt>
                <c:pt idx="30729">
                  <c:v>1130.98</c:v>
                </c:pt>
                <c:pt idx="30730">
                  <c:v>1154.92</c:v>
                </c:pt>
                <c:pt idx="30731">
                  <c:v>1158.81</c:v>
                </c:pt>
                <c:pt idx="30732">
                  <c:v>1145.1600000000001</c:v>
                </c:pt>
                <c:pt idx="30733">
                  <c:v>1117.8599999999999</c:v>
                </c:pt>
                <c:pt idx="30734">
                  <c:v>1054.19</c:v>
                </c:pt>
                <c:pt idx="30735">
                  <c:v>1009.66</c:v>
                </c:pt>
                <c:pt idx="30736">
                  <c:v>986.7</c:v>
                </c:pt>
                <c:pt idx="30737">
                  <c:v>974.17</c:v>
                </c:pt>
                <c:pt idx="30738">
                  <c:v>1037.8499999999999</c:v>
                </c:pt>
                <c:pt idx="30739">
                  <c:v>1054.1400000000001</c:v>
                </c:pt>
                <c:pt idx="30740">
                  <c:v>1011.82</c:v>
                </c:pt>
                <c:pt idx="30741">
                  <c:v>971.46</c:v>
                </c:pt>
                <c:pt idx="30742">
                  <c:v>930.86</c:v>
                </c:pt>
                <c:pt idx="30743">
                  <c:v>887.75</c:v>
                </c:pt>
                <c:pt idx="30744">
                  <c:v>860.64</c:v>
                </c:pt>
                <c:pt idx="30745">
                  <c:v>831.02</c:v>
                </c:pt>
                <c:pt idx="30746">
                  <c:v>796.76</c:v>
                </c:pt>
                <c:pt idx="30747">
                  <c:v>781.67</c:v>
                </c:pt>
                <c:pt idx="30748">
                  <c:v>768.48</c:v>
                </c:pt>
                <c:pt idx="30749">
                  <c:v>771.14</c:v>
                </c:pt>
                <c:pt idx="30750">
                  <c:v>744.73</c:v>
                </c:pt>
                <c:pt idx="30751">
                  <c:v>775.9</c:v>
                </c:pt>
                <c:pt idx="30752">
                  <c:v>823.34</c:v>
                </c:pt>
                <c:pt idx="30753">
                  <c:v>870.64</c:v>
                </c:pt>
                <c:pt idx="30754">
                  <c:v>902.28</c:v>
                </c:pt>
                <c:pt idx="30755">
                  <c:v>910.97</c:v>
                </c:pt>
                <c:pt idx="30756">
                  <c:v>922.1</c:v>
                </c:pt>
                <c:pt idx="30757">
                  <c:v>902.16</c:v>
                </c:pt>
                <c:pt idx="30758">
                  <c:v>890.1</c:v>
                </c:pt>
                <c:pt idx="30759">
                  <c:v>884.14</c:v>
                </c:pt>
                <c:pt idx="30760">
                  <c:v>873.79</c:v>
                </c:pt>
                <c:pt idx="30761">
                  <c:v>874.05</c:v>
                </c:pt>
                <c:pt idx="30762">
                  <c:v>973.19</c:v>
                </c:pt>
                <c:pt idx="30763">
                  <c:v>986.69</c:v>
                </c:pt>
                <c:pt idx="30764">
                  <c:v>982.79</c:v>
                </c:pt>
                <c:pt idx="30765">
                  <c:v>958.09</c:v>
                </c:pt>
                <c:pt idx="30766">
                  <c:v>905.71</c:v>
                </c:pt>
                <c:pt idx="30767">
                  <c:v>850.21</c:v>
                </c:pt>
                <c:pt idx="30768">
                  <c:v>802.96</c:v>
                </c:pt>
                <c:pt idx="30769">
                  <c:v>774.52</c:v>
                </c:pt>
                <c:pt idx="30770">
                  <c:v>761.4</c:v>
                </c:pt>
                <c:pt idx="30771">
                  <c:v>751.51</c:v>
                </c:pt>
                <c:pt idx="30772">
                  <c:v>768.55</c:v>
                </c:pt>
                <c:pt idx="30773">
                  <c:v>808.05</c:v>
                </c:pt>
                <c:pt idx="30774">
                  <c:v>832.39</c:v>
                </c:pt>
                <c:pt idx="30775">
                  <c:v>1002.59</c:v>
                </c:pt>
                <c:pt idx="30776">
                  <c:v>1131.9100000000001</c:v>
                </c:pt>
                <c:pt idx="30777">
                  <c:v>1205.44</c:v>
                </c:pt>
                <c:pt idx="30778">
                  <c:v>1253.69</c:v>
                </c:pt>
                <c:pt idx="30779">
                  <c:v>1281.17</c:v>
                </c:pt>
                <c:pt idx="30780">
                  <c:v>1280.1400000000001</c:v>
                </c:pt>
                <c:pt idx="30781">
                  <c:v>1259.21</c:v>
                </c:pt>
                <c:pt idx="30782">
                  <c:v>1196.0999999999999</c:v>
                </c:pt>
                <c:pt idx="30783">
                  <c:v>1141.33</c:v>
                </c:pt>
                <c:pt idx="30784">
                  <c:v>1080.22</c:v>
                </c:pt>
                <c:pt idx="30785">
                  <c:v>1019.64</c:v>
                </c:pt>
                <c:pt idx="30786">
                  <c:v>1070.8699999999999</c:v>
                </c:pt>
                <c:pt idx="30787">
                  <c:v>1059.48</c:v>
                </c:pt>
                <c:pt idx="30788">
                  <c:v>1025.99</c:v>
                </c:pt>
                <c:pt idx="30789">
                  <c:v>981.31</c:v>
                </c:pt>
                <c:pt idx="30790">
                  <c:v>900.02</c:v>
                </c:pt>
                <c:pt idx="30791">
                  <c:v>836.47</c:v>
                </c:pt>
                <c:pt idx="30792">
                  <c:v>801.49</c:v>
                </c:pt>
                <c:pt idx="30793">
                  <c:v>774.7</c:v>
                </c:pt>
                <c:pt idx="30794">
                  <c:v>766.17</c:v>
                </c:pt>
                <c:pt idx="30795">
                  <c:v>758.5</c:v>
                </c:pt>
                <c:pt idx="30796">
                  <c:v>772.21</c:v>
                </c:pt>
                <c:pt idx="30797">
                  <c:v>794.99</c:v>
                </c:pt>
                <c:pt idx="30798">
                  <c:v>832.94</c:v>
                </c:pt>
                <c:pt idx="30799">
                  <c:v>1021.55</c:v>
                </c:pt>
                <c:pt idx="30800">
                  <c:v>1187.68</c:v>
                </c:pt>
                <c:pt idx="30801">
                  <c:v>1270.78</c:v>
                </c:pt>
                <c:pt idx="30802">
                  <c:v>1325.49</c:v>
                </c:pt>
                <c:pt idx="30803">
                  <c:v>1316.62</c:v>
                </c:pt>
                <c:pt idx="30804">
                  <c:v>1329.81</c:v>
                </c:pt>
                <c:pt idx="30805">
                  <c:v>1327.02</c:v>
                </c:pt>
                <c:pt idx="30806">
                  <c:v>1307.8599999999999</c:v>
                </c:pt>
                <c:pt idx="30807">
                  <c:v>1240.83</c:v>
                </c:pt>
                <c:pt idx="30808">
                  <c:v>1169.24</c:v>
                </c:pt>
                <c:pt idx="30809">
                  <c:v>1066.48</c:v>
                </c:pt>
                <c:pt idx="30810">
                  <c:v>1111.1099999999999</c:v>
                </c:pt>
                <c:pt idx="30811">
                  <c:v>1108.42</c:v>
                </c:pt>
                <c:pt idx="30812">
                  <c:v>1062.98</c:v>
                </c:pt>
                <c:pt idx="30813">
                  <c:v>1012.84</c:v>
                </c:pt>
                <c:pt idx="30814">
                  <c:v>942.55</c:v>
                </c:pt>
                <c:pt idx="30815">
                  <c:v>887.97</c:v>
                </c:pt>
                <c:pt idx="30816">
                  <c:v>844.87</c:v>
                </c:pt>
                <c:pt idx="30817">
                  <c:v>811.28</c:v>
                </c:pt>
                <c:pt idx="30818">
                  <c:v>797.14</c:v>
                </c:pt>
                <c:pt idx="30819">
                  <c:v>790.1</c:v>
                </c:pt>
                <c:pt idx="30820">
                  <c:v>791.43</c:v>
                </c:pt>
                <c:pt idx="30821">
                  <c:v>828.55</c:v>
                </c:pt>
                <c:pt idx="30822">
                  <c:v>849.34</c:v>
                </c:pt>
                <c:pt idx="30823">
                  <c:v>997.25</c:v>
                </c:pt>
                <c:pt idx="30824">
                  <c:v>1134.6500000000001</c:v>
                </c:pt>
                <c:pt idx="30825">
                  <c:v>1240.1099999999999</c:v>
                </c:pt>
                <c:pt idx="30826">
                  <c:v>1288.1199999999999</c:v>
                </c:pt>
                <c:pt idx="30827">
                  <c:v>1304.6400000000001</c:v>
                </c:pt>
                <c:pt idx="30828">
                  <c:v>1316.12</c:v>
                </c:pt>
                <c:pt idx="30829">
                  <c:v>1327.17</c:v>
                </c:pt>
                <c:pt idx="30830">
                  <c:v>1313.74</c:v>
                </c:pt>
                <c:pt idx="30831">
                  <c:v>1266.02</c:v>
                </c:pt>
                <c:pt idx="30832">
                  <c:v>1179.97</c:v>
                </c:pt>
                <c:pt idx="30833">
                  <c:v>1081.3599999999999</c:v>
                </c:pt>
                <c:pt idx="30834">
                  <c:v>1124.8399999999999</c:v>
                </c:pt>
                <c:pt idx="30835">
                  <c:v>1113.5999999999999</c:v>
                </c:pt>
                <c:pt idx="30836">
                  <c:v>1060.6099999999999</c:v>
                </c:pt>
                <c:pt idx="30837">
                  <c:v>1004.92</c:v>
                </c:pt>
                <c:pt idx="30838">
                  <c:v>938.74</c:v>
                </c:pt>
                <c:pt idx="30839">
                  <c:v>884.01</c:v>
                </c:pt>
                <c:pt idx="30840">
                  <c:v>834.82</c:v>
                </c:pt>
                <c:pt idx="30841">
                  <c:v>808.08</c:v>
                </c:pt>
                <c:pt idx="30842">
                  <c:v>798.99</c:v>
                </c:pt>
                <c:pt idx="30843">
                  <c:v>776.42</c:v>
                </c:pt>
                <c:pt idx="30844">
                  <c:v>799.94</c:v>
                </c:pt>
                <c:pt idx="30845">
                  <c:v>836.61</c:v>
                </c:pt>
                <c:pt idx="30846">
                  <c:v>855.7</c:v>
                </c:pt>
                <c:pt idx="30847">
                  <c:v>1013.75</c:v>
                </c:pt>
                <c:pt idx="30848">
                  <c:v>1132.49</c:v>
                </c:pt>
                <c:pt idx="30849">
                  <c:v>1182.3499999999999</c:v>
                </c:pt>
                <c:pt idx="30850">
                  <c:v>1199.96</c:v>
                </c:pt>
                <c:pt idx="30851">
                  <c:v>1173.94</c:v>
                </c:pt>
                <c:pt idx="30852">
                  <c:v>1168.6400000000001</c:v>
                </c:pt>
                <c:pt idx="30853">
                  <c:v>1172.95</c:v>
                </c:pt>
                <c:pt idx="30854">
                  <c:v>1180.8499999999999</c:v>
                </c:pt>
                <c:pt idx="30855">
                  <c:v>1157.29</c:v>
                </c:pt>
                <c:pt idx="30856">
                  <c:v>1075.4100000000001</c:v>
                </c:pt>
                <c:pt idx="30857">
                  <c:v>994.85</c:v>
                </c:pt>
                <c:pt idx="30858">
                  <c:v>1056.54</c:v>
                </c:pt>
                <c:pt idx="30859">
                  <c:v>1048.95</c:v>
                </c:pt>
                <c:pt idx="30860">
                  <c:v>1005.62</c:v>
                </c:pt>
                <c:pt idx="30861">
                  <c:v>943.51</c:v>
                </c:pt>
                <c:pt idx="30862">
                  <c:v>889.71</c:v>
                </c:pt>
                <c:pt idx="30863">
                  <c:v>831.34</c:v>
                </c:pt>
                <c:pt idx="30864">
                  <c:v>776.65</c:v>
                </c:pt>
                <c:pt idx="30865">
                  <c:v>757.94</c:v>
                </c:pt>
                <c:pt idx="30866">
                  <c:v>739.37</c:v>
                </c:pt>
                <c:pt idx="30867">
                  <c:v>725.87</c:v>
                </c:pt>
                <c:pt idx="30868">
                  <c:v>739.57</c:v>
                </c:pt>
                <c:pt idx="30869">
                  <c:v>750.29</c:v>
                </c:pt>
                <c:pt idx="30870">
                  <c:v>789.3</c:v>
                </c:pt>
                <c:pt idx="30871">
                  <c:v>969.6</c:v>
                </c:pt>
                <c:pt idx="30872">
                  <c:v>1128.3399999999999</c:v>
                </c:pt>
                <c:pt idx="30873">
                  <c:v>1225.5999999999999</c:v>
                </c:pt>
                <c:pt idx="30874">
                  <c:v>1264.06</c:v>
                </c:pt>
                <c:pt idx="30875">
                  <c:v>1277.42</c:v>
                </c:pt>
                <c:pt idx="30876">
                  <c:v>1271.96</c:v>
                </c:pt>
                <c:pt idx="30877">
                  <c:v>1304.83</c:v>
                </c:pt>
                <c:pt idx="30878">
                  <c:v>1297.6600000000001</c:v>
                </c:pt>
                <c:pt idx="30879">
                  <c:v>1241.55</c:v>
                </c:pt>
                <c:pt idx="30880">
                  <c:v>1144.71</c:v>
                </c:pt>
                <c:pt idx="30881">
                  <c:v>1043.7</c:v>
                </c:pt>
                <c:pt idx="30882">
                  <c:v>1104.1199999999999</c:v>
                </c:pt>
                <c:pt idx="30883">
                  <c:v>1109.1600000000001</c:v>
                </c:pt>
                <c:pt idx="30884">
                  <c:v>1077.45</c:v>
                </c:pt>
                <c:pt idx="30885">
                  <c:v>1022.39</c:v>
                </c:pt>
                <c:pt idx="30886">
                  <c:v>963.11</c:v>
                </c:pt>
                <c:pt idx="30887">
                  <c:v>903.18</c:v>
                </c:pt>
                <c:pt idx="30888">
                  <c:v>858.24</c:v>
                </c:pt>
                <c:pt idx="30889">
                  <c:v>817.42</c:v>
                </c:pt>
                <c:pt idx="30890">
                  <c:v>801.22</c:v>
                </c:pt>
                <c:pt idx="30891">
                  <c:v>791.13</c:v>
                </c:pt>
                <c:pt idx="30892">
                  <c:v>783.9</c:v>
                </c:pt>
                <c:pt idx="30893">
                  <c:v>756.52</c:v>
                </c:pt>
                <c:pt idx="30894">
                  <c:v>780.58</c:v>
                </c:pt>
                <c:pt idx="30895">
                  <c:v>893.27</c:v>
                </c:pt>
                <c:pt idx="30896">
                  <c:v>1024.69</c:v>
                </c:pt>
                <c:pt idx="30897">
                  <c:v>1105.79</c:v>
                </c:pt>
                <c:pt idx="30898">
                  <c:v>1151.1300000000001</c:v>
                </c:pt>
                <c:pt idx="30899">
                  <c:v>1155.53</c:v>
                </c:pt>
                <c:pt idx="30900">
                  <c:v>1112.0999999999999</c:v>
                </c:pt>
                <c:pt idx="30901">
                  <c:v>1106.6400000000001</c:v>
                </c:pt>
                <c:pt idx="30902">
                  <c:v>1072.79</c:v>
                </c:pt>
                <c:pt idx="30903">
                  <c:v>1015.95</c:v>
                </c:pt>
                <c:pt idx="30904">
                  <c:v>1005.7</c:v>
                </c:pt>
                <c:pt idx="30905">
                  <c:v>991.29</c:v>
                </c:pt>
                <c:pt idx="30906">
                  <c:v>1069.4000000000001</c:v>
                </c:pt>
                <c:pt idx="30907">
                  <c:v>1053.83</c:v>
                </c:pt>
                <c:pt idx="30908">
                  <c:v>1017.87</c:v>
                </c:pt>
                <c:pt idx="30909">
                  <c:v>988.96</c:v>
                </c:pt>
                <c:pt idx="30910">
                  <c:v>948.85</c:v>
                </c:pt>
                <c:pt idx="30911">
                  <c:v>904.69</c:v>
                </c:pt>
                <c:pt idx="30912">
                  <c:v>859.33</c:v>
                </c:pt>
                <c:pt idx="30913">
                  <c:v>829.57</c:v>
                </c:pt>
                <c:pt idx="30914">
                  <c:v>807.2</c:v>
                </c:pt>
                <c:pt idx="30915">
                  <c:v>783.21</c:v>
                </c:pt>
                <c:pt idx="30916">
                  <c:v>768.93</c:v>
                </c:pt>
                <c:pt idx="30917">
                  <c:v>746.56</c:v>
                </c:pt>
                <c:pt idx="30918">
                  <c:v>731.41</c:v>
                </c:pt>
                <c:pt idx="30919">
                  <c:v>774.68</c:v>
                </c:pt>
                <c:pt idx="30920">
                  <c:v>825.56</c:v>
                </c:pt>
                <c:pt idx="30921">
                  <c:v>875.64</c:v>
                </c:pt>
                <c:pt idx="30922">
                  <c:v>941.17</c:v>
                </c:pt>
                <c:pt idx="30923">
                  <c:v>958.66</c:v>
                </c:pt>
                <c:pt idx="30924">
                  <c:v>954.72</c:v>
                </c:pt>
                <c:pt idx="30925">
                  <c:v>966.12</c:v>
                </c:pt>
                <c:pt idx="30926">
                  <c:v>963.9</c:v>
                </c:pt>
                <c:pt idx="30927">
                  <c:v>926.87</c:v>
                </c:pt>
                <c:pt idx="30928">
                  <c:v>919.36</c:v>
                </c:pt>
                <c:pt idx="30929">
                  <c:v>916.53</c:v>
                </c:pt>
                <c:pt idx="30930">
                  <c:v>995.99</c:v>
                </c:pt>
                <c:pt idx="30931">
                  <c:v>1022.7</c:v>
                </c:pt>
                <c:pt idx="30932">
                  <c:v>1009.59</c:v>
                </c:pt>
                <c:pt idx="30933">
                  <c:v>988.25</c:v>
                </c:pt>
                <c:pt idx="30934">
                  <c:v>926.74</c:v>
                </c:pt>
                <c:pt idx="30935">
                  <c:v>876.94</c:v>
                </c:pt>
                <c:pt idx="30936">
                  <c:v>833.94</c:v>
                </c:pt>
                <c:pt idx="30937">
                  <c:v>811.43</c:v>
                </c:pt>
                <c:pt idx="30938">
                  <c:v>789.9</c:v>
                </c:pt>
                <c:pt idx="30939">
                  <c:v>781</c:v>
                </c:pt>
                <c:pt idx="30940">
                  <c:v>791.32</c:v>
                </c:pt>
                <c:pt idx="30941">
                  <c:v>809</c:v>
                </c:pt>
                <c:pt idx="30942">
                  <c:v>850.42</c:v>
                </c:pt>
                <c:pt idx="30943">
                  <c:v>1033.92</c:v>
                </c:pt>
                <c:pt idx="30944">
                  <c:v>1188.99</c:v>
                </c:pt>
                <c:pt idx="30945">
                  <c:v>1264.31</c:v>
                </c:pt>
                <c:pt idx="30946">
                  <c:v>1320.9</c:v>
                </c:pt>
                <c:pt idx="30947">
                  <c:v>1318.64</c:v>
                </c:pt>
                <c:pt idx="30948">
                  <c:v>1299.93</c:v>
                </c:pt>
                <c:pt idx="30949">
                  <c:v>1328.95</c:v>
                </c:pt>
                <c:pt idx="30950">
                  <c:v>1315.14</c:v>
                </c:pt>
                <c:pt idx="30951">
                  <c:v>1276.55</c:v>
                </c:pt>
                <c:pt idx="30952">
                  <c:v>1177.03</c:v>
                </c:pt>
                <c:pt idx="30953">
                  <c:v>1090.75</c:v>
                </c:pt>
                <c:pt idx="30954">
                  <c:v>1142.3</c:v>
                </c:pt>
                <c:pt idx="30955">
                  <c:v>1134.6500000000001</c:v>
                </c:pt>
                <c:pt idx="30956">
                  <c:v>1099.6600000000001</c:v>
                </c:pt>
                <c:pt idx="30957">
                  <c:v>1050.06</c:v>
                </c:pt>
                <c:pt idx="30958">
                  <c:v>993.55</c:v>
                </c:pt>
                <c:pt idx="30959">
                  <c:v>931.03</c:v>
                </c:pt>
                <c:pt idx="30960">
                  <c:v>887.96</c:v>
                </c:pt>
                <c:pt idx="30961">
                  <c:v>853.63</c:v>
                </c:pt>
                <c:pt idx="30962">
                  <c:v>830.88</c:v>
                </c:pt>
                <c:pt idx="30963">
                  <c:v>813.61</c:v>
                </c:pt>
                <c:pt idx="30964">
                  <c:v>813.92</c:v>
                </c:pt>
                <c:pt idx="30965">
                  <c:v>844.93</c:v>
                </c:pt>
                <c:pt idx="30966">
                  <c:v>875.49</c:v>
                </c:pt>
                <c:pt idx="30967">
                  <c:v>1039.92</c:v>
                </c:pt>
                <c:pt idx="30968">
                  <c:v>1164.26</c:v>
                </c:pt>
                <c:pt idx="30969">
                  <c:v>1234.1400000000001</c:v>
                </c:pt>
                <c:pt idx="30970">
                  <c:v>1290.1300000000001</c:v>
                </c:pt>
                <c:pt idx="30971">
                  <c:v>1301.7</c:v>
                </c:pt>
                <c:pt idx="30972">
                  <c:v>1289.21</c:v>
                </c:pt>
                <c:pt idx="30973">
                  <c:v>1303.05</c:v>
                </c:pt>
                <c:pt idx="30974">
                  <c:v>1269.58</c:v>
                </c:pt>
                <c:pt idx="30975">
                  <c:v>1201.54</c:v>
                </c:pt>
                <c:pt idx="30976">
                  <c:v>1122.97</c:v>
                </c:pt>
                <c:pt idx="30977">
                  <c:v>1030.49</c:v>
                </c:pt>
                <c:pt idx="30978">
                  <c:v>1060.6099999999999</c:v>
                </c:pt>
                <c:pt idx="30979">
                  <c:v>1076.08</c:v>
                </c:pt>
                <c:pt idx="30980">
                  <c:v>1046.69</c:v>
                </c:pt>
                <c:pt idx="30981">
                  <c:v>1001.04</c:v>
                </c:pt>
                <c:pt idx="30982">
                  <c:v>935.11</c:v>
                </c:pt>
                <c:pt idx="30983">
                  <c:v>874.36</c:v>
                </c:pt>
                <c:pt idx="30984">
                  <c:v>837.31</c:v>
                </c:pt>
                <c:pt idx="30985">
                  <c:v>819.33</c:v>
                </c:pt>
                <c:pt idx="30986">
                  <c:v>795.88</c:v>
                </c:pt>
                <c:pt idx="30987">
                  <c:v>785.14</c:v>
                </c:pt>
                <c:pt idx="30988">
                  <c:v>794.62</c:v>
                </c:pt>
                <c:pt idx="30989">
                  <c:v>828.26</c:v>
                </c:pt>
                <c:pt idx="30990">
                  <c:v>831.5</c:v>
                </c:pt>
                <c:pt idx="30991">
                  <c:v>1013.24</c:v>
                </c:pt>
                <c:pt idx="30992">
                  <c:v>1166.42</c:v>
                </c:pt>
                <c:pt idx="30993">
                  <c:v>1265.8599999999999</c:v>
                </c:pt>
                <c:pt idx="30994">
                  <c:v>1306.28</c:v>
                </c:pt>
                <c:pt idx="30995">
                  <c:v>1301.0899999999999</c:v>
                </c:pt>
                <c:pt idx="30996">
                  <c:v>1303.47</c:v>
                </c:pt>
                <c:pt idx="30997">
                  <c:v>1329.2</c:v>
                </c:pt>
                <c:pt idx="30998">
                  <c:v>1317.91</c:v>
                </c:pt>
                <c:pt idx="30999">
                  <c:v>1269.58</c:v>
                </c:pt>
                <c:pt idx="31000">
                  <c:v>1160.8800000000001</c:v>
                </c:pt>
                <c:pt idx="31001">
                  <c:v>1073.0999999999999</c:v>
                </c:pt>
                <c:pt idx="31002">
                  <c:v>1118</c:v>
                </c:pt>
                <c:pt idx="31003">
                  <c:v>1101.9000000000001</c:v>
                </c:pt>
                <c:pt idx="31004">
                  <c:v>1075.23</c:v>
                </c:pt>
                <c:pt idx="31005">
                  <c:v>1018.85</c:v>
                </c:pt>
                <c:pt idx="31006">
                  <c:v>948.2</c:v>
                </c:pt>
                <c:pt idx="31007">
                  <c:v>887.62</c:v>
                </c:pt>
                <c:pt idx="31008">
                  <c:v>844.87</c:v>
                </c:pt>
                <c:pt idx="31009">
                  <c:v>817.58</c:v>
                </c:pt>
                <c:pt idx="31010">
                  <c:v>795.7</c:v>
                </c:pt>
                <c:pt idx="31011">
                  <c:v>783.52</c:v>
                </c:pt>
                <c:pt idx="31012">
                  <c:v>790.92</c:v>
                </c:pt>
                <c:pt idx="31013">
                  <c:v>822.26</c:v>
                </c:pt>
                <c:pt idx="31014">
                  <c:v>842.67</c:v>
                </c:pt>
                <c:pt idx="31015">
                  <c:v>1029.1600000000001</c:v>
                </c:pt>
                <c:pt idx="31016">
                  <c:v>1169.3900000000001</c:v>
                </c:pt>
                <c:pt idx="31017">
                  <c:v>1266.6099999999999</c:v>
                </c:pt>
                <c:pt idx="31018">
                  <c:v>1298.32</c:v>
                </c:pt>
                <c:pt idx="31019">
                  <c:v>1297.52</c:v>
                </c:pt>
                <c:pt idx="31020">
                  <c:v>1297.43</c:v>
                </c:pt>
                <c:pt idx="31021">
                  <c:v>1232.3499999999999</c:v>
                </c:pt>
                <c:pt idx="31022">
                  <c:v>1195.74</c:v>
                </c:pt>
                <c:pt idx="31023">
                  <c:v>1147.3599999999999</c:v>
                </c:pt>
                <c:pt idx="31024">
                  <c:v>1078.98</c:v>
                </c:pt>
                <c:pt idx="31025">
                  <c:v>982.94</c:v>
                </c:pt>
                <c:pt idx="31026">
                  <c:v>1032.69</c:v>
                </c:pt>
                <c:pt idx="31027">
                  <c:v>1011.57</c:v>
                </c:pt>
                <c:pt idx="31028">
                  <c:v>963.22</c:v>
                </c:pt>
                <c:pt idx="31029">
                  <c:v>910.17</c:v>
                </c:pt>
                <c:pt idx="31030">
                  <c:v>845.2</c:v>
                </c:pt>
                <c:pt idx="31031">
                  <c:v>803.61</c:v>
                </c:pt>
                <c:pt idx="31032">
                  <c:v>768.89</c:v>
                </c:pt>
                <c:pt idx="31033">
                  <c:v>761.33</c:v>
                </c:pt>
                <c:pt idx="31034">
                  <c:v>757.53</c:v>
                </c:pt>
                <c:pt idx="31035">
                  <c:v>745.28</c:v>
                </c:pt>
                <c:pt idx="31036">
                  <c:v>756.1</c:v>
                </c:pt>
                <c:pt idx="31037">
                  <c:v>790.71</c:v>
                </c:pt>
                <c:pt idx="31038">
                  <c:v>801.01</c:v>
                </c:pt>
                <c:pt idx="31039">
                  <c:v>950.78</c:v>
                </c:pt>
                <c:pt idx="31040">
                  <c:v>1086.93</c:v>
                </c:pt>
                <c:pt idx="31041">
                  <c:v>1165.1600000000001</c:v>
                </c:pt>
                <c:pt idx="31042">
                  <c:v>1202.06</c:v>
                </c:pt>
                <c:pt idx="31043">
                  <c:v>1197.8699999999999</c:v>
                </c:pt>
                <c:pt idx="31044">
                  <c:v>1203.3499999999999</c:v>
                </c:pt>
                <c:pt idx="31045">
                  <c:v>1230.42</c:v>
                </c:pt>
                <c:pt idx="31046">
                  <c:v>1214.46</c:v>
                </c:pt>
                <c:pt idx="31047">
                  <c:v>1203.8499999999999</c:v>
                </c:pt>
                <c:pt idx="31048">
                  <c:v>1089.05</c:v>
                </c:pt>
                <c:pt idx="31049">
                  <c:v>1014.27</c:v>
                </c:pt>
                <c:pt idx="31050">
                  <c:v>1057.1300000000001</c:v>
                </c:pt>
                <c:pt idx="31051">
                  <c:v>1070.47</c:v>
                </c:pt>
                <c:pt idx="31052">
                  <c:v>1024.01</c:v>
                </c:pt>
                <c:pt idx="31053">
                  <c:v>971.35</c:v>
                </c:pt>
                <c:pt idx="31054">
                  <c:v>918.78</c:v>
                </c:pt>
                <c:pt idx="31055">
                  <c:v>881.04</c:v>
                </c:pt>
                <c:pt idx="31056">
                  <c:v>829.03</c:v>
                </c:pt>
                <c:pt idx="31057">
                  <c:v>807.47</c:v>
                </c:pt>
                <c:pt idx="31058">
                  <c:v>786.84</c:v>
                </c:pt>
                <c:pt idx="31059">
                  <c:v>768.7</c:v>
                </c:pt>
                <c:pt idx="31060">
                  <c:v>775.28</c:v>
                </c:pt>
                <c:pt idx="31061">
                  <c:v>772.55</c:v>
                </c:pt>
                <c:pt idx="31062">
                  <c:v>773.18</c:v>
                </c:pt>
                <c:pt idx="31063">
                  <c:v>876.15</c:v>
                </c:pt>
                <c:pt idx="31064">
                  <c:v>1004.35</c:v>
                </c:pt>
                <c:pt idx="31065">
                  <c:v>1094.8499999999999</c:v>
                </c:pt>
                <c:pt idx="31066">
                  <c:v>1136.78</c:v>
                </c:pt>
                <c:pt idx="31067">
                  <c:v>1141.32</c:v>
                </c:pt>
                <c:pt idx="31068">
                  <c:v>1092.82</c:v>
                </c:pt>
                <c:pt idx="31069">
                  <c:v>1016.55</c:v>
                </c:pt>
                <c:pt idx="31070">
                  <c:v>966.53</c:v>
                </c:pt>
                <c:pt idx="31071">
                  <c:v>962.29</c:v>
                </c:pt>
                <c:pt idx="31072">
                  <c:v>934.19</c:v>
                </c:pt>
                <c:pt idx="31073">
                  <c:v>924</c:v>
                </c:pt>
                <c:pt idx="31074">
                  <c:v>1002.55</c:v>
                </c:pt>
                <c:pt idx="31075">
                  <c:v>1002.81</c:v>
                </c:pt>
                <c:pt idx="31076">
                  <c:v>973.95</c:v>
                </c:pt>
                <c:pt idx="31077">
                  <c:v>928.37</c:v>
                </c:pt>
                <c:pt idx="31078">
                  <c:v>884.74</c:v>
                </c:pt>
                <c:pt idx="31079">
                  <c:v>844.43</c:v>
                </c:pt>
                <c:pt idx="31080">
                  <c:v>806.08</c:v>
                </c:pt>
                <c:pt idx="31081">
                  <c:v>783.41</c:v>
                </c:pt>
                <c:pt idx="31082">
                  <c:v>766.69</c:v>
                </c:pt>
                <c:pt idx="31083">
                  <c:v>759.12</c:v>
                </c:pt>
                <c:pt idx="31084">
                  <c:v>746.42</c:v>
                </c:pt>
                <c:pt idx="31085">
                  <c:v>742.8</c:v>
                </c:pt>
                <c:pt idx="31086">
                  <c:v>713.82</c:v>
                </c:pt>
                <c:pt idx="31087">
                  <c:v>735.63</c:v>
                </c:pt>
                <c:pt idx="31088">
                  <c:v>768.03</c:v>
                </c:pt>
                <c:pt idx="31089">
                  <c:v>824.11</c:v>
                </c:pt>
                <c:pt idx="31090">
                  <c:v>882.17</c:v>
                </c:pt>
                <c:pt idx="31091">
                  <c:v>892.15</c:v>
                </c:pt>
                <c:pt idx="31092">
                  <c:v>905.74</c:v>
                </c:pt>
                <c:pt idx="31093">
                  <c:v>897.56</c:v>
                </c:pt>
                <c:pt idx="31094">
                  <c:v>890.4</c:v>
                </c:pt>
                <c:pt idx="31095">
                  <c:v>870.36</c:v>
                </c:pt>
                <c:pt idx="31096">
                  <c:v>854.77</c:v>
                </c:pt>
                <c:pt idx="31097">
                  <c:v>865.2</c:v>
                </c:pt>
                <c:pt idx="31098">
                  <c:v>936.31</c:v>
                </c:pt>
                <c:pt idx="31099">
                  <c:v>939.32</c:v>
                </c:pt>
                <c:pt idx="31100">
                  <c:v>918.08</c:v>
                </c:pt>
                <c:pt idx="31101">
                  <c:v>881.96</c:v>
                </c:pt>
                <c:pt idx="31102">
                  <c:v>840.29</c:v>
                </c:pt>
                <c:pt idx="31103">
                  <c:v>788.63</c:v>
                </c:pt>
                <c:pt idx="31104">
                  <c:v>756.32</c:v>
                </c:pt>
                <c:pt idx="31105">
                  <c:v>740.92</c:v>
                </c:pt>
                <c:pt idx="31106">
                  <c:v>726.19</c:v>
                </c:pt>
                <c:pt idx="31107">
                  <c:v>716.39</c:v>
                </c:pt>
                <c:pt idx="31108">
                  <c:v>727.12</c:v>
                </c:pt>
                <c:pt idx="31109">
                  <c:v>775.28</c:v>
                </c:pt>
                <c:pt idx="31110">
                  <c:v>796.94</c:v>
                </c:pt>
                <c:pt idx="31111">
                  <c:v>974.17</c:v>
                </c:pt>
                <c:pt idx="31112">
                  <c:v>1110.3900000000001</c:v>
                </c:pt>
                <c:pt idx="31113">
                  <c:v>1207.3699999999999</c:v>
                </c:pt>
                <c:pt idx="31114">
                  <c:v>1251.76</c:v>
                </c:pt>
                <c:pt idx="31115">
                  <c:v>1259.71</c:v>
                </c:pt>
                <c:pt idx="31116">
                  <c:v>1276.68</c:v>
                </c:pt>
                <c:pt idx="31117">
                  <c:v>1284.21</c:v>
                </c:pt>
                <c:pt idx="31118">
                  <c:v>1271.8599999999999</c:v>
                </c:pt>
                <c:pt idx="31119">
                  <c:v>1220.1500000000001</c:v>
                </c:pt>
                <c:pt idx="31120">
                  <c:v>1132.3800000000001</c:v>
                </c:pt>
                <c:pt idx="31121">
                  <c:v>1037.8699999999999</c:v>
                </c:pt>
                <c:pt idx="31122">
                  <c:v>1088.28</c:v>
                </c:pt>
                <c:pt idx="31123">
                  <c:v>1085.3599999999999</c:v>
                </c:pt>
                <c:pt idx="31124">
                  <c:v>1040.49</c:v>
                </c:pt>
                <c:pt idx="31125">
                  <c:v>989.14</c:v>
                </c:pt>
                <c:pt idx="31126">
                  <c:v>918.54</c:v>
                </c:pt>
                <c:pt idx="31127">
                  <c:v>862.79</c:v>
                </c:pt>
                <c:pt idx="31128">
                  <c:v>835.2</c:v>
                </c:pt>
                <c:pt idx="31129">
                  <c:v>798.3</c:v>
                </c:pt>
                <c:pt idx="31130">
                  <c:v>780.9</c:v>
                </c:pt>
                <c:pt idx="31131">
                  <c:v>768.81</c:v>
                </c:pt>
                <c:pt idx="31132">
                  <c:v>780.88</c:v>
                </c:pt>
                <c:pt idx="31133">
                  <c:v>799.76</c:v>
                </c:pt>
                <c:pt idx="31134">
                  <c:v>835.5</c:v>
                </c:pt>
                <c:pt idx="31135">
                  <c:v>1015.65</c:v>
                </c:pt>
                <c:pt idx="31136">
                  <c:v>1180.42</c:v>
                </c:pt>
                <c:pt idx="31137">
                  <c:v>1255.44</c:v>
                </c:pt>
                <c:pt idx="31138">
                  <c:v>1303.31</c:v>
                </c:pt>
                <c:pt idx="31139">
                  <c:v>1297.75</c:v>
                </c:pt>
                <c:pt idx="31140">
                  <c:v>1295.6099999999999</c:v>
                </c:pt>
                <c:pt idx="31141">
                  <c:v>1313.18</c:v>
                </c:pt>
                <c:pt idx="31142">
                  <c:v>1299.6099999999999</c:v>
                </c:pt>
                <c:pt idx="31143">
                  <c:v>1250.2</c:v>
                </c:pt>
                <c:pt idx="31144">
                  <c:v>1172.21</c:v>
                </c:pt>
                <c:pt idx="31145">
                  <c:v>1072.3800000000001</c:v>
                </c:pt>
                <c:pt idx="31146">
                  <c:v>1128.3599999999999</c:v>
                </c:pt>
                <c:pt idx="31147">
                  <c:v>1106.79</c:v>
                </c:pt>
                <c:pt idx="31148">
                  <c:v>1080.01</c:v>
                </c:pt>
                <c:pt idx="31149">
                  <c:v>1027.58</c:v>
                </c:pt>
                <c:pt idx="31150">
                  <c:v>958.27</c:v>
                </c:pt>
                <c:pt idx="31151">
                  <c:v>895.53</c:v>
                </c:pt>
                <c:pt idx="31152">
                  <c:v>851.6</c:v>
                </c:pt>
                <c:pt idx="31153">
                  <c:v>823.08</c:v>
                </c:pt>
                <c:pt idx="31154">
                  <c:v>803.3</c:v>
                </c:pt>
                <c:pt idx="31155">
                  <c:v>794.25</c:v>
                </c:pt>
                <c:pt idx="31156">
                  <c:v>807.76</c:v>
                </c:pt>
                <c:pt idx="31157">
                  <c:v>819.52</c:v>
                </c:pt>
                <c:pt idx="31158">
                  <c:v>845.84</c:v>
                </c:pt>
                <c:pt idx="31159">
                  <c:v>1029.95</c:v>
                </c:pt>
                <c:pt idx="31160">
                  <c:v>1193</c:v>
                </c:pt>
                <c:pt idx="31161">
                  <c:v>1287.83</c:v>
                </c:pt>
                <c:pt idx="31162">
                  <c:v>1332.87</c:v>
                </c:pt>
                <c:pt idx="31163">
                  <c:v>1342.63</c:v>
                </c:pt>
                <c:pt idx="31164">
                  <c:v>1351.04</c:v>
                </c:pt>
                <c:pt idx="31165">
                  <c:v>1368.33</c:v>
                </c:pt>
                <c:pt idx="31166">
                  <c:v>1343.79</c:v>
                </c:pt>
                <c:pt idx="31167">
                  <c:v>1285.8</c:v>
                </c:pt>
                <c:pt idx="31168">
                  <c:v>1200.46</c:v>
                </c:pt>
                <c:pt idx="31169">
                  <c:v>1098.6099999999999</c:v>
                </c:pt>
                <c:pt idx="31170">
                  <c:v>1154.5899999999999</c:v>
                </c:pt>
                <c:pt idx="31171">
                  <c:v>1156.05</c:v>
                </c:pt>
                <c:pt idx="31172">
                  <c:v>1110.17</c:v>
                </c:pt>
                <c:pt idx="31173">
                  <c:v>1073.96</c:v>
                </c:pt>
                <c:pt idx="31174">
                  <c:v>1031.5</c:v>
                </c:pt>
                <c:pt idx="31175">
                  <c:v>963.99</c:v>
                </c:pt>
                <c:pt idx="31176">
                  <c:v>912.22</c:v>
                </c:pt>
                <c:pt idx="31177">
                  <c:v>874</c:v>
                </c:pt>
                <c:pt idx="31178">
                  <c:v>848.29</c:v>
                </c:pt>
                <c:pt idx="31179">
                  <c:v>840.66</c:v>
                </c:pt>
                <c:pt idx="31180">
                  <c:v>836.57</c:v>
                </c:pt>
                <c:pt idx="31181">
                  <c:v>862.63</c:v>
                </c:pt>
                <c:pt idx="31182">
                  <c:v>872.2</c:v>
                </c:pt>
                <c:pt idx="31183">
                  <c:v>1050.28</c:v>
                </c:pt>
                <c:pt idx="31184">
                  <c:v>1196.42</c:v>
                </c:pt>
                <c:pt idx="31185">
                  <c:v>1282.1099999999999</c:v>
                </c:pt>
                <c:pt idx="31186">
                  <c:v>1328</c:v>
                </c:pt>
                <c:pt idx="31187">
                  <c:v>1329.53</c:v>
                </c:pt>
                <c:pt idx="31188">
                  <c:v>1338.2</c:v>
                </c:pt>
                <c:pt idx="31189">
                  <c:v>1349.34</c:v>
                </c:pt>
                <c:pt idx="31190">
                  <c:v>1339.14</c:v>
                </c:pt>
                <c:pt idx="31191">
                  <c:v>1263.78</c:v>
                </c:pt>
                <c:pt idx="31192">
                  <c:v>1183.52</c:v>
                </c:pt>
                <c:pt idx="31193">
                  <c:v>1090.55</c:v>
                </c:pt>
                <c:pt idx="31194">
                  <c:v>1156.53</c:v>
                </c:pt>
                <c:pt idx="31195">
                  <c:v>1150.47</c:v>
                </c:pt>
                <c:pt idx="31196">
                  <c:v>1112.56</c:v>
                </c:pt>
                <c:pt idx="31197">
                  <c:v>1069.98</c:v>
                </c:pt>
                <c:pt idx="31198">
                  <c:v>1007.51</c:v>
                </c:pt>
                <c:pt idx="31199">
                  <c:v>944.22</c:v>
                </c:pt>
                <c:pt idx="31200">
                  <c:v>899.95</c:v>
                </c:pt>
                <c:pt idx="31201">
                  <c:v>873.74</c:v>
                </c:pt>
                <c:pt idx="31202">
                  <c:v>847.46</c:v>
                </c:pt>
                <c:pt idx="31203">
                  <c:v>836.72</c:v>
                </c:pt>
                <c:pt idx="31204">
                  <c:v>840.37</c:v>
                </c:pt>
                <c:pt idx="31205">
                  <c:v>873.88</c:v>
                </c:pt>
                <c:pt idx="31206">
                  <c:v>876.37</c:v>
                </c:pt>
                <c:pt idx="31207">
                  <c:v>1029.8900000000001</c:v>
                </c:pt>
                <c:pt idx="31208">
                  <c:v>1157.8900000000001</c:v>
                </c:pt>
                <c:pt idx="31209">
                  <c:v>1228.94</c:v>
                </c:pt>
                <c:pt idx="31210">
                  <c:v>1275.33</c:v>
                </c:pt>
                <c:pt idx="31211">
                  <c:v>1271.6600000000001</c:v>
                </c:pt>
                <c:pt idx="31212">
                  <c:v>1281.32</c:v>
                </c:pt>
                <c:pt idx="31213">
                  <c:v>1298.78</c:v>
                </c:pt>
                <c:pt idx="31214">
                  <c:v>1271.97</c:v>
                </c:pt>
                <c:pt idx="31215">
                  <c:v>1206.1300000000001</c:v>
                </c:pt>
                <c:pt idx="31216">
                  <c:v>1134.06</c:v>
                </c:pt>
                <c:pt idx="31217">
                  <c:v>1065.48</c:v>
                </c:pt>
                <c:pt idx="31218">
                  <c:v>1123.1400000000001</c:v>
                </c:pt>
                <c:pt idx="31219">
                  <c:v>1107.71</c:v>
                </c:pt>
                <c:pt idx="31220">
                  <c:v>1069.33</c:v>
                </c:pt>
                <c:pt idx="31221">
                  <c:v>1012.47</c:v>
                </c:pt>
                <c:pt idx="31222">
                  <c:v>963.3</c:v>
                </c:pt>
                <c:pt idx="31223">
                  <c:v>914.2</c:v>
                </c:pt>
                <c:pt idx="31224">
                  <c:v>876.11</c:v>
                </c:pt>
                <c:pt idx="31225">
                  <c:v>823.77</c:v>
                </c:pt>
                <c:pt idx="31226">
                  <c:v>817.31</c:v>
                </c:pt>
                <c:pt idx="31227">
                  <c:v>801.4</c:v>
                </c:pt>
                <c:pt idx="31228">
                  <c:v>802.22</c:v>
                </c:pt>
                <c:pt idx="31229">
                  <c:v>811.15</c:v>
                </c:pt>
                <c:pt idx="31230">
                  <c:v>801.99</c:v>
                </c:pt>
                <c:pt idx="31231">
                  <c:v>902.86</c:v>
                </c:pt>
                <c:pt idx="31232">
                  <c:v>1002.47</c:v>
                </c:pt>
                <c:pt idx="31233">
                  <c:v>1057.18</c:v>
                </c:pt>
                <c:pt idx="31234">
                  <c:v>1091.55</c:v>
                </c:pt>
                <c:pt idx="31235">
                  <c:v>1093.56</c:v>
                </c:pt>
                <c:pt idx="31236">
                  <c:v>1063.99</c:v>
                </c:pt>
                <c:pt idx="31237">
                  <c:v>1053.6600000000001</c:v>
                </c:pt>
                <c:pt idx="31238">
                  <c:v>1044.69</c:v>
                </c:pt>
                <c:pt idx="31239">
                  <c:v>1019.83</c:v>
                </c:pt>
                <c:pt idx="31240">
                  <c:v>988.37</c:v>
                </c:pt>
                <c:pt idx="31241">
                  <c:v>988.81</c:v>
                </c:pt>
                <c:pt idx="31242">
                  <c:v>1066.94</c:v>
                </c:pt>
                <c:pt idx="31243">
                  <c:v>1066.24</c:v>
                </c:pt>
                <c:pt idx="31244">
                  <c:v>1029.1500000000001</c:v>
                </c:pt>
                <c:pt idx="31245">
                  <c:v>989.2</c:v>
                </c:pt>
                <c:pt idx="31246">
                  <c:v>940.19</c:v>
                </c:pt>
                <c:pt idx="31247">
                  <c:v>893.82</c:v>
                </c:pt>
                <c:pt idx="31248">
                  <c:v>853.23</c:v>
                </c:pt>
                <c:pt idx="31249">
                  <c:v>819.79</c:v>
                </c:pt>
                <c:pt idx="31250">
                  <c:v>806.83</c:v>
                </c:pt>
                <c:pt idx="31251">
                  <c:v>786.9</c:v>
                </c:pt>
                <c:pt idx="31252">
                  <c:v>778.07</c:v>
                </c:pt>
                <c:pt idx="31253">
                  <c:v>770.65</c:v>
                </c:pt>
                <c:pt idx="31254">
                  <c:v>738.96</c:v>
                </c:pt>
                <c:pt idx="31255">
                  <c:v>776.06</c:v>
                </c:pt>
                <c:pt idx="31256">
                  <c:v>821.01</c:v>
                </c:pt>
                <c:pt idx="31257">
                  <c:v>879.09</c:v>
                </c:pt>
                <c:pt idx="31258">
                  <c:v>936.35</c:v>
                </c:pt>
                <c:pt idx="31259">
                  <c:v>957.98</c:v>
                </c:pt>
                <c:pt idx="31260">
                  <c:v>975.42</c:v>
                </c:pt>
                <c:pt idx="31261">
                  <c:v>988.43</c:v>
                </c:pt>
                <c:pt idx="31262">
                  <c:v>989.88</c:v>
                </c:pt>
                <c:pt idx="31263">
                  <c:v>976.7</c:v>
                </c:pt>
                <c:pt idx="31264">
                  <c:v>950.1</c:v>
                </c:pt>
                <c:pt idx="31265">
                  <c:v>939.66</c:v>
                </c:pt>
                <c:pt idx="31266">
                  <c:v>997.65</c:v>
                </c:pt>
                <c:pt idx="31267">
                  <c:v>1007.94</c:v>
                </c:pt>
                <c:pt idx="31268">
                  <c:v>997.97</c:v>
                </c:pt>
                <c:pt idx="31269">
                  <c:v>960.26</c:v>
                </c:pt>
                <c:pt idx="31270">
                  <c:v>907.74</c:v>
                </c:pt>
                <c:pt idx="31271">
                  <c:v>862.52</c:v>
                </c:pt>
                <c:pt idx="31272">
                  <c:v>825.22</c:v>
                </c:pt>
                <c:pt idx="31273">
                  <c:v>796.66</c:v>
                </c:pt>
                <c:pt idx="31274">
                  <c:v>786.46</c:v>
                </c:pt>
                <c:pt idx="31275">
                  <c:v>769.12</c:v>
                </c:pt>
                <c:pt idx="31276">
                  <c:v>780.08</c:v>
                </c:pt>
                <c:pt idx="31277">
                  <c:v>828.98</c:v>
                </c:pt>
                <c:pt idx="31278">
                  <c:v>845.55</c:v>
                </c:pt>
                <c:pt idx="31279">
                  <c:v>1008.82</c:v>
                </c:pt>
                <c:pt idx="31280">
                  <c:v>1126</c:v>
                </c:pt>
                <c:pt idx="31281">
                  <c:v>1185.2</c:v>
                </c:pt>
                <c:pt idx="31282">
                  <c:v>1226.0899999999999</c:v>
                </c:pt>
                <c:pt idx="31283">
                  <c:v>1252.9000000000001</c:v>
                </c:pt>
                <c:pt idx="31284">
                  <c:v>1275.3</c:v>
                </c:pt>
                <c:pt idx="31285">
                  <c:v>1277.24</c:v>
                </c:pt>
                <c:pt idx="31286">
                  <c:v>1299.47</c:v>
                </c:pt>
                <c:pt idx="31287">
                  <c:v>1242.8900000000001</c:v>
                </c:pt>
                <c:pt idx="31288">
                  <c:v>1152.04</c:v>
                </c:pt>
                <c:pt idx="31289">
                  <c:v>1052.46</c:v>
                </c:pt>
                <c:pt idx="31290">
                  <c:v>1096.05</c:v>
                </c:pt>
                <c:pt idx="31291">
                  <c:v>1087.4100000000001</c:v>
                </c:pt>
                <c:pt idx="31292">
                  <c:v>1058.8</c:v>
                </c:pt>
                <c:pt idx="31293">
                  <c:v>1013.39</c:v>
                </c:pt>
                <c:pt idx="31294">
                  <c:v>945.68</c:v>
                </c:pt>
                <c:pt idx="31295">
                  <c:v>891.45</c:v>
                </c:pt>
                <c:pt idx="31296">
                  <c:v>846.92</c:v>
                </c:pt>
                <c:pt idx="31297">
                  <c:v>817.98</c:v>
                </c:pt>
                <c:pt idx="31298">
                  <c:v>793.34</c:v>
                </c:pt>
                <c:pt idx="31299">
                  <c:v>785.11</c:v>
                </c:pt>
                <c:pt idx="31300">
                  <c:v>796.69</c:v>
                </c:pt>
                <c:pt idx="31301">
                  <c:v>833.09</c:v>
                </c:pt>
                <c:pt idx="31302">
                  <c:v>845.12</c:v>
                </c:pt>
                <c:pt idx="31303">
                  <c:v>1017.41</c:v>
                </c:pt>
                <c:pt idx="31304">
                  <c:v>1146.17</c:v>
                </c:pt>
                <c:pt idx="31305">
                  <c:v>1235.47</c:v>
                </c:pt>
                <c:pt idx="31306">
                  <c:v>1270.29</c:v>
                </c:pt>
                <c:pt idx="31307">
                  <c:v>1280.98</c:v>
                </c:pt>
                <c:pt idx="31308">
                  <c:v>1303.1400000000001</c:v>
                </c:pt>
                <c:pt idx="31309">
                  <c:v>1311.93</c:v>
                </c:pt>
                <c:pt idx="31310">
                  <c:v>1290.4000000000001</c:v>
                </c:pt>
                <c:pt idx="31311">
                  <c:v>1238.1199999999999</c:v>
                </c:pt>
                <c:pt idx="31312">
                  <c:v>1164.93</c:v>
                </c:pt>
                <c:pt idx="31313">
                  <c:v>1069.58</c:v>
                </c:pt>
                <c:pt idx="31314">
                  <c:v>1111.24</c:v>
                </c:pt>
                <c:pt idx="31315">
                  <c:v>1108.72</c:v>
                </c:pt>
                <c:pt idx="31316">
                  <c:v>1069.1600000000001</c:v>
                </c:pt>
                <c:pt idx="31317">
                  <c:v>1015.44</c:v>
                </c:pt>
                <c:pt idx="31318">
                  <c:v>946.75</c:v>
                </c:pt>
                <c:pt idx="31319">
                  <c:v>895.43</c:v>
                </c:pt>
                <c:pt idx="31320">
                  <c:v>847.13</c:v>
                </c:pt>
                <c:pt idx="31321">
                  <c:v>810.32</c:v>
                </c:pt>
                <c:pt idx="31322">
                  <c:v>798.6</c:v>
                </c:pt>
                <c:pt idx="31323">
                  <c:v>786.55</c:v>
                </c:pt>
                <c:pt idx="31324">
                  <c:v>795.66</c:v>
                </c:pt>
                <c:pt idx="31325">
                  <c:v>831.93</c:v>
                </c:pt>
                <c:pt idx="31326">
                  <c:v>845.43</c:v>
                </c:pt>
                <c:pt idx="31327">
                  <c:v>1012.9</c:v>
                </c:pt>
                <c:pt idx="31328">
                  <c:v>1154.28</c:v>
                </c:pt>
                <c:pt idx="31329">
                  <c:v>1235.24</c:v>
                </c:pt>
                <c:pt idx="31330">
                  <c:v>1268.8399999999999</c:v>
                </c:pt>
                <c:pt idx="31331">
                  <c:v>1295.77</c:v>
                </c:pt>
                <c:pt idx="31332">
                  <c:v>1315.46</c:v>
                </c:pt>
                <c:pt idx="31333">
                  <c:v>1335.33</c:v>
                </c:pt>
                <c:pt idx="31334">
                  <c:v>1261.03</c:v>
                </c:pt>
                <c:pt idx="31335">
                  <c:v>1172.68</c:v>
                </c:pt>
                <c:pt idx="31336">
                  <c:v>1115.23</c:v>
                </c:pt>
                <c:pt idx="31337">
                  <c:v>1001.09</c:v>
                </c:pt>
                <c:pt idx="31338">
                  <c:v>1082.02</c:v>
                </c:pt>
                <c:pt idx="31339">
                  <c:v>1069.83</c:v>
                </c:pt>
                <c:pt idx="31340">
                  <c:v>1030.42</c:v>
                </c:pt>
                <c:pt idx="31341">
                  <c:v>977.41</c:v>
                </c:pt>
                <c:pt idx="31342">
                  <c:v>914.33</c:v>
                </c:pt>
                <c:pt idx="31343">
                  <c:v>866.66</c:v>
                </c:pt>
                <c:pt idx="31344">
                  <c:v>830.33</c:v>
                </c:pt>
                <c:pt idx="31345">
                  <c:v>804.27</c:v>
                </c:pt>
                <c:pt idx="31346">
                  <c:v>782.33</c:v>
                </c:pt>
                <c:pt idx="31347">
                  <c:v>770.65</c:v>
                </c:pt>
                <c:pt idx="31348">
                  <c:v>787.13</c:v>
                </c:pt>
                <c:pt idx="31349">
                  <c:v>808.91</c:v>
                </c:pt>
                <c:pt idx="31350">
                  <c:v>820.46</c:v>
                </c:pt>
                <c:pt idx="31351">
                  <c:v>957.15</c:v>
                </c:pt>
                <c:pt idx="31352">
                  <c:v>1080.98</c:v>
                </c:pt>
                <c:pt idx="31353">
                  <c:v>1177.2</c:v>
                </c:pt>
                <c:pt idx="31354">
                  <c:v>1228.3900000000001</c:v>
                </c:pt>
                <c:pt idx="31355">
                  <c:v>1246.6500000000001</c:v>
                </c:pt>
                <c:pt idx="31356">
                  <c:v>1243.3800000000001</c:v>
                </c:pt>
                <c:pt idx="31357">
                  <c:v>1272.76</c:v>
                </c:pt>
                <c:pt idx="31358">
                  <c:v>1258.96</c:v>
                </c:pt>
                <c:pt idx="31359">
                  <c:v>1199.05</c:v>
                </c:pt>
                <c:pt idx="31360">
                  <c:v>1114.7</c:v>
                </c:pt>
                <c:pt idx="31361">
                  <c:v>1022.17</c:v>
                </c:pt>
                <c:pt idx="31362">
                  <c:v>1072.3800000000001</c:v>
                </c:pt>
                <c:pt idx="31363">
                  <c:v>1073.33</c:v>
                </c:pt>
                <c:pt idx="31364">
                  <c:v>1036.32</c:v>
                </c:pt>
                <c:pt idx="31365">
                  <c:v>982.05</c:v>
                </c:pt>
                <c:pt idx="31366">
                  <c:v>917.31</c:v>
                </c:pt>
                <c:pt idx="31367">
                  <c:v>858.54</c:v>
                </c:pt>
                <c:pt idx="31368">
                  <c:v>813.56</c:v>
                </c:pt>
                <c:pt idx="31369">
                  <c:v>783.98</c:v>
                </c:pt>
                <c:pt idx="31370">
                  <c:v>761.35</c:v>
                </c:pt>
                <c:pt idx="31371">
                  <c:v>755.84</c:v>
                </c:pt>
                <c:pt idx="31372">
                  <c:v>770.54</c:v>
                </c:pt>
                <c:pt idx="31373">
                  <c:v>804.03</c:v>
                </c:pt>
                <c:pt idx="31374">
                  <c:v>824.53</c:v>
                </c:pt>
                <c:pt idx="31375">
                  <c:v>992.08</c:v>
                </c:pt>
                <c:pt idx="31376">
                  <c:v>1138.3800000000001</c:v>
                </c:pt>
                <c:pt idx="31377">
                  <c:v>1218.77</c:v>
                </c:pt>
                <c:pt idx="31378">
                  <c:v>1242.01</c:v>
                </c:pt>
                <c:pt idx="31379">
                  <c:v>1271.73</c:v>
                </c:pt>
                <c:pt idx="31380">
                  <c:v>1250.23</c:v>
                </c:pt>
                <c:pt idx="31381">
                  <c:v>1302.97</c:v>
                </c:pt>
                <c:pt idx="31382">
                  <c:v>1286.51</c:v>
                </c:pt>
                <c:pt idx="31383">
                  <c:v>1233.56</c:v>
                </c:pt>
                <c:pt idx="31384">
                  <c:v>1141.56</c:v>
                </c:pt>
                <c:pt idx="31385">
                  <c:v>1058.32</c:v>
                </c:pt>
                <c:pt idx="31386">
                  <c:v>1126.53</c:v>
                </c:pt>
                <c:pt idx="31387">
                  <c:v>1116.55</c:v>
                </c:pt>
                <c:pt idx="31388">
                  <c:v>1071.3</c:v>
                </c:pt>
                <c:pt idx="31389">
                  <c:v>1013.79</c:v>
                </c:pt>
                <c:pt idx="31390">
                  <c:v>953.02</c:v>
                </c:pt>
                <c:pt idx="31391">
                  <c:v>902.07</c:v>
                </c:pt>
                <c:pt idx="31392">
                  <c:v>852.41</c:v>
                </c:pt>
                <c:pt idx="31393">
                  <c:v>817.2</c:v>
                </c:pt>
                <c:pt idx="31394">
                  <c:v>799.2</c:v>
                </c:pt>
                <c:pt idx="31395">
                  <c:v>783.39</c:v>
                </c:pt>
                <c:pt idx="31396">
                  <c:v>783.57</c:v>
                </c:pt>
                <c:pt idx="31397">
                  <c:v>784.48</c:v>
                </c:pt>
                <c:pt idx="31398">
                  <c:v>780.27</c:v>
                </c:pt>
                <c:pt idx="31399">
                  <c:v>873.14</c:v>
                </c:pt>
                <c:pt idx="31400">
                  <c:v>1002.49</c:v>
                </c:pt>
                <c:pt idx="31401">
                  <c:v>1101.97</c:v>
                </c:pt>
                <c:pt idx="31402">
                  <c:v>1147.8900000000001</c:v>
                </c:pt>
                <c:pt idx="31403">
                  <c:v>1138.8</c:v>
                </c:pt>
                <c:pt idx="31404">
                  <c:v>1105.54</c:v>
                </c:pt>
                <c:pt idx="31405">
                  <c:v>1056.3499999999999</c:v>
                </c:pt>
                <c:pt idx="31406">
                  <c:v>1048.68</c:v>
                </c:pt>
                <c:pt idx="31407">
                  <c:v>1020.73</c:v>
                </c:pt>
                <c:pt idx="31408">
                  <c:v>980.64</c:v>
                </c:pt>
                <c:pt idx="31409">
                  <c:v>984.46</c:v>
                </c:pt>
                <c:pt idx="31410">
                  <c:v>1050.57</c:v>
                </c:pt>
                <c:pt idx="31411">
                  <c:v>1048.3499999999999</c:v>
                </c:pt>
                <c:pt idx="31412">
                  <c:v>1018.28</c:v>
                </c:pt>
                <c:pt idx="31413">
                  <c:v>981.35</c:v>
                </c:pt>
                <c:pt idx="31414">
                  <c:v>931.02</c:v>
                </c:pt>
                <c:pt idx="31415">
                  <c:v>896.24</c:v>
                </c:pt>
                <c:pt idx="31416">
                  <c:v>856.5</c:v>
                </c:pt>
                <c:pt idx="31417">
                  <c:v>815.69</c:v>
                </c:pt>
                <c:pt idx="31418">
                  <c:v>795.82</c:v>
                </c:pt>
                <c:pt idx="31419">
                  <c:v>778.95</c:v>
                </c:pt>
                <c:pt idx="31420">
                  <c:v>773.55</c:v>
                </c:pt>
                <c:pt idx="31421">
                  <c:v>765.2</c:v>
                </c:pt>
                <c:pt idx="31422">
                  <c:v>733.73</c:v>
                </c:pt>
                <c:pt idx="31423">
                  <c:v>763.71</c:v>
                </c:pt>
                <c:pt idx="31424">
                  <c:v>796.02</c:v>
                </c:pt>
                <c:pt idx="31425">
                  <c:v>840.29</c:v>
                </c:pt>
                <c:pt idx="31426">
                  <c:v>892.76</c:v>
                </c:pt>
                <c:pt idx="31427">
                  <c:v>914.97</c:v>
                </c:pt>
                <c:pt idx="31428">
                  <c:v>931.77</c:v>
                </c:pt>
                <c:pt idx="31429">
                  <c:v>914.68</c:v>
                </c:pt>
                <c:pt idx="31430">
                  <c:v>909.96</c:v>
                </c:pt>
                <c:pt idx="31431">
                  <c:v>901.24</c:v>
                </c:pt>
                <c:pt idx="31432">
                  <c:v>879.9</c:v>
                </c:pt>
                <c:pt idx="31433">
                  <c:v>878.55</c:v>
                </c:pt>
                <c:pt idx="31434">
                  <c:v>967.23</c:v>
                </c:pt>
                <c:pt idx="31435">
                  <c:v>972.58</c:v>
                </c:pt>
                <c:pt idx="31436">
                  <c:v>966.9</c:v>
                </c:pt>
                <c:pt idx="31437">
                  <c:v>934.01</c:v>
                </c:pt>
                <c:pt idx="31438">
                  <c:v>879.66</c:v>
                </c:pt>
                <c:pt idx="31439">
                  <c:v>823.28</c:v>
                </c:pt>
                <c:pt idx="31440">
                  <c:v>798.24</c:v>
                </c:pt>
                <c:pt idx="31441">
                  <c:v>769.53</c:v>
                </c:pt>
                <c:pt idx="31442">
                  <c:v>756.09</c:v>
                </c:pt>
                <c:pt idx="31443">
                  <c:v>748.43</c:v>
                </c:pt>
                <c:pt idx="31444">
                  <c:v>756.67</c:v>
                </c:pt>
                <c:pt idx="31445">
                  <c:v>798.47</c:v>
                </c:pt>
                <c:pt idx="31446">
                  <c:v>826.78</c:v>
                </c:pt>
                <c:pt idx="31447">
                  <c:v>1024.1500000000001</c:v>
                </c:pt>
                <c:pt idx="31448">
                  <c:v>1191.72</c:v>
                </c:pt>
                <c:pt idx="31449">
                  <c:v>1307.83</c:v>
                </c:pt>
                <c:pt idx="31450">
                  <c:v>1356.87</c:v>
                </c:pt>
                <c:pt idx="31451">
                  <c:v>1286.19</c:v>
                </c:pt>
                <c:pt idx="31452">
                  <c:v>1213.29</c:v>
                </c:pt>
                <c:pt idx="31453">
                  <c:v>1217.3800000000001</c:v>
                </c:pt>
                <c:pt idx="31454">
                  <c:v>1211.81</c:v>
                </c:pt>
                <c:pt idx="31455">
                  <c:v>1156.17</c:v>
                </c:pt>
                <c:pt idx="31456">
                  <c:v>1090.82</c:v>
                </c:pt>
                <c:pt idx="31457">
                  <c:v>1010.08</c:v>
                </c:pt>
                <c:pt idx="31458">
                  <c:v>1067.49</c:v>
                </c:pt>
                <c:pt idx="31459">
                  <c:v>1053.49</c:v>
                </c:pt>
                <c:pt idx="31460">
                  <c:v>998.52</c:v>
                </c:pt>
                <c:pt idx="31461">
                  <c:v>953.97</c:v>
                </c:pt>
                <c:pt idx="31462">
                  <c:v>902.94</c:v>
                </c:pt>
                <c:pt idx="31463">
                  <c:v>845.74</c:v>
                </c:pt>
                <c:pt idx="31464">
                  <c:v>803.05</c:v>
                </c:pt>
                <c:pt idx="31465">
                  <c:v>776.66</c:v>
                </c:pt>
                <c:pt idx="31466">
                  <c:v>769.83</c:v>
                </c:pt>
                <c:pt idx="31467">
                  <c:v>763.32</c:v>
                </c:pt>
                <c:pt idx="31468">
                  <c:v>774.03</c:v>
                </c:pt>
                <c:pt idx="31469">
                  <c:v>812.89</c:v>
                </c:pt>
                <c:pt idx="31470">
                  <c:v>836.46</c:v>
                </c:pt>
                <c:pt idx="31471">
                  <c:v>1030.23</c:v>
                </c:pt>
                <c:pt idx="31472">
                  <c:v>1202.04</c:v>
                </c:pt>
                <c:pt idx="31473">
                  <c:v>1295.92</c:v>
                </c:pt>
                <c:pt idx="31474">
                  <c:v>1327.38</c:v>
                </c:pt>
                <c:pt idx="31475">
                  <c:v>1324.7</c:v>
                </c:pt>
                <c:pt idx="31476">
                  <c:v>1318.81</c:v>
                </c:pt>
                <c:pt idx="31477">
                  <c:v>1356.99</c:v>
                </c:pt>
                <c:pt idx="31478">
                  <c:v>1373.05</c:v>
                </c:pt>
                <c:pt idx="31479">
                  <c:v>1323.98</c:v>
                </c:pt>
                <c:pt idx="31480">
                  <c:v>1232.28</c:v>
                </c:pt>
                <c:pt idx="31481">
                  <c:v>1096.48</c:v>
                </c:pt>
                <c:pt idx="31482">
                  <c:v>1170.3800000000001</c:v>
                </c:pt>
                <c:pt idx="31483">
                  <c:v>1148.77</c:v>
                </c:pt>
                <c:pt idx="31484">
                  <c:v>1112.78</c:v>
                </c:pt>
                <c:pt idx="31485">
                  <c:v>1061.46</c:v>
                </c:pt>
                <c:pt idx="31486">
                  <c:v>992.04</c:v>
                </c:pt>
                <c:pt idx="31487">
                  <c:v>915.64</c:v>
                </c:pt>
                <c:pt idx="31488">
                  <c:v>879.63</c:v>
                </c:pt>
                <c:pt idx="31489">
                  <c:v>850.41</c:v>
                </c:pt>
                <c:pt idx="31490">
                  <c:v>831.31</c:v>
                </c:pt>
                <c:pt idx="31491">
                  <c:v>818.46</c:v>
                </c:pt>
                <c:pt idx="31492">
                  <c:v>820.67</c:v>
                </c:pt>
                <c:pt idx="31493">
                  <c:v>852.71</c:v>
                </c:pt>
                <c:pt idx="31494">
                  <c:v>864.11</c:v>
                </c:pt>
                <c:pt idx="31495">
                  <c:v>1051.8599999999999</c:v>
                </c:pt>
                <c:pt idx="31496">
                  <c:v>1201.75</c:v>
                </c:pt>
                <c:pt idx="31497">
                  <c:v>1272.56</c:v>
                </c:pt>
                <c:pt idx="31498">
                  <c:v>1328.51</c:v>
                </c:pt>
                <c:pt idx="31499">
                  <c:v>1323.02</c:v>
                </c:pt>
                <c:pt idx="31500">
                  <c:v>1327.54</c:v>
                </c:pt>
                <c:pt idx="31501">
                  <c:v>1303.1199999999999</c:v>
                </c:pt>
                <c:pt idx="31502">
                  <c:v>1331.85</c:v>
                </c:pt>
                <c:pt idx="31503">
                  <c:v>1246.77</c:v>
                </c:pt>
                <c:pt idx="31504">
                  <c:v>1158.77</c:v>
                </c:pt>
                <c:pt idx="31505">
                  <c:v>1084.29</c:v>
                </c:pt>
                <c:pt idx="31506">
                  <c:v>1136.51</c:v>
                </c:pt>
                <c:pt idx="31507">
                  <c:v>1133.01</c:v>
                </c:pt>
                <c:pt idx="31508">
                  <c:v>1088.5</c:v>
                </c:pt>
                <c:pt idx="31509">
                  <c:v>1038.25</c:v>
                </c:pt>
                <c:pt idx="31510">
                  <c:v>964.39</c:v>
                </c:pt>
                <c:pt idx="31511">
                  <c:v>904.98</c:v>
                </c:pt>
                <c:pt idx="31512">
                  <c:v>855.01</c:v>
                </c:pt>
                <c:pt idx="31513">
                  <c:v>832.73</c:v>
                </c:pt>
                <c:pt idx="31514">
                  <c:v>813.98</c:v>
                </c:pt>
                <c:pt idx="31515">
                  <c:v>799.77</c:v>
                </c:pt>
                <c:pt idx="31516">
                  <c:v>801.46</c:v>
                </c:pt>
                <c:pt idx="31517">
                  <c:v>842.78</c:v>
                </c:pt>
                <c:pt idx="31518">
                  <c:v>853.46</c:v>
                </c:pt>
                <c:pt idx="31519">
                  <c:v>1037.58</c:v>
                </c:pt>
                <c:pt idx="31520">
                  <c:v>1186.48</c:v>
                </c:pt>
                <c:pt idx="31521">
                  <c:v>1267.48</c:v>
                </c:pt>
                <c:pt idx="31522">
                  <c:v>1303.92</c:v>
                </c:pt>
                <c:pt idx="31523">
                  <c:v>1304.93</c:v>
                </c:pt>
                <c:pt idx="31524">
                  <c:v>1278.79</c:v>
                </c:pt>
                <c:pt idx="31525">
                  <c:v>1290.24</c:v>
                </c:pt>
                <c:pt idx="31526">
                  <c:v>1275.48</c:v>
                </c:pt>
                <c:pt idx="31527">
                  <c:v>1243.54</c:v>
                </c:pt>
                <c:pt idx="31528">
                  <c:v>1154.19</c:v>
                </c:pt>
                <c:pt idx="31529">
                  <c:v>1072</c:v>
                </c:pt>
                <c:pt idx="31530">
                  <c:v>1104.9000000000001</c:v>
                </c:pt>
                <c:pt idx="31531">
                  <c:v>1091.4000000000001</c:v>
                </c:pt>
                <c:pt idx="31532">
                  <c:v>1052.97</c:v>
                </c:pt>
                <c:pt idx="31533">
                  <c:v>1012.9</c:v>
                </c:pt>
                <c:pt idx="31534">
                  <c:v>936.67</c:v>
                </c:pt>
                <c:pt idx="31535">
                  <c:v>881.89</c:v>
                </c:pt>
                <c:pt idx="31536">
                  <c:v>849</c:v>
                </c:pt>
                <c:pt idx="31537">
                  <c:v>821.87</c:v>
                </c:pt>
                <c:pt idx="31538">
                  <c:v>807.68</c:v>
                </c:pt>
                <c:pt idx="31539">
                  <c:v>805.42</c:v>
                </c:pt>
                <c:pt idx="31540">
                  <c:v>809.15</c:v>
                </c:pt>
                <c:pt idx="31541">
                  <c:v>848.87</c:v>
                </c:pt>
                <c:pt idx="31542">
                  <c:v>867.62</c:v>
                </c:pt>
                <c:pt idx="31543">
                  <c:v>1033.25</c:v>
                </c:pt>
                <c:pt idx="31544">
                  <c:v>1157.72</c:v>
                </c:pt>
                <c:pt idx="31545">
                  <c:v>1218.24</c:v>
                </c:pt>
                <c:pt idx="31546">
                  <c:v>1248.49</c:v>
                </c:pt>
                <c:pt idx="31547">
                  <c:v>1242.25</c:v>
                </c:pt>
                <c:pt idx="31548">
                  <c:v>1234.08</c:v>
                </c:pt>
                <c:pt idx="31549">
                  <c:v>1240.52</c:v>
                </c:pt>
                <c:pt idx="31550">
                  <c:v>1224.73</c:v>
                </c:pt>
                <c:pt idx="31551">
                  <c:v>1163.7</c:v>
                </c:pt>
                <c:pt idx="31552">
                  <c:v>1071.01</c:v>
                </c:pt>
                <c:pt idx="31553">
                  <c:v>1010.39</c:v>
                </c:pt>
                <c:pt idx="31554">
                  <c:v>1083.31</c:v>
                </c:pt>
                <c:pt idx="31555">
                  <c:v>1078.72</c:v>
                </c:pt>
                <c:pt idx="31556">
                  <c:v>1028.6199999999999</c:v>
                </c:pt>
                <c:pt idx="31557">
                  <c:v>975.32</c:v>
                </c:pt>
                <c:pt idx="31558">
                  <c:v>919.98</c:v>
                </c:pt>
                <c:pt idx="31559">
                  <c:v>872.41</c:v>
                </c:pt>
                <c:pt idx="31560">
                  <c:v>832.47</c:v>
                </c:pt>
                <c:pt idx="31561">
                  <c:v>803.37</c:v>
                </c:pt>
                <c:pt idx="31562">
                  <c:v>786.65</c:v>
                </c:pt>
                <c:pt idx="31563">
                  <c:v>773.73</c:v>
                </c:pt>
                <c:pt idx="31564">
                  <c:v>772.3</c:v>
                </c:pt>
                <c:pt idx="31565">
                  <c:v>783.43</c:v>
                </c:pt>
                <c:pt idx="31566">
                  <c:v>767.81</c:v>
                </c:pt>
                <c:pt idx="31567">
                  <c:v>906.11</c:v>
                </c:pt>
                <c:pt idx="31568">
                  <c:v>1029.17</c:v>
                </c:pt>
                <c:pt idx="31569">
                  <c:v>1114.03</c:v>
                </c:pt>
                <c:pt idx="31570">
                  <c:v>1160.57</c:v>
                </c:pt>
                <c:pt idx="31571">
                  <c:v>1145.8900000000001</c:v>
                </c:pt>
                <c:pt idx="31572">
                  <c:v>1112.83</c:v>
                </c:pt>
                <c:pt idx="31573">
                  <c:v>1067.98</c:v>
                </c:pt>
                <c:pt idx="31574">
                  <c:v>1015.61</c:v>
                </c:pt>
                <c:pt idx="31575">
                  <c:v>985.36</c:v>
                </c:pt>
                <c:pt idx="31576">
                  <c:v>960.58</c:v>
                </c:pt>
                <c:pt idx="31577">
                  <c:v>954.16</c:v>
                </c:pt>
                <c:pt idx="31578">
                  <c:v>1035.5899999999999</c:v>
                </c:pt>
                <c:pt idx="31579">
                  <c:v>1046.3399999999999</c:v>
                </c:pt>
                <c:pt idx="31580">
                  <c:v>1011.91</c:v>
                </c:pt>
                <c:pt idx="31581">
                  <c:v>966.31</c:v>
                </c:pt>
                <c:pt idx="31582">
                  <c:v>924.7</c:v>
                </c:pt>
                <c:pt idx="31583">
                  <c:v>875.05</c:v>
                </c:pt>
                <c:pt idx="31584">
                  <c:v>827.13</c:v>
                </c:pt>
                <c:pt idx="31585">
                  <c:v>800.88</c:v>
                </c:pt>
                <c:pt idx="31586">
                  <c:v>774.65</c:v>
                </c:pt>
                <c:pt idx="31587">
                  <c:v>762.35</c:v>
                </c:pt>
                <c:pt idx="31588">
                  <c:v>746.49</c:v>
                </c:pt>
                <c:pt idx="31589">
                  <c:v>753.98</c:v>
                </c:pt>
                <c:pt idx="31590">
                  <c:v>719.58</c:v>
                </c:pt>
                <c:pt idx="31591">
                  <c:v>745.54</c:v>
                </c:pt>
                <c:pt idx="31592">
                  <c:v>793.23</c:v>
                </c:pt>
                <c:pt idx="31593">
                  <c:v>845.78</c:v>
                </c:pt>
                <c:pt idx="31594">
                  <c:v>893.34</c:v>
                </c:pt>
                <c:pt idx="31595">
                  <c:v>897.49</c:v>
                </c:pt>
                <c:pt idx="31596">
                  <c:v>905.22</c:v>
                </c:pt>
                <c:pt idx="31597">
                  <c:v>915.54</c:v>
                </c:pt>
                <c:pt idx="31598">
                  <c:v>916.79</c:v>
                </c:pt>
                <c:pt idx="31599">
                  <c:v>899.13</c:v>
                </c:pt>
                <c:pt idx="31600">
                  <c:v>871.47</c:v>
                </c:pt>
                <c:pt idx="31601">
                  <c:v>880.12</c:v>
                </c:pt>
                <c:pt idx="31602">
                  <c:v>971.22</c:v>
                </c:pt>
                <c:pt idx="31603">
                  <c:v>974.78</c:v>
                </c:pt>
                <c:pt idx="31604">
                  <c:v>973.06</c:v>
                </c:pt>
                <c:pt idx="31605">
                  <c:v>935.62</c:v>
                </c:pt>
                <c:pt idx="31606">
                  <c:v>884.91</c:v>
                </c:pt>
                <c:pt idx="31607">
                  <c:v>825.49</c:v>
                </c:pt>
                <c:pt idx="31608">
                  <c:v>784.31</c:v>
                </c:pt>
                <c:pt idx="31609">
                  <c:v>762.63</c:v>
                </c:pt>
                <c:pt idx="31610">
                  <c:v>747.18</c:v>
                </c:pt>
                <c:pt idx="31611">
                  <c:v>742.69</c:v>
                </c:pt>
                <c:pt idx="31612">
                  <c:v>753.93</c:v>
                </c:pt>
                <c:pt idx="31613">
                  <c:v>798.03</c:v>
                </c:pt>
                <c:pt idx="31614">
                  <c:v>824.05</c:v>
                </c:pt>
                <c:pt idx="31615">
                  <c:v>1000.97</c:v>
                </c:pt>
                <c:pt idx="31616">
                  <c:v>1122.57</c:v>
                </c:pt>
                <c:pt idx="31617">
                  <c:v>1194.6400000000001</c:v>
                </c:pt>
                <c:pt idx="31618">
                  <c:v>1216.3499999999999</c:v>
                </c:pt>
                <c:pt idx="31619">
                  <c:v>1203.26</c:v>
                </c:pt>
                <c:pt idx="31620">
                  <c:v>1192.04</c:v>
                </c:pt>
                <c:pt idx="31621">
                  <c:v>1199.79</c:v>
                </c:pt>
                <c:pt idx="31622">
                  <c:v>1181.74</c:v>
                </c:pt>
                <c:pt idx="31623">
                  <c:v>1156.4100000000001</c:v>
                </c:pt>
                <c:pt idx="31624">
                  <c:v>1099.02</c:v>
                </c:pt>
                <c:pt idx="31625">
                  <c:v>1035.1600000000001</c:v>
                </c:pt>
                <c:pt idx="31626">
                  <c:v>1069.8599999999999</c:v>
                </c:pt>
                <c:pt idx="31627">
                  <c:v>1054.67</c:v>
                </c:pt>
                <c:pt idx="31628">
                  <c:v>997.99</c:v>
                </c:pt>
                <c:pt idx="31629">
                  <c:v>944.5</c:v>
                </c:pt>
                <c:pt idx="31630">
                  <c:v>880.97</c:v>
                </c:pt>
                <c:pt idx="31631">
                  <c:v>828.84</c:v>
                </c:pt>
                <c:pt idx="31632">
                  <c:v>788.23</c:v>
                </c:pt>
                <c:pt idx="31633">
                  <c:v>760.79</c:v>
                </c:pt>
                <c:pt idx="31634">
                  <c:v>742.66</c:v>
                </c:pt>
                <c:pt idx="31635">
                  <c:v>740.06</c:v>
                </c:pt>
                <c:pt idx="31636">
                  <c:v>746.85</c:v>
                </c:pt>
                <c:pt idx="31637">
                  <c:v>795.91</c:v>
                </c:pt>
                <c:pt idx="31638">
                  <c:v>814.08</c:v>
                </c:pt>
                <c:pt idx="31639">
                  <c:v>1002.05</c:v>
                </c:pt>
                <c:pt idx="31640">
                  <c:v>1148.03</c:v>
                </c:pt>
                <c:pt idx="31641">
                  <c:v>1238.4000000000001</c:v>
                </c:pt>
                <c:pt idx="31642">
                  <c:v>1286.1300000000001</c:v>
                </c:pt>
                <c:pt idx="31643">
                  <c:v>1290.96</c:v>
                </c:pt>
                <c:pt idx="31644">
                  <c:v>1276.8399999999999</c:v>
                </c:pt>
                <c:pt idx="31645">
                  <c:v>1295.24</c:v>
                </c:pt>
                <c:pt idx="31646">
                  <c:v>1261.52</c:v>
                </c:pt>
                <c:pt idx="31647">
                  <c:v>1235.6099999999999</c:v>
                </c:pt>
                <c:pt idx="31648">
                  <c:v>1149.96</c:v>
                </c:pt>
                <c:pt idx="31649">
                  <c:v>1058.94</c:v>
                </c:pt>
                <c:pt idx="31650">
                  <c:v>1118.07</c:v>
                </c:pt>
                <c:pt idx="31651">
                  <c:v>1107.76</c:v>
                </c:pt>
                <c:pt idx="31652">
                  <c:v>1066.18</c:v>
                </c:pt>
                <c:pt idx="31653">
                  <c:v>1016.9</c:v>
                </c:pt>
                <c:pt idx="31654">
                  <c:v>938.68</c:v>
                </c:pt>
                <c:pt idx="31655">
                  <c:v>883.89</c:v>
                </c:pt>
                <c:pt idx="31656">
                  <c:v>834.56</c:v>
                </c:pt>
                <c:pt idx="31657">
                  <c:v>802.45</c:v>
                </c:pt>
                <c:pt idx="31658">
                  <c:v>780.19</c:v>
                </c:pt>
                <c:pt idx="31659">
                  <c:v>767.85</c:v>
                </c:pt>
                <c:pt idx="31660">
                  <c:v>779.16</c:v>
                </c:pt>
                <c:pt idx="31661">
                  <c:v>812.03</c:v>
                </c:pt>
                <c:pt idx="31662">
                  <c:v>838.39</c:v>
                </c:pt>
                <c:pt idx="31663">
                  <c:v>1008.75</c:v>
                </c:pt>
                <c:pt idx="31664">
                  <c:v>1160.6500000000001</c:v>
                </c:pt>
                <c:pt idx="31665">
                  <c:v>1272.8</c:v>
                </c:pt>
                <c:pt idx="31666">
                  <c:v>1320.05</c:v>
                </c:pt>
                <c:pt idx="31667">
                  <c:v>1315.97</c:v>
                </c:pt>
                <c:pt idx="31668">
                  <c:v>1330.29</c:v>
                </c:pt>
                <c:pt idx="31669">
                  <c:v>1346.53</c:v>
                </c:pt>
                <c:pt idx="31670">
                  <c:v>1338.31</c:v>
                </c:pt>
                <c:pt idx="31671">
                  <c:v>1294.18</c:v>
                </c:pt>
                <c:pt idx="31672">
                  <c:v>1200.52</c:v>
                </c:pt>
                <c:pt idx="31673">
                  <c:v>1106.3900000000001</c:v>
                </c:pt>
                <c:pt idx="31674">
                  <c:v>1153.68</c:v>
                </c:pt>
                <c:pt idx="31675">
                  <c:v>1140.52</c:v>
                </c:pt>
                <c:pt idx="31676">
                  <c:v>1100.79</c:v>
                </c:pt>
                <c:pt idx="31677">
                  <c:v>1050.69</c:v>
                </c:pt>
                <c:pt idx="31678">
                  <c:v>983.73</c:v>
                </c:pt>
                <c:pt idx="31679">
                  <c:v>923.63</c:v>
                </c:pt>
                <c:pt idx="31680">
                  <c:v>881.86</c:v>
                </c:pt>
                <c:pt idx="31681">
                  <c:v>841.87</c:v>
                </c:pt>
                <c:pt idx="31682">
                  <c:v>824.24</c:v>
                </c:pt>
                <c:pt idx="31683">
                  <c:v>812.38</c:v>
                </c:pt>
                <c:pt idx="31684">
                  <c:v>816.12</c:v>
                </c:pt>
                <c:pt idx="31685">
                  <c:v>824.21</c:v>
                </c:pt>
                <c:pt idx="31686">
                  <c:v>849.4</c:v>
                </c:pt>
                <c:pt idx="31687">
                  <c:v>1036.56</c:v>
                </c:pt>
                <c:pt idx="31688">
                  <c:v>1186.69</c:v>
                </c:pt>
                <c:pt idx="31689">
                  <c:v>1252.9100000000001</c:v>
                </c:pt>
                <c:pt idx="31690">
                  <c:v>1291.4100000000001</c:v>
                </c:pt>
                <c:pt idx="31691">
                  <c:v>1307.6400000000001</c:v>
                </c:pt>
                <c:pt idx="31692">
                  <c:v>1319.46</c:v>
                </c:pt>
                <c:pt idx="31693">
                  <c:v>1329.72</c:v>
                </c:pt>
                <c:pt idx="31694">
                  <c:v>1320.24</c:v>
                </c:pt>
                <c:pt idx="31695">
                  <c:v>1296.1400000000001</c:v>
                </c:pt>
                <c:pt idx="31696">
                  <c:v>1202.46</c:v>
                </c:pt>
                <c:pt idx="31697">
                  <c:v>1100.8399999999999</c:v>
                </c:pt>
                <c:pt idx="31698">
                  <c:v>1181.6199999999999</c:v>
                </c:pt>
                <c:pt idx="31699">
                  <c:v>1171.1500000000001</c:v>
                </c:pt>
                <c:pt idx="31700">
                  <c:v>1114.3699999999999</c:v>
                </c:pt>
                <c:pt idx="31701">
                  <c:v>1057.95</c:v>
                </c:pt>
                <c:pt idx="31702">
                  <c:v>1003.48</c:v>
                </c:pt>
                <c:pt idx="31703">
                  <c:v>941.65</c:v>
                </c:pt>
                <c:pt idx="31704">
                  <c:v>897.78</c:v>
                </c:pt>
                <c:pt idx="31705">
                  <c:v>867.82</c:v>
                </c:pt>
                <c:pt idx="31706">
                  <c:v>839.26</c:v>
                </c:pt>
                <c:pt idx="31707">
                  <c:v>824.65</c:v>
                </c:pt>
                <c:pt idx="31708">
                  <c:v>827.29</c:v>
                </c:pt>
                <c:pt idx="31709">
                  <c:v>854.24</c:v>
                </c:pt>
                <c:pt idx="31710">
                  <c:v>876.42</c:v>
                </c:pt>
                <c:pt idx="31711">
                  <c:v>1055.23</c:v>
                </c:pt>
                <c:pt idx="31712">
                  <c:v>1187.3599999999999</c:v>
                </c:pt>
                <c:pt idx="31713">
                  <c:v>1264.29</c:v>
                </c:pt>
                <c:pt idx="31714">
                  <c:v>1298.72</c:v>
                </c:pt>
                <c:pt idx="31715">
                  <c:v>1268.02</c:v>
                </c:pt>
                <c:pt idx="31716">
                  <c:v>1233.32</c:v>
                </c:pt>
                <c:pt idx="31717">
                  <c:v>1212.6199999999999</c:v>
                </c:pt>
                <c:pt idx="31718">
                  <c:v>1182.33</c:v>
                </c:pt>
                <c:pt idx="31719">
                  <c:v>1128.05</c:v>
                </c:pt>
                <c:pt idx="31720">
                  <c:v>1065.27</c:v>
                </c:pt>
                <c:pt idx="31721">
                  <c:v>996.26</c:v>
                </c:pt>
                <c:pt idx="31722">
                  <c:v>1044.9000000000001</c:v>
                </c:pt>
                <c:pt idx="31723">
                  <c:v>1043.74</c:v>
                </c:pt>
                <c:pt idx="31724">
                  <c:v>995.63</c:v>
                </c:pt>
                <c:pt idx="31725">
                  <c:v>924.84</c:v>
                </c:pt>
                <c:pt idx="31726">
                  <c:v>870</c:v>
                </c:pt>
                <c:pt idx="31727">
                  <c:v>816.13</c:v>
                </c:pt>
                <c:pt idx="31728">
                  <c:v>791.32</c:v>
                </c:pt>
                <c:pt idx="31729">
                  <c:v>756.79</c:v>
                </c:pt>
                <c:pt idx="31730">
                  <c:v>748.46</c:v>
                </c:pt>
                <c:pt idx="31731">
                  <c:v>739.02</c:v>
                </c:pt>
                <c:pt idx="31732">
                  <c:v>731.69</c:v>
                </c:pt>
                <c:pt idx="31733">
                  <c:v>747.05</c:v>
                </c:pt>
                <c:pt idx="31734">
                  <c:v>745.95</c:v>
                </c:pt>
                <c:pt idx="31735">
                  <c:v>861.88</c:v>
                </c:pt>
                <c:pt idx="31736">
                  <c:v>1008.16</c:v>
                </c:pt>
                <c:pt idx="31737">
                  <c:v>1072.03</c:v>
                </c:pt>
                <c:pt idx="31738">
                  <c:v>1116.19</c:v>
                </c:pt>
                <c:pt idx="31739">
                  <c:v>1122.67</c:v>
                </c:pt>
                <c:pt idx="31740">
                  <c:v>1103.55</c:v>
                </c:pt>
                <c:pt idx="31741">
                  <c:v>1079.19</c:v>
                </c:pt>
                <c:pt idx="31742">
                  <c:v>1014.29</c:v>
                </c:pt>
                <c:pt idx="31743">
                  <c:v>1003.76</c:v>
                </c:pt>
                <c:pt idx="31744">
                  <c:v>997.13</c:v>
                </c:pt>
                <c:pt idx="31745">
                  <c:v>1003.14</c:v>
                </c:pt>
                <c:pt idx="31746">
                  <c:v>1075.93</c:v>
                </c:pt>
                <c:pt idx="31747">
                  <c:v>1071.29</c:v>
                </c:pt>
                <c:pt idx="31748">
                  <c:v>1040.96</c:v>
                </c:pt>
                <c:pt idx="31749">
                  <c:v>1007.63</c:v>
                </c:pt>
                <c:pt idx="31750">
                  <c:v>957.8</c:v>
                </c:pt>
                <c:pt idx="31751">
                  <c:v>923.17</c:v>
                </c:pt>
                <c:pt idx="31752">
                  <c:v>883.13</c:v>
                </c:pt>
                <c:pt idx="31753">
                  <c:v>853.84</c:v>
                </c:pt>
                <c:pt idx="31754">
                  <c:v>835.87</c:v>
                </c:pt>
                <c:pt idx="31755">
                  <c:v>809.11</c:v>
                </c:pt>
                <c:pt idx="31756">
                  <c:v>802.4</c:v>
                </c:pt>
                <c:pt idx="31757">
                  <c:v>797.78</c:v>
                </c:pt>
                <c:pt idx="31758">
                  <c:v>764.26</c:v>
                </c:pt>
                <c:pt idx="31759">
                  <c:v>799.35</c:v>
                </c:pt>
                <c:pt idx="31760">
                  <c:v>854.02</c:v>
                </c:pt>
                <c:pt idx="31761">
                  <c:v>894.4</c:v>
                </c:pt>
                <c:pt idx="31762">
                  <c:v>941.46</c:v>
                </c:pt>
                <c:pt idx="31763">
                  <c:v>951.13</c:v>
                </c:pt>
                <c:pt idx="31764">
                  <c:v>960.53</c:v>
                </c:pt>
                <c:pt idx="31765">
                  <c:v>964.89</c:v>
                </c:pt>
                <c:pt idx="31766">
                  <c:v>933.14</c:v>
                </c:pt>
                <c:pt idx="31767">
                  <c:v>917.81</c:v>
                </c:pt>
                <c:pt idx="31768">
                  <c:v>918.6</c:v>
                </c:pt>
                <c:pt idx="31769">
                  <c:v>921.66</c:v>
                </c:pt>
                <c:pt idx="31770">
                  <c:v>1016.36</c:v>
                </c:pt>
                <c:pt idx="31771">
                  <c:v>1014.22</c:v>
                </c:pt>
                <c:pt idx="31772">
                  <c:v>997.11</c:v>
                </c:pt>
                <c:pt idx="31773">
                  <c:v>974.06</c:v>
                </c:pt>
                <c:pt idx="31774">
                  <c:v>917.64</c:v>
                </c:pt>
                <c:pt idx="31775">
                  <c:v>865.46</c:v>
                </c:pt>
                <c:pt idx="31776">
                  <c:v>823.14</c:v>
                </c:pt>
                <c:pt idx="31777">
                  <c:v>795.29</c:v>
                </c:pt>
                <c:pt idx="31778">
                  <c:v>773.81</c:v>
                </c:pt>
                <c:pt idx="31779">
                  <c:v>767.9</c:v>
                </c:pt>
                <c:pt idx="31780">
                  <c:v>773.27</c:v>
                </c:pt>
                <c:pt idx="31781">
                  <c:v>808.19</c:v>
                </c:pt>
                <c:pt idx="31782">
                  <c:v>828.67</c:v>
                </c:pt>
                <c:pt idx="31783">
                  <c:v>1016.41</c:v>
                </c:pt>
                <c:pt idx="31784">
                  <c:v>1173.83</c:v>
                </c:pt>
                <c:pt idx="31785">
                  <c:v>1284.6099999999999</c:v>
                </c:pt>
                <c:pt idx="31786">
                  <c:v>1288.7</c:v>
                </c:pt>
                <c:pt idx="31787">
                  <c:v>1279.93</c:v>
                </c:pt>
                <c:pt idx="31788">
                  <c:v>1325.68</c:v>
                </c:pt>
                <c:pt idx="31789">
                  <c:v>1347.89</c:v>
                </c:pt>
                <c:pt idx="31790">
                  <c:v>1340.4</c:v>
                </c:pt>
                <c:pt idx="31791">
                  <c:v>1223.6099999999999</c:v>
                </c:pt>
                <c:pt idx="31792">
                  <c:v>1176.6600000000001</c:v>
                </c:pt>
                <c:pt idx="31793">
                  <c:v>1122.18</c:v>
                </c:pt>
                <c:pt idx="31794">
                  <c:v>1106.3399999999999</c:v>
                </c:pt>
                <c:pt idx="31795">
                  <c:v>1091.1500000000001</c:v>
                </c:pt>
                <c:pt idx="31796">
                  <c:v>1046.24</c:v>
                </c:pt>
                <c:pt idx="31797">
                  <c:v>992.82</c:v>
                </c:pt>
                <c:pt idx="31798">
                  <c:v>923.64</c:v>
                </c:pt>
                <c:pt idx="31799">
                  <c:v>865.34</c:v>
                </c:pt>
                <c:pt idx="31800">
                  <c:v>833.11</c:v>
                </c:pt>
                <c:pt idx="31801">
                  <c:v>812.69</c:v>
                </c:pt>
                <c:pt idx="31802">
                  <c:v>789</c:v>
                </c:pt>
                <c:pt idx="31803">
                  <c:v>783.46</c:v>
                </c:pt>
                <c:pt idx="31804">
                  <c:v>797.98</c:v>
                </c:pt>
                <c:pt idx="31805">
                  <c:v>845.28</c:v>
                </c:pt>
                <c:pt idx="31806">
                  <c:v>850.92</c:v>
                </c:pt>
                <c:pt idx="31807">
                  <c:v>998.45</c:v>
                </c:pt>
                <c:pt idx="31808">
                  <c:v>1144.07</c:v>
                </c:pt>
                <c:pt idx="31809">
                  <c:v>1247.71</c:v>
                </c:pt>
                <c:pt idx="31810">
                  <c:v>1280.07</c:v>
                </c:pt>
                <c:pt idx="31811">
                  <c:v>1307.5899999999999</c:v>
                </c:pt>
                <c:pt idx="31812">
                  <c:v>1339.04</c:v>
                </c:pt>
                <c:pt idx="31813">
                  <c:v>1364.49</c:v>
                </c:pt>
                <c:pt idx="31814">
                  <c:v>1320.95</c:v>
                </c:pt>
                <c:pt idx="31815">
                  <c:v>1233.81</c:v>
                </c:pt>
                <c:pt idx="31816">
                  <c:v>1120.82</c:v>
                </c:pt>
                <c:pt idx="31817">
                  <c:v>1065.0999999999999</c:v>
                </c:pt>
                <c:pt idx="31818">
                  <c:v>1124.8499999999999</c:v>
                </c:pt>
                <c:pt idx="31819">
                  <c:v>1109.22</c:v>
                </c:pt>
                <c:pt idx="31820">
                  <c:v>1054.71</c:v>
                </c:pt>
                <c:pt idx="31821">
                  <c:v>993.52</c:v>
                </c:pt>
                <c:pt idx="31822">
                  <c:v>935.79</c:v>
                </c:pt>
                <c:pt idx="31823">
                  <c:v>872.51</c:v>
                </c:pt>
                <c:pt idx="31824">
                  <c:v>832.35</c:v>
                </c:pt>
                <c:pt idx="31825">
                  <c:v>813.28</c:v>
                </c:pt>
                <c:pt idx="31826">
                  <c:v>790.13</c:v>
                </c:pt>
                <c:pt idx="31827">
                  <c:v>777.36</c:v>
                </c:pt>
                <c:pt idx="31828">
                  <c:v>788.96</c:v>
                </c:pt>
                <c:pt idx="31829">
                  <c:v>826.33</c:v>
                </c:pt>
                <c:pt idx="31830">
                  <c:v>846.24</c:v>
                </c:pt>
                <c:pt idx="31831">
                  <c:v>1029.04</c:v>
                </c:pt>
                <c:pt idx="31832">
                  <c:v>1180.3499999999999</c:v>
                </c:pt>
                <c:pt idx="31833">
                  <c:v>1269.42</c:v>
                </c:pt>
                <c:pt idx="31834">
                  <c:v>1319.14</c:v>
                </c:pt>
                <c:pt idx="31835">
                  <c:v>1322.51</c:v>
                </c:pt>
                <c:pt idx="31836">
                  <c:v>1338.19</c:v>
                </c:pt>
                <c:pt idx="31837">
                  <c:v>1350.26</c:v>
                </c:pt>
                <c:pt idx="31838">
                  <c:v>1329.06</c:v>
                </c:pt>
                <c:pt idx="31839">
                  <c:v>1229.03</c:v>
                </c:pt>
                <c:pt idx="31840">
                  <c:v>1164.54</c:v>
                </c:pt>
                <c:pt idx="31841">
                  <c:v>1088.1199999999999</c:v>
                </c:pt>
                <c:pt idx="31842">
                  <c:v>1138</c:v>
                </c:pt>
                <c:pt idx="31843">
                  <c:v>1112.7</c:v>
                </c:pt>
                <c:pt idx="31844">
                  <c:v>1071.19</c:v>
                </c:pt>
                <c:pt idx="31845">
                  <c:v>1019.67</c:v>
                </c:pt>
                <c:pt idx="31846">
                  <c:v>944.57</c:v>
                </c:pt>
                <c:pt idx="31847">
                  <c:v>886.05</c:v>
                </c:pt>
                <c:pt idx="31848">
                  <c:v>844.33</c:v>
                </c:pt>
                <c:pt idx="31849">
                  <c:v>813.85</c:v>
                </c:pt>
                <c:pt idx="31850">
                  <c:v>787.93</c:v>
                </c:pt>
                <c:pt idx="31851">
                  <c:v>784.02</c:v>
                </c:pt>
                <c:pt idx="31852">
                  <c:v>786.62</c:v>
                </c:pt>
                <c:pt idx="31853">
                  <c:v>822.78</c:v>
                </c:pt>
                <c:pt idx="31854">
                  <c:v>848.05</c:v>
                </c:pt>
                <c:pt idx="31855">
                  <c:v>1038.43</c:v>
                </c:pt>
                <c:pt idx="31856">
                  <c:v>1193.6600000000001</c:v>
                </c:pt>
                <c:pt idx="31857">
                  <c:v>1282.3900000000001</c:v>
                </c:pt>
                <c:pt idx="31858">
                  <c:v>1320.94</c:v>
                </c:pt>
                <c:pt idx="31859">
                  <c:v>1321.4</c:v>
                </c:pt>
                <c:pt idx="31860">
                  <c:v>1316.41</c:v>
                </c:pt>
                <c:pt idx="31861">
                  <c:v>1316.03</c:v>
                </c:pt>
                <c:pt idx="31862">
                  <c:v>1300.1300000000001</c:v>
                </c:pt>
                <c:pt idx="31863">
                  <c:v>1234.3599999999999</c:v>
                </c:pt>
                <c:pt idx="31864">
                  <c:v>1162.01</c:v>
                </c:pt>
                <c:pt idx="31865">
                  <c:v>1059.1300000000001</c:v>
                </c:pt>
                <c:pt idx="31866">
                  <c:v>1084.75</c:v>
                </c:pt>
                <c:pt idx="31867">
                  <c:v>1061.07</c:v>
                </c:pt>
                <c:pt idx="31868">
                  <c:v>1015.89</c:v>
                </c:pt>
                <c:pt idx="31869">
                  <c:v>959.77</c:v>
                </c:pt>
                <c:pt idx="31870">
                  <c:v>897.05</c:v>
                </c:pt>
                <c:pt idx="31871">
                  <c:v>849.55</c:v>
                </c:pt>
                <c:pt idx="31872">
                  <c:v>804.4</c:v>
                </c:pt>
                <c:pt idx="31873">
                  <c:v>779.63</c:v>
                </c:pt>
                <c:pt idx="31874">
                  <c:v>756.8</c:v>
                </c:pt>
                <c:pt idx="31875">
                  <c:v>754.33</c:v>
                </c:pt>
                <c:pt idx="31876">
                  <c:v>761.07</c:v>
                </c:pt>
                <c:pt idx="31877">
                  <c:v>811.92</c:v>
                </c:pt>
                <c:pt idx="31878">
                  <c:v>818.22</c:v>
                </c:pt>
                <c:pt idx="31879">
                  <c:v>987.82</c:v>
                </c:pt>
                <c:pt idx="31880">
                  <c:v>1141.6099999999999</c:v>
                </c:pt>
                <c:pt idx="31881">
                  <c:v>1252.5899999999999</c:v>
                </c:pt>
                <c:pt idx="31882">
                  <c:v>1289.92</c:v>
                </c:pt>
                <c:pt idx="31883">
                  <c:v>1312.5</c:v>
                </c:pt>
                <c:pt idx="31884">
                  <c:v>1322.78</c:v>
                </c:pt>
                <c:pt idx="31885">
                  <c:v>1324.01</c:v>
                </c:pt>
                <c:pt idx="31886">
                  <c:v>1302.1300000000001</c:v>
                </c:pt>
                <c:pt idx="31887">
                  <c:v>1232.8900000000001</c:v>
                </c:pt>
                <c:pt idx="31888">
                  <c:v>1128.74</c:v>
                </c:pt>
                <c:pt idx="31889">
                  <c:v>1052.2</c:v>
                </c:pt>
                <c:pt idx="31890">
                  <c:v>1128.3900000000001</c:v>
                </c:pt>
                <c:pt idx="31891">
                  <c:v>1110.78</c:v>
                </c:pt>
                <c:pt idx="31892">
                  <c:v>1060.68</c:v>
                </c:pt>
                <c:pt idx="31893">
                  <c:v>999.47</c:v>
                </c:pt>
                <c:pt idx="31894">
                  <c:v>946.68</c:v>
                </c:pt>
                <c:pt idx="31895">
                  <c:v>905.09</c:v>
                </c:pt>
                <c:pt idx="31896">
                  <c:v>855.63</c:v>
                </c:pt>
                <c:pt idx="31897">
                  <c:v>828.46</c:v>
                </c:pt>
                <c:pt idx="31898">
                  <c:v>817.29</c:v>
                </c:pt>
                <c:pt idx="31899">
                  <c:v>796.11</c:v>
                </c:pt>
                <c:pt idx="31900">
                  <c:v>793.98</c:v>
                </c:pt>
                <c:pt idx="31901">
                  <c:v>804.38</c:v>
                </c:pt>
                <c:pt idx="31902">
                  <c:v>790.89</c:v>
                </c:pt>
                <c:pt idx="31903">
                  <c:v>904.88</c:v>
                </c:pt>
                <c:pt idx="31904">
                  <c:v>1034.81</c:v>
                </c:pt>
                <c:pt idx="31905">
                  <c:v>1078.53</c:v>
                </c:pt>
                <c:pt idx="31906">
                  <c:v>1122.77</c:v>
                </c:pt>
                <c:pt idx="31907">
                  <c:v>1118.6199999999999</c:v>
                </c:pt>
                <c:pt idx="31908">
                  <c:v>1082.5</c:v>
                </c:pt>
                <c:pt idx="31909">
                  <c:v>1059.47</c:v>
                </c:pt>
                <c:pt idx="31910">
                  <c:v>1035.04</c:v>
                </c:pt>
                <c:pt idx="31911">
                  <c:v>1026.81</c:v>
                </c:pt>
                <c:pt idx="31912">
                  <c:v>997.26</c:v>
                </c:pt>
                <c:pt idx="31913">
                  <c:v>1031.28</c:v>
                </c:pt>
                <c:pt idx="31914">
                  <c:v>1096.4000000000001</c:v>
                </c:pt>
                <c:pt idx="31915">
                  <c:v>1084.52</c:v>
                </c:pt>
                <c:pt idx="31916">
                  <c:v>1055.55</c:v>
                </c:pt>
                <c:pt idx="31917">
                  <c:v>1015.42</c:v>
                </c:pt>
                <c:pt idx="31918">
                  <c:v>962.23</c:v>
                </c:pt>
                <c:pt idx="31919">
                  <c:v>924.94</c:v>
                </c:pt>
                <c:pt idx="31920">
                  <c:v>896.46</c:v>
                </c:pt>
                <c:pt idx="31921">
                  <c:v>876.33</c:v>
                </c:pt>
                <c:pt idx="31922">
                  <c:v>848.52</c:v>
                </c:pt>
                <c:pt idx="31923">
                  <c:v>846.4</c:v>
                </c:pt>
                <c:pt idx="31924">
                  <c:v>807.84</c:v>
                </c:pt>
                <c:pt idx="31925">
                  <c:v>812.74</c:v>
                </c:pt>
                <c:pt idx="31926">
                  <c:v>785.18</c:v>
                </c:pt>
                <c:pt idx="31927">
                  <c:v>772.69</c:v>
                </c:pt>
                <c:pt idx="31928">
                  <c:v>847.58</c:v>
                </c:pt>
                <c:pt idx="31929">
                  <c:v>897.67</c:v>
                </c:pt>
                <c:pt idx="31930">
                  <c:v>954.82</c:v>
                </c:pt>
                <c:pt idx="31931">
                  <c:v>983.26</c:v>
                </c:pt>
                <c:pt idx="31932">
                  <c:v>994.1</c:v>
                </c:pt>
                <c:pt idx="31933">
                  <c:v>972.29</c:v>
                </c:pt>
                <c:pt idx="31934">
                  <c:v>973.39</c:v>
                </c:pt>
                <c:pt idx="31935">
                  <c:v>953.59</c:v>
                </c:pt>
                <c:pt idx="31936">
                  <c:v>939.7</c:v>
                </c:pt>
                <c:pt idx="31937">
                  <c:v>923.9</c:v>
                </c:pt>
                <c:pt idx="31938">
                  <c:v>1014.47</c:v>
                </c:pt>
                <c:pt idx="31939">
                  <c:v>1018.14</c:v>
                </c:pt>
                <c:pt idx="31940">
                  <c:v>1006.72</c:v>
                </c:pt>
                <c:pt idx="31941">
                  <c:v>972.65</c:v>
                </c:pt>
                <c:pt idx="31942">
                  <c:v>915.57</c:v>
                </c:pt>
                <c:pt idx="31943">
                  <c:v>851.23</c:v>
                </c:pt>
                <c:pt idx="31944">
                  <c:v>815.39</c:v>
                </c:pt>
                <c:pt idx="31945">
                  <c:v>764.3</c:v>
                </c:pt>
                <c:pt idx="31946">
                  <c:v>744.43</c:v>
                </c:pt>
                <c:pt idx="31947">
                  <c:v>738.21</c:v>
                </c:pt>
                <c:pt idx="31948">
                  <c:v>747.17</c:v>
                </c:pt>
                <c:pt idx="31949">
                  <c:v>799.14</c:v>
                </c:pt>
                <c:pt idx="31950">
                  <c:v>828.7</c:v>
                </c:pt>
                <c:pt idx="31951">
                  <c:v>1017.39</c:v>
                </c:pt>
                <c:pt idx="31952">
                  <c:v>1162.8</c:v>
                </c:pt>
                <c:pt idx="31953">
                  <c:v>1248.69</c:v>
                </c:pt>
                <c:pt idx="31954">
                  <c:v>1290.83</c:v>
                </c:pt>
                <c:pt idx="31955">
                  <c:v>1306.21</c:v>
                </c:pt>
                <c:pt idx="31956">
                  <c:v>1307.71</c:v>
                </c:pt>
                <c:pt idx="31957">
                  <c:v>1314.96</c:v>
                </c:pt>
                <c:pt idx="31958">
                  <c:v>1287.19</c:v>
                </c:pt>
                <c:pt idx="31959">
                  <c:v>1216.03</c:v>
                </c:pt>
                <c:pt idx="31960">
                  <c:v>1121.23</c:v>
                </c:pt>
                <c:pt idx="31961">
                  <c:v>1061.1400000000001</c:v>
                </c:pt>
                <c:pt idx="31962">
                  <c:v>1073.03</c:v>
                </c:pt>
                <c:pt idx="31963">
                  <c:v>1080.54</c:v>
                </c:pt>
                <c:pt idx="31964">
                  <c:v>1045.49</c:v>
                </c:pt>
                <c:pt idx="31965">
                  <c:v>993.37</c:v>
                </c:pt>
                <c:pt idx="31966">
                  <c:v>910.38</c:v>
                </c:pt>
                <c:pt idx="31967">
                  <c:v>857.99</c:v>
                </c:pt>
                <c:pt idx="31968">
                  <c:v>801.59</c:v>
                </c:pt>
                <c:pt idx="31969">
                  <c:v>781.58</c:v>
                </c:pt>
                <c:pt idx="31970">
                  <c:v>760.59</c:v>
                </c:pt>
                <c:pt idx="31971">
                  <c:v>754.88</c:v>
                </c:pt>
                <c:pt idx="31972">
                  <c:v>770.07</c:v>
                </c:pt>
                <c:pt idx="31973">
                  <c:v>810.58</c:v>
                </c:pt>
                <c:pt idx="31974">
                  <c:v>831.33</c:v>
                </c:pt>
                <c:pt idx="31975">
                  <c:v>992.44</c:v>
                </c:pt>
                <c:pt idx="31976">
                  <c:v>1128.7</c:v>
                </c:pt>
                <c:pt idx="31977">
                  <c:v>1210.29</c:v>
                </c:pt>
                <c:pt idx="31978">
                  <c:v>1265.8599999999999</c:v>
                </c:pt>
                <c:pt idx="31979">
                  <c:v>1252.18</c:v>
                </c:pt>
                <c:pt idx="31980">
                  <c:v>1245.76</c:v>
                </c:pt>
                <c:pt idx="31981">
                  <c:v>1291.17</c:v>
                </c:pt>
                <c:pt idx="31982">
                  <c:v>1266.1500000000001</c:v>
                </c:pt>
                <c:pt idx="31983">
                  <c:v>1216.02</c:v>
                </c:pt>
                <c:pt idx="31984">
                  <c:v>1135.8499999999999</c:v>
                </c:pt>
                <c:pt idx="31985">
                  <c:v>1079.51</c:v>
                </c:pt>
                <c:pt idx="31986">
                  <c:v>1129.2</c:v>
                </c:pt>
                <c:pt idx="31987">
                  <c:v>1107.03</c:v>
                </c:pt>
                <c:pt idx="31988">
                  <c:v>1074.57</c:v>
                </c:pt>
                <c:pt idx="31989">
                  <c:v>1022.77</c:v>
                </c:pt>
                <c:pt idx="31990">
                  <c:v>953.02</c:v>
                </c:pt>
                <c:pt idx="31991">
                  <c:v>880.4</c:v>
                </c:pt>
                <c:pt idx="31992">
                  <c:v>845.18</c:v>
                </c:pt>
                <c:pt idx="31993">
                  <c:v>796.37</c:v>
                </c:pt>
                <c:pt idx="31994">
                  <c:v>758.66</c:v>
                </c:pt>
                <c:pt idx="31995">
                  <c:v>750.48</c:v>
                </c:pt>
                <c:pt idx="31996">
                  <c:v>764.57</c:v>
                </c:pt>
                <c:pt idx="31997">
                  <c:v>805.76</c:v>
                </c:pt>
                <c:pt idx="31998">
                  <c:v>828.97</c:v>
                </c:pt>
                <c:pt idx="31999">
                  <c:v>1009.69</c:v>
                </c:pt>
                <c:pt idx="32000">
                  <c:v>1155.1300000000001</c:v>
                </c:pt>
                <c:pt idx="32001">
                  <c:v>1248.55</c:v>
                </c:pt>
                <c:pt idx="32002">
                  <c:v>1289.94</c:v>
                </c:pt>
                <c:pt idx="32003">
                  <c:v>1298.8900000000001</c:v>
                </c:pt>
                <c:pt idx="32004">
                  <c:v>1321.48</c:v>
                </c:pt>
                <c:pt idx="32005">
                  <c:v>1347.16</c:v>
                </c:pt>
                <c:pt idx="32006">
                  <c:v>1331.36</c:v>
                </c:pt>
                <c:pt idx="32007">
                  <c:v>1267.53</c:v>
                </c:pt>
                <c:pt idx="32008">
                  <c:v>1180.81</c:v>
                </c:pt>
                <c:pt idx="32009">
                  <c:v>1072.4000000000001</c:v>
                </c:pt>
                <c:pt idx="32010">
                  <c:v>1138</c:v>
                </c:pt>
                <c:pt idx="32011">
                  <c:v>1137.6500000000001</c:v>
                </c:pt>
                <c:pt idx="32012">
                  <c:v>1082.1600000000001</c:v>
                </c:pt>
                <c:pt idx="32013">
                  <c:v>1032.4000000000001</c:v>
                </c:pt>
                <c:pt idx="32014">
                  <c:v>949.25</c:v>
                </c:pt>
                <c:pt idx="32015">
                  <c:v>909.7</c:v>
                </c:pt>
                <c:pt idx="32016">
                  <c:v>859.12</c:v>
                </c:pt>
                <c:pt idx="32017">
                  <c:v>829.79</c:v>
                </c:pt>
                <c:pt idx="32018">
                  <c:v>807.55</c:v>
                </c:pt>
                <c:pt idx="32019">
                  <c:v>797.65</c:v>
                </c:pt>
                <c:pt idx="32020">
                  <c:v>788.04</c:v>
                </c:pt>
                <c:pt idx="32021">
                  <c:v>820.13</c:v>
                </c:pt>
                <c:pt idx="32022">
                  <c:v>839.11</c:v>
                </c:pt>
                <c:pt idx="32023">
                  <c:v>1019.14</c:v>
                </c:pt>
                <c:pt idx="32024">
                  <c:v>1171.3800000000001</c:v>
                </c:pt>
                <c:pt idx="32025">
                  <c:v>1269.55</c:v>
                </c:pt>
                <c:pt idx="32026">
                  <c:v>1328.6</c:v>
                </c:pt>
                <c:pt idx="32027">
                  <c:v>1334</c:v>
                </c:pt>
                <c:pt idx="32028">
                  <c:v>1335.66</c:v>
                </c:pt>
                <c:pt idx="32029">
                  <c:v>1331.78</c:v>
                </c:pt>
                <c:pt idx="32030">
                  <c:v>1295.3499999999999</c:v>
                </c:pt>
                <c:pt idx="32031">
                  <c:v>1254.25</c:v>
                </c:pt>
                <c:pt idx="32032">
                  <c:v>1170.55</c:v>
                </c:pt>
                <c:pt idx="32033">
                  <c:v>1087.0899999999999</c:v>
                </c:pt>
                <c:pt idx="32034">
                  <c:v>1155.02</c:v>
                </c:pt>
                <c:pt idx="32035">
                  <c:v>1127.3699999999999</c:v>
                </c:pt>
                <c:pt idx="32036">
                  <c:v>1091.3499999999999</c:v>
                </c:pt>
                <c:pt idx="32037">
                  <c:v>1036.07</c:v>
                </c:pt>
                <c:pt idx="32038">
                  <c:v>963.17</c:v>
                </c:pt>
                <c:pt idx="32039">
                  <c:v>902.42</c:v>
                </c:pt>
                <c:pt idx="32040">
                  <c:v>868</c:v>
                </c:pt>
                <c:pt idx="32041">
                  <c:v>833.73</c:v>
                </c:pt>
                <c:pt idx="32042">
                  <c:v>812.92</c:v>
                </c:pt>
                <c:pt idx="32043">
                  <c:v>803.3</c:v>
                </c:pt>
                <c:pt idx="32044">
                  <c:v>805.33</c:v>
                </c:pt>
                <c:pt idx="32045">
                  <c:v>838.31</c:v>
                </c:pt>
                <c:pt idx="32046">
                  <c:v>864.92</c:v>
                </c:pt>
                <c:pt idx="32047">
                  <c:v>1050.8800000000001</c:v>
                </c:pt>
                <c:pt idx="32048">
                  <c:v>1180.8499999999999</c:v>
                </c:pt>
                <c:pt idx="32049">
                  <c:v>1270.69</c:v>
                </c:pt>
                <c:pt idx="32050">
                  <c:v>1304.6199999999999</c:v>
                </c:pt>
                <c:pt idx="32051">
                  <c:v>1297.24</c:v>
                </c:pt>
                <c:pt idx="32052">
                  <c:v>1276.55</c:v>
                </c:pt>
                <c:pt idx="32053">
                  <c:v>1269.3599999999999</c:v>
                </c:pt>
                <c:pt idx="32054">
                  <c:v>1255.1300000000001</c:v>
                </c:pt>
                <c:pt idx="32055">
                  <c:v>1209.29</c:v>
                </c:pt>
                <c:pt idx="32056">
                  <c:v>1117.3</c:v>
                </c:pt>
                <c:pt idx="32057">
                  <c:v>1063.26</c:v>
                </c:pt>
                <c:pt idx="32058">
                  <c:v>1165.06</c:v>
                </c:pt>
                <c:pt idx="32059">
                  <c:v>1138.08</c:v>
                </c:pt>
                <c:pt idx="32060">
                  <c:v>1081.42</c:v>
                </c:pt>
                <c:pt idx="32061">
                  <c:v>1022.57</c:v>
                </c:pt>
                <c:pt idx="32062">
                  <c:v>941.03</c:v>
                </c:pt>
                <c:pt idx="32063">
                  <c:v>908.18</c:v>
                </c:pt>
                <c:pt idx="32064">
                  <c:v>870.61</c:v>
                </c:pt>
                <c:pt idx="32065">
                  <c:v>847.17</c:v>
                </c:pt>
                <c:pt idx="32066">
                  <c:v>824.6</c:v>
                </c:pt>
                <c:pt idx="32067">
                  <c:v>792.8</c:v>
                </c:pt>
                <c:pt idx="32068">
                  <c:v>785.02</c:v>
                </c:pt>
                <c:pt idx="32069">
                  <c:v>800.76</c:v>
                </c:pt>
                <c:pt idx="32070">
                  <c:v>800.54</c:v>
                </c:pt>
                <c:pt idx="32071">
                  <c:v>910.95</c:v>
                </c:pt>
                <c:pt idx="32072">
                  <c:v>1040.07</c:v>
                </c:pt>
                <c:pt idx="32073">
                  <c:v>1121.72</c:v>
                </c:pt>
                <c:pt idx="32074">
                  <c:v>1168.47</c:v>
                </c:pt>
                <c:pt idx="32075">
                  <c:v>1156.51</c:v>
                </c:pt>
                <c:pt idx="32076">
                  <c:v>1107.98</c:v>
                </c:pt>
                <c:pt idx="32077">
                  <c:v>1079.06</c:v>
                </c:pt>
                <c:pt idx="32078">
                  <c:v>1055.3900000000001</c:v>
                </c:pt>
                <c:pt idx="32079">
                  <c:v>1017.9</c:v>
                </c:pt>
                <c:pt idx="32080">
                  <c:v>983</c:v>
                </c:pt>
                <c:pt idx="32081">
                  <c:v>992.83</c:v>
                </c:pt>
                <c:pt idx="32082">
                  <c:v>1068.3699999999999</c:v>
                </c:pt>
                <c:pt idx="32083">
                  <c:v>1064.6300000000001</c:v>
                </c:pt>
                <c:pt idx="32084">
                  <c:v>1013.69</c:v>
                </c:pt>
                <c:pt idx="32085">
                  <c:v>970.44</c:v>
                </c:pt>
                <c:pt idx="32086">
                  <c:v>917.19</c:v>
                </c:pt>
                <c:pt idx="32087">
                  <c:v>873.04</c:v>
                </c:pt>
                <c:pt idx="32088">
                  <c:v>832.88</c:v>
                </c:pt>
                <c:pt idx="32089">
                  <c:v>818.86</c:v>
                </c:pt>
                <c:pt idx="32090">
                  <c:v>779.61</c:v>
                </c:pt>
                <c:pt idx="32091">
                  <c:v>762.42</c:v>
                </c:pt>
                <c:pt idx="32092">
                  <c:v>745.26</c:v>
                </c:pt>
                <c:pt idx="32093">
                  <c:v>764.91</c:v>
                </c:pt>
                <c:pt idx="32094">
                  <c:v>735.18</c:v>
                </c:pt>
                <c:pt idx="32095">
                  <c:v>764.32</c:v>
                </c:pt>
                <c:pt idx="32096">
                  <c:v>814.66</c:v>
                </c:pt>
                <c:pt idx="32097">
                  <c:v>866.97</c:v>
                </c:pt>
                <c:pt idx="32098">
                  <c:v>927.09</c:v>
                </c:pt>
                <c:pt idx="32099">
                  <c:v>938.21</c:v>
                </c:pt>
                <c:pt idx="32100">
                  <c:v>950.65</c:v>
                </c:pt>
                <c:pt idx="32101">
                  <c:v>947.41</c:v>
                </c:pt>
                <c:pt idx="32102">
                  <c:v>924.54</c:v>
                </c:pt>
                <c:pt idx="32103">
                  <c:v>914.87</c:v>
                </c:pt>
                <c:pt idx="32104">
                  <c:v>899.55</c:v>
                </c:pt>
                <c:pt idx="32105">
                  <c:v>918.77</c:v>
                </c:pt>
                <c:pt idx="32106">
                  <c:v>1012.75</c:v>
                </c:pt>
                <c:pt idx="32107">
                  <c:v>1013.79</c:v>
                </c:pt>
                <c:pt idx="32108">
                  <c:v>997.24</c:v>
                </c:pt>
                <c:pt idx="32109">
                  <c:v>969.82</c:v>
                </c:pt>
                <c:pt idx="32110">
                  <c:v>919.43</c:v>
                </c:pt>
                <c:pt idx="32111">
                  <c:v>868.75</c:v>
                </c:pt>
                <c:pt idx="32112">
                  <c:v>826.52</c:v>
                </c:pt>
                <c:pt idx="32113">
                  <c:v>798.18</c:v>
                </c:pt>
                <c:pt idx="32114">
                  <c:v>785.29</c:v>
                </c:pt>
                <c:pt idx="32115">
                  <c:v>773.98</c:v>
                </c:pt>
                <c:pt idx="32116">
                  <c:v>776.48</c:v>
                </c:pt>
                <c:pt idx="32117">
                  <c:v>783.27</c:v>
                </c:pt>
                <c:pt idx="32118">
                  <c:v>833.67</c:v>
                </c:pt>
                <c:pt idx="32119">
                  <c:v>1047.1600000000001</c:v>
                </c:pt>
                <c:pt idx="32120">
                  <c:v>1194.78</c:v>
                </c:pt>
                <c:pt idx="32121">
                  <c:v>1274.03</c:v>
                </c:pt>
                <c:pt idx="32122">
                  <c:v>1310.6600000000001</c:v>
                </c:pt>
                <c:pt idx="32123">
                  <c:v>1332.01</c:v>
                </c:pt>
                <c:pt idx="32124">
                  <c:v>1333.78</c:v>
                </c:pt>
                <c:pt idx="32125">
                  <c:v>1346.57</c:v>
                </c:pt>
                <c:pt idx="32126">
                  <c:v>1303.19</c:v>
                </c:pt>
                <c:pt idx="32127">
                  <c:v>1237.3699999999999</c:v>
                </c:pt>
                <c:pt idx="32128">
                  <c:v>1163.6500000000001</c:v>
                </c:pt>
                <c:pt idx="32129">
                  <c:v>1075.18</c:v>
                </c:pt>
                <c:pt idx="32130">
                  <c:v>1132.29</c:v>
                </c:pt>
                <c:pt idx="32131">
                  <c:v>1107.1500000000001</c:v>
                </c:pt>
                <c:pt idx="32132">
                  <c:v>1071.93</c:v>
                </c:pt>
                <c:pt idx="32133">
                  <c:v>1032.92</c:v>
                </c:pt>
                <c:pt idx="32134">
                  <c:v>954.56</c:v>
                </c:pt>
                <c:pt idx="32135">
                  <c:v>901.61</c:v>
                </c:pt>
                <c:pt idx="32136">
                  <c:v>862.24</c:v>
                </c:pt>
                <c:pt idx="32137">
                  <c:v>821.16</c:v>
                </c:pt>
                <c:pt idx="32138">
                  <c:v>802.28</c:v>
                </c:pt>
                <c:pt idx="32139">
                  <c:v>804.95</c:v>
                </c:pt>
                <c:pt idx="32140">
                  <c:v>805.45</c:v>
                </c:pt>
                <c:pt idx="32141">
                  <c:v>822.48</c:v>
                </c:pt>
                <c:pt idx="32142">
                  <c:v>858.88</c:v>
                </c:pt>
                <c:pt idx="32143">
                  <c:v>1049.1199999999999</c:v>
                </c:pt>
                <c:pt idx="32144">
                  <c:v>1180.79</c:v>
                </c:pt>
                <c:pt idx="32145">
                  <c:v>1270.6099999999999</c:v>
                </c:pt>
                <c:pt idx="32146">
                  <c:v>1311.58</c:v>
                </c:pt>
                <c:pt idx="32147">
                  <c:v>1320.15</c:v>
                </c:pt>
                <c:pt idx="32148">
                  <c:v>1318.78</c:v>
                </c:pt>
                <c:pt idx="32149">
                  <c:v>1333.4</c:v>
                </c:pt>
                <c:pt idx="32150">
                  <c:v>1310.5</c:v>
                </c:pt>
                <c:pt idx="32151">
                  <c:v>1246.0999999999999</c:v>
                </c:pt>
                <c:pt idx="32152">
                  <c:v>1177.6199999999999</c:v>
                </c:pt>
                <c:pt idx="32153">
                  <c:v>1087.56</c:v>
                </c:pt>
                <c:pt idx="32154">
                  <c:v>1163.94</c:v>
                </c:pt>
                <c:pt idx="32155">
                  <c:v>1123.75</c:v>
                </c:pt>
                <c:pt idx="32156">
                  <c:v>1083.02</c:v>
                </c:pt>
                <c:pt idx="32157">
                  <c:v>1037.19</c:v>
                </c:pt>
                <c:pt idx="32158">
                  <c:v>951.11</c:v>
                </c:pt>
                <c:pt idx="32159">
                  <c:v>899.34</c:v>
                </c:pt>
                <c:pt idx="32160">
                  <c:v>844.33</c:v>
                </c:pt>
                <c:pt idx="32161">
                  <c:v>823.6</c:v>
                </c:pt>
                <c:pt idx="32162">
                  <c:v>805.34</c:v>
                </c:pt>
                <c:pt idx="32163">
                  <c:v>799.57</c:v>
                </c:pt>
                <c:pt idx="32164">
                  <c:v>796.12</c:v>
                </c:pt>
                <c:pt idx="32165">
                  <c:v>813.84</c:v>
                </c:pt>
                <c:pt idx="32166">
                  <c:v>844.7</c:v>
                </c:pt>
                <c:pt idx="32167">
                  <c:v>1018.43</c:v>
                </c:pt>
                <c:pt idx="32168">
                  <c:v>1166.73</c:v>
                </c:pt>
                <c:pt idx="32169">
                  <c:v>1246.7</c:v>
                </c:pt>
                <c:pt idx="32170">
                  <c:v>1294.3</c:v>
                </c:pt>
                <c:pt idx="32171">
                  <c:v>1313.58</c:v>
                </c:pt>
                <c:pt idx="32172">
                  <c:v>1308.9000000000001</c:v>
                </c:pt>
                <c:pt idx="32173">
                  <c:v>1314.25</c:v>
                </c:pt>
                <c:pt idx="32174">
                  <c:v>1303.97</c:v>
                </c:pt>
                <c:pt idx="32175">
                  <c:v>1236.58</c:v>
                </c:pt>
                <c:pt idx="32176">
                  <c:v>1162.49</c:v>
                </c:pt>
                <c:pt idx="32177">
                  <c:v>1061.79</c:v>
                </c:pt>
                <c:pt idx="32178">
                  <c:v>1134.67</c:v>
                </c:pt>
                <c:pt idx="32179">
                  <c:v>1135.05</c:v>
                </c:pt>
                <c:pt idx="32180">
                  <c:v>1087.58</c:v>
                </c:pt>
                <c:pt idx="32181">
                  <c:v>1046.5999999999999</c:v>
                </c:pt>
                <c:pt idx="32182">
                  <c:v>977.27</c:v>
                </c:pt>
                <c:pt idx="32183">
                  <c:v>923.67</c:v>
                </c:pt>
                <c:pt idx="32184">
                  <c:v>879.11</c:v>
                </c:pt>
                <c:pt idx="32185">
                  <c:v>838.45</c:v>
                </c:pt>
                <c:pt idx="32186">
                  <c:v>829.98</c:v>
                </c:pt>
                <c:pt idx="32187">
                  <c:v>790.24</c:v>
                </c:pt>
                <c:pt idx="32188">
                  <c:v>787.32</c:v>
                </c:pt>
                <c:pt idx="32189">
                  <c:v>840.64</c:v>
                </c:pt>
                <c:pt idx="32190">
                  <c:v>854.77</c:v>
                </c:pt>
                <c:pt idx="32191">
                  <c:v>1034.06</c:v>
                </c:pt>
                <c:pt idx="32192">
                  <c:v>1134.53</c:v>
                </c:pt>
                <c:pt idx="32193">
                  <c:v>1217.5899999999999</c:v>
                </c:pt>
                <c:pt idx="32194">
                  <c:v>1241.3</c:v>
                </c:pt>
                <c:pt idx="32195">
                  <c:v>1255.19</c:v>
                </c:pt>
                <c:pt idx="32196">
                  <c:v>1256.83</c:v>
                </c:pt>
                <c:pt idx="32197">
                  <c:v>1270.93</c:v>
                </c:pt>
                <c:pt idx="32198">
                  <c:v>1221.21</c:v>
                </c:pt>
                <c:pt idx="32199">
                  <c:v>1173.82</c:v>
                </c:pt>
                <c:pt idx="32200">
                  <c:v>1109.07</c:v>
                </c:pt>
                <c:pt idx="32201">
                  <c:v>1036.94</c:v>
                </c:pt>
                <c:pt idx="32202">
                  <c:v>1115.8</c:v>
                </c:pt>
                <c:pt idx="32203">
                  <c:v>1121.7</c:v>
                </c:pt>
                <c:pt idx="32204">
                  <c:v>1082.44</c:v>
                </c:pt>
                <c:pt idx="32205">
                  <c:v>1019.18</c:v>
                </c:pt>
                <c:pt idx="32206">
                  <c:v>977.5</c:v>
                </c:pt>
                <c:pt idx="32207">
                  <c:v>918.08</c:v>
                </c:pt>
                <c:pt idx="32208">
                  <c:v>866.57</c:v>
                </c:pt>
                <c:pt idx="32209">
                  <c:v>839.16</c:v>
                </c:pt>
                <c:pt idx="32210">
                  <c:v>817.9</c:v>
                </c:pt>
                <c:pt idx="32211">
                  <c:v>788.12</c:v>
                </c:pt>
                <c:pt idx="32212">
                  <c:v>795.19</c:v>
                </c:pt>
                <c:pt idx="32213">
                  <c:v>814.26</c:v>
                </c:pt>
                <c:pt idx="32214">
                  <c:v>844.08</c:v>
                </c:pt>
                <c:pt idx="32215">
                  <c:v>1021.81</c:v>
                </c:pt>
                <c:pt idx="32216">
                  <c:v>1125.7</c:v>
                </c:pt>
                <c:pt idx="32217">
                  <c:v>1178.3699999999999</c:v>
                </c:pt>
                <c:pt idx="32218">
                  <c:v>1197.67</c:v>
                </c:pt>
                <c:pt idx="32219">
                  <c:v>1166.6300000000001</c:v>
                </c:pt>
                <c:pt idx="32220">
                  <c:v>1155.22</c:v>
                </c:pt>
                <c:pt idx="32221">
                  <c:v>1158.1300000000001</c:v>
                </c:pt>
                <c:pt idx="32222">
                  <c:v>1121.23</c:v>
                </c:pt>
                <c:pt idx="32223">
                  <c:v>1080.54</c:v>
                </c:pt>
                <c:pt idx="32224">
                  <c:v>1016.88</c:v>
                </c:pt>
                <c:pt idx="32225">
                  <c:v>981.59</c:v>
                </c:pt>
                <c:pt idx="32226">
                  <c:v>1046.3399999999999</c:v>
                </c:pt>
                <c:pt idx="32227">
                  <c:v>1016.56</c:v>
                </c:pt>
                <c:pt idx="32228">
                  <c:v>997.3</c:v>
                </c:pt>
                <c:pt idx="32229">
                  <c:v>961.47</c:v>
                </c:pt>
                <c:pt idx="32230">
                  <c:v>928.86</c:v>
                </c:pt>
                <c:pt idx="32231">
                  <c:v>866.59</c:v>
                </c:pt>
                <c:pt idx="32232">
                  <c:v>824.66</c:v>
                </c:pt>
                <c:pt idx="32233">
                  <c:v>799.86</c:v>
                </c:pt>
                <c:pt idx="32234">
                  <c:v>752.06</c:v>
                </c:pt>
                <c:pt idx="32235">
                  <c:v>744.84</c:v>
                </c:pt>
                <c:pt idx="32236">
                  <c:v>745.68</c:v>
                </c:pt>
                <c:pt idx="32237">
                  <c:v>760.7</c:v>
                </c:pt>
                <c:pt idx="32238">
                  <c:v>753.83</c:v>
                </c:pt>
                <c:pt idx="32239">
                  <c:v>840.83</c:v>
                </c:pt>
                <c:pt idx="32240">
                  <c:v>971.05</c:v>
                </c:pt>
                <c:pt idx="32241">
                  <c:v>1030.8800000000001</c:v>
                </c:pt>
                <c:pt idx="32242">
                  <c:v>1081.98</c:v>
                </c:pt>
                <c:pt idx="32243">
                  <c:v>1069.05</c:v>
                </c:pt>
                <c:pt idx="32244">
                  <c:v>1047.26</c:v>
                </c:pt>
                <c:pt idx="32245">
                  <c:v>1039.1600000000001</c:v>
                </c:pt>
                <c:pt idx="32246">
                  <c:v>1009.19</c:v>
                </c:pt>
                <c:pt idx="32247">
                  <c:v>999.88</c:v>
                </c:pt>
                <c:pt idx="32248">
                  <c:v>979.28</c:v>
                </c:pt>
                <c:pt idx="32249">
                  <c:v>974.75</c:v>
                </c:pt>
                <c:pt idx="32250">
                  <c:v>1062.33</c:v>
                </c:pt>
                <c:pt idx="32251">
                  <c:v>1041.58</c:v>
                </c:pt>
                <c:pt idx="32252">
                  <c:v>1006.37</c:v>
                </c:pt>
                <c:pt idx="32253">
                  <c:v>968.68</c:v>
                </c:pt>
                <c:pt idx="32254">
                  <c:v>934.43</c:v>
                </c:pt>
                <c:pt idx="32255">
                  <c:v>889.05</c:v>
                </c:pt>
                <c:pt idx="32256">
                  <c:v>851.34</c:v>
                </c:pt>
                <c:pt idx="32257">
                  <c:v>826.07</c:v>
                </c:pt>
                <c:pt idx="32258">
                  <c:v>801.26</c:v>
                </c:pt>
                <c:pt idx="32259">
                  <c:v>778.36</c:v>
                </c:pt>
                <c:pt idx="32260">
                  <c:v>773.18</c:v>
                </c:pt>
                <c:pt idx="32261">
                  <c:v>769.79</c:v>
                </c:pt>
                <c:pt idx="32262">
                  <c:v>749.93</c:v>
                </c:pt>
                <c:pt idx="32263">
                  <c:v>790.26</c:v>
                </c:pt>
                <c:pt idx="32264">
                  <c:v>835.97</c:v>
                </c:pt>
                <c:pt idx="32265">
                  <c:v>898.76</c:v>
                </c:pt>
                <c:pt idx="32266">
                  <c:v>955.29</c:v>
                </c:pt>
                <c:pt idx="32267">
                  <c:v>980.68</c:v>
                </c:pt>
                <c:pt idx="32268">
                  <c:v>983.6</c:v>
                </c:pt>
                <c:pt idx="32269">
                  <c:v>964.17</c:v>
                </c:pt>
                <c:pt idx="32270">
                  <c:v>959.11</c:v>
                </c:pt>
                <c:pt idx="32271">
                  <c:v>960.3</c:v>
                </c:pt>
                <c:pt idx="32272">
                  <c:v>946.73</c:v>
                </c:pt>
                <c:pt idx="32273">
                  <c:v>952.85</c:v>
                </c:pt>
                <c:pt idx="32274">
                  <c:v>1047.1199999999999</c:v>
                </c:pt>
                <c:pt idx="32275">
                  <c:v>1047.76</c:v>
                </c:pt>
                <c:pt idx="32276">
                  <c:v>1044.6199999999999</c:v>
                </c:pt>
                <c:pt idx="32277">
                  <c:v>1010.84</c:v>
                </c:pt>
                <c:pt idx="32278">
                  <c:v>950.78</c:v>
                </c:pt>
                <c:pt idx="32279">
                  <c:v>904.07</c:v>
                </c:pt>
                <c:pt idx="32280">
                  <c:v>861.18</c:v>
                </c:pt>
                <c:pt idx="32281">
                  <c:v>835.04</c:v>
                </c:pt>
                <c:pt idx="32282">
                  <c:v>816.91</c:v>
                </c:pt>
                <c:pt idx="32283">
                  <c:v>804.44</c:v>
                </c:pt>
                <c:pt idx="32284">
                  <c:v>812.51</c:v>
                </c:pt>
                <c:pt idx="32285">
                  <c:v>862.67</c:v>
                </c:pt>
                <c:pt idx="32286">
                  <c:v>879.64</c:v>
                </c:pt>
                <c:pt idx="32287">
                  <c:v>1082.19</c:v>
                </c:pt>
                <c:pt idx="32288">
                  <c:v>1207.69</c:v>
                </c:pt>
                <c:pt idx="32289">
                  <c:v>1299.6199999999999</c:v>
                </c:pt>
                <c:pt idx="32290">
                  <c:v>1343.68</c:v>
                </c:pt>
                <c:pt idx="32291">
                  <c:v>1331.9</c:v>
                </c:pt>
                <c:pt idx="32292">
                  <c:v>1334.6</c:v>
                </c:pt>
                <c:pt idx="32293">
                  <c:v>1332.44</c:v>
                </c:pt>
                <c:pt idx="32294">
                  <c:v>1306.56</c:v>
                </c:pt>
                <c:pt idx="32295">
                  <c:v>1268.32</c:v>
                </c:pt>
                <c:pt idx="32296">
                  <c:v>1196.95</c:v>
                </c:pt>
                <c:pt idx="32297">
                  <c:v>1106.21</c:v>
                </c:pt>
                <c:pt idx="32298">
                  <c:v>1171.3499999999999</c:v>
                </c:pt>
                <c:pt idx="32299">
                  <c:v>1141.71</c:v>
                </c:pt>
                <c:pt idx="32300">
                  <c:v>1143.5</c:v>
                </c:pt>
                <c:pt idx="32301">
                  <c:v>1070.8900000000001</c:v>
                </c:pt>
                <c:pt idx="32302">
                  <c:v>982.11</c:v>
                </c:pt>
                <c:pt idx="32303">
                  <c:v>930.12</c:v>
                </c:pt>
                <c:pt idx="32304">
                  <c:v>875.44</c:v>
                </c:pt>
                <c:pt idx="32305">
                  <c:v>846.45</c:v>
                </c:pt>
                <c:pt idx="32306">
                  <c:v>813.71</c:v>
                </c:pt>
                <c:pt idx="32307">
                  <c:v>808.97</c:v>
                </c:pt>
                <c:pt idx="32308">
                  <c:v>818.42</c:v>
                </c:pt>
                <c:pt idx="32309">
                  <c:v>863.92</c:v>
                </c:pt>
                <c:pt idx="32310">
                  <c:v>878.44</c:v>
                </c:pt>
                <c:pt idx="32311">
                  <c:v>1081.72</c:v>
                </c:pt>
                <c:pt idx="32312">
                  <c:v>1194.58</c:v>
                </c:pt>
                <c:pt idx="32313">
                  <c:v>1265.4100000000001</c:v>
                </c:pt>
                <c:pt idx="32314">
                  <c:v>1324.92</c:v>
                </c:pt>
                <c:pt idx="32315">
                  <c:v>1331.12</c:v>
                </c:pt>
                <c:pt idx="32316">
                  <c:v>1350.59</c:v>
                </c:pt>
                <c:pt idx="32317">
                  <c:v>1368.36</c:v>
                </c:pt>
                <c:pt idx="32318">
                  <c:v>1338.6</c:v>
                </c:pt>
                <c:pt idx="32319">
                  <c:v>1308.3699999999999</c:v>
                </c:pt>
                <c:pt idx="32320">
                  <c:v>1196.06</c:v>
                </c:pt>
                <c:pt idx="32321">
                  <c:v>1141.43</c:v>
                </c:pt>
                <c:pt idx="32322">
                  <c:v>1233.56</c:v>
                </c:pt>
                <c:pt idx="32323">
                  <c:v>1169.03</c:v>
                </c:pt>
                <c:pt idx="32324">
                  <c:v>1122.75</c:v>
                </c:pt>
                <c:pt idx="32325">
                  <c:v>1080.95</c:v>
                </c:pt>
                <c:pt idx="32326">
                  <c:v>1014.47</c:v>
                </c:pt>
                <c:pt idx="32327">
                  <c:v>941.51</c:v>
                </c:pt>
                <c:pt idx="32328">
                  <c:v>883.21</c:v>
                </c:pt>
                <c:pt idx="32329">
                  <c:v>854.58</c:v>
                </c:pt>
                <c:pt idx="32330">
                  <c:v>805.32</c:v>
                </c:pt>
                <c:pt idx="32331">
                  <c:v>801.01</c:v>
                </c:pt>
                <c:pt idx="32332">
                  <c:v>810.64</c:v>
                </c:pt>
                <c:pt idx="32333">
                  <c:v>846.65</c:v>
                </c:pt>
                <c:pt idx="32334">
                  <c:v>865.95</c:v>
                </c:pt>
                <c:pt idx="32335">
                  <c:v>1043.67</c:v>
                </c:pt>
                <c:pt idx="32336">
                  <c:v>1181.49</c:v>
                </c:pt>
                <c:pt idx="32337">
                  <c:v>1267.99</c:v>
                </c:pt>
                <c:pt idx="32338">
                  <c:v>1310.9</c:v>
                </c:pt>
                <c:pt idx="32339">
                  <c:v>1309.54</c:v>
                </c:pt>
                <c:pt idx="32340">
                  <c:v>1308.43</c:v>
                </c:pt>
                <c:pt idx="32341">
                  <c:v>1331.81</c:v>
                </c:pt>
                <c:pt idx="32342">
                  <c:v>1305.21</c:v>
                </c:pt>
                <c:pt idx="32343">
                  <c:v>1268.75</c:v>
                </c:pt>
                <c:pt idx="32344">
                  <c:v>1177.3800000000001</c:v>
                </c:pt>
                <c:pt idx="32345">
                  <c:v>1105.06</c:v>
                </c:pt>
                <c:pt idx="32346">
                  <c:v>1175.73</c:v>
                </c:pt>
                <c:pt idx="32347">
                  <c:v>1166.3399999999999</c:v>
                </c:pt>
                <c:pt idx="32348">
                  <c:v>1119.1400000000001</c:v>
                </c:pt>
                <c:pt idx="32349">
                  <c:v>1078.73</c:v>
                </c:pt>
                <c:pt idx="32350">
                  <c:v>1016.41</c:v>
                </c:pt>
                <c:pt idx="32351">
                  <c:v>949.34</c:v>
                </c:pt>
                <c:pt idx="32352">
                  <c:v>905.3</c:v>
                </c:pt>
                <c:pt idx="32353">
                  <c:v>876.19</c:v>
                </c:pt>
                <c:pt idx="32354">
                  <c:v>844.41</c:v>
                </c:pt>
                <c:pt idx="32355">
                  <c:v>838.79</c:v>
                </c:pt>
                <c:pt idx="32356">
                  <c:v>837.68</c:v>
                </c:pt>
                <c:pt idx="32357">
                  <c:v>854.23</c:v>
                </c:pt>
                <c:pt idx="32358">
                  <c:v>872.97</c:v>
                </c:pt>
                <c:pt idx="32359">
                  <c:v>1048.1400000000001</c:v>
                </c:pt>
                <c:pt idx="32360">
                  <c:v>1183.1400000000001</c:v>
                </c:pt>
                <c:pt idx="32361">
                  <c:v>1258.81</c:v>
                </c:pt>
                <c:pt idx="32362">
                  <c:v>1298.42</c:v>
                </c:pt>
                <c:pt idx="32363">
                  <c:v>1289.02</c:v>
                </c:pt>
                <c:pt idx="32364">
                  <c:v>1283.1600000000001</c:v>
                </c:pt>
                <c:pt idx="32365">
                  <c:v>1289.17</c:v>
                </c:pt>
                <c:pt idx="32366">
                  <c:v>1286.3499999999999</c:v>
                </c:pt>
                <c:pt idx="32367">
                  <c:v>1252.95</c:v>
                </c:pt>
                <c:pt idx="32368">
                  <c:v>1165.4100000000001</c:v>
                </c:pt>
                <c:pt idx="32369">
                  <c:v>1089.75</c:v>
                </c:pt>
                <c:pt idx="32370">
                  <c:v>1157.57</c:v>
                </c:pt>
                <c:pt idx="32371">
                  <c:v>1123.8</c:v>
                </c:pt>
                <c:pt idx="32372">
                  <c:v>1093.3</c:v>
                </c:pt>
                <c:pt idx="32373">
                  <c:v>1034</c:v>
                </c:pt>
                <c:pt idx="32374">
                  <c:v>968.11</c:v>
                </c:pt>
                <c:pt idx="32375">
                  <c:v>907.43</c:v>
                </c:pt>
                <c:pt idx="32376">
                  <c:v>846.36</c:v>
                </c:pt>
                <c:pt idx="32377">
                  <c:v>814.28</c:v>
                </c:pt>
                <c:pt idx="32378">
                  <c:v>799.66</c:v>
                </c:pt>
                <c:pt idx="32379">
                  <c:v>784.64</c:v>
                </c:pt>
                <c:pt idx="32380">
                  <c:v>782.78</c:v>
                </c:pt>
                <c:pt idx="32381">
                  <c:v>820.67</c:v>
                </c:pt>
                <c:pt idx="32382">
                  <c:v>825.45</c:v>
                </c:pt>
                <c:pt idx="32383">
                  <c:v>1018.08</c:v>
                </c:pt>
                <c:pt idx="32384">
                  <c:v>1190.28</c:v>
                </c:pt>
                <c:pt idx="32385">
                  <c:v>1274.07</c:v>
                </c:pt>
                <c:pt idx="32386">
                  <c:v>1327.32</c:v>
                </c:pt>
                <c:pt idx="32387">
                  <c:v>1383.05</c:v>
                </c:pt>
                <c:pt idx="32388">
                  <c:v>1332.38</c:v>
                </c:pt>
                <c:pt idx="32389">
                  <c:v>1345.8</c:v>
                </c:pt>
                <c:pt idx="32390">
                  <c:v>1341.02</c:v>
                </c:pt>
                <c:pt idx="32391">
                  <c:v>1276.04</c:v>
                </c:pt>
                <c:pt idx="32392">
                  <c:v>1170.69</c:v>
                </c:pt>
                <c:pt idx="32393">
                  <c:v>1068.33</c:v>
                </c:pt>
                <c:pt idx="32394">
                  <c:v>1129.68</c:v>
                </c:pt>
                <c:pt idx="32395">
                  <c:v>1114.06</c:v>
                </c:pt>
                <c:pt idx="32396">
                  <c:v>1078.69</c:v>
                </c:pt>
                <c:pt idx="32397">
                  <c:v>1049.8699999999999</c:v>
                </c:pt>
                <c:pt idx="32398">
                  <c:v>1010.54</c:v>
                </c:pt>
                <c:pt idx="32399">
                  <c:v>965.08</c:v>
                </c:pt>
                <c:pt idx="32400">
                  <c:v>915.45</c:v>
                </c:pt>
                <c:pt idx="32401">
                  <c:v>881.81</c:v>
                </c:pt>
                <c:pt idx="32402">
                  <c:v>848.64</c:v>
                </c:pt>
                <c:pt idx="32403">
                  <c:v>818.41</c:v>
                </c:pt>
                <c:pt idx="32404">
                  <c:v>815.32</c:v>
                </c:pt>
                <c:pt idx="32405">
                  <c:v>820.39</c:v>
                </c:pt>
                <c:pt idx="32406">
                  <c:v>806.42</c:v>
                </c:pt>
                <c:pt idx="32407">
                  <c:v>914.67</c:v>
                </c:pt>
                <c:pt idx="32408">
                  <c:v>1033.32</c:v>
                </c:pt>
                <c:pt idx="32409">
                  <c:v>1103.3800000000001</c:v>
                </c:pt>
                <c:pt idx="32410">
                  <c:v>1139.22</c:v>
                </c:pt>
                <c:pt idx="32411">
                  <c:v>1131.18</c:v>
                </c:pt>
                <c:pt idx="32412">
                  <c:v>1115.55</c:v>
                </c:pt>
                <c:pt idx="32413">
                  <c:v>1098.6300000000001</c:v>
                </c:pt>
                <c:pt idx="32414">
                  <c:v>1106.1500000000001</c:v>
                </c:pt>
                <c:pt idx="32415">
                  <c:v>1031.44</c:v>
                </c:pt>
                <c:pt idx="32416">
                  <c:v>976.71</c:v>
                </c:pt>
                <c:pt idx="32417">
                  <c:v>966.12</c:v>
                </c:pt>
                <c:pt idx="32418">
                  <c:v>1080.97</c:v>
                </c:pt>
                <c:pt idx="32419">
                  <c:v>1091.0899999999999</c:v>
                </c:pt>
                <c:pt idx="32420">
                  <c:v>1063.0999999999999</c:v>
                </c:pt>
                <c:pt idx="32421">
                  <c:v>1027.6199999999999</c:v>
                </c:pt>
                <c:pt idx="32422">
                  <c:v>985.11</c:v>
                </c:pt>
                <c:pt idx="32423">
                  <c:v>939.01</c:v>
                </c:pt>
                <c:pt idx="32424">
                  <c:v>885.88</c:v>
                </c:pt>
                <c:pt idx="32425">
                  <c:v>853.39</c:v>
                </c:pt>
                <c:pt idx="32426">
                  <c:v>822.87</c:v>
                </c:pt>
                <c:pt idx="32427">
                  <c:v>807.19</c:v>
                </c:pt>
                <c:pt idx="32428">
                  <c:v>800.99</c:v>
                </c:pt>
                <c:pt idx="32429">
                  <c:v>778.32</c:v>
                </c:pt>
                <c:pt idx="32430">
                  <c:v>742.17</c:v>
                </c:pt>
                <c:pt idx="32431">
                  <c:v>784.51</c:v>
                </c:pt>
                <c:pt idx="32432">
                  <c:v>854.21</c:v>
                </c:pt>
                <c:pt idx="32433">
                  <c:v>915.09</c:v>
                </c:pt>
                <c:pt idx="32434">
                  <c:v>971.5</c:v>
                </c:pt>
                <c:pt idx="32435">
                  <c:v>996.13</c:v>
                </c:pt>
                <c:pt idx="32436">
                  <c:v>996.14</c:v>
                </c:pt>
                <c:pt idx="32437">
                  <c:v>988.15</c:v>
                </c:pt>
                <c:pt idx="32438">
                  <c:v>958.52</c:v>
                </c:pt>
                <c:pt idx="32439">
                  <c:v>936.57</c:v>
                </c:pt>
                <c:pt idx="32440">
                  <c:v>923.5</c:v>
                </c:pt>
                <c:pt idx="32441">
                  <c:v>939.83</c:v>
                </c:pt>
                <c:pt idx="32442">
                  <c:v>1043.79</c:v>
                </c:pt>
                <c:pt idx="32443">
                  <c:v>1035.3599999999999</c:v>
                </c:pt>
                <c:pt idx="32444">
                  <c:v>1029.3399999999999</c:v>
                </c:pt>
                <c:pt idx="32445">
                  <c:v>1023.67</c:v>
                </c:pt>
                <c:pt idx="32446">
                  <c:v>957</c:v>
                </c:pt>
                <c:pt idx="32447">
                  <c:v>908.12</c:v>
                </c:pt>
                <c:pt idx="32448">
                  <c:v>873.21</c:v>
                </c:pt>
                <c:pt idx="32449">
                  <c:v>851.09</c:v>
                </c:pt>
                <c:pt idx="32450">
                  <c:v>829.16</c:v>
                </c:pt>
                <c:pt idx="32451">
                  <c:v>816.47</c:v>
                </c:pt>
                <c:pt idx="32452">
                  <c:v>823.68</c:v>
                </c:pt>
                <c:pt idx="32453">
                  <c:v>866.05</c:v>
                </c:pt>
                <c:pt idx="32454">
                  <c:v>889.16</c:v>
                </c:pt>
                <c:pt idx="32455">
                  <c:v>1088.28</c:v>
                </c:pt>
                <c:pt idx="32456">
                  <c:v>1214.31</c:v>
                </c:pt>
                <c:pt idx="32457">
                  <c:v>1265.96</c:v>
                </c:pt>
                <c:pt idx="32458">
                  <c:v>1345.2</c:v>
                </c:pt>
                <c:pt idx="32459">
                  <c:v>1335.24</c:v>
                </c:pt>
                <c:pt idx="32460">
                  <c:v>1323.07</c:v>
                </c:pt>
                <c:pt idx="32461">
                  <c:v>1319.45</c:v>
                </c:pt>
                <c:pt idx="32462">
                  <c:v>1315.34</c:v>
                </c:pt>
                <c:pt idx="32463">
                  <c:v>1276.3</c:v>
                </c:pt>
                <c:pt idx="32464">
                  <c:v>1188.5999999999999</c:v>
                </c:pt>
                <c:pt idx="32465">
                  <c:v>1126.5999999999999</c:v>
                </c:pt>
                <c:pt idx="32466">
                  <c:v>1188.1600000000001</c:v>
                </c:pt>
                <c:pt idx="32467">
                  <c:v>1162.0999999999999</c:v>
                </c:pt>
                <c:pt idx="32468">
                  <c:v>1118.6400000000001</c:v>
                </c:pt>
                <c:pt idx="32469">
                  <c:v>1032.27</c:v>
                </c:pt>
                <c:pt idx="32470">
                  <c:v>1004.61</c:v>
                </c:pt>
                <c:pt idx="32471">
                  <c:v>934.95</c:v>
                </c:pt>
                <c:pt idx="32472">
                  <c:v>896.85</c:v>
                </c:pt>
                <c:pt idx="32473">
                  <c:v>848.96</c:v>
                </c:pt>
                <c:pt idx="32474">
                  <c:v>822.25</c:v>
                </c:pt>
                <c:pt idx="32475">
                  <c:v>810.78</c:v>
                </c:pt>
                <c:pt idx="32476">
                  <c:v>818.26</c:v>
                </c:pt>
                <c:pt idx="32477">
                  <c:v>860.44</c:v>
                </c:pt>
                <c:pt idx="32478">
                  <c:v>871.78</c:v>
                </c:pt>
                <c:pt idx="32479">
                  <c:v>1059.8599999999999</c:v>
                </c:pt>
                <c:pt idx="32480">
                  <c:v>1216.43</c:v>
                </c:pt>
                <c:pt idx="32481">
                  <c:v>1299.92</c:v>
                </c:pt>
                <c:pt idx="32482">
                  <c:v>1346.78</c:v>
                </c:pt>
                <c:pt idx="32483">
                  <c:v>1349.52</c:v>
                </c:pt>
                <c:pt idx="32484">
                  <c:v>1351.82</c:v>
                </c:pt>
                <c:pt idx="32485">
                  <c:v>1378.36</c:v>
                </c:pt>
                <c:pt idx="32486">
                  <c:v>1359.39</c:v>
                </c:pt>
                <c:pt idx="32487">
                  <c:v>1303.0899999999999</c:v>
                </c:pt>
                <c:pt idx="32488">
                  <c:v>1210.8399999999999</c:v>
                </c:pt>
                <c:pt idx="32489">
                  <c:v>1126.98</c:v>
                </c:pt>
                <c:pt idx="32490">
                  <c:v>1131.33</c:v>
                </c:pt>
                <c:pt idx="32491">
                  <c:v>1088.73</c:v>
                </c:pt>
                <c:pt idx="32492">
                  <c:v>1067.47</c:v>
                </c:pt>
                <c:pt idx="32493">
                  <c:v>1006.91</c:v>
                </c:pt>
                <c:pt idx="32494">
                  <c:v>953.38</c:v>
                </c:pt>
                <c:pt idx="32495">
                  <c:v>901.64</c:v>
                </c:pt>
                <c:pt idx="32496">
                  <c:v>864.94</c:v>
                </c:pt>
                <c:pt idx="32497">
                  <c:v>827.94</c:v>
                </c:pt>
                <c:pt idx="32498">
                  <c:v>814.85</c:v>
                </c:pt>
                <c:pt idx="32499">
                  <c:v>810.73</c:v>
                </c:pt>
                <c:pt idx="32500">
                  <c:v>822.77</c:v>
                </c:pt>
                <c:pt idx="32501">
                  <c:v>857.65</c:v>
                </c:pt>
                <c:pt idx="32502">
                  <c:v>871.32</c:v>
                </c:pt>
                <c:pt idx="32503">
                  <c:v>1011.18</c:v>
                </c:pt>
                <c:pt idx="32504">
                  <c:v>1138.96</c:v>
                </c:pt>
                <c:pt idx="32505">
                  <c:v>1214.71</c:v>
                </c:pt>
                <c:pt idx="32506">
                  <c:v>1248.69</c:v>
                </c:pt>
                <c:pt idx="32507">
                  <c:v>1259.23</c:v>
                </c:pt>
                <c:pt idx="32508">
                  <c:v>1260.81</c:v>
                </c:pt>
                <c:pt idx="32509">
                  <c:v>1267.78</c:v>
                </c:pt>
                <c:pt idx="32510">
                  <c:v>1254.93</c:v>
                </c:pt>
                <c:pt idx="32511">
                  <c:v>1174.3</c:v>
                </c:pt>
                <c:pt idx="32512">
                  <c:v>1136.55</c:v>
                </c:pt>
                <c:pt idx="32513">
                  <c:v>1078.1199999999999</c:v>
                </c:pt>
                <c:pt idx="32514">
                  <c:v>1139.7</c:v>
                </c:pt>
                <c:pt idx="32515">
                  <c:v>1098.7</c:v>
                </c:pt>
                <c:pt idx="32516">
                  <c:v>1062.5999999999999</c:v>
                </c:pt>
                <c:pt idx="32517">
                  <c:v>1008.33</c:v>
                </c:pt>
                <c:pt idx="32518">
                  <c:v>950.5</c:v>
                </c:pt>
                <c:pt idx="32519">
                  <c:v>905.01</c:v>
                </c:pt>
                <c:pt idx="32520">
                  <c:v>867.8</c:v>
                </c:pt>
                <c:pt idx="32521">
                  <c:v>832.62</c:v>
                </c:pt>
                <c:pt idx="32522">
                  <c:v>815.94</c:v>
                </c:pt>
                <c:pt idx="32523">
                  <c:v>800.45</c:v>
                </c:pt>
                <c:pt idx="32524">
                  <c:v>801.32</c:v>
                </c:pt>
                <c:pt idx="32525">
                  <c:v>837.27</c:v>
                </c:pt>
                <c:pt idx="32526">
                  <c:v>860.78</c:v>
                </c:pt>
                <c:pt idx="32527">
                  <c:v>1023.28</c:v>
                </c:pt>
                <c:pt idx="32528">
                  <c:v>1157.68</c:v>
                </c:pt>
                <c:pt idx="32529">
                  <c:v>1237.1300000000001</c:v>
                </c:pt>
                <c:pt idx="32530">
                  <c:v>1294.95</c:v>
                </c:pt>
                <c:pt idx="32531">
                  <c:v>1283.26</c:v>
                </c:pt>
                <c:pt idx="32532">
                  <c:v>1284.82</c:v>
                </c:pt>
                <c:pt idx="32533">
                  <c:v>1314.35</c:v>
                </c:pt>
                <c:pt idx="32534">
                  <c:v>1310.87</c:v>
                </c:pt>
                <c:pt idx="32535">
                  <c:v>1251.3399999999999</c:v>
                </c:pt>
                <c:pt idx="32536">
                  <c:v>1168.1099999999999</c:v>
                </c:pt>
                <c:pt idx="32537">
                  <c:v>1093.02</c:v>
                </c:pt>
                <c:pt idx="32538">
                  <c:v>1162.81</c:v>
                </c:pt>
                <c:pt idx="32539">
                  <c:v>1130.6099999999999</c:v>
                </c:pt>
                <c:pt idx="32540">
                  <c:v>1087.76</c:v>
                </c:pt>
                <c:pt idx="32541">
                  <c:v>1029.8900000000001</c:v>
                </c:pt>
                <c:pt idx="32542">
                  <c:v>974.99</c:v>
                </c:pt>
                <c:pt idx="32543">
                  <c:v>910.67</c:v>
                </c:pt>
                <c:pt idx="32544">
                  <c:v>869.57</c:v>
                </c:pt>
                <c:pt idx="32545">
                  <c:v>842.48</c:v>
                </c:pt>
                <c:pt idx="32546">
                  <c:v>823.83</c:v>
                </c:pt>
                <c:pt idx="32547">
                  <c:v>813.99</c:v>
                </c:pt>
                <c:pt idx="32548">
                  <c:v>822.7</c:v>
                </c:pt>
                <c:pt idx="32549">
                  <c:v>851.7</c:v>
                </c:pt>
                <c:pt idx="32550">
                  <c:v>868.33</c:v>
                </c:pt>
                <c:pt idx="32551">
                  <c:v>1042.04</c:v>
                </c:pt>
                <c:pt idx="32552">
                  <c:v>1183.6400000000001</c:v>
                </c:pt>
                <c:pt idx="32553">
                  <c:v>1284.8399999999999</c:v>
                </c:pt>
                <c:pt idx="32554">
                  <c:v>1311.6</c:v>
                </c:pt>
                <c:pt idx="32555">
                  <c:v>1331.69</c:v>
                </c:pt>
                <c:pt idx="32556">
                  <c:v>1334.37</c:v>
                </c:pt>
                <c:pt idx="32557">
                  <c:v>1350.2</c:v>
                </c:pt>
                <c:pt idx="32558">
                  <c:v>1315.9</c:v>
                </c:pt>
                <c:pt idx="32559">
                  <c:v>1275.76</c:v>
                </c:pt>
                <c:pt idx="32560">
                  <c:v>1170.73</c:v>
                </c:pt>
                <c:pt idx="32561">
                  <c:v>1092.3599999999999</c:v>
                </c:pt>
                <c:pt idx="32562">
                  <c:v>1149.55</c:v>
                </c:pt>
                <c:pt idx="32563">
                  <c:v>1105.3</c:v>
                </c:pt>
                <c:pt idx="32564">
                  <c:v>1077.9100000000001</c:v>
                </c:pt>
                <c:pt idx="32565">
                  <c:v>1024.6199999999999</c:v>
                </c:pt>
                <c:pt idx="32566">
                  <c:v>962.43</c:v>
                </c:pt>
                <c:pt idx="32567">
                  <c:v>905.21</c:v>
                </c:pt>
                <c:pt idx="32568">
                  <c:v>862.78</c:v>
                </c:pt>
                <c:pt idx="32569">
                  <c:v>841.09</c:v>
                </c:pt>
                <c:pt idx="32570">
                  <c:v>822.47</c:v>
                </c:pt>
                <c:pt idx="32571">
                  <c:v>807.2</c:v>
                </c:pt>
                <c:pt idx="32572">
                  <c:v>796.83</c:v>
                </c:pt>
                <c:pt idx="32573">
                  <c:v>784.4</c:v>
                </c:pt>
                <c:pt idx="32574">
                  <c:v>787.89</c:v>
                </c:pt>
                <c:pt idx="32575">
                  <c:v>903.51</c:v>
                </c:pt>
                <c:pt idx="32576">
                  <c:v>1050.83</c:v>
                </c:pt>
                <c:pt idx="32577">
                  <c:v>1140.8399999999999</c:v>
                </c:pt>
                <c:pt idx="32578">
                  <c:v>1180.01</c:v>
                </c:pt>
                <c:pt idx="32579">
                  <c:v>1178.5999999999999</c:v>
                </c:pt>
                <c:pt idx="32580">
                  <c:v>1144.73</c:v>
                </c:pt>
                <c:pt idx="32581">
                  <c:v>1138.52</c:v>
                </c:pt>
                <c:pt idx="32582">
                  <c:v>1133.3900000000001</c:v>
                </c:pt>
                <c:pt idx="32583">
                  <c:v>1095.57</c:v>
                </c:pt>
                <c:pt idx="32584">
                  <c:v>1040.95</c:v>
                </c:pt>
                <c:pt idx="32585">
                  <c:v>1038.22</c:v>
                </c:pt>
                <c:pt idx="32586">
                  <c:v>1132.52</c:v>
                </c:pt>
                <c:pt idx="32587">
                  <c:v>1120.33</c:v>
                </c:pt>
                <c:pt idx="32588">
                  <c:v>1083.97</c:v>
                </c:pt>
                <c:pt idx="32589">
                  <c:v>1042.6099999999999</c:v>
                </c:pt>
                <c:pt idx="32590">
                  <c:v>1000.89</c:v>
                </c:pt>
                <c:pt idx="32591">
                  <c:v>945.58</c:v>
                </c:pt>
                <c:pt idx="32592">
                  <c:v>892.5</c:v>
                </c:pt>
                <c:pt idx="32593">
                  <c:v>865.73</c:v>
                </c:pt>
                <c:pt idx="32594">
                  <c:v>850.85</c:v>
                </c:pt>
                <c:pt idx="32595">
                  <c:v>836.53</c:v>
                </c:pt>
                <c:pt idx="32596">
                  <c:v>826.61</c:v>
                </c:pt>
                <c:pt idx="32597">
                  <c:v>816.48</c:v>
                </c:pt>
                <c:pt idx="32598">
                  <c:v>782.39</c:v>
                </c:pt>
                <c:pt idx="32599">
                  <c:v>828.94</c:v>
                </c:pt>
                <c:pt idx="32600">
                  <c:v>884.03</c:v>
                </c:pt>
                <c:pt idx="32601">
                  <c:v>931.77</c:v>
                </c:pt>
                <c:pt idx="32602">
                  <c:v>975.35</c:v>
                </c:pt>
                <c:pt idx="32603">
                  <c:v>970.38</c:v>
                </c:pt>
                <c:pt idx="32604">
                  <c:v>972.89</c:v>
                </c:pt>
                <c:pt idx="32605">
                  <c:v>972.1</c:v>
                </c:pt>
                <c:pt idx="32606">
                  <c:v>962.38</c:v>
                </c:pt>
                <c:pt idx="32607">
                  <c:v>940.89</c:v>
                </c:pt>
                <c:pt idx="32608">
                  <c:v>929.83</c:v>
                </c:pt>
                <c:pt idx="32609">
                  <c:v>945.69</c:v>
                </c:pt>
                <c:pt idx="32610">
                  <c:v>1047.6099999999999</c:v>
                </c:pt>
                <c:pt idx="32611">
                  <c:v>1037.8</c:v>
                </c:pt>
                <c:pt idx="32612">
                  <c:v>1006.28</c:v>
                </c:pt>
                <c:pt idx="32613">
                  <c:v>983.51</c:v>
                </c:pt>
                <c:pt idx="32614">
                  <c:v>931.95</c:v>
                </c:pt>
                <c:pt idx="32615">
                  <c:v>884.33</c:v>
                </c:pt>
                <c:pt idx="32616">
                  <c:v>851.59</c:v>
                </c:pt>
                <c:pt idx="32617">
                  <c:v>828.41</c:v>
                </c:pt>
                <c:pt idx="32618">
                  <c:v>818.76</c:v>
                </c:pt>
                <c:pt idx="32619">
                  <c:v>815.75</c:v>
                </c:pt>
                <c:pt idx="32620">
                  <c:v>824.78</c:v>
                </c:pt>
                <c:pt idx="32621">
                  <c:v>859.39</c:v>
                </c:pt>
                <c:pt idx="32622">
                  <c:v>884.67</c:v>
                </c:pt>
                <c:pt idx="32623">
                  <c:v>1070.21</c:v>
                </c:pt>
                <c:pt idx="32624">
                  <c:v>1220.1099999999999</c:v>
                </c:pt>
                <c:pt idx="32625">
                  <c:v>1325.65</c:v>
                </c:pt>
                <c:pt idx="32626">
                  <c:v>1369.39</c:v>
                </c:pt>
                <c:pt idx="32627">
                  <c:v>1371.44</c:v>
                </c:pt>
                <c:pt idx="32628">
                  <c:v>1377.9</c:v>
                </c:pt>
                <c:pt idx="32629">
                  <c:v>1389.74</c:v>
                </c:pt>
                <c:pt idx="32630">
                  <c:v>1377.54</c:v>
                </c:pt>
                <c:pt idx="32631">
                  <c:v>1311.95</c:v>
                </c:pt>
                <c:pt idx="32632">
                  <c:v>1222.2</c:v>
                </c:pt>
                <c:pt idx="32633">
                  <c:v>1144.8499999999999</c:v>
                </c:pt>
                <c:pt idx="32634">
                  <c:v>1208.18</c:v>
                </c:pt>
                <c:pt idx="32635">
                  <c:v>1174.56</c:v>
                </c:pt>
                <c:pt idx="32636">
                  <c:v>1137.0899999999999</c:v>
                </c:pt>
                <c:pt idx="32637">
                  <c:v>1081.99</c:v>
                </c:pt>
                <c:pt idx="32638">
                  <c:v>1016.88</c:v>
                </c:pt>
                <c:pt idx="32639">
                  <c:v>957.12</c:v>
                </c:pt>
                <c:pt idx="32640">
                  <c:v>919.65</c:v>
                </c:pt>
                <c:pt idx="32641">
                  <c:v>891.9</c:v>
                </c:pt>
                <c:pt idx="32642">
                  <c:v>863.56</c:v>
                </c:pt>
                <c:pt idx="32643">
                  <c:v>827.24</c:v>
                </c:pt>
                <c:pt idx="32644">
                  <c:v>835.09</c:v>
                </c:pt>
                <c:pt idx="32645">
                  <c:v>881.55</c:v>
                </c:pt>
                <c:pt idx="32646">
                  <c:v>898.96</c:v>
                </c:pt>
                <c:pt idx="32647">
                  <c:v>1108.94</c:v>
                </c:pt>
                <c:pt idx="32648">
                  <c:v>1268.1099999999999</c:v>
                </c:pt>
                <c:pt idx="32649">
                  <c:v>1347.45</c:v>
                </c:pt>
                <c:pt idx="32650">
                  <c:v>1371.12</c:v>
                </c:pt>
                <c:pt idx="32651">
                  <c:v>1382.69</c:v>
                </c:pt>
                <c:pt idx="32652">
                  <c:v>1401.46</c:v>
                </c:pt>
                <c:pt idx="32653">
                  <c:v>1384.5</c:v>
                </c:pt>
                <c:pt idx="32654">
                  <c:v>1382.19</c:v>
                </c:pt>
                <c:pt idx="32655">
                  <c:v>1299.6500000000001</c:v>
                </c:pt>
                <c:pt idx="32656">
                  <c:v>1177.72</c:v>
                </c:pt>
                <c:pt idx="32657">
                  <c:v>1153.74</c:v>
                </c:pt>
                <c:pt idx="32658">
                  <c:v>1218.8499999999999</c:v>
                </c:pt>
                <c:pt idx="32659">
                  <c:v>1194.6199999999999</c:v>
                </c:pt>
                <c:pt idx="32660">
                  <c:v>1158.1300000000001</c:v>
                </c:pt>
                <c:pt idx="32661">
                  <c:v>1103.06</c:v>
                </c:pt>
                <c:pt idx="32662">
                  <c:v>1023.38</c:v>
                </c:pt>
                <c:pt idx="32663">
                  <c:v>961.99</c:v>
                </c:pt>
                <c:pt idx="32664">
                  <c:v>915.35</c:v>
                </c:pt>
                <c:pt idx="32665">
                  <c:v>881.54</c:v>
                </c:pt>
                <c:pt idx="32666">
                  <c:v>860.04</c:v>
                </c:pt>
                <c:pt idx="32667">
                  <c:v>832.68</c:v>
                </c:pt>
                <c:pt idx="32668">
                  <c:v>853.34</c:v>
                </c:pt>
                <c:pt idx="32669">
                  <c:v>887.76</c:v>
                </c:pt>
                <c:pt idx="32670">
                  <c:v>894.28</c:v>
                </c:pt>
                <c:pt idx="32671">
                  <c:v>1082.6300000000001</c:v>
                </c:pt>
                <c:pt idx="32672">
                  <c:v>1237.82</c:v>
                </c:pt>
                <c:pt idx="32673">
                  <c:v>1301.9000000000001</c:v>
                </c:pt>
                <c:pt idx="32674">
                  <c:v>1347.4</c:v>
                </c:pt>
                <c:pt idx="32675">
                  <c:v>1365.83</c:v>
                </c:pt>
                <c:pt idx="32676">
                  <c:v>1369.69</c:v>
                </c:pt>
                <c:pt idx="32677">
                  <c:v>1358.32</c:v>
                </c:pt>
                <c:pt idx="32678">
                  <c:v>1298.21</c:v>
                </c:pt>
                <c:pt idx="32679">
                  <c:v>1249.1300000000001</c:v>
                </c:pt>
                <c:pt idx="32680">
                  <c:v>1137.3</c:v>
                </c:pt>
                <c:pt idx="32681">
                  <c:v>1081.33</c:v>
                </c:pt>
                <c:pt idx="32682">
                  <c:v>1112.22</c:v>
                </c:pt>
                <c:pt idx="32683">
                  <c:v>1071.42</c:v>
                </c:pt>
                <c:pt idx="32684">
                  <c:v>1015.6</c:v>
                </c:pt>
                <c:pt idx="32685">
                  <c:v>966.21</c:v>
                </c:pt>
                <c:pt idx="32686">
                  <c:v>902.9</c:v>
                </c:pt>
                <c:pt idx="32687">
                  <c:v>861.86</c:v>
                </c:pt>
                <c:pt idx="32688">
                  <c:v>818.66</c:v>
                </c:pt>
                <c:pt idx="32689">
                  <c:v>797.08</c:v>
                </c:pt>
                <c:pt idx="32690">
                  <c:v>780.2</c:v>
                </c:pt>
                <c:pt idx="32691">
                  <c:v>771.59</c:v>
                </c:pt>
                <c:pt idx="32692">
                  <c:v>786.12</c:v>
                </c:pt>
                <c:pt idx="32693">
                  <c:v>822</c:v>
                </c:pt>
                <c:pt idx="32694">
                  <c:v>836.51</c:v>
                </c:pt>
                <c:pt idx="32695">
                  <c:v>1024.21</c:v>
                </c:pt>
                <c:pt idx="32696">
                  <c:v>1149.3</c:v>
                </c:pt>
                <c:pt idx="32697">
                  <c:v>1215.22</c:v>
                </c:pt>
                <c:pt idx="32698">
                  <c:v>1247.96</c:v>
                </c:pt>
                <c:pt idx="32699">
                  <c:v>1239.24</c:v>
                </c:pt>
                <c:pt idx="32700">
                  <c:v>1230.55</c:v>
                </c:pt>
                <c:pt idx="32701">
                  <c:v>1257.08</c:v>
                </c:pt>
                <c:pt idx="32702">
                  <c:v>1243.6600000000001</c:v>
                </c:pt>
                <c:pt idx="32703">
                  <c:v>1198.8699999999999</c:v>
                </c:pt>
                <c:pt idx="32704">
                  <c:v>1131.1199999999999</c:v>
                </c:pt>
                <c:pt idx="32705">
                  <c:v>1094.3399999999999</c:v>
                </c:pt>
                <c:pt idx="32706">
                  <c:v>1152.23</c:v>
                </c:pt>
                <c:pt idx="32707">
                  <c:v>1115.3599999999999</c:v>
                </c:pt>
                <c:pt idx="32708">
                  <c:v>1071.6400000000001</c:v>
                </c:pt>
                <c:pt idx="32709">
                  <c:v>1023.98</c:v>
                </c:pt>
                <c:pt idx="32710">
                  <c:v>960.21</c:v>
                </c:pt>
                <c:pt idx="32711">
                  <c:v>869.46</c:v>
                </c:pt>
                <c:pt idx="32712">
                  <c:v>830.38</c:v>
                </c:pt>
                <c:pt idx="32713">
                  <c:v>823.75</c:v>
                </c:pt>
                <c:pt idx="32714">
                  <c:v>814.15</c:v>
                </c:pt>
                <c:pt idx="32715">
                  <c:v>807.53</c:v>
                </c:pt>
                <c:pt idx="32716">
                  <c:v>821.26</c:v>
                </c:pt>
                <c:pt idx="32717">
                  <c:v>850.3</c:v>
                </c:pt>
                <c:pt idx="32718">
                  <c:v>871.56</c:v>
                </c:pt>
                <c:pt idx="32719">
                  <c:v>1041.1300000000001</c:v>
                </c:pt>
                <c:pt idx="32720">
                  <c:v>1164.8699999999999</c:v>
                </c:pt>
                <c:pt idx="32721">
                  <c:v>1254.07</c:v>
                </c:pt>
                <c:pt idx="32722">
                  <c:v>1296.92</c:v>
                </c:pt>
                <c:pt idx="32723">
                  <c:v>1318.77</c:v>
                </c:pt>
                <c:pt idx="32724">
                  <c:v>1313.76</c:v>
                </c:pt>
                <c:pt idx="32725">
                  <c:v>1272.46</c:v>
                </c:pt>
                <c:pt idx="32726">
                  <c:v>1277.49</c:v>
                </c:pt>
                <c:pt idx="32727">
                  <c:v>1210.32</c:v>
                </c:pt>
                <c:pt idx="32728">
                  <c:v>1126.03</c:v>
                </c:pt>
                <c:pt idx="32729">
                  <c:v>1084.28</c:v>
                </c:pt>
                <c:pt idx="32730">
                  <c:v>1148.94</c:v>
                </c:pt>
                <c:pt idx="32731">
                  <c:v>1127.47</c:v>
                </c:pt>
                <c:pt idx="32732">
                  <c:v>1071.56</c:v>
                </c:pt>
                <c:pt idx="32733">
                  <c:v>999.79</c:v>
                </c:pt>
                <c:pt idx="32734">
                  <c:v>961.78</c:v>
                </c:pt>
                <c:pt idx="32735">
                  <c:v>916.86</c:v>
                </c:pt>
                <c:pt idx="32736">
                  <c:v>876.37</c:v>
                </c:pt>
                <c:pt idx="32737">
                  <c:v>854.46</c:v>
                </c:pt>
                <c:pt idx="32738">
                  <c:v>839.31</c:v>
                </c:pt>
                <c:pt idx="32739">
                  <c:v>815.14</c:v>
                </c:pt>
                <c:pt idx="32740">
                  <c:v>801.5</c:v>
                </c:pt>
                <c:pt idx="32741">
                  <c:v>825.03</c:v>
                </c:pt>
                <c:pt idx="32742">
                  <c:v>802.57</c:v>
                </c:pt>
                <c:pt idx="32743">
                  <c:v>909.25</c:v>
                </c:pt>
                <c:pt idx="32744">
                  <c:v>1018.43</c:v>
                </c:pt>
                <c:pt idx="32745">
                  <c:v>1103.71</c:v>
                </c:pt>
                <c:pt idx="32746">
                  <c:v>1127.57</c:v>
                </c:pt>
                <c:pt idx="32747">
                  <c:v>1116.06</c:v>
                </c:pt>
                <c:pt idx="32748">
                  <c:v>1080.55</c:v>
                </c:pt>
                <c:pt idx="32749">
                  <c:v>1052.83</c:v>
                </c:pt>
                <c:pt idx="32750">
                  <c:v>999.3</c:v>
                </c:pt>
                <c:pt idx="32751">
                  <c:v>908.97</c:v>
                </c:pt>
                <c:pt idx="32752">
                  <c:v>882.6</c:v>
                </c:pt>
                <c:pt idx="32753">
                  <c:v>988.52</c:v>
                </c:pt>
                <c:pt idx="32754">
                  <c:v>1034.27</c:v>
                </c:pt>
                <c:pt idx="32755">
                  <c:v>987.43</c:v>
                </c:pt>
                <c:pt idx="32756">
                  <c:v>956.66</c:v>
                </c:pt>
                <c:pt idx="32757">
                  <c:v>914.59</c:v>
                </c:pt>
                <c:pt idx="32758">
                  <c:v>882.17</c:v>
                </c:pt>
                <c:pt idx="32759">
                  <c:v>848.42</c:v>
                </c:pt>
                <c:pt idx="32760">
                  <c:v>811.12</c:v>
                </c:pt>
                <c:pt idx="32761">
                  <c:v>786.36</c:v>
                </c:pt>
                <c:pt idx="32762">
                  <c:v>769</c:v>
                </c:pt>
                <c:pt idx="32763">
                  <c:v>751.21</c:v>
                </c:pt>
                <c:pt idx="32764">
                  <c:v>749.55</c:v>
                </c:pt>
                <c:pt idx="32765">
                  <c:v>744.64</c:v>
                </c:pt>
                <c:pt idx="32766">
                  <c:v>722.71</c:v>
                </c:pt>
                <c:pt idx="32767">
                  <c:v>765.79</c:v>
                </c:pt>
                <c:pt idx="32768">
                  <c:v>809.27</c:v>
                </c:pt>
                <c:pt idx="32769">
                  <c:v>852.22</c:v>
                </c:pt>
                <c:pt idx="32770">
                  <c:v>893.38</c:v>
                </c:pt>
                <c:pt idx="32771">
                  <c:v>895.06</c:v>
                </c:pt>
                <c:pt idx="32772">
                  <c:v>884.32</c:v>
                </c:pt>
                <c:pt idx="32773">
                  <c:v>878.88</c:v>
                </c:pt>
                <c:pt idx="32774">
                  <c:v>858.94</c:v>
                </c:pt>
                <c:pt idx="32775">
                  <c:v>847.05</c:v>
                </c:pt>
                <c:pt idx="32776">
                  <c:v>832.54</c:v>
                </c:pt>
                <c:pt idx="32777">
                  <c:v>872.47</c:v>
                </c:pt>
                <c:pt idx="32778">
                  <c:v>944.32</c:v>
                </c:pt>
                <c:pt idx="32779">
                  <c:v>927.07</c:v>
                </c:pt>
                <c:pt idx="32780">
                  <c:v>898.95</c:v>
                </c:pt>
                <c:pt idx="32781">
                  <c:v>870.59</c:v>
                </c:pt>
                <c:pt idx="32782">
                  <c:v>812.11</c:v>
                </c:pt>
                <c:pt idx="32783">
                  <c:v>777.06</c:v>
                </c:pt>
                <c:pt idx="32784">
                  <c:v>741.73</c:v>
                </c:pt>
                <c:pt idx="32785">
                  <c:v>708.06</c:v>
                </c:pt>
                <c:pt idx="32786">
                  <c:v>700.95</c:v>
                </c:pt>
                <c:pt idx="32787">
                  <c:v>699.39</c:v>
                </c:pt>
                <c:pt idx="32788">
                  <c:v>711.87</c:v>
                </c:pt>
                <c:pt idx="32789">
                  <c:v>759.88</c:v>
                </c:pt>
                <c:pt idx="32790">
                  <c:v>790.76</c:v>
                </c:pt>
                <c:pt idx="32791">
                  <c:v>961.52</c:v>
                </c:pt>
                <c:pt idx="32792">
                  <c:v>1115.97</c:v>
                </c:pt>
                <c:pt idx="32793">
                  <c:v>1198.04</c:v>
                </c:pt>
                <c:pt idx="32794">
                  <c:v>1218.6500000000001</c:v>
                </c:pt>
                <c:pt idx="32795">
                  <c:v>1205.02</c:v>
                </c:pt>
                <c:pt idx="32796">
                  <c:v>1186.9000000000001</c:v>
                </c:pt>
                <c:pt idx="32797">
                  <c:v>1192.98</c:v>
                </c:pt>
                <c:pt idx="32798">
                  <c:v>1181.92</c:v>
                </c:pt>
                <c:pt idx="32799">
                  <c:v>1154.0999999999999</c:v>
                </c:pt>
                <c:pt idx="32800">
                  <c:v>1078.51</c:v>
                </c:pt>
                <c:pt idx="32801">
                  <c:v>1029.68</c:v>
                </c:pt>
                <c:pt idx="32802">
                  <c:v>1077.31</c:v>
                </c:pt>
                <c:pt idx="32803">
                  <c:v>1041.5</c:v>
                </c:pt>
                <c:pt idx="32804">
                  <c:v>981.32</c:v>
                </c:pt>
                <c:pt idx="32805">
                  <c:v>938.02</c:v>
                </c:pt>
                <c:pt idx="32806">
                  <c:v>867.54</c:v>
                </c:pt>
                <c:pt idx="32807">
                  <c:v>811.05</c:v>
                </c:pt>
                <c:pt idx="32808">
                  <c:v>779.2</c:v>
                </c:pt>
                <c:pt idx="32809">
                  <c:v>758.26</c:v>
                </c:pt>
                <c:pt idx="32810">
                  <c:v>748.58</c:v>
                </c:pt>
                <c:pt idx="32811">
                  <c:v>741.37</c:v>
                </c:pt>
                <c:pt idx="32812">
                  <c:v>753.85</c:v>
                </c:pt>
                <c:pt idx="32813">
                  <c:v>796.11</c:v>
                </c:pt>
                <c:pt idx="32814">
                  <c:v>824.92</c:v>
                </c:pt>
                <c:pt idx="32815">
                  <c:v>984.39</c:v>
                </c:pt>
                <c:pt idx="32816">
                  <c:v>1140.24</c:v>
                </c:pt>
                <c:pt idx="32817">
                  <c:v>1227.23</c:v>
                </c:pt>
                <c:pt idx="32818">
                  <c:v>1262.8699999999999</c:v>
                </c:pt>
                <c:pt idx="32819">
                  <c:v>1259.8699999999999</c:v>
                </c:pt>
                <c:pt idx="32820">
                  <c:v>1264.28</c:v>
                </c:pt>
                <c:pt idx="32821">
                  <c:v>1263.02</c:v>
                </c:pt>
                <c:pt idx="32822">
                  <c:v>1254.93</c:v>
                </c:pt>
                <c:pt idx="32823">
                  <c:v>1208.1300000000001</c:v>
                </c:pt>
                <c:pt idx="32824">
                  <c:v>1139.94</c:v>
                </c:pt>
                <c:pt idx="32825">
                  <c:v>1065.55</c:v>
                </c:pt>
                <c:pt idx="32826">
                  <c:v>1137.05</c:v>
                </c:pt>
                <c:pt idx="32827">
                  <c:v>1099.6199999999999</c:v>
                </c:pt>
                <c:pt idx="32828">
                  <c:v>1054.46</c:v>
                </c:pt>
                <c:pt idx="32829">
                  <c:v>993.17</c:v>
                </c:pt>
                <c:pt idx="32830">
                  <c:v>938.31</c:v>
                </c:pt>
                <c:pt idx="32831">
                  <c:v>863.43</c:v>
                </c:pt>
                <c:pt idx="32832">
                  <c:v>829.27</c:v>
                </c:pt>
                <c:pt idx="32833">
                  <c:v>798.7</c:v>
                </c:pt>
                <c:pt idx="32834">
                  <c:v>780.53</c:v>
                </c:pt>
                <c:pt idx="32835">
                  <c:v>767.08</c:v>
                </c:pt>
                <c:pt idx="32836">
                  <c:v>776.47</c:v>
                </c:pt>
                <c:pt idx="32837">
                  <c:v>795.42</c:v>
                </c:pt>
                <c:pt idx="32838">
                  <c:v>818.92</c:v>
                </c:pt>
                <c:pt idx="32839">
                  <c:v>1001.69</c:v>
                </c:pt>
                <c:pt idx="32840">
                  <c:v>1171.54</c:v>
                </c:pt>
                <c:pt idx="32841">
                  <c:v>1273.76</c:v>
                </c:pt>
                <c:pt idx="32842">
                  <c:v>1323.17</c:v>
                </c:pt>
                <c:pt idx="32843">
                  <c:v>1317.74</c:v>
                </c:pt>
                <c:pt idx="32844">
                  <c:v>1335.36</c:v>
                </c:pt>
                <c:pt idx="32845">
                  <c:v>1329.48</c:v>
                </c:pt>
                <c:pt idx="32846">
                  <c:v>1305.6600000000001</c:v>
                </c:pt>
                <c:pt idx="32847">
                  <c:v>1253.79</c:v>
                </c:pt>
                <c:pt idx="32848">
                  <c:v>1169.56</c:v>
                </c:pt>
                <c:pt idx="32849">
                  <c:v>1117.22</c:v>
                </c:pt>
                <c:pt idx="32850">
                  <c:v>1166.78</c:v>
                </c:pt>
                <c:pt idx="32851">
                  <c:v>1147.6500000000001</c:v>
                </c:pt>
                <c:pt idx="32852">
                  <c:v>1103.03</c:v>
                </c:pt>
                <c:pt idx="32853">
                  <c:v>1038.51</c:v>
                </c:pt>
                <c:pt idx="32854">
                  <c:v>983.06</c:v>
                </c:pt>
                <c:pt idx="32855">
                  <c:v>902.54</c:v>
                </c:pt>
                <c:pt idx="32856">
                  <c:v>860.97</c:v>
                </c:pt>
                <c:pt idx="32857">
                  <c:v>830.57</c:v>
                </c:pt>
                <c:pt idx="32858">
                  <c:v>821.37</c:v>
                </c:pt>
                <c:pt idx="32859">
                  <c:v>822.84</c:v>
                </c:pt>
                <c:pt idx="32860">
                  <c:v>828.3</c:v>
                </c:pt>
                <c:pt idx="32861">
                  <c:v>846.11</c:v>
                </c:pt>
                <c:pt idx="32862">
                  <c:v>854.01</c:v>
                </c:pt>
                <c:pt idx="32863">
                  <c:v>963.93</c:v>
                </c:pt>
                <c:pt idx="32864">
                  <c:v>1091.8</c:v>
                </c:pt>
                <c:pt idx="32865">
                  <c:v>1186.54</c:v>
                </c:pt>
                <c:pt idx="32866">
                  <c:v>1248.1300000000001</c:v>
                </c:pt>
                <c:pt idx="32867">
                  <c:v>1273.53</c:v>
                </c:pt>
                <c:pt idx="32868">
                  <c:v>1286.3800000000001</c:v>
                </c:pt>
                <c:pt idx="32869">
                  <c:v>1276.19</c:v>
                </c:pt>
                <c:pt idx="32870">
                  <c:v>1239.1099999999999</c:v>
                </c:pt>
                <c:pt idx="32871">
                  <c:v>1190.02</c:v>
                </c:pt>
                <c:pt idx="32872">
                  <c:v>1133.93</c:v>
                </c:pt>
                <c:pt idx="32873">
                  <c:v>1103.97</c:v>
                </c:pt>
                <c:pt idx="32874">
                  <c:v>1109.1500000000001</c:v>
                </c:pt>
                <c:pt idx="32875">
                  <c:v>1076.44</c:v>
                </c:pt>
                <c:pt idx="32876">
                  <c:v>1020.39</c:v>
                </c:pt>
                <c:pt idx="32877">
                  <c:v>963</c:v>
                </c:pt>
                <c:pt idx="32878">
                  <c:v>903.31</c:v>
                </c:pt>
                <c:pt idx="32879">
                  <c:v>864.02</c:v>
                </c:pt>
                <c:pt idx="32880">
                  <c:v>806.35</c:v>
                </c:pt>
                <c:pt idx="32881">
                  <c:v>782.09</c:v>
                </c:pt>
                <c:pt idx="32882">
                  <c:v>765.22</c:v>
                </c:pt>
                <c:pt idx="32883">
                  <c:v>758.81</c:v>
                </c:pt>
                <c:pt idx="32884">
                  <c:v>773.48</c:v>
                </c:pt>
                <c:pt idx="32885">
                  <c:v>809.14</c:v>
                </c:pt>
                <c:pt idx="32886">
                  <c:v>830.09</c:v>
                </c:pt>
                <c:pt idx="32887">
                  <c:v>1015.89</c:v>
                </c:pt>
                <c:pt idx="32888">
                  <c:v>1143.74</c:v>
                </c:pt>
                <c:pt idx="32889">
                  <c:v>1232.24</c:v>
                </c:pt>
                <c:pt idx="32890">
                  <c:v>1277.2</c:v>
                </c:pt>
                <c:pt idx="32891">
                  <c:v>1250.06</c:v>
                </c:pt>
                <c:pt idx="32892">
                  <c:v>1233.6600000000001</c:v>
                </c:pt>
                <c:pt idx="32893">
                  <c:v>1251.8800000000001</c:v>
                </c:pt>
                <c:pt idx="32894">
                  <c:v>1257.8599999999999</c:v>
                </c:pt>
                <c:pt idx="32895">
                  <c:v>1207.29</c:v>
                </c:pt>
                <c:pt idx="32896">
                  <c:v>1123.79</c:v>
                </c:pt>
                <c:pt idx="32897">
                  <c:v>1077.58</c:v>
                </c:pt>
                <c:pt idx="32898">
                  <c:v>1136.08</c:v>
                </c:pt>
                <c:pt idx="32899">
                  <c:v>1106.1300000000001</c:v>
                </c:pt>
                <c:pt idx="32900">
                  <c:v>1055.7</c:v>
                </c:pt>
                <c:pt idx="32901">
                  <c:v>1003.38</c:v>
                </c:pt>
                <c:pt idx="32902">
                  <c:v>943.87</c:v>
                </c:pt>
                <c:pt idx="32903">
                  <c:v>891.79</c:v>
                </c:pt>
                <c:pt idx="32904">
                  <c:v>830.24</c:v>
                </c:pt>
                <c:pt idx="32905">
                  <c:v>810.67</c:v>
                </c:pt>
                <c:pt idx="32906">
                  <c:v>794.47</c:v>
                </c:pt>
                <c:pt idx="32907">
                  <c:v>775.49</c:v>
                </c:pt>
                <c:pt idx="32908">
                  <c:v>771.74</c:v>
                </c:pt>
                <c:pt idx="32909">
                  <c:v>787.63</c:v>
                </c:pt>
                <c:pt idx="32910">
                  <c:v>790.32</c:v>
                </c:pt>
                <c:pt idx="32911">
                  <c:v>923.79</c:v>
                </c:pt>
                <c:pt idx="32912">
                  <c:v>1052.28</c:v>
                </c:pt>
                <c:pt idx="32913">
                  <c:v>1147.72</c:v>
                </c:pt>
                <c:pt idx="32914">
                  <c:v>1170.45</c:v>
                </c:pt>
                <c:pt idx="32915">
                  <c:v>1173.53</c:v>
                </c:pt>
                <c:pt idx="32916">
                  <c:v>1140.51</c:v>
                </c:pt>
                <c:pt idx="32917">
                  <c:v>1121.1500000000001</c:v>
                </c:pt>
                <c:pt idx="32918">
                  <c:v>1099.51</c:v>
                </c:pt>
                <c:pt idx="32919">
                  <c:v>1050.1500000000001</c:v>
                </c:pt>
                <c:pt idx="32920">
                  <c:v>1029.42</c:v>
                </c:pt>
                <c:pt idx="32921">
                  <c:v>1044.31</c:v>
                </c:pt>
                <c:pt idx="32922">
                  <c:v>1114.1300000000001</c:v>
                </c:pt>
                <c:pt idx="32923">
                  <c:v>1082.82</c:v>
                </c:pt>
                <c:pt idx="32924">
                  <c:v>1034.3699999999999</c:v>
                </c:pt>
                <c:pt idx="32925">
                  <c:v>1000.53</c:v>
                </c:pt>
                <c:pt idx="32926">
                  <c:v>956.13</c:v>
                </c:pt>
                <c:pt idx="32927">
                  <c:v>914.16</c:v>
                </c:pt>
                <c:pt idx="32928">
                  <c:v>879.19</c:v>
                </c:pt>
                <c:pt idx="32929">
                  <c:v>847.04</c:v>
                </c:pt>
                <c:pt idx="32930">
                  <c:v>811.8</c:v>
                </c:pt>
                <c:pt idx="32931">
                  <c:v>797.33</c:v>
                </c:pt>
                <c:pt idx="32932">
                  <c:v>791.9</c:v>
                </c:pt>
                <c:pt idx="32933">
                  <c:v>773.91</c:v>
                </c:pt>
                <c:pt idx="32934">
                  <c:v>762.61</c:v>
                </c:pt>
                <c:pt idx="32935">
                  <c:v>801.73</c:v>
                </c:pt>
                <c:pt idx="32936">
                  <c:v>847.37</c:v>
                </c:pt>
                <c:pt idx="32937">
                  <c:v>914.88</c:v>
                </c:pt>
                <c:pt idx="32938">
                  <c:v>969.33</c:v>
                </c:pt>
                <c:pt idx="32939">
                  <c:v>991.41</c:v>
                </c:pt>
                <c:pt idx="32940">
                  <c:v>1000.49</c:v>
                </c:pt>
                <c:pt idx="32941">
                  <c:v>995.67</c:v>
                </c:pt>
                <c:pt idx="32942">
                  <c:v>974.92</c:v>
                </c:pt>
                <c:pt idx="32943">
                  <c:v>937.66</c:v>
                </c:pt>
                <c:pt idx="32944">
                  <c:v>938.09</c:v>
                </c:pt>
                <c:pt idx="32945">
                  <c:v>957.94</c:v>
                </c:pt>
                <c:pt idx="32946">
                  <c:v>1037.69</c:v>
                </c:pt>
                <c:pt idx="32947">
                  <c:v>1007.94</c:v>
                </c:pt>
                <c:pt idx="32948">
                  <c:v>1005.88</c:v>
                </c:pt>
                <c:pt idx="32949">
                  <c:v>976.32</c:v>
                </c:pt>
                <c:pt idx="32950">
                  <c:v>915.64</c:v>
                </c:pt>
                <c:pt idx="32951">
                  <c:v>866.67</c:v>
                </c:pt>
                <c:pt idx="32952">
                  <c:v>820.53</c:v>
                </c:pt>
                <c:pt idx="32953">
                  <c:v>807.53</c:v>
                </c:pt>
                <c:pt idx="32954">
                  <c:v>789.24</c:v>
                </c:pt>
                <c:pt idx="32955">
                  <c:v>779</c:v>
                </c:pt>
                <c:pt idx="32956">
                  <c:v>793.32</c:v>
                </c:pt>
                <c:pt idx="32957">
                  <c:v>826.89</c:v>
                </c:pt>
                <c:pt idx="32958">
                  <c:v>857.07</c:v>
                </c:pt>
                <c:pt idx="32959">
                  <c:v>1057.05</c:v>
                </c:pt>
                <c:pt idx="32960">
                  <c:v>1214.49</c:v>
                </c:pt>
                <c:pt idx="32961">
                  <c:v>1309.94</c:v>
                </c:pt>
                <c:pt idx="32962">
                  <c:v>1353.93</c:v>
                </c:pt>
                <c:pt idx="32963">
                  <c:v>1364.12</c:v>
                </c:pt>
                <c:pt idx="32964">
                  <c:v>1376.35</c:v>
                </c:pt>
                <c:pt idx="32965">
                  <c:v>1342.98</c:v>
                </c:pt>
                <c:pt idx="32966">
                  <c:v>1290.1099999999999</c:v>
                </c:pt>
                <c:pt idx="32967">
                  <c:v>1224.05</c:v>
                </c:pt>
                <c:pt idx="32968">
                  <c:v>1152.04</c:v>
                </c:pt>
                <c:pt idx="32969">
                  <c:v>1117.01</c:v>
                </c:pt>
                <c:pt idx="32970">
                  <c:v>1147.8599999999999</c:v>
                </c:pt>
                <c:pt idx="32971">
                  <c:v>1118.17</c:v>
                </c:pt>
                <c:pt idx="32972">
                  <c:v>1059.1500000000001</c:v>
                </c:pt>
                <c:pt idx="32973">
                  <c:v>1005.53</c:v>
                </c:pt>
                <c:pt idx="32974">
                  <c:v>935.84</c:v>
                </c:pt>
                <c:pt idx="32975">
                  <c:v>874.55</c:v>
                </c:pt>
                <c:pt idx="32976">
                  <c:v>828.28</c:v>
                </c:pt>
                <c:pt idx="32977">
                  <c:v>804.99</c:v>
                </c:pt>
                <c:pt idx="32978">
                  <c:v>790.23</c:v>
                </c:pt>
                <c:pt idx="32979">
                  <c:v>772.21</c:v>
                </c:pt>
                <c:pt idx="32980">
                  <c:v>789.66</c:v>
                </c:pt>
                <c:pt idx="32981">
                  <c:v>841.74</c:v>
                </c:pt>
                <c:pt idx="32982">
                  <c:v>843.08</c:v>
                </c:pt>
                <c:pt idx="32983">
                  <c:v>1023.68</c:v>
                </c:pt>
                <c:pt idx="32984">
                  <c:v>1186.8599999999999</c:v>
                </c:pt>
                <c:pt idx="32985">
                  <c:v>1274.9000000000001</c:v>
                </c:pt>
                <c:pt idx="32986">
                  <c:v>1311.8</c:v>
                </c:pt>
                <c:pt idx="32987">
                  <c:v>1314.04</c:v>
                </c:pt>
                <c:pt idx="32988">
                  <c:v>1309.57</c:v>
                </c:pt>
                <c:pt idx="32989">
                  <c:v>1323.66</c:v>
                </c:pt>
                <c:pt idx="32990">
                  <c:v>1321.2</c:v>
                </c:pt>
                <c:pt idx="32991">
                  <c:v>1352.24</c:v>
                </c:pt>
                <c:pt idx="32992">
                  <c:v>1183.7</c:v>
                </c:pt>
                <c:pt idx="32993">
                  <c:v>1118.6600000000001</c:v>
                </c:pt>
                <c:pt idx="32994">
                  <c:v>1174.01</c:v>
                </c:pt>
                <c:pt idx="32995">
                  <c:v>1136.83</c:v>
                </c:pt>
                <c:pt idx="32996">
                  <c:v>1090.28</c:v>
                </c:pt>
                <c:pt idx="32997">
                  <c:v>1035.6199999999999</c:v>
                </c:pt>
                <c:pt idx="32998">
                  <c:v>965.88</c:v>
                </c:pt>
                <c:pt idx="32999">
                  <c:v>893.12</c:v>
                </c:pt>
                <c:pt idx="33000">
                  <c:v>853.61</c:v>
                </c:pt>
                <c:pt idx="33001">
                  <c:v>842.44</c:v>
                </c:pt>
                <c:pt idx="33002">
                  <c:v>804.36</c:v>
                </c:pt>
                <c:pt idx="33003">
                  <c:v>797.07</c:v>
                </c:pt>
                <c:pt idx="33004">
                  <c:v>802.42</c:v>
                </c:pt>
                <c:pt idx="33005">
                  <c:v>833.32</c:v>
                </c:pt>
                <c:pt idx="33006">
                  <c:v>849.64</c:v>
                </c:pt>
                <c:pt idx="33007">
                  <c:v>1027.68</c:v>
                </c:pt>
                <c:pt idx="33008">
                  <c:v>1172.4000000000001</c:v>
                </c:pt>
                <c:pt idx="33009">
                  <c:v>1235.5999999999999</c:v>
                </c:pt>
                <c:pt idx="33010">
                  <c:v>1245.9100000000001</c:v>
                </c:pt>
                <c:pt idx="33011">
                  <c:v>1230.51</c:v>
                </c:pt>
                <c:pt idx="33012">
                  <c:v>1232.56</c:v>
                </c:pt>
                <c:pt idx="33013">
                  <c:v>1245</c:v>
                </c:pt>
                <c:pt idx="33014">
                  <c:v>1244.5999999999999</c:v>
                </c:pt>
                <c:pt idx="33015">
                  <c:v>1191.8499999999999</c:v>
                </c:pt>
                <c:pt idx="33016">
                  <c:v>1115.98</c:v>
                </c:pt>
                <c:pt idx="33017">
                  <c:v>1071.33</c:v>
                </c:pt>
                <c:pt idx="33018">
                  <c:v>1127.6199999999999</c:v>
                </c:pt>
                <c:pt idx="33019">
                  <c:v>1079.4000000000001</c:v>
                </c:pt>
                <c:pt idx="33020">
                  <c:v>1029.6199999999999</c:v>
                </c:pt>
                <c:pt idx="33021">
                  <c:v>981.41</c:v>
                </c:pt>
                <c:pt idx="33022">
                  <c:v>927.22</c:v>
                </c:pt>
                <c:pt idx="33023">
                  <c:v>871.43</c:v>
                </c:pt>
                <c:pt idx="33024">
                  <c:v>818.6</c:v>
                </c:pt>
                <c:pt idx="33025">
                  <c:v>787.51</c:v>
                </c:pt>
                <c:pt idx="33026">
                  <c:v>769.92</c:v>
                </c:pt>
                <c:pt idx="33027">
                  <c:v>729.1</c:v>
                </c:pt>
                <c:pt idx="33028">
                  <c:v>762.62</c:v>
                </c:pt>
                <c:pt idx="33029">
                  <c:v>801.24</c:v>
                </c:pt>
                <c:pt idx="33030">
                  <c:v>827.67</c:v>
                </c:pt>
                <c:pt idx="33031">
                  <c:v>1011.87</c:v>
                </c:pt>
                <c:pt idx="33032">
                  <c:v>1171.28</c:v>
                </c:pt>
                <c:pt idx="33033">
                  <c:v>1257.2</c:v>
                </c:pt>
                <c:pt idx="33034">
                  <c:v>1306.73</c:v>
                </c:pt>
                <c:pt idx="33035">
                  <c:v>1295.8399999999999</c:v>
                </c:pt>
                <c:pt idx="33036">
                  <c:v>1257.67</c:v>
                </c:pt>
                <c:pt idx="33037">
                  <c:v>1251.28</c:v>
                </c:pt>
                <c:pt idx="33038">
                  <c:v>1241.82</c:v>
                </c:pt>
                <c:pt idx="33039">
                  <c:v>1210.02</c:v>
                </c:pt>
                <c:pt idx="33040">
                  <c:v>1142.33</c:v>
                </c:pt>
                <c:pt idx="33041">
                  <c:v>1106.81</c:v>
                </c:pt>
                <c:pt idx="33042">
                  <c:v>1141.46</c:v>
                </c:pt>
                <c:pt idx="33043">
                  <c:v>1097.01</c:v>
                </c:pt>
                <c:pt idx="33044">
                  <c:v>1064.52</c:v>
                </c:pt>
                <c:pt idx="33045">
                  <c:v>1018.16</c:v>
                </c:pt>
                <c:pt idx="33046">
                  <c:v>953.75</c:v>
                </c:pt>
                <c:pt idx="33047">
                  <c:v>892.6</c:v>
                </c:pt>
                <c:pt idx="33048">
                  <c:v>838.83</c:v>
                </c:pt>
                <c:pt idx="33049">
                  <c:v>812.34</c:v>
                </c:pt>
                <c:pt idx="33050">
                  <c:v>789.05</c:v>
                </c:pt>
                <c:pt idx="33051">
                  <c:v>787.46</c:v>
                </c:pt>
                <c:pt idx="33052">
                  <c:v>793.94</c:v>
                </c:pt>
                <c:pt idx="33053">
                  <c:v>828.24</c:v>
                </c:pt>
                <c:pt idx="33054">
                  <c:v>842.1</c:v>
                </c:pt>
                <c:pt idx="33055">
                  <c:v>1028.42</c:v>
                </c:pt>
                <c:pt idx="33056">
                  <c:v>1174.5</c:v>
                </c:pt>
                <c:pt idx="33057">
                  <c:v>1225.3599999999999</c:v>
                </c:pt>
                <c:pt idx="33058">
                  <c:v>1217.32</c:v>
                </c:pt>
                <c:pt idx="33059">
                  <c:v>1203.82</c:v>
                </c:pt>
                <c:pt idx="33060">
                  <c:v>1176.31</c:v>
                </c:pt>
                <c:pt idx="33061">
                  <c:v>1159.1300000000001</c:v>
                </c:pt>
                <c:pt idx="33062">
                  <c:v>1138.8399999999999</c:v>
                </c:pt>
                <c:pt idx="33063">
                  <c:v>1108.07</c:v>
                </c:pt>
                <c:pt idx="33064">
                  <c:v>1024.6400000000001</c:v>
                </c:pt>
                <c:pt idx="33065">
                  <c:v>1005.89</c:v>
                </c:pt>
                <c:pt idx="33066">
                  <c:v>1041.69</c:v>
                </c:pt>
                <c:pt idx="33067">
                  <c:v>1024.1300000000001</c:v>
                </c:pt>
                <c:pt idx="33068">
                  <c:v>960.32</c:v>
                </c:pt>
                <c:pt idx="33069">
                  <c:v>919.32</c:v>
                </c:pt>
                <c:pt idx="33070">
                  <c:v>854.83</c:v>
                </c:pt>
                <c:pt idx="33071">
                  <c:v>819.66</c:v>
                </c:pt>
                <c:pt idx="33072">
                  <c:v>786.37</c:v>
                </c:pt>
                <c:pt idx="33073">
                  <c:v>749.84</c:v>
                </c:pt>
                <c:pt idx="33074">
                  <c:v>737.57</c:v>
                </c:pt>
                <c:pt idx="33075">
                  <c:v>723.25</c:v>
                </c:pt>
                <c:pt idx="33076">
                  <c:v>726.71</c:v>
                </c:pt>
                <c:pt idx="33077">
                  <c:v>622.91</c:v>
                </c:pt>
                <c:pt idx="33078">
                  <c:v>734.72</c:v>
                </c:pt>
                <c:pt idx="33079">
                  <c:v>865.14</c:v>
                </c:pt>
                <c:pt idx="33080">
                  <c:v>984.68</c:v>
                </c:pt>
                <c:pt idx="33081">
                  <c:v>1060.9000000000001</c:v>
                </c:pt>
                <c:pt idx="33082">
                  <c:v>1122.18</c:v>
                </c:pt>
                <c:pt idx="33083">
                  <c:v>1119.9100000000001</c:v>
                </c:pt>
                <c:pt idx="33084">
                  <c:v>1094.6099999999999</c:v>
                </c:pt>
                <c:pt idx="33085">
                  <c:v>1076.74</c:v>
                </c:pt>
                <c:pt idx="33086">
                  <c:v>1033.1500000000001</c:v>
                </c:pt>
                <c:pt idx="33087">
                  <c:v>1001.03</c:v>
                </c:pt>
                <c:pt idx="33088">
                  <c:v>985.8</c:v>
                </c:pt>
                <c:pt idx="33089">
                  <c:v>997.04</c:v>
                </c:pt>
                <c:pt idx="33090">
                  <c:v>1074.44</c:v>
                </c:pt>
                <c:pt idx="33091">
                  <c:v>1048.04</c:v>
                </c:pt>
                <c:pt idx="33092">
                  <c:v>1005.97</c:v>
                </c:pt>
                <c:pt idx="33093">
                  <c:v>982.73</c:v>
                </c:pt>
                <c:pt idx="33094">
                  <c:v>921.24</c:v>
                </c:pt>
                <c:pt idx="33095">
                  <c:v>883.19</c:v>
                </c:pt>
                <c:pt idx="33096">
                  <c:v>886.92</c:v>
                </c:pt>
                <c:pt idx="33097">
                  <c:v>850.81</c:v>
                </c:pt>
                <c:pt idx="33098">
                  <c:v>782.68</c:v>
                </c:pt>
                <c:pt idx="33099">
                  <c:v>766.38</c:v>
                </c:pt>
                <c:pt idx="33100">
                  <c:v>749.05</c:v>
                </c:pt>
                <c:pt idx="33101">
                  <c:v>736.3</c:v>
                </c:pt>
                <c:pt idx="33102">
                  <c:v>713.68</c:v>
                </c:pt>
                <c:pt idx="33103">
                  <c:v>772.57</c:v>
                </c:pt>
                <c:pt idx="33104">
                  <c:v>824.75</c:v>
                </c:pt>
                <c:pt idx="33105">
                  <c:v>886.03</c:v>
                </c:pt>
                <c:pt idx="33106">
                  <c:v>930.7</c:v>
                </c:pt>
                <c:pt idx="33107">
                  <c:v>935.56</c:v>
                </c:pt>
                <c:pt idx="33108">
                  <c:v>906.56</c:v>
                </c:pt>
                <c:pt idx="33109">
                  <c:v>879.24</c:v>
                </c:pt>
                <c:pt idx="33110">
                  <c:v>847</c:v>
                </c:pt>
                <c:pt idx="33111">
                  <c:v>838.47</c:v>
                </c:pt>
                <c:pt idx="33112">
                  <c:v>827.27</c:v>
                </c:pt>
                <c:pt idx="33113">
                  <c:v>853.87</c:v>
                </c:pt>
                <c:pt idx="33114">
                  <c:v>939.81</c:v>
                </c:pt>
                <c:pt idx="33115">
                  <c:v>931.76</c:v>
                </c:pt>
                <c:pt idx="33116">
                  <c:v>916.33</c:v>
                </c:pt>
                <c:pt idx="33117">
                  <c:v>870.59</c:v>
                </c:pt>
                <c:pt idx="33118">
                  <c:v>816.05</c:v>
                </c:pt>
                <c:pt idx="33119">
                  <c:v>771.88</c:v>
                </c:pt>
                <c:pt idx="33120">
                  <c:v>730.23</c:v>
                </c:pt>
                <c:pt idx="33121">
                  <c:v>719.54</c:v>
                </c:pt>
                <c:pt idx="33122">
                  <c:v>723.53</c:v>
                </c:pt>
                <c:pt idx="33123">
                  <c:v>718.66</c:v>
                </c:pt>
                <c:pt idx="33124">
                  <c:v>734.33</c:v>
                </c:pt>
                <c:pt idx="33125">
                  <c:v>779.68</c:v>
                </c:pt>
                <c:pt idx="33126">
                  <c:v>807.31</c:v>
                </c:pt>
                <c:pt idx="33127">
                  <c:v>984.5</c:v>
                </c:pt>
                <c:pt idx="33128">
                  <c:v>1108.03</c:v>
                </c:pt>
                <c:pt idx="33129">
                  <c:v>1203.56</c:v>
                </c:pt>
                <c:pt idx="33130">
                  <c:v>1261.98</c:v>
                </c:pt>
                <c:pt idx="33131">
                  <c:v>1261.3</c:v>
                </c:pt>
                <c:pt idx="33132">
                  <c:v>1248.8900000000001</c:v>
                </c:pt>
                <c:pt idx="33133">
                  <c:v>1265.25</c:v>
                </c:pt>
                <c:pt idx="33134">
                  <c:v>1246.96</c:v>
                </c:pt>
                <c:pt idx="33135">
                  <c:v>1207.8800000000001</c:v>
                </c:pt>
                <c:pt idx="33136">
                  <c:v>1124.01</c:v>
                </c:pt>
                <c:pt idx="33137">
                  <c:v>1079.27</c:v>
                </c:pt>
                <c:pt idx="33138">
                  <c:v>1138.46</c:v>
                </c:pt>
                <c:pt idx="33139">
                  <c:v>1113.43</c:v>
                </c:pt>
                <c:pt idx="33140">
                  <c:v>1067.6199999999999</c:v>
                </c:pt>
                <c:pt idx="33141">
                  <c:v>1000.35</c:v>
                </c:pt>
                <c:pt idx="33142">
                  <c:v>931.45</c:v>
                </c:pt>
                <c:pt idx="33143">
                  <c:v>879.09</c:v>
                </c:pt>
                <c:pt idx="33144">
                  <c:v>832.49</c:v>
                </c:pt>
                <c:pt idx="33145">
                  <c:v>802.55</c:v>
                </c:pt>
                <c:pt idx="33146">
                  <c:v>772.07</c:v>
                </c:pt>
                <c:pt idx="33147">
                  <c:v>750.12</c:v>
                </c:pt>
                <c:pt idx="33148">
                  <c:v>758.17</c:v>
                </c:pt>
                <c:pt idx="33149">
                  <c:v>799.56</c:v>
                </c:pt>
                <c:pt idx="33150">
                  <c:v>825.7</c:v>
                </c:pt>
                <c:pt idx="33151">
                  <c:v>976.85</c:v>
                </c:pt>
                <c:pt idx="33152">
                  <c:v>1109.33</c:v>
                </c:pt>
                <c:pt idx="33153">
                  <c:v>1161.94</c:v>
                </c:pt>
                <c:pt idx="33154">
                  <c:v>1191.8699999999999</c:v>
                </c:pt>
                <c:pt idx="33155">
                  <c:v>1192.55</c:v>
                </c:pt>
                <c:pt idx="33156">
                  <c:v>1201.74</c:v>
                </c:pt>
                <c:pt idx="33157">
                  <c:v>1218.2</c:v>
                </c:pt>
                <c:pt idx="33158">
                  <c:v>1217.98</c:v>
                </c:pt>
                <c:pt idx="33159">
                  <c:v>1173.74</c:v>
                </c:pt>
                <c:pt idx="33160">
                  <c:v>1102.8</c:v>
                </c:pt>
                <c:pt idx="33161">
                  <c:v>1080.33</c:v>
                </c:pt>
                <c:pt idx="33162">
                  <c:v>1101.96</c:v>
                </c:pt>
                <c:pt idx="33163">
                  <c:v>1069.9100000000001</c:v>
                </c:pt>
                <c:pt idx="33164">
                  <c:v>1014.09</c:v>
                </c:pt>
                <c:pt idx="33165">
                  <c:v>978.06</c:v>
                </c:pt>
                <c:pt idx="33166">
                  <c:v>923.01</c:v>
                </c:pt>
                <c:pt idx="33167">
                  <c:v>864.25</c:v>
                </c:pt>
                <c:pt idx="33168">
                  <c:v>814.97</c:v>
                </c:pt>
                <c:pt idx="33169">
                  <c:v>779.48</c:v>
                </c:pt>
                <c:pt idx="33170">
                  <c:v>756.26</c:v>
                </c:pt>
                <c:pt idx="33171">
                  <c:v>747.6</c:v>
                </c:pt>
                <c:pt idx="33172">
                  <c:v>757.76</c:v>
                </c:pt>
                <c:pt idx="33173">
                  <c:v>787.8</c:v>
                </c:pt>
                <c:pt idx="33174">
                  <c:v>809.39</c:v>
                </c:pt>
                <c:pt idx="33175">
                  <c:v>988.28</c:v>
                </c:pt>
                <c:pt idx="33176">
                  <c:v>1127.3599999999999</c:v>
                </c:pt>
                <c:pt idx="33177">
                  <c:v>1219.43</c:v>
                </c:pt>
                <c:pt idx="33178">
                  <c:v>1226.23</c:v>
                </c:pt>
                <c:pt idx="33179">
                  <c:v>1255.31</c:v>
                </c:pt>
                <c:pt idx="33180">
                  <c:v>1252.17</c:v>
                </c:pt>
                <c:pt idx="33181">
                  <c:v>1278.21</c:v>
                </c:pt>
                <c:pt idx="33182">
                  <c:v>1279.3599999999999</c:v>
                </c:pt>
                <c:pt idx="33183">
                  <c:v>1235.8399999999999</c:v>
                </c:pt>
                <c:pt idx="33184">
                  <c:v>1149.06</c:v>
                </c:pt>
                <c:pt idx="33185">
                  <c:v>1117.8599999999999</c:v>
                </c:pt>
                <c:pt idx="33186">
                  <c:v>1125.27</c:v>
                </c:pt>
                <c:pt idx="33187">
                  <c:v>1089</c:v>
                </c:pt>
                <c:pt idx="33188">
                  <c:v>1045.45</c:v>
                </c:pt>
                <c:pt idx="33189">
                  <c:v>1003.34</c:v>
                </c:pt>
                <c:pt idx="33190">
                  <c:v>917.43</c:v>
                </c:pt>
                <c:pt idx="33191">
                  <c:v>870.62</c:v>
                </c:pt>
                <c:pt idx="33192">
                  <c:v>817.06</c:v>
                </c:pt>
                <c:pt idx="33193">
                  <c:v>782.19</c:v>
                </c:pt>
                <c:pt idx="33194">
                  <c:v>761.72</c:v>
                </c:pt>
                <c:pt idx="33195">
                  <c:v>751.19</c:v>
                </c:pt>
                <c:pt idx="33196">
                  <c:v>765.18</c:v>
                </c:pt>
                <c:pt idx="33197">
                  <c:v>794.47</c:v>
                </c:pt>
                <c:pt idx="33198">
                  <c:v>805.85</c:v>
                </c:pt>
                <c:pt idx="33199">
                  <c:v>967.88</c:v>
                </c:pt>
                <c:pt idx="33200">
                  <c:v>1115.52</c:v>
                </c:pt>
                <c:pt idx="33201">
                  <c:v>1219.76</c:v>
                </c:pt>
                <c:pt idx="33202">
                  <c:v>1261.75</c:v>
                </c:pt>
                <c:pt idx="33203">
                  <c:v>1267.3399999999999</c:v>
                </c:pt>
                <c:pt idx="33204">
                  <c:v>1265.17</c:v>
                </c:pt>
                <c:pt idx="33205">
                  <c:v>1288.74</c:v>
                </c:pt>
                <c:pt idx="33206">
                  <c:v>1280.92</c:v>
                </c:pt>
                <c:pt idx="33207">
                  <c:v>1233.57</c:v>
                </c:pt>
                <c:pt idx="33208">
                  <c:v>1128.06</c:v>
                </c:pt>
                <c:pt idx="33209">
                  <c:v>1087</c:v>
                </c:pt>
                <c:pt idx="33210">
                  <c:v>1129.21</c:v>
                </c:pt>
                <c:pt idx="33211">
                  <c:v>1092.6199999999999</c:v>
                </c:pt>
                <c:pt idx="33212">
                  <c:v>1042.1300000000001</c:v>
                </c:pt>
                <c:pt idx="33213">
                  <c:v>988.89</c:v>
                </c:pt>
                <c:pt idx="33214">
                  <c:v>933.92</c:v>
                </c:pt>
                <c:pt idx="33215">
                  <c:v>863.36</c:v>
                </c:pt>
                <c:pt idx="33216">
                  <c:v>822.46</c:v>
                </c:pt>
                <c:pt idx="33217">
                  <c:v>794.67</c:v>
                </c:pt>
                <c:pt idx="33218">
                  <c:v>779.26</c:v>
                </c:pt>
                <c:pt idx="33219">
                  <c:v>767.54</c:v>
                </c:pt>
                <c:pt idx="33220">
                  <c:v>770.57</c:v>
                </c:pt>
                <c:pt idx="33221">
                  <c:v>795.61</c:v>
                </c:pt>
                <c:pt idx="33222">
                  <c:v>838.54</c:v>
                </c:pt>
                <c:pt idx="33223">
                  <c:v>1026.05</c:v>
                </c:pt>
                <c:pt idx="33224">
                  <c:v>1174.57</c:v>
                </c:pt>
                <c:pt idx="33225">
                  <c:v>1262.43</c:v>
                </c:pt>
                <c:pt idx="33226">
                  <c:v>1299.3499999999999</c:v>
                </c:pt>
                <c:pt idx="33227">
                  <c:v>1296.78</c:v>
                </c:pt>
                <c:pt idx="33228">
                  <c:v>1269.2</c:v>
                </c:pt>
                <c:pt idx="33229">
                  <c:v>1252.54</c:v>
                </c:pt>
                <c:pt idx="33230">
                  <c:v>1260.44</c:v>
                </c:pt>
                <c:pt idx="33231">
                  <c:v>1233.31</c:v>
                </c:pt>
                <c:pt idx="33232">
                  <c:v>1135.96</c:v>
                </c:pt>
                <c:pt idx="33233">
                  <c:v>1108.3399999999999</c:v>
                </c:pt>
                <c:pt idx="33234">
                  <c:v>1145.0899999999999</c:v>
                </c:pt>
                <c:pt idx="33235">
                  <c:v>1127.53</c:v>
                </c:pt>
                <c:pt idx="33236">
                  <c:v>1077.32</c:v>
                </c:pt>
                <c:pt idx="33237">
                  <c:v>1023.88</c:v>
                </c:pt>
                <c:pt idx="33238">
                  <c:v>957.47</c:v>
                </c:pt>
                <c:pt idx="33239">
                  <c:v>891.27</c:v>
                </c:pt>
                <c:pt idx="33240">
                  <c:v>855.34</c:v>
                </c:pt>
                <c:pt idx="33241">
                  <c:v>807.25</c:v>
                </c:pt>
                <c:pt idx="33242">
                  <c:v>792.58</c:v>
                </c:pt>
                <c:pt idx="33243">
                  <c:v>776.26</c:v>
                </c:pt>
                <c:pt idx="33244">
                  <c:v>776.9</c:v>
                </c:pt>
                <c:pt idx="33245">
                  <c:v>784.76</c:v>
                </c:pt>
                <c:pt idx="33246">
                  <c:v>780.71</c:v>
                </c:pt>
                <c:pt idx="33247">
                  <c:v>911.19</c:v>
                </c:pt>
                <c:pt idx="33248">
                  <c:v>1072.42</c:v>
                </c:pt>
                <c:pt idx="33249">
                  <c:v>1161.97</c:v>
                </c:pt>
                <c:pt idx="33250">
                  <c:v>1166.92</c:v>
                </c:pt>
                <c:pt idx="33251">
                  <c:v>1136.6300000000001</c:v>
                </c:pt>
                <c:pt idx="33252">
                  <c:v>1116.28</c:v>
                </c:pt>
                <c:pt idx="33253">
                  <c:v>1110.52</c:v>
                </c:pt>
                <c:pt idx="33254">
                  <c:v>1085.81</c:v>
                </c:pt>
                <c:pt idx="33255">
                  <c:v>1057.01</c:v>
                </c:pt>
                <c:pt idx="33256">
                  <c:v>1028.53</c:v>
                </c:pt>
                <c:pt idx="33257">
                  <c:v>1049.0999999999999</c:v>
                </c:pt>
                <c:pt idx="33258">
                  <c:v>1099.9000000000001</c:v>
                </c:pt>
                <c:pt idx="33259">
                  <c:v>1085.8499999999999</c:v>
                </c:pt>
                <c:pt idx="33260">
                  <c:v>1038.79</c:v>
                </c:pt>
                <c:pt idx="33261">
                  <c:v>1002.96</c:v>
                </c:pt>
                <c:pt idx="33262">
                  <c:v>953.29</c:v>
                </c:pt>
                <c:pt idx="33263">
                  <c:v>911.32</c:v>
                </c:pt>
                <c:pt idx="33264">
                  <c:v>864.55</c:v>
                </c:pt>
                <c:pt idx="33265">
                  <c:v>827.12</c:v>
                </c:pt>
                <c:pt idx="33266">
                  <c:v>807.43</c:v>
                </c:pt>
                <c:pt idx="33267">
                  <c:v>791.91</c:v>
                </c:pt>
                <c:pt idx="33268">
                  <c:v>776.59</c:v>
                </c:pt>
                <c:pt idx="33269">
                  <c:v>770.14</c:v>
                </c:pt>
                <c:pt idx="33270">
                  <c:v>743.16</c:v>
                </c:pt>
                <c:pt idx="33271">
                  <c:v>802.11</c:v>
                </c:pt>
                <c:pt idx="33272">
                  <c:v>840.28</c:v>
                </c:pt>
                <c:pt idx="33273">
                  <c:v>904.58</c:v>
                </c:pt>
                <c:pt idx="33274">
                  <c:v>960.7</c:v>
                </c:pt>
                <c:pt idx="33275">
                  <c:v>998.36</c:v>
                </c:pt>
                <c:pt idx="33276">
                  <c:v>991.72</c:v>
                </c:pt>
                <c:pt idx="33277">
                  <c:v>992.68</c:v>
                </c:pt>
                <c:pt idx="33278">
                  <c:v>958.45</c:v>
                </c:pt>
                <c:pt idx="33279">
                  <c:v>929.77</c:v>
                </c:pt>
                <c:pt idx="33280">
                  <c:v>911.25</c:v>
                </c:pt>
                <c:pt idx="33281">
                  <c:v>968.5</c:v>
                </c:pt>
                <c:pt idx="33282">
                  <c:v>1022.82</c:v>
                </c:pt>
                <c:pt idx="33283">
                  <c:v>1005.22</c:v>
                </c:pt>
                <c:pt idx="33284">
                  <c:v>992.2</c:v>
                </c:pt>
                <c:pt idx="33285">
                  <c:v>954.63</c:v>
                </c:pt>
                <c:pt idx="33286">
                  <c:v>891.9</c:v>
                </c:pt>
                <c:pt idx="33287">
                  <c:v>847.79</c:v>
                </c:pt>
                <c:pt idx="33288">
                  <c:v>816.44</c:v>
                </c:pt>
                <c:pt idx="33289">
                  <c:v>782.63</c:v>
                </c:pt>
                <c:pt idx="33290">
                  <c:v>765.92</c:v>
                </c:pt>
                <c:pt idx="33291">
                  <c:v>751.18</c:v>
                </c:pt>
                <c:pt idx="33292">
                  <c:v>764.82</c:v>
                </c:pt>
                <c:pt idx="33293">
                  <c:v>808.99</c:v>
                </c:pt>
                <c:pt idx="33294">
                  <c:v>833.23</c:v>
                </c:pt>
                <c:pt idx="33295">
                  <c:v>1024.58</c:v>
                </c:pt>
                <c:pt idx="33296">
                  <c:v>1174.28</c:v>
                </c:pt>
                <c:pt idx="33297">
                  <c:v>1185.32</c:v>
                </c:pt>
                <c:pt idx="33298">
                  <c:v>1208.74</c:v>
                </c:pt>
                <c:pt idx="33299">
                  <c:v>1225.1400000000001</c:v>
                </c:pt>
                <c:pt idx="33300">
                  <c:v>1226.7</c:v>
                </c:pt>
                <c:pt idx="33301">
                  <c:v>1262.02</c:v>
                </c:pt>
                <c:pt idx="33302">
                  <c:v>1253.18</c:v>
                </c:pt>
                <c:pt idx="33303">
                  <c:v>1202.68</c:v>
                </c:pt>
                <c:pt idx="33304">
                  <c:v>1128.51</c:v>
                </c:pt>
                <c:pt idx="33305">
                  <c:v>1103.3499999999999</c:v>
                </c:pt>
                <c:pt idx="33306">
                  <c:v>1127.68</c:v>
                </c:pt>
                <c:pt idx="33307">
                  <c:v>1081.17</c:v>
                </c:pt>
                <c:pt idx="33308">
                  <c:v>1036.47</c:v>
                </c:pt>
                <c:pt idx="33309">
                  <c:v>967.47</c:v>
                </c:pt>
                <c:pt idx="33310">
                  <c:v>906.43</c:v>
                </c:pt>
                <c:pt idx="33311">
                  <c:v>841.62</c:v>
                </c:pt>
                <c:pt idx="33312">
                  <c:v>804.5</c:v>
                </c:pt>
                <c:pt idx="33313">
                  <c:v>794.69</c:v>
                </c:pt>
                <c:pt idx="33314">
                  <c:v>793.61</c:v>
                </c:pt>
                <c:pt idx="33315">
                  <c:v>790.78</c:v>
                </c:pt>
                <c:pt idx="33316">
                  <c:v>777.32</c:v>
                </c:pt>
                <c:pt idx="33317">
                  <c:v>815.95</c:v>
                </c:pt>
                <c:pt idx="33318">
                  <c:v>832.82</c:v>
                </c:pt>
                <c:pt idx="33319">
                  <c:v>1007.81</c:v>
                </c:pt>
                <c:pt idx="33320">
                  <c:v>1142.1400000000001</c:v>
                </c:pt>
                <c:pt idx="33321">
                  <c:v>1212.24</c:v>
                </c:pt>
                <c:pt idx="33322">
                  <c:v>1237.01</c:v>
                </c:pt>
                <c:pt idx="33323">
                  <c:v>1219.45</c:v>
                </c:pt>
                <c:pt idx="33324">
                  <c:v>1232.8800000000001</c:v>
                </c:pt>
                <c:pt idx="33325">
                  <c:v>1240.44</c:v>
                </c:pt>
                <c:pt idx="33326">
                  <c:v>1226.1099999999999</c:v>
                </c:pt>
                <c:pt idx="33327">
                  <c:v>1178.04</c:v>
                </c:pt>
                <c:pt idx="33328">
                  <c:v>1105.23</c:v>
                </c:pt>
                <c:pt idx="33329">
                  <c:v>1073.54</c:v>
                </c:pt>
                <c:pt idx="33330">
                  <c:v>1104.3499999999999</c:v>
                </c:pt>
                <c:pt idx="33331">
                  <c:v>1061.95</c:v>
                </c:pt>
                <c:pt idx="33332">
                  <c:v>1008.77</c:v>
                </c:pt>
                <c:pt idx="33333">
                  <c:v>959.01</c:v>
                </c:pt>
                <c:pt idx="33334">
                  <c:v>890.92</c:v>
                </c:pt>
                <c:pt idx="33335">
                  <c:v>834.71</c:v>
                </c:pt>
                <c:pt idx="33336">
                  <c:v>789.07</c:v>
                </c:pt>
                <c:pt idx="33337">
                  <c:v>763.97</c:v>
                </c:pt>
                <c:pt idx="33338">
                  <c:v>760.33</c:v>
                </c:pt>
                <c:pt idx="33339">
                  <c:v>748.25</c:v>
                </c:pt>
                <c:pt idx="33340">
                  <c:v>744.17</c:v>
                </c:pt>
                <c:pt idx="33341">
                  <c:v>794.77</c:v>
                </c:pt>
                <c:pt idx="33342">
                  <c:v>809.01</c:v>
                </c:pt>
                <c:pt idx="33343">
                  <c:v>997.43</c:v>
                </c:pt>
                <c:pt idx="33344">
                  <c:v>1132.92</c:v>
                </c:pt>
                <c:pt idx="33345">
                  <c:v>1243.76</c:v>
                </c:pt>
                <c:pt idx="33346">
                  <c:v>1282.03</c:v>
                </c:pt>
                <c:pt idx="33347">
                  <c:v>1295.99</c:v>
                </c:pt>
                <c:pt idx="33348">
                  <c:v>1296.04</c:v>
                </c:pt>
                <c:pt idx="33349">
                  <c:v>1323.87</c:v>
                </c:pt>
                <c:pt idx="33350">
                  <c:v>1307.01</c:v>
                </c:pt>
                <c:pt idx="33351">
                  <c:v>1260.54</c:v>
                </c:pt>
                <c:pt idx="33352">
                  <c:v>1179.67</c:v>
                </c:pt>
                <c:pt idx="33353">
                  <c:v>1118.04</c:v>
                </c:pt>
                <c:pt idx="33354">
                  <c:v>1165.3399999999999</c:v>
                </c:pt>
                <c:pt idx="33355">
                  <c:v>1131.93</c:v>
                </c:pt>
                <c:pt idx="33356">
                  <c:v>1095.6600000000001</c:v>
                </c:pt>
                <c:pt idx="33357">
                  <c:v>996.6</c:v>
                </c:pt>
                <c:pt idx="33358">
                  <c:v>941.51</c:v>
                </c:pt>
                <c:pt idx="33359">
                  <c:v>896.66</c:v>
                </c:pt>
                <c:pt idx="33360">
                  <c:v>846.44</c:v>
                </c:pt>
                <c:pt idx="33361">
                  <c:v>812.38</c:v>
                </c:pt>
                <c:pt idx="33362">
                  <c:v>787.07</c:v>
                </c:pt>
                <c:pt idx="33363">
                  <c:v>785.72</c:v>
                </c:pt>
                <c:pt idx="33364">
                  <c:v>791.3</c:v>
                </c:pt>
                <c:pt idx="33365">
                  <c:v>820.13</c:v>
                </c:pt>
                <c:pt idx="33366">
                  <c:v>851.42</c:v>
                </c:pt>
                <c:pt idx="33367">
                  <c:v>1052.8699999999999</c:v>
                </c:pt>
                <c:pt idx="33368">
                  <c:v>1196.3699999999999</c:v>
                </c:pt>
                <c:pt idx="33369">
                  <c:v>1287.8699999999999</c:v>
                </c:pt>
                <c:pt idx="33370">
                  <c:v>1333.61</c:v>
                </c:pt>
                <c:pt idx="33371">
                  <c:v>1340.85</c:v>
                </c:pt>
                <c:pt idx="33372">
                  <c:v>1335.92</c:v>
                </c:pt>
                <c:pt idx="33373">
                  <c:v>1318.11</c:v>
                </c:pt>
                <c:pt idx="33374">
                  <c:v>1301.17</c:v>
                </c:pt>
                <c:pt idx="33375">
                  <c:v>1247.22</c:v>
                </c:pt>
                <c:pt idx="33376">
                  <c:v>1170.18</c:v>
                </c:pt>
                <c:pt idx="33377">
                  <c:v>1145.95</c:v>
                </c:pt>
                <c:pt idx="33378">
                  <c:v>1159.5999999999999</c:v>
                </c:pt>
                <c:pt idx="33379">
                  <c:v>1131.49</c:v>
                </c:pt>
                <c:pt idx="33380">
                  <c:v>1093.8900000000001</c:v>
                </c:pt>
                <c:pt idx="33381">
                  <c:v>1053.45</c:v>
                </c:pt>
                <c:pt idx="33382">
                  <c:v>962.24</c:v>
                </c:pt>
                <c:pt idx="33383">
                  <c:v>905.08</c:v>
                </c:pt>
                <c:pt idx="33384">
                  <c:v>858.41</c:v>
                </c:pt>
                <c:pt idx="33385">
                  <c:v>826.19</c:v>
                </c:pt>
                <c:pt idx="33386">
                  <c:v>810.03</c:v>
                </c:pt>
                <c:pt idx="33387">
                  <c:v>811.28</c:v>
                </c:pt>
                <c:pt idx="33388">
                  <c:v>805.5</c:v>
                </c:pt>
                <c:pt idx="33389">
                  <c:v>828.31</c:v>
                </c:pt>
                <c:pt idx="33390">
                  <c:v>871.44</c:v>
                </c:pt>
                <c:pt idx="33391">
                  <c:v>1062.56</c:v>
                </c:pt>
                <c:pt idx="33392">
                  <c:v>1219.53</c:v>
                </c:pt>
                <c:pt idx="33393">
                  <c:v>1284.57</c:v>
                </c:pt>
                <c:pt idx="33394">
                  <c:v>1327.36</c:v>
                </c:pt>
                <c:pt idx="33395">
                  <c:v>1344.78</c:v>
                </c:pt>
                <c:pt idx="33396">
                  <c:v>1355.25</c:v>
                </c:pt>
                <c:pt idx="33397">
                  <c:v>1328.45</c:v>
                </c:pt>
                <c:pt idx="33398">
                  <c:v>1284.6099999999999</c:v>
                </c:pt>
                <c:pt idx="33399">
                  <c:v>1206.3699999999999</c:v>
                </c:pt>
                <c:pt idx="33400">
                  <c:v>1135.93</c:v>
                </c:pt>
                <c:pt idx="33401">
                  <c:v>1111.33</c:v>
                </c:pt>
                <c:pt idx="33402">
                  <c:v>1114.92</c:v>
                </c:pt>
                <c:pt idx="33403">
                  <c:v>1083.8800000000001</c:v>
                </c:pt>
                <c:pt idx="33404">
                  <c:v>1036.8499999999999</c:v>
                </c:pt>
                <c:pt idx="33405">
                  <c:v>992.95</c:v>
                </c:pt>
                <c:pt idx="33406">
                  <c:v>931.15</c:v>
                </c:pt>
                <c:pt idx="33407">
                  <c:v>876.83</c:v>
                </c:pt>
                <c:pt idx="33408">
                  <c:v>836.85</c:v>
                </c:pt>
                <c:pt idx="33409">
                  <c:v>814.69</c:v>
                </c:pt>
                <c:pt idx="33410">
                  <c:v>797.45</c:v>
                </c:pt>
                <c:pt idx="33411">
                  <c:v>783.92</c:v>
                </c:pt>
                <c:pt idx="33412">
                  <c:v>785.55</c:v>
                </c:pt>
                <c:pt idx="33413">
                  <c:v>794.29</c:v>
                </c:pt>
                <c:pt idx="33414">
                  <c:v>780.75</c:v>
                </c:pt>
                <c:pt idx="33415">
                  <c:v>888.8</c:v>
                </c:pt>
                <c:pt idx="33416">
                  <c:v>993.18</c:v>
                </c:pt>
                <c:pt idx="33417">
                  <c:v>1070.78</c:v>
                </c:pt>
                <c:pt idx="33418">
                  <c:v>1093.73</c:v>
                </c:pt>
                <c:pt idx="33419">
                  <c:v>1082.25</c:v>
                </c:pt>
                <c:pt idx="33420">
                  <c:v>1052.7</c:v>
                </c:pt>
                <c:pt idx="33421">
                  <c:v>1052.3399999999999</c:v>
                </c:pt>
                <c:pt idx="33422">
                  <c:v>1027.3</c:v>
                </c:pt>
                <c:pt idx="33423">
                  <c:v>1014.27</c:v>
                </c:pt>
                <c:pt idx="33424">
                  <c:v>983.39</c:v>
                </c:pt>
                <c:pt idx="33425">
                  <c:v>1041.3699999999999</c:v>
                </c:pt>
                <c:pt idx="33426">
                  <c:v>1103.1600000000001</c:v>
                </c:pt>
                <c:pt idx="33427">
                  <c:v>1083.45</c:v>
                </c:pt>
                <c:pt idx="33428">
                  <c:v>1042.52</c:v>
                </c:pt>
                <c:pt idx="33429">
                  <c:v>1006.15</c:v>
                </c:pt>
                <c:pt idx="33430">
                  <c:v>952.74</c:v>
                </c:pt>
                <c:pt idx="33431">
                  <c:v>903.71</c:v>
                </c:pt>
                <c:pt idx="33432">
                  <c:v>865.3</c:v>
                </c:pt>
                <c:pt idx="33433">
                  <c:v>843.2</c:v>
                </c:pt>
                <c:pt idx="33434">
                  <c:v>808.6</c:v>
                </c:pt>
                <c:pt idx="33435">
                  <c:v>789.34</c:v>
                </c:pt>
                <c:pt idx="33436">
                  <c:v>766.23</c:v>
                </c:pt>
                <c:pt idx="33437">
                  <c:v>764.29</c:v>
                </c:pt>
                <c:pt idx="33438">
                  <c:v>724.83</c:v>
                </c:pt>
                <c:pt idx="33439">
                  <c:v>773.89</c:v>
                </c:pt>
                <c:pt idx="33440">
                  <c:v>834.05</c:v>
                </c:pt>
                <c:pt idx="33441">
                  <c:v>899.62</c:v>
                </c:pt>
                <c:pt idx="33442">
                  <c:v>957.84</c:v>
                </c:pt>
                <c:pt idx="33443">
                  <c:v>972.83</c:v>
                </c:pt>
                <c:pt idx="33444">
                  <c:v>991.71</c:v>
                </c:pt>
                <c:pt idx="33445">
                  <c:v>992.04</c:v>
                </c:pt>
                <c:pt idx="33446">
                  <c:v>979.53</c:v>
                </c:pt>
                <c:pt idx="33447">
                  <c:v>965.37</c:v>
                </c:pt>
                <c:pt idx="33448">
                  <c:v>955.91</c:v>
                </c:pt>
                <c:pt idx="33449">
                  <c:v>987.05</c:v>
                </c:pt>
                <c:pt idx="33450">
                  <c:v>1067.45</c:v>
                </c:pt>
                <c:pt idx="33451">
                  <c:v>1071.28</c:v>
                </c:pt>
                <c:pt idx="33452">
                  <c:v>1060.33</c:v>
                </c:pt>
                <c:pt idx="33453">
                  <c:v>1016.75</c:v>
                </c:pt>
                <c:pt idx="33454">
                  <c:v>952.79</c:v>
                </c:pt>
                <c:pt idx="33455">
                  <c:v>875.47</c:v>
                </c:pt>
                <c:pt idx="33456">
                  <c:v>843.12</c:v>
                </c:pt>
                <c:pt idx="33457">
                  <c:v>827.09</c:v>
                </c:pt>
                <c:pt idx="33458">
                  <c:v>808.57</c:v>
                </c:pt>
                <c:pt idx="33459">
                  <c:v>800.98</c:v>
                </c:pt>
                <c:pt idx="33460">
                  <c:v>813.16</c:v>
                </c:pt>
                <c:pt idx="33461">
                  <c:v>844.37</c:v>
                </c:pt>
                <c:pt idx="33462">
                  <c:v>876.64</c:v>
                </c:pt>
                <c:pt idx="33463">
                  <c:v>1092.6600000000001</c:v>
                </c:pt>
                <c:pt idx="33464">
                  <c:v>1207.19</c:v>
                </c:pt>
                <c:pt idx="33465">
                  <c:v>1306.04</c:v>
                </c:pt>
                <c:pt idx="33466">
                  <c:v>1345.95</c:v>
                </c:pt>
                <c:pt idx="33467">
                  <c:v>1354.3</c:v>
                </c:pt>
                <c:pt idx="33468">
                  <c:v>1362.51</c:v>
                </c:pt>
                <c:pt idx="33469">
                  <c:v>1353.02</c:v>
                </c:pt>
                <c:pt idx="33470">
                  <c:v>1313.5</c:v>
                </c:pt>
                <c:pt idx="33471">
                  <c:v>1269.98</c:v>
                </c:pt>
                <c:pt idx="33472">
                  <c:v>1194.44</c:v>
                </c:pt>
                <c:pt idx="33473">
                  <c:v>1127.05</c:v>
                </c:pt>
                <c:pt idx="33474">
                  <c:v>1176.3800000000001</c:v>
                </c:pt>
                <c:pt idx="33475">
                  <c:v>1145.0999999999999</c:v>
                </c:pt>
                <c:pt idx="33476">
                  <c:v>1111.6500000000001</c:v>
                </c:pt>
                <c:pt idx="33477">
                  <c:v>1054.97</c:v>
                </c:pt>
                <c:pt idx="33478">
                  <c:v>978.46</c:v>
                </c:pt>
                <c:pt idx="33479">
                  <c:v>895.37</c:v>
                </c:pt>
                <c:pt idx="33480">
                  <c:v>851.79</c:v>
                </c:pt>
                <c:pt idx="33481">
                  <c:v>831.37</c:v>
                </c:pt>
                <c:pt idx="33482">
                  <c:v>822.4</c:v>
                </c:pt>
                <c:pt idx="33483">
                  <c:v>813.03</c:v>
                </c:pt>
                <c:pt idx="33484">
                  <c:v>823.81</c:v>
                </c:pt>
                <c:pt idx="33485">
                  <c:v>860.9</c:v>
                </c:pt>
                <c:pt idx="33486">
                  <c:v>884.86</c:v>
                </c:pt>
                <c:pt idx="33487">
                  <c:v>1073.3</c:v>
                </c:pt>
                <c:pt idx="33488">
                  <c:v>1179.25</c:v>
                </c:pt>
                <c:pt idx="33489">
                  <c:v>1273.5899999999999</c:v>
                </c:pt>
                <c:pt idx="33490">
                  <c:v>1321.02</c:v>
                </c:pt>
                <c:pt idx="33491">
                  <c:v>1343.27</c:v>
                </c:pt>
                <c:pt idx="33492">
                  <c:v>1330.43</c:v>
                </c:pt>
                <c:pt idx="33493">
                  <c:v>1353.81</c:v>
                </c:pt>
                <c:pt idx="33494">
                  <c:v>1344.19</c:v>
                </c:pt>
                <c:pt idx="33495">
                  <c:v>1300.17</c:v>
                </c:pt>
                <c:pt idx="33496">
                  <c:v>1225.1300000000001</c:v>
                </c:pt>
                <c:pt idx="33497">
                  <c:v>1157.78</c:v>
                </c:pt>
                <c:pt idx="33498">
                  <c:v>1176.5</c:v>
                </c:pt>
                <c:pt idx="33499">
                  <c:v>1145.8800000000001</c:v>
                </c:pt>
                <c:pt idx="33500">
                  <c:v>1102.77</c:v>
                </c:pt>
                <c:pt idx="33501">
                  <c:v>1055.21</c:v>
                </c:pt>
                <c:pt idx="33502">
                  <c:v>984.53</c:v>
                </c:pt>
                <c:pt idx="33503">
                  <c:v>910.54</c:v>
                </c:pt>
                <c:pt idx="33504">
                  <c:v>864.71</c:v>
                </c:pt>
                <c:pt idx="33505">
                  <c:v>827.54</c:v>
                </c:pt>
                <c:pt idx="33506">
                  <c:v>817.03</c:v>
                </c:pt>
                <c:pt idx="33507">
                  <c:v>815.16</c:v>
                </c:pt>
                <c:pt idx="33508">
                  <c:v>826.03</c:v>
                </c:pt>
                <c:pt idx="33509">
                  <c:v>843.94</c:v>
                </c:pt>
                <c:pt idx="33510">
                  <c:v>861.31</c:v>
                </c:pt>
                <c:pt idx="33511">
                  <c:v>1032.22</c:v>
                </c:pt>
                <c:pt idx="33512">
                  <c:v>1169.74</c:v>
                </c:pt>
                <c:pt idx="33513">
                  <c:v>1238.4000000000001</c:v>
                </c:pt>
                <c:pt idx="33514">
                  <c:v>1269.8499999999999</c:v>
                </c:pt>
                <c:pt idx="33515">
                  <c:v>1320.62</c:v>
                </c:pt>
                <c:pt idx="33516">
                  <c:v>1333.72</c:v>
                </c:pt>
                <c:pt idx="33517">
                  <c:v>1302.9100000000001</c:v>
                </c:pt>
                <c:pt idx="33518">
                  <c:v>1287.77</c:v>
                </c:pt>
                <c:pt idx="33519">
                  <c:v>1240.8900000000001</c:v>
                </c:pt>
                <c:pt idx="33520">
                  <c:v>1163.02</c:v>
                </c:pt>
                <c:pt idx="33521">
                  <c:v>1129.7</c:v>
                </c:pt>
                <c:pt idx="33522">
                  <c:v>1165.8499999999999</c:v>
                </c:pt>
                <c:pt idx="33523">
                  <c:v>1128.47</c:v>
                </c:pt>
                <c:pt idx="33524">
                  <c:v>1083.24</c:v>
                </c:pt>
                <c:pt idx="33525">
                  <c:v>1021.74</c:v>
                </c:pt>
                <c:pt idx="33526">
                  <c:v>951.57</c:v>
                </c:pt>
                <c:pt idx="33527">
                  <c:v>888.21</c:v>
                </c:pt>
                <c:pt idx="33528">
                  <c:v>838.18</c:v>
                </c:pt>
                <c:pt idx="33529">
                  <c:v>811.12</c:v>
                </c:pt>
                <c:pt idx="33530">
                  <c:v>788.53</c:v>
                </c:pt>
                <c:pt idx="33531">
                  <c:v>786.55</c:v>
                </c:pt>
                <c:pt idx="33532">
                  <c:v>791.2</c:v>
                </c:pt>
                <c:pt idx="33533">
                  <c:v>822.11</c:v>
                </c:pt>
                <c:pt idx="33534">
                  <c:v>851.62</c:v>
                </c:pt>
                <c:pt idx="33535">
                  <c:v>1029.48</c:v>
                </c:pt>
                <c:pt idx="33536">
                  <c:v>1185.31</c:v>
                </c:pt>
                <c:pt idx="33537">
                  <c:v>1263.32</c:v>
                </c:pt>
                <c:pt idx="33538">
                  <c:v>1294.72</c:v>
                </c:pt>
                <c:pt idx="33539">
                  <c:v>1264.26</c:v>
                </c:pt>
                <c:pt idx="33540">
                  <c:v>1240.5999999999999</c:v>
                </c:pt>
                <c:pt idx="33541">
                  <c:v>1234.1199999999999</c:v>
                </c:pt>
                <c:pt idx="33542">
                  <c:v>1212.52</c:v>
                </c:pt>
                <c:pt idx="33543">
                  <c:v>1177.28</c:v>
                </c:pt>
                <c:pt idx="33544">
                  <c:v>1117.81</c:v>
                </c:pt>
                <c:pt idx="33545">
                  <c:v>1096.1600000000001</c:v>
                </c:pt>
                <c:pt idx="33546">
                  <c:v>1113.8900000000001</c:v>
                </c:pt>
                <c:pt idx="33547">
                  <c:v>1083.3900000000001</c:v>
                </c:pt>
                <c:pt idx="33548">
                  <c:v>1017.3</c:v>
                </c:pt>
                <c:pt idx="33549">
                  <c:v>969.05</c:v>
                </c:pt>
                <c:pt idx="33550">
                  <c:v>906.66</c:v>
                </c:pt>
                <c:pt idx="33551">
                  <c:v>844.04</c:v>
                </c:pt>
                <c:pt idx="33552">
                  <c:v>799.03</c:v>
                </c:pt>
                <c:pt idx="33553">
                  <c:v>783.81</c:v>
                </c:pt>
                <c:pt idx="33554">
                  <c:v>751.13</c:v>
                </c:pt>
                <c:pt idx="33555">
                  <c:v>752.02</c:v>
                </c:pt>
                <c:pt idx="33556">
                  <c:v>758.99</c:v>
                </c:pt>
                <c:pt idx="33557">
                  <c:v>786.35</c:v>
                </c:pt>
                <c:pt idx="33558">
                  <c:v>808.85</c:v>
                </c:pt>
                <c:pt idx="33559">
                  <c:v>988.2</c:v>
                </c:pt>
                <c:pt idx="33560">
                  <c:v>1152.04</c:v>
                </c:pt>
                <c:pt idx="33561">
                  <c:v>1247.06</c:v>
                </c:pt>
                <c:pt idx="33562">
                  <c:v>1292.32</c:v>
                </c:pt>
                <c:pt idx="33563">
                  <c:v>1305.1500000000001</c:v>
                </c:pt>
                <c:pt idx="33564">
                  <c:v>1306.31</c:v>
                </c:pt>
                <c:pt idx="33565">
                  <c:v>1295.1099999999999</c:v>
                </c:pt>
                <c:pt idx="33566">
                  <c:v>1179.47</c:v>
                </c:pt>
                <c:pt idx="33567">
                  <c:v>1138.6600000000001</c:v>
                </c:pt>
                <c:pt idx="33568">
                  <c:v>1064.92</c:v>
                </c:pt>
                <c:pt idx="33569">
                  <c:v>1060.8</c:v>
                </c:pt>
                <c:pt idx="33570">
                  <c:v>1094.18</c:v>
                </c:pt>
                <c:pt idx="33571">
                  <c:v>1061.68</c:v>
                </c:pt>
                <c:pt idx="33572">
                  <c:v>1009.77</c:v>
                </c:pt>
                <c:pt idx="33573">
                  <c:v>958.51</c:v>
                </c:pt>
                <c:pt idx="33574">
                  <c:v>901</c:v>
                </c:pt>
                <c:pt idx="33575">
                  <c:v>837.7</c:v>
                </c:pt>
                <c:pt idx="33576">
                  <c:v>805.22</c:v>
                </c:pt>
                <c:pt idx="33577">
                  <c:v>773.69</c:v>
                </c:pt>
                <c:pt idx="33578">
                  <c:v>755.77</c:v>
                </c:pt>
                <c:pt idx="33579">
                  <c:v>748.07</c:v>
                </c:pt>
                <c:pt idx="33580">
                  <c:v>749.53</c:v>
                </c:pt>
                <c:pt idx="33581">
                  <c:v>759.21</c:v>
                </c:pt>
                <c:pt idx="33582">
                  <c:v>758.96</c:v>
                </c:pt>
                <c:pt idx="33583">
                  <c:v>850.92</c:v>
                </c:pt>
                <c:pt idx="33584">
                  <c:v>963.62</c:v>
                </c:pt>
                <c:pt idx="33585">
                  <c:v>1041.06</c:v>
                </c:pt>
                <c:pt idx="33586">
                  <c:v>1069.73</c:v>
                </c:pt>
                <c:pt idx="33587">
                  <c:v>1072.9100000000001</c:v>
                </c:pt>
                <c:pt idx="33588">
                  <c:v>1054.3699999999999</c:v>
                </c:pt>
                <c:pt idx="33589">
                  <c:v>1037.74</c:v>
                </c:pt>
                <c:pt idx="33590">
                  <c:v>1007.04</c:v>
                </c:pt>
                <c:pt idx="33591">
                  <c:v>972.37</c:v>
                </c:pt>
                <c:pt idx="33592">
                  <c:v>935.63</c:v>
                </c:pt>
                <c:pt idx="33593">
                  <c:v>978.48</c:v>
                </c:pt>
                <c:pt idx="33594">
                  <c:v>1056.8399999999999</c:v>
                </c:pt>
                <c:pt idx="33595">
                  <c:v>1047.18</c:v>
                </c:pt>
                <c:pt idx="33596">
                  <c:v>1012.16</c:v>
                </c:pt>
                <c:pt idx="33597">
                  <c:v>967.1</c:v>
                </c:pt>
                <c:pt idx="33598">
                  <c:v>910.79</c:v>
                </c:pt>
                <c:pt idx="33599">
                  <c:v>864.73</c:v>
                </c:pt>
                <c:pt idx="33600">
                  <c:v>822.82</c:v>
                </c:pt>
                <c:pt idx="33601">
                  <c:v>786.26</c:v>
                </c:pt>
                <c:pt idx="33602">
                  <c:v>765.09</c:v>
                </c:pt>
                <c:pt idx="33603">
                  <c:v>732.64</c:v>
                </c:pt>
                <c:pt idx="33604">
                  <c:v>748.58</c:v>
                </c:pt>
                <c:pt idx="33605">
                  <c:v>745.61</c:v>
                </c:pt>
                <c:pt idx="33606">
                  <c:v>737.68</c:v>
                </c:pt>
                <c:pt idx="33607">
                  <c:v>769.93</c:v>
                </c:pt>
                <c:pt idx="33608">
                  <c:v>805.37</c:v>
                </c:pt>
                <c:pt idx="33609">
                  <c:v>843.28</c:v>
                </c:pt>
                <c:pt idx="33610">
                  <c:v>889.49</c:v>
                </c:pt>
                <c:pt idx="33611">
                  <c:v>888.84</c:v>
                </c:pt>
                <c:pt idx="33612">
                  <c:v>890.69</c:v>
                </c:pt>
                <c:pt idx="33613">
                  <c:v>897.07</c:v>
                </c:pt>
                <c:pt idx="33614">
                  <c:v>885.7</c:v>
                </c:pt>
                <c:pt idx="33615">
                  <c:v>876.22</c:v>
                </c:pt>
                <c:pt idx="33616">
                  <c:v>859.56</c:v>
                </c:pt>
                <c:pt idx="33617">
                  <c:v>900.54</c:v>
                </c:pt>
                <c:pt idx="33618">
                  <c:v>952.44</c:v>
                </c:pt>
                <c:pt idx="33619">
                  <c:v>930.62</c:v>
                </c:pt>
                <c:pt idx="33620">
                  <c:v>917.14</c:v>
                </c:pt>
                <c:pt idx="33621">
                  <c:v>885.5</c:v>
                </c:pt>
                <c:pt idx="33622">
                  <c:v>851.25</c:v>
                </c:pt>
                <c:pt idx="33623">
                  <c:v>799.23</c:v>
                </c:pt>
                <c:pt idx="33624">
                  <c:v>770.38</c:v>
                </c:pt>
                <c:pt idx="33625">
                  <c:v>746.55</c:v>
                </c:pt>
                <c:pt idx="33626">
                  <c:v>715.38</c:v>
                </c:pt>
                <c:pt idx="33627">
                  <c:v>696.68</c:v>
                </c:pt>
                <c:pt idx="33628">
                  <c:v>690.2</c:v>
                </c:pt>
                <c:pt idx="33629">
                  <c:v>716.35</c:v>
                </c:pt>
                <c:pt idx="33630">
                  <c:v>703.85</c:v>
                </c:pt>
                <c:pt idx="33631">
                  <c:v>778.7</c:v>
                </c:pt>
                <c:pt idx="33632">
                  <c:v>828.86</c:v>
                </c:pt>
                <c:pt idx="33633">
                  <c:v>880.92</c:v>
                </c:pt>
                <c:pt idx="33634">
                  <c:v>919.28</c:v>
                </c:pt>
                <c:pt idx="33635">
                  <c:v>942.58</c:v>
                </c:pt>
                <c:pt idx="33636">
                  <c:v>956.9</c:v>
                </c:pt>
                <c:pt idx="33637">
                  <c:v>949.83</c:v>
                </c:pt>
                <c:pt idx="33638">
                  <c:v>945.06</c:v>
                </c:pt>
                <c:pt idx="33639">
                  <c:v>912.6</c:v>
                </c:pt>
                <c:pt idx="33640">
                  <c:v>879.4</c:v>
                </c:pt>
                <c:pt idx="33641">
                  <c:v>929.36</c:v>
                </c:pt>
                <c:pt idx="33642">
                  <c:v>971.3</c:v>
                </c:pt>
                <c:pt idx="33643">
                  <c:v>959.73</c:v>
                </c:pt>
                <c:pt idx="33644">
                  <c:v>929.27</c:v>
                </c:pt>
                <c:pt idx="33645">
                  <c:v>889.1</c:v>
                </c:pt>
                <c:pt idx="33646">
                  <c:v>845.19</c:v>
                </c:pt>
                <c:pt idx="33647">
                  <c:v>804.26</c:v>
                </c:pt>
                <c:pt idx="33648">
                  <c:v>790.43</c:v>
                </c:pt>
                <c:pt idx="33649">
                  <c:v>760.82</c:v>
                </c:pt>
                <c:pt idx="33650">
                  <c:v>747.15</c:v>
                </c:pt>
                <c:pt idx="33651">
                  <c:v>731.52</c:v>
                </c:pt>
                <c:pt idx="33652">
                  <c:v>727.14</c:v>
                </c:pt>
                <c:pt idx="33653">
                  <c:v>723.3</c:v>
                </c:pt>
                <c:pt idx="33654">
                  <c:v>713.6</c:v>
                </c:pt>
                <c:pt idx="33655">
                  <c:v>790.18</c:v>
                </c:pt>
                <c:pt idx="33656">
                  <c:v>852.9</c:v>
                </c:pt>
                <c:pt idx="33657">
                  <c:v>910.84</c:v>
                </c:pt>
                <c:pt idx="33658">
                  <c:v>969.94</c:v>
                </c:pt>
                <c:pt idx="33659">
                  <c:v>980.08</c:v>
                </c:pt>
                <c:pt idx="33660">
                  <c:v>980.67</c:v>
                </c:pt>
                <c:pt idx="33661">
                  <c:v>996.93</c:v>
                </c:pt>
                <c:pt idx="33662">
                  <c:v>999.02</c:v>
                </c:pt>
                <c:pt idx="33663">
                  <c:v>982.61</c:v>
                </c:pt>
                <c:pt idx="33664">
                  <c:v>951.14</c:v>
                </c:pt>
                <c:pt idx="33665">
                  <c:v>982.1</c:v>
                </c:pt>
                <c:pt idx="33666">
                  <c:v>1050.33</c:v>
                </c:pt>
                <c:pt idx="33667">
                  <c:v>1024.75</c:v>
                </c:pt>
                <c:pt idx="33668">
                  <c:v>1002.37</c:v>
                </c:pt>
                <c:pt idx="33669">
                  <c:v>961.83</c:v>
                </c:pt>
                <c:pt idx="33670">
                  <c:v>901.06</c:v>
                </c:pt>
                <c:pt idx="33671">
                  <c:v>849.62</c:v>
                </c:pt>
                <c:pt idx="33672">
                  <c:v>808.41</c:v>
                </c:pt>
                <c:pt idx="33673">
                  <c:v>780.72</c:v>
                </c:pt>
                <c:pt idx="33674">
                  <c:v>759.55</c:v>
                </c:pt>
                <c:pt idx="33675">
                  <c:v>750.85</c:v>
                </c:pt>
                <c:pt idx="33676">
                  <c:v>758.39</c:v>
                </c:pt>
                <c:pt idx="33677">
                  <c:v>791.22</c:v>
                </c:pt>
                <c:pt idx="33678">
                  <c:v>836.49</c:v>
                </c:pt>
                <c:pt idx="33679">
                  <c:v>1036.3</c:v>
                </c:pt>
                <c:pt idx="33680">
                  <c:v>1196.42</c:v>
                </c:pt>
                <c:pt idx="33681">
                  <c:v>1289.54</c:v>
                </c:pt>
                <c:pt idx="33682">
                  <c:v>1314.08</c:v>
                </c:pt>
                <c:pt idx="33683">
                  <c:v>1327.79</c:v>
                </c:pt>
                <c:pt idx="33684">
                  <c:v>1332.98</c:v>
                </c:pt>
                <c:pt idx="33685">
                  <c:v>1352.05</c:v>
                </c:pt>
                <c:pt idx="33686">
                  <c:v>1304.1300000000001</c:v>
                </c:pt>
                <c:pt idx="33687">
                  <c:v>1245.01</c:v>
                </c:pt>
                <c:pt idx="33688">
                  <c:v>1152.5999999999999</c:v>
                </c:pt>
                <c:pt idx="33689">
                  <c:v>1106.23</c:v>
                </c:pt>
                <c:pt idx="33690">
                  <c:v>1142.76</c:v>
                </c:pt>
                <c:pt idx="33691">
                  <c:v>1108.8499999999999</c:v>
                </c:pt>
                <c:pt idx="33692">
                  <c:v>1055.72</c:v>
                </c:pt>
                <c:pt idx="33693">
                  <c:v>1003.29</c:v>
                </c:pt>
                <c:pt idx="33694">
                  <c:v>939.89</c:v>
                </c:pt>
                <c:pt idx="33695">
                  <c:v>866.05</c:v>
                </c:pt>
                <c:pt idx="33696">
                  <c:v>818.33</c:v>
                </c:pt>
                <c:pt idx="33697">
                  <c:v>794.24</c:v>
                </c:pt>
                <c:pt idx="33698">
                  <c:v>768.41</c:v>
                </c:pt>
                <c:pt idx="33699">
                  <c:v>763.97</c:v>
                </c:pt>
                <c:pt idx="33700">
                  <c:v>775.46</c:v>
                </c:pt>
                <c:pt idx="33701">
                  <c:v>807.58</c:v>
                </c:pt>
                <c:pt idx="33702">
                  <c:v>845.46</c:v>
                </c:pt>
                <c:pt idx="33703">
                  <c:v>1037.72</c:v>
                </c:pt>
                <c:pt idx="33704">
                  <c:v>1206.5</c:v>
                </c:pt>
                <c:pt idx="33705">
                  <c:v>1305.6400000000001</c:v>
                </c:pt>
                <c:pt idx="33706">
                  <c:v>1349.69</c:v>
                </c:pt>
                <c:pt idx="33707">
                  <c:v>1346.84</c:v>
                </c:pt>
                <c:pt idx="33708">
                  <c:v>1302.92</c:v>
                </c:pt>
                <c:pt idx="33709">
                  <c:v>1258.27</c:v>
                </c:pt>
                <c:pt idx="33710">
                  <c:v>1271.1400000000001</c:v>
                </c:pt>
                <c:pt idx="33711">
                  <c:v>1198.6500000000001</c:v>
                </c:pt>
                <c:pt idx="33712">
                  <c:v>1133.67</c:v>
                </c:pt>
                <c:pt idx="33713">
                  <c:v>1114.43</c:v>
                </c:pt>
                <c:pt idx="33714">
                  <c:v>1141.75</c:v>
                </c:pt>
                <c:pt idx="33715">
                  <c:v>1099.6400000000001</c:v>
                </c:pt>
                <c:pt idx="33716">
                  <c:v>1034.1300000000001</c:v>
                </c:pt>
                <c:pt idx="33717">
                  <c:v>983.34</c:v>
                </c:pt>
                <c:pt idx="33718">
                  <c:v>934.71</c:v>
                </c:pt>
                <c:pt idx="33719">
                  <c:v>868.84</c:v>
                </c:pt>
                <c:pt idx="33720">
                  <c:v>832.51</c:v>
                </c:pt>
                <c:pt idx="33721">
                  <c:v>817.63</c:v>
                </c:pt>
                <c:pt idx="33722">
                  <c:v>776.83</c:v>
                </c:pt>
                <c:pt idx="33723">
                  <c:v>766.26</c:v>
                </c:pt>
                <c:pt idx="33724">
                  <c:v>775.92</c:v>
                </c:pt>
                <c:pt idx="33725">
                  <c:v>808.83</c:v>
                </c:pt>
                <c:pt idx="33726">
                  <c:v>835.77</c:v>
                </c:pt>
                <c:pt idx="33727">
                  <c:v>1014.1</c:v>
                </c:pt>
                <c:pt idx="33728">
                  <c:v>1145.4100000000001</c:v>
                </c:pt>
                <c:pt idx="33729">
                  <c:v>1230.8900000000001</c:v>
                </c:pt>
                <c:pt idx="33730">
                  <c:v>1277.1300000000001</c:v>
                </c:pt>
                <c:pt idx="33731">
                  <c:v>1272.53</c:v>
                </c:pt>
                <c:pt idx="33732">
                  <c:v>1277.8599999999999</c:v>
                </c:pt>
                <c:pt idx="33733">
                  <c:v>1308</c:v>
                </c:pt>
                <c:pt idx="33734">
                  <c:v>1274.6500000000001</c:v>
                </c:pt>
                <c:pt idx="33735">
                  <c:v>1228.24</c:v>
                </c:pt>
                <c:pt idx="33736">
                  <c:v>1138.58</c:v>
                </c:pt>
                <c:pt idx="33737">
                  <c:v>1112.76</c:v>
                </c:pt>
                <c:pt idx="33738">
                  <c:v>1160.0899999999999</c:v>
                </c:pt>
                <c:pt idx="33739">
                  <c:v>1124.07</c:v>
                </c:pt>
                <c:pt idx="33740">
                  <c:v>1079.7</c:v>
                </c:pt>
                <c:pt idx="33741">
                  <c:v>1024.7</c:v>
                </c:pt>
                <c:pt idx="33742">
                  <c:v>971.4</c:v>
                </c:pt>
                <c:pt idx="33743">
                  <c:v>923.55</c:v>
                </c:pt>
                <c:pt idx="33744">
                  <c:v>868.5</c:v>
                </c:pt>
                <c:pt idx="33745">
                  <c:v>840.05</c:v>
                </c:pt>
                <c:pt idx="33746">
                  <c:v>822.98</c:v>
                </c:pt>
                <c:pt idx="33747">
                  <c:v>805.86</c:v>
                </c:pt>
                <c:pt idx="33748">
                  <c:v>804.93</c:v>
                </c:pt>
                <c:pt idx="33749">
                  <c:v>807.29</c:v>
                </c:pt>
                <c:pt idx="33750">
                  <c:v>807.31</c:v>
                </c:pt>
                <c:pt idx="33751">
                  <c:v>906.61</c:v>
                </c:pt>
                <c:pt idx="33752">
                  <c:v>1018.31</c:v>
                </c:pt>
                <c:pt idx="33753">
                  <c:v>1076.8</c:v>
                </c:pt>
                <c:pt idx="33754">
                  <c:v>1106.96</c:v>
                </c:pt>
                <c:pt idx="33755">
                  <c:v>1120.9100000000001</c:v>
                </c:pt>
                <c:pt idx="33756">
                  <c:v>1123.73</c:v>
                </c:pt>
                <c:pt idx="33757">
                  <c:v>1103.8499999999999</c:v>
                </c:pt>
                <c:pt idx="33758">
                  <c:v>1083.44</c:v>
                </c:pt>
                <c:pt idx="33759">
                  <c:v>1044.77</c:v>
                </c:pt>
                <c:pt idx="33760">
                  <c:v>1017.01</c:v>
                </c:pt>
                <c:pt idx="33761">
                  <c:v>1051.44</c:v>
                </c:pt>
                <c:pt idx="33762">
                  <c:v>1103.76</c:v>
                </c:pt>
                <c:pt idx="33763">
                  <c:v>1085.53</c:v>
                </c:pt>
                <c:pt idx="33764">
                  <c:v>1038.3800000000001</c:v>
                </c:pt>
                <c:pt idx="33765">
                  <c:v>997.53</c:v>
                </c:pt>
                <c:pt idx="33766">
                  <c:v>958.84</c:v>
                </c:pt>
                <c:pt idx="33767">
                  <c:v>919.74</c:v>
                </c:pt>
                <c:pt idx="33768">
                  <c:v>877.78</c:v>
                </c:pt>
                <c:pt idx="33769">
                  <c:v>846.74</c:v>
                </c:pt>
                <c:pt idx="33770">
                  <c:v>821.34</c:v>
                </c:pt>
                <c:pt idx="33771">
                  <c:v>808.86</c:v>
                </c:pt>
                <c:pt idx="33772">
                  <c:v>798.68</c:v>
                </c:pt>
                <c:pt idx="33773">
                  <c:v>788.34</c:v>
                </c:pt>
                <c:pt idx="33774">
                  <c:v>768.03</c:v>
                </c:pt>
                <c:pt idx="33775">
                  <c:v>824.78</c:v>
                </c:pt>
                <c:pt idx="33776">
                  <c:v>878.08</c:v>
                </c:pt>
                <c:pt idx="33777">
                  <c:v>914.61</c:v>
                </c:pt>
                <c:pt idx="33778">
                  <c:v>966.38</c:v>
                </c:pt>
                <c:pt idx="33779">
                  <c:v>989.79</c:v>
                </c:pt>
                <c:pt idx="33780">
                  <c:v>990.37</c:v>
                </c:pt>
                <c:pt idx="33781">
                  <c:v>994.09</c:v>
                </c:pt>
                <c:pt idx="33782">
                  <c:v>977.56</c:v>
                </c:pt>
                <c:pt idx="33783">
                  <c:v>934.71</c:v>
                </c:pt>
                <c:pt idx="33784">
                  <c:v>912.78</c:v>
                </c:pt>
                <c:pt idx="33785">
                  <c:v>973.03</c:v>
                </c:pt>
                <c:pt idx="33786">
                  <c:v>1020.61</c:v>
                </c:pt>
                <c:pt idx="33787">
                  <c:v>1008.1</c:v>
                </c:pt>
                <c:pt idx="33788">
                  <c:v>992.64</c:v>
                </c:pt>
                <c:pt idx="33789">
                  <c:v>960.88</c:v>
                </c:pt>
                <c:pt idx="33790">
                  <c:v>916.8</c:v>
                </c:pt>
                <c:pt idx="33791">
                  <c:v>868.46</c:v>
                </c:pt>
                <c:pt idx="33792">
                  <c:v>831.56</c:v>
                </c:pt>
                <c:pt idx="33793">
                  <c:v>798.6</c:v>
                </c:pt>
                <c:pt idx="33794">
                  <c:v>795.02</c:v>
                </c:pt>
                <c:pt idx="33795">
                  <c:v>788.26</c:v>
                </c:pt>
                <c:pt idx="33796">
                  <c:v>765.32</c:v>
                </c:pt>
                <c:pt idx="33797">
                  <c:v>752.54</c:v>
                </c:pt>
                <c:pt idx="33798">
                  <c:v>747.01</c:v>
                </c:pt>
                <c:pt idx="33799">
                  <c:v>816.7</c:v>
                </c:pt>
                <c:pt idx="33800">
                  <c:v>893.07</c:v>
                </c:pt>
                <c:pt idx="33801">
                  <c:v>939.44</c:v>
                </c:pt>
                <c:pt idx="33802">
                  <c:v>1007.98</c:v>
                </c:pt>
                <c:pt idx="33803">
                  <c:v>1031.7</c:v>
                </c:pt>
                <c:pt idx="33804">
                  <c:v>1040.77</c:v>
                </c:pt>
                <c:pt idx="33805">
                  <c:v>1023.21</c:v>
                </c:pt>
                <c:pt idx="33806">
                  <c:v>1009.43</c:v>
                </c:pt>
                <c:pt idx="33807">
                  <c:v>1006.53</c:v>
                </c:pt>
                <c:pt idx="33808">
                  <c:v>969.95</c:v>
                </c:pt>
                <c:pt idx="33809">
                  <c:v>1012.98</c:v>
                </c:pt>
                <c:pt idx="33810">
                  <c:v>1066.3499999999999</c:v>
                </c:pt>
                <c:pt idx="33811">
                  <c:v>1055.29</c:v>
                </c:pt>
                <c:pt idx="33812">
                  <c:v>1026.4000000000001</c:v>
                </c:pt>
                <c:pt idx="33813">
                  <c:v>1005.32</c:v>
                </c:pt>
                <c:pt idx="33814">
                  <c:v>941.76</c:v>
                </c:pt>
                <c:pt idx="33815">
                  <c:v>882.57</c:v>
                </c:pt>
                <c:pt idx="33816">
                  <c:v>847.94</c:v>
                </c:pt>
                <c:pt idx="33817">
                  <c:v>811.25</c:v>
                </c:pt>
                <c:pt idx="33818">
                  <c:v>795.42</c:v>
                </c:pt>
                <c:pt idx="33819">
                  <c:v>789.51</c:v>
                </c:pt>
                <c:pt idx="33820">
                  <c:v>791.38</c:v>
                </c:pt>
                <c:pt idx="33821">
                  <c:v>831.74</c:v>
                </c:pt>
                <c:pt idx="33822">
                  <c:v>862.69</c:v>
                </c:pt>
                <c:pt idx="33823">
                  <c:v>1060.8900000000001</c:v>
                </c:pt>
                <c:pt idx="33824">
                  <c:v>1212.74</c:v>
                </c:pt>
                <c:pt idx="33825">
                  <c:v>1331.28</c:v>
                </c:pt>
                <c:pt idx="33826">
                  <c:v>1351.95</c:v>
                </c:pt>
                <c:pt idx="33827">
                  <c:v>1367.28</c:v>
                </c:pt>
                <c:pt idx="33828">
                  <c:v>1373.93</c:v>
                </c:pt>
                <c:pt idx="33829">
                  <c:v>1382.55</c:v>
                </c:pt>
                <c:pt idx="33830">
                  <c:v>1323.73</c:v>
                </c:pt>
                <c:pt idx="33831">
                  <c:v>1266.32</c:v>
                </c:pt>
                <c:pt idx="33832">
                  <c:v>1181.96</c:v>
                </c:pt>
                <c:pt idx="33833">
                  <c:v>1159.55</c:v>
                </c:pt>
                <c:pt idx="33834">
                  <c:v>1163.6300000000001</c:v>
                </c:pt>
                <c:pt idx="33835">
                  <c:v>1111.33</c:v>
                </c:pt>
                <c:pt idx="33836">
                  <c:v>1070.32</c:v>
                </c:pt>
                <c:pt idx="33837">
                  <c:v>999.71</c:v>
                </c:pt>
                <c:pt idx="33838">
                  <c:v>934.14</c:v>
                </c:pt>
                <c:pt idx="33839">
                  <c:v>883.19</c:v>
                </c:pt>
                <c:pt idx="33840">
                  <c:v>843.85</c:v>
                </c:pt>
                <c:pt idx="33841">
                  <c:v>815.75</c:v>
                </c:pt>
                <c:pt idx="33842">
                  <c:v>792.41</c:v>
                </c:pt>
                <c:pt idx="33843">
                  <c:v>780.03</c:v>
                </c:pt>
                <c:pt idx="33844">
                  <c:v>795.43</c:v>
                </c:pt>
                <c:pt idx="33845">
                  <c:v>837.96</c:v>
                </c:pt>
                <c:pt idx="33846">
                  <c:v>866.57</c:v>
                </c:pt>
                <c:pt idx="33847">
                  <c:v>1042.57</c:v>
                </c:pt>
                <c:pt idx="33848">
                  <c:v>1194.78</c:v>
                </c:pt>
                <c:pt idx="33849">
                  <c:v>1293.47</c:v>
                </c:pt>
                <c:pt idx="33850">
                  <c:v>1321.29</c:v>
                </c:pt>
                <c:pt idx="33851">
                  <c:v>1318.66</c:v>
                </c:pt>
                <c:pt idx="33852">
                  <c:v>1310.25</c:v>
                </c:pt>
                <c:pt idx="33853">
                  <c:v>1311.28</c:v>
                </c:pt>
                <c:pt idx="33854">
                  <c:v>1306.73</c:v>
                </c:pt>
                <c:pt idx="33855">
                  <c:v>1250.72</c:v>
                </c:pt>
                <c:pt idx="33856">
                  <c:v>1182.23</c:v>
                </c:pt>
                <c:pt idx="33857">
                  <c:v>1153.05</c:v>
                </c:pt>
                <c:pt idx="33858">
                  <c:v>1166.5</c:v>
                </c:pt>
                <c:pt idx="33859">
                  <c:v>1144.8900000000001</c:v>
                </c:pt>
                <c:pt idx="33860">
                  <c:v>1099.3800000000001</c:v>
                </c:pt>
                <c:pt idx="33861">
                  <c:v>1043.8</c:v>
                </c:pt>
                <c:pt idx="33862">
                  <c:v>984.41</c:v>
                </c:pt>
                <c:pt idx="33863">
                  <c:v>916.29</c:v>
                </c:pt>
                <c:pt idx="33864">
                  <c:v>877.07</c:v>
                </c:pt>
                <c:pt idx="33865">
                  <c:v>850.09</c:v>
                </c:pt>
                <c:pt idx="33866">
                  <c:v>823.58</c:v>
                </c:pt>
                <c:pt idx="33867">
                  <c:v>810.08</c:v>
                </c:pt>
                <c:pt idx="33868">
                  <c:v>820.53</c:v>
                </c:pt>
                <c:pt idx="33869">
                  <c:v>851.36</c:v>
                </c:pt>
                <c:pt idx="33870">
                  <c:v>862.91</c:v>
                </c:pt>
                <c:pt idx="33871">
                  <c:v>1068.19</c:v>
                </c:pt>
                <c:pt idx="33872">
                  <c:v>1219.01</c:v>
                </c:pt>
                <c:pt idx="33873">
                  <c:v>1302.5999999999999</c:v>
                </c:pt>
                <c:pt idx="33874">
                  <c:v>1356.51</c:v>
                </c:pt>
                <c:pt idx="33875">
                  <c:v>1370.79</c:v>
                </c:pt>
                <c:pt idx="33876">
                  <c:v>1357.32</c:v>
                </c:pt>
                <c:pt idx="33877">
                  <c:v>1330.66</c:v>
                </c:pt>
                <c:pt idx="33878">
                  <c:v>1288.3599999999999</c:v>
                </c:pt>
                <c:pt idx="33879">
                  <c:v>1221.8599999999999</c:v>
                </c:pt>
                <c:pt idx="33880">
                  <c:v>1150.95</c:v>
                </c:pt>
                <c:pt idx="33881">
                  <c:v>1128.29</c:v>
                </c:pt>
                <c:pt idx="33882">
                  <c:v>1136.77</c:v>
                </c:pt>
                <c:pt idx="33883">
                  <c:v>1109.54</c:v>
                </c:pt>
                <c:pt idx="33884">
                  <c:v>1072.5</c:v>
                </c:pt>
                <c:pt idx="33885">
                  <c:v>1024.99</c:v>
                </c:pt>
                <c:pt idx="33886">
                  <c:v>951.84</c:v>
                </c:pt>
                <c:pt idx="33887">
                  <c:v>890.39</c:v>
                </c:pt>
                <c:pt idx="33888">
                  <c:v>846.75</c:v>
                </c:pt>
                <c:pt idx="33889">
                  <c:v>817.92</c:v>
                </c:pt>
                <c:pt idx="33890">
                  <c:v>802.98</c:v>
                </c:pt>
                <c:pt idx="33891">
                  <c:v>784.93</c:v>
                </c:pt>
                <c:pt idx="33892">
                  <c:v>802.4</c:v>
                </c:pt>
                <c:pt idx="33893">
                  <c:v>837.11</c:v>
                </c:pt>
                <c:pt idx="33894">
                  <c:v>869.85</c:v>
                </c:pt>
                <c:pt idx="33895">
                  <c:v>1048.76</c:v>
                </c:pt>
                <c:pt idx="33896">
                  <c:v>1227.1600000000001</c:v>
                </c:pt>
                <c:pt idx="33897">
                  <c:v>1300.6099999999999</c:v>
                </c:pt>
                <c:pt idx="33898">
                  <c:v>1338.04</c:v>
                </c:pt>
                <c:pt idx="33899">
                  <c:v>1339.91</c:v>
                </c:pt>
                <c:pt idx="33900">
                  <c:v>1351.01</c:v>
                </c:pt>
                <c:pt idx="33901">
                  <c:v>1359.4</c:v>
                </c:pt>
                <c:pt idx="33902">
                  <c:v>1325.76</c:v>
                </c:pt>
                <c:pt idx="33903">
                  <c:v>1270.3599999999999</c:v>
                </c:pt>
                <c:pt idx="33904">
                  <c:v>1187.55</c:v>
                </c:pt>
                <c:pt idx="33905">
                  <c:v>1156.0899999999999</c:v>
                </c:pt>
                <c:pt idx="33906">
                  <c:v>1194.0999999999999</c:v>
                </c:pt>
                <c:pt idx="33907">
                  <c:v>1145.1099999999999</c:v>
                </c:pt>
                <c:pt idx="33908">
                  <c:v>1104.95</c:v>
                </c:pt>
                <c:pt idx="33909">
                  <c:v>1057.81</c:v>
                </c:pt>
                <c:pt idx="33910">
                  <c:v>994.39</c:v>
                </c:pt>
                <c:pt idx="33911">
                  <c:v>934.8</c:v>
                </c:pt>
                <c:pt idx="33912">
                  <c:v>890.64</c:v>
                </c:pt>
                <c:pt idx="33913">
                  <c:v>863.9</c:v>
                </c:pt>
                <c:pt idx="33914">
                  <c:v>857.17</c:v>
                </c:pt>
                <c:pt idx="33915">
                  <c:v>832.19</c:v>
                </c:pt>
                <c:pt idx="33916">
                  <c:v>828.72</c:v>
                </c:pt>
                <c:pt idx="33917">
                  <c:v>836.84</c:v>
                </c:pt>
                <c:pt idx="33918">
                  <c:v>852.3</c:v>
                </c:pt>
                <c:pt idx="33919">
                  <c:v>949.04</c:v>
                </c:pt>
                <c:pt idx="33920">
                  <c:v>1053.6300000000001</c:v>
                </c:pt>
                <c:pt idx="33921">
                  <c:v>1122.8900000000001</c:v>
                </c:pt>
                <c:pt idx="33922">
                  <c:v>1167.95</c:v>
                </c:pt>
                <c:pt idx="33923">
                  <c:v>1150.1099999999999</c:v>
                </c:pt>
                <c:pt idx="33924">
                  <c:v>1128.6400000000001</c:v>
                </c:pt>
                <c:pt idx="33925">
                  <c:v>1119.5899999999999</c:v>
                </c:pt>
                <c:pt idx="33926">
                  <c:v>1083.1099999999999</c:v>
                </c:pt>
                <c:pt idx="33927">
                  <c:v>1061.04</c:v>
                </c:pt>
                <c:pt idx="33928">
                  <c:v>1030.5899999999999</c:v>
                </c:pt>
                <c:pt idx="33929">
                  <c:v>1058.93</c:v>
                </c:pt>
                <c:pt idx="33930">
                  <c:v>1110.97</c:v>
                </c:pt>
                <c:pt idx="33931">
                  <c:v>1089.0999999999999</c:v>
                </c:pt>
                <c:pt idx="33932">
                  <c:v>1051.21</c:v>
                </c:pt>
                <c:pt idx="33933">
                  <c:v>999.44</c:v>
                </c:pt>
                <c:pt idx="33934">
                  <c:v>958.33</c:v>
                </c:pt>
                <c:pt idx="33935">
                  <c:v>910.98</c:v>
                </c:pt>
                <c:pt idx="33936">
                  <c:v>866.77</c:v>
                </c:pt>
                <c:pt idx="33937">
                  <c:v>832.57</c:v>
                </c:pt>
                <c:pt idx="33938">
                  <c:v>812.02</c:v>
                </c:pt>
                <c:pt idx="33939">
                  <c:v>798.36</c:v>
                </c:pt>
                <c:pt idx="33940">
                  <c:v>790.44</c:v>
                </c:pt>
                <c:pt idx="33941">
                  <c:v>790.57</c:v>
                </c:pt>
                <c:pt idx="33942">
                  <c:v>764.15</c:v>
                </c:pt>
                <c:pt idx="33943">
                  <c:v>813.93</c:v>
                </c:pt>
                <c:pt idx="33944">
                  <c:v>877.32</c:v>
                </c:pt>
                <c:pt idx="33945">
                  <c:v>939.73</c:v>
                </c:pt>
                <c:pt idx="33946">
                  <c:v>1003.33</c:v>
                </c:pt>
                <c:pt idx="33947">
                  <c:v>1017.54</c:v>
                </c:pt>
                <c:pt idx="33948">
                  <c:v>1033.9100000000001</c:v>
                </c:pt>
                <c:pt idx="33949">
                  <c:v>1009.72</c:v>
                </c:pt>
                <c:pt idx="33950">
                  <c:v>1000.77</c:v>
                </c:pt>
                <c:pt idx="33951">
                  <c:v>999.89</c:v>
                </c:pt>
                <c:pt idx="33952">
                  <c:v>975.38</c:v>
                </c:pt>
                <c:pt idx="33953">
                  <c:v>1020.54</c:v>
                </c:pt>
                <c:pt idx="33954">
                  <c:v>1074.03</c:v>
                </c:pt>
                <c:pt idx="33955">
                  <c:v>1062.01</c:v>
                </c:pt>
                <c:pt idx="33956">
                  <c:v>1060.2</c:v>
                </c:pt>
                <c:pt idx="33957">
                  <c:v>1022.48</c:v>
                </c:pt>
                <c:pt idx="33958">
                  <c:v>967.57</c:v>
                </c:pt>
                <c:pt idx="33959">
                  <c:v>911.12</c:v>
                </c:pt>
                <c:pt idx="33960">
                  <c:v>867.47</c:v>
                </c:pt>
                <c:pt idx="33961">
                  <c:v>838.7</c:v>
                </c:pt>
                <c:pt idx="33962">
                  <c:v>811.3</c:v>
                </c:pt>
                <c:pt idx="33963">
                  <c:v>804.02</c:v>
                </c:pt>
                <c:pt idx="33964">
                  <c:v>807.16</c:v>
                </c:pt>
                <c:pt idx="33965">
                  <c:v>844.8</c:v>
                </c:pt>
                <c:pt idx="33966">
                  <c:v>863.5</c:v>
                </c:pt>
                <c:pt idx="33967">
                  <c:v>1084.1300000000001</c:v>
                </c:pt>
                <c:pt idx="33968">
                  <c:v>1243.18</c:v>
                </c:pt>
                <c:pt idx="33969">
                  <c:v>1311.75</c:v>
                </c:pt>
                <c:pt idx="33970">
                  <c:v>1355.47</c:v>
                </c:pt>
                <c:pt idx="33971">
                  <c:v>1369.48</c:v>
                </c:pt>
                <c:pt idx="33972">
                  <c:v>1358.33</c:v>
                </c:pt>
                <c:pt idx="33973">
                  <c:v>1367.27</c:v>
                </c:pt>
                <c:pt idx="33974">
                  <c:v>1330.22</c:v>
                </c:pt>
                <c:pt idx="33975">
                  <c:v>1279.07</c:v>
                </c:pt>
                <c:pt idx="33976">
                  <c:v>1207.8499999999999</c:v>
                </c:pt>
                <c:pt idx="33977">
                  <c:v>1170.48</c:v>
                </c:pt>
                <c:pt idx="33978">
                  <c:v>1190</c:v>
                </c:pt>
                <c:pt idx="33979">
                  <c:v>1143.17</c:v>
                </c:pt>
                <c:pt idx="33980">
                  <c:v>1121.9000000000001</c:v>
                </c:pt>
                <c:pt idx="33981">
                  <c:v>1041.4100000000001</c:v>
                </c:pt>
                <c:pt idx="33982">
                  <c:v>961.17</c:v>
                </c:pt>
                <c:pt idx="33983">
                  <c:v>897.92</c:v>
                </c:pt>
                <c:pt idx="33984">
                  <c:v>860.63</c:v>
                </c:pt>
                <c:pt idx="33985">
                  <c:v>826.07</c:v>
                </c:pt>
                <c:pt idx="33986">
                  <c:v>810.92</c:v>
                </c:pt>
                <c:pt idx="33987">
                  <c:v>799.7</c:v>
                </c:pt>
                <c:pt idx="33988">
                  <c:v>802.15</c:v>
                </c:pt>
                <c:pt idx="33989">
                  <c:v>842.01</c:v>
                </c:pt>
                <c:pt idx="33990">
                  <c:v>857.04</c:v>
                </c:pt>
                <c:pt idx="33991">
                  <c:v>1041.68</c:v>
                </c:pt>
                <c:pt idx="33992">
                  <c:v>1188.3900000000001</c:v>
                </c:pt>
                <c:pt idx="33993">
                  <c:v>1286.51</c:v>
                </c:pt>
                <c:pt idx="33994">
                  <c:v>1340.58</c:v>
                </c:pt>
                <c:pt idx="33995">
                  <c:v>1338.72</c:v>
                </c:pt>
                <c:pt idx="33996">
                  <c:v>1357.91</c:v>
                </c:pt>
                <c:pt idx="33997">
                  <c:v>1365.75</c:v>
                </c:pt>
                <c:pt idx="33998">
                  <c:v>1322.44</c:v>
                </c:pt>
                <c:pt idx="33999">
                  <c:v>1259.07</c:v>
                </c:pt>
                <c:pt idx="34000">
                  <c:v>1185.78</c:v>
                </c:pt>
                <c:pt idx="34001">
                  <c:v>1150.78</c:v>
                </c:pt>
                <c:pt idx="34002">
                  <c:v>1179.69</c:v>
                </c:pt>
                <c:pt idx="34003">
                  <c:v>1141.69</c:v>
                </c:pt>
                <c:pt idx="34004">
                  <c:v>1095.1199999999999</c:v>
                </c:pt>
                <c:pt idx="34005">
                  <c:v>1040.58</c:v>
                </c:pt>
                <c:pt idx="34006">
                  <c:v>966.95</c:v>
                </c:pt>
                <c:pt idx="34007">
                  <c:v>911.61</c:v>
                </c:pt>
                <c:pt idx="34008">
                  <c:v>859.35</c:v>
                </c:pt>
                <c:pt idx="34009">
                  <c:v>833.38</c:v>
                </c:pt>
                <c:pt idx="34010">
                  <c:v>809.26</c:v>
                </c:pt>
                <c:pt idx="34011">
                  <c:v>800.18</c:v>
                </c:pt>
                <c:pt idx="34012">
                  <c:v>808.72</c:v>
                </c:pt>
                <c:pt idx="34013">
                  <c:v>837.82</c:v>
                </c:pt>
                <c:pt idx="34014">
                  <c:v>847.37</c:v>
                </c:pt>
                <c:pt idx="34015">
                  <c:v>1034.1600000000001</c:v>
                </c:pt>
                <c:pt idx="34016">
                  <c:v>1193.28</c:v>
                </c:pt>
                <c:pt idx="34017">
                  <c:v>1285.1300000000001</c:v>
                </c:pt>
                <c:pt idx="34018">
                  <c:v>1336.81</c:v>
                </c:pt>
                <c:pt idx="34019">
                  <c:v>1343.03</c:v>
                </c:pt>
                <c:pt idx="34020">
                  <c:v>1335.07</c:v>
                </c:pt>
                <c:pt idx="34021">
                  <c:v>1330.11</c:v>
                </c:pt>
                <c:pt idx="34022">
                  <c:v>1316.48</c:v>
                </c:pt>
                <c:pt idx="34023">
                  <c:v>1270.08</c:v>
                </c:pt>
                <c:pt idx="34024">
                  <c:v>1194.1400000000001</c:v>
                </c:pt>
                <c:pt idx="34025">
                  <c:v>1153.94</c:v>
                </c:pt>
                <c:pt idx="34026">
                  <c:v>1179.96</c:v>
                </c:pt>
                <c:pt idx="34027">
                  <c:v>1133.58</c:v>
                </c:pt>
                <c:pt idx="34028">
                  <c:v>1103.3399999999999</c:v>
                </c:pt>
                <c:pt idx="34029">
                  <c:v>1043.8900000000001</c:v>
                </c:pt>
                <c:pt idx="34030">
                  <c:v>979.96</c:v>
                </c:pt>
                <c:pt idx="34031">
                  <c:v>918.48</c:v>
                </c:pt>
                <c:pt idx="34032">
                  <c:v>872.32</c:v>
                </c:pt>
                <c:pt idx="34033">
                  <c:v>860.78</c:v>
                </c:pt>
                <c:pt idx="34034">
                  <c:v>805.58</c:v>
                </c:pt>
                <c:pt idx="34035">
                  <c:v>810.56</c:v>
                </c:pt>
                <c:pt idx="34036">
                  <c:v>808.68</c:v>
                </c:pt>
                <c:pt idx="34037">
                  <c:v>837.65</c:v>
                </c:pt>
                <c:pt idx="34038">
                  <c:v>869.45</c:v>
                </c:pt>
                <c:pt idx="34039">
                  <c:v>1074.95</c:v>
                </c:pt>
                <c:pt idx="34040">
                  <c:v>1211.9100000000001</c:v>
                </c:pt>
                <c:pt idx="34041">
                  <c:v>1294.98</c:v>
                </c:pt>
                <c:pt idx="34042">
                  <c:v>1335.26</c:v>
                </c:pt>
                <c:pt idx="34043">
                  <c:v>1337.67</c:v>
                </c:pt>
                <c:pt idx="34044">
                  <c:v>1342.35</c:v>
                </c:pt>
                <c:pt idx="34045">
                  <c:v>1354.22</c:v>
                </c:pt>
                <c:pt idx="34046">
                  <c:v>1322</c:v>
                </c:pt>
                <c:pt idx="34047">
                  <c:v>1281.0999999999999</c:v>
                </c:pt>
                <c:pt idx="34048">
                  <c:v>1210.02</c:v>
                </c:pt>
                <c:pt idx="34049">
                  <c:v>1171.8499999999999</c:v>
                </c:pt>
                <c:pt idx="34050">
                  <c:v>1200.49</c:v>
                </c:pt>
                <c:pt idx="34051">
                  <c:v>1164.23</c:v>
                </c:pt>
                <c:pt idx="34052">
                  <c:v>1132.0899999999999</c:v>
                </c:pt>
                <c:pt idx="34053">
                  <c:v>1082.04</c:v>
                </c:pt>
                <c:pt idx="34054">
                  <c:v>1010.41</c:v>
                </c:pt>
                <c:pt idx="34055">
                  <c:v>925.47</c:v>
                </c:pt>
                <c:pt idx="34056">
                  <c:v>872.59</c:v>
                </c:pt>
                <c:pt idx="34057">
                  <c:v>865.86</c:v>
                </c:pt>
                <c:pt idx="34058">
                  <c:v>845.17</c:v>
                </c:pt>
                <c:pt idx="34059">
                  <c:v>810.4</c:v>
                </c:pt>
                <c:pt idx="34060">
                  <c:v>837.83</c:v>
                </c:pt>
                <c:pt idx="34061">
                  <c:v>873.74</c:v>
                </c:pt>
                <c:pt idx="34062">
                  <c:v>890.67</c:v>
                </c:pt>
                <c:pt idx="34063">
                  <c:v>1076.01</c:v>
                </c:pt>
                <c:pt idx="34064">
                  <c:v>1220.22</c:v>
                </c:pt>
                <c:pt idx="34065">
                  <c:v>1305.81</c:v>
                </c:pt>
                <c:pt idx="34066">
                  <c:v>1353.65</c:v>
                </c:pt>
                <c:pt idx="34067">
                  <c:v>1358.44</c:v>
                </c:pt>
                <c:pt idx="34068">
                  <c:v>1361.85</c:v>
                </c:pt>
                <c:pt idx="34069">
                  <c:v>1369.26</c:v>
                </c:pt>
                <c:pt idx="34070">
                  <c:v>1366.96</c:v>
                </c:pt>
                <c:pt idx="34071">
                  <c:v>1299.0899999999999</c:v>
                </c:pt>
                <c:pt idx="34072">
                  <c:v>1201.43</c:v>
                </c:pt>
                <c:pt idx="34073">
                  <c:v>1154.58</c:v>
                </c:pt>
                <c:pt idx="34074">
                  <c:v>1220.46</c:v>
                </c:pt>
                <c:pt idx="34075">
                  <c:v>1185.5899999999999</c:v>
                </c:pt>
                <c:pt idx="34076">
                  <c:v>1136.1600000000001</c:v>
                </c:pt>
                <c:pt idx="34077">
                  <c:v>1065.33</c:v>
                </c:pt>
                <c:pt idx="34078">
                  <c:v>1023.44</c:v>
                </c:pt>
                <c:pt idx="34079">
                  <c:v>954.37</c:v>
                </c:pt>
                <c:pt idx="34080">
                  <c:v>916.14</c:v>
                </c:pt>
                <c:pt idx="34081">
                  <c:v>878.53</c:v>
                </c:pt>
                <c:pt idx="34082">
                  <c:v>860.58</c:v>
                </c:pt>
                <c:pt idx="34083">
                  <c:v>842.96</c:v>
                </c:pt>
                <c:pt idx="34084">
                  <c:v>838.72</c:v>
                </c:pt>
                <c:pt idx="34085">
                  <c:v>842.96</c:v>
                </c:pt>
                <c:pt idx="34086">
                  <c:v>836.1</c:v>
                </c:pt>
                <c:pt idx="34087">
                  <c:v>943.33</c:v>
                </c:pt>
                <c:pt idx="34088">
                  <c:v>1067.3699999999999</c:v>
                </c:pt>
                <c:pt idx="34089">
                  <c:v>1153.1400000000001</c:v>
                </c:pt>
                <c:pt idx="34090">
                  <c:v>1188.72</c:v>
                </c:pt>
                <c:pt idx="34091">
                  <c:v>1178.3800000000001</c:v>
                </c:pt>
                <c:pt idx="34092">
                  <c:v>1133</c:v>
                </c:pt>
                <c:pt idx="34093">
                  <c:v>1120.4100000000001</c:v>
                </c:pt>
                <c:pt idx="34094">
                  <c:v>1098.31</c:v>
                </c:pt>
                <c:pt idx="34095">
                  <c:v>1063.01</c:v>
                </c:pt>
                <c:pt idx="34096">
                  <c:v>1041.77</c:v>
                </c:pt>
                <c:pt idx="34097">
                  <c:v>1081.08</c:v>
                </c:pt>
                <c:pt idx="34098">
                  <c:v>1116.58</c:v>
                </c:pt>
                <c:pt idx="34099">
                  <c:v>1094.43</c:v>
                </c:pt>
                <c:pt idx="34100">
                  <c:v>1058.23</c:v>
                </c:pt>
                <c:pt idx="34101">
                  <c:v>1003.3</c:v>
                </c:pt>
                <c:pt idx="34102">
                  <c:v>947.95</c:v>
                </c:pt>
                <c:pt idx="34103">
                  <c:v>899.7</c:v>
                </c:pt>
                <c:pt idx="34104">
                  <c:v>858.37</c:v>
                </c:pt>
                <c:pt idx="34105">
                  <c:v>827.27</c:v>
                </c:pt>
                <c:pt idx="34106">
                  <c:v>809.62</c:v>
                </c:pt>
                <c:pt idx="34107">
                  <c:v>792.97</c:v>
                </c:pt>
                <c:pt idx="34108">
                  <c:v>782.47</c:v>
                </c:pt>
                <c:pt idx="34109">
                  <c:v>783.74</c:v>
                </c:pt>
                <c:pt idx="34110">
                  <c:v>750.96</c:v>
                </c:pt>
                <c:pt idx="34111">
                  <c:v>792.49</c:v>
                </c:pt>
                <c:pt idx="34112">
                  <c:v>844.14</c:v>
                </c:pt>
                <c:pt idx="34113">
                  <c:v>892.79</c:v>
                </c:pt>
                <c:pt idx="34114">
                  <c:v>924.73</c:v>
                </c:pt>
                <c:pt idx="34115">
                  <c:v>950.21</c:v>
                </c:pt>
                <c:pt idx="34116">
                  <c:v>984.19</c:v>
                </c:pt>
                <c:pt idx="34117">
                  <c:v>983.89</c:v>
                </c:pt>
                <c:pt idx="34118">
                  <c:v>939.81</c:v>
                </c:pt>
                <c:pt idx="34119">
                  <c:v>922.14</c:v>
                </c:pt>
                <c:pt idx="34120">
                  <c:v>912.8</c:v>
                </c:pt>
                <c:pt idx="34121">
                  <c:v>958.57</c:v>
                </c:pt>
                <c:pt idx="34122">
                  <c:v>1017.67</c:v>
                </c:pt>
                <c:pt idx="34123">
                  <c:v>1014.13</c:v>
                </c:pt>
                <c:pt idx="34124">
                  <c:v>996.75</c:v>
                </c:pt>
                <c:pt idx="34125">
                  <c:v>957.25</c:v>
                </c:pt>
                <c:pt idx="34126">
                  <c:v>895.98</c:v>
                </c:pt>
                <c:pt idx="34127">
                  <c:v>849.5</c:v>
                </c:pt>
                <c:pt idx="34128">
                  <c:v>807.31</c:v>
                </c:pt>
                <c:pt idx="34129">
                  <c:v>785.22</c:v>
                </c:pt>
                <c:pt idx="34130">
                  <c:v>764.74</c:v>
                </c:pt>
                <c:pt idx="34131">
                  <c:v>760.65</c:v>
                </c:pt>
                <c:pt idx="34132">
                  <c:v>776.31</c:v>
                </c:pt>
                <c:pt idx="34133">
                  <c:v>821.66</c:v>
                </c:pt>
                <c:pt idx="34134">
                  <c:v>847.96</c:v>
                </c:pt>
                <c:pt idx="34135">
                  <c:v>1035.53</c:v>
                </c:pt>
                <c:pt idx="34136">
                  <c:v>1197.45</c:v>
                </c:pt>
                <c:pt idx="34137">
                  <c:v>1270.22</c:v>
                </c:pt>
                <c:pt idx="34138">
                  <c:v>1299.0999999999999</c:v>
                </c:pt>
                <c:pt idx="34139">
                  <c:v>1274.3</c:v>
                </c:pt>
                <c:pt idx="34140">
                  <c:v>1261.78</c:v>
                </c:pt>
                <c:pt idx="34141">
                  <c:v>1280.52</c:v>
                </c:pt>
                <c:pt idx="34142">
                  <c:v>1271.6400000000001</c:v>
                </c:pt>
                <c:pt idx="34143">
                  <c:v>1213.3900000000001</c:v>
                </c:pt>
                <c:pt idx="34144">
                  <c:v>1139.57</c:v>
                </c:pt>
                <c:pt idx="34145">
                  <c:v>1086.69</c:v>
                </c:pt>
                <c:pt idx="34146">
                  <c:v>1132.0999999999999</c:v>
                </c:pt>
                <c:pt idx="34147">
                  <c:v>1087.5</c:v>
                </c:pt>
                <c:pt idx="34148">
                  <c:v>1038.8800000000001</c:v>
                </c:pt>
                <c:pt idx="34149">
                  <c:v>975.44</c:v>
                </c:pt>
                <c:pt idx="34150">
                  <c:v>911.88</c:v>
                </c:pt>
                <c:pt idx="34151">
                  <c:v>856.84</c:v>
                </c:pt>
                <c:pt idx="34152">
                  <c:v>804.78</c:v>
                </c:pt>
                <c:pt idx="34153">
                  <c:v>787.68</c:v>
                </c:pt>
                <c:pt idx="34154">
                  <c:v>772.91</c:v>
                </c:pt>
                <c:pt idx="34155">
                  <c:v>775.81</c:v>
                </c:pt>
                <c:pt idx="34156">
                  <c:v>796.41</c:v>
                </c:pt>
                <c:pt idx="34157">
                  <c:v>839.32</c:v>
                </c:pt>
                <c:pt idx="34158">
                  <c:v>861.69</c:v>
                </c:pt>
                <c:pt idx="34159">
                  <c:v>1045.53</c:v>
                </c:pt>
                <c:pt idx="34160">
                  <c:v>1191.6500000000001</c:v>
                </c:pt>
                <c:pt idx="34161">
                  <c:v>1263.3699999999999</c:v>
                </c:pt>
                <c:pt idx="34162">
                  <c:v>1309.8399999999999</c:v>
                </c:pt>
                <c:pt idx="34163">
                  <c:v>1298.6600000000001</c:v>
                </c:pt>
                <c:pt idx="34164">
                  <c:v>1321.01</c:v>
                </c:pt>
                <c:pt idx="34165">
                  <c:v>1340.72</c:v>
                </c:pt>
                <c:pt idx="34166">
                  <c:v>1334.23</c:v>
                </c:pt>
                <c:pt idx="34167">
                  <c:v>1247.92</c:v>
                </c:pt>
                <c:pt idx="34168">
                  <c:v>1168.78</c:v>
                </c:pt>
                <c:pt idx="34169">
                  <c:v>1150.76</c:v>
                </c:pt>
                <c:pt idx="34170">
                  <c:v>1193.76</c:v>
                </c:pt>
                <c:pt idx="34171">
                  <c:v>1153.46</c:v>
                </c:pt>
                <c:pt idx="34172">
                  <c:v>1102.29</c:v>
                </c:pt>
                <c:pt idx="34173">
                  <c:v>1045.78</c:v>
                </c:pt>
                <c:pt idx="34174">
                  <c:v>967.15</c:v>
                </c:pt>
                <c:pt idx="34175">
                  <c:v>903.06</c:v>
                </c:pt>
                <c:pt idx="34176">
                  <c:v>835.14</c:v>
                </c:pt>
                <c:pt idx="34177">
                  <c:v>805.91</c:v>
                </c:pt>
                <c:pt idx="34178">
                  <c:v>786.3</c:v>
                </c:pt>
                <c:pt idx="34179">
                  <c:v>777.58</c:v>
                </c:pt>
                <c:pt idx="34180">
                  <c:v>795.41</c:v>
                </c:pt>
                <c:pt idx="34181">
                  <c:v>846.42</c:v>
                </c:pt>
                <c:pt idx="34182">
                  <c:v>861.96</c:v>
                </c:pt>
                <c:pt idx="34183">
                  <c:v>1036.28</c:v>
                </c:pt>
                <c:pt idx="34184">
                  <c:v>1183.06</c:v>
                </c:pt>
                <c:pt idx="34185">
                  <c:v>1282.05</c:v>
                </c:pt>
                <c:pt idx="34186">
                  <c:v>1322.78</c:v>
                </c:pt>
                <c:pt idx="34187">
                  <c:v>1341.02</c:v>
                </c:pt>
                <c:pt idx="34188">
                  <c:v>1354.68</c:v>
                </c:pt>
                <c:pt idx="34189">
                  <c:v>1392.68</c:v>
                </c:pt>
                <c:pt idx="34190">
                  <c:v>1364.75</c:v>
                </c:pt>
                <c:pt idx="34191">
                  <c:v>1294.27</c:v>
                </c:pt>
                <c:pt idx="34192">
                  <c:v>1188.5999999999999</c:v>
                </c:pt>
                <c:pt idx="34193">
                  <c:v>1151.77</c:v>
                </c:pt>
                <c:pt idx="34194">
                  <c:v>1183.3</c:v>
                </c:pt>
                <c:pt idx="34195">
                  <c:v>1151.33</c:v>
                </c:pt>
                <c:pt idx="34196">
                  <c:v>1126.6400000000001</c:v>
                </c:pt>
                <c:pt idx="34197">
                  <c:v>1076.9100000000001</c:v>
                </c:pt>
                <c:pt idx="34198">
                  <c:v>1000.09</c:v>
                </c:pt>
                <c:pt idx="34199">
                  <c:v>923.93</c:v>
                </c:pt>
                <c:pt idx="34200">
                  <c:v>885.59</c:v>
                </c:pt>
                <c:pt idx="34201">
                  <c:v>861.45</c:v>
                </c:pt>
                <c:pt idx="34202">
                  <c:v>841.73</c:v>
                </c:pt>
                <c:pt idx="34203">
                  <c:v>823.57</c:v>
                </c:pt>
                <c:pt idx="34204">
                  <c:v>839.21</c:v>
                </c:pt>
                <c:pt idx="34205">
                  <c:v>869.56</c:v>
                </c:pt>
                <c:pt idx="34206">
                  <c:v>883.22</c:v>
                </c:pt>
                <c:pt idx="34207">
                  <c:v>1081.4100000000001</c:v>
                </c:pt>
                <c:pt idx="34208">
                  <c:v>1209.77</c:v>
                </c:pt>
                <c:pt idx="34209">
                  <c:v>1286.1300000000001</c:v>
                </c:pt>
                <c:pt idx="34210">
                  <c:v>1320.31</c:v>
                </c:pt>
                <c:pt idx="34211">
                  <c:v>1269.71</c:v>
                </c:pt>
                <c:pt idx="34212">
                  <c:v>1267.3800000000001</c:v>
                </c:pt>
                <c:pt idx="34213">
                  <c:v>1295.58</c:v>
                </c:pt>
                <c:pt idx="34214">
                  <c:v>1295.78</c:v>
                </c:pt>
                <c:pt idx="34215">
                  <c:v>1239.5999999999999</c:v>
                </c:pt>
                <c:pt idx="34216">
                  <c:v>1172.32</c:v>
                </c:pt>
                <c:pt idx="34217">
                  <c:v>1137.54</c:v>
                </c:pt>
                <c:pt idx="34218">
                  <c:v>1171.6600000000001</c:v>
                </c:pt>
                <c:pt idx="34219">
                  <c:v>1134.8900000000001</c:v>
                </c:pt>
                <c:pt idx="34220">
                  <c:v>1070.1500000000001</c:v>
                </c:pt>
                <c:pt idx="34221">
                  <c:v>1009.13</c:v>
                </c:pt>
                <c:pt idx="34222">
                  <c:v>955.64</c:v>
                </c:pt>
                <c:pt idx="34223">
                  <c:v>893.07</c:v>
                </c:pt>
                <c:pt idx="34224">
                  <c:v>848.99</c:v>
                </c:pt>
                <c:pt idx="34225">
                  <c:v>837.18</c:v>
                </c:pt>
                <c:pt idx="34226">
                  <c:v>818.62</c:v>
                </c:pt>
                <c:pt idx="34227">
                  <c:v>809.26</c:v>
                </c:pt>
                <c:pt idx="34228">
                  <c:v>824.23</c:v>
                </c:pt>
                <c:pt idx="34229">
                  <c:v>852.22</c:v>
                </c:pt>
                <c:pt idx="34230">
                  <c:v>876.99</c:v>
                </c:pt>
                <c:pt idx="34231">
                  <c:v>1036.19</c:v>
                </c:pt>
                <c:pt idx="34232">
                  <c:v>1226.31</c:v>
                </c:pt>
                <c:pt idx="34233">
                  <c:v>1297.5</c:v>
                </c:pt>
                <c:pt idx="34234">
                  <c:v>1321.51</c:v>
                </c:pt>
                <c:pt idx="34235">
                  <c:v>1315.91</c:v>
                </c:pt>
                <c:pt idx="34236">
                  <c:v>1317.3</c:v>
                </c:pt>
                <c:pt idx="34237">
                  <c:v>1334.02</c:v>
                </c:pt>
                <c:pt idx="34238">
                  <c:v>1321.46</c:v>
                </c:pt>
                <c:pt idx="34239">
                  <c:v>1266.1500000000001</c:v>
                </c:pt>
                <c:pt idx="34240">
                  <c:v>1165.8800000000001</c:v>
                </c:pt>
                <c:pt idx="34241">
                  <c:v>1115.47</c:v>
                </c:pt>
                <c:pt idx="34242">
                  <c:v>1192.93</c:v>
                </c:pt>
                <c:pt idx="34243">
                  <c:v>1178.7</c:v>
                </c:pt>
                <c:pt idx="34244">
                  <c:v>1147.1099999999999</c:v>
                </c:pt>
                <c:pt idx="34245">
                  <c:v>1091.48</c:v>
                </c:pt>
                <c:pt idx="34246">
                  <c:v>1022.83</c:v>
                </c:pt>
                <c:pt idx="34247">
                  <c:v>946.2</c:v>
                </c:pt>
                <c:pt idx="34248">
                  <c:v>896.03</c:v>
                </c:pt>
                <c:pt idx="34249">
                  <c:v>851.2</c:v>
                </c:pt>
                <c:pt idx="34250">
                  <c:v>834.07</c:v>
                </c:pt>
                <c:pt idx="34251">
                  <c:v>811.59</c:v>
                </c:pt>
                <c:pt idx="34252">
                  <c:v>813.17</c:v>
                </c:pt>
                <c:pt idx="34253">
                  <c:v>820.17</c:v>
                </c:pt>
                <c:pt idx="34254">
                  <c:v>805.01</c:v>
                </c:pt>
                <c:pt idx="34255">
                  <c:v>929.14</c:v>
                </c:pt>
                <c:pt idx="34256">
                  <c:v>1068.19</c:v>
                </c:pt>
                <c:pt idx="34257">
                  <c:v>1147.4100000000001</c:v>
                </c:pt>
                <c:pt idx="34258">
                  <c:v>1182.47</c:v>
                </c:pt>
                <c:pt idx="34259">
                  <c:v>1145.29</c:v>
                </c:pt>
                <c:pt idx="34260">
                  <c:v>1104.71</c:v>
                </c:pt>
                <c:pt idx="34261">
                  <c:v>1090.69</c:v>
                </c:pt>
                <c:pt idx="34262">
                  <c:v>1066.49</c:v>
                </c:pt>
                <c:pt idx="34263">
                  <c:v>1049.8900000000001</c:v>
                </c:pt>
                <c:pt idx="34264">
                  <c:v>1018.42</c:v>
                </c:pt>
                <c:pt idx="34265">
                  <c:v>1023.13</c:v>
                </c:pt>
                <c:pt idx="34266">
                  <c:v>1105.8800000000001</c:v>
                </c:pt>
                <c:pt idx="34267">
                  <c:v>1088</c:v>
                </c:pt>
                <c:pt idx="34268">
                  <c:v>1047.6400000000001</c:v>
                </c:pt>
                <c:pt idx="34269">
                  <c:v>997.87</c:v>
                </c:pt>
                <c:pt idx="34270">
                  <c:v>949.87</c:v>
                </c:pt>
                <c:pt idx="34271">
                  <c:v>898.61</c:v>
                </c:pt>
                <c:pt idx="34272">
                  <c:v>840.35</c:v>
                </c:pt>
                <c:pt idx="34273">
                  <c:v>813.12</c:v>
                </c:pt>
                <c:pt idx="34274">
                  <c:v>793.3</c:v>
                </c:pt>
                <c:pt idx="34275">
                  <c:v>780.31</c:v>
                </c:pt>
                <c:pt idx="34276">
                  <c:v>773.9</c:v>
                </c:pt>
                <c:pt idx="34277">
                  <c:v>767.62</c:v>
                </c:pt>
                <c:pt idx="34278">
                  <c:v>734.23</c:v>
                </c:pt>
                <c:pt idx="34279">
                  <c:v>781.92</c:v>
                </c:pt>
                <c:pt idx="34280">
                  <c:v>831.09</c:v>
                </c:pt>
                <c:pt idx="34281">
                  <c:v>916.15</c:v>
                </c:pt>
                <c:pt idx="34282">
                  <c:v>961.35</c:v>
                </c:pt>
                <c:pt idx="34283">
                  <c:v>987.4</c:v>
                </c:pt>
                <c:pt idx="34284">
                  <c:v>999.23</c:v>
                </c:pt>
                <c:pt idx="34285">
                  <c:v>990.24</c:v>
                </c:pt>
                <c:pt idx="34286">
                  <c:v>952.66</c:v>
                </c:pt>
                <c:pt idx="34287">
                  <c:v>942.47</c:v>
                </c:pt>
                <c:pt idx="34288">
                  <c:v>935.35</c:v>
                </c:pt>
                <c:pt idx="34289">
                  <c:v>951.35</c:v>
                </c:pt>
                <c:pt idx="34290">
                  <c:v>1044.1500000000001</c:v>
                </c:pt>
                <c:pt idx="34291">
                  <c:v>1045.1500000000001</c:v>
                </c:pt>
                <c:pt idx="34292">
                  <c:v>1023.56</c:v>
                </c:pt>
                <c:pt idx="34293">
                  <c:v>976.05</c:v>
                </c:pt>
                <c:pt idx="34294">
                  <c:v>927.78</c:v>
                </c:pt>
                <c:pt idx="34295">
                  <c:v>876.15</c:v>
                </c:pt>
                <c:pt idx="34296">
                  <c:v>841.56</c:v>
                </c:pt>
                <c:pt idx="34297">
                  <c:v>813.37</c:v>
                </c:pt>
                <c:pt idx="34298">
                  <c:v>786.49</c:v>
                </c:pt>
                <c:pt idx="34299">
                  <c:v>767.66</c:v>
                </c:pt>
                <c:pt idx="34300">
                  <c:v>760.26</c:v>
                </c:pt>
                <c:pt idx="34301">
                  <c:v>767.44</c:v>
                </c:pt>
                <c:pt idx="34302">
                  <c:v>749.31</c:v>
                </c:pt>
                <c:pt idx="34303">
                  <c:v>819.66</c:v>
                </c:pt>
                <c:pt idx="34304">
                  <c:v>898.62</c:v>
                </c:pt>
                <c:pt idx="34305">
                  <c:v>973.69</c:v>
                </c:pt>
                <c:pt idx="34306">
                  <c:v>1012.62</c:v>
                </c:pt>
                <c:pt idx="34307">
                  <c:v>1035.8900000000001</c:v>
                </c:pt>
                <c:pt idx="34308">
                  <c:v>1035.95</c:v>
                </c:pt>
                <c:pt idx="34309">
                  <c:v>1040.44</c:v>
                </c:pt>
                <c:pt idx="34310">
                  <c:v>1016.33</c:v>
                </c:pt>
                <c:pt idx="34311">
                  <c:v>976.56</c:v>
                </c:pt>
                <c:pt idx="34312">
                  <c:v>954.23</c:v>
                </c:pt>
                <c:pt idx="34313">
                  <c:v>995.44</c:v>
                </c:pt>
                <c:pt idx="34314">
                  <c:v>1061.18</c:v>
                </c:pt>
                <c:pt idx="34315">
                  <c:v>1057.0999999999999</c:v>
                </c:pt>
                <c:pt idx="34316">
                  <c:v>1027.4000000000001</c:v>
                </c:pt>
                <c:pt idx="34317">
                  <c:v>974.8</c:v>
                </c:pt>
                <c:pt idx="34318">
                  <c:v>909.97</c:v>
                </c:pt>
                <c:pt idx="34319">
                  <c:v>851.89</c:v>
                </c:pt>
                <c:pt idx="34320">
                  <c:v>808.75</c:v>
                </c:pt>
                <c:pt idx="34321">
                  <c:v>786.7</c:v>
                </c:pt>
                <c:pt idx="34322">
                  <c:v>766.8</c:v>
                </c:pt>
                <c:pt idx="34323">
                  <c:v>757.59</c:v>
                </c:pt>
                <c:pt idx="34324">
                  <c:v>772.29</c:v>
                </c:pt>
                <c:pt idx="34325">
                  <c:v>802.63</c:v>
                </c:pt>
                <c:pt idx="34326">
                  <c:v>837.41</c:v>
                </c:pt>
                <c:pt idx="34327">
                  <c:v>1027.18</c:v>
                </c:pt>
                <c:pt idx="34328">
                  <c:v>1177.22</c:v>
                </c:pt>
                <c:pt idx="34329">
                  <c:v>1277.56</c:v>
                </c:pt>
                <c:pt idx="34330">
                  <c:v>1323.79</c:v>
                </c:pt>
                <c:pt idx="34331">
                  <c:v>1323.95</c:v>
                </c:pt>
                <c:pt idx="34332">
                  <c:v>1337.84</c:v>
                </c:pt>
                <c:pt idx="34333">
                  <c:v>1360.39</c:v>
                </c:pt>
                <c:pt idx="34334">
                  <c:v>1327.66</c:v>
                </c:pt>
                <c:pt idx="34335">
                  <c:v>1263.3</c:v>
                </c:pt>
                <c:pt idx="34336">
                  <c:v>1194.01</c:v>
                </c:pt>
                <c:pt idx="34337">
                  <c:v>1138.22</c:v>
                </c:pt>
                <c:pt idx="34338">
                  <c:v>1195.6199999999999</c:v>
                </c:pt>
                <c:pt idx="34339">
                  <c:v>1160.04</c:v>
                </c:pt>
                <c:pt idx="34340">
                  <c:v>1106.32</c:v>
                </c:pt>
                <c:pt idx="34341">
                  <c:v>1040.0999999999999</c:v>
                </c:pt>
                <c:pt idx="34342">
                  <c:v>963.8</c:v>
                </c:pt>
                <c:pt idx="34343">
                  <c:v>896.03</c:v>
                </c:pt>
                <c:pt idx="34344">
                  <c:v>845.66</c:v>
                </c:pt>
                <c:pt idx="34345">
                  <c:v>812.32</c:v>
                </c:pt>
                <c:pt idx="34346">
                  <c:v>789.01</c:v>
                </c:pt>
                <c:pt idx="34347">
                  <c:v>782.66</c:v>
                </c:pt>
                <c:pt idx="34348">
                  <c:v>791.29</c:v>
                </c:pt>
                <c:pt idx="34349">
                  <c:v>825.78</c:v>
                </c:pt>
                <c:pt idx="34350">
                  <c:v>853.26</c:v>
                </c:pt>
                <c:pt idx="34351">
                  <c:v>1034.44</c:v>
                </c:pt>
                <c:pt idx="34352">
                  <c:v>1205.29</c:v>
                </c:pt>
                <c:pt idx="34353">
                  <c:v>1293.3599999999999</c:v>
                </c:pt>
                <c:pt idx="34354">
                  <c:v>1326.39</c:v>
                </c:pt>
                <c:pt idx="34355">
                  <c:v>1315.08</c:v>
                </c:pt>
                <c:pt idx="34356">
                  <c:v>1324.21</c:v>
                </c:pt>
                <c:pt idx="34357">
                  <c:v>1318.51</c:v>
                </c:pt>
                <c:pt idx="34358">
                  <c:v>1300.79</c:v>
                </c:pt>
                <c:pt idx="34359">
                  <c:v>1236.77</c:v>
                </c:pt>
                <c:pt idx="34360">
                  <c:v>1164.82</c:v>
                </c:pt>
                <c:pt idx="34361">
                  <c:v>1121.73</c:v>
                </c:pt>
                <c:pt idx="34362">
                  <c:v>1183.02</c:v>
                </c:pt>
                <c:pt idx="34363">
                  <c:v>1155.49</c:v>
                </c:pt>
                <c:pt idx="34364">
                  <c:v>1104.43</c:v>
                </c:pt>
                <c:pt idx="34365">
                  <c:v>1032.04</c:v>
                </c:pt>
                <c:pt idx="34366">
                  <c:v>979.26</c:v>
                </c:pt>
                <c:pt idx="34367">
                  <c:v>913.16</c:v>
                </c:pt>
                <c:pt idx="34368">
                  <c:v>870.12</c:v>
                </c:pt>
                <c:pt idx="34369">
                  <c:v>837.01</c:v>
                </c:pt>
                <c:pt idx="34370">
                  <c:v>814.76</c:v>
                </c:pt>
                <c:pt idx="34371">
                  <c:v>804.09</c:v>
                </c:pt>
                <c:pt idx="34372">
                  <c:v>808.11</c:v>
                </c:pt>
                <c:pt idx="34373">
                  <c:v>858.23</c:v>
                </c:pt>
                <c:pt idx="34374">
                  <c:v>882.97</c:v>
                </c:pt>
                <c:pt idx="34375">
                  <c:v>1073.73</c:v>
                </c:pt>
                <c:pt idx="34376">
                  <c:v>1225.51</c:v>
                </c:pt>
                <c:pt idx="34377">
                  <c:v>1304.32</c:v>
                </c:pt>
                <c:pt idx="34378">
                  <c:v>1356.68</c:v>
                </c:pt>
                <c:pt idx="34379">
                  <c:v>1340</c:v>
                </c:pt>
                <c:pt idx="34380">
                  <c:v>1339.48</c:v>
                </c:pt>
                <c:pt idx="34381">
                  <c:v>1367.72</c:v>
                </c:pt>
                <c:pt idx="34382">
                  <c:v>1337.6</c:v>
                </c:pt>
                <c:pt idx="34383">
                  <c:v>1289.3699999999999</c:v>
                </c:pt>
                <c:pt idx="34384">
                  <c:v>1212.56</c:v>
                </c:pt>
                <c:pt idx="34385">
                  <c:v>1164.48</c:v>
                </c:pt>
                <c:pt idx="34386">
                  <c:v>1249.47</c:v>
                </c:pt>
                <c:pt idx="34387">
                  <c:v>1199.6300000000001</c:v>
                </c:pt>
                <c:pt idx="34388">
                  <c:v>1155.76</c:v>
                </c:pt>
                <c:pt idx="34389">
                  <c:v>1117.27</c:v>
                </c:pt>
                <c:pt idx="34390">
                  <c:v>1030.8</c:v>
                </c:pt>
                <c:pt idx="34391">
                  <c:v>968.19</c:v>
                </c:pt>
                <c:pt idx="34392">
                  <c:v>916.31</c:v>
                </c:pt>
                <c:pt idx="34393">
                  <c:v>882.22</c:v>
                </c:pt>
                <c:pt idx="34394">
                  <c:v>860.82</c:v>
                </c:pt>
                <c:pt idx="34395">
                  <c:v>847.37</c:v>
                </c:pt>
                <c:pt idx="34396">
                  <c:v>848.71</c:v>
                </c:pt>
                <c:pt idx="34397">
                  <c:v>878.33</c:v>
                </c:pt>
                <c:pt idx="34398">
                  <c:v>885.48</c:v>
                </c:pt>
                <c:pt idx="34399">
                  <c:v>1079.93</c:v>
                </c:pt>
                <c:pt idx="34400">
                  <c:v>1215.71</c:v>
                </c:pt>
                <c:pt idx="34401">
                  <c:v>1316.51</c:v>
                </c:pt>
                <c:pt idx="34402">
                  <c:v>1338.85</c:v>
                </c:pt>
                <c:pt idx="34403">
                  <c:v>1336.68</c:v>
                </c:pt>
                <c:pt idx="34404">
                  <c:v>1355.04</c:v>
                </c:pt>
                <c:pt idx="34405">
                  <c:v>1366.6</c:v>
                </c:pt>
                <c:pt idx="34406">
                  <c:v>1323.02</c:v>
                </c:pt>
                <c:pt idx="34407">
                  <c:v>1288</c:v>
                </c:pt>
                <c:pt idx="34408">
                  <c:v>1187.72</c:v>
                </c:pt>
                <c:pt idx="34409">
                  <c:v>1163.25</c:v>
                </c:pt>
                <c:pt idx="34410">
                  <c:v>1213.9100000000001</c:v>
                </c:pt>
                <c:pt idx="34411">
                  <c:v>1205.75</c:v>
                </c:pt>
                <c:pt idx="34412">
                  <c:v>1166.3900000000001</c:v>
                </c:pt>
                <c:pt idx="34413">
                  <c:v>1100.74</c:v>
                </c:pt>
                <c:pt idx="34414">
                  <c:v>1035.25</c:v>
                </c:pt>
                <c:pt idx="34415">
                  <c:v>941.91</c:v>
                </c:pt>
                <c:pt idx="34416">
                  <c:v>904.09</c:v>
                </c:pt>
                <c:pt idx="34417">
                  <c:v>880.07</c:v>
                </c:pt>
                <c:pt idx="34418">
                  <c:v>860.44</c:v>
                </c:pt>
                <c:pt idx="34419">
                  <c:v>856.92</c:v>
                </c:pt>
                <c:pt idx="34420">
                  <c:v>856.76</c:v>
                </c:pt>
                <c:pt idx="34421">
                  <c:v>856.59</c:v>
                </c:pt>
                <c:pt idx="34422">
                  <c:v>840.71</c:v>
                </c:pt>
                <c:pt idx="34423">
                  <c:v>957.08</c:v>
                </c:pt>
                <c:pt idx="34424">
                  <c:v>1094.03</c:v>
                </c:pt>
                <c:pt idx="34425">
                  <c:v>1148.3599999999999</c:v>
                </c:pt>
                <c:pt idx="34426">
                  <c:v>1211.21</c:v>
                </c:pt>
                <c:pt idx="34427">
                  <c:v>1175.32</c:v>
                </c:pt>
                <c:pt idx="34428">
                  <c:v>1148.6600000000001</c:v>
                </c:pt>
                <c:pt idx="34429">
                  <c:v>1109.48</c:v>
                </c:pt>
                <c:pt idx="34430">
                  <c:v>1065.8599999999999</c:v>
                </c:pt>
                <c:pt idx="34431">
                  <c:v>1069.8699999999999</c:v>
                </c:pt>
                <c:pt idx="34432">
                  <c:v>1026.29</c:v>
                </c:pt>
                <c:pt idx="34433">
                  <c:v>1070.58</c:v>
                </c:pt>
                <c:pt idx="34434">
                  <c:v>1127.6099999999999</c:v>
                </c:pt>
                <c:pt idx="34435">
                  <c:v>1117.93</c:v>
                </c:pt>
                <c:pt idx="34436">
                  <c:v>1104.29</c:v>
                </c:pt>
                <c:pt idx="34437">
                  <c:v>1049.6300000000001</c:v>
                </c:pt>
                <c:pt idx="34438">
                  <c:v>983.71</c:v>
                </c:pt>
                <c:pt idx="34439">
                  <c:v>921.72</c:v>
                </c:pt>
                <c:pt idx="34440">
                  <c:v>872.42</c:v>
                </c:pt>
                <c:pt idx="34441">
                  <c:v>841.34</c:v>
                </c:pt>
                <c:pt idx="34442">
                  <c:v>801.83</c:v>
                </c:pt>
                <c:pt idx="34443">
                  <c:v>787.32</c:v>
                </c:pt>
                <c:pt idx="34444">
                  <c:v>781.16</c:v>
                </c:pt>
                <c:pt idx="34445">
                  <c:v>771.79</c:v>
                </c:pt>
                <c:pt idx="34446">
                  <c:v>736.3</c:v>
                </c:pt>
                <c:pt idx="34447">
                  <c:v>769.14</c:v>
                </c:pt>
                <c:pt idx="34448">
                  <c:v>842.86</c:v>
                </c:pt>
                <c:pt idx="34449">
                  <c:v>900.83</c:v>
                </c:pt>
                <c:pt idx="34450">
                  <c:v>937.73</c:v>
                </c:pt>
                <c:pt idx="34451">
                  <c:v>954.69</c:v>
                </c:pt>
                <c:pt idx="34452">
                  <c:v>933.33</c:v>
                </c:pt>
                <c:pt idx="34453">
                  <c:v>923.57</c:v>
                </c:pt>
                <c:pt idx="34454">
                  <c:v>906.23</c:v>
                </c:pt>
                <c:pt idx="34455">
                  <c:v>888.66</c:v>
                </c:pt>
                <c:pt idx="34456">
                  <c:v>871.53</c:v>
                </c:pt>
                <c:pt idx="34457">
                  <c:v>902.45</c:v>
                </c:pt>
                <c:pt idx="34458">
                  <c:v>990.49</c:v>
                </c:pt>
                <c:pt idx="34459">
                  <c:v>974.83</c:v>
                </c:pt>
                <c:pt idx="34460">
                  <c:v>946.73</c:v>
                </c:pt>
                <c:pt idx="34461">
                  <c:v>918.91</c:v>
                </c:pt>
                <c:pt idx="34462">
                  <c:v>886.82</c:v>
                </c:pt>
                <c:pt idx="34463">
                  <c:v>857.67</c:v>
                </c:pt>
                <c:pt idx="34464">
                  <c:v>821.93</c:v>
                </c:pt>
                <c:pt idx="34465">
                  <c:v>788.61</c:v>
                </c:pt>
                <c:pt idx="34466">
                  <c:v>775.11</c:v>
                </c:pt>
                <c:pt idx="34467">
                  <c:v>762.95</c:v>
                </c:pt>
                <c:pt idx="34468">
                  <c:v>760.55</c:v>
                </c:pt>
                <c:pt idx="34469">
                  <c:v>761.6</c:v>
                </c:pt>
                <c:pt idx="34470">
                  <c:v>738.51</c:v>
                </c:pt>
                <c:pt idx="34471">
                  <c:v>810.91</c:v>
                </c:pt>
                <c:pt idx="34472">
                  <c:v>878.2</c:v>
                </c:pt>
                <c:pt idx="34473">
                  <c:v>953.16</c:v>
                </c:pt>
                <c:pt idx="34474">
                  <c:v>988.5</c:v>
                </c:pt>
                <c:pt idx="34475">
                  <c:v>994.62</c:v>
                </c:pt>
                <c:pt idx="34476">
                  <c:v>1018.49</c:v>
                </c:pt>
                <c:pt idx="34477">
                  <c:v>1013.06</c:v>
                </c:pt>
                <c:pt idx="34478">
                  <c:v>991.38</c:v>
                </c:pt>
                <c:pt idx="34479">
                  <c:v>961.13</c:v>
                </c:pt>
                <c:pt idx="34480">
                  <c:v>937.8</c:v>
                </c:pt>
                <c:pt idx="34481">
                  <c:v>969.54</c:v>
                </c:pt>
                <c:pt idx="34482">
                  <c:v>1049.44</c:v>
                </c:pt>
                <c:pt idx="34483">
                  <c:v>1030.3800000000001</c:v>
                </c:pt>
                <c:pt idx="34484">
                  <c:v>992.08</c:v>
                </c:pt>
                <c:pt idx="34485">
                  <c:v>947.65</c:v>
                </c:pt>
                <c:pt idx="34486">
                  <c:v>880.73</c:v>
                </c:pt>
                <c:pt idx="34487">
                  <c:v>833.87</c:v>
                </c:pt>
                <c:pt idx="34488">
                  <c:v>795.87</c:v>
                </c:pt>
                <c:pt idx="34489">
                  <c:v>764.45</c:v>
                </c:pt>
                <c:pt idx="34490">
                  <c:v>754.38</c:v>
                </c:pt>
                <c:pt idx="34491">
                  <c:v>744.86</c:v>
                </c:pt>
                <c:pt idx="34492">
                  <c:v>750.91</c:v>
                </c:pt>
                <c:pt idx="34493">
                  <c:v>786.54</c:v>
                </c:pt>
                <c:pt idx="34494">
                  <c:v>827.43</c:v>
                </c:pt>
                <c:pt idx="34495">
                  <c:v>1008.56</c:v>
                </c:pt>
                <c:pt idx="34496">
                  <c:v>1172.2</c:v>
                </c:pt>
                <c:pt idx="34497">
                  <c:v>1277</c:v>
                </c:pt>
                <c:pt idx="34498">
                  <c:v>1318.37</c:v>
                </c:pt>
                <c:pt idx="34499">
                  <c:v>1331.97</c:v>
                </c:pt>
                <c:pt idx="34500">
                  <c:v>1342.72</c:v>
                </c:pt>
                <c:pt idx="34501">
                  <c:v>1350.65</c:v>
                </c:pt>
                <c:pt idx="34502">
                  <c:v>1319.18</c:v>
                </c:pt>
                <c:pt idx="34503">
                  <c:v>1258.3599999999999</c:v>
                </c:pt>
                <c:pt idx="34504">
                  <c:v>1174.97</c:v>
                </c:pt>
                <c:pt idx="34505">
                  <c:v>1126.8399999999999</c:v>
                </c:pt>
                <c:pt idx="34506">
                  <c:v>1201.52</c:v>
                </c:pt>
                <c:pt idx="34507">
                  <c:v>1179.3</c:v>
                </c:pt>
                <c:pt idx="34508">
                  <c:v>1127.05</c:v>
                </c:pt>
                <c:pt idx="34509">
                  <c:v>1046.67</c:v>
                </c:pt>
                <c:pt idx="34510">
                  <c:v>982.02</c:v>
                </c:pt>
                <c:pt idx="34511">
                  <c:v>898.02</c:v>
                </c:pt>
                <c:pt idx="34512">
                  <c:v>860.12</c:v>
                </c:pt>
                <c:pt idx="34513">
                  <c:v>823.59</c:v>
                </c:pt>
                <c:pt idx="34514">
                  <c:v>807.24</c:v>
                </c:pt>
                <c:pt idx="34515">
                  <c:v>793.04</c:v>
                </c:pt>
                <c:pt idx="34516">
                  <c:v>797.13</c:v>
                </c:pt>
                <c:pt idx="34517">
                  <c:v>830.51</c:v>
                </c:pt>
                <c:pt idx="34518">
                  <c:v>853.45</c:v>
                </c:pt>
                <c:pt idx="34519">
                  <c:v>1049.81</c:v>
                </c:pt>
                <c:pt idx="34520">
                  <c:v>1203.31</c:v>
                </c:pt>
                <c:pt idx="34521">
                  <c:v>1294.1400000000001</c:v>
                </c:pt>
                <c:pt idx="34522">
                  <c:v>1352.46</c:v>
                </c:pt>
                <c:pt idx="34523">
                  <c:v>1360.09</c:v>
                </c:pt>
                <c:pt idx="34524">
                  <c:v>1352.81</c:v>
                </c:pt>
                <c:pt idx="34525">
                  <c:v>1369.54</c:v>
                </c:pt>
                <c:pt idx="34526">
                  <c:v>1368.07</c:v>
                </c:pt>
                <c:pt idx="34527">
                  <c:v>1300.52</c:v>
                </c:pt>
                <c:pt idx="34528">
                  <c:v>1217.3399999999999</c:v>
                </c:pt>
                <c:pt idx="34529">
                  <c:v>1141.81</c:v>
                </c:pt>
                <c:pt idx="34530">
                  <c:v>1228.17</c:v>
                </c:pt>
                <c:pt idx="34531">
                  <c:v>1200.58</c:v>
                </c:pt>
                <c:pt idx="34532">
                  <c:v>1146.18</c:v>
                </c:pt>
                <c:pt idx="34533">
                  <c:v>1089.53</c:v>
                </c:pt>
                <c:pt idx="34534">
                  <c:v>1023.04</c:v>
                </c:pt>
                <c:pt idx="34535">
                  <c:v>942.18</c:v>
                </c:pt>
                <c:pt idx="34536">
                  <c:v>911.81</c:v>
                </c:pt>
                <c:pt idx="34537">
                  <c:v>859.89</c:v>
                </c:pt>
                <c:pt idx="34538">
                  <c:v>849.25</c:v>
                </c:pt>
                <c:pt idx="34539">
                  <c:v>836.53</c:v>
                </c:pt>
                <c:pt idx="34540">
                  <c:v>855.89</c:v>
                </c:pt>
                <c:pt idx="34541">
                  <c:v>871.04</c:v>
                </c:pt>
                <c:pt idx="34542">
                  <c:v>901.85</c:v>
                </c:pt>
                <c:pt idx="34543">
                  <c:v>1094.0999999999999</c:v>
                </c:pt>
                <c:pt idx="34544">
                  <c:v>1246.6099999999999</c:v>
                </c:pt>
                <c:pt idx="34545">
                  <c:v>1336.15</c:v>
                </c:pt>
                <c:pt idx="34546">
                  <c:v>1387.85</c:v>
                </c:pt>
                <c:pt idx="34547">
                  <c:v>1378.62</c:v>
                </c:pt>
                <c:pt idx="34548">
                  <c:v>1377.38</c:v>
                </c:pt>
                <c:pt idx="34549">
                  <c:v>1413.94</c:v>
                </c:pt>
                <c:pt idx="34550">
                  <c:v>1398.42</c:v>
                </c:pt>
                <c:pt idx="34551">
                  <c:v>1326.32</c:v>
                </c:pt>
                <c:pt idx="34552">
                  <c:v>1224.1400000000001</c:v>
                </c:pt>
                <c:pt idx="34553">
                  <c:v>1160.82</c:v>
                </c:pt>
                <c:pt idx="34554">
                  <c:v>1242.81</c:v>
                </c:pt>
                <c:pt idx="34555">
                  <c:v>1221.24</c:v>
                </c:pt>
                <c:pt idx="34556">
                  <c:v>1165.6600000000001</c:v>
                </c:pt>
                <c:pt idx="34557">
                  <c:v>1099.01</c:v>
                </c:pt>
                <c:pt idx="34558">
                  <c:v>1048.8</c:v>
                </c:pt>
                <c:pt idx="34559">
                  <c:v>984.46</c:v>
                </c:pt>
                <c:pt idx="34560">
                  <c:v>938.58</c:v>
                </c:pt>
                <c:pt idx="34561">
                  <c:v>902.33</c:v>
                </c:pt>
                <c:pt idx="34562">
                  <c:v>880.66</c:v>
                </c:pt>
                <c:pt idx="34563">
                  <c:v>873.12</c:v>
                </c:pt>
                <c:pt idx="34564">
                  <c:v>875.93</c:v>
                </c:pt>
                <c:pt idx="34565">
                  <c:v>898.56</c:v>
                </c:pt>
                <c:pt idx="34566">
                  <c:v>920.78</c:v>
                </c:pt>
                <c:pt idx="34567">
                  <c:v>1090.8499999999999</c:v>
                </c:pt>
                <c:pt idx="34568">
                  <c:v>1246.18</c:v>
                </c:pt>
                <c:pt idx="34569">
                  <c:v>1334.27</c:v>
                </c:pt>
                <c:pt idx="34570">
                  <c:v>1376.85</c:v>
                </c:pt>
                <c:pt idx="34571">
                  <c:v>1368.73</c:v>
                </c:pt>
                <c:pt idx="34572">
                  <c:v>1379.11</c:v>
                </c:pt>
                <c:pt idx="34573">
                  <c:v>1396.44</c:v>
                </c:pt>
                <c:pt idx="34574">
                  <c:v>1380.48</c:v>
                </c:pt>
                <c:pt idx="34575">
                  <c:v>1315.12</c:v>
                </c:pt>
                <c:pt idx="34576">
                  <c:v>1214.6099999999999</c:v>
                </c:pt>
                <c:pt idx="34577">
                  <c:v>1164.53</c:v>
                </c:pt>
                <c:pt idx="34578">
                  <c:v>1256.06</c:v>
                </c:pt>
                <c:pt idx="34579">
                  <c:v>1232.81</c:v>
                </c:pt>
                <c:pt idx="34580">
                  <c:v>1185.74</c:v>
                </c:pt>
                <c:pt idx="34581">
                  <c:v>1125.3599999999999</c:v>
                </c:pt>
                <c:pt idx="34582">
                  <c:v>1044.26</c:v>
                </c:pt>
                <c:pt idx="34583">
                  <c:v>992.59</c:v>
                </c:pt>
                <c:pt idx="34584">
                  <c:v>944.72</c:v>
                </c:pt>
                <c:pt idx="34585">
                  <c:v>906.03</c:v>
                </c:pt>
                <c:pt idx="34586">
                  <c:v>874.43</c:v>
                </c:pt>
                <c:pt idx="34587">
                  <c:v>870.12</c:v>
                </c:pt>
                <c:pt idx="34588">
                  <c:v>862.33</c:v>
                </c:pt>
                <c:pt idx="34589">
                  <c:v>866.74</c:v>
                </c:pt>
                <c:pt idx="34590">
                  <c:v>852.47</c:v>
                </c:pt>
                <c:pt idx="34591">
                  <c:v>946.29</c:v>
                </c:pt>
                <c:pt idx="34592">
                  <c:v>1057.99</c:v>
                </c:pt>
                <c:pt idx="34593">
                  <c:v>1145.6600000000001</c:v>
                </c:pt>
                <c:pt idx="34594">
                  <c:v>1169.3499999999999</c:v>
                </c:pt>
                <c:pt idx="34595">
                  <c:v>1159.8</c:v>
                </c:pt>
                <c:pt idx="34596">
                  <c:v>1122.22</c:v>
                </c:pt>
                <c:pt idx="34597">
                  <c:v>1083.97</c:v>
                </c:pt>
                <c:pt idx="34598">
                  <c:v>1051.57</c:v>
                </c:pt>
                <c:pt idx="34599">
                  <c:v>1015.97</c:v>
                </c:pt>
                <c:pt idx="34600">
                  <c:v>1002.49</c:v>
                </c:pt>
                <c:pt idx="34601">
                  <c:v>1040.93</c:v>
                </c:pt>
                <c:pt idx="34602">
                  <c:v>1087.82</c:v>
                </c:pt>
                <c:pt idx="34603">
                  <c:v>1073.54</c:v>
                </c:pt>
                <c:pt idx="34604">
                  <c:v>1045.69</c:v>
                </c:pt>
                <c:pt idx="34605">
                  <c:v>1012.27</c:v>
                </c:pt>
                <c:pt idx="34606">
                  <c:v>940.84</c:v>
                </c:pt>
                <c:pt idx="34607">
                  <c:v>890.65</c:v>
                </c:pt>
                <c:pt idx="34608">
                  <c:v>847.82</c:v>
                </c:pt>
                <c:pt idx="34609">
                  <c:v>822.79</c:v>
                </c:pt>
                <c:pt idx="34610">
                  <c:v>802.15</c:v>
                </c:pt>
                <c:pt idx="34611">
                  <c:v>780.97</c:v>
                </c:pt>
                <c:pt idx="34612">
                  <c:v>785.16</c:v>
                </c:pt>
                <c:pt idx="34613">
                  <c:v>800.89</c:v>
                </c:pt>
                <c:pt idx="34614">
                  <c:v>767.77</c:v>
                </c:pt>
                <c:pt idx="34615">
                  <c:v>803.2</c:v>
                </c:pt>
                <c:pt idx="34616">
                  <c:v>876.76</c:v>
                </c:pt>
                <c:pt idx="34617">
                  <c:v>944.02</c:v>
                </c:pt>
                <c:pt idx="34618">
                  <c:v>976.5</c:v>
                </c:pt>
                <c:pt idx="34619">
                  <c:v>998.19</c:v>
                </c:pt>
                <c:pt idx="34620">
                  <c:v>987.88</c:v>
                </c:pt>
                <c:pt idx="34621">
                  <c:v>989.6</c:v>
                </c:pt>
                <c:pt idx="34622">
                  <c:v>979.08</c:v>
                </c:pt>
                <c:pt idx="34623">
                  <c:v>963.93</c:v>
                </c:pt>
                <c:pt idx="34624">
                  <c:v>964.62</c:v>
                </c:pt>
                <c:pt idx="34625">
                  <c:v>1005.22</c:v>
                </c:pt>
                <c:pt idx="34626">
                  <c:v>1081.3900000000001</c:v>
                </c:pt>
                <c:pt idx="34627">
                  <c:v>1071.51</c:v>
                </c:pt>
                <c:pt idx="34628">
                  <c:v>1044.19</c:v>
                </c:pt>
                <c:pt idx="34629">
                  <c:v>997.12</c:v>
                </c:pt>
                <c:pt idx="34630">
                  <c:v>940.56</c:v>
                </c:pt>
                <c:pt idx="34631">
                  <c:v>891.78</c:v>
                </c:pt>
                <c:pt idx="34632">
                  <c:v>840.41</c:v>
                </c:pt>
                <c:pt idx="34633">
                  <c:v>819.95</c:v>
                </c:pt>
                <c:pt idx="34634">
                  <c:v>798.18</c:v>
                </c:pt>
                <c:pt idx="34635">
                  <c:v>789.91</c:v>
                </c:pt>
                <c:pt idx="34636">
                  <c:v>798.28</c:v>
                </c:pt>
                <c:pt idx="34637">
                  <c:v>832.28</c:v>
                </c:pt>
                <c:pt idx="34638">
                  <c:v>864.05</c:v>
                </c:pt>
                <c:pt idx="34639">
                  <c:v>1042.6199999999999</c:v>
                </c:pt>
                <c:pt idx="34640">
                  <c:v>1199.6300000000001</c:v>
                </c:pt>
                <c:pt idx="34641">
                  <c:v>1289.6600000000001</c:v>
                </c:pt>
                <c:pt idx="34642">
                  <c:v>1312.65</c:v>
                </c:pt>
                <c:pt idx="34643">
                  <c:v>1307.8900000000001</c:v>
                </c:pt>
                <c:pt idx="34644">
                  <c:v>1322.13</c:v>
                </c:pt>
                <c:pt idx="34645">
                  <c:v>1295.17</c:v>
                </c:pt>
                <c:pt idx="34646">
                  <c:v>1295.74</c:v>
                </c:pt>
                <c:pt idx="34647">
                  <c:v>1246.76</c:v>
                </c:pt>
                <c:pt idx="34648">
                  <c:v>1170.1199999999999</c:v>
                </c:pt>
                <c:pt idx="34649">
                  <c:v>1116.3499999999999</c:v>
                </c:pt>
                <c:pt idx="34650">
                  <c:v>1188.8</c:v>
                </c:pt>
                <c:pt idx="34651">
                  <c:v>1167.0899999999999</c:v>
                </c:pt>
                <c:pt idx="34652">
                  <c:v>1129.2</c:v>
                </c:pt>
                <c:pt idx="34653">
                  <c:v>1064.1400000000001</c:v>
                </c:pt>
                <c:pt idx="34654">
                  <c:v>984.31</c:v>
                </c:pt>
                <c:pt idx="34655">
                  <c:v>916.87</c:v>
                </c:pt>
                <c:pt idx="34656">
                  <c:v>869.17</c:v>
                </c:pt>
                <c:pt idx="34657">
                  <c:v>842.56</c:v>
                </c:pt>
                <c:pt idx="34658">
                  <c:v>819.38</c:v>
                </c:pt>
                <c:pt idx="34659">
                  <c:v>809.23</c:v>
                </c:pt>
                <c:pt idx="34660">
                  <c:v>818.32</c:v>
                </c:pt>
                <c:pt idx="34661">
                  <c:v>843.44</c:v>
                </c:pt>
                <c:pt idx="34662">
                  <c:v>873</c:v>
                </c:pt>
                <c:pt idx="34663">
                  <c:v>1036.71</c:v>
                </c:pt>
                <c:pt idx="34664">
                  <c:v>1176.1500000000001</c:v>
                </c:pt>
                <c:pt idx="34665">
                  <c:v>1264.81</c:v>
                </c:pt>
                <c:pt idx="34666">
                  <c:v>1297.75</c:v>
                </c:pt>
                <c:pt idx="34667">
                  <c:v>1291.54</c:v>
                </c:pt>
                <c:pt idx="34668">
                  <c:v>1282.8499999999999</c:v>
                </c:pt>
                <c:pt idx="34669">
                  <c:v>1305.03</c:v>
                </c:pt>
                <c:pt idx="34670">
                  <c:v>1314.1</c:v>
                </c:pt>
                <c:pt idx="34671">
                  <c:v>1268.69</c:v>
                </c:pt>
                <c:pt idx="34672">
                  <c:v>1185.05</c:v>
                </c:pt>
                <c:pt idx="34673">
                  <c:v>1167.8599999999999</c:v>
                </c:pt>
                <c:pt idx="34674">
                  <c:v>1224.02</c:v>
                </c:pt>
                <c:pt idx="34675">
                  <c:v>1191.82</c:v>
                </c:pt>
                <c:pt idx="34676">
                  <c:v>1150.03</c:v>
                </c:pt>
                <c:pt idx="34677">
                  <c:v>1090.1600000000001</c:v>
                </c:pt>
                <c:pt idx="34678">
                  <c:v>1016.44</c:v>
                </c:pt>
                <c:pt idx="34679">
                  <c:v>954.61</c:v>
                </c:pt>
                <c:pt idx="34680">
                  <c:v>897.34</c:v>
                </c:pt>
                <c:pt idx="34681">
                  <c:v>863.99</c:v>
                </c:pt>
                <c:pt idx="34682">
                  <c:v>853.21</c:v>
                </c:pt>
                <c:pt idx="34683">
                  <c:v>836.02</c:v>
                </c:pt>
                <c:pt idx="34684">
                  <c:v>827.7</c:v>
                </c:pt>
                <c:pt idx="34685">
                  <c:v>838.82</c:v>
                </c:pt>
                <c:pt idx="34686">
                  <c:v>863.82</c:v>
                </c:pt>
                <c:pt idx="34687">
                  <c:v>991.94</c:v>
                </c:pt>
                <c:pt idx="34688">
                  <c:v>1130.8</c:v>
                </c:pt>
                <c:pt idx="34689">
                  <c:v>1225.83</c:v>
                </c:pt>
                <c:pt idx="34690">
                  <c:v>1267.93</c:v>
                </c:pt>
                <c:pt idx="34691">
                  <c:v>1276.96</c:v>
                </c:pt>
                <c:pt idx="34692">
                  <c:v>1267.01</c:v>
                </c:pt>
                <c:pt idx="34693">
                  <c:v>1263.26</c:v>
                </c:pt>
                <c:pt idx="34694">
                  <c:v>1251.92</c:v>
                </c:pt>
                <c:pt idx="34695">
                  <c:v>1210.33</c:v>
                </c:pt>
                <c:pt idx="34696">
                  <c:v>1140.33</c:v>
                </c:pt>
                <c:pt idx="34697">
                  <c:v>1099.6400000000001</c:v>
                </c:pt>
                <c:pt idx="34698">
                  <c:v>1173.26</c:v>
                </c:pt>
                <c:pt idx="34699">
                  <c:v>1158.05</c:v>
                </c:pt>
                <c:pt idx="34700">
                  <c:v>1128.52</c:v>
                </c:pt>
                <c:pt idx="34701">
                  <c:v>1051.78</c:v>
                </c:pt>
                <c:pt idx="34702">
                  <c:v>981.97</c:v>
                </c:pt>
                <c:pt idx="34703">
                  <c:v>917</c:v>
                </c:pt>
                <c:pt idx="34704">
                  <c:v>866.63</c:v>
                </c:pt>
                <c:pt idx="34705">
                  <c:v>841.85</c:v>
                </c:pt>
                <c:pt idx="34706">
                  <c:v>820.05</c:v>
                </c:pt>
                <c:pt idx="34707">
                  <c:v>806.09</c:v>
                </c:pt>
                <c:pt idx="34708">
                  <c:v>807.21</c:v>
                </c:pt>
                <c:pt idx="34709">
                  <c:v>838.71</c:v>
                </c:pt>
                <c:pt idx="34710">
                  <c:v>856.65</c:v>
                </c:pt>
                <c:pt idx="34711">
                  <c:v>1029</c:v>
                </c:pt>
                <c:pt idx="34712">
                  <c:v>1190.33</c:v>
                </c:pt>
                <c:pt idx="34713">
                  <c:v>1279.5899999999999</c:v>
                </c:pt>
                <c:pt idx="34714">
                  <c:v>1320.7</c:v>
                </c:pt>
                <c:pt idx="34715">
                  <c:v>1323.96</c:v>
                </c:pt>
                <c:pt idx="34716">
                  <c:v>1310.27</c:v>
                </c:pt>
                <c:pt idx="34717">
                  <c:v>1314.81</c:v>
                </c:pt>
                <c:pt idx="34718">
                  <c:v>1305.1500000000001</c:v>
                </c:pt>
                <c:pt idx="34719">
                  <c:v>1266.1400000000001</c:v>
                </c:pt>
                <c:pt idx="34720">
                  <c:v>1196.54</c:v>
                </c:pt>
                <c:pt idx="34721">
                  <c:v>1121.93</c:v>
                </c:pt>
                <c:pt idx="34722">
                  <c:v>1219.24</c:v>
                </c:pt>
                <c:pt idx="34723">
                  <c:v>1199.6099999999999</c:v>
                </c:pt>
                <c:pt idx="34724">
                  <c:v>1145.6600000000001</c:v>
                </c:pt>
                <c:pt idx="34725">
                  <c:v>1079.4100000000001</c:v>
                </c:pt>
                <c:pt idx="34726">
                  <c:v>1009.05</c:v>
                </c:pt>
                <c:pt idx="34727">
                  <c:v>940.46</c:v>
                </c:pt>
                <c:pt idx="34728">
                  <c:v>891.14</c:v>
                </c:pt>
                <c:pt idx="34729">
                  <c:v>855.58</c:v>
                </c:pt>
                <c:pt idx="34730">
                  <c:v>839.12</c:v>
                </c:pt>
                <c:pt idx="34731">
                  <c:v>817.35</c:v>
                </c:pt>
                <c:pt idx="34732">
                  <c:v>812.39</c:v>
                </c:pt>
                <c:pt idx="34733">
                  <c:v>839.7</c:v>
                </c:pt>
                <c:pt idx="34734">
                  <c:v>857.13</c:v>
                </c:pt>
                <c:pt idx="34735">
                  <c:v>1033.55</c:v>
                </c:pt>
                <c:pt idx="34736">
                  <c:v>1185.83</c:v>
                </c:pt>
                <c:pt idx="34737">
                  <c:v>1278.3399999999999</c:v>
                </c:pt>
                <c:pt idx="34738">
                  <c:v>1322.41</c:v>
                </c:pt>
                <c:pt idx="34739">
                  <c:v>1341.06</c:v>
                </c:pt>
                <c:pt idx="34740">
                  <c:v>1319.88</c:v>
                </c:pt>
                <c:pt idx="34741">
                  <c:v>1325.64</c:v>
                </c:pt>
                <c:pt idx="34742">
                  <c:v>1313.21</c:v>
                </c:pt>
                <c:pt idx="34743">
                  <c:v>1261.01</c:v>
                </c:pt>
                <c:pt idx="34744">
                  <c:v>1181.54</c:v>
                </c:pt>
                <c:pt idx="34745">
                  <c:v>1120.52</c:v>
                </c:pt>
                <c:pt idx="34746">
                  <c:v>1221.81</c:v>
                </c:pt>
                <c:pt idx="34747">
                  <c:v>1210.47</c:v>
                </c:pt>
                <c:pt idx="34748">
                  <c:v>1170.83</c:v>
                </c:pt>
                <c:pt idx="34749">
                  <c:v>1105.04</c:v>
                </c:pt>
                <c:pt idx="34750">
                  <c:v>1010.08</c:v>
                </c:pt>
                <c:pt idx="34751">
                  <c:v>966.26</c:v>
                </c:pt>
                <c:pt idx="34752">
                  <c:v>917.72</c:v>
                </c:pt>
                <c:pt idx="34753">
                  <c:v>878.7</c:v>
                </c:pt>
                <c:pt idx="34754">
                  <c:v>838.72</c:v>
                </c:pt>
                <c:pt idx="34755">
                  <c:v>806.03</c:v>
                </c:pt>
                <c:pt idx="34756">
                  <c:v>801.6</c:v>
                </c:pt>
                <c:pt idx="34757">
                  <c:v>823.24</c:v>
                </c:pt>
                <c:pt idx="34758">
                  <c:v>806.5</c:v>
                </c:pt>
                <c:pt idx="34759">
                  <c:v>921.26</c:v>
                </c:pt>
                <c:pt idx="34760">
                  <c:v>1054.98</c:v>
                </c:pt>
                <c:pt idx="34761">
                  <c:v>1145.1199999999999</c:v>
                </c:pt>
                <c:pt idx="34762">
                  <c:v>1187.95</c:v>
                </c:pt>
                <c:pt idx="34763">
                  <c:v>1188.4000000000001</c:v>
                </c:pt>
                <c:pt idx="34764">
                  <c:v>1158.6199999999999</c:v>
                </c:pt>
                <c:pt idx="34765">
                  <c:v>1140.8800000000001</c:v>
                </c:pt>
                <c:pt idx="34766">
                  <c:v>1109.18</c:v>
                </c:pt>
                <c:pt idx="34767">
                  <c:v>1086.55</c:v>
                </c:pt>
                <c:pt idx="34768">
                  <c:v>1063.42</c:v>
                </c:pt>
                <c:pt idx="34769">
                  <c:v>1058.42</c:v>
                </c:pt>
                <c:pt idx="34770">
                  <c:v>1168.93</c:v>
                </c:pt>
                <c:pt idx="34771">
                  <c:v>1147.72</c:v>
                </c:pt>
                <c:pt idx="34772">
                  <c:v>1129.31</c:v>
                </c:pt>
                <c:pt idx="34773">
                  <c:v>1071.28</c:v>
                </c:pt>
                <c:pt idx="34774">
                  <c:v>1000.32</c:v>
                </c:pt>
                <c:pt idx="34775">
                  <c:v>943.81</c:v>
                </c:pt>
                <c:pt idx="34776">
                  <c:v>898.33</c:v>
                </c:pt>
                <c:pt idx="34777">
                  <c:v>876.2</c:v>
                </c:pt>
                <c:pt idx="34778">
                  <c:v>839.24</c:v>
                </c:pt>
                <c:pt idx="34779">
                  <c:v>825.33</c:v>
                </c:pt>
                <c:pt idx="34780">
                  <c:v>809.42</c:v>
                </c:pt>
                <c:pt idx="34781">
                  <c:v>806.91</c:v>
                </c:pt>
                <c:pt idx="34782">
                  <c:v>769.46</c:v>
                </c:pt>
                <c:pt idx="34783">
                  <c:v>813.62</c:v>
                </c:pt>
                <c:pt idx="34784">
                  <c:v>884.85</c:v>
                </c:pt>
                <c:pt idx="34785">
                  <c:v>965.26</c:v>
                </c:pt>
                <c:pt idx="34786">
                  <c:v>1013.48</c:v>
                </c:pt>
                <c:pt idx="34787">
                  <c:v>1038.67</c:v>
                </c:pt>
                <c:pt idx="34788">
                  <c:v>1052.33</c:v>
                </c:pt>
                <c:pt idx="34789">
                  <c:v>1037.51</c:v>
                </c:pt>
                <c:pt idx="34790">
                  <c:v>1011.84</c:v>
                </c:pt>
                <c:pt idx="34791">
                  <c:v>994.19</c:v>
                </c:pt>
                <c:pt idx="34792">
                  <c:v>978.98</c:v>
                </c:pt>
                <c:pt idx="34793">
                  <c:v>958.66</c:v>
                </c:pt>
                <c:pt idx="34794">
                  <c:v>1070.9000000000001</c:v>
                </c:pt>
                <c:pt idx="34795">
                  <c:v>1070.78</c:v>
                </c:pt>
                <c:pt idx="34796">
                  <c:v>1059.54</c:v>
                </c:pt>
                <c:pt idx="34797">
                  <c:v>1010.24</c:v>
                </c:pt>
                <c:pt idx="34798">
                  <c:v>951.41</c:v>
                </c:pt>
                <c:pt idx="34799">
                  <c:v>894.24</c:v>
                </c:pt>
                <c:pt idx="34800">
                  <c:v>855.62</c:v>
                </c:pt>
                <c:pt idx="34801">
                  <c:v>815.45</c:v>
                </c:pt>
                <c:pt idx="34802">
                  <c:v>786.42</c:v>
                </c:pt>
                <c:pt idx="34803">
                  <c:v>781.23</c:v>
                </c:pt>
                <c:pt idx="34804">
                  <c:v>774.34</c:v>
                </c:pt>
                <c:pt idx="34805">
                  <c:v>802.01</c:v>
                </c:pt>
                <c:pt idx="34806">
                  <c:v>826.68</c:v>
                </c:pt>
                <c:pt idx="34807">
                  <c:v>999.88</c:v>
                </c:pt>
                <c:pt idx="34808">
                  <c:v>1147.21</c:v>
                </c:pt>
                <c:pt idx="34809">
                  <c:v>1240.46</c:v>
                </c:pt>
                <c:pt idx="34810">
                  <c:v>1297.1400000000001</c:v>
                </c:pt>
                <c:pt idx="34811">
                  <c:v>1302.3599999999999</c:v>
                </c:pt>
                <c:pt idx="34812">
                  <c:v>1309.03</c:v>
                </c:pt>
                <c:pt idx="34813">
                  <c:v>1316.54</c:v>
                </c:pt>
                <c:pt idx="34814">
                  <c:v>1308.58</c:v>
                </c:pt>
                <c:pt idx="34815">
                  <c:v>1236.1400000000001</c:v>
                </c:pt>
                <c:pt idx="34816">
                  <c:v>1149.1300000000001</c:v>
                </c:pt>
                <c:pt idx="34817">
                  <c:v>1075.5</c:v>
                </c:pt>
                <c:pt idx="34818">
                  <c:v>1181.0899999999999</c:v>
                </c:pt>
                <c:pt idx="34819">
                  <c:v>1166.94</c:v>
                </c:pt>
                <c:pt idx="34820">
                  <c:v>1150.1600000000001</c:v>
                </c:pt>
                <c:pt idx="34821">
                  <c:v>1110.93</c:v>
                </c:pt>
                <c:pt idx="34822">
                  <c:v>1033.98</c:v>
                </c:pt>
                <c:pt idx="34823">
                  <c:v>984.27</c:v>
                </c:pt>
                <c:pt idx="34824">
                  <c:v>960.79</c:v>
                </c:pt>
                <c:pt idx="34825">
                  <c:v>866.08</c:v>
                </c:pt>
                <c:pt idx="34826">
                  <c:v>842.48</c:v>
                </c:pt>
                <c:pt idx="34827">
                  <c:v>822.42</c:v>
                </c:pt>
                <c:pt idx="34828">
                  <c:v>821.32</c:v>
                </c:pt>
                <c:pt idx="34829">
                  <c:v>845.55</c:v>
                </c:pt>
                <c:pt idx="34830">
                  <c:v>850.79</c:v>
                </c:pt>
                <c:pt idx="34831">
                  <c:v>989.52</c:v>
                </c:pt>
                <c:pt idx="34832">
                  <c:v>1098.69</c:v>
                </c:pt>
                <c:pt idx="34833">
                  <c:v>1196.67</c:v>
                </c:pt>
                <c:pt idx="34834">
                  <c:v>1227.43</c:v>
                </c:pt>
                <c:pt idx="34835">
                  <c:v>1178.6099999999999</c:v>
                </c:pt>
                <c:pt idx="34836">
                  <c:v>1115.76</c:v>
                </c:pt>
                <c:pt idx="34837">
                  <c:v>1083.8900000000001</c:v>
                </c:pt>
                <c:pt idx="34838">
                  <c:v>1076.4000000000001</c:v>
                </c:pt>
                <c:pt idx="34839">
                  <c:v>1039.73</c:v>
                </c:pt>
                <c:pt idx="34840">
                  <c:v>1006.31</c:v>
                </c:pt>
                <c:pt idx="34841">
                  <c:v>1010.35</c:v>
                </c:pt>
                <c:pt idx="34842">
                  <c:v>1155.27</c:v>
                </c:pt>
                <c:pt idx="34843">
                  <c:v>1132.26</c:v>
                </c:pt>
                <c:pt idx="34844">
                  <c:v>1060.01</c:v>
                </c:pt>
                <c:pt idx="34845">
                  <c:v>1024.75</c:v>
                </c:pt>
                <c:pt idx="34846">
                  <c:v>973.94</c:v>
                </c:pt>
                <c:pt idx="34847">
                  <c:v>942.65</c:v>
                </c:pt>
                <c:pt idx="34848">
                  <c:v>908.77</c:v>
                </c:pt>
                <c:pt idx="34849">
                  <c:v>875.73</c:v>
                </c:pt>
                <c:pt idx="34850">
                  <c:v>841.27</c:v>
                </c:pt>
                <c:pt idx="34851">
                  <c:v>807.06</c:v>
                </c:pt>
                <c:pt idx="34852">
                  <c:v>791.5</c:v>
                </c:pt>
                <c:pt idx="34853">
                  <c:v>777.46</c:v>
                </c:pt>
                <c:pt idx="34854">
                  <c:v>723.81</c:v>
                </c:pt>
                <c:pt idx="34855">
                  <c:v>753.39</c:v>
                </c:pt>
                <c:pt idx="34856">
                  <c:v>789.96</c:v>
                </c:pt>
                <c:pt idx="34857">
                  <c:v>819.7</c:v>
                </c:pt>
                <c:pt idx="34858">
                  <c:v>841.39</c:v>
                </c:pt>
                <c:pt idx="34859">
                  <c:v>857.52</c:v>
                </c:pt>
                <c:pt idx="34860">
                  <c:v>845.58</c:v>
                </c:pt>
                <c:pt idx="34861">
                  <c:v>826.06</c:v>
                </c:pt>
                <c:pt idx="34862">
                  <c:v>821.46</c:v>
                </c:pt>
                <c:pt idx="34863">
                  <c:v>809.04</c:v>
                </c:pt>
                <c:pt idx="34864">
                  <c:v>795.39</c:v>
                </c:pt>
                <c:pt idx="34865">
                  <c:v>809.4</c:v>
                </c:pt>
                <c:pt idx="34866">
                  <c:v>929.42</c:v>
                </c:pt>
                <c:pt idx="34867">
                  <c:v>942.22</c:v>
                </c:pt>
                <c:pt idx="34868">
                  <c:v>956.71</c:v>
                </c:pt>
                <c:pt idx="34869">
                  <c:v>932.26</c:v>
                </c:pt>
                <c:pt idx="34870">
                  <c:v>884.14</c:v>
                </c:pt>
                <c:pt idx="34871">
                  <c:v>845.82</c:v>
                </c:pt>
                <c:pt idx="34872">
                  <c:v>807.66</c:v>
                </c:pt>
                <c:pt idx="34873">
                  <c:v>789.1</c:v>
                </c:pt>
                <c:pt idx="34874">
                  <c:v>769.47</c:v>
                </c:pt>
                <c:pt idx="34875">
                  <c:v>757.07</c:v>
                </c:pt>
                <c:pt idx="34876">
                  <c:v>762.99</c:v>
                </c:pt>
                <c:pt idx="34877">
                  <c:v>786.6</c:v>
                </c:pt>
                <c:pt idx="34878">
                  <c:v>794.43</c:v>
                </c:pt>
                <c:pt idx="34879">
                  <c:v>957.84</c:v>
                </c:pt>
                <c:pt idx="34880">
                  <c:v>1114.17</c:v>
                </c:pt>
                <c:pt idx="34881">
                  <c:v>1222.45</c:v>
                </c:pt>
                <c:pt idx="34882">
                  <c:v>1266.8599999999999</c:v>
                </c:pt>
                <c:pt idx="34883">
                  <c:v>1282.93</c:v>
                </c:pt>
                <c:pt idx="34884">
                  <c:v>1286.67</c:v>
                </c:pt>
                <c:pt idx="34885">
                  <c:v>1298.3499999999999</c:v>
                </c:pt>
                <c:pt idx="34886">
                  <c:v>1283.07</c:v>
                </c:pt>
                <c:pt idx="34887">
                  <c:v>1230.21</c:v>
                </c:pt>
                <c:pt idx="34888">
                  <c:v>1146.9000000000001</c:v>
                </c:pt>
                <c:pt idx="34889">
                  <c:v>1052.0899999999999</c:v>
                </c:pt>
                <c:pt idx="34890">
                  <c:v>1156.3599999999999</c:v>
                </c:pt>
                <c:pt idx="34891">
                  <c:v>1117.98</c:v>
                </c:pt>
                <c:pt idx="34892">
                  <c:v>1076.5</c:v>
                </c:pt>
                <c:pt idx="34893">
                  <c:v>1004.57</c:v>
                </c:pt>
                <c:pt idx="34894">
                  <c:v>930.99</c:v>
                </c:pt>
                <c:pt idx="34895">
                  <c:v>910.22</c:v>
                </c:pt>
                <c:pt idx="34896">
                  <c:v>822.07</c:v>
                </c:pt>
                <c:pt idx="34897">
                  <c:v>794.84</c:v>
                </c:pt>
                <c:pt idx="34898">
                  <c:v>767.96</c:v>
                </c:pt>
                <c:pt idx="34899">
                  <c:v>755.34</c:v>
                </c:pt>
                <c:pt idx="34900">
                  <c:v>764.53</c:v>
                </c:pt>
                <c:pt idx="34901">
                  <c:v>784.78</c:v>
                </c:pt>
                <c:pt idx="34902">
                  <c:v>797.46</c:v>
                </c:pt>
                <c:pt idx="34903">
                  <c:v>971.44</c:v>
                </c:pt>
                <c:pt idx="34904">
                  <c:v>1118.1600000000001</c:v>
                </c:pt>
                <c:pt idx="34905">
                  <c:v>1218.3499999999999</c:v>
                </c:pt>
                <c:pt idx="34906">
                  <c:v>1271.31</c:v>
                </c:pt>
                <c:pt idx="34907">
                  <c:v>1281.19</c:v>
                </c:pt>
                <c:pt idx="34908">
                  <c:v>1294.1099999999999</c:v>
                </c:pt>
                <c:pt idx="34909">
                  <c:v>1304.23</c:v>
                </c:pt>
                <c:pt idx="34910">
                  <c:v>1304.6400000000001</c:v>
                </c:pt>
                <c:pt idx="34911">
                  <c:v>1255.3399999999999</c:v>
                </c:pt>
                <c:pt idx="34912">
                  <c:v>1171.94</c:v>
                </c:pt>
                <c:pt idx="34913">
                  <c:v>1093.9100000000001</c:v>
                </c:pt>
                <c:pt idx="34914">
                  <c:v>1185.79</c:v>
                </c:pt>
                <c:pt idx="34915">
                  <c:v>1174.33</c:v>
                </c:pt>
                <c:pt idx="34916">
                  <c:v>1126.53</c:v>
                </c:pt>
                <c:pt idx="34917">
                  <c:v>1057.58</c:v>
                </c:pt>
                <c:pt idx="34918">
                  <c:v>996.29</c:v>
                </c:pt>
                <c:pt idx="34919">
                  <c:v>938.24</c:v>
                </c:pt>
                <c:pt idx="34920">
                  <c:v>901.57</c:v>
                </c:pt>
                <c:pt idx="34921">
                  <c:v>856.83</c:v>
                </c:pt>
                <c:pt idx="34922">
                  <c:v>829.66</c:v>
                </c:pt>
                <c:pt idx="34923">
                  <c:v>820.64</c:v>
                </c:pt>
                <c:pt idx="34924">
                  <c:v>810.87</c:v>
                </c:pt>
                <c:pt idx="34925">
                  <c:v>819.61</c:v>
                </c:pt>
                <c:pt idx="34926">
                  <c:v>797.85</c:v>
                </c:pt>
                <c:pt idx="34927">
                  <c:v>913.29</c:v>
                </c:pt>
                <c:pt idx="34928">
                  <c:v>1036.4100000000001</c:v>
                </c:pt>
                <c:pt idx="34929">
                  <c:v>1137.1099999999999</c:v>
                </c:pt>
                <c:pt idx="34930">
                  <c:v>1182.6600000000001</c:v>
                </c:pt>
                <c:pt idx="34931">
                  <c:v>1170.46</c:v>
                </c:pt>
                <c:pt idx="34932">
                  <c:v>1147.51</c:v>
                </c:pt>
                <c:pt idx="34933">
                  <c:v>1136.3</c:v>
                </c:pt>
                <c:pt idx="34934">
                  <c:v>1111.72</c:v>
                </c:pt>
                <c:pt idx="34935">
                  <c:v>1099.47</c:v>
                </c:pt>
                <c:pt idx="34936">
                  <c:v>1069.56</c:v>
                </c:pt>
                <c:pt idx="34937">
                  <c:v>1051.4100000000001</c:v>
                </c:pt>
                <c:pt idx="34938">
                  <c:v>1169.6500000000001</c:v>
                </c:pt>
                <c:pt idx="34939">
                  <c:v>1145.96</c:v>
                </c:pt>
                <c:pt idx="34940">
                  <c:v>1110.6300000000001</c:v>
                </c:pt>
                <c:pt idx="34941">
                  <c:v>1056.23</c:v>
                </c:pt>
                <c:pt idx="34942">
                  <c:v>993.24</c:v>
                </c:pt>
                <c:pt idx="34943">
                  <c:v>957.55</c:v>
                </c:pt>
                <c:pt idx="34944">
                  <c:v>914.68</c:v>
                </c:pt>
                <c:pt idx="34945">
                  <c:v>883.33</c:v>
                </c:pt>
                <c:pt idx="34946">
                  <c:v>849.51</c:v>
                </c:pt>
                <c:pt idx="34947">
                  <c:v>823.53</c:v>
                </c:pt>
                <c:pt idx="34948">
                  <c:v>812.95</c:v>
                </c:pt>
                <c:pt idx="34949">
                  <c:v>810.22</c:v>
                </c:pt>
                <c:pt idx="34950">
                  <c:v>755.83</c:v>
                </c:pt>
                <c:pt idx="34951">
                  <c:v>810.8</c:v>
                </c:pt>
                <c:pt idx="34952">
                  <c:v>870.7</c:v>
                </c:pt>
                <c:pt idx="34953">
                  <c:v>947.32</c:v>
                </c:pt>
                <c:pt idx="34954">
                  <c:v>1005.4</c:v>
                </c:pt>
                <c:pt idx="34955">
                  <c:v>1025.57</c:v>
                </c:pt>
                <c:pt idx="34956">
                  <c:v>1043.0999999999999</c:v>
                </c:pt>
                <c:pt idx="34957">
                  <c:v>1035.2</c:v>
                </c:pt>
                <c:pt idx="34958">
                  <c:v>1011.53</c:v>
                </c:pt>
                <c:pt idx="34959">
                  <c:v>1002.05</c:v>
                </c:pt>
                <c:pt idx="34960">
                  <c:v>981.51</c:v>
                </c:pt>
                <c:pt idx="34961">
                  <c:v>975.69</c:v>
                </c:pt>
                <c:pt idx="34962">
                  <c:v>1079.1099999999999</c:v>
                </c:pt>
                <c:pt idx="34963">
                  <c:v>1107.94</c:v>
                </c:pt>
                <c:pt idx="34964">
                  <c:v>1082.1300000000001</c:v>
                </c:pt>
                <c:pt idx="34965">
                  <c:v>1048.44</c:v>
                </c:pt>
                <c:pt idx="34966">
                  <c:v>981.78</c:v>
                </c:pt>
                <c:pt idx="34967">
                  <c:v>933.54</c:v>
                </c:pt>
                <c:pt idx="34968">
                  <c:v>882.83</c:v>
                </c:pt>
                <c:pt idx="34969">
                  <c:v>853.51</c:v>
                </c:pt>
                <c:pt idx="34970">
                  <c:v>833.09</c:v>
                </c:pt>
                <c:pt idx="34971">
                  <c:v>806.69</c:v>
                </c:pt>
                <c:pt idx="34972">
                  <c:v>817.71</c:v>
                </c:pt>
                <c:pt idx="34973">
                  <c:v>837.68</c:v>
                </c:pt>
                <c:pt idx="34974">
                  <c:v>860.3</c:v>
                </c:pt>
                <c:pt idx="34975">
                  <c:v>1046.74</c:v>
                </c:pt>
                <c:pt idx="34976">
                  <c:v>1194.77</c:v>
                </c:pt>
                <c:pt idx="34977">
                  <c:v>1293.31</c:v>
                </c:pt>
                <c:pt idx="34978">
                  <c:v>1330.7</c:v>
                </c:pt>
                <c:pt idx="34979">
                  <c:v>1334.51</c:v>
                </c:pt>
                <c:pt idx="34980">
                  <c:v>1333.51</c:v>
                </c:pt>
                <c:pt idx="34981">
                  <c:v>1336.19</c:v>
                </c:pt>
                <c:pt idx="34982">
                  <c:v>1317.81</c:v>
                </c:pt>
                <c:pt idx="34983">
                  <c:v>1278.08</c:v>
                </c:pt>
                <c:pt idx="34984">
                  <c:v>1192.55</c:v>
                </c:pt>
                <c:pt idx="34985">
                  <c:v>1110.3800000000001</c:v>
                </c:pt>
                <c:pt idx="34986">
                  <c:v>1224.8599999999999</c:v>
                </c:pt>
                <c:pt idx="34987">
                  <c:v>1191.51</c:v>
                </c:pt>
                <c:pt idx="34988">
                  <c:v>1148.57</c:v>
                </c:pt>
                <c:pt idx="34989">
                  <c:v>1107.1099999999999</c:v>
                </c:pt>
                <c:pt idx="34990">
                  <c:v>1034.96</c:v>
                </c:pt>
                <c:pt idx="34991">
                  <c:v>976.68</c:v>
                </c:pt>
                <c:pt idx="34992">
                  <c:v>918.44</c:v>
                </c:pt>
                <c:pt idx="34993">
                  <c:v>886.66</c:v>
                </c:pt>
                <c:pt idx="34994">
                  <c:v>847.76</c:v>
                </c:pt>
                <c:pt idx="34995">
                  <c:v>854.66</c:v>
                </c:pt>
                <c:pt idx="34996">
                  <c:v>852.92</c:v>
                </c:pt>
                <c:pt idx="34997">
                  <c:v>869.83</c:v>
                </c:pt>
                <c:pt idx="34998">
                  <c:v>867.09</c:v>
                </c:pt>
                <c:pt idx="34999">
                  <c:v>1019.7</c:v>
                </c:pt>
                <c:pt idx="35000">
                  <c:v>1137.67</c:v>
                </c:pt>
                <c:pt idx="35001">
                  <c:v>1211.72</c:v>
                </c:pt>
                <c:pt idx="35002">
                  <c:v>1237.94</c:v>
                </c:pt>
                <c:pt idx="35003">
                  <c:v>1189.3900000000001</c:v>
                </c:pt>
                <c:pt idx="35004">
                  <c:v>1133.22</c:v>
                </c:pt>
                <c:pt idx="35005">
                  <c:v>1109.0899999999999</c:v>
                </c:pt>
                <c:pt idx="35006">
                  <c:v>1098.69</c:v>
                </c:pt>
                <c:pt idx="35007">
                  <c:v>1068.1199999999999</c:v>
                </c:pt>
                <c:pt idx="35008">
                  <c:v>1026.43</c:v>
                </c:pt>
                <c:pt idx="35009">
                  <c:v>1026.0899999999999</c:v>
                </c:pt>
                <c:pt idx="35010">
                  <c:v>1143.1600000000001</c:v>
                </c:pt>
                <c:pt idx="35011">
                  <c:v>1134.3499999999999</c:v>
                </c:pt>
                <c:pt idx="35012">
                  <c:v>1085.77</c:v>
                </c:pt>
                <c:pt idx="35013">
                  <c:v>1039.93</c:v>
                </c:pt>
                <c:pt idx="35014">
                  <c:v>989.15</c:v>
                </c:pt>
                <c:pt idx="35015">
                  <c:v>951.26</c:v>
                </c:pt>
                <c:pt idx="35016">
                  <c:v>914.33</c:v>
                </c:pt>
                <c:pt idx="35017">
                  <c:v>893.39</c:v>
                </c:pt>
                <c:pt idx="35018">
                  <c:v>885.68</c:v>
                </c:pt>
                <c:pt idx="35019">
                  <c:v>862.87</c:v>
                </c:pt>
                <c:pt idx="35020">
                  <c:v>846.77</c:v>
                </c:pt>
                <c:pt idx="35021">
                  <c:v>830.56</c:v>
                </c:pt>
                <c:pt idx="35022">
                  <c:v>753.23</c:v>
                </c:pt>
                <c:pt idx="35023">
                  <c:v>774.29</c:v>
                </c:pt>
                <c:pt idx="35024">
                  <c:v>811.44</c:v>
                </c:pt>
                <c:pt idx="35025">
                  <c:v>860.23</c:v>
                </c:pt>
                <c:pt idx="35026">
                  <c:v>879.46</c:v>
                </c:pt>
                <c:pt idx="35027">
                  <c:v>883.79</c:v>
                </c:pt>
                <c:pt idx="35028">
                  <c:v>884.67</c:v>
                </c:pt>
                <c:pt idx="35029">
                  <c:v>883.41</c:v>
                </c:pt>
                <c:pt idx="35030">
                  <c:v>872.6</c:v>
                </c:pt>
                <c:pt idx="35031">
                  <c:v>854.42</c:v>
                </c:pt>
                <c:pt idx="35032">
                  <c:v>833.66</c:v>
                </c:pt>
                <c:pt idx="35033">
                  <c:v>839.09</c:v>
                </c:pt>
                <c:pt idx="35034">
                  <c:v>956.46</c:v>
                </c:pt>
                <c:pt idx="35035">
                  <c:v>969.44</c:v>
                </c:pt>
                <c:pt idx="35036">
                  <c:v>963.67</c:v>
                </c:pt>
                <c:pt idx="35037">
                  <c:v>940.75</c:v>
                </c:pt>
                <c:pt idx="35038">
                  <c:v>897.99</c:v>
                </c:pt>
                <c:pt idx="35039">
                  <c:v>884.15</c:v>
                </c:pt>
                <c:pt idx="35040">
                  <c:v>829.8</c:v>
                </c:pt>
                <c:pt idx="35041">
                  <c:v>808.09</c:v>
                </c:pt>
                <c:pt idx="35042">
                  <c:v>800.1</c:v>
                </c:pt>
                <c:pt idx="35043">
                  <c:v>787.57</c:v>
                </c:pt>
                <c:pt idx="35044">
                  <c:v>790.22</c:v>
                </c:pt>
                <c:pt idx="35045">
                  <c:v>806.98</c:v>
                </c:pt>
                <c:pt idx="35046">
                  <c:v>837.31</c:v>
                </c:pt>
                <c:pt idx="35047">
                  <c:v>1013.32</c:v>
                </c:pt>
                <c:pt idx="35048">
                  <c:v>1171.54</c:v>
                </c:pt>
                <c:pt idx="35049">
                  <c:v>1265.03</c:v>
                </c:pt>
                <c:pt idx="35050">
                  <c:v>1306.23</c:v>
                </c:pt>
                <c:pt idx="35051">
                  <c:v>1312.95</c:v>
                </c:pt>
                <c:pt idx="35052">
                  <c:v>1307.07</c:v>
                </c:pt>
                <c:pt idx="35053">
                  <c:v>1309.76</c:v>
                </c:pt>
                <c:pt idx="35054">
                  <c:v>1305.1600000000001</c:v>
                </c:pt>
                <c:pt idx="35055">
                  <c:v>1240.8399999999999</c:v>
                </c:pt>
                <c:pt idx="35056">
                  <c:v>1158.46</c:v>
                </c:pt>
                <c:pt idx="35057">
                  <c:v>1084.1300000000001</c:v>
                </c:pt>
                <c:pt idx="35058">
                  <c:v>1197.1400000000001</c:v>
                </c:pt>
                <c:pt idx="35059">
                  <c:v>1171.51</c:v>
                </c:pt>
                <c:pt idx="35060">
                  <c:v>1098.1099999999999</c:v>
                </c:pt>
                <c:pt idx="35061">
                  <c:v>1070.8900000000001</c:v>
                </c:pt>
                <c:pt idx="35062">
                  <c:v>998.78</c:v>
                </c:pt>
                <c:pt idx="35063">
                  <c:v>971.91</c:v>
                </c:pt>
                <c:pt idx="35064">
                  <c:v>891.03</c:v>
                </c:pt>
                <c:pt idx="35065">
                  <c:v>867.71</c:v>
                </c:pt>
                <c:pt idx="35066">
                  <c:v>845.83</c:v>
                </c:pt>
                <c:pt idx="35067">
                  <c:v>831.08</c:v>
                </c:pt>
                <c:pt idx="35068">
                  <c:v>830.24</c:v>
                </c:pt>
                <c:pt idx="35069">
                  <c:v>838.16</c:v>
                </c:pt>
                <c:pt idx="35070">
                  <c:v>844.56</c:v>
                </c:pt>
                <c:pt idx="35071">
                  <c:v>1032.6300000000001</c:v>
                </c:pt>
                <c:pt idx="35072">
                  <c:v>1169.19</c:v>
                </c:pt>
                <c:pt idx="35073">
                  <c:v>1278.05</c:v>
                </c:pt>
                <c:pt idx="35074">
                  <c:v>1325.23</c:v>
                </c:pt>
                <c:pt idx="35075">
                  <c:v>1328.13</c:v>
                </c:pt>
                <c:pt idx="35076">
                  <c:v>1336.21</c:v>
                </c:pt>
                <c:pt idx="35077">
                  <c:v>1355.99</c:v>
                </c:pt>
                <c:pt idx="35078">
                  <c:v>1323.17</c:v>
                </c:pt>
                <c:pt idx="35079">
                  <c:v>1251.98</c:v>
                </c:pt>
                <c:pt idx="35080">
                  <c:v>1164.97</c:v>
                </c:pt>
                <c:pt idx="35081">
                  <c:v>1088.95</c:v>
                </c:pt>
                <c:pt idx="35082">
                  <c:v>1189.94</c:v>
                </c:pt>
                <c:pt idx="35083">
                  <c:v>1165.22</c:v>
                </c:pt>
                <c:pt idx="35084">
                  <c:v>1113.67</c:v>
                </c:pt>
                <c:pt idx="35085">
                  <c:v>1057.82</c:v>
                </c:pt>
                <c:pt idx="35086">
                  <c:v>995.77</c:v>
                </c:pt>
                <c:pt idx="35087">
                  <c:v>932.17</c:v>
                </c:pt>
                <c:pt idx="35088">
                  <c:v>894.84</c:v>
                </c:pt>
                <c:pt idx="35089">
                  <c:v>864.91</c:v>
                </c:pt>
                <c:pt idx="35090">
                  <c:v>844.16</c:v>
                </c:pt>
                <c:pt idx="35091">
                  <c:v>832.47</c:v>
                </c:pt>
                <c:pt idx="35092">
                  <c:v>830.7</c:v>
                </c:pt>
                <c:pt idx="35093">
                  <c:v>837.03</c:v>
                </c:pt>
                <c:pt idx="35094">
                  <c:v>823.22</c:v>
                </c:pt>
                <c:pt idx="35095">
                  <c:v>918.14</c:v>
                </c:pt>
                <c:pt idx="35096">
                  <c:v>1038.8900000000001</c:v>
                </c:pt>
                <c:pt idx="35097">
                  <c:v>1124.3900000000001</c:v>
                </c:pt>
                <c:pt idx="35098">
                  <c:v>1160.0899999999999</c:v>
                </c:pt>
                <c:pt idx="35099">
                  <c:v>1155.94</c:v>
                </c:pt>
                <c:pt idx="35100">
                  <c:v>1100.71</c:v>
                </c:pt>
                <c:pt idx="35101">
                  <c:v>1105.48</c:v>
                </c:pt>
                <c:pt idx="35102">
                  <c:v>1089.4000000000001</c:v>
                </c:pt>
                <c:pt idx="35103">
                  <c:v>1051.3800000000001</c:v>
                </c:pt>
                <c:pt idx="35104">
                  <c:v>1013.7</c:v>
                </c:pt>
                <c:pt idx="35105">
                  <c:v>1006.09</c:v>
                </c:pt>
                <c:pt idx="35106">
                  <c:v>1117.6600000000001</c:v>
                </c:pt>
                <c:pt idx="35107">
                  <c:v>1101.2</c:v>
                </c:pt>
                <c:pt idx="35108">
                  <c:v>1068.3399999999999</c:v>
                </c:pt>
                <c:pt idx="35109">
                  <c:v>1014</c:v>
                </c:pt>
                <c:pt idx="35110">
                  <c:v>962.34</c:v>
                </c:pt>
                <c:pt idx="35111">
                  <c:v>914.5</c:v>
                </c:pt>
                <c:pt idx="35112">
                  <c:v>873.56</c:v>
                </c:pt>
                <c:pt idx="35113">
                  <c:v>841.95</c:v>
                </c:pt>
                <c:pt idx="35114">
                  <c:v>816.72</c:v>
                </c:pt>
                <c:pt idx="35115">
                  <c:v>801.48</c:v>
                </c:pt>
                <c:pt idx="35116">
                  <c:v>797.67</c:v>
                </c:pt>
                <c:pt idx="35117">
                  <c:v>786.62</c:v>
                </c:pt>
                <c:pt idx="35118">
                  <c:v>751.15</c:v>
                </c:pt>
                <c:pt idx="35119">
                  <c:v>790.69</c:v>
                </c:pt>
                <c:pt idx="35120">
                  <c:v>848.72</c:v>
                </c:pt>
                <c:pt idx="35121">
                  <c:v>905.48</c:v>
                </c:pt>
                <c:pt idx="35122">
                  <c:v>952.9</c:v>
                </c:pt>
                <c:pt idx="35123">
                  <c:v>959.53</c:v>
                </c:pt>
                <c:pt idx="35124">
                  <c:v>960.81</c:v>
                </c:pt>
                <c:pt idx="35125">
                  <c:v>953.18</c:v>
                </c:pt>
                <c:pt idx="35126">
                  <c:v>953.42</c:v>
                </c:pt>
                <c:pt idx="35127">
                  <c:v>941.04</c:v>
                </c:pt>
                <c:pt idx="35128">
                  <c:v>918.46</c:v>
                </c:pt>
                <c:pt idx="35129">
                  <c:v>917.37</c:v>
                </c:pt>
                <c:pt idx="35130">
                  <c:v>1032.7</c:v>
                </c:pt>
                <c:pt idx="35131">
                  <c:v>1035.1400000000001</c:v>
                </c:pt>
                <c:pt idx="35132">
                  <c:v>1024.6099999999999</c:v>
                </c:pt>
                <c:pt idx="35133">
                  <c:v>989.37</c:v>
                </c:pt>
                <c:pt idx="35134">
                  <c:v>925.01</c:v>
                </c:pt>
                <c:pt idx="35135">
                  <c:v>848.47</c:v>
                </c:pt>
                <c:pt idx="35136">
                  <c:v>806.59</c:v>
                </c:pt>
                <c:pt idx="35137">
                  <c:v>779.75</c:v>
                </c:pt>
                <c:pt idx="35138">
                  <c:v>755.76</c:v>
                </c:pt>
                <c:pt idx="35139">
                  <c:v>754.28</c:v>
                </c:pt>
                <c:pt idx="35140">
                  <c:v>754.36</c:v>
                </c:pt>
                <c:pt idx="35141">
                  <c:v>775.71</c:v>
                </c:pt>
                <c:pt idx="35142">
                  <c:v>847.71</c:v>
                </c:pt>
                <c:pt idx="35143">
                  <c:v>1014.54</c:v>
                </c:pt>
                <c:pt idx="35144">
                  <c:v>1165.2</c:v>
                </c:pt>
                <c:pt idx="35145">
                  <c:v>1258.47</c:v>
                </c:pt>
                <c:pt idx="35146">
                  <c:v>1297.49</c:v>
                </c:pt>
                <c:pt idx="35147">
                  <c:v>1313.32</c:v>
                </c:pt>
                <c:pt idx="35148">
                  <c:v>1316.32</c:v>
                </c:pt>
                <c:pt idx="35149">
                  <c:v>1337.93</c:v>
                </c:pt>
                <c:pt idx="35150">
                  <c:v>1336.35</c:v>
                </c:pt>
                <c:pt idx="35151">
                  <c:v>1263.8599999999999</c:v>
                </c:pt>
                <c:pt idx="35152">
                  <c:v>1175.07</c:v>
                </c:pt>
                <c:pt idx="35153">
                  <c:v>1063.48</c:v>
                </c:pt>
                <c:pt idx="35154">
                  <c:v>1168.79</c:v>
                </c:pt>
                <c:pt idx="35155">
                  <c:v>1130.52</c:v>
                </c:pt>
                <c:pt idx="35156">
                  <c:v>1077.56</c:v>
                </c:pt>
                <c:pt idx="35157">
                  <c:v>1029.71</c:v>
                </c:pt>
                <c:pt idx="35158">
                  <c:v>957.76</c:v>
                </c:pt>
                <c:pt idx="35159">
                  <c:v>903.9</c:v>
                </c:pt>
                <c:pt idx="35160">
                  <c:v>858.16</c:v>
                </c:pt>
                <c:pt idx="35161">
                  <c:v>831.85</c:v>
                </c:pt>
                <c:pt idx="35162">
                  <c:v>803.47</c:v>
                </c:pt>
                <c:pt idx="35163">
                  <c:v>794.71</c:v>
                </c:pt>
                <c:pt idx="35164">
                  <c:v>796.25</c:v>
                </c:pt>
                <c:pt idx="35165">
                  <c:v>821.45</c:v>
                </c:pt>
                <c:pt idx="35166">
                  <c:v>850.31</c:v>
                </c:pt>
                <c:pt idx="35167">
                  <c:v>1019.98</c:v>
                </c:pt>
                <c:pt idx="35168">
                  <c:v>1189.98</c:v>
                </c:pt>
                <c:pt idx="35169">
                  <c:v>1280.3699999999999</c:v>
                </c:pt>
                <c:pt idx="35170">
                  <c:v>1325.65</c:v>
                </c:pt>
                <c:pt idx="35171">
                  <c:v>1316.75</c:v>
                </c:pt>
                <c:pt idx="35172">
                  <c:v>1352</c:v>
                </c:pt>
                <c:pt idx="35173">
                  <c:v>1359.74</c:v>
                </c:pt>
                <c:pt idx="35174">
                  <c:v>1352.49</c:v>
                </c:pt>
                <c:pt idx="35175">
                  <c:v>1269.55</c:v>
                </c:pt>
                <c:pt idx="35176">
                  <c:v>1163.23</c:v>
                </c:pt>
                <c:pt idx="35177">
                  <c:v>1094.58</c:v>
                </c:pt>
                <c:pt idx="35178">
                  <c:v>1156.73</c:v>
                </c:pt>
                <c:pt idx="35179">
                  <c:v>1113.97</c:v>
                </c:pt>
                <c:pt idx="35180">
                  <c:v>1064.73</c:v>
                </c:pt>
                <c:pt idx="35181">
                  <c:v>1018.07</c:v>
                </c:pt>
                <c:pt idx="35182">
                  <c:v>951.51</c:v>
                </c:pt>
                <c:pt idx="35183">
                  <c:v>888.52</c:v>
                </c:pt>
                <c:pt idx="35184">
                  <c:v>841.75</c:v>
                </c:pt>
                <c:pt idx="35185">
                  <c:v>834.83</c:v>
                </c:pt>
                <c:pt idx="35186">
                  <c:v>817.47</c:v>
                </c:pt>
                <c:pt idx="35187">
                  <c:v>803.79</c:v>
                </c:pt>
                <c:pt idx="35188">
                  <c:v>789.64</c:v>
                </c:pt>
                <c:pt idx="35189">
                  <c:v>804.16</c:v>
                </c:pt>
                <c:pt idx="35190">
                  <c:v>823.31</c:v>
                </c:pt>
                <c:pt idx="35191">
                  <c:v>995.34</c:v>
                </c:pt>
                <c:pt idx="35192">
                  <c:v>1158.3399999999999</c:v>
                </c:pt>
                <c:pt idx="35193">
                  <c:v>1254.04</c:v>
                </c:pt>
                <c:pt idx="35194">
                  <c:v>1302.06</c:v>
                </c:pt>
                <c:pt idx="35195">
                  <c:v>1318.64</c:v>
                </c:pt>
                <c:pt idx="35196">
                  <c:v>1335.77</c:v>
                </c:pt>
                <c:pt idx="35197">
                  <c:v>1358.94</c:v>
                </c:pt>
                <c:pt idx="35198">
                  <c:v>1293.32</c:v>
                </c:pt>
                <c:pt idx="35199">
                  <c:v>1247.24</c:v>
                </c:pt>
                <c:pt idx="35200">
                  <c:v>1170.96</c:v>
                </c:pt>
                <c:pt idx="35201">
                  <c:v>1057.29</c:v>
                </c:pt>
                <c:pt idx="35202">
                  <c:v>1135.07</c:v>
                </c:pt>
                <c:pt idx="35203">
                  <c:v>1098.44</c:v>
                </c:pt>
                <c:pt idx="35204">
                  <c:v>1056.29</c:v>
                </c:pt>
                <c:pt idx="35205">
                  <c:v>1000.87</c:v>
                </c:pt>
                <c:pt idx="35206">
                  <c:v>940.84</c:v>
                </c:pt>
                <c:pt idx="35207">
                  <c:v>889.98</c:v>
                </c:pt>
                <c:pt idx="35208">
                  <c:v>845.69</c:v>
                </c:pt>
                <c:pt idx="35209">
                  <c:v>815.57</c:v>
                </c:pt>
                <c:pt idx="35210">
                  <c:v>791.21</c:v>
                </c:pt>
                <c:pt idx="35211">
                  <c:v>775.64</c:v>
                </c:pt>
                <c:pt idx="35212">
                  <c:v>774.47</c:v>
                </c:pt>
                <c:pt idx="35213">
                  <c:v>770.35</c:v>
                </c:pt>
                <c:pt idx="35214">
                  <c:v>746.35</c:v>
                </c:pt>
                <c:pt idx="35215">
                  <c:v>800.7</c:v>
                </c:pt>
                <c:pt idx="35216">
                  <c:v>869.89</c:v>
                </c:pt>
                <c:pt idx="35217">
                  <c:v>932.34</c:v>
                </c:pt>
                <c:pt idx="35218">
                  <c:v>990.81</c:v>
                </c:pt>
                <c:pt idx="35219">
                  <c:v>1012.73</c:v>
                </c:pt>
                <c:pt idx="35220">
                  <c:v>1020.43</c:v>
                </c:pt>
                <c:pt idx="35221">
                  <c:v>1007.83</c:v>
                </c:pt>
                <c:pt idx="35222">
                  <c:v>982.39</c:v>
                </c:pt>
                <c:pt idx="35223">
                  <c:v>961.72</c:v>
                </c:pt>
                <c:pt idx="35224">
                  <c:v>944.97</c:v>
                </c:pt>
                <c:pt idx="35225">
                  <c:v>926.87</c:v>
                </c:pt>
                <c:pt idx="35226">
                  <c:v>1021.65</c:v>
                </c:pt>
                <c:pt idx="35227">
                  <c:v>1010.47</c:v>
                </c:pt>
                <c:pt idx="35228">
                  <c:v>997.21</c:v>
                </c:pt>
                <c:pt idx="35229">
                  <c:v>960.11</c:v>
                </c:pt>
                <c:pt idx="35230">
                  <c:v>918.58</c:v>
                </c:pt>
                <c:pt idx="35231">
                  <c:v>870.92</c:v>
                </c:pt>
                <c:pt idx="35232">
                  <c:v>829.94</c:v>
                </c:pt>
                <c:pt idx="35233">
                  <c:v>800.9</c:v>
                </c:pt>
                <c:pt idx="35234">
                  <c:v>783.7</c:v>
                </c:pt>
                <c:pt idx="35235">
                  <c:v>775.32</c:v>
                </c:pt>
                <c:pt idx="35236">
                  <c:v>784.43</c:v>
                </c:pt>
                <c:pt idx="35237">
                  <c:v>810.07</c:v>
                </c:pt>
                <c:pt idx="35238">
                  <c:v>832.24</c:v>
                </c:pt>
                <c:pt idx="35239">
                  <c:v>1007.6</c:v>
                </c:pt>
                <c:pt idx="35240">
                  <c:v>1160.3599999999999</c:v>
                </c:pt>
                <c:pt idx="35241">
                  <c:v>1280.57</c:v>
                </c:pt>
                <c:pt idx="35242">
                  <c:v>1332.03</c:v>
                </c:pt>
                <c:pt idx="35243">
                  <c:v>1303.53</c:v>
                </c:pt>
                <c:pt idx="35244">
                  <c:v>1290.8499999999999</c:v>
                </c:pt>
                <c:pt idx="35245">
                  <c:v>1301.5899999999999</c:v>
                </c:pt>
                <c:pt idx="35246">
                  <c:v>1307.02</c:v>
                </c:pt>
                <c:pt idx="35247">
                  <c:v>1253.8599999999999</c:v>
                </c:pt>
                <c:pt idx="35248">
                  <c:v>1164.69</c:v>
                </c:pt>
                <c:pt idx="35249">
                  <c:v>1070.3</c:v>
                </c:pt>
                <c:pt idx="35250">
                  <c:v>1134.8499999999999</c:v>
                </c:pt>
                <c:pt idx="35251">
                  <c:v>1098.55</c:v>
                </c:pt>
                <c:pt idx="35252">
                  <c:v>1048.78</c:v>
                </c:pt>
                <c:pt idx="35253">
                  <c:v>997.11</c:v>
                </c:pt>
                <c:pt idx="35254">
                  <c:v>950.52</c:v>
                </c:pt>
                <c:pt idx="35255">
                  <c:v>898.41</c:v>
                </c:pt>
                <c:pt idx="35256">
                  <c:v>850.94</c:v>
                </c:pt>
                <c:pt idx="35257">
                  <c:v>825.11</c:v>
                </c:pt>
                <c:pt idx="35258">
                  <c:v>796.55</c:v>
                </c:pt>
                <c:pt idx="35259">
                  <c:v>804.57</c:v>
                </c:pt>
                <c:pt idx="35260">
                  <c:v>808.47</c:v>
                </c:pt>
                <c:pt idx="35261">
                  <c:v>813.61</c:v>
                </c:pt>
                <c:pt idx="35262">
                  <c:v>778.68</c:v>
                </c:pt>
                <c:pt idx="35263">
                  <c:v>883.08</c:v>
                </c:pt>
                <c:pt idx="35264">
                  <c:v>1002.15</c:v>
                </c:pt>
                <c:pt idx="35265">
                  <c:v>1092.3399999999999</c:v>
                </c:pt>
                <c:pt idx="35266">
                  <c:v>1133.3399999999999</c:v>
                </c:pt>
                <c:pt idx="35267">
                  <c:v>1124.99</c:v>
                </c:pt>
                <c:pt idx="35268">
                  <c:v>1089.53</c:v>
                </c:pt>
                <c:pt idx="35269">
                  <c:v>1077.5</c:v>
                </c:pt>
                <c:pt idx="35270">
                  <c:v>1059.42</c:v>
                </c:pt>
                <c:pt idx="35271">
                  <c:v>1028.9000000000001</c:v>
                </c:pt>
                <c:pt idx="35272">
                  <c:v>998.8</c:v>
                </c:pt>
                <c:pt idx="35273">
                  <c:v>985.18</c:v>
                </c:pt>
                <c:pt idx="35274">
                  <c:v>1070.98</c:v>
                </c:pt>
                <c:pt idx="35275">
                  <c:v>1053.92</c:v>
                </c:pt>
                <c:pt idx="35276">
                  <c:v>1020.17</c:v>
                </c:pt>
                <c:pt idx="35277">
                  <c:v>981.71</c:v>
                </c:pt>
                <c:pt idx="35278">
                  <c:v>947.9</c:v>
                </c:pt>
                <c:pt idx="35279">
                  <c:v>906.83</c:v>
                </c:pt>
                <c:pt idx="35280">
                  <c:v>850.81</c:v>
                </c:pt>
                <c:pt idx="35281">
                  <c:v>830.86</c:v>
                </c:pt>
                <c:pt idx="35282">
                  <c:v>804.91</c:v>
                </c:pt>
                <c:pt idx="35283">
                  <c:v>793.47</c:v>
                </c:pt>
                <c:pt idx="35284">
                  <c:v>764.75</c:v>
                </c:pt>
                <c:pt idx="35285">
                  <c:v>762.28</c:v>
                </c:pt>
                <c:pt idx="35286">
                  <c:v>724.47</c:v>
                </c:pt>
                <c:pt idx="35287">
                  <c:v>770.58</c:v>
                </c:pt>
                <c:pt idx="35288">
                  <c:v>830.25</c:v>
                </c:pt>
                <c:pt idx="35289">
                  <c:v>884.47</c:v>
                </c:pt>
                <c:pt idx="35290">
                  <c:v>936.6</c:v>
                </c:pt>
                <c:pt idx="35291">
                  <c:v>960.26</c:v>
                </c:pt>
                <c:pt idx="35292">
                  <c:v>966.16</c:v>
                </c:pt>
                <c:pt idx="35293">
                  <c:v>972.17</c:v>
                </c:pt>
                <c:pt idx="35294">
                  <c:v>963.61</c:v>
                </c:pt>
                <c:pt idx="35295">
                  <c:v>940.87</c:v>
                </c:pt>
                <c:pt idx="35296">
                  <c:v>903.39</c:v>
                </c:pt>
                <c:pt idx="35297">
                  <c:v>898.99</c:v>
                </c:pt>
                <c:pt idx="35298">
                  <c:v>995.45</c:v>
                </c:pt>
                <c:pt idx="35299">
                  <c:v>1004.69</c:v>
                </c:pt>
                <c:pt idx="35300">
                  <c:v>992.14</c:v>
                </c:pt>
                <c:pt idx="35301">
                  <c:v>945.36</c:v>
                </c:pt>
                <c:pt idx="35302">
                  <c:v>918.05</c:v>
                </c:pt>
                <c:pt idx="35303">
                  <c:v>877.16</c:v>
                </c:pt>
                <c:pt idx="35304">
                  <c:v>840.5</c:v>
                </c:pt>
                <c:pt idx="35305">
                  <c:v>806.75</c:v>
                </c:pt>
                <c:pt idx="35306">
                  <c:v>793.62</c:v>
                </c:pt>
                <c:pt idx="35307">
                  <c:v>774.73</c:v>
                </c:pt>
                <c:pt idx="35308">
                  <c:v>758.78</c:v>
                </c:pt>
                <c:pt idx="35309">
                  <c:v>791.22</c:v>
                </c:pt>
                <c:pt idx="35310">
                  <c:v>819.13</c:v>
                </c:pt>
                <c:pt idx="35311">
                  <c:v>986.54</c:v>
                </c:pt>
                <c:pt idx="35312">
                  <c:v>1162.32</c:v>
                </c:pt>
                <c:pt idx="35313">
                  <c:v>1256.23</c:v>
                </c:pt>
                <c:pt idx="35314">
                  <c:v>1305.6400000000001</c:v>
                </c:pt>
                <c:pt idx="35315">
                  <c:v>1310.3699999999999</c:v>
                </c:pt>
                <c:pt idx="35316">
                  <c:v>1306.3599999999999</c:v>
                </c:pt>
                <c:pt idx="35317">
                  <c:v>1323.88</c:v>
                </c:pt>
                <c:pt idx="35318">
                  <c:v>1298.1400000000001</c:v>
                </c:pt>
                <c:pt idx="35319">
                  <c:v>1247.7</c:v>
                </c:pt>
                <c:pt idx="35320">
                  <c:v>1158.27</c:v>
                </c:pt>
                <c:pt idx="35321">
                  <c:v>1065.5899999999999</c:v>
                </c:pt>
                <c:pt idx="35322">
                  <c:v>1131.68</c:v>
                </c:pt>
                <c:pt idx="35323">
                  <c:v>1089.69</c:v>
                </c:pt>
                <c:pt idx="35324">
                  <c:v>1056.51</c:v>
                </c:pt>
                <c:pt idx="35325">
                  <c:v>1013.39</c:v>
                </c:pt>
                <c:pt idx="35326">
                  <c:v>951.64</c:v>
                </c:pt>
                <c:pt idx="35327">
                  <c:v>892.46</c:v>
                </c:pt>
                <c:pt idx="35328">
                  <c:v>853.33</c:v>
                </c:pt>
                <c:pt idx="35329">
                  <c:v>824.84</c:v>
                </c:pt>
                <c:pt idx="35330">
                  <c:v>802.67</c:v>
                </c:pt>
                <c:pt idx="35331">
                  <c:v>787.78</c:v>
                </c:pt>
                <c:pt idx="35332">
                  <c:v>798.86</c:v>
                </c:pt>
                <c:pt idx="35333">
                  <c:v>825.88</c:v>
                </c:pt>
                <c:pt idx="35334">
                  <c:v>850.94</c:v>
                </c:pt>
                <c:pt idx="35335">
                  <c:v>1006.73</c:v>
                </c:pt>
                <c:pt idx="35336">
                  <c:v>1149.5</c:v>
                </c:pt>
                <c:pt idx="35337">
                  <c:v>1250.1500000000001</c:v>
                </c:pt>
                <c:pt idx="35338">
                  <c:v>1296.1199999999999</c:v>
                </c:pt>
                <c:pt idx="35339">
                  <c:v>1298.0999999999999</c:v>
                </c:pt>
                <c:pt idx="35340">
                  <c:v>1305.5</c:v>
                </c:pt>
                <c:pt idx="35341">
                  <c:v>1324.91</c:v>
                </c:pt>
                <c:pt idx="35342">
                  <c:v>1316.3</c:v>
                </c:pt>
                <c:pt idx="35343">
                  <c:v>1264.76</c:v>
                </c:pt>
                <c:pt idx="35344">
                  <c:v>1180.97</c:v>
                </c:pt>
                <c:pt idx="35345">
                  <c:v>1085.93</c:v>
                </c:pt>
                <c:pt idx="35346">
                  <c:v>1141.1199999999999</c:v>
                </c:pt>
                <c:pt idx="35347">
                  <c:v>1127.07</c:v>
                </c:pt>
                <c:pt idx="35348">
                  <c:v>1091</c:v>
                </c:pt>
                <c:pt idx="35349">
                  <c:v>1037.25</c:v>
                </c:pt>
                <c:pt idx="35350">
                  <c:v>971.67</c:v>
                </c:pt>
                <c:pt idx="35351">
                  <c:v>929.87</c:v>
                </c:pt>
                <c:pt idx="35352">
                  <c:v>873.66</c:v>
                </c:pt>
                <c:pt idx="35353">
                  <c:v>852.46</c:v>
                </c:pt>
                <c:pt idx="35354">
                  <c:v>830.27</c:v>
                </c:pt>
                <c:pt idx="35355">
                  <c:v>822.14</c:v>
                </c:pt>
                <c:pt idx="35356">
                  <c:v>823.36</c:v>
                </c:pt>
                <c:pt idx="35357">
                  <c:v>840.75</c:v>
                </c:pt>
                <c:pt idx="35358">
                  <c:v>859.35</c:v>
                </c:pt>
                <c:pt idx="35359">
                  <c:v>1018.83</c:v>
                </c:pt>
                <c:pt idx="35360">
                  <c:v>1155.4000000000001</c:v>
                </c:pt>
                <c:pt idx="35361">
                  <c:v>1253.68</c:v>
                </c:pt>
                <c:pt idx="35362">
                  <c:v>1304.6400000000001</c:v>
                </c:pt>
                <c:pt idx="35363">
                  <c:v>1322.62</c:v>
                </c:pt>
                <c:pt idx="35364">
                  <c:v>1326.18</c:v>
                </c:pt>
                <c:pt idx="35365">
                  <c:v>1343.9</c:v>
                </c:pt>
                <c:pt idx="35366">
                  <c:v>1340.31</c:v>
                </c:pt>
                <c:pt idx="35367">
                  <c:v>1279.24</c:v>
                </c:pt>
                <c:pt idx="35368">
                  <c:v>1211.55</c:v>
                </c:pt>
                <c:pt idx="35369">
                  <c:v>1101.54</c:v>
                </c:pt>
                <c:pt idx="35370">
                  <c:v>1155.83</c:v>
                </c:pt>
                <c:pt idx="35371">
                  <c:v>1122.9100000000001</c:v>
                </c:pt>
                <c:pt idx="35372">
                  <c:v>1080.6500000000001</c:v>
                </c:pt>
                <c:pt idx="35373">
                  <c:v>1035.23</c:v>
                </c:pt>
                <c:pt idx="35374">
                  <c:v>984.38</c:v>
                </c:pt>
                <c:pt idx="35375">
                  <c:v>924.89</c:v>
                </c:pt>
                <c:pt idx="35376">
                  <c:v>881.9</c:v>
                </c:pt>
                <c:pt idx="35377">
                  <c:v>848.39</c:v>
                </c:pt>
                <c:pt idx="35378">
                  <c:v>830.44</c:v>
                </c:pt>
                <c:pt idx="35379">
                  <c:v>837.39</c:v>
                </c:pt>
                <c:pt idx="35380">
                  <c:v>835.19</c:v>
                </c:pt>
                <c:pt idx="35381">
                  <c:v>863.33</c:v>
                </c:pt>
                <c:pt idx="35382">
                  <c:v>885.08</c:v>
                </c:pt>
                <c:pt idx="35383">
                  <c:v>1041.8599999999999</c:v>
                </c:pt>
                <c:pt idx="35384">
                  <c:v>1169.52</c:v>
                </c:pt>
                <c:pt idx="35385">
                  <c:v>1272.18</c:v>
                </c:pt>
                <c:pt idx="35386">
                  <c:v>1314.34</c:v>
                </c:pt>
                <c:pt idx="35387">
                  <c:v>1323.59</c:v>
                </c:pt>
                <c:pt idx="35388">
                  <c:v>1314.34</c:v>
                </c:pt>
                <c:pt idx="35389">
                  <c:v>1337.5</c:v>
                </c:pt>
                <c:pt idx="35390">
                  <c:v>1335.02</c:v>
                </c:pt>
                <c:pt idx="35391">
                  <c:v>1280.1600000000001</c:v>
                </c:pt>
                <c:pt idx="35392">
                  <c:v>1193.0999999999999</c:v>
                </c:pt>
                <c:pt idx="35393">
                  <c:v>1106.25</c:v>
                </c:pt>
                <c:pt idx="35394">
                  <c:v>1176.72</c:v>
                </c:pt>
                <c:pt idx="35395">
                  <c:v>1153.05</c:v>
                </c:pt>
                <c:pt idx="35396">
                  <c:v>1100.5999999999999</c:v>
                </c:pt>
                <c:pt idx="35397">
                  <c:v>1060.75</c:v>
                </c:pt>
                <c:pt idx="35398">
                  <c:v>998.89</c:v>
                </c:pt>
                <c:pt idx="35399">
                  <c:v>949.97</c:v>
                </c:pt>
                <c:pt idx="35400">
                  <c:v>898.66</c:v>
                </c:pt>
                <c:pt idx="35401">
                  <c:v>868.5</c:v>
                </c:pt>
                <c:pt idx="35402">
                  <c:v>843.4</c:v>
                </c:pt>
                <c:pt idx="35403">
                  <c:v>823.61</c:v>
                </c:pt>
                <c:pt idx="35404">
                  <c:v>824.83</c:v>
                </c:pt>
                <c:pt idx="35405">
                  <c:v>830</c:v>
                </c:pt>
                <c:pt idx="35406">
                  <c:v>863.01</c:v>
                </c:pt>
                <c:pt idx="35407">
                  <c:v>1027</c:v>
                </c:pt>
                <c:pt idx="35408">
                  <c:v>1159.27</c:v>
                </c:pt>
                <c:pt idx="35409">
                  <c:v>1257.21</c:v>
                </c:pt>
                <c:pt idx="35410">
                  <c:v>1310.45</c:v>
                </c:pt>
                <c:pt idx="35411">
                  <c:v>1320.02</c:v>
                </c:pt>
                <c:pt idx="35412">
                  <c:v>1319.51</c:v>
                </c:pt>
                <c:pt idx="35413">
                  <c:v>1344.52</c:v>
                </c:pt>
                <c:pt idx="35414">
                  <c:v>1319.98</c:v>
                </c:pt>
                <c:pt idx="35415">
                  <c:v>1258.94</c:v>
                </c:pt>
                <c:pt idx="35416">
                  <c:v>1166.4000000000001</c:v>
                </c:pt>
                <c:pt idx="35417">
                  <c:v>1086.08</c:v>
                </c:pt>
                <c:pt idx="35418">
                  <c:v>1162.77</c:v>
                </c:pt>
                <c:pt idx="35419">
                  <c:v>1146.7</c:v>
                </c:pt>
                <c:pt idx="35420">
                  <c:v>1103.7</c:v>
                </c:pt>
                <c:pt idx="35421">
                  <c:v>1050.8399999999999</c:v>
                </c:pt>
                <c:pt idx="35422">
                  <c:v>1001.97</c:v>
                </c:pt>
                <c:pt idx="35423">
                  <c:v>947.64</c:v>
                </c:pt>
                <c:pt idx="35424">
                  <c:v>896.26</c:v>
                </c:pt>
                <c:pt idx="35425">
                  <c:v>860.15</c:v>
                </c:pt>
                <c:pt idx="35426">
                  <c:v>839.14</c:v>
                </c:pt>
                <c:pt idx="35427">
                  <c:v>820.89</c:v>
                </c:pt>
                <c:pt idx="35428">
                  <c:v>820.59</c:v>
                </c:pt>
                <c:pt idx="35429">
                  <c:v>822.78</c:v>
                </c:pt>
                <c:pt idx="35430">
                  <c:v>809.35</c:v>
                </c:pt>
                <c:pt idx="35431">
                  <c:v>912.46</c:v>
                </c:pt>
                <c:pt idx="35432">
                  <c:v>1035.3499999999999</c:v>
                </c:pt>
                <c:pt idx="35433">
                  <c:v>1124.05</c:v>
                </c:pt>
                <c:pt idx="35434">
                  <c:v>1161.17</c:v>
                </c:pt>
                <c:pt idx="35435">
                  <c:v>1146.58</c:v>
                </c:pt>
                <c:pt idx="35436">
                  <c:v>1117.48</c:v>
                </c:pt>
                <c:pt idx="35437">
                  <c:v>1097.77</c:v>
                </c:pt>
                <c:pt idx="35438">
                  <c:v>1079.06</c:v>
                </c:pt>
                <c:pt idx="35439">
                  <c:v>1046.83</c:v>
                </c:pt>
                <c:pt idx="35440">
                  <c:v>1019.44</c:v>
                </c:pt>
                <c:pt idx="35441">
                  <c:v>986.76</c:v>
                </c:pt>
                <c:pt idx="35442">
                  <c:v>1086.03</c:v>
                </c:pt>
                <c:pt idx="35443">
                  <c:v>1063.53</c:v>
                </c:pt>
                <c:pt idx="35444">
                  <c:v>1023.31</c:v>
                </c:pt>
                <c:pt idx="35445">
                  <c:v>978.02</c:v>
                </c:pt>
                <c:pt idx="35446">
                  <c:v>939.38</c:v>
                </c:pt>
                <c:pt idx="35447">
                  <c:v>905.32</c:v>
                </c:pt>
                <c:pt idx="35448">
                  <c:v>869.2</c:v>
                </c:pt>
                <c:pt idx="35449">
                  <c:v>843.38</c:v>
                </c:pt>
                <c:pt idx="35450">
                  <c:v>821.73</c:v>
                </c:pt>
                <c:pt idx="35451">
                  <c:v>802.25</c:v>
                </c:pt>
                <c:pt idx="35452">
                  <c:v>797.9</c:v>
                </c:pt>
                <c:pt idx="35453">
                  <c:v>793.37</c:v>
                </c:pt>
                <c:pt idx="35454">
                  <c:v>749.15</c:v>
                </c:pt>
                <c:pt idx="35455">
                  <c:v>788.14</c:v>
                </c:pt>
                <c:pt idx="35456">
                  <c:v>841.03</c:v>
                </c:pt>
                <c:pt idx="35457">
                  <c:v>898.21</c:v>
                </c:pt>
                <c:pt idx="35458">
                  <c:v>944.14</c:v>
                </c:pt>
                <c:pt idx="35459">
                  <c:v>969.63</c:v>
                </c:pt>
                <c:pt idx="35460">
                  <c:v>978.22</c:v>
                </c:pt>
                <c:pt idx="35461">
                  <c:v>980.33</c:v>
                </c:pt>
                <c:pt idx="35462">
                  <c:v>978.02</c:v>
                </c:pt>
                <c:pt idx="35463">
                  <c:v>968.98</c:v>
                </c:pt>
                <c:pt idx="35464">
                  <c:v>946.91</c:v>
                </c:pt>
                <c:pt idx="35465">
                  <c:v>939.53</c:v>
                </c:pt>
                <c:pt idx="35466">
                  <c:v>1030.6500000000001</c:v>
                </c:pt>
                <c:pt idx="35467">
                  <c:v>1034.28</c:v>
                </c:pt>
                <c:pt idx="35468">
                  <c:v>1036.33</c:v>
                </c:pt>
                <c:pt idx="35469">
                  <c:v>1007.58</c:v>
                </c:pt>
                <c:pt idx="35470">
                  <c:v>962.98</c:v>
                </c:pt>
                <c:pt idx="35471">
                  <c:v>920.86</c:v>
                </c:pt>
                <c:pt idx="35472">
                  <c:v>883.51</c:v>
                </c:pt>
                <c:pt idx="35473">
                  <c:v>852.44</c:v>
                </c:pt>
                <c:pt idx="35474">
                  <c:v>826.44</c:v>
                </c:pt>
                <c:pt idx="35475">
                  <c:v>817.95</c:v>
                </c:pt>
                <c:pt idx="35476">
                  <c:v>819.14</c:v>
                </c:pt>
                <c:pt idx="35477">
                  <c:v>828.97</c:v>
                </c:pt>
                <c:pt idx="35478">
                  <c:v>856.13</c:v>
                </c:pt>
                <c:pt idx="35479">
                  <c:v>1034.94</c:v>
                </c:pt>
                <c:pt idx="35480">
                  <c:v>1203.93</c:v>
                </c:pt>
                <c:pt idx="35481">
                  <c:v>1304.5899999999999</c:v>
                </c:pt>
                <c:pt idx="35482">
                  <c:v>1354.1</c:v>
                </c:pt>
                <c:pt idx="35483">
                  <c:v>1366.48</c:v>
                </c:pt>
                <c:pt idx="35484">
                  <c:v>1372.01</c:v>
                </c:pt>
                <c:pt idx="35485">
                  <c:v>1390.66</c:v>
                </c:pt>
                <c:pt idx="35486">
                  <c:v>1377.08</c:v>
                </c:pt>
                <c:pt idx="35487">
                  <c:v>1321.33</c:v>
                </c:pt>
                <c:pt idx="35488">
                  <c:v>1225.3699999999999</c:v>
                </c:pt>
                <c:pt idx="35489">
                  <c:v>1098.71</c:v>
                </c:pt>
                <c:pt idx="35490">
                  <c:v>1166.93</c:v>
                </c:pt>
                <c:pt idx="35491">
                  <c:v>1131.29</c:v>
                </c:pt>
                <c:pt idx="35492">
                  <c:v>1100.93</c:v>
                </c:pt>
                <c:pt idx="35493">
                  <c:v>1071</c:v>
                </c:pt>
                <c:pt idx="35494">
                  <c:v>993.6</c:v>
                </c:pt>
                <c:pt idx="35495">
                  <c:v>935.93</c:v>
                </c:pt>
                <c:pt idx="35496">
                  <c:v>887.84</c:v>
                </c:pt>
                <c:pt idx="35497">
                  <c:v>865.46</c:v>
                </c:pt>
                <c:pt idx="35498">
                  <c:v>834.63</c:v>
                </c:pt>
                <c:pt idx="35499">
                  <c:v>820.92</c:v>
                </c:pt>
                <c:pt idx="35500">
                  <c:v>823.89</c:v>
                </c:pt>
                <c:pt idx="35501">
                  <c:v>847.66</c:v>
                </c:pt>
                <c:pt idx="35502">
                  <c:v>867.85</c:v>
                </c:pt>
                <c:pt idx="35503">
                  <c:v>1046.06</c:v>
                </c:pt>
                <c:pt idx="35504">
                  <c:v>1193.0899999999999</c:v>
                </c:pt>
                <c:pt idx="35505">
                  <c:v>1303.19</c:v>
                </c:pt>
                <c:pt idx="35506">
                  <c:v>1352.86</c:v>
                </c:pt>
                <c:pt idx="35507">
                  <c:v>1367.18</c:v>
                </c:pt>
                <c:pt idx="35508">
                  <c:v>1365.52</c:v>
                </c:pt>
                <c:pt idx="35509">
                  <c:v>1396.38</c:v>
                </c:pt>
                <c:pt idx="35510">
                  <c:v>1363.85</c:v>
                </c:pt>
                <c:pt idx="35511">
                  <c:v>1306.46</c:v>
                </c:pt>
                <c:pt idx="35512">
                  <c:v>1214.45</c:v>
                </c:pt>
                <c:pt idx="35513">
                  <c:v>1109.82</c:v>
                </c:pt>
                <c:pt idx="35514">
                  <c:v>1195.23</c:v>
                </c:pt>
                <c:pt idx="35515">
                  <c:v>1166.9100000000001</c:v>
                </c:pt>
                <c:pt idx="35516">
                  <c:v>1104.5899999999999</c:v>
                </c:pt>
                <c:pt idx="35517">
                  <c:v>1075.8599999999999</c:v>
                </c:pt>
                <c:pt idx="35518">
                  <c:v>1001.92</c:v>
                </c:pt>
                <c:pt idx="35519">
                  <c:v>948.49</c:v>
                </c:pt>
                <c:pt idx="35520">
                  <c:v>903.9</c:v>
                </c:pt>
                <c:pt idx="35521">
                  <c:v>874.33</c:v>
                </c:pt>
                <c:pt idx="35522">
                  <c:v>849.73</c:v>
                </c:pt>
                <c:pt idx="35523">
                  <c:v>828.69</c:v>
                </c:pt>
                <c:pt idx="35524">
                  <c:v>831.79</c:v>
                </c:pt>
                <c:pt idx="35525">
                  <c:v>862.49</c:v>
                </c:pt>
                <c:pt idx="35526">
                  <c:v>880.19</c:v>
                </c:pt>
                <c:pt idx="35527">
                  <c:v>1042.48</c:v>
                </c:pt>
                <c:pt idx="35528">
                  <c:v>1187.68</c:v>
                </c:pt>
                <c:pt idx="35529">
                  <c:v>1267.3499999999999</c:v>
                </c:pt>
                <c:pt idx="35530">
                  <c:v>1314.31</c:v>
                </c:pt>
                <c:pt idx="35531">
                  <c:v>1334.63</c:v>
                </c:pt>
                <c:pt idx="35532">
                  <c:v>1345.98</c:v>
                </c:pt>
                <c:pt idx="35533">
                  <c:v>1365.1</c:v>
                </c:pt>
                <c:pt idx="35534">
                  <c:v>1336.09</c:v>
                </c:pt>
                <c:pt idx="35535">
                  <c:v>1258.1400000000001</c:v>
                </c:pt>
                <c:pt idx="35536">
                  <c:v>1156.05</c:v>
                </c:pt>
                <c:pt idx="35537">
                  <c:v>1078.32</c:v>
                </c:pt>
                <c:pt idx="35538">
                  <c:v>1150.83</c:v>
                </c:pt>
                <c:pt idx="35539">
                  <c:v>1120.6500000000001</c:v>
                </c:pt>
                <c:pt idx="35540">
                  <c:v>1070.8599999999999</c:v>
                </c:pt>
                <c:pt idx="35541">
                  <c:v>1032.8699999999999</c:v>
                </c:pt>
                <c:pt idx="35542">
                  <c:v>975.39</c:v>
                </c:pt>
                <c:pt idx="35543">
                  <c:v>918.78</c:v>
                </c:pt>
                <c:pt idx="35544">
                  <c:v>875.92</c:v>
                </c:pt>
                <c:pt idx="35545">
                  <c:v>849.64</c:v>
                </c:pt>
                <c:pt idx="35546">
                  <c:v>828.03</c:v>
                </c:pt>
                <c:pt idx="35547">
                  <c:v>808.57</c:v>
                </c:pt>
                <c:pt idx="35548">
                  <c:v>812.64</c:v>
                </c:pt>
                <c:pt idx="35549">
                  <c:v>835.29</c:v>
                </c:pt>
                <c:pt idx="35550">
                  <c:v>852.92</c:v>
                </c:pt>
                <c:pt idx="35551">
                  <c:v>1024.81</c:v>
                </c:pt>
                <c:pt idx="35552">
                  <c:v>1152.3699999999999</c:v>
                </c:pt>
                <c:pt idx="35553">
                  <c:v>1260.67</c:v>
                </c:pt>
                <c:pt idx="35554">
                  <c:v>1315.83</c:v>
                </c:pt>
                <c:pt idx="35555">
                  <c:v>1315.36</c:v>
                </c:pt>
                <c:pt idx="35556">
                  <c:v>1324.36</c:v>
                </c:pt>
                <c:pt idx="35557">
                  <c:v>1352.52</c:v>
                </c:pt>
                <c:pt idx="35558">
                  <c:v>1333.46</c:v>
                </c:pt>
                <c:pt idx="35559">
                  <c:v>1272.26</c:v>
                </c:pt>
                <c:pt idx="35560">
                  <c:v>1168.4100000000001</c:v>
                </c:pt>
                <c:pt idx="35561">
                  <c:v>1065.96</c:v>
                </c:pt>
                <c:pt idx="35562">
                  <c:v>1149.9000000000001</c:v>
                </c:pt>
                <c:pt idx="35563">
                  <c:v>1123.99</c:v>
                </c:pt>
                <c:pt idx="35564">
                  <c:v>1069.8499999999999</c:v>
                </c:pt>
                <c:pt idx="35565">
                  <c:v>1026.78</c:v>
                </c:pt>
                <c:pt idx="35566">
                  <c:v>973.35</c:v>
                </c:pt>
                <c:pt idx="35567">
                  <c:v>915</c:v>
                </c:pt>
                <c:pt idx="35568">
                  <c:v>859.62</c:v>
                </c:pt>
                <c:pt idx="35569">
                  <c:v>830.23</c:v>
                </c:pt>
                <c:pt idx="35570">
                  <c:v>812.04</c:v>
                </c:pt>
                <c:pt idx="35571">
                  <c:v>793.9</c:v>
                </c:pt>
                <c:pt idx="35572">
                  <c:v>796.59</c:v>
                </c:pt>
                <c:pt idx="35573">
                  <c:v>819.1</c:v>
                </c:pt>
                <c:pt idx="35574">
                  <c:v>837.42</c:v>
                </c:pt>
                <c:pt idx="35575">
                  <c:v>1003.02</c:v>
                </c:pt>
                <c:pt idx="35576">
                  <c:v>1146.76</c:v>
                </c:pt>
                <c:pt idx="35577">
                  <c:v>1259.27</c:v>
                </c:pt>
                <c:pt idx="35578">
                  <c:v>1303.01</c:v>
                </c:pt>
                <c:pt idx="35579">
                  <c:v>1315.32</c:v>
                </c:pt>
                <c:pt idx="35580">
                  <c:v>1324.04</c:v>
                </c:pt>
                <c:pt idx="35581">
                  <c:v>1326.23</c:v>
                </c:pt>
                <c:pt idx="35582">
                  <c:v>1322.35</c:v>
                </c:pt>
                <c:pt idx="35583">
                  <c:v>1242.73</c:v>
                </c:pt>
                <c:pt idx="35584">
                  <c:v>1164.5899999999999</c:v>
                </c:pt>
                <c:pt idx="35585">
                  <c:v>1068.3699999999999</c:v>
                </c:pt>
                <c:pt idx="35586">
                  <c:v>1144.54</c:v>
                </c:pt>
                <c:pt idx="35587">
                  <c:v>1120.19</c:v>
                </c:pt>
                <c:pt idx="35588">
                  <c:v>1074.5899999999999</c:v>
                </c:pt>
                <c:pt idx="35589">
                  <c:v>1034.6400000000001</c:v>
                </c:pt>
                <c:pt idx="35590">
                  <c:v>978.03</c:v>
                </c:pt>
                <c:pt idx="35591">
                  <c:v>923.8</c:v>
                </c:pt>
                <c:pt idx="35592">
                  <c:v>861.15</c:v>
                </c:pt>
                <c:pt idx="35593">
                  <c:v>820.4</c:v>
                </c:pt>
                <c:pt idx="35594">
                  <c:v>800.17</c:v>
                </c:pt>
                <c:pt idx="35595">
                  <c:v>788.81</c:v>
                </c:pt>
                <c:pt idx="35596">
                  <c:v>787.57</c:v>
                </c:pt>
                <c:pt idx="35597">
                  <c:v>790.03</c:v>
                </c:pt>
                <c:pt idx="35598">
                  <c:v>771.73</c:v>
                </c:pt>
                <c:pt idx="35599">
                  <c:v>874.94</c:v>
                </c:pt>
                <c:pt idx="35600">
                  <c:v>986.29</c:v>
                </c:pt>
                <c:pt idx="35601">
                  <c:v>1069.48</c:v>
                </c:pt>
                <c:pt idx="35602">
                  <c:v>1109.53</c:v>
                </c:pt>
                <c:pt idx="35603">
                  <c:v>1104.97</c:v>
                </c:pt>
                <c:pt idx="35604">
                  <c:v>1073.78</c:v>
                </c:pt>
                <c:pt idx="35605">
                  <c:v>1053.1600000000001</c:v>
                </c:pt>
                <c:pt idx="35606">
                  <c:v>1036.92</c:v>
                </c:pt>
                <c:pt idx="35607">
                  <c:v>1022.55</c:v>
                </c:pt>
                <c:pt idx="35608">
                  <c:v>988.37</c:v>
                </c:pt>
                <c:pt idx="35609">
                  <c:v>967.97</c:v>
                </c:pt>
                <c:pt idx="35610">
                  <c:v>1042.68</c:v>
                </c:pt>
                <c:pt idx="35611">
                  <c:v>1033.1300000000001</c:v>
                </c:pt>
                <c:pt idx="35612">
                  <c:v>1003.18</c:v>
                </c:pt>
                <c:pt idx="35613">
                  <c:v>962.47</c:v>
                </c:pt>
                <c:pt idx="35614">
                  <c:v>929.18</c:v>
                </c:pt>
                <c:pt idx="35615">
                  <c:v>890.46</c:v>
                </c:pt>
                <c:pt idx="35616">
                  <c:v>852.35</c:v>
                </c:pt>
                <c:pt idx="35617">
                  <c:v>828.64</c:v>
                </c:pt>
                <c:pt idx="35618">
                  <c:v>806.4</c:v>
                </c:pt>
                <c:pt idx="35619">
                  <c:v>788.96</c:v>
                </c:pt>
                <c:pt idx="35620">
                  <c:v>780.02</c:v>
                </c:pt>
                <c:pt idx="35621">
                  <c:v>776.71</c:v>
                </c:pt>
                <c:pt idx="35622">
                  <c:v>739.22</c:v>
                </c:pt>
                <c:pt idx="35623">
                  <c:v>770.52</c:v>
                </c:pt>
                <c:pt idx="35624">
                  <c:v>826.39</c:v>
                </c:pt>
                <c:pt idx="35625">
                  <c:v>872.66</c:v>
                </c:pt>
                <c:pt idx="35626">
                  <c:v>907.39</c:v>
                </c:pt>
                <c:pt idx="35627">
                  <c:v>941.48</c:v>
                </c:pt>
                <c:pt idx="35628">
                  <c:v>947.88</c:v>
                </c:pt>
                <c:pt idx="35629">
                  <c:v>944.92</c:v>
                </c:pt>
                <c:pt idx="35630">
                  <c:v>938.15</c:v>
                </c:pt>
                <c:pt idx="35631">
                  <c:v>926.57</c:v>
                </c:pt>
                <c:pt idx="35632">
                  <c:v>909.93</c:v>
                </c:pt>
                <c:pt idx="35633">
                  <c:v>896.3</c:v>
                </c:pt>
                <c:pt idx="35634">
                  <c:v>983.36</c:v>
                </c:pt>
                <c:pt idx="35635">
                  <c:v>989.94</c:v>
                </c:pt>
                <c:pt idx="35636">
                  <c:v>979.89</c:v>
                </c:pt>
                <c:pt idx="35637">
                  <c:v>961.43</c:v>
                </c:pt>
                <c:pt idx="35638">
                  <c:v>911.65</c:v>
                </c:pt>
                <c:pt idx="35639">
                  <c:v>862.83</c:v>
                </c:pt>
                <c:pt idx="35640">
                  <c:v>829.15</c:v>
                </c:pt>
                <c:pt idx="35641">
                  <c:v>802.72</c:v>
                </c:pt>
                <c:pt idx="35642">
                  <c:v>781.39</c:v>
                </c:pt>
                <c:pt idx="35643">
                  <c:v>773.69</c:v>
                </c:pt>
                <c:pt idx="35644">
                  <c:v>780.47</c:v>
                </c:pt>
                <c:pt idx="35645">
                  <c:v>798.82</c:v>
                </c:pt>
                <c:pt idx="35646">
                  <c:v>823.56</c:v>
                </c:pt>
                <c:pt idx="35647">
                  <c:v>1000.66</c:v>
                </c:pt>
                <c:pt idx="35648">
                  <c:v>1154.83</c:v>
                </c:pt>
                <c:pt idx="35649">
                  <c:v>1252.76</c:v>
                </c:pt>
                <c:pt idx="35650">
                  <c:v>1313.71</c:v>
                </c:pt>
                <c:pt idx="35651">
                  <c:v>1317.37</c:v>
                </c:pt>
                <c:pt idx="35652">
                  <c:v>1331.01</c:v>
                </c:pt>
                <c:pt idx="35653">
                  <c:v>1338.42</c:v>
                </c:pt>
                <c:pt idx="35654">
                  <c:v>1325.72</c:v>
                </c:pt>
                <c:pt idx="35655">
                  <c:v>1273.3900000000001</c:v>
                </c:pt>
                <c:pt idx="35656">
                  <c:v>1209.31</c:v>
                </c:pt>
                <c:pt idx="35657">
                  <c:v>1088.1300000000001</c:v>
                </c:pt>
                <c:pt idx="35658">
                  <c:v>1150.3599999999999</c:v>
                </c:pt>
                <c:pt idx="35659">
                  <c:v>1118.32</c:v>
                </c:pt>
                <c:pt idx="35660">
                  <c:v>1078.99</c:v>
                </c:pt>
                <c:pt idx="35661">
                  <c:v>1021.63</c:v>
                </c:pt>
                <c:pt idx="35662">
                  <c:v>966.63</c:v>
                </c:pt>
                <c:pt idx="35663">
                  <c:v>903.15</c:v>
                </c:pt>
                <c:pt idx="35664">
                  <c:v>856.33</c:v>
                </c:pt>
                <c:pt idx="35665">
                  <c:v>823.75</c:v>
                </c:pt>
                <c:pt idx="35666">
                  <c:v>790.91</c:v>
                </c:pt>
                <c:pt idx="35667">
                  <c:v>794.86</c:v>
                </c:pt>
                <c:pt idx="35668">
                  <c:v>798.81</c:v>
                </c:pt>
                <c:pt idx="35669">
                  <c:v>816.59</c:v>
                </c:pt>
                <c:pt idx="35670">
                  <c:v>834.26</c:v>
                </c:pt>
                <c:pt idx="35671">
                  <c:v>997.59</c:v>
                </c:pt>
                <c:pt idx="35672">
                  <c:v>1148.5999999999999</c:v>
                </c:pt>
                <c:pt idx="35673">
                  <c:v>1251.93</c:v>
                </c:pt>
                <c:pt idx="35674">
                  <c:v>1311.62</c:v>
                </c:pt>
                <c:pt idx="35675">
                  <c:v>1322.24</c:v>
                </c:pt>
                <c:pt idx="35676">
                  <c:v>1331.95</c:v>
                </c:pt>
                <c:pt idx="35677">
                  <c:v>1356.96</c:v>
                </c:pt>
                <c:pt idx="35678">
                  <c:v>1337.83</c:v>
                </c:pt>
                <c:pt idx="35679">
                  <c:v>1281.44</c:v>
                </c:pt>
                <c:pt idx="35680">
                  <c:v>1193.8699999999999</c:v>
                </c:pt>
                <c:pt idx="35681">
                  <c:v>1087.27</c:v>
                </c:pt>
                <c:pt idx="35682">
                  <c:v>1155.71</c:v>
                </c:pt>
                <c:pt idx="35683">
                  <c:v>1125.44</c:v>
                </c:pt>
                <c:pt idx="35684">
                  <c:v>1082.6600000000001</c:v>
                </c:pt>
                <c:pt idx="35685">
                  <c:v>1036.3900000000001</c:v>
                </c:pt>
                <c:pt idx="35686">
                  <c:v>989.97</c:v>
                </c:pt>
                <c:pt idx="35687">
                  <c:v>931.91</c:v>
                </c:pt>
                <c:pt idx="35688">
                  <c:v>881.06</c:v>
                </c:pt>
                <c:pt idx="35689">
                  <c:v>858.08</c:v>
                </c:pt>
                <c:pt idx="35690">
                  <c:v>828.65</c:v>
                </c:pt>
                <c:pt idx="35691">
                  <c:v>823.88</c:v>
                </c:pt>
                <c:pt idx="35692">
                  <c:v>828.51</c:v>
                </c:pt>
                <c:pt idx="35693">
                  <c:v>849.18</c:v>
                </c:pt>
                <c:pt idx="35694">
                  <c:v>867.49</c:v>
                </c:pt>
                <c:pt idx="35695">
                  <c:v>1006.24</c:v>
                </c:pt>
                <c:pt idx="35696">
                  <c:v>1149.6199999999999</c:v>
                </c:pt>
                <c:pt idx="35697">
                  <c:v>1264.24</c:v>
                </c:pt>
                <c:pt idx="35698">
                  <c:v>1316.7</c:v>
                </c:pt>
                <c:pt idx="35699">
                  <c:v>1331.21</c:v>
                </c:pt>
                <c:pt idx="35700">
                  <c:v>1336.68</c:v>
                </c:pt>
                <c:pt idx="35701">
                  <c:v>1366.17</c:v>
                </c:pt>
                <c:pt idx="35702">
                  <c:v>1359.24</c:v>
                </c:pt>
                <c:pt idx="35703">
                  <c:v>1299.5</c:v>
                </c:pt>
                <c:pt idx="35704">
                  <c:v>1207.6600000000001</c:v>
                </c:pt>
                <c:pt idx="35705">
                  <c:v>1106.8599999999999</c:v>
                </c:pt>
                <c:pt idx="35706">
                  <c:v>1161.47</c:v>
                </c:pt>
                <c:pt idx="35707">
                  <c:v>1134.5899999999999</c:v>
                </c:pt>
                <c:pt idx="35708">
                  <c:v>1092.08</c:v>
                </c:pt>
                <c:pt idx="35709">
                  <c:v>1038.6400000000001</c:v>
                </c:pt>
                <c:pt idx="35710">
                  <c:v>986.79</c:v>
                </c:pt>
                <c:pt idx="35711">
                  <c:v>926.82</c:v>
                </c:pt>
                <c:pt idx="35712">
                  <c:v>872.14</c:v>
                </c:pt>
                <c:pt idx="35713">
                  <c:v>847.74</c:v>
                </c:pt>
                <c:pt idx="35714">
                  <c:v>826.16</c:v>
                </c:pt>
                <c:pt idx="35715">
                  <c:v>811.43</c:v>
                </c:pt>
                <c:pt idx="35716">
                  <c:v>821.25</c:v>
                </c:pt>
                <c:pt idx="35717">
                  <c:v>845.47</c:v>
                </c:pt>
                <c:pt idx="35718">
                  <c:v>863.88</c:v>
                </c:pt>
                <c:pt idx="35719">
                  <c:v>1012.24</c:v>
                </c:pt>
                <c:pt idx="35720">
                  <c:v>1171.04</c:v>
                </c:pt>
                <c:pt idx="35721">
                  <c:v>1265.55</c:v>
                </c:pt>
                <c:pt idx="35722">
                  <c:v>1320.3</c:v>
                </c:pt>
                <c:pt idx="35723">
                  <c:v>1338.27</c:v>
                </c:pt>
                <c:pt idx="35724">
                  <c:v>1338.89</c:v>
                </c:pt>
                <c:pt idx="35725">
                  <c:v>1363.71</c:v>
                </c:pt>
                <c:pt idx="35726">
                  <c:v>1345.55</c:v>
                </c:pt>
                <c:pt idx="35727">
                  <c:v>1285.24</c:v>
                </c:pt>
                <c:pt idx="35728">
                  <c:v>1193.43</c:v>
                </c:pt>
                <c:pt idx="35729">
                  <c:v>1093.7</c:v>
                </c:pt>
                <c:pt idx="35730">
                  <c:v>1140.93</c:v>
                </c:pt>
                <c:pt idx="35731">
                  <c:v>1111.32</c:v>
                </c:pt>
                <c:pt idx="35732">
                  <c:v>1070.45</c:v>
                </c:pt>
                <c:pt idx="35733">
                  <c:v>1030.7</c:v>
                </c:pt>
                <c:pt idx="35734">
                  <c:v>973</c:v>
                </c:pt>
                <c:pt idx="35735">
                  <c:v>928.47</c:v>
                </c:pt>
                <c:pt idx="35736">
                  <c:v>873.21</c:v>
                </c:pt>
                <c:pt idx="35737">
                  <c:v>843.28</c:v>
                </c:pt>
                <c:pt idx="35738">
                  <c:v>818.94</c:v>
                </c:pt>
                <c:pt idx="35739">
                  <c:v>800.6</c:v>
                </c:pt>
                <c:pt idx="35740">
                  <c:v>798.44</c:v>
                </c:pt>
                <c:pt idx="35741">
                  <c:v>824.61</c:v>
                </c:pt>
                <c:pt idx="35742">
                  <c:v>846.19</c:v>
                </c:pt>
                <c:pt idx="35743">
                  <c:v>1001.18</c:v>
                </c:pt>
                <c:pt idx="35744">
                  <c:v>1165.4100000000001</c:v>
                </c:pt>
                <c:pt idx="35745">
                  <c:v>1244.26</c:v>
                </c:pt>
                <c:pt idx="35746">
                  <c:v>1299.8499999999999</c:v>
                </c:pt>
                <c:pt idx="35747">
                  <c:v>1304.68</c:v>
                </c:pt>
                <c:pt idx="35748">
                  <c:v>1306.77</c:v>
                </c:pt>
                <c:pt idx="35749">
                  <c:v>1323</c:v>
                </c:pt>
                <c:pt idx="35750">
                  <c:v>1293.3699999999999</c:v>
                </c:pt>
                <c:pt idx="35751">
                  <c:v>1231.8900000000001</c:v>
                </c:pt>
                <c:pt idx="35752">
                  <c:v>1146.92</c:v>
                </c:pt>
                <c:pt idx="35753">
                  <c:v>1046.6099999999999</c:v>
                </c:pt>
                <c:pt idx="35754">
                  <c:v>1111.6199999999999</c:v>
                </c:pt>
                <c:pt idx="35755">
                  <c:v>1088.81</c:v>
                </c:pt>
                <c:pt idx="35756">
                  <c:v>1047.8599999999999</c:v>
                </c:pt>
                <c:pt idx="35757">
                  <c:v>1004.18</c:v>
                </c:pt>
                <c:pt idx="35758">
                  <c:v>964.8</c:v>
                </c:pt>
                <c:pt idx="35759">
                  <c:v>917.35</c:v>
                </c:pt>
                <c:pt idx="35760">
                  <c:v>869.51</c:v>
                </c:pt>
                <c:pt idx="35761">
                  <c:v>837.06</c:v>
                </c:pt>
                <c:pt idx="35762">
                  <c:v>817.77</c:v>
                </c:pt>
                <c:pt idx="35763">
                  <c:v>808.37</c:v>
                </c:pt>
                <c:pt idx="35764">
                  <c:v>802.11</c:v>
                </c:pt>
                <c:pt idx="35765">
                  <c:v>810.68</c:v>
                </c:pt>
                <c:pt idx="35766">
                  <c:v>794.35</c:v>
                </c:pt>
                <c:pt idx="35767">
                  <c:v>874.28</c:v>
                </c:pt>
                <c:pt idx="35768">
                  <c:v>990.59</c:v>
                </c:pt>
                <c:pt idx="35769">
                  <c:v>1094.17</c:v>
                </c:pt>
                <c:pt idx="35770">
                  <c:v>1142.18</c:v>
                </c:pt>
                <c:pt idx="35771">
                  <c:v>1142.47</c:v>
                </c:pt>
                <c:pt idx="35772">
                  <c:v>1103.2</c:v>
                </c:pt>
                <c:pt idx="35773">
                  <c:v>1081.4100000000001</c:v>
                </c:pt>
                <c:pt idx="35774">
                  <c:v>1068.71</c:v>
                </c:pt>
                <c:pt idx="35775">
                  <c:v>1048.94</c:v>
                </c:pt>
                <c:pt idx="35776">
                  <c:v>1024.56</c:v>
                </c:pt>
                <c:pt idx="35777">
                  <c:v>990.89</c:v>
                </c:pt>
                <c:pt idx="35778">
                  <c:v>1083.45</c:v>
                </c:pt>
                <c:pt idx="35779">
                  <c:v>1075.54</c:v>
                </c:pt>
                <c:pt idx="35780">
                  <c:v>1033.82</c:v>
                </c:pt>
                <c:pt idx="35781">
                  <c:v>988.35</c:v>
                </c:pt>
                <c:pt idx="35782">
                  <c:v>954.62</c:v>
                </c:pt>
                <c:pt idx="35783">
                  <c:v>907.39</c:v>
                </c:pt>
                <c:pt idx="35784">
                  <c:v>866.74</c:v>
                </c:pt>
                <c:pt idx="35785">
                  <c:v>836.5</c:v>
                </c:pt>
                <c:pt idx="35786">
                  <c:v>814.26</c:v>
                </c:pt>
                <c:pt idx="35787">
                  <c:v>802.62</c:v>
                </c:pt>
                <c:pt idx="35788">
                  <c:v>790.01</c:v>
                </c:pt>
                <c:pt idx="35789">
                  <c:v>787.75</c:v>
                </c:pt>
                <c:pt idx="35790">
                  <c:v>752.17</c:v>
                </c:pt>
                <c:pt idx="35791">
                  <c:v>781.87</c:v>
                </c:pt>
                <c:pt idx="35792">
                  <c:v>826.82</c:v>
                </c:pt>
                <c:pt idx="35793">
                  <c:v>889.28</c:v>
                </c:pt>
                <c:pt idx="35794">
                  <c:v>933.52</c:v>
                </c:pt>
                <c:pt idx="35795">
                  <c:v>958.84</c:v>
                </c:pt>
                <c:pt idx="35796">
                  <c:v>964.35</c:v>
                </c:pt>
                <c:pt idx="35797">
                  <c:v>981.31</c:v>
                </c:pt>
                <c:pt idx="35798">
                  <c:v>976.51</c:v>
                </c:pt>
                <c:pt idx="35799">
                  <c:v>937.67</c:v>
                </c:pt>
                <c:pt idx="35800">
                  <c:v>939.72</c:v>
                </c:pt>
                <c:pt idx="35801">
                  <c:v>926.37</c:v>
                </c:pt>
                <c:pt idx="35802">
                  <c:v>1024.3399999999999</c:v>
                </c:pt>
                <c:pt idx="35803">
                  <c:v>1027.44</c:v>
                </c:pt>
                <c:pt idx="35804">
                  <c:v>1015.52</c:v>
                </c:pt>
                <c:pt idx="35805">
                  <c:v>992.27</c:v>
                </c:pt>
                <c:pt idx="35806">
                  <c:v>946.47</c:v>
                </c:pt>
                <c:pt idx="35807">
                  <c:v>896.49</c:v>
                </c:pt>
                <c:pt idx="35808">
                  <c:v>857.18</c:v>
                </c:pt>
                <c:pt idx="35809">
                  <c:v>832.74</c:v>
                </c:pt>
                <c:pt idx="35810">
                  <c:v>808.86</c:v>
                </c:pt>
                <c:pt idx="35811">
                  <c:v>795.24</c:v>
                </c:pt>
                <c:pt idx="35812">
                  <c:v>796</c:v>
                </c:pt>
                <c:pt idx="35813">
                  <c:v>810.28</c:v>
                </c:pt>
                <c:pt idx="35814">
                  <c:v>827.99</c:v>
                </c:pt>
                <c:pt idx="35815">
                  <c:v>1015.13</c:v>
                </c:pt>
                <c:pt idx="35816">
                  <c:v>1165.22</c:v>
                </c:pt>
                <c:pt idx="35817">
                  <c:v>1271.29</c:v>
                </c:pt>
                <c:pt idx="35818">
                  <c:v>1309.46</c:v>
                </c:pt>
                <c:pt idx="35819">
                  <c:v>1328.47</c:v>
                </c:pt>
                <c:pt idx="35820">
                  <c:v>1315.67</c:v>
                </c:pt>
                <c:pt idx="35821">
                  <c:v>1328</c:v>
                </c:pt>
                <c:pt idx="35822">
                  <c:v>1339.66</c:v>
                </c:pt>
                <c:pt idx="35823">
                  <c:v>1280.3699999999999</c:v>
                </c:pt>
                <c:pt idx="35824">
                  <c:v>1184.79</c:v>
                </c:pt>
                <c:pt idx="35825">
                  <c:v>1070.5</c:v>
                </c:pt>
                <c:pt idx="35826">
                  <c:v>1140.21</c:v>
                </c:pt>
                <c:pt idx="35827">
                  <c:v>1122.78</c:v>
                </c:pt>
                <c:pt idx="35828">
                  <c:v>1071.1300000000001</c:v>
                </c:pt>
                <c:pt idx="35829">
                  <c:v>1023.4</c:v>
                </c:pt>
                <c:pt idx="35830">
                  <c:v>968.2</c:v>
                </c:pt>
                <c:pt idx="35831">
                  <c:v>896.48</c:v>
                </c:pt>
                <c:pt idx="35832">
                  <c:v>855.33</c:v>
                </c:pt>
                <c:pt idx="35833">
                  <c:v>823.33</c:v>
                </c:pt>
                <c:pt idx="35834">
                  <c:v>801.58</c:v>
                </c:pt>
                <c:pt idx="35835">
                  <c:v>791.56</c:v>
                </c:pt>
                <c:pt idx="35836">
                  <c:v>801.87</c:v>
                </c:pt>
                <c:pt idx="35837">
                  <c:v>828.52</c:v>
                </c:pt>
                <c:pt idx="35838">
                  <c:v>850.53</c:v>
                </c:pt>
                <c:pt idx="35839">
                  <c:v>1014.03</c:v>
                </c:pt>
                <c:pt idx="35840">
                  <c:v>1169.74</c:v>
                </c:pt>
                <c:pt idx="35841">
                  <c:v>1264.3599999999999</c:v>
                </c:pt>
                <c:pt idx="35842">
                  <c:v>1295.8900000000001</c:v>
                </c:pt>
                <c:pt idx="35843">
                  <c:v>1313.35</c:v>
                </c:pt>
                <c:pt idx="35844">
                  <c:v>1307.08</c:v>
                </c:pt>
                <c:pt idx="35845">
                  <c:v>1334.53</c:v>
                </c:pt>
                <c:pt idx="35846">
                  <c:v>1324.52</c:v>
                </c:pt>
                <c:pt idx="35847">
                  <c:v>1277.77</c:v>
                </c:pt>
                <c:pt idx="35848">
                  <c:v>1200.79</c:v>
                </c:pt>
                <c:pt idx="35849">
                  <c:v>1087.9000000000001</c:v>
                </c:pt>
                <c:pt idx="35850">
                  <c:v>1148.4100000000001</c:v>
                </c:pt>
                <c:pt idx="35851">
                  <c:v>1109.31</c:v>
                </c:pt>
                <c:pt idx="35852">
                  <c:v>1083.07</c:v>
                </c:pt>
                <c:pt idx="35853">
                  <c:v>1028.22</c:v>
                </c:pt>
                <c:pt idx="35854">
                  <c:v>969.01</c:v>
                </c:pt>
                <c:pt idx="35855">
                  <c:v>907.89</c:v>
                </c:pt>
                <c:pt idx="35856">
                  <c:v>865.86</c:v>
                </c:pt>
                <c:pt idx="35857">
                  <c:v>835.26</c:v>
                </c:pt>
                <c:pt idx="35858">
                  <c:v>806.84</c:v>
                </c:pt>
                <c:pt idx="35859">
                  <c:v>780.06</c:v>
                </c:pt>
                <c:pt idx="35860">
                  <c:v>788.47</c:v>
                </c:pt>
                <c:pt idx="35861">
                  <c:v>811.89</c:v>
                </c:pt>
                <c:pt idx="35862">
                  <c:v>836.19</c:v>
                </c:pt>
                <c:pt idx="35863">
                  <c:v>995.09</c:v>
                </c:pt>
                <c:pt idx="35864">
                  <c:v>1151.77</c:v>
                </c:pt>
                <c:pt idx="35865">
                  <c:v>1252.6099999999999</c:v>
                </c:pt>
                <c:pt idx="35866">
                  <c:v>1298.82</c:v>
                </c:pt>
                <c:pt idx="35867">
                  <c:v>1317.26</c:v>
                </c:pt>
                <c:pt idx="35868">
                  <c:v>1317.97</c:v>
                </c:pt>
                <c:pt idx="35869">
                  <c:v>1338.79</c:v>
                </c:pt>
                <c:pt idx="35870">
                  <c:v>1332.83</c:v>
                </c:pt>
                <c:pt idx="35871">
                  <c:v>1291.24</c:v>
                </c:pt>
                <c:pt idx="35872">
                  <c:v>1207.17</c:v>
                </c:pt>
                <c:pt idx="35873">
                  <c:v>1081.78</c:v>
                </c:pt>
                <c:pt idx="35874">
                  <c:v>1148.1300000000001</c:v>
                </c:pt>
                <c:pt idx="35875">
                  <c:v>1123.6400000000001</c:v>
                </c:pt>
                <c:pt idx="35876">
                  <c:v>1072.95</c:v>
                </c:pt>
                <c:pt idx="35877">
                  <c:v>1043.6400000000001</c:v>
                </c:pt>
                <c:pt idx="35878">
                  <c:v>977.19</c:v>
                </c:pt>
                <c:pt idx="35879">
                  <c:v>919.22</c:v>
                </c:pt>
                <c:pt idx="35880">
                  <c:v>867.58</c:v>
                </c:pt>
                <c:pt idx="35881">
                  <c:v>841.7</c:v>
                </c:pt>
                <c:pt idx="35882">
                  <c:v>798.35</c:v>
                </c:pt>
                <c:pt idx="35883">
                  <c:v>784.99</c:v>
                </c:pt>
                <c:pt idx="35884">
                  <c:v>789.49</c:v>
                </c:pt>
                <c:pt idx="35885">
                  <c:v>817.17</c:v>
                </c:pt>
                <c:pt idx="35886">
                  <c:v>828.71</c:v>
                </c:pt>
                <c:pt idx="35887">
                  <c:v>1002.53</c:v>
                </c:pt>
                <c:pt idx="35888">
                  <c:v>1155.45</c:v>
                </c:pt>
                <c:pt idx="35889">
                  <c:v>1260.9000000000001</c:v>
                </c:pt>
                <c:pt idx="35890">
                  <c:v>1304.67</c:v>
                </c:pt>
                <c:pt idx="35891">
                  <c:v>1324.46</c:v>
                </c:pt>
                <c:pt idx="35892">
                  <c:v>1311.23</c:v>
                </c:pt>
                <c:pt idx="35893">
                  <c:v>1339.83</c:v>
                </c:pt>
                <c:pt idx="35894">
                  <c:v>1333.29</c:v>
                </c:pt>
                <c:pt idx="35895">
                  <c:v>1297.55</c:v>
                </c:pt>
                <c:pt idx="35896">
                  <c:v>1192.79</c:v>
                </c:pt>
                <c:pt idx="35897">
                  <c:v>1085.67</c:v>
                </c:pt>
                <c:pt idx="35898">
                  <c:v>1169.3699999999999</c:v>
                </c:pt>
                <c:pt idx="35899">
                  <c:v>1141.79</c:v>
                </c:pt>
                <c:pt idx="35900">
                  <c:v>1093.6600000000001</c:v>
                </c:pt>
                <c:pt idx="35901">
                  <c:v>1048.24</c:v>
                </c:pt>
                <c:pt idx="35902">
                  <c:v>986.14</c:v>
                </c:pt>
                <c:pt idx="35903">
                  <c:v>924.51</c:v>
                </c:pt>
                <c:pt idx="35904">
                  <c:v>884.27</c:v>
                </c:pt>
                <c:pt idx="35905">
                  <c:v>845.45</c:v>
                </c:pt>
                <c:pt idx="35906">
                  <c:v>811.34</c:v>
                </c:pt>
                <c:pt idx="35907">
                  <c:v>798.04</c:v>
                </c:pt>
                <c:pt idx="35908">
                  <c:v>790.83</c:v>
                </c:pt>
                <c:pt idx="35909">
                  <c:v>811.96</c:v>
                </c:pt>
                <c:pt idx="35910">
                  <c:v>838.23</c:v>
                </c:pt>
                <c:pt idx="35911">
                  <c:v>1006.68</c:v>
                </c:pt>
                <c:pt idx="35912">
                  <c:v>1174.8900000000001</c:v>
                </c:pt>
                <c:pt idx="35913">
                  <c:v>1258.01</c:v>
                </c:pt>
                <c:pt idx="35914">
                  <c:v>1312.76</c:v>
                </c:pt>
                <c:pt idx="35915">
                  <c:v>1314.27</c:v>
                </c:pt>
                <c:pt idx="35916">
                  <c:v>1319.55</c:v>
                </c:pt>
                <c:pt idx="35917">
                  <c:v>1321.36</c:v>
                </c:pt>
                <c:pt idx="35918">
                  <c:v>1301.6400000000001</c:v>
                </c:pt>
                <c:pt idx="35919">
                  <c:v>1216.71</c:v>
                </c:pt>
                <c:pt idx="35920">
                  <c:v>1139.3800000000001</c:v>
                </c:pt>
                <c:pt idx="35921">
                  <c:v>1044.5899999999999</c:v>
                </c:pt>
                <c:pt idx="35922">
                  <c:v>1147.05</c:v>
                </c:pt>
                <c:pt idx="35923">
                  <c:v>1126.25</c:v>
                </c:pt>
                <c:pt idx="35924">
                  <c:v>1087.46</c:v>
                </c:pt>
                <c:pt idx="35925">
                  <c:v>1032.1600000000001</c:v>
                </c:pt>
                <c:pt idx="35926">
                  <c:v>981.26</c:v>
                </c:pt>
                <c:pt idx="35927">
                  <c:v>922.98</c:v>
                </c:pt>
                <c:pt idx="35928">
                  <c:v>882.47</c:v>
                </c:pt>
                <c:pt idx="35929">
                  <c:v>850.67</c:v>
                </c:pt>
                <c:pt idx="35930">
                  <c:v>830.62</c:v>
                </c:pt>
                <c:pt idx="35931">
                  <c:v>812.29</c:v>
                </c:pt>
                <c:pt idx="35932">
                  <c:v>805.84</c:v>
                </c:pt>
                <c:pt idx="35933">
                  <c:v>815.14</c:v>
                </c:pt>
                <c:pt idx="35934">
                  <c:v>802.79</c:v>
                </c:pt>
                <c:pt idx="35935">
                  <c:v>905.38</c:v>
                </c:pt>
                <c:pt idx="35936">
                  <c:v>996.91</c:v>
                </c:pt>
                <c:pt idx="35937">
                  <c:v>1109.1600000000001</c:v>
                </c:pt>
                <c:pt idx="35938">
                  <c:v>1155.08</c:v>
                </c:pt>
                <c:pt idx="35939">
                  <c:v>1145.6199999999999</c:v>
                </c:pt>
                <c:pt idx="35940">
                  <c:v>1116</c:v>
                </c:pt>
                <c:pt idx="35941">
                  <c:v>1091.8399999999999</c:v>
                </c:pt>
                <c:pt idx="35942">
                  <c:v>1038.6400000000001</c:v>
                </c:pt>
                <c:pt idx="35943">
                  <c:v>1015.88</c:v>
                </c:pt>
                <c:pt idx="35944">
                  <c:v>1036.51</c:v>
                </c:pt>
                <c:pt idx="35945">
                  <c:v>1003.55</c:v>
                </c:pt>
                <c:pt idx="35946">
                  <c:v>1072.45</c:v>
                </c:pt>
                <c:pt idx="35947">
                  <c:v>1060.97</c:v>
                </c:pt>
                <c:pt idx="35948">
                  <c:v>1030.1199999999999</c:v>
                </c:pt>
                <c:pt idx="35949">
                  <c:v>983.87</c:v>
                </c:pt>
                <c:pt idx="35950">
                  <c:v>939.93</c:v>
                </c:pt>
                <c:pt idx="35951">
                  <c:v>905.64</c:v>
                </c:pt>
                <c:pt idx="35952">
                  <c:v>869.07</c:v>
                </c:pt>
                <c:pt idx="35953">
                  <c:v>842.02</c:v>
                </c:pt>
                <c:pt idx="35954">
                  <c:v>817.68</c:v>
                </c:pt>
                <c:pt idx="35955">
                  <c:v>793.79</c:v>
                </c:pt>
                <c:pt idx="35956">
                  <c:v>778.44</c:v>
                </c:pt>
                <c:pt idx="35957">
                  <c:v>781.96</c:v>
                </c:pt>
                <c:pt idx="35958">
                  <c:v>750.68</c:v>
                </c:pt>
                <c:pt idx="35959">
                  <c:v>786.32</c:v>
                </c:pt>
                <c:pt idx="35960">
                  <c:v>842.09</c:v>
                </c:pt>
                <c:pt idx="35961">
                  <c:v>898.41</c:v>
                </c:pt>
                <c:pt idx="35962">
                  <c:v>962.1</c:v>
                </c:pt>
                <c:pt idx="35963">
                  <c:v>976.86</c:v>
                </c:pt>
                <c:pt idx="35964">
                  <c:v>988.5</c:v>
                </c:pt>
                <c:pt idx="35965">
                  <c:v>991.34</c:v>
                </c:pt>
                <c:pt idx="35966">
                  <c:v>978.34</c:v>
                </c:pt>
                <c:pt idx="35967">
                  <c:v>961.56</c:v>
                </c:pt>
                <c:pt idx="35968">
                  <c:v>935.48</c:v>
                </c:pt>
                <c:pt idx="35969">
                  <c:v>917.23</c:v>
                </c:pt>
                <c:pt idx="35970">
                  <c:v>1017.55</c:v>
                </c:pt>
                <c:pt idx="35971">
                  <c:v>1020.53</c:v>
                </c:pt>
                <c:pt idx="35972">
                  <c:v>1025.52</c:v>
                </c:pt>
                <c:pt idx="35973">
                  <c:v>1003.24</c:v>
                </c:pt>
                <c:pt idx="35974">
                  <c:v>952.51</c:v>
                </c:pt>
                <c:pt idx="35975">
                  <c:v>910.65</c:v>
                </c:pt>
                <c:pt idx="35976">
                  <c:v>862.19</c:v>
                </c:pt>
                <c:pt idx="35977">
                  <c:v>832.82</c:v>
                </c:pt>
                <c:pt idx="35978">
                  <c:v>814.67</c:v>
                </c:pt>
                <c:pt idx="35979">
                  <c:v>801.27</c:v>
                </c:pt>
                <c:pt idx="35980">
                  <c:v>806.52</c:v>
                </c:pt>
                <c:pt idx="35981">
                  <c:v>831.78</c:v>
                </c:pt>
                <c:pt idx="35982">
                  <c:v>857.25</c:v>
                </c:pt>
                <c:pt idx="35983">
                  <c:v>1040.99</c:v>
                </c:pt>
                <c:pt idx="35984">
                  <c:v>1204.99</c:v>
                </c:pt>
                <c:pt idx="35985">
                  <c:v>1294.8699999999999</c:v>
                </c:pt>
                <c:pt idx="35986">
                  <c:v>1349.78</c:v>
                </c:pt>
                <c:pt idx="35987">
                  <c:v>1361.72</c:v>
                </c:pt>
                <c:pt idx="35988">
                  <c:v>1362.47</c:v>
                </c:pt>
                <c:pt idx="35989">
                  <c:v>1406</c:v>
                </c:pt>
                <c:pt idx="35990">
                  <c:v>1393.44</c:v>
                </c:pt>
                <c:pt idx="35991">
                  <c:v>1347.68</c:v>
                </c:pt>
                <c:pt idx="35992">
                  <c:v>1228.23</c:v>
                </c:pt>
                <c:pt idx="35993">
                  <c:v>1110.5</c:v>
                </c:pt>
                <c:pt idx="35994">
                  <c:v>1188.56</c:v>
                </c:pt>
                <c:pt idx="35995">
                  <c:v>1164.8</c:v>
                </c:pt>
                <c:pt idx="35996">
                  <c:v>1127.6600000000001</c:v>
                </c:pt>
                <c:pt idx="35997">
                  <c:v>1078.48</c:v>
                </c:pt>
                <c:pt idx="35998">
                  <c:v>1025.22</c:v>
                </c:pt>
                <c:pt idx="35999">
                  <c:v>966.36</c:v>
                </c:pt>
                <c:pt idx="36000">
                  <c:v>918.74</c:v>
                </c:pt>
                <c:pt idx="36001">
                  <c:v>892.12</c:v>
                </c:pt>
                <c:pt idx="36002">
                  <c:v>868.64</c:v>
                </c:pt>
                <c:pt idx="36003">
                  <c:v>863.86</c:v>
                </c:pt>
                <c:pt idx="36004">
                  <c:v>864.43</c:v>
                </c:pt>
                <c:pt idx="36005">
                  <c:v>890.25</c:v>
                </c:pt>
                <c:pt idx="36006">
                  <c:v>903.46</c:v>
                </c:pt>
                <c:pt idx="36007">
                  <c:v>1062.0899999999999</c:v>
                </c:pt>
                <c:pt idx="36008">
                  <c:v>1226.95</c:v>
                </c:pt>
                <c:pt idx="36009">
                  <c:v>1319.11</c:v>
                </c:pt>
                <c:pt idx="36010">
                  <c:v>1377.61</c:v>
                </c:pt>
                <c:pt idx="36011">
                  <c:v>1365.15</c:v>
                </c:pt>
                <c:pt idx="36012">
                  <c:v>1364.37</c:v>
                </c:pt>
                <c:pt idx="36013">
                  <c:v>1369.14</c:v>
                </c:pt>
                <c:pt idx="36014">
                  <c:v>1370.77</c:v>
                </c:pt>
                <c:pt idx="36015">
                  <c:v>1342.72</c:v>
                </c:pt>
                <c:pt idx="36016">
                  <c:v>1235.68</c:v>
                </c:pt>
                <c:pt idx="36017">
                  <c:v>1120.81</c:v>
                </c:pt>
                <c:pt idx="36018">
                  <c:v>1177.76</c:v>
                </c:pt>
                <c:pt idx="36019">
                  <c:v>1161.3800000000001</c:v>
                </c:pt>
                <c:pt idx="36020">
                  <c:v>1117.27</c:v>
                </c:pt>
                <c:pt idx="36021">
                  <c:v>1077.9000000000001</c:v>
                </c:pt>
                <c:pt idx="36022">
                  <c:v>1026.3499999999999</c:v>
                </c:pt>
                <c:pt idx="36023">
                  <c:v>969.32</c:v>
                </c:pt>
                <c:pt idx="36024">
                  <c:v>900.47</c:v>
                </c:pt>
                <c:pt idx="36025">
                  <c:v>868.58</c:v>
                </c:pt>
                <c:pt idx="36026">
                  <c:v>850.63</c:v>
                </c:pt>
                <c:pt idx="36027">
                  <c:v>832.57</c:v>
                </c:pt>
                <c:pt idx="36028">
                  <c:v>850.51</c:v>
                </c:pt>
                <c:pt idx="36029">
                  <c:v>869.16</c:v>
                </c:pt>
                <c:pt idx="36030">
                  <c:v>889.44</c:v>
                </c:pt>
                <c:pt idx="36031">
                  <c:v>1060.1500000000001</c:v>
                </c:pt>
                <c:pt idx="36032">
                  <c:v>1202.53</c:v>
                </c:pt>
                <c:pt idx="36033">
                  <c:v>1297.6300000000001</c:v>
                </c:pt>
                <c:pt idx="36034">
                  <c:v>1352.71</c:v>
                </c:pt>
                <c:pt idx="36035">
                  <c:v>1368.45</c:v>
                </c:pt>
                <c:pt idx="36036">
                  <c:v>1388.26</c:v>
                </c:pt>
                <c:pt idx="36037">
                  <c:v>1192.3</c:v>
                </c:pt>
                <c:pt idx="36038">
                  <c:v>1388.47</c:v>
                </c:pt>
                <c:pt idx="36039">
                  <c:v>1344.26</c:v>
                </c:pt>
                <c:pt idx="36040">
                  <c:v>1227.28</c:v>
                </c:pt>
                <c:pt idx="36041">
                  <c:v>1122.71</c:v>
                </c:pt>
                <c:pt idx="36042">
                  <c:v>1197.5999999999999</c:v>
                </c:pt>
                <c:pt idx="36043">
                  <c:v>1169.3399999999999</c:v>
                </c:pt>
                <c:pt idx="36044">
                  <c:v>1131.2</c:v>
                </c:pt>
                <c:pt idx="36045">
                  <c:v>1085.48</c:v>
                </c:pt>
                <c:pt idx="36046">
                  <c:v>1024.06</c:v>
                </c:pt>
                <c:pt idx="36047">
                  <c:v>957.09</c:v>
                </c:pt>
                <c:pt idx="36048">
                  <c:v>893.45</c:v>
                </c:pt>
                <c:pt idx="36049">
                  <c:v>869.66</c:v>
                </c:pt>
                <c:pt idx="36050">
                  <c:v>831.58</c:v>
                </c:pt>
                <c:pt idx="36051">
                  <c:v>823.63</c:v>
                </c:pt>
                <c:pt idx="36052">
                  <c:v>834.7</c:v>
                </c:pt>
                <c:pt idx="36053">
                  <c:v>857.11</c:v>
                </c:pt>
                <c:pt idx="36054">
                  <c:v>860.02</c:v>
                </c:pt>
                <c:pt idx="36055">
                  <c:v>1042.68</c:v>
                </c:pt>
                <c:pt idx="36056">
                  <c:v>1200.78</c:v>
                </c:pt>
                <c:pt idx="36057">
                  <c:v>1301.74</c:v>
                </c:pt>
                <c:pt idx="36058">
                  <c:v>1364.55</c:v>
                </c:pt>
                <c:pt idx="36059">
                  <c:v>1381.67</c:v>
                </c:pt>
                <c:pt idx="36060">
                  <c:v>1385.52</c:v>
                </c:pt>
                <c:pt idx="36061">
                  <c:v>1416.32</c:v>
                </c:pt>
                <c:pt idx="36062">
                  <c:v>1417.16</c:v>
                </c:pt>
                <c:pt idx="36063">
                  <c:v>1369.54</c:v>
                </c:pt>
                <c:pt idx="36064">
                  <c:v>1257.6500000000001</c:v>
                </c:pt>
                <c:pt idx="36065">
                  <c:v>1129.8399999999999</c:v>
                </c:pt>
                <c:pt idx="36066">
                  <c:v>1193.19</c:v>
                </c:pt>
                <c:pt idx="36067">
                  <c:v>1178.67</c:v>
                </c:pt>
                <c:pt idx="36068">
                  <c:v>1127.55</c:v>
                </c:pt>
                <c:pt idx="36069">
                  <c:v>1079.47</c:v>
                </c:pt>
                <c:pt idx="36070">
                  <c:v>1021.17</c:v>
                </c:pt>
                <c:pt idx="36071">
                  <c:v>956.16</c:v>
                </c:pt>
                <c:pt idx="36072">
                  <c:v>908.52</c:v>
                </c:pt>
                <c:pt idx="36073">
                  <c:v>876.58</c:v>
                </c:pt>
                <c:pt idx="36074">
                  <c:v>852.25</c:v>
                </c:pt>
                <c:pt idx="36075">
                  <c:v>837.27</c:v>
                </c:pt>
                <c:pt idx="36076">
                  <c:v>833.86</c:v>
                </c:pt>
                <c:pt idx="36077">
                  <c:v>858.63</c:v>
                </c:pt>
                <c:pt idx="36078">
                  <c:v>883.01</c:v>
                </c:pt>
                <c:pt idx="36079">
                  <c:v>1043.77</c:v>
                </c:pt>
                <c:pt idx="36080">
                  <c:v>1197.02</c:v>
                </c:pt>
                <c:pt idx="36081">
                  <c:v>1303.83</c:v>
                </c:pt>
                <c:pt idx="36082">
                  <c:v>1361.31</c:v>
                </c:pt>
                <c:pt idx="36083">
                  <c:v>1364.24</c:v>
                </c:pt>
                <c:pt idx="36084">
                  <c:v>1364.14</c:v>
                </c:pt>
                <c:pt idx="36085">
                  <c:v>1379.12</c:v>
                </c:pt>
                <c:pt idx="36086">
                  <c:v>1356.98</c:v>
                </c:pt>
                <c:pt idx="36087">
                  <c:v>1270.27</c:v>
                </c:pt>
                <c:pt idx="36088">
                  <c:v>1179.17</c:v>
                </c:pt>
                <c:pt idx="36089">
                  <c:v>1090.3900000000001</c:v>
                </c:pt>
                <c:pt idx="36090">
                  <c:v>1149.99</c:v>
                </c:pt>
                <c:pt idx="36091">
                  <c:v>1142.46</c:v>
                </c:pt>
                <c:pt idx="36092">
                  <c:v>1093.6600000000001</c:v>
                </c:pt>
                <c:pt idx="36093">
                  <c:v>1041.51</c:v>
                </c:pt>
                <c:pt idx="36094">
                  <c:v>1000.89</c:v>
                </c:pt>
                <c:pt idx="36095">
                  <c:v>943.72</c:v>
                </c:pt>
                <c:pt idx="36096">
                  <c:v>902.88</c:v>
                </c:pt>
                <c:pt idx="36097">
                  <c:v>869.77</c:v>
                </c:pt>
                <c:pt idx="36098">
                  <c:v>846.33</c:v>
                </c:pt>
                <c:pt idx="36099">
                  <c:v>828.1</c:v>
                </c:pt>
                <c:pt idx="36100">
                  <c:v>825.54</c:v>
                </c:pt>
                <c:pt idx="36101">
                  <c:v>838.29</c:v>
                </c:pt>
                <c:pt idx="36102">
                  <c:v>826.44</c:v>
                </c:pt>
                <c:pt idx="36103">
                  <c:v>906.91</c:v>
                </c:pt>
                <c:pt idx="36104">
                  <c:v>1031.51</c:v>
                </c:pt>
                <c:pt idx="36105">
                  <c:v>1132.8699999999999</c:v>
                </c:pt>
                <c:pt idx="36106">
                  <c:v>1167.24</c:v>
                </c:pt>
                <c:pt idx="36107">
                  <c:v>1160.75</c:v>
                </c:pt>
                <c:pt idx="36108">
                  <c:v>1125.45</c:v>
                </c:pt>
                <c:pt idx="36109">
                  <c:v>1117.49</c:v>
                </c:pt>
                <c:pt idx="36110">
                  <c:v>1098.23</c:v>
                </c:pt>
                <c:pt idx="36111">
                  <c:v>1064.24</c:v>
                </c:pt>
                <c:pt idx="36112">
                  <c:v>1028.8800000000001</c:v>
                </c:pt>
                <c:pt idx="36113">
                  <c:v>991.74</c:v>
                </c:pt>
                <c:pt idx="36114">
                  <c:v>1084.6400000000001</c:v>
                </c:pt>
                <c:pt idx="36115">
                  <c:v>1091</c:v>
                </c:pt>
                <c:pt idx="36116">
                  <c:v>1059.94</c:v>
                </c:pt>
                <c:pt idx="36117">
                  <c:v>1016.22</c:v>
                </c:pt>
                <c:pt idx="36118">
                  <c:v>977.41</c:v>
                </c:pt>
                <c:pt idx="36119">
                  <c:v>933.58</c:v>
                </c:pt>
                <c:pt idx="36120">
                  <c:v>895.39</c:v>
                </c:pt>
                <c:pt idx="36121">
                  <c:v>874.18</c:v>
                </c:pt>
                <c:pt idx="36122">
                  <c:v>849.71</c:v>
                </c:pt>
                <c:pt idx="36123">
                  <c:v>833.77</c:v>
                </c:pt>
                <c:pt idx="36124">
                  <c:v>824.49</c:v>
                </c:pt>
                <c:pt idx="36125">
                  <c:v>819.39</c:v>
                </c:pt>
                <c:pt idx="36126">
                  <c:v>752.35</c:v>
                </c:pt>
                <c:pt idx="36127">
                  <c:v>791.73</c:v>
                </c:pt>
                <c:pt idx="36128">
                  <c:v>843.15</c:v>
                </c:pt>
                <c:pt idx="36129">
                  <c:v>899.97</c:v>
                </c:pt>
                <c:pt idx="36130">
                  <c:v>950.73</c:v>
                </c:pt>
                <c:pt idx="36131">
                  <c:v>960.07</c:v>
                </c:pt>
                <c:pt idx="36132">
                  <c:v>980.9</c:v>
                </c:pt>
                <c:pt idx="36133">
                  <c:v>978.5</c:v>
                </c:pt>
                <c:pt idx="36134">
                  <c:v>964.82</c:v>
                </c:pt>
                <c:pt idx="36135">
                  <c:v>948.5</c:v>
                </c:pt>
                <c:pt idx="36136">
                  <c:v>928.37</c:v>
                </c:pt>
                <c:pt idx="36137">
                  <c:v>916.78</c:v>
                </c:pt>
                <c:pt idx="36138">
                  <c:v>1001.51</c:v>
                </c:pt>
                <c:pt idx="36139">
                  <c:v>1008.24</c:v>
                </c:pt>
                <c:pt idx="36140">
                  <c:v>956.96</c:v>
                </c:pt>
                <c:pt idx="36141">
                  <c:v>936.36</c:v>
                </c:pt>
                <c:pt idx="36142">
                  <c:v>899.16</c:v>
                </c:pt>
                <c:pt idx="36143">
                  <c:v>855.43</c:v>
                </c:pt>
                <c:pt idx="36144">
                  <c:v>809.17</c:v>
                </c:pt>
                <c:pt idx="36145">
                  <c:v>815.61</c:v>
                </c:pt>
                <c:pt idx="36146">
                  <c:v>801.44</c:v>
                </c:pt>
                <c:pt idx="36147">
                  <c:v>795.17</c:v>
                </c:pt>
                <c:pt idx="36148">
                  <c:v>803.64</c:v>
                </c:pt>
                <c:pt idx="36149">
                  <c:v>827.14</c:v>
                </c:pt>
                <c:pt idx="36150">
                  <c:v>849.56</c:v>
                </c:pt>
                <c:pt idx="36151">
                  <c:v>1027.3499999999999</c:v>
                </c:pt>
                <c:pt idx="36152">
                  <c:v>1188.25</c:v>
                </c:pt>
                <c:pt idx="36153">
                  <c:v>1297.44</c:v>
                </c:pt>
                <c:pt idx="36154">
                  <c:v>1344.89</c:v>
                </c:pt>
                <c:pt idx="36155">
                  <c:v>1351.14</c:v>
                </c:pt>
                <c:pt idx="36156">
                  <c:v>1358.9</c:v>
                </c:pt>
                <c:pt idx="36157">
                  <c:v>1373.69</c:v>
                </c:pt>
                <c:pt idx="36158">
                  <c:v>1362.36</c:v>
                </c:pt>
                <c:pt idx="36159">
                  <c:v>1321.03</c:v>
                </c:pt>
                <c:pt idx="36160">
                  <c:v>1202.74</c:v>
                </c:pt>
                <c:pt idx="36161">
                  <c:v>1071.43</c:v>
                </c:pt>
                <c:pt idx="36162">
                  <c:v>1132.1300000000001</c:v>
                </c:pt>
                <c:pt idx="36163">
                  <c:v>1125.55</c:v>
                </c:pt>
                <c:pt idx="36164">
                  <c:v>1083.98</c:v>
                </c:pt>
                <c:pt idx="36165">
                  <c:v>1066.2</c:v>
                </c:pt>
                <c:pt idx="36166">
                  <c:v>996.57</c:v>
                </c:pt>
                <c:pt idx="36167">
                  <c:v>936.22</c:v>
                </c:pt>
                <c:pt idx="36168">
                  <c:v>893.88</c:v>
                </c:pt>
                <c:pt idx="36169">
                  <c:v>846.23</c:v>
                </c:pt>
                <c:pt idx="36170">
                  <c:v>838.68</c:v>
                </c:pt>
                <c:pt idx="36171">
                  <c:v>835.49</c:v>
                </c:pt>
                <c:pt idx="36172">
                  <c:v>837.59</c:v>
                </c:pt>
                <c:pt idx="36173">
                  <c:v>864.56</c:v>
                </c:pt>
                <c:pt idx="36174">
                  <c:v>882.39</c:v>
                </c:pt>
                <c:pt idx="36175">
                  <c:v>1051.1300000000001</c:v>
                </c:pt>
                <c:pt idx="36176">
                  <c:v>1185.08</c:v>
                </c:pt>
                <c:pt idx="36177">
                  <c:v>1282.26</c:v>
                </c:pt>
                <c:pt idx="36178">
                  <c:v>1341.66</c:v>
                </c:pt>
                <c:pt idx="36179">
                  <c:v>1333.52</c:v>
                </c:pt>
                <c:pt idx="36180">
                  <c:v>1336.94</c:v>
                </c:pt>
                <c:pt idx="36181">
                  <c:v>1357.3</c:v>
                </c:pt>
                <c:pt idx="36182">
                  <c:v>1342.1</c:v>
                </c:pt>
                <c:pt idx="36183">
                  <c:v>1300.02</c:v>
                </c:pt>
                <c:pt idx="36184">
                  <c:v>1202.6199999999999</c:v>
                </c:pt>
                <c:pt idx="36185">
                  <c:v>1079.05</c:v>
                </c:pt>
                <c:pt idx="36186">
                  <c:v>1145</c:v>
                </c:pt>
                <c:pt idx="36187">
                  <c:v>1125.06</c:v>
                </c:pt>
                <c:pt idx="36188">
                  <c:v>1077.73</c:v>
                </c:pt>
                <c:pt idx="36189">
                  <c:v>1032.72</c:v>
                </c:pt>
                <c:pt idx="36190">
                  <c:v>974.64</c:v>
                </c:pt>
                <c:pt idx="36191">
                  <c:v>909.66</c:v>
                </c:pt>
                <c:pt idx="36192">
                  <c:v>867.77</c:v>
                </c:pt>
                <c:pt idx="36193">
                  <c:v>851.1</c:v>
                </c:pt>
                <c:pt idx="36194">
                  <c:v>839.89</c:v>
                </c:pt>
                <c:pt idx="36195">
                  <c:v>810.74</c:v>
                </c:pt>
                <c:pt idx="36196">
                  <c:v>825.71</c:v>
                </c:pt>
                <c:pt idx="36197">
                  <c:v>845.98</c:v>
                </c:pt>
                <c:pt idx="36198">
                  <c:v>865.69</c:v>
                </c:pt>
                <c:pt idx="36199">
                  <c:v>1030.3599999999999</c:v>
                </c:pt>
                <c:pt idx="36200">
                  <c:v>1164.97</c:v>
                </c:pt>
                <c:pt idx="36201">
                  <c:v>1267.1099999999999</c:v>
                </c:pt>
                <c:pt idx="36202">
                  <c:v>1320.7</c:v>
                </c:pt>
                <c:pt idx="36203">
                  <c:v>1330.55</c:v>
                </c:pt>
                <c:pt idx="36204">
                  <c:v>1345.95</c:v>
                </c:pt>
                <c:pt idx="36205">
                  <c:v>1359.26</c:v>
                </c:pt>
                <c:pt idx="36206">
                  <c:v>1361.82</c:v>
                </c:pt>
                <c:pt idx="36207">
                  <c:v>1314.55</c:v>
                </c:pt>
                <c:pt idx="36208">
                  <c:v>1202.0999999999999</c:v>
                </c:pt>
                <c:pt idx="36209">
                  <c:v>1078.71</c:v>
                </c:pt>
                <c:pt idx="36210">
                  <c:v>1142.3</c:v>
                </c:pt>
                <c:pt idx="36211">
                  <c:v>1122.45</c:v>
                </c:pt>
                <c:pt idx="36212">
                  <c:v>1074.56</c:v>
                </c:pt>
                <c:pt idx="36213">
                  <c:v>1027.1400000000001</c:v>
                </c:pt>
                <c:pt idx="36214">
                  <c:v>971.4</c:v>
                </c:pt>
                <c:pt idx="36215">
                  <c:v>912.16</c:v>
                </c:pt>
                <c:pt idx="36216">
                  <c:v>868.75</c:v>
                </c:pt>
                <c:pt idx="36217">
                  <c:v>835.39</c:v>
                </c:pt>
                <c:pt idx="36218">
                  <c:v>814.68</c:v>
                </c:pt>
                <c:pt idx="36219">
                  <c:v>810.4</c:v>
                </c:pt>
                <c:pt idx="36220">
                  <c:v>807.18</c:v>
                </c:pt>
                <c:pt idx="36221">
                  <c:v>831.71</c:v>
                </c:pt>
                <c:pt idx="36222">
                  <c:v>855.48</c:v>
                </c:pt>
                <c:pt idx="36223">
                  <c:v>1000.34</c:v>
                </c:pt>
                <c:pt idx="36224">
                  <c:v>1149.52</c:v>
                </c:pt>
                <c:pt idx="36225">
                  <c:v>1261.01</c:v>
                </c:pt>
                <c:pt idx="36226">
                  <c:v>1315.17</c:v>
                </c:pt>
                <c:pt idx="36227">
                  <c:v>1336.32</c:v>
                </c:pt>
                <c:pt idx="36228">
                  <c:v>1341.04</c:v>
                </c:pt>
                <c:pt idx="36229">
                  <c:v>1383.66</c:v>
                </c:pt>
                <c:pt idx="36230">
                  <c:v>1366.84</c:v>
                </c:pt>
                <c:pt idx="36231">
                  <c:v>1322.63</c:v>
                </c:pt>
                <c:pt idx="36232">
                  <c:v>1234.8</c:v>
                </c:pt>
                <c:pt idx="36233">
                  <c:v>1102.6199999999999</c:v>
                </c:pt>
                <c:pt idx="36234">
                  <c:v>1174.57</c:v>
                </c:pt>
                <c:pt idx="36235">
                  <c:v>1167.4000000000001</c:v>
                </c:pt>
                <c:pt idx="36236">
                  <c:v>1119.47</c:v>
                </c:pt>
                <c:pt idx="36237">
                  <c:v>1047.23</c:v>
                </c:pt>
                <c:pt idx="36238">
                  <c:v>1016.7</c:v>
                </c:pt>
                <c:pt idx="36239">
                  <c:v>963.52</c:v>
                </c:pt>
                <c:pt idx="36240">
                  <c:v>911.47</c:v>
                </c:pt>
                <c:pt idx="36241">
                  <c:v>874.41</c:v>
                </c:pt>
                <c:pt idx="36242">
                  <c:v>825.66</c:v>
                </c:pt>
                <c:pt idx="36243">
                  <c:v>822.54</c:v>
                </c:pt>
                <c:pt idx="36244">
                  <c:v>823.49</c:v>
                </c:pt>
                <c:pt idx="36245">
                  <c:v>848.27</c:v>
                </c:pt>
                <c:pt idx="36246">
                  <c:v>872.12</c:v>
                </c:pt>
                <c:pt idx="36247">
                  <c:v>1025.5899999999999</c:v>
                </c:pt>
                <c:pt idx="36248">
                  <c:v>1165.3599999999999</c:v>
                </c:pt>
                <c:pt idx="36249">
                  <c:v>1247.07</c:v>
                </c:pt>
                <c:pt idx="36250">
                  <c:v>1325.18</c:v>
                </c:pt>
                <c:pt idx="36251">
                  <c:v>1354.31</c:v>
                </c:pt>
                <c:pt idx="36252">
                  <c:v>1364.02</c:v>
                </c:pt>
                <c:pt idx="36253">
                  <c:v>1382.43</c:v>
                </c:pt>
                <c:pt idx="36254">
                  <c:v>1364.23</c:v>
                </c:pt>
                <c:pt idx="36255">
                  <c:v>1330.3</c:v>
                </c:pt>
                <c:pt idx="36256">
                  <c:v>1222.48</c:v>
                </c:pt>
                <c:pt idx="36257">
                  <c:v>1115.06</c:v>
                </c:pt>
                <c:pt idx="36258">
                  <c:v>1184.0999999999999</c:v>
                </c:pt>
                <c:pt idx="36259">
                  <c:v>1166.54</c:v>
                </c:pt>
                <c:pt idx="36260">
                  <c:v>1128.3800000000001</c:v>
                </c:pt>
                <c:pt idx="36261">
                  <c:v>1077.51</c:v>
                </c:pt>
                <c:pt idx="36262">
                  <c:v>1021.65</c:v>
                </c:pt>
                <c:pt idx="36263">
                  <c:v>968.34</c:v>
                </c:pt>
                <c:pt idx="36264">
                  <c:v>918.98</c:v>
                </c:pt>
                <c:pt idx="36265">
                  <c:v>881.55</c:v>
                </c:pt>
                <c:pt idx="36266">
                  <c:v>861.69</c:v>
                </c:pt>
                <c:pt idx="36267">
                  <c:v>839.57</c:v>
                </c:pt>
                <c:pt idx="36268">
                  <c:v>828.87</c:v>
                </c:pt>
                <c:pt idx="36269">
                  <c:v>839.03</c:v>
                </c:pt>
                <c:pt idx="36270">
                  <c:v>823.83</c:v>
                </c:pt>
                <c:pt idx="36271">
                  <c:v>931.15</c:v>
                </c:pt>
                <c:pt idx="36272">
                  <c:v>1059.8900000000001</c:v>
                </c:pt>
                <c:pt idx="36273">
                  <c:v>1149.99</c:v>
                </c:pt>
                <c:pt idx="36274">
                  <c:v>1170.54</c:v>
                </c:pt>
                <c:pt idx="36275">
                  <c:v>1164.24</c:v>
                </c:pt>
                <c:pt idx="36276">
                  <c:v>1134.2</c:v>
                </c:pt>
                <c:pt idx="36277">
                  <c:v>1140.52</c:v>
                </c:pt>
                <c:pt idx="36278">
                  <c:v>1110.6199999999999</c:v>
                </c:pt>
                <c:pt idx="36279">
                  <c:v>1091.8800000000001</c:v>
                </c:pt>
                <c:pt idx="36280">
                  <c:v>1057.54</c:v>
                </c:pt>
                <c:pt idx="36281">
                  <c:v>1020.79</c:v>
                </c:pt>
                <c:pt idx="36282">
                  <c:v>1111.1400000000001</c:v>
                </c:pt>
                <c:pt idx="36283">
                  <c:v>1104.8599999999999</c:v>
                </c:pt>
                <c:pt idx="36284">
                  <c:v>1072.32</c:v>
                </c:pt>
                <c:pt idx="36285">
                  <c:v>1063.43</c:v>
                </c:pt>
                <c:pt idx="36286">
                  <c:v>959.12</c:v>
                </c:pt>
                <c:pt idx="36287">
                  <c:v>916.16</c:v>
                </c:pt>
                <c:pt idx="36288">
                  <c:v>878.56</c:v>
                </c:pt>
                <c:pt idx="36289">
                  <c:v>845.5</c:v>
                </c:pt>
                <c:pt idx="36290">
                  <c:v>819.39</c:v>
                </c:pt>
                <c:pt idx="36291">
                  <c:v>803.73</c:v>
                </c:pt>
                <c:pt idx="36292">
                  <c:v>789.03</c:v>
                </c:pt>
                <c:pt idx="36293">
                  <c:v>784.58</c:v>
                </c:pt>
                <c:pt idx="36294">
                  <c:v>765.03</c:v>
                </c:pt>
                <c:pt idx="36295">
                  <c:v>802.45</c:v>
                </c:pt>
                <c:pt idx="36296">
                  <c:v>843.44</c:v>
                </c:pt>
                <c:pt idx="36297">
                  <c:v>914.25</c:v>
                </c:pt>
                <c:pt idx="36298">
                  <c:v>963.95</c:v>
                </c:pt>
                <c:pt idx="36299">
                  <c:v>988.75</c:v>
                </c:pt>
                <c:pt idx="36300">
                  <c:v>998.48</c:v>
                </c:pt>
                <c:pt idx="36301">
                  <c:v>998.39</c:v>
                </c:pt>
                <c:pt idx="36302">
                  <c:v>986.11</c:v>
                </c:pt>
                <c:pt idx="36303">
                  <c:v>985.36</c:v>
                </c:pt>
                <c:pt idx="36304">
                  <c:v>958.65</c:v>
                </c:pt>
                <c:pt idx="36305">
                  <c:v>954.7</c:v>
                </c:pt>
                <c:pt idx="36306">
                  <c:v>1042.1099999999999</c:v>
                </c:pt>
                <c:pt idx="36307">
                  <c:v>1039.6300000000001</c:v>
                </c:pt>
                <c:pt idx="36308">
                  <c:v>1042.98</c:v>
                </c:pt>
                <c:pt idx="36309">
                  <c:v>1023.2</c:v>
                </c:pt>
                <c:pt idx="36310">
                  <c:v>970.91</c:v>
                </c:pt>
                <c:pt idx="36311">
                  <c:v>913.74</c:v>
                </c:pt>
                <c:pt idx="36312">
                  <c:v>867.47</c:v>
                </c:pt>
                <c:pt idx="36313">
                  <c:v>837.53</c:v>
                </c:pt>
                <c:pt idx="36314">
                  <c:v>816.59</c:v>
                </c:pt>
                <c:pt idx="36315">
                  <c:v>806.71</c:v>
                </c:pt>
                <c:pt idx="36316">
                  <c:v>814.9</c:v>
                </c:pt>
                <c:pt idx="36317">
                  <c:v>855.94</c:v>
                </c:pt>
                <c:pt idx="36318">
                  <c:v>867.8</c:v>
                </c:pt>
                <c:pt idx="36319">
                  <c:v>1034.1500000000001</c:v>
                </c:pt>
                <c:pt idx="36320">
                  <c:v>1188.18</c:v>
                </c:pt>
                <c:pt idx="36321">
                  <c:v>1300.92</c:v>
                </c:pt>
                <c:pt idx="36322">
                  <c:v>1347.42</c:v>
                </c:pt>
                <c:pt idx="36323">
                  <c:v>1355.45</c:v>
                </c:pt>
                <c:pt idx="36324">
                  <c:v>1370.51</c:v>
                </c:pt>
                <c:pt idx="36325">
                  <c:v>1397.18</c:v>
                </c:pt>
                <c:pt idx="36326">
                  <c:v>1387.41</c:v>
                </c:pt>
                <c:pt idx="36327">
                  <c:v>1346.65</c:v>
                </c:pt>
                <c:pt idx="36328">
                  <c:v>1244.67</c:v>
                </c:pt>
                <c:pt idx="36329">
                  <c:v>1122.08</c:v>
                </c:pt>
                <c:pt idx="36330">
                  <c:v>1180.1500000000001</c:v>
                </c:pt>
                <c:pt idx="36331">
                  <c:v>1160.99</c:v>
                </c:pt>
                <c:pt idx="36332">
                  <c:v>1129.05</c:v>
                </c:pt>
                <c:pt idx="36333">
                  <c:v>1070.1600000000001</c:v>
                </c:pt>
                <c:pt idx="36334">
                  <c:v>1007.24</c:v>
                </c:pt>
                <c:pt idx="36335">
                  <c:v>943.22</c:v>
                </c:pt>
                <c:pt idx="36336">
                  <c:v>890.85</c:v>
                </c:pt>
                <c:pt idx="36337">
                  <c:v>871.16</c:v>
                </c:pt>
                <c:pt idx="36338">
                  <c:v>856.3</c:v>
                </c:pt>
                <c:pt idx="36339">
                  <c:v>827.95</c:v>
                </c:pt>
                <c:pt idx="36340">
                  <c:v>843.63</c:v>
                </c:pt>
                <c:pt idx="36341">
                  <c:v>869.08</c:v>
                </c:pt>
                <c:pt idx="36342">
                  <c:v>881.03</c:v>
                </c:pt>
                <c:pt idx="36343">
                  <c:v>1055.9000000000001</c:v>
                </c:pt>
                <c:pt idx="36344">
                  <c:v>1226.3599999999999</c:v>
                </c:pt>
                <c:pt idx="36345">
                  <c:v>1319.94</c:v>
                </c:pt>
                <c:pt idx="36346">
                  <c:v>1372.04</c:v>
                </c:pt>
                <c:pt idx="36347">
                  <c:v>1374.01</c:v>
                </c:pt>
                <c:pt idx="36348">
                  <c:v>1374.72</c:v>
                </c:pt>
                <c:pt idx="36349">
                  <c:v>1374.59</c:v>
                </c:pt>
                <c:pt idx="36350">
                  <c:v>1380.45</c:v>
                </c:pt>
                <c:pt idx="36351">
                  <c:v>1334.43</c:v>
                </c:pt>
                <c:pt idx="36352">
                  <c:v>1219.42</c:v>
                </c:pt>
                <c:pt idx="36353">
                  <c:v>1117.02</c:v>
                </c:pt>
                <c:pt idx="36354">
                  <c:v>1187.3399999999999</c:v>
                </c:pt>
                <c:pt idx="36355">
                  <c:v>1161.3599999999999</c:v>
                </c:pt>
                <c:pt idx="36356">
                  <c:v>1126.95</c:v>
                </c:pt>
                <c:pt idx="36357">
                  <c:v>1075.29</c:v>
                </c:pt>
                <c:pt idx="36358">
                  <c:v>1007.52</c:v>
                </c:pt>
                <c:pt idx="36359">
                  <c:v>948.19</c:v>
                </c:pt>
                <c:pt idx="36360">
                  <c:v>895.64</c:v>
                </c:pt>
                <c:pt idx="36361">
                  <c:v>866.39</c:v>
                </c:pt>
                <c:pt idx="36362">
                  <c:v>827.87</c:v>
                </c:pt>
                <c:pt idx="36363">
                  <c:v>837.08</c:v>
                </c:pt>
                <c:pt idx="36364">
                  <c:v>837.74</c:v>
                </c:pt>
                <c:pt idx="36365">
                  <c:v>874.91</c:v>
                </c:pt>
                <c:pt idx="36366">
                  <c:v>880.51</c:v>
                </c:pt>
                <c:pt idx="36367">
                  <c:v>1054.82</c:v>
                </c:pt>
                <c:pt idx="36368">
                  <c:v>1198.93</c:v>
                </c:pt>
                <c:pt idx="36369">
                  <c:v>1295.8399999999999</c:v>
                </c:pt>
                <c:pt idx="36370">
                  <c:v>1342.74</c:v>
                </c:pt>
                <c:pt idx="36371">
                  <c:v>1352.56</c:v>
                </c:pt>
                <c:pt idx="36372">
                  <c:v>1360.1</c:v>
                </c:pt>
                <c:pt idx="36373">
                  <c:v>1380.63</c:v>
                </c:pt>
                <c:pt idx="36374">
                  <c:v>1371.65</c:v>
                </c:pt>
                <c:pt idx="36375">
                  <c:v>1322.03</c:v>
                </c:pt>
                <c:pt idx="36376">
                  <c:v>1240.9000000000001</c:v>
                </c:pt>
                <c:pt idx="36377">
                  <c:v>1130.3</c:v>
                </c:pt>
                <c:pt idx="36378">
                  <c:v>1189.6600000000001</c:v>
                </c:pt>
                <c:pt idx="36379">
                  <c:v>1181.8800000000001</c:v>
                </c:pt>
                <c:pt idx="36380">
                  <c:v>1135.83</c:v>
                </c:pt>
                <c:pt idx="36381">
                  <c:v>1085.4000000000001</c:v>
                </c:pt>
                <c:pt idx="36382">
                  <c:v>1020.1</c:v>
                </c:pt>
                <c:pt idx="36383">
                  <c:v>937.25</c:v>
                </c:pt>
                <c:pt idx="36384">
                  <c:v>881.14</c:v>
                </c:pt>
                <c:pt idx="36385">
                  <c:v>850.4</c:v>
                </c:pt>
                <c:pt idx="36386">
                  <c:v>832.45</c:v>
                </c:pt>
                <c:pt idx="36387">
                  <c:v>815.55</c:v>
                </c:pt>
                <c:pt idx="36388">
                  <c:v>824.14</c:v>
                </c:pt>
                <c:pt idx="36389">
                  <c:v>855.36</c:v>
                </c:pt>
                <c:pt idx="36390">
                  <c:v>865.2</c:v>
                </c:pt>
                <c:pt idx="36391">
                  <c:v>1037.42</c:v>
                </c:pt>
                <c:pt idx="36392">
                  <c:v>1207.54</c:v>
                </c:pt>
                <c:pt idx="36393">
                  <c:v>1312.28</c:v>
                </c:pt>
                <c:pt idx="36394">
                  <c:v>1368.26</c:v>
                </c:pt>
                <c:pt idx="36395">
                  <c:v>1370.79</c:v>
                </c:pt>
                <c:pt idx="36396">
                  <c:v>1383.87</c:v>
                </c:pt>
                <c:pt idx="36397">
                  <c:v>1408.27</c:v>
                </c:pt>
                <c:pt idx="36398">
                  <c:v>1406.52</c:v>
                </c:pt>
                <c:pt idx="36399">
                  <c:v>1361.48</c:v>
                </c:pt>
                <c:pt idx="36400">
                  <c:v>1277.3</c:v>
                </c:pt>
                <c:pt idx="36401">
                  <c:v>1148.1300000000001</c:v>
                </c:pt>
                <c:pt idx="36402">
                  <c:v>1202.19</c:v>
                </c:pt>
                <c:pt idx="36403">
                  <c:v>1182.75</c:v>
                </c:pt>
                <c:pt idx="36404">
                  <c:v>1155.6600000000001</c:v>
                </c:pt>
                <c:pt idx="36405">
                  <c:v>1105.96</c:v>
                </c:pt>
                <c:pt idx="36406">
                  <c:v>1045.42</c:v>
                </c:pt>
                <c:pt idx="36407">
                  <c:v>978.67</c:v>
                </c:pt>
                <c:pt idx="36408">
                  <c:v>930.61</c:v>
                </c:pt>
                <c:pt idx="36409">
                  <c:v>883.64</c:v>
                </c:pt>
                <c:pt idx="36410">
                  <c:v>859.8</c:v>
                </c:pt>
                <c:pt idx="36411">
                  <c:v>862.53</c:v>
                </c:pt>
                <c:pt idx="36412">
                  <c:v>863.44</c:v>
                </c:pt>
                <c:pt idx="36413">
                  <c:v>886.72</c:v>
                </c:pt>
                <c:pt idx="36414">
                  <c:v>896.32</c:v>
                </c:pt>
                <c:pt idx="36415">
                  <c:v>1068.01</c:v>
                </c:pt>
                <c:pt idx="36416">
                  <c:v>1214.05</c:v>
                </c:pt>
                <c:pt idx="36417">
                  <c:v>1288.28</c:v>
                </c:pt>
                <c:pt idx="36418">
                  <c:v>1355.66</c:v>
                </c:pt>
                <c:pt idx="36419">
                  <c:v>1354.55</c:v>
                </c:pt>
                <c:pt idx="36420">
                  <c:v>1342.64</c:v>
                </c:pt>
                <c:pt idx="36421">
                  <c:v>1360.36</c:v>
                </c:pt>
                <c:pt idx="36422">
                  <c:v>1350.43</c:v>
                </c:pt>
                <c:pt idx="36423">
                  <c:v>1275.44</c:v>
                </c:pt>
                <c:pt idx="36424">
                  <c:v>1182.33</c:v>
                </c:pt>
                <c:pt idx="36425">
                  <c:v>1088.82</c:v>
                </c:pt>
                <c:pt idx="36426">
                  <c:v>1145.8499999999999</c:v>
                </c:pt>
                <c:pt idx="36427">
                  <c:v>1131.53</c:v>
                </c:pt>
                <c:pt idx="36428">
                  <c:v>1097.47</c:v>
                </c:pt>
                <c:pt idx="36429">
                  <c:v>1043.06</c:v>
                </c:pt>
                <c:pt idx="36430">
                  <c:v>988.1</c:v>
                </c:pt>
                <c:pt idx="36431">
                  <c:v>939.73</c:v>
                </c:pt>
                <c:pt idx="36432">
                  <c:v>890.29</c:v>
                </c:pt>
                <c:pt idx="36433">
                  <c:v>864.83</c:v>
                </c:pt>
                <c:pt idx="36434">
                  <c:v>854.11</c:v>
                </c:pt>
                <c:pt idx="36435">
                  <c:v>839.07</c:v>
                </c:pt>
                <c:pt idx="36436">
                  <c:v>827.7</c:v>
                </c:pt>
                <c:pt idx="36437">
                  <c:v>831.18</c:v>
                </c:pt>
                <c:pt idx="36438">
                  <c:v>800.88</c:v>
                </c:pt>
                <c:pt idx="36439">
                  <c:v>896</c:v>
                </c:pt>
                <c:pt idx="36440">
                  <c:v>1000.58</c:v>
                </c:pt>
                <c:pt idx="36441">
                  <c:v>1083.07</c:v>
                </c:pt>
                <c:pt idx="36442">
                  <c:v>1113.1400000000001</c:v>
                </c:pt>
                <c:pt idx="36443">
                  <c:v>1110.76</c:v>
                </c:pt>
                <c:pt idx="36444">
                  <c:v>1092.5</c:v>
                </c:pt>
                <c:pt idx="36445">
                  <c:v>1086.55</c:v>
                </c:pt>
                <c:pt idx="36446">
                  <c:v>1065.55</c:v>
                </c:pt>
                <c:pt idx="36447">
                  <c:v>1035.83</c:v>
                </c:pt>
                <c:pt idx="36448">
                  <c:v>1018.06</c:v>
                </c:pt>
                <c:pt idx="36449">
                  <c:v>990.41</c:v>
                </c:pt>
                <c:pt idx="36450">
                  <c:v>1060.0899999999999</c:v>
                </c:pt>
                <c:pt idx="36451">
                  <c:v>1065.4000000000001</c:v>
                </c:pt>
                <c:pt idx="36452">
                  <c:v>1033.32</c:v>
                </c:pt>
                <c:pt idx="36453">
                  <c:v>999.37</c:v>
                </c:pt>
                <c:pt idx="36454">
                  <c:v>944.48</c:v>
                </c:pt>
                <c:pt idx="36455">
                  <c:v>920.98</c:v>
                </c:pt>
                <c:pt idx="36456">
                  <c:v>880.53</c:v>
                </c:pt>
                <c:pt idx="36457">
                  <c:v>860.96</c:v>
                </c:pt>
                <c:pt idx="36458">
                  <c:v>826.73</c:v>
                </c:pt>
                <c:pt idx="36459">
                  <c:v>810.81</c:v>
                </c:pt>
                <c:pt idx="36460">
                  <c:v>795.98</c:v>
                </c:pt>
                <c:pt idx="36461">
                  <c:v>794.78</c:v>
                </c:pt>
                <c:pt idx="36462">
                  <c:v>750.3</c:v>
                </c:pt>
                <c:pt idx="36463">
                  <c:v>789</c:v>
                </c:pt>
                <c:pt idx="36464">
                  <c:v>829.83</c:v>
                </c:pt>
                <c:pt idx="36465">
                  <c:v>879.92</c:v>
                </c:pt>
                <c:pt idx="36466">
                  <c:v>921.28</c:v>
                </c:pt>
                <c:pt idx="36467">
                  <c:v>932.58</c:v>
                </c:pt>
                <c:pt idx="36468">
                  <c:v>927.55</c:v>
                </c:pt>
                <c:pt idx="36469">
                  <c:v>926.45</c:v>
                </c:pt>
                <c:pt idx="36470">
                  <c:v>935.57</c:v>
                </c:pt>
                <c:pt idx="36471">
                  <c:v>912.07</c:v>
                </c:pt>
                <c:pt idx="36472">
                  <c:v>884.31</c:v>
                </c:pt>
                <c:pt idx="36473">
                  <c:v>869.78</c:v>
                </c:pt>
                <c:pt idx="36474">
                  <c:v>955.26</c:v>
                </c:pt>
                <c:pt idx="36475">
                  <c:v>958</c:v>
                </c:pt>
                <c:pt idx="36476">
                  <c:v>949.25</c:v>
                </c:pt>
                <c:pt idx="36477">
                  <c:v>930.68</c:v>
                </c:pt>
                <c:pt idx="36478">
                  <c:v>891.25</c:v>
                </c:pt>
                <c:pt idx="36479">
                  <c:v>839.29</c:v>
                </c:pt>
                <c:pt idx="36480">
                  <c:v>803.18</c:v>
                </c:pt>
                <c:pt idx="36481">
                  <c:v>789.84</c:v>
                </c:pt>
                <c:pt idx="36482">
                  <c:v>768.89</c:v>
                </c:pt>
                <c:pt idx="36483">
                  <c:v>759.85</c:v>
                </c:pt>
                <c:pt idx="36484">
                  <c:v>750.83</c:v>
                </c:pt>
                <c:pt idx="36485">
                  <c:v>755.93</c:v>
                </c:pt>
                <c:pt idx="36486">
                  <c:v>729.51</c:v>
                </c:pt>
                <c:pt idx="36487">
                  <c:v>793</c:v>
                </c:pt>
                <c:pt idx="36488">
                  <c:v>850.27</c:v>
                </c:pt>
                <c:pt idx="36489">
                  <c:v>914.73</c:v>
                </c:pt>
                <c:pt idx="36490">
                  <c:v>951.5</c:v>
                </c:pt>
                <c:pt idx="36491">
                  <c:v>959.05</c:v>
                </c:pt>
                <c:pt idx="36492">
                  <c:v>962.58</c:v>
                </c:pt>
                <c:pt idx="36493">
                  <c:v>964.03</c:v>
                </c:pt>
                <c:pt idx="36494">
                  <c:v>941.45</c:v>
                </c:pt>
                <c:pt idx="36495">
                  <c:v>930.51</c:v>
                </c:pt>
                <c:pt idx="36496">
                  <c:v>909.03</c:v>
                </c:pt>
                <c:pt idx="36497">
                  <c:v>897.96</c:v>
                </c:pt>
                <c:pt idx="36498">
                  <c:v>994.87</c:v>
                </c:pt>
                <c:pt idx="36499">
                  <c:v>979.93</c:v>
                </c:pt>
                <c:pt idx="36500">
                  <c:v>956.66</c:v>
                </c:pt>
                <c:pt idx="36501">
                  <c:v>935.62</c:v>
                </c:pt>
                <c:pt idx="36502">
                  <c:v>898.82</c:v>
                </c:pt>
                <c:pt idx="36503">
                  <c:v>847.03</c:v>
                </c:pt>
                <c:pt idx="36504">
                  <c:v>810.09</c:v>
                </c:pt>
                <c:pt idx="36505">
                  <c:v>790.58</c:v>
                </c:pt>
                <c:pt idx="36506">
                  <c:v>774.8</c:v>
                </c:pt>
                <c:pt idx="36507">
                  <c:v>754.54</c:v>
                </c:pt>
                <c:pt idx="36508">
                  <c:v>747.57</c:v>
                </c:pt>
                <c:pt idx="36509">
                  <c:v>748.35</c:v>
                </c:pt>
                <c:pt idx="36510">
                  <c:v>712.14</c:v>
                </c:pt>
                <c:pt idx="36511">
                  <c:v>758.2</c:v>
                </c:pt>
                <c:pt idx="36512">
                  <c:v>798.92</c:v>
                </c:pt>
                <c:pt idx="36513">
                  <c:v>826.74</c:v>
                </c:pt>
                <c:pt idx="36514">
                  <c:v>848.54</c:v>
                </c:pt>
                <c:pt idx="36515">
                  <c:v>858.91</c:v>
                </c:pt>
                <c:pt idx="36516">
                  <c:v>856.2</c:v>
                </c:pt>
                <c:pt idx="36517">
                  <c:v>858.27</c:v>
                </c:pt>
                <c:pt idx="36518">
                  <c:v>815.58</c:v>
                </c:pt>
                <c:pt idx="36519">
                  <c:v>786.72</c:v>
                </c:pt>
                <c:pt idx="36520">
                  <c:v>768.88</c:v>
                </c:pt>
                <c:pt idx="36521">
                  <c:v>785.67</c:v>
                </c:pt>
                <c:pt idx="36522">
                  <c:v>891.21</c:v>
                </c:pt>
                <c:pt idx="36523">
                  <c:v>911.13</c:v>
                </c:pt>
                <c:pt idx="36524">
                  <c:v>923.03</c:v>
                </c:pt>
                <c:pt idx="36525">
                  <c:v>900.72</c:v>
                </c:pt>
                <c:pt idx="36526">
                  <c:v>860.58</c:v>
                </c:pt>
                <c:pt idx="36527">
                  <c:v>827.1</c:v>
                </c:pt>
                <c:pt idx="36528">
                  <c:v>798.38</c:v>
                </c:pt>
                <c:pt idx="36529">
                  <c:v>766.04</c:v>
                </c:pt>
                <c:pt idx="36530">
                  <c:v>752.28</c:v>
                </c:pt>
                <c:pt idx="36531">
                  <c:v>734.17</c:v>
                </c:pt>
                <c:pt idx="36532">
                  <c:v>736.82</c:v>
                </c:pt>
                <c:pt idx="36533">
                  <c:v>751.02</c:v>
                </c:pt>
                <c:pt idx="36534">
                  <c:v>746.35</c:v>
                </c:pt>
                <c:pt idx="36535">
                  <c:v>843.32</c:v>
                </c:pt>
                <c:pt idx="36536">
                  <c:v>938.74</c:v>
                </c:pt>
                <c:pt idx="36537">
                  <c:v>1020.72</c:v>
                </c:pt>
                <c:pt idx="36538">
                  <c:v>1091.9000000000001</c:v>
                </c:pt>
                <c:pt idx="36539">
                  <c:v>1128.6400000000001</c:v>
                </c:pt>
                <c:pt idx="36540">
                  <c:v>1182.22</c:v>
                </c:pt>
                <c:pt idx="36541">
                  <c:v>1202.5</c:v>
                </c:pt>
                <c:pt idx="36542">
                  <c:v>1168.02</c:v>
                </c:pt>
                <c:pt idx="36543">
                  <c:v>1127.24</c:v>
                </c:pt>
                <c:pt idx="36544">
                  <c:v>1073.4100000000001</c:v>
                </c:pt>
                <c:pt idx="36545">
                  <c:v>1020.48</c:v>
                </c:pt>
                <c:pt idx="36546">
                  <c:v>1089.27</c:v>
                </c:pt>
                <c:pt idx="36547">
                  <c:v>1080.45</c:v>
                </c:pt>
                <c:pt idx="36548">
                  <c:v>1058.27</c:v>
                </c:pt>
                <c:pt idx="36549">
                  <c:v>1022.24</c:v>
                </c:pt>
                <c:pt idx="36550">
                  <c:v>958.34</c:v>
                </c:pt>
                <c:pt idx="36551">
                  <c:v>903.22</c:v>
                </c:pt>
                <c:pt idx="36552">
                  <c:v>859.71</c:v>
                </c:pt>
                <c:pt idx="36553">
                  <c:v>825.65</c:v>
                </c:pt>
                <c:pt idx="36554">
                  <c:v>804.89</c:v>
                </c:pt>
                <c:pt idx="36555">
                  <c:v>794.59</c:v>
                </c:pt>
                <c:pt idx="36556">
                  <c:v>796.54</c:v>
                </c:pt>
                <c:pt idx="36557">
                  <c:v>823.18</c:v>
                </c:pt>
                <c:pt idx="36558">
                  <c:v>845.33</c:v>
                </c:pt>
                <c:pt idx="36559">
                  <c:v>1029.94</c:v>
                </c:pt>
                <c:pt idx="36560">
                  <c:v>1191.74</c:v>
                </c:pt>
                <c:pt idx="36561">
                  <c:v>1309.6500000000001</c:v>
                </c:pt>
                <c:pt idx="36562">
                  <c:v>1343.91</c:v>
                </c:pt>
                <c:pt idx="36563">
                  <c:v>1367.82</c:v>
                </c:pt>
                <c:pt idx="36564">
                  <c:v>1372.69</c:v>
                </c:pt>
                <c:pt idx="36565">
                  <c:v>1387.26</c:v>
                </c:pt>
                <c:pt idx="36566">
                  <c:v>1387.92</c:v>
                </c:pt>
                <c:pt idx="36567">
                  <c:v>1326.72</c:v>
                </c:pt>
                <c:pt idx="36568">
                  <c:v>1220.29</c:v>
                </c:pt>
                <c:pt idx="36569">
                  <c:v>1113</c:v>
                </c:pt>
                <c:pt idx="36570">
                  <c:v>1179.44</c:v>
                </c:pt>
                <c:pt idx="36571">
                  <c:v>1148.72</c:v>
                </c:pt>
                <c:pt idx="36572">
                  <c:v>1103.7</c:v>
                </c:pt>
                <c:pt idx="36573">
                  <c:v>1052.47</c:v>
                </c:pt>
                <c:pt idx="36574">
                  <c:v>975.92</c:v>
                </c:pt>
                <c:pt idx="36575">
                  <c:v>928.19</c:v>
                </c:pt>
                <c:pt idx="36576">
                  <c:v>879.64</c:v>
                </c:pt>
                <c:pt idx="36577">
                  <c:v>854.16</c:v>
                </c:pt>
                <c:pt idx="36578">
                  <c:v>833.4</c:v>
                </c:pt>
                <c:pt idx="36579">
                  <c:v>812.99</c:v>
                </c:pt>
                <c:pt idx="36580">
                  <c:v>822.84</c:v>
                </c:pt>
                <c:pt idx="36581">
                  <c:v>851.66</c:v>
                </c:pt>
                <c:pt idx="36582">
                  <c:v>861.52</c:v>
                </c:pt>
                <c:pt idx="36583">
                  <c:v>1057.3699999999999</c:v>
                </c:pt>
                <c:pt idx="36584">
                  <c:v>1219.5899999999999</c:v>
                </c:pt>
                <c:pt idx="36585">
                  <c:v>1313.6</c:v>
                </c:pt>
                <c:pt idx="36586">
                  <c:v>1373.01</c:v>
                </c:pt>
                <c:pt idx="36587">
                  <c:v>1366.67</c:v>
                </c:pt>
                <c:pt idx="36588">
                  <c:v>1370.01</c:v>
                </c:pt>
                <c:pt idx="36589">
                  <c:v>1397.31</c:v>
                </c:pt>
                <c:pt idx="36590">
                  <c:v>1376.92</c:v>
                </c:pt>
                <c:pt idx="36591">
                  <c:v>1310.81</c:v>
                </c:pt>
                <c:pt idx="36592">
                  <c:v>1214.95</c:v>
                </c:pt>
                <c:pt idx="36593">
                  <c:v>1104.42</c:v>
                </c:pt>
                <c:pt idx="36594">
                  <c:v>1166.75</c:v>
                </c:pt>
                <c:pt idx="36595">
                  <c:v>1148.73</c:v>
                </c:pt>
                <c:pt idx="36596">
                  <c:v>1103.42</c:v>
                </c:pt>
                <c:pt idx="36597">
                  <c:v>1051.03</c:v>
                </c:pt>
                <c:pt idx="36598">
                  <c:v>998.17</c:v>
                </c:pt>
                <c:pt idx="36599">
                  <c:v>935.43</c:v>
                </c:pt>
                <c:pt idx="36600">
                  <c:v>887.97</c:v>
                </c:pt>
                <c:pt idx="36601">
                  <c:v>859.84</c:v>
                </c:pt>
                <c:pt idx="36602">
                  <c:v>837.58</c:v>
                </c:pt>
                <c:pt idx="36603">
                  <c:v>822.25</c:v>
                </c:pt>
                <c:pt idx="36604">
                  <c:v>812.92</c:v>
                </c:pt>
                <c:pt idx="36605">
                  <c:v>821.52</c:v>
                </c:pt>
                <c:pt idx="36606">
                  <c:v>803.47</c:v>
                </c:pt>
                <c:pt idx="36607">
                  <c:v>914.97</c:v>
                </c:pt>
                <c:pt idx="36608">
                  <c:v>1035.29</c:v>
                </c:pt>
                <c:pt idx="36609">
                  <c:v>1131.9100000000001</c:v>
                </c:pt>
                <c:pt idx="36610">
                  <c:v>1184.6500000000001</c:v>
                </c:pt>
                <c:pt idx="36611">
                  <c:v>1172.4100000000001</c:v>
                </c:pt>
                <c:pt idx="36612">
                  <c:v>1142.8800000000001</c:v>
                </c:pt>
                <c:pt idx="36613">
                  <c:v>1123.76</c:v>
                </c:pt>
                <c:pt idx="36614">
                  <c:v>1111.44</c:v>
                </c:pt>
                <c:pt idx="36615">
                  <c:v>1082.71</c:v>
                </c:pt>
                <c:pt idx="36616">
                  <c:v>1043.68</c:v>
                </c:pt>
                <c:pt idx="36617">
                  <c:v>1016.69</c:v>
                </c:pt>
                <c:pt idx="36618">
                  <c:v>1092.46</c:v>
                </c:pt>
                <c:pt idx="36619">
                  <c:v>1087.33</c:v>
                </c:pt>
                <c:pt idx="36620">
                  <c:v>1057.24</c:v>
                </c:pt>
                <c:pt idx="36621">
                  <c:v>1024.9000000000001</c:v>
                </c:pt>
                <c:pt idx="36622">
                  <c:v>976.66</c:v>
                </c:pt>
                <c:pt idx="36623">
                  <c:v>923.99</c:v>
                </c:pt>
                <c:pt idx="36624">
                  <c:v>891.74</c:v>
                </c:pt>
                <c:pt idx="36625">
                  <c:v>862.06</c:v>
                </c:pt>
                <c:pt idx="36626">
                  <c:v>833.06</c:v>
                </c:pt>
                <c:pt idx="36627">
                  <c:v>812.87</c:v>
                </c:pt>
                <c:pt idx="36628">
                  <c:v>805.15</c:v>
                </c:pt>
                <c:pt idx="36629">
                  <c:v>810.22</c:v>
                </c:pt>
                <c:pt idx="36630">
                  <c:v>771.49</c:v>
                </c:pt>
                <c:pt idx="36631">
                  <c:v>812.91</c:v>
                </c:pt>
                <c:pt idx="36632">
                  <c:v>871.8</c:v>
                </c:pt>
                <c:pt idx="36633">
                  <c:v>933.13</c:v>
                </c:pt>
                <c:pt idx="36634">
                  <c:v>988.05</c:v>
                </c:pt>
                <c:pt idx="36635">
                  <c:v>999.04</c:v>
                </c:pt>
                <c:pt idx="36636">
                  <c:v>1010.75</c:v>
                </c:pt>
                <c:pt idx="36637">
                  <c:v>1007.99</c:v>
                </c:pt>
                <c:pt idx="36638">
                  <c:v>995.17</c:v>
                </c:pt>
                <c:pt idx="36639">
                  <c:v>987.13</c:v>
                </c:pt>
                <c:pt idx="36640">
                  <c:v>971.1</c:v>
                </c:pt>
                <c:pt idx="36641">
                  <c:v>956.18</c:v>
                </c:pt>
                <c:pt idx="36642">
                  <c:v>1037.31</c:v>
                </c:pt>
                <c:pt idx="36643">
                  <c:v>1048.98</c:v>
                </c:pt>
                <c:pt idx="36644">
                  <c:v>1034.06</c:v>
                </c:pt>
                <c:pt idx="36645">
                  <c:v>1006.66</c:v>
                </c:pt>
                <c:pt idx="36646">
                  <c:v>956.19</c:v>
                </c:pt>
                <c:pt idx="36647">
                  <c:v>903.38</c:v>
                </c:pt>
                <c:pt idx="36648">
                  <c:v>856.71</c:v>
                </c:pt>
                <c:pt idx="36649">
                  <c:v>824.54</c:v>
                </c:pt>
                <c:pt idx="36650">
                  <c:v>802.36</c:v>
                </c:pt>
                <c:pt idx="36651">
                  <c:v>791.07</c:v>
                </c:pt>
                <c:pt idx="36652">
                  <c:v>793.02</c:v>
                </c:pt>
                <c:pt idx="36653">
                  <c:v>836.33</c:v>
                </c:pt>
                <c:pt idx="36654">
                  <c:v>840.56</c:v>
                </c:pt>
                <c:pt idx="36655">
                  <c:v>1035.56</c:v>
                </c:pt>
                <c:pt idx="36656">
                  <c:v>1192.8599999999999</c:v>
                </c:pt>
                <c:pt idx="36657">
                  <c:v>1308.77</c:v>
                </c:pt>
                <c:pt idx="36658">
                  <c:v>1349.2</c:v>
                </c:pt>
                <c:pt idx="36659">
                  <c:v>1342.14</c:v>
                </c:pt>
                <c:pt idx="36660">
                  <c:v>1332.03</c:v>
                </c:pt>
                <c:pt idx="36661">
                  <c:v>1364.76</c:v>
                </c:pt>
                <c:pt idx="36662">
                  <c:v>1357.75</c:v>
                </c:pt>
                <c:pt idx="36663">
                  <c:v>1310.84</c:v>
                </c:pt>
                <c:pt idx="36664">
                  <c:v>1221.94</c:v>
                </c:pt>
                <c:pt idx="36665">
                  <c:v>1092.07</c:v>
                </c:pt>
                <c:pt idx="36666">
                  <c:v>1152.28</c:v>
                </c:pt>
                <c:pt idx="36667">
                  <c:v>1128.42</c:v>
                </c:pt>
                <c:pt idx="36668">
                  <c:v>1103.94</c:v>
                </c:pt>
                <c:pt idx="36669">
                  <c:v>1053.3800000000001</c:v>
                </c:pt>
                <c:pt idx="36670">
                  <c:v>986.04</c:v>
                </c:pt>
                <c:pt idx="36671">
                  <c:v>916.45</c:v>
                </c:pt>
                <c:pt idx="36672">
                  <c:v>877.08</c:v>
                </c:pt>
                <c:pt idx="36673">
                  <c:v>846.51</c:v>
                </c:pt>
                <c:pt idx="36674">
                  <c:v>822.7</c:v>
                </c:pt>
                <c:pt idx="36675">
                  <c:v>808.35</c:v>
                </c:pt>
                <c:pt idx="36676">
                  <c:v>815.31</c:v>
                </c:pt>
                <c:pt idx="36677">
                  <c:v>850.88</c:v>
                </c:pt>
                <c:pt idx="36678">
                  <c:v>855.07</c:v>
                </c:pt>
                <c:pt idx="36679">
                  <c:v>1035.26</c:v>
                </c:pt>
                <c:pt idx="36680">
                  <c:v>1194.54</c:v>
                </c:pt>
                <c:pt idx="36681">
                  <c:v>1280.43</c:v>
                </c:pt>
                <c:pt idx="36682">
                  <c:v>1328.34</c:v>
                </c:pt>
                <c:pt idx="36683">
                  <c:v>1338.19</c:v>
                </c:pt>
                <c:pt idx="36684">
                  <c:v>1335.35</c:v>
                </c:pt>
                <c:pt idx="36685">
                  <c:v>1362.77</c:v>
                </c:pt>
                <c:pt idx="36686">
                  <c:v>1347.84</c:v>
                </c:pt>
                <c:pt idx="36687">
                  <c:v>1301.97</c:v>
                </c:pt>
                <c:pt idx="36688">
                  <c:v>1205.92</c:v>
                </c:pt>
                <c:pt idx="36689">
                  <c:v>1092.71</c:v>
                </c:pt>
                <c:pt idx="36690">
                  <c:v>1154.46</c:v>
                </c:pt>
                <c:pt idx="36691">
                  <c:v>1140.32</c:v>
                </c:pt>
                <c:pt idx="36692">
                  <c:v>1104.83</c:v>
                </c:pt>
                <c:pt idx="36693">
                  <c:v>1054.81</c:v>
                </c:pt>
                <c:pt idx="36694">
                  <c:v>987.52</c:v>
                </c:pt>
                <c:pt idx="36695">
                  <c:v>914.05</c:v>
                </c:pt>
                <c:pt idx="36696">
                  <c:v>866.23</c:v>
                </c:pt>
                <c:pt idx="36697">
                  <c:v>837.51</c:v>
                </c:pt>
                <c:pt idx="36698">
                  <c:v>813.16</c:v>
                </c:pt>
                <c:pt idx="36699">
                  <c:v>797.6</c:v>
                </c:pt>
                <c:pt idx="36700">
                  <c:v>803.86</c:v>
                </c:pt>
                <c:pt idx="36701">
                  <c:v>840.57</c:v>
                </c:pt>
                <c:pt idx="36702">
                  <c:v>848.06</c:v>
                </c:pt>
                <c:pt idx="36703">
                  <c:v>1026.3800000000001</c:v>
                </c:pt>
                <c:pt idx="36704">
                  <c:v>1187.22</c:v>
                </c:pt>
                <c:pt idx="36705">
                  <c:v>1283.1199999999999</c:v>
                </c:pt>
                <c:pt idx="36706">
                  <c:v>1331.07</c:v>
                </c:pt>
                <c:pt idx="36707">
                  <c:v>1349.4</c:v>
                </c:pt>
                <c:pt idx="36708">
                  <c:v>1359.35</c:v>
                </c:pt>
                <c:pt idx="36709">
                  <c:v>1384.36</c:v>
                </c:pt>
                <c:pt idx="36710">
                  <c:v>1373.73</c:v>
                </c:pt>
                <c:pt idx="36711">
                  <c:v>1325.75</c:v>
                </c:pt>
                <c:pt idx="36712">
                  <c:v>1238.3399999999999</c:v>
                </c:pt>
                <c:pt idx="36713">
                  <c:v>1112.74</c:v>
                </c:pt>
                <c:pt idx="36714">
                  <c:v>1178.5899999999999</c:v>
                </c:pt>
                <c:pt idx="36715">
                  <c:v>1152.3900000000001</c:v>
                </c:pt>
                <c:pt idx="36716">
                  <c:v>1118.8900000000001</c:v>
                </c:pt>
                <c:pt idx="36717">
                  <c:v>1070.76</c:v>
                </c:pt>
                <c:pt idx="36718">
                  <c:v>995.41</c:v>
                </c:pt>
                <c:pt idx="36719">
                  <c:v>934.87</c:v>
                </c:pt>
                <c:pt idx="36720">
                  <c:v>897.11</c:v>
                </c:pt>
                <c:pt idx="36721">
                  <c:v>867.58</c:v>
                </c:pt>
                <c:pt idx="36722">
                  <c:v>846.21</c:v>
                </c:pt>
                <c:pt idx="36723">
                  <c:v>827.57</c:v>
                </c:pt>
                <c:pt idx="36724">
                  <c:v>830.69</c:v>
                </c:pt>
                <c:pt idx="36725">
                  <c:v>869.86</c:v>
                </c:pt>
                <c:pt idx="36726">
                  <c:v>862.88</c:v>
                </c:pt>
                <c:pt idx="36727">
                  <c:v>1046.99</c:v>
                </c:pt>
                <c:pt idx="36728">
                  <c:v>1217.54</c:v>
                </c:pt>
                <c:pt idx="36729">
                  <c:v>1314.71</c:v>
                </c:pt>
                <c:pt idx="36730">
                  <c:v>1361.09</c:v>
                </c:pt>
                <c:pt idx="36731">
                  <c:v>1365.88</c:v>
                </c:pt>
                <c:pt idx="36732">
                  <c:v>1367.83</c:v>
                </c:pt>
                <c:pt idx="36733">
                  <c:v>1394.71</c:v>
                </c:pt>
                <c:pt idx="36734">
                  <c:v>1381.68</c:v>
                </c:pt>
                <c:pt idx="36735">
                  <c:v>1325.8</c:v>
                </c:pt>
                <c:pt idx="36736">
                  <c:v>1230.02</c:v>
                </c:pt>
                <c:pt idx="36737">
                  <c:v>1117.22</c:v>
                </c:pt>
                <c:pt idx="36738">
                  <c:v>1174.96</c:v>
                </c:pt>
                <c:pt idx="36739">
                  <c:v>1149.92</c:v>
                </c:pt>
                <c:pt idx="36740">
                  <c:v>1110.0999999999999</c:v>
                </c:pt>
                <c:pt idx="36741">
                  <c:v>1067.3800000000001</c:v>
                </c:pt>
                <c:pt idx="36742">
                  <c:v>997.34</c:v>
                </c:pt>
                <c:pt idx="36743">
                  <c:v>938.63</c:v>
                </c:pt>
                <c:pt idx="36744">
                  <c:v>898.09</c:v>
                </c:pt>
                <c:pt idx="36745">
                  <c:v>859.15</c:v>
                </c:pt>
                <c:pt idx="36746">
                  <c:v>833.65</c:v>
                </c:pt>
                <c:pt idx="36747">
                  <c:v>820.76</c:v>
                </c:pt>
                <c:pt idx="36748">
                  <c:v>821.37</c:v>
                </c:pt>
                <c:pt idx="36749">
                  <c:v>862.8</c:v>
                </c:pt>
                <c:pt idx="36750">
                  <c:v>885.67</c:v>
                </c:pt>
                <c:pt idx="36751">
                  <c:v>1066.23</c:v>
                </c:pt>
                <c:pt idx="36752">
                  <c:v>1213.8399999999999</c:v>
                </c:pt>
                <c:pt idx="36753">
                  <c:v>1307.23</c:v>
                </c:pt>
                <c:pt idx="36754">
                  <c:v>1334.52</c:v>
                </c:pt>
                <c:pt idx="36755">
                  <c:v>1358.68</c:v>
                </c:pt>
                <c:pt idx="36756">
                  <c:v>1345.85</c:v>
                </c:pt>
                <c:pt idx="36757">
                  <c:v>1372.6</c:v>
                </c:pt>
                <c:pt idx="36758">
                  <c:v>1351.93</c:v>
                </c:pt>
                <c:pt idx="36759">
                  <c:v>1310.7</c:v>
                </c:pt>
                <c:pt idx="36760">
                  <c:v>1207.8</c:v>
                </c:pt>
                <c:pt idx="36761">
                  <c:v>1103.69</c:v>
                </c:pt>
                <c:pt idx="36762">
                  <c:v>1150.52</c:v>
                </c:pt>
                <c:pt idx="36763">
                  <c:v>1143.3900000000001</c:v>
                </c:pt>
                <c:pt idx="36764">
                  <c:v>1109.04</c:v>
                </c:pt>
                <c:pt idx="36765">
                  <c:v>1071.49</c:v>
                </c:pt>
                <c:pt idx="36766">
                  <c:v>1017.66</c:v>
                </c:pt>
                <c:pt idx="36767">
                  <c:v>973.11</c:v>
                </c:pt>
                <c:pt idx="36768">
                  <c:v>923.31</c:v>
                </c:pt>
                <c:pt idx="36769">
                  <c:v>893.48</c:v>
                </c:pt>
                <c:pt idx="36770">
                  <c:v>859.66</c:v>
                </c:pt>
                <c:pt idx="36771">
                  <c:v>847.88</c:v>
                </c:pt>
                <c:pt idx="36772">
                  <c:v>843.57</c:v>
                </c:pt>
                <c:pt idx="36773">
                  <c:v>837.48</c:v>
                </c:pt>
                <c:pt idx="36774">
                  <c:v>814.47</c:v>
                </c:pt>
                <c:pt idx="36775">
                  <c:v>945.83</c:v>
                </c:pt>
                <c:pt idx="36776">
                  <c:v>1083.8499999999999</c:v>
                </c:pt>
                <c:pt idx="36777">
                  <c:v>1162.75</c:v>
                </c:pt>
                <c:pt idx="36778">
                  <c:v>1199.67</c:v>
                </c:pt>
                <c:pt idx="36779">
                  <c:v>1214.97</c:v>
                </c:pt>
                <c:pt idx="36780">
                  <c:v>1185.02</c:v>
                </c:pt>
                <c:pt idx="36781">
                  <c:v>1166.4000000000001</c:v>
                </c:pt>
                <c:pt idx="36782">
                  <c:v>1141.33</c:v>
                </c:pt>
                <c:pt idx="36783">
                  <c:v>1109.02</c:v>
                </c:pt>
                <c:pt idx="36784">
                  <c:v>1070.9000000000001</c:v>
                </c:pt>
                <c:pt idx="36785">
                  <c:v>1033.3599999999999</c:v>
                </c:pt>
                <c:pt idx="36786">
                  <c:v>1113.21</c:v>
                </c:pt>
                <c:pt idx="36787">
                  <c:v>1115.68</c:v>
                </c:pt>
                <c:pt idx="36788">
                  <c:v>1083.1500000000001</c:v>
                </c:pt>
                <c:pt idx="36789">
                  <c:v>1046.07</c:v>
                </c:pt>
                <c:pt idx="36790">
                  <c:v>985.12</c:v>
                </c:pt>
                <c:pt idx="36791">
                  <c:v>935.81</c:v>
                </c:pt>
                <c:pt idx="36792">
                  <c:v>897.3</c:v>
                </c:pt>
                <c:pt idx="36793">
                  <c:v>866</c:v>
                </c:pt>
                <c:pt idx="36794">
                  <c:v>845.59</c:v>
                </c:pt>
                <c:pt idx="36795">
                  <c:v>822.26</c:v>
                </c:pt>
                <c:pt idx="36796">
                  <c:v>814.31</c:v>
                </c:pt>
                <c:pt idx="36797">
                  <c:v>805.77</c:v>
                </c:pt>
                <c:pt idx="36798">
                  <c:v>764.73</c:v>
                </c:pt>
                <c:pt idx="36799">
                  <c:v>816.9</c:v>
                </c:pt>
                <c:pt idx="36800">
                  <c:v>869.45</c:v>
                </c:pt>
                <c:pt idx="36801">
                  <c:v>927.64</c:v>
                </c:pt>
                <c:pt idx="36802">
                  <c:v>983.02</c:v>
                </c:pt>
                <c:pt idx="36803">
                  <c:v>1005.47</c:v>
                </c:pt>
                <c:pt idx="36804">
                  <c:v>1013.74</c:v>
                </c:pt>
                <c:pt idx="36805">
                  <c:v>1002.66</c:v>
                </c:pt>
                <c:pt idx="36806">
                  <c:v>1009.05</c:v>
                </c:pt>
                <c:pt idx="36807">
                  <c:v>985</c:v>
                </c:pt>
                <c:pt idx="36808">
                  <c:v>964.54</c:v>
                </c:pt>
                <c:pt idx="36809">
                  <c:v>943.35</c:v>
                </c:pt>
                <c:pt idx="36810">
                  <c:v>1037.6099999999999</c:v>
                </c:pt>
                <c:pt idx="36811">
                  <c:v>1040.45</c:v>
                </c:pt>
                <c:pt idx="36812">
                  <c:v>1047.8499999999999</c:v>
                </c:pt>
                <c:pt idx="36813">
                  <c:v>1007.09</c:v>
                </c:pt>
                <c:pt idx="36814">
                  <c:v>957.15</c:v>
                </c:pt>
                <c:pt idx="36815">
                  <c:v>892.97</c:v>
                </c:pt>
                <c:pt idx="36816">
                  <c:v>847.6</c:v>
                </c:pt>
                <c:pt idx="36817">
                  <c:v>821.68</c:v>
                </c:pt>
                <c:pt idx="36818">
                  <c:v>803.86</c:v>
                </c:pt>
                <c:pt idx="36819">
                  <c:v>786.63</c:v>
                </c:pt>
                <c:pt idx="36820">
                  <c:v>796.1</c:v>
                </c:pt>
                <c:pt idx="36821">
                  <c:v>840.32</c:v>
                </c:pt>
                <c:pt idx="36822">
                  <c:v>845.57</c:v>
                </c:pt>
                <c:pt idx="36823">
                  <c:v>1023.76</c:v>
                </c:pt>
                <c:pt idx="36824">
                  <c:v>1194.79</c:v>
                </c:pt>
                <c:pt idx="36825">
                  <c:v>1324.79</c:v>
                </c:pt>
                <c:pt idx="36826">
                  <c:v>1365.11</c:v>
                </c:pt>
                <c:pt idx="36827">
                  <c:v>1386.97</c:v>
                </c:pt>
                <c:pt idx="36828">
                  <c:v>1388</c:v>
                </c:pt>
                <c:pt idx="36829">
                  <c:v>1403.67</c:v>
                </c:pt>
                <c:pt idx="36830">
                  <c:v>1393.99</c:v>
                </c:pt>
                <c:pt idx="36831">
                  <c:v>1352.8</c:v>
                </c:pt>
                <c:pt idx="36832">
                  <c:v>1250.02</c:v>
                </c:pt>
                <c:pt idx="36833">
                  <c:v>1133.54</c:v>
                </c:pt>
                <c:pt idx="36834">
                  <c:v>1201.3800000000001</c:v>
                </c:pt>
                <c:pt idx="36835">
                  <c:v>1167.7</c:v>
                </c:pt>
                <c:pt idx="36836">
                  <c:v>1141.3399999999999</c:v>
                </c:pt>
                <c:pt idx="36837">
                  <c:v>1098.7</c:v>
                </c:pt>
                <c:pt idx="36838">
                  <c:v>1023.5</c:v>
                </c:pt>
                <c:pt idx="36839">
                  <c:v>978.09</c:v>
                </c:pt>
                <c:pt idx="36840">
                  <c:v>927.08</c:v>
                </c:pt>
                <c:pt idx="36841">
                  <c:v>891.39</c:v>
                </c:pt>
                <c:pt idx="36842">
                  <c:v>870.6</c:v>
                </c:pt>
                <c:pt idx="36843">
                  <c:v>855.96</c:v>
                </c:pt>
                <c:pt idx="36844">
                  <c:v>849.54</c:v>
                </c:pt>
                <c:pt idx="36845">
                  <c:v>875.47</c:v>
                </c:pt>
                <c:pt idx="36846">
                  <c:v>891.48</c:v>
                </c:pt>
                <c:pt idx="36847">
                  <c:v>1065.02</c:v>
                </c:pt>
                <c:pt idx="36848">
                  <c:v>1210.69</c:v>
                </c:pt>
                <c:pt idx="36849">
                  <c:v>1326.92</c:v>
                </c:pt>
                <c:pt idx="36850">
                  <c:v>1383.23</c:v>
                </c:pt>
                <c:pt idx="36851">
                  <c:v>1398.81</c:v>
                </c:pt>
                <c:pt idx="36852">
                  <c:v>1426.25</c:v>
                </c:pt>
                <c:pt idx="36853">
                  <c:v>1447.73</c:v>
                </c:pt>
                <c:pt idx="36854">
                  <c:v>1413.49</c:v>
                </c:pt>
                <c:pt idx="36855">
                  <c:v>1357.42</c:v>
                </c:pt>
                <c:pt idx="36856">
                  <c:v>1261.58</c:v>
                </c:pt>
                <c:pt idx="36857">
                  <c:v>1158.24</c:v>
                </c:pt>
                <c:pt idx="36858">
                  <c:v>1227.43</c:v>
                </c:pt>
                <c:pt idx="36859">
                  <c:v>1217.68</c:v>
                </c:pt>
                <c:pt idx="36860">
                  <c:v>1173.83</c:v>
                </c:pt>
                <c:pt idx="36861">
                  <c:v>1126.8399999999999</c:v>
                </c:pt>
                <c:pt idx="36862">
                  <c:v>1055.73</c:v>
                </c:pt>
                <c:pt idx="36863">
                  <c:v>982.8</c:v>
                </c:pt>
                <c:pt idx="36864">
                  <c:v>938.23</c:v>
                </c:pt>
                <c:pt idx="36865">
                  <c:v>905.61</c:v>
                </c:pt>
                <c:pt idx="36866">
                  <c:v>884.93</c:v>
                </c:pt>
                <c:pt idx="36867">
                  <c:v>866.14</c:v>
                </c:pt>
                <c:pt idx="36868">
                  <c:v>866.77</c:v>
                </c:pt>
                <c:pt idx="36869">
                  <c:v>893.21</c:v>
                </c:pt>
                <c:pt idx="36870">
                  <c:v>895.82</c:v>
                </c:pt>
                <c:pt idx="36871">
                  <c:v>1057.19</c:v>
                </c:pt>
                <c:pt idx="36872">
                  <c:v>1203.99</c:v>
                </c:pt>
                <c:pt idx="36873">
                  <c:v>1303.83</c:v>
                </c:pt>
                <c:pt idx="36874">
                  <c:v>1376.22</c:v>
                </c:pt>
                <c:pt idx="36875">
                  <c:v>1391.1</c:v>
                </c:pt>
                <c:pt idx="36876">
                  <c:v>1392.26</c:v>
                </c:pt>
                <c:pt idx="36877">
                  <c:v>1417.61</c:v>
                </c:pt>
                <c:pt idx="36878">
                  <c:v>1417.61</c:v>
                </c:pt>
                <c:pt idx="36879">
                  <c:v>1363.14</c:v>
                </c:pt>
                <c:pt idx="36880">
                  <c:v>1260.3800000000001</c:v>
                </c:pt>
                <c:pt idx="36881">
                  <c:v>1142.21</c:v>
                </c:pt>
                <c:pt idx="36882">
                  <c:v>1207.5899999999999</c:v>
                </c:pt>
                <c:pt idx="36883">
                  <c:v>1177.03</c:v>
                </c:pt>
                <c:pt idx="36884">
                  <c:v>1152.08</c:v>
                </c:pt>
                <c:pt idx="36885">
                  <c:v>1114.6400000000001</c:v>
                </c:pt>
                <c:pt idx="36886">
                  <c:v>1046.3499999999999</c:v>
                </c:pt>
                <c:pt idx="36887">
                  <c:v>990.69</c:v>
                </c:pt>
                <c:pt idx="36888">
                  <c:v>939.71</c:v>
                </c:pt>
                <c:pt idx="36889">
                  <c:v>913.59</c:v>
                </c:pt>
                <c:pt idx="36890">
                  <c:v>891.9</c:v>
                </c:pt>
                <c:pt idx="36891">
                  <c:v>868.82</c:v>
                </c:pt>
                <c:pt idx="36892">
                  <c:v>888.61</c:v>
                </c:pt>
                <c:pt idx="36893">
                  <c:v>910.95</c:v>
                </c:pt>
                <c:pt idx="36894">
                  <c:v>927.52</c:v>
                </c:pt>
                <c:pt idx="36895">
                  <c:v>1095.98</c:v>
                </c:pt>
                <c:pt idx="36896">
                  <c:v>1232.6400000000001</c:v>
                </c:pt>
                <c:pt idx="36897">
                  <c:v>1344.91</c:v>
                </c:pt>
                <c:pt idx="36898">
                  <c:v>1399.92</c:v>
                </c:pt>
                <c:pt idx="36899">
                  <c:v>1371.33</c:v>
                </c:pt>
                <c:pt idx="36900">
                  <c:v>1399.42</c:v>
                </c:pt>
                <c:pt idx="36901">
                  <c:v>1440.85</c:v>
                </c:pt>
                <c:pt idx="36902">
                  <c:v>1419.79</c:v>
                </c:pt>
                <c:pt idx="36903">
                  <c:v>1365.46</c:v>
                </c:pt>
                <c:pt idx="36904">
                  <c:v>1273.8399999999999</c:v>
                </c:pt>
                <c:pt idx="36905">
                  <c:v>1173.26</c:v>
                </c:pt>
                <c:pt idx="36906">
                  <c:v>1232.3599999999999</c:v>
                </c:pt>
                <c:pt idx="36907">
                  <c:v>1193.98</c:v>
                </c:pt>
                <c:pt idx="36908">
                  <c:v>1163.01</c:v>
                </c:pt>
                <c:pt idx="36909">
                  <c:v>1136.8599999999999</c:v>
                </c:pt>
                <c:pt idx="36910">
                  <c:v>1069.75</c:v>
                </c:pt>
                <c:pt idx="36911">
                  <c:v>1003.61</c:v>
                </c:pt>
                <c:pt idx="36912">
                  <c:v>958.5</c:v>
                </c:pt>
                <c:pt idx="36913">
                  <c:v>928.66</c:v>
                </c:pt>
                <c:pt idx="36914">
                  <c:v>905.03</c:v>
                </c:pt>
                <c:pt idx="36915">
                  <c:v>891.63</c:v>
                </c:pt>
                <c:pt idx="36916">
                  <c:v>885.57</c:v>
                </c:pt>
                <c:pt idx="36917">
                  <c:v>912.71</c:v>
                </c:pt>
                <c:pt idx="36918">
                  <c:v>913.25</c:v>
                </c:pt>
                <c:pt idx="36919">
                  <c:v>1077.57</c:v>
                </c:pt>
                <c:pt idx="36920">
                  <c:v>1223.3399999999999</c:v>
                </c:pt>
                <c:pt idx="36921">
                  <c:v>1313.45</c:v>
                </c:pt>
                <c:pt idx="36922">
                  <c:v>1337.22</c:v>
                </c:pt>
                <c:pt idx="36923">
                  <c:v>1361.53</c:v>
                </c:pt>
                <c:pt idx="36924">
                  <c:v>1350.9</c:v>
                </c:pt>
                <c:pt idx="36925">
                  <c:v>1362.89</c:v>
                </c:pt>
                <c:pt idx="36926">
                  <c:v>1328.03</c:v>
                </c:pt>
                <c:pt idx="36927">
                  <c:v>1290.45</c:v>
                </c:pt>
                <c:pt idx="36928">
                  <c:v>1201.75</c:v>
                </c:pt>
                <c:pt idx="36929">
                  <c:v>1112.6600000000001</c:v>
                </c:pt>
                <c:pt idx="36930">
                  <c:v>1179.2</c:v>
                </c:pt>
                <c:pt idx="36931">
                  <c:v>1154.55</c:v>
                </c:pt>
                <c:pt idx="36932">
                  <c:v>1120.1199999999999</c:v>
                </c:pt>
                <c:pt idx="36933">
                  <c:v>1068.03</c:v>
                </c:pt>
                <c:pt idx="36934">
                  <c:v>1013.01</c:v>
                </c:pt>
                <c:pt idx="36935">
                  <c:v>965.12</c:v>
                </c:pt>
                <c:pt idx="36936">
                  <c:v>924.7</c:v>
                </c:pt>
                <c:pt idx="36937">
                  <c:v>903.53</c:v>
                </c:pt>
                <c:pt idx="36938">
                  <c:v>889.52</c:v>
                </c:pt>
                <c:pt idx="36939">
                  <c:v>874.12</c:v>
                </c:pt>
                <c:pt idx="36940">
                  <c:v>864.63</c:v>
                </c:pt>
                <c:pt idx="36941">
                  <c:v>882.22</c:v>
                </c:pt>
                <c:pt idx="36942">
                  <c:v>866.03</c:v>
                </c:pt>
                <c:pt idx="36943">
                  <c:v>969.49</c:v>
                </c:pt>
                <c:pt idx="36944">
                  <c:v>1101.03</c:v>
                </c:pt>
                <c:pt idx="36945">
                  <c:v>1187.5999999999999</c:v>
                </c:pt>
                <c:pt idx="36946">
                  <c:v>1221.81</c:v>
                </c:pt>
                <c:pt idx="36947">
                  <c:v>1226.28</c:v>
                </c:pt>
                <c:pt idx="36948">
                  <c:v>1213.19</c:v>
                </c:pt>
                <c:pt idx="36949">
                  <c:v>1195.25</c:v>
                </c:pt>
                <c:pt idx="36950">
                  <c:v>1173.24</c:v>
                </c:pt>
                <c:pt idx="36951">
                  <c:v>1146.98</c:v>
                </c:pt>
                <c:pt idx="36952">
                  <c:v>1095.99</c:v>
                </c:pt>
                <c:pt idx="36953">
                  <c:v>1062.5</c:v>
                </c:pt>
                <c:pt idx="36954">
                  <c:v>1147.74</c:v>
                </c:pt>
                <c:pt idx="36955">
                  <c:v>1139.0899999999999</c:v>
                </c:pt>
                <c:pt idx="36956">
                  <c:v>1102.97</c:v>
                </c:pt>
                <c:pt idx="36957">
                  <c:v>1062.92</c:v>
                </c:pt>
                <c:pt idx="36958">
                  <c:v>1025.45</c:v>
                </c:pt>
                <c:pt idx="36959">
                  <c:v>984.45</c:v>
                </c:pt>
                <c:pt idx="36960">
                  <c:v>941.07</c:v>
                </c:pt>
                <c:pt idx="36961">
                  <c:v>903.35</c:v>
                </c:pt>
                <c:pt idx="36962">
                  <c:v>883.2</c:v>
                </c:pt>
                <c:pt idx="36963">
                  <c:v>868.69</c:v>
                </c:pt>
                <c:pt idx="36964">
                  <c:v>855.86</c:v>
                </c:pt>
                <c:pt idx="36965">
                  <c:v>849.01</c:v>
                </c:pt>
                <c:pt idx="36966">
                  <c:v>815.11</c:v>
                </c:pt>
                <c:pt idx="36967">
                  <c:v>852.08</c:v>
                </c:pt>
                <c:pt idx="36968">
                  <c:v>913.66</c:v>
                </c:pt>
                <c:pt idx="36969">
                  <c:v>970.19</c:v>
                </c:pt>
                <c:pt idx="36970">
                  <c:v>1024.98</c:v>
                </c:pt>
                <c:pt idx="36971">
                  <c:v>1047.54</c:v>
                </c:pt>
                <c:pt idx="36972">
                  <c:v>1081.8399999999999</c:v>
                </c:pt>
                <c:pt idx="36973">
                  <c:v>1072.06</c:v>
                </c:pt>
                <c:pt idx="36974">
                  <c:v>1065.1099999999999</c:v>
                </c:pt>
                <c:pt idx="36975">
                  <c:v>1056.1600000000001</c:v>
                </c:pt>
                <c:pt idx="36976">
                  <c:v>1036.77</c:v>
                </c:pt>
                <c:pt idx="36977">
                  <c:v>1012.13</c:v>
                </c:pt>
                <c:pt idx="36978">
                  <c:v>1095.69</c:v>
                </c:pt>
                <c:pt idx="36979">
                  <c:v>1106.74</c:v>
                </c:pt>
                <c:pt idx="36980">
                  <c:v>1109.04</c:v>
                </c:pt>
                <c:pt idx="36981">
                  <c:v>1073.44</c:v>
                </c:pt>
                <c:pt idx="36982">
                  <c:v>1018.15</c:v>
                </c:pt>
                <c:pt idx="36983">
                  <c:v>970.29</c:v>
                </c:pt>
                <c:pt idx="36984">
                  <c:v>929.08</c:v>
                </c:pt>
                <c:pt idx="36985">
                  <c:v>905.97</c:v>
                </c:pt>
                <c:pt idx="36986">
                  <c:v>876.19</c:v>
                </c:pt>
                <c:pt idx="36987">
                  <c:v>866.72</c:v>
                </c:pt>
                <c:pt idx="36988">
                  <c:v>873.42</c:v>
                </c:pt>
                <c:pt idx="36989">
                  <c:v>907.58</c:v>
                </c:pt>
                <c:pt idx="36990">
                  <c:v>893.82</c:v>
                </c:pt>
                <c:pt idx="36991">
                  <c:v>1083.19</c:v>
                </c:pt>
                <c:pt idx="36992">
                  <c:v>1239.21</c:v>
                </c:pt>
                <c:pt idx="36993">
                  <c:v>1347.88</c:v>
                </c:pt>
                <c:pt idx="36994">
                  <c:v>1364.96</c:v>
                </c:pt>
                <c:pt idx="36995">
                  <c:v>1383.13</c:v>
                </c:pt>
                <c:pt idx="36996">
                  <c:v>1399.75</c:v>
                </c:pt>
                <c:pt idx="36997">
                  <c:v>1424.23</c:v>
                </c:pt>
                <c:pt idx="36998">
                  <c:v>1404.22</c:v>
                </c:pt>
                <c:pt idx="36999">
                  <c:v>1350.16</c:v>
                </c:pt>
                <c:pt idx="37000">
                  <c:v>1272.28</c:v>
                </c:pt>
                <c:pt idx="37001">
                  <c:v>1168.28</c:v>
                </c:pt>
                <c:pt idx="37002">
                  <c:v>1220.3</c:v>
                </c:pt>
                <c:pt idx="37003">
                  <c:v>1209.7</c:v>
                </c:pt>
                <c:pt idx="37004">
                  <c:v>1169.68</c:v>
                </c:pt>
                <c:pt idx="37005">
                  <c:v>1115.6199999999999</c:v>
                </c:pt>
                <c:pt idx="37006">
                  <c:v>1045.96</c:v>
                </c:pt>
                <c:pt idx="37007">
                  <c:v>983.1</c:v>
                </c:pt>
                <c:pt idx="37008">
                  <c:v>937.93</c:v>
                </c:pt>
                <c:pt idx="37009">
                  <c:v>900.89</c:v>
                </c:pt>
                <c:pt idx="37010">
                  <c:v>860.64</c:v>
                </c:pt>
                <c:pt idx="37011">
                  <c:v>843.16</c:v>
                </c:pt>
                <c:pt idx="37012">
                  <c:v>850.94</c:v>
                </c:pt>
                <c:pt idx="37013">
                  <c:v>883.64</c:v>
                </c:pt>
                <c:pt idx="37014">
                  <c:v>884.79</c:v>
                </c:pt>
                <c:pt idx="37015">
                  <c:v>1056.01</c:v>
                </c:pt>
                <c:pt idx="37016">
                  <c:v>1213.71</c:v>
                </c:pt>
                <c:pt idx="37017">
                  <c:v>1315.85</c:v>
                </c:pt>
                <c:pt idx="37018">
                  <c:v>1344.67</c:v>
                </c:pt>
                <c:pt idx="37019">
                  <c:v>1363.87</c:v>
                </c:pt>
                <c:pt idx="37020">
                  <c:v>1358.65</c:v>
                </c:pt>
                <c:pt idx="37021">
                  <c:v>1393.56</c:v>
                </c:pt>
                <c:pt idx="37022">
                  <c:v>1391.6</c:v>
                </c:pt>
                <c:pt idx="37023">
                  <c:v>1341.93</c:v>
                </c:pt>
                <c:pt idx="37024">
                  <c:v>1241.95</c:v>
                </c:pt>
                <c:pt idx="37025">
                  <c:v>1144.93</c:v>
                </c:pt>
                <c:pt idx="37026">
                  <c:v>1208.93</c:v>
                </c:pt>
                <c:pt idx="37027">
                  <c:v>1202.5999999999999</c:v>
                </c:pt>
                <c:pt idx="37028">
                  <c:v>1159.52</c:v>
                </c:pt>
                <c:pt idx="37029">
                  <c:v>1106.93</c:v>
                </c:pt>
                <c:pt idx="37030">
                  <c:v>1025.8800000000001</c:v>
                </c:pt>
                <c:pt idx="37031">
                  <c:v>963.73</c:v>
                </c:pt>
                <c:pt idx="37032">
                  <c:v>922.1</c:v>
                </c:pt>
                <c:pt idx="37033">
                  <c:v>891.87</c:v>
                </c:pt>
                <c:pt idx="37034">
                  <c:v>863.78</c:v>
                </c:pt>
                <c:pt idx="37035">
                  <c:v>847.58</c:v>
                </c:pt>
                <c:pt idx="37036">
                  <c:v>848.56</c:v>
                </c:pt>
                <c:pt idx="37037">
                  <c:v>897.94</c:v>
                </c:pt>
                <c:pt idx="37038">
                  <c:v>907.04</c:v>
                </c:pt>
                <c:pt idx="37039">
                  <c:v>1071.29</c:v>
                </c:pt>
                <c:pt idx="37040">
                  <c:v>1196.4100000000001</c:v>
                </c:pt>
                <c:pt idx="37041">
                  <c:v>1331.94</c:v>
                </c:pt>
                <c:pt idx="37042">
                  <c:v>1373.68</c:v>
                </c:pt>
                <c:pt idx="37043">
                  <c:v>1353.39</c:v>
                </c:pt>
                <c:pt idx="37044">
                  <c:v>1383.31</c:v>
                </c:pt>
                <c:pt idx="37045">
                  <c:v>1399.32</c:v>
                </c:pt>
                <c:pt idx="37046">
                  <c:v>1346.27</c:v>
                </c:pt>
                <c:pt idx="37047">
                  <c:v>1338.55</c:v>
                </c:pt>
                <c:pt idx="37048">
                  <c:v>1248.96</c:v>
                </c:pt>
                <c:pt idx="37049">
                  <c:v>1145.46</c:v>
                </c:pt>
                <c:pt idx="37050">
                  <c:v>1210.8699999999999</c:v>
                </c:pt>
                <c:pt idx="37051">
                  <c:v>1176.33</c:v>
                </c:pt>
                <c:pt idx="37052">
                  <c:v>1156.1400000000001</c:v>
                </c:pt>
                <c:pt idx="37053">
                  <c:v>1096.22</c:v>
                </c:pt>
                <c:pt idx="37054">
                  <c:v>1039.1300000000001</c:v>
                </c:pt>
                <c:pt idx="37055">
                  <c:v>969.17</c:v>
                </c:pt>
                <c:pt idx="37056">
                  <c:v>925.35</c:v>
                </c:pt>
                <c:pt idx="37057">
                  <c:v>895.69</c:v>
                </c:pt>
                <c:pt idx="37058">
                  <c:v>870.95</c:v>
                </c:pt>
                <c:pt idx="37059">
                  <c:v>850.47</c:v>
                </c:pt>
                <c:pt idx="37060">
                  <c:v>856.24</c:v>
                </c:pt>
                <c:pt idx="37061">
                  <c:v>875.59</c:v>
                </c:pt>
                <c:pt idx="37062">
                  <c:v>884.66</c:v>
                </c:pt>
                <c:pt idx="37063">
                  <c:v>1049.08</c:v>
                </c:pt>
                <c:pt idx="37064">
                  <c:v>1186.6300000000001</c:v>
                </c:pt>
                <c:pt idx="37065">
                  <c:v>1303.78</c:v>
                </c:pt>
                <c:pt idx="37066">
                  <c:v>1348.07</c:v>
                </c:pt>
                <c:pt idx="37067">
                  <c:v>1329.61</c:v>
                </c:pt>
                <c:pt idx="37068">
                  <c:v>1308.71</c:v>
                </c:pt>
                <c:pt idx="37069">
                  <c:v>1319.56</c:v>
                </c:pt>
                <c:pt idx="37070">
                  <c:v>1315.8</c:v>
                </c:pt>
                <c:pt idx="37071">
                  <c:v>1283.2</c:v>
                </c:pt>
                <c:pt idx="37072">
                  <c:v>1215.77</c:v>
                </c:pt>
                <c:pt idx="37073">
                  <c:v>1095.56</c:v>
                </c:pt>
                <c:pt idx="37074">
                  <c:v>1149.96</c:v>
                </c:pt>
                <c:pt idx="37075">
                  <c:v>1124.4000000000001</c:v>
                </c:pt>
                <c:pt idx="37076">
                  <c:v>1112.3599999999999</c:v>
                </c:pt>
                <c:pt idx="37077">
                  <c:v>1048.0999999999999</c:v>
                </c:pt>
                <c:pt idx="37078">
                  <c:v>998.74</c:v>
                </c:pt>
                <c:pt idx="37079">
                  <c:v>947.2</c:v>
                </c:pt>
                <c:pt idx="37080">
                  <c:v>894.34</c:v>
                </c:pt>
                <c:pt idx="37081">
                  <c:v>867.55</c:v>
                </c:pt>
                <c:pt idx="37082">
                  <c:v>850.11</c:v>
                </c:pt>
                <c:pt idx="37083">
                  <c:v>852.69</c:v>
                </c:pt>
                <c:pt idx="37084">
                  <c:v>862.63</c:v>
                </c:pt>
                <c:pt idx="37085">
                  <c:v>892.99</c:v>
                </c:pt>
                <c:pt idx="37086">
                  <c:v>891.3</c:v>
                </c:pt>
                <c:pt idx="37087">
                  <c:v>1070.25</c:v>
                </c:pt>
                <c:pt idx="37088">
                  <c:v>1198.81</c:v>
                </c:pt>
                <c:pt idx="37089">
                  <c:v>1297.4000000000001</c:v>
                </c:pt>
                <c:pt idx="37090">
                  <c:v>1341.84</c:v>
                </c:pt>
                <c:pt idx="37091">
                  <c:v>1355.67</c:v>
                </c:pt>
                <c:pt idx="37092">
                  <c:v>1369.71</c:v>
                </c:pt>
                <c:pt idx="37093">
                  <c:v>1382.8</c:v>
                </c:pt>
                <c:pt idx="37094">
                  <c:v>1380.29</c:v>
                </c:pt>
                <c:pt idx="37095">
                  <c:v>1328.37</c:v>
                </c:pt>
                <c:pt idx="37096">
                  <c:v>1235.1199999999999</c:v>
                </c:pt>
                <c:pt idx="37097">
                  <c:v>1137.08</c:v>
                </c:pt>
                <c:pt idx="37098">
                  <c:v>1193.05</c:v>
                </c:pt>
                <c:pt idx="37099">
                  <c:v>1189.0999999999999</c:v>
                </c:pt>
                <c:pt idx="37100">
                  <c:v>1134.95</c:v>
                </c:pt>
                <c:pt idx="37101">
                  <c:v>1092.99</c:v>
                </c:pt>
                <c:pt idx="37102">
                  <c:v>1037.1099999999999</c:v>
                </c:pt>
                <c:pt idx="37103">
                  <c:v>988.75</c:v>
                </c:pt>
                <c:pt idx="37104">
                  <c:v>943.99</c:v>
                </c:pt>
                <c:pt idx="37105">
                  <c:v>919.64</c:v>
                </c:pt>
                <c:pt idx="37106">
                  <c:v>886.08</c:v>
                </c:pt>
                <c:pt idx="37107">
                  <c:v>853.49</c:v>
                </c:pt>
                <c:pt idx="37108">
                  <c:v>848.45</c:v>
                </c:pt>
                <c:pt idx="37109">
                  <c:v>852.05</c:v>
                </c:pt>
                <c:pt idx="37110">
                  <c:v>836.8</c:v>
                </c:pt>
                <c:pt idx="37111">
                  <c:v>938.47</c:v>
                </c:pt>
                <c:pt idx="37112">
                  <c:v>1045.8699999999999</c:v>
                </c:pt>
                <c:pt idx="37113">
                  <c:v>1132.55</c:v>
                </c:pt>
                <c:pt idx="37114">
                  <c:v>1164.6199999999999</c:v>
                </c:pt>
                <c:pt idx="37115">
                  <c:v>1166.49</c:v>
                </c:pt>
                <c:pt idx="37116">
                  <c:v>1158.01</c:v>
                </c:pt>
                <c:pt idx="37117">
                  <c:v>1151.1199999999999</c:v>
                </c:pt>
                <c:pt idx="37118">
                  <c:v>1140.51</c:v>
                </c:pt>
                <c:pt idx="37119">
                  <c:v>1110.77</c:v>
                </c:pt>
                <c:pt idx="37120">
                  <c:v>1071.54</c:v>
                </c:pt>
                <c:pt idx="37121">
                  <c:v>1026.9100000000001</c:v>
                </c:pt>
                <c:pt idx="37122">
                  <c:v>1108.6099999999999</c:v>
                </c:pt>
                <c:pt idx="37123">
                  <c:v>1111.99</c:v>
                </c:pt>
                <c:pt idx="37124">
                  <c:v>1071.1199999999999</c:v>
                </c:pt>
                <c:pt idx="37125">
                  <c:v>1023</c:v>
                </c:pt>
                <c:pt idx="37126">
                  <c:v>980.81</c:v>
                </c:pt>
                <c:pt idx="37127">
                  <c:v>941.18</c:v>
                </c:pt>
                <c:pt idx="37128">
                  <c:v>894.84</c:v>
                </c:pt>
                <c:pt idx="37129">
                  <c:v>864.26</c:v>
                </c:pt>
                <c:pt idx="37130">
                  <c:v>844.55</c:v>
                </c:pt>
                <c:pt idx="37131">
                  <c:v>826.78</c:v>
                </c:pt>
                <c:pt idx="37132">
                  <c:v>828.98</c:v>
                </c:pt>
                <c:pt idx="37133">
                  <c:v>815.9</c:v>
                </c:pt>
                <c:pt idx="37134">
                  <c:v>773.98</c:v>
                </c:pt>
                <c:pt idx="37135">
                  <c:v>808.9</c:v>
                </c:pt>
                <c:pt idx="37136">
                  <c:v>865.32</c:v>
                </c:pt>
                <c:pt idx="37137">
                  <c:v>900.35</c:v>
                </c:pt>
                <c:pt idx="37138">
                  <c:v>956.76</c:v>
                </c:pt>
                <c:pt idx="37139">
                  <c:v>982.1</c:v>
                </c:pt>
                <c:pt idx="37140">
                  <c:v>995.92</c:v>
                </c:pt>
                <c:pt idx="37141">
                  <c:v>980.17</c:v>
                </c:pt>
                <c:pt idx="37142">
                  <c:v>1014.92</c:v>
                </c:pt>
                <c:pt idx="37143">
                  <c:v>999.49</c:v>
                </c:pt>
                <c:pt idx="37144">
                  <c:v>979.87</c:v>
                </c:pt>
                <c:pt idx="37145">
                  <c:v>951.32</c:v>
                </c:pt>
                <c:pt idx="37146">
                  <c:v>1042.95</c:v>
                </c:pt>
                <c:pt idx="37147">
                  <c:v>1057.3900000000001</c:v>
                </c:pt>
                <c:pt idx="37148">
                  <c:v>1065.94</c:v>
                </c:pt>
                <c:pt idx="37149">
                  <c:v>1042.25</c:v>
                </c:pt>
                <c:pt idx="37150">
                  <c:v>973.51</c:v>
                </c:pt>
                <c:pt idx="37151">
                  <c:v>880.58</c:v>
                </c:pt>
                <c:pt idx="37152">
                  <c:v>889.16</c:v>
                </c:pt>
                <c:pt idx="37153">
                  <c:v>856.7</c:v>
                </c:pt>
                <c:pt idx="37154">
                  <c:v>840.87</c:v>
                </c:pt>
                <c:pt idx="37155">
                  <c:v>855.85</c:v>
                </c:pt>
                <c:pt idx="37156">
                  <c:v>839.34</c:v>
                </c:pt>
                <c:pt idx="37157">
                  <c:v>865.49</c:v>
                </c:pt>
                <c:pt idx="37158">
                  <c:v>871.55</c:v>
                </c:pt>
                <c:pt idx="37159">
                  <c:v>1039.6099999999999</c:v>
                </c:pt>
                <c:pt idx="37160">
                  <c:v>1181.79</c:v>
                </c:pt>
                <c:pt idx="37161">
                  <c:v>1267.55</c:v>
                </c:pt>
                <c:pt idx="37162">
                  <c:v>1329.78</c:v>
                </c:pt>
                <c:pt idx="37163">
                  <c:v>1340.19</c:v>
                </c:pt>
                <c:pt idx="37164">
                  <c:v>1334.96</c:v>
                </c:pt>
                <c:pt idx="37165">
                  <c:v>1358.42</c:v>
                </c:pt>
                <c:pt idx="37166">
                  <c:v>1346.95</c:v>
                </c:pt>
                <c:pt idx="37167">
                  <c:v>1308.8699999999999</c:v>
                </c:pt>
                <c:pt idx="37168">
                  <c:v>1229.21</c:v>
                </c:pt>
                <c:pt idx="37169">
                  <c:v>1129.94</c:v>
                </c:pt>
                <c:pt idx="37170">
                  <c:v>1172.97</c:v>
                </c:pt>
                <c:pt idx="37171">
                  <c:v>1147.68</c:v>
                </c:pt>
                <c:pt idx="37172">
                  <c:v>1114.72</c:v>
                </c:pt>
                <c:pt idx="37173">
                  <c:v>1067.83</c:v>
                </c:pt>
                <c:pt idx="37174">
                  <c:v>1001.62</c:v>
                </c:pt>
                <c:pt idx="37175">
                  <c:v>945.82</c:v>
                </c:pt>
                <c:pt idx="37176">
                  <c:v>913.19</c:v>
                </c:pt>
                <c:pt idx="37177">
                  <c:v>886.37</c:v>
                </c:pt>
                <c:pt idx="37178">
                  <c:v>854.28</c:v>
                </c:pt>
                <c:pt idx="37179">
                  <c:v>844.95</c:v>
                </c:pt>
                <c:pt idx="37180">
                  <c:v>850.8</c:v>
                </c:pt>
                <c:pt idx="37181">
                  <c:v>886.11</c:v>
                </c:pt>
                <c:pt idx="37182">
                  <c:v>894.17</c:v>
                </c:pt>
                <c:pt idx="37183">
                  <c:v>1051.9000000000001</c:v>
                </c:pt>
                <c:pt idx="37184">
                  <c:v>1179.5</c:v>
                </c:pt>
                <c:pt idx="37185">
                  <c:v>1282.23</c:v>
                </c:pt>
                <c:pt idx="37186">
                  <c:v>1335.53</c:v>
                </c:pt>
                <c:pt idx="37187">
                  <c:v>1333.39</c:v>
                </c:pt>
                <c:pt idx="37188">
                  <c:v>1325.19</c:v>
                </c:pt>
                <c:pt idx="37189">
                  <c:v>1346.12</c:v>
                </c:pt>
                <c:pt idx="37190">
                  <c:v>1336.85</c:v>
                </c:pt>
                <c:pt idx="37191">
                  <c:v>1294.3900000000001</c:v>
                </c:pt>
                <c:pt idx="37192">
                  <c:v>1224.77</c:v>
                </c:pt>
                <c:pt idx="37193">
                  <c:v>1108.05</c:v>
                </c:pt>
                <c:pt idx="37194">
                  <c:v>1155.2</c:v>
                </c:pt>
                <c:pt idx="37195">
                  <c:v>1145.27</c:v>
                </c:pt>
                <c:pt idx="37196">
                  <c:v>1101.77</c:v>
                </c:pt>
                <c:pt idx="37197">
                  <c:v>1063.1500000000001</c:v>
                </c:pt>
                <c:pt idx="37198">
                  <c:v>1004</c:v>
                </c:pt>
                <c:pt idx="37199">
                  <c:v>947.79</c:v>
                </c:pt>
                <c:pt idx="37200">
                  <c:v>890.75</c:v>
                </c:pt>
                <c:pt idx="37201">
                  <c:v>866.66</c:v>
                </c:pt>
                <c:pt idx="37202">
                  <c:v>847.21</c:v>
                </c:pt>
                <c:pt idx="37203">
                  <c:v>823.25</c:v>
                </c:pt>
                <c:pt idx="37204">
                  <c:v>829.7</c:v>
                </c:pt>
                <c:pt idx="37205">
                  <c:v>864</c:v>
                </c:pt>
                <c:pt idx="37206">
                  <c:v>865.99</c:v>
                </c:pt>
                <c:pt idx="37207">
                  <c:v>1022.11</c:v>
                </c:pt>
                <c:pt idx="37208">
                  <c:v>1166.58</c:v>
                </c:pt>
                <c:pt idx="37209">
                  <c:v>1268.6600000000001</c:v>
                </c:pt>
                <c:pt idx="37210">
                  <c:v>1307.32</c:v>
                </c:pt>
                <c:pt idx="37211">
                  <c:v>1301.17</c:v>
                </c:pt>
                <c:pt idx="37212">
                  <c:v>1321.66</c:v>
                </c:pt>
                <c:pt idx="37213">
                  <c:v>1336.79</c:v>
                </c:pt>
                <c:pt idx="37214">
                  <c:v>1319.68</c:v>
                </c:pt>
                <c:pt idx="37215">
                  <c:v>1255.98</c:v>
                </c:pt>
                <c:pt idx="37216">
                  <c:v>1188.43</c:v>
                </c:pt>
                <c:pt idx="37217">
                  <c:v>1096.81</c:v>
                </c:pt>
                <c:pt idx="37218">
                  <c:v>1170.54</c:v>
                </c:pt>
                <c:pt idx="37219">
                  <c:v>1157.8699999999999</c:v>
                </c:pt>
                <c:pt idx="37220">
                  <c:v>1107.07</c:v>
                </c:pt>
                <c:pt idx="37221">
                  <c:v>1061.73</c:v>
                </c:pt>
                <c:pt idx="37222">
                  <c:v>999.14</c:v>
                </c:pt>
                <c:pt idx="37223">
                  <c:v>943.09</c:v>
                </c:pt>
                <c:pt idx="37224">
                  <c:v>902.1</c:v>
                </c:pt>
                <c:pt idx="37225">
                  <c:v>870.77</c:v>
                </c:pt>
                <c:pt idx="37226">
                  <c:v>852.93</c:v>
                </c:pt>
                <c:pt idx="37227">
                  <c:v>843.24</c:v>
                </c:pt>
                <c:pt idx="37228">
                  <c:v>856.28</c:v>
                </c:pt>
                <c:pt idx="37229">
                  <c:v>892.15</c:v>
                </c:pt>
                <c:pt idx="37230">
                  <c:v>897.44</c:v>
                </c:pt>
                <c:pt idx="37231">
                  <c:v>1062.81</c:v>
                </c:pt>
                <c:pt idx="37232">
                  <c:v>1190.0899999999999</c:v>
                </c:pt>
                <c:pt idx="37233">
                  <c:v>1276.42</c:v>
                </c:pt>
                <c:pt idx="37234">
                  <c:v>1328.68</c:v>
                </c:pt>
                <c:pt idx="37235">
                  <c:v>1335.93</c:v>
                </c:pt>
                <c:pt idx="37236">
                  <c:v>1369.84</c:v>
                </c:pt>
                <c:pt idx="37237">
                  <c:v>1358.79</c:v>
                </c:pt>
                <c:pt idx="37238">
                  <c:v>1369.61</c:v>
                </c:pt>
                <c:pt idx="37239">
                  <c:v>1337.69</c:v>
                </c:pt>
                <c:pt idx="37240">
                  <c:v>1248.32</c:v>
                </c:pt>
                <c:pt idx="37241">
                  <c:v>1131.8499999999999</c:v>
                </c:pt>
                <c:pt idx="37242">
                  <c:v>1216.96</c:v>
                </c:pt>
                <c:pt idx="37243">
                  <c:v>1193.24</c:v>
                </c:pt>
                <c:pt idx="37244">
                  <c:v>1172.6500000000001</c:v>
                </c:pt>
                <c:pt idx="37245">
                  <c:v>1124.0899999999999</c:v>
                </c:pt>
                <c:pt idx="37246">
                  <c:v>1040.42</c:v>
                </c:pt>
                <c:pt idx="37247">
                  <c:v>996.11</c:v>
                </c:pt>
                <c:pt idx="37248">
                  <c:v>948.65</c:v>
                </c:pt>
                <c:pt idx="37249">
                  <c:v>918.09</c:v>
                </c:pt>
                <c:pt idx="37250">
                  <c:v>894.06</c:v>
                </c:pt>
                <c:pt idx="37251">
                  <c:v>886.41</c:v>
                </c:pt>
                <c:pt idx="37252">
                  <c:v>887.45</c:v>
                </c:pt>
                <c:pt idx="37253">
                  <c:v>905.76</c:v>
                </c:pt>
                <c:pt idx="37254">
                  <c:v>911.73</c:v>
                </c:pt>
                <c:pt idx="37255">
                  <c:v>1063.06</c:v>
                </c:pt>
                <c:pt idx="37256">
                  <c:v>1204.8599999999999</c:v>
                </c:pt>
                <c:pt idx="37257">
                  <c:v>1313.95</c:v>
                </c:pt>
                <c:pt idx="37258">
                  <c:v>1358.49</c:v>
                </c:pt>
                <c:pt idx="37259">
                  <c:v>1344.57</c:v>
                </c:pt>
                <c:pt idx="37260">
                  <c:v>1357.86</c:v>
                </c:pt>
                <c:pt idx="37261">
                  <c:v>1359.17</c:v>
                </c:pt>
                <c:pt idx="37262">
                  <c:v>1354.31</c:v>
                </c:pt>
                <c:pt idx="37263">
                  <c:v>1315.29</c:v>
                </c:pt>
                <c:pt idx="37264">
                  <c:v>1234.5999999999999</c:v>
                </c:pt>
                <c:pt idx="37265">
                  <c:v>1145.6600000000001</c:v>
                </c:pt>
                <c:pt idx="37266">
                  <c:v>1206.08</c:v>
                </c:pt>
                <c:pt idx="37267">
                  <c:v>1181.24</c:v>
                </c:pt>
                <c:pt idx="37268">
                  <c:v>1135.46</c:v>
                </c:pt>
                <c:pt idx="37269">
                  <c:v>1096.99</c:v>
                </c:pt>
                <c:pt idx="37270">
                  <c:v>1043.4100000000001</c:v>
                </c:pt>
                <c:pt idx="37271">
                  <c:v>989.67</c:v>
                </c:pt>
                <c:pt idx="37272">
                  <c:v>944.54</c:v>
                </c:pt>
                <c:pt idx="37273">
                  <c:v>917.34</c:v>
                </c:pt>
                <c:pt idx="37274">
                  <c:v>894.42</c:v>
                </c:pt>
                <c:pt idx="37275">
                  <c:v>874.17</c:v>
                </c:pt>
                <c:pt idx="37276">
                  <c:v>871.7</c:v>
                </c:pt>
                <c:pt idx="37277">
                  <c:v>857.54</c:v>
                </c:pt>
                <c:pt idx="37278">
                  <c:v>856.67</c:v>
                </c:pt>
                <c:pt idx="37279">
                  <c:v>961.64</c:v>
                </c:pt>
                <c:pt idx="37280">
                  <c:v>1071.58</c:v>
                </c:pt>
                <c:pt idx="37281">
                  <c:v>1136.46</c:v>
                </c:pt>
                <c:pt idx="37282">
                  <c:v>1180.1400000000001</c:v>
                </c:pt>
                <c:pt idx="37283">
                  <c:v>1167.74</c:v>
                </c:pt>
                <c:pt idx="37284">
                  <c:v>1160.6600000000001</c:v>
                </c:pt>
                <c:pt idx="37285">
                  <c:v>1159.52</c:v>
                </c:pt>
                <c:pt idx="37286">
                  <c:v>1138.32</c:v>
                </c:pt>
                <c:pt idx="37287">
                  <c:v>1121.19</c:v>
                </c:pt>
                <c:pt idx="37288">
                  <c:v>1081.17</c:v>
                </c:pt>
                <c:pt idx="37289">
                  <c:v>1042.7</c:v>
                </c:pt>
                <c:pt idx="37290">
                  <c:v>1135.18</c:v>
                </c:pt>
                <c:pt idx="37291">
                  <c:v>1123.27</c:v>
                </c:pt>
                <c:pt idx="37292">
                  <c:v>1118.47</c:v>
                </c:pt>
                <c:pt idx="37293">
                  <c:v>1076.47</c:v>
                </c:pt>
                <c:pt idx="37294">
                  <c:v>1031.1500000000001</c:v>
                </c:pt>
                <c:pt idx="37295">
                  <c:v>979.93</c:v>
                </c:pt>
                <c:pt idx="37296">
                  <c:v>936.8</c:v>
                </c:pt>
                <c:pt idx="37297">
                  <c:v>899.61</c:v>
                </c:pt>
                <c:pt idx="37298">
                  <c:v>872.49</c:v>
                </c:pt>
                <c:pt idx="37299">
                  <c:v>847.63</c:v>
                </c:pt>
                <c:pt idx="37300">
                  <c:v>837.2</c:v>
                </c:pt>
                <c:pt idx="37301">
                  <c:v>829.94</c:v>
                </c:pt>
                <c:pt idx="37302">
                  <c:v>801.23</c:v>
                </c:pt>
                <c:pt idx="37303">
                  <c:v>853.73</c:v>
                </c:pt>
                <c:pt idx="37304">
                  <c:v>891.66</c:v>
                </c:pt>
                <c:pt idx="37305">
                  <c:v>934.85</c:v>
                </c:pt>
                <c:pt idx="37306">
                  <c:v>1004.13</c:v>
                </c:pt>
                <c:pt idx="37307">
                  <c:v>1033.5</c:v>
                </c:pt>
                <c:pt idx="37308">
                  <c:v>1045.56</c:v>
                </c:pt>
                <c:pt idx="37309">
                  <c:v>1045.48</c:v>
                </c:pt>
                <c:pt idx="37310">
                  <c:v>1029.44</c:v>
                </c:pt>
                <c:pt idx="37311">
                  <c:v>1012.3</c:v>
                </c:pt>
                <c:pt idx="37312">
                  <c:v>997.41</c:v>
                </c:pt>
                <c:pt idx="37313">
                  <c:v>984.51</c:v>
                </c:pt>
                <c:pt idx="37314">
                  <c:v>1087.94</c:v>
                </c:pt>
                <c:pt idx="37315">
                  <c:v>1088.6199999999999</c:v>
                </c:pt>
                <c:pt idx="37316">
                  <c:v>1085.01</c:v>
                </c:pt>
                <c:pt idx="37317">
                  <c:v>1059.44</c:v>
                </c:pt>
                <c:pt idx="37318">
                  <c:v>1000.64</c:v>
                </c:pt>
                <c:pt idx="37319">
                  <c:v>953</c:v>
                </c:pt>
                <c:pt idx="37320">
                  <c:v>927.11</c:v>
                </c:pt>
                <c:pt idx="37321">
                  <c:v>893.56</c:v>
                </c:pt>
                <c:pt idx="37322">
                  <c:v>880.38</c:v>
                </c:pt>
                <c:pt idx="37323">
                  <c:v>878.41</c:v>
                </c:pt>
                <c:pt idx="37324">
                  <c:v>875.05</c:v>
                </c:pt>
                <c:pt idx="37325">
                  <c:v>928.94</c:v>
                </c:pt>
                <c:pt idx="37326">
                  <c:v>938.72</c:v>
                </c:pt>
                <c:pt idx="37327">
                  <c:v>1107.3699999999999</c:v>
                </c:pt>
                <c:pt idx="37328">
                  <c:v>1227.46</c:v>
                </c:pt>
                <c:pt idx="37329">
                  <c:v>1314.51</c:v>
                </c:pt>
                <c:pt idx="37330">
                  <c:v>1357.82</c:v>
                </c:pt>
                <c:pt idx="37331">
                  <c:v>1375.05</c:v>
                </c:pt>
                <c:pt idx="37332">
                  <c:v>1363.18</c:v>
                </c:pt>
                <c:pt idx="37333">
                  <c:v>1393.75</c:v>
                </c:pt>
                <c:pt idx="37334">
                  <c:v>1387.8</c:v>
                </c:pt>
                <c:pt idx="37335">
                  <c:v>1355.82</c:v>
                </c:pt>
                <c:pt idx="37336">
                  <c:v>1250.02</c:v>
                </c:pt>
                <c:pt idx="37337">
                  <c:v>1168.01</c:v>
                </c:pt>
                <c:pt idx="37338">
                  <c:v>1239.74</c:v>
                </c:pt>
                <c:pt idx="37339">
                  <c:v>1223.8</c:v>
                </c:pt>
                <c:pt idx="37340">
                  <c:v>1198.1099999999999</c:v>
                </c:pt>
                <c:pt idx="37341">
                  <c:v>1160.5899999999999</c:v>
                </c:pt>
                <c:pt idx="37342">
                  <c:v>1092.1500000000001</c:v>
                </c:pt>
                <c:pt idx="37343">
                  <c:v>1024.47</c:v>
                </c:pt>
                <c:pt idx="37344">
                  <c:v>963.61</c:v>
                </c:pt>
                <c:pt idx="37345">
                  <c:v>948</c:v>
                </c:pt>
                <c:pt idx="37346">
                  <c:v>916.33</c:v>
                </c:pt>
                <c:pt idx="37347">
                  <c:v>901.16</c:v>
                </c:pt>
                <c:pt idx="37348">
                  <c:v>895.16</c:v>
                </c:pt>
                <c:pt idx="37349">
                  <c:v>909.82</c:v>
                </c:pt>
                <c:pt idx="37350">
                  <c:v>945.46</c:v>
                </c:pt>
                <c:pt idx="37351">
                  <c:v>1090.1500000000001</c:v>
                </c:pt>
                <c:pt idx="37352">
                  <c:v>1224.45</c:v>
                </c:pt>
                <c:pt idx="37353">
                  <c:v>1302.4000000000001</c:v>
                </c:pt>
                <c:pt idx="37354">
                  <c:v>1358.39</c:v>
                </c:pt>
                <c:pt idx="37355">
                  <c:v>1366.98</c:v>
                </c:pt>
                <c:pt idx="37356">
                  <c:v>1355.64</c:v>
                </c:pt>
                <c:pt idx="37357">
                  <c:v>1391.82</c:v>
                </c:pt>
                <c:pt idx="37358">
                  <c:v>1393.2</c:v>
                </c:pt>
                <c:pt idx="37359">
                  <c:v>1345.21</c:v>
                </c:pt>
                <c:pt idx="37360">
                  <c:v>1258.4000000000001</c:v>
                </c:pt>
                <c:pt idx="37361">
                  <c:v>1164.58</c:v>
                </c:pt>
                <c:pt idx="37362">
                  <c:v>1240.31</c:v>
                </c:pt>
                <c:pt idx="37363">
                  <c:v>1221.25</c:v>
                </c:pt>
                <c:pt idx="37364">
                  <c:v>1187.5899999999999</c:v>
                </c:pt>
                <c:pt idx="37365">
                  <c:v>1145.46</c:v>
                </c:pt>
                <c:pt idx="37366">
                  <c:v>1083.25</c:v>
                </c:pt>
                <c:pt idx="37367">
                  <c:v>1017.85</c:v>
                </c:pt>
                <c:pt idx="37368">
                  <c:v>980.42</c:v>
                </c:pt>
                <c:pt idx="37369">
                  <c:v>943.17</c:v>
                </c:pt>
                <c:pt idx="37370">
                  <c:v>916.18</c:v>
                </c:pt>
                <c:pt idx="37371">
                  <c:v>905.95</c:v>
                </c:pt>
                <c:pt idx="37372">
                  <c:v>903.2</c:v>
                </c:pt>
                <c:pt idx="37373">
                  <c:v>913.48</c:v>
                </c:pt>
                <c:pt idx="37374">
                  <c:v>934.16</c:v>
                </c:pt>
                <c:pt idx="37375">
                  <c:v>1089.95</c:v>
                </c:pt>
                <c:pt idx="37376">
                  <c:v>1215.83</c:v>
                </c:pt>
                <c:pt idx="37377">
                  <c:v>1309.02</c:v>
                </c:pt>
                <c:pt idx="37378">
                  <c:v>1363.52</c:v>
                </c:pt>
                <c:pt idx="37379">
                  <c:v>1360.74</c:v>
                </c:pt>
                <c:pt idx="37380">
                  <c:v>1374.49</c:v>
                </c:pt>
                <c:pt idx="37381">
                  <c:v>1421.67</c:v>
                </c:pt>
                <c:pt idx="37382">
                  <c:v>1401.74</c:v>
                </c:pt>
                <c:pt idx="37383">
                  <c:v>1341.5</c:v>
                </c:pt>
                <c:pt idx="37384">
                  <c:v>1254</c:v>
                </c:pt>
                <c:pt idx="37385">
                  <c:v>1158.8800000000001</c:v>
                </c:pt>
                <c:pt idx="37386">
                  <c:v>1215.76</c:v>
                </c:pt>
                <c:pt idx="37387">
                  <c:v>1192.45</c:v>
                </c:pt>
                <c:pt idx="37388">
                  <c:v>1155.7</c:v>
                </c:pt>
                <c:pt idx="37389">
                  <c:v>1116.3399999999999</c:v>
                </c:pt>
                <c:pt idx="37390">
                  <c:v>1065.28</c:v>
                </c:pt>
                <c:pt idx="37391">
                  <c:v>1000.45</c:v>
                </c:pt>
                <c:pt idx="37392">
                  <c:v>961.26</c:v>
                </c:pt>
                <c:pt idx="37393">
                  <c:v>936.33</c:v>
                </c:pt>
                <c:pt idx="37394">
                  <c:v>926.66</c:v>
                </c:pt>
                <c:pt idx="37395">
                  <c:v>905.66</c:v>
                </c:pt>
                <c:pt idx="37396">
                  <c:v>906.26</c:v>
                </c:pt>
                <c:pt idx="37397">
                  <c:v>936.41</c:v>
                </c:pt>
                <c:pt idx="37398">
                  <c:v>935.12</c:v>
                </c:pt>
                <c:pt idx="37399">
                  <c:v>1100.43</c:v>
                </c:pt>
                <c:pt idx="37400">
                  <c:v>1244.01</c:v>
                </c:pt>
                <c:pt idx="37401">
                  <c:v>1313.37</c:v>
                </c:pt>
                <c:pt idx="37402">
                  <c:v>1303.3800000000001</c:v>
                </c:pt>
                <c:pt idx="37403">
                  <c:v>1148.23</c:v>
                </c:pt>
                <c:pt idx="37404">
                  <c:v>1143.82</c:v>
                </c:pt>
                <c:pt idx="37405">
                  <c:v>1155.5999999999999</c:v>
                </c:pt>
                <c:pt idx="37406">
                  <c:v>1202.3900000000001</c:v>
                </c:pt>
                <c:pt idx="37407">
                  <c:v>1310.46</c:v>
                </c:pt>
                <c:pt idx="37408">
                  <c:v>1225.32</c:v>
                </c:pt>
                <c:pt idx="37409">
                  <c:v>1159.0899999999999</c:v>
                </c:pt>
                <c:pt idx="37410">
                  <c:v>1216.3900000000001</c:v>
                </c:pt>
                <c:pt idx="37411">
                  <c:v>1193.17</c:v>
                </c:pt>
                <c:pt idx="37412">
                  <c:v>1158.77</c:v>
                </c:pt>
                <c:pt idx="37413">
                  <c:v>1121.25</c:v>
                </c:pt>
                <c:pt idx="37414">
                  <c:v>1069.81</c:v>
                </c:pt>
                <c:pt idx="37415">
                  <c:v>1008.24</c:v>
                </c:pt>
                <c:pt idx="37416">
                  <c:v>975.62</c:v>
                </c:pt>
                <c:pt idx="37417">
                  <c:v>936.66</c:v>
                </c:pt>
                <c:pt idx="37418">
                  <c:v>909.14</c:v>
                </c:pt>
                <c:pt idx="37419">
                  <c:v>898.62</c:v>
                </c:pt>
                <c:pt idx="37420">
                  <c:v>900.55</c:v>
                </c:pt>
                <c:pt idx="37421">
                  <c:v>931.95</c:v>
                </c:pt>
                <c:pt idx="37422">
                  <c:v>951.68</c:v>
                </c:pt>
                <c:pt idx="37423">
                  <c:v>1111.97</c:v>
                </c:pt>
                <c:pt idx="37424">
                  <c:v>1238.9000000000001</c:v>
                </c:pt>
                <c:pt idx="37425">
                  <c:v>1302.18</c:v>
                </c:pt>
                <c:pt idx="37426">
                  <c:v>1251.4000000000001</c:v>
                </c:pt>
                <c:pt idx="37427">
                  <c:v>1091.78</c:v>
                </c:pt>
                <c:pt idx="37428">
                  <c:v>1084.74</c:v>
                </c:pt>
                <c:pt idx="37429">
                  <c:v>1097.76</c:v>
                </c:pt>
                <c:pt idx="37430">
                  <c:v>1172.22</c:v>
                </c:pt>
                <c:pt idx="37431">
                  <c:v>1281.94</c:v>
                </c:pt>
                <c:pt idx="37432">
                  <c:v>1186.04</c:v>
                </c:pt>
                <c:pt idx="37433">
                  <c:v>1143.4100000000001</c:v>
                </c:pt>
                <c:pt idx="37434">
                  <c:v>1195.96</c:v>
                </c:pt>
                <c:pt idx="37435">
                  <c:v>1179.57</c:v>
                </c:pt>
                <c:pt idx="37436">
                  <c:v>1142.3599999999999</c:v>
                </c:pt>
                <c:pt idx="37437">
                  <c:v>1096.24</c:v>
                </c:pt>
                <c:pt idx="37438">
                  <c:v>1063.28</c:v>
                </c:pt>
                <c:pt idx="37439">
                  <c:v>1016.57</c:v>
                </c:pt>
                <c:pt idx="37440">
                  <c:v>962.14</c:v>
                </c:pt>
                <c:pt idx="37441">
                  <c:v>934.66</c:v>
                </c:pt>
                <c:pt idx="37442">
                  <c:v>915.79</c:v>
                </c:pt>
                <c:pt idx="37443">
                  <c:v>904.08</c:v>
                </c:pt>
                <c:pt idx="37444">
                  <c:v>894.59</c:v>
                </c:pt>
                <c:pt idx="37445">
                  <c:v>907.46</c:v>
                </c:pt>
                <c:pt idx="37446">
                  <c:v>897.54</c:v>
                </c:pt>
                <c:pt idx="37447">
                  <c:v>994.55</c:v>
                </c:pt>
                <c:pt idx="37448">
                  <c:v>1089.53</c:v>
                </c:pt>
                <c:pt idx="37449">
                  <c:v>1162.73</c:v>
                </c:pt>
                <c:pt idx="37450">
                  <c:v>1136.01</c:v>
                </c:pt>
                <c:pt idx="37451">
                  <c:v>1019.55</c:v>
                </c:pt>
                <c:pt idx="37452">
                  <c:v>1005.68</c:v>
                </c:pt>
                <c:pt idx="37453">
                  <c:v>1008.91</c:v>
                </c:pt>
                <c:pt idx="37454">
                  <c:v>1036.48</c:v>
                </c:pt>
                <c:pt idx="37455">
                  <c:v>1080.46</c:v>
                </c:pt>
                <c:pt idx="37456">
                  <c:v>1048.78</c:v>
                </c:pt>
                <c:pt idx="37457">
                  <c:v>1027.42</c:v>
                </c:pt>
                <c:pt idx="37458">
                  <c:v>1096.6099999999999</c:v>
                </c:pt>
                <c:pt idx="37459">
                  <c:v>1100.52</c:v>
                </c:pt>
                <c:pt idx="37460">
                  <c:v>1069.95</c:v>
                </c:pt>
                <c:pt idx="37461">
                  <c:v>1023.04</c:v>
                </c:pt>
                <c:pt idx="37462">
                  <c:v>985.61</c:v>
                </c:pt>
                <c:pt idx="37463">
                  <c:v>949.16</c:v>
                </c:pt>
                <c:pt idx="37464">
                  <c:v>899.37</c:v>
                </c:pt>
                <c:pt idx="37465">
                  <c:v>888.31</c:v>
                </c:pt>
                <c:pt idx="37466">
                  <c:v>863.82</c:v>
                </c:pt>
                <c:pt idx="37467">
                  <c:v>846.39</c:v>
                </c:pt>
                <c:pt idx="37468">
                  <c:v>835.88</c:v>
                </c:pt>
                <c:pt idx="37469">
                  <c:v>829.6</c:v>
                </c:pt>
                <c:pt idx="37470">
                  <c:v>798.3</c:v>
                </c:pt>
                <c:pt idx="37471">
                  <c:v>832.56</c:v>
                </c:pt>
                <c:pt idx="37472">
                  <c:v>867.95</c:v>
                </c:pt>
                <c:pt idx="37473">
                  <c:v>913.46</c:v>
                </c:pt>
                <c:pt idx="37474">
                  <c:v>930.21</c:v>
                </c:pt>
                <c:pt idx="37475">
                  <c:v>905.94</c:v>
                </c:pt>
                <c:pt idx="37476">
                  <c:v>917.26</c:v>
                </c:pt>
                <c:pt idx="37477">
                  <c:v>931.43</c:v>
                </c:pt>
                <c:pt idx="37478">
                  <c:v>952.45</c:v>
                </c:pt>
                <c:pt idx="37479">
                  <c:v>976.92</c:v>
                </c:pt>
                <c:pt idx="37480">
                  <c:v>974.38</c:v>
                </c:pt>
                <c:pt idx="37481">
                  <c:v>967.52</c:v>
                </c:pt>
                <c:pt idx="37482">
                  <c:v>1058.33</c:v>
                </c:pt>
                <c:pt idx="37483">
                  <c:v>1075.81</c:v>
                </c:pt>
                <c:pt idx="37484">
                  <c:v>1056.5999999999999</c:v>
                </c:pt>
                <c:pt idx="37485">
                  <c:v>1031.76</c:v>
                </c:pt>
                <c:pt idx="37486">
                  <c:v>997.02</c:v>
                </c:pt>
                <c:pt idx="37487">
                  <c:v>941.86</c:v>
                </c:pt>
                <c:pt idx="37488">
                  <c:v>910.51</c:v>
                </c:pt>
                <c:pt idx="37489">
                  <c:v>872.84</c:v>
                </c:pt>
                <c:pt idx="37490">
                  <c:v>851.28</c:v>
                </c:pt>
                <c:pt idx="37491">
                  <c:v>839.82</c:v>
                </c:pt>
                <c:pt idx="37492">
                  <c:v>838.49</c:v>
                </c:pt>
                <c:pt idx="37493">
                  <c:v>881.65</c:v>
                </c:pt>
                <c:pt idx="37494">
                  <c:v>907.65</c:v>
                </c:pt>
                <c:pt idx="37495">
                  <c:v>1074.58</c:v>
                </c:pt>
                <c:pt idx="37496">
                  <c:v>1212.99</c:v>
                </c:pt>
                <c:pt idx="37497">
                  <c:v>1253.95</c:v>
                </c:pt>
                <c:pt idx="37498">
                  <c:v>1266.5</c:v>
                </c:pt>
                <c:pt idx="37499">
                  <c:v>1082.3399999999999</c:v>
                </c:pt>
                <c:pt idx="37500">
                  <c:v>1061.73</c:v>
                </c:pt>
                <c:pt idx="37501">
                  <c:v>1069.32</c:v>
                </c:pt>
                <c:pt idx="37502">
                  <c:v>1175.8399999999999</c:v>
                </c:pt>
                <c:pt idx="37503">
                  <c:v>1283.3800000000001</c:v>
                </c:pt>
                <c:pt idx="37504">
                  <c:v>1207.71</c:v>
                </c:pt>
                <c:pt idx="37505">
                  <c:v>1124.29</c:v>
                </c:pt>
                <c:pt idx="37506">
                  <c:v>1204.79</c:v>
                </c:pt>
                <c:pt idx="37507">
                  <c:v>1182.6300000000001</c:v>
                </c:pt>
                <c:pt idx="37508">
                  <c:v>1157.74</c:v>
                </c:pt>
                <c:pt idx="37509">
                  <c:v>1113.77</c:v>
                </c:pt>
                <c:pt idx="37510">
                  <c:v>1048.3900000000001</c:v>
                </c:pt>
                <c:pt idx="37511">
                  <c:v>994.25</c:v>
                </c:pt>
                <c:pt idx="37512">
                  <c:v>951.75</c:v>
                </c:pt>
                <c:pt idx="37513">
                  <c:v>910.93</c:v>
                </c:pt>
                <c:pt idx="37514">
                  <c:v>888.79</c:v>
                </c:pt>
                <c:pt idx="37515">
                  <c:v>871.58</c:v>
                </c:pt>
                <c:pt idx="37516">
                  <c:v>869.84</c:v>
                </c:pt>
                <c:pt idx="37517">
                  <c:v>871.8</c:v>
                </c:pt>
                <c:pt idx="37518">
                  <c:v>906.06</c:v>
                </c:pt>
                <c:pt idx="37519">
                  <c:v>1060.33</c:v>
                </c:pt>
                <c:pt idx="37520">
                  <c:v>1174.51</c:v>
                </c:pt>
                <c:pt idx="37521">
                  <c:v>1229.31</c:v>
                </c:pt>
                <c:pt idx="37522">
                  <c:v>1208.74</c:v>
                </c:pt>
                <c:pt idx="37523">
                  <c:v>1081.6099999999999</c:v>
                </c:pt>
                <c:pt idx="37524">
                  <c:v>1049.0999999999999</c:v>
                </c:pt>
                <c:pt idx="37525">
                  <c:v>1084.1500000000001</c:v>
                </c:pt>
                <c:pt idx="37526">
                  <c:v>1134.8699999999999</c:v>
                </c:pt>
                <c:pt idx="37527">
                  <c:v>1210.43</c:v>
                </c:pt>
                <c:pt idx="37528">
                  <c:v>1166.04</c:v>
                </c:pt>
                <c:pt idx="37529">
                  <c:v>1106.75</c:v>
                </c:pt>
                <c:pt idx="37530">
                  <c:v>1173.5999999999999</c:v>
                </c:pt>
                <c:pt idx="37531">
                  <c:v>1175.47</c:v>
                </c:pt>
                <c:pt idx="37532">
                  <c:v>1158</c:v>
                </c:pt>
                <c:pt idx="37533">
                  <c:v>1111.24</c:v>
                </c:pt>
                <c:pt idx="37534">
                  <c:v>1033.74</c:v>
                </c:pt>
                <c:pt idx="37535">
                  <c:v>976.52</c:v>
                </c:pt>
                <c:pt idx="37536">
                  <c:v>930.9</c:v>
                </c:pt>
                <c:pt idx="37537">
                  <c:v>902.91</c:v>
                </c:pt>
                <c:pt idx="37538">
                  <c:v>886.87</c:v>
                </c:pt>
                <c:pt idx="37539">
                  <c:v>867.36</c:v>
                </c:pt>
                <c:pt idx="37540">
                  <c:v>852.27</c:v>
                </c:pt>
                <c:pt idx="37541">
                  <c:v>891.9</c:v>
                </c:pt>
                <c:pt idx="37542">
                  <c:v>905.67</c:v>
                </c:pt>
                <c:pt idx="37543">
                  <c:v>1062.8699999999999</c:v>
                </c:pt>
                <c:pt idx="37544">
                  <c:v>1196.06</c:v>
                </c:pt>
                <c:pt idx="37545">
                  <c:v>1280.32</c:v>
                </c:pt>
                <c:pt idx="37546">
                  <c:v>1246.68</c:v>
                </c:pt>
                <c:pt idx="37547">
                  <c:v>1055.67</c:v>
                </c:pt>
                <c:pt idx="37548">
                  <c:v>1028.02</c:v>
                </c:pt>
                <c:pt idx="37549">
                  <c:v>1047.24</c:v>
                </c:pt>
                <c:pt idx="37550">
                  <c:v>1135.4100000000001</c:v>
                </c:pt>
                <c:pt idx="37551">
                  <c:v>1251.96</c:v>
                </c:pt>
                <c:pt idx="37552">
                  <c:v>1173.67</c:v>
                </c:pt>
                <c:pt idx="37553">
                  <c:v>1096.9000000000001</c:v>
                </c:pt>
                <c:pt idx="37554">
                  <c:v>1181.6300000000001</c:v>
                </c:pt>
                <c:pt idx="37555">
                  <c:v>1165.1300000000001</c:v>
                </c:pt>
                <c:pt idx="37556">
                  <c:v>1132.46</c:v>
                </c:pt>
                <c:pt idx="37557">
                  <c:v>1096.1199999999999</c:v>
                </c:pt>
                <c:pt idx="37558">
                  <c:v>1036.97</c:v>
                </c:pt>
                <c:pt idx="37559">
                  <c:v>999.97</c:v>
                </c:pt>
                <c:pt idx="37560">
                  <c:v>946.76</c:v>
                </c:pt>
                <c:pt idx="37561">
                  <c:v>917.01</c:v>
                </c:pt>
                <c:pt idx="37562">
                  <c:v>886.47</c:v>
                </c:pt>
                <c:pt idx="37563">
                  <c:v>879.58</c:v>
                </c:pt>
                <c:pt idx="37564">
                  <c:v>868.56</c:v>
                </c:pt>
                <c:pt idx="37565">
                  <c:v>874.11</c:v>
                </c:pt>
                <c:pt idx="37566">
                  <c:v>878.91</c:v>
                </c:pt>
                <c:pt idx="37567">
                  <c:v>993.6</c:v>
                </c:pt>
                <c:pt idx="37568">
                  <c:v>1096.3</c:v>
                </c:pt>
                <c:pt idx="37569">
                  <c:v>1149.1400000000001</c:v>
                </c:pt>
                <c:pt idx="37570">
                  <c:v>1128.6400000000001</c:v>
                </c:pt>
                <c:pt idx="37571">
                  <c:v>993.6</c:v>
                </c:pt>
                <c:pt idx="37572">
                  <c:v>965.62</c:v>
                </c:pt>
                <c:pt idx="37573">
                  <c:v>969.67</c:v>
                </c:pt>
                <c:pt idx="37574">
                  <c:v>1021.07</c:v>
                </c:pt>
                <c:pt idx="37575">
                  <c:v>1066</c:v>
                </c:pt>
                <c:pt idx="37576">
                  <c:v>1034.95</c:v>
                </c:pt>
                <c:pt idx="37577">
                  <c:v>1001.35</c:v>
                </c:pt>
                <c:pt idx="37578">
                  <c:v>1093.1199999999999</c:v>
                </c:pt>
                <c:pt idx="37579">
                  <c:v>1076.3599999999999</c:v>
                </c:pt>
                <c:pt idx="37580">
                  <c:v>1052.49</c:v>
                </c:pt>
                <c:pt idx="37581">
                  <c:v>1011.31</c:v>
                </c:pt>
                <c:pt idx="37582">
                  <c:v>965.25</c:v>
                </c:pt>
                <c:pt idx="37583">
                  <c:v>918.88</c:v>
                </c:pt>
                <c:pt idx="37584">
                  <c:v>880.56</c:v>
                </c:pt>
                <c:pt idx="37585">
                  <c:v>854.14</c:v>
                </c:pt>
                <c:pt idx="37586">
                  <c:v>829.73</c:v>
                </c:pt>
                <c:pt idx="37587">
                  <c:v>811.29</c:v>
                </c:pt>
                <c:pt idx="37588">
                  <c:v>806.35</c:v>
                </c:pt>
                <c:pt idx="37589">
                  <c:v>792.61</c:v>
                </c:pt>
                <c:pt idx="37590">
                  <c:v>762.82</c:v>
                </c:pt>
                <c:pt idx="37591">
                  <c:v>781.08</c:v>
                </c:pt>
                <c:pt idx="37592">
                  <c:v>788.19</c:v>
                </c:pt>
                <c:pt idx="37593">
                  <c:v>805.95</c:v>
                </c:pt>
                <c:pt idx="37594">
                  <c:v>811.41</c:v>
                </c:pt>
                <c:pt idx="37595">
                  <c:v>809.83</c:v>
                </c:pt>
                <c:pt idx="37596">
                  <c:v>818.01</c:v>
                </c:pt>
                <c:pt idx="37597">
                  <c:v>828.16</c:v>
                </c:pt>
                <c:pt idx="37598">
                  <c:v>827.25</c:v>
                </c:pt>
                <c:pt idx="37599">
                  <c:v>839.55</c:v>
                </c:pt>
                <c:pt idx="37600">
                  <c:v>833.51</c:v>
                </c:pt>
                <c:pt idx="37601">
                  <c:v>829.25</c:v>
                </c:pt>
                <c:pt idx="37602">
                  <c:v>926.12</c:v>
                </c:pt>
                <c:pt idx="37603">
                  <c:v>951.9</c:v>
                </c:pt>
                <c:pt idx="37604">
                  <c:v>950.12</c:v>
                </c:pt>
                <c:pt idx="37605">
                  <c:v>937.45</c:v>
                </c:pt>
                <c:pt idx="37606">
                  <c:v>903.2</c:v>
                </c:pt>
                <c:pt idx="37607">
                  <c:v>865.05</c:v>
                </c:pt>
                <c:pt idx="37608">
                  <c:v>840.79</c:v>
                </c:pt>
                <c:pt idx="37609">
                  <c:v>828.53</c:v>
                </c:pt>
                <c:pt idx="37610">
                  <c:v>802.87</c:v>
                </c:pt>
                <c:pt idx="37611">
                  <c:v>795.99</c:v>
                </c:pt>
                <c:pt idx="37612">
                  <c:v>789.86</c:v>
                </c:pt>
                <c:pt idx="37613">
                  <c:v>780.42</c:v>
                </c:pt>
                <c:pt idx="37614">
                  <c:v>750.63</c:v>
                </c:pt>
                <c:pt idx="37615">
                  <c:v>819.13</c:v>
                </c:pt>
                <c:pt idx="37616">
                  <c:v>881.01</c:v>
                </c:pt>
                <c:pt idx="37617">
                  <c:v>931.69</c:v>
                </c:pt>
                <c:pt idx="37618">
                  <c:v>934.44</c:v>
                </c:pt>
                <c:pt idx="37619">
                  <c:v>881.08</c:v>
                </c:pt>
                <c:pt idx="37620">
                  <c:v>892.14</c:v>
                </c:pt>
                <c:pt idx="37621">
                  <c:v>910.84</c:v>
                </c:pt>
                <c:pt idx="37622">
                  <c:v>942.21</c:v>
                </c:pt>
                <c:pt idx="37623">
                  <c:v>993.46</c:v>
                </c:pt>
                <c:pt idx="37624">
                  <c:v>968.47</c:v>
                </c:pt>
                <c:pt idx="37625">
                  <c:v>957.59</c:v>
                </c:pt>
                <c:pt idx="37626">
                  <c:v>1040.83</c:v>
                </c:pt>
                <c:pt idx="37627">
                  <c:v>1028.0899999999999</c:v>
                </c:pt>
                <c:pt idx="37628">
                  <c:v>1005.4</c:v>
                </c:pt>
                <c:pt idx="37629">
                  <c:v>977.96</c:v>
                </c:pt>
                <c:pt idx="37630">
                  <c:v>955.78</c:v>
                </c:pt>
                <c:pt idx="37631">
                  <c:v>922.38</c:v>
                </c:pt>
                <c:pt idx="37632">
                  <c:v>889.04</c:v>
                </c:pt>
                <c:pt idx="37633">
                  <c:v>855.47</c:v>
                </c:pt>
                <c:pt idx="37634">
                  <c:v>838.31</c:v>
                </c:pt>
                <c:pt idx="37635">
                  <c:v>817.54</c:v>
                </c:pt>
                <c:pt idx="37636">
                  <c:v>812.96</c:v>
                </c:pt>
                <c:pt idx="37637">
                  <c:v>807.33</c:v>
                </c:pt>
                <c:pt idx="37638">
                  <c:v>775.76</c:v>
                </c:pt>
                <c:pt idx="37639">
                  <c:v>812.49</c:v>
                </c:pt>
                <c:pt idx="37640">
                  <c:v>856.22</c:v>
                </c:pt>
                <c:pt idx="37641">
                  <c:v>905.87</c:v>
                </c:pt>
                <c:pt idx="37642">
                  <c:v>937.08</c:v>
                </c:pt>
                <c:pt idx="37643">
                  <c:v>916.22</c:v>
                </c:pt>
                <c:pt idx="37644">
                  <c:v>925.59</c:v>
                </c:pt>
                <c:pt idx="37645">
                  <c:v>931.68</c:v>
                </c:pt>
                <c:pt idx="37646">
                  <c:v>966.26</c:v>
                </c:pt>
                <c:pt idx="37647">
                  <c:v>996.6</c:v>
                </c:pt>
                <c:pt idx="37648">
                  <c:v>974.82</c:v>
                </c:pt>
                <c:pt idx="37649">
                  <c:v>964.23</c:v>
                </c:pt>
                <c:pt idx="37650">
                  <c:v>1048.25</c:v>
                </c:pt>
                <c:pt idx="37651">
                  <c:v>1063.8</c:v>
                </c:pt>
                <c:pt idx="37652">
                  <c:v>1066.56</c:v>
                </c:pt>
                <c:pt idx="37653">
                  <c:v>1045.21</c:v>
                </c:pt>
                <c:pt idx="37654">
                  <c:v>988.31</c:v>
                </c:pt>
                <c:pt idx="37655">
                  <c:v>936.83</c:v>
                </c:pt>
                <c:pt idx="37656">
                  <c:v>898.64</c:v>
                </c:pt>
                <c:pt idx="37657">
                  <c:v>874.55</c:v>
                </c:pt>
                <c:pt idx="37658">
                  <c:v>854.62</c:v>
                </c:pt>
                <c:pt idx="37659">
                  <c:v>840.11</c:v>
                </c:pt>
                <c:pt idx="37660">
                  <c:v>847.18</c:v>
                </c:pt>
                <c:pt idx="37661">
                  <c:v>881.5</c:v>
                </c:pt>
                <c:pt idx="37662">
                  <c:v>902.88</c:v>
                </c:pt>
                <c:pt idx="37663">
                  <c:v>1088.31</c:v>
                </c:pt>
                <c:pt idx="37664">
                  <c:v>1236.95</c:v>
                </c:pt>
                <c:pt idx="37665">
                  <c:v>1298.5999999999999</c:v>
                </c:pt>
                <c:pt idx="37666">
                  <c:v>1192.23</c:v>
                </c:pt>
                <c:pt idx="37667">
                  <c:v>1016.21</c:v>
                </c:pt>
                <c:pt idx="37668">
                  <c:v>1010.93</c:v>
                </c:pt>
                <c:pt idx="37669">
                  <c:v>1037.28</c:v>
                </c:pt>
                <c:pt idx="37670">
                  <c:v>1116.3399999999999</c:v>
                </c:pt>
                <c:pt idx="37671">
                  <c:v>1241.75</c:v>
                </c:pt>
                <c:pt idx="37672">
                  <c:v>1186.25</c:v>
                </c:pt>
                <c:pt idx="37673">
                  <c:v>1110.21</c:v>
                </c:pt>
                <c:pt idx="37674">
                  <c:v>1170.23</c:v>
                </c:pt>
                <c:pt idx="37675">
                  <c:v>1151.24</c:v>
                </c:pt>
                <c:pt idx="37676">
                  <c:v>1135.1099999999999</c:v>
                </c:pt>
                <c:pt idx="37677">
                  <c:v>1084.3800000000001</c:v>
                </c:pt>
                <c:pt idx="37678">
                  <c:v>1015.65</c:v>
                </c:pt>
                <c:pt idx="37679">
                  <c:v>952.14</c:v>
                </c:pt>
                <c:pt idx="37680">
                  <c:v>916.31</c:v>
                </c:pt>
                <c:pt idx="37681">
                  <c:v>870.2</c:v>
                </c:pt>
                <c:pt idx="37682">
                  <c:v>850.45</c:v>
                </c:pt>
                <c:pt idx="37683">
                  <c:v>841.8</c:v>
                </c:pt>
                <c:pt idx="37684">
                  <c:v>848.24</c:v>
                </c:pt>
                <c:pt idx="37685">
                  <c:v>873.64</c:v>
                </c:pt>
                <c:pt idx="37686">
                  <c:v>893.21</c:v>
                </c:pt>
                <c:pt idx="37687">
                  <c:v>1087.72</c:v>
                </c:pt>
                <c:pt idx="37688">
                  <c:v>1225.74</c:v>
                </c:pt>
                <c:pt idx="37689">
                  <c:v>1305.83</c:v>
                </c:pt>
                <c:pt idx="37690">
                  <c:v>1280.3699999999999</c:v>
                </c:pt>
                <c:pt idx="37691">
                  <c:v>1100.28</c:v>
                </c:pt>
                <c:pt idx="37692">
                  <c:v>1097.98</c:v>
                </c:pt>
                <c:pt idx="37693">
                  <c:v>1116.01</c:v>
                </c:pt>
                <c:pt idx="37694">
                  <c:v>1180.71</c:v>
                </c:pt>
                <c:pt idx="37695">
                  <c:v>1302.9000000000001</c:v>
                </c:pt>
                <c:pt idx="37696">
                  <c:v>1225.49</c:v>
                </c:pt>
                <c:pt idx="37697">
                  <c:v>1137.22</c:v>
                </c:pt>
                <c:pt idx="37698">
                  <c:v>1204.51</c:v>
                </c:pt>
                <c:pt idx="37699">
                  <c:v>1173.6400000000001</c:v>
                </c:pt>
                <c:pt idx="37700">
                  <c:v>1135.8499999999999</c:v>
                </c:pt>
                <c:pt idx="37701">
                  <c:v>1090.42</c:v>
                </c:pt>
                <c:pt idx="37702">
                  <c:v>1021.24</c:v>
                </c:pt>
                <c:pt idx="37703">
                  <c:v>960.6</c:v>
                </c:pt>
                <c:pt idx="37704">
                  <c:v>924.89</c:v>
                </c:pt>
                <c:pt idx="37705">
                  <c:v>892.55</c:v>
                </c:pt>
                <c:pt idx="37706">
                  <c:v>873.9</c:v>
                </c:pt>
                <c:pt idx="37707">
                  <c:v>862.97</c:v>
                </c:pt>
                <c:pt idx="37708">
                  <c:v>863.9</c:v>
                </c:pt>
                <c:pt idx="37709">
                  <c:v>889.15</c:v>
                </c:pt>
                <c:pt idx="37710">
                  <c:v>910.57</c:v>
                </c:pt>
                <c:pt idx="37711">
                  <c:v>1093.48</c:v>
                </c:pt>
                <c:pt idx="37712">
                  <c:v>1259.43</c:v>
                </c:pt>
                <c:pt idx="37713">
                  <c:v>1338.89</c:v>
                </c:pt>
                <c:pt idx="37714">
                  <c:v>1307.42</c:v>
                </c:pt>
                <c:pt idx="37715">
                  <c:v>1125.1300000000001</c:v>
                </c:pt>
                <c:pt idx="37716">
                  <c:v>1112.25</c:v>
                </c:pt>
                <c:pt idx="37717">
                  <c:v>1136.3</c:v>
                </c:pt>
                <c:pt idx="37718">
                  <c:v>1238.6600000000001</c:v>
                </c:pt>
                <c:pt idx="37719">
                  <c:v>1340.53</c:v>
                </c:pt>
                <c:pt idx="37720">
                  <c:v>1274.81</c:v>
                </c:pt>
                <c:pt idx="37721">
                  <c:v>1159.8399999999999</c:v>
                </c:pt>
                <c:pt idx="37722">
                  <c:v>1224.31</c:v>
                </c:pt>
                <c:pt idx="37723">
                  <c:v>1219.92</c:v>
                </c:pt>
                <c:pt idx="37724">
                  <c:v>1161.57</c:v>
                </c:pt>
                <c:pt idx="37725">
                  <c:v>1118.82</c:v>
                </c:pt>
                <c:pt idx="37726">
                  <c:v>1043.99</c:v>
                </c:pt>
                <c:pt idx="37727">
                  <c:v>993.89</c:v>
                </c:pt>
                <c:pt idx="37728">
                  <c:v>952.83</c:v>
                </c:pt>
                <c:pt idx="37729">
                  <c:v>913.17</c:v>
                </c:pt>
                <c:pt idx="37730">
                  <c:v>896.53</c:v>
                </c:pt>
                <c:pt idx="37731">
                  <c:v>882.99</c:v>
                </c:pt>
                <c:pt idx="37732">
                  <c:v>880.53</c:v>
                </c:pt>
                <c:pt idx="37733">
                  <c:v>923.84</c:v>
                </c:pt>
                <c:pt idx="37734">
                  <c:v>905.6</c:v>
                </c:pt>
                <c:pt idx="37735">
                  <c:v>1079.97</c:v>
                </c:pt>
                <c:pt idx="37736">
                  <c:v>1202.6600000000001</c:v>
                </c:pt>
                <c:pt idx="37737">
                  <c:v>1288.8</c:v>
                </c:pt>
                <c:pt idx="37738">
                  <c:v>1276.8800000000001</c:v>
                </c:pt>
                <c:pt idx="37739">
                  <c:v>1099.52</c:v>
                </c:pt>
                <c:pt idx="37740">
                  <c:v>1091.8900000000001</c:v>
                </c:pt>
                <c:pt idx="37741">
                  <c:v>1097.82</c:v>
                </c:pt>
                <c:pt idx="37742">
                  <c:v>1170.0899999999999</c:v>
                </c:pt>
                <c:pt idx="37743">
                  <c:v>1278.0899999999999</c:v>
                </c:pt>
                <c:pt idx="37744">
                  <c:v>1220.79</c:v>
                </c:pt>
                <c:pt idx="37745">
                  <c:v>1149.0999999999999</c:v>
                </c:pt>
                <c:pt idx="37746">
                  <c:v>1209.4000000000001</c:v>
                </c:pt>
                <c:pt idx="37747">
                  <c:v>1204.77</c:v>
                </c:pt>
                <c:pt idx="37748">
                  <c:v>1166.7</c:v>
                </c:pt>
                <c:pt idx="37749">
                  <c:v>1112.58</c:v>
                </c:pt>
                <c:pt idx="37750">
                  <c:v>1055.99</c:v>
                </c:pt>
                <c:pt idx="37751">
                  <c:v>982.04</c:v>
                </c:pt>
                <c:pt idx="37752">
                  <c:v>930.32</c:v>
                </c:pt>
                <c:pt idx="37753">
                  <c:v>908.93</c:v>
                </c:pt>
                <c:pt idx="37754">
                  <c:v>895.3</c:v>
                </c:pt>
                <c:pt idx="37755">
                  <c:v>882.61</c:v>
                </c:pt>
                <c:pt idx="37756">
                  <c:v>883.34</c:v>
                </c:pt>
                <c:pt idx="37757">
                  <c:v>900.04</c:v>
                </c:pt>
                <c:pt idx="37758">
                  <c:v>935.05</c:v>
                </c:pt>
                <c:pt idx="37759">
                  <c:v>1110.32</c:v>
                </c:pt>
                <c:pt idx="37760">
                  <c:v>1210.8</c:v>
                </c:pt>
                <c:pt idx="37761">
                  <c:v>1239.98</c:v>
                </c:pt>
                <c:pt idx="37762">
                  <c:v>1216.47</c:v>
                </c:pt>
                <c:pt idx="37763">
                  <c:v>1041.8900000000001</c:v>
                </c:pt>
                <c:pt idx="37764">
                  <c:v>1036.43</c:v>
                </c:pt>
                <c:pt idx="37765">
                  <c:v>1058.2</c:v>
                </c:pt>
                <c:pt idx="37766">
                  <c:v>1127.6500000000001</c:v>
                </c:pt>
                <c:pt idx="37767">
                  <c:v>1260.28</c:v>
                </c:pt>
                <c:pt idx="37768">
                  <c:v>1180.0899999999999</c:v>
                </c:pt>
                <c:pt idx="37769">
                  <c:v>1113.6300000000001</c:v>
                </c:pt>
                <c:pt idx="37770">
                  <c:v>1203.53</c:v>
                </c:pt>
                <c:pt idx="37771">
                  <c:v>1188.06</c:v>
                </c:pt>
                <c:pt idx="37772">
                  <c:v>1123.5899999999999</c:v>
                </c:pt>
                <c:pt idx="37773">
                  <c:v>1083.72</c:v>
                </c:pt>
                <c:pt idx="37774">
                  <c:v>1033.1099999999999</c:v>
                </c:pt>
                <c:pt idx="37775">
                  <c:v>982.09</c:v>
                </c:pt>
                <c:pt idx="37776">
                  <c:v>938.7</c:v>
                </c:pt>
                <c:pt idx="37777">
                  <c:v>889.44</c:v>
                </c:pt>
                <c:pt idx="37778">
                  <c:v>868.24</c:v>
                </c:pt>
                <c:pt idx="37779">
                  <c:v>854.23</c:v>
                </c:pt>
                <c:pt idx="37780">
                  <c:v>845.07</c:v>
                </c:pt>
                <c:pt idx="37781">
                  <c:v>851.35</c:v>
                </c:pt>
                <c:pt idx="37782">
                  <c:v>852.42</c:v>
                </c:pt>
                <c:pt idx="37783">
                  <c:v>925.78</c:v>
                </c:pt>
                <c:pt idx="37784">
                  <c:v>1047.95</c:v>
                </c:pt>
                <c:pt idx="37785">
                  <c:v>1106.49</c:v>
                </c:pt>
                <c:pt idx="37786">
                  <c:v>1079</c:v>
                </c:pt>
                <c:pt idx="37787">
                  <c:v>984.53</c:v>
                </c:pt>
                <c:pt idx="37788">
                  <c:v>957.65</c:v>
                </c:pt>
                <c:pt idx="37789">
                  <c:v>962.76</c:v>
                </c:pt>
                <c:pt idx="37790">
                  <c:v>990.78</c:v>
                </c:pt>
                <c:pt idx="37791">
                  <c:v>1019.04</c:v>
                </c:pt>
                <c:pt idx="37792">
                  <c:v>984.06</c:v>
                </c:pt>
                <c:pt idx="37793">
                  <c:v>992.13</c:v>
                </c:pt>
                <c:pt idx="37794">
                  <c:v>1054.6099999999999</c:v>
                </c:pt>
                <c:pt idx="37795">
                  <c:v>1048.08</c:v>
                </c:pt>
                <c:pt idx="37796">
                  <c:v>1028.4000000000001</c:v>
                </c:pt>
                <c:pt idx="37797">
                  <c:v>978.94</c:v>
                </c:pt>
                <c:pt idx="37798">
                  <c:v>940.97</c:v>
                </c:pt>
                <c:pt idx="37799">
                  <c:v>901.98</c:v>
                </c:pt>
                <c:pt idx="37800">
                  <c:v>870.49</c:v>
                </c:pt>
                <c:pt idx="37801">
                  <c:v>841.71</c:v>
                </c:pt>
                <c:pt idx="37802">
                  <c:v>829.28</c:v>
                </c:pt>
                <c:pt idx="37803">
                  <c:v>815.44</c:v>
                </c:pt>
                <c:pt idx="37804">
                  <c:v>809.36</c:v>
                </c:pt>
                <c:pt idx="37805">
                  <c:v>791.89</c:v>
                </c:pt>
                <c:pt idx="37806">
                  <c:v>779.74</c:v>
                </c:pt>
                <c:pt idx="37807">
                  <c:v>815.64</c:v>
                </c:pt>
                <c:pt idx="37808">
                  <c:v>865.78</c:v>
                </c:pt>
                <c:pt idx="37809">
                  <c:v>915.04</c:v>
                </c:pt>
                <c:pt idx="37810">
                  <c:v>947.61</c:v>
                </c:pt>
                <c:pt idx="37811">
                  <c:v>926.75</c:v>
                </c:pt>
                <c:pt idx="37812">
                  <c:v>934.59</c:v>
                </c:pt>
                <c:pt idx="37813">
                  <c:v>943.14</c:v>
                </c:pt>
                <c:pt idx="37814">
                  <c:v>965.67</c:v>
                </c:pt>
                <c:pt idx="37815">
                  <c:v>980.63</c:v>
                </c:pt>
                <c:pt idx="37816">
                  <c:v>952.81</c:v>
                </c:pt>
                <c:pt idx="37817">
                  <c:v>969.52</c:v>
                </c:pt>
                <c:pt idx="37818">
                  <c:v>1048.53</c:v>
                </c:pt>
                <c:pt idx="37819">
                  <c:v>1046.28</c:v>
                </c:pt>
                <c:pt idx="37820">
                  <c:v>1052.8900000000001</c:v>
                </c:pt>
                <c:pt idx="37821">
                  <c:v>1044.3599999999999</c:v>
                </c:pt>
                <c:pt idx="37822">
                  <c:v>992.08</c:v>
                </c:pt>
                <c:pt idx="37823">
                  <c:v>939.98</c:v>
                </c:pt>
                <c:pt idx="37824">
                  <c:v>879.18</c:v>
                </c:pt>
                <c:pt idx="37825">
                  <c:v>849.75</c:v>
                </c:pt>
                <c:pt idx="37826">
                  <c:v>829.13</c:v>
                </c:pt>
                <c:pt idx="37827">
                  <c:v>820.39</c:v>
                </c:pt>
                <c:pt idx="37828">
                  <c:v>823.46</c:v>
                </c:pt>
                <c:pt idx="37829">
                  <c:v>837.23</c:v>
                </c:pt>
                <c:pt idx="37830">
                  <c:v>888.01</c:v>
                </c:pt>
                <c:pt idx="37831">
                  <c:v>1087.05</c:v>
                </c:pt>
                <c:pt idx="37832">
                  <c:v>1251.3499999999999</c:v>
                </c:pt>
                <c:pt idx="37833">
                  <c:v>1331.76</c:v>
                </c:pt>
                <c:pt idx="37834">
                  <c:v>1305.93</c:v>
                </c:pt>
                <c:pt idx="37835">
                  <c:v>1122.17</c:v>
                </c:pt>
                <c:pt idx="37836">
                  <c:v>1114.75</c:v>
                </c:pt>
                <c:pt idx="37837">
                  <c:v>1141.3</c:v>
                </c:pt>
                <c:pt idx="37838">
                  <c:v>1236.2</c:v>
                </c:pt>
                <c:pt idx="37839">
                  <c:v>1317.59</c:v>
                </c:pt>
                <c:pt idx="37840">
                  <c:v>1254.76</c:v>
                </c:pt>
                <c:pt idx="37841">
                  <c:v>1144.31</c:v>
                </c:pt>
                <c:pt idx="37842">
                  <c:v>1198.31</c:v>
                </c:pt>
                <c:pt idx="37843">
                  <c:v>1177.82</c:v>
                </c:pt>
                <c:pt idx="37844">
                  <c:v>1139.53</c:v>
                </c:pt>
                <c:pt idx="37845">
                  <c:v>1094.28</c:v>
                </c:pt>
                <c:pt idx="37846">
                  <c:v>1025.78</c:v>
                </c:pt>
                <c:pt idx="37847">
                  <c:v>962.25</c:v>
                </c:pt>
                <c:pt idx="37848">
                  <c:v>913.63</c:v>
                </c:pt>
                <c:pt idx="37849">
                  <c:v>888.84</c:v>
                </c:pt>
                <c:pt idx="37850">
                  <c:v>868.33</c:v>
                </c:pt>
                <c:pt idx="37851">
                  <c:v>854.97</c:v>
                </c:pt>
                <c:pt idx="37852">
                  <c:v>863.2</c:v>
                </c:pt>
                <c:pt idx="37853">
                  <c:v>860.88</c:v>
                </c:pt>
                <c:pt idx="37854">
                  <c:v>909.09</c:v>
                </c:pt>
                <c:pt idx="37855">
                  <c:v>1103.5</c:v>
                </c:pt>
                <c:pt idx="37856">
                  <c:v>1252.76</c:v>
                </c:pt>
                <c:pt idx="37857">
                  <c:v>1335.13</c:v>
                </c:pt>
                <c:pt idx="37858">
                  <c:v>1315.26</c:v>
                </c:pt>
                <c:pt idx="37859">
                  <c:v>1138.68</c:v>
                </c:pt>
                <c:pt idx="37860">
                  <c:v>1189.94</c:v>
                </c:pt>
                <c:pt idx="37861">
                  <c:v>1118.19</c:v>
                </c:pt>
                <c:pt idx="37862">
                  <c:v>1192.96</c:v>
                </c:pt>
                <c:pt idx="37863">
                  <c:v>1283.79</c:v>
                </c:pt>
                <c:pt idx="37864">
                  <c:v>1219.55</c:v>
                </c:pt>
                <c:pt idx="37865">
                  <c:v>1135.6099999999999</c:v>
                </c:pt>
                <c:pt idx="37866">
                  <c:v>1200.0999999999999</c:v>
                </c:pt>
                <c:pt idx="37867">
                  <c:v>1181.55</c:v>
                </c:pt>
                <c:pt idx="37868">
                  <c:v>1143.1099999999999</c:v>
                </c:pt>
                <c:pt idx="37869">
                  <c:v>1087.6400000000001</c:v>
                </c:pt>
                <c:pt idx="37870">
                  <c:v>1021.42</c:v>
                </c:pt>
                <c:pt idx="37871">
                  <c:v>960.26</c:v>
                </c:pt>
                <c:pt idx="37872">
                  <c:v>912.62</c:v>
                </c:pt>
                <c:pt idx="37873">
                  <c:v>882.55</c:v>
                </c:pt>
                <c:pt idx="37874">
                  <c:v>853.03</c:v>
                </c:pt>
                <c:pt idx="37875">
                  <c:v>841.46</c:v>
                </c:pt>
                <c:pt idx="37876">
                  <c:v>846.57</c:v>
                </c:pt>
                <c:pt idx="37877">
                  <c:v>861.69</c:v>
                </c:pt>
                <c:pt idx="37878">
                  <c:v>903.52</c:v>
                </c:pt>
                <c:pt idx="37879">
                  <c:v>1088.92</c:v>
                </c:pt>
                <c:pt idx="37880">
                  <c:v>1241.92</c:v>
                </c:pt>
                <c:pt idx="37881">
                  <c:v>1332.11</c:v>
                </c:pt>
                <c:pt idx="37882">
                  <c:v>1308.3</c:v>
                </c:pt>
                <c:pt idx="37883">
                  <c:v>1121.3699999999999</c:v>
                </c:pt>
                <c:pt idx="37884">
                  <c:v>1125.94</c:v>
                </c:pt>
                <c:pt idx="37885">
                  <c:v>1124.7</c:v>
                </c:pt>
                <c:pt idx="37886">
                  <c:v>1194.5899999999999</c:v>
                </c:pt>
                <c:pt idx="37887">
                  <c:v>1262.69</c:v>
                </c:pt>
                <c:pt idx="37888">
                  <c:v>1191.3699999999999</c:v>
                </c:pt>
                <c:pt idx="37889">
                  <c:v>1090.55</c:v>
                </c:pt>
                <c:pt idx="37890">
                  <c:v>1164.55</c:v>
                </c:pt>
                <c:pt idx="37891">
                  <c:v>1150.77</c:v>
                </c:pt>
                <c:pt idx="37892">
                  <c:v>1113.3800000000001</c:v>
                </c:pt>
                <c:pt idx="37893">
                  <c:v>1067.74</c:v>
                </c:pt>
                <c:pt idx="37894">
                  <c:v>1007.66</c:v>
                </c:pt>
                <c:pt idx="37895">
                  <c:v>951.63</c:v>
                </c:pt>
                <c:pt idx="37896">
                  <c:v>911.65</c:v>
                </c:pt>
                <c:pt idx="37897">
                  <c:v>879.57</c:v>
                </c:pt>
                <c:pt idx="37898">
                  <c:v>852.82</c:v>
                </c:pt>
                <c:pt idx="37899">
                  <c:v>827.37</c:v>
                </c:pt>
                <c:pt idx="37900">
                  <c:v>822.86</c:v>
                </c:pt>
                <c:pt idx="37901">
                  <c:v>810.64</c:v>
                </c:pt>
                <c:pt idx="37902">
                  <c:v>806.6</c:v>
                </c:pt>
                <c:pt idx="37903">
                  <c:v>867.58</c:v>
                </c:pt>
                <c:pt idx="37904">
                  <c:v>944.97</c:v>
                </c:pt>
                <c:pt idx="37905">
                  <c:v>999.91</c:v>
                </c:pt>
                <c:pt idx="37906">
                  <c:v>1024.08</c:v>
                </c:pt>
                <c:pt idx="37907">
                  <c:v>984.14</c:v>
                </c:pt>
                <c:pt idx="37908">
                  <c:v>1001.15</c:v>
                </c:pt>
                <c:pt idx="37909">
                  <c:v>955.08</c:v>
                </c:pt>
                <c:pt idx="37910">
                  <c:v>947.11</c:v>
                </c:pt>
                <c:pt idx="37911">
                  <c:v>943.8</c:v>
                </c:pt>
                <c:pt idx="37912">
                  <c:v>931.52</c:v>
                </c:pt>
                <c:pt idx="37913">
                  <c:v>938.82</c:v>
                </c:pt>
                <c:pt idx="37914">
                  <c:v>1045.96</c:v>
                </c:pt>
                <c:pt idx="37915">
                  <c:v>1046.28</c:v>
                </c:pt>
                <c:pt idx="37916">
                  <c:v>1039.5899999999999</c:v>
                </c:pt>
                <c:pt idx="37917">
                  <c:v>1016.69</c:v>
                </c:pt>
                <c:pt idx="37918">
                  <c:v>981.6</c:v>
                </c:pt>
                <c:pt idx="37919">
                  <c:v>933.59</c:v>
                </c:pt>
                <c:pt idx="37920">
                  <c:v>877.45</c:v>
                </c:pt>
                <c:pt idx="37921">
                  <c:v>845.47</c:v>
                </c:pt>
                <c:pt idx="37922">
                  <c:v>837.82</c:v>
                </c:pt>
                <c:pt idx="37923">
                  <c:v>821.1</c:v>
                </c:pt>
                <c:pt idx="37924">
                  <c:v>820.76</c:v>
                </c:pt>
                <c:pt idx="37925">
                  <c:v>839.93</c:v>
                </c:pt>
                <c:pt idx="37926">
                  <c:v>875.75</c:v>
                </c:pt>
                <c:pt idx="37927">
                  <c:v>1048.4100000000001</c:v>
                </c:pt>
                <c:pt idx="37928">
                  <c:v>1196.6400000000001</c:v>
                </c:pt>
                <c:pt idx="37929">
                  <c:v>1308.1099999999999</c:v>
                </c:pt>
                <c:pt idx="37930">
                  <c:v>1271.19</c:v>
                </c:pt>
                <c:pt idx="37931">
                  <c:v>1097.54</c:v>
                </c:pt>
                <c:pt idx="37932">
                  <c:v>1087.92</c:v>
                </c:pt>
                <c:pt idx="37933">
                  <c:v>1093.54</c:v>
                </c:pt>
                <c:pt idx="37934">
                  <c:v>1143.67</c:v>
                </c:pt>
                <c:pt idx="37935">
                  <c:v>1223.72</c:v>
                </c:pt>
                <c:pt idx="37936">
                  <c:v>1153.04</c:v>
                </c:pt>
                <c:pt idx="37937">
                  <c:v>1083.3</c:v>
                </c:pt>
                <c:pt idx="37938">
                  <c:v>1154.54</c:v>
                </c:pt>
                <c:pt idx="37939">
                  <c:v>1130.8</c:v>
                </c:pt>
                <c:pt idx="37940">
                  <c:v>1081.56</c:v>
                </c:pt>
                <c:pt idx="37941">
                  <c:v>1044.6600000000001</c:v>
                </c:pt>
                <c:pt idx="37942">
                  <c:v>991.84</c:v>
                </c:pt>
                <c:pt idx="37943">
                  <c:v>957.35</c:v>
                </c:pt>
                <c:pt idx="37944">
                  <c:v>911.29</c:v>
                </c:pt>
                <c:pt idx="37945">
                  <c:v>885.71</c:v>
                </c:pt>
                <c:pt idx="37946">
                  <c:v>833.85</c:v>
                </c:pt>
                <c:pt idx="37947">
                  <c:v>815.6</c:v>
                </c:pt>
                <c:pt idx="37948">
                  <c:v>810.26</c:v>
                </c:pt>
                <c:pt idx="37949">
                  <c:v>806.32</c:v>
                </c:pt>
                <c:pt idx="37950">
                  <c:v>805.71</c:v>
                </c:pt>
                <c:pt idx="37951">
                  <c:v>917.71</c:v>
                </c:pt>
                <c:pt idx="37952">
                  <c:v>1034</c:v>
                </c:pt>
                <c:pt idx="37953">
                  <c:v>1103.4100000000001</c:v>
                </c:pt>
                <c:pt idx="37954">
                  <c:v>1115.5</c:v>
                </c:pt>
                <c:pt idx="37955">
                  <c:v>1031.22</c:v>
                </c:pt>
                <c:pt idx="37956">
                  <c:v>1018.67</c:v>
                </c:pt>
                <c:pt idx="37957">
                  <c:v>1022.24</c:v>
                </c:pt>
                <c:pt idx="37958">
                  <c:v>1027.3</c:v>
                </c:pt>
                <c:pt idx="37959">
                  <c:v>1055.19</c:v>
                </c:pt>
                <c:pt idx="37960">
                  <c:v>1017.67</c:v>
                </c:pt>
                <c:pt idx="37961">
                  <c:v>999.74</c:v>
                </c:pt>
                <c:pt idx="37962">
                  <c:v>1092.76</c:v>
                </c:pt>
                <c:pt idx="37963">
                  <c:v>1090.0899999999999</c:v>
                </c:pt>
                <c:pt idx="37964">
                  <c:v>1057.29</c:v>
                </c:pt>
                <c:pt idx="37965">
                  <c:v>1026.4100000000001</c:v>
                </c:pt>
                <c:pt idx="37966">
                  <c:v>985.55</c:v>
                </c:pt>
                <c:pt idx="37967">
                  <c:v>946.84</c:v>
                </c:pt>
                <c:pt idx="37968">
                  <c:v>899.42</c:v>
                </c:pt>
                <c:pt idx="37969">
                  <c:v>859.06</c:v>
                </c:pt>
                <c:pt idx="37970">
                  <c:v>838.91</c:v>
                </c:pt>
                <c:pt idx="37971">
                  <c:v>829.69</c:v>
                </c:pt>
                <c:pt idx="37972">
                  <c:v>820.42</c:v>
                </c:pt>
                <c:pt idx="37973">
                  <c:v>807.5</c:v>
                </c:pt>
                <c:pt idx="37974">
                  <c:v>773.15</c:v>
                </c:pt>
                <c:pt idx="37975">
                  <c:v>793.57</c:v>
                </c:pt>
                <c:pt idx="37976">
                  <c:v>825.02</c:v>
                </c:pt>
                <c:pt idx="37977">
                  <c:v>857.43</c:v>
                </c:pt>
                <c:pt idx="37978">
                  <c:v>883.75</c:v>
                </c:pt>
                <c:pt idx="37979">
                  <c:v>888</c:v>
                </c:pt>
                <c:pt idx="37980">
                  <c:v>895.01</c:v>
                </c:pt>
                <c:pt idx="37981">
                  <c:v>890.38</c:v>
                </c:pt>
                <c:pt idx="37982">
                  <c:v>915.92</c:v>
                </c:pt>
                <c:pt idx="37983">
                  <c:v>938.79</c:v>
                </c:pt>
                <c:pt idx="37984">
                  <c:v>941.15</c:v>
                </c:pt>
                <c:pt idx="37985">
                  <c:v>932.6</c:v>
                </c:pt>
                <c:pt idx="37986">
                  <c:v>1006.9</c:v>
                </c:pt>
                <c:pt idx="37987">
                  <c:v>1009.72</c:v>
                </c:pt>
                <c:pt idx="37988">
                  <c:v>1017.6</c:v>
                </c:pt>
                <c:pt idx="37989">
                  <c:v>1011.07</c:v>
                </c:pt>
                <c:pt idx="37990">
                  <c:v>980.57</c:v>
                </c:pt>
                <c:pt idx="37991">
                  <c:v>928.54</c:v>
                </c:pt>
                <c:pt idx="37992">
                  <c:v>886.94</c:v>
                </c:pt>
                <c:pt idx="37993">
                  <c:v>854.78</c:v>
                </c:pt>
                <c:pt idx="37994">
                  <c:v>839.38</c:v>
                </c:pt>
                <c:pt idx="37995">
                  <c:v>826.79</c:v>
                </c:pt>
                <c:pt idx="37996">
                  <c:v>820.94</c:v>
                </c:pt>
                <c:pt idx="37997">
                  <c:v>823.35</c:v>
                </c:pt>
                <c:pt idx="37998">
                  <c:v>879.05</c:v>
                </c:pt>
                <c:pt idx="37999">
                  <c:v>1059.8599999999999</c:v>
                </c:pt>
                <c:pt idx="38000">
                  <c:v>1217.8599999999999</c:v>
                </c:pt>
                <c:pt idx="38001">
                  <c:v>1290.53</c:v>
                </c:pt>
                <c:pt idx="38002">
                  <c:v>1275.77</c:v>
                </c:pt>
                <c:pt idx="38003">
                  <c:v>1127.2</c:v>
                </c:pt>
                <c:pt idx="38004">
                  <c:v>1102.21</c:v>
                </c:pt>
                <c:pt idx="38005">
                  <c:v>1112.51</c:v>
                </c:pt>
                <c:pt idx="38006">
                  <c:v>1164.6099999999999</c:v>
                </c:pt>
                <c:pt idx="38007">
                  <c:v>1235.48</c:v>
                </c:pt>
                <c:pt idx="38008">
                  <c:v>1184.8800000000001</c:v>
                </c:pt>
                <c:pt idx="38009">
                  <c:v>1098.73</c:v>
                </c:pt>
                <c:pt idx="38010">
                  <c:v>1161.1600000000001</c:v>
                </c:pt>
                <c:pt idx="38011">
                  <c:v>1130.79</c:v>
                </c:pt>
                <c:pt idx="38012">
                  <c:v>1105.75</c:v>
                </c:pt>
                <c:pt idx="38013">
                  <c:v>1066.6300000000001</c:v>
                </c:pt>
                <c:pt idx="38014">
                  <c:v>1002.27</c:v>
                </c:pt>
                <c:pt idx="38015">
                  <c:v>946.14</c:v>
                </c:pt>
                <c:pt idx="38016">
                  <c:v>908.66</c:v>
                </c:pt>
                <c:pt idx="38017">
                  <c:v>876.52</c:v>
                </c:pt>
                <c:pt idx="38018">
                  <c:v>859.39</c:v>
                </c:pt>
                <c:pt idx="38019">
                  <c:v>846.45</c:v>
                </c:pt>
                <c:pt idx="38020">
                  <c:v>860.18</c:v>
                </c:pt>
                <c:pt idx="38021">
                  <c:v>862.8</c:v>
                </c:pt>
                <c:pt idx="38022">
                  <c:v>903.1</c:v>
                </c:pt>
                <c:pt idx="38023">
                  <c:v>1089.97</c:v>
                </c:pt>
                <c:pt idx="38024">
                  <c:v>1236.51</c:v>
                </c:pt>
                <c:pt idx="38025">
                  <c:v>1317.5</c:v>
                </c:pt>
                <c:pt idx="38026">
                  <c:v>1296.08</c:v>
                </c:pt>
                <c:pt idx="38027">
                  <c:v>1133.18</c:v>
                </c:pt>
                <c:pt idx="38028">
                  <c:v>1109.55</c:v>
                </c:pt>
                <c:pt idx="38029">
                  <c:v>1128.26</c:v>
                </c:pt>
                <c:pt idx="38030">
                  <c:v>1192.3699999999999</c:v>
                </c:pt>
                <c:pt idx="38031">
                  <c:v>1259.52</c:v>
                </c:pt>
                <c:pt idx="38032">
                  <c:v>1186.9100000000001</c:v>
                </c:pt>
                <c:pt idx="38033">
                  <c:v>1109.6400000000001</c:v>
                </c:pt>
                <c:pt idx="38034">
                  <c:v>1175.82</c:v>
                </c:pt>
                <c:pt idx="38035">
                  <c:v>1137.0899999999999</c:v>
                </c:pt>
                <c:pt idx="38036">
                  <c:v>1113.3399999999999</c:v>
                </c:pt>
                <c:pt idx="38037">
                  <c:v>1065.6300000000001</c:v>
                </c:pt>
                <c:pt idx="38038">
                  <c:v>997.68</c:v>
                </c:pt>
                <c:pt idx="38039">
                  <c:v>939.74</c:v>
                </c:pt>
                <c:pt idx="38040">
                  <c:v>909.55</c:v>
                </c:pt>
                <c:pt idx="38041">
                  <c:v>871.8</c:v>
                </c:pt>
                <c:pt idx="38042">
                  <c:v>852.38</c:v>
                </c:pt>
                <c:pt idx="38043">
                  <c:v>839.97</c:v>
                </c:pt>
                <c:pt idx="38044">
                  <c:v>847.4</c:v>
                </c:pt>
                <c:pt idx="38045">
                  <c:v>866.9</c:v>
                </c:pt>
                <c:pt idx="38046">
                  <c:v>934.54</c:v>
                </c:pt>
                <c:pt idx="38047">
                  <c:v>1068</c:v>
                </c:pt>
                <c:pt idx="38048">
                  <c:v>1203.6099999999999</c:v>
                </c:pt>
                <c:pt idx="38049">
                  <c:v>1284.8399999999999</c:v>
                </c:pt>
                <c:pt idx="38050">
                  <c:v>1239.1099999999999</c:v>
                </c:pt>
                <c:pt idx="38051">
                  <c:v>1094.3</c:v>
                </c:pt>
                <c:pt idx="38052">
                  <c:v>1072.25</c:v>
                </c:pt>
                <c:pt idx="38053">
                  <c:v>1071.83</c:v>
                </c:pt>
                <c:pt idx="38054">
                  <c:v>1160.9000000000001</c:v>
                </c:pt>
                <c:pt idx="38055">
                  <c:v>1251.43</c:v>
                </c:pt>
                <c:pt idx="38056">
                  <c:v>1182.8499999999999</c:v>
                </c:pt>
                <c:pt idx="38057">
                  <c:v>1104.19</c:v>
                </c:pt>
                <c:pt idx="38058">
                  <c:v>1182.28</c:v>
                </c:pt>
                <c:pt idx="38059">
                  <c:v>1142.6500000000001</c:v>
                </c:pt>
                <c:pt idx="38060">
                  <c:v>1106.53</c:v>
                </c:pt>
                <c:pt idx="38061">
                  <c:v>1062.6099999999999</c:v>
                </c:pt>
                <c:pt idx="38062">
                  <c:v>1004.45</c:v>
                </c:pt>
                <c:pt idx="38063">
                  <c:v>933.85</c:v>
                </c:pt>
                <c:pt idx="38064">
                  <c:v>893.93</c:v>
                </c:pt>
                <c:pt idx="38065">
                  <c:v>871.36</c:v>
                </c:pt>
                <c:pt idx="38066">
                  <c:v>852.32</c:v>
                </c:pt>
                <c:pt idx="38067">
                  <c:v>835.9</c:v>
                </c:pt>
                <c:pt idx="38068">
                  <c:v>838.68</c:v>
                </c:pt>
                <c:pt idx="38069">
                  <c:v>860.44</c:v>
                </c:pt>
                <c:pt idx="38070">
                  <c:v>899.21</c:v>
                </c:pt>
                <c:pt idx="38071">
                  <c:v>1050.9000000000001</c:v>
                </c:pt>
                <c:pt idx="38072">
                  <c:v>1194.21</c:v>
                </c:pt>
                <c:pt idx="38073">
                  <c:v>1268.78</c:v>
                </c:pt>
                <c:pt idx="38074">
                  <c:v>1271.45</c:v>
                </c:pt>
                <c:pt idx="38075">
                  <c:v>1128.8599999999999</c:v>
                </c:pt>
                <c:pt idx="38076">
                  <c:v>1085.72</c:v>
                </c:pt>
                <c:pt idx="38077">
                  <c:v>1087.74</c:v>
                </c:pt>
                <c:pt idx="38078">
                  <c:v>1124.0999999999999</c:v>
                </c:pt>
                <c:pt idx="38079">
                  <c:v>1241.1600000000001</c:v>
                </c:pt>
                <c:pt idx="38080">
                  <c:v>1179.33</c:v>
                </c:pt>
                <c:pt idx="38081">
                  <c:v>1112.68</c:v>
                </c:pt>
                <c:pt idx="38082">
                  <c:v>1168.27</c:v>
                </c:pt>
                <c:pt idx="38083">
                  <c:v>1132.29</c:v>
                </c:pt>
                <c:pt idx="38084">
                  <c:v>1099.3399999999999</c:v>
                </c:pt>
                <c:pt idx="38085">
                  <c:v>1052.06</c:v>
                </c:pt>
                <c:pt idx="38086">
                  <c:v>994.13</c:v>
                </c:pt>
                <c:pt idx="38087">
                  <c:v>920.92</c:v>
                </c:pt>
                <c:pt idx="38088">
                  <c:v>888.45</c:v>
                </c:pt>
                <c:pt idx="38089">
                  <c:v>861.85</c:v>
                </c:pt>
                <c:pt idx="38090">
                  <c:v>843.62</c:v>
                </c:pt>
                <c:pt idx="38091">
                  <c:v>833.71</c:v>
                </c:pt>
                <c:pt idx="38092">
                  <c:v>820.23</c:v>
                </c:pt>
                <c:pt idx="38093">
                  <c:v>833.14</c:v>
                </c:pt>
                <c:pt idx="38094">
                  <c:v>869.77</c:v>
                </c:pt>
                <c:pt idx="38095">
                  <c:v>1048.57</c:v>
                </c:pt>
                <c:pt idx="38096">
                  <c:v>1202.0999999999999</c:v>
                </c:pt>
                <c:pt idx="38097">
                  <c:v>1303.1199999999999</c:v>
                </c:pt>
                <c:pt idx="38098">
                  <c:v>1281.49</c:v>
                </c:pt>
                <c:pt idx="38099">
                  <c:v>1127.83</c:v>
                </c:pt>
                <c:pt idx="38100">
                  <c:v>1116.1500000000001</c:v>
                </c:pt>
                <c:pt idx="38101">
                  <c:v>1137.45</c:v>
                </c:pt>
                <c:pt idx="38102">
                  <c:v>1213.92</c:v>
                </c:pt>
                <c:pt idx="38103">
                  <c:v>1287.79</c:v>
                </c:pt>
                <c:pt idx="38104">
                  <c:v>1190.5999999999999</c:v>
                </c:pt>
                <c:pt idx="38105">
                  <c:v>1119.26</c:v>
                </c:pt>
                <c:pt idx="38106">
                  <c:v>1150.83</c:v>
                </c:pt>
                <c:pt idx="38107">
                  <c:v>1134.1199999999999</c:v>
                </c:pt>
                <c:pt idx="38108">
                  <c:v>1089.79</c:v>
                </c:pt>
                <c:pt idx="38109">
                  <c:v>1036.3399999999999</c:v>
                </c:pt>
                <c:pt idx="38110">
                  <c:v>984.83</c:v>
                </c:pt>
                <c:pt idx="38111">
                  <c:v>927.78</c:v>
                </c:pt>
                <c:pt idx="38112">
                  <c:v>893.16</c:v>
                </c:pt>
                <c:pt idx="38113">
                  <c:v>868.06</c:v>
                </c:pt>
                <c:pt idx="38114">
                  <c:v>844.1</c:v>
                </c:pt>
                <c:pt idx="38115">
                  <c:v>829.29</c:v>
                </c:pt>
                <c:pt idx="38116">
                  <c:v>821.56</c:v>
                </c:pt>
                <c:pt idx="38117">
                  <c:v>797.18</c:v>
                </c:pt>
                <c:pt idx="38118">
                  <c:v>821.19</c:v>
                </c:pt>
                <c:pt idx="38119">
                  <c:v>921.8</c:v>
                </c:pt>
                <c:pt idx="38120">
                  <c:v>1036.6400000000001</c:v>
                </c:pt>
                <c:pt idx="38121">
                  <c:v>1102.3499999999999</c:v>
                </c:pt>
                <c:pt idx="38122">
                  <c:v>1118.3</c:v>
                </c:pt>
                <c:pt idx="38123">
                  <c:v>1038.6099999999999</c:v>
                </c:pt>
                <c:pt idx="38124">
                  <c:v>1010.58</c:v>
                </c:pt>
                <c:pt idx="38125">
                  <c:v>1011.75</c:v>
                </c:pt>
                <c:pt idx="38126">
                  <c:v>1017.06</c:v>
                </c:pt>
                <c:pt idx="38127">
                  <c:v>1055.6099999999999</c:v>
                </c:pt>
                <c:pt idx="38128">
                  <c:v>1042.3</c:v>
                </c:pt>
                <c:pt idx="38129">
                  <c:v>1032.1099999999999</c:v>
                </c:pt>
                <c:pt idx="38130">
                  <c:v>1106.1400000000001</c:v>
                </c:pt>
                <c:pt idx="38131">
                  <c:v>1098.8</c:v>
                </c:pt>
                <c:pt idx="38132">
                  <c:v>1061.7</c:v>
                </c:pt>
                <c:pt idx="38133">
                  <c:v>1023.15</c:v>
                </c:pt>
                <c:pt idx="38134">
                  <c:v>975.07</c:v>
                </c:pt>
                <c:pt idx="38135">
                  <c:v>932.29</c:v>
                </c:pt>
                <c:pt idx="38136">
                  <c:v>891.63</c:v>
                </c:pt>
                <c:pt idx="38137">
                  <c:v>865.77</c:v>
                </c:pt>
                <c:pt idx="38138">
                  <c:v>841.98</c:v>
                </c:pt>
                <c:pt idx="38139">
                  <c:v>824.99</c:v>
                </c:pt>
                <c:pt idx="38140">
                  <c:v>809.26</c:v>
                </c:pt>
                <c:pt idx="38141">
                  <c:v>778.46</c:v>
                </c:pt>
                <c:pt idx="38142">
                  <c:v>774.53</c:v>
                </c:pt>
                <c:pt idx="38143">
                  <c:v>828.44</c:v>
                </c:pt>
                <c:pt idx="38144">
                  <c:v>899.32</c:v>
                </c:pt>
                <c:pt idx="38145">
                  <c:v>954.75</c:v>
                </c:pt>
                <c:pt idx="38146">
                  <c:v>983.42</c:v>
                </c:pt>
                <c:pt idx="38147">
                  <c:v>969.4</c:v>
                </c:pt>
                <c:pt idx="38148">
                  <c:v>963.21</c:v>
                </c:pt>
                <c:pt idx="38149">
                  <c:v>968.63</c:v>
                </c:pt>
                <c:pt idx="38150">
                  <c:v>964.08</c:v>
                </c:pt>
                <c:pt idx="38151">
                  <c:v>963.29</c:v>
                </c:pt>
                <c:pt idx="38152">
                  <c:v>962.1</c:v>
                </c:pt>
                <c:pt idx="38153">
                  <c:v>967.49</c:v>
                </c:pt>
                <c:pt idx="38154">
                  <c:v>1072.48</c:v>
                </c:pt>
                <c:pt idx="38155">
                  <c:v>1074.54</c:v>
                </c:pt>
                <c:pt idx="38156">
                  <c:v>1048.3</c:v>
                </c:pt>
                <c:pt idx="38157">
                  <c:v>1009.87</c:v>
                </c:pt>
                <c:pt idx="38158">
                  <c:v>947.05</c:v>
                </c:pt>
                <c:pt idx="38159">
                  <c:v>887.9</c:v>
                </c:pt>
                <c:pt idx="38160">
                  <c:v>849.05</c:v>
                </c:pt>
                <c:pt idx="38161">
                  <c:v>833.91</c:v>
                </c:pt>
                <c:pt idx="38162">
                  <c:v>819.83</c:v>
                </c:pt>
                <c:pt idx="38163">
                  <c:v>823.94</c:v>
                </c:pt>
                <c:pt idx="38164">
                  <c:v>834.37</c:v>
                </c:pt>
                <c:pt idx="38165">
                  <c:v>853.21</c:v>
                </c:pt>
                <c:pt idx="38166">
                  <c:v>893.2</c:v>
                </c:pt>
                <c:pt idx="38167">
                  <c:v>1076.27</c:v>
                </c:pt>
                <c:pt idx="38168">
                  <c:v>438.31</c:v>
                </c:pt>
                <c:pt idx="38169">
                  <c:v>863.73</c:v>
                </c:pt>
                <c:pt idx="38170">
                  <c:v>1249.49</c:v>
                </c:pt>
                <c:pt idx="38171">
                  <c:v>1153.02</c:v>
                </c:pt>
                <c:pt idx="38172">
                  <c:v>1156.78</c:v>
                </c:pt>
                <c:pt idx="38173">
                  <c:v>1167.6500000000001</c:v>
                </c:pt>
                <c:pt idx="38174">
                  <c:v>1211.96</c:v>
                </c:pt>
                <c:pt idx="38175">
                  <c:v>1236.4000000000001</c:v>
                </c:pt>
                <c:pt idx="38176">
                  <c:v>1175.44</c:v>
                </c:pt>
                <c:pt idx="38177">
                  <c:v>1092.9100000000001</c:v>
                </c:pt>
                <c:pt idx="38178">
                  <c:v>1156.9100000000001</c:v>
                </c:pt>
                <c:pt idx="38179">
                  <c:v>1156.3</c:v>
                </c:pt>
                <c:pt idx="38180">
                  <c:v>1125.25</c:v>
                </c:pt>
                <c:pt idx="38181">
                  <c:v>1071.21</c:v>
                </c:pt>
                <c:pt idx="38182">
                  <c:v>1003.11</c:v>
                </c:pt>
                <c:pt idx="38183">
                  <c:v>945.44</c:v>
                </c:pt>
                <c:pt idx="38184">
                  <c:v>900.54</c:v>
                </c:pt>
                <c:pt idx="38185">
                  <c:v>853.5</c:v>
                </c:pt>
                <c:pt idx="38186">
                  <c:v>842.79</c:v>
                </c:pt>
                <c:pt idx="38187">
                  <c:v>861.51</c:v>
                </c:pt>
                <c:pt idx="38188">
                  <c:v>862.59</c:v>
                </c:pt>
                <c:pt idx="38189">
                  <c:v>876.97</c:v>
                </c:pt>
                <c:pt idx="38190">
                  <c:v>907.89</c:v>
                </c:pt>
                <c:pt idx="38191">
                  <c:v>1113.49</c:v>
                </c:pt>
                <c:pt idx="38192">
                  <c:v>1233.1199999999999</c:v>
                </c:pt>
                <c:pt idx="38193">
                  <c:v>1323.54</c:v>
                </c:pt>
                <c:pt idx="38194">
                  <c:v>1306.9100000000001</c:v>
                </c:pt>
                <c:pt idx="38195">
                  <c:v>1142.81</c:v>
                </c:pt>
                <c:pt idx="38196">
                  <c:v>1105.57</c:v>
                </c:pt>
                <c:pt idx="38197">
                  <c:v>1116.45</c:v>
                </c:pt>
                <c:pt idx="38198">
                  <c:v>1208.72</c:v>
                </c:pt>
                <c:pt idx="38199">
                  <c:v>1324.09</c:v>
                </c:pt>
                <c:pt idx="38200">
                  <c:v>1232.9000000000001</c:v>
                </c:pt>
                <c:pt idx="38201">
                  <c:v>1132.92</c:v>
                </c:pt>
                <c:pt idx="38202">
                  <c:v>1208.6199999999999</c:v>
                </c:pt>
                <c:pt idx="38203">
                  <c:v>1184.1600000000001</c:v>
                </c:pt>
                <c:pt idx="38204">
                  <c:v>1188.0899999999999</c:v>
                </c:pt>
                <c:pt idx="38205">
                  <c:v>1128.6199999999999</c:v>
                </c:pt>
                <c:pt idx="38206">
                  <c:v>1071.21</c:v>
                </c:pt>
                <c:pt idx="38207">
                  <c:v>978.14</c:v>
                </c:pt>
                <c:pt idx="38208">
                  <c:v>929.67</c:v>
                </c:pt>
                <c:pt idx="38209">
                  <c:v>896.57</c:v>
                </c:pt>
                <c:pt idx="38210">
                  <c:v>884.49</c:v>
                </c:pt>
                <c:pt idx="38211">
                  <c:v>875.56</c:v>
                </c:pt>
                <c:pt idx="38212">
                  <c:v>880.21</c:v>
                </c:pt>
                <c:pt idx="38213">
                  <c:v>874.81</c:v>
                </c:pt>
                <c:pt idx="38214">
                  <c:v>920.15</c:v>
                </c:pt>
                <c:pt idx="38215">
                  <c:v>1100.82</c:v>
                </c:pt>
                <c:pt idx="38216">
                  <c:v>1266.6500000000001</c:v>
                </c:pt>
                <c:pt idx="38217">
                  <c:v>1358.32</c:v>
                </c:pt>
                <c:pt idx="38218">
                  <c:v>1302.8599999999999</c:v>
                </c:pt>
                <c:pt idx="38219">
                  <c:v>1157.6300000000001</c:v>
                </c:pt>
                <c:pt idx="38220">
                  <c:v>1139.75</c:v>
                </c:pt>
                <c:pt idx="38221">
                  <c:v>1154.78</c:v>
                </c:pt>
                <c:pt idx="38222">
                  <c:v>1226.95</c:v>
                </c:pt>
                <c:pt idx="38223">
                  <c:v>1285.6400000000001</c:v>
                </c:pt>
                <c:pt idx="38224">
                  <c:v>1224.5999999999999</c:v>
                </c:pt>
                <c:pt idx="38225">
                  <c:v>1140.29</c:v>
                </c:pt>
                <c:pt idx="38226">
                  <c:v>1202.17</c:v>
                </c:pt>
                <c:pt idx="38227">
                  <c:v>1200.1400000000001</c:v>
                </c:pt>
                <c:pt idx="38228">
                  <c:v>1171.3699999999999</c:v>
                </c:pt>
                <c:pt idx="38229">
                  <c:v>1113.29</c:v>
                </c:pt>
                <c:pt idx="38230">
                  <c:v>1043.3</c:v>
                </c:pt>
                <c:pt idx="38231">
                  <c:v>990.76</c:v>
                </c:pt>
                <c:pt idx="38232">
                  <c:v>937.77</c:v>
                </c:pt>
                <c:pt idx="38233">
                  <c:v>888.61</c:v>
                </c:pt>
                <c:pt idx="38234">
                  <c:v>873.61</c:v>
                </c:pt>
                <c:pt idx="38235">
                  <c:v>855.66</c:v>
                </c:pt>
                <c:pt idx="38236">
                  <c:v>862.21</c:v>
                </c:pt>
                <c:pt idx="38237">
                  <c:v>881.72</c:v>
                </c:pt>
                <c:pt idx="38238">
                  <c:v>901.41</c:v>
                </c:pt>
                <c:pt idx="38239">
                  <c:v>1074.46</c:v>
                </c:pt>
                <c:pt idx="38240">
                  <c:v>1223.92</c:v>
                </c:pt>
                <c:pt idx="38241">
                  <c:v>1299.25</c:v>
                </c:pt>
                <c:pt idx="38242">
                  <c:v>1283.17</c:v>
                </c:pt>
                <c:pt idx="38243">
                  <c:v>1106.6500000000001</c:v>
                </c:pt>
                <c:pt idx="38244">
                  <c:v>1083.92</c:v>
                </c:pt>
                <c:pt idx="38245">
                  <c:v>1096.22</c:v>
                </c:pt>
                <c:pt idx="38246">
                  <c:v>1163.02</c:v>
                </c:pt>
                <c:pt idx="38247">
                  <c:v>1198.82</c:v>
                </c:pt>
                <c:pt idx="38248">
                  <c:v>1149.83</c:v>
                </c:pt>
                <c:pt idx="38249">
                  <c:v>1086.6300000000001</c:v>
                </c:pt>
                <c:pt idx="38250">
                  <c:v>1161.3900000000001</c:v>
                </c:pt>
                <c:pt idx="38251">
                  <c:v>1142.76</c:v>
                </c:pt>
                <c:pt idx="38252">
                  <c:v>1127.68</c:v>
                </c:pt>
                <c:pt idx="38253">
                  <c:v>1073.82</c:v>
                </c:pt>
                <c:pt idx="38254">
                  <c:v>1023.67</c:v>
                </c:pt>
                <c:pt idx="38255">
                  <c:v>969.1</c:v>
                </c:pt>
                <c:pt idx="38256">
                  <c:v>950.24</c:v>
                </c:pt>
                <c:pt idx="38257">
                  <c:v>886.12</c:v>
                </c:pt>
                <c:pt idx="38258">
                  <c:v>863.8</c:v>
                </c:pt>
                <c:pt idx="38259">
                  <c:v>853.75</c:v>
                </c:pt>
                <c:pt idx="38260">
                  <c:v>849.25</c:v>
                </c:pt>
                <c:pt idx="38261">
                  <c:v>874.37</c:v>
                </c:pt>
                <c:pt idx="38262">
                  <c:v>906.57</c:v>
                </c:pt>
                <c:pt idx="38263">
                  <c:v>1081.67</c:v>
                </c:pt>
                <c:pt idx="38264">
                  <c:v>1257.5899999999999</c:v>
                </c:pt>
                <c:pt idx="38265">
                  <c:v>1319.5</c:v>
                </c:pt>
                <c:pt idx="38266">
                  <c:v>1292</c:v>
                </c:pt>
                <c:pt idx="38267">
                  <c:v>1155.8900000000001</c:v>
                </c:pt>
                <c:pt idx="38268">
                  <c:v>1130.32</c:v>
                </c:pt>
                <c:pt idx="38269">
                  <c:v>1169.6199999999999</c:v>
                </c:pt>
                <c:pt idx="38270">
                  <c:v>1217.6300000000001</c:v>
                </c:pt>
                <c:pt idx="38271">
                  <c:v>1280.55</c:v>
                </c:pt>
                <c:pt idx="38272">
                  <c:v>1206.72</c:v>
                </c:pt>
                <c:pt idx="38273">
                  <c:v>1132.7</c:v>
                </c:pt>
                <c:pt idx="38274">
                  <c:v>1193.79</c:v>
                </c:pt>
                <c:pt idx="38275">
                  <c:v>1174.96</c:v>
                </c:pt>
                <c:pt idx="38276">
                  <c:v>1135.69</c:v>
                </c:pt>
                <c:pt idx="38277">
                  <c:v>1085.3699999999999</c:v>
                </c:pt>
                <c:pt idx="38278">
                  <c:v>1029.97</c:v>
                </c:pt>
                <c:pt idx="38279">
                  <c:v>982.27</c:v>
                </c:pt>
                <c:pt idx="38280">
                  <c:v>937.09</c:v>
                </c:pt>
                <c:pt idx="38281">
                  <c:v>909.73</c:v>
                </c:pt>
                <c:pt idx="38282">
                  <c:v>876.76</c:v>
                </c:pt>
                <c:pt idx="38283">
                  <c:v>858.16</c:v>
                </c:pt>
                <c:pt idx="38284">
                  <c:v>859.29</c:v>
                </c:pt>
                <c:pt idx="38285">
                  <c:v>842.22</c:v>
                </c:pt>
                <c:pt idx="38286">
                  <c:v>860.53</c:v>
                </c:pt>
                <c:pt idx="38287">
                  <c:v>972.44</c:v>
                </c:pt>
                <c:pt idx="38288">
                  <c:v>1112.55</c:v>
                </c:pt>
                <c:pt idx="38289">
                  <c:v>1172.75</c:v>
                </c:pt>
                <c:pt idx="38290">
                  <c:v>1167.95</c:v>
                </c:pt>
                <c:pt idx="38291">
                  <c:v>1089.25</c:v>
                </c:pt>
                <c:pt idx="38292">
                  <c:v>1060.57</c:v>
                </c:pt>
                <c:pt idx="38293">
                  <c:v>1051.1300000000001</c:v>
                </c:pt>
                <c:pt idx="38294">
                  <c:v>1094.56</c:v>
                </c:pt>
                <c:pt idx="38295">
                  <c:v>1116.6199999999999</c:v>
                </c:pt>
                <c:pt idx="38296">
                  <c:v>1089.56</c:v>
                </c:pt>
                <c:pt idx="38297">
                  <c:v>1063.04</c:v>
                </c:pt>
                <c:pt idx="38298">
                  <c:v>1146.44</c:v>
                </c:pt>
                <c:pt idx="38299">
                  <c:v>1133.29</c:v>
                </c:pt>
                <c:pt idx="38300">
                  <c:v>1089.78</c:v>
                </c:pt>
                <c:pt idx="38301">
                  <c:v>1052.3599999999999</c:v>
                </c:pt>
                <c:pt idx="38302">
                  <c:v>1010.56</c:v>
                </c:pt>
                <c:pt idx="38303">
                  <c:v>965.96</c:v>
                </c:pt>
                <c:pt idx="38304">
                  <c:v>927.32</c:v>
                </c:pt>
                <c:pt idx="38305">
                  <c:v>890.76</c:v>
                </c:pt>
                <c:pt idx="38306">
                  <c:v>874.76</c:v>
                </c:pt>
                <c:pt idx="38307">
                  <c:v>855</c:v>
                </c:pt>
                <c:pt idx="38308">
                  <c:v>848.2</c:v>
                </c:pt>
                <c:pt idx="38309">
                  <c:v>815.66</c:v>
                </c:pt>
                <c:pt idx="38310">
                  <c:v>805.32</c:v>
                </c:pt>
                <c:pt idx="38311">
                  <c:v>852.4</c:v>
                </c:pt>
                <c:pt idx="38312">
                  <c:v>918.08</c:v>
                </c:pt>
                <c:pt idx="38313">
                  <c:v>968.18</c:v>
                </c:pt>
                <c:pt idx="38314">
                  <c:v>996.01</c:v>
                </c:pt>
                <c:pt idx="38315">
                  <c:v>953.51</c:v>
                </c:pt>
                <c:pt idx="38316">
                  <c:v>925.54</c:v>
                </c:pt>
                <c:pt idx="38317">
                  <c:v>911.78</c:v>
                </c:pt>
                <c:pt idx="38318">
                  <c:v>929.83</c:v>
                </c:pt>
                <c:pt idx="38319">
                  <c:v>961.78</c:v>
                </c:pt>
                <c:pt idx="38320">
                  <c:v>949.81</c:v>
                </c:pt>
                <c:pt idx="38321">
                  <c:v>941.64</c:v>
                </c:pt>
                <c:pt idx="38322">
                  <c:v>1037.6500000000001</c:v>
                </c:pt>
                <c:pt idx="38323">
                  <c:v>1038.93</c:v>
                </c:pt>
                <c:pt idx="38324">
                  <c:v>1017.26</c:v>
                </c:pt>
                <c:pt idx="38325">
                  <c:v>993.45</c:v>
                </c:pt>
                <c:pt idx="38326">
                  <c:v>949.18</c:v>
                </c:pt>
                <c:pt idx="38327">
                  <c:v>902.93</c:v>
                </c:pt>
                <c:pt idx="38328">
                  <c:v>872.48</c:v>
                </c:pt>
                <c:pt idx="38329">
                  <c:v>847.29</c:v>
                </c:pt>
                <c:pt idx="38330">
                  <c:v>820.47</c:v>
                </c:pt>
                <c:pt idx="38331">
                  <c:v>812.3</c:v>
                </c:pt>
                <c:pt idx="38332">
                  <c:v>819.67</c:v>
                </c:pt>
                <c:pt idx="38333">
                  <c:v>830.48</c:v>
                </c:pt>
                <c:pt idx="38334">
                  <c:v>873.56</c:v>
                </c:pt>
                <c:pt idx="38335">
                  <c:v>1066.5899999999999</c:v>
                </c:pt>
                <c:pt idx="38336">
                  <c:v>1214.96</c:v>
                </c:pt>
                <c:pt idx="38337">
                  <c:v>1301.32</c:v>
                </c:pt>
                <c:pt idx="38338">
                  <c:v>1294.21</c:v>
                </c:pt>
                <c:pt idx="38339">
                  <c:v>1142.55</c:v>
                </c:pt>
                <c:pt idx="38340">
                  <c:v>1128.71</c:v>
                </c:pt>
                <c:pt idx="38341">
                  <c:v>1122.33</c:v>
                </c:pt>
                <c:pt idx="38342">
                  <c:v>1200.67</c:v>
                </c:pt>
                <c:pt idx="38343">
                  <c:v>1278.17</c:v>
                </c:pt>
                <c:pt idx="38344">
                  <c:v>1207.96</c:v>
                </c:pt>
                <c:pt idx="38345">
                  <c:v>1113.74</c:v>
                </c:pt>
                <c:pt idx="38346">
                  <c:v>1180.72</c:v>
                </c:pt>
                <c:pt idx="38347">
                  <c:v>1168.03</c:v>
                </c:pt>
                <c:pt idx="38348">
                  <c:v>1141.8499999999999</c:v>
                </c:pt>
                <c:pt idx="38349">
                  <c:v>1094.9100000000001</c:v>
                </c:pt>
                <c:pt idx="38350">
                  <c:v>1025.83</c:v>
                </c:pt>
                <c:pt idx="38351">
                  <c:v>965.54</c:v>
                </c:pt>
                <c:pt idx="38352">
                  <c:v>916.91</c:v>
                </c:pt>
                <c:pt idx="38353">
                  <c:v>887.36</c:v>
                </c:pt>
                <c:pt idx="38354">
                  <c:v>866.35</c:v>
                </c:pt>
                <c:pt idx="38355">
                  <c:v>856.46</c:v>
                </c:pt>
                <c:pt idx="38356">
                  <c:v>859.06</c:v>
                </c:pt>
                <c:pt idx="38357">
                  <c:v>866.8</c:v>
                </c:pt>
                <c:pt idx="38358">
                  <c:v>901.73</c:v>
                </c:pt>
                <c:pt idx="38359">
                  <c:v>1078.7</c:v>
                </c:pt>
                <c:pt idx="38360">
                  <c:v>1225.53</c:v>
                </c:pt>
                <c:pt idx="38361">
                  <c:v>1293.28</c:v>
                </c:pt>
                <c:pt idx="38362">
                  <c:v>1296.05</c:v>
                </c:pt>
                <c:pt idx="38363">
                  <c:v>1159.07</c:v>
                </c:pt>
                <c:pt idx="38364">
                  <c:v>1138.6400000000001</c:v>
                </c:pt>
                <c:pt idx="38365">
                  <c:v>1092.28</c:v>
                </c:pt>
                <c:pt idx="38366">
                  <c:v>1145.32</c:v>
                </c:pt>
                <c:pt idx="38367">
                  <c:v>1211.8399999999999</c:v>
                </c:pt>
                <c:pt idx="38368">
                  <c:v>1133.1300000000001</c:v>
                </c:pt>
                <c:pt idx="38369">
                  <c:v>1076.56</c:v>
                </c:pt>
                <c:pt idx="38370">
                  <c:v>1144.3</c:v>
                </c:pt>
                <c:pt idx="38371">
                  <c:v>1123.8800000000001</c:v>
                </c:pt>
                <c:pt idx="38372">
                  <c:v>1085.67</c:v>
                </c:pt>
                <c:pt idx="38373">
                  <c:v>1055.98</c:v>
                </c:pt>
                <c:pt idx="38374">
                  <c:v>977.14</c:v>
                </c:pt>
                <c:pt idx="38375">
                  <c:v>919.29</c:v>
                </c:pt>
                <c:pt idx="38376">
                  <c:v>885.55</c:v>
                </c:pt>
                <c:pt idx="38377">
                  <c:v>848.6</c:v>
                </c:pt>
                <c:pt idx="38378">
                  <c:v>824.17</c:v>
                </c:pt>
                <c:pt idx="38379">
                  <c:v>833.12</c:v>
                </c:pt>
                <c:pt idx="38380">
                  <c:v>835.17</c:v>
                </c:pt>
                <c:pt idx="38381">
                  <c:v>871.11</c:v>
                </c:pt>
                <c:pt idx="38382">
                  <c:v>886.94</c:v>
                </c:pt>
                <c:pt idx="38383">
                  <c:v>1041.76</c:v>
                </c:pt>
                <c:pt idx="38384">
                  <c:v>1180.54</c:v>
                </c:pt>
                <c:pt idx="38385">
                  <c:v>1230.54</c:v>
                </c:pt>
                <c:pt idx="38386">
                  <c:v>1222.8699999999999</c:v>
                </c:pt>
                <c:pt idx="38387">
                  <c:v>1087.24</c:v>
                </c:pt>
                <c:pt idx="38388">
                  <c:v>1083.21</c:v>
                </c:pt>
                <c:pt idx="38389">
                  <c:v>1088.6500000000001</c:v>
                </c:pt>
                <c:pt idx="38390">
                  <c:v>1157.8699999999999</c:v>
                </c:pt>
                <c:pt idx="38391">
                  <c:v>1239.3599999999999</c:v>
                </c:pt>
                <c:pt idx="38392">
                  <c:v>1172.3699999999999</c:v>
                </c:pt>
                <c:pt idx="38393">
                  <c:v>1092.76</c:v>
                </c:pt>
                <c:pt idx="38394">
                  <c:v>1159.3900000000001</c:v>
                </c:pt>
                <c:pt idx="38395">
                  <c:v>1150.8599999999999</c:v>
                </c:pt>
                <c:pt idx="38396">
                  <c:v>1116.92</c:v>
                </c:pt>
                <c:pt idx="38397">
                  <c:v>1056.3800000000001</c:v>
                </c:pt>
                <c:pt idx="38398">
                  <c:v>983.68</c:v>
                </c:pt>
                <c:pt idx="38399">
                  <c:v>933.34</c:v>
                </c:pt>
                <c:pt idx="38400">
                  <c:v>878.35</c:v>
                </c:pt>
                <c:pt idx="38401">
                  <c:v>855.23</c:v>
                </c:pt>
                <c:pt idx="38402">
                  <c:v>847.74</c:v>
                </c:pt>
                <c:pt idx="38403">
                  <c:v>840.93</c:v>
                </c:pt>
                <c:pt idx="38404">
                  <c:v>833.28</c:v>
                </c:pt>
                <c:pt idx="38405">
                  <c:v>828.7</c:v>
                </c:pt>
                <c:pt idx="38406">
                  <c:v>903.28</c:v>
                </c:pt>
                <c:pt idx="38407">
                  <c:v>1096.03</c:v>
                </c:pt>
                <c:pt idx="38408">
                  <c:v>1205.07</c:v>
                </c:pt>
                <c:pt idx="38409">
                  <c:v>1285.6300000000001</c:v>
                </c:pt>
                <c:pt idx="38410">
                  <c:v>1271.6400000000001</c:v>
                </c:pt>
                <c:pt idx="38411">
                  <c:v>1147.52</c:v>
                </c:pt>
                <c:pt idx="38412">
                  <c:v>1141.3800000000001</c:v>
                </c:pt>
                <c:pt idx="38413">
                  <c:v>1182.67</c:v>
                </c:pt>
                <c:pt idx="38414">
                  <c:v>1252.3699999999999</c:v>
                </c:pt>
                <c:pt idx="38415">
                  <c:v>1327.88</c:v>
                </c:pt>
                <c:pt idx="38416">
                  <c:v>1232.69</c:v>
                </c:pt>
                <c:pt idx="38417">
                  <c:v>1147.28</c:v>
                </c:pt>
                <c:pt idx="38418">
                  <c:v>1218.17</c:v>
                </c:pt>
                <c:pt idx="38419">
                  <c:v>1199.0899999999999</c:v>
                </c:pt>
                <c:pt idx="38420">
                  <c:v>1160.1500000000001</c:v>
                </c:pt>
                <c:pt idx="38421">
                  <c:v>1103.08</c:v>
                </c:pt>
                <c:pt idx="38422">
                  <c:v>1028.42</c:v>
                </c:pt>
                <c:pt idx="38423">
                  <c:v>960.98</c:v>
                </c:pt>
                <c:pt idx="38424">
                  <c:v>920.53</c:v>
                </c:pt>
                <c:pt idx="38425">
                  <c:v>882.63</c:v>
                </c:pt>
                <c:pt idx="38426">
                  <c:v>862.94</c:v>
                </c:pt>
                <c:pt idx="38427">
                  <c:v>852.19</c:v>
                </c:pt>
                <c:pt idx="38428">
                  <c:v>856.25</c:v>
                </c:pt>
                <c:pt idx="38429">
                  <c:v>862</c:v>
                </c:pt>
                <c:pt idx="38430">
                  <c:v>913.04</c:v>
                </c:pt>
                <c:pt idx="38431">
                  <c:v>1103.3</c:v>
                </c:pt>
                <c:pt idx="38432">
                  <c:v>1260.6199999999999</c:v>
                </c:pt>
                <c:pt idx="38433">
                  <c:v>1327.52</c:v>
                </c:pt>
                <c:pt idx="38434">
                  <c:v>1317.24</c:v>
                </c:pt>
                <c:pt idx="38435">
                  <c:v>1153.46</c:v>
                </c:pt>
                <c:pt idx="38436">
                  <c:v>1109.18</c:v>
                </c:pt>
                <c:pt idx="38437">
                  <c:v>1119.8900000000001</c:v>
                </c:pt>
                <c:pt idx="38438">
                  <c:v>1190.92</c:v>
                </c:pt>
                <c:pt idx="38439">
                  <c:v>1262.5</c:v>
                </c:pt>
                <c:pt idx="38440">
                  <c:v>1180.6400000000001</c:v>
                </c:pt>
                <c:pt idx="38441">
                  <c:v>1105.31</c:v>
                </c:pt>
                <c:pt idx="38442">
                  <c:v>1165.96</c:v>
                </c:pt>
                <c:pt idx="38443">
                  <c:v>1148.44</c:v>
                </c:pt>
                <c:pt idx="38444">
                  <c:v>1104.75</c:v>
                </c:pt>
                <c:pt idx="38445">
                  <c:v>1057.49</c:v>
                </c:pt>
                <c:pt idx="38446">
                  <c:v>1003.4</c:v>
                </c:pt>
                <c:pt idx="38447">
                  <c:v>955.79</c:v>
                </c:pt>
                <c:pt idx="38448">
                  <c:v>917.06</c:v>
                </c:pt>
                <c:pt idx="38449">
                  <c:v>883.5</c:v>
                </c:pt>
                <c:pt idx="38450">
                  <c:v>865.06</c:v>
                </c:pt>
                <c:pt idx="38451">
                  <c:v>852.48</c:v>
                </c:pt>
                <c:pt idx="38452">
                  <c:v>853.32</c:v>
                </c:pt>
                <c:pt idx="38453">
                  <c:v>850.77</c:v>
                </c:pt>
                <c:pt idx="38454">
                  <c:v>857.78</c:v>
                </c:pt>
                <c:pt idx="38455">
                  <c:v>979.75</c:v>
                </c:pt>
                <c:pt idx="38456">
                  <c:v>1084.25</c:v>
                </c:pt>
                <c:pt idx="38457">
                  <c:v>1175.8499999999999</c:v>
                </c:pt>
                <c:pt idx="38458">
                  <c:v>1151.5999999999999</c:v>
                </c:pt>
                <c:pt idx="38459">
                  <c:v>1066.8499999999999</c:v>
                </c:pt>
                <c:pt idx="38460">
                  <c:v>1040.3599999999999</c:v>
                </c:pt>
                <c:pt idx="38461">
                  <c:v>1013.9</c:v>
                </c:pt>
                <c:pt idx="38462">
                  <c:v>1029.32</c:v>
                </c:pt>
                <c:pt idx="38463">
                  <c:v>1066.0899999999999</c:v>
                </c:pt>
                <c:pt idx="38464">
                  <c:v>1071.22</c:v>
                </c:pt>
                <c:pt idx="38465">
                  <c:v>1050.0899999999999</c:v>
                </c:pt>
                <c:pt idx="38466">
                  <c:v>1138.99</c:v>
                </c:pt>
                <c:pt idx="38467">
                  <c:v>1135.1600000000001</c:v>
                </c:pt>
                <c:pt idx="38468">
                  <c:v>1109.47</c:v>
                </c:pt>
                <c:pt idx="38469">
                  <c:v>1065.1199999999999</c:v>
                </c:pt>
                <c:pt idx="38470">
                  <c:v>1016.74</c:v>
                </c:pt>
                <c:pt idx="38471">
                  <c:v>970.8</c:v>
                </c:pt>
                <c:pt idx="38472">
                  <c:v>932.4</c:v>
                </c:pt>
                <c:pt idx="38473">
                  <c:v>907.5</c:v>
                </c:pt>
                <c:pt idx="38474">
                  <c:v>889.54</c:v>
                </c:pt>
                <c:pt idx="38475">
                  <c:v>862.95</c:v>
                </c:pt>
                <c:pt idx="38476">
                  <c:v>835.09</c:v>
                </c:pt>
                <c:pt idx="38477">
                  <c:v>819.68</c:v>
                </c:pt>
                <c:pt idx="38478">
                  <c:v>801.98</c:v>
                </c:pt>
                <c:pt idx="38479">
                  <c:v>847.85</c:v>
                </c:pt>
                <c:pt idx="38480">
                  <c:v>890.04</c:v>
                </c:pt>
                <c:pt idx="38481">
                  <c:v>944.26</c:v>
                </c:pt>
                <c:pt idx="38482">
                  <c:v>972.13</c:v>
                </c:pt>
                <c:pt idx="38483">
                  <c:v>954.27</c:v>
                </c:pt>
                <c:pt idx="38484">
                  <c:v>964.35</c:v>
                </c:pt>
                <c:pt idx="38485">
                  <c:v>956.66</c:v>
                </c:pt>
                <c:pt idx="38486">
                  <c:v>978.74</c:v>
                </c:pt>
                <c:pt idx="38487">
                  <c:v>1003.27</c:v>
                </c:pt>
                <c:pt idx="38488">
                  <c:v>983.05</c:v>
                </c:pt>
                <c:pt idx="38489">
                  <c:v>985.86</c:v>
                </c:pt>
                <c:pt idx="38490">
                  <c:v>1065.0999999999999</c:v>
                </c:pt>
                <c:pt idx="38491">
                  <c:v>1084.3699999999999</c:v>
                </c:pt>
                <c:pt idx="38492">
                  <c:v>1066.4100000000001</c:v>
                </c:pt>
                <c:pt idx="38493">
                  <c:v>1034.94</c:v>
                </c:pt>
                <c:pt idx="38494">
                  <c:v>979.64</c:v>
                </c:pt>
                <c:pt idx="38495">
                  <c:v>925.41</c:v>
                </c:pt>
                <c:pt idx="38496">
                  <c:v>884.79</c:v>
                </c:pt>
                <c:pt idx="38497">
                  <c:v>861.71</c:v>
                </c:pt>
                <c:pt idx="38498">
                  <c:v>836.76</c:v>
                </c:pt>
                <c:pt idx="38499">
                  <c:v>826.98</c:v>
                </c:pt>
                <c:pt idx="38500">
                  <c:v>834.23</c:v>
                </c:pt>
                <c:pt idx="38501">
                  <c:v>846.79</c:v>
                </c:pt>
                <c:pt idx="38502">
                  <c:v>899.34</c:v>
                </c:pt>
                <c:pt idx="38503">
                  <c:v>1095.8800000000001</c:v>
                </c:pt>
                <c:pt idx="38504">
                  <c:v>1264.57</c:v>
                </c:pt>
                <c:pt idx="38505">
                  <c:v>1350.13</c:v>
                </c:pt>
                <c:pt idx="38506">
                  <c:v>1331.49</c:v>
                </c:pt>
                <c:pt idx="38507">
                  <c:v>1188.01</c:v>
                </c:pt>
                <c:pt idx="38508">
                  <c:v>1177.27</c:v>
                </c:pt>
                <c:pt idx="38509">
                  <c:v>1189.46</c:v>
                </c:pt>
                <c:pt idx="38510">
                  <c:v>1225.68</c:v>
                </c:pt>
                <c:pt idx="38511">
                  <c:v>1314.5</c:v>
                </c:pt>
                <c:pt idx="38512">
                  <c:v>1221.81</c:v>
                </c:pt>
                <c:pt idx="38513">
                  <c:v>1128.45</c:v>
                </c:pt>
                <c:pt idx="38514">
                  <c:v>1218.1600000000001</c:v>
                </c:pt>
                <c:pt idx="38515">
                  <c:v>1201.78</c:v>
                </c:pt>
                <c:pt idx="38516">
                  <c:v>1161.1400000000001</c:v>
                </c:pt>
                <c:pt idx="38517">
                  <c:v>1110.21</c:v>
                </c:pt>
                <c:pt idx="38518">
                  <c:v>1046.44</c:v>
                </c:pt>
                <c:pt idx="38519">
                  <c:v>978.51</c:v>
                </c:pt>
                <c:pt idx="38520">
                  <c:v>930.76</c:v>
                </c:pt>
                <c:pt idx="38521">
                  <c:v>908.54</c:v>
                </c:pt>
                <c:pt idx="38522">
                  <c:v>886.82</c:v>
                </c:pt>
                <c:pt idx="38523">
                  <c:v>869.96</c:v>
                </c:pt>
                <c:pt idx="38524">
                  <c:v>878.59</c:v>
                </c:pt>
                <c:pt idx="38525">
                  <c:v>881.77</c:v>
                </c:pt>
                <c:pt idx="38526">
                  <c:v>923.86</c:v>
                </c:pt>
                <c:pt idx="38527">
                  <c:v>1125.94</c:v>
                </c:pt>
                <c:pt idx="38528">
                  <c:v>1275.28</c:v>
                </c:pt>
                <c:pt idx="38529">
                  <c:v>1341.16</c:v>
                </c:pt>
                <c:pt idx="38530">
                  <c:v>1334.99</c:v>
                </c:pt>
                <c:pt idx="38531">
                  <c:v>1195.47</c:v>
                </c:pt>
                <c:pt idx="38532">
                  <c:v>1182.76</c:v>
                </c:pt>
                <c:pt idx="38533">
                  <c:v>1191.55</c:v>
                </c:pt>
                <c:pt idx="38534">
                  <c:v>1238.92</c:v>
                </c:pt>
                <c:pt idx="38535">
                  <c:v>1288.24</c:v>
                </c:pt>
                <c:pt idx="38536">
                  <c:v>1213.47</c:v>
                </c:pt>
                <c:pt idx="38537">
                  <c:v>1141.92</c:v>
                </c:pt>
                <c:pt idx="38538">
                  <c:v>1211.6300000000001</c:v>
                </c:pt>
                <c:pt idx="38539">
                  <c:v>1186.48</c:v>
                </c:pt>
                <c:pt idx="38540">
                  <c:v>1154.1099999999999</c:v>
                </c:pt>
                <c:pt idx="38541">
                  <c:v>1094.8699999999999</c:v>
                </c:pt>
                <c:pt idx="38542">
                  <c:v>1029.45</c:v>
                </c:pt>
                <c:pt idx="38543">
                  <c:v>964.64</c:v>
                </c:pt>
                <c:pt idx="38544">
                  <c:v>911.02</c:v>
                </c:pt>
                <c:pt idx="38545">
                  <c:v>879.68</c:v>
                </c:pt>
                <c:pt idx="38546">
                  <c:v>871.12</c:v>
                </c:pt>
                <c:pt idx="38547">
                  <c:v>861.14</c:v>
                </c:pt>
                <c:pt idx="38548">
                  <c:v>861.31</c:v>
                </c:pt>
                <c:pt idx="38549">
                  <c:v>862.46</c:v>
                </c:pt>
                <c:pt idx="38550">
                  <c:v>905.55</c:v>
                </c:pt>
                <c:pt idx="38551">
                  <c:v>1098.26</c:v>
                </c:pt>
                <c:pt idx="38552">
                  <c:v>1252.1099999999999</c:v>
                </c:pt>
                <c:pt idx="38553">
                  <c:v>1332.51</c:v>
                </c:pt>
                <c:pt idx="38554">
                  <c:v>1325.43</c:v>
                </c:pt>
                <c:pt idx="38555">
                  <c:v>1179.92</c:v>
                </c:pt>
                <c:pt idx="38556">
                  <c:v>1180.05</c:v>
                </c:pt>
                <c:pt idx="38557">
                  <c:v>1212.79</c:v>
                </c:pt>
                <c:pt idx="38558">
                  <c:v>1223.42</c:v>
                </c:pt>
                <c:pt idx="38559">
                  <c:v>1259.07</c:v>
                </c:pt>
                <c:pt idx="38560">
                  <c:v>1184.45</c:v>
                </c:pt>
                <c:pt idx="38561">
                  <c:v>1111.33</c:v>
                </c:pt>
                <c:pt idx="38562">
                  <c:v>1180.5</c:v>
                </c:pt>
                <c:pt idx="38563">
                  <c:v>1150.1199999999999</c:v>
                </c:pt>
                <c:pt idx="38564">
                  <c:v>1127.47</c:v>
                </c:pt>
                <c:pt idx="38565">
                  <c:v>1065.33</c:v>
                </c:pt>
                <c:pt idx="38566">
                  <c:v>1016.85</c:v>
                </c:pt>
                <c:pt idx="38567">
                  <c:v>943.15</c:v>
                </c:pt>
                <c:pt idx="38568">
                  <c:v>901.94</c:v>
                </c:pt>
                <c:pt idx="38569">
                  <c:v>865.83</c:v>
                </c:pt>
                <c:pt idx="38570">
                  <c:v>851.45</c:v>
                </c:pt>
                <c:pt idx="38571">
                  <c:v>838.29</c:v>
                </c:pt>
                <c:pt idx="38572">
                  <c:v>841.02</c:v>
                </c:pt>
                <c:pt idx="38573">
                  <c:v>873.78</c:v>
                </c:pt>
                <c:pt idx="38574">
                  <c:v>906.65</c:v>
                </c:pt>
                <c:pt idx="38575">
                  <c:v>1074.7</c:v>
                </c:pt>
                <c:pt idx="38576">
                  <c:v>1201.52</c:v>
                </c:pt>
                <c:pt idx="38577">
                  <c:v>1253.23</c:v>
                </c:pt>
                <c:pt idx="38578">
                  <c:v>1235.1500000000001</c:v>
                </c:pt>
                <c:pt idx="38579">
                  <c:v>1100.3699999999999</c:v>
                </c:pt>
                <c:pt idx="38580">
                  <c:v>1070.82</c:v>
                </c:pt>
                <c:pt idx="38581">
                  <c:v>1076.6099999999999</c:v>
                </c:pt>
                <c:pt idx="38582">
                  <c:v>1131.96</c:v>
                </c:pt>
                <c:pt idx="38583">
                  <c:v>1211.8800000000001</c:v>
                </c:pt>
                <c:pt idx="38584">
                  <c:v>1149.3800000000001</c:v>
                </c:pt>
                <c:pt idx="38585">
                  <c:v>1073.6300000000001</c:v>
                </c:pt>
                <c:pt idx="38586">
                  <c:v>1136.9100000000001</c:v>
                </c:pt>
                <c:pt idx="38587">
                  <c:v>1100.1300000000001</c:v>
                </c:pt>
                <c:pt idx="38588">
                  <c:v>1075.04</c:v>
                </c:pt>
                <c:pt idx="38589">
                  <c:v>1020.52</c:v>
                </c:pt>
                <c:pt idx="38590">
                  <c:v>973.62</c:v>
                </c:pt>
                <c:pt idx="38591">
                  <c:v>910.01</c:v>
                </c:pt>
                <c:pt idx="38592">
                  <c:v>871.33</c:v>
                </c:pt>
                <c:pt idx="38593">
                  <c:v>851.5</c:v>
                </c:pt>
                <c:pt idx="38594">
                  <c:v>831.71</c:v>
                </c:pt>
                <c:pt idx="38595">
                  <c:v>821.7</c:v>
                </c:pt>
                <c:pt idx="38596">
                  <c:v>833.29</c:v>
                </c:pt>
                <c:pt idx="38597">
                  <c:v>851.56</c:v>
                </c:pt>
                <c:pt idx="38598">
                  <c:v>891.34</c:v>
                </c:pt>
                <c:pt idx="38599">
                  <c:v>1068.47</c:v>
                </c:pt>
                <c:pt idx="38600">
                  <c:v>1228.22</c:v>
                </c:pt>
                <c:pt idx="38601">
                  <c:v>1292.53</c:v>
                </c:pt>
                <c:pt idx="38602">
                  <c:v>1284.5899999999999</c:v>
                </c:pt>
                <c:pt idx="38603">
                  <c:v>1161.19</c:v>
                </c:pt>
                <c:pt idx="38604">
                  <c:v>1163.83</c:v>
                </c:pt>
                <c:pt idx="38605">
                  <c:v>1182.53</c:v>
                </c:pt>
                <c:pt idx="38606">
                  <c:v>1238.17</c:v>
                </c:pt>
                <c:pt idx="38607">
                  <c:v>1306.74</c:v>
                </c:pt>
                <c:pt idx="38608">
                  <c:v>1210.48</c:v>
                </c:pt>
                <c:pt idx="38609">
                  <c:v>1116.28</c:v>
                </c:pt>
                <c:pt idx="38610">
                  <c:v>1171.5</c:v>
                </c:pt>
                <c:pt idx="38611">
                  <c:v>1160.23</c:v>
                </c:pt>
                <c:pt idx="38612">
                  <c:v>1118.99</c:v>
                </c:pt>
                <c:pt idx="38613">
                  <c:v>1080.71</c:v>
                </c:pt>
                <c:pt idx="38614">
                  <c:v>1024.49</c:v>
                </c:pt>
                <c:pt idx="38615">
                  <c:v>977.25</c:v>
                </c:pt>
                <c:pt idx="38616">
                  <c:v>925.62</c:v>
                </c:pt>
                <c:pt idx="38617">
                  <c:v>896.84</c:v>
                </c:pt>
                <c:pt idx="38618">
                  <c:v>859.31</c:v>
                </c:pt>
                <c:pt idx="38619">
                  <c:v>849.67</c:v>
                </c:pt>
                <c:pt idx="38620">
                  <c:v>837.24</c:v>
                </c:pt>
                <c:pt idx="38621">
                  <c:v>823.2</c:v>
                </c:pt>
                <c:pt idx="38622">
                  <c:v>845.7</c:v>
                </c:pt>
                <c:pt idx="38623">
                  <c:v>961.21</c:v>
                </c:pt>
                <c:pt idx="38624">
                  <c:v>1071.28</c:v>
                </c:pt>
                <c:pt idx="38625">
                  <c:v>1161.68</c:v>
                </c:pt>
                <c:pt idx="38626">
                  <c:v>1159.42</c:v>
                </c:pt>
                <c:pt idx="38627">
                  <c:v>1076.47</c:v>
                </c:pt>
                <c:pt idx="38628">
                  <c:v>1057.17</c:v>
                </c:pt>
                <c:pt idx="38629">
                  <c:v>1049.76</c:v>
                </c:pt>
                <c:pt idx="38630">
                  <c:v>1073.83</c:v>
                </c:pt>
                <c:pt idx="38631">
                  <c:v>1091.81</c:v>
                </c:pt>
                <c:pt idx="38632">
                  <c:v>1069.67</c:v>
                </c:pt>
                <c:pt idx="38633">
                  <c:v>1055.76</c:v>
                </c:pt>
                <c:pt idx="38634">
                  <c:v>1151.9100000000001</c:v>
                </c:pt>
                <c:pt idx="38635">
                  <c:v>1132.54</c:v>
                </c:pt>
                <c:pt idx="38636">
                  <c:v>1088.77</c:v>
                </c:pt>
                <c:pt idx="38637">
                  <c:v>1054.8800000000001</c:v>
                </c:pt>
                <c:pt idx="38638">
                  <c:v>998.08</c:v>
                </c:pt>
                <c:pt idx="38639">
                  <c:v>960.96</c:v>
                </c:pt>
                <c:pt idx="38640">
                  <c:v>921.99</c:v>
                </c:pt>
                <c:pt idx="38641">
                  <c:v>893.78</c:v>
                </c:pt>
                <c:pt idx="38642">
                  <c:v>871.77</c:v>
                </c:pt>
                <c:pt idx="38643">
                  <c:v>856.19</c:v>
                </c:pt>
                <c:pt idx="38644">
                  <c:v>847.43</c:v>
                </c:pt>
                <c:pt idx="38645">
                  <c:v>826.75</c:v>
                </c:pt>
                <c:pt idx="38646">
                  <c:v>803.32</c:v>
                </c:pt>
                <c:pt idx="38647">
                  <c:v>829.9</c:v>
                </c:pt>
                <c:pt idx="38648">
                  <c:v>872.24</c:v>
                </c:pt>
                <c:pt idx="38649">
                  <c:v>918.54</c:v>
                </c:pt>
                <c:pt idx="38650">
                  <c:v>963.12</c:v>
                </c:pt>
                <c:pt idx="38651">
                  <c:v>942.36</c:v>
                </c:pt>
                <c:pt idx="38652">
                  <c:v>959.93</c:v>
                </c:pt>
                <c:pt idx="38653">
                  <c:v>954.24</c:v>
                </c:pt>
                <c:pt idx="38654">
                  <c:v>972.33</c:v>
                </c:pt>
                <c:pt idx="38655">
                  <c:v>996.99</c:v>
                </c:pt>
                <c:pt idx="38656">
                  <c:v>977.6</c:v>
                </c:pt>
                <c:pt idx="38657">
                  <c:v>971.27</c:v>
                </c:pt>
                <c:pt idx="38658">
                  <c:v>1048.01</c:v>
                </c:pt>
                <c:pt idx="38659">
                  <c:v>1068.28</c:v>
                </c:pt>
                <c:pt idx="38660">
                  <c:v>1061.94</c:v>
                </c:pt>
                <c:pt idx="38661">
                  <c:v>1024.53</c:v>
                </c:pt>
                <c:pt idx="38662">
                  <c:v>976.77</c:v>
                </c:pt>
                <c:pt idx="38663">
                  <c:v>919.57</c:v>
                </c:pt>
                <c:pt idx="38664">
                  <c:v>881.1</c:v>
                </c:pt>
                <c:pt idx="38665">
                  <c:v>856.4</c:v>
                </c:pt>
                <c:pt idx="38666">
                  <c:v>845.65</c:v>
                </c:pt>
                <c:pt idx="38667">
                  <c:v>831.57</c:v>
                </c:pt>
                <c:pt idx="38668">
                  <c:v>836.7</c:v>
                </c:pt>
                <c:pt idx="38669">
                  <c:v>855.66</c:v>
                </c:pt>
                <c:pt idx="38670">
                  <c:v>904.83</c:v>
                </c:pt>
                <c:pt idx="38671">
                  <c:v>1057.5999999999999</c:v>
                </c:pt>
                <c:pt idx="38672">
                  <c:v>1186.4000000000001</c:v>
                </c:pt>
                <c:pt idx="38673">
                  <c:v>1221.04</c:v>
                </c:pt>
                <c:pt idx="38674">
                  <c:v>1219.01</c:v>
                </c:pt>
                <c:pt idx="38675">
                  <c:v>1087.28</c:v>
                </c:pt>
                <c:pt idx="38676">
                  <c:v>1082.98</c:v>
                </c:pt>
                <c:pt idx="38677">
                  <c:v>1097.1500000000001</c:v>
                </c:pt>
                <c:pt idx="38678">
                  <c:v>1143.3499999999999</c:v>
                </c:pt>
                <c:pt idx="38679">
                  <c:v>1212.01</c:v>
                </c:pt>
                <c:pt idx="38680">
                  <c:v>1135.29</c:v>
                </c:pt>
                <c:pt idx="38681">
                  <c:v>1072.43</c:v>
                </c:pt>
                <c:pt idx="38682">
                  <c:v>1118.97</c:v>
                </c:pt>
                <c:pt idx="38683">
                  <c:v>1106.6400000000001</c:v>
                </c:pt>
                <c:pt idx="38684">
                  <c:v>1082.47</c:v>
                </c:pt>
                <c:pt idx="38685">
                  <c:v>1037.8</c:v>
                </c:pt>
                <c:pt idx="38686">
                  <c:v>977.67</c:v>
                </c:pt>
                <c:pt idx="38687">
                  <c:v>935.91</c:v>
                </c:pt>
                <c:pt idx="38688">
                  <c:v>888.96</c:v>
                </c:pt>
                <c:pt idx="38689">
                  <c:v>867.39</c:v>
                </c:pt>
                <c:pt idx="38690">
                  <c:v>844.66</c:v>
                </c:pt>
                <c:pt idx="38691">
                  <c:v>836.32</c:v>
                </c:pt>
                <c:pt idx="38692">
                  <c:v>818.47</c:v>
                </c:pt>
                <c:pt idx="38693">
                  <c:v>820.86</c:v>
                </c:pt>
                <c:pt idx="38694">
                  <c:v>879.77</c:v>
                </c:pt>
                <c:pt idx="38695">
                  <c:v>1060.9100000000001</c:v>
                </c:pt>
                <c:pt idx="38696">
                  <c:v>1219.26</c:v>
                </c:pt>
                <c:pt idx="38697">
                  <c:v>1293.6199999999999</c:v>
                </c:pt>
                <c:pt idx="38698">
                  <c:v>1276.27</c:v>
                </c:pt>
                <c:pt idx="38699">
                  <c:v>1148.48</c:v>
                </c:pt>
                <c:pt idx="38700">
                  <c:v>1147.26</c:v>
                </c:pt>
                <c:pt idx="38701">
                  <c:v>1165.3</c:v>
                </c:pt>
                <c:pt idx="38702">
                  <c:v>1218.08</c:v>
                </c:pt>
                <c:pt idx="38703">
                  <c:v>1272.31</c:v>
                </c:pt>
                <c:pt idx="38704">
                  <c:v>1198.67</c:v>
                </c:pt>
                <c:pt idx="38705">
                  <c:v>1074.3499999999999</c:v>
                </c:pt>
                <c:pt idx="38706">
                  <c:v>1178.29</c:v>
                </c:pt>
                <c:pt idx="38707">
                  <c:v>1175.21</c:v>
                </c:pt>
                <c:pt idx="38708">
                  <c:v>1142.6400000000001</c:v>
                </c:pt>
                <c:pt idx="38709">
                  <c:v>1088.02</c:v>
                </c:pt>
                <c:pt idx="38710">
                  <c:v>1019.35</c:v>
                </c:pt>
                <c:pt idx="38711">
                  <c:v>965.28</c:v>
                </c:pt>
                <c:pt idx="38712">
                  <c:v>921.93</c:v>
                </c:pt>
                <c:pt idx="38713">
                  <c:v>895.78</c:v>
                </c:pt>
                <c:pt idx="38714">
                  <c:v>873.83</c:v>
                </c:pt>
                <c:pt idx="38715">
                  <c:v>858.02</c:v>
                </c:pt>
                <c:pt idx="38716">
                  <c:v>862.48</c:v>
                </c:pt>
                <c:pt idx="38717">
                  <c:v>863.73</c:v>
                </c:pt>
                <c:pt idx="38718">
                  <c:v>897.64</c:v>
                </c:pt>
                <c:pt idx="38719">
                  <c:v>1061.17</c:v>
                </c:pt>
                <c:pt idx="38720">
                  <c:v>1216.68</c:v>
                </c:pt>
                <c:pt idx="38721">
                  <c:v>1282.93</c:v>
                </c:pt>
                <c:pt idx="38722">
                  <c:v>1279.1199999999999</c:v>
                </c:pt>
                <c:pt idx="38723">
                  <c:v>1155.3</c:v>
                </c:pt>
                <c:pt idx="38724">
                  <c:v>1164.6400000000001</c:v>
                </c:pt>
                <c:pt idx="38725">
                  <c:v>1191.6500000000001</c:v>
                </c:pt>
                <c:pt idx="38726">
                  <c:v>1248.71</c:v>
                </c:pt>
                <c:pt idx="38727">
                  <c:v>1289.99</c:v>
                </c:pt>
                <c:pt idx="38728">
                  <c:v>1207.03</c:v>
                </c:pt>
                <c:pt idx="38729">
                  <c:v>1126.99</c:v>
                </c:pt>
                <c:pt idx="38730">
                  <c:v>1175.97</c:v>
                </c:pt>
                <c:pt idx="38731">
                  <c:v>1162.47</c:v>
                </c:pt>
                <c:pt idx="38732">
                  <c:v>1114.8800000000001</c:v>
                </c:pt>
                <c:pt idx="38733">
                  <c:v>1075.26</c:v>
                </c:pt>
                <c:pt idx="38734">
                  <c:v>1008.81</c:v>
                </c:pt>
                <c:pt idx="38735">
                  <c:v>956.46</c:v>
                </c:pt>
                <c:pt idx="38736">
                  <c:v>917.17</c:v>
                </c:pt>
                <c:pt idx="38737">
                  <c:v>882.75</c:v>
                </c:pt>
                <c:pt idx="38738">
                  <c:v>864.81</c:v>
                </c:pt>
                <c:pt idx="38739">
                  <c:v>856.73</c:v>
                </c:pt>
                <c:pt idx="38740">
                  <c:v>854.39</c:v>
                </c:pt>
                <c:pt idx="38741">
                  <c:v>844.07</c:v>
                </c:pt>
                <c:pt idx="38742">
                  <c:v>909.24</c:v>
                </c:pt>
                <c:pt idx="38743">
                  <c:v>1088.77</c:v>
                </c:pt>
                <c:pt idx="38744">
                  <c:v>1229.8800000000001</c:v>
                </c:pt>
                <c:pt idx="38745">
                  <c:v>1301.69</c:v>
                </c:pt>
                <c:pt idx="38746">
                  <c:v>1298.73</c:v>
                </c:pt>
                <c:pt idx="38747">
                  <c:v>1165.94</c:v>
                </c:pt>
                <c:pt idx="38748">
                  <c:v>1145.28</c:v>
                </c:pt>
                <c:pt idx="38749">
                  <c:v>1187.6099999999999</c:v>
                </c:pt>
                <c:pt idx="38750">
                  <c:v>1253.97</c:v>
                </c:pt>
                <c:pt idx="38751">
                  <c:v>1291.9100000000001</c:v>
                </c:pt>
                <c:pt idx="38752">
                  <c:v>1226.76</c:v>
                </c:pt>
                <c:pt idx="38753">
                  <c:v>1149.29</c:v>
                </c:pt>
                <c:pt idx="38754">
                  <c:v>1139.73</c:v>
                </c:pt>
                <c:pt idx="38755">
                  <c:v>1123.42</c:v>
                </c:pt>
                <c:pt idx="38756">
                  <c:v>1094.8</c:v>
                </c:pt>
                <c:pt idx="38757">
                  <c:v>1047.69</c:v>
                </c:pt>
                <c:pt idx="38758">
                  <c:v>980.96</c:v>
                </c:pt>
                <c:pt idx="38759">
                  <c:v>919.2</c:v>
                </c:pt>
                <c:pt idx="38760">
                  <c:v>886.52</c:v>
                </c:pt>
                <c:pt idx="38761">
                  <c:v>834.87</c:v>
                </c:pt>
                <c:pt idx="38762">
                  <c:v>824.67</c:v>
                </c:pt>
                <c:pt idx="38763">
                  <c:v>840.21</c:v>
                </c:pt>
                <c:pt idx="38764">
                  <c:v>841.75</c:v>
                </c:pt>
                <c:pt idx="38765">
                  <c:v>834.99</c:v>
                </c:pt>
                <c:pt idx="38766">
                  <c:v>888.34</c:v>
                </c:pt>
                <c:pt idx="38767">
                  <c:v>1076.3900000000001</c:v>
                </c:pt>
                <c:pt idx="38768">
                  <c:v>1250.0999999999999</c:v>
                </c:pt>
                <c:pt idx="38769">
                  <c:v>1327.97</c:v>
                </c:pt>
                <c:pt idx="38770">
                  <c:v>1325.94</c:v>
                </c:pt>
                <c:pt idx="38771">
                  <c:v>1198.21</c:v>
                </c:pt>
                <c:pt idx="38772">
                  <c:v>1187.06</c:v>
                </c:pt>
                <c:pt idx="38773">
                  <c:v>1229.53</c:v>
                </c:pt>
                <c:pt idx="38774">
                  <c:v>1308.69</c:v>
                </c:pt>
                <c:pt idx="38775">
                  <c:v>1360.74</c:v>
                </c:pt>
                <c:pt idx="38776">
                  <c:v>1270.1099999999999</c:v>
                </c:pt>
                <c:pt idx="38777">
                  <c:v>1148.68</c:v>
                </c:pt>
                <c:pt idx="38778">
                  <c:v>1207</c:v>
                </c:pt>
                <c:pt idx="38779">
                  <c:v>1197.58</c:v>
                </c:pt>
                <c:pt idx="38780">
                  <c:v>1163.1600000000001</c:v>
                </c:pt>
                <c:pt idx="38781">
                  <c:v>1101.81</c:v>
                </c:pt>
                <c:pt idx="38782">
                  <c:v>1044.8399999999999</c:v>
                </c:pt>
                <c:pt idx="38783">
                  <c:v>975.13</c:v>
                </c:pt>
                <c:pt idx="38784">
                  <c:v>935.2</c:v>
                </c:pt>
                <c:pt idx="38785">
                  <c:v>904.79</c:v>
                </c:pt>
                <c:pt idx="38786">
                  <c:v>887.37</c:v>
                </c:pt>
                <c:pt idx="38787">
                  <c:v>878.13</c:v>
                </c:pt>
                <c:pt idx="38788">
                  <c:v>861.06</c:v>
                </c:pt>
                <c:pt idx="38789">
                  <c:v>850.81</c:v>
                </c:pt>
                <c:pt idx="38790">
                  <c:v>857.29</c:v>
                </c:pt>
                <c:pt idx="38791">
                  <c:v>962.51</c:v>
                </c:pt>
                <c:pt idx="38792">
                  <c:v>1077.1400000000001</c:v>
                </c:pt>
                <c:pt idx="38793">
                  <c:v>1149.8499999999999</c:v>
                </c:pt>
                <c:pt idx="38794">
                  <c:v>1084.58</c:v>
                </c:pt>
                <c:pt idx="38795">
                  <c:v>979.85</c:v>
                </c:pt>
                <c:pt idx="38796">
                  <c:v>947.03</c:v>
                </c:pt>
                <c:pt idx="38797">
                  <c:v>934.35</c:v>
                </c:pt>
                <c:pt idx="38798">
                  <c:v>962.82</c:v>
                </c:pt>
                <c:pt idx="38799">
                  <c:v>983.19</c:v>
                </c:pt>
                <c:pt idx="38800">
                  <c:v>977.53</c:v>
                </c:pt>
                <c:pt idx="38801">
                  <c:v>976.18</c:v>
                </c:pt>
                <c:pt idx="38802">
                  <c:v>1053.3</c:v>
                </c:pt>
                <c:pt idx="38803">
                  <c:v>1055.29</c:v>
                </c:pt>
                <c:pt idx="38804">
                  <c:v>1027.32</c:v>
                </c:pt>
                <c:pt idx="38805">
                  <c:v>992.01</c:v>
                </c:pt>
                <c:pt idx="38806">
                  <c:v>938.54</c:v>
                </c:pt>
                <c:pt idx="38807">
                  <c:v>900.39</c:v>
                </c:pt>
                <c:pt idx="38808">
                  <c:v>829.48</c:v>
                </c:pt>
                <c:pt idx="38809">
                  <c:v>801.19</c:v>
                </c:pt>
                <c:pt idx="38810">
                  <c:v>790.55</c:v>
                </c:pt>
                <c:pt idx="38811">
                  <c:v>782.65</c:v>
                </c:pt>
                <c:pt idx="38812">
                  <c:v>775.11</c:v>
                </c:pt>
                <c:pt idx="38813">
                  <c:v>751.6</c:v>
                </c:pt>
                <c:pt idx="38814">
                  <c:v>747.74</c:v>
                </c:pt>
                <c:pt idx="38815">
                  <c:v>811.35</c:v>
                </c:pt>
                <c:pt idx="38816">
                  <c:v>874.09</c:v>
                </c:pt>
                <c:pt idx="38817">
                  <c:v>919.59</c:v>
                </c:pt>
                <c:pt idx="38818">
                  <c:v>961.86</c:v>
                </c:pt>
                <c:pt idx="38819">
                  <c:v>935.22</c:v>
                </c:pt>
                <c:pt idx="38820">
                  <c:v>919.52</c:v>
                </c:pt>
                <c:pt idx="38821">
                  <c:v>913.93</c:v>
                </c:pt>
                <c:pt idx="38822">
                  <c:v>903.38</c:v>
                </c:pt>
                <c:pt idx="38823">
                  <c:v>926.18</c:v>
                </c:pt>
                <c:pt idx="38824">
                  <c:v>926.64</c:v>
                </c:pt>
                <c:pt idx="38825">
                  <c:v>926.92</c:v>
                </c:pt>
                <c:pt idx="38826">
                  <c:v>1005.11</c:v>
                </c:pt>
                <c:pt idx="38827">
                  <c:v>1009.75</c:v>
                </c:pt>
                <c:pt idx="38828">
                  <c:v>992.95</c:v>
                </c:pt>
                <c:pt idx="38829">
                  <c:v>963.46</c:v>
                </c:pt>
                <c:pt idx="38830">
                  <c:v>906.06</c:v>
                </c:pt>
                <c:pt idx="38831">
                  <c:v>866.61</c:v>
                </c:pt>
                <c:pt idx="38832">
                  <c:v>840.87</c:v>
                </c:pt>
                <c:pt idx="38833">
                  <c:v>820.67</c:v>
                </c:pt>
                <c:pt idx="38834">
                  <c:v>808.42</c:v>
                </c:pt>
                <c:pt idx="38835">
                  <c:v>805.53</c:v>
                </c:pt>
                <c:pt idx="38836">
                  <c:v>810.16</c:v>
                </c:pt>
                <c:pt idx="38837">
                  <c:v>848.04</c:v>
                </c:pt>
                <c:pt idx="38838">
                  <c:v>876.71</c:v>
                </c:pt>
                <c:pt idx="38839">
                  <c:v>1042.73</c:v>
                </c:pt>
                <c:pt idx="38840">
                  <c:v>1177.71</c:v>
                </c:pt>
                <c:pt idx="38841">
                  <c:v>1267.6400000000001</c:v>
                </c:pt>
                <c:pt idx="38842">
                  <c:v>1267.31</c:v>
                </c:pt>
                <c:pt idx="38843">
                  <c:v>1152.53</c:v>
                </c:pt>
                <c:pt idx="38844">
                  <c:v>1157.8800000000001</c:v>
                </c:pt>
                <c:pt idx="38845">
                  <c:v>1178.27</c:v>
                </c:pt>
                <c:pt idx="38846">
                  <c:v>1220.1500000000001</c:v>
                </c:pt>
                <c:pt idx="38847">
                  <c:v>1242.08</c:v>
                </c:pt>
                <c:pt idx="38848">
                  <c:v>1174.08</c:v>
                </c:pt>
                <c:pt idx="38849">
                  <c:v>1087.8800000000001</c:v>
                </c:pt>
                <c:pt idx="38850">
                  <c:v>1178.06</c:v>
                </c:pt>
                <c:pt idx="38851">
                  <c:v>1151.81</c:v>
                </c:pt>
                <c:pt idx="38852">
                  <c:v>1105.29</c:v>
                </c:pt>
                <c:pt idx="38853">
                  <c:v>1053.4000000000001</c:v>
                </c:pt>
                <c:pt idx="38854">
                  <c:v>961.23</c:v>
                </c:pt>
                <c:pt idx="38855">
                  <c:v>927.49</c:v>
                </c:pt>
                <c:pt idx="38856">
                  <c:v>890.06</c:v>
                </c:pt>
                <c:pt idx="38857">
                  <c:v>854.29</c:v>
                </c:pt>
                <c:pt idx="38858">
                  <c:v>843.71</c:v>
                </c:pt>
                <c:pt idx="38859">
                  <c:v>847.11</c:v>
                </c:pt>
                <c:pt idx="38860">
                  <c:v>849.56</c:v>
                </c:pt>
                <c:pt idx="38861">
                  <c:v>867.95</c:v>
                </c:pt>
                <c:pt idx="38862">
                  <c:v>900.5</c:v>
                </c:pt>
                <c:pt idx="38863">
                  <c:v>1092.55</c:v>
                </c:pt>
                <c:pt idx="38864">
                  <c:v>1209.05</c:v>
                </c:pt>
                <c:pt idx="38865">
                  <c:v>1261.6099999999999</c:v>
                </c:pt>
                <c:pt idx="38866">
                  <c:v>1264.98</c:v>
                </c:pt>
                <c:pt idx="38867">
                  <c:v>1164.78</c:v>
                </c:pt>
                <c:pt idx="38868">
                  <c:v>1162.3</c:v>
                </c:pt>
                <c:pt idx="38869">
                  <c:v>1180.3399999999999</c:v>
                </c:pt>
                <c:pt idx="38870">
                  <c:v>1223.4100000000001</c:v>
                </c:pt>
                <c:pt idx="38871">
                  <c:v>1262.1099999999999</c:v>
                </c:pt>
                <c:pt idx="38872">
                  <c:v>1195.43</c:v>
                </c:pt>
                <c:pt idx="38873">
                  <c:v>1128.73</c:v>
                </c:pt>
                <c:pt idx="38874">
                  <c:v>1185.1500000000001</c:v>
                </c:pt>
                <c:pt idx="38875">
                  <c:v>1170.8900000000001</c:v>
                </c:pt>
                <c:pt idx="38876">
                  <c:v>1138.32</c:v>
                </c:pt>
                <c:pt idx="38877">
                  <c:v>1085.31</c:v>
                </c:pt>
                <c:pt idx="38878">
                  <c:v>1016.59</c:v>
                </c:pt>
                <c:pt idx="38879">
                  <c:v>963.49</c:v>
                </c:pt>
                <c:pt idx="38880">
                  <c:v>903.33</c:v>
                </c:pt>
                <c:pt idx="38881">
                  <c:v>876.78</c:v>
                </c:pt>
                <c:pt idx="38882">
                  <c:v>861.62</c:v>
                </c:pt>
                <c:pt idx="38883">
                  <c:v>849.91</c:v>
                </c:pt>
                <c:pt idx="38884">
                  <c:v>853.3</c:v>
                </c:pt>
                <c:pt idx="38885">
                  <c:v>861.73</c:v>
                </c:pt>
                <c:pt idx="38886">
                  <c:v>904.02</c:v>
                </c:pt>
                <c:pt idx="38887">
                  <c:v>1105.73</c:v>
                </c:pt>
                <c:pt idx="38888">
                  <c:v>1256.32</c:v>
                </c:pt>
                <c:pt idx="38889">
                  <c:v>1342.51</c:v>
                </c:pt>
                <c:pt idx="38890">
                  <c:v>1324.22</c:v>
                </c:pt>
                <c:pt idx="38891">
                  <c:v>1220.47</c:v>
                </c:pt>
                <c:pt idx="38892">
                  <c:v>1221.3800000000001</c:v>
                </c:pt>
                <c:pt idx="38893">
                  <c:v>1223.58</c:v>
                </c:pt>
                <c:pt idx="38894">
                  <c:v>1260.3699999999999</c:v>
                </c:pt>
                <c:pt idx="38895">
                  <c:v>1325</c:v>
                </c:pt>
                <c:pt idx="38896">
                  <c:v>1255.6400000000001</c:v>
                </c:pt>
                <c:pt idx="38897">
                  <c:v>1157.6600000000001</c:v>
                </c:pt>
                <c:pt idx="38898">
                  <c:v>1226.3399999999999</c:v>
                </c:pt>
                <c:pt idx="38899">
                  <c:v>1223.03</c:v>
                </c:pt>
                <c:pt idx="38900">
                  <c:v>1180.77</c:v>
                </c:pt>
                <c:pt idx="38901">
                  <c:v>1114.0999999999999</c:v>
                </c:pt>
                <c:pt idx="38902">
                  <c:v>1041.2</c:v>
                </c:pt>
                <c:pt idx="38903">
                  <c:v>971.8</c:v>
                </c:pt>
                <c:pt idx="38904">
                  <c:v>931.59</c:v>
                </c:pt>
                <c:pt idx="38905">
                  <c:v>897.44</c:v>
                </c:pt>
                <c:pt idx="38906">
                  <c:v>880.46</c:v>
                </c:pt>
                <c:pt idx="38907">
                  <c:v>865.63</c:v>
                </c:pt>
                <c:pt idx="38908">
                  <c:v>866.27</c:v>
                </c:pt>
                <c:pt idx="38909">
                  <c:v>875.54</c:v>
                </c:pt>
                <c:pt idx="38910">
                  <c:v>926.77</c:v>
                </c:pt>
                <c:pt idx="38911">
                  <c:v>1136.0999999999999</c:v>
                </c:pt>
                <c:pt idx="38912">
                  <c:v>1300.51</c:v>
                </c:pt>
                <c:pt idx="38913">
                  <c:v>1393.51</c:v>
                </c:pt>
                <c:pt idx="38914">
                  <c:v>1373.25</c:v>
                </c:pt>
                <c:pt idx="38915">
                  <c:v>1255.92</c:v>
                </c:pt>
                <c:pt idx="38916">
                  <c:v>1234.1400000000001</c:v>
                </c:pt>
                <c:pt idx="38917">
                  <c:v>1261.32</c:v>
                </c:pt>
                <c:pt idx="38918">
                  <c:v>1318.88</c:v>
                </c:pt>
                <c:pt idx="38919">
                  <c:v>1376.66</c:v>
                </c:pt>
                <c:pt idx="38920">
                  <c:v>1285.92</c:v>
                </c:pt>
                <c:pt idx="38921">
                  <c:v>1169.6600000000001</c:v>
                </c:pt>
                <c:pt idx="38922">
                  <c:v>1233.22</c:v>
                </c:pt>
                <c:pt idx="38923">
                  <c:v>1223.93</c:v>
                </c:pt>
                <c:pt idx="38924">
                  <c:v>1181.53</c:v>
                </c:pt>
                <c:pt idx="38925">
                  <c:v>1124.29</c:v>
                </c:pt>
                <c:pt idx="38926">
                  <c:v>1058.98</c:v>
                </c:pt>
                <c:pt idx="38927">
                  <c:v>996.99</c:v>
                </c:pt>
                <c:pt idx="38928">
                  <c:v>947.07</c:v>
                </c:pt>
                <c:pt idx="38929">
                  <c:v>912.12</c:v>
                </c:pt>
                <c:pt idx="38930">
                  <c:v>887.86</c:v>
                </c:pt>
                <c:pt idx="38931">
                  <c:v>878.81</c:v>
                </c:pt>
                <c:pt idx="38932">
                  <c:v>886.93</c:v>
                </c:pt>
                <c:pt idx="38933">
                  <c:v>892.65</c:v>
                </c:pt>
                <c:pt idx="38934">
                  <c:v>933.91</c:v>
                </c:pt>
                <c:pt idx="38935">
                  <c:v>1148.1400000000001</c:v>
                </c:pt>
                <c:pt idx="38936">
                  <c:v>1315.93</c:v>
                </c:pt>
                <c:pt idx="38937">
                  <c:v>1372.62</c:v>
                </c:pt>
                <c:pt idx="38938">
                  <c:v>1362.08</c:v>
                </c:pt>
                <c:pt idx="38939">
                  <c:v>1271.1500000000001</c:v>
                </c:pt>
                <c:pt idx="38940">
                  <c:v>1237.06</c:v>
                </c:pt>
                <c:pt idx="38941">
                  <c:v>1248.67</c:v>
                </c:pt>
                <c:pt idx="38942">
                  <c:v>1279.17</c:v>
                </c:pt>
                <c:pt idx="38943">
                  <c:v>1305.1300000000001</c:v>
                </c:pt>
                <c:pt idx="38944">
                  <c:v>1213.57</c:v>
                </c:pt>
                <c:pt idx="38945">
                  <c:v>1145.23</c:v>
                </c:pt>
                <c:pt idx="38946">
                  <c:v>1167.43</c:v>
                </c:pt>
                <c:pt idx="38947">
                  <c:v>1092.26</c:v>
                </c:pt>
                <c:pt idx="38948">
                  <c:v>1056.52</c:v>
                </c:pt>
                <c:pt idx="38949">
                  <c:v>1012.19</c:v>
                </c:pt>
                <c:pt idx="38950">
                  <c:v>960.13</c:v>
                </c:pt>
                <c:pt idx="38951">
                  <c:v>921.98</c:v>
                </c:pt>
                <c:pt idx="38952">
                  <c:v>872.82</c:v>
                </c:pt>
                <c:pt idx="38953">
                  <c:v>849.46</c:v>
                </c:pt>
                <c:pt idx="38954">
                  <c:v>826.61</c:v>
                </c:pt>
                <c:pt idx="38955">
                  <c:v>823.7</c:v>
                </c:pt>
                <c:pt idx="38956">
                  <c:v>817.65</c:v>
                </c:pt>
                <c:pt idx="38957">
                  <c:v>811.09</c:v>
                </c:pt>
                <c:pt idx="38958">
                  <c:v>819.49</c:v>
                </c:pt>
                <c:pt idx="38959">
                  <c:v>933.36</c:v>
                </c:pt>
                <c:pt idx="38960">
                  <c:v>1040.8499999999999</c:v>
                </c:pt>
                <c:pt idx="38961">
                  <c:v>1067.5899999999999</c:v>
                </c:pt>
                <c:pt idx="38962">
                  <c:v>1061.47</c:v>
                </c:pt>
                <c:pt idx="38963">
                  <c:v>1006.79</c:v>
                </c:pt>
                <c:pt idx="38964">
                  <c:v>972.21</c:v>
                </c:pt>
                <c:pt idx="38965">
                  <c:v>947.19</c:v>
                </c:pt>
                <c:pt idx="38966">
                  <c:v>955.64</c:v>
                </c:pt>
                <c:pt idx="38967">
                  <c:v>966.99</c:v>
                </c:pt>
                <c:pt idx="38968">
                  <c:v>954.37</c:v>
                </c:pt>
                <c:pt idx="38969">
                  <c:v>956.45</c:v>
                </c:pt>
                <c:pt idx="38970">
                  <c:v>1021.85</c:v>
                </c:pt>
                <c:pt idx="38971">
                  <c:v>1023.57</c:v>
                </c:pt>
                <c:pt idx="38972">
                  <c:v>992.53</c:v>
                </c:pt>
                <c:pt idx="38973">
                  <c:v>944.11</c:v>
                </c:pt>
                <c:pt idx="38974">
                  <c:v>898.85</c:v>
                </c:pt>
                <c:pt idx="38975">
                  <c:v>858.31</c:v>
                </c:pt>
                <c:pt idx="38976">
                  <c:v>822.14</c:v>
                </c:pt>
                <c:pt idx="38977">
                  <c:v>804.01</c:v>
                </c:pt>
                <c:pt idx="38978">
                  <c:v>777.91</c:v>
                </c:pt>
                <c:pt idx="38979">
                  <c:v>773.11</c:v>
                </c:pt>
                <c:pt idx="38980">
                  <c:v>757.13</c:v>
                </c:pt>
                <c:pt idx="38981">
                  <c:v>736.09</c:v>
                </c:pt>
                <c:pt idx="38982">
                  <c:v>736.76</c:v>
                </c:pt>
                <c:pt idx="38983">
                  <c:v>779.57</c:v>
                </c:pt>
                <c:pt idx="38984">
                  <c:v>844.93</c:v>
                </c:pt>
                <c:pt idx="38985">
                  <c:v>898</c:v>
                </c:pt>
                <c:pt idx="38986">
                  <c:v>940.56</c:v>
                </c:pt>
                <c:pt idx="38987">
                  <c:v>953.12</c:v>
                </c:pt>
                <c:pt idx="38988">
                  <c:v>950.19</c:v>
                </c:pt>
                <c:pt idx="38989">
                  <c:v>953.98</c:v>
                </c:pt>
                <c:pt idx="38990">
                  <c:v>935.14</c:v>
                </c:pt>
                <c:pt idx="38991">
                  <c:v>928.13</c:v>
                </c:pt>
                <c:pt idx="38992">
                  <c:v>924.59</c:v>
                </c:pt>
                <c:pt idx="38993">
                  <c:v>924.07</c:v>
                </c:pt>
                <c:pt idx="38994">
                  <c:v>999.81</c:v>
                </c:pt>
                <c:pt idx="38995">
                  <c:v>1023.52</c:v>
                </c:pt>
                <c:pt idx="38996">
                  <c:v>1026.3699999999999</c:v>
                </c:pt>
                <c:pt idx="38997">
                  <c:v>1013.23</c:v>
                </c:pt>
                <c:pt idx="38998">
                  <c:v>954.76</c:v>
                </c:pt>
                <c:pt idx="38999">
                  <c:v>910.3</c:v>
                </c:pt>
                <c:pt idx="39000">
                  <c:v>873.7</c:v>
                </c:pt>
                <c:pt idx="39001">
                  <c:v>835.96</c:v>
                </c:pt>
                <c:pt idx="39002">
                  <c:v>824.95</c:v>
                </c:pt>
                <c:pt idx="39003">
                  <c:v>810.85</c:v>
                </c:pt>
                <c:pt idx="39004">
                  <c:v>815.87</c:v>
                </c:pt>
                <c:pt idx="39005">
                  <c:v>819.23</c:v>
                </c:pt>
                <c:pt idx="39006">
                  <c:v>863.93</c:v>
                </c:pt>
                <c:pt idx="39007">
                  <c:v>1044.98</c:v>
                </c:pt>
                <c:pt idx="39008">
                  <c:v>1215.51</c:v>
                </c:pt>
                <c:pt idx="39009">
                  <c:v>1290.83</c:v>
                </c:pt>
                <c:pt idx="39010">
                  <c:v>1331.43</c:v>
                </c:pt>
                <c:pt idx="39011">
                  <c:v>1316.56</c:v>
                </c:pt>
                <c:pt idx="39012">
                  <c:v>1331.64</c:v>
                </c:pt>
                <c:pt idx="39013">
                  <c:v>1353.81</c:v>
                </c:pt>
                <c:pt idx="39014">
                  <c:v>1345.35</c:v>
                </c:pt>
                <c:pt idx="39015">
                  <c:v>1295.3900000000001</c:v>
                </c:pt>
                <c:pt idx="39016">
                  <c:v>1193.6199999999999</c:v>
                </c:pt>
                <c:pt idx="39017">
                  <c:v>1101.6199999999999</c:v>
                </c:pt>
                <c:pt idx="39018">
                  <c:v>1141.3499999999999</c:v>
                </c:pt>
                <c:pt idx="39019">
                  <c:v>1123.32</c:v>
                </c:pt>
                <c:pt idx="39020">
                  <c:v>1098.96</c:v>
                </c:pt>
                <c:pt idx="39021">
                  <c:v>1056.45</c:v>
                </c:pt>
                <c:pt idx="39022">
                  <c:v>988.22</c:v>
                </c:pt>
                <c:pt idx="39023">
                  <c:v>931.23</c:v>
                </c:pt>
                <c:pt idx="39024">
                  <c:v>898.85</c:v>
                </c:pt>
                <c:pt idx="39025">
                  <c:v>870.62</c:v>
                </c:pt>
                <c:pt idx="39026">
                  <c:v>846.26</c:v>
                </c:pt>
                <c:pt idx="39027">
                  <c:v>843.64</c:v>
                </c:pt>
                <c:pt idx="39028">
                  <c:v>849.66</c:v>
                </c:pt>
                <c:pt idx="39029">
                  <c:v>869.39</c:v>
                </c:pt>
                <c:pt idx="39030">
                  <c:v>918.1</c:v>
                </c:pt>
                <c:pt idx="39031">
                  <c:v>1087.01</c:v>
                </c:pt>
                <c:pt idx="39032">
                  <c:v>1230.2</c:v>
                </c:pt>
                <c:pt idx="39033">
                  <c:v>1325.2</c:v>
                </c:pt>
                <c:pt idx="39034">
                  <c:v>1372.72</c:v>
                </c:pt>
                <c:pt idx="39035">
                  <c:v>1355.08</c:v>
                </c:pt>
                <c:pt idx="39036">
                  <c:v>1351.11</c:v>
                </c:pt>
                <c:pt idx="39037">
                  <c:v>1389</c:v>
                </c:pt>
                <c:pt idx="39038">
                  <c:v>1379.72</c:v>
                </c:pt>
                <c:pt idx="39039">
                  <c:v>1320.44</c:v>
                </c:pt>
                <c:pt idx="39040">
                  <c:v>1228.02</c:v>
                </c:pt>
                <c:pt idx="39041">
                  <c:v>1138.6400000000001</c:v>
                </c:pt>
                <c:pt idx="39042">
                  <c:v>1197.73</c:v>
                </c:pt>
                <c:pt idx="39043">
                  <c:v>1178.44</c:v>
                </c:pt>
                <c:pt idx="39044">
                  <c:v>1133.27</c:v>
                </c:pt>
                <c:pt idx="39045">
                  <c:v>1075.02</c:v>
                </c:pt>
                <c:pt idx="39046">
                  <c:v>1014.78</c:v>
                </c:pt>
                <c:pt idx="39047">
                  <c:v>973.59</c:v>
                </c:pt>
                <c:pt idx="39048">
                  <c:v>928.16</c:v>
                </c:pt>
                <c:pt idx="39049">
                  <c:v>901.62</c:v>
                </c:pt>
                <c:pt idx="39050">
                  <c:v>881.51</c:v>
                </c:pt>
                <c:pt idx="39051">
                  <c:v>864.4</c:v>
                </c:pt>
                <c:pt idx="39052">
                  <c:v>891.32</c:v>
                </c:pt>
                <c:pt idx="39053">
                  <c:v>861.72</c:v>
                </c:pt>
                <c:pt idx="39054">
                  <c:v>911.85</c:v>
                </c:pt>
                <c:pt idx="39055">
                  <c:v>1097.49</c:v>
                </c:pt>
                <c:pt idx="39056">
                  <c:v>1240.06</c:v>
                </c:pt>
                <c:pt idx="39057">
                  <c:v>1333.8</c:v>
                </c:pt>
                <c:pt idx="39058">
                  <c:v>1379.74</c:v>
                </c:pt>
                <c:pt idx="39059">
                  <c:v>1396.05</c:v>
                </c:pt>
                <c:pt idx="39060">
                  <c:v>1407.28</c:v>
                </c:pt>
                <c:pt idx="39061">
                  <c:v>1421.23</c:v>
                </c:pt>
                <c:pt idx="39062">
                  <c:v>1428.18</c:v>
                </c:pt>
                <c:pt idx="39063">
                  <c:v>1329.29</c:v>
                </c:pt>
                <c:pt idx="39064">
                  <c:v>1261.19</c:v>
                </c:pt>
                <c:pt idx="39065">
                  <c:v>1160.03</c:v>
                </c:pt>
                <c:pt idx="39066">
                  <c:v>1211.4100000000001</c:v>
                </c:pt>
                <c:pt idx="39067">
                  <c:v>1224.1199999999999</c:v>
                </c:pt>
                <c:pt idx="39068">
                  <c:v>1177.2</c:v>
                </c:pt>
                <c:pt idx="39069">
                  <c:v>1131.3499999999999</c:v>
                </c:pt>
                <c:pt idx="39070">
                  <c:v>1064.1600000000001</c:v>
                </c:pt>
                <c:pt idx="39071">
                  <c:v>1001.44</c:v>
                </c:pt>
                <c:pt idx="39072">
                  <c:v>960.67</c:v>
                </c:pt>
                <c:pt idx="39073">
                  <c:v>922.22</c:v>
                </c:pt>
                <c:pt idx="39074">
                  <c:v>888.12</c:v>
                </c:pt>
                <c:pt idx="39075">
                  <c:v>872.06</c:v>
                </c:pt>
                <c:pt idx="39076">
                  <c:v>888.12</c:v>
                </c:pt>
                <c:pt idx="39077">
                  <c:v>899.04</c:v>
                </c:pt>
                <c:pt idx="39078">
                  <c:v>916.28</c:v>
                </c:pt>
                <c:pt idx="39079">
                  <c:v>1115.73</c:v>
                </c:pt>
                <c:pt idx="39080">
                  <c:v>1257.33</c:v>
                </c:pt>
                <c:pt idx="39081">
                  <c:v>1351.71</c:v>
                </c:pt>
                <c:pt idx="39082">
                  <c:v>1407.94</c:v>
                </c:pt>
                <c:pt idx="39083">
                  <c:v>1443.74</c:v>
                </c:pt>
                <c:pt idx="39084">
                  <c:v>1440.56</c:v>
                </c:pt>
                <c:pt idx="39085">
                  <c:v>1449.96</c:v>
                </c:pt>
                <c:pt idx="39086">
                  <c:v>1428.09</c:v>
                </c:pt>
                <c:pt idx="39087">
                  <c:v>1384.95</c:v>
                </c:pt>
                <c:pt idx="39088">
                  <c:v>1296.06</c:v>
                </c:pt>
                <c:pt idx="39089">
                  <c:v>1194.7</c:v>
                </c:pt>
                <c:pt idx="39090">
                  <c:v>1255.27</c:v>
                </c:pt>
                <c:pt idx="39091">
                  <c:v>1228.72</c:v>
                </c:pt>
                <c:pt idx="39092">
                  <c:v>1190.08</c:v>
                </c:pt>
                <c:pt idx="39093">
                  <c:v>1130.0899999999999</c:v>
                </c:pt>
                <c:pt idx="39094">
                  <c:v>1068.0999999999999</c:v>
                </c:pt>
                <c:pt idx="39095">
                  <c:v>1009.74</c:v>
                </c:pt>
                <c:pt idx="39096">
                  <c:v>959.74</c:v>
                </c:pt>
                <c:pt idx="39097">
                  <c:v>950.18</c:v>
                </c:pt>
                <c:pt idx="39098">
                  <c:v>913.49</c:v>
                </c:pt>
                <c:pt idx="39099">
                  <c:v>888.35</c:v>
                </c:pt>
                <c:pt idx="39100">
                  <c:v>893.54</c:v>
                </c:pt>
                <c:pt idx="39101">
                  <c:v>898.17</c:v>
                </c:pt>
                <c:pt idx="39102">
                  <c:v>938.25</c:v>
                </c:pt>
                <c:pt idx="39103">
                  <c:v>1135.6099999999999</c:v>
                </c:pt>
                <c:pt idx="39104">
                  <c:v>1302.51</c:v>
                </c:pt>
                <c:pt idx="39105">
                  <c:v>1385.25</c:v>
                </c:pt>
                <c:pt idx="39106">
                  <c:v>1362.94</c:v>
                </c:pt>
                <c:pt idx="39107">
                  <c:v>1379.62</c:v>
                </c:pt>
                <c:pt idx="39108">
                  <c:v>1329.97</c:v>
                </c:pt>
                <c:pt idx="39109">
                  <c:v>1354.19</c:v>
                </c:pt>
                <c:pt idx="39110">
                  <c:v>1375.82</c:v>
                </c:pt>
                <c:pt idx="39111">
                  <c:v>1334.28</c:v>
                </c:pt>
                <c:pt idx="39112">
                  <c:v>1253.79</c:v>
                </c:pt>
                <c:pt idx="39113">
                  <c:v>1164.98</c:v>
                </c:pt>
                <c:pt idx="39114">
                  <c:v>1215.9100000000001</c:v>
                </c:pt>
                <c:pt idx="39115">
                  <c:v>1219.52</c:v>
                </c:pt>
                <c:pt idx="39116">
                  <c:v>1171.6099999999999</c:v>
                </c:pt>
                <c:pt idx="39117">
                  <c:v>1121.4100000000001</c:v>
                </c:pt>
                <c:pt idx="39118">
                  <c:v>1066.5899999999999</c:v>
                </c:pt>
                <c:pt idx="39119">
                  <c:v>1014.44</c:v>
                </c:pt>
                <c:pt idx="39120">
                  <c:v>974.87</c:v>
                </c:pt>
                <c:pt idx="39121">
                  <c:v>934.34</c:v>
                </c:pt>
                <c:pt idx="39122">
                  <c:v>918.12</c:v>
                </c:pt>
                <c:pt idx="39123">
                  <c:v>893.22</c:v>
                </c:pt>
                <c:pt idx="39124">
                  <c:v>887.35</c:v>
                </c:pt>
                <c:pt idx="39125">
                  <c:v>879.5</c:v>
                </c:pt>
                <c:pt idx="39126">
                  <c:v>853.82</c:v>
                </c:pt>
                <c:pt idx="39127">
                  <c:v>966.97</c:v>
                </c:pt>
                <c:pt idx="39128">
                  <c:v>1066.29</c:v>
                </c:pt>
                <c:pt idx="39129">
                  <c:v>1173.2</c:v>
                </c:pt>
                <c:pt idx="39130">
                  <c:v>1211.23</c:v>
                </c:pt>
                <c:pt idx="39131">
                  <c:v>1198.54</c:v>
                </c:pt>
                <c:pt idx="39132">
                  <c:v>1175.1099999999999</c:v>
                </c:pt>
                <c:pt idx="39133">
                  <c:v>1172.46</c:v>
                </c:pt>
                <c:pt idx="39134">
                  <c:v>1153.3900000000001</c:v>
                </c:pt>
                <c:pt idx="39135">
                  <c:v>1133.4000000000001</c:v>
                </c:pt>
                <c:pt idx="39136">
                  <c:v>1097.76</c:v>
                </c:pt>
                <c:pt idx="39137">
                  <c:v>1089.1600000000001</c:v>
                </c:pt>
                <c:pt idx="39138">
                  <c:v>1183.1199999999999</c:v>
                </c:pt>
                <c:pt idx="39139">
                  <c:v>1184.04</c:v>
                </c:pt>
                <c:pt idx="39140">
                  <c:v>1153.9000000000001</c:v>
                </c:pt>
                <c:pt idx="39141">
                  <c:v>1108.47</c:v>
                </c:pt>
                <c:pt idx="39142">
                  <c:v>1066.02</c:v>
                </c:pt>
                <c:pt idx="39143">
                  <c:v>1014.07</c:v>
                </c:pt>
                <c:pt idx="39144">
                  <c:v>953.28</c:v>
                </c:pt>
                <c:pt idx="39145">
                  <c:v>899.92</c:v>
                </c:pt>
                <c:pt idx="39146">
                  <c:v>875.12</c:v>
                </c:pt>
                <c:pt idx="39147">
                  <c:v>856.62</c:v>
                </c:pt>
                <c:pt idx="39148">
                  <c:v>848.02</c:v>
                </c:pt>
                <c:pt idx="39149">
                  <c:v>794.63</c:v>
                </c:pt>
                <c:pt idx="39150">
                  <c:v>804.92</c:v>
                </c:pt>
                <c:pt idx="39151">
                  <c:v>861.9</c:v>
                </c:pt>
                <c:pt idx="39152">
                  <c:v>917.26</c:v>
                </c:pt>
                <c:pt idx="39153">
                  <c:v>983.29</c:v>
                </c:pt>
                <c:pt idx="39154">
                  <c:v>1037.8599999999999</c:v>
                </c:pt>
                <c:pt idx="39155">
                  <c:v>1080.27</c:v>
                </c:pt>
                <c:pt idx="39156">
                  <c:v>1078.5</c:v>
                </c:pt>
                <c:pt idx="39157">
                  <c:v>1087.6400000000001</c:v>
                </c:pt>
                <c:pt idx="39158">
                  <c:v>1065.1099999999999</c:v>
                </c:pt>
                <c:pt idx="39159">
                  <c:v>1043.8599999999999</c:v>
                </c:pt>
                <c:pt idx="39160">
                  <c:v>1027.6199999999999</c:v>
                </c:pt>
                <c:pt idx="39161">
                  <c:v>1001.34</c:v>
                </c:pt>
                <c:pt idx="39162">
                  <c:v>1108.53</c:v>
                </c:pt>
                <c:pt idx="39163">
                  <c:v>1126.5999999999999</c:v>
                </c:pt>
                <c:pt idx="39164">
                  <c:v>1113.22</c:v>
                </c:pt>
                <c:pt idx="39165">
                  <c:v>1084.6400000000001</c:v>
                </c:pt>
                <c:pt idx="39166">
                  <c:v>1025.3399999999999</c:v>
                </c:pt>
                <c:pt idx="39167">
                  <c:v>960.39</c:v>
                </c:pt>
                <c:pt idx="39168">
                  <c:v>914.84</c:v>
                </c:pt>
                <c:pt idx="39169">
                  <c:v>886.7</c:v>
                </c:pt>
                <c:pt idx="39170">
                  <c:v>864.42</c:v>
                </c:pt>
                <c:pt idx="39171">
                  <c:v>845.64</c:v>
                </c:pt>
                <c:pt idx="39172">
                  <c:v>850.48</c:v>
                </c:pt>
                <c:pt idx="39173">
                  <c:v>874.98</c:v>
                </c:pt>
                <c:pt idx="39174">
                  <c:v>917.51</c:v>
                </c:pt>
                <c:pt idx="39175">
                  <c:v>1103.46</c:v>
                </c:pt>
                <c:pt idx="39176">
                  <c:v>1267.47</c:v>
                </c:pt>
                <c:pt idx="39177">
                  <c:v>1349.2</c:v>
                </c:pt>
                <c:pt idx="39178">
                  <c:v>1392.9</c:v>
                </c:pt>
                <c:pt idx="39179">
                  <c:v>1356.46</c:v>
                </c:pt>
                <c:pt idx="39180">
                  <c:v>1325.9</c:v>
                </c:pt>
                <c:pt idx="39181">
                  <c:v>1329.04</c:v>
                </c:pt>
                <c:pt idx="39182">
                  <c:v>1320.28</c:v>
                </c:pt>
                <c:pt idx="39183">
                  <c:v>1246.3900000000001</c:v>
                </c:pt>
                <c:pt idx="39184">
                  <c:v>1168.06</c:v>
                </c:pt>
                <c:pt idx="39185">
                  <c:v>1082.83</c:v>
                </c:pt>
                <c:pt idx="39186">
                  <c:v>1143.17</c:v>
                </c:pt>
                <c:pt idx="39187">
                  <c:v>1114.76</c:v>
                </c:pt>
                <c:pt idx="39188">
                  <c:v>1056.71</c:v>
                </c:pt>
                <c:pt idx="39189">
                  <c:v>1013.79</c:v>
                </c:pt>
                <c:pt idx="39190">
                  <c:v>949.73</c:v>
                </c:pt>
                <c:pt idx="39191">
                  <c:v>900.3</c:v>
                </c:pt>
                <c:pt idx="39192">
                  <c:v>865.77</c:v>
                </c:pt>
                <c:pt idx="39193">
                  <c:v>842.14</c:v>
                </c:pt>
                <c:pt idx="39194">
                  <c:v>832.62</c:v>
                </c:pt>
                <c:pt idx="39195">
                  <c:v>826.4</c:v>
                </c:pt>
                <c:pt idx="39196">
                  <c:v>836.98</c:v>
                </c:pt>
                <c:pt idx="39197">
                  <c:v>867.94</c:v>
                </c:pt>
                <c:pt idx="39198">
                  <c:v>900.1</c:v>
                </c:pt>
                <c:pt idx="39199">
                  <c:v>1072.43</c:v>
                </c:pt>
                <c:pt idx="39200">
                  <c:v>1227.77</c:v>
                </c:pt>
                <c:pt idx="39201">
                  <c:v>1313.25</c:v>
                </c:pt>
                <c:pt idx="39202">
                  <c:v>1331.41</c:v>
                </c:pt>
                <c:pt idx="39203">
                  <c:v>1300.3399999999999</c:v>
                </c:pt>
                <c:pt idx="39204">
                  <c:v>1281.17</c:v>
                </c:pt>
                <c:pt idx="39205">
                  <c:v>1273.24</c:v>
                </c:pt>
                <c:pt idx="39206">
                  <c:v>1253.73</c:v>
                </c:pt>
                <c:pt idx="39207">
                  <c:v>1212.68</c:v>
                </c:pt>
                <c:pt idx="39208">
                  <c:v>1141.8800000000001</c:v>
                </c:pt>
                <c:pt idx="39209">
                  <c:v>1071.3599999999999</c:v>
                </c:pt>
                <c:pt idx="39210">
                  <c:v>1126.69</c:v>
                </c:pt>
                <c:pt idx="39211">
                  <c:v>1106.01</c:v>
                </c:pt>
                <c:pt idx="39212">
                  <c:v>1070.45</c:v>
                </c:pt>
                <c:pt idx="39213">
                  <c:v>1011.53</c:v>
                </c:pt>
                <c:pt idx="39214">
                  <c:v>944.76</c:v>
                </c:pt>
                <c:pt idx="39215">
                  <c:v>891.64</c:v>
                </c:pt>
                <c:pt idx="39216">
                  <c:v>853.7</c:v>
                </c:pt>
                <c:pt idx="39217">
                  <c:v>832.29</c:v>
                </c:pt>
                <c:pt idx="39218">
                  <c:v>818.58</c:v>
                </c:pt>
                <c:pt idx="39219">
                  <c:v>816.51</c:v>
                </c:pt>
                <c:pt idx="39220">
                  <c:v>826.49</c:v>
                </c:pt>
                <c:pt idx="39221">
                  <c:v>862.44</c:v>
                </c:pt>
                <c:pt idx="39222">
                  <c:v>887.44</c:v>
                </c:pt>
                <c:pt idx="39223">
                  <c:v>1064.3399999999999</c:v>
                </c:pt>
                <c:pt idx="39224">
                  <c:v>1192.8900000000001</c:v>
                </c:pt>
                <c:pt idx="39225">
                  <c:v>1280.57</c:v>
                </c:pt>
                <c:pt idx="39226">
                  <c:v>1306.72</c:v>
                </c:pt>
                <c:pt idx="39227">
                  <c:v>1318.86</c:v>
                </c:pt>
                <c:pt idx="39228">
                  <c:v>1311.14</c:v>
                </c:pt>
                <c:pt idx="39229">
                  <c:v>1333.14</c:v>
                </c:pt>
                <c:pt idx="39230">
                  <c:v>1318.37</c:v>
                </c:pt>
                <c:pt idx="39231">
                  <c:v>1268.93</c:v>
                </c:pt>
                <c:pt idx="39232">
                  <c:v>1176.24</c:v>
                </c:pt>
                <c:pt idx="39233">
                  <c:v>1092.0899999999999</c:v>
                </c:pt>
                <c:pt idx="39234">
                  <c:v>1167.1099999999999</c:v>
                </c:pt>
                <c:pt idx="39235">
                  <c:v>1145.8499999999999</c:v>
                </c:pt>
                <c:pt idx="39236">
                  <c:v>1117.03</c:v>
                </c:pt>
                <c:pt idx="39237">
                  <c:v>1067.3599999999999</c:v>
                </c:pt>
                <c:pt idx="39238">
                  <c:v>992.7</c:v>
                </c:pt>
                <c:pt idx="39239">
                  <c:v>931.57</c:v>
                </c:pt>
                <c:pt idx="39240">
                  <c:v>883.3</c:v>
                </c:pt>
                <c:pt idx="39241">
                  <c:v>867.19</c:v>
                </c:pt>
                <c:pt idx="39242">
                  <c:v>848.71</c:v>
                </c:pt>
                <c:pt idx="39243">
                  <c:v>845.71</c:v>
                </c:pt>
                <c:pt idx="39244">
                  <c:v>848.59</c:v>
                </c:pt>
                <c:pt idx="39245">
                  <c:v>873.99</c:v>
                </c:pt>
                <c:pt idx="39246">
                  <c:v>893.13</c:v>
                </c:pt>
                <c:pt idx="39247">
                  <c:v>1082.51</c:v>
                </c:pt>
                <c:pt idx="39248">
                  <c:v>1239.19</c:v>
                </c:pt>
                <c:pt idx="39249">
                  <c:v>1301.3800000000001</c:v>
                </c:pt>
                <c:pt idx="39250">
                  <c:v>1349.02</c:v>
                </c:pt>
                <c:pt idx="39251">
                  <c:v>1332.27</c:v>
                </c:pt>
                <c:pt idx="39252">
                  <c:v>1348.66</c:v>
                </c:pt>
                <c:pt idx="39253">
                  <c:v>1374.99</c:v>
                </c:pt>
                <c:pt idx="39254">
                  <c:v>1339.95</c:v>
                </c:pt>
                <c:pt idx="39255">
                  <c:v>1288.31</c:v>
                </c:pt>
                <c:pt idx="39256">
                  <c:v>1220.72</c:v>
                </c:pt>
                <c:pt idx="39257">
                  <c:v>1133.57</c:v>
                </c:pt>
                <c:pt idx="39258">
                  <c:v>1172.77</c:v>
                </c:pt>
                <c:pt idx="39259">
                  <c:v>1179.73</c:v>
                </c:pt>
                <c:pt idx="39260">
                  <c:v>1135.97</c:v>
                </c:pt>
                <c:pt idx="39261">
                  <c:v>1074.5</c:v>
                </c:pt>
                <c:pt idx="39262">
                  <c:v>1002.77</c:v>
                </c:pt>
                <c:pt idx="39263">
                  <c:v>947.07</c:v>
                </c:pt>
                <c:pt idx="39264">
                  <c:v>873.58</c:v>
                </c:pt>
                <c:pt idx="39265">
                  <c:v>848.79</c:v>
                </c:pt>
                <c:pt idx="39266">
                  <c:v>832.14</c:v>
                </c:pt>
                <c:pt idx="39267">
                  <c:v>817.38</c:v>
                </c:pt>
                <c:pt idx="39268">
                  <c:v>850.8</c:v>
                </c:pt>
                <c:pt idx="39269">
                  <c:v>886.13</c:v>
                </c:pt>
                <c:pt idx="39270">
                  <c:v>914.44</c:v>
                </c:pt>
                <c:pt idx="39271">
                  <c:v>1078.32</c:v>
                </c:pt>
                <c:pt idx="39272">
                  <c:v>1209.3499999999999</c:v>
                </c:pt>
                <c:pt idx="39273">
                  <c:v>1270.3699999999999</c:v>
                </c:pt>
                <c:pt idx="39274">
                  <c:v>1303.97</c:v>
                </c:pt>
                <c:pt idx="39275">
                  <c:v>1317.09</c:v>
                </c:pt>
                <c:pt idx="39276">
                  <c:v>1330.45</c:v>
                </c:pt>
                <c:pt idx="39277">
                  <c:v>1343.45</c:v>
                </c:pt>
                <c:pt idx="39278">
                  <c:v>1335.22</c:v>
                </c:pt>
                <c:pt idx="39279">
                  <c:v>1286.95</c:v>
                </c:pt>
                <c:pt idx="39280">
                  <c:v>1183.68</c:v>
                </c:pt>
                <c:pt idx="39281">
                  <c:v>1105.92</c:v>
                </c:pt>
                <c:pt idx="39282">
                  <c:v>1166.56</c:v>
                </c:pt>
                <c:pt idx="39283">
                  <c:v>1153.8599999999999</c:v>
                </c:pt>
                <c:pt idx="39284">
                  <c:v>1112.96</c:v>
                </c:pt>
                <c:pt idx="39285">
                  <c:v>1063.46</c:v>
                </c:pt>
                <c:pt idx="39286">
                  <c:v>999.85</c:v>
                </c:pt>
                <c:pt idx="39287">
                  <c:v>948.18</c:v>
                </c:pt>
                <c:pt idx="39288">
                  <c:v>904.12</c:v>
                </c:pt>
                <c:pt idx="39289">
                  <c:v>879.3</c:v>
                </c:pt>
                <c:pt idx="39290">
                  <c:v>860.92</c:v>
                </c:pt>
                <c:pt idx="39291">
                  <c:v>849.04</c:v>
                </c:pt>
                <c:pt idx="39292">
                  <c:v>841.15</c:v>
                </c:pt>
                <c:pt idx="39293">
                  <c:v>852.9</c:v>
                </c:pt>
                <c:pt idx="39294">
                  <c:v>853.05</c:v>
                </c:pt>
                <c:pt idx="39295">
                  <c:v>946.24</c:v>
                </c:pt>
                <c:pt idx="39296">
                  <c:v>1047.46</c:v>
                </c:pt>
                <c:pt idx="39297">
                  <c:v>1128.1600000000001</c:v>
                </c:pt>
                <c:pt idx="39298">
                  <c:v>1162.74</c:v>
                </c:pt>
                <c:pt idx="39299">
                  <c:v>1184.76</c:v>
                </c:pt>
                <c:pt idx="39300">
                  <c:v>1145.04</c:v>
                </c:pt>
                <c:pt idx="39301">
                  <c:v>1138.5</c:v>
                </c:pt>
                <c:pt idx="39302">
                  <c:v>1111.9100000000001</c:v>
                </c:pt>
                <c:pt idx="39303">
                  <c:v>1103.24</c:v>
                </c:pt>
                <c:pt idx="39304">
                  <c:v>1070.8499999999999</c:v>
                </c:pt>
                <c:pt idx="39305">
                  <c:v>1043.98</c:v>
                </c:pt>
                <c:pt idx="39306">
                  <c:v>1119.3399999999999</c:v>
                </c:pt>
                <c:pt idx="39307">
                  <c:v>1124.3900000000001</c:v>
                </c:pt>
                <c:pt idx="39308">
                  <c:v>1097.6300000000001</c:v>
                </c:pt>
                <c:pt idx="39309">
                  <c:v>1061.57</c:v>
                </c:pt>
                <c:pt idx="39310">
                  <c:v>1010.88</c:v>
                </c:pt>
                <c:pt idx="39311">
                  <c:v>958.48</c:v>
                </c:pt>
                <c:pt idx="39312">
                  <c:v>915.45</c:v>
                </c:pt>
                <c:pt idx="39313">
                  <c:v>886.64</c:v>
                </c:pt>
                <c:pt idx="39314">
                  <c:v>869.93</c:v>
                </c:pt>
                <c:pt idx="39315">
                  <c:v>849.51</c:v>
                </c:pt>
                <c:pt idx="39316">
                  <c:v>836.69</c:v>
                </c:pt>
                <c:pt idx="39317">
                  <c:v>812.36</c:v>
                </c:pt>
                <c:pt idx="39318">
                  <c:v>801.31</c:v>
                </c:pt>
                <c:pt idx="39319">
                  <c:v>844.3</c:v>
                </c:pt>
                <c:pt idx="39320">
                  <c:v>895.81</c:v>
                </c:pt>
                <c:pt idx="39321">
                  <c:v>959.9</c:v>
                </c:pt>
                <c:pt idx="39322">
                  <c:v>1029.28</c:v>
                </c:pt>
                <c:pt idx="39323">
                  <c:v>1078.3800000000001</c:v>
                </c:pt>
                <c:pt idx="39324">
                  <c:v>1080.51</c:v>
                </c:pt>
                <c:pt idx="39325">
                  <c:v>1074.54</c:v>
                </c:pt>
                <c:pt idx="39326">
                  <c:v>1076.01</c:v>
                </c:pt>
                <c:pt idx="39327">
                  <c:v>1069.28</c:v>
                </c:pt>
                <c:pt idx="39328">
                  <c:v>1048.49</c:v>
                </c:pt>
                <c:pt idx="39329">
                  <c:v>1019.94</c:v>
                </c:pt>
                <c:pt idx="39330">
                  <c:v>1089.98</c:v>
                </c:pt>
                <c:pt idx="39331">
                  <c:v>1098.3699999999999</c:v>
                </c:pt>
                <c:pt idx="39332">
                  <c:v>1111.1300000000001</c:v>
                </c:pt>
                <c:pt idx="39333">
                  <c:v>1087.57</c:v>
                </c:pt>
                <c:pt idx="39334">
                  <c:v>1027.07</c:v>
                </c:pt>
                <c:pt idx="39335">
                  <c:v>966.67</c:v>
                </c:pt>
                <c:pt idx="39336">
                  <c:v>922.65</c:v>
                </c:pt>
                <c:pt idx="39337">
                  <c:v>890.54</c:v>
                </c:pt>
                <c:pt idx="39338">
                  <c:v>865.35</c:v>
                </c:pt>
                <c:pt idx="39339">
                  <c:v>859</c:v>
                </c:pt>
                <c:pt idx="39340">
                  <c:v>860.29</c:v>
                </c:pt>
                <c:pt idx="39341">
                  <c:v>879.24</c:v>
                </c:pt>
                <c:pt idx="39342">
                  <c:v>916.04</c:v>
                </c:pt>
                <c:pt idx="39343">
                  <c:v>1132.24</c:v>
                </c:pt>
                <c:pt idx="39344">
                  <c:v>1282.2</c:v>
                </c:pt>
                <c:pt idx="39345">
                  <c:v>1371.73</c:v>
                </c:pt>
                <c:pt idx="39346">
                  <c:v>1399.89</c:v>
                </c:pt>
                <c:pt idx="39347">
                  <c:v>1406.71</c:v>
                </c:pt>
                <c:pt idx="39348">
                  <c:v>1393.67</c:v>
                </c:pt>
                <c:pt idx="39349">
                  <c:v>1395.65</c:v>
                </c:pt>
                <c:pt idx="39350">
                  <c:v>1368.85</c:v>
                </c:pt>
                <c:pt idx="39351">
                  <c:v>1299.72</c:v>
                </c:pt>
                <c:pt idx="39352">
                  <c:v>1214.99</c:v>
                </c:pt>
                <c:pt idx="39353">
                  <c:v>1161.94</c:v>
                </c:pt>
                <c:pt idx="39354">
                  <c:v>1219.1099999999999</c:v>
                </c:pt>
                <c:pt idx="39355">
                  <c:v>1213.94</c:v>
                </c:pt>
                <c:pt idx="39356">
                  <c:v>1196.08</c:v>
                </c:pt>
                <c:pt idx="39357">
                  <c:v>1173.08</c:v>
                </c:pt>
                <c:pt idx="39358">
                  <c:v>1022.76</c:v>
                </c:pt>
                <c:pt idx="39359">
                  <c:v>969.55</c:v>
                </c:pt>
                <c:pt idx="39360">
                  <c:v>930.16</c:v>
                </c:pt>
                <c:pt idx="39361">
                  <c:v>914.41</c:v>
                </c:pt>
                <c:pt idx="39362">
                  <c:v>892.15</c:v>
                </c:pt>
                <c:pt idx="39363">
                  <c:v>872.16</c:v>
                </c:pt>
                <c:pt idx="39364">
                  <c:v>862.29</c:v>
                </c:pt>
                <c:pt idx="39365">
                  <c:v>856.93</c:v>
                </c:pt>
                <c:pt idx="39366">
                  <c:v>833.54</c:v>
                </c:pt>
                <c:pt idx="39367">
                  <c:v>875.6</c:v>
                </c:pt>
                <c:pt idx="39368">
                  <c:v>936.16</c:v>
                </c:pt>
                <c:pt idx="39369">
                  <c:v>966.35</c:v>
                </c:pt>
                <c:pt idx="39370">
                  <c:v>1020.8</c:v>
                </c:pt>
                <c:pt idx="39371">
                  <c:v>1015.65</c:v>
                </c:pt>
                <c:pt idx="39372">
                  <c:v>1031.5899999999999</c:v>
                </c:pt>
                <c:pt idx="39373">
                  <c:v>1026.33</c:v>
                </c:pt>
                <c:pt idx="39374">
                  <c:v>1023.03</c:v>
                </c:pt>
                <c:pt idx="39375">
                  <c:v>1005.77</c:v>
                </c:pt>
                <c:pt idx="39376">
                  <c:v>976.18</c:v>
                </c:pt>
                <c:pt idx="39377">
                  <c:v>969.65</c:v>
                </c:pt>
                <c:pt idx="39378">
                  <c:v>1045.42</c:v>
                </c:pt>
                <c:pt idx="39379">
                  <c:v>1058.4100000000001</c:v>
                </c:pt>
                <c:pt idx="39380">
                  <c:v>1046.6300000000001</c:v>
                </c:pt>
                <c:pt idx="39381">
                  <c:v>1017.64</c:v>
                </c:pt>
                <c:pt idx="39382">
                  <c:v>959.67</c:v>
                </c:pt>
                <c:pt idx="39383">
                  <c:v>893.61</c:v>
                </c:pt>
                <c:pt idx="39384">
                  <c:v>857.6</c:v>
                </c:pt>
                <c:pt idx="39385">
                  <c:v>836.49</c:v>
                </c:pt>
                <c:pt idx="39386">
                  <c:v>825.33</c:v>
                </c:pt>
                <c:pt idx="39387">
                  <c:v>809.02</c:v>
                </c:pt>
                <c:pt idx="39388">
                  <c:v>806.68</c:v>
                </c:pt>
                <c:pt idx="39389">
                  <c:v>820.72</c:v>
                </c:pt>
                <c:pt idx="39390">
                  <c:v>878.97</c:v>
                </c:pt>
                <c:pt idx="39391">
                  <c:v>1092.77</c:v>
                </c:pt>
                <c:pt idx="39392">
                  <c:v>1252.07</c:v>
                </c:pt>
                <c:pt idx="39393">
                  <c:v>1356.58</c:v>
                </c:pt>
                <c:pt idx="39394">
                  <c:v>1402.13</c:v>
                </c:pt>
                <c:pt idx="39395">
                  <c:v>1383.73</c:v>
                </c:pt>
                <c:pt idx="39396">
                  <c:v>1381.48</c:v>
                </c:pt>
                <c:pt idx="39397">
                  <c:v>1372.86</c:v>
                </c:pt>
                <c:pt idx="39398">
                  <c:v>1352.27</c:v>
                </c:pt>
                <c:pt idx="39399">
                  <c:v>1295.56</c:v>
                </c:pt>
                <c:pt idx="39400">
                  <c:v>1199.21</c:v>
                </c:pt>
                <c:pt idx="39401">
                  <c:v>1078.1099999999999</c:v>
                </c:pt>
                <c:pt idx="39402">
                  <c:v>1161.06</c:v>
                </c:pt>
                <c:pt idx="39403">
                  <c:v>1147.42</c:v>
                </c:pt>
                <c:pt idx="39404">
                  <c:v>1130.18</c:v>
                </c:pt>
                <c:pt idx="39405">
                  <c:v>1067.08</c:v>
                </c:pt>
                <c:pt idx="39406">
                  <c:v>1026.8</c:v>
                </c:pt>
                <c:pt idx="39407">
                  <c:v>946.62</c:v>
                </c:pt>
                <c:pt idx="39408">
                  <c:v>897.58</c:v>
                </c:pt>
                <c:pt idx="39409">
                  <c:v>864.58</c:v>
                </c:pt>
                <c:pt idx="39410">
                  <c:v>859.48</c:v>
                </c:pt>
                <c:pt idx="39411">
                  <c:v>843.75</c:v>
                </c:pt>
                <c:pt idx="39412">
                  <c:v>850.69</c:v>
                </c:pt>
                <c:pt idx="39413">
                  <c:v>860.57</c:v>
                </c:pt>
                <c:pt idx="39414">
                  <c:v>903.03</c:v>
                </c:pt>
                <c:pt idx="39415">
                  <c:v>1083.3699999999999</c:v>
                </c:pt>
                <c:pt idx="39416">
                  <c:v>1249.3699999999999</c:v>
                </c:pt>
                <c:pt idx="39417">
                  <c:v>1323.92</c:v>
                </c:pt>
                <c:pt idx="39418">
                  <c:v>1376.66</c:v>
                </c:pt>
                <c:pt idx="39419">
                  <c:v>1395.03</c:v>
                </c:pt>
                <c:pt idx="39420">
                  <c:v>1405.9</c:v>
                </c:pt>
                <c:pt idx="39421">
                  <c:v>1399.69</c:v>
                </c:pt>
                <c:pt idx="39422">
                  <c:v>1321.63</c:v>
                </c:pt>
                <c:pt idx="39423">
                  <c:v>1268.92</c:v>
                </c:pt>
                <c:pt idx="39424">
                  <c:v>1194.04</c:v>
                </c:pt>
                <c:pt idx="39425">
                  <c:v>1104.8</c:v>
                </c:pt>
                <c:pt idx="39426">
                  <c:v>1166.48</c:v>
                </c:pt>
                <c:pt idx="39427">
                  <c:v>1182.6600000000001</c:v>
                </c:pt>
                <c:pt idx="39428">
                  <c:v>1162.1199999999999</c:v>
                </c:pt>
                <c:pt idx="39429">
                  <c:v>1118.5999999999999</c:v>
                </c:pt>
                <c:pt idx="39430">
                  <c:v>1050.97</c:v>
                </c:pt>
                <c:pt idx="39431">
                  <c:v>975.38</c:v>
                </c:pt>
                <c:pt idx="39432">
                  <c:v>932.02</c:v>
                </c:pt>
                <c:pt idx="39433">
                  <c:v>894.45</c:v>
                </c:pt>
                <c:pt idx="39434">
                  <c:v>854.66</c:v>
                </c:pt>
                <c:pt idx="39435">
                  <c:v>841.19</c:v>
                </c:pt>
                <c:pt idx="39436">
                  <c:v>855.66</c:v>
                </c:pt>
                <c:pt idx="39437">
                  <c:v>854.4</c:v>
                </c:pt>
                <c:pt idx="39438">
                  <c:v>906.92</c:v>
                </c:pt>
                <c:pt idx="39439">
                  <c:v>1119</c:v>
                </c:pt>
                <c:pt idx="39440">
                  <c:v>1247.08</c:v>
                </c:pt>
                <c:pt idx="39441">
                  <c:v>1338.56</c:v>
                </c:pt>
                <c:pt idx="39442">
                  <c:v>1395.28</c:v>
                </c:pt>
                <c:pt idx="39443">
                  <c:v>1385.15</c:v>
                </c:pt>
                <c:pt idx="39444">
                  <c:v>1405.43</c:v>
                </c:pt>
                <c:pt idx="39445">
                  <c:v>1414.25</c:v>
                </c:pt>
                <c:pt idx="39446">
                  <c:v>1407.76</c:v>
                </c:pt>
                <c:pt idx="39447">
                  <c:v>1350.58</c:v>
                </c:pt>
                <c:pt idx="39448">
                  <c:v>1243.3399999999999</c:v>
                </c:pt>
                <c:pt idx="39449">
                  <c:v>1141.5</c:v>
                </c:pt>
                <c:pt idx="39450">
                  <c:v>1183.95</c:v>
                </c:pt>
                <c:pt idx="39451">
                  <c:v>1198.8</c:v>
                </c:pt>
                <c:pt idx="39452">
                  <c:v>1155.45</c:v>
                </c:pt>
                <c:pt idx="39453">
                  <c:v>1089.76</c:v>
                </c:pt>
                <c:pt idx="39454">
                  <c:v>1025.82</c:v>
                </c:pt>
                <c:pt idx="39455">
                  <c:v>976.86</c:v>
                </c:pt>
                <c:pt idx="39456">
                  <c:v>931.01</c:v>
                </c:pt>
                <c:pt idx="39457">
                  <c:v>896.59</c:v>
                </c:pt>
                <c:pt idx="39458">
                  <c:v>871.33</c:v>
                </c:pt>
                <c:pt idx="39459">
                  <c:v>859.7</c:v>
                </c:pt>
                <c:pt idx="39460">
                  <c:v>854.56</c:v>
                </c:pt>
                <c:pt idx="39461">
                  <c:v>836.05</c:v>
                </c:pt>
                <c:pt idx="39462">
                  <c:v>832.71</c:v>
                </c:pt>
                <c:pt idx="39463">
                  <c:v>951.88</c:v>
                </c:pt>
                <c:pt idx="39464">
                  <c:v>1096.07</c:v>
                </c:pt>
                <c:pt idx="39465">
                  <c:v>1187.57</c:v>
                </c:pt>
                <c:pt idx="39466">
                  <c:v>1247.43</c:v>
                </c:pt>
                <c:pt idx="39467">
                  <c:v>1253.5</c:v>
                </c:pt>
                <c:pt idx="39468">
                  <c:v>1204.8</c:v>
                </c:pt>
                <c:pt idx="39469">
                  <c:v>1172.73</c:v>
                </c:pt>
                <c:pt idx="39470">
                  <c:v>1122.58</c:v>
                </c:pt>
                <c:pt idx="39471">
                  <c:v>1116.1400000000001</c:v>
                </c:pt>
                <c:pt idx="39472">
                  <c:v>1098.33</c:v>
                </c:pt>
                <c:pt idx="39473">
                  <c:v>1056.67</c:v>
                </c:pt>
                <c:pt idx="39474">
                  <c:v>1102.5899999999999</c:v>
                </c:pt>
                <c:pt idx="39475">
                  <c:v>1118.05</c:v>
                </c:pt>
                <c:pt idx="39476">
                  <c:v>1087.19</c:v>
                </c:pt>
                <c:pt idx="39477">
                  <c:v>1039.43</c:v>
                </c:pt>
                <c:pt idx="39478">
                  <c:v>1003.51</c:v>
                </c:pt>
                <c:pt idx="39479">
                  <c:v>949.31</c:v>
                </c:pt>
                <c:pt idx="39480">
                  <c:v>914.56</c:v>
                </c:pt>
                <c:pt idx="39481">
                  <c:v>883.95</c:v>
                </c:pt>
                <c:pt idx="39482">
                  <c:v>867.54</c:v>
                </c:pt>
                <c:pt idx="39483">
                  <c:v>851.56</c:v>
                </c:pt>
                <c:pt idx="39484">
                  <c:v>838.86</c:v>
                </c:pt>
                <c:pt idx="39485">
                  <c:v>798.13</c:v>
                </c:pt>
                <c:pt idx="39486">
                  <c:v>793.79</c:v>
                </c:pt>
                <c:pt idx="39487">
                  <c:v>836.1</c:v>
                </c:pt>
                <c:pt idx="39488">
                  <c:v>890.18</c:v>
                </c:pt>
                <c:pt idx="39489">
                  <c:v>940.23</c:v>
                </c:pt>
                <c:pt idx="39490">
                  <c:v>982.41</c:v>
                </c:pt>
                <c:pt idx="39491">
                  <c:v>989.07</c:v>
                </c:pt>
                <c:pt idx="39492">
                  <c:v>998.76</c:v>
                </c:pt>
                <c:pt idx="39493">
                  <c:v>1001.83</c:v>
                </c:pt>
                <c:pt idx="39494">
                  <c:v>1004.05</c:v>
                </c:pt>
                <c:pt idx="39495">
                  <c:v>973.69</c:v>
                </c:pt>
                <c:pt idx="39496">
                  <c:v>957.98</c:v>
                </c:pt>
                <c:pt idx="39497">
                  <c:v>957.94</c:v>
                </c:pt>
                <c:pt idx="39498">
                  <c:v>1028.8399999999999</c:v>
                </c:pt>
                <c:pt idx="39499">
                  <c:v>1055.5899999999999</c:v>
                </c:pt>
                <c:pt idx="39500">
                  <c:v>1046.8</c:v>
                </c:pt>
                <c:pt idx="39501">
                  <c:v>1018.28</c:v>
                </c:pt>
                <c:pt idx="39502">
                  <c:v>960.48</c:v>
                </c:pt>
                <c:pt idx="39503">
                  <c:v>908.99</c:v>
                </c:pt>
                <c:pt idx="39504">
                  <c:v>898.19</c:v>
                </c:pt>
                <c:pt idx="39505">
                  <c:v>850.1</c:v>
                </c:pt>
                <c:pt idx="39506">
                  <c:v>831.15</c:v>
                </c:pt>
                <c:pt idx="39507">
                  <c:v>821.64</c:v>
                </c:pt>
                <c:pt idx="39508">
                  <c:v>823.39</c:v>
                </c:pt>
                <c:pt idx="39509">
                  <c:v>854.14</c:v>
                </c:pt>
                <c:pt idx="39510">
                  <c:v>898.96</c:v>
                </c:pt>
                <c:pt idx="39511">
                  <c:v>1080.1300000000001</c:v>
                </c:pt>
                <c:pt idx="39512">
                  <c:v>1279.19</c:v>
                </c:pt>
                <c:pt idx="39513">
                  <c:v>1363.15</c:v>
                </c:pt>
                <c:pt idx="39514">
                  <c:v>1409.29</c:v>
                </c:pt>
                <c:pt idx="39515">
                  <c:v>1401.95</c:v>
                </c:pt>
                <c:pt idx="39516">
                  <c:v>1403.22</c:v>
                </c:pt>
                <c:pt idx="39517">
                  <c:v>1388.73</c:v>
                </c:pt>
                <c:pt idx="39518">
                  <c:v>1351.3</c:v>
                </c:pt>
                <c:pt idx="39519">
                  <c:v>1337.77</c:v>
                </c:pt>
                <c:pt idx="39520">
                  <c:v>1259.8800000000001</c:v>
                </c:pt>
                <c:pt idx="39521">
                  <c:v>1162.52</c:v>
                </c:pt>
                <c:pt idx="39522">
                  <c:v>1198.69</c:v>
                </c:pt>
                <c:pt idx="39523">
                  <c:v>1197.6500000000001</c:v>
                </c:pt>
                <c:pt idx="39524">
                  <c:v>1179.48</c:v>
                </c:pt>
                <c:pt idx="39525">
                  <c:v>1128.53</c:v>
                </c:pt>
                <c:pt idx="39526">
                  <c:v>1065.0999999999999</c:v>
                </c:pt>
                <c:pt idx="39527">
                  <c:v>990.71</c:v>
                </c:pt>
                <c:pt idx="39528">
                  <c:v>937.61</c:v>
                </c:pt>
                <c:pt idx="39529">
                  <c:v>907.53</c:v>
                </c:pt>
                <c:pt idx="39530">
                  <c:v>880.26</c:v>
                </c:pt>
                <c:pt idx="39531">
                  <c:v>868.62</c:v>
                </c:pt>
                <c:pt idx="39532">
                  <c:v>862.88</c:v>
                </c:pt>
                <c:pt idx="39533">
                  <c:v>868.05</c:v>
                </c:pt>
                <c:pt idx="39534">
                  <c:v>913.68</c:v>
                </c:pt>
                <c:pt idx="39535">
                  <c:v>1141.49</c:v>
                </c:pt>
                <c:pt idx="39536">
                  <c:v>1241.79</c:v>
                </c:pt>
                <c:pt idx="39537">
                  <c:v>1378.76</c:v>
                </c:pt>
                <c:pt idx="39538">
                  <c:v>1424.49</c:v>
                </c:pt>
                <c:pt idx="39539">
                  <c:v>1431.14</c:v>
                </c:pt>
                <c:pt idx="39540">
                  <c:v>1434.55</c:v>
                </c:pt>
                <c:pt idx="39541">
                  <c:v>1417.15</c:v>
                </c:pt>
                <c:pt idx="39542">
                  <c:v>1426.87</c:v>
                </c:pt>
                <c:pt idx="39543">
                  <c:v>1384.71</c:v>
                </c:pt>
                <c:pt idx="39544">
                  <c:v>1287.6600000000001</c:v>
                </c:pt>
                <c:pt idx="39545">
                  <c:v>1164.03</c:v>
                </c:pt>
                <c:pt idx="39546">
                  <c:v>1205.01</c:v>
                </c:pt>
                <c:pt idx="39547">
                  <c:v>1216.3699999999999</c:v>
                </c:pt>
                <c:pt idx="39548">
                  <c:v>1194.1400000000001</c:v>
                </c:pt>
                <c:pt idx="39549">
                  <c:v>1144.19</c:v>
                </c:pt>
                <c:pt idx="39550">
                  <c:v>1086.78</c:v>
                </c:pt>
                <c:pt idx="39551">
                  <c:v>1006.14</c:v>
                </c:pt>
                <c:pt idx="39552">
                  <c:v>949.34</c:v>
                </c:pt>
                <c:pt idx="39553">
                  <c:v>920.37</c:v>
                </c:pt>
                <c:pt idx="39554">
                  <c:v>897.7</c:v>
                </c:pt>
                <c:pt idx="39555">
                  <c:v>882.81</c:v>
                </c:pt>
                <c:pt idx="39556">
                  <c:v>881.74</c:v>
                </c:pt>
                <c:pt idx="39557">
                  <c:v>880.88</c:v>
                </c:pt>
                <c:pt idx="39558">
                  <c:v>928.59</c:v>
                </c:pt>
                <c:pt idx="39559">
                  <c:v>1144.1600000000001</c:v>
                </c:pt>
                <c:pt idx="39560">
                  <c:v>1295.76</c:v>
                </c:pt>
                <c:pt idx="39561">
                  <c:v>1399.01</c:v>
                </c:pt>
                <c:pt idx="39562">
                  <c:v>1439.66</c:v>
                </c:pt>
                <c:pt idx="39563">
                  <c:v>1439.87</c:v>
                </c:pt>
                <c:pt idx="39564">
                  <c:v>1439.03</c:v>
                </c:pt>
                <c:pt idx="39565">
                  <c:v>1471.74</c:v>
                </c:pt>
                <c:pt idx="39566">
                  <c:v>1457.24</c:v>
                </c:pt>
                <c:pt idx="39567">
                  <c:v>1418.07</c:v>
                </c:pt>
                <c:pt idx="39568">
                  <c:v>1310.71</c:v>
                </c:pt>
                <c:pt idx="39569">
                  <c:v>1168.8399999999999</c:v>
                </c:pt>
                <c:pt idx="39570">
                  <c:v>1206.3900000000001</c:v>
                </c:pt>
                <c:pt idx="39571">
                  <c:v>1206.71</c:v>
                </c:pt>
                <c:pt idx="39572">
                  <c:v>1183.83</c:v>
                </c:pt>
                <c:pt idx="39573">
                  <c:v>1131.6500000000001</c:v>
                </c:pt>
                <c:pt idx="39574">
                  <c:v>1073.8499999999999</c:v>
                </c:pt>
                <c:pt idx="39575">
                  <c:v>1005.8</c:v>
                </c:pt>
                <c:pt idx="39576">
                  <c:v>960.44</c:v>
                </c:pt>
                <c:pt idx="39577">
                  <c:v>923.42</c:v>
                </c:pt>
                <c:pt idx="39578">
                  <c:v>896.63</c:v>
                </c:pt>
                <c:pt idx="39579">
                  <c:v>880.4</c:v>
                </c:pt>
                <c:pt idx="39580">
                  <c:v>884.45</c:v>
                </c:pt>
                <c:pt idx="39581">
                  <c:v>896.54</c:v>
                </c:pt>
                <c:pt idx="39582">
                  <c:v>936.73</c:v>
                </c:pt>
                <c:pt idx="39583">
                  <c:v>1141.8599999999999</c:v>
                </c:pt>
                <c:pt idx="39584">
                  <c:v>1302.17</c:v>
                </c:pt>
                <c:pt idx="39585">
                  <c:v>1389.6</c:v>
                </c:pt>
                <c:pt idx="39586">
                  <c:v>1435.58</c:v>
                </c:pt>
                <c:pt idx="39587">
                  <c:v>1444.04</c:v>
                </c:pt>
                <c:pt idx="39588">
                  <c:v>1452.38</c:v>
                </c:pt>
                <c:pt idx="39589">
                  <c:v>1464.49</c:v>
                </c:pt>
                <c:pt idx="39590">
                  <c:v>1458.49</c:v>
                </c:pt>
                <c:pt idx="39591">
                  <c:v>1407.37</c:v>
                </c:pt>
                <c:pt idx="39592">
                  <c:v>1290.22</c:v>
                </c:pt>
                <c:pt idx="39593">
                  <c:v>1187.7</c:v>
                </c:pt>
                <c:pt idx="39594">
                  <c:v>1229.32</c:v>
                </c:pt>
                <c:pt idx="39595">
                  <c:v>1225.6500000000001</c:v>
                </c:pt>
                <c:pt idx="39596">
                  <c:v>1184.42</c:v>
                </c:pt>
                <c:pt idx="39597">
                  <c:v>1152.54</c:v>
                </c:pt>
                <c:pt idx="39598">
                  <c:v>1089.06</c:v>
                </c:pt>
                <c:pt idx="39599">
                  <c:v>1013.01</c:v>
                </c:pt>
                <c:pt idx="39600">
                  <c:v>963.79</c:v>
                </c:pt>
                <c:pt idx="39601">
                  <c:v>934.24</c:v>
                </c:pt>
                <c:pt idx="39602">
                  <c:v>907.98</c:v>
                </c:pt>
                <c:pt idx="39603">
                  <c:v>890.26</c:v>
                </c:pt>
                <c:pt idx="39604">
                  <c:v>889.33</c:v>
                </c:pt>
                <c:pt idx="39605">
                  <c:v>897.48</c:v>
                </c:pt>
                <c:pt idx="39606">
                  <c:v>930.66</c:v>
                </c:pt>
                <c:pt idx="39607">
                  <c:v>1150.23</c:v>
                </c:pt>
                <c:pt idx="39608">
                  <c:v>1290</c:v>
                </c:pt>
                <c:pt idx="39609">
                  <c:v>1389.02</c:v>
                </c:pt>
                <c:pt idx="39610">
                  <c:v>1377.45</c:v>
                </c:pt>
                <c:pt idx="39611">
                  <c:v>1313.46</c:v>
                </c:pt>
                <c:pt idx="39612">
                  <c:v>1281.77</c:v>
                </c:pt>
                <c:pt idx="39613">
                  <c:v>1325.34</c:v>
                </c:pt>
                <c:pt idx="39614">
                  <c:v>1288.81</c:v>
                </c:pt>
                <c:pt idx="39615">
                  <c:v>1211.1300000000001</c:v>
                </c:pt>
                <c:pt idx="39616">
                  <c:v>1134.07</c:v>
                </c:pt>
                <c:pt idx="39617">
                  <c:v>1071.6500000000001</c:v>
                </c:pt>
                <c:pt idx="39618">
                  <c:v>1135.24</c:v>
                </c:pt>
                <c:pt idx="39619">
                  <c:v>1143.51</c:v>
                </c:pt>
                <c:pt idx="39620">
                  <c:v>1104.02</c:v>
                </c:pt>
                <c:pt idx="39621">
                  <c:v>1064.25</c:v>
                </c:pt>
                <c:pt idx="39622">
                  <c:v>1019.92</c:v>
                </c:pt>
                <c:pt idx="39623">
                  <c:v>976.09</c:v>
                </c:pt>
                <c:pt idx="39624">
                  <c:v>918.83</c:v>
                </c:pt>
                <c:pt idx="39625">
                  <c:v>882.95</c:v>
                </c:pt>
                <c:pt idx="39626">
                  <c:v>867.84</c:v>
                </c:pt>
                <c:pt idx="39627">
                  <c:v>855.06</c:v>
                </c:pt>
                <c:pt idx="39628">
                  <c:v>847.81</c:v>
                </c:pt>
                <c:pt idx="39629">
                  <c:v>825.11</c:v>
                </c:pt>
                <c:pt idx="39630">
                  <c:v>850.88</c:v>
                </c:pt>
                <c:pt idx="39631">
                  <c:v>981.36</c:v>
                </c:pt>
                <c:pt idx="39632">
                  <c:v>1108.95</c:v>
                </c:pt>
                <c:pt idx="39633">
                  <c:v>1196.58</c:v>
                </c:pt>
                <c:pt idx="39634">
                  <c:v>1230.07</c:v>
                </c:pt>
                <c:pt idx="39635">
                  <c:v>1223.4000000000001</c:v>
                </c:pt>
                <c:pt idx="39636">
                  <c:v>1202.8499999999999</c:v>
                </c:pt>
                <c:pt idx="39637">
                  <c:v>1177.22</c:v>
                </c:pt>
                <c:pt idx="39638">
                  <c:v>1143.19</c:v>
                </c:pt>
                <c:pt idx="39639">
                  <c:v>1096.02</c:v>
                </c:pt>
                <c:pt idx="39640">
                  <c:v>1069.5999999999999</c:v>
                </c:pt>
                <c:pt idx="39641">
                  <c:v>1063.3499999999999</c:v>
                </c:pt>
                <c:pt idx="39642">
                  <c:v>1135.98</c:v>
                </c:pt>
                <c:pt idx="39643">
                  <c:v>1142.07</c:v>
                </c:pt>
                <c:pt idx="39644">
                  <c:v>1096.3699999999999</c:v>
                </c:pt>
                <c:pt idx="39645">
                  <c:v>1065.6400000000001</c:v>
                </c:pt>
                <c:pt idx="39646">
                  <c:v>978.44</c:v>
                </c:pt>
                <c:pt idx="39647">
                  <c:v>891.53</c:v>
                </c:pt>
                <c:pt idx="39648">
                  <c:v>947.13</c:v>
                </c:pt>
                <c:pt idx="39649">
                  <c:v>950.88</c:v>
                </c:pt>
                <c:pt idx="39650">
                  <c:v>876.74</c:v>
                </c:pt>
                <c:pt idx="39651">
                  <c:v>853.39</c:v>
                </c:pt>
                <c:pt idx="39652">
                  <c:v>847.21</c:v>
                </c:pt>
                <c:pt idx="39653">
                  <c:v>811.19</c:v>
                </c:pt>
                <c:pt idx="39654">
                  <c:v>796.73</c:v>
                </c:pt>
                <c:pt idx="39655">
                  <c:v>844.69</c:v>
                </c:pt>
                <c:pt idx="39656">
                  <c:v>898.16</c:v>
                </c:pt>
                <c:pt idx="39657">
                  <c:v>967.22</c:v>
                </c:pt>
                <c:pt idx="39658">
                  <c:v>1015.57</c:v>
                </c:pt>
                <c:pt idx="39659">
                  <c:v>1044.01</c:v>
                </c:pt>
                <c:pt idx="39660">
                  <c:v>1059.8800000000001</c:v>
                </c:pt>
                <c:pt idx="39661">
                  <c:v>1072.24</c:v>
                </c:pt>
                <c:pt idx="39662">
                  <c:v>1072.83</c:v>
                </c:pt>
                <c:pt idx="39663">
                  <c:v>1053.53</c:v>
                </c:pt>
                <c:pt idx="39664">
                  <c:v>1018.06</c:v>
                </c:pt>
                <c:pt idx="39665">
                  <c:v>992.91</c:v>
                </c:pt>
                <c:pt idx="39666">
                  <c:v>1077.8399999999999</c:v>
                </c:pt>
                <c:pt idx="39667">
                  <c:v>1100.08</c:v>
                </c:pt>
                <c:pt idx="39668">
                  <c:v>1095.6300000000001</c:v>
                </c:pt>
                <c:pt idx="39669">
                  <c:v>1070.93</c:v>
                </c:pt>
                <c:pt idx="39670">
                  <c:v>1007.25</c:v>
                </c:pt>
                <c:pt idx="39671">
                  <c:v>948.52</c:v>
                </c:pt>
                <c:pt idx="39672">
                  <c:v>906.77</c:v>
                </c:pt>
                <c:pt idx="39673">
                  <c:v>872.88</c:v>
                </c:pt>
                <c:pt idx="39674">
                  <c:v>856.91</c:v>
                </c:pt>
                <c:pt idx="39675">
                  <c:v>846.91</c:v>
                </c:pt>
                <c:pt idx="39676">
                  <c:v>851.31</c:v>
                </c:pt>
                <c:pt idx="39677">
                  <c:v>870.98</c:v>
                </c:pt>
                <c:pt idx="39678">
                  <c:v>911.63</c:v>
                </c:pt>
                <c:pt idx="39679">
                  <c:v>1132.6600000000001</c:v>
                </c:pt>
                <c:pt idx="39680">
                  <c:v>1301.78</c:v>
                </c:pt>
                <c:pt idx="39681">
                  <c:v>1396.17</c:v>
                </c:pt>
                <c:pt idx="39682">
                  <c:v>1443.76</c:v>
                </c:pt>
                <c:pt idx="39683">
                  <c:v>1445.51</c:v>
                </c:pt>
                <c:pt idx="39684">
                  <c:v>1458.61</c:v>
                </c:pt>
                <c:pt idx="39685">
                  <c:v>1447.25</c:v>
                </c:pt>
                <c:pt idx="39686">
                  <c:v>1376.38</c:v>
                </c:pt>
                <c:pt idx="39687">
                  <c:v>1311.54</c:v>
                </c:pt>
                <c:pt idx="39688">
                  <c:v>1229.56</c:v>
                </c:pt>
                <c:pt idx="39689">
                  <c:v>1125.01</c:v>
                </c:pt>
                <c:pt idx="39690">
                  <c:v>1179.1199999999999</c:v>
                </c:pt>
                <c:pt idx="39691">
                  <c:v>1190.55</c:v>
                </c:pt>
                <c:pt idx="39692">
                  <c:v>1154.4100000000001</c:v>
                </c:pt>
                <c:pt idx="39693">
                  <c:v>1102.53</c:v>
                </c:pt>
                <c:pt idx="39694">
                  <c:v>1038.96</c:v>
                </c:pt>
                <c:pt idx="39695">
                  <c:v>947.06</c:v>
                </c:pt>
                <c:pt idx="39696">
                  <c:v>935.91</c:v>
                </c:pt>
                <c:pt idx="39697">
                  <c:v>902.78</c:v>
                </c:pt>
                <c:pt idx="39698">
                  <c:v>878.56</c:v>
                </c:pt>
                <c:pt idx="39699">
                  <c:v>871.95</c:v>
                </c:pt>
                <c:pt idx="39700">
                  <c:v>865.19</c:v>
                </c:pt>
                <c:pt idx="39701">
                  <c:v>888.69</c:v>
                </c:pt>
                <c:pt idx="39702">
                  <c:v>924.34</c:v>
                </c:pt>
                <c:pt idx="39703">
                  <c:v>1133.02</c:v>
                </c:pt>
                <c:pt idx="39704">
                  <c:v>1286.28</c:v>
                </c:pt>
                <c:pt idx="39705">
                  <c:v>1387.84</c:v>
                </c:pt>
                <c:pt idx="39706">
                  <c:v>1421.63</c:v>
                </c:pt>
                <c:pt idx="39707">
                  <c:v>1441.11</c:v>
                </c:pt>
                <c:pt idx="39708">
                  <c:v>1414.55</c:v>
                </c:pt>
                <c:pt idx="39709">
                  <c:v>1403.02</c:v>
                </c:pt>
                <c:pt idx="39710">
                  <c:v>1362.89</c:v>
                </c:pt>
                <c:pt idx="39711">
                  <c:v>1317.04</c:v>
                </c:pt>
                <c:pt idx="39712">
                  <c:v>1210.72</c:v>
                </c:pt>
                <c:pt idx="39713">
                  <c:v>1144.33</c:v>
                </c:pt>
                <c:pt idx="39714">
                  <c:v>1210.32</c:v>
                </c:pt>
                <c:pt idx="39715">
                  <c:v>1201.83</c:v>
                </c:pt>
                <c:pt idx="39716">
                  <c:v>1167.8800000000001</c:v>
                </c:pt>
                <c:pt idx="39717">
                  <c:v>1113.3699999999999</c:v>
                </c:pt>
                <c:pt idx="39718">
                  <c:v>1053.24</c:v>
                </c:pt>
                <c:pt idx="39719">
                  <c:v>997.65</c:v>
                </c:pt>
                <c:pt idx="39720">
                  <c:v>951.02</c:v>
                </c:pt>
                <c:pt idx="39721">
                  <c:v>922.24</c:v>
                </c:pt>
                <c:pt idx="39722">
                  <c:v>904.92</c:v>
                </c:pt>
                <c:pt idx="39723">
                  <c:v>886.42</c:v>
                </c:pt>
                <c:pt idx="39724">
                  <c:v>889.67</c:v>
                </c:pt>
                <c:pt idx="39725">
                  <c:v>901.03</c:v>
                </c:pt>
                <c:pt idx="39726">
                  <c:v>943.51</c:v>
                </c:pt>
                <c:pt idx="39727">
                  <c:v>1143.28</c:v>
                </c:pt>
                <c:pt idx="39728">
                  <c:v>1292.76</c:v>
                </c:pt>
                <c:pt idx="39729">
                  <c:v>1384.72</c:v>
                </c:pt>
                <c:pt idx="39730">
                  <c:v>1419.73</c:v>
                </c:pt>
                <c:pt idx="39731">
                  <c:v>1426.05</c:v>
                </c:pt>
                <c:pt idx="39732">
                  <c:v>1451.5</c:v>
                </c:pt>
                <c:pt idx="39733">
                  <c:v>1469.74</c:v>
                </c:pt>
                <c:pt idx="39734">
                  <c:v>1473.22</c:v>
                </c:pt>
                <c:pt idx="39735">
                  <c:v>1401.68</c:v>
                </c:pt>
                <c:pt idx="39736">
                  <c:v>1314.93</c:v>
                </c:pt>
                <c:pt idx="39737">
                  <c:v>1177.03</c:v>
                </c:pt>
                <c:pt idx="39738">
                  <c:v>1224.73</c:v>
                </c:pt>
                <c:pt idx="39739">
                  <c:v>1234.93</c:v>
                </c:pt>
                <c:pt idx="39740">
                  <c:v>1198.71</c:v>
                </c:pt>
                <c:pt idx="39741">
                  <c:v>1158.17</c:v>
                </c:pt>
                <c:pt idx="39742">
                  <c:v>1083.57</c:v>
                </c:pt>
                <c:pt idx="39743">
                  <c:v>1000.25</c:v>
                </c:pt>
                <c:pt idx="39744">
                  <c:v>968.35</c:v>
                </c:pt>
                <c:pt idx="39745">
                  <c:v>933.72</c:v>
                </c:pt>
                <c:pt idx="39746">
                  <c:v>922.32</c:v>
                </c:pt>
                <c:pt idx="39747">
                  <c:v>913.88</c:v>
                </c:pt>
                <c:pt idx="39748">
                  <c:v>918.55</c:v>
                </c:pt>
                <c:pt idx="39749">
                  <c:v>917.27</c:v>
                </c:pt>
                <c:pt idx="39750">
                  <c:v>952.55</c:v>
                </c:pt>
                <c:pt idx="39751">
                  <c:v>1141.2</c:v>
                </c:pt>
                <c:pt idx="39752">
                  <c:v>1318.14</c:v>
                </c:pt>
                <c:pt idx="39753">
                  <c:v>1394.15</c:v>
                </c:pt>
                <c:pt idx="39754">
                  <c:v>1435.3</c:v>
                </c:pt>
                <c:pt idx="39755">
                  <c:v>1430.53</c:v>
                </c:pt>
                <c:pt idx="39756">
                  <c:v>1410.62</c:v>
                </c:pt>
                <c:pt idx="39757">
                  <c:v>1417.36</c:v>
                </c:pt>
                <c:pt idx="39758">
                  <c:v>1409.5</c:v>
                </c:pt>
                <c:pt idx="39759">
                  <c:v>1380.83</c:v>
                </c:pt>
                <c:pt idx="39760">
                  <c:v>1282.43</c:v>
                </c:pt>
                <c:pt idx="39761">
                  <c:v>1167.1400000000001</c:v>
                </c:pt>
                <c:pt idx="39762">
                  <c:v>1236.8</c:v>
                </c:pt>
                <c:pt idx="39763">
                  <c:v>1233.8900000000001</c:v>
                </c:pt>
                <c:pt idx="39764">
                  <c:v>1197.72</c:v>
                </c:pt>
                <c:pt idx="39765">
                  <c:v>1156.74</c:v>
                </c:pt>
                <c:pt idx="39766">
                  <c:v>1084.26</c:v>
                </c:pt>
                <c:pt idx="39767">
                  <c:v>1020.36</c:v>
                </c:pt>
                <c:pt idx="39768">
                  <c:v>961</c:v>
                </c:pt>
                <c:pt idx="39769">
                  <c:v>932.55</c:v>
                </c:pt>
                <c:pt idx="39770">
                  <c:v>909.66</c:v>
                </c:pt>
                <c:pt idx="39771">
                  <c:v>898.82</c:v>
                </c:pt>
                <c:pt idx="39772">
                  <c:v>892.5</c:v>
                </c:pt>
                <c:pt idx="39773">
                  <c:v>901.43</c:v>
                </c:pt>
                <c:pt idx="39774">
                  <c:v>938.69</c:v>
                </c:pt>
                <c:pt idx="39775">
                  <c:v>1121</c:v>
                </c:pt>
                <c:pt idx="39776">
                  <c:v>1268.19</c:v>
                </c:pt>
                <c:pt idx="39777">
                  <c:v>1289.56</c:v>
                </c:pt>
                <c:pt idx="39778">
                  <c:v>1182.26</c:v>
                </c:pt>
                <c:pt idx="39779">
                  <c:v>1120.3499999999999</c:v>
                </c:pt>
                <c:pt idx="39780">
                  <c:v>1123.48</c:v>
                </c:pt>
                <c:pt idx="39781">
                  <c:v>1143.3900000000001</c:v>
                </c:pt>
                <c:pt idx="39782">
                  <c:v>1137.6300000000001</c:v>
                </c:pt>
                <c:pt idx="39783">
                  <c:v>1104.29</c:v>
                </c:pt>
                <c:pt idx="39784">
                  <c:v>1047.3499999999999</c:v>
                </c:pt>
                <c:pt idx="39785">
                  <c:v>996.81</c:v>
                </c:pt>
                <c:pt idx="39786">
                  <c:v>1072.75</c:v>
                </c:pt>
                <c:pt idx="39787">
                  <c:v>1067.72</c:v>
                </c:pt>
                <c:pt idx="39788">
                  <c:v>1024.24</c:v>
                </c:pt>
                <c:pt idx="39789">
                  <c:v>984.86</c:v>
                </c:pt>
                <c:pt idx="39790">
                  <c:v>935.55</c:v>
                </c:pt>
                <c:pt idx="39791">
                  <c:v>881.89</c:v>
                </c:pt>
                <c:pt idx="39792">
                  <c:v>852.01</c:v>
                </c:pt>
                <c:pt idx="39793">
                  <c:v>835.08</c:v>
                </c:pt>
                <c:pt idx="39794">
                  <c:v>819.07</c:v>
                </c:pt>
                <c:pt idx="39795">
                  <c:v>804.68</c:v>
                </c:pt>
                <c:pt idx="39796">
                  <c:v>813.64</c:v>
                </c:pt>
                <c:pt idx="39797">
                  <c:v>805.21</c:v>
                </c:pt>
                <c:pt idx="39798">
                  <c:v>823.07</c:v>
                </c:pt>
                <c:pt idx="39799">
                  <c:v>933.26</c:v>
                </c:pt>
                <c:pt idx="39800">
                  <c:v>1066.76</c:v>
                </c:pt>
                <c:pt idx="39801">
                  <c:v>1153.69</c:v>
                </c:pt>
                <c:pt idx="39802">
                  <c:v>1206.6600000000001</c:v>
                </c:pt>
                <c:pt idx="39803">
                  <c:v>1208.5</c:v>
                </c:pt>
                <c:pt idx="39804">
                  <c:v>1175.29</c:v>
                </c:pt>
                <c:pt idx="39805">
                  <c:v>1163.3</c:v>
                </c:pt>
                <c:pt idx="39806">
                  <c:v>1156.3399999999999</c:v>
                </c:pt>
                <c:pt idx="39807">
                  <c:v>1127.58</c:v>
                </c:pt>
                <c:pt idx="39808">
                  <c:v>1105.77</c:v>
                </c:pt>
                <c:pt idx="39809">
                  <c:v>1069.48</c:v>
                </c:pt>
                <c:pt idx="39810">
                  <c:v>1131.31</c:v>
                </c:pt>
                <c:pt idx="39811">
                  <c:v>1134.56</c:v>
                </c:pt>
                <c:pt idx="39812">
                  <c:v>1102.7</c:v>
                </c:pt>
                <c:pt idx="39813">
                  <c:v>1051.79</c:v>
                </c:pt>
                <c:pt idx="39814">
                  <c:v>1001.02</c:v>
                </c:pt>
                <c:pt idx="39815">
                  <c:v>950.79</c:v>
                </c:pt>
                <c:pt idx="39816">
                  <c:v>912.63</c:v>
                </c:pt>
                <c:pt idx="39817">
                  <c:v>886.07</c:v>
                </c:pt>
                <c:pt idx="39818">
                  <c:v>866.46</c:v>
                </c:pt>
                <c:pt idx="39819">
                  <c:v>846.37</c:v>
                </c:pt>
                <c:pt idx="39820">
                  <c:v>838.59</c:v>
                </c:pt>
                <c:pt idx="39821">
                  <c:v>800.9</c:v>
                </c:pt>
                <c:pt idx="39822">
                  <c:v>785.47</c:v>
                </c:pt>
                <c:pt idx="39823">
                  <c:v>829.7</c:v>
                </c:pt>
                <c:pt idx="39824">
                  <c:v>887.07</c:v>
                </c:pt>
                <c:pt idx="39825">
                  <c:v>927.64</c:v>
                </c:pt>
                <c:pt idx="39826">
                  <c:v>966.15</c:v>
                </c:pt>
                <c:pt idx="39827">
                  <c:v>995.07</c:v>
                </c:pt>
                <c:pt idx="39828">
                  <c:v>1009.96</c:v>
                </c:pt>
                <c:pt idx="39829">
                  <c:v>1003.21</c:v>
                </c:pt>
                <c:pt idx="39830">
                  <c:v>993.98</c:v>
                </c:pt>
                <c:pt idx="39831">
                  <c:v>960.24</c:v>
                </c:pt>
                <c:pt idx="39832">
                  <c:v>967</c:v>
                </c:pt>
                <c:pt idx="39833">
                  <c:v>959.08</c:v>
                </c:pt>
                <c:pt idx="39834">
                  <c:v>1033.07</c:v>
                </c:pt>
                <c:pt idx="39835">
                  <c:v>1061.3900000000001</c:v>
                </c:pt>
                <c:pt idx="39836">
                  <c:v>1068.3399999999999</c:v>
                </c:pt>
                <c:pt idx="39837">
                  <c:v>1038.45</c:v>
                </c:pt>
                <c:pt idx="39838">
                  <c:v>981.86</c:v>
                </c:pt>
                <c:pt idx="39839">
                  <c:v>934.89</c:v>
                </c:pt>
                <c:pt idx="39840">
                  <c:v>891.2</c:v>
                </c:pt>
                <c:pt idx="39841">
                  <c:v>878.76</c:v>
                </c:pt>
                <c:pt idx="39842">
                  <c:v>860.52</c:v>
                </c:pt>
                <c:pt idx="39843">
                  <c:v>843.28</c:v>
                </c:pt>
                <c:pt idx="39844">
                  <c:v>845.18</c:v>
                </c:pt>
                <c:pt idx="39845">
                  <c:v>876.44</c:v>
                </c:pt>
                <c:pt idx="39846">
                  <c:v>902.16</c:v>
                </c:pt>
                <c:pt idx="39847">
                  <c:v>1108.44</c:v>
                </c:pt>
                <c:pt idx="39848">
                  <c:v>1264.26</c:v>
                </c:pt>
                <c:pt idx="39849">
                  <c:v>1378.99</c:v>
                </c:pt>
                <c:pt idx="39850">
                  <c:v>1431.36</c:v>
                </c:pt>
                <c:pt idx="39851">
                  <c:v>1414.69</c:v>
                </c:pt>
                <c:pt idx="39852">
                  <c:v>1425.51</c:v>
                </c:pt>
                <c:pt idx="39853">
                  <c:v>1431.69</c:v>
                </c:pt>
                <c:pt idx="39854">
                  <c:v>1405.78</c:v>
                </c:pt>
                <c:pt idx="39855">
                  <c:v>1333.7</c:v>
                </c:pt>
                <c:pt idx="39856">
                  <c:v>1246.8699999999999</c:v>
                </c:pt>
                <c:pt idx="39857">
                  <c:v>1138.73</c:v>
                </c:pt>
                <c:pt idx="39858">
                  <c:v>1202.95</c:v>
                </c:pt>
                <c:pt idx="39859">
                  <c:v>1186.4000000000001</c:v>
                </c:pt>
                <c:pt idx="39860">
                  <c:v>1159.06</c:v>
                </c:pt>
                <c:pt idx="39861">
                  <c:v>1122.07</c:v>
                </c:pt>
                <c:pt idx="39862">
                  <c:v>1044.6500000000001</c:v>
                </c:pt>
                <c:pt idx="39863">
                  <c:v>981.44</c:v>
                </c:pt>
                <c:pt idx="39864">
                  <c:v>931.7</c:v>
                </c:pt>
                <c:pt idx="39865">
                  <c:v>907.42</c:v>
                </c:pt>
                <c:pt idx="39866">
                  <c:v>890.09</c:v>
                </c:pt>
                <c:pt idx="39867">
                  <c:v>884.39</c:v>
                </c:pt>
                <c:pt idx="39868">
                  <c:v>894.74</c:v>
                </c:pt>
                <c:pt idx="39869">
                  <c:v>900.13</c:v>
                </c:pt>
                <c:pt idx="39870">
                  <c:v>941.31</c:v>
                </c:pt>
                <c:pt idx="39871">
                  <c:v>1119.82</c:v>
                </c:pt>
                <c:pt idx="39872">
                  <c:v>1292.3499999999999</c:v>
                </c:pt>
                <c:pt idx="39873">
                  <c:v>1376.34</c:v>
                </c:pt>
                <c:pt idx="39874">
                  <c:v>1404.18</c:v>
                </c:pt>
                <c:pt idx="39875">
                  <c:v>1425.15</c:v>
                </c:pt>
                <c:pt idx="39876">
                  <c:v>1425.26</c:v>
                </c:pt>
                <c:pt idx="39877">
                  <c:v>1464.14</c:v>
                </c:pt>
                <c:pt idx="39878">
                  <c:v>1455.08</c:v>
                </c:pt>
                <c:pt idx="39879">
                  <c:v>1380.81</c:v>
                </c:pt>
                <c:pt idx="39880">
                  <c:v>1270.33</c:v>
                </c:pt>
                <c:pt idx="39881">
                  <c:v>1160.47</c:v>
                </c:pt>
                <c:pt idx="39882">
                  <c:v>1216.07</c:v>
                </c:pt>
                <c:pt idx="39883">
                  <c:v>1200.05</c:v>
                </c:pt>
                <c:pt idx="39884">
                  <c:v>1172.1199999999999</c:v>
                </c:pt>
                <c:pt idx="39885">
                  <c:v>1130.6199999999999</c:v>
                </c:pt>
                <c:pt idx="39886">
                  <c:v>1068.8</c:v>
                </c:pt>
                <c:pt idx="39887">
                  <c:v>1006.71</c:v>
                </c:pt>
                <c:pt idx="39888">
                  <c:v>949.57</c:v>
                </c:pt>
                <c:pt idx="39889">
                  <c:v>938.61</c:v>
                </c:pt>
                <c:pt idx="39890">
                  <c:v>920.72</c:v>
                </c:pt>
                <c:pt idx="39891">
                  <c:v>906.54</c:v>
                </c:pt>
                <c:pt idx="39892">
                  <c:v>897.57</c:v>
                </c:pt>
                <c:pt idx="39893">
                  <c:v>911.85</c:v>
                </c:pt>
                <c:pt idx="39894">
                  <c:v>947.18</c:v>
                </c:pt>
                <c:pt idx="39895">
                  <c:v>1155.8900000000001</c:v>
                </c:pt>
                <c:pt idx="39896">
                  <c:v>1296.23</c:v>
                </c:pt>
                <c:pt idx="39897">
                  <c:v>1364.33</c:v>
                </c:pt>
                <c:pt idx="39898">
                  <c:v>1410.1</c:v>
                </c:pt>
                <c:pt idx="39899">
                  <c:v>1422.39</c:v>
                </c:pt>
                <c:pt idx="39900">
                  <c:v>1414.54</c:v>
                </c:pt>
                <c:pt idx="39901">
                  <c:v>1405.7</c:v>
                </c:pt>
                <c:pt idx="39902">
                  <c:v>1413.97</c:v>
                </c:pt>
                <c:pt idx="39903">
                  <c:v>1368.25</c:v>
                </c:pt>
                <c:pt idx="39904">
                  <c:v>1274.99</c:v>
                </c:pt>
                <c:pt idx="39905">
                  <c:v>1179.5999999999999</c:v>
                </c:pt>
                <c:pt idx="39906">
                  <c:v>1235.47</c:v>
                </c:pt>
                <c:pt idx="39907">
                  <c:v>1224.3900000000001</c:v>
                </c:pt>
                <c:pt idx="39908">
                  <c:v>1187.95</c:v>
                </c:pt>
                <c:pt idx="39909">
                  <c:v>1144.5</c:v>
                </c:pt>
                <c:pt idx="39910">
                  <c:v>1077.79</c:v>
                </c:pt>
                <c:pt idx="39911">
                  <c:v>1021.77</c:v>
                </c:pt>
                <c:pt idx="39912">
                  <c:v>975.13</c:v>
                </c:pt>
                <c:pt idx="39913">
                  <c:v>943.26</c:v>
                </c:pt>
                <c:pt idx="39914">
                  <c:v>923.13</c:v>
                </c:pt>
                <c:pt idx="39915">
                  <c:v>905.87</c:v>
                </c:pt>
                <c:pt idx="39916">
                  <c:v>900.37</c:v>
                </c:pt>
                <c:pt idx="39917">
                  <c:v>914.52</c:v>
                </c:pt>
                <c:pt idx="39918">
                  <c:v>955.63</c:v>
                </c:pt>
                <c:pt idx="39919">
                  <c:v>1129.6500000000001</c:v>
                </c:pt>
                <c:pt idx="39920">
                  <c:v>1285.9100000000001</c:v>
                </c:pt>
                <c:pt idx="39921">
                  <c:v>1373.47</c:v>
                </c:pt>
                <c:pt idx="39922">
                  <c:v>1427.62</c:v>
                </c:pt>
                <c:pt idx="39923">
                  <c:v>1446.15</c:v>
                </c:pt>
                <c:pt idx="39924">
                  <c:v>1454.4</c:v>
                </c:pt>
                <c:pt idx="39925">
                  <c:v>1472.4</c:v>
                </c:pt>
                <c:pt idx="39926">
                  <c:v>1469.81</c:v>
                </c:pt>
                <c:pt idx="39927">
                  <c:v>1395.18</c:v>
                </c:pt>
                <c:pt idx="39928">
                  <c:v>1285.03</c:v>
                </c:pt>
                <c:pt idx="39929">
                  <c:v>1180.77</c:v>
                </c:pt>
                <c:pt idx="39930">
                  <c:v>1229.45</c:v>
                </c:pt>
                <c:pt idx="39931">
                  <c:v>1229.29</c:v>
                </c:pt>
                <c:pt idx="39932">
                  <c:v>1191.33</c:v>
                </c:pt>
                <c:pt idx="39933">
                  <c:v>1152.3499999999999</c:v>
                </c:pt>
                <c:pt idx="39934">
                  <c:v>1095.9100000000001</c:v>
                </c:pt>
                <c:pt idx="39935">
                  <c:v>1039.92</c:v>
                </c:pt>
                <c:pt idx="39936">
                  <c:v>987.63</c:v>
                </c:pt>
                <c:pt idx="39937">
                  <c:v>958.14</c:v>
                </c:pt>
                <c:pt idx="39938">
                  <c:v>943.35</c:v>
                </c:pt>
                <c:pt idx="39939">
                  <c:v>936.7</c:v>
                </c:pt>
                <c:pt idx="39940">
                  <c:v>936.99</c:v>
                </c:pt>
                <c:pt idx="39941">
                  <c:v>934.04</c:v>
                </c:pt>
                <c:pt idx="39942">
                  <c:v>955.83</c:v>
                </c:pt>
                <c:pt idx="39943">
                  <c:v>1154.94</c:v>
                </c:pt>
                <c:pt idx="39944">
                  <c:v>1308.2</c:v>
                </c:pt>
                <c:pt idx="39945">
                  <c:v>1389.41</c:v>
                </c:pt>
                <c:pt idx="39946">
                  <c:v>1444.35</c:v>
                </c:pt>
                <c:pt idx="39947">
                  <c:v>1445.49</c:v>
                </c:pt>
                <c:pt idx="39948">
                  <c:v>1453.6</c:v>
                </c:pt>
                <c:pt idx="39949">
                  <c:v>1451.33</c:v>
                </c:pt>
                <c:pt idx="39950">
                  <c:v>1406.16</c:v>
                </c:pt>
                <c:pt idx="39951">
                  <c:v>1318.65</c:v>
                </c:pt>
                <c:pt idx="39952">
                  <c:v>1187.06</c:v>
                </c:pt>
                <c:pt idx="39953">
                  <c:v>1118.1099999999999</c:v>
                </c:pt>
                <c:pt idx="39954">
                  <c:v>1173.7</c:v>
                </c:pt>
                <c:pt idx="39955">
                  <c:v>1175.32</c:v>
                </c:pt>
                <c:pt idx="39956">
                  <c:v>1141.6500000000001</c:v>
                </c:pt>
                <c:pt idx="39957">
                  <c:v>1099.07</c:v>
                </c:pt>
                <c:pt idx="39958">
                  <c:v>1052.6400000000001</c:v>
                </c:pt>
                <c:pt idx="39959">
                  <c:v>988.8</c:v>
                </c:pt>
                <c:pt idx="39960">
                  <c:v>944.51</c:v>
                </c:pt>
                <c:pt idx="39961">
                  <c:v>910.01</c:v>
                </c:pt>
                <c:pt idx="39962">
                  <c:v>881.89</c:v>
                </c:pt>
                <c:pt idx="39963">
                  <c:v>894.79</c:v>
                </c:pt>
                <c:pt idx="39964">
                  <c:v>890.02</c:v>
                </c:pt>
                <c:pt idx="39965">
                  <c:v>873.49</c:v>
                </c:pt>
                <c:pt idx="39966">
                  <c:v>864.69</c:v>
                </c:pt>
                <c:pt idx="39967">
                  <c:v>988</c:v>
                </c:pt>
                <c:pt idx="39968">
                  <c:v>1122.1199999999999</c:v>
                </c:pt>
                <c:pt idx="39969">
                  <c:v>1219.4100000000001</c:v>
                </c:pt>
                <c:pt idx="39970">
                  <c:v>1260.3900000000001</c:v>
                </c:pt>
                <c:pt idx="39971">
                  <c:v>1241.1500000000001</c:v>
                </c:pt>
                <c:pt idx="39972">
                  <c:v>1186.4000000000001</c:v>
                </c:pt>
                <c:pt idx="39973">
                  <c:v>1133.0899999999999</c:v>
                </c:pt>
                <c:pt idx="39974">
                  <c:v>1073.79</c:v>
                </c:pt>
                <c:pt idx="39975">
                  <c:v>1031.8</c:v>
                </c:pt>
                <c:pt idx="39976">
                  <c:v>993.94</c:v>
                </c:pt>
                <c:pt idx="39977">
                  <c:v>979.15</c:v>
                </c:pt>
                <c:pt idx="39978">
                  <c:v>1057.5899999999999</c:v>
                </c:pt>
                <c:pt idx="39979">
                  <c:v>1060.8699999999999</c:v>
                </c:pt>
                <c:pt idx="39980">
                  <c:v>1032.33</c:v>
                </c:pt>
                <c:pt idx="39981">
                  <c:v>989.86</c:v>
                </c:pt>
                <c:pt idx="39982">
                  <c:v>957.34</c:v>
                </c:pt>
                <c:pt idx="39983">
                  <c:v>921.06</c:v>
                </c:pt>
                <c:pt idx="39984">
                  <c:v>883.5</c:v>
                </c:pt>
                <c:pt idx="39985">
                  <c:v>855.25</c:v>
                </c:pt>
                <c:pt idx="39986">
                  <c:v>841.51</c:v>
                </c:pt>
                <c:pt idx="39987">
                  <c:v>822.86</c:v>
                </c:pt>
                <c:pt idx="39988">
                  <c:v>814.42</c:v>
                </c:pt>
                <c:pt idx="39989">
                  <c:v>798.51</c:v>
                </c:pt>
                <c:pt idx="39990">
                  <c:v>758.58</c:v>
                </c:pt>
                <c:pt idx="39991">
                  <c:v>779.11</c:v>
                </c:pt>
                <c:pt idx="39992">
                  <c:v>822.22</c:v>
                </c:pt>
                <c:pt idx="39993">
                  <c:v>859.1</c:v>
                </c:pt>
                <c:pt idx="39994">
                  <c:v>908.44</c:v>
                </c:pt>
                <c:pt idx="39995">
                  <c:v>935.83</c:v>
                </c:pt>
                <c:pt idx="39996">
                  <c:v>938.39</c:v>
                </c:pt>
                <c:pt idx="39997">
                  <c:v>939.44</c:v>
                </c:pt>
                <c:pt idx="39998">
                  <c:v>951.33</c:v>
                </c:pt>
                <c:pt idx="39999">
                  <c:v>938.66</c:v>
                </c:pt>
                <c:pt idx="40000">
                  <c:v>951.31</c:v>
                </c:pt>
                <c:pt idx="40001">
                  <c:v>939.38</c:v>
                </c:pt>
                <c:pt idx="40002">
                  <c:v>1034.7</c:v>
                </c:pt>
                <c:pt idx="40003">
                  <c:v>1062.92</c:v>
                </c:pt>
                <c:pt idx="40004">
                  <c:v>1061.0899999999999</c:v>
                </c:pt>
                <c:pt idx="40005">
                  <c:v>1041.8800000000001</c:v>
                </c:pt>
                <c:pt idx="40006">
                  <c:v>982.47</c:v>
                </c:pt>
                <c:pt idx="40007">
                  <c:v>924.58</c:v>
                </c:pt>
                <c:pt idx="40008">
                  <c:v>894.23</c:v>
                </c:pt>
                <c:pt idx="40009">
                  <c:v>837.47</c:v>
                </c:pt>
                <c:pt idx="40010">
                  <c:v>817.97</c:v>
                </c:pt>
                <c:pt idx="40011">
                  <c:v>787.49</c:v>
                </c:pt>
                <c:pt idx="40012">
                  <c:v>798.09</c:v>
                </c:pt>
                <c:pt idx="40013">
                  <c:v>831.24</c:v>
                </c:pt>
                <c:pt idx="40014">
                  <c:v>870.2</c:v>
                </c:pt>
                <c:pt idx="40015">
                  <c:v>1095.72</c:v>
                </c:pt>
                <c:pt idx="40016">
                  <c:v>1239.76</c:v>
                </c:pt>
                <c:pt idx="40017">
                  <c:v>1333.21</c:v>
                </c:pt>
                <c:pt idx="40018">
                  <c:v>1388.67</c:v>
                </c:pt>
                <c:pt idx="40019">
                  <c:v>1386.76</c:v>
                </c:pt>
                <c:pt idx="40020">
                  <c:v>1391.26</c:v>
                </c:pt>
                <c:pt idx="40021">
                  <c:v>1413.33</c:v>
                </c:pt>
                <c:pt idx="40022">
                  <c:v>1378.97</c:v>
                </c:pt>
                <c:pt idx="40023">
                  <c:v>1318.12</c:v>
                </c:pt>
                <c:pt idx="40024">
                  <c:v>1231.96</c:v>
                </c:pt>
                <c:pt idx="40025">
                  <c:v>1138.31</c:v>
                </c:pt>
                <c:pt idx="40026">
                  <c:v>1192.4000000000001</c:v>
                </c:pt>
                <c:pt idx="40027">
                  <c:v>1192.3</c:v>
                </c:pt>
                <c:pt idx="40028">
                  <c:v>1162.8599999999999</c:v>
                </c:pt>
                <c:pt idx="40029">
                  <c:v>1116.49</c:v>
                </c:pt>
                <c:pt idx="40030">
                  <c:v>1053.3399999999999</c:v>
                </c:pt>
                <c:pt idx="40031">
                  <c:v>990.19</c:v>
                </c:pt>
                <c:pt idx="40032">
                  <c:v>938.85</c:v>
                </c:pt>
                <c:pt idx="40033">
                  <c:v>911.64</c:v>
                </c:pt>
                <c:pt idx="40034">
                  <c:v>890.79</c:v>
                </c:pt>
                <c:pt idx="40035">
                  <c:v>879.84</c:v>
                </c:pt>
                <c:pt idx="40036">
                  <c:v>881.58</c:v>
                </c:pt>
                <c:pt idx="40037">
                  <c:v>892.99</c:v>
                </c:pt>
                <c:pt idx="40038">
                  <c:v>922.82</c:v>
                </c:pt>
                <c:pt idx="40039">
                  <c:v>1124.3699999999999</c:v>
                </c:pt>
                <c:pt idx="40040">
                  <c:v>1264.5899999999999</c:v>
                </c:pt>
                <c:pt idx="40041">
                  <c:v>1347.09</c:v>
                </c:pt>
                <c:pt idx="40042">
                  <c:v>1399.17</c:v>
                </c:pt>
                <c:pt idx="40043">
                  <c:v>1412.61</c:v>
                </c:pt>
                <c:pt idx="40044">
                  <c:v>1422.16</c:v>
                </c:pt>
                <c:pt idx="40045">
                  <c:v>1455.82</c:v>
                </c:pt>
                <c:pt idx="40046">
                  <c:v>1387.87</c:v>
                </c:pt>
                <c:pt idx="40047">
                  <c:v>1315.75</c:v>
                </c:pt>
                <c:pt idx="40048">
                  <c:v>1221.26</c:v>
                </c:pt>
                <c:pt idx="40049">
                  <c:v>1122.1099999999999</c:v>
                </c:pt>
                <c:pt idx="40050">
                  <c:v>1190.77</c:v>
                </c:pt>
                <c:pt idx="40051">
                  <c:v>1197.83</c:v>
                </c:pt>
                <c:pt idx="40052">
                  <c:v>1159.21</c:v>
                </c:pt>
                <c:pt idx="40053">
                  <c:v>1116.75</c:v>
                </c:pt>
                <c:pt idx="40054">
                  <c:v>1051.04</c:v>
                </c:pt>
                <c:pt idx="40055">
                  <c:v>1000.65</c:v>
                </c:pt>
                <c:pt idx="40056">
                  <c:v>938.45</c:v>
                </c:pt>
                <c:pt idx="40057">
                  <c:v>906.8</c:v>
                </c:pt>
                <c:pt idx="40058">
                  <c:v>883.86</c:v>
                </c:pt>
                <c:pt idx="40059">
                  <c:v>868.34</c:v>
                </c:pt>
                <c:pt idx="40060">
                  <c:v>865.16</c:v>
                </c:pt>
                <c:pt idx="40061">
                  <c:v>898.5</c:v>
                </c:pt>
                <c:pt idx="40062">
                  <c:v>910.19</c:v>
                </c:pt>
                <c:pt idx="40063">
                  <c:v>1098.8</c:v>
                </c:pt>
                <c:pt idx="40064">
                  <c:v>1248.6600000000001</c:v>
                </c:pt>
                <c:pt idx="40065">
                  <c:v>1331.97</c:v>
                </c:pt>
                <c:pt idx="40066">
                  <c:v>1384.12</c:v>
                </c:pt>
                <c:pt idx="40067">
                  <c:v>1381.17</c:v>
                </c:pt>
                <c:pt idx="40068">
                  <c:v>1389.85</c:v>
                </c:pt>
                <c:pt idx="40069">
                  <c:v>1434.53</c:v>
                </c:pt>
                <c:pt idx="40070">
                  <c:v>1347.99</c:v>
                </c:pt>
                <c:pt idx="40071">
                  <c:v>1302.07</c:v>
                </c:pt>
                <c:pt idx="40072">
                  <c:v>1222.8499999999999</c:v>
                </c:pt>
                <c:pt idx="40073">
                  <c:v>1128.0999999999999</c:v>
                </c:pt>
                <c:pt idx="40074">
                  <c:v>1197.26</c:v>
                </c:pt>
                <c:pt idx="40075">
                  <c:v>1195.8900000000001</c:v>
                </c:pt>
                <c:pt idx="40076">
                  <c:v>1155.8900000000001</c:v>
                </c:pt>
                <c:pt idx="40077">
                  <c:v>1117.48</c:v>
                </c:pt>
                <c:pt idx="40078">
                  <c:v>1061.45</c:v>
                </c:pt>
                <c:pt idx="40079">
                  <c:v>983.57</c:v>
                </c:pt>
                <c:pt idx="40080">
                  <c:v>925.47</c:v>
                </c:pt>
                <c:pt idx="40081">
                  <c:v>896.46</c:v>
                </c:pt>
                <c:pt idx="40082">
                  <c:v>873.95</c:v>
                </c:pt>
                <c:pt idx="40083">
                  <c:v>862.61</c:v>
                </c:pt>
                <c:pt idx="40084">
                  <c:v>863.18</c:v>
                </c:pt>
                <c:pt idx="40085">
                  <c:v>871.86</c:v>
                </c:pt>
                <c:pt idx="40086">
                  <c:v>911.72</c:v>
                </c:pt>
                <c:pt idx="40087">
                  <c:v>1105.27</c:v>
                </c:pt>
                <c:pt idx="40088">
                  <c:v>1276.31</c:v>
                </c:pt>
                <c:pt idx="40089">
                  <c:v>1383.12</c:v>
                </c:pt>
                <c:pt idx="40090">
                  <c:v>1450.92</c:v>
                </c:pt>
                <c:pt idx="40091">
                  <c:v>1452.31</c:v>
                </c:pt>
                <c:pt idx="40092">
                  <c:v>1443.8</c:v>
                </c:pt>
                <c:pt idx="40093">
                  <c:v>1452.06</c:v>
                </c:pt>
                <c:pt idx="40094">
                  <c:v>1417.25</c:v>
                </c:pt>
                <c:pt idx="40095">
                  <c:v>1382.48</c:v>
                </c:pt>
                <c:pt idx="40096">
                  <c:v>1279.26</c:v>
                </c:pt>
                <c:pt idx="40097">
                  <c:v>1157.52</c:v>
                </c:pt>
                <c:pt idx="40098">
                  <c:v>1218.45</c:v>
                </c:pt>
                <c:pt idx="40099">
                  <c:v>1218.68</c:v>
                </c:pt>
                <c:pt idx="40100">
                  <c:v>1180.51</c:v>
                </c:pt>
                <c:pt idx="40101">
                  <c:v>1131.53</c:v>
                </c:pt>
                <c:pt idx="40102">
                  <c:v>1072.19</c:v>
                </c:pt>
                <c:pt idx="40103">
                  <c:v>1012.63</c:v>
                </c:pt>
                <c:pt idx="40104">
                  <c:v>979.14</c:v>
                </c:pt>
                <c:pt idx="40105">
                  <c:v>946.66</c:v>
                </c:pt>
                <c:pt idx="40106">
                  <c:v>912.13</c:v>
                </c:pt>
                <c:pt idx="40107">
                  <c:v>897.98</c:v>
                </c:pt>
                <c:pt idx="40108">
                  <c:v>903.66</c:v>
                </c:pt>
                <c:pt idx="40109">
                  <c:v>910.33</c:v>
                </c:pt>
                <c:pt idx="40110">
                  <c:v>949.09</c:v>
                </c:pt>
                <c:pt idx="40111">
                  <c:v>1148.8399999999999</c:v>
                </c:pt>
                <c:pt idx="40112">
                  <c:v>1282.48</c:v>
                </c:pt>
                <c:pt idx="40113">
                  <c:v>1377.36</c:v>
                </c:pt>
                <c:pt idx="40114">
                  <c:v>1423.75</c:v>
                </c:pt>
                <c:pt idx="40115">
                  <c:v>1424.06</c:v>
                </c:pt>
                <c:pt idx="40116">
                  <c:v>1381.2</c:v>
                </c:pt>
                <c:pt idx="40117">
                  <c:v>1353.23</c:v>
                </c:pt>
                <c:pt idx="40118">
                  <c:v>1338.6</c:v>
                </c:pt>
                <c:pt idx="40119">
                  <c:v>1303.3</c:v>
                </c:pt>
                <c:pt idx="40120">
                  <c:v>1215.1500000000001</c:v>
                </c:pt>
                <c:pt idx="40121">
                  <c:v>1135.1500000000001</c:v>
                </c:pt>
                <c:pt idx="40122">
                  <c:v>1225.6099999999999</c:v>
                </c:pt>
                <c:pt idx="40123">
                  <c:v>1222.74</c:v>
                </c:pt>
                <c:pt idx="40124">
                  <c:v>1187.44</c:v>
                </c:pt>
                <c:pt idx="40125">
                  <c:v>1143.9000000000001</c:v>
                </c:pt>
                <c:pt idx="40126">
                  <c:v>1091.75</c:v>
                </c:pt>
                <c:pt idx="40127">
                  <c:v>1040.43</c:v>
                </c:pt>
                <c:pt idx="40128">
                  <c:v>991.82</c:v>
                </c:pt>
                <c:pt idx="40129">
                  <c:v>971.33</c:v>
                </c:pt>
                <c:pt idx="40130">
                  <c:v>952.26</c:v>
                </c:pt>
                <c:pt idx="40131">
                  <c:v>903.74</c:v>
                </c:pt>
                <c:pt idx="40132">
                  <c:v>878.39</c:v>
                </c:pt>
                <c:pt idx="40133">
                  <c:v>879</c:v>
                </c:pt>
                <c:pt idx="40134">
                  <c:v>894.22</c:v>
                </c:pt>
                <c:pt idx="40135">
                  <c:v>994.49</c:v>
                </c:pt>
                <c:pt idx="40136">
                  <c:v>1113.96</c:v>
                </c:pt>
                <c:pt idx="40137">
                  <c:v>1199.79</c:v>
                </c:pt>
                <c:pt idx="40138">
                  <c:v>1214.5899999999999</c:v>
                </c:pt>
                <c:pt idx="40139">
                  <c:v>1187.83</c:v>
                </c:pt>
                <c:pt idx="40140">
                  <c:v>1120.42</c:v>
                </c:pt>
                <c:pt idx="40141">
                  <c:v>1078.01</c:v>
                </c:pt>
                <c:pt idx="40142">
                  <c:v>1045.8499999999999</c:v>
                </c:pt>
                <c:pt idx="40143">
                  <c:v>1027.4100000000001</c:v>
                </c:pt>
                <c:pt idx="40144">
                  <c:v>1016.02</c:v>
                </c:pt>
                <c:pt idx="40145">
                  <c:v>1019.71</c:v>
                </c:pt>
                <c:pt idx="40146">
                  <c:v>1093.5</c:v>
                </c:pt>
                <c:pt idx="40147">
                  <c:v>1064.21</c:v>
                </c:pt>
                <c:pt idx="40148">
                  <c:v>1043.28</c:v>
                </c:pt>
                <c:pt idx="40149">
                  <c:v>1019.24</c:v>
                </c:pt>
                <c:pt idx="40150">
                  <c:v>951.23</c:v>
                </c:pt>
                <c:pt idx="40151">
                  <c:v>899.61</c:v>
                </c:pt>
                <c:pt idx="40152">
                  <c:v>860.32</c:v>
                </c:pt>
                <c:pt idx="40153">
                  <c:v>839.11</c:v>
                </c:pt>
                <c:pt idx="40154">
                  <c:v>818.12</c:v>
                </c:pt>
                <c:pt idx="40155">
                  <c:v>829.58</c:v>
                </c:pt>
                <c:pt idx="40156">
                  <c:v>822.85</c:v>
                </c:pt>
                <c:pt idx="40157">
                  <c:v>817.54</c:v>
                </c:pt>
                <c:pt idx="40158">
                  <c:v>785.3</c:v>
                </c:pt>
                <c:pt idx="40159">
                  <c:v>817.04</c:v>
                </c:pt>
                <c:pt idx="40160">
                  <c:v>861.51</c:v>
                </c:pt>
                <c:pt idx="40161">
                  <c:v>908.14</c:v>
                </c:pt>
                <c:pt idx="40162">
                  <c:v>968.9</c:v>
                </c:pt>
                <c:pt idx="40163">
                  <c:v>1001.86</c:v>
                </c:pt>
                <c:pt idx="40164">
                  <c:v>1011.66</c:v>
                </c:pt>
                <c:pt idx="40165">
                  <c:v>1012.65</c:v>
                </c:pt>
                <c:pt idx="40166">
                  <c:v>1006.48</c:v>
                </c:pt>
                <c:pt idx="40167">
                  <c:v>992.13</c:v>
                </c:pt>
                <c:pt idx="40168">
                  <c:v>975.92</c:v>
                </c:pt>
                <c:pt idx="40169">
                  <c:v>972.15</c:v>
                </c:pt>
                <c:pt idx="40170">
                  <c:v>1066.96</c:v>
                </c:pt>
                <c:pt idx="40171">
                  <c:v>1081.5899999999999</c:v>
                </c:pt>
                <c:pt idx="40172">
                  <c:v>1084.05</c:v>
                </c:pt>
                <c:pt idx="40173">
                  <c:v>1053.26</c:v>
                </c:pt>
                <c:pt idx="40174">
                  <c:v>993.45</c:v>
                </c:pt>
                <c:pt idx="40175">
                  <c:v>931.89</c:v>
                </c:pt>
                <c:pt idx="40176">
                  <c:v>893.37</c:v>
                </c:pt>
                <c:pt idx="40177">
                  <c:v>859.99</c:v>
                </c:pt>
                <c:pt idx="40178">
                  <c:v>837.2</c:v>
                </c:pt>
                <c:pt idx="40179">
                  <c:v>832.98</c:v>
                </c:pt>
                <c:pt idx="40180">
                  <c:v>839.41</c:v>
                </c:pt>
                <c:pt idx="40181">
                  <c:v>872.33</c:v>
                </c:pt>
                <c:pt idx="40182">
                  <c:v>906.94</c:v>
                </c:pt>
                <c:pt idx="40183">
                  <c:v>1119.94</c:v>
                </c:pt>
                <c:pt idx="40184">
                  <c:v>1247.4100000000001</c:v>
                </c:pt>
                <c:pt idx="40185">
                  <c:v>1345.18</c:v>
                </c:pt>
                <c:pt idx="40186">
                  <c:v>1378.88</c:v>
                </c:pt>
                <c:pt idx="40187">
                  <c:v>1388.09</c:v>
                </c:pt>
                <c:pt idx="40188">
                  <c:v>1398.36</c:v>
                </c:pt>
                <c:pt idx="40189">
                  <c:v>1363.11</c:v>
                </c:pt>
                <c:pt idx="40190">
                  <c:v>1363.44</c:v>
                </c:pt>
                <c:pt idx="40191">
                  <c:v>1329.77</c:v>
                </c:pt>
                <c:pt idx="40192">
                  <c:v>1230.25</c:v>
                </c:pt>
                <c:pt idx="40193">
                  <c:v>1119.6099999999999</c:v>
                </c:pt>
                <c:pt idx="40194">
                  <c:v>1220.6500000000001</c:v>
                </c:pt>
                <c:pt idx="40195">
                  <c:v>1208.3800000000001</c:v>
                </c:pt>
                <c:pt idx="40196">
                  <c:v>1173.08</c:v>
                </c:pt>
                <c:pt idx="40197">
                  <c:v>1129.76</c:v>
                </c:pt>
                <c:pt idx="40198">
                  <c:v>1032.58</c:v>
                </c:pt>
                <c:pt idx="40199">
                  <c:v>957.02</c:v>
                </c:pt>
                <c:pt idx="40200">
                  <c:v>912.23</c:v>
                </c:pt>
                <c:pt idx="40201">
                  <c:v>876.44</c:v>
                </c:pt>
                <c:pt idx="40202">
                  <c:v>852.35</c:v>
                </c:pt>
                <c:pt idx="40203">
                  <c:v>835.91</c:v>
                </c:pt>
                <c:pt idx="40204">
                  <c:v>849.08</c:v>
                </c:pt>
                <c:pt idx="40205">
                  <c:v>866.74</c:v>
                </c:pt>
                <c:pt idx="40206">
                  <c:v>897.69</c:v>
                </c:pt>
                <c:pt idx="40207">
                  <c:v>1094.7</c:v>
                </c:pt>
                <c:pt idx="40208">
                  <c:v>1227.55</c:v>
                </c:pt>
                <c:pt idx="40209">
                  <c:v>1359</c:v>
                </c:pt>
                <c:pt idx="40210">
                  <c:v>1398.35</c:v>
                </c:pt>
                <c:pt idx="40211">
                  <c:v>1407.53</c:v>
                </c:pt>
                <c:pt idx="40212">
                  <c:v>1379.54</c:v>
                </c:pt>
                <c:pt idx="40213">
                  <c:v>1406.06</c:v>
                </c:pt>
                <c:pt idx="40214">
                  <c:v>1384.34</c:v>
                </c:pt>
                <c:pt idx="40215">
                  <c:v>1353.71</c:v>
                </c:pt>
                <c:pt idx="40216">
                  <c:v>1260.1199999999999</c:v>
                </c:pt>
                <c:pt idx="40217">
                  <c:v>1148.69</c:v>
                </c:pt>
                <c:pt idx="40218">
                  <c:v>1202.55</c:v>
                </c:pt>
                <c:pt idx="40219">
                  <c:v>1205.47</c:v>
                </c:pt>
                <c:pt idx="40220">
                  <c:v>1156.0999999999999</c:v>
                </c:pt>
                <c:pt idx="40221">
                  <c:v>1111.94</c:v>
                </c:pt>
                <c:pt idx="40222">
                  <c:v>1046.1400000000001</c:v>
                </c:pt>
                <c:pt idx="40223">
                  <c:v>972.17</c:v>
                </c:pt>
                <c:pt idx="40224">
                  <c:v>930.25</c:v>
                </c:pt>
                <c:pt idx="40225">
                  <c:v>897.72</c:v>
                </c:pt>
                <c:pt idx="40226">
                  <c:v>871.39</c:v>
                </c:pt>
                <c:pt idx="40227">
                  <c:v>859.77</c:v>
                </c:pt>
                <c:pt idx="40228">
                  <c:v>862.8</c:v>
                </c:pt>
                <c:pt idx="40229">
                  <c:v>869.43</c:v>
                </c:pt>
                <c:pt idx="40230">
                  <c:v>894.63</c:v>
                </c:pt>
                <c:pt idx="40231">
                  <c:v>1101.4000000000001</c:v>
                </c:pt>
                <c:pt idx="40232">
                  <c:v>1265.8</c:v>
                </c:pt>
                <c:pt idx="40233">
                  <c:v>1360.92</c:v>
                </c:pt>
                <c:pt idx="40234">
                  <c:v>1403.52</c:v>
                </c:pt>
                <c:pt idx="40235">
                  <c:v>1399.66</c:v>
                </c:pt>
                <c:pt idx="40236">
                  <c:v>1386.25</c:v>
                </c:pt>
                <c:pt idx="40237">
                  <c:v>1388.23</c:v>
                </c:pt>
                <c:pt idx="40238">
                  <c:v>1365.67</c:v>
                </c:pt>
                <c:pt idx="40239">
                  <c:v>1293.3699999999999</c:v>
                </c:pt>
                <c:pt idx="40240">
                  <c:v>1200.43</c:v>
                </c:pt>
                <c:pt idx="40241">
                  <c:v>1118.8800000000001</c:v>
                </c:pt>
                <c:pt idx="40242">
                  <c:v>1167.9000000000001</c:v>
                </c:pt>
                <c:pt idx="40243">
                  <c:v>1166.1300000000001</c:v>
                </c:pt>
                <c:pt idx="40244">
                  <c:v>1126.99</c:v>
                </c:pt>
                <c:pt idx="40245">
                  <c:v>1075.05</c:v>
                </c:pt>
                <c:pt idx="40246">
                  <c:v>1019.41</c:v>
                </c:pt>
                <c:pt idx="40247">
                  <c:v>947.46</c:v>
                </c:pt>
                <c:pt idx="40248">
                  <c:v>899.92</c:v>
                </c:pt>
                <c:pt idx="40249">
                  <c:v>866.98</c:v>
                </c:pt>
                <c:pt idx="40250">
                  <c:v>849.43</c:v>
                </c:pt>
                <c:pt idx="40251">
                  <c:v>828.08</c:v>
                </c:pt>
                <c:pt idx="40252">
                  <c:v>834.86</c:v>
                </c:pt>
                <c:pt idx="40253">
                  <c:v>870.78</c:v>
                </c:pt>
                <c:pt idx="40254">
                  <c:v>883.8</c:v>
                </c:pt>
                <c:pt idx="40255">
                  <c:v>1072.2</c:v>
                </c:pt>
                <c:pt idx="40256">
                  <c:v>1208.7</c:v>
                </c:pt>
                <c:pt idx="40257">
                  <c:v>1271.83</c:v>
                </c:pt>
                <c:pt idx="40258">
                  <c:v>1261.4000000000001</c:v>
                </c:pt>
                <c:pt idx="40259">
                  <c:v>1268.3699999999999</c:v>
                </c:pt>
                <c:pt idx="40260">
                  <c:v>1260.79</c:v>
                </c:pt>
                <c:pt idx="40261">
                  <c:v>1296.68</c:v>
                </c:pt>
                <c:pt idx="40262">
                  <c:v>1284.98</c:v>
                </c:pt>
                <c:pt idx="40263">
                  <c:v>1229.02</c:v>
                </c:pt>
                <c:pt idx="40264">
                  <c:v>1133.17</c:v>
                </c:pt>
                <c:pt idx="40265">
                  <c:v>1058.93</c:v>
                </c:pt>
                <c:pt idx="40266">
                  <c:v>1132.9100000000001</c:v>
                </c:pt>
                <c:pt idx="40267">
                  <c:v>1099.57</c:v>
                </c:pt>
                <c:pt idx="40268">
                  <c:v>1086.19</c:v>
                </c:pt>
                <c:pt idx="40269">
                  <c:v>1043.42</c:v>
                </c:pt>
                <c:pt idx="40270">
                  <c:v>979.65</c:v>
                </c:pt>
                <c:pt idx="40271">
                  <c:v>918.57</c:v>
                </c:pt>
                <c:pt idx="40272">
                  <c:v>873.55</c:v>
                </c:pt>
                <c:pt idx="40273">
                  <c:v>846.32</c:v>
                </c:pt>
                <c:pt idx="40274">
                  <c:v>830.55</c:v>
                </c:pt>
                <c:pt idx="40275">
                  <c:v>822.64</c:v>
                </c:pt>
                <c:pt idx="40276">
                  <c:v>828.46</c:v>
                </c:pt>
                <c:pt idx="40277">
                  <c:v>848.85</c:v>
                </c:pt>
                <c:pt idx="40278">
                  <c:v>874.81</c:v>
                </c:pt>
                <c:pt idx="40279">
                  <c:v>1078.56</c:v>
                </c:pt>
                <c:pt idx="40280">
                  <c:v>1205.27</c:v>
                </c:pt>
                <c:pt idx="40281">
                  <c:v>1296.8800000000001</c:v>
                </c:pt>
                <c:pt idx="40282">
                  <c:v>1345.34</c:v>
                </c:pt>
                <c:pt idx="40283">
                  <c:v>1355.9</c:v>
                </c:pt>
                <c:pt idx="40284">
                  <c:v>1367.37</c:v>
                </c:pt>
                <c:pt idx="40285">
                  <c:v>1378.01</c:v>
                </c:pt>
                <c:pt idx="40286">
                  <c:v>1375.3</c:v>
                </c:pt>
                <c:pt idx="40287">
                  <c:v>1342.53</c:v>
                </c:pt>
                <c:pt idx="40288">
                  <c:v>1215.96</c:v>
                </c:pt>
                <c:pt idx="40289">
                  <c:v>1126.33</c:v>
                </c:pt>
                <c:pt idx="40290">
                  <c:v>1188.33</c:v>
                </c:pt>
                <c:pt idx="40291">
                  <c:v>1189.99</c:v>
                </c:pt>
                <c:pt idx="40292">
                  <c:v>1162.1300000000001</c:v>
                </c:pt>
                <c:pt idx="40293">
                  <c:v>1108.7</c:v>
                </c:pt>
                <c:pt idx="40294">
                  <c:v>1057.52</c:v>
                </c:pt>
                <c:pt idx="40295">
                  <c:v>997.23</c:v>
                </c:pt>
                <c:pt idx="40296">
                  <c:v>933.56</c:v>
                </c:pt>
                <c:pt idx="40297">
                  <c:v>909.61</c:v>
                </c:pt>
                <c:pt idx="40298">
                  <c:v>888.23</c:v>
                </c:pt>
                <c:pt idx="40299">
                  <c:v>869.27</c:v>
                </c:pt>
                <c:pt idx="40300">
                  <c:v>863.29</c:v>
                </c:pt>
                <c:pt idx="40301">
                  <c:v>848.57</c:v>
                </c:pt>
                <c:pt idx="40302">
                  <c:v>855.75</c:v>
                </c:pt>
                <c:pt idx="40303">
                  <c:v>962.22</c:v>
                </c:pt>
                <c:pt idx="40304">
                  <c:v>1079.07</c:v>
                </c:pt>
                <c:pt idx="40305">
                  <c:v>1178.3499999999999</c:v>
                </c:pt>
                <c:pt idx="40306">
                  <c:v>1229.4000000000001</c:v>
                </c:pt>
                <c:pt idx="40307">
                  <c:v>1210.95</c:v>
                </c:pt>
                <c:pt idx="40308">
                  <c:v>1169.69</c:v>
                </c:pt>
                <c:pt idx="40309">
                  <c:v>1156.95</c:v>
                </c:pt>
                <c:pt idx="40310">
                  <c:v>1093.6600000000001</c:v>
                </c:pt>
                <c:pt idx="40311">
                  <c:v>1048.56</c:v>
                </c:pt>
                <c:pt idx="40312">
                  <c:v>1015.65</c:v>
                </c:pt>
                <c:pt idx="40313">
                  <c:v>1012.39</c:v>
                </c:pt>
                <c:pt idx="40314">
                  <c:v>1093.05</c:v>
                </c:pt>
                <c:pt idx="40315">
                  <c:v>1094.96</c:v>
                </c:pt>
                <c:pt idx="40316">
                  <c:v>1072.22</c:v>
                </c:pt>
                <c:pt idx="40317">
                  <c:v>1019.62</c:v>
                </c:pt>
                <c:pt idx="40318">
                  <c:v>962.82</c:v>
                </c:pt>
                <c:pt idx="40319">
                  <c:v>933.42</c:v>
                </c:pt>
                <c:pt idx="40320">
                  <c:v>883.46</c:v>
                </c:pt>
                <c:pt idx="40321">
                  <c:v>857.01</c:v>
                </c:pt>
                <c:pt idx="40322">
                  <c:v>849.25</c:v>
                </c:pt>
                <c:pt idx="40323">
                  <c:v>843.05</c:v>
                </c:pt>
                <c:pt idx="40324">
                  <c:v>835.66</c:v>
                </c:pt>
                <c:pt idx="40325">
                  <c:v>828.46</c:v>
                </c:pt>
                <c:pt idx="40326">
                  <c:v>788.75</c:v>
                </c:pt>
                <c:pt idx="40327">
                  <c:v>839.98</c:v>
                </c:pt>
                <c:pt idx="40328">
                  <c:v>901</c:v>
                </c:pt>
                <c:pt idx="40329">
                  <c:v>954.21</c:v>
                </c:pt>
                <c:pt idx="40330">
                  <c:v>1010.92</c:v>
                </c:pt>
                <c:pt idx="40331">
                  <c:v>998.8</c:v>
                </c:pt>
                <c:pt idx="40332">
                  <c:v>982.28</c:v>
                </c:pt>
                <c:pt idx="40333">
                  <c:v>978.74</c:v>
                </c:pt>
                <c:pt idx="40334">
                  <c:v>961.67</c:v>
                </c:pt>
                <c:pt idx="40335">
                  <c:v>931.06</c:v>
                </c:pt>
                <c:pt idx="40336">
                  <c:v>923.13</c:v>
                </c:pt>
                <c:pt idx="40337">
                  <c:v>922.1</c:v>
                </c:pt>
                <c:pt idx="40338">
                  <c:v>1020.47</c:v>
                </c:pt>
                <c:pt idx="40339">
                  <c:v>1034.74</c:v>
                </c:pt>
                <c:pt idx="40340">
                  <c:v>1046.96</c:v>
                </c:pt>
                <c:pt idx="40341">
                  <c:v>1017.33</c:v>
                </c:pt>
                <c:pt idx="40342">
                  <c:v>956.65</c:v>
                </c:pt>
                <c:pt idx="40343">
                  <c:v>903.45</c:v>
                </c:pt>
                <c:pt idx="40344">
                  <c:v>864.42</c:v>
                </c:pt>
                <c:pt idx="40345">
                  <c:v>831.91</c:v>
                </c:pt>
                <c:pt idx="40346">
                  <c:v>810.07</c:v>
                </c:pt>
                <c:pt idx="40347">
                  <c:v>800.7</c:v>
                </c:pt>
                <c:pt idx="40348">
                  <c:v>825.49</c:v>
                </c:pt>
                <c:pt idx="40349">
                  <c:v>872.25</c:v>
                </c:pt>
                <c:pt idx="40350">
                  <c:v>908.95</c:v>
                </c:pt>
                <c:pt idx="40351">
                  <c:v>1085.8399999999999</c:v>
                </c:pt>
                <c:pt idx="40352">
                  <c:v>1222.3900000000001</c:v>
                </c:pt>
                <c:pt idx="40353">
                  <c:v>1324.06</c:v>
                </c:pt>
                <c:pt idx="40354">
                  <c:v>1362.52</c:v>
                </c:pt>
                <c:pt idx="40355">
                  <c:v>1370.02</c:v>
                </c:pt>
                <c:pt idx="40356">
                  <c:v>1362.12</c:v>
                </c:pt>
                <c:pt idx="40357">
                  <c:v>1384.59</c:v>
                </c:pt>
                <c:pt idx="40358">
                  <c:v>1368.67</c:v>
                </c:pt>
                <c:pt idx="40359">
                  <c:v>1307.6300000000001</c:v>
                </c:pt>
                <c:pt idx="40360">
                  <c:v>1213.6199999999999</c:v>
                </c:pt>
                <c:pt idx="40361">
                  <c:v>1123.5899999999999</c:v>
                </c:pt>
                <c:pt idx="40362">
                  <c:v>1190.08</c:v>
                </c:pt>
                <c:pt idx="40363">
                  <c:v>1162.55</c:v>
                </c:pt>
                <c:pt idx="40364">
                  <c:v>1131.9100000000001</c:v>
                </c:pt>
                <c:pt idx="40365">
                  <c:v>1083.48</c:v>
                </c:pt>
                <c:pt idx="40366">
                  <c:v>1014.83</c:v>
                </c:pt>
                <c:pt idx="40367">
                  <c:v>961.45</c:v>
                </c:pt>
                <c:pt idx="40368">
                  <c:v>919.68</c:v>
                </c:pt>
                <c:pt idx="40369">
                  <c:v>889.15</c:v>
                </c:pt>
                <c:pt idx="40370">
                  <c:v>875.97</c:v>
                </c:pt>
                <c:pt idx="40371">
                  <c:v>864.63</c:v>
                </c:pt>
                <c:pt idx="40372">
                  <c:v>867.09</c:v>
                </c:pt>
                <c:pt idx="40373">
                  <c:v>889.65</c:v>
                </c:pt>
                <c:pt idx="40374">
                  <c:v>903.37</c:v>
                </c:pt>
                <c:pt idx="40375">
                  <c:v>1069.22</c:v>
                </c:pt>
                <c:pt idx="40376">
                  <c:v>1169.3800000000001</c:v>
                </c:pt>
                <c:pt idx="40377">
                  <c:v>1266.2</c:v>
                </c:pt>
                <c:pt idx="40378">
                  <c:v>1329.74</c:v>
                </c:pt>
                <c:pt idx="40379">
                  <c:v>1369.57</c:v>
                </c:pt>
                <c:pt idx="40380">
                  <c:v>1361.2</c:v>
                </c:pt>
                <c:pt idx="40381">
                  <c:v>1369.19</c:v>
                </c:pt>
                <c:pt idx="40382">
                  <c:v>1336.72</c:v>
                </c:pt>
                <c:pt idx="40383">
                  <c:v>1273.97</c:v>
                </c:pt>
                <c:pt idx="40384">
                  <c:v>1203.54</c:v>
                </c:pt>
                <c:pt idx="40385">
                  <c:v>1129.1500000000001</c:v>
                </c:pt>
                <c:pt idx="40386">
                  <c:v>1186.3699999999999</c:v>
                </c:pt>
                <c:pt idx="40387">
                  <c:v>1140.7</c:v>
                </c:pt>
                <c:pt idx="40388">
                  <c:v>1140.4000000000001</c:v>
                </c:pt>
                <c:pt idx="40389">
                  <c:v>1094.18</c:v>
                </c:pt>
                <c:pt idx="40390">
                  <c:v>1041.51</c:v>
                </c:pt>
                <c:pt idx="40391">
                  <c:v>966.53</c:v>
                </c:pt>
                <c:pt idx="40392">
                  <c:v>921.77</c:v>
                </c:pt>
                <c:pt idx="40393">
                  <c:v>886.87</c:v>
                </c:pt>
                <c:pt idx="40394">
                  <c:v>865.7</c:v>
                </c:pt>
                <c:pt idx="40395">
                  <c:v>852.34</c:v>
                </c:pt>
                <c:pt idx="40396">
                  <c:v>856.89</c:v>
                </c:pt>
                <c:pt idx="40397">
                  <c:v>888.62</c:v>
                </c:pt>
                <c:pt idx="40398">
                  <c:v>897.2</c:v>
                </c:pt>
                <c:pt idx="40399">
                  <c:v>1088.3</c:v>
                </c:pt>
                <c:pt idx="40400">
                  <c:v>1234.1099999999999</c:v>
                </c:pt>
                <c:pt idx="40401">
                  <c:v>1287.44</c:v>
                </c:pt>
                <c:pt idx="40402">
                  <c:v>1308.72</c:v>
                </c:pt>
                <c:pt idx="40403">
                  <c:v>1263.25</c:v>
                </c:pt>
                <c:pt idx="40404">
                  <c:v>1262.0999999999999</c:v>
                </c:pt>
                <c:pt idx="40405">
                  <c:v>1269.75</c:v>
                </c:pt>
                <c:pt idx="40406">
                  <c:v>1280.93</c:v>
                </c:pt>
                <c:pt idx="40407">
                  <c:v>1225.9000000000001</c:v>
                </c:pt>
                <c:pt idx="40408">
                  <c:v>1163.3399999999999</c:v>
                </c:pt>
                <c:pt idx="40409">
                  <c:v>1082.69</c:v>
                </c:pt>
                <c:pt idx="40410">
                  <c:v>1145.3399999999999</c:v>
                </c:pt>
                <c:pt idx="40411">
                  <c:v>1138.24</c:v>
                </c:pt>
                <c:pt idx="40412">
                  <c:v>1099.5999999999999</c:v>
                </c:pt>
                <c:pt idx="40413">
                  <c:v>1049.5</c:v>
                </c:pt>
                <c:pt idx="40414">
                  <c:v>989.96</c:v>
                </c:pt>
                <c:pt idx="40415">
                  <c:v>922.76</c:v>
                </c:pt>
                <c:pt idx="40416">
                  <c:v>869.35</c:v>
                </c:pt>
                <c:pt idx="40417">
                  <c:v>843.7</c:v>
                </c:pt>
                <c:pt idx="40418">
                  <c:v>823.72</c:v>
                </c:pt>
                <c:pt idx="40419">
                  <c:v>823.32</c:v>
                </c:pt>
                <c:pt idx="40420">
                  <c:v>830.83</c:v>
                </c:pt>
                <c:pt idx="40421">
                  <c:v>869.89</c:v>
                </c:pt>
                <c:pt idx="40422">
                  <c:v>886.82</c:v>
                </c:pt>
                <c:pt idx="40423">
                  <c:v>1072.72</c:v>
                </c:pt>
                <c:pt idx="40424">
                  <c:v>1237.24</c:v>
                </c:pt>
                <c:pt idx="40425">
                  <c:v>1307.8499999999999</c:v>
                </c:pt>
                <c:pt idx="40426">
                  <c:v>1312.84</c:v>
                </c:pt>
                <c:pt idx="40427">
                  <c:v>1320.17</c:v>
                </c:pt>
                <c:pt idx="40428">
                  <c:v>1332.36</c:v>
                </c:pt>
                <c:pt idx="40429">
                  <c:v>1351.44</c:v>
                </c:pt>
                <c:pt idx="40430">
                  <c:v>1349.09</c:v>
                </c:pt>
                <c:pt idx="40431">
                  <c:v>1297.7</c:v>
                </c:pt>
                <c:pt idx="40432">
                  <c:v>1215.99</c:v>
                </c:pt>
                <c:pt idx="40433">
                  <c:v>1116.28</c:v>
                </c:pt>
                <c:pt idx="40434">
                  <c:v>1174.1099999999999</c:v>
                </c:pt>
                <c:pt idx="40435">
                  <c:v>1164.08</c:v>
                </c:pt>
                <c:pt idx="40436">
                  <c:v>1124.54</c:v>
                </c:pt>
                <c:pt idx="40437">
                  <c:v>1083.0899999999999</c:v>
                </c:pt>
                <c:pt idx="40438">
                  <c:v>1029.1600000000001</c:v>
                </c:pt>
                <c:pt idx="40439">
                  <c:v>960.55</c:v>
                </c:pt>
                <c:pt idx="40440">
                  <c:v>908.24</c:v>
                </c:pt>
                <c:pt idx="40441">
                  <c:v>870.33</c:v>
                </c:pt>
                <c:pt idx="40442">
                  <c:v>852.49</c:v>
                </c:pt>
                <c:pt idx="40443">
                  <c:v>840.6</c:v>
                </c:pt>
                <c:pt idx="40444">
                  <c:v>842.1</c:v>
                </c:pt>
                <c:pt idx="40445">
                  <c:v>853.74</c:v>
                </c:pt>
                <c:pt idx="40446">
                  <c:v>892.61</c:v>
                </c:pt>
                <c:pt idx="40447">
                  <c:v>1081</c:v>
                </c:pt>
                <c:pt idx="40448">
                  <c:v>1226.94</c:v>
                </c:pt>
                <c:pt idx="40449">
                  <c:v>1325.92</c:v>
                </c:pt>
                <c:pt idx="40450">
                  <c:v>1369.07</c:v>
                </c:pt>
                <c:pt idx="40451">
                  <c:v>1366.23</c:v>
                </c:pt>
                <c:pt idx="40452">
                  <c:v>1367.12</c:v>
                </c:pt>
                <c:pt idx="40453">
                  <c:v>1382.52</c:v>
                </c:pt>
                <c:pt idx="40454">
                  <c:v>1375</c:v>
                </c:pt>
                <c:pt idx="40455">
                  <c:v>1285.72</c:v>
                </c:pt>
                <c:pt idx="40456">
                  <c:v>1181.17</c:v>
                </c:pt>
                <c:pt idx="40457">
                  <c:v>1119.21</c:v>
                </c:pt>
                <c:pt idx="40458">
                  <c:v>1176.6199999999999</c:v>
                </c:pt>
                <c:pt idx="40459">
                  <c:v>1189.6099999999999</c:v>
                </c:pt>
                <c:pt idx="40460">
                  <c:v>1157.58</c:v>
                </c:pt>
                <c:pt idx="40461">
                  <c:v>1106.18</c:v>
                </c:pt>
                <c:pt idx="40462">
                  <c:v>1048.8800000000001</c:v>
                </c:pt>
                <c:pt idx="40463">
                  <c:v>996.77</c:v>
                </c:pt>
                <c:pt idx="40464">
                  <c:v>947.68</c:v>
                </c:pt>
                <c:pt idx="40465">
                  <c:v>917.76</c:v>
                </c:pt>
                <c:pt idx="40466">
                  <c:v>895.45</c:v>
                </c:pt>
                <c:pt idx="40467">
                  <c:v>876.59</c:v>
                </c:pt>
                <c:pt idx="40468">
                  <c:v>881.69</c:v>
                </c:pt>
                <c:pt idx="40469">
                  <c:v>865.07</c:v>
                </c:pt>
                <c:pt idx="40470">
                  <c:v>867.18</c:v>
                </c:pt>
                <c:pt idx="40471">
                  <c:v>979.96</c:v>
                </c:pt>
                <c:pt idx="40472">
                  <c:v>1096.3900000000001</c:v>
                </c:pt>
                <c:pt idx="40473">
                  <c:v>1195.71</c:v>
                </c:pt>
                <c:pt idx="40474">
                  <c:v>1216.01</c:v>
                </c:pt>
                <c:pt idx="40475">
                  <c:v>1228.57</c:v>
                </c:pt>
                <c:pt idx="40476">
                  <c:v>1194.24</c:v>
                </c:pt>
                <c:pt idx="40477">
                  <c:v>1147.8499999999999</c:v>
                </c:pt>
                <c:pt idx="40478">
                  <c:v>1133.48</c:v>
                </c:pt>
                <c:pt idx="40479">
                  <c:v>1114.1300000000001</c:v>
                </c:pt>
                <c:pt idx="40480">
                  <c:v>1080.97</c:v>
                </c:pt>
                <c:pt idx="40481">
                  <c:v>1077.05</c:v>
                </c:pt>
                <c:pt idx="40482">
                  <c:v>1159.46</c:v>
                </c:pt>
                <c:pt idx="40483">
                  <c:v>1165.42</c:v>
                </c:pt>
                <c:pt idx="40484">
                  <c:v>1138.31</c:v>
                </c:pt>
                <c:pt idx="40485">
                  <c:v>1093.1400000000001</c:v>
                </c:pt>
                <c:pt idx="40486">
                  <c:v>1050.96</c:v>
                </c:pt>
                <c:pt idx="40487">
                  <c:v>1004.34</c:v>
                </c:pt>
                <c:pt idx="40488">
                  <c:v>960.95</c:v>
                </c:pt>
                <c:pt idx="40489">
                  <c:v>910.71</c:v>
                </c:pt>
                <c:pt idx="40490">
                  <c:v>896.91</c:v>
                </c:pt>
                <c:pt idx="40491">
                  <c:v>881.85</c:v>
                </c:pt>
                <c:pt idx="40492">
                  <c:v>867.53</c:v>
                </c:pt>
                <c:pt idx="40493">
                  <c:v>839.67</c:v>
                </c:pt>
                <c:pt idx="40494">
                  <c:v>803.86</c:v>
                </c:pt>
                <c:pt idx="40495">
                  <c:v>857.58</c:v>
                </c:pt>
                <c:pt idx="40496">
                  <c:v>908.87</c:v>
                </c:pt>
                <c:pt idx="40497">
                  <c:v>961.3</c:v>
                </c:pt>
                <c:pt idx="40498">
                  <c:v>1012.36</c:v>
                </c:pt>
                <c:pt idx="40499">
                  <c:v>1031.8399999999999</c:v>
                </c:pt>
                <c:pt idx="40500">
                  <c:v>1020.64</c:v>
                </c:pt>
                <c:pt idx="40501">
                  <c:v>1009.62</c:v>
                </c:pt>
                <c:pt idx="40502">
                  <c:v>1012.2</c:v>
                </c:pt>
                <c:pt idx="40503">
                  <c:v>1008.75</c:v>
                </c:pt>
                <c:pt idx="40504">
                  <c:v>999.84</c:v>
                </c:pt>
                <c:pt idx="40505">
                  <c:v>999.57</c:v>
                </c:pt>
                <c:pt idx="40506">
                  <c:v>1089.54</c:v>
                </c:pt>
                <c:pt idx="40507">
                  <c:v>1096.8</c:v>
                </c:pt>
                <c:pt idx="40508">
                  <c:v>1092.55</c:v>
                </c:pt>
                <c:pt idx="40509">
                  <c:v>1077.17</c:v>
                </c:pt>
                <c:pt idx="40510">
                  <c:v>1021.42</c:v>
                </c:pt>
                <c:pt idx="40511">
                  <c:v>978.57</c:v>
                </c:pt>
                <c:pt idx="40512">
                  <c:v>930.55</c:v>
                </c:pt>
                <c:pt idx="40513">
                  <c:v>906.04</c:v>
                </c:pt>
                <c:pt idx="40514">
                  <c:v>875.16</c:v>
                </c:pt>
                <c:pt idx="40515">
                  <c:v>867.38</c:v>
                </c:pt>
                <c:pt idx="40516">
                  <c:v>873.61</c:v>
                </c:pt>
                <c:pt idx="40517">
                  <c:v>902.59</c:v>
                </c:pt>
                <c:pt idx="40518">
                  <c:v>938.68</c:v>
                </c:pt>
                <c:pt idx="40519">
                  <c:v>1092.8900000000001</c:v>
                </c:pt>
                <c:pt idx="40520">
                  <c:v>1194.17</c:v>
                </c:pt>
                <c:pt idx="40521">
                  <c:v>1268.1500000000001</c:v>
                </c:pt>
                <c:pt idx="40522">
                  <c:v>1307.51</c:v>
                </c:pt>
                <c:pt idx="40523">
                  <c:v>1297.57</c:v>
                </c:pt>
                <c:pt idx="40524">
                  <c:v>1279.3499999999999</c:v>
                </c:pt>
                <c:pt idx="40525">
                  <c:v>1308.55</c:v>
                </c:pt>
                <c:pt idx="40526">
                  <c:v>1290.07</c:v>
                </c:pt>
                <c:pt idx="40527">
                  <c:v>1259.69</c:v>
                </c:pt>
                <c:pt idx="40528">
                  <c:v>1180.53</c:v>
                </c:pt>
                <c:pt idx="40529">
                  <c:v>1110.22</c:v>
                </c:pt>
                <c:pt idx="40530">
                  <c:v>1174.96</c:v>
                </c:pt>
                <c:pt idx="40531">
                  <c:v>1164.3800000000001</c:v>
                </c:pt>
                <c:pt idx="40532">
                  <c:v>1126.68</c:v>
                </c:pt>
                <c:pt idx="40533">
                  <c:v>1097.6300000000001</c:v>
                </c:pt>
                <c:pt idx="40534">
                  <c:v>1031.1099999999999</c:v>
                </c:pt>
                <c:pt idx="40535">
                  <c:v>947.06</c:v>
                </c:pt>
                <c:pt idx="40536">
                  <c:v>901.47</c:v>
                </c:pt>
                <c:pt idx="40537">
                  <c:v>866.34</c:v>
                </c:pt>
                <c:pt idx="40538">
                  <c:v>850.45</c:v>
                </c:pt>
                <c:pt idx="40539">
                  <c:v>846.76</c:v>
                </c:pt>
                <c:pt idx="40540">
                  <c:v>857.69</c:v>
                </c:pt>
                <c:pt idx="40541">
                  <c:v>894.61</c:v>
                </c:pt>
                <c:pt idx="40542">
                  <c:v>913.17</c:v>
                </c:pt>
                <c:pt idx="40543">
                  <c:v>1103.93</c:v>
                </c:pt>
                <c:pt idx="40544">
                  <c:v>1265.32</c:v>
                </c:pt>
                <c:pt idx="40545">
                  <c:v>1348.05</c:v>
                </c:pt>
                <c:pt idx="40546">
                  <c:v>1391.91</c:v>
                </c:pt>
                <c:pt idx="40547">
                  <c:v>1386.54</c:v>
                </c:pt>
                <c:pt idx="40548">
                  <c:v>1372.27</c:v>
                </c:pt>
                <c:pt idx="40549">
                  <c:v>1351.15</c:v>
                </c:pt>
                <c:pt idx="40550">
                  <c:v>1308.3399999999999</c:v>
                </c:pt>
                <c:pt idx="40551">
                  <c:v>1233.3800000000001</c:v>
                </c:pt>
                <c:pt idx="40552">
                  <c:v>1183.0899999999999</c:v>
                </c:pt>
                <c:pt idx="40553">
                  <c:v>1081.8599999999999</c:v>
                </c:pt>
                <c:pt idx="40554">
                  <c:v>1150.76</c:v>
                </c:pt>
                <c:pt idx="40555">
                  <c:v>1104.48</c:v>
                </c:pt>
                <c:pt idx="40556">
                  <c:v>1056.8699999999999</c:v>
                </c:pt>
                <c:pt idx="40557">
                  <c:v>995.07</c:v>
                </c:pt>
                <c:pt idx="40558">
                  <c:v>948.29</c:v>
                </c:pt>
                <c:pt idx="40559">
                  <c:v>876.79</c:v>
                </c:pt>
                <c:pt idx="40560">
                  <c:v>841.15</c:v>
                </c:pt>
                <c:pt idx="40561">
                  <c:v>814.68</c:v>
                </c:pt>
                <c:pt idx="40562">
                  <c:v>809.26</c:v>
                </c:pt>
                <c:pt idx="40563">
                  <c:v>778.76</c:v>
                </c:pt>
                <c:pt idx="40564">
                  <c:v>805.03</c:v>
                </c:pt>
                <c:pt idx="40565">
                  <c:v>836.2</c:v>
                </c:pt>
                <c:pt idx="40566">
                  <c:v>850.23</c:v>
                </c:pt>
                <c:pt idx="40567">
                  <c:v>1033.8499999999999</c:v>
                </c:pt>
                <c:pt idx="40568">
                  <c:v>1185.5999999999999</c:v>
                </c:pt>
                <c:pt idx="40569">
                  <c:v>1273.33</c:v>
                </c:pt>
                <c:pt idx="40570">
                  <c:v>1305.6600000000001</c:v>
                </c:pt>
                <c:pt idx="40571">
                  <c:v>1316.33</c:v>
                </c:pt>
                <c:pt idx="40572">
                  <c:v>1341.29</c:v>
                </c:pt>
                <c:pt idx="40573">
                  <c:v>1377.71</c:v>
                </c:pt>
                <c:pt idx="40574">
                  <c:v>1361.3</c:v>
                </c:pt>
                <c:pt idx="40575">
                  <c:v>1274.77</c:v>
                </c:pt>
                <c:pt idx="40576">
                  <c:v>1190.8499999999999</c:v>
                </c:pt>
                <c:pt idx="40577">
                  <c:v>1111.17</c:v>
                </c:pt>
                <c:pt idx="40578">
                  <c:v>1190.4000000000001</c:v>
                </c:pt>
                <c:pt idx="40579">
                  <c:v>1165.58</c:v>
                </c:pt>
                <c:pt idx="40580">
                  <c:v>1113.3599999999999</c:v>
                </c:pt>
                <c:pt idx="40581">
                  <c:v>1058.31</c:v>
                </c:pt>
                <c:pt idx="40582">
                  <c:v>998</c:v>
                </c:pt>
                <c:pt idx="40583">
                  <c:v>933.21</c:v>
                </c:pt>
                <c:pt idx="40584">
                  <c:v>893.49</c:v>
                </c:pt>
                <c:pt idx="40585">
                  <c:v>860.69</c:v>
                </c:pt>
                <c:pt idx="40586">
                  <c:v>837.26</c:v>
                </c:pt>
                <c:pt idx="40587">
                  <c:v>818.08</c:v>
                </c:pt>
                <c:pt idx="40588">
                  <c:v>835.86</c:v>
                </c:pt>
                <c:pt idx="40589">
                  <c:v>862.99</c:v>
                </c:pt>
                <c:pt idx="40590">
                  <c:v>887.41</c:v>
                </c:pt>
                <c:pt idx="40591">
                  <c:v>1066.8900000000001</c:v>
                </c:pt>
                <c:pt idx="40592">
                  <c:v>1217.06</c:v>
                </c:pt>
                <c:pt idx="40593">
                  <c:v>1327.71</c:v>
                </c:pt>
                <c:pt idx="40594">
                  <c:v>1378.65</c:v>
                </c:pt>
                <c:pt idx="40595">
                  <c:v>1382.31</c:v>
                </c:pt>
                <c:pt idx="40596">
                  <c:v>1371.96</c:v>
                </c:pt>
                <c:pt idx="40597">
                  <c:v>1318.69</c:v>
                </c:pt>
                <c:pt idx="40598">
                  <c:v>1302.05</c:v>
                </c:pt>
                <c:pt idx="40599">
                  <c:v>1255.96</c:v>
                </c:pt>
                <c:pt idx="40600">
                  <c:v>1175.69</c:v>
                </c:pt>
                <c:pt idx="40601">
                  <c:v>1093.0999999999999</c:v>
                </c:pt>
                <c:pt idx="40602">
                  <c:v>1177.6500000000001</c:v>
                </c:pt>
                <c:pt idx="40603">
                  <c:v>1150.05</c:v>
                </c:pt>
                <c:pt idx="40604">
                  <c:v>1097.52</c:v>
                </c:pt>
                <c:pt idx="40605">
                  <c:v>1038.26</c:v>
                </c:pt>
                <c:pt idx="40606">
                  <c:v>974.17</c:v>
                </c:pt>
                <c:pt idx="40607">
                  <c:v>924.85</c:v>
                </c:pt>
                <c:pt idx="40608">
                  <c:v>876.46</c:v>
                </c:pt>
                <c:pt idx="40609">
                  <c:v>849.14</c:v>
                </c:pt>
                <c:pt idx="40610">
                  <c:v>827.04</c:v>
                </c:pt>
                <c:pt idx="40611">
                  <c:v>819.21</c:v>
                </c:pt>
                <c:pt idx="40612">
                  <c:v>827.98</c:v>
                </c:pt>
                <c:pt idx="40613">
                  <c:v>863.77</c:v>
                </c:pt>
                <c:pt idx="40614">
                  <c:v>880.57</c:v>
                </c:pt>
                <c:pt idx="40615">
                  <c:v>1064.5</c:v>
                </c:pt>
                <c:pt idx="40616">
                  <c:v>1203.44</c:v>
                </c:pt>
                <c:pt idx="40617">
                  <c:v>1285.6400000000001</c:v>
                </c:pt>
                <c:pt idx="40618">
                  <c:v>1330.83</c:v>
                </c:pt>
                <c:pt idx="40619">
                  <c:v>1348.92</c:v>
                </c:pt>
                <c:pt idx="40620">
                  <c:v>1357.15</c:v>
                </c:pt>
                <c:pt idx="40621">
                  <c:v>1338.95</c:v>
                </c:pt>
                <c:pt idx="40622">
                  <c:v>1286.68</c:v>
                </c:pt>
                <c:pt idx="40623">
                  <c:v>1230.77</c:v>
                </c:pt>
                <c:pt idx="40624">
                  <c:v>1169.32</c:v>
                </c:pt>
                <c:pt idx="40625">
                  <c:v>1086.2</c:v>
                </c:pt>
                <c:pt idx="40626">
                  <c:v>1168.06</c:v>
                </c:pt>
                <c:pt idx="40627">
                  <c:v>1151.04</c:v>
                </c:pt>
                <c:pt idx="40628">
                  <c:v>1099.18</c:v>
                </c:pt>
                <c:pt idx="40629">
                  <c:v>1040.72</c:v>
                </c:pt>
                <c:pt idx="40630">
                  <c:v>976.08</c:v>
                </c:pt>
                <c:pt idx="40631">
                  <c:v>925.59</c:v>
                </c:pt>
                <c:pt idx="40632">
                  <c:v>877.68</c:v>
                </c:pt>
                <c:pt idx="40633">
                  <c:v>853.65</c:v>
                </c:pt>
                <c:pt idx="40634">
                  <c:v>832.2</c:v>
                </c:pt>
                <c:pt idx="40635">
                  <c:v>801.98</c:v>
                </c:pt>
                <c:pt idx="40636">
                  <c:v>796.77</c:v>
                </c:pt>
                <c:pt idx="40637">
                  <c:v>801.98</c:v>
                </c:pt>
                <c:pt idx="40638">
                  <c:v>805.74</c:v>
                </c:pt>
                <c:pt idx="40639">
                  <c:v>909.05</c:v>
                </c:pt>
                <c:pt idx="40640">
                  <c:v>1025.8800000000001</c:v>
                </c:pt>
                <c:pt idx="40641">
                  <c:v>1105.24</c:v>
                </c:pt>
                <c:pt idx="40642">
                  <c:v>1146.8900000000001</c:v>
                </c:pt>
                <c:pt idx="40643">
                  <c:v>1168.3599999999999</c:v>
                </c:pt>
                <c:pt idx="40644">
                  <c:v>1102.71</c:v>
                </c:pt>
                <c:pt idx="40645">
                  <c:v>1073.6199999999999</c:v>
                </c:pt>
                <c:pt idx="40646">
                  <c:v>1059.19</c:v>
                </c:pt>
                <c:pt idx="40647">
                  <c:v>1048.01</c:v>
                </c:pt>
                <c:pt idx="40648">
                  <c:v>1016.99</c:v>
                </c:pt>
                <c:pt idx="40649">
                  <c:v>983.6</c:v>
                </c:pt>
                <c:pt idx="40650">
                  <c:v>1074.21</c:v>
                </c:pt>
                <c:pt idx="40651">
                  <c:v>1063.58</c:v>
                </c:pt>
                <c:pt idx="40652">
                  <c:v>1028.6600000000001</c:v>
                </c:pt>
                <c:pt idx="40653">
                  <c:v>981.64</c:v>
                </c:pt>
                <c:pt idx="40654">
                  <c:v>934.85</c:v>
                </c:pt>
                <c:pt idx="40655">
                  <c:v>893.16</c:v>
                </c:pt>
                <c:pt idx="40656">
                  <c:v>859.83</c:v>
                </c:pt>
                <c:pt idx="40657">
                  <c:v>817.42</c:v>
                </c:pt>
                <c:pt idx="40658">
                  <c:v>799.72</c:v>
                </c:pt>
                <c:pt idx="40659">
                  <c:v>772.73</c:v>
                </c:pt>
                <c:pt idx="40660">
                  <c:v>763.77</c:v>
                </c:pt>
                <c:pt idx="40661">
                  <c:v>755.89</c:v>
                </c:pt>
                <c:pt idx="40662">
                  <c:v>717.23</c:v>
                </c:pt>
                <c:pt idx="40663">
                  <c:v>762.66</c:v>
                </c:pt>
                <c:pt idx="40664">
                  <c:v>810.18</c:v>
                </c:pt>
                <c:pt idx="40665">
                  <c:v>867.22</c:v>
                </c:pt>
                <c:pt idx="40666">
                  <c:v>923.64</c:v>
                </c:pt>
                <c:pt idx="40667">
                  <c:v>947.92</c:v>
                </c:pt>
                <c:pt idx="40668">
                  <c:v>978.28</c:v>
                </c:pt>
                <c:pt idx="40669">
                  <c:v>957.49</c:v>
                </c:pt>
                <c:pt idx="40670">
                  <c:v>948.22</c:v>
                </c:pt>
                <c:pt idx="40671">
                  <c:v>940.68</c:v>
                </c:pt>
                <c:pt idx="40672">
                  <c:v>916.37</c:v>
                </c:pt>
                <c:pt idx="40673">
                  <c:v>919.97</c:v>
                </c:pt>
                <c:pt idx="40674">
                  <c:v>1024.27</c:v>
                </c:pt>
                <c:pt idx="40675">
                  <c:v>1030.48</c:v>
                </c:pt>
                <c:pt idx="40676">
                  <c:v>1026.99</c:v>
                </c:pt>
                <c:pt idx="40677">
                  <c:v>989.96</c:v>
                </c:pt>
                <c:pt idx="40678">
                  <c:v>927.87</c:v>
                </c:pt>
                <c:pt idx="40679">
                  <c:v>866.33</c:v>
                </c:pt>
                <c:pt idx="40680">
                  <c:v>831.72</c:v>
                </c:pt>
                <c:pt idx="40681">
                  <c:v>800.87</c:v>
                </c:pt>
                <c:pt idx="40682">
                  <c:v>778.71</c:v>
                </c:pt>
                <c:pt idx="40683">
                  <c:v>771.04</c:v>
                </c:pt>
                <c:pt idx="40684">
                  <c:v>773.36</c:v>
                </c:pt>
                <c:pt idx="40685">
                  <c:v>817.67</c:v>
                </c:pt>
                <c:pt idx="40686">
                  <c:v>844.17</c:v>
                </c:pt>
                <c:pt idx="40687">
                  <c:v>1040.51</c:v>
                </c:pt>
                <c:pt idx="40688">
                  <c:v>1217.99</c:v>
                </c:pt>
                <c:pt idx="40689">
                  <c:v>1295.1199999999999</c:v>
                </c:pt>
                <c:pt idx="40690">
                  <c:v>1345.49</c:v>
                </c:pt>
                <c:pt idx="40691">
                  <c:v>1358.02</c:v>
                </c:pt>
                <c:pt idx="40692">
                  <c:v>1351.84</c:v>
                </c:pt>
                <c:pt idx="40693">
                  <c:v>1372.99</c:v>
                </c:pt>
                <c:pt idx="40694">
                  <c:v>1345.91</c:v>
                </c:pt>
                <c:pt idx="40695">
                  <c:v>1280.57</c:v>
                </c:pt>
                <c:pt idx="40696">
                  <c:v>1218.8800000000001</c:v>
                </c:pt>
                <c:pt idx="40697">
                  <c:v>1116.0899999999999</c:v>
                </c:pt>
                <c:pt idx="40698">
                  <c:v>1167.32</c:v>
                </c:pt>
                <c:pt idx="40699">
                  <c:v>1138.95</c:v>
                </c:pt>
                <c:pt idx="40700">
                  <c:v>1107.33</c:v>
                </c:pt>
                <c:pt idx="40701">
                  <c:v>1042.92</c:v>
                </c:pt>
                <c:pt idx="40702">
                  <c:v>965.45</c:v>
                </c:pt>
                <c:pt idx="40703">
                  <c:v>907.09</c:v>
                </c:pt>
                <c:pt idx="40704">
                  <c:v>866.66</c:v>
                </c:pt>
                <c:pt idx="40705">
                  <c:v>826.95</c:v>
                </c:pt>
                <c:pt idx="40706">
                  <c:v>808.4</c:v>
                </c:pt>
                <c:pt idx="40707">
                  <c:v>800.22</c:v>
                </c:pt>
                <c:pt idx="40708">
                  <c:v>802.88</c:v>
                </c:pt>
                <c:pt idx="40709">
                  <c:v>848.17</c:v>
                </c:pt>
                <c:pt idx="40710">
                  <c:v>861.13</c:v>
                </c:pt>
                <c:pt idx="40711">
                  <c:v>1047.52</c:v>
                </c:pt>
                <c:pt idx="40712">
                  <c:v>1201.92</c:v>
                </c:pt>
                <c:pt idx="40713">
                  <c:v>1280.8399999999999</c:v>
                </c:pt>
                <c:pt idx="40714">
                  <c:v>1322.79</c:v>
                </c:pt>
                <c:pt idx="40715">
                  <c:v>1326.67</c:v>
                </c:pt>
                <c:pt idx="40716">
                  <c:v>1314.57</c:v>
                </c:pt>
                <c:pt idx="40717">
                  <c:v>1319.21</c:v>
                </c:pt>
                <c:pt idx="40718">
                  <c:v>1308.58</c:v>
                </c:pt>
                <c:pt idx="40719">
                  <c:v>1250.02</c:v>
                </c:pt>
                <c:pt idx="40720">
                  <c:v>1167.25</c:v>
                </c:pt>
                <c:pt idx="40721">
                  <c:v>1079.67</c:v>
                </c:pt>
                <c:pt idx="40722">
                  <c:v>1145.81</c:v>
                </c:pt>
                <c:pt idx="40723">
                  <c:v>1121.1099999999999</c:v>
                </c:pt>
                <c:pt idx="40724">
                  <c:v>1088.51</c:v>
                </c:pt>
                <c:pt idx="40725">
                  <c:v>1040.58</c:v>
                </c:pt>
                <c:pt idx="40726">
                  <c:v>966.13</c:v>
                </c:pt>
                <c:pt idx="40727">
                  <c:v>895.12</c:v>
                </c:pt>
                <c:pt idx="40728">
                  <c:v>860.86</c:v>
                </c:pt>
                <c:pt idx="40729">
                  <c:v>817.41</c:v>
                </c:pt>
                <c:pt idx="40730">
                  <c:v>800.74</c:v>
                </c:pt>
                <c:pt idx="40731">
                  <c:v>788.75</c:v>
                </c:pt>
                <c:pt idx="40732">
                  <c:v>802.82</c:v>
                </c:pt>
                <c:pt idx="40733">
                  <c:v>835.37</c:v>
                </c:pt>
                <c:pt idx="40734">
                  <c:v>861.43</c:v>
                </c:pt>
                <c:pt idx="40735">
                  <c:v>1035.8800000000001</c:v>
                </c:pt>
                <c:pt idx="40736">
                  <c:v>1171.5999999999999</c:v>
                </c:pt>
                <c:pt idx="40737">
                  <c:v>1245.8</c:v>
                </c:pt>
                <c:pt idx="40738">
                  <c:v>1297.1600000000001</c:v>
                </c:pt>
                <c:pt idx="40739">
                  <c:v>1307.76</c:v>
                </c:pt>
                <c:pt idx="40740">
                  <c:v>1291.33</c:v>
                </c:pt>
                <c:pt idx="40741">
                  <c:v>1298.5999999999999</c:v>
                </c:pt>
                <c:pt idx="40742">
                  <c:v>1282.1099999999999</c:v>
                </c:pt>
                <c:pt idx="40743">
                  <c:v>1225.28</c:v>
                </c:pt>
                <c:pt idx="40744">
                  <c:v>1143.07</c:v>
                </c:pt>
                <c:pt idx="40745">
                  <c:v>1060.2</c:v>
                </c:pt>
                <c:pt idx="40746">
                  <c:v>1139.68</c:v>
                </c:pt>
                <c:pt idx="40747">
                  <c:v>1076.55</c:v>
                </c:pt>
                <c:pt idx="40748">
                  <c:v>1074.1199999999999</c:v>
                </c:pt>
                <c:pt idx="40749">
                  <c:v>1025.26</c:v>
                </c:pt>
                <c:pt idx="40750">
                  <c:v>960.55</c:v>
                </c:pt>
                <c:pt idx="40751">
                  <c:v>894.36</c:v>
                </c:pt>
                <c:pt idx="40752">
                  <c:v>845.65</c:v>
                </c:pt>
                <c:pt idx="40753">
                  <c:v>819.05</c:v>
                </c:pt>
                <c:pt idx="40754">
                  <c:v>800.53</c:v>
                </c:pt>
                <c:pt idx="40755">
                  <c:v>790.44</c:v>
                </c:pt>
                <c:pt idx="40756">
                  <c:v>795.05</c:v>
                </c:pt>
                <c:pt idx="40757">
                  <c:v>820.07</c:v>
                </c:pt>
                <c:pt idx="40758">
                  <c:v>842.74</c:v>
                </c:pt>
                <c:pt idx="40759">
                  <c:v>1031.33</c:v>
                </c:pt>
                <c:pt idx="40760">
                  <c:v>1181.56</c:v>
                </c:pt>
                <c:pt idx="40761">
                  <c:v>1272.27</c:v>
                </c:pt>
                <c:pt idx="40762">
                  <c:v>1324.58</c:v>
                </c:pt>
                <c:pt idx="40763">
                  <c:v>1328.64</c:v>
                </c:pt>
                <c:pt idx="40764">
                  <c:v>1341.48</c:v>
                </c:pt>
                <c:pt idx="40765">
                  <c:v>1356.37</c:v>
                </c:pt>
                <c:pt idx="40766">
                  <c:v>1329.83</c:v>
                </c:pt>
                <c:pt idx="40767">
                  <c:v>1262.8499999999999</c:v>
                </c:pt>
                <c:pt idx="40768">
                  <c:v>1156.03</c:v>
                </c:pt>
                <c:pt idx="40769">
                  <c:v>1086.07</c:v>
                </c:pt>
                <c:pt idx="40770">
                  <c:v>1155.4100000000001</c:v>
                </c:pt>
                <c:pt idx="40771">
                  <c:v>1125.23</c:v>
                </c:pt>
                <c:pt idx="40772">
                  <c:v>1098.04</c:v>
                </c:pt>
                <c:pt idx="40773">
                  <c:v>1049.28</c:v>
                </c:pt>
                <c:pt idx="40774">
                  <c:v>999.08</c:v>
                </c:pt>
                <c:pt idx="40775">
                  <c:v>928.19</c:v>
                </c:pt>
                <c:pt idx="40776">
                  <c:v>875.32</c:v>
                </c:pt>
                <c:pt idx="40777">
                  <c:v>858.85</c:v>
                </c:pt>
                <c:pt idx="40778">
                  <c:v>831.89</c:v>
                </c:pt>
                <c:pt idx="40779">
                  <c:v>829.66</c:v>
                </c:pt>
                <c:pt idx="40780">
                  <c:v>824.43</c:v>
                </c:pt>
                <c:pt idx="40781">
                  <c:v>864.81</c:v>
                </c:pt>
                <c:pt idx="40782">
                  <c:v>857.84</c:v>
                </c:pt>
                <c:pt idx="40783">
                  <c:v>1019.59</c:v>
                </c:pt>
                <c:pt idx="40784">
                  <c:v>1149.6300000000001</c:v>
                </c:pt>
                <c:pt idx="40785">
                  <c:v>1259.03</c:v>
                </c:pt>
                <c:pt idx="40786">
                  <c:v>1307.69</c:v>
                </c:pt>
                <c:pt idx="40787">
                  <c:v>1313.77</c:v>
                </c:pt>
                <c:pt idx="40788">
                  <c:v>1327.03</c:v>
                </c:pt>
                <c:pt idx="40789">
                  <c:v>1370.94</c:v>
                </c:pt>
                <c:pt idx="40790">
                  <c:v>1333.7</c:v>
                </c:pt>
                <c:pt idx="40791">
                  <c:v>1326.91</c:v>
                </c:pt>
                <c:pt idx="40792">
                  <c:v>1195.8800000000001</c:v>
                </c:pt>
                <c:pt idx="40793">
                  <c:v>1128.75</c:v>
                </c:pt>
                <c:pt idx="40794">
                  <c:v>1182.17</c:v>
                </c:pt>
                <c:pt idx="40795">
                  <c:v>1152.76</c:v>
                </c:pt>
                <c:pt idx="40796">
                  <c:v>1133.02</c:v>
                </c:pt>
                <c:pt idx="40797">
                  <c:v>1065.69</c:v>
                </c:pt>
                <c:pt idx="40798">
                  <c:v>1012.94</c:v>
                </c:pt>
                <c:pt idx="40799">
                  <c:v>961.13</c:v>
                </c:pt>
                <c:pt idx="40800">
                  <c:v>899.25</c:v>
                </c:pt>
                <c:pt idx="40801">
                  <c:v>867.49</c:v>
                </c:pt>
                <c:pt idx="40802">
                  <c:v>851.02</c:v>
                </c:pt>
                <c:pt idx="40803">
                  <c:v>825.56</c:v>
                </c:pt>
                <c:pt idx="40804">
                  <c:v>826.06</c:v>
                </c:pt>
                <c:pt idx="40805">
                  <c:v>828.11</c:v>
                </c:pt>
                <c:pt idx="40806">
                  <c:v>838.55</c:v>
                </c:pt>
                <c:pt idx="40807">
                  <c:v>952.51</c:v>
                </c:pt>
                <c:pt idx="40808">
                  <c:v>1091.8399999999999</c:v>
                </c:pt>
                <c:pt idx="40809">
                  <c:v>1190.3399999999999</c:v>
                </c:pt>
                <c:pt idx="40810">
                  <c:v>1227.52</c:v>
                </c:pt>
                <c:pt idx="40811">
                  <c:v>1232.56</c:v>
                </c:pt>
                <c:pt idx="40812">
                  <c:v>1189.69</c:v>
                </c:pt>
                <c:pt idx="40813">
                  <c:v>1188.6300000000001</c:v>
                </c:pt>
                <c:pt idx="40814">
                  <c:v>1168.52</c:v>
                </c:pt>
                <c:pt idx="40815">
                  <c:v>1134.74</c:v>
                </c:pt>
                <c:pt idx="40816">
                  <c:v>1116.48</c:v>
                </c:pt>
                <c:pt idx="40817">
                  <c:v>1093.58</c:v>
                </c:pt>
                <c:pt idx="40818">
                  <c:v>1178.49</c:v>
                </c:pt>
                <c:pt idx="40819">
                  <c:v>1155.6500000000001</c:v>
                </c:pt>
                <c:pt idx="40820">
                  <c:v>1121.52</c:v>
                </c:pt>
                <c:pt idx="40821">
                  <c:v>1074.2</c:v>
                </c:pt>
                <c:pt idx="40822">
                  <c:v>1029.3699999999999</c:v>
                </c:pt>
                <c:pt idx="40823">
                  <c:v>980.5</c:v>
                </c:pt>
                <c:pt idx="40824">
                  <c:v>937.52</c:v>
                </c:pt>
                <c:pt idx="40825">
                  <c:v>885.52</c:v>
                </c:pt>
                <c:pt idx="40826">
                  <c:v>850.72</c:v>
                </c:pt>
                <c:pt idx="40827">
                  <c:v>836.08</c:v>
                </c:pt>
                <c:pt idx="40828">
                  <c:v>829.37</c:v>
                </c:pt>
                <c:pt idx="40829">
                  <c:v>811.98</c:v>
                </c:pt>
                <c:pt idx="40830">
                  <c:v>785.61</c:v>
                </c:pt>
                <c:pt idx="40831">
                  <c:v>834.62</c:v>
                </c:pt>
                <c:pt idx="40832">
                  <c:v>895.83</c:v>
                </c:pt>
                <c:pt idx="40833">
                  <c:v>961.46</c:v>
                </c:pt>
                <c:pt idx="40834">
                  <c:v>1014.53</c:v>
                </c:pt>
                <c:pt idx="40835">
                  <c:v>1031.8800000000001</c:v>
                </c:pt>
                <c:pt idx="40836">
                  <c:v>1044.49</c:v>
                </c:pt>
                <c:pt idx="40837">
                  <c:v>1046.08</c:v>
                </c:pt>
                <c:pt idx="40838">
                  <c:v>1010.64</c:v>
                </c:pt>
                <c:pt idx="40839">
                  <c:v>993.65</c:v>
                </c:pt>
                <c:pt idx="40840">
                  <c:v>992.35</c:v>
                </c:pt>
                <c:pt idx="40841">
                  <c:v>988.51</c:v>
                </c:pt>
                <c:pt idx="40842">
                  <c:v>1083.83</c:v>
                </c:pt>
                <c:pt idx="40843">
                  <c:v>1101.1400000000001</c:v>
                </c:pt>
                <c:pt idx="40844">
                  <c:v>1102.05</c:v>
                </c:pt>
                <c:pt idx="40845">
                  <c:v>1066.24</c:v>
                </c:pt>
                <c:pt idx="40846">
                  <c:v>1007.67</c:v>
                </c:pt>
                <c:pt idx="40847">
                  <c:v>952.27</c:v>
                </c:pt>
                <c:pt idx="40848">
                  <c:v>903.96</c:v>
                </c:pt>
                <c:pt idx="40849">
                  <c:v>874.24</c:v>
                </c:pt>
                <c:pt idx="40850">
                  <c:v>844.82</c:v>
                </c:pt>
                <c:pt idx="40851">
                  <c:v>835.78</c:v>
                </c:pt>
                <c:pt idx="40852">
                  <c:v>844.05</c:v>
                </c:pt>
                <c:pt idx="40853">
                  <c:v>857.98</c:v>
                </c:pt>
                <c:pt idx="40854">
                  <c:v>886.19</c:v>
                </c:pt>
                <c:pt idx="40855">
                  <c:v>1113.25</c:v>
                </c:pt>
                <c:pt idx="40856">
                  <c:v>1283.33</c:v>
                </c:pt>
                <c:pt idx="40857">
                  <c:v>1376.83</c:v>
                </c:pt>
                <c:pt idx="40858">
                  <c:v>1433.67</c:v>
                </c:pt>
                <c:pt idx="40859">
                  <c:v>1435.3</c:v>
                </c:pt>
                <c:pt idx="40860">
                  <c:v>1427.36</c:v>
                </c:pt>
                <c:pt idx="40861">
                  <c:v>1430.28</c:v>
                </c:pt>
                <c:pt idx="40862">
                  <c:v>1379.21</c:v>
                </c:pt>
                <c:pt idx="40863">
                  <c:v>1355.89</c:v>
                </c:pt>
                <c:pt idx="40864">
                  <c:v>1277.51</c:v>
                </c:pt>
                <c:pt idx="40865">
                  <c:v>1172.4100000000001</c:v>
                </c:pt>
                <c:pt idx="40866">
                  <c:v>1231.5</c:v>
                </c:pt>
                <c:pt idx="40867">
                  <c:v>1227.99</c:v>
                </c:pt>
                <c:pt idx="40868">
                  <c:v>1180.7</c:v>
                </c:pt>
                <c:pt idx="40869">
                  <c:v>1127.46</c:v>
                </c:pt>
                <c:pt idx="40870">
                  <c:v>1053.2</c:v>
                </c:pt>
                <c:pt idx="40871">
                  <c:v>982.68</c:v>
                </c:pt>
                <c:pt idx="40872">
                  <c:v>929.91</c:v>
                </c:pt>
                <c:pt idx="40873">
                  <c:v>897.64</c:v>
                </c:pt>
                <c:pt idx="40874">
                  <c:v>872.01</c:v>
                </c:pt>
                <c:pt idx="40875">
                  <c:v>856.8</c:v>
                </c:pt>
                <c:pt idx="40876">
                  <c:v>861.66</c:v>
                </c:pt>
                <c:pt idx="40877">
                  <c:v>889.54</c:v>
                </c:pt>
                <c:pt idx="40878">
                  <c:v>908.38</c:v>
                </c:pt>
                <c:pt idx="40879">
                  <c:v>1082.1199999999999</c:v>
                </c:pt>
                <c:pt idx="40880">
                  <c:v>1207.67</c:v>
                </c:pt>
                <c:pt idx="40881">
                  <c:v>1271.98</c:v>
                </c:pt>
                <c:pt idx="40882">
                  <c:v>1280.31</c:v>
                </c:pt>
                <c:pt idx="40883">
                  <c:v>1260.02</c:v>
                </c:pt>
                <c:pt idx="40884">
                  <c:v>1232.71</c:v>
                </c:pt>
                <c:pt idx="40885">
                  <c:v>1252.1600000000001</c:v>
                </c:pt>
                <c:pt idx="40886">
                  <c:v>1266.78</c:v>
                </c:pt>
                <c:pt idx="40887">
                  <c:v>1206.28</c:v>
                </c:pt>
                <c:pt idx="40888">
                  <c:v>1135.5999999999999</c:v>
                </c:pt>
                <c:pt idx="40889">
                  <c:v>1100.93</c:v>
                </c:pt>
                <c:pt idx="40890">
                  <c:v>1134.3900000000001</c:v>
                </c:pt>
                <c:pt idx="40891">
                  <c:v>1096.2</c:v>
                </c:pt>
                <c:pt idx="40892">
                  <c:v>1070.82</c:v>
                </c:pt>
                <c:pt idx="40893">
                  <c:v>1009.66</c:v>
                </c:pt>
                <c:pt idx="40894">
                  <c:v>941.11</c:v>
                </c:pt>
                <c:pt idx="40895">
                  <c:v>874.96</c:v>
                </c:pt>
                <c:pt idx="40896">
                  <c:v>838.89</c:v>
                </c:pt>
                <c:pt idx="40897">
                  <c:v>807.3</c:v>
                </c:pt>
                <c:pt idx="40898">
                  <c:v>780.69</c:v>
                </c:pt>
                <c:pt idx="40899">
                  <c:v>776.07</c:v>
                </c:pt>
                <c:pt idx="40900">
                  <c:v>783.18</c:v>
                </c:pt>
                <c:pt idx="40901">
                  <c:v>819.92</c:v>
                </c:pt>
                <c:pt idx="40902">
                  <c:v>837.99</c:v>
                </c:pt>
                <c:pt idx="40903">
                  <c:v>1028.55</c:v>
                </c:pt>
                <c:pt idx="40904">
                  <c:v>1184.1400000000001</c:v>
                </c:pt>
                <c:pt idx="40905">
                  <c:v>1287.27</c:v>
                </c:pt>
                <c:pt idx="40906">
                  <c:v>1322.18</c:v>
                </c:pt>
                <c:pt idx="40907">
                  <c:v>1345.7</c:v>
                </c:pt>
                <c:pt idx="40908">
                  <c:v>1349.7</c:v>
                </c:pt>
                <c:pt idx="40909">
                  <c:v>1380.18</c:v>
                </c:pt>
                <c:pt idx="40910">
                  <c:v>1374.78</c:v>
                </c:pt>
                <c:pt idx="40911">
                  <c:v>1333.69</c:v>
                </c:pt>
                <c:pt idx="40912">
                  <c:v>1244.05</c:v>
                </c:pt>
                <c:pt idx="40913">
                  <c:v>1121.4100000000001</c:v>
                </c:pt>
                <c:pt idx="40914">
                  <c:v>1197.77</c:v>
                </c:pt>
                <c:pt idx="40915">
                  <c:v>1151.58</c:v>
                </c:pt>
                <c:pt idx="40916">
                  <c:v>1106.3800000000001</c:v>
                </c:pt>
                <c:pt idx="40917">
                  <c:v>1044.77</c:v>
                </c:pt>
                <c:pt idx="40918">
                  <c:v>975.45</c:v>
                </c:pt>
                <c:pt idx="40919">
                  <c:v>911.94</c:v>
                </c:pt>
                <c:pt idx="40920">
                  <c:v>870.71</c:v>
                </c:pt>
                <c:pt idx="40921">
                  <c:v>845.49</c:v>
                </c:pt>
                <c:pt idx="40922">
                  <c:v>826.66</c:v>
                </c:pt>
                <c:pt idx="40923">
                  <c:v>816.07</c:v>
                </c:pt>
                <c:pt idx="40924">
                  <c:v>823.76</c:v>
                </c:pt>
                <c:pt idx="40925">
                  <c:v>868.02</c:v>
                </c:pt>
                <c:pt idx="40926">
                  <c:v>895.17</c:v>
                </c:pt>
                <c:pt idx="40927">
                  <c:v>1078.05</c:v>
                </c:pt>
                <c:pt idx="40928">
                  <c:v>1234.75</c:v>
                </c:pt>
                <c:pt idx="40929">
                  <c:v>1334.57</c:v>
                </c:pt>
                <c:pt idx="40930">
                  <c:v>1391.48</c:v>
                </c:pt>
                <c:pt idx="40931">
                  <c:v>1341.61</c:v>
                </c:pt>
                <c:pt idx="40932">
                  <c:v>1332.36</c:v>
                </c:pt>
                <c:pt idx="40933">
                  <c:v>1352.74</c:v>
                </c:pt>
                <c:pt idx="40934">
                  <c:v>1400.44</c:v>
                </c:pt>
                <c:pt idx="40935">
                  <c:v>1290.56</c:v>
                </c:pt>
                <c:pt idx="40936">
                  <c:v>1210.68</c:v>
                </c:pt>
                <c:pt idx="40937">
                  <c:v>1127.55</c:v>
                </c:pt>
                <c:pt idx="40938">
                  <c:v>1171.96</c:v>
                </c:pt>
                <c:pt idx="40939">
                  <c:v>1169.55</c:v>
                </c:pt>
                <c:pt idx="40940">
                  <c:v>1071.8699999999999</c:v>
                </c:pt>
                <c:pt idx="40941">
                  <c:v>1024.71</c:v>
                </c:pt>
                <c:pt idx="40942">
                  <c:v>946.4</c:v>
                </c:pt>
                <c:pt idx="40943">
                  <c:v>881.92</c:v>
                </c:pt>
                <c:pt idx="40944">
                  <c:v>837.35</c:v>
                </c:pt>
                <c:pt idx="40945">
                  <c:v>815.97</c:v>
                </c:pt>
                <c:pt idx="40946">
                  <c:v>786.21</c:v>
                </c:pt>
                <c:pt idx="40947">
                  <c:v>789.58</c:v>
                </c:pt>
                <c:pt idx="40948">
                  <c:v>796.28</c:v>
                </c:pt>
                <c:pt idx="40949">
                  <c:v>816.36</c:v>
                </c:pt>
                <c:pt idx="40950">
                  <c:v>847.12</c:v>
                </c:pt>
                <c:pt idx="40951">
                  <c:v>1021.44</c:v>
                </c:pt>
                <c:pt idx="40952">
                  <c:v>1183.3499999999999</c:v>
                </c:pt>
                <c:pt idx="40953">
                  <c:v>1276.52</c:v>
                </c:pt>
                <c:pt idx="40954">
                  <c:v>1376.26</c:v>
                </c:pt>
                <c:pt idx="40955">
                  <c:v>1398.89</c:v>
                </c:pt>
                <c:pt idx="40956">
                  <c:v>1349.74</c:v>
                </c:pt>
                <c:pt idx="40957">
                  <c:v>1382.88</c:v>
                </c:pt>
                <c:pt idx="40958">
                  <c:v>1356.05</c:v>
                </c:pt>
                <c:pt idx="40959">
                  <c:v>1353.85</c:v>
                </c:pt>
                <c:pt idx="40960">
                  <c:v>1229.18</c:v>
                </c:pt>
                <c:pt idx="40961">
                  <c:v>1109.69</c:v>
                </c:pt>
                <c:pt idx="40962">
                  <c:v>1195.05</c:v>
                </c:pt>
                <c:pt idx="40963">
                  <c:v>1168.6400000000001</c:v>
                </c:pt>
                <c:pt idx="40964">
                  <c:v>1116.0999999999999</c:v>
                </c:pt>
                <c:pt idx="40965">
                  <c:v>1059.67</c:v>
                </c:pt>
                <c:pt idx="40966">
                  <c:v>993.29</c:v>
                </c:pt>
                <c:pt idx="40967">
                  <c:v>925.88</c:v>
                </c:pt>
                <c:pt idx="40968">
                  <c:v>863.89</c:v>
                </c:pt>
                <c:pt idx="40969">
                  <c:v>830.89</c:v>
                </c:pt>
                <c:pt idx="40970">
                  <c:v>804.26</c:v>
                </c:pt>
                <c:pt idx="40971">
                  <c:v>797.62</c:v>
                </c:pt>
                <c:pt idx="40972">
                  <c:v>796.97</c:v>
                </c:pt>
                <c:pt idx="40973">
                  <c:v>814.57</c:v>
                </c:pt>
                <c:pt idx="40974">
                  <c:v>805.13</c:v>
                </c:pt>
                <c:pt idx="40975">
                  <c:v>963.29</c:v>
                </c:pt>
                <c:pt idx="40976">
                  <c:v>1091.51</c:v>
                </c:pt>
                <c:pt idx="40977">
                  <c:v>1200.0899999999999</c:v>
                </c:pt>
                <c:pt idx="40978">
                  <c:v>1208.18</c:v>
                </c:pt>
                <c:pt idx="40979">
                  <c:v>1219.32</c:v>
                </c:pt>
                <c:pt idx="40980">
                  <c:v>1194.02</c:v>
                </c:pt>
                <c:pt idx="40981">
                  <c:v>1148.03</c:v>
                </c:pt>
                <c:pt idx="40982">
                  <c:v>1055.8499999999999</c:v>
                </c:pt>
                <c:pt idx="40983">
                  <c:v>1014.29</c:v>
                </c:pt>
                <c:pt idx="40984">
                  <c:v>986.96</c:v>
                </c:pt>
                <c:pt idx="40985">
                  <c:v>997.27</c:v>
                </c:pt>
                <c:pt idx="40986">
                  <c:v>1066.8800000000001</c:v>
                </c:pt>
                <c:pt idx="40987">
                  <c:v>1065.96</c:v>
                </c:pt>
                <c:pt idx="40988">
                  <c:v>1027.9100000000001</c:v>
                </c:pt>
                <c:pt idx="40989">
                  <c:v>977.3</c:v>
                </c:pt>
                <c:pt idx="40990">
                  <c:v>947.48</c:v>
                </c:pt>
                <c:pt idx="40991">
                  <c:v>902.88</c:v>
                </c:pt>
                <c:pt idx="40992">
                  <c:v>876.74</c:v>
                </c:pt>
                <c:pt idx="40993">
                  <c:v>840.42</c:v>
                </c:pt>
                <c:pt idx="40994">
                  <c:v>820.68</c:v>
                </c:pt>
                <c:pt idx="40995">
                  <c:v>801.96</c:v>
                </c:pt>
                <c:pt idx="40996">
                  <c:v>787.67</c:v>
                </c:pt>
                <c:pt idx="40997">
                  <c:v>783.55</c:v>
                </c:pt>
                <c:pt idx="40998">
                  <c:v>762.17</c:v>
                </c:pt>
                <c:pt idx="40999">
                  <c:v>778.15</c:v>
                </c:pt>
                <c:pt idx="41000">
                  <c:v>820.59</c:v>
                </c:pt>
                <c:pt idx="41001">
                  <c:v>860.55</c:v>
                </c:pt>
                <c:pt idx="41002">
                  <c:v>930</c:v>
                </c:pt>
                <c:pt idx="41003">
                  <c:v>948.58</c:v>
                </c:pt>
                <c:pt idx="41004">
                  <c:v>948.66</c:v>
                </c:pt>
                <c:pt idx="41005">
                  <c:v>958.57</c:v>
                </c:pt>
                <c:pt idx="41006">
                  <c:v>914.65</c:v>
                </c:pt>
                <c:pt idx="41007">
                  <c:v>907.57</c:v>
                </c:pt>
                <c:pt idx="41008">
                  <c:v>906.44</c:v>
                </c:pt>
                <c:pt idx="41009">
                  <c:v>903.69</c:v>
                </c:pt>
                <c:pt idx="41010">
                  <c:v>1008.32</c:v>
                </c:pt>
                <c:pt idx="41011">
                  <c:v>1004.92</c:v>
                </c:pt>
                <c:pt idx="41012">
                  <c:v>1004.2</c:v>
                </c:pt>
                <c:pt idx="41013">
                  <c:v>964.27</c:v>
                </c:pt>
                <c:pt idx="41014">
                  <c:v>931.6</c:v>
                </c:pt>
                <c:pt idx="41015">
                  <c:v>887.6</c:v>
                </c:pt>
                <c:pt idx="41016">
                  <c:v>844.39</c:v>
                </c:pt>
                <c:pt idx="41017">
                  <c:v>816.32</c:v>
                </c:pt>
                <c:pt idx="41018">
                  <c:v>796.57</c:v>
                </c:pt>
                <c:pt idx="41019">
                  <c:v>787.64</c:v>
                </c:pt>
                <c:pt idx="41020">
                  <c:v>805.7</c:v>
                </c:pt>
                <c:pt idx="41021">
                  <c:v>842.14</c:v>
                </c:pt>
                <c:pt idx="41022">
                  <c:v>884.18</c:v>
                </c:pt>
                <c:pt idx="41023">
                  <c:v>1023.35</c:v>
                </c:pt>
                <c:pt idx="41024">
                  <c:v>1135.26</c:v>
                </c:pt>
                <c:pt idx="41025">
                  <c:v>1188.04</c:v>
                </c:pt>
                <c:pt idx="41026">
                  <c:v>1208.24</c:v>
                </c:pt>
                <c:pt idx="41027">
                  <c:v>1188.95</c:v>
                </c:pt>
                <c:pt idx="41028">
                  <c:v>1190.48</c:v>
                </c:pt>
                <c:pt idx="41029">
                  <c:v>1236.26</c:v>
                </c:pt>
                <c:pt idx="41030">
                  <c:v>1223</c:v>
                </c:pt>
                <c:pt idx="41031">
                  <c:v>1214.8</c:v>
                </c:pt>
                <c:pt idx="41032">
                  <c:v>1132.33</c:v>
                </c:pt>
                <c:pt idx="41033">
                  <c:v>1043.03</c:v>
                </c:pt>
                <c:pt idx="41034">
                  <c:v>1147.74</c:v>
                </c:pt>
                <c:pt idx="41035">
                  <c:v>1110.96</c:v>
                </c:pt>
                <c:pt idx="41036">
                  <c:v>1062.3399999999999</c:v>
                </c:pt>
                <c:pt idx="41037">
                  <c:v>1005.93</c:v>
                </c:pt>
                <c:pt idx="41038">
                  <c:v>932.94</c:v>
                </c:pt>
                <c:pt idx="41039">
                  <c:v>859.54</c:v>
                </c:pt>
                <c:pt idx="41040">
                  <c:v>834.57</c:v>
                </c:pt>
                <c:pt idx="41041">
                  <c:v>801.02</c:v>
                </c:pt>
                <c:pt idx="41042">
                  <c:v>785.96</c:v>
                </c:pt>
                <c:pt idx="41043">
                  <c:v>777.78</c:v>
                </c:pt>
                <c:pt idx="41044">
                  <c:v>784.8</c:v>
                </c:pt>
                <c:pt idx="41045">
                  <c:v>818.8</c:v>
                </c:pt>
                <c:pt idx="41046">
                  <c:v>844.43</c:v>
                </c:pt>
                <c:pt idx="41047">
                  <c:v>1049.81</c:v>
                </c:pt>
                <c:pt idx="41048">
                  <c:v>1205.58</c:v>
                </c:pt>
                <c:pt idx="41049">
                  <c:v>1323.2</c:v>
                </c:pt>
                <c:pt idx="41050">
                  <c:v>1385.41</c:v>
                </c:pt>
                <c:pt idx="41051">
                  <c:v>1393.35</c:v>
                </c:pt>
                <c:pt idx="41052">
                  <c:v>1347.42</c:v>
                </c:pt>
                <c:pt idx="41053">
                  <c:v>1413.42</c:v>
                </c:pt>
                <c:pt idx="41054">
                  <c:v>1416.17</c:v>
                </c:pt>
                <c:pt idx="41055">
                  <c:v>1367.09</c:v>
                </c:pt>
                <c:pt idx="41056">
                  <c:v>1260.81</c:v>
                </c:pt>
                <c:pt idx="41057">
                  <c:v>1158.4100000000001</c:v>
                </c:pt>
                <c:pt idx="41058">
                  <c:v>1236.3499999999999</c:v>
                </c:pt>
                <c:pt idx="41059">
                  <c:v>1210.44</c:v>
                </c:pt>
                <c:pt idx="41060">
                  <c:v>1164.8800000000001</c:v>
                </c:pt>
                <c:pt idx="41061">
                  <c:v>1108.5899999999999</c:v>
                </c:pt>
                <c:pt idx="41062">
                  <c:v>1032.76</c:v>
                </c:pt>
                <c:pt idx="41063">
                  <c:v>960.87</c:v>
                </c:pt>
                <c:pt idx="41064">
                  <c:v>914.95</c:v>
                </c:pt>
                <c:pt idx="41065">
                  <c:v>882.73</c:v>
                </c:pt>
                <c:pt idx="41066">
                  <c:v>860.74</c:v>
                </c:pt>
                <c:pt idx="41067">
                  <c:v>848.04</c:v>
                </c:pt>
                <c:pt idx="41068">
                  <c:v>850.59</c:v>
                </c:pt>
                <c:pt idx="41069">
                  <c:v>882.27</c:v>
                </c:pt>
                <c:pt idx="41070">
                  <c:v>907.12</c:v>
                </c:pt>
                <c:pt idx="41071">
                  <c:v>1104.21</c:v>
                </c:pt>
                <c:pt idx="41072">
                  <c:v>1272.52</c:v>
                </c:pt>
                <c:pt idx="41073">
                  <c:v>1349.22</c:v>
                </c:pt>
                <c:pt idx="41074">
                  <c:v>1416.46</c:v>
                </c:pt>
                <c:pt idx="41075">
                  <c:v>1413.53</c:v>
                </c:pt>
                <c:pt idx="41076">
                  <c:v>1365.65</c:v>
                </c:pt>
                <c:pt idx="41077">
                  <c:v>1359.7</c:v>
                </c:pt>
                <c:pt idx="41078">
                  <c:v>1339.53</c:v>
                </c:pt>
                <c:pt idx="41079">
                  <c:v>1310.98</c:v>
                </c:pt>
                <c:pt idx="41080">
                  <c:v>1221.8699999999999</c:v>
                </c:pt>
                <c:pt idx="41081">
                  <c:v>1146.33</c:v>
                </c:pt>
                <c:pt idx="41082">
                  <c:v>1221.1300000000001</c:v>
                </c:pt>
                <c:pt idx="41083">
                  <c:v>1183.17</c:v>
                </c:pt>
                <c:pt idx="41084">
                  <c:v>1132.6400000000001</c:v>
                </c:pt>
                <c:pt idx="41085">
                  <c:v>1065.75</c:v>
                </c:pt>
                <c:pt idx="41086">
                  <c:v>1005.89</c:v>
                </c:pt>
                <c:pt idx="41087">
                  <c:v>947.89</c:v>
                </c:pt>
                <c:pt idx="41088">
                  <c:v>906.95</c:v>
                </c:pt>
                <c:pt idx="41089">
                  <c:v>888.53</c:v>
                </c:pt>
                <c:pt idx="41090">
                  <c:v>871.75</c:v>
                </c:pt>
                <c:pt idx="41091">
                  <c:v>859.84</c:v>
                </c:pt>
                <c:pt idx="41092">
                  <c:v>859.32</c:v>
                </c:pt>
                <c:pt idx="41093">
                  <c:v>897.73</c:v>
                </c:pt>
                <c:pt idx="41094">
                  <c:v>906.8</c:v>
                </c:pt>
                <c:pt idx="41095">
                  <c:v>1115.56</c:v>
                </c:pt>
                <c:pt idx="41096">
                  <c:v>1256.33</c:v>
                </c:pt>
                <c:pt idx="41097">
                  <c:v>1345.81</c:v>
                </c:pt>
                <c:pt idx="41098">
                  <c:v>1391.21</c:v>
                </c:pt>
                <c:pt idx="41099">
                  <c:v>1382.67</c:v>
                </c:pt>
                <c:pt idx="41100">
                  <c:v>1358.95</c:v>
                </c:pt>
                <c:pt idx="41101">
                  <c:v>1275.0899999999999</c:v>
                </c:pt>
                <c:pt idx="41102">
                  <c:v>1276.58</c:v>
                </c:pt>
                <c:pt idx="41103">
                  <c:v>1222.78</c:v>
                </c:pt>
                <c:pt idx="41104">
                  <c:v>1153.76</c:v>
                </c:pt>
                <c:pt idx="41105">
                  <c:v>1073.98</c:v>
                </c:pt>
                <c:pt idx="41106">
                  <c:v>1112.67</c:v>
                </c:pt>
                <c:pt idx="41107">
                  <c:v>1071.8699999999999</c:v>
                </c:pt>
                <c:pt idx="41108">
                  <c:v>1024.1300000000001</c:v>
                </c:pt>
                <c:pt idx="41109">
                  <c:v>981.03</c:v>
                </c:pt>
                <c:pt idx="41110">
                  <c:v>924.84</c:v>
                </c:pt>
                <c:pt idx="41111">
                  <c:v>878.65</c:v>
                </c:pt>
                <c:pt idx="41112">
                  <c:v>827.22</c:v>
                </c:pt>
                <c:pt idx="41113">
                  <c:v>811.57</c:v>
                </c:pt>
                <c:pt idx="41114">
                  <c:v>788.52</c:v>
                </c:pt>
                <c:pt idx="41115">
                  <c:v>782.75</c:v>
                </c:pt>
                <c:pt idx="41116">
                  <c:v>793.92</c:v>
                </c:pt>
                <c:pt idx="41117">
                  <c:v>829.28</c:v>
                </c:pt>
                <c:pt idx="41118">
                  <c:v>848.28</c:v>
                </c:pt>
                <c:pt idx="41119">
                  <c:v>1007.82</c:v>
                </c:pt>
                <c:pt idx="41120">
                  <c:v>1161.17</c:v>
                </c:pt>
                <c:pt idx="41121">
                  <c:v>1223.46</c:v>
                </c:pt>
                <c:pt idx="41122">
                  <c:v>1264.48</c:v>
                </c:pt>
                <c:pt idx="41123">
                  <c:v>1267.8900000000001</c:v>
                </c:pt>
                <c:pt idx="41124">
                  <c:v>1259.17</c:v>
                </c:pt>
                <c:pt idx="41125">
                  <c:v>1265.93</c:v>
                </c:pt>
                <c:pt idx="41126">
                  <c:v>1268.9000000000001</c:v>
                </c:pt>
                <c:pt idx="41127">
                  <c:v>1236.22</c:v>
                </c:pt>
                <c:pt idx="41128">
                  <c:v>1144.68</c:v>
                </c:pt>
                <c:pt idx="41129">
                  <c:v>1085.7</c:v>
                </c:pt>
                <c:pt idx="41130">
                  <c:v>1174.4000000000001</c:v>
                </c:pt>
                <c:pt idx="41131">
                  <c:v>1139.56</c:v>
                </c:pt>
                <c:pt idx="41132">
                  <c:v>1100.42</c:v>
                </c:pt>
                <c:pt idx="41133">
                  <c:v>1054.25</c:v>
                </c:pt>
                <c:pt idx="41134">
                  <c:v>984.15</c:v>
                </c:pt>
                <c:pt idx="41135">
                  <c:v>938.01</c:v>
                </c:pt>
                <c:pt idx="41136">
                  <c:v>882</c:v>
                </c:pt>
                <c:pt idx="41137">
                  <c:v>855.81</c:v>
                </c:pt>
                <c:pt idx="41138">
                  <c:v>844.81</c:v>
                </c:pt>
                <c:pt idx="41139">
                  <c:v>832.32</c:v>
                </c:pt>
                <c:pt idx="41140">
                  <c:v>821.44</c:v>
                </c:pt>
                <c:pt idx="41141">
                  <c:v>833.07</c:v>
                </c:pt>
                <c:pt idx="41142">
                  <c:v>823.65</c:v>
                </c:pt>
                <c:pt idx="41143">
                  <c:v>932.95</c:v>
                </c:pt>
                <c:pt idx="41144">
                  <c:v>1025.28</c:v>
                </c:pt>
                <c:pt idx="41145">
                  <c:v>1143.98</c:v>
                </c:pt>
                <c:pt idx="41146">
                  <c:v>1187.17</c:v>
                </c:pt>
                <c:pt idx="41147">
                  <c:v>1165.28</c:v>
                </c:pt>
                <c:pt idx="41148">
                  <c:v>1154.3699999999999</c:v>
                </c:pt>
                <c:pt idx="41149">
                  <c:v>1140.1099999999999</c:v>
                </c:pt>
                <c:pt idx="41150">
                  <c:v>1111.43</c:v>
                </c:pt>
                <c:pt idx="41151">
                  <c:v>1092.23</c:v>
                </c:pt>
                <c:pt idx="41152">
                  <c:v>1064.82</c:v>
                </c:pt>
                <c:pt idx="41153">
                  <c:v>1069.83</c:v>
                </c:pt>
                <c:pt idx="41154">
                  <c:v>1161.5899999999999</c:v>
                </c:pt>
                <c:pt idx="41155">
                  <c:v>1156.6500000000001</c:v>
                </c:pt>
                <c:pt idx="41156">
                  <c:v>1116.08</c:v>
                </c:pt>
                <c:pt idx="41157">
                  <c:v>1068.74</c:v>
                </c:pt>
                <c:pt idx="41158">
                  <c:v>1019.82</c:v>
                </c:pt>
                <c:pt idx="41159">
                  <c:v>964.97</c:v>
                </c:pt>
                <c:pt idx="41160">
                  <c:v>918.5</c:v>
                </c:pt>
                <c:pt idx="41161">
                  <c:v>887.45</c:v>
                </c:pt>
                <c:pt idx="41162">
                  <c:v>840.81</c:v>
                </c:pt>
                <c:pt idx="41163">
                  <c:v>821.56</c:v>
                </c:pt>
                <c:pt idx="41164">
                  <c:v>823.2</c:v>
                </c:pt>
                <c:pt idx="41165">
                  <c:v>819.56</c:v>
                </c:pt>
                <c:pt idx="41166">
                  <c:v>779.43</c:v>
                </c:pt>
                <c:pt idx="41167">
                  <c:v>814.12</c:v>
                </c:pt>
                <c:pt idx="41168">
                  <c:v>848.22</c:v>
                </c:pt>
                <c:pt idx="41169">
                  <c:v>893.12</c:v>
                </c:pt>
                <c:pt idx="41170">
                  <c:v>960.16</c:v>
                </c:pt>
                <c:pt idx="41171">
                  <c:v>974.49</c:v>
                </c:pt>
                <c:pt idx="41172">
                  <c:v>987.7</c:v>
                </c:pt>
                <c:pt idx="41173">
                  <c:v>972.95</c:v>
                </c:pt>
                <c:pt idx="41174">
                  <c:v>949.7</c:v>
                </c:pt>
                <c:pt idx="41175">
                  <c:v>922.21</c:v>
                </c:pt>
                <c:pt idx="41176">
                  <c:v>920.39</c:v>
                </c:pt>
                <c:pt idx="41177">
                  <c:v>940.42</c:v>
                </c:pt>
                <c:pt idx="41178">
                  <c:v>1024.48</c:v>
                </c:pt>
                <c:pt idx="41179">
                  <c:v>1019.07</c:v>
                </c:pt>
                <c:pt idx="41180">
                  <c:v>998.34</c:v>
                </c:pt>
                <c:pt idx="41181">
                  <c:v>961.67</c:v>
                </c:pt>
                <c:pt idx="41182">
                  <c:v>921.31</c:v>
                </c:pt>
                <c:pt idx="41183">
                  <c:v>868.89</c:v>
                </c:pt>
                <c:pt idx="41184">
                  <c:v>836.58</c:v>
                </c:pt>
                <c:pt idx="41185">
                  <c:v>817.56</c:v>
                </c:pt>
                <c:pt idx="41186">
                  <c:v>796.15</c:v>
                </c:pt>
                <c:pt idx="41187">
                  <c:v>790.5</c:v>
                </c:pt>
                <c:pt idx="41188">
                  <c:v>801.34</c:v>
                </c:pt>
                <c:pt idx="41189">
                  <c:v>819.8</c:v>
                </c:pt>
                <c:pt idx="41190">
                  <c:v>863.08</c:v>
                </c:pt>
                <c:pt idx="41191">
                  <c:v>1055.94</c:v>
                </c:pt>
                <c:pt idx="41192">
                  <c:v>1224.49</c:v>
                </c:pt>
                <c:pt idx="41193">
                  <c:v>1292.93</c:v>
                </c:pt>
                <c:pt idx="41194">
                  <c:v>1328.18</c:v>
                </c:pt>
                <c:pt idx="41195">
                  <c:v>1350.09</c:v>
                </c:pt>
                <c:pt idx="41196">
                  <c:v>1352.3</c:v>
                </c:pt>
                <c:pt idx="41197">
                  <c:v>1336.91</c:v>
                </c:pt>
                <c:pt idx="41198">
                  <c:v>1299.93</c:v>
                </c:pt>
                <c:pt idx="41199">
                  <c:v>1246.46</c:v>
                </c:pt>
                <c:pt idx="41200">
                  <c:v>1180.93</c:v>
                </c:pt>
                <c:pt idx="41201">
                  <c:v>1097.19</c:v>
                </c:pt>
                <c:pt idx="41202">
                  <c:v>1152.31</c:v>
                </c:pt>
                <c:pt idx="41203">
                  <c:v>1113.68</c:v>
                </c:pt>
                <c:pt idx="41204">
                  <c:v>1063.02</c:v>
                </c:pt>
                <c:pt idx="41205">
                  <c:v>1023.47</c:v>
                </c:pt>
                <c:pt idx="41206">
                  <c:v>962.41</c:v>
                </c:pt>
                <c:pt idx="41207">
                  <c:v>910.97</c:v>
                </c:pt>
                <c:pt idx="41208">
                  <c:v>864.81</c:v>
                </c:pt>
                <c:pt idx="41209">
                  <c:v>828.78</c:v>
                </c:pt>
                <c:pt idx="41210">
                  <c:v>823.2</c:v>
                </c:pt>
                <c:pt idx="41211">
                  <c:v>813.77</c:v>
                </c:pt>
                <c:pt idx="41212">
                  <c:v>821.3</c:v>
                </c:pt>
                <c:pt idx="41213">
                  <c:v>834.58</c:v>
                </c:pt>
                <c:pt idx="41214">
                  <c:v>882.32</c:v>
                </c:pt>
                <c:pt idx="41215">
                  <c:v>1065.43</c:v>
                </c:pt>
                <c:pt idx="41216">
                  <c:v>1214.9100000000001</c:v>
                </c:pt>
                <c:pt idx="41217">
                  <c:v>1322.24</c:v>
                </c:pt>
                <c:pt idx="41218">
                  <c:v>1359.69</c:v>
                </c:pt>
                <c:pt idx="41219">
                  <c:v>1368.81</c:v>
                </c:pt>
                <c:pt idx="41220">
                  <c:v>1388.86</c:v>
                </c:pt>
                <c:pt idx="41221">
                  <c:v>1328.38</c:v>
                </c:pt>
                <c:pt idx="41222">
                  <c:v>1307.55</c:v>
                </c:pt>
                <c:pt idx="41223">
                  <c:v>1251.76</c:v>
                </c:pt>
                <c:pt idx="41224">
                  <c:v>1180.54</c:v>
                </c:pt>
                <c:pt idx="41225">
                  <c:v>1104.19</c:v>
                </c:pt>
                <c:pt idx="41226">
                  <c:v>1174.8399999999999</c:v>
                </c:pt>
                <c:pt idx="41227">
                  <c:v>1122.5999999999999</c:v>
                </c:pt>
                <c:pt idx="41228">
                  <c:v>1090.29</c:v>
                </c:pt>
                <c:pt idx="41229">
                  <c:v>1045.54</c:v>
                </c:pt>
                <c:pt idx="41230">
                  <c:v>973.88</c:v>
                </c:pt>
                <c:pt idx="41231">
                  <c:v>920.24</c:v>
                </c:pt>
                <c:pt idx="41232">
                  <c:v>876.88</c:v>
                </c:pt>
                <c:pt idx="41233">
                  <c:v>849.66</c:v>
                </c:pt>
                <c:pt idx="41234">
                  <c:v>828.74</c:v>
                </c:pt>
                <c:pt idx="41235">
                  <c:v>823.27</c:v>
                </c:pt>
                <c:pt idx="41236">
                  <c:v>826.05</c:v>
                </c:pt>
                <c:pt idx="41237">
                  <c:v>853.12</c:v>
                </c:pt>
                <c:pt idx="41238">
                  <c:v>896.4</c:v>
                </c:pt>
                <c:pt idx="41239">
                  <c:v>1074.51</c:v>
                </c:pt>
                <c:pt idx="41240">
                  <c:v>1226.27</c:v>
                </c:pt>
                <c:pt idx="41241">
                  <c:v>1301.76</c:v>
                </c:pt>
                <c:pt idx="41242">
                  <c:v>1342.97</c:v>
                </c:pt>
                <c:pt idx="41243">
                  <c:v>1345.95</c:v>
                </c:pt>
                <c:pt idx="41244">
                  <c:v>1349.64</c:v>
                </c:pt>
                <c:pt idx="41245">
                  <c:v>1366.73</c:v>
                </c:pt>
                <c:pt idx="41246">
                  <c:v>1342.74</c:v>
                </c:pt>
                <c:pt idx="41247">
                  <c:v>1270.8</c:v>
                </c:pt>
                <c:pt idx="41248">
                  <c:v>1268.27</c:v>
                </c:pt>
                <c:pt idx="41249">
                  <c:v>1196.9000000000001</c:v>
                </c:pt>
                <c:pt idx="41250">
                  <c:v>1268.54</c:v>
                </c:pt>
                <c:pt idx="41251">
                  <c:v>1226.6300000000001</c:v>
                </c:pt>
                <c:pt idx="41252">
                  <c:v>1188.47</c:v>
                </c:pt>
                <c:pt idx="41253">
                  <c:v>1149.99</c:v>
                </c:pt>
                <c:pt idx="41254">
                  <c:v>1085.1500000000001</c:v>
                </c:pt>
                <c:pt idx="41255">
                  <c:v>1035.8499999999999</c:v>
                </c:pt>
                <c:pt idx="41256">
                  <c:v>973.51</c:v>
                </c:pt>
                <c:pt idx="41257">
                  <c:v>946.75</c:v>
                </c:pt>
                <c:pt idx="41258">
                  <c:v>922.63</c:v>
                </c:pt>
                <c:pt idx="41259">
                  <c:v>914.34</c:v>
                </c:pt>
                <c:pt idx="41260">
                  <c:v>911.63</c:v>
                </c:pt>
                <c:pt idx="41261">
                  <c:v>938.25</c:v>
                </c:pt>
                <c:pt idx="41262">
                  <c:v>979.56</c:v>
                </c:pt>
                <c:pt idx="41263">
                  <c:v>1068.52</c:v>
                </c:pt>
                <c:pt idx="41264">
                  <c:v>1219.23</c:v>
                </c:pt>
                <c:pt idx="41265">
                  <c:v>1319.51</c:v>
                </c:pt>
                <c:pt idx="41266">
                  <c:v>1376.86</c:v>
                </c:pt>
                <c:pt idx="41267">
                  <c:v>1390.08</c:v>
                </c:pt>
                <c:pt idx="41268">
                  <c:v>1346.55</c:v>
                </c:pt>
                <c:pt idx="41269">
                  <c:v>1329.9</c:v>
                </c:pt>
                <c:pt idx="41270">
                  <c:v>1301.53</c:v>
                </c:pt>
                <c:pt idx="41271">
                  <c:v>1267.52</c:v>
                </c:pt>
                <c:pt idx="41272">
                  <c:v>1268.78</c:v>
                </c:pt>
                <c:pt idx="41273">
                  <c:v>1204.3800000000001</c:v>
                </c:pt>
                <c:pt idx="41274">
                  <c:v>1259.4000000000001</c:v>
                </c:pt>
                <c:pt idx="41275">
                  <c:v>1247.26</c:v>
                </c:pt>
                <c:pt idx="41276">
                  <c:v>1213.1500000000001</c:v>
                </c:pt>
                <c:pt idx="41277">
                  <c:v>1158.71</c:v>
                </c:pt>
                <c:pt idx="41278">
                  <c:v>1093.6500000000001</c:v>
                </c:pt>
                <c:pt idx="41279">
                  <c:v>1037.0899999999999</c:v>
                </c:pt>
                <c:pt idx="41280">
                  <c:v>984.83</c:v>
                </c:pt>
                <c:pt idx="41281">
                  <c:v>965.87</c:v>
                </c:pt>
                <c:pt idx="41282">
                  <c:v>925.65</c:v>
                </c:pt>
                <c:pt idx="41283">
                  <c:v>915.01</c:v>
                </c:pt>
                <c:pt idx="41284">
                  <c:v>918.77</c:v>
                </c:pt>
                <c:pt idx="41285">
                  <c:v>933.42</c:v>
                </c:pt>
                <c:pt idx="41286">
                  <c:v>980.09</c:v>
                </c:pt>
                <c:pt idx="41287">
                  <c:v>1150.42</c:v>
                </c:pt>
                <c:pt idx="41288">
                  <c:v>1226.9100000000001</c:v>
                </c:pt>
                <c:pt idx="41289">
                  <c:v>1317.78</c:v>
                </c:pt>
                <c:pt idx="41290">
                  <c:v>1364.62</c:v>
                </c:pt>
                <c:pt idx="41291">
                  <c:v>1388.99</c:v>
                </c:pt>
                <c:pt idx="41292">
                  <c:v>1383.48</c:v>
                </c:pt>
                <c:pt idx="41293">
                  <c:v>1394.76</c:v>
                </c:pt>
                <c:pt idx="41294">
                  <c:v>1351.34</c:v>
                </c:pt>
                <c:pt idx="41295">
                  <c:v>1285.8399999999999</c:v>
                </c:pt>
                <c:pt idx="41296">
                  <c:v>1202.43</c:v>
                </c:pt>
                <c:pt idx="41297">
                  <c:v>1149.56</c:v>
                </c:pt>
                <c:pt idx="41298">
                  <c:v>1204.49</c:v>
                </c:pt>
                <c:pt idx="41299">
                  <c:v>1172.5</c:v>
                </c:pt>
                <c:pt idx="41300">
                  <c:v>1130.01</c:v>
                </c:pt>
                <c:pt idx="41301">
                  <c:v>1064.5899999999999</c:v>
                </c:pt>
                <c:pt idx="41302">
                  <c:v>1012.16</c:v>
                </c:pt>
                <c:pt idx="41303">
                  <c:v>966.03</c:v>
                </c:pt>
                <c:pt idx="41304">
                  <c:v>932.26</c:v>
                </c:pt>
                <c:pt idx="41305">
                  <c:v>884.72</c:v>
                </c:pt>
                <c:pt idx="41306">
                  <c:v>863.43</c:v>
                </c:pt>
                <c:pt idx="41307">
                  <c:v>843.98</c:v>
                </c:pt>
                <c:pt idx="41308">
                  <c:v>810.96</c:v>
                </c:pt>
                <c:pt idx="41309">
                  <c:v>856.5</c:v>
                </c:pt>
                <c:pt idx="41310">
                  <c:v>842.41</c:v>
                </c:pt>
                <c:pt idx="41311">
                  <c:v>960.28</c:v>
                </c:pt>
                <c:pt idx="41312">
                  <c:v>1062.94</c:v>
                </c:pt>
                <c:pt idx="41313">
                  <c:v>1116.83</c:v>
                </c:pt>
                <c:pt idx="41314">
                  <c:v>1115.58</c:v>
                </c:pt>
                <c:pt idx="41315">
                  <c:v>1118.17</c:v>
                </c:pt>
                <c:pt idx="41316">
                  <c:v>1061.6199999999999</c:v>
                </c:pt>
                <c:pt idx="41317">
                  <c:v>1034.58</c:v>
                </c:pt>
                <c:pt idx="41318">
                  <c:v>1012.33</c:v>
                </c:pt>
                <c:pt idx="41319">
                  <c:v>986.77</c:v>
                </c:pt>
                <c:pt idx="41320">
                  <c:v>979.85</c:v>
                </c:pt>
                <c:pt idx="41321">
                  <c:v>991.1</c:v>
                </c:pt>
                <c:pt idx="41322">
                  <c:v>1047.72</c:v>
                </c:pt>
                <c:pt idx="41323">
                  <c:v>1014.82</c:v>
                </c:pt>
                <c:pt idx="41324">
                  <c:v>988.58</c:v>
                </c:pt>
                <c:pt idx="41325">
                  <c:v>959.41</c:v>
                </c:pt>
                <c:pt idx="41326">
                  <c:v>899.86</c:v>
                </c:pt>
                <c:pt idx="41327">
                  <c:v>852.25</c:v>
                </c:pt>
                <c:pt idx="41328">
                  <c:v>809.5</c:v>
                </c:pt>
                <c:pt idx="41329">
                  <c:v>787.12</c:v>
                </c:pt>
                <c:pt idx="41330">
                  <c:v>764.61</c:v>
                </c:pt>
                <c:pt idx="41331">
                  <c:v>748.71</c:v>
                </c:pt>
                <c:pt idx="41332">
                  <c:v>746.6</c:v>
                </c:pt>
                <c:pt idx="41333">
                  <c:v>740.03</c:v>
                </c:pt>
                <c:pt idx="41334">
                  <c:v>718.99</c:v>
                </c:pt>
                <c:pt idx="41335">
                  <c:v>759.15</c:v>
                </c:pt>
                <c:pt idx="41336">
                  <c:v>830.97</c:v>
                </c:pt>
                <c:pt idx="41337">
                  <c:v>909.15</c:v>
                </c:pt>
                <c:pt idx="41338">
                  <c:v>970.46</c:v>
                </c:pt>
                <c:pt idx="41339">
                  <c:v>998.21</c:v>
                </c:pt>
                <c:pt idx="41340">
                  <c:v>1001.49</c:v>
                </c:pt>
                <c:pt idx="41341">
                  <c:v>1006.43</c:v>
                </c:pt>
                <c:pt idx="41342">
                  <c:v>1010.33</c:v>
                </c:pt>
                <c:pt idx="41343">
                  <c:v>981.18</c:v>
                </c:pt>
                <c:pt idx="41344">
                  <c:v>950.56</c:v>
                </c:pt>
                <c:pt idx="41345">
                  <c:v>928.34</c:v>
                </c:pt>
                <c:pt idx="41346">
                  <c:v>1075.52</c:v>
                </c:pt>
                <c:pt idx="41347">
                  <c:v>1082.3800000000001</c:v>
                </c:pt>
                <c:pt idx="41348">
                  <c:v>1065.27</c:v>
                </c:pt>
                <c:pt idx="41349">
                  <c:v>1010.77</c:v>
                </c:pt>
                <c:pt idx="41350">
                  <c:v>968.36</c:v>
                </c:pt>
                <c:pt idx="41351">
                  <c:v>917.02</c:v>
                </c:pt>
                <c:pt idx="41352">
                  <c:v>870.02</c:v>
                </c:pt>
                <c:pt idx="41353">
                  <c:v>838.02</c:v>
                </c:pt>
                <c:pt idx="41354">
                  <c:v>822.86</c:v>
                </c:pt>
                <c:pt idx="41355">
                  <c:v>803.72</c:v>
                </c:pt>
                <c:pt idx="41356">
                  <c:v>814.64</c:v>
                </c:pt>
                <c:pt idx="41357">
                  <c:v>856.67</c:v>
                </c:pt>
                <c:pt idx="41358">
                  <c:v>895.18</c:v>
                </c:pt>
                <c:pt idx="41359">
                  <c:v>1100.05</c:v>
                </c:pt>
                <c:pt idx="41360">
                  <c:v>1279.5899999999999</c:v>
                </c:pt>
                <c:pt idx="41361">
                  <c:v>1366.01</c:v>
                </c:pt>
                <c:pt idx="41362">
                  <c:v>1398.94</c:v>
                </c:pt>
                <c:pt idx="41363">
                  <c:v>1400.63</c:v>
                </c:pt>
                <c:pt idx="41364">
                  <c:v>1368.26</c:v>
                </c:pt>
                <c:pt idx="41365">
                  <c:v>1370.93</c:v>
                </c:pt>
                <c:pt idx="41366">
                  <c:v>1296.58</c:v>
                </c:pt>
                <c:pt idx="41367">
                  <c:v>1238.6400000000001</c:v>
                </c:pt>
                <c:pt idx="41368">
                  <c:v>1179.77</c:v>
                </c:pt>
                <c:pt idx="41369">
                  <c:v>1113.9100000000001</c:v>
                </c:pt>
                <c:pt idx="41370">
                  <c:v>1167.6600000000001</c:v>
                </c:pt>
                <c:pt idx="41371">
                  <c:v>1124.6500000000001</c:v>
                </c:pt>
                <c:pt idx="41372">
                  <c:v>1063.42</c:v>
                </c:pt>
                <c:pt idx="41373">
                  <c:v>998.28</c:v>
                </c:pt>
                <c:pt idx="41374">
                  <c:v>935.15</c:v>
                </c:pt>
                <c:pt idx="41375">
                  <c:v>871.35</c:v>
                </c:pt>
                <c:pt idx="41376">
                  <c:v>837.06</c:v>
                </c:pt>
                <c:pt idx="41377">
                  <c:v>809.26</c:v>
                </c:pt>
                <c:pt idx="41378">
                  <c:v>788.7</c:v>
                </c:pt>
                <c:pt idx="41379">
                  <c:v>785.21</c:v>
                </c:pt>
                <c:pt idx="41380">
                  <c:v>799.27</c:v>
                </c:pt>
                <c:pt idx="41381">
                  <c:v>840.82</c:v>
                </c:pt>
                <c:pt idx="41382">
                  <c:v>859.35</c:v>
                </c:pt>
                <c:pt idx="41383">
                  <c:v>1049.74</c:v>
                </c:pt>
                <c:pt idx="41384">
                  <c:v>1190.79</c:v>
                </c:pt>
                <c:pt idx="41385">
                  <c:v>1254.75</c:v>
                </c:pt>
                <c:pt idx="41386">
                  <c:v>1286.5</c:v>
                </c:pt>
                <c:pt idx="41387">
                  <c:v>1293.42</c:v>
                </c:pt>
                <c:pt idx="41388">
                  <c:v>1305.3499999999999</c:v>
                </c:pt>
                <c:pt idx="41389">
                  <c:v>1334.39</c:v>
                </c:pt>
                <c:pt idx="41390">
                  <c:v>1307.0899999999999</c:v>
                </c:pt>
                <c:pt idx="41391">
                  <c:v>1266.8</c:v>
                </c:pt>
                <c:pt idx="41392">
                  <c:v>1200.28</c:v>
                </c:pt>
                <c:pt idx="41393">
                  <c:v>1127.96</c:v>
                </c:pt>
                <c:pt idx="41394">
                  <c:v>1191.98</c:v>
                </c:pt>
                <c:pt idx="41395">
                  <c:v>1157.53</c:v>
                </c:pt>
                <c:pt idx="41396">
                  <c:v>1105.28</c:v>
                </c:pt>
                <c:pt idx="41397">
                  <c:v>1065.0999999999999</c:v>
                </c:pt>
                <c:pt idx="41398">
                  <c:v>1001.44</c:v>
                </c:pt>
                <c:pt idx="41399">
                  <c:v>916.95</c:v>
                </c:pt>
                <c:pt idx="41400">
                  <c:v>867.47</c:v>
                </c:pt>
                <c:pt idx="41401">
                  <c:v>830.71</c:v>
                </c:pt>
                <c:pt idx="41402">
                  <c:v>825.03</c:v>
                </c:pt>
                <c:pt idx="41403">
                  <c:v>815.98</c:v>
                </c:pt>
                <c:pt idx="41404">
                  <c:v>830.06</c:v>
                </c:pt>
                <c:pt idx="41405">
                  <c:v>867.37</c:v>
                </c:pt>
                <c:pt idx="41406">
                  <c:v>893.25</c:v>
                </c:pt>
                <c:pt idx="41407">
                  <c:v>1084.42</c:v>
                </c:pt>
                <c:pt idx="41408">
                  <c:v>1234.07</c:v>
                </c:pt>
                <c:pt idx="41409">
                  <c:v>1319.25</c:v>
                </c:pt>
                <c:pt idx="41410">
                  <c:v>1371.03</c:v>
                </c:pt>
                <c:pt idx="41411">
                  <c:v>1365.93</c:v>
                </c:pt>
                <c:pt idx="41412">
                  <c:v>1385.52</c:v>
                </c:pt>
                <c:pt idx="41413">
                  <c:v>1413.85</c:v>
                </c:pt>
                <c:pt idx="41414">
                  <c:v>1398.95</c:v>
                </c:pt>
                <c:pt idx="41415">
                  <c:v>1353.3</c:v>
                </c:pt>
                <c:pt idx="41416">
                  <c:v>1256.97</c:v>
                </c:pt>
                <c:pt idx="41417">
                  <c:v>1158.49</c:v>
                </c:pt>
                <c:pt idx="41418">
                  <c:v>1231.5</c:v>
                </c:pt>
                <c:pt idx="41419">
                  <c:v>1171.71</c:v>
                </c:pt>
                <c:pt idx="41420">
                  <c:v>1171.33</c:v>
                </c:pt>
                <c:pt idx="41421">
                  <c:v>1131.74</c:v>
                </c:pt>
                <c:pt idx="41422">
                  <c:v>1059.29</c:v>
                </c:pt>
                <c:pt idx="41423">
                  <c:v>989.57</c:v>
                </c:pt>
                <c:pt idx="41424">
                  <c:v>936.29</c:v>
                </c:pt>
                <c:pt idx="41425">
                  <c:v>925.81</c:v>
                </c:pt>
                <c:pt idx="41426">
                  <c:v>893.14</c:v>
                </c:pt>
                <c:pt idx="41427">
                  <c:v>883.29</c:v>
                </c:pt>
                <c:pt idx="41428">
                  <c:v>887.79</c:v>
                </c:pt>
                <c:pt idx="41429">
                  <c:v>889.05</c:v>
                </c:pt>
                <c:pt idx="41430">
                  <c:v>933.97</c:v>
                </c:pt>
                <c:pt idx="41431">
                  <c:v>1128.3800000000001</c:v>
                </c:pt>
                <c:pt idx="41432">
                  <c:v>1266.3599999999999</c:v>
                </c:pt>
                <c:pt idx="41433">
                  <c:v>1308.72</c:v>
                </c:pt>
                <c:pt idx="41434">
                  <c:v>1358.13</c:v>
                </c:pt>
                <c:pt idx="41435">
                  <c:v>1376.79</c:v>
                </c:pt>
                <c:pt idx="41436">
                  <c:v>1361.03</c:v>
                </c:pt>
                <c:pt idx="41437">
                  <c:v>1381.68</c:v>
                </c:pt>
                <c:pt idx="41438">
                  <c:v>1332.41</c:v>
                </c:pt>
                <c:pt idx="41439">
                  <c:v>1254.25</c:v>
                </c:pt>
                <c:pt idx="41440">
                  <c:v>1193.55</c:v>
                </c:pt>
                <c:pt idx="41441">
                  <c:v>1135.44</c:v>
                </c:pt>
                <c:pt idx="41442">
                  <c:v>1197.93</c:v>
                </c:pt>
                <c:pt idx="41443">
                  <c:v>1175.8800000000001</c:v>
                </c:pt>
                <c:pt idx="41444">
                  <c:v>1147.46</c:v>
                </c:pt>
                <c:pt idx="41445">
                  <c:v>1102.28</c:v>
                </c:pt>
                <c:pt idx="41446">
                  <c:v>1025.4100000000001</c:v>
                </c:pt>
                <c:pt idx="41447">
                  <c:v>971.06</c:v>
                </c:pt>
                <c:pt idx="41448">
                  <c:v>931.96</c:v>
                </c:pt>
                <c:pt idx="41449">
                  <c:v>890.93</c:v>
                </c:pt>
                <c:pt idx="41450">
                  <c:v>869.42</c:v>
                </c:pt>
                <c:pt idx="41451">
                  <c:v>864.27</c:v>
                </c:pt>
                <c:pt idx="41452">
                  <c:v>864.56</c:v>
                </c:pt>
                <c:pt idx="41453">
                  <c:v>888.67</c:v>
                </c:pt>
                <c:pt idx="41454">
                  <c:v>903.04</c:v>
                </c:pt>
                <c:pt idx="41455">
                  <c:v>1088.67</c:v>
                </c:pt>
                <c:pt idx="41456">
                  <c:v>1213.42</c:v>
                </c:pt>
                <c:pt idx="41457">
                  <c:v>1255.47</c:v>
                </c:pt>
                <c:pt idx="41458">
                  <c:v>1284.22</c:v>
                </c:pt>
                <c:pt idx="41459">
                  <c:v>1277.82</c:v>
                </c:pt>
                <c:pt idx="41460">
                  <c:v>1275.6500000000001</c:v>
                </c:pt>
                <c:pt idx="41461">
                  <c:v>1267.0999999999999</c:v>
                </c:pt>
                <c:pt idx="41462">
                  <c:v>1217.48</c:v>
                </c:pt>
                <c:pt idx="41463">
                  <c:v>1228.6099999999999</c:v>
                </c:pt>
                <c:pt idx="41464">
                  <c:v>1146.99</c:v>
                </c:pt>
                <c:pt idx="41465">
                  <c:v>1103.06</c:v>
                </c:pt>
                <c:pt idx="41466">
                  <c:v>1201.43</c:v>
                </c:pt>
                <c:pt idx="41467">
                  <c:v>1170.32</c:v>
                </c:pt>
                <c:pt idx="41468">
                  <c:v>1138.3</c:v>
                </c:pt>
                <c:pt idx="41469">
                  <c:v>1100.25</c:v>
                </c:pt>
                <c:pt idx="41470">
                  <c:v>1049.6600000000001</c:v>
                </c:pt>
                <c:pt idx="41471">
                  <c:v>977.99</c:v>
                </c:pt>
                <c:pt idx="41472">
                  <c:v>915.96</c:v>
                </c:pt>
                <c:pt idx="41473">
                  <c:v>887.86</c:v>
                </c:pt>
                <c:pt idx="41474">
                  <c:v>870.04</c:v>
                </c:pt>
                <c:pt idx="41475">
                  <c:v>857.8</c:v>
                </c:pt>
                <c:pt idx="41476">
                  <c:v>832.53</c:v>
                </c:pt>
                <c:pt idx="41477">
                  <c:v>837.32</c:v>
                </c:pt>
                <c:pt idx="41478">
                  <c:v>846.26</c:v>
                </c:pt>
                <c:pt idx="41479">
                  <c:v>990.43</c:v>
                </c:pt>
                <c:pt idx="41480">
                  <c:v>1110.3800000000001</c:v>
                </c:pt>
                <c:pt idx="41481">
                  <c:v>1185.9000000000001</c:v>
                </c:pt>
                <c:pt idx="41482">
                  <c:v>1234.25</c:v>
                </c:pt>
                <c:pt idx="41483">
                  <c:v>1228.3599999999999</c:v>
                </c:pt>
                <c:pt idx="41484">
                  <c:v>1180.1400000000001</c:v>
                </c:pt>
                <c:pt idx="41485">
                  <c:v>1162.8900000000001</c:v>
                </c:pt>
                <c:pt idx="41486">
                  <c:v>1161.25</c:v>
                </c:pt>
                <c:pt idx="41487">
                  <c:v>1134.9000000000001</c:v>
                </c:pt>
                <c:pt idx="41488">
                  <c:v>1081.48</c:v>
                </c:pt>
                <c:pt idx="41489">
                  <c:v>1082.51</c:v>
                </c:pt>
                <c:pt idx="41490">
                  <c:v>1166.24</c:v>
                </c:pt>
                <c:pt idx="41491">
                  <c:v>1123.83</c:v>
                </c:pt>
                <c:pt idx="41492">
                  <c:v>1121.56</c:v>
                </c:pt>
                <c:pt idx="41493">
                  <c:v>1071.8599999999999</c:v>
                </c:pt>
                <c:pt idx="41494">
                  <c:v>1035.69</c:v>
                </c:pt>
                <c:pt idx="41495">
                  <c:v>980.47</c:v>
                </c:pt>
                <c:pt idx="41496">
                  <c:v>932.56</c:v>
                </c:pt>
                <c:pt idx="41497">
                  <c:v>901.2</c:v>
                </c:pt>
                <c:pt idx="41498">
                  <c:v>870.95</c:v>
                </c:pt>
                <c:pt idx="41499">
                  <c:v>855.56</c:v>
                </c:pt>
                <c:pt idx="41500">
                  <c:v>835.66</c:v>
                </c:pt>
                <c:pt idx="41501">
                  <c:v>825.44</c:v>
                </c:pt>
                <c:pt idx="41502">
                  <c:v>803.43</c:v>
                </c:pt>
                <c:pt idx="41503">
                  <c:v>856.48</c:v>
                </c:pt>
                <c:pt idx="41504">
                  <c:v>902.05</c:v>
                </c:pt>
                <c:pt idx="41505">
                  <c:v>964.74</c:v>
                </c:pt>
                <c:pt idx="41506">
                  <c:v>1014.6</c:v>
                </c:pt>
                <c:pt idx="41507">
                  <c:v>1043.51</c:v>
                </c:pt>
                <c:pt idx="41508">
                  <c:v>1049.8800000000001</c:v>
                </c:pt>
                <c:pt idx="41509">
                  <c:v>1038.28</c:v>
                </c:pt>
                <c:pt idx="41510">
                  <c:v>1029.79</c:v>
                </c:pt>
                <c:pt idx="41511">
                  <c:v>1000.96</c:v>
                </c:pt>
                <c:pt idx="41512">
                  <c:v>982.05</c:v>
                </c:pt>
                <c:pt idx="41513">
                  <c:v>1016.83</c:v>
                </c:pt>
                <c:pt idx="41514">
                  <c:v>1101.72</c:v>
                </c:pt>
                <c:pt idx="41515">
                  <c:v>1099.94</c:v>
                </c:pt>
                <c:pt idx="41516">
                  <c:v>1093.23</c:v>
                </c:pt>
                <c:pt idx="41517">
                  <c:v>1078.57</c:v>
                </c:pt>
                <c:pt idx="41518">
                  <c:v>1000.76</c:v>
                </c:pt>
                <c:pt idx="41519">
                  <c:v>932.01</c:v>
                </c:pt>
                <c:pt idx="41520">
                  <c:v>894.85</c:v>
                </c:pt>
                <c:pt idx="41521">
                  <c:v>870.29</c:v>
                </c:pt>
                <c:pt idx="41522">
                  <c:v>843.49</c:v>
                </c:pt>
                <c:pt idx="41523">
                  <c:v>825.24</c:v>
                </c:pt>
                <c:pt idx="41524">
                  <c:v>837.24</c:v>
                </c:pt>
                <c:pt idx="41525">
                  <c:v>863.25</c:v>
                </c:pt>
                <c:pt idx="41526">
                  <c:v>909.23</c:v>
                </c:pt>
                <c:pt idx="41527">
                  <c:v>1125.98</c:v>
                </c:pt>
                <c:pt idx="41528">
                  <c:v>1280.5999999999999</c:v>
                </c:pt>
                <c:pt idx="41529">
                  <c:v>1379.62</c:v>
                </c:pt>
                <c:pt idx="41530">
                  <c:v>1448.07</c:v>
                </c:pt>
                <c:pt idx="41531">
                  <c:v>1441.41</c:v>
                </c:pt>
                <c:pt idx="41532">
                  <c:v>1452.22</c:v>
                </c:pt>
                <c:pt idx="41533">
                  <c:v>1470.09</c:v>
                </c:pt>
                <c:pt idx="41534">
                  <c:v>1440.18</c:v>
                </c:pt>
                <c:pt idx="41535">
                  <c:v>1361.07</c:v>
                </c:pt>
                <c:pt idx="41536">
                  <c:v>1256.76</c:v>
                </c:pt>
                <c:pt idx="41537">
                  <c:v>1181.7</c:v>
                </c:pt>
                <c:pt idx="41538">
                  <c:v>1232.74</c:v>
                </c:pt>
                <c:pt idx="41539">
                  <c:v>1223.82</c:v>
                </c:pt>
                <c:pt idx="41540">
                  <c:v>1157.5899999999999</c:v>
                </c:pt>
                <c:pt idx="41541">
                  <c:v>1119.46</c:v>
                </c:pt>
                <c:pt idx="41542">
                  <c:v>1052.07</c:v>
                </c:pt>
                <c:pt idx="41543">
                  <c:v>987.82</c:v>
                </c:pt>
                <c:pt idx="41544">
                  <c:v>939.41</c:v>
                </c:pt>
                <c:pt idx="41545">
                  <c:v>902.26</c:v>
                </c:pt>
                <c:pt idx="41546">
                  <c:v>882.4</c:v>
                </c:pt>
                <c:pt idx="41547">
                  <c:v>872.56</c:v>
                </c:pt>
                <c:pt idx="41548">
                  <c:v>882.31</c:v>
                </c:pt>
                <c:pt idx="41549">
                  <c:v>891.42</c:v>
                </c:pt>
                <c:pt idx="41550">
                  <c:v>926.79</c:v>
                </c:pt>
                <c:pt idx="41551">
                  <c:v>1140.72</c:v>
                </c:pt>
                <c:pt idx="41552">
                  <c:v>1291.94</c:v>
                </c:pt>
                <c:pt idx="41553">
                  <c:v>1383.97</c:v>
                </c:pt>
                <c:pt idx="41554">
                  <c:v>1429.43</c:v>
                </c:pt>
                <c:pt idx="41555">
                  <c:v>1449.65</c:v>
                </c:pt>
                <c:pt idx="41556">
                  <c:v>1457.26</c:v>
                </c:pt>
                <c:pt idx="41557">
                  <c:v>1469.23</c:v>
                </c:pt>
                <c:pt idx="41558">
                  <c:v>1444.25</c:v>
                </c:pt>
                <c:pt idx="41559">
                  <c:v>1400.23</c:v>
                </c:pt>
                <c:pt idx="41560">
                  <c:v>1302.72</c:v>
                </c:pt>
                <c:pt idx="41561">
                  <c:v>1213.78</c:v>
                </c:pt>
                <c:pt idx="41562">
                  <c:v>1293.8499999999999</c:v>
                </c:pt>
                <c:pt idx="41563">
                  <c:v>1250.73</c:v>
                </c:pt>
                <c:pt idx="41564">
                  <c:v>1222.24</c:v>
                </c:pt>
                <c:pt idx="41565">
                  <c:v>1173.96</c:v>
                </c:pt>
                <c:pt idx="41566">
                  <c:v>1112.74</c:v>
                </c:pt>
                <c:pt idx="41567">
                  <c:v>1034.71</c:v>
                </c:pt>
                <c:pt idx="41568">
                  <c:v>990.93</c:v>
                </c:pt>
                <c:pt idx="41569">
                  <c:v>958.3</c:v>
                </c:pt>
                <c:pt idx="41570">
                  <c:v>927.28</c:v>
                </c:pt>
                <c:pt idx="41571">
                  <c:v>904.6</c:v>
                </c:pt>
                <c:pt idx="41572">
                  <c:v>913.07</c:v>
                </c:pt>
                <c:pt idx="41573">
                  <c:v>933.53</c:v>
                </c:pt>
                <c:pt idx="41574">
                  <c:v>935.13</c:v>
                </c:pt>
                <c:pt idx="41575">
                  <c:v>1139.5</c:v>
                </c:pt>
                <c:pt idx="41576">
                  <c:v>1270.67</c:v>
                </c:pt>
                <c:pt idx="41577">
                  <c:v>1385.21</c:v>
                </c:pt>
                <c:pt idx="41578">
                  <c:v>1436.35</c:v>
                </c:pt>
                <c:pt idx="41579">
                  <c:v>1464.25</c:v>
                </c:pt>
                <c:pt idx="41580">
                  <c:v>1452.88</c:v>
                </c:pt>
                <c:pt idx="41581">
                  <c:v>1461.44</c:v>
                </c:pt>
                <c:pt idx="41582">
                  <c:v>1436.13</c:v>
                </c:pt>
                <c:pt idx="41583">
                  <c:v>1380.72</c:v>
                </c:pt>
                <c:pt idx="41584">
                  <c:v>1287.3699999999999</c:v>
                </c:pt>
                <c:pt idx="41585">
                  <c:v>1240.9100000000001</c:v>
                </c:pt>
                <c:pt idx="41586">
                  <c:v>1299.8900000000001</c:v>
                </c:pt>
                <c:pt idx="41587">
                  <c:v>1267.05</c:v>
                </c:pt>
                <c:pt idx="41588">
                  <c:v>1231.53</c:v>
                </c:pt>
                <c:pt idx="41589">
                  <c:v>1174.47</c:v>
                </c:pt>
                <c:pt idx="41590">
                  <c:v>1096.98</c:v>
                </c:pt>
                <c:pt idx="41591">
                  <c:v>1034.6099999999999</c:v>
                </c:pt>
                <c:pt idx="41592">
                  <c:v>982.46</c:v>
                </c:pt>
                <c:pt idx="41593">
                  <c:v>938.82</c:v>
                </c:pt>
                <c:pt idx="41594">
                  <c:v>919.58</c:v>
                </c:pt>
                <c:pt idx="41595">
                  <c:v>900.9</c:v>
                </c:pt>
                <c:pt idx="41596">
                  <c:v>845.47</c:v>
                </c:pt>
                <c:pt idx="41597">
                  <c:v>874.12</c:v>
                </c:pt>
                <c:pt idx="41598">
                  <c:v>898.49</c:v>
                </c:pt>
                <c:pt idx="41599">
                  <c:v>1048.17</c:v>
                </c:pt>
                <c:pt idx="41600">
                  <c:v>1201.77</c:v>
                </c:pt>
                <c:pt idx="41601">
                  <c:v>1229.55</c:v>
                </c:pt>
                <c:pt idx="41602">
                  <c:v>1288.54</c:v>
                </c:pt>
                <c:pt idx="41603">
                  <c:v>1309.4000000000001</c:v>
                </c:pt>
                <c:pt idx="41604">
                  <c:v>1340.51</c:v>
                </c:pt>
                <c:pt idx="41605">
                  <c:v>1363.38</c:v>
                </c:pt>
                <c:pt idx="41606">
                  <c:v>1355.64</c:v>
                </c:pt>
                <c:pt idx="41607">
                  <c:v>1301.93</c:v>
                </c:pt>
                <c:pt idx="41608">
                  <c:v>1231.75</c:v>
                </c:pt>
                <c:pt idx="41609">
                  <c:v>1181.58</c:v>
                </c:pt>
                <c:pt idx="41610">
                  <c:v>1237.5899999999999</c:v>
                </c:pt>
                <c:pt idx="41611">
                  <c:v>1199.55</c:v>
                </c:pt>
                <c:pt idx="41612">
                  <c:v>1162.18</c:v>
                </c:pt>
                <c:pt idx="41613">
                  <c:v>1133.3699999999999</c:v>
                </c:pt>
                <c:pt idx="41614">
                  <c:v>1045.6500000000001</c:v>
                </c:pt>
                <c:pt idx="41615">
                  <c:v>969.51</c:v>
                </c:pt>
                <c:pt idx="41616">
                  <c:v>945.51</c:v>
                </c:pt>
                <c:pt idx="41617">
                  <c:v>890.57</c:v>
                </c:pt>
                <c:pt idx="41618">
                  <c:v>874.73</c:v>
                </c:pt>
                <c:pt idx="41619">
                  <c:v>857.48</c:v>
                </c:pt>
                <c:pt idx="41620">
                  <c:v>863.44</c:v>
                </c:pt>
                <c:pt idx="41621">
                  <c:v>871.94</c:v>
                </c:pt>
                <c:pt idx="41622">
                  <c:v>925.04</c:v>
                </c:pt>
                <c:pt idx="41623">
                  <c:v>1055.67</c:v>
                </c:pt>
                <c:pt idx="41624">
                  <c:v>1182.33</c:v>
                </c:pt>
                <c:pt idx="41625">
                  <c:v>1240.75</c:v>
                </c:pt>
                <c:pt idx="41626">
                  <c:v>1267.27</c:v>
                </c:pt>
                <c:pt idx="41627">
                  <c:v>1286.26</c:v>
                </c:pt>
                <c:pt idx="41628">
                  <c:v>1277.24</c:v>
                </c:pt>
                <c:pt idx="41629">
                  <c:v>1320.66</c:v>
                </c:pt>
                <c:pt idx="41630">
                  <c:v>1300.27</c:v>
                </c:pt>
                <c:pt idx="41631">
                  <c:v>1262.67</c:v>
                </c:pt>
                <c:pt idx="41632">
                  <c:v>1172.32</c:v>
                </c:pt>
                <c:pt idx="41633">
                  <c:v>1101.1099999999999</c:v>
                </c:pt>
                <c:pt idx="41634">
                  <c:v>1172.96</c:v>
                </c:pt>
                <c:pt idx="41635">
                  <c:v>1148.56</c:v>
                </c:pt>
                <c:pt idx="41636">
                  <c:v>1112.17</c:v>
                </c:pt>
                <c:pt idx="41637">
                  <c:v>1070.76</c:v>
                </c:pt>
                <c:pt idx="41638">
                  <c:v>1019.72</c:v>
                </c:pt>
                <c:pt idx="41639">
                  <c:v>965.82</c:v>
                </c:pt>
                <c:pt idx="41640">
                  <c:v>949.99</c:v>
                </c:pt>
                <c:pt idx="41641">
                  <c:v>896.78</c:v>
                </c:pt>
                <c:pt idx="41642">
                  <c:v>901.13</c:v>
                </c:pt>
                <c:pt idx="41643">
                  <c:v>856.52</c:v>
                </c:pt>
                <c:pt idx="41644">
                  <c:v>857.64</c:v>
                </c:pt>
                <c:pt idx="41645">
                  <c:v>856.02</c:v>
                </c:pt>
                <c:pt idx="41646">
                  <c:v>844.1</c:v>
                </c:pt>
                <c:pt idx="41647">
                  <c:v>957.96</c:v>
                </c:pt>
                <c:pt idx="41648">
                  <c:v>1053.6300000000001</c:v>
                </c:pt>
                <c:pt idx="41649">
                  <c:v>1102.2</c:v>
                </c:pt>
                <c:pt idx="41650">
                  <c:v>1130.6500000000001</c:v>
                </c:pt>
                <c:pt idx="41651">
                  <c:v>1087.9100000000001</c:v>
                </c:pt>
                <c:pt idx="41652">
                  <c:v>1086.02</c:v>
                </c:pt>
                <c:pt idx="41653">
                  <c:v>1060.75</c:v>
                </c:pt>
                <c:pt idx="41654">
                  <c:v>1047.72</c:v>
                </c:pt>
                <c:pt idx="41655">
                  <c:v>1020.69</c:v>
                </c:pt>
                <c:pt idx="41656">
                  <c:v>994.35</c:v>
                </c:pt>
                <c:pt idx="41657">
                  <c:v>1001.99</c:v>
                </c:pt>
                <c:pt idx="41658">
                  <c:v>1098.3800000000001</c:v>
                </c:pt>
                <c:pt idx="41659">
                  <c:v>1072.96</c:v>
                </c:pt>
                <c:pt idx="41660">
                  <c:v>1053.98</c:v>
                </c:pt>
                <c:pt idx="41661">
                  <c:v>1015.34</c:v>
                </c:pt>
                <c:pt idx="41662">
                  <c:v>971.61</c:v>
                </c:pt>
                <c:pt idx="41663">
                  <c:v>923.1</c:v>
                </c:pt>
                <c:pt idx="41664">
                  <c:v>884.24</c:v>
                </c:pt>
                <c:pt idx="41665">
                  <c:v>857.45</c:v>
                </c:pt>
                <c:pt idx="41666">
                  <c:v>830.58</c:v>
                </c:pt>
                <c:pt idx="41667">
                  <c:v>811.91</c:v>
                </c:pt>
                <c:pt idx="41668">
                  <c:v>799.41</c:v>
                </c:pt>
                <c:pt idx="41669">
                  <c:v>798.63</c:v>
                </c:pt>
                <c:pt idx="41670">
                  <c:v>797.84</c:v>
                </c:pt>
                <c:pt idx="41671">
                  <c:v>852.09</c:v>
                </c:pt>
                <c:pt idx="41672">
                  <c:v>917.59</c:v>
                </c:pt>
                <c:pt idx="41673">
                  <c:v>953.48</c:v>
                </c:pt>
                <c:pt idx="41674">
                  <c:v>1012.2</c:v>
                </c:pt>
                <c:pt idx="41675">
                  <c:v>1043.25</c:v>
                </c:pt>
                <c:pt idx="41676">
                  <c:v>1057.05</c:v>
                </c:pt>
                <c:pt idx="41677">
                  <c:v>1048.6400000000001</c:v>
                </c:pt>
                <c:pt idx="41678">
                  <c:v>993.16</c:v>
                </c:pt>
                <c:pt idx="41679">
                  <c:v>963.42</c:v>
                </c:pt>
                <c:pt idx="41680">
                  <c:v>942.75</c:v>
                </c:pt>
                <c:pt idx="41681">
                  <c:v>984.75</c:v>
                </c:pt>
                <c:pt idx="41682">
                  <c:v>1072.82</c:v>
                </c:pt>
                <c:pt idx="41683">
                  <c:v>1072.82</c:v>
                </c:pt>
                <c:pt idx="41684">
                  <c:v>1059.76</c:v>
                </c:pt>
                <c:pt idx="41685">
                  <c:v>1019.7</c:v>
                </c:pt>
                <c:pt idx="41686">
                  <c:v>962.02</c:v>
                </c:pt>
                <c:pt idx="41687">
                  <c:v>904.43</c:v>
                </c:pt>
                <c:pt idx="41688">
                  <c:v>862.15</c:v>
                </c:pt>
                <c:pt idx="41689">
                  <c:v>860.91</c:v>
                </c:pt>
                <c:pt idx="41690">
                  <c:v>821.84</c:v>
                </c:pt>
                <c:pt idx="41691">
                  <c:v>810.21</c:v>
                </c:pt>
                <c:pt idx="41692">
                  <c:v>824.67</c:v>
                </c:pt>
                <c:pt idx="41693">
                  <c:v>860.02</c:v>
                </c:pt>
                <c:pt idx="41694">
                  <c:v>892.8</c:v>
                </c:pt>
                <c:pt idx="41695">
                  <c:v>1109.67</c:v>
                </c:pt>
                <c:pt idx="41696">
                  <c:v>1248.1500000000001</c:v>
                </c:pt>
                <c:pt idx="41697">
                  <c:v>1341.64</c:v>
                </c:pt>
                <c:pt idx="41698">
                  <c:v>1367.97</c:v>
                </c:pt>
                <c:pt idx="41699">
                  <c:v>1371.21</c:v>
                </c:pt>
                <c:pt idx="41700">
                  <c:v>1378.89</c:v>
                </c:pt>
                <c:pt idx="41701">
                  <c:v>1395.29</c:v>
                </c:pt>
                <c:pt idx="41702">
                  <c:v>1395.03</c:v>
                </c:pt>
                <c:pt idx="41703">
                  <c:v>1333.49</c:v>
                </c:pt>
                <c:pt idx="41704">
                  <c:v>1227.32</c:v>
                </c:pt>
                <c:pt idx="41705">
                  <c:v>1170.56</c:v>
                </c:pt>
                <c:pt idx="41706">
                  <c:v>1220.97</c:v>
                </c:pt>
                <c:pt idx="41707">
                  <c:v>1183.28</c:v>
                </c:pt>
                <c:pt idx="41708">
                  <c:v>1162.1199999999999</c:v>
                </c:pt>
                <c:pt idx="41709">
                  <c:v>1117.44</c:v>
                </c:pt>
                <c:pt idx="41710">
                  <c:v>1031.82</c:v>
                </c:pt>
                <c:pt idx="41711">
                  <c:v>947.4</c:v>
                </c:pt>
                <c:pt idx="41712">
                  <c:v>915.75</c:v>
                </c:pt>
                <c:pt idx="41713">
                  <c:v>887.58</c:v>
                </c:pt>
                <c:pt idx="41714">
                  <c:v>854.54</c:v>
                </c:pt>
                <c:pt idx="41715">
                  <c:v>846.94</c:v>
                </c:pt>
                <c:pt idx="41716">
                  <c:v>864.22</c:v>
                </c:pt>
                <c:pt idx="41717">
                  <c:v>903.71</c:v>
                </c:pt>
                <c:pt idx="41718">
                  <c:v>922.85</c:v>
                </c:pt>
                <c:pt idx="41719">
                  <c:v>1119</c:v>
                </c:pt>
                <c:pt idx="41720">
                  <c:v>1231.32</c:v>
                </c:pt>
                <c:pt idx="41721">
                  <c:v>1278.0999999999999</c:v>
                </c:pt>
                <c:pt idx="41722">
                  <c:v>1306.1300000000001</c:v>
                </c:pt>
                <c:pt idx="41723">
                  <c:v>1275.2</c:v>
                </c:pt>
                <c:pt idx="41724">
                  <c:v>1260.48</c:v>
                </c:pt>
                <c:pt idx="41725">
                  <c:v>1290.1300000000001</c:v>
                </c:pt>
                <c:pt idx="41726">
                  <c:v>1274.17</c:v>
                </c:pt>
                <c:pt idx="41727">
                  <c:v>1243.94</c:v>
                </c:pt>
                <c:pt idx="41728">
                  <c:v>1186.1099999999999</c:v>
                </c:pt>
                <c:pt idx="41729">
                  <c:v>1136.78</c:v>
                </c:pt>
                <c:pt idx="41730">
                  <c:v>1186.3</c:v>
                </c:pt>
                <c:pt idx="41731">
                  <c:v>1155.6500000000001</c:v>
                </c:pt>
                <c:pt idx="41732">
                  <c:v>1106.03</c:v>
                </c:pt>
                <c:pt idx="41733">
                  <c:v>996.85</c:v>
                </c:pt>
                <c:pt idx="41734">
                  <c:v>993.61</c:v>
                </c:pt>
                <c:pt idx="41735">
                  <c:v>936.39</c:v>
                </c:pt>
                <c:pt idx="41736">
                  <c:v>878.22</c:v>
                </c:pt>
                <c:pt idx="41737">
                  <c:v>838.52</c:v>
                </c:pt>
                <c:pt idx="41738">
                  <c:v>822.08</c:v>
                </c:pt>
                <c:pt idx="41739">
                  <c:v>833.72</c:v>
                </c:pt>
                <c:pt idx="41740">
                  <c:v>832.55</c:v>
                </c:pt>
                <c:pt idx="41741">
                  <c:v>882.32</c:v>
                </c:pt>
                <c:pt idx="41742">
                  <c:v>901.45</c:v>
                </c:pt>
                <c:pt idx="41743">
                  <c:v>1099.44</c:v>
                </c:pt>
                <c:pt idx="41744">
                  <c:v>1247.47</c:v>
                </c:pt>
                <c:pt idx="41745">
                  <c:v>1305.8499999999999</c:v>
                </c:pt>
                <c:pt idx="41746">
                  <c:v>1376.86</c:v>
                </c:pt>
                <c:pt idx="41747">
                  <c:v>1319.11</c:v>
                </c:pt>
                <c:pt idx="41748">
                  <c:v>1335.29</c:v>
                </c:pt>
                <c:pt idx="41749">
                  <c:v>1328.63</c:v>
                </c:pt>
                <c:pt idx="41750">
                  <c:v>1301.92</c:v>
                </c:pt>
                <c:pt idx="41751">
                  <c:v>1258.04</c:v>
                </c:pt>
                <c:pt idx="41752">
                  <c:v>1211.8399999999999</c:v>
                </c:pt>
                <c:pt idx="41753">
                  <c:v>1161.77</c:v>
                </c:pt>
                <c:pt idx="41754">
                  <c:v>1218.7</c:v>
                </c:pt>
                <c:pt idx="41755">
                  <c:v>1217.1600000000001</c:v>
                </c:pt>
                <c:pt idx="41756">
                  <c:v>1121.19</c:v>
                </c:pt>
                <c:pt idx="41757">
                  <c:v>1084.19</c:v>
                </c:pt>
                <c:pt idx="41758">
                  <c:v>1020.44</c:v>
                </c:pt>
                <c:pt idx="41759">
                  <c:v>949.08</c:v>
                </c:pt>
                <c:pt idx="41760">
                  <c:v>900.42</c:v>
                </c:pt>
                <c:pt idx="41761">
                  <c:v>871.11</c:v>
                </c:pt>
                <c:pt idx="41762">
                  <c:v>845.19</c:v>
                </c:pt>
                <c:pt idx="41763">
                  <c:v>834.9</c:v>
                </c:pt>
                <c:pt idx="41764">
                  <c:v>851.96</c:v>
                </c:pt>
                <c:pt idx="41765">
                  <c:v>897.39</c:v>
                </c:pt>
                <c:pt idx="41766">
                  <c:v>930.97</c:v>
                </c:pt>
                <c:pt idx="41767">
                  <c:v>1101.96</c:v>
                </c:pt>
                <c:pt idx="41768">
                  <c:v>1227.73</c:v>
                </c:pt>
                <c:pt idx="41769">
                  <c:v>1282.67</c:v>
                </c:pt>
                <c:pt idx="41770">
                  <c:v>1314.88</c:v>
                </c:pt>
                <c:pt idx="41771">
                  <c:v>1321.38</c:v>
                </c:pt>
                <c:pt idx="41772">
                  <c:v>1321.98</c:v>
                </c:pt>
                <c:pt idx="41773">
                  <c:v>1342.84</c:v>
                </c:pt>
                <c:pt idx="41774">
                  <c:v>1321.36</c:v>
                </c:pt>
                <c:pt idx="41775">
                  <c:v>1298.51</c:v>
                </c:pt>
                <c:pt idx="41776">
                  <c:v>1203.6400000000001</c:v>
                </c:pt>
                <c:pt idx="41777">
                  <c:v>1191.53</c:v>
                </c:pt>
                <c:pt idx="41778">
                  <c:v>1254.0999999999999</c:v>
                </c:pt>
                <c:pt idx="41779">
                  <c:v>1221.78</c:v>
                </c:pt>
                <c:pt idx="41780">
                  <c:v>1196.8599999999999</c:v>
                </c:pt>
                <c:pt idx="41781">
                  <c:v>1120.06</c:v>
                </c:pt>
                <c:pt idx="41782">
                  <c:v>1100.24</c:v>
                </c:pt>
                <c:pt idx="41783">
                  <c:v>1024.78</c:v>
                </c:pt>
                <c:pt idx="41784">
                  <c:v>1020.03</c:v>
                </c:pt>
                <c:pt idx="41785">
                  <c:v>984.7</c:v>
                </c:pt>
                <c:pt idx="41786">
                  <c:v>962.97</c:v>
                </c:pt>
                <c:pt idx="41787">
                  <c:v>876.24</c:v>
                </c:pt>
                <c:pt idx="41788">
                  <c:v>859.99</c:v>
                </c:pt>
                <c:pt idx="41789">
                  <c:v>906.63</c:v>
                </c:pt>
                <c:pt idx="41790">
                  <c:v>920.51</c:v>
                </c:pt>
                <c:pt idx="41791">
                  <c:v>993.91</c:v>
                </c:pt>
                <c:pt idx="41792">
                  <c:v>1168.94</c:v>
                </c:pt>
                <c:pt idx="41793">
                  <c:v>1287.72</c:v>
                </c:pt>
                <c:pt idx="41794">
                  <c:v>1313.59</c:v>
                </c:pt>
                <c:pt idx="41795">
                  <c:v>1289.6400000000001</c:v>
                </c:pt>
                <c:pt idx="41796">
                  <c:v>1283.53</c:v>
                </c:pt>
                <c:pt idx="41797">
                  <c:v>1296.55</c:v>
                </c:pt>
                <c:pt idx="41798">
                  <c:v>1291.4100000000001</c:v>
                </c:pt>
                <c:pt idx="41799">
                  <c:v>1241.23</c:v>
                </c:pt>
                <c:pt idx="41800">
                  <c:v>1160.69</c:v>
                </c:pt>
                <c:pt idx="41801">
                  <c:v>1124.83</c:v>
                </c:pt>
                <c:pt idx="41802">
                  <c:v>1173.93</c:v>
                </c:pt>
                <c:pt idx="41803">
                  <c:v>1138.53</c:v>
                </c:pt>
                <c:pt idx="41804">
                  <c:v>1092.1199999999999</c:v>
                </c:pt>
                <c:pt idx="41805">
                  <c:v>1021.69</c:v>
                </c:pt>
                <c:pt idx="41806">
                  <c:v>1000.34</c:v>
                </c:pt>
                <c:pt idx="41807">
                  <c:v>950.5</c:v>
                </c:pt>
                <c:pt idx="41808">
                  <c:v>906</c:v>
                </c:pt>
                <c:pt idx="41809">
                  <c:v>885.78</c:v>
                </c:pt>
                <c:pt idx="41810">
                  <c:v>865.66</c:v>
                </c:pt>
                <c:pt idx="41811">
                  <c:v>858.8</c:v>
                </c:pt>
                <c:pt idx="41812">
                  <c:v>846.98</c:v>
                </c:pt>
                <c:pt idx="41813">
                  <c:v>853.69</c:v>
                </c:pt>
                <c:pt idx="41814">
                  <c:v>861.37</c:v>
                </c:pt>
                <c:pt idx="41815">
                  <c:v>1001.88</c:v>
                </c:pt>
                <c:pt idx="41816">
                  <c:v>1117.97</c:v>
                </c:pt>
                <c:pt idx="41817">
                  <c:v>1205.8399999999999</c:v>
                </c:pt>
                <c:pt idx="41818">
                  <c:v>1243.24</c:v>
                </c:pt>
                <c:pt idx="41819">
                  <c:v>1239.8800000000001</c:v>
                </c:pt>
                <c:pt idx="41820">
                  <c:v>1212.19</c:v>
                </c:pt>
                <c:pt idx="41821">
                  <c:v>1190.6400000000001</c:v>
                </c:pt>
                <c:pt idx="41822">
                  <c:v>1163.0899999999999</c:v>
                </c:pt>
                <c:pt idx="41823">
                  <c:v>1142.98</c:v>
                </c:pt>
                <c:pt idx="41824">
                  <c:v>1127.8</c:v>
                </c:pt>
                <c:pt idx="41825">
                  <c:v>1107.47</c:v>
                </c:pt>
                <c:pt idx="41826">
                  <c:v>1180.8599999999999</c:v>
                </c:pt>
                <c:pt idx="41827">
                  <c:v>1160.77</c:v>
                </c:pt>
                <c:pt idx="41828">
                  <c:v>1126.6099999999999</c:v>
                </c:pt>
                <c:pt idx="41829">
                  <c:v>1070.48</c:v>
                </c:pt>
                <c:pt idx="41830">
                  <c:v>1022.06</c:v>
                </c:pt>
                <c:pt idx="41831">
                  <c:v>969.74</c:v>
                </c:pt>
                <c:pt idx="41832">
                  <c:v>924.42</c:v>
                </c:pt>
                <c:pt idx="41833">
                  <c:v>896.01</c:v>
                </c:pt>
                <c:pt idx="41834">
                  <c:v>871.55</c:v>
                </c:pt>
                <c:pt idx="41835">
                  <c:v>853.21</c:v>
                </c:pt>
                <c:pt idx="41836">
                  <c:v>845.33</c:v>
                </c:pt>
                <c:pt idx="41837">
                  <c:v>844.29</c:v>
                </c:pt>
                <c:pt idx="41838">
                  <c:v>811.91</c:v>
                </c:pt>
                <c:pt idx="41839">
                  <c:v>862.9</c:v>
                </c:pt>
                <c:pt idx="41840">
                  <c:v>921.99</c:v>
                </c:pt>
                <c:pt idx="41841">
                  <c:v>986.88</c:v>
                </c:pt>
                <c:pt idx="41842">
                  <c:v>1042.9000000000001</c:v>
                </c:pt>
                <c:pt idx="41843">
                  <c:v>1052.5899999999999</c:v>
                </c:pt>
                <c:pt idx="41844">
                  <c:v>1055.6300000000001</c:v>
                </c:pt>
                <c:pt idx="41845">
                  <c:v>1043.6600000000001</c:v>
                </c:pt>
                <c:pt idx="41846">
                  <c:v>1012.67</c:v>
                </c:pt>
                <c:pt idx="41847">
                  <c:v>994.97</c:v>
                </c:pt>
                <c:pt idx="41848">
                  <c:v>997.24</c:v>
                </c:pt>
                <c:pt idx="41849">
                  <c:v>1024.8399999999999</c:v>
                </c:pt>
                <c:pt idx="41850">
                  <c:v>1099.67</c:v>
                </c:pt>
                <c:pt idx="41851">
                  <c:v>1072.1500000000001</c:v>
                </c:pt>
                <c:pt idx="41852">
                  <c:v>1062.72</c:v>
                </c:pt>
                <c:pt idx="41853">
                  <c:v>1034.32</c:v>
                </c:pt>
                <c:pt idx="41854">
                  <c:v>976.94</c:v>
                </c:pt>
                <c:pt idx="41855">
                  <c:v>924.18</c:v>
                </c:pt>
                <c:pt idx="41856">
                  <c:v>878.39</c:v>
                </c:pt>
                <c:pt idx="41857">
                  <c:v>850.67</c:v>
                </c:pt>
                <c:pt idx="41858">
                  <c:v>830.66</c:v>
                </c:pt>
                <c:pt idx="41859">
                  <c:v>822.02</c:v>
                </c:pt>
                <c:pt idx="41860">
                  <c:v>821.68</c:v>
                </c:pt>
                <c:pt idx="41861">
                  <c:v>870.15</c:v>
                </c:pt>
                <c:pt idx="41862">
                  <c:v>905.73</c:v>
                </c:pt>
                <c:pt idx="41863">
                  <c:v>1140.68</c:v>
                </c:pt>
                <c:pt idx="41864">
                  <c:v>1293.17</c:v>
                </c:pt>
                <c:pt idx="41865">
                  <c:v>1379.43</c:v>
                </c:pt>
                <c:pt idx="41866">
                  <c:v>1423.12</c:v>
                </c:pt>
                <c:pt idx="41867">
                  <c:v>1419.77</c:v>
                </c:pt>
                <c:pt idx="41868">
                  <c:v>1398.74</c:v>
                </c:pt>
                <c:pt idx="41869">
                  <c:v>1373.01</c:v>
                </c:pt>
                <c:pt idx="41870">
                  <c:v>1354.17</c:v>
                </c:pt>
                <c:pt idx="41871">
                  <c:v>1309.1500000000001</c:v>
                </c:pt>
                <c:pt idx="41872">
                  <c:v>1186.23</c:v>
                </c:pt>
                <c:pt idx="41873">
                  <c:v>1180.4100000000001</c:v>
                </c:pt>
                <c:pt idx="41874">
                  <c:v>1189.8900000000001</c:v>
                </c:pt>
                <c:pt idx="41875">
                  <c:v>1144.6500000000001</c:v>
                </c:pt>
                <c:pt idx="41876">
                  <c:v>1094.8</c:v>
                </c:pt>
                <c:pt idx="41877">
                  <c:v>1053.6300000000001</c:v>
                </c:pt>
                <c:pt idx="41878">
                  <c:v>972.39</c:v>
                </c:pt>
                <c:pt idx="41879">
                  <c:v>908.09</c:v>
                </c:pt>
                <c:pt idx="41880">
                  <c:v>875.63</c:v>
                </c:pt>
                <c:pt idx="41881">
                  <c:v>837.97</c:v>
                </c:pt>
                <c:pt idx="41882">
                  <c:v>816.97</c:v>
                </c:pt>
                <c:pt idx="41883">
                  <c:v>814.02</c:v>
                </c:pt>
                <c:pt idx="41884">
                  <c:v>828.26</c:v>
                </c:pt>
                <c:pt idx="41885">
                  <c:v>873.39</c:v>
                </c:pt>
                <c:pt idx="41886">
                  <c:v>900.32</c:v>
                </c:pt>
                <c:pt idx="41887">
                  <c:v>1084.17</c:v>
                </c:pt>
                <c:pt idx="41888">
                  <c:v>1237.07</c:v>
                </c:pt>
                <c:pt idx="41889">
                  <c:v>1314.71</c:v>
                </c:pt>
                <c:pt idx="41890">
                  <c:v>1361.13</c:v>
                </c:pt>
                <c:pt idx="41891">
                  <c:v>1358.5</c:v>
                </c:pt>
                <c:pt idx="41892">
                  <c:v>1362.89</c:v>
                </c:pt>
                <c:pt idx="41893">
                  <c:v>1391.92</c:v>
                </c:pt>
                <c:pt idx="41894">
                  <c:v>1375.92</c:v>
                </c:pt>
                <c:pt idx="41895">
                  <c:v>1350.51</c:v>
                </c:pt>
                <c:pt idx="41896">
                  <c:v>1252.8800000000001</c:v>
                </c:pt>
                <c:pt idx="41897">
                  <c:v>1183.46</c:v>
                </c:pt>
                <c:pt idx="41898">
                  <c:v>1252.02</c:v>
                </c:pt>
                <c:pt idx="41899">
                  <c:v>1217.3599999999999</c:v>
                </c:pt>
                <c:pt idx="41900">
                  <c:v>1173.57</c:v>
                </c:pt>
                <c:pt idx="41901">
                  <c:v>1114.7</c:v>
                </c:pt>
                <c:pt idx="41902">
                  <c:v>1030.28</c:v>
                </c:pt>
                <c:pt idx="41903">
                  <c:v>969.96</c:v>
                </c:pt>
                <c:pt idx="41904">
                  <c:v>923.8</c:v>
                </c:pt>
                <c:pt idx="41905">
                  <c:v>885.54</c:v>
                </c:pt>
                <c:pt idx="41906">
                  <c:v>862.08</c:v>
                </c:pt>
                <c:pt idx="41907">
                  <c:v>848.33</c:v>
                </c:pt>
                <c:pt idx="41908">
                  <c:v>883.41</c:v>
                </c:pt>
                <c:pt idx="41909">
                  <c:v>903.97</c:v>
                </c:pt>
                <c:pt idx="41910">
                  <c:v>944.85</c:v>
                </c:pt>
                <c:pt idx="41911">
                  <c:v>1156.19</c:v>
                </c:pt>
                <c:pt idx="41912">
                  <c:v>1285.04</c:v>
                </c:pt>
                <c:pt idx="41913">
                  <c:v>1370.9</c:v>
                </c:pt>
                <c:pt idx="41914">
                  <c:v>1397.67</c:v>
                </c:pt>
                <c:pt idx="41915">
                  <c:v>1406.96</c:v>
                </c:pt>
                <c:pt idx="41916">
                  <c:v>1405.81</c:v>
                </c:pt>
                <c:pt idx="41917">
                  <c:v>1397.65</c:v>
                </c:pt>
                <c:pt idx="41918">
                  <c:v>1352.89</c:v>
                </c:pt>
                <c:pt idx="41919">
                  <c:v>1286.52</c:v>
                </c:pt>
                <c:pt idx="41920">
                  <c:v>1213.57</c:v>
                </c:pt>
                <c:pt idx="41921">
                  <c:v>1190.8399999999999</c:v>
                </c:pt>
                <c:pt idx="41922">
                  <c:v>1248.46</c:v>
                </c:pt>
                <c:pt idx="41923">
                  <c:v>1250.4100000000001</c:v>
                </c:pt>
                <c:pt idx="41924">
                  <c:v>1202.5899999999999</c:v>
                </c:pt>
                <c:pt idx="41925">
                  <c:v>1153.27</c:v>
                </c:pt>
                <c:pt idx="41926">
                  <c:v>1084.46</c:v>
                </c:pt>
                <c:pt idx="41927">
                  <c:v>1008.83</c:v>
                </c:pt>
                <c:pt idx="41928">
                  <c:v>968.97</c:v>
                </c:pt>
                <c:pt idx="41929">
                  <c:v>929.18</c:v>
                </c:pt>
                <c:pt idx="41930">
                  <c:v>906.33</c:v>
                </c:pt>
                <c:pt idx="41931">
                  <c:v>885.76</c:v>
                </c:pt>
                <c:pt idx="41932">
                  <c:v>896.96</c:v>
                </c:pt>
                <c:pt idx="41933">
                  <c:v>927.01</c:v>
                </c:pt>
                <c:pt idx="41934">
                  <c:v>954.13</c:v>
                </c:pt>
                <c:pt idx="41935">
                  <c:v>1141.4000000000001</c:v>
                </c:pt>
                <c:pt idx="41936">
                  <c:v>1234.51</c:v>
                </c:pt>
                <c:pt idx="41937">
                  <c:v>1299.6600000000001</c:v>
                </c:pt>
                <c:pt idx="41938">
                  <c:v>1331.42</c:v>
                </c:pt>
                <c:pt idx="41939">
                  <c:v>1343.51</c:v>
                </c:pt>
                <c:pt idx="41940">
                  <c:v>1362.64</c:v>
                </c:pt>
                <c:pt idx="41941">
                  <c:v>1406.35</c:v>
                </c:pt>
                <c:pt idx="41942">
                  <c:v>1376.6</c:v>
                </c:pt>
                <c:pt idx="41943">
                  <c:v>1314.12</c:v>
                </c:pt>
                <c:pt idx="41944">
                  <c:v>1253.6400000000001</c:v>
                </c:pt>
                <c:pt idx="41945">
                  <c:v>1194.8699999999999</c:v>
                </c:pt>
                <c:pt idx="41946">
                  <c:v>1250.33</c:v>
                </c:pt>
                <c:pt idx="41947">
                  <c:v>1250.8</c:v>
                </c:pt>
                <c:pt idx="41948">
                  <c:v>1207.06</c:v>
                </c:pt>
                <c:pt idx="41949">
                  <c:v>1150.49</c:v>
                </c:pt>
                <c:pt idx="41950">
                  <c:v>1086.81</c:v>
                </c:pt>
                <c:pt idx="41951">
                  <c:v>1024.4100000000001</c:v>
                </c:pt>
                <c:pt idx="41952">
                  <c:v>969.43</c:v>
                </c:pt>
                <c:pt idx="41953">
                  <c:v>934.27</c:v>
                </c:pt>
                <c:pt idx="41954">
                  <c:v>917.18</c:v>
                </c:pt>
                <c:pt idx="41955">
                  <c:v>912</c:v>
                </c:pt>
                <c:pt idx="41956">
                  <c:v>895.69</c:v>
                </c:pt>
                <c:pt idx="41957">
                  <c:v>903.07</c:v>
                </c:pt>
                <c:pt idx="41958">
                  <c:v>959.87</c:v>
                </c:pt>
                <c:pt idx="41959">
                  <c:v>1162.4100000000001</c:v>
                </c:pt>
                <c:pt idx="41960">
                  <c:v>1261.8</c:v>
                </c:pt>
                <c:pt idx="41961">
                  <c:v>1307.29</c:v>
                </c:pt>
                <c:pt idx="41962">
                  <c:v>1372.29</c:v>
                </c:pt>
                <c:pt idx="41963">
                  <c:v>1276.3</c:v>
                </c:pt>
                <c:pt idx="41964">
                  <c:v>1238.3399999999999</c:v>
                </c:pt>
                <c:pt idx="41965">
                  <c:v>1244.5899999999999</c:v>
                </c:pt>
                <c:pt idx="41966">
                  <c:v>1245.3900000000001</c:v>
                </c:pt>
                <c:pt idx="41967">
                  <c:v>1214.71</c:v>
                </c:pt>
                <c:pt idx="41968">
                  <c:v>1145.49</c:v>
                </c:pt>
                <c:pt idx="41969">
                  <c:v>1130.79</c:v>
                </c:pt>
                <c:pt idx="41970">
                  <c:v>1170.5999999999999</c:v>
                </c:pt>
                <c:pt idx="41971">
                  <c:v>1147.24</c:v>
                </c:pt>
                <c:pt idx="41972">
                  <c:v>1099.54</c:v>
                </c:pt>
                <c:pt idx="41973">
                  <c:v>1038.21</c:v>
                </c:pt>
                <c:pt idx="41974">
                  <c:v>985.41</c:v>
                </c:pt>
                <c:pt idx="41975">
                  <c:v>905.87</c:v>
                </c:pt>
                <c:pt idx="41976">
                  <c:v>871.31</c:v>
                </c:pt>
                <c:pt idx="41977">
                  <c:v>845.47</c:v>
                </c:pt>
                <c:pt idx="41978">
                  <c:v>821.05</c:v>
                </c:pt>
                <c:pt idx="41979">
                  <c:v>814.44</c:v>
                </c:pt>
                <c:pt idx="41980">
                  <c:v>810.68</c:v>
                </c:pt>
                <c:pt idx="41981">
                  <c:v>802.86</c:v>
                </c:pt>
                <c:pt idx="41982">
                  <c:v>830.36</c:v>
                </c:pt>
                <c:pt idx="41983">
                  <c:v>939.18</c:v>
                </c:pt>
                <c:pt idx="41984">
                  <c:v>1079</c:v>
                </c:pt>
                <c:pt idx="41985">
                  <c:v>1157.05</c:v>
                </c:pt>
                <c:pt idx="41986">
                  <c:v>1222.8</c:v>
                </c:pt>
                <c:pt idx="41987">
                  <c:v>1187.99</c:v>
                </c:pt>
                <c:pt idx="41988">
                  <c:v>1167.8900000000001</c:v>
                </c:pt>
                <c:pt idx="41989">
                  <c:v>1128.55</c:v>
                </c:pt>
                <c:pt idx="41990">
                  <c:v>1103.0899999999999</c:v>
                </c:pt>
                <c:pt idx="41991">
                  <c:v>1071.53</c:v>
                </c:pt>
                <c:pt idx="41992">
                  <c:v>1045.01</c:v>
                </c:pt>
                <c:pt idx="41993">
                  <c:v>1070.74</c:v>
                </c:pt>
                <c:pt idx="41994">
                  <c:v>1117.77</c:v>
                </c:pt>
                <c:pt idx="41995">
                  <c:v>1107.8</c:v>
                </c:pt>
                <c:pt idx="41996">
                  <c:v>1050.8499999999999</c:v>
                </c:pt>
                <c:pt idx="41997">
                  <c:v>1001</c:v>
                </c:pt>
                <c:pt idx="41998">
                  <c:v>957.75</c:v>
                </c:pt>
                <c:pt idx="41999">
                  <c:v>908.58</c:v>
                </c:pt>
                <c:pt idx="42000">
                  <c:v>869.73</c:v>
                </c:pt>
                <c:pt idx="42001">
                  <c:v>844.16</c:v>
                </c:pt>
                <c:pt idx="42002">
                  <c:v>812.57</c:v>
                </c:pt>
                <c:pt idx="42003">
                  <c:v>800.24</c:v>
                </c:pt>
                <c:pt idx="42004">
                  <c:v>797.08</c:v>
                </c:pt>
                <c:pt idx="42005">
                  <c:v>791.88</c:v>
                </c:pt>
                <c:pt idx="42006">
                  <c:v>775.72</c:v>
                </c:pt>
                <c:pt idx="42007">
                  <c:v>825.27</c:v>
                </c:pt>
                <c:pt idx="42008">
                  <c:v>877.07</c:v>
                </c:pt>
                <c:pt idx="42009">
                  <c:v>922.33</c:v>
                </c:pt>
                <c:pt idx="42010">
                  <c:v>1001.02</c:v>
                </c:pt>
                <c:pt idx="42011">
                  <c:v>1013.18</c:v>
                </c:pt>
                <c:pt idx="42012">
                  <c:v>1012.46</c:v>
                </c:pt>
                <c:pt idx="42013">
                  <c:v>1011.8</c:v>
                </c:pt>
                <c:pt idx="42014">
                  <c:v>992.56</c:v>
                </c:pt>
                <c:pt idx="42015">
                  <c:v>961.28</c:v>
                </c:pt>
                <c:pt idx="42016">
                  <c:v>957.55</c:v>
                </c:pt>
                <c:pt idx="42017">
                  <c:v>1006.48</c:v>
                </c:pt>
                <c:pt idx="42018">
                  <c:v>1013.11</c:v>
                </c:pt>
                <c:pt idx="42019">
                  <c:v>1045.3</c:v>
                </c:pt>
                <c:pt idx="42020">
                  <c:v>1030.0999999999999</c:v>
                </c:pt>
                <c:pt idx="42021">
                  <c:v>1003.36</c:v>
                </c:pt>
                <c:pt idx="42022">
                  <c:v>942.47</c:v>
                </c:pt>
                <c:pt idx="42023">
                  <c:v>890.71</c:v>
                </c:pt>
                <c:pt idx="42024">
                  <c:v>835.18</c:v>
                </c:pt>
                <c:pt idx="42025">
                  <c:v>835.49</c:v>
                </c:pt>
                <c:pt idx="42026">
                  <c:v>802.11</c:v>
                </c:pt>
                <c:pt idx="42027">
                  <c:v>793.63</c:v>
                </c:pt>
                <c:pt idx="42028">
                  <c:v>812.35</c:v>
                </c:pt>
                <c:pt idx="42029">
                  <c:v>846.46</c:v>
                </c:pt>
                <c:pt idx="42030">
                  <c:v>898.21</c:v>
                </c:pt>
                <c:pt idx="42031">
                  <c:v>1051.22</c:v>
                </c:pt>
                <c:pt idx="42032">
                  <c:v>1195.3699999999999</c:v>
                </c:pt>
                <c:pt idx="42033">
                  <c:v>1269.8</c:v>
                </c:pt>
                <c:pt idx="42034">
                  <c:v>1305.54</c:v>
                </c:pt>
                <c:pt idx="42035">
                  <c:v>1300.96</c:v>
                </c:pt>
                <c:pt idx="42036">
                  <c:v>1304.96</c:v>
                </c:pt>
                <c:pt idx="42037">
                  <c:v>1319.68</c:v>
                </c:pt>
                <c:pt idx="42038">
                  <c:v>1291.8699999999999</c:v>
                </c:pt>
                <c:pt idx="42039">
                  <c:v>1249.0899999999999</c:v>
                </c:pt>
                <c:pt idx="42040">
                  <c:v>1168.21</c:v>
                </c:pt>
                <c:pt idx="42041">
                  <c:v>1141.1600000000001</c:v>
                </c:pt>
                <c:pt idx="42042">
                  <c:v>1171.32</c:v>
                </c:pt>
                <c:pt idx="42043">
                  <c:v>1127.22</c:v>
                </c:pt>
                <c:pt idx="42044">
                  <c:v>1099.74</c:v>
                </c:pt>
                <c:pt idx="42045">
                  <c:v>1038.6500000000001</c:v>
                </c:pt>
                <c:pt idx="42046">
                  <c:v>968.21</c:v>
                </c:pt>
                <c:pt idx="42047">
                  <c:v>901.89</c:v>
                </c:pt>
                <c:pt idx="42048">
                  <c:v>866.52</c:v>
                </c:pt>
                <c:pt idx="42049">
                  <c:v>843.69</c:v>
                </c:pt>
                <c:pt idx="42050">
                  <c:v>818.79</c:v>
                </c:pt>
                <c:pt idx="42051">
                  <c:v>810.36</c:v>
                </c:pt>
                <c:pt idx="42052">
                  <c:v>824.83</c:v>
                </c:pt>
                <c:pt idx="42053">
                  <c:v>849.77</c:v>
                </c:pt>
                <c:pt idx="42054">
                  <c:v>894.07</c:v>
                </c:pt>
                <c:pt idx="42055">
                  <c:v>1074.08</c:v>
                </c:pt>
                <c:pt idx="42056">
                  <c:v>1212.74</c:v>
                </c:pt>
                <c:pt idx="42057">
                  <c:v>1277.1099999999999</c:v>
                </c:pt>
                <c:pt idx="42058">
                  <c:v>1341.76</c:v>
                </c:pt>
                <c:pt idx="42059">
                  <c:v>1351.29</c:v>
                </c:pt>
                <c:pt idx="42060">
                  <c:v>1358.17</c:v>
                </c:pt>
                <c:pt idx="42061">
                  <c:v>1374.11</c:v>
                </c:pt>
                <c:pt idx="42062">
                  <c:v>1372.46</c:v>
                </c:pt>
                <c:pt idx="42063">
                  <c:v>1338.77</c:v>
                </c:pt>
                <c:pt idx="42064">
                  <c:v>1263.44</c:v>
                </c:pt>
                <c:pt idx="42065">
                  <c:v>1215.79</c:v>
                </c:pt>
                <c:pt idx="42066">
                  <c:v>1257.3399999999999</c:v>
                </c:pt>
                <c:pt idx="42067">
                  <c:v>1226.83</c:v>
                </c:pt>
                <c:pt idx="42068">
                  <c:v>1181.3499999999999</c:v>
                </c:pt>
                <c:pt idx="42069">
                  <c:v>1127.17</c:v>
                </c:pt>
                <c:pt idx="42070">
                  <c:v>1054.77</c:v>
                </c:pt>
                <c:pt idx="42071">
                  <c:v>990.07</c:v>
                </c:pt>
                <c:pt idx="42072">
                  <c:v>941.91</c:v>
                </c:pt>
                <c:pt idx="42073">
                  <c:v>895.03</c:v>
                </c:pt>
                <c:pt idx="42074">
                  <c:v>870.29</c:v>
                </c:pt>
                <c:pt idx="42075">
                  <c:v>855.26</c:v>
                </c:pt>
                <c:pt idx="42076">
                  <c:v>868.79</c:v>
                </c:pt>
                <c:pt idx="42077">
                  <c:v>885.59</c:v>
                </c:pt>
                <c:pt idx="42078">
                  <c:v>925.81</c:v>
                </c:pt>
                <c:pt idx="42079">
                  <c:v>1132.92</c:v>
                </c:pt>
                <c:pt idx="42080">
                  <c:v>1290.22</c:v>
                </c:pt>
                <c:pt idx="42081">
                  <c:v>1378.02</c:v>
                </c:pt>
                <c:pt idx="42082">
                  <c:v>1407.58</c:v>
                </c:pt>
                <c:pt idx="42083">
                  <c:v>1405.95</c:v>
                </c:pt>
                <c:pt idx="42084">
                  <c:v>1422.89</c:v>
                </c:pt>
                <c:pt idx="42085">
                  <c:v>1451.76</c:v>
                </c:pt>
                <c:pt idx="42086">
                  <c:v>1457.76</c:v>
                </c:pt>
                <c:pt idx="42087">
                  <c:v>1377.4</c:v>
                </c:pt>
                <c:pt idx="42088">
                  <c:v>1309.4100000000001</c:v>
                </c:pt>
                <c:pt idx="42089">
                  <c:v>1245.6400000000001</c:v>
                </c:pt>
                <c:pt idx="42090">
                  <c:v>1293.05</c:v>
                </c:pt>
                <c:pt idx="42091">
                  <c:v>1251.9000000000001</c:v>
                </c:pt>
                <c:pt idx="42092">
                  <c:v>1222</c:v>
                </c:pt>
                <c:pt idx="42093">
                  <c:v>1168.54</c:v>
                </c:pt>
                <c:pt idx="42094">
                  <c:v>1093.5999999999999</c:v>
                </c:pt>
                <c:pt idx="42095">
                  <c:v>1035.19</c:v>
                </c:pt>
                <c:pt idx="42096">
                  <c:v>1010.5</c:v>
                </c:pt>
                <c:pt idx="42097">
                  <c:v>1006.95</c:v>
                </c:pt>
                <c:pt idx="42098">
                  <c:v>969.69</c:v>
                </c:pt>
                <c:pt idx="42099">
                  <c:v>959.36</c:v>
                </c:pt>
                <c:pt idx="42100">
                  <c:v>956.93</c:v>
                </c:pt>
                <c:pt idx="42101">
                  <c:v>976.25</c:v>
                </c:pt>
                <c:pt idx="42102">
                  <c:v>980.44</c:v>
                </c:pt>
                <c:pt idx="42103">
                  <c:v>1144.76</c:v>
                </c:pt>
                <c:pt idx="42104">
                  <c:v>1322.29</c:v>
                </c:pt>
                <c:pt idx="42105">
                  <c:v>1441.25</c:v>
                </c:pt>
                <c:pt idx="42106">
                  <c:v>1446.62</c:v>
                </c:pt>
                <c:pt idx="42107">
                  <c:v>1439.27</c:v>
                </c:pt>
                <c:pt idx="42108">
                  <c:v>1447.27</c:v>
                </c:pt>
                <c:pt idx="42109">
                  <c:v>1478.01</c:v>
                </c:pt>
                <c:pt idx="42110">
                  <c:v>1453.5</c:v>
                </c:pt>
                <c:pt idx="42111">
                  <c:v>1410.37</c:v>
                </c:pt>
                <c:pt idx="42112">
                  <c:v>1317.86</c:v>
                </c:pt>
                <c:pt idx="42113">
                  <c:v>1281.17</c:v>
                </c:pt>
                <c:pt idx="42114">
                  <c:v>1294.79</c:v>
                </c:pt>
                <c:pt idx="42115">
                  <c:v>1245.6199999999999</c:v>
                </c:pt>
                <c:pt idx="42116">
                  <c:v>1237.67</c:v>
                </c:pt>
                <c:pt idx="42117">
                  <c:v>1174.02</c:v>
                </c:pt>
                <c:pt idx="42118">
                  <c:v>1098.97</c:v>
                </c:pt>
                <c:pt idx="42119">
                  <c:v>1035.47</c:v>
                </c:pt>
                <c:pt idx="42120">
                  <c:v>985.54</c:v>
                </c:pt>
                <c:pt idx="42121">
                  <c:v>950.08</c:v>
                </c:pt>
                <c:pt idx="42122">
                  <c:v>910.71</c:v>
                </c:pt>
                <c:pt idx="42123">
                  <c:v>911.7</c:v>
                </c:pt>
                <c:pt idx="42124">
                  <c:v>908.02</c:v>
                </c:pt>
                <c:pt idx="42125">
                  <c:v>958.53</c:v>
                </c:pt>
                <c:pt idx="42126">
                  <c:v>963.89</c:v>
                </c:pt>
                <c:pt idx="42127">
                  <c:v>1146.54</c:v>
                </c:pt>
                <c:pt idx="42128">
                  <c:v>1309.7</c:v>
                </c:pt>
                <c:pt idx="42129">
                  <c:v>1404.55</c:v>
                </c:pt>
                <c:pt idx="42130">
                  <c:v>1416.08</c:v>
                </c:pt>
                <c:pt idx="42131">
                  <c:v>1410.28</c:v>
                </c:pt>
                <c:pt idx="42132">
                  <c:v>1399.08</c:v>
                </c:pt>
                <c:pt idx="42133">
                  <c:v>1422.98</c:v>
                </c:pt>
                <c:pt idx="42134">
                  <c:v>1398.87</c:v>
                </c:pt>
                <c:pt idx="42135">
                  <c:v>1316.51</c:v>
                </c:pt>
                <c:pt idx="42136">
                  <c:v>1250.71</c:v>
                </c:pt>
                <c:pt idx="42137">
                  <c:v>1225.1300000000001</c:v>
                </c:pt>
                <c:pt idx="42138">
                  <c:v>1273.98</c:v>
                </c:pt>
                <c:pt idx="42139">
                  <c:v>1233.2</c:v>
                </c:pt>
                <c:pt idx="42140">
                  <c:v>1193.68</c:v>
                </c:pt>
                <c:pt idx="42141">
                  <c:v>1127.9100000000001</c:v>
                </c:pt>
                <c:pt idx="42142">
                  <c:v>1070.0899999999999</c:v>
                </c:pt>
                <c:pt idx="42143">
                  <c:v>1036.46</c:v>
                </c:pt>
                <c:pt idx="42144">
                  <c:v>1020</c:v>
                </c:pt>
                <c:pt idx="42145">
                  <c:v>981.07</c:v>
                </c:pt>
                <c:pt idx="42146">
                  <c:v>963.38</c:v>
                </c:pt>
                <c:pt idx="42147">
                  <c:v>933.66</c:v>
                </c:pt>
                <c:pt idx="42148">
                  <c:v>930.48</c:v>
                </c:pt>
                <c:pt idx="42149">
                  <c:v>928.08</c:v>
                </c:pt>
                <c:pt idx="42150">
                  <c:v>896.12</c:v>
                </c:pt>
                <c:pt idx="42151">
                  <c:v>1022.8</c:v>
                </c:pt>
                <c:pt idx="42152">
                  <c:v>1160.93</c:v>
                </c:pt>
                <c:pt idx="42153">
                  <c:v>1264.5899999999999</c:v>
                </c:pt>
                <c:pt idx="42154">
                  <c:v>1274.27</c:v>
                </c:pt>
                <c:pt idx="42155">
                  <c:v>1250.9000000000001</c:v>
                </c:pt>
                <c:pt idx="42156">
                  <c:v>1216.75</c:v>
                </c:pt>
                <c:pt idx="42157">
                  <c:v>1198.05</c:v>
                </c:pt>
                <c:pt idx="42158">
                  <c:v>1172.3900000000001</c:v>
                </c:pt>
                <c:pt idx="42159">
                  <c:v>1122.2</c:v>
                </c:pt>
                <c:pt idx="42160">
                  <c:v>1100.3900000000001</c:v>
                </c:pt>
                <c:pt idx="42161">
                  <c:v>1133.82</c:v>
                </c:pt>
                <c:pt idx="42162">
                  <c:v>1168.68</c:v>
                </c:pt>
                <c:pt idx="42163">
                  <c:v>1157.26</c:v>
                </c:pt>
                <c:pt idx="42164">
                  <c:v>1117.69</c:v>
                </c:pt>
                <c:pt idx="42165">
                  <c:v>1071.0899999999999</c:v>
                </c:pt>
                <c:pt idx="42166">
                  <c:v>1059.08</c:v>
                </c:pt>
                <c:pt idx="42167">
                  <c:v>1004.29</c:v>
                </c:pt>
                <c:pt idx="42168">
                  <c:v>1036.5899999999999</c:v>
                </c:pt>
                <c:pt idx="42169">
                  <c:v>995.46</c:v>
                </c:pt>
                <c:pt idx="42170">
                  <c:v>998.46</c:v>
                </c:pt>
                <c:pt idx="42171">
                  <c:v>982.94</c:v>
                </c:pt>
                <c:pt idx="42172">
                  <c:v>972.2</c:v>
                </c:pt>
                <c:pt idx="42173">
                  <c:v>950.05</c:v>
                </c:pt>
                <c:pt idx="42174">
                  <c:v>824.64</c:v>
                </c:pt>
                <c:pt idx="42175">
                  <c:v>865.72</c:v>
                </c:pt>
                <c:pt idx="42176">
                  <c:v>914.67</c:v>
                </c:pt>
                <c:pt idx="42177">
                  <c:v>986.69</c:v>
                </c:pt>
                <c:pt idx="42178">
                  <c:v>1029.3599999999999</c:v>
                </c:pt>
                <c:pt idx="42179">
                  <c:v>1051.45</c:v>
                </c:pt>
                <c:pt idx="42180">
                  <c:v>1058.06</c:v>
                </c:pt>
                <c:pt idx="42181">
                  <c:v>1030.67</c:v>
                </c:pt>
                <c:pt idx="42182">
                  <c:v>1017.52</c:v>
                </c:pt>
                <c:pt idx="42183">
                  <c:v>993.47</c:v>
                </c:pt>
                <c:pt idx="42184">
                  <c:v>988.89</c:v>
                </c:pt>
                <c:pt idx="42185">
                  <c:v>1055.3499999999999</c:v>
                </c:pt>
                <c:pt idx="42186">
                  <c:v>1096.8800000000001</c:v>
                </c:pt>
                <c:pt idx="42187">
                  <c:v>1075.8699999999999</c:v>
                </c:pt>
                <c:pt idx="42188">
                  <c:v>1050.5</c:v>
                </c:pt>
                <c:pt idx="42189">
                  <c:v>1002.51</c:v>
                </c:pt>
                <c:pt idx="42190">
                  <c:v>957.29</c:v>
                </c:pt>
                <c:pt idx="42191">
                  <c:v>903.95</c:v>
                </c:pt>
                <c:pt idx="42192">
                  <c:v>868.82</c:v>
                </c:pt>
                <c:pt idx="42193">
                  <c:v>849.7</c:v>
                </c:pt>
                <c:pt idx="42194">
                  <c:v>828.67</c:v>
                </c:pt>
                <c:pt idx="42195">
                  <c:v>820.33</c:v>
                </c:pt>
                <c:pt idx="42196">
                  <c:v>837.44</c:v>
                </c:pt>
                <c:pt idx="42197">
                  <c:v>878.21</c:v>
                </c:pt>
                <c:pt idx="42198">
                  <c:v>914.2</c:v>
                </c:pt>
                <c:pt idx="42199">
                  <c:v>1106.92</c:v>
                </c:pt>
                <c:pt idx="42200">
                  <c:v>1218.17</c:v>
                </c:pt>
                <c:pt idx="42201">
                  <c:v>1315.93</c:v>
                </c:pt>
                <c:pt idx="42202">
                  <c:v>1362.04</c:v>
                </c:pt>
                <c:pt idx="42203">
                  <c:v>1355.39</c:v>
                </c:pt>
                <c:pt idx="42204">
                  <c:v>1351.96</c:v>
                </c:pt>
                <c:pt idx="42205">
                  <c:v>1351.56</c:v>
                </c:pt>
                <c:pt idx="42206">
                  <c:v>1341.78</c:v>
                </c:pt>
                <c:pt idx="42207">
                  <c:v>1302.3900000000001</c:v>
                </c:pt>
                <c:pt idx="42208">
                  <c:v>1209.18</c:v>
                </c:pt>
                <c:pt idx="42209">
                  <c:v>1165.53</c:v>
                </c:pt>
                <c:pt idx="42210">
                  <c:v>1201.97</c:v>
                </c:pt>
                <c:pt idx="42211">
                  <c:v>1177.3599999999999</c:v>
                </c:pt>
                <c:pt idx="42212">
                  <c:v>1150.93</c:v>
                </c:pt>
                <c:pt idx="42213">
                  <c:v>1104.53</c:v>
                </c:pt>
                <c:pt idx="42214">
                  <c:v>1012.78</c:v>
                </c:pt>
                <c:pt idx="42215">
                  <c:v>943.67</c:v>
                </c:pt>
                <c:pt idx="42216">
                  <c:v>897.23</c:v>
                </c:pt>
                <c:pt idx="42217">
                  <c:v>886.39</c:v>
                </c:pt>
                <c:pt idx="42218">
                  <c:v>846.86</c:v>
                </c:pt>
                <c:pt idx="42219">
                  <c:v>837.75</c:v>
                </c:pt>
                <c:pt idx="42220">
                  <c:v>853.39</c:v>
                </c:pt>
                <c:pt idx="42221">
                  <c:v>876.95</c:v>
                </c:pt>
                <c:pt idx="42222">
                  <c:v>917.05</c:v>
                </c:pt>
                <c:pt idx="42223">
                  <c:v>1116.1199999999999</c:v>
                </c:pt>
                <c:pt idx="42224">
                  <c:v>1248.8900000000001</c:v>
                </c:pt>
                <c:pt idx="42225">
                  <c:v>1356.12</c:v>
                </c:pt>
                <c:pt idx="42226">
                  <c:v>1363.44</c:v>
                </c:pt>
                <c:pt idx="42227">
                  <c:v>1392.61</c:v>
                </c:pt>
                <c:pt idx="42228">
                  <c:v>1389.63</c:v>
                </c:pt>
                <c:pt idx="42229">
                  <c:v>1403.12</c:v>
                </c:pt>
                <c:pt idx="42230">
                  <c:v>1375.32</c:v>
                </c:pt>
                <c:pt idx="42231">
                  <c:v>1310.6600000000001</c:v>
                </c:pt>
                <c:pt idx="42232">
                  <c:v>1223.68</c:v>
                </c:pt>
                <c:pt idx="42233">
                  <c:v>1212.1300000000001</c:v>
                </c:pt>
                <c:pt idx="42234">
                  <c:v>1258.25</c:v>
                </c:pt>
                <c:pt idx="42235">
                  <c:v>1217.45</c:v>
                </c:pt>
                <c:pt idx="42236">
                  <c:v>1172.58</c:v>
                </c:pt>
                <c:pt idx="42237">
                  <c:v>1112.03</c:v>
                </c:pt>
                <c:pt idx="42238">
                  <c:v>1039.49</c:v>
                </c:pt>
                <c:pt idx="42239">
                  <c:v>970</c:v>
                </c:pt>
                <c:pt idx="42240">
                  <c:v>925.51</c:v>
                </c:pt>
                <c:pt idx="42241">
                  <c:v>881.01</c:v>
                </c:pt>
                <c:pt idx="42242">
                  <c:v>847.65</c:v>
                </c:pt>
                <c:pt idx="42243">
                  <c:v>839.03</c:v>
                </c:pt>
                <c:pt idx="42244">
                  <c:v>865.86</c:v>
                </c:pt>
                <c:pt idx="42245">
                  <c:v>889.3</c:v>
                </c:pt>
                <c:pt idx="42246">
                  <c:v>928.72</c:v>
                </c:pt>
                <c:pt idx="42247">
                  <c:v>1139.1199999999999</c:v>
                </c:pt>
                <c:pt idx="42248">
                  <c:v>1267.83</c:v>
                </c:pt>
                <c:pt idx="42249">
                  <c:v>1378.14</c:v>
                </c:pt>
                <c:pt idx="42250">
                  <c:v>1401.06</c:v>
                </c:pt>
                <c:pt idx="42251">
                  <c:v>1415.27</c:v>
                </c:pt>
                <c:pt idx="42252">
                  <c:v>1401.75</c:v>
                </c:pt>
                <c:pt idx="42253">
                  <c:v>1368.64</c:v>
                </c:pt>
                <c:pt idx="42254">
                  <c:v>1361.03</c:v>
                </c:pt>
                <c:pt idx="42255">
                  <c:v>1344.59</c:v>
                </c:pt>
                <c:pt idx="42256">
                  <c:v>1262.8399999999999</c:v>
                </c:pt>
                <c:pt idx="42257">
                  <c:v>1217.77</c:v>
                </c:pt>
                <c:pt idx="42258">
                  <c:v>1275.27</c:v>
                </c:pt>
                <c:pt idx="42259">
                  <c:v>1240.19</c:v>
                </c:pt>
                <c:pt idx="42260">
                  <c:v>1196.48</c:v>
                </c:pt>
                <c:pt idx="42261">
                  <c:v>1134.4100000000001</c:v>
                </c:pt>
                <c:pt idx="42262">
                  <c:v>1078.28</c:v>
                </c:pt>
                <c:pt idx="42263">
                  <c:v>1011.89</c:v>
                </c:pt>
                <c:pt idx="42264">
                  <c:v>953.04</c:v>
                </c:pt>
                <c:pt idx="42265">
                  <c:v>923.19</c:v>
                </c:pt>
                <c:pt idx="42266">
                  <c:v>904.23</c:v>
                </c:pt>
                <c:pt idx="42267">
                  <c:v>886.74</c:v>
                </c:pt>
                <c:pt idx="42268">
                  <c:v>889.9</c:v>
                </c:pt>
                <c:pt idx="42269">
                  <c:v>925.41</c:v>
                </c:pt>
                <c:pt idx="42270">
                  <c:v>953.59</c:v>
                </c:pt>
                <c:pt idx="42271">
                  <c:v>1114.72</c:v>
                </c:pt>
                <c:pt idx="42272">
                  <c:v>1259.48</c:v>
                </c:pt>
                <c:pt idx="42273">
                  <c:v>1349.7</c:v>
                </c:pt>
                <c:pt idx="42274">
                  <c:v>1371.45</c:v>
                </c:pt>
                <c:pt idx="42275">
                  <c:v>1378.38</c:v>
                </c:pt>
                <c:pt idx="42276">
                  <c:v>1305.5899999999999</c:v>
                </c:pt>
                <c:pt idx="42277">
                  <c:v>1312.61</c:v>
                </c:pt>
                <c:pt idx="42278">
                  <c:v>1289.68</c:v>
                </c:pt>
                <c:pt idx="42279">
                  <c:v>1245.18</c:v>
                </c:pt>
                <c:pt idx="42280">
                  <c:v>1179.24</c:v>
                </c:pt>
                <c:pt idx="42281">
                  <c:v>1166.07</c:v>
                </c:pt>
                <c:pt idx="42282">
                  <c:v>1225.93</c:v>
                </c:pt>
                <c:pt idx="42283">
                  <c:v>1180.24</c:v>
                </c:pt>
                <c:pt idx="42284">
                  <c:v>1132.17</c:v>
                </c:pt>
                <c:pt idx="42285">
                  <c:v>1087.5</c:v>
                </c:pt>
                <c:pt idx="42286">
                  <c:v>1005.91</c:v>
                </c:pt>
                <c:pt idx="42287">
                  <c:v>954.26</c:v>
                </c:pt>
                <c:pt idx="42288">
                  <c:v>909.21</c:v>
                </c:pt>
                <c:pt idx="42289">
                  <c:v>883.71</c:v>
                </c:pt>
                <c:pt idx="42290">
                  <c:v>862.73</c:v>
                </c:pt>
                <c:pt idx="42291">
                  <c:v>825.32</c:v>
                </c:pt>
                <c:pt idx="42292">
                  <c:v>835.66</c:v>
                </c:pt>
                <c:pt idx="42293">
                  <c:v>891.59</c:v>
                </c:pt>
                <c:pt idx="42294">
                  <c:v>933.24</c:v>
                </c:pt>
                <c:pt idx="42295">
                  <c:v>1099.96</c:v>
                </c:pt>
                <c:pt idx="42296">
                  <c:v>1205.93</c:v>
                </c:pt>
                <c:pt idx="42297">
                  <c:v>1284.96</c:v>
                </c:pt>
                <c:pt idx="42298">
                  <c:v>1322.7</c:v>
                </c:pt>
                <c:pt idx="42299">
                  <c:v>1294.1300000000001</c:v>
                </c:pt>
                <c:pt idx="42300">
                  <c:v>1269.77</c:v>
                </c:pt>
                <c:pt idx="42301">
                  <c:v>1276.98</c:v>
                </c:pt>
                <c:pt idx="42302">
                  <c:v>1256.07</c:v>
                </c:pt>
                <c:pt idx="42303">
                  <c:v>1212.76</c:v>
                </c:pt>
                <c:pt idx="42304">
                  <c:v>1144.6400000000001</c:v>
                </c:pt>
                <c:pt idx="42305">
                  <c:v>1157.6099999999999</c:v>
                </c:pt>
                <c:pt idx="42306">
                  <c:v>1177.6500000000001</c:v>
                </c:pt>
                <c:pt idx="42307">
                  <c:v>1131.94</c:v>
                </c:pt>
                <c:pt idx="42308">
                  <c:v>1085.1400000000001</c:v>
                </c:pt>
                <c:pt idx="42309">
                  <c:v>1017.21</c:v>
                </c:pt>
                <c:pt idx="42310">
                  <c:v>953.28</c:v>
                </c:pt>
                <c:pt idx="42311">
                  <c:v>906.68</c:v>
                </c:pt>
                <c:pt idx="42312">
                  <c:v>853.67</c:v>
                </c:pt>
                <c:pt idx="42313">
                  <c:v>834.09</c:v>
                </c:pt>
                <c:pt idx="42314">
                  <c:v>834.03</c:v>
                </c:pt>
                <c:pt idx="42315">
                  <c:v>823.89</c:v>
                </c:pt>
                <c:pt idx="42316">
                  <c:v>807.64</c:v>
                </c:pt>
                <c:pt idx="42317">
                  <c:v>802.41</c:v>
                </c:pt>
                <c:pt idx="42318">
                  <c:v>808.22</c:v>
                </c:pt>
                <c:pt idx="42319">
                  <c:v>904.28</c:v>
                </c:pt>
                <c:pt idx="42320">
                  <c:v>1012.3</c:v>
                </c:pt>
                <c:pt idx="42321">
                  <c:v>1107.3499999999999</c:v>
                </c:pt>
                <c:pt idx="42322">
                  <c:v>1125.47</c:v>
                </c:pt>
                <c:pt idx="42323">
                  <c:v>1125.48</c:v>
                </c:pt>
                <c:pt idx="42324">
                  <c:v>1109.48</c:v>
                </c:pt>
                <c:pt idx="42325">
                  <c:v>1077.51</c:v>
                </c:pt>
                <c:pt idx="42326">
                  <c:v>1066.68</c:v>
                </c:pt>
                <c:pt idx="42327">
                  <c:v>1025.72</c:v>
                </c:pt>
                <c:pt idx="42328">
                  <c:v>1034.1400000000001</c:v>
                </c:pt>
                <c:pt idx="42329">
                  <c:v>1054.4100000000001</c:v>
                </c:pt>
                <c:pt idx="42330">
                  <c:v>1124.4000000000001</c:v>
                </c:pt>
                <c:pt idx="42331">
                  <c:v>1097.71</c:v>
                </c:pt>
                <c:pt idx="42332">
                  <c:v>1051.71</c:v>
                </c:pt>
                <c:pt idx="42333">
                  <c:v>1024.08</c:v>
                </c:pt>
                <c:pt idx="42334">
                  <c:v>945.12</c:v>
                </c:pt>
                <c:pt idx="42335">
                  <c:v>906.75</c:v>
                </c:pt>
                <c:pt idx="42336">
                  <c:v>852.66</c:v>
                </c:pt>
                <c:pt idx="42337">
                  <c:v>812.46</c:v>
                </c:pt>
                <c:pt idx="42338">
                  <c:v>805.87</c:v>
                </c:pt>
                <c:pt idx="42339">
                  <c:v>801.57</c:v>
                </c:pt>
                <c:pt idx="42340">
                  <c:v>786.78</c:v>
                </c:pt>
                <c:pt idx="42341">
                  <c:v>768.79</c:v>
                </c:pt>
                <c:pt idx="42342">
                  <c:v>747.72</c:v>
                </c:pt>
                <c:pt idx="42343">
                  <c:v>781.39</c:v>
                </c:pt>
                <c:pt idx="42344">
                  <c:v>836.28</c:v>
                </c:pt>
                <c:pt idx="42345">
                  <c:v>921.95</c:v>
                </c:pt>
                <c:pt idx="42346">
                  <c:v>976.1</c:v>
                </c:pt>
                <c:pt idx="42347">
                  <c:v>990.05</c:v>
                </c:pt>
                <c:pt idx="42348">
                  <c:v>968.89</c:v>
                </c:pt>
                <c:pt idx="42349">
                  <c:v>979.82</c:v>
                </c:pt>
                <c:pt idx="42350">
                  <c:v>959.56</c:v>
                </c:pt>
                <c:pt idx="42351">
                  <c:v>968.03</c:v>
                </c:pt>
                <c:pt idx="42352">
                  <c:v>958.42</c:v>
                </c:pt>
                <c:pt idx="42353">
                  <c:v>978.74</c:v>
                </c:pt>
                <c:pt idx="42354">
                  <c:v>1061.4000000000001</c:v>
                </c:pt>
                <c:pt idx="42355">
                  <c:v>1050.33</c:v>
                </c:pt>
                <c:pt idx="42356">
                  <c:v>1025.25</c:v>
                </c:pt>
                <c:pt idx="42357">
                  <c:v>998.82</c:v>
                </c:pt>
                <c:pt idx="42358">
                  <c:v>958.42</c:v>
                </c:pt>
                <c:pt idx="42359">
                  <c:v>914.05</c:v>
                </c:pt>
                <c:pt idx="42360">
                  <c:v>877.87</c:v>
                </c:pt>
                <c:pt idx="42361">
                  <c:v>843.37</c:v>
                </c:pt>
                <c:pt idx="42362">
                  <c:v>824.72</c:v>
                </c:pt>
                <c:pt idx="42363">
                  <c:v>813.9</c:v>
                </c:pt>
                <c:pt idx="42364">
                  <c:v>808.21</c:v>
                </c:pt>
                <c:pt idx="42365">
                  <c:v>785.21</c:v>
                </c:pt>
                <c:pt idx="42366">
                  <c:v>780.3</c:v>
                </c:pt>
                <c:pt idx="42367">
                  <c:v>811.84</c:v>
                </c:pt>
                <c:pt idx="42368">
                  <c:v>843.67</c:v>
                </c:pt>
                <c:pt idx="42369">
                  <c:v>899.64</c:v>
                </c:pt>
                <c:pt idx="42370">
                  <c:v>949.58</c:v>
                </c:pt>
                <c:pt idx="42371">
                  <c:v>993.24</c:v>
                </c:pt>
                <c:pt idx="42372">
                  <c:v>1001.74</c:v>
                </c:pt>
                <c:pt idx="42373">
                  <c:v>1001.77</c:v>
                </c:pt>
                <c:pt idx="42374">
                  <c:v>994.96</c:v>
                </c:pt>
                <c:pt idx="42375">
                  <c:v>966.86</c:v>
                </c:pt>
                <c:pt idx="42376">
                  <c:v>944.7</c:v>
                </c:pt>
                <c:pt idx="42377">
                  <c:v>1016.29</c:v>
                </c:pt>
                <c:pt idx="42378">
                  <c:v>1076.55</c:v>
                </c:pt>
                <c:pt idx="42379">
                  <c:v>1056.74</c:v>
                </c:pt>
                <c:pt idx="42380">
                  <c:v>1044.83</c:v>
                </c:pt>
                <c:pt idx="42381">
                  <c:v>1008.5</c:v>
                </c:pt>
                <c:pt idx="42382">
                  <c:v>962.84</c:v>
                </c:pt>
                <c:pt idx="42383">
                  <c:v>934.68</c:v>
                </c:pt>
                <c:pt idx="42384">
                  <c:v>883.49</c:v>
                </c:pt>
                <c:pt idx="42385">
                  <c:v>855.02</c:v>
                </c:pt>
                <c:pt idx="42386">
                  <c:v>832.62</c:v>
                </c:pt>
                <c:pt idx="42387">
                  <c:v>819.17</c:v>
                </c:pt>
                <c:pt idx="42388">
                  <c:v>820.43</c:v>
                </c:pt>
                <c:pt idx="42389">
                  <c:v>825.01</c:v>
                </c:pt>
                <c:pt idx="42390">
                  <c:v>821.64</c:v>
                </c:pt>
                <c:pt idx="42391">
                  <c:v>887.03</c:v>
                </c:pt>
                <c:pt idx="42392">
                  <c:v>950.03</c:v>
                </c:pt>
                <c:pt idx="42393">
                  <c:v>1000.55</c:v>
                </c:pt>
                <c:pt idx="42394">
                  <c:v>1019.13</c:v>
                </c:pt>
                <c:pt idx="42395">
                  <c:v>1044.02</c:v>
                </c:pt>
                <c:pt idx="42396">
                  <c:v>1043.78</c:v>
                </c:pt>
                <c:pt idx="42397">
                  <c:v>1049.9000000000001</c:v>
                </c:pt>
                <c:pt idx="42398">
                  <c:v>1048.25</c:v>
                </c:pt>
                <c:pt idx="42399">
                  <c:v>993.68</c:v>
                </c:pt>
                <c:pt idx="42400">
                  <c:v>968.79</c:v>
                </c:pt>
                <c:pt idx="42401">
                  <c:v>1010.61</c:v>
                </c:pt>
                <c:pt idx="42402">
                  <c:v>1077.6400000000001</c:v>
                </c:pt>
                <c:pt idx="42403">
                  <c:v>1038.33</c:v>
                </c:pt>
                <c:pt idx="42404">
                  <c:v>1011.64</c:v>
                </c:pt>
                <c:pt idx="42405">
                  <c:v>980.1</c:v>
                </c:pt>
                <c:pt idx="42406">
                  <c:v>924.96</c:v>
                </c:pt>
                <c:pt idx="42407">
                  <c:v>885.84</c:v>
                </c:pt>
                <c:pt idx="42408">
                  <c:v>871.69</c:v>
                </c:pt>
                <c:pt idx="42409">
                  <c:v>854.92</c:v>
                </c:pt>
                <c:pt idx="42410">
                  <c:v>828.24</c:v>
                </c:pt>
                <c:pt idx="42411">
                  <c:v>826.81</c:v>
                </c:pt>
                <c:pt idx="42412">
                  <c:v>810.4</c:v>
                </c:pt>
                <c:pt idx="42413">
                  <c:v>800.87</c:v>
                </c:pt>
                <c:pt idx="42414">
                  <c:v>780.4</c:v>
                </c:pt>
                <c:pt idx="42415">
                  <c:v>852.59</c:v>
                </c:pt>
                <c:pt idx="42416">
                  <c:v>950.2</c:v>
                </c:pt>
                <c:pt idx="42417">
                  <c:v>981.41</c:v>
                </c:pt>
                <c:pt idx="42418">
                  <c:v>1030.07</c:v>
                </c:pt>
                <c:pt idx="42419">
                  <c:v>1041.5999999999999</c:v>
                </c:pt>
                <c:pt idx="42420">
                  <c:v>1018.95</c:v>
                </c:pt>
                <c:pt idx="42421">
                  <c:v>1017.9</c:v>
                </c:pt>
                <c:pt idx="42422">
                  <c:v>1012.73</c:v>
                </c:pt>
                <c:pt idx="42423">
                  <c:v>992.45</c:v>
                </c:pt>
                <c:pt idx="42424">
                  <c:v>980.08</c:v>
                </c:pt>
                <c:pt idx="42425">
                  <c:v>1004.35</c:v>
                </c:pt>
                <c:pt idx="42426">
                  <c:v>1059.31</c:v>
                </c:pt>
                <c:pt idx="42427">
                  <c:v>1054.01</c:v>
                </c:pt>
                <c:pt idx="42428">
                  <c:v>1031.67</c:v>
                </c:pt>
                <c:pt idx="42429">
                  <c:v>996.86</c:v>
                </c:pt>
                <c:pt idx="42430">
                  <c:v>934.2</c:v>
                </c:pt>
                <c:pt idx="42431">
                  <c:v>909.35</c:v>
                </c:pt>
                <c:pt idx="42432">
                  <c:v>873.1</c:v>
                </c:pt>
                <c:pt idx="42433">
                  <c:v>848.96</c:v>
                </c:pt>
                <c:pt idx="42434">
                  <c:v>833.27</c:v>
                </c:pt>
                <c:pt idx="42435">
                  <c:v>825.07</c:v>
                </c:pt>
                <c:pt idx="42436">
                  <c:v>828.44</c:v>
                </c:pt>
                <c:pt idx="42437">
                  <c:v>864.11</c:v>
                </c:pt>
                <c:pt idx="42438">
                  <c:v>892.11</c:v>
                </c:pt>
                <c:pt idx="42439">
                  <c:v>1095.8599999999999</c:v>
                </c:pt>
                <c:pt idx="42440">
                  <c:v>1204.5999999999999</c:v>
                </c:pt>
                <c:pt idx="42441">
                  <c:v>1275.8800000000001</c:v>
                </c:pt>
                <c:pt idx="42442">
                  <c:v>1284.54</c:v>
                </c:pt>
                <c:pt idx="42443">
                  <c:v>1270.5999999999999</c:v>
                </c:pt>
                <c:pt idx="42444">
                  <c:v>1271.28</c:v>
                </c:pt>
                <c:pt idx="42445">
                  <c:v>1298.83</c:v>
                </c:pt>
                <c:pt idx="42446">
                  <c:v>1304.08</c:v>
                </c:pt>
                <c:pt idx="42447">
                  <c:v>1286.55</c:v>
                </c:pt>
                <c:pt idx="42448">
                  <c:v>1227.7</c:v>
                </c:pt>
                <c:pt idx="42449">
                  <c:v>1189.45</c:v>
                </c:pt>
                <c:pt idx="42450">
                  <c:v>1197.8800000000001</c:v>
                </c:pt>
                <c:pt idx="42451">
                  <c:v>1170.49</c:v>
                </c:pt>
                <c:pt idx="42452">
                  <c:v>1114.47</c:v>
                </c:pt>
                <c:pt idx="42453">
                  <c:v>1066.6400000000001</c:v>
                </c:pt>
                <c:pt idx="42454">
                  <c:v>990.86</c:v>
                </c:pt>
                <c:pt idx="42455">
                  <c:v>938.79</c:v>
                </c:pt>
                <c:pt idx="42456">
                  <c:v>886.96</c:v>
                </c:pt>
                <c:pt idx="42457">
                  <c:v>877.23</c:v>
                </c:pt>
                <c:pt idx="42458">
                  <c:v>843.47</c:v>
                </c:pt>
                <c:pt idx="42459">
                  <c:v>835.22</c:v>
                </c:pt>
                <c:pt idx="42460">
                  <c:v>841.97</c:v>
                </c:pt>
                <c:pt idx="42461">
                  <c:v>872.2</c:v>
                </c:pt>
                <c:pt idx="42462">
                  <c:v>890.31</c:v>
                </c:pt>
                <c:pt idx="42463">
                  <c:v>1099.27</c:v>
                </c:pt>
                <c:pt idx="42464">
                  <c:v>1192.26</c:v>
                </c:pt>
                <c:pt idx="42465">
                  <c:v>1293.25</c:v>
                </c:pt>
                <c:pt idx="42466">
                  <c:v>1336.05</c:v>
                </c:pt>
                <c:pt idx="42467">
                  <c:v>1316.2</c:v>
                </c:pt>
                <c:pt idx="42468">
                  <c:v>1329.98</c:v>
                </c:pt>
                <c:pt idx="42469">
                  <c:v>1348.33</c:v>
                </c:pt>
                <c:pt idx="42470">
                  <c:v>1326.94</c:v>
                </c:pt>
                <c:pt idx="42471">
                  <c:v>1288.68</c:v>
                </c:pt>
                <c:pt idx="42472">
                  <c:v>1207.98</c:v>
                </c:pt>
                <c:pt idx="42473">
                  <c:v>1182.19</c:v>
                </c:pt>
                <c:pt idx="42474">
                  <c:v>1219.26</c:v>
                </c:pt>
                <c:pt idx="42475">
                  <c:v>1167.1199999999999</c:v>
                </c:pt>
                <c:pt idx="42476">
                  <c:v>1123.6500000000001</c:v>
                </c:pt>
                <c:pt idx="42477">
                  <c:v>1073.19</c:v>
                </c:pt>
                <c:pt idx="42478">
                  <c:v>1023.44</c:v>
                </c:pt>
                <c:pt idx="42479">
                  <c:v>975.41</c:v>
                </c:pt>
                <c:pt idx="42480">
                  <c:v>912.99</c:v>
                </c:pt>
                <c:pt idx="42481">
                  <c:v>880.66</c:v>
                </c:pt>
                <c:pt idx="42482">
                  <c:v>868.9</c:v>
                </c:pt>
                <c:pt idx="42483">
                  <c:v>857.49</c:v>
                </c:pt>
                <c:pt idx="42484">
                  <c:v>858.63</c:v>
                </c:pt>
                <c:pt idx="42485">
                  <c:v>851.23</c:v>
                </c:pt>
                <c:pt idx="42486">
                  <c:v>847.25</c:v>
                </c:pt>
                <c:pt idx="42487">
                  <c:v>971.93</c:v>
                </c:pt>
                <c:pt idx="42488">
                  <c:v>1107.2</c:v>
                </c:pt>
                <c:pt idx="42489">
                  <c:v>1182.82</c:v>
                </c:pt>
                <c:pt idx="42490">
                  <c:v>1142.5899999999999</c:v>
                </c:pt>
                <c:pt idx="42491">
                  <c:v>1164.25</c:v>
                </c:pt>
                <c:pt idx="42492">
                  <c:v>1139.25</c:v>
                </c:pt>
                <c:pt idx="42493">
                  <c:v>1120.8</c:v>
                </c:pt>
                <c:pt idx="42494">
                  <c:v>1101.71</c:v>
                </c:pt>
                <c:pt idx="42495">
                  <c:v>1081.57</c:v>
                </c:pt>
                <c:pt idx="42496">
                  <c:v>1043.1600000000001</c:v>
                </c:pt>
                <c:pt idx="42497">
                  <c:v>1084.6400000000001</c:v>
                </c:pt>
                <c:pt idx="42498">
                  <c:v>1121.32</c:v>
                </c:pt>
                <c:pt idx="42499">
                  <c:v>1093.33</c:v>
                </c:pt>
                <c:pt idx="42500">
                  <c:v>1055.71</c:v>
                </c:pt>
                <c:pt idx="42501">
                  <c:v>1028.95</c:v>
                </c:pt>
                <c:pt idx="42502">
                  <c:v>975.64</c:v>
                </c:pt>
                <c:pt idx="42503">
                  <c:v>935.42</c:v>
                </c:pt>
                <c:pt idx="42504">
                  <c:v>884.97</c:v>
                </c:pt>
                <c:pt idx="42505">
                  <c:v>861.59</c:v>
                </c:pt>
                <c:pt idx="42506">
                  <c:v>831.55</c:v>
                </c:pt>
                <c:pt idx="42507">
                  <c:v>813.62</c:v>
                </c:pt>
                <c:pt idx="42508">
                  <c:v>810.64</c:v>
                </c:pt>
                <c:pt idx="42509">
                  <c:v>792.71</c:v>
                </c:pt>
                <c:pt idx="42510">
                  <c:v>768.36</c:v>
                </c:pt>
                <c:pt idx="42511">
                  <c:v>822.74</c:v>
                </c:pt>
                <c:pt idx="42512">
                  <c:v>894.58</c:v>
                </c:pt>
                <c:pt idx="42513">
                  <c:v>957.69</c:v>
                </c:pt>
                <c:pt idx="42514">
                  <c:v>989.18</c:v>
                </c:pt>
                <c:pt idx="42515">
                  <c:v>1012.19</c:v>
                </c:pt>
                <c:pt idx="42516">
                  <c:v>1006.41</c:v>
                </c:pt>
                <c:pt idx="42517">
                  <c:v>975.74</c:v>
                </c:pt>
                <c:pt idx="42518">
                  <c:v>973.08</c:v>
                </c:pt>
                <c:pt idx="42519">
                  <c:v>961.34</c:v>
                </c:pt>
                <c:pt idx="42520">
                  <c:v>945.04</c:v>
                </c:pt>
                <c:pt idx="42521">
                  <c:v>993.96</c:v>
                </c:pt>
                <c:pt idx="42522">
                  <c:v>1045.17</c:v>
                </c:pt>
                <c:pt idx="42523">
                  <c:v>1021.39</c:v>
                </c:pt>
                <c:pt idx="42524">
                  <c:v>1003.02</c:v>
                </c:pt>
                <c:pt idx="42525">
                  <c:v>970.34</c:v>
                </c:pt>
                <c:pt idx="42526">
                  <c:v>921.23</c:v>
                </c:pt>
                <c:pt idx="42527">
                  <c:v>880.57</c:v>
                </c:pt>
                <c:pt idx="42528">
                  <c:v>834.22</c:v>
                </c:pt>
                <c:pt idx="42529">
                  <c:v>805.31</c:v>
                </c:pt>
                <c:pt idx="42530">
                  <c:v>797.4</c:v>
                </c:pt>
                <c:pt idx="42531">
                  <c:v>784.21</c:v>
                </c:pt>
                <c:pt idx="42532">
                  <c:v>770.37</c:v>
                </c:pt>
                <c:pt idx="42533">
                  <c:v>774.4</c:v>
                </c:pt>
                <c:pt idx="42534">
                  <c:v>763.42</c:v>
                </c:pt>
                <c:pt idx="42535">
                  <c:v>830.72</c:v>
                </c:pt>
                <c:pt idx="42536">
                  <c:v>898.4</c:v>
                </c:pt>
                <c:pt idx="42537">
                  <c:v>951.95</c:v>
                </c:pt>
                <c:pt idx="42538">
                  <c:v>1003.62</c:v>
                </c:pt>
                <c:pt idx="42539">
                  <c:v>1005.63</c:v>
                </c:pt>
                <c:pt idx="42540">
                  <c:v>1015.84</c:v>
                </c:pt>
                <c:pt idx="42541">
                  <c:v>997.68</c:v>
                </c:pt>
                <c:pt idx="42542">
                  <c:v>964.33</c:v>
                </c:pt>
                <c:pt idx="42543">
                  <c:v>942.97</c:v>
                </c:pt>
                <c:pt idx="42544">
                  <c:v>922.49</c:v>
                </c:pt>
                <c:pt idx="42545">
                  <c:v>962.78</c:v>
                </c:pt>
                <c:pt idx="42546">
                  <c:v>1028.06</c:v>
                </c:pt>
                <c:pt idx="42547">
                  <c:v>1002.05</c:v>
                </c:pt>
                <c:pt idx="42548">
                  <c:v>991.48</c:v>
                </c:pt>
                <c:pt idx="42549">
                  <c:v>952.2</c:v>
                </c:pt>
                <c:pt idx="42550">
                  <c:v>904.25</c:v>
                </c:pt>
                <c:pt idx="42551">
                  <c:v>874.05</c:v>
                </c:pt>
                <c:pt idx="42552">
                  <c:v>849.14</c:v>
                </c:pt>
                <c:pt idx="42553">
                  <c:v>821.32</c:v>
                </c:pt>
                <c:pt idx="42554">
                  <c:v>807.3</c:v>
                </c:pt>
                <c:pt idx="42555">
                  <c:v>803.15</c:v>
                </c:pt>
                <c:pt idx="42556">
                  <c:v>812.88</c:v>
                </c:pt>
                <c:pt idx="42557">
                  <c:v>868.98</c:v>
                </c:pt>
                <c:pt idx="42558">
                  <c:v>905.96</c:v>
                </c:pt>
                <c:pt idx="42559">
                  <c:v>1114.95</c:v>
                </c:pt>
                <c:pt idx="42560">
                  <c:v>1154.77</c:v>
                </c:pt>
                <c:pt idx="42561">
                  <c:v>1218.92</c:v>
                </c:pt>
                <c:pt idx="42562">
                  <c:v>1250.24</c:v>
                </c:pt>
                <c:pt idx="42563">
                  <c:v>1259.26</c:v>
                </c:pt>
                <c:pt idx="42564">
                  <c:v>1217.25</c:v>
                </c:pt>
                <c:pt idx="42565">
                  <c:v>1253.06</c:v>
                </c:pt>
                <c:pt idx="42566">
                  <c:v>1239.3499999999999</c:v>
                </c:pt>
                <c:pt idx="42567">
                  <c:v>1234.9100000000001</c:v>
                </c:pt>
                <c:pt idx="42568">
                  <c:v>1195.95</c:v>
                </c:pt>
                <c:pt idx="42569">
                  <c:v>1176.7</c:v>
                </c:pt>
                <c:pt idx="42570">
                  <c:v>1186.7</c:v>
                </c:pt>
                <c:pt idx="42571">
                  <c:v>1153.68</c:v>
                </c:pt>
                <c:pt idx="42572">
                  <c:v>1120.8599999999999</c:v>
                </c:pt>
                <c:pt idx="42573">
                  <c:v>1064.3</c:v>
                </c:pt>
                <c:pt idx="42574">
                  <c:v>995.29</c:v>
                </c:pt>
                <c:pt idx="42575">
                  <c:v>930.42</c:v>
                </c:pt>
                <c:pt idx="42576">
                  <c:v>890.81</c:v>
                </c:pt>
                <c:pt idx="42577">
                  <c:v>858.12</c:v>
                </c:pt>
                <c:pt idx="42578">
                  <c:v>837.02</c:v>
                </c:pt>
                <c:pt idx="42579">
                  <c:v>824.04</c:v>
                </c:pt>
                <c:pt idx="42580">
                  <c:v>826.76</c:v>
                </c:pt>
                <c:pt idx="42581">
                  <c:v>859</c:v>
                </c:pt>
                <c:pt idx="42582">
                  <c:v>864.34</c:v>
                </c:pt>
                <c:pt idx="42583">
                  <c:v>1029.81</c:v>
                </c:pt>
                <c:pt idx="42584">
                  <c:v>1144.3699999999999</c:v>
                </c:pt>
                <c:pt idx="42585">
                  <c:v>1214.3599999999999</c:v>
                </c:pt>
                <c:pt idx="42586">
                  <c:v>1225.4000000000001</c:v>
                </c:pt>
                <c:pt idx="42587">
                  <c:v>1224.4000000000001</c:v>
                </c:pt>
                <c:pt idx="42588">
                  <c:v>1247.4000000000001</c:v>
                </c:pt>
                <c:pt idx="42589">
                  <c:v>1252.28</c:v>
                </c:pt>
                <c:pt idx="42590">
                  <c:v>1235.1099999999999</c:v>
                </c:pt>
                <c:pt idx="42591">
                  <c:v>1206.32</c:v>
                </c:pt>
                <c:pt idx="42592">
                  <c:v>1117.48</c:v>
                </c:pt>
                <c:pt idx="42593">
                  <c:v>1109.68</c:v>
                </c:pt>
                <c:pt idx="42594">
                  <c:v>1134.0999999999999</c:v>
                </c:pt>
                <c:pt idx="42595">
                  <c:v>1094.4000000000001</c:v>
                </c:pt>
                <c:pt idx="42596">
                  <c:v>1042.3</c:v>
                </c:pt>
                <c:pt idx="42597">
                  <c:v>979.67</c:v>
                </c:pt>
                <c:pt idx="42598">
                  <c:v>913.58</c:v>
                </c:pt>
                <c:pt idx="42599">
                  <c:v>857.94</c:v>
                </c:pt>
                <c:pt idx="42600">
                  <c:v>830.12</c:v>
                </c:pt>
                <c:pt idx="42601">
                  <c:v>815.81</c:v>
                </c:pt>
                <c:pt idx="42602">
                  <c:v>795.46</c:v>
                </c:pt>
                <c:pt idx="42603">
                  <c:v>784.2</c:v>
                </c:pt>
                <c:pt idx="42604">
                  <c:v>805.92</c:v>
                </c:pt>
                <c:pt idx="42605">
                  <c:v>841.31</c:v>
                </c:pt>
                <c:pt idx="42606">
                  <c:v>860.89</c:v>
                </c:pt>
                <c:pt idx="42607">
                  <c:v>1045.46</c:v>
                </c:pt>
                <c:pt idx="42608">
                  <c:v>1200.55</c:v>
                </c:pt>
                <c:pt idx="42609">
                  <c:v>1237.92</c:v>
                </c:pt>
                <c:pt idx="42610">
                  <c:v>1229.79</c:v>
                </c:pt>
                <c:pt idx="42611">
                  <c:v>1227.1199999999999</c:v>
                </c:pt>
                <c:pt idx="42612">
                  <c:v>1252.8</c:v>
                </c:pt>
                <c:pt idx="42613">
                  <c:v>1335.79</c:v>
                </c:pt>
                <c:pt idx="42614">
                  <c:v>1301.8800000000001</c:v>
                </c:pt>
                <c:pt idx="42615">
                  <c:v>1243.28</c:v>
                </c:pt>
                <c:pt idx="42616">
                  <c:v>1191.05</c:v>
                </c:pt>
                <c:pt idx="42617">
                  <c:v>1156.2</c:v>
                </c:pt>
                <c:pt idx="42618">
                  <c:v>1182.8800000000001</c:v>
                </c:pt>
                <c:pt idx="42619">
                  <c:v>1140.3599999999999</c:v>
                </c:pt>
                <c:pt idx="42620">
                  <c:v>1094.97</c:v>
                </c:pt>
                <c:pt idx="42621">
                  <c:v>1036.55</c:v>
                </c:pt>
                <c:pt idx="42622">
                  <c:v>979.74</c:v>
                </c:pt>
                <c:pt idx="42623">
                  <c:v>930.65</c:v>
                </c:pt>
                <c:pt idx="42624">
                  <c:v>887.87</c:v>
                </c:pt>
                <c:pt idx="42625">
                  <c:v>862.14</c:v>
                </c:pt>
                <c:pt idx="42626">
                  <c:v>842.02</c:v>
                </c:pt>
                <c:pt idx="42627">
                  <c:v>826.02</c:v>
                </c:pt>
                <c:pt idx="42628">
                  <c:v>837.39</c:v>
                </c:pt>
                <c:pt idx="42629">
                  <c:v>870.46</c:v>
                </c:pt>
                <c:pt idx="42630">
                  <c:v>869.28</c:v>
                </c:pt>
                <c:pt idx="42631">
                  <c:v>1067.0899999999999</c:v>
                </c:pt>
                <c:pt idx="42632">
                  <c:v>1188.45</c:v>
                </c:pt>
                <c:pt idx="42633">
                  <c:v>1266.3599999999999</c:v>
                </c:pt>
                <c:pt idx="42634">
                  <c:v>1315.16</c:v>
                </c:pt>
                <c:pt idx="42635">
                  <c:v>1323.93</c:v>
                </c:pt>
                <c:pt idx="42636">
                  <c:v>1328.82</c:v>
                </c:pt>
                <c:pt idx="42637">
                  <c:v>1277.75</c:v>
                </c:pt>
                <c:pt idx="42638">
                  <c:v>1237.54</c:v>
                </c:pt>
                <c:pt idx="42639">
                  <c:v>1184.97</c:v>
                </c:pt>
                <c:pt idx="42640">
                  <c:v>1129.95</c:v>
                </c:pt>
                <c:pt idx="42641">
                  <c:v>1124.95</c:v>
                </c:pt>
                <c:pt idx="42642">
                  <c:v>1115.29</c:v>
                </c:pt>
                <c:pt idx="42643">
                  <c:v>1100.74</c:v>
                </c:pt>
                <c:pt idx="42644">
                  <c:v>1070.43</c:v>
                </c:pt>
                <c:pt idx="42645">
                  <c:v>1029.76</c:v>
                </c:pt>
                <c:pt idx="42646">
                  <c:v>957.22</c:v>
                </c:pt>
                <c:pt idx="42647">
                  <c:v>917.26</c:v>
                </c:pt>
                <c:pt idx="42648">
                  <c:v>881.8</c:v>
                </c:pt>
                <c:pt idx="42649">
                  <c:v>847.75</c:v>
                </c:pt>
                <c:pt idx="42650">
                  <c:v>838.7</c:v>
                </c:pt>
                <c:pt idx="42651">
                  <c:v>832.03</c:v>
                </c:pt>
                <c:pt idx="42652">
                  <c:v>825.1</c:v>
                </c:pt>
                <c:pt idx="42653">
                  <c:v>833.84</c:v>
                </c:pt>
                <c:pt idx="42654">
                  <c:v>839.07</c:v>
                </c:pt>
                <c:pt idx="42655">
                  <c:v>962.09</c:v>
                </c:pt>
                <c:pt idx="42656">
                  <c:v>1086.56</c:v>
                </c:pt>
                <c:pt idx="42657">
                  <c:v>1176.77</c:v>
                </c:pt>
                <c:pt idx="42658">
                  <c:v>1222.06</c:v>
                </c:pt>
                <c:pt idx="42659">
                  <c:v>1215.8</c:v>
                </c:pt>
                <c:pt idx="42660">
                  <c:v>1187.6300000000001</c:v>
                </c:pt>
                <c:pt idx="42661">
                  <c:v>1161.3</c:v>
                </c:pt>
                <c:pt idx="42662">
                  <c:v>1150.0999999999999</c:v>
                </c:pt>
                <c:pt idx="42663">
                  <c:v>1101.06</c:v>
                </c:pt>
                <c:pt idx="42664">
                  <c:v>1071.1600000000001</c:v>
                </c:pt>
                <c:pt idx="42665">
                  <c:v>1087.56</c:v>
                </c:pt>
                <c:pt idx="42666">
                  <c:v>1158.48</c:v>
                </c:pt>
                <c:pt idx="42667">
                  <c:v>1128.93</c:v>
                </c:pt>
                <c:pt idx="42668">
                  <c:v>1091.95</c:v>
                </c:pt>
                <c:pt idx="42669">
                  <c:v>1042.83</c:v>
                </c:pt>
                <c:pt idx="42670">
                  <c:v>997.39</c:v>
                </c:pt>
                <c:pt idx="42671">
                  <c:v>950.47</c:v>
                </c:pt>
                <c:pt idx="42672">
                  <c:v>911.25</c:v>
                </c:pt>
                <c:pt idx="42673">
                  <c:v>872.27</c:v>
                </c:pt>
                <c:pt idx="42674">
                  <c:v>856.18</c:v>
                </c:pt>
                <c:pt idx="42675">
                  <c:v>847.43</c:v>
                </c:pt>
                <c:pt idx="42676">
                  <c:v>830.39</c:v>
                </c:pt>
                <c:pt idx="42677">
                  <c:v>821.24</c:v>
                </c:pt>
                <c:pt idx="42678">
                  <c:v>776.07</c:v>
                </c:pt>
                <c:pt idx="42679">
                  <c:v>829.28</c:v>
                </c:pt>
                <c:pt idx="42680">
                  <c:v>892.07</c:v>
                </c:pt>
                <c:pt idx="42681">
                  <c:v>958.33</c:v>
                </c:pt>
                <c:pt idx="42682">
                  <c:v>1047.76</c:v>
                </c:pt>
                <c:pt idx="42683">
                  <c:v>1073.68</c:v>
                </c:pt>
                <c:pt idx="42684">
                  <c:v>1077.8699999999999</c:v>
                </c:pt>
                <c:pt idx="42685">
                  <c:v>1073.46</c:v>
                </c:pt>
                <c:pt idx="42686">
                  <c:v>1065.8</c:v>
                </c:pt>
                <c:pt idx="42687">
                  <c:v>1040.83</c:v>
                </c:pt>
                <c:pt idx="42688">
                  <c:v>1016.91</c:v>
                </c:pt>
                <c:pt idx="42689">
                  <c:v>1054.28</c:v>
                </c:pt>
                <c:pt idx="42690">
                  <c:v>1121.07</c:v>
                </c:pt>
                <c:pt idx="42691">
                  <c:v>1106.81</c:v>
                </c:pt>
                <c:pt idx="42692">
                  <c:v>1093.46</c:v>
                </c:pt>
                <c:pt idx="42693">
                  <c:v>1052.8800000000001</c:v>
                </c:pt>
                <c:pt idx="42694">
                  <c:v>996.98</c:v>
                </c:pt>
                <c:pt idx="42695">
                  <c:v>943.18</c:v>
                </c:pt>
                <c:pt idx="42696">
                  <c:v>903.29</c:v>
                </c:pt>
                <c:pt idx="42697">
                  <c:v>871.94</c:v>
                </c:pt>
                <c:pt idx="42698">
                  <c:v>840.78</c:v>
                </c:pt>
                <c:pt idx="42699">
                  <c:v>827.48</c:v>
                </c:pt>
                <c:pt idx="42700">
                  <c:v>843.39</c:v>
                </c:pt>
                <c:pt idx="42701">
                  <c:v>882.38</c:v>
                </c:pt>
                <c:pt idx="42702">
                  <c:v>913.22</c:v>
                </c:pt>
                <c:pt idx="42703">
                  <c:v>1102.5999999999999</c:v>
                </c:pt>
                <c:pt idx="42704">
                  <c:v>1256.1300000000001</c:v>
                </c:pt>
                <c:pt idx="42705">
                  <c:v>1340.52</c:v>
                </c:pt>
                <c:pt idx="42706">
                  <c:v>1377.71</c:v>
                </c:pt>
                <c:pt idx="42707">
                  <c:v>1385.53</c:v>
                </c:pt>
                <c:pt idx="42708">
                  <c:v>1393</c:v>
                </c:pt>
                <c:pt idx="42709">
                  <c:v>1416.2</c:v>
                </c:pt>
                <c:pt idx="42710">
                  <c:v>1369.63</c:v>
                </c:pt>
                <c:pt idx="42711">
                  <c:v>1311.96</c:v>
                </c:pt>
                <c:pt idx="42712">
                  <c:v>1212.54</c:v>
                </c:pt>
                <c:pt idx="42713">
                  <c:v>1083.81</c:v>
                </c:pt>
                <c:pt idx="42714">
                  <c:v>1163.48</c:v>
                </c:pt>
                <c:pt idx="42715">
                  <c:v>1139.45</c:v>
                </c:pt>
                <c:pt idx="42716">
                  <c:v>1088.43</c:v>
                </c:pt>
                <c:pt idx="42717">
                  <c:v>1038.28</c:v>
                </c:pt>
                <c:pt idx="42718">
                  <c:v>972.85</c:v>
                </c:pt>
                <c:pt idx="42719">
                  <c:v>934.45</c:v>
                </c:pt>
                <c:pt idx="42720">
                  <c:v>899.06</c:v>
                </c:pt>
                <c:pt idx="42721">
                  <c:v>872.64</c:v>
                </c:pt>
                <c:pt idx="42722">
                  <c:v>852.61</c:v>
                </c:pt>
                <c:pt idx="42723">
                  <c:v>839.42</c:v>
                </c:pt>
                <c:pt idx="42724">
                  <c:v>849.65</c:v>
                </c:pt>
                <c:pt idx="42725">
                  <c:v>888.55</c:v>
                </c:pt>
                <c:pt idx="42726">
                  <c:v>914.95</c:v>
                </c:pt>
                <c:pt idx="42727">
                  <c:v>1089.3399999999999</c:v>
                </c:pt>
                <c:pt idx="42728">
                  <c:v>1210.67</c:v>
                </c:pt>
                <c:pt idx="42729">
                  <c:v>1290.05</c:v>
                </c:pt>
                <c:pt idx="42730">
                  <c:v>1337.07</c:v>
                </c:pt>
                <c:pt idx="42731">
                  <c:v>1316.28</c:v>
                </c:pt>
                <c:pt idx="42732">
                  <c:v>1352.03</c:v>
                </c:pt>
                <c:pt idx="42733">
                  <c:v>1350.72</c:v>
                </c:pt>
                <c:pt idx="42734">
                  <c:v>1345.99</c:v>
                </c:pt>
                <c:pt idx="42735">
                  <c:v>1300.6400000000001</c:v>
                </c:pt>
                <c:pt idx="42736">
                  <c:v>1196.1199999999999</c:v>
                </c:pt>
                <c:pt idx="42737">
                  <c:v>1176.72</c:v>
                </c:pt>
                <c:pt idx="42738">
                  <c:v>1167.1099999999999</c:v>
                </c:pt>
                <c:pt idx="42739">
                  <c:v>1142.8599999999999</c:v>
                </c:pt>
                <c:pt idx="42740">
                  <c:v>1095.6400000000001</c:v>
                </c:pt>
                <c:pt idx="42741">
                  <c:v>1064.6199999999999</c:v>
                </c:pt>
                <c:pt idx="42742">
                  <c:v>972.21</c:v>
                </c:pt>
                <c:pt idx="42743">
                  <c:v>939.2</c:v>
                </c:pt>
                <c:pt idx="42744">
                  <c:v>896.8</c:v>
                </c:pt>
                <c:pt idx="42745">
                  <c:v>894.01</c:v>
                </c:pt>
                <c:pt idx="42746">
                  <c:v>831.94</c:v>
                </c:pt>
                <c:pt idx="42747">
                  <c:v>826.32</c:v>
                </c:pt>
                <c:pt idx="42748">
                  <c:v>831.16</c:v>
                </c:pt>
                <c:pt idx="42749">
                  <c:v>872.28</c:v>
                </c:pt>
                <c:pt idx="42750">
                  <c:v>903.49</c:v>
                </c:pt>
                <c:pt idx="42751">
                  <c:v>1094.8699999999999</c:v>
                </c:pt>
                <c:pt idx="42752">
                  <c:v>1242.52</c:v>
                </c:pt>
                <c:pt idx="42753">
                  <c:v>1314.61</c:v>
                </c:pt>
                <c:pt idx="42754">
                  <c:v>1355.71</c:v>
                </c:pt>
                <c:pt idx="42755">
                  <c:v>1355.27</c:v>
                </c:pt>
                <c:pt idx="42756">
                  <c:v>1361.97</c:v>
                </c:pt>
                <c:pt idx="42757">
                  <c:v>1369.2</c:v>
                </c:pt>
                <c:pt idx="42758">
                  <c:v>1356.81</c:v>
                </c:pt>
                <c:pt idx="42759">
                  <c:v>1290.23</c:v>
                </c:pt>
                <c:pt idx="42760">
                  <c:v>1202.6600000000001</c:v>
                </c:pt>
                <c:pt idx="42761">
                  <c:v>1176.3399999999999</c:v>
                </c:pt>
                <c:pt idx="42762">
                  <c:v>1187.4100000000001</c:v>
                </c:pt>
                <c:pt idx="42763">
                  <c:v>1147.8900000000001</c:v>
                </c:pt>
                <c:pt idx="42764">
                  <c:v>1091.6099999999999</c:v>
                </c:pt>
                <c:pt idx="42765">
                  <c:v>1038.45</c:v>
                </c:pt>
                <c:pt idx="42766">
                  <c:v>993.95</c:v>
                </c:pt>
                <c:pt idx="42767">
                  <c:v>967.35</c:v>
                </c:pt>
                <c:pt idx="42768">
                  <c:v>912.2</c:v>
                </c:pt>
                <c:pt idx="42769">
                  <c:v>881.63</c:v>
                </c:pt>
                <c:pt idx="42770">
                  <c:v>865.07</c:v>
                </c:pt>
                <c:pt idx="42771">
                  <c:v>858.65</c:v>
                </c:pt>
                <c:pt idx="42772">
                  <c:v>868.73</c:v>
                </c:pt>
                <c:pt idx="42773">
                  <c:v>912.81</c:v>
                </c:pt>
                <c:pt idx="42774">
                  <c:v>931.79</c:v>
                </c:pt>
                <c:pt idx="42775">
                  <c:v>1079.8900000000001</c:v>
                </c:pt>
                <c:pt idx="42776">
                  <c:v>1198.8399999999999</c:v>
                </c:pt>
                <c:pt idx="42777">
                  <c:v>1264.06</c:v>
                </c:pt>
                <c:pt idx="42778">
                  <c:v>1320.9</c:v>
                </c:pt>
                <c:pt idx="42779">
                  <c:v>1317.4</c:v>
                </c:pt>
                <c:pt idx="42780">
                  <c:v>1334.06</c:v>
                </c:pt>
                <c:pt idx="42781">
                  <c:v>1351.9</c:v>
                </c:pt>
                <c:pt idx="42782">
                  <c:v>1316.66</c:v>
                </c:pt>
                <c:pt idx="42783">
                  <c:v>1285.42</c:v>
                </c:pt>
                <c:pt idx="42784">
                  <c:v>1202.55</c:v>
                </c:pt>
                <c:pt idx="42785">
                  <c:v>1192.01</c:v>
                </c:pt>
                <c:pt idx="42786">
                  <c:v>1210.8599999999999</c:v>
                </c:pt>
                <c:pt idx="42787">
                  <c:v>1170.42</c:v>
                </c:pt>
                <c:pt idx="42788">
                  <c:v>1132.79</c:v>
                </c:pt>
                <c:pt idx="42789">
                  <c:v>1052.49</c:v>
                </c:pt>
                <c:pt idx="42790">
                  <c:v>983.35</c:v>
                </c:pt>
                <c:pt idx="42791">
                  <c:v>959.49</c:v>
                </c:pt>
                <c:pt idx="42792">
                  <c:v>913.29</c:v>
                </c:pt>
                <c:pt idx="42793">
                  <c:v>883.85</c:v>
                </c:pt>
                <c:pt idx="42794">
                  <c:v>847.14</c:v>
                </c:pt>
                <c:pt idx="42795">
                  <c:v>834.13</c:v>
                </c:pt>
                <c:pt idx="42796">
                  <c:v>845.81</c:v>
                </c:pt>
                <c:pt idx="42797">
                  <c:v>872.11</c:v>
                </c:pt>
                <c:pt idx="42798">
                  <c:v>899.41</c:v>
                </c:pt>
                <c:pt idx="42799">
                  <c:v>1079.52</c:v>
                </c:pt>
                <c:pt idx="42800">
                  <c:v>1219.24</c:v>
                </c:pt>
                <c:pt idx="42801">
                  <c:v>1328.43</c:v>
                </c:pt>
                <c:pt idx="42802">
                  <c:v>1354.08</c:v>
                </c:pt>
                <c:pt idx="42803">
                  <c:v>1355.2</c:v>
                </c:pt>
                <c:pt idx="42804">
                  <c:v>1357.74</c:v>
                </c:pt>
                <c:pt idx="42805">
                  <c:v>1373.03</c:v>
                </c:pt>
                <c:pt idx="42806">
                  <c:v>1377.28</c:v>
                </c:pt>
                <c:pt idx="42807">
                  <c:v>1301.8900000000001</c:v>
                </c:pt>
                <c:pt idx="42808">
                  <c:v>1203.48</c:v>
                </c:pt>
                <c:pt idx="42809">
                  <c:v>1177.04</c:v>
                </c:pt>
                <c:pt idx="42810">
                  <c:v>1191.31</c:v>
                </c:pt>
                <c:pt idx="42811">
                  <c:v>1149.17</c:v>
                </c:pt>
                <c:pt idx="42812">
                  <c:v>1099.95</c:v>
                </c:pt>
                <c:pt idx="42813">
                  <c:v>1038.17</c:v>
                </c:pt>
                <c:pt idx="42814">
                  <c:v>977.68</c:v>
                </c:pt>
                <c:pt idx="42815">
                  <c:v>944.82</c:v>
                </c:pt>
                <c:pt idx="42816">
                  <c:v>923.1</c:v>
                </c:pt>
                <c:pt idx="42817">
                  <c:v>873.57</c:v>
                </c:pt>
                <c:pt idx="42818">
                  <c:v>853.33</c:v>
                </c:pt>
                <c:pt idx="42819">
                  <c:v>837.56</c:v>
                </c:pt>
                <c:pt idx="42820">
                  <c:v>811.97</c:v>
                </c:pt>
                <c:pt idx="42821">
                  <c:v>841.22</c:v>
                </c:pt>
                <c:pt idx="42822">
                  <c:v>858.96</c:v>
                </c:pt>
                <c:pt idx="42823">
                  <c:v>926.16</c:v>
                </c:pt>
                <c:pt idx="42824">
                  <c:v>1053.1600000000001</c:v>
                </c:pt>
                <c:pt idx="42825">
                  <c:v>1180.6400000000001</c:v>
                </c:pt>
                <c:pt idx="42826">
                  <c:v>1205.1600000000001</c:v>
                </c:pt>
                <c:pt idx="42827">
                  <c:v>1178.52</c:v>
                </c:pt>
                <c:pt idx="42828">
                  <c:v>1111.32</c:v>
                </c:pt>
                <c:pt idx="42829">
                  <c:v>1081.6300000000001</c:v>
                </c:pt>
                <c:pt idx="42830">
                  <c:v>1083.6400000000001</c:v>
                </c:pt>
                <c:pt idx="42831">
                  <c:v>1054</c:v>
                </c:pt>
                <c:pt idx="42832">
                  <c:v>1025.3800000000001</c:v>
                </c:pt>
                <c:pt idx="42833">
                  <c:v>1048.5999999999999</c:v>
                </c:pt>
                <c:pt idx="42834">
                  <c:v>1123.0899999999999</c:v>
                </c:pt>
                <c:pt idx="42835">
                  <c:v>1090.04</c:v>
                </c:pt>
                <c:pt idx="42836">
                  <c:v>1088.54</c:v>
                </c:pt>
                <c:pt idx="42837">
                  <c:v>1020.1</c:v>
                </c:pt>
                <c:pt idx="42838">
                  <c:v>977.32</c:v>
                </c:pt>
                <c:pt idx="42839">
                  <c:v>923.4</c:v>
                </c:pt>
                <c:pt idx="42840">
                  <c:v>874.69</c:v>
                </c:pt>
                <c:pt idx="42841">
                  <c:v>844.9</c:v>
                </c:pt>
                <c:pt idx="42842">
                  <c:v>818.73</c:v>
                </c:pt>
                <c:pt idx="42843">
                  <c:v>805.7</c:v>
                </c:pt>
                <c:pt idx="42844">
                  <c:v>788.41</c:v>
                </c:pt>
                <c:pt idx="42845">
                  <c:v>792.53</c:v>
                </c:pt>
                <c:pt idx="42846">
                  <c:v>769.31</c:v>
                </c:pt>
                <c:pt idx="42847">
                  <c:v>833.56</c:v>
                </c:pt>
                <c:pt idx="42848">
                  <c:v>879.14</c:v>
                </c:pt>
                <c:pt idx="42849">
                  <c:v>982.02</c:v>
                </c:pt>
                <c:pt idx="42850">
                  <c:v>991.64</c:v>
                </c:pt>
                <c:pt idx="42851">
                  <c:v>1022.55</c:v>
                </c:pt>
                <c:pt idx="42852">
                  <c:v>1028.05</c:v>
                </c:pt>
                <c:pt idx="42853">
                  <c:v>1024.4000000000001</c:v>
                </c:pt>
                <c:pt idx="42854">
                  <c:v>1024.8900000000001</c:v>
                </c:pt>
                <c:pt idx="42855">
                  <c:v>988.14</c:v>
                </c:pt>
                <c:pt idx="42856">
                  <c:v>961.14</c:v>
                </c:pt>
                <c:pt idx="42857">
                  <c:v>1002.53</c:v>
                </c:pt>
                <c:pt idx="42858">
                  <c:v>1082.68</c:v>
                </c:pt>
                <c:pt idx="42859">
                  <c:v>1067.68</c:v>
                </c:pt>
                <c:pt idx="42860">
                  <c:v>1070.31</c:v>
                </c:pt>
                <c:pt idx="42861">
                  <c:v>1041.68</c:v>
                </c:pt>
                <c:pt idx="42862">
                  <c:v>985.96</c:v>
                </c:pt>
                <c:pt idx="42863">
                  <c:v>941.4</c:v>
                </c:pt>
                <c:pt idx="42864">
                  <c:v>892.55</c:v>
                </c:pt>
                <c:pt idx="42865">
                  <c:v>884.95</c:v>
                </c:pt>
                <c:pt idx="42866">
                  <c:v>835.17</c:v>
                </c:pt>
                <c:pt idx="42867">
                  <c:v>816.36</c:v>
                </c:pt>
                <c:pt idx="42868">
                  <c:v>829.21</c:v>
                </c:pt>
                <c:pt idx="42869">
                  <c:v>873.08</c:v>
                </c:pt>
                <c:pt idx="42870">
                  <c:v>912.89</c:v>
                </c:pt>
                <c:pt idx="42871">
                  <c:v>1112.8599999999999</c:v>
                </c:pt>
                <c:pt idx="42872">
                  <c:v>1255.94</c:v>
                </c:pt>
                <c:pt idx="42873">
                  <c:v>1367.14</c:v>
                </c:pt>
                <c:pt idx="42874">
                  <c:v>1407.21</c:v>
                </c:pt>
                <c:pt idx="42875">
                  <c:v>1416.31</c:v>
                </c:pt>
                <c:pt idx="42876">
                  <c:v>1417.3</c:v>
                </c:pt>
                <c:pt idx="42877">
                  <c:v>1417.45</c:v>
                </c:pt>
                <c:pt idx="42878">
                  <c:v>1386.96</c:v>
                </c:pt>
                <c:pt idx="42879">
                  <c:v>1314.95</c:v>
                </c:pt>
                <c:pt idx="42880">
                  <c:v>1248.2</c:v>
                </c:pt>
                <c:pt idx="42881">
                  <c:v>1176.2</c:v>
                </c:pt>
                <c:pt idx="42882">
                  <c:v>1216.18</c:v>
                </c:pt>
                <c:pt idx="42883">
                  <c:v>1190.23</c:v>
                </c:pt>
                <c:pt idx="42884">
                  <c:v>1150.97</c:v>
                </c:pt>
                <c:pt idx="42885">
                  <c:v>1114.5</c:v>
                </c:pt>
                <c:pt idx="42886">
                  <c:v>1035.29</c:v>
                </c:pt>
                <c:pt idx="42887">
                  <c:v>955.27</c:v>
                </c:pt>
                <c:pt idx="42888">
                  <c:v>921.43</c:v>
                </c:pt>
                <c:pt idx="42889">
                  <c:v>900.22</c:v>
                </c:pt>
                <c:pt idx="42890">
                  <c:v>878.07</c:v>
                </c:pt>
                <c:pt idx="42891">
                  <c:v>868.27</c:v>
                </c:pt>
                <c:pt idx="42892">
                  <c:v>868.1</c:v>
                </c:pt>
                <c:pt idx="42893">
                  <c:v>907.45</c:v>
                </c:pt>
                <c:pt idx="42894">
                  <c:v>920.13</c:v>
                </c:pt>
                <c:pt idx="42895">
                  <c:v>1084.8499999999999</c:v>
                </c:pt>
                <c:pt idx="42896">
                  <c:v>1215.51</c:v>
                </c:pt>
                <c:pt idx="42897">
                  <c:v>1310.87</c:v>
                </c:pt>
                <c:pt idx="42898">
                  <c:v>1361.83</c:v>
                </c:pt>
                <c:pt idx="42899">
                  <c:v>1351.1</c:v>
                </c:pt>
                <c:pt idx="42900">
                  <c:v>1292.42</c:v>
                </c:pt>
                <c:pt idx="42901">
                  <c:v>1293.3</c:v>
                </c:pt>
                <c:pt idx="42902">
                  <c:v>1265.26</c:v>
                </c:pt>
                <c:pt idx="42903">
                  <c:v>1218.0899999999999</c:v>
                </c:pt>
                <c:pt idx="42904">
                  <c:v>1150.78</c:v>
                </c:pt>
                <c:pt idx="42905">
                  <c:v>1164.79</c:v>
                </c:pt>
                <c:pt idx="42906">
                  <c:v>1153.1099999999999</c:v>
                </c:pt>
                <c:pt idx="42907">
                  <c:v>1003.76</c:v>
                </c:pt>
                <c:pt idx="42908">
                  <c:v>1008.09</c:v>
                </c:pt>
                <c:pt idx="42909">
                  <c:v>977.95</c:v>
                </c:pt>
                <c:pt idx="42910">
                  <c:v>909.53</c:v>
                </c:pt>
                <c:pt idx="42911">
                  <c:v>865.09</c:v>
                </c:pt>
                <c:pt idx="42912">
                  <c:v>827.2</c:v>
                </c:pt>
                <c:pt idx="42913">
                  <c:v>803.57</c:v>
                </c:pt>
                <c:pt idx="42914">
                  <c:v>788.27</c:v>
                </c:pt>
                <c:pt idx="42915">
                  <c:v>781.31</c:v>
                </c:pt>
                <c:pt idx="42916">
                  <c:v>802.48</c:v>
                </c:pt>
                <c:pt idx="42917">
                  <c:v>847.53</c:v>
                </c:pt>
                <c:pt idx="42918">
                  <c:v>867.17</c:v>
                </c:pt>
                <c:pt idx="42919">
                  <c:v>1068.1099999999999</c:v>
                </c:pt>
                <c:pt idx="42920">
                  <c:v>1170.18</c:v>
                </c:pt>
                <c:pt idx="42921">
                  <c:v>1275.96</c:v>
                </c:pt>
                <c:pt idx="42922">
                  <c:v>1324.5</c:v>
                </c:pt>
                <c:pt idx="42923">
                  <c:v>1343.58</c:v>
                </c:pt>
                <c:pt idx="42924">
                  <c:v>1330.23</c:v>
                </c:pt>
                <c:pt idx="42925">
                  <c:v>1355.63</c:v>
                </c:pt>
                <c:pt idx="42926">
                  <c:v>1341.78</c:v>
                </c:pt>
                <c:pt idx="42927">
                  <c:v>1300.8800000000001</c:v>
                </c:pt>
                <c:pt idx="42928">
                  <c:v>1205.49</c:v>
                </c:pt>
                <c:pt idx="42929">
                  <c:v>1171.74</c:v>
                </c:pt>
                <c:pt idx="42930">
                  <c:v>1209.25</c:v>
                </c:pt>
                <c:pt idx="42931">
                  <c:v>1169.07</c:v>
                </c:pt>
                <c:pt idx="42932">
                  <c:v>1123.83</c:v>
                </c:pt>
                <c:pt idx="42933">
                  <c:v>1075.82</c:v>
                </c:pt>
                <c:pt idx="42934">
                  <c:v>1031.27</c:v>
                </c:pt>
                <c:pt idx="42935">
                  <c:v>963.03</c:v>
                </c:pt>
                <c:pt idx="42936">
                  <c:v>909.86</c:v>
                </c:pt>
                <c:pt idx="42937">
                  <c:v>877.74</c:v>
                </c:pt>
                <c:pt idx="42938">
                  <c:v>839.75</c:v>
                </c:pt>
                <c:pt idx="42939">
                  <c:v>825.18</c:v>
                </c:pt>
                <c:pt idx="42940">
                  <c:v>843.7</c:v>
                </c:pt>
                <c:pt idx="42941">
                  <c:v>834.94</c:v>
                </c:pt>
                <c:pt idx="42942">
                  <c:v>860.76</c:v>
                </c:pt>
                <c:pt idx="42943">
                  <c:v>1067.8</c:v>
                </c:pt>
                <c:pt idx="42944">
                  <c:v>1232.6500000000001</c:v>
                </c:pt>
                <c:pt idx="42945">
                  <c:v>1328.15</c:v>
                </c:pt>
                <c:pt idx="42946">
                  <c:v>1362.54</c:v>
                </c:pt>
                <c:pt idx="42947">
                  <c:v>1364.12</c:v>
                </c:pt>
                <c:pt idx="42948">
                  <c:v>1363.15</c:v>
                </c:pt>
                <c:pt idx="42949">
                  <c:v>1385.89</c:v>
                </c:pt>
                <c:pt idx="42950">
                  <c:v>1335.05</c:v>
                </c:pt>
                <c:pt idx="42951">
                  <c:v>1279.22</c:v>
                </c:pt>
                <c:pt idx="42952">
                  <c:v>1206.52</c:v>
                </c:pt>
                <c:pt idx="42953">
                  <c:v>1139.58</c:v>
                </c:pt>
                <c:pt idx="42954">
                  <c:v>1180.99</c:v>
                </c:pt>
                <c:pt idx="42955">
                  <c:v>1140.96</c:v>
                </c:pt>
                <c:pt idx="42956">
                  <c:v>1108.43</c:v>
                </c:pt>
                <c:pt idx="42957">
                  <c:v>1041.47</c:v>
                </c:pt>
                <c:pt idx="42958">
                  <c:v>996.9</c:v>
                </c:pt>
                <c:pt idx="42959">
                  <c:v>981.62</c:v>
                </c:pt>
                <c:pt idx="42960">
                  <c:v>932.67</c:v>
                </c:pt>
                <c:pt idx="42961">
                  <c:v>894.8</c:v>
                </c:pt>
                <c:pt idx="42962">
                  <c:v>867.3</c:v>
                </c:pt>
                <c:pt idx="42963">
                  <c:v>859.49</c:v>
                </c:pt>
                <c:pt idx="42964">
                  <c:v>876.84</c:v>
                </c:pt>
                <c:pt idx="42965">
                  <c:v>903.65</c:v>
                </c:pt>
                <c:pt idx="42966">
                  <c:v>939.76</c:v>
                </c:pt>
                <c:pt idx="42967">
                  <c:v>1116.1600000000001</c:v>
                </c:pt>
                <c:pt idx="42968">
                  <c:v>1281.5</c:v>
                </c:pt>
                <c:pt idx="42969">
                  <c:v>1347.28</c:v>
                </c:pt>
                <c:pt idx="42970">
                  <c:v>1376.39</c:v>
                </c:pt>
                <c:pt idx="42971">
                  <c:v>1383.05</c:v>
                </c:pt>
                <c:pt idx="42972">
                  <c:v>1399.68</c:v>
                </c:pt>
                <c:pt idx="42973">
                  <c:v>1396.84</c:v>
                </c:pt>
                <c:pt idx="42974">
                  <c:v>1382.18</c:v>
                </c:pt>
                <c:pt idx="42975">
                  <c:v>1332.2</c:v>
                </c:pt>
                <c:pt idx="42976">
                  <c:v>1213.26</c:v>
                </c:pt>
                <c:pt idx="42977">
                  <c:v>1178.18</c:v>
                </c:pt>
                <c:pt idx="42978">
                  <c:v>1213.24</c:v>
                </c:pt>
                <c:pt idx="42979">
                  <c:v>1212.27</c:v>
                </c:pt>
                <c:pt idx="42980">
                  <c:v>1161.1600000000001</c:v>
                </c:pt>
                <c:pt idx="42981">
                  <c:v>1133.6099999999999</c:v>
                </c:pt>
                <c:pt idx="42982">
                  <c:v>1062.0899999999999</c:v>
                </c:pt>
                <c:pt idx="42983">
                  <c:v>982.75</c:v>
                </c:pt>
                <c:pt idx="42984">
                  <c:v>960.65</c:v>
                </c:pt>
                <c:pt idx="42985">
                  <c:v>917.5</c:v>
                </c:pt>
                <c:pt idx="42986">
                  <c:v>885.31</c:v>
                </c:pt>
                <c:pt idx="42987">
                  <c:v>870.22</c:v>
                </c:pt>
                <c:pt idx="42988">
                  <c:v>873.19</c:v>
                </c:pt>
                <c:pt idx="42989">
                  <c:v>874.89</c:v>
                </c:pt>
                <c:pt idx="42990">
                  <c:v>873.91</c:v>
                </c:pt>
                <c:pt idx="42991">
                  <c:v>1009.22</c:v>
                </c:pt>
                <c:pt idx="42992">
                  <c:v>1118.45</c:v>
                </c:pt>
                <c:pt idx="42993">
                  <c:v>1181.6300000000001</c:v>
                </c:pt>
                <c:pt idx="42994">
                  <c:v>1225.33</c:v>
                </c:pt>
                <c:pt idx="42995">
                  <c:v>1203.76</c:v>
                </c:pt>
                <c:pt idx="42996">
                  <c:v>1181.04</c:v>
                </c:pt>
                <c:pt idx="42997">
                  <c:v>1141.25</c:v>
                </c:pt>
                <c:pt idx="42998">
                  <c:v>1126.08</c:v>
                </c:pt>
                <c:pt idx="42999">
                  <c:v>1082.6300000000001</c:v>
                </c:pt>
                <c:pt idx="43000">
                  <c:v>1078.75</c:v>
                </c:pt>
                <c:pt idx="43001">
                  <c:v>1070.48</c:v>
                </c:pt>
                <c:pt idx="43002">
                  <c:v>1163.5</c:v>
                </c:pt>
                <c:pt idx="43003">
                  <c:v>1117.51</c:v>
                </c:pt>
                <c:pt idx="43004">
                  <c:v>1099.8499999999999</c:v>
                </c:pt>
                <c:pt idx="43005">
                  <c:v>1052.3399999999999</c:v>
                </c:pt>
                <c:pt idx="43006">
                  <c:v>1022.15</c:v>
                </c:pt>
                <c:pt idx="43007">
                  <c:v>952.84</c:v>
                </c:pt>
                <c:pt idx="43008">
                  <c:v>941.06</c:v>
                </c:pt>
                <c:pt idx="43009">
                  <c:v>902.86</c:v>
                </c:pt>
                <c:pt idx="43010">
                  <c:v>883.99</c:v>
                </c:pt>
                <c:pt idx="43011">
                  <c:v>864.43</c:v>
                </c:pt>
                <c:pt idx="43012">
                  <c:v>852.19</c:v>
                </c:pt>
                <c:pt idx="43013">
                  <c:v>853</c:v>
                </c:pt>
                <c:pt idx="43014">
                  <c:v>820.04</c:v>
                </c:pt>
                <c:pt idx="43015">
                  <c:v>871.47</c:v>
                </c:pt>
                <c:pt idx="43016">
                  <c:v>947.61</c:v>
                </c:pt>
                <c:pt idx="43017">
                  <c:v>1016.45</c:v>
                </c:pt>
                <c:pt idx="43018">
                  <c:v>1058.8800000000001</c:v>
                </c:pt>
                <c:pt idx="43019">
                  <c:v>1077.44</c:v>
                </c:pt>
                <c:pt idx="43020">
                  <c:v>1088.26</c:v>
                </c:pt>
                <c:pt idx="43021">
                  <c:v>1084.32</c:v>
                </c:pt>
                <c:pt idx="43022">
                  <c:v>1082.98</c:v>
                </c:pt>
                <c:pt idx="43023">
                  <c:v>1055.24</c:v>
                </c:pt>
                <c:pt idx="43024">
                  <c:v>1016.02</c:v>
                </c:pt>
                <c:pt idx="43025">
                  <c:v>1027.42</c:v>
                </c:pt>
                <c:pt idx="43026">
                  <c:v>1148.23</c:v>
                </c:pt>
                <c:pt idx="43027">
                  <c:v>1082.6500000000001</c:v>
                </c:pt>
                <c:pt idx="43028">
                  <c:v>1005.67</c:v>
                </c:pt>
                <c:pt idx="43029">
                  <c:v>1025.4000000000001</c:v>
                </c:pt>
                <c:pt idx="43030">
                  <c:v>1024.6199999999999</c:v>
                </c:pt>
                <c:pt idx="43031">
                  <c:v>970.96</c:v>
                </c:pt>
                <c:pt idx="43032">
                  <c:v>916.6</c:v>
                </c:pt>
                <c:pt idx="43033">
                  <c:v>878.24</c:v>
                </c:pt>
                <c:pt idx="43034">
                  <c:v>882.54</c:v>
                </c:pt>
                <c:pt idx="43035">
                  <c:v>848.59</c:v>
                </c:pt>
                <c:pt idx="43036">
                  <c:v>858.48</c:v>
                </c:pt>
                <c:pt idx="43037">
                  <c:v>861.66</c:v>
                </c:pt>
                <c:pt idx="43038">
                  <c:v>826.62</c:v>
                </c:pt>
                <c:pt idx="43039">
                  <c:v>894.04</c:v>
                </c:pt>
                <c:pt idx="43040">
                  <c:v>954.17</c:v>
                </c:pt>
                <c:pt idx="43041">
                  <c:v>1016.03</c:v>
                </c:pt>
                <c:pt idx="43042">
                  <c:v>1094.01</c:v>
                </c:pt>
                <c:pt idx="43043">
                  <c:v>1118.98</c:v>
                </c:pt>
                <c:pt idx="43044">
                  <c:v>1122.47</c:v>
                </c:pt>
                <c:pt idx="43045">
                  <c:v>1118.04</c:v>
                </c:pt>
                <c:pt idx="43046">
                  <c:v>1117.8</c:v>
                </c:pt>
                <c:pt idx="43047">
                  <c:v>1101.3900000000001</c:v>
                </c:pt>
                <c:pt idx="43048">
                  <c:v>1069.05</c:v>
                </c:pt>
                <c:pt idx="43049">
                  <c:v>1079.43</c:v>
                </c:pt>
                <c:pt idx="43050">
                  <c:v>1153.47</c:v>
                </c:pt>
                <c:pt idx="43051">
                  <c:v>1152.48</c:v>
                </c:pt>
                <c:pt idx="43052">
                  <c:v>1126.3800000000001</c:v>
                </c:pt>
                <c:pt idx="43053">
                  <c:v>1089.19</c:v>
                </c:pt>
                <c:pt idx="43054">
                  <c:v>1015.73</c:v>
                </c:pt>
                <c:pt idx="43055">
                  <c:v>948.41</c:v>
                </c:pt>
                <c:pt idx="43056">
                  <c:v>933.78</c:v>
                </c:pt>
                <c:pt idx="43057">
                  <c:v>894.89</c:v>
                </c:pt>
                <c:pt idx="43058">
                  <c:v>875.68</c:v>
                </c:pt>
                <c:pt idx="43059">
                  <c:v>861.34</c:v>
                </c:pt>
                <c:pt idx="43060">
                  <c:v>868.95</c:v>
                </c:pt>
                <c:pt idx="43061">
                  <c:v>890.34</c:v>
                </c:pt>
                <c:pt idx="43062">
                  <c:v>897.09</c:v>
                </c:pt>
                <c:pt idx="43063">
                  <c:v>1111.48</c:v>
                </c:pt>
                <c:pt idx="43064">
                  <c:v>1293.17</c:v>
                </c:pt>
                <c:pt idx="43065">
                  <c:v>1363.75</c:v>
                </c:pt>
                <c:pt idx="43066">
                  <c:v>1411.31</c:v>
                </c:pt>
                <c:pt idx="43067">
                  <c:v>1429.61</c:v>
                </c:pt>
                <c:pt idx="43068">
                  <c:v>1425.05</c:v>
                </c:pt>
                <c:pt idx="43069">
                  <c:v>1448.39</c:v>
                </c:pt>
                <c:pt idx="43070">
                  <c:v>1400.96</c:v>
                </c:pt>
                <c:pt idx="43071">
                  <c:v>1349.87</c:v>
                </c:pt>
                <c:pt idx="43072">
                  <c:v>1234.8499999999999</c:v>
                </c:pt>
                <c:pt idx="43073">
                  <c:v>1174.1400000000001</c:v>
                </c:pt>
                <c:pt idx="43074">
                  <c:v>1175.08</c:v>
                </c:pt>
                <c:pt idx="43075">
                  <c:v>1160.8800000000001</c:v>
                </c:pt>
                <c:pt idx="43076">
                  <c:v>1125.24</c:v>
                </c:pt>
                <c:pt idx="43077">
                  <c:v>1081.78</c:v>
                </c:pt>
                <c:pt idx="43078">
                  <c:v>1055.92</c:v>
                </c:pt>
                <c:pt idx="43079">
                  <c:v>996.63</c:v>
                </c:pt>
                <c:pt idx="43080">
                  <c:v>950.21</c:v>
                </c:pt>
                <c:pt idx="43081">
                  <c:v>921.92</c:v>
                </c:pt>
                <c:pt idx="43082">
                  <c:v>891.25</c:v>
                </c:pt>
                <c:pt idx="43083">
                  <c:v>884.15</c:v>
                </c:pt>
                <c:pt idx="43084">
                  <c:v>893.46</c:v>
                </c:pt>
                <c:pt idx="43085">
                  <c:v>920.21</c:v>
                </c:pt>
                <c:pt idx="43086">
                  <c:v>946.2</c:v>
                </c:pt>
                <c:pt idx="43087">
                  <c:v>1127.05</c:v>
                </c:pt>
                <c:pt idx="43088">
                  <c:v>1225.57</c:v>
                </c:pt>
                <c:pt idx="43089">
                  <c:v>1335.92</c:v>
                </c:pt>
                <c:pt idx="43090">
                  <c:v>1394.66</c:v>
                </c:pt>
                <c:pt idx="43091">
                  <c:v>1400.61</c:v>
                </c:pt>
                <c:pt idx="43092">
                  <c:v>1379.33</c:v>
                </c:pt>
                <c:pt idx="43093">
                  <c:v>1363.16</c:v>
                </c:pt>
                <c:pt idx="43094">
                  <c:v>1354.9</c:v>
                </c:pt>
                <c:pt idx="43095">
                  <c:v>1300.6099999999999</c:v>
                </c:pt>
                <c:pt idx="43096">
                  <c:v>1220.02</c:v>
                </c:pt>
                <c:pt idx="43097">
                  <c:v>1212.6099999999999</c:v>
                </c:pt>
                <c:pt idx="43098">
                  <c:v>1237.19</c:v>
                </c:pt>
                <c:pt idx="43099">
                  <c:v>1189.98</c:v>
                </c:pt>
                <c:pt idx="43100">
                  <c:v>1142.21</c:v>
                </c:pt>
                <c:pt idx="43101">
                  <c:v>1093.56</c:v>
                </c:pt>
                <c:pt idx="43102">
                  <c:v>1021.83</c:v>
                </c:pt>
                <c:pt idx="43103">
                  <c:v>986.03</c:v>
                </c:pt>
                <c:pt idx="43104">
                  <c:v>934</c:v>
                </c:pt>
                <c:pt idx="43105">
                  <c:v>916.38</c:v>
                </c:pt>
                <c:pt idx="43106">
                  <c:v>884.41</c:v>
                </c:pt>
                <c:pt idx="43107">
                  <c:v>873.21</c:v>
                </c:pt>
                <c:pt idx="43108">
                  <c:v>870.97</c:v>
                </c:pt>
                <c:pt idx="43109">
                  <c:v>904.4</c:v>
                </c:pt>
                <c:pt idx="43110">
                  <c:v>911.03</c:v>
                </c:pt>
                <c:pt idx="43111">
                  <c:v>1074.47</c:v>
                </c:pt>
                <c:pt idx="43112">
                  <c:v>1172.21</c:v>
                </c:pt>
                <c:pt idx="43113">
                  <c:v>1235.7</c:v>
                </c:pt>
                <c:pt idx="43114">
                  <c:v>1293.8</c:v>
                </c:pt>
                <c:pt idx="43115">
                  <c:v>1281.44</c:v>
                </c:pt>
                <c:pt idx="43116">
                  <c:v>1268.79</c:v>
                </c:pt>
                <c:pt idx="43117">
                  <c:v>1313.94</c:v>
                </c:pt>
                <c:pt idx="43118">
                  <c:v>1312.55</c:v>
                </c:pt>
                <c:pt idx="43119">
                  <c:v>1262.1300000000001</c:v>
                </c:pt>
                <c:pt idx="43120">
                  <c:v>1182.98</c:v>
                </c:pt>
                <c:pt idx="43121">
                  <c:v>1158.02</c:v>
                </c:pt>
                <c:pt idx="43122">
                  <c:v>1207.75</c:v>
                </c:pt>
                <c:pt idx="43123">
                  <c:v>1172.9100000000001</c:v>
                </c:pt>
                <c:pt idx="43124">
                  <c:v>1150.92</c:v>
                </c:pt>
                <c:pt idx="43125">
                  <c:v>1085.4100000000001</c:v>
                </c:pt>
                <c:pt idx="43126">
                  <c:v>1047.9000000000001</c:v>
                </c:pt>
                <c:pt idx="43127">
                  <c:v>975.35</c:v>
                </c:pt>
                <c:pt idx="43128">
                  <c:v>942.37</c:v>
                </c:pt>
                <c:pt idx="43129">
                  <c:v>886.44</c:v>
                </c:pt>
                <c:pt idx="43130">
                  <c:v>866.31</c:v>
                </c:pt>
                <c:pt idx="43131">
                  <c:v>870.45</c:v>
                </c:pt>
                <c:pt idx="43132">
                  <c:v>900.76</c:v>
                </c:pt>
                <c:pt idx="43133">
                  <c:v>927.05</c:v>
                </c:pt>
                <c:pt idx="43134">
                  <c:v>963.03</c:v>
                </c:pt>
                <c:pt idx="43135">
                  <c:v>1087.42</c:v>
                </c:pt>
                <c:pt idx="43136">
                  <c:v>1210.28</c:v>
                </c:pt>
                <c:pt idx="43137">
                  <c:v>1282.6300000000001</c:v>
                </c:pt>
                <c:pt idx="43138">
                  <c:v>1341.87</c:v>
                </c:pt>
                <c:pt idx="43139">
                  <c:v>1358.48</c:v>
                </c:pt>
                <c:pt idx="43140">
                  <c:v>1348.36</c:v>
                </c:pt>
                <c:pt idx="43141">
                  <c:v>1345.46</c:v>
                </c:pt>
                <c:pt idx="43142">
                  <c:v>1329.4</c:v>
                </c:pt>
                <c:pt idx="43143">
                  <c:v>1257</c:v>
                </c:pt>
                <c:pt idx="43144">
                  <c:v>1162.77</c:v>
                </c:pt>
                <c:pt idx="43145">
                  <c:v>1149.06</c:v>
                </c:pt>
                <c:pt idx="43146">
                  <c:v>1178.8</c:v>
                </c:pt>
                <c:pt idx="43147">
                  <c:v>1173.32</c:v>
                </c:pt>
                <c:pt idx="43148">
                  <c:v>1136.1400000000001</c:v>
                </c:pt>
                <c:pt idx="43149">
                  <c:v>1114.2</c:v>
                </c:pt>
                <c:pt idx="43150">
                  <c:v>1053.32</c:v>
                </c:pt>
                <c:pt idx="43151">
                  <c:v>985.15</c:v>
                </c:pt>
                <c:pt idx="43152">
                  <c:v>944.38</c:v>
                </c:pt>
                <c:pt idx="43153">
                  <c:v>894.84</c:v>
                </c:pt>
                <c:pt idx="43154">
                  <c:v>871.39</c:v>
                </c:pt>
                <c:pt idx="43155">
                  <c:v>866.92</c:v>
                </c:pt>
                <c:pt idx="43156">
                  <c:v>859.14</c:v>
                </c:pt>
                <c:pt idx="43157">
                  <c:v>861.05</c:v>
                </c:pt>
                <c:pt idx="43158">
                  <c:v>855.24</c:v>
                </c:pt>
                <c:pt idx="43159">
                  <c:v>922.57</c:v>
                </c:pt>
                <c:pt idx="43160">
                  <c:v>1060.32</c:v>
                </c:pt>
                <c:pt idx="43161">
                  <c:v>1147.1099999999999</c:v>
                </c:pt>
                <c:pt idx="43162">
                  <c:v>1154.6099999999999</c:v>
                </c:pt>
                <c:pt idx="43163">
                  <c:v>1165.56</c:v>
                </c:pt>
                <c:pt idx="43164">
                  <c:v>1121.94</c:v>
                </c:pt>
                <c:pt idx="43165">
                  <c:v>1093.81</c:v>
                </c:pt>
                <c:pt idx="43166">
                  <c:v>1064.83</c:v>
                </c:pt>
                <c:pt idx="43167">
                  <c:v>1075.6400000000001</c:v>
                </c:pt>
                <c:pt idx="43168">
                  <c:v>1027.42</c:v>
                </c:pt>
                <c:pt idx="43169">
                  <c:v>1078.25</c:v>
                </c:pt>
                <c:pt idx="43170">
                  <c:v>1114.27</c:v>
                </c:pt>
                <c:pt idx="43171">
                  <c:v>1102.53</c:v>
                </c:pt>
                <c:pt idx="43172">
                  <c:v>1089.33</c:v>
                </c:pt>
                <c:pt idx="43173">
                  <c:v>1040.7</c:v>
                </c:pt>
                <c:pt idx="43174">
                  <c:v>981.6</c:v>
                </c:pt>
                <c:pt idx="43175">
                  <c:v>937.11</c:v>
                </c:pt>
                <c:pt idx="43176">
                  <c:v>889.57</c:v>
                </c:pt>
                <c:pt idx="43177">
                  <c:v>835.95</c:v>
                </c:pt>
                <c:pt idx="43178">
                  <c:v>812.48</c:v>
                </c:pt>
                <c:pt idx="43179">
                  <c:v>786.07</c:v>
                </c:pt>
                <c:pt idx="43180">
                  <c:v>784.04</c:v>
                </c:pt>
                <c:pt idx="43181">
                  <c:v>782.32</c:v>
                </c:pt>
                <c:pt idx="43182">
                  <c:v>750.67</c:v>
                </c:pt>
                <c:pt idx="43183">
                  <c:v>816.19</c:v>
                </c:pt>
                <c:pt idx="43184">
                  <c:v>895.12</c:v>
                </c:pt>
                <c:pt idx="43185">
                  <c:v>970.01</c:v>
                </c:pt>
                <c:pt idx="43186">
                  <c:v>940.89</c:v>
                </c:pt>
                <c:pt idx="43187">
                  <c:v>921.51</c:v>
                </c:pt>
                <c:pt idx="43188">
                  <c:v>937.93</c:v>
                </c:pt>
                <c:pt idx="43189">
                  <c:v>948.5</c:v>
                </c:pt>
                <c:pt idx="43190">
                  <c:v>928.69</c:v>
                </c:pt>
                <c:pt idx="43191">
                  <c:v>927.49</c:v>
                </c:pt>
                <c:pt idx="43192">
                  <c:v>923.98</c:v>
                </c:pt>
                <c:pt idx="43193">
                  <c:v>986.95</c:v>
                </c:pt>
                <c:pt idx="43194">
                  <c:v>1075.28</c:v>
                </c:pt>
                <c:pt idx="43195">
                  <c:v>1064.6600000000001</c:v>
                </c:pt>
                <c:pt idx="43196">
                  <c:v>1049.1600000000001</c:v>
                </c:pt>
                <c:pt idx="43197">
                  <c:v>1011.35</c:v>
                </c:pt>
                <c:pt idx="43198">
                  <c:v>948.01</c:v>
                </c:pt>
                <c:pt idx="43199">
                  <c:v>909.98</c:v>
                </c:pt>
                <c:pt idx="43200">
                  <c:v>869.68</c:v>
                </c:pt>
                <c:pt idx="43201">
                  <c:v>829.39</c:v>
                </c:pt>
                <c:pt idx="43202">
                  <c:v>794.88</c:v>
                </c:pt>
                <c:pt idx="43203">
                  <c:v>787.35</c:v>
                </c:pt>
                <c:pt idx="43204">
                  <c:v>777.49</c:v>
                </c:pt>
                <c:pt idx="43205">
                  <c:v>775.35</c:v>
                </c:pt>
                <c:pt idx="43206">
                  <c:v>750.25</c:v>
                </c:pt>
                <c:pt idx="43207">
                  <c:v>795.85</c:v>
                </c:pt>
                <c:pt idx="43208">
                  <c:v>862.25</c:v>
                </c:pt>
                <c:pt idx="43209">
                  <c:v>933.45</c:v>
                </c:pt>
                <c:pt idx="43210">
                  <c:v>995.71</c:v>
                </c:pt>
                <c:pt idx="43211">
                  <c:v>1011.44</c:v>
                </c:pt>
                <c:pt idx="43212">
                  <c:v>995.19</c:v>
                </c:pt>
                <c:pt idx="43213">
                  <c:v>960.58</c:v>
                </c:pt>
                <c:pt idx="43214">
                  <c:v>955.48</c:v>
                </c:pt>
                <c:pt idx="43215">
                  <c:v>966.6</c:v>
                </c:pt>
                <c:pt idx="43216">
                  <c:v>939.3</c:v>
                </c:pt>
                <c:pt idx="43217">
                  <c:v>960.55</c:v>
                </c:pt>
                <c:pt idx="43218">
                  <c:v>1050.7</c:v>
                </c:pt>
                <c:pt idx="43219">
                  <c:v>1029.0899999999999</c:v>
                </c:pt>
                <c:pt idx="43220">
                  <c:v>1019.46</c:v>
                </c:pt>
                <c:pt idx="43221">
                  <c:v>984.55</c:v>
                </c:pt>
                <c:pt idx="43222">
                  <c:v>961.36</c:v>
                </c:pt>
                <c:pt idx="43223">
                  <c:v>916.9</c:v>
                </c:pt>
                <c:pt idx="43224">
                  <c:v>865</c:v>
                </c:pt>
                <c:pt idx="43225">
                  <c:v>839</c:v>
                </c:pt>
                <c:pt idx="43226">
                  <c:v>813</c:v>
                </c:pt>
                <c:pt idx="43227">
                  <c:v>798</c:v>
                </c:pt>
                <c:pt idx="43228">
                  <c:v>801</c:v>
                </c:pt>
                <c:pt idx="43229">
                  <c:v>842</c:v>
                </c:pt>
                <c:pt idx="43230">
                  <c:v>882</c:v>
                </c:pt>
                <c:pt idx="43231">
                  <c:v>1069</c:v>
                </c:pt>
                <c:pt idx="43232">
                  <c:v>1233</c:v>
                </c:pt>
                <c:pt idx="43233">
                  <c:v>1344</c:v>
                </c:pt>
                <c:pt idx="43234">
                  <c:v>1380</c:v>
                </c:pt>
                <c:pt idx="43235">
                  <c:v>1389</c:v>
                </c:pt>
                <c:pt idx="43236">
                  <c:v>1386</c:v>
                </c:pt>
                <c:pt idx="43237">
                  <c:v>1399</c:v>
                </c:pt>
                <c:pt idx="43238">
                  <c:v>1378</c:v>
                </c:pt>
                <c:pt idx="43239">
                  <c:v>1322</c:v>
                </c:pt>
                <c:pt idx="43240">
                  <c:v>1237</c:v>
                </c:pt>
                <c:pt idx="43241">
                  <c:v>1171</c:v>
                </c:pt>
                <c:pt idx="43242">
                  <c:v>1268</c:v>
                </c:pt>
                <c:pt idx="43243">
                  <c:v>1206</c:v>
                </c:pt>
                <c:pt idx="43244">
                  <c:v>1156</c:v>
                </c:pt>
                <c:pt idx="43245">
                  <c:v>1102</c:v>
                </c:pt>
                <c:pt idx="43246">
                  <c:v>1004</c:v>
                </c:pt>
                <c:pt idx="43247">
                  <c:v>929</c:v>
                </c:pt>
                <c:pt idx="43248">
                  <c:v>894</c:v>
                </c:pt>
                <c:pt idx="43249">
                  <c:v>867</c:v>
                </c:pt>
                <c:pt idx="43250">
                  <c:v>845</c:v>
                </c:pt>
                <c:pt idx="43251">
                  <c:v>833</c:v>
                </c:pt>
                <c:pt idx="43252">
                  <c:v>826</c:v>
                </c:pt>
                <c:pt idx="43253">
                  <c:v>853</c:v>
                </c:pt>
                <c:pt idx="43254">
                  <c:v>890</c:v>
                </c:pt>
                <c:pt idx="43255">
                  <c:v>1078</c:v>
                </c:pt>
                <c:pt idx="43256">
                  <c:v>1187</c:v>
                </c:pt>
                <c:pt idx="43257">
                  <c:v>1325</c:v>
                </c:pt>
                <c:pt idx="43258">
                  <c:v>1370</c:v>
                </c:pt>
                <c:pt idx="43259">
                  <c:v>1381</c:v>
                </c:pt>
                <c:pt idx="43260">
                  <c:v>1373</c:v>
                </c:pt>
                <c:pt idx="43261">
                  <c:v>1389</c:v>
                </c:pt>
                <c:pt idx="43262">
                  <c:v>1379</c:v>
                </c:pt>
                <c:pt idx="43263">
                  <c:v>1331</c:v>
                </c:pt>
                <c:pt idx="43264">
                  <c:v>1234</c:v>
                </c:pt>
                <c:pt idx="43265">
                  <c:v>1162</c:v>
                </c:pt>
                <c:pt idx="43266">
                  <c:v>1231</c:v>
                </c:pt>
                <c:pt idx="43267">
                  <c:v>1202</c:v>
                </c:pt>
                <c:pt idx="43268">
                  <c:v>1154</c:v>
                </c:pt>
                <c:pt idx="43269">
                  <c:v>1099</c:v>
                </c:pt>
                <c:pt idx="43270">
                  <c:v>1020</c:v>
                </c:pt>
                <c:pt idx="43271">
                  <c:v>952</c:v>
                </c:pt>
                <c:pt idx="43272">
                  <c:v>915</c:v>
                </c:pt>
                <c:pt idx="43273">
                  <c:v>896</c:v>
                </c:pt>
                <c:pt idx="43274">
                  <c:v>873</c:v>
                </c:pt>
                <c:pt idx="43275">
                  <c:v>876</c:v>
                </c:pt>
                <c:pt idx="43276">
                  <c:v>881</c:v>
                </c:pt>
                <c:pt idx="43277">
                  <c:v>890</c:v>
                </c:pt>
                <c:pt idx="43278">
                  <c:v>942</c:v>
                </c:pt>
                <c:pt idx="43279">
                  <c:v>992</c:v>
                </c:pt>
                <c:pt idx="43280">
                  <c:v>1204</c:v>
                </c:pt>
                <c:pt idx="43281">
                  <c:v>1289</c:v>
                </c:pt>
                <c:pt idx="43282">
                  <c:v>1357</c:v>
                </c:pt>
                <c:pt idx="43283">
                  <c:v>1303</c:v>
                </c:pt>
                <c:pt idx="43284">
                  <c:v>1284</c:v>
                </c:pt>
                <c:pt idx="43285">
                  <c:v>1290</c:v>
                </c:pt>
                <c:pt idx="43286">
                  <c:v>1281</c:v>
                </c:pt>
                <c:pt idx="43287">
                  <c:v>1255</c:v>
                </c:pt>
                <c:pt idx="43288">
                  <c:v>1155</c:v>
                </c:pt>
                <c:pt idx="43289">
                  <c:v>1117</c:v>
                </c:pt>
                <c:pt idx="43290">
                  <c:v>1180</c:v>
                </c:pt>
                <c:pt idx="43291">
                  <c:v>1169</c:v>
                </c:pt>
                <c:pt idx="43292">
                  <c:v>1116</c:v>
                </c:pt>
                <c:pt idx="43293">
                  <c:v>1056</c:v>
                </c:pt>
                <c:pt idx="43294">
                  <c:v>990</c:v>
                </c:pt>
                <c:pt idx="43295">
                  <c:v>952</c:v>
                </c:pt>
                <c:pt idx="43296">
                  <c:v>919</c:v>
                </c:pt>
                <c:pt idx="43297">
                  <c:v>880</c:v>
                </c:pt>
                <c:pt idx="43298">
                  <c:v>862</c:v>
                </c:pt>
                <c:pt idx="43299">
                  <c:v>853</c:v>
                </c:pt>
                <c:pt idx="43300">
                  <c:v>859</c:v>
                </c:pt>
                <c:pt idx="43301">
                  <c:v>847</c:v>
                </c:pt>
                <c:pt idx="43302">
                  <c:v>892</c:v>
                </c:pt>
                <c:pt idx="43303">
                  <c:v>1065</c:v>
                </c:pt>
                <c:pt idx="43304">
                  <c:v>1190</c:v>
                </c:pt>
                <c:pt idx="43305">
                  <c:v>1260</c:v>
                </c:pt>
                <c:pt idx="43306">
                  <c:v>1309</c:v>
                </c:pt>
                <c:pt idx="43307">
                  <c:v>1313</c:v>
                </c:pt>
                <c:pt idx="43308">
                  <c:v>1299</c:v>
                </c:pt>
                <c:pt idx="43309">
                  <c:v>1333</c:v>
                </c:pt>
                <c:pt idx="43310">
                  <c:v>1276</c:v>
                </c:pt>
                <c:pt idx="43311">
                  <c:v>1254</c:v>
                </c:pt>
                <c:pt idx="43312">
                  <c:v>1131</c:v>
                </c:pt>
                <c:pt idx="43313">
                  <c:v>1094</c:v>
                </c:pt>
                <c:pt idx="43314">
                  <c:v>1182</c:v>
                </c:pt>
                <c:pt idx="43315">
                  <c:v>1179</c:v>
                </c:pt>
                <c:pt idx="43316">
                  <c:v>1110</c:v>
                </c:pt>
                <c:pt idx="43317">
                  <c:v>1048</c:v>
                </c:pt>
                <c:pt idx="43318">
                  <c:v>986</c:v>
                </c:pt>
                <c:pt idx="43319">
                  <c:v>926</c:v>
                </c:pt>
                <c:pt idx="43320">
                  <c:v>889</c:v>
                </c:pt>
                <c:pt idx="43321">
                  <c:v>882</c:v>
                </c:pt>
                <c:pt idx="43322">
                  <c:v>850</c:v>
                </c:pt>
                <c:pt idx="43323">
                  <c:v>849</c:v>
                </c:pt>
                <c:pt idx="43324">
                  <c:v>847</c:v>
                </c:pt>
                <c:pt idx="43325">
                  <c:v>864</c:v>
                </c:pt>
                <c:pt idx="43326">
                  <c:v>841</c:v>
                </c:pt>
                <c:pt idx="43327">
                  <c:v>967</c:v>
                </c:pt>
                <c:pt idx="43328">
                  <c:v>1084</c:v>
                </c:pt>
                <c:pt idx="43329">
                  <c:v>1158</c:v>
                </c:pt>
                <c:pt idx="43330">
                  <c:v>1203</c:v>
                </c:pt>
                <c:pt idx="43331">
                  <c:v>1172</c:v>
                </c:pt>
                <c:pt idx="43332">
                  <c:v>1123</c:v>
                </c:pt>
                <c:pt idx="43333">
                  <c:v>1097</c:v>
                </c:pt>
                <c:pt idx="43334">
                  <c:v>1070</c:v>
                </c:pt>
                <c:pt idx="43335">
                  <c:v>1020</c:v>
                </c:pt>
                <c:pt idx="43336">
                  <c:v>1004</c:v>
                </c:pt>
                <c:pt idx="43337">
                  <c:v>1057</c:v>
                </c:pt>
                <c:pt idx="43338">
                  <c:v>1149</c:v>
                </c:pt>
                <c:pt idx="43339">
                  <c:v>1113</c:v>
                </c:pt>
                <c:pt idx="43340">
                  <c:v>1076</c:v>
                </c:pt>
                <c:pt idx="43341">
                  <c:v>1021</c:v>
                </c:pt>
                <c:pt idx="43342">
                  <c:v>967</c:v>
                </c:pt>
                <c:pt idx="43343">
                  <c:v>911</c:v>
                </c:pt>
                <c:pt idx="43344">
                  <c:v>866</c:v>
                </c:pt>
                <c:pt idx="43345">
                  <c:v>830</c:v>
                </c:pt>
                <c:pt idx="43346">
                  <c:v>798</c:v>
                </c:pt>
                <c:pt idx="43347">
                  <c:v>778</c:v>
                </c:pt>
                <c:pt idx="43348">
                  <c:v>776</c:v>
                </c:pt>
                <c:pt idx="43349">
                  <c:v>774</c:v>
                </c:pt>
                <c:pt idx="43350">
                  <c:v>758</c:v>
                </c:pt>
                <c:pt idx="43351">
                  <c:v>797</c:v>
                </c:pt>
                <c:pt idx="43352">
                  <c:v>838</c:v>
                </c:pt>
                <c:pt idx="43353">
                  <c:v>892</c:v>
                </c:pt>
                <c:pt idx="43354">
                  <c:v>918</c:v>
                </c:pt>
                <c:pt idx="43355">
                  <c:v>935</c:v>
                </c:pt>
                <c:pt idx="43356">
                  <c:v>966</c:v>
                </c:pt>
                <c:pt idx="43357">
                  <c:v>971</c:v>
                </c:pt>
                <c:pt idx="43358">
                  <c:v>958</c:v>
                </c:pt>
                <c:pt idx="43359">
                  <c:v>940</c:v>
                </c:pt>
                <c:pt idx="43360">
                  <c:v>927</c:v>
                </c:pt>
                <c:pt idx="43361">
                  <c:v>972</c:v>
                </c:pt>
                <c:pt idx="43362">
                  <c:v>1067</c:v>
                </c:pt>
                <c:pt idx="43363">
                  <c:v>1056</c:v>
                </c:pt>
                <c:pt idx="43364">
                  <c:v>1032</c:v>
                </c:pt>
                <c:pt idx="43365">
                  <c:v>975</c:v>
                </c:pt>
                <c:pt idx="43366">
                  <c:v>917</c:v>
                </c:pt>
                <c:pt idx="43367">
                  <c:v>876</c:v>
                </c:pt>
                <c:pt idx="43368">
                  <c:v>816</c:v>
                </c:pt>
                <c:pt idx="43369">
                  <c:v>789</c:v>
                </c:pt>
                <c:pt idx="43370">
                  <c:v>731</c:v>
                </c:pt>
                <c:pt idx="43371">
                  <c:v>718</c:v>
                </c:pt>
                <c:pt idx="43372">
                  <c:v>723</c:v>
                </c:pt>
                <c:pt idx="43373">
                  <c:v>763</c:v>
                </c:pt>
                <c:pt idx="43374">
                  <c:v>811</c:v>
                </c:pt>
                <c:pt idx="43375">
                  <c:v>981</c:v>
                </c:pt>
                <c:pt idx="43376">
                  <c:v>1098</c:v>
                </c:pt>
                <c:pt idx="43377">
                  <c:v>1173</c:v>
                </c:pt>
                <c:pt idx="43378">
                  <c:v>1186</c:v>
                </c:pt>
                <c:pt idx="43379">
                  <c:v>1190</c:v>
                </c:pt>
                <c:pt idx="43380">
                  <c:v>1202</c:v>
                </c:pt>
                <c:pt idx="43381">
                  <c:v>1237</c:v>
                </c:pt>
                <c:pt idx="43382">
                  <c:v>1221</c:v>
                </c:pt>
                <c:pt idx="43383">
                  <c:v>1188</c:v>
                </c:pt>
                <c:pt idx="43384">
                  <c:v>1130</c:v>
                </c:pt>
                <c:pt idx="43385">
                  <c:v>1080</c:v>
                </c:pt>
                <c:pt idx="43386">
                  <c:v>1143</c:v>
                </c:pt>
                <c:pt idx="43387">
                  <c:v>1122</c:v>
                </c:pt>
                <c:pt idx="43388">
                  <c:v>1074</c:v>
                </c:pt>
                <c:pt idx="43389">
                  <c:v>1004</c:v>
                </c:pt>
                <c:pt idx="43390">
                  <c:v>938</c:v>
                </c:pt>
                <c:pt idx="43391">
                  <c:v>881</c:v>
                </c:pt>
                <c:pt idx="43392">
                  <c:v>817</c:v>
                </c:pt>
                <c:pt idx="43393">
                  <c:v>780</c:v>
                </c:pt>
                <c:pt idx="43394">
                  <c:v>760</c:v>
                </c:pt>
                <c:pt idx="43395">
                  <c:v>759</c:v>
                </c:pt>
                <c:pt idx="43396">
                  <c:v>761</c:v>
                </c:pt>
                <c:pt idx="43397">
                  <c:v>788</c:v>
                </c:pt>
                <c:pt idx="43398">
                  <c:v>809</c:v>
                </c:pt>
                <c:pt idx="43399">
                  <c:v>988</c:v>
                </c:pt>
                <c:pt idx="43400">
                  <c:v>1128</c:v>
                </c:pt>
                <c:pt idx="43401">
                  <c:v>1232</c:v>
                </c:pt>
                <c:pt idx="43402">
                  <c:v>1268</c:v>
                </c:pt>
                <c:pt idx="43403">
                  <c:v>1348</c:v>
                </c:pt>
                <c:pt idx="43404">
                  <c:v>1341</c:v>
                </c:pt>
                <c:pt idx="43405">
                  <c:v>1351</c:v>
                </c:pt>
                <c:pt idx="43406">
                  <c:v>1368</c:v>
                </c:pt>
                <c:pt idx="43407">
                  <c:v>1316</c:v>
                </c:pt>
                <c:pt idx="43408">
                  <c:v>1227</c:v>
                </c:pt>
                <c:pt idx="43409">
                  <c:v>1145</c:v>
                </c:pt>
                <c:pt idx="43410">
                  <c:v>1242</c:v>
                </c:pt>
                <c:pt idx="43411">
                  <c:v>1202</c:v>
                </c:pt>
                <c:pt idx="43412">
                  <c:v>1157</c:v>
                </c:pt>
                <c:pt idx="43413">
                  <c:v>1097</c:v>
                </c:pt>
                <c:pt idx="43414">
                  <c:v>1033</c:v>
                </c:pt>
                <c:pt idx="43415">
                  <c:v>943</c:v>
                </c:pt>
                <c:pt idx="43416">
                  <c:v>879</c:v>
                </c:pt>
                <c:pt idx="43417">
                  <c:v>851</c:v>
                </c:pt>
                <c:pt idx="43418">
                  <c:v>831</c:v>
                </c:pt>
                <c:pt idx="43419">
                  <c:v>811</c:v>
                </c:pt>
                <c:pt idx="43420">
                  <c:v>810</c:v>
                </c:pt>
                <c:pt idx="43421">
                  <c:v>836</c:v>
                </c:pt>
                <c:pt idx="43422">
                  <c:v>875</c:v>
                </c:pt>
                <c:pt idx="43423">
                  <c:v>1004</c:v>
                </c:pt>
                <c:pt idx="43424">
                  <c:v>1161</c:v>
                </c:pt>
                <c:pt idx="43425">
                  <c:v>1260</c:v>
                </c:pt>
                <c:pt idx="43426">
                  <c:v>1307</c:v>
                </c:pt>
                <c:pt idx="43427">
                  <c:v>1339</c:v>
                </c:pt>
                <c:pt idx="43428">
                  <c:v>1338</c:v>
                </c:pt>
                <c:pt idx="43429">
                  <c:v>1331</c:v>
                </c:pt>
                <c:pt idx="43430">
                  <c:v>1350</c:v>
                </c:pt>
                <c:pt idx="43431">
                  <c:v>1314</c:v>
                </c:pt>
                <c:pt idx="43432">
                  <c:v>1231</c:v>
                </c:pt>
                <c:pt idx="43433">
                  <c:v>1142</c:v>
                </c:pt>
                <c:pt idx="43434">
                  <c:v>1240</c:v>
                </c:pt>
                <c:pt idx="43435">
                  <c:v>1230</c:v>
                </c:pt>
                <c:pt idx="43436">
                  <c:v>1170</c:v>
                </c:pt>
                <c:pt idx="43437">
                  <c:v>1083</c:v>
                </c:pt>
                <c:pt idx="43438">
                  <c:v>1029</c:v>
                </c:pt>
                <c:pt idx="43439">
                  <c:v>969</c:v>
                </c:pt>
                <c:pt idx="43440">
                  <c:v>904</c:v>
                </c:pt>
                <c:pt idx="43441">
                  <c:v>856</c:v>
                </c:pt>
                <c:pt idx="43442">
                  <c:v>845</c:v>
                </c:pt>
                <c:pt idx="43443">
                  <c:v>813</c:v>
                </c:pt>
                <c:pt idx="43444">
                  <c:v>802</c:v>
                </c:pt>
                <c:pt idx="43445">
                  <c:v>839</c:v>
                </c:pt>
                <c:pt idx="43446">
                  <c:v>877</c:v>
                </c:pt>
                <c:pt idx="43447">
                  <c:v>1052</c:v>
                </c:pt>
                <c:pt idx="43448">
                  <c:v>1187</c:v>
                </c:pt>
                <c:pt idx="43449">
                  <c:v>1273</c:v>
                </c:pt>
                <c:pt idx="43450">
                  <c:v>1350</c:v>
                </c:pt>
                <c:pt idx="43451">
                  <c:v>1357</c:v>
                </c:pt>
                <c:pt idx="43452">
                  <c:v>1358</c:v>
                </c:pt>
                <c:pt idx="43453">
                  <c:v>1348</c:v>
                </c:pt>
                <c:pt idx="43454">
                  <c:v>1341</c:v>
                </c:pt>
                <c:pt idx="43455">
                  <c:v>1306</c:v>
                </c:pt>
                <c:pt idx="43456">
                  <c:v>1209</c:v>
                </c:pt>
                <c:pt idx="43457">
                  <c:v>1142</c:v>
                </c:pt>
                <c:pt idx="43458">
                  <c:v>1242</c:v>
                </c:pt>
                <c:pt idx="43459">
                  <c:v>1220</c:v>
                </c:pt>
                <c:pt idx="43460">
                  <c:v>1174</c:v>
                </c:pt>
                <c:pt idx="43461">
                  <c:v>1101</c:v>
                </c:pt>
                <c:pt idx="43462">
                  <c:v>1037</c:v>
                </c:pt>
                <c:pt idx="43463">
                  <c:v>973</c:v>
                </c:pt>
                <c:pt idx="43464">
                  <c:v>941</c:v>
                </c:pt>
                <c:pt idx="43465">
                  <c:v>910</c:v>
                </c:pt>
                <c:pt idx="43466">
                  <c:v>880</c:v>
                </c:pt>
                <c:pt idx="43467">
                  <c:v>872</c:v>
                </c:pt>
                <c:pt idx="43468">
                  <c:v>868</c:v>
                </c:pt>
                <c:pt idx="43469">
                  <c:v>891</c:v>
                </c:pt>
                <c:pt idx="43470">
                  <c:v>922</c:v>
                </c:pt>
                <c:pt idx="43471">
                  <c:v>1089</c:v>
                </c:pt>
                <c:pt idx="43472">
                  <c:v>1195</c:v>
                </c:pt>
                <c:pt idx="43473">
                  <c:v>1287</c:v>
                </c:pt>
                <c:pt idx="43474">
                  <c:v>1357</c:v>
                </c:pt>
                <c:pt idx="43475">
                  <c:v>1370</c:v>
                </c:pt>
                <c:pt idx="43476">
                  <c:v>1382</c:v>
                </c:pt>
                <c:pt idx="43477">
                  <c:v>1366</c:v>
                </c:pt>
                <c:pt idx="43478">
                  <c:v>1328</c:v>
                </c:pt>
                <c:pt idx="43479">
                  <c:v>1304</c:v>
                </c:pt>
                <c:pt idx="43480">
                  <c:v>1188</c:v>
                </c:pt>
                <c:pt idx="43481">
                  <c:v>1128</c:v>
                </c:pt>
                <c:pt idx="43482">
                  <c:v>1226</c:v>
                </c:pt>
                <c:pt idx="43483">
                  <c:v>1151</c:v>
                </c:pt>
                <c:pt idx="43484">
                  <c:v>1120</c:v>
                </c:pt>
                <c:pt idx="43485">
                  <c:v>1044</c:v>
                </c:pt>
                <c:pt idx="43486">
                  <c:v>1019</c:v>
                </c:pt>
                <c:pt idx="43487">
                  <c:v>964</c:v>
                </c:pt>
                <c:pt idx="43488">
                  <c:v>901</c:v>
                </c:pt>
                <c:pt idx="43489">
                  <c:v>861</c:v>
                </c:pt>
                <c:pt idx="43490">
                  <c:v>845</c:v>
                </c:pt>
                <c:pt idx="43491">
                  <c:v>832</c:v>
                </c:pt>
                <c:pt idx="43492">
                  <c:v>830</c:v>
                </c:pt>
                <c:pt idx="43493">
                  <c:v>827</c:v>
                </c:pt>
                <c:pt idx="43494">
                  <c:v>806</c:v>
                </c:pt>
                <c:pt idx="43495">
                  <c:v>910</c:v>
                </c:pt>
                <c:pt idx="43496">
                  <c:v>1038</c:v>
                </c:pt>
                <c:pt idx="43497">
                  <c:v>1129</c:v>
                </c:pt>
                <c:pt idx="43498">
                  <c:v>1168</c:v>
                </c:pt>
                <c:pt idx="43499">
                  <c:v>1156</c:v>
                </c:pt>
                <c:pt idx="43500">
                  <c:v>1103</c:v>
                </c:pt>
                <c:pt idx="43501">
                  <c:v>1099</c:v>
                </c:pt>
                <c:pt idx="43502">
                  <c:v>1083</c:v>
                </c:pt>
                <c:pt idx="43503">
                  <c:v>1079</c:v>
                </c:pt>
                <c:pt idx="43504">
                  <c:v>1046</c:v>
                </c:pt>
                <c:pt idx="43505">
                  <c:v>1060</c:v>
                </c:pt>
                <c:pt idx="43506">
                  <c:v>1169</c:v>
                </c:pt>
                <c:pt idx="43507">
                  <c:v>1159</c:v>
                </c:pt>
                <c:pt idx="43508">
                  <c:v>1138</c:v>
                </c:pt>
                <c:pt idx="43509">
                  <c:v>1081</c:v>
                </c:pt>
                <c:pt idx="43510">
                  <c:v>1011</c:v>
                </c:pt>
                <c:pt idx="43511">
                  <c:v>969</c:v>
                </c:pt>
                <c:pt idx="43512">
                  <c:v>923</c:v>
                </c:pt>
                <c:pt idx="43513">
                  <c:v>889</c:v>
                </c:pt>
                <c:pt idx="43514">
                  <c:v>866</c:v>
                </c:pt>
                <c:pt idx="43515">
                  <c:v>843</c:v>
                </c:pt>
                <c:pt idx="43516">
                  <c:v>832</c:v>
                </c:pt>
                <c:pt idx="43517">
                  <c:v>832</c:v>
                </c:pt>
                <c:pt idx="43518">
                  <c:v>800</c:v>
                </c:pt>
                <c:pt idx="43519">
                  <c:v>846</c:v>
                </c:pt>
                <c:pt idx="43520">
                  <c:v>919</c:v>
                </c:pt>
                <c:pt idx="43521">
                  <c:v>986</c:v>
                </c:pt>
                <c:pt idx="43522">
                  <c:v>1023</c:v>
                </c:pt>
                <c:pt idx="43523">
                  <c:v>1008</c:v>
                </c:pt>
                <c:pt idx="43524">
                  <c:v>1018</c:v>
                </c:pt>
                <c:pt idx="43525">
                  <c:v>1012</c:v>
                </c:pt>
                <c:pt idx="43526">
                  <c:v>987</c:v>
                </c:pt>
                <c:pt idx="43527">
                  <c:v>978</c:v>
                </c:pt>
                <c:pt idx="43528">
                  <c:v>972</c:v>
                </c:pt>
                <c:pt idx="43529">
                  <c:v>974</c:v>
                </c:pt>
                <c:pt idx="43530">
                  <c:v>1100</c:v>
                </c:pt>
                <c:pt idx="43531">
                  <c:v>1110</c:v>
                </c:pt>
                <c:pt idx="43532">
                  <c:v>1080</c:v>
                </c:pt>
                <c:pt idx="43533">
                  <c:v>1032</c:v>
                </c:pt>
                <c:pt idx="43534">
                  <c:v>974</c:v>
                </c:pt>
                <c:pt idx="43535">
                  <c:v>926</c:v>
                </c:pt>
                <c:pt idx="43536">
                  <c:v>888</c:v>
                </c:pt>
                <c:pt idx="43537">
                  <c:v>887</c:v>
                </c:pt>
                <c:pt idx="43538">
                  <c:v>824</c:v>
                </c:pt>
                <c:pt idx="43539">
                  <c:v>806</c:v>
                </c:pt>
                <c:pt idx="43540">
                  <c:v>812</c:v>
                </c:pt>
                <c:pt idx="43541">
                  <c:v>831</c:v>
                </c:pt>
                <c:pt idx="43542">
                  <c:v>869</c:v>
                </c:pt>
                <c:pt idx="43543">
                  <c:v>1051</c:v>
                </c:pt>
                <c:pt idx="43544">
                  <c:v>1195</c:v>
                </c:pt>
                <c:pt idx="43545">
                  <c:v>1258</c:v>
                </c:pt>
                <c:pt idx="43546">
                  <c:v>1300</c:v>
                </c:pt>
                <c:pt idx="43547">
                  <c:v>1281</c:v>
                </c:pt>
                <c:pt idx="43548">
                  <c:v>1266</c:v>
                </c:pt>
                <c:pt idx="43549">
                  <c:v>1283</c:v>
                </c:pt>
                <c:pt idx="43550">
                  <c:v>1306</c:v>
                </c:pt>
                <c:pt idx="43551">
                  <c:v>1290</c:v>
                </c:pt>
                <c:pt idx="43552">
                  <c:v>1207</c:v>
                </c:pt>
                <c:pt idx="43553">
                  <c:v>1119</c:v>
                </c:pt>
                <c:pt idx="43554">
                  <c:v>1214</c:v>
                </c:pt>
                <c:pt idx="43555">
                  <c:v>1186</c:v>
                </c:pt>
                <c:pt idx="43556">
                  <c:v>1147</c:v>
                </c:pt>
                <c:pt idx="43557">
                  <c:v>1073</c:v>
                </c:pt>
                <c:pt idx="43558">
                  <c:v>1001</c:v>
                </c:pt>
                <c:pt idx="43559">
                  <c:v>938</c:v>
                </c:pt>
                <c:pt idx="43560">
                  <c:v>892</c:v>
                </c:pt>
                <c:pt idx="43561">
                  <c:v>834</c:v>
                </c:pt>
                <c:pt idx="43562">
                  <c:v>829</c:v>
                </c:pt>
                <c:pt idx="43563">
                  <c:v>802</c:v>
                </c:pt>
                <c:pt idx="43564">
                  <c:v>802</c:v>
                </c:pt>
                <c:pt idx="43565">
                  <c:v>845</c:v>
                </c:pt>
                <c:pt idx="43566">
                  <c:v>880</c:v>
                </c:pt>
                <c:pt idx="43567">
                  <c:v>1062</c:v>
                </c:pt>
                <c:pt idx="43568">
                  <c:v>1217</c:v>
                </c:pt>
                <c:pt idx="43569">
                  <c:v>1311</c:v>
                </c:pt>
                <c:pt idx="43570">
                  <c:v>1357</c:v>
                </c:pt>
                <c:pt idx="43571">
                  <c:v>1353</c:v>
                </c:pt>
                <c:pt idx="43572">
                  <c:v>1315</c:v>
                </c:pt>
                <c:pt idx="43573">
                  <c:v>1319</c:v>
                </c:pt>
                <c:pt idx="43574">
                  <c:v>1296</c:v>
                </c:pt>
                <c:pt idx="43575">
                  <c:v>1269</c:v>
                </c:pt>
                <c:pt idx="43576">
                  <c:v>1213</c:v>
                </c:pt>
                <c:pt idx="43577">
                  <c:v>1132</c:v>
                </c:pt>
                <c:pt idx="43578">
                  <c:v>1236</c:v>
                </c:pt>
                <c:pt idx="43579">
                  <c:v>1220</c:v>
                </c:pt>
                <c:pt idx="43580">
                  <c:v>1196</c:v>
                </c:pt>
                <c:pt idx="43581">
                  <c:v>1135</c:v>
                </c:pt>
                <c:pt idx="43582">
                  <c:v>1031</c:v>
                </c:pt>
                <c:pt idx="43583">
                  <c:v>977</c:v>
                </c:pt>
                <c:pt idx="43584">
                  <c:v>917</c:v>
                </c:pt>
                <c:pt idx="43585">
                  <c:v>899</c:v>
                </c:pt>
                <c:pt idx="43586">
                  <c:v>867</c:v>
                </c:pt>
                <c:pt idx="43587">
                  <c:v>849</c:v>
                </c:pt>
                <c:pt idx="43588">
                  <c:v>852</c:v>
                </c:pt>
                <c:pt idx="43589">
                  <c:v>867</c:v>
                </c:pt>
                <c:pt idx="43590">
                  <c:v>863</c:v>
                </c:pt>
                <c:pt idx="43591">
                  <c:v>1002</c:v>
                </c:pt>
                <c:pt idx="43592">
                  <c:v>1123</c:v>
                </c:pt>
                <c:pt idx="43593">
                  <c:v>1223</c:v>
                </c:pt>
                <c:pt idx="43594">
                  <c:v>1277</c:v>
                </c:pt>
                <c:pt idx="43595">
                  <c:v>1205</c:v>
                </c:pt>
                <c:pt idx="43596">
                  <c:v>1154</c:v>
                </c:pt>
                <c:pt idx="43597">
                  <c:v>1109</c:v>
                </c:pt>
                <c:pt idx="43598">
                  <c:v>1110</c:v>
                </c:pt>
                <c:pt idx="43599">
                  <c:v>1100</c:v>
                </c:pt>
                <c:pt idx="43600">
                  <c:v>1060</c:v>
                </c:pt>
                <c:pt idx="43601">
                  <c:v>1084</c:v>
                </c:pt>
                <c:pt idx="43602">
                  <c:v>1212</c:v>
                </c:pt>
                <c:pt idx="43603">
                  <c:v>1187</c:v>
                </c:pt>
                <c:pt idx="43604">
                  <c:v>1129</c:v>
                </c:pt>
                <c:pt idx="43605">
                  <c:v>1073</c:v>
                </c:pt>
                <c:pt idx="43606">
                  <c:v>1014</c:v>
                </c:pt>
                <c:pt idx="43607">
                  <c:v>1005</c:v>
                </c:pt>
                <c:pt idx="43608">
                  <c:v>997</c:v>
                </c:pt>
                <c:pt idx="43609">
                  <c:v>954</c:v>
                </c:pt>
                <c:pt idx="43610">
                  <c:v>934</c:v>
                </c:pt>
                <c:pt idx="43611">
                  <c:v>907</c:v>
                </c:pt>
                <c:pt idx="43612">
                  <c:v>891</c:v>
                </c:pt>
                <c:pt idx="43613">
                  <c:v>876</c:v>
                </c:pt>
                <c:pt idx="43614">
                  <c:v>821</c:v>
                </c:pt>
                <c:pt idx="43615">
                  <c:v>838</c:v>
                </c:pt>
                <c:pt idx="43616">
                  <c:v>879</c:v>
                </c:pt>
                <c:pt idx="43617">
                  <c:v>913</c:v>
                </c:pt>
                <c:pt idx="43618">
                  <c:v>911</c:v>
                </c:pt>
                <c:pt idx="43619">
                  <c:v>911</c:v>
                </c:pt>
                <c:pt idx="43620">
                  <c:v>914</c:v>
                </c:pt>
                <c:pt idx="43621">
                  <c:v>912</c:v>
                </c:pt>
                <c:pt idx="43622">
                  <c:v>910</c:v>
                </c:pt>
                <c:pt idx="43623">
                  <c:v>894</c:v>
                </c:pt>
                <c:pt idx="43624">
                  <c:v>872</c:v>
                </c:pt>
                <c:pt idx="43625">
                  <c:v>891</c:v>
                </c:pt>
                <c:pt idx="43626">
                  <c:v>1002</c:v>
                </c:pt>
                <c:pt idx="43627">
                  <c:v>1020</c:v>
                </c:pt>
                <c:pt idx="43628">
                  <c:v>1022</c:v>
                </c:pt>
                <c:pt idx="43629">
                  <c:v>1009</c:v>
                </c:pt>
                <c:pt idx="43630">
                  <c:v>955</c:v>
                </c:pt>
                <c:pt idx="43631">
                  <c:v>938</c:v>
                </c:pt>
                <c:pt idx="43632">
                  <c:v>879</c:v>
                </c:pt>
                <c:pt idx="43633">
                  <c:v>842</c:v>
                </c:pt>
                <c:pt idx="43634">
                  <c:v>821</c:v>
                </c:pt>
                <c:pt idx="43635">
                  <c:v>809</c:v>
                </c:pt>
                <c:pt idx="43636">
                  <c:v>804</c:v>
                </c:pt>
                <c:pt idx="43637">
                  <c:v>837</c:v>
                </c:pt>
                <c:pt idx="43638">
                  <c:v>859</c:v>
                </c:pt>
                <c:pt idx="43639">
                  <c:v>1038</c:v>
                </c:pt>
                <c:pt idx="43640">
                  <c:v>1172</c:v>
                </c:pt>
                <c:pt idx="43641">
                  <c:v>1233</c:v>
                </c:pt>
                <c:pt idx="43642">
                  <c:v>1280</c:v>
                </c:pt>
                <c:pt idx="43643">
                  <c:v>1305</c:v>
                </c:pt>
                <c:pt idx="43644">
                  <c:v>1330</c:v>
                </c:pt>
                <c:pt idx="43645">
                  <c:v>1338</c:v>
                </c:pt>
                <c:pt idx="43646">
                  <c:v>1324</c:v>
                </c:pt>
                <c:pt idx="43647">
                  <c:v>1299</c:v>
                </c:pt>
                <c:pt idx="43648">
                  <c:v>1205</c:v>
                </c:pt>
                <c:pt idx="43649">
                  <c:v>1137</c:v>
                </c:pt>
                <c:pt idx="43650">
                  <c:v>1247</c:v>
                </c:pt>
                <c:pt idx="43651">
                  <c:v>1222</c:v>
                </c:pt>
                <c:pt idx="43652">
                  <c:v>1166</c:v>
                </c:pt>
                <c:pt idx="43653">
                  <c:v>1088</c:v>
                </c:pt>
                <c:pt idx="43654">
                  <c:v>1029</c:v>
                </c:pt>
                <c:pt idx="43655">
                  <c:v>981</c:v>
                </c:pt>
                <c:pt idx="43656">
                  <c:v>916</c:v>
                </c:pt>
                <c:pt idx="43657">
                  <c:v>880</c:v>
                </c:pt>
                <c:pt idx="43658">
                  <c:v>854</c:v>
                </c:pt>
                <c:pt idx="43659">
                  <c:v>836</c:v>
                </c:pt>
                <c:pt idx="43660">
                  <c:v>839</c:v>
                </c:pt>
                <c:pt idx="43661">
                  <c:v>866</c:v>
                </c:pt>
                <c:pt idx="43662">
                  <c:v>850</c:v>
                </c:pt>
                <c:pt idx="43663">
                  <c:v>935</c:v>
                </c:pt>
                <c:pt idx="43664">
                  <c:v>1055</c:v>
                </c:pt>
                <c:pt idx="43665">
                  <c:v>1159</c:v>
                </c:pt>
                <c:pt idx="43666">
                  <c:v>1206</c:v>
                </c:pt>
                <c:pt idx="43667">
                  <c:v>1198</c:v>
                </c:pt>
                <c:pt idx="43668">
                  <c:v>1184</c:v>
                </c:pt>
                <c:pt idx="43669">
                  <c:v>1163</c:v>
                </c:pt>
                <c:pt idx="43670">
                  <c:v>1165</c:v>
                </c:pt>
                <c:pt idx="43671">
                  <c:v>1130</c:v>
                </c:pt>
                <c:pt idx="43672">
                  <c:v>1117</c:v>
                </c:pt>
                <c:pt idx="43673">
                  <c:v>1111</c:v>
                </c:pt>
                <c:pt idx="43674">
                  <c:v>1220</c:v>
                </c:pt>
                <c:pt idx="43675">
                  <c:v>1191</c:v>
                </c:pt>
                <c:pt idx="43676">
                  <c:v>1151</c:v>
                </c:pt>
                <c:pt idx="43677">
                  <c:v>1097</c:v>
                </c:pt>
                <c:pt idx="43678">
                  <c:v>1045</c:v>
                </c:pt>
                <c:pt idx="43679">
                  <c:v>1009</c:v>
                </c:pt>
                <c:pt idx="43680">
                  <c:v>954</c:v>
                </c:pt>
                <c:pt idx="43681">
                  <c:v>915</c:v>
                </c:pt>
                <c:pt idx="43682">
                  <c:v>883</c:v>
                </c:pt>
                <c:pt idx="43683">
                  <c:v>858</c:v>
                </c:pt>
                <c:pt idx="43684">
                  <c:v>836</c:v>
                </c:pt>
                <c:pt idx="43685">
                  <c:v>830</c:v>
                </c:pt>
                <c:pt idx="43686">
                  <c:v>785</c:v>
                </c:pt>
                <c:pt idx="43687">
                  <c:v>830</c:v>
                </c:pt>
                <c:pt idx="43688">
                  <c:v>902</c:v>
                </c:pt>
                <c:pt idx="43689">
                  <c:v>978</c:v>
                </c:pt>
                <c:pt idx="43690">
                  <c:v>1047</c:v>
                </c:pt>
                <c:pt idx="43691">
                  <c:v>1055</c:v>
                </c:pt>
                <c:pt idx="43692">
                  <c:v>1024</c:v>
                </c:pt>
                <c:pt idx="43693">
                  <c:v>1027</c:v>
                </c:pt>
                <c:pt idx="43694">
                  <c:v>1016</c:v>
                </c:pt>
                <c:pt idx="43695">
                  <c:v>1032</c:v>
                </c:pt>
                <c:pt idx="43696">
                  <c:v>1009</c:v>
                </c:pt>
                <c:pt idx="43697">
                  <c:v>1007</c:v>
                </c:pt>
                <c:pt idx="43698">
                  <c:v>1100</c:v>
                </c:pt>
                <c:pt idx="43699">
                  <c:v>1130</c:v>
                </c:pt>
                <c:pt idx="43700">
                  <c:v>1124</c:v>
                </c:pt>
                <c:pt idx="43701">
                  <c:v>1098</c:v>
                </c:pt>
                <c:pt idx="43702">
                  <c:v>1050</c:v>
                </c:pt>
                <c:pt idx="43703">
                  <c:v>971</c:v>
                </c:pt>
                <c:pt idx="43704">
                  <c:v>919</c:v>
                </c:pt>
                <c:pt idx="43705">
                  <c:v>895</c:v>
                </c:pt>
                <c:pt idx="43706">
                  <c:v>859</c:v>
                </c:pt>
                <c:pt idx="43707">
                  <c:v>841</c:v>
                </c:pt>
                <c:pt idx="43708">
                  <c:v>841</c:v>
                </c:pt>
                <c:pt idx="43709">
                  <c:v>874</c:v>
                </c:pt>
                <c:pt idx="43710">
                  <c:v>898</c:v>
                </c:pt>
                <c:pt idx="43711">
                  <c:v>1083</c:v>
                </c:pt>
                <c:pt idx="43712">
                  <c:v>1206</c:v>
                </c:pt>
                <c:pt idx="43713">
                  <c:v>1322</c:v>
                </c:pt>
                <c:pt idx="43714">
                  <c:v>1369</c:v>
                </c:pt>
                <c:pt idx="43715">
                  <c:v>1377</c:v>
                </c:pt>
                <c:pt idx="43716">
                  <c:v>1402</c:v>
                </c:pt>
                <c:pt idx="43717">
                  <c:v>1410</c:v>
                </c:pt>
                <c:pt idx="43718">
                  <c:v>1412</c:v>
                </c:pt>
                <c:pt idx="43719">
                  <c:v>1357</c:v>
                </c:pt>
                <c:pt idx="43720">
                  <c:v>1268</c:v>
                </c:pt>
                <c:pt idx="43721">
                  <c:v>1188</c:v>
                </c:pt>
                <c:pt idx="43722">
                  <c:v>1291</c:v>
                </c:pt>
                <c:pt idx="43723">
                  <c:v>1266</c:v>
                </c:pt>
                <c:pt idx="43724">
                  <c:v>1235</c:v>
                </c:pt>
                <c:pt idx="43725">
                  <c:v>1160</c:v>
                </c:pt>
                <c:pt idx="43726">
                  <c:v>1104</c:v>
                </c:pt>
                <c:pt idx="43727">
                  <c:v>1042</c:v>
                </c:pt>
                <c:pt idx="43728">
                  <c:v>969</c:v>
                </c:pt>
                <c:pt idx="43729">
                  <c:v>948</c:v>
                </c:pt>
                <c:pt idx="43730">
                  <c:v>894</c:v>
                </c:pt>
                <c:pt idx="43731">
                  <c:v>867</c:v>
                </c:pt>
                <c:pt idx="43732">
                  <c:v>866</c:v>
                </c:pt>
                <c:pt idx="43733">
                  <c:v>888</c:v>
                </c:pt>
                <c:pt idx="43734">
                  <c:v>902</c:v>
                </c:pt>
                <c:pt idx="43735">
                  <c:v>1078</c:v>
                </c:pt>
                <c:pt idx="43736">
                  <c:v>1229</c:v>
                </c:pt>
                <c:pt idx="43737">
                  <c:v>1316</c:v>
                </c:pt>
                <c:pt idx="43738">
                  <c:v>1371</c:v>
                </c:pt>
                <c:pt idx="43739">
                  <c:v>1388</c:v>
                </c:pt>
                <c:pt idx="43740">
                  <c:v>1381</c:v>
                </c:pt>
                <c:pt idx="43741">
                  <c:v>1389</c:v>
                </c:pt>
                <c:pt idx="43742">
                  <c:v>1384</c:v>
                </c:pt>
                <c:pt idx="43743">
                  <c:v>1337</c:v>
                </c:pt>
                <c:pt idx="43744">
                  <c:v>1262</c:v>
                </c:pt>
                <c:pt idx="43745">
                  <c:v>1170</c:v>
                </c:pt>
                <c:pt idx="43746">
                  <c:v>1244</c:v>
                </c:pt>
                <c:pt idx="43747">
                  <c:v>1235</c:v>
                </c:pt>
                <c:pt idx="43748">
                  <c:v>1197</c:v>
                </c:pt>
                <c:pt idx="43749">
                  <c:v>1134</c:v>
                </c:pt>
                <c:pt idx="43750">
                  <c:v>1102</c:v>
                </c:pt>
                <c:pt idx="43751">
                  <c:v>1053</c:v>
                </c:pt>
                <c:pt idx="43752">
                  <c:v>980</c:v>
                </c:pt>
                <c:pt idx="43753">
                  <c:v>947</c:v>
                </c:pt>
                <c:pt idx="43754">
                  <c:v>935</c:v>
                </c:pt>
                <c:pt idx="43755">
                  <c:v>909</c:v>
                </c:pt>
                <c:pt idx="43756">
                  <c:v>898</c:v>
                </c:pt>
                <c:pt idx="43757">
                  <c:v>910</c:v>
                </c:pt>
                <c:pt idx="43758">
                  <c:v>917</c:v>
                </c:pt>
                <c:pt idx="43759">
                  <c:v>1064</c:v>
                </c:pt>
                <c:pt idx="43760">
                  <c:v>1190</c:v>
                </c:pt>
                <c:pt idx="43761">
                  <c:v>1241</c:v>
                </c:pt>
                <c:pt idx="43762">
                  <c:v>1273</c:v>
                </c:pt>
                <c:pt idx="43763">
                  <c:v>1219</c:v>
                </c:pt>
                <c:pt idx="43764">
                  <c:v>1181</c:v>
                </c:pt>
                <c:pt idx="43765">
                  <c:v>1170</c:v>
                </c:pt>
                <c:pt idx="43766">
                  <c:v>1144</c:v>
                </c:pt>
                <c:pt idx="43767">
                  <c:v>1116</c:v>
                </c:pt>
                <c:pt idx="43768">
                  <c:v>1081</c:v>
                </c:pt>
                <c:pt idx="43769">
                  <c:v>1064</c:v>
                </c:pt>
                <c:pt idx="43770">
                  <c:v>1171</c:v>
                </c:pt>
                <c:pt idx="43771">
                  <c:v>1173</c:v>
                </c:pt>
                <c:pt idx="43772">
                  <c:v>1133</c:v>
                </c:pt>
                <c:pt idx="43773">
                  <c:v>1056</c:v>
                </c:pt>
                <c:pt idx="43774">
                  <c:v>1036</c:v>
                </c:pt>
                <c:pt idx="43775">
                  <c:v>992</c:v>
                </c:pt>
                <c:pt idx="43776">
                  <c:v>992</c:v>
                </c:pt>
                <c:pt idx="43777">
                  <c:v>930</c:v>
                </c:pt>
                <c:pt idx="43778">
                  <c:v>922</c:v>
                </c:pt>
                <c:pt idx="43779">
                  <c:v>908</c:v>
                </c:pt>
                <c:pt idx="43780">
                  <c:v>891</c:v>
                </c:pt>
                <c:pt idx="43781">
                  <c:v>895</c:v>
                </c:pt>
                <c:pt idx="43782">
                  <c:v>804</c:v>
                </c:pt>
                <c:pt idx="43783">
                  <c:v>829</c:v>
                </c:pt>
                <c:pt idx="43784">
                  <c:v>858</c:v>
                </c:pt>
                <c:pt idx="43785">
                  <c:v>875</c:v>
                </c:pt>
                <c:pt idx="43786">
                  <c:v>892</c:v>
                </c:pt>
                <c:pt idx="43787">
                  <c:v>897</c:v>
                </c:pt>
                <c:pt idx="43788">
                  <c:v>877</c:v>
                </c:pt>
                <c:pt idx="43789">
                  <c:v>872</c:v>
                </c:pt>
                <c:pt idx="43790">
                  <c:v>866</c:v>
                </c:pt>
                <c:pt idx="43791">
                  <c:v>854</c:v>
                </c:pt>
                <c:pt idx="43792">
                  <c:v>838</c:v>
                </c:pt>
                <c:pt idx="43793">
                  <c:v>838</c:v>
                </c:pt>
                <c:pt idx="43794">
                  <c:v>944</c:v>
                </c:pt>
                <c:pt idx="43795">
                  <c:v>949</c:v>
                </c:pt>
                <c:pt idx="43796">
                  <c:v>952</c:v>
                </c:pt>
                <c:pt idx="43797">
                  <c:v>981</c:v>
                </c:pt>
                <c:pt idx="43798">
                  <c:v>958</c:v>
                </c:pt>
                <c:pt idx="43799">
                  <c:v>918</c:v>
                </c:pt>
                <c:pt idx="43800">
                  <c:v>897</c:v>
                </c:pt>
                <c:pt idx="43801">
                  <c:v>885</c:v>
                </c:pt>
                <c:pt idx="43802">
                  <c:v>868</c:v>
                </c:pt>
                <c:pt idx="43803">
                  <c:v>859</c:v>
                </c:pt>
                <c:pt idx="43804">
                  <c:v>854</c:v>
                </c:pt>
                <c:pt idx="43805">
                  <c:v>887</c:v>
                </c:pt>
                <c:pt idx="43806">
                  <c:v>895</c:v>
                </c:pt>
                <c:pt idx="43807">
                  <c:v>1006</c:v>
                </c:pt>
                <c:pt idx="43808">
                  <c:v>1128</c:v>
                </c:pt>
                <c:pt idx="43809">
                  <c:v>1290</c:v>
                </c:pt>
                <c:pt idx="43810">
                  <c:v>1315</c:v>
                </c:pt>
                <c:pt idx="43811">
                  <c:v>1345</c:v>
                </c:pt>
                <c:pt idx="43812">
                  <c:v>1352</c:v>
                </c:pt>
                <c:pt idx="43813">
                  <c:v>1335</c:v>
                </c:pt>
                <c:pt idx="43814">
                  <c:v>1357</c:v>
                </c:pt>
                <c:pt idx="43815">
                  <c:v>1300</c:v>
                </c:pt>
                <c:pt idx="43816">
                  <c:v>1206</c:v>
                </c:pt>
                <c:pt idx="43817">
                  <c:v>1139</c:v>
                </c:pt>
                <c:pt idx="43818">
                  <c:v>1246</c:v>
                </c:pt>
                <c:pt idx="43819">
                  <c:v>1210</c:v>
                </c:pt>
                <c:pt idx="43820">
                  <c:v>1185</c:v>
                </c:pt>
                <c:pt idx="43821">
                  <c:v>1140</c:v>
                </c:pt>
                <c:pt idx="43822">
                  <c:v>1085</c:v>
                </c:pt>
                <c:pt idx="43823">
                  <c:v>1035</c:v>
                </c:pt>
                <c:pt idx="43824">
                  <c:v>1016</c:v>
                </c:pt>
                <c:pt idx="43825">
                  <c:v>957</c:v>
                </c:pt>
                <c:pt idx="43826">
                  <c:v>920</c:v>
                </c:pt>
                <c:pt idx="43827">
                  <c:v>903</c:v>
                </c:pt>
                <c:pt idx="43828">
                  <c:v>910</c:v>
                </c:pt>
                <c:pt idx="43829">
                  <c:v>904</c:v>
                </c:pt>
                <c:pt idx="43830">
                  <c:v>887</c:v>
                </c:pt>
                <c:pt idx="43831">
                  <c:v>994</c:v>
                </c:pt>
                <c:pt idx="43832">
                  <c:v>1051</c:v>
                </c:pt>
                <c:pt idx="43833">
                  <c:v>1163</c:v>
                </c:pt>
                <c:pt idx="43834">
                  <c:v>1214</c:v>
                </c:pt>
                <c:pt idx="43835">
                  <c:v>1249</c:v>
                </c:pt>
                <c:pt idx="43836">
                  <c:v>1211</c:v>
                </c:pt>
                <c:pt idx="43837">
                  <c:v>1203</c:v>
                </c:pt>
                <c:pt idx="43838">
                  <c:v>1189</c:v>
                </c:pt>
                <c:pt idx="43839">
                  <c:v>1154</c:v>
                </c:pt>
                <c:pt idx="43840">
                  <c:v>1121</c:v>
                </c:pt>
                <c:pt idx="43841">
                  <c:v>1102</c:v>
                </c:pt>
                <c:pt idx="43842">
                  <c:v>1182</c:v>
                </c:pt>
                <c:pt idx="43843">
                  <c:v>1100</c:v>
                </c:pt>
                <c:pt idx="43844">
                  <c:v>1067</c:v>
                </c:pt>
                <c:pt idx="43845">
                  <c:v>1050</c:v>
                </c:pt>
                <c:pt idx="43846">
                  <c:v>1019</c:v>
                </c:pt>
                <c:pt idx="43847">
                  <c:v>978</c:v>
                </c:pt>
                <c:pt idx="43848">
                  <c:v>969</c:v>
                </c:pt>
                <c:pt idx="43849">
                  <c:v>948</c:v>
                </c:pt>
                <c:pt idx="43850">
                  <c:v>920</c:v>
                </c:pt>
                <c:pt idx="43851">
                  <c:v>901</c:v>
                </c:pt>
                <c:pt idx="43852">
                  <c:v>890</c:v>
                </c:pt>
                <c:pt idx="43853">
                  <c:v>882</c:v>
                </c:pt>
                <c:pt idx="43854">
                  <c:v>846</c:v>
                </c:pt>
                <c:pt idx="43855">
                  <c:v>878</c:v>
                </c:pt>
                <c:pt idx="43856">
                  <c:v>945</c:v>
                </c:pt>
                <c:pt idx="43857">
                  <c:v>1000</c:v>
                </c:pt>
                <c:pt idx="43858">
                  <c:v>1049</c:v>
                </c:pt>
                <c:pt idx="43859">
                  <c:v>1070</c:v>
                </c:pt>
                <c:pt idx="43860">
                  <c:v>1081</c:v>
                </c:pt>
                <c:pt idx="43861">
                  <c:v>1083</c:v>
                </c:pt>
                <c:pt idx="43862">
                  <c:v>1095</c:v>
                </c:pt>
                <c:pt idx="43863">
                  <c:v>1070</c:v>
                </c:pt>
                <c:pt idx="43864">
                  <c:v>1051</c:v>
                </c:pt>
                <c:pt idx="43865">
                  <c:v>1032</c:v>
                </c:pt>
                <c:pt idx="43866">
                  <c:v>1139</c:v>
                </c:pt>
                <c:pt idx="43867">
                  <c:v>1145</c:v>
                </c:pt>
                <c:pt idx="43868">
                  <c:v>1132</c:v>
                </c:pt>
                <c:pt idx="43869">
                  <c:v>1094</c:v>
                </c:pt>
                <c:pt idx="43870">
                  <c:v>1053</c:v>
                </c:pt>
                <c:pt idx="43871">
                  <c:v>993</c:v>
                </c:pt>
                <c:pt idx="43872">
                  <c:v>943</c:v>
                </c:pt>
                <c:pt idx="43873">
                  <c:v>915</c:v>
                </c:pt>
                <c:pt idx="43874">
                  <c:v>891</c:v>
                </c:pt>
                <c:pt idx="43875">
                  <c:v>875</c:v>
                </c:pt>
                <c:pt idx="43876">
                  <c:v>868</c:v>
                </c:pt>
                <c:pt idx="43877">
                  <c:v>905</c:v>
                </c:pt>
                <c:pt idx="43878">
                  <c:v>924</c:v>
                </c:pt>
                <c:pt idx="43879">
                  <c:v>1127</c:v>
                </c:pt>
                <c:pt idx="43880">
                  <c:v>1261</c:v>
                </c:pt>
                <c:pt idx="43881">
                  <c:v>1379</c:v>
                </c:pt>
                <c:pt idx="43882">
                  <c:v>1411</c:v>
                </c:pt>
                <c:pt idx="43883">
                  <c:v>1434</c:v>
                </c:pt>
                <c:pt idx="43884">
                  <c:v>1437</c:v>
                </c:pt>
                <c:pt idx="43885">
                  <c:v>1436</c:v>
                </c:pt>
                <c:pt idx="43886">
                  <c:v>1416</c:v>
                </c:pt>
                <c:pt idx="43887">
                  <c:v>1364</c:v>
                </c:pt>
                <c:pt idx="43888">
                  <c:v>1258</c:v>
                </c:pt>
                <c:pt idx="43889">
                  <c:v>1150</c:v>
                </c:pt>
                <c:pt idx="43890">
                  <c:v>1231</c:v>
                </c:pt>
                <c:pt idx="43891">
                  <c:v>1211</c:v>
                </c:pt>
                <c:pt idx="43892">
                  <c:v>1158</c:v>
                </c:pt>
                <c:pt idx="43893">
                  <c:v>1113</c:v>
                </c:pt>
                <c:pt idx="43894">
                  <c:v>1048</c:v>
                </c:pt>
                <c:pt idx="43895">
                  <c:v>978</c:v>
                </c:pt>
                <c:pt idx="43896">
                  <c:v>941</c:v>
                </c:pt>
                <c:pt idx="43897">
                  <c:v>917</c:v>
                </c:pt>
                <c:pt idx="43898">
                  <c:v>896</c:v>
                </c:pt>
                <c:pt idx="43899">
                  <c:v>872</c:v>
                </c:pt>
                <c:pt idx="43900">
                  <c:v>862</c:v>
                </c:pt>
                <c:pt idx="43901">
                  <c:v>896</c:v>
                </c:pt>
                <c:pt idx="43902">
                  <c:v>908</c:v>
                </c:pt>
                <c:pt idx="43903">
                  <c:v>1073</c:v>
                </c:pt>
                <c:pt idx="43904">
                  <c:v>1251</c:v>
                </c:pt>
                <c:pt idx="43905">
                  <c:v>1335</c:v>
                </c:pt>
                <c:pt idx="43906">
                  <c:v>1404</c:v>
                </c:pt>
                <c:pt idx="43907">
                  <c:v>1403</c:v>
                </c:pt>
                <c:pt idx="43908">
                  <c:v>1416</c:v>
                </c:pt>
                <c:pt idx="43909">
                  <c:v>1437</c:v>
                </c:pt>
                <c:pt idx="43910">
                  <c:v>1419</c:v>
                </c:pt>
                <c:pt idx="43911">
                  <c:v>1350</c:v>
                </c:pt>
                <c:pt idx="43912">
                  <c:v>1281</c:v>
                </c:pt>
                <c:pt idx="43913">
                  <c:v>1145</c:v>
                </c:pt>
                <c:pt idx="43914">
                  <c:v>1216</c:v>
                </c:pt>
                <c:pt idx="43915">
                  <c:v>1198</c:v>
                </c:pt>
                <c:pt idx="43916">
                  <c:v>1150</c:v>
                </c:pt>
                <c:pt idx="43917">
                  <c:v>1123</c:v>
                </c:pt>
                <c:pt idx="43918">
                  <c:v>1066</c:v>
                </c:pt>
                <c:pt idx="43919">
                  <c:v>1032</c:v>
                </c:pt>
                <c:pt idx="43920">
                  <c:v>977</c:v>
                </c:pt>
                <c:pt idx="43921">
                  <c:v>937</c:v>
                </c:pt>
                <c:pt idx="43922">
                  <c:v>920</c:v>
                </c:pt>
                <c:pt idx="43923">
                  <c:v>897</c:v>
                </c:pt>
                <c:pt idx="43924">
                  <c:v>897</c:v>
                </c:pt>
                <c:pt idx="43925">
                  <c:v>919</c:v>
                </c:pt>
                <c:pt idx="43926">
                  <c:v>939</c:v>
                </c:pt>
                <c:pt idx="43927">
                  <c:v>1113</c:v>
                </c:pt>
                <c:pt idx="43928">
                  <c:v>1233</c:v>
                </c:pt>
                <c:pt idx="43929">
                  <c:v>1327</c:v>
                </c:pt>
                <c:pt idx="43930">
                  <c:v>1391</c:v>
                </c:pt>
                <c:pt idx="43931">
                  <c:v>1398</c:v>
                </c:pt>
                <c:pt idx="43932">
                  <c:v>1396</c:v>
                </c:pt>
                <c:pt idx="43933">
                  <c:v>1422</c:v>
                </c:pt>
                <c:pt idx="43934">
                  <c:v>1394</c:v>
                </c:pt>
                <c:pt idx="43935">
                  <c:v>1330</c:v>
                </c:pt>
                <c:pt idx="43936">
                  <c:v>1250</c:v>
                </c:pt>
                <c:pt idx="43937">
                  <c:v>1165</c:v>
                </c:pt>
                <c:pt idx="43938">
                  <c:v>1236</c:v>
                </c:pt>
                <c:pt idx="43939">
                  <c:v>1196</c:v>
                </c:pt>
                <c:pt idx="43940">
                  <c:v>1144</c:v>
                </c:pt>
                <c:pt idx="43941">
                  <c:v>1140</c:v>
                </c:pt>
                <c:pt idx="43942">
                  <c:v>1085</c:v>
                </c:pt>
                <c:pt idx="43943">
                  <c:v>1007</c:v>
                </c:pt>
                <c:pt idx="43944">
                  <c:v>989</c:v>
                </c:pt>
                <c:pt idx="43945">
                  <c:v>943</c:v>
                </c:pt>
                <c:pt idx="43946">
                  <c:v>920</c:v>
                </c:pt>
                <c:pt idx="43947">
                  <c:v>909</c:v>
                </c:pt>
                <c:pt idx="43948">
                  <c:v>905</c:v>
                </c:pt>
                <c:pt idx="43949">
                  <c:v>927</c:v>
                </c:pt>
                <c:pt idx="43950">
                  <c:v>942</c:v>
                </c:pt>
                <c:pt idx="43951">
                  <c:v>1095</c:v>
                </c:pt>
                <c:pt idx="43952">
                  <c:v>1230</c:v>
                </c:pt>
                <c:pt idx="43953">
                  <c:v>1326</c:v>
                </c:pt>
                <c:pt idx="43954">
                  <c:v>1370</c:v>
                </c:pt>
                <c:pt idx="43955">
                  <c:v>1358</c:v>
                </c:pt>
                <c:pt idx="43956">
                  <c:v>1357</c:v>
                </c:pt>
                <c:pt idx="43957">
                  <c:v>1396</c:v>
                </c:pt>
                <c:pt idx="43958">
                  <c:v>1360</c:v>
                </c:pt>
                <c:pt idx="43959">
                  <c:v>1301</c:v>
                </c:pt>
                <c:pt idx="43960">
                  <c:v>1212</c:v>
                </c:pt>
                <c:pt idx="43961">
                  <c:v>1152</c:v>
                </c:pt>
                <c:pt idx="43962">
                  <c:v>1223</c:v>
                </c:pt>
                <c:pt idx="43963">
                  <c:v>1178</c:v>
                </c:pt>
                <c:pt idx="43964">
                  <c:v>1138</c:v>
                </c:pt>
                <c:pt idx="43965">
                  <c:v>1113</c:v>
                </c:pt>
                <c:pt idx="43966">
                  <c:v>1061</c:v>
                </c:pt>
                <c:pt idx="43967">
                  <c:v>1033</c:v>
                </c:pt>
                <c:pt idx="43968">
                  <c:v>987</c:v>
                </c:pt>
                <c:pt idx="43969">
                  <c:v>959</c:v>
                </c:pt>
                <c:pt idx="43970">
                  <c:v>935</c:v>
                </c:pt>
                <c:pt idx="43971">
                  <c:v>916</c:v>
                </c:pt>
                <c:pt idx="43972">
                  <c:v>913</c:v>
                </c:pt>
                <c:pt idx="43973">
                  <c:v>909</c:v>
                </c:pt>
                <c:pt idx="43974">
                  <c:v>877</c:v>
                </c:pt>
                <c:pt idx="43975">
                  <c:v>944</c:v>
                </c:pt>
                <c:pt idx="43976">
                  <c:v>991</c:v>
                </c:pt>
                <c:pt idx="43977">
                  <c:v>1053</c:v>
                </c:pt>
                <c:pt idx="43978">
                  <c:v>1073</c:v>
                </c:pt>
                <c:pt idx="43979">
                  <c:v>1089</c:v>
                </c:pt>
                <c:pt idx="43980">
                  <c:v>1084</c:v>
                </c:pt>
                <c:pt idx="43981">
                  <c:v>1078</c:v>
                </c:pt>
                <c:pt idx="43982">
                  <c:v>1073</c:v>
                </c:pt>
                <c:pt idx="43983">
                  <c:v>1048</c:v>
                </c:pt>
                <c:pt idx="43984">
                  <c:v>1012</c:v>
                </c:pt>
                <c:pt idx="43985">
                  <c:v>1016</c:v>
                </c:pt>
                <c:pt idx="43986">
                  <c:v>1120</c:v>
                </c:pt>
                <c:pt idx="43987">
                  <c:v>1101</c:v>
                </c:pt>
                <c:pt idx="43988">
                  <c:v>1082</c:v>
                </c:pt>
                <c:pt idx="43989">
                  <c:v>1061</c:v>
                </c:pt>
                <c:pt idx="43990">
                  <c:v>1017</c:v>
                </c:pt>
                <c:pt idx="43991">
                  <c:v>995</c:v>
                </c:pt>
                <c:pt idx="43992">
                  <c:v>943</c:v>
                </c:pt>
                <c:pt idx="43993">
                  <c:v>904</c:v>
                </c:pt>
                <c:pt idx="43994">
                  <c:v>876</c:v>
                </c:pt>
                <c:pt idx="43995">
                  <c:v>863</c:v>
                </c:pt>
                <c:pt idx="43996">
                  <c:v>865</c:v>
                </c:pt>
                <c:pt idx="43997">
                  <c:v>873</c:v>
                </c:pt>
                <c:pt idx="43998">
                  <c:v>867</c:v>
                </c:pt>
                <c:pt idx="43999">
                  <c:v>963</c:v>
                </c:pt>
                <c:pt idx="44000">
                  <c:v>1067</c:v>
                </c:pt>
                <c:pt idx="44001">
                  <c:v>1152</c:v>
                </c:pt>
                <c:pt idx="44002">
                  <c:v>1178</c:v>
                </c:pt>
                <c:pt idx="44003">
                  <c:v>1199</c:v>
                </c:pt>
                <c:pt idx="44004">
                  <c:v>1171</c:v>
                </c:pt>
                <c:pt idx="44005">
                  <c:v>1150</c:v>
                </c:pt>
                <c:pt idx="44006">
                  <c:v>1138</c:v>
                </c:pt>
                <c:pt idx="44007">
                  <c:v>1091</c:v>
                </c:pt>
                <c:pt idx="44008">
                  <c:v>1088</c:v>
                </c:pt>
                <c:pt idx="44009">
                  <c:v>1057</c:v>
                </c:pt>
                <c:pt idx="44010">
                  <c:v>1160</c:v>
                </c:pt>
                <c:pt idx="44011">
                  <c:v>1141</c:v>
                </c:pt>
                <c:pt idx="44012">
                  <c:v>1103</c:v>
                </c:pt>
                <c:pt idx="44013">
                  <c:v>1062</c:v>
                </c:pt>
                <c:pt idx="44014">
                  <c:v>1026</c:v>
                </c:pt>
                <c:pt idx="44015">
                  <c:v>1001</c:v>
                </c:pt>
                <c:pt idx="44016">
                  <c:v>968</c:v>
                </c:pt>
                <c:pt idx="44017">
                  <c:v>922</c:v>
                </c:pt>
                <c:pt idx="44018">
                  <c:v>896</c:v>
                </c:pt>
                <c:pt idx="44019">
                  <c:v>878</c:v>
                </c:pt>
                <c:pt idx="44020">
                  <c:v>878</c:v>
                </c:pt>
                <c:pt idx="44021">
                  <c:v>874</c:v>
                </c:pt>
                <c:pt idx="44022">
                  <c:v>821</c:v>
                </c:pt>
                <c:pt idx="44023">
                  <c:v>867</c:v>
                </c:pt>
                <c:pt idx="44024">
                  <c:v>927</c:v>
                </c:pt>
                <c:pt idx="44025">
                  <c:v>991</c:v>
                </c:pt>
                <c:pt idx="44026">
                  <c:v>1069</c:v>
                </c:pt>
                <c:pt idx="44027">
                  <c:v>1095</c:v>
                </c:pt>
                <c:pt idx="44028">
                  <c:v>1100</c:v>
                </c:pt>
                <c:pt idx="44029">
                  <c:v>1095</c:v>
                </c:pt>
                <c:pt idx="44030">
                  <c:v>1088</c:v>
                </c:pt>
                <c:pt idx="44031">
                  <c:v>1064</c:v>
                </c:pt>
                <c:pt idx="44032">
                  <c:v>1051</c:v>
                </c:pt>
                <c:pt idx="44033">
                  <c:v>1021</c:v>
                </c:pt>
                <c:pt idx="44034">
                  <c:v>1131</c:v>
                </c:pt>
                <c:pt idx="44035">
                  <c:v>1131</c:v>
                </c:pt>
                <c:pt idx="44036">
                  <c:v>1127</c:v>
                </c:pt>
                <c:pt idx="44037">
                  <c:v>1099</c:v>
                </c:pt>
                <c:pt idx="44038">
                  <c:v>1051</c:v>
                </c:pt>
                <c:pt idx="44039">
                  <c:v>1007</c:v>
                </c:pt>
                <c:pt idx="44040">
                  <c:v>975</c:v>
                </c:pt>
                <c:pt idx="44041">
                  <c:v>931</c:v>
                </c:pt>
                <c:pt idx="44042">
                  <c:v>909</c:v>
                </c:pt>
                <c:pt idx="44043">
                  <c:v>894</c:v>
                </c:pt>
                <c:pt idx="44044">
                  <c:v>879</c:v>
                </c:pt>
                <c:pt idx="44045">
                  <c:v>908</c:v>
                </c:pt>
                <c:pt idx="44046">
                  <c:v>933</c:v>
                </c:pt>
                <c:pt idx="44047">
                  <c:v>1113</c:v>
                </c:pt>
                <c:pt idx="44048">
                  <c:v>1285</c:v>
                </c:pt>
                <c:pt idx="44049">
                  <c:v>1370</c:v>
                </c:pt>
                <c:pt idx="44050">
                  <c:v>1446</c:v>
                </c:pt>
                <c:pt idx="44051">
                  <c:v>1457</c:v>
                </c:pt>
                <c:pt idx="44052">
                  <c:v>1472</c:v>
                </c:pt>
                <c:pt idx="44053">
                  <c:v>1493</c:v>
                </c:pt>
                <c:pt idx="44054">
                  <c:v>1451</c:v>
                </c:pt>
                <c:pt idx="44055">
                  <c:v>1415</c:v>
                </c:pt>
                <c:pt idx="44056">
                  <c:v>1298</c:v>
                </c:pt>
                <c:pt idx="44057">
                  <c:v>1191</c:v>
                </c:pt>
                <c:pt idx="44058">
                  <c:v>1272</c:v>
                </c:pt>
                <c:pt idx="44059">
                  <c:v>1247</c:v>
                </c:pt>
                <c:pt idx="44060">
                  <c:v>1209</c:v>
                </c:pt>
                <c:pt idx="44061">
                  <c:v>1160</c:v>
                </c:pt>
                <c:pt idx="44062">
                  <c:v>1116</c:v>
                </c:pt>
                <c:pt idx="44063">
                  <c:v>1056</c:v>
                </c:pt>
                <c:pt idx="44064">
                  <c:v>995</c:v>
                </c:pt>
                <c:pt idx="44065">
                  <c:v>959</c:v>
                </c:pt>
                <c:pt idx="44066">
                  <c:v>931</c:v>
                </c:pt>
                <c:pt idx="44067">
                  <c:v>920</c:v>
                </c:pt>
                <c:pt idx="44068">
                  <c:v>898</c:v>
                </c:pt>
                <c:pt idx="44069">
                  <c:v>923</c:v>
                </c:pt>
                <c:pt idx="44070">
                  <c:v>953</c:v>
                </c:pt>
                <c:pt idx="44071">
                  <c:v>1125</c:v>
                </c:pt>
                <c:pt idx="44072">
                  <c:v>1299</c:v>
                </c:pt>
                <c:pt idx="44073">
                  <c:v>1382</c:v>
                </c:pt>
                <c:pt idx="44074">
                  <c:v>1422</c:v>
                </c:pt>
                <c:pt idx="44075">
                  <c:v>1419</c:v>
                </c:pt>
                <c:pt idx="44076">
                  <c:v>1411</c:v>
                </c:pt>
                <c:pt idx="44077">
                  <c:v>1438</c:v>
                </c:pt>
                <c:pt idx="44078">
                  <c:v>1424</c:v>
                </c:pt>
                <c:pt idx="44079">
                  <c:v>1391</c:v>
                </c:pt>
                <c:pt idx="44080">
                  <c:v>1301</c:v>
                </c:pt>
                <c:pt idx="44081">
                  <c:v>1195</c:v>
                </c:pt>
                <c:pt idx="44082">
                  <c:v>1269</c:v>
                </c:pt>
                <c:pt idx="44083">
                  <c:v>1246</c:v>
                </c:pt>
                <c:pt idx="44084">
                  <c:v>1206</c:v>
                </c:pt>
                <c:pt idx="44085">
                  <c:v>1150</c:v>
                </c:pt>
                <c:pt idx="44086">
                  <c:v>1097</c:v>
                </c:pt>
                <c:pt idx="44087">
                  <c:v>1061</c:v>
                </c:pt>
                <c:pt idx="44088">
                  <c:v>1003</c:v>
                </c:pt>
                <c:pt idx="44089">
                  <c:v>984</c:v>
                </c:pt>
                <c:pt idx="44090">
                  <c:v>963</c:v>
                </c:pt>
                <c:pt idx="44091">
                  <c:v>952</c:v>
                </c:pt>
                <c:pt idx="44092">
                  <c:v>956</c:v>
                </c:pt>
                <c:pt idx="44093">
                  <c:v>974</c:v>
                </c:pt>
                <c:pt idx="44094">
                  <c:v>974</c:v>
                </c:pt>
                <c:pt idx="44095">
                  <c:v>1148</c:v>
                </c:pt>
                <c:pt idx="44096">
                  <c:v>1300</c:v>
                </c:pt>
                <c:pt idx="44097">
                  <c:v>1390</c:v>
                </c:pt>
                <c:pt idx="44098">
                  <c:v>1429</c:v>
                </c:pt>
                <c:pt idx="44099">
                  <c:v>1439</c:v>
                </c:pt>
                <c:pt idx="44100">
                  <c:v>1445</c:v>
                </c:pt>
                <c:pt idx="44101">
                  <c:v>1466</c:v>
                </c:pt>
                <c:pt idx="44102">
                  <c:v>1453</c:v>
                </c:pt>
                <c:pt idx="44103">
                  <c:v>1381</c:v>
                </c:pt>
                <c:pt idx="44104">
                  <c:v>1296</c:v>
                </c:pt>
                <c:pt idx="44105">
                  <c:v>1207</c:v>
                </c:pt>
                <c:pt idx="44106">
                  <c:v>1292</c:v>
                </c:pt>
                <c:pt idx="44107">
                  <c:v>1274</c:v>
                </c:pt>
                <c:pt idx="44108">
                  <c:v>1243</c:v>
                </c:pt>
                <c:pt idx="44109">
                  <c:v>1186</c:v>
                </c:pt>
                <c:pt idx="44110">
                  <c:v>1126</c:v>
                </c:pt>
                <c:pt idx="44111">
                  <c:v>1076</c:v>
                </c:pt>
                <c:pt idx="44112">
                  <c:v>995</c:v>
                </c:pt>
                <c:pt idx="44113">
                  <c:v>941</c:v>
                </c:pt>
                <c:pt idx="44114">
                  <c:v>914</c:v>
                </c:pt>
                <c:pt idx="44115">
                  <c:v>922</c:v>
                </c:pt>
                <c:pt idx="44116">
                  <c:v>920</c:v>
                </c:pt>
                <c:pt idx="44117">
                  <c:v>948</c:v>
                </c:pt>
                <c:pt idx="44118">
                  <c:v>971</c:v>
                </c:pt>
                <c:pt idx="44119">
                  <c:v>1117</c:v>
                </c:pt>
                <c:pt idx="44120">
                  <c:v>1287</c:v>
                </c:pt>
                <c:pt idx="44121">
                  <c:v>1368</c:v>
                </c:pt>
                <c:pt idx="44122">
                  <c:v>1429</c:v>
                </c:pt>
                <c:pt idx="44123">
                  <c:v>1441</c:v>
                </c:pt>
                <c:pt idx="44124">
                  <c:v>1436</c:v>
                </c:pt>
                <c:pt idx="44125">
                  <c:v>1451</c:v>
                </c:pt>
                <c:pt idx="44126">
                  <c:v>1439</c:v>
                </c:pt>
                <c:pt idx="44127">
                  <c:v>1390</c:v>
                </c:pt>
                <c:pt idx="44128">
                  <c:v>1291</c:v>
                </c:pt>
                <c:pt idx="44129">
                  <c:v>1189</c:v>
                </c:pt>
                <c:pt idx="44130">
                  <c:v>1277</c:v>
                </c:pt>
                <c:pt idx="44131">
                  <c:v>1237</c:v>
                </c:pt>
                <c:pt idx="44132">
                  <c:v>1199</c:v>
                </c:pt>
                <c:pt idx="44133">
                  <c:v>1160</c:v>
                </c:pt>
                <c:pt idx="44134">
                  <c:v>1112</c:v>
                </c:pt>
                <c:pt idx="44135">
                  <c:v>1066</c:v>
                </c:pt>
                <c:pt idx="44136">
                  <c:v>1017</c:v>
                </c:pt>
                <c:pt idx="44137">
                  <c:v>979</c:v>
                </c:pt>
                <c:pt idx="44138">
                  <c:v>962</c:v>
                </c:pt>
                <c:pt idx="44139">
                  <c:v>937</c:v>
                </c:pt>
                <c:pt idx="44140">
                  <c:v>934</c:v>
                </c:pt>
                <c:pt idx="44141">
                  <c:v>951</c:v>
                </c:pt>
                <c:pt idx="44142">
                  <c:v>973</c:v>
                </c:pt>
                <c:pt idx="44143">
                  <c:v>1128</c:v>
                </c:pt>
                <c:pt idx="44144">
                  <c:v>1277</c:v>
                </c:pt>
                <c:pt idx="44145">
                  <c:v>1356</c:v>
                </c:pt>
                <c:pt idx="44146">
                  <c:v>1418</c:v>
                </c:pt>
                <c:pt idx="44147">
                  <c:v>1427</c:v>
                </c:pt>
                <c:pt idx="44148">
                  <c:v>1427</c:v>
                </c:pt>
                <c:pt idx="44149">
                  <c:v>1461</c:v>
                </c:pt>
                <c:pt idx="44150">
                  <c:v>1442</c:v>
                </c:pt>
                <c:pt idx="44151">
                  <c:v>1382</c:v>
                </c:pt>
                <c:pt idx="44152">
                  <c:v>1285</c:v>
                </c:pt>
                <c:pt idx="44153">
                  <c:v>1193</c:v>
                </c:pt>
                <c:pt idx="44154">
                  <c:v>1289</c:v>
                </c:pt>
                <c:pt idx="44155">
                  <c:v>1258</c:v>
                </c:pt>
                <c:pt idx="44156">
                  <c:v>1213</c:v>
                </c:pt>
                <c:pt idx="44157">
                  <c:v>1185</c:v>
                </c:pt>
                <c:pt idx="44158">
                  <c:v>1170</c:v>
                </c:pt>
                <c:pt idx="44159">
                  <c:v>1042</c:v>
                </c:pt>
                <c:pt idx="44160">
                  <c:v>996</c:v>
                </c:pt>
                <c:pt idx="44161">
                  <c:v>960</c:v>
                </c:pt>
                <c:pt idx="44162">
                  <c:v>927</c:v>
                </c:pt>
                <c:pt idx="44163">
                  <c:v>900</c:v>
                </c:pt>
                <c:pt idx="44164">
                  <c:v>914</c:v>
                </c:pt>
                <c:pt idx="44165">
                  <c:v>922</c:v>
                </c:pt>
                <c:pt idx="44166">
                  <c:v>904</c:v>
                </c:pt>
                <c:pt idx="44167">
                  <c:v>986</c:v>
                </c:pt>
                <c:pt idx="44168">
                  <c:v>1054</c:v>
                </c:pt>
                <c:pt idx="44169">
                  <c:v>1156</c:v>
                </c:pt>
                <c:pt idx="44170">
                  <c:v>1108</c:v>
                </c:pt>
                <c:pt idx="44171">
                  <c:v>1108</c:v>
                </c:pt>
                <c:pt idx="44172">
                  <c:v>1115</c:v>
                </c:pt>
                <c:pt idx="44173">
                  <c:v>1090</c:v>
                </c:pt>
                <c:pt idx="44174">
                  <c:v>1097</c:v>
                </c:pt>
                <c:pt idx="44175">
                  <c:v>1043</c:v>
                </c:pt>
                <c:pt idx="44176">
                  <c:v>1036</c:v>
                </c:pt>
                <c:pt idx="44177">
                  <c:v>1031</c:v>
                </c:pt>
                <c:pt idx="44178">
                  <c:v>1056</c:v>
                </c:pt>
                <c:pt idx="44179">
                  <c:v>1037</c:v>
                </c:pt>
                <c:pt idx="44180">
                  <c:v>1052</c:v>
                </c:pt>
                <c:pt idx="44181">
                  <c:v>1003</c:v>
                </c:pt>
                <c:pt idx="44182">
                  <c:v>967</c:v>
                </c:pt>
                <c:pt idx="44183">
                  <c:v>920</c:v>
                </c:pt>
                <c:pt idx="44184">
                  <c:v>888</c:v>
                </c:pt>
                <c:pt idx="44185">
                  <c:v>858</c:v>
                </c:pt>
                <c:pt idx="44186">
                  <c:v>827</c:v>
                </c:pt>
                <c:pt idx="44187">
                  <c:v>808</c:v>
                </c:pt>
                <c:pt idx="44188">
                  <c:v>802</c:v>
                </c:pt>
                <c:pt idx="44189">
                  <c:v>802</c:v>
                </c:pt>
                <c:pt idx="44190">
                  <c:v>766</c:v>
                </c:pt>
                <c:pt idx="44191">
                  <c:v>812</c:v>
                </c:pt>
                <c:pt idx="44192">
                  <c:v>858</c:v>
                </c:pt>
                <c:pt idx="44193">
                  <c:v>917</c:v>
                </c:pt>
                <c:pt idx="44194">
                  <c:v>971</c:v>
                </c:pt>
                <c:pt idx="44195">
                  <c:v>1003</c:v>
                </c:pt>
                <c:pt idx="44196">
                  <c:v>1023</c:v>
                </c:pt>
                <c:pt idx="44197">
                  <c:v>1019</c:v>
                </c:pt>
                <c:pt idx="44198">
                  <c:v>1007</c:v>
                </c:pt>
                <c:pt idx="44199">
                  <c:v>986</c:v>
                </c:pt>
                <c:pt idx="44200">
                  <c:v>966</c:v>
                </c:pt>
                <c:pt idx="44201">
                  <c:v>974</c:v>
                </c:pt>
                <c:pt idx="44202">
                  <c:v>1057</c:v>
                </c:pt>
                <c:pt idx="44203">
                  <c:v>1038</c:v>
                </c:pt>
                <c:pt idx="44204">
                  <c:v>1026</c:v>
                </c:pt>
                <c:pt idx="44205">
                  <c:v>1025</c:v>
                </c:pt>
                <c:pt idx="44206">
                  <c:v>979</c:v>
                </c:pt>
                <c:pt idx="44207">
                  <c:v>954</c:v>
                </c:pt>
                <c:pt idx="44208">
                  <c:v>928</c:v>
                </c:pt>
                <c:pt idx="44209">
                  <c:v>901</c:v>
                </c:pt>
                <c:pt idx="44210">
                  <c:v>874</c:v>
                </c:pt>
                <c:pt idx="44211">
                  <c:v>852</c:v>
                </c:pt>
                <c:pt idx="44212">
                  <c:v>853</c:v>
                </c:pt>
                <c:pt idx="44213">
                  <c:v>884</c:v>
                </c:pt>
                <c:pt idx="44214">
                  <c:v>880</c:v>
                </c:pt>
                <c:pt idx="44215">
                  <c:v>1095</c:v>
                </c:pt>
                <c:pt idx="44216">
                  <c:v>1242</c:v>
                </c:pt>
                <c:pt idx="44217">
                  <c:v>1300</c:v>
                </c:pt>
                <c:pt idx="44218">
                  <c:v>1332</c:v>
                </c:pt>
                <c:pt idx="44219">
                  <c:v>1330</c:v>
                </c:pt>
                <c:pt idx="44220">
                  <c:v>1374</c:v>
                </c:pt>
                <c:pt idx="44221">
                  <c:v>1386</c:v>
                </c:pt>
                <c:pt idx="44222">
                  <c:v>1364</c:v>
                </c:pt>
                <c:pt idx="44223">
                  <c:v>1347</c:v>
                </c:pt>
                <c:pt idx="44224">
                  <c:v>1254.02</c:v>
                </c:pt>
                <c:pt idx="44225">
                  <c:v>1151</c:v>
                </c:pt>
                <c:pt idx="44226">
                  <c:v>1228</c:v>
                </c:pt>
                <c:pt idx="44227">
                  <c:v>1209</c:v>
                </c:pt>
                <c:pt idx="44228">
                  <c:v>1155</c:v>
                </c:pt>
                <c:pt idx="44229">
                  <c:v>1113</c:v>
                </c:pt>
                <c:pt idx="44230">
                  <c:v>1049</c:v>
                </c:pt>
                <c:pt idx="44231">
                  <c:v>984</c:v>
                </c:pt>
                <c:pt idx="44232">
                  <c:v>819.23</c:v>
                </c:pt>
                <c:pt idx="44233">
                  <c:v>774.81</c:v>
                </c:pt>
                <c:pt idx="44234">
                  <c:v>795.75</c:v>
                </c:pt>
                <c:pt idx="44235">
                  <c:v>789.21</c:v>
                </c:pt>
                <c:pt idx="44236">
                  <c:v>795.33</c:v>
                </c:pt>
                <c:pt idx="44237">
                  <c:v>849.67</c:v>
                </c:pt>
                <c:pt idx="44238">
                  <c:v>971.32</c:v>
                </c:pt>
                <c:pt idx="44239">
                  <c:v>1074.08</c:v>
                </c:pt>
                <c:pt idx="44240">
                  <c:v>1224.55</c:v>
                </c:pt>
                <c:pt idx="44241">
                  <c:v>1310.69</c:v>
                </c:pt>
                <c:pt idx="44242">
                  <c:v>1393.47</c:v>
                </c:pt>
                <c:pt idx="44243">
                  <c:v>1377.23</c:v>
                </c:pt>
                <c:pt idx="44244">
                  <c:v>1358.59</c:v>
                </c:pt>
                <c:pt idx="44245">
                  <c:v>1388.14</c:v>
                </c:pt>
                <c:pt idx="44246">
                  <c:v>1366.31</c:v>
                </c:pt>
                <c:pt idx="44247">
                  <c:v>1261.52</c:v>
                </c:pt>
                <c:pt idx="44248">
                  <c:v>1179.4100000000001</c:v>
                </c:pt>
                <c:pt idx="44249">
                  <c:v>1116.81</c:v>
                </c:pt>
                <c:pt idx="44250">
                  <c:v>1190.3699999999999</c:v>
                </c:pt>
                <c:pt idx="44251">
                  <c:v>1128.3599999999999</c:v>
                </c:pt>
                <c:pt idx="44252">
                  <c:v>1093.8699999999999</c:v>
                </c:pt>
                <c:pt idx="44253">
                  <c:v>1040.97</c:v>
                </c:pt>
                <c:pt idx="44254">
                  <c:v>946.25</c:v>
                </c:pt>
                <c:pt idx="44255">
                  <c:v>994</c:v>
                </c:pt>
                <c:pt idx="44256">
                  <c:v>931</c:v>
                </c:pt>
                <c:pt idx="44257">
                  <c:v>895</c:v>
                </c:pt>
                <c:pt idx="44258">
                  <c:v>877</c:v>
                </c:pt>
                <c:pt idx="44259">
                  <c:v>858</c:v>
                </c:pt>
                <c:pt idx="44260">
                  <c:v>860</c:v>
                </c:pt>
                <c:pt idx="44261">
                  <c:v>883</c:v>
                </c:pt>
                <c:pt idx="44262">
                  <c:v>921</c:v>
                </c:pt>
                <c:pt idx="44263">
                  <c:v>1077</c:v>
                </c:pt>
                <c:pt idx="44264">
                  <c:v>1217</c:v>
                </c:pt>
                <c:pt idx="44265">
                  <c:v>1326</c:v>
                </c:pt>
                <c:pt idx="44266">
                  <c:v>1372</c:v>
                </c:pt>
                <c:pt idx="44267">
                  <c:v>1351</c:v>
                </c:pt>
                <c:pt idx="44268">
                  <c:v>1362</c:v>
                </c:pt>
                <c:pt idx="44269">
                  <c:v>1378</c:v>
                </c:pt>
                <c:pt idx="44270">
                  <c:v>1351</c:v>
                </c:pt>
                <c:pt idx="44271">
                  <c:v>1312</c:v>
                </c:pt>
                <c:pt idx="44272">
                  <c:v>1230</c:v>
                </c:pt>
                <c:pt idx="44273">
                  <c:v>1133</c:v>
                </c:pt>
                <c:pt idx="44274">
                  <c:v>1195</c:v>
                </c:pt>
                <c:pt idx="44275">
                  <c:v>1168</c:v>
                </c:pt>
                <c:pt idx="44276">
                  <c:v>1123</c:v>
                </c:pt>
                <c:pt idx="44277">
                  <c:v>1079</c:v>
                </c:pt>
                <c:pt idx="44278">
                  <c:v>1042</c:v>
                </c:pt>
                <c:pt idx="44279">
                  <c:v>993</c:v>
                </c:pt>
                <c:pt idx="44280">
                  <c:v>928</c:v>
                </c:pt>
                <c:pt idx="44281">
                  <c:v>903</c:v>
                </c:pt>
                <c:pt idx="44282">
                  <c:v>897</c:v>
                </c:pt>
                <c:pt idx="44283">
                  <c:v>877</c:v>
                </c:pt>
                <c:pt idx="44284">
                  <c:v>878</c:v>
                </c:pt>
                <c:pt idx="44285">
                  <c:v>905</c:v>
                </c:pt>
                <c:pt idx="44286">
                  <c:v>936</c:v>
                </c:pt>
                <c:pt idx="44287">
                  <c:v>1071</c:v>
                </c:pt>
                <c:pt idx="44288">
                  <c:v>1208</c:v>
                </c:pt>
                <c:pt idx="44289">
                  <c:v>1268</c:v>
                </c:pt>
                <c:pt idx="44290">
                  <c:v>1335</c:v>
                </c:pt>
                <c:pt idx="44291">
                  <c:v>1355</c:v>
                </c:pt>
                <c:pt idx="44292">
                  <c:v>1362</c:v>
                </c:pt>
                <c:pt idx="44293">
                  <c:v>1342</c:v>
                </c:pt>
                <c:pt idx="44294">
                  <c:v>1323</c:v>
                </c:pt>
                <c:pt idx="44295">
                  <c:v>1283</c:v>
                </c:pt>
                <c:pt idx="44296">
                  <c:v>1211</c:v>
                </c:pt>
                <c:pt idx="44297">
                  <c:v>1135</c:v>
                </c:pt>
                <c:pt idx="44298">
                  <c:v>1167</c:v>
                </c:pt>
                <c:pt idx="44299">
                  <c:v>1147</c:v>
                </c:pt>
                <c:pt idx="44300">
                  <c:v>1096</c:v>
                </c:pt>
                <c:pt idx="44301">
                  <c:v>1046</c:v>
                </c:pt>
                <c:pt idx="44302">
                  <c:v>1002</c:v>
                </c:pt>
                <c:pt idx="44303">
                  <c:v>946</c:v>
                </c:pt>
                <c:pt idx="44304">
                  <c:v>910</c:v>
                </c:pt>
                <c:pt idx="44305">
                  <c:v>883</c:v>
                </c:pt>
                <c:pt idx="44306">
                  <c:v>854</c:v>
                </c:pt>
                <c:pt idx="44307">
                  <c:v>841</c:v>
                </c:pt>
                <c:pt idx="44308">
                  <c:v>851</c:v>
                </c:pt>
                <c:pt idx="44309">
                  <c:v>880</c:v>
                </c:pt>
                <c:pt idx="44310">
                  <c:v>899</c:v>
                </c:pt>
                <c:pt idx="44311">
                  <c:v>1068</c:v>
                </c:pt>
                <c:pt idx="44312">
                  <c:v>1206</c:v>
                </c:pt>
                <c:pt idx="44313">
                  <c:v>1288</c:v>
                </c:pt>
                <c:pt idx="44314">
                  <c:v>1329</c:v>
                </c:pt>
                <c:pt idx="44315">
                  <c:v>1333</c:v>
                </c:pt>
                <c:pt idx="44316">
                  <c:v>1346</c:v>
                </c:pt>
                <c:pt idx="44317">
                  <c:v>1357</c:v>
                </c:pt>
                <c:pt idx="44318">
                  <c:v>1350</c:v>
                </c:pt>
                <c:pt idx="44319">
                  <c:v>1288</c:v>
                </c:pt>
                <c:pt idx="44320">
                  <c:v>1223</c:v>
                </c:pt>
                <c:pt idx="44321">
                  <c:v>1160</c:v>
                </c:pt>
                <c:pt idx="44322">
                  <c:v>1229</c:v>
                </c:pt>
                <c:pt idx="44323">
                  <c:v>1184</c:v>
                </c:pt>
                <c:pt idx="44324">
                  <c:v>1145</c:v>
                </c:pt>
                <c:pt idx="44325">
                  <c:v>1100</c:v>
                </c:pt>
                <c:pt idx="44326">
                  <c:v>1048</c:v>
                </c:pt>
                <c:pt idx="44327">
                  <c:v>1000</c:v>
                </c:pt>
                <c:pt idx="44328">
                  <c:v>954</c:v>
                </c:pt>
                <c:pt idx="44329">
                  <c:v>912</c:v>
                </c:pt>
                <c:pt idx="44330">
                  <c:v>907</c:v>
                </c:pt>
                <c:pt idx="44331">
                  <c:v>883</c:v>
                </c:pt>
                <c:pt idx="44332">
                  <c:v>889</c:v>
                </c:pt>
                <c:pt idx="44333">
                  <c:v>886</c:v>
                </c:pt>
                <c:pt idx="44334">
                  <c:v>872</c:v>
                </c:pt>
                <c:pt idx="44335">
                  <c:v>1014</c:v>
                </c:pt>
                <c:pt idx="44336">
                  <c:v>1147</c:v>
                </c:pt>
                <c:pt idx="44337">
                  <c:v>1194</c:v>
                </c:pt>
                <c:pt idx="44338">
                  <c:v>1232</c:v>
                </c:pt>
                <c:pt idx="44339">
                  <c:v>1223</c:v>
                </c:pt>
                <c:pt idx="44340">
                  <c:v>1184</c:v>
                </c:pt>
                <c:pt idx="44341">
                  <c:v>1156</c:v>
                </c:pt>
                <c:pt idx="44342">
                  <c:v>1139</c:v>
                </c:pt>
                <c:pt idx="44343">
                  <c:v>1099</c:v>
                </c:pt>
                <c:pt idx="44344">
                  <c:v>204</c:v>
                </c:pt>
                <c:pt idx="44345">
                  <c:v>683</c:v>
                </c:pt>
                <c:pt idx="44346">
                  <c:v>604</c:v>
                </c:pt>
                <c:pt idx="44347">
                  <c:v>1086</c:v>
                </c:pt>
                <c:pt idx="44348">
                  <c:v>1040</c:v>
                </c:pt>
                <c:pt idx="44349">
                  <c:v>1027</c:v>
                </c:pt>
                <c:pt idx="44350">
                  <c:v>975</c:v>
                </c:pt>
                <c:pt idx="44351">
                  <c:v>925</c:v>
                </c:pt>
                <c:pt idx="44352">
                  <c:v>911</c:v>
                </c:pt>
                <c:pt idx="44353">
                  <c:v>886</c:v>
                </c:pt>
                <c:pt idx="44354">
                  <c:v>831</c:v>
                </c:pt>
                <c:pt idx="44355">
                  <c:v>810</c:v>
                </c:pt>
                <c:pt idx="44356">
                  <c:v>808</c:v>
                </c:pt>
                <c:pt idx="44357">
                  <c:v>822</c:v>
                </c:pt>
                <c:pt idx="44358">
                  <c:v>776</c:v>
                </c:pt>
                <c:pt idx="44359">
                  <c:v>819</c:v>
                </c:pt>
                <c:pt idx="44360">
                  <c:v>887</c:v>
                </c:pt>
                <c:pt idx="44361">
                  <c:v>945</c:v>
                </c:pt>
                <c:pt idx="44362">
                  <c:v>996</c:v>
                </c:pt>
                <c:pt idx="44363">
                  <c:v>1010</c:v>
                </c:pt>
                <c:pt idx="44364">
                  <c:v>1022</c:v>
                </c:pt>
                <c:pt idx="44365">
                  <c:v>1044</c:v>
                </c:pt>
                <c:pt idx="44366">
                  <c:v>1052</c:v>
                </c:pt>
                <c:pt idx="44367">
                  <c:v>1020</c:v>
                </c:pt>
                <c:pt idx="44368">
                  <c:v>1002</c:v>
                </c:pt>
                <c:pt idx="44369">
                  <c:v>1000</c:v>
                </c:pt>
                <c:pt idx="44370">
                  <c:v>1090</c:v>
                </c:pt>
                <c:pt idx="44371">
                  <c:v>1093</c:v>
                </c:pt>
                <c:pt idx="44372">
                  <c:v>1090</c:v>
                </c:pt>
                <c:pt idx="44373">
                  <c:v>1061</c:v>
                </c:pt>
                <c:pt idx="44374">
                  <c:v>1017</c:v>
                </c:pt>
                <c:pt idx="44375">
                  <c:v>974</c:v>
                </c:pt>
                <c:pt idx="44376">
                  <c:v>935</c:v>
                </c:pt>
                <c:pt idx="44377">
                  <c:v>899</c:v>
                </c:pt>
                <c:pt idx="44378">
                  <c:v>886</c:v>
                </c:pt>
                <c:pt idx="44379">
                  <c:v>872</c:v>
                </c:pt>
                <c:pt idx="44380">
                  <c:v>851</c:v>
                </c:pt>
                <c:pt idx="44381">
                  <c:v>890</c:v>
                </c:pt>
                <c:pt idx="44382">
                  <c:v>919</c:v>
                </c:pt>
                <c:pt idx="44383">
                  <c:v>1082</c:v>
                </c:pt>
                <c:pt idx="44384">
                  <c:v>1212</c:v>
                </c:pt>
                <c:pt idx="44385">
                  <c:v>1304</c:v>
                </c:pt>
                <c:pt idx="44386">
                  <c:v>1330</c:v>
                </c:pt>
                <c:pt idx="44387">
                  <c:v>1348</c:v>
                </c:pt>
                <c:pt idx="44388">
                  <c:v>1357</c:v>
                </c:pt>
                <c:pt idx="44389">
                  <c:v>1378</c:v>
                </c:pt>
                <c:pt idx="44390">
                  <c:v>1374</c:v>
                </c:pt>
                <c:pt idx="44391">
                  <c:v>1312</c:v>
                </c:pt>
                <c:pt idx="44392">
                  <c:v>1224</c:v>
                </c:pt>
                <c:pt idx="44393">
                  <c:v>1132</c:v>
                </c:pt>
                <c:pt idx="44394">
                  <c:v>1201</c:v>
                </c:pt>
                <c:pt idx="44395">
                  <c:v>1163</c:v>
                </c:pt>
                <c:pt idx="44396">
                  <c:v>1128</c:v>
                </c:pt>
                <c:pt idx="44397">
                  <c:v>1071</c:v>
                </c:pt>
                <c:pt idx="44398">
                  <c:v>1029</c:v>
                </c:pt>
                <c:pt idx="44399">
                  <c:v>952</c:v>
                </c:pt>
                <c:pt idx="44400">
                  <c:v>935</c:v>
                </c:pt>
                <c:pt idx="44401">
                  <c:v>900</c:v>
                </c:pt>
                <c:pt idx="44402">
                  <c:v>878</c:v>
                </c:pt>
                <c:pt idx="44403">
                  <c:v>861</c:v>
                </c:pt>
                <c:pt idx="44404">
                  <c:v>843</c:v>
                </c:pt>
                <c:pt idx="44405">
                  <c:v>874</c:v>
                </c:pt>
                <c:pt idx="44406">
                  <c:v>907</c:v>
                </c:pt>
                <c:pt idx="44407">
                  <c:v>1041</c:v>
                </c:pt>
                <c:pt idx="44408">
                  <c:v>1172</c:v>
                </c:pt>
                <c:pt idx="44409">
                  <c:v>1258</c:v>
                </c:pt>
                <c:pt idx="44410">
                  <c:v>1327</c:v>
                </c:pt>
                <c:pt idx="44411">
                  <c:v>1347</c:v>
                </c:pt>
                <c:pt idx="44412">
                  <c:v>1348</c:v>
                </c:pt>
                <c:pt idx="44413">
                  <c:v>1383</c:v>
                </c:pt>
                <c:pt idx="44414">
                  <c:v>1379</c:v>
                </c:pt>
                <c:pt idx="44415">
                  <c:v>1321</c:v>
                </c:pt>
                <c:pt idx="44416">
                  <c:v>1240</c:v>
                </c:pt>
                <c:pt idx="44417">
                  <c:v>1158</c:v>
                </c:pt>
                <c:pt idx="44418">
                  <c:v>1246</c:v>
                </c:pt>
                <c:pt idx="44419">
                  <c:v>1213</c:v>
                </c:pt>
                <c:pt idx="44420">
                  <c:v>1114</c:v>
                </c:pt>
                <c:pt idx="44421">
                  <c:v>1086</c:v>
                </c:pt>
                <c:pt idx="44422">
                  <c:v>1044</c:v>
                </c:pt>
                <c:pt idx="44423">
                  <c:v>982</c:v>
                </c:pt>
                <c:pt idx="44424">
                  <c:v>948</c:v>
                </c:pt>
                <c:pt idx="44425">
                  <c:v>917</c:v>
                </c:pt>
                <c:pt idx="44426">
                  <c:v>876</c:v>
                </c:pt>
                <c:pt idx="44427">
                  <c:v>868</c:v>
                </c:pt>
                <c:pt idx="44428">
                  <c:v>872</c:v>
                </c:pt>
                <c:pt idx="44429">
                  <c:v>905</c:v>
                </c:pt>
                <c:pt idx="44430">
                  <c:v>919</c:v>
                </c:pt>
                <c:pt idx="44431">
                  <c:v>1097</c:v>
                </c:pt>
                <c:pt idx="44432">
                  <c:v>1227</c:v>
                </c:pt>
                <c:pt idx="44433">
                  <c:v>1293</c:v>
                </c:pt>
                <c:pt idx="44434">
                  <c:v>1332</c:v>
                </c:pt>
                <c:pt idx="44435">
                  <c:v>1353</c:v>
                </c:pt>
                <c:pt idx="44436">
                  <c:v>1378</c:v>
                </c:pt>
                <c:pt idx="44437">
                  <c:v>1412</c:v>
                </c:pt>
                <c:pt idx="44438">
                  <c:v>1388</c:v>
                </c:pt>
                <c:pt idx="44439">
                  <c:v>1332</c:v>
                </c:pt>
                <c:pt idx="44440">
                  <c:v>1235</c:v>
                </c:pt>
                <c:pt idx="44441">
                  <c:v>1160</c:v>
                </c:pt>
                <c:pt idx="44442">
                  <c:v>1215</c:v>
                </c:pt>
                <c:pt idx="44443">
                  <c:v>1174</c:v>
                </c:pt>
                <c:pt idx="44444">
                  <c:v>1117</c:v>
                </c:pt>
                <c:pt idx="44445">
                  <c:v>1085</c:v>
                </c:pt>
                <c:pt idx="44446">
                  <c:v>1047</c:v>
                </c:pt>
                <c:pt idx="44447">
                  <c:v>963</c:v>
                </c:pt>
                <c:pt idx="44448">
                  <c:v>911</c:v>
                </c:pt>
                <c:pt idx="44449">
                  <c:v>858</c:v>
                </c:pt>
                <c:pt idx="44450">
                  <c:v>837</c:v>
                </c:pt>
                <c:pt idx="44451">
                  <c:v>831</c:v>
                </c:pt>
                <c:pt idx="44452">
                  <c:v>828</c:v>
                </c:pt>
                <c:pt idx="44453">
                  <c:v>835</c:v>
                </c:pt>
                <c:pt idx="44454">
                  <c:v>880</c:v>
                </c:pt>
                <c:pt idx="44455">
                  <c:v>1055</c:v>
                </c:pt>
                <c:pt idx="44456">
                  <c:v>1227</c:v>
                </c:pt>
                <c:pt idx="44457">
                  <c:v>1310</c:v>
                </c:pt>
                <c:pt idx="44458">
                  <c:v>1372</c:v>
                </c:pt>
                <c:pt idx="44459">
                  <c:v>1364</c:v>
                </c:pt>
                <c:pt idx="44460">
                  <c:v>1390</c:v>
                </c:pt>
                <c:pt idx="44461">
                  <c:v>1418</c:v>
                </c:pt>
                <c:pt idx="44462">
                  <c:v>1402</c:v>
                </c:pt>
                <c:pt idx="44463">
                  <c:v>1350</c:v>
                </c:pt>
                <c:pt idx="44464">
                  <c:v>1232</c:v>
                </c:pt>
                <c:pt idx="44465">
                  <c:v>1158</c:v>
                </c:pt>
                <c:pt idx="44466">
                  <c:v>1232</c:v>
                </c:pt>
                <c:pt idx="44467">
                  <c:v>1198</c:v>
                </c:pt>
                <c:pt idx="44468">
                  <c:v>1158</c:v>
                </c:pt>
                <c:pt idx="44469">
                  <c:v>1091</c:v>
                </c:pt>
                <c:pt idx="44470">
                  <c:v>1040</c:v>
                </c:pt>
                <c:pt idx="44471">
                  <c:v>993</c:v>
                </c:pt>
                <c:pt idx="44472">
                  <c:v>959</c:v>
                </c:pt>
                <c:pt idx="44473">
                  <c:v>920</c:v>
                </c:pt>
                <c:pt idx="44474">
                  <c:v>895</c:v>
                </c:pt>
                <c:pt idx="44475">
                  <c:v>884</c:v>
                </c:pt>
                <c:pt idx="44476">
                  <c:v>879</c:v>
                </c:pt>
                <c:pt idx="44477">
                  <c:v>916</c:v>
                </c:pt>
                <c:pt idx="44478">
                  <c:v>914</c:v>
                </c:pt>
                <c:pt idx="44479">
                  <c:v>1093</c:v>
                </c:pt>
                <c:pt idx="44480">
                  <c:v>1244</c:v>
                </c:pt>
                <c:pt idx="44481">
                  <c:v>1325</c:v>
                </c:pt>
                <c:pt idx="44482">
                  <c:v>1384</c:v>
                </c:pt>
                <c:pt idx="44483">
                  <c:v>1387</c:v>
                </c:pt>
                <c:pt idx="44484">
                  <c:v>1396</c:v>
                </c:pt>
                <c:pt idx="44485">
                  <c:v>1358</c:v>
                </c:pt>
                <c:pt idx="44486">
                  <c:v>1394</c:v>
                </c:pt>
                <c:pt idx="44487">
                  <c:v>1351</c:v>
                </c:pt>
                <c:pt idx="44488">
                  <c:v>1242</c:v>
                </c:pt>
                <c:pt idx="44489">
                  <c:v>1157</c:v>
                </c:pt>
                <c:pt idx="44490">
                  <c:v>1239</c:v>
                </c:pt>
                <c:pt idx="44491">
                  <c:v>1219</c:v>
                </c:pt>
                <c:pt idx="44492">
                  <c:v>1170</c:v>
                </c:pt>
                <c:pt idx="44493">
                  <c:v>1133</c:v>
                </c:pt>
                <c:pt idx="44494">
                  <c:v>1074</c:v>
                </c:pt>
                <c:pt idx="44495">
                  <c:v>1028</c:v>
                </c:pt>
                <c:pt idx="44496">
                  <c:v>993</c:v>
                </c:pt>
                <c:pt idx="44497">
                  <c:v>952</c:v>
                </c:pt>
                <c:pt idx="44498">
                  <c:v>932</c:v>
                </c:pt>
                <c:pt idx="44499">
                  <c:v>913</c:v>
                </c:pt>
                <c:pt idx="44500">
                  <c:v>912</c:v>
                </c:pt>
                <c:pt idx="44501">
                  <c:v>942</c:v>
                </c:pt>
                <c:pt idx="44502">
                  <c:v>921</c:v>
                </c:pt>
                <c:pt idx="44503">
                  <c:v>1015</c:v>
                </c:pt>
                <c:pt idx="44504">
                  <c:v>1138</c:v>
                </c:pt>
                <c:pt idx="44505">
                  <c:v>1229</c:v>
                </c:pt>
                <c:pt idx="44506">
                  <c:v>1266</c:v>
                </c:pt>
                <c:pt idx="44507">
                  <c:v>1244</c:v>
                </c:pt>
                <c:pt idx="44508">
                  <c:v>1216</c:v>
                </c:pt>
                <c:pt idx="44509">
                  <c:v>1161</c:v>
                </c:pt>
                <c:pt idx="44510">
                  <c:v>1120</c:v>
                </c:pt>
                <c:pt idx="44511">
                  <c:v>1113</c:v>
                </c:pt>
                <c:pt idx="44512">
                  <c:v>1086</c:v>
                </c:pt>
                <c:pt idx="44513">
                  <c:v>1076</c:v>
                </c:pt>
                <c:pt idx="44514">
                  <c:v>1168</c:v>
                </c:pt>
                <c:pt idx="44515">
                  <c:v>1110</c:v>
                </c:pt>
                <c:pt idx="44516">
                  <c:v>1068</c:v>
                </c:pt>
                <c:pt idx="44517">
                  <c:v>1071</c:v>
                </c:pt>
                <c:pt idx="44518">
                  <c:v>1031</c:v>
                </c:pt>
                <c:pt idx="44519">
                  <c:v>978</c:v>
                </c:pt>
                <c:pt idx="44520">
                  <c:v>934</c:v>
                </c:pt>
                <c:pt idx="44521">
                  <c:v>908</c:v>
                </c:pt>
                <c:pt idx="44522">
                  <c:v>891</c:v>
                </c:pt>
                <c:pt idx="44523">
                  <c:v>877</c:v>
                </c:pt>
                <c:pt idx="44524">
                  <c:v>863</c:v>
                </c:pt>
                <c:pt idx="44525">
                  <c:v>860</c:v>
                </c:pt>
                <c:pt idx="44526">
                  <c:v>818</c:v>
                </c:pt>
                <c:pt idx="44527">
                  <c:v>871</c:v>
                </c:pt>
                <c:pt idx="44528">
                  <c:v>931</c:v>
                </c:pt>
                <c:pt idx="44529">
                  <c:v>988</c:v>
                </c:pt>
                <c:pt idx="44530">
                  <c:v>1042</c:v>
                </c:pt>
                <c:pt idx="44531">
                  <c:v>1067</c:v>
                </c:pt>
                <c:pt idx="44532">
                  <c:v>1082</c:v>
                </c:pt>
                <c:pt idx="44533">
                  <c:v>1091</c:v>
                </c:pt>
                <c:pt idx="44534">
                  <c:v>1047</c:v>
                </c:pt>
                <c:pt idx="44535">
                  <c:v>1019</c:v>
                </c:pt>
                <c:pt idx="44536">
                  <c:v>997</c:v>
                </c:pt>
                <c:pt idx="44537">
                  <c:v>982</c:v>
                </c:pt>
                <c:pt idx="44538">
                  <c:v>1077</c:v>
                </c:pt>
                <c:pt idx="44539">
                  <c:v>1084</c:v>
                </c:pt>
                <c:pt idx="44540">
                  <c:v>1064</c:v>
                </c:pt>
                <c:pt idx="44541">
                  <c:v>1046</c:v>
                </c:pt>
                <c:pt idx="44542">
                  <c:v>1000</c:v>
                </c:pt>
                <c:pt idx="44543">
                  <c:v>952</c:v>
                </c:pt>
                <c:pt idx="44544">
                  <c:v>907</c:v>
                </c:pt>
                <c:pt idx="44545">
                  <c:v>874</c:v>
                </c:pt>
                <c:pt idx="44546">
                  <c:v>850</c:v>
                </c:pt>
                <c:pt idx="44547">
                  <c:v>845</c:v>
                </c:pt>
                <c:pt idx="44548">
                  <c:v>856</c:v>
                </c:pt>
                <c:pt idx="44549">
                  <c:v>891</c:v>
                </c:pt>
                <c:pt idx="44550">
                  <c:v>922</c:v>
                </c:pt>
                <c:pt idx="44551">
                  <c:v>1107</c:v>
                </c:pt>
                <c:pt idx="44552">
                  <c:v>1279</c:v>
                </c:pt>
                <c:pt idx="44553">
                  <c:v>1343</c:v>
                </c:pt>
                <c:pt idx="44554">
                  <c:v>1411</c:v>
                </c:pt>
                <c:pt idx="44555">
                  <c:v>1412</c:v>
                </c:pt>
                <c:pt idx="44556">
                  <c:v>1428</c:v>
                </c:pt>
                <c:pt idx="44557">
                  <c:v>1449</c:v>
                </c:pt>
                <c:pt idx="44558">
                  <c:v>1438</c:v>
                </c:pt>
                <c:pt idx="44559">
                  <c:v>1382</c:v>
                </c:pt>
                <c:pt idx="44560">
                  <c:v>1287</c:v>
                </c:pt>
                <c:pt idx="44561">
                  <c:v>1173</c:v>
                </c:pt>
                <c:pt idx="44562">
                  <c:v>1228</c:v>
                </c:pt>
                <c:pt idx="44563">
                  <c:v>1204</c:v>
                </c:pt>
                <c:pt idx="44564">
                  <c:v>1163</c:v>
                </c:pt>
                <c:pt idx="44565">
                  <c:v>1116</c:v>
                </c:pt>
                <c:pt idx="44566">
                  <c:v>1057</c:v>
                </c:pt>
                <c:pt idx="44567">
                  <c:v>996</c:v>
                </c:pt>
                <c:pt idx="44568">
                  <c:v>950</c:v>
                </c:pt>
                <c:pt idx="44569">
                  <c:v>904</c:v>
                </c:pt>
                <c:pt idx="44570">
                  <c:v>886</c:v>
                </c:pt>
                <c:pt idx="44571">
                  <c:v>865</c:v>
                </c:pt>
                <c:pt idx="44572">
                  <c:v>866</c:v>
                </c:pt>
                <c:pt idx="44573">
                  <c:v>891</c:v>
                </c:pt>
                <c:pt idx="44574">
                  <c:v>911</c:v>
                </c:pt>
                <c:pt idx="44575">
                  <c:v>1107</c:v>
                </c:pt>
                <c:pt idx="44576">
                  <c:v>1262</c:v>
                </c:pt>
                <c:pt idx="44577">
                  <c:v>1365</c:v>
                </c:pt>
                <c:pt idx="44578">
                  <c:v>1419</c:v>
                </c:pt>
                <c:pt idx="44579">
                  <c:v>1430</c:v>
                </c:pt>
                <c:pt idx="44580">
                  <c:v>1432</c:v>
                </c:pt>
                <c:pt idx="44581">
                  <c:v>1458</c:v>
                </c:pt>
                <c:pt idx="44582">
                  <c:v>1442</c:v>
                </c:pt>
                <c:pt idx="44583">
                  <c:v>1392</c:v>
                </c:pt>
                <c:pt idx="44584">
                  <c:v>1275</c:v>
                </c:pt>
                <c:pt idx="44585">
                  <c:v>1175</c:v>
                </c:pt>
                <c:pt idx="44586">
                  <c:v>1244</c:v>
                </c:pt>
                <c:pt idx="44587">
                  <c:v>1212</c:v>
                </c:pt>
                <c:pt idx="44588">
                  <c:v>1176</c:v>
                </c:pt>
                <c:pt idx="44589">
                  <c:v>1117</c:v>
                </c:pt>
                <c:pt idx="44590">
                  <c:v>1057</c:v>
                </c:pt>
                <c:pt idx="44591">
                  <c:v>1000</c:v>
                </c:pt>
                <c:pt idx="44592">
                  <c:v>968</c:v>
                </c:pt>
                <c:pt idx="44593">
                  <c:v>953</c:v>
                </c:pt>
                <c:pt idx="44594">
                  <c:v>928</c:v>
                </c:pt>
                <c:pt idx="44595">
                  <c:v>921</c:v>
                </c:pt>
                <c:pt idx="44596">
                  <c:v>916</c:v>
                </c:pt>
                <c:pt idx="44597">
                  <c:v>938</c:v>
                </c:pt>
                <c:pt idx="44598">
                  <c:v>961</c:v>
                </c:pt>
                <c:pt idx="44599">
                  <c:v>1136</c:v>
                </c:pt>
                <c:pt idx="44600">
                  <c:v>1280</c:v>
                </c:pt>
                <c:pt idx="44601">
                  <c:v>1368</c:v>
                </c:pt>
                <c:pt idx="44602">
                  <c:v>1408</c:v>
                </c:pt>
                <c:pt idx="44603">
                  <c:v>1424</c:v>
                </c:pt>
                <c:pt idx="44604">
                  <c:v>1439</c:v>
                </c:pt>
                <c:pt idx="44605">
                  <c:v>1458</c:v>
                </c:pt>
                <c:pt idx="44606">
                  <c:v>1421</c:v>
                </c:pt>
                <c:pt idx="44607">
                  <c:v>1359</c:v>
                </c:pt>
                <c:pt idx="44608">
                  <c:v>1258</c:v>
                </c:pt>
                <c:pt idx="44609">
                  <c:v>1182</c:v>
                </c:pt>
                <c:pt idx="44610">
                  <c:v>1248</c:v>
                </c:pt>
                <c:pt idx="44611">
                  <c:v>1196</c:v>
                </c:pt>
                <c:pt idx="44612">
                  <c:v>1175</c:v>
                </c:pt>
                <c:pt idx="44613">
                  <c:v>1165</c:v>
                </c:pt>
                <c:pt idx="44614">
                  <c:v>1103</c:v>
                </c:pt>
                <c:pt idx="44615">
                  <c:v>1041</c:v>
                </c:pt>
                <c:pt idx="44616">
                  <c:v>996</c:v>
                </c:pt>
                <c:pt idx="44617">
                  <c:v>940</c:v>
                </c:pt>
                <c:pt idx="44618">
                  <c:v>916</c:v>
                </c:pt>
                <c:pt idx="44619">
                  <c:v>909</c:v>
                </c:pt>
                <c:pt idx="44620">
                  <c:v>923</c:v>
                </c:pt>
                <c:pt idx="44621">
                  <c:v>958</c:v>
                </c:pt>
                <c:pt idx="44622">
                  <c:v>960</c:v>
                </c:pt>
                <c:pt idx="44623">
                  <c:v>1120</c:v>
                </c:pt>
                <c:pt idx="44624">
                  <c:v>1251</c:v>
                </c:pt>
                <c:pt idx="44625">
                  <c:v>1345</c:v>
                </c:pt>
                <c:pt idx="44626">
                  <c:v>1410</c:v>
                </c:pt>
                <c:pt idx="44627">
                  <c:v>1407</c:v>
                </c:pt>
                <c:pt idx="44628">
                  <c:v>1422</c:v>
                </c:pt>
                <c:pt idx="44629">
                  <c:v>1437</c:v>
                </c:pt>
                <c:pt idx="44630">
                  <c:v>1439</c:v>
                </c:pt>
                <c:pt idx="44631">
                  <c:v>1375</c:v>
                </c:pt>
                <c:pt idx="44632">
                  <c:v>1276</c:v>
                </c:pt>
                <c:pt idx="44633">
                  <c:v>1169</c:v>
                </c:pt>
                <c:pt idx="44634">
                  <c:v>1235</c:v>
                </c:pt>
                <c:pt idx="44635">
                  <c:v>1205</c:v>
                </c:pt>
                <c:pt idx="44636">
                  <c:v>1162</c:v>
                </c:pt>
                <c:pt idx="44637">
                  <c:v>1117</c:v>
                </c:pt>
                <c:pt idx="44638">
                  <c:v>1081</c:v>
                </c:pt>
                <c:pt idx="44639">
                  <c:v>1018</c:v>
                </c:pt>
                <c:pt idx="44640">
                  <c:v>971</c:v>
                </c:pt>
                <c:pt idx="44641">
                  <c:v>954</c:v>
                </c:pt>
                <c:pt idx="44642">
                  <c:v>921</c:v>
                </c:pt>
                <c:pt idx="44643">
                  <c:v>900</c:v>
                </c:pt>
                <c:pt idx="44644">
                  <c:v>889</c:v>
                </c:pt>
                <c:pt idx="44645">
                  <c:v>930</c:v>
                </c:pt>
                <c:pt idx="44646">
                  <c:v>939</c:v>
                </c:pt>
                <c:pt idx="44647">
                  <c:v>1102</c:v>
                </c:pt>
                <c:pt idx="44648">
                  <c:v>1266</c:v>
                </c:pt>
                <c:pt idx="44649">
                  <c:v>1353</c:v>
                </c:pt>
                <c:pt idx="44650">
                  <c:v>1398</c:v>
                </c:pt>
                <c:pt idx="44651">
                  <c:v>1376</c:v>
                </c:pt>
                <c:pt idx="44652">
                  <c:v>1372</c:v>
                </c:pt>
                <c:pt idx="44653">
                  <c:v>1380</c:v>
                </c:pt>
                <c:pt idx="44654">
                  <c:v>1351</c:v>
                </c:pt>
                <c:pt idx="44655">
                  <c:v>1304</c:v>
                </c:pt>
                <c:pt idx="44656">
                  <c:v>1211</c:v>
                </c:pt>
                <c:pt idx="44657">
                  <c:v>1143</c:v>
                </c:pt>
                <c:pt idx="44658">
                  <c:v>1229</c:v>
                </c:pt>
                <c:pt idx="44659">
                  <c:v>1199</c:v>
                </c:pt>
                <c:pt idx="44660">
                  <c:v>1153</c:v>
                </c:pt>
                <c:pt idx="44661">
                  <c:v>1076</c:v>
                </c:pt>
                <c:pt idx="44662">
                  <c:v>1048</c:v>
                </c:pt>
                <c:pt idx="44663">
                  <c:v>990</c:v>
                </c:pt>
                <c:pt idx="44664">
                  <c:v>940</c:v>
                </c:pt>
                <c:pt idx="44665">
                  <c:v>909</c:v>
                </c:pt>
                <c:pt idx="44666">
                  <c:v>880</c:v>
                </c:pt>
                <c:pt idx="44667">
                  <c:v>859</c:v>
                </c:pt>
                <c:pt idx="44668">
                  <c:v>861</c:v>
                </c:pt>
                <c:pt idx="44669">
                  <c:v>856</c:v>
                </c:pt>
                <c:pt idx="44670">
                  <c:v>871</c:v>
                </c:pt>
                <c:pt idx="44671">
                  <c:v>971</c:v>
                </c:pt>
                <c:pt idx="44672">
                  <c:v>1090</c:v>
                </c:pt>
                <c:pt idx="44673">
                  <c:v>1165</c:v>
                </c:pt>
                <c:pt idx="44674">
                  <c:v>1203</c:v>
                </c:pt>
                <c:pt idx="44675">
                  <c:v>1203</c:v>
                </c:pt>
                <c:pt idx="44676">
                  <c:v>1180</c:v>
                </c:pt>
                <c:pt idx="44677">
                  <c:v>1154</c:v>
                </c:pt>
                <c:pt idx="44678">
                  <c:v>1138</c:v>
                </c:pt>
                <c:pt idx="44679">
                  <c:v>1101</c:v>
                </c:pt>
                <c:pt idx="44680">
                  <c:v>1064</c:v>
                </c:pt>
                <c:pt idx="44681">
                  <c:v>1048</c:v>
                </c:pt>
                <c:pt idx="44682">
                  <c:v>1135</c:v>
                </c:pt>
                <c:pt idx="44683">
                  <c:v>1103</c:v>
                </c:pt>
                <c:pt idx="44684">
                  <c:v>1086</c:v>
                </c:pt>
                <c:pt idx="44685">
                  <c:v>1054</c:v>
                </c:pt>
                <c:pt idx="44686">
                  <c:v>999</c:v>
                </c:pt>
                <c:pt idx="44687">
                  <c:v>960</c:v>
                </c:pt>
                <c:pt idx="44688">
                  <c:v>887</c:v>
                </c:pt>
                <c:pt idx="44689">
                  <c:v>857</c:v>
                </c:pt>
                <c:pt idx="44690">
                  <c:v>853</c:v>
                </c:pt>
                <c:pt idx="44691">
                  <c:v>859</c:v>
                </c:pt>
                <c:pt idx="44692">
                  <c:v>848</c:v>
                </c:pt>
                <c:pt idx="44693">
                  <c:v>838</c:v>
                </c:pt>
                <c:pt idx="44694">
                  <c:v>793</c:v>
                </c:pt>
                <c:pt idx="44695">
                  <c:v>810</c:v>
                </c:pt>
                <c:pt idx="44696">
                  <c:v>886</c:v>
                </c:pt>
                <c:pt idx="44697">
                  <c:v>933</c:v>
                </c:pt>
                <c:pt idx="44698">
                  <c:v>992</c:v>
                </c:pt>
                <c:pt idx="44699">
                  <c:v>999</c:v>
                </c:pt>
                <c:pt idx="44700">
                  <c:v>1005</c:v>
                </c:pt>
                <c:pt idx="44701">
                  <c:v>988</c:v>
                </c:pt>
                <c:pt idx="44702">
                  <c:v>991</c:v>
                </c:pt>
                <c:pt idx="44703">
                  <c:v>980</c:v>
                </c:pt>
                <c:pt idx="44704">
                  <c:v>981</c:v>
                </c:pt>
                <c:pt idx="44705">
                  <c:v>961</c:v>
                </c:pt>
                <c:pt idx="44706">
                  <c:v>1064</c:v>
                </c:pt>
                <c:pt idx="44707">
                  <c:v>1059</c:v>
                </c:pt>
                <c:pt idx="44708">
                  <c:v>1050</c:v>
                </c:pt>
                <c:pt idx="44709">
                  <c:v>996</c:v>
                </c:pt>
                <c:pt idx="44710">
                  <c:v>966</c:v>
                </c:pt>
                <c:pt idx="44711">
                  <c:v>926</c:v>
                </c:pt>
                <c:pt idx="44712">
                  <c:v>873</c:v>
                </c:pt>
                <c:pt idx="44713">
                  <c:v>838</c:v>
                </c:pt>
                <c:pt idx="44714">
                  <c:v>812</c:v>
                </c:pt>
                <c:pt idx="44715">
                  <c:v>802</c:v>
                </c:pt>
                <c:pt idx="44716">
                  <c:v>824</c:v>
                </c:pt>
                <c:pt idx="44717">
                  <c:v>859</c:v>
                </c:pt>
                <c:pt idx="44718">
                  <c:v>914</c:v>
                </c:pt>
                <c:pt idx="44719">
                  <c:v>1082</c:v>
                </c:pt>
                <c:pt idx="44720">
                  <c:v>1242</c:v>
                </c:pt>
                <c:pt idx="44721">
                  <c:v>1333</c:v>
                </c:pt>
                <c:pt idx="44722">
                  <c:v>1382</c:v>
                </c:pt>
                <c:pt idx="44723">
                  <c:v>1385</c:v>
                </c:pt>
                <c:pt idx="44724">
                  <c:v>1392</c:v>
                </c:pt>
                <c:pt idx="44725">
                  <c:v>1411</c:v>
                </c:pt>
                <c:pt idx="44726">
                  <c:v>1392</c:v>
                </c:pt>
                <c:pt idx="44727">
                  <c:v>1338</c:v>
                </c:pt>
                <c:pt idx="44728">
                  <c:v>1249</c:v>
                </c:pt>
                <c:pt idx="44729">
                  <c:v>1147</c:v>
                </c:pt>
                <c:pt idx="44730">
                  <c:v>1206</c:v>
                </c:pt>
                <c:pt idx="44731">
                  <c:v>1185</c:v>
                </c:pt>
                <c:pt idx="44732">
                  <c:v>1128</c:v>
                </c:pt>
                <c:pt idx="44733">
                  <c:v>1086</c:v>
                </c:pt>
                <c:pt idx="44734">
                  <c:v>1024</c:v>
                </c:pt>
                <c:pt idx="44735">
                  <c:v>973</c:v>
                </c:pt>
                <c:pt idx="44736">
                  <c:v>914</c:v>
                </c:pt>
                <c:pt idx="44737">
                  <c:v>878</c:v>
                </c:pt>
                <c:pt idx="44738">
                  <c:v>853</c:v>
                </c:pt>
                <c:pt idx="44739">
                  <c:v>828</c:v>
                </c:pt>
                <c:pt idx="44740">
                  <c:v>828</c:v>
                </c:pt>
                <c:pt idx="44741">
                  <c:v>853</c:v>
                </c:pt>
                <c:pt idx="44742">
                  <c:v>873</c:v>
                </c:pt>
                <c:pt idx="44743">
                  <c:v>1058</c:v>
                </c:pt>
                <c:pt idx="44744">
                  <c:v>1176</c:v>
                </c:pt>
                <c:pt idx="44745">
                  <c:v>1283</c:v>
                </c:pt>
                <c:pt idx="44746">
                  <c:v>1355</c:v>
                </c:pt>
                <c:pt idx="44747">
                  <c:v>1368</c:v>
                </c:pt>
                <c:pt idx="44748">
                  <c:v>1358</c:v>
                </c:pt>
                <c:pt idx="44749">
                  <c:v>1361</c:v>
                </c:pt>
                <c:pt idx="44750">
                  <c:v>1353</c:v>
                </c:pt>
                <c:pt idx="44751">
                  <c:v>1292</c:v>
                </c:pt>
                <c:pt idx="44752">
                  <c:v>1202</c:v>
                </c:pt>
                <c:pt idx="44753">
                  <c:v>1116</c:v>
                </c:pt>
                <c:pt idx="44754">
                  <c:v>1218</c:v>
                </c:pt>
                <c:pt idx="44755">
                  <c:v>1169</c:v>
                </c:pt>
                <c:pt idx="44756">
                  <c:v>1115</c:v>
                </c:pt>
                <c:pt idx="44757">
                  <c:v>1059</c:v>
                </c:pt>
                <c:pt idx="44758">
                  <c:v>1007</c:v>
                </c:pt>
                <c:pt idx="44759">
                  <c:v>939</c:v>
                </c:pt>
                <c:pt idx="44760">
                  <c:v>896</c:v>
                </c:pt>
                <c:pt idx="44761">
                  <c:v>859</c:v>
                </c:pt>
                <c:pt idx="44762">
                  <c:v>845</c:v>
                </c:pt>
                <c:pt idx="44763">
                  <c:v>821</c:v>
                </c:pt>
                <c:pt idx="44764">
                  <c:v>828</c:v>
                </c:pt>
                <c:pt idx="44765">
                  <c:v>857</c:v>
                </c:pt>
                <c:pt idx="44766">
                  <c:v>871</c:v>
                </c:pt>
                <c:pt idx="44767">
                  <c:v>1040</c:v>
                </c:pt>
                <c:pt idx="44768">
                  <c:v>1172</c:v>
                </c:pt>
                <c:pt idx="44769">
                  <c:v>1268</c:v>
                </c:pt>
                <c:pt idx="44770">
                  <c:v>1333</c:v>
                </c:pt>
                <c:pt idx="44771">
                  <c:v>1334</c:v>
                </c:pt>
                <c:pt idx="44772">
                  <c:v>1343</c:v>
                </c:pt>
                <c:pt idx="44773">
                  <c:v>1364</c:v>
                </c:pt>
                <c:pt idx="44774">
                  <c:v>1350</c:v>
                </c:pt>
                <c:pt idx="44775">
                  <c:v>1314</c:v>
                </c:pt>
                <c:pt idx="44776">
                  <c:v>1231</c:v>
                </c:pt>
                <c:pt idx="44777">
                  <c:v>1129</c:v>
                </c:pt>
                <c:pt idx="44778">
                  <c:v>1201</c:v>
                </c:pt>
                <c:pt idx="44779">
                  <c:v>1174</c:v>
                </c:pt>
                <c:pt idx="44780">
                  <c:v>1122</c:v>
                </c:pt>
                <c:pt idx="44781">
                  <c:v>1068</c:v>
                </c:pt>
                <c:pt idx="44782">
                  <c:v>1015</c:v>
                </c:pt>
                <c:pt idx="44783">
                  <c:v>958</c:v>
                </c:pt>
                <c:pt idx="44784">
                  <c:v>927</c:v>
                </c:pt>
                <c:pt idx="44785">
                  <c:v>900</c:v>
                </c:pt>
                <c:pt idx="44786">
                  <c:v>879</c:v>
                </c:pt>
                <c:pt idx="44787">
                  <c:v>862</c:v>
                </c:pt>
                <c:pt idx="44788">
                  <c:v>845</c:v>
                </c:pt>
                <c:pt idx="44789">
                  <c:v>870</c:v>
                </c:pt>
                <c:pt idx="44790">
                  <c:v>894</c:v>
                </c:pt>
                <c:pt idx="44791">
                  <c:v>1050</c:v>
                </c:pt>
                <c:pt idx="44792">
                  <c:v>1195</c:v>
                </c:pt>
                <c:pt idx="44793">
                  <c:v>1289</c:v>
                </c:pt>
                <c:pt idx="44794">
                  <c:v>1350</c:v>
                </c:pt>
                <c:pt idx="44795">
                  <c:v>1353</c:v>
                </c:pt>
                <c:pt idx="44796">
                  <c:v>1324</c:v>
                </c:pt>
                <c:pt idx="44797">
                  <c:v>1374</c:v>
                </c:pt>
                <c:pt idx="44798">
                  <c:v>1355</c:v>
                </c:pt>
                <c:pt idx="44799">
                  <c:v>1294</c:v>
                </c:pt>
                <c:pt idx="44800">
                  <c:v>1217</c:v>
                </c:pt>
                <c:pt idx="44801">
                  <c:v>1109</c:v>
                </c:pt>
                <c:pt idx="44802">
                  <c:v>1175</c:v>
                </c:pt>
                <c:pt idx="44803">
                  <c:v>1149</c:v>
                </c:pt>
                <c:pt idx="44804">
                  <c:v>1109</c:v>
                </c:pt>
                <c:pt idx="44805">
                  <c:v>1092</c:v>
                </c:pt>
                <c:pt idx="44806">
                  <c:v>1031</c:v>
                </c:pt>
                <c:pt idx="44807">
                  <c:v>975</c:v>
                </c:pt>
                <c:pt idx="44808">
                  <c:v>916</c:v>
                </c:pt>
                <c:pt idx="44809">
                  <c:v>883</c:v>
                </c:pt>
                <c:pt idx="44810">
                  <c:v>864</c:v>
                </c:pt>
                <c:pt idx="44811">
                  <c:v>876</c:v>
                </c:pt>
                <c:pt idx="44812">
                  <c:v>876</c:v>
                </c:pt>
                <c:pt idx="44813">
                  <c:v>894</c:v>
                </c:pt>
                <c:pt idx="44814">
                  <c:v>908</c:v>
                </c:pt>
                <c:pt idx="44815">
                  <c:v>1074</c:v>
                </c:pt>
                <c:pt idx="44816">
                  <c:v>1226</c:v>
                </c:pt>
                <c:pt idx="44817">
                  <c:v>1330</c:v>
                </c:pt>
                <c:pt idx="44818">
                  <c:v>1361</c:v>
                </c:pt>
                <c:pt idx="44819">
                  <c:v>1368</c:v>
                </c:pt>
                <c:pt idx="44820">
                  <c:v>1382</c:v>
                </c:pt>
                <c:pt idx="44821">
                  <c:v>1370</c:v>
                </c:pt>
                <c:pt idx="44822">
                  <c:v>1307</c:v>
                </c:pt>
                <c:pt idx="44823">
                  <c:v>1234</c:v>
                </c:pt>
                <c:pt idx="44824">
                  <c:v>1164</c:v>
                </c:pt>
                <c:pt idx="44825">
                  <c:v>1066</c:v>
                </c:pt>
                <c:pt idx="44826">
                  <c:v>1168</c:v>
                </c:pt>
                <c:pt idx="44827">
                  <c:v>1151</c:v>
                </c:pt>
                <c:pt idx="44828">
                  <c:v>1105</c:v>
                </c:pt>
                <c:pt idx="44829">
                  <c:v>1073</c:v>
                </c:pt>
                <c:pt idx="44830">
                  <c:v>1032</c:v>
                </c:pt>
                <c:pt idx="44831">
                  <c:v>1014</c:v>
                </c:pt>
                <c:pt idx="44832">
                  <c:v>952</c:v>
                </c:pt>
                <c:pt idx="44833">
                  <c:v>917</c:v>
                </c:pt>
                <c:pt idx="44834">
                  <c:v>895</c:v>
                </c:pt>
                <c:pt idx="44835">
                  <c:v>886</c:v>
                </c:pt>
                <c:pt idx="44836">
                  <c:v>884</c:v>
                </c:pt>
                <c:pt idx="44837">
                  <c:v>882</c:v>
                </c:pt>
                <c:pt idx="44838">
                  <c:v>868</c:v>
                </c:pt>
                <c:pt idx="44839">
                  <c:v>955</c:v>
                </c:pt>
                <c:pt idx="44840">
                  <c:v>1015</c:v>
                </c:pt>
                <c:pt idx="44841">
                  <c:v>1084</c:v>
                </c:pt>
                <c:pt idx="44842">
                  <c:v>1126</c:v>
                </c:pt>
                <c:pt idx="44843">
                  <c:v>1134</c:v>
                </c:pt>
                <c:pt idx="44844">
                  <c:v>1112</c:v>
                </c:pt>
                <c:pt idx="44845">
                  <c:v>1082</c:v>
                </c:pt>
                <c:pt idx="44846">
                  <c:v>1081</c:v>
                </c:pt>
                <c:pt idx="44847">
                  <c:v>1057</c:v>
                </c:pt>
                <c:pt idx="44848">
                  <c:v>1028</c:v>
                </c:pt>
                <c:pt idx="44849">
                  <c:v>1023</c:v>
                </c:pt>
                <c:pt idx="44850">
                  <c:v>1103</c:v>
                </c:pt>
                <c:pt idx="44851">
                  <c:v>1097</c:v>
                </c:pt>
                <c:pt idx="44852">
                  <c:v>1045</c:v>
                </c:pt>
                <c:pt idx="44853">
                  <c:v>1037</c:v>
                </c:pt>
                <c:pt idx="44854">
                  <c:v>992</c:v>
                </c:pt>
                <c:pt idx="44855">
                  <c:v>942</c:v>
                </c:pt>
                <c:pt idx="44856">
                  <c:v>908</c:v>
                </c:pt>
                <c:pt idx="44857">
                  <c:v>877</c:v>
                </c:pt>
                <c:pt idx="44858">
                  <c:v>839</c:v>
                </c:pt>
                <c:pt idx="44859">
                  <c:v>818</c:v>
                </c:pt>
                <c:pt idx="44860">
                  <c:v>829</c:v>
                </c:pt>
                <c:pt idx="44861">
                  <c:v>801</c:v>
                </c:pt>
                <c:pt idx="44862">
                  <c:v>770</c:v>
                </c:pt>
                <c:pt idx="44863">
                  <c:v>801</c:v>
                </c:pt>
                <c:pt idx="44864">
                  <c:v>862</c:v>
                </c:pt>
                <c:pt idx="44865">
                  <c:v>895</c:v>
                </c:pt>
                <c:pt idx="44866">
                  <c:v>960</c:v>
                </c:pt>
                <c:pt idx="44867">
                  <c:v>978</c:v>
                </c:pt>
                <c:pt idx="44868">
                  <c:v>960</c:v>
                </c:pt>
                <c:pt idx="44869">
                  <c:v>958</c:v>
                </c:pt>
                <c:pt idx="44870">
                  <c:v>950</c:v>
                </c:pt>
                <c:pt idx="44871">
                  <c:v>971</c:v>
                </c:pt>
                <c:pt idx="44872">
                  <c:v>953</c:v>
                </c:pt>
                <c:pt idx="44873">
                  <c:v>941</c:v>
                </c:pt>
                <c:pt idx="44874">
                  <c:v>1049</c:v>
                </c:pt>
                <c:pt idx="44875">
                  <c:v>1040</c:v>
                </c:pt>
                <c:pt idx="44876">
                  <c:v>1039</c:v>
                </c:pt>
                <c:pt idx="44877">
                  <c:v>1019</c:v>
                </c:pt>
                <c:pt idx="44878">
                  <c:v>963</c:v>
                </c:pt>
                <c:pt idx="44879">
                  <c:v>922</c:v>
                </c:pt>
                <c:pt idx="44880">
                  <c:v>884</c:v>
                </c:pt>
                <c:pt idx="44881">
                  <c:v>857</c:v>
                </c:pt>
                <c:pt idx="44882">
                  <c:v>842</c:v>
                </c:pt>
                <c:pt idx="44883">
                  <c:v>830</c:v>
                </c:pt>
                <c:pt idx="44884">
                  <c:v>825</c:v>
                </c:pt>
                <c:pt idx="44885">
                  <c:v>833</c:v>
                </c:pt>
                <c:pt idx="44886">
                  <c:v>815</c:v>
                </c:pt>
                <c:pt idx="44887">
                  <c:v>858</c:v>
                </c:pt>
                <c:pt idx="44888">
                  <c:v>920</c:v>
                </c:pt>
                <c:pt idx="44889">
                  <c:v>988</c:v>
                </c:pt>
                <c:pt idx="44890">
                  <c:v>1007</c:v>
                </c:pt>
                <c:pt idx="44891">
                  <c:v>1010</c:v>
                </c:pt>
                <c:pt idx="44892">
                  <c:v>1006</c:v>
                </c:pt>
                <c:pt idx="44893">
                  <c:v>1022</c:v>
                </c:pt>
                <c:pt idx="44894">
                  <c:v>1003</c:v>
                </c:pt>
                <c:pt idx="44895">
                  <c:v>995</c:v>
                </c:pt>
                <c:pt idx="44896">
                  <c:v>967</c:v>
                </c:pt>
                <c:pt idx="44897">
                  <c:v>948</c:v>
                </c:pt>
                <c:pt idx="44898">
                  <c:v>1063</c:v>
                </c:pt>
                <c:pt idx="44899">
                  <c:v>1032</c:v>
                </c:pt>
                <c:pt idx="44900">
                  <c:v>1007</c:v>
                </c:pt>
                <c:pt idx="44901">
                  <c:v>1003</c:v>
                </c:pt>
                <c:pt idx="44902">
                  <c:v>942</c:v>
                </c:pt>
                <c:pt idx="44903">
                  <c:v>906</c:v>
                </c:pt>
                <c:pt idx="44904">
                  <c:v>879</c:v>
                </c:pt>
                <c:pt idx="44905">
                  <c:v>845</c:v>
                </c:pt>
                <c:pt idx="44906">
                  <c:v>832</c:v>
                </c:pt>
                <c:pt idx="44907">
                  <c:v>831</c:v>
                </c:pt>
                <c:pt idx="44908">
                  <c:v>813</c:v>
                </c:pt>
                <c:pt idx="44909">
                  <c:v>820</c:v>
                </c:pt>
                <c:pt idx="44910">
                  <c:v>778</c:v>
                </c:pt>
                <c:pt idx="44911">
                  <c:v>821</c:v>
                </c:pt>
                <c:pt idx="44912">
                  <c:v>875</c:v>
                </c:pt>
                <c:pt idx="44913">
                  <c:v>891</c:v>
                </c:pt>
                <c:pt idx="44914">
                  <c:v>925</c:v>
                </c:pt>
                <c:pt idx="44915">
                  <c:v>937</c:v>
                </c:pt>
                <c:pt idx="44916">
                  <c:v>937</c:v>
                </c:pt>
                <c:pt idx="44917">
                  <c:v>947</c:v>
                </c:pt>
                <c:pt idx="44918">
                  <c:v>952</c:v>
                </c:pt>
                <c:pt idx="44919">
                  <c:v>949</c:v>
                </c:pt>
                <c:pt idx="44920">
                  <c:v>927</c:v>
                </c:pt>
                <c:pt idx="44921">
                  <c:v>913</c:v>
                </c:pt>
                <c:pt idx="44922">
                  <c:v>1000</c:v>
                </c:pt>
                <c:pt idx="44923">
                  <c:v>1011</c:v>
                </c:pt>
                <c:pt idx="44924">
                  <c:v>1008</c:v>
                </c:pt>
                <c:pt idx="44925">
                  <c:v>975</c:v>
                </c:pt>
                <c:pt idx="44926">
                  <c:v>941</c:v>
                </c:pt>
                <c:pt idx="44927">
                  <c:v>883</c:v>
                </c:pt>
                <c:pt idx="44928">
                  <c:v>849</c:v>
                </c:pt>
                <c:pt idx="44929">
                  <c:v>820</c:v>
                </c:pt>
                <c:pt idx="44930">
                  <c:v>802</c:v>
                </c:pt>
                <c:pt idx="44931">
                  <c:v>788</c:v>
                </c:pt>
                <c:pt idx="44932">
                  <c:v>782</c:v>
                </c:pt>
                <c:pt idx="44933">
                  <c:v>795</c:v>
                </c:pt>
                <c:pt idx="44934">
                  <c:v>791</c:v>
                </c:pt>
                <c:pt idx="44935">
                  <c:v>916</c:v>
                </c:pt>
                <c:pt idx="44936">
                  <c:v>1019</c:v>
                </c:pt>
                <c:pt idx="44937">
                  <c:v>1112</c:v>
                </c:pt>
                <c:pt idx="44938">
                  <c:v>1185</c:v>
                </c:pt>
                <c:pt idx="44939">
                  <c:v>1236</c:v>
                </c:pt>
                <c:pt idx="44940">
                  <c:v>1276</c:v>
                </c:pt>
                <c:pt idx="44941">
                  <c:v>1301</c:v>
                </c:pt>
                <c:pt idx="44942">
                  <c:v>1306</c:v>
                </c:pt>
                <c:pt idx="44943">
                  <c:v>1266</c:v>
                </c:pt>
                <c:pt idx="44944">
                  <c:v>1192</c:v>
                </c:pt>
                <c:pt idx="44945">
                  <c:v>1109</c:v>
                </c:pt>
                <c:pt idx="44946">
                  <c:v>1179</c:v>
                </c:pt>
                <c:pt idx="44947">
                  <c:v>1156</c:v>
                </c:pt>
                <c:pt idx="44948">
                  <c:v>1136</c:v>
                </c:pt>
                <c:pt idx="44949">
                  <c:v>1087</c:v>
                </c:pt>
                <c:pt idx="44950">
                  <c:v>1046</c:v>
                </c:pt>
                <c:pt idx="44951">
                  <c:v>971</c:v>
                </c:pt>
                <c:pt idx="44952">
                  <c:v>947</c:v>
                </c:pt>
                <c:pt idx="44953">
                  <c:v>916</c:v>
                </c:pt>
                <c:pt idx="44954">
                  <c:v>892</c:v>
                </c:pt>
                <c:pt idx="44955">
                  <c:v>877</c:v>
                </c:pt>
                <c:pt idx="44956">
                  <c:v>861</c:v>
                </c:pt>
                <c:pt idx="44957">
                  <c:v>880</c:v>
                </c:pt>
                <c:pt idx="44958">
                  <c:v>883</c:v>
                </c:pt>
                <c:pt idx="44959">
                  <c:v>1076.8900000000001</c:v>
                </c:pt>
                <c:pt idx="44960">
                  <c:v>998.33</c:v>
                </c:pt>
                <c:pt idx="44961">
                  <c:v>1357</c:v>
                </c:pt>
                <c:pt idx="44962">
                  <c:v>1396</c:v>
                </c:pt>
                <c:pt idx="44963">
                  <c:v>1412</c:v>
                </c:pt>
                <c:pt idx="44964">
                  <c:v>1388</c:v>
                </c:pt>
                <c:pt idx="44965">
                  <c:v>1417</c:v>
                </c:pt>
                <c:pt idx="44966">
                  <c:v>1408</c:v>
                </c:pt>
                <c:pt idx="44967">
                  <c:v>1369</c:v>
                </c:pt>
                <c:pt idx="44968">
                  <c:v>1251</c:v>
                </c:pt>
                <c:pt idx="44969">
                  <c:v>1151</c:v>
                </c:pt>
                <c:pt idx="44970">
                  <c:v>1214</c:v>
                </c:pt>
                <c:pt idx="44971">
                  <c:v>1176</c:v>
                </c:pt>
                <c:pt idx="44972">
                  <c:v>1137</c:v>
                </c:pt>
                <c:pt idx="44973">
                  <c:v>1097</c:v>
                </c:pt>
                <c:pt idx="44974">
                  <c:v>1042</c:v>
                </c:pt>
                <c:pt idx="44975">
                  <c:v>995</c:v>
                </c:pt>
                <c:pt idx="44976">
                  <c:v>955</c:v>
                </c:pt>
                <c:pt idx="44977">
                  <c:v>921</c:v>
                </c:pt>
                <c:pt idx="44978">
                  <c:v>896</c:v>
                </c:pt>
                <c:pt idx="44979">
                  <c:v>869</c:v>
                </c:pt>
                <c:pt idx="44980">
                  <c:v>875</c:v>
                </c:pt>
                <c:pt idx="44981">
                  <c:v>893</c:v>
                </c:pt>
                <c:pt idx="44982">
                  <c:v>910</c:v>
                </c:pt>
                <c:pt idx="44983">
                  <c:v>1094</c:v>
                </c:pt>
                <c:pt idx="44984">
                  <c:v>1221</c:v>
                </c:pt>
                <c:pt idx="44985">
                  <c:v>1335</c:v>
                </c:pt>
                <c:pt idx="44986">
                  <c:v>1380</c:v>
                </c:pt>
                <c:pt idx="44987">
                  <c:v>1413</c:v>
                </c:pt>
                <c:pt idx="44988">
                  <c:v>1417</c:v>
                </c:pt>
                <c:pt idx="44989">
                  <c:v>1430</c:v>
                </c:pt>
                <c:pt idx="44990">
                  <c:v>1413</c:v>
                </c:pt>
                <c:pt idx="44991">
                  <c:v>1361</c:v>
                </c:pt>
                <c:pt idx="44992">
                  <c:v>1274</c:v>
                </c:pt>
                <c:pt idx="44993">
                  <c:v>1116</c:v>
                </c:pt>
                <c:pt idx="44994">
                  <c:v>1244</c:v>
                </c:pt>
                <c:pt idx="44995">
                  <c:v>1204</c:v>
                </c:pt>
                <c:pt idx="44996">
                  <c:v>1158</c:v>
                </c:pt>
                <c:pt idx="44997">
                  <c:v>1131</c:v>
                </c:pt>
                <c:pt idx="44998">
                  <c:v>1078</c:v>
                </c:pt>
                <c:pt idx="44999">
                  <c:v>1031</c:v>
                </c:pt>
                <c:pt idx="45000">
                  <c:v>958</c:v>
                </c:pt>
                <c:pt idx="45001">
                  <c:v>923</c:v>
                </c:pt>
                <c:pt idx="45002">
                  <c:v>895</c:v>
                </c:pt>
                <c:pt idx="45003">
                  <c:v>871</c:v>
                </c:pt>
                <c:pt idx="45004">
                  <c:v>872</c:v>
                </c:pt>
                <c:pt idx="45005">
                  <c:v>873</c:v>
                </c:pt>
                <c:pt idx="45006">
                  <c:v>854</c:v>
                </c:pt>
                <c:pt idx="45007">
                  <c:v>952</c:v>
                </c:pt>
                <c:pt idx="45008">
                  <c:v>1074</c:v>
                </c:pt>
                <c:pt idx="45009">
                  <c:v>1166</c:v>
                </c:pt>
                <c:pt idx="45010">
                  <c:v>1215</c:v>
                </c:pt>
                <c:pt idx="45011">
                  <c:v>1197</c:v>
                </c:pt>
                <c:pt idx="45012">
                  <c:v>1172</c:v>
                </c:pt>
                <c:pt idx="45013">
                  <c:v>1163</c:v>
                </c:pt>
                <c:pt idx="45014">
                  <c:v>1145</c:v>
                </c:pt>
                <c:pt idx="45015">
                  <c:v>1112</c:v>
                </c:pt>
                <c:pt idx="45016">
                  <c:v>1092</c:v>
                </c:pt>
                <c:pt idx="45017">
                  <c:v>1059</c:v>
                </c:pt>
                <c:pt idx="45018">
                  <c:v>1143</c:v>
                </c:pt>
                <c:pt idx="45019">
                  <c:v>1127</c:v>
                </c:pt>
                <c:pt idx="45020">
                  <c:v>1088</c:v>
                </c:pt>
                <c:pt idx="45021">
                  <c:v>1052</c:v>
                </c:pt>
                <c:pt idx="45022">
                  <c:v>1008</c:v>
                </c:pt>
                <c:pt idx="45023">
                  <c:v>963</c:v>
                </c:pt>
                <c:pt idx="45024">
                  <c:v>918</c:v>
                </c:pt>
                <c:pt idx="45025">
                  <c:v>871</c:v>
                </c:pt>
                <c:pt idx="45026">
                  <c:v>862</c:v>
                </c:pt>
                <c:pt idx="45027">
                  <c:v>861</c:v>
                </c:pt>
                <c:pt idx="45028">
                  <c:v>844</c:v>
                </c:pt>
                <c:pt idx="45029">
                  <c:v>843</c:v>
                </c:pt>
                <c:pt idx="45030">
                  <c:v>790</c:v>
                </c:pt>
                <c:pt idx="45031">
                  <c:v>831</c:v>
                </c:pt>
                <c:pt idx="45032">
                  <c:v>854</c:v>
                </c:pt>
                <c:pt idx="45033">
                  <c:v>877</c:v>
                </c:pt>
                <c:pt idx="45034">
                  <c:v>1012</c:v>
                </c:pt>
                <c:pt idx="45035">
                  <c:v>1031</c:v>
                </c:pt>
                <c:pt idx="45036">
                  <c:v>1044</c:v>
                </c:pt>
                <c:pt idx="45037">
                  <c:v>1038</c:v>
                </c:pt>
                <c:pt idx="45038">
                  <c:v>1039</c:v>
                </c:pt>
                <c:pt idx="45039">
                  <c:v>1042</c:v>
                </c:pt>
                <c:pt idx="45040">
                  <c:v>1025</c:v>
                </c:pt>
                <c:pt idx="45041">
                  <c:v>1025</c:v>
                </c:pt>
                <c:pt idx="45042">
                  <c:v>1078</c:v>
                </c:pt>
                <c:pt idx="45043">
                  <c:v>1110</c:v>
                </c:pt>
                <c:pt idx="45044">
                  <c:v>1108</c:v>
                </c:pt>
                <c:pt idx="45045">
                  <c:v>1097</c:v>
                </c:pt>
                <c:pt idx="45046">
                  <c:v>1046</c:v>
                </c:pt>
                <c:pt idx="45047">
                  <c:v>1000</c:v>
                </c:pt>
                <c:pt idx="45048">
                  <c:v>967</c:v>
                </c:pt>
                <c:pt idx="45049">
                  <c:v>938</c:v>
                </c:pt>
                <c:pt idx="45050">
                  <c:v>907</c:v>
                </c:pt>
                <c:pt idx="45051">
                  <c:v>896</c:v>
                </c:pt>
                <c:pt idx="45052">
                  <c:v>897</c:v>
                </c:pt>
                <c:pt idx="45053">
                  <c:v>936</c:v>
                </c:pt>
                <c:pt idx="45054">
                  <c:v>954</c:v>
                </c:pt>
                <c:pt idx="45055">
                  <c:v>1140</c:v>
                </c:pt>
                <c:pt idx="45056">
                  <c:v>1295</c:v>
                </c:pt>
                <c:pt idx="45057">
                  <c:v>1376</c:v>
                </c:pt>
                <c:pt idx="45058">
                  <c:v>1430</c:v>
                </c:pt>
                <c:pt idx="45059">
                  <c:v>1420</c:v>
                </c:pt>
                <c:pt idx="45060">
                  <c:v>1438</c:v>
                </c:pt>
                <c:pt idx="45061">
                  <c:v>1458</c:v>
                </c:pt>
                <c:pt idx="45062">
                  <c:v>1443</c:v>
                </c:pt>
                <c:pt idx="45063">
                  <c:v>1378</c:v>
                </c:pt>
                <c:pt idx="45064">
                  <c:v>1290</c:v>
                </c:pt>
                <c:pt idx="45065">
                  <c:v>1146</c:v>
                </c:pt>
                <c:pt idx="45066">
                  <c:v>1212</c:v>
                </c:pt>
                <c:pt idx="45067">
                  <c:v>1188</c:v>
                </c:pt>
                <c:pt idx="45068">
                  <c:v>1158</c:v>
                </c:pt>
                <c:pt idx="45069">
                  <c:v>1116</c:v>
                </c:pt>
                <c:pt idx="45070">
                  <c:v>1074</c:v>
                </c:pt>
                <c:pt idx="45071">
                  <c:v>995</c:v>
                </c:pt>
                <c:pt idx="45072">
                  <c:v>957</c:v>
                </c:pt>
                <c:pt idx="45073">
                  <c:v>926</c:v>
                </c:pt>
                <c:pt idx="45074">
                  <c:v>895</c:v>
                </c:pt>
                <c:pt idx="45075">
                  <c:v>879</c:v>
                </c:pt>
                <c:pt idx="45076">
                  <c:v>879</c:v>
                </c:pt>
                <c:pt idx="45077">
                  <c:v>908</c:v>
                </c:pt>
                <c:pt idx="45078">
                  <c:v>916</c:v>
                </c:pt>
                <c:pt idx="45079">
                  <c:v>1105</c:v>
                </c:pt>
                <c:pt idx="45080">
                  <c:v>1260</c:v>
                </c:pt>
                <c:pt idx="45081">
                  <c:v>1352</c:v>
                </c:pt>
                <c:pt idx="45082">
                  <c:v>1394</c:v>
                </c:pt>
                <c:pt idx="45083">
                  <c:v>1409</c:v>
                </c:pt>
                <c:pt idx="45084">
                  <c:v>1433</c:v>
                </c:pt>
                <c:pt idx="45085">
                  <c:v>1459</c:v>
                </c:pt>
                <c:pt idx="45086">
                  <c:v>1457</c:v>
                </c:pt>
                <c:pt idx="45087">
                  <c:v>1390</c:v>
                </c:pt>
                <c:pt idx="45088">
                  <c:v>1290</c:v>
                </c:pt>
                <c:pt idx="45089">
                  <c:v>1156</c:v>
                </c:pt>
                <c:pt idx="45090">
                  <c:v>1224</c:v>
                </c:pt>
                <c:pt idx="45091">
                  <c:v>1202</c:v>
                </c:pt>
                <c:pt idx="45092">
                  <c:v>1159</c:v>
                </c:pt>
                <c:pt idx="45093">
                  <c:v>1103</c:v>
                </c:pt>
                <c:pt idx="45094">
                  <c:v>1053</c:v>
                </c:pt>
                <c:pt idx="45095">
                  <c:v>995</c:v>
                </c:pt>
                <c:pt idx="45096">
                  <c:v>940</c:v>
                </c:pt>
                <c:pt idx="45097">
                  <c:v>909</c:v>
                </c:pt>
                <c:pt idx="45098">
                  <c:v>878</c:v>
                </c:pt>
                <c:pt idx="45099">
                  <c:v>859</c:v>
                </c:pt>
                <c:pt idx="45100">
                  <c:v>857</c:v>
                </c:pt>
                <c:pt idx="45101">
                  <c:v>871</c:v>
                </c:pt>
                <c:pt idx="45102">
                  <c:v>888</c:v>
                </c:pt>
                <c:pt idx="45103">
                  <c:v>1071</c:v>
                </c:pt>
                <c:pt idx="45104">
                  <c:v>1201</c:v>
                </c:pt>
                <c:pt idx="45105">
                  <c:v>1337</c:v>
                </c:pt>
                <c:pt idx="45106">
                  <c:v>1370</c:v>
                </c:pt>
                <c:pt idx="45107">
                  <c:v>1408</c:v>
                </c:pt>
                <c:pt idx="45108">
                  <c:v>1419</c:v>
                </c:pt>
                <c:pt idx="45109">
                  <c:v>1432</c:v>
                </c:pt>
                <c:pt idx="45110">
                  <c:v>1414</c:v>
                </c:pt>
                <c:pt idx="45111">
                  <c:v>1350</c:v>
                </c:pt>
                <c:pt idx="45112">
                  <c:v>1270</c:v>
                </c:pt>
                <c:pt idx="45113">
                  <c:v>1153</c:v>
                </c:pt>
                <c:pt idx="45114">
                  <c:v>1228</c:v>
                </c:pt>
                <c:pt idx="45115">
                  <c:v>1173</c:v>
                </c:pt>
                <c:pt idx="45116">
                  <c:v>1157</c:v>
                </c:pt>
                <c:pt idx="45117">
                  <c:v>1107</c:v>
                </c:pt>
                <c:pt idx="45118">
                  <c:v>1046</c:v>
                </c:pt>
                <c:pt idx="45119">
                  <c:v>982</c:v>
                </c:pt>
                <c:pt idx="45120">
                  <c:v>943</c:v>
                </c:pt>
                <c:pt idx="45121">
                  <c:v>916</c:v>
                </c:pt>
                <c:pt idx="45122">
                  <c:v>894</c:v>
                </c:pt>
                <c:pt idx="45123">
                  <c:v>875</c:v>
                </c:pt>
                <c:pt idx="45124">
                  <c:v>876</c:v>
                </c:pt>
                <c:pt idx="45125">
                  <c:v>913</c:v>
                </c:pt>
                <c:pt idx="45126">
                  <c:v>932</c:v>
                </c:pt>
                <c:pt idx="45127">
                  <c:v>1083</c:v>
                </c:pt>
                <c:pt idx="45128">
                  <c:v>1240</c:v>
                </c:pt>
                <c:pt idx="45129">
                  <c:v>1346</c:v>
                </c:pt>
                <c:pt idx="45130">
                  <c:v>1403</c:v>
                </c:pt>
                <c:pt idx="45131">
                  <c:v>1432</c:v>
                </c:pt>
                <c:pt idx="45132">
                  <c:v>1441</c:v>
                </c:pt>
                <c:pt idx="45133">
                  <c:v>1463</c:v>
                </c:pt>
                <c:pt idx="45134">
                  <c:v>1447</c:v>
                </c:pt>
                <c:pt idx="45135">
                  <c:v>1383</c:v>
                </c:pt>
                <c:pt idx="45136">
                  <c:v>1307</c:v>
                </c:pt>
                <c:pt idx="45137">
                  <c:v>1208</c:v>
                </c:pt>
                <c:pt idx="45138">
                  <c:v>1230</c:v>
                </c:pt>
                <c:pt idx="45139">
                  <c:v>1225</c:v>
                </c:pt>
                <c:pt idx="45140">
                  <c:v>1186</c:v>
                </c:pt>
                <c:pt idx="45141">
                  <c:v>1137</c:v>
                </c:pt>
                <c:pt idx="45142">
                  <c:v>1084</c:v>
                </c:pt>
                <c:pt idx="45143">
                  <c:v>1038</c:v>
                </c:pt>
                <c:pt idx="45144">
                  <c:v>985</c:v>
                </c:pt>
                <c:pt idx="45145">
                  <c:v>941</c:v>
                </c:pt>
                <c:pt idx="45146">
                  <c:v>927</c:v>
                </c:pt>
                <c:pt idx="45147">
                  <c:v>913</c:v>
                </c:pt>
                <c:pt idx="45148">
                  <c:v>922</c:v>
                </c:pt>
                <c:pt idx="45149">
                  <c:v>946</c:v>
                </c:pt>
                <c:pt idx="45150">
                  <c:v>955</c:v>
                </c:pt>
                <c:pt idx="45151">
                  <c:v>1138</c:v>
                </c:pt>
                <c:pt idx="45152">
                  <c:v>1265</c:v>
                </c:pt>
                <c:pt idx="45153">
                  <c:v>1359</c:v>
                </c:pt>
                <c:pt idx="45154">
                  <c:v>1426</c:v>
                </c:pt>
                <c:pt idx="45155">
                  <c:v>1436</c:v>
                </c:pt>
                <c:pt idx="45156">
                  <c:v>1452</c:v>
                </c:pt>
                <c:pt idx="45157">
                  <c:v>1463</c:v>
                </c:pt>
                <c:pt idx="45158">
                  <c:v>1438</c:v>
                </c:pt>
                <c:pt idx="45159">
                  <c:v>1380</c:v>
                </c:pt>
                <c:pt idx="45160">
                  <c:v>1293</c:v>
                </c:pt>
                <c:pt idx="45161">
                  <c:v>1172</c:v>
                </c:pt>
                <c:pt idx="45162">
                  <c:v>1258</c:v>
                </c:pt>
                <c:pt idx="45163">
                  <c:v>1241</c:v>
                </c:pt>
                <c:pt idx="45164">
                  <c:v>1181</c:v>
                </c:pt>
                <c:pt idx="45165">
                  <c:v>1171</c:v>
                </c:pt>
                <c:pt idx="45166">
                  <c:v>1090</c:v>
                </c:pt>
                <c:pt idx="45167">
                  <c:v>1056</c:v>
                </c:pt>
                <c:pt idx="45168">
                  <c:v>1000</c:v>
                </c:pt>
                <c:pt idx="45169">
                  <c:v>954</c:v>
                </c:pt>
                <c:pt idx="45170">
                  <c:v>908</c:v>
                </c:pt>
                <c:pt idx="45171">
                  <c:v>882</c:v>
                </c:pt>
                <c:pt idx="45172">
                  <c:v>881</c:v>
                </c:pt>
                <c:pt idx="45173">
                  <c:v>893</c:v>
                </c:pt>
                <c:pt idx="45174">
                  <c:v>868</c:v>
                </c:pt>
                <c:pt idx="45175">
                  <c:v>1001</c:v>
                </c:pt>
                <c:pt idx="45176">
                  <c:v>1130</c:v>
                </c:pt>
                <c:pt idx="45177">
                  <c:v>1220</c:v>
                </c:pt>
                <c:pt idx="45178">
                  <c:v>1263</c:v>
                </c:pt>
                <c:pt idx="45179">
                  <c:v>1254</c:v>
                </c:pt>
                <c:pt idx="45180">
                  <c:v>1227</c:v>
                </c:pt>
                <c:pt idx="45181">
                  <c:v>1197</c:v>
                </c:pt>
                <c:pt idx="45182">
                  <c:v>1185</c:v>
                </c:pt>
                <c:pt idx="45183">
                  <c:v>1155</c:v>
                </c:pt>
                <c:pt idx="45184">
                  <c:v>1126</c:v>
                </c:pt>
                <c:pt idx="45185">
                  <c:v>1095</c:v>
                </c:pt>
                <c:pt idx="45186">
                  <c:v>1165</c:v>
                </c:pt>
                <c:pt idx="45187">
                  <c:v>1148</c:v>
                </c:pt>
                <c:pt idx="45188">
                  <c:v>1096</c:v>
                </c:pt>
                <c:pt idx="45189">
                  <c:v>1066</c:v>
                </c:pt>
                <c:pt idx="45190">
                  <c:v>1029</c:v>
                </c:pt>
                <c:pt idx="45191">
                  <c:v>992</c:v>
                </c:pt>
                <c:pt idx="45192">
                  <c:v>975</c:v>
                </c:pt>
                <c:pt idx="45193">
                  <c:v>973</c:v>
                </c:pt>
                <c:pt idx="45194">
                  <c:v>948</c:v>
                </c:pt>
                <c:pt idx="45195">
                  <c:v>932</c:v>
                </c:pt>
                <c:pt idx="45196">
                  <c:v>930</c:v>
                </c:pt>
                <c:pt idx="45197">
                  <c:v>927</c:v>
                </c:pt>
                <c:pt idx="45198">
                  <c:v>865</c:v>
                </c:pt>
                <c:pt idx="45199">
                  <c:v>891</c:v>
                </c:pt>
                <c:pt idx="45200">
                  <c:v>939</c:v>
                </c:pt>
                <c:pt idx="45201">
                  <c:v>973</c:v>
                </c:pt>
                <c:pt idx="45202">
                  <c:v>1012</c:v>
                </c:pt>
                <c:pt idx="45203">
                  <c:v>1027</c:v>
                </c:pt>
                <c:pt idx="45204">
                  <c:v>1053</c:v>
                </c:pt>
                <c:pt idx="45205">
                  <c:v>1047</c:v>
                </c:pt>
                <c:pt idx="45206">
                  <c:v>1041</c:v>
                </c:pt>
                <c:pt idx="45207">
                  <c:v>1034</c:v>
                </c:pt>
                <c:pt idx="45208">
                  <c:v>1028</c:v>
                </c:pt>
                <c:pt idx="45209">
                  <c:v>1017</c:v>
                </c:pt>
                <c:pt idx="45210">
                  <c:v>1097</c:v>
                </c:pt>
                <c:pt idx="45211">
                  <c:v>1107</c:v>
                </c:pt>
                <c:pt idx="45212">
                  <c:v>1102</c:v>
                </c:pt>
                <c:pt idx="45213">
                  <c:v>1079</c:v>
                </c:pt>
                <c:pt idx="45214">
                  <c:v>1030</c:v>
                </c:pt>
                <c:pt idx="45215">
                  <c:v>982</c:v>
                </c:pt>
                <c:pt idx="45216">
                  <c:v>942</c:v>
                </c:pt>
                <c:pt idx="45217">
                  <c:v>906</c:v>
                </c:pt>
                <c:pt idx="45218">
                  <c:v>866</c:v>
                </c:pt>
                <c:pt idx="45219">
                  <c:v>852</c:v>
                </c:pt>
                <c:pt idx="45220">
                  <c:v>858</c:v>
                </c:pt>
                <c:pt idx="45221">
                  <c:v>896</c:v>
                </c:pt>
                <c:pt idx="45222">
                  <c:v>907</c:v>
                </c:pt>
                <c:pt idx="45223">
                  <c:v>1069</c:v>
                </c:pt>
                <c:pt idx="45224">
                  <c:v>1221</c:v>
                </c:pt>
                <c:pt idx="45225">
                  <c:v>1309</c:v>
                </c:pt>
                <c:pt idx="45226">
                  <c:v>1364</c:v>
                </c:pt>
                <c:pt idx="45227">
                  <c:v>1375</c:v>
                </c:pt>
                <c:pt idx="45228">
                  <c:v>1404</c:v>
                </c:pt>
                <c:pt idx="45229">
                  <c:v>1410</c:v>
                </c:pt>
                <c:pt idx="45230">
                  <c:v>1429</c:v>
                </c:pt>
                <c:pt idx="45231">
                  <c:v>1364</c:v>
                </c:pt>
                <c:pt idx="45232">
                  <c:v>1264</c:v>
                </c:pt>
                <c:pt idx="45233">
                  <c:v>1154</c:v>
                </c:pt>
                <c:pt idx="45234">
                  <c:v>1226</c:v>
                </c:pt>
                <c:pt idx="45235">
                  <c:v>1200</c:v>
                </c:pt>
                <c:pt idx="45236">
                  <c:v>1161</c:v>
                </c:pt>
                <c:pt idx="45237">
                  <c:v>1118</c:v>
                </c:pt>
                <c:pt idx="45238">
                  <c:v>1056</c:v>
                </c:pt>
                <c:pt idx="45239">
                  <c:v>995</c:v>
                </c:pt>
                <c:pt idx="45240">
                  <c:v>946</c:v>
                </c:pt>
                <c:pt idx="45241">
                  <c:v>932</c:v>
                </c:pt>
                <c:pt idx="45242">
                  <c:v>897</c:v>
                </c:pt>
                <c:pt idx="45243">
                  <c:v>884</c:v>
                </c:pt>
                <c:pt idx="45244">
                  <c:v>890</c:v>
                </c:pt>
                <c:pt idx="45245">
                  <c:v>903</c:v>
                </c:pt>
                <c:pt idx="45246">
                  <c:v>908</c:v>
                </c:pt>
                <c:pt idx="45247">
                  <c:v>1096</c:v>
                </c:pt>
                <c:pt idx="45248">
                  <c:v>1222</c:v>
                </c:pt>
                <c:pt idx="45249">
                  <c:v>1302</c:v>
                </c:pt>
                <c:pt idx="45250">
                  <c:v>1357</c:v>
                </c:pt>
                <c:pt idx="45251">
                  <c:v>1372</c:v>
                </c:pt>
                <c:pt idx="45252">
                  <c:v>1384</c:v>
                </c:pt>
                <c:pt idx="45253">
                  <c:v>1397</c:v>
                </c:pt>
                <c:pt idx="45254">
                  <c:v>1399</c:v>
                </c:pt>
                <c:pt idx="45255">
                  <c:v>1335</c:v>
                </c:pt>
                <c:pt idx="45256">
                  <c:v>1245</c:v>
                </c:pt>
                <c:pt idx="45257">
                  <c:v>1118</c:v>
                </c:pt>
                <c:pt idx="45258">
                  <c:v>1196</c:v>
                </c:pt>
                <c:pt idx="45259">
                  <c:v>1181</c:v>
                </c:pt>
                <c:pt idx="45260">
                  <c:v>1126</c:v>
                </c:pt>
                <c:pt idx="45261">
                  <c:v>1090</c:v>
                </c:pt>
                <c:pt idx="45262">
                  <c:v>1020</c:v>
                </c:pt>
                <c:pt idx="45263">
                  <c:v>975</c:v>
                </c:pt>
                <c:pt idx="45264">
                  <c:v>915</c:v>
                </c:pt>
                <c:pt idx="45265">
                  <c:v>881</c:v>
                </c:pt>
                <c:pt idx="45266">
                  <c:v>875</c:v>
                </c:pt>
                <c:pt idx="45267">
                  <c:v>865</c:v>
                </c:pt>
                <c:pt idx="45268">
                  <c:v>861</c:v>
                </c:pt>
                <c:pt idx="45269">
                  <c:v>885</c:v>
                </c:pt>
                <c:pt idx="45270">
                  <c:v>896</c:v>
                </c:pt>
                <c:pt idx="45271">
                  <c:v>1085</c:v>
                </c:pt>
                <c:pt idx="45272">
                  <c:v>1246</c:v>
                </c:pt>
                <c:pt idx="45273">
                  <c:v>1347</c:v>
                </c:pt>
                <c:pt idx="45274">
                  <c:v>1411</c:v>
                </c:pt>
                <c:pt idx="45275">
                  <c:v>1436</c:v>
                </c:pt>
                <c:pt idx="45276">
                  <c:v>1433</c:v>
                </c:pt>
                <c:pt idx="45277">
                  <c:v>1460</c:v>
                </c:pt>
                <c:pt idx="45278">
                  <c:v>1438</c:v>
                </c:pt>
                <c:pt idx="45279">
                  <c:v>1381</c:v>
                </c:pt>
                <c:pt idx="45280">
                  <c:v>1309</c:v>
                </c:pt>
                <c:pt idx="45281">
                  <c:v>1183</c:v>
                </c:pt>
                <c:pt idx="45282">
                  <c:v>1244</c:v>
                </c:pt>
                <c:pt idx="45283">
                  <c:v>1219</c:v>
                </c:pt>
                <c:pt idx="45284">
                  <c:v>1173</c:v>
                </c:pt>
                <c:pt idx="45285">
                  <c:v>1136</c:v>
                </c:pt>
                <c:pt idx="45286">
                  <c:v>1076</c:v>
                </c:pt>
                <c:pt idx="45287">
                  <c:v>1001</c:v>
                </c:pt>
                <c:pt idx="45288">
                  <c:v>954</c:v>
                </c:pt>
                <c:pt idx="45289">
                  <c:v>916</c:v>
                </c:pt>
                <c:pt idx="45290">
                  <c:v>889</c:v>
                </c:pt>
                <c:pt idx="45291">
                  <c:v>876</c:v>
                </c:pt>
                <c:pt idx="45292">
                  <c:v>878</c:v>
                </c:pt>
                <c:pt idx="45293">
                  <c:v>914</c:v>
                </c:pt>
                <c:pt idx="45294">
                  <c:v>899</c:v>
                </c:pt>
                <c:pt idx="45295">
                  <c:v>1089</c:v>
                </c:pt>
                <c:pt idx="45296">
                  <c:v>1231</c:v>
                </c:pt>
                <c:pt idx="45297">
                  <c:v>1324</c:v>
                </c:pt>
                <c:pt idx="45298">
                  <c:v>1400</c:v>
                </c:pt>
                <c:pt idx="45299">
                  <c:v>1426</c:v>
                </c:pt>
                <c:pt idx="45300">
                  <c:v>1439</c:v>
                </c:pt>
                <c:pt idx="45301">
                  <c:v>1461</c:v>
                </c:pt>
                <c:pt idx="45302">
                  <c:v>1467</c:v>
                </c:pt>
                <c:pt idx="45303">
                  <c:v>1423</c:v>
                </c:pt>
                <c:pt idx="45304">
                  <c:v>1332</c:v>
                </c:pt>
                <c:pt idx="45305">
                  <c:v>1191</c:v>
                </c:pt>
                <c:pt idx="45306">
                  <c:v>1253</c:v>
                </c:pt>
                <c:pt idx="45307">
                  <c:v>1224</c:v>
                </c:pt>
                <c:pt idx="45308">
                  <c:v>1184</c:v>
                </c:pt>
                <c:pt idx="45309">
                  <c:v>1151</c:v>
                </c:pt>
                <c:pt idx="45310">
                  <c:v>1090</c:v>
                </c:pt>
                <c:pt idx="45311">
                  <c:v>1015</c:v>
                </c:pt>
                <c:pt idx="45312">
                  <c:v>974</c:v>
                </c:pt>
                <c:pt idx="45313">
                  <c:v>947</c:v>
                </c:pt>
                <c:pt idx="45314">
                  <c:v>924</c:v>
                </c:pt>
                <c:pt idx="45315">
                  <c:v>916</c:v>
                </c:pt>
                <c:pt idx="45316">
                  <c:v>904</c:v>
                </c:pt>
                <c:pt idx="45317">
                  <c:v>940</c:v>
                </c:pt>
                <c:pt idx="45318">
                  <c:v>946</c:v>
                </c:pt>
                <c:pt idx="45319">
                  <c:v>1147</c:v>
                </c:pt>
                <c:pt idx="45320">
                  <c:v>1274</c:v>
                </c:pt>
                <c:pt idx="45321">
                  <c:v>1359</c:v>
                </c:pt>
                <c:pt idx="45322">
                  <c:v>1409</c:v>
                </c:pt>
                <c:pt idx="45323">
                  <c:v>1410</c:v>
                </c:pt>
                <c:pt idx="45324">
                  <c:v>1432</c:v>
                </c:pt>
                <c:pt idx="45325">
                  <c:v>1457</c:v>
                </c:pt>
                <c:pt idx="45326">
                  <c:v>1439</c:v>
                </c:pt>
                <c:pt idx="45327">
                  <c:v>1361</c:v>
                </c:pt>
                <c:pt idx="45328">
                  <c:v>1274</c:v>
                </c:pt>
                <c:pt idx="45329">
                  <c:v>1186</c:v>
                </c:pt>
                <c:pt idx="45330">
                  <c:v>1269</c:v>
                </c:pt>
                <c:pt idx="45331">
                  <c:v>1229</c:v>
                </c:pt>
                <c:pt idx="45332">
                  <c:v>1183</c:v>
                </c:pt>
                <c:pt idx="45333">
                  <c:v>1144</c:v>
                </c:pt>
                <c:pt idx="45334">
                  <c:v>1116</c:v>
                </c:pt>
                <c:pt idx="45335">
                  <c:v>1053</c:v>
                </c:pt>
                <c:pt idx="45336">
                  <c:v>1010</c:v>
                </c:pt>
                <c:pt idx="45337">
                  <c:v>972</c:v>
                </c:pt>
                <c:pt idx="45338">
                  <c:v>934</c:v>
                </c:pt>
                <c:pt idx="45339">
                  <c:v>919</c:v>
                </c:pt>
                <c:pt idx="45340">
                  <c:v>914</c:v>
                </c:pt>
                <c:pt idx="45341">
                  <c:v>935</c:v>
                </c:pt>
                <c:pt idx="45342">
                  <c:v>917</c:v>
                </c:pt>
                <c:pt idx="45343">
                  <c:v>1021</c:v>
                </c:pt>
                <c:pt idx="45344">
                  <c:v>1127</c:v>
                </c:pt>
                <c:pt idx="45345">
                  <c:v>1220</c:v>
                </c:pt>
                <c:pt idx="45346">
                  <c:v>1240</c:v>
                </c:pt>
                <c:pt idx="45347">
                  <c:v>1181</c:v>
                </c:pt>
                <c:pt idx="45348">
                  <c:v>1189</c:v>
                </c:pt>
                <c:pt idx="45349">
                  <c:v>1184</c:v>
                </c:pt>
                <c:pt idx="45350">
                  <c:v>1174</c:v>
                </c:pt>
                <c:pt idx="45351">
                  <c:v>1141</c:v>
                </c:pt>
                <c:pt idx="45352">
                  <c:v>1118</c:v>
                </c:pt>
                <c:pt idx="45353">
                  <c:v>1087</c:v>
                </c:pt>
                <c:pt idx="45354">
                  <c:v>1160</c:v>
                </c:pt>
                <c:pt idx="45355">
                  <c:v>1159</c:v>
                </c:pt>
                <c:pt idx="45356">
                  <c:v>1127</c:v>
                </c:pt>
                <c:pt idx="45357">
                  <c:v>1098</c:v>
                </c:pt>
                <c:pt idx="45358">
                  <c:v>1066</c:v>
                </c:pt>
                <c:pt idx="45359">
                  <c:v>994</c:v>
                </c:pt>
                <c:pt idx="45360">
                  <c:v>961</c:v>
                </c:pt>
                <c:pt idx="45361">
                  <c:v>939</c:v>
                </c:pt>
                <c:pt idx="45362">
                  <c:v>911</c:v>
                </c:pt>
                <c:pt idx="45363">
                  <c:v>866</c:v>
                </c:pt>
                <c:pt idx="45364">
                  <c:v>864</c:v>
                </c:pt>
                <c:pt idx="45365">
                  <c:v>874</c:v>
                </c:pt>
                <c:pt idx="45366">
                  <c:v>834</c:v>
                </c:pt>
                <c:pt idx="45367">
                  <c:v>870</c:v>
                </c:pt>
                <c:pt idx="45368">
                  <c:v>930</c:v>
                </c:pt>
                <c:pt idx="45369">
                  <c:v>959</c:v>
                </c:pt>
                <c:pt idx="45370">
                  <c:v>1008</c:v>
                </c:pt>
                <c:pt idx="45371">
                  <c:v>1046</c:v>
                </c:pt>
                <c:pt idx="45372">
                  <c:v>1042</c:v>
                </c:pt>
                <c:pt idx="45373">
                  <c:v>1029</c:v>
                </c:pt>
                <c:pt idx="45374">
                  <c:v>1015</c:v>
                </c:pt>
                <c:pt idx="45375">
                  <c:v>1012</c:v>
                </c:pt>
                <c:pt idx="45376">
                  <c:v>1005</c:v>
                </c:pt>
                <c:pt idx="45377">
                  <c:v>986</c:v>
                </c:pt>
                <c:pt idx="45378">
                  <c:v>1057</c:v>
                </c:pt>
                <c:pt idx="45379">
                  <c:v>1082</c:v>
                </c:pt>
                <c:pt idx="45380">
                  <c:v>1075</c:v>
                </c:pt>
                <c:pt idx="45381">
                  <c:v>1069</c:v>
                </c:pt>
                <c:pt idx="45382">
                  <c:v>1021</c:v>
                </c:pt>
                <c:pt idx="45383">
                  <c:v>975</c:v>
                </c:pt>
                <c:pt idx="45384">
                  <c:v>926</c:v>
                </c:pt>
                <c:pt idx="45385">
                  <c:v>895</c:v>
                </c:pt>
                <c:pt idx="45386">
                  <c:v>911</c:v>
                </c:pt>
                <c:pt idx="45387">
                  <c:v>893</c:v>
                </c:pt>
                <c:pt idx="45388">
                  <c:v>892</c:v>
                </c:pt>
                <c:pt idx="45389">
                  <c:v>929</c:v>
                </c:pt>
                <c:pt idx="45390">
                  <c:v>918</c:v>
                </c:pt>
                <c:pt idx="45391">
                  <c:v>1111</c:v>
                </c:pt>
                <c:pt idx="45392">
                  <c:v>1294</c:v>
                </c:pt>
                <c:pt idx="45393">
                  <c:v>1388</c:v>
                </c:pt>
                <c:pt idx="45394">
                  <c:v>1446</c:v>
                </c:pt>
                <c:pt idx="45395">
                  <c:v>1460</c:v>
                </c:pt>
                <c:pt idx="45396">
                  <c:v>1462</c:v>
                </c:pt>
                <c:pt idx="45397">
                  <c:v>1477</c:v>
                </c:pt>
                <c:pt idx="45398">
                  <c:v>1453</c:v>
                </c:pt>
                <c:pt idx="45399">
                  <c:v>1401</c:v>
                </c:pt>
                <c:pt idx="45400">
                  <c:v>1315</c:v>
                </c:pt>
                <c:pt idx="45401">
                  <c:v>1184</c:v>
                </c:pt>
                <c:pt idx="45402">
                  <c:v>1256</c:v>
                </c:pt>
                <c:pt idx="45403">
                  <c:v>1207</c:v>
                </c:pt>
                <c:pt idx="45404">
                  <c:v>1175</c:v>
                </c:pt>
                <c:pt idx="45405">
                  <c:v>1115</c:v>
                </c:pt>
                <c:pt idx="45406">
                  <c:v>1081</c:v>
                </c:pt>
                <c:pt idx="45407">
                  <c:v>1013</c:v>
                </c:pt>
                <c:pt idx="45408">
                  <c:v>948</c:v>
                </c:pt>
                <c:pt idx="45409">
                  <c:v>931</c:v>
                </c:pt>
                <c:pt idx="45410">
                  <c:v>910</c:v>
                </c:pt>
                <c:pt idx="45411">
                  <c:v>918</c:v>
                </c:pt>
                <c:pt idx="45412">
                  <c:v>924</c:v>
                </c:pt>
                <c:pt idx="45413">
                  <c:v>950</c:v>
                </c:pt>
                <c:pt idx="45414">
                  <c:v>958</c:v>
                </c:pt>
                <c:pt idx="45415">
                  <c:v>1166</c:v>
                </c:pt>
                <c:pt idx="45416">
                  <c:v>1282</c:v>
                </c:pt>
                <c:pt idx="45417">
                  <c:v>1377</c:v>
                </c:pt>
                <c:pt idx="45418">
                  <c:v>1401</c:v>
                </c:pt>
                <c:pt idx="45419">
                  <c:v>1409</c:v>
                </c:pt>
                <c:pt idx="45420">
                  <c:v>1444</c:v>
                </c:pt>
                <c:pt idx="45421">
                  <c:v>1501</c:v>
                </c:pt>
                <c:pt idx="45422">
                  <c:v>1470</c:v>
                </c:pt>
                <c:pt idx="45423">
                  <c:v>1418</c:v>
                </c:pt>
                <c:pt idx="45424">
                  <c:v>1330</c:v>
                </c:pt>
                <c:pt idx="45425">
                  <c:v>1199</c:v>
                </c:pt>
                <c:pt idx="45426">
                  <c:v>1276</c:v>
                </c:pt>
                <c:pt idx="45427">
                  <c:v>1260</c:v>
                </c:pt>
                <c:pt idx="45428">
                  <c:v>1235</c:v>
                </c:pt>
                <c:pt idx="45429">
                  <c:v>1199</c:v>
                </c:pt>
                <c:pt idx="45430">
                  <c:v>1098</c:v>
                </c:pt>
                <c:pt idx="45431">
                  <c:v>1041</c:v>
                </c:pt>
                <c:pt idx="45432">
                  <c:v>995</c:v>
                </c:pt>
                <c:pt idx="45433">
                  <c:v>950</c:v>
                </c:pt>
                <c:pt idx="45434">
                  <c:v>917</c:v>
                </c:pt>
                <c:pt idx="45435">
                  <c:v>919</c:v>
                </c:pt>
                <c:pt idx="45436">
                  <c:v>921</c:v>
                </c:pt>
                <c:pt idx="45437">
                  <c:v>954</c:v>
                </c:pt>
                <c:pt idx="45438">
                  <c:v>966</c:v>
                </c:pt>
                <c:pt idx="45439">
                  <c:v>1131</c:v>
                </c:pt>
                <c:pt idx="45440">
                  <c:v>1275</c:v>
                </c:pt>
                <c:pt idx="45441">
                  <c:v>1374</c:v>
                </c:pt>
                <c:pt idx="45442">
                  <c:v>1459</c:v>
                </c:pt>
                <c:pt idx="45443">
                  <c:v>1480</c:v>
                </c:pt>
                <c:pt idx="45444">
                  <c:v>1490</c:v>
                </c:pt>
                <c:pt idx="45445">
                  <c:v>1499</c:v>
                </c:pt>
                <c:pt idx="45446">
                  <c:v>1485</c:v>
                </c:pt>
                <c:pt idx="45447">
                  <c:v>1431</c:v>
                </c:pt>
                <c:pt idx="45448">
                  <c:v>1350</c:v>
                </c:pt>
                <c:pt idx="45449">
                  <c:v>1202</c:v>
                </c:pt>
                <c:pt idx="45450">
                  <c:v>1272</c:v>
                </c:pt>
                <c:pt idx="45451">
                  <c:v>1261</c:v>
                </c:pt>
                <c:pt idx="45452">
                  <c:v>1213</c:v>
                </c:pt>
                <c:pt idx="45453">
                  <c:v>1156</c:v>
                </c:pt>
                <c:pt idx="45454">
                  <c:v>941</c:v>
                </c:pt>
                <c:pt idx="45455">
                  <c:v>1043</c:v>
                </c:pt>
                <c:pt idx="45456">
                  <c:v>985</c:v>
                </c:pt>
                <c:pt idx="45457">
                  <c:v>957</c:v>
                </c:pt>
                <c:pt idx="45458">
                  <c:v>945</c:v>
                </c:pt>
                <c:pt idx="45459">
                  <c:v>938</c:v>
                </c:pt>
                <c:pt idx="45460">
                  <c:v>916</c:v>
                </c:pt>
                <c:pt idx="45461">
                  <c:v>969</c:v>
                </c:pt>
                <c:pt idx="45462">
                  <c:v>969</c:v>
                </c:pt>
                <c:pt idx="45463">
                  <c:v>1150</c:v>
                </c:pt>
                <c:pt idx="45464">
                  <c:v>1313</c:v>
                </c:pt>
                <c:pt idx="45465">
                  <c:v>1393</c:v>
                </c:pt>
                <c:pt idx="45466">
                  <c:v>1462</c:v>
                </c:pt>
                <c:pt idx="45467">
                  <c:v>1450</c:v>
                </c:pt>
                <c:pt idx="45468">
                  <c:v>1465</c:v>
                </c:pt>
                <c:pt idx="45469">
                  <c:v>1499</c:v>
                </c:pt>
                <c:pt idx="45470">
                  <c:v>1477</c:v>
                </c:pt>
                <c:pt idx="45471">
                  <c:v>1439</c:v>
                </c:pt>
                <c:pt idx="45472">
                  <c:v>1323</c:v>
                </c:pt>
                <c:pt idx="45473">
                  <c:v>1193</c:v>
                </c:pt>
                <c:pt idx="45474">
                  <c:v>1284</c:v>
                </c:pt>
                <c:pt idx="45475">
                  <c:v>1234</c:v>
                </c:pt>
                <c:pt idx="45476">
                  <c:v>1217</c:v>
                </c:pt>
                <c:pt idx="45477">
                  <c:v>1181</c:v>
                </c:pt>
                <c:pt idx="45478">
                  <c:v>1111</c:v>
                </c:pt>
                <c:pt idx="45479">
                  <c:v>1042</c:v>
                </c:pt>
                <c:pt idx="45480">
                  <c:v>998</c:v>
                </c:pt>
                <c:pt idx="45481">
                  <c:v>950</c:v>
                </c:pt>
                <c:pt idx="45482">
                  <c:v>929</c:v>
                </c:pt>
                <c:pt idx="45483">
                  <c:v>912</c:v>
                </c:pt>
                <c:pt idx="45484">
                  <c:v>910</c:v>
                </c:pt>
                <c:pt idx="45485">
                  <c:v>961</c:v>
                </c:pt>
                <c:pt idx="45486">
                  <c:v>964</c:v>
                </c:pt>
                <c:pt idx="45487">
                  <c:v>1165</c:v>
                </c:pt>
                <c:pt idx="45488">
                  <c:v>1304</c:v>
                </c:pt>
                <c:pt idx="45489">
                  <c:v>1400</c:v>
                </c:pt>
                <c:pt idx="45490">
                  <c:v>1449</c:v>
                </c:pt>
                <c:pt idx="45491">
                  <c:v>1469</c:v>
                </c:pt>
                <c:pt idx="45492">
                  <c:v>1467</c:v>
                </c:pt>
                <c:pt idx="45493">
                  <c:v>1473</c:v>
                </c:pt>
                <c:pt idx="45494">
                  <c:v>1484</c:v>
                </c:pt>
                <c:pt idx="45495">
                  <c:v>1420</c:v>
                </c:pt>
                <c:pt idx="45496">
                  <c:v>1317</c:v>
                </c:pt>
                <c:pt idx="45497">
                  <c:v>1223</c:v>
                </c:pt>
                <c:pt idx="45498">
                  <c:v>1248</c:v>
                </c:pt>
                <c:pt idx="45499">
                  <c:v>1235</c:v>
                </c:pt>
                <c:pt idx="45500">
                  <c:v>1196</c:v>
                </c:pt>
                <c:pt idx="45501">
                  <c:v>1152</c:v>
                </c:pt>
                <c:pt idx="45502">
                  <c:v>1092</c:v>
                </c:pt>
                <c:pt idx="45503">
                  <c:v>1030</c:v>
                </c:pt>
                <c:pt idx="45504">
                  <c:v>991</c:v>
                </c:pt>
                <c:pt idx="45505">
                  <c:v>938</c:v>
                </c:pt>
                <c:pt idx="45506">
                  <c:v>929</c:v>
                </c:pt>
                <c:pt idx="45507">
                  <c:v>918</c:v>
                </c:pt>
                <c:pt idx="45508">
                  <c:v>912</c:v>
                </c:pt>
                <c:pt idx="45509">
                  <c:v>920</c:v>
                </c:pt>
                <c:pt idx="45510">
                  <c:v>909</c:v>
                </c:pt>
                <c:pt idx="45511">
                  <c:v>991</c:v>
                </c:pt>
                <c:pt idx="45512">
                  <c:v>1107</c:v>
                </c:pt>
                <c:pt idx="45513">
                  <c:v>1200</c:v>
                </c:pt>
                <c:pt idx="45514">
                  <c:v>1246</c:v>
                </c:pt>
                <c:pt idx="45515">
                  <c:v>1241</c:v>
                </c:pt>
                <c:pt idx="45516">
                  <c:v>1221</c:v>
                </c:pt>
                <c:pt idx="45517">
                  <c:v>1195</c:v>
                </c:pt>
                <c:pt idx="45518">
                  <c:v>1169</c:v>
                </c:pt>
                <c:pt idx="45519">
                  <c:v>1149</c:v>
                </c:pt>
                <c:pt idx="45520">
                  <c:v>1110</c:v>
                </c:pt>
                <c:pt idx="45521">
                  <c:v>1129</c:v>
                </c:pt>
                <c:pt idx="45522">
                  <c:v>1211</c:v>
                </c:pt>
                <c:pt idx="45523">
                  <c:v>1207</c:v>
                </c:pt>
                <c:pt idx="45524">
                  <c:v>1184</c:v>
                </c:pt>
                <c:pt idx="45525">
                  <c:v>1145</c:v>
                </c:pt>
                <c:pt idx="45526">
                  <c:v>1059</c:v>
                </c:pt>
                <c:pt idx="45527">
                  <c:v>1002</c:v>
                </c:pt>
                <c:pt idx="45528">
                  <c:v>964</c:v>
                </c:pt>
                <c:pt idx="45529">
                  <c:v>940</c:v>
                </c:pt>
                <c:pt idx="45530">
                  <c:v>907</c:v>
                </c:pt>
                <c:pt idx="45531">
                  <c:v>899</c:v>
                </c:pt>
                <c:pt idx="45532">
                  <c:v>896</c:v>
                </c:pt>
                <c:pt idx="45533">
                  <c:v>882</c:v>
                </c:pt>
                <c:pt idx="45534">
                  <c:v>812</c:v>
                </c:pt>
                <c:pt idx="45535">
                  <c:v>874</c:v>
                </c:pt>
                <c:pt idx="45536">
                  <c:v>929</c:v>
                </c:pt>
                <c:pt idx="45537">
                  <c:v>986</c:v>
                </c:pt>
                <c:pt idx="45538">
                  <c:v>996</c:v>
                </c:pt>
                <c:pt idx="45539">
                  <c:v>1070</c:v>
                </c:pt>
                <c:pt idx="45540">
                  <c:v>1087</c:v>
                </c:pt>
                <c:pt idx="45541">
                  <c:v>1068</c:v>
                </c:pt>
                <c:pt idx="45542">
                  <c:v>1061</c:v>
                </c:pt>
                <c:pt idx="45543">
                  <c:v>1051</c:v>
                </c:pt>
                <c:pt idx="45544">
                  <c:v>1028</c:v>
                </c:pt>
                <c:pt idx="45545">
                  <c:v>1011</c:v>
                </c:pt>
                <c:pt idx="45546">
                  <c:v>1106</c:v>
                </c:pt>
                <c:pt idx="45547">
                  <c:v>1115</c:v>
                </c:pt>
                <c:pt idx="45548">
                  <c:v>1146</c:v>
                </c:pt>
                <c:pt idx="45549">
                  <c:v>1102</c:v>
                </c:pt>
                <c:pt idx="45550">
                  <c:v>1064</c:v>
                </c:pt>
                <c:pt idx="45551">
                  <c:v>981</c:v>
                </c:pt>
                <c:pt idx="45552">
                  <c:v>939</c:v>
                </c:pt>
                <c:pt idx="45553">
                  <c:v>910</c:v>
                </c:pt>
                <c:pt idx="45554">
                  <c:v>884</c:v>
                </c:pt>
                <c:pt idx="45555">
                  <c:v>867</c:v>
                </c:pt>
                <c:pt idx="45556">
                  <c:v>877</c:v>
                </c:pt>
                <c:pt idx="45557">
                  <c:v>908</c:v>
                </c:pt>
                <c:pt idx="45558">
                  <c:v>925</c:v>
                </c:pt>
                <c:pt idx="45559">
                  <c:v>1142</c:v>
                </c:pt>
                <c:pt idx="45560">
                  <c:v>1310</c:v>
                </c:pt>
                <c:pt idx="45561">
                  <c:v>1420</c:v>
                </c:pt>
                <c:pt idx="45562">
                  <c:v>1479</c:v>
                </c:pt>
                <c:pt idx="45563">
                  <c:v>1494</c:v>
                </c:pt>
                <c:pt idx="45564">
                  <c:v>1482</c:v>
                </c:pt>
                <c:pt idx="45565">
                  <c:v>1489</c:v>
                </c:pt>
                <c:pt idx="45566">
                  <c:v>1507</c:v>
                </c:pt>
                <c:pt idx="45567">
                  <c:v>1458</c:v>
                </c:pt>
                <c:pt idx="45568">
                  <c:v>1361</c:v>
                </c:pt>
                <c:pt idx="45569">
                  <c:v>1216</c:v>
                </c:pt>
                <c:pt idx="45570">
                  <c:v>1284</c:v>
                </c:pt>
                <c:pt idx="45571">
                  <c:v>1235</c:v>
                </c:pt>
                <c:pt idx="45572">
                  <c:v>1211</c:v>
                </c:pt>
                <c:pt idx="45573">
                  <c:v>1147</c:v>
                </c:pt>
                <c:pt idx="45574">
                  <c:v>1083</c:v>
                </c:pt>
                <c:pt idx="45575">
                  <c:v>1034</c:v>
                </c:pt>
                <c:pt idx="45576">
                  <c:v>982</c:v>
                </c:pt>
                <c:pt idx="45577">
                  <c:v>956</c:v>
                </c:pt>
                <c:pt idx="45578">
                  <c:v>936</c:v>
                </c:pt>
                <c:pt idx="45579">
                  <c:v>919</c:v>
                </c:pt>
                <c:pt idx="45580">
                  <c:v>928</c:v>
                </c:pt>
                <c:pt idx="45581">
                  <c:v>963</c:v>
                </c:pt>
                <c:pt idx="45582">
                  <c:v>981</c:v>
                </c:pt>
                <c:pt idx="45583">
                  <c:v>1162</c:v>
                </c:pt>
                <c:pt idx="45584">
                  <c:v>1295</c:v>
                </c:pt>
                <c:pt idx="45585">
                  <c:v>1364</c:v>
                </c:pt>
                <c:pt idx="45586">
                  <c:v>1413</c:v>
                </c:pt>
                <c:pt idx="45587">
                  <c:v>1410</c:v>
                </c:pt>
                <c:pt idx="45588">
                  <c:v>1424</c:v>
                </c:pt>
                <c:pt idx="45589">
                  <c:v>1433</c:v>
                </c:pt>
                <c:pt idx="45590">
                  <c:v>1432</c:v>
                </c:pt>
                <c:pt idx="45591">
                  <c:v>1400</c:v>
                </c:pt>
                <c:pt idx="45592">
                  <c:v>1276</c:v>
                </c:pt>
                <c:pt idx="45593">
                  <c:v>1189</c:v>
                </c:pt>
                <c:pt idx="45594">
                  <c:v>1233</c:v>
                </c:pt>
                <c:pt idx="45595">
                  <c:v>1195</c:v>
                </c:pt>
                <c:pt idx="45596">
                  <c:v>1171</c:v>
                </c:pt>
                <c:pt idx="45597">
                  <c:v>1109</c:v>
                </c:pt>
                <c:pt idx="45598">
                  <c:v>1062</c:v>
                </c:pt>
                <c:pt idx="45599">
                  <c:v>989</c:v>
                </c:pt>
                <c:pt idx="45600">
                  <c:v>929</c:v>
                </c:pt>
                <c:pt idx="45601">
                  <c:v>901</c:v>
                </c:pt>
                <c:pt idx="45602">
                  <c:v>877</c:v>
                </c:pt>
                <c:pt idx="45603">
                  <c:v>874</c:v>
                </c:pt>
                <c:pt idx="45604">
                  <c:v>881</c:v>
                </c:pt>
                <c:pt idx="45605">
                  <c:v>926</c:v>
                </c:pt>
                <c:pt idx="45606">
                  <c:v>924</c:v>
                </c:pt>
                <c:pt idx="45607">
                  <c:v>1106</c:v>
                </c:pt>
                <c:pt idx="45608">
                  <c:v>1232</c:v>
                </c:pt>
                <c:pt idx="45609">
                  <c:v>1334</c:v>
                </c:pt>
                <c:pt idx="45610">
                  <c:v>1434</c:v>
                </c:pt>
                <c:pt idx="45611">
                  <c:v>1408</c:v>
                </c:pt>
                <c:pt idx="45612">
                  <c:v>1434</c:v>
                </c:pt>
                <c:pt idx="45613">
                  <c:v>1440</c:v>
                </c:pt>
                <c:pt idx="45614">
                  <c:v>1444</c:v>
                </c:pt>
                <c:pt idx="45615">
                  <c:v>1395</c:v>
                </c:pt>
                <c:pt idx="45616">
                  <c:v>1300</c:v>
                </c:pt>
                <c:pt idx="45617">
                  <c:v>1173</c:v>
                </c:pt>
                <c:pt idx="45618">
                  <c:v>1247</c:v>
                </c:pt>
                <c:pt idx="45619">
                  <c:v>1218</c:v>
                </c:pt>
                <c:pt idx="45620">
                  <c:v>1160</c:v>
                </c:pt>
                <c:pt idx="45621">
                  <c:v>1122</c:v>
                </c:pt>
                <c:pt idx="45622">
                  <c:v>1054</c:v>
                </c:pt>
                <c:pt idx="45623">
                  <c:v>991</c:v>
                </c:pt>
                <c:pt idx="45624">
                  <c:v>976</c:v>
                </c:pt>
                <c:pt idx="45625">
                  <c:v>901</c:v>
                </c:pt>
                <c:pt idx="45626">
                  <c:v>888</c:v>
                </c:pt>
                <c:pt idx="45627">
                  <c:v>847</c:v>
                </c:pt>
                <c:pt idx="45628">
                  <c:v>874</c:v>
                </c:pt>
                <c:pt idx="45629">
                  <c:v>885</c:v>
                </c:pt>
                <c:pt idx="45630">
                  <c:v>893</c:v>
                </c:pt>
                <c:pt idx="45631">
                  <c:v>1075</c:v>
                </c:pt>
                <c:pt idx="45632">
                  <c:v>1242</c:v>
                </c:pt>
                <c:pt idx="45633">
                  <c:v>1329</c:v>
                </c:pt>
                <c:pt idx="45634">
                  <c:v>1391</c:v>
                </c:pt>
                <c:pt idx="45635">
                  <c:v>1392</c:v>
                </c:pt>
                <c:pt idx="45636">
                  <c:v>1389</c:v>
                </c:pt>
                <c:pt idx="45637">
                  <c:v>1410</c:v>
                </c:pt>
                <c:pt idx="45638">
                  <c:v>1389</c:v>
                </c:pt>
                <c:pt idx="45639">
                  <c:v>1347</c:v>
                </c:pt>
                <c:pt idx="45640">
                  <c:v>1265</c:v>
                </c:pt>
                <c:pt idx="45641">
                  <c:v>1164</c:v>
                </c:pt>
                <c:pt idx="45642">
                  <c:v>1245</c:v>
                </c:pt>
                <c:pt idx="45643">
                  <c:v>1185</c:v>
                </c:pt>
                <c:pt idx="45644">
                  <c:v>1131</c:v>
                </c:pt>
                <c:pt idx="45645">
                  <c:v>1110</c:v>
                </c:pt>
                <c:pt idx="45646">
                  <c:v>1028</c:v>
                </c:pt>
                <c:pt idx="45647">
                  <c:v>969</c:v>
                </c:pt>
                <c:pt idx="45648">
                  <c:v>924</c:v>
                </c:pt>
                <c:pt idx="45649">
                  <c:v>920</c:v>
                </c:pt>
                <c:pt idx="45650">
                  <c:v>882</c:v>
                </c:pt>
                <c:pt idx="45651">
                  <c:v>823</c:v>
                </c:pt>
                <c:pt idx="45652">
                  <c:v>835</c:v>
                </c:pt>
                <c:pt idx="45653">
                  <c:v>860</c:v>
                </c:pt>
                <c:pt idx="45654">
                  <c:v>884</c:v>
                </c:pt>
                <c:pt idx="45655">
                  <c:v>1069</c:v>
                </c:pt>
                <c:pt idx="45656">
                  <c:v>1212</c:v>
                </c:pt>
                <c:pt idx="45657">
                  <c:v>1323</c:v>
                </c:pt>
                <c:pt idx="45658">
                  <c:v>1380</c:v>
                </c:pt>
                <c:pt idx="45659">
                  <c:v>1392</c:v>
                </c:pt>
                <c:pt idx="45660">
                  <c:v>1382</c:v>
                </c:pt>
                <c:pt idx="45661">
                  <c:v>1405</c:v>
                </c:pt>
                <c:pt idx="45662">
                  <c:v>1389</c:v>
                </c:pt>
                <c:pt idx="45663">
                  <c:v>1334</c:v>
                </c:pt>
                <c:pt idx="45664">
                  <c:v>1242</c:v>
                </c:pt>
                <c:pt idx="45665">
                  <c:v>1165</c:v>
                </c:pt>
                <c:pt idx="45666">
                  <c:v>1232</c:v>
                </c:pt>
                <c:pt idx="45667">
                  <c:v>1195</c:v>
                </c:pt>
                <c:pt idx="45668">
                  <c:v>1154</c:v>
                </c:pt>
                <c:pt idx="45669">
                  <c:v>1096</c:v>
                </c:pt>
                <c:pt idx="45670">
                  <c:v>1054</c:v>
                </c:pt>
                <c:pt idx="45671">
                  <c:v>991</c:v>
                </c:pt>
                <c:pt idx="45672">
                  <c:v>948</c:v>
                </c:pt>
                <c:pt idx="45673">
                  <c:v>928</c:v>
                </c:pt>
                <c:pt idx="45674">
                  <c:v>890</c:v>
                </c:pt>
                <c:pt idx="45675">
                  <c:v>868</c:v>
                </c:pt>
                <c:pt idx="45676">
                  <c:v>840</c:v>
                </c:pt>
                <c:pt idx="45677">
                  <c:v>870</c:v>
                </c:pt>
                <c:pt idx="45678">
                  <c:v>867</c:v>
                </c:pt>
                <c:pt idx="45679">
                  <c:v>972</c:v>
                </c:pt>
                <c:pt idx="45680">
                  <c:v>1076</c:v>
                </c:pt>
                <c:pt idx="45681">
                  <c:v>1175</c:v>
                </c:pt>
                <c:pt idx="45682">
                  <c:v>1220</c:v>
                </c:pt>
                <c:pt idx="45683">
                  <c:v>1223</c:v>
                </c:pt>
                <c:pt idx="45684">
                  <c:v>1200</c:v>
                </c:pt>
                <c:pt idx="45685">
                  <c:v>1167</c:v>
                </c:pt>
                <c:pt idx="45686">
                  <c:v>1148</c:v>
                </c:pt>
                <c:pt idx="45687">
                  <c:v>1105</c:v>
                </c:pt>
                <c:pt idx="45688">
                  <c:v>1090</c:v>
                </c:pt>
                <c:pt idx="45689">
                  <c:v>1069</c:v>
                </c:pt>
                <c:pt idx="45690">
                  <c:v>1172</c:v>
                </c:pt>
                <c:pt idx="45691">
                  <c:v>1169</c:v>
                </c:pt>
                <c:pt idx="45692">
                  <c:v>1119</c:v>
                </c:pt>
                <c:pt idx="45693">
                  <c:v>1087</c:v>
                </c:pt>
                <c:pt idx="45694">
                  <c:v>1041</c:v>
                </c:pt>
                <c:pt idx="45695">
                  <c:v>984</c:v>
                </c:pt>
                <c:pt idx="45696">
                  <c:v>950</c:v>
                </c:pt>
                <c:pt idx="45697">
                  <c:v>910</c:v>
                </c:pt>
                <c:pt idx="45698">
                  <c:v>881</c:v>
                </c:pt>
                <c:pt idx="45699">
                  <c:v>865</c:v>
                </c:pt>
                <c:pt idx="45700">
                  <c:v>820</c:v>
                </c:pt>
                <c:pt idx="45701">
                  <c:v>823</c:v>
                </c:pt>
                <c:pt idx="45702">
                  <c:v>774</c:v>
                </c:pt>
                <c:pt idx="45703">
                  <c:v>828</c:v>
                </c:pt>
                <c:pt idx="45704">
                  <c:v>887</c:v>
                </c:pt>
                <c:pt idx="45705">
                  <c:v>912</c:v>
                </c:pt>
                <c:pt idx="45706">
                  <c:v>980</c:v>
                </c:pt>
                <c:pt idx="45707">
                  <c:v>1016</c:v>
                </c:pt>
                <c:pt idx="45708">
                  <c:v>1037</c:v>
                </c:pt>
                <c:pt idx="45709">
                  <c:v>1038</c:v>
                </c:pt>
                <c:pt idx="45710">
                  <c:v>1029</c:v>
                </c:pt>
                <c:pt idx="45711">
                  <c:v>1013</c:v>
                </c:pt>
                <c:pt idx="45712">
                  <c:v>996</c:v>
                </c:pt>
                <c:pt idx="45713">
                  <c:v>993</c:v>
                </c:pt>
                <c:pt idx="45714">
                  <c:v>1096</c:v>
                </c:pt>
                <c:pt idx="45715">
                  <c:v>1098</c:v>
                </c:pt>
                <c:pt idx="45716">
                  <c:v>1086</c:v>
                </c:pt>
                <c:pt idx="45717">
                  <c:v>1058</c:v>
                </c:pt>
                <c:pt idx="45718">
                  <c:v>1000</c:v>
                </c:pt>
                <c:pt idx="45719">
                  <c:v>947</c:v>
                </c:pt>
                <c:pt idx="45720">
                  <c:v>906</c:v>
                </c:pt>
                <c:pt idx="45721">
                  <c:v>883</c:v>
                </c:pt>
                <c:pt idx="45722">
                  <c:v>862</c:v>
                </c:pt>
                <c:pt idx="45723">
                  <c:v>850</c:v>
                </c:pt>
                <c:pt idx="45724">
                  <c:v>850</c:v>
                </c:pt>
                <c:pt idx="45725">
                  <c:v>868</c:v>
                </c:pt>
                <c:pt idx="45726">
                  <c:v>884</c:v>
                </c:pt>
                <c:pt idx="45727">
                  <c:v>1079</c:v>
                </c:pt>
                <c:pt idx="45728">
                  <c:v>1224</c:v>
                </c:pt>
                <c:pt idx="45729">
                  <c:v>1329</c:v>
                </c:pt>
                <c:pt idx="45730">
                  <c:v>1383</c:v>
                </c:pt>
                <c:pt idx="45731">
                  <c:v>1406</c:v>
                </c:pt>
                <c:pt idx="45732">
                  <c:v>1406</c:v>
                </c:pt>
                <c:pt idx="45733">
                  <c:v>1434</c:v>
                </c:pt>
                <c:pt idx="45734">
                  <c:v>1416</c:v>
                </c:pt>
                <c:pt idx="45735">
                  <c:v>1367</c:v>
                </c:pt>
                <c:pt idx="45736">
                  <c:v>1279</c:v>
                </c:pt>
                <c:pt idx="45737">
                  <c:v>1173</c:v>
                </c:pt>
                <c:pt idx="45738">
                  <c:v>1233</c:v>
                </c:pt>
                <c:pt idx="45739">
                  <c:v>1193</c:v>
                </c:pt>
                <c:pt idx="45740">
                  <c:v>1164</c:v>
                </c:pt>
                <c:pt idx="45741">
                  <c:v>1113</c:v>
                </c:pt>
                <c:pt idx="45742">
                  <c:v>1046</c:v>
                </c:pt>
                <c:pt idx="45743">
                  <c:v>989</c:v>
                </c:pt>
                <c:pt idx="45744">
                  <c:v>939</c:v>
                </c:pt>
                <c:pt idx="45745">
                  <c:v>892</c:v>
                </c:pt>
                <c:pt idx="45746">
                  <c:v>876</c:v>
                </c:pt>
                <c:pt idx="45747">
                  <c:v>861</c:v>
                </c:pt>
                <c:pt idx="45748">
                  <c:v>868</c:v>
                </c:pt>
                <c:pt idx="45749">
                  <c:v>913</c:v>
                </c:pt>
                <c:pt idx="45750">
                  <c:v>923</c:v>
                </c:pt>
                <c:pt idx="45751">
                  <c:v>1090</c:v>
                </c:pt>
                <c:pt idx="45752">
                  <c:v>1230</c:v>
                </c:pt>
                <c:pt idx="45753">
                  <c:v>1321</c:v>
                </c:pt>
                <c:pt idx="45754">
                  <c:v>1380</c:v>
                </c:pt>
                <c:pt idx="45755">
                  <c:v>1389</c:v>
                </c:pt>
                <c:pt idx="45756">
                  <c:v>1409</c:v>
                </c:pt>
                <c:pt idx="45757">
                  <c:v>1443</c:v>
                </c:pt>
                <c:pt idx="45758">
                  <c:v>1429</c:v>
                </c:pt>
                <c:pt idx="45759">
                  <c:v>1372</c:v>
                </c:pt>
                <c:pt idx="45760">
                  <c:v>1298</c:v>
                </c:pt>
                <c:pt idx="45761">
                  <c:v>1183</c:v>
                </c:pt>
                <c:pt idx="45762">
                  <c:v>1255</c:v>
                </c:pt>
                <c:pt idx="45763">
                  <c:v>1227</c:v>
                </c:pt>
                <c:pt idx="45764">
                  <c:v>1198</c:v>
                </c:pt>
                <c:pt idx="45765">
                  <c:v>1147</c:v>
                </c:pt>
                <c:pt idx="45766">
                  <c:v>1094</c:v>
                </c:pt>
                <c:pt idx="45767">
                  <c:v>997</c:v>
                </c:pt>
                <c:pt idx="45768">
                  <c:v>939</c:v>
                </c:pt>
                <c:pt idx="45769">
                  <c:v>922</c:v>
                </c:pt>
                <c:pt idx="45770">
                  <c:v>855</c:v>
                </c:pt>
                <c:pt idx="45771">
                  <c:v>853</c:v>
                </c:pt>
                <c:pt idx="45772">
                  <c:v>858</c:v>
                </c:pt>
                <c:pt idx="45773">
                  <c:v>875</c:v>
                </c:pt>
                <c:pt idx="45774">
                  <c:v>909</c:v>
                </c:pt>
                <c:pt idx="45775">
                  <c:v>1104</c:v>
                </c:pt>
                <c:pt idx="45776">
                  <c:v>1229</c:v>
                </c:pt>
                <c:pt idx="45777">
                  <c:v>1357</c:v>
                </c:pt>
                <c:pt idx="45778">
                  <c:v>1406</c:v>
                </c:pt>
                <c:pt idx="45779">
                  <c:v>1423</c:v>
                </c:pt>
                <c:pt idx="45780">
                  <c:v>1434</c:v>
                </c:pt>
                <c:pt idx="45781">
                  <c:v>1463</c:v>
                </c:pt>
                <c:pt idx="45782">
                  <c:v>1452</c:v>
                </c:pt>
                <c:pt idx="45783">
                  <c:v>1338</c:v>
                </c:pt>
                <c:pt idx="45784">
                  <c:v>1286</c:v>
                </c:pt>
                <c:pt idx="45785">
                  <c:v>1098</c:v>
                </c:pt>
                <c:pt idx="45786">
                  <c:v>1240</c:v>
                </c:pt>
                <c:pt idx="45787">
                  <c:v>1224</c:v>
                </c:pt>
                <c:pt idx="45788">
                  <c:v>1180</c:v>
                </c:pt>
                <c:pt idx="45789">
                  <c:v>1126</c:v>
                </c:pt>
                <c:pt idx="45790">
                  <c:v>1055</c:v>
                </c:pt>
                <c:pt idx="45791">
                  <c:v>995</c:v>
                </c:pt>
                <c:pt idx="45792">
                  <c:v>927</c:v>
                </c:pt>
                <c:pt idx="45793">
                  <c:v>893</c:v>
                </c:pt>
                <c:pt idx="45794">
                  <c:v>872</c:v>
                </c:pt>
                <c:pt idx="45795">
                  <c:v>866</c:v>
                </c:pt>
                <c:pt idx="45796">
                  <c:v>867</c:v>
                </c:pt>
                <c:pt idx="45797">
                  <c:v>892</c:v>
                </c:pt>
                <c:pt idx="45798">
                  <c:v>903</c:v>
                </c:pt>
                <c:pt idx="45799">
                  <c:v>1095</c:v>
                </c:pt>
                <c:pt idx="45800">
                  <c:v>1250</c:v>
                </c:pt>
                <c:pt idx="45801">
                  <c:v>1335</c:v>
                </c:pt>
                <c:pt idx="45802">
                  <c:v>1420</c:v>
                </c:pt>
                <c:pt idx="45803">
                  <c:v>1415</c:v>
                </c:pt>
                <c:pt idx="45804">
                  <c:v>1399</c:v>
                </c:pt>
                <c:pt idx="45805">
                  <c:v>1425</c:v>
                </c:pt>
                <c:pt idx="45806">
                  <c:v>1412</c:v>
                </c:pt>
                <c:pt idx="45807">
                  <c:v>1369</c:v>
                </c:pt>
                <c:pt idx="45808">
                  <c:v>1291</c:v>
                </c:pt>
                <c:pt idx="45809">
                  <c:v>1195</c:v>
                </c:pt>
                <c:pt idx="45810">
                  <c:v>1260</c:v>
                </c:pt>
                <c:pt idx="45811">
                  <c:v>1247</c:v>
                </c:pt>
                <c:pt idx="45812">
                  <c:v>1199</c:v>
                </c:pt>
                <c:pt idx="45813">
                  <c:v>1157</c:v>
                </c:pt>
                <c:pt idx="45814">
                  <c:v>1099</c:v>
                </c:pt>
                <c:pt idx="45815">
                  <c:v>999</c:v>
                </c:pt>
                <c:pt idx="45816">
                  <c:v>958</c:v>
                </c:pt>
                <c:pt idx="45817">
                  <c:v>925</c:v>
                </c:pt>
                <c:pt idx="45818">
                  <c:v>899</c:v>
                </c:pt>
                <c:pt idx="45819">
                  <c:v>872</c:v>
                </c:pt>
                <c:pt idx="45820">
                  <c:v>876</c:v>
                </c:pt>
                <c:pt idx="45821">
                  <c:v>916</c:v>
                </c:pt>
                <c:pt idx="45822">
                  <c:v>919</c:v>
                </c:pt>
                <c:pt idx="45823">
                  <c:v>1126</c:v>
                </c:pt>
                <c:pt idx="45824">
                  <c:v>1285</c:v>
                </c:pt>
                <c:pt idx="45825">
                  <c:v>1389</c:v>
                </c:pt>
                <c:pt idx="45826">
                  <c:v>1391</c:v>
                </c:pt>
                <c:pt idx="45827">
                  <c:v>1447</c:v>
                </c:pt>
                <c:pt idx="45828">
                  <c:v>1454</c:v>
                </c:pt>
                <c:pt idx="45829">
                  <c:v>1485</c:v>
                </c:pt>
                <c:pt idx="45830">
                  <c:v>1470</c:v>
                </c:pt>
                <c:pt idx="45831">
                  <c:v>1437</c:v>
                </c:pt>
                <c:pt idx="45832">
                  <c:v>1351</c:v>
                </c:pt>
                <c:pt idx="45833">
                  <c:v>1205</c:v>
                </c:pt>
                <c:pt idx="45834">
                  <c:v>1287</c:v>
                </c:pt>
                <c:pt idx="45835">
                  <c:v>1248</c:v>
                </c:pt>
                <c:pt idx="45836">
                  <c:v>1205</c:v>
                </c:pt>
                <c:pt idx="45837">
                  <c:v>1135</c:v>
                </c:pt>
                <c:pt idx="45838">
                  <c:v>1118</c:v>
                </c:pt>
                <c:pt idx="45839">
                  <c:v>1063</c:v>
                </c:pt>
                <c:pt idx="45840">
                  <c:v>988</c:v>
                </c:pt>
                <c:pt idx="45841">
                  <c:v>981</c:v>
                </c:pt>
                <c:pt idx="45842">
                  <c:v>957</c:v>
                </c:pt>
                <c:pt idx="45843">
                  <c:v>950</c:v>
                </c:pt>
                <c:pt idx="45844">
                  <c:v>935</c:v>
                </c:pt>
                <c:pt idx="45845">
                  <c:v>925</c:v>
                </c:pt>
                <c:pt idx="45846">
                  <c:v>919</c:v>
                </c:pt>
                <c:pt idx="45847">
                  <c:v>1045</c:v>
                </c:pt>
                <c:pt idx="45848">
                  <c:v>1157</c:v>
                </c:pt>
                <c:pt idx="45849">
                  <c:v>1244</c:v>
                </c:pt>
                <c:pt idx="45850">
                  <c:v>1287</c:v>
                </c:pt>
                <c:pt idx="45851">
                  <c:v>1301</c:v>
                </c:pt>
                <c:pt idx="45852">
                  <c:v>1259</c:v>
                </c:pt>
                <c:pt idx="45853">
                  <c:v>1245</c:v>
                </c:pt>
                <c:pt idx="45854">
                  <c:v>1219</c:v>
                </c:pt>
                <c:pt idx="45855">
                  <c:v>1143</c:v>
                </c:pt>
                <c:pt idx="45856">
                  <c:v>1112</c:v>
                </c:pt>
                <c:pt idx="45857">
                  <c:v>1089</c:v>
                </c:pt>
                <c:pt idx="45858">
                  <c:v>1168</c:v>
                </c:pt>
                <c:pt idx="45859">
                  <c:v>1184</c:v>
                </c:pt>
                <c:pt idx="45860">
                  <c:v>1144</c:v>
                </c:pt>
                <c:pt idx="45861">
                  <c:v>1113</c:v>
                </c:pt>
                <c:pt idx="45862">
                  <c:v>1059</c:v>
                </c:pt>
                <c:pt idx="45863">
                  <c:v>1019</c:v>
                </c:pt>
                <c:pt idx="45864">
                  <c:v>980</c:v>
                </c:pt>
                <c:pt idx="45865">
                  <c:v>939</c:v>
                </c:pt>
                <c:pt idx="45866">
                  <c:v>929</c:v>
                </c:pt>
                <c:pt idx="45867">
                  <c:v>921</c:v>
                </c:pt>
                <c:pt idx="45868">
                  <c:v>907</c:v>
                </c:pt>
                <c:pt idx="45869">
                  <c:v>899</c:v>
                </c:pt>
                <c:pt idx="45870">
                  <c:v>860</c:v>
                </c:pt>
                <c:pt idx="45871">
                  <c:v>900</c:v>
                </c:pt>
                <c:pt idx="45872">
                  <c:v>876</c:v>
                </c:pt>
                <c:pt idx="45873">
                  <c:v>968</c:v>
                </c:pt>
                <c:pt idx="45874">
                  <c:v>1026</c:v>
                </c:pt>
                <c:pt idx="45875">
                  <c:v>1023</c:v>
                </c:pt>
                <c:pt idx="45876">
                  <c:v>1030</c:v>
                </c:pt>
                <c:pt idx="45877">
                  <c:v>1008</c:v>
                </c:pt>
                <c:pt idx="45878">
                  <c:v>1002</c:v>
                </c:pt>
                <c:pt idx="45879">
                  <c:v>1007</c:v>
                </c:pt>
                <c:pt idx="45880">
                  <c:v>988</c:v>
                </c:pt>
                <c:pt idx="45881">
                  <c:v>1004</c:v>
                </c:pt>
                <c:pt idx="45882">
                  <c:v>1113</c:v>
                </c:pt>
                <c:pt idx="45883">
                  <c:v>1128</c:v>
                </c:pt>
                <c:pt idx="45884">
                  <c:v>1134</c:v>
                </c:pt>
                <c:pt idx="45885">
                  <c:v>1095</c:v>
                </c:pt>
                <c:pt idx="45886">
                  <c:v>1057</c:v>
                </c:pt>
                <c:pt idx="45887">
                  <c:v>1000</c:v>
                </c:pt>
                <c:pt idx="45888">
                  <c:v>964</c:v>
                </c:pt>
                <c:pt idx="45889">
                  <c:v>938</c:v>
                </c:pt>
                <c:pt idx="45890">
                  <c:v>911</c:v>
                </c:pt>
                <c:pt idx="45891">
                  <c:v>903</c:v>
                </c:pt>
                <c:pt idx="45892">
                  <c:v>912</c:v>
                </c:pt>
                <c:pt idx="45893">
                  <c:v>947</c:v>
                </c:pt>
                <c:pt idx="45894">
                  <c:v>960</c:v>
                </c:pt>
                <c:pt idx="45895">
                  <c:v>1134</c:v>
                </c:pt>
                <c:pt idx="45896">
                  <c:v>1282</c:v>
                </c:pt>
                <c:pt idx="45897">
                  <c:v>1372</c:v>
                </c:pt>
                <c:pt idx="45898">
                  <c:v>1421</c:v>
                </c:pt>
                <c:pt idx="45899">
                  <c:v>1410</c:v>
                </c:pt>
                <c:pt idx="45900">
                  <c:v>1458</c:v>
                </c:pt>
                <c:pt idx="45901">
                  <c:v>1497</c:v>
                </c:pt>
                <c:pt idx="45902">
                  <c:v>1475</c:v>
                </c:pt>
                <c:pt idx="45903">
                  <c:v>1450</c:v>
                </c:pt>
                <c:pt idx="45904">
                  <c:v>1304</c:v>
                </c:pt>
                <c:pt idx="45905">
                  <c:v>1183</c:v>
                </c:pt>
                <c:pt idx="45906">
                  <c:v>1244</c:v>
                </c:pt>
                <c:pt idx="45907">
                  <c:v>1202</c:v>
                </c:pt>
                <c:pt idx="45908">
                  <c:v>1193</c:v>
                </c:pt>
                <c:pt idx="45909">
                  <c:v>1139</c:v>
                </c:pt>
                <c:pt idx="45910">
                  <c:v>1089</c:v>
                </c:pt>
                <c:pt idx="45911">
                  <c:v>1029</c:v>
                </c:pt>
                <c:pt idx="45912">
                  <c:v>976</c:v>
                </c:pt>
                <c:pt idx="45913">
                  <c:v>942</c:v>
                </c:pt>
                <c:pt idx="45914">
                  <c:v>924</c:v>
                </c:pt>
                <c:pt idx="45915">
                  <c:v>914</c:v>
                </c:pt>
                <c:pt idx="45916">
                  <c:v>919</c:v>
                </c:pt>
                <c:pt idx="45917">
                  <c:v>958</c:v>
                </c:pt>
                <c:pt idx="45918">
                  <c:v>970</c:v>
                </c:pt>
                <c:pt idx="45919">
                  <c:v>1158</c:v>
                </c:pt>
                <c:pt idx="45920">
                  <c:v>1308</c:v>
                </c:pt>
                <c:pt idx="45921">
                  <c:v>1373</c:v>
                </c:pt>
                <c:pt idx="45922">
                  <c:v>1426</c:v>
                </c:pt>
                <c:pt idx="45923">
                  <c:v>1424</c:v>
                </c:pt>
                <c:pt idx="45924">
                  <c:v>1421</c:v>
                </c:pt>
                <c:pt idx="45925">
                  <c:v>1436</c:v>
                </c:pt>
                <c:pt idx="45926">
                  <c:v>1457</c:v>
                </c:pt>
                <c:pt idx="45927">
                  <c:v>1410</c:v>
                </c:pt>
                <c:pt idx="45928">
                  <c:v>1316</c:v>
                </c:pt>
                <c:pt idx="45929">
                  <c:v>1206</c:v>
                </c:pt>
                <c:pt idx="45930">
                  <c:v>1266</c:v>
                </c:pt>
                <c:pt idx="45931">
                  <c:v>1234</c:v>
                </c:pt>
                <c:pt idx="45932">
                  <c:v>1173</c:v>
                </c:pt>
                <c:pt idx="45933">
                  <c:v>1136</c:v>
                </c:pt>
                <c:pt idx="45934">
                  <c:v>1087</c:v>
                </c:pt>
                <c:pt idx="45935">
                  <c:v>1014</c:v>
                </c:pt>
                <c:pt idx="45936">
                  <c:v>970</c:v>
                </c:pt>
                <c:pt idx="45937">
                  <c:v>947</c:v>
                </c:pt>
                <c:pt idx="45938">
                  <c:v>925</c:v>
                </c:pt>
                <c:pt idx="45939">
                  <c:v>899</c:v>
                </c:pt>
                <c:pt idx="45940">
                  <c:v>902</c:v>
                </c:pt>
                <c:pt idx="45941">
                  <c:v>934</c:v>
                </c:pt>
                <c:pt idx="45942">
                  <c:v>948</c:v>
                </c:pt>
                <c:pt idx="45943">
                  <c:v>1135</c:v>
                </c:pt>
                <c:pt idx="45944">
                  <c:v>1267</c:v>
                </c:pt>
                <c:pt idx="45945">
                  <c:v>1364</c:v>
                </c:pt>
                <c:pt idx="45946">
                  <c:v>1413</c:v>
                </c:pt>
                <c:pt idx="45947">
                  <c:v>1406</c:v>
                </c:pt>
                <c:pt idx="45948">
                  <c:v>1404</c:v>
                </c:pt>
                <c:pt idx="45949">
                  <c:v>1442</c:v>
                </c:pt>
                <c:pt idx="45950">
                  <c:v>1466</c:v>
                </c:pt>
                <c:pt idx="45951">
                  <c:v>1397</c:v>
                </c:pt>
                <c:pt idx="45952">
                  <c:v>1313</c:v>
                </c:pt>
                <c:pt idx="45953">
                  <c:v>1213</c:v>
                </c:pt>
                <c:pt idx="45954">
                  <c:v>1282</c:v>
                </c:pt>
                <c:pt idx="45955">
                  <c:v>1262</c:v>
                </c:pt>
                <c:pt idx="45956">
                  <c:v>1204</c:v>
                </c:pt>
                <c:pt idx="45957">
                  <c:v>1174</c:v>
                </c:pt>
                <c:pt idx="45958">
                  <c:v>1098</c:v>
                </c:pt>
                <c:pt idx="45959">
                  <c:v>1085</c:v>
                </c:pt>
                <c:pt idx="45960">
                  <c:v>979</c:v>
                </c:pt>
                <c:pt idx="45961">
                  <c:v>935</c:v>
                </c:pt>
                <c:pt idx="45962">
                  <c:v>936</c:v>
                </c:pt>
                <c:pt idx="45963">
                  <c:v>893</c:v>
                </c:pt>
                <c:pt idx="45964">
                  <c:v>910</c:v>
                </c:pt>
                <c:pt idx="45965">
                  <c:v>927</c:v>
                </c:pt>
                <c:pt idx="45966">
                  <c:v>934</c:v>
                </c:pt>
                <c:pt idx="45967">
                  <c:v>1072</c:v>
                </c:pt>
                <c:pt idx="45968">
                  <c:v>1154</c:v>
                </c:pt>
                <c:pt idx="45969">
                  <c:v>1212</c:v>
                </c:pt>
                <c:pt idx="45970">
                  <c:v>1248</c:v>
                </c:pt>
                <c:pt idx="45971">
                  <c:v>1255</c:v>
                </c:pt>
                <c:pt idx="45972">
                  <c:v>1213</c:v>
                </c:pt>
                <c:pt idx="45973">
                  <c:v>1201</c:v>
                </c:pt>
                <c:pt idx="45974">
                  <c:v>1180</c:v>
                </c:pt>
                <c:pt idx="45975">
                  <c:v>1143</c:v>
                </c:pt>
                <c:pt idx="45976">
                  <c:v>1109</c:v>
                </c:pt>
                <c:pt idx="45977">
                  <c:v>1061</c:v>
                </c:pt>
                <c:pt idx="45978">
                  <c:v>1140</c:v>
                </c:pt>
                <c:pt idx="45979">
                  <c:v>1133</c:v>
                </c:pt>
                <c:pt idx="45980">
                  <c:v>1080</c:v>
                </c:pt>
                <c:pt idx="45981">
                  <c:v>1049</c:v>
                </c:pt>
                <c:pt idx="45982">
                  <c:v>1008</c:v>
                </c:pt>
                <c:pt idx="45983">
                  <c:v>985</c:v>
                </c:pt>
                <c:pt idx="45984">
                  <c:v>944</c:v>
                </c:pt>
                <c:pt idx="45985">
                  <c:v>913</c:v>
                </c:pt>
                <c:pt idx="45986">
                  <c:v>885</c:v>
                </c:pt>
                <c:pt idx="45987">
                  <c:v>871</c:v>
                </c:pt>
                <c:pt idx="45988">
                  <c:v>858</c:v>
                </c:pt>
                <c:pt idx="45989">
                  <c:v>850</c:v>
                </c:pt>
                <c:pt idx="45990">
                  <c:v>815</c:v>
                </c:pt>
                <c:pt idx="45991">
                  <c:v>863</c:v>
                </c:pt>
                <c:pt idx="45992">
                  <c:v>885</c:v>
                </c:pt>
                <c:pt idx="45993">
                  <c:v>920</c:v>
                </c:pt>
                <c:pt idx="45994">
                  <c:v>907</c:v>
                </c:pt>
                <c:pt idx="45995">
                  <c:v>910</c:v>
                </c:pt>
                <c:pt idx="45996">
                  <c:v>927</c:v>
                </c:pt>
                <c:pt idx="45997">
                  <c:v>958</c:v>
                </c:pt>
                <c:pt idx="45998">
                  <c:v>961</c:v>
                </c:pt>
                <c:pt idx="45999">
                  <c:v>961</c:v>
                </c:pt>
                <c:pt idx="46000">
                  <c:v>943</c:v>
                </c:pt>
                <c:pt idx="46001">
                  <c:v>928</c:v>
                </c:pt>
                <c:pt idx="46002">
                  <c:v>1037</c:v>
                </c:pt>
                <c:pt idx="46003">
                  <c:v>1049</c:v>
                </c:pt>
                <c:pt idx="46004">
                  <c:v>1048</c:v>
                </c:pt>
                <c:pt idx="46005">
                  <c:v>1030</c:v>
                </c:pt>
                <c:pt idx="46006">
                  <c:v>999</c:v>
                </c:pt>
                <c:pt idx="46007">
                  <c:v>970</c:v>
                </c:pt>
                <c:pt idx="46008">
                  <c:v>941</c:v>
                </c:pt>
                <c:pt idx="46009">
                  <c:v>903</c:v>
                </c:pt>
                <c:pt idx="46010">
                  <c:v>888</c:v>
                </c:pt>
                <c:pt idx="46011">
                  <c:v>874</c:v>
                </c:pt>
                <c:pt idx="46012">
                  <c:v>865</c:v>
                </c:pt>
                <c:pt idx="46013">
                  <c:v>844</c:v>
                </c:pt>
                <c:pt idx="46014">
                  <c:v>821</c:v>
                </c:pt>
                <c:pt idx="46015">
                  <c:v>905</c:v>
                </c:pt>
                <c:pt idx="46016">
                  <c:v>967</c:v>
                </c:pt>
                <c:pt idx="46017">
                  <c:v>1016</c:v>
                </c:pt>
                <c:pt idx="46018">
                  <c:v>1047</c:v>
                </c:pt>
                <c:pt idx="46019">
                  <c:v>1048</c:v>
                </c:pt>
                <c:pt idx="46020">
                  <c:v>1059</c:v>
                </c:pt>
                <c:pt idx="46021">
                  <c:v>1066</c:v>
                </c:pt>
                <c:pt idx="46022">
                  <c:v>1090</c:v>
                </c:pt>
                <c:pt idx="46023">
                  <c:v>1089</c:v>
                </c:pt>
                <c:pt idx="46024">
                  <c:v>1020</c:v>
                </c:pt>
                <c:pt idx="46025">
                  <c:v>997</c:v>
                </c:pt>
                <c:pt idx="46026">
                  <c:v>1095</c:v>
                </c:pt>
                <c:pt idx="46027">
                  <c:v>1102</c:v>
                </c:pt>
                <c:pt idx="46028">
                  <c:v>1070</c:v>
                </c:pt>
                <c:pt idx="46029">
                  <c:v>1053</c:v>
                </c:pt>
                <c:pt idx="46030">
                  <c:v>1018</c:v>
                </c:pt>
                <c:pt idx="46031">
                  <c:v>962</c:v>
                </c:pt>
                <c:pt idx="46032">
                  <c:v>929</c:v>
                </c:pt>
                <c:pt idx="46033">
                  <c:v>904</c:v>
                </c:pt>
                <c:pt idx="46034">
                  <c:v>865</c:v>
                </c:pt>
                <c:pt idx="46035">
                  <c:v>853</c:v>
                </c:pt>
                <c:pt idx="46036">
                  <c:v>842</c:v>
                </c:pt>
                <c:pt idx="46037">
                  <c:v>843</c:v>
                </c:pt>
                <c:pt idx="46038">
                  <c:v>810</c:v>
                </c:pt>
                <c:pt idx="46039">
                  <c:v>853</c:v>
                </c:pt>
                <c:pt idx="46040">
                  <c:v>899</c:v>
                </c:pt>
                <c:pt idx="46041">
                  <c:v>939</c:v>
                </c:pt>
                <c:pt idx="46042">
                  <c:v>1007</c:v>
                </c:pt>
                <c:pt idx="46043">
                  <c:v>1021</c:v>
                </c:pt>
                <c:pt idx="46044">
                  <c:v>1037</c:v>
                </c:pt>
                <c:pt idx="46045">
                  <c:v>1032</c:v>
                </c:pt>
                <c:pt idx="46046">
                  <c:v>1106</c:v>
                </c:pt>
                <c:pt idx="46047">
                  <c:v>1047</c:v>
                </c:pt>
                <c:pt idx="46048">
                  <c:v>1033</c:v>
                </c:pt>
                <c:pt idx="46049">
                  <c:v>1006</c:v>
                </c:pt>
                <c:pt idx="46050">
                  <c:v>1099</c:v>
                </c:pt>
                <c:pt idx="46051">
                  <c:v>1113</c:v>
                </c:pt>
                <c:pt idx="46052">
                  <c:v>1108</c:v>
                </c:pt>
                <c:pt idx="46053">
                  <c:v>1074</c:v>
                </c:pt>
                <c:pt idx="46054">
                  <c:v>1026</c:v>
                </c:pt>
                <c:pt idx="46055">
                  <c:v>968</c:v>
                </c:pt>
                <c:pt idx="46056">
                  <c:v>927</c:v>
                </c:pt>
                <c:pt idx="46057">
                  <c:v>904</c:v>
                </c:pt>
                <c:pt idx="46058">
                  <c:v>904</c:v>
                </c:pt>
                <c:pt idx="46059">
                  <c:v>890</c:v>
                </c:pt>
                <c:pt idx="46060">
                  <c:v>889</c:v>
                </c:pt>
                <c:pt idx="46061">
                  <c:v>896</c:v>
                </c:pt>
                <c:pt idx="46062">
                  <c:v>929</c:v>
                </c:pt>
                <c:pt idx="46063">
                  <c:v>1133</c:v>
                </c:pt>
                <c:pt idx="46064">
                  <c:v>1285</c:v>
                </c:pt>
                <c:pt idx="46065">
                  <c:v>1397</c:v>
                </c:pt>
                <c:pt idx="46066">
                  <c:v>1359</c:v>
                </c:pt>
                <c:pt idx="46067">
                  <c:v>1472</c:v>
                </c:pt>
                <c:pt idx="46068">
                  <c:v>1478</c:v>
                </c:pt>
                <c:pt idx="46069">
                  <c:v>1520</c:v>
                </c:pt>
                <c:pt idx="46070">
                  <c:v>1504</c:v>
                </c:pt>
                <c:pt idx="46071">
                  <c:v>1437</c:v>
                </c:pt>
                <c:pt idx="46072">
                  <c:v>1331</c:v>
                </c:pt>
                <c:pt idx="46073">
                  <c:v>1193</c:v>
                </c:pt>
                <c:pt idx="46074">
                  <c:v>1255</c:v>
                </c:pt>
                <c:pt idx="46075">
                  <c:v>1244</c:v>
                </c:pt>
                <c:pt idx="46076">
                  <c:v>1224</c:v>
                </c:pt>
                <c:pt idx="46077">
                  <c:v>1189</c:v>
                </c:pt>
                <c:pt idx="46078">
                  <c:v>1105</c:v>
                </c:pt>
                <c:pt idx="46079">
                  <c:v>1051</c:v>
                </c:pt>
                <c:pt idx="46080">
                  <c:v>1003</c:v>
                </c:pt>
                <c:pt idx="46081">
                  <c:v>966</c:v>
                </c:pt>
                <c:pt idx="46082">
                  <c:v>947</c:v>
                </c:pt>
                <c:pt idx="46083">
                  <c:v>930</c:v>
                </c:pt>
                <c:pt idx="46084">
                  <c:v>949</c:v>
                </c:pt>
                <c:pt idx="46085">
                  <c:v>979</c:v>
                </c:pt>
                <c:pt idx="46086">
                  <c:v>978</c:v>
                </c:pt>
                <c:pt idx="46087">
                  <c:v>1161</c:v>
                </c:pt>
                <c:pt idx="46088">
                  <c:v>1329</c:v>
                </c:pt>
                <c:pt idx="46089">
                  <c:v>1429</c:v>
                </c:pt>
                <c:pt idx="46090">
                  <c:v>1480</c:v>
                </c:pt>
                <c:pt idx="46091">
                  <c:v>1476</c:v>
                </c:pt>
                <c:pt idx="46092">
                  <c:v>1493</c:v>
                </c:pt>
                <c:pt idx="46093">
                  <c:v>1517</c:v>
                </c:pt>
                <c:pt idx="46094">
                  <c:v>1491</c:v>
                </c:pt>
                <c:pt idx="46095">
                  <c:v>1451</c:v>
                </c:pt>
                <c:pt idx="46096">
                  <c:v>1363</c:v>
                </c:pt>
                <c:pt idx="46097">
                  <c:v>1220</c:v>
                </c:pt>
                <c:pt idx="46098">
                  <c:v>1310</c:v>
                </c:pt>
                <c:pt idx="46099">
                  <c:v>1277</c:v>
                </c:pt>
                <c:pt idx="46100">
                  <c:v>1233</c:v>
                </c:pt>
                <c:pt idx="46101">
                  <c:v>1187</c:v>
                </c:pt>
                <c:pt idx="46102">
                  <c:v>1109</c:v>
                </c:pt>
                <c:pt idx="46103">
                  <c:v>1038</c:v>
                </c:pt>
                <c:pt idx="46104">
                  <c:v>988</c:v>
                </c:pt>
                <c:pt idx="46105">
                  <c:v>963</c:v>
                </c:pt>
                <c:pt idx="46106">
                  <c:v>942</c:v>
                </c:pt>
                <c:pt idx="46107">
                  <c:v>931</c:v>
                </c:pt>
                <c:pt idx="46108">
                  <c:v>931</c:v>
                </c:pt>
                <c:pt idx="46109">
                  <c:v>959</c:v>
                </c:pt>
                <c:pt idx="46110">
                  <c:v>961</c:v>
                </c:pt>
                <c:pt idx="46111">
                  <c:v>1157</c:v>
                </c:pt>
                <c:pt idx="46112">
                  <c:v>1321</c:v>
                </c:pt>
                <c:pt idx="46113">
                  <c:v>1405</c:v>
                </c:pt>
                <c:pt idx="46114">
                  <c:v>1475</c:v>
                </c:pt>
                <c:pt idx="46115">
                  <c:v>1480</c:v>
                </c:pt>
                <c:pt idx="46116">
                  <c:v>1485</c:v>
                </c:pt>
                <c:pt idx="46117">
                  <c:v>1518</c:v>
                </c:pt>
                <c:pt idx="46118">
                  <c:v>1510</c:v>
                </c:pt>
                <c:pt idx="46119">
                  <c:v>1444</c:v>
                </c:pt>
                <c:pt idx="46120">
                  <c:v>1349</c:v>
                </c:pt>
                <c:pt idx="46121">
                  <c:v>1229</c:v>
                </c:pt>
                <c:pt idx="46122">
                  <c:v>1286</c:v>
                </c:pt>
                <c:pt idx="46123">
                  <c:v>1265</c:v>
                </c:pt>
                <c:pt idx="46124">
                  <c:v>1224</c:v>
                </c:pt>
                <c:pt idx="46125">
                  <c:v>1184</c:v>
                </c:pt>
                <c:pt idx="46126">
                  <c:v>1119</c:v>
                </c:pt>
                <c:pt idx="46127">
                  <c:v>1056</c:v>
                </c:pt>
                <c:pt idx="46128">
                  <c:v>1005</c:v>
                </c:pt>
                <c:pt idx="46129">
                  <c:v>973</c:v>
                </c:pt>
                <c:pt idx="46130">
                  <c:v>936</c:v>
                </c:pt>
                <c:pt idx="46131">
                  <c:v>919</c:v>
                </c:pt>
                <c:pt idx="46132">
                  <c:v>909</c:v>
                </c:pt>
                <c:pt idx="46133">
                  <c:v>927</c:v>
                </c:pt>
                <c:pt idx="46134">
                  <c:v>972</c:v>
                </c:pt>
                <c:pt idx="46135">
                  <c:v>1171</c:v>
                </c:pt>
                <c:pt idx="46136">
                  <c:v>1330</c:v>
                </c:pt>
                <c:pt idx="46137">
                  <c:v>1405</c:v>
                </c:pt>
                <c:pt idx="46138">
                  <c:v>1451</c:v>
                </c:pt>
                <c:pt idx="46139">
                  <c:v>1438</c:v>
                </c:pt>
                <c:pt idx="46140">
                  <c:v>1431</c:v>
                </c:pt>
                <c:pt idx="46141">
                  <c:v>1453</c:v>
                </c:pt>
                <c:pt idx="46142">
                  <c:v>1429</c:v>
                </c:pt>
                <c:pt idx="46143">
                  <c:v>1392</c:v>
                </c:pt>
                <c:pt idx="46144">
                  <c:v>1303</c:v>
                </c:pt>
                <c:pt idx="46145">
                  <c:v>1208</c:v>
                </c:pt>
                <c:pt idx="46146">
                  <c:v>1286</c:v>
                </c:pt>
                <c:pt idx="46147">
                  <c:v>1272</c:v>
                </c:pt>
                <c:pt idx="46148">
                  <c:v>1229</c:v>
                </c:pt>
                <c:pt idx="46149">
                  <c:v>1203</c:v>
                </c:pt>
                <c:pt idx="46150">
                  <c:v>1152</c:v>
                </c:pt>
                <c:pt idx="46151">
                  <c:v>1103</c:v>
                </c:pt>
                <c:pt idx="46152">
                  <c:v>1035</c:v>
                </c:pt>
                <c:pt idx="46153">
                  <c:v>1010</c:v>
                </c:pt>
                <c:pt idx="46154">
                  <c:v>983</c:v>
                </c:pt>
                <c:pt idx="46155">
                  <c:v>961</c:v>
                </c:pt>
                <c:pt idx="46156">
                  <c:v>957</c:v>
                </c:pt>
                <c:pt idx="46157">
                  <c:v>959</c:v>
                </c:pt>
                <c:pt idx="46158">
                  <c:v>933</c:v>
                </c:pt>
                <c:pt idx="46159">
                  <c:v>1047</c:v>
                </c:pt>
                <c:pt idx="46160">
                  <c:v>1132</c:v>
                </c:pt>
                <c:pt idx="46161">
                  <c:v>1216</c:v>
                </c:pt>
                <c:pt idx="46162">
                  <c:v>1266</c:v>
                </c:pt>
                <c:pt idx="46163">
                  <c:v>1270</c:v>
                </c:pt>
                <c:pt idx="46164">
                  <c:v>1279</c:v>
                </c:pt>
                <c:pt idx="46165">
                  <c:v>1311</c:v>
                </c:pt>
                <c:pt idx="46166">
                  <c:v>1276</c:v>
                </c:pt>
                <c:pt idx="46167">
                  <c:v>1229</c:v>
                </c:pt>
                <c:pt idx="46168">
                  <c:v>1183</c:v>
                </c:pt>
                <c:pt idx="46169">
                  <c:v>1125</c:v>
                </c:pt>
                <c:pt idx="46170">
                  <c:v>1220</c:v>
                </c:pt>
                <c:pt idx="46171">
                  <c:v>1233</c:v>
                </c:pt>
                <c:pt idx="46172">
                  <c:v>1197</c:v>
                </c:pt>
                <c:pt idx="46173">
                  <c:v>1163</c:v>
                </c:pt>
                <c:pt idx="46174">
                  <c:v>1122</c:v>
                </c:pt>
                <c:pt idx="46175">
                  <c:v>1067</c:v>
                </c:pt>
                <c:pt idx="46176">
                  <c:v>1019</c:v>
                </c:pt>
                <c:pt idx="46177">
                  <c:v>979</c:v>
                </c:pt>
                <c:pt idx="46178">
                  <c:v>937</c:v>
                </c:pt>
                <c:pt idx="46179">
                  <c:v>909</c:v>
                </c:pt>
                <c:pt idx="46180">
                  <c:v>912</c:v>
                </c:pt>
                <c:pt idx="46181">
                  <c:v>933</c:v>
                </c:pt>
                <c:pt idx="46182">
                  <c:v>713</c:v>
                </c:pt>
                <c:pt idx="46183">
                  <c:v>962</c:v>
                </c:pt>
                <c:pt idx="46184">
                  <c:v>1051</c:v>
                </c:pt>
                <c:pt idx="46185">
                  <c:v>1111</c:v>
                </c:pt>
                <c:pt idx="46186">
                  <c:v>1176</c:v>
                </c:pt>
                <c:pt idx="46187">
                  <c:v>1197</c:v>
                </c:pt>
                <c:pt idx="46188">
                  <c:v>1197</c:v>
                </c:pt>
                <c:pt idx="46189">
                  <c:v>1192</c:v>
                </c:pt>
                <c:pt idx="46190">
                  <c:v>1181</c:v>
                </c:pt>
                <c:pt idx="46191">
                  <c:v>1103</c:v>
                </c:pt>
                <c:pt idx="46192">
                  <c:v>1049</c:v>
                </c:pt>
                <c:pt idx="46193">
                  <c:v>1036</c:v>
                </c:pt>
                <c:pt idx="46194">
                  <c:v>1156</c:v>
                </c:pt>
                <c:pt idx="46195">
                  <c:v>1156</c:v>
                </c:pt>
                <c:pt idx="46196">
                  <c:v>1134</c:v>
                </c:pt>
                <c:pt idx="46197">
                  <c:v>1122</c:v>
                </c:pt>
                <c:pt idx="46198">
                  <c:v>1068</c:v>
                </c:pt>
                <c:pt idx="46199">
                  <c:v>1043</c:v>
                </c:pt>
                <c:pt idx="46200">
                  <c:v>1006</c:v>
                </c:pt>
                <c:pt idx="46201">
                  <c:v>971</c:v>
                </c:pt>
                <c:pt idx="46202">
                  <c:v>940</c:v>
                </c:pt>
                <c:pt idx="46203">
                  <c:v>908</c:v>
                </c:pt>
                <c:pt idx="46204">
                  <c:v>917</c:v>
                </c:pt>
                <c:pt idx="46205">
                  <c:v>903</c:v>
                </c:pt>
                <c:pt idx="46206">
                  <c:v>871</c:v>
                </c:pt>
                <c:pt idx="46207">
                  <c:v>915</c:v>
                </c:pt>
                <c:pt idx="46208">
                  <c:v>972</c:v>
                </c:pt>
                <c:pt idx="46209">
                  <c:v>965</c:v>
                </c:pt>
                <c:pt idx="46210">
                  <c:v>1036</c:v>
                </c:pt>
                <c:pt idx="46211">
                  <c:v>1072</c:v>
                </c:pt>
                <c:pt idx="46212">
                  <c:v>1090</c:v>
                </c:pt>
                <c:pt idx="46213">
                  <c:v>1079</c:v>
                </c:pt>
                <c:pt idx="46214">
                  <c:v>1070</c:v>
                </c:pt>
                <c:pt idx="46215">
                  <c:v>1044</c:v>
                </c:pt>
                <c:pt idx="46216">
                  <c:v>1039</c:v>
                </c:pt>
                <c:pt idx="46217">
                  <c:v>1044</c:v>
                </c:pt>
                <c:pt idx="46218">
                  <c:v>1145</c:v>
                </c:pt>
                <c:pt idx="46219">
                  <c:v>1157</c:v>
                </c:pt>
                <c:pt idx="46220">
                  <c:v>1146</c:v>
                </c:pt>
                <c:pt idx="46221">
                  <c:v>1121</c:v>
                </c:pt>
                <c:pt idx="46222">
                  <c:v>1076</c:v>
                </c:pt>
                <c:pt idx="46223">
                  <c:v>1030</c:v>
                </c:pt>
                <c:pt idx="46224">
                  <c:v>982</c:v>
                </c:pt>
                <c:pt idx="46225">
                  <c:v>954</c:v>
                </c:pt>
                <c:pt idx="46226">
                  <c:v>906</c:v>
                </c:pt>
                <c:pt idx="46227">
                  <c:v>886</c:v>
                </c:pt>
                <c:pt idx="46228">
                  <c:v>885</c:v>
                </c:pt>
                <c:pt idx="46229">
                  <c:v>908</c:v>
                </c:pt>
                <c:pt idx="46230">
                  <c:v>932</c:v>
                </c:pt>
                <c:pt idx="46231">
                  <c:v>1188</c:v>
                </c:pt>
                <c:pt idx="46232">
                  <c:v>1339</c:v>
                </c:pt>
                <c:pt idx="46233">
                  <c:v>1449</c:v>
                </c:pt>
                <c:pt idx="46234">
                  <c:v>1503</c:v>
                </c:pt>
                <c:pt idx="46235">
                  <c:v>1519</c:v>
                </c:pt>
                <c:pt idx="46236">
                  <c:v>1486</c:v>
                </c:pt>
                <c:pt idx="46237">
                  <c:v>1508</c:v>
                </c:pt>
                <c:pt idx="46238">
                  <c:v>1473</c:v>
                </c:pt>
                <c:pt idx="46239">
                  <c:v>1393</c:v>
                </c:pt>
                <c:pt idx="46240">
                  <c:v>1344</c:v>
                </c:pt>
                <c:pt idx="46241">
                  <c:v>1249</c:v>
                </c:pt>
                <c:pt idx="46242">
                  <c:v>1306</c:v>
                </c:pt>
                <c:pt idx="46243">
                  <c:v>1284</c:v>
                </c:pt>
                <c:pt idx="46244">
                  <c:v>1249</c:v>
                </c:pt>
                <c:pt idx="46245">
                  <c:v>1185</c:v>
                </c:pt>
                <c:pt idx="46246">
                  <c:v>1100</c:v>
                </c:pt>
                <c:pt idx="46247">
                  <c:v>1053</c:v>
                </c:pt>
                <c:pt idx="46248">
                  <c:v>996</c:v>
                </c:pt>
                <c:pt idx="46249">
                  <c:v>962</c:v>
                </c:pt>
                <c:pt idx="46250">
                  <c:v>933</c:v>
                </c:pt>
                <c:pt idx="46251">
                  <c:v>894</c:v>
                </c:pt>
                <c:pt idx="46252">
                  <c:v>910</c:v>
                </c:pt>
                <c:pt idx="46253">
                  <c:v>928</c:v>
                </c:pt>
                <c:pt idx="46254">
                  <c:v>942</c:v>
                </c:pt>
                <c:pt idx="46255">
                  <c:v>1124</c:v>
                </c:pt>
                <c:pt idx="46256">
                  <c:v>1313</c:v>
                </c:pt>
                <c:pt idx="46257">
                  <c:v>1430</c:v>
                </c:pt>
                <c:pt idx="46258">
                  <c:v>1456</c:v>
                </c:pt>
                <c:pt idx="46259">
                  <c:v>1452</c:v>
                </c:pt>
                <c:pt idx="46260">
                  <c:v>1428</c:v>
                </c:pt>
                <c:pt idx="46261">
                  <c:v>1442</c:v>
                </c:pt>
                <c:pt idx="46262">
                  <c:v>1417</c:v>
                </c:pt>
                <c:pt idx="46263">
                  <c:v>1399</c:v>
                </c:pt>
                <c:pt idx="46264">
                  <c:v>1308</c:v>
                </c:pt>
                <c:pt idx="46265">
                  <c:v>1222</c:v>
                </c:pt>
                <c:pt idx="46266">
                  <c:v>1309</c:v>
                </c:pt>
                <c:pt idx="46267">
                  <c:v>1279</c:v>
                </c:pt>
                <c:pt idx="46268">
                  <c:v>1241</c:v>
                </c:pt>
                <c:pt idx="46269">
                  <c:v>1195</c:v>
                </c:pt>
                <c:pt idx="46270">
                  <c:v>1124</c:v>
                </c:pt>
                <c:pt idx="46271">
                  <c:v>1050</c:v>
                </c:pt>
                <c:pt idx="46272">
                  <c:v>1014</c:v>
                </c:pt>
                <c:pt idx="46273">
                  <c:v>965</c:v>
                </c:pt>
                <c:pt idx="46274">
                  <c:v>941</c:v>
                </c:pt>
                <c:pt idx="46275">
                  <c:v>907</c:v>
                </c:pt>
                <c:pt idx="46276">
                  <c:v>918</c:v>
                </c:pt>
                <c:pt idx="46277">
                  <c:v>940</c:v>
                </c:pt>
                <c:pt idx="46278">
                  <c:v>967</c:v>
                </c:pt>
                <c:pt idx="46279">
                  <c:v>1167</c:v>
                </c:pt>
                <c:pt idx="46280">
                  <c:v>1343</c:v>
                </c:pt>
                <c:pt idx="46281">
                  <c:v>1425</c:v>
                </c:pt>
                <c:pt idx="46282">
                  <c:v>1498</c:v>
                </c:pt>
                <c:pt idx="46283">
                  <c:v>1488</c:v>
                </c:pt>
                <c:pt idx="46284">
                  <c:v>1463</c:v>
                </c:pt>
                <c:pt idx="46285">
                  <c:v>1455</c:v>
                </c:pt>
                <c:pt idx="46286">
                  <c:v>1428</c:v>
                </c:pt>
                <c:pt idx="46287">
                  <c:v>1354</c:v>
                </c:pt>
                <c:pt idx="46288">
                  <c:v>1277</c:v>
                </c:pt>
                <c:pt idx="46289">
                  <c:v>1174</c:v>
                </c:pt>
                <c:pt idx="46290">
                  <c:v>1261</c:v>
                </c:pt>
                <c:pt idx="46291">
                  <c:v>1250</c:v>
                </c:pt>
                <c:pt idx="46292">
                  <c:v>1216</c:v>
                </c:pt>
                <c:pt idx="46293">
                  <c:v>1180</c:v>
                </c:pt>
                <c:pt idx="46294">
                  <c:v>1122</c:v>
                </c:pt>
                <c:pt idx="46295">
                  <c:v>1050</c:v>
                </c:pt>
                <c:pt idx="46296">
                  <c:v>1002</c:v>
                </c:pt>
                <c:pt idx="46297">
                  <c:v>955</c:v>
                </c:pt>
                <c:pt idx="46298">
                  <c:v>937</c:v>
                </c:pt>
                <c:pt idx="46299">
                  <c:v>928</c:v>
                </c:pt>
                <c:pt idx="46300">
                  <c:v>935</c:v>
                </c:pt>
                <c:pt idx="46301">
                  <c:v>944</c:v>
                </c:pt>
                <c:pt idx="46302">
                  <c:v>966</c:v>
                </c:pt>
                <c:pt idx="46303">
                  <c:v>1167</c:v>
                </c:pt>
                <c:pt idx="46304">
                  <c:v>1304</c:v>
                </c:pt>
                <c:pt idx="46305">
                  <c:v>1421</c:v>
                </c:pt>
                <c:pt idx="46306">
                  <c:v>1457</c:v>
                </c:pt>
                <c:pt idx="46307">
                  <c:v>1447</c:v>
                </c:pt>
                <c:pt idx="46308">
                  <c:v>1425</c:v>
                </c:pt>
                <c:pt idx="46309">
                  <c:v>1416</c:v>
                </c:pt>
                <c:pt idx="46310">
                  <c:v>1388</c:v>
                </c:pt>
                <c:pt idx="46311">
                  <c:v>1347</c:v>
                </c:pt>
                <c:pt idx="46312">
                  <c:v>1269</c:v>
                </c:pt>
                <c:pt idx="46313">
                  <c:v>1167</c:v>
                </c:pt>
                <c:pt idx="46314">
                  <c:v>1276</c:v>
                </c:pt>
                <c:pt idx="46315">
                  <c:v>1261</c:v>
                </c:pt>
                <c:pt idx="46316">
                  <c:v>1230</c:v>
                </c:pt>
                <c:pt idx="46317">
                  <c:v>1183</c:v>
                </c:pt>
                <c:pt idx="46318">
                  <c:v>1101</c:v>
                </c:pt>
                <c:pt idx="46319">
                  <c:v>1019</c:v>
                </c:pt>
                <c:pt idx="46320">
                  <c:v>953</c:v>
                </c:pt>
                <c:pt idx="46321">
                  <c:v>935</c:v>
                </c:pt>
                <c:pt idx="46322">
                  <c:v>929</c:v>
                </c:pt>
                <c:pt idx="46323">
                  <c:v>917</c:v>
                </c:pt>
                <c:pt idx="46324">
                  <c:v>918</c:v>
                </c:pt>
                <c:pt idx="46325">
                  <c:v>949</c:v>
                </c:pt>
                <c:pt idx="46326">
                  <c:v>954</c:v>
                </c:pt>
                <c:pt idx="46327">
                  <c:v>1170</c:v>
                </c:pt>
                <c:pt idx="46328">
                  <c:v>1331</c:v>
                </c:pt>
                <c:pt idx="46329">
                  <c:v>1404</c:v>
                </c:pt>
                <c:pt idx="46330">
                  <c:v>1449</c:v>
                </c:pt>
                <c:pt idx="46331">
                  <c:v>1438</c:v>
                </c:pt>
                <c:pt idx="46332">
                  <c:v>1435</c:v>
                </c:pt>
                <c:pt idx="46333">
                  <c:v>1476</c:v>
                </c:pt>
                <c:pt idx="46334">
                  <c:v>1429</c:v>
                </c:pt>
                <c:pt idx="46335">
                  <c:v>1347</c:v>
                </c:pt>
                <c:pt idx="46336">
                  <c:v>1256</c:v>
                </c:pt>
                <c:pt idx="46337">
                  <c:v>1178</c:v>
                </c:pt>
                <c:pt idx="46338">
                  <c:v>1276</c:v>
                </c:pt>
                <c:pt idx="46339">
                  <c:v>1254</c:v>
                </c:pt>
                <c:pt idx="46340">
                  <c:v>1210</c:v>
                </c:pt>
                <c:pt idx="46341">
                  <c:v>1167</c:v>
                </c:pt>
                <c:pt idx="46342">
                  <c:v>1107</c:v>
                </c:pt>
                <c:pt idx="46343">
                  <c:v>1036</c:v>
                </c:pt>
                <c:pt idx="46344">
                  <c:v>997</c:v>
                </c:pt>
                <c:pt idx="46345">
                  <c:v>958</c:v>
                </c:pt>
                <c:pt idx="46346">
                  <c:v>936</c:v>
                </c:pt>
                <c:pt idx="46347">
                  <c:v>929</c:v>
                </c:pt>
                <c:pt idx="46348">
                  <c:v>918</c:v>
                </c:pt>
                <c:pt idx="46349">
                  <c:v>918</c:v>
                </c:pt>
                <c:pt idx="46350">
                  <c:v>920</c:v>
                </c:pt>
                <c:pt idx="46351">
                  <c:v>1037</c:v>
                </c:pt>
                <c:pt idx="46352">
                  <c:v>1141</c:v>
                </c:pt>
                <c:pt idx="46353">
                  <c:v>1225</c:v>
                </c:pt>
                <c:pt idx="46354">
                  <c:v>1289</c:v>
                </c:pt>
                <c:pt idx="46355">
                  <c:v>1276</c:v>
                </c:pt>
                <c:pt idx="46356">
                  <c:v>1234</c:v>
                </c:pt>
                <c:pt idx="46357">
                  <c:v>1240</c:v>
                </c:pt>
                <c:pt idx="46358">
                  <c:v>1242</c:v>
                </c:pt>
                <c:pt idx="46359">
                  <c:v>1225</c:v>
                </c:pt>
                <c:pt idx="46360">
                  <c:v>1189</c:v>
                </c:pt>
                <c:pt idx="46361">
                  <c:v>1167</c:v>
                </c:pt>
                <c:pt idx="46362">
                  <c:v>1229</c:v>
                </c:pt>
                <c:pt idx="46363">
                  <c:v>1206</c:v>
                </c:pt>
                <c:pt idx="46364">
                  <c:v>1180</c:v>
                </c:pt>
                <c:pt idx="46365">
                  <c:v>1153</c:v>
                </c:pt>
                <c:pt idx="46366">
                  <c:v>1083</c:v>
                </c:pt>
                <c:pt idx="46367">
                  <c:v>1037</c:v>
                </c:pt>
                <c:pt idx="46368">
                  <c:v>992</c:v>
                </c:pt>
                <c:pt idx="46369">
                  <c:v>991</c:v>
                </c:pt>
                <c:pt idx="46370">
                  <c:v>943</c:v>
                </c:pt>
                <c:pt idx="46371">
                  <c:v>935</c:v>
                </c:pt>
                <c:pt idx="46372">
                  <c:v>910</c:v>
                </c:pt>
                <c:pt idx="46373">
                  <c:v>885</c:v>
                </c:pt>
                <c:pt idx="46374">
                  <c:v>872</c:v>
                </c:pt>
                <c:pt idx="46375">
                  <c:v>906</c:v>
                </c:pt>
                <c:pt idx="46376">
                  <c:v>996</c:v>
                </c:pt>
                <c:pt idx="46377">
                  <c:v>1047</c:v>
                </c:pt>
                <c:pt idx="46378">
                  <c:v>1085</c:v>
                </c:pt>
                <c:pt idx="46379">
                  <c:v>1105</c:v>
                </c:pt>
                <c:pt idx="46380">
                  <c:v>1124</c:v>
                </c:pt>
                <c:pt idx="46381">
                  <c:v>1114</c:v>
                </c:pt>
                <c:pt idx="46382">
                  <c:v>1077</c:v>
                </c:pt>
                <c:pt idx="46383">
                  <c:v>1075</c:v>
                </c:pt>
                <c:pt idx="46384">
                  <c:v>1082</c:v>
                </c:pt>
                <c:pt idx="46385">
                  <c:v>1071</c:v>
                </c:pt>
                <c:pt idx="46386">
                  <c:v>1182</c:v>
                </c:pt>
                <c:pt idx="46387">
                  <c:v>1178</c:v>
                </c:pt>
                <c:pt idx="46388">
                  <c:v>1181</c:v>
                </c:pt>
                <c:pt idx="46389">
                  <c:v>1122</c:v>
                </c:pt>
                <c:pt idx="46390">
                  <c:v>1083</c:v>
                </c:pt>
                <c:pt idx="46391">
                  <c:v>1025</c:v>
                </c:pt>
                <c:pt idx="46392">
                  <c:v>990</c:v>
                </c:pt>
                <c:pt idx="46393">
                  <c:v>960</c:v>
                </c:pt>
                <c:pt idx="46394">
                  <c:v>940</c:v>
                </c:pt>
                <c:pt idx="46395">
                  <c:v>928</c:v>
                </c:pt>
                <c:pt idx="46396">
                  <c:v>900</c:v>
                </c:pt>
                <c:pt idx="46397">
                  <c:v>936</c:v>
                </c:pt>
                <c:pt idx="46398">
                  <c:v>979</c:v>
                </c:pt>
                <c:pt idx="46399">
                  <c:v>1185</c:v>
                </c:pt>
                <c:pt idx="46400">
                  <c:v>1336</c:v>
                </c:pt>
                <c:pt idx="46401">
                  <c:v>1413</c:v>
                </c:pt>
                <c:pt idx="46402">
                  <c:v>1459</c:v>
                </c:pt>
                <c:pt idx="46403">
                  <c:v>1472</c:v>
                </c:pt>
                <c:pt idx="46404">
                  <c:v>1456</c:v>
                </c:pt>
                <c:pt idx="46405">
                  <c:v>1481</c:v>
                </c:pt>
                <c:pt idx="46406">
                  <c:v>1482</c:v>
                </c:pt>
                <c:pt idx="46407">
                  <c:v>1381</c:v>
                </c:pt>
                <c:pt idx="46408">
                  <c:v>1296</c:v>
                </c:pt>
                <c:pt idx="46409">
                  <c:v>1185</c:v>
                </c:pt>
                <c:pt idx="46410">
                  <c:v>1275</c:v>
                </c:pt>
                <c:pt idx="46411">
                  <c:v>1253</c:v>
                </c:pt>
                <c:pt idx="46412">
                  <c:v>1230</c:v>
                </c:pt>
                <c:pt idx="46413">
                  <c:v>1187</c:v>
                </c:pt>
                <c:pt idx="46414">
                  <c:v>1121</c:v>
                </c:pt>
                <c:pt idx="46415">
                  <c:v>1055</c:v>
                </c:pt>
                <c:pt idx="46416">
                  <c:v>1011</c:v>
                </c:pt>
                <c:pt idx="46417">
                  <c:v>977</c:v>
                </c:pt>
                <c:pt idx="46418">
                  <c:v>954</c:v>
                </c:pt>
                <c:pt idx="46419">
                  <c:v>936</c:v>
                </c:pt>
                <c:pt idx="46420">
                  <c:v>941</c:v>
                </c:pt>
                <c:pt idx="46421">
                  <c:v>978</c:v>
                </c:pt>
                <c:pt idx="46422">
                  <c:v>973</c:v>
                </c:pt>
                <c:pt idx="46423">
                  <c:v>1164</c:v>
                </c:pt>
                <c:pt idx="46424">
                  <c:v>1315</c:v>
                </c:pt>
                <c:pt idx="46425">
                  <c:v>1388</c:v>
                </c:pt>
                <c:pt idx="46426">
                  <c:v>1456</c:v>
                </c:pt>
                <c:pt idx="46427">
                  <c:v>1462</c:v>
                </c:pt>
                <c:pt idx="46428">
                  <c:v>1438</c:v>
                </c:pt>
                <c:pt idx="46429">
                  <c:v>1461</c:v>
                </c:pt>
                <c:pt idx="46430">
                  <c:v>1415</c:v>
                </c:pt>
                <c:pt idx="46431">
                  <c:v>1378</c:v>
                </c:pt>
                <c:pt idx="46432">
                  <c:v>1301</c:v>
                </c:pt>
                <c:pt idx="46433">
                  <c:v>1203</c:v>
                </c:pt>
                <c:pt idx="46434">
                  <c:v>1268</c:v>
                </c:pt>
                <c:pt idx="46435">
                  <c:v>1237</c:v>
                </c:pt>
                <c:pt idx="46436">
                  <c:v>1221</c:v>
                </c:pt>
                <c:pt idx="46437">
                  <c:v>1164</c:v>
                </c:pt>
                <c:pt idx="46438">
                  <c:v>1100</c:v>
                </c:pt>
                <c:pt idx="46439">
                  <c:v>1030</c:v>
                </c:pt>
                <c:pt idx="46440">
                  <c:v>975</c:v>
                </c:pt>
                <c:pt idx="46441">
                  <c:v>947</c:v>
                </c:pt>
                <c:pt idx="46442">
                  <c:v>923</c:v>
                </c:pt>
                <c:pt idx="46443">
                  <c:v>904</c:v>
                </c:pt>
                <c:pt idx="46444">
                  <c:v>913</c:v>
                </c:pt>
                <c:pt idx="46445">
                  <c:v>930</c:v>
                </c:pt>
                <c:pt idx="46446">
                  <c:v>939</c:v>
                </c:pt>
                <c:pt idx="46447">
                  <c:v>1132</c:v>
                </c:pt>
                <c:pt idx="46448">
                  <c:v>1314</c:v>
                </c:pt>
                <c:pt idx="46449">
                  <c:v>1418</c:v>
                </c:pt>
                <c:pt idx="46450">
                  <c:v>1471</c:v>
                </c:pt>
                <c:pt idx="46451">
                  <c:v>1467</c:v>
                </c:pt>
                <c:pt idx="46452">
                  <c:v>1500</c:v>
                </c:pt>
                <c:pt idx="46453">
                  <c:v>1516</c:v>
                </c:pt>
                <c:pt idx="46454">
                  <c:v>1474</c:v>
                </c:pt>
                <c:pt idx="46455">
                  <c:v>1415</c:v>
                </c:pt>
                <c:pt idx="46456">
                  <c:v>1358</c:v>
                </c:pt>
                <c:pt idx="46457">
                  <c:v>1259</c:v>
                </c:pt>
                <c:pt idx="46458">
                  <c:v>1321</c:v>
                </c:pt>
                <c:pt idx="46459">
                  <c:v>1294</c:v>
                </c:pt>
                <c:pt idx="46460">
                  <c:v>1249</c:v>
                </c:pt>
                <c:pt idx="46461">
                  <c:v>1202</c:v>
                </c:pt>
                <c:pt idx="46462">
                  <c:v>1122</c:v>
                </c:pt>
                <c:pt idx="46463">
                  <c:v>1067</c:v>
                </c:pt>
                <c:pt idx="46464">
                  <c:v>1023</c:v>
                </c:pt>
                <c:pt idx="46465">
                  <c:v>983</c:v>
                </c:pt>
                <c:pt idx="46466">
                  <c:v>958</c:v>
                </c:pt>
                <c:pt idx="46467">
                  <c:v>945</c:v>
                </c:pt>
                <c:pt idx="46468">
                  <c:v>938</c:v>
                </c:pt>
                <c:pt idx="46469">
                  <c:v>952</c:v>
                </c:pt>
                <c:pt idx="46470">
                  <c:v>981</c:v>
                </c:pt>
                <c:pt idx="46471">
                  <c:v>1176</c:v>
                </c:pt>
                <c:pt idx="46472">
                  <c:v>1300</c:v>
                </c:pt>
                <c:pt idx="46473">
                  <c:v>1426</c:v>
                </c:pt>
                <c:pt idx="46474">
                  <c:v>1486</c:v>
                </c:pt>
                <c:pt idx="46475">
                  <c:v>1485</c:v>
                </c:pt>
                <c:pt idx="46476">
                  <c:v>1480</c:v>
                </c:pt>
                <c:pt idx="46477">
                  <c:v>1524</c:v>
                </c:pt>
                <c:pt idx="46478">
                  <c:v>1511</c:v>
                </c:pt>
                <c:pt idx="46479">
                  <c:v>1461</c:v>
                </c:pt>
                <c:pt idx="46480">
                  <c:v>1341</c:v>
                </c:pt>
                <c:pt idx="46481">
                  <c:v>1243</c:v>
                </c:pt>
                <c:pt idx="46482">
                  <c:v>1318</c:v>
                </c:pt>
                <c:pt idx="46483">
                  <c:v>1280</c:v>
                </c:pt>
                <c:pt idx="46484">
                  <c:v>1248</c:v>
                </c:pt>
                <c:pt idx="46485">
                  <c:v>1168</c:v>
                </c:pt>
                <c:pt idx="46486">
                  <c:v>1119</c:v>
                </c:pt>
                <c:pt idx="46487">
                  <c:v>1072</c:v>
                </c:pt>
                <c:pt idx="46488">
                  <c:v>1019</c:v>
                </c:pt>
                <c:pt idx="46489">
                  <c:v>987</c:v>
                </c:pt>
                <c:pt idx="46490">
                  <c:v>966</c:v>
                </c:pt>
                <c:pt idx="46491">
                  <c:v>946</c:v>
                </c:pt>
                <c:pt idx="46492">
                  <c:v>952</c:v>
                </c:pt>
                <c:pt idx="46493">
                  <c:v>938</c:v>
                </c:pt>
                <c:pt idx="46494">
                  <c:v>957</c:v>
                </c:pt>
                <c:pt idx="46495">
                  <c:v>1159</c:v>
                </c:pt>
                <c:pt idx="46496">
                  <c:v>1304</c:v>
                </c:pt>
                <c:pt idx="46497">
                  <c:v>1400</c:v>
                </c:pt>
                <c:pt idx="46498">
                  <c:v>1460</c:v>
                </c:pt>
                <c:pt idx="46499">
                  <c:v>1451</c:v>
                </c:pt>
                <c:pt idx="46500">
                  <c:v>1471</c:v>
                </c:pt>
                <c:pt idx="46501">
                  <c:v>1503</c:v>
                </c:pt>
                <c:pt idx="46502">
                  <c:v>1462</c:v>
                </c:pt>
                <c:pt idx="46503">
                  <c:v>1369</c:v>
                </c:pt>
                <c:pt idx="46504">
                  <c:v>1295</c:v>
                </c:pt>
                <c:pt idx="46505">
                  <c:v>1211</c:v>
                </c:pt>
                <c:pt idx="46506">
                  <c:v>1281</c:v>
                </c:pt>
                <c:pt idx="46507">
                  <c:v>1248</c:v>
                </c:pt>
                <c:pt idx="46508">
                  <c:v>1204</c:v>
                </c:pt>
                <c:pt idx="46509">
                  <c:v>1167</c:v>
                </c:pt>
                <c:pt idx="46510">
                  <c:v>1092</c:v>
                </c:pt>
                <c:pt idx="46511">
                  <c:v>1032</c:v>
                </c:pt>
                <c:pt idx="46512">
                  <c:v>1019</c:v>
                </c:pt>
                <c:pt idx="46513">
                  <c:v>988</c:v>
                </c:pt>
                <c:pt idx="46514">
                  <c:v>958</c:v>
                </c:pt>
                <c:pt idx="46515">
                  <c:v>947</c:v>
                </c:pt>
                <c:pt idx="46516">
                  <c:v>942</c:v>
                </c:pt>
                <c:pt idx="46517">
                  <c:v>934</c:v>
                </c:pt>
                <c:pt idx="46518">
                  <c:v>933</c:v>
                </c:pt>
                <c:pt idx="46519">
                  <c:v>1044</c:v>
                </c:pt>
                <c:pt idx="46520">
                  <c:v>1165</c:v>
                </c:pt>
                <c:pt idx="46521">
                  <c:v>1249</c:v>
                </c:pt>
                <c:pt idx="46522">
                  <c:v>1305</c:v>
                </c:pt>
                <c:pt idx="46523">
                  <c:v>1294</c:v>
                </c:pt>
                <c:pt idx="46524">
                  <c:v>1255</c:v>
                </c:pt>
                <c:pt idx="46525">
                  <c:v>1236</c:v>
                </c:pt>
                <c:pt idx="46526">
                  <c:v>1188</c:v>
                </c:pt>
                <c:pt idx="46527">
                  <c:v>1158</c:v>
                </c:pt>
                <c:pt idx="46528">
                  <c:v>1118</c:v>
                </c:pt>
                <c:pt idx="46529">
                  <c:v>1117</c:v>
                </c:pt>
                <c:pt idx="46530">
                  <c:v>1182</c:v>
                </c:pt>
                <c:pt idx="46531">
                  <c:v>1166</c:v>
                </c:pt>
                <c:pt idx="46532">
                  <c:v>1141</c:v>
                </c:pt>
                <c:pt idx="46533">
                  <c:v>1105</c:v>
                </c:pt>
                <c:pt idx="46534">
                  <c:v>1046</c:v>
                </c:pt>
                <c:pt idx="46535">
                  <c:v>989</c:v>
                </c:pt>
                <c:pt idx="46536">
                  <c:v>956</c:v>
                </c:pt>
                <c:pt idx="46537">
                  <c:v>940</c:v>
                </c:pt>
                <c:pt idx="46538">
                  <c:v>921</c:v>
                </c:pt>
                <c:pt idx="46539">
                  <c:v>909</c:v>
                </c:pt>
                <c:pt idx="46540">
                  <c:v>896</c:v>
                </c:pt>
                <c:pt idx="46541">
                  <c:v>882</c:v>
                </c:pt>
                <c:pt idx="46542">
                  <c:v>852</c:v>
                </c:pt>
                <c:pt idx="46543">
                  <c:v>897</c:v>
                </c:pt>
                <c:pt idx="46544">
                  <c:v>946</c:v>
                </c:pt>
                <c:pt idx="46545">
                  <c:v>995</c:v>
                </c:pt>
                <c:pt idx="46546">
                  <c:v>1046</c:v>
                </c:pt>
                <c:pt idx="46547">
                  <c:v>1068</c:v>
                </c:pt>
                <c:pt idx="46548">
                  <c:v>1106</c:v>
                </c:pt>
                <c:pt idx="46549">
                  <c:v>1098</c:v>
                </c:pt>
                <c:pt idx="46550">
                  <c:v>1092</c:v>
                </c:pt>
                <c:pt idx="46551">
                  <c:v>1073</c:v>
                </c:pt>
                <c:pt idx="46552">
                  <c:v>1049</c:v>
                </c:pt>
                <c:pt idx="46553">
                  <c:v>1043</c:v>
                </c:pt>
                <c:pt idx="46554">
                  <c:v>1157</c:v>
                </c:pt>
                <c:pt idx="46555">
                  <c:v>1171</c:v>
                </c:pt>
                <c:pt idx="46556">
                  <c:v>1160</c:v>
                </c:pt>
                <c:pt idx="46557">
                  <c:v>1153</c:v>
                </c:pt>
                <c:pt idx="46558">
                  <c:v>1105</c:v>
                </c:pt>
                <c:pt idx="46559">
                  <c:v>1034</c:v>
                </c:pt>
                <c:pt idx="46560">
                  <c:v>997</c:v>
                </c:pt>
                <c:pt idx="46561">
                  <c:v>951</c:v>
                </c:pt>
                <c:pt idx="46562">
                  <c:v>938</c:v>
                </c:pt>
                <c:pt idx="46563">
                  <c:v>926</c:v>
                </c:pt>
                <c:pt idx="46564">
                  <c:v>925</c:v>
                </c:pt>
                <c:pt idx="46565">
                  <c:v>934</c:v>
                </c:pt>
                <c:pt idx="46566">
                  <c:v>987</c:v>
                </c:pt>
                <c:pt idx="46567">
                  <c:v>1216</c:v>
                </c:pt>
                <c:pt idx="46568">
                  <c:v>1348</c:v>
                </c:pt>
                <c:pt idx="46569">
                  <c:v>1446</c:v>
                </c:pt>
                <c:pt idx="46570">
                  <c:v>1508</c:v>
                </c:pt>
                <c:pt idx="46571">
                  <c:v>1508</c:v>
                </c:pt>
                <c:pt idx="46572">
                  <c:v>1508</c:v>
                </c:pt>
                <c:pt idx="46573">
                  <c:v>1528</c:v>
                </c:pt>
                <c:pt idx="46574">
                  <c:v>1525</c:v>
                </c:pt>
                <c:pt idx="46575">
                  <c:v>1479</c:v>
                </c:pt>
                <c:pt idx="46576">
                  <c:v>1370</c:v>
                </c:pt>
                <c:pt idx="46577">
                  <c:v>1263</c:v>
                </c:pt>
                <c:pt idx="46578">
                  <c:v>1308</c:v>
                </c:pt>
                <c:pt idx="46579">
                  <c:v>1292</c:v>
                </c:pt>
                <c:pt idx="46580">
                  <c:v>1266</c:v>
                </c:pt>
                <c:pt idx="46581">
                  <c:v>1224</c:v>
                </c:pt>
                <c:pt idx="46582">
                  <c:v>1142</c:v>
                </c:pt>
                <c:pt idx="46583">
                  <c:v>1078</c:v>
                </c:pt>
                <c:pt idx="46584">
                  <c:v>1024</c:v>
                </c:pt>
                <c:pt idx="46585">
                  <c:v>964</c:v>
                </c:pt>
                <c:pt idx="46586">
                  <c:v>948</c:v>
                </c:pt>
                <c:pt idx="46587">
                  <c:v>935</c:v>
                </c:pt>
                <c:pt idx="46588">
                  <c:v>925</c:v>
                </c:pt>
                <c:pt idx="46589">
                  <c:v>934</c:v>
                </c:pt>
                <c:pt idx="46590">
                  <c:v>970</c:v>
                </c:pt>
                <c:pt idx="46591">
                  <c:v>1202</c:v>
                </c:pt>
                <c:pt idx="46592">
                  <c:v>1350</c:v>
                </c:pt>
                <c:pt idx="46593">
                  <c:v>1462</c:v>
                </c:pt>
                <c:pt idx="46594">
                  <c:v>1495</c:v>
                </c:pt>
                <c:pt idx="46595">
                  <c:v>1506</c:v>
                </c:pt>
                <c:pt idx="46596">
                  <c:v>1535</c:v>
                </c:pt>
                <c:pt idx="46597">
                  <c:v>1560</c:v>
                </c:pt>
                <c:pt idx="46598">
                  <c:v>1532</c:v>
                </c:pt>
                <c:pt idx="46599">
                  <c:v>1492</c:v>
                </c:pt>
                <c:pt idx="46600">
                  <c:v>1403</c:v>
                </c:pt>
                <c:pt idx="46601">
                  <c:v>1282</c:v>
                </c:pt>
                <c:pt idx="46602">
                  <c:v>1354</c:v>
                </c:pt>
                <c:pt idx="46603">
                  <c:v>1285</c:v>
                </c:pt>
                <c:pt idx="46604">
                  <c:v>1257</c:v>
                </c:pt>
                <c:pt idx="46605">
                  <c:v>1248</c:v>
                </c:pt>
                <c:pt idx="46606">
                  <c:v>1158</c:v>
                </c:pt>
                <c:pt idx="46607">
                  <c:v>1100</c:v>
                </c:pt>
                <c:pt idx="46608">
                  <c:v>1038</c:v>
                </c:pt>
                <c:pt idx="46609">
                  <c:v>1003</c:v>
                </c:pt>
                <c:pt idx="46610">
                  <c:v>974</c:v>
                </c:pt>
                <c:pt idx="46611">
                  <c:v>960</c:v>
                </c:pt>
                <c:pt idx="46612">
                  <c:v>950</c:v>
                </c:pt>
                <c:pt idx="46613">
                  <c:v>976</c:v>
                </c:pt>
                <c:pt idx="46614">
                  <c:v>997</c:v>
                </c:pt>
                <c:pt idx="46615">
                  <c:v>1210</c:v>
                </c:pt>
                <c:pt idx="46616">
                  <c:v>1352</c:v>
                </c:pt>
                <c:pt idx="46617">
                  <c:v>1411</c:v>
                </c:pt>
                <c:pt idx="46618">
                  <c:v>1457</c:v>
                </c:pt>
                <c:pt idx="46619">
                  <c:v>1445</c:v>
                </c:pt>
                <c:pt idx="46620">
                  <c:v>1510</c:v>
                </c:pt>
                <c:pt idx="46621">
                  <c:v>1518</c:v>
                </c:pt>
                <c:pt idx="46622">
                  <c:v>1490</c:v>
                </c:pt>
                <c:pt idx="46623">
                  <c:v>1398</c:v>
                </c:pt>
                <c:pt idx="46624">
                  <c:v>1317</c:v>
                </c:pt>
                <c:pt idx="46625">
                  <c:v>1208</c:v>
                </c:pt>
                <c:pt idx="46626">
                  <c:v>1295</c:v>
                </c:pt>
                <c:pt idx="46627">
                  <c:v>1273</c:v>
                </c:pt>
                <c:pt idx="46628">
                  <c:v>1221</c:v>
                </c:pt>
                <c:pt idx="46629">
                  <c:v>1174</c:v>
                </c:pt>
                <c:pt idx="46630">
                  <c:v>1119</c:v>
                </c:pt>
                <c:pt idx="46631">
                  <c:v>1052</c:v>
                </c:pt>
                <c:pt idx="46632">
                  <c:v>996</c:v>
                </c:pt>
                <c:pt idx="46633">
                  <c:v>964</c:v>
                </c:pt>
                <c:pt idx="46634">
                  <c:v>950</c:v>
                </c:pt>
                <c:pt idx="46635">
                  <c:v>928</c:v>
                </c:pt>
                <c:pt idx="46636">
                  <c:v>929</c:v>
                </c:pt>
                <c:pt idx="46637">
                  <c:v>938</c:v>
                </c:pt>
                <c:pt idx="46638">
                  <c:v>967</c:v>
                </c:pt>
                <c:pt idx="46639">
                  <c:v>1150</c:v>
                </c:pt>
                <c:pt idx="46640">
                  <c:v>1323</c:v>
                </c:pt>
                <c:pt idx="46641">
                  <c:v>1411</c:v>
                </c:pt>
                <c:pt idx="46642">
                  <c:v>1454</c:v>
                </c:pt>
                <c:pt idx="46643">
                  <c:v>1443</c:v>
                </c:pt>
                <c:pt idx="46644">
                  <c:v>1438</c:v>
                </c:pt>
                <c:pt idx="46645">
                  <c:v>1440</c:v>
                </c:pt>
                <c:pt idx="46646">
                  <c:v>1399</c:v>
                </c:pt>
                <c:pt idx="46647">
                  <c:v>1327</c:v>
                </c:pt>
                <c:pt idx="46648">
                  <c:v>1248</c:v>
                </c:pt>
                <c:pt idx="46649">
                  <c:v>1158</c:v>
                </c:pt>
                <c:pt idx="46650">
                  <c:v>1223</c:v>
                </c:pt>
                <c:pt idx="46651">
                  <c:v>1184</c:v>
                </c:pt>
                <c:pt idx="46652">
                  <c:v>1135</c:v>
                </c:pt>
                <c:pt idx="46653">
                  <c:v>1097</c:v>
                </c:pt>
                <c:pt idx="46654">
                  <c:v>1041</c:v>
                </c:pt>
                <c:pt idx="46655">
                  <c:v>990</c:v>
                </c:pt>
                <c:pt idx="46656">
                  <c:v>969</c:v>
                </c:pt>
                <c:pt idx="46657">
                  <c:v>933</c:v>
                </c:pt>
                <c:pt idx="46658">
                  <c:v>942</c:v>
                </c:pt>
                <c:pt idx="46659">
                  <c:v>923</c:v>
                </c:pt>
                <c:pt idx="46660">
                  <c:v>914</c:v>
                </c:pt>
                <c:pt idx="46661">
                  <c:v>914</c:v>
                </c:pt>
                <c:pt idx="46662">
                  <c:v>878</c:v>
                </c:pt>
                <c:pt idx="46663">
                  <c:v>940</c:v>
                </c:pt>
                <c:pt idx="46664">
                  <c:v>995</c:v>
                </c:pt>
                <c:pt idx="46665">
                  <c:v>1053</c:v>
                </c:pt>
                <c:pt idx="46666">
                  <c:v>1104</c:v>
                </c:pt>
                <c:pt idx="46667">
                  <c:v>1117</c:v>
                </c:pt>
                <c:pt idx="46668">
                  <c:v>1114</c:v>
                </c:pt>
                <c:pt idx="46669">
                  <c:v>1067</c:v>
                </c:pt>
                <c:pt idx="46670">
                  <c:v>1031</c:v>
                </c:pt>
                <c:pt idx="46671">
                  <c:v>1024</c:v>
                </c:pt>
                <c:pt idx="46672">
                  <c:v>1001</c:v>
                </c:pt>
                <c:pt idx="46673">
                  <c:v>993</c:v>
                </c:pt>
                <c:pt idx="46674">
                  <c:v>1083</c:v>
                </c:pt>
                <c:pt idx="46675">
                  <c:v>1068</c:v>
                </c:pt>
                <c:pt idx="46676">
                  <c:v>1048</c:v>
                </c:pt>
                <c:pt idx="46677">
                  <c:v>1028</c:v>
                </c:pt>
                <c:pt idx="46678">
                  <c:v>990</c:v>
                </c:pt>
                <c:pt idx="46679">
                  <c:v>956</c:v>
                </c:pt>
                <c:pt idx="46680">
                  <c:v>928</c:v>
                </c:pt>
                <c:pt idx="46681">
                  <c:v>907</c:v>
                </c:pt>
                <c:pt idx="46682">
                  <c:v>888</c:v>
                </c:pt>
                <c:pt idx="46683">
                  <c:v>879</c:v>
                </c:pt>
                <c:pt idx="46684">
                  <c:v>882</c:v>
                </c:pt>
                <c:pt idx="46685">
                  <c:v>883</c:v>
                </c:pt>
                <c:pt idx="46686">
                  <c:v>888</c:v>
                </c:pt>
                <c:pt idx="46687">
                  <c:v>978</c:v>
                </c:pt>
                <c:pt idx="46688">
                  <c:v>1108</c:v>
                </c:pt>
                <c:pt idx="46689">
                  <c:v>1167</c:v>
                </c:pt>
                <c:pt idx="46690">
                  <c:v>1191</c:v>
                </c:pt>
                <c:pt idx="46691">
                  <c:v>1172</c:v>
                </c:pt>
                <c:pt idx="46692">
                  <c:v>1145</c:v>
                </c:pt>
                <c:pt idx="46693">
                  <c:v>1144</c:v>
                </c:pt>
                <c:pt idx="46694">
                  <c:v>1130</c:v>
                </c:pt>
                <c:pt idx="46695">
                  <c:v>1102</c:v>
                </c:pt>
                <c:pt idx="46696">
                  <c:v>1079</c:v>
                </c:pt>
                <c:pt idx="46697">
                  <c:v>1072</c:v>
                </c:pt>
                <c:pt idx="46698">
                  <c:v>1166</c:v>
                </c:pt>
                <c:pt idx="46699">
                  <c:v>1140</c:v>
                </c:pt>
                <c:pt idx="46700">
                  <c:v>1114</c:v>
                </c:pt>
                <c:pt idx="46701">
                  <c:v>1073</c:v>
                </c:pt>
                <c:pt idx="46702">
                  <c:v>1041</c:v>
                </c:pt>
                <c:pt idx="46703">
                  <c:v>1002</c:v>
                </c:pt>
                <c:pt idx="46704">
                  <c:v>949</c:v>
                </c:pt>
                <c:pt idx="46705">
                  <c:v>929</c:v>
                </c:pt>
                <c:pt idx="46706">
                  <c:v>903</c:v>
                </c:pt>
                <c:pt idx="46707">
                  <c:v>886</c:v>
                </c:pt>
                <c:pt idx="46708">
                  <c:v>884</c:v>
                </c:pt>
                <c:pt idx="46709">
                  <c:v>843</c:v>
                </c:pt>
                <c:pt idx="46710">
                  <c:v>840</c:v>
                </c:pt>
                <c:pt idx="46711">
                  <c:v>882</c:v>
                </c:pt>
                <c:pt idx="46712">
                  <c:v>943</c:v>
                </c:pt>
                <c:pt idx="46713">
                  <c:v>995</c:v>
                </c:pt>
                <c:pt idx="46714">
                  <c:v>1031</c:v>
                </c:pt>
                <c:pt idx="46715">
                  <c:v>1070</c:v>
                </c:pt>
                <c:pt idx="46716">
                  <c:v>1072</c:v>
                </c:pt>
                <c:pt idx="46717">
                  <c:v>1083</c:v>
                </c:pt>
                <c:pt idx="46718">
                  <c:v>1066</c:v>
                </c:pt>
                <c:pt idx="46719">
                  <c:v>1049</c:v>
                </c:pt>
                <c:pt idx="46720">
                  <c:v>1023</c:v>
                </c:pt>
                <c:pt idx="46721">
                  <c:v>1012</c:v>
                </c:pt>
                <c:pt idx="46722">
                  <c:v>1118</c:v>
                </c:pt>
                <c:pt idx="46723">
                  <c:v>1114</c:v>
                </c:pt>
                <c:pt idx="46724">
                  <c:v>1094</c:v>
                </c:pt>
                <c:pt idx="46725">
                  <c:v>1071</c:v>
                </c:pt>
                <c:pt idx="46726">
                  <c:v>995</c:v>
                </c:pt>
                <c:pt idx="46727">
                  <c:v>949</c:v>
                </c:pt>
                <c:pt idx="46728">
                  <c:v>913</c:v>
                </c:pt>
                <c:pt idx="46729">
                  <c:v>879</c:v>
                </c:pt>
                <c:pt idx="46730">
                  <c:v>858</c:v>
                </c:pt>
                <c:pt idx="46731">
                  <c:v>849</c:v>
                </c:pt>
                <c:pt idx="46732">
                  <c:v>837</c:v>
                </c:pt>
                <c:pt idx="46733">
                  <c:v>870</c:v>
                </c:pt>
                <c:pt idx="46734">
                  <c:v>921</c:v>
                </c:pt>
                <c:pt idx="46735">
                  <c:v>1133</c:v>
                </c:pt>
                <c:pt idx="46736">
                  <c:v>1292</c:v>
                </c:pt>
                <c:pt idx="46737">
                  <c:v>1384</c:v>
                </c:pt>
                <c:pt idx="46738">
                  <c:v>1440</c:v>
                </c:pt>
                <c:pt idx="46739">
                  <c:v>1449</c:v>
                </c:pt>
                <c:pt idx="46740">
                  <c:v>1451</c:v>
                </c:pt>
                <c:pt idx="46741">
                  <c:v>1478</c:v>
                </c:pt>
                <c:pt idx="46742">
                  <c:v>1468</c:v>
                </c:pt>
                <c:pt idx="46743">
                  <c:v>1410</c:v>
                </c:pt>
                <c:pt idx="46744">
                  <c:v>1309</c:v>
                </c:pt>
                <c:pt idx="46745">
                  <c:v>1181</c:v>
                </c:pt>
                <c:pt idx="46746">
                  <c:v>1258</c:v>
                </c:pt>
                <c:pt idx="46747">
                  <c:v>1242</c:v>
                </c:pt>
                <c:pt idx="46748">
                  <c:v>1200</c:v>
                </c:pt>
                <c:pt idx="46749">
                  <c:v>1161</c:v>
                </c:pt>
                <c:pt idx="46750">
                  <c:v>1101</c:v>
                </c:pt>
                <c:pt idx="46751">
                  <c:v>1037</c:v>
                </c:pt>
                <c:pt idx="46752">
                  <c:v>1000</c:v>
                </c:pt>
                <c:pt idx="46753">
                  <c:v>965</c:v>
                </c:pt>
                <c:pt idx="46754">
                  <c:v>939</c:v>
                </c:pt>
                <c:pt idx="46755">
                  <c:v>928</c:v>
                </c:pt>
                <c:pt idx="46756">
                  <c:v>940</c:v>
                </c:pt>
                <c:pt idx="46757">
                  <c:v>938</c:v>
                </c:pt>
                <c:pt idx="46758">
                  <c:v>982</c:v>
                </c:pt>
                <c:pt idx="46759">
                  <c:v>1194</c:v>
                </c:pt>
                <c:pt idx="46760">
                  <c:v>1326</c:v>
                </c:pt>
                <c:pt idx="46761">
                  <c:v>1427</c:v>
                </c:pt>
                <c:pt idx="46762">
                  <c:v>1470</c:v>
                </c:pt>
                <c:pt idx="46763">
                  <c:v>1481</c:v>
                </c:pt>
                <c:pt idx="46764">
                  <c:v>1431</c:v>
                </c:pt>
                <c:pt idx="46765">
                  <c:v>1464</c:v>
                </c:pt>
                <c:pt idx="46766">
                  <c:v>1490</c:v>
                </c:pt>
                <c:pt idx="46767">
                  <c:v>1441</c:v>
                </c:pt>
                <c:pt idx="46768">
                  <c:v>1339</c:v>
                </c:pt>
                <c:pt idx="46769">
                  <c:v>1246</c:v>
                </c:pt>
                <c:pt idx="46770">
                  <c:v>1293</c:v>
                </c:pt>
                <c:pt idx="46771">
                  <c:v>1268</c:v>
                </c:pt>
                <c:pt idx="46772">
                  <c:v>1240</c:v>
                </c:pt>
                <c:pt idx="46773">
                  <c:v>1196</c:v>
                </c:pt>
                <c:pt idx="46774">
                  <c:v>1112</c:v>
                </c:pt>
                <c:pt idx="46775">
                  <c:v>1046</c:v>
                </c:pt>
                <c:pt idx="46776">
                  <c:v>1001</c:v>
                </c:pt>
                <c:pt idx="46777">
                  <c:v>973</c:v>
                </c:pt>
                <c:pt idx="46778">
                  <c:v>950</c:v>
                </c:pt>
                <c:pt idx="46779">
                  <c:v>912</c:v>
                </c:pt>
                <c:pt idx="46780">
                  <c:v>930</c:v>
                </c:pt>
                <c:pt idx="46781">
                  <c:v>937</c:v>
                </c:pt>
                <c:pt idx="46782">
                  <c:v>979</c:v>
                </c:pt>
                <c:pt idx="46783">
                  <c:v>1187</c:v>
                </c:pt>
                <c:pt idx="46784">
                  <c:v>1331</c:v>
                </c:pt>
                <c:pt idx="46785">
                  <c:v>1422</c:v>
                </c:pt>
                <c:pt idx="46786">
                  <c:v>1478</c:v>
                </c:pt>
                <c:pt idx="46787">
                  <c:v>1493</c:v>
                </c:pt>
                <c:pt idx="46788">
                  <c:v>1514</c:v>
                </c:pt>
                <c:pt idx="46789">
                  <c:v>1516</c:v>
                </c:pt>
                <c:pt idx="46790">
                  <c:v>1514</c:v>
                </c:pt>
                <c:pt idx="46791">
                  <c:v>1474</c:v>
                </c:pt>
                <c:pt idx="46792">
                  <c:v>1346</c:v>
                </c:pt>
                <c:pt idx="46793">
                  <c:v>1239</c:v>
                </c:pt>
                <c:pt idx="46794">
                  <c:v>1313</c:v>
                </c:pt>
                <c:pt idx="46795">
                  <c:v>1291</c:v>
                </c:pt>
                <c:pt idx="46796">
                  <c:v>1256</c:v>
                </c:pt>
                <c:pt idx="46797">
                  <c:v>1214</c:v>
                </c:pt>
                <c:pt idx="46798">
                  <c:v>1140</c:v>
                </c:pt>
                <c:pt idx="46799">
                  <c:v>1072</c:v>
                </c:pt>
                <c:pt idx="46800">
                  <c:v>1016</c:v>
                </c:pt>
                <c:pt idx="46801">
                  <c:v>968</c:v>
                </c:pt>
                <c:pt idx="46802">
                  <c:v>951</c:v>
                </c:pt>
                <c:pt idx="46803">
                  <c:v>932</c:v>
                </c:pt>
                <c:pt idx="46804">
                  <c:v>935</c:v>
                </c:pt>
                <c:pt idx="46805">
                  <c:v>938</c:v>
                </c:pt>
                <c:pt idx="46806">
                  <c:v>985</c:v>
                </c:pt>
                <c:pt idx="46807">
                  <c:v>1197</c:v>
                </c:pt>
                <c:pt idx="46808">
                  <c:v>1349</c:v>
                </c:pt>
                <c:pt idx="46809">
                  <c:v>1444</c:v>
                </c:pt>
                <c:pt idx="46810">
                  <c:v>1470</c:v>
                </c:pt>
                <c:pt idx="46811">
                  <c:v>1477</c:v>
                </c:pt>
                <c:pt idx="46812">
                  <c:v>1481</c:v>
                </c:pt>
                <c:pt idx="46813">
                  <c:v>1517</c:v>
                </c:pt>
                <c:pt idx="46814">
                  <c:v>1506</c:v>
                </c:pt>
                <c:pt idx="46815">
                  <c:v>1469</c:v>
                </c:pt>
                <c:pt idx="46816">
                  <c:v>1369</c:v>
                </c:pt>
                <c:pt idx="46817">
                  <c:v>1236</c:v>
                </c:pt>
                <c:pt idx="46818">
                  <c:v>1303</c:v>
                </c:pt>
                <c:pt idx="46819">
                  <c:v>1282</c:v>
                </c:pt>
                <c:pt idx="46820">
                  <c:v>1246</c:v>
                </c:pt>
                <c:pt idx="46821">
                  <c:v>1207</c:v>
                </c:pt>
                <c:pt idx="46822">
                  <c:v>1142</c:v>
                </c:pt>
                <c:pt idx="46823">
                  <c:v>1094</c:v>
                </c:pt>
                <c:pt idx="46824">
                  <c:v>1039</c:v>
                </c:pt>
                <c:pt idx="46825">
                  <c:v>1001</c:v>
                </c:pt>
                <c:pt idx="46826">
                  <c:v>979</c:v>
                </c:pt>
                <c:pt idx="46827">
                  <c:v>959</c:v>
                </c:pt>
                <c:pt idx="46828">
                  <c:v>958</c:v>
                </c:pt>
                <c:pt idx="46829">
                  <c:v>965</c:v>
                </c:pt>
                <c:pt idx="46830">
                  <c:v>1000</c:v>
                </c:pt>
                <c:pt idx="46831">
                  <c:v>1209</c:v>
                </c:pt>
                <c:pt idx="46832">
                  <c:v>1363</c:v>
                </c:pt>
                <c:pt idx="46833">
                  <c:v>1469</c:v>
                </c:pt>
                <c:pt idx="46834">
                  <c:v>1313</c:v>
                </c:pt>
                <c:pt idx="46835">
                  <c:v>1499</c:v>
                </c:pt>
                <c:pt idx="46836">
                  <c:v>1524</c:v>
                </c:pt>
                <c:pt idx="46837">
                  <c:v>1562</c:v>
                </c:pt>
                <c:pt idx="46838">
                  <c:v>1520</c:v>
                </c:pt>
                <c:pt idx="46839">
                  <c:v>1445</c:v>
                </c:pt>
                <c:pt idx="46840">
                  <c:v>1332</c:v>
                </c:pt>
                <c:pt idx="46841">
                  <c:v>1253</c:v>
                </c:pt>
                <c:pt idx="46842">
                  <c:v>1337</c:v>
                </c:pt>
                <c:pt idx="46843">
                  <c:v>1313</c:v>
                </c:pt>
                <c:pt idx="46844">
                  <c:v>1267</c:v>
                </c:pt>
                <c:pt idx="46845">
                  <c:v>1212</c:v>
                </c:pt>
                <c:pt idx="46846">
                  <c:v>1165</c:v>
                </c:pt>
                <c:pt idx="46847">
                  <c:v>1098</c:v>
                </c:pt>
                <c:pt idx="46848">
                  <c:v>1044</c:v>
                </c:pt>
                <c:pt idx="46849">
                  <c:v>1007</c:v>
                </c:pt>
                <c:pt idx="46850">
                  <c:v>979</c:v>
                </c:pt>
                <c:pt idx="46851">
                  <c:v>961</c:v>
                </c:pt>
                <c:pt idx="46852">
                  <c:v>935</c:v>
                </c:pt>
                <c:pt idx="46853">
                  <c:v>909</c:v>
                </c:pt>
                <c:pt idx="46854">
                  <c:v>945</c:v>
                </c:pt>
                <c:pt idx="46855">
                  <c:v>1073</c:v>
                </c:pt>
                <c:pt idx="46856">
                  <c:v>1203</c:v>
                </c:pt>
                <c:pt idx="46857">
                  <c:v>1299</c:v>
                </c:pt>
                <c:pt idx="46858">
                  <c:v>1334</c:v>
                </c:pt>
                <c:pt idx="46859">
                  <c:v>1320</c:v>
                </c:pt>
                <c:pt idx="46860">
                  <c:v>1288</c:v>
                </c:pt>
                <c:pt idx="46861">
                  <c:v>1274</c:v>
                </c:pt>
                <c:pt idx="46862">
                  <c:v>1260</c:v>
                </c:pt>
                <c:pt idx="46863">
                  <c:v>1232</c:v>
                </c:pt>
                <c:pt idx="46864">
                  <c:v>1186</c:v>
                </c:pt>
                <c:pt idx="46865">
                  <c:v>1134</c:v>
                </c:pt>
                <c:pt idx="46866">
                  <c:v>1239</c:v>
                </c:pt>
                <c:pt idx="46867">
                  <c:v>1223</c:v>
                </c:pt>
                <c:pt idx="46868">
                  <c:v>1182</c:v>
                </c:pt>
                <c:pt idx="46869">
                  <c:v>1147</c:v>
                </c:pt>
                <c:pt idx="46870">
                  <c:v>1108</c:v>
                </c:pt>
                <c:pt idx="46871">
                  <c:v>1070</c:v>
                </c:pt>
                <c:pt idx="46872">
                  <c:v>1027</c:v>
                </c:pt>
                <c:pt idx="46873">
                  <c:v>996</c:v>
                </c:pt>
                <c:pt idx="46874">
                  <c:v>974</c:v>
                </c:pt>
                <c:pt idx="46875">
                  <c:v>949</c:v>
                </c:pt>
                <c:pt idx="46876">
                  <c:v>937</c:v>
                </c:pt>
                <c:pt idx="46877">
                  <c:v>904</c:v>
                </c:pt>
                <c:pt idx="46878">
                  <c:v>873</c:v>
                </c:pt>
                <c:pt idx="46879">
                  <c:v>917</c:v>
                </c:pt>
                <c:pt idx="46880">
                  <c:v>980</c:v>
                </c:pt>
                <c:pt idx="46881">
                  <c:v>1032</c:v>
                </c:pt>
                <c:pt idx="46882">
                  <c:v>1086</c:v>
                </c:pt>
                <c:pt idx="46883">
                  <c:v>1116</c:v>
                </c:pt>
                <c:pt idx="46884">
                  <c:v>1133</c:v>
                </c:pt>
                <c:pt idx="46885">
                  <c:v>1134</c:v>
                </c:pt>
                <c:pt idx="46886">
                  <c:v>1120</c:v>
                </c:pt>
                <c:pt idx="46887">
                  <c:v>1105</c:v>
                </c:pt>
                <c:pt idx="46888">
                  <c:v>1079</c:v>
                </c:pt>
                <c:pt idx="46889">
                  <c:v>1066</c:v>
                </c:pt>
                <c:pt idx="46890">
                  <c:v>1176</c:v>
                </c:pt>
                <c:pt idx="46891">
                  <c:v>1186</c:v>
                </c:pt>
                <c:pt idx="46892">
                  <c:v>1201</c:v>
                </c:pt>
                <c:pt idx="46893">
                  <c:v>1166</c:v>
                </c:pt>
                <c:pt idx="46894">
                  <c:v>1114</c:v>
                </c:pt>
                <c:pt idx="46895">
                  <c:v>1051</c:v>
                </c:pt>
                <c:pt idx="46896">
                  <c:v>1016</c:v>
                </c:pt>
                <c:pt idx="46897">
                  <c:v>987</c:v>
                </c:pt>
                <c:pt idx="46898">
                  <c:v>961</c:v>
                </c:pt>
                <c:pt idx="46899">
                  <c:v>953</c:v>
                </c:pt>
                <c:pt idx="46900">
                  <c:v>949</c:v>
                </c:pt>
                <c:pt idx="46901">
                  <c:v>951</c:v>
                </c:pt>
                <c:pt idx="46902">
                  <c:v>998</c:v>
                </c:pt>
                <c:pt idx="46903">
                  <c:v>1223</c:v>
                </c:pt>
                <c:pt idx="46904">
                  <c:v>1372</c:v>
                </c:pt>
                <c:pt idx="46905">
                  <c:v>1489</c:v>
                </c:pt>
                <c:pt idx="46906">
                  <c:v>1520</c:v>
                </c:pt>
                <c:pt idx="46907">
                  <c:v>1559</c:v>
                </c:pt>
                <c:pt idx="46908">
                  <c:v>1535</c:v>
                </c:pt>
                <c:pt idx="46909">
                  <c:v>1563</c:v>
                </c:pt>
                <c:pt idx="46910">
                  <c:v>1525</c:v>
                </c:pt>
                <c:pt idx="46911">
                  <c:v>1456</c:v>
                </c:pt>
                <c:pt idx="46912">
                  <c:v>1363</c:v>
                </c:pt>
                <c:pt idx="46913">
                  <c:v>1288</c:v>
                </c:pt>
                <c:pt idx="46914">
                  <c:v>1331</c:v>
                </c:pt>
                <c:pt idx="46915">
                  <c:v>1309</c:v>
                </c:pt>
                <c:pt idx="46916">
                  <c:v>1258</c:v>
                </c:pt>
                <c:pt idx="46917">
                  <c:v>1229</c:v>
                </c:pt>
                <c:pt idx="46918">
                  <c:v>1150</c:v>
                </c:pt>
                <c:pt idx="46919">
                  <c:v>1086</c:v>
                </c:pt>
                <c:pt idx="46920">
                  <c:v>1042</c:v>
                </c:pt>
                <c:pt idx="46921">
                  <c:v>1016</c:v>
                </c:pt>
                <c:pt idx="46922">
                  <c:v>978</c:v>
                </c:pt>
                <c:pt idx="46923">
                  <c:v>973</c:v>
                </c:pt>
                <c:pt idx="46924">
                  <c:v>968</c:v>
                </c:pt>
                <c:pt idx="46925">
                  <c:v>967</c:v>
                </c:pt>
                <c:pt idx="46926">
                  <c:v>1014</c:v>
                </c:pt>
                <c:pt idx="46927">
                  <c:v>1240</c:v>
                </c:pt>
                <c:pt idx="46928">
                  <c:v>1354</c:v>
                </c:pt>
                <c:pt idx="46929">
                  <c:v>1455</c:v>
                </c:pt>
                <c:pt idx="46930">
                  <c:v>1513</c:v>
                </c:pt>
                <c:pt idx="46931">
                  <c:v>1536</c:v>
                </c:pt>
                <c:pt idx="46932">
                  <c:v>1566</c:v>
                </c:pt>
                <c:pt idx="46933">
                  <c:v>1597</c:v>
                </c:pt>
                <c:pt idx="46934">
                  <c:v>1583</c:v>
                </c:pt>
                <c:pt idx="46935">
                  <c:v>1529</c:v>
                </c:pt>
                <c:pt idx="46936">
                  <c:v>1401</c:v>
                </c:pt>
                <c:pt idx="46937">
                  <c:v>1289</c:v>
                </c:pt>
                <c:pt idx="46938">
                  <c:v>1351</c:v>
                </c:pt>
                <c:pt idx="46939">
                  <c:v>1328</c:v>
                </c:pt>
                <c:pt idx="46940">
                  <c:v>1306</c:v>
                </c:pt>
                <c:pt idx="46941">
                  <c:v>1252</c:v>
                </c:pt>
                <c:pt idx="46942">
                  <c:v>1182</c:v>
                </c:pt>
                <c:pt idx="46943">
                  <c:v>1127</c:v>
                </c:pt>
                <c:pt idx="46944">
                  <c:v>1067</c:v>
                </c:pt>
                <c:pt idx="46945">
                  <c:v>1031</c:v>
                </c:pt>
                <c:pt idx="46946">
                  <c:v>1003</c:v>
                </c:pt>
                <c:pt idx="46947">
                  <c:v>991</c:v>
                </c:pt>
                <c:pt idx="46948">
                  <c:v>983</c:v>
                </c:pt>
                <c:pt idx="46949">
                  <c:v>974</c:v>
                </c:pt>
                <c:pt idx="46950">
                  <c:v>1030</c:v>
                </c:pt>
                <c:pt idx="46951">
                  <c:v>1255</c:v>
                </c:pt>
                <c:pt idx="46952">
                  <c:v>1377</c:v>
                </c:pt>
                <c:pt idx="46953">
                  <c:v>1466</c:v>
                </c:pt>
                <c:pt idx="46954">
                  <c:v>1514</c:v>
                </c:pt>
                <c:pt idx="46955">
                  <c:v>1522</c:v>
                </c:pt>
                <c:pt idx="46956">
                  <c:v>1532</c:v>
                </c:pt>
                <c:pt idx="46957">
                  <c:v>1575</c:v>
                </c:pt>
                <c:pt idx="46958">
                  <c:v>1567</c:v>
                </c:pt>
                <c:pt idx="46959">
                  <c:v>1511</c:v>
                </c:pt>
                <c:pt idx="46960">
                  <c:v>1398</c:v>
                </c:pt>
                <c:pt idx="46961">
                  <c:v>1284</c:v>
                </c:pt>
                <c:pt idx="46962">
                  <c:v>1355</c:v>
                </c:pt>
                <c:pt idx="46963">
                  <c:v>1315</c:v>
                </c:pt>
                <c:pt idx="46964">
                  <c:v>1277</c:v>
                </c:pt>
                <c:pt idx="46965">
                  <c:v>1235</c:v>
                </c:pt>
                <c:pt idx="46966">
                  <c:v>1170</c:v>
                </c:pt>
                <c:pt idx="46967">
                  <c:v>1113</c:v>
                </c:pt>
                <c:pt idx="46968">
                  <c:v>1032</c:v>
                </c:pt>
                <c:pt idx="46969">
                  <c:v>1011</c:v>
                </c:pt>
                <c:pt idx="46970">
                  <c:v>1004</c:v>
                </c:pt>
                <c:pt idx="46971">
                  <c:v>962</c:v>
                </c:pt>
                <c:pt idx="46972">
                  <c:v>972</c:v>
                </c:pt>
                <c:pt idx="46973">
                  <c:v>979</c:v>
                </c:pt>
                <c:pt idx="46974">
                  <c:v>1029</c:v>
                </c:pt>
                <c:pt idx="46975">
                  <c:v>1260</c:v>
                </c:pt>
                <c:pt idx="46976">
                  <c:v>1365</c:v>
                </c:pt>
                <c:pt idx="46977">
                  <c:v>1479</c:v>
                </c:pt>
                <c:pt idx="46978">
                  <c:v>1499</c:v>
                </c:pt>
                <c:pt idx="46979">
                  <c:v>1483</c:v>
                </c:pt>
                <c:pt idx="46980">
                  <c:v>1479</c:v>
                </c:pt>
                <c:pt idx="46981">
                  <c:v>1503</c:v>
                </c:pt>
                <c:pt idx="46982">
                  <c:v>1492</c:v>
                </c:pt>
                <c:pt idx="46983">
                  <c:v>1459</c:v>
                </c:pt>
                <c:pt idx="46984">
                  <c:v>1368</c:v>
                </c:pt>
                <c:pt idx="46985">
                  <c:v>1268</c:v>
                </c:pt>
                <c:pt idx="46986">
                  <c:v>1337</c:v>
                </c:pt>
                <c:pt idx="46987">
                  <c:v>1308</c:v>
                </c:pt>
                <c:pt idx="46988">
                  <c:v>1287</c:v>
                </c:pt>
                <c:pt idx="46989">
                  <c:v>1244</c:v>
                </c:pt>
                <c:pt idx="46990">
                  <c:v>1163</c:v>
                </c:pt>
                <c:pt idx="46991">
                  <c:v>1104</c:v>
                </c:pt>
                <c:pt idx="46992">
                  <c:v>1044</c:v>
                </c:pt>
                <c:pt idx="46993">
                  <c:v>1007</c:v>
                </c:pt>
                <c:pt idx="46994">
                  <c:v>991</c:v>
                </c:pt>
                <c:pt idx="46995">
                  <c:v>980</c:v>
                </c:pt>
                <c:pt idx="46996">
                  <c:v>982</c:v>
                </c:pt>
                <c:pt idx="46997">
                  <c:v>974</c:v>
                </c:pt>
                <c:pt idx="46998">
                  <c:v>1001</c:v>
                </c:pt>
                <c:pt idx="46999">
                  <c:v>1209</c:v>
                </c:pt>
                <c:pt idx="47000">
                  <c:v>1331</c:v>
                </c:pt>
                <c:pt idx="47001">
                  <c:v>1442</c:v>
                </c:pt>
                <c:pt idx="47002">
                  <c:v>1475</c:v>
                </c:pt>
                <c:pt idx="47003">
                  <c:v>1495</c:v>
                </c:pt>
                <c:pt idx="47004">
                  <c:v>1481</c:v>
                </c:pt>
                <c:pt idx="47005">
                  <c:v>1486</c:v>
                </c:pt>
                <c:pt idx="47006">
                  <c:v>1409</c:v>
                </c:pt>
                <c:pt idx="47007">
                  <c:v>1378</c:v>
                </c:pt>
                <c:pt idx="47008">
                  <c:v>1282</c:v>
                </c:pt>
                <c:pt idx="47009">
                  <c:v>1195</c:v>
                </c:pt>
                <c:pt idx="47010">
                  <c:v>1273</c:v>
                </c:pt>
                <c:pt idx="47011">
                  <c:v>1281</c:v>
                </c:pt>
                <c:pt idx="47012">
                  <c:v>1224</c:v>
                </c:pt>
                <c:pt idx="47013">
                  <c:v>1180</c:v>
                </c:pt>
                <c:pt idx="47014">
                  <c:v>1128</c:v>
                </c:pt>
                <c:pt idx="47015">
                  <c:v>1078</c:v>
                </c:pt>
                <c:pt idx="47016">
                  <c:v>1031</c:v>
                </c:pt>
                <c:pt idx="47017">
                  <c:v>990</c:v>
                </c:pt>
                <c:pt idx="47018">
                  <c:v>967</c:v>
                </c:pt>
                <c:pt idx="47019">
                  <c:v>946</c:v>
                </c:pt>
                <c:pt idx="47020">
                  <c:v>947</c:v>
                </c:pt>
                <c:pt idx="47021">
                  <c:v>953</c:v>
                </c:pt>
                <c:pt idx="47022">
                  <c:v>942</c:v>
                </c:pt>
                <c:pt idx="47023">
                  <c:v>1049</c:v>
                </c:pt>
                <c:pt idx="47024">
                  <c:v>1099</c:v>
                </c:pt>
                <c:pt idx="47025">
                  <c:v>1153</c:v>
                </c:pt>
                <c:pt idx="47026">
                  <c:v>1147</c:v>
                </c:pt>
                <c:pt idx="47027">
                  <c:v>1181</c:v>
                </c:pt>
                <c:pt idx="47028">
                  <c:v>1157</c:v>
                </c:pt>
                <c:pt idx="47029">
                  <c:v>1138</c:v>
                </c:pt>
                <c:pt idx="47030">
                  <c:v>1122</c:v>
                </c:pt>
                <c:pt idx="47031">
                  <c:v>1096</c:v>
                </c:pt>
                <c:pt idx="47032">
                  <c:v>1108</c:v>
                </c:pt>
                <c:pt idx="47033">
                  <c:v>1091</c:v>
                </c:pt>
                <c:pt idx="47034">
                  <c:v>1188</c:v>
                </c:pt>
                <c:pt idx="47035">
                  <c:v>1193</c:v>
                </c:pt>
                <c:pt idx="47036">
                  <c:v>1119</c:v>
                </c:pt>
                <c:pt idx="47037">
                  <c:v>1089</c:v>
                </c:pt>
                <c:pt idx="47038">
                  <c:v>1034</c:v>
                </c:pt>
                <c:pt idx="47039">
                  <c:v>995</c:v>
                </c:pt>
                <c:pt idx="47040">
                  <c:v>955</c:v>
                </c:pt>
                <c:pt idx="47041">
                  <c:v>929</c:v>
                </c:pt>
                <c:pt idx="47042">
                  <c:v>904</c:v>
                </c:pt>
                <c:pt idx="47043">
                  <c:v>893</c:v>
                </c:pt>
                <c:pt idx="47044">
                  <c:v>872</c:v>
                </c:pt>
                <c:pt idx="47045">
                  <c:v>866</c:v>
                </c:pt>
                <c:pt idx="47046">
                  <c:v>852</c:v>
                </c:pt>
                <c:pt idx="47047">
                  <c:v>909</c:v>
                </c:pt>
                <c:pt idx="47048">
                  <c:v>940</c:v>
                </c:pt>
                <c:pt idx="47049">
                  <c:v>966</c:v>
                </c:pt>
                <c:pt idx="47050">
                  <c:v>1002</c:v>
                </c:pt>
                <c:pt idx="47051">
                  <c:v>1007</c:v>
                </c:pt>
                <c:pt idx="47052">
                  <c:v>1015</c:v>
                </c:pt>
                <c:pt idx="47053">
                  <c:v>1032</c:v>
                </c:pt>
                <c:pt idx="47054">
                  <c:v>1014</c:v>
                </c:pt>
                <c:pt idx="47055">
                  <c:v>992</c:v>
                </c:pt>
                <c:pt idx="47056">
                  <c:v>1023</c:v>
                </c:pt>
                <c:pt idx="47057">
                  <c:v>1042</c:v>
                </c:pt>
                <c:pt idx="47058">
                  <c:v>1132</c:v>
                </c:pt>
                <c:pt idx="47059">
                  <c:v>1124</c:v>
                </c:pt>
                <c:pt idx="47060">
                  <c:v>1120</c:v>
                </c:pt>
                <c:pt idx="47061">
                  <c:v>1095</c:v>
                </c:pt>
                <c:pt idx="47062">
                  <c:v>1017</c:v>
                </c:pt>
                <c:pt idx="47063">
                  <c:v>962</c:v>
                </c:pt>
                <c:pt idx="47064">
                  <c:v>917</c:v>
                </c:pt>
                <c:pt idx="47065">
                  <c:v>890</c:v>
                </c:pt>
                <c:pt idx="47066">
                  <c:v>893</c:v>
                </c:pt>
                <c:pt idx="47067">
                  <c:v>878</c:v>
                </c:pt>
                <c:pt idx="47068">
                  <c:v>897</c:v>
                </c:pt>
                <c:pt idx="47069">
                  <c:v>908</c:v>
                </c:pt>
                <c:pt idx="47070">
                  <c:v>963</c:v>
                </c:pt>
                <c:pt idx="47071">
                  <c:v>1151</c:v>
                </c:pt>
                <c:pt idx="47072">
                  <c:v>1321</c:v>
                </c:pt>
                <c:pt idx="47073">
                  <c:v>1399</c:v>
                </c:pt>
                <c:pt idx="47074">
                  <c:v>1431</c:v>
                </c:pt>
                <c:pt idx="47075">
                  <c:v>1433</c:v>
                </c:pt>
                <c:pt idx="47076">
                  <c:v>1439</c:v>
                </c:pt>
                <c:pt idx="47077">
                  <c:v>1486</c:v>
                </c:pt>
                <c:pt idx="47078">
                  <c:v>1480</c:v>
                </c:pt>
                <c:pt idx="47079">
                  <c:v>1434</c:v>
                </c:pt>
                <c:pt idx="47080">
                  <c:v>1307</c:v>
                </c:pt>
                <c:pt idx="47081">
                  <c:v>1217</c:v>
                </c:pt>
                <c:pt idx="47082">
                  <c:v>1303</c:v>
                </c:pt>
                <c:pt idx="47083">
                  <c:v>1281</c:v>
                </c:pt>
                <c:pt idx="47084">
                  <c:v>1234</c:v>
                </c:pt>
                <c:pt idx="47085">
                  <c:v>1190</c:v>
                </c:pt>
                <c:pt idx="47086">
                  <c:v>1145</c:v>
                </c:pt>
                <c:pt idx="47087">
                  <c:v>1047</c:v>
                </c:pt>
                <c:pt idx="47088">
                  <c:v>1015</c:v>
                </c:pt>
                <c:pt idx="47089">
                  <c:v>978</c:v>
                </c:pt>
                <c:pt idx="47090">
                  <c:v>948</c:v>
                </c:pt>
                <c:pt idx="47091">
                  <c:v>939</c:v>
                </c:pt>
                <c:pt idx="47092">
                  <c:v>948</c:v>
                </c:pt>
                <c:pt idx="47093">
                  <c:v>962</c:v>
                </c:pt>
                <c:pt idx="47094">
                  <c:v>1111</c:v>
                </c:pt>
                <c:pt idx="47095">
                  <c:v>1191</c:v>
                </c:pt>
                <c:pt idx="47096">
                  <c:v>1330</c:v>
                </c:pt>
                <c:pt idx="47097">
                  <c:v>1428</c:v>
                </c:pt>
                <c:pt idx="47098">
                  <c:v>1490</c:v>
                </c:pt>
                <c:pt idx="47099">
                  <c:v>1498</c:v>
                </c:pt>
                <c:pt idx="47100">
                  <c:v>1494</c:v>
                </c:pt>
                <c:pt idx="47101">
                  <c:v>1501</c:v>
                </c:pt>
                <c:pt idx="47102">
                  <c:v>1441</c:v>
                </c:pt>
                <c:pt idx="47103">
                  <c:v>1385</c:v>
                </c:pt>
                <c:pt idx="47104">
                  <c:v>1294</c:v>
                </c:pt>
                <c:pt idx="47105">
                  <c:v>1207</c:v>
                </c:pt>
                <c:pt idx="47106">
                  <c:v>1297</c:v>
                </c:pt>
                <c:pt idx="47107">
                  <c:v>1288</c:v>
                </c:pt>
                <c:pt idx="47108">
                  <c:v>1261</c:v>
                </c:pt>
                <c:pt idx="47109">
                  <c:v>1203</c:v>
                </c:pt>
                <c:pt idx="47110">
                  <c:v>1133</c:v>
                </c:pt>
                <c:pt idx="47111">
                  <c:v>1056</c:v>
                </c:pt>
                <c:pt idx="47112">
                  <c:v>1010</c:v>
                </c:pt>
                <c:pt idx="47113">
                  <c:v>978</c:v>
                </c:pt>
                <c:pt idx="47114">
                  <c:v>955</c:v>
                </c:pt>
                <c:pt idx="47115">
                  <c:v>943</c:v>
                </c:pt>
                <c:pt idx="47116">
                  <c:v>938</c:v>
                </c:pt>
                <c:pt idx="47117">
                  <c:v>954</c:v>
                </c:pt>
                <c:pt idx="47118">
                  <c:v>995</c:v>
                </c:pt>
                <c:pt idx="47119">
                  <c:v>1213</c:v>
                </c:pt>
                <c:pt idx="47120">
                  <c:v>1347</c:v>
                </c:pt>
                <c:pt idx="47121">
                  <c:v>1440</c:v>
                </c:pt>
                <c:pt idx="47122">
                  <c:v>1493</c:v>
                </c:pt>
                <c:pt idx="47123">
                  <c:v>1493</c:v>
                </c:pt>
                <c:pt idx="47124">
                  <c:v>1452</c:v>
                </c:pt>
                <c:pt idx="47125">
                  <c:v>1486</c:v>
                </c:pt>
                <c:pt idx="47126">
                  <c:v>1451</c:v>
                </c:pt>
                <c:pt idx="47127">
                  <c:v>1367</c:v>
                </c:pt>
                <c:pt idx="47128">
                  <c:v>1293</c:v>
                </c:pt>
                <c:pt idx="47129">
                  <c:v>1228</c:v>
                </c:pt>
                <c:pt idx="47130">
                  <c:v>1284</c:v>
                </c:pt>
                <c:pt idx="47131">
                  <c:v>1252</c:v>
                </c:pt>
                <c:pt idx="47132">
                  <c:v>1238</c:v>
                </c:pt>
                <c:pt idx="47133">
                  <c:v>1195</c:v>
                </c:pt>
                <c:pt idx="47134">
                  <c:v>1112</c:v>
                </c:pt>
                <c:pt idx="47135">
                  <c:v>1025</c:v>
                </c:pt>
                <c:pt idx="47136">
                  <c:v>970</c:v>
                </c:pt>
                <c:pt idx="47137">
                  <c:v>947</c:v>
                </c:pt>
                <c:pt idx="47138">
                  <c:v>944</c:v>
                </c:pt>
                <c:pt idx="47139">
                  <c:v>930</c:v>
                </c:pt>
                <c:pt idx="47140">
                  <c:v>936</c:v>
                </c:pt>
                <c:pt idx="47141">
                  <c:v>952</c:v>
                </c:pt>
                <c:pt idx="47142">
                  <c:v>997</c:v>
                </c:pt>
                <c:pt idx="47143">
                  <c:v>1186</c:v>
                </c:pt>
                <c:pt idx="47144">
                  <c:v>1311</c:v>
                </c:pt>
                <c:pt idx="47145">
                  <c:v>1413</c:v>
                </c:pt>
                <c:pt idx="47146">
                  <c:v>1455</c:v>
                </c:pt>
                <c:pt idx="47147">
                  <c:v>1454</c:v>
                </c:pt>
                <c:pt idx="47148">
                  <c:v>1416</c:v>
                </c:pt>
                <c:pt idx="47149">
                  <c:v>1421</c:v>
                </c:pt>
                <c:pt idx="47150">
                  <c:v>1360</c:v>
                </c:pt>
                <c:pt idx="47151">
                  <c:v>1331</c:v>
                </c:pt>
                <c:pt idx="47152">
                  <c:v>1236</c:v>
                </c:pt>
                <c:pt idx="47153">
                  <c:v>1184</c:v>
                </c:pt>
                <c:pt idx="47154">
                  <c:v>1236</c:v>
                </c:pt>
                <c:pt idx="47155">
                  <c:v>1199</c:v>
                </c:pt>
                <c:pt idx="47156">
                  <c:v>1144</c:v>
                </c:pt>
                <c:pt idx="47157">
                  <c:v>1109</c:v>
                </c:pt>
                <c:pt idx="47158">
                  <c:v>1049</c:v>
                </c:pt>
                <c:pt idx="47159">
                  <c:v>1013</c:v>
                </c:pt>
                <c:pt idx="47160">
                  <c:v>957</c:v>
                </c:pt>
                <c:pt idx="47161">
                  <c:v>926</c:v>
                </c:pt>
                <c:pt idx="47162">
                  <c:v>895</c:v>
                </c:pt>
                <c:pt idx="47163">
                  <c:v>893</c:v>
                </c:pt>
                <c:pt idx="47164">
                  <c:v>905</c:v>
                </c:pt>
                <c:pt idx="47165">
                  <c:v>927</c:v>
                </c:pt>
                <c:pt idx="47166">
                  <c:v>960</c:v>
                </c:pt>
                <c:pt idx="47167">
                  <c:v>1159</c:v>
                </c:pt>
                <c:pt idx="47168">
                  <c:v>1294</c:v>
                </c:pt>
                <c:pt idx="47169">
                  <c:v>1394</c:v>
                </c:pt>
                <c:pt idx="47170">
                  <c:v>1440</c:v>
                </c:pt>
                <c:pt idx="47171">
                  <c:v>1440</c:v>
                </c:pt>
                <c:pt idx="47172">
                  <c:v>1451</c:v>
                </c:pt>
                <c:pt idx="47173">
                  <c:v>1480</c:v>
                </c:pt>
                <c:pt idx="47174">
                  <c:v>1412</c:v>
                </c:pt>
                <c:pt idx="47175">
                  <c:v>1360</c:v>
                </c:pt>
                <c:pt idx="47176">
                  <c:v>1271</c:v>
                </c:pt>
                <c:pt idx="47177">
                  <c:v>1195</c:v>
                </c:pt>
                <c:pt idx="47178">
                  <c:v>1269</c:v>
                </c:pt>
                <c:pt idx="47179">
                  <c:v>1258</c:v>
                </c:pt>
                <c:pt idx="47180">
                  <c:v>1216</c:v>
                </c:pt>
                <c:pt idx="47181">
                  <c:v>1168</c:v>
                </c:pt>
                <c:pt idx="47182">
                  <c:v>1109</c:v>
                </c:pt>
                <c:pt idx="47183">
                  <c:v>1062</c:v>
                </c:pt>
                <c:pt idx="47184">
                  <c:v>1023</c:v>
                </c:pt>
                <c:pt idx="47185">
                  <c:v>983</c:v>
                </c:pt>
                <c:pt idx="47186">
                  <c:v>965</c:v>
                </c:pt>
                <c:pt idx="47187">
                  <c:v>937</c:v>
                </c:pt>
                <c:pt idx="47188">
                  <c:v>934</c:v>
                </c:pt>
                <c:pt idx="47189">
                  <c:v>896</c:v>
                </c:pt>
                <c:pt idx="47190">
                  <c:v>922</c:v>
                </c:pt>
                <c:pt idx="47191">
                  <c:v>1055</c:v>
                </c:pt>
                <c:pt idx="47192">
                  <c:v>1178</c:v>
                </c:pt>
                <c:pt idx="47193">
                  <c:v>1282</c:v>
                </c:pt>
                <c:pt idx="47194">
                  <c:v>1348</c:v>
                </c:pt>
                <c:pt idx="47195">
                  <c:v>1287</c:v>
                </c:pt>
                <c:pt idx="47196">
                  <c:v>1290</c:v>
                </c:pt>
                <c:pt idx="47197">
                  <c:v>1265</c:v>
                </c:pt>
                <c:pt idx="47198">
                  <c:v>1228</c:v>
                </c:pt>
                <c:pt idx="47199">
                  <c:v>1205</c:v>
                </c:pt>
                <c:pt idx="47200">
                  <c:v>1183</c:v>
                </c:pt>
                <c:pt idx="47201">
                  <c:v>1158</c:v>
                </c:pt>
                <c:pt idx="47202">
                  <c:v>1252</c:v>
                </c:pt>
                <c:pt idx="47203">
                  <c:v>1251</c:v>
                </c:pt>
                <c:pt idx="47204">
                  <c:v>1206</c:v>
                </c:pt>
                <c:pt idx="47205">
                  <c:v>1157</c:v>
                </c:pt>
                <c:pt idx="47206">
                  <c:v>1132</c:v>
                </c:pt>
                <c:pt idx="47207">
                  <c:v>1077</c:v>
                </c:pt>
                <c:pt idx="47208">
                  <c:v>1038</c:v>
                </c:pt>
                <c:pt idx="47209">
                  <c:v>1004</c:v>
                </c:pt>
                <c:pt idx="47210">
                  <c:v>974</c:v>
                </c:pt>
                <c:pt idx="47211">
                  <c:v>945</c:v>
                </c:pt>
                <c:pt idx="47212">
                  <c:v>929</c:v>
                </c:pt>
                <c:pt idx="47213">
                  <c:v>920</c:v>
                </c:pt>
                <c:pt idx="47214">
                  <c:v>913</c:v>
                </c:pt>
                <c:pt idx="47215">
                  <c:v>970</c:v>
                </c:pt>
                <c:pt idx="47216">
                  <c:v>1027</c:v>
                </c:pt>
                <c:pt idx="47217">
                  <c:v>1043</c:v>
                </c:pt>
                <c:pt idx="47218">
                  <c:v>1100</c:v>
                </c:pt>
                <c:pt idx="47219">
                  <c:v>1116</c:v>
                </c:pt>
                <c:pt idx="47220">
                  <c:v>1117</c:v>
                </c:pt>
                <c:pt idx="47221">
                  <c:v>1114</c:v>
                </c:pt>
                <c:pt idx="47222">
                  <c:v>1089</c:v>
                </c:pt>
                <c:pt idx="47223">
                  <c:v>1068</c:v>
                </c:pt>
                <c:pt idx="47224">
                  <c:v>1043</c:v>
                </c:pt>
                <c:pt idx="47225">
                  <c:v>1056</c:v>
                </c:pt>
                <c:pt idx="47226">
                  <c:v>1127</c:v>
                </c:pt>
                <c:pt idx="47227">
                  <c:v>1101</c:v>
                </c:pt>
                <c:pt idx="47228">
                  <c:v>1077</c:v>
                </c:pt>
                <c:pt idx="47229">
                  <c:v>1037</c:v>
                </c:pt>
                <c:pt idx="47230">
                  <c:v>1001</c:v>
                </c:pt>
                <c:pt idx="47231">
                  <c:v>946</c:v>
                </c:pt>
                <c:pt idx="47232">
                  <c:v>911</c:v>
                </c:pt>
                <c:pt idx="47233">
                  <c:v>882</c:v>
                </c:pt>
                <c:pt idx="47234">
                  <c:v>857</c:v>
                </c:pt>
                <c:pt idx="47235">
                  <c:v>856</c:v>
                </c:pt>
                <c:pt idx="47236">
                  <c:v>861</c:v>
                </c:pt>
                <c:pt idx="47237">
                  <c:v>906</c:v>
                </c:pt>
                <c:pt idx="47238">
                  <c:v>929</c:v>
                </c:pt>
                <c:pt idx="47239">
                  <c:v>1132</c:v>
                </c:pt>
                <c:pt idx="47240">
                  <c:v>1248</c:v>
                </c:pt>
                <c:pt idx="47241">
                  <c:v>1344</c:v>
                </c:pt>
                <c:pt idx="47242">
                  <c:v>1402</c:v>
                </c:pt>
                <c:pt idx="47243">
                  <c:v>1380</c:v>
                </c:pt>
                <c:pt idx="47244">
                  <c:v>1370</c:v>
                </c:pt>
                <c:pt idx="47245">
                  <c:v>1390</c:v>
                </c:pt>
                <c:pt idx="47246">
                  <c:v>1410</c:v>
                </c:pt>
                <c:pt idx="47247">
                  <c:v>1369</c:v>
                </c:pt>
                <c:pt idx="47248">
                  <c:v>1250</c:v>
                </c:pt>
                <c:pt idx="47249">
                  <c:v>1187</c:v>
                </c:pt>
                <c:pt idx="47250">
                  <c:v>1263</c:v>
                </c:pt>
                <c:pt idx="47251">
                  <c:v>1233</c:v>
                </c:pt>
                <c:pt idx="47252">
                  <c:v>1192</c:v>
                </c:pt>
                <c:pt idx="47253">
                  <c:v>1129</c:v>
                </c:pt>
                <c:pt idx="47254">
                  <c:v>1096</c:v>
                </c:pt>
                <c:pt idx="47255">
                  <c:v>1031</c:v>
                </c:pt>
                <c:pt idx="47256">
                  <c:v>985</c:v>
                </c:pt>
                <c:pt idx="47257">
                  <c:v>950</c:v>
                </c:pt>
                <c:pt idx="47258">
                  <c:v>921</c:v>
                </c:pt>
                <c:pt idx="47259">
                  <c:v>884</c:v>
                </c:pt>
                <c:pt idx="47260">
                  <c:v>880</c:v>
                </c:pt>
                <c:pt idx="47261">
                  <c:v>880</c:v>
                </c:pt>
                <c:pt idx="47262">
                  <c:v>940</c:v>
                </c:pt>
                <c:pt idx="47263">
                  <c:v>1176</c:v>
                </c:pt>
                <c:pt idx="47264">
                  <c:v>1329</c:v>
                </c:pt>
                <c:pt idx="47265">
                  <c:v>1417</c:v>
                </c:pt>
                <c:pt idx="47266">
                  <c:v>1461</c:v>
                </c:pt>
                <c:pt idx="47267">
                  <c:v>1451</c:v>
                </c:pt>
                <c:pt idx="47268">
                  <c:v>1473</c:v>
                </c:pt>
                <c:pt idx="47269">
                  <c:v>1501</c:v>
                </c:pt>
                <c:pt idx="47270">
                  <c:v>1477</c:v>
                </c:pt>
                <c:pt idx="47271">
                  <c:v>1413</c:v>
                </c:pt>
                <c:pt idx="47272">
                  <c:v>1321</c:v>
                </c:pt>
                <c:pt idx="47273">
                  <c:v>1233</c:v>
                </c:pt>
                <c:pt idx="47274">
                  <c:v>1313</c:v>
                </c:pt>
                <c:pt idx="47275">
                  <c:v>1293</c:v>
                </c:pt>
                <c:pt idx="47276">
                  <c:v>1250</c:v>
                </c:pt>
                <c:pt idx="47277">
                  <c:v>1206</c:v>
                </c:pt>
                <c:pt idx="47278">
                  <c:v>1107</c:v>
                </c:pt>
                <c:pt idx="47279">
                  <c:v>1047</c:v>
                </c:pt>
                <c:pt idx="47280">
                  <c:v>994</c:v>
                </c:pt>
                <c:pt idx="47281">
                  <c:v>968</c:v>
                </c:pt>
                <c:pt idx="47282">
                  <c:v>931</c:v>
                </c:pt>
                <c:pt idx="47283">
                  <c:v>898</c:v>
                </c:pt>
                <c:pt idx="47284">
                  <c:v>917</c:v>
                </c:pt>
                <c:pt idx="47285">
                  <c:v>919</c:v>
                </c:pt>
                <c:pt idx="47286">
                  <c:v>979</c:v>
                </c:pt>
                <c:pt idx="47287">
                  <c:v>1198</c:v>
                </c:pt>
                <c:pt idx="47288">
                  <c:v>1320</c:v>
                </c:pt>
                <c:pt idx="47289">
                  <c:v>1411</c:v>
                </c:pt>
                <c:pt idx="47290">
                  <c:v>1455</c:v>
                </c:pt>
                <c:pt idx="47291">
                  <c:v>1460</c:v>
                </c:pt>
                <c:pt idx="47292">
                  <c:v>1465</c:v>
                </c:pt>
                <c:pt idx="47293">
                  <c:v>1475</c:v>
                </c:pt>
                <c:pt idx="47294">
                  <c:v>1461</c:v>
                </c:pt>
                <c:pt idx="47295">
                  <c:v>1437</c:v>
                </c:pt>
                <c:pt idx="47296">
                  <c:v>1334</c:v>
                </c:pt>
                <c:pt idx="47297">
                  <c:v>1235</c:v>
                </c:pt>
                <c:pt idx="47298">
                  <c:v>1310</c:v>
                </c:pt>
                <c:pt idx="47299">
                  <c:v>1274</c:v>
                </c:pt>
                <c:pt idx="47300">
                  <c:v>1239</c:v>
                </c:pt>
                <c:pt idx="47301">
                  <c:v>1167</c:v>
                </c:pt>
                <c:pt idx="47302">
                  <c:v>1102</c:v>
                </c:pt>
                <c:pt idx="47303">
                  <c:v>1043</c:v>
                </c:pt>
                <c:pt idx="47304">
                  <c:v>989</c:v>
                </c:pt>
                <c:pt idx="47305">
                  <c:v>957</c:v>
                </c:pt>
                <c:pt idx="47306">
                  <c:v>931</c:v>
                </c:pt>
                <c:pt idx="47307">
                  <c:v>919</c:v>
                </c:pt>
                <c:pt idx="47308">
                  <c:v>918</c:v>
                </c:pt>
                <c:pt idx="47309">
                  <c:v>937</c:v>
                </c:pt>
                <c:pt idx="47310">
                  <c:v>957</c:v>
                </c:pt>
                <c:pt idx="47311">
                  <c:v>1139</c:v>
                </c:pt>
                <c:pt idx="47312">
                  <c:v>1284</c:v>
                </c:pt>
                <c:pt idx="47313">
                  <c:v>1360</c:v>
                </c:pt>
                <c:pt idx="47314">
                  <c:v>1410</c:v>
                </c:pt>
                <c:pt idx="47315">
                  <c:v>1391</c:v>
                </c:pt>
                <c:pt idx="47316">
                  <c:v>1345</c:v>
                </c:pt>
                <c:pt idx="47317">
                  <c:v>1327</c:v>
                </c:pt>
                <c:pt idx="47318">
                  <c:v>1304</c:v>
                </c:pt>
                <c:pt idx="47319">
                  <c:v>1270</c:v>
                </c:pt>
                <c:pt idx="47320">
                  <c:v>1170</c:v>
                </c:pt>
                <c:pt idx="47321">
                  <c:v>1124</c:v>
                </c:pt>
                <c:pt idx="47322">
                  <c:v>1216</c:v>
                </c:pt>
                <c:pt idx="47323">
                  <c:v>1173</c:v>
                </c:pt>
                <c:pt idx="47324">
                  <c:v>1131</c:v>
                </c:pt>
                <c:pt idx="47325">
                  <c:v>1090</c:v>
                </c:pt>
                <c:pt idx="47326">
                  <c:v>1041</c:v>
                </c:pt>
                <c:pt idx="47327">
                  <c:v>949</c:v>
                </c:pt>
                <c:pt idx="47328">
                  <c:v>921</c:v>
                </c:pt>
                <c:pt idx="47329">
                  <c:v>889</c:v>
                </c:pt>
                <c:pt idx="47330">
                  <c:v>865</c:v>
                </c:pt>
                <c:pt idx="47331">
                  <c:v>848</c:v>
                </c:pt>
                <c:pt idx="47332">
                  <c:v>859</c:v>
                </c:pt>
                <c:pt idx="47333">
                  <c:v>874</c:v>
                </c:pt>
                <c:pt idx="47334">
                  <c:v>919</c:v>
                </c:pt>
                <c:pt idx="47335">
                  <c:v>1107</c:v>
                </c:pt>
                <c:pt idx="47336">
                  <c:v>1257</c:v>
                </c:pt>
                <c:pt idx="47337">
                  <c:v>1325</c:v>
                </c:pt>
                <c:pt idx="47338">
                  <c:v>1358</c:v>
                </c:pt>
                <c:pt idx="47339">
                  <c:v>1357</c:v>
                </c:pt>
                <c:pt idx="47340">
                  <c:v>1361</c:v>
                </c:pt>
                <c:pt idx="47341">
                  <c:v>1393</c:v>
                </c:pt>
                <c:pt idx="47342">
                  <c:v>1399</c:v>
                </c:pt>
                <c:pt idx="47343">
                  <c:v>1361</c:v>
                </c:pt>
                <c:pt idx="47344">
                  <c:v>1264</c:v>
                </c:pt>
                <c:pt idx="47345">
                  <c:v>1188</c:v>
                </c:pt>
                <c:pt idx="47346">
                  <c:v>1232</c:v>
                </c:pt>
                <c:pt idx="47347">
                  <c:v>1217</c:v>
                </c:pt>
                <c:pt idx="47348">
                  <c:v>1170</c:v>
                </c:pt>
                <c:pt idx="47349">
                  <c:v>1124</c:v>
                </c:pt>
                <c:pt idx="47350">
                  <c:v>1074</c:v>
                </c:pt>
                <c:pt idx="47351">
                  <c:v>1027</c:v>
                </c:pt>
                <c:pt idx="47352">
                  <c:v>975</c:v>
                </c:pt>
                <c:pt idx="47353">
                  <c:v>933</c:v>
                </c:pt>
                <c:pt idx="47354">
                  <c:v>906</c:v>
                </c:pt>
                <c:pt idx="47355">
                  <c:v>886</c:v>
                </c:pt>
                <c:pt idx="47356">
                  <c:v>886</c:v>
                </c:pt>
                <c:pt idx="47357">
                  <c:v>865</c:v>
                </c:pt>
                <c:pt idx="47358">
                  <c:v>887</c:v>
                </c:pt>
                <c:pt idx="47359">
                  <c:v>1003</c:v>
                </c:pt>
                <c:pt idx="47360">
                  <c:v>1099</c:v>
                </c:pt>
                <c:pt idx="47361">
                  <c:v>1202</c:v>
                </c:pt>
                <c:pt idx="47362">
                  <c:v>1237</c:v>
                </c:pt>
                <c:pt idx="47363">
                  <c:v>1223</c:v>
                </c:pt>
                <c:pt idx="47364">
                  <c:v>1177</c:v>
                </c:pt>
                <c:pt idx="47365">
                  <c:v>1182</c:v>
                </c:pt>
                <c:pt idx="47366">
                  <c:v>1173</c:v>
                </c:pt>
                <c:pt idx="47367">
                  <c:v>1158</c:v>
                </c:pt>
                <c:pt idx="47368">
                  <c:v>1110</c:v>
                </c:pt>
                <c:pt idx="47369">
                  <c:v>1099</c:v>
                </c:pt>
                <c:pt idx="47370">
                  <c:v>1194</c:v>
                </c:pt>
                <c:pt idx="47371">
                  <c:v>1194</c:v>
                </c:pt>
                <c:pt idx="47372">
                  <c:v>1154</c:v>
                </c:pt>
                <c:pt idx="47373">
                  <c:v>1099</c:v>
                </c:pt>
                <c:pt idx="47374">
                  <c:v>1057</c:v>
                </c:pt>
                <c:pt idx="47375">
                  <c:v>0</c:v>
                </c:pt>
                <c:pt idx="47376">
                  <c:v>966</c:v>
                </c:pt>
                <c:pt idx="47377">
                  <c:v>939</c:v>
                </c:pt>
                <c:pt idx="47378">
                  <c:v>914</c:v>
                </c:pt>
                <c:pt idx="47379">
                  <c:v>893</c:v>
                </c:pt>
                <c:pt idx="47380">
                  <c:v>870</c:v>
                </c:pt>
                <c:pt idx="47381">
                  <c:v>812</c:v>
                </c:pt>
                <c:pt idx="47382">
                  <c:v>819</c:v>
                </c:pt>
                <c:pt idx="47383">
                  <c:v>870</c:v>
                </c:pt>
                <c:pt idx="47384">
                  <c:v>931</c:v>
                </c:pt>
                <c:pt idx="47385">
                  <c:v>987</c:v>
                </c:pt>
                <c:pt idx="47386">
                  <c:v>1050</c:v>
                </c:pt>
                <c:pt idx="47387">
                  <c:v>1072</c:v>
                </c:pt>
                <c:pt idx="47388">
                  <c:v>1092</c:v>
                </c:pt>
                <c:pt idx="47389">
                  <c:v>1046</c:v>
                </c:pt>
                <c:pt idx="47390">
                  <c:v>1004</c:v>
                </c:pt>
                <c:pt idx="47391">
                  <c:v>1014</c:v>
                </c:pt>
                <c:pt idx="47392">
                  <c:v>1030</c:v>
                </c:pt>
                <c:pt idx="47393">
                  <c:v>1028</c:v>
                </c:pt>
                <c:pt idx="47394">
                  <c:v>1130</c:v>
                </c:pt>
                <c:pt idx="47395">
                  <c:v>1133</c:v>
                </c:pt>
                <c:pt idx="47396">
                  <c:v>1134</c:v>
                </c:pt>
                <c:pt idx="47397">
                  <c:v>1104</c:v>
                </c:pt>
                <c:pt idx="47398">
                  <c:v>1048</c:v>
                </c:pt>
                <c:pt idx="47399">
                  <c:v>996</c:v>
                </c:pt>
                <c:pt idx="47400">
                  <c:v>941</c:v>
                </c:pt>
                <c:pt idx="47401">
                  <c:v>934</c:v>
                </c:pt>
                <c:pt idx="47402">
                  <c:v>918</c:v>
                </c:pt>
                <c:pt idx="47403">
                  <c:v>893</c:v>
                </c:pt>
                <c:pt idx="47404">
                  <c:v>911</c:v>
                </c:pt>
                <c:pt idx="47405">
                  <c:v>906</c:v>
                </c:pt>
                <c:pt idx="47406">
                  <c:v>986</c:v>
                </c:pt>
                <c:pt idx="47407">
                  <c:v>1194</c:v>
                </c:pt>
                <c:pt idx="47408">
                  <c:v>1292</c:v>
                </c:pt>
                <c:pt idx="47409">
                  <c:v>1400</c:v>
                </c:pt>
                <c:pt idx="47410">
                  <c:v>1462</c:v>
                </c:pt>
                <c:pt idx="47411">
                  <c:v>1466</c:v>
                </c:pt>
                <c:pt idx="47412">
                  <c:v>1474</c:v>
                </c:pt>
                <c:pt idx="47413">
                  <c:v>1485</c:v>
                </c:pt>
                <c:pt idx="47414">
                  <c:v>1477</c:v>
                </c:pt>
                <c:pt idx="47415">
                  <c:v>1451</c:v>
                </c:pt>
                <c:pt idx="47416">
                  <c:v>1353</c:v>
                </c:pt>
                <c:pt idx="47417">
                  <c:v>1251</c:v>
                </c:pt>
                <c:pt idx="47418">
                  <c:v>1303</c:v>
                </c:pt>
                <c:pt idx="47419">
                  <c:v>1300</c:v>
                </c:pt>
                <c:pt idx="47420">
                  <c:v>1260</c:v>
                </c:pt>
                <c:pt idx="47421">
                  <c:v>1184</c:v>
                </c:pt>
                <c:pt idx="47422">
                  <c:v>1138</c:v>
                </c:pt>
                <c:pt idx="47423">
                  <c:v>1090</c:v>
                </c:pt>
                <c:pt idx="47424">
                  <c:v>1035</c:v>
                </c:pt>
                <c:pt idx="47425">
                  <c:v>994</c:v>
                </c:pt>
                <c:pt idx="47426">
                  <c:v>966</c:v>
                </c:pt>
                <c:pt idx="47427">
                  <c:v>951</c:v>
                </c:pt>
                <c:pt idx="47428">
                  <c:v>953</c:v>
                </c:pt>
                <c:pt idx="47429">
                  <c:v>943</c:v>
                </c:pt>
                <c:pt idx="47430">
                  <c:v>1013</c:v>
                </c:pt>
                <c:pt idx="47431">
                  <c:v>1231</c:v>
                </c:pt>
                <c:pt idx="47432">
                  <c:v>1355</c:v>
                </c:pt>
                <c:pt idx="47433">
                  <c:v>1437</c:v>
                </c:pt>
                <c:pt idx="47434">
                  <c:v>1465</c:v>
                </c:pt>
                <c:pt idx="47435">
                  <c:v>1469</c:v>
                </c:pt>
                <c:pt idx="47436">
                  <c:v>1465</c:v>
                </c:pt>
                <c:pt idx="47437">
                  <c:v>1447</c:v>
                </c:pt>
                <c:pt idx="47438">
                  <c:v>1442</c:v>
                </c:pt>
                <c:pt idx="47439">
                  <c:v>1396</c:v>
                </c:pt>
                <c:pt idx="47440">
                  <c:v>1314</c:v>
                </c:pt>
                <c:pt idx="47441">
                  <c:v>1235</c:v>
                </c:pt>
                <c:pt idx="47442">
                  <c:v>1301</c:v>
                </c:pt>
                <c:pt idx="47443">
                  <c:v>1281</c:v>
                </c:pt>
                <c:pt idx="47444">
                  <c:v>1255</c:v>
                </c:pt>
                <c:pt idx="47445">
                  <c:v>1202</c:v>
                </c:pt>
                <c:pt idx="47446">
                  <c:v>1148</c:v>
                </c:pt>
                <c:pt idx="47447">
                  <c:v>1071</c:v>
                </c:pt>
                <c:pt idx="47448">
                  <c:v>1028</c:v>
                </c:pt>
                <c:pt idx="47449">
                  <c:v>997</c:v>
                </c:pt>
                <c:pt idx="47450">
                  <c:v>961</c:v>
                </c:pt>
                <c:pt idx="47451">
                  <c:v>943</c:v>
                </c:pt>
                <c:pt idx="47452">
                  <c:v>932</c:v>
                </c:pt>
                <c:pt idx="47453">
                  <c:v>928</c:v>
                </c:pt>
                <c:pt idx="47454">
                  <c:v>956</c:v>
                </c:pt>
                <c:pt idx="47455">
                  <c:v>1134</c:v>
                </c:pt>
                <c:pt idx="47456">
                  <c:v>1308</c:v>
                </c:pt>
                <c:pt idx="47457">
                  <c:v>1427</c:v>
                </c:pt>
                <c:pt idx="47458">
                  <c:v>1452</c:v>
                </c:pt>
                <c:pt idx="47459">
                  <c:v>1453</c:v>
                </c:pt>
                <c:pt idx="47460">
                  <c:v>1433</c:v>
                </c:pt>
                <c:pt idx="47461">
                  <c:v>1435</c:v>
                </c:pt>
                <c:pt idx="47462">
                  <c:v>1411</c:v>
                </c:pt>
                <c:pt idx="47463">
                  <c:v>1418</c:v>
                </c:pt>
                <c:pt idx="47464">
                  <c:v>1323</c:v>
                </c:pt>
                <c:pt idx="47465">
                  <c:v>1255</c:v>
                </c:pt>
                <c:pt idx="47466">
                  <c:v>1318</c:v>
                </c:pt>
                <c:pt idx="47467">
                  <c:v>1268</c:v>
                </c:pt>
                <c:pt idx="47468">
                  <c:v>1235</c:v>
                </c:pt>
                <c:pt idx="47469">
                  <c:v>1170</c:v>
                </c:pt>
                <c:pt idx="47470">
                  <c:v>1113</c:v>
                </c:pt>
                <c:pt idx="47471">
                  <c:v>1063</c:v>
                </c:pt>
                <c:pt idx="47472">
                  <c:v>996</c:v>
                </c:pt>
                <c:pt idx="47473">
                  <c:v>965</c:v>
                </c:pt>
                <c:pt idx="47474">
                  <c:v>961</c:v>
                </c:pt>
                <c:pt idx="47475">
                  <c:v>966</c:v>
                </c:pt>
                <c:pt idx="47476">
                  <c:v>973</c:v>
                </c:pt>
                <c:pt idx="47477">
                  <c:v>982</c:v>
                </c:pt>
                <c:pt idx="47478">
                  <c:v>1011</c:v>
                </c:pt>
                <c:pt idx="47479">
                  <c:v>1190</c:v>
                </c:pt>
                <c:pt idx="47480">
                  <c:v>1296</c:v>
                </c:pt>
                <c:pt idx="47481">
                  <c:v>1382</c:v>
                </c:pt>
                <c:pt idx="47482">
                  <c:v>1425</c:v>
                </c:pt>
                <c:pt idx="47483">
                  <c:v>1405</c:v>
                </c:pt>
                <c:pt idx="47484">
                  <c:v>1416</c:v>
                </c:pt>
                <c:pt idx="47485">
                  <c:v>1400</c:v>
                </c:pt>
                <c:pt idx="47486">
                  <c:v>1353</c:v>
                </c:pt>
                <c:pt idx="47487">
                  <c:v>1279</c:v>
                </c:pt>
                <c:pt idx="47488">
                  <c:v>1243</c:v>
                </c:pt>
                <c:pt idx="47489">
                  <c:v>1153</c:v>
                </c:pt>
                <c:pt idx="47490">
                  <c:v>1245</c:v>
                </c:pt>
                <c:pt idx="47491">
                  <c:v>1214</c:v>
                </c:pt>
                <c:pt idx="47492">
                  <c:v>1172</c:v>
                </c:pt>
                <c:pt idx="47493">
                  <c:v>1144</c:v>
                </c:pt>
                <c:pt idx="47494">
                  <c:v>1077</c:v>
                </c:pt>
                <c:pt idx="47495">
                  <c:v>1026</c:v>
                </c:pt>
                <c:pt idx="47496">
                  <c:v>990</c:v>
                </c:pt>
                <c:pt idx="47497">
                  <c:v>961</c:v>
                </c:pt>
                <c:pt idx="47498">
                  <c:v>921</c:v>
                </c:pt>
                <c:pt idx="47499">
                  <c:v>914</c:v>
                </c:pt>
                <c:pt idx="47500">
                  <c:v>908</c:v>
                </c:pt>
                <c:pt idx="47501">
                  <c:v>936</c:v>
                </c:pt>
                <c:pt idx="47502">
                  <c:v>986</c:v>
                </c:pt>
                <c:pt idx="47503">
                  <c:v>1160</c:v>
                </c:pt>
                <c:pt idx="47504">
                  <c:v>1240</c:v>
                </c:pt>
                <c:pt idx="47505">
                  <c:v>1303</c:v>
                </c:pt>
                <c:pt idx="47506">
                  <c:v>1245</c:v>
                </c:pt>
                <c:pt idx="47507">
                  <c:v>1226</c:v>
                </c:pt>
                <c:pt idx="47508">
                  <c:v>1206</c:v>
                </c:pt>
                <c:pt idx="47509">
                  <c:v>1209</c:v>
                </c:pt>
                <c:pt idx="47510">
                  <c:v>1202</c:v>
                </c:pt>
                <c:pt idx="47511">
                  <c:v>1187</c:v>
                </c:pt>
                <c:pt idx="47512">
                  <c:v>1089</c:v>
                </c:pt>
                <c:pt idx="47513">
                  <c:v>1070</c:v>
                </c:pt>
                <c:pt idx="47514">
                  <c:v>1165</c:v>
                </c:pt>
                <c:pt idx="47515">
                  <c:v>1148</c:v>
                </c:pt>
                <c:pt idx="47516">
                  <c:v>1095</c:v>
                </c:pt>
                <c:pt idx="47517">
                  <c:v>1040</c:v>
                </c:pt>
                <c:pt idx="47518">
                  <c:v>965</c:v>
                </c:pt>
                <c:pt idx="47519">
                  <c:v>913</c:v>
                </c:pt>
                <c:pt idx="47520">
                  <c:v>881</c:v>
                </c:pt>
                <c:pt idx="47521">
                  <c:v>869</c:v>
                </c:pt>
                <c:pt idx="47522">
                  <c:v>837</c:v>
                </c:pt>
                <c:pt idx="47523">
                  <c:v>796</c:v>
                </c:pt>
                <c:pt idx="47524">
                  <c:v>804</c:v>
                </c:pt>
                <c:pt idx="47525">
                  <c:v>825</c:v>
                </c:pt>
                <c:pt idx="47526">
                  <c:v>841</c:v>
                </c:pt>
                <c:pt idx="47527">
                  <c:v>938</c:v>
                </c:pt>
                <c:pt idx="47528">
                  <c:v>1045</c:v>
                </c:pt>
                <c:pt idx="47529">
                  <c:v>1121</c:v>
                </c:pt>
                <c:pt idx="47530">
                  <c:v>1125</c:v>
                </c:pt>
                <c:pt idx="47531">
                  <c:v>1144</c:v>
                </c:pt>
                <c:pt idx="47532">
                  <c:v>1122</c:v>
                </c:pt>
                <c:pt idx="47533">
                  <c:v>1119</c:v>
                </c:pt>
                <c:pt idx="47534">
                  <c:v>1165</c:v>
                </c:pt>
                <c:pt idx="47535">
                  <c:v>1150</c:v>
                </c:pt>
                <c:pt idx="47536">
                  <c:v>1120</c:v>
                </c:pt>
                <c:pt idx="47537">
                  <c:v>1113</c:v>
                </c:pt>
                <c:pt idx="47538">
                  <c:v>1195</c:v>
                </c:pt>
                <c:pt idx="47539">
                  <c:v>1198</c:v>
                </c:pt>
                <c:pt idx="47540">
                  <c:v>1144</c:v>
                </c:pt>
                <c:pt idx="47541">
                  <c:v>1099</c:v>
                </c:pt>
                <c:pt idx="47542">
                  <c:v>1033</c:v>
                </c:pt>
                <c:pt idx="47543">
                  <c:v>975</c:v>
                </c:pt>
                <c:pt idx="47544">
                  <c:v>926</c:v>
                </c:pt>
                <c:pt idx="47545">
                  <c:v>897</c:v>
                </c:pt>
                <c:pt idx="47546">
                  <c:v>872</c:v>
                </c:pt>
                <c:pt idx="47547">
                  <c:v>858</c:v>
                </c:pt>
                <c:pt idx="47548">
                  <c:v>847</c:v>
                </c:pt>
                <c:pt idx="47549">
                  <c:v>815</c:v>
                </c:pt>
                <c:pt idx="47550">
                  <c:v>799</c:v>
                </c:pt>
                <c:pt idx="47551">
                  <c:v>863</c:v>
                </c:pt>
                <c:pt idx="47552">
                  <c:v>920</c:v>
                </c:pt>
                <c:pt idx="47553">
                  <c:v>972</c:v>
                </c:pt>
                <c:pt idx="47554">
                  <c:v>1025</c:v>
                </c:pt>
                <c:pt idx="47555">
                  <c:v>1037</c:v>
                </c:pt>
                <c:pt idx="47556">
                  <c:v>1046</c:v>
                </c:pt>
                <c:pt idx="47557">
                  <c:v>1055</c:v>
                </c:pt>
                <c:pt idx="47558">
                  <c:v>1018</c:v>
                </c:pt>
                <c:pt idx="47559">
                  <c:v>1002</c:v>
                </c:pt>
                <c:pt idx="47560">
                  <c:v>978</c:v>
                </c:pt>
                <c:pt idx="47561">
                  <c:v>980</c:v>
                </c:pt>
                <c:pt idx="47562">
                  <c:v>1031</c:v>
                </c:pt>
                <c:pt idx="47563">
                  <c:v>1028</c:v>
                </c:pt>
                <c:pt idx="47564">
                  <c:v>1028</c:v>
                </c:pt>
                <c:pt idx="47565">
                  <c:v>1012</c:v>
                </c:pt>
                <c:pt idx="47566">
                  <c:v>950</c:v>
                </c:pt>
                <c:pt idx="47567">
                  <c:v>895</c:v>
                </c:pt>
                <c:pt idx="47568">
                  <c:v>888</c:v>
                </c:pt>
                <c:pt idx="47569">
                  <c:v>865</c:v>
                </c:pt>
                <c:pt idx="47570">
                  <c:v>853</c:v>
                </c:pt>
                <c:pt idx="47571">
                  <c:v>800</c:v>
                </c:pt>
                <c:pt idx="47572">
                  <c:v>816</c:v>
                </c:pt>
                <c:pt idx="47573">
                  <c:v>849</c:v>
                </c:pt>
                <c:pt idx="47574">
                  <c:v>902</c:v>
                </c:pt>
                <c:pt idx="47575">
                  <c:v>1062</c:v>
                </c:pt>
                <c:pt idx="47576">
                  <c:v>1168</c:v>
                </c:pt>
                <c:pt idx="47577">
                  <c:v>1298</c:v>
                </c:pt>
                <c:pt idx="47578">
                  <c:v>1373</c:v>
                </c:pt>
                <c:pt idx="47579">
                  <c:v>1368</c:v>
                </c:pt>
                <c:pt idx="47580">
                  <c:v>1367</c:v>
                </c:pt>
                <c:pt idx="47581">
                  <c:v>1357</c:v>
                </c:pt>
                <c:pt idx="47582">
                  <c:v>1349</c:v>
                </c:pt>
                <c:pt idx="47583">
                  <c:v>1310</c:v>
                </c:pt>
                <c:pt idx="47584">
                  <c:v>1198</c:v>
                </c:pt>
                <c:pt idx="47585">
                  <c:v>1120</c:v>
                </c:pt>
                <c:pt idx="47586">
                  <c:v>1173</c:v>
                </c:pt>
                <c:pt idx="47587">
                  <c:v>1170</c:v>
                </c:pt>
                <c:pt idx="47588">
                  <c:v>1105</c:v>
                </c:pt>
                <c:pt idx="47589">
                  <c:v>1042</c:v>
                </c:pt>
                <c:pt idx="47590">
                  <c:v>969</c:v>
                </c:pt>
                <c:pt idx="47591">
                  <c:v>918</c:v>
                </c:pt>
                <c:pt idx="47592">
                  <c:v>875</c:v>
                </c:pt>
                <c:pt idx="47593">
                  <c:v>837</c:v>
                </c:pt>
                <c:pt idx="47594">
                  <c:v>815</c:v>
                </c:pt>
                <c:pt idx="47595">
                  <c:v>809</c:v>
                </c:pt>
                <c:pt idx="47596">
                  <c:v>822</c:v>
                </c:pt>
                <c:pt idx="47597">
                  <c:v>852</c:v>
                </c:pt>
                <c:pt idx="47598">
                  <c:v>951</c:v>
                </c:pt>
                <c:pt idx="47599">
                  <c:v>1158</c:v>
                </c:pt>
                <c:pt idx="47600">
                  <c:v>1284</c:v>
                </c:pt>
                <c:pt idx="47601">
                  <c:v>1341</c:v>
                </c:pt>
                <c:pt idx="47602">
                  <c:v>1398</c:v>
                </c:pt>
                <c:pt idx="47603">
                  <c:v>1381</c:v>
                </c:pt>
                <c:pt idx="47604">
                  <c:v>1350</c:v>
                </c:pt>
                <c:pt idx="47605">
                  <c:v>1383</c:v>
                </c:pt>
                <c:pt idx="47606">
                  <c:v>1377</c:v>
                </c:pt>
                <c:pt idx="47607">
                  <c:v>1280</c:v>
                </c:pt>
                <c:pt idx="47608">
                  <c:v>1208</c:v>
                </c:pt>
                <c:pt idx="47609">
                  <c:v>1123</c:v>
                </c:pt>
                <c:pt idx="47610">
                  <c:v>1164</c:v>
                </c:pt>
                <c:pt idx="47611">
                  <c:v>1159</c:v>
                </c:pt>
                <c:pt idx="47612">
                  <c:v>1125</c:v>
                </c:pt>
                <c:pt idx="47613">
                  <c:v>1059</c:v>
                </c:pt>
                <c:pt idx="47614">
                  <c:v>991</c:v>
                </c:pt>
                <c:pt idx="47615">
                  <c:v>931</c:v>
                </c:pt>
                <c:pt idx="47616">
                  <c:v>884</c:v>
                </c:pt>
                <c:pt idx="47617">
                  <c:v>858</c:v>
                </c:pt>
                <c:pt idx="47618">
                  <c:v>847</c:v>
                </c:pt>
                <c:pt idx="47619">
                  <c:v>829</c:v>
                </c:pt>
                <c:pt idx="47620">
                  <c:v>835</c:v>
                </c:pt>
                <c:pt idx="47621">
                  <c:v>850</c:v>
                </c:pt>
                <c:pt idx="47622">
                  <c:v>923</c:v>
                </c:pt>
                <c:pt idx="47623">
                  <c:v>1126</c:v>
                </c:pt>
                <c:pt idx="47624">
                  <c:v>1216</c:v>
                </c:pt>
                <c:pt idx="47625">
                  <c:v>1306</c:v>
                </c:pt>
                <c:pt idx="47626">
                  <c:v>1368</c:v>
                </c:pt>
                <c:pt idx="47627">
                  <c:v>1360</c:v>
                </c:pt>
                <c:pt idx="47628">
                  <c:v>1357</c:v>
                </c:pt>
                <c:pt idx="47629">
                  <c:v>1378</c:v>
                </c:pt>
                <c:pt idx="47630">
                  <c:v>1346</c:v>
                </c:pt>
                <c:pt idx="47631">
                  <c:v>1295</c:v>
                </c:pt>
                <c:pt idx="47632">
                  <c:v>1220</c:v>
                </c:pt>
                <c:pt idx="47633">
                  <c:v>1129</c:v>
                </c:pt>
                <c:pt idx="47634">
                  <c:v>1218</c:v>
                </c:pt>
                <c:pt idx="47635">
                  <c:v>1198</c:v>
                </c:pt>
                <c:pt idx="47636">
                  <c:v>1172</c:v>
                </c:pt>
                <c:pt idx="47637">
                  <c:v>1120</c:v>
                </c:pt>
                <c:pt idx="47638">
                  <c:v>1038</c:v>
                </c:pt>
                <c:pt idx="47639">
                  <c:v>970</c:v>
                </c:pt>
                <c:pt idx="47640">
                  <c:v>924</c:v>
                </c:pt>
                <c:pt idx="47641">
                  <c:v>905</c:v>
                </c:pt>
                <c:pt idx="47642">
                  <c:v>870</c:v>
                </c:pt>
                <c:pt idx="47643">
                  <c:v>862</c:v>
                </c:pt>
                <c:pt idx="47644">
                  <c:v>864</c:v>
                </c:pt>
                <c:pt idx="47645">
                  <c:v>876</c:v>
                </c:pt>
                <c:pt idx="47646">
                  <c:v>911</c:v>
                </c:pt>
                <c:pt idx="47647">
                  <c:v>1111</c:v>
                </c:pt>
                <c:pt idx="47648">
                  <c:v>1223</c:v>
                </c:pt>
                <c:pt idx="47649">
                  <c:v>1313</c:v>
                </c:pt>
                <c:pt idx="47650">
                  <c:v>1372</c:v>
                </c:pt>
                <c:pt idx="47651">
                  <c:v>1337</c:v>
                </c:pt>
                <c:pt idx="47652">
                  <c:v>1381</c:v>
                </c:pt>
                <c:pt idx="47653">
                  <c:v>1426</c:v>
                </c:pt>
                <c:pt idx="47654">
                  <c:v>1429</c:v>
                </c:pt>
                <c:pt idx="47655">
                  <c:v>1398</c:v>
                </c:pt>
                <c:pt idx="47656">
                  <c:v>1279</c:v>
                </c:pt>
                <c:pt idx="47657">
                  <c:v>1176</c:v>
                </c:pt>
                <c:pt idx="47658">
                  <c:v>1262</c:v>
                </c:pt>
                <c:pt idx="47659">
                  <c:v>1254</c:v>
                </c:pt>
                <c:pt idx="47660">
                  <c:v>1201</c:v>
                </c:pt>
                <c:pt idx="47661">
                  <c:v>1157</c:v>
                </c:pt>
                <c:pt idx="47662">
                  <c:v>1063</c:v>
                </c:pt>
                <c:pt idx="47663">
                  <c:v>998</c:v>
                </c:pt>
                <c:pt idx="47664">
                  <c:v>956</c:v>
                </c:pt>
                <c:pt idx="47665">
                  <c:v>921</c:v>
                </c:pt>
                <c:pt idx="47666">
                  <c:v>892</c:v>
                </c:pt>
                <c:pt idx="47667">
                  <c:v>887</c:v>
                </c:pt>
                <c:pt idx="47668">
                  <c:v>880</c:v>
                </c:pt>
                <c:pt idx="47669">
                  <c:v>917</c:v>
                </c:pt>
                <c:pt idx="47670">
                  <c:v>959</c:v>
                </c:pt>
                <c:pt idx="47671">
                  <c:v>1164</c:v>
                </c:pt>
                <c:pt idx="47672">
                  <c:v>1293</c:v>
                </c:pt>
                <c:pt idx="47673">
                  <c:v>1354</c:v>
                </c:pt>
                <c:pt idx="47674">
                  <c:v>1406</c:v>
                </c:pt>
                <c:pt idx="47675">
                  <c:v>1405</c:v>
                </c:pt>
                <c:pt idx="47676">
                  <c:v>1412</c:v>
                </c:pt>
                <c:pt idx="47677">
                  <c:v>1447</c:v>
                </c:pt>
                <c:pt idx="47678">
                  <c:v>1441</c:v>
                </c:pt>
                <c:pt idx="47679">
                  <c:v>1405</c:v>
                </c:pt>
                <c:pt idx="47680">
                  <c:v>1293</c:v>
                </c:pt>
                <c:pt idx="47681">
                  <c:v>1230</c:v>
                </c:pt>
                <c:pt idx="47682">
                  <c:v>1281</c:v>
                </c:pt>
                <c:pt idx="47683">
                  <c:v>1282</c:v>
                </c:pt>
                <c:pt idx="47684">
                  <c:v>1246</c:v>
                </c:pt>
                <c:pt idx="47685">
                  <c:v>1199</c:v>
                </c:pt>
                <c:pt idx="47686">
                  <c:v>1125</c:v>
                </c:pt>
                <c:pt idx="47687">
                  <c:v>1062</c:v>
                </c:pt>
                <c:pt idx="47688">
                  <c:v>990</c:v>
                </c:pt>
                <c:pt idx="47689">
                  <c:v>961</c:v>
                </c:pt>
                <c:pt idx="47690">
                  <c:v>946</c:v>
                </c:pt>
                <c:pt idx="47691">
                  <c:v>936</c:v>
                </c:pt>
                <c:pt idx="47692">
                  <c:v>921</c:v>
                </c:pt>
                <c:pt idx="47693">
                  <c:v>885</c:v>
                </c:pt>
                <c:pt idx="47694">
                  <c:v>930</c:v>
                </c:pt>
                <c:pt idx="47695">
                  <c:v>1060</c:v>
                </c:pt>
                <c:pt idx="47696">
                  <c:v>1169</c:v>
                </c:pt>
                <c:pt idx="47697">
                  <c:v>1277</c:v>
                </c:pt>
                <c:pt idx="47698">
                  <c:v>1317</c:v>
                </c:pt>
                <c:pt idx="47699">
                  <c:v>1322</c:v>
                </c:pt>
                <c:pt idx="47700">
                  <c:v>1284</c:v>
                </c:pt>
                <c:pt idx="47701">
                  <c:v>1285</c:v>
                </c:pt>
                <c:pt idx="47702">
                  <c:v>1268</c:v>
                </c:pt>
                <c:pt idx="47703">
                  <c:v>1219</c:v>
                </c:pt>
                <c:pt idx="47704">
                  <c:v>1171</c:v>
                </c:pt>
                <c:pt idx="47705">
                  <c:v>1153</c:v>
                </c:pt>
                <c:pt idx="47706">
                  <c:v>1180</c:v>
                </c:pt>
                <c:pt idx="47707">
                  <c:v>1227</c:v>
                </c:pt>
                <c:pt idx="47708">
                  <c:v>1194</c:v>
                </c:pt>
                <c:pt idx="47709">
                  <c:v>1173</c:v>
                </c:pt>
                <c:pt idx="47710">
                  <c:v>1111</c:v>
                </c:pt>
                <c:pt idx="47711">
                  <c:v>1066</c:v>
                </c:pt>
                <c:pt idx="47712">
                  <c:v>1019</c:v>
                </c:pt>
                <c:pt idx="47713">
                  <c:v>977</c:v>
                </c:pt>
                <c:pt idx="47714">
                  <c:v>951</c:v>
                </c:pt>
                <c:pt idx="47715">
                  <c:v>928</c:v>
                </c:pt>
                <c:pt idx="47716">
                  <c:v>906</c:v>
                </c:pt>
                <c:pt idx="47717">
                  <c:v>868</c:v>
                </c:pt>
                <c:pt idx="47718">
                  <c:v>867</c:v>
                </c:pt>
                <c:pt idx="47719">
                  <c:v>917</c:v>
                </c:pt>
                <c:pt idx="47720">
                  <c:v>970</c:v>
                </c:pt>
                <c:pt idx="47721">
                  <c:v>1040</c:v>
                </c:pt>
                <c:pt idx="47722">
                  <c:v>1102</c:v>
                </c:pt>
                <c:pt idx="47723">
                  <c:v>1113</c:v>
                </c:pt>
                <c:pt idx="47724">
                  <c:v>1109</c:v>
                </c:pt>
                <c:pt idx="47725">
                  <c:v>1116</c:v>
                </c:pt>
                <c:pt idx="47726">
                  <c:v>1107</c:v>
                </c:pt>
                <c:pt idx="47727">
                  <c:v>1071</c:v>
                </c:pt>
                <c:pt idx="47728">
                  <c:v>1072</c:v>
                </c:pt>
                <c:pt idx="47729">
                  <c:v>1059</c:v>
                </c:pt>
                <c:pt idx="47730">
                  <c:v>1148</c:v>
                </c:pt>
                <c:pt idx="47731">
                  <c:v>1130</c:v>
                </c:pt>
                <c:pt idx="47732">
                  <c:v>1143</c:v>
                </c:pt>
                <c:pt idx="47733">
                  <c:v>1122</c:v>
                </c:pt>
                <c:pt idx="47734">
                  <c:v>1053</c:v>
                </c:pt>
                <c:pt idx="47735">
                  <c:v>998</c:v>
                </c:pt>
                <c:pt idx="47736">
                  <c:v>965</c:v>
                </c:pt>
                <c:pt idx="47737">
                  <c:v>908</c:v>
                </c:pt>
                <c:pt idx="47738">
                  <c:v>901</c:v>
                </c:pt>
                <c:pt idx="47739">
                  <c:v>885</c:v>
                </c:pt>
                <c:pt idx="47740">
                  <c:v>889</c:v>
                </c:pt>
                <c:pt idx="47741">
                  <c:v>897</c:v>
                </c:pt>
                <c:pt idx="47742">
                  <c:v>951</c:v>
                </c:pt>
                <c:pt idx="47743">
                  <c:v>1171</c:v>
                </c:pt>
                <c:pt idx="47744">
                  <c:v>1311</c:v>
                </c:pt>
                <c:pt idx="47745">
                  <c:v>1407</c:v>
                </c:pt>
                <c:pt idx="47746">
                  <c:v>1460</c:v>
                </c:pt>
                <c:pt idx="47747">
                  <c:v>1466</c:v>
                </c:pt>
                <c:pt idx="47748">
                  <c:v>1475</c:v>
                </c:pt>
                <c:pt idx="47749">
                  <c:v>1504</c:v>
                </c:pt>
                <c:pt idx="47750">
                  <c:v>1495</c:v>
                </c:pt>
                <c:pt idx="47751">
                  <c:v>1458</c:v>
                </c:pt>
                <c:pt idx="47752">
                  <c:v>1363</c:v>
                </c:pt>
                <c:pt idx="47753">
                  <c:v>1252</c:v>
                </c:pt>
                <c:pt idx="47754">
                  <c:v>1354</c:v>
                </c:pt>
                <c:pt idx="47755">
                  <c:v>1332</c:v>
                </c:pt>
                <c:pt idx="47756">
                  <c:v>1281</c:v>
                </c:pt>
                <c:pt idx="47757">
                  <c:v>1226</c:v>
                </c:pt>
                <c:pt idx="47758">
                  <c:v>1146</c:v>
                </c:pt>
                <c:pt idx="47759">
                  <c:v>1090</c:v>
                </c:pt>
                <c:pt idx="47760">
                  <c:v>1034</c:v>
                </c:pt>
                <c:pt idx="47761">
                  <c:v>997</c:v>
                </c:pt>
                <c:pt idx="47762">
                  <c:v>977</c:v>
                </c:pt>
                <c:pt idx="47763">
                  <c:v>922</c:v>
                </c:pt>
                <c:pt idx="47764">
                  <c:v>951</c:v>
                </c:pt>
                <c:pt idx="47765">
                  <c:v>950</c:v>
                </c:pt>
                <c:pt idx="47766">
                  <c:v>1009</c:v>
                </c:pt>
                <c:pt idx="47767">
                  <c:v>1236</c:v>
                </c:pt>
                <c:pt idx="47768">
                  <c:v>1366</c:v>
                </c:pt>
                <c:pt idx="47769">
                  <c:v>1444</c:v>
                </c:pt>
                <c:pt idx="47770">
                  <c:v>1509</c:v>
                </c:pt>
                <c:pt idx="47771">
                  <c:v>1495</c:v>
                </c:pt>
                <c:pt idx="47772">
                  <c:v>1492</c:v>
                </c:pt>
                <c:pt idx="47773">
                  <c:v>1525</c:v>
                </c:pt>
                <c:pt idx="47774">
                  <c:v>1514</c:v>
                </c:pt>
                <c:pt idx="47775">
                  <c:v>1485</c:v>
                </c:pt>
                <c:pt idx="47776">
                  <c:v>1367</c:v>
                </c:pt>
                <c:pt idx="47777">
                  <c:v>1259</c:v>
                </c:pt>
                <c:pt idx="47778">
                  <c:v>1331</c:v>
                </c:pt>
                <c:pt idx="47779">
                  <c:v>1327</c:v>
                </c:pt>
                <c:pt idx="47780">
                  <c:v>1276</c:v>
                </c:pt>
                <c:pt idx="47781">
                  <c:v>1234</c:v>
                </c:pt>
                <c:pt idx="47782">
                  <c:v>1157</c:v>
                </c:pt>
                <c:pt idx="47783">
                  <c:v>1084</c:v>
                </c:pt>
                <c:pt idx="47784">
                  <c:v>1039</c:v>
                </c:pt>
                <c:pt idx="47785">
                  <c:v>976</c:v>
                </c:pt>
                <c:pt idx="47786">
                  <c:v>968</c:v>
                </c:pt>
                <c:pt idx="47787">
                  <c:v>959</c:v>
                </c:pt>
                <c:pt idx="47788">
                  <c:v>928</c:v>
                </c:pt>
                <c:pt idx="47789">
                  <c:v>950</c:v>
                </c:pt>
                <c:pt idx="47790">
                  <c:v>1011</c:v>
                </c:pt>
                <c:pt idx="47791">
                  <c:v>1259</c:v>
                </c:pt>
                <c:pt idx="47792">
                  <c:v>1385</c:v>
                </c:pt>
                <c:pt idx="47793">
                  <c:v>1492</c:v>
                </c:pt>
                <c:pt idx="47794">
                  <c:v>1549</c:v>
                </c:pt>
                <c:pt idx="47795">
                  <c:v>1555</c:v>
                </c:pt>
                <c:pt idx="47796">
                  <c:v>1571</c:v>
                </c:pt>
                <c:pt idx="47797">
                  <c:v>1566</c:v>
                </c:pt>
                <c:pt idx="47798">
                  <c:v>1524</c:v>
                </c:pt>
                <c:pt idx="47799">
                  <c:v>1486</c:v>
                </c:pt>
                <c:pt idx="47800">
                  <c:v>1384</c:v>
                </c:pt>
                <c:pt idx="47801">
                  <c:v>1327</c:v>
                </c:pt>
                <c:pt idx="47802">
                  <c:v>1390</c:v>
                </c:pt>
                <c:pt idx="47803">
                  <c:v>1350</c:v>
                </c:pt>
                <c:pt idx="47804">
                  <c:v>1293</c:v>
                </c:pt>
                <c:pt idx="47805">
                  <c:v>1244</c:v>
                </c:pt>
                <c:pt idx="47806">
                  <c:v>1155</c:v>
                </c:pt>
                <c:pt idx="47807">
                  <c:v>1119</c:v>
                </c:pt>
                <c:pt idx="47808">
                  <c:v>1079</c:v>
                </c:pt>
                <c:pt idx="47809">
                  <c:v>1030</c:v>
                </c:pt>
                <c:pt idx="47810">
                  <c:v>1002</c:v>
                </c:pt>
                <c:pt idx="47811">
                  <c:v>979</c:v>
                </c:pt>
                <c:pt idx="47812">
                  <c:v>978</c:v>
                </c:pt>
                <c:pt idx="47813">
                  <c:v>996</c:v>
                </c:pt>
                <c:pt idx="47814">
                  <c:v>1065</c:v>
                </c:pt>
                <c:pt idx="47815">
                  <c:v>1275</c:v>
                </c:pt>
                <c:pt idx="47816">
                  <c:v>1405</c:v>
                </c:pt>
                <c:pt idx="47817">
                  <c:v>1505</c:v>
                </c:pt>
                <c:pt idx="47818">
                  <c:v>1556</c:v>
                </c:pt>
                <c:pt idx="47819">
                  <c:v>1538</c:v>
                </c:pt>
                <c:pt idx="47820">
                  <c:v>1523</c:v>
                </c:pt>
                <c:pt idx="47821">
                  <c:v>1560</c:v>
                </c:pt>
                <c:pt idx="47822">
                  <c:v>1555</c:v>
                </c:pt>
                <c:pt idx="47823">
                  <c:v>1503</c:v>
                </c:pt>
                <c:pt idx="47824">
                  <c:v>1419</c:v>
                </c:pt>
                <c:pt idx="47825">
                  <c:v>1325</c:v>
                </c:pt>
                <c:pt idx="47826">
                  <c:v>1380</c:v>
                </c:pt>
                <c:pt idx="47827">
                  <c:v>1388</c:v>
                </c:pt>
                <c:pt idx="47828">
                  <c:v>1347</c:v>
                </c:pt>
                <c:pt idx="47829">
                  <c:v>1292</c:v>
                </c:pt>
                <c:pt idx="47830">
                  <c:v>1182</c:v>
                </c:pt>
                <c:pt idx="47831">
                  <c:v>1107</c:v>
                </c:pt>
                <c:pt idx="47832">
                  <c:v>1051</c:v>
                </c:pt>
                <c:pt idx="47833">
                  <c:v>1028</c:v>
                </c:pt>
                <c:pt idx="47834">
                  <c:v>1004</c:v>
                </c:pt>
                <c:pt idx="47835">
                  <c:v>999</c:v>
                </c:pt>
                <c:pt idx="47836">
                  <c:v>993</c:v>
                </c:pt>
                <c:pt idx="47837">
                  <c:v>977</c:v>
                </c:pt>
                <c:pt idx="47838">
                  <c:v>1056</c:v>
                </c:pt>
                <c:pt idx="47839">
                  <c:v>1271</c:v>
                </c:pt>
                <c:pt idx="47840">
                  <c:v>1402</c:v>
                </c:pt>
                <c:pt idx="47841">
                  <c:v>1493</c:v>
                </c:pt>
                <c:pt idx="47842">
                  <c:v>1528</c:v>
                </c:pt>
                <c:pt idx="47843">
                  <c:v>1550</c:v>
                </c:pt>
                <c:pt idx="47844">
                  <c:v>1564</c:v>
                </c:pt>
                <c:pt idx="47845">
                  <c:v>1578</c:v>
                </c:pt>
                <c:pt idx="47846">
                  <c:v>1566</c:v>
                </c:pt>
                <c:pt idx="47847">
                  <c:v>1534</c:v>
                </c:pt>
                <c:pt idx="47848">
                  <c:v>1415</c:v>
                </c:pt>
                <c:pt idx="47849">
                  <c:v>1305</c:v>
                </c:pt>
                <c:pt idx="47850">
                  <c:v>1366</c:v>
                </c:pt>
                <c:pt idx="47851">
                  <c:v>1360</c:v>
                </c:pt>
                <c:pt idx="47852">
                  <c:v>1319</c:v>
                </c:pt>
                <c:pt idx="47853">
                  <c:v>1258</c:v>
                </c:pt>
                <c:pt idx="47854">
                  <c:v>1201</c:v>
                </c:pt>
                <c:pt idx="47855">
                  <c:v>1139</c:v>
                </c:pt>
                <c:pt idx="47856">
                  <c:v>1076</c:v>
                </c:pt>
                <c:pt idx="47857">
                  <c:v>1052</c:v>
                </c:pt>
                <c:pt idx="47858">
                  <c:v>1014</c:v>
                </c:pt>
                <c:pt idx="47859">
                  <c:v>976</c:v>
                </c:pt>
                <c:pt idx="47860">
                  <c:v>985</c:v>
                </c:pt>
                <c:pt idx="47861">
                  <c:v>987</c:v>
                </c:pt>
                <c:pt idx="47862">
                  <c:v>988</c:v>
                </c:pt>
                <c:pt idx="47863">
                  <c:v>1128</c:v>
                </c:pt>
                <c:pt idx="47864">
                  <c:v>1251</c:v>
                </c:pt>
                <c:pt idx="47865">
                  <c:v>1338</c:v>
                </c:pt>
                <c:pt idx="47866">
                  <c:v>1368</c:v>
                </c:pt>
                <c:pt idx="47867">
                  <c:v>1362</c:v>
                </c:pt>
                <c:pt idx="47868">
                  <c:v>1329</c:v>
                </c:pt>
                <c:pt idx="47869">
                  <c:v>1283</c:v>
                </c:pt>
                <c:pt idx="47870">
                  <c:v>1273</c:v>
                </c:pt>
                <c:pt idx="47871">
                  <c:v>1239</c:v>
                </c:pt>
                <c:pt idx="47872">
                  <c:v>1196</c:v>
                </c:pt>
                <c:pt idx="47873">
                  <c:v>1201</c:v>
                </c:pt>
                <c:pt idx="47874">
                  <c:v>1267</c:v>
                </c:pt>
                <c:pt idx="47875">
                  <c:v>1275</c:v>
                </c:pt>
                <c:pt idx="47876">
                  <c:v>1243</c:v>
                </c:pt>
                <c:pt idx="47877">
                  <c:v>1212</c:v>
                </c:pt>
                <c:pt idx="47878">
                  <c:v>1159</c:v>
                </c:pt>
                <c:pt idx="47879">
                  <c:v>1128</c:v>
                </c:pt>
                <c:pt idx="47880">
                  <c:v>1076</c:v>
                </c:pt>
                <c:pt idx="47881">
                  <c:v>1056</c:v>
                </c:pt>
                <c:pt idx="47882">
                  <c:v>1013</c:v>
                </c:pt>
                <c:pt idx="47883">
                  <c:v>980</c:v>
                </c:pt>
                <c:pt idx="47884">
                  <c:v>974</c:v>
                </c:pt>
                <c:pt idx="47885">
                  <c:v>932</c:v>
                </c:pt>
                <c:pt idx="47886">
                  <c:v>927</c:v>
                </c:pt>
                <c:pt idx="47887">
                  <c:v>985</c:v>
                </c:pt>
                <c:pt idx="47888">
                  <c:v>1025</c:v>
                </c:pt>
                <c:pt idx="47889">
                  <c:v>1057</c:v>
                </c:pt>
                <c:pt idx="47890">
                  <c:v>1142</c:v>
                </c:pt>
                <c:pt idx="47891">
                  <c:v>1149</c:v>
                </c:pt>
                <c:pt idx="47892">
                  <c:v>1152</c:v>
                </c:pt>
                <c:pt idx="47893">
                  <c:v>1151</c:v>
                </c:pt>
                <c:pt idx="47894">
                  <c:v>1074</c:v>
                </c:pt>
                <c:pt idx="47895">
                  <c:v>1049</c:v>
                </c:pt>
                <c:pt idx="47896">
                  <c:v>1073</c:v>
                </c:pt>
                <c:pt idx="47897">
                  <c:v>1074</c:v>
                </c:pt>
                <c:pt idx="47898">
                  <c:v>1155</c:v>
                </c:pt>
                <c:pt idx="47899">
                  <c:v>1170</c:v>
                </c:pt>
                <c:pt idx="47900">
                  <c:v>1180</c:v>
                </c:pt>
                <c:pt idx="47901">
                  <c:v>1146</c:v>
                </c:pt>
                <c:pt idx="47902">
                  <c:v>1102</c:v>
                </c:pt>
                <c:pt idx="47903">
                  <c:v>1047</c:v>
                </c:pt>
                <c:pt idx="47904">
                  <c:v>1029</c:v>
                </c:pt>
                <c:pt idx="47905">
                  <c:v>985</c:v>
                </c:pt>
                <c:pt idx="47906">
                  <c:v>954</c:v>
                </c:pt>
                <c:pt idx="47907">
                  <c:v>947</c:v>
                </c:pt>
                <c:pt idx="47908">
                  <c:v>940</c:v>
                </c:pt>
                <c:pt idx="47909">
                  <c:v>958</c:v>
                </c:pt>
                <c:pt idx="47910">
                  <c:v>1031</c:v>
                </c:pt>
                <c:pt idx="47911">
                  <c:v>1238</c:v>
                </c:pt>
                <c:pt idx="47912">
                  <c:v>1375</c:v>
                </c:pt>
                <c:pt idx="47913">
                  <c:v>1471</c:v>
                </c:pt>
                <c:pt idx="47914">
                  <c:v>1533</c:v>
                </c:pt>
                <c:pt idx="47915">
                  <c:v>1523</c:v>
                </c:pt>
                <c:pt idx="47916">
                  <c:v>1531</c:v>
                </c:pt>
                <c:pt idx="47917">
                  <c:v>1477</c:v>
                </c:pt>
                <c:pt idx="47918">
                  <c:v>1483</c:v>
                </c:pt>
                <c:pt idx="47919">
                  <c:v>1423</c:v>
                </c:pt>
                <c:pt idx="47920">
                  <c:v>1347</c:v>
                </c:pt>
                <c:pt idx="47921">
                  <c:v>1242</c:v>
                </c:pt>
                <c:pt idx="47922">
                  <c:v>1305</c:v>
                </c:pt>
                <c:pt idx="47923">
                  <c:v>1299</c:v>
                </c:pt>
                <c:pt idx="47924">
                  <c:v>1281</c:v>
                </c:pt>
                <c:pt idx="47925">
                  <c:v>1231</c:v>
                </c:pt>
                <c:pt idx="47926">
                  <c:v>1156</c:v>
                </c:pt>
                <c:pt idx="47927">
                  <c:v>1108</c:v>
                </c:pt>
                <c:pt idx="47928">
                  <c:v>1041</c:v>
                </c:pt>
                <c:pt idx="47929">
                  <c:v>1007</c:v>
                </c:pt>
                <c:pt idx="47930">
                  <c:v>969</c:v>
                </c:pt>
                <c:pt idx="47931">
                  <c:v>951</c:v>
                </c:pt>
                <c:pt idx="47932">
                  <c:v>959</c:v>
                </c:pt>
                <c:pt idx="47933">
                  <c:v>962</c:v>
                </c:pt>
                <c:pt idx="47934">
                  <c:v>1020</c:v>
                </c:pt>
                <c:pt idx="47935">
                  <c:v>1231</c:v>
                </c:pt>
                <c:pt idx="47936">
                  <c:v>1382</c:v>
                </c:pt>
                <c:pt idx="47937">
                  <c:v>1453</c:v>
                </c:pt>
                <c:pt idx="47938">
                  <c:v>1499</c:v>
                </c:pt>
                <c:pt idx="47939">
                  <c:v>1502</c:v>
                </c:pt>
                <c:pt idx="47940">
                  <c:v>1535</c:v>
                </c:pt>
                <c:pt idx="47941">
                  <c:v>1535</c:v>
                </c:pt>
                <c:pt idx="47942">
                  <c:v>1550</c:v>
                </c:pt>
                <c:pt idx="47943">
                  <c:v>1487</c:v>
                </c:pt>
                <c:pt idx="47944">
                  <c:v>1413</c:v>
                </c:pt>
                <c:pt idx="47945">
                  <c:v>1287</c:v>
                </c:pt>
                <c:pt idx="47946">
                  <c:v>1350</c:v>
                </c:pt>
                <c:pt idx="47947">
                  <c:v>1353</c:v>
                </c:pt>
                <c:pt idx="47948">
                  <c:v>1307</c:v>
                </c:pt>
                <c:pt idx="47949">
                  <c:v>1260</c:v>
                </c:pt>
                <c:pt idx="47950">
                  <c:v>1186</c:v>
                </c:pt>
                <c:pt idx="47951">
                  <c:v>1105</c:v>
                </c:pt>
                <c:pt idx="47952">
                  <c:v>1059</c:v>
                </c:pt>
                <c:pt idx="47953">
                  <c:v>1017</c:v>
                </c:pt>
                <c:pt idx="47954">
                  <c:v>1000</c:v>
                </c:pt>
                <c:pt idx="47955">
                  <c:v>959</c:v>
                </c:pt>
                <c:pt idx="47956">
                  <c:v>951</c:v>
                </c:pt>
                <c:pt idx="47957">
                  <c:v>967</c:v>
                </c:pt>
                <c:pt idx="47958">
                  <c:v>1041</c:v>
                </c:pt>
                <c:pt idx="47959">
                  <c:v>1276</c:v>
                </c:pt>
                <c:pt idx="47960">
                  <c:v>1406</c:v>
                </c:pt>
                <c:pt idx="47961">
                  <c:v>1497</c:v>
                </c:pt>
                <c:pt idx="47962">
                  <c:v>1530</c:v>
                </c:pt>
                <c:pt idx="47963">
                  <c:v>1517</c:v>
                </c:pt>
                <c:pt idx="47964">
                  <c:v>1560</c:v>
                </c:pt>
                <c:pt idx="47965">
                  <c:v>1589</c:v>
                </c:pt>
                <c:pt idx="47966">
                  <c:v>1576</c:v>
                </c:pt>
                <c:pt idx="47967">
                  <c:v>1543</c:v>
                </c:pt>
                <c:pt idx="47968">
                  <c:v>1440</c:v>
                </c:pt>
                <c:pt idx="47969">
                  <c:v>1278</c:v>
                </c:pt>
                <c:pt idx="47970">
                  <c:v>1350</c:v>
                </c:pt>
                <c:pt idx="47971">
                  <c:v>1362</c:v>
                </c:pt>
                <c:pt idx="47972">
                  <c:v>1320</c:v>
                </c:pt>
                <c:pt idx="47973">
                  <c:v>1272</c:v>
                </c:pt>
                <c:pt idx="47974">
                  <c:v>1194</c:v>
                </c:pt>
                <c:pt idx="47975">
                  <c:v>1137</c:v>
                </c:pt>
                <c:pt idx="47976">
                  <c:v>1100</c:v>
                </c:pt>
                <c:pt idx="47977">
                  <c:v>1065</c:v>
                </c:pt>
                <c:pt idx="47978">
                  <c:v>1028</c:v>
                </c:pt>
                <c:pt idx="47979">
                  <c:v>1013</c:v>
                </c:pt>
                <c:pt idx="47980">
                  <c:v>1019</c:v>
                </c:pt>
                <c:pt idx="47981">
                  <c:v>1009</c:v>
                </c:pt>
                <c:pt idx="47982">
                  <c:v>1070</c:v>
                </c:pt>
                <c:pt idx="47983">
                  <c:v>1265</c:v>
                </c:pt>
                <c:pt idx="47984">
                  <c:v>1425</c:v>
                </c:pt>
                <c:pt idx="47985">
                  <c:v>1517</c:v>
                </c:pt>
                <c:pt idx="47986">
                  <c:v>1564</c:v>
                </c:pt>
                <c:pt idx="47987">
                  <c:v>1568</c:v>
                </c:pt>
                <c:pt idx="47988">
                  <c:v>1565</c:v>
                </c:pt>
                <c:pt idx="47989">
                  <c:v>1577</c:v>
                </c:pt>
                <c:pt idx="47990">
                  <c:v>1577</c:v>
                </c:pt>
                <c:pt idx="47991">
                  <c:v>1547</c:v>
                </c:pt>
                <c:pt idx="47992">
                  <c:v>1436</c:v>
                </c:pt>
                <c:pt idx="47993">
                  <c:v>1336</c:v>
                </c:pt>
                <c:pt idx="47994">
                  <c:v>1394</c:v>
                </c:pt>
                <c:pt idx="47995">
                  <c:v>1390</c:v>
                </c:pt>
                <c:pt idx="47996">
                  <c:v>1357</c:v>
                </c:pt>
                <c:pt idx="47997">
                  <c:v>1305</c:v>
                </c:pt>
                <c:pt idx="47998">
                  <c:v>1210</c:v>
                </c:pt>
                <c:pt idx="47999">
                  <c:v>1171</c:v>
                </c:pt>
                <c:pt idx="48000">
                  <c:v>1115</c:v>
                </c:pt>
                <c:pt idx="48001">
                  <c:v>1076</c:v>
                </c:pt>
                <c:pt idx="48002">
                  <c:v>1041</c:v>
                </c:pt>
                <c:pt idx="48003">
                  <c:v>1011</c:v>
                </c:pt>
                <c:pt idx="48004">
                  <c:v>1013</c:v>
                </c:pt>
                <c:pt idx="48005">
                  <c:v>1006</c:v>
                </c:pt>
                <c:pt idx="48006">
                  <c:v>1093</c:v>
                </c:pt>
                <c:pt idx="48007">
                  <c:v>1285</c:v>
                </c:pt>
                <c:pt idx="48008">
                  <c:v>1417</c:v>
                </c:pt>
                <c:pt idx="48009">
                  <c:v>1488</c:v>
                </c:pt>
                <c:pt idx="48010">
                  <c:v>1535</c:v>
                </c:pt>
                <c:pt idx="48011">
                  <c:v>1552</c:v>
                </c:pt>
                <c:pt idx="48012">
                  <c:v>1560</c:v>
                </c:pt>
                <c:pt idx="48013">
                  <c:v>1597</c:v>
                </c:pt>
                <c:pt idx="48014">
                  <c:v>1584</c:v>
                </c:pt>
                <c:pt idx="48015">
                  <c:v>1530</c:v>
                </c:pt>
                <c:pt idx="48016">
                  <c:v>1424</c:v>
                </c:pt>
                <c:pt idx="48017">
                  <c:v>1304</c:v>
                </c:pt>
                <c:pt idx="48018">
                  <c:v>1373</c:v>
                </c:pt>
                <c:pt idx="48019">
                  <c:v>1352</c:v>
                </c:pt>
                <c:pt idx="48020">
                  <c:v>1328</c:v>
                </c:pt>
                <c:pt idx="48021">
                  <c:v>1261</c:v>
                </c:pt>
                <c:pt idx="48022">
                  <c:v>1223</c:v>
                </c:pt>
                <c:pt idx="48023">
                  <c:v>1183</c:v>
                </c:pt>
                <c:pt idx="48024">
                  <c:v>1113</c:v>
                </c:pt>
                <c:pt idx="48025">
                  <c:v>1086</c:v>
                </c:pt>
                <c:pt idx="48026">
                  <c:v>1069</c:v>
                </c:pt>
                <c:pt idx="48027">
                  <c:v>1057</c:v>
                </c:pt>
                <c:pt idx="48028">
                  <c:v>1065</c:v>
                </c:pt>
                <c:pt idx="48029">
                  <c:v>1014</c:v>
                </c:pt>
                <c:pt idx="48030">
                  <c:v>1051</c:v>
                </c:pt>
                <c:pt idx="48031">
                  <c:v>1158</c:v>
                </c:pt>
                <c:pt idx="48032">
                  <c:v>1294</c:v>
                </c:pt>
                <c:pt idx="48033">
                  <c:v>1373</c:v>
                </c:pt>
                <c:pt idx="48034">
                  <c:v>1424</c:v>
                </c:pt>
                <c:pt idx="48035">
                  <c:v>1407</c:v>
                </c:pt>
                <c:pt idx="48036">
                  <c:v>1373</c:v>
                </c:pt>
                <c:pt idx="48037">
                  <c:v>1353</c:v>
                </c:pt>
                <c:pt idx="48038">
                  <c:v>1338</c:v>
                </c:pt>
                <c:pt idx="48039">
                  <c:v>1292</c:v>
                </c:pt>
                <c:pt idx="48040">
                  <c:v>1246</c:v>
                </c:pt>
                <c:pt idx="48041">
                  <c:v>1223</c:v>
                </c:pt>
                <c:pt idx="48042">
                  <c:v>1288</c:v>
                </c:pt>
                <c:pt idx="48043">
                  <c:v>1303</c:v>
                </c:pt>
                <c:pt idx="48044">
                  <c:v>1260</c:v>
                </c:pt>
                <c:pt idx="48045">
                  <c:v>1223</c:v>
                </c:pt>
                <c:pt idx="48046">
                  <c:v>1179</c:v>
                </c:pt>
                <c:pt idx="48047">
                  <c:v>1144</c:v>
                </c:pt>
                <c:pt idx="48048">
                  <c:v>1095</c:v>
                </c:pt>
                <c:pt idx="48049">
                  <c:v>1062</c:v>
                </c:pt>
                <c:pt idx="48050">
                  <c:v>1028</c:v>
                </c:pt>
                <c:pt idx="48051">
                  <c:v>999</c:v>
                </c:pt>
                <c:pt idx="48052">
                  <c:v>1002</c:v>
                </c:pt>
                <c:pt idx="48053">
                  <c:v>954</c:v>
                </c:pt>
                <c:pt idx="48054">
                  <c:v>933</c:v>
                </c:pt>
                <c:pt idx="48055">
                  <c:v>981</c:v>
                </c:pt>
                <c:pt idx="48056">
                  <c:v>1029</c:v>
                </c:pt>
                <c:pt idx="48057">
                  <c:v>1082</c:v>
                </c:pt>
                <c:pt idx="48058">
                  <c:v>1146</c:v>
                </c:pt>
                <c:pt idx="48059">
                  <c:v>1167</c:v>
                </c:pt>
                <c:pt idx="48060">
                  <c:v>1164</c:v>
                </c:pt>
                <c:pt idx="48061">
                  <c:v>1177</c:v>
                </c:pt>
                <c:pt idx="48062">
                  <c:v>1166</c:v>
                </c:pt>
                <c:pt idx="48063">
                  <c:v>1152</c:v>
                </c:pt>
                <c:pt idx="48064">
                  <c:v>1139</c:v>
                </c:pt>
                <c:pt idx="48065">
                  <c:v>1128</c:v>
                </c:pt>
                <c:pt idx="48066">
                  <c:v>1209</c:v>
                </c:pt>
                <c:pt idx="48067">
                  <c:v>1231</c:v>
                </c:pt>
                <c:pt idx="48068">
                  <c:v>1232</c:v>
                </c:pt>
                <c:pt idx="48069">
                  <c:v>1202</c:v>
                </c:pt>
                <c:pt idx="48070">
                  <c:v>1120</c:v>
                </c:pt>
                <c:pt idx="48071">
                  <c:v>1073</c:v>
                </c:pt>
                <c:pt idx="48072">
                  <c:v>1015</c:v>
                </c:pt>
                <c:pt idx="48073">
                  <c:v>977</c:v>
                </c:pt>
                <c:pt idx="48074">
                  <c:v>963</c:v>
                </c:pt>
                <c:pt idx="48075">
                  <c:v>948</c:v>
                </c:pt>
                <c:pt idx="48076">
                  <c:v>940</c:v>
                </c:pt>
                <c:pt idx="48077">
                  <c:v>953</c:v>
                </c:pt>
                <c:pt idx="48078">
                  <c:v>1000</c:v>
                </c:pt>
                <c:pt idx="48079">
                  <c:v>1223</c:v>
                </c:pt>
                <c:pt idx="48080">
                  <c:v>1344</c:v>
                </c:pt>
                <c:pt idx="48081">
                  <c:v>1431</c:v>
                </c:pt>
                <c:pt idx="48082">
                  <c:v>1508</c:v>
                </c:pt>
                <c:pt idx="48083">
                  <c:v>1508</c:v>
                </c:pt>
                <c:pt idx="48084">
                  <c:v>1492</c:v>
                </c:pt>
                <c:pt idx="48085">
                  <c:v>1493</c:v>
                </c:pt>
                <c:pt idx="48086">
                  <c:v>1446</c:v>
                </c:pt>
                <c:pt idx="48087">
                  <c:v>1374</c:v>
                </c:pt>
                <c:pt idx="48088">
                  <c:v>1270</c:v>
                </c:pt>
                <c:pt idx="48089">
                  <c:v>1199</c:v>
                </c:pt>
                <c:pt idx="48090">
                  <c:v>1249</c:v>
                </c:pt>
                <c:pt idx="48091">
                  <c:v>1232</c:v>
                </c:pt>
                <c:pt idx="48092">
                  <c:v>1184</c:v>
                </c:pt>
                <c:pt idx="48093">
                  <c:v>1127</c:v>
                </c:pt>
                <c:pt idx="48094">
                  <c:v>1071</c:v>
                </c:pt>
                <c:pt idx="48095">
                  <c:v>1042</c:v>
                </c:pt>
                <c:pt idx="48096">
                  <c:v>980</c:v>
                </c:pt>
                <c:pt idx="48097">
                  <c:v>948</c:v>
                </c:pt>
                <c:pt idx="48098">
                  <c:v>930</c:v>
                </c:pt>
                <c:pt idx="48099">
                  <c:v>923</c:v>
                </c:pt>
                <c:pt idx="48100">
                  <c:v>931</c:v>
                </c:pt>
                <c:pt idx="48101">
                  <c:v>937</c:v>
                </c:pt>
                <c:pt idx="48102">
                  <c:v>989</c:v>
                </c:pt>
                <c:pt idx="48103">
                  <c:v>1214</c:v>
                </c:pt>
                <c:pt idx="48104">
                  <c:v>1362</c:v>
                </c:pt>
                <c:pt idx="48105">
                  <c:v>1442</c:v>
                </c:pt>
                <c:pt idx="48106">
                  <c:v>1478</c:v>
                </c:pt>
                <c:pt idx="48107">
                  <c:v>1490</c:v>
                </c:pt>
                <c:pt idx="48108">
                  <c:v>1485</c:v>
                </c:pt>
                <c:pt idx="48109">
                  <c:v>1455</c:v>
                </c:pt>
                <c:pt idx="48110">
                  <c:v>1444</c:v>
                </c:pt>
                <c:pt idx="48111">
                  <c:v>1415</c:v>
                </c:pt>
                <c:pt idx="48112">
                  <c:v>1332</c:v>
                </c:pt>
                <c:pt idx="48113">
                  <c:v>1233</c:v>
                </c:pt>
                <c:pt idx="48114">
                  <c:v>1297</c:v>
                </c:pt>
                <c:pt idx="48115">
                  <c:v>1302</c:v>
                </c:pt>
                <c:pt idx="48116">
                  <c:v>1251</c:v>
                </c:pt>
                <c:pt idx="48117">
                  <c:v>1219</c:v>
                </c:pt>
                <c:pt idx="48118">
                  <c:v>1135</c:v>
                </c:pt>
                <c:pt idx="48119">
                  <c:v>1081</c:v>
                </c:pt>
                <c:pt idx="48120">
                  <c:v>1032</c:v>
                </c:pt>
                <c:pt idx="48121">
                  <c:v>987</c:v>
                </c:pt>
                <c:pt idx="48122">
                  <c:v>978</c:v>
                </c:pt>
                <c:pt idx="48123">
                  <c:v>969</c:v>
                </c:pt>
                <c:pt idx="48124">
                  <c:v>959</c:v>
                </c:pt>
                <c:pt idx="48125">
                  <c:v>943</c:v>
                </c:pt>
                <c:pt idx="48126">
                  <c:v>994</c:v>
                </c:pt>
                <c:pt idx="48127">
                  <c:v>1225</c:v>
                </c:pt>
                <c:pt idx="48128">
                  <c:v>1368</c:v>
                </c:pt>
                <c:pt idx="48129">
                  <c:v>1460</c:v>
                </c:pt>
                <c:pt idx="48130">
                  <c:v>1510</c:v>
                </c:pt>
                <c:pt idx="48131">
                  <c:v>1504</c:v>
                </c:pt>
                <c:pt idx="48132">
                  <c:v>1535</c:v>
                </c:pt>
                <c:pt idx="48133">
                  <c:v>1570</c:v>
                </c:pt>
                <c:pt idx="48134">
                  <c:v>1562</c:v>
                </c:pt>
                <c:pt idx="48135">
                  <c:v>1513</c:v>
                </c:pt>
                <c:pt idx="48136">
                  <c:v>1429</c:v>
                </c:pt>
                <c:pt idx="48137">
                  <c:v>1289</c:v>
                </c:pt>
                <c:pt idx="48138">
                  <c:v>1334</c:v>
                </c:pt>
                <c:pt idx="48139">
                  <c:v>1343</c:v>
                </c:pt>
                <c:pt idx="48140">
                  <c:v>1286</c:v>
                </c:pt>
                <c:pt idx="48141">
                  <c:v>1217</c:v>
                </c:pt>
                <c:pt idx="48142">
                  <c:v>1172</c:v>
                </c:pt>
                <c:pt idx="48143">
                  <c:v>1108</c:v>
                </c:pt>
                <c:pt idx="48144">
                  <c:v>1044</c:v>
                </c:pt>
                <c:pt idx="48145">
                  <c:v>1023</c:v>
                </c:pt>
                <c:pt idx="48146">
                  <c:v>995</c:v>
                </c:pt>
                <c:pt idx="48147">
                  <c:v>976</c:v>
                </c:pt>
                <c:pt idx="48148">
                  <c:v>1008</c:v>
                </c:pt>
                <c:pt idx="48149">
                  <c:v>979</c:v>
                </c:pt>
                <c:pt idx="48150">
                  <c:v>1028</c:v>
                </c:pt>
                <c:pt idx="48151">
                  <c:v>1234</c:v>
                </c:pt>
                <c:pt idx="48152">
                  <c:v>1388</c:v>
                </c:pt>
                <c:pt idx="48153">
                  <c:v>1491</c:v>
                </c:pt>
                <c:pt idx="48154">
                  <c:v>1533</c:v>
                </c:pt>
                <c:pt idx="48155">
                  <c:v>1542</c:v>
                </c:pt>
                <c:pt idx="48156">
                  <c:v>1565</c:v>
                </c:pt>
                <c:pt idx="48157">
                  <c:v>1596</c:v>
                </c:pt>
                <c:pt idx="48158">
                  <c:v>1594</c:v>
                </c:pt>
                <c:pt idx="48159">
                  <c:v>1552</c:v>
                </c:pt>
                <c:pt idx="48160">
                  <c:v>1426</c:v>
                </c:pt>
                <c:pt idx="48161">
                  <c:v>1325</c:v>
                </c:pt>
                <c:pt idx="48162">
                  <c:v>1339</c:v>
                </c:pt>
                <c:pt idx="48163">
                  <c:v>1350</c:v>
                </c:pt>
                <c:pt idx="48164">
                  <c:v>1318</c:v>
                </c:pt>
                <c:pt idx="48165">
                  <c:v>1284</c:v>
                </c:pt>
                <c:pt idx="48166">
                  <c:v>1193</c:v>
                </c:pt>
                <c:pt idx="48167">
                  <c:v>1139</c:v>
                </c:pt>
                <c:pt idx="48168">
                  <c:v>1091</c:v>
                </c:pt>
                <c:pt idx="48169">
                  <c:v>1071</c:v>
                </c:pt>
                <c:pt idx="48170">
                  <c:v>1041</c:v>
                </c:pt>
                <c:pt idx="48171">
                  <c:v>1003</c:v>
                </c:pt>
                <c:pt idx="48172">
                  <c:v>1010</c:v>
                </c:pt>
                <c:pt idx="48173">
                  <c:v>992</c:v>
                </c:pt>
                <c:pt idx="48174">
                  <c:v>1046</c:v>
                </c:pt>
                <c:pt idx="48175">
                  <c:v>1243</c:v>
                </c:pt>
                <c:pt idx="48176">
                  <c:v>1396</c:v>
                </c:pt>
                <c:pt idx="48177">
                  <c:v>1479</c:v>
                </c:pt>
                <c:pt idx="48178">
                  <c:v>1530</c:v>
                </c:pt>
                <c:pt idx="48179">
                  <c:v>1539</c:v>
                </c:pt>
                <c:pt idx="48180">
                  <c:v>1535</c:v>
                </c:pt>
                <c:pt idx="48181">
                  <c:v>1547</c:v>
                </c:pt>
                <c:pt idx="48182">
                  <c:v>1545</c:v>
                </c:pt>
                <c:pt idx="48183">
                  <c:v>1480</c:v>
                </c:pt>
                <c:pt idx="48184">
                  <c:v>1362</c:v>
                </c:pt>
                <c:pt idx="48185">
                  <c:v>1274</c:v>
                </c:pt>
                <c:pt idx="48186">
                  <c:v>1341</c:v>
                </c:pt>
                <c:pt idx="48187">
                  <c:v>1312</c:v>
                </c:pt>
                <c:pt idx="48188">
                  <c:v>1281</c:v>
                </c:pt>
                <c:pt idx="48189">
                  <c:v>1256</c:v>
                </c:pt>
                <c:pt idx="48190">
                  <c:v>1200</c:v>
                </c:pt>
                <c:pt idx="48191">
                  <c:v>1135</c:v>
                </c:pt>
                <c:pt idx="48192">
                  <c:v>1080</c:v>
                </c:pt>
                <c:pt idx="48193">
                  <c:v>1043</c:v>
                </c:pt>
                <c:pt idx="48194">
                  <c:v>1006</c:v>
                </c:pt>
                <c:pt idx="48195">
                  <c:v>973</c:v>
                </c:pt>
                <c:pt idx="48196">
                  <c:v>965</c:v>
                </c:pt>
                <c:pt idx="48197">
                  <c:v>948</c:v>
                </c:pt>
                <c:pt idx="48198">
                  <c:v>960</c:v>
                </c:pt>
                <c:pt idx="48199">
                  <c:v>1091</c:v>
                </c:pt>
                <c:pt idx="48200">
                  <c:v>1192</c:v>
                </c:pt>
                <c:pt idx="48201">
                  <c:v>1284</c:v>
                </c:pt>
                <c:pt idx="48202">
                  <c:v>1316</c:v>
                </c:pt>
                <c:pt idx="48203">
                  <c:v>1318</c:v>
                </c:pt>
                <c:pt idx="48204">
                  <c:v>1300</c:v>
                </c:pt>
                <c:pt idx="48205">
                  <c:v>1275</c:v>
                </c:pt>
                <c:pt idx="48206">
                  <c:v>1284</c:v>
                </c:pt>
                <c:pt idx="48207">
                  <c:v>1255</c:v>
                </c:pt>
                <c:pt idx="48208">
                  <c:v>1222</c:v>
                </c:pt>
                <c:pt idx="48209">
                  <c:v>1175</c:v>
                </c:pt>
                <c:pt idx="48210">
                  <c:v>1243</c:v>
                </c:pt>
                <c:pt idx="48211">
                  <c:v>1246</c:v>
                </c:pt>
                <c:pt idx="48212">
                  <c:v>1220</c:v>
                </c:pt>
                <c:pt idx="48213">
                  <c:v>1191</c:v>
                </c:pt>
                <c:pt idx="48214">
                  <c:v>1133</c:v>
                </c:pt>
                <c:pt idx="48215">
                  <c:v>1097</c:v>
                </c:pt>
                <c:pt idx="48216">
                  <c:v>1067</c:v>
                </c:pt>
                <c:pt idx="48217">
                  <c:v>1031</c:v>
                </c:pt>
                <c:pt idx="48218">
                  <c:v>998</c:v>
                </c:pt>
                <c:pt idx="48219">
                  <c:v>969</c:v>
                </c:pt>
                <c:pt idx="48220">
                  <c:v>963</c:v>
                </c:pt>
                <c:pt idx="48221">
                  <c:v>926</c:v>
                </c:pt>
                <c:pt idx="48222">
                  <c:v>902</c:v>
                </c:pt>
                <c:pt idx="48223">
                  <c:v>955</c:v>
                </c:pt>
                <c:pt idx="48224">
                  <c:v>1010</c:v>
                </c:pt>
                <c:pt idx="48225">
                  <c:v>1047</c:v>
                </c:pt>
                <c:pt idx="48226">
                  <c:v>1102</c:v>
                </c:pt>
                <c:pt idx="48227">
                  <c:v>1130</c:v>
                </c:pt>
                <c:pt idx="48228">
                  <c:v>1139</c:v>
                </c:pt>
                <c:pt idx="48229">
                  <c:v>1120</c:v>
                </c:pt>
                <c:pt idx="48230">
                  <c:v>1101</c:v>
                </c:pt>
                <c:pt idx="48231">
                  <c:v>1082</c:v>
                </c:pt>
                <c:pt idx="48232">
                  <c:v>1061</c:v>
                </c:pt>
                <c:pt idx="48233">
                  <c:v>1075</c:v>
                </c:pt>
                <c:pt idx="48234">
                  <c:v>1185</c:v>
                </c:pt>
                <c:pt idx="48235">
                  <c:v>1199</c:v>
                </c:pt>
                <c:pt idx="48236">
                  <c:v>1206</c:v>
                </c:pt>
                <c:pt idx="48237">
                  <c:v>1188</c:v>
                </c:pt>
                <c:pt idx="48238">
                  <c:v>1140</c:v>
                </c:pt>
                <c:pt idx="48239">
                  <c:v>1047</c:v>
                </c:pt>
                <c:pt idx="48240">
                  <c:v>1011</c:v>
                </c:pt>
                <c:pt idx="48241">
                  <c:v>975</c:v>
                </c:pt>
                <c:pt idx="48242">
                  <c:v>945</c:v>
                </c:pt>
                <c:pt idx="48243">
                  <c:v>949</c:v>
                </c:pt>
                <c:pt idx="48244">
                  <c:v>956</c:v>
                </c:pt>
                <c:pt idx="48245">
                  <c:v>978</c:v>
                </c:pt>
                <c:pt idx="48246">
                  <c:v>1017</c:v>
                </c:pt>
                <c:pt idx="48247">
                  <c:v>1239</c:v>
                </c:pt>
                <c:pt idx="48248">
                  <c:v>1407</c:v>
                </c:pt>
                <c:pt idx="48249">
                  <c:v>1517</c:v>
                </c:pt>
                <c:pt idx="48250">
                  <c:v>1541</c:v>
                </c:pt>
                <c:pt idx="48251">
                  <c:v>1551</c:v>
                </c:pt>
                <c:pt idx="48252">
                  <c:v>1538</c:v>
                </c:pt>
                <c:pt idx="48253">
                  <c:v>1544</c:v>
                </c:pt>
                <c:pt idx="48254">
                  <c:v>1552</c:v>
                </c:pt>
                <c:pt idx="48255">
                  <c:v>1487</c:v>
                </c:pt>
                <c:pt idx="48256">
                  <c:v>1325</c:v>
                </c:pt>
                <c:pt idx="48257">
                  <c:v>1189</c:v>
                </c:pt>
                <c:pt idx="48258">
                  <c:v>1248</c:v>
                </c:pt>
                <c:pt idx="48259">
                  <c:v>1252</c:v>
                </c:pt>
                <c:pt idx="48260">
                  <c:v>1230</c:v>
                </c:pt>
                <c:pt idx="48261">
                  <c:v>1166</c:v>
                </c:pt>
                <c:pt idx="48262">
                  <c:v>1097</c:v>
                </c:pt>
                <c:pt idx="48263">
                  <c:v>1048</c:v>
                </c:pt>
                <c:pt idx="48264">
                  <c:v>1008</c:v>
                </c:pt>
                <c:pt idx="48265">
                  <c:v>988</c:v>
                </c:pt>
                <c:pt idx="48266">
                  <c:v>959</c:v>
                </c:pt>
                <c:pt idx="48267">
                  <c:v>938</c:v>
                </c:pt>
                <c:pt idx="48268">
                  <c:v>921</c:v>
                </c:pt>
                <c:pt idx="48269">
                  <c:v>959</c:v>
                </c:pt>
                <c:pt idx="48270">
                  <c:v>965</c:v>
                </c:pt>
                <c:pt idx="48271">
                  <c:v>1146</c:v>
                </c:pt>
                <c:pt idx="48272">
                  <c:v>1264</c:v>
                </c:pt>
                <c:pt idx="48273">
                  <c:v>1329</c:v>
                </c:pt>
                <c:pt idx="48274">
                  <c:v>1355</c:v>
                </c:pt>
                <c:pt idx="48275">
                  <c:v>1335</c:v>
                </c:pt>
                <c:pt idx="48276">
                  <c:v>1376</c:v>
                </c:pt>
                <c:pt idx="48277">
                  <c:v>1422</c:v>
                </c:pt>
                <c:pt idx="48278">
                  <c:v>1408</c:v>
                </c:pt>
                <c:pt idx="48279">
                  <c:v>1343</c:v>
                </c:pt>
                <c:pt idx="48280">
                  <c:v>1258</c:v>
                </c:pt>
                <c:pt idx="48281">
                  <c:v>1173</c:v>
                </c:pt>
                <c:pt idx="48282">
                  <c:v>1235</c:v>
                </c:pt>
                <c:pt idx="48283">
                  <c:v>1224</c:v>
                </c:pt>
                <c:pt idx="48284">
                  <c:v>1180</c:v>
                </c:pt>
                <c:pt idx="48285">
                  <c:v>1130</c:v>
                </c:pt>
                <c:pt idx="48286">
                  <c:v>1048</c:v>
                </c:pt>
                <c:pt idx="48287">
                  <c:v>1009</c:v>
                </c:pt>
                <c:pt idx="48288">
                  <c:v>961</c:v>
                </c:pt>
                <c:pt idx="48289">
                  <c:v>942</c:v>
                </c:pt>
                <c:pt idx="48290">
                  <c:v>917</c:v>
                </c:pt>
                <c:pt idx="48291">
                  <c:v>910</c:v>
                </c:pt>
                <c:pt idx="48292">
                  <c:v>911</c:v>
                </c:pt>
                <c:pt idx="48293">
                  <c:v>950</c:v>
                </c:pt>
                <c:pt idx="48294">
                  <c:v>969</c:v>
                </c:pt>
                <c:pt idx="48295">
                  <c:v>1147</c:v>
                </c:pt>
                <c:pt idx="48296">
                  <c:v>1274</c:v>
                </c:pt>
                <c:pt idx="48297">
                  <c:v>1335</c:v>
                </c:pt>
                <c:pt idx="48298">
                  <c:v>1362</c:v>
                </c:pt>
                <c:pt idx="48299">
                  <c:v>1345</c:v>
                </c:pt>
                <c:pt idx="48300">
                  <c:v>1345</c:v>
                </c:pt>
                <c:pt idx="48301">
                  <c:v>1354</c:v>
                </c:pt>
                <c:pt idx="48302">
                  <c:v>1351</c:v>
                </c:pt>
                <c:pt idx="48303">
                  <c:v>1313</c:v>
                </c:pt>
                <c:pt idx="48304">
                  <c:v>1232</c:v>
                </c:pt>
                <c:pt idx="48305">
                  <c:v>1160</c:v>
                </c:pt>
                <c:pt idx="48306">
                  <c:v>1215</c:v>
                </c:pt>
                <c:pt idx="48307">
                  <c:v>1212</c:v>
                </c:pt>
                <c:pt idx="48308">
                  <c:v>1187</c:v>
                </c:pt>
                <c:pt idx="48309">
                  <c:v>1127</c:v>
                </c:pt>
                <c:pt idx="48310">
                  <c:v>1067</c:v>
                </c:pt>
                <c:pt idx="48311">
                  <c:v>1006</c:v>
                </c:pt>
                <c:pt idx="48312">
                  <c:v>964</c:v>
                </c:pt>
                <c:pt idx="48313">
                  <c:v>939</c:v>
                </c:pt>
                <c:pt idx="48314">
                  <c:v>923</c:v>
                </c:pt>
                <c:pt idx="48315">
                  <c:v>913</c:v>
                </c:pt>
                <c:pt idx="48316">
                  <c:v>917</c:v>
                </c:pt>
                <c:pt idx="48317">
                  <c:v>947</c:v>
                </c:pt>
                <c:pt idx="48318">
                  <c:v>979</c:v>
                </c:pt>
                <c:pt idx="48319">
                  <c:v>1158</c:v>
                </c:pt>
                <c:pt idx="48320">
                  <c:v>1292</c:v>
                </c:pt>
                <c:pt idx="48321">
                  <c:v>1399</c:v>
                </c:pt>
                <c:pt idx="48322">
                  <c:v>1440</c:v>
                </c:pt>
                <c:pt idx="48323">
                  <c:v>1452</c:v>
                </c:pt>
                <c:pt idx="48324">
                  <c:v>1469</c:v>
                </c:pt>
                <c:pt idx="48325">
                  <c:v>1486</c:v>
                </c:pt>
                <c:pt idx="48326">
                  <c:v>1453</c:v>
                </c:pt>
                <c:pt idx="48327">
                  <c:v>1392</c:v>
                </c:pt>
                <c:pt idx="48328">
                  <c:v>1307</c:v>
                </c:pt>
                <c:pt idx="48329">
                  <c:v>1228</c:v>
                </c:pt>
                <c:pt idx="48330">
                  <c:v>1295</c:v>
                </c:pt>
                <c:pt idx="48331">
                  <c:v>1282</c:v>
                </c:pt>
                <c:pt idx="48332">
                  <c:v>1238</c:v>
                </c:pt>
                <c:pt idx="48333">
                  <c:v>1187</c:v>
                </c:pt>
                <c:pt idx="48334">
                  <c:v>1117</c:v>
                </c:pt>
                <c:pt idx="48335">
                  <c:v>1046</c:v>
                </c:pt>
                <c:pt idx="48336">
                  <c:v>990</c:v>
                </c:pt>
                <c:pt idx="48337">
                  <c:v>954</c:v>
                </c:pt>
                <c:pt idx="48338">
                  <c:v>936</c:v>
                </c:pt>
                <c:pt idx="48339">
                  <c:v>922</c:v>
                </c:pt>
                <c:pt idx="48340">
                  <c:v>927</c:v>
                </c:pt>
                <c:pt idx="48341">
                  <c:v>937</c:v>
                </c:pt>
                <c:pt idx="48342">
                  <c:v>983</c:v>
                </c:pt>
                <c:pt idx="48343">
                  <c:v>1186</c:v>
                </c:pt>
                <c:pt idx="48344">
                  <c:v>1334</c:v>
                </c:pt>
                <c:pt idx="48345">
                  <c:v>1426</c:v>
                </c:pt>
                <c:pt idx="48346">
                  <c:v>1485</c:v>
                </c:pt>
                <c:pt idx="48347">
                  <c:v>1483</c:v>
                </c:pt>
                <c:pt idx="48348">
                  <c:v>1476</c:v>
                </c:pt>
                <c:pt idx="48349">
                  <c:v>1459</c:v>
                </c:pt>
                <c:pt idx="48350">
                  <c:v>1403</c:v>
                </c:pt>
                <c:pt idx="48351">
                  <c:v>1333</c:v>
                </c:pt>
                <c:pt idx="48352">
                  <c:v>1252</c:v>
                </c:pt>
                <c:pt idx="48353">
                  <c:v>1191</c:v>
                </c:pt>
                <c:pt idx="48354">
                  <c:v>1241</c:v>
                </c:pt>
                <c:pt idx="48355">
                  <c:v>1237</c:v>
                </c:pt>
                <c:pt idx="48356">
                  <c:v>1194</c:v>
                </c:pt>
                <c:pt idx="48357">
                  <c:v>1150</c:v>
                </c:pt>
                <c:pt idx="48358">
                  <c:v>1093</c:v>
                </c:pt>
                <c:pt idx="48359">
                  <c:v>1026</c:v>
                </c:pt>
                <c:pt idx="48360">
                  <c:v>986</c:v>
                </c:pt>
                <c:pt idx="48361">
                  <c:v>941</c:v>
                </c:pt>
                <c:pt idx="48362">
                  <c:v>904</c:v>
                </c:pt>
                <c:pt idx="48363">
                  <c:v>893</c:v>
                </c:pt>
                <c:pt idx="48364">
                  <c:v>895</c:v>
                </c:pt>
                <c:pt idx="48365">
                  <c:v>905</c:v>
                </c:pt>
                <c:pt idx="48366">
                  <c:v>907</c:v>
                </c:pt>
                <c:pt idx="48367">
                  <c:v>1007</c:v>
                </c:pt>
                <c:pt idx="48368">
                  <c:v>1118</c:v>
                </c:pt>
                <c:pt idx="48369">
                  <c:v>1236</c:v>
                </c:pt>
                <c:pt idx="48370">
                  <c:v>1270</c:v>
                </c:pt>
                <c:pt idx="48371">
                  <c:v>1263</c:v>
                </c:pt>
                <c:pt idx="48372">
                  <c:v>1241</c:v>
                </c:pt>
                <c:pt idx="48373">
                  <c:v>1214</c:v>
                </c:pt>
                <c:pt idx="48374">
                  <c:v>1148</c:v>
                </c:pt>
                <c:pt idx="48375">
                  <c:v>1099</c:v>
                </c:pt>
                <c:pt idx="48376">
                  <c:v>1066</c:v>
                </c:pt>
                <c:pt idx="48377">
                  <c:v>1072</c:v>
                </c:pt>
                <c:pt idx="48378">
                  <c:v>1132</c:v>
                </c:pt>
                <c:pt idx="48379">
                  <c:v>1125</c:v>
                </c:pt>
                <c:pt idx="48380">
                  <c:v>1101</c:v>
                </c:pt>
                <c:pt idx="48381">
                  <c:v>1051</c:v>
                </c:pt>
                <c:pt idx="48382">
                  <c:v>998</c:v>
                </c:pt>
                <c:pt idx="48383">
                  <c:v>970</c:v>
                </c:pt>
                <c:pt idx="48384">
                  <c:v>929</c:v>
                </c:pt>
                <c:pt idx="48385">
                  <c:v>916</c:v>
                </c:pt>
                <c:pt idx="48386">
                  <c:v>892</c:v>
                </c:pt>
                <c:pt idx="48387">
                  <c:v>882</c:v>
                </c:pt>
                <c:pt idx="48388">
                  <c:v>866</c:v>
                </c:pt>
                <c:pt idx="48389">
                  <c:v>854</c:v>
                </c:pt>
                <c:pt idx="48390">
                  <c:v>832</c:v>
                </c:pt>
                <c:pt idx="48391">
                  <c:v>867</c:v>
                </c:pt>
                <c:pt idx="48392">
                  <c:v>917</c:v>
                </c:pt>
                <c:pt idx="48393">
                  <c:v>971</c:v>
                </c:pt>
                <c:pt idx="48394">
                  <c:v>1018</c:v>
                </c:pt>
                <c:pt idx="48395">
                  <c:v>1032</c:v>
                </c:pt>
                <c:pt idx="48396">
                  <c:v>1036</c:v>
                </c:pt>
                <c:pt idx="48397">
                  <c:v>1035</c:v>
                </c:pt>
                <c:pt idx="48398">
                  <c:v>1034</c:v>
                </c:pt>
                <c:pt idx="48399">
                  <c:v>1014</c:v>
                </c:pt>
                <c:pt idx="48400">
                  <c:v>1012</c:v>
                </c:pt>
                <c:pt idx="48401">
                  <c:v>1009</c:v>
                </c:pt>
                <c:pt idx="48402">
                  <c:v>1091</c:v>
                </c:pt>
                <c:pt idx="48403">
                  <c:v>1096</c:v>
                </c:pt>
                <c:pt idx="48404">
                  <c:v>1102</c:v>
                </c:pt>
                <c:pt idx="48405">
                  <c:v>1075</c:v>
                </c:pt>
                <c:pt idx="48406">
                  <c:v>1028</c:v>
                </c:pt>
                <c:pt idx="48407">
                  <c:v>947</c:v>
                </c:pt>
                <c:pt idx="48408">
                  <c:v>921</c:v>
                </c:pt>
                <c:pt idx="48409">
                  <c:v>901</c:v>
                </c:pt>
                <c:pt idx="48410">
                  <c:v>881</c:v>
                </c:pt>
                <c:pt idx="48411">
                  <c:v>876</c:v>
                </c:pt>
                <c:pt idx="48412">
                  <c:v>885</c:v>
                </c:pt>
                <c:pt idx="48413">
                  <c:v>924</c:v>
                </c:pt>
                <c:pt idx="48414">
                  <c:v>966</c:v>
                </c:pt>
                <c:pt idx="48415">
                  <c:v>1163</c:v>
                </c:pt>
                <c:pt idx="48416">
                  <c:v>1294</c:v>
                </c:pt>
                <c:pt idx="48417">
                  <c:v>1384</c:v>
                </c:pt>
                <c:pt idx="48418">
                  <c:v>1433</c:v>
                </c:pt>
                <c:pt idx="48419">
                  <c:v>1445</c:v>
                </c:pt>
                <c:pt idx="48420">
                  <c:v>1456</c:v>
                </c:pt>
                <c:pt idx="48421">
                  <c:v>1475</c:v>
                </c:pt>
                <c:pt idx="48422">
                  <c:v>1468</c:v>
                </c:pt>
                <c:pt idx="48423">
                  <c:v>1380</c:v>
                </c:pt>
                <c:pt idx="48424">
                  <c:v>1302</c:v>
                </c:pt>
                <c:pt idx="48425">
                  <c:v>1190</c:v>
                </c:pt>
                <c:pt idx="48426">
                  <c:v>1244</c:v>
                </c:pt>
                <c:pt idx="48427">
                  <c:v>1262</c:v>
                </c:pt>
                <c:pt idx="48428">
                  <c:v>1201</c:v>
                </c:pt>
                <c:pt idx="48429">
                  <c:v>1151</c:v>
                </c:pt>
                <c:pt idx="48430">
                  <c:v>1112</c:v>
                </c:pt>
                <c:pt idx="48431">
                  <c:v>1042</c:v>
                </c:pt>
                <c:pt idx="48432">
                  <c:v>979</c:v>
                </c:pt>
                <c:pt idx="48433">
                  <c:v>959</c:v>
                </c:pt>
                <c:pt idx="48434">
                  <c:v>914</c:v>
                </c:pt>
                <c:pt idx="48435">
                  <c:v>899</c:v>
                </c:pt>
                <c:pt idx="48436">
                  <c:v>915</c:v>
                </c:pt>
                <c:pt idx="48437">
                  <c:v>929</c:v>
                </c:pt>
                <c:pt idx="48438">
                  <c:v>976</c:v>
                </c:pt>
                <c:pt idx="48439">
                  <c:v>1198</c:v>
                </c:pt>
                <c:pt idx="48440">
                  <c:v>1339</c:v>
                </c:pt>
                <c:pt idx="48441">
                  <c:v>1438</c:v>
                </c:pt>
                <c:pt idx="48442">
                  <c:v>1481</c:v>
                </c:pt>
                <c:pt idx="48443">
                  <c:v>1492</c:v>
                </c:pt>
                <c:pt idx="48444">
                  <c:v>1465</c:v>
                </c:pt>
                <c:pt idx="48445">
                  <c:v>1453</c:v>
                </c:pt>
                <c:pt idx="48446">
                  <c:v>1464</c:v>
                </c:pt>
                <c:pt idx="48447">
                  <c:v>1429</c:v>
                </c:pt>
                <c:pt idx="48448">
                  <c:v>1328</c:v>
                </c:pt>
                <c:pt idx="48449">
                  <c:v>1231</c:v>
                </c:pt>
                <c:pt idx="48450">
                  <c:v>1278</c:v>
                </c:pt>
                <c:pt idx="48451">
                  <c:v>1272</c:v>
                </c:pt>
                <c:pt idx="48452">
                  <c:v>1228</c:v>
                </c:pt>
                <c:pt idx="48453">
                  <c:v>1195</c:v>
                </c:pt>
                <c:pt idx="48454">
                  <c:v>1108</c:v>
                </c:pt>
                <c:pt idx="48455">
                  <c:v>1033</c:v>
                </c:pt>
                <c:pt idx="48456">
                  <c:v>988</c:v>
                </c:pt>
                <c:pt idx="48457">
                  <c:v>968</c:v>
                </c:pt>
                <c:pt idx="48458">
                  <c:v>937</c:v>
                </c:pt>
                <c:pt idx="48459">
                  <c:v>908</c:v>
                </c:pt>
                <c:pt idx="48460">
                  <c:v>912</c:v>
                </c:pt>
                <c:pt idx="48461">
                  <c:v>958</c:v>
                </c:pt>
                <c:pt idx="48462">
                  <c:v>972</c:v>
                </c:pt>
                <c:pt idx="48463">
                  <c:v>1177</c:v>
                </c:pt>
                <c:pt idx="48464">
                  <c:v>1307</c:v>
                </c:pt>
                <c:pt idx="48465">
                  <c:v>1395</c:v>
                </c:pt>
                <c:pt idx="48466">
                  <c:v>1437</c:v>
                </c:pt>
                <c:pt idx="48467">
                  <c:v>1434</c:v>
                </c:pt>
                <c:pt idx="48468">
                  <c:v>1425</c:v>
                </c:pt>
                <c:pt idx="48469">
                  <c:v>1452</c:v>
                </c:pt>
                <c:pt idx="48470">
                  <c:v>1438</c:v>
                </c:pt>
                <c:pt idx="48471">
                  <c:v>1392</c:v>
                </c:pt>
                <c:pt idx="48472">
                  <c:v>1297</c:v>
                </c:pt>
                <c:pt idx="48473">
                  <c:v>1191</c:v>
                </c:pt>
                <c:pt idx="48474">
                  <c:v>1261</c:v>
                </c:pt>
                <c:pt idx="48475">
                  <c:v>1262</c:v>
                </c:pt>
                <c:pt idx="48476">
                  <c:v>1223</c:v>
                </c:pt>
                <c:pt idx="48477">
                  <c:v>1180</c:v>
                </c:pt>
                <c:pt idx="48478">
                  <c:v>1120</c:v>
                </c:pt>
                <c:pt idx="48479">
                  <c:v>1060</c:v>
                </c:pt>
                <c:pt idx="48480">
                  <c:v>1008</c:v>
                </c:pt>
                <c:pt idx="48481">
                  <c:v>964</c:v>
                </c:pt>
                <c:pt idx="48482">
                  <c:v>941</c:v>
                </c:pt>
                <c:pt idx="48483">
                  <c:v>914</c:v>
                </c:pt>
                <c:pt idx="48484">
                  <c:v>930</c:v>
                </c:pt>
                <c:pt idx="48485">
                  <c:v>964</c:v>
                </c:pt>
                <c:pt idx="48486">
                  <c:v>999</c:v>
                </c:pt>
                <c:pt idx="48487">
                  <c:v>1186</c:v>
                </c:pt>
                <c:pt idx="48488">
                  <c:v>1310</c:v>
                </c:pt>
                <c:pt idx="48489">
                  <c:v>1410</c:v>
                </c:pt>
                <c:pt idx="48490">
                  <c:v>1459</c:v>
                </c:pt>
                <c:pt idx="48491">
                  <c:v>1485</c:v>
                </c:pt>
                <c:pt idx="48492">
                  <c:v>1482</c:v>
                </c:pt>
                <c:pt idx="48493">
                  <c:v>1470</c:v>
                </c:pt>
                <c:pt idx="48494">
                  <c:v>1451</c:v>
                </c:pt>
                <c:pt idx="48495">
                  <c:v>1398</c:v>
                </c:pt>
                <c:pt idx="48496">
                  <c:v>1308</c:v>
                </c:pt>
                <c:pt idx="48497">
                  <c:v>1204</c:v>
                </c:pt>
                <c:pt idx="48498">
                  <c:v>1290</c:v>
                </c:pt>
                <c:pt idx="48499">
                  <c:v>1260</c:v>
                </c:pt>
                <c:pt idx="48500">
                  <c:v>1227</c:v>
                </c:pt>
                <c:pt idx="48501">
                  <c:v>1179</c:v>
                </c:pt>
                <c:pt idx="48502">
                  <c:v>1122</c:v>
                </c:pt>
                <c:pt idx="48503">
                  <c:v>1041</c:v>
                </c:pt>
                <c:pt idx="48504">
                  <c:v>992</c:v>
                </c:pt>
                <c:pt idx="48505">
                  <c:v>965</c:v>
                </c:pt>
                <c:pt idx="48506">
                  <c:v>933</c:v>
                </c:pt>
                <c:pt idx="48507">
                  <c:v>917</c:v>
                </c:pt>
                <c:pt idx="48508">
                  <c:v>913</c:v>
                </c:pt>
                <c:pt idx="48509">
                  <c:v>949</c:v>
                </c:pt>
                <c:pt idx="48510">
                  <c:v>980</c:v>
                </c:pt>
                <c:pt idx="48511">
                  <c:v>1154</c:v>
                </c:pt>
                <c:pt idx="48512">
                  <c:v>1273</c:v>
                </c:pt>
                <c:pt idx="48513">
                  <c:v>1333</c:v>
                </c:pt>
                <c:pt idx="48514">
                  <c:v>1363</c:v>
                </c:pt>
                <c:pt idx="48515">
                  <c:v>1368</c:v>
                </c:pt>
                <c:pt idx="48516">
                  <c:v>1403</c:v>
                </c:pt>
                <c:pt idx="48517">
                  <c:v>1436</c:v>
                </c:pt>
                <c:pt idx="48518">
                  <c:v>1461</c:v>
                </c:pt>
                <c:pt idx="48519">
                  <c:v>1392</c:v>
                </c:pt>
                <c:pt idx="48520">
                  <c:v>1268</c:v>
                </c:pt>
                <c:pt idx="48521">
                  <c:v>1189</c:v>
                </c:pt>
                <c:pt idx="48522">
                  <c:v>1246</c:v>
                </c:pt>
                <c:pt idx="48523">
                  <c:v>1255</c:v>
                </c:pt>
                <c:pt idx="48524">
                  <c:v>1208</c:v>
                </c:pt>
                <c:pt idx="48525">
                  <c:v>1162</c:v>
                </c:pt>
                <c:pt idx="48526">
                  <c:v>1098</c:v>
                </c:pt>
                <c:pt idx="48527">
                  <c:v>1045</c:v>
                </c:pt>
                <c:pt idx="48528">
                  <c:v>1006</c:v>
                </c:pt>
                <c:pt idx="48529">
                  <c:v>979</c:v>
                </c:pt>
                <c:pt idx="48530">
                  <c:v>950</c:v>
                </c:pt>
                <c:pt idx="48531">
                  <c:v>945</c:v>
                </c:pt>
                <c:pt idx="48532">
                  <c:v>933</c:v>
                </c:pt>
                <c:pt idx="48533">
                  <c:v>957</c:v>
                </c:pt>
                <c:pt idx="48534">
                  <c:v>916</c:v>
                </c:pt>
                <c:pt idx="48535">
                  <c:v>1015</c:v>
                </c:pt>
                <c:pt idx="48536">
                  <c:v>1123</c:v>
                </c:pt>
                <c:pt idx="48537">
                  <c:v>1205</c:v>
                </c:pt>
                <c:pt idx="48538">
                  <c:v>1245</c:v>
                </c:pt>
                <c:pt idx="48539">
                  <c:v>1252</c:v>
                </c:pt>
                <c:pt idx="48540">
                  <c:v>1195</c:v>
                </c:pt>
                <c:pt idx="48541">
                  <c:v>1142</c:v>
                </c:pt>
                <c:pt idx="48542">
                  <c:v>1132</c:v>
                </c:pt>
                <c:pt idx="48543">
                  <c:v>1119</c:v>
                </c:pt>
                <c:pt idx="48544">
                  <c:v>1089</c:v>
                </c:pt>
                <c:pt idx="48545">
                  <c:v>1077</c:v>
                </c:pt>
                <c:pt idx="48546">
                  <c:v>1148</c:v>
                </c:pt>
                <c:pt idx="48547">
                  <c:v>1161</c:v>
                </c:pt>
                <c:pt idx="48548">
                  <c:v>1123</c:v>
                </c:pt>
                <c:pt idx="48549">
                  <c:v>1058</c:v>
                </c:pt>
                <c:pt idx="48550">
                  <c:v>1018</c:v>
                </c:pt>
                <c:pt idx="48551">
                  <c:v>970</c:v>
                </c:pt>
                <c:pt idx="48552">
                  <c:v>938</c:v>
                </c:pt>
                <c:pt idx="48553">
                  <c:v>906</c:v>
                </c:pt>
                <c:pt idx="48554">
                  <c:v>885</c:v>
                </c:pt>
                <c:pt idx="48555">
                  <c:v>875</c:v>
                </c:pt>
                <c:pt idx="48556">
                  <c:v>851</c:v>
                </c:pt>
                <c:pt idx="48557">
                  <c:v>846</c:v>
                </c:pt>
                <c:pt idx="48558">
                  <c:v>804</c:v>
                </c:pt>
                <c:pt idx="48559">
                  <c:v>859</c:v>
                </c:pt>
                <c:pt idx="48560">
                  <c:v>918</c:v>
                </c:pt>
                <c:pt idx="48561">
                  <c:v>979</c:v>
                </c:pt>
                <c:pt idx="48562">
                  <c:v>1046</c:v>
                </c:pt>
                <c:pt idx="48563">
                  <c:v>1067</c:v>
                </c:pt>
                <c:pt idx="48564">
                  <c:v>1078</c:v>
                </c:pt>
                <c:pt idx="48565">
                  <c:v>1082</c:v>
                </c:pt>
                <c:pt idx="48566">
                  <c:v>1083</c:v>
                </c:pt>
                <c:pt idx="48567">
                  <c:v>1034</c:v>
                </c:pt>
                <c:pt idx="48568">
                  <c:v>1013</c:v>
                </c:pt>
                <c:pt idx="48569">
                  <c:v>1014</c:v>
                </c:pt>
                <c:pt idx="48570">
                  <c:v>1100</c:v>
                </c:pt>
                <c:pt idx="48571">
                  <c:v>1099</c:v>
                </c:pt>
                <c:pt idx="48572">
                  <c:v>1125</c:v>
                </c:pt>
                <c:pt idx="48573">
                  <c:v>1076</c:v>
                </c:pt>
                <c:pt idx="48574">
                  <c:v>1009</c:v>
                </c:pt>
                <c:pt idx="48575">
                  <c:v>965</c:v>
                </c:pt>
                <c:pt idx="48576">
                  <c:v>924</c:v>
                </c:pt>
                <c:pt idx="48577">
                  <c:v>914</c:v>
                </c:pt>
                <c:pt idx="48578">
                  <c:v>885</c:v>
                </c:pt>
                <c:pt idx="48579">
                  <c:v>877</c:v>
                </c:pt>
                <c:pt idx="48580">
                  <c:v>891</c:v>
                </c:pt>
                <c:pt idx="48581">
                  <c:v>929</c:v>
                </c:pt>
                <c:pt idx="48582">
                  <c:v>945</c:v>
                </c:pt>
                <c:pt idx="48583">
                  <c:v>1149</c:v>
                </c:pt>
                <c:pt idx="48584">
                  <c:v>1232</c:v>
                </c:pt>
                <c:pt idx="48585">
                  <c:v>1348</c:v>
                </c:pt>
                <c:pt idx="48586">
                  <c:v>1362</c:v>
                </c:pt>
                <c:pt idx="48587">
                  <c:v>1353</c:v>
                </c:pt>
                <c:pt idx="48588">
                  <c:v>1370</c:v>
                </c:pt>
                <c:pt idx="48589">
                  <c:v>1403</c:v>
                </c:pt>
                <c:pt idx="48590">
                  <c:v>1374</c:v>
                </c:pt>
                <c:pt idx="48591">
                  <c:v>1287</c:v>
                </c:pt>
                <c:pt idx="48592">
                  <c:v>1209</c:v>
                </c:pt>
                <c:pt idx="48593">
                  <c:v>1140</c:v>
                </c:pt>
                <c:pt idx="48594">
                  <c:v>1194</c:v>
                </c:pt>
                <c:pt idx="48595">
                  <c:v>1156</c:v>
                </c:pt>
                <c:pt idx="48596">
                  <c:v>1134</c:v>
                </c:pt>
                <c:pt idx="48597">
                  <c:v>1078</c:v>
                </c:pt>
                <c:pt idx="48598">
                  <c:v>987</c:v>
                </c:pt>
                <c:pt idx="48599">
                  <c:v>948</c:v>
                </c:pt>
                <c:pt idx="48600">
                  <c:v>909</c:v>
                </c:pt>
                <c:pt idx="48601">
                  <c:v>861</c:v>
                </c:pt>
                <c:pt idx="48602">
                  <c:v>838</c:v>
                </c:pt>
                <c:pt idx="48603">
                  <c:v>837</c:v>
                </c:pt>
                <c:pt idx="48604">
                  <c:v>842</c:v>
                </c:pt>
                <c:pt idx="48605">
                  <c:v>867</c:v>
                </c:pt>
                <c:pt idx="48606">
                  <c:v>903</c:v>
                </c:pt>
                <c:pt idx="48607">
                  <c:v>1082</c:v>
                </c:pt>
                <c:pt idx="48608">
                  <c:v>1167</c:v>
                </c:pt>
                <c:pt idx="48609">
                  <c:v>1293</c:v>
                </c:pt>
                <c:pt idx="48610">
                  <c:v>1326</c:v>
                </c:pt>
                <c:pt idx="48611">
                  <c:v>1341</c:v>
                </c:pt>
                <c:pt idx="48612">
                  <c:v>1362</c:v>
                </c:pt>
                <c:pt idx="48613">
                  <c:v>1373</c:v>
                </c:pt>
                <c:pt idx="48614">
                  <c:v>1377</c:v>
                </c:pt>
                <c:pt idx="48615">
                  <c:v>1349</c:v>
                </c:pt>
                <c:pt idx="48616">
                  <c:v>1250</c:v>
                </c:pt>
                <c:pt idx="48617">
                  <c:v>1154</c:v>
                </c:pt>
                <c:pt idx="48618">
                  <c:v>1183</c:v>
                </c:pt>
                <c:pt idx="48619">
                  <c:v>1189</c:v>
                </c:pt>
                <c:pt idx="48620">
                  <c:v>1131</c:v>
                </c:pt>
                <c:pt idx="48621">
                  <c:v>1103</c:v>
                </c:pt>
                <c:pt idx="48622">
                  <c:v>1029</c:v>
                </c:pt>
                <c:pt idx="48623">
                  <c:v>985</c:v>
                </c:pt>
                <c:pt idx="48624">
                  <c:v>942</c:v>
                </c:pt>
                <c:pt idx="48625">
                  <c:v>906</c:v>
                </c:pt>
                <c:pt idx="48626">
                  <c:v>891</c:v>
                </c:pt>
                <c:pt idx="48627">
                  <c:v>878</c:v>
                </c:pt>
                <c:pt idx="48628">
                  <c:v>884</c:v>
                </c:pt>
                <c:pt idx="48629">
                  <c:v>921</c:v>
                </c:pt>
                <c:pt idx="48630">
                  <c:v>926</c:v>
                </c:pt>
                <c:pt idx="48631">
                  <c:v>1124</c:v>
                </c:pt>
                <c:pt idx="48632">
                  <c:v>1264</c:v>
                </c:pt>
                <c:pt idx="48633">
                  <c:v>1372</c:v>
                </c:pt>
                <c:pt idx="48634">
                  <c:v>1422</c:v>
                </c:pt>
                <c:pt idx="48635">
                  <c:v>1402</c:v>
                </c:pt>
                <c:pt idx="48636">
                  <c:v>1336</c:v>
                </c:pt>
                <c:pt idx="48637">
                  <c:v>1362</c:v>
                </c:pt>
                <c:pt idx="48638">
                  <c:v>1375</c:v>
                </c:pt>
                <c:pt idx="48639">
                  <c:v>1332</c:v>
                </c:pt>
                <c:pt idx="48640">
                  <c:v>1239</c:v>
                </c:pt>
                <c:pt idx="48641">
                  <c:v>1143</c:v>
                </c:pt>
                <c:pt idx="48642">
                  <c:v>1226</c:v>
                </c:pt>
                <c:pt idx="48643">
                  <c:v>1199</c:v>
                </c:pt>
                <c:pt idx="48644">
                  <c:v>1137</c:v>
                </c:pt>
                <c:pt idx="48645">
                  <c:v>1094</c:v>
                </c:pt>
                <c:pt idx="48646">
                  <c:v>1057</c:v>
                </c:pt>
                <c:pt idx="48647">
                  <c:v>1008</c:v>
                </c:pt>
                <c:pt idx="48648">
                  <c:v>950</c:v>
                </c:pt>
                <c:pt idx="48649">
                  <c:v>913</c:v>
                </c:pt>
                <c:pt idx="48650">
                  <c:v>903</c:v>
                </c:pt>
                <c:pt idx="48651">
                  <c:v>881</c:v>
                </c:pt>
                <c:pt idx="48652">
                  <c:v>893</c:v>
                </c:pt>
                <c:pt idx="48653">
                  <c:v>923</c:v>
                </c:pt>
                <c:pt idx="48654">
                  <c:v>940</c:v>
                </c:pt>
                <c:pt idx="48655">
                  <c:v>1108</c:v>
                </c:pt>
                <c:pt idx="48656">
                  <c:v>1241</c:v>
                </c:pt>
                <c:pt idx="48657">
                  <c:v>1336</c:v>
                </c:pt>
                <c:pt idx="48658">
                  <c:v>1372</c:v>
                </c:pt>
                <c:pt idx="48659">
                  <c:v>1354</c:v>
                </c:pt>
                <c:pt idx="48660">
                  <c:v>1335</c:v>
                </c:pt>
                <c:pt idx="48661">
                  <c:v>1320</c:v>
                </c:pt>
                <c:pt idx="48662">
                  <c:v>1316</c:v>
                </c:pt>
                <c:pt idx="48663">
                  <c:v>1281</c:v>
                </c:pt>
                <c:pt idx="48664">
                  <c:v>1202</c:v>
                </c:pt>
                <c:pt idx="48665">
                  <c:v>1126</c:v>
                </c:pt>
                <c:pt idx="48666">
                  <c:v>1196</c:v>
                </c:pt>
                <c:pt idx="48667">
                  <c:v>1179</c:v>
                </c:pt>
                <c:pt idx="48668">
                  <c:v>1152</c:v>
                </c:pt>
                <c:pt idx="48669">
                  <c:v>1095</c:v>
                </c:pt>
                <c:pt idx="48670">
                  <c:v>1029</c:v>
                </c:pt>
                <c:pt idx="48671">
                  <c:v>961</c:v>
                </c:pt>
                <c:pt idx="48672">
                  <c:v>915</c:v>
                </c:pt>
                <c:pt idx="48673">
                  <c:v>900</c:v>
                </c:pt>
                <c:pt idx="48674">
                  <c:v>862</c:v>
                </c:pt>
                <c:pt idx="48675">
                  <c:v>856</c:v>
                </c:pt>
                <c:pt idx="48676">
                  <c:v>853</c:v>
                </c:pt>
                <c:pt idx="48677">
                  <c:v>885</c:v>
                </c:pt>
                <c:pt idx="48678">
                  <c:v>927</c:v>
                </c:pt>
                <c:pt idx="48679">
                  <c:v>1114</c:v>
                </c:pt>
                <c:pt idx="48680">
                  <c:v>1294</c:v>
                </c:pt>
                <c:pt idx="48681">
                  <c:v>1392</c:v>
                </c:pt>
                <c:pt idx="48682">
                  <c:v>1435</c:v>
                </c:pt>
                <c:pt idx="48683">
                  <c:v>1457</c:v>
                </c:pt>
                <c:pt idx="48684">
                  <c:v>1455</c:v>
                </c:pt>
                <c:pt idx="48685">
                  <c:v>1488</c:v>
                </c:pt>
                <c:pt idx="48686">
                  <c:v>1483</c:v>
                </c:pt>
                <c:pt idx="48687">
                  <c:v>1436</c:v>
                </c:pt>
                <c:pt idx="48688">
                  <c:v>1331</c:v>
                </c:pt>
                <c:pt idx="48689">
                  <c:v>1228</c:v>
                </c:pt>
                <c:pt idx="48690">
                  <c:v>1274</c:v>
                </c:pt>
                <c:pt idx="48691">
                  <c:v>1269</c:v>
                </c:pt>
                <c:pt idx="48692">
                  <c:v>1211</c:v>
                </c:pt>
                <c:pt idx="48693">
                  <c:v>1181</c:v>
                </c:pt>
                <c:pt idx="48694">
                  <c:v>1119</c:v>
                </c:pt>
                <c:pt idx="48695">
                  <c:v>1075</c:v>
                </c:pt>
                <c:pt idx="48696">
                  <c:v>1022</c:v>
                </c:pt>
                <c:pt idx="48697">
                  <c:v>998</c:v>
                </c:pt>
                <c:pt idx="48698">
                  <c:v>964</c:v>
                </c:pt>
                <c:pt idx="48699">
                  <c:v>942</c:v>
                </c:pt>
                <c:pt idx="48700">
                  <c:v>922</c:v>
                </c:pt>
                <c:pt idx="48701">
                  <c:v>915</c:v>
                </c:pt>
                <c:pt idx="48702">
                  <c:v>921</c:v>
                </c:pt>
                <c:pt idx="48703">
                  <c:v>1044</c:v>
                </c:pt>
                <c:pt idx="48704">
                  <c:v>1174</c:v>
                </c:pt>
                <c:pt idx="48705">
                  <c:v>1276</c:v>
                </c:pt>
                <c:pt idx="48706">
                  <c:v>1321</c:v>
                </c:pt>
                <c:pt idx="48707">
                  <c:v>1303</c:v>
                </c:pt>
                <c:pt idx="48708">
                  <c:v>1254</c:v>
                </c:pt>
                <c:pt idx="48709">
                  <c:v>1279</c:v>
                </c:pt>
                <c:pt idx="48710">
                  <c:v>1265</c:v>
                </c:pt>
                <c:pt idx="48711">
                  <c:v>1234</c:v>
                </c:pt>
                <c:pt idx="48712">
                  <c:v>1197</c:v>
                </c:pt>
                <c:pt idx="48713">
                  <c:v>1154</c:v>
                </c:pt>
                <c:pt idx="48714">
                  <c:v>1209</c:v>
                </c:pt>
                <c:pt idx="48715">
                  <c:v>1217</c:v>
                </c:pt>
                <c:pt idx="48716">
                  <c:v>1187</c:v>
                </c:pt>
                <c:pt idx="48717">
                  <c:v>1146</c:v>
                </c:pt>
                <c:pt idx="48718">
                  <c:v>1101</c:v>
                </c:pt>
                <c:pt idx="48719">
                  <c:v>1048</c:v>
                </c:pt>
                <c:pt idx="48720">
                  <c:v>1003</c:v>
                </c:pt>
                <c:pt idx="48721">
                  <c:v>973</c:v>
                </c:pt>
                <c:pt idx="48722">
                  <c:v>945</c:v>
                </c:pt>
                <c:pt idx="48723">
                  <c:v>921</c:v>
                </c:pt>
                <c:pt idx="48724">
                  <c:v>911</c:v>
                </c:pt>
                <c:pt idx="48725">
                  <c:v>877</c:v>
                </c:pt>
                <c:pt idx="48726">
                  <c:v>859</c:v>
                </c:pt>
                <c:pt idx="48727">
                  <c:v>898</c:v>
                </c:pt>
                <c:pt idx="48728">
                  <c:v>961</c:v>
                </c:pt>
                <c:pt idx="48729">
                  <c:v>1008</c:v>
                </c:pt>
                <c:pt idx="48730">
                  <c:v>1066</c:v>
                </c:pt>
                <c:pt idx="48731">
                  <c:v>1094</c:v>
                </c:pt>
                <c:pt idx="48732">
                  <c:v>1114</c:v>
                </c:pt>
                <c:pt idx="48733">
                  <c:v>1123</c:v>
                </c:pt>
                <c:pt idx="48734">
                  <c:v>1116</c:v>
                </c:pt>
                <c:pt idx="48735">
                  <c:v>1104</c:v>
                </c:pt>
                <c:pt idx="48736">
                  <c:v>1091</c:v>
                </c:pt>
                <c:pt idx="48737">
                  <c:v>1067</c:v>
                </c:pt>
                <c:pt idx="48738">
                  <c:v>1155</c:v>
                </c:pt>
                <c:pt idx="48739">
                  <c:v>1187</c:v>
                </c:pt>
                <c:pt idx="48740">
                  <c:v>1183</c:v>
                </c:pt>
                <c:pt idx="48741">
                  <c:v>1156</c:v>
                </c:pt>
                <c:pt idx="48742">
                  <c:v>1093</c:v>
                </c:pt>
                <c:pt idx="48743">
                  <c:v>1039</c:v>
                </c:pt>
                <c:pt idx="48744">
                  <c:v>984</c:v>
                </c:pt>
                <c:pt idx="48745">
                  <c:v>961</c:v>
                </c:pt>
                <c:pt idx="48746">
                  <c:v>945</c:v>
                </c:pt>
                <c:pt idx="48747">
                  <c:v>929</c:v>
                </c:pt>
                <c:pt idx="48748">
                  <c:v>926</c:v>
                </c:pt>
                <c:pt idx="48749">
                  <c:v>939</c:v>
                </c:pt>
                <c:pt idx="48750">
                  <c:v>992</c:v>
                </c:pt>
                <c:pt idx="48751">
                  <c:v>1206</c:v>
                </c:pt>
                <c:pt idx="48752">
                  <c:v>1358</c:v>
                </c:pt>
                <c:pt idx="48753">
                  <c:v>1441</c:v>
                </c:pt>
                <c:pt idx="48754">
                  <c:v>1466</c:v>
                </c:pt>
                <c:pt idx="48755">
                  <c:v>1487</c:v>
                </c:pt>
                <c:pt idx="48756">
                  <c:v>1516</c:v>
                </c:pt>
                <c:pt idx="48757">
                  <c:v>1509</c:v>
                </c:pt>
                <c:pt idx="48758">
                  <c:v>1514</c:v>
                </c:pt>
                <c:pt idx="48759">
                  <c:v>1442</c:v>
                </c:pt>
                <c:pt idx="48760">
                  <c:v>1343</c:v>
                </c:pt>
                <c:pt idx="48761">
                  <c:v>1222</c:v>
                </c:pt>
                <c:pt idx="48762">
                  <c:v>1272</c:v>
                </c:pt>
                <c:pt idx="48763">
                  <c:v>1283</c:v>
                </c:pt>
                <c:pt idx="48764">
                  <c:v>1263</c:v>
                </c:pt>
                <c:pt idx="48765">
                  <c:v>1204</c:v>
                </c:pt>
                <c:pt idx="48766">
                  <c:v>1141</c:v>
                </c:pt>
                <c:pt idx="48767">
                  <c:v>1081</c:v>
                </c:pt>
                <c:pt idx="48768">
                  <c:v>1041</c:v>
                </c:pt>
                <c:pt idx="48769">
                  <c:v>992</c:v>
                </c:pt>
                <c:pt idx="48770">
                  <c:v>976</c:v>
                </c:pt>
                <c:pt idx="48771">
                  <c:v>973</c:v>
                </c:pt>
                <c:pt idx="48772">
                  <c:v>964</c:v>
                </c:pt>
                <c:pt idx="48773">
                  <c:v>982</c:v>
                </c:pt>
                <c:pt idx="48774">
                  <c:v>1020</c:v>
                </c:pt>
                <c:pt idx="48775">
                  <c:v>1237</c:v>
                </c:pt>
                <c:pt idx="48776">
                  <c:v>1372</c:v>
                </c:pt>
                <c:pt idx="48777">
                  <c:v>1447</c:v>
                </c:pt>
                <c:pt idx="48778">
                  <c:v>1497</c:v>
                </c:pt>
                <c:pt idx="48779">
                  <c:v>1495</c:v>
                </c:pt>
                <c:pt idx="48780">
                  <c:v>1510</c:v>
                </c:pt>
                <c:pt idx="48781">
                  <c:v>1524</c:v>
                </c:pt>
                <c:pt idx="48782">
                  <c:v>1512</c:v>
                </c:pt>
                <c:pt idx="48783">
                  <c:v>1465</c:v>
                </c:pt>
                <c:pt idx="48784">
                  <c:v>1356</c:v>
                </c:pt>
                <c:pt idx="48785">
                  <c:v>1265</c:v>
                </c:pt>
                <c:pt idx="48786">
                  <c:v>1317</c:v>
                </c:pt>
                <c:pt idx="48787">
                  <c:v>1322</c:v>
                </c:pt>
                <c:pt idx="48788">
                  <c:v>1268</c:v>
                </c:pt>
                <c:pt idx="48789">
                  <c:v>1224</c:v>
                </c:pt>
                <c:pt idx="48790">
                  <c:v>1151</c:v>
                </c:pt>
                <c:pt idx="48791">
                  <c:v>1096</c:v>
                </c:pt>
                <c:pt idx="48792">
                  <c:v>1029</c:v>
                </c:pt>
                <c:pt idx="48793">
                  <c:v>1006</c:v>
                </c:pt>
                <c:pt idx="48794">
                  <c:v>983</c:v>
                </c:pt>
                <c:pt idx="48795">
                  <c:v>962</c:v>
                </c:pt>
                <c:pt idx="48796">
                  <c:v>963</c:v>
                </c:pt>
                <c:pt idx="48797">
                  <c:v>989</c:v>
                </c:pt>
                <c:pt idx="48798">
                  <c:v>1023</c:v>
                </c:pt>
                <c:pt idx="48799">
                  <c:v>1225</c:v>
                </c:pt>
                <c:pt idx="48800">
                  <c:v>1354</c:v>
                </c:pt>
                <c:pt idx="48801">
                  <c:v>1441</c:v>
                </c:pt>
                <c:pt idx="48802">
                  <c:v>1475</c:v>
                </c:pt>
                <c:pt idx="48803">
                  <c:v>1488</c:v>
                </c:pt>
                <c:pt idx="48804">
                  <c:v>1487</c:v>
                </c:pt>
                <c:pt idx="48805">
                  <c:v>1491</c:v>
                </c:pt>
                <c:pt idx="48806">
                  <c:v>1481</c:v>
                </c:pt>
                <c:pt idx="48807">
                  <c:v>1410</c:v>
                </c:pt>
                <c:pt idx="48808">
                  <c:v>1291</c:v>
                </c:pt>
                <c:pt idx="48809">
                  <c:v>1194</c:v>
                </c:pt>
                <c:pt idx="48810">
                  <c:v>1259</c:v>
                </c:pt>
                <c:pt idx="48811">
                  <c:v>1256</c:v>
                </c:pt>
                <c:pt idx="48812">
                  <c:v>1214</c:v>
                </c:pt>
                <c:pt idx="48813">
                  <c:v>1168</c:v>
                </c:pt>
                <c:pt idx="48814">
                  <c:v>1110</c:v>
                </c:pt>
                <c:pt idx="48815">
                  <c:v>1052</c:v>
                </c:pt>
                <c:pt idx="48816">
                  <c:v>1003</c:v>
                </c:pt>
                <c:pt idx="48817">
                  <c:v>981</c:v>
                </c:pt>
                <c:pt idx="48818">
                  <c:v>967</c:v>
                </c:pt>
                <c:pt idx="48819">
                  <c:v>933</c:v>
                </c:pt>
                <c:pt idx="48820">
                  <c:v>944</c:v>
                </c:pt>
                <c:pt idx="48821">
                  <c:v>968</c:v>
                </c:pt>
                <c:pt idx="48822">
                  <c:v>1008</c:v>
                </c:pt>
                <c:pt idx="48823">
                  <c:v>1220</c:v>
                </c:pt>
                <c:pt idx="48824">
                  <c:v>1360</c:v>
                </c:pt>
                <c:pt idx="48825">
                  <c:v>1442</c:v>
                </c:pt>
                <c:pt idx="48826">
                  <c:v>1483</c:v>
                </c:pt>
                <c:pt idx="48827">
                  <c:v>1461</c:v>
                </c:pt>
                <c:pt idx="48828">
                  <c:v>1457</c:v>
                </c:pt>
                <c:pt idx="48829">
                  <c:v>1404</c:v>
                </c:pt>
                <c:pt idx="48830">
                  <c:v>1404</c:v>
                </c:pt>
                <c:pt idx="48831">
                  <c:v>1343</c:v>
                </c:pt>
                <c:pt idx="48832">
                  <c:v>1266</c:v>
                </c:pt>
                <c:pt idx="48833">
                  <c:v>1168</c:v>
                </c:pt>
                <c:pt idx="48834">
                  <c:v>1244</c:v>
                </c:pt>
                <c:pt idx="48835">
                  <c:v>1223</c:v>
                </c:pt>
                <c:pt idx="48836">
                  <c:v>1180</c:v>
                </c:pt>
                <c:pt idx="48837">
                  <c:v>1105</c:v>
                </c:pt>
                <c:pt idx="48838">
                  <c:v>1079</c:v>
                </c:pt>
                <c:pt idx="48839">
                  <c:v>1017</c:v>
                </c:pt>
                <c:pt idx="48840">
                  <c:v>984</c:v>
                </c:pt>
                <c:pt idx="48841">
                  <c:v>959</c:v>
                </c:pt>
                <c:pt idx="48842">
                  <c:v>926</c:v>
                </c:pt>
                <c:pt idx="48843">
                  <c:v>936</c:v>
                </c:pt>
                <c:pt idx="48844">
                  <c:v>936</c:v>
                </c:pt>
                <c:pt idx="48845">
                  <c:v>959</c:v>
                </c:pt>
                <c:pt idx="48846">
                  <c:v>985</c:v>
                </c:pt>
                <c:pt idx="48847">
                  <c:v>1177</c:v>
                </c:pt>
                <c:pt idx="48848">
                  <c:v>1322</c:v>
                </c:pt>
                <c:pt idx="48849">
                  <c:v>1423</c:v>
                </c:pt>
                <c:pt idx="48850">
                  <c:v>1458</c:v>
                </c:pt>
                <c:pt idx="48851">
                  <c:v>1458</c:v>
                </c:pt>
                <c:pt idx="48852">
                  <c:v>1444</c:v>
                </c:pt>
                <c:pt idx="48853">
                  <c:v>1478</c:v>
                </c:pt>
                <c:pt idx="48854">
                  <c:v>1483</c:v>
                </c:pt>
                <c:pt idx="48855">
                  <c:v>1433</c:v>
                </c:pt>
                <c:pt idx="48856">
                  <c:v>1289</c:v>
                </c:pt>
                <c:pt idx="48857">
                  <c:v>1178</c:v>
                </c:pt>
                <c:pt idx="48858">
                  <c:v>1233</c:v>
                </c:pt>
                <c:pt idx="48859">
                  <c:v>1227</c:v>
                </c:pt>
                <c:pt idx="48860">
                  <c:v>1151</c:v>
                </c:pt>
                <c:pt idx="48861">
                  <c:v>1137</c:v>
                </c:pt>
                <c:pt idx="48862">
                  <c:v>1081</c:v>
                </c:pt>
                <c:pt idx="48863">
                  <c:v>1033</c:v>
                </c:pt>
                <c:pt idx="48864">
                  <c:v>1018</c:v>
                </c:pt>
                <c:pt idx="48865">
                  <c:v>978</c:v>
                </c:pt>
                <c:pt idx="48866">
                  <c:v>960</c:v>
                </c:pt>
                <c:pt idx="48867">
                  <c:v>948</c:v>
                </c:pt>
                <c:pt idx="48868">
                  <c:v>959</c:v>
                </c:pt>
                <c:pt idx="48869">
                  <c:v>975</c:v>
                </c:pt>
                <c:pt idx="48870">
                  <c:v>950</c:v>
                </c:pt>
                <c:pt idx="48871">
                  <c:v>1046</c:v>
                </c:pt>
                <c:pt idx="48872">
                  <c:v>1172</c:v>
                </c:pt>
                <c:pt idx="48873">
                  <c:v>1232</c:v>
                </c:pt>
                <c:pt idx="48874">
                  <c:v>1284</c:v>
                </c:pt>
                <c:pt idx="48875">
                  <c:v>1266</c:v>
                </c:pt>
                <c:pt idx="48876">
                  <c:v>1270</c:v>
                </c:pt>
                <c:pt idx="48877">
                  <c:v>1264</c:v>
                </c:pt>
                <c:pt idx="48878">
                  <c:v>1230</c:v>
                </c:pt>
                <c:pt idx="48879">
                  <c:v>1200</c:v>
                </c:pt>
                <c:pt idx="48880">
                  <c:v>1163</c:v>
                </c:pt>
                <c:pt idx="48881">
                  <c:v>1129</c:v>
                </c:pt>
                <c:pt idx="48882">
                  <c:v>1220</c:v>
                </c:pt>
                <c:pt idx="48883">
                  <c:v>1227</c:v>
                </c:pt>
                <c:pt idx="48884">
                  <c:v>1188</c:v>
                </c:pt>
                <c:pt idx="48885">
                  <c:v>1149</c:v>
                </c:pt>
                <c:pt idx="48886">
                  <c:v>1096</c:v>
                </c:pt>
                <c:pt idx="48887">
                  <c:v>1063</c:v>
                </c:pt>
                <c:pt idx="48888">
                  <c:v>1025</c:v>
                </c:pt>
                <c:pt idx="48889">
                  <c:v>1000</c:v>
                </c:pt>
                <c:pt idx="48890">
                  <c:v>961</c:v>
                </c:pt>
                <c:pt idx="48891">
                  <c:v>941</c:v>
                </c:pt>
                <c:pt idx="48892">
                  <c:v>923</c:v>
                </c:pt>
                <c:pt idx="48893">
                  <c:v>884</c:v>
                </c:pt>
                <c:pt idx="48894">
                  <c:v>857</c:v>
                </c:pt>
                <c:pt idx="48895">
                  <c:v>918</c:v>
                </c:pt>
                <c:pt idx="48896">
                  <c:v>979</c:v>
                </c:pt>
                <c:pt idx="48897">
                  <c:v>1039</c:v>
                </c:pt>
                <c:pt idx="48898">
                  <c:v>1114</c:v>
                </c:pt>
                <c:pt idx="48899">
                  <c:v>1114</c:v>
                </c:pt>
                <c:pt idx="48900">
                  <c:v>1121</c:v>
                </c:pt>
                <c:pt idx="48901">
                  <c:v>1131</c:v>
                </c:pt>
                <c:pt idx="48902">
                  <c:v>1128</c:v>
                </c:pt>
                <c:pt idx="48903">
                  <c:v>1084</c:v>
                </c:pt>
                <c:pt idx="48904">
                  <c:v>1047</c:v>
                </c:pt>
                <c:pt idx="48905">
                  <c:v>1056</c:v>
                </c:pt>
                <c:pt idx="48906">
                  <c:v>1146</c:v>
                </c:pt>
                <c:pt idx="48907">
                  <c:v>1167</c:v>
                </c:pt>
                <c:pt idx="48908">
                  <c:v>1173</c:v>
                </c:pt>
                <c:pt idx="48909">
                  <c:v>1136</c:v>
                </c:pt>
                <c:pt idx="48910">
                  <c:v>1085</c:v>
                </c:pt>
                <c:pt idx="48911">
                  <c:v>1028</c:v>
                </c:pt>
                <c:pt idx="48912">
                  <c:v>988</c:v>
                </c:pt>
                <c:pt idx="48913">
                  <c:v>947</c:v>
                </c:pt>
                <c:pt idx="48914">
                  <c:v>924</c:v>
                </c:pt>
                <c:pt idx="48915">
                  <c:v>924</c:v>
                </c:pt>
                <c:pt idx="48916">
                  <c:v>932</c:v>
                </c:pt>
                <c:pt idx="48917">
                  <c:v>958</c:v>
                </c:pt>
                <c:pt idx="48918">
                  <c:v>989</c:v>
                </c:pt>
                <c:pt idx="48919">
                  <c:v>1207</c:v>
                </c:pt>
                <c:pt idx="48920">
                  <c:v>1348</c:v>
                </c:pt>
                <c:pt idx="48921">
                  <c:v>1439</c:v>
                </c:pt>
                <c:pt idx="48922">
                  <c:v>1484</c:v>
                </c:pt>
                <c:pt idx="48923">
                  <c:v>1492</c:v>
                </c:pt>
                <c:pt idx="48924">
                  <c:v>1500</c:v>
                </c:pt>
                <c:pt idx="48925">
                  <c:v>1518</c:v>
                </c:pt>
                <c:pt idx="48926">
                  <c:v>1515</c:v>
                </c:pt>
                <c:pt idx="48927">
                  <c:v>1457</c:v>
                </c:pt>
                <c:pt idx="48928">
                  <c:v>1350</c:v>
                </c:pt>
                <c:pt idx="48929">
                  <c:v>1241</c:v>
                </c:pt>
                <c:pt idx="48930">
                  <c:v>1303</c:v>
                </c:pt>
                <c:pt idx="48931">
                  <c:v>1278</c:v>
                </c:pt>
                <c:pt idx="48932">
                  <c:v>1222</c:v>
                </c:pt>
                <c:pt idx="48933">
                  <c:v>1180</c:v>
                </c:pt>
                <c:pt idx="48934">
                  <c:v>1124</c:v>
                </c:pt>
                <c:pt idx="48935">
                  <c:v>1078</c:v>
                </c:pt>
                <c:pt idx="48936">
                  <c:v>1022</c:v>
                </c:pt>
                <c:pt idx="48937">
                  <c:v>974</c:v>
                </c:pt>
                <c:pt idx="48938">
                  <c:v>952</c:v>
                </c:pt>
                <c:pt idx="48939">
                  <c:v>919</c:v>
                </c:pt>
                <c:pt idx="48940">
                  <c:v>914</c:v>
                </c:pt>
                <c:pt idx="48941">
                  <c:v>961</c:v>
                </c:pt>
                <c:pt idx="48942">
                  <c:v>1011</c:v>
                </c:pt>
                <c:pt idx="48943">
                  <c:v>1231</c:v>
                </c:pt>
                <c:pt idx="48944">
                  <c:v>1360</c:v>
                </c:pt>
                <c:pt idx="48945">
                  <c:v>1447</c:v>
                </c:pt>
                <c:pt idx="48946">
                  <c:v>1500</c:v>
                </c:pt>
                <c:pt idx="48947">
                  <c:v>1511</c:v>
                </c:pt>
                <c:pt idx="48948">
                  <c:v>1507</c:v>
                </c:pt>
                <c:pt idx="48949">
                  <c:v>1538</c:v>
                </c:pt>
                <c:pt idx="48950">
                  <c:v>1513</c:v>
                </c:pt>
                <c:pt idx="48951">
                  <c:v>1475</c:v>
                </c:pt>
                <c:pt idx="48952">
                  <c:v>1375</c:v>
                </c:pt>
                <c:pt idx="48953">
                  <c:v>1262</c:v>
                </c:pt>
                <c:pt idx="48954">
                  <c:v>1340</c:v>
                </c:pt>
                <c:pt idx="48955">
                  <c:v>1318</c:v>
                </c:pt>
                <c:pt idx="48956">
                  <c:v>1292</c:v>
                </c:pt>
                <c:pt idx="48957">
                  <c:v>1244</c:v>
                </c:pt>
                <c:pt idx="48958">
                  <c:v>1166</c:v>
                </c:pt>
                <c:pt idx="48959">
                  <c:v>1095</c:v>
                </c:pt>
                <c:pt idx="48960">
                  <c:v>1036</c:v>
                </c:pt>
                <c:pt idx="48961">
                  <c:v>994</c:v>
                </c:pt>
                <c:pt idx="48962">
                  <c:v>975</c:v>
                </c:pt>
                <c:pt idx="48963">
                  <c:v>945</c:v>
                </c:pt>
                <c:pt idx="48964">
                  <c:v>930</c:v>
                </c:pt>
                <c:pt idx="48965">
                  <c:v>949</c:v>
                </c:pt>
                <c:pt idx="48966">
                  <c:v>981</c:v>
                </c:pt>
                <c:pt idx="48967">
                  <c:v>1220</c:v>
                </c:pt>
                <c:pt idx="48968">
                  <c:v>1356</c:v>
                </c:pt>
                <c:pt idx="48969">
                  <c:v>1462</c:v>
                </c:pt>
                <c:pt idx="48970">
                  <c:v>1520</c:v>
                </c:pt>
                <c:pt idx="48971">
                  <c:v>1528</c:v>
                </c:pt>
                <c:pt idx="48972">
                  <c:v>1520</c:v>
                </c:pt>
                <c:pt idx="48973">
                  <c:v>1555</c:v>
                </c:pt>
                <c:pt idx="48974">
                  <c:v>1515</c:v>
                </c:pt>
                <c:pt idx="48975">
                  <c:v>1466</c:v>
                </c:pt>
                <c:pt idx="48976">
                  <c:v>1367</c:v>
                </c:pt>
                <c:pt idx="48977">
                  <c:v>1252</c:v>
                </c:pt>
                <c:pt idx="48978">
                  <c:v>1311</c:v>
                </c:pt>
                <c:pt idx="48979">
                  <c:v>1317</c:v>
                </c:pt>
                <c:pt idx="48980">
                  <c:v>1270</c:v>
                </c:pt>
                <c:pt idx="48981">
                  <c:v>1228</c:v>
                </c:pt>
                <c:pt idx="48982">
                  <c:v>1168</c:v>
                </c:pt>
                <c:pt idx="48983">
                  <c:v>1075</c:v>
                </c:pt>
                <c:pt idx="48984">
                  <c:v>1034</c:v>
                </c:pt>
                <c:pt idx="48985">
                  <c:v>997</c:v>
                </c:pt>
                <c:pt idx="48986">
                  <c:v>972</c:v>
                </c:pt>
                <c:pt idx="48987">
                  <c:v>944</c:v>
                </c:pt>
                <c:pt idx="48988">
                  <c:v>947</c:v>
                </c:pt>
                <c:pt idx="48989">
                  <c:v>950</c:v>
                </c:pt>
                <c:pt idx="48990">
                  <c:v>993</c:v>
                </c:pt>
                <c:pt idx="48991">
                  <c:v>1200</c:v>
                </c:pt>
                <c:pt idx="48992">
                  <c:v>1371</c:v>
                </c:pt>
                <c:pt idx="48993">
                  <c:v>1474</c:v>
                </c:pt>
                <c:pt idx="48994">
                  <c:v>1528</c:v>
                </c:pt>
                <c:pt idx="48995">
                  <c:v>1509</c:v>
                </c:pt>
                <c:pt idx="48996">
                  <c:v>1507</c:v>
                </c:pt>
                <c:pt idx="48997">
                  <c:v>1533</c:v>
                </c:pt>
                <c:pt idx="48998">
                  <c:v>1503</c:v>
                </c:pt>
                <c:pt idx="48999">
                  <c:v>1458</c:v>
                </c:pt>
                <c:pt idx="49000">
                  <c:v>1370</c:v>
                </c:pt>
                <c:pt idx="49001">
                  <c:v>1256</c:v>
                </c:pt>
                <c:pt idx="49002">
                  <c:v>1323</c:v>
                </c:pt>
                <c:pt idx="49003">
                  <c:v>1315</c:v>
                </c:pt>
                <c:pt idx="49004">
                  <c:v>1274</c:v>
                </c:pt>
                <c:pt idx="49005">
                  <c:v>1249</c:v>
                </c:pt>
                <c:pt idx="49006">
                  <c:v>1165</c:v>
                </c:pt>
                <c:pt idx="49007">
                  <c:v>1100</c:v>
                </c:pt>
                <c:pt idx="49008">
                  <c:v>1038</c:v>
                </c:pt>
                <c:pt idx="49009">
                  <c:v>1026</c:v>
                </c:pt>
                <c:pt idx="49010">
                  <c:v>991</c:v>
                </c:pt>
                <c:pt idx="49011">
                  <c:v>948</c:v>
                </c:pt>
                <c:pt idx="49012">
                  <c:v>935</c:v>
                </c:pt>
                <c:pt idx="49013">
                  <c:v>950</c:v>
                </c:pt>
                <c:pt idx="49014">
                  <c:v>975</c:v>
                </c:pt>
                <c:pt idx="49015">
                  <c:v>1184</c:v>
                </c:pt>
                <c:pt idx="49016">
                  <c:v>1347</c:v>
                </c:pt>
                <c:pt idx="49017">
                  <c:v>1438</c:v>
                </c:pt>
                <c:pt idx="49018">
                  <c:v>1507</c:v>
                </c:pt>
                <c:pt idx="49019">
                  <c:v>1515</c:v>
                </c:pt>
                <c:pt idx="49020">
                  <c:v>1477</c:v>
                </c:pt>
                <c:pt idx="49021">
                  <c:v>1526</c:v>
                </c:pt>
                <c:pt idx="49022">
                  <c:v>1500</c:v>
                </c:pt>
                <c:pt idx="49023">
                  <c:v>1443</c:v>
                </c:pt>
                <c:pt idx="49024">
                  <c:v>1338</c:v>
                </c:pt>
                <c:pt idx="49025">
                  <c:v>1221</c:v>
                </c:pt>
                <c:pt idx="49026">
                  <c:v>1297</c:v>
                </c:pt>
                <c:pt idx="49027">
                  <c:v>1288</c:v>
                </c:pt>
                <c:pt idx="49028">
                  <c:v>1259</c:v>
                </c:pt>
                <c:pt idx="49029">
                  <c:v>1201</c:v>
                </c:pt>
                <c:pt idx="49030">
                  <c:v>1153</c:v>
                </c:pt>
                <c:pt idx="49031">
                  <c:v>1081</c:v>
                </c:pt>
                <c:pt idx="49032">
                  <c:v>1038</c:v>
                </c:pt>
                <c:pt idx="49033">
                  <c:v>994</c:v>
                </c:pt>
                <c:pt idx="49034">
                  <c:v>981</c:v>
                </c:pt>
                <c:pt idx="49035">
                  <c:v>966</c:v>
                </c:pt>
                <c:pt idx="49036">
                  <c:v>964</c:v>
                </c:pt>
                <c:pt idx="49037">
                  <c:v>965</c:v>
                </c:pt>
                <c:pt idx="49038">
                  <c:v>948</c:v>
                </c:pt>
                <c:pt idx="49039">
                  <c:v>1053</c:v>
                </c:pt>
                <c:pt idx="49040">
                  <c:v>1182</c:v>
                </c:pt>
                <c:pt idx="49041">
                  <c:v>1269</c:v>
                </c:pt>
                <c:pt idx="49042">
                  <c:v>1328</c:v>
                </c:pt>
                <c:pt idx="49043">
                  <c:v>1338</c:v>
                </c:pt>
                <c:pt idx="49044">
                  <c:v>1283</c:v>
                </c:pt>
                <c:pt idx="49045">
                  <c:v>1288</c:v>
                </c:pt>
                <c:pt idx="49046">
                  <c:v>1215</c:v>
                </c:pt>
                <c:pt idx="49047">
                  <c:v>1167</c:v>
                </c:pt>
                <c:pt idx="49048">
                  <c:v>1109</c:v>
                </c:pt>
                <c:pt idx="49049">
                  <c:v>1125</c:v>
                </c:pt>
                <c:pt idx="49050">
                  <c:v>1186</c:v>
                </c:pt>
                <c:pt idx="49051">
                  <c:v>1199</c:v>
                </c:pt>
                <c:pt idx="49052">
                  <c:v>1185</c:v>
                </c:pt>
                <c:pt idx="49053">
                  <c:v>1133</c:v>
                </c:pt>
                <c:pt idx="49054">
                  <c:v>1090</c:v>
                </c:pt>
                <c:pt idx="49055">
                  <c:v>1033</c:v>
                </c:pt>
                <c:pt idx="49056">
                  <c:v>984</c:v>
                </c:pt>
                <c:pt idx="49057">
                  <c:v>965</c:v>
                </c:pt>
                <c:pt idx="49058">
                  <c:v>939</c:v>
                </c:pt>
                <c:pt idx="49059">
                  <c:v>909</c:v>
                </c:pt>
                <c:pt idx="49060">
                  <c:v>896</c:v>
                </c:pt>
                <c:pt idx="49061">
                  <c:v>882</c:v>
                </c:pt>
                <c:pt idx="49062">
                  <c:v>842</c:v>
                </c:pt>
                <c:pt idx="49063">
                  <c:v>868</c:v>
                </c:pt>
                <c:pt idx="49064">
                  <c:v>911</c:v>
                </c:pt>
                <c:pt idx="49065">
                  <c:v>954</c:v>
                </c:pt>
                <c:pt idx="49066">
                  <c:v>994</c:v>
                </c:pt>
                <c:pt idx="49067">
                  <c:v>1003</c:v>
                </c:pt>
                <c:pt idx="49068">
                  <c:v>1013</c:v>
                </c:pt>
                <c:pt idx="49069">
                  <c:v>1015</c:v>
                </c:pt>
                <c:pt idx="49070">
                  <c:v>1014</c:v>
                </c:pt>
                <c:pt idx="49071">
                  <c:v>1013</c:v>
                </c:pt>
                <c:pt idx="49072">
                  <c:v>1012</c:v>
                </c:pt>
                <c:pt idx="49073">
                  <c:v>1013</c:v>
                </c:pt>
                <c:pt idx="49074">
                  <c:v>1100</c:v>
                </c:pt>
                <c:pt idx="49075">
                  <c:v>1115</c:v>
                </c:pt>
                <c:pt idx="49076">
                  <c:v>1118</c:v>
                </c:pt>
                <c:pt idx="49077">
                  <c:v>1087</c:v>
                </c:pt>
                <c:pt idx="49078">
                  <c:v>1028</c:v>
                </c:pt>
                <c:pt idx="49079">
                  <c:v>971</c:v>
                </c:pt>
                <c:pt idx="49080">
                  <c:v>922</c:v>
                </c:pt>
                <c:pt idx="49081">
                  <c:v>882</c:v>
                </c:pt>
                <c:pt idx="49082">
                  <c:v>865</c:v>
                </c:pt>
                <c:pt idx="49083">
                  <c:v>854</c:v>
                </c:pt>
                <c:pt idx="49084">
                  <c:v>872</c:v>
                </c:pt>
                <c:pt idx="49085">
                  <c:v>914</c:v>
                </c:pt>
                <c:pt idx="49086">
                  <c:v>930</c:v>
                </c:pt>
                <c:pt idx="49087">
                  <c:v>1117</c:v>
                </c:pt>
                <c:pt idx="49088">
                  <c:v>1255</c:v>
                </c:pt>
                <c:pt idx="49089">
                  <c:v>1336</c:v>
                </c:pt>
                <c:pt idx="49090">
                  <c:v>1374</c:v>
                </c:pt>
                <c:pt idx="49091">
                  <c:v>1372</c:v>
                </c:pt>
                <c:pt idx="49092">
                  <c:v>1383</c:v>
                </c:pt>
                <c:pt idx="49093">
                  <c:v>1399</c:v>
                </c:pt>
                <c:pt idx="49094">
                  <c:v>1392</c:v>
                </c:pt>
                <c:pt idx="49095">
                  <c:v>1352</c:v>
                </c:pt>
                <c:pt idx="49096">
                  <c:v>1260</c:v>
                </c:pt>
                <c:pt idx="49097">
                  <c:v>1184</c:v>
                </c:pt>
                <c:pt idx="49098">
                  <c:v>1264</c:v>
                </c:pt>
                <c:pt idx="49099">
                  <c:v>1268</c:v>
                </c:pt>
                <c:pt idx="49100">
                  <c:v>1214</c:v>
                </c:pt>
                <c:pt idx="49101">
                  <c:v>1175</c:v>
                </c:pt>
                <c:pt idx="49102">
                  <c:v>1106</c:v>
                </c:pt>
                <c:pt idx="49103">
                  <c:v>1044</c:v>
                </c:pt>
                <c:pt idx="49104">
                  <c:v>1001</c:v>
                </c:pt>
                <c:pt idx="49105">
                  <c:v>962</c:v>
                </c:pt>
                <c:pt idx="49106">
                  <c:v>934</c:v>
                </c:pt>
                <c:pt idx="49107">
                  <c:v>922</c:v>
                </c:pt>
                <c:pt idx="49108">
                  <c:v>927</c:v>
                </c:pt>
                <c:pt idx="49109">
                  <c:v>966</c:v>
                </c:pt>
                <c:pt idx="49110">
                  <c:v>976</c:v>
                </c:pt>
                <c:pt idx="49111">
                  <c:v>1184</c:v>
                </c:pt>
                <c:pt idx="49112">
                  <c:v>1308</c:v>
                </c:pt>
                <c:pt idx="49113">
                  <c:v>1397</c:v>
                </c:pt>
                <c:pt idx="49114">
                  <c:v>1405</c:v>
                </c:pt>
                <c:pt idx="49115">
                  <c:v>1441</c:v>
                </c:pt>
                <c:pt idx="49116">
                  <c:v>1428</c:v>
                </c:pt>
                <c:pt idx="49117">
                  <c:v>1444</c:v>
                </c:pt>
                <c:pt idx="49118">
                  <c:v>1429</c:v>
                </c:pt>
                <c:pt idx="49119">
                  <c:v>1403</c:v>
                </c:pt>
                <c:pt idx="49120">
                  <c:v>1307</c:v>
                </c:pt>
                <c:pt idx="49121">
                  <c:v>1196</c:v>
                </c:pt>
                <c:pt idx="49122">
                  <c:v>1283</c:v>
                </c:pt>
                <c:pt idx="49123">
                  <c:v>1271</c:v>
                </c:pt>
                <c:pt idx="49124">
                  <c:v>1216</c:v>
                </c:pt>
                <c:pt idx="49125">
                  <c:v>1176</c:v>
                </c:pt>
                <c:pt idx="49126">
                  <c:v>1099</c:v>
                </c:pt>
                <c:pt idx="49127">
                  <c:v>1033</c:v>
                </c:pt>
                <c:pt idx="49128">
                  <c:v>984</c:v>
                </c:pt>
                <c:pt idx="49129">
                  <c:v>947</c:v>
                </c:pt>
                <c:pt idx="49130">
                  <c:v>938</c:v>
                </c:pt>
                <c:pt idx="49131">
                  <c:v>906</c:v>
                </c:pt>
                <c:pt idx="49132">
                  <c:v>930</c:v>
                </c:pt>
                <c:pt idx="49133">
                  <c:v>936</c:v>
                </c:pt>
                <c:pt idx="49134">
                  <c:v>952</c:v>
                </c:pt>
                <c:pt idx="49135">
                  <c:v>1178</c:v>
                </c:pt>
                <c:pt idx="49136">
                  <c:v>1321</c:v>
                </c:pt>
                <c:pt idx="49137">
                  <c:v>1419</c:v>
                </c:pt>
                <c:pt idx="49138">
                  <c:v>1438</c:v>
                </c:pt>
                <c:pt idx="49139">
                  <c:v>1436</c:v>
                </c:pt>
                <c:pt idx="49140">
                  <c:v>1463</c:v>
                </c:pt>
                <c:pt idx="49141">
                  <c:v>1460</c:v>
                </c:pt>
                <c:pt idx="49142">
                  <c:v>1470</c:v>
                </c:pt>
                <c:pt idx="49143">
                  <c:v>1433</c:v>
                </c:pt>
                <c:pt idx="49144">
                  <c:v>1297</c:v>
                </c:pt>
                <c:pt idx="49145">
                  <c:v>1208</c:v>
                </c:pt>
                <c:pt idx="49146">
                  <c:v>1274</c:v>
                </c:pt>
                <c:pt idx="49147">
                  <c:v>1265</c:v>
                </c:pt>
                <c:pt idx="49148">
                  <c:v>1226</c:v>
                </c:pt>
                <c:pt idx="49149">
                  <c:v>1203</c:v>
                </c:pt>
                <c:pt idx="49150">
                  <c:v>1125</c:v>
                </c:pt>
                <c:pt idx="49151">
                  <c:v>1051</c:v>
                </c:pt>
                <c:pt idx="49152">
                  <c:v>1016</c:v>
                </c:pt>
                <c:pt idx="49153">
                  <c:v>983</c:v>
                </c:pt>
                <c:pt idx="49154">
                  <c:v>952</c:v>
                </c:pt>
                <c:pt idx="49155">
                  <c:v>937</c:v>
                </c:pt>
                <c:pt idx="49156">
                  <c:v>932</c:v>
                </c:pt>
                <c:pt idx="49157">
                  <c:v>923</c:v>
                </c:pt>
                <c:pt idx="49158">
                  <c:v>950</c:v>
                </c:pt>
                <c:pt idx="49159">
                  <c:v>1154</c:v>
                </c:pt>
                <c:pt idx="49160">
                  <c:v>1295</c:v>
                </c:pt>
                <c:pt idx="49161">
                  <c:v>1390</c:v>
                </c:pt>
                <c:pt idx="49162">
                  <c:v>1486</c:v>
                </c:pt>
                <c:pt idx="49163">
                  <c:v>1507</c:v>
                </c:pt>
                <c:pt idx="49164">
                  <c:v>1531</c:v>
                </c:pt>
                <c:pt idx="49165">
                  <c:v>1526</c:v>
                </c:pt>
                <c:pt idx="49166">
                  <c:v>1502</c:v>
                </c:pt>
                <c:pt idx="49167">
                  <c:v>1402</c:v>
                </c:pt>
                <c:pt idx="49168">
                  <c:v>1285</c:v>
                </c:pt>
                <c:pt idx="49169">
                  <c:v>1208</c:v>
                </c:pt>
                <c:pt idx="49170">
                  <c:v>1285</c:v>
                </c:pt>
                <c:pt idx="49171">
                  <c:v>1269</c:v>
                </c:pt>
                <c:pt idx="49172">
                  <c:v>1233</c:v>
                </c:pt>
                <c:pt idx="49173">
                  <c:v>1156</c:v>
                </c:pt>
                <c:pt idx="49174">
                  <c:v>1124</c:v>
                </c:pt>
                <c:pt idx="49175">
                  <c:v>1049</c:v>
                </c:pt>
                <c:pt idx="49176">
                  <c:v>1016</c:v>
                </c:pt>
                <c:pt idx="49177">
                  <c:v>1011</c:v>
                </c:pt>
                <c:pt idx="49178">
                  <c:v>987</c:v>
                </c:pt>
                <c:pt idx="49179">
                  <c:v>971</c:v>
                </c:pt>
                <c:pt idx="49180">
                  <c:v>964</c:v>
                </c:pt>
                <c:pt idx="49181">
                  <c:v>997</c:v>
                </c:pt>
                <c:pt idx="49182">
                  <c:v>1014</c:v>
                </c:pt>
                <c:pt idx="49183">
                  <c:v>1106</c:v>
                </c:pt>
                <c:pt idx="49184">
                  <c:v>1212</c:v>
                </c:pt>
                <c:pt idx="49185">
                  <c:v>1272</c:v>
                </c:pt>
                <c:pt idx="49186">
                  <c:v>1296</c:v>
                </c:pt>
                <c:pt idx="49187">
                  <c:v>1307</c:v>
                </c:pt>
                <c:pt idx="49188">
                  <c:v>1283</c:v>
                </c:pt>
                <c:pt idx="49189">
                  <c:v>1306</c:v>
                </c:pt>
                <c:pt idx="49190">
                  <c:v>1293</c:v>
                </c:pt>
                <c:pt idx="49191">
                  <c:v>1257</c:v>
                </c:pt>
                <c:pt idx="49192">
                  <c:v>1173</c:v>
                </c:pt>
                <c:pt idx="49193">
                  <c:v>1118</c:v>
                </c:pt>
                <c:pt idx="49194">
                  <c:v>1190</c:v>
                </c:pt>
                <c:pt idx="49195">
                  <c:v>1177</c:v>
                </c:pt>
                <c:pt idx="49196">
                  <c:v>1123</c:v>
                </c:pt>
                <c:pt idx="49197">
                  <c:v>1088</c:v>
                </c:pt>
                <c:pt idx="49198">
                  <c:v>1010</c:v>
                </c:pt>
                <c:pt idx="49199">
                  <c:v>986</c:v>
                </c:pt>
                <c:pt idx="49200">
                  <c:v>968</c:v>
                </c:pt>
                <c:pt idx="49201">
                  <c:v>952</c:v>
                </c:pt>
                <c:pt idx="49202">
                  <c:v>921</c:v>
                </c:pt>
                <c:pt idx="49203">
                  <c:v>915</c:v>
                </c:pt>
                <c:pt idx="49204">
                  <c:v>905</c:v>
                </c:pt>
                <c:pt idx="49205">
                  <c:v>918</c:v>
                </c:pt>
                <c:pt idx="49206">
                  <c:v>903</c:v>
                </c:pt>
                <c:pt idx="49207">
                  <c:v>1010</c:v>
                </c:pt>
                <c:pt idx="49208">
                  <c:v>1145</c:v>
                </c:pt>
                <c:pt idx="49209">
                  <c:v>1191</c:v>
                </c:pt>
                <c:pt idx="49210">
                  <c:v>1238</c:v>
                </c:pt>
                <c:pt idx="49211">
                  <c:v>1247</c:v>
                </c:pt>
                <c:pt idx="49212">
                  <c:v>1207</c:v>
                </c:pt>
                <c:pt idx="49213">
                  <c:v>1174</c:v>
                </c:pt>
                <c:pt idx="49214">
                  <c:v>1178</c:v>
                </c:pt>
                <c:pt idx="49215">
                  <c:v>1120</c:v>
                </c:pt>
                <c:pt idx="49216">
                  <c:v>1083</c:v>
                </c:pt>
                <c:pt idx="49217">
                  <c:v>1084</c:v>
                </c:pt>
                <c:pt idx="49218">
                  <c:v>1157</c:v>
                </c:pt>
                <c:pt idx="49219">
                  <c:v>1157</c:v>
                </c:pt>
                <c:pt idx="49220">
                  <c:v>1131</c:v>
                </c:pt>
                <c:pt idx="49221">
                  <c:v>1082</c:v>
                </c:pt>
                <c:pt idx="49222">
                  <c:v>1036</c:v>
                </c:pt>
                <c:pt idx="49223">
                  <c:v>996</c:v>
                </c:pt>
                <c:pt idx="49224">
                  <c:v>948</c:v>
                </c:pt>
                <c:pt idx="49225">
                  <c:v>920</c:v>
                </c:pt>
                <c:pt idx="49226">
                  <c:v>911</c:v>
                </c:pt>
                <c:pt idx="49227">
                  <c:v>900</c:v>
                </c:pt>
                <c:pt idx="49228">
                  <c:v>881</c:v>
                </c:pt>
                <c:pt idx="49229">
                  <c:v>885</c:v>
                </c:pt>
                <c:pt idx="49230">
                  <c:v>845</c:v>
                </c:pt>
                <c:pt idx="49231">
                  <c:v>854</c:v>
                </c:pt>
                <c:pt idx="49232">
                  <c:v>885</c:v>
                </c:pt>
                <c:pt idx="49233">
                  <c:v>937</c:v>
                </c:pt>
                <c:pt idx="49234">
                  <c:v>999</c:v>
                </c:pt>
                <c:pt idx="49235">
                  <c:v>1013</c:v>
                </c:pt>
                <c:pt idx="49236">
                  <c:v>1041</c:v>
                </c:pt>
                <c:pt idx="49237">
                  <c:v>1035</c:v>
                </c:pt>
                <c:pt idx="49238">
                  <c:v>1038</c:v>
                </c:pt>
                <c:pt idx="49239">
                  <c:v>1012</c:v>
                </c:pt>
                <c:pt idx="49240">
                  <c:v>1015</c:v>
                </c:pt>
                <c:pt idx="49241">
                  <c:v>978</c:v>
                </c:pt>
                <c:pt idx="49242">
                  <c:v>1084</c:v>
                </c:pt>
                <c:pt idx="49243">
                  <c:v>1107</c:v>
                </c:pt>
                <c:pt idx="49244">
                  <c:v>1100</c:v>
                </c:pt>
                <c:pt idx="49245">
                  <c:v>1058</c:v>
                </c:pt>
                <c:pt idx="49246">
                  <c:v>1014</c:v>
                </c:pt>
                <c:pt idx="49247">
                  <c:v>961</c:v>
                </c:pt>
                <c:pt idx="49248">
                  <c:v>930</c:v>
                </c:pt>
                <c:pt idx="49249">
                  <c:v>905</c:v>
                </c:pt>
                <c:pt idx="49250">
                  <c:v>857</c:v>
                </c:pt>
                <c:pt idx="49251">
                  <c:v>853</c:v>
                </c:pt>
                <c:pt idx="49252">
                  <c:v>878</c:v>
                </c:pt>
                <c:pt idx="49253">
                  <c:v>939</c:v>
                </c:pt>
                <c:pt idx="49254">
                  <c:v>970</c:v>
                </c:pt>
                <c:pt idx="49255">
                  <c:v>1160</c:v>
                </c:pt>
                <c:pt idx="49256">
                  <c:v>1278</c:v>
                </c:pt>
                <c:pt idx="49257">
                  <c:v>1358</c:v>
                </c:pt>
                <c:pt idx="49258">
                  <c:v>1372</c:v>
                </c:pt>
                <c:pt idx="49259">
                  <c:v>1402</c:v>
                </c:pt>
                <c:pt idx="49260">
                  <c:v>1380</c:v>
                </c:pt>
                <c:pt idx="49261">
                  <c:v>1393</c:v>
                </c:pt>
                <c:pt idx="49262">
                  <c:v>1314</c:v>
                </c:pt>
                <c:pt idx="49263">
                  <c:v>1264</c:v>
                </c:pt>
                <c:pt idx="49264">
                  <c:v>1184</c:v>
                </c:pt>
                <c:pt idx="49265">
                  <c:v>1098</c:v>
                </c:pt>
                <c:pt idx="49266">
                  <c:v>1187</c:v>
                </c:pt>
                <c:pt idx="49267">
                  <c:v>1173</c:v>
                </c:pt>
                <c:pt idx="49268">
                  <c:v>1135</c:v>
                </c:pt>
                <c:pt idx="49269">
                  <c:v>1115</c:v>
                </c:pt>
                <c:pt idx="49270">
                  <c:v>1044</c:v>
                </c:pt>
                <c:pt idx="49271">
                  <c:v>996</c:v>
                </c:pt>
                <c:pt idx="49272">
                  <c:v>920</c:v>
                </c:pt>
                <c:pt idx="49273">
                  <c:v>898</c:v>
                </c:pt>
                <c:pt idx="49274">
                  <c:v>883</c:v>
                </c:pt>
                <c:pt idx="49275">
                  <c:v>873</c:v>
                </c:pt>
                <c:pt idx="49276">
                  <c:v>886</c:v>
                </c:pt>
                <c:pt idx="49277">
                  <c:v>923</c:v>
                </c:pt>
                <c:pt idx="49278">
                  <c:v>941</c:v>
                </c:pt>
                <c:pt idx="49279">
                  <c:v>1075</c:v>
                </c:pt>
                <c:pt idx="49280">
                  <c:v>1184</c:v>
                </c:pt>
                <c:pt idx="49281">
                  <c:v>1394</c:v>
                </c:pt>
                <c:pt idx="49282">
                  <c:v>1462</c:v>
                </c:pt>
                <c:pt idx="49283">
                  <c:v>1459</c:v>
                </c:pt>
                <c:pt idx="49284">
                  <c:v>1478</c:v>
                </c:pt>
                <c:pt idx="49285">
                  <c:v>1490</c:v>
                </c:pt>
                <c:pt idx="49286">
                  <c:v>1416</c:v>
                </c:pt>
                <c:pt idx="49287">
                  <c:v>1415</c:v>
                </c:pt>
                <c:pt idx="49288">
                  <c:v>1312</c:v>
                </c:pt>
                <c:pt idx="49289">
                  <c:v>1208</c:v>
                </c:pt>
                <c:pt idx="49290">
                  <c:v>1294</c:v>
                </c:pt>
                <c:pt idx="49291">
                  <c:v>1281</c:v>
                </c:pt>
                <c:pt idx="49292">
                  <c:v>1227</c:v>
                </c:pt>
                <c:pt idx="49293">
                  <c:v>1207</c:v>
                </c:pt>
                <c:pt idx="49294">
                  <c:v>1131</c:v>
                </c:pt>
                <c:pt idx="49295">
                  <c:v>1047</c:v>
                </c:pt>
                <c:pt idx="49296">
                  <c:v>1006</c:v>
                </c:pt>
                <c:pt idx="49297">
                  <c:v>960</c:v>
                </c:pt>
                <c:pt idx="49298">
                  <c:v>948</c:v>
                </c:pt>
                <c:pt idx="49299">
                  <c:v>934</c:v>
                </c:pt>
                <c:pt idx="49300">
                  <c:v>929</c:v>
                </c:pt>
                <c:pt idx="49301">
                  <c:v>949</c:v>
                </c:pt>
                <c:pt idx="49302">
                  <c:v>977</c:v>
                </c:pt>
                <c:pt idx="49303">
                  <c:v>1194</c:v>
                </c:pt>
                <c:pt idx="49304">
                  <c:v>1315</c:v>
                </c:pt>
                <c:pt idx="49305">
                  <c:v>1406</c:v>
                </c:pt>
                <c:pt idx="49306">
                  <c:v>1468</c:v>
                </c:pt>
                <c:pt idx="49307">
                  <c:v>1486</c:v>
                </c:pt>
                <c:pt idx="49308">
                  <c:v>1496</c:v>
                </c:pt>
                <c:pt idx="49309">
                  <c:v>1508</c:v>
                </c:pt>
                <c:pt idx="49310">
                  <c:v>1502</c:v>
                </c:pt>
                <c:pt idx="49311">
                  <c:v>1438</c:v>
                </c:pt>
                <c:pt idx="49312">
                  <c:v>1318</c:v>
                </c:pt>
                <c:pt idx="49313">
                  <c:v>1217</c:v>
                </c:pt>
                <c:pt idx="49314">
                  <c:v>1305</c:v>
                </c:pt>
                <c:pt idx="49315">
                  <c:v>1296</c:v>
                </c:pt>
                <c:pt idx="49316">
                  <c:v>1243</c:v>
                </c:pt>
                <c:pt idx="49317">
                  <c:v>1190</c:v>
                </c:pt>
                <c:pt idx="49318">
                  <c:v>1123</c:v>
                </c:pt>
                <c:pt idx="49319">
                  <c:v>1065</c:v>
                </c:pt>
                <c:pt idx="49320">
                  <c:v>1035</c:v>
                </c:pt>
                <c:pt idx="49321">
                  <c:v>987</c:v>
                </c:pt>
                <c:pt idx="49322">
                  <c:v>961</c:v>
                </c:pt>
                <c:pt idx="49323">
                  <c:v>948</c:v>
                </c:pt>
                <c:pt idx="49324">
                  <c:v>950</c:v>
                </c:pt>
                <c:pt idx="49325">
                  <c:v>976</c:v>
                </c:pt>
                <c:pt idx="49326">
                  <c:v>998</c:v>
                </c:pt>
                <c:pt idx="49327">
                  <c:v>1218</c:v>
                </c:pt>
                <c:pt idx="49328">
                  <c:v>1339</c:v>
                </c:pt>
                <c:pt idx="49329">
                  <c:v>1425</c:v>
                </c:pt>
                <c:pt idx="49330">
                  <c:v>1501</c:v>
                </c:pt>
                <c:pt idx="49331">
                  <c:v>1465</c:v>
                </c:pt>
                <c:pt idx="49332">
                  <c:v>1512</c:v>
                </c:pt>
                <c:pt idx="49333">
                  <c:v>1499</c:v>
                </c:pt>
                <c:pt idx="49334">
                  <c:v>1454</c:v>
                </c:pt>
                <c:pt idx="49335">
                  <c:v>1382</c:v>
                </c:pt>
                <c:pt idx="49336">
                  <c:v>1322</c:v>
                </c:pt>
                <c:pt idx="49337">
                  <c:v>1215</c:v>
                </c:pt>
                <c:pt idx="49338">
                  <c:v>1269</c:v>
                </c:pt>
                <c:pt idx="49339">
                  <c:v>1299</c:v>
                </c:pt>
                <c:pt idx="49340">
                  <c:v>1246</c:v>
                </c:pt>
                <c:pt idx="49341">
                  <c:v>1194</c:v>
                </c:pt>
                <c:pt idx="49342">
                  <c:v>1140</c:v>
                </c:pt>
                <c:pt idx="49343">
                  <c:v>1067</c:v>
                </c:pt>
                <c:pt idx="49344">
                  <c:v>1027</c:v>
                </c:pt>
                <c:pt idx="49345">
                  <c:v>985</c:v>
                </c:pt>
                <c:pt idx="49346">
                  <c:v>962</c:v>
                </c:pt>
                <c:pt idx="49347">
                  <c:v>945</c:v>
                </c:pt>
                <c:pt idx="49348">
                  <c:v>937</c:v>
                </c:pt>
                <c:pt idx="49349">
                  <c:v>977</c:v>
                </c:pt>
                <c:pt idx="49350">
                  <c:v>1000</c:v>
                </c:pt>
                <c:pt idx="49351">
                  <c:v>1215</c:v>
                </c:pt>
                <c:pt idx="49352">
                  <c:v>1329</c:v>
                </c:pt>
                <c:pt idx="49353">
                  <c:v>1412</c:v>
                </c:pt>
                <c:pt idx="49354">
                  <c:v>1461</c:v>
                </c:pt>
                <c:pt idx="49355">
                  <c:v>1459</c:v>
                </c:pt>
                <c:pt idx="49356">
                  <c:v>1431</c:v>
                </c:pt>
                <c:pt idx="49357">
                  <c:v>1426</c:v>
                </c:pt>
                <c:pt idx="49358">
                  <c:v>1371</c:v>
                </c:pt>
                <c:pt idx="49359">
                  <c:v>1326</c:v>
                </c:pt>
                <c:pt idx="49360">
                  <c:v>1247</c:v>
                </c:pt>
                <c:pt idx="49361">
                  <c:v>1196</c:v>
                </c:pt>
                <c:pt idx="49362">
                  <c:v>1274</c:v>
                </c:pt>
                <c:pt idx="49363">
                  <c:v>1227</c:v>
                </c:pt>
                <c:pt idx="49364">
                  <c:v>1180</c:v>
                </c:pt>
                <c:pt idx="49365">
                  <c:v>1109</c:v>
                </c:pt>
                <c:pt idx="49366">
                  <c:v>1039</c:v>
                </c:pt>
                <c:pt idx="49367">
                  <c:v>1018</c:v>
                </c:pt>
                <c:pt idx="49368">
                  <c:v>977</c:v>
                </c:pt>
                <c:pt idx="49369">
                  <c:v>936</c:v>
                </c:pt>
                <c:pt idx="49370">
                  <c:v>910</c:v>
                </c:pt>
                <c:pt idx="49371">
                  <c:v>898</c:v>
                </c:pt>
                <c:pt idx="49372">
                  <c:v>896</c:v>
                </c:pt>
                <c:pt idx="49373">
                  <c:v>910</c:v>
                </c:pt>
                <c:pt idx="49374">
                  <c:v>904</c:v>
                </c:pt>
                <c:pt idx="49375">
                  <c:v>1019</c:v>
                </c:pt>
                <c:pt idx="49376">
                  <c:v>1139</c:v>
                </c:pt>
                <c:pt idx="49377">
                  <c:v>1229</c:v>
                </c:pt>
                <c:pt idx="49378">
                  <c:v>1270</c:v>
                </c:pt>
                <c:pt idx="49379">
                  <c:v>1262</c:v>
                </c:pt>
                <c:pt idx="49380">
                  <c:v>1247</c:v>
                </c:pt>
                <c:pt idx="49381">
                  <c:v>1212</c:v>
                </c:pt>
                <c:pt idx="49382">
                  <c:v>1222</c:v>
                </c:pt>
                <c:pt idx="49383">
                  <c:v>1193</c:v>
                </c:pt>
                <c:pt idx="49384">
                  <c:v>1169</c:v>
                </c:pt>
                <c:pt idx="49385">
                  <c:v>1142</c:v>
                </c:pt>
                <c:pt idx="49386">
                  <c:v>1218</c:v>
                </c:pt>
                <c:pt idx="49387">
                  <c:v>1205</c:v>
                </c:pt>
                <c:pt idx="49388">
                  <c:v>1179</c:v>
                </c:pt>
                <c:pt idx="49389">
                  <c:v>1149</c:v>
                </c:pt>
                <c:pt idx="49390">
                  <c:v>1097</c:v>
                </c:pt>
                <c:pt idx="49391">
                  <c:v>1045</c:v>
                </c:pt>
                <c:pt idx="49392">
                  <c:v>992</c:v>
                </c:pt>
                <c:pt idx="49393">
                  <c:v>964</c:v>
                </c:pt>
                <c:pt idx="49394">
                  <c:v>947</c:v>
                </c:pt>
                <c:pt idx="49395">
                  <c:v>925</c:v>
                </c:pt>
                <c:pt idx="49396">
                  <c:v>909</c:v>
                </c:pt>
                <c:pt idx="49397">
                  <c:v>904</c:v>
                </c:pt>
                <c:pt idx="49398">
                  <c:v>860</c:v>
                </c:pt>
                <c:pt idx="49399">
                  <c:v>920</c:v>
                </c:pt>
                <c:pt idx="49400">
                  <c:v>964</c:v>
                </c:pt>
                <c:pt idx="49401">
                  <c:v>1014</c:v>
                </c:pt>
                <c:pt idx="49402">
                  <c:v>1070</c:v>
                </c:pt>
                <c:pt idx="49403">
                  <c:v>1093</c:v>
                </c:pt>
                <c:pt idx="49404">
                  <c:v>1121</c:v>
                </c:pt>
                <c:pt idx="49405">
                  <c:v>1083</c:v>
                </c:pt>
                <c:pt idx="49406">
                  <c:v>1001</c:v>
                </c:pt>
                <c:pt idx="49407">
                  <c:v>997</c:v>
                </c:pt>
                <c:pt idx="49408">
                  <c:v>995</c:v>
                </c:pt>
                <c:pt idx="49409">
                  <c:v>985</c:v>
                </c:pt>
                <c:pt idx="49410">
                  <c:v>1081</c:v>
                </c:pt>
                <c:pt idx="49411">
                  <c:v>1095</c:v>
                </c:pt>
                <c:pt idx="49412">
                  <c:v>1085</c:v>
                </c:pt>
                <c:pt idx="49413">
                  <c:v>1050</c:v>
                </c:pt>
                <c:pt idx="49414">
                  <c:v>1022</c:v>
                </c:pt>
                <c:pt idx="49415">
                  <c:v>972</c:v>
                </c:pt>
                <c:pt idx="49416">
                  <c:v>941</c:v>
                </c:pt>
                <c:pt idx="49417">
                  <c:v>922</c:v>
                </c:pt>
                <c:pt idx="49418">
                  <c:v>890</c:v>
                </c:pt>
                <c:pt idx="49419">
                  <c:v>881</c:v>
                </c:pt>
                <c:pt idx="49420">
                  <c:v>889</c:v>
                </c:pt>
                <c:pt idx="49421">
                  <c:v>934</c:v>
                </c:pt>
                <c:pt idx="49422">
                  <c:v>965</c:v>
                </c:pt>
                <c:pt idx="49423">
                  <c:v>1161</c:v>
                </c:pt>
                <c:pt idx="49424">
                  <c:v>1289</c:v>
                </c:pt>
                <c:pt idx="49425">
                  <c:v>1364</c:v>
                </c:pt>
                <c:pt idx="49426">
                  <c:v>1387</c:v>
                </c:pt>
                <c:pt idx="49427">
                  <c:v>1421</c:v>
                </c:pt>
                <c:pt idx="49428">
                  <c:v>1428</c:v>
                </c:pt>
                <c:pt idx="49429">
                  <c:v>1429</c:v>
                </c:pt>
                <c:pt idx="49430">
                  <c:v>1389</c:v>
                </c:pt>
                <c:pt idx="49431">
                  <c:v>1372</c:v>
                </c:pt>
                <c:pt idx="49432">
                  <c:v>1262</c:v>
                </c:pt>
                <c:pt idx="49433">
                  <c:v>1183</c:v>
                </c:pt>
                <c:pt idx="49434">
                  <c:v>1267</c:v>
                </c:pt>
                <c:pt idx="49435">
                  <c:v>1247</c:v>
                </c:pt>
                <c:pt idx="49436">
                  <c:v>1204</c:v>
                </c:pt>
                <c:pt idx="49437">
                  <c:v>1156</c:v>
                </c:pt>
                <c:pt idx="49438">
                  <c:v>1084</c:v>
                </c:pt>
                <c:pt idx="49439">
                  <c:v>1009</c:v>
                </c:pt>
                <c:pt idx="49440">
                  <c:v>966</c:v>
                </c:pt>
                <c:pt idx="49441">
                  <c:v>946</c:v>
                </c:pt>
                <c:pt idx="49442">
                  <c:v>910</c:v>
                </c:pt>
                <c:pt idx="49443">
                  <c:v>899</c:v>
                </c:pt>
                <c:pt idx="49444">
                  <c:v>918</c:v>
                </c:pt>
                <c:pt idx="49445">
                  <c:v>955</c:v>
                </c:pt>
                <c:pt idx="49446">
                  <c:v>943</c:v>
                </c:pt>
                <c:pt idx="49447">
                  <c:v>1119</c:v>
                </c:pt>
                <c:pt idx="49448">
                  <c:v>1262</c:v>
                </c:pt>
                <c:pt idx="49449">
                  <c:v>1354</c:v>
                </c:pt>
                <c:pt idx="49450">
                  <c:v>1382</c:v>
                </c:pt>
                <c:pt idx="49451">
                  <c:v>1348</c:v>
                </c:pt>
                <c:pt idx="49452">
                  <c:v>1286</c:v>
                </c:pt>
                <c:pt idx="49453">
                  <c:v>1317</c:v>
                </c:pt>
                <c:pt idx="49454">
                  <c:v>1298</c:v>
                </c:pt>
                <c:pt idx="49455">
                  <c:v>1253</c:v>
                </c:pt>
                <c:pt idx="49456">
                  <c:v>1204</c:v>
                </c:pt>
                <c:pt idx="49457">
                  <c:v>1128</c:v>
                </c:pt>
                <c:pt idx="49458">
                  <c:v>1193</c:v>
                </c:pt>
                <c:pt idx="49459">
                  <c:v>1174</c:v>
                </c:pt>
                <c:pt idx="49460">
                  <c:v>1126</c:v>
                </c:pt>
                <c:pt idx="49461">
                  <c:v>1073</c:v>
                </c:pt>
                <c:pt idx="49462">
                  <c:v>1004</c:v>
                </c:pt>
                <c:pt idx="49463">
                  <c:v>959</c:v>
                </c:pt>
                <c:pt idx="49464">
                  <c:v>908</c:v>
                </c:pt>
                <c:pt idx="49465">
                  <c:v>873</c:v>
                </c:pt>
                <c:pt idx="49466">
                  <c:v>856</c:v>
                </c:pt>
                <c:pt idx="49467">
                  <c:v>841</c:v>
                </c:pt>
                <c:pt idx="49468">
                  <c:v>847</c:v>
                </c:pt>
                <c:pt idx="49469">
                  <c:v>903</c:v>
                </c:pt>
                <c:pt idx="49470">
                  <c:v>912</c:v>
                </c:pt>
                <c:pt idx="49471">
                  <c:v>1113</c:v>
                </c:pt>
                <c:pt idx="49472">
                  <c:v>1246</c:v>
                </c:pt>
                <c:pt idx="49473">
                  <c:v>1326</c:v>
                </c:pt>
                <c:pt idx="49474">
                  <c:v>1305</c:v>
                </c:pt>
                <c:pt idx="49475">
                  <c:v>1290</c:v>
                </c:pt>
                <c:pt idx="49476">
                  <c:v>1298</c:v>
                </c:pt>
                <c:pt idx="49477">
                  <c:v>1305</c:v>
                </c:pt>
                <c:pt idx="49478">
                  <c:v>1288</c:v>
                </c:pt>
                <c:pt idx="49479">
                  <c:v>1247</c:v>
                </c:pt>
                <c:pt idx="49480">
                  <c:v>1154</c:v>
                </c:pt>
                <c:pt idx="49481">
                  <c:v>1095</c:v>
                </c:pt>
                <c:pt idx="49482">
                  <c:v>1172</c:v>
                </c:pt>
                <c:pt idx="49483">
                  <c:v>1148</c:v>
                </c:pt>
                <c:pt idx="49484">
                  <c:v>1112</c:v>
                </c:pt>
                <c:pt idx="49485">
                  <c:v>1063</c:v>
                </c:pt>
                <c:pt idx="49486">
                  <c:v>994</c:v>
                </c:pt>
                <c:pt idx="49487">
                  <c:v>935</c:v>
                </c:pt>
                <c:pt idx="49488">
                  <c:v>890</c:v>
                </c:pt>
                <c:pt idx="49489">
                  <c:v>862</c:v>
                </c:pt>
                <c:pt idx="49490">
                  <c:v>857</c:v>
                </c:pt>
                <c:pt idx="49491">
                  <c:v>846</c:v>
                </c:pt>
                <c:pt idx="49492">
                  <c:v>856</c:v>
                </c:pt>
                <c:pt idx="49493">
                  <c:v>907</c:v>
                </c:pt>
                <c:pt idx="49494">
                  <c:v>937</c:v>
                </c:pt>
                <c:pt idx="49495">
                  <c:v>1122</c:v>
                </c:pt>
                <c:pt idx="49496">
                  <c:v>1257</c:v>
                </c:pt>
                <c:pt idx="49497">
                  <c:v>1360</c:v>
                </c:pt>
                <c:pt idx="49498">
                  <c:v>1413</c:v>
                </c:pt>
                <c:pt idx="49499">
                  <c:v>1437</c:v>
                </c:pt>
                <c:pt idx="49500">
                  <c:v>1394</c:v>
                </c:pt>
                <c:pt idx="49501">
                  <c:v>1432</c:v>
                </c:pt>
                <c:pt idx="49502">
                  <c:v>1429</c:v>
                </c:pt>
                <c:pt idx="49503">
                  <c:v>1408</c:v>
                </c:pt>
                <c:pt idx="49504">
                  <c:v>1310</c:v>
                </c:pt>
                <c:pt idx="49505">
                  <c:v>1214</c:v>
                </c:pt>
                <c:pt idx="49506">
                  <c:v>1270</c:v>
                </c:pt>
                <c:pt idx="49507">
                  <c:v>1267</c:v>
                </c:pt>
                <c:pt idx="49508">
                  <c:v>1229</c:v>
                </c:pt>
                <c:pt idx="49509">
                  <c:v>1155</c:v>
                </c:pt>
                <c:pt idx="49510">
                  <c:v>1109</c:v>
                </c:pt>
                <c:pt idx="49511">
                  <c:v>1047</c:v>
                </c:pt>
                <c:pt idx="49512">
                  <c:v>992</c:v>
                </c:pt>
                <c:pt idx="49513">
                  <c:v>966</c:v>
                </c:pt>
                <c:pt idx="49514">
                  <c:v>941</c:v>
                </c:pt>
                <c:pt idx="49515">
                  <c:v>936</c:v>
                </c:pt>
                <c:pt idx="49516">
                  <c:v>916</c:v>
                </c:pt>
                <c:pt idx="49517">
                  <c:v>950</c:v>
                </c:pt>
                <c:pt idx="49518">
                  <c:v>975</c:v>
                </c:pt>
                <c:pt idx="49519">
                  <c:v>1185</c:v>
                </c:pt>
                <c:pt idx="49520">
                  <c:v>1316</c:v>
                </c:pt>
                <c:pt idx="49521">
                  <c:v>1395</c:v>
                </c:pt>
                <c:pt idx="49522">
                  <c:v>1484</c:v>
                </c:pt>
                <c:pt idx="49523">
                  <c:v>1445</c:v>
                </c:pt>
                <c:pt idx="49524">
                  <c:v>1422</c:v>
                </c:pt>
                <c:pt idx="49525">
                  <c:v>1447</c:v>
                </c:pt>
                <c:pt idx="49526">
                  <c:v>1437</c:v>
                </c:pt>
                <c:pt idx="49527">
                  <c:v>1374</c:v>
                </c:pt>
                <c:pt idx="49528">
                  <c:v>1276</c:v>
                </c:pt>
                <c:pt idx="49529">
                  <c:v>1204</c:v>
                </c:pt>
                <c:pt idx="49530">
                  <c:v>1287</c:v>
                </c:pt>
                <c:pt idx="49531">
                  <c:v>1269</c:v>
                </c:pt>
                <c:pt idx="49532">
                  <c:v>1232</c:v>
                </c:pt>
                <c:pt idx="49533">
                  <c:v>1184</c:v>
                </c:pt>
                <c:pt idx="49534">
                  <c:v>1137</c:v>
                </c:pt>
                <c:pt idx="49535">
                  <c:v>1091</c:v>
                </c:pt>
                <c:pt idx="49536">
                  <c:v>1034</c:v>
                </c:pt>
                <c:pt idx="49537">
                  <c:v>1000</c:v>
                </c:pt>
                <c:pt idx="49538">
                  <c:v>975</c:v>
                </c:pt>
                <c:pt idx="49539">
                  <c:v>962</c:v>
                </c:pt>
                <c:pt idx="49540">
                  <c:v>962</c:v>
                </c:pt>
                <c:pt idx="49541">
                  <c:v>927</c:v>
                </c:pt>
                <c:pt idx="49542">
                  <c:v>910</c:v>
                </c:pt>
                <c:pt idx="49543">
                  <c:v>1042</c:v>
                </c:pt>
                <c:pt idx="49544">
                  <c:v>1175</c:v>
                </c:pt>
                <c:pt idx="49545">
                  <c:v>1271</c:v>
                </c:pt>
                <c:pt idx="49546">
                  <c:v>1292</c:v>
                </c:pt>
                <c:pt idx="49547">
                  <c:v>1300</c:v>
                </c:pt>
                <c:pt idx="49548">
                  <c:v>1285</c:v>
                </c:pt>
                <c:pt idx="49549">
                  <c:v>1241</c:v>
                </c:pt>
                <c:pt idx="49550">
                  <c:v>1171</c:v>
                </c:pt>
                <c:pt idx="49551">
                  <c:v>1155</c:v>
                </c:pt>
                <c:pt idx="49552">
                  <c:v>1135</c:v>
                </c:pt>
                <c:pt idx="49553">
                  <c:v>1119</c:v>
                </c:pt>
                <c:pt idx="49554">
                  <c:v>1238</c:v>
                </c:pt>
                <c:pt idx="49555">
                  <c:v>1232</c:v>
                </c:pt>
                <c:pt idx="49556">
                  <c:v>1201</c:v>
                </c:pt>
                <c:pt idx="49557">
                  <c:v>1152</c:v>
                </c:pt>
                <c:pt idx="49558">
                  <c:v>1115</c:v>
                </c:pt>
                <c:pt idx="49559">
                  <c:v>1063</c:v>
                </c:pt>
                <c:pt idx="49560">
                  <c:v>1024</c:v>
                </c:pt>
                <c:pt idx="49561">
                  <c:v>993</c:v>
                </c:pt>
                <c:pt idx="49562">
                  <c:v>964</c:v>
                </c:pt>
                <c:pt idx="49563">
                  <c:v>942</c:v>
                </c:pt>
                <c:pt idx="49564">
                  <c:v>935</c:v>
                </c:pt>
                <c:pt idx="49565">
                  <c:v>911</c:v>
                </c:pt>
                <c:pt idx="49566">
                  <c:v>889</c:v>
                </c:pt>
                <c:pt idx="49567">
                  <c:v>939</c:v>
                </c:pt>
                <c:pt idx="49568">
                  <c:v>978</c:v>
                </c:pt>
                <c:pt idx="49569">
                  <c:v>1036</c:v>
                </c:pt>
                <c:pt idx="49570">
                  <c:v>1106</c:v>
                </c:pt>
                <c:pt idx="49571">
                  <c:v>1125</c:v>
                </c:pt>
                <c:pt idx="49572">
                  <c:v>1096</c:v>
                </c:pt>
                <c:pt idx="49573">
                  <c:v>1087</c:v>
                </c:pt>
                <c:pt idx="49574">
                  <c:v>1064</c:v>
                </c:pt>
                <c:pt idx="49575">
                  <c:v>1029</c:v>
                </c:pt>
                <c:pt idx="49576">
                  <c:v>1017</c:v>
                </c:pt>
                <c:pt idx="49577">
                  <c:v>1019</c:v>
                </c:pt>
                <c:pt idx="49578">
                  <c:v>1112</c:v>
                </c:pt>
                <c:pt idx="49579">
                  <c:v>1144</c:v>
                </c:pt>
                <c:pt idx="49580">
                  <c:v>1132</c:v>
                </c:pt>
                <c:pt idx="49581">
                  <c:v>1109</c:v>
                </c:pt>
                <c:pt idx="49582">
                  <c:v>1035</c:v>
                </c:pt>
                <c:pt idx="49583">
                  <c:v>970</c:v>
                </c:pt>
                <c:pt idx="49584">
                  <c:v>932</c:v>
                </c:pt>
                <c:pt idx="49585">
                  <c:v>905</c:v>
                </c:pt>
                <c:pt idx="49586">
                  <c:v>883</c:v>
                </c:pt>
                <c:pt idx="49587">
                  <c:v>872</c:v>
                </c:pt>
                <c:pt idx="49588">
                  <c:v>888</c:v>
                </c:pt>
                <c:pt idx="49589">
                  <c:v>924</c:v>
                </c:pt>
                <c:pt idx="49590">
                  <c:v>949</c:v>
                </c:pt>
                <c:pt idx="49591">
                  <c:v>1174</c:v>
                </c:pt>
                <c:pt idx="49592">
                  <c:v>1333</c:v>
                </c:pt>
                <c:pt idx="49593">
                  <c:v>1414</c:v>
                </c:pt>
                <c:pt idx="49594">
                  <c:v>1439</c:v>
                </c:pt>
                <c:pt idx="49595">
                  <c:v>1426</c:v>
                </c:pt>
                <c:pt idx="49596">
                  <c:v>1467</c:v>
                </c:pt>
                <c:pt idx="49597">
                  <c:v>1495</c:v>
                </c:pt>
                <c:pt idx="49598">
                  <c:v>1469</c:v>
                </c:pt>
                <c:pt idx="49599">
                  <c:v>1292</c:v>
                </c:pt>
                <c:pt idx="49600">
                  <c:v>1218</c:v>
                </c:pt>
                <c:pt idx="49601">
                  <c:v>1157</c:v>
                </c:pt>
                <c:pt idx="49602">
                  <c:v>1214</c:v>
                </c:pt>
                <c:pt idx="49603">
                  <c:v>1202</c:v>
                </c:pt>
                <c:pt idx="49604">
                  <c:v>1164</c:v>
                </c:pt>
                <c:pt idx="49605">
                  <c:v>1120</c:v>
                </c:pt>
                <c:pt idx="49606">
                  <c:v>1069</c:v>
                </c:pt>
                <c:pt idx="49607">
                  <c:v>1005</c:v>
                </c:pt>
                <c:pt idx="49608">
                  <c:v>950</c:v>
                </c:pt>
                <c:pt idx="49609">
                  <c:v>923</c:v>
                </c:pt>
                <c:pt idx="49610">
                  <c:v>892</c:v>
                </c:pt>
                <c:pt idx="49611">
                  <c:v>852</c:v>
                </c:pt>
                <c:pt idx="49612">
                  <c:v>881</c:v>
                </c:pt>
                <c:pt idx="49613">
                  <c:v>925</c:v>
                </c:pt>
                <c:pt idx="49614">
                  <c:v>934</c:v>
                </c:pt>
                <c:pt idx="49615">
                  <c:v>1118</c:v>
                </c:pt>
                <c:pt idx="49616">
                  <c:v>1227</c:v>
                </c:pt>
                <c:pt idx="49617">
                  <c:v>1332</c:v>
                </c:pt>
                <c:pt idx="49618">
                  <c:v>1389</c:v>
                </c:pt>
                <c:pt idx="49619">
                  <c:v>1387</c:v>
                </c:pt>
                <c:pt idx="49620">
                  <c:v>1389</c:v>
                </c:pt>
                <c:pt idx="49621">
                  <c:v>1396</c:v>
                </c:pt>
                <c:pt idx="49622">
                  <c:v>1356</c:v>
                </c:pt>
                <c:pt idx="49623">
                  <c:v>1293</c:v>
                </c:pt>
                <c:pt idx="49624">
                  <c:v>1217</c:v>
                </c:pt>
                <c:pt idx="49625">
                  <c:v>1157</c:v>
                </c:pt>
                <c:pt idx="49626">
                  <c:v>1255</c:v>
                </c:pt>
                <c:pt idx="49627">
                  <c:v>1228</c:v>
                </c:pt>
                <c:pt idx="49628">
                  <c:v>1183</c:v>
                </c:pt>
                <c:pt idx="49629">
                  <c:v>1130</c:v>
                </c:pt>
                <c:pt idx="49630">
                  <c:v>1085</c:v>
                </c:pt>
                <c:pt idx="49631">
                  <c:v>1006</c:v>
                </c:pt>
                <c:pt idx="49632">
                  <c:v>960</c:v>
                </c:pt>
                <c:pt idx="49633">
                  <c:v>932</c:v>
                </c:pt>
                <c:pt idx="49634">
                  <c:v>908</c:v>
                </c:pt>
                <c:pt idx="49635">
                  <c:v>886</c:v>
                </c:pt>
                <c:pt idx="49636">
                  <c:v>897</c:v>
                </c:pt>
                <c:pt idx="49637">
                  <c:v>943</c:v>
                </c:pt>
                <c:pt idx="49638">
                  <c:v>966</c:v>
                </c:pt>
                <c:pt idx="49639">
                  <c:v>1155</c:v>
                </c:pt>
                <c:pt idx="49640">
                  <c:v>1292</c:v>
                </c:pt>
                <c:pt idx="49641">
                  <c:v>1396</c:v>
                </c:pt>
                <c:pt idx="49642">
                  <c:v>1429</c:v>
                </c:pt>
                <c:pt idx="49643">
                  <c:v>1439</c:v>
                </c:pt>
                <c:pt idx="49644">
                  <c:v>1408</c:v>
                </c:pt>
                <c:pt idx="49645">
                  <c:v>1347</c:v>
                </c:pt>
                <c:pt idx="49646">
                  <c:v>1354</c:v>
                </c:pt>
                <c:pt idx="49647">
                  <c:v>1321</c:v>
                </c:pt>
                <c:pt idx="49648">
                  <c:v>1233</c:v>
                </c:pt>
                <c:pt idx="49649">
                  <c:v>1156</c:v>
                </c:pt>
                <c:pt idx="49650">
                  <c:v>1264</c:v>
                </c:pt>
                <c:pt idx="49651">
                  <c:v>1234</c:v>
                </c:pt>
                <c:pt idx="49652">
                  <c:v>1196</c:v>
                </c:pt>
                <c:pt idx="49653">
                  <c:v>1125</c:v>
                </c:pt>
                <c:pt idx="49654">
                  <c:v>1060</c:v>
                </c:pt>
                <c:pt idx="49655">
                  <c:v>994</c:v>
                </c:pt>
                <c:pt idx="49656">
                  <c:v>959</c:v>
                </c:pt>
                <c:pt idx="49657">
                  <c:v>928</c:v>
                </c:pt>
                <c:pt idx="49658">
                  <c:v>903</c:v>
                </c:pt>
                <c:pt idx="49659">
                  <c:v>897</c:v>
                </c:pt>
                <c:pt idx="49660">
                  <c:v>903</c:v>
                </c:pt>
                <c:pt idx="49661">
                  <c:v>933</c:v>
                </c:pt>
                <c:pt idx="49662">
                  <c:v>905</c:v>
                </c:pt>
                <c:pt idx="49663">
                  <c:v>999</c:v>
                </c:pt>
                <c:pt idx="49664">
                  <c:v>1043</c:v>
                </c:pt>
                <c:pt idx="49665">
                  <c:v>1279</c:v>
                </c:pt>
                <c:pt idx="49666">
                  <c:v>1323</c:v>
                </c:pt>
                <c:pt idx="49667">
                  <c:v>1349</c:v>
                </c:pt>
                <c:pt idx="49668">
                  <c:v>1335</c:v>
                </c:pt>
                <c:pt idx="49669">
                  <c:v>1430</c:v>
                </c:pt>
                <c:pt idx="49670">
                  <c:v>1404</c:v>
                </c:pt>
                <c:pt idx="49671">
                  <c:v>1368</c:v>
                </c:pt>
                <c:pt idx="49672">
                  <c:v>1285</c:v>
                </c:pt>
                <c:pt idx="49673">
                  <c:v>1205</c:v>
                </c:pt>
                <c:pt idx="49674">
                  <c:v>1263</c:v>
                </c:pt>
                <c:pt idx="49675">
                  <c:v>1224</c:v>
                </c:pt>
                <c:pt idx="49676">
                  <c:v>1182</c:v>
                </c:pt>
                <c:pt idx="49677">
                  <c:v>1121</c:v>
                </c:pt>
                <c:pt idx="49678">
                  <c:v>1026</c:v>
                </c:pt>
                <c:pt idx="49679">
                  <c:v>989</c:v>
                </c:pt>
                <c:pt idx="49680">
                  <c:v>931</c:v>
                </c:pt>
                <c:pt idx="49681">
                  <c:v>912</c:v>
                </c:pt>
                <c:pt idx="49682">
                  <c:v>869</c:v>
                </c:pt>
                <c:pt idx="49683">
                  <c:v>876</c:v>
                </c:pt>
                <c:pt idx="49684">
                  <c:v>887</c:v>
                </c:pt>
                <c:pt idx="49685">
                  <c:v>950</c:v>
                </c:pt>
                <c:pt idx="49686">
                  <c:v>972</c:v>
                </c:pt>
                <c:pt idx="49687">
                  <c:v>1159</c:v>
                </c:pt>
                <c:pt idx="49688">
                  <c:v>1278</c:v>
                </c:pt>
                <c:pt idx="49689">
                  <c:v>1386</c:v>
                </c:pt>
                <c:pt idx="49690">
                  <c:v>1440</c:v>
                </c:pt>
                <c:pt idx="49691">
                  <c:v>1445</c:v>
                </c:pt>
                <c:pt idx="49692">
                  <c:v>1437</c:v>
                </c:pt>
                <c:pt idx="49693">
                  <c:v>1464</c:v>
                </c:pt>
                <c:pt idx="49694">
                  <c:v>1457</c:v>
                </c:pt>
                <c:pt idx="49695">
                  <c:v>1411</c:v>
                </c:pt>
                <c:pt idx="49696">
                  <c:v>1302</c:v>
                </c:pt>
                <c:pt idx="49697">
                  <c:v>1204</c:v>
                </c:pt>
                <c:pt idx="49698">
                  <c:v>1287</c:v>
                </c:pt>
                <c:pt idx="49699">
                  <c:v>1255</c:v>
                </c:pt>
                <c:pt idx="49700">
                  <c:v>1211</c:v>
                </c:pt>
                <c:pt idx="49701">
                  <c:v>1169</c:v>
                </c:pt>
                <c:pt idx="49702">
                  <c:v>1105</c:v>
                </c:pt>
                <c:pt idx="49703">
                  <c:v>1046</c:v>
                </c:pt>
                <c:pt idx="49704">
                  <c:v>991</c:v>
                </c:pt>
                <c:pt idx="49705">
                  <c:v>985</c:v>
                </c:pt>
                <c:pt idx="49706">
                  <c:v>948</c:v>
                </c:pt>
                <c:pt idx="49707">
                  <c:v>931</c:v>
                </c:pt>
                <c:pt idx="49708">
                  <c:v>921</c:v>
                </c:pt>
                <c:pt idx="49709">
                  <c:v>925</c:v>
                </c:pt>
                <c:pt idx="49710">
                  <c:v>893</c:v>
                </c:pt>
                <c:pt idx="49711">
                  <c:v>1026</c:v>
                </c:pt>
                <c:pt idx="49712">
                  <c:v>1160</c:v>
                </c:pt>
                <c:pt idx="49713">
                  <c:v>1267</c:v>
                </c:pt>
                <c:pt idx="49714">
                  <c:v>1321</c:v>
                </c:pt>
                <c:pt idx="49715">
                  <c:v>1291</c:v>
                </c:pt>
                <c:pt idx="49716">
                  <c:v>1209</c:v>
                </c:pt>
                <c:pt idx="49717">
                  <c:v>1182</c:v>
                </c:pt>
                <c:pt idx="49718">
                  <c:v>1128</c:v>
                </c:pt>
                <c:pt idx="49719">
                  <c:v>1079</c:v>
                </c:pt>
                <c:pt idx="49720">
                  <c:v>1067</c:v>
                </c:pt>
                <c:pt idx="49721">
                  <c:v>1072</c:v>
                </c:pt>
                <c:pt idx="49722">
                  <c:v>1194</c:v>
                </c:pt>
                <c:pt idx="49723">
                  <c:v>1183</c:v>
                </c:pt>
                <c:pt idx="49724">
                  <c:v>1137</c:v>
                </c:pt>
                <c:pt idx="49725">
                  <c:v>1114</c:v>
                </c:pt>
                <c:pt idx="49726">
                  <c:v>1073</c:v>
                </c:pt>
                <c:pt idx="49727">
                  <c:v>1020</c:v>
                </c:pt>
                <c:pt idx="49728">
                  <c:v>978</c:v>
                </c:pt>
                <c:pt idx="49729">
                  <c:v>923</c:v>
                </c:pt>
                <c:pt idx="49730">
                  <c:v>902</c:v>
                </c:pt>
                <c:pt idx="49731">
                  <c:v>887</c:v>
                </c:pt>
                <c:pt idx="49732">
                  <c:v>888</c:v>
                </c:pt>
                <c:pt idx="49733">
                  <c:v>873</c:v>
                </c:pt>
                <c:pt idx="49734">
                  <c:v>822</c:v>
                </c:pt>
                <c:pt idx="49735">
                  <c:v>849</c:v>
                </c:pt>
                <c:pt idx="49736">
                  <c:v>914</c:v>
                </c:pt>
                <c:pt idx="49737">
                  <c:v>965</c:v>
                </c:pt>
                <c:pt idx="49738">
                  <c:v>1039</c:v>
                </c:pt>
                <c:pt idx="49739">
                  <c:v>1074</c:v>
                </c:pt>
                <c:pt idx="49740">
                  <c:v>1091</c:v>
                </c:pt>
                <c:pt idx="49741">
                  <c:v>1055</c:v>
                </c:pt>
                <c:pt idx="49742">
                  <c:v>1019</c:v>
                </c:pt>
                <c:pt idx="49743">
                  <c:v>997</c:v>
                </c:pt>
                <c:pt idx="49744">
                  <c:v>987</c:v>
                </c:pt>
                <c:pt idx="49745">
                  <c:v>987</c:v>
                </c:pt>
                <c:pt idx="49746">
                  <c:v>1052</c:v>
                </c:pt>
                <c:pt idx="49747">
                  <c:v>1067</c:v>
                </c:pt>
                <c:pt idx="49748">
                  <c:v>1100</c:v>
                </c:pt>
                <c:pt idx="49749">
                  <c:v>1046</c:v>
                </c:pt>
                <c:pt idx="49750">
                  <c:v>985</c:v>
                </c:pt>
                <c:pt idx="49751">
                  <c:v>948</c:v>
                </c:pt>
                <c:pt idx="49752">
                  <c:v>906</c:v>
                </c:pt>
                <c:pt idx="49753">
                  <c:v>884</c:v>
                </c:pt>
                <c:pt idx="49754">
                  <c:v>875</c:v>
                </c:pt>
                <c:pt idx="49755">
                  <c:v>861</c:v>
                </c:pt>
                <c:pt idx="49756">
                  <c:v>873</c:v>
                </c:pt>
                <c:pt idx="49757">
                  <c:v>917</c:v>
                </c:pt>
                <c:pt idx="49758">
                  <c:v>949</c:v>
                </c:pt>
                <c:pt idx="49759">
                  <c:v>1161</c:v>
                </c:pt>
                <c:pt idx="49760">
                  <c:v>1329</c:v>
                </c:pt>
                <c:pt idx="49761">
                  <c:v>1424</c:v>
                </c:pt>
                <c:pt idx="49762">
                  <c:v>1475</c:v>
                </c:pt>
                <c:pt idx="49763">
                  <c:v>1462</c:v>
                </c:pt>
                <c:pt idx="49764">
                  <c:v>1428</c:v>
                </c:pt>
                <c:pt idx="49765">
                  <c:v>1390</c:v>
                </c:pt>
                <c:pt idx="49766">
                  <c:v>1363</c:v>
                </c:pt>
                <c:pt idx="49767">
                  <c:v>1305</c:v>
                </c:pt>
                <c:pt idx="49768">
                  <c:v>1225</c:v>
                </c:pt>
                <c:pt idx="49769">
                  <c:v>1156</c:v>
                </c:pt>
                <c:pt idx="49770">
                  <c:v>1206</c:v>
                </c:pt>
                <c:pt idx="49771">
                  <c:v>1198</c:v>
                </c:pt>
                <c:pt idx="49772">
                  <c:v>1143</c:v>
                </c:pt>
                <c:pt idx="49773">
                  <c:v>1113</c:v>
                </c:pt>
                <c:pt idx="49774">
                  <c:v>1032</c:v>
                </c:pt>
                <c:pt idx="49775">
                  <c:v>968</c:v>
                </c:pt>
                <c:pt idx="49776">
                  <c:v>923</c:v>
                </c:pt>
                <c:pt idx="49777">
                  <c:v>889</c:v>
                </c:pt>
                <c:pt idx="49778">
                  <c:v>904</c:v>
                </c:pt>
                <c:pt idx="49779">
                  <c:v>899</c:v>
                </c:pt>
                <c:pt idx="49780">
                  <c:v>912</c:v>
                </c:pt>
                <c:pt idx="49781">
                  <c:v>958</c:v>
                </c:pt>
                <c:pt idx="49782">
                  <c:v>959</c:v>
                </c:pt>
                <c:pt idx="49783">
                  <c:v>1162</c:v>
                </c:pt>
                <c:pt idx="49784">
                  <c:v>1299</c:v>
                </c:pt>
                <c:pt idx="49785">
                  <c:v>1411</c:v>
                </c:pt>
                <c:pt idx="49786">
                  <c:v>1469</c:v>
                </c:pt>
                <c:pt idx="49787">
                  <c:v>1475</c:v>
                </c:pt>
                <c:pt idx="49788">
                  <c:v>1480</c:v>
                </c:pt>
                <c:pt idx="49789">
                  <c:v>1503</c:v>
                </c:pt>
                <c:pt idx="49790">
                  <c:v>1439</c:v>
                </c:pt>
                <c:pt idx="49791">
                  <c:v>1374</c:v>
                </c:pt>
                <c:pt idx="49792">
                  <c:v>1288</c:v>
                </c:pt>
                <c:pt idx="49793">
                  <c:v>1244</c:v>
                </c:pt>
                <c:pt idx="49794">
                  <c:v>1284</c:v>
                </c:pt>
                <c:pt idx="49795">
                  <c:v>1279</c:v>
                </c:pt>
                <c:pt idx="49796">
                  <c:v>1215</c:v>
                </c:pt>
                <c:pt idx="49797">
                  <c:v>1186</c:v>
                </c:pt>
                <c:pt idx="49798">
                  <c:v>1101</c:v>
                </c:pt>
                <c:pt idx="49799">
                  <c:v>1033</c:v>
                </c:pt>
                <c:pt idx="49800">
                  <c:v>969</c:v>
                </c:pt>
                <c:pt idx="49801">
                  <c:v>925</c:v>
                </c:pt>
                <c:pt idx="49802">
                  <c:v>902</c:v>
                </c:pt>
                <c:pt idx="49803">
                  <c:v>898</c:v>
                </c:pt>
                <c:pt idx="49804">
                  <c:v>905</c:v>
                </c:pt>
                <c:pt idx="49805">
                  <c:v>943</c:v>
                </c:pt>
                <c:pt idx="49806">
                  <c:v>959</c:v>
                </c:pt>
                <c:pt idx="49807">
                  <c:v>1153</c:v>
                </c:pt>
                <c:pt idx="49808">
                  <c:v>1309</c:v>
                </c:pt>
                <c:pt idx="49809">
                  <c:v>1393</c:v>
                </c:pt>
                <c:pt idx="49810">
                  <c:v>1443</c:v>
                </c:pt>
                <c:pt idx="49811">
                  <c:v>1448</c:v>
                </c:pt>
                <c:pt idx="49812">
                  <c:v>1470</c:v>
                </c:pt>
                <c:pt idx="49813">
                  <c:v>1489</c:v>
                </c:pt>
                <c:pt idx="49814">
                  <c:v>1435</c:v>
                </c:pt>
                <c:pt idx="49815">
                  <c:v>1375</c:v>
                </c:pt>
                <c:pt idx="49816">
                  <c:v>1247</c:v>
                </c:pt>
                <c:pt idx="49817">
                  <c:v>1165</c:v>
                </c:pt>
                <c:pt idx="49818">
                  <c:v>1249</c:v>
                </c:pt>
                <c:pt idx="49819">
                  <c:v>1206</c:v>
                </c:pt>
                <c:pt idx="49820">
                  <c:v>1164</c:v>
                </c:pt>
                <c:pt idx="49821">
                  <c:v>1107</c:v>
                </c:pt>
                <c:pt idx="49822">
                  <c:v>1032</c:v>
                </c:pt>
                <c:pt idx="49823">
                  <c:v>981</c:v>
                </c:pt>
                <c:pt idx="49824">
                  <c:v>936</c:v>
                </c:pt>
                <c:pt idx="49825">
                  <c:v>921</c:v>
                </c:pt>
                <c:pt idx="49826">
                  <c:v>897</c:v>
                </c:pt>
                <c:pt idx="49827">
                  <c:v>884</c:v>
                </c:pt>
                <c:pt idx="49828">
                  <c:v>885</c:v>
                </c:pt>
                <c:pt idx="49829">
                  <c:v>915</c:v>
                </c:pt>
                <c:pt idx="49830">
                  <c:v>946</c:v>
                </c:pt>
                <c:pt idx="49831">
                  <c:v>1133</c:v>
                </c:pt>
                <c:pt idx="49832">
                  <c:v>1281</c:v>
                </c:pt>
                <c:pt idx="49833">
                  <c:v>1357</c:v>
                </c:pt>
                <c:pt idx="49834">
                  <c:v>1391</c:v>
                </c:pt>
                <c:pt idx="49835">
                  <c:v>1391</c:v>
                </c:pt>
                <c:pt idx="49836">
                  <c:v>1354</c:v>
                </c:pt>
                <c:pt idx="49837">
                  <c:v>1339</c:v>
                </c:pt>
                <c:pt idx="49838">
                  <c:v>1327</c:v>
                </c:pt>
                <c:pt idx="49839">
                  <c:v>1277</c:v>
                </c:pt>
                <c:pt idx="49840">
                  <c:v>1204</c:v>
                </c:pt>
                <c:pt idx="49841">
                  <c:v>1123</c:v>
                </c:pt>
                <c:pt idx="49842">
                  <c:v>1197</c:v>
                </c:pt>
                <c:pt idx="49843">
                  <c:v>1149</c:v>
                </c:pt>
                <c:pt idx="49844">
                  <c:v>1107</c:v>
                </c:pt>
                <c:pt idx="49845">
                  <c:v>1064</c:v>
                </c:pt>
                <c:pt idx="49846">
                  <c:v>1001</c:v>
                </c:pt>
                <c:pt idx="49847">
                  <c:v>949</c:v>
                </c:pt>
                <c:pt idx="49848">
                  <c:v>908</c:v>
                </c:pt>
                <c:pt idx="49849">
                  <c:v>885</c:v>
                </c:pt>
                <c:pt idx="49850">
                  <c:v>865</c:v>
                </c:pt>
                <c:pt idx="49851">
                  <c:v>851</c:v>
                </c:pt>
                <c:pt idx="49852">
                  <c:v>867</c:v>
                </c:pt>
                <c:pt idx="49853">
                  <c:v>911</c:v>
                </c:pt>
                <c:pt idx="49854">
                  <c:v>948</c:v>
                </c:pt>
                <c:pt idx="49855">
                  <c:v>1093</c:v>
                </c:pt>
                <c:pt idx="49856">
                  <c:v>1202</c:v>
                </c:pt>
                <c:pt idx="49857">
                  <c:v>1273</c:v>
                </c:pt>
                <c:pt idx="49858">
                  <c:v>1305</c:v>
                </c:pt>
                <c:pt idx="49859">
                  <c:v>1328</c:v>
                </c:pt>
                <c:pt idx="49860">
                  <c:v>1332</c:v>
                </c:pt>
                <c:pt idx="49861">
                  <c:v>1352</c:v>
                </c:pt>
                <c:pt idx="49862">
                  <c:v>1333</c:v>
                </c:pt>
                <c:pt idx="49863">
                  <c:v>1297</c:v>
                </c:pt>
                <c:pt idx="49864">
                  <c:v>1202</c:v>
                </c:pt>
                <c:pt idx="49865">
                  <c:v>1149</c:v>
                </c:pt>
                <c:pt idx="49866">
                  <c:v>1248</c:v>
                </c:pt>
                <c:pt idx="49867">
                  <c:v>1219</c:v>
                </c:pt>
                <c:pt idx="49868">
                  <c:v>1162</c:v>
                </c:pt>
                <c:pt idx="49869">
                  <c:v>1110</c:v>
                </c:pt>
                <c:pt idx="49870">
                  <c:v>1061</c:v>
                </c:pt>
                <c:pt idx="49871">
                  <c:v>992</c:v>
                </c:pt>
                <c:pt idx="49872">
                  <c:v>931</c:v>
                </c:pt>
                <c:pt idx="49873">
                  <c:v>909</c:v>
                </c:pt>
                <c:pt idx="49874">
                  <c:v>888</c:v>
                </c:pt>
                <c:pt idx="49875">
                  <c:v>866</c:v>
                </c:pt>
                <c:pt idx="49876">
                  <c:v>854</c:v>
                </c:pt>
                <c:pt idx="49877">
                  <c:v>858</c:v>
                </c:pt>
                <c:pt idx="49878">
                  <c:v>852</c:v>
                </c:pt>
                <c:pt idx="49879">
                  <c:v>986</c:v>
                </c:pt>
                <c:pt idx="49880">
                  <c:v>1102</c:v>
                </c:pt>
                <c:pt idx="49881">
                  <c:v>1200</c:v>
                </c:pt>
                <c:pt idx="49882">
                  <c:v>1252</c:v>
                </c:pt>
                <c:pt idx="49883">
                  <c:v>1247</c:v>
                </c:pt>
                <c:pt idx="49884">
                  <c:v>1210</c:v>
                </c:pt>
                <c:pt idx="49885">
                  <c:v>1193</c:v>
                </c:pt>
                <c:pt idx="49886">
                  <c:v>1152</c:v>
                </c:pt>
                <c:pt idx="49887">
                  <c:v>1135</c:v>
                </c:pt>
                <c:pt idx="49888">
                  <c:v>1113</c:v>
                </c:pt>
                <c:pt idx="49889">
                  <c:v>1098</c:v>
                </c:pt>
                <c:pt idx="49890">
                  <c:v>1195</c:v>
                </c:pt>
                <c:pt idx="49891">
                  <c:v>1199</c:v>
                </c:pt>
                <c:pt idx="49892">
                  <c:v>1156</c:v>
                </c:pt>
                <c:pt idx="49893">
                  <c:v>1109</c:v>
                </c:pt>
                <c:pt idx="49894">
                  <c:v>1055</c:v>
                </c:pt>
                <c:pt idx="49895">
                  <c:v>1017</c:v>
                </c:pt>
                <c:pt idx="49896">
                  <c:v>984</c:v>
                </c:pt>
                <c:pt idx="49897">
                  <c:v>958</c:v>
                </c:pt>
                <c:pt idx="49898">
                  <c:v>912</c:v>
                </c:pt>
                <c:pt idx="49899">
                  <c:v>891</c:v>
                </c:pt>
                <c:pt idx="49900">
                  <c:v>891</c:v>
                </c:pt>
                <c:pt idx="49901">
                  <c:v>863</c:v>
                </c:pt>
                <c:pt idx="49902">
                  <c:v>829</c:v>
                </c:pt>
                <c:pt idx="49903">
                  <c:v>887</c:v>
                </c:pt>
                <c:pt idx="49904">
                  <c:v>939</c:v>
                </c:pt>
                <c:pt idx="49905">
                  <c:v>1010</c:v>
                </c:pt>
                <c:pt idx="49906">
                  <c:v>1050</c:v>
                </c:pt>
                <c:pt idx="49907">
                  <c:v>1077</c:v>
                </c:pt>
                <c:pt idx="49908">
                  <c:v>1095</c:v>
                </c:pt>
                <c:pt idx="49909">
                  <c:v>1098</c:v>
                </c:pt>
                <c:pt idx="49910">
                  <c:v>1041</c:v>
                </c:pt>
                <c:pt idx="49911">
                  <c:v>1018</c:v>
                </c:pt>
                <c:pt idx="49912">
                  <c:v>1042</c:v>
                </c:pt>
                <c:pt idx="49913">
                  <c:v>1034</c:v>
                </c:pt>
                <c:pt idx="49914">
                  <c:v>1128</c:v>
                </c:pt>
                <c:pt idx="49915">
                  <c:v>1115</c:v>
                </c:pt>
                <c:pt idx="49916">
                  <c:v>1086</c:v>
                </c:pt>
                <c:pt idx="49917">
                  <c:v>1074</c:v>
                </c:pt>
                <c:pt idx="49918">
                  <c:v>1024</c:v>
                </c:pt>
                <c:pt idx="49919">
                  <c:v>987</c:v>
                </c:pt>
                <c:pt idx="49920">
                  <c:v>943</c:v>
                </c:pt>
                <c:pt idx="49921">
                  <c:v>921</c:v>
                </c:pt>
                <c:pt idx="49922">
                  <c:v>894</c:v>
                </c:pt>
                <c:pt idx="49923">
                  <c:v>886</c:v>
                </c:pt>
                <c:pt idx="49924">
                  <c:v>879</c:v>
                </c:pt>
                <c:pt idx="49925">
                  <c:v>913</c:v>
                </c:pt>
                <c:pt idx="49926">
                  <c:v>980</c:v>
                </c:pt>
                <c:pt idx="49927">
                  <c:v>1166</c:v>
                </c:pt>
                <c:pt idx="49928">
                  <c:v>1300</c:v>
                </c:pt>
                <c:pt idx="49929">
                  <c:v>1363</c:v>
                </c:pt>
                <c:pt idx="49930">
                  <c:v>1393</c:v>
                </c:pt>
                <c:pt idx="49931">
                  <c:v>1402</c:v>
                </c:pt>
                <c:pt idx="49932">
                  <c:v>1412</c:v>
                </c:pt>
                <c:pt idx="49933">
                  <c:v>1455</c:v>
                </c:pt>
                <c:pt idx="49934">
                  <c:v>1390</c:v>
                </c:pt>
                <c:pt idx="49935">
                  <c:v>1335</c:v>
                </c:pt>
                <c:pt idx="49936">
                  <c:v>1245</c:v>
                </c:pt>
                <c:pt idx="49937">
                  <c:v>1190</c:v>
                </c:pt>
                <c:pt idx="49938">
                  <c:v>1277</c:v>
                </c:pt>
                <c:pt idx="49939">
                  <c:v>1250</c:v>
                </c:pt>
                <c:pt idx="49940">
                  <c:v>1211</c:v>
                </c:pt>
                <c:pt idx="49941">
                  <c:v>1175</c:v>
                </c:pt>
                <c:pt idx="49942">
                  <c:v>1110</c:v>
                </c:pt>
                <c:pt idx="49943">
                  <c:v>1047</c:v>
                </c:pt>
                <c:pt idx="49944">
                  <c:v>989</c:v>
                </c:pt>
                <c:pt idx="49945">
                  <c:v>949</c:v>
                </c:pt>
                <c:pt idx="49946">
                  <c:v>944</c:v>
                </c:pt>
                <c:pt idx="49947">
                  <c:v>919</c:v>
                </c:pt>
                <c:pt idx="49948">
                  <c:v>926</c:v>
                </c:pt>
                <c:pt idx="49949">
                  <c:v>946</c:v>
                </c:pt>
                <c:pt idx="49950">
                  <c:v>993</c:v>
                </c:pt>
                <c:pt idx="49951">
                  <c:v>1190</c:v>
                </c:pt>
                <c:pt idx="49952">
                  <c:v>1334</c:v>
                </c:pt>
                <c:pt idx="49953">
                  <c:v>1399</c:v>
                </c:pt>
                <c:pt idx="49954">
                  <c:v>1440</c:v>
                </c:pt>
                <c:pt idx="49955">
                  <c:v>1445</c:v>
                </c:pt>
                <c:pt idx="49956">
                  <c:v>1461</c:v>
                </c:pt>
                <c:pt idx="49957">
                  <c:v>1467</c:v>
                </c:pt>
                <c:pt idx="49958">
                  <c:v>1463</c:v>
                </c:pt>
                <c:pt idx="49959">
                  <c:v>1394</c:v>
                </c:pt>
                <c:pt idx="49960">
                  <c:v>1296</c:v>
                </c:pt>
                <c:pt idx="49961">
                  <c:v>1223</c:v>
                </c:pt>
                <c:pt idx="49962">
                  <c:v>1300</c:v>
                </c:pt>
                <c:pt idx="49963">
                  <c:v>1297</c:v>
                </c:pt>
                <c:pt idx="49964">
                  <c:v>1260</c:v>
                </c:pt>
                <c:pt idx="49965">
                  <c:v>1222</c:v>
                </c:pt>
                <c:pt idx="49966">
                  <c:v>1153</c:v>
                </c:pt>
                <c:pt idx="49967">
                  <c:v>1085</c:v>
                </c:pt>
                <c:pt idx="49968">
                  <c:v>1041</c:v>
                </c:pt>
                <c:pt idx="49969">
                  <c:v>1001</c:v>
                </c:pt>
                <c:pt idx="49970">
                  <c:v>966</c:v>
                </c:pt>
                <c:pt idx="49971">
                  <c:v>958</c:v>
                </c:pt>
                <c:pt idx="49972">
                  <c:v>957</c:v>
                </c:pt>
                <c:pt idx="49973">
                  <c:v>967</c:v>
                </c:pt>
                <c:pt idx="49974">
                  <c:v>988</c:v>
                </c:pt>
                <c:pt idx="49975">
                  <c:v>1188</c:v>
                </c:pt>
                <c:pt idx="49976">
                  <c:v>1313</c:v>
                </c:pt>
                <c:pt idx="49977">
                  <c:v>1425</c:v>
                </c:pt>
                <c:pt idx="49978">
                  <c:v>1466</c:v>
                </c:pt>
                <c:pt idx="49979">
                  <c:v>1460</c:v>
                </c:pt>
                <c:pt idx="49980">
                  <c:v>1405</c:v>
                </c:pt>
                <c:pt idx="49981">
                  <c:v>1351</c:v>
                </c:pt>
                <c:pt idx="49982">
                  <c:v>1392</c:v>
                </c:pt>
                <c:pt idx="49983">
                  <c:v>1348</c:v>
                </c:pt>
                <c:pt idx="49984">
                  <c:v>1243</c:v>
                </c:pt>
                <c:pt idx="49985">
                  <c:v>1183</c:v>
                </c:pt>
                <c:pt idx="49986">
                  <c:v>1237</c:v>
                </c:pt>
                <c:pt idx="49987">
                  <c:v>1205</c:v>
                </c:pt>
                <c:pt idx="49988">
                  <c:v>1153</c:v>
                </c:pt>
                <c:pt idx="49989">
                  <c:v>1111</c:v>
                </c:pt>
                <c:pt idx="49990">
                  <c:v>1050</c:v>
                </c:pt>
                <c:pt idx="49991">
                  <c:v>989</c:v>
                </c:pt>
                <c:pt idx="49992">
                  <c:v>953</c:v>
                </c:pt>
                <c:pt idx="49993">
                  <c:v>914</c:v>
                </c:pt>
                <c:pt idx="49994">
                  <c:v>894</c:v>
                </c:pt>
                <c:pt idx="49995">
                  <c:v>873</c:v>
                </c:pt>
                <c:pt idx="49996">
                  <c:v>875</c:v>
                </c:pt>
                <c:pt idx="49997">
                  <c:v>907</c:v>
                </c:pt>
                <c:pt idx="49998">
                  <c:v>935</c:v>
                </c:pt>
                <c:pt idx="49999">
                  <c:v>1137</c:v>
                </c:pt>
                <c:pt idx="50000">
                  <c:v>1283</c:v>
                </c:pt>
                <c:pt idx="50001">
                  <c:v>1392</c:v>
                </c:pt>
                <c:pt idx="50002">
                  <c:v>1455</c:v>
                </c:pt>
                <c:pt idx="50003">
                  <c:v>1465</c:v>
                </c:pt>
                <c:pt idx="50004">
                  <c:v>1467</c:v>
                </c:pt>
                <c:pt idx="50005">
                  <c:v>1469</c:v>
                </c:pt>
                <c:pt idx="50006">
                  <c:v>1437</c:v>
                </c:pt>
                <c:pt idx="50007">
                  <c:v>1331</c:v>
                </c:pt>
                <c:pt idx="50008">
                  <c:v>1261</c:v>
                </c:pt>
                <c:pt idx="50009">
                  <c:v>1192</c:v>
                </c:pt>
                <c:pt idx="50010">
                  <c:v>1285</c:v>
                </c:pt>
                <c:pt idx="50011">
                  <c:v>1244</c:v>
                </c:pt>
                <c:pt idx="50012">
                  <c:v>1198</c:v>
                </c:pt>
                <c:pt idx="50013">
                  <c:v>1155</c:v>
                </c:pt>
                <c:pt idx="50014">
                  <c:v>1094</c:v>
                </c:pt>
                <c:pt idx="50015">
                  <c:v>1018</c:v>
                </c:pt>
                <c:pt idx="50016">
                  <c:v>969</c:v>
                </c:pt>
                <c:pt idx="50017">
                  <c:v>932</c:v>
                </c:pt>
                <c:pt idx="50018">
                  <c:v>916</c:v>
                </c:pt>
                <c:pt idx="50019">
                  <c:v>898</c:v>
                </c:pt>
                <c:pt idx="50020">
                  <c:v>881</c:v>
                </c:pt>
                <c:pt idx="50021">
                  <c:v>892</c:v>
                </c:pt>
                <c:pt idx="50022">
                  <c:v>933</c:v>
                </c:pt>
                <c:pt idx="50023">
                  <c:v>1146</c:v>
                </c:pt>
                <c:pt idx="50024">
                  <c:v>1303</c:v>
                </c:pt>
                <c:pt idx="50025">
                  <c:v>1387</c:v>
                </c:pt>
                <c:pt idx="50026">
                  <c:v>1453</c:v>
                </c:pt>
                <c:pt idx="50027">
                  <c:v>1455</c:v>
                </c:pt>
                <c:pt idx="50028">
                  <c:v>1458</c:v>
                </c:pt>
                <c:pt idx="50029">
                  <c:v>1478</c:v>
                </c:pt>
                <c:pt idx="50030">
                  <c:v>1446</c:v>
                </c:pt>
                <c:pt idx="50031">
                  <c:v>1384</c:v>
                </c:pt>
                <c:pt idx="50032">
                  <c:v>1278</c:v>
                </c:pt>
                <c:pt idx="50033">
                  <c:v>1193</c:v>
                </c:pt>
                <c:pt idx="50034">
                  <c:v>1244</c:v>
                </c:pt>
                <c:pt idx="50035">
                  <c:v>1213</c:v>
                </c:pt>
                <c:pt idx="50036">
                  <c:v>1174</c:v>
                </c:pt>
                <c:pt idx="50037">
                  <c:v>1137</c:v>
                </c:pt>
                <c:pt idx="50038">
                  <c:v>1079</c:v>
                </c:pt>
                <c:pt idx="50039">
                  <c:v>1021</c:v>
                </c:pt>
                <c:pt idx="50040">
                  <c:v>965</c:v>
                </c:pt>
                <c:pt idx="50041">
                  <c:v>930</c:v>
                </c:pt>
                <c:pt idx="50042">
                  <c:v>880</c:v>
                </c:pt>
                <c:pt idx="50043">
                  <c:v>883</c:v>
                </c:pt>
                <c:pt idx="50044">
                  <c:v>882</c:v>
                </c:pt>
                <c:pt idx="50045">
                  <c:v>882</c:v>
                </c:pt>
                <c:pt idx="50046">
                  <c:v>880</c:v>
                </c:pt>
                <c:pt idx="50047">
                  <c:v>1018</c:v>
                </c:pt>
                <c:pt idx="50048">
                  <c:v>1130</c:v>
                </c:pt>
                <c:pt idx="50049">
                  <c:v>1240</c:v>
                </c:pt>
                <c:pt idx="50050">
                  <c:v>1290.8900000000001</c:v>
                </c:pt>
                <c:pt idx="50051">
                  <c:v>1278</c:v>
                </c:pt>
                <c:pt idx="50052">
                  <c:v>1234</c:v>
                </c:pt>
                <c:pt idx="50053">
                  <c:v>1247</c:v>
                </c:pt>
                <c:pt idx="50054">
                  <c:v>1242</c:v>
                </c:pt>
                <c:pt idx="50055">
                  <c:v>1190</c:v>
                </c:pt>
                <c:pt idx="50056">
                  <c:v>1163</c:v>
                </c:pt>
                <c:pt idx="50057">
                  <c:v>1153</c:v>
                </c:pt>
                <c:pt idx="50058">
                  <c:v>1227</c:v>
                </c:pt>
                <c:pt idx="50059">
                  <c:v>1200</c:v>
                </c:pt>
                <c:pt idx="50060">
                  <c:v>1159</c:v>
                </c:pt>
                <c:pt idx="50061">
                  <c:v>1110</c:v>
                </c:pt>
                <c:pt idx="50062">
                  <c:v>1067</c:v>
                </c:pt>
                <c:pt idx="50063">
                  <c:v>1005</c:v>
                </c:pt>
                <c:pt idx="50064">
                  <c:v>969</c:v>
                </c:pt>
                <c:pt idx="50065">
                  <c:v>939</c:v>
                </c:pt>
                <c:pt idx="50066">
                  <c:v>907</c:v>
                </c:pt>
                <c:pt idx="50067">
                  <c:v>876</c:v>
                </c:pt>
                <c:pt idx="50068">
                  <c:v>873</c:v>
                </c:pt>
                <c:pt idx="50069">
                  <c:v>860</c:v>
                </c:pt>
                <c:pt idx="50070">
                  <c:v>819</c:v>
                </c:pt>
                <c:pt idx="50071">
                  <c:v>881</c:v>
                </c:pt>
                <c:pt idx="50072">
                  <c:v>952</c:v>
                </c:pt>
                <c:pt idx="50073">
                  <c:v>990</c:v>
                </c:pt>
                <c:pt idx="50074">
                  <c:v>1071</c:v>
                </c:pt>
                <c:pt idx="50075">
                  <c:v>1108</c:v>
                </c:pt>
                <c:pt idx="50076">
                  <c:v>1134</c:v>
                </c:pt>
                <c:pt idx="50077">
                  <c:v>1111</c:v>
                </c:pt>
                <c:pt idx="50078">
                  <c:v>1091</c:v>
                </c:pt>
                <c:pt idx="50079">
                  <c:v>1043</c:v>
                </c:pt>
                <c:pt idx="50080">
                  <c:v>1038</c:v>
                </c:pt>
                <c:pt idx="50081">
                  <c:v>1031</c:v>
                </c:pt>
                <c:pt idx="50082">
                  <c:v>1143</c:v>
                </c:pt>
                <c:pt idx="50083">
                  <c:v>1155</c:v>
                </c:pt>
                <c:pt idx="50084">
                  <c:v>1143</c:v>
                </c:pt>
                <c:pt idx="50085">
                  <c:v>1126</c:v>
                </c:pt>
                <c:pt idx="50086">
                  <c:v>1073</c:v>
                </c:pt>
                <c:pt idx="50087">
                  <c:v>1012</c:v>
                </c:pt>
                <c:pt idx="50088">
                  <c:v>950</c:v>
                </c:pt>
                <c:pt idx="50089">
                  <c:v>928</c:v>
                </c:pt>
                <c:pt idx="50090">
                  <c:v>909</c:v>
                </c:pt>
                <c:pt idx="50091">
                  <c:v>892</c:v>
                </c:pt>
                <c:pt idx="50092">
                  <c:v>896</c:v>
                </c:pt>
                <c:pt idx="50093">
                  <c:v>924</c:v>
                </c:pt>
                <c:pt idx="50094">
                  <c:v>945</c:v>
                </c:pt>
                <c:pt idx="50095">
                  <c:v>1195</c:v>
                </c:pt>
                <c:pt idx="50096">
                  <c:v>1351</c:v>
                </c:pt>
                <c:pt idx="50097">
                  <c:v>1462</c:v>
                </c:pt>
                <c:pt idx="50098">
                  <c:v>1505</c:v>
                </c:pt>
                <c:pt idx="50099">
                  <c:v>1495</c:v>
                </c:pt>
                <c:pt idx="50100">
                  <c:v>1481</c:v>
                </c:pt>
                <c:pt idx="50101">
                  <c:v>1497</c:v>
                </c:pt>
                <c:pt idx="50102">
                  <c:v>1439</c:v>
                </c:pt>
                <c:pt idx="50103">
                  <c:v>1402</c:v>
                </c:pt>
                <c:pt idx="50104">
                  <c:v>1326</c:v>
                </c:pt>
                <c:pt idx="50105">
                  <c:v>1221</c:v>
                </c:pt>
                <c:pt idx="50106">
                  <c:v>1309</c:v>
                </c:pt>
                <c:pt idx="50107">
                  <c:v>1271</c:v>
                </c:pt>
                <c:pt idx="50108">
                  <c:v>1234</c:v>
                </c:pt>
                <c:pt idx="50109">
                  <c:v>1179</c:v>
                </c:pt>
                <c:pt idx="50110">
                  <c:v>1098</c:v>
                </c:pt>
                <c:pt idx="50111">
                  <c:v>1021</c:v>
                </c:pt>
                <c:pt idx="50112">
                  <c:v>976</c:v>
                </c:pt>
                <c:pt idx="50113">
                  <c:v>942</c:v>
                </c:pt>
                <c:pt idx="50114">
                  <c:v>920</c:v>
                </c:pt>
                <c:pt idx="50115">
                  <c:v>899</c:v>
                </c:pt>
                <c:pt idx="50116">
                  <c:v>914</c:v>
                </c:pt>
                <c:pt idx="50117">
                  <c:v>949</c:v>
                </c:pt>
                <c:pt idx="50118">
                  <c:v>958</c:v>
                </c:pt>
                <c:pt idx="50119">
                  <c:v>1163</c:v>
                </c:pt>
                <c:pt idx="50120">
                  <c:v>1306</c:v>
                </c:pt>
                <c:pt idx="50121">
                  <c:v>1391</c:v>
                </c:pt>
                <c:pt idx="50122">
                  <c:v>1455</c:v>
                </c:pt>
                <c:pt idx="50123">
                  <c:v>1469</c:v>
                </c:pt>
                <c:pt idx="50124">
                  <c:v>1432</c:v>
                </c:pt>
                <c:pt idx="50125">
                  <c:v>1442</c:v>
                </c:pt>
                <c:pt idx="50126">
                  <c:v>1408</c:v>
                </c:pt>
                <c:pt idx="50127">
                  <c:v>1321</c:v>
                </c:pt>
                <c:pt idx="50128">
                  <c:v>1233</c:v>
                </c:pt>
                <c:pt idx="50129">
                  <c:v>1177</c:v>
                </c:pt>
                <c:pt idx="50130">
                  <c:v>1195</c:v>
                </c:pt>
                <c:pt idx="50131">
                  <c:v>1164</c:v>
                </c:pt>
                <c:pt idx="50132">
                  <c:v>1112</c:v>
                </c:pt>
                <c:pt idx="50133">
                  <c:v>1058</c:v>
                </c:pt>
                <c:pt idx="50134">
                  <c:v>996</c:v>
                </c:pt>
                <c:pt idx="50135">
                  <c:v>929</c:v>
                </c:pt>
                <c:pt idx="50136">
                  <c:v>923</c:v>
                </c:pt>
                <c:pt idx="50137">
                  <c:v>910</c:v>
                </c:pt>
                <c:pt idx="50138">
                  <c:v>891</c:v>
                </c:pt>
                <c:pt idx="50139">
                  <c:v>870</c:v>
                </c:pt>
                <c:pt idx="50140">
                  <c:v>897</c:v>
                </c:pt>
                <c:pt idx="50141">
                  <c:v>943</c:v>
                </c:pt>
                <c:pt idx="50142">
                  <c:v>948</c:v>
                </c:pt>
                <c:pt idx="50143">
                  <c:v>1109</c:v>
                </c:pt>
                <c:pt idx="50144">
                  <c:v>1225</c:v>
                </c:pt>
                <c:pt idx="50145">
                  <c:v>1308</c:v>
                </c:pt>
                <c:pt idx="50146">
                  <c:v>1343</c:v>
                </c:pt>
                <c:pt idx="50147">
                  <c:v>1359</c:v>
                </c:pt>
                <c:pt idx="50148">
                  <c:v>1348</c:v>
                </c:pt>
                <c:pt idx="50149">
                  <c:v>1340</c:v>
                </c:pt>
                <c:pt idx="50150">
                  <c:v>1320</c:v>
                </c:pt>
                <c:pt idx="50151">
                  <c:v>1268</c:v>
                </c:pt>
                <c:pt idx="50152">
                  <c:v>1195</c:v>
                </c:pt>
                <c:pt idx="50153">
                  <c:v>1165</c:v>
                </c:pt>
                <c:pt idx="50154">
                  <c:v>1252</c:v>
                </c:pt>
                <c:pt idx="50155">
                  <c:v>1227</c:v>
                </c:pt>
                <c:pt idx="50156">
                  <c:v>1197</c:v>
                </c:pt>
                <c:pt idx="50157">
                  <c:v>1143</c:v>
                </c:pt>
                <c:pt idx="50158">
                  <c:v>1076</c:v>
                </c:pt>
                <c:pt idx="50159">
                  <c:v>990</c:v>
                </c:pt>
                <c:pt idx="50160">
                  <c:v>953</c:v>
                </c:pt>
                <c:pt idx="50161">
                  <c:v>925</c:v>
                </c:pt>
                <c:pt idx="50162">
                  <c:v>894</c:v>
                </c:pt>
                <c:pt idx="50163">
                  <c:v>885</c:v>
                </c:pt>
                <c:pt idx="50164">
                  <c:v>902</c:v>
                </c:pt>
                <c:pt idx="50165">
                  <c:v>955</c:v>
                </c:pt>
                <c:pt idx="50166">
                  <c:v>966</c:v>
                </c:pt>
                <c:pt idx="50167">
                  <c:v>1176</c:v>
                </c:pt>
                <c:pt idx="50168">
                  <c:v>1302</c:v>
                </c:pt>
                <c:pt idx="50169">
                  <c:v>1406</c:v>
                </c:pt>
                <c:pt idx="50170">
                  <c:v>1452</c:v>
                </c:pt>
                <c:pt idx="50171">
                  <c:v>1459</c:v>
                </c:pt>
                <c:pt idx="50172">
                  <c:v>1464</c:v>
                </c:pt>
                <c:pt idx="50173">
                  <c:v>1421</c:v>
                </c:pt>
                <c:pt idx="50174">
                  <c:v>1389</c:v>
                </c:pt>
                <c:pt idx="50175">
                  <c:v>1316</c:v>
                </c:pt>
                <c:pt idx="50176">
                  <c:v>1248</c:v>
                </c:pt>
                <c:pt idx="50177">
                  <c:v>1201</c:v>
                </c:pt>
                <c:pt idx="50178">
                  <c:v>1260</c:v>
                </c:pt>
                <c:pt idx="50179">
                  <c:v>1229</c:v>
                </c:pt>
                <c:pt idx="50180">
                  <c:v>1191</c:v>
                </c:pt>
                <c:pt idx="50181">
                  <c:v>1149</c:v>
                </c:pt>
                <c:pt idx="50182">
                  <c:v>1084</c:v>
                </c:pt>
                <c:pt idx="50183">
                  <c:v>1032</c:v>
                </c:pt>
                <c:pt idx="50184">
                  <c:v>976</c:v>
                </c:pt>
                <c:pt idx="50185">
                  <c:v>947</c:v>
                </c:pt>
                <c:pt idx="50186">
                  <c:v>922</c:v>
                </c:pt>
                <c:pt idx="50187">
                  <c:v>907</c:v>
                </c:pt>
                <c:pt idx="50188">
                  <c:v>896</c:v>
                </c:pt>
                <c:pt idx="50189">
                  <c:v>933</c:v>
                </c:pt>
                <c:pt idx="50190">
                  <c:v>958</c:v>
                </c:pt>
                <c:pt idx="50191">
                  <c:v>1147</c:v>
                </c:pt>
                <c:pt idx="50192">
                  <c:v>1301</c:v>
                </c:pt>
                <c:pt idx="50193">
                  <c:v>1410</c:v>
                </c:pt>
                <c:pt idx="50194">
                  <c:v>1453</c:v>
                </c:pt>
                <c:pt idx="50195">
                  <c:v>1462</c:v>
                </c:pt>
                <c:pt idx="50196">
                  <c:v>1473</c:v>
                </c:pt>
                <c:pt idx="50197">
                  <c:v>1510</c:v>
                </c:pt>
                <c:pt idx="50198">
                  <c:v>1499</c:v>
                </c:pt>
                <c:pt idx="50199">
                  <c:v>1413</c:v>
                </c:pt>
                <c:pt idx="50200">
                  <c:v>1319</c:v>
                </c:pt>
                <c:pt idx="50201">
                  <c:v>1230</c:v>
                </c:pt>
                <c:pt idx="50202">
                  <c:v>1316</c:v>
                </c:pt>
                <c:pt idx="50203">
                  <c:v>1299</c:v>
                </c:pt>
                <c:pt idx="50204">
                  <c:v>1243</c:v>
                </c:pt>
                <c:pt idx="50205">
                  <c:v>1191</c:v>
                </c:pt>
                <c:pt idx="50206">
                  <c:v>1137</c:v>
                </c:pt>
                <c:pt idx="50207">
                  <c:v>1081</c:v>
                </c:pt>
                <c:pt idx="50208">
                  <c:v>1029</c:v>
                </c:pt>
                <c:pt idx="50209">
                  <c:v>1002</c:v>
                </c:pt>
                <c:pt idx="50210">
                  <c:v>968</c:v>
                </c:pt>
                <c:pt idx="50211">
                  <c:v>942</c:v>
                </c:pt>
                <c:pt idx="50212">
                  <c:v>950</c:v>
                </c:pt>
                <c:pt idx="50213">
                  <c:v>956</c:v>
                </c:pt>
                <c:pt idx="50214">
                  <c:v>952</c:v>
                </c:pt>
                <c:pt idx="50215">
                  <c:v>1085</c:v>
                </c:pt>
                <c:pt idx="50216">
                  <c:v>1219</c:v>
                </c:pt>
                <c:pt idx="50217">
                  <c:v>1323</c:v>
                </c:pt>
                <c:pt idx="50218">
                  <c:v>1370</c:v>
                </c:pt>
                <c:pt idx="50219">
                  <c:v>1363</c:v>
                </c:pt>
                <c:pt idx="50220">
                  <c:v>1330</c:v>
                </c:pt>
                <c:pt idx="50221">
                  <c:v>1313</c:v>
                </c:pt>
                <c:pt idx="50222">
                  <c:v>1247</c:v>
                </c:pt>
                <c:pt idx="50223">
                  <c:v>1189</c:v>
                </c:pt>
                <c:pt idx="50224">
                  <c:v>1161</c:v>
                </c:pt>
                <c:pt idx="50225">
                  <c:v>1160</c:v>
                </c:pt>
                <c:pt idx="50226">
                  <c:v>1245</c:v>
                </c:pt>
                <c:pt idx="50227">
                  <c:v>1224</c:v>
                </c:pt>
                <c:pt idx="50228">
                  <c:v>1192</c:v>
                </c:pt>
                <c:pt idx="50229">
                  <c:v>1132</c:v>
                </c:pt>
                <c:pt idx="50230">
                  <c:v>1067</c:v>
                </c:pt>
                <c:pt idx="50231">
                  <c:v>1024</c:v>
                </c:pt>
                <c:pt idx="50232">
                  <c:v>984</c:v>
                </c:pt>
                <c:pt idx="50233">
                  <c:v>954</c:v>
                </c:pt>
                <c:pt idx="50234">
                  <c:v>946</c:v>
                </c:pt>
                <c:pt idx="50235">
                  <c:v>915</c:v>
                </c:pt>
                <c:pt idx="50236">
                  <c:v>908</c:v>
                </c:pt>
                <c:pt idx="50237">
                  <c:v>884</c:v>
                </c:pt>
                <c:pt idx="50238">
                  <c:v>865</c:v>
                </c:pt>
                <c:pt idx="50239">
                  <c:v>940</c:v>
                </c:pt>
                <c:pt idx="50240">
                  <c:v>1012</c:v>
                </c:pt>
                <c:pt idx="50241">
                  <c:v>1075</c:v>
                </c:pt>
                <c:pt idx="50242">
                  <c:v>1139</c:v>
                </c:pt>
                <c:pt idx="50243">
                  <c:v>1155</c:v>
                </c:pt>
                <c:pt idx="50244">
                  <c:v>1166</c:v>
                </c:pt>
                <c:pt idx="50245">
                  <c:v>1147</c:v>
                </c:pt>
                <c:pt idx="50246">
                  <c:v>1120</c:v>
                </c:pt>
                <c:pt idx="50247">
                  <c:v>1087</c:v>
                </c:pt>
                <c:pt idx="50248">
                  <c:v>1054</c:v>
                </c:pt>
                <c:pt idx="50249">
                  <c:v>1062</c:v>
                </c:pt>
                <c:pt idx="50250">
                  <c:v>1175</c:v>
                </c:pt>
                <c:pt idx="50251">
                  <c:v>1159</c:v>
                </c:pt>
                <c:pt idx="50252">
                  <c:v>1135</c:v>
                </c:pt>
                <c:pt idx="50253">
                  <c:v>1102</c:v>
                </c:pt>
                <c:pt idx="50254">
                  <c:v>1031</c:v>
                </c:pt>
                <c:pt idx="50255">
                  <c:v>980</c:v>
                </c:pt>
                <c:pt idx="50256">
                  <c:v>934</c:v>
                </c:pt>
                <c:pt idx="50257">
                  <c:v>913</c:v>
                </c:pt>
                <c:pt idx="50258">
                  <c:v>892</c:v>
                </c:pt>
                <c:pt idx="50259">
                  <c:v>873</c:v>
                </c:pt>
                <c:pt idx="50260">
                  <c:v>879</c:v>
                </c:pt>
                <c:pt idx="50261">
                  <c:v>908</c:v>
                </c:pt>
                <c:pt idx="50262">
                  <c:v>966</c:v>
                </c:pt>
                <c:pt idx="50263">
                  <c:v>1203</c:v>
                </c:pt>
                <c:pt idx="50264">
                  <c:v>1354</c:v>
                </c:pt>
                <c:pt idx="50265">
                  <c:v>1464</c:v>
                </c:pt>
                <c:pt idx="50266">
                  <c:v>1507</c:v>
                </c:pt>
                <c:pt idx="50267">
                  <c:v>1529</c:v>
                </c:pt>
                <c:pt idx="50268">
                  <c:v>1516</c:v>
                </c:pt>
                <c:pt idx="50269">
                  <c:v>1509</c:v>
                </c:pt>
                <c:pt idx="50270">
                  <c:v>1519</c:v>
                </c:pt>
                <c:pt idx="50271">
                  <c:v>1434</c:v>
                </c:pt>
                <c:pt idx="50272">
                  <c:v>1280</c:v>
                </c:pt>
                <c:pt idx="50273">
                  <c:v>1199</c:v>
                </c:pt>
                <c:pt idx="50274">
                  <c:v>1282</c:v>
                </c:pt>
                <c:pt idx="50275">
                  <c:v>1255</c:v>
                </c:pt>
                <c:pt idx="50276">
                  <c:v>1233</c:v>
                </c:pt>
                <c:pt idx="50277">
                  <c:v>1179</c:v>
                </c:pt>
                <c:pt idx="50278">
                  <c:v>1113</c:v>
                </c:pt>
                <c:pt idx="50279">
                  <c:v>1050</c:v>
                </c:pt>
                <c:pt idx="50280">
                  <c:v>1022</c:v>
                </c:pt>
                <c:pt idx="50281">
                  <c:v>988</c:v>
                </c:pt>
                <c:pt idx="50282">
                  <c:v>966</c:v>
                </c:pt>
                <c:pt idx="50283">
                  <c:v>950</c:v>
                </c:pt>
                <c:pt idx="50284">
                  <c:v>956</c:v>
                </c:pt>
                <c:pt idx="50285">
                  <c:v>964</c:v>
                </c:pt>
                <c:pt idx="50286">
                  <c:v>1014</c:v>
                </c:pt>
                <c:pt idx="50287">
                  <c:v>1235</c:v>
                </c:pt>
                <c:pt idx="50288">
                  <c:v>1360</c:v>
                </c:pt>
                <c:pt idx="50289">
                  <c:v>1454</c:v>
                </c:pt>
                <c:pt idx="50290">
                  <c:v>1492</c:v>
                </c:pt>
                <c:pt idx="50291">
                  <c:v>1506</c:v>
                </c:pt>
                <c:pt idx="50292">
                  <c:v>1508</c:v>
                </c:pt>
                <c:pt idx="50293">
                  <c:v>1455</c:v>
                </c:pt>
                <c:pt idx="50294">
                  <c:v>1450</c:v>
                </c:pt>
                <c:pt idx="50295">
                  <c:v>1378</c:v>
                </c:pt>
                <c:pt idx="50296">
                  <c:v>1302</c:v>
                </c:pt>
                <c:pt idx="50297">
                  <c:v>1246</c:v>
                </c:pt>
                <c:pt idx="50298">
                  <c:v>1313</c:v>
                </c:pt>
                <c:pt idx="50299">
                  <c:v>1292</c:v>
                </c:pt>
                <c:pt idx="50300">
                  <c:v>1255</c:v>
                </c:pt>
                <c:pt idx="50301">
                  <c:v>1212</c:v>
                </c:pt>
                <c:pt idx="50302">
                  <c:v>1136</c:v>
                </c:pt>
                <c:pt idx="50303">
                  <c:v>1065</c:v>
                </c:pt>
                <c:pt idx="50304">
                  <c:v>1006</c:v>
                </c:pt>
                <c:pt idx="50305">
                  <c:v>966</c:v>
                </c:pt>
                <c:pt idx="50306">
                  <c:v>944</c:v>
                </c:pt>
                <c:pt idx="50307">
                  <c:v>925</c:v>
                </c:pt>
                <c:pt idx="50308">
                  <c:v>914</c:v>
                </c:pt>
                <c:pt idx="50309">
                  <c:v>950</c:v>
                </c:pt>
                <c:pt idx="50310">
                  <c:v>963</c:v>
                </c:pt>
                <c:pt idx="50311">
                  <c:v>1153</c:v>
                </c:pt>
                <c:pt idx="50312">
                  <c:v>1303</c:v>
                </c:pt>
                <c:pt idx="50313">
                  <c:v>1385</c:v>
                </c:pt>
                <c:pt idx="50314">
                  <c:v>1460</c:v>
                </c:pt>
                <c:pt idx="50315">
                  <c:v>1474</c:v>
                </c:pt>
                <c:pt idx="50316">
                  <c:v>1479</c:v>
                </c:pt>
                <c:pt idx="50317">
                  <c:v>1489</c:v>
                </c:pt>
                <c:pt idx="50318">
                  <c:v>1455</c:v>
                </c:pt>
                <c:pt idx="50319">
                  <c:v>1362</c:v>
                </c:pt>
                <c:pt idx="50320">
                  <c:v>1256</c:v>
                </c:pt>
                <c:pt idx="50321">
                  <c:v>1187</c:v>
                </c:pt>
                <c:pt idx="50322">
                  <c:v>1231</c:v>
                </c:pt>
                <c:pt idx="50323">
                  <c:v>1178</c:v>
                </c:pt>
                <c:pt idx="50324">
                  <c:v>1111</c:v>
                </c:pt>
                <c:pt idx="50325">
                  <c:v>1079</c:v>
                </c:pt>
                <c:pt idx="50326">
                  <c:v>1049</c:v>
                </c:pt>
                <c:pt idx="50327">
                  <c:v>979</c:v>
                </c:pt>
                <c:pt idx="50328">
                  <c:v>933</c:v>
                </c:pt>
                <c:pt idx="50329">
                  <c:v>890</c:v>
                </c:pt>
                <c:pt idx="50330">
                  <c:v>876</c:v>
                </c:pt>
                <c:pt idx="50331">
                  <c:v>874</c:v>
                </c:pt>
                <c:pt idx="50332">
                  <c:v>885</c:v>
                </c:pt>
                <c:pt idx="50333">
                  <c:v>927</c:v>
                </c:pt>
                <c:pt idx="50334">
                  <c:v>958</c:v>
                </c:pt>
                <c:pt idx="50335">
                  <c:v>1165</c:v>
                </c:pt>
                <c:pt idx="50336">
                  <c:v>1313</c:v>
                </c:pt>
                <c:pt idx="50337">
                  <c:v>1398</c:v>
                </c:pt>
                <c:pt idx="50338">
                  <c:v>1458</c:v>
                </c:pt>
                <c:pt idx="50339">
                  <c:v>1447</c:v>
                </c:pt>
                <c:pt idx="50340">
                  <c:v>1389</c:v>
                </c:pt>
                <c:pt idx="50341">
                  <c:v>1391</c:v>
                </c:pt>
                <c:pt idx="50342">
                  <c:v>1346</c:v>
                </c:pt>
                <c:pt idx="50343">
                  <c:v>1324</c:v>
                </c:pt>
                <c:pt idx="50344">
                  <c:v>1212</c:v>
                </c:pt>
                <c:pt idx="50345">
                  <c:v>1166</c:v>
                </c:pt>
                <c:pt idx="50346">
                  <c:v>1222</c:v>
                </c:pt>
                <c:pt idx="50347">
                  <c:v>1182</c:v>
                </c:pt>
                <c:pt idx="50348">
                  <c:v>1135</c:v>
                </c:pt>
                <c:pt idx="50349">
                  <c:v>1100</c:v>
                </c:pt>
                <c:pt idx="50350">
                  <c:v>1033</c:v>
                </c:pt>
                <c:pt idx="50351">
                  <c:v>980</c:v>
                </c:pt>
                <c:pt idx="50352">
                  <c:v>938</c:v>
                </c:pt>
                <c:pt idx="50353">
                  <c:v>909</c:v>
                </c:pt>
                <c:pt idx="50354">
                  <c:v>890</c:v>
                </c:pt>
                <c:pt idx="50355">
                  <c:v>882</c:v>
                </c:pt>
                <c:pt idx="50356">
                  <c:v>857</c:v>
                </c:pt>
                <c:pt idx="50357">
                  <c:v>908</c:v>
                </c:pt>
                <c:pt idx="50358">
                  <c:v>953</c:v>
                </c:pt>
                <c:pt idx="50359">
                  <c:v>1131</c:v>
                </c:pt>
                <c:pt idx="50360">
                  <c:v>1226</c:v>
                </c:pt>
                <c:pt idx="50361">
                  <c:v>1331</c:v>
                </c:pt>
                <c:pt idx="50362">
                  <c:v>1438</c:v>
                </c:pt>
                <c:pt idx="50363">
                  <c:v>1444</c:v>
                </c:pt>
                <c:pt idx="50364">
                  <c:v>1455</c:v>
                </c:pt>
                <c:pt idx="50365">
                  <c:v>1462</c:v>
                </c:pt>
                <c:pt idx="50366">
                  <c:v>1452</c:v>
                </c:pt>
                <c:pt idx="50367">
                  <c:v>1392</c:v>
                </c:pt>
                <c:pt idx="50368">
                  <c:v>1302</c:v>
                </c:pt>
                <c:pt idx="50369">
                  <c:v>1208</c:v>
                </c:pt>
                <c:pt idx="50370">
                  <c:v>1297</c:v>
                </c:pt>
                <c:pt idx="50371">
                  <c:v>1287</c:v>
                </c:pt>
                <c:pt idx="50372">
                  <c:v>1238</c:v>
                </c:pt>
                <c:pt idx="50373">
                  <c:v>1186</c:v>
                </c:pt>
                <c:pt idx="50374">
                  <c:v>1136</c:v>
                </c:pt>
                <c:pt idx="50375">
                  <c:v>1085</c:v>
                </c:pt>
                <c:pt idx="50376">
                  <c:v>1041</c:v>
                </c:pt>
                <c:pt idx="50377">
                  <c:v>981</c:v>
                </c:pt>
                <c:pt idx="50378">
                  <c:v>956</c:v>
                </c:pt>
                <c:pt idx="50379">
                  <c:v>940</c:v>
                </c:pt>
                <c:pt idx="50380">
                  <c:v>931</c:v>
                </c:pt>
                <c:pt idx="50381">
                  <c:v>925</c:v>
                </c:pt>
                <c:pt idx="50382">
                  <c:v>939</c:v>
                </c:pt>
                <c:pt idx="50383">
                  <c:v>1063</c:v>
                </c:pt>
                <c:pt idx="50384">
                  <c:v>1190</c:v>
                </c:pt>
                <c:pt idx="50385">
                  <c:v>1286</c:v>
                </c:pt>
                <c:pt idx="50386">
                  <c:v>1327</c:v>
                </c:pt>
                <c:pt idx="50387">
                  <c:v>1324</c:v>
                </c:pt>
                <c:pt idx="50388">
                  <c:v>1296</c:v>
                </c:pt>
                <c:pt idx="50389">
                  <c:v>1282</c:v>
                </c:pt>
                <c:pt idx="50390">
                  <c:v>1269</c:v>
                </c:pt>
                <c:pt idx="50391">
                  <c:v>1225</c:v>
                </c:pt>
                <c:pt idx="50392">
                  <c:v>1198</c:v>
                </c:pt>
                <c:pt idx="50393">
                  <c:v>1159</c:v>
                </c:pt>
                <c:pt idx="50394">
                  <c:v>1257</c:v>
                </c:pt>
                <c:pt idx="50395">
                  <c:v>1247</c:v>
                </c:pt>
                <c:pt idx="50396">
                  <c:v>1204</c:v>
                </c:pt>
                <c:pt idx="50397">
                  <c:v>1168</c:v>
                </c:pt>
                <c:pt idx="50398">
                  <c:v>1121</c:v>
                </c:pt>
                <c:pt idx="50399">
                  <c:v>1063</c:v>
                </c:pt>
                <c:pt idx="50400">
                  <c:v>1010</c:v>
                </c:pt>
                <c:pt idx="50401">
                  <c:v>977</c:v>
                </c:pt>
                <c:pt idx="50402">
                  <c:v>953</c:v>
                </c:pt>
                <c:pt idx="50403">
                  <c:v>926</c:v>
                </c:pt>
                <c:pt idx="50404">
                  <c:v>912</c:v>
                </c:pt>
                <c:pt idx="50405">
                  <c:v>891</c:v>
                </c:pt>
                <c:pt idx="50406">
                  <c:v>847</c:v>
                </c:pt>
                <c:pt idx="50407">
                  <c:v>916</c:v>
                </c:pt>
                <c:pt idx="50408">
                  <c:v>962</c:v>
                </c:pt>
                <c:pt idx="50409">
                  <c:v>1021</c:v>
                </c:pt>
                <c:pt idx="50410">
                  <c:v>1083</c:v>
                </c:pt>
                <c:pt idx="50411">
                  <c:v>1110</c:v>
                </c:pt>
                <c:pt idx="50412">
                  <c:v>1138</c:v>
                </c:pt>
                <c:pt idx="50413">
                  <c:v>1145</c:v>
                </c:pt>
                <c:pt idx="50414">
                  <c:v>1132</c:v>
                </c:pt>
                <c:pt idx="50415">
                  <c:v>1087</c:v>
                </c:pt>
                <c:pt idx="50416">
                  <c:v>1047</c:v>
                </c:pt>
                <c:pt idx="50417">
                  <c:v>1069</c:v>
                </c:pt>
                <c:pt idx="50418">
                  <c:v>1174</c:v>
                </c:pt>
                <c:pt idx="50419">
                  <c:v>1169</c:v>
                </c:pt>
                <c:pt idx="50420">
                  <c:v>1157</c:v>
                </c:pt>
                <c:pt idx="50421">
                  <c:v>1116</c:v>
                </c:pt>
                <c:pt idx="50422">
                  <c:v>1058</c:v>
                </c:pt>
                <c:pt idx="50423">
                  <c:v>999</c:v>
                </c:pt>
                <c:pt idx="50424">
                  <c:v>964</c:v>
                </c:pt>
                <c:pt idx="50425">
                  <c:v>935</c:v>
                </c:pt>
                <c:pt idx="50426">
                  <c:v>926</c:v>
                </c:pt>
                <c:pt idx="50427">
                  <c:v>904</c:v>
                </c:pt>
                <c:pt idx="50428">
                  <c:v>888</c:v>
                </c:pt>
                <c:pt idx="50429">
                  <c:v>927</c:v>
                </c:pt>
                <c:pt idx="50430">
                  <c:v>993</c:v>
                </c:pt>
                <c:pt idx="50431">
                  <c:v>1181</c:v>
                </c:pt>
                <c:pt idx="50432">
                  <c:v>1341</c:v>
                </c:pt>
                <c:pt idx="50433">
                  <c:v>1423</c:v>
                </c:pt>
                <c:pt idx="50434">
                  <c:v>1487</c:v>
                </c:pt>
                <c:pt idx="50435">
                  <c:v>1499</c:v>
                </c:pt>
                <c:pt idx="50436">
                  <c:v>1466</c:v>
                </c:pt>
                <c:pt idx="50437">
                  <c:v>1498</c:v>
                </c:pt>
                <c:pt idx="50438">
                  <c:v>1488</c:v>
                </c:pt>
                <c:pt idx="50439">
                  <c:v>1451</c:v>
                </c:pt>
                <c:pt idx="50440">
                  <c:v>1328</c:v>
                </c:pt>
                <c:pt idx="50441">
                  <c:v>1258</c:v>
                </c:pt>
                <c:pt idx="50442">
                  <c:v>1355</c:v>
                </c:pt>
                <c:pt idx="50443">
                  <c:v>1313</c:v>
                </c:pt>
                <c:pt idx="50444">
                  <c:v>1274</c:v>
                </c:pt>
                <c:pt idx="50445">
                  <c:v>1235</c:v>
                </c:pt>
                <c:pt idx="50446">
                  <c:v>1156</c:v>
                </c:pt>
                <c:pt idx="50447">
                  <c:v>1078</c:v>
                </c:pt>
                <c:pt idx="50448">
                  <c:v>1021</c:v>
                </c:pt>
                <c:pt idx="50449">
                  <c:v>1000</c:v>
                </c:pt>
                <c:pt idx="50450">
                  <c:v>963</c:v>
                </c:pt>
                <c:pt idx="50451">
                  <c:v>954</c:v>
                </c:pt>
                <c:pt idx="50452">
                  <c:v>952</c:v>
                </c:pt>
                <c:pt idx="50453">
                  <c:v>987</c:v>
                </c:pt>
                <c:pt idx="50454">
                  <c:v>1015</c:v>
                </c:pt>
                <c:pt idx="50455">
                  <c:v>1211</c:v>
                </c:pt>
                <c:pt idx="50456">
                  <c:v>1333</c:v>
                </c:pt>
                <c:pt idx="50457">
                  <c:v>1413</c:v>
                </c:pt>
                <c:pt idx="50458">
                  <c:v>1483</c:v>
                </c:pt>
                <c:pt idx="50459">
                  <c:v>1482</c:v>
                </c:pt>
                <c:pt idx="50460">
                  <c:v>1466</c:v>
                </c:pt>
                <c:pt idx="50461">
                  <c:v>1498</c:v>
                </c:pt>
                <c:pt idx="50462">
                  <c:v>1449</c:v>
                </c:pt>
                <c:pt idx="50463">
                  <c:v>1375</c:v>
                </c:pt>
                <c:pt idx="50464">
                  <c:v>1271</c:v>
                </c:pt>
                <c:pt idx="50465">
                  <c:v>1228</c:v>
                </c:pt>
                <c:pt idx="50466">
                  <c:v>1241</c:v>
                </c:pt>
                <c:pt idx="50467">
                  <c:v>1203</c:v>
                </c:pt>
                <c:pt idx="50468">
                  <c:v>1177</c:v>
                </c:pt>
                <c:pt idx="50469">
                  <c:v>1134</c:v>
                </c:pt>
                <c:pt idx="50470">
                  <c:v>1062</c:v>
                </c:pt>
                <c:pt idx="50471">
                  <c:v>994</c:v>
                </c:pt>
                <c:pt idx="50472">
                  <c:v>952</c:v>
                </c:pt>
                <c:pt idx="50473">
                  <c:v>928</c:v>
                </c:pt>
                <c:pt idx="50474">
                  <c:v>893</c:v>
                </c:pt>
                <c:pt idx="50475">
                  <c:v>894</c:v>
                </c:pt>
                <c:pt idx="50476">
                  <c:v>914</c:v>
                </c:pt>
                <c:pt idx="50477">
                  <c:v>940</c:v>
                </c:pt>
                <c:pt idx="50478">
                  <c:v>968</c:v>
                </c:pt>
                <c:pt idx="50479">
                  <c:v>1169</c:v>
                </c:pt>
                <c:pt idx="50480">
                  <c:v>1319</c:v>
                </c:pt>
                <c:pt idx="50481">
                  <c:v>1423</c:v>
                </c:pt>
                <c:pt idx="50482">
                  <c:v>1457</c:v>
                </c:pt>
                <c:pt idx="50483">
                  <c:v>1472</c:v>
                </c:pt>
                <c:pt idx="50484">
                  <c:v>1467</c:v>
                </c:pt>
                <c:pt idx="50485">
                  <c:v>1443</c:v>
                </c:pt>
                <c:pt idx="50486">
                  <c:v>1427</c:v>
                </c:pt>
                <c:pt idx="50487">
                  <c:v>1330</c:v>
                </c:pt>
                <c:pt idx="50488">
                  <c:v>1263</c:v>
                </c:pt>
                <c:pt idx="50489">
                  <c:v>1222</c:v>
                </c:pt>
                <c:pt idx="50490">
                  <c:v>1259</c:v>
                </c:pt>
                <c:pt idx="50491">
                  <c:v>1239</c:v>
                </c:pt>
                <c:pt idx="50492">
                  <c:v>1184</c:v>
                </c:pt>
                <c:pt idx="50493">
                  <c:v>1133</c:v>
                </c:pt>
                <c:pt idx="50494">
                  <c:v>1066</c:v>
                </c:pt>
                <c:pt idx="50495">
                  <c:v>1006</c:v>
                </c:pt>
                <c:pt idx="50496">
                  <c:v>972</c:v>
                </c:pt>
                <c:pt idx="50497">
                  <c:v>942</c:v>
                </c:pt>
                <c:pt idx="50498">
                  <c:v>915</c:v>
                </c:pt>
                <c:pt idx="50499">
                  <c:v>915</c:v>
                </c:pt>
                <c:pt idx="50500">
                  <c:v>925</c:v>
                </c:pt>
                <c:pt idx="50501">
                  <c:v>950</c:v>
                </c:pt>
                <c:pt idx="50502">
                  <c:v>981</c:v>
                </c:pt>
                <c:pt idx="50503">
                  <c:v>1178</c:v>
                </c:pt>
                <c:pt idx="50504">
                  <c:v>1311</c:v>
                </c:pt>
                <c:pt idx="50505">
                  <c:v>1406</c:v>
                </c:pt>
                <c:pt idx="50506">
                  <c:v>1475</c:v>
                </c:pt>
                <c:pt idx="50507">
                  <c:v>1473</c:v>
                </c:pt>
                <c:pt idx="50508">
                  <c:v>1451</c:v>
                </c:pt>
                <c:pt idx="50509">
                  <c:v>1458</c:v>
                </c:pt>
                <c:pt idx="50510">
                  <c:v>1454</c:v>
                </c:pt>
                <c:pt idx="50511">
                  <c:v>1396</c:v>
                </c:pt>
                <c:pt idx="50512">
                  <c:v>1297</c:v>
                </c:pt>
                <c:pt idx="50513">
                  <c:v>1245</c:v>
                </c:pt>
                <c:pt idx="50514">
                  <c:v>1308</c:v>
                </c:pt>
                <c:pt idx="50515">
                  <c:v>1276</c:v>
                </c:pt>
                <c:pt idx="50516">
                  <c:v>1234</c:v>
                </c:pt>
                <c:pt idx="50517">
                  <c:v>1195</c:v>
                </c:pt>
                <c:pt idx="50518">
                  <c:v>1129</c:v>
                </c:pt>
                <c:pt idx="50519">
                  <c:v>1048</c:v>
                </c:pt>
                <c:pt idx="50520">
                  <c:v>1013</c:v>
                </c:pt>
                <c:pt idx="50521">
                  <c:v>950</c:v>
                </c:pt>
                <c:pt idx="50522">
                  <c:v>942</c:v>
                </c:pt>
                <c:pt idx="50523">
                  <c:v>939</c:v>
                </c:pt>
                <c:pt idx="50524">
                  <c:v>905</c:v>
                </c:pt>
                <c:pt idx="50525">
                  <c:v>939</c:v>
                </c:pt>
                <c:pt idx="50526">
                  <c:v>973</c:v>
                </c:pt>
                <c:pt idx="50527">
                  <c:v>1170</c:v>
                </c:pt>
                <c:pt idx="50528">
                  <c:v>1301</c:v>
                </c:pt>
                <c:pt idx="50529">
                  <c:v>1409</c:v>
                </c:pt>
                <c:pt idx="50530">
                  <c:v>1430</c:v>
                </c:pt>
                <c:pt idx="50531">
                  <c:v>1468</c:v>
                </c:pt>
                <c:pt idx="50532">
                  <c:v>1416</c:v>
                </c:pt>
                <c:pt idx="50533">
                  <c:v>1338</c:v>
                </c:pt>
                <c:pt idx="50534">
                  <c:v>1376</c:v>
                </c:pt>
                <c:pt idx="50535">
                  <c:v>1327</c:v>
                </c:pt>
                <c:pt idx="50536">
                  <c:v>1227</c:v>
                </c:pt>
                <c:pt idx="50537">
                  <c:v>1194</c:v>
                </c:pt>
                <c:pt idx="50538">
                  <c:v>1259</c:v>
                </c:pt>
                <c:pt idx="50539">
                  <c:v>1258</c:v>
                </c:pt>
                <c:pt idx="50540">
                  <c:v>1215</c:v>
                </c:pt>
                <c:pt idx="50541">
                  <c:v>1166</c:v>
                </c:pt>
                <c:pt idx="50542">
                  <c:v>1100</c:v>
                </c:pt>
                <c:pt idx="50543">
                  <c:v>1038</c:v>
                </c:pt>
                <c:pt idx="50544">
                  <c:v>1002</c:v>
                </c:pt>
                <c:pt idx="50545">
                  <c:v>969</c:v>
                </c:pt>
                <c:pt idx="50546">
                  <c:v>940</c:v>
                </c:pt>
                <c:pt idx="50547">
                  <c:v>933</c:v>
                </c:pt>
                <c:pt idx="50548">
                  <c:v>922</c:v>
                </c:pt>
                <c:pt idx="50549">
                  <c:v>929</c:v>
                </c:pt>
                <c:pt idx="50550">
                  <c:v>919</c:v>
                </c:pt>
                <c:pt idx="50551">
                  <c:v>1004</c:v>
                </c:pt>
                <c:pt idx="50552">
                  <c:v>1121</c:v>
                </c:pt>
                <c:pt idx="50553">
                  <c:v>1205</c:v>
                </c:pt>
                <c:pt idx="50554">
                  <c:v>1227</c:v>
                </c:pt>
                <c:pt idx="50555">
                  <c:v>1208</c:v>
                </c:pt>
                <c:pt idx="50556">
                  <c:v>1184</c:v>
                </c:pt>
                <c:pt idx="50557">
                  <c:v>1176</c:v>
                </c:pt>
                <c:pt idx="50558">
                  <c:v>1130</c:v>
                </c:pt>
                <c:pt idx="50559">
                  <c:v>1085</c:v>
                </c:pt>
                <c:pt idx="50560">
                  <c:v>1078</c:v>
                </c:pt>
                <c:pt idx="50561">
                  <c:v>1088</c:v>
                </c:pt>
                <c:pt idx="50562">
                  <c:v>1161</c:v>
                </c:pt>
                <c:pt idx="50563">
                  <c:v>1151</c:v>
                </c:pt>
                <c:pt idx="50564">
                  <c:v>1108</c:v>
                </c:pt>
                <c:pt idx="50565">
                  <c:v>1056</c:v>
                </c:pt>
                <c:pt idx="50566">
                  <c:v>1007</c:v>
                </c:pt>
                <c:pt idx="50567">
                  <c:v>964</c:v>
                </c:pt>
                <c:pt idx="50568">
                  <c:v>929</c:v>
                </c:pt>
                <c:pt idx="50569">
                  <c:v>887</c:v>
                </c:pt>
                <c:pt idx="50570">
                  <c:v>875</c:v>
                </c:pt>
                <c:pt idx="50571">
                  <c:v>868</c:v>
                </c:pt>
                <c:pt idx="50572">
                  <c:v>829</c:v>
                </c:pt>
                <c:pt idx="50573">
                  <c:v>844</c:v>
                </c:pt>
                <c:pt idx="50574">
                  <c:v>815</c:v>
                </c:pt>
                <c:pt idx="50575">
                  <c:v>867</c:v>
                </c:pt>
                <c:pt idx="50576">
                  <c:v>929</c:v>
                </c:pt>
                <c:pt idx="50577">
                  <c:v>993</c:v>
                </c:pt>
                <c:pt idx="50578">
                  <c:v>1058</c:v>
                </c:pt>
                <c:pt idx="50579">
                  <c:v>1072</c:v>
                </c:pt>
                <c:pt idx="50580">
                  <c:v>1069</c:v>
                </c:pt>
                <c:pt idx="50581">
                  <c:v>1015</c:v>
                </c:pt>
                <c:pt idx="50582">
                  <c:v>1007</c:v>
                </c:pt>
                <c:pt idx="50583">
                  <c:v>997</c:v>
                </c:pt>
                <c:pt idx="50584">
                  <c:v>982</c:v>
                </c:pt>
                <c:pt idx="50585">
                  <c:v>1017</c:v>
                </c:pt>
                <c:pt idx="50586">
                  <c:v>1083</c:v>
                </c:pt>
                <c:pt idx="50587">
                  <c:v>1080</c:v>
                </c:pt>
                <c:pt idx="50588">
                  <c:v>1062</c:v>
                </c:pt>
                <c:pt idx="50589">
                  <c:v>1023</c:v>
                </c:pt>
                <c:pt idx="50590">
                  <c:v>977</c:v>
                </c:pt>
                <c:pt idx="50591">
                  <c:v>911</c:v>
                </c:pt>
                <c:pt idx="50592">
                  <c:v>867</c:v>
                </c:pt>
                <c:pt idx="50593">
                  <c:v>840</c:v>
                </c:pt>
                <c:pt idx="50594">
                  <c:v>834</c:v>
                </c:pt>
                <c:pt idx="50595">
                  <c:v>825</c:v>
                </c:pt>
                <c:pt idx="50596">
                  <c:v>841</c:v>
                </c:pt>
                <c:pt idx="50597">
                  <c:v>883</c:v>
                </c:pt>
                <c:pt idx="50598">
                  <c:v>927</c:v>
                </c:pt>
                <c:pt idx="50599">
                  <c:v>1105</c:v>
                </c:pt>
                <c:pt idx="50600">
                  <c:v>1274</c:v>
                </c:pt>
                <c:pt idx="50601">
                  <c:v>1379</c:v>
                </c:pt>
                <c:pt idx="50602">
                  <c:v>1432</c:v>
                </c:pt>
                <c:pt idx="50603">
                  <c:v>1452</c:v>
                </c:pt>
                <c:pt idx="50604">
                  <c:v>1442</c:v>
                </c:pt>
                <c:pt idx="50605">
                  <c:v>1464</c:v>
                </c:pt>
                <c:pt idx="50606">
                  <c:v>1465</c:v>
                </c:pt>
                <c:pt idx="50607">
                  <c:v>1430</c:v>
                </c:pt>
                <c:pt idx="50608">
                  <c:v>1317</c:v>
                </c:pt>
                <c:pt idx="50609">
                  <c:v>1251</c:v>
                </c:pt>
                <c:pt idx="50610">
                  <c:v>1304</c:v>
                </c:pt>
                <c:pt idx="50611">
                  <c:v>1286</c:v>
                </c:pt>
                <c:pt idx="50612">
                  <c:v>1242</c:v>
                </c:pt>
                <c:pt idx="50613">
                  <c:v>1170</c:v>
                </c:pt>
                <c:pt idx="50614">
                  <c:v>1095</c:v>
                </c:pt>
                <c:pt idx="50615">
                  <c:v>1015</c:v>
                </c:pt>
                <c:pt idx="50616">
                  <c:v>976</c:v>
                </c:pt>
                <c:pt idx="50617">
                  <c:v>936</c:v>
                </c:pt>
                <c:pt idx="50618">
                  <c:v>907</c:v>
                </c:pt>
                <c:pt idx="50619">
                  <c:v>901</c:v>
                </c:pt>
                <c:pt idx="50620">
                  <c:v>903</c:v>
                </c:pt>
                <c:pt idx="50621">
                  <c:v>938</c:v>
                </c:pt>
                <c:pt idx="50622">
                  <c:v>969</c:v>
                </c:pt>
                <c:pt idx="50623">
                  <c:v>1164</c:v>
                </c:pt>
                <c:pt idx="50624">
                  <c:v>1282</c:v>
                </c:pt>
                <c:pt idx="50625">
                  <c:v>1366</c:v>
                </c:pt>
                <c:pt idx="50626">
                  <c:v>1415</c:v>
                </c:pt>
                <c:pt idx="50627">
                  <c:v>1430</c:v>
                </c:pt>
                <c:pt idx="50628">
                  <c:v>1420</c:v>
                </c:pt>
                <c:pt idx="50629">
                  <c:v>1452</c:v>
                </c:pt>
                <c:pt idx="50630">
                  <c:v>1451</c:v>
                </c:pt>
                <c:pt idx="50631">
                  <c:v>1396</c:v>
                </c:pt>
                <c:pt idx="50632">
                  <c:v>1286</c:v>
                </c:pt>
                <c:pt idx="50633">
                  <c:v>1241</c:v>
                </c:pt>
                <c:pt idx="50634">
                  <c:v>1304</c:v>
                </c:pt>
                <c:pt idx="50635">
                  <c:v>1265</c:v>
                </c:pt>
                <c:pt idx="50636">
                  <c:v>1220</c:v>
                </c:pt>
                <c:pt idx="50637">
                  <c:v>1177</c:v>
                </c:pt>
                <c:pt idx="50638">
                  <c:v>1102</c:v>
                </c:pt>
                <c:pt idx="50639">
                  <c:v>1027</c:v>
                </c:pt>
                <c:pt idx="50640">
                  <c:v>981</c:v>
                </c:pt>
                <c:pt idx="50641">
                  <c:v>956</c:v>
                </c:pt>
                <c:pt idx="50642">
                  <c:v>914</c:v>
                </c:pt>
                <c:pt idx="50643">
                  <c:v>892</c:v>
                </c:pt>
                <c:pt idx="50644">
                  <c:v>901</c:v>
                </c:pt>
                <c:pt idx="50645">
                  <c:v>939</c:v>
                </c:pt>
                <c:pt idx="50646">
                  <c:v>951</c:v>
                </c:pt>
                <c:pt idx="50647">
                  <c:v>1153</c:v>
                </c:pt>
                <c:pt idx="50648">
                  <c:v>1284</c:v>
                </c:pt>
                <c:pt idx="50649">
                  <c:v>1361</c:v>
                </c:pt>
                <c:pt idx="50650">
                  <c:v>1378</c:v>
                </c:pt>
                <c:pt idx="50651">
                  <c:v>1340</c:v>
                </c:pt>
                <c:pt idx="50652">
                  <c:v>1339</c:v>
                </c:pt>
                <c:pt idx="50653">
                  <c:v>1332</c:v>
                </c:pt>
                <c:pt idx="50654">
                  <c:v>1325</c:v>
                </c:pt>
                <c:pt idx="50655">
                  <c:v>1301</c:v>
                </c:pt>
                <c:pt idx="50656">
                  <c:v>1268</c:v>
                </c:pt>
                <c:pt idx="50657">
                  <c:v>1220</c:v>
                </c:pt>
                <c:pt idx="50658">
                  <c:v>1261</c:v>
                </c:pt>
                <c:pt idx="50659">
                  <c:v>1217</c:v>
                </c:pt>
                <c:pt idx="50660">
                  <c:v>1173</c:v>
                </c:pt>
                <c:pt idx="50661">
                  <c:v>1122</c:v>
                </c:pt>
                <c:pt idx="50662">
                  <c:v>1041</c:v>
                </c:pt>
                <c:pt idx="50663">
                  <c:v>981</c:v>
                </c:pt>
                <c:pt idx="50664">
                  <c:v>951</c:v>
                </c:pt>
                <c:pt idx="50665">
                  <c:v>924</c:v>
                </c:pt>
                <c:pt idx="50666">
                  <c:v>914</c:v>
                </c:pt>
                <c:pt idx="50667">
                  <c:v>905</c:v>
                </c:pt>
                <c:pt idx="50668">
                  <c:v>917</c:v>
                </c:pt>
                <c:pt idx="50669">
                  <c:v>948</c:v>
                </c:pt>
                <c:pt idx="50670">
                  <c:v>972</c:v>
                </c:pt>
                <c:pt idx="50671">
                  <c:v>1163</c:v>
                </c:pt>
                <c:pt idx="50672">
                  <c:v>1254</c:v>
                </c:pt>
                <c:pt idx="50673">
                  <c:v>1350</c:v>
                </c:pt>
                <c:pt idx="50674">
                  <c:v>1394</c:v>
                </c:pt>
                <c:pt idx="50675">
                  <c:v>1401</c:v>
                </c:pt>
                <c:pt idx="50676">
                  <c:v>1417</c:v>
                </c:pt>
                <c:pt idx="50677">
                  <c:v>1439</c:v>
                </c:pt>
                <c:pt idx="50678">
                  <c:v>1426</c:v>
                </c:pt>
                <c:pt idx="50679">
                  <c:v>1378</c:v>
                </c:pt>
                <c:pt idx="50680">
                  <c:v>1286</c:v>
                </c:pt>
                <c:pt idx="50681">
                  <c:v>1241</c:v>
                </c:pt>
                <c:pt idx="50682">
                  <c:v>1311</c:v>
                </c:pt>
                <c:pt idx="50683">
                  <c:v>1281</c:v>
                </c:pt>
                <c:pt idx="50684">
                  <c:v>1224</c:v>
                </c:pt>
                <c:pt idx="50685">
                  <c:v>1174</c:v>
                </c:pt>
                <c:pt idx="50686">
                  <c:v>1108</c:v>
                </c:pt>
                <c:pt idx="50687">
                  <c:v>1045</c:v>
                </c:pt>
                <c:pt idx="50688">
                  <c:v>1007</c:v>
                </c:pt>
                <c:pt idx="50689">
                  <c:v>960</c:v>
                </c:pt>
                <c:pt idx="50690">
                  <c:v>935</c:v>
                </c:pt>
                <c:pt idx="50691">
                  <c:v>920</c:v>
                </c:pt>
                <c:pt idx="50692">
                  <c:v>927</c:v>
                </c:pt>
                <c:pt idx="50693">
                  <c:v>951</c:v>
                </c:pt>
                <c:pt idx="50694">
                  <c:v>986</c:v>
                </c:pt>
                <c:pt idx="50695">
                  <c:v>1195</c:v>
                </c:pt>
                <c:pt idx="50696">
                  <c:v>1288</c:v>
                </c:pt>
                <c:pt idx="50697">
                  <c:v>1388</c:v>
                </c:pt>
                <c:pt idx="50698">
                  <c:v>1400</c:v>
                </c:pt>
                <c:pt idx="50699">
                  <c:v>1351</c:v>
                </c:pt>
                <c:pt idx="50700">
                  <c:v>1327</c:v>
                </c:pt>
                <c:pt idx="50701">
                  <c:v>1309</c:v>
                </c:pt>
                <c:pt idx="50702">
                  <c:v>1319</c:v>
                </c:pt>
                <c:pt idx="50703">
                  <c:v>1285</c:v>
                </c:pt>
                <c:pt idx="50704">
                  <c:v>1213</c:v>
                </c:pt>
                <c:pt idx="50705">
                  <c:v>1208</c:v>
                </c:pt>
                <c:pt idx="50706">
                  <c:v>1243</c:v>
                </c:pt>
                <c:pt idx="50707">
                  <c:v>1223</c:v>
                </c:pt>
                <c:pt idx="50708">
                  <c:v>1174</c:v>
                </c:pt>
                <c:pt idx="50709">
                  <c:v>1116</c:v>
                </c:pt>
                <c:pt idx="50710">
                  <c:v>1061</c:v>
                </c:pt>
                <c:pt idx="50711">
                  <c:v>1012</c:v>
                </c:pt>
                <c:pt idx="50712">
                  <c:v>970</c:v>
                </c:pt>
                <c:pt idx="50713">
                  <c:v>935</c:v>
                </c:pt>
                <c:pt idx="50714">
                  <c:v>909</c:v>
                </c:pt>
                <c:pt idx="50715">
                  <c:v>906</c:v>
                </c:pt>
                <c:pt idx="50716">
                  <c:v>903</c:v>
                </c:pt>
                <c:pt idx="50717">
                  <c:v>908</c:v>
                </c:pt>
                <c:pt idx="50718">
                  <c:v>887</c:v>
                </c:pt>
                <c:pt idx="50719">
                  <c:v>1007</c:v>
                </c:pt>
                <c:pt idx="50720">
                  <c:v>1131</c:v>
                </c:pt>
                <c:pt idx="50721">
                  <c:v>1219</c:v>
                </c:pt>
                <c:pt idx="50722">
                  <c:v>1266</c:v>
                </c:pt>
                <c:pt idx="50723">
                  <c:v>1273</c:v>
                </c:pt>
                <c:pt idx="50724">
                  <c:v>1247</c:v>
                </c:pt>
                <c:pt idx="50725">
                  <c:v>1250</c:v>
                </c:pt>
                <c:pt idx="50726">
                  <c:v>1227</c:v>
                </c:pt>
                <c:pt idx="50727">
                  <c:v>1177</c:v>
                </c:pt>
                <c:pt idx="50728">
                  <c:v>1155</c:v>
                </c:pt>
                <c:pt idx="50729">
                  <c:v>1165</c:v>
                </c:pt>
                <c:pt idx="50730">
                  <c:v>1224</c:v>
                </c:pt>
                <c:pt idx="50731">
                  <c:v>1220</c:v>
                </c:pt>
                <c:pt idx="50732">
                  <c:v>1177</c:v>
                </c:pt>
                <c:pt idx="50733">
                  <c:v>1123</c:v>
                </c:pt>
                <c:pt idx="50734">
                  <c:v>1090</c:v>
                </c:pt>
                <c:pt idx="50735">
                  <c:v>1026</c:v>
                </c:pt>
                <c:pt idx="50736">
                  <c:v>979</c:v>
                </c:pt>
                <c:pt idx="50737">
                  <c:v>952</c:v>
                </c:pt>
                <c:pt idx="50738">
                  <c:v>935</c:v>
                </c:pt>
                <c:pt idx="50739">
                  <c:v>920</c:v>
                </c:pt>
                <c:pt idx="50740">
                  <c:v>903</c:v>
                </c:pt>
                <c:pt idx="50741">
                  <c:v>887</c:v>
                </c:pt>
                <c:pt idx="50742">
                  <c:v>862</c:v>
                </c:pt>
                <c:pt idx="50743">
                  <c:v>920</c:v>
                </c:pt>
                <c:pt idx="50744">
                  <c:v>1001</c:v>
                </c:pt>
                <c:pt idx="50745">
                  <c:v>1078</c:v>
                </c:pt>
                <c:pt idx="50746">
                  <c:v>1120</c:v>
                </c:pt>
                <c:pt idx="50747">
                  <c:v>1112</c:v>
                </c:pt>
                <c:pt idx="50748">
                  <c:v>1089</c:v>
                </c:pt>
                <c:pt idx="50749">
                  <c:v>1090</c:v>
                </c:pt>
                <c:pt idx="50750">
                  <c:v>1126</c:v>
                </c:pt>
                <c:pt idx="50751">
                  <c:v>1122</c:v>
                </c:pt>
                <c:pt idx="50752">
                  <c:v>1097</c:v>
                </c:pt>
                <c:pt idx="50753">
                  <c:v>1133</c:v>
                </c:pt>
                <c:pt idx="50754">
                  <c:v>1196</c:v>
                </c:pt>
                <c:pt idx="50755">
                  <c:v>1189</c:v>
                </c:pt>
                <c:pt idx="50756">
                  <c:v>1177</c:v>
                </c:pt>
                <c:pt idx="50757">
                  <c:v>1135</c:v>
                </c:pt>
                <c:pt idx="50758">
                  <c:v>1083</c:v>
                </c:pt>
                <c:pt idx="50759">
                  <c:v>1015</c:v>
                </c:pt>
                <c:pt idx="50760">
                  <c:v>967</c:v>
                </c:pt>
                <c:pt idx="50761">
                  <c:v>929</c:v>
                </c:pt>
                <c:pt idx="50762">
                  <c:v>911</c:v>
                </c:pt>
                <c:pt idx="50763">
                  <c:v>894</c:v>
                </c:pt>
                <c:pt idx="50764">
                  <c:v>899</c:v>
                </c:pt>
                <c:pt idx="50765">
                  <c:v>918</c:v>
                </c:pt>
                <c:pt idx="50766">
                  <c:v>963</c:v>
                </c:pt>
                <c:pt idx="50767">
                  <c:v>1204</c:v>
                </c:pt>
                <c:pt idx="50768">
                  <c:v>1362</c:v>
                </c:pt>
                <c:pt idx="50769">
                  <c:v>1454</c:v>
                </c:pt>
                <c:pt idx="50770">
                  <c:v>1487</c:v>
                </c:pt>
                <c:pt idx="50771">
                  <c:v>1500</c:v>
                </c:pt>
                <c:pt idx="50772">
                  <c:v>1505</c:v>
                </c:pt>
                <c:pt idx="50773">
                  <c:v>1507</c:v>
                </c:pt>
                <c:pt idx="50774">
                  <c:v>1501</c:v>
                </c:pt>
                <c:pt idx="50775">
                  <c:v>1452</c:v>
                </c:pt>
                <c:pt idx="50776">
                  <c:v>1351</c:v>
                </c:pt>
                <c:pt idx="50777">
                  <c:v>1261</c:v>
                </c:pt>
                <c:pt idx="50778">
                  <c:v>1326</c:v>
                </c:pt>
                <c:pt idx="50779">
                  <c:v>1288</c:v>
                </c:pt>
                <c:pt idx="50780">
                  <c:v>1242</c:v>
                </c:pt>
                <c:pt idx="50781">
                  <c:v>1191</c:v>
                </c:pt>
                <c:pt idx="50782">
                  <c:v>1127</c:v>
                </c:pt>
                <c:pt idx="50783">
                  <c:v>1055</c:v>
                </c:pt>
                <c:pt idx="50784">
                  <c:v>1001</c:v>
                </c:pt>
                <c:pt idx="50785">
                  <c:v>963</c:v>
                </c:pt>
                <c:pt idx="50786">
                  <c:v>941</c:v>
                </c:pt>
                <c:pt idx="50787">
                  <c:v>927</c:v>
                </c:pt>
                <c:pt idx="50788">
                  <c:v>935</c:v>
                </c:pt>
                <c:pt idx="50789">
                  <c:v>956</c:v>
                </c:pt>
                <c:pt idx="50790">
                  <c:v>1001</c:v>
                </c:pt>
                <c:pt idx="50791">
                  <c:v>1200</c:v>
                </c:pt>
                <c:pt idx="50792">
                  <c:v>1336</c:v>
                </c:pt>
                <c:pt idx="50793">
                  <c:v>1465</c:v>
                </c:pt>
                <c:pt idx="50794">
                  <c:v>1519</c:v>
                </c:pt>
                <c:pt idx="50795">
                  <c:v>1522</c:v>
                </c:pt>
                <c:pt idx="50796">
                  <c:v>1529</c:v>
                </c:pt>
                <c:pt idx="50797">
                  <c:v>1519</c:v>
                </c:pt>
                <c:pt idx="50798">
                  <c:v>1496</c:v>
                </c:pt>
                <c:pt idx="50799">
                  <c:v>1433</c:v>
                </c:pt>
                <c:pt idx="50800">
                  <c:v>1321</c:v>
                </c:pt>
                <c:pt idx="50801">
                  <c:v>1244</c:v>
                </c:pt>
                <c:pt idx="50802">
                  <c:v>1323</c:v>
                </c:pt>
                <c:pt idx="50803">
                  <c:v>1266</c:v>
                </c:pt>
                <c:pt idx="50804">
                  <c:v>1233</c:v>
                </c:pt>
                <c:pt idx="50805">
                  <c:v>1185</c:v>
                </c:pt>
                <c:pt idx="50806">
                  <c:v>1110</c:v>
                </c:pt>
                <c:pt idx="50807">
                  <c:v>1041</c:v>
                </c:pt>
                <c:pt idx="50808">
                  <c:v>989</c:v>
                </c:pt>
                <c:pt idx="50809">
                  <c:v>952</c:v>
                </c:pt>
                <c:pt idx="50810">
                  <c:v>924</c:v>
                </c:pt>
                <c:pt idx="50811">
                  <c:v>912</c:v>
                </c:pt>
                <c:pt idx="50812">
                  <c:v>910</c:v>
                </c:pt>
                <c:pt idx="50813">
                  <c:v>946</c:v>
                </c:pt>
                <c:pt idx="50814">
                  <c:v>976</c:v>
                </c:pt>
                <c:pt idx="50815">
                  <c:v>1181</c:v>
                </c:pt>
                <c:pt idx="50816">
                  <c:v>1337</c:v>
                </c:pt>
                <c:pt idx="50817">
                  <c:v>1443</c:v>
                </c:pt>
                <c:pt idx="50818">
                  <c:v>1471</c:v>
                </c:pt>
                <c:pt idx="50819">
                  <c:v>1452</c:v>
                </c:pt>
                <c:pt idx="50820">
                  <c:v>1433</c:v>
                </c:pt>
                <c:pt idx="50821">
                  <c:v>1406</c:v>
                </c:pt>
                <c:pt idx="50822">
                  <c:v>1365</c:v>
                </c:pt>
                <c:pt idx="50823">
                  <c:v>1326</c:v>
                </c:pt>
                <c:pt idx="50824">
                  <c:v>1253</c:v>
                </c:pt>
                <c:pt idx="50825">
                  <c:v>1220</c:v>
                </c:pt>
                <c:pt idx="50826">
                  <c:v>1256</c:v>
                </c:pt>
                <c:pt idx="50827">
                  <c:v>1238</c:v>
                </c:pt>
                <c:pt idx="50828">
                  <c:v>1194</c:v>
                </c:pt>
                <c:pt idx="50829">
                  <c:v>1134</c:v>
                </c:pt>
                <c:pt idx="50830">
                  <c:v>1055</c:v>
                </c:pt>
                <c:pt idx="50831">
                  <c:v>997</c:v>
                </c:pt>
                <c:pt idx="50832">
                  <c:v>948</c:v>
                </c:pt>
                <c:pt idx="50833">
                  <c:v>912</c:v>
                </c:pt>
                <c:pt idx="50834">
                  <c:v>902</c:v>
                </c:pt>
                <c:pt idx="50835">
                  <c:v>890</c:v>
                </c:pt>
                <c:pt idx="50836">
                  <c:v>896</c:v>
                </c:pt>
                <c:pt idx="50837">
                  <c:v>915</c:v>
                </c:pt>
                <c:pt idx="50838">
                  <c:v>978</c:v>
                </c:pt>
                <c:pt idx="50839">
                  <c:v>1162</c:v>
                </c:pt>
                <c:pt idx="50840">
                  <c:v>1303</c:v>
                </c:pt>
                <c:pt idx="50841">
                  <c:v>1407</c:v>
                </c:pt>
                <c:pt idx="50842">
                  <c:v>1472</c:v>
                </c:pt>
                <c:pt idx="50843">
                  <c:v>1482</c:v>
                </c:pt>
                <c:pt idx="50844">
                  <c:v>1491</c:v>
                </c:pt>
                <c:pt idx="50845">
                  <c:v>1478</c:v>
                </c:pt>
                <c:pt idx="50846">
                  <c:v>1437</c:v>
                </c:pt>
                <c:pt idx="50847">
                  <c:v>1375</c:v>
                </c:pt>
                <c:pt idx="50848">
                  <c:v>1281</c:v>
                </c:pt>
                <c:pt idx="50849">
                  <c:v>1214</c:v>
                </c:pt>
                <c:pt idx="50850">
                  <c:v>1278</c:v>
                </c:pt>
                <c:pt idx="50851">
                  <c:v>1245</c:v>
                </c:pt>
                <c:pt idx="50852">
                  <c:v>1223</c:v>
                </c:pt>
                <c:pt idx="50853">
                  <c:v>1173</c:v>
                </c:pt>
                <c:pt idx="50854">
                  <c:v>1101</c:v>
                </c:pt>
                <c:pt idx="50855">
                  <c:v>1055</c:v>
                </c:pt>
                <c:pt idx="50856">
                  <c:v>1008</c:v>
                </c:pt>
                <c:pt idx="50857">
                  <c:v>987</c:v>
                </c:pt>
                <c:pt idx="50858">
                  <c:v>971</c:v>
                </c:pt>
                <c:pt idx="50859">
                  <c:v>942</c:v>
                </c:pt>
                <c:pt idx="50860">
                  <c:v>948</c:v>
                </c:pt>
                <c:pt idx="50861">
                  <c:v>973</c:v>
                </c:pt>
                <c:pt idx="50862">
                  <c:v>1014</c:v>
                </c:pt>
                <c:pt idx="50863">
                  <c:v>1199</c:v>
                </c:pt>
                <c:pt idx="50864">
                  <c:v>1323</c:v>
                </c:pt>
                <c:pt idx="50865">
                  <c:v>1427</c:v>
                </c:pt>
                <c:pt idx="50866">
                  <c:v>1468</c:v>
                </c:pt>
                <c:pt idx="50867">
                  <c:v>1468</c:v>
                </c:pt>
                <c:pt idx="50868">
                  <c:v>1451</c:v>
                </c:pt>
                <c:pt idx="50869">
                  <c:v>1480</c:v>
                </c:pt>
                <c:pt idx="50870">
                  <c:v>1482</c:v>
                </c:pt>
                <c:pt idx="50871">
                  <c:v>1437</c:v>
                </c:pt>
                <c:pt idx="50872">
                  <c:v>1331</c:v>
                </c:pt>
                <c:pt idx="50873">
                  <c:v>1309</c:v>
                </c:pt>
                <c:pt idx="50874">
                  <c:v>1310</c:v>
                </c:pt>
                <c:pt idx="50875">
                  <c:v>1279</c:v>
                </c:pt>
                <c:pt idx="50876">
                  <c:v>1236</c:v>
                </c:pt>
                <c:pt idx="50877">
                  <c:v>1192</c:v>
                </c:pt>
                <c:pt idx="50878">
                  <c:v>1133</c:v>
                </c:pt>
                <c:pt idx="50879">
                  <c:v>1066</c:v>
                </c:pt>
                <c:pt idx="50880">
                  <c:v>1032</c:v>
                </c:pt>
                <c:pt idx="50881">
                  <c:v>1002</c:v>
                </c:pt>
                <c:pt idx="50882">
                  <c:v>972</c:v>
                </c:pt>
                <c:pt idx="50883">
                  <c:v>947</c:v>
                </c:pt>
                <c:pt idx="50884">
                  <c:v>953</c:v>
                </c:pt>
                <c:pt idx="50885">
                  <c:v>966</c:v>
                </c:pt>
                <c:pt idx="50886">
                  <c:v>947</c:v>
                </c:pt>
                <c:pt idx="50887">
                  <c:v>1073</c:v>
                </c:pt>
                <c:pt idx="50888">
                  <c:v>1177</c:v>
                </c:pt>
                <c:pt idx="50889">
                  <c:v>1258</c:v>
                </c:pt>
                <c:pt idx="50890">
                  <c:v>1273</c:v>
                </c:pt>
                <c:pt idx="50891">
                  <c:v>1249</c:v>
                </c:pt>
                <c:pt idx="50892">
                  <c:v>1213</c:v>
                </c:pt>
                <c:pt idx="50893">
                  <c:v>1190</c:v>
                </c:pt>
                <c:pt idx="50894">
                  <c:v>1162</c:v>
                </c:pt>
                <c:pt idx="50895">
                  <c:v>1133</c:v>
                </c:pt>
                <c:pt idx="50896">
                  <c:v>1123</c:v>
                </c:pt>
                <c:pt idx="50897">
                  <c:v>1165</c:v>
                </c:pt>
                <c:pt idx="50898">
                  <c:v>1201</c:v>
                </c:pt>
                <c:pt idx="50899">
                  <c:v>1188</c:v>
                </c:pt>
                <c:pt idx="50900">
                  <c:v>1142</c:v>
                </c:pt>
                <c:pt idx="50901">
                  <c:v>1093</c:v>
                </c:pt>
                <c:pt idx="50902">
                  <c:v>1052</c:v>
                </c:pt>
                <c:pt idx="50903">
                  <c:v>995</c:v>
                </c:pt>
                <c:pt idx="50904">
                  <c:v>939</c:v>
                </c:pt>
                <c:pt idx="50905">
                  <c:v>907</c:v>
                </c:pt>
                <c:pt idx="50906">
                  <c:v>892</c:v>
                </c:pt>
                <c:pt idx="50907">
                  <c:v>865</c:v>
                </c:pt>
                <c:pt idx="50908">
                  <c:v>856</c:v>
                </c:pt>
                <c:pt idx="50909">
                  <c:v>821</c:v>
                </c:pt>
                <c:pt idx="50910">
                  <c:v>810</c:v>
                </c:pt>
                <c:pt idx="50911">
                  <c:v>881</c:v>
                </c:pt>
                <c:pt idx="50912">
                  <c:v>957</c:v>
                </c:pt>
                <c:pt idx="50913">
                  <c:v>1008</c:v>
                </c:pt>
                <c:pt idx="50914">
                  <c:v>1076</c:v>
                </c:pt>
                <c:pt idx="50915">
                  <c:v>1113</c:v>
                </c:pt>
                <c:pt idx="50916">
                  <c:v>1104</c:v>
                </c:pt>
                <c:pt idx="50917">
                  <c:v>1122</c:v>
                </c:pt>
                <c:pt idx="50918">
                  <c:v>1100</c:v>
                </c:pt>
                <c:pt idx="50919">
                  <c:v>1084</c:v>
                </c:pt>
                <c:pt idx="50920">
                  <c:v>1071</c:v>
                </c:pt>
                <c:pt idx="50921">
                  <c:v>1139</c:v>
                </c:pt>
                <c:pt idx="50922">
                  <c:v>1174</c:v>
                </c:pt>
                <c:pt idx="50923">
                  <c:v>1172</c:v>
                </c:pt>
                <c:pt idx="50924">
                  <c:v>1143</c:v>
                </c:pt>
                <c:pt idx="50925">
                  <c:v>1111</c:v>
                </c:pt>
                <c:pt idx="50926">
                  <c:v>1044</c:v>
                </c:pt>
                <c:pt idx="50927">
                  <c:v>985</c:v>
                </c:pt>
                <c:pt idx="50928">
                  <c:v>942</c:v>
                </c:pt>
                <c:pt idx="50929">
                  <c:v>906</c:v>
                </c:pt>
                <c:pt idx="50930">
                  <c:v>888</c:v>
                </c:pt>
                <c:pt idx="50931">
                  <c:v>868</c:v>
                </c:pt>
                <c:pt idx="50932">
                  <c:v>881</c:v>
                </c:pt>
                <c:pt idx="50933">
                  <c:v>930</c:v>
                </c:pt>
                <c:pt idx="50934">
                  <c:v>961</c:v>
                </c:pt>
                <c:pt idx="50935">
                  <c:v>1156</c:v>
                </c:pt>
                <c:pt idx="50936">
                  <c:v>1304</c:v>
                </c:pt>
                <c:pt idx="50937">
                  <c:v>1401</c:v>
                </c:pt>
                <c:pt idx="50938">
                  <c:v>1438</c:v>
                </c:pt>
                <c:pt idx="50939">
                  <c:v>1463</c:v>
                </c:pt>
                <c:pt idx="50940">
                  <c:v>1457</c:v>
                </c:pt>
                <c:pt idx="50941">
                  <c:v>1507</c:v>
                </c:pt>
                <c:pt idx="50942">
                  <c:v>1451</c:v>
                </c:pt>
                <c:pt idx="50943">
                  <c:v>1424</c:v>
                </c:pt>
                <c:pt idx="50944">
                  <c:v>1333</c:v>
                </c:pt>
                <c:pt idx="50945">
                  <c:v>1254</c:v>
                </c:pt>
                <c:pt idx="50946">
                  <c:v>1319</c:v>
                </c:pt>
                <c:pt idx="50947">
                  <c:v>1280</c:v>
                </c:pt>
                <c:pt idx="50948">
                  <c:v>1227</c:v>
                </c:pt>
                <c:pt idx="50949">
                  <c:v>1175</c:v>
                </c:pt>
                <c:pt idx="50950">
                  <c:v>1088</c:v>
                </c:pt>
                <c:pt idx="50951">
                  <c:v>1017</c:v>
                </c:pt>
                <c:pt idx="50952">
                  <c:v>983</c:v>
                </c:pt>
                <c:pt idx="50953">
                  <c:v>949</c:v>
                </c:pt>
                <c:pt idx="50954">
                  <c:v>912</c:v>
                </c:pt>
                <c:pt idx="50955">
                  <c:v>901</c:v>
                </c:pt>
                <c:pt idx="50956">
                  <c:v>898</c:v>
                </c:pt>
                <c:pt idx="50957">
                  <c:v>924</c:v>
                </c:pt>
                <c:pt idx="50958">
                  <c:v>969</c:v>
                </c:pt>
                <c:pt idx="50959">
                  <c:v>1198</c:v>
                </c:pt>
                <c:pt idx="50960">
                  <c:v>1349</c:v>
                </c:pt>
                <c:pt idx="50961">
                  <c:v>1439</c:v>
                </c:pt>
                <c:pt idx="50962">
                  <c:v>1493</c:v>
                </c:pt>
                <c:pt idx="50963">
                  <c:v>1491</c:v>
                </c:pt>
                <c:pt idx="50964">
                  <c:v>1456</c:v>
                </c:pt>
                <c:pt idx="50965">
                  <c:v>1488</c:v>
                </c:pt>
                <c:pt idx="50966">
                  <c:v>1474</c:v>
                </c:pt>
                <c:pt idx="50967">
                  <c:v>1429</c:v>
                </c:pt>
                <c:pt idx="50968">
                  <c:v>1345</c:v>
                </c:pt>
                <c:pt idx="50969">
                  <c:v>1270</c:v>
                </c:pt>
                <c:pt idx="50970">
                  <c:v>1338</c:v>
                </c:pt>
                <c:pt idx="50971">
                  <c:v>1302</c:v>
                </c:pt>
                <c:pt idx="50972">
                  <c:v>1249</c:v>
                </c:pt>
                <c:pt idx="50973">
                  <c:v>1203</c:v>
                </c:pt>
                <c:pt idx="50974">
                  <c:v>1128</c:v>
                </c:pt>
                <c:pt idx="50975">
                  <c:v>1065</c:v>
                </c:pt>
                <c:pt idx="50976">
                  <c:v>1003</c:v>
                </c:pt>
                <c:pt idx="50977">
                  <c:v>952</c:v>
                </c:pt>
                <c:pt idx="50978">
                  <c:v>930</c:v>
                </c:pt>
                <c:pt idx="50979">
                  <c:v>920</c:v>
                </c:pt>
                <c:pt idx="50980">
                  <c:v>919</c:v>
                </c:pt>
                <c:pt idx="50981">
                  <c:v>942</c:v>
                </c:pt>
                <c:pt idx="50982">
                  <c:v>969</c:v>
                </c:pt>
                <c:pt idx="50983">
                  <c:v>1200</c:v>
                </c:pt>
                <c:pt idx="50984">
                  <c:v>1338</c:v>
                </c:pt>
                <c:pt idx="50985">
                  <c:v>1441</c:v>
                </c:pt>
                <c:pt idx="50986">
                  <c:v>1481</c:v>
                </c:pt>
                <c:pt idx="50987">
                  <c:v>1500</c:v>
                </c:pt>
                <c:pt idx="50988">
                  <c:v>1511</c:v>
                </c:pt>
                <c:pt idx="50989">
                  <c:v>1450</c:v>
                </c:pt>
                <c:pt idx="50990">
                  <c:v>1401</c:v>
                </c:pt>
                <c:pt idx="50991">
                  <c:v>1382</c:v>
                </c:pt>
                <c:pt idx="50992">
                  <c:v>1299</c:v>
                </c:pt>
                <c:pt idx="50993">
                  <c:v>1274</c:v>
                </c:pt>
                <c:pt idx="50994">
                  <c:v>1288</c:v>
                </c:pt>
                <c:pt idx="50995">
                  <c:v>1247</c:v>
                </c:pt>
                <c:pt idx="50996">
                  <c:v>1200</c:v>
                </c:pt>
                <c:pt idx="50997">
                  <c:v>1134</c:v>
                </c:pt>
                <c:pt idx="50998">
                  <c:v>1071</c:v>
                </c:pt>
                <c:pt idx="50999">
                  <c:v>1009</c:v>
                </c:pt>
                <c:pt idx="51000">
                  <c:v>956</c:v>
                </c:pt>
                <c:pt idx="51001">
                  <c:v>912</c:v>
                </c:pt>
                <c:pt idx="51002">
                  <c:v>896</c:v>
                </c:pt>
                <c:pt idx="51003">
                  <c:v>883</c:v>
                </c:pt>
                <c:pt idx="51004">
                  <c:v>894</c:v>
                </c:pt>
                <c:pt idx="51005">
                  <c:v>935</c:v>
                </c:pt>
                <c:pt idx="51006">
                  <c:v>957</c:v>
                </c:pt>
                <c:pt idx="51007">
                  <c:v>1167</c:v>
                </c:pt>
                <c:pt idx="51008">
                  <c:v>1321</c:v>
                </c:pt>
                <c:pt idx="51009">
                  <c:v>1410</c:v>
                </c:pt>
                <c:pt idx="51010">
                  <c:v>1455</c:v>
                </c:pt>
                <c:pt idx="51011">
                  <c:v>1485</c:v>
                </c:pt>
                <c:pt idx="51012">
                  <c:v>1495</c:v>
                </c:pt>
                <c:pt idx="51013">
                  <c:v>1480</c:v>
                </c:pt>
                <c:pt idx="51014">
                  <c:v>1467</c:v>
                </c:pt>
                <c:pt idx="51015">
                  <c:v>1428</c:v>
                </c:pt>
                <c:pt idx="51016">
                  <c:v>1340</c:v>
                </c:pt>
                <c:pt idx="51017">
                  <c:v>1293</c:v>
                </c:pt>
                <c:pt idx="51018">
                  <c:v>1333</c:v>
                </c:pt>
                <c:pt idx="51019">
                  <c:v>1286</c:v>
                </c:pt>
                <c:pt idx="51020">
                  <c:v>1226</c:v>
                </c:pt>
                <c:pt idx="51021">
                  <c:v>1192</c:v>
                </c:pt>
                <c:pt idx="51022">
                  <c:v>1135</c:v>
                </c:pt>
                <c:pt idx="51023">
                  <c:v>1057</c:v>
                </c:pt>
                <c:pt idx="51024">
                  <c:v>994</c:v>
                </c:pt>
                <c:pt idx="51025">
                  <c:v>963</c:v>
                </c:pt>
                <c:pt idx="51026">
                  <c:v>950</c:v>
                </c:pt>
                <c:pt idx="51027">
                  <c:v>928</c:v>
                </c:pt>
                <c:pt idx="51028">
                  <c:v>949</c:v>
                </c:pt>
                <c:pt idx="51029">
                  <c:v>991</c:v>
                </c:pt>
                <c:pt idx="51030">
                  <c:v>1032</c:v>
                </c:pt>
                <c:pt idx="51031">
                  <c:v>1186</c:v>
                </c:pt>
                <c:pt idx="51032">
                  <c:v>1304</c:v>
                </c:pt>
                <c:pt idx="51033">
                  <c:v>1401</c:v>
                </c:pt>
                <c:pt idx="51034">
                  <c:v>1446</c:v>
                </c:pt>
                <c:pt idx="51035">
                  <c:v>1494</c:v>
                </c:pt>
                <c:pt idx="51036">
                  <c:v>1456</c:v>
                </c:pt>
                <c:pt idx="51037">
                  <c:v>1455</c:v>
                </c:pt>
                <c:pt idx="51038">
                  <c:v>1426</c:v>
                </c:pt>
                <c:pt idx="51039">
                  <c:v>1378</c:v>
                </c:pt>
                <c:pt idx="51040">
                  <c:v>1240</c:v>
                </c:pt>
                <c:pt idx="51041">
                  <c:v>1261</c:v>
                </c:pt>
                <c:pt idx="51042">
                  <c:v>1313</c:v>
                </c:pt>
                <c:pt idx="51043">
                  <c:v>1250</c:v>
                </c:pt>
                <c:pt idx="51044">
                  <c:v>1239</c:v>
                </c:pt>
                <c:pt idx="51045">
                  <c:v>1171</c:v>
                </c:pt>
                <c:pt idx="51046">
                  <c:v>1106</c:v>
                </c:pt>
                <c:pt idx="51047">
                  <c:v>1036</c:v>
                </c:pt>
                <c:pt idx="51048">
                  <c:v>988</c:v>
                </c:pt>
                <c:pt idx="51049">
                  <c:v>956</c:v>
                </c:pt>
                <c:pt idx="51050">
                  <c:v>931</c:v>
                </c:pt>
                <c:pt idx="51051">
                  <c:v>917</c:v>
                </c:pt>
                <c:pt idx="51052">
                  <c:v>909</c:v>
                </c:pt>
                <c:pt idx="51053">
                  <c:v>917</c:v>
                </c:pt>
                <c:pt idx="51054">
                  <c:v>917</c:v>
                </c:pt>
                <c:pt idx="51055">
                  <c:v>1051</c:v>
                </c:pt>
                <c:pt idx="51056">
                  <c:v>1178</c:v>
                </c:pt>
                <c:pt idx="51057">
                  <c:v>1251</c:v>
                </c:pt>
                <c:pt idx="51058">
                  <c:v>1312</c:v>
                </c:pt>
                <c:pt idx="51059">
                  <c:v>1301</c:v>
                </c:pt>
                <c:pt idx="51060">
                  <c:v>1254</c:v>
                </c:pt>
                <c:pt idx="51061">
                  <c:v>1168</c:v>
                </c:pt>
                <c:pt idx="51062">
                  <c:v>1136</c:v>
                </c:pt>
                <c:pt idx="51063">
                  <c:v>1092</c:v>
                </c:pt>
                <c:pt idx="51064">
                  <c:v>1106</c:v>
                </c:pt>
                <c:pt idx="51065">
                  <c:v>1141</c:v>
                </c:pt>
                <c:pt idx="51066">
                  <c:v>1196</c:v>
                </c:pt>
                <c:pt idx="51067">
                  <c:v>1176</c:v>
                </c:pt>
                <c:pt idx="51068">
                  <c:v>1126</c:v>
                </c:pt>
                <c:pt idx="51069">
                  <c:v>1070</c:v>
                </c:pt>
                <c:pt idx="51070">
                  <c:v>1025</c:v>
                </c:pt>
                <c:pt idx="51071">
                  <c:v>982</c:v>
                </c:pt>
                <c:pt idx="51072">
                  <c:v>948</c:v>
                </c:pt>
                <c:pt idx="51073">
                  <c:v>931</c:v>
                </c:pt>
                <c:pt idx="51074">
                  <c:v>899</c:v>
                </c:pt>
                <c:pt idx="51075">
                  <c:v>856</c:v>
                </c:pt>
                <c:pt idx="51076">
                  <c:v>843</c:v>
                </c:pt>
                <c:pt idx="51077">
                  <c:v>839</c:v>
                </c:pt>
                <c:pt idx="51078">
                  <c:v>830</c:v>
                </c:pt>
                <c:pt idx="51079">
                  <c:v>882</c:v>
                </c:pt>
                <c:pt idx="51080">
                  <c:v>951</c:v>
                </c:pt>
                <c:pt idx="51081">
                  <c:v>986</c:v>
                </c:pt>
                <c:pt idx="51082">
                  <c:v>1071</c:v>
                </c:pt>
                <c:pt idx="51083">
                  <c:v>1069</c:v>
                </c:pt>
                <c:pt idx="51084">
                  <c:v>1074</c:v>
                </c:pt>
                <c:pt idx="51085">
                  <c:v>1049</c:v>
                </c:pt>
                <c:pt idx="51086">
                  <c:v>1028</c:v>
                </c:pt>
                <c:pt idx="51087">
                  <c:v>982</c:v>
                </c:pt>
                <c:pt idx="51088">
                  <c:v>987</c:v>
                </c:pt>
                <c:pt idx="51089">
                  <c:v>1054</c:v>
                </c:pt>
                <c:pt idx="51090">
                  <c:v>1092</c:v>
                </c:pt>
                <c:pt idx="51091">
                  <c:v>1067</c:v>
                </c:pt>
                <c:pt idx="51092">
                  <c:v>1049</c:v>
                </c:pt>
                <c:pt idx="51093">
                  <c:v>1010</c:v>
                </c:pt>
                <c:pt idx="51094">
                  <c:v>980</c:v>
                </c:pt>
                <c:pt idx="51095">
                  <c:v>918</c:v>
                </c:pt>
                <c:pt idx="51096">
                  <c:v>884</c:v>
                </c:pt>
                <c:pt idx="51097">
                  <c:v>857</c:v>
                </c:pt>
                <c:pt idx="51098">
                  <c:v>839</c:v>
                </c:pt>
                <c:pt idx="51099">
                  <c:v>824</c:v>
                </c:pt>
                <c:pt idx="51100">
                  <c:v>819</c:v>
                </c:pt>
                <c:pt idx="51101">
                  <c:v>843</c:v>
                </c:pt>
                <c:pt idx="51102">
                  <c:v>871</c:v>
                </c:pt>
                <c:pt idx="51103">
                  <c:v>1045</c:v>
                </c:pt>
                <c:pt idx="51104">
                  <c:v>1178</c:v>
                </c:pt>
                <c:pt idx="51105">
                  <c:v>1243</c:v>
                </c:pt>
                <c:pt idx="51106">
                  <c:v>1298</c:v>
                </c:pt>
                <c:pt idx="51107">
                  <c:v>1293</c:v>
                </c:pt>
                <c:pt idx="51108">
                  <c:v>1273</c:v>
                </c:pt>
                <c:pt idx="51109">
                  <c:v>1280</c:v>
                </c:pt>
                <c:pt idx="51110">
                  <c:v>1250</c:v>
                </c:pt>
                <c:pt idx="51111">
                  <c:v>1197</c:v>
                </c:pt>
                <c:pt idx="51112">
                  <c:v>1140</c:v>
                </c:pt>
                <c:pt idx="51113">
                  <c:v>1139</c:v>
                </c:pt>
                <c:pt idx="51114">
                  <c:v>1159</c:v>
                </c:pt>
                <c:pt idx="51115">
                  <c:v>1168</c:v>
                </c:pt>
                <c:pt idx="51116">
                  <c:v>1115</c:v>
                </c:pt>
                <c:pt idx="51117">
                  <c:v>1072</c:v>
                </c:pt>
                <c:pt idx="51118">
                  <c:v>1023</c:v>
                </c:pt>
                <c:pt idx="51119">
                  <c:v>955</c:v>
                </c:pt>
                <c:pt idx="51120">
                  <c:v>913</c:v>
                </c:pt>
                <c:pt idx="51121">
                  <c:v>888</c:v>
                </c:pt>
                <c:pt idx="51122">
                  <c:v>860</c:v>
                </c:pt>
                <c:pt idx="51123">
                  <c:v>850</c:v>
                </c:pt>
                <c:pt idx="51124">
                  <c:v>852</c:v>
                </c:pt>
                <c:pt idx="51125">
                  <c:v>855</c:v>
                </c:pt>
                <c:pt idx="51126">
                  <c:v>823</c:v>
                </c:pt>
                <c:pt idx="51127">
                  <c:v>874</c:v>
                </c:pt>
                <c:pt idx="51128">
                  <c:v>911</c:v>
                </c:pt>
                <c:pt idx="51129">
                  <c:v>981</c:v>
                </c:pt>
                <c:pt idx="51130">
                  <c:v>1016</c:v>
                </c:pt>
                <c:pt idx="51131">
                  <c:v>1041</c:v>
                </c:pt>
                <c:pt idx="51132">
                  <c:v>1038</c:v>
                </c:pt>
                <c:pt idx="51133">
                  <c:v>1043</c:v>
                </c:pt>
                <c:pt idx="51134">
                  <c:v>1029</c:v>
                </c:pt>
                <c:pt idx="51135">
                  <c:v>1010</c:v>
                </c:pt>
                <c:pt idx="51136">
                  <c:v>990</c:v>
                </c:pt>
                <c:pt idx="51137">
                  <c:v>1038</c:v>
                </c:pt>
                <c:pt idx="51138">
                  <c:v>1092</c:v>
                </c:pt>
                <c:pt idx="51139">
                  <c:v>1047</c:v>
                </c:pt>
                <c:pt idx="51140">
                  <c:v>1068</c:v>
                </c:pt>
                <c:pt idx="51141">
                  <c:v>1033</c:v>
                </c:pt>
                <c:pt idx="51142">
                  <c:v>987</c:v>
                </c:pt>
                <c:pt idx="51143">
                  <c:v>919</c:v>
                </c:pt>
                <c:pt idx="51144">
                  <c:v>886</c:v>
                </c:pt>
                <c:pt idx="51145">
                  <c:v>860</c:v>
                </c:pt>
                <c:pt idx="51146">
                  <c:v>840</c:v>
                </c:pt>
                <c:pt idx="51147">
                  <c:v>821</c:v>
                </c:pt>
                <c:pt idx="51148">
                  <c:v>807</c:v>
                </c:pt>
                <c:pt idx="51149">
                  <c:v>795</c:v>
                </c:pt>
                <c:pt idx="51150">
                  <c:v>793</c:v>
                </c:pt>
                <c:pt idx="51151">
                  <c:v>887</c:v>
                </c:pt>
                <c:pt idx="51152">
                  <c:v>971</c:v>
                </c:pt>
                <c:pt idx="51153">
                  <c:v>1035</c:v>
                </c:pt>
                <c:pt idx="51154">
                  <c:v>1084</c:v>
                </c:pt>
                <c:pt idx="51155">
                  <c:v>1100</c:v>
                </c:pt>
                <c:pt idx="51156">
                  <c:v>1102</c:v>
                </c:pt>
                <c:pt idx="51157">
                  <c:v>1112</c:v>
                </c:pt>
                <c:pt idx="51158">
                  <c:v>1109</c:v>
                </c:pt>
                <c:pt idx="51159">
                  <c:v>1083</c:v>
                </c:pt>
                <c:pt idx="51160">
                  <c:v>1054</c:v>
                </c:pt>
                <c:pt idx="51161">
                  <c:v>1076</c:v>
                </c:pt>
                <c:pt idx="51162">
                  <c:v>1127</c:v>
                </c:pt>
                <c:pt idx="51163">
                  <c:v>1108</c:v>
                </c:pt>
                <c:pt idx="51164">
                  <c:v>1076</c:v>
                </c:pt>
                <c:pt idx="51165">
                  <c:v>1038</c:v>
                </c:pt>
                <c:pt idx="51166">
                  <c:v>993</c:v>
                </c:pt>
                <c:pt idx="51167">
                  <c:v>930</c:v>
                </c:pt>
                <c:pt idx="51168">
                  <c:v>879</c:v>
                </c:pt>
                <c:pt idx="51169">
                  <c:v>874</c:v>
                </c:pt>
                <c:pt idx="51170">
                  <c:v>846</c:v>
                </c:pt>
                <c:pt idx="51171">
                  <c:v>835</c:v>
                </c:pt>
                <c:pt idx="51172">
                  <c:v>820</c:v>
                </c:pt>
                <c:pt idx="51173">
                  <c:v>814</c:v>
                </c:pt>
                <c:pt idx="51174">
                  <c:v>782</c:v>
                </c:pt>
                <c:pt idx="51175">
                  <c:v>851</c:v>
                </c:pt>
                <c:pt idx="51176">
                  <c:v>925</c:v>
                </c:pt>
                <c:pt idx="51177">
                  <c:v>1001</c:v>
                </c:pt>
                <c:pt idx="51178">
                  <c:v>1060</c:v>
                </c:pt>
                <c:pt idx="51179">
                  <c:v>1085</c:v>
                </c:pt>
                <c:pt idx="51180">
                  <c:v>1089</c:v>
                </c:pt>
                <c:pt idx="51181">
                  <c:v>1087</c:v>
                </c:pt>
                <c:pt idx="51182">
                  <c:v>1088</c:v>
                </c:pt>
                <c:pt idx="51183">
                  <c:v>1070</c:v>
                </c:pt>
                <c:pt idx="51184">
                  <c:v>1043</c:v>
                </c:pt>
                <c:pt idx="51185">
                  <c:v>1078</c:v>
                </c:pt>
                <c:pt idx="51186">
                  <c:v>1151</c:v>
                </c:pt>
                <c:pt idx="51187">
                  <c:v>1131</c:v>
                </c:pt>
                <c:pt idx="51188">
                  <c:v>1136</c:v>
                </c:pt>
                <c:pt idx="51189">
                  <c:v>1088</c:v>
                </c:pt>
                <c:pt idx="51190">
                  <c:v>1046</c:v>
                </c:pt>
                <c:pt idx="51191">
                  <c:v>985</c:v>
                </c:pt>
                <c:pt idx="51192">
                  <c:v>952</c:v>
                </c:pt>
                <c:pt idx="51193">
                  <c:v>933</c:v>
                </c:pt>
                <c:pt idx="51194">
                  <c:v>902</c:v>
                </c:pt>
                <c:pt idx="51195">
                  <c:v>881</c:v>
                </c:pt>
                <c:pt idx="51196">
                  <c:v>885</c:v>
                </c:pt>
                <c:pt idx="51197">
                  <c:v>900</c:v>
                </c:pt>
                <c:pt idx="51198">
                  <c:v>931</c:v>
                </c:pt>
                <c:pt idx="51199">
                  <c:v>1134</c:v>
                </c:pt>
                <c:pt idx="51200">
                  <c:v>1261</c:v>
                </c:pt>
                <c:pt idx="51201">
                  <c:v>1348</c:v>
                </c:pt>
                <c:pt idx="51202">
                  <c:v>1378</c:v>
                </c:pt>
                <c:pt idx="51203">
                  <c:v>1370</c:v>
                </c:pt>
                <c:pt idx="51204">
                  <c:v>1323</c:v>
                </c:pt>
                <c:pt idx="51205">
                  <c:v>1324</c:v>
                </c:pt>
                <c:pt idx="51206">
                  <c:v>1304</c:v>
                </c:pt>
                <c:pt idx="51207">
                  <c:v>1259</c:v>
                </c:pt>
                <c:pt idx="51208">
                  <c:v>1184</c:v>
                </c:pt>
                <c:pt idx="51209">
                  <c:v>1189</c:v>
                </c:pt>
                <c:pt idx="51210">
                  <c:v>1233</c:v>
                </c:pt>
                <c:pt idx="51211">
                  <c:v>1194</c:v>
                </c:pt>
                <c:pt idx="51212">
                  <c:v>1139</c:v>
                </c:pt>
                <c:pt idx="51213">
                  <c:v>1082</c:v>
                </c:pt>
                <c:pt idx="51214">
                  <c:v>1018</c:v>
                </c:pt>
                <c:pt idx="51215">
                  <c:v>971</c:v>
                </c:pt>
                <c:pt idx="51216">
                  <c:v>905</c:v>
                </c:pt>
                <c:pt idx="51217">
                  <c:v>873</c:v>
                </c:pt>
                <c:pt idx="51218">
                  <c:v>866</c:v>
                </c:pt>
                <c:pt idx="51219">
                  <c:v>855</c:v>
                </c:pt>
                <c:pt idx="51220">
                  <c:v>850</c:v>
                </c:pt>
                <c:pt idx="51221">
                  <c:v>851</c:v>
                </c:pt>
                <c:pt idx="51222">
                  <c:v>853</c:v>
                </c:pt>
                <c:pt idx="51223">
                  <c:v>968</c:v>
                </c:pt>
                <c:pt idx="51224">
                  <c:v>1072</c:v>
                </c:pt>
                <c:pt idx="51225">
                  <c:v>1201</c:v>
                </c:pt>
                <c:pt idx="51226">
                  <c:v>1238</c:v>
                </c:pt>
                <c:pt idx="51227">
                  <c:v>1225</c:v>
                </c:pt>
                <c:pt idx="51228">
                  <c:v>1206</c:v>
                </c:pt>
                <c:pt idx="51229">
                  <c:v>1222</c:v>
                </c:pt>
                <c:pt idx="51230">
                  <c:v>1181</c:v>
                </c:pt>
                <c:pt idx="51231">
                  <c:v>1116</c:v>
                </c:pt>
                <c:pt idx="51232">
                  <c:v>1089</c:v>
                </c:pt>
                <c:pt idx="51233">
                  <c:v>1115</c:v>
                </c:pt>
                <c:pt idx="51234">
                  <c:v>1185</c:v>
                </c:pt>
                <c:pt idx="51235">
                  <c:v>1144</c:v>
                </c:pt>
                <c:pt idx="51236">
                  <c:v>1100</c:v>
                </c:pt>
                <c:pt idx="51237">
                  <c:v>1067</c:v>
                </c:pt>
                <c:pt idx="51238">
                  <c:v>1027</c:v>
                </c:pt>
                <c:pt idx="51239">
                  <c:v>984</c:v>
                </c:pt>
                <c:pt idx="51240">
                  <c:v>940</c:v>
                </c:pt>
                <c:pt idx="51241">
                  <c:v>911</c:v>
                </c:pt>
                <c:pt idx="51242">
                  <c:v>906</c:v>
                </c:pt>
                <c:pt idx="51243">
                  <c:v>827</c:v>
                </c:pt>
                <c:pt idx="51244">
                  <c:v>858</c:v>
                </c:pt>
                <c:pt idx="51245">
                  <c:v>853</c:v>
                </c:pt>
                <c:pt idx="51246">
                  <c:v>824</c:v>
                </c:pt>
                <c:pt idx="51247">
                  <c:v>871</c:v>
                </c:pt>
                <c:pt idx="51248">
                  <c:v>946</c:v>
                </c:pt>
                <c:pt idx="51249">
                  <c:v>985</c:v>
                </c:pt>
                <c:pt idx="51250">
                  <c:v>1055</c:v>
                </c:pt>
                <c:pt idx="51251">
                  <c:v>1069</c:v>
                </c:pt>
                <c:pt idx="51252">
                  <c:v>1085</c:v>
                </c:pt>
                <c:pt idx="51253">
                  <c:v>1083</c:v>
                </c:pt>
                <c:pt idx="51254">
                  <c:v>1062</c:v>
                </c:pt>
                <c:pt idx="51255">
                  <c:v>1027</c:v>
                </c:pt>
                <c:pt idx="51256">
                  <c:v>1014</c:v>
                </c:pt>
                <c:pt idx="51257">
                  <c:v>1071</c:v>
                </c:pt>
                <c:pt idx="51258">
                  <c:v>1121</c:v>
                </c:pt>
                <c:pt idx="51259">
                  <c:v>1114</c:v>
                </c:pt>
                <c:pt idx="51260">
                  <c:v>1085</c:v>
                </c:pt>
                <c:pt idx="51261">
                  <c:v>1061</c:v>
                </c:pt>
                <c:pt idx="51262">
                  <c:v>1017</c:v>
                </c:pt>
                <c:pt idx="51263">
                  <c:v>958</c:v>
                </c:pt>
                <c:pt idx="51264">
                  <c:v>926</c:v>
                </c:pt>
                <c:pt idx="51265">
                  <c:v>889</c:v>
                </c:pt>
                <c:pt idx="51266">
                  <c:v>872</c:v>
                </c:pt>
                <c:pt idx="51267">
                  <c:v>851</c:v>
                </c:pt>
                <c:pt idx="51268">
                  <c:v>854</c:v>
                </c:pt>
                <c:pt idx="51269">
                  <c:v>915</c:v>
                </c:pt>
                <c:pt idx="51270">
                  <c:v>939</c:v>
                </c:pt>
                <c:pt idx="51271">
                  <c:v>1137</c:v>
                </c:pt>
                <c:pt idx="51272">
                  <c:v>1260</c:v>
                </c:pt>
                <c:pt idx="51273">
                  <c:v>1331</c:v>
                </c:pt>
                <c:pt idx="51274">
                  <c:v>1371</c:v>
                </c:pt>
                <c:pt idx="51275">
                  <c:v>1380</c:v>
                </c:pt>
                <c:pt idx="51276">
                  <c:v>1388</c:v>
                </c:pt>
                <c:pt idx="51277">
                  <c:v>1399</c:v>
                </c:pt>
                <c:pt idx="51278">
                  <c:v>1368</c:v>
                </c:pt>
                <c:pt idx="51279">
                  <c:v>1351</c:v>
                </c:pt>
                <c:pt idx="51280">
                  <c:v>1253</c:v>
                </c:pt>
                <c:pt idx="51281">
                  <c:v>1209</c:v>
                </c:pt>
                <c:pt idx="51282">
                  <c:v>1245</c:v>
                </c:pt>
                <c:pt idx="51283">
                  <c:v>1200</c:v>
                </c:pt>
                <c:pt idx="51284">
                  <c:v>1154</c:v>
                </c:pt>
                <c:pt idx="51285">
                  <c:v>1112</c:v>
                </c:pt>
                <c:pt idx="51286">
                  <c:v>1045</c:v>
                </c:pt>
                <c:pt idx="51287">
                  <c:v>988</c:v>
                </c:pt>
                <c:pt idx="51288">
                  <c:v>941</c:v>
                </c:pt>
                <c:pt idx="51289">
                  <c:v>903</c:v>
                </c:pt>
                <c:pt idx="51290">
                  <c:v>882</c:v>
                </c:pt>
                <c:pt idx="51291">
                  <c:v>864</c:v>
                </c:pt>
                <c:pt idx="51292">
                  <c:v>868</c:v>
                </c:pt>
                <c:pt idx="51293">
                  <c:v>863</c:v>
                </c:pt>
                <c:pt idx="51294">
                  <c:v>835</c:v>
                </c:pt>
                <c:pt idx="51295">
                  <c:v>903</c:v>
                </c:pt>
                <c:pt idx="51296">
                  <c:v>992</c:v>
                </c:pt>
                <c:pt idx="51297">
                  <c:v>1018</c:v>
                </c:pt>
                <c:pt idx="51298">
                  <c:v>1091</c:v>
                </c:pt>
                <c:pt idx="51299">
                  <c:v>1134</c:v>
                </c:pt>
                <c:pt idx="51300">
                  <c:v>1142</c:v>
                </c:pt>
                <c:pt idx="51301">
                  <c:v>1145</c:v>
                </c:pt>
                <c:pt idx="51302">
                  <c:v>1129</c:v>
                </c:pt>
                <c:pt idx="51303">
                  <c:v>1087</c:v>
                </c:pt>
                <c:pt idx="51304">
                  <c:v>1071</c:v>
                </c:pt>
                <c:pt idx="51305">
                  <c:v>1121</c:v>
                </c:pt>
                <c:pt idx="51306">
                  <c:v>1140</c:v>
                </c:pt>
                <c:pt idx="51307">
                  <c:v>1116</c:v>
                </c:pt>
                <c:pt idx="51308">
                  <c:v>1102</c:v>
                </c:pt>
                <c:pt idx="51309">
                  <c:v>1072</c:v>
                </c:pt>
                <c:pt idx="51310">
                  <c:v>1017</c:v>
                </c:pt>
                <c:pt idx="51311">
                  <c:v>965</c:v>
                </c:pt>
                <c:pt idx="51312">
                  <c:v>928</c:v>
                </c:pt>
                <c:pt idx="51313">
                  <c:v>901</c:v>
                </c:pt>
                <c:pt idx="51314">
                  <c:v>885</c:v>
                </c:pt>
                <c:pt idx="51315">
                  <c:v>874</c:v>
                </c:pt>
                <c:pt idx="51316">
                  <c:v>873</c:v>
                </c:pt>
                <c:pt idx="51317">
                  <c:v>906</c:v>
                </c:pt>
                <c:pt idx="51318">
                  <c:v>932</c:v>
                </c:pt>
                <c:pt idx="51319">
                  <c:v>1161</c:v>
                </c:pt>
                <c:pt idx="51320">
                  <c:v>1306</c:v>
                </c:pt>
                <c:pt idx="51321">
                  <c:v>1375</c:v>
                </c:pt>
                <c:pt idx="51322">
                  <c:v>1409</c:v>
                </c:pt>
                <c:pt idx="51323">
                  <c:v>1427</c:v>
                </c:pt>
                <c:pt idx="51324">
                  <c:v>1453</c:v>
                </c:pt>
                <c:pt idx="51325">
                  <c:v>1477</c:v>
                </c:pt>
                <c:pt idx="51326">
                  <c:v>1447</c:v>
                </c:pt>
                <c:pt idx="51327">
                  <c:v>1405</c:v>
                </c:pt>
                <c:pt idx="51328">
                  <c:v>1296</c:v>
                </c:pt>
                <c:pt idx="51329">
                  <c:v>1252</c:v>
                </c:pt>
                <c:pt idx="51330">
                  <c:v>1311</c:v>
                </c:pt>
                <c:pt idx="51331">
                  <c:v>1276</c:v>
                </c:pt>
                <c:pt idx="51332">
                  <c:v>1222</c:v>
                </c:pt>
                <c:pt idx="51333">
                  <c:v>1176</c:v>
                </c:pt>
                <c:pt idx="51334">
                  <c:v>1106</c:v>
                </c:pt>
                <c:pt idx="51335">
                  <c:v>1036</c:v>
                </c:pt>
                <c:pt idx="51336">
                  <c:v>983</c:v>
                </c:pt>
                <c:pt idx="51337">
                  <c:v>945</c:v>
                </c:pt>
                <c:pt idx="51338">
                  <c:v>924</c:v>
                </c:pt>
                <c:pt idx="51339">
                  <c:v>910</c:v>
                </c:pt>
                <c:pt idx="51340">
                  <c:v>917</c:v>
                </c:pt>
                <c:pt idx="51341">
                  <c:v>950</c:v>
                </c:pt>
                <c:pt idx="51342">
                  <c:v>974</c:v>
                </c:pt>
                <c:pt idx="51343">
                  <c:v>1169</c:v>
                </c:pt>
                <c:pt idx="51344">
                  <c:v>1281</c:v>
                </c:pt>
                <c:pt idx="51345">
                  <c:v>1392</c:v>
                </c:pt>
                <c:pt idx="51346">
                  <c:v>1442</c:v>
                </c:pt>
                <c:pt idx="51347">
                  <c:v>1448</c:v>
                </c:pt>
                <c:pt idx="51348">
                  <c:v>1466</c:v>
                </c:pt>
                <c:pt idx="51349">
                  <c:v>1462</c:v>
                </c:pt>
                <c:pt idx="51350">
                  <c:v>1473</c:v>
                </c:pt>
                <c:pt idx="51351">
                  <c:v>1394</c:v>
                </c:pt>
                <c:pt idx="51352">
                  <c:v>1307</c:v>
                </c:pt>
                <c:pt idx="51353">
                  <c:v>1276</c:v>
                </c:pt>
                <c:pt idx="51354">
                  <c:v>1305</c:v>
                </c:pt>
                <c:pt idx="51355">
                  <c:v>1274</c:v>
                </c:pt>
                <c:pt idx="51356">
                  <c:v>1221</c:v>
                </c:pt>
                <c:pt idx="51357">
                  <c:v>1164</c:v>
                </c:pt>
                <c:pt idx="51358">
                  <c:v>1098</c:v>
                </c:pt>
                <c:pt idx="51359">
                  <c:v>1026</c:v>
                </c:pt>
                <c:pt idx="51360">
                  <c:v>975</c:v>
                </c:pt>
                <c:pt idx="51361">
                  <c:v>940</c:v>
                </c:pt>
                <c:pt idx="51362">
                  <c:v>914</c:v>
                </c:pt>
                <c:pt idx="51363">
                  <c:v>912</c:v>
                </c:pt>
                <c:pt idx="51364">
                  <c:v>912</c:v>
                </c:pt>
                <c:pt idx="51365">
                  <c:v>944</c:v>
                </c:pt>
                <c:pt idx="51366">
                  <c:v>969</c:v>
                </c:pt>
                <c:pt idx="51367">
                  <c:v>1186</c:v>
                </c:pt>
                <c:pt idx="51368">
                  <c:v>1324</c:v>
                </c:pt>
                <c:pt idx="51369">
                  <c:v>1412</c:v>
                </c:pt>
                <c:pt idx="51370">
                  <c:v>1480</c:v>
                </c:pt>
                <c:pt idx="51371">
                  <c:v>1486</c:v>
                </c:pt>
                <c:pt idx="51372">
                  <c:v>1457</c:v>
                </c:pt>
                <c:pt idx="51373">
                  <c:v>1455</c:v>
                </c:pt>
                <c:pt idx="51374">
                  <c:v>1423</c:v>
                </c:pt>
                <c:pt idx="51375">
                  <c:v>1430</c:v>
                </c:pt>
                <c:pt idx="51376">
                  <c:v>1322</c:v>
                </c:pt>
                <c:pt idx="51377">
                  <c:v>1252</c:v>
                </c:pt>
                <c:pt idx="51378">
                  <c:v>1293</c:v>
                </c:pt>
                <c:pt idx="51379">
                  <c:v>1265</c:v>
                </c:pt>
                <c:pt idx="51380">
                  <c:v>1224</c:v>
                </c:pt>
                <c:pt idx="51381">
                  <c:v>1171</c:v>
                </c:pt>
                <c:pt idx="51382">
                  <c:v>1135</c:v>
                </c:pt>
                <c:pt idx="51383">
                  <c:v>1074</c:v>
                </c:pt>
                <c:pt idx="51384">
                  <c:v>1024</c:v>
                </c:pt>
                <c:pt idx="51385">
                  <c:v>996</c:v>
                </c:pt>
                <c:pt idx="51386">
                  <c:v>960</c:v>
                </c:pt>
                <c:pt idx="51387">
                  <c:v>947</c:v>
                </c:pt>
                <c:pt idx="51388">
                  <c:v>937</c:v>
                </c:pt>
                <c:pt idx="51389">
                  <c:v>938</c:v>
                </c:pt>
                <c:pt idx="51390">
                  <c:v>943</c:v>
                </c:pt>
                <c:pt idx="51391">
                  <c:v>1042</c:v>
                </c:pt>
                <c:pt idx="51392">
                  <c:v>1175</c:v>
                </c:pt>
                <c:pt idx="51393">
                  <c:v>1230</c:v>
                </c:pt>
                <c:pt idx="51394">
                  <c:v>1244</c:v>
                </c:pt>
                <c:pt idx="51395">
                  <c:v>1241</c:v>
                </c:pt>
                <c:pt idx="51396">
                  <c:v>1201</c:v>
                </c:pt>
                <c:pt idx="51397">
                  <c:v>1171</c:v>
                </c:pt>
                <c:pt idx="51398">
                  <c:v>1150</c:v>
                </c:pt>
                <c:pt idx="51399">
                  <c:v>1121</c:v>
                </c:pt>
                <c:pt idx="51400">
                  <c:v>1083</c:v>
                </c:pt>
                <c:pt idx="51401">
                  <c:v>1135</c:v>
                </c:pt>
                <c:pt idx="51402">
                  <c:v>1188</c:v>
                </c:pt>
                <c:pt idx="51403">
                  <c:v>1168</c:v>
                </c:pt>
                <c:pt idx="51404">
                  <c:v>1143</c:v>
                </c:pt>
                <c:pt idx="51405">
                  <c:v>1109</c:v>
                </c:pt>
                <c:pt idx="51406">
                  <c:v>1058</c:v>
                </c:pt>
                <c:pt idx="51407">
                  <c:v>996</c:v>
                </c:pt>
                <c:pt idx="51408">
                  <c:v>980</c:v>
                </c:pt>
                <c:pt idx="51409">
                  <c:v>951</c:v>
                </c:pt>
                <c:pt idx="51410">
                  <c:v>920</c:v>
                </c:pt>
                <c:pt idx="51411">
                  <c:v>902</c:v>
                </c:pt>
                <c:pt idx="51412">
                  <c:v>896</c:v>
                </c:pt>
                <c:pt idx="51413">
                  <c:v>877</c:v>
                </c:pt>
                <c:pt idx="51414">
                  <c:v>845</c:v>
                </c:pt>
                <c:pt idx="51415">
                  <c:v>896</c:v>
                </c:pt>
                <c:pt idx="51416">
                  <c:v>943</c:v>
                </c:pt>
                <c:pt idx="51417">
                  <c:v>986</c:v>
                </c:pt>
                <c:pt idx="51418">
                  <c:v>1017</c:v>
                </c:pt>
                <c:pt idx="51419">
                  <c:v>1055</c:v>
                </c:pt>
                <c:pt idx="51420">
                  <c:v>1075</c:v>
                </c:pt>
                <c:pt idx="51421">
                  <c:v>1081</c:v>
                </c:pt>
                <c:pt idx="51422">
                  <c:v>1077</c:v>
                </c:pt>
                <c:pt idx="51423">
                  <c:v>1043</c:v>
                </c:pt>
                <c:pt idx="51424">
                  <c:v>1007</c:v>
                </c:pt>
                <c:pt idx="51425">
                  <c:v>1081</c:v>
                </c:pt>
                <c:pt idx="51426">
                  <c:v>1095</c:v>
                </c:pt>
                <c:pt idx="51427">
                  <c:v>1080</c:v>
                </c:pt>
                <c:pt idx="51428">
                  <c:v>1069</c:v>
                </c:pt>
                <c:pt idx="51429">
                  <c:v>1048</c:v>
                </c:pt>
                <c:pt idx="51430">
                  <c:v>998</c:v>
                </c:pt>
                <c:pt idx="51431">
                  <c:v>945</c:v>
                </c:pt>
                <c:pt idx="51432">
                  <c:v>902</c:v>
                </c:pt>
                <c:pt idx="51433">
                  <c:v>867</c:v>
                </c:pt>
                <c:pt idx="51434">
                  <c:v>858</c:v>
                </c:pt>
                <c:pt idx="51435">
                  <c:v>836</c:v>
                </c:pt>
                <c:pt idx="51436">
                  <c:v>846</c:v>
                </c:pt>
                <c:pt idx="51437">
                  <c:v>897</c:v>
                </c:pt>
                <c:pt idx="51438">
                  <c:v>938</c:v>
                </c:pt>
                <c:pt idx="51439">
                  <c:v>1135</c:v>
                </c:pt>
                <c:pt idx="51440">
                  <c:v>1224</c:v>
                </c:pt>
                <c:pt idx="51441">
                  <c:v>1269</c:v>
                </c:pt>
                <c:pt idx="51442">
                  <c:v>1315</c:v>
                </c:pt>
                <c:pt idx="51443">
                  <c:v>1322</c:v>
                </c:pt>
                <c:pt idx="51444">
                  <c:v>1290</c:v>
                </c:pt>
                <c:pt idx="51445">
                  <c:v>1300</c:v>
                </c:pt>
                <c:pt idx="51446">
                  <c:v>1281</c:v>
                </c:pt>
                <c:pt idx="51447">
                  <c:v>1251</c:v>
                </c:pt>
                <c:pt idx="51448">
                  <c:v>1175</c:v>
                </c:pt>
                <c:pt idx="51449">
                  <c:v>1160</c:v>
                </c:pt>
                <c:pt idx="51450">
                  <c:v>1192</c:v>
                </c:pt>
                <c:pt idx="51451">
                  <c:v>1168</c:v>
                </c:pt>
                <c:pt idx="51452">
                  <c:v>1106</c:v>
                </c:pt>
                <c:pt idx="51453">
                  <c:v>1054</c:v>
                </c:pt>
                <c:pt idx="51454">
                  <c:v>1007</c:v>
                </c:pt>
                <c:pt idx="51455">
                  <c:v>946</c:v>
                </c:pt>
                <c:pt idx="51456">
                  <c:v>900</c:v>
                </c:pt>
                <c:pt idx="51457">
                  <c:v>866</c:v>
                </c:pt>
                <c:pt idx="51458">
                  <c:v>841</c:v>
                </c:pt>
                <c:pt idx="51459">
                  <c:v>836</c:v>
                </c:pt>
                <c:pt idx="51460">
                  <c:v>848</c:v>
                </c:pt>
                <c:pt idx="51461">
                  <c:v>895</c:v>
                </c:pt>
                <c:pt idx="51462">
                  <c:v>910</c:v>
                </c:pt>
                <c:pt idx="51463">
                  <c:v>1086</c:v>
                </c:pt>
                <c:pt idx="51464">
                  <c:v>1240</c:v>
                </c:pt>
                <c:pt idx="51465">
                  <c:v>1323</c:v>
                </c:pt>
                <c:pt idx="51466">
                  <c:v>1385</c:v>
                </c:pt>
                <c:pt idx="51467">
                  <c:v>1355</c:v>
                </c:pt>
                <c:pt idx="51468">
                  <c:v>1349</c:v>
                </c:pt>
                <c:pt idx="51469">
                  <c:v>1346</c:v>
                </c:pt>
                <c:pt idx="51470">
                  <c:v>1308</c:v>
                </c:pt>
                <c:pt idx="51471">
                  <c:v>1283</c:v>
                </c:pt>
                <c:pt idx="51472">
                  <c:v>1218</c:v>
                </c:pt>
                <c:pt idx="51473">
                  <c:v>1167</c:v>
                </c:pt>
                <c:pt idx="51474">
                  <c:v>1195</c:v>
                </c:pt>
                <c:pt idx="51475">
                  <c:v>1141</c:v>
                </c:pt>
                <c:pt idx="51476">
                  <c:v>1098</c:v>
                </c:pt>
                <c:pt idx="51477">
                  <c:v>1048</c:v>
                </c:pt>
                <c:pt idx="51478">
                  <c:v>980</c:v>
                </c:pt>
                <c:pt idx="51479">
                  <c:v>958</c:v>
                </c:pt>
                <c:pt idx="51480">
                  <c:v>908</c:v>
                </c:pt>
                <c:pt idx="51481">
                  <c:v>880</c:v>
                </c:pt>
                <c:pt idx="51482">
                  <c:v>854</c:v>
                </c:pt>
                <c:pt idx="51483">
                  <c:v>840</c:v>
                </c:pt>
                <c:pt idx="51484">
                  <c:v>856</c:v>
                </c:pt>
                <c:pt idx="51485">
                  <c:v>901</c:v>
                </c:pt>
                <c:pt idx="51486">
                  <c:v>935</c:v>
                </c:pt>
                <c:pt idx="51487">
                  <c:v>1113</c:v>
                </c:pt>
                <c:pt idx="51488">
                  <c:v>1211</c:v>
                </c:pt>
                <c:pt idx="51489">
                  <c:v>1305</c:v>
                </c:pt>
                <c:pt idx="51490">
                  <c:v>1320</c:v>
                </c:pt>
                <c:pt idx="51491">
                  <c:v>1322</c:v>
                </c:pt>
                <c:pt idx="51492">
                  <c:v>1312</c:v>
                </c:pt>
                <c:pt idx="51493">
                  <c:v>1339</c:v>
                </c:pt>
                <c:pt idx="51494">
                  <c:v>1308</c:v>
                </c:pt>
                <c:pt idx="51495">
                  <c:v>1253</c:v>
                </c:pt>
                <c:pt idx="51496">
                  <c:v>1193</c:v>
                </c:pt>
                <c:pt idx="51497">
                  <c:v>1175</c:v>
                </c:pt>
                <c:pt idx="51498">
                  <c:v>1207</c:v>
                </c:pt>
                <c:pt idx="51499">
                  <c:v>1178</c:v>
                </c:pt>
                <c:pt idx="51500">
                  <c:v>1137</c:v>
                </c:pt>
                <c:pt idx="51501">
                  <c:v>1074</c:v>
                </c:pt>
                <c:pt idx="51502">
                  <c:v>1026</c:v>
                </c:pt>
                <c:pt idx="51503">
                  <c:v>960</c:v>
                </c:pt>
                <c:pt idx="51504">
                  <c:v>920</c:v>
                </c:pt>
                <c:pt idx="51505">
                  <c:v>889</c:v>
                </c:pt>
                <c:pt idx="51506">
                  <c:v>875</c:v>
                </c:pt>
                <c:pt idx="51507">
                  <c:v>870</c:v>
                </c:pt>
                <c:pt idx="51508">
                  <c:v>881</c:v>
                </c:pt>
                <c:pt idx="51509">
                  <c:v>925</c:v>
                </c:pt>
                <c:pt idx="51510">
                  <c:v>945</c:v>
                </c:pt>
                <c:pt idx="51511">
                  <c:v>1115</c:v>
                </c:pt>
                <c:pt idx="51512">
                  <c:v>1227</c:v>
                </c:pt>
                <c:pt idx="51513">
                  <c:v>1305</c:v>
                </c:pt>
                <c:pt idx="51514">
                  <c:v>1329</c:v>
                </c:pt>
                <c:pt idx="51515">
                  <c:v>1326</c:v>
                </c:pt>
                <c:pt idx="51516">
                  <c:v>1290</c:v>
                </c:pt>
                <c:pt idx="51517">
                  <c:v>1301</c:v>
                </c:pt>
                <c:pt idx="51518">
                  <c:v>1260</c:v>
                </c:pt>
                <c:pt idx="51519">
                  <c:v>1230</c:v>
                </c:pt>
                <c:pt idx="51520">
                  <c:v>1175</c:v>
                </c:pt>
                <c:pt idx="51521">
                  <c:v>1158</c:v>
                </c:pt>
                <c:pt idx="51522">
                  <c:v>1172</c:v>
                </c:pt>
                <c:pt idx="51523">
                  <c:v>1151</c:v>
                </c:pt>
                <c:pt idx="51524">
                  <c:v>1111</c:v>
                </c:pt>
                <c:pt idx="51525">
                  <c:v>1056</c:v>
                </c:pt>
                <c:pt idx="51526">
                  <c:v>1004</c:v>
                </c:pt>
                <c:pt idx="51527">
                  <c:v>947</c:v>
                </c:pt>
                <c:pt idx="51528">
                  <c:v>909</c:v>
                </c:pt>
                <c:pt idx="51529">
                  <c:v>863</c:v>
                </c:pt>
                <c:pt idx="51530">
                  <c:v>840</c:v>
                </c:pt>
                <c:pt idx="51531">
                  <c:v>828</c:v>
                </c:pt>
                <c:pt idx="51532">
                  <c:v>851</c:v>
                </c:pt>
                <c:pt idx="51533">
                  <c:v>891</c:v>
                </c:pt>
                <c:pt idx="51534">
                  <c:v>917</c:v>
                </c:pt>
                <c:pt idx="51535">
                  <c:v>1111</c:v>
                </c:pt>
                <c:pt idx="51536">
                  <c:v>1225</c:v>
                </c:pt>
                <c:pt idx="51537">
                  <c:v>1355</c:v>
                </c:pt>
                <c:pt idx="51538">
                  <c:v>1397</c:v>
                </c:pt>
                <c:pt idx="51539">
                  <c:v>1410</c:v>
                </c:pt>
                <c:pt idx="51540">
                  <c:v>1385</c:v>
                </c:pt>
                <c:pt idx="51541">
                  <c:v>1411</c:v>
                </c:pt>
                <c:pt idx="51542">
                  <c:v>1397</c:v>
                </c:pt>
                <c:pt idx="51543">
                  <c:v>1365</c:v>
                </c:pt>
                <c:pt idx="51544">
                  <c:v>1255</c:v>
                </c:pt>
                <c:pt idx="51545">
                  <c:v>1248</c:v>
                </c:pt>
                <c:pt idx="51546">
                  <c:v>1234</c:v>
                </c:pt>
                <c:pt idx="51547">
                  <c:v>1228</c:v>
                </c:pt>
                <c:pt idx="51548">
                  <c:v>1174</c:v>
                </c:pt>
                <c:pt idx="51549">
                  <c:v>1112</c:v>
                </c:pt>
                <c:pt idx="51550">
                  <c:v>1067</c:v>
                </c:pt>
                <c:pt idx="51551">
                  <c:v>1010</c:v>
                </c:pt>
                <c:pt idx="51552">
                  <c:v>957</c:v>
                </c:pt>
                <c:pt idx="51553">
                  <c:v>928</c:v>
                </c:pt>
                <c:pt idx="51554">
                  <c:v>908</c:v>
                </c:pt>
                <c:pt idx="51555">
                  <c:v>887</c:v>
                </c:pt>
                <c:pt idx="51556">
                  <c:v>890</c:v>
                </c:pt>
                <c:pt idx="51557">
                  <c:v>894</c:v>
                </c:pt>
                <c:pt idx="51558">
                  <c:v>881</c:v>
                </c:pt>
                <c:pt idx="51559">
                  <c:v>1005</c:v>
                </c:pt>
                <c:pt idx="51560">
                  <c:v>1132</c:v>
                </c:pt>
                <c:pt idx="51561">
                  <c:v>1234</c:v>
                </c:pt>
                <c:pt idx="51562">
                  <c:v>1277</c:v>
                </c:pt>
                <c:pt idx="51563">
                  <c:v>1272</c:v>
                </c:pt>
                <c:pt idx="51564">
                  <c:v>1240</c:v>
                </c:pt>
                <c:pt idx="51565">
                  <c:v>1226</c:v>
                </c:pt>
                <c:pt idx="51566">
                  <c:v>1213</c:v>
                </c:pt>
                <c:pt idx="51567">
                  <c:v>1185</c:v>
                </c:pt>
                <c:pt idx="51568">
                  <c:v>1145</c:v>
                </c:pt>
                <c:pt idx="51569">
                  <c:v>1197</c:v>
                </c:pt>
                <c:pt idx="51570">
                  <c:v>1239</c:v>
                </c:pt>
                <c:pt idx="51571">
                  <c:v>1207</c:v>
                </c:pt>
                <c:pt idx="51572">
                  <c:v>1171</c:v>
                </c:pt>
                <c:pt idx="51573">
                  <c:v>1128</c:v>
                </c:pt>
                <c:pt idx="51574">
                  <c:v>1078</c:v>
                </c:pt>
                <c:pt idx="51575">
                  <c:v>1030</c:v>
                </c:pt>
                <c:pt idx="51576">
                  <c:v>956</c:v>
                </c:pt>
                <c:pt idx="51577">
                  <c:v>945</c:v>
                </c:pt>
                <c:pt idx="51578">
                  <c:v>913</c:v>
                </c:pt>
                <c:pt idx="51579">
                  <c:v>896</c:v>
                </c:pt>
                <c:pt idx="51580">
                  <c:v>882</c:v>
                </c:pt>
                <c:pt idx="51581">
                  <c:v>884</c:v>
                </c:pt>
                <c:pt idx="51582">
                  <c:v>850</c:v>
                </c:pt>
                <c:pt idx="51583">
                  <c:v>906</c:v>
                </c:pt>
                <c:pt idx="51584">
                  <c:v>983</c:v>
                </c:pt>
                <c:pt idx="51585">
                  <c:v>1037</c:v>
                </c:pt>
                <c:pt idx="51586">
                  <c:v>1108</c:v>
                </c:pt>
                <c:pt idx="51587">
                  <c:v>1114</c:v>
                </c:pt>
                <c:pt idx="51588">
                  <c:v>1128</c:v>
                </c:pt>
                <c:pt idx="51589">
                  <c:v>1125</c:v>
                </c:pt>
                <c:pt idx="51590">
                  <c:v>1137</c:v>
                </c:pt>
                <c:pt idx="51591">
                  <c:v>1100</c:v>
                </c:pt>
                <c:pt idx="51592">
                  <c:v>1079</c:v>
                </c:pt>
                <c:pt idx="51593">
                  <c:v>1122</c:v>
                </c:pt>
                <c:pt idx="51594">
                  <c:v>1178</c:v>
                </c:pt>
                <c:pt idx="51595">
                  <c:v>1198</c:v>
                </c:pt>
                <c:pt idx="51596">
                  <c:v>1185</c:v>
                </c:pt>
                <c:pt idx="51597">
                  <c:v>1135</c:v>
                </c:pt>
                <c:pt idx="51598">
                  <c:v>1082</c:v>
                </c:pt>
                <c:pt idx="51599">
                  <c:v>1015</c:v>
                </c:pt>
                <c:pt idx="51600">
                  <c:v>977</c:v>
                </c:pt>
                <c:pt idx="51601">
                  <c:v>939</c:v>
                </c:pt>
                <c:pt idx="51602">
                  <c:v>918</c:v>
                </c:pt>
                <c:pt idx="51603">
                  <c:v>901</c:v>
                </c:pt>
                <c:pt idx="51604">
                  <c:v>916</c:v>
                </c:pt>
                <c:pt idx="51605">
                  <c:v>958</c:v>
                </c:pt>
                <c:pt idx="51606">
                  <c:v>978</c:v>
                </c:pt>
                <c:pt idx="51607">
                  <c:v>1174</c:v>
                </c:pt>
                <c:pt idx="51608">
                  <c:v>1314</c:v>
                </c:pt>
                <c:pt idx="51609">
                  <c:v>1425</c:v>
                </c:pt>
                <c:pt idx="51610">
                  <c:v>1483</c:v>
                </c:pt>
                <c:pt idx="51611">
                  <c:v>1482</c:v>
                </c:pt>
                <c:pt idx="51612">
                  <c:v>1475</c:v>
                </c:pt>
                <c:pt idx="51613">
                  <c:v>1463</c:v>
                </c:pt>
                <c:pt idx="51614">
                  <c:v>1466</c:v>
                </c:pt>
                <c:pt idx="51615">
                  <c:v>1413</c:v>
                </c:pt>
                <c:pt idx="51616">
                  <c:v>1335</c:v>
                </c:pt>
                <c:pt idx="51617">
                  <c:v>1278</c:v>
                </c:pt>
                <c:pt idx="51618">
                  <c:v>1305</c:v>
                </c:pt>
                <c:pt idx="51619">
                  <c:v>1280</c:v>
                </c:pt>
                <c:pt idx="51620">
                  <c:v>1218</c:v>
                </c:pt>
                <c:pt idx="51621">
                  <c:v>1174</c:v>
                </c:pt>
                <c:pt idx="51622">
                  <c:v>1109</c:v>
                </c:pt>
                <c:pt idx="51623">
                  <c:v>1036</c:v>
                </c:pt>
                <c:pt idx="51624">
                  <c:v>994</c:v>
                </c:pt>
                <c:pt idx="51625">
                  <c:v>960</c:v>
                </c:pt>
                <c:pt idx="51626">
                  <c:v>922</c:v>
                </c:pt>
                <c:pt idx="51627">
                  <c:v>912</c:v>
                </c:pt>
                <c:pt idx="51628">
                  <c:v>912</c:v>
                </c:pt>
                <c:pt idx="51629">
                  <c:v>943</c:v>
                </c:pt>
                <c:pt idx="51630">
                  <c:v>958</c:v>
                </c:pt>
                <c:pt idx="51631">
                  <c:v>1095</c:v>
                </c:pt>
                <c:pt idx="51632">
                  <c:v>1247</c:v>
                </c:pt>
                <c:pt idx="51633">
                  <c:v>1275</c:v>
                </c:pt>
                <c:pt idx="51634">
                  <c:v>1323</c:v>
                </c:pt>
                <c:pt idx="51635">
                  <c:v>1302</c:v>
                </c:pt>
                <c:pt idx="51636">
                  <c:v>1282</c:v>
                </c:pt>
                <c:pt idx="51637">
                  <c:v>1304</c:v>
                </c:pt>
                <c:pt idx="51638">
                  <c:v>1291</c:v>
                </c:pt>
                <c:pt idx="51639">
                  <c:v>1269</c:v>
                </c:pt>
                <c:pt idx="51640">
                  <c:v>1200</c:v>
                </c:pt>
                <c:pt idx="51641">
                  <c:v>1125</c:v>
                </c:pt>
                <c:pt idx="51642">
                  <c:v>1201</c:v>
                </c:pt>
                <c:pt idx="51643">
                  <c:v>1182</c:v>
                </c:pt>
                <c:pt idx="51644">
                  <c:v>1135</c:v>
                </c:pt>
                <c:pt idx="51645">
                  <c:v>1085</c:v>
                </c:pt>
                <c:pt idx="51646">
                  <c:v>1016</c:v>
                </c:pt>
                <c:pt idx="51647">
                  <c:v>956</c:v>
                </c:pt>
                <c:pt idx="51648">
                  <c:v>906</c:v>
                </c:pt>
                <c:pt idx="51649">
                  <c:v>874</c:v>
                </c:pt>
                <c:pt idx="51650">
                  <c:v>869</c:v>
                </c:pt>
                <c:pt idx="51651">
                  <c:v>855</c:v>
                </c:pt>
                <c:pt idx="51652">
                  <c:v>871</c:v>
                </c:pt>
                <c:pt idx="51653">
                  <c:v>910</c:v>
                </c:pt>
                <c:pt idx="51654">
                  <c:v>933</c:v>
                </c:pt>
                <c:pt idx="51655">
                  <c:v>1125</c:v>
                </c:pt>
                <c:pt idx="51656">
                  <c:v>1236</c:v>
                </c:pt>
                <c:pt idx="51657">
                  <c:v>1325</c:v>
                </c:pt>
                <c:pt idx="51658">
                  <c:v>1388</c:v>
                </c:pt>
                <c:pt idx="51659">
                  <c:v>1421</c:v>
                </c:pt>
                <c:pt idx="51660">
                  <c:v>1452</c:v>
                </c:pt>
                <c:pt idx="51661">
                  <c:v>1452</c:v>
                </c:pt>
                <c:pt idx="51662">
                  <c:v>1421</c:v>
                </c:pt>
                <c:pt idx="51663">
                  <c:v>1357</c:v>
                </c:pt>
                <c:pt idx="51664">
                  <c:v>1279</c:v>
                </c:pt>
                <c:pt idx="51665">
                  <c:v>1241</c:v>
                </c:pt>
                <c:pt idx="51666">
                  <c:v>1291</c:v>
                </c:pt>
                <c:pt idx="51667">
                  <c:v>1239</c:v>
                </c:pt>
                <c:pt idx="51668">
                  <c:v>1204</c:v>
                </c:pt>
                <c:pt idx="51669">
                  <c:v>1171</c:v>
                </c:pt>
                <c:pt idx="51670">
                  <c:v>1093</c:v>
                </c:pt>
                <c:pt idx="51671">
                  <c:v>1020</c:v>
                </c:pt>
                <c:pt idx="51672">
                  <c:v>966</c:v>
                </c:pt>
                <c:pt idx="51673">
                  <c:v>920</c:v>
                </c:pt>
                <c:pt idx="51674">
                  <c:v>900</c:v>
                </c:pt>
                <c:pt idx="51675">
                  <c:v>885</c:v>
                </c:pt>
                <c:pt idx="51676">
                  <c:v>913</c:v>
                </c:pt>
                <c:pt idx="51677">
                  <c:v>959</c:v>
                </c:pt>
                <c:pt idx="51678">
                  <c:v>978</c:v>
                </c:pt>
                <c:pt idx="51679">
                  <c:v>1192</c:v>
                </c:pt>
                <c:pt idx="51680">
                  <c:v>1318</c:v>
                </c:pt>
                <c:pt idx="51681">
                  <c:v>1415</c:v>
                </c:pt>
                <c:pt idx="51682">
                  <c:v>1483</c:v>
                </c:pt>
                <c:pt idx="51683">
                  <c:v>1485</c:v>
                </c:pt>
                <c:pt idx="51684">
                  <c:v>1446</c:v>
                </c:pt>
                <c:pt idx="51685">
                  <c:v>1460</c:v>
                </c:pt>
                <c:pt idx="51686">
                  <c:v>1454</c:v>
                </c:pt>
                <c:pt idx="51687">
                  <c:v>1400</c:v>
                </c:pt>
                <c:pt idx="51688">
                  <c:v>1315</c:v>
                </c:pt>
                <c:pt idx="51689">
                  <c:v>1260</c:v>
                </c:pt>
                <c:pt idx="51690">
                  <c:v>1324</c:v>
                </c:pt>
                <c:pt idx="51691">
                  <c:v>1267</c:v>
                </c:pt>
                <c:pt idx="51692">
                  <c:v>1230</c:v>
                </c:pt>
                <c:pt idx="51693">
                  <c:v>1165</c:v>
                </c:pt>
                <c:pt idx="51694">
                  <c:v>1103</c:v>
                </c:pt>
                <c:pt idx="51695">
                  <c:v>1042</c:v>
                </c:pt>
                <c:pt idx="51696">
                  <c:v>974</c:v>
                </c:pt>
                <c:pt idx="51697">
                  <c:v>930</c:v>
                </c:pt>
                <c:pt idx="51698">
                  <c:v>922</c:v>
                </c:pt>
                <c:pt idx="51699">
                  <c:v>909</c:v>
                </c:pt>
                <c:pt idx="51700">
                  <c:v>920</c:v>
                </c:pt>
                <c:pt idx="51701">
                  <c:v>982</c:v>
                </c:pt>
                <c:pt idx="51702">
                  <c:v>1019</c:v>
                </c:pt>
                <c:pt idx="51703">
                  <c:v>1227</c:v>
                </c:pt>
                <c:pt idx="51704">
                  <c:v>1371</c:v>
                </c:pt>
                <c:pt idx="51705">
                  <c:v>1454</c:v>
                </c:pt>
                <c:pt idx="51706">
                  <c:v>1482</c:v>
                </c:pt>
                <c:pt idx="51707">
                  <c:v>1481</c:v>
                </c:pt>
                <c:pt idx="51708">
                  <c:v>1482</c:v>
                </c:pt>
                <c:pt idx="51709">
                  <c:v>1471</c:v>
                </c:pt>
                <c:pt idx="51710">
                  <c:v>1464</c:v>
                </c:pt>
                <c:pt idx="51711">
                  <c:v>1404</c:v>
                </c:pt>
                <c:pt idx="51712">
                  <c:v>1323</c:v>
                </c:pt>
                <c:pt idx="51713">
                  <c:v>1256</c:v>
                </c:pt>
                <c:pt idx="51714">
                  <c:v>1320</c:v>
                </c:pt>
                <c:pt idx="51715">
                  <c:v>1287</c:v>
                </c:pt>
                <c:pt idx="51716">
                  <c:v>1240</c:v>
                </c:pt>
                <c:pt idx="51717">
                  <c:v>1204</c:v>
                </c:pt>
                <c:pt idx="51718">
                  <c:v>1134</c:v>
                </c:pt>
                <c:pt idx="51719">
                  <c:v>1063</c:v>
                </c:pt>
                <c:pt idx="51720">
                  <c:v>1015</c:v>
                </c:pt>
                <c:pt idx="51721">
                  <c:v>980</c:v>
                </c:pt>
                <c:pt idx="51722">
                  <c:v>941</c:v>
                </c:pt>
                <c:pt idx="51723">
                  <c:v>915</c:v>
                </c:pt>
                <c:pt idx="51724">
                  <c:v>913</c:v>
                </c:pt>
                <c:pt idx="51725">
                  <c:v>931</c:v>
                </c:pt>
                <c:pt idx="51726">
                  <c:v>894</c:v>
                </c:pt>
                <c:pt idx="51727">
                  <c:v>991</c:v>
                </c:pt>
                <c:pt idx="51728">
                  <c:v>1035</c:v>
                </c:pt>
                <c:pt idx="51729">
                  <c:v>1113</c:v>
                </c:pt>
                <c:pt idx="51730">
                  <c:v>1147</c:v>
                </c:pt>
                <c:pt idx="51731">
                  <c:v>1186</c:v>
                </c:pt>
                <c:pt idx="51732">
                  <c:v>1176</c:v>
                </c:pt>
                <c:pt idx="51733">
                  <c:v>1173</c:v>
                </c:pt>
                <c:pt idx="51734">
                  <c:v>1144</c:v>
                </c:pt>
                <c:pt idx="51735">
                  <c:v>1180</c:v>
                </c:pt>
                <c:pt idx="51736">
                  <c:v>1147</c:v>
                </c:pt>
                <c:pt idx="51737">
                  <c:v>1164</c:v>
                </c:pt>
                <c:pt idx="51738">
                  <c:v>1238</c:v>
                </c:pt>
                <c:pt idx="51739">
                  <c:v>1223</c:v>
                </c:pt>
                <c:pt idx="51740">
                  <c:v>1187</c:v>
                </c:pt>
                <c:pt idx="51741">
                  <c:v>1120</c:v>
                </c:pt>
                <c:pt idx="51742">
                  <c:v>1103</c:v>
                </c:pt>
                <c:pt idx="51743">
                  <c:v>1055</c:v>
                </c:pt>
                <c:pt idx="51744">
                  <c:v>1013</c:v>
                </c:pt>
                <c:pt idx="51745">
                  <c:v>955</c:v>
                </c:pt>
                <c:pt idx="51746">
                  <c:v>959</c:v>
                </c:pt>
                <c:pt idx="51747">
                  <c:v>924</c:v>
                </c:pt>
                <c:pt idx="51748">
                  <c:v>921</c:v>
                </c:pt>
                <c:pt idx="51749">
                  <c:v>888</c:v>
                </c:pt>
                <c:pt idx="51750">
                  <c:v>862</c:v>
                </c:pt>
                <c:pt idx="51751">
                  <c:v>936</c:v>
                </c:pt>
                <c:pt idx="51752">
                  <c:v>962</c:v>
                </c:pt>
                <c:pt idx="51753">
                  <c:v>1038</c:v>
                </c:pt>
                <c:pt idx="51754">
                  <c:v>1096</c:v>
                </c:pt>
                <c:pt idx="51755">
                  <c:v>1131</c:v>
                </c:pt>
                <c:pt idx="51756">
                  <c:v>1140</c:v>
                </c:pt>
                <c:pt idx="51757">
                  <c:v>1121</c:v>
                </c:pt>
                <c:pt idx="51758">
                  <c:v>1111</c:v>
                </c:pt>
                <c:pt idx="51759">
                  <c:v>1070</c:v>
                </c:pt>
                <c:pt idx="51760">
                  <c:v>1061</c:v>
                </c:pt>
                <c:pt idx="51761">
                  <c:v>1064</c:v>
                </c:pt>
                <c:pt idx="51762">
                  <c:v>1118</c:v>
                </c:pt>
                <c:pt idx="51763">
                  <c:v>1064</c:v>
                </c:pt>
                <c:pt idx="51764">
                  <c:v>1126</c:v>
                </c:pt>
                <c:pt idx="51765">
                  <c:v>1087</c:v>
                </c:pt>
                <c:pt idx="51766">
                  <c:v>1039</c:v>
                </c:pt>
                <c:pt idx="51767">
                  <c:v>1001</c:v>
                </c:pt>
                <c:pt idx="51768">
                  <c:v>974</c:v>
                </c:pt>
                <c:pt idx="51769">
                  <c:v>922</c:v>
                </c:pt>
                <c:pt idx="51770">
                  <c:v>898</c:v>
                </c:pt>
                <c:pt idx="51771">
                  <c:v>865</c:v>
                </c:pt>
                <c:pt idx="51772">
                  <c:v>867</c:v>
                </c:pt>
                <c:pt idx="51773">
                  <c:v>915</c:v>
                </c:pt>
                <c:pt idx="51774">
                  <c:v>940</c:v>
                </c:pt>
                <c:pt idx="51775">
                  <c:v>1152</c:v>
                </c:pt>
                <c:pt idx="51776">
                  <c:v>1305</c:v>
                </c:pt>
                <c:pt idx="51777">
                  <c:v>1399</c:v>
                </c:pt>
                <c:pt idx="51778">
                  <c:v>1451</c:v>
                </c:pt>
                <c:pt idx="51779">
                  <c:v>1473</c:v>
                </c:pt>
                <c:pt idx="51780">
                  <c:v>1491</c:v>
                </c:pt>
                <c:pt idx="51781">
                  <c:v>1516</c:v>
                </c:pt>
                <c:pt idx="51782">
                  <c:v>1493</c:v>
                </c:pt>
                <c:pt idx="51783">
                  <c:v>1442</c:v>
                </c:pt>
                <c:pt idx="51784">
                  <c:v>1354</c:v>
                </c:pt>
                <c:pt idx="51785">
                  <c:v>1269</c:v>
                </c:pt>
                <c:pt idx="51786">
                  <c:v>1322</c:v>
                </c:pt>
                <c:pt idx="51787">
                  <c:v>1311</c:v>
                </c:pt>
                <c:pt idx="51788">
                  <c:v>1265</c:v>
                </c:pt>
                <c:pt idx="51789">
                  <c:v>1200</c:v>
                </c:pt>
                <c:pt idx="51790">
                  <c:v>1150</c:v>
                </c:pt>
                <c:pt idx="51791">
                  <c:v>1056</c:v>
                </c:pt>
                <c:pt idx="51792">
                  <c:v>1005</c:v>
                </c:pt>
                <c:pt idx="51793">
                  <c:v>957</c:v>
                </c:pt>
                <c:pt idx="51794">
                  <c:v>920</c:v>
                </c:pt>
                <c:pt idx="51795">
                  <c:v>917</c:v>
                </c:pt>
                <c:pt idx="51796">
                  <c:v>900</c:v>
                </c:pt>
                <c:pt idx="51797">
                  <c:v>930</c:v>
                </c:pt>
                <c:pt idx="51798">
                  <c:v>985</c:v>
                </c:pt>
                <c:pt idx="51799">
                  <c:v>1163</c:v>
                </c:pt>
                <c:pt idx="51800">
                  <c:v>1313</c:v>
                </c:pt>
                <c:pt idx="51801">
                  <c:v>1385</c:v>
                </c:pt>
                <c:pt idx="51802">
                  <c:v>1446</c:v>
                </c:pt>
                <c:pt idx="51803">
                  <c:v>1462</c:v>
                </c:pt>
                <c:pt idx="51804">
                  <c:v>1451</c:v>
                </c:pt>
                <c:pt idx="51805">
                  <c:v>1472</c:v>
                </c:pt>
                <c:pt idx="51806">
                  <c:v>1487</c:v>
                </c:pt>
                <c:pt idx="51807">
                  <c:v>1446</c:v>
                </c:pt>
                <c:pt idx="51808">
                  <c:v>1361</c:v>
                </c:pt>
                <c:pt idx="51809">
                  <c:v>1250</c:v>
                </c:pt>
                <c:pt idx="51810">
                  <c:v>1330</c:v>
                </c:pt>
                <c:pt idx="51811">
                  <c:v>1315</c:v>
                </c:pt>
                <c:pt idx="51812">
                  <c:v>1271</c:v>
                </c:pt>
                <c:pt idx="51813">
                  <c:v>1218</c:v>
                </c:pt>
                <c:pt idx="51814">
                  <c:v>1148</c:v>
                </c:pt>
                <c:pt idx="51815">
                  <c:v>1088</c:v>
                </c:pt>
                <c:pt idx="51816">
                  <c:v>1040</c:v>
                </c:pt>
                <c:pt idx="51817">
                  <c:v>967</c:v>
                </c:pt>
                <c:pt idx="51818">
                  <c:v>967</c:v>
                </c:pt>
                <c:pt idx="51819">
                  <c:v>964</c:v>
                </c:pt>
                <c:pt idx="51820">
                  <c:v>936</c:v>
                </c:pt>
                <c:pt idx="51821">
                  <c:v>996</c:v>
                </c:pt>
                <c:pt idx="51822">
                  <c:v>1025</c:v>
                </c:pt>
                <c:pt idx="51823">
                  <c:v>1217</c:v>
                </c:pt>
                <c:pt idx="51824">
                  <c:v>1347</c:v>
                </c:pt>
                <c:pt idx="51825">
                  <c:v>1439</c:v>
                </c:pt>
                <c:pt idx="51826">
                  <c:v>1485</c:v>
                </c:pt>
                <c:pt idx="51827">
                  <c:v>1484</c:v>
                </c:pt>
                <c:pt idx="51828">
                  <c:v>1482</c:v>
                </c:pt>
                <c:pt idx="51829">
                  <c:v>1494</c:v>
                </c:pt>
                <c:pt idx="51830">
                  <c:v>1495</c:v>
                </c:pt>
                <c:pt idx="51831">
                  <c:v>1428</c:v>
                </c:pt>
                <c:pt idx="51832">
                  <c:v>1338</c:v>
                </c:pt>
                <c:pt idx="51833">
                  <c:v>1265</c:v>
                </c:pt>
                <c:pt idx="51834">
                  <c:v>1352</c:v>
                </c:pt>
                <c:pt idx="51835">
                  <c:v>1333</c:v>
                </c:pt>
                <c:pt idx="51836">
                  <c:v>1276</c:v>
                </c:pt>
                <c:pt idx="51837">
                  <c:v>1226</c:v>
                </c:pt>
                <c:pt idx="51838">
                  <c:v>1162</c:v>
                </c:pt>
                <c:pt idx="51839">
                  <c:v>1103</c:v>
                </c:pt>
                <c:pt idx="51840">
                  <c:v>1051</c:v>
                </c:pt>
                <c:pt idx="51841">
                  <c:v>1032</c:v>
                </c:pt>
                <c:pt idx="51842">
                  <c:v>995</c:v>
                </c:pt>
                <c:pt idx="51843">
                  <c:v>981</c:v>
                </c:pt>
                <c:pt idx="51844">
                  <c:v>974</c:v>
                </c:pt>
                <c:pt idx="51845">
                  <c:v>1029</c:v>
                </c:pt>
                <c:pt idx="51846">
                  <c:v>1042</c:v>
                </c:pt>
                <c:pt idx="51847">
                  <c:v>1236</c:v>
                </c:pt>
                <c:pt idx="51848">
                  <c:v>1347</c:v>
                </c:pt>
                <c:pt idx="51849">
                  <c:v>1439</c:v>
                </c:pt>
                <c:pt idx="51850">
                  <c:v>1493</c:v>
                </c:pt>
                <c:pt idx="51851">
                  <c:v>1489</c:v>
                </c:pt>
                <c:pt idx="51852">
                  <c:v>1467</c:v>
                </c:pt>
                <c:pt idx="51853">
                  <c:v>1482</c:v>
                </c:pt>
                <c:pt idx="51854">
                  <c:v>1394</c:v>
                </c:pt>
                <c:pt idx="51855">
                  <c:v>1411</c:v>
                </c:pt>
                <c:pt idx="51856">
                  <c:v>1317</c:v>
                </c:pt>
                <c:pt idx="51857">
                  <c:v>1265</c:v>
                </c:pt>
                <c:pt idx="51858">
                  <c:v>1333</c:v>
                </c:pt>
                <c:pt idx="51859">
                  <c:v>1318</c:v>
                </c:pt>
                <c:pt idx="51860">
                  <c:v>1264</c:v>
                </c:pt>
                <c:pt idx="51861">
                  <c:v>1205</c:v>
                </c:pt>
                <c:pt idx="51862">
                  <c:v>1142</c:v>
                </c:pt>
                <c:pt idx="51863">
                  <c:v>1078</c:v>
                </c:pt>
                <c:pt idx="51864">
                  <c:v>1029</c:v>
                </c:pt>
                <c:pt idx="51865">
                  <c:v>1005</c:v>
                </c:pt>
                <c:pt idx="51866">
                  <c:v>980</c:v>
                </c:pt>
                <c:pt idx="51867">
                  <c:v>960</c:v>
                </c:pt>
                <c:pt idx="51868">
                  <c:v>932</c:v>
                </c:pt>
                <c:pt idx="51869">
                  <c:v>992</c:v>
                </c:pt>
                <c:pt idx="51870">
                  <c:v>1011</c:v>
                </c:pt>
                <c:pt idx="51871">
                  <c:v>1216</c:v>
                </c:pt>
                <c:pt idx="51872">
                  <c:v>1333</c:v>
                </c:pt>
                <c:pt idx="51873">
                  <c:v>1422</c:v>
                </c:pt>
                <c:pt idx="51874">
                  <c:v>1474</c:v>
                </c:pt>
                <c:pt idx="51875">
                  <c:v>1495</c:v>
                </c:pt>
                <c:pt idx="51876">
                  <c:v>1458</c:v>
                </c:pt>
                <c:pt idx="51877">
                  <c:v>1439</c:v>
                </c:pt>
                <c:pt idx="51878">
                  <c:v>1425</c:v>
                </c:pt>
                <c:pt idx="51879">
                  <c:v>1371</c:v>
                </c:pt>
                <c:pt idx="51880">
                  <c:v>1297</c:v>
                </c:pt>
                <c:pt idx="51881">
                  <c:v>1263</c:v>
                </c:pt>
                <c:pt idx="51882">
                  <c:v>1329</c:v>
                </c:pt>
                <c:pt idx="51883">
                  <c:v>1282</c:v>
                </c:pt>
                <c:pt idx="51884">
                  <c:v>1250</c:v>
                </c:pt>
                <c:pt idx="51885">
                  <c:v>1228</c:v>
                </c:pt>
                <c:pt idx="51886">
                  <c:v>1120</c:v>
                </c:pt>
                <c:pt idx="51887">
                  <c:v>1074</c:v>
                </c:pt>
                <c:pt idx="51888">
                  <c:v>1037</c:v>
                </c:pt>
                <c:pt idx="51889">
                  <c:v>1010</c:v>
                </c:pt>
                <c:pt idx="51890">
                  <c:v>997</c:v>
                </c:pt>
                <c:pt idx="51891">
                  <c:v>966</c:v>
                </c:pt>
                <c:pt idx="51892">
                  <c:v>973</c:v>
                </c:pt>
                <c:pt idx="51893">
                  <c:v>971</c:v>
                </c:pt>
                <c:pt idx="51894">
                  <c:v>953</c:v>
                </c:pt>
                <c:pt idx="51895">
                  <c:v>1063</c:v>
                </c:pt>
                <c:pt idx="51896">
                  <c:v>1144</c:v>
                </c:pt>
                <c:pt idx="51897">
                  <c:v>1255</c:v>
                </c:pt>
                <c:pt idx="51898">
                  <c:v>1289</c:v>
                </c:pt>
                <c:pt idx="51899">
                  <c:v>1288</c:v>
                </c:pt>
                <c:pt idx="51900">
                  <c:v>1248</c:v>
                </c:pt>
                <c:pt idx="51901">
                  <c:v>1252</c:v>
                </c:pt>
                <c:pt idx="51902">
                  <c:v>1223</c:v>
                </c:pt>
                <c:pt idx="51903">
                  <c:v>1199</c:v>
                </c:pt>
                <c:pt idx="51904">
                  <c:v>1164</c:v>
                </c:pt>
                <c:pt idx="51905">
                  <c:v>1179</c:v>
                </c:pt>
                <c:pt idx="51906">
                  <c:v>1278</c:v>
                </c:pt>
                <c:pt idx="51907">
                  <c:v>1269</c:v>
                </c:pt>
                <c:pt idx="51908">
                  <c:v>1234</c:v>
                </c:pt>
                <c:pt idx="51909">
                  <c:v>1196</c:v>
                </c:pt>
                <c:pt idx="51910">
                  <c:v>1135</c:v>
                </c:pt>
                <c:pt idx="51911">
                  <c:v>1084</c:v>
                </c:pt>
                <c:pt idx="51912">
                  <c:v>1044</c:v>
                </c:pt>
                <c:pt idx="51913">
                  <c:v>1004</c:v>
                </c:pt>
                <c:pt idx="51914">
                  <c:v>961</c:v>
                </c:pt>
                <c:pt idx="51915">
                  <c:v>943</c:v>
                </c:pt>
                <c:pt idx="51916">
                  <c:v>933</c:v>
                </c:pt>
                <c:pt idx="51917">
                  <c:v>934</c:v>
                </c:pt>
                <c:pt idx="51918">
                  <c:v>894</c:v>
                </c:pt>
                <c:pt idx="51919">
                  <c:v>948</c:v>
                </c:pt>
                <c:pt idx="51920">
                  <c:v>1029</c:v>
                </c:pt>
                <c:pt idx="51921">
                  <c:v>1095</c:v>
                </c:pt>
                <c:pt idx="51922">
                  <c:v>1138</c:v>
                </c:pt>
                <c:pt idx="51923">
                  <c:v>1143</c:v>
                </c:pt>
                <c:pt idx="51924">
                  <c:v>1151</c:v>
                </c:pt>
                <c:pt idx="51925">
                  <c:v>1141</c:v>
                </c:pt>
                <c:pt idx="51926">
                  <c:v>1148</c:v>
                </c:pt>
                <c:pt idx="51927">
                  <c:v>1143</c:v>
                </c:pt>
                <c:pt idx="51928">
                  <c:v>1112</c:v>
                </c:pt>
                <c:pt idx="51929">
                  <c:v>1128</c:v>
                </c:pt>
                <c:pt idx="51930">
                  <c:v>1210</c:v>
                </c:pt>
                <c:pt idx="51931">
                  <c:v>1210</c:v>
                </c:pt>
                <c:pt idx="51932">
                  <c:v>1218</c:v>
                </c:pt>
                <c:pt idx="51933">
                  <c:v>1165</c:v>
                </c:pt>
                <c:pt idx="51934">
                  <c:v>1099</c:v>
                </c:pt>
                <c:pt idx="51935">
                  <c:v>1048</c:v>
                </c:pt>
                <c:pt idx="51936">
                  <c:v>1007</c:v>
                </c:pt>
                <c:pt idx="51937">
                  <c:v>936</c:v>
                </c:pt>
                <c:pt idx="51938">
                  <c:v>895</c:v>
                </c:pt>
                <c:pt idx="51939">
                  <c:v>876</c:v>
                </c:pt>
                <c:pt idx="51940">
                  <c:v>871</c:v>
                </c:pt>
                <c:pt idx="51941">
                  <c:v>927</c:v>
                </c:pt>
                <c:pt idx="51942">
                  <c:v>937</c:v>
                </c:pt>
                <c:pt idx="51943">
                  <c:v>1193</c:v>
                </c:pt>
                <c:pt idx="51944">
                  <c:v>1334</c:v>
                </c:pt>
                <c:pt idx="51945">
                  <c:v>1439</c:v>
                </c:pt>
                <c:pt idx="51946">
                  <c:v>1482</c:v>
                </c:pt>
                <c:pt idx="51947">
                  <c:v>1482</c:v>
                </c:pt>
                <c:pt idx="51948">
                  <c:v>1497</c:v>
                </c:pt>
                <c:pt idx="51949">
                  <c:v>1506</c:v>
                </c:pt>
                <c:pt idx="51950">
                  <c:v>1516</c:v>
                </c:pt>
                <c:pt idx="51951">
                  <c:v>1455</c:v>
                </c:pt>
                <c:pt idx="51952">
                  <c:v>1356</c:v>
                </c:pt>
                <c:pt idx="51953">
                  <c:v>1262</c:v>
                </c:pt>
                <c:pt idx="51954">
                  <c:v>1310</c:v>
                </c:pt>
                <c:pt idx="51955">
                  <c:v>1301</c:v>
                </c:pt>
                <c:pt idx="51956">
                  <c:v>1274</c:v>
                </c:pt>
                <c:pt idx="51957">
                  <c:v>1221</c:v>
                </c:pt>
                <c:pt idx="51958">
                  <c:v>1146</c:v>
                </c:pt>
                <c:pt idx="51959">
                  <c:v>1067</c:v>
                </c:pt>
                <c:pt idx="51960">
                  <c:v>1057</c:v>
                </c:pt>
                <c:pt idx="51961">
                  <c:v>1020</c:v>
                </c:pt>
                <c:pt idx="51962">
                  <c:v>981</c:v>
                </c:pt>
                <c:pt idx="51963">
                  <c:v>964</c:v>
                </c:pt>
                <c:pt idx="51964">
                  <c:v>936</c:v>
                </c:pt>
                <c:pt idx="51965">
                  <c:v>940</c:v>
                </c:pt>
                <c:pt idx="51966">
                  <c:v>894</c:v>
                </c:pt>
                <c:pt idx="51967">
                  <c:v>959</c:v>
                </c:pt>
                <c:pt idx="51968">
                  <c:v>1031</c:v>
                </c:pt>
                <c:pt idx="51969">
                  <c:v>1070</c:v>
                </c:pt>
                <c:pt idx="51970">
                  <c:v>1111</c:v>
                </c:pt>
                <c:pt idx="51971">
                  <c:v>1126</c:v>
                </c:pt>
                <c:pt idx="51972">
                  <c:v>1135</c:v>
                </c:pt>
                <c:pt idx="51973">
                  <c:v>1134</c:v>
                </c:pt>
                <c:pt idx="51974">
                  <c:v>1095</c:v>
                </c:pt>
                <c:pt idx="51975">
                  <c:v>1076</c:v>
                </c:pt>
                <c:pt idx="51976">
                  <c:v>1056</c:v>
                </c:pt>
                <c:pt idx="51977">
                  <c:v>1078</c:v>
                </c:pt>
                <c:pt idx="51978">
                  <c:v>1176</c:v>
                </c:pt>
                <c:pt idx="51979">
                  <c:v>1180</c:v>
                </c:pt>
                <c:pt idx="51980">
                  <c:v>1155</c:v>
                </c:pt>
                <c:pt idx="51981">
                  <c:v>1138</c:v>
                </c:pt>
                <c:pt idx="51982">
                  <c:v>1093</c:v>
                </c:pt>
                <c:pt idx="51983">
                  <c:v>1036</c:v>
                </c:pt>
                <c:pt idx="51984">
                  <c:v>987</c:v>
                </c:pt>
                <c:pt idx="51985">
                  <c:v>944</c:v>
                </c:pt>
                <c:pt idx="51986">
                  <c:v>911</c:v>
                </c:pt>
                <c:pt idx="51987">
                  <c:v>916</c:v>
                </c:pt>
                <c:pt idx="51988">
                  <c:v>909</c:v>
                </c:pt>
                <c:pt idx="51989">
                  <c:v>954</c:v>
                </c:pt>
                <c:pt idx="51990">
                  <c:v>980</c:v>
                </c:pt>
                <c:pt idx="51991">
                  <c:v>1195</c:v>
                </c:pt>
                <c:pt idx="51992">
                  <c:v>1369</c:v>
                </c:pt>
                <c:pt idx="51993">
                  <c:v>1446</c:v>
                </c:pt>
                <c:pt idx="51994">
                  <c:v>1497</c:v>
                </c:pt>
                <c:pt idx="51995">
                  <c:v>1500</c:v>
                </c:pt>
                <c:pt idx="51996">
                  <c:v>1491</c:v>
                </c:pt>
                <c:pt idx="51997">
                  <c:v>1514</c:v>
                </c:pt>
                <c:pt idx="51998">
                  <c:v>1494</c:v>
                </c:pt>
                <c:pt idx="51999">
                  <c:v>1453</c:v>
                </c:pt>
                <c:pt idx="52000">
                  <c:v>1360</c:v>
                </c:pt>
                <c:pt idx="52001">
                  <c:v>1284</c:v>
                </c:pt>
                <c:pt idx="52002">
                  <c:v>1358</c:v>
                </c:pt>
                <c:pt idx="52003">
                  <c:v>1328</c:v>
                </c:pt>
                <c:pt idx="52004">
                  <c:v>1269</c:v>
                </c:pt>
                <c:pt idx="52005">
                  <c:v>1205</c:v>
                </c:pt>
                <c:pt idx="52006">
                  <c:v>1128</c:v>
                </c:pt>
                <c:pt idx="52007">
                  <c:v>1075</c:v>
                </c:pt>
                <c:pt idx="52008">
                  <c:v>1027</c:v>
                </c:pt>
                <c:pt idx="52009">
                  <c:v>991</c:v>
                </c:pt>
                <c:pt idx="52010">
                  <c:v>963</c:v>
                </c:pt>
                <c:pt idx="52011">
                  <c:v>951</c:v>
                </c:pt>
                <c:pt idx="52012">
                  <c:v>953</c:v>
                </c:pt>
                <c:pt idx="52013">
                  <c:v>973</c:v>
                </c:pt>
                <c:pt idx="52014">
                  <c:v>1004</c:v>
                </c:pt>
                <c:pt idx="52015">
                  <c:v>1201</c:v>
                </c:pt>
                <c:pt idx="52016">
                  <c:v>1334</c:v>
                </c:pt>
                <c:pt idx="52017">
                  <c:v>1437</c:v>
                </c:pt>
                <c:pt idx="52018">
                  <c:v>1484</c:v>
                </c:pt>
                <c:pt idx="52019">
                  <c:v>1493</c:v>
                </c:pt>
                <c:pt idx="52020">
                  <c:v>1509</c:v>
                </c:pt>
                <c:pt idx="52021">
                  <c:v>1545</c:v>
                </c:pt>
                <c:pt idx="52022">
                  <c:v>1511</c:v>
                </c:pt>
                <c:pt idx="52023">
                  <c:v>1464</c:v>
                </c:pt>
                <c:pt idx="52024">
                  <c:v>1356</c:v>
                </c:pt>
                <c:pt idx="52025">
                  <c:v>1308</c:v>
                </c:pt>
                <c:pt idx="52026">
                  <c:v>1385</c:v>
                </c:pt>
                <c:pt idx="52027">
                  <c:v>1352</c:v>
                </c:pt>
                <c:pt idx="52028">
                  <c:v>1314</c:v>
                </c:pt>
                <c:pt idx="52029">
                  <c:v>1253</c:v>
                </c:pt>
                <c:pt idx="52030">
                  <c:v>1193</c:v>
                </c:pt>
                <c:pt idx="52031">
                  <c:v>1105</c:v>
                </c:pt>
                <c:pt idx="52032">
                  <c:v>1035</c:v>
                </c:pt>
                <c:pt idx="52033">
                  <c:v>1014</c:v>
                </c:pt>
                <c:pt idx="52034">
                  <c:v>975</c:v>
                </c:pt>
                <c:pt idx="52035">
                  <c:v>954</c:v>
                </c:pt>
                <c:pt idx="52036">
                  <c:v>964</c:v>
                </c:pt>
                <c:pt idx="52037">
                  <c:v>984</c:v>
                </c:pt>
                <c:pt idx="52038">
                  <c:v>1002</c:v>
                </c:pt>
                <c:pt idx="52039">
                  <c:v>1200</c:v>
                </c:pt>
                <c:pt idx="52040">
                  <c:v>1360</c:v>
                </c:pt>
                <c:pt idx="52041">
                  <c:v>1474</c:v>
                </c:pt>
                <c:pt idx="52042">
                  <c:v>1522</c:v>
                </c:pt>
                <c:pt idx="52043">
                  <c:v>1530</c:v>
                </c:pt>
                <c:pt idx="52044">
                  <c:v>1529</c:v>
                </c:pt>
                <c:pt idx="52045">
                  <c:v>1528</c:v>
                </c:pt>
                <c:pt idx="52046">
                  <c:v>1532</c:v>
                </c:pt>
                <c:pt idx="52047">
                  <c:v>1471</c:v>
                </c:pt>
                <c:pt idx="52048">
                  <c:v>1368</c:v>
                </c:pt>
                <c:pt idx="52049">
                  <c:v>1309</c:v>
                </c:pt>
                <c:pt idx="52050">
                  <c:v>1394</c:v>
                </c:pt>
                <c:pt idx="52051">
                  <c:v>1362</c:v>
                </c:pt>
                <c:pt idx="52052">
                  <c:v>1320</c:v>
                </c:pt>
                <c:pt idx="52053">
                  <c:v>1261</c:v>
                </c:pt>
                <c:pt idx="52054">
                  <c:v>1189</c:v>
                </c:pt>
                <c:pt idx="52055">
                  <c:v>1130</c:v>
                </c:pt>
                <c:pt idx="52056">
                  <c:v>1094</c:v>
                </c:pt>
                <c:pt idx="52057">
                  <c:v>1062</c:v>
                </c:pt>
                <c:pt idx="52058">
                  <c:v>1020</c:v>
                </c:pt>
                <c:pt idx="52059">
                  <c:v>992</c:v>
                </c:pt>
                <c:pt idx="52060">
                  <c:v>976</c:v>
                </c:pt>
                <c:pt idx="52061">
                  <c:v>983</c:v>
                </c:pt>
                <c:pt idx="52062">
                  <c:v>965</c:v>
                </c:pt>
                <c:pt idx="52063">
                  <c:v>1121</c:v>
                </c:pt>
                <c:pt idx="52064">
                  <c:v>1242</c:v>
                </c:pt>
                <c:pt idx="52065">
                  <c:v>1318</c:v>
                </c:pt>
                <c:pt idx="52066">
                  <c:v>1355</c:v>
                </c:pt>
                <c:pt idx="52067">
                  <c:v>1346</c:v>
                </c:pt>
                <c:pt idx="52068">
                  <c:v>1325</c:v>
                </c:pt>
                <c:pt idx="52069">
                  <c:v>1294</c:v>
                </c:pt>
                <c:pt idx="52070">
                  <c:v>1285</c:v>
                </c:pt>
                <c:pt idx="52071">
                  <c:v>1241</c:v>
                </c:pt>
                <c:pt idx="52072">
                  <c:v>1208</c:v>
                </c:pt>
                <c:pt idx="52073">
                  <c:v>1211</c:v>
                </c:pt>
                <c:pt idx="52074">
                  <c:v>1314</c:v>
                </c:pt>
                <c:pt idx="52075">
                  <c:v>1287</c:v>
                </c:pt>
                <c:pt idx="52076">
                  <c:v>1277</c:v>
                </c:pt>
                <c:pt idx="52077">
                  <c:v>1216</c:v>
                </c:pt>
                <c:pt idx="52078">
                  <c:v>1170</c:v>
                </c:pt>
                <c:pt idx="52079">
                  <c:v>1111</c:v>
                </c:pt>
                <c:pt idx="52080">
                  <c:v>1045</c:v>
                </c:pt>
                <c:pt idx="52081">
                  <c:v>1012</c:v>
                </c:pt>
                <c:pt idx="52082">
                  <c:v>978</c:v>
                </c:pt>
                <c:pt idx="52083">
                  <c:v>947</c:v>
                </c:pt>
                <c:pt idx="52084">
                  <c:v>930</c:v>
                </c:pt>
                <c:pt idx="52085">
                  <c:v>921</c:v>
                </c:pt>
                <c:pt idx="52086">
                  <c:v>876</c:v>
                </c:pt>
                <c:pt idx="52087">
                  <c:v>943</c:v>
                </c:pt>
                <c:pt idx="52088">
                  <c:v>985</c:v>
                </c:pt>
                <c:pt idx="52089">
                  <c:v>1072</c:v>
                </c:pt>
                <c:pt idx="52090">
                  <c:v>1126</c:v>
                </c:pt>
                <c:pt idx="52091">
                  <c:v>1153</c:v>
                </c:pt>
                <c:pt idx="52092">
                  <c:v>1157</c:v>
                </c:pt>
                <c:pt idx="52093">
                  <c:v>1160</c:v>
                </c:pt>
                <c:pt idx="52094">
                  <c:v>1147</c:v>
                </c:pt>
                <c:pt idx="52095">
                  <c:v>1104</c:v>
                </c:pt>
                <c:pt idx="52096">
                  <c:v>1079</c:v>
                </c:pt>
                <c:pt idx="52097">
                  <c:v>1116</c:v>
                </c:pt>
                <c:pt idx="52098">
                  <c:v>1229</c:v>
                </c:pt>
                <c:pt idx="52099">
                  <c:v>1226</c:v>
                </c:pt>
                <c:pt idx="52100">
                  <c:v>1203</c:v>
                </c:pt>
                <c:pt idx="52101">
                  <c:v>1184</c:v>
                </c:pt>
                <c:pt idx="52102">
                  <c:v>1140</c:v>
                </c:pt>
                <c:pt idx="52103">
                  <c:v>1070</c:v>
                </c:pt>
                <c:pt idx="52104">
                  <c:v>1003</c:v>
                </c:pt>
                <c:pt idx="52105">
                  <c:v>974</c:v>
                </c:pt>
                <c:pt idx="52106">
                  <c:v>947</c:v>
                </c:pt>
                <c:pt idx="52107">
                  <c:v>926</c:v>
                </c:pt>
                <c:pt idx="52108">
                  <c:v>919</c:v>
                </c:pt>
                <c:pt idx="52109">
                  <c:v>954</c:v>
                </c:pt>
                <c:pt idx="52110">
                  <c:v>973</c:v>
                </c:pt>
                <c:pt idx="52111">
                  <c:v>1186</c:v>
                </c:pt>
                <c:pt idx="52112">
                  <c:v>1329</c:v>
                </c:pt>
                <c:pt idx="52113">
                  <c:v>1403</c:v>
                </c:pt>
                <c:pt idx="52114">
                  <c:v>1455</c:v>
                </c:pt>
                <c:pt idx="52115">
                  <c:v>1468</c:v>
                </c:pt>
                <c:pt idx="52116">
                  <c:v>1479</c:v>
                </c:pt>
                <c:pt idx="52117">
                  <c:v>1501</c:v>
                </c:pt>
                <c:pt idx="52118">
                  <c:v>1489</c:v>
                </c:pt>
                <c:pt idx="52119">
                  <c:v>1444</c:v>
                </c:pt>
                <c:pt idx="52120">
                  <c:v>1348</c:v>
                </c:pt>
                <c:pt idx="52121">
                  <c:v>1286</c:v>
                </c:pt>
                <c:pt idx="52122">
                  <c:v>1352</c:v>
                </c:pt>
                <c:pt idx="52123">
                  <c:v>1336</c:v>
                </c:pt>
                <c:pt idx="52124">
                  <c:v>1289</c:v>
                </c:pt>
                <c:pt idx="52125">
                  <c:v>1215</c:v>
                </c:pt>
                <c:pt idx="52126">
                  <c:v>1163</c:v>
                </c:pt>
                <c:pt idx="52127">
                  <c:v>1088</c:v>
                </c:pt>
                <c:pt idx="52128">
                  <c:v>1036</c:v>
                </c:pt>
                <c:pt idx="52129">
                  <c:v>989</c:v>
                </c:pt>
                <c:pt idx="52130">
                  <c:v>962</c:v>
                </c:pt>
                <c:pt idx="52131">
                  <c:v>942</c:v>
                </c:pt>
                <c:pt idx="52132">
                  <c:v>944</c:v>
                </c:pt>
                <c:pt idx="52133">
                  <c:v>969</c:v>
                </c:pt>
                <c:pt idx="52134">
                  <c:v>955</c:v>
                </c:pt>
                <c:pt idx="52135">
                  <c:v>1119</c:v>
                </c:pt>
                <c:pt idx="52136">
                  <c:v>1346</c:v>
                </c:pt>
                <c:pt idx="52137">
                  <c:v>1429</c:v>
                </c:pt>
                <c:pt idx="52138">
                  <c:v>1467</c:v>
                </c:pt>
                <c:pt idx="52139">
                  <c:v>1487</c:v>
                </c:pt>
                <c:pt idx="52140">
                  <c:v>1504</c:v>
                </c:pt>
                <c:pt idx="52141">
                  <c:v>1531</c:v>
                </c:pt>
                <c:pt idx="52142">
                  <c:v>1525</c:v>
                </c:pt>
                <c:pt idx="52143">
                  <c:v>1471</c:v>
                </c:pt>
                <c:pt idx="52144">
                  <c:v>1383</c:v>
                </c:pt>
                <c:pt idx="52145">
                  <c:v>1303</c:v>
                </c:pt>
                <c:pt idx="52146">
                  <c:v>1394</c:v>
                </c:pt>
                <c:pt idx="52147">
                  <c:v>1361</c:v>
                </c:pt>
                <c:pt idx="52148">
                  <c:v>1319</c:v>
                </c:pt>
                <c:pt idx="52149">
                  <c:v>1247</c:v>
                </c:pt>
                <c:pt idx="52150">
                  <c:v>1177</c:v>
                </c:pt>
                <c:pt idx="52151">
                  <c:v>1095</c:v>
                </c:pt>
                <c:pt idx="52152">
                  <c:v>1051</c:v>
                </c:pt>
                <c:pt idx="52153">
                  <c:v>1018</c:v>
                </c:pt>
                <c:pt idx="52154">
                  <c:v>983</c:v>
                </c:pt>
                <c:pt idx="52155">
                  <c:v>964</c:v>
                </c:pt>
                <c:pt idx="52156">
                  <c:v>958</c:v>
                </c:pt>
                <c:pt idx="52157">
                  <c:v>947</c:v>
                </c:pt>
                <c:pt idx="52158">
                  <c:v>963</c:v>
                </c:pt>
                <c:pt idx="52159">
                  <c:v>1158</c:v>
                </c:pt>
                <c:pt idx="52160">
                  <c:v>1338</c:v>
                </c:pt>
                <c:pt idx="52161">
                  <c:v>1439</c:v>
                </c:pt>
                <c:pt idx="52162">
                  <c:v>1484</c:v>
                </c:pt>
                <c:pt idx="52163">
                  <c:v>1487</c:v>
                </c:pt>
                <c:pt idx="52164">
                  <c:v>1492</c:v>
                </c:pt>
                <c:pt idx="52165">
                  <c:v>1487</c:v>
                </c:pt>
                <c:pt idx="52166">
                  <c:v>1469</c:v>
                </c:pt>
                <c:pt idx="52167">
                  <c:v>1426</c:v>
                </c:pt>
                <c:pt idx="52168">
                  <c:v>1335</c:v>
                </c:pt>
                <c:pt idx="52169">
                  <c:v>1261</c:v>
                </c:pt>
                <c:pt idx="52170">
                  <c:v>1356</c:v>
                </c:pt>
                <c:pt idx="52171">
                  <c:v>1336</c:v>
                </c:pt>
                <c:pt idx="52172">
                  <c:v>1298</c:v>
                </c:pt>
                <c:pt idx="52173">
                  <c:v>1215</c:v>
                </c:pt>
                <c:pt idx="52174">
                  <c:v>1145</c:v>
                </c:pt>
                <c:pt idx="52175">
                  <c:v>1086</c:v>
                </c:pt>
                <c:pt idx="52176">
                  <c:v>1023</c:v>
                </c:pt>
                <c:pt idx="52177">
                  <c:v>970</c:v>
                </c:pt>
                <c:pt idx="52178">
                  <c:v>947</c:v>
                </c:pt>
                <c:pt idx="52179">
                  <c:v>927</c:v>
                </c:pt>
                <c:pt idx="52180">
                  <c:v>907</c:v>
                </c:pt>
                <c:pt idx="52181">
                  <c:v>940</c:v>
                </c:pt>
                <c:pt idx="52182">
                  <c:v>958</c:v>
                </c:pt>
                <c:pt idx="52183">
                  <c:v>1164</c:v>
                </c:pt>
                <c:pt idx="52184">
                  <c:v>1329</c:v>
                </c:pt>
                <c:pt idx="52185">
                  <c:v>1427</c:v>
                </c:pt>
                <c:pt idx="52186">
                  <c:v>1474</c:v>
                </c:pt>
                <c:pt idx="52187">
                  <c:v>1472</c:v>
                </c:pt>
                <c:pt idx="52188">
                  <c:v>1436</c:v>
                </c:pt>
                <c:pt idx="52189">
                  <c:v>1486</c:v>
                </c:pt>
                <c:pt idx="52190">
                  <c:v>1477</c:v>
                </c:pt>
                <c:pt idx="52191">
                  <c:v>1399</c:v>
                </c:pt>
                <c:pt idx="52192">
                  <c:v>1308</c:v>
                </c:pt>
                <c:pt idx="52193">
                  <c:v>1237</c:v>
                </c:pt>
                <c:pt idx="52194">
                  <c:v>1337</c:v>
                </c:pt>
                <c:pt idx="52195">
                  <c:v>1315</c:v>
                </c:pt>
                <c:pt idx="52196">
                  <c:v>1280</c:v>
                </c:pt>
                <c:pt idx="52197">
                  <c:v>1210</c:v>
                </c:pt>
                <c:pt idx="52198">
                  <c:v>1141</c:v>
                </c:pt>
                <c:pt idx="52199">
                  <c:v>1080</c:v>
                </c:pt>
                <c:pt idx="52200">
                  <c:v>1025</c:v>
                </c:pt>
                <c:pt idx="52201">
                  <c:v>982</c:v>
                </c:pt>
                <c:pt idx="52202">
                  <c:v>957</c:v>
                </c:pt>
                <c:pt idx="52203">
                  <c:v>934</c:v>
                </c:pt>
                <c:pt idx="52204">
                  <c:v>934</c:v>
                </c:pt>
                <c:pt idx="52205">
                  <c:v>947</c:v>
                </c:pt>
                <c:pt idx="52206">
                  <c:v>964</c:v>
                </c:pt>
                <c:pt idx="52207">
                  <c:v>1160</c:v>
                </c:pt>
                <c:pt idx="52208">
                  <c:v>1320</c:v>
                </c:pt>
                <c:pt idx="52209">
                  <c:v>1414</c:v>
                </c:pt>
                <c:pt idx="52210">
                  <c:v>1471</c:v>
                </c:pt>
                <c:pt idx="52211">
                  <c:v>1488</c:v>
                </c:pt>
                <c:pt idx="52212">
                  <c:v>1501</c:v>
                </c:pt>
                <c:pt idx="52213">
                  <c:v>1524</c:v>
                </c:pt>
                <c:pt idx="52214">
                  <c:v>1513</c:v>
                </c:pt>
                <c:pt idx="52215">
                  <c:v>1460</c:v>
                </c:pt>
                <c:pt idx="52216">
                  <c:v>1343</c:v>
                </c:pt>
                <c:pt idx="52217">
                  <c:v>1271</c:v>
                </c:pt>
                <c:pt idx="52218">
                  <c:v>1359</c:v>
                </c:pt>
                <c:pt idx="52219">
                  <c:v>1348</c:v>
                </c:pt>
                <c:pt idx="52220">
                  <c:v>1308</c:v>
                </c:pt>
                <c:pt idx="52221">
                  <c:v>1225</c:v>
                </c:pt>
                <c:pt idx="52222">
                  <c:v>1158</c:v>
                </c:pt>
                <c:pt idx="52223">
                  <c:v>1094</c:v>
                </c:pt>
                <c:pt idx="52224">
                  <c:v>1044</c:v>
                </c:pt>
                <c:pt idx="52225">
                  <c:v>1004</c:v>
                </c:pt>
                <c:pt idx="52226">
                  <c:v>980</c:v>
                </c:pt>
                <c:pt idx="52227">
                  <c:v>958</c:v>
                </c:pt>
                <c:pt idx="52228">
                  <c:v>961</c:v>
                </c:pt>
                <c:pt idx="52229">
                  <c:v>962</c:v>
                </c:pt>
                <c:pt idx="52230">
                  <c:v>939</c:v>
                </c:pt>
                <c:pt idx="52231">
                  <c:v>1063</c:v>
                </c:pt>
                <c:pt idx="52232">
                  <c:v>1182</c:v>
                </c:pt>
                <c:pt idx="52233">
                  <c:v>1262</c:v>
                </c:pt>
                <c:pt idx="52234">
                  <c:v>1275</c:v>
                </c:pt>
                <c:pt idx="52235">
                  <c:v>1289</c:v>
                </c:pt>
                <c:pt idx="52236">
                  <c:v>1254</c:v>
                </c:pt>
                <c:pt idx="52237">
                  <c:v>1226</c:v>
                </c:pt>
                <c:pt idx="52238">
                  <c:v>1230</c:v>
                </c:pt>
                <c:pt idx="52239">
                  <c:v>1204</c:v>
                </c:pt>
                <c:pt idx="52240">
                  <c:v>1171</c:v>
                </c:pt>
                <c:pt idx="52241">
                  <c:v>1177</c:v>
                </c:pt>
                <c:pt idx="52242">
                  <c:v>1280</c:v>
                </c:pt>
                <c:pt idx="52243">
                  <c:v>1271</c:v>
                </c:pt>
                <c:pt idx="52244">
                  <c:v>1227</c:v>
                </c:pt>
                <c:pt idx="52245">
                  <c:v>1185</c:v>
                </c:pt>
                <c:pt idx="52246">
                  <c:v>1118</c:v>
                </c:pt>
                <c:pt idx="52247">
                  <c:v>1079</c:v>
                </c:pt>
                <c:pt idx="52248">
                  <c:v>1032</c:v>
                </c:pt>
                <c:pt idx="52249">
                  <c:v>992</c:v>
                </c:pt>
                <c:pt idx="52250">
                  <c:v>975</c:v>
                </c:pt>
                <c:pt idx="52251">
                  <c:v>946</c:v>
                </c:pt>
                <c:pt idx="52252">
                  <c:v>936</c:v>
                </c:pt>
                <c:pt idx="52253">
                  <c:v>934</c:v>
                </c:pt>
                <c:pt idx="52254">
                  <c:v>882</c:v>
                </c:pt>
                <c:pt idx="52255">
                  <c:v>941</c:v>
                </c:pt>
                <c:pt idx="52256">
                  <c:v>1015</c:v>
                </c:pt>
                <c:pt idx="52257">
                  <c:v>1078</c:v>
                </c:pt>
                <c:pt idx="52258">
                  <c:v>1124</c:v>
                </c:pt>
                <c:pt idx="52259">
                  <c:v>1138</c:v>
                </c:pt>
                <c:pt idx="52260">
                  <c:v>1142</c:v>
                </c:pt>
                <c:pt idx="52261">
                  <c:v>1149</c:v>
                </c:pt>
                <c:pt idx="52262">
                  <c:v>1132</c:v>
                </c:pt>
                <c:pt idx="52263">
                  <c:v>1137</c:v>
                </c:pt>
                <c:pt idx="52264">
                  <c:v>1108</c:v>
                </c:pt>
                <c:pt idx="52265">
                  <c:v>1121</c:v>
                </c:pt>
                <c:pt idx="52266">
                  <c:v>1251</c:v>
                </c:pt>
                <c:pt idx="52267">
                  <c:v>1248</c:v>
                </c:pt>
                <c:pt idx="52268">
                  <c:v>1237</c:v>
                </c:pt>
                <c:pt idx="52269">
                  <c:v>1188</c:v>
                </c:pt>
                <c:pt idx="52270">
                  <c:v>1139</c:v>
                </c:pt>
                <c:pt idx="52271">
                  <c:v>1094</c:v>
                </c:pt>
                <c:pt idx="52272">
                  <c:v>1037</c:v>
                </c:pt>
                <c:pt idx="52273">
                  <c:v>1007</c:v>
                </c:pt>
                <c:pt idx="52274">
                  <c:v>971</c:v>
                </c:pt>
                <c:pt idx="52275">
                  <c:v>954</c:v>
                </c:pt>
                <c:pt idx="52276">
                  <c:v>947</c:v>
                </c:pt>
                <c:pt idx="52277">
                  <c:v>964</c:v>
                </c:pt>
                <c:pt idx="52278">
                  <c:v>995</c:v>
                </c:pt>
                <c:pt idx="52279">
                  <c:v>1197</c:v>
                </c:pt>
                <c:pt idx="52280">
                  <c:v>1342</c:v>
                </c:pt>
                <c:pt idx="52281">
                  <c:v>1451</c:v>
                </c:pt>
                <c:pt idx="52282">
                  <c:v>1522</c:v>
                </c:pt>
                <c:pt idx="52283">
                  <c:v>1529</c:v>
                </c:pt>
                <c:pt idx="52284">
                  <c:v>1506</c:v>
                </c:pt>
                <c:pt idx="52285">
                  <c:v>1489</c:v>
                </c:pt>
                <c:pt idx="52286">
                  <c:v>1469</c:v>
                </c:pt>
                <c:pt idx="52287">
                  <c:v>1424</c:v>
                </c:pt>
                <c:pt idx="52288">
                  <c:v>1332</c:v>
                </c:pt>
                <c:pt idx="52289">
                  <c:v>1238</c:v>
                </c:pt>
                <c:pt idx="52290">
                  <c:v>1325</c:v>
                </c:pt>
                <c:pt idx="52291">
                  <c:v>1318</c:v>
                </c:pt>
                <c:pt idx="52292">
                  <c:v>1321</c:v>
                </c:pt>
                <c:pt idx="52293">
                  <c:v>1258</c:v>
                </c:pt>
                <c:pt idx="52294">
                  <c:v>1167</c:v>
                </c:pt>
                <c:pt idx="52295">
                  <c:v>1112</c:v>
                </c:pt>
                <c:pt idx="52296">
                  <c:v>1052</c:v>
                </c:pt>
                <c:pt idx="52297">
                  <c:v>1017</c:v>
                </c:pt>
                <c:pt idx="52298">
                  <c:v>980</c:v>
                </c:pt>
                <c:pt idx="52299">
                  <c:v>949</c:v>
                </c:pt>
                <c:pt idx="52300">
                  <c:v>936</c:v>
                </c:pt>
                <c:pt idx="52301">
                  <c:v>973</c:v>
                </c:pt>
                <c:pt idx="52302">
                  <c:v>983</c:v>
                </c:pt>
                <c:pt idx="52303">
                  <c:v>1114</c:v>
                </c:pt>
                <c:pt idx="52304">
                  <c:v>1259</c:v>
                </c:pt>
                <c:pt idx="52305">
                  <c:v>1431</c:v>
                </c:pt>
                <c:pt idx="52306">
                  <c:v>1413</c:v>
                </c:pt>
                <c:pt idx="52307">
                  <c:v>1483</c:v>
                </c:pt>
                <c:pt idx="52308">
                  <c:v>1491</c:v>
                </c:pt>
                <c:pt idx="52309">
                  <c:v>1492</c:v>
                </c:pt>
                <c:pt idx="52310">
                  <c:v>1458</c:v>
                </c:pt>
                <c:pt idx="52311">
                  <c:v>1422</c:v>
                </c:pt>
                <c:pt idx="52312">
                  <c:v>1334</c:v>
                </c:pt>
                <c:pt idx="52313">
                  <c:v>1262</c:v>
                </c:pt>
                <c:pt idx="52314">
                  <c:v>1352</c:v>
                </c:pt>
                <c:pt idx="52315">
                  <c:v>1336</c:v>
                </c:pt>
                <c:pt idx="52316">
                  <c:v>1283</c:v>
                </c:pt>
                <c:pt idx="52317">
                  <c:v>1261</c:v>
                </c:pt>
                <c:pt idx="52318">
                  <c:v>1173</c:v>
                </c:pt>
                <c:pt idx="52319">
                  <c:v>1106</c:v>
                </c:pt>
                <c:pt idx="52320">
                  <c:v>1043</c:v>
                </c:pt>
                <c:pt idx="52321">
                  <c:v>1000</c:v>
                </c:pt>
                <c:pt idx="52322">
                  <c:v>961</c:v>
                </c:pt>
                <c:pt idx="52323">
                  <c:v>943</c:v>
                </c:pt>
                <c:pt idx="52324">
                  <c:v>946</c:v>
                </c:pt>
                <c:pt idx="52325">
                  <c:v>962</c:v>
                </c:pt>
                <c:pt idx="52326">
                  <c:v>979</c:v>
                </c:pt>
                <c:pt idx="52327">
                  <c:v>1159</c:v>
                </c:pt>
                <c:pt idx="52328">
                  <c:v>1315</c:v>
                </c:pt>
                <c:pt idx="52329">
                  <c:v>1417</c:v>
                </c:pt>
                <c:pt idx="52330">
                  <c:v>1478</c:v>
                </c:pt>
                <c:pt idx="52331">
                  <c:v>1496</c:v>
                </c:pt>
                <c:pt idx="52332">
                  <c:v>1500</c:v>
                </c:pt>
                <c:pt idx="52333">
                  <c:v>1459</c:v>
                </c:pt>
                <c:pt idx="52334">
                  <c:v>1477</c:v>
                </c:pt>
                <c:pt idx="52335">
                  <c:v>1438</c:v>
                </c:pt>
                <c:pt idx="52336">
                  <c:v>1355</c:v>
                </c:pt>
                <c:pt idx="52337">
                  <c:v>1272</c:v>
                </c:pt>
                <c:pt idx="52338">
                  <c:v>1365</c:v>
                </c:pt>
                <c:pt idx="52339">
                  <c:v>1341</c:v>
                </c:pt>
                <c:pt idx="52340">
                  <c:v>1313</c:v>
                </c:pt>
                <c:pt idx="52341">
                  <c:v>1258</c:v>
                </c:pt>
                <c:pt idx="52342">
                  <c:v>1202</c:v>
                </c:pt>
                <c:pt idx="52343">
                  <c:v>1129</c:v>
                </c:pt>
                <c:pt idx="52344">
                  <c:v>1081</c:v>
                </c:pt>
                <c:pt idx="52345">
                  <c:v>1033</c:v>
                </c:pt>
                <c:pt idx="52346">
                  <c:v>1001</c:v>
                </c:pt>
                <c:pt idx="52347">
                  <c:v>977</c:v>
                </c:pt>
                <c:pt idx="52348">
                  <c:v>969</c:v>
                </c:pt>
                <c:pt idx="52349">
                  <c:v>986</c:v>
                </c:pt>
                <c:pt idx="52350">
                  <c:v>984</c:v>
                </c:pt>
                <c:pt idx="52351">
                  <c:v>1145</c:v>
                </c:pt>
                <c:pt idx="52352">
                  <c:v>1275</c:v>
                </c:pt>
                <c:pt idx="52353">
                  <c:v>1370</c:v>
                </c:pt>
                <c:pt idx="52354">
                  <c:v>1396</c:v>
                </c:pt>
                <c:pt idx="52355">
                  <c:v>1348</c:v>
                </c:pt>
                <c:pt idx="52356">
                  <c:v>1291</c:v>
                </c:pt>
                <c:pt idx="52357">
                  <c:v>1271</c:v>
                </c:pt>
                <c:pt idx="52358">
                  <c:v>1257</c:v>
                </c:pt>
                <c:pt idx="52359">
                  <c:v>1236</c:v>
                </c:pt>
                <c:pt idx="52360">
                  <c:v>1204</c:v>
                </c:pt>
                <c:pt idx="52361">
                  <c:v>1199</c:v>
                </c:pt>
                <c:pt idx="52362">
                  <c:v>1336</c:v>
                </c:pt>
                <c:pt idx="52363">
                  <c:v>1291</c:v>
                </c:pt>
                <c:pt idx="52364">
                  <c:v>1228</c:v>
                </c:pt>
                <c:pt idx="52365">
                  <c:v>1165</c:v>
                </c:pt>
                <c:pt idx="52366">
                  <c:v>1128</c:v>
                </c:pt>
                <c:pt idx="52367">
                  <c:v>1074</c:v>
                </c:pt>
                <c:pt idx="52368">
                  <c:v>1067</c:v>
                </c:pt>
                <c:pt idx="52369">
                  <c:v>1045</c:v>
                </c:pt>
                <c:pt idx="52370">
                  <c:v>1022</c:v>
                </c:pt>
                <c:pt idx="52371">
                  <c:v>1002</c:v>
                </c:pt>
                <c:pt idx="52372">
                  <c:v>982</c:v>
                </c:pt>
                <c:pt idx="52373">
                  <c:v>980</c:v>
                </c:pt>
                <c:pt idx="52374">
                  <c:v>915</c:v>
                </c:pt>
                <c:pt idx="52375">
                  <c:v>944</c:v>
                </c:pt>
                <c:pt idx="52376">
                  <c:v>987</c:v>
                </c:pt>
                <c:pt idx="52377">
                  <c:v>1012</c:v>
                </c:pt>
                <c:pt idx="52378">
                  <c:v>1035</c:v>
                </c:pt>
                <c:pt idx="52379">
                  <c:v>1056</c:v>
                </c:pt>
                <c:pt idx="52380">
                  <c:v>1042</c:v>
                </c:pt>
                <c:pt idx="52381">
                  <c:v>1052</c:v>
                </c:pt>
                <c:pt idx="52382">
                  <c:v>1040</c:v>
                </c:pt>
                <c:pt idx="52383">
                  <c:v>1026</c:v>
                </c:pt>
                <c:pt idx="52384">
                  <c:v>1014</c:v>
                </c:pt>
                <c:pt idx="52385">
                  <c:v>1014</c:v>
                </c:pt>
                <c:pt idx="52386">
                  <c:v>1155</c:v>
                </c:pt>
                <c:pt idx="52387">
                  <c:v>1171</c:v>
                </c:pt>
                <c:pt idx="52388">
                  <c:v>1167</c:v>
                </c:pt>
                <c:pt idx="52389">
                  <c:v>1140</c:v>
                </c:pt>
                <c:pt idx="52390">
                  <c:v>1108</c:v>
                </c:pt>
                <c:pt idx="52391">
                  <c:v>1073</c:v>
                </c:pt>
                <c:pt idx="52392">
                  <c:v>1017</c:v>
                </c:pt>
                <c:pt idx="52393">
                  <c:v>993</c:v>
                </c:pt>
                <c:pt idx="52394">
                  <c:v>960</c:v>
                </c:pt>
                <c:pt idx="52395">
                  <c:v>933</c:v>
                </c:pt>
                <c:pt idx="52396">
                  <c:v>925</c:v>
                </c:pt>
                <c:pt idx="52397">
                  <c:v>937</c:v>
                </c:pt>
                <c:pt idx="52398">
                  <c:v>911</c:v>
                </c:pt>
                <c:pt idx="52399">
                  <c:v>981</c:v>
                </c:pt>
                <c:pt idx="52400">
                  <c:v>1103</c:v>
                </c:pt>
                <c:pt idx="52401">
                  <c:v>1198</c:v>
                </c:pt>
                <c:pt idx="52402">
                  <c:v>1241</c:v>
                </c:pt>
                <c:pt idx="52403">
                  <c:v>1251</c:v>
                </c:pt>
                <c:pt idx="52404">
                  <c:v>1235</c:v>
                </c:pt>
                <c:pt idx="52405">
                  <c:v>1233</c:v>
                </c:pt>
                <c:pt idx="52406">
                  <c:v>1222</c:v>
                </c:pt>
                <c:pt idx="52407">
                  <c:v>1191</c:v>
                </c:pt>
                <c:pt idx="52408">
                  <c:v>1166</c:v>
                </c:pt>
                <c:pt idx="52409">
                  <c:v>1150</c:v>
                </c:pt>
                <c:pt idx="52410">
                  <c:v>1275</c:v>
                </c:pt>
                <c:pt idx="52411">
                  <c:v>1264</c:v>
                </c:pt>
                <c:pt idx="52412">
                  <c:v>1228</c:v>
                </c:pt>
                <c:pt idx="52413">
                  <c:v>1175</c:v>
                </c:pt>
                <c:pt idx="52414">
                  <c:v>1126</c:v>
                </c:pt>
                <c:pt idx="52415">
                  <c:v>1055</c:v>
                </c:pt>
                <c:pt idx="52416">
                  <c:v>1034</c:v>
                </c:pt>
                <c:pt idx="52417">
                  <c:v>998</c:v>
                </c:pt>
                <c:pt idx="52418">
                  <c:v>976</c:v>
                </c:pt>
                <c:pt idx="52419">
                  <c:v>968</c:v>
                </c:pt>
                <c:pt idx="52420">
                  <c:v>949</c:v>
                </c:pt>
                <c:pt idx="52421">
                  <c:v>943</c:v>
                </c:pt>
                <c:pt idx="52422">
                  <c:v>898</c:v>
                </c:pt>
                <c:pt idx="52423">
                  <c:v>913</c:v>
                </c:pt>
                <c:pt idx="52424">
                  <c:v>974</c:v>
                </c:pt>
                <c:pt idx="52425">
                  <c:v>1047</c:v>
                </c:pt>
                <c:pt idx="52426">
                  <c:v>1091</c:v>
                </c:pt>
                <c:pt idx="52427">
                  <c:v>1098</c:v>
                </c:pt>
                <c:pt idx="52428">
                  <c:v>1121</c:v>
                </c:pt>
                <c:pt idx="52429">
                  <c:v>1126</c:v>
                </c:pt>
                <c:pt idx="52430">
                  <c:v>1125</c:v>
                </c:pt>
                <c:pt idx="52431">
                  <c:v>1105</c:v>
                </c:pt>
                <c:pt idx="52432">
                  <c:v>1103</c:v>
                </c:pt>
                <c:pt idx="52433">
                  <c:v>1101</c:v>
                </c:pt>
                <c:pt idx="52434">
                  <c:v>1230</c:v>
                </c:pt>
                <c:pt idx="52435">
                  <c:v>1223</c:v>
                </c:pt>
                <c:pt idx="52436">
                  <c:v>1207</c:v>
                </c:pt>
                <c:pt idx="52437">
                  <c:v>1162</c:v>
                </c:pt>
                <c:pt idx="52438">
                  <c:v>1097</c:v>
                </c:pt>
                <c:pt idx="52439">
                  <c:v>1048</c:v>
                </c:pt>
                <c:pt idx="52440">
                  <c:v>1006</c:v>
                </c:pt>
                <c:pt idx="52441">
                  <c:v>970</c:v>
                </c:pt>
                <c:pt idx="52442">
                  <c:v>950</c:v>
                </c:pt>
                <c:pt idx="52443">
                  <c:v>939</c:v>
                </c:pt>
                <c:pt idx="52444">
                  <c:v>938</c:v>
                </c:pt>
                <c:pt idx="52445">
                  <c:v>959</c:v>
                </c:pt>
                <c:pt idx="52446">
                  <c:v>986</c:v>
                </c:pt>
                <c:pt idx="52447">
                  <c:v>1192</c:v>
                </c:pt>
                <c:pt idx="52448">
                  <c:v>1322</c:v>
                </c:pt>
                <c:pt idx="52449">
                  <c:v>1424</c:v>
                </c:pt>
                <c:pt idx="52450">
                  <c:v>1464</c:v>
                </c:pt>
                <c:pt idx="52451">
                  <c:v>1484</c:v>
                </c:pt>
                <c:pt idx="52452">
                  <c:v>1493</c:v>
                </c:pt>
                <c:pt idx="52453">
                  <c:v>1505</c:v>
                </c:pt>
                <c:pt idx="52454">
                  <c:v>1500</c:v>
                </c:pt>
                <c:pt idx="52455">
                  <c:v>1443</c:v>
                </c:pt>
                <c:pt idx="52456">
                  <c:v>1341</c:v>
                </c:pt>
                <c:pt idx="52457">
                  <c:v>1260</c:v>
                </c:pt>
                <c:pt idx="52458">
                  <c:v>1350</c:v>
                </c:pt>
                <c:pt idx="52459">
                  <c:v>1335</c:v>
                </c:pt>
                <c:pt idx="52460">
                  <c:v>1291</c:v>
                </c:pt>
                <c:pt idx="52461">
                  <c:v>1251</c:v>
                </c:pt>
                <c:pt idx="52462">
                  <c:v>1176</c:v>
                </c:pt>
                <c:pt idx="52463">
                  <c:v>1098</c:v>
                </c:pt>
                <c:pt idx="52464">
                  <c:v>1059</c:v>
                </c:pt>
                <c:pt idx="52465">
                  <c:v>1016</c:v>
                </c:pt>
                <c:pt idx="52466">
                  <c:v>971</c:v>
                </c:pt>
                <c:pt idx="52467">
                  <c:v>952</c:v>
                </c:pt>
                <c:pt idx="52468">
                  <c:v>939</c:v>
                </c:pt>
                <c:pt idx="52469">
                  <c:v>965</c:v>
                </c:pt>
                <c:pt idx="52470">
                  <c:v>983</c:v>
                </c:pt>
                <c:pt idx="52471">
                  <c:v>1176</c:v>
                </c:pt>
                <c:pt idx="52472">
                  <c:v>1326</c:v>
                </c:pt>
                <c:pt idx="52473">
                  <c:v>1419</c:v>
                </c:pt>
                <c:pt idx="52474">
                  <c:v>1439</c:v>
                </c:pt>
                <c:pt idx="52475">
                  <c:v>1456</c:v>
                </c:pt>
                <c:pt idx="52476">
                  <c:v>1477</c:v>
                </c:pt>
                <c:pt idx="52477">
                  <c:v>1493</c:v>
                </c:pt>
                <c:pt idx="52478">
                  <c:v>1492</c:v>
                </c:pt>
                <c:pt idx="52479">
                  <c:v>1454</c:v>
                </c:pt>
                <c:pt idx="52480">
                  <c:v>1342</c:v>
                </c:pt>
                <c:pt idx="52481">
                  <c:v>1259</c:v>
                </c:pt>
                <c:pt idx="52482">
                  <c:v>1351</c:v>
                </c:pt>
                <c:pt idx="52483">
                  <c:v>1338</c:v>
                </c:pt>
                <c:pt idx="52484">
                  <c:v>1301</c:v>
                </c:pt>
                <c:pt idx="52485">
                  <c:v>1238</c:v>
                </c:pt>
                <c:pt idx="52486">
                  <c:v>1176</c:v>
                </c:pt>
                <c:pt idx="52487">
                  <c:v>1110</c:v>
                </c:pt>
                <c:pt idx="52488">
                  <c:v>1057</c:v>
                </c:pt>
                <c:pt idx="52489">
                  <c:v>1024</c:v>
                </c:pt>
                <c:pt idx="52490">
                  <c:v>978</c:v>
                </c:pt>
                <c:pt idx="52491">
                  <c:v>960</c:v>
                </c:pt>
                <c:pt idx="52492">
                  <c:v>958</c:v>
                </c:pt>
                <c:pt idx="52493">
                  <c:v>986</c:v>
                </c:pt>
                <c:pt idx="52494">
                  <c:v>992</c:v>
                </c:pt>
                <c:pt idx="52495">
                  <c:v>1122</c:v>
                </c:pt>
                <c:pt idx="52496">
                  <c:v>1324</c:v>
                </c:pt>
                <c:pt idx="52497">
                  <c:v>1420</c:v>
                </c:pt>
                <c:pt idx="52498">
                  <c:v>1467</c:v>
                </c:pt>
                <c:pt idx="52499">
                  <c:v>1484</c:v>
                </c:pt>
                <c:pt idx="52500">
                  <c:v>1483</c:v>
                </c:pt>
                <c:pt idx="52501">
                  <c:v>1499</c:v>
                </c:pt>
                <c:pt idx="52502">
                  <c:v>1479</c:v>
                </c:pt>
                <c:pt idx="52503">
                  <c:v>1441</c:v>
                </c:pt>
                <c:pt idx="52504">
                  <c:v>1347</c:v>
                </c:pt>
                <c:pt idx="52505">
                  <c:v>1274</c:v>
                </c:pt>
                <c:pt idx="52506">
                  <c:v>1368</c:v>
                </c:pt>
                <c:pt idx="52507">
                  <c:v>1346</c:v>
                </c:pt>
                <c:pt idx="52508">
                  <c:v>1314</c:v>
                </c:pt>
                <c:pt idx="52509">
                  <c:v>1267</c:v>
                </c:pt>
                <c:pt idx="52510">
                  <c:v>1207</c:v>
                </c:pt>
                <c:pt idx="52511">
                  <c:v>1149</c:v>
                </c:pt>
                <c:pt idx="52512">
                  <c:v>1104</c:v>
                </c:pt>
                <c:pt idx="52513">
                  <c:v>1063</c:v>
                </c:pt>
                <c:pt idx="52514">
                  <c:v>1039</c:v>
                </c:pt>
                <c:pt idx="52515">
                  <c:v>1000</c:v>
                </c:pt>
                <c:pt idx="52516">
                  <c:v>1013</c:v>
                </c:pt>
                <c:pt idx="52517">
                  <c:v>1007</c:v>
                </c:pt>
                <c:pt idx="52518">
                  <c:v>1019</c:v>
                </c:pt>
                <c:pt idx="52519">
                  <c:v>1160</c:v>
                </c:pt>
                <c:pt idx="52520">
                  <c:v>1261</c:v>
                </c:pt>
                <c:pt idx="52521">
                  <c:v>1329</c:v>
                </c:pt>
                <c:pt idx="52522">
                  <c:v>1357</c:v>
                </c:pt>
                <c:pt idx="52523">
                  <c:v>1317</c:v>
                </c:pt>
                <c:pt idx="52524">
                  <c:v>1271</c:v>
                </c:pt>
                <c:pt idx="52525">
                  <c:v>1259</c:v>
                </c:pt>
                <c:pt idx="52526">
                  <c:v>1235</c:v>
                </c:pt>
                <c:pt idx="52527">
                  <c:v>1208</c:v>
                </c:pt>
                <c:pt idx="52528">
                  <c:v>1178</c:v>
                </c:pt>
                <c:pt idx="52529">
                  <c:v>1174</c:v>
                </c:pt>
                <c:pt idx="52530">
                  <c:v>1293</c:v>
                </c:pt>
                <c:pt idx="52531">
                  <c:v>1273</c:v>
                </c:pt>
                <c:pt idx="52532">
                  <c:v>1231</c:v>
                </c:pt>
                <c:pt idx="52533">
                  <c:v>1174</c:v>
                </c:pt>
                <c:pt idx="52534">
                  <c:v>1126</c:v>
                </c:pt>
                <c:pt idx="52535">
                  <c:v>1065</c:v>
                </c:pt>
                <c:pt idx="52536">
                  <c:v>1044</c:v>
                </c:pt>
                <c:pt idx="52537">
                  <c:v>1013</c:v>
                </c:pt>
                <c:pt idx="52538">
                  <c:v>990</c:v>
                </c:pt>
                <c:pt idx="52539">
                  <c:v>992</c:v>
                </c:pt>
                <c:pt idx="52540">
                  <c:v>966</c:v>
                </c:pt>
                <c:pt idx="52541">
                  <c:v>942</c:v>
                </c:pt>
                <c:pt idx="52542">
                  <c:v>899</c:v>
                </c:pt>
                <c:pt idx="52543">
                  <c:v>917</c:v>
                </c:pt>
                <c:pt idx="52544">
                  <c:v>952</c:v>
                </c:pt>
                <c:pt idx="52545">
                  <c:v>974</c:v>
                </c:pt>
                <c:pt idx="52546">
                  <c:v>977</c:v>
                </c:pt>
                <c:pt idx="52547">
                  <c:v>962</c:v>
                </c:pt>
                <c:pt idx="52548">
                  <c:v>957</c:v>
                </c:pt>
                <c:pt idx="52549">
                  <c:v>961</c:v>
                </c:pt>
                <c:pt idx="52550">
                  <c:v>958</c:v>
                </c:pt>
                <c:pt idx="52551">
                  <c:v>972</c:v>
                </c:pt>
                <c:pt idx="52552">
                  <c:v>951</c:v>
                </c:pt>
                <c:pt idx="52553">
                  <c:v>947</c:v>
                </c:pt>
                <c:pt idx="52554">
                  <c:v>1078</c:v>
                </c:pt>
                <c:pt idx="52555">
                  <c:v>1094</c:v>
                </c:pt>
                <c:pt idx="52556">
                  <c:v>1100</c:v>
                </c:pt>
                <c:pt idx="52557">
                  <c:v>1083</c:v>
                </c:pt>
                <c:pt idx="52558">
                  <c:v>1048</c:v>
                </c:pt>
                <c:pt idx="52559">
                  <c:v>1019</c:v>
                </c:pt>
                <c:pt idx="52560">
                  <c:v>985</c:v>
                </c:pt>
                <c:pt idx="52561">
                  <c:v>951</c:v>
                </c:pt>
                <c:pt idx="52562">
                  <c:v>920</c:v>
                </c:pt>
                <c:pt idx="52563">
                  <c:v>896</c:v>
                </c:pt>
                <c:pt idx="52564">
                  <c:v>906</c:v>
                </c:pt>
                <c:pt idx="52565">
                  <c:v>909</c:v>
                </c:pt>
                <c:pt idx="52566">
                  <c:v>881</c:v>
                </c:pt>
                <c:pt idx="52567">
                  <c:v>960</c:v>
                </c:pt>
                <c:pt idx="52568">
                  <c:v>1054</c:v>
                </c:pt>
                <c:pt idx="52569">
                  <c:v>1132</c:v>
                </c:pt>
                <c:pt idx="52570">
                  <c:v>1181</c:v>
                </c:pt>
                <c:pt idx="52571">
                  <c:v>1183</c:v>
                </c:pt>
                <c:pt idx="52572">
                  <c:v>1174</c:v>
                </c:pt>
                <c:pt idx="52573">
                  <c:v>1182</c:v>
                </c:pt>
                <c:pt idx="52574">
                  <c:v>1171</c:v>
                </c:pt>
                <c:pt idx="52575">
                  <c:v>1156</c:v>
                </c:pt>
                <c:pt idx="52576">
                  <c:v>1112</c:v>
                </c:pt>
                <c:pt idx="52577">
                  <c:v>1123</c:v>
                </c:pt>
                <c:pt idx="52578">
                  <c:v>1230</c:v>
                </c:pt>
                <c:pt idx="52579">
                  <c:v>1212</c:v>
                </c:pt>
                <c:pt idx="52580">
                  <c:v>1163</c:v>
                </c:pt>
                <c:pt idx="52581">
                  <c:v>1136</c:v>
                </c:pt>
                <c:pt idx="52582">
                  <c:v>1097</c:v>
                </c:pt>
                <c:pt idx="52583">
                  <c:v>1041</c:v>
                </c:pt>
                <c:pt idx="52584">
                  <c:v>996</c:v>
                </c:pt>
                <c:pt idx="52585">
                  <c:v>967</c:v>
                </c:pt>
                <c:pt idx="52586">
                  <c:v>927</c:v>
                </c:pt>
                <c:pt idx="52587">
                  <c:v>908</c:v>
                </c:pt>
                <c:pt idx="52588">
                  <c:v>902</c:v>
                </c:pt>
                <c:pt idx="52589">
                  <c:v>885</c:v>
                </c:pt>
                <c:pt idx="52590">
                  <c:v>843</c:v>
                </c:pt>
                <c:pt idx="52591">
                  <c:v>886</c:v>
                </c:pt>
                <c:pt idx="52592">
                  <c:v>951</c:v>
                </c:pt>
                <c:pt idx="52593">
                  <c:v>988</c:v>
                </c:pt>
                <c:pt idx="52594">
                  <c:v>1043</c:v>
                </c:pt>
                <c:pt idx="52595">
                  <c:v>1070</c:v>
                </c:pt>
                <c:pt idx="52596">
                  <c:v>1071</c:v>
                </c:pt>
                <c:pt idx="52597">
                  <c:v>1085</c:v>
                </c:pt>
                <c:pt idx="52598">
                  <c:v>1088</c:v>
                </c:pt>
                <c:pt idx="52599">
                  <c:v>1080</c:v>
                </c:pt>
                <c:pt idx="52600">
                  <c:v>1062</c:v>
                </c:pt>
                <c:pt idx="52601">
                  <c:v>1062</c:v>
                </c:pt>
                <c:pt idx="52602">
                  <c:v>1182</c:v>
                </c:pt>
                <c:pt idx="52603">
                  <c:v>1207</c:v>
                </c:pt>
                <c:pt idx="52604">
                  <c:v>1206</c:v>
                </c:pt>
                <c:pt idx="52605">
                  <c:v>1168</c:v>
                </c:pt>
                <c:pt idx="52606">
                  <c:v>1102</c:v>
                </c:pt>
                <c:pt idx="52607">
                  <c:v>1038</c:v>
                </c:pt>
                <c:pt idx="52608">
                  <c:v>969</c:v>
                </c:pt>
                <c:pt idx="52609">
                  <c:v>955</c:v>
                </c:pt>
                <c:pt idx="52610">
                  <c:v>935</c:v>
                </c:pt>
                <c:pt idx="52611">
                  <c:v>926</c:v>
                </c:pt>
                <c:pt idx="52612">
                  <c:v>928</c:v>
                </c:pt>
                <c:pt idx="52613">
                  <c:v>942</c:v>
                </c:pt>
                <c:pt idx="52614">
                  <c:v>970</c:v>
                </c:pt>
                <c:pt idx="52615">
                  <c:v>1182</c:v>
                </c:pt>
                <c:pt idx="52616">
                  <c:v>1341</c:v>
                </c:pt>
                <c:pt idx="52617">
                  <c:v>1433</c:v>
                </c:pt>
                <c:pt idx="52618">
                  <c:v>1498</c:v>
                </c:pt>
                <c:pt idx="52619">
                  <c:v>1503</c:v>
                </c:pt>
                <c:pt idx="52620">
                  <c:v>1518</c:v>
                </c:pt>
                <c:pt idx="52621">
                  <c:v>1525</c:v>
                </c:pt>
                <c:pt idx="52622">
                  <c:v>1517</c:v>
                </c:pt>
                <c:pt idx="52623">
                  <c:v>1463</c:v>
                </c:pt>
                <c:pt idx="52624">
                  <c:v>1363</c:v>
                </c:pt>
                <c:pt idx="52625">
                  <c:v>1256</c:v>
                </c:pt>
                <c:pt idx="52626">
                  <c:v>1357</c:v>
                </c:pt>
                <c:pt idx="52627">
                  <c:v>1328</c:v>
                </c:pt>
                <c:pt idx="52628">
                  <c:v>1281</c:v>
                </c:pt>
                <c:pt idx="52629">
                  <c:v>1239</c:v>
                </c:pt>
                <c:pt idx="52630">
                  <c:v>1161</c:v>
                </c:pt>
                <c:pt idx="52631">
                  <c:v>1095</c:v>
                </c:pt>
                <c:pt idx="52632">
                  <c:v>1035</c:v>
                </c:pt>
                <c:pt idx="52633">
                  <c:v>987</c:v>
                </c:pt>
                <c:pt idx="52634">
                  <c:v>951</c:v>
                </c:pt>
                <c:pt idx="52635">
                  <c:v>932</c:v>
                </c:pt>
                <c:pt idx="52636">
                  <c:v>932</c:v>
                </c:pt>
                <c:pt idx="52637">
                  <c:v>966</c:v>
                </c:pt>
                <c:pt idx="52638">
                  <c:v>985</c:v>
                </c:pt>
                <c:pt idx="52639">
                  <c:v>1181</c:v>
                </c:pt>
                <c:pt idx="52640">
                  <c:v>1322</c:v>
                </c:pt>
                <c:pt idx="52641">
                  <c:v>1421</c:v>
                </c:pt>
                <c:pt idx="52642">
                  <c:v>1469</c:v>
                </c:pt>
                <c:pt idx="52643">
                  <c:v>1485</c:v>
                </c:pt>
                <c:pt idx="52644">
                  <c:v>1474</c:v>
                </c:pt>
                <c:pt idx="52645">
                  <c:v>1483</c:v>
                </c:pt>
                <c:pt idx="52646">
                  <c:v>1448</c:v>
                </c:pt>
                <c:pt idx="52647">
                  <c:v>1401</c:v>
                </c:pt>
                <c:pt idx="52648">
                  <c:v>1316</c:v>
                </c:pt>
                <c:pt idx="52649">
                  <c:v>1188</c:v>
                </c:pt>
                <c:pt idx="52650">
                  <c:v>1280</c:v>
                </c:pt>
                <c:pt idx="52651">
                  <c:v>1243</c:v>
                </c:pt>
                <c:pt idx="52652">
                  <c:v>1203</c:v>
                </c:pt>
                <c:pt idx="52653">
                  <c:v>1158</c:v>
                </c:pt>
                <c:pt idx="52654">
                  <c:v>1160</c:v>
                </c:pt>
                <c:pt idx="52655">
                  <c:v>1096</c:v>
                </c:pt>
                <c:pt idx="52656">
                  <c:v>1032</c:v>
                </c:pt>
                <c:pt idx="52657">
                  <c:v>1011</c:v>
                </c:pt>
                <c:pt idx="52658">
                  <c:v>978</c:v>
                </c:pt>
                <c:pt idx="52659">
                  <c:v>932</c:v>
                </c:pt>
                <c:pt idx="52660">
                  <c:v>925</c:v>
                </c:pt>
                <c:pt idx="52661">
                  <c:v>948</c:v>
                </c:pt>
                <c:pt idx="52662">
                  <c:v>972</c:v>
                </c:pt>
                <c:pt idx="52663">
                  <c:v>1157</c:v>
                </c:pt>
                <c:pt idx="52664">
                  <c:v>1296</c:v>
                </c:pt>
                <c:pt idx="52665">
                  <c:v>1403</c:v>
                </c:pt>
                <c:pt idx="52666">
                  <c:v>1454</c:v>
                </c:pt>
                <c:pt idx="52667">
                  <c:v>1476</c:v>
                </c:pt>
                <c:pt idx="52668">
                  <c:v>1492</c:v>
                </c:pt>
                <c:pt idx="52669">
                  <c:v>1493</c:v>
                </c:pt>
                <c:pt idx="52670">
                  <c:v>1470</c:v>
                </c:pt>
                <c:pt idx="52671">
                  <c:v>1412</c:v>
                </c:pt>
                <c:pt idx="52672">
                  <c:v>1325</c:v>
                </c:pt>
                <c:pt idx="52673">
                  <c:v>1232</c:v>
                </c:pt>
                <c:pt idx="52674">
                  <c:v>1325</c:v>
                </c:pt>
                <c:pt idx="52675">
                  <c:v>1295</c:v>
                </c:pt>
                <c:pt idx="52676">
                  <c:v>1257</c:v>
                </c:pt>
                <c:pt idx="52677">
                  <c:v>1195</c:v>
                </c:pt>
                <c:pt idx="52678">
                  <c:v>1138</c:v>
                </c:pt>
                <c:pt idx="52679">
                  <c:v>1065</c:v>
                </c:pt>
                <c:pt idx="52680">
                  <c:v>1016</c:v>
                </c:pt>
                <c:pt idx="52681">
                  <c:v>977</c:v>
                </c:pt>
                <c:pt idx="52682">
                  <c:v>949</c:v>
                </c:pt>
                <c:pt idx="52683">
                  <c:v>923</c:v>
                </c:pt>
                <c:pt idx="52684">
                  <c:v>919</c:v>
                </c:pt>
                <c:pt idx="52685">
                  <c:v>939</c:v>
                </c:pt>
                <c:pt idx="52686">
                  <c:v>957</c:v>
                </c:pt>
                <c:pt idx="52687">
                  <c:v>1140</c:v>
                </c:pt>
                <c:pt idx="52688">
                  <c:v>1301</c:v>
                </c:pt>
                <c:pt idx="52689">
                  <c:v>1407</c:v>
                </c:pt>
                <c:pt idx="52690">
                  <c:v>1464</c:v>
                </c:pt>
                <c:pt idx="52691">
                  <c:v>1479</c:v>
                </c:pt>
                <c:pt idx="52692">
                  <c:v>1474</c:v>
                </c:pt>
                <c:pt idx="52693">
                  <c:v>1484</c:v>
                </c:pt>
                <c:pt idx="52694">
                  <c:v>1477</c:v>
                </c:pt>
                <c:pt idx="52695">
                  <c:v>1422</c:v>
                </c:pt>
                <c:pt idx="52696">
                  <c:v>1332</c:v>
                </c:pt>
                <c:pt idx="52697">
                  <c:v>1228</c:v>
                </c:pt>
                <c:pt idx="52698">
                  <c:v>1333</c:v>
                </c:pt>
                <c:pt idx="52699">
                  <c:v>1313</c:v>
                </c:pt>
                <c:pt idx="52700">
                  <c:v>1266</c:v>
                </c:pt>
                <c:pt idx="52701">
                  <c:v>1245</c:v>
                </c:pt>
                <c:pt idx="52702">
                  <c:v>1166</c:v>
                </c:pt>
                <c:pt idx="52703">
                  <c:v>1102</c:v>
                </c:pt>
                <c:pt idx="52704">
                  <c:v>1015</c:v>
                </c:pt>
                <c:pt idx="52705">
                  <c:v>976</c:v>
                </c:pt>
                <c:pt idx="52706">
                  <c:v>943</c:v>
                </c:pt>
                <c:pt idx="52707">
                  <c:v>923</c:v>
                </c:pt>
                <c:pt idx="52708">
                  <c:v>912</c:v>
                </c:pt>
                <c:pt idx="52709">
                  <c:v>939</c:v>
                </c:pt>
                <c:pt idx="52710">
                  <c:v>949</c:v>
                </c:pt>
                <c:pt idx="52711">
                  <c:v>1143</c:v>
                </c:pt>
                <c:pt idx="52712">
                  <c:v>1304</c:v>
                </c:pt>
                <c:pt idx="52713">
                  <c:v>1400</c:v>
                </c:pt>
                <c:pt idx="52714">
                  <c:v>1449</c:v>
                </c:pt>
                <c:pt idx="52715">
                  <c:v>1440</c:v>
                </c:pt>
                <c:pt idx="52716">
                  <c:v>1438</c:v>
                </c:pt>
                <c:pt idx="52717">
                  <c:v>1453</c:v>
                </c:pt>
                <c:pt idx="52718">
                  <c:v>1463</c:v>
                </c:pt>
                <c:pt idx="52719">
                  <c:v>1394</c:v>
                </c:pt>
                <c:pt idx="52720">
                  <c:v>1304</c:v>
                </c:pt>
                <c:pt idx="52721">
                  <c:v>1218</c:v>
                </c:pt>
                <c:pt idx="52722">
                  <c:v>1291</c:v>
                </c:pt>
                <c:pt idx="52723">
                  <c:v>1256</c:v>
                </c:pt>
                <c:pt idx="52724">
                  <c:v>1214</c:v>
                </c:pt>
                <c:pt idx="52725">
                  <c:v>1176</c:v>
                </c:pt>
                <c:pt idx="52726">
                  <c:v>1111</c:v>
                </c:pt>
                <c:pt idx="52727">
                  <c:v>1038</c:v>
                </c:pt>
                <c:pt idx="52728">
                  <c:v>1016</c:v>
                </c:pt>
                <c:pt idx="52729">
                  <c:v>973</c:v>
                </c:pt>
                <c:pt idx="52730">
                  <c:v>937</c:v>
                </c:pt>
                <c:pt idx="52731">
                  <c:v>912</c:v>
                </c:pt>
                <c:pt idx="52732">
                  <c:v>883</c:v>
                </c:pt>
                <c:pt idx="52733">
                  <c:v>912</c:v>
                </c:pt>
                <c:pt idx="52734">
                  <c:v>853</c:v>
                </c:pt>
                <c:pt idx="52735">
                  <c:v>914</c:v>
                </c:pt>
                <c:pt idx="52736">
                  <c:v>973</c:v>
                </c:pt>
                <c:pt idx="52737">
                  <c:v>1026</c:v>
                </c:pt>
                <c:pt idx="52738">
                  <c:v>1079</c:v>
                </c:pt>
                <c:pt idx="52739">
                  <c:v>1112</c:v>
                </c:pt>
                <c:pt idx="52740">
                  <c:v>1119</c:v>
                </c:pt>
                <c:pt idx="52741">
                  <c:v>1118</c:v>
                </c:pt>
                <c:pt idx="52742">
                  <c:v>1113</c:v>
                </c:pt>
                <c:pt idx="52743">
                  <c:v>1067</c:v>
                </c:pt>
                <c:pt idx="52744">
                  <c:v>1037</c:v>
                </c:pt>
                <c:pt idx="52745">
                  <c:v>1011</c:v>
                </c:pt>
                <c:pt idx="52746">
                  <c:v>1118</c:v>
                </c:pt>
                <c:pt idx="52747">
                  <c:v>1110</c:v>
                </c:pt>
                <c:pt idx="52748">
                  <c:v>1109</c:v>
                </c:pt>
                <c:pt idx="52749">
                  <c:v>1092</c:v>
                </c:pt>
                <c:pt idx="52750">
                  <c:v>1050</c:v>
                </c:pt>
                <c:pt idx="52751">
                  <c:v>1017</c:v>
                </c:pt>
                <c:pt idx="52752">
                  <c:v>957</c:v>
                </c:pt>
                <c:pt idx="52753">
                  <c:v>917</c:v>
                </c:pt>
                <c:pt idx="52754">
                  <c:v>898</c:v>
                </c:pt>
                <c:pt idx="52755">
                  <c:v>875</c:v>
                </c:pt>
                <c:pt idx="52756">
                  <c:v>812</c:v>
                </c:pt>
                <c:pt idx="52757">
                  <c:v>856</c:v>
                </c:pt>
                <c:pt idx="52758">
                  <c:v>803</c:v>
                </c:pt>
                <c:pt idx="52759">
                  <c:v>842</c:v>
                </c:pt>
                <c:pt idx="52760">
                  <c:v>899</c:v>
                </c:pt>
                <c:pt idx="52761">
                  <c:v>964</c:v>
                </c:pt>
                <c:pt idx="52762">
                  <c:v>1020</c:v>
                </c:pt>
                <c:pt idx="52763">
                  <c:v>1049</c:v>
                </c:pt>
                <c:pt idx="52764">
                  <c:v>1078</c:v>
                </c:pt>
                <c:pt idx="52765">
                  <c:v>1059</c:v>
                </c:pt>
                <c:pt idx="52766">
                  <c:v>1042</c:v>
                </c:pt>
                <c:pt idx="52767">
                  <c:v>1030</c:v>
                </c:pt>
                <c:pt idx="52768">
                  <c:v>989</c:v>
                </c:pt>
                <c:pt idx="52769">
                  <c:v>996</c:v>
                </c:pt>
                <c:pt idx="52770">
                  <c:v>1135</c:v>
                </c:pt>
                <c:pt idx="52771">
                  <c:v>1122</c:v>
                </c:pt>
                <c:pt idx="52772">
                  <c:v>1124</c:v>
                </c:pt>
                <c:pt idx="52773">
                  <c:v>1090</c:v>
                </c:pt>
                <c:pt idx="52774">
                  <c:v>1047</c:v>
                </c:pt>
                <c:pt idx="52775">
                  <c:v>975</c:v>
                </c:pt>
                <c:pt idx="52776">
                  <c:v>922</c:v>
                </c:pt>
                <c:pt idx="52777">
                  <c:v>896</c:v>
                </c:pt>
                <c:pt idx="52778">
                  <c:v>876</c:v>
                </c:pt>
                <c:pt idx="52779">
                  <c:v>863</c:v>
                </c:pt>
                <c:pt idx="52780">
                  <c:v>838</c:v>
                </c:pt>
                <c:pt idx="52781">
                  <c:v>873</c:v>
                </c:pt>
                <c:pt idx="52782">
                  <c:v>897</c:v>
                </c:pt>
                <c:pt idx="52783">
                  <c:v>1090</c:v>
                </c:pt>
                <c:pt idx="52784">
                  <c:v>1271</c:v>
                </c:pt>
                <c:pt idx="52785">
                  <c:v>1373</c:v>
                </c:pt>
                <c:pt idx="52786">
                  <c:v>1433</c:v>
                </c:pt>
                <c:pt idx="52787">
                  <c:v>1439</c:v>
                </c:pt>
                <c:pt idx="52788">
                  <c:v>1456</c:v>
                </c:pt>
                <c:pt idx="52789">
                  <c:v>1482</c:v>
                </c:pt>
                <c:pt idx="52790">
                  <c:v>1464</c:v>
                </c:pt>
                <c:pt idx="52791">
                  <c:v>1418</c:v>
                </c:pt>
                <c:pt idx="52792">
                  <c:v>1324</c:v>
                </c:pt>
                <c:pt idx="52793">
                  <c:v>1210</c:v>
                </c:pt>
                <c:pt idx="52794">
                  <c:v>1301</c:v>
                </c:pt>
                <c:pt idx="52795">
                  <c:v>1257</c:v>
                </c:pt>
                <c:pt idx="52796">
                  <c:v>1216</c:v>
                </c:pt>
                <c:pt idx="52797">
                  <c:v>1156</c:v>
                </c:pt>
                <c:pt idx="52798">
                  <c:v>1078</c:v>
                </c:pt>
                <c:pt idx="52799">
                  <c:v>1017</c:v>
                </c:pt>
                <c:pt idx="52800">
                  <c:v>963</c:v>
                </c:pt>
                <c:pt idx="52801">
                  <c:v>925</c:v>
                </c:pt>
                <c:pt idx="52802">
                  <c:v>899</c:v>
                </c:pt>
                <c:pt idx="52803">
                  <c:v>880</c:v>
                </c:pt>
                <c:pt idx="52804">
                  <c:v>887</c:v>
                </c:pt>
                <c:pt idx="52805">
                  <c:v>903</c:v>
                </c:pt>
                <c:pt idx="52806">
                  <c:v>925</c:v>
                </c:pt>
                <c:pt idx="52807">
                  <c:v>1129</c:v>
                </c:pt>
                <c:pt idx="52808">
                  <c:v>1282</c:v>
                </c:pt>
                <c:pt idx="52809">
                  <c:v>1381</c:v>
                </c:pt>
                <c:pt idx="52810">
                  <c:v>1410</c:v>
                </c:pt>
                <c:pt idx="52811">
                  <c:v>1428</c:v>
                </c:pt>
                <c:pt idx="52812">
                  <c:v>1445</c:v>
                </c:pt>
                <c:pt idx="52813">
                  <c:v>1473</c:v>
                </c:pt>
                <c:pt idx="52814">
                  <c:v>1408</c:v>
                </c:pt>
                <c:pt idx="52815">
                  <c:v>1354</c:v>
                </c:pt>
                <c:pt idx="52816">
                  <c:v>1297</c:v>
                </c:pt>
                <c:pt idx="52817">
                  <c:v>1196</c:v>
                </c:pt>
                <c:pt idx="52818">
                  <c:v>1268</c:v>
                </c:pt>
                <c:pt idx="52819">
                  <c:v>1238</c:v>
                </c:pt>
                <c:pt idx="52820">
                  <c:v>1196</c:v>
                </c:pt>
                <c:pt idx="52821">
                  <c:v>1147</c:v>
                </c:pt>
                <c:pt idx="52822">
                  <c:v>1084</c:v>
                </c:pt>
                <c:pt idx="52823">
                  <c:v>1046</c:v>
                </c:pt>
                <c:pt idx="52824">
                  <c:v>1003</c:v>
                </c:pt>
                <c:pt idx="52825">
                  <c:v>946</c:v>
                </c:pt>
                <c:pt idx="52826">
                  <c:v>936</c:v>
                </c:pt>
                <c:pt idx="52827">
                  <c:v>913</c:v>
                </c:pt>
                <c:pt idx="52828">
                  <c:v>933</c:v>
                </c:pt>
                <c:pt idx="52829">
                  <c:v>961</c:v>
                </c:pt>
                <c:pt idx="52830">
                  <c:v>964</c:v>
                </c:pt>
                <c:pt idx="52831">
                  <c:v>1139</c:v>
                </c:pt>
                <c:pt idx="52832">
                  <c:v>1256</c:v>
                </c:pt>
                <c:pt idx="52833">
                  <c:v>1376</c:v>
                </c:pt>
                <c:pt idx="52834">
                  <c:v>1424</c:v>
                </c:pt>
                <c:pt idx="52835">
                  <c:v>1442</c:v>
                </c:pt>
                <c:pt idx="52836">
                  <c:v>1452</c:v>
                </c:pt>
                <c:pt idx="52837">
                  <c:v>1459</c:v>
                </c:pt>
                <c:pt idx="52838">
                  <c:v>1432</c:v>
                </c:pt>
                <c:pt idx="52839">
                  <c:v>1390</c:v>
                </c:pt>
                <c:pt idx="52840">
                  <c:v>1294</c:v>
                </c:pt>
                <c:pt idx="52841">
                  <c:v>1189</c:v>
                </c:pt>
                <c:pt idx="52842">
                  <c:v>1285</c:v>
                </c:pt>
                <c:pt idx="52843">
                  <c:v>1260</c:v>
                </c:pt>
                <c:pt idx="52844">
                  <c:v>1206</c:v>
                </c:pt>
                <c:pt idx="52845">
                  <c:v>1153</c:v>
                </c:pt>
                <c:pt idx="52846">
                  <c:v>1096</c:v>
                </c:pt>
                <c:pt idx="52847">
                  <c:v>1027</c:v>
                </c:pt>
                <c:pt idx="52848">
                  <c:v>978</c:v>
                </c:pt>
                <c:pt idx="52849">
                  <c:v>914</c:v>
                </c:pt>
                <c:pt idx="52850">
                  <c:v>914</c:v>
                </c:pt>
                <c:pt idx="52851">
                  <c:v>889</c:v>
                </c:pt>
                <c:pt idx="52852">
                  <c:v>885</c:v>
                </c:pt>
                <c:pt idx="52853">
                  <c:v>918</c:v>
                </c:pt>
                <c:pt idx="52854">
                  <c:v>925</c:v>
                </c:pt>
                <c:pt idx="52855">
                  <c:v>1107</c:v>
                </c:pt>
                <c:pt idx="52856">
                  <c:v>1257</c:v>
                </c:pt>
                <c:pt idx="52857">
                  <c:v>1366</c:v>
                </c:pt>
                <c:pt idx="52858">
                  <c:v>1427</c:v>
                </c:pt>
                <c:pt idx="52859">
                  <c:v>1421</c:v>
                </c:pt>
                <c:pt idx="52860">
                  <c:v>1427</c:v>
                </c:pt>
                <c:pt idx="52861">
                  <c:v>1458</c:v>
                </c:pt>
                <c:pt idx="52862">
                  <c:v>1457</c:v>
                </c:pt>
                <c:pt idx="52863">
                  <c:v>1422</c:v>
                </c:pt>
                <c:pt idx="52864">
                  <c:v>1315</c:v>
                </c:pt>
                <c:pt idx="52865">
                  <c:v>1219</c:v>
                </c:pt>
                <c:pt idx="52866">
                  <c:v>1294</c:v>
                </c:pt>
                <c:pt idx="52867">
                  <c:v>1247</c:v>
                </c:pt>
                <c:pt idx="52868">
                  <c:v>1212</c:v>
                </c:pt>
                <c:pt idx="52869">
                  <c:v>1165</c:v>
                </c:pt>
                <c:pt idx="52870">
                  <c:v>1099</c:v>
                </c:pt>
                <c:pt idx="52871">
                  <c:v>1032</c:v>
                </c:pt>
                <c:pt idx="52872">
                  <c:v>987</c:v>
                </c:pt>
                <c:pt idx="52873">
                  <c:v>939</c:v>
                </c:pt>
                <c:pt idx="52874">
                  <c:v>909</c:v>
                </c:pt>
                <c:pt idx="52875">
                  <c:v>889</c:v>
                </c:pt>
                <c:pt idx="52876">
                  <c:v>885</c:v>
                </c:pt>
                <c:pt idx="52877">
                  <c:v>906</c:v>
                </c:pt>
                <c:pt idx="52878">
                  <c:v>918</c:v>
                </c:pt>
                <c:pt idx="52879">
                  <c:v>1107</c:v>
                </c:pt>
                <c:pt idx="52880">
                  <c:v>1258</c:v>
                </c:pt>
                <c:pt idx="52881">
                  <c:v>1367</c:v>
                </c:pt>
                <c:pt idx="52882">
                  <c:v>1423</c:v>
                </c:pt>
                <c:pt idx="52883">
                  <c:v>1437</c:v>
                </c:pt>
                <c:pt idx="52884">
                  <c:v>1445</c:v>
                </c:pt>
                <c:pt idx="52885">
                  <c:v>1464</c:v>
                </c:pt>
                <c:pt idx="52886">
                  <c:v>1449</c:v>
                </c:pt>
                <c:pt idx="52887">
                  <c:v>1403</c:v>
                </c:pt>
                <c:pt idx="52888">
                  <c:v>1298</c:v>
                </c:pt>
                <c:pt idx="52889">
                  <c:v>1206</c:v>
                </c:pt>
                <c:pt idx="52890">
                  <c:v>1272</c:v>
                </c:pt>
                <c:pt idx="52891">
                  <c:v>1241</c:v>
                </c:pt>
                <c:pt idx="52892">
                  <c:v>1185</c:v>
                </c:pt>
                <c:pt idx="52893">
                  <c:v>1134</c:v>
                </c:pt>
                <c:pt idx="52894">
                  <c:v>1088</c:v>
                </c:pt>
                <c:pt idx="52895">
                  <c:v>1036</c:v>
                </c:pt>
                <c:pt idx="52896">
                  <c:v>988</c:v>
                </c:pt>
                <c:pt idx="52897">
                  <c:v>953</c:v>
                </c:pt>
                <c:pt idx="52898">
                  <c:v>927</c:v>
                </c:pt>
                <c:pt idx="52899">
                  <c:v>913</c:v>
                </c:pt>
                <c:pt idx="52900">
                  <c:v>880</c:v>
                </c:pt>
                <c:pt idx="52901">
                  <c:v>890</c:v>
                </c:pt>
                <c:pt idx="52902">
                  <c:v>888</c:v>
                </c:pt>
                <c:pt idx="52903">
                  <c:v>991</c:v>
                </c:pt>
                <c:pt idx="52904">
                  <c:v>1101</c:v>
                </c:pt>
                <c:pt idx="52905">
                  <c:v>1209</c:v>
                </c:pt>
                <c:pt idx="52906">
                  <c:v>1270</c:v>
                </c:pt>
                <c:pt idx="52907">
                  <c:v>1262</c:v>
                </c:pt>
                <c:pt idx="52908">
                  <c:v>1225</c:v>
                </c:pt>
                <c:pt idx="52909">
                  <c:v>1211</c:v>
                </c:pt>
                <c:pt idx="52910">
                  <c:v>1181</c:v>
                </c:pt>
                <c:pt idx="52911">
                  <c:v>1174</c:v>
                </c:pt>
                <c:pt idx="52912">
                  <c:v>1160</c:v>
                </c:pt>
                <c:pt idx="52913">
                  <c:v>1132</c:v>
                </c:pt>
                <c:pt idx="52914">
                  <c:v>1235</c:v>
                </c:pt>
                <c:pt idx="52915">
                  <c:v>1221</c:v>
                </c:pt>
                <c:pt idx="52916">
                  <c:v>1181</c:v>
                </c:pt>
                <c:pt idx="52917">
                  <c:v>1135</c:v>
                </c:pt>
                <c:pt idx="52918">
                  <c:v>1093</c:v>
                </c:pt>
                <c:pt idx="52919">
                  <c:v>1049</c:v>
                </c:pt>
                <c:pt idx="52920">
                  <c:v>977</c:v>
                </c:pt>
                <c:pt idx="52921">
                  <c:v>944</c:v>
                </c:pt>
                <c:pt idx="52922">
                  <c:v>937</c:v>
                </c:pt>
                <c:pt idx="52923">
                  <c:v>883</c:v>
                </c:pt>
                <c:pt idx="52924">
                  <c:v>872</c:v>
                </c:pt>
                <c:pt idx="52925">
                  <c:v>860</c:v>
                </c:pt>
                <c:pt idx="52926">
                  <c:v>815</c:v>
                </c:pt>
                <c:pt idx="52927">
                  <c:v>859</c:v>
                </c:pt>
                <c:pt idx="52928">
                  <c:v>903</c:v>
                </c:pt>
                <c:pt idx="52929">
                  <c:v>963</c:v>
                </c:pt>
                <c:pt idx="52930">
                  <c:v>1016</c:v>
                </c:pt>
                <c:pt idx="52931">
                  <c:v>1037</c:v>
                </c:pt>
                <c:pt idx="52932">
                  <c:v>1040</c:v>
                </c:pt>
                <c:pt idx="52933">
                  <c:v>1047</c:v>
                </c:pt>
                <c:pt idx="52934">
                  <c:v>1043</c:v>
                </c:pt>
                <c:pt idx="52935">
                  <c:v>1036</c:v>
                </c:pt>
                <c:pt idx="52936">
                  <c:v>1022</c:v>
                </c:pt>
                <c:pt idx="52937">
                  <c:v>1024</c:v>
                </c:pt>
                <c:pt idx="52938">
                  <c:v>1131</c:v>
                </c:pt>
                <c:pt idx="52939">
                  <c:v>1125</c:v>
                </c:pt>
                <c:pt idx="52940">
                  <c:v>1114</c:v>
                </c:pt>
                <c:pt idx="52941">
                  <c:v>1095</c:v>
                </c:pt>
                <c:pt idx="52942">
                  <c:v>1044</c:v>
                </c:pt>
                <c:pt idx="52943">
                  <c:v>1008</c:v>
                </c:pt>
                <c:pt idx="52944">
                  <c:v>965</c:v>
                </c:pt>
                <c:pt idx="52945">
                  <c:v>937</c:v>
                </c:pt>
                <c:pt idx="52946">
                  <c:v>916</c:v>
                </c:pt>
                <c:pt idx="52947">
                  <c:v>899</c:v>
                </c:pt>
                <c:pt idx="52948">
                  <c:v>886</c:v>
                </c:pt>
                <c:pt idx="52949">
                  <c:v>907</c:v>
                </c:pt>
                <c:pt idx="52950">
                  <c:v>928</c:v>
                </c:pt>
                <c:pt idx="52951">
                  <c:v>1122</c:v>
                </c:pt>
                <c:pt idx="52952">
                  <c:v>1272</c:v>
                </c:pt>
                <c:pt idx="52953">
                  <c:v>1362</c:v>
                </c:pt>
                <c:pt idx="52954">
                  <c:v>1410</c:v>
                </c:pt>
                <c:pt idx="52955">
                  <c:v>1403</c:v>
                </c:pt>
                <c:pt idx="52956">
                  <c:v>1404</c:v>
                </c:pt>
                <c:pt idx="52957">
                  <c:v>1413</c:v>
                </c:pt>
                <c:pt idx="52958">
                  <c:v>1411</c:v>
                </c:pt>
                <c:pt idx="52959">
                  <c:v>1374</c:v>
                </c:pt>
                <c:pt idx="52960">
                  <c:v>1278</c:v>
                </c:pt>
                <c:pt idx="52961">
                  <c:v>1123</c:v>
                </c:pt>
                <c:pt idx="52962">
                  <c:v>1218</c:v>
                </c:pt>
                <c:pt idx="52963">
                  <c:v>1197</c:v>
                </c:pt>
                <c:pt idx="52964">
                  <c:v>1159</c:v>
                </c:pt>
                <c:pt idx="52965">
                  <c:v>1128</c:v>
                </c:pt>
                <c:pt idx="52966">
                  <c:v>1084</c:v>
                </c:pt>
                <c:pt idx="52967">
                  <c:v>1028</c:v>
                </c:pt>
                <c:pt idx="52968">
                  <c:v>975</c:v>
                </c:pt>
                <c:pt idx="52969">
                  <c:v>949</c:v>
                </c:pt>
                <c:pt idx="52970">
                  <c:v>919</c:v>
                </c:pt>
                <c:pt idx="52971">
                  <c:v>901</c:v>
                </c:pt>
                <c:pt idx="52972">
                  <c:v>885</c:v>
                </c:pt>
                <c:pt idx="52973">
                  <c:v>923</c:v>
                </c:pt>
                <c:pt idx="52974">
                  <c:v>949</c:v>
                </c:pt>
                <c:pt idx="52975">
                  <c:v>1099</c:v>
                </c:pt>
                <c:pt idx="52976">
                  <c:v>1220</c:v>
                </c:pt>
                <c:pt idx="52977">
                  <c:v>1295</c:v>
                </c:pt>
                <c:pt idx="52978">
                  <c:v>1338</c:v>
                </c:pt>
                <c:pt idx="52979">
                  <c:v>1366</c:v>
                </c:pt>
                <c:pt idx="52980">
                  <c:v>1375</c:v>
                </c:pt>
                <c:pt idx="52981">
                  <c:v>1399</c:v>
                </c:pt>
                <c:pt idx="52982">
                  <c:v>1406</c:v>
                </c:pt>
                <c:pt idx="52983">
                  <c:v>1354</c:v>
                </c:pt>
                <c:pt idx="52984">
                  <c:v>1257</c:v>
                </c:pt>
                <c:pt idx="52985">
                  <c:v>1155</c:v>
                </c:pt>
                <c:pt idx="52986">
                  <c:v>1208</c:v>
                </c:pt>
                <c:pt idx="52987">
                  <c:v>1184</c:v>
                </c:pt>
                <c:pt idx="52988">
                  <c:v>1153</c:v>
                </c:pt>
                <c:pt idx="52989">
                  <c:v>1121</c:v>
                </c:pt>
                <c:pt idx="52990">
                  <c:v>1074</c:v>
                </c:pt>
                <c:pt idx="52991">
                  <c:v>1022</c:v>
                </c:pt>
                <c:pt idx="52992">
                  <c:v>980</c:v>
                </c:pt>
                <c:pt idx="52993">
                  <c:v>934</c:v>
                </c:pt>
                <c:pt idx="52994">
                  <c:v>907</c:v>
                </c:pt>
                <c:pt idx="52995">
                  <c:v>897</c:v>
                </c:pt>
                <c:pt idx="52996">
                  <c:v>886</c:v>
                </c:pt>
                <c:pt idx="52997">
                  <c:v>917</c:v>
                </c:pt>
                <c:pt idx="52998">
                  <c:v>933</c:v>
                </c:pt>
                <c:pt idx="52999">
                  <c:v>1126</c:v>
                </c:pt>
                <c:pt idx="53000">
                  <c:v>1283</c:v>
                </c:pt>
                <c:pt idx="53001">
                  <c:v>1367</c:v>
                </c:pt>
                <c:pt idx="53002">
                  <c:v>1448</c:v>
                </c:pt>
                <c:pt idx="53003">
                  <c:v>1437</c:v>
                </c:pt>
                <c:pt idx="53004">
                  <c:v>1433</c:v>
                </c:pt>
                <c:pt idx="53005">
                  <c:v>1459</c:v>
                </c:pt>
                <c:pt idx="53006">
                  <c:v>1467</c:v>
                </c:pt>
                <c:pt idx="53007">
                  <c:v>1426</c:v>
                </c:pt>
                <c:pt idx="53008">
                  <c:v>1323</c:v>
                </c:pt>
                <c:pt idx="53009">
                  <c:v>1198</c:v>
                </c:pt>
                <c:pt idx="53010">
                  <c:v>1264</c:v>
                </c:pt>
                <c:pt idx="53011">
                  <c:v>1244</c:v>
                </c:pt>
                <c:pt idx="53012">
                  <c:v>1185</c:v>
                </c:pt>
                <c:pt idx="53013">
                  <c:v>1138</c:v>
                </c:pt>
                <c:pt idx="53014">
                  <c:v>1093</c:v>
                </c:pt>
                <c:pt idx="53015">
                  <c:v>1033</c:v>
                </c:pt>
                <c:pt idx="53016">
                  <c:v>987</c:v>
                </c:pt>
                <c:pt idx="53017">
                  <c:v>943</c:v>
                </c:pt>
                <c:pt idx="53018">
                  <c:v>918</c:v>
                </c:pt>
                <c:pt idx="53019">
                  <c:v>884</c:v>
                </c:pt>
                <c:pt idx="53020">
                  <c:v>878</c:v>
                </c:pt>
                <c:pt idx="53021">
                  <c:v>915</c:v>
                </c:pt>
                <c:pt idx="53022">
                  <c:v>920</c:v>
                </c:pt>
                <c:pt idx="53023">
                  <c:v>1098</c:v>
                </c:pt>
                <c:pt idx="53024">
                  <c:v>1261</c:v>
                </c:pt>
                <c:pt idx="53025">
                  <c:v>1351</c:v>
                </c:pt>
                <c:pt idx="53026">
                  <c:v>1426</c:v>
                </c:pt>
                <c:pt idx="53027">
                  <c:v>1442</c:v>
                </c:pt>
                <c:pt idx="53028">
                  <c:v>1447</c:v>
                </c:pt>
                <c:pt idx="53029">
                  <c:v>1452</c:v>
                </c:pt>
                <c:pt idx="53030">
                  <c:v>1464</c:v>
                </c:pt>
                <c:pt idx="53031">
                  <c:v>1421</c:v>
                </c:pt>
                <c:pt idx="53032">
                  <c:v>1324</c:v>
                </c:pt>
                <c:pt idx="53033">
                  <c:v>1185</c:v>
                </c:pt>
                <c:pt idx="53034">
                  <c:v>1260</c:v>
                </c:pt>
                <c:pt idx="53035">
                  <c:v>1224</c:v>
                </c:pt>
                <c:pt idx="53036">
                  <c:v>1193</c:v>
                </c:pt>
                <c:pt idx="53037">
                  <c:v>1137</c:v>
                </c:pt>
                <c:pt idx="53038">
                  <c:v>1080</c:v>
                </c:pt>
                <c:pt idx="53039">
                  <c:v>1024</c:v>
                </c:pt>
                <c:pt idx="53040">
                  <c:v>972</c:v>
                </c:pt>
                <c:pt idx="53041">
                  <c:v>927</c:v>
                </c:pt>
                <c:pt idx="53042">
                  <c:v>905</c:v>
                </c:pt>
                <c:pt idx="53043">
                  <c:v>889</c:v>
                </c:pt>
                <c:pt idx="53044">
                  <c:v>880</c:v>
                </c:pt>
                <c:pt idx="53045">
                  <c:v>899</c:v>
                </c:pt>
                <c:pt idx="53046">
                  <c:v>918</c:v>
                </c:pt>
                <c:pt idx="53047">
                  <c:v>1100</c:v>
                </c:pt>
                <c:pt idx="53048">
                  <c:v>1238</c:v>
                </c:pt>
                <c:pt idx="53049">
                  <c:v>1325</c:v>
                </c:pt>
                <c:pt idx="53050">
                  <c:v>1427</c:v>
                </c:pt>
                <c:pt idx="53051">
                  <c:v>1453</c:v>
                </c:pt>
                <c:pt idx="53052">
                  <c:v>1461</c:v>
                </c:pt>
                <c:pt idx="53053">
                  <c:v>1486</c:v>
                </c:pt>
                <c:pt idx="53054">
                  <c:v>1477</c:v>
                </c:pt>
                <c:pt idx="53055">
                  <c:v>1433</c:v>
                </c:pt>
                <c:pt idx="53056">
                  <c:v>1310</c:v>
                </c:pt>
                <c:pt idx="53057">
                  <c:v>1191</c:v>
                </c:pt>
                <c:pt idx="53058">
                  <c:v>1266</c:v>
                </c:pt>
                <c:pt idx="53059">
                  <c:v>1247</c:v>
                </c:pt>
                <c:pt idx="53060">
                  <c:v>1198</c:v>
                </c:pt>
                <c:pt idx="53061">
                  <c:v>1142</c:v>
                </c:pt>
                <c:pt idx="53062">
                  <c:v>1098</c:v>
                </c:pt>
                <c:pt idx="53063">
                  <c:v>1040</c:v>
                </c:pt>
                <c:pt idx="53064">
                  <c:v>979</c:v>
                </c:pt>
                <c:pt idx="53065">
                  <c:v>950</c:v>
                </c:pt>
                <c:pt idx="53066">
                  <c:v>925</c:v>
                </c:pt>
                <c:pt idx="53067">
                  <c:v>891</c:v>
                </c:pt>
                <c:pt idx="53068">
                  <c:v>887</c:v>
                </c:pt>
                <c:pt idx="53069">
                  <c:v>886</c:v>
                </c:pt>
                <c:pt idx="53070">
                  <c:v>877</c:v>
                </c:pt>
                <c:pt idx="53071">
                  <c:v>987</c:v>
                </c:pt>
                <c:pt idx="53072">
                  <c:v>1110</c:v>
                </c:pt>
                <c:pt idx="53073">
                  <c:v>1222</c:v>
                </c:pt>
                <c:pt idx="53074">
                  <c:v>1251</c:v>
                </c:pt>
                <c:pt idx="53075">
                  <c:v>1237</c:v>
                </c:pt>
                <c:pt idx="53076">
                  <c:v>1205</c:v>
                </c:pt>
                <c:pt idx="53077">
                  <c:v>1215</c:v>
                </c:pt>
                <c:pt idx="53078">
                  <c:v>1203</c:v>
                </c:pt>
                <c:pt idx="53079">
                  <c:v>1161</c:v>
                </c:pt>
                <c:pt idx="53080">
                  <c:v>1130</c:v>
                </c:pt>
                <c:pt idx="53081">
                  <c:v>1093</c:v>
                </c:pt>
                <c:pt idx="53082">
                  <c:v>1209</c:v>
                </c:pt>
                <c:pt idx="53083">
                  <c:v>1195</c:v>
                </c:pt>
                <c:pt idx="53084">
                  <c:v>1151</c:v>
                </c:pt>
                <c:pt idx="53085">
                  <c:v>1112</c:v>
                </c:pt>
                <c:pt idx="53086">
                  <c:v>1074</c:v>
                </c:pt>
                <c:pt idx="53087">
                  <c:v>1018</c:v>
                </c:pt>
                <c:pt idx="53088">
                  <c:v>984</c:v>
                </c:pt>
                <c:pt idx="53089">
                  <c:v>954</c:v>
                </c:pt>
                <c:pt idx="53090">
                  <c:v>928</c:v>
                </c:pt>
                <c:pt idx="53091">
                  <c:v>916</c:v>
                </c:pt>
                <c:pt idx="53092">
                  <c:v>903</c:v>
                </c:pt>
                <c:pt idx="53093">
                  <c:v>892</c:v>
                </c:pt>
                <c:pt idx="53094">
                  <c:v>859</c:v>
                </c:pt>
                <c:pt idx="53095">
                  <c:v>896</c:v>
                </c:pt>
                <c:pt idx="53096">
                  <c:v>949</c:v>
                </c:pt>
                <c:pt idx="53097">
                  <c:v>995</c:v>
                </c:pt>
                <c:pt idx="53098">
                  <c:v>1045</c:v>
                </c:pt>
                <c:pt idx="53099">
                  <c:v>1064</c:v>
                </c:pt>
                <c:pt idx="53100">
                  <c:v>1069</c:v>
                </c:pt>
                <c:pt idx="53101">
                  <c:v>1055</c:v>
                </c:pt>
                <c:pt idx="53102">
                  <c:v>1058</c:v>
                </c:pt>
                <c:pt idx="53103">
                  <c:v>1044</c:v>
                </c:pt>
                <c:pt idx="53104">
                  <c:v>1025</c:v>
                </c:pt>
                <c:pt idx="53105">
                  <c:v>1012</c:v>
                </c:pt>
                <c:pt idx="53106">
                  <c:v>1115</c:v>
                </c:pt>
                <c:pt idx="53107">
                  <c:v>1114</c:v>
                </c:pt>
                <c:pt idx="53108">
                  <c:v>1112</c:v>
                </c:pt>
                <c:pt idx="53109">
                  <c:v>1098</c:v>
                </c:pt>
                <c:pt idx="53110">
                  <c:v>1050</c:v>
                </c:pt>
                <c:pt idx="53111">
                  <c:v>1004</c:v>
                </c:pt>
                <c:pt idx="53112">
                  <c:v>961</c:v>
                </c:pt>
                <c:pt idx="53113">
                  <c:v>931</c:v>
                </c:pt>
                <c:pt idx="53114">
                  <c:v>892</c:v>
                </c:pt>
                <c:pt idx="53115">
                  <c:v>870</c:v>
                </c:pt>
                <c:pt idx="53116">
                  <c:v>874</c:v>
                </c:pt>
                <c:pt idx="53117">
                  <c:v>911</c:v>
                </c:pt>
                <c:pt idx="53118">
                  <c:v>930</c:v>
                </c:pt>
                <c:pt idx="53119">
                  <c:v>1108</c:v>
                </c:pt>
                <c:pt idx="53120">
                  <c:v>1274</c:v>
                </c:pt>
                <c:pt idx="53121">
                  <c:v>1369</c:v>
                </c:pt>
                <c:pt idx="53122">
                  <c:v>1424</c:v>
                </c:pt>
                <c:pt idx="53123">
                  <c:v>1445</c:v>
                </c:pt>
                <c:pt idx="53124">
                  <c:v>1452</c:v>
                </c:pt>
                <c:pt idx="53125">
                  <c:v>1457</c:v>
                </c:pt>
                <c:pt idx="53126">
                  <c:v>1472</c:v>
                </c:pt>
                <c:pt idx="53127">
                  <c:v>1429</c:v>
                </c:pt>
                <c:pt idx="53128">
                  <c:v>1315</c:v>
                </c:pt>
                <c:pt idx="53129">
                  <c:v>1200</c:v>
                </c:pt>
                <c:pt idx="53130">
                  <c:v>1248</c:v>
                </c:pt>
                <c:pt idx="53131">
                  <c:v>1222</c:v>
                </c:pt>
                <c:pt idx="53132">
                  <c:v>1173</c:v>
                </c:pt>
                <c:pt idx="53133">
                  <c:v>1117</c:v>
                </c:pt>
                <c:pt idx="53134">
                  <c:v>1070</c:v>
                </c:pt>
                <c:pt idx="53135">
                  <c:v>1006</c:v>
                </c:pt>
                <c:pt idx="53136">
                  <c:v>961</c:v>
                </c:pt>
                <c:pt idx="53137">
                  <c:v>926</c:v>
                </c:pt>
                <c:pt idx="53138">
                  <c:v>892</c:v>
                </c:pt>
                <c:pt idx="53139">
                  <c:v>882</c:v>
                </c:pt>
                <c:pt idx="53140">
                  <c:v>901</c:v>
                </c:pt>
                <c:pt idx="53141">
                  <c:v>923</c:v>
                </c:pt>
                <c:pt idx="53142">
                  <c:v>942</c:v>
                </c:pt>
                <c:pt idx="53143">
                  <c:v>1107</c:v>
                </c:pt>
                <c:pt idx="53144">
                  <c:v>1265</c:v>
                </c:pt>
                <c:pt idx="53145">
                  <c:v>1346</c:v>
                </c:pt>
                <c:pt idx="53146">
                  <c:v>1408</c:v>
                </c:pt>
                <c:pt idx="53147">
                  <c:v>1423</c:v>
                </c:pt>
                <c:pt idx="53148">
                  <c:v>1456</c:v>
                </c:pt>
                <c:pt idx="53149">
                  <c:v>1493</c:v>
                </c:pt>
                <c:pt idx="53150">
                  <c:v>1505</c:v>
                </c:pt>
                <c:pt idx="53151">
                  <c:v>1470</c:v>
                </c:pt>
                <c:pt idx="53152">
                  <c:v>1360</c:v>
                </c:pt>
                <c:pt idx="53153">
                  <c:v>1233</c:v>
                </c:pt>
                <c:pt idx="53154">
                  <c:v>1284</c:v>
                </c:pt>
                <c:pt idx="53155">
                  <c:v>1252</c:v>
                </c:pt>
                <c:pt idx="53156">
                  <c:v>1239</c:v>
                </c:pt>
                <c:pt idx="53157">
                  <c:v>1180</c:v>
                </c:pt>
                <c:pt idx="53158">
                  <c:v>1128</c:v>
                </c:pt>
                <c:pt idx="53159">
                  <c:v>1057</c:v>
                </c:pt>
                <c:pt idx="53160">
                  <c:v>1007</c:v>
                </c:pt>
                <c:pt idx="53161">
                  <c:v>964</c:v>
                </c:pt>
                <c:pt idx="53162">
                  <c:v>931</c:v>
                </c:pt>
                <c:pt idx="53163">
                  <c:v>912</c:v>
                </c:pt>
                <c:pt idx="53164">
                  <c:v>915</c:v>
                </c:pt>
                <c:pt idx="53165">
                  <c:v>940</c:v>
                </c:pt>
                <c:pt idx="53166">
                  <c:v>945</c:v>
                </c:pt>
                <c:pt idx="53167">
                  <c:v>1128</c:v>
                </c:pt>
                <c:pt idx="53168">
                  <c:v>1260</c:v>
                </c:pt>
                <c:pt idx="53169">
                  <c:v>1377</c:v>
                </c:pt>
                <c:pt idx="53170">
                  <c:v>1439</c:v>
                </c:pt>
                <c:pt idx="53171">
                  <c:v>1461</c:v>
                </c:pt>
                <c:pt idx="53172">
                  <c:v>1489</c:v>
                </c:pt>
                <c:pt idx="53173">
                  <c:v>1507</c:v>
                </c:pt>
                <c:pt idx="53174">
                  <c:v>1501</c:v>
                </c:pt>
                <c:pt idx="53175">
                  <c:v>1464</c:v>
                </c:pt>
                <c:pt idx="53176">
                  <c:v>1340</c:v>
                </c:pt>
                <c:pt idx="53177">
                  <c:v>1226</c:v>
                </c:pt>
                <c:pt idx="53178">
                  <c:v>1298</c:v>
                </c:pt>
                <c:pt idx="53179">
                  <c:v>1262</c:v>
                </c:pt>
                <c:pt idx="53180">
                  <c:v>1229</c:v>
                </c:pt>
                <c:pt idx="53181">
                  <c:v>1201</c:v>
                </c:pt>
                <c:pt idx="53182">
                  <c:v>1118</c:v>
                </c:pt>
                <c:pt idx="53183">
                  <c:v>1062</c:v>
                </c:pt>
                <c:pt idx="53184">
                  <c:v>1003</c:v>
                </c:pt>
                <c:pt idx="53185">
                  <c:v>968</c:v>
                </c:pt>
                <c:pt idx="53186">
                  <c:v>955</c:v>
                </c:pt>
                <c:pt idx="53187">
                  <c:v>936</c:v>
                </c:pt>
                <c:pt idx="53188">
                  <c:v>911</c:v>
                </c:pt>
                <c:pt idx="53189">
                  <c:v>956</c:v>
                </c:pt>
                <c:pt idx="53190">
                  <c:v>956</c:v>
                </c:pt>
                <c:pt idx="53191">
                  <c:v>1116</c:v>
                </c:pt>
                <c:pt idx="53192">
                  <c:v>1232</c:v>
                </c:pt>
                <c:pt idx="53193">
                  <c:v>1334</c:v>
                </c:pt>
                <c:pt idx="53194">
                  <c:v>1392</c:v>
                </c:pt>
                <c:pt idx="53195">
                  <c:v>1413</c:v>
                </c:pt>
                <c:pt idx="53196">
                  <c:v>1423</c:v>
                </c:pt>
                <c:pt idx="53197">
                  <c:v>1452</c:v>
                </c:pt>
                <c:pt idx="53198">
                  <c:v>1410</c:v>
                </c:pt>
                <c:pt idx="53199">
                  <c:v>1361</c:v>
                </c:pt>
                <c:pt idx="53200">
                  <c:v>1245</c:v>
                </c:pt>
                <c:pt idx="53201">
                  <c:v>1156</c:v>
                </c:pt>
                <c:pt idx="53202">
                  <c:v>1245</c:v>
                </c:pt>
                <c:pt idx="53203">
                  <c:v>1214</c:v>
                </c:pt>
                <c:pt idx="53204">
                  <c:v>1175</c:v>
                </c:pt>
                <c:pt idx="53205">
                  <c:v>1130</c:v>
                </c:pt>
                <c:pt idx="53206">
                  <c:v>1067</c:v>
                </c:pt>
                <c:pt idx="53207">
                  <c:v>1008</c:v>
                </c:pt>
                <c:pt idx="53208">
                  <c:v>958</c:v>
                </c:pt>
                <c:pt idx="53209">
                  <c:v>927</c:v>
                </c:pt>
                <c:pt idx="53210">
                  <c:v>904</c:v>
                </c:pt>
                <c:pt idx="53211">
                  <c:v>888</c:v>
                </c:pt>
                <c:pt idx="53212">
                  <c:v>887</c:v>
                </c:pt>
                <c:pt idx="53213">
                  <c:v>916</c:v>
                </c:pt>
                <c:pt idx="53214">
                  <c:v>929</c:v>
                </c:pt>
                <c:pt idx="53215">
                  <c:v>1103</c:v>
                </c:pt>
                <c:pt idx="53216">
                  <c:v>1224</c:v>
                </c:pt>
                <c:pt idx="53217">
                  <c:v>1340</c:v>
                </c:pt>
                <c:pt idx="53218">
                  <c:v>1397</c:v>
                </c:pt>
                <c:pt idx="53219">
                  <c:v>1406</c:v>
                </c:pt>
                <c:pt idx="53220">
                  <c:v>1411</c:v>
                </c:pt>
                <c:pt idx="53221">
                  <c:v>1366</c:v>
                </c:pt>
                <c:pt idx="53222">
                  <c:v>1361</c:v>
                </c:pt>
                <c:pt idx="53223">
                  <c:v>1329</c:v>
                </c:pt>
                <c:pt idx="53224">
                  <c:v>1229</c:v>
                </c:pt>
                <c:pt idx="53225">
                  <c:v>1157</c:v>
                </c:pt>
                <c:pt idx="53226">
                  <c:v>1274</c:v>
                </c:pt>
                <c:pt idx="53227">
                  <c:v>1251</c:v>
                </c:pt>
                <c:pt idx="53228">
                  <c:v>1182</c:v>
                </c:pt>
                <c:pt idx="53229">
                  <c:v>1138</c:v>
                </c:pt>
                <c:pt idx="53230">
                  <c:v>1093</c:v>
                </c:pt>
                <c:pt idx="53231">
                  <c:v>1042</c:v>
                </c:pt>
                <c:pt idx="53232">
                  <c:v>1021</c:v>
                </c:pt>
                <c:pt idx="53233">
                  <c:v>973</c:v>
                </c:pt>
                <c:pt idx="53234">
                  <c:v>951</c:v>
                </c:pt>
                <c:pt idx="53235">
                  <c:v>930</c:v>
                </c:pt>
                <c:pt idx="53236">
                  <c:v>913</c:v>
                </c:pt>
                <c:pt idx="53237">
                  <c:v>907</c:v>
                </c:pt>
                <c:pt idx="53238">
                  <c:v>888</c:v>
                </c:pt>
                <c:pt idx="53239">
                  <c:v>988</c:v>
                </c:pt>
                <c:pt idx="53240">
                  <c:v>1095</c:v>
                </c:pt>
                <c:pt idx="53241">
                  <c:v>1209</c:v>
                </c:pt>
                <c:pt idx="53242">
                  <c:v>1257</c:v>
                </c:pt>
                <c:pt idx="53243">
                  <c:v>1259</c:v>
                </c:pt>
                <c:pt idx="53244">
                  <c:v>1234</c:v>
                </c:pt>
                <c:pt idx="53245">
                  <c:v>1235</c:v>
                </c:pt>
                <c:pt idx="53246">
                  <c:v>1198</c:v>
                </c:pt>
                <c:pt idx="53247">
                  <c:v>1194</c:v>
                </c:pt>
                <c:pt idx="53248">
                  <c:v>1141</c:v>
                </c:pt>
                <c:pt idx="53249">
                  <c:v>1103</c:v>
                </c:pt>
                <c:pt idx="53250">
                  <c:v>1225</c:v>
                </c:pt>
                <c:pt idx="53251">
                  <c:v>1208</c:v>
                </c:pt>
                <c:pt idx="53252">
                  <c:v>1172</c:v>
                </c:pt>
                <c:pt idx="53253">
                  <c:v>1114</c:v>
                </c:pt>
                <c:pt idx="53254">
                  <c:v>1071</c:v>
                </c:pt>
                <c:pt idx="53255">
                  <c:v>1029</c:v>
                </c:pt>
                <c:pt idx="53256">
                  <c:v>984</c:v>
                </c:pt>
                <c:pt idx="53257">
                  <c:v>942</c:v>
                </c:pt>
                <c:pt idx="53258">
                  <c:v>911</c:v>
                </c:pt>
                <c:pt idx="53259">
                  <c:v>885</c:v>
                </c:pt>
                <c:pt idx="53260">
                  <c:v>866</c:v>
                </c:pt>
                <c:pt idx="53261">
                  <c:v>851</c:v>
                </c:pt>
                <c:pt idx="53262">
                  <c:v>804</c:v>
                </c:pt>
                <c:pt idx="53263">
                  <c:v>855</c:v>
                </c:pt>
                <c:pt idx="53264">
                  <c:v>873</c:v>
                </c:pt>
                <c:pt idx="53265">
                  <c:v>930</c:v>
                </c:pt>
                <c:pt idx="53266">
                  <c:v>1004</c:v>
                </c:pt>
                <c:pt idx="53267">
                  <c:v>1020</c:v>
                </c:pt>
                <c:pt idx="53268">
                  <c:v>1032</c:v>
                </c:pt>
                <c:pt idx="53269">
                  <c:v>1034</c:v>
                </c:pt>
                <c:pt idx="53270">
                  <c:v>1029</c:v>
                </c:pt>
                <c:pt idx="53271">
                  <c:v>1060</c:v>
                </c:pt>
                <c:pt idx="53272">
                  <c:v>1047</c:v>
                </c:pt>
                <c:pt idx="53273">
                  <c:v>1023</c:v>
                </c:pt>
                <c:pt idx="53274">
                  <c:v>1111</c:v>
                </c:pt>
                <c:pt idx="53275">
                  <c:v>1116</c:v>
                </c:pt>
                <c:pt idx="53276">
                  <c:v>1102</c:v>
                </c:pt>
                <c:pt idx="53277">
                  <c:v>1085</c:v>
                </c:pt>
                <c:pt idx="53278">
                  <c:v>973</c:v>
                </c:pt>
                <c:pt idx="53279">
                  <c:v>926</c:v>
                </c:pt>
                <c:pt idx="53280">
                  <c:v>873</c:v>
                </c:pt>
                <c:pt idx="53281">
                  <c:v>827</c:v>
                </c:pt>
                <c:pt idx="53282">
                  <c:v>793</c:v>
                </c:pt>
                <c:pt idx="53283">
                  <c:v>769</c:v>
                </c:pt>
                <c:pt idx="53284">
                  <c:v>777</c:v>
                </c:pt>
                <c:pt idx="53285">
                  <c:v>805</c:v>
                </c:pt>
                <c:pt idx="53286">
                  <c:v>823</c:v>
                </c:pt>
                <c:pt idx="53287">
                  <c:v>1001</c:v>
                </c:pt>
                <c:pt idx="53288">
                  <c:v>1154</c:v>
                </c:pt>
                <c:pt idx="53289">
                  <c:v>1262</c:v>
                </c:pt>
                <c:pt idx="53290">
                  <c:v>1339</c:v>
                </c:pt>
                <c:pt idx="53291">
                  <c:v>1350</c:v>
                </c:pt>
                <c:pt idx="53292">
                  <c:v>1342</c:v>
                </c:pt>
                <c:pt idx="53293">
                  <c:v>1460</c:v>
                </c:pt>
                <c:pt idx="53294">
                  <c:v>1364</c:v>
                </c:pt>
                <c:pt idx="53295">
                  <c:v>1331</c:v>
                </c:pt>
                <c:pt idx="53296">
                  <c:v>1236</c:v>
                </c:pt>
                <c:pt idx="53297">
                  <c:v>1120</c:v>
                </c:pt>
                <c:pt idx="53298">
                  <c:v>1172</c:v>
                </c:pt>
                <c:pt idx="53299">
                  <c:v>1146</c:v>
                </c:pt>
                <c:pt idx="53300">
                  <c:v>1104</c:v>
                </c:pt>
                <c:pt idx="53301">
                  <c:v>1064</c:v>
                </c:pt>
                <c:pt idx="53302">
                  <c:v>1000</c:v>
                </c:pt>
                <c:pt idx="53303">
                  <c:v>935</c:v>
                </c:pt>
                <c:pt idx="53304">
                  <c:v>883</c:v>
                </c:pt>
                <c:pt idx="53305">
                  <c:v>848</c:v>
                </c:pt>
                <c:pt idx="53306">
                  <c:v>821</c:v>
                </c:pt>
                <c:pt idx="53307">
                  <c:v>792</c:v>
                </c:pt>
                <c:pt idx="53308">
                  <c:v>790</c:v>
                </c:pt>
                <c:pt idx="53309">
                  <c:v>822</c:v>
                </c:pt>
                <c:pt idx="53310">
                  <c:v>837</c:v>
                </c:pt>
                <c:pt idx="53311">
                  <c:v>1023</c:v>
                </c:pt>
                <c:pt idx="53312">
                  <c:v>1166</c:v>
                </c:pt>
                <c:pt idx="53313">
                  <c:v>1260</c:v>
                </c:pt>
                <c:pt idx="53314">
                  <c:v>1305</c:v>
                </c:pt>
                <c:pt idx="53315">
                  <c:v>1325</c:v>
                </c:pt>
                <c:pt idx="53316">
                  <c:v>1450</c:v>
                </c:pt>
                <c:pt idx="53317">
                  <c:v>1340</c:v>
                </c:pt>
                <c:pt idx="53318">
                  <c:v>1341</c:v>
                </c:pt>
                <c:pt idx="53319">
                  <c:v>1329</c:v>
                </c:pt>
                <c:pt idx="53320">
                  <c:v>1240</c:v>
                </c:pt>
                <c:pt idx="53321">
                  <c:v>1102</c:v>
                </c:pt>
                <c:pt idx="53322">
                  <c:v>1162</c:v>
                </c:pt>
                <c:pt idx="53323">
                  <c:v>1139</c:v>
                </c:pt>
                <c:pt idx="53324">
                  <c:v>1145</c:v>
                </c:pt>
                <c:pt idx="53325">
                  <c:v>1095</c:v>
                </c:pt>
                <c:pt idx="53326">
                  <c:v>1034</c:v>
                </c:pt>
                <c:pt idx="53327">
                  <c:v>990</c:v>
                </c:pt>
                <c:pt idx="53328">
                  <c:v>943</c:v>
                </c:pt>
                <c:pt idx="53329">
                  <c:v>899</c:v>
                </c:pt>
                <c:pt idx="53330">
                  <c:v>870</c:v>
                </c:pt>
                <c:pt idx="53331">
                  <c:v>837</c:v>
                </c:pt>
                <c:pt idx="53332">
                  <c:v>833</c:v>
                </c:pt>
                <c:pt idx="53333">
                  <c:v>856</c:v>
                </c:pt>
                <c:pt idx="53334">
                  <c:v>871</c:v>
                </c:pt>
                <c:pt idx="53335">
                  <c:v>1058</c:v>
                </c:pt>
                <c:pt idx="53336">
                  <c:v>1188</c:v>
                </c:pt>
                <c:pt idx="53337">
                  <c:v>1282</c:v>
                </c:pt>
                <c:pt idx="53338">
                  <c:v>1355</c:v>
                </c:pt>
                <c:pt idx="53339">
                  <c:v>1371</c:v>
                </c:pt>
                <c:pt idx="53340">
                  <c:v>1379</c:v>
                </c:pt>
                <c:pt idx="53341">
                  <c:v>1412</c:v>
                </c:pt>
                <c:pt idx="53342">
                  <c:v>1388</c:v>
                </c:pt>
                <c:pt idx="53343">
                  <c:v>1350</c:v>
                </c:pt>
                <c:pt idx="53344">
                  <c:v>1241</c:v>
                </c:pt>
                <c:pt idx="53345">
                  <c:v>1134</c:v>
                </c:pt>
                <c:pt idx="53346">
                  <c:v>1200</c:v>
                </c:pt>
                <c:pt idx="53347">
                  <c:v>1181</c:v>
                </c:pt>
                <c:pt idx="53348">
                  <c:v>1161</c:v>
                </c:pt>
                <c:pt idx="53349">
                  <c:v>1112</c:v>
                </c:pt>
                <c:pt idx="53350">
                  <c:v>1047</c:v>
                </c:pt>
                <c:pt idx="53351">
                  <c:v>985</c:v>
                </c:pt>
                <c:pt idx="53352">
                  <c:v>952</c:v>
                </c:pt>
                <c:pt idx="53353">
                  <c:v>927</c:v>
                </c:pt>
                <c:pt idx="53354">
                  <c:v>924</c:v>
                </c:pt>
                <c:pt idx="53355">
                  <c:v>877</c:v>
                </c:pt>
                <c:pt idx="53356">
                  <c:v>872</c:v>
                </c:pt>
                <c:pt idx="53357">
                  <c:v>890</c:v>
                </c:pt>
                <c:pt idx="53358">
                  <c:v>908</c:v>
                </c:pt>
                <c:pt idx="53359">
                  <c:v>1084</c:v>
                </c:pt>
                <c:pt idx="53360">
                  <c:v>1250</c:v>
                </c:pt>
                <c:pt idx="53361">
                  <c:v>1344</c:v>
                </c:pt>
                <c:pt idx="53362">
                  <c:v>1399</c:v>
                </c:pt>
                <c:pt idx="53363">
                  <c:v>1359</c:v>
                </c:pt>
                <c:pt idx="53364">
                  <c:v>1413</c:v>
                </c:pt>
                <c:pt idx="53365">
                  <c:v>1424</c:v>
                </c:pt>
                <c:pt idx="53366">
                  <c:v>1416</c:v>
                </c:pt>
                <c:pt idx="53367">
                  <c:v>1375</c:v>
                </c:pt>
                <c:pt idx="53368">
                  <c:v>1270</c:v>
                </c:pt>
                <c:pt idx="53369">
                  <c:v>1153</c:v>
                </c:pt>
                <c:pt idx="53370">
                  <c:v>1246</c:v>
                </c:pt>
                <c:pt idx="53371">
                  <c:v>1237</c:v>
                </c:pt>
                <c:pt idx="53372">
                  <c:v>1184</c:v>
                </c:pt>
                <c:pt idx="53373">
                  <c:v>1110</c:v>
                </c:pt>
                <c:pt idx="53374">
                  <c:v>1071</c:v>
                </c:pt>
                <c:pt idx="53375">
                  <c:v>1012</c:v>
                </c:pt>
                <c:pt idx="53376">
                  <c:v>956</c:v>
                </c:pt>
                <c:pt idx="53377">
                  <c:v>911</c:v>
                </c:pt>
                <c:pt idx="53378">
                  <c:v>891</c:v>
                </c:pt>
                <c:pt idx="53379">
                  <c:v>864</c:v>
                </c:pt>
                <c:pt idx="53380">
                  <c:v>863</c:v>
                </c:pt>
                <c:pt idx="53381">
                  <c:v>890</c:v>
                </c:pt>
                <c:pt idx="53382">
                  <c:v>899</c:v>
                </c:pt>
                <c:pt idx="53383">
                  <c:v>1069</c:v>
                </c:pt>
                <c:pt idx="53384">
                  <c:v>1193</c:v>
                </c:pt>
                <c:pt idx="53385">
                  <c:v>1289</c:v>
                </c:pt>
                <c:pt idx="53386">
                  <c:v>1338</c:v>
                </c:pt>
                <c:pt idx="53387">
                  <c:v>1368</c:v>
                </c:pt>
                <c:pt idx="53388">
                  <c:v>1374</c:v>
                </c:pt>
                <c:pt idx="53389">
                  <c:v>1387</c:v>
                </c:pt>
                <c:pt idx="53390">
                  <c:v>1367</c:v>
                </c:pt>
                <c:pt idx="53391">
                  <c:v>1314</c:v>
                </c:pt>
                <c:pt idx="53392">
                  <c:v>1203</c:v>
                </c:pt>
                <c:pt idx="53393">
                  <c:v>1085</c:v>
                </c:pt>
                <c:pt idx="53394">
                  <c:v>1167</c:v>
                </c:pt>
                <c:pt idx="53395">
                  <c:v>1138</c:v>
                </c:pt>
                <c:pt idx="53396">
                  <c:v>1095</c:v>
                </c:pt>
                <c:pt idx="53397">
                  <c:v>1049</c:v>
                </c:pt>
                <c:pt idx="53398">
                  <c:v>994</c:v>
                </c:pt>
                <c:pt idx="53399">
                  <c:v>939</c:v>
                </c:pt>
                <c:pt idx="53400">
                  <c:v>891</c:v>
                </c:pt>
                <c:pt idx="53401">
                  <c:v>859</c:v>
                </c:pt>
                <c:pt idx="53402">
                  <c:v>815</c:v>
                </c:pt>
                <c:pt idx="53403">
                  <c:v>820</c:v>
                </c:pt>
                <c:pt idx="53404">
                  <c:v>808</c:v>
                </c:pt>
                <c:pt idx="53405">
                  <c:v>821</c:v>
                </c:pt>
                <c:pt idx="53406">
                  <c:v>762</c:v>
                </c:pt>
                <c:pt idx="53407">
                  <c:v>848</c:v>
                </c:pt>
                <c:pt idx="53408">
                  <c:v>944</c:v>
                </c:pt>
                <c:pt idx="53409">
                  <c:v>1003</c:v>
                </c:pt>
                <c:pt idx="53410">
                  <c:v>1055</c:v>
                </c:pt>
                <c:pt idx="53411">
                  <c:v>1059</c:v>
                </c:pt>
                <c:pt idx="53412">
                  <c:v>1033</c:v>
                </c:pt>
                <c:pt idx="53413">
                  <c:v>1051</c:v>
                </c:pt>
                <c:pt idx="53414">
                  <c:v>1022</c:v>
                </c:pt>
                <c:pt idx="53415">
                  <c:v>1014</c:v>
                </c:pt>
                <c:pt idx="53416">
                  <c:v>984</c:v>
                </c:pt>
                <c:pt idx="53417">
                  <c:v>952</c:v>
                </c:pt>
                <c:pt idx="53418">
                  <c:v>1046</c:v>
                </c:pt>
                <c:pt idx="53419">
                  <c:v>1062</c:v>
                </c:pt>
                <c:pt idx="53420">
                  <c:v>1014</c:v>
                </c:pt>
                <c:pt idx="53421">
                  <c:v>983</c:v>
                </c:pt>
                <c:pt idx="53422">
                  <c:v>930</c:v>
                </c:pt>
                <c:pt idx="53423">
                  <c:v>891</c:v>
                </c:pt>
                <c:pt idx="53424">
                  <c:v>861</c:v>
                </c:pt>
                <c:pt idx="53425">
                  <c:v>806</c:v>
                </c:pt>
                <c:pt idx="53426">
                  <c:v>786</c:v>
                </c:pt>
                <c:pt idx="53427">
                  <c:v>767</c:v>
                </c:pt>
                <c:pt idx="53428">
                  <c:v>758</c:v>
                </c:pt>
                <c:pt idx="53429">
                  <c:v>747</c:v>
                </c:pt>
                <c:pt idx="53430">
                  <c:v>728</c:v>
                </c:pt>
                <c:pt idx="53431">
                  <c:v>761</c:v>
                </c:pt>
                <c:pt idx="53432">
                  <c:v>817</c:v>
                </c:pt>
                <c:pt idx="53433">
                  <c:v>844</c:v>
                </c:pt>
                <c:pt idx="53434">
                  <c:v>885</c:v>
                </c:pt>
                <c:pt idx="53435">
                  <c:v>887</c:v>
                </c:pt>
                <c:pt idx="53436">
                  <c:v>887</c:v>
                </c:pt>
                <c:pt idx="53437">
                  <c:v>868</c:v>
                </c:pt>
                <c:pt idx="53438">
                  <c:v>850</c:v>
                </c:pt>
                <c:pt idx="53439">
                  <c:v>840</c:v>
                </c:pt>
                <c:pt idx="53440">
                  <c:v>848</c:v>
                </c:pt>
                <c:pt idx="53441">
                  <c:v>831</c:v>
                </c:pt>
                <c:pt idx="53442">
                  <c:v>940</c:v>
                </c:pt>
                <c:pt idx="53443">
                  <c:v>945</c:v>
                </c:pt>
                <c:pt idx="53444">
                  <c:v>932</c:v>
                </c:pt>
                <c:pt idx="53445">
                  <c:v>902</c:v>
                </c:pt>
                <c:pt idx="53446">
                  <c:v>889</c:v>
                </c:pt>
                <c:pt idx="53447">
                  <c:v>845</c:v>
                </c:pt>
                <c:pt idx="53448">
                  <c:v>875</c:v>
                </c:pt>
                <c:pt idx="53449">
                  <c:v>843</c:v>
                </c:pt>
                <c:pt idx="53450">
                  <c:v>779</c:v>
                </c:pt>
                <c:pt idx="53451">
                  <c:v>765</c:v>
                </c:pt>
                <c:pt idx="53452">
                  <c:v>763</c:v>
                </c:pt>
                <c:pt idx="53453">
                  <c:v>779</c:v>
                </c:pt>
                <c:pt idx="53454">
                  <c:v>750</c:v>
                </c:pt>
                <c:pt idx="53455">
                  <c:v>795</c:v>
                </c:pt>
                <c:pt idx="53456">
                  <c:v>853</c:v>
                </c:pt>
                <c:pt idx="53457">
                  <c:v>913</c:v>
                </c:pt>
                <c:pt idx="53458">
                  <c:v>940</c:v>
                </c:pt>
                <c:pt idx="53459">
                  <c:v>949</c:v>
                </c:pt>
                <c:pt idx="53460">
                  <c:v>954</c:v>
                </c:pt>
                <c:pt idx="53461">
                  <c:v>951</c:v>
                </c:pt>
                <c:pt idx="53462">
                  <c:v>949</c:v>
                </c:pt>
                <c:pt idx="53463">
                  <c:v>933</c:v>
                </c:pt>
                <c:pt idx="53464">
                  <c:v>912</c:v>
                </c:pt>
                <c:pt idx="53465">
                  <c:v>886</c:v>
                </c:pt>
                <c:pt idx="53466">
                  <c:v>988</c:v>
                </c:pt>
                <c:pt idx="53467">
                  <c:v>973</c:v>
                </c:pt>
                <c:pt idx="53468">
                  <c:v>940</c:v>
                </c:pt>
                <c:pt idx="53469">
                  <c:v>922</c:v>
                </c:pt>
                <c:pt idx="53470">
                  <c:v>875</c:v>
                </c:pt>
                <c:pt idx="53471">
                  <c:v>834</c:v>
                </c:pt>
                <c:pt idx="53472">
                  <c:v>796</c:v>
                </c:pt>
                <c:pt idx="53473">
                  <c:v>771</c:v>
                </c:pt>
                <c:pt idx="53474">
                  <c:v>771</c:v>
                </c:pt>
                <c:pt idx="53475">
                  <c:v>767</c:v>
                </c:pt>
                <c:pt idx="53476">
                  <c:v>735</c:v>
                </c:pt>
                <c:pt idx="53477">
                  <c:v>742</c:v>
                </c:pt>
                <c:pt idx="53478">
                  <c:v>707</c:v>
                </c:pt>
                <c:pt idx="53479">
                  <c:v>737</c:v>
                </c:pt>
                <c:pt idx="53480">
                  <c:v>776</c:v>
                </c:pt>
                <c:pt idx="53481">
                  <c:v>782</c:v>
                </c:pt>
                <c:pt idx="53482">
                  <c:v>818</c:v>
                </c:pt>
                <c:pt idx="53483">
                  <c:v>826</c:v>
                </c:pt>
                <c:pt idx="53484">
                  <c:v>832</c:v>
                </c:pt>
                <c:pt idx="53485">
                  <c:v>854</c:v>
                </c:pt>
                <c:pt idx="53486">
                  <c:v>850</c:v>
                </c:pt>
                <c:pt idx="53487">
                  <c:v>853</c:v>
                </c:pt>
                <c:pt idx="53488">
                  <c:v>834</c:v>
                </c:pt>
                <c:pt idx="53489">
                  <c:v>806</c:v>
                </c:pt>
                <c:pt idx="53490">
                  <c:v>921</c:v>
                </c:pt>
                <c:pt idx="53491">
                  <c:v>946</c:v>
                </c:pt>
                <c:pt idx="53492">
                  <c:v>941</c:v>
                </c:pt>
                <c:pt idx="53493">
                  <c:v>917</c:v>
                </c:pt>
                <c:pt idx="53494">
                  <c:v>889</c:v>
                </c:pt>
                <c:pt idx="53495">
                  <c:v>862</c:v>
                </c:pt>
                <c:pt idx="53496">
                  <c:v>830</c:v>
                </c:pt>
                <c:pt idx="53497">
                  <c:v>808</c:v>
                </c:pt>
                <c:pt idx="53498">
                  <c:v>787</c:v>
                </c:pt>
                <c:pt idx="53499">
                  <c:v>773</c:v>
                </c:pt>
                <c:pt idx="53500">
                  <c:v>770</c:v>
                </c:pt>
                <c:pt idx="53501">
                  <c:v>774</c:v>
                </c:pt>
                <c:pt idx="53502">
                  <c:v>773</c:v>
                </c:pt>
                <c:pt idx="53503">
                  <c:v>869</c:v>
                </c:pt>
                <c:pt idx="53504">
                  <c:v>965</c:v>
                </c:pt>
                <c:pt idx="53505">
                  <c:v>1040</c:v>
                </c:pt>
                <c:pt idx="53506">
                  <c:v>1116</c:v>
                </c:pt>
                <c:pt idx="53507">
                  <c:v>1150</c:v>
                </c:pt>
                <c:pt idx="53508">
                  <c:v>1203</c:v>
                </c:pt>
                <c:pt idx="53509">
                  <c:v>1220</c:v>
                </c:pt>
                <c:pt idx="53510">
                  <c:v>1237</c:v>
                </c:pt>
                <c:pt idx="53511">
                  <c:v>1217</c:v>
                </c:pt>
                <c:pt idx="53512">
                  <c:v>1136</c:v>
                </c:pt>
                <c:pt idx="53513">
                  <c:v>1079</c:v>
                </c:pt>
                <c:pt idx="53514">
                  <c:v>1167</c:v>
                </c:pt>
                <c:pt idx="53515">
                  <c:v>1138</c:v>
                </c:pt>
                <c:pt idx="53516">
                  <c:v>1121</c:v>
                </c:pt>
                <c:pt idx="53517">
                  <c:v>1092</c:v>
                </c:pt>
                <c:pt idx="53518">
                  <c:v>1040</c:v>
                </c:pt>
                <c:pt idx="53519">
                  <c:v>975</c:v>
                </c:pt>
                <c:pt idx="53520">
                  <c:v>960</c:v>
                </c:pt>
                <c:pt idx="53521">
                  <c:v>910</c:v>
                </c:pt>
                <c:pt idx="53522">
                  <c:v>892</c:v>
                </c:pt>
                <c:pt idx="53523">
                  <c:v>886</c:v>
                </c:pt>
                <c:pt idx="53524">
                  <c:v>836</c:v>
                </c:pt>
                <c:pt idx="53525">
                  <c:v>821</c:v>
                </c:pt>
                <c:pt idx="53526">
                  <c:v>879</c:v>
                </c:pt>
                <c:pt idx="53527">
                  <c:v>1113</c:v>
                </c:pt>
                <c:pt idx="53528">
                  <c:v>1149</c:v>
                </c:pt>
                <c:pt idx="53529">
                  <c:v>1217</c:v>
                </c:pt>
                <c:pt idx="53530">
                  <c:v>1364</c:v>
                </c:pt>
                <c:pt idx="53531">
                  <c:v>1388</c:v>
                </c:pt>
                <c:pt idx="53532">
                  <c:v>1369</c:v>
                </c:pt>
                <c:pt idx="53533">
                  <c:v>1480</c:v>
                </c:pt>
                <c:pt idx="53534">
                  <c:v>1380</c:v>
                </c:pt>
                <c:pt idx="53535">
                  <c:v>1323</c:v>
                </c:pt>
                <c:pt idx="53536">
                  <c:v>1225</c:v>
                </c:pt>
                <c:pt idx="53537">
                  <c:v>1152</c:v>
                </c:pt>
                <c:pt idx="53538">
                  <c:v>1215</c:v>
                </c:pt>
                <c:pt idx="53539">
                  <c:v>1185</c:v>
                </c:pt>
                <c:pt idx="53540">
                  <c:v>1140</c:v>
                </c:pt>
                <c:pt idx="53541">
                  <c:v>1105</c:v>
                </c:pt>
                <c:pt idx="53542">
                  <c:v>1054</c:v>
                </c:pt>
                <c:pt idx="53543">
                  <c:v>1011</c:v>
                </c:pt>
                <c:pt idx="53544">
                  <c:v>1000</c:v>
                </c:pt>
                <c:pt idx="53545">
                  <c:v>967</c:v>
                </c:pt>
                <c:pt idx="53546">
                  <c:v>937</c:v>
                </c:pt>
                <c:pt idx="53547">
                  <c:v>926</c:v>
                </c:pt>
                <c:pt idx="53548">
                  <c:v>912</c:v>
                </c:pt>
                <c:pt idx="53549">
                  <c:v>937</c:v>
                </c:pt>
                <c:pt idx="53550">
                  <c:v>965</c:v>
                </c:pt>
                <c:pt idx="53551">
                  <c:v>1159</c:v>
                </c:pt>
                <c:pt idx="53552">
                  <c:v>1320</c:v>
                </c:pt>
                <c:pt idx="53553">
                  <c:v>1424</c:v>
                </c:pt>
                <c:pt idx="53554">
                  <c:v>1441</c:v>
                </c:pt>
                <c:pt idx="53555">
                  <c:v>1426</c:v>
                </c:pt>
                <c:pt idx="53556">
                  <c:v>1419</c:v>
                </c:pt>
                <c:pt idx="53557">
                  <c:v>1417</c:v>
                </c:pt>
                <c:pt idx="53558">
                  <c:v>1402</c:v>
                </c:pt>
                <c:pt idx="53559">
                  <c:v>1357</c:v>
                </c:pt>
                <c:pt idx="53560">
                  <c:v>1252</c:v>
                </c:pt>
                <c:pt idx="53561">
                  <c:v>1173</c:v>
                </c:pt>
                <c:pt idx="53562">
                  <c:v>1223</c:v>
                </c:pt>
                <c:pt idx="53563">
                  <c:v>1204</c:v>
                </c:pt>
                <c:pt idx="53564">
                  <c:v>1156</c:v>
                </c:pt>
                <c:pt idx="53565">
                  <c:v>1129</c:v>
                </c:pt>
                <c:pt idx="53566">
                  <c:v>1079</c:v>
                </c:pt>
                <c:pt idx="53567">
                  <c:v>1021</c:v>
                </c:pt>
                <c:pt idx="53568">
                  <c:v>971</c:v>
                </c:pt>
                <c:pt idx="53569">
                  <c:v>945</c:v>
                </c:pt>
                <c:pt idx="53570">
                  <c:v>929</c:v>
                </c:pt>
                <c:pt idx="53571">
                  <c:v>906</c:v>
                </c:pt>
                <c:pt idx="53572">
                  <c:v>901</c:v>
                </c:pt>
                <c:pt idx="53573">
                  <c:v>904</c:v>
                </c:pt>
                <c:pt idx="53574">
                  <c:v>885</c:v>
                </c:pt>
                <c:pt idx="53575">
                  <c:v>982</c:v>
                </c:pt>
                <c:pt idx="53576">
                  <c:v>1117</c:v>
                </c:pt>
                <c:pt idx="53577">
                  <c:v>1217</c:v>
                </c:pt>
                <c:pt idx="53578">
                  <c:v>1265</c:v>
                </c:pt>
                <c:pt idx="53579">
                  <c:v>1251</c:v>
                </c:pt>
                <c:pt idx="53580">
                  <c:v>1228</c:v>
                </c:pt>
                <c:pt idx="53581">
                  <c:v>1219</c:v>
                </c:pt>
                <c:pt idx="53582">
                  <c:v>1207</c:v>
                </c:pt>
                <c:pt idx="53583">
                  <c:v>1170</c:v>
                </c:pt>
                <c:pt idx="53584">
                  <c:v>1134</c:v>
                </c:pt>
                <c:pt idx="53585">
                  <c:v>1092</c:v>
                </c:pt>
                <c:pt idx="53586">
                  <c:v>1170</c:v>
                </c:pt>
                <c:pt idx="53587">
                  <c:v>1170</c:v>
                </c:pt>
                <c:pt idx="53588">
                  <c:v>1131</c:v>
                </c:pt>
                <c:pt idx="53589">
                  <c:v>1100</c:v>
                </c:pt>
                <c:pt idx="53590">
                  <c:v>1062</c:v>
                </c:pt>
                <c:pt idx="53591">
                  <c:v>1021</c:v>
                </c:pt>
                <c:pt idx="53592">
                  <c:v>975</c:v>
                </c:pt>
                <c:pt idx="53593">
                  <c:v>952</c:v>
                </c:pt>
                <c:pt idx="53594">
                  <c:v>927</c:v>
                </c:pt>
                <c:pt idx="53595">
                  <c:v>925</c:v>
                </c:pt>
                <c:pt idx="53596">
                  <c:v>906</c:v>
                </c:pt>
                <c:pt idx="53597">
                  <c:v>896</c:v>
                </c:pt>
                <c:pt idx="53598">
                  <c:v>843</c:v>
                </c:pt>
                <c:pt idx="53599">
                  <c:v>876</c:v>
                </c:pt>
                <c:pt idx="53600">
                  <c:v>943</c:v>
                </c:pt>
                <c:pt idx="53601">
                  <c:v>995</c:v>
                </c:pt>
                <c:pt idx="53602">
                  <c:v>1056</c:v>
                </c:pt>
                <c:pt idx="53603">
                  <c:v>1081</c:v>
                </c:pt>
                <c:pt idx="53604">
                  <c:v>1092</c:v>
                </c:pt>
                <c:pt idx="53605">
                  <c:v>1087</c:v>
                </c:pt>
                <c:pt idx="53606">
                  <c:v>1094</c:v>
                </c:pt>
                <c:pt idx="53607">
                  <c:v>1080</c:v>
                </c:pt>
                <c:pt idx="53608">
                  <c:v>1059</c:v>
                </c:pt>
                <c:pt idx="53609">
                  <c:v>1027</c:v>
                </c:pt>
                <c:pt idx="53610">
                  <c:v>1095</c:v>
                </c:pt>
                <c:pt idx="53611">
                  <c:v>1088</c:v>
                </c:pt>
                <c:pt idx="53612">
                  <c:v>1095</c:v>
                </c:pt>
                <c:pt idx="53613">
                  <c:v>1079</c:v>
                </c:pt>
                <c:pt idx="53614">
                  <c:v>1050</c:v>
                </c:pt>
                <c:pt idx="53615">
                  <c:v>995</c:v>
                </c:pt>
                <c:pt idx="53616">
                  <c:v>948</c:v>
                </c:pt>
                <c:pt idx="53617">
                  <c:v>915</c:v>
                </c:pt>
                <c:pt idx="53618">
                  <c:v>886</c:v>
                </c:pt>
                <c:pt idx="53619">
                  <c:v>866</c:v>
                </c:pt>
                <c:pt idx="53620">
                  <c:v>868</c:v>
                </c:pt>
                <c:pt idx="53621">
                  <c:v>899</c:v>
                </c:pt>
                <c:pt idx="53622">
                  <c:v>935</c:v>
                </c:pt>
                <c:pt idx="53623">
                  <c:v>1122</c:v>
                </c:pt>
                <c:pt idx="53624">
                  <c:v>1284</c:v>
                </c:pt>
                <c:pt idx="53625">
                  <c:v>1368</c:v>
                </c:pt>
                <c:pt idx="53626">
                  <c:v>1424</c:v>
                </c:pt>
                <c:pt idx="53627">
                  <c:v>1440</c:v>
                </c:pt>
                <c:pt idx="53628">
                  <c:v>1449</c:v>
                </c:pt>
                <c:pt idx="53629">
                  <c:v>1463</c:v>
                </c:pt>
                <c:pt idx="53630">
                  <c:v>1419</c:v>
                </c:pt>
                <c:pt idx="53631">
                  <c:v>1391</c:v>
                </c:pt>
                <c:pt idx="53632">
                  <c:v>1288</c:v>
                </c:pt>
                <c:pt idx="53633">
                  <c:v>1180</c:v>
                </c:pt>
                <c:pt idx="53634">
                  <c:v>1234</c:v>
                </c:pt>
                <c:pt idx="53635">
                  <c:v>1224</c:v>
                </c:pt>
                <c:pt idx="53636">
                  <c:v>1170</c:v>
                </c:pt>
                <c:pt idx="53637">
                  <c:v>1139</c:v>
                </c:pt>
                <c:pt idx="53638">
                  <c:v>1089</c:v>
                </c:pt>
                <c:pt idx="53639">
                  <c:v>1035</c:v>
                </c:pt>
                <c:pt idx="53640">
                  <c:v>974</c:v>
                </c:pt>
                <c:pt idx="53641">
                  <c:v>962</c:v>
                </c:pt>
                <c:pt idx="53642">
                  <c:v>943</c:v>
                </c:pt>
                <c:pt idx="53643">
                  <c:v>930</c:v>
                </c:pt>
                <c:pt idx="53644">
                  <c:v>932</c:v>
                </c:pt>
                <c:pt idx="53645">
                  <c:v>950</c:v>
                </c:pt>
                <c:pt idx="53646">
                  <c:v>970</c:v>
                </c:pt>
                <c:pt idx="53647">
                  <c:v>1134</c:v>
                </c:pt>
                <c:pt idx="53648">
                  <c:v>1291</c:v>
                </c:pt>
                <c:pt idx="53649">
                  <c:v>1392</c:v>
                </c:pt>
                <c:pt idx="53650">
                  <c:v>1437</c:v>
                </c:pt>
                <c:pt idx="53651">
                  <c:v>1449</c:v>
                </c:pt>
                <c:pt idx="53652">
                  <c:v>1454</c:v>
                </c:pt>
                <c:pt idx="53653">
                  <c:v>1466</c:v>
                </c:pt>
                <c:pt idx="53654">
                  <c:v>1453</c:v>
                </c:pt>
                <c:pt idx="53655">
                  <c:v>1390</c:v>
                </c:pt>
                <c:pt idx="53656">
                  <c:v>1297</c:v>
                </c:pt>
                <c:pt idx="53657">
                  <c:v>1187</c:v>
                </c:pt>
                <c:pt idx="53658">
                  <c:v>1241</c:v>
                </c:pt>
                <c:pt idx="53659">
                  <c:v>1231</c:v>
                </c:pt>
                <c:pt idx="53660">
                  <c:v>1204</c:v>
                </c:pt>
                <c:pt idx="53661">
                  <c:v>1153</c:v>
                </c:pt>
                <c:pt idx="53662">
                  <c:v>1110</c:v>
                </c:pt>
                <c:pt idx="53663">
                  <c:v>1046</c:v>
                </c:pt>
                <c:pt idx="53664">
                  <c:v>991</c:v>
                </c:pt>
                <c:pt idx="53665">
                  <c:v>956</c:v>
                </c:pt>
                <c:pt idx="53666">
                  <c:v>932</c:v>
                </c:pt>
                <c:pt idx="53667">
                  <c:v>924</c:v>
                </c:pt>
                <c:pt idx="53668">
                  <c:v>920</c:v>
                </c:pt>
                <c:pt idx="53669">
                  <c:v>956</c:v>
                </c:pt>
                <c:pt idx="53670">
                  <c:v>965</c:v>
                </c:pt>
                <c:pt idx="53671">
                  <c:v>1140</c:v>
                </c:pt>
                <c:pt idx="53672">
                  <c:v>1263</c:v>
                </c:pt>
                <c:pt idx="53673">
                  <c:v>1371</c:v>
                </c:pt>
                <c:pt idx="53674">
                  <c:v>1437</c:v>
                </c:pt>
                <c:pt idx="53675">
                  <c:v>1467</c:v>
                </c:pt>
                <c:pt idx="53676">
                  <c:v>1475</c:v>
                </c:pt>
                <c:pt idx="53677">
                  <c:v>1512</c:v>
                </c:pt>
                <c:pt idx="53678">
                  <c:v>1501</c:v>
                </c:pt>
                <c:pt idx="53679">
                  <c:v>1454</c:v>
                </c:pt>
                <c:pt idx="53680">
                  <c:v>1340</c:v>
                </c:pt>
                <c:pt idx="53681">
                  <c:v>1214</c:v>
                </c:pt>
                <c:pt idx="53682">
                  <c:v>1266</c:v>
                </c:pt>
                <c:pt idx="53683">
                  <c:v>1251</c:v>
                </c:pt>
                <c:pt idx="53684">
                  <c:v>1220</c:v>
                </c:pt>
                <c:pt idx="53685">
                  <c:v>1199</c:v>
                </c:pt>
                <c:pt idx="53686">
                  <c:v>1158</c:v>
                </c:pt>
                <c:pt idx="53687">
                  <c:v>1095</c:v>
                </c:pt>
                <c:pt idx="53688">
                  <c:v>1027</c:v>
                </c:pt>
                <c:pt idx="53689">
                  <c:v>993</c:v>
                </c:pt>
                <c:pt idx="53690">
                  <c:v>961</c:v>
                </c:pt>
                <c:pt idx="53691">
                  <c:v>943</c:v>
                </c:pt>
                <c:pt idx="53692">
                  <c:v>937</c:v>
                </c:pt>
                <c:pt idx="53693">
                  <c:v>969</c:v>
                </c:pt>
                <c:pt idx="53694">
                  <c:v>978</c:v>
                </c:pt>
                <c:pt idx="53695">
                  <c:v>1159</c:v>
                </c:pt>
                <c:pt idx="53696">
                  <c:v>1317</c:v>
                </c:pt>
                <c:pt idx="53697">
                  <c:v>1408</c:v>
                </c:pt>
                <c:pt idx="53698">
                  <c:v>1455</c:v>
                </c:pt>
                <c:pt idx="53699">
                  <c:v>1435</c:v>
                </c:pt>
                <c:pt idx="53700">
                  <c:v>1454</c:v>
                </c:pt>
                <c:pt idx="53701">
                  <c:v>1476</c:v>
                </c:pt>
                <c:pt idx="53702">
                  <c:v>1477</c:v>
                </c:pt>
                <c:pt idx="53703">
                  <c:v>1439</c:v>
                </c:pt>
                <c:pt idx="53704">
                  <c:v>1381</c:v>
                </c:pt>
                <c:pt idx="53705">
                  <c:v>1190</c:v>
                </c:pt>
                <c:pt idx="53706">
                  <c:v>1262</c:v>
                </c:pt>
                <c:pt idx="53707">
                  <c:v>1241</c:v>
                </c:pt>
                <c:pt idx="53708">
                  <c:v>1208</c:v>
                </c:pt>
                <c:pt idx="53709">
                  <c:v>1164</c:v>
                </c:pt>
                <c:pt idx="53710">
                  <c:v>1119</c:v>
                </c:pt>
                <c:pt idx="53711">
                  <c:v>1078</c:v>
                </c:pt>
                <c:pt idx="53712">
                  <c:v>1012</c:v>
                </c:pt>
                <c:pt idx="53713">
                  <c:v>984</c:v>
                </c:pt>
                <c:pt idx="53714">
                  <c:v>966</c:v>
                </c:pt>
                <c:pt idx="53715">
                  <c:v>959</c:v>
                </c:pt>
                <c:pt idx="53716">
                  <c:v>975</c:v>
                </c:pt>
                <c:pt idx="53717">
                  <c:v>991</c:v>
                </c:pt>
                <c:pt idx="53718">
                  <c:v>985</c:v>
                </c:pt>
                <c:pt idx="53719">
                  <c:v>1198</c:v>
                </c:pt>
                <c:pt idx="53720">
                  <c:v>1335</c:v>
                </c:pt>
                <c:pt idx="53721">
                  <c:v>1419</c:v>
                </c:pt>
                <c:pt idx="53722">
                  <c:v>1457</c:v>
                </c:pt>
                <c:pt idx="53723">
                  <c:v>1461</c:v>
                </c:pt>
                <c:pt idx="53724">
                  <c:v>1475</c:v>
                </c:pt>
                <c:pt idx="53725">
                  <c:v>1493</c:v>
                </c:pt>
                <c:pt idx="53726">
                  <c:v>1495</c:v>
                </c:pt>
                <c:pt idx="53727">
                  <c:v>1447</c:v>
                </c:pt>
                <c:pt idx="53728">
                  <c:v>1333</c:v>
                </c:pt>
                <c:pt idx="53729">
                  <c:v>1211</c:v>
                </c:pt>
                <c:pt idx="53730">
                  <c:v>1285</c:v>
                </c:pt>
                <c:pt idx="53731">
                  <c:v>1288</c:v>
                </c:pt>
                <c:pt idx="53732">
                  <c:v>1233</c:v>
                </c:pt>
                <c:pt idx="53733">
                  <c:v>1215</c:v>
                </c:pt>
                <c:pt idx="53734">
                  <c:v>1152</c:v>
                </c:pt>
                <c:pt idx="53735">
                  <c:v>1108</c:v>
                </c:pt>
                <c:pt idx="53736">
                  <c:v>1056</c:v>
                </c:pt>
                <c:pt idx="53737">
                  <c:v>1014</c:v>
                </c:pt>
                <c:pt idx="53738">
                  <c:v>990</c:v>
                </c:pt>
                <c:pt idx="53739">
                  <c:v>970</c:v>
                </c:pt>
                <c:pt idx="53740">
                  <c:v>965</c:v>
                </c:pt>
                <c:pt idx="53741">
                  <c:v>973</c:v>
                </c:pt>
                <c:pt idx="53742">
                  <c:v>947</c:v>
                </c:pt>
                <c:pt idx="53743">
                  <c:v>1045</c:v>
                </c:pt>
                <c:pt idx="53744">
                  <c:v>1149</c:v>
                </c:pt>
                <c:pt idx="53745">
                  <c:v>1243</c:v>
                </c:pt>
                <c:pt idx="53746">
                  <c:v>1300</c:v>
                </c:pt>
                <c:pt idx="53747">
                  <c:v>1287</c:v>
                </c:pt>
                <c:pt idx="53748">
                  <c:v>1261</c:v>
                </c:pt>
                <c:pt idx="53749">
                  <c:v>1252</c:v>
                </c:pt>
                <c:pt idx="53750">
                  <c:v>1230</c:v>
                </c:pt>
                <c:pt idx="53751">
                  <c:v>1213</c:v>
                </c:pt>
                <c:pt idx="53752">
                  <c:v>1169</c:v>
                </c:pt>
                <c:pt idx="53753">
                  <c:v>1140</c:v>
                </c:pt>
                <c:pt idx="53754">
                  <c:v>1218</c:v>
                </c:pt>
                <c:pt idx="53755">
                  <c:v>1215</c:v>
                </c:pt>
                <c:pt idx="53756">
                  <c:v>1174</c:v>
                </c:pt>
                <c:pt idx="53757">
                  <c:v>1137</c:v>
                </c:pt>
                <c:pt idx="53758">
                  <c:v>1105</c:v>
                </c:pt>
                <c:pt idx="53759">
                  <c:v>1075</c:v>
                </c:pt>
                <c:pt idx="53760">
                  <c:v>1035</c:v>
                </c:pt>
                <c:pt idx="53761">
                  <c:v>996</c:v>
                </c:pt>
                <c:pt idx="53762">
                  <c:v>979</c:v>
                </c:pt>
                <c:pt idx="53763">
                  <c:v>955</c:v>
                </c:pt>
                <c:pt idx="53764">
                  <c:v>943</c:v>
                </c:pt>
                <c:pt idx="53765">
                  <c:v>935</c:v>
                </c:pt>
                <c:pt idx="53766">
                  <c:v>880</c:v>
                </c:pt>
                <c:pt idx="53767">
                  <c:v>918</c:v>
                </c:pt>
                <c:pt idx="53768">
                  <c:v>968</c:v>
                </c:pt>
                <c:pt idx="53769">
                  <c:v>1031</c:v>
                </c:pt>
                <c:pt idx="53770">
                  <c:v>1082</c:v>
                </c:pt>
                <c:pt idx="53771">
                  <c:v>1098</c:v>
                </c:pt>
                <c:pt idx="53772">
                  <c:v>1123</c:v>
                </c:pt>
                <c:pt idx="53773">
                  <c:v>1107</c:v>
                </c:pt>
                <c:pt idx="53774">
                  <c:v>1123</c:v>
                </c:pt>
                <c:pt idx="53775">
                  <c:v>1105</c:v>
                </c:pt>
                <c:pt idx="53776">
                  <c:v>1089</c:v>
                </c:pt>
                <c:pt idx="53777">
                  <c:v>1069</c:v>
                </c:pt>
                <c:pt idx="53778">
                  <c:v>1166</c:v>
                </c:pt>
                <c:pt idx="53779">
                  <c:v>1162</c:v>
                </c:pt>
                <c:pt idx="53780">
                  <c:v>1155</c:v>
                </c:pt>
                <c:pt idx="53781">
                  <c:v>1145</c:v>
                </c:pt>
                <c:pt idx="53782">
                  <c:v>1119</c:v>
                </c:pt>
                <c:pt idx="53783">
                  <c:v>1070</c:v>
                </c:pt>
                <c:pt idx="53784">
                  <c:v>1033</c:v>
                </c:pt>
                <c:pt idx="53785">
                  <c:v>988</c:v>
                </c:pt>
                <c:pt idx="53786">
                  <c:v>976</c:v>
                </c:pt>
                <c:pt idx="53787">
                  <c:v>951</c:v>
                </c:pt>
                <c:pt idx="53788">
                  <c:v>952</c:v>
                </c:pt>
                <c:pt idx="53789">
                  <c:v>989</c:v>
                </c:pt>
                <c:pt idx="53790">
                  <c:v>1012</c:v>
                </c:pt>
                <c:pt idx="53791">
                  <c:v>1212</c:v>
                </c:pt>
                <c:pt idx="53792">
                  <c:v>1333</c:v>
                </c:pt>
                <c:pt idx="53793">
                  <c:v>1429</c:v>
                </c:pt>
                <c:pt idx="53794">
                  <c:v>1466</c:v>
                </c:pt>
                <c:pt idx="53795">
                  <c:v>1499</c:v>
                </c:pt>
                <c:pt idx="53796">
                  <c:v>1500</c:v>
                </c:pt>
                <c:pt idx="53797">
                  <c:v>1529</c:v>
                </c:pt>
                <c:pt idx="53798">
                  <c:v>1528</c:v>
                </c:pt>
                <c:pt idx="53799">
                  <c:v>1481</c:v>
                </c:pt>
                <c:pt idx="53800">
                  <c:v>1378</c:v>
                </c:pt>
                <c:pt idx="53801">
                  <c:v>1250</c:v>
                </c:pt>
                <c:pt idx="53802">
                  <c:v>1324</c:v>
                </c:pt>
                <c:pt idx="53803">
                  <c:v>1293</c:v>
                </c:pt>
                <c:pt idx="53804">
                  <c:v>1277</c:v>
                </c:pt>
                <c:pt idx="53805">
                  <c:v>1217</c:v>
                </c:pt>
                <c:pt idx="53806">
                  <c:v>1168</c:v>
                </c:pt>
                <c:pt idx="53807">
                  <c:v>1130</c:v>
                </c:pt>
                <c:pt idx="53808">
                  <c:v>1070</c:v>
                </c:pt>
                <c:pt idx="53809">
                  <c:v>1026</c:v>
                </c:pt>
                <c:pt idx="53810">
                  <c:v>997</c:v>
                </c:pt>
                <c:pt idx="53811">
                  <c:v>986</c:v>
                </c:pt>
                <c:pt idx="53812">
                  <c:v>968</c:v>
                </c:pt>
                <c:pt idx="53813">
                  <c:v>1000</c:v>
                </c:pt>
                <c:pt idx="53814">
                  <c:v>1026</c:v>
                </c:pt>
                <c:pt idx="53815">
                  <c:v>1195</c:v>
                </c:pt>
                <c:pt idx="53816">
                  <c:v>1331</c:v>
                </c:pt>
                <c:pt idx="53817">
                  <c:v>1434</c:v>
                </c:pt>
                <c:pt idx="53818">
                  <c:v>1483</c:v>
                </c:pt>
                <c:pt idx="53819">
                  <c:v>1492</c:v>
                </c:pt>
                <c:pt idx="53820">
                  <c:v>1498</c:v>
                </c:pt>
                <c:pt idx="53821">
                  <c:v>1521</c:v>
                </c:pt>
                <c:pt idx="53822">
                  <c:v>1529</c:v>
                </c:pt>
                <c:pt idx="53823">
                  <c:v>1480</c:v>
                </c:pt>
                <c:pt idx="53824">
                  <c:v>1374</c:v>
                </c:pt>
                <c:pt idx="53825">
                  <c:v>1247</c:v>
                </c:pt>
                <c:pt idx="53826">
                  <c:v>1330</c:v>
                </c:pt>
                <c:pt idx="53827">
                  <c:v>1311</c:v>
                </c:pt>
                <c:pt idx="53828">
                  <c:v>1273</c:v>
                </c:pt>
                <c:pt idx="53829">
                  <c:v>1221</c:v>
                </c:pt>
                <c:pt idx="53830">
                  <c:v>1163</c:v>
                </c:pt>
                <c:pt idx="53831">
                  <c:v>1102</c:v>
                </c:pt>
                <c:pt idx="53832">
                  <c:v>1043</c:v>
                </c:pt>
                <c:pt idx="53833">
                  <c:v>997</c:v>
                </c:pt>
                <c:pt idx="53834">
                  <c:v>966</c:v>
                </c:pt>
                <c:pt idx="53835">
                  <c:v>956</c:v>
                </c:pt>
                <c:pt idx="53836">
                  <c:v>926</c:v>
                </c:pt>
                <c:pt idx="53837">
                  <c:v>961</c:v>
                </c:pt>
                <c:pt idx="53838">
                  <c:v>973</c:v>
                </c:pt>
                <c:pt idx="53839">
                  <c:v>1162</c:v>
                </c:pt>
                <c:pt idx="53840">
                  <c:v>1326</c:v>
                </c:pt>
                <c:pt idx="53841">
                  <c:v>1417</c:v>
                </c:pt>
                <c:pt idx="53842">
                  <c:v>1484</c:v>
                </c:pt>
                <c:pt idx="53843">
                  <c:v>1470</c:v>
                </c:pt>
                <c:pt idx="53844">
                  <c:v>1447</c:v>
                </c:pt>
                <c:pt idx="53845">
                  <c:v>1519</c:v>
                </c:pt>
                <c:pt idx="53846">
                  <c:v>1519</c:v>
                </c:pt>
                <c:pt idx="53847">
                  <c:v>1477</c:v>
                </c:pt>
                <c:pt idx="53848">
                  <c:v>1363</c:v>
                </c:pt>
                <c:pt idx="53849">
                  <c:v>1245</c:v>
                </c:pt>
                <c:pt idx="53850">
                  <c:v>1324</c:v>
                </c:pt>
                <c:pt idx="53851">
                  <c:v>1315</c:v>
                </c:pt>
                <c:pt idx="53852">
                  <c:v>1282</c:v>
                </c:pt>
                <c:pt idx="53853">
                  <c:v>1292</c:v>
                </c:pt>
                <c:pt idx="53854">
                  <c:v>1205</c:v>
                </c:pt>
                <c:pt idx="53855">
                  <c:v>1129</c:v>
                </c:pt>
                <c:pt idx="53856">
                  <c:v>1053</c:v>
                </c:pt>
                <c:pt idx="53857">
                  <c:v>1008</c:v>
                </c:pt>
                <c:pt idx="53858">
                  <c:v>982</c:v>
                </c:pt>
                <c:pt idx="53859">
                  <c:v>961</c:v>
                </c:pt>
                <c:pt idx="53860">
                  <c:v>962</c:v>
                </c:pt>
                <c:pt idx="53861">
                  <c:v>998</c:v>
                </c:pt>
                <c:pt idx="53862">
                  <c:v>1028</c:v>
                </c:pt>
                <c:pt idx="53863">
                  <c:v>1198</c:v>
                </c:pt>
                <c:pt idx="53864">
                  <c:v>1342</c:v>
                </c:pt>
                <c:pt idx="53865">
                  <c:v>1431</c:v>
                </c:pt>
                <c:pt idx="53866">
                  <c:v>1476</c:v>
                </c:pt>
                <c:pt idx="53867">
                  <c:v>1497</c:v>
                </c:pt>
                <c:pt idx="53868">
                  <c:v>1492</c:v>
                </c:pt>
                <c:pt idx="53869">
                  <c:v>1526</c:v>
                </c:pt>
                <c:pt idx="53870">
                  <c:v>1515</c:v>
                </c:pt>
                <c:pt idx="53871">
                  <c:v>1471</c:v>
                </c:pt>
                <c:pt idx="53872">
                  <c:v>1363</c:v>
                </c:pt>
                <c:pt idx="53873">
                  <c:v>1268</c:v>
                </c:pt>
                <c:pt idx="53874">
                  <c:v>1362</c:v>
                </c:pt>
                <c:pt idx="53875">
                  <c:v>1339</c:v>
                </c:pt>
                <c:pt idx="53876">
                  <c:v>1308</c:v>
                </c:pt>
                <c:pt idx="53877">
                  <c:v>1268</c:v>
                </c:pt>
                <c:pt idx="53878">
                  <c:v>1214</c:v>
                </c:pt>
                <c:pt idx="53879">
                  <c:v>1144</c:v>
                </c:pt>
                <c:pt idx="53880">
                  <c:v>1101</c:v>
                </c:pt>
                <c:pt idx="53881">
                  <c:v>1037</c:v>
                </c:pt>
                <c:pt idx="53882">
                  <c:v>988</c:v>
                </c:pt>
                <c:pt idx="53883">
                  <c:v>968</c:v>
                </c:pt>
                <c:pt idx="53884">
                  <c:v>962</c:v>
                </c:pt>
                <c:pt idx="53885">
                  <c:v>985</c:v>
                </c:pt>
                <c:pt idx="53886">
                  <c:v>1002</c:v>
                </c:pt>
                <c:pt idx="53887">
                  <c:v>1202</c:v>
                </c:pt>
                <c:pt idx="53888">
                  <c:v>1336</c:v>
                </c:pt>
                <c:pt idx="53889">
                  <c:v>1427</c:v>
                </c:pt>
                <c:pt idx="53890">
                  <c:v>1477</c:v>
                </c:pt>
                <c:pt idx="53891">
                  <c:v>1486</c:v>
                </c:pt>
                <c:pt idx="53892">
                  <c:v>1482</c:v>
                </c:pt>
                <c:pt idx="53893">
                  <c:v>1492</c:v>
                </c:pt>
                <c:pt idx="53894">
                  <c:v>1492</c:v>
                </c:pt>
                <c:pt idx="53895">
                  <c:v>1447</c:v>
                </c:pt>
                <c:pt idx="53896">
                  <c:v>1331</c:v>
                </c:pt>
                <c:pt idx="53897">
                  <c:v>1234</c:v>
                </c:pt>
                <c:pt idx="53898">
                  <c:v>1326</c:v>
                </c:pt>
                <c:pt idx="53899">
                  <c:v>1311</c:v>
                </c:pt>
                <c:pt idx="53900">
                  <c:v>1249</c:v>
                </c:pt>
                <c:pt idx="53901">
                  <c:v>1196</c:v>
                </c:pt>
                <c:pt idx="53902">
                  <c:v>1166</c:v>
                </c:pt>
                <c:pt idx="53903">
                  <c:v>1118</c:v>
                </c:pt>
                <c:pt idx="53904">
                  <c:v>1053</c:v>
                </c:pt>
                <c:pt idx="53905">
                  <c:v>1021</c:v>
                </c:pt>
                <c:pt idx="53906">
                  <c:v>995</c:v>
                </c:pt>
                <c:pt idx="53907">
                  <c:v>974</c:v>
                </c:pt>
                <c:pt idx="53908">
                  <c:v>954</c:v>
                </c:pt>
                <c:pt idx="53909">
                  <c:v>962</c:v>
                </c:pt>
                <c:pt idx="53910">
                  <c:v>935</c:v>
                </c:pt>
                <c:pt idx="53911">
                  <c:v>1051</c:v>
                </c:pt>
                <c:pt idx="53912">
                  <c:v>1183</c:v>
                </c:pt>
                <c:pt idx="53913">
                  <c:v>1263</c:v>
                </c:pt>
                <c:pt idx="53914">
                  <c:v>1278</c:v>
                </c:pt>
                <c:pt idx="53915">
                  <c:v>1266</c:v>
                </c:pt>
                <c:pt idx="53916">
                  <c:v>1259</c:v>
                </c:pt>
                <c:pt idx="53917">
                  <c:v>1213</c:v>
                </c:pt>
                <c:pt idx="53918">
                  <c:v>1224</c:v>
                </c:pt>
                <c:pt idx="53919">
                  <c:v>1210</c:v>
                </c:pt>
                <c:pt idx="53920">
                  <c:v>1175</c:v>
                </c:pt>
                <c:pt idx="53921">
                  <c:v>1152</c:v>
                </c:pt>
                <c:pt idx="53922">
                  <c:v>1231</c:v>
                </c:pt>
                <c:pt idx="53923">
                  <c:v>1237</c:v>
                </c:pt>
                <c:pt idx="53924">
                  <c:v>1192</c:v>
                </c:pt>
                <c:pt idx="53925">
                  <c:v>1136</c:v>
                </c:pt>
                <c:pt idx="53926">
                  <c:v>1117</c:v>
                </c:pt>
                <c:pt idx="53927">
                  <c:v>1055</c:v>
                </c:pt>
                <c:pt idx="53928">
                  <c:v>1004</c:v>
                </c:pt>
                <c:pt idx="53929">
                  <c:v>952</c:v>
                </c:pt>
                <c:pt idx="53930">
                  <c:v>937</c:v>
                </c:pt>
                <c:pt idx="53931">
                  <c:v>899</c:v>
                </c:pt>
                <c:pt idx="53932">
                  <c:v>903</c:v>
                </c:pt>
                <c:pt idx="53933">
                  <c:v>886</c:v>
                </c:pt>
                <c:pt idx="53934">
                  <c:v>830</c:v>
                </c:pt>
                <c:pt idx="53935">
                  <c:v>847</c:v>
                </c:pt>
                <c:pt idx="53936">
                  <c:v>908</c:v>
                </c:pt>
                <c:pt idx="53937">
                  <c:v>981</c:v>
                </c:pt>
                <c:pt idx="53938">
                  <c:v>1012</c:v>
                </c:pt>
                <c:pt idx="53939">
                  <c:v>1026</c:v>
                </c:pt>
                <c:pt idx="53940">
                  <c:v>1039</c:v>
                </c:pt>
                <c:pt idx="53941">
                  <c:v>1047</c:v>
                </c:pt>
                <c:pt idx="53942">
                  <c:v>1044</c:v>
                </c:pt>
                <c:pt idx="53943">
                  <c:v>1045</c:v>
                </c:pt>
                <c:pt idx="53944">
                  <c:v>1007</c:v>
                </c:pt>
                <c:pt idx="53945">
                  <c:v>990</c:v>
                </c:pt>
                <c:pt idx="53946">
                  <c:v>1087</c:v>
                </c:pt>
                <c:pt idx="53947">
                  <c:v>1103</c:v>
                </c:pt>
                <c:pt idx="53948">
                  <c:v>1101</c:v>
                </c:pt>
                <c:pt idx="53949">
                  <c:v>1074</c:v>
                </c:pt>
                <c:pt idx="53950">
                  <c:v>1011</c:v>
                </c:pt>
                <c:pt idx="53951">
                  <c:v>963</c:v>
                </c:pt>
                <c:pt idx="53952">
                  <c:v>916</c:v>
                </c:pt>
                <c:pt idx="53953">
                  <c:v>883</c:v>
                </c:pt>
                <c:pt idx="53954">
                  <c:v>861</c:v>
                </c:pt>
                <c:pt idx="53955">
                  <c:v>845</c:v>
                </c:pt>
                <c:pt idx="53956">
                  <c:v>850</c:v>
                </c:pt>
                <c:pt idx="53957">
                  <c:v>891</c:v>
                </c:pt>
                <c:pt idx="53958">
                  <c:v>887</c:v>
                </c:pt>
                <c:pt idx="53959">
                  <c:v>1076</c:v>
                </c:pt>
                <c:pt idx="53960">
                  <c:v>1232</c:v>
                </c:pt>
                <c:pt idx="53961">
                  <c:v>1341</c:v>
                </c:pt>
                <c:pt idx="53962">
                  <c:v>1392</c:v>
                </c:pt>
                <c:pt idx="53963">
                  <c:v>1400</c:v>
                </c:pt>
                <c:pt idx="53964">
                  <c:v>1392</c:v>
                </c:pt>
                <c:pt idx="53965">
                  <c:v>1416</c:v>
                </c:pt>
                <c:pt idx="53966">
                  <c:v>1390</c:v>
                </c:pt>
                <c:pt idx="53967">
                  <c:v>1346</c:v>
                </c:pt>
                <c:pt idx="53968">
                  <c:v>1258</c:v>
                </c:pt>
                <c:pt idx="53969">
                  <c:v>1129</c:v>
                </c:pt>
                <c:pt idx="53970">
                  <c:v>1228</c:v>
                </c:pt>
                <c:pt idx="53971">
                  <c:v>1250</c:v>
                </c:pt>
                <c:pt idx="53972">
                  <c:v>1201</c:v>
                </c:pt>
                <c:pt idx="53973">
                  <c:v>1153</c:v>
                </c:pt>
                <c:pt idx="53974">
                  <c:v>1103</c:v>
                </c:pt>
                <c:pt idx="53975">
                  <c:v>1027</c:v>
                </c:pt>
                <c:pt idx="53976">
                  <c:v>988</c:v>
                </c:pt>
                <c:pt idx="53977">
                  <c:v>970</c:v>
                </c:pt>
                <c:pt idx="53978">
                  <c:v>935</c:v>
                </c:pt>
                <c:pt idx="53979">
                  <c:v>920</c:v>
                </c:pt>
                <c:pt idx="53980">
                  <c:v>915</c:v>
                </c:pt>
                <c:pt idx="53981">
                  <c:v>965</c:v>
                </c:pt>
                <c:pt idx="53982">
                  <c:v>955</c:v>
                </c:pt>
                <c:pt idx="53983">
                  <c:v>1153</c:v>
                </c:pt>
                <c:pt idx="53984">
                  <c:v>1283</c:v>
                </c:pt>
                <c:pt idx="53985">
                  <c:v>1363</c:v>
                </c:pt>
                <c:pt idx="53986">
                  <c:v>1418</c:v>
                </c:pt>
                <c:pt idx="53987">
                  <c:v>1427</c:v>
                </c:pt>
                <c:pt idx="53988">
                  <c:v>1428</c:v>
                </c:pt>
                <c:pt idx="53989">
                  <c:v>1448</c:v>
                </c:pt>
                <c:pt idx="53990">
                  <c:v>1452</c:v>
                </c:pt>
                <c:pt idx="53991">
                  <c:v>1409</c:v>
                </c:pt>
                <c:pt idx="53992">
                  <c:v>1306</c:v>
                </c:pt>
                <c:pt idx="53993">
                  <c:v>1217</c:v>
                </c:pt>
                <c:pt idx="53994">
                  <c:v>1296</c:v>
                </c:pt>
                <c:pt idx="53995">
                  <c:v>1275</c:v>
                </c:pt>
                <c:pt idx="53996">
                  <c:v>1234</c:v>
                </c:pt>
                <c:pt idx="53997">
                  <c:v>1193</c:v>
                </c:pt>
                <c:pt idx="53998">
                  <c:v>1133</c:v>
                </c:pt>
                <c:pt idx="53999">
                  <c:v>1064</c:v>
                </c:pt>
                <c:pt idx="54000">
                  <c:v>1008</c:v>
                </c:pt>
                <c:pt idx="54001">
                  <c:v>985</c:v>
                </c:pt>
                <c:pt idx="54002">
                  <c:v>955</c:v>
                </c:pt>
                <c:pt idx="54003">
                  <c:v>933</c:v>
                </c:pt>
                <c:pt idx="54004">
                  <c:v>937</c:v>
                </c:pt>
                <c:pt idx="54005">
                  <c:v>972</c:v>
                </c:pt>
                <c:pt idx="54006">
                  <c:v>980</c:v>
                </c:pt>
                <c:pt idx="54007">
                  <c:v>1163</c:v>
                </c:pt>
                <c:pt idx="54008">
                  <c:v>1294</c:v>
                </c:pt>
                <c:pt idx="54009">
                  <c:v>1395</c:v>
                </c:pt>
                <c:pt idx="54010">
                  <c:v>1413</c:v>
                </c:pt>
                <c:pt idx="54011">
                  <c:v>1413</c:v>
                </c:pt>
                <c:pt idx="54012">
                  <c:v>1413</c:v>
                </c:pt>
                <c:pt idx="54013">
                  <c:v>1458</c:v>
                </c:pt>
                <c:pt idx="54014">
                  <c:v>1446</c:v>
                </c:pt>
                <c:pt idx="54015">
                  <c:v>1407</c:v>
                </c:pt>
                <c:pt idx="54016">
                  <c:v>1300</c:v>
                </c:pt>
                <c:pt idx="54017">
                  <c:v>1178</c:v>
                </c:pt>
                <c:pt idx="54018">
                  <c:v>1237</c:v>
                </c:pt>
                <c:pt idx="54019">
                  <c:v>1239</c:v>
                </c:pt>
                <c:pt idx="54020">
                  <c:v>1219</c:v>
                </c:pt>
                <c:pt idx="54021">
                  <c:v>1170</c:v>
                </c:pt>
                <c:pt idx="54022">
                  <c:v>1106</c:v>
                </c:pt>
                <c:pt idx="54023">
                  <c:v>1054</c:v>
                </c:pt>
                <c:pt idx="54024">
                  <c:v>1043</c:v>
                </c:pt>
                <c:pt idx="54025">
                  <c:v>1004</c:v>
                </c:pt>
                <c:pt idx="54026">
                  <c:v>976</c:v>
                </c:pt>
                <c:pt idx="54027">
                  <c:v>955</c:v>
                </c:pt>
                <c:pt idx="54028">
                  <c:v>952</c:v>
                </c:pt>
                <c:pt idx="54029">
                  <c:v>985</c:v>
                </c:pt>
                <c:pt idx="54030">
                  <c:v>966</c:v>
                </c:pt>
                <c:pt idx="54031">
                  <c:v>1086</c:v>
                </c:pt>
                <c:pt idx="54032">
                  <c:v>1260</c:v>
                </c:pt>
                <c:pt idx="54033">
                  <c:v>1342</c:v>
                </c:pt>
                <c:pt idx="54034">
                  <c:v>1395</c:v>
                </c:pt>
                <c:pt idx="54035">
                  <c:v>1402</c:v>
                </c:pt>
                <c:pt idx="54036">
                  <c:v>1405</c:v>
                </c:pt>
                <c:pt idx="54037">
                  <c:v>1440</c:v>
                </c:pt>
                <c:pt idx="54038">
                  <c:v>1432</c:v>
                </c:pt>
                <c:pt idx="54039">
                  <c:v>1387</c:v>
                </c:pt>
                <c:pt idx="54040">
                  <c:v>1266</c:v>
                </c:pt>
                <c:pt idx="54041">
                  <c:v>1152</c:v>
                </c:pt>
                <c:pt idx="54042">
                  <c:v>1220</c:v>
                </c:pt>
                <c:pt idx="54043">
                  <c:v>1199</c:v>
                </c:pt>
                <c:pt idx="54044">
                  <c:v>1174</c:v>
                </c:pt>
                <c:pt idx="54045">
                  <c:v>1129</c:v>
                </c:pt>
                <c:pt idx="54046">
                  <c:v>1036</c:v>
                </c:pt>
                <c:pt idx="54047">
                  <c:v>1009</c:v>
                </c:pt>
                <c:pt idx="54048">
                  <c:v>954</c:v>
                </c:pt>
                <c:pt idx="54049">
                  <c:v>922</c:v>
                </c:pt>
                <c:pt idx="54050">
                  <c:v>921</c:v>
                </c:pt>
                <c:pt idx="54051">
                  <c:v>934</c:v>
                </c:pt>
                <c:pt idx="54052">
                  <c:v>930</c:v>
                </c:pt>
                <c:pt idx="54053">
                  <c:v>968</c:v>
                </c:pt>
                <c:pt idx="54054">
                  <c:v>926</c:v>
                </c:pt>
                <c:pt idx="54055">
                  <c:v>1111</c:v>
                </c:pt>
                <c:pt idx="54056">
                  <c:v>1256</c:v>
                </c:pt>
                <c:pt idx="54057">
                  <c:v>1365</c:v>
                </c:pt>
                <c:pt idx="54058">
                  <c:v>1418</c:v>
                </c:pt>
                <c:pt idx="54059">
                  <c:v>1406</c:v>
                </c:pt>
                <c:pt idx="54060">
                  <c:v>1406</c:v>
                </c:pt>
                <c:pt idx="54061">
                  <c:v>1432</c:v>
                </c:pt>
                <c:pt idx="54062">
                  <c:v>1400</c:v>
                </c:pt>
                <c:pt idx="54063">
                  <c:v>1356</c:v>
                </c:pt>
                <c:pt idx="54064">
                  <c:v>1238</c:v>
                </c:pt>
                <c:pt idx="54065">
                  <c:v>1137</c:v>
                </c:pt>
                <c:pt idx="54066">
                  <c:v>1200</c:v>
                </c:pt>
                <c:pt idx="54067">
                  <c:v>1221</c:v>
                </c:pt>
                <c:pt idx="54068">
                  <c:v>1174</c:v>
                </c:pt>
                <c:pt idx="54069">
                  <c:v>1120</c:v>
                </c:pt>
                <c:pt idx="54070">
                  <c:v>1080</c:v>
                </c:pt>
                <c:pt idx="54071">
                  <c:v>1025</c:v>
                </c:pt>
                <c:pt idx="54072">
                  <c:v>976</c:v>
                </c:pt>
                <c:pt idx="54073">
                  <c:v>989</c:v>
                </c:pt>
                <c:pt idx="54074">
                  <c:v>985</c:v>
                </c:pt>
                <c:pt idx="54075">
                  <c:v>967</c:v>
                </c:pt>
                <c:pt idx="54076">
                  <c:v>955</c:v>
                </c:pt>
                <c:pt idx="54077">
                  <c:v>967</c:v>
                </c:pt>
                <c:pt idx="54078">
                  <c:v>945</c:v>
                </c:pt>
                <c:pt idx="54079">
                  <c:v>1003</c:v>
                </c:pt>
                <c:pt idx="54080">
                  <c:v>1102</c:v>
                </c:pt>
                <c:pt idx="54081">
                  <c:v>1214</c:v>
                </c:pt>
                <c:pt idx="54082">
                  <c:v>1258</c:v>
                </c:pt>
                <c:pt idx="54083">
                  <c:v>1250</c:v>
                </c:pt>
                <c:pt idx="54084">
                  <c:v>1228</c:v>
                </c:pt>
                <c:pt idx="54085">
                  <c:v>1227</c:v>
                </c:pt>
                <c:pt idx="54086">
                  <c:v>1221</c:v>
                </c:pt>
                <c:pt idx="54087">
                  <c:v>1180</c:v>
                </c:pt>
                <c:pt idx="54088">
                  <c:v>1140</c:v>
                </c:pt>
                <c:pt idx="54089">
                  <c:v>1119</c:v>
                </c:pt>
                <c:pt idx="54090">
                  <c:v>1199</c:v>
                </c:pt>
                <c:pt idx="54091">
                  <c:v>1199</c:v>
                </c:pt>
                <c:pt idx="54092">
                  <c:v>1151</c:v>
                </c:pt>
                <c:pt idx="54093">
                  <c:v>1116</c:v>
                </c:pt>
                <c:pt idx="54094">
                  <c:v>1080</c:v>
                </c:pt>
                <c:pt idx="54095">
                  <c:v>1053</c:v>
                </c:pt>
                <c:pt idx="54096">
                  <c:v>1021</c:v>
                </c:pt>
                <c:pt idx="54097">
                  <c:v>985</c:v>
                </c:pt>
                <c:pt idx="54098">
                  <c:v>939</c:v>
                </c:pt>
                <c:pt idx="54099">
                  <c:v>915</c:v>
                </c:pt>
                <c:pt idx="54100">
                  <c:v>893</c:v>
                </c:pt>
                <c:pt idx="54101">
                  <c:v>893</c:v>
                </c:pt>
                <c:pt idx="54102">
                  <c:v>820</c:v>
                </c:pt>
                <c:pt idx="54103">
                  <c:v>831</c:v>
                </c:pt>
                <c:pt idx="54104">
                  <c:v>883</c:v>
                </c:pt>
                <c:pt idx="54105">
                  <c:v>938</c:v>
                </c:pt>
                <c:pt idx="54106">
                  <c:v>1001</c:v>
                </c:pt>
                <c:pt idx="54107">
                  <c:v>1030</c:v>
                </c:pt>
                <c:pt idx="54108">
                  <c:v>1040</c:v>
                </c:pt>
                <c:pt idx="54109">
                  <c:v>1044</c:v>
                </c:pt>
                <c:pt idx="54110">
                  <c:v>1020</c:v>
                </c:pt>
                <c:pt idx="54111">
                  <c:v>1003</c:v>
                </c:pt>
                <c:pt idx="54112">
                  <c:v>982</c:v>
                </c:pt>
                <c:pt idx="54113">
                  <c:v>983</c:v>
                </c:pt>
                <c:pt idx="54114">
                  <c:v>1103</c:v>
                </c:pt>
                <c:pt idx="54115">
                  <c:v>1115</c:v>
                </c:pt>
                <c:pt idx="54116">
                  <c:v>1125</c:v>
                </c:pt>
                <c:pt idx="54117">
                  <c:v>1084</c:v>
                </c:pt>
                <c:pt idx="54118">
                  <c:v>1030</c:v>
                </c:pt>
                <c:pt idx="54119">
                  <c:v>1005</c:v>
                </c:pt>
                <c:pt idx="54120">
                  <c:v>973</c:v>
                </c:pt>
                <c:pt idx="54121">
                  <c:v>936</c:v>
                </c:pt>
                <c:pt idx="54122">
                  <c:v>903</c:v>
                </c:pt>
                <c:pt idx="54123">
                  <c:v>892</c:v>
                </c:pt>
                <c:pt idx="54124">
                  <c:v>887</c:v>
                </c:pt>
                <c:pt idx="54125">
                  <c:v>923</c:v>
                </c:pt>
                <c:pt idx="54126">
                  <c:v>935</c:v>
                </c:pt>
                <c:pt idx="54127">
                  <c:v>1096</c:v>
                </c:pt>
                <c:pt idx="54128">
                  <c:v>1228</c:v>
                </c:pt>
                <c:pt idx="54129">
                  <c:v>1312</c:v>
                </c:pt>
                <c:pt idx="54130">
                  <c:v>1373</c:v>
                </c:pt>
                <c:pt idx="54131">
                  <c:v>1380</c:v>
                </c:pt>
                <c:pt idx="54132">
                  <c:v>1389</c:v>
                </c:pt>
                <c:pt idx="54133">
                  <c:v>1415</c:v>
                </c:pt>
                <c:pt idx="54134">
                  <c:v>1411</c:v>
                </c:pt>
                <c:pt idx="54135">
                  <c:v>1353</c:v>
                </c:pt>
                <c:pt idx="54136">
                  <c:v>1262</c:v>
                </c:pt>
                <c:pt idx="54137">
                  <c:v>1175</c:v>
                </c:pt>
                <c:pt idx="54138">
                  <c:v>1239</c:v>
                </c:pt>
                <c:pt idx="54139">
                  <c:v>1219</c:v>
                </c:pt>
                <c:pt idx="54140">
                  <c:v>1185</c:v>
                </c:pt>
                <c:pt idx="54141">
                  <c:v>1140</c:v>
                </c:pt>
                <c:pt idx="54142">
                  <c:v>1087</c:v>
                </c:pt>
                <c:pt idx="54143">
                  <c:v>1007</c:v>
                </c:pt>
                <c:pt idx="54144">
                  <c:v>973</c:v>
                </c:pt>
                <c:pt idx="54145">
                  <c:v>972</c:v>
                </c:pt>
                <c:pt idx="54146">
                  <c:v>956</c:v>
                </c:pt>
                <c:pt idx="54147">
                  <c:v>938</c:v>
                </c:pt>
                <c:pt idx="54148">
                  <c:v>941</c:v>
                </c:pt>
                <c:pt idx="54149">
                  <c:v>972</c:v>
                </c:pt>
                <c:pt idx="54150">
                  <c:v>973</c:v>
                </c:pt>
                <c:pt idx="54151">
                  <c:v>1127</c:v>
                </c:pt>
                <c:pt idx="54152">
                  <c:v>1248</c:v>
                </c:pt>
                <c:pt idx="54153">
                  <c:v>1380</c:v>
                </c:pt>
                <c:pt idx="54154">
                  <c:v>1445</c:v>
                </c:pt>
                <c:pt idx="54155">
                  <c:v>1440</c:v>
                </c:pt>
                <c:pt idx="54156">
                  <c:v>1461</c:v>
                </c:pt>
                <c:pt idx="54157">
                  <c:v>1482</c:v>
                </c:pt>
                <c:pt idx="54158">
                  <c:v>1494</c:v>
                </c:pt>
                <c:pt idx="54159">
                  <c:v>1442</c:v>
                </c:pt>
                <c:pt idx="54160">
                  <c:v>1360</c:v>
                </c:pt>
                <c:pt idx="54161">
                  <c:v>1246</c:v>
                </c:pt>
                <c:pt idx="54162">
                  <c:v>1327</c:v>
                </c:pt>
                <c:pt idx="54163">
                  <c:v>1325</c:v>
                </c:pt>
                <c:pt idx="54164">
                  <c:v>1281</c:v>
                </c:pt>
                <c:pt idx="54165">
                  <c:v>1225</c:v>
                </c:pt>
                <c:pt idx="54166">
                  <c:v>1168</c:v>
                </c:pt>
                <c:pt idx="54167">
                  <c:v>1085</c:v>
                </c:pt>
                <c:pt idx="54168">
                  <c:v>1045</c:v>
                </c:pt>
                <c:pt idx="54169">
                  <c:v>998</c:v>
                </c:pt>
                <c:pt idx="54170">
                  <c:v>954</c:v>
                </c:pt>
                <c:pt idx="54171">
                  <c:v>928</c:v>
                </c:pt>
                <c:pt idx="54172">
                  <c:v>921</c:v>
                </c:pt>
                <c:pt idx="54173">
                  <c:v>949</c:v>
                </c:pt>
                <c:pt idx="54174">
                  <c:v>954</c:v>
                </c:pt>
                <c:pt idx="54175">
                  <c:v>1147</c:v>
                </c:pt>
                <c:pt idx="54176">
                  <c:v>1302</c:v>
                </c:pt>
                <c:pt idx="54177">
                  <c:v>1409</c:v>
                </c:pt>
                <c:pt idx="54178">
                  <c:v>1440</c:v>
                </c:pt>
                <c:pt idx="54179">
                  <c:v>1449</c:v>
                </c:pt>
                <c:pt idx="54180">
                  <c:v>1461</c:v>
                </c:pt>
                <c:pt idx="54181">
                  <c:v>1486</c:v>
                </c:pt>
                <c:pt idx="54182">
                  <c:v>1460</c:v>
                </c:pt>
                <c:pt idx="54183">
                  <c:v>1439</c:v>
                </c:pt>
                <c:pt idx="54184">
                  <c:v>1327</c:v>
                </c:pt>
                <c:pt idx="54185">
                  <c:v>1208</c:v>
                </c:pt>
                <c:pt idx="54186">
                  <c:v>1278</c:v>
                </c:pt>
                <c:pt idx="54187">
                  <c:v>1269</c:v>
                </c:pt>
                <c:pt idx="54188">
                  <c:v>1239</c:v>
                </c:pt>
                <c:pt idx="54189">
                  <c:v>1190</c:v>
                </c:pt>
                <c:pt idx="54190">
                  <c:v>1117</c:v>
                </c:pt>
                <c:pt idx="54191">
                  <c:v>1083</c:v>
                </c:pt>
                <c:pt idx="54192">
                  <c:v>1009</c:v>
                </c:pt>
                <c:pt idx="54193">
                  <c:v>981</c:v>
                </c:pt>
                <c:pt idx="54194">
                  <c:v>953</c:v>
                </c:pt>
                <c:pt idx="54195">
                  <c:v>926</c:v>
                </c:pt>
                <c:pt idx="54196">
                  <c:v>931</c:v>
                </c:pt>
                <c:pt idx="54197">
                  <c:v>958</c:v>
                </c:pt>
                <c:pt idx="54198">
                  <c:v>976</c:v>
                </c:pt>
                <c:pt idx="54199">
                  <c:v>1171</c:v>
                </c:pt>
                <c:pt idx="54200">
                  <c:v>1326</c:v>
                </c:pt>
                <c:pt idx="54201">
                  <c:v>1412</c:v>
                </c:pt>
                <c:pt idx="54202">
                  <c:v>1446</c:v>
                </c:pt>
                <c:pt idx="54203">
                  <c:v>1483</c:v>
                </c:pt>
                <c:pt idx="54204">
                  <c:v>1475</c:v>
                </c:pt>
                <c:pt idx="54205">
                  <c:v>1522</c:v>
                </c:pt>
                <c:pt idx="54206">
                  <c:v>1521</c:v>
                </c:pt>
                <c:pt idx="54207">
                  <c:v>1482</c:v>
                </c:pt>
                <c:pt idx="54208">
                  <c:v>1376</c:v>
                </c:pt>
                <c:pt idx="54209">
                  <c:v>1253</c:v>
                </c:pt>
                <c:pt idx="54210">
                  <c:v>1321</c:v>
                </c:pt>
                <c:pt idx="54211">
                  <c:v>1299</c:v>
                </c:pt>
                <c:pt idx="54212">
                  <c:v>1270</c:v>
                </c:pt>
                <c:pt idx="54213">
                  <c:v>1224</c:v>
                </c:pt>
                <c:pt idx="54214">
                  <c:v>1161</c:v>
                </c:pt>
                <c:pt idx="54215">
                  <c:v>1103</c:v>
                </c:pt>
                <c:pt idx="54216">
                  <c:v>1043</c:v>
                </c:pt>
                <c:pt idx="54217">
                  <c:v>1012</c:v>
                </c:pt>
                <c:pt idx="54218">
                  <c:v>989</c:v>
                </c:pt>
                <c:pt idx="54219">
                  <c:v>967</c:v>
                </c:pt>
                <c:pt idx="54220">
                  <c:v>963</c:v>
                </c:pt>
                <c:pt idx="54221">
                  <c:v>990</c:v>
                </c:pt>
                <c:pt idx="54222">
                  <c:v>992</c:v>
                </c:pt>
                <c:pt idx="54223">
                  <c:v>1195</c:v>
                </c:pt>
                <c:pt idx="54224">
                  <c:v>1321</c:v>
                </c:pt>
                <c:pt idx="54225">
                  <c:v>1396</c:v>
                </c:pt>
                <c:pt idx="54226">
                  <c:v>1452</c:v>
                </c:pt>
                <c:pt idx="54227">
                  <c:v>1443</c:v>
                </c:pt>
                <c:pt idx="54228">
                  <c:v>1492</c:v>
                </c:pt>
                <c:pt idx="54229">
                  <c:v>1530</c:v>
                </c:pt>
                <c:pt idx="54230">
                  <c:v>1529</c:v>
                </c:pt>
                <c:pt idx="54231">
                  <c:v>1475</c:v>
                </c:pt>
                <c:pt idx="54232">
                  <c:v>1358</c:v>
                </c:pt>
                <c:pt idx="54233">
                  <c:v>1247</c:v>
                </c:pt>
                <c:pt idx="54234">
                  <c:v>1318</c:v>
                </c:pt>
                <c:pt idx="54235">
                  <c:v>1297</c:v>
                </c:pt>
                <c:pt idx="54236">
                  <c:v>1266</c:v>
                </c:pt>
                <c:pt idx="54237">
                  <c:v>1210</c:v>
                </c:pt>
                <c:pt idx="54238">
                  <c:v>1164</c:v>
                </c:pt>
                <c:pt idx="54239">
                  <c:v>1093</c:v>
                </c:pt>
                <c:pt idx="54240">
                  <c:v>1038</c:v>
                </c:pt>
                <c:pt idx="54241">
                  <c:v>1030</c:v>
                </c:pt>
                <c:pt idx="54242">
                  <c:v>1004</c:v>
                </c:pt>
                <c:pt idx="54243">
                  <c:v>967</c:v>
                </c:pt>
                <c:pt idx="54244">
                  <c:v>960</c:v>
                </c:pt>
                <c:pt idx="54245">
                  <c:v>972</c:v>
                </c:pt>
                <c:pt idx="54246">
                  <c:v>940</c:v>
                </c:pt>
                <c:pt idx="54247">
                  <c:v>1025</c:v>
                </c:pt>
                <c:pt idx="54248">
                  <c:v>1190</c:v>
                </c:pt>
                <c:pt idx="54249">
                  <c:v>1274</c:v>
                </c:pt>
                <c:pt idx="54250">
                  <c:v>1312</c:v>
                </c:pt>
                <c:pt idx="54251">
                  <c:v>1337</c:v>
                </c:pt>
                <c:pt idx="54252">
                  <c:v>1299</c:v>
                </c:pt>
                <c:pt idx="54253">
                  <c:v>1280</c:v>
                </c:pt>
                <c:pt idx="54254">
                  <c:v>1242</c:v>
                </c:pt>
                <c:pt idx="54255">
                  <c:v>1219</c:v>
                </c:pt>
                <c:pt idx="54256">
                  <c:v>1170</c:v>
                </c:pt>
                <c:pt idx="54257">
                  <c:v>1135</c:v>
                </c:pt>
                <c:pt idx="54258">
                  <c:v>1204</c:v>
                </c:pt>
                <c:pt idx="54259">
                  <c:v>1185</c:v>
                </c:pt>
                <c:pt idx="54260">
                  <c:v>1150</c:v>
                </c:pt>
                <c:pt idx="54261">
                  <c:v>1116</c:v>
                </c:pt>
                <c:pt idx="54262">
                  <c:v>1075</c:v>
                </c:pt>
                <c:pt idx="54263">
                  <c:v>1037</c:v>
                </c:pt>
                <c:pt idx="54264">
                  <c:v>1010</c:v>
                </c:pt>
                <c:pt idx="54265">
                  <c:v>941</c:v>
                </c:pt>
                <c:pt idx="54266">
                  <c:v>924</c:v>
                </c:pt>
                <c:pt idx="54267">
                  <c:v>898</c:v>
                </c:pt>
                <c:pt idx="54268">
                  <c:v>879</c:v>
                </c:pt>
                <c:pt idx="54269">
                  <c:v>869</c:v>
                </c:pt>
                <c:pt idx="54270">
                  <c:v>814</c:v>
                </c:pt>
                <c:pt idx="54271">
                  <c:v>866</c:v>
                </c:pt>
                <c:pt idx="54272">
                  <c:v>928</c:v>
                </c:pt>
                <c:pt idx="54273">
                  <c:v>988</c:v>
                </c:pt>
                <c:pt idx="54274">
                  <c:v>1049</c:v>
                </c:pt>
                <c:pt idx="54275">
                  <c:v>1066</c:v>
                </c:pt>
                <c:pt idx="54276">
                  <c:v>1075</c:v>
                </c:pt>
                <c:pt idx="54277">
                  <c:v>1109</c:v>
                </c:pt>
                <c:pt idx="54278">
                  <c:v>1119</c:v>
                </c:pt>
                <c:pt idx="54279">
                  <c:v>1110</c:v>
                </c:pt>
                <c:pt idx="54280">
                  <c:v>1080</c:v>
                </c:pt>
                <c:pt idx="54281">
                  <c:v>1052</c:v>
                </c:pt>
                <c:pt idx="54282">
                  <c:v>1150</c:v>
                </c:pt>
                <c:pt idx="54283">
                  <c:v>1158</c:v>
                </c:pt>
                <c:pt idx="54284">
                  <c:v>1168</c:v>
                </c:pt>
                <c:pt idx="54285">
                  <c:v>1129</c:v>
                </c:pt>
                <c:pt idx="54286">
                  <c:v>1076</c:v>
                </c:pt>
                <c:pt idx="54287">
                  <c:v>1022</c:v>
                </c:pt>
                <c:pt idx="54288">
                  <c:v>959</c:v>
                </c:pt>
                <c:pt idx="54289">
                  <c:v>928</c:v>
                </c:pt>
                <c:pt idx="54290">
                  <c:v>900</c:v>
                </c:pt>
                <c:pt idx="54291">
                  <c:v>879</c:v>
                </c:pt>
                <c:pt idx="54292">
                  <c:v>874</c:v>
                </c:pt>
                <c:pt idx="54293">
                  <c:v>928</c:v>
                </c:pt>
                <c:pt idx="54294">
                  <c:v>931</c:v>
                </c:pt>
                <c:pt idx="54295">
                  <c:v>1123</c:v>
                </c:pt>
                <c:pt idx="54296">
                  <c:v>1278</c:v>
                </c:pt>
                <c:pt idx="54297">
                  <c:v>1387</c:v>
                </c:pt>
                <c:pt idx="54298">
                  <c:v>1456</c:v>
                </c:pt>
                <c:pt idx="54299">
                  <c:v>1464</c:v>
                </c:pt>
                <c:pt idx="54300">
                  <c:v>1478</c:v>
                </c:pt>
                <c:pt idx="54301">
                  <c:v>1506</c:v>
                </c:pt>
                <c:pt idx="54302">
                  <c:v>1512</c:v>
                </c:pt>
                <c:pt idx="54303">
                  <c:v>1474</c:v>
                </c:pt>
                <c:pt idx="54304">
                  <c:v>1349</c:v>
                </c:pt>
                <c:pt idx="54305">
                  <c:v>1219</c:v>
                </c:pt>
                <c:pt idx="54306">
                  <c:v>1289</c:v>
                </c:pt>
                <c:pt idx="54307">
                  <c:v>1273</c:v>
                </c:pt>
                <c:pt idx="54308">
                  <c:v>1239</c:v>
                </c:pt>
                <c:pt idx="54309">
                  <c:v>1192</c:v>
                </c:pt>
                <c:pt idx="54310">
                  <c:v>1120</c:v>
                </c:pt>
                <c:pt idx="54311">
                  <c:v>1047</c:v>
                </c:pt>
                <c:pt idx="54312">
                  <c:v>982</c:v>
                </c:pt>
                <c:pt idx="54313">
                  <c:v>958</c:v>
                </c:pt>
                <c:pt idx="54314">
                  <c:v>916</c:v>
                </c:pt>
                <c:pt idx="54315">
                  <c:v>889</c:v>
                </c:pt>
                <c:pt idx="54316">
                  <c:v>891</c:v>
                </c:pt>
                <c:pt idx="54317">
                  <c:v>932</c:v>
                </c:pt>
                <c:pt idx="54318">
                  <c:v>925</c:v>
                </c:pt>
                <c:pt idx="54319">
                  <c:v>1109</c:v>
                </c:pt>
                <c:pt idx="54320">
                  <c:v>1210</c:v>
                </c:pt>
                <c:pt idx="54321">
                  <c:v>1387</c:v>
                </c:pt>
                <c:pt idx="54322">
                  <c:v>1441</c:v>
                </c:pt>
                <c:pt idx="54323">
                  <c:v>1430</c:v>
                </c:pt>
                <c:pt idx="54324">
                  <c:v>1455</c:v>
                </c:pt>
                <c:pt idx="54325">
                  <c:v>1495</c:v>
                </c:pt>
                <c:pt idx="54326">
                  <c:v>1493</c:v>
                </c:pt>
                <c:pt idx="54327">
                  <c:v>1473</c:v>
                </c:pt>
                <c:pt idx="54328">
                  <c:v>1353</c:v>
                </c:pt>
                <c:pt idx="54329">
                  <c:v>1230</c:v>
                </c:pt>
                <c:pt idx="54330">
                  <c:v>1293</c:v>
                </c:pt>
                <c:pt idx="54331">
                  <c:v>1275</c:v>
                </c:pt>
                <c:pt idx="54332">
                  <c:v>1251</c:v>
                </c:pt>
                <c:pt idx="54333">
                  <c:v>1191</c:v>
                </c:pt>
                <c:pt idx="54334">
                  <c:v>1132</c:v>
                </c:pt>
                <c:pt idx="54335">
                  <c:v>1054</c:v>
                </c:pt>
                <c:pt idx="54336">
                  <c:v>995</c:v>
                </c:pt>
                <c:pt idx="54337">
                  <c:v>969</c:v>
                </c:pt>
                <c:pt idx="54338">
                  <c:v>945</c:v>
                </c:pt>
                <c:pt idx="54339">
                  <c:v>931</c:v>
                </c:pt>
                <c:pt idx="54340">
                  <c:v>920</c:v>
                </c:pt>
                <c:pt idx="54341">
                  <c:v>960</c:v>
                </c:pt>
                <c:pt idx="54342">
                  <c:v>956</c:v>
                </c:pt>
                <c:pt idx="54343">
                  <c:v>1139</c:v>
                </c:pt>
                <c:pt idx="54344">
                  <c:v>1292</c:v>
                </c:pt>
                <c:pt idx="54345">
                  <c:v>1384</c:v>
                </c:pt>
                <c:pt idx="54346">
                  <c:v>1443</c:v>
                </c:pt>
                <c:pt idx="54347">
                  <c:v>1455</c:v>
                </c:pt>
                <c:pt idx="54348">
                  <c:v>1472</c:v>
                </c:pt>
                <c:pt idx="54349">
                  <c:v>1498</c:v>
                </c:pt>
                <c:pt idx="54350">
                  <c:v>1492</c:v>
                </c:pt>
                <c:pt idx="54351">
                  <c:v>1449</c:v>
                </c:pt>
                <c:pt idx="54352">
                  <c:v>1346</c:v>
                </c:pt>
                <c:pt idx="54353">
                  <c:v>1224</c:v>
                </c:pt>
                <c:pt idx="54354">
                  <c:v>1293</c:v>
                </c:pt>
                <c:pt idx="54355">
                  <c:v>1277</c:v>
                </c:pt>
                <c:pt idx="54356">
                  <c:v>1235</c:v>
                </c:pt>
                <c:pt idx="54357">
                  <c:v>1195</c:v>
                </c:pt>
                <c:pt idx="54358">
                  <c:v>1130</c:v>
                </c:pt>
                <c:pt idx="54359">
                  <c:v>1062</c:v>
                </c:pt>
                <c:pt idx="54360">
                  <c:v>1012</c:v>
                </c:pt>
                <c:pt idx="54361">
                  <c:v>977</c:v>
                </c:pt>
                <c:pt idx="54362">
                  <c:v>956</c:v>
                </c:pt>
                <c:pt idx="54363">
                  <c:v>932</c:v>
                </c:pt>
                <c:pt idx="54364">
                  <c:v>944</c:v>
                </c:pt>
                <c:pt idx="54365">
                  <c:v>975</c:v>
                </c:pt>
                <c:pt idx="54366">
                  <c:v>987</c:v>
                </c:pt>
                <c:pt idx="54367">
                  <c:v>1162</c:v>
                </c:pt>
                <c:pt idx="54368">
                  <c:v>1283</c:v>
                </c:pt>
                <c:pt idx="54369">
                  <c:v>1380</c:v>
                </c:pt>
                <c:pt idx="54370">
                  <c:v>1448</c:v>
                </c:pt>
                <c:pt idx="54371">
                  <c:v>1480</c:v>
                </c:pt>
                <c:pt idx="54372">
                  <c:v>1473</c:v>
                </c:pt>
                <c:pt idx="54373">
                  <c:v>1475</c:v>
                </c:pt>
                <c:pt idx="54374">
                  <c:v>1486</c:v>
                </c:pt>
                <c:pt idx="54375">
                  <c:v>1448</c:v>
                </c:pt>
                <c:pt idx="54376">
                  <c:v>1340</c:v>
                </c:pt>
                <c:pt idx="54377">
                  <c:v>1230</c:v>
                </c:pt>
                <c:pt idx="54378">
                  <c:v>1291</c:v>
                </c:pt>
                <c:pt idx="54379">
                  <c:v>1279</c:v>
                </c:pt>
                <c:pt idx="54380">
                  <c:v>1237</c:v>
                </c:pt>
                <c:pt idx="54381">
                  <c:v>1205</c:v>
                </c:pt>
                <c:pt idx="54382">
                  <c:v>1140</c:v>
                </c:pt>
                <c:pt idx="54383">
                  <c:v>1083</c:v>
                </c:pt>
                <c:pt idx="54384">
                  <c:v>1042</c:v>
                </c:pt>
                <c:pt idx="54385">
                  <c:v>1002</c:v>
                </c:pt>
                <c:pt idx="54386">
                  <c:v>974</c:v>
                </c:pt>
                <c:pt idx="54387">
                  <c:v>957</c:v>
                </c:pt>
                <c:pt idx="54388">
                  <c:v>954</c:v>
                </c:pt>
                <c:pt idx="54389">
                  <c:v>980</c:v>
                </c:pt>
                <c:pt idx="54390">
                  <c:v>990</c:v>
                </c:pt>
                <c:pt idx="54391">
                  <c:v>1177</c:v>
                </c:pt>
                <c:pt idx="54392">
                  <c:v>1326</c:v>
                </c:pt>
                <c:pt idx="54393">
                  <c:v>1388</c:v>
                </c:pt>
                <c:pt idx="54394">
                  <c:v>1441</c:v>
                </c:pt>
                <c:pt idx="54395">
                  <c:v>1453</c:v>
                </c:pt>
                <c:pt idx="54396">
                  <c:v>1449</c:v>
                </c:pt>
                <c:pt idx="54397">
                  <c:v>1475</c:v>
                </c:pt>
                <c:pt idx="54398">
                  <c:v>1476</c:v>
                </c:pt>
                <c:pt idx="54399">
                  <c:v>1427</c:v>
                </c:pt>
                <c:pt idx="54400">
                  <c:v>1304</c:v>
                </c:pt>
                <c:pt idx="54401">
                  <c:v>1210</c:v>
                </c:pt>
                <c:pt idx="54402">
                  <c:v>1277</c:v>
                </c:pt>
                <c:pt idx="54403">
                  <c:v>1277</c:v>
                </c:pt>
                <c:pt idx="54404">
                  <c:v>1211</c:v>
                </c:pt>
                <c:pt idx="54405">
                  <c:v>1165</c:v>
                </c:pt>
                <c:pt idx="54406">
                  <c:v>1121</c:v>
                </c:pt>
                <c:pt idx="54407">
                  <c:v>1072</c:v>
                </c:pt>
                <c:pt idx="54408">
                  <c:v>995</c:v>
                </c:pt>
                <c:pt idx="54409">
                  <c:v>970</c:v>
                </c:pt>
                <c:pt idx="54410">
                  <c:v>935</c:v>
                </c:pt>
                <c:pt idx="54411">
                  <c:v>919</c:v>
                </c:pt>
                <c:pt idx="54412">
                  <c:v>907</c:v>
                </c:pt>
                <c:pt idx="54413">
                  <c:v>919</c:v>
                </c:pt>
                <c:pt idx="54414">
                  <c:v>896</c:v>
                </c:pt>
                <c:pt idx="54415">
                  <c:v>1059</c:v>
                </c:pt>
                <c:pt idx="54416">
                  <c:v>1168</c:v>
                </c:pt>
                <c:pt idx="54417">
                  <c:v>1267</c:v>
                </c:pt>
                <c:pt idx="54418">
                  <c:v>1318</c:v>
                </c:pt>
                <c:pt idx="54419">
                  <c:v>1286</c:v>
                </c:pt>
                <c:pt idx="54420">
                  <c:v>1241</c:v>
                </c:pt>
                <c:pt idx="54421">
                  <c:v>1235</c:v>
                </c:pt>
                <c:pt idx="54422">
                  <c:v>1232</c:v>
                </c:pt>
                <c:pt idx="54423">
                  <c:v>1186</c:v>
                </c:pt>
                <c:pt idx="54424">
                  <c:v>1145</c:v>
                </c:pt>
                <c:pt idx="54425">
                  <c:v>1117</c:v>
                </c:pt>
                <c:pt idx="54426">
                  <c:v>1204</c:v>
                </c:pt>
                <c:pt idx="54427">
                  <c:v>1204</c:v>
                </c:pt>
                <c:pt idx="54428">
                  <c:v>1186</c:v>
                </c:pt>
                <c:pt idx="54429">
                  <c:v>1142</c:v>
                </c:pt>
                <c:pt idx="54430">
                  <c:v>1096</c:v>
                </c:pt>
                <c:pt idx="54431">
                  <c:v>1050</c:v>
                </c:pt>
                <c:pt idx="54432">
                  <c:v>1000</c:v>
                </c:pt>
                <c:pt idx="54433">
                  <c:v>985</c:v>
                </c:pt>
                <c:pt idx="54434">
                  <c:v>963</c:v>
                </c:pt>
                <c:pt idx="54435">
                  <c:v>944</c:v>
                </c:pt>
                <c:pt idx="54436">
                  <c:v>907</c:v>
                </c:pt>
                <c:pt idx="54437">
                  <c:v>882</c:v>
                </c:pt>
                <c:pt idx="54438">
                  <c:v>842</c:v>
                </c:pt>
                <c:pt idx="54439">
                  <c:v>906</c:v>
                </c:pt>
                <c:pt idx="54440">
                  <c:v>958</c:v>
                </c:pt>
                <c:pt idx="54441">
                  <c:v>990</c:v>
                </c:pt>
                <c:pt idx="54442">
                  <c:v>1035</c:v>
                </c:pt>
                <c:pt idx="54443">
                  <c:v>1059</c:v>
                </c:pt>
                <c:pt idx="54444">
                  <c:v>1066</c:v>
                </c:pt>
                <c:pt idx="54445">
                  <c:v>1083</c:v>
                </c:pt>
                <c:pt idx="54446">
                  <c:v>1108</c:v>
                </c:pt>
                <c:pt idx="54447">
                  <c:v>1092</c:v>
                </c:pt>
                <c:pt idx="54448">
                  <c:v>1057</c:v>
                </c:pt>
                <c:pt idx="54449">
                  <c:v>1071</c:v>
                </c:pt>
                <c:pt idx="54450">
                  <c:v>1178</c:v>
                </c:pt>
                <c:pt idx="54451">
                  <c:v>1191</c:v>
                </c:pt>
                <c:pt idx="54452">
                  <c:v>1206</c:v>
                </c:pt>
                <c:pt idx="54453">
                  <c:v>1137</c:v>
                </c:pt>
                <c:pt idx="54454">
                  <c:v>1068</c:v>
                </c:pt>
                <c:pt idx="54455">
                  <c:v>1010</c:v>
                </c:pt>
                <c:pt idx="54456">
                  <c:v>969</c:v>
                </c:pt>
                <c:pt idx="54457">
                  <c:v>936</c:v>
                </c:pt>
                <c:pt idx="54458">
                  <c:v>959</c:v>
                </c:pt>
                <c:pt idx="54459">
                  <c:v>938</c:v>
                </c:pt>
                <c:pt idx="54460">
                  <c:v>938</c:v>
                </c:pt>
                <c:pt idx="54461">
                  <c:v>979</c:v>
                </c:pt>
                <c:pt idx="54462">
                  <c:v>995</c:v>
                </c:pt>
                <c:pt idx="54463">
                  <c:v>1162</c:v>
                </c:pt>
                <c:pt idx="54464">
                  <c:v>1301</c:v>
                </c:pt>
                <c:pt idx="54465">
                  <c:v>1400</c:v>
                </c:pt>
                <c:pt idx="54466">
                  <c:v>1478</c:v>
                </c:pt>
                <c:pt idx="54467">
                  <c:v>1472</c:v>
                </c:pt>
                <c:pt idx="54468">
                  <c:v>1450</c:v>
                </c:pt>
                <c:pt idx="54469">
                  <c:v>1426</c:v>
                </c:pt>
                <c:pt idx="54470">
                  <c:v>1472</c:v>
                </c:pt>
                <c:pt idx="54471">
                  <c:v>1448</c:v>
                </c:pt>
                <c:pt idx="54472">
                  <c:v>1333</c:v>
                </c:pt>
                <c:pt idx="54473">
                  <c:v>1215</c:v>
                </c:pt>
                <c:pt idx="54474">
                  <c:v>1285</c:v>
                </c:pt>
                <c:pt idx="54475">
                  <c:v>1271</c:v>
                </c:pt>
                <c:pt idx="54476">
                  <c:v>1223</c:v>
                </c:pt>
                <c:pt idx="54477">
                  <c:v>1204</c:v>
                </c:pt>
                <c:pt idx="54478">
                  <c:v>1127</c:v>
                </c:pt>
                <c:pt idx="54479">
                  <c:v>1055</c:v>
                </c:pt>
                <c:pt idx="54480">
                  <c:v>1023</c:v>
                </c:pt>
                <c:pt idx="54481">
                  <c:v>970</c:v>
                </c:pt>
                <c:pt idx="54482">
                  <c:v>941</c:v>
                </c:pt>
                <c:pt idx="54483">
                  <c:v>933</c:v>
                </c:pt>
                <c:pt idx="54484">
                  <c:v>933</c:v>
                </c:pt>
                <c:pt idx="54485">
                  <c:v>960</c:v>
                </c:pt>
                <c:pt idx="54486">
                  <c:v>978</c:v>
                </c:pt>
                <c:pt idx="54487">
                  <c:v>1182</c:v>
                </c:pt>
                <c:pt idx="54488">
                  <c:v>1302</c:v>
                </c:pt>
                <c:pt idx="54489">
                  <c:v>1397</c:v>
                </c:pt>
                <c:pt idx="54490">
                  <c:v>1439</c:v>
                </c:pt>
                <c:pt idx="54491">
                  <c:v>1466</c:v>
                </c:pt>
                <c:pt idx="54492">
                  <c:v>1450</c:v>
                </c:pt>
                <c:pt idx="54493">
                  <c:v>1496</c:v>
                </c:pt>
                <c:pt idx="54494">
                  <c:v>1500</c:v>
                </c:pt>
                <c:pt idx="54495">
                  <c:v>1450</c:v>
                </c:pt>
                <c:pt idx="54496">
                  <c:v>1298</c:v>
                </c:pt>
                <c:pt idx="54497">
                  <c:v>1220</c:v>
                </c:pt>
                <c:pt idx="54498">
                  <c:v>1301</c:v>
                </c:pt>
                <c:pt idx="54499">
                  <c:v>1284</c:v>
                </c:pt>
                <c:pt idx="54500">
                  <c:v>1253</c:v>
                </c:pt>
                <c:pt idx="54501">
                  <c:v>1209</c:v>
                </c:pt>
                <c:pt idx="54502">
                  <c:v>1132</c:v>
                </c:pt>
                <c:pt idx="54503">
                  <c:v>1073</c:v>
                </c:pt>
                <c:pt idx="54504">
                  <c:v>1023</c:v>
                </c:pt>
                <c:pt idx="54505">
                  <c:v>997</c:v>
                </c:pt>
                <c:pt idx="54506">
                  <c:v>960</c:v>
                </c:pt>
                <c:pt idx="54507">
                  <c:v>942</c:v>
                </c:pt>
                <c:pt idx="54508">
                  <c:v>933</c:v>
                </c:pt>
                <c:pt idx="54509">
                  <c:v>966</c:v>
                </c:pt>
                <c:pt idx="54510">
                  <c:v>970</c:v>
                </c:pt>
                <c:pt idx="54511">
                  <c:v>1171</c:v>
                </c:pt>
                <c:pt idx="54512">
                  <c:v>1300</c:v>
                </c:pt>
                <c:pt idx="54513">
                  <c:v>1377</c:v>
                </c:pt>
                <c:pt idx="54514">
                  <c:v>1430</c:v>
                </c:pt>
                <c:pt idx="54515">
                  <c:v>1433</c:v>
                </c:pt>
                <c:pt idx="54516">
                  <c:v>1434</c:v>
                </c:pt>
                <c:pt idx="54517">
                  <c:v>1433</c:v>
                </c:pt>
                <c:pt idx="54518">
                  <c:v>1446</c:v>
                </c:pt>
                <c:pt idx="54519">
                  <c:v>1385</c:v>
                </c:pt>
                <c:pt idx="54520">
                  <c:v>1275</c:v>
                </c:pt>
                <c:pt idx="54521">
                  <c:v>1182</c:v>
                </c:pt>
                <c:pt idx="54522">
                  <c:v>1235</c:v>
                </c:pt>
                <c:pt idx="54523">
                  <c:v>1252</c:v>
                </c:pt>
                <c:pt idx="54524">
                  <c:v>1214</c:v>
                </c:pt>
                <c:pt idx="54525">
                  <c:v>1163</c:v>
                </c:pt>
                <c:pt idx="54526">
                  <c:v>1127</c:v>
                </c:pt>
                <c:pt idx="54527">
                  <c:v>1062</c:v>
                </c:pt>
                <c:pt idx="54528">
                  <c:v>1010</c:v>
                </c:pt>
                <c:pt idx="54529">
                  <c:v>980</c:v>
                </c:pt>
                <c:pt idx="54530">
                  <c:v>954</c:v>
                </c:pt>
                <c:pt idx="54531">
                  <c:v>934</c:v>
                </c:pt>
                <c:pt idx="54532">
                  <c:v>929</c:v>
                </c:pt>
                <c:pt idx="54533">
                  <c:v>963</c:v>
                </c:pt>
                <c:pt idx="54534">
                  <c:v>953</c:v>
                </c:pt>
                <c:pt idx="54535">
                  <c:v>1114</c:v>
                </c:pt>
                <c:pt idx="54536">
                  <c:v>1217</c:v>
                </c:pt>
                <c:pt idx="54537">
                  <c:v>1270</c:v>
                </c:pt>
                <c:pt idx="54538">
                  <c:v>1354</c:v>
                </c:pt>
                <c:pt idx="54539">
                  <c:v>1321</c:v>
                </c:pt>
                <c:pt idx="54540">
                  <c:v>1281</c:v>
                </c:pt>
                <c:pt idx="54541">
                  <c:v>1276</c:v>
                </c:pt>
                <c:pt idx="54542">
                  <c:v>1254</c:v>
                </c:pt>
                <c:pt idx="54543">
                  <c:v>1222</c:v>
                </c:pt>
                <c:pt idx="54544">
                  <c:v>1170</c:v>
                </c:pt>
                <c:pt idx="54545">
                  <c:v>1112</c:v>
                </c:pt>
                <c:pt idx="54546">
                  <c:v>1158</c:v>
                </c:pt>
                <c:pt idx="54547">
                  <c:v>1143</c:v>
                </c:pt>
                <c:pt idx="54548">
                  <c:v>1105</c:v>
                </c:pt>
                <c:pt idx="54549">
                  <c:v>1094</c:v>
                </c:pt>
                <c:pt idx="54550">
                  <c:v>1057</c:v>
                </c:pt>
                <c:pt idx="54551">
                  <c:v>1008</c:v>
                </c:pt>
                <c:pt idx="54552">
                  <c:v>978</c:v>
                </c:pt>
                <c:pt idx="54553">
                  <c:v>938</c:v>
                </c:pt>
                <c:pt idx="54554">
                  <c:v>924</c:v>
                </c:pt>
                <c:pt idx="54555">
                  <c:v>914</c:v>
                </c:pt>
                <c:pt idx="54556">
                  <c:v>904</c:v>
                </c:pt>
                <c:pt idx="54557">
                  <c:v>893</c:v>
                </c:pt>
                <c:pt idx="54558">
                  <c:v>840</c:v>
                </c:pt>
                <c:pt idx="54559">
                  <c:v>862</c:v>
                </c:pt>
                <c:pt idx="54560">
                  <c:v>902</c:v>
                </c:pt>
                <c:pt idx="54561">
                  <c:v>918</c:v>
                </c:pt>
                <c:pt idx="54562">
                  <c:v>924</c:v>
                </c:pt>
                <c:pt idx="54563">
                  <c:v>930</c:v>
                </c:pt>
                <c:pt idx="54564">
                  <c:v>961</c:v>
                </c:pt>
                <c:pt idx="54565">
                  <c:v>986</c:v>
                </c:pt>
                <c:pt idx="54566">
                  <c:v>978</c:v>
                </c:pt>
                <c:pt idx="54567">
                  <c:v>982</c:v>
                </c:pt>
                <c:pt idx="54568">
                  <c:v>944</c:v>
                </c:pt>
                <c:pt idx="54569">
                  <c:v>931</c:v>
                </c:pt>
                <c:pt idx="54570">
                  <c:v>1048</c:v>
                </c:pt>
                <c:pt idx="54571">
                  <c:v>1100</c:v>
                </c:pt>
                <c:pt idx="54572">
                  <c:v>1083</c:v>
                </c:pt>
                <c:pt idx="54573">
                  <c:v>1076</c:v>
                </c:pt>
                <c:pt idx="54574">
                  <c:v>1028</c:v>
                </c:pt>
                <c:pt idx="54575">
                  <c:v>996</c:v>
                </c:pt>
                <c:pt idx="54576">
                  <c:v>972</c:v>
                </c:pt>
                <c:pt idx="54577">
                  <c:v>925</c:v>
                </c:pt>
                <c:pt idx="54578">
                  <c:v>901</c:v>
                </c:pt>
                <c:pt idx="54579">
                  <c:v>886</c:v>
                </c:pt>
                <c:pt idx="54580">
                  <c:v>873</c:v>
                </c:pt>
                <c:pt idx="54581">
                  <c:v>870</c:v>
                </c:pt>
                <c:pt idx="54582">
                  <c:v>850</c:v>
                </c:pt>
                <c:pt idx="54583">
                  <c:v>920</c:v>
                </c:pt>
                <c:pt idx="54584">
                  <c:v>995</c:v>
                </c:pt>
                <c:pt idx="54585">
                  <c:v>1082</c:v>
                </c:pt>
                <c:pt idx="54586">
                  <c:v>1136</c:v>
                </c:pt>
                <c:pt idx="54587">
                  <c:v>1129</c:v>
                </c:pt>
                <c:pt idx="54588">
                  <c:v>1144</c:v>
                </c:pt>
                <c:pt idx="54589">
                  <c:v>1154</c:v>
                </c:pt>
                <c:pt idx="54590">
                  <c:v>1158</c:v>
                </c:pt>
                <c:pt idx="54591">
                  <c:v>1141</c:v>
                </c:pt>
                <c:pt idx="54592">
                  <c:v>1119</c:v>
                </c:pt>
                <c:pt idx="54593">
                  <c:v>1074</c:v>
                </c:pt>
                <c:pt idx="54594">
                  <c:v>1167</c:v>
                </c:pt>
                <c:pt idx="54595">
                  <c:v>1169</c:v>
                </c:pt>
                <c:pt idx="54596">
                  <c:v>1130</c:v>
                </c:pt>
                <c:pt idx="54597">
                  <c:v>1088</c:v>
                </c:pt>
                <c:pt idx="54598">
                  <c:v>1082</c:v>
                </c:pt>
                <c:pt idx="54599">
                  <c:v>1039</c:v>
                </c:pt>
                <c:pt idx="54600">
                  <c:v>1029</c:v>
                </c:pt>
                <c:pt idx="54601">
                  <c:v>980</c:v>
                </c:pt>
                <c:pt idx="54602">
                  <c:v>954</c:v>
                </c:pt>
                <c:pt idx="54603">
                  <c:v>929</c:v>
                </c:pt>
                <c:pt idx="54604">
                  <c:v>909</c:v>
                </c:pt>
                <c:pt idx="54605">
                  <c:v>896</c:v>
                </c:pt>
                <c:pt idx="54606">
                  <c:v>857</c:v>
                </c:pt>
                <c:pt idx="54607">
                  <c:v>900</c:v>
                </c:pt>
                <c:pt idx="54608">
                  <c:v>931</c:v>
                </c:pt>
                <c:pt idx="54609">
                  <c:v>985</c:v>
                </c:pt>
                <c:pt idx="54610">
                  <c:v>1032</c:v>
                </c:pt>
                <c:pt idx="54611">
                  <c:v>1068</c:v>
                </c:pt>
                <c:pt idx="54612">
                  <c:v>1082</c:v>
                </c:pt>
                <c:pt idx="54613">
                  <c:v>1085</c:v>
                </c:pt>
                <c:pt idx="54614">
                  <c:v>1096</c:v>
                </c:pt>
                <c:pt idx="54615">
                  <c:v>1080</c:v>
                </c:pt>
                <c:pt idx="54616">
                  <c:v>1058</c:v>
                </c:pt>
                <c:pt idx="54617">
                  <c:v>1040</c:v>
                </c:pt>
                <c:pt idx="54618">
                  <c:v>1171</c:v>
                </c:pt>
                <c:pt idx="54619">
                  <c:v>1184</c:v>
                </c:pt>
                <c:pt idx="54620">
                  <c:v>1188</c:v>
                </c:pt>
                <c:pt idx="54621">
                  <c:v>1161</c:v>
                </c:pt>
                <c:pt idx="54622">
                  <c:v>1109</c:v>
                </c:pt>
                <c:pt idx="54623">
                  <c:v>1048</c:v>
                </c:pt>
                <c:pt idx="54624">
                  <c:v>1003</c:v>
                </c:pt>
                <c:pt idx="54625">
                  <c:v>974</c:v>
                </c:pt>
                <c:pt idx="54626">
                  <c:v>946</c:v>
                </c:pt>
                <c:pt idx="54627">
                  <c:v>924</c:v>
                </c:pt>
                <c:pt idx="54628">
                  <c:v>939</c:v>
                </c:pt>
                <c:pt idx="54629">
                  <c:v>998</c:v>
                </c:pt>
                <c:pt idx="54630">
                  <c:v>971</c:v>
                </c:pt>
                <c:pt idx="54631">
                  <c:v>1199</c:v>
                </c:pt>
                <c:pt idx="54632">
                  <c:v>1357</c:v>
                </c:pt>
                <c:pt idx="54633">
                  <c:v>1463</c:v>
                </c:pt>
                <c:pt idx="54634">
                  <c:v>1512</c:v>
                </c:pt>
                <c:pt idx="54635">
                  <c:v>1527</c:v>
                </c:pt>
                <c:pt idx="54636">
                  <c:v>1546</c:v>
                </c:pt>
                <c:pt idx="54637">
                  <c:v>1578</c:v>
                </c:pt>
                <c:pt idx="54638">
                  <c:v>1564</c:v>
                </c:pt>
                <c:pt idx="54639">
                  <c:v>1502</c:v>
                </c:pt>
                <c:pt idx="54640">
                  <c:v>1389</c:v>
                </c:pt>
                <c:pt idx="54641">
                  <c:v>1248</c:v>
                </c:pt>
                <c:pt idx="54642">
                  <c:v>1338</c:v>
                </c:pt>
                <c:pt idx="54643">
                  <c:v>1310</c:v>
                </c:pt>
                <c:pt idx="54644">
                  <c:v>1263</c:v>
                </c:pt>
                <c:pt idx="54645">
                  <c:v>1205</c:v>
                </c:pt>
                <c:pt idx="54646">
                  <c:v>1143</c:v>
                </c:pt>
                <c:pt idx="54647">
                  <c:v>1074</c:v>
                </c:pt>
                <c:pt idx="54648">
                  <c:v>1036</c:v>
                </c:pt>
                <c:pt idx="54649">
                  <c:v>1002</c:v>
                </c:pt>
                <c:pt idx="54650">
                  <c:v>978</c:v>
                </c:pt>
                <c:pt idx="54651">
                  <c:v>958</c:v>
                </c:pt>
                <c:pt idx="54652">
                  <c:v>952</c:v>
                </c:pt>
                <c:pt idx="54653">
                  <c:v>976</c:v>
                </c:pt>
                <c:pt idx="54654">
                  <c:v>984</c:v>
                </c:pt>
                <c:pt idx="54655">
                  <c:v>1190</c:v>
                </c:pt>
                <c:pt idx="54656">
                  <c:v>1320</c:v>
                </c:pt>
                <c:pt idx="54657">
                  <c:v>1408</c:v>
                </c:pt>
                <c:pt idx="54658">
                  <c:v>1495</c:v>
                </c:pt>
                <c:pt idx="54659">
                  <c:v>1511</c:v>
                </c:pt>
                <c:pt idx="54660">
                  <c:v>1517</c:v>
                </c:pt>
                <c:pt idx="54661">
                  <c:v>1557</c:v>
                </c:pt>
                <c:pt idx="54662">
                  <c:v>1559</c:v>
                </c:pt>
                <c:pt idx="54663">
                  <c:v>1513</c:v>
                </c:pt>
                <c:pt idx="54664">
                  <c:v>1389</c:v>
                </c:pt>
                <c:pt idx="54665">
                  <c:v>1266</c:v>
                </c:pt>
                <c:pt idx="54666">
                  <c:v>1318</c:v>
                </c:pt>
                <c:pt idx="54667">
                  <c:v>1308</c:v>
                </c:pt>
                <c:pt idx="54668">
                  <c:v>1262</c:v>
                </c:pt>
                <c:pt idx="54669">
                  <c:v>1243</c:v>
                </c:pt>
                <c:pt idx="54670">
                  <c:v>1176</c:v>
                </c:pt>
                <c:pt idx="54671">
                  <c:v>1112</c:v>
                </c:pt>
                <c:pt idx="54672">
                  <c:v>1057</c:v>
                </c:pt>
                <c:pt idx="54673">
                  <c:v>1015</c:v>
                </c:pt>
                <c:pt idx="54674">
                  <c:v>970</c:v>
                </c:pt>
                <c:pt idx="54675">
                  <c:v>958</c:v>
                </c:pt>
                <c:pt idx="54676">
                  <c:v>958</c:v>
                </c:pt>
                <c:pt idx="54677">
                  <c:v>993</c:v>
                </c:pt>
                <c:pt idx="54678">
                  <c:v>987</c:v>
                </c:pt>
                <c:pt idx="54679">
                  <c:v>1173</c:v>
                </c:pt>
                <c:pt idx="54680">
                  <c:v>1321</c:v>
                </c:pt>
                <c:pt idx="54681">
                  <c:v>1430</c:v>
                </c:pt>
                <c:pt idx="54682">
                  <c:v>1501</c:v>
                </c:pt>
                <c:pt idx="54683">
                  <c:v>1520</c:v>
                </c:pt>
                <c:pt idx="54684">
                  <c:v>1523</c:v>
                </c:pt>
                <c:pt idx="54685">
                  <c:v>1561</c:v>
                </c:pt>
                <c:pt idx="54686">
                  <c:v>1547</c:v>
                </c:pt>
                <c:pt idx="54687">
                  <c:v>1513</c:v>
                </c:pt>
                <c:pt idx="54688">
                  <c:v>1401</c:v>
                </c:pt>
                <c:pt idx="54689">
                  <c:v>1259</c:v>
                </c:pt>
                <c:pt idx="54690">
                  <c:v>1358</c:v>
                </c:pt>
                <c:pt idx="54691">
                  <c:v>1352</c:v>
                </c:pt>
                <c:pt idx="54692">
                  <c:v>1312</c:v>
                </c:pt>
                <c:pt idx="54693">
                  <c:v>1278</c:v>
                </c:pt>
                <c:pt idx="54694">
                  <c:v>1210</c:v>
                </c:pt>
                <c:pt idx="54695">
                  <c:v>1129</c:v>
                </c:pt>
                <c:pt idx="54696">
                  <c:v>1062</c:v>
                </c:pt>
                <c:pt idx="54697">
                  <c:v>1026</c:v>
                </c:pt>
                <c:pt idx="54698">
                  <c:v>990</c:v>
                </c:pt>
                <c:pt idx="54699">
                  <c:v>969</c:v>
                </c:pt>
                <c:pt idx="54700">
                  <c:v>967</c:v>
                </c:pt>
                <c:pt idx="54701">
                  <c:v>983</c:v>
                </c:pt>
                <c:pt idx="54702">
                  <c:v>994</c:v>
                </c:pt>
                <c:pt idx="54703">
                  <c:v>1186</c:v>
                </c:pt>
                <c:pt idx="54704">
                  <c:v>1309</c:v>
                </c:pt>
                <c:pt idx="54705">
                  <c:v>1419</c:v>
                </c:pt>
                <c:pt idx="54706">
                  <c:v>1486</c:v>
                </c:pt>
                <c:pt idx="54707">
                  <c:v>1509</c:v>
                </c:pt>
                <c:pt idx="54708">
                  <c:v>1527</c:v>
                </c:pt>
                <c:pt idx="54709">
                  <c:v>1554</c:v>
                </c:pt>
                <c:pt idx="54710">
                  <c:v>1546</c:v>
                </c:pt>
                <c:pt idx="54711">
                  <c:v>1508</c:v>
                </c:pt>
                <c:pt idx="54712">
                  <c:v>1410</c:v>
                </c:pt>
                <c:pt idx="54713">
                  <c:v>1287</c:v>
                </c:pt>
                <c:pt idx="54714">
                  <c:v>1366</c:v>
                </c:pt>
                <c:pt idx="54715">
                  <c:v>1354</c:v>
                </c:pt>
                <c:pt idx="54716">
                  <c:v>1274</c:v>
                </c:pt>
                <c:pt idx="54717">
                  <c:v>1231</c:v>
                </c:pt>
                <c:pt idx="54718">
                  <c:v>1185</c:v>
                </c:pt>
                <c:pt idx="54719">
                  <c:v>1132</c:v>
                </c:pt>
                <c:pt idx="54720">
                  <c:v>1061</c:v>
                </c:pt>
                <c:pt idx="54721">
                  <c:v>1022</c:v>
                </c:pt>
                <c:pt idx="54722">
                  <c:v>988</c:v>
                </c:pt>
                <c:pt idx="54723">
                  <c:v>958</c:v>
                </c:pt>
                <c:pt idx="54724">
                  <c:v>953</c:v>
                </c:pt>
                <c:pt idx="54725">
                  <c:v>995</c:v>
                </c:pt>
                <c:pt idx="54726">
                  <c:v>987</c:v>
                </c:pt>
                <c:pt idx="54727">
                  <c:v>1173</c:v>
                </c:pt>
                <c:pt idx="54728">
                  <c:v>1347</c:v>
                </c:pt>
                <c:pt idx="54729">
                  <c:v>1455</c:v>
                </c:pt>
                <c:pt idx="54730">
                  <c:v>1518</c:v>
                </c:pt>
                <c:pt idx="54731">
                  <c:v>1537</c:v>
                </c:pt>
                <c:pt idx="54732">
                  <c:v>1545</c:v>
                </c:pt>
                <c:pt idx="54733">
                  <c:v>1547</c:v>
                </c:pt>
                <c:pt idx="54734">
                  <c:v>1548</c:v>
                </c:pt>
                <c:pt idx="54735">
                  <c:v>1499</c:v>
                </c:pt>
                <c:pt idx="54736">
                  <c:v>1361</c:v>
                </c:pt>
                <c:pt idx="54737">
                  <c:v>1260</c:v>
                </c:pt>
                <c:pt idx="54738">
                  <c:v>1349</c:v>
                </c:pt>
                <c:pt idx="54739">
                  <c:v>1321</c:v>
                </c:pt>
                <c:pt idx="54740">
                  <c:v>1276</c:v>
                </c:pt>
                <c:pt idx="54741">
                  <c:v>1230</c:v>
                </c:pt>
                <c:pt idx="54742">
                  <c:v>1178</c:v>
                </c:pt>
                <c:pt idx="54743">
                  <c:v>1118</c:v>
                </c:pt>
                <c:pt idx="54744">
                  <c:v>1059</c:v>
                </c:pt>
                <c:pt idx="54745">
                  <c:v>1009</c:v>
                </c:pt>
                <c:pt idx="54746">
                  <c:v>971</c:v>
                </c:pt>
                <c:pt idx="54747">
                  <c:v>966</c:v>
                </c:pt>
                <c:pt idx="54748">
                  <c:v>958</c:v>
                </c:pt>
                <c:pt idx="54749">
                  <c:v>950</c:v>
                </c:pt>
                <c:pt idx="54750">
                  <c:v>915</c:v>
                </c:pt>
                <c:pt idx="54751">
                  <c:v>1056</c:v>
                </c:pt>
                <c:pt idx="54752">
                  <c:v>1191</c:v>
                </c:pt>
                <c:pt idx="54753">
                  <c:v>1281</c:v>
                </c:pt>
                <c:pt idx="54754">
                  <c:v>1335</c:v>
                </c:pt>
                <c:pt idx="54755">
                  <c:v>1348</c:v>
                </c:pt>
                <c:pt idx="54756">
                  <c:v>1307</c:v>
                </c:pt>
                <c:pt idx="54757">
                  <c:v>1298</c:v>
                </c:pt>
                <c:pt idx="54758">
                  <c:v>1290</c:v>
                </c:pt>
                <c:pt idx="54759">
                  <c:v>1216</c:v>
                </c:pt>
                <c:pt idx="54760">
                  <c:v>1194</c:v>
                </c:pt>
                <c:pt idx="54761">
                  <c:v>1185</c:v>
                </c:pt>
                <c:pt idx="54762">
                  <c:v>1234</c:v>
                </c:pt>
                <c:pt idx="54763">
                  <c:v>1251</c:v>
                </c:pt>
                <c:pt idx="54764">
                  <c:v>1226</c:v>
                </c:pt>
                <c:pt idx="54765">
                  <c:v>1213</c:v>
                </c:pt>
                <c:pt idx="54766">
                  <c:v>1151</c:v>
                </c:pt>
                <c:pt idx="54767">
                  <c:v>1094</c:v>
                </c:pt>
                <c:pt idx="54768">
                  <c:v>1044</c:v>
                </c:pt>
                <c:pt idx="54769">
                  <c:v>996</c:v>
                </c:pt>
                <c:pt idx="54770">
                  <c:v>937</c:v>
                </c:pt>
                <c:pt idx="54771">
                  <c:v>953</c:v>
                </c:pt>
                <c:pt idx="54772">
                  <c:v>930</c:v>
                </c:pt>
                <c:pt idx="54773">
                  <c:v>924</c:v>
                </c:pt>
                <c:pt idx="54774">
                  <c:v>883</c:v>
                </c:pt>
                <c:pt idx="54775">
                  <c:v>935</c:v>
                </c:pt>
                <c:pt idx="54776">
                  <c:v>982</c:v>
                </c:pt>
                <c:pt idx="54777">
                  <c:v>1029</c:v>
                </c:pt>
                <c:pt idx="54778">
                  <c:v>1108</c:v>
                </c:pt>
                <c:pt idx="54779">
                  <c:v>1127</c:v>
                </c:pt>
                <c:pt idx="54780">
                  <c:v>1158</c:v>
                </c:pt>
                <c:pt idx="54781">
                  <c:v>1165</c:v>
                </c:pt>
                <c:pt idx="54782">
                  <c:v>1164</c:v>
                </c:pt>
                <c:pt idx="54783">
                  <c:v>1158</c:v>
                </c:pt>
                <c:pt idx="54784">
                  <c:v>1108</c:v>
                </c:pt>
                <c:pt idx="54785">
                  <c:v>1115</c:v>
                </c:pt>
                <c:pt idx="54786">
                  <c:v>1187</c:v>
                </c:pt>
                <c:pt idx="54787">
                  <c:v>1221</c:v>
                </c:pt>
                <c:pt idx="54788">
                  <c:v>1232</c:v>
                </c:pt>
                <c:pt idx="54789">
                  <c:v>1209</c:v>
                </c:pt>
                <c:pt idx="54790">
                  <c:v>1166</c:v>
                </c:pt>
                <c:pt idx="54791">
                  <c:v>1102</c:v>
                </c:pt>
                <c:pt idx="54792">
                  <c:v>1043</c:v>
                </c:pt>
                <c:pt idx="54793">
                  <c:v>1002</c:v>
                </c:pt>
                <c:pt idx="54794">
                  <c:v>981</c:v>
                </c:pt>
                <c:pt idx="54795">
                  <c:v>955</c:v>
                </c:pt>
                <c:pt idx="54796">
                  <c:v>975</c:v>
                </c:pt>
                <c:pt idx="54797">
                  <c:v>983</c:v>
                </c:pt>
                <c:pt idx="54798">
                  <c:v>978</c:v>
                </c:pt>
                <c:pt idx="54799">
                  <c:v>1223</c:v>
                </c:pt>
                <c:pt idx="54800">
                  <c:v>1373</c:v>
                </c:pt>
                <c:pt idx="54801">
                  <c:v>1464</c:v>
                </c:pt>
                <c:pt idx="54802">
                  <c:v>1528</c:v>
                </c:pt>
                <c:pt idx="54803">
                  <c:v>1536</c:v>
                </c:pt>
                <c:pt idx="54804">
                  <c:v>1536</c:v>
                </c:pt>
                <c:pt idx="54805">
                  <c:v>1554</c:v>
                </c:pt>
                <c:pt idx="54806">
                  <c:v>1559</c:v>
                </c:pt>
                <c:pt idx="54807">
                  <c:v>1514</c:v>
                </c:pt>
                <c:pt idx="54808">
                  <c:v>1414</c:v>
                </c:pt>
                <c:pt idx="54809">
                  <c:v>1287</c:v>
                </c:pt>
                <c:pt idx="54810">
                  <c:v>1357</c:v>
                </c:pt>
                <c:pt idx="54811">
                  <c:v>1344</c:v>
                </c:pt>
                <c:pt idx="54812">
                  <c:v>1317</c:v>
                </c:pt>
                <c:pt idx="54813">
                  <c:v>1274</c:v>
                </c:pt>
                <c:pt idx="54814">
                  <c:v>1205</c:v>
                </c:pt>
                <c:pt idx="54815">
                  <c:v>1135</c:v>
                </c:pt>
                <c:pt idx="54816">
                  <c:v>1069</c:v>
                </c:pt>
                <c:pt idx="54817">
                  <c:v>1047</c:v>
                </c:pt>
                <c:pt idx="54818">
                  <c:v>1002</c:v>
                </c:pt>
                <c:pt idx="54819">
                  <c:v>1017</c:v>
                </c:pt>
                <c:pt idx="54820">
                  <c:v>982</c:v>
                </c:pt>
                <c:pt idx="54821">
                  <c:v>1012</c:v>
                </c:pt>
                <c:pt idx="54822">
                  <c:v>1023</c:v>
                </c:pt>
                <c:pt idx="54823">
                  <c:v>1226</c:v>
                </c:pt>
                <c:pt idx="54824">
                  <c:v>1345</c:v>
                </c:pt>
                <c:pt idx="54825">
                  <c:v>1427</c:v>
                </c:pt>
                <c:pt idx="54826">
                  <c:v>1499</c:v>
                </c:pt>
                <c:pt idx="54827">
                  <c:v>1521</c:v>
                </c:pt>
                <c:pt idx="54828">
                  <c:v>1533</c:v>
                </c:pt>
                <c:pt idx="54829">
                  <c:v>1576</c:v>
                </c:pt>
                <c:pt idx="54830">
                  <c:v>1570</c:v>
                </c:pt>
                <c:pt idx="54831">
                  <c:v>1523</c:v>
                </c:pt>
                <c:pt idx="54832">
                  <c:v>1404</c:v>
                </c:pt>
                <c:pt idx="54833">
                  <c:v>1272</c:v>
                </c:pt>
                <c:pt idx="54834">
                  <c:v>1360</c:v>
                </c:pt>
                <c:pt idx="54835">
                  <c:v>1361</c:v>
                </c:pt>
                <c:pt idx="54836">
                  <c:v>1319</c:v>
                </c:pt>
                <c:pt idx="54837">
                  <c:v>1267</c:v>
                </c:pt>
                <c:pt idx="54838">
                  <c:v>1172</c:v>
                </c:pt>
                <c:pt idx="54839">
                  <c:v>1098</c:v>
                </c:pt>
                <c:pt idx="54840">
                  <c:v>1036</c:v>
                </c:pt>
                <c:pt idx="54841">
                  <c:v>1021</c:v>
                </c:pt>
                <c:pt idx="54842">
                  <c:v>1012</c:v>
                </c:pt>
                <c:pt idx="54843">
                  <c:v>993</c:v>
                </c:pt>
                <c:pt idx="54844">
                  <c:v>985</c:v>
                </c:pt>
                <c:pt idx="54845">
                  <c:v>998</c:v>
                </c:pt>
                <c:pt idx="54846">
                  <c:v>1001</c:v>
                </c:pt>
                <c:pt idx="54847">
                  <c:v>1213</c:v>
                </c:pt>
                <c:pt idx="54848">
                  <c:v>1360</c:v>
                </c:pt>
                <c:pt idx="54849">
                  <c:v>1434</c:v>
                </c:pt>
                <c:pt idx="54850">
                  <c:v>1490</c:v>
                </c:pt>
                <c:pt idx="54851">
                  <c:v>1508</c:v>
                </c:pt>
                <c:pt idx="54852">
                  <c:v>1522</c:v>
                </c:pt>
                <c:pt idx="54853">
                  <c:v>1559</c:v>
                </c:pt>
                <c:pt idx="54854">
                  <c:v>1537</c:v>
                </c:pt>
                <c:pt idx="54855">
                  <c:v>1482</c:v>
                </c:pt>
                <c:pt idx="54856">
                  <c:v>1383</c:v>
                </c:pt>
                <c:pt idx="54857">
                  <c:v>1250</c:v>
                </c:pt>
                <c:pt idx="54858">
                  <c:v>1303</c:v>
                </c:pt>
                <c:pt idx="54859">
                  <c:v>1321</c:v>
                </c:pt>
                <c:pt idx="54860">
                  <c:v>1296</c:v>
                </c:pt>
                <c:pt idx="54861">
                  <c:v>1227</c:v>
                </c:pt>
                <c:pt idx="54862">
                  <c:v>1172</c:v>
                </c:pt>
                <c:pt idx="54863">
                  <c:v>1089</c:v>
                </c:pt>
                <c:pt idx="54864">
                  <c:v>1037</c:v>
                </c:pt>
                <c:pt idx="54865">
                  <c:v>1010</c:v>
                </c:pt>
                <c:pt idx="54866">
                  <c:v>1004</c:v>
                </c:pt>
                <c:pt idx="54867">
                  <c:v>983</c:v>
                </c:pt>
                <c:pt idx="54868">
                  <c:v>976</c:v>
                </c:pt>
                <c:pt idx="54869">
                  <c:v>998</c:v>
                </c:pt>
                <c:pt idx="54870">
                  <c:v>1001</c:v>
                </c:pt>
                <c:pt idx="54871">
                  <c:v>1225</c:v>
                </c:pt>
                <c:pt idx="54872">
                  <c:v>1348</c:v>
                </c:pt>
                <c:pt idx="54873">
                  <c:v>1431</c:v>
                </c:pt>
                <c:pt idx="54874">
                  <c:v>1481</c:v>
                </c:pt>
                <c:pt idx="54875">
                  <c:v>1459</c:v>
                </c:pt>
                <c:pt idx="54876">
                  <c:v>1476</c:v>
                </c:pt>
                <c:pt idx="54877">
                  <c:v>1499</c:v>
                </c:pt>
                <c:pt idx="54878">
                  <c:v>1512</c:v>
                </c:pt>
                <c:pt idx="54879">
                  <c:v>1458</c:v>
                </c:pt>
                <c:pt idx="54880">
                  <c:v>1384</c:v>
                </c:pt>
                <c:pt idx="54881">
                  <c:v>1291</c:v>
                </c:pt>
                <c:pt idx="54882">
                  <c:v>1334</c:v>
                </c:pt>
                <c:pt idx="54883">
                  <c:v>1330</c:v>
                </c:pt>
                <c:pt idx="54884">
                  <c:v>1305</c:v>
                </c:pt>
                <c:pt idx="54885">
                  <c:v>1252</c:v>
                </c:pt>
                <c:pt idx="54886">
                  <c:v>1176</c:v>
                </c:pt>
                <c:pt idx="54887">
                  <c:v>1117</c:v>
                </c:pt>
                <c:pt idx="54888">
                  <c:v>1068</c:v>
                </c:pt>
                <c:pt idx="54889">
                  <c:v>1034</c:v>
                </c:pt>
                <c:pt idx="54890">
                  <c:v>1017</c:v>
                </c:pt>
                <c:pt idx="54891">
                  <c:v>979</c:v>
                </c:pt>
                <c:pt idx="54892">
                  <c:v>978</c:v>
                </c:pt>
                <c:pt idx="54893">
                  <c:v>1003</c:v>
                </c:pt>
                <c:pt idx="54894">
                  <c:v>1009</c:v>
                </c:pt>
                <c:pt idx="54895">
                  <c:v>1220</c:v>
                </c:pt>
                <c:pt idx="54896">
                  <c:v>1355</c:v>
                </c:pt>
                <c:pt idx="54897">
                  <c:v>1432</c:v>
                </c:pt>
                <c:pt idx="54898">
                  <c:v>1458</c:v>
                </c:pt>
                <c:pt idx="54899">
                  <c:v>1469</c:v>
                </c:pt>
                <c:pt idx="54900">
                  <c:v>1484</c:v>
                </c:pt>
                <c:pt idx="54901">
                  <c:v>1493</c:v>
                </c:pt>
                <c:pt idx="54902">
                  <c:v>1483</c:v>
                </c:pt>
                <c:pt idx="54903">
                  <c:v>1445</c:v>
                </c:pt>
                <c:pt idx="54904">
                  <c:v>1353</c:v>
                </c:pt>
                <c:pt idx="54905">
                  <c:v>1244</c:v>
                </c:pt>
                <c:pt idx="54906">
                  <c:v>1317</c:v>
                </c:pt>
                <c:pt idx="54907">
                  <c:v>1310</c:v>
                </c:pt>
                <c:pt idx="54908">
                  <c:v>1274</c:v>
                </c:pt>
                <c:pt idx="54909">
                  <c:v>1236</c:v>
                </c:pt>
                <c:pt idx="54910">
                  <c:v>1202</c:v>
                </c:pt>
                <c:pt idx="54911">
                  <c:v>1125</c:v>
                </c:pt>
                <c:pt idx="54912">
                  <c:v>1066</c:v>
                </c:pt>
                <c:pt idx="54913">
                  <c:v>1037</c:v>
                </c:pt>
                <c:pt idx="54914">
                  <c:v>1016</c:v>
                </c:pt>
                <c:pt idx="54915">
                  <c:v>1004</c:v>
                </c:pt>
                <c:pt idx="54916">
                  <c:v>993</c:v>
                </c:pt>
                <c:pt idx="54917">
                  <c:v>995</c:v>
                </c:pt>
                <c:pt idx="54918">
                  <c:v>980</c:v>
                </c:pt>
                <c:pt idx="54919">
                  <c:v>1098</c:v>
                </c:pt>
                <c:pt idx="54920">
                  <c:v>1218</c:v>
                </c:pt>
                <c:pt idx="54921">
                  <c:v>1319</c:v>
                </c:pt>
                <c:pt idx="54922">
                  <c:v>1359</c:v>
                </c:pt>
                <c:pt idx="54923">
                  <c:v>1347</c:v>
                </c:pt>
                <c:pt idx="54924">
                  <c:v>1330</c:v>
                </c:pt>
                <c:pt idx="54925">
                  <c:v>1326</c:v>
                </c:pt>
                <c:pt idx="54926">
                  <c:v>1304</c:v>
                </c:pt>
                <c:pt idx="54927">
                  <c:v>1260</c:v>
                </c:pt>
                <c:pt idx="54928">
                  <c:v>1214</c:v>
                </c:pt>
                <c:pt idx="54929">
                  <c:v>1180</c:v>
                </c:pt>
                <c:pt idx="54930">
                  <c:v>1301</c:v>
                </c:pt>
                <c:pt idx="54931">
                  <c:v>1296</c:v>
                </c:pt>
                <c:pt idx="54932">
                  <c:v>1265</c:v>
                </c:pt>
                <c:pt idx="54933">
                  <c:v>1224</c:v>
                </c:pt>
                <c:pt idx="54934">
                  <c:v>1174</c:v>
                </c:pt>
                <c:pt idx="54935">
                  <c:v>1121</c:v>
                </c:pt>
                <c:pt idx="54936">
                  <c:v>1067</c:v>
                </c:pt>
                <c:pt idx="54937">
                  <c:v>1051</c:v>
                </c:pt>
                <c:pt idx="54938">
                  <c:v>1002</c:v>
                </c:pt>
                <c:pt idx="54939">
                  <c:v>985</c:v>
                </c:pt>
                <c:pt idx="54940">
                  <c:v>984</c:v>
                </c:pt>
                <c:pt idx="54941">
                  <c:v>950</c:v>
                </c:pt>
                <c:pt idx="54942">
                  <c:v>906</c:v>
                </c:pt>
                <c:pt idx="54943">
                  <c:v>953</c:v>
                </c:pt>
                <c:pt idx="54944">
                  <c:v>996</c:v>
                </c:pt>
                <c:pt idx="54945">
                  <c:v>1042</c:v>
                </c:pt>
                <c:pt idx="54946">
                  <c:v>1099</c:v>
                </c:pt>
                <c:pt idx="54947">
                  <c:v>1125</c:v>
                </c:pt>
                <c:pt idx="54948">
                  <c:v>1142</c:v>
                </c:pt>
                <c:pt idx="54949">
                  <c:v>1159</c:v>
                </c:pt>
                <c:pt idx="54950">
                  <c:v>1156</c:v>
                </c:pt>
                <c:pt idx="54951">
                  <c:v>1141</c:v>
                </c:pt>
                <c:pt idx="54952">
                  <c:v>1124</c:v>
                </c:pt>
                <c:pt idx="54953">
                  <c:v>1091</c:v>
                </c:pt>
                <c:pt idx="54954">
                  <c:v>1174</c:v>
                </c:pt>
                <c:pt idx="54955">
                  <c:v>1194</c:v>
                </c:pt>
                <c:pt idx="54956">
                  <c:v>1202</c:v>
                </c:pt>
                <c:pt idx="54957">
                  <c:v>1181</c:v>
                </c:pt>
                <c:pt idx="54958">
                  <c:v>1123</c:v>
                </c:pt>
                <c:pt idx="54959">
                  <c:v>1067</c:v>
                </c:pt>
                <c:pt idx="54960">
                  <c:v>1027</c:v>
                </c:pt>
                <c:pt idx="54961">
                  <c:v>1010</c:v>
                </c:pt>
                <c:pt idx="54962">
                  <c:v>980</c:v>
                </c:pt>
                <c:pt idx="54963">
                  <c:v>956</c:v>
                </c:pt>
                <c:pt idx="54964">
                  <c:v>952</c:v>
                </c:pt>
                <c:pt idx="54965">
                  <c:v>966</c:v>
                </c:pt>
                <c:pt idx="54966">
                  <c:v>1009</c:v>
                </c:pt>
                <c:pt idx="54967">
                  <c:v>1221</c:v>
                </c:pt>
                <c:pt idx="54968">
                  <c:v>1384</c:v>
                </c:pt>
                <c:pt idx="54969">
                  <c:v>1483</c:v>
                </c:pt>
                <c:pt idx="54970">
                  <c:v>1542</c:v>
                </c:pt>
                <c:pt idx="54971">
                  <c:v>1552</c:v>
                </c:pt>
                <c:pt idx="54972">
                  <c:v>1559</c:v>
                </c:pt>
                <c:pt idx="54973">
                  <c:v>1583</c:v>
                </c:pt>
                <c:pt idx="54974">
                  <c:v>1572</c:v>
                </c:pt>
                <c:pt idx="54975">
                  <c:v>1516</c:v>
                </c:pt>
                <c:pt idx="54976">
                  <c:v>1409</c:v>
                </c:pt>
                <c:pt idx="54977">
                  <c:v>1299</c:v>
                </c:pt>
                <c:pt idx="54978">
                  <c:v>1367</c:v>
                </c:pt>
                <c:pt idx="54979">
                  <c:v>1360</c:v>
                </c:pt>
                <c:pt idx="54980">
                  <c:v>1318</c:v>
                </c:pt>
                <c:pt idx="54981">
                  <c:v>1273</c:v>
                </c:pt>
                <c:pt idx="54982">
                  <c:v>1202</c:v>
                </c:pt>
                <c:pt idx="54983">
                  <c:v>1151</c:v>
                </c:pt>
                <c:pt idx="54984">
                  <c:v>1079</c:v>
                </c:pt>
                <c:pt idx="54985">
                  <c:v>1058</c:v>
                </c:pt>
                <c:pt idx="54986">
                  <c:v>1029</c:v>
                </c:pt>
                <c:pt idx="54987">
                  <c:v>1010</c:v>
                </c:pt>
                <c:pt idx="54988">
                  <c:v>1002</c:v>
                </c:pt>
                <c:pt idx="54989">
                  <c:v>1020</c:v>
                </c:pt>
                <c:pt idx="54990">
                  <c:v>1051</c:v>
                </c:pt>
                <c:pt idx="54991">
                  <c:v>1266</c:v>
                </c:pt>
                <c:pt idx="54992">
                  <c:v>1367</c:v>
                </c:pt>
                <c:pt idx="54993">
                  <c:v>1465</c:v>
                </c:pt>
                <c:pt idx="54994">
                  <c:v>1520</c:v>
                </c:pt>
                <c:pt idx="54995">
                  <c:v>1531</c:v>
                </c:pt>
                <c:pt idx="54996">
                  <c:v>1556</c:v>
                </c:pt>
                <c:pt idx="54997">
                  <c:v>1570</c:v>
                </c:pt>
                <c:pt idx="54998">
                  <c:v>1553</c:v>
                </c:pt>
                <c:pt idx="54999">
                  <c:v>1495</c:v>
                </c:pt>
                <c:pt idx="55000">
                  <c:v>1392</c:v>
                </c:pt>
                <c:pt idx="55001">
                  <c:v>1265</c:v>
                </c:pt>
                <c:pt idx="55002">
                  <c:v>1313</c:v>
                </c:pt>
                <c:pt idx="55003">
                  <c:v>1319</c:v>
                </c:pt>
                <c:pt idx="55004">
                  <c:v>1280</c:v>
                </c:pt>
                <c:pt idx="55005">
                  <c:v>1234</c:v>
                </c:pt>
                <c:pt idx="55006">
                  <c:v>1162</c:v>
                </c:pt>
                <c:pt idx="55007">
                  <c:v>1094</c:v>
                </c:pt>
                <c:pt idx="55008">
                  <c:v>1032</c:v>
                </c:pt>
                <c:pt idx="55009">
                  <c:v>987</c:v>
                </c:pt>
                <c:pt idx="55010">
                  <c:v>957</c:v>
                </c:pt>
                <c:pt idx="55011">
                  <c:v>949</c:v>
                </c:pt>
                <c:pt idx="55012">
                  <c:v>938</c:v>
                </c:pt>
                <c:pt idx="55013">
                  <c:v>961</c:v>
                </c:pt>
                <c:pt idx="55014">
                  <c:v>984</c:v>
                </c:pt>
                <c:pt idx="55015">
                  <c:v>1183</c:v>
                </c:pt>
                <c:pt idx="55016">
                  <c:v>1321</c:v>
                </c:pt>
                <c:pt idx="55017">
                  <c:v>1437</c:v>
                </c:pt>
                <c:pt idx="55018">
                  <c:v>1497</c:v>
                </c:pt>
                <c:pt idx="55019">
                  <c:v>1492</c:v>
                </c:pt>
                <c:pt idx="55020">
                  <c:v>1521</c:v>
                </c:pt>
                <c:pt idx="55021">
                  <c:v>1544</c:v>
                </c:pt>
                <c:pt idx="55022">
                  <c:v>1547</c:v>
                </c:pt>
                <c:pt idx="55023">
                  <c:v>1504</c:v>
                </c:pt>
                <c:pt idx="55024">
                  <c:v>1366</c:v>
                </c:pt>
                <c:pt idx="55025">
                  <c:v>1245</c:v>
                </c:pt>
                <c:pt idx="55026">
                  <c:v>1315</c:v>
                </c:pt>
                <c:pt idx="55027">
                  <c:v>1290</c:v>
                </c:pt>
                <c:pt idx="55028">
                  <c:v>1258</c:v>
                </c:pt>
                <c:pt idx="55029">
                  <c:v>1218</c:v>
                </c:pt>
                <c:pt idx="55030">
                  <c:v>1142</c:v>
                </c:pt>
                <c:pt idx="55031">
                  <c:v>1088</c:v>
                </c:pt>
                <c:pt idx="55032">
                  <c:v>1033</c:v>
                </c:pt>
                <c:pt idx="55033">
                  <c:v>998</c:v>
                </c:pt>
                <c:pt idx="55034">
                  <c:v>967</c:v>
                </c:pt>
                <c:pt idx="55035">
                  <c:v>943</c:v>
                </c:pt>
                <c:pt idx="55036">
                  <c:v>935</c:v>
                </c:pt>
                <c:pt idx="55037">
                  <c:v>952</c:v>
                </c:pt>
                <c:pt idx="55038">
                  <c:v>982</c:v>
                </c:pt>
                <c:pt idx="55039">
                  <c:v>1168</c:v>
                </c:pt>
                <c:pt idx="55040">
                  <c:v>1345</c:v>
                </c:pt>
                <c:pt idx="55041">
                  <c:v>1443</c:v>
                </c:pt>
                <c:pt idx="55042">
                  <c:v>1498</c:v>
                </c:pt>
                <c:pt idx="55043">
                  <c:v>1507</c:v>
                </c:pt>
                <c:pt idx="55044">
                  <c:v>1511</c:v>
                </c:pt>
                <c:pt idx="55045">
                  <c:v>1540</c:v>
                </c:pt>
                <c:pt idx="55046">
                  <c:v>1538</c:v>
                </c:pt>
                <c:pt idx="55047">
                  <c:v>1490</c:v>
                </c:pt>
                <c:pt idx="55048">
                  <c:v>1371</c:v>
                </c:pt>
                <c:pt idx="55049">
                  <c:v>1260</c:v>
                </c:pt>
                <c:pt idx="55050">
                  <c:v>1332</c:v>
                </c:pt>
                <c:pt idx="55051">
                  <c:v>1317</c:v>
                </c:pt>
                <c:pt idx="55052">
                  <c:v>1284</c:v>
                </c:pt>
                <c:pt idx="55053">
                  <c:v>1229</c:v>
                </c:pt>
                <c:pt idx="55054">
                  <c:v>1170</c:v>
                </c:pt>
                <c:pt idx="55055">
                  <c:v>1107</c:v>
                </c:pt>
                <c:pt idx="55056">
                  <c:v>1063</c:v>
                </c:pt>
                <c:pt idx="55057">
                  <c:v>1027</c:v>
                </c:pt>
                <c:pt idx="55058">
                  <c:v>1005</c:v>
                </c:pt>
                <c:pt idx="55059">
                  <c:v>982</c:v>
                </c:pt>
                <c:pt idx="55060">
                  <c:v>982</c:v>
                </c:pt>
                <c:pt idx="55061">
                  <c:v>994</c:v>
                </c:pt>
                <c:pt idx="55062">
                  <c:v>1023</c:v>
                </c:pt>
                <c:pt idx="55063">
                  <c:v>1219</c:v>
                </c:pt>
                <c:pt idx="55064">
                  <c:v>1359</c:v>
                </c:pt>
                <c:pt idx="55065">
                  <c:v>1462</c:v>
                </c:pt>
                <c:pt idx="55066">
                  <c:v>1523</c:v>
                </c:pt>
                <c:pt idx="55067">
                  <c:v>1530</c:v>
                </c:pt>
                <c:pt idx="55068">
                  <c:v>1518</c:v>
                </c:pt>
                <c:pt idx="55069">
                  <c:v>1549</c:v>
                </c:pt>
                <c:pt idx="55070">
                  <c:v>1546</c:v>
                </c:pt>
                <c:pt idx="55071">
                  <c:v>1492</c:v>
                </c:pt>
                <c:pt idx="55072">
                  <c:v>1364</c:v>
                </c:pt>
                <c:pt idx="55073">
                  <c:v>1277</c:v>
                </c:pt>
                <c:pt idx="55074">
                  <c:v>1359</c:v>
                </c:pt>
                <c:pt idx="55075">
                  <c:v>1350</c:v>
                </c:pt>
                <c:pt idx="55076">
                  <c:v>1313</c:v>
                </c:pt>
                <c:pt idx="55077">
                  <c:v>1268</c:v>
                </c:pt>
                <c:pt idx="55078">
                  <c:v>1220</c:v>
                </c:pt>
                <c:pt idx="55079">
                  <c:v>1170</c:v>
                </c:pt>
                <c:pt idx="55080">
                  <c:v>1102</c:v>
                </c:pt>
                <c:pt idx="55081">
                  <c:v>1042</c:v>
                </c:pt>
                <c:pt idx="55082">
                  <c:v>1036</c:v>
                </c:pt>
                <c:pt idx="55083">
                  <c:v>1023</c:v>
                </c:pt>
                <c:pt idx="55084">
                  <c:v>996</c:v>
                </c:pt>
                <c:pt idx="55085">
                  <c:v>983</c:v>
                </c:pt>
                <c:pt idx="55086">
                  <c:v>967</c:v>
                </c:pt>
                <c:pt idx="55087">
                  <c:v>1072</c:v>
                </c:pt>
                <c:pt idx="55088">
                  <c:v>1196</c:v>
                </c:pt>
                <c:pt idx="55089">
                  <c:v>1306</c:v>
                </c:pt>
                <c:pt idx="55090">
                  <c:v>1332</c:v>
                </c:pt>
                <c:pt idx="55091">
                  <c:v>1342</c:v>
                </c:pt>
                <c:pt idx="55092">
                  <c:v>1303</c:v>
                </c:pt>
                <c:pt idx="55093">
                  <c:v>1282</c:v>
                </c:pt>
                <c:pt idx="55094">
                  <c:v>1273</c:v>
                </c:pt>
                <c:pt idx="55095">
                  <c:v>1235</c:v>
                </c:pt>
                <c:pt idx="55096">
                  <c:v>1192</c:v>
                </c:pt>
                <c:pt idx="55097">
                  <c:v>1178</c:v>
                </c:pt>
                <c:pt idx="55098">
                  <c:v>1261</c:v>
                </c:pt>
                <c:pt idx="55099">
                  <c:v>1271</c:v>
                </c:pt>
                <c:pt idx="55100">
                  <c:v>1234</c:v>
                </c:pt>
                <c:pt idx="55101">
                  <c:v>1203</c:v>
                </c:pt>
                <c:pt idx="55102">
                  <c:v>1155</c:v>
                </c:pt>
                <c:pt idx="55103">
                  <c:v>1120</c:v>
                </c:pt>
                <c:pt idx="55104">
                  <c:v>1072</c:v>
                </c:pt>
                <c:pt idx="55105">
                  <c:v>1034</c:v>
                </c:pt>
                <c:pt idx="55106">
                  <c:v>1010</c:v>
                </c:pt>
                <c:pt idx="55107">
                  <c:v>986</c:v>
                </c:pt>
                <c:pt idx="55108">
                  <c:v>975</c:v>
                </c:pt>
                <c:pt idx="55109">
                  <c:v>952</c:v>
                </c:pt>
                <c:pt idx="55110">
                  <c:v>920</c:v>
                </c:pt>
                <c:pt idx="55111">
                  <c:v>980</c:v>
                </c:pt>
                <c:pt idx="55112">
                  <c:v>1025</c:v>
                </c:pt>
                <c:pt idx="55113">
                  <c:v>1088</c:v>
                </c:pt>
                <c:pt idx="55114">
                  <c:v>1127</c:v>
                </c:pt>
                <c:pt idx="55115">
                  <c:v>1152</c:v>
                </c:pt>
                <c:pt idx="55116">
                  <c:v>1148</c:v>
                </c:pt>
                <c:pt idx="55117">
                  <c:v>1169</c:v>
                </c:pt>
                <c:pt idx="55118">
                  <c:v>1162</c:v>
                </c:pt>
                <c:pt idx="55119">
                  <c:v>1152</c:v>
                </c:pt>
                <c:pt idx="55120">
                  <c:v>1129</c:v>
                </c:pt>
                <c:pt idx="55121">
                  <c:v>1111</c:v>
                </c:pt>
                <c:pt idx="55122">
                  <c:v>1234</c:v>
                </c:pt>
                <c:pt idx="55123">
                  <c:v>1252</c:v>
                </c:pt>
                <c:pt idx="55124">
                  <c:v>1260</c:v>
                </c:pt>
                <c:pt idx="55125">
                  <c:v>1250</c:v>
                </c:pt>
                <c:pt idx="55126">
                  <c:v>1188</c:v>
                </c:pt>
                <c:pt idx="55127">
                  <c:v>1115</c:v>
                </c:pt>
                <c:pt idx="55128">
                  <c:v>1058</c:v>
                </c:pt>
                <c:pt idx="55129">
                  <c:v>1030</c:v>
                </c:pt>
                <c:pt idx="55130">
                  <c:v>1000</c:v>
                </c:pt>
                <c:pt idx="55131">
                  <c:v>998</c:v>
                </c:pt>
                <c:pt idx="55132">
                  <c:v>1001</c:v>
                </c:pt>
                <c:pt idx="55133">
                  <c:v>1021</c:v>
                </c:pt>
                <c:pt idx="55134">
                  <c:v>1056</c:v>
                </c:pt>
                <c:pt idx="55135">
                  <c:v>1256</c:v>
                </c:pt>
                <c:pt idx="55136">
                  <c:v>1419</c:v>
                </c:pt>
                <c:pt idx="55137">
                  <c:v>1514</c:v>
                </c:pt>
                <c:pt idx="55138">
                  <c:v>1558</c:v>
                </c:pt>
                <c:pt idx="55139">
                  <c:v>1585</c:v>
                </c:pt>
                <c:pt idx="55140">
                  <c:v>1578</c:v>
                </c:pt>
                <c:pt idx="55141">
                  <c:v>1597</c:v>
                </c:pt>
                <c:pt idx="55142">
                  <c:v>1584</c:v>
                </c:pt>
                <c:pt idx="55143">
                  <c:v>1535</c:v>
                </c:pt>
                <c:pt idx="55144">
                  <c:v>1432</c:v>
                </c:pt>
                <c:pt idx="55145">
                  <c:v>1307</c:v>
                </c:pt>
                <c:pt idx="55146">
                  <c:v>1383</c:v>
                </c:pt>
                <c:pt idx="55147">
                  <c:v>1377</c:v>
                </c:pt>
                <c:pt idx="55148">
                  <c:v>1344</c:v>
                </c:pt>
                <c:pt idx="55149">
                  <c:v>1302</c:v>
                </c:pt>
                <c:pt idx="55150">
                  <c:v>1240</c:v>
                </c:pt>
                <c:pt idx="55151">
                  <c:v>1167</c:v>
                </c:pt>
                <c:pt idx="55152">
                  <c:v>1119</c:v>
                </c:pt>
                <c:pt idx="55153">
                  <c:v>1095</c:v>
                </c:pt>
                <c:pt idx="55154">
                  <c:v>1050</c:v>
                </c:pt>
                <c:pt idx="55155">
                  <c:v>1034</c:v>
                </c:pt>
                <c:pt idx="55156">
                  <c:v>1019</c:v>
                </c:pt>
                <c:pt idx="55157">
                  <c:v>1031</c:v>
                </c:pt>
                <c:pt idx="55158">
                  <c:v>1064</c:v>
                </c:pt>
                <c:pt idx="55159">
                  <c:v>1266</c:v>
                </c:pt>
                <c:pt idx="55160">
                  <c:v>1403</c:v>
                </c:pt>
                <c:pt idx="55161">
                  <c:v>1487</c:v>
                </c:pt>
                <c:pt idx="55162">
                  <c:v>1535</c:v>
                </c:pt>
                <c:pt idx="55163">
                  <c:v>1536</c:v>
                </c:pt>
                <c:pt idx="55164">
                  <c:v>1554</c:v>
                </c:pt>
                <c:pt idx="55165">
                  <c:v>1552</c:v>
                </c:pt>
                <c:pt idx="55166">
                  <c:v>1520</c:v>
                </c:pt>
                <c:pt idx="55167">
                  <c:v>1427</c:v>
                </c:pt>
                <c:pt idx="55168">
                  <c:v>1344</c:v>
                </c:pt>
                <c:pt idx="55169">
                  <c:v>1265</c:v>
                </c:pt>
                <c:pt idx="55170">
                  <c:v>1367</c:v>
                </c:pt>
                <c:pt idx="55171">
                  <c:v>1350</c:v>
                </c:pt>
                <c:pt idx="55172">
                  <c:v>1324</c:v>
                </c:pt>
                <c:pt idx="55173">
                  <c:v>1248</c:v>
                </c:pt>
                <c:pt idx="55174">
                  <c:v>1170</c:v>
                </c:pt>
                <c:pt idx="55175">
                  <c:v>1096</c:v>
                </c:pt>
                <c:pt idx="55176">
                  <c:v>1058</c:v>
                </c:pt>
                <c:pt idx="55177">
                  <c:v>1026</c:v>
                </c:pt>
                <c:pt idx="55178">
                  <c:v>998</c:v>
                </c:pt>
                <c:pt idx="55179">
                  <c:v>987</c:v>
                </c:pt>
                <c:pt idx="55180">
                  <c:v>989</c:v>
                </c:pt>
                <c:pt idx="55181">
                  <c:v>992</c:v>
                </c:pt>
                <c:pt idx="55182">
                  <c:v>1048</c:v>
                </c:pt>
                <c:pt idx="55183">
                  <c:v>1260</c:v>
                </c:pt>
                <c:pt idx="55184">
                  <c:v>1404</c:v>
                </c:pt>
                <c:pt idx="55185">
                  <c:v>1485</c:v>
                </c:pt>
                <c:pt idx="55186">
                  <c:v>1531</c:v>
                </c:pt>
                <c:pt idx="55187">
                  <c:v>1552</c:v>
                </c:pt>
                <c:pt idx="55188">
                  <c:v>1555</c:v>
                </c:pt>
                <c:pt idx="55189">
                  <c:v>1509</c:v>
                </c:pt>
                <c:pt idx="55190">
                  <c:v>1492</c:v>
                </c:pt>
                <c:pt idx="55191">
                  <c:v>1436</c:v>
                </c:pt>
                <c:pt idx="55192">
                  <c:v>1367</c:v>
                </c:pt>
                <c:pt idx="55193">
                  <c:v>1263</c:v>
                </c:pt>
                <c:pt idx="55194">
                  <c:v>1353</c:v>
                </c:pt>
                <c:pt idx="55195">
                  <c:v>1340</c:v>
                </c:pt>
                <c:pt idx="55196">
                  <c:v>1290</c:v>
                </c:pt>
                <c:pt idx="55197">
                  <c:v>1246</c:v>
                </c:pt>
                <c:pt idx="55198">
                  <c:v>1177</c:v>
                </c:pt>
                <c:pt idx="55199">
                  <c:v>1100</c:v>
                </c:pt>
                <c:pt idx="55200">
                  <c:v>1055</c:v>
                </c:pt>
                <c:pt idx="55201">
                  <c:v>1020</c:v>
                </c:pt>
                <c:pt idx="55202">
                  <c:v>994</c:v>
                </c:pt>
                <c:pt idx="55203">
                  <c:v>998</c:v>
                </c:pt>
                <c:pt idx="55204">
                  <c:v>998</c:v>
                </c:pt>
                <c:pt idx="55205">
                  <c:v>1019</c:v>
                </c:pt>
                <c:pt idx="55206">
                  <c:v>1044</c:v>
                </c:pt>
                <c:pt idx="55207">
                  <c:v>1263</c:v>
                </c:pt>
                <c:pt idx="55208">
                  <c:v>1386</c:v>
                </c:pt>
                <c:pt idx="55209">
                  <c:v>1477</c:v>
                </c:pt>
                <c:pt idx="55210">
                  <c:v>1516</c:v>
                </c:pt>
                <c:pt idx="55211">
                  <c:v>1507</c:v>
                </c:pt>
                <c:pt idx="55212">
                  <c:v>1520</c:v>
                </c:pt>
                <c:pt idx="55213">
                  <c:v>1554</c:v>
                </c:pt>
                <c:pt idx="55214">
                  <c:v>1563</c:v>
                </c:pt>
                <c:pt idx="55215">
                  <c:v>1525</c:v>
                </c:pt>
                <c:pt idx="55216">
                  <c:v>1413</c:v>
                </c:pt>
                <c:pt idx="55217">
                  <c:v>1295</c:v>
                </c:pt>
                <c:pt idx="55218">
                  <c:v>1384</c:v>
                </c:pt>
                <c:pt idx="55219">
                  <c:v>1378</c:v>
                </c:pt>
                <c:pt idx="55220">
                  <c:v>1344</c:v>
                </c:pt>
                <c:pt idx="55221">
                  <c:v>1284</c:v>
                </c:pt>
                <c:pt idx="55222">
                  <c:v>1211</c:v>
                </c:pt>
                <c:pt idx="55223">
                  <c:v>1135</c:v>
                </c:pt>
                <c:pt idx="55224">
                  <c:v>1086</c:v>
                </c:pt>
                <c:pt idx="55225">
                  <c:v>1049</c:v>
                </c:pt>
                <c:pt idx="55226">
                  <c:v>1038</c:v>
                </c:pt>
                <c:pt idx="55227">
                  <c:v>1021</c:v>
                </c:pt>
                <c:pt idx="55228">
                  <c:v>1023</c:v>
                </c:pt>
                <c:pt idx="55229">
                  <c:v>1033</c:v>
                </c:pt>
                <c:pt idx="55230">
                  <c:v>1058</c:v>
                </c:pt>
                <c:pt idx="55231">
                  <c:v>1268</c:v>
                </c:pt>
                <c:pt idx="55232">
                  <c:v>1431</c:v>
                </c:pt>
                <c:pt idx="55233">
                  <c:v>1512</c:v>
                </c:pt>
                <c:pt idx="55234">
                  <c:v>1566</c:v>
                </c:pt>
                <c:pt idx="55235">
                  <c:v>1572</c:v>
                </c:pt>
                <c:pt idx="55236">
                  <c:v>1580</c:v>
                </c:pt>
                <c:pt idx="55237">
                  <c:v>1614</c:v>
                </c:pt>
                <c:pt idx="55238">
                  <c:v>1571</c:v>
                </c:pt>
                <c:pt idx="55239">
                  <c:v>1491</c:v>
                </c:pt>
                <c:pt idx="55240">
                  <c:v>1388</c:v>
                </c:pt>
                <c:pt idx="55241">
                  <c:v>1274</c:v>
                </c:pt>
                <c:pt idx="55242">
                  <c:v>1346</c:v>
                </c:pt>
                <c:pt idx="55243">
                  <c:v>1351</c:v>
                </c:pt>
                <c:pt idx="55244">
                  <c:v>1322</c:v>
                </c:pt>
                <c:pt idx="55245">
                  <c:v>1272</c:v>
                </c:pt>
                <c:pt idx="55246">
                  <c:v>1239</c:v>
                </c:pt>
                <c:pt idx="55247">
                  <c:v>1184</c:v>
                </c:pt>
                <c:pt idx="55248">
                  <c:v>1135</c:v>
                </c:pt>
                <c:pt idx="55249">
                  <c:v>1082</c:v>
                </c:pt>
                <c:pt idx="55250">
                  <c:v>1073</c:v>
                </c:pt>
                <c:pt idx="55251">
                  <c:v>1046</c:v>
                </c:pt>
                <c:pt idx="55252">
                  <c:v>1038</c:v>
                </c:pt>
                <c:pt idx="55253">
                  <c:v>1036</c:v>
                </c:pt>
                <c:pt idx="55254">
                  <c:v>1027</c:v>
                </c:pt>
                <c:pt idx="55255">
                  <c:v>1126</c:v>
                </c:pt>
                <c:pt idx="55256">
                  <c:v>1248</c:v>
                </c:pt>
                <c:pt idx="55257">
                  <c:v>1292</c:v>
                </c:pt>
                <c:pt idx="55258">
                  <c:v>1329</c:v>
                </c:pt>
                <c:pt idx="55259">
                  <c:v>1280</c:v>
                </c:pt>
                <c:pt idx="55260">
                  <c:v>1263</c:v>
                </c:pt>
                <c:pt idx="55261">
                  <c:v>1265</c:v>
                </c:pt>
                <c:pt idx="55262">
                  <c:v>1255</c:v>
                </c:pt>
                <c:pt idx="55263">
                  <c:v>1210</c:v>
                </c:pt>
                <c:pt idx="55264">
                  <c:v>1211</c:v>
                </c:pt>
                <c:pt idx="55265">
                  <c:v>1191</c:v>
                </c:pt>
                <c:pt idx="55266">
                  <c:v>1273</c:v>
                </c:pt>
                <c:pt idx="55267">
                  <c:v>1281</c:v>
                </c:pt>
                <c:pt idx="55268">
                  <c:v>1274</c:v>
                </c:pt>
                <c:pt idx="55269">
                  <c:v>1233</c:v>
                </c:pt>
                <c:pt idx="55270">
                  <c:v>1190</c:v>
                </c:pt>
                <c:pt idx="55271">
                  <c:v>1157</c:v>
                </c:pt>
                <c:pt idx="55272">
                  <c:v>1098</c:v>
                </c:pt>
                <c:pt idx="55273">
                  <c:v>1073</c:v>
                </c:pt>
                <c:pt idx="55274">
                  <c:v>1060</c:v>
                </c:pt>
                <c:pt idx="55275">
                  <c:v>1028</c:v>
                </c:pt>
                <c:pt idx="55276">
                  <c:v>1001</c:v>
                </c:pt>
                <c:pt idx="55277">
                  <c:v>969</c:v>
                </c:pt>
                <c:pt idx="55278">
                  <c:v>912</c:v>
                </c:pt>
                <c:pt idx="55279">
                  <c:v>953</c:v>
                </c:pt>
                <c:pt idx="55280">
                  <c:v>990</c:v>
                </c:pt>
                <c:pt idx="55281">
                  <c:v>1028</c:v>
                </c:pt>
                <c:pt idx="55282">
                  <c:v>1092</c:v>
                </c:pt>
                <c:pt idx="55283">
                  <c:v>1114</c:v>
                </c:pt>
                <c:pt idx="55284">
                  <c:v>1122</c:v>
                </c:pt>
                <c:pt idx="55285">
                  <c:v>1109</c:v>
                </c:pt>
                <c:pt idx="55286">
                  <c:v>1105</c:v>
                </c:pt>
                <c:pt idx="55287">
                  <c:v>1110</c:v>
                </c:pt>
                <c:pt idx="55288">
                  <c:v>1070</c:v>
                </c:pt>
                <c:pt idx="55289">
                  <c:v>1095</c:v>
                </c:pt>
                <c:pt idx="55290">
                  <c:v>1209</c:v>
                </c:pt>
                <c:pt idx="55291">
                  <c:v>1211</c:v>
                </c:pt>
                <c:pt idx="55292">
                  <c:v>1208</c:v>
                </c:pt>
                <c:pt idx="55293">
                  <c:v>1179</c:v>
                </c:pt>
                <c:pt idx="55294">
                  <c:v>1100</c:v>
                </c:pt>
                <c:pt idx="55295">
                  <c:v>1041</c:v>
                </c:pt>
                <c:pt idx="55296">
                  <c:v>997</c:v>
                </c:pt>
                <c:pt idx="55297">
                  <c:v>945</c:v>
                </c:pt>
                <c:pt idx="55298">
                  <c:v>919</c:v>
                </c:pt>
                <c:pt idx="55299">
                  <c:v>910</c:v>
                </c:pt>
                <c:pt idx="55300">
                  <c:v>904</c:v>
                </c:pt>
                <c:pt idx="55301">
                  <c:v>941</c:v>
                </c:pt>
                <c:pt idx="55302">
                  <c:v>966</c:v>
                </c:pt>
                <c:pt idx="55303">
                  <c:v>1189</c:v>
                </c:pt>
                <c:pt idx="55304">
                  <c:v>1352</c:v>
                </c:pt>
                <c:pt idx="55305">
                  <c:v>1443</c:v>
                </c:pt>
                <c:pt idx="55306">
                  <c:v>1502</c:v>
                </c:pt>
                <c:pt idx="55307">
                  <c:v>1519</c:v>
                </c:pt>
                <c:pt idx="55308">
                  <c:v>1514</c:v>
                </c:pt>
                <c:pt idx="55309">
                  <c:v>1545</c:v>
                </c:pt>
                <c:pt idx="55310">
                  <c:v>1553</c:v>
                </c:pt>
                <c:pt idx="55311">
                  <c:v>1489</c:v>
                </c:pt>
                <c:pt idx="55312">
                  <c:v>1369</c:v>
                </c:pt>
                <c:pt idx="55313">
                  <c:v>1254</c:v>
                </c:pt>
                <c:pt idx="55314">
                  <c:v>1352</c:v>
                </c:pt>
                <c:pt idx="55315">
                  <c:v>1348</c:v>
                </c:pt>
                <c:pt idx="55316">
                  <c:v>1318</c:v>
                </c:pt>
                <c:pt idx="55317">
                  <c:v>1265</c:v>
                </c:pt>
                <c:pt idx="55318">
                  <c:v>1170</c:v>
                </c:pt>
                <c:pt idx="55319">
                  <c:v>1089</c:v>
                </c:pt>
                <c:pt idx="55320">
                  <c:v>1022</c:v>
                </c:pt>
                <c:pt idx="55321">
                  <c:v>993</c:v>
                </c:pt>
                <c:pt idx="55322">
                  <c:v>965</c:v>
                </c:pt>
                <c:pt idx="55323">
                  <c:v>944</c:v>
                </c:pt>
                <c:pt idx="55324">
                  <c:v>940</c:v>
                </c:pt>
                <c:pt idx="55325">
                  <c:v>949</c:v>
                </c:pt>
                <c:pt idx="55326">
                  <c:v>991</c:v>
                </c:pt>
                <c:pt idx="55327">
                  <c:v>1233</c:v>
                </c:pt>
                <c:pt idx="55328">
                  <c:v>1389</c:v>
                </c:pt>
                <c:pt idx="55329">
                  <c:v>1500</c:v>
                </c:pt>
                <c:pt idx="55330">
                  <c:v>1545</c:v>
                </c:pt>
                <c:pt idx="55331">
                  <c:v>1528</c:v>
                </c:pt>
                <c:pt idx="55332">
                  <c:v>1530</c:v>
                </c:pt>
                <c:pt idx="55333">
                  <c:v>1532</c:v>
                </c:pt>
                <c:pt idx="55334">
                  <c:v>1471</c:v>
                </c:pt>
                <c:pt idx="55335">
                  <c:v>1398</c:v>
                </c:pt>
                <c:pt idx="55336">
                  <c:v>1327</c:v>
                </c:pt>
                <c:pt idx="55337">
                  <c:v>1234</c:v>
                </c:pt>
                <c:pt idx="55338">
                  <c:v>1326</c:v>
                </c:pt>
                <c:pt idx="55339">
                  <c:v>1315</c:v>
                </c:pt>
                <c:pt idx="55340">
                  <c:v>1266</c:v>
                </c:pt>
                <c:pt idx="55341">
                  <c:v>1192</c:v>
                </c:pt>
                <c:pt idx="55342">
                  <c:v>1124</c:v>
                </c:pt>
                <c:pt idx="55343">
                  <c:v>1055</c:v>
                </c:pt>
                <c:pt idx="55344">
                  <c:v>1003</c:v>
                </c:pt>
                <c:pt idx="55345">
                  <c:v>958</c:v>
                </c:pt>
                <c:pt idx="55346">
                  <c:v>941</c:v>
                </c:pt>
                <c:pt idx="55347">
                  <c:v>925</c:v>
                </c:pt>
                <c:pt idx="55348">
                  <c:v>929</c:v>
                </c:pt>
                <c:pt idx="55349">
                  <c:v>946</c:v>
                </c:pt>
                <c:pt idx="55350">
                  <c:v>981</c:v>
                </c:pt>
                <c:pt idx="55351">
                  <c:v>1174</c:v>
                </c:pt>
                <c:pt idx="55352">
                  <c:v>1307</c:v>
                </c:pt>
                <c:pt idx="55353">
                  <c:v>1377</c:v>
                </c:pt>
                <c:pt idx="55354">
                  <c:v>1452</c:v>
                </c:pt>
                <c:pt idx="55355">
                  <c:v>1462</c:v>
                </c:pt>
                <c:pt idx="55356">
                  <c:v>1456</c:v>
                </c:pt>
                <c:pt idx="55357">
                  <c:v>1472</c:v>
                </c:pt>
                <c:pt idx="55358">
                  <c:v>1441</c:v>
                </c:pt>
                <c:pt idx="55359">
                  <c:v>1374</c:v>
                </c:pt>
                <c:pt idx="55360">
                  <c:v>1301</c:v>
                </c:pt>
                <c:pt idx="55361">
                  <c:v>1216</c:v>
                </c:pt>
                <c:pt idx="55362">
                  <c:v>1299</c:v>
                </c:pt>
                <c:pt idx="55363">
                  <c:v>1275</c:v>
                </c:pt>
                <c:pt idx="55364">
                  <c:v>1236</c:v>
                </c:pt>
                <c:pt idx="55365">
                  <c:v>1161</c:v>
                </c:pt>
                <c:pt idx="55366">
                  <c:v>1113</c:v>
                </c:pt>
                <c:pt idx="55367">
                  <c:v>1054</c:v>
                </c:pt>
                <c:pt idx="55368">
                  <c:v>1007</c:v>
                </c:pt>
                <c:pt idx="55369">
                  <c:v>988</c:v>
                </c:pt>
                <c:pt idx="55370">
                  <c:v>960</c:v>
                </c:pt>
                <c:pt idx="55371">
                  <c:v>946</c:v>
                </c:pt>
                <c:pt idx="55372">
                  <c:v>947</c:v>
                </c:pt>
                <c:pt idx="55373">
                  <c:v>965</c:v>
                </c:pt>
                <c:pt idx="55374">
                  <c:v>1004</c:v>
                </c:pt>
                <c:pt idx="55375">
                  <c:v>1200</c:v>
                </c:pt>
                <c:pt idx="55376">
                  <c:v>1345</c:v>
                </c:pt>
                <c:pt idx="55377">
                  <c:v>1437</c:v>
                </c:pt>
                <c:pt idx="55378">
                  <c:v>1494</c:v>
                </c:pt>
                <c:pt idx="55379">
                  <c:v>1498</c:v>
                </c:pt>
                <c:pt idx="55380">
                  <c:v>1487</c:v>
                </c:pt>
                <c:pt idx="55381">
                  <c:v>1485</c:v>
                </c:pt>
                <c:pt idx="55382">
                  <c:v>1475</c:v>
                </c:pt>
                <c:pt idx="55383">
                  <c:v>1427</c:v>
                </c:pt>
                <c:pt idx="55384">
                  <c:v>1336</c:v>
                </c:pt>
                <c:pt idx="55385">
                  <c:v>1269</c:v>
                </c:pt>
                <c:pt idx="55386">
                  <c:v>1334</c:v>
                </c:pt>
                <c:pt idx="55387">
                  <c:v>1328</c:v>
                </c:pt>
                <c:pt idx="55388">
                  <c:v>1285</c:v>
                </c:pt>
                <c:pt idx="55389">
                  <c:v>1231</c:v>
                </c:pt>
                <c:pt idx="55390">
                  <c:v>1180</c:v>
                </c:pt>
                <c:pt idx="55391">
                  <c:v>1115</c:v>
                </c:pt>
                <c:pt idx="55392">
                  <c:v>1063</c:v>
                </c:pt>
                <c:pt idx="55393">
                  <c:v>1017</c:v>
                </c:pt>
                <c:pt idx="55394">
                  <c:v>1011</c:v>
                </c:pt>
                <c:pt idx="55395">
                  <c:v>990</c:v>
                </c:pt>
                <c:pt idx="55396">
                  <c:v>996</c:v>
                </c:pt>
                <c:pt idx="55397">
                  <c:v>1010</c:v>
                </c:pt>
                <c:pt idx="55398">
                  <c:v>1037</c:v>
                </c:pt>
                <c:pt idx="55399">
                  <c:v>1226</c:v>
                </c:pt>
                <c:pt idx="55400">
                  <c:v>1349</c:v>
                </c:pt>
                <c:pt idx="55401">
                  <c:v>1444</c:v>
                </c:pt>
                <c:pt idx="55402">
                  <c:v>1485</c:v>
                </c:pt>
                <c:pt idx="55403">
                  <c:v>1493</c:v>
                </c:pt>
                <c:pt idx="55404">
                  <c:v>1484</c:v>
                </c:pt>
                <c:pt idx="55405">
                  <c:v>1525</c:v>
                </c:pt>
                <c:pt idx="55406">
                  <c:v>1538</c:v>
                </c:pt>
                <c:pt idx="55407">
                  <c:v>1477</c:v>
                </c:pt>
                <c:pt idx="55408">
                  <c:v>1367</c:v>
                </c:pt>
                <c:pt idx="55409">
                  <c:v>1262</c:v>
                </c:pt>
                <c:pt idx="55410">
                  <c:v>1363</c:v>
                </c:pt>
                <c:pt idx="55411">
                  <c:v>1357</c:v>
                </c:pt>
                <c:pt idx="55412">
                  <c:v>1322</c:v>
                </c:pt>
                <c:pt idx="55413">
                  <c:v>1257</c:v>
                </c:pt>
                <c:pt idx="55414">
                  <c:v>1197</c:v>
                </c:pt>
                <c:pt idx="55415">
                  <c:v>1147</c:v>
                </c:pt>
                <c:pt idx="55416">
                  <c:v>1092</c:v>
                </c:pt>
                <c:pt idx="55417">
                  <c:v>1052</c:v>
                </c:pt>
                <c:pt idx="55418">
                  <c:v>1006</c:v>
                </c:pt>
                <c:pt idx="55419">
                  <c:v>991</c:v>
                </c:pt>
                <c:pt idx="55420">
                  <c:v>986</c:v>
                </c:pt>
                <c:pt idx="55421">
                  <c:v>961</c:v>
                </c:pt>
                <c:pt idx="55422">
                  <c:v>961</c:v>
                </c:pt>
                <c:pt idx="55423">
                  <c:v>1096</c:v>
                </c:pt>
                <c:pt idx="55424">
                  <c:v>1228</c:v>
                </c:pt>
                <c:pt idx="55425">
                  <c:v>1308</c:v>
                </c:pt>
                <c:pt idx="55426">
                  <c:v>1355</c:v>
                </c:pt>
                <c:pt idx="55427">
                  <c:v>1355</c:v>
                </c:pt>
                <c:pt idx="55428">
                  <c:v>1343</c:v>
                </c:pt>
                <c:pt idx="55429">
                  <c:v>1320</c:v>
                </c:pt>
                <c:pt idx="55430">
                  <c:v>1260</c:v>
                </c:pt>
                <c:pt idx="55431">
                  <c:v>1218</c:v>
                </c:pt>
                <c:pt idx="55432">
                  <c:v>1194</c:v>
                </c:pt>
                <c:pt idx="55433">
                  <c:v>1215</c:v>
                </c:pt>
                <c:pt idx="55434">
                  <c:v>1295</c:v>
                </c:pt>
                <c:pt idx="55435">
                  <c:v>1304</c:v>
                </c:pt>
                <c:pt idx="55436">
                  <c:v>1278</c:v>
                </c:pt>
                <c:pt idx="55437">
                  <c:v>1224</c:v>
                </c:pt>
                <c:pt idx="55438">
                  <c:v>1185</c:v>
                </c:pt>
                <c:pt idx="55439">
                  <c:v>1155</c:v>
                </c:pt>
                <c:pt idx="55440">
                  <c:v>1098</c:v>
                </c:pt>
                <c:pt idx="55441">
                  <c:v>1060</c:v>
                </c:pt>
                <c:pt idx="55442">
                  <c:v>1027</c:v>
                </c:pt>
                <c:pt idx="55443">
                  <c:v>990</c:v>
                </c:pt>
                <c:pt idx="55444">
                  <c:v>980</c:v>
                </c:pt>
                <c:pt idx="55445">
                  <c:v>948</c:v>
                </c:pt>
                <c:pt idx="55446">
                  <c:v>923</c:v>
                </c:pt>
                <c:pt idx="55447">
                  <c:v>969</c:v>
                </c:pt>
                <c:pt idx="55448">
                  <c:v>1025</c:v>
                </c:pt>
                <c:pt idx="55449">
                  <c:v>1048</c:v>
                </c:pt>
                <c:pt idx="55450">
                  <c:v>1104</c:v>
                </c:pt>
                <c:pt idx="55451">
                  <c:v>1124</c:v>
                </c:pt>
                <c:pt idx="55452">
                  <c:v>1115</c:v>
                </c:pt>
                <c:pt idx="55453">
                  <c:v>1117</c:v>
                </c:pt>
                <c:pt idx="55454">
                  <c:v>1091</c:v>
                </c:pt>
                <c:pt idx="55455">
                  <c:v>1048</c:v>
                </c:pt>
                <c:pt idx="55456">
                  <c:v>1040</c:v>
                </c:pt>
                <c:pt idx="55457">
                  <c:v>1050</c:v>
                </c:pt>
                <c:pt idx="55458">
                  <c:v>1118</c:v>
                </c:pt>
                <c:pt idx="55459">
                  <c:v>1123</c:v>
                </c:pt>
                <c:pt idx="55460">
                  <c:v>1113</c:v>
                </c:pt>
                <c:pt idx="55461">
                  <c:v>1101</c:v>
                </c:pt>
                <c:pt idx="55462">
                  <c:v>1041</c:v>
                </c:pt>
                <c:pt idx="55463">
                  <c:v>1008</c:v>
                </c:pt>
                <c:pt idx="55464">
                  <c:v>971</c:v>
                </c:pt>
                <c:pt idx="55465">
                  <c:v>945</c:v>
                </c:pt>
                <c:pt idx="55466">
                  <c:v>919</c:v>
                </c:pt>
                <c:pt idx="55467">
                  <c:v>914</c:v>
                </c:pt>
                <c:pt idx="55468">
                  <c:v>906</c:v>
                </c:pt>
                <c:pt idx="55469">
                  <c:v>878</c:v>
                </c:pt>
                <c:pt idx="55470">
                  <c:v>883</c:v>
                </c:pt>
                <c:pt idx="55471">
                  <c:v>947</c:v>
                </c:pt>
                <c:pt idx="55472">
                  <c:v>1015</c:v>
                </c:pt>
                <c:pt idx="55473">
                  <c:v>1058</c:v>
                </c:pt>
                <c:pt idx="55474">
                  <c:v>1110</c:v>
                </c:pt>
                <c:pt idx="55475">
                  <c:v>1134</c:v>
                </c:pt>
                <c:pt idx="55476">
                  <c:v>1149</c:v>
                </c:pt>
                <c:pt idx="55477">
                  <c:v>1139</c:v>
                </c:pt>
                <c:pt idx="55478">
                  <c:v>1132</c:v>
                </c:pt>
                <c:pt idx="55479">
                  <c:v>1142</c:v>
                </c:pt>
                <c:pt idx="55480">
                  <c:v>1092</c:v>
                </c:pt>
                <c:pt idx="55481">
                  <c:v>1115</c:v>
                </c:pt>
                <c:pt idx="55482">
                  <c:v>1210</c:v>
                </c:pt>
                <c:pt idx="55483">
                  <c:v>1239</c:v>
                </c:pt>
                <c:pt idx="55484">
                  <c:v>1234</c:v>
                </c:pt>
                <c:pt idx="55485">
                  <c:v>1193</c:v>
                </c:pt>
                <c:pt idx="55486">
                  <c:v>1141</c:v>
                </c:pt>
                <c:pt idx="55487">
                  <c:v>1077</c:v>
                </c:pt>
                <c:pt idx="55488">
                  <c:v>1029</c:v>
                </c:pt>
                <c:pt idx="55489">
                  <c:v>991</c:v>
                </c:pt>
                <c:pt idx="55490">
                  <c:v>967</c:v>
                </c:pt>
                <c:pt idx="55491">
                  <c:v>950</c:v>
                </c:pt>
                <c:pt idx="55492">
                  <c:v>952</c:v>
                </c:pt>
                <c:pt idx="55493">
                  <c:v>974</c:v>
                </c:pt>
                <c:pt idx="55494">
                  <c:v>1009</c:v>
                </c:pt>
                <c:pt idx="55495">
                  <c:v>1221</c:v>
                </c:pt>
                <c:pt idx="55496">
                  <c:v>1358</c:v>
                </c:pt>
                <c:pt idx="55497">
                  <c:v>1442</c:v>
                </c:pt>
                <c:pt idx="55498">
                  <c:v>1484</c:v>
                </c:pt>
                <c:pt idx="55499">
                  <c:v>1486</c:v>
                </c:pt>
                <c:pt idx="55500">
                  <c:v>1492</c:v>
                </c:pt>
                <c:pt idx="55501">
                  <c:v>1513</c:v>
                </c:pt>
                <c:pt idx="55502">
                  <c:v>1519</c:v>
                </c:pt>
                <c:pt idx="55503">
                  <c:v>1450</c:v>
                </c:pt>
                <c:pt idx="55504">
                  <c:v>1344</c:v>
                </c:pt>
                <c:pt idx="55505">
                  <c:v>1219</c:v>
                </c:pt>
                <c:pt idx="55506">
                  <c:v>1324</c:v>
                </c:pt>
                <c:pt idx="55507">
                  <c:v>1303</c:v>
                </c:pt>
                <c:pt idx="55508">
                  <c:v>1276</c:v>
                </c:pt>
                <c:pt idx="55509">
                  <c:v>1231</c:v>
                </c:pt>
                <c:pt idx="55510">
                  <c:v>1156</c:v>
                </c:pt>
                <c:pt idx="55511">
                  <c:v>1092</c:v>
                </c:pt>
                <c:pt idx="55512">
                  <c:v>1041</c:v>
                </c:pt>
                <c:pt idx="55513">
                  <c:v>1008</c:v>
                </c:pt>
                <c:pt idx="55514">
                  <c:v>979</c:v>
                </c:pt>
                <c:pt idx="55515">
                  <c:v>962</c:v>
                </c:pt>
                <c:pt idx="55516">
                  <c:v>967</c:v>
                </c:pt>
                <c:pt idx="55517">
                  <c:v>963</c:v>
                </c:pt>
                <c:pt idx="55518">
                  <c:v>1011</c:v>
                </c:pt>
                <c:pt idx="55519">
                  <c:v>1223</c:v>
                </c:pt>
                <c:pt idx="55520">
                  <c:v>1367</c:v>
                </c:pt>
                <c:pt idx="55521">
                  <c:v>1456</c:v>
                </c:pt>
                <c:pt idx="55522">
                  <c:v>1504</c:v>
                </c:pt>
                <c:pt idx="55523">
                  <c:v>1512</c:v>
                </c:pt>
                <c:pt idx="55524">
                  <c:v>1528</c:v>
                </c:pt>
                <c:pt idx="55525">
                  <c:v>1536</c:v>
                </c:pt>
                <c:pt idx="55526">
                  <c:v>1521</c:v>
                </c:pt>
                <c:pt idx="55527">
                  <c:v>1463</c:v>
                </c:pt>
                <c:pt idx="55528">
                  <c:v>1363</c:v>
                </c:pt>
                <c:pt idx="55529">
                  <c:v>1274</c:v>
                </c:pt>
                <c:pt idx="55530">
                  <c:v>1348</c:v>
                </c:pt>
                <c:pt idx="55531">
                  <c:v>1333</c:v>
                </c:pt>
                <c:pt idx="55532">
                  <c:v>1293</c:v>
                </c:pt>
                <c:pt idx="55533">
                  <c:v>1243</c:v>
                </c:pt>
                <c:pt idx="55534">
                  <c:v>1165</c:v>
                </c:pt>
                <c:pt idx="55535">
                  <c:v>1111</c:v>
                </c:pt>
                <c:pt idx="55536">
                  <c:v>1066</c:v>
                </c:pt>
                <c:pt idx="55537">
                  <c:v>1036</c:v>
                </c:pt>
                <c:pt idx="55538">
                  <c:v>1008</c:v>
                </c:pt>
                <c:pt idx="55539">
                  <c:v>997</c:v>
                </c:pt>
                <c:pt idx="55540">
                  <c:v>993</c:v>
                </c:pt>
                <c:pt idx="55541">
                  <c:v>1003</c:v>
                </c:pt>
                <c:pt idx="55542">
                  <c:v>1052</c:v>
                </c:pt>
                <c:pt idx="55543">
                  <c:v>1276</c:v>
                </c:pt>
                <c:pt idx="55544">
                  <c:v>1407</c:v>
                </c:pt>
                <c:pt idx="55545">
                  <c:v>1492</c:v>
                </c:pt>
                <c:pt idx="55546">
                  <c:v>1548</c:v>
                </c:pt>
                <c:pt idx="55547">
                  <c:v>1554</c:v>
                </c:pt>
                <c:pt idx="55548">
                  <c:v>1565</c:v>
                </c:pt>
                <c:pt idx="55549">
                  <c:v>1579</c:v>
                </c:pt>
                <c:pt idx="55550">
                  <c:v>1591</c:v>
                </c:pt>
                <c:pt idx="55551">
                  <c:v>1504</c:v>
                </c:pt>
                <c:pt idx="55552">
                  <c:v>1392</c:v>
                </c:pt>
                <c:pt idx="55553">
                  <c:v>1316</c:v>
                </c:pt>
                <c:pt idx="55554">
                  <c:v>1386</c:v>
                </c:pt>
                <c:pt idx="55555">
                  <c:v>1362</c:v>
                </c:pt>
                <c:pt idx="55556">
                  <c:v>1342</c:v>
                </c:pt>
                <c:pt idx="55557">
                  <c:v>1282</c:v>
                </c:pt>
                <c:pt idx="55558">
                  <c:v>1232</c:v>
                </c:pt>
                <c:pt idx="55559">
                  <c:v>1184</c:v>
                </c:pt>
                <c:pt idx="55560">
                  <c:v>1121</c:v>
                </c:pt>
                <c:pt idx="55561">
                  <c:v>1070</c:v>
                </c:pt>
                <c:pt idx="55562">
                  <c:v>1041</c:v>
                </c:pt>
                <c:pt idx="55563">
                  <c:v>1017</c:v>
                </c:pt>
                <c:pt idx="55564">
                  <c:v>1017</c:v>
                </c:pt>
                <c:pt idx="55565">
                  <c:v>1018</c:v>
                </c:pt>
                <c:pt idx="55566">
                  <c:v>1059</c:v>
                </c:pt>
                <c:pt idx="55567">
                  <c:v>1285</c:v>
                </c:pt>
                <c:pt idx="55568">
                  <c:v>1430</c:v>
                </c:pt>
                <c:pt idx="55569">
                  <c:v>1533</c:v>
                </c:pt>
                <c:pt idx="55570">
                  <c:v>1581</c:v>
                </c:pt>
                <c:pt idx="55571">
                  <c:v>1578</c:v>
                </c:pt>
                <c:pt idx="55572">
                  <c:v>1567</c:v>
                </c:pt>
                <c:pt idx="55573">
                  <c:v>1541</c:v>
                </c:pt>
                <c:pt idx="55574">
                  <c:v>1502</c:v>
                </c:pt>
                <c:pt idx="55575">
                  <c:v>1404</c:v>
                </c:pt>
                <c:pt idx="55576">
                  <c:v>1322</c:v>
                </c:pt>
                <c:pt idx="55577">
                  <c:v>1247</c:v>
                </c:pt>
                <c:pt idx="55578">
                  <c:v>1325</c:v>
                </c:pt>
                <c:pt idx="55579">
                  <c:v>1304</c:v>
                </c:pt>
                <c:pt idx="55580">
                  <c:v>1271</c:v>
                </c:pt>
                <c:pt idx="55581">
                  <c:v>1220</c:v>
                </c:pt>
                <c:pt idx="55582">
                  <c:v>1155</c:v>
                </c:pt>
                <c:pt idx="55583">
                  <c:v>1075</c:v>
                </c:pt>
                <c:pt idx="55584">
                  <c:v>1064</c:v>
                </c:pt>
                <c:pt idx="55585">
                  <c:v>1020</c:v>
                </c:pt>
                <c:pt idx="55586">
                  <c:v>984</c:v>
                </c:pt>
                <c:pt idx="55587">
                  <c:v>965</c:v>
                </c:pt>
                <c:pt idx="55588">
                  <c:v>950</c:v>
                </c:pt>
                <c:pt idx="55589">
                  <c:v>941</c:v>
                </c:pt>
                <c:pt idx="55590">
                  <c:v>954</c:v>
                </c:pt>
                <c:pt idx="55591">
                  <c:v>1072</c:v>
                </c:pt>
                <c:pt idx="55592">
                  <c:v>1185</c:v>
                </c:pt>
                <c:pt idx="55593">
                  <c:v>1282</c:v>
                </c:pt>
                <c:pt idx="55594">
                  <c:v>1326</c:v>
                </c:pt>
                <c:pt idx="55595">
                  <c:v>1332</c:v>
                </c:pt>
                <c:pt idx="55596">
                  <c:v>1291</c:v>
                </c:pt>
                <c:pt idx="55597">
                  <c:v>1241</c:v>
                </c:pt>
                <c:pt idx="55598">
                  <c:v>1190</c:v>
                </c:pt>
                <c:pt idx="55599">
                  <c:v>1155</c:v>
                </c:pt>
                <c:pt idx="55600">
                  <c:v>1118</c:v>
                </c:pt>
                <c:pt idx="55601">
                  <c:v>1105</c:v>
                </c:pt>
                <c:pt idx="55602">
                  <c:v>1164</c:v>
                </c:pt>
                <c:pt idx="55603">
                  <c:v>1149</c:v>
                </c:pt>
                <c:pt idx="55604">
                  <c:v>1120</c:v>
                </c:pt>
                <c:pt idx="55605">
                  <c:v>1081</c:v>
                </c:pt>
                <c:pt idx="55606">
                  <c:v>1039</c:v>
                </c:pt>
                <c:pt idx="55607">
                  <c:v>976</c:v>
                </c:pt>
                <c:pt idx="55608">
                  <c:v>934</c:v>
                </c:pt>
                <c:pt idx="55609">
                  <c:v>914</c:v>
                </c:pt>
                <c:pt idx="55610">
                  <c:v>898</c:v>
                </c:pt>
                <c:pt idx="55611">
                  <c:v>875</c:v>
                </c:pt>
                <c:pt idx="55612">
                  <c:v>875</c:v>
                </c:pt>
                <c:pt idx="55613">
                  <c:v>856</c:v>
                </c:pt>
                <c:pt idx="55614">
                  <c:v>838</c:v>
                </c:pt>
                <c:pt idx="55615">
                  <c:v>884</c:v>
                </c:pt>
                <c:pt idx="55616">
                  <c:v>923</c:v>
                </c:pt>
                <c:pt idx="55617">
                  <c:v>955</c:v>
                </c:pt>
                <c:pt idx="55618">
                  <c:v>1006</c:v>
                </c:pt>
                <c:pt idx="55619">
                  <c:v>1029</c:v>
                </c:pt>
                <c:pt idx="55620">
                  <c:v>1054</c:v>
                </c:pt>
                <c:pt idx="55621">
                  <c:v>1063</c:v>
                </c:pt>
                <c:pt idx="55622">
                  <c:v>1062</c:v>
                </c:pt>
                <c:pt idx="55623">
                  <c:v>1050</c:v>
                </c:pt>
                <c:pt idx="55624">
                  <c:v>1029</c:v>
                </c:pt>
                <c:pt idx="55625">
                  <c:v>1027</c:v>
                </c:pt>
                <c:pt idx="55626">
                  <c:v>1132</c:v>
                </c:pt>
                <c:pt idx="55627">
                  <c:v>1128</c:v>
                </c:pt>
                <c:pt idx="55628">
                  <c:v>1116</c:v>
                </c:pt>
                <c:pt idx="55629">
                  <c:v>1078</c:v>
                </c:pt>
                <c:pt idx="55630">
                  <c:v>1028</c:v>
                </c:pt>
                <c:pt idx="55631">
                  <c:v>980</c:v>
                </c:pt>
                <c:pt idx="55632">
                  <c:v>938</c:v>
                </c:pt>
                <c:pt idx="55633">
                  <c:v>903</c:v>
                </c:pt>
                <c:pt idx="55634">
                  <c:v>875</c:v>
                </c:pt>
                <c:pt idx="55635">
                  <c:v>860</c:v>
                </c:pt>
                <c:pt idx="55636">
                  <c:v>870</c:v>
                </c:pt>
                <c:pt idx="55637">
                  <c:v>896</c:v>
                </c:pt>
                <c:pt idx="55638">
                  <c:v>958</c:v>
                </c:pt>
                <c:pt idx="55639">
                  <c:v>1172</c:v>
                </c:pt>
                <c:pt idx="55640">
                  <c:v>1330</c:v>
                </c:pt>
                <c:pt idx="55641">
                  <c:v>1410</c:v>
                </c:pt>
                <c:pt idx="55642">
                  <c:v>1467</c:v>
                </c:pt>
                <c:pt idx="55643">
                  <c:v>1476</c:v>
                </c:pt>
                <c:pt idx="55644">
                  <c:v>1493</c:v>
                </c:pt>
                <c:pt idx="55645">
                  <c:v>1508</c:v>
                </c:pt>
                <c:pt idx="55646">
                  <c:v>1496</c:v>
                </c:pt>
                <c:pt idx="55647">
                  <c:v>1445</c:v>
                </c:pt>
                <c:pt idx="55648">
                  <c:v>1328</c:v>
                </c:pt>
                <c:pt idx="55649">
                  <c:v>1206</c:v>
                </c:pt>
                <c:pt idx="55650">
                  <c:v>1276</c:v>
                </c:pt>
                <c:pt idx="55651">
                  <c:v>1267</c:v>
                </c:pt>
                <c:pt idx="55652">
                  <c:v>1253</c:v>
                </c:pt>
                <c:pt idx="55653">
                  <c:v>1184</c:v>
                </c:pt>
                <c:pt idx="55654">
                  <c:v>1133</c:v>
                </c:pt>
                <c:pt idx="55655">
                  <c:v>1077</c:v>
                </c:pt>
                <c:pt idx="55656">
                  <c:v>1021</c:v>
                </c:pt>
                <c:pt idx="55657">
                  <c:v>993</c:v>
                </c:pt>
                <c:pt idx="55658">
                  <c:v>966</c:v>
                </c:pt>
                <c:pt idx="55659">
                  <c:v>945</c:v>
                </c:pt>
                <c:pt idx="55660">
                  <c:v>961</c:v>
                </c:pt>
                <c:pt idx="55661">
                  <c:v>981</c:v>
                </c:pt>
                <c:pt idx="55662">
                  <c:v>1017</c:v>
                </c:pt>
                <c:pt idx="55663">
                  <c:v>1199</c:v>
                </c:pt>
                <c:pt idx="55664">
                  <c:v>1351</c:v>
                </c:pt>
                <c:pt idx="55665">
                  <c:v>1436</c:v>
                </c:pt>
                <c:pt idx="55666">
                  <c:v>1476</c:v>
                </c:pt>
                <c:pt idx="55667">
                  <c:v>1410</c:v>
                </c:pt>
                <c:pt idx="55668">
                  <c:v>1388</c:v>
                </c:pt>
                <c:pt idx="55669">
                  <c:v>1402</c:v>
                </c:pt>
                <c:pt idx="55670">
                  <c:v>1390</c:v>
                </c:pt>
                <c:pt idx="55671">
                  <c:v>1331</c:v>
                </c:pt>
                <c:pt idx="55672">
                  <c:v>1264</c:v>
                </c:pt>
                <c:pt idx="55673">
                  <c:v>1167</c:v>
                </c:pt>
                <c:pt idx="55674">
                  <c:v>1251</c:v>
                </c:pt>
                <c:pt idx="55675">
                  <c:v>1244</c:v>
                </c:pt>
                <c:pt idx="55676">
                  <c:v>1213</c:v>
                </c:pt>
                <c:pt idx="55677">
                  <c:v>1147</c:v>
                </c:pt>
                <c:pt idx="55678">
                  <c:v>1092</c:v>
                </c:pt>
                <c:pt idx="55679">
                  <c:v>1025</c:v>
                </c:pt>
                <c:pt idx="55680">
                  <c:v>981</c:v>
                </c:pt>
                <c:pt idx="55681">
                  <c:v>964</c:v>
                </c:pt>
                <c:pt idx="55682">
                  <c:v>933</c:v>
                </c:pt>
                <c:pt idx="55683">
                  <c:v>912</c:v>
                </c:pt>
                <c:pt idx="55684">
                  <c:v>919</c:v>
                </c:pt>
                <c:pt idx="55685">
                  <c:v>918</c:v>
                </c:pt>
                <c:pt idx="55686">
                  <c:v>962</c:v>
                </c:pt>
                <c:pt idx="55687">
                  <c:v>1188</c:v>
                </c:pt>
                <c:pt idx="55688">
                  <c:v>1332</c:v>
                </c:pt>
                <c:pt idx="55689">
                  <c:v>1429</c:v>
                </c:pt>
                <c:pt idx="55690">
                  <c:v>1490</c:v>
                </c:pt>
                <c:pt idx="55691">
                  <c:v>1478</c:v>
                </c:pt>
                <c:pt idx="55692">
                  <c:v>1507</c:v>
                </c:pt>
                <c:pt idx="55693">
                  <c:v>1531</c:v>
                </c:pt>
                <c:pt idx="55694">
                  <c:v>1492</c:v>
                </c:pt>
                <c:pt idx="55695">
                  <c:v>1416</c:v>
                </c:pt>
                <c:pt idx="55696">
                  <c:v>1329</c:v>
                </c:pt>
                <c:pt idx="55697">
                  <c:v>1239</c:v>
                </c:pt>
                <c:pt idx="55698">
                  <c:v>1323</c:v>
                </c:pt>
                <c:pt idx="55699">
                  <c:v>1298</c:v>
                </c:pt>
                <c:pt idx="55700">
                  <c:v>1281</c:v>
                </c:pt>
                <c:pt idx="55701">
                  <c:v>1221</c:v>
                </c:pt>
                <c:pt idx="55702">
                  <c:v>1146</c:v>
                </c:pt>
                <c:pt idx="55703">
                  <c:v>1072</c:v>
                </c:pt>
                <c:pt idx="55704">
                  <c:v>1012</c:v>
                </c:pt>
                <c:pt idx="55705">
                  <c:v>973</c:v>
                </c:pt>
                <c:pt idx="55706">
                  <c:v>952</c:v>
                </c:pt>
                <c:pt idx="55707">
                  <c:v>932</c:v>
                </c:pt>
                <c:pt idx="55708">
                  <c:v>943</c:v>
                </c:pt>
                <c:pt idx="55709">
                  <c:v>936</c:v>
                </c:pt>
                <c:pt idx="55710">
                  <c:v>975</c:v>
                </c:pt>
                <c:pt idx="55711">
                  <c:v>1192</c:v>
                </c:pt>
                <c:pt idx="55712">
                  <c:v>1357</c:v>
                </c:pt>
                <c:pt idx="55713">
                  <c:v>1449</c:v>
                </c:pt>
                <c:pt idx="55714">
                  <c:v>1512</c:v>
                </c:pt>
                <c:pt idx="55715">
                  <c:v>1516</c:v>
                </c:pt>
                <c:pt idx="55716">
                  <c:v>1504</c:v>
                </c:pt>
                <c:pt idx="55717">
                  <c:v>1529</c:v>
                </c:pt>
                <c:pt idx="55718">
                  <c:v>1537</c:v>
                </c:pt>
                <c:pt idx="55719">
                  <c:v>1489</c:v>
                </c:pt>
                <c:pt idx="55720">
                  <c:v>1381</c:v>
                </c:pt>
                <c:pt idx="55721">
                  <c:v>1282</c:v>
                </c:pt>
                <c:pt idx="55722">
                  <c:v>1366</c:v>
                </c:pt>
                <c:pt idx="55723">
                  <c:v>1371</c:v>
                </c:pt>
                <c:pt idx="55724">
                  <c:v>1320</c:v>
                </c:pt>
                <c:pt idx="55725">
                  <c:v>1274</c:v>
                </c:pt>
                <c:pt idx="55726">
                  <c:v>1181</c:v>
                </c:pt>
                <c:pt idx="55727">
                  <c:v>1125</c:v>
                </c:pt>
                <c:pt idx="55728">
                  <c:v>1069</c:v>
                </c:pt>
                <c:pt idx="55729">
                  <c:v>1033</c:v>
                </c:pt>
                <c:pt idx="55730">
                  <c:v>1004</c:v>
                </c:pt>
                <c:pt idx="55731">
                  <c:v>974</c:v>
                </c:pt>
                <c:pt idx="55732">
                  <c:v>978</c:v>
                </c:pt>
                <c:pt idx="55733">
                  <c:v>964</c:v>
                </c:pt>
                <c:pt idx="55734">
                  <c:v>1035</c:v>
                </c:pt>
                <c:pt idx="55735">
                  <c:v>1246</c:v>
                </c:pt>
                <c:pt idx="55736">
                  <c:v>1404</c:v>
                </c:pt>
                <c:pt idx="55737">
                  <c:v>1495</c:v>
                </c:pt>
                <c:pt idx="55738">
                  <c:v>1550</c:v>
                </c:pt>
                <c:pt idx="55739">
                  <c:v>1521</c:v>
                </c:pt>
                <c:pt idx="55740">
                  <c:v>1544</c:v>
                </c:pt>
                <c:pt idx="55741">
                  <c:v>1542</c:v>
                </c:pt>
                <c:pt idx="55742">
                  <c:v>1516</c:v>
                </c:pt>
                <c:pt idx="55743">
                  <c:v>1454</c:v>
                </c:pt>
                <c:pt idx="55744">
                  <c:v>1370</c:v>
                </c:pt>
                <c:pt idx="55745">
                  <c:v>1286</c:v>
                </c:pt>
                <c:pt idx="55746">
                  <c:v>1357</c:v>
                </c:pt>
                <c:pt idx="55747">
                  <c:v>1356</c:v>
                </c:pt>
                <c:pt idx="55748">
                  <c:v>1312</c:v>
                </c:pt>
                <c:pt idx="55749">
                  <c:v>1251</c:v>
                </c:pt>
                <c:pt idx="55750">
                  <c:v>1205</c:v>
                </c:pt>
                <c:pt idx="55751">
                  <c:v>1152</c:v>
                </c:pt>
                <c:pt idx="55752">
                  <c:v>1084</c:v>
                </c:pt>
                <c:pt idx="55753">
                  <c:v>1054</c:v>
                </c:pt>
                <c:pt idx="55754">
                  <c:v>1026</c:v>
                </c:pt>
                <c:pt idx="55755">
                  <c:v>1006</c:v>
                </c:pt>
                <c:pt idx="55756">
                  <c:v>998</c:v>
                </c:pt>
                <c:pt idx="55757">
                  <c:v>978</c:v>
                </c:pt>
                <c:pt idx="55758">
                  <c:v>985</c:v>
                </c:pt>
                <c:pt idx="55759">
                  <c:v>1102</c:v>
                </c:pt>
                <c:pt idx="55760">
                  <c:v>1238</c:v>
                </c:pt>
                <c:pt idx="55761">
                  <c:v>1323</c:v>
                </c:pt>
                <c:pt idx="55762">
                  <c:v>1363</c:v>
                </c:pt>
                <c:pt idx="55763">
                  <c:v>1357</c:v>
                </c:pt>
                <c:pt idx="55764">
                  <c:v>1331</c:v>
                </c:pt>
                <c:pt idx="55765">
                  <c:v>1285</c:v>
                </c:pt>
                <c:pt idx="55766">
                  <c:v>1259</c:v>
                </c:pt>
                <c:pt idx="55767">
                  <c:v>1220</c:v>
                </c:pt>
                <c:pt idx="55768">
                  <c:v>1196</c:v>
                </c:pt>
                <c:pt idx="55769">
                  <c:v>1200</c:v>
                </c:pt>
                <c:pt idx="55770">
                  <c:v>1292</c:v>
                </c:pt>
                <c:pt idx="55771">
                  <c:v>1299</c:v>
                </c:pt>
                <c:pt idx="55772">
                  <c:v>1259</c:v>
                </c:pt>
                <c:pt idx="55773">
                  <c:v>1211</c:v>
                </c:pt>
                <c:pt idx="55774">
                  <c:v>1163</c:v>
                </c:pt>
                <c:pt idx="55775">
                  <c:v>1117</c:v>
                </c:pt>
                <c:pt idx="55776">
                  <c:v>1068</c:v>
                </c:pt>
                <c:pt idx="55777">
                  <c:v>1033</c:v>
                </c:pt>
                <c:pt idx="55778">
                  <c:v>1006</c:v>
                </c:pt>
                <c:pt idx="55779">
                  <c:v>987</c:v>
                </c:pt>
                <c:pt idx="55780">
                  <c:v>987</c:v>
                </c:pt>
                <c:pt idx="55781">
                  <c:v>943</c:v>
                </c:pt>
                <c:pt idx="55782">
                  <c:v>924</c:v>
                </c:pt>
                <c:pt idx="55783">
                  <c:v>980</c:v>
                </c:pt>
                <c:pt idx="55784">
                  <c:v>1030</c:v>
                </c:pt>
                <c:pt idx="55785">
                  <c:v>1070</c:v>
                </c:pt>
                <c:pt idx="55786">
                  <c:v>1132</c:v>
                </c:pt>
                <c:pt idx="55787">
                  <c:v>1146</c:v>
                </c:pt>
                <c:pt idx="55788">
                  <c:v>1175</c:v>
                </c:pt>
                <c:pt idx="55789">
                  <c:v>1164</c:v>
                </c:pt>
                <c:pt idx="55790">
                  <c:v>1142</c:v>
                </c:pt>
                <c:pt idx="55791">
                  <c:v>1135</c:v>
                </c:pt>
                <c:pt idx="55792">
                  <c:v>1122</c:v>
                </c:pt>
                <c:pt idx="55793">
                  <c:v>1105</c:v>
                </c:pt>
                <c:pt idx="55794">
                  <c:v>1211</c:v>
                </c:pt>
                <c:pt idx="55795">
                  <c:v>1231</c:v>
                </c:pt>
                <c:pt idx="55796">
                  <c:v>1229</c:v>
                </c:pt>
                <c:pt idx="55797">
                  <c:v>1204</c:v>
                </c:pt>
                <c:pt idx="55798">
                  <c:v>1148</c:v>
                </c:pt>
                <c:pt idx="55799">
                  <c:v>1085</c:v>
                </c:pt>
                <c:pt idx="55800">
                  <c:v>1036</c:v>
                </c:pt>
                <c:pt idx="55801">
                  <c:v>1004</c:v>
                </c:pt>
                <c:pt idx="55802">
                  <c:v>979</c:v>
                </c:pt>
                <c:pt idx="55803">
                  <c:v>963</c:v>
                </c:pt>
                <c:pt idx="55804">
                  <c:v>959</c:v>
                </c:pt>
                <c:pt idx="55805">
                  <c:v>969</c:v>
                </c:pt>
                <c:pt idx="55806">
                  <c:v>1030</c:v>
                </c:pt>
                <c:pt idx="55807">
                  <c:v>1270</c:v>
                </c:pt>
                <c:pt idx="55808">
                  <c:v>1443</c:v>
                </c:pt>
                <c:pt idx="55809">
                  <c:v>1534</c:v>
                </c:pt>
                <c:pt idx="55810">
                  <c:v>1499</c:v>
                </c:pt>
                <c:pt idx="55811">
                  <c:v>1416</c:v>
                </c:pt>
                <c:pt idx="55812">
                  <c:v>1388</c:v>
                </c:pt>
                <c:pt idx="55813">
                  <c:v>1458</c:v>
                </c:pt>
                <c:pt idx="55814">
                  <c:v>1452</c:v>
                </c:pt>
                <c:pt idx="55815">
                  <c:v>1412</c:v>
                </c:pt>
                <c:pt idx="55816">
                  <c:v>1332</c:v>
                </c:pt>
                <c:pt idx="55817">
                  <c:v>1251</c:v>
                </c:pt>
                <c:pt idx="55818">
                  <c:v>1339</c:v>
                </c:pt>
                <c:pt idx="55819">
                  <c:v>1336</c:v>
                </c:pt>
                <c:pt idx="55820">
                  <c:v>1301</c:v>
                </c:pt>
                <c:pt idx="55821">
                  <c:v>1246</c:v>
                </c:pt>
                <c:pt idx="55822">
                  <c:v>1178</c:v>
                </c:pt>
                <c:pt idx="55823">
                  <c:v>1116</c:v>
                </c:pt>
                <c:pt idx="55824">
                  <c:v>1061</c:v>
                </c:pt>
                <c:pt idx="55825">
                  <c:v>1031</c:v>
                </c:pt>
                <c:pt idx="55826">
                  <c:v>1001</c:v>
                </c:pt>
                <c:pt idx="55827">
                  <c:v>984</c:v>
                </c:pt>
                <c:pt idx="55828">
                  <c:v>984</c:v>
                </c:pt>
                <c:pt idx="55829">
                  <c:v>1002</c:v>
                </c:pt>
                <c:pt idx="55830">
                  <c:v>1042</c:v>
                </c:pt>
                <c:pt idx="55831">
                  <c:v>1256</c:v>
                </c:pt>
                <c:pt idx="55832">
                  <c:v>1384</c:v>
                </c:pt>
                <c:pt idx="55833">
                  <c:v>1472</c:v>
                </c:pt>
                <c:pt idx="55834">
                  <c:v>1543</c:v>
                </c:pt>
                <c:pt idx="55835">
                  <c:v>1502</c:v>
                </c:pt>
                <c:pt idx="55836">
                  <c:v>1492</c:v>
                </c:pt>
                <c:pt idx="55837">
                  <c:v>1516</c:v>
                </c:pt>
                <c:pt idx="55838">
                  <c:v>1518</c:v>
                </c:pt>
                <c:pt idx="55839">
                  <c:v>1472</c:v>
                </c:pt>
                <c:pt idx="55840">
                  <c:v>1389</c:v>
                </c:pt>
                <c:pt idx="55841">
                  <c:v>1309</c:v>
                </c:pt>
                <c:pt idx="55842">
                  <c:v>1375</c:v>
                </c:pt>
                <c:pt idx="55843">
                  <c:v>1378</c:v>
                </c:pt>
                <c:pt idx="55844">
                  <c:v>1343</c:v>
                </c:pt>
                <c:pt idx="55845">
                  <c:v>1289</c:v>
                </c:pt>
                <c:pt idx="55846">
                  <c:v>1223</c:v>
                </c:pt>
                <c:pt idx="55847">
                  <c:v>1160</c:v>
                </c:pt>
                <c:pt idx="55848">
                  <c:v>1097</c:v>
                </c:pt>
                <c:pt idx="55849">
                  <c:v>1060</c:v>
                </c:pt>
                <c:pt idx="55850">
                  <c:v>1023</c:v>
                </c:pt>
                <c:pt idx="55851">
                  <c:v>1014</c:v>
                </c:pt>
                <c:pt idx="55852">
                  <c:v>1008</c:v>
                </c:pt>
                <c:pt idx="55853">
                  <c:v>1008</c:v>
                </c:pt>
                <c:pt idx="55854">
                  <c:v>1068</c:v>
                </c:pt>
                <c:pt idx="55855">
                  <c:v>1260</c:v>
                </c:pt>
                <c:pt idx="55856">
                  <c:v>1375</c:v>
                </c:pt>
                <c:pt idx="55857">
                  <c:v>1467</c:v>
                </c:pt>
                <c:pt idx="55858">
                  <c:v>1514</c:v>
                </c:pt>
                <c:pt idx="55859">
                  <c:v>1481</c:v>
                </c:pt>
                <c:pt idx="55860">
                  <c:v>1449</c:v>
                </c:pt>
                <c:pt idx="55861">
                  <c:v>1454</c:v>
                </c:pt>
                <c:pt idx="55862">
                  <c:v>1455</c:v>
                </c:pt>
                <c:pt idx="55863">
                  <c:v>1405</c:v>
                </c:pt>
                <c:pt idx="55864">
                  <c:v>1308</c:v>
                </c:pt>
                <c:pt idx="55865">
                  <c:v>1229</c:v>
                </c:pt>
                <c:pt idx="55866">
                  <c:v>1316</c:v>
                </c:pt>
                <c:pt idx="55867">
                  <c:v>1270</c:v>
                </c:pt>
                <c:pt idx="55868">
                  <c:v>1223</c:v>
                </c:pt>
                <c:pt idx="55869">
                  <c:v>1174</c:v>
                </c:pt>
                <c:pt idx="55870">
                  <c:v>1110</c:v>
                </c:pt>
                <c:pt idx="55871">
                  <c:v>1045</c:v>
                </c:pt>
                <c:pt idx="55872">
                  <c:v>1000</c:v>
                </c:pt>
                <c:pt idx="55873">
                  <c:v>970</c:v>
                </c:pt>
                <c:pt idx="55874">
                  <c:v>959</c:v>
                </c:pt>
                <c:pt idx="55875">
                  <c:v>945</c:v>
                </c:pt>
                <c:pt idx="55876">
                  <c:v>950</c:v>
                </c:pt>
                <c:pt idx="55877">
                  <c:v>961</c:v>
                </c:pt>
                <c:pt idx="55878">
                  <c:v>1013</c:v>
                </c:pt>
                <c:pt idx="55879">
                  <c:v>1215</c:v>
                </c:pt>
                <c:pt idx="55880">
                  <c:v>1339</c:v>
                </c:pt>
                <c:pt idx="55881">
                  <c:v>1418</c:v>
                </c:pt>
                <c:pt idx="55882">
                  <c:v>1468</c:v>
                </c:pt>
                <c:pt idx="55883">
                  <c:v>1484</c:v>
                </c:pt>
                <c:pt idx="55884">
                  <c:v>1502</c:v>
                </c:pt>
                <c:pt idx="55885">
                  <c:v>1510</c:v>
                </c:pt>
                <c:pt idx="55886">
                  <c:v>1442</c:v>
                </c:pt>
                <c:pt idx="55887">
                  <c:v>1397</c:v>
                </c:pt>
                <c:pt idx="55888">
                  <c:v>1339</c:v>
                </c:pt>
                <c:pt idx="55889">
                  <c:v>1275</c:v>
                </c:pt>
                <c:pt idx="55890">
                  <c:v>1371</c:v>
                </c:pt>
                <c:pt idx="55891">
                  <c:v>1350</c:v>
                </c:pt>
                <c:pt idx="55892">
                  <c:v>1311</c:v>
                </c:pt>
                <c:pt idx="55893">
                  <c:v>1267</c:v>
                </c:pt>
                <c:pt idx="55894">
                  <c:v>1195</c:v>
                </c:pt>
                <c:pt idx="55895">
                  <c:v>1124</c:v>
                </c:pt>
                <c:pt idx="55896">
                  <c:v>1067</c:v>
                </c:pt>
                <c:pt idx="55897">
                  <c:v>1029</c:v>
                </c:pt>
                <c:pt idx="55898">
                  <c:v>1011</c:v>
                </c:pt>
                <c:pt idx="55899">
                  <c:v>995</c:v>
                </c:pt>
                <c:pt idx="55900">
                  <c:v>1001</c:v>
                </c:pt>
                <c:pt idx="55901">
                  <c:v>1002</c:v>
                </c:pt>
                <c:pt idx="55902">
                  <c:v>1051</c:v>
                </c:pt>
                <c:pt idx="55903">
                  <c:v>1273</c:v>
                </c:pt>
                <c:pt idx="55904">
                  <c:v>1399</c:v>
                </c:pt>
                <c:pt idx="55905">
                  <c:v>1482</c:v>
                </c:pt>
                <c:pt idx="55906">
                  <c:v>1533</c:v>
                </c:pt>
                <c:pt idx="55907">
                  <c:v>1541</c:v>
                </c:pt>
                <c:pt idx="55908">
                  <c:v>1495</c:v>
                </c:pt>
                <c:pt idx="55909">
                  <c:v>1494</c:v>
                </c:pt>
                <c:pt idx="55910">
                  <c:v>1494</c:v>
                </c:pt>
                <c:pt idx="55911">
                  <c:v>1418</c:v>
                </c:pt>
                <c:pt idx="55912">
                  <c:v>1319</c:v>
                </c:pt>
                <c:pt idx="55913">
                  <c:v>1254</c:v>
                </c:pt>
                <c:pt idx="55914">
                  <c:v>1320</c:v>
                </c:pt>
                <c:pt idx="55915">
                  <c:v>1317</c:v>
                </c:pt>
                <c:pt idx="55916">
                  <c:v>1275</c:v>
                </c:pt>
                <c:pt idx="55917">
                  <c:v>1206</c:v>
                </c:pt>
                <c:pt idx="55918">
                  <c:v>1153</c:v>
                </c:pt>
                <c:pt idx="55919">
                  <c:v>1087</c:v>
                </c:pt>
                <c:pt idx="55920">
                  <c:v>1044</c:v>
                </c:pt>
                <c:pt idx="55921">
                  <c:v>988</c:v>
                </c:pt>
                <c:pt idx="55922">
                  <c:v>969</c:v>
                </c:pt>
                <c:pt idx="55923">
                  <c:v>954</c:v>
                </c:pt>
                <c:pt idx="55924">
                  <c:v>945</c:v>
                </c:pt>
                <c:pt idx="55925">
                  <c:v>927</c:v>
                </c:pt>
                <c:pt idx="55926">
                  <c:v>947</c:v>
                </c:pt>
                <c:pt idx="55927">
                  <c:v>1066</c:v>
                </c:pt>
                <c:pt idx="55928">
                  <c:v>1211</c:v>
                </c:pt>
                <c:pt idx="55929">
                  <c:v>1307</c:v>
                </c:pt>
                <c:pt idx="55930">
                  <c:v>1337</c:v>
                </c:pt>
                <c:pt idx="55931">
                  <c:v>1310</c:v>
                </c:pt>
                <c:pt idx="55932">
                  <c:v>1262</c:v>
                </c:pt>
                <c:pt idx="55933">
                  <c:v>1252</c:v>
                </c:pt>
                <c:pt idx="55934">
                  <c:v>1239</c:v>
                </c:pt>
                <c:pt idx="55935">
                  <c:v>1190</c:v>
                </c:pt>
                <c:pt idx="55936">
                  <c:v>1174</c:v>
                </c:pt>
                <c:pt idx="55937">
                  <c:v>1167</c:v>
                </c:pt>
                <c:pt idx="55938">
                  <c:v>1260</c:v>
                </c:pt>
                <c:pt idx="55939">
                  <c:v>1270</c:v>
                </c:pt>
                <c:pt idx="55940">
                  <c:v>1243</c:v>
                </c:pt>
                <c:pt idx="55941">
                  <c:v>1209</c:v>
                </c:pt>
                <c:pt idx="55942">
                  <c:v>1161</c:v>
                </c:pt>
                <c:pt idx="55943">
                  <c:v>1110</c:v>
                </c:pt>
                <c:pt idx="55944">
                  <c:v>1059</c:v>
                </c:pt>
                <c:pt idx="55945">
                  <c:v>1032</c:v>
                </c:pt>
                <c:pt idx="55946">
                  <c:v>1011</c:v>
                </c:pt>
                <c:pt idx="55947">
                  <c:v>985</c:v>
                </c:pt>
                <c:pt idx="55948">
                  <c:v>971</c:v>
                </c:pt>
                <c:pt idx="55949">
                  <c:v>915</c:v>
                </c:pt>
                <c:pt idx="55950">
                  <c:v>911</c:v>
                </c:pt>
                <c:pt idx="55951">
                  <c:v>967</c:v>
                </c:pt>
                <c:pt idx="55952">
                  <c:v>1024</c:v>
                </c:pt>
                <c:pt idx="55953">
                  <c:v>1078</c:v>
                </c:pt>
                <c:pt idx="55954">
                  <c:v>1136</c:v>
                </c:pt>
                <c:pt idx="55955">
                  <c:v>1155</c:v>
                </c:pt>
                <c:pt idx="55956">
                  <c:v>1163</c:v>
                </c:pt>
                <c:pt idx="55957">
                  <c:v>1136</c:v>
                </c:pt>
                <c:pt idx="55958">
                  <c:v>1136</c:v>
                </c:pt>
                <c:pt idx="55959">
                  <c:v>1120</c:v>
                </c:pt>
                <c:pt idx="55960">
                  <c:v>1121</c:v>
                </c:pt>
                <c:pt idx="55961">
                  <c:v>1120</c:v>
                </c:pt>
                <c:pt idx="55962">
                  <c:v>1236</c:v>
                </c:pt>
                <c:pt idx="55963">
                  <c:v>1245</c:v>
                </c:pt>
                <c:pt idx="55964">
                  <c:v>1247</c:v>
                </c:pt>
                <c:pt idx="55965">
                  <c:v>1211</c:v>
                </c:pt>
                <c:pt idx="55966">
                  <c:v>1143</c:v>
                </c:pt>
                <c:pt idx="55967">
                  <c:v>1103</c:v>
                </c:pt>
                <c:pt idx="55968">
                  <c:v>1040</c:v>
                </c:pt>
                <c:pt idx="55969">
                  <c:v>1002</c:v>
                </c:pt>
                <c:pt idx="55970">
                  <c:v>979</c:v>
                </c:pt>
                <c:pt idx="55971">
                  <c:v>967</c:v>
                </c:pt>
                <c:pt idx="55972">
                  <c:v>971</c:v>
                </c:pt>
                <c:pt idx="55973">
                  <c:v>984</c:v>
                </c:pt>
                <c:pt idx="55974">
                  <c:v>1024</c:v>
                </c:pt>
                <c:pt idx="55975">
                  <c:v>1253</c:v>
                </c:pt>
                <c:pt idx="55976">
                  <c:v>1393</c:v>
                </c:pt>
                <c:pt idx="55977">
                  <c:v>1471</c:v>
                </c:pt>
                <c:pt idx="55978">
                  <c:v>1495</c:v>
                </c:pt>
                <c:pt idx="55979">
                  <c:v>1515</c:v>
                </c:pt>
                <c:pt idx="55980">
                  <c:v>1523</c:v>
                </c:pt>
                <c:pt idx="55981">
                  <c:v>1451</c:v>
                </c:pt>
                <c:pt idx="55982">
                  <c:v>1462</c:v>
                </c:pt>
                <c:pt idx="55983">
                  <c:v>1386</c:v>
                </c:pt>
                <c:pt idx="55984">
                  <c:v>1303</c:v>
                </c:pt>
                <c:pt idx="55985">
                  <c:v>1224</c:v>
                </c:pt>
                <c:pt idx="55986">
                  <c:v>1305</c:v>
                </c:pt>
                <c:pt idx="55987">
                  <c:v>1297</c:v>
                </c:pt>
                <c:pt idx="55988">
                  <c:v>1265</c:v>
                </c:pt>
                <c:pt idx="55989">
                  <c:v>1211</c:v>
                </c:pt>
                <c:pt idx="55990">
                  <c:v>1144</c:v>
                </c:pt>
                <c:pt idx="55991">
                  <c:v>1065</c:v>
                </c:pt>
                <c:pt idx="55992">
                  <c:v>1014</c:v>
                </c:pt>
                <c:pt idx="55993">
                  <c:v>984</c:v>
                </c:pt>
                <c:pt idx="55994">
                  <c:v>964</c:v>
                </c:pt>
                <c:pt idx="55995">
                  <c:v>946</c:v>
                </c:pt>
                <c:pt idx="55996">
                  <c:v>945</c:v>
                </c:pt>
                <c:pt idx="55997">
                  <c:v>988</c:v>
                </c:pt>
                <c:pt idx="55998">
                  <c:v>1038</c:v>
                </c:pt>
                <c:pt idx="55999">
                  <c:v>1249</c:v>
                </c:pt>
                <c:pt idx="56000">
                  <c:v>1396</c:v>
                </c:pt>
                <c:pt idx="56001">
                  <c:v>1495</c:v>
                </c:pt>
                <c:pt idx="56002">
                  <c:v>1530</c:v>
                </c:pt>
                <c:pt idx="56003">
                  <c:v>1548</c:v>
                </c:pt>
                <c:pt idx="56004">
                  <c:v>1565</c:v>
                </c:pt>
                <c:pt idx="56005">
                  <c:v>1578</c:v>
                </c:pt>
                <c:pt idx="56006">
                  <c:v>1574</c:v>
                </c:pt>
                <c:pt idx="56007">
                  <c:v>1505</c:v>
                </c:pt>
                <c:pt idx="56008">
                  <c:v>1405</c:v>
                </c:pt>
                <c:pt idx="56009">
                  <c:v>1323</c:v>
                </c:pt>
                <c:pt idx="56010">
                  <c:v>1382</c:v>
                </c:pt>
                <c:pt idx="56011">
                  <c:v>1364</c:v>
                </c:pt>
                <c:pt idx="56012">
                  <c:v>1330</c:v>
                </c:pt>
                <c:pt idx="56013">
                  <c:v>1275</c:v>
                </c:pt>
                <c:pt idx="56014">
                  <c:v>1196</c:v>
                </c:pt>
                <c:pt idx="56015">
                  <c:v>1133</c:v>
                </c:pt>
                <c:pt idx="56016">
                  <c:v>1077</c:v>
                </c:pt>
                <c:pt idx="56017">
                  <c:v>1037</c:v>
                </c:pt>
                <c:pt idx="56018">
                  <c:v>1011</c:v>
                </c:pt>
                <c:pt idx="56019">
                  <c:v>997</c:v>
                </c:pt>
                <c:pt idx="56020">
                  <c:v>998</c:v>
                </c:pt>
                <c:pt idx="56021">
                  <c:v>996</c:v>
                </c:pt>
                <c:pt idx="56022">
                  <c:v>1048</c:v>
                </c:pt>
                <c:pt idx="56023">
                  <c:v>1251</c:v>
                </c:pt>
                <c:pt idx="56024">
                  <c:v>1396</c:v>
                </c:pt>
                <c:pt idx="56025">
                  <c:v>1493</c:v>
                </c:pt>
                <c:pt idx="56026">
                  <c:v>1540</c:v>
                </c:pt>
                <c:pt idx="56027">
                  <c:v>1524</c:v>
                </c:pt>
                <c:pt idx="56028">
                  <c:v>1468</c:v>
                </c:pt>
                <c:pt idx="56029">
                  <c:v>1445</c:v>
                </c:pt>
                <c:pt idx="56030">
                  <c:v>1435</c:v>
                </c:pt>
                <c:pt idx="56031">
                  <c:v>1364</c:v>
                </c:pt>
                <c:pt idx="56032">
                  <c:v>1274</c:v>
                </c:pt>
                <c:pt idx="56033">
                  <c:v>1218</c:v>
                </c:pt>
                <c:pt idx="56034">
                  <c:v>1293</c:v>
                </c:pt>
                <c:pt idx="56035">
                  <c:v>1272</c:v>
                </c:pt>
                <c:pt idx="56036">
                  <c:v>1234</c:v>
                </c:pt>
                <c:pt idx="56037">
                  <c:v>1173</c:v>
                </c:pt>
                <c:pt idx="56038">
                  <c:v>1104</c:v>
                </c:pt>
                <c:pt idx="56039">
                  <c:v>1053</c:v>
                </c:pt>
                <c:pt idx="56040">
                  <c:v>996</c:v>
                </c:pt>
                <c:pt idx="56041">
                  <c:v>966</c:v>
                </c:pt>
                <c:pt idx="56042">
                  <c:v>943</c:v>
                </c:pt>
                <c:pt idx="56043">
                  <c:v>933</c:v>
                </c:pt>
                <c:pt idx="56044">
                  <c:v>937</c:v>
                </c:pt>
                <c:pt idx="56045">
                  <c:v>945</c:v>
                </c:pt>
                <c:pt idx="56046">
                  <c:v>1003</c:v>
                </c:pt>
                <c:pt idx="56047">
                  <c:v>1202</c:v>
                </c:pt>
                <c:pt idx="56048">
                  <c:v>1357</c:v>
                </c:pt>
                <c:pt idx="56049">
                  <c:v>1440</c:v>
                </c:pt>
                <c:pt idx="56050">
                  <c:v>1486</c:v>
                </c:pt>
                <c:pt idx="56051">
                  <c:v>1504</c:v>
                </c:pt>
                <c:pt idx="56052">
                  <c:v>1502</c:v>
                </c:pt>
                <c:pt idx="56053">
                  <c:v>1521</c:v>
                </c:pt>
                <c:pt idx="56054">
                  <c:v>1426</c:v>
                </c:pt>
                <c:pt idx="56055">
                  <c:v>1399</c:v>
                </c:pt>
                <c:pt idx="56056">
                  <c:v>1311</c:v>
                </c:pt>
                <c:pt idx="56057">
                  <c:v>1257</c:v>
                </c:pt>
                <c:pt idx="56058">
                  <c:v>1300</c:v>
                </c:pt>
                <c:pt idx="56059">
                  <c:v>1263</c:v>
                </c:pt>
                <c:pt idx="56060">
                  <c:v>1222</c:v>
                </c:pt>
                <c:pt idx="56061">
                  <c:v>1168</c:v>
                </c:pt>
                <c:pt idx="56062">
                  <c:v>1110</c:v>
                </c:pt>
                <c:pt idx="56063">
                  <c:v>1047</c:v>
                </c:pt>
                <c:pt idx="56064">
                  <c:v>991</c:v>
                </c:pt>
                <c:pt idx="56065">
                  <c:v>957</c:v>
                </c:pt>
                <c:pt idx="56066">
                  <c:v>936</c:v>
                </c:pt>
                <c:pt idx="56067">
                  <c:v>915</c:v>
                </c:pt>
                <c:pt idx="56068">
                  <c:v>920</c:v>
                </c:pt>
                <c:pt idx="56069">
                  <c:v>927</c:v>
                </c:pt>
                <c:pt idx="56070">
                  <c:v>966</c:v>
                </c:pt>
                <c:pt idx="56071">
                  <c:v>1153</c:v>
                </c:pt>
                <c:pt idx="56072">
                  <c:v>1295</c:v>
                </c:pt>
                <c:pt idx="56073">
                  <c:v>1408</c:v>
                </c:pt>
                <c:pt idx="56074">
                  <c:v>1454</c:v>
                </c:pt>
                <c:pt idx="56075">
                  <c:v>1439</c:v>
                </c:pt>
                <c:pt idx="56076">
                  <c:v>1443</c:v>
                </c:pt>
                <c:pt idx="56077">
                  <c:v>1468</c:v>
                </c:pt>
                <c:pt idx="56078">
                  <c:v>1442</c:v>
                </c:pt>
                <c:pt idx="56079">
                  <c:v>1396</c:v>
                </c:pt>
                <c:pt idx="56080">
                  <c:v>1301</c:v>
                </c:pt>
                <c:pt idx="56081">
                  <c:v>1212</c:v>
                </c:pt>
                <c:pt idx="56082">
                  <c:v>1302</c:v>
                </c:pt>
                <c:pt idx="56083">
                  <c:v>1277</c:v>
                </c:pt>
                <c:pt idx="56084">
                  <c:v>1236</c:v>
                </c:pt>
                <c:pt idx="56085">
                  <c:v>1185</c:v>
                </c:pt>
                <c:pt idx="56086">
                  <c:v>1153</c:v>
                </c:pt>
                <c:pt idx="56087">
                  <c:v>1094</c:v>
                </c:pt>
                <c:pt idx="56088">
                  <c:v>1025</c:v>
                </c:pt>
                <c:pt idx="56089">
                  <c:v>994</c:v>
                </c:pt>
                <c:pt idx="56090">
                  <c:v>968</c:v>
                </c:pt>
                <c:pt idx="56091">
                  <c:v>948</c:v>
                </c:pt>
                <c:pt idx="56092">
                  <c:v>942</c:v>
                </c:pt>
                <c:pt idx="56093">
                  <c:v>923</c:v>
                </c:pt>
                <c:pt idx="56094">
                  <c:v>941</c:v>
                </c:pt>
                <c:pt idx="56095">
                  <c:v>1055</c:v>
                </c:pt>
                <c:pt idx="56096">
                  <c:v>1179</c:v>
                </c:pt>
                <c:pt idx="56097">
                  <c:v>1255</c:v>
                </c:pt>
                <c:pt idx="56098">
                  <c:v>1298</c:v>
                </c:pt>
                <c:pt idx="56099">
                  <c:v>1311</c:v>
                </c:pt>
                <c:pt idx="56100">
                  <c:v>1278</c:v>
                </c:pt>
                <c:pt idx="56101">
                  <c:v>1260</c:v>
                </c:pt>
                <c:pt idx="56102">
                  <c:v>1267</c:v>
                </c:pt>
                <c:pt idx="56103">
                  <c:v>1218</c:v>
                </c:pt>
                <c:pt idx="56104">
                  <c:v>1183</c:v>
                </c:pt>
                <c:pt idx="56105">
                  <c:v>1173</c:v>
                </c:pt>
                <c:pt idx="56106">
                  <c:v>1256</c:v>
                </c:pt>
                <c:pt idx="56107">
                  <c:v>1247</c:v>
                </c:pt>
                <c:pt idx="56108">
                  <c:v>1209</c:v>
                </c:pt>
                <c:pt idx="56109">
                  <c:v>1170</c:v>
                </c:pt>
                <c:pt idx="56110">
                  <c:v>1120</c:v>
                </c:pt>
                <c:pt idx="56111">
                  <c:v>1084</c:v>
                </c:pt>
                <c:pt idx="56112">
                  <c:v>1033</c:v>
                </c:pt>
                <c:pt idx="56113">
                  <c:v>999</c:v>
                </c:pt>
                <c:pt idx="56114">
                  <c:v>960</c:v>
                </c:pt>
                <c:pt idx="56115">
                  <c:v>934</c:v>
                </c:pt>
                <c:pt idx="56116">
                  <c:v>931</c:v>
                </c:pt>
                <c:pt idx="56117">
                  <c:v>879</c:v>
                </c:pt>
                <c:pt idx="56118">
                  <c:v>872</c:v>
                </c:pt>
                <c:pt idx="56119">
                  <c:v>936</c:v>
                </c:pt>
                <c:pt idx="56120">
                  <c:v>1006</c:v>
                </c:pt>
                <c:pt idx="56121">
                  <c:v>1059</c:v>
                </c:pt>
                <c:pt idx="56122">
                  <c:v>1114</c:v>
                </c:pt>
                <c:pt idx="56123">
                  <c:v>1130</c:v>
                </c:pt>
                <c:pt idx="56124">
                  <c:v>1122</c:v>
                </c:pt>
                <c:pt idx="56125">
                  <c:v>1098</c:v>
                </c:pt>
                <c:pt idx="56126">
                  <c:v>1071</c:v>
                </c:pt>
                <c:pt idx="56127">
                  <c:v>1056</c:v>
                </c:pt>
                <c:pt idx="56128">
                  <c:v>1044</c:v>
                </c:pt>
                <c:pt idx="56129">
                  <c:v>1054</c:v>
                </c:pt>
                <c:pt idx="56130">
                  <c:v>1145</c:v>
                </c:pt>
                <c:pt idx="56131">
                  <c:v>1138</c:v>
                </c:pt>
                <c:pt idx="56132">
                  <c:v>1136</c:v>
                </c:pt>
                <c:pt idx="56133">
                  <c:v>1094</c:v>
                </c:pt>
                <c:pt idx="56134">
                  <c:v>1036</c:v>
                </c:pt>
                <c:pt idx="56135">
                  <c:v>991</c:v>
                </c:pt>
                <c:pt idx="56136">
                  <c:v>924</c:v>
                </c:pt>
                <c:pt idx="56137">
                  <c:v>910</c:v>
                </c:pt>
                <c:pt idx="56138">
                  <c:v>886</c:v>
                </c:pt>
                <c:pt idx="56139">
                  <c:v>875</c:v>
                </c:pt>
                <c:pt idx="56140">
                  <c:v>885</c:v>
                </c:pt>
                <c:pt idx="56141">
                  <c:v>909</c:v>
                </c:pt>
                <c:pt idx="56142">
                  <c:v>963</c:v>
                </c:pt>
                <c:pt idx="56143">
                  <c:v>1166</c:v>
                </c:pt>
                <c:pt idx="56144">
                  <c:v>1312</c:v>
                </c:pt>
                <c:pt idx="56145">
                  <c:v>1397</c:v>
                </c:pt>
                <c:pt idx="56146">
                  <c:v>1451</c:v>
                </c:pt>
                <c:pt idx="56147">
                  <c:v>1459</c:v>
                </c:pt>
                <c:pt idx="56148">
                  <c:v>1473</c:v>
                </c:pt>
                <c:pt idx="56149">
                  <c:v>1482</c:v>
                </c:pt>
                <c:pt idx="56150">
                  <c:v>1473</c:v>
                </c:pt>
                <c:pt idx="56151">
                  <c:v>1414</c:v>
                </c:pt>
                <c:pt idx="56152">
                  <c:v>1306</c:v>
                </c:pt>
                <c:pt idx="56153">
                  <c:v>1201</c:v>
                </c:pt>
                <c:pt idx="56154">
                  <c:v>1295</c:v>
                </c:pt>
                <c:pt idx="56155">
                  <c:v>1280</c:v>
                </c:pt>
                <c:pt idx="56156">
                  <c:v>1244</c:v>
                </c:pt>
                <c:pt idx="56157">
                  <c:v>1194</c:v>
                </c:pt>
                <c:pt idx="56158">
                  <c:v>1123</c:v>
                </c:pt>
                <c:pt idx="56159">
                  <c:v>1065</c:v>
                </c:pt>
                <c:pt idx="56160">
                  <c:v>1007</c:v>
                </c:pt>
                <c:pt idx="56161">
                  <c:v>970</c:v>
                </c:pt>
                <c:pt idx="56162">
                  <c:v>952</c:v>
                </c:pt>
                <c:pt idx="56163">
                  <c:v>942</c:v>
                </c:pt>
                <c:pt idx="56164">
                  <c:v>945</c:v>
                </c:pt>
                <c:pt idx="56165">
                  <c:v>973</c:v>
                </c:pt>
                <c:pt idx="56166">
                  <c:v>1017</c:v>
                </c:pt>
                <c:pt idx="56167">
                  <c:v>1197</c:v>
                </c:pt>
                <c:pt idx="56168">
                  <c:v>1293</c:v>
                </c:pt>
                <c:pt idx="56169">
                  <c:v>1400</c:v>
                </c:pt>
                <c:pt idx="56170">
                  <c:v>1468</c:v>
                </c:pt>
                <c:pt idx="56171">
                  <c:v>1479</c:v>
                </c:pt>
                <c:pt idx="56172">
                  <c:v>1484</c:v>
                </c:pt>
                <c:pt idx="56173">
                  <c:v>1512</c:v>
                </c:pt>
                <c:pt idx="56174">
                  <c:v>1505</c:v>
                </c:pt>
                <c:pt idx="56175">
                  <c:v>1436</c:v>
                </c:pt>
                <c:pt idx="56176">
                  <c:v>1318</c:v>
                </c:pt>
                <c:pt idx="56177">
                  <c:v>1260</c:v>
                </c:pt>
                <c:pt idx="56178">
                  <c:v>1310</c:v>
                </c:pt>
                <c:pt idx="56179">
                  <c:v>1274</c:v>
                </c:pt>
                <c:pt idx="56180">
                  <c:v>1236</c:v>
                </c:pt>
                <c:pt idx="56181">
                  <c:v>1171</c:v>
                </c:pt>
                <c:pt idx="56182">
                  <c:v>1098</c:v>
                </c:pt>
                <c:pt idx="56183">
                  <c:v>1045</c:v>
                </c:pt>
                <c:pt idx="56184">
                  <c:v>1001</c:v>
                </c:pt>
                <c:pt idx="56185">
                  <c:v>956</c:v>
                </c:pt>
                <c:pt idx="56186">
                  <c:v>935</c:v>
                </c:pt>
                <c:pt idx="56187">
                  <c:v>917</c:v>
                </c:pt>
                <c:pt idx="56188">
                  <c:v>917</c:v>
                </c:pt>
                <c:pt idx="56189">
                  <c:v>931</c:v>
                </c:pt>
                <c:pt idx="56190">
                  <c:v>981</c:v>
                </c:pt>
                <c:pt idx="56191">
                  <c:v>1162</c:v>
                </c:pt>
                <c:pt idx="56192">
                  <c:v>1266</c:v>
                </c:pt>
                <c:pt idx="56193">
                  <c:v>1362</c:v>
                </c:pt>
                <c:pt idx="56194">
                  <c:v>1421</c:v>
                </c:pt>
                <c:pt idx="56195">
                  <c:v>1445</c:v>
                </c:pt>
                <c:pt idx="56196">
                  <c:v>1439</c:v>
                </c:pt>
                <c:pt idx="56197">
                  <c:v>1451</c:v>
                </c:pt>
                <c:pt idx="56198">
                  <c:v>1411</c:v>
                </c:pt>
                <c:pt idx="56199">
                  <c:v>1329</c:v>
                </c:pt>
                <c:pt idx="56200">
                  <c:v>1210</c:v>
                </c:pt>
                <c:pt idx="56201">
                  <c:v>1141</c:v>
                </c:pt>
                <c:pt idx="56202">
                  <c:v>1199</c:v>
                </c:pt>
                <c:pt idx="56203">
                  <c:v>1192</c:v>
                </c:pt>
                <c:pt idx="56204">
                  <c:v>1150</c:v>
                </c:pt>
                <c:pt idx="56205">
                  <c:v>1120</c:v>
                </c:pt>
                <c:pt idx="56206">
                  <c:v>1055</c:v>
                </c:pt>
                <c:pt idx="56207">
                  <c:v>986</c:v>
                </c:pt>
                <c:pt idx="56208">
                  <c:v>960</c:v>
                </c:pt>
                <c:pt idx="56209">
                  <c:v>925</c:v>
                </c:pt>
                <c:pt idx="56210">
                  <c:v>901</c:v>
                </c:pt>
                <c:pt idx="56211">
                  <c:v>882</c:v>
                </c:pt>
                <c:pt idx="56212">
                  <c:v>888</c:v>
                </c:pt>
                <c:pt idx="56213">
                  <c:v>920</c:v>
                </c:pt>
                <c:pt idx="56214">
                  <c:v>965</c:v>
                </c:pt>
                <c:pt idx="56215">
                  <c:v>1154</c:v>
                </c:pt>
                <c:pt idx="56216">
                  <c:v>1271</c:v>
                </c:pt>
                <c:pt idx="56217">
                  <c:v>1370</c:v>
                </c:pt>
                <c:pt idx="56218">
                  <c:v>1408</c:v>
                </c:pt>
                <c:pt idx="56219">
                  <c:v>1393</c:v>
                </c:pt>
                <c:pt idx="56220">
                  <c:v>1406</c:v>
                </c:pt>
                <c:pt idx="56221">
                  <c:v>1425</c:v>
                </c:pt>
                <c:pt idx="56222">
                  <c:v>1437</c:v>
                </c:pt>
                <c:pt idx="56223">
                  <c:v>1401</c:v>
                </c:pt>
                <c:pt idx="56224">
                  <c:v>1299</c:v>
                </c:pt>
                <c:pt idx="56225">
                  <c:v>1232</c:v>
                </c:pt>
                <c:pt idx="56226">
                  <c:v>1288</c:v>
                </c:pt>
                <c:pt idx="56227">
                  <c:v>1264</c:v>
                </c:pt>
                <c:pt idx="56228">
                  <c:v>1238</c:v>
                </c:pt>
                <c:pt idx="56229">
                  <c:v>1182</c:v>
                </c:pt>
                <c:pt idx="56230">
                  <c:v>1130</c:v>
                </c:pt>
                <c:pt idx="56231">
                  <c:v>1061</c:v>
                </c:pt>
                <c:pt idx="56232">
                  <c:v>1004</c:v>
                </c:pt>
                <c:pt idx="56233">
                  <c:v>975</c:v>
                </c:pt>
                <c:pt idx="56234">
                  <c:v>942</c:v>
                </c:pt>
                <c:pt idx="56235">
                  <c:v>933</c:v>
                </c:pt>
                <c:pt idx="56236">
                  <c:v>928</c:v>
                </c:pt>
                <c:pt idx="56237">
                  <c:v>940</c:v>
                </c:pt>
                <c:pt idx="56238">
                  <c:v>1004</c:v>
                </c:pt>
                <c:pt idx="56239">
                  <c:v>1198</c:v>
                </c:pt>
                <c:pt idx="56240">
                  <c:v>1319</c:v>
                </c:pt>
                <c:pt idx="56241">
                  <c:v>1339</c:v>
                </c:pt>
                <c:pt idx="56242">
                  <c:v>1385</c:v>
                </c:pt>
                <c:pt idx="56243">
                  <c:v>1369</c:v>
                </c:pt>
                <c:pt idx="56244">
                  <c:v>1379</c:v>
                </c:pt>
                <c:pt idx="56245">
                  <c:v>1379</c:v>
                </c:pt>
                <c:pt idx="56246">
                  <c:v>1373</c:v>
                </c:pt>
                <c:pt idx="56247">
                  <c:v>1324</c:v>
                </c:pt>
                <c:pt idx="56248">
                  <c:v>1234</c:v>
                </c:pt>
                <c:pt idx="56249">
                  <c:v>1187</c:v>
                </c:pt>
                <c:pt idx="56250">
                  <c:v>1265</c:v>
                </c:pt>
                <c:pt idx="56251">
                  <c:v>1256</c:v>
                </c:pt>
                <c:pt idx="56252">
                  <c:v>1219</c:v>
                </c:pt>
                <c:pt idx="56253">
                  <c:v>1180</c:v>
                </c:pt>
                <c:pt idx="56254">
                  <c:v>1123</c:v>
                </c:pt>
                <c:pt idx="56255">
                  <c:v>1067</c:v>
                </c:pt>
                <c:pt idx="56256">
                  <c:v>1023</c:v>
                </c:pt>
                <c:pt idx="56257">
                  <c:v>996</c:v>
                </c:pt>
                <c:pt idx="56258">
                  <c:v>976</c:v>
                </c:pt>
                <c:pt idx="56259">
                  <c:v>964</c:v>
                </c:pt>
                <c:pt idx="56260">
                  <c:v>968</c:v>
                </c:pt>
                <c:pt idx="56261">
                  <c:v>926</c:v>
                </c:pt>
                <c:pt idx="56262">
                  <c:v>958</c:v>
                </c:pt>
                <c:pt idx="56263">
                  <c:v>1060</c:v>
                </c:pt>
                <c:pt idx="56264">
                  <c:v>1187</c:v>
                </c:pt>
                <c:pt idx="56265">
                  <c:v>1278</c:v>
                </c:pt>
                <c:pt idx="56266">
                  <c:v>1324</c:v>
                </c:pt>
                <c:pt idx="56267">
                  <c:v>1312</c:v>
                </c:pt>
                <c:pt idx="56268">
                  <c:v>1272</c:v>
                </c:pt>
                <c:pt idx="56269">
                  <c:v>1270</c:v>
                </c:pt>
                <c:pt idx="56270">
                  <c:v>1255</c:v>
                </c:pt>
                <c:pt idx="56271">
                  <c:v>1229</c:v>
                </c:pt>
                <c:pt idx="56272">
                  <c:v>1226</c:v>
                </c:pt>
                <c:pt idx="56273">
                  <c:v>1198</c:v>
                </c:pt>
                <c:pt idx="56274">
                  <c:v>1292</c:v>
                </c:pt>
                <c:pt idx="56275">
                  <c:v>1274</c:v>
                </c:pt>
                <c:pt idx="56276">
                  <c:v>1231</c:v>
                </c:pt>
                <c:pt idx="56277">
                  <c:v>1186</c:v>
                </c:pt>
                <c:pt idx="56278">
                  <c:v>1141</c:v>
                </c:pt>
                <c:pt idx="56279">
                  <c:v>1096</c:v>
                </c:pt>
                <c:pt idx="56280">
                  <c:v>1021</c:v>
                </c:pt>
                <c:pt idx="56281">
                  <c:v>1002</c:v>
                </c:pt>
                <c:pt idx="56282">
                  <c:v>960</c:v>
                </c:pt>
                <c:pt idx="56283">
                  <c:v>943</c:v>
                </c:pt>
                <c:pt idx="56284">
                  <c:v>925</c:v>
                </c:pt>
                <c:pt idx="56285">
                  <c:v>873</c:v>
                </c:pt>
                <c:pt idx="56286">
                  <c:v>877</c:v>
                </c:pt>
                <c:pt idx="56287">
                  <c:v>922</c:v>
                </c:pt>
                <c:pt idx="56288">
                  <c:v>967</c:v>
                </c:pt>
                <c:pt idx="56289">
                  <c:v>1017</c:v>
                </c:pt>
                <c:pt idx="56290">
                  <c:v>1086</c:v>
                </c:pt>
                <c:pt idx="56291">
                  <c:v>1127</c:v>
                </c:pt>
                <c:pt idx="56292">
                  <c:v>1113</c:v>
                </c:pt>
                <c:pt idx="56293">
                  <c:v>1130</c:v>
                </c:pt>
                <c:pt idx="56294">
                  <c:v>1112</c:v>
                </c:pt>
                <c:pt idx="56295">
                  <c:v>1141</c:v>
                </c:pt>
                <c:pt idx="56296">
                  <c:v>1144</c:v>
                </c:pt>
                <c:pt idx="56297">
                  <c:v>1155</c:v>
                </c:pt>
                <c:pt idx="56298">
                  <c:v>1228</c:v>
                </c:pt>
                <c:pt idx="56299">
                  <c:v>1202</c:v>
                </c:pt>
                <c:pt idx="56300">
                  <c:v>1203</c:v>
                </c:pt>
                <c:pt idx="56301">
                  <c:v>1160</c:v>
                </c:pt>
                <c:pt idx="56302">
                  <c:v>1109</c:v>
                </c:pt>
                <c:pt idx="56303">
                  <c:v>1051</c:v>
                </c:pt>
                <c:pt idx="56304">
                  <c:v>1022</c:v>
                </c:pt>
                <c:pt idx="56305">
                  <c:v>999</c:v>
                </c:pt>
                <c:pt idx="56306">
                  <c:v>974</c:v>
                </c:pt>
                <c:pt idx="56307">
                  <c:v>943</c:v>
                </c:pt>
                <c:pt idx="56308">
                  <c:v>949</c:v>
                </c:pt>
                <c:pt idx="56309">
                  <c:v>955</c:v>
                </c:pt>
                <c:pt idx="56310">
                  <c:v>1026</c:v>
                </c:pt>
                <c:pt idx="56311">
                  <c:v>1211</c:v>
                </c:pt>
                <c:pt idx="56312">
                  <c:v>1350</c:v>
                </c:pt>
                <c:pt idx="56313">
                  <c:v>1434</c:v>
                </c:pt>
                <c:pt idx="56314">
                  <c:v>1485</c:v>
                </c:pt>
                <c:pt idx="56315">
                  <c:v>1497</c:v>
                </c:pt>
                <c:pt idx="56316">
                  <c:v>1508</c:v>
                </c:pt>
                <c:pt idx="56317">
                  <c:v>1493</c:v>
                </c:pt>
                <c:pt idx="56318">
                  <c:v>1447</c:v>
                </c:pt>
                <c:pt idx="56319">
                  <c:v>1377</c:v>
                </c:pt>
                <c:pt idx="56320">
                  <c:v>1259</c:v>
                </c:pt>
                <c:pt idx="56321">
                  <c:v>1203</c:v>
                </c:pt>
                <c:pt idx="56322">
                  <c:v>1276</c:v>
                </c:pt>
                <c:pt idx="56323">
                  <c:v>1235</c:v>
                </c:pt>
                <c:pt idx="56324">
                  <c:v>1219</c:v>
                </c:pt>
                <c:pt idx="56325">
                  <c:v>1147</c:v>
                </c:pt>
                <c:pt idx="56326">
                  <c:v>1092</c:v>
                </c:pt>
                <c:pt idx="56327">
                  <c:v>1026</c:v>
                </c:pt>
                <c:pt idx="56328">
                  <c:v>976</c:v>
                </c:pt>
                <c:pt idx="56329">
                  <c:v>956</c:v>
                </c:pt>
                <c:pt idx="56330">
                  <c:v>926</c:v>
                </c:pt>
                <c:pt idx="56331">
                  <c:v>920</c:v>
                </c:pt>
                <c:pt idx="56332">
                  <c:v>926</c:v>
                </c:pt>
                <c:pt idx="56333">
                  <c:v>917</c:v>
                </c:pt>
                <c:pt idx="56334">
                  <c:v>991</c:v>
                </c:pt>
                <c:pt idx="56335">
                  <c:v>1169</c:v>
                </c:pt>
                <c:pt idx="56336">
                  <c:v>1269</c:v>
                </c:pt>
                <c:pt idx="56337">
                  <c:v>1377</c:v>
                </c:pt>
                <c:pt idx="56338">
                  <c:v>1412</c:v>
                </c:pt>
                <c:pt idx="56339">
                  <c:v>1434</c:v>
                </c:pt>
                <c:pt idx="56340">
                  <c:v>1451</c:v>
                </c:pt>
                <c:pt idx="56341">
                  <c:v>1479</c:v>
                </c:pt>
                <c:pt idx="56342">
                  <c:v>1472</c:v>
                </c:pt>
                <c:pt idx="56343">
                  <c:v>1444</c:v>
                </c:pt>
                <c:pt idx="56344">
                  <c:v>1351</c:v>
                </c:pt>
                <c:pt idx="56345">
                  <c:v>1255</c:v>
                </c:pt>
                <c:pt idx="56346">
                  <c:v>1361</c:v>
                </c:pt>
                <c:pt idx="56347">
                  <c:v>1347</c:v>
                </c:pt>
                <c:pt idx="56348">
                  <c:v>1304</c:v>
                </c:pt>
                <c:pt idx="56349">
                  <c:v>1253</c:v>
                </c:pt>
                <c:pt idx="56350">
                  <c:v>1207</c:v>
                </c:pt>
                <c:pt idx="56351">
                  <c:v>1125</c:v>
                </c:pt>
                <c:pt idx="56352">
                  <c:v>1091</c:v>
                </c:pt>
                <c:pt idx="56353">
                  <c:v>1043</c:v>
                </c:pt>
                <c:pt idx="56354">
                  <c:v>1017</c:v>
                </c:pt>
                <c:pt idx="56355">
                  <c:v>1000</c:v>
                </c:pt>
                <c:pt idx="56356">
                  <c:v>1005</c:v>
                </c:pt>
                <c:pt idx="56357">
                  <c:v>1002</c:v>
                </c:pt>
                <c:pt idx="56358">
                  <c:v>1042</c:v>
                </c:pt>
                <c:pt idx="56359">
                  <c:v>1209</c:v>
                </c:pt>
                <c:pt idx="56360">
                  <c:v>1284</c:v>
                </c:pt>
                <c:pt idx="56361">
                  <c:v>1378</c:v>
                </c:pt>
                <c:pt idx="56362">
                  <c:v>1447</c:v>
                </c:pt>
                <c:pt idx="56363">
                  <c:v>1461</c:v>
                </c:pt>
                <c:pt idx="56364">
                  <c:v>1480</c:v>
                </c:pt>
                <c:pt idx="56365">
                  <c:v>1508</c:v>
                </c:pt>
                <c:pt idx="56366">
                  <c:v>1513</c:v>
                </c:pt>
                <c:pt idx="56367">
                  <c:v>1423</c:v>
                </c:pt>
                <c:pt idx="56368">
                  <c:v>1348</c:v>
                </c:pt>
                <c:pt idx="56369">
                  <c:v>1256</c:v>
                </c:pt>
                <c:pt idx="56370">
                  <c:v>1342</c:v>
                </c:pt>
                <c:pt idx="56371">
                  <c:v>1349</c:v>
                </c:pt>
                <c:pt idx="56372">
                  <c:v>1296</c:v>
                </c:pt>
                <c:pt idx="56373">
                  <c:v>1246</c:v>
                </c:pt>
                <c:pt idx="56374">
                  <c:v>1208</c:v>
                </c:pt>
                <c:pt idx="56375">
                  <c:v>1121</c:v>
                </c:pt>
                <c:pt idx="56376">
                  <c:v>1060</c:v>
                </c:pt>
                <c:pt idx="56377">
                  <c:v>1004</c:v>
                </c:pt>
                <c:pt idx="56378">
                  <c:v>993</c:v>
                </c:pt>
                <c:pt idx="56379">
                  <c:v>990</c:v>
                </c:pt>
                <c:pt idx="56380">
                  <c:v>984</c:v>
                </c:pt>
                <c:pt idx="56381">
                  <c:v>978</c:v>
                </c:pt>
                <c:pt idx="56382">
                  <c:v>1042</c:v>
                </c:pt>
                <c:pt idx="56383">
                  <c:v>1235</c:v>
                </c:pt>
                <c:pt idx="56384">
                  <c:v>1333</c:v>
                </c:pt>
                <c:pt idx="56385">
                  <c:v>1431</c:v>
                </c:pt>
                <c:pt idx="56386">
                  <c:v>1454</c:v>
                </c:pt>
                <c:pt idx="56387">
                  <c:v>1488</c:v>
                </c:pt>
                <c:pt idx="56388">
                  <c:v>1488</c:v>
                </c:pt>
                <c:pt idx="56389">
                  <c:v>1516</c:v>
                </c:pt>
                <c:pt idx="56390">
                  <c:v>1468</c:v>
                </c:pt>
                <c:pt idx="56391">
                  <c:v>1415</c:v>
                </c:pt>
                <c:pt idx="56392">
                  <c:v>1297</c:v>
                </c:pt>
                <c:pt idx="56393">
                  <c:v>1260</c:v>
                </c:pt>
                <c:pt idx="56394">
                  <c:v>1317</c:v>
                </c:pt>
                <c:pt idx="56395">
                  <c:v>1310</c:v>
                </c:pt>
                <c:pt idx="56396">
                  <c:v>1273</c:v>
                </c:pt>
                <c:pt idx="56397">
                  <c:v>1225</c:v>
                </c:pt>
                <c:pt idx="56398">
                  <c:v>1163</c:v>
                </c:pt>
                <c:pt idx="56399">
                  <c:v>1100</c:v>
                </c:pt>
                <c:pt idx="56400">
                  <c:v>1063</c:v>
                </c:pt>
                <c:pt idx="56401">
                  <c:v>1024</c:v>
                </c:pt>
                <c:pt idx="56402">
                  <c:v>1001</c:v>
                </c:pt>
                <c:pt idx="56403">
                  <c:v>993</c:v>
                </c:pt>
                <c:pt idx="56404">
                  <c:v>985</c:v>
                </c:pt>
                <c:pt idx="56405">
                  <c:v>996</c:v>
                </c:pt>
                <c:pt idx="56406">
                  <c:v>1046</c:v>
                </c:pt>
                <c:pt idx="56407">
                  <c:v>1224</c:v>
                </c:pt>
                <c:pt idx="56408">
                  <c:v>1300</c:v>
                </c:pt>
                <c:pt idx="56409">
                  <c:v>1371</c:v>
                </c:pt>
                <c:pt idx="56410">
                  <c:v>1387</c:v>
                </c:pt>
                <c:pt idx="56411">
                  <c:v>1360</c:v>
                </c:pt>
                <c:pt idx="56412">
                  <c:v>1387</c:v>
                </c:pt>
                <c:pt idx="56413">
                  <c:v>1420</c:v>
                </c:pt>
                <c:pt idx="56414">
                  <c:v>1414</c:v>
                </c:pt>
                <c:pt idx="56415">
                  <c:v>1361</c:v>
                </c:pt>
                <c:pt idx="56416">
                  <c:v>1294</c:v>
                </c:pt>
                <c:pt idx="56417">
                  <c:v>1228</c:v>
                </c:pt>
                <c:pt idx="56418">
                  <c:v>1303</c:v>
                </c:pt>
                <c:pt idx="56419">
                  <c:v>1307</c:v>
                </c:pt>
                <c:pt idx="56420">
                  <c:v>1244</c:v>
                </c:pt>
                <c:pt idx="56421">
                  <c:v>1205</c:v>
                </c:pt>
                <c:pt idx="56422">
                  <c:v>1135</c:v>
                </c:pt>
                <c:pt idx="56423">
                  <c:v>1075</c:v>
                </c:pt>
                <c:pt idx="56424">
                  <c:v>1036</c:v>
                </c:pt>
                <c:pt idx="56425">
                  <c:v>1007</c:v>
                </c:pt>
                <c:pt idx="56426">
                  <c:v>967</c:v>
                </c:pt>
                <c:pt idx="56427">
                  <c:v>963</c:v>
                </c:pt>
                <c:pt idx="56428">
                  <c:v>954</c:v>
                </c:pt>
                <c:pt idx="56429">
                  <c:v>935</c:v>
                </c:pt>
                <c:pt idx="56430">
                  <c:v>922</c:v>
                </c:pt>
                <c:pt idx="56431">
                  <c:v>1034</c:v>
                </c:pt>
                <c:pt idx="56432">
                  <c:v>1174</c:v>
                </c:pt>
                <c:pt idx="56433">
                  <c:v>1262</c:v>
                </c:pt>
                <c:pt idx="56434">
                  <c:v>1301</c:v>
                </c:pt>
                <c:pt idx="56435">
                  <c:v>1311</c:v>
                </c:pt>
                <c:pt idx="56436">
                  <c:v>1274</c:v>
                </c:pt>
                <c:pt idx="56437">
                  <c:v>1274</c:v>
                </c:pt>
                <c:pt idx="56438">
                  <c:v>1252</c:v>
                </c:pt>
                <c:pt idx="56439">
                  <c:v>1212</c:v>
                </c:pt>
                <c:pt idx="56440">
                  <c:v>1178</c:v>
                </c:pt>
                <c:pt idx="56441">
                  <c:v>1167</c:v>
                </c:pt>
                <c:pt idx="56442">
                  <c:v>1232</c:v>
                </c:pt>
                <c:pt idx="56443">
                  <c:v>1230</c:v>
                </c:pt>
                <c:pt idx="56444">
                  <c:v>1210</c:v>
                </c:pt>
                <c:pt idx="56445">
                  <c:v>1169</c:v>
                </c:pt>
                <c:pt idx="56446">
                  <c:v>1134</c:v>
                </c:pt>
                <c:pt idx="56447">
                  <c:v>1085</c:v>
                </c:pt>
                <c:pt idx="56448">
                  <c:v>1032</c:v>
                </c:pt>
                <c:pt idx="56449">
                  <c:v>998</c:v>
                </c:pt>
                <c:pt idx="56450">
                  <c:v>965</c:v>
                </c:pt>
                <c:pt idx="56451">
                  <c:v>939</c:v>
                </c:pt>
                <c:pt idx="56452">
                  <c:v>935</c:v>
                </c:pt>
                <c:pt idx="56453">
                  <c:v>897</c:v>
                </c:pt>
                <c:pt idx="56454">
                  <c:v>890</c:v>
                </c:pt>
                <c:pt idx="56455">
                  <c:v>942</c:v>
                </c:pt>
                <c:pt idx="56456">
                  <c:v>1013</c:v>
                </c:pt>
                <c:pt idx="56457">
                  <c:v>1037</c:v>
                </c:pt>
                <c:pt idx="56458">
                  <c:v>1116</c:v>
                </c:pt>
                <c:pt idx="56459">
                  <c:v>1132</c:v>
                </c:pt>
                <c:pt idx="56460">
                  <c:v>1161</c:v>
                </c:pt>
                <c:pt idx="56461">
                  <c:v>1153</c:v>
                </c:pt>
                <c:pt idx="56462">
                  <c:v>1152</c:v>
                </c:pt>
                <c:pt idx="56463">
                  <c:v>1123</c:v>
                </c:pt>
                <c:pt idx="56464">
                  <c:v>1124</c:v>
                </c:pt>
                <c:pt idx="56465">
                  <c:v>1121</c:v>
                </c:pt>
                <c:pt idx="56466">
                  <c:v>1191</c:v>
                </c:pt>
                <c:pt idx="56467">
                  <c:v>1226</c:v>
                </c:pt>
                <c:pt idx="56468">
                  <c:v>1230</c:v>
                </c:pt>
                <c:pt idx="56469">
                  <c:v>1173</c:v>
                </c:pt>
                <c:pt idx="56470">
                  <c:v>1131</c:v>
                </c:pt>
                <c:pt idx="56471">
                  <c:v>1076</c:v>
                </c:pt>
                <c:pt idx="56472">
                  <c:v>1019</c:v>
                </c:pt>
                <c:pt idx="56473">
                  <c:v>999</c:v>
                </c:pt>
                <c:pt idx="56474">
                  <c:v>973</c:v>
                </c:pt>
                <c:pt idx="56475">
                  <c:v>960</c:v>
                </c:pt>
                <c:pt idx="56476">
                  <c:v>951</c:v>
                </c:pt>
                <c:pt idx="56477">
                  <c:v>963</c:v>
                </c:pt>
                <c:pt idx="56478">
                  <c:v>1043</c:v>
                </c:pt>
                <c:pt idx="56479">
                  <c:v>1274</c:v>
                </c:pt>
                <c:pt idx="56480">
                  <c:v>1397</c:v>
                </c:pt>
                <c:pt idx="56481">
                  <c:v>1433</c:v>
                </c:pt>
                <c:pt idx="56482">
                  <c:v>1472</c:v>
                </c:pt>
                <c:pt idx="56483">
                  <c:v>1468</c:v>
                </c:pt>
                <c:pt idx="56484">
                  <c:v>1480</c:v>
                </c:pt>
                <c:pt idx="56485">
                  <c:v>1475</c:v>
                </c:pt>
                <c:pt idx="56486">
                  <c:v>1434</c:v>
                </c:pt>
                <c:pt idx="56487">
                  <c:v>1377</c:v>
                </c:pt>
                <c:pt idx="56488">
                  <c:v>1287</c:v>
                </c:pt>
                <c:pt idx="56489">
                  <c:v>1221</c:v>
                </c:pt>
                <c:pt idx="56490">
                  <c:v>1302</c:v>
                </c:pt>
                <c:pt idx="56491">
                  <c:v>1288</c:v>
                </c:pt>
                <c:pt idx="56492">
                  <c:v>1239</c:v>
                </c:pt>
                <c:pt idx="56493">
                  <c:v>1195</c:v>
                </c:pt>
                <c:pt idx="56494">
                  <c:v>1126</c:v>
                </c:pt>
                <c:pt idx="56495">
                  <c:v>1066</c:v>
                </c:pt>
                <c:pt idx="56496">
                  <c:v>1025</c:v>
                </c:pt>
                <c:pt idx="56497">
                  <c:v>989</c:v>
                </c:pt>
                <c:pt idx="56498">
                  <c:v>972</c:v>
                </c:pt>
                <c:pt idx="56499">
                  <c:v>946</c:v>
                </c:pt>
                <c:pt idx="56500">
                  <c:v>955</c:v>
                </c:pt>
                <c:pt idx="56501">
                  <c:v>972</c:v>
                </c:pt>
                <c:pt idx="56502">
                  <c:v>997</c:v>
                </c:pt>
                <c:pt idx="56503">
                  <c:v>1168</c:v>
                </c:pt>
                <c:pt idx="56504">
                  <c:v>1301</c:v>
                </c:pt>
                <c:pt idx="56505">
                  <c:v>1400</c:v>
                </c:pt>
                <c:pt idx="56506">
                  <c:v>1473</c:v>
                </c:pt>
                <c:pt idx="56507">
                  <c:v>1475</c:v>
                </c:pt>
                <c:pt idx="56508">
                  <c:v>1439</c:v>
                </c:pt>
                <c:pt idx="56509">
                  <c:v>1358</c:v>
                </c:pt>
                <c:pt idx="56510">
                  <c:v>1314</c:v>
                </c:pt>
                <c:pt idx="56511">
                  <c:v>1258</c:v>
                </c:pt>
                <c:pt idx="56512">
                  <c:v>1168</c:v>
                </c:pt>
                <c:pt idx="56513">
                  <c:v>1103</c:v>
                </c:pt>
                <c:pt idx="56514">
                  <c:v>1158</c:v>
                </c:pt>
                <c:pt idx="56515">
                  <c:v>1149</c:v>
                </c:pt>
                <c:pt idx="56516">
                  <c:v>1100</c:v>
                </c:pt>
                <c:pt idx="56517">
                  <c:v>1055</c:v>
                </c:pt>
                <c:pt idx="56518">
                  <c:v>988</c:v>
                </c:pt>
                <c:pt idx="56519">
                  <c:v>927</c:v>
                </c:pt>
                <c:pt idx="56520">
                  <c:v>893</c:v>
                </c:pt>
                <c:pt idx="56521">
                  <c:v>867</c:v>
                </c:pt>
                <c:pt idx="56522">
                  <c:v>845</c:v>
                </c:pt>
                <c:pt idx="56523">
                  <c:v>843</c:v>
                </c:pt>
                <c:pt idx="56524">
                  <c:v>864</c:v>
                </c:pt>
                <c:pt idx="56525">
                  <c:v>874</c:v>
                </c:pt>
                <c:pt idx="56526">
                  <c:v>912</c:v>
                </c:pt>
                <c:pt idx="56527">
                  <c:v>1110</c:v>
                </c:pt>
                <c:pt idx="56528">
                  <c:v>1245</c:v>
                </c:pt>
                <c:pt idx="56529">
                  <c:v>1324</c:v>
                </c:pt>
                <c:pt idx="56530">
                  <c:v>1399</c:v>
                </c:pt>
                <c:pt idx="56531">
                  <c:v>1422</c:v>
                </c:pt>
                <c:pt idx="56532">
                  <c:v>1440</c:v>
                </c:pt>
                <c:pt idx="56533">
                  <c:v>1443</c:v>
                </c:pt>
                <c:pt idx="56534">
                  <c:v>1468</c:v>
                </c:pt>
                <c:pt idx="56535">
                  <c:v>1421</c:v>
                </c:pt>
                <c:pt idx="56536">
                  <c:v>1365</c:v>
                </c:pt>
                <c:pt idx="56537">
                  <c:v>1287</c:v>
                </c:pt>
                <c:pt idx="56538">
                  <c:v>1343</c:v>
                </c:pt>
                <c:pt idx="56539">
                  <c:v>1326</c:v>
                </c:pt>
                <c:pt idx="56540">
                  <c:v>1281</c:v>
                </c:pt>
                <c:pt idx="56541">
                  <c:v>1235</c:v>
                </c:pt>
                <c:pt idx="56542">
                  <c:v>1168</c:v>
                </c:pt>
                <c:pt idx="56543">
                  <c:v>1082</c:v>
                </c:pt>
                <c:pt idx="56544">
                  <c:v>1020</c:v>
                </c:pt>
                <c:pt idx="56545">
                  <c:v>992</c:v>
                </c:pt>
                <c:pt idx="56546">
                  <c:v>961</c:v>
                </c:pt>
                <c:pt idx="56547">
                  <c:v>941</c:v>
                </c:pt>
                <c:pt idx="56548">
                  <c:v>935</c:v>
                </c:pt>
                <c:pt idx="56549">
                  <c:v>941</c:v>
                </c:pt>
                <c:pt idx="56550">
                  <c:v>998</c:v>
                </c:pt>
                <c:pt idx="56551">
                  <c:v>1213</c:v>
                </c:pt>
                <c:pt idx="56552">
                  <c:v>1326</c:v>
                </c:pt>
                <c:pt idx="56553">
                  <c:v>1440</c:v>
                </c:pt>
                <c:pt idx="56554">
                  <c:v>1501</c:v>
                </c:pt>
                <c:pt idx="56555">
                  <c:v>1515</c:v>
                </c:pt>
                <c:pt idx="56556">
                  <c:v>1526</c:v>
                </c:pt>
                <c:pt idx="56557">
                  <c:v>1540</c:v>
                </c:pt>
                <c:pt idx="56558">
                  <c:v>1523</c:v>
                </c:pt>
                <c:pt idx="56559">
                  <c:v>1449</c:v>
                </c:pt>
                <c:pt idx="56560">
                  <c:v>1367</c:v>
                </c:pt>
                <c:pt idx="56561">
                  <c:v>1253</c:v>
                </c:pt>
                <c:pt idx="56562">
                  <c:v>1328</c:v>
                </c:pt>
                <c:pt idx="56563">
                  <c:v>1328</c:v>
                </c:pt>
                <c:pt idx="56564">
                  <c:v>1283</c:v>
                </c:pt>
                <c:pt idx="56565">
                  <c:v>1231</c:v>
                </c:pt>
                <c:pt idx="56566">
                  <c:v>1169</c:v>
                </c:pt>
                <c:pt idx="56567">
                  <c:v>1076</c:v>
                </c:pt>
                <c:pt idx="56568">
                  <c:v>1043</c:v>
                </c:pt>
                <c:pt idx="56569">
                  <c:v>999</c:v>
                </c:pt>
                <c:pt idx="56570">
                  <c:v>975</c:v>
                </c:pt>
                <c:pt idx="56571">
                  <c:v>952</c:v>
                </c:pt>
                <c:pt idx="56572">
                  <c:v>958</c:v>
                </c:pt>
                <c:pt idx="56573">
                  <c:v>956</c:v>
                </c:pt>
                <c:pt idx="56574">
                  <c:v>1014</c:v>
                </c:pt>
                <c:pt idx="56575">
                  <c:v>1191</c:v>
                </c:pt>
                <c:pt idx="56576">
                  <c:v>1348</c:v>
                </c:pt>
                <c:pt idx="56577">
                  <c:v>1430</c:v>
                </c:pt>
                <c:pt idx="56578">
                  <c:v>1491</c:v>
                </c:pt>
                <c:pt idx="56579">
                  <c:v>1494</c:v>
                </c:pt>
                <c:pt idx="56580">
                  <c:v>1486</c:v>
                </c:pt>
                <c:pt idx="56581">
                  <c:v>1529</c:v>
                </c:pt>
                <c:pt idx="56582">
                  <c:v>1526</c:v>
                </c:pt>
                <c:pt idx="56583">
                  <c:v>1380</c:v>
                </c:pt>
                <c:pt idx="56584">
                  <c:v>1284</c:v>
                </c:pt>
                <c:pt idx="56585">
                  <c:v>1233</c:v>
                </c:pt>
                <c:pt idx="56586">
                  <c:v>1286</c:v>
                </c:pt>
                <c:pt idx="56587">
                  <c:v>1284</c:v>
                </c:pt>
                <c:pt idx="56588">
                  <c:v>1243</c:v>
                </c:pt>
                <c:pt idx="56589">
                  <c:v>1200</c:v>
                </c:pt>
                <c:pt idx="56590">
                  <c:v>1129</c:v>
                </c:pt>
                <c:pt idx="56591">
                  <c:v>1081</c:v>
                </c:pt>
                <c:pt idx="56592">
                  <c:v>1015</c:v>
                </c:pt>
                <c:pt idx="56593">
                  <c:v>994</c:v>
                </c:pt>
                <c:pt idx="56594">
                  <c:v>953</c:v>
                </c:pt>
                <c:pt idx="56595">
                  <c:v>961</c:v>
                </c:pt>
                <c:pt idx="56596">
                  <c:v>952</c:v>
                </c:pt>
                <c:pt idx="56597">
                  <c:v>955</c:v>
                </c:pt>
                <c:pt idx="56598">
                  <c:v>1000</c:v>
                </c:pt>
                <c:pt idx="56599">
                  <c:v>1123</c:v>
                </c:pt>
                <c:pt idx="56600">
                  <c:v>1243</c:v>
                </c:pt>
                <c:pt idx="56601">
                  <c:v>1308</c:v>
                </c:pt>
                <c:pt idx="56602">
                  <c:v>1373</c:v>
                </c:pt>
                <c:pt idx="56603">
                  <c:v>1376</c:v>
                </c:pt>
                <c:pt idx="56604">
                  <c:v>1298</c:v>
                </c:pt>
                <c:pt idx="56605">
                  <c:v>1270</c:v>
                </c:pt>
                <c:pt idx="56606">
                  <c:v>1221</c:v>
                </c:pt>
                <c:pt idx="56607">
                  <c:v>1152</c:v>
                </c:pt>
                <c:pt idx="56608">
                  <c:v>1164</c:v>
                </c:pt>
                <c:pt idx="56609">
                  <c:v>1162</c:v>
                </c:pt>
                <c:pt idx="56610">
                  <c:v>1262</c:v>
                </c:pt>
                <c:pt idx="56611">
                  <c:v>1245</c:v>
                </c:pt>
                <c:pt idx="56612">
                  <c:v>1216</c:v>
                </c:pt>
                <c:pt idx="56613">
                  <c:v>1171</c:v>
                </c:pt>
                <c:pt idx="56614">
                  <c:v>1138</c:v>
                </c:pt>
                <c:pt idx="56615">
                  <c:v>1094</c:v>
                </c:pt>
                <c:pt idx="56616">
                  <c:v>1037</c:v>
                </c:pt>
                <c:pt idx="56617">
                  <c:v>1017</c:v>
                </c:pt>
                <c:pt idx="56618">
                  <c:v>986</c:v>
                </c:pt>
                <c:pt idx="56619">
                  <c:v>966</c:v>
                </c:pt>
                <c:pt idx="56620">
                  <c:v>952</c:v>
                </c:pt>
                <c:pt idx="56621">
                  <c:v>916</c:v>
                </c:pt>
                <c:pt idx="56622">
                  <c:v>899</c:v>
                </c:pt>
                <c:pt idx="56623">
                  <c:v>969</c:v>
                </c:pt>
                <c:pt idx="56624">
                  <c:v>1036</c:v>
                </c:pt>
                <c:pt idx="56625">
                  <c:v>1075</c:v>
                </c:pt>
                <c:pt idx="56626">
                  <c:v>1060</c:v>
                </c:pt>
                <c:pt idx="56627">
                  <c:v>1039</c:v>
                </c:pt>
                <c:pt idx="56628">
                  <c:v>1029</c:v>
                </c:pt>
                <c:pt idx="56629">
                  <c:v>1011</c:v>
                </c:pt>
                <c:pt idx="56630">
                  <c:v>1021</c:v>
                </c:pt>
                <c:pt idx="56631">
                  <c:v>1004</c:v>
                </c:pt>
                <c:pt idx="56632">
                  <c:v>1012</c:v>
                </c:pt>
                <c:pt idx="56633">
                  <c:v>1008</c:v>
                </c:pt>
                <c:pt idx="56634">
                  <c:v>1095</c:v>
                </c:pt>
                <c:pt idx="56635">
                  <c:v>1095</c:v>
                </c:pt>
                <c:pt idx="56636">
                  <c:v>1105</c:v>
                </c:pt>
                <c:pt idx="56637">
                  <c:v>1072</c:v>
                </c:pt>
                <c:pt idx="56638">
                  <c:v>1016</c:v>
                </c:pt>
                <c:pt idx="56639">
                  <c:v>980</c:v>
                </c:pt>
                <c:pt idx="56640">
                  <c:v>939</c:v>
                </c:pt>
                <c:pt idx="56641">
                  <c:v>912</c:v>
                </c:pt>
                <c:pt idx="56642">
                  <c:v>913</c:v>
                </c:pt>
                <c:pt idx="56643">
                  <c:v>887</c:v>
                </c:pt>
                <c:pt idx="56644">
                  <c:v>907</c:v>
                </c:pt>
                <c:pt idx="56645">
                  <c:v>943</c:v>
                </c:pt>
                <c:pt idx="56646">
                  <c:v>970</c:v>
                </c:pt>
                <c:pt idx="56647">
                  <c:v>1149</c:v>
                </c:pt>
                <c:pt idx="56648">
                  <c:v>1299</c:v>
                </c:pt>
                <c:pt idx="56649">
                  <c:v>1395</c:v>
                </c:pt>
                <c:pt idx="56650">
                  <c:v>1432</c:v>
                </c:pt>
                <c:pt idx="56651">
                  <c:v>1457</c:v>
                </c:pt>
                <c:pt idx="56652">
                  <c:v>1409</c:v>
                </c:pt>
                <c:pt idx="56653">
                  <c:v>1375</c:v>
                </c:pt>
                <c:pt idx="56654">
                  <c:v>1353</c:v>
                </c:pt>
                <c:pt idx="56655">
                  <c:v>1304</c:v>
                </c:pt>
                <c:pt idx="56656">
                  <c:v>1221</c:v>
                </c:pt>
                <c:pt idx="56657">
                  <c:v>1165</c:v>
                </c:pt>
                <c:pt idx="56658">
                  <c:v>1233</c:v>
                </c:pt>
                <c:pt idx="56659">
                  <c:v>1195</c:v>
                </c:pt>
                <c:pt idx="56660">
                  <c:v>1155</c:v>
                </c:pt>
                <c:pt idx="56661">
                  <c:v>1098</c:v>
                </c:pt>
                <c:pt idx="56662">
                  <c:v>1032</c:v>
                </c:pt>
                <c:pt idx="56663">
                  <c:v>984</c:v>
                </c:pt>
                <c:pt idx="56664">
                  <c:v>926</c:v>
                </c:pt>
                <c:pt idx="56665">
                  <c:v>909</c:v>
                </c:pt>
                <c:pt idx="56666">
                  <c:v>886</c:v>
                </c:pt>
                <c:pt idx="56667">
                  <c:v>888</c:v>
                </c:pt>
                <c:pt idx="56668">
                  <c:v>900</c:v>
                </c:pt>
                <c:pt idx="56669">
                  <c:v>920</c:v>
                </c:pt>
                <c:pt idx="56670">
                  <c:v>959</c:v>
                </c:pt>
                <c:pt idx="56671">
                  <c:v>1134</c:v>
                </c:pt>
                <c:pt idx="56672">
                  <c:v>1262</c:v>
                </c:pt>
                <c:pt idx="56673">
                  <c:v>1333</c:v>
                </c:pt>
                <c:pt idx="56674">
                  <c:v>1362</c:v>
                </c:pt>
                <c:pt idx="56675">
                  <c:v>1366</c:v>
                </c:pt>
                <c:pt idx="56676">
                  <c:v>1359</c:v>
                </c:pt>
                <c:pt idx="56677">
                  <c:v>1369</c:v>
                </c:pt>
                <c:pt idx="56678">
                  <c:v>1348</c:v>
                </c:pt>
                <c:pt idx="56679">
                  <c:v>1287</c:v>
                </c:pt>
                <c:pt idx="56680">
                  <c:v>1234</c:v>
                </c:pt>
                <c:pt idx="56681">
                  <c:v>1198</c:v>
                </c:pt>
                <c:pt idx="56682">
                  <c:v>1276</c:v>
                </c:pt>
                <c:pt idx="56683">
                  <c:v>1262</c:v>
                </c:pt>
                <c:pt idx="56684">
                  <c:v>1217</c:v>
                </c:pt>
                <c:pt idx="56685">
                  <c:v>1148</c:v>
                </c:pt>
                <c:pt idx="56686">
                  <c:v>1087</c:v>
                </c:pt>
                <c:pt idx="56687">
                  <c:v>1025</c:v>
                </c:pt>
                <c:pt idx="56688">
                  <c:v>971</c:v>
                </c:pt>
                <c:pt idx="56689">
                  <c:v>928</c:v>
                </c:pt>
                <c:pt idx="56690">
                  <c:v>908</c:v>
                </c:pt>
                <c:pt idx="56691">
                  <c:v>902</c:v>
                </c:pt>
                <c:pt idx="56692">
                  <c:v>908</c:v>
                </c:pt>
                <c:pt idx="56693">
                  <c:v>916</c:v>
                </c:pt>
                <c:pt idx="56694">
                  <c:v>977</c:v>
                </c:pt>
                <c:pt idx="56695">
                  <c:v>1168</c:v>
                </c:pt>
                <c:pt idx="56696">
                  <c:v>1293</c:v>
                </c:pt>
                <c:pt idx="56697">
                  <c:v>1389</c:v>
                </c:pt>
                <c:pt idx="56698">
                  <c:v>1431</c:v>
                </c:pt>
                <c:pt idx="56699">
                  <c:v>1451</c:v>
                </c:pt>
                <c:pt idx="56700">
                  <c:v>1452</c:v>
                </c:pt>
                <c:pt idx="56701">
                  <c:v>1475</c:v>
                </c:pt>
                <c:pt idx="56702">
                  <c:v>1433</c:v>
                </c:pt>
                <c:pt idx="56703">
                  <c:v>1340</c:v>
                </c:pt>
                <c:pt idx="56704">
                  <c:v>1254</c:v>
                </c:pt>
                <c:pt idx="56705">
                  <c:v>1172</c:v>
                </c:pt>
                <c:pt idx="56706">
                  <c:v>1299</c:v>
                </c:pt>
                <c:pt idx="56707">
                  <c:v>1255</c:v>
                </c:pt>
                <c:pt idx="56708">
                  <c:v>1199</c:v>
                </c:pt>
                <c:pt idx="56709">
                  <c:v>1155</c:v>
                </c:pt>
                <c:pt idx="56710">
                  <c:v>1115</c:v>
                </c:pt>
                <c:pt idx="56711">
                  <c:v>1069</c:v>
                </c:pt>
                <c:pt idx="56712">
                  <c:v>1000</c:v>
                </c:pt>
                <c:pt idx="56713">
                  <c:v>971</c:v>
                </c:pt>
                <c:pt idx="56714">
                  <c:v>941</c:v>
                </c:pt>
                <c:pt idx="56715">
                  <c:v>931</c:v>
                </c:pt>
                <c:pt idx="56716">
                  <c:v>924</c:v>
                </c:pt>
                <c:pt idx="56717">
                  <c:v>943</c:v>
                </c:pt>
                <c:pt idx="56718">
                  <c:v>971</c:v>
                </c:pt>
                <c:pt idx="56719">
                  <c:v>1132</c:v>
                </c:pt>
                <c:pt idx="56720">
                  <c:v>1247</c:v>
                </c:pt>
                <c:pt idx="56721">
                  <c:v>1364</c:v>
                </c:pt>
                <c:pt idx="56722">
                  <c:v>1423</c:v>
                </c:pt>
                <c:pt idx="56723">
                  <c:v>1494</c:v>
                </c:pt>
                <c:pt idx="56724">
                  <c:v>1463</c:v>
                </c:pt>
                <c:pt idx="56725">
                  <c:v>1502</c:v>
                </c:pt>
                <c:pt idx="56726">
                  <c:v>1473</c:v>
                </c:pt>
                <c:pt idx="56727">
                  <c:v>1431</c:v>
                </c:pt>
                <c:pt idx="56728">
                  <c:v>1342</c:v>
                </c:pt>
                <c:pt idx="56729">
                  <c:v>1262</c:v>
                </c:pt>
                <c:pt idx="56730">
                  <c:v>1317</c:v>
                </c:pt>
                <c:pt idx="56731">
                  <c:v>1302</c:v>
                </c:pt>
                <c:pt idx="56732">
                  <c:v>1259</c:v>
                </c:pt>
                <c:pt idx="56733">
                  <c:v>1208</c:v>
                </c:pt>
                <c:pt idx="56734">
                  <c:v>1149</c:v>
                </c:pt>
                <c:pt idx="56735">
                  <c:v>1080</c:v>
                </c:pt>
                <c:pt idx="56736">
                  <c:v>1019</c:v>
                </c:pt>
                <c:pt idx="56737">
                  <c:v>976</c:v>
                </c:pt>
                <c:pt idx="56738">
                  <c:v>957</c:v>
                </c:pt>
                <c:pt idx="56739">
                  <c:v>945</c:v>
                </c:pt>
                <c:pt idx="56740">
                  <c:v>957</c:v>
                </c:pt>
                <c:pt idx="56741">
                  <c:v>965</c:v>
                </c:pt>
                <c:pt idx="56742">
                  <c:v>1021</c:v>
                </c:pt>
                <c:pt idx="56743">
                  <c:v>1192</c:v>
                </c:pt>
                <c:pt idx="56744">
                  <c:v>1363</c:v>
                </c:pt>
                <c:pt idx="56745">
                  <c:v>1441</c:v>
                </c:pt>
                <c:pt idx="56746">
                  <c:v>1497</c:v>
                </c:pt>
                <c:pt idx="56747">
                  <c:v>1455</c:v>
                </c:pt>
                <c:pt idx="56748">
                  <c:v>1351</c:v>
                </c:pt>
                <c:pt idx="56749">
                  <c:v>1354</c:v>
                </c:pt>
                <c:pt idx="56750">
                  <c:v>1335</c:v>
                </c:pt>
                <c:pt idx="56751">
                  <c:v>1269</c:v>
                </c:pt>
                <c:pt idx="56752">
                  <c:v>1209</c:v>
                </c:pt>
                <c:pt idx="56753">
                  <c:v>1152</c:v>
                </c:pt>
                <c:pt idx="56754">
                  <c:v>1215</c:v>
                </c:pt>
                <c:pt idx="56755">
                  <c:v>1214</c:v>
                </c:pt>
                <c:pt idx="56756">
                  <c:v>1167</c:v>
                </c:pt>
                <c:pt idx="56757">
                  <c:v>1101</c:v>
                </c:pt>
                <c:pt idx="56758">
                  <c:v>1050</c:v>
                </c:pt>
                <c:pt idx="56759">
                  <c:v>987</c:v>
                </c:pt>
                <c:pt idx="56760">
                  <c:v>952</c:v>
                </c:pt>
                <c:pt idx="56761">
                  <c:v>921</c:v>
                </c:pt>
                <c:pt idx="56762">
                  <c:v>894</c:v>
                </c:pt>
                <c:pt idx="56763">
                  <c:v>880</c:v>
                </c:pt>
                <c:pt idx="56764">
                  <c:v>876</c:v>
                </c:pt>
                <c:pt idx="56765">
                  <c:v>880</c:v>
                </c:pt>
                <c:pt idx="56766">
                  <c:v>891</c:v>
                </c:pt>
                <c:pt idx="56767">
                  <c:v>1008</c:v>
                </c:pt>
                <c:pt idx="56768">
                  <c:v>1128</c:v>
                </c:pt>
                <c:pt idx="56769">
                  <c:v>1204</c:v>
                </c:pt>
                <c:pt idx="56770">
                  <c:v>1261</c:v>
                </c:pt>
                <c:pt idx="56771">
                  <c:v>1254</c:v>
                </c:pt>
                <c:pt idx="56772">
                  <c:v>1224</c:v>
                </c:pt>
                <c:pt idx="56773">
                  <c:v>1233</c:v>
                </c:pt>
                <c:pt idx="56774">
                  <c:v>1217</c:v>
                </c:pt>
                <c:pt idx="56775">
                  <c:v>1194</c:v>
                </c:pt>
                <c:pt idx="56776">
                  <c:v>1164</c:v>
                </c:pt>
                <c:pt idx="56777">
                  <c:v>1140</c:v>
                </c:pt>
                <c:pt idx="56778">
                  <c:v>1252</c:v>
                </c:pt>
                <c:pt idx="56779">
                  <c:v>1237</c:v>
                </c:pt>
                <c:pt idx="56780">
                  <c:v>1207</c:v>
                </c:pt>
                <c:pt idx="56781">
                  <c:v>1160</c:v>
                </c:pt>
                <c:pt idx="56782">
                  <c:v>1103</c:v>
                </c:pt>
                <c:pt idx="56783">
                  <c:v>1060</c:v>
                </c:pt>
                <c:pt idx="56784">
                  <c:v>1002</c:v>
                </c:pt>
                <c:pt idx="56785">
                  <c:v>969</c:v>
                </c:pt>
                <c:pt idx="56786">
                  <c:v>936</c:v>
                </c:pt>
                <c:pt idx="56787">
                  <c:v>913</c:v>
                </c:pt>
                <c:pt idx="56788">
                  <c:v>911</c:v>
                </c:pt>
                <c:pt idx="56789">
                  <c:v>874</c:v>
                </c:pt>
                <c:pt idx="56790">
                  <c:v>858</c:v>
                </c:pt>
                <c:pt idx="56791">
                  <c:v>911</c:v>
                </c:pt>
                <c:pt idx="56792">
                  <c:v>967</c:v>
                </c:pt>
                <c:pt idx="56793">
                  <c:v>1024</c:v>
                </c:pt>
                <c:pt idx="56794">
                  <c:v>1107</c:v>
                </c:pt>
                <c:pt idx="56795">
                  <c:v>1136</c:v>
                </c:pt>
                <c:pt idx="56796">
                  <c:v>1124</c:v>
                </c:pt>
                <c:pt idx="56797">
                  <c:v>1131</c:v>
                </c:pt>
                <c:pt idx="56798">
                  <c:v>1132</c:v>
                </c:pt>
                <c:pt idx="56799">
                  <c:v>1108</c:v>
                </c:pt>
                <c:pt idx="56800">
                  <c:v>1104</c:v>
                </c:pt>
                <c:pt idx="56801">
                  <c:v>1094</c:v>
                </c:pt>
                <c:pt idx="56802">
                  <c:v>1190</c:v>
                </c:pt>
                <c:pt idx="56803">
                  <c:v>1211</c:v>
                </c:pt>
                <c:pt idx="56804">
                  <c:v>1203</c:v>
                </c:pt>
                <c:pt idx="56805">
                  <c:v>1165</c:v>
                </c:pt>
                <c:pt idx="56806">
                  <c:v>1134</c:v>
                </c:pt>
                <c:pt idx="56807">
                  <c:v>1052</c:v>
                </c:pt>
                <c:pt idx="56808">
                  <c:v>1016</c:v>
                </c:pt>
                <c:pt idx="56809">
                  <c:v>970</c:v>
                </c:pt>
                <c:pt idx="56810">
                  <c:v>938</c:v>
                </c:pt>
                <c:pt idx="56811">
                  <c:v>926</c:v>
                </c:pt>
                <c:pt idx="56812">
                  <c:v>934</c:v>
                </c:pt>
                <c:pt idx="56813">
                  <c:v>933</c:v>
                </c:pt>
                <c:pt idx="56814">
                  <c:v>993</c:v>
                </c:pt>
                <c:pt idx="56815">
                  <c:v>1187</c:v>
                </c:pt>
                <c:pt idx="56816">
                  <c:v>1324</c:v>
                </c:pt>
                <c:pt idx="56817">
                  <c:v>1431</c:v>
                </c:pt>
                <c:pt idx="56818">
                  <c:v>1485</c:v>
                </c:pt>
                <c:pt idx="56819">
                  <c:v>1494</c:v>
                </c:pt>
                <c:pt idx="56820">
                  <c:v>1508</c:v>
                </c:pt>
                <c:pt idx="56821">
                  <c:v>1527</c:v>
                </c:pt>
                <c:pt idx="56822">
                  <c:v>1511</c:v>
                </c:pt>
                <c:pt idx="56823">
                  <c:v>1451</c:v>
                </c:pt>
                <c:pt idx="56824">
                  <c:v>1358</c:v>
                </c:pt>
                <c:pt idx="56825">
                  <c:v>1257</c:v>
                </c:pt>
                <c:pt idx="56826">
                  <c:v>1333</c:v>
                </c:pt>
                <c:pt idx="56827">
                  <c:v>1305</c:v>
                </c:pt>
                <c:pt idx="56828">
                  <c:v>1279</c:v>
                </c:pt>
                <c:pt idx="56829">
                  <c:v>1232</c:v>
                </c:pt>
                <c:pt idx="56830">
                  <c:v>1162</c:v>
                </c:pt>
                <c:pt idx="56831">
                  <c:v>1095</c:v>
                </c:pt>
                <c:pt idx="56832">
                  <c:v>1033</c:v>
                </c:pt>
                <c:pt idx="56833">
                  <c:v>998</c:v>
                </c:pt>
                <c:pt idx="56834">
                  <c:v>971</c:v>
                </c:pt>
                <c:pt idx="56835">
                  <c:v>955</c:v>
                </c:pt>
                <c:pt idx="56836">
                  <c:v>954</c:v>
                </c:pt>
                <c:pt idx="56837">
                  <c:v>955</c:v>
                </c:pt>
                <c:pt idx="56838">
                  <c:v>1010</c:v>
                </c:pt>
                <c:pt idx="56839">
                  <c:v>1224</c:v>
                </c:pt>
                <c:pt idx="56840">
                  <c:v>1350</c:v>
                </c:pt>
                <c:pt idx="56841">
                  <c:v>1441</c:v>
                </c:pt>
                <c:pt idx="56842">
                  <c:v>1511</c:v>
                </c:pt>
                <c:pt idx="56843">
                  <c:v>1518</c:v>
                </c:pt>
                <c:pt idx="56844">
                  <c:v>1527</c:v>
                </c:pt>
                <c:pt idx="56845">
                  <c:v>1537</c:v>
                </c:pt>
                <c:pt idx="56846">
                  <c:v>1505</c:v>
                </c:pt>
                <c:pt idx="56847">
                  <c:v>1474</c:v>
                </c:pt>
                <c:pt idx="56848">
                  <c:v>1386</c:v>
                </c:pt>
                <c:pt idx="56849">
                  <c:v>1303</c:v>
                </c:pt>
                <c:pt idx="56850">
                  <c:v>1351</c:v>
                </c:pt>
                <c:pt idx="56851">
                  <c:v>1376</c:v>
                </c:pt>
                <c:pt idx="56852">
                  <c:v>1336</c:v>
                </c:pt>
                <c:pt idx="56853">
                  <c:v>1265</c:v>
                </c:pt>
                <c:pt idx="56854">
                  <c:v>1200</c:v>
                </c:pt>
                <c:pt idx="56855">
                  <c:v>1144</c:v>
                </c:pt>
                <c:pt idx="56856">
                  <c:v>1081</c:v>
                </c:pt>
                <c:pt idx="56857">
                  <c:v>1044</c:v>
                </c:pt>
                <c:pt idx="56858">
                  <c:v>1021</c:v>
                </c:pt>
                <c:pt idx="56859">
                  <c:v>997</c:v>
                </c:pt>
                <c:pt idx="56860">
                  <c:v>990</c:v>
                </c:pt>
                <c:pt idx="56861">
                  <c:v>995</c:v>
                </c:pt>
                <c:pt idx="56862">
                  <c:v>1050</c:v>
                </c:pt>
                <c:pt idx="56863">
                  <c:v>1208</c:v>
                </c:pt>
                <c:pt idx="56864">
                  <c:v>1354</c:v>
                </c:pt>
                <c:pt idx="56865">
                  <c:v>1460</c:v>
                </c:pt>
                <c:pt idx="56866">
                  <c:v>1514</c:v>
                </c:pt>
                <c:pt idx="56867">
                  <c:v>1527</c:v>
                </c:pt>
                <c:pt idx="56868">
                  <c:v>1520</c:v>
                </c:pt>
                <c:pt idx="56869">
                  <c:v>1566</c:v>
                </c:pt>
                <c:pt idx="56870">
                  <c:v>1536</c:v>
                </c:pt>
                <c:pt idx="56871">
                  <c:v>1452</c:v>
                </c:pt>
                <c:pt idx="56872">
                  <c:v>1365</c:v>
                </c:pt>
                <c:pt idx="56873">
                  <c:v>1274</c:v>
                </c:pt>
                <c:pt idx="56874">
                  <c:v>1382</c:v>
                </c:pt>
                <c:pt idx="56875">
                  <c:v>1377</c:v>
                </c:pt>
                <c:pt idx="56876">
                  <c:v>1347</c:v>
                </c:pt>
                <c:pt idx="56877">
                  <c:v>1283</c:v>
                </c:pt>
                <c:pt idx="56878">
                  <c:v>1226</c:v>
                </c:pt>
                <c:pt idx="56879">
                  <c:v>1150</c:v>
                </c:pt>
                <c:pt idx="56880">
                  <c:v>1093</c:v>
                </c:pt>
                <c:pt idx="56881">
                  <c:v>1062</c:v>
                </c:pt>
                <c:pt idx="56882">
                  <c:v>1027</c:v>
                </c:pt>
                <c:pt idx="56883">
                  <c:v>1010</c:v>
                </c:pt>
                <c:pt idx="56884">
                  <c:v>1010</c:v>
                </c:pt>
                <c:pt idx="56885">
                  <c:v>1023</c:v>
                </c:pt>
                <c:pt idx="56886">
                  <c:v>1060</c:v>
                </c:pt>
                <c:pt idx="56887">
                  <c:v>1255</c:v>
                </c:pt>
                <c:pt idx="56888">
                  <c:v>1394</c:v>
                </c:pt>
                <c:pt idx="56889">
                  <c:v>1494</c:v>
                </c:pt>
                <c:pt idx="56890">
                  <c:v>1543</c:v>
                </c:pt>
                <c:pt idx="56891">
                  <c:v>1548</c:v>
                </c:pt>
                <c:pt idx="56892">
                  <c:v>1542</c:v>
                </c:pt>
                <c:pt idx="56893">
                  <c:v>1545</c:v>
                </c:pt>
                <c:pt idx="56894">
                  <c:v>1476</c:v>
                </c:pt>
                <c:pt idx="56895">
                  <c:v>1403</c:v>
                </c:pt>
                <c:pt idx="56896">
                  <c:v>1321</c:v>
                </c:pt>
                <c:pt idx="56897">
                  <c:v>1240</c:v>
                </c:pt>
                <c:pt idx="56898">
                  <c:v>1284</c:v>
                </c:pt>
                <c:pt idx="56899">
                  <c:v>1265</c:v>
                </c:pt>
                <c:pt idx="56900">
                  <c:v>1220</c:v>
                </c:pt>
                <c:pt idx="56901">
                  <c:v>1177</c:v>
                </c:pt>
                <c:pt idx="56902">
                  <c:v>1119</c:v>
                </c:pt>
                <c:pt idx="56903">
                  <c:v>1082</c:v>
                </c:pt>
                <c:pt idx="56904">
                  <c:v>1034</c:v>
                </c:pt>
                <c:pt idx="56905">
                  <c:v>1001</c:v>
                </c:pt>
                <c:pt idx="56906">
                  <c:v>982</c:v>
                </c:pt>
                <c:pt idx="56907">
                  <c:v>936</c:v>
                </c:pt>
                <c:pt idx="56908">
                  <c:v>934</c:v>
                </c:pt>
                <c:pt idx="56909">
                  <c:v>970</c:v>
                </c:pt>
                <c:pt idx="56910">
                  <c:v>982</c:v>
                </c:pt>
                <c:pt idx="56911">
                  <c:v>1144</c:v>
                </c:pt>
                <c:pt idx="56912">
                  <c:v>1246</c:v>
                </c:pt>
                <c:pt idx="56913">
                  <c:v>1308</c:v>
                </c:pt>
                <c:pt idx="56914">
                  <c:v>1361</c:v>
                </c:pt>
                <c:pt idx="56915">
                  <c:v>1379</c:v>
                </c:pt>
                <c:pt idx="56916">
                  <c:v>1383</c:v>
                </c:pt>
                <c:pt idx="56917">
                  <c:v>1406</c:v>
                </c:pt>
                <c:pt idx="56918">
                  <c:v>1422</c:v>
                </c:pt>
                <c:pt idx="56919">
                  <c:v>1365</c:v>
                </c:pt>
                <c:pt idx="56920">
                  <c:v>1274</c:v>
                </c:pt>
                <c:pt idx="56921">
                  <c:v>1214</c:v>
                </c:pt>
                <c:pt idx="56922">
                  <c:v>1268</c:v>
                </c:pt>
                <c:pt idx="56923">
                  <c:v>1242</c:v>
                </c:pt>
                <c:pt idx="56924">
                  <c:v>1214</c:v>
                </c:pt>
                <c:pt idx="56925">
                  <c:v>1152</c:v>
                </c:pt>
                <c:pt idx="56926">
                  <c:v>1096</c:v>
                </c:pt>
                <c:pt idx="56927">
                  <c:v>1047</c:v>
                </c:pt>
                <c:pt idx="56928">
                  <c:v>1003</c:v>
                </c:pt>
                <c:pt idx="56929">
                  <c:v>969</c:v>
                </c:pt>
                <c:pt idx="56930">
                  <c:v>950</c:v>
                </c:pt>
                <c:pt idx="56931">
                  <c:v>930</c:v>
                </c:pt>
                <c:pt idx="56932">
                  <c:v>926</c:v>
                </c:pt>
                <c:pt idx="56933">
                  <c:v>935</c:v>
                </c:pt>
                <c:pt idx="56934">
                  <c:v>918</c:v>
                </c:pt>
                <c:pt idx="56935">
                  <c:v>1005</c:v>
                </c:pt>
                <c:pt idx="56936">
                  <c:v>1107</c:v>
                </c:pt>
                <c:pt idx="56937">
                  <c:v>1182</c:v>
                </c:pt>
                <c:pt idx="56938">
                  <c:v>1209</c:v>
                </c:pt>
                <c:pt idx="56939">
                  <c:v>1190</c:v>
                </c:pt>
                <c:pt idx="56940">
                  <c:v>1130</c:v>
                </c:pt>
                <c:pt idx="56941">
                  <c:v>1126</c:v>
                </c:pt>
                <c:pt idx="56942">
                  <c:v>1106</c:v>
                </c:pt>
                <c:pt idx="56943">
                  <c:v>1095</c:v>
                </c:pt>
                <c:pt idx="56944">
                  <c:v>1059</c:v>
                </c:pt>
                <c:pt idx="56945">
                  <c:v>1051</c:v>
                </c:pt>
                <c:pt idx="56946">
                  <c:v>1133</c:v>
                </c:pt>
                <c:pt idx="56947">
                  <c:v>1133</c:v>
                </c:pt>
                <c:pt idx="56948">
                  <c:v>1106</c:v>
                </c:pt>
                <c:pt idx="56949">
                  <c:v>1066</c:v>
                </c:pt>
                <c:pt idx="56950">
                  <c:v>1023</c:v>
                </c:pt>
                <c:pt idx="56951">
                  <c:v>996</c:v>
                </c:pt>
                <c:pt idx="56952">
                  <c:v>954</c:v>
                </c:pt>
                <c:pt idx="56953">
                  <c:v>917</c:v>
                </c:pt>
                <c:pt idx="56954">
                  <c:v>898</c:v>
                </c:pt>
                <c:pt idx="56955">
                  <c:v>881</c:v>
                </c:pt>
                <c:pt idx="56956">
                  <c:v>873</c:v>
                </c:pt>
                <c:pt idx="56957">
                  <c:v>865</c:v>
                </c:pt>
                <c:pt idx="56958">
                  <c:v>833</c:v>
                </c:pt>
                <c:pt idx="56959">
                  <c:v>876</c:v>
                </c:pt>
                <c:pt idx="56960">
                  <c:v>946</c:v>
                </c:pt>
                <c:pt idx="56961">
                  <c:v>990</c:v>
                </c:pt>
                <c:pt idx="56962">
                  <c:v>1050</c:v>
                </c:pt>
                <c:pt idx="56963">
                  <c:v>1053</c:v>
                </c:pt>
                <c:pt idx="56964">
                  <c:v>1074</c:v>
                </c:pt>
                <c:pt idx="56965">
                  <c:v>1081</c:v>
                </c:pt>
                <c:pt idx="56966">
                  <c:v>1090</c:v>
                </c:pt>
                <c:pt idx="56967">
                  <c:v>1065</c:v>
                </c:pt>
                <c:pt idx="56968">
                  <c:v>1037</c:v>
                </c:pt>
                <c:pt idx="56969">
                  <c:v>1039</c:v>
                </c:pt>
                <c:pt idx="56970">
                  <c:v>1097</c:v>
                </c:pt>
                <c:pt idx="56971">
                  <c:v>1126</c:v>
                </c:pt>
                <c:pt idx="56972">
                  <c:v>1128</c:v>
                </c:pt>
                <c:pt idx="56973">
                  <c:v>1091</c:v>
                </c:pt>
                <c:pt idx="56974">
                  <c:v>1041</c:v>
                </c:pt>
                <c:pt idx="56975">
                  <c:v>986</c:v>
                </c:pt>
                <c:pt idx="56976">
                  <c:v>953</c:v>
                </c:pt>
                <c:pt idx="56977">
                  <c:v>928</c:v>
                </c:pt>
                <c:pt idx="56978">
                  <c:v>909</c:v>
                </c:pt>
                <c:pt idx="56979">
                  <c:v>898</c:v>
                </c:pt>
                <c:pt idx="56980">
                  <c:v>904</c:v>
                </c:pt>
                <c:pt idx="56981">
                  <c:v>947</c:v>
                </c:pt>
                <c:pt idx="56982">
                  <c:v>984</c:v>
                </c:pt>
                <c:pt idx="56983">
                  <c:v>1170</c:v>
                </c:pt>
                <c:pt idx="56984">
                  <c:v>1322</c:v>
                </c:pt>
                <c:pt idx="56985">
                  <c:v>1406</c:v>
                </c:pt>
                <c:pt idx="56986">
                  <c:v>1449</c:v>
                </c:pt>
                <c:pt idx="56987">
                  <c:v>1478</c:v>
                </c:pt>
                <c:pt idx="56988">
                  <c:v>1478</c:v>
                </c:pt>
                <c:pt idx="56989">
                  <c:v>1499</c:v>
                </c:pt>
                <c:pt idx="56990">
                  <c:v>1466</c:v>
                </c:pt>
                <c:pt idx="56991">
                  <c:v>1393</c:v>
                </c:pt>
                <c:pt idx="56992">
                  <c:v>1282</c:v>
                </c:pt>
                <c:pt idx="56993">
                  <c:v>1212</c:v>
                </c:pt>
                <c:pt idx="56994">
                  <c:v>1267</c:v>
                </c:pt>
                <c:pt idx="56995">
                  <c:v>1233</c:v>
                </c:pt>
                <c:pt idx="56996">
                  <c:v>1201</c:v>
                </c:pt>
                <c:pt idx="56997">
                  <c:v>1154</c:v>
                </c:pt>
                <c:pt idx="56998">
                  <c:v>1099</c:v>
                </c:pt>
                <c:pt idx="56999">
                  <c:v>1028</c:v>
                </c:pt>
                <c:pt idx="57000">
                  <c:v>980</c:v>
                </c:pt>
                <c:pt idx="57001">
                  <c:v>951</c:v>
                </c:pt>
                <c:pt idx="57002">
                  <c:v>934</c:v>
                </c:pt>
                <c:pt idx="57003">
                  <c:v>909</c:v>
                </c:pt>
                <c:pt idx="57004">
                  <c:v>916</c:v>
                </c:pt>
                <c:pt idx="57005">
                  <c:v>931</c:v>
                </c:pt>
                <c:pt idx="57006">
                  <c:v>981</c:v>
                </c:pt>
                <c:pt idx="57007">
                  <c:v>1170</c:v>
                </c:pt>
                <c:pt idx="57008">
                  <c:v>1321</c:v>
                </c:pt>
                <c:pt idx="57009">
                  <c:v>1415</c:v>
                </c:pt>
                <c:pt idx="57010">
                  <c:v>1464</c:v>
                </c:pt>
                <c:pt idx="57011">
                  <c:v>1470</c:v>
                </c:pt>
                <c:pt idx="57012">
                  <c:v>1427</c:v>
                </c:pt>
                <c:pt idx="57013">
                  <c:v>1451</c:v>
                </c:pt>
                <c:pt idx="57014">
                  <c:v>1468</c:v>
                </c:pt>
                <c:pt idx="57015">
                  <c:v>1433</c:v>
                </c:pt>
                <c:pt idx="57016">
                  <c:v>1343</c:v>
                </c:pt>
                <c:pt idx="57017">
                  <c:v>1250</c:v>
                </c:pt>
                <c:pt idx="57018">
                  <c:v>1322</c:v>
                </c:pt>
                <c:pt idx="57019">
                  <c:v>1312</c:v>
                </c:pt>
                <c:pt idx="57020">
                  <c:v>1285</c:v>
                </c:pt>
                <c:pt idx="57021">
                  <c:v>1235</c:v>
                </c:pt>
                <c:pt idx="57022">
                  <c:v>1162</c:v>
                </c:pt>
                <c:pt idx="57023">
                  <c:v>1087</c:v>
                </c:pt>
                <c:pt idx="57024">
                  <c:v>1035</c:v>
                </c:pt>
                <c:pt idx="57025">
                  <c:v>1000</c:v>
                </c:pt>
                <c:pt idx="57026">
                  <c:v>965</c:v>
                </c:pt>
                <c:pt idx="57027">
                  <c:v>951</c:v>
                </c:pt>
                <c:pt idx="57028">
                  <c:v>953</c:v>
                </c:pt>
                <c:pt idx="57029">
                  <c:v>979</c:v>
                </c:pt>
                <c:pt idx="57030">
                  <c:v>1008</c:v>
                </c:pt>
                <c:pt idx="57031">
                  <c:v>1186</c:v>
                </c:pt>
                <c:pt idx="57032">
                  <c:v>1310</c:v>
                </c:pt>
                <c:pt idx="57033">
                  <c:v>1410</c:v>
                </c:pt>
                <c:pt idx="57034">
                  <c:v>1477</c:v>
                </c:pt>
                <c:pt idx="57035">
                  <c:v>1485</c:v>
                </c:pt>
                <c:pt idx="57036">
                  <c:v>1500</c:v>
                </c:pt>
                <c:pt idx="57037">
                  <c:v>1500</c:v>
                </c:pt>
                <c:pt idx="57038">
                  <c:v>1467</c:v>
                </c:pt>
                <c:pt idx="57039">
                  <c:v>1403</c:v>
                </c:pt>
                <c:pt idx="57040">
                  <c:v>1305</c:v>
                </c:pt>
                <c:pt idx="57041">
                  <c:v>1215</c:v>
                </c:pt>
                <c:pt idx="57042">
                  <c:v>1289</c:v>
                </c:pt>
                <c:pt idx="57043">
                  <c:v>1281</c:v>
                </c:pt>
                <c:pt idx="57044">
                  <c:v>1263</c:v>
                </c:pt>
                <c:pt idx="57045">
                  <c:v>1208</c:v>
                </c:pt>
                <c:pt idx="57046">
                  <c:v>1154</c:v>
                </c:pt>
                <c:pt idx="57047">
                  <c:v>1078</c:v>
                </c:pt>
                <c:pt idx="57048">
                  <c:v>1019</c:v>
                </c:pt>
                <c:pt idx="57049">
                  <c:v>985</c:v>
                </c:pt>
                <c:pt idx="57050">
                  <c:v>967</c:v>
                </c:pt>
                <c:pt idx="57051">
                  <c:v>950</c:v>
                </c:pt>
                <c:pt idx="57052">
                  <c:v>944</c:v>
                </c:pt>
                <c:pt idx="57053">
                  <c:v>968</c:v>
                </c:pt>
                <c:pt idx="57054">
                  <c:v>998</c:v>
                </c:pt>
                <c:pt idx="57055">
                  <c:v>1182</c:v>
                </c:pt>
                <c:pt idx="57056">
                  <c:v>1290</c:v>
                </c:pt>
                <c:pt idx="57057">
                  <c:v>1363</c:v>
                </c:pt>
                <c:pt idx="57058">
                  <c:v>1401</c:v>
                </c:pt>
                <c:pt idx="57059">
                  <c:v>1395</c:v>
                </c:pt>
                <c:pt idx="57060">
                  <c:v>1396</c:v>
                </c:pt>
                <c:pt idx="57061">
                  <c:v>1443</c:v>
                </c:pt>
                <c:pt idx="57062">
                  <c:v>1445</c:v>
                </c:pt>
                <c:pt idx="57063">
                  <c:v>1404</c:v>
                </c:pt>
                <c:pt idx="57064">
                  <c:v>1319</c:v>
                </c:pt>
                <c:pt idx="57065">
                  <c:v>1233</c:v>
                </c:pt>
                <c:pt idx="57066">
                  <c:v>1306</c:v>
                </c:pt>
                <c:pt idx="57067">
                  <c:v>1308</c:v>
                </c:pt>
                <c:pt idx="57068">
                  <c:v>1273</c:v>
                </c:pt>
                <c:pt idx="57069">
                  <c:v>1223</c:v>
                </c:pt>
                <c:pt idx="57070">
                  <c:v>1144</c:v>
                </c:pt>
                <c:pt idx="57071">
                  <c:v>1090</c:v>
                </c:pt>
                <c:pt idx="57072">
                  <c:v>1042</c:v>
                </c:pt>
                <c:pt idx="57073">
                  <c:v>1005</c:v>
                </c:pt>
                <c:pt idx="57074">
                  <c:v>970</c:v>
                </c:pt>
                <c:pt idx="57075">
                  <c:v>960</c:v>
                </c:pt>
                <c:pt idx="57076">
                  <c:v>980</c:v>
                </c:pt>
                <c:pt idx="57077">
                  <c:v>993</c:v>
                </c:pt>
                <c:pt idx="57078">
                  <c:v>1024</c:v>
                </c:pt>
                <c:pt idx="57079">
                  <c:v>1218</c:v>
                </c:pt>
                <c:pt idx="57080">
                  <c:v>1328</c:v>
                </c:pt>
                <c:pt idx="57081">
                  <c:v>1405</c:v>
                </c:pt>
                <c:pt idx="57082">
                  <c:v>1467</c:v>
                </c:pt>
                <c:pt idx="57083">
                  <c:v>1476</c:v>
                </c:pt>
                <c:pt idx="57084">
                  <c:v>1474</c:v>
                </c:pt>
                <c:pt idx="57085">
                  <c:v>1502</c:v>
                </c:pt>
                <c:pt idx="57086">
                  <c:v>1500</c:v>
                </c:pt>
                <c:pt idx="57087">
                  <c:v>1449</c:v>
                </c:pt>
                <c:pt idx="57088">
                  <c:v>1351</c:v>
                </c:pt>
                <c:pt idx="57089">
                  <c:v>1287</c:v>
                </c:pt>
                <c:pt idx="57090">
                  <c:v>1344</c:v>
                </c:pt>
                <c:pt idx="57091">
                  <c:v>1322</c:v>
                </c:pt>
                <c:pt idx="57092">
                  <c:v>1285</c:v>
                </c:pt>
                <c:pt idx="57093">
                  <c:v>1243</c:v>
                </c:pt>
                <c:pt idx="57094">
                  <c:v>1192</c:v>
                </c:pt>
                <c:pt idx="57095">
                  <c:v>1108</c:v>
                </c:pt>
                <c:pt idx="57096">
                  <c:v>1084</c:v>
                </c:pt>
                <c:pt idx="57097">
                  <c:v>1044</c:v>
                </c:pt>
                <c:pt idx="57098">
                  <c:v>1013</c:v>
                </c:pt>
                <c:pt idx="57099">
                  <c:v>997</c:v>
                </c:pt>
                <c:pt idx="57100">
                  <c:v>985</c:v>
                </c:pt>
                <c:pt idx="57101">
                  <c:v>962</c:v>
                </c:pt>
                <c:pt idx="57102">
                  <c:v>971</c:v>
                </c:pt>
                <c:pt idx="57103">
                  <c:v>1097</c:v>
                </c:pt>
                <c:pt idx="57104">
                  <c:v>1233</c:v>
                </c:pt>
                <c:pt idx="57105">
                  <c:v>1297</c:v>
                </c:pt>
                <c:pt idx="57106">
                  <c:v>1347</c:v>
                </c:pt>
                <c:pt idx="57107">
                  <c:v>1366</c:v>
                </c:pt>
                <c:pt idx="57108">
                  <c:v>1327</c:v>
                </c:pt>
                <c:pt idx="57109">
                  <c:v>1300</c:v>
                </c:pt>
                <c:pt idx="57110">
                  <c:v>1276</c:v>
                </c:pt>
                <c:pt idx="57111">
                  <c:v>1231</c:v>
                </c:pt>
                <c:pt idx="57112">
                  <c:v>1198</c:v>
                </c:pt>
                <c:pt idx="57113">
                  <c:v>1176</c:v>
                </c:pt>
                <c:pt idx="57114">
                  <c:v>1257</c:v>
                </c:pt>
                <c:pt idx="57115">
                  <c:v>1269</c:v>
                </c:pt>
                <c:pt idx="57116">
                  <c:v>1241</c:v>
                </c:pt>
                <c:pt idx="57117">
                  <c:v>1208</c:v>
                </c:pt>
                <c:pt idx="57118">
                  <c:v>1156</c:v>
                </c:pt>
                <c:pt idx="57119">
                  <c:v>1107</c:v>
                </c:pt>
                <c:pt idx="57120">
                  <c:v>1070</c:v>
                </c:pt>
                <c:pt idx="57121">
                  <c:v>1035</c:v>
                </c:pt>
                <c:pt idx="57122">
                  <c:v>994</c:v>
                </c:pt>
                <c:pt idx="57123">
                  <c:v>963</c:v>
                </c:pt>
                <c:pt idx="57124">
                  <c:v>958</c:v>
                </c:pt>
                <c:pt idx="57125">
                  <c:v>933</c:v>
                </c:pt>
                <c:pt idx="57126">
                  <c:v>901</c:v>
                </c:pt>
                <c:pt idx="57127">
                  <c:v>952</c:v>
                </c:pt>
                <c:pt idx="57128">
                  <c:v>1014</c:v>
                </c:pt>
                <c:pt idx="57129">
                  <c:v>1065</c:v>
                </c:pt>
                <c:pt idx="57130">
                  <c:v>1152</c:v>
                </c:pt>
                <c:pt idx="57131">
                  <c:v>1171</c:v>
                </c:pt>
                <c:pt idx="57132">
                  <c:v>1182</c:v>
                </c:pt>
                <c:pt idx="57133">
                  <c:v>1193</c:v>
                </c:pt>
                <c:pt idx="57134">
                  <c:v>1157</c:v>
                </c:pt>
                <c:pt idx="57135">
                  <c:v>1154</c:v>
                </c:pt>
                <c:pt idx="57136">
                  <c:v>1132</c:v>
                </c:pt>
                <c:pt idx="57137">
                  <c:v>1117</c:v>
                </c:pt>
                <c:pt idx="57138">
                  <c:v>1219</c:v>
                </c:pt>
                <c:pt idx="57139">
                  <c:v>1220</c:v>
                </c:pt>
                <c:pt idx="57140">
                  <c:v>1224</c:v>
                </c:pt>
                <c:pt idx="57141">
                  <c:v>1195</c:v>
                </c:pt>
                <c:pt idx="57142">
                  <c:v>1144</c:v>
                </c:pt>
                <c:pt idx="57143">
                  <c:v>1077</c:v>
                </c:pt>
                <c:pt idx="57144">
                  <c:v>1028</c:v>
                </c:pt>
                <c:pt idx="57145">
                  <c:v>995</c:v>
                </c:pt>
                <c:pt idx="57146">
                  <c:v>964</c:v>
                </c:pt>
                <c:pt idx="57147">
                  <c:v>953</c:v>
                </c:pt>
                <c:pt idx="57148">
                  <c:v>958</c:v>
                </c:pt>
                <c:pt idx="57149">
                  <c:v>978</c:v>
                </c:pt>
                <c:pt idx="57150">
                  <c:v>1021</c:v>
                </c:pt>
                <c:pt idx="57151">
                  <c:v>1214</c:v>
                </c:pt>
                <c:pt idx="57152">
                  <c:v>1347</c:v>
                </c:pt>
                <c:pt idx="57153">
                  <c:v>1410</c:v>
                </c:pt>
                <c:pt idx="57154">
                  <c:v>1453</c:v>
                </c:pt>
                <c:pt idx="57155">
                  <c:v>1451</c:v>
                </c:pt>
                <c:pt idx="57156">
                  <c:v>1455</c:v>
                </c:pt>
                <c:pt idx="57157">
                  <c:v>1483</c:v>
                </c:pt>
                <c:pt idx="57158">
                  <c:v>1500</c:v>
                </c:pt>
                <c:pt idx="57159">
                  <c:v>1458</c:v>
                </c:pt>
                <c:pt idx="57160">
                  <c:v>1361</c:v>
                </c:pt>
                <c:pt idx="57161">
                  <c:v>1274</c:v>
                </c:pt>
                <c:pt idx="57162">
                  <c:v>1317</c:v>
                </c:pt>
                <c:pt idx="57163">
                  <c:v>1305</c:v>
                </c:pt>
                <c:pt idx="57164">
                  <c:v>1253</c:v>
                </c:pt>
                <c:pt idx="57165">
                  <c:v>1220</c:v>
                </c:pt>
                <c:pt idx="57166">
                  <c:v>1136</c:v>
                </c:pt>
                <c:pt idx="57167">
                  <c:v>1075</c:v>
                </c:pt>
                <c:pt idx="57168">
                  <c:v>1020</c:v>
                </c:pt>
                <c:pt idx="57169">
                  <c:v>993</c:v>
                </c:pt>
                <c:pt idx="57170">
                  <c:v>968</c:v>
                </c:pt>
                <c:pt idx="57171">
                  <c:v>939</c:v>
                </c:pt>
                <c:pt idx="57172">
                  <c:v>894</c:v>
                </c:pt>
                <c:pt idx="57173">
                  <c:v>945</c:v>
                </c:pt>
                <c:pt idx="57174">
                  <c:v>968</c:v>
                </c:pt>
                <c:pt idx="57175">
                  <c:v>1113</c:v>
                </c:pt>
                <c:pt idx="57176">
                  <c:v>1240</c:v>
                </c:pt>
                <c:pt idx="57177">
                  <c:v>1322</c:v>
                </c:pt>
                <c:pt idx="57178">
                  <c:v>1411</c:v>
                </c:pt>
                <c:pt idx="57179">
                  <c:v>1433</c:v>
                </c:pt>
                <c:pt idx="57180">
                  <c:v>1443</c:v>
                </c:pt>
                <c:pt idx="57181">
                  <c:v>1459</c:v>
                </c:pt>
                <c:pt idx="57182">
                  <c:v>1437</c:v>
                </c:pt>
                <c:pt idx="57183">
                  <c:v>1377</c:v>
                </c:pt>
                <c:pt idx="57184">
                  <c:v>1290</c:v>
                </c:pt>
                <c:pt idx="57185">
                  <c:v>1195</c:v>
                </c:pt>
                <c:pt idx="57186">
                  <c:v>1247</c:v>
                </c:pt>
                <c:pt idx="57187">
                  <c:v>1251</c:v>
                </c:pt>
                <c:pt idx="57188">
                  <c:v>1216</c:v>
                </c:pt>
                <c:pt idx="57189">
                  <c:v>1163</c:v>
                </c:pt>
                <c:pt idx="57190">
                  <c:v>1117</c:v>
                </c:pt>
                <c:pt idx="57191">
                  <c:v>1042</c:v>
                </c:pt>
                <c:pt idx="57192">
                  <c:v>996</c:v>
                </c:pt>
                <c:pt idx="57193">
                  <c:v>963</c:v>
                </c:pt>
                <c:pt idx="57194">
                  <c:v>941</c:v>
                </c:pt>
                <c:pt idx="57195">
                  <c:v>933</c:v>
                </c:pt>
                <c:pt idx="57196">
                  <c:v>941</c:v>
                </c:pt>
                <c:pt idx="57197">
                  <c:v>952</c:v>
                </c:pt>
                <c:pt idx="57198">
                  <c:v>991</c:v>
                </c:pt>
                <c:pt idx="57199">
                  <c:v>1168</c:v>
                </c:pt>
                <c:pt idx="57200">
                  <c:v>1307</c:v>
                </c:pt>
                <c:pt idx="57201">
                  <c:v>1396</c:v>
                </c:pt>
                <c:pt idx="57202">
                  <c:v>1433</c:v>
                </c:pt>
                <c:pt idx="57203">
                  <c:v>1436</c:v>
                </c:pt>
                <c:pt idx="57204">
                  <c:v>1415</c:v>
                </c:pt>
                <c:pt idx="57205">
                  <c:v>1432</c:v>
                </c:pt>
                <c:pt idx="57206">
                  <c:v>1428</c:v>
                </c:pt>
                <c:pt idx="57207">
                  <c:v>1375</c:v>
                </c:pt>
                <c:pt idx="57208">
                  <c:v>1298</c:v>
                </c:pt>
                <c:pt idx="57209">
                  <c:v>1210</c:v>
                </c:pt>
                <c:pt idx="57210">
                  <c:v>1284</c:v>
                </c:pt>
                <c:pt idx="57211">
                  <c:v>1271</c:v>
                </c:pt>
                <c:pt idx="57212">
                  <c:v>1236</c:v>
                </c:pt>
                <c:pt idx="57213">
                  <c:v>1191</c:v>
                </c:pt>
                <c:pt idx="57214">
                  <c:v>1137</c:v>
                </c:pt>
                <c:pt idx="57215">
                  <c:v>1057</c:v>
                </c:pt>
                <c:pt idx="57216">
                  <c:v>993</c:v>
                </c:pt>
                <c:pt idx="57217">
                  <c:v>960</c:v>
                </c:pt>
                <c:pt idx="57218">
                  <c:v>929</c:v>
                </c:pt>
                <c:pt idx="57219">
                  <c:v>914</c:v>
                </c:pt>
                <c:pt idx="57220">
                  <c:v>925</c:v>
                </c:pt>
                <c:pt idx="57221">
                  <c:v>925</c:v>
                </c:pt>
                <c:pt idx="57222">
                  <c:v>972</c:v>
                </c:pt>
                <c:pt idx="57223">
                  <c:v>1170</c:v>
                </c:pt>
                <c:pt idx="57224">
                  <c:v>1301</c:v>
                </c:pt>
                <c:pt idx="57225">
                  <c:v>1380</c:v>
                </c:pt>
                <c:pt idx="57226">
                  <c:v>1459</c:v>
                </c:pt>
                <c:pt idx="57227">
                  <c:v>1434</c:v>
                </c:pt>
                <c:pt idx="57228">
                  <c:v>1452</c:v>
                </c:pt>
                <c:pt idx="57229">
                  <c:v>1434</c:v>
                </c:pt>
                <c:pt idx="57230">
                  <c:v>1429</c:v>
                </c:pt>
                <c:pt idx="57231">
                  <c:v>1394</c:v>
                </c:pt>
                <c:pt idx="57232">
                  <c:v>1294</c:v>
                </c:pt>
                <c:pt idx="57233">
                  <c:v>1201</c:v>
                </c:pt>
                <c:pt idx="57234">
                  <c:v>1265</c:v>
                </c:pt>
                <c:pt idx="57235">
                  <c:v>1255</c:v>
                </c:pt>
                <c:pt idx="57236">
                  <c:v>1224</c:v>
                </c:pt>
                <c:pt idx="57237">
                  <c:v>1173</c:v>
                </c:pt>
                <c:pt idx="57238">
                  <c:v>1113</c:v>
                </c:pt>
                <c:pt idx="57239">
                  <c:v>1046</c:v>
                </c:pt>
                <c:pt idx="57240">
                  <c:v>993</c:v>
                </c:pt>
                <c:pt idx="57241">
                  <c:v>964</c:v>
                </c:pt>
                <c:pt idx="57242">
                  <c:v>937</c:v>
                </c:pt>
                <c:pt idx="57243">
                  <c:v>926</c:v>
                </c:pt>
                <c:pt idx="57244">
                  <c:v>930</c:v>
                </c:pt>
                <c:pt idx="57245">
                  <c:v>948</c:v>
                </c:pt>
                <c:pt idx="57246">
                  <c:v>971</c:v>
                </c:pt>
                <c:pt idx="57247">
                  <c:v>1169</c:v>
                </c:pt>
                <c:pt idx="57248">
                  <c:v>1321</c:v>
                </c:pt>
                <c:pt idx="57249">
                  <c:v>1407</c:v>
                </c:pt>
                <c:pt idx="57250">
                  <c:v>1470</c:v>
                </c:pt>
                <c:pt idx="57251">
                  <c:v>1479</c:v>
                </c:pt>
                <c:pt idx="57252">
                  <c:v>1466</c:v>
                </c:pt>
                <c:pt idx="57253">
                  <c:v>1496</c:v>
                </c:pt>
                <c:pt idx="57254">
                  <c:v>1475</c:v>
                </c:pt>
                <c:pt idx="57255">
                  <c:v>1392</c:v>
                </c:pt>
                <c:pt idx="57256">
                  <c:v>1285</c:v>
                </c:pt>
                <c:pt idx="57257">
                  <c:v>1234</c:v>
                </c:pt>
                <c:pt idx="57258">
                  <c:v>1282</c:v>
                </c:pt>
                <c:pt idx="57259">
                  <c:v>1260</c:v>
                </c:pt>
                <c:pt idx="57260">
                  <c:v>1200</c:v>
                </c:pt>
                <c:pt idx="57261">
                  <c:v>1142</c:v>
                </c:pt>
                <c:pt idx="57262">
                  <c:v>1090</c:v>
                </c:pt>
                <c:pt idx="57263">
                  <c:v>1033</c:v>
                </c:pt>
                <c:pt idx="57264">
                  <c:v>984</c:v>
                </c:pt>
                <c:pt idx="57265">
                  <c:v>958</c:v>
                </c:pt>
                <c:pt idx="57266">
                  <c:v>933</c:v>
                </c:pt>
                <c:pt idx="57267">
                  <c:v>912</c:v>
                </c:pt>
                <c:pt idx="57268">
                  <c:v>924</c:v>
                </c:pt>
                <c:pt idx="57269">
                  <c:v>923</c:v>
                </c:pt>
                <c:pt idx="57270">
                  <c:v>925</c:v>
                </c:pt>
                <c:pt idx="57271">
                  <c:v>1030</c:v>
                </c:pt>
                <c:pt idx="57272">
                  <c:v>1131</c:v>
                </c:pt>
                <c:pt idx="57273">
                  <c:v>1235</c:v>
                </c:pt>
                <c:pt idx="57274">
                  <c:v>1278</c:v>
                </c:pt>
                <c:pt idx="57275">
                  <c:v>1277</c:v>
                </c:pt>
                <c:pt idx="57276">
                  <c:v>1262</c:v>
                </c:pt>
                <c:pt idx="57277">
                  <c:v>1246</c:v>
                </c:pt>
                <c:pt idx="57278">
                  <c:v>1204</c:v>
                </c:pt>
                <c:pt idx="57279">
                  <c:v>1159</c:v>
                </c:pt>
                <c:pt idx="57280">
                  <c:v>1124</c:v>
                </c:pt>
                <c:pt idx="57281">
                  <c:v>1095</c:v>
                </c:pt>
                <c:pt idx="57282">
                  <c:v>1194</c:v>
                </c:pt>
                <c:pt idx="57283">
                  <c:v>1186</c:v>
                </c:pt>
                <c:pt idx="57284">
                  <c:v>1192</c:v>
                </c:pt>
                <c:pt idx="57285">
                  <c:v>1168</c:v>
                </c:pt>
                <c:pt idx="57286">
                  <c:v>1169</c:v>
                </c:pt>
                <c:pt idx="57287">
                  <c:v>1041</c:v>
                </c:pt>
                <c:pt idx="57288">
                  <c:v>999</c:v>
                </c:pt>
                <c:pt idx="57289">
                  <c:v>964</c:v>
                </c:pt>
                <c:pt idx="57290">
                  <c:v>933</c:v>
                </c:pt>
                <c:pt idx="57291">
                  <c:v>859</c:v>
                </c:pt>
                <c:pt idx="57292">
                  <c:v>891</c:v>
                </c:pt>
                <c:pt idx="57293">
                  <c:v>877</c:v>
                </c:pt>
                <c:pt idx="57294">
                  <c:v>861</c:v>
                </c:pt>
                <c:pt idx="57295">
                  <c:v>894</c:v>
                </c:pt>
                <c:pt idx="57296">
                  <c:v>954</c:v>
                </c:pt>
                <c:pt idx="57297">
                  <c:v>1005</c:v>
                </c:pt>
                <c:pt idx="57298">
                  <c:v>1057</c:v>
                </c:pt>
                <c:pt idx="57299">
                  <c:v>1091</c:v>
                </c:pt>
                <c:pt idx="57300">
                  <c:v>1075</c:v>
                </c:pt>
                <c:pt idx="57301">
                  <c:v>1056</c:v>
                </c:pt>
                <c:pt idx="57302">
                  <c:v>1033</c:v>
                </c:pt>
                <c:pt idx="57303">
                  <c:v>1025</c:v>
                </c:pt>
                <c:pt idx="57304">
                  <c:v>1018</c:v>
                </c:pt>
                <c:pt idx="57305">
                  <c:v>1008</c:v>
                </c:pt>
                <c:pt idx="57306">
                  <c:v>1099</c:v>
                </c:pt>
                <c:pt idx="57307">
                  <c:v>1118</c:v>
                </c:pt>
                <c:pt idx="57308">
                  <c:v>1116</c:v>
                </c:pt>
                <c:pt idx="57309">
                  <c:v>1087</c:v>
                </c:pt>
                <c:pt idx="57310">
                  <c:v>1030</c:v>
                </c:pt>
                <c:pt idx="57311">
                  <c:v>972</c:v>
                </c:pt>
                <c:pt idx="57312">
                  <c:v>929</c:v>
                </c:pt>
                <c:pt idx="57313">
                  <c:v>883</c:v>
                </c:pt>
                <c:pt idx="57314">
                  <c:v>872</c:v>
                </c:pt>
                <c:pt idx="57315">
                  <c:v>869</c:v>
                </c:pt>
                <c:pt idx="57316">
                  <c:v>875</c:v>
                </c:pt>
                <c:pt idx="57317">
                  <c:v>905</c:v>
                </c:pt>
                <c:pt idx="57318">
                  <c:v>941</c:v>
                </c:pt>
                <c:pt idx="57319">
                  <c:v>1124</c:v>
                </c:pt>
                <c:pt idx="57320">
                  <c:v>1255</c:v>
                </c:pt>
                <c:pt idx="57321">
                  <c:v>1350</c:v>
                </c:pt>
                <c:pt idx="57322">
                  <c:v>1396</c:v>
                </c:pt>
                <c:pt idx="57323">
                  <c:v>1398</c:v>
                </c:pt>
                <c:pt idx="57324">
                  <c:v>1389</c:v>
                </c:pt>
                <c:pt idx="57325">
                  <c:v>1398</c:v>
                </c:pt>
                <c:pt idx="57326">
                  <c:v>1381</c:v>
                </c:pt>
                <c:pt idx="57327">
                  <c:v>1323</c:v>
                </c:pt>
                <c:pt idx="57328">
                  <c:v>1236</c:v>
                </c:pt>
                <c:pt idx="57329">
                  <c:v>1182</c:v>
                </c:pt>
                <c:pt idx="57330">
                  <c:v>1222</c:v>
                </c:pt>
                <c:pt idx="57331">
                  <c:v>1199</c:v>
                </c:pt>
                <c:pt idx="57332">
                  <c:v>1180</c:v>
                </c:pt>
                <c:pt idx="57333">
                  <c:v>1133</c:v>
                </c:pt>
                <c:pt idx="57334">
                  <c:v>1075</c:v>
                </c:pt>
                <c:pt idx="57335">
                  <c:v>1001</c:v>
                </c:pt>
                <c:pt idx="57336">
                  <c:v>939</c:v>
                </c:pt>
                <c:pt idx="57337">
                  <c:v>910</c:v>
                </c:pt>
                <c:pt idx="57338">
                  <c:v>889</c:v>
                </c:pt>
                <c:pt idx="57339">
                  <c:v>896</c:v>
                </c:pt>
                <c:pt idx="57340">
                  <c:v>890</c:v>
                </c:pt>
                <c:pt idx="57341">
                  <c:v>897</c:v>
                </c:pt>
                <c:pt idx="57342">
                  <c:v>948</c:v>
                </c:pt>
                <c:pt idx="57343">
                  <c:v>1156</c:v>
                </c:pt>
                <c:pt idx="57344">
                  <c:v>1297</c:v>
                </c:pt>
                <c:pt idx="57345">
                  <c:v>1384</c:v>
                </c:pt>
                <c:pt idx="57346">
                  <c:v>1436</c:v>
                </c:pt>
                <c:pt idx="57347">
                  <c:v>1461</c:v>
                </c:pt>
                <c:pt idx="57348">
                  <c:v>1467</c:v>
                </c:pt>
                <c:pt idx="57349">
                  <c:v>1458</c:v>
                </c:pt>
                <c:pt idx="57350">
                  <c:v>1437</c:v>
                </c:pt>
                <c:pt idx="57351">
                  <c:v>1364</c:v>
                </c:pt>
                <c:pt idx="57352">
                  <c:v>1261</c:v>
                </c:pt>
                <c:pt idx="57353">
                  <c:v>1200</c:v>
                </c:pt>
                <c:pt idx="57354">
                  <c:v>1259</c:v>
                </c:pt>
                <c:pt idx="57355">
                  <c:v>1234</c:v>
                </c:pt>
                <c:pt idx="57356">
                  <c:v>1214</c:v>
                </c:pt>
                <c:pt idx="57357">
                  <c:v>1165</c:v>
                </c:pt>
                <c:pt idx="57358">
                  <c:v>1105</c:v>
                </c:pt>
                <c:pt idx="57359">
                  <c:v>1041</c:v>
                </c:pt>
                <c:pt idx="57360">
                  <c:v>993</c:v>
                </c:pt>
                <c:pt idx="57361">
                  <c:v>970</c:v>
                </c:pt>
                <c:pt idx="57362">
                  <c:v>936</c:v>
                </c:pt>
                <c:pt idx="57363">
                  <c:v>925</c:v>
                </c:pt>
                <c:pt idx="57364">
                  <c:v>913</c:v>
                </c:pt>
                <c:pt idx="57365">
                  <c:v>926</c:v>
                </c:pt>
                <c:pt idx="57366">
                  <c:v>961</c:v>
                </c:pt>
                <c:pt idx="57367">
                  <c:v>1132</c:v>
                </c:pt>
                <c:pt idx="57368">
                  <c:v>1261</c:v>
                </c:pt>
                <c:pt idx="57369">
                  <c:v>1363</c:v>
                </c:pt>
                <c:pt idx="57370">
                  <c:v>1421</c:v>
                </c:pt>
                <c:pt idx="57371">
                  <c:v>1426</c:v>
                </c:pt>
                <c:pt idx="57372">
                  <c:v>1446</c:v>
                </c:pt>
                <c:pt idx="57373">
                  <c:v>1492</c:v>
                </c:pt>
                <c:pt idx="57374">
                  <c:v>1481</c:v>
                </c:pt>
                <c:pt idx="57375">
                  <c:v>1385</c:v>
                </c:pt>
                <c:pt idx="57376">
                  <c:v>1302</c:v>
                </c:pt>
                <c:pt idx="57377">
                  <c:v>1215</c:v>
                </c:pt>
                <c:pt idx="57378">
                  <c:v>1277</c:v>
                </c:pt>
                <c:pt idx="57379">
                  <c:v>1266</c:v>
                </c:pt>
                <c:pt idx="57380">
                  <c:v>1225</c:v>
                </c:pt>
                <c:pt idx="57381">
                  <c:v>1178</c:v>
                </c:pt>
                <c:pt idx="57382">
                  <c:v>1118</c:v>
                </c:pt>
                <c:pt idx="57383">
                  <c:v>1046</c:v>
                </c:pt>
                <c:pt idx="57384">
                  <c:v>1004</c:v>
                </c:pt>
                <c:pt idx="57385">
                  <c:v>970</c:v>
                </c:pt>
                <c:pt idx="57386">
                  <c:v>942</c:v>
                </c:pt>
                <c:pt idx="57387">
                  <c:v>929</c:v>
                </c:pt>
                <c:pt idx="57388">
                  <c:v>934</c:v>
                </c:pt>
                <c:pt idx="57389">
                  <c:v>940</c:v>
                </c:pt>
                <c:pt idx="57390">
                  <c:v>977</c:v>
                </c:pt>
                <c:pt idx="57391">
                  <c:v>1194</c:v>
                </c:pt>
                <c:pt idx="57392">
                  <c:v>1311</c:v>
                </c:pt>
                <c:pt idx="57393">
                  <c:v>1410</c:v>
                </c:pt>
                <c:pt idx="57394">
                  <c:v>1454</c:v>
                </c:pt>
                <c:pt idx="57395">
                  <c:v>1453</c:v>
                </c:pt>
                <c:pt idx="57396">
                  <c:v>1324</c:v>
                </c:pt>
                <c:pt idx="57397">
                  <c:v>1330</c:v>
                </c:pt>
                <c:pt idx="57398">
                  <c:v>1284</c:v>
                </c:pt>
                <c:pt idx="57399">
                  <c:v>1235</c:v>
                </c:pt>
                <c:pt idx="57400">
                  <c:v>1176</c:v>
                </c:pt>
                <c:pt idx="57401">
                  <c:v>1101</c:v>
                </c:pt>
                <c:pt idx="57402">
                  <c:v>1159</c:v>
                </c:pt>
                <c:pt idx="57403">
                  <c:v>1147</c:v>
                </c:pt>
                <c:pt idx="57404">
                  <c:v>1102</c:v>
                </c:pt>
                <c:pt idx="57405">
                  <c:v>1052</c:v>
                </c:pt>
                <c:pt idx="57406">
                  <c:v>995</c:v>
                </c:pt>
                <c:pt idx="57407">
                  <c:v>938</c:v>
                </c:pt>
                <c:pt idx="57408">
                  <c:v>893</c:v>
                </c:pt>
                <c:pt idx="57409">
                  <c:v>877</c:v>
                </c:pt>
                <c:pt idx="57410">
                  <c:v>861</c:v>
                </c:pt>
                <c:pt idx="57411">
                  <c:v>854</c:v>
                </c:pt>
                <c:pt idx="57412">
                  <c:v>870</c:v>
                </c:pt>
                <c:pt idx="57413">
                  <c:v>905</c:v>
                </c:pt>
                <c:pt idx="57414">
                  <c:v>930</c:v>
                </c:pt>
                <c:pt idx="57415">
                  <c:v>1097</c:v>
                </c:pt>
                <c:pt idx="57416">
                  <c:v>1234</c:v>
                </c:pt>
                <c:pt idx="57417">
                  <c:v>1323</c:v>
                </c:pt>
                <c:pt idx="57418">
                  <c:v>1402</c:v>
                </c:pt>
                <c:pt idx="57419">
                  <c:v>1398</c:v>
                </c:pt>
                <c:pt idx="57420">
                  <c:v>1409</c:v>
                </c:pt>
                <c:pt idx="57421">
                  <c:v>1428</c:v>
                </c:pt>
                <c:pt idx="57422">
                  <c:v>1424</c:v>
                </c:pt>
                <c:pt idx="57423">
                  <c:v>1355</c:v>
                </c:pt>
                <c:pt idx="57424">
                  <c:v>1264</c:v>
                </c:pt>
                <c:pt idx="57425">
                  <c:v>1199</c:v>
                </c:pt>
                <c:pt idx="57426">
                  <c:v>1233</c:v>
                </c:pt>
                <c:pt idx="57427">
                  <c:v>1215</c:v>
                </c:pt>
                <c:pt idx="57428">
                  <c:v>1181</c:v>
                </c:pt>
                <c:pt idx="57429">
                  <c:v>1114</c:v>
                </c:pt>
                <c:pt idx="57430">
                  <c:v>1064</c:v>
                </c:pt>
                <c:pt idx="57431">
                  <c:v>1004</c:v>
                </c:pt>
                <c:pt idx="57432">
                  <c:v>960</c:v>
                </c:pt>
                <c:pt idx="57433">
                  <c:v>931</c:v>
                </c:pt>
                <c:pt idx="57434">
                  <c:v>912</c:v>
                </c:pt>
                <c:pt idx="57435">
                  <c:v>897</c:v>
                </c:pt>
                <c:pt idx="57436">
                  <c:v>889</c:v>
                </c:pt>
                <c:pt idx="57437">
                  <c:v>890</c:v>
                </c:pt>
                <c:pt idx="57438">
                  <c:v>894</c:v>
                </c:pt>
                <c:pt idx="57439">
                  <c:v>1001</c:v>
                </c:pt>
                <c:pt idx="57440">
                  <c:v>1122</c:v>
                </c:pt>
                <c:pt idx="57441">
                  <c:v>1193</c:v>
                </c:pt>
                <c:pt idx="57442">
                  <c:v>1251</c:v>
                </c:pt>
                <c:pt idx="57443">
                  <c:v>1256</c:v>
                </c:pt>
                <c:pt idx="57444">
                  <c:v>1225</c:v>
                </c:pt>
                <c:pt idx="57445">
                  <c:v>1204</c:v>
                </c:pt>
                <c:pt idx="57446">
                  <c:v>1159</c:v>
                </c:pt>
                <c:pt idx="57447">
                  <c:v>1108</c:v>
                </c:pt>
                <c:pt idx="57448">
                  <c:v>1091</c:v>
                </c:pt>
                <c:pt idx="57449">
                  <c:v>1062</c:v>
                </c:pt>
                <c:pt idx="57450">
                  <c:v>1154</c:v>
                </c:pt>
                <c:pt idx="57451">
                  <c:v>1153</c:v>
                </c:pt>
                <c:pt idx="57452">
                  <c:v>1115</c:v>
                </c:pt>
                <c:pt idx="57453">
                  <c:v>1070</c:v>
                </c:pt>
                <c:pt idx="57454">
                  <c:v>1046</c:v>
                </c:pt>
                <c:pt idx="57455">
                  <c:v>993</c:v>
                </c:pt>
                <c:pt idx="57456">
                  <c:v>948</c:v>
                </c:pt>
                <c:pt idx="57457">
                  <c:v>925</c:v>
                </c:pt>
                <c:pt idx="57458">
                  <c:v>895</c:v>
                </c:pt>
                <c:pt idx="57459">
                  <c:v>871</c:v>
                </c:pt>
                <c:pt idx="57460">
                  <c:v>864</c:v>
                </c:pt>
                <c:pt idx="57461">
                  <c:v>854</c:v>
                </c:pt>
                <c:pt idx="57462">
                  <c:v>774</c:v>
                </c:pt>
                <c:pt idx="57463">
                  <c:v>865</c:v>
                </c:pt>
                <c:pt idx="57464">
                  <c:v>903</c:v>
                </c:pt>
                <c:pt idx="57465">
                  <c:v>945</c:v>
                </c:pt>
                <c:pt idx="57466">
                  <c:v>1002</c:v>
                </c:pt>
                <c:pt idx="57467">
                  <c:v>1016</c:v>
                </c:pt>
                <c:pt idx="57468">
                  <c:v>1023</c:v>
                </c:pt>
                <c:pt idx="57469">
                  <c:v>1031</c:v>
                </c:pt>
                <c:pt idx="57470">
                  <c:v>1043</c:v>
                </c:pt>
                <c:pt idx="57471">
                  <c:v>1029</c:v>
                </c:pt>
                <c:pt idx="57472">
                  <c:v>996</c:v>
                </c:pt>
                <c:pt idx="57473">
                  <c:v>995</c:v>
                </c:pt>
                <c:pt idx="57474">
                  <c:v>1068</c:v>
                </c:pt>
                <c:pt idx="57475">
                  <c:v>1109</c:v>
                </c:pt>
                <c:pt idx="57476">
                  <c:v>1108</c:v>
                </c:pt>
                <c:pt idx="57477">
                  <c:v>1064</c:v>
                </c:pt>
                <c:pt idx="57478">
                  <c:v>1018</c:v>
                </c:pt>
                <c:pt idx="57479">
                  <c:v>955</c:v>
                </c:pt>
                <c:pt idx="57480">
                  <c:v>904</c:v>
                </c:pt>
                <c:pt idx="57481">
                  <c:v>880</c:v>
                </c:pt>
                <c:pt idx="57482">
                  <c:v>860</c:v>
                </c:pt>
                <c:pt idx="57483">
                  <c:v>841</c:v>
                </c:pt>
                <c:pt idx="57484">
                  <c:v>854</c:v>
                </c:pt>
                <c:pt idx="57485">
                  <c:v>902</c:v>
                </c:pt>
                <c:pt idx="57486">
                  <c:v>934</c:v>
                </c:pt>
                <c:pt idx="57487">
                  <c:v>1122</c:v>
                </c:pt>
                <c:pt idx="57488">
                  <c:v>1277</c:v>
                </c:pt>
                <c:pt idx="57489">
                  <c:v>1343</c:v>
                </c:pt>
                <c:pt idx="57490">
                  <c:v>1405</c:v>
                </c:pt>
                <c:pt idx="57491">
                  <c:v>1412</c:v>
                </c:pt>
                <c:pt idx="57492">
                  <c:v>1435</c:v>
                </c:pt>
                <c:pt idx="57493">
                  <c:v>1466</c:v>
                </c:pt>
                <c:pt idx="57494">
                  <c:v>1442</c:v>
                </c:pt>
                <c:pt idx="57495">
                  <c:v>1363</c:v>
                </c:pt>
                <c:pt idx="57496">
                  <c:v>1298</c:v>
                </c:pt>
                <c:pt idx="57497">
                  <c:v>1208</c:v>
                </c:pt>
                <c:pt idx="57498">
                  <c:v>1258</c:v>
                </c:pt>
                <c:pt idx="57499">
                  <c:v>1253</c:v>
                </c:pt>
                <c:pt idx="57500">
                  <c:v>1235</c:v>
                </c:pt>
                <c:pt idx="57501">
                  <c:v>1199</c:v>
                </c:pt>
                <c:pt idx="57502">
                  <c:v>1118</c:v>
                </c:pt>
                <c:pt idx="57503">
                  <c:v>1049</c:v>
                </c:pt>
                <c:pt idx="57504">
                  <c:v>995</c:v>
                </c:pt>
                <c:pt idx="57505">
                  <c:v>961</c:v>
                </c:pt>
                <c:pt idx="57506">
                  <c:v>939</c:v>
                </c:pt>
                <c:pt idx="57507">
                  <c:v>929</c:v>
                </c:pt>
                <c:pt idx="57508">
                  <c:v>930</c:v>
                </c:pt>
                <c:pt idx="57509">
                  <c:v>956</c:v>
                </c:pt>
                <c:pt idx="57510">
                  <c:v>979</c:v>
                </c:pt>
                <c:pt idx="57511">
                  <c:v>1208</c:v>
                </c:pt>
                <c:pt idx="57512">
                  <c:v>1339</c:v>
                </c:pt>
                <c:pt idx="57513">
                  <c:v>1420</c:v>
                </c:pt>
                <c:pt idx="57514">
                  <c:v>1465</c:v>
                </c:pt>
                <c:pt idx="57515">
                  <c:v>1465</c:v>
                </c:pt>
                <c:pt idx="57516">
                  <c:v>1475</c:v>
                </c:pt>
                <c:pt idx="57517">
                  <c:v>1462</c:v>
                </c:pt>
                <c:pt idx="57518">
                  <c:v>1478</c:v>
                </c:pt>
                <c:pt idx="57519">
                  <c:v>1462</c:v>
                </c:pt>
                <c:pt idx="57520">
                  <c:v>1327</c:v>
                </c:pt>
                <c:pt idx="57521">
                  <c:v>1256</c:v>
                </c:pt>
                <c:pt idx="57522">
                  <c:v>1328</c:v>
                </c:pt>
                <c:pt idx="57523">
                  <c:v>1313</c:v>
                </c:pt>
                <c:pt idx="57524">
                  <c:v>1281</c:v>
                </c:pt>
                <c:pt idx="57525">
                  <c:v>1231</c:v>
                </c:pt>
                <c:pt idx="57526">
                  <c:v>1163</c:v>
                </c:pt>
                <c:pt idx="57527">
                  <c:v>1100</c:v>
                </c:pt>
                <c:pt idx="57528">
                  <c:v>1048</c:v>
                </c:pt>
                <c:pt idx="57529">
                  <c:v>1014</c:v>
                </c:pt>
                <c:pt idx="57530">
                  <c:v>976</c:v>
                </c:pt>
                <c:pt idx="57531">
                  <c:v>961</c:v>
                </c:pt>
                <c:pt idx="57532">
                  <c:v>960</c:v>
                </c:pt>
                <c:pt idx="57533">
                  <c:v>976</c:v>
                </c:pt>
                <c:pt idx="57534">
                  <c:v>1014</c:v>
                </c:pt>
                <c:pt idx="57535">
                  <c:v>1198</c:v>
                </c:pt>
                <c:pt idx="57536">
                  <c:v>1311</c:v>
                </c:pt>
                <c:pt idx="57537">
                  <c:v>1399</c:v>
                </c:pt>
                <c:pt idx="57538">
                  <c:v>1467</c:v>
                </c:pt>
                <c:pt idx="57539">
                  <c:v>1462</c:v>
                </c:pt>
                <c:pt idx="57540">
                  <c:v>1343</c:v>
                </c:pt>
                <c:pt idx="57541">
                  <c:v>1413</c:v>
                </c:pt>
                <c:pt idx="57542">
                  <c:v>1414</c:v>
                </c:pt>
                <c:pt idx="57543">
                  <c:v>1395</c:v>
                </c:pt>
                <c:pt idx="57544">
                  <c:v>1305</c:v>
                </c:pt>
                <c:pt idx="57545">
                  <c:v>1235</c:v>
                </c:pt>
                <c:pt idx="57546">
                  <c:v>1296</c:v>
                </c:pt>
                <c:pt idx="57547">
                  <c:v>1250</c:v>
                </c:pt>
                <c:pt idx="57548">
                  <c:v>1238</c:v>
                </c:pt>
                <c:pt idx="57549">
                  <c:v>1213</c:v>
                </c:pt>
                <c:pt idx="57550">
                  <c:v>1142</c:v>
                </c:pt>
                <c:pt idx="57551">
                  <c:v>1065</c:v>
                </c:pt>
                <c:pt idx="57552">
                  <c:v>1021</c:v>
                </c:pt>
                <c:pt idx="57553">
                  <c:v>1001</c:v>
                </c:pt>
                <c:pt idx="57554">
                  <c:v>970</c:v>
                </c:pt>
                <c:pt idx="57555">
                  <c:v>936</c:v>
                </c:pt>
                <c:pt idx="57556">
                  <c:v>940</c:v>
                </c:pt>
                <c:pt idx="57557">
                  <c:v>974</c:v>
                </c:pt>
                <c:pt idx="57558">
                  <c:v>993</c:v>
                </c:pt>
                <c:pt idx="57559">
                  <c:v>1170</c:v>
                </c:pt>
                <c:pt idx="57560">
                  <c:v>1297</c:v>
                </c:pt>
                <c:pt idx="57561">
                  <c:v>1372</c:v>
                </c:pt>
                <c:pt idx="57562">
                  <c:v>1453</c:v>
                </c:pt>
                <c:pt idx="57563">
                  <c:v>1475</c:v>
                </c:pt>
                <c:pt idx="57564">
                  <c:v>1467</c:v>
                </c:pt>
                <c:pt idx="57565">
                  <c:v>1521</c:v>
                </c:pt>
                <c:pt idx="57566">
                  <c:v>1440</c:v>
                </c:pt>
                <c:pt idx="57567">
                  <c:v>1347</c:v>
                </c:pt>
                <c:pt idx="57568">
                  <c:v>1258</c:v>
                </c:pt>
                <c:pt idx="57569">
                  <c:v>1163</c:v>
                </c:pt>
                <c:pt idx="57570">
                  <c:v>1232</c:v>
                </c:pt>
                <c:pt idx="57571">
                  <c:v>1227</c:v>
                </c:pt>
                <c:pt idx="57572">
                  <c:v>1254</c:v>
                </c:pt>
                <c:pt idx="57573">
                  <c:v>1215</c:v>
                </c:pt>
                <c:pt idx="57574">
                  <c:v>1144</c:v>
                </c:pt>
                <c:pt idx="57575">
                  <c:v>1077</c:v>
                </c:pt>
                <c:pt idx="57576">
                  <c:v>1010</c:v>
                </c:pt>
                <c:pt idx="57577">
                  <c:v>975</c:v>
                </c:pt>
                <c:pt idx="57578">
                  <c:v>952</c:v>
                </c:pt>
                <c:pt idx="57579">
                  <c:v>930</c:v>
                </c:pt>
                <c:pt idx="57580">
                  <c:v>919</c:v>
                </c:pt>
                <c:pt idx="57581">
                  <c:v>963</c:v>
                </c:pt>
                <c:pt idx="57582">
                  <c:v>973</c:v>
                </c:pt>
                <c:pt idx="57583">
                  <c:v>1191</c:v>
                </c:pt>
                <c:pt idx="57584">
                  <c:v>1331</c:v>
                </c:pt>
                <c:pt idx="57585">
                  <c:v>1406</c:v>
                </c:pt>
                <c:pt idx="57586">
                  <c:v>1461</c:v>
                </c:pt>
                <c:pt idx="57587">
                  <c:v>1448</c:v>
                </c:pt>
                <c:pt idx="57588">
                  <c:v>1451</c:v>
                </c:pt>
                <c:pt idx="57589">
                  <c:v>1439</c:v>
                </c:pt>
                <c:pt idx="57590">
                  <c:v>1436</c:v>
                </c:pt>
                <c:pt idx="57591">
                  <c:v>1366</c:v>
                </c:pt>
                <c:pt idx="57592">
                  <c:v>1299</c:v>
                </c:pt>
                <c:pt idx="57593">
                  <c:v>1236</c:v>
                </c:pt>
                <c:pt idx="57594">
                  <c:v>1288</c:v>
                </c:pt>
                <c:pt idx="57595">
                  <c:v>1278</c:v>
                </c:pt>
                <c:pt idx="57596">
                  <c:v>1222</c:v>
                </c:pt>
                <c:pt idx="57597">
                  <c:v>1190</c:v>
                </c:pt>
                <c:pt idx="57598">
                  <c:v>1123</c:v>
                </c:pt>
                <c:pt idx="57599">
                  <c:v>1081</c:v>
                </c:pt>
                <c:pt idx="57600">
                  <c:v>1042</c:v>
                </c:pt>
                <c:pt idx="57601">
                  <c:v>1008</c:v>
                </c:pt>
                <c:pt idx="57602">
                  <c:v>973</c:v>
                </c:pt>
                <c:pt idx="57603">
                  <c:v>952</c:v>
                </c:pt>
                <c:pt idx="57604">
                  <c:v>947</c:v>
                </c:pt>
                <c:pt idx="57605">
                  <c:v>963</c:v>
                </c:pt>
                <c:pt idx="57606">
                  <c:v>929</c:v>
                </c:pt>
                <c:pt idx="57607">
                  <c:v>1042</c:v>
                </c:pt>
                <c:pt idx="57608">
                  <c:v>1148</c:v>
                </c:pt>
                <c:pt idx="57609">
                  <c:v>1215</c:v>
                </c:pt>
                <c:pt idx="57610">
                  <c:v>1265</c:v>
                </c:pt>
                <c:pt idx="57611">
                  <c:v>1257</c:v>
                </c:pt>
                <c:pt idx="57612">
                  <c:v>1217</c:v>
                </c:pt>
                <c:pt idx="57613">
                  <c:v>1196</c:v>
                </c:pt>
                <c:pt idx="57614">
                  <c:v>1138</c:v>
                </c:pt>
                <c:pt idx="57615">
                  <c:v>1106</c:v>
                </c:pt>
                <c:pt idx="57616">
                  <c:v>1081</c:v>
                </c:pt>
                <c:pt idx="57617">
                  <c:v>1064</c:v>
                </c:pt>
                <c:pt idx="57618">
                  <c:v>1146</c:v>
                </c:pt>
                <c:pt idx="57619">
                  <c:v>1154</c:v>
                </c:pt>
                <c:pt idx="57620">
                  <c:v>1115</c:v>
                </c:pt>
                <c:pt idx="57621">
                  <c:v>1060</c:v>
                </c:pt>
                <c:pt idx="57622">
                  <c:v>1010</c:v>
                </c:pt>
                <c:pt idx="57623">
                  <c:v>979</c:v>
                </c:pt>
                <c:pt idx="57624">
                  <c:v>933</c:v>
                </c:pt>
                <c:pt idx="57625">
                  <c:v>906</c:v>
                </c:pt>
                <c:pt idx="57626">
                  <c:v>881</c:v>
                </c:pt>
                <c:pt idx="57627">
                  <c:v>864</c:v>
                </c:pt>
                <c:pt idx="57628">
                  <c:v>859</c:v>
                </c:pt>
                <c:pt idx="57629">
                  <c:v>858</c:v>
                </c:pt>
                <c:pt idx="57630">
                  <c:v>811</c:v>
                </c:pt>
                <c:pt idx="57631">
                  <c:v>871</c:v>
                </c:pt>
                <c:pt idx="57632">
                  <c:v>931</c:v>
                </c:pt>
                <c:pt idx="57633">
                  <c:v>995</c:v>
                </c:pt>
                <c:pt idx="57634">
                  <c:v>1054</c:v>
                </c:pt>
                <c:pt idx="57635">
                  <c:v>1075</c:v>
                </c:pt>
                <c:pt idx="57636">
                  <c:v>1084</c:v>
                </c:pt>
                <c:pt idx="57637">
                  <c:v>1046</c:v>
                </c:pt>
                <c:pt idx="57638">
                  <c:v>1077</c:v>
                </c:pt>
                <c:pt idx="57639">
                  <c:v>1070</c:v>
                </c:pt>
                <c:pt idx="57640">
                  <c:v>1066</c:v>
                </c:pt>
                <c:pt idx="57641">
                  <c:v>1057</c:v>
                </c:pt>
                <c:pt idx="57642">
                  <c:v>1135</c:v>
                </c:pt>
                <c:pt idx="57643">
                  <c:v>1164</c:v>
                </c:pt>
                <c:pt idx="57644">
                  <c:v>1169</c:v>
                </c:pt>
                <c:pt idx="57645">
                  <c:v>1139</c:v>
                </c:pt>
                <c:pt idx="57646">
                  <c:v>1099</c:v>
                </c:pt>
                <c:pt idx="57647">
                  <c:v>1038</c:v>
                </c:pt>
                <c:pt idx="57648">
                  <c:v>969</c:v>
                </c:pt>
                <c:pt idx="57649">
                  <c:v>924</c:v>
                </c:pt>
                <c:pt idx="57650">
                  <c:v>910</c:v>
                </c:pt>
                <c:pt idx="57651">
                  <c:v>896</c:v>
                </c:pt>
                <c:pt idx="57652">
                  <c:v>904</c:v>
                </c:pt>
                <c:pt idx="57653">
                  <c:v>953</c:v>
                </c:pt>
                <c:pt idx="57654">
                  <c:v>978</c:v>
                </c:pt>
                <c:pt idx="57655">
                  <c:v>1142</c:v>
                </c:pt>
                <c:pt idx="57656">
                  <c:v>1289</c:v>
                </c:pt>
                <c:pt idx="57657">
                  <c:v>1378</c:v>
                </c:pt>
                <c:pt idx="57658">
                  <c:v>1418</c:v>
                </c:pt>
                <c:pt idx="57659">
                  <c:v>1473</c:v>
                </c:pt>
                <c:pt idx="57660">
                  <c:v>1451</c:v>
                </c:pt>
                <c:pt idx="57661">
                  <c:v>1473</c:v>
                </c:pt>
                <c:pt idx="57662">
                  <c:v>1465</c:v>
                </c:pt>
                <c:pt idx="57663">
                  <c:v>1448</c:v>
                </c:pt>
                <c:pt idx="57664">
                  <c:v>1335</c:v>
                </c:pt>
                <c:pt idx="57665">
                  <c:v>1232</c:v>
                </c:pt>
                <c:pt idx="57666">
                  <c:v>1293</c:v>
                </c:pt>
                <c:pt idx="57667">
                  <c:v>1279</c:v>
                </c:pt>
                <c:pt idx="57668">
                  <c:v>1243</c:v>
                </c:pt>
                <c:pt idx="57669">
                  <c:v>1193</c:v>
                </c:pt>
                <c:pt idx="57670">
                  <c:v>1124</c:v>
                </c:pt>
                <c:pt idx="57671">
                  <c:v>1043</c:v>
                </c:pt>
                <c:pt idx="57672">
                  <c:v>978</c:v>
                </c:pt>
                <c:pt idx="57673">
                  <c:v>951</c:v>
                </c:pt>
                <c:pt idx="57674">
                  <c:v>928</c:v>
                </c:pt>
                <c:pt idx="57675">
                  <c:v>906</c:v>
                </c:pt>
                <c:pt idx="57676">
                  <c:v>928</c:v>
                </c:pt>
                <c:pt idx="57677">
                  <c:v>984</c:v>
                </c:pt>
                <c:pt idx="57678">
                  <c:v>986</c:v>
                </c:pt>
                <c:pt idx="57679">
                  <c:v>1189</c:v>
                </c:pt>
                <c:pt idx="57680">
                  <c:v>1326</c:v>
                </c:pt>
                <c:pt idx="57681">
                  <c:v>1416</c:v>
                </c:pt>
                <c:pt idx="57682">
                  <c:v>1467</c:v>
                </c:pt>
                <c:pt idx="57683">
                  <c:v>1481</c:v>
                </c:pt>
                <c:pt idx="57684">
                  <c:v>1477</c:v>
                </c:pt>
                <c:pt idx="57685">
                  <c:v>1526</c:v>
                </c:pt>
                <c:pt idx="57686">
                  <c:v>1506</c:v>
                </c:pt>
                <c:pt idx="57687">
                  <c:v>1453</c:v>
                </c:pt>
                <c:pt idx="57688">
                  <c:v>1353</c:v>
                </c:pt>
                <c:pt idx="57689">
                  <c:v>1260</c:v>
                </c:pt>
                <c:pt idx="57690">
                  <c:v>1341</c:v>
                </c:pt>
                <c:pt idx="57691">
                  <c:v>1324</c:v>
                </c:pt>
                <c:pt idx="57692">
                  <c:v>1290</c:v>
                </c:pt>
                <c:pt idx="57693">
                  <c:v>1247</c:v>
                </c:pt>
                <c:pt idx="57694">
                  <c:v>1191</c:v>
                </c:pt>
                <c:pt idx="57695">
                  <c:v>1100</c:v>
                </c:pt>
                <c:pt idx="57696">
                  <c:v>1039</c:v>
                </c:pt>
                <c:pt idx="57697">
                  <c:v>1000</c:v>
                </c:pt>
                <c:pt idx="57698">
                  <c:v>980</c:v>
                </c:pt>
                <c:pt idx="57699">
                  <c:v>963</c:v>
                </c:pt>
                <c:pt idx="57700">
                  <c:v>969</c:v>
                </c:pt>
                <c:pt idx="57701">
                  <c:v>1009</c:v>
                </c:pt>
                <c:pt idx="57702">
                  <c:v>1024</c:v>
                </c:pt>
                <c:pt idx="57703">
                  <c:v>1176</c:v>
                </c:pt>
                <c:pt idx="57704">
                  <c:v>1268</c:v>
                </c:pt>
                <c:pt idx="57705">
                  <c:v>1346</c:v>
                </c:pt>
                <c:pt idx="57706">
                  <c:v>1380</c:v>
                </c:pt>
                <c:pt idx="57707">
                  <c:v>1362</c:v>
                </c:pt>
                <c:pt idx="57708">
                  <c:v>1378</c:v>
                </c:pt>
                <c:pt idx="57709">
                  <c:v>1398</c:v>
                </c:pt>
                <c:pt idx="57710">
                  <c:v>1379</c:v>
                </c:pt>
                <c:pt idx="57711">
                  <c:v>1327</c:v>
                </c:pt>
                <c:pt idx="57712">
                  <c:v>1260</c:v>
                </c:pt>
                <c:pt idx="57713">
                  <c:v>1200</c:v>
                </c:pt>
                <c:pt idx="57714">
                  <c:v>1276</c:v>
                </c:pt>
                <c:pt idx="57715">
                  <c:v>1264</c:v>
                </c:pt>
                <c:pt idx="57716">
                  <c:v>1232</c:v>
                </c:pt>
                <c:pt idx="57717">
                  <c:v>1180</c:v>
                </c:pt>
                <c:pt idx="57718">
                  <c:v>1126</c:v>
                </c:pt>
                <c:pt idx="57719">
                  <c:v>1048</c:v>
                </c:pt>
                <c:pt idx="57720">
                  <c:v>995</c:v>
                </c:pt>
                <c:pt idx="57721">
                  <c:v>967</c:v>
                </c:pt>
                <c:pt idx="57722">
                  <c:v>932</c:v>
                </c:pt>
                <c:pt idx="57723">
                  <c:v>930</c:v>
                </c:pt>
                <c:pt idx="57724">
                  <c:v>937</c:v>
                </c:pt>
                <c:pt idx="57725">
                  <c:v>973</c:v>
                </c:pt>
                <c:pt idx="57726">
                  <c:v>989</c:v>
                </c:pt>
                <c:pt idx="57727">
                  <c:v>1192</c:v>
                </c:pt>
                <c:pt idx="57728">
                  <c:v>1315</c:v>
                </c:pt>
                <c:pt idx="57729">
                  <c:v>1405</c:v>
                </c:pt>
                <c:pt idx="57730">
                  <c:v>1464</c:v>
                </c:pt>
                <c:pt idx="57731">
                  <c:v>1476</c:v>
                </c:pt>
                <c:pt idx="57732">
                  <c:v>1466</c:v>
                </c:pt>
                <c:pt idx="57733">
                  <c:v>1501</c:v>
                </c:pt>
                <c:pt idx="57734">
                  <c:v>1494</c:v>
                </c:pt>
                <c:pt idx="57735">
                  <c:v>1460</c:v>
                </c:pt>
                <c:pt idx="57736">
                  <c:v>1366</c:v>
                </c:pt>
                <c:pt idx="57737">
                  <c:v>1242</c:v>
                </c:pt>
                <c:pt idx="57738">
                  <c:v>1321</c:v>
                </c:pt>
                <c:pt idx="57739">
                  <c:v>1313</c:v>
                </c:pt>
                <c:pt idx="57740">
                  <c:v>1283</c:v>
                </c:pt>
                <c:pt idx="57741">
                  <c:v>1224</c:v>
                </c:pt>
                <c:pt idx="57742">
                  <c:v>1165</c:v>
                </c:pt>
                <c:pt idx="57743">
                  <c:v>1092</c:v>
                </c:pt>
                <c:pt idx="57744">
                  <c:v>1032</c:v>
                </c:pt>
                <c:pt idx="57745">
                  <c:v>992</c:v>
                </c:pt>
                <c:pt idx="57746">
                  <c:v>966</c:v>
                </c:pt>
                <c:pt idx="57747">
                  <c:v>944</c:v>
                </c:pt>
                <c:pt idx="57748">
                  <c:v>946</c:v>
                </c:pt>
                <c:pt idx="57749">
                  <c:v>988</c:v>
                </c:pt>
                <c:pt idx="57750">
                  <c:v>1002</c:v>
                </c:pt>
                <c:pt idx="57751">
                  <c:v>1188</c:v>
                </c:pt>
                <c:pt idx="57752">
                  <c:v>1341</c:v>
                </c:pt>
                <c:pt idx="57753">
                  <c:v>1434</c:v>
                </c:pt>
                <c:pt idx="57754">
                  <c:v>1479</c:v>
                </c:pt>
                <c:pt idx="57755">
                  <c:v>1500</c:v>
                </c:pt>
                <c:pt idx="57756">
                  <c:v>1505</c:v>
                </c:pt>
                <c:pt idx="57757">
                  <c:v>1540</c:v>
                </c:pt>
                <c:pt idx="57758">
                  <c:v>1540</c:v>
                </c:pt>
                <c:pt idx="57759">
                  <c:v>1484</c:v>
                </c:pt>
                <c:pt idx="57760">
                  <c:v>1366</c:v>
                </c:pt>
                <c:pt idx="57761">
                  <c:v>1273</c:v>
                </c:pt>
                <c:pt idx="57762">
                  <c:v>1345</c:v>
                </c:pt>
                <c:pt idx="57763">
                  <c:v>1346</c:v>
                </c:pt>
                <c:pt idx="57764">
                  <c:v>1307</c:v>
                </c:pt>
                <c:pt idx="57765">
                  <c:v>1269</c:v>
                </c:pt>
                <c:pt idx="57766">
                  <c:v>1211</c:v>
                </c:pt>
                <c:pt idx="57767">
                  <c:v>1145</c:v>
                </c:pt>
                <c:pt idx="57768">
                  <c:v>1096</c:v>
                </c:pt>
                <c:pt idx="57769">
                  <c:v>1047</c:v>
                </c:pt>
                <c:pt idx="57770">
                  <c:v>1022</c:v>
                </c:pt>
                <c:pt idx="57771">
                  <c:v>1001</c:v>
                </c:pt>
                <c:pt idx="57772">
                  <c:v>990</c:v>
                </c:pt>
                <c:pt idx="57773">
                  <c:v>974</c:v>
                </c:pt>
                <c:pt idx="57774">
                  <c:v>972</c:v>
                </c:pt>
                <c:pt idx="57775">
                  <c:v>1101</c:v>
                </c:pt>
                <c:pt idx="57776">
                  <c:v>1215</c:v>
                </c:pt>
                <c:pt idx="57777">
                  <c:v>1298</c:v>
                </c:pt>
                <c:pt idx="57778">
                  <c:v>1356</c:v>
                </c:pt>
                <c:pt idx="57779">
                  <c:v>1362</c:v>
                </c:pt>
                <c:pt idx="57780">
                  <c:v>1328</c:v>
                </c:pt>
                <c:pt idx="57781">
                  <c:v>1299</c:v>
                </c:pt>
                <c:pt idx="57782">
                  <c:v>1293</c:v>
                </c:pt>
                <c:pt idx="57783">
                  <c:v>1281</c:v>
                </c:pt>
                <c:pt idx="57784">
                  <c:v>1267</c:v>
                </c:pt>
                <c:pt idx="57785">
                  <c:v>1223</c:v>
                </c:pt>
                <c:pt idx="57786">
                  <c:v>1298</c:v>
                </c:pt>
                <c:pt idx="57787">
                  <c:v>1304</c:v>
                </c:pt>
                <c:pt idx="57788">
                  <c:v>1273</c:v>
                </c:pt>
                <c:pt idx="57789">
                  <c:v>1237</c:v>
                </c:pt>
                <c:pt idx="57790">
                  <c:v>1193</c:v>
                </c:pt>
                <c:pt idx="57791">
                  <c:v>1145</c:v>
                </c:pt>
                <c:pt idx="57792">
                  <c:v>1108</c:v>
                </c:pt>
                <c:pt idx="57793">
                  <c:v>1063</c:v>
                </c:pt>
                <c:pt idx="57794">
                  <c:v>1022</c:v>
                </c:pt>
                <c:pt idx="57795">
                  <c:v>990</c:v>
                </c:pt>
                <c:pt idx="57796">
                  <c:v>975</c:v>
                </c:pt>
                <c:pt idx="57797">
                  <c:v>953</c:v>
                </c:pt>
                <c:pt idx="57798">
                  <c:v>929</c:v>
                </c:pt>
                <c:pt idx="57799">
                  <c:v>971</c:v>
                </c:pt>
                <c:pt idx="57800">
                  <c:v>1024</c:v>
                </c:pt>
                <c:pt idx="57801">
                  <c:v>1077</c:v>
                </c:pt>
                <c:pt idx="57802">
                  <c:v>1120</c:v>
                </c:pt>
                <c:pt idx="57803">
                  <c:v>1147</c:v>
                </c:pt>
                <c:pt idx="57804">
                  <c:v>1129</c:v>
                </c:pt>
                <c:pt idx="57805">
                  <c:v>1111</c:v>
                </c:pt>
                <c:pt idx="57806">
                  <c:v>1071</c:v>
                </c:pt>
                <c:pt idx="57807">
                  <c:v>1075</c:v>
                </c:pt>
                <c:pt idx="57808">
                  <c:v>1074</c:v>
                </c:pt>
                <c:pt idx="57809">
                  <c:v>1077</c:v>
                </c:pt>
                <c:pt idx="57810">
                  <c:v>1175</c:v>
                </c:pt>
                <c:pt idx="57811">
                  <c:v>1192</c:v>
                </c:pt>
                <c:pt idx="57812">
                  <c:v>1187</c:v>
                </c:pt>
                <c:pt idx="57813">
                  <c:v>1168</c:v>
                </c:pt>
                <c:pt idx="57814">
                  <c:v>1123</c:v>
                </c:pt>
                <c:pt idx="57815">
                  <c:v>1065</c:v>
                </c:pt>
                <c:pt idx="57816">
                  <c:v>1021</c:v>
                </c:pt>
                <c:pt idx="57817">
                  <c:v>967</c:v>
                </c:pt>
                <c:pt idx="57818">
                  <c:v>952</c:v>
                </c:pt>
                <c:pt idx="57819">
                  <c:v>934</c:v>
                </c:pt>
                <c:pt idx="57820">
                  <c:v>948</c:v>
                </c:pt>
                <c:pt idx="57821">
                  <c:v>991</c:v>
                </c:pt>
                <c:pt idx="57822">
                  <c:v>1009</c:v>
                </c:pt>
                <c:pt idx="57823">
                  <c:v>1243</c:v>
                </c:pt>
                <c:pt idx="57824">
                  <c:v>1379</c:v>
                </c:pt>
                <c:pt idx="57825">
                  <c:v>1459</c:v>
                </c:pt>
                <c:pt idx="57826">
                  <c:v>1525</c:v>
                </c:pt>
                <c:pt idx="57827">
                  <c:v>1532</c:v>
                </c:pt>
                <c:pt idx="57828">
                  <c:v>1545</c:v>
                </c:pt>
                <c:pt idx="57829">
                  <c:v>1593</c:v>
                </c:pt>
                <c:pt idx="57830">
                  <c:v>1580</c:v>
                </c:pt>
                <c:pt idx="57831">
                  <c:v>1526</c:v>
                </c:pt>
                <c:pt idx="57832">
                  <c:v>1411</c:v>
                </c:pt>
                <c:pt idx="57833">
                  <c:v>1316</c:v>
                </c:pt>
                <c:pt idx="57834">
                  <c:v>1380</c:v>
                </c:pt>
                <c:pt idx="57835">
                  <c:v>1347</c:v>
                </c:pt>
                <c:pt idx="57836">
                  <c:v>1329</c:v>
                </c:pt>
                <c:pt idx="57837">
                  <c:v>1275</c:v>
                </c:pt>
                <c:pt idx="57838">
                  <c:v>1206</c:v>
                </c:pt>
                <c:pt idx="57839">
                  <c:v>1137</c:v>
                </c:pt>
                <c:pt idx="57840">
                  <c:v>1075</c:v>
                </c:pt>
                <c:pt idx="57841">
                  <c:v>1038</c:v>
                </c:pt>
                <c:pt idx="57842">
                  <c:v>1007</c:v>
                </c:pt>
                <c:pt idx="57843">
                  <c:v>993</c:v>
                </c:pt>
                <c:pt idx="57844">
                  <c:v>992</c:v>
                </c:pt>
                <c:pt idx="57845">
                  <c:v>1002</c:v>
                </c:pt>
                <c:pt idx="57846">
                  <c:v>1038</c:v>
                </c:pt>
                <c:pt idx="57847">
                  <c:v>1253</c:v>
                </c:pt>
                <c:pt idx="57848">
                  <c:v>1411</c:v>
                </c:pt>
                <c:pt idx="57849">
                  <c:v>1504</c:v>
                </c:pt>
                <c:pt idx="57850">
                  <c:v>1559</c:v>
                </c:pt>
                <c:pt idx="57851">
                  <c:v>1559</c:v>
                </c:pt>
                <c:pt idx="57852">
                  <c:v>1575</c:v>
                </c:pt>
                <c:pt idx="57853">
                  <c:v>1530</c:v>
                </c:pt>
                <c:pt idx="57854">
                  <c:v>1510</c:v>
                </c:pt>
                <c:pt idx="57855">
                  <c:v>1438</c:v>
                </c:pt>
                <c:pt idx="57856">
                  <c:v>1334</c:v>
                </c:pt>
                <c:pt idx="57857">
                  <c:v>1261</c:v>
                </c:pt>
                <c:pt idx="57858">
                  <c:v>1339</c:v>
                </c:pt>
                <c:pt idx="57859">
                  <c:v>1300</c:v>
                </c:pt>
                <c:pt idx="57860">
                  <c:v>1275</c:v>
                </c:pt>
                <c:pt idx="57861">
                  <c:v>1227</c:v>
                </c:pt>
                <c:pt idx="57862">
                  <c:v>1169</c:v>
                </c:pt>
                <c:pt idx="57863">
                  <c:v>1103</c:v>
                </c:pt>
                <c:pt idx="57864">
                  <c:v>1047</c:v>
                </c:pt>
                <c:pt idx="57865">
                  <c:v>1009</c:v>
                </c:pt>
                <c:pt idx="57866">
                  <c:v>981</c:v>
                </c:pt>
                <c:pt idx="57867">
                  <c:v>979</c:v>
                </c:pt>
                <c:pt idx="57868">
                  <c:v>971</c:v>
                </c:pt>
                <c:pt idx="57869">
                  <c:v>996</c:v>
                </c:pt>
                <c:pt idx="57870">
                  <c:v>1003</c:v>
                </c:pt>
                <c:pt idx="57871">
                  <c:v>1192</c:v>
                </c:pt>
                <c:pt idx="57872">
                  <c:v>1332</c:v>
                </c:pt>
                <c:pt idx="57873">
                  <c:v>1391</c:v>
                </c:pt>
                <c:pt idx="57874">
                  <c:v>1408</c:v>
                </c:pt>
                <c:pt idx="57875">
                  <c:v>1417</c:v>
                </c:pt>
                <c:pt idx="57876">
                  <c:v>1433</c:v>
                </c:pt>
                <c:pt idx="57877">
                  <c:v>1489</c:v>
                </c:pt>
                <c:pt idx="57878">
                  <c:v>1476</c:v>
                </c:pt>
                <c:pt idx="57879">
                  <c:v>1432</c:v>
                </c:pt>
                <c:pt idx="57880">
                  <c:v>1332</c:v>
                </c:pt>
                <c:pt idx="57881">
                  <c:v>1238</c:v>
                </c:pt>
                <c:pt idx="57882">
                  <c:v>1311</c:v>
                </c:pt>
                <c:pt idx="57883">
                  <c:v>1297</c:v>
                </c:pt>
                <c:pt idx="57884">
                  <c:v>1250</c:v>
                </c:pt>
                <c:pt idx="57885">
                  <c:v>1202</c:v>
                </c:pt>
                <c:pt idx="57886">
                  <c:v>1138</c:v>
                </c:pt>
                <c:pt idx="57887">
                  <c:v>1072</c:v>
                </c:pt>
                <c:pt idx="57888">
                  <c:v>1010</c:v>
                </c:pt>
                <c:pt idx="57889">
                  <c:v>972</c:v>
                </c:pt>
                <c:pt idx="57890">
                  <c:v>952</c:v>
                </c:pt>
                <c:pt idx="57891">
                  <c:v>931</c:v>
                </c:pt>
                <c:pt idx="57892">
                  <c:v>942</c:v>
                </c:pt>
                <c:pt idx="57893">
                  <c:v>977</c:v>
                </c:pt>
                <c:pt idx="57894">
                  <c:v>1002</c:v>
                </c:pt>
                <c:pt idx="57895">
                  <c:v>1175</c:v>
                </c:pt>
                <c:pt idx="57896">
                  <c:v>1305</c:v>
                </c:pt>
                <c:pt idx="57897">
                  <c:v>1389</c:v>
                </c:pt>
                <c:pt idx="57898">
                  <c:v>1417</c:v>
                </c:pt>
                <c:pt idx="57899">
                  <c:v>1440</c:v>
                </c:pt>
                <c:pt idx="57900">
                  <c:v>1469</c:v>
                </c:pt>
                <c:pt idx="57901">
                  <c:v>1498</c:v>
                </c:pt>
                <c:pt idx="57902">
                  <c:v>1483</c:v>
                </c:pt>
                <c:pt idx="57903">
                  <c:v>1432</c:v>
                </c:pt>
                <c:pt idx="57904">
                  <c:v>1351</c:v>
                </c:pt>
                <c:pt idx="57905">
                  <c:v>1246</c:v>
                </c:pt>
                <c:pt idx="57906">
                  <c:v>1316</c:v>
                </c:pt>
                <c:pt idx="57907">
                  <c:v>1291</c:v>
                </c:pt>
                <c:pt idx="57908">
                  <c:v>1263</c:v>
                </c:pt>
                <c:pt idx="57909">
                  <c:v>1217</c:v>
                </c:pt>
                <c:pt idx="57910">
                  <c:v>1142</c:v>
                </c:pt>
                <c:pt idx="57911">
                  <c:v>1079</c:v>
                </c:pt>
                <c:pt idx="57912">
                  <c:v>1039</c:v>
                </c:pt>
                <c:pt idx="57913">
                  <c:v>992</c:v>
                </c:pt>
                <c:pt idx="57914">
                  <c:v>965</c:v>
                </c:pt>
                <c:pt idx="57915">
                  <c:v>940</c:v>
                </c:pt>
                <c:pt idx="57916">
                  <c:v>942</c:v>
                </c:pt>
                <c:pt idx="57917">
                  <c:v>985</c:v>
                </c:pt>
                <c:pt idx="57918">
                  <c:v>989</c:v>
                </c:pt>
                <c:pt idx="57919">
                  <c:v>1185</c:v>
                </c:pt>
                <c:pt idx="57920">
                  <c:v>1340</c:v>
                </c:pt>
                <c:pt idx="57921">
                  <c:v>1412</c:v>
                </c:pt>
                <c:pt idx="57922">
                  <c:v>1466</c:v>
                </c:pt>
                <c:pt idx="57923">
                  <c:v>1475</c:v>
                </c:pt>
                <c:pt idx="57924">
                  <c:v>1500</c:v>
                </c:pt>
                <c:pt idx="57925">
                  <c:v>1538</c:v>
                </c:pt>
                <c:pt idx="57926">
                  <c:v>1535</c:v>
                </c:pt>
                <c:pt idx="57927">
                  <c:v>1444</c:v>
                </c:pt>
                <c:pt idx="57928">
                  <c:v>1313</c:v>
                </c:pt>
                <c:pt idx="57929">
                  <c:v>1245</c:v>
                </c:pt>
                <c:pt idx="57930">
                  <c:v>1321</c:v>
                </c:pt>
                <c:pt idx="57931">
                  <c:v>1283</c:v>
                </c:pt>
                <c:pt idx="57932">
                  <c:v>1269</c:v>
                </c:pt>
                <c:pt idx="57933">
                  <c:v>1209</c:v>
                </c:pt>
                <c:pt idx="57934">
                  <c:v>1175</c:v>
                </c:pt>
                <c:pt idx="57935">
                  <c:v>1108</c:v>
                </c:pt>
                <c:pt idx="57936">
                  <c:v>1042</c:v>
                </c:pt>
                <c:pt idx="57937">
                  <c:v>1027</c:v>
                </c:pt>
                <c:pt idx="57938">
                  <c:v>994</c:v>
                </c:pt>
                <c:pt idx="57939">
                  <c:v>975</c:v>
                </c:pt>
                <c:pt idx="57940">
                  <c:v>967</c:v>
                </c:pt>
                <c:pt idx="57941">
                  <c:v>956</c:v>
                </c:pt>
                <c:pt idx="57942">
                  <c:v>953</c:v>
                </c:pt>
                <c:pt idx="57943">
                  <c:v>1098</c:v>
                </c:pt>
                <c:pt idx="57944">
                  <c:v>1236</c:v>
                </c:pt>
                <c:pt idx="57945">
                  <c:v>1326</c:v>
                </c:pt>
                <c:pt idx="57946">
                  <c:v>1364</c:v>
                </c:pt>
                <c:pt idx="57947">
                  <c:v>1380</c:v>
                </c:pt>
                <c:pt idx="57948">
                  <c:v>1363</c:v>
                </c:pt>
                <c:pt idx="57949">
                  <c:v>1314</c:v>
                </c:pt>
                <c:pt idx="57950">
                  <c:v>1221</c:v>
                </c:pt>
                <c:pt idx="57951">
                  <c:v>1210</c:v>
                </c:pt>
                <c:pt idx="57952">
                  <c:v>1174</c:v>
                </c:pt>
                <c:pt idx="57953">
                  <c:v>1244</c:v>
                </c:pt>
                <c:pt idx="57954">
                  <c:v>1276</c:v>
                </c:pt>
                <c:pt idx="57955">
                  <c:v>1261</c:v>
                </c:pt>
                <c:pt idx="57956">
                  <c:v>1237</c:v>
                </c:pt>
                <c:pt idx="57957">
                  <c:v>1188</c:v>
                </c:pt>
                <c:pt idx="57958">
                  <c:v>1131</c:v>
                </c:pt>
                <c:pt idx="57959">
                  <c:v>1079</c:v>
                </c:pt>
                <c:pt idx="57960">
                  <c:v>1037</c:v>
                </c:pt>
                <c:pt idx="57961">
                  <c:v>1013</c:v>
                </c:pt>
                <c:pt idx="57962">
                  <c:v>987</c:v>
                </c:pt>
                <c:pt idx="57963">
                  <c:v>987</c:v>
                </c:pt>
                <c:pt idx="57964">
                  <c:v>973</c:v>
                </c:pt>
                <c:pt idx="57965">
                  <c:v>969</c:v>
                </c:pt>
                <c:pt idx="57966">
                  <c:v>914</c:v>
                </c:pt>
                <c:pt idx="57967">
                  <c:v>952</c:v>
                </c:pt>
                <c:pt idx="57968">
                  <c:v>983</c:v>
                </c:pt>
                <c:pt idx="57969">
                  <c:v>1048</c:v>
                </c:pt>
                <c:pt idx="57970">
                  <c:v>1086</c:v>
                </c:pt>
                <c:pt idx="57971">
                  <c:v>1137</c:v>
                </c:pt>
                <c:pt idx="57972">
                  <c:v>1156</c:v>
                </c:pt>
                <c:pt idx="57973">
                  <c:v>1123</c:v>
                </c:pt>
                <c:pt idx="57974">
                  <c:v>1086</c:v>
                </c:pt>
                <c:pt idx="57975">
                  <c:v>1054</c:v>
                </c:pt>
                <c:pt idx="57976">
                  <c:v>1045</c:v>
                </c:pt>
                <c:pt idx="57977">
                  <c:v>1051</c:v>
                </c:pt>
                <c:pt idx="57978">
                  <c:v>1151</c:v>
                </c:pt>
                <c:pt idx="57979">
                  <c:v>1137</c:v>
                </c:pt>
                <c:pt idx="57980">
                  <c:v>1121</c:v>
                </c:pt>
                <c:pt idx="57981">
                  <c:v>1102</c:v>
                </c:pt>
                <c:pt idx="57982">
                  <c:v>1047</c:v>
                </c:pt>
                <c:pt idx="57983">
                  <c:v>1007</c:v>
                </c:pt>
                <c:pt idx="57984">
                  <c:v>971</c:v>
                </c:pt>
                <c:pt idx="57985">
                  <c:v>941</c:v>
                </c:pt>
                <c:pt idx="57986">
                  <c:v>933</c:v>
                </c:pt>
                <c:pt idx="57987">
                  <c:v>897</c:v>
                </c:pt>
                <c:pt idx="57988">
                  <c:v>899</c:v>
                </c:pt>
                <c:pt idx="57989">
                  <c:v>936</c:v>
                </c:pt>
                <c:pt idx="57990">
                  <c:v>969</c:v>
                </c:pt>
                <c:pt idx="57991">
                  <c:v>1129</c:v>
                </c:pt>
                <c:pt idx="57992">
                  <c:v>1279</c:v>
                </c:pt>
                <c:pt idx="57993">
                  <c:v>1352</c:v>
                </c:pt>
                <c:pt idx="57994">
                  <c:v>1406</c:v>
                </c:pt>
                <c:pt idx="57995">
                  <c:v>1398</c:v>
                </c:pt>
                <c:pt idx="57996">
                  <c:v>1427</c:v>
                </c:pt>
                <c:pt idx="57997">
                  <c:v>1435</c:v>
                </c:pt>
                <c:pt idx="57998">
                  <c:v>1454</c:v>
                </c:pt>
                <c:pt idx="57999">
                  <c:v>1399</c:v>
                </c:pt>
                <c:pt idx="58000">
                  <c:v>1332</c:v>
                </c:pt>
                <c:pt idx="58001">
                  <c:v>1221</c:v>
                </c:pt>
                <c:pt idx="58002">
                  <c:v>1293</c:v>
                </c:pt>
                <c:pt idx="58003">
                  <c:v>1279</c:v>
                </c:pt>
                <c:pt idx="58004">
                  <c:v>1248</c:v>
                </c:pt>
                <c:pt idx="58005">
                  <c:v>1199</c:v>
                </c:pt>
                <c:pt idx="58006">
                  <c:v>1130</c:v>
                </c:pt>
                <c:pt idx="58007">
                  <c:v>1068</c:v>
                </c:pt>
                <c:pt idx="58008">
                  <c:v>1012</c:v>
                </c:pt>
                <c:pt idx="58009">
                  <c:v>977</c:v>
                </c:pt>
                <c:pt idx="58010">
                  <c:v>956</c:v>
                </c:pt>
                <c:pt idx="58011">
                  <c:v>939</c:v>
                </c:pt>
                <c:pt idx="58012">
                  <c:v>937</c:v>
                </c:pt>
                <c:pt idx="58013">
                  <c:v>987</c:v>
                </c:pt>
                <c:pt idx="58014">
                  <c:v>1004</c:v>
                </c:pt>
                <c:pt idx="58015">
                  <c:v>1197</c:v>
                </c:pt>
                <c:pt idx="58016">
                  <c:v>1323</c:v>
                </c:pt>
                <c:pt idx="58017">
                  <c:v>1405</c:v>
                </c:pt>
                <c:pt idx="58018">
                  <c:v>1452</c:v>
                </c:pt>
                <c:pt idx="58019">
                  <c:v>1466</c:v>
                </c:pt>
                <c:pt idx="58020">
                  <c:v>1465</c:v>
                </c:pt>
                <c:pt idx="58021">
                  <c:v>1494</c:v>
                </c:pt>
                <c:pt idx="58022">
                  <c:v>1476</c:v>
                </c:pt>
                <c:pt idx="58023">
                  <c:v>1431</c:v>
                </c:pt>
                <c:pt idx="58024">
                  <c:v>1319</c:v>
                </c:pt>
                <c:pt idx="58025">
                  <c:v>1239</c:v>
                </c:pt>
                <c:pt idx="58026">
                  <c:v>1317</c:v>
                </c:pt>
                <c:pt idx="58027">
                  <c:v>1300</c:v>
                </c:pt>
                <c:pt idx="58028">
                  <c:v>1270</c:v>
                </c:pt>
                <c:pt idx="58029">
                  <c:v>1211</c:v>
                </c:pt>
                <c:pt idx="58030">
                  <c:v>1140</c:v>
                </c:pt>
                <c:pt idx="58031">
                  <c:v>1074</c:v>
                </c:pt>
                <c:pt idx="58032">
                  <c:v>1027</c:v>
                </c:pt>
                <c:pt idx="58033">
                  <c:v>998</c:v>
                </c:pt>
                <c:pt idx="58034">
                  <c:v>971</c:v>
                </c:pt>
                <c:pt idx="58035">
                  <c:v>966</c:v>
                </c:pt>
                <c:pt idx="58036">
                  <c:v>961</c:v>
                </c:pt>
                <c:pt idx="58037">
                  <c:v>1014</c:v>
                </c:pt>
                <c:pt idx="58038">
                  <c:v>1018</c:v>
                </c:pt>
                <c:pt idx="58039">
                  <c:v>1232</c:v>
                </c:pt>
                <c:pt idx="58040">
                  <c:v>1351</c:v>
                </c:pt>
                <c:pt idx="58041">
                  <c:v>1455</c:v>
                </c:pt>
                <c:pt idx="58042">
                  <c:v>1526</c:v>
                </c:pt>
                <c:pt idx="58043">
                  <c:v>1542</c:v>
                </c:pt>
                <c:pt idx="58044">
                  <c:v>1562</c:v>
                </c:pt>
                <c:pt idx="58045">
                  <c:v>1552</c:v>
                </c:pt>
                <c:pt idx="58046">
                  <c:v>1562</c:v>
                </c:pt>
                <c:pt idx="58047">
                  <c:v>1515</c:v>
                </c:pt>
                <c:pt idx="58048">
                  <c:v>1403</c:v>
                </c:pt>
                <c:pt idx="58049">
                  <c:v>1285</c:v>
                </c:pt>
                <c:pt idx="58050">
                  <c:v>1362</c:v>
                </c:pt>
                <c:pt idx="58051">
                  <c:v>1345</c:v>
                </c:pt>
                <c:pt idx="58052">
                  <c:v>1315</c:v>
                </c:pt>
                <c:pt idx="58053">
                  <c:v>1283</c:v>
                </c:pt>
                <c:pt idx="58054">
                  <c:v>1210</c:v>
                </c:pt>
                <c:pt idx="58055">
                  <c:v>1150</c:v>
                </c:pt>
                <c:pt idx="58056">
                  <c:v>1083</c:v>
                </c:pt>
                <c:pt idx="58057">
                  <c:v>1044</c:v>
                </c:pt>
                <c:pt idx="58058">
                  <c:v>1014</c:v>
                </c:pt>
                <c:pt idx="58059">
                  <c:v>1000</c:v>
                </c:pt>
                <c:pt idx="58060">
                  <c:v>1002</c:v>
                </c:pt>
                <c:pt idx="58061">
                  <c:v>1017</c:v>
                </c:pt>
                <c:pt idx="58062">
                  <c:v>1050</c:v>
                </c:pt>
                <c:pt idx="58063">
                  <c:v>1248</c:v>
                </c:pt>
                <c:pt idx="58064">
                  <c:v>1380</c:v>
                </c:pt>
                <c:pt idx="58065">
                  <c:v>1453</c:v>
                </c:pt>
                <c:pt idx="58066">
                  <c:v>1499</c:v>
                </c:pt>
                <c:pt idx="58067">
                  <c:v>1456</c:v>
                </c:pt>
                <c:pt idx="58068">
                  <c:v>1448</c:v>
                </c:pt>
                <c:pt idx="58069">
                  <c:v>1453</c:v>
                </c:pt>
                <c:pt idx="58070">
                  <c:v>1498</c:v>
                </c:pt>
                <c:pt idx="58071">
                  <c:v>1444</c:v>
                </c:pt>
                <c:pt idx="58072">
                  <c:v>1363</c:v>
                </c:pt>
                <c:pt idx="58073">
                  <c:v>1273</c:v>
                </c:pt>
                <c:pt idx="58074">
                  <c:v>1357</c:v>
                </c:pt>
                <c:pt idx="58075">
                  <c:v>1338</c:v>
                </c:pt>
                <c:pt idx="58076">
                  <c:v>1310</c:v>
                </c:pt>
                <c:pt idx="58077">
                  <c:v>1263</c:v>
                </c:pt>
                <c:pt idx="58078">
                  <c:v>1199</c:v>
                </c:pt>
                <c:pt idx="58079">
                  <c:v>1134</c:v>
                </c:pt>
                <c:pt idx="58080">
                  <c:v>1074</c:v>
                </c:pt>
                <c:pt idx="58081">
                  <c:v>1035</c:v>
                </c:pt>
                <c:pt idx="58082">
                  <c:v>1007</c:v>
                </c:pt>
                <c:pt idx="58083">
                  <c:v>973</c:v>
                </c:pt>
                <c:pt idx="58084">
                  <c:v>959</c:v>
                </c:pt>
                <c:pt idx="58085">
                  <c:v>1004</c:v>
                </c:pt>
                <c:pt idx="58086">
                  <c:v>1005</c:v>
                </c:pt>
                <c:pt idx="58087">
                  <c:v>1178</c:v>
                </c:pt>
                <c:pt idx="58088">
                  <c:v>1321</c:v>
                </c:pt>
                <c:pt idx="58089">
                  <c:v>1402</c:v>
                </c:pt>
                <c:pt idx="58090">
                  <c:v>1498</c:v>
                </c:pt>
                <c:pt idx="58091">
                  <c:v>1504</c:v>
                </c:pt>
                <c:pt idx="58092">
                  <c:v>1492</c:v>
                </c:pt>
                <c:pt idx="58093">
                  <c:v>1480</c:v>
                </c:pt>
                <c:pt idx="58094">
                  <c:v>1429</c:v>
                </c:pt>
                <c:pt idx="58095">
                  <c:v>1342</c:v>
                </c:pt>
                <c:pt idx="58096">
                  <c:v>1249</c:v>
                </c:pt>
                <c:pt idx="58097">
                  <c:v>1168</c:v>
                </c:pt>
                <c:pt idx="58098">
                  <c:v>1243</c:v>
                </c:pt>
                <c:pt idx="58099">
                  <c:v>1237</c:v>
                </c:pt>
                <c:pt idx="58100">
                  <c:v>1220</c:v>
                </c:pt>
                <c:pt idx="58101">
                  <c:v>1172</c:v>
                </c:pt>
                <c:pt idx="58102">
                  <c:v>1130</c:v>
                </c:pt>
                <c:pt idx="58103">
                  <c:v>1090</c:v>
                </c:pt>
                <c:pt idx="58104">
                  <c:v>1041</c:v>
                </c:pt>
                <c:pt idx="58105">
                  <c:v>1004</c:v>
                </c:pt>
                <c:pt idx="58106">
                  <c:v>979</c:v>
                </c:pt>
                <c:pt idx="58107">
                  <c:v>956</c:v>
                </c:pt>
                <c:pt idx="58108">
                  <c:v>944</c:v>
                </c:pt>
                <c:pt idx="58109">
                  <c:v>968</c:v>
                </c:pt>
                <c:pt idx="58110">
                  <c:v>949</c:v>
                </c:pt>
                <c:pt idx="58111">
                  <c:v>1070</c:v>
                </c:pt>
                <c:pt idx="58112">
                  <c:v>1175</c:v>
                </c:pt>
                <c:pt idx="58113">
                  <c:v>1269</c:v>
                </c:pt>
                <c:pt idx="58114">
                  <c:v>1290</c:v>
                </c:pt>
                <c:pt idx="58115">
                  <c:v>1259</c:v>
                </c:pt>
                <c:pt idx="58116">
                  <c:v>1226</c:v>
                </c:pt>
                <c:pt idx="58117">
                  <c:v>1194</c:v>
                </c:pt>
                <c:pt idx="58118">
                  <c:v>1163</c:v>
                </c:pt>
                <c:pt idx="58119">
                  <c:v>1144</c:v>
                </c:pt>
                <c:pt idx="58120">
                  <c:v>1125</c:v>
                </c:pt>
                <c:pt idx="58121">
                  <c:v>1125</c:v>
                </c:pt>
                <c:pt idx="58122">
                  <c:v>1228</c:v>
                </c:pt>
                <c:pt idx="58123">
                  <c:v>1210</c:v>
                </c:pt>
                <c:pt idx="58124">
                  <c:v>1178</c:v>
                </c:pt>
                <c:pt idx="58125">
                  <c:v>1131</c:v>
                </c:pt>
                <c:pt idx="58126">
                  <c:v>1075</c:v>
                </c:pt>
                <c:pt idx="58127">
                  <c:v>1036</c:v>
                </c:pt>
                <c:pt idx="58128">
                  <c:v>989</c:v>
                </c:pt>
                <c:pt idx="58129">
                  <c:v>963</c:v>
                </c:pt>
                <c:pt idx="58130">
                  <c:v>933</c:v>
                </c:pt>
                <c:pt idx="58131">
                  <c:v>912</c:v>
                </c:pt>
                <c:pt idx="58132">
                  <c:v>910</c:v>
                </c:pt>
                <c:pt idx="58133">
                  <c:v>905</c:v>
                </c:pt>
                <c:pt idx="58134">
                  <c:v>859</c:v>
                </c:pt>
                <c:pt idx="58135">
                  <c:v>906</c:v>
                </c:pt>
                <c:pt idx="58136">
                  <c:v>943</c:v>
                </c:pt>
                <c:pt idx="58137">
                  <c:v>1009</c:v>
                </c:pt>
                <c:pt idx="58138">
                  <c:v>1091</c:v>
                </c:pt>
                <c:pt idx="58139">
                  <c:v>1117</c:v>
                </c:pt>
                <c:pt idx="58140">
                  <c:v>1134</c:v>
                </c:pt>
                <c:pt idx="58141">
                  <c:v>1147</c:v>
                </c:pt>
                <c:pt idx="58142">
                  <c:v>1158</c:v>
                </c:pt>
                <c:pt idx="58143">
                  <c:v>1105</c:v>
                </c:pt>
                <c:pt idx="58144">
                  <c:v>1077</c:v>
                </c:pt>
                <c:pt idx="58145">
                  <c:v>1075</c:v>
                </c:pt>
                <c:pt idx="58146">
                  <c:v>1166</c:v>
                </c:pt>
                <c:pt idx="58147">
                  <c:v>1185</c:v>
                </c:pt>
                <c:pt idx="58148">
                  <c:v>1176</c:v>
                </c:pt>
                <c:pt idx="58149">
                  <c:v>1148</c:v>
                </c:pt>
                <c:pt idx="58150">
                  <c:v>1101</c:v>
                </c:pt>
                <c:pt idx="58151">
                  <c:v>1037</c:v>
                </c:pt>
                <c:pt idx="58152">
                  <c:v>995</c:v>
                </c:pt>
                <c:pt idx="58153">
                  <c:v>982</c:v>
                </c:pt>
                <c:pt idx="58154">
                  <c:v>946</c:v>
                </c:pt>
                <c:pt idx="58155">
                  <c:v>936</c:v>
                </c:pt>
                <c:pt idx="58156">
                  <c:v>946</c:v>
                </c:pt>
                <c:pt idx="58157">
                  <c:v>964</c:v>
                </c:pt>
                <c:pt idx="58158">
                  <c:v>1019</c:v>
                </c:pt>
                <c:pt idx="58159">
                  <c:v>1229</c:v>
                </c:pt>
                <c:pt idx="58160">
                  <c:v>1405</c:v>
                </c:pt>
                <c:pt idx="58161">
                  <c:v>1485</c:v>
                </c:pt>
                <c:pt idx="58162">
                  <c:v>1547</c:v>
                </c:pt>
                <c:pt idx="58163">
                  <c:v>1558</c:v>
                </c:pt>
                <c:pt idx="58164">
                  <c:v>1559</c:v>
                </c:pt>
                <c:pt idx="58165">
                  <c:v>1478</c:v>
                </c:pt>
                <c:pt idx="58166">
                  <c:v>1403</c:v>
                </c:pt>
                <c:pt idx="58167">
                  <c:v>1357</c:v>
                </c:pt>
                <c:pt idx="58168">
                  <c:v>1278</c:v>
                </c:pt>
                <c:pt idx="58169">
                  <c:v>1211</c:v>
                </c:pt>
                <c:pt idx="58170">
                  <c:v>1239</c:v>
                </c:pt>
                <c:pt idx="58171">
                  <c:v>1215</c:v>
                </c:pt>
                <c:pt idx="58172">
                  <c:v>1183</c:v>
                </c:pt>
                <c:pt idx="58173">
                  <c:v>1089</c:v>
                </c:pt>
                <c:pt idx="58174">
                  <c:v>1037</c:v>
                </c:pt>
                <c:pt idx="58175">
                  <c:v>982</c:v>
                </c:pt>
                <c:pt idx="58176">
                  <c:v>942</c:v>
                </c:pt>
                <c:pt idx="58177">
                  <c:v>909</c:v>
                </c:pt>
                <c:pt idx="58178">
                  <c:v>910</c:v>
                </c:pt>
                <c:pt idx="58179">
                  <c:v>901</c:v>
                </c:pt>
                <c:pt idx="58180">
                  <c:v>900</c:v>
                </c:pt>
                <c:pt idx="58181">
                  <c:v>963</c:v>
                </c:pt>
                <c:pt idx="58182">
                  <c:v>990</c:v>
                </c:pt>
                <c:pt idx="58183">
                  <c:v>1142</c:v>
                </c:pt>
                <c:pt idx="58184">
                  <c:v>1259</c:v>
                </c:pt>
                <c:pt idx="58185">
                  <c:v>1339</c:v>
                </c:pt>
                <c:pt idx="58186">
                  <c:v>1413</c:v>
                </c:pt>
                <c:pt idx="58187">
                  <c:v>1434</c:v>
                </c:pt>
                <c:pt idx="58188">
                  <c:v>1442</c:v>
                </c:pt>
                <c:pt idx="58189">
                  <c:v>1460</c:v>
                </c:pt>
                <c:pt idx="58190">
                  <c:v>1435</c:v>
                </c:pt>
                <c:pt idx="58191">
                  <c:v>1397</c:v>
                </c:pt>
                <c:pt idx="58192">
                  <c:v>1318</c:v>
                </c:pt>
                <c:pt idx="58193">
                  <c:v>1207</c:v>
                </c:pt>
                <c:pt idx="58194">
                  <c:v>1302</c:v>
                </c:pt>
                <c:pt idx="58195">
                  <c:v>1289</c:v>
                </c:pt>
                <c:pt idx="58196">
                  <c:v>1240</c:v>
                </c:pt>
                <c:pt idx="58197">
                  <c:v>1196</c:v>
                </c:pt>
                <c:pt idx="58198">
                  <c:v>1127</c:v>
                </c:pt>
                <c:pt idx="58199">
                  <c:v>1060</c:v>
                </c:pt>
                <c:pt idx="58200">
                  <c:v>991</c:v>
                </c:pt>
                <c:pt idx="58201">
                  <c:v>976</c:v>
                </c:pt>
                <c:pt idx="58202">
                  <c:v>946</c:v>
                </c:pt>
                <c:pt idx="58203">
                  <c:v>944</c:v>
                </c:pt>
                <c:pt idx="58204">
                  <c:v>945</c:v>
                </c:pt>
                <c:pt idx="58205">
                  <c:v>976</c:v>
                </c:pt>
                <c:pt idx="58206">
                  <c:v>998</c:v>
                </c:pt>
                <c:pt idx="58207">
                  <c:v>1190</c:v>
                </c:pt>
                <c:pt idx="58208">
                  <c:v>1331</c:v>
                </c:pt>
                <c:pt idx="58209">
                  <c:v>1426</c:v>
                </c:pt>
                <c:pt idx="58210">
                  <c:v>1482</c:v>
                </c:pt>
                <c:pt idx="58211">
                  <c:v>1497</c:v>
                </c:pt>
                <c:pt idx="58212">
                  <c:v>1478</c:v>
                </c:pt>
                <c:pt idx="58213">
                  <c:v>1538</c:v>
                </c:pt>
                <c:pt idx="58214">
                  <c:v>1542</c:v>
                </c:pt>
                <c:pt idx="58215">
                  <c:v>1445</c:v>
                </c:pt>
                <c:pt idx="58216">
                  <c:v>1355</c:v>
                </c:pt>
                <c:pt idx="58217">
                  <c:v>1263</c:v>
                </c:pt>
                <c:pt idx="58218">
                  <c:v>1353</c:v>
                </c:pt>
                <c:pt idx="58219">
                  <c:v>1311</c:v>
                </c:pt>
                <c:pt idx="58220">
                  <c:v>1276</c:v>
                </c:pt>
                <c:pt idx="58221">
                  <c:v>1219</c:v>
                </c:pt>
                <c:pt idx="58222">
                  <c:v>1130</c:v>
                </c:pt>
                <c:pt idx="58223">
                  <c:v>1071</c:v>
                </c:pt>
                <c:pt idx="58224">
                  <c:v>1017</c:v>
                </c:pt>
                <c:pt idx="58225">
                  <c:v>990</c:v>
                </c:pt>
                <c:pt idx="58226">
                  <c:v>958</c:v>
                </c:pt>
                <c:pt idx="58227">
                  <c:v>945</c:v>
                </c:pt>
                <c:pt idx="58228">
                  <c:v>948</c:v>
                </c:pt>
                <c:pt idx="58229">
                  <c:v>988</c:v>
                </c:pt>
                <c:pt idx="58230">
                  <c:v>1000</c:v>
                </c:pt>
                <c:pt idx="58231">
                  <c:v>1211</c:v>
                </c:pt>
                <c:pt idx="58232">
                  <c:v>1357</c:v>
                </c:pt>
                <c:pt idx="58233">
                  <c:v>1445</c:v>
                </c:pt>
                <c:pt idx="58234">
                  <c:v>1474</c:v>
                </c:pt>
                <c:pt idx="58235">
                  <c:v>1449</c:v>
                </c:pt>
                <c:pt idx="58236">
                  <c:v>1419</c:v>
                </c:pt>
                <c:pt idx="58237">
                  <c:v>1421</c:v>
                </c:pt>
                <c:pt idx="58238">
                  <c:v>1373</c:v>
                </c:pt>
                <c:pt idx="58239">
                  <c:v>1302</c:v>
                </c:pt>
                <c:pt idx="58240">
                  <c:v>1237</c:v>
                </c:pt>
                <c:pt idx="58241">
                  <c:v>1183</c:v>
                </c:pt>
                <c:pt idx="58242">
                  <c:v>1255</c:v>
                </c:pt>
                <c:pt idx="58243">
                  <c:v>1226</c:v>
                </c:pt>
                <c:pt idx="58244">
                  <c:v>1200</c:v>
                </c:pt>
                <c:pt idx="58245">
                  <c:v>1138</c:v>
                </c:pt>
                <c:pt idx="58246">
                  <c:v>1095</c:v>
                </c:pt>
                <c:pt idx="58247">
                  <c:v>1033</c:v>
                </c:pt>
                <c:pt idx="58248">
                  <c:v>986</c:v>
                </c:pt>
                <c:pt idx="58249">
                  <c:v>957</c:v>
                </c:pt>
                <c:pt idx="58250">
                  <c:v>929</c:v>
                </c:pt>
                <c:pt idx="58251">
                  <c:v>895</c:v>
                </c:pt>
                <c:pt idx="58252">
                  <c:v>909</c:v>
                </c:pt>
                <c:pt idx="58253">
                  <c:v>956</c:v>
                </c:pt>
                <c:pt idx="58254">
                  <c:v>966</c:v>
                </c:pt>
                <c:pt idx="58255">
                  <c:v>1149</c:v>
                </c:pt>
                <c:pt idx="58256">
                  <c:v>1278</c:v>
                </c:pt>
                <c:pt idx="58257">
                  <c:v>1374</c:v>
                </c:pt>
                <c:pt idx="58258">
                  <c:v>1428</c:v>
                </c:pt>
                <c:pt idx="58259">
                  <c:v>1381</c:v>
                </c:pt>
                <c:pt idx="58260">
                  <c:v>1349</c:v>
                </c:pt>
                <c:pt idx="58261">
                  <c:v>1359</c:v>
                </c:pt>
                <c:pt idx="58262">
                  <c:v>1347</c:v>
                </c:pt>
                <c:pt idx="58263">
                  <c:v>1314</c:v>
                </c:pt>
                <c:pt idx="58264">
                  <c:v>1238</c:v>
                </c:pt>
                <c:pt idx="58265">
                  <c:v>1181</c:v>
                </c:pt>
                <c:pt idx="58266">
                  <c:v>1240</c:v>
                </c:pt>
                <c:pt idx="58267">
                  <c:v>1212</c:v>
                </c:pt>
                <c:pt idx="58268">
                  <c:v>1159</c:v>
                </c:pt>
                <c:pt idx="58269">
                  <c:v>1121</c:v>
                </c:pt>
                <c:pt idx="58270">
                  <c:v>1065</c:v>
                </c:pt>
                <c:pt idx="58271">
                  <c:v>968</c:v>
                </c:pt>
                <c:pt idx="58272">
                  <c:v>966</c:v>
                </c:pt>
                <c:pt idx="58273">
                  <c:v>944</c:v>
                </c:pt>
                <c:pt idx="58274">
                  <c:v>950</c:v>
                </c:pt>
                <c:pt idx="58275">
                  <c:v>932</c:v>
                </c:pt>
                <c:pt idx="58276">
                  <c:v>928</c:v>
                </c:pt>
                <c:pt idx="58277">
                  <c:v>935</c:v>
                </c:pt>
                <c:pt idx="58278">
                  <c:v>926</c:v>
                </c:pt>
                <c:pt idx="58279">
                  <c:v>1032</c:v>
                </c:pt>
                <c:pt idx="58280">
                  <c:v>1132</c:v>
                </c:pt>
                <c:pt idx="58281">
                  <c:v>1217</c:v>
                </c:pt>
                <c:pt idx="58282">
                  <c:v>1238</c:v>
                </c:pt>
                <c:pt idx="58283">
                  <c:v>1244</c:v>
                </c:pt>
                <c:pt idx="58284">
                  <c:v>1235</c:v>
                </c:pt>
                <c:pt idx="58285">
                  <c:v>1249</c:v>
                </c:pt>
                <c:pt idx="58286">
                  <c:v>1234</c:v>
                </c:pt>
                <c:pt idx="58287">
                  <c:v>1228</c:v>
                </c:pt>
                <c:pt idx="58288">
                  <c:v>1190</c:v>
                </c:pt>
                <c:pt idx="58289">
                  <c:v>1168</c:v>
                </c:pt>
                <c:pt idx="58290">
                  <c:v>1267</c:v>
                </c:pt>
                <c:pt idx="58291">
                  <c:v>1241</c:v>
                </c:pt>
                <c:pt idx="58292">
                  <c:v>1219</c:v>
                </c:pt>
                <c:pt idx="58293">
                  <c:v>1173</c:v>
                </c:pt>
                <c:pt idx="58294">
                  <c:v>1126</c:v>
                </c:pt>
                <c:pt idx="58295">
                  <c:v>1078</c:v>
                </c:pt>
                <c:pt idx="58296">
                  <c:v>1038</c:v>
                </c:pt>
                <c:pt idx="58297">
                  <c:v>992</c:v>
                </c:pt>
                <c:pt idx="58298">
                  <c:v>961</c:v>
                </c:pt>
                <c:pt idx="58299">
                  <c:v>937</c:v>
                </c:pt>
                <c:pt idx="58300">
                  <c:v>924</c:v>
                </c:pt>
                <c:pt idx="58301">
                  <c:v>913</c:v>
                </c:pt>
                <c:pt idx="58302">
                  <c:v>869</c:v>
                </c:pt>
                <c:pt idx="58303">
                  <c:v>934</c:v>
                </c:pt>
                <c:pt idx="58304">
                  <c:v>1007</c:v>
                </c:pt>
                <c:pt idx="58305">
                  <c:v>1066</c:v>
                </c:pt>
                <c:pt idx="58306">
                  <c:v>1129</c:v>
                </c:pt>
                <c:pt idx="58307">
                  <c:v>1148</c:v>
                </c:pt>
                <c:pt idx="58308">
                  <c:v>1154</c:v>
                </c:pt>
                <c:pt idx="58309">
                  <c:v>1169</c:v>
                </c:pt>
                <c:pt idx="58310">
                  <c:v>1159</c:v>
                </c:pt>
                <c:pt idx="58311">
                  <c:v>1152</c:v>
                </c:pt>
                <c:pt idx="58312">
                  <c:v>1060</c:v>
                </c:pt>
                <c:pt idx="58313">
                  <c:v>1060</c:v>
                </c:pt>
                <c:pt idx="58314">
                  <c:v>1124</c:v>
                </c:pt>
                <c:pt idx="58315">
                  <c:v>1191</c:v>
                </c:pt>
                <c:pt idx="58316">
                  <c:v>1189</c:v>
                </c:pt>
                <c:pt idx="58317">
                  <c:v>1171</c:v>
                </c:pt>
                <c:pt idx="58318">
                  <c:v>1118</c:v>
                </c:pt>
                <c:pt idx="58319">
                  <c:v>1053</c:v>
                </c:pt>
                <c:pt idx="58320">
                  <c:v>1005</c:v>
                </c:pt>
                <c:pt idx="58321">
                  <c:v>976</c:v>
                </c:pt>
                <c:pt idx="58322">
                  <c:v>944</c:v>
                </c:pt>
                <c:pt idx="58323">
                  <c:v>926</c:v>
                </c:pt>
                <c:pt idx="58324">
                  <c:v>928</c:v>
                </c:pt>
                <c:pt idx="58325">
                  <c:v>959</c:v>
                </c:pt>
                <c:pt idx="58326">
                  <c:v>982</c:v>
                </c:pt>
                <c:pt idx="58327">
                  <c:v>1211</c:v>
                </c:pt>
                <c:pt idx="58328">
                  <c:v>1372</c:v>
                </c:pt>
                <c:pt idx="58329">
                  <c:v>1445</c:v>
                </c:pt>
                <c:pt idx="58330">
                  <c:v>1498</c:v>
                </c:pt>
                <c:pt idx="58331">
                  <c:v>1484</c:v>
                </c:pt>
                <c:pt idx="58332">
                  <c:v>1514</c:v>
                </c:pt>
                <c:pt idx="58333">
                  <c:v>1532</c:v>
                </c:pt>
                <c:pt idx="58334">
                  <c:v>1487</c:v>
                </c:pt>
                <c:pt idx="58335">
                  <c:v>1409</c:v>
                </c:pt>
                <c:pt idx="58336">
                  <c:v>1315</c:v>
                </c:pt>
                <c:pt idx="58337">
                  <c:v>1227</c:v>
                </c:pt>
                <c:pt idx="58338">
                  <c:v>1293</c:v>
                </c:pt>
                <c:pt idx="58339">
                  <c:v>1279</c:v>
                </c:pt>
                <c:pt idx="58340">
                  <c:v>1241</c:v>
                </c:pt>
                <c:pt idx="58341">
                  <c:v>1190</c:v>
                </c:pt>
                <c:pt idx="58342">
                  <c:v>1121</c:v>
                </c:pt>
                <c:pt idx="58343">
                  <c:v>1048</c:v>
                </c:pt>
                <c:pt idx="58344">
                  <c:v>1007</c:v>
                </c:pt>
                <c:pt idx="58345">
                  <c:v>982</c:v>
                </c:pt>
                <c:pt idx="58346">
                  <c:v>952</c:v>
                </c:pt>
                <c:pt idx="58347">
                  <c:v>927</c:v>
                </c:pt>
                <c:pt idx="58348">
                  <c:v>933</c:v>
                </c:pt>
                <c:pt idx="58349">
                  <c:v>971</c:v>
                </c:pt>
                <c:pt idx="58350">
                  <c:v>1002</c:v>
                </c:pt>
                <c:pt idx="58351">
                  <c:v>1198</c:v>
                </c:pt>
                <c:pt idx="58352">
                  <c:v>1344</c:v>
                </c:pt>
                <c:pt idx="58353">
                  <c:v>1442</c:v>
                </c:pt>
                <c:pt idx="58354">
                  <c:v>1492</c:v>
                </c:pt>
                <c:pt idx="58355">
                  <c:v>1490</c:v>
                </c:pt>
                <c:pt idx="58356">
                  <c:v>1477</c:v>
                </c:pt>
                <c:pt idx="58357">
                  <c:v>1510</c:v>
                </c:pt>
                <c:pt idx="58358">
                  <c:v>1486</c:v>
                </c:pt>
                <c:pt idx="58359">
                  <c:v>1424</c:v>
                </c:pt>
                <c:pt idx="58360">
                  <c:v>1341</c:v>
                </c:pt>
                <c:pt idx="58361">
                  <c:v>1244</c:v>
                </c:pt>
                <c:pt idx="58362">
                  <c:v>1323</c:v>
                </c:pt>
                <c:pt idx="58363">
                  <c:v>1295</c:v>
                </c:pt>
                <c:pt idx="58364">
                  <c:v>1265</c:v>
                </c:pt>
                <c:pt idx="58365">
                  <c:v>1218</c:v>
                </c:pt>
                <c:pt idx="58366">
                  <c:v>1170</c:v>
                </c:pt>
                <c:pt idx="58367">
                  <c:v>1099</c:v>
                </c:pt>
                <c:pt idx="58368">
                  <c:v>1057</c:v>
                </c:pt>
                <c:pt idx="58369">
                  <c:v>1021</c:v>
                </c:pt>
                <c:pt idx="58370">
                  <c:v>989</c:v>
                </c:pt>
                <c:pt idx="58371">
                  <c:v>967</c:v>
                </c:pt>
                <c:pt idx="58372">
                  <c:v>971</c:v>
                </c:pt>
                <c:pt idx="58373">
                  <c:v>1021</c:v>
                </c:pt>
                <c:pt idx="58374">
                  <c:v>1028</c:v>
                </c:pt>
                <c:pt idx="58375">
                  <c:v>1209</c:v>
                </c:pt>
                <c:pt idx="58376">
                  <c:v>1326</c:v>
                </c:pt>
                <c:pt idx="58377">
                  <c:v>1399</c:v>
                </c:pt>
                <c:pt idx="58378">
                  <c:v>1428</c:v>
                </c:pt>
                <c:pt idx="58379">
                  <c:v>1389</c:v>
                </c:pt>
                <c:pt idx="58380">
                  <c:v>1376</c:v>
                </c:pt>
                <c:pt idx="58381">
                  <c:v>1423</c:v>
                </c:pt>
                <c:pt idx="58382">
                  <c:v>1431</c:v>
                </c:pt>
                <c:pt idx="58383">
                  <c:v>1368</c:v>
                </c:pt>
                <c:pt idx="58384">
                  <c:v>1275</c:v>
                </c:pt>
                <c:pt idx="58385">
                  <c:v>1195</c:v>
                </c:pt>
                <c:pt idx="58386">
                  <c:v>1282</c:v>
                </c:pt>
                <c:pt idx="58387">
                  <c:v>1261</c:v>
                </c:pt>
                <c:pt idx="58388">
                  <c:v>1210</c:v>
                </c:pt>
                <c:pt idx="58389">
                  <c:v>1161</c:v>
                </c:pt>
                <c:pt idx="58390">
                  <c:v>1103</c:v>
                </c:pt>
                <c:pt idx="58391">
                  <c:v>1042</c:v>
                </c:pt>
                <c:pt idx="58392">
                  <c:v>1009</c:v>
                </c:pt>
                <c:pt idx="58393">
                  <c:v>984</c:v>
                </c:pt>
                <c:pt idx="58394">
                  <c:v>975</c:v>
                </c:pt>
                <c:pt idx="58395">
                  <c:v>960</c:v>
                </c:pt>
                <c:pt idx="58396">
                  <c:v>980</c:v>
                </c:pt>
                <c:pt idx="58397">
                  <c:v>1029</c:v>
                </c:pt>
                <c:pt idx="58398">
                  <c:v>1025</c:v>
                </c:pt>
                <c:pt idx="58399">
                  <c:v>1185</c:v>
                </c:pt>
                <c:pt idx="58400">
                  <c:v>1285</c:v>
                </c:pt>
                <c:pt idx="58401">
                  <c:v>1362</c:v>
                </c:pt>
                <c:pt idx="58402">
                  <c:v>1413</c:v>
                </c:pt>
                <c:pt idx="58403">
                  <c:v>1428</c:v>
                </c:pt>
                <c:pt idx="58404">
                  <c:v>1445</c:v>
                </c:pt>
                <c:pt idx="58405">
                  <c:v>1473</c:v>
                </c:pt>
                <c:pt idx="58406">
                  <c:v>1453</c:v>
                </c:pt>
                <c:pt idx="58407">
                  <c:v>1428</c:v>
                </c:pt>
                <c:pt idx="58408">
                  <c:v>1315</c:v>
                </c:pt>
                <c:pt idx="58409">
                  <c:v>1232</c:v>
                </c:pt>
                <c:pt idx="58410">
                  <c:v>1302</c:v>
                </c:pt>
                <c:pt idx="58411">
                  <c:v>1302</c:v>
                </c:pt>
                <c:pt idx="58412">
                  <c:v>1277</c:v>
                </c:pt>
                <c:pt idx="58413">
                  <c:v>1223</c:v>
                </c:pt>
                <c:pt idx="58414">
                  <c:v>1168</c:v>
                </c:pt>
                <c:pt idx="58415">
                  <c:v>1096</c:v>
                </c:pt>
                <c:pt idx="58416">
                  <c:v>1060</c:v>
                </c:pt>
                <c:pt idx="58417">
                  <c:v>1024</c:v>
                </c:pt>
                <c:pt idx="58418">
                  <c:v>1000</c:v>
                </c:pt>
                <c:pt idx="58419">
                  <c:v>989</c:v>
                </c:pt>
                <c:pt idx="58420">
                  <c:v>996</c:v>
                </c:pt>
                <c:pt idx="58421">
                  <c:v>1024</c:v>
                </c:pt>
                <c:pt idx="58422">
                  <c:v>1037</c:v>
                </c:pt>
                <c:pt idx="58423">
                  <c:v>1230</c:v>
                </c:pt>
                <c:pt idx="58424">
                  <c:v>1336</c:v>
                </c:pt>
                <c:pt idx="58425">
                  <c:v>1448</c:v>
                </c:pt>
                <c:pt idx="58426">
                  <c:v>1498</c:v>
                </c:pt>
                <c:pt idx="58427">
                  <c:v>1498</c:v>
                </c:pt>
                <c:pt idx="58428">
                  <c:v>1499</c:v>
                </c:pt>
                <c:pt idx="58429">
                  <c:v>1527</c:v>
                </c:pt>
                <c:pt idx="58430">
                  <c:v>1514</c:v>
                </c:pt>
                <c:pt idx="58431">
                  <c:v>1252</c:v>
                </c:pt>
                <c:pt idx="58432">
                  <c:v>1255</c:v>
                </c:pt>
                <c:pt idx="58433">
                  <c:v>1184</c:v>
                </c:pt>
                <c:pt idx="58434">
                  <c:v>1265</c:v>
                </c:pt>
                <c:pt idx="58435">
                  <c:v>1251</c:v>
                </c:pt>
                <c:pt idx="58436">
                  <c:v>1227</c:v>
                </c:pt>
                <c:pt idx="58437">
                  <c:v>1183</c:v>
                </c:pt>
                <c:pt idx="58438">
                  <c:v>1135</c:v>
                </c:pt>
                <c:pt idx="58439">
                  <c:v>1074</c:v>
                </c:pt>
                <c:pt idx="58440">
                  <c:v>1011</c:v>
                </c:pt>
                <c:pt idx="58441">
                  <c:v>982</c:v>
                </c:pt>
                <c:pt idx="58442">
                  <c:v>962</c:v>
                </c:pt>
                <c:pt idx="58443">
                  <c:v>935</c:v>
                </c:pt>
                <c:pt idx="58444">
                  <c:v>944</c:v>
                </c:pt>
                <c:pt idx="58445">
                  <c:v>936</c:v>
                </c:pt>
                <c:pt idx="58446">
                  <c:v>925</c:v>
                </c:pt>
                <c:pt idx="58447">
                  <c:v>1061</c:v>
                </c:pt>
                <c:pt idx="58448">
                  <c:v>1198</c:v>
                </c:pt>
                <c:pt idx="58449">
                  <c:v>1302</c:v>
                </c:pt>
                <c:pt idx="58450">
                  <c:v>1351</c:v>
                </c:pt>
                <c:pt idx="58451">
                  <c:v>1350</c:v>
                </c:pt>
                <c:pt idx="58452">
                  <c:v>1324</c:v>
                </c:pt>
                <c:pt idx="58453">
                  <c:v>1303</c:v>
                </c:pt>
                <c:pt idx="58454">
                  <c:v>1266</c:v>
                </c:pt>
                <c:pt idx="58455">
                  <c:v>1253</c:v>
                </c:pt>
                <c:pt idx="58456">
                  <c:v>1221</c:v>
                </c:pt>
                <c:pt idx="58457">
                  <c:v>1186</c:v>
                </c:pt>
                <c:pt idx="58458">
                  <c:v>1283</c:v>
                </c:pt>
                <c:pt idx="58459">
                  <c:v>1267</c:v>
                </c:pt>
                <c:pt idx="58460">
                  <c:v>1233</c:v>
                </c:pt>
                <c:pt idx="58461">
                  <c:v>1190</c:v>
                </c:pt>
                <c:pt idx="58462">
                  <c:v>1141</c:v>
                </c:pt>
                <c:pt idx="58463">
                  <c:v>1082</c:v>
                </c:pt>
                <c:pt idx="58464">
                  <c:v>1038</c:v>
                </c:pt>
                <c:pt idx="58465">
                  <c:v>999</c:v>
                </c:pt>
                <c:pt idx="58466">
                  <c:v>971</c:v>
                </c:pt>
                <c:pt idx="58467">
                  <c:v>949</c:v>
                </c:pt>
                <c:pt idx="58468">
                  <c:v>944</c:v>
                </c:pt>
                <c:pt idx="58469">
                  <c:v>933</c:v>
                </c:pt>
                <c:pt idx="58470">
                  <c:v>895</c:v>
                </c:pt>
                <c:pt idx="58471">
                  <c:v>965</c:v>
                </c:pt>
                <c:pt idx="58472">
                  <c:v>1014</c:v>
                </c:pt>
                <c:pt idx="58473">
                  <c:v>1066</c:v>
                </c:pt>
                <c:pt idx="58474">
                  <c:v>1115</c:v>
                </c:pt>
                <c:pt idx="58475">
                  <c:v>1106</c:v>
                </c:pt>
                <c:pt idx="58476">
                  <c:v>1110</c:v>
                </c:pt>
                <c:pt idx="58477">
                  <c:v>1106</c:v>
                </c:pt>
                <c:pt idx="58478">
                  <c:v>1113</c:v>
                </c:pt>
                <c:pt idx="58479">
                  <c:v>1101</c:v>
                </c:pt>
                <c:pt idx="58480">
                  <c:v>1087</c:v>
                </c:pt>
                <c:pt idx="58481">
                  <c:v>1068</c:v>
                </c:pt>
                <c:pt idx="58482">
                  <c:v>1169</c:v>
                </c:pt>
                <c:pt idx="58483">
                  <c:v>1192</c:v>
                </c:pt>
                <c:pt idx="58484">
                  <c:v>1186</c:v>
                </c:pt>
                <c:pt idx="58485">
                  <c:v>1137</c:v>
                </c:pt>
                <c:pt idx="58486">
                  <c:v>1088</c:v>
                </c:pt>
                <c:pt idx="58487">
                  <c:v>1034</c:v>
                </c:pt>
                <c:pt idx="58488">
                  <c:v>981</c:v>
                </c:pt>
                <c:pt idx="58489">
                  <c:v>957</c:v>
                </c:pt>
                <c:pt idx="58490">
                  <c:v>940</c:v>
                </c:pt>
                <c:pt idx="58491">
                  <c:v>916</c:v>
                </c:pt>
                <c:pt idx="58492">
                  <c:v>923</c:v>
                </c:pt>
                <c:pt idx="58493">
                  <c:v>974</c:v>
                </c:pt>
                <c:pt idx="58494">
                  <c:v>999</c:v>
                </c:pt>
                <c:pt idx="58495">
                  <c:v>1171</c:v>
                </c:pt>
                <c:pt idx="58496">
                  <c:v>1309</c:v>
                </c:pt>
                <c:pt idx="58497">
                  <c:v>1391</c:v>
                </c:pt>
                <c:pt idx="58498">
                  <c:v>1442</c:v>
                </c:pt>
                <c:pt idx="58499">
                  <c:v>1440</c:v>
                </c:pt>
                <c:pt idx="58500">
                  <c:v>1467</c:v>
                </c:pt>
                <c:pt idx="58501">
                  <c:v>1504</c:v>
                </c:pt>
                <c:pt idx="58502">
                  <c:v>1495</c:v>
                </c:pt>
                <c:pt idx="58503">
                  <c:v>1463</c:v>
                </c:pt>
                <c:pt idx="58504">
                  <c:v>1339</c:v>
                </c:pt>
                <c:pt idx="58505">
                  <c:v>1263</c:v>
                </c:pt>
                <c:pt idx="58506">
                  <c:v>1341</c:v>
                </c:pt>
                <c:pt idx="58507">
                  <c:v>1306</c:v>
                </c:pt>
                <c:pt idx="58508">
                  <c:v>1259</c:v>
                </c:pt>
                <c:pt idx="58509">
                  <c:v>1194</c:v>
                </c:pt>
                <c:pt idx="58510">
                  <c:v>1131</c:v>
                </c:pt>
                <c:pt idx="58511">
                  <c:v>1063</c:v>
                </c:pt>
                <c:pt idx="58512">
                  <c:v>1013</c:v>
                </c:pt>
                <c:pt idx="58513">
                  <c:v>977</c:v>
                </c:pt>
                <c:pt idx="58514">
                  <c:v>946</c:v>
                </c:pt>
                <c:pt idx="58515">
                  <c:v>936</c:v>
                </c:pt>
                <c:pt idx="58516">
                  <c:v>935</c:v>
                </c:pt>
                <c:pt idx="58517">
                  <c:v>970</c:v>
                </c:pt>
                <c:pt idx="58518">
                  <c:v>995</c:v>
                </c:pt>
                <c:pt idx="58519">
                  <c:v>1202</c:v>
                </c:pt>
                <c:pt idx="58520">
                  <c:v>1330</c:v>
                </c:pt>
                <c:pt idx="58521">
                  <c:v>1428</c:v>
                </c:pt>
                <c:pt idx="58522">
                  <c:v>1475</c:v>
                </c:pt>
                <c:pt idx="58523">
                  <c:v>1510</c:v>
                </c:pt>
                <c:pt idx="58524">
                  <c:v>1516</c:v>
                </c:pt>
                <c:pt idx="58525">
                  <c:v>1555</c:v>
                </c:pt>
                <c:pt idx="58526">
                  <c:v>1561</c:v>
                </c:pt>
                <c:pt idx="58527">
                  <c:v>1449</c:v>
                </c:pt>
                <c:pt idx="58528">
                  <c:v>1308</c:v>
                </c:pt>
                <c:pt idx="58529">
                  <c:v>1263</c:v>
                </c:pt>
                <c:pt idx="58530">
                  <c:v>1307</c:v>
                </c:pt>
                <c:pt idx="58531">
                  <c:v>1273</c:v>
                </c:pt>
                <c:pt idx="58532">
                  <c:v>1249</c:v>
                </c:pt>
                <c:pt idx="58533">
                  <c:v>1189</c:v>
                </c:pt>
                <c:pt idx="58534">
                  <c:v>1119</c:v>
                </c:pt>
                <c:pt idx="58535">
                  <c:v>1057</c:v>
                </c:pt>
                <c:pt idx="58536">
                  <c:v>1006</c:v>
                </c:pt>
                <c:pt idx="58537">
                  <c:v>969</c:v>
                </c:pt>
                <c:pt idx="58538">
                  <c:v>966</c:v>
                </c:pt>
                <c:pt idx="58539">
                  <c:v>949</c:v>
                </c:pt>
                <c:pt idx="58540">
                  <c:v>957</c:v>
                </c:pt>
                <c:pt idx="58541">
                  <c:v>981</c:v>
                </c:pt>
                <c:pt idx="58542">
                  <c:v>990</c:v>
                </c:pt>
                <c:pt idx="58543">
                  <c:v>1150</c:v>
                </c:pt>
                <c:pt idx="58544">
                  <c:v>1311</c:v>
                </c:pt>
                <c:pt idx="58545">
                  <c:v>1395</c:v>
                </c:pt>
                <c:pt idx="58546">
                  <c:v>1454</c:v>
                </c:pt>
                <c:pt idx="58547">
                  <c:v>1466</c:v>
                </c:pt>
                <c:pt idx="58548">
                  <c:v>1467</c:v>
                </c:pt>
                <c:pt idx="58549">
                  <c:v>1496</c:v>
                </c:pt>
                <c:pt idx="58550">
                  <c:v>1507</c:v>
                </c:pt>
                <c:pt idx="58551">
                  <c:v>1422</c:v>
                </c:pt>
                <c:pt idx="58552">
                  <c:v>1301</c:v>
                </c:pt>
                <c:pt idx="58553">
                  <c:v>1194</c:v>
                </c:pt>
                <c:pt idx="58554">
                  <c:v>1240</c:v>
                </c:pt>
                <c:pt idx="58555">
                  <c:v>1214</c:v>
                </c:pt>
                <c:pt idx="58556">
                  <c:v>1184</c:v>
                </c:pt>
                <c:pt idx="58557">
                  <c:v>1152</c:v>
                </c:pt>
                <c:pt idx="58558">
                  <c:v>1104</c:v>
                </c:pt>
                <c:pt idx="58559">
                  <c:v>1051</c:v>
                </c:pt>
                <c:pt idx="58560">
                  <c:v>1009</c:v>
                </c:pt>
                <c:pt idx="58561">
                  <c:v>983</c:v>
                </c:pt>
                <c:pt idx="58562">
                  <c:v>971</c:v>
                </c:pt>
                <c:pt idx="58563">
                  <c:v>965</c:v>
                </c:pt>
                <c:pt idx="58564">
                  <c:v>965</c:v>
                </c:pt>
                <c:pt idx="58565">
                  <c:v>1005</c:v>
                </c:pt>
                <c:pt idx="58566">
                  <c:v>1014</c:v>
                </c:pt>
                <c:pt idx="58567">
                  <c:v>1157</c:v>
                </c:pt>
                <c:pt idx="58568">
                  <c:v>1303</c:v>
                </c:pt>
                <c:pt idx="58569">
                  <c:v>1403</c:v>
                </c:pt>
                <c:pt idx="58570">
                  <c:v>1448</c:v>
                </c:pt>
                <c:pt idx="58571">
                  <c:v>1476</c:v>
                </c:pt>
                <c:pt idx="58572">
                  <c:v>1478</c:v>
                </c:pt>
                <c:pt idx="58573">
                  <c:v>1511</c:v>
                </c:pt>
                <c:pt idx="58574">
                  <c:v>1484</c:v>
                </c:pt>
                <c:pt idx="58575">
                  <c:v>1408</c:v>
                </c:pt>
                <c:pt idx="58576">
                  <c:v>1313</c:v>
                </c:pt>
                <c:pt idx="58577">
                  <c:v>1224</c:v>
                </c:pt>
                <c:pt idx="58578">
                  <c:v>1301</c:v>
                </c:pt>
                <c:pt idx="58579">
                  <c:v>1284</c:v>
                </c:pt>
                <c:pt idx="58580">
                  <c:v>1247</c:v>
                </c:pt>
                <c:pt idx="58581">
                  <c:v>1188</c:v>
                </c:pt>
                <c:pt idx="58582">
                  <c:v>1131</c:v>
                </c:pt>
                <c:pt idx="58583">
                  <c:v>1066</c:v>
                </c:pt>
                <c:pt idx="58584">
                  <c:v>1034</c:v>
                </c:pt>
                <c:pt idx="58585">
                  <c:v>978</c:v>
                </c:pt>
                <c:pt idx="58586">
                  <c:v>956</c:v>
                </c:pt>
                <c:pt idx="58587">
                  <c:v>944</c:v>
                </c:pt>
                <c:pt idx="58588">
                  <c:v>952</c:v>
                </c:pt>
                <c:pt idx="58589">
                  <c:v>987</c:v>
                </c:pt>
                <c:pt idx="58590">
                  <c:v>996</c:v>
                </c:pt>
                <c:pt idx="58591">
                  <c:v>1180</c:v>
                </c:pt>
                <c:pt idx="58592">
                  <c:v>1332</c:v>
                </c:pt>
                <c:pt idx="58593">
                  <c:v>1428</c:v>
                </c:pt>
                <c:pt idx="58594">
                  <c:v>1472</c:v>
                </c:pt>
                <c:pt idx="58595">
                  <c:v>1487</c:v>
                </c:pt>
                <c:pt idx="58596">
                  <c:v>1501</c:v>
                </c:pt>
                <c:pt idx="58597">
                  <c:v>1538</c:v>
                </c:pt>
                <c:pt idx="58598">
                  <c:v>1533</c:v>
                </c:pt>
                <c:pt idx="58599">
                  <c:v>1425</c:v>
                </c:pt>
                <c:pt idx="58600">
                  <c:v>1320</c:v>
                </c:pt>
                <c:pt idx="58601">
                  <c:v>1254</c:v>
                </c:pt>
                <c:pt idx="58602">
                  <c:v>1318</c:v>
                </c:pt>
                <c:pt idx="58603">
                  <c:v>1298</c:v>
                </c:pt>
                <c:pt idx="58604">
                  <c:v>1250</c:v>
                </c:pt>
                <c:pt idx="58605">
                  <c:v>1180</c:v>
                </c:pt>
                <c:pt idx="58606">
                  <c:v>1137</c:v>
                </c:pt>
                <c:pt idx="58607">
                  <c:v>1089</c:v>
                </c:pt>
                <c:pt idx="58608">
                  <c:v>1052</c:v>
                </c:pt>
                <c:pt idx="58609">
                  <c:v>1015</c:v>
                </c:pt>
                <c:pt idx="58610">
                  <c:v>982</c:v>
                </c:pt>
                <c:pt idx="58611">
                  <c:v>967</c:v>
                </c:pt>
                <c:pt idx="58612">
                  <c:v>951</c:v>
                </c:pt>
                <c:pt idx="58613">
                  <c:v>953</c:v>
                </c:pt>
                <c:pt idx="58614">
                  <c:v>938</c:v>
                </c:pt>
                <c:pt idx="58615">
                  <c:v>1065</c:v>
                </c:pt>
                <c:pt idx="58616">
                  <c:v>1176</c:v>
                </c:pt>
                <c:pt idx="58617">
                  <c:v>1267</c:v>
                </c:pt>
                <c:pt idx="58618">
                  <c:v>1302</c:v>
                </c:pt>
                <c:pt idx="58619">
                  <c:v>1300</c:v>
                </c:pt>
                <c:pt idx="58620">
                  <c:v>1270</c:v>
                </c:pt>
                <c:pt idx="58621">
                  <c:v>1260</c:v>
                </c:pt>
                <c:pt idx="58622">
                  <c:v>1235</c:v>
                </c:pt>
                <c:pt idx="58623">
                  <c:v>1179</c:v>
                </c:pt>
                <c:pt idx="58624">
                  <c:v>1149</c:v>
                </c:pt>
                <c:pt idx="58625">
                  <c:v>1155</c:v>
                </c:pt>
                <c:pt idx="58626">
                  <c:v>1236</c:v>
                </c:pt>
                <c:pt idx="58627">
                  <c:v>1224</c:v>
                </c:pt>
                <c:pt idx="58628">
                  <c:v>1190</c:v>
                </c:pt>
                <c:pt idx="58629">
                  <c:v>1140</c:v>
                </c:pt>
                <c:pt idx="58630">
                  <c:v>1087</c:v>
                </c:pt>
                <c:pt idx="58631">
                  <c:v>1047</c:v>
                </c:pt>
                <c:pt idx="58632">
                  <c:v>1008</c:v>
                </c:pt>
                <c:pt idx="58633">
                  <c:v>973</c:v>
                </c:pt>
                <c:pt idx="58634">
                  <c:v>950</c:v>
                </c:pt>
                <c:pt idx="58635">
                  <c:v>934</c:v>
                </c:pt>
                <c:pt idx="58636">
                  <c:v>924</c:v>
                </c:pt>
                <c:pt idx="58637">
                  <c:v>916</c:v>
                </c:pt>
                <c:pt idx="58638">
                  <c:v>873</c:v>
                </c:pt>
                <c:pt idx="58639">
                  <c:v>939</c:v>
                </c:pt>
                <c:pt idx="58640">
                  <c:v>968</c:v>
                </c:pt>
                <c:pt idx="58641">
                  <c:v>1036</c:v>
                </c:pt>
                <c:pt idx="58642">
                  <c:v>1106</c:v>
                </c:pt>
                <c:pt idx="58643">
                  <c:v>1117</c:v>
                </c:pt>
                <c:pt idx="58644">
                  <c:v>1147</c:v>
                </c:pt>
                <c:pt idx="58645">
                  <c:v>1101</c:v>
                </c:pt>
                <c:pt idx="58646">
                  <c:v>1070</c:v>
                </c:pt>
                <c:pt idx="58647">
                  <c:v>1050</c:v>
                </c:pt>
                <c:pt idx="58648">
                  <c:v>1052</c:v>
                </c:pt>
                <c:pt idx="58649">
                  <c:v>1080</c:v>
                </c:pt>
                <c:pt idx="58650">
                  <c:v>1149</c:v>
                </c:pt>
                <c:pt idx="58651">
                  <c:v>1145</c:v>
                </c:pt>
                <c:pt idx="58652">
                  <c:v>1130</c:v>
                </c:pt>
                <c:pt idx="58653">
                  <c:v>1109</c:v>
                </c:pt>
                <c:pt idx="58654">
                  <c:v>1048</c:v>
                </c:pt>
                <c:pt idx="58655">
                  <c:v>999</c:v>
                </c:pt>
                <c:pt idx="58656">
                  <c:v>967</c:v>
                </c:pt>
                <c:pt idx="58657">
                  <c:v>927</c:v>
                </c:pt>
                <c:pt idx="58658">
                  <c:v>913</c:v>
                </c:pt>
                <c:pt idx="58659">
                  <c:v>907</c:v>
                </c:pt>
                <c:pt idx="58660">
                  <c:v>908</c:v>
                </c:pt>
                <c:pt idx="58661">
                  <c:v>916</c:v>
                </c:pt>
                <c:pt idx="58662">
                  <c:v>964</c:v>
                </c:pt>
                <c:pt idx="58663">
                  <c:v>1153</c:v>
                </c:pt>
                <c:pt idx="58664">
                  <c:v>1312</c:v>
                </c:pt>
                <c:pt idx="58665">
                  <c:v>1396</c:v>
                </c:pt>
                <c:pt idx="58666">
                  <c:v>1463</c:v>
                </c:pt>
                <c:pt idx="58667">
                  <c:v>1425</c:v>
                </c:pt>
                <c:pt idx="58668">
                  <c:v>1406</c:v>
                </c:pt>
                <c:pt idx="58669">
                  <c:v>1370</c:v>
                </c:pt>
                <c:pt idx="58670">
                  <c:v>1325</c:v>
                </c:pt>
                <c:pt idx="58671">
                  <c:v>1275</c:v>
                </c:pt>
                <c:pt idx="58672">
                  <c:v>1225</c:v>
                </c:pt>
                <c:pt idx="58673">
                  <c:v>1148</c:v>
                </c:pt>
                <c:pt idx="58674">
                  <c:v>1217</c:v>
                </c:pt>
                <c:pt idx="58675">
                  <c:v>1208</c:v>
                </c:pt>
                <c:pt idx="58676">
                  <c:v>1164</c:v>
                </c:pt>
                <c:pt idx="58677">
                  <c:v>1130</c:v>
                </c:pt>
                <c:pt idx="58678">
                  <c:v>1041</c:v>
                </c:pt>
                <c:pt idx="58679">
                  <c:v>986</c:v>
                </c:pt>
                <c:pt idx="58680">
                  <c:v>949</c:v>
                </c:pt>
                <c:pt idx="58681">
                  <c:v>917</c:v>
                </c:pt>
                <c:pt idx="58682">
                  <c:v>891</c:v>
                </c:pt>
                <c:pt idx="58683">
                  <c:v>890</c:v>
                </c:pt>
                <c:pt idx="58684">
                  <c:v>898</c:v>
                </c:pt>
                <c:pt idx="58685">
                  <c:v>945</c:v>
                </c:pt>
                <c:pt idx="58686">
                  <c:v>990</c:v>
                </c:pt>
                <c:pt idx="58687">
                  <c:v>1184</c:v>
                </c:pt>
                <c:pt idx="58688">
                  <c:v>1312</c:v>
                </c:pt>
                <c:pt idx="58689">
                  <c:v>1384</c:v>
                </c:pt>
                <c:pt idx="58690">
                  <c:v>1432</c:v>
                </c:pt>
                <c:pt idx="58691">
                  <c:v>1456</c:v>
                </c:pt>
                <c:pt idx="58692">
                  <c:v>1451</c:v>
                </c:pt>
                <c:pt idx="58693">
                  <c:v>1486</c:v>
                </c:pt>
                <c:pt idx="58694">
                  <c:v>1456</c:v>
                </c:pt>
                <c:pt idx="58695">
                  <c:v>1382</c:v>
                </c:pt>
                <c:pt idx="58696">
                  <c:v>1276</c:v>
                </c:pt>
                <c:pt idx="58697">
                  <c:v>1228</c:v>
                </c:pt>
                <c:pt idx="58698">
                  <c:v>1300</c:v>
                </c:pt>
                <c:pt idx="58699">
                  <c:v>1267</c:v>
                </c:pt>
                <c:pt idx="58700">
                  <c:v>1229</c:v>
                </c:pt>
                <c:pt idx="58701">
                  <c:v>1172</c:v>
                </c:pt>
                <c:pt idx="58702">
                  <c:v>1116</c:v>
                </c:pt>
                <c:pt idx="58703">
                  <c:v>1066</c:v>
                </c:pt>
                <c:pt idx="58704">
                  <c:v>1001</c:v>
                </c:pt>
                <c:pt idx="58705">
                  <c:v>974</c:v>
                </c:pt>
                <c:pt idx="58706">
                  <c:v>953</c:v>
                </c:pt>
                <c:pt idx="58707">
                  <c:v>938</c:v>
                </c:pt>
                <c:pt idx="58708">
                  <c:v>927</c:v>
                </c:pt>
                <c:pt idx="58709">
                  <c:v>949</c:v>
                </c:pt>
                <c:pt idx="58710">
                  <c:v>993</c:v>
                </c:pt>
                <c:pt idx="58711">
                  <c:v>1171</c:v>
                </c:pt>
                <c:pt idx="58712">
                  <c:v>1321</c:v>
                </c:pt>
                <c:pt idx="58713">
                  <c:v>1438</c:v>
                </c:pt>
                <c:pt idx="58714">
                  <c:v>1485</c:v>
                </c:pt>
                <c:pt idx="58715">
                  <c:v>1500</c:v>
                </c:pt>
                <c:pt idx="58716">
                  <c:v>1518</c:v>
                </c:pt>
                <c:pt idx="58717">
                  <c:v>1544</c:v>
                </c:pt>
                <c:pt idx="58718">
                  <c:v>1535</c:v>
                </c:pt>
                <c:pt idx="58719">
                  <c:v>1468</c:v>
                </c:pt>
                <c:pt idx="58720">
                  <c:v>1368</c:v>
                </c:pt>
                <c:pt idx="58721">
                  <c:v>1288</c:v>
                </c:pt>
                <c:pt idx="58722">
                  <c:v>1357</c:v>
                </c:pt>
                <c:pt idx="58723">
                  <c:v>1324</c:v>
                </c:pt>
                <c:pt idx="58724">
                  <c:v>1284</c:v>
                </c:pt>
                <c:pt idx="58725">
                  <c:v>1246</c:v>
                </c:pt>
                <c:pt idx="58726">
                  <c:v>1178</c:v>
                </c:pt>
                <c:pt idx="58727">
                  <c:v>1120</c:v>
                </c:pt>
                <c:pt idx="58728">
                  <c:v>1060</c:v>
                </c:pt>
                <c:pt idx="58729">
                  <c:v>1027</c:v>
                </c:pt>
                <c:pt idx="58730">
                  <c:v>985</c:v>
                </c:pt>
                <c:pt idx="58731">
                  <c:v>968</c:v>
                </c:pt>
                <c:pt idx="58732">
                  <c:v>956</c:v>
                </c:pt>
                <c:pt idx="58733">
                  <c:v>984</c:v>
                </c:pt>
                <c:pt idx="58734">
                  <c:v>1020</c:v>
                </c:pt>
                <c:pt idx="58735">
                  <c:v>1163</c:v>
                </c:pt>
                <c:pt idx="58736">
                  <c:v>1252</c:v>
                </c:pt>
                <c:pt idx="58737">
                  <c:v>1303</c:v>
                </c:pt>
                <c:pt idx="58738">
                  <c:v>1321</c:v>
                </c:pt>
                <c:pt idx="58739">
                  <c:v>1326</c:v>
                </c:pt>
                <c:pt idx="58740">
                  <c:v>1316</c:v>
                </c:pt>
                <c:pt idx="58741">
                  <c:v>1336</c:v>
                </c:pt>
                <c:pt idx="58742">
                  <c:v>1314</c:v>
                </c:pt>
                <c:pt idx="58743">
                  <c:v>1286</c:v>
                </c:pt>
                <c:pt idx="58744">
                  <c:v>1231</c:v>
                </c:pt>
                <c:pt idx="58745">
                  <c:v>1187</c:v>
                </c:pt>
                <c:pt idx="58746">
                  <c:v>1256</c:v>
                </c:pt>
                <c:pt idx="58747">
                  <c:v>1225</c:v>
                </c:pt>
                <c:pt idx="58748">
                  <c:v>1182</c:v>
                </c:pt>
                <c:pt idx="58749">
                  <c:v>1134</c:v>
                </c:pt>
                <c:pt idx="58750">
                  <c:v>1067</c:v>
                </c:pt>
                <c:pt idx="58751">
                  <c:v>1007</c:v>
                </c:pt>
                <c:pt idx="58752">
                  <c:v>965</c:v>
                </c:pt>
                <c:pt idx="58753">
                  <c:v>919</c:v>
                </c:pt>
                <c:pt idx="58754">
                  <c:v>909</c:v>
                </c:pt>
                <c:pt idx="58755">
                  <c:v>878</c:v>
                </c:pt>
                <c:pt idx="58756">
                  <c:v>895</c:v>
                </c:pt>
                <c:pt idx="58757">
                  <c:v>899</c:v>
                </c:pt>
                <c:pt idx="58758">
                  <c:v>966</c:v>
                </c:pt>
                <c:pt idx="58759">
                  <c:v>1152</c:v>
                </c:pt>
                <c:pt idx="58760">
                  <c:v>1290</c:v>
                </c:pt>
                <c:pt idx="58761">
                  <c:v>1384</c:v>
                </c:pt>
                <c:pt idx="58762">
                  <c:v>1456</c:v>
                </c:pt>
                <c:pt idx="58763">
                  <c:v>1389</c:v>
                </c:pt>
                <c:pt idx="58764">
                  <c:v>1461</c:v>
                </c:pt>
                <c:pt idx="58765">
                  <c:v>1508</c:v>
                </c:pt>
                <c:pt idx="58766">
                  <c:v>1493</c:v>
                </c:pt>
                <c:pt idx="58767">
                  <c:v>1441</c:v>
                </c:pt>
                <c:pt idx="58768">
                  <c:v>1314</c:v>
                </c:pt>
                <c:pt idx="58769">
                  <c:v>1238</c:v>
                </c:pt>
                <c:pt idx="58770">
                  <c:v>1317</c:v>
                </c:pt>
                <c:pt idx="58771">
                  <c:v>1284</c:v>
                </c:pt>
                <c:pt idx="58772">
                  <c:v>1244</c:v>
                </c:pt>
                <c:pt idx="58773">
                  <c:v>1210</c:v>
                </c:pt>
                <c:pt idx="58774">
                  <c:v>1164</c:v>
                </c:pt>
                <c:pt idx="58775">
                  <c:v>1116</c:v>
                </c:pt>
                <c:pt idx="58776">
                  <c:v>1061</c:v>
                </c:pt>
                <c:pt idx="58777">
                  <c:v>1022</c:v>
                </c:pt>
                <c:pt idx="58778">
                  <c:v>993</c:v>
                </c:pt>
                <c:pt idx="58779">
                  <c:v>978</c:v>
                </c:pt>
                <c:pt idx="58780">
                  <c:v>971</c:v>
                </c:pt>
                <c:pt idx="58781">
                  <c:v>943</c:v>
                </c:pt>
                <c:pt idx="58782">
                  <c:v>903</c:v>
                </c:pt>
                <c:pt idx="58783">
                  <c:v>1073</c:v>
                </c:pt>
                <c:pt idx="58784">
                  <c:v>1184</c:v>
                </c:pt>
                <c:pt idx="58785">
                  <c:v>1300</c:v>
                </c:pt>
                <c:pt idx="58786">
                  <c:v>1377</c:v>
                </c:pt>
                <c:pt idx="58787">
                  <c:v>1338</c:v>
                </c:pt>
                <c:pt idx="58788">
                  <c:v>1319</c:v>
                </c:pt>
                <c:pt idx="58789">
                  <c:v>1308</c:v>
                </c:pt>
                <c:pt idx="58790">
                  <c:v>1256</c:v>
                </c:pt>
                <c:pt idx="58791">
                  <c:v>1210</c:v>
                </c:pt>
                <c:pt idx="58792">
                  <c:v>1188</c:v>
                </c:pt>
                <c:pt idx="58793">
                  <c:v>1182</c:v>
                </c:pt>
                <c:pt idx="58794">
                  <c:v>1276</c:v>
                </c:pt>
                <c:pt idx="58795">
                  <c:v>1247</c:v>
                </c:pt>
                <c:pt idx="58796">
                  <c:v>1237</c:v>
                </c:pt>
                <c:pt idx="58797">
                  <c:v>1207</c:v>
                </c:pt>
                <c:pt idx="58798">
                  <c:v>1160</c:v>
                </c:pt>
                <c:pt idx="58799">
                  <c:v>1108</c:v>
                </c:pt>
                <c:pt idx="58800">
                  <c:v>1055</c:v>
                </c:pt>
                <c:pt idx="58801">
                  <c:v>1024</c:v>
                </c:pt>
                <c:pt idx="58802">
                  <c:v>988</c:v>
                </c:pt>
                <c:pt idx="58803">
                  <c:v>968</c:v>
                </c:pt>
                <c:pt idx="58804">
                  <c:v>963</c:v>
                </c:pt>
                <c:pt idx="58805">
                  <c:v>946</c:v>
                </c:pt>
                <c:pt idx="58806">
                  <c:v>906</c:v>
                </c:pt>
                <c:pt idx="58807">
                  <c:v>957</c:v>
                </c:pt>
                <c:pt idx="58808">
                  <c:v>1018</c:v>
                </c:pt>
                <c:pt idx="58809">
                  <c:v>1040</c:v>
                </c:pt>
                <c:pt idx="58810">
                  <c:v>1138</c:v>
                </c:pt>
                <c:pt idx="58811">
                  <c:v>1112</c:v>
                </c:pt>
                <c:pt idx="58812">
                  <c:v>1137</c:v>
                </c:pt>
                <c:pt idx="58813">
                  <c:v>1109</c:v>
                </c:pt>
                <c:pt idx="58814">
                  <c:v>1060</c:v>
                </c:pt>
                <c:pt idx="58815">
                  <c:v>1065</c:v>
                </c:pt>
                <c:pt idx="58816">
                  <c:v>1041</c:v>
                </c:pt>
                <c:pt idx="58817">
                  <c:v>1056</c:v>
                </c:pt>
                <c:pt idx="58818">
                  <c:v>1179</c:v>
                </c:pt>
                <c:pt idx="58819">
                  <c:v>1192</c:v>
                </c:pt>
                <c:pt idx="58820">
                  <c:v>1185</c:v>
                </c:pt>
                <c:pt idx="58821">
                  <c:v>1161</c:v>
                </c:pt>
                <c:pt idx="58822">
                  <c:v>1118</c:v>
                </c:pt>
                <c:pt idx="58823">
                  <c:v>1065</c:v>
                </c:pt>
                <c:pt idx="58824">
                  <c:v>1006</c:v>
                </c:pt>
                <c:pt idx="58825">
                  <c:v>975</c:v>
                </c:pt>
                <c:pt idx="58826">
                  <c:v>951</c:v>
                </c:pt>
                <c:pt idx="58827">
                  <c:v>946</c:v>
                </c:pt>
                <c:pt idx="58828">
                  <c:v>955</c:v>
                </c:pt>
                <c:pt idx="58829">
                  <c:v>986</c:v>
                </c:pt>
                <c:pt idx="58830">
                  <c:v>1011</c:v>
                </c:pt>
                <c:pt idx="58831">
                  <c:v>1226</c:v>
                </c:pt>
                <c:pt idx="58832">
                  <c:v>1324</c:v>
                </c:pt>
                <c:pt idx="58833">
                  <c:v>1380</c:v>
                </c:pt>
                <c:pt idx="58834">
                  <c:v>1425</c:v>
                </c:pt>
                <c:pt idx="58835">
                  <c:v>1410</c:v>
                </c:pt>
                <c:pt idx="58836">
                  <c:v>1411</c:v>
                </c:pt>
                <c:pt idx="58837">
                  <c:v>1430</c:v>
                </c:pt>
                <c:pt idx="58838">
                  <c:v>1403</c:v>
                </c:pt>
                <c:pt idx="58839">
                  <c:v>1332</c:v>
                </c:pt>
                <c:pt idx="58840">
                  <c:v>1264</c:v>
                </c:pt>
                <c:pt idx="58841">
                  <c:v>1197</c:v>
                </c:pt>
                <c:pt idx="58842">
                  <c:v>1272</c:v>
                </c:pt>
                <c:pt idx="58843">
                  <c:v>1231</c:v>
                </c:pt>
                <c:pt idx="58844">
                  <c:v>1198</c:v>
                </c:pt>
                <c:pt idx="58845">
                  <c:v>1141</c:v>
                </c:pt>
                <c:pt idx="58846">
                  <c:v>1077</c:v>
                </c:pt>
                <c:pt idx="58847">
                  <c:v>1003</c:v>
                </c:pt>
                <c:pt idx="58848">
                  <c:v>975</c:v>
                </c:pt>
                <c:pt idx="58849">
                  <c:v>956</c:v>
                </c:pt>
                <c:pt idx="58850">
                  <c:v>926</c:v>
                </c:pt>
                <c:pt idx="58851">
                  <c:v>914</c:v>
                </c:pt>
                <c:pt idx="58852">
                  <c:v>921</c:v>
                </c:pt>
                <c:pt idx="58853">
                  <c:v>965</c:v>
                </c:pt>
                <c:pt idx="58854">
                  <c:v>995</c:v>
                </c:pt>
                <c:pt idx="58855">
                  <c:v>1182</c:v>
                </c:pt>
                <c:pt idx="58856">
                  <c:v>1290</c:v>
                </c:pt>
                <c:pt idx="58857">
                  <c:v>1385</c:v>
                </c:pt>
                <c:pt idx="58858">
                  <c:v>1436</c:v>
                </c:pt>
                <c:pt idx="58859">
                  <c:v>1450</c:v>
                </c:pt>
                <c:pt idx="58860">
                  <c:v>1473</c:v>
                </c:pt>
                <c:pt idx="58861">
                  <c:v>1501</c:v>
                </c:pt>
                <c:pt idx="58862">
                  <c:v>1517</c:v>
                </c:pt>
                <c:pt idx="58863">
                  <c:v>1453</c:v>
                </c:pt>
                <c:pt idx="58864">
                  <c:v>1326</c:v>
                </c:pt>
                <c:pt idx="58865">
                  <c:v>1266</c:v>
                </c:pt>
                <c:pt idx="58866">
                  <c:v>1345</c:v>
                </c:pt>
                <c:pt idx="58867">
                  <c:v>1319</c:v>
                </c:pt>
                <c:pt idx="58868">
                  <c:v>1272</c:v>
                </c:pt>
                <c:pt idx="58869">
                  <c:v>1219</c:v>
                </c:pt>
                <c:pt idx="58870">
                  <c:v>1151</c:v>
                </c:pt>
                <c:pt idx="58871">
                  <c:v>1076</c:v>
                </c:pt>
                <c:pt idx="58872">
                  <c:v>1021</c:v>
                </c:pt>
                <c:pt idx="58873">
                  <c:v>981</c:v>
                </c:pt>
                <c:pt idx="58874">
                  <c:v>958</c:v>
                </c:pt>
                <c:pt idx="58875">
                  <c:v>945</c:v>
                </c:pt>
                <c:pt idx="58876">
                  <c:v>945</c:v>
                </c:pt>
                <c:pt idx="58877">
                  <c:v>980</c:v>
                </c:pt>
                <c:pt idx="58878">
                  <c:v>1009</c:v>
                </c:pt>
                <c:pt idx="58879">
                  <c:v>1217</c:v>
                </c:pt>
                <c:pt idx="58880">
                  <c:v>1338</c:v>
                </c:pt>
                <c:pt idx="58881">
                  <c:v>1357</c:v>
                </c:pt>
                <c:pt idx="58882">
                  <c:v>1374</c:v>
                </c:pt>
                <c:pt idx="58883">
                  <c:v>1356</c:v>
                </c:pt>
                <c:pt idx="58884">
                  <c:v>1320</c:v>
                </c:pt>
                <c:pt idx="58885">
                  <c:v>1315</c:v>
                </c:pt>
                <c:pt idx="58886">
                  <c:v>1284</c:v>
                </c:pt>
                <c:pt idx="58887">
                  <c:v>1248</c:v>
                </c:pt>
                <c:pt idx="58888">
                  <c:v>1191</c:v>
                </c:pt>
                <c:pt idx="58889">
                  <c:v>1133</c:v>
                </c:pt>
                <c:pt idx="58890">
                  <c:v>1183</c:v>
                </c:pt>
                <c:pt idx="58891">
                  <c:v>1160</c:v>
                </c:pt>
                <c:pt idx="58892">
                  <c:v>1100</c:v>
                </c:pt>
                <c:pt idx="58893">
                  <c:v>1056</c:v>
                </c:pt>
                <c:pt idx="58894">
                  <c:v>993</c:v>
                </c:pt>
                <c:pt idx="58895">
                  <c:v>934</c:v>
                </c:pt>
                <c:pt idx="58896">
                  <c:v>890</c:v>
                </c:pt>
                <c:pt idx="58897">
                  <c:v>862</c:v>
                </c:pt>
                <c:pt idx="58898">
                  <c:v>842</c:v>
                </c:pt>
                <c:pt idx="58899">
                  <c:v>833</c:v>
                </c:pt>
                <c:pt idx="58900">
                  <c:v>854</c:v>
                </c:pt>
                <c:pt idx="58901">
                  <c:v>909</c:v>
                </c:pt>
                <c:pt idx="58902">
                  <c:v>923</c:v>
                </c:pt>
                <c:pt idx="58903">
                  <c:v>1105</c:v>
                </c:pt>
                <c:pt idx="58904">
                  <c:v>1217</c:v>
                </c:pt>
                <c:pt idx="58905">
                  <c:v>1299</c:v>
                </c:pt>
                <c:pt idx="58906">
                  <c:v>1364</c:v>
                </c:pt>
                <c:pt idx="58907">
                  <c:v>1381</c:v>
                </c:pt>
                <c:pt idx="58908">
                  <c:v>1404</c:v>
                </c:pt>
                <c:pt idx="58909">
                  <c:v>1441</c:v>
                </c:pt>
                <c:pt idx="58910">
                  <c:v>1439</c:v>
                </c:pt>
                <c:pt idx="58911">
                  <c:v>1399</c:v>
                </c:pt>
                <c:pt idx="58912">
                  <c:v>1326</c:v>
                </c:pt>
                <c:pt idx="58913">
                  <c:v>1216</c:v>
                </c:pt>
                <c:pt idx="58914">
                  <c:v>1301</c:v>
                </c:pt>
                <c:pt idx="58915">
                  <c:v>1275</c:v>
                </c:pt>
                <c:pt idx="58916">
                  <c:v>1241</c:v>
                </c:pt>
                <c:pt idx="58917">
                  <c:v>1198</c:v>
                </c:pt>
                <c:pt idx="58918">
                  <c:v>1134</c:v>
                </c:pt>
                <c:pt idx="58919">
                  <c:v>1072</c:v>
                </c:pt>
                <c:pt idx="58920">
                  <c:v>1023</c:v>
                </c:pt>
                <c:pt idx="58921">
                  <c:v>984</c:v>
                </c:pt>
                <c:pt idx="58922">
                  <c:v>959</c:v>
                </c:pt>
                <c:pt idx="58923">
                  <c:v>937</c:v>
                </c:pt>
                <c:pt idx="58924">
                  <c:v>943</c:v>
                </c:pt>
                <c:pt idx="58925">
                  <c:v>960</c:v>
                </c:pt>
                <c:pt idx="58926">
                  <c:v>1002</c:v>
                </c:pt>
                <c:pt idx="58927">
                  <c:v>1196</c:v>
                </c:pt>
                <c:pt idx="58928">
                  <c:v>1329</c:v>
                </c:pt>
                <c:pt idx="58929">
                  <c:v>1413</c:v>
                </c:pt>
                <c:pt idx="58930">
                  <c:v>1495</c:v>
                </c:pt>
                <c:pt idx="58931">
                  <c:v>1493</c:v>
                </c:pt>
                <c:pt idx="58932">
                  <c:v>1512</c:v>
                </c:pt>
                <c:pt idx="58933">
                  <c:v>1538</c:v>
                </c:pt>
                <c:pt idx="58934">
                  <c:v>1505</c:v>
                </c:pt>
                <c:pt idx="58935">
                  <c:v>1428</c:v>
                </c:pt>
                <c:pt idx="58936">
                  <c:v>1325</c:v>
                </c:pt>
                <c:pt idx="58937">
                  <c:v>1275</c:v>
                </c:pt>
                <c:pt idx="58938">
                  <c:v>1357</c:v>
                </c:pt>
                <c:pt idx="58939">
                  <c:v>1335</c:v>
                </c:pt>
                <c:pt idx="58940">
                  <c:v>1280</c:v>
                </c:pt>
                <c:pt idx="58941">
                  <c:v>1230</c:v>
                </c:pt>
                <c:pt idx="58942">
                  <c:v>1176</c:v>
                </c:pt>
                <c:pt idx="58943">
                  <c:v>1112</c:v>
                </c:pt>
                <c:pt idx="58944">
                  <c:v>1054</c:v>
                </c:pt>
                <c:pt idx="58945">
                  <c:v>1027</c:v>
                </c:pt>
                <c:pt idx="58946">
                  <c:v>987</c:v>
                </c:pt>
                <c:pt idx="58947">
                  <c:v>965</c:v>
                </c:pt>
                <c:pt idx="58948">
                  <c:v>971</c:v>
                </c:pt>
                <c:pt idx="58949">
                  <c:v>963</c:v>
                </c:pt>
                <c:pt idx="58950">
                  <c:v>962</c:v>
                </c:pt>
                <c:pt idx="58951">
                  <c:v>1111</c:v>
                </c:pt>
                <c:pt idx="58952">
                  <c:v>1202</c:v>
                </c:pt>
                <c:pt idx="58953">
                  <c:v>1288</c:v>
                </c:pt>
                <c:pt idx="58954">
                  <c:v>1333</c:v>
                </c:pt>
                <c:pt idx="58955">
                  <c:v>1293</c:v>
                </c:pt>
                <c:pt idx="58956">
                  <c:v>1275</c:v>
                </c:pt>
                <c:pt idx="58957">
                  <c:v>1205</c:v>
                </c:pt>
                <c:pt idx="58958">
                  <c:v>1180</c:v>
                </c:pt>
                <c:pt idx="58959">
                  <c:v>1150</c:v>
                </c:pt>
                <c:pt idx="58960">
                  <c:v>1116</c:v>
                </c:pt>
                <c:pt idx="58961">
                  <c:v>1132</c:v>
                </c:pt>
                <c:pt idx="58962">
                  <c:v>1213</c:v>
                </c:pt>
                <c:pt idx="58963">
                  <c:v>1203</c:v>
                </c:pt>
                <c:pt idx="58964">
                  <c:v>1167</c:v>
                </c:pt>
                <c:pt idx="58965">
                  <c:v>1127</c:v>
                </c:pt>
                <c:pt idx="58966">
                  <c:v>1067</c:v>
                </c:pt>
                <c:pt idx="58967">
                  <c:v>1027</c:v>
                </c:pt>
                <c:pt idx="58968">
                  <c:v>976</c:v>
                </c:pt>
                <c:pt idx="58969">
                  <c:v>974</c:v>
                </c:pt>
                <c:pt idx="58970">
                  <c:v>924</c:v>
                </c:pt>
                <c:pt idx="58971">
                  <c:v>913</c:v>
                </c:pt>
                <c:pt idx="58972">
                  <c:v>911</c:v>
                </c:pt>
                <c:pt idx="58973">
                  <c:v>894</c:v>
                </c:pt>
                <c:pt idx="58974">
                  <c:v>842</c:v>
                </c:pt>
                <c:pt idx="58975">
                  <c:v>900</c:v>
                </c:pt>
                <c:pt idx="58976">
                  <c:v>968</c:v>
                </c:pt>
                <c:pt idx="58977">
                  <c:v>1032</c:v>
                </c:pt>
                <c:pt idx="58978">
                  <c:v>996</c:v>
                </c:pt>
                <c:pt idx="58979">
                  <c:v>1119</c:v>
                </c:pt>
                <c:pt idx="58980">
                  <c:v>1139</c:v>
                </c:pt>
                <c:pt idx="58981">
                  <c:v>1154</c:v>
                </c:pt>
                <c:pt idx="58982">
                  <c:v>1144</c:v>
                </c:pt>
                <c:pt idx="58983">
                  <c:v>1096</c:v>
                </c:pt>
                <c:pt idx="58984">
                  <c:v>1071</c:v>
                </c:pt>
                <c:pt idx="58985">
                  <c:v>1088</c:v>
                </c:pt>
                <c:pt idx="58986">
                  <c:v>1186</c:v>
                </c:pt>
                <c:pt idx="58987">
                  <c:v>1145</c:v>
                </c:pt>
                <c:pt idx="58988">
                  <c:v>1142</c:v>
                </c:pt>
                <c:pt idx="58989">
                  <c:v>1099</c:v>
                </c:pt>
                <c:pt idx="58990">
                  <c:v>1048</c:v>
                </c:pt>
                <c:pt idx="58991">
                  <c:v>993</c:v>
                </c:pt>
                <c:pt idx="58992">
                  <c:v>1005</c:v>
                </c:pt>
                <c:pt idx="58993">
                  <c:v>913</c:v>
                </c:pt>
                <c:pt idx="58994">
                  <c:v>888</c:v>
                </c:pt>
                <c:pt idx="58995">
                  <c:v>937</c:v>
                </c:pt>
                <c:pt idx="58996">
                  <c:v>898</c:v>
                </c:pt>
                <c:pt idx="58997">
                  <c:v>938</c:v>
                </c:pt>
                <c:pt idx="58998">
                  <c:v>964</c:v>
                </c:pt>
                <c:pt idx="58999">
                  <c:v>1156</c:v>
                </c:pt>
                <c:pt idx="59000">
                  <c:v>1329</c:v>
                </c:pt>
                <c:pt idx="59001">
                  <c:v>1443</c:v>
                </c:pt>
                <c:pt idx="59002">
                  <c:v>1473</c:v>
                </c:pt>
                <c:pt idx="59003">
                  <c:v>1478</c:v>
                </c:pt>
                <c:pt idx="59004">
                  <c:v>1451</c:v>
                </c:pt>
                <c:pt idx="59005">
                  <c:v>1389</c:v>
                </c:pt>
                <c:pt idx="59006">
                  <c:v>1380</c:v>
                </c:pt>
                <c:pt idx="59007">
                  <c:v>1351</c:v>
                </c:pt>
                <c:pt idx="59008">
                  <c:v>1276</c:v>
                </c:pt>
                <c:pt idx="59009">
                  <c:v>1204</c:v>
                </c:pt>
                <c:pt idx="59010">
                  <c:v>1279</c:v>
                </c:pt>
                <c:pt idx="59011">
                  <c:v>1223</c:v>
                </c:pt>
                <c:pt idx="59012">
                  <c:v>1208</c:v>
                </c:pt>
                <c:pt idx="59013">
                  <c:v>1160</c:v>
                </c:pt>
                <c:pt idx="59014">
                  <c:v>1081</c:v>
                </c:pt>
                <c:pt idx="59015">
                  <c:v>1004</c:v>
                </c:pt>
                <c:pt idx="59016">
                  <c:v>966</c:v>
                </c:pt>
                <c:pt idx="59017">
                  <c:v>934</c:v>
                </c:pt>
                <c:pt idx="59018">
                  <c:v>903</c:v>
                </c:pt>
                <c:pt idx="59019">
                  <c:v>892</c:v>
                </c:pt>
                <c:pt idx="59020">
                  <c:v>898</c:v>
                </c:pt>
                <c:pt idx="59021">
                  <c:v>954</c:v>
                </c:pt>
                <c:pt idx="59022">
                  <c:v>977</c:v>
                </c:pt>
                <c:pt idx="59023">
                  <c:v>1152</c:v>
                </c:pt>
                <c:pt idx="59024">
                  <c:v>1281</c:v>
                </c:pt>
                <c:pt idx="59025">
                  <c:v>1390</c:v>
                </c:pt>
                <c:pt idx="59026">
                  <c:v>1459</c:v>
                </c:pt>
                <c:pt idx="59027">
                  <c:v>1441</c:v>
                </c:pt>
                <c:pt idx="59028">
                  <c:v>1423</c:v>
                </c:pt>
                <c:pt idx="59029">
                  <c:v>1411</c:v>
                </c:pt>
                <c:pt idx="59030">
                  <c:v>1391</c:v>
                </c:pt>
                <c:pt idx="59031">
                  <c:v>1328</c:v>
                </c:pt>
                <c:pt idx="59032">
                  <c:v>1262</c:v>
                </c:pt>
                <c:pt idx="59033">
                  <c:v>1204</c:v>
                </c:pt>
                <c:pt idx="59034">
                  <c:v>1269</c:v>
                </c:pt>
                <c:pt idx="59035">
                  <c:v>1236</c:v>
                </c:pt>
                <c:pt idx="59036">
                  <c:v>1202</c:v>
                </c:pt>
                <c:pt idx="59037">
                  <c:v>1148</c:v>
                </c:pt>
                <c:pt idx="59038">
                  <c:v>1087</c:v>
                </c:pt>
                <c:pt idx="59039">
                  <c:v>1020</c:v>
                </c:pt>
                <c:pt idx="59040">
                  <c:v>980</c:v>
                </c:pt>
                <c:pt idx="59041">
                  <c:v>938</c:v>
                </c:pt>
                <c:pt idx="59042">
                  <c:v>920</c:v>
                </c:pt>
                <c:pt idx="59043">
                  <c:v>910</c:v>
                </c:pt>
                <c:pt idx="59044">
                  <c:v>927</c:v>
                </c:pt>
                <c:pt idx="59045">
                  <c:v>966</c:v>
                </c:pt>
                <c:pt idx="59046">
                  <c:v>998</c:v>
                </c:pt>
                <c:pt idx="59047">
                  <c:v>1197</c:v>
                </c:pt>
                <c:pt idx="59048">
                  <c:v>1348</c:v>
                </c:pt>
                <c:pt idx="59049">
                  <c:v>1446</c:v>
                </c:pt>
                <c:pt idx="59050">
                  <c:v>1430</c:v>
                </c:pt>
                <c:pt idx="59051">
                  <c:v>1388</c:v>
                </c:pt>
                <c:pt idx="59052">
                  <c:v>1382</c:v>
                </c:pt>
                <c:pt idx="59053">
                  <c:v>1423</c:v>
                </c:pt>
                <c:pt idx="59054">
                  <c:v>1438</c:v>
                </c:pt>
                <c:pt idx="59055">
                  <c:v>1389</c:v>
                </c:pt>
                <c:pt idx="59056">
                  <c:v>1277</c:v>
                </c:pt>
                <c:pt idx="59057">
                  <c:v>1207</c:v>
                </c:pt>
                <c:pt idx="59058">
                  <c:v>1283</c:v>
                </c:pt>
                <c:pt idx="59059">
                  <c:v>1250</c:v>
                </c:pt>
                <c:pt idx="59060">
                  <c:v>1220</c:v>
                </c:pt>
                <c:pt idx="59061">
                  <c:v>1172</c:v>
                </c:pt>
                <c:pt idx="59062">
                  <c:v>1094</c:v>
                </c:pt>
                <c:pt idx="59063">
                  <c:v>1029</c:v>
                </c:pt>
                <c:pt idx="59064">
                  <c:v>988</c:v>
                </c:pt>
                <c:pt idx="59065">
                  <c:v>963</c:v>
                </c:pt>
                <c:pt idx="59066">
                  <c:v>935</c:v>
                </c:pt>
                <c:pt idx="59067">
                  <c:v>925</c:v>
                </c:pt>
                <c:pt idx="59068">
                  <c:v>921</c:v>
                </c:pt>
                <c:pt idx="59069">
                  <c:v>968</c:v>
                </c:pt>
                <c:pt idx="59070">
                  <c:v>1000</c:v>
                </c:pt>
                <c:pt idx="59071">
                  <c:v>1185</c:v>
                </c:pt>
                <c:pt idx="59072">
                  <c:v>1356</c:v>
                </c:pt>
                <c:pt idx="59073">
                  <c:v>1429</c:v>
                </c:pt>
                <c:pt idx="59074">
                  <c:v>1484</c:v>
                </c:pt>
                <c:pt idx="59075">
                  <c:v>1474</c:v>
                </c:pt>
                <c:pt idx="59076">
                  <c:v>1446</c:v>
                </c:pt>
                <c:pt idx="59077">
                  <c:v>1470</c:v>
                </c:pt>
                <c:pt idx="59078">
                  <c:v>1470</c:v>
                </c:pt>
                <c:pt idx="59079">
                  <c:v>1433</c:v>
                </c:pt>
                <c:pt idx="59080">
                  <c:v>1344</c:v>
                </c:pt>
                <c:pt idx="59081">
                  <c:v>1272</c:v>
                </c:pt>
                <c:pt idx="59082">
                  <c:v>1333</c:v>
                </c:pt>
                <c:pt idx="59083">
                  <c:v>1288</c:v>
                </c:pt>
                <c:pt idx="59084">
                  <c:v>1257</c:v>
                </c:pt>
                <c:pt idx="59085">
                  <c:v>1215</c:v>
                </c:pt>
                <c:pt idx="59086">
                  <c:v>1154</c:v>
                </c:pt>
                <c:pt idx="59087">
                  <c:v>1080</c:v>
                </c:pt>
                <c:pt idx="59088">
                  <c:v>1048</c:v>
                </c:pt>
                <c:pt idx="59089">
                  <c:v>1010</c:v>
                </c:pt>
                <c:pt idx="59090">
                  <c:v>975</c:v>
                </c:pt>
                <c:pt idx="59091">
                  <c:v>970</c:v>
                </c:pt>
                <c:pt idx="59092">
                  <c:v>972</c:v>
                </c:pt>
                <c:pt idx="59093">
                  <c:v>1000</c:v>
                </c:pt>
                <c:pt idx="59094">
                  <c:v>1014</c:v>
                </c:pt>
                <c:pt idx="59095">
                  <c:v>1200</c:v>
                </c:pt>
                <c:pt idx="59096">
                  <c:v>1346</c:v>
                </c:pt>
                <c:pt idx="59097">
                  <c:v>1384</c:v>
                </c:pt>
                <c:pt idx="59098">
                  <c:v>1446</c:v>
                </c:pt>
                <c:pt idx="59099">
                  <c:v>1475</c:v>
                </c:pt>
                <c:pt idx="59100">
                  <c:v>1458</c:v>
                </c:pt>
                <c:pt idx="59101">
                  <c:v>1424</c:v>
                </c:pt>
                <c:pt idx="59102">
                  <c:v>1350</c:v>
                </c:pt>
                <c:pt idx="59103">
                  <c:v>1303</c:v>
                </c:pt>
                <c:pt idx="59104">
                  <c:v>1247</c:v>
                </c:pt>
                <c:pt idx="59105">
                  <c:v>1206</c:v>
                </c:pt>
                <c:pt idx="59106">
                  <c:v>1254</c:v>
                </c:pt>
                <c:pt idx="59107">
                  <c:v>1218</c:v>
                </c:pt>
                <c:pt idx="59108">
                  <c:v>1180</c:v>
                </c:pt>
                <c:pt idx="59109">
                  <c:v>1128</c:v>
                </c:pt>
                <c:pt idx="59110">
                  <c:v>1081</c:v>
                </c:pt>
                <c:pt idx="59111">
                  <c:v>1020</c:v>
                </c:pt>
                <c:pt idx="59112">
                  <c:v>972</c:v>
                </c:pt>
                <c:pt idx="59113">
                  <c:v>939</c:v>
                </c:pt>
                <c:pt idx="59114">
                  <c:v>929</c:v>
                </c:pt>
                <c:pt idx="59115">
                  <c:v>920</c:v>
                </c:pt>
                <c:pt idx="59116">
                  <c:v>913</c:v>
                </c:pt>
                <c:pt idx="59117">
                  <c:v>913</c:v>
                </c:pt>
                <c:pt idx="59118">
                  <c:v>918</c:v>
                </c:pt>
                <c:pt idx="59119">
                  <c:v>1031</c:v>
                </c:pt>
                <c:pt idx="59120">
                  <c:v>1170</c:v>
                </c:pt>
                <c:pt idx="59121">
                  <c:v>1264</c:v>
                </c:pt>
                <c:pt idx="59122">
                  <c:v>1330</c:v>
                </c:pt>
                <c:pt idx="59123">
                  <c:v>1295</c:v>
                </c:pt>
                <c:pt idx="59124">
                  <c:v>1238</c:v>
                </c:pt>
                <c:pt idx="59125">
                  <c:v>1189</c:v>
                </c:pt>
                <c:pt idx="59126">
                  <c:v>1173</c:v>
                </c:pt>
                <c:pt idx="59127">
                  <c:v>1150</c:v>
                </c:pt>
                <c:pt idx="59128">
                  <c:v>1137</c:v>
                </c:pt>
                <c:pt idx="59129">
                  <c:v>1155</c:v>
                </c:pt>
                <c:pt idx="59130">
                  <c:v>1216</c:v>
                </c:pt>
                <c:pt idx="59131">
                  <c:v>1181</c:v>
                </c:pt>
                <c:pt idx="59132">
                  <c:v>1130</c:v>
                </c:pt>
                <c:pt idx="59133">
                  <c:v>1077</c:v>
                </c:pt>
                <c:pt idx="59134">
                  <c:v>1030</c:v>
                </c:pt>
                <c:pt idx="59135">
                  <c:v>971</c:v>
                </c:pt>
                <c:pt idx="59136">
                  <c:v>949</c:v>
                </c:pt>
                <c:pt idx="59137">
                  <c:v>915</c:v>
                </c:pt>
                <c:pt idx="59138">
                  <c:v>916</c:v>
                </c:pt>
                <c:pt idx="59139">
                  <c:v>897</c:v>
                </c:pt>
                <c:pt idx="59140">
                  <c:v>885</c:v>
                </c:pt>
                <c:pt idx="59141">
                  <c:v>858</c:v>
                </c:pt>
                <c:pt idx="59142">
                  <c:v>847</c:v>
                </c:pt>
                <c:pt idx="59143">
                  <c:v>900</c:v>
                </c:pt>
                <c:pt idx="59144">
                  <c:v>961</c:v>
                </c:pt>
                <c:pt idx="59145">
                  <c:v>1023</c:v>
                </c:pt>
                <c:pt idx="59146">
                  <c:v>1092</c:v>
                </c:pt>
                <c:pt idx="59147">
                  <c:v>1116</c:v>
                </c:pt>
                <c:pt idx="59148">
                  <c:v>1153</c:v>
                </c:pt>
                <c:pt idx="59149">
                  <c:v>1142</c:v>
                </c:pt>
                <c:pt idx="59150">
                  <c:v>1140</c:v>
                </c:pt>
                <c:pt idx="59151">
                  <c:v>1112</c:v>
                </c:pt>
                <c:pt idx="59152">
                  <c:v>1091</c:v>
                </c:pt>
                <c:pt idx="59153">
                  <c:v>1087</c:v>
                </c:pt>
                <c:pt idx="59154">
                  <c:v>1186</c:v>
                </c:pt>
                <c:pt idx="59155">
                  <c:v>1176</c:v>
                </c:pt>
                <c:pt idx="59156">
                  <c:v>1165</c:v>
                </c:pt>
                <c:pt idx="59157">
                  <c:v>1123</c:v>
                </c:pt>
                <c:pt idx="59158">
                  <c:v>1079</c:v>
                </c:pt>
                <c:pt idx="59159">
                  <c:v>1028</c:v>
                </c:pt>
                <c:pt idx="59160">
                  <c:v>963</c:v>
                </c:pt>
                <c:pt idx="59161">
                  <c:v>903</c:v>
                </c:pt>
                <c:pt idx="59162">
                  <c:v>883</c:v>
                </c:pt>
                <c:pt idx="59163">
                  <c:v>877</c:v>
                </c:pt>
                <c:pt idx="59164">
                  <c:v>883</c:v>
                </c:pt>
                <c:pt idx="59165">
                  <c:v>916</c:v>
                </c:pt>
                <c:pt idx="59166">
                  <c:v>963</c:v>
                </c:pt>
                <c:pt idx="59167">
                  <c:v>1158</c:v>
                </c:pt>
                <c:pt idx="59168">
                  <c:v>1293</c:v>
                </c:pt>
                <c:pt idx="59169">
                  <c:v>1348</c:v>
                </c:pt>
                <c:pt idx="59170">
                  <c:v>1396</c:v>
                </c:pt>
                <c:pt idx="59171">
                  <c:v>1404</c:v>
                </c:pt>
                <c:pt idx="59172">
                  <c:v>1405</c:v>
                </c:pt>
                <c:pt idx="59173">
                  <c:v>1418</c:v>
                </c:pt>
                <c:pt idx="59174">
                  <c:v>1377</c:v>
                </c:pt>
                <c:pt idx="59175">
                  <c:v>1310</c:v>
                </c:pt>
                <c:pt idx="59176">
                  <c:v>1225</c:v>
                </c:pt>
                <c:pt idx="59177">
                  <c:v>1182</c:v>
                </c:pt>
                <c:pt idx="59178">
                  <c:v>1255</c:v>
                </c:pt>
                <c:pt idx="59179">
                  <c:v>1259</c:v>
                </c:pt>
                <c:pt idx="59180">
                  <c:v>1227</c:v>
                </c:pt>
                <c:pt idx="59181">
                  <c:v>1161</c:v>
                </c:pt>
                <c:pt idx="59182">
                  <c:v>1093</c:v>
                </c:pt>
                <c:pt idx="59183">
                  <c:v>1011</c:v>
                </c:pt>
                <c:pt idx="59184">
                  <c:v>972</c:v>
                </c:pt>
                <c:pt idx="59185">
                  <c:v>947</c:v>
                </c:pt>
                <c:pt idx="59186">
                  <c:v>930</c:v>
                </c:pt>
                <c:pt idx="59187">
                  <c:v>919</c:v>
                </c:pt>
                <c:pt idx="59188">
                  <c:v>913</c:v>
                </c:pt>
                <c:pt idx="59189">
                  <c:v>936</c:v>
                </c:pt>
                <c:pt idx="59190">
                  <c:v>979</c:v>
                </c:pt>
                <c:pt idx="59191">
                  <c:v>1177</c:v>
                </c:pt>
                <c:pt idx="59192">
                  <c:v>1298</c:v>
                </c:pt>
                <c:pt idx="59193">
                  <c:v>1376</c:v>
                </c:pt>
                <c:pt idx="59194">
                  <c:v>1419</c:v>
                </c:pt>
                <c:pt idx="59195">
                  <c:v>1439</c:v>
                </c:pt>
                <c:pt idx="59196">
                  <c:v>1441</c:v>
                </c:pt>
                <c:pt idx="59197">
                  <c:v>1457</c:v>
                </c:pt>
                <c:pt idx="59198">
                  <c:v>1449</c:v>
                </c:pt>
                <c:pt idx="59199">
                  <c:v>1409</c:v>
                </c:pt>
                <c:pt idx="59200">
                  <c:v>1311</c:v>
                </c:pt>
                <c:pt idx="59201">
                  <c:v>1240</c:v>
                </c:pt>
                <c:pt idx="59202">
                  <c:v>1329</c:v>
                </c:pt>
                <c:pt idx="59203">
                  <c:v>1307</c:v>
                </c:pt>
                <c:pt idx="59204">
                  <c:v>1283</c:v>
                </c:pt>
                <c:pt idx="59205">
                  <c:v>1228</c:v>
                </c:pt>
                <c:pt idx="59206">
                  <c:v>1161</c:v>
                </c:pt>
                <c:pt idx="59207">
                  <c:v>1086</c:v>
                </c:pt>
                <c:pt idx="59208">
                  <c:v>1028</c:v>
                </c:pt>
                <c:pt idx="59209">
                  <c:v>993</c:v>
                </c:pt>
                <c:pt idx="59210">
                  <c:v>957</c:v>
                </c:pt>
                <c:pt idx="59211">
                  <c:v>955</c:v>
                </c:pt>
                <c:pt idx="59212">
                  <c:v>950</c:v>
                </c:pt>
                <c:pt idx="59213">
                  <c:v>978</c:v>
                </c:pt>
                <c:pt idx="59214">
                  <c:v>1008</c:v>
                </c:pt>
                <c:pt idx="59215">
                  <c:v>1187</c:v>
                </c:pt>
                <c:pt idx="59216">
                  <c:v>1335</c:v>
                </c:pt>
                <c:pt idx="59217">
                  <c:v>1413</c:v>
                </c:pt>
                <c:pt idx="59218">
                  <c:v>1456</c:v>
                </c:pt>
                <c:pt idx="59219">
                  <c:v>1492</c:v>
                </c:pt>
                <c:pt idx="59220">
                  <c:v>1506</c:v>
                </c:pt>
                <c:pt idx="59221">
                  <c:v>1522</c:v>
                </c:pt>
                <c:pt idx="59222">
                  <c:v>1507</c:v>
                </c:pt>
                <c:pt idx="59223">
                  <c:v>1473</c:v>
                </c:pt>
                <c:pt idx="59224">
                  <c:v>1343</c:v>
                </c:pt>
                <c:pt idx="59225">
                  <c:v>1298</c:v>
                </c:pt>
                <c:pt idx="59226">
                  <c:v>1350</c:v>
                </c:pt>
                <c:pt idx="59227">
                  <c:v>1336</c:v>
                </c:pt>
                <c:pt idx="59228">
                  <c:v>1286</c:v>
                </c:pt>
                <c:pt idx="59229">
                  <c:v>1249</c:v>
                </c:pt>
                <c:pt idx="59230">
                  <c:v>1184</c:v>
                </c:pt>
                <c:pt idx="59231">
                  <c:v>1111</c:v>
                </c:pt>
                <c:pt idx="59232">
                  <c:v>1032</c:v>
                </c:pt>
                <c:pt idx="59233">
                  <c:v>1001</c:v>
                </c:pt>
                <c:pt idx="59234">
                  <c:v>977</c:v>
                </c:pt>
                <c:pt idx="59235">
                  <c:v>954</c:v>
                </c:pt>
                <c:pt idx="59236">
                  <c:v>968</c:v>
                </c:pt>
                <c:pt idx="59237">
                  <c:v>991</c:v>
                </c:pt>
                <c:pt idx="59238">
                  <c:v>1027</c:v>
                </c:pt>
                <c:pt idx="59239">
                  <c:v>1231</c:v>
                </c:pt>
                <c:pt idx="59240">
                  <c:v>1376</c:v>
                </c:pt>
                <c:pt idx="59241">
                  <c:v>1467</c:v>
                </c:pt>
                <c:pt idx="59242">
                  <c:v>1490</c:v>
                </c:pt>
                <c:pt idx="59243">
                  <c:v>1510</c:v>
                </c:pt>
                <c:pt idx="59244">
                  <c:v>1482</c:v>
                </c:pt>
                <c:pt idx="59245">
                  <c:v>1485</c:v>
                </c:pt>
                <c:pt idx="59246">
                  <c:v>1487</c:v>
                </c:pt>
                <c:pt idx="59247">
                  <c:v>1445</c:v>
                </c:pt>
                <c:pt idx="59248">
                  <c:v>1366</c:v>
                </c:pt>
                <c:pt idx="59249">
                  <c:v>1294</c:v>
                </c:pt>
                <c:pt idx="59250">
                  <c:v>1332</c:v>
                </c:pt>
                <c:pt idx="59251">
                  <c:v>1289</c:v>
                </c:pt>
                <c:pt idx="59252">
                  <c:v>1252</c:v>
                </c:pt>
                <c:pt idx="59253">
                  <c:v>1206</c:v>
                </c:pt>
                <c:pt idx="59254">
                  <c:v>1128</c:v>
                </c:pt>
                <c:pt idx="59255">
                  <c:v>1042</c:v>
                </c:pt>
                <c:pt idx="59256">
                  <c:v>1007</c:v>
                </c:pt>
                <c:pt idx="59257">
                  <c:v>970</c:v>
                </c:pt>
                <c:pt idx="59258">
                  <c:v>948</c:v>
                </c:pt>
                <c:pt idx="59259">
                  <c:v>932</c:v>
                </c:pt>
                <c:pt idx="59260">
                  <c:v>931</c:v>
                </c:pt>
                <c:pt idx="59261">
                  <c:v>969</c:v>
                </c:pt>
                <c:pt idx="59262">
                  <c:v>988</c:v>
                </c:pt>
                <c:pt idx="59263">
                  <c:v>1185</c:v>
                </c:pt>
                <c:pt idx="59264">
                  <c:v>1330</c:v>
                </c:pt>
                <c:pt idx="59265">
                  <c:v>1435</c:v>
                </c:pt>
                <c:pt idx="59266">
                  <c:v>1431</c:v>
                </c:pt>
                <c:pt idx="59267">
                  <c:v>1435</c:v>
                </c:pt>
                <c:pt idx="59268">
                  <c:v>1404</c:v>
                </c:pt>
                <c:pt idx="59269">
                  <c:v>1378</c:v>
                </c:pt>
                <c:pt idx="59270">
                  <c:v>1373</c:v>
                </c:pt>
                <c:pt idx="59271">
                  <c:v>1349</c:v>
                </c:pt>
                <c:pt idx="59272">
                  <c:v>1278</c:v>
                </c:pt>
                <c:pt idx="59273">
                  <c:v>1221</c:v>
                </c:pt>
                <c:pt idx="59274">
                  <c:v>1260</c:v>
                </c:pt>
                <c:pt idx="59275">
                  <c:v>1240</c:v>
                </c:pt>
                <c:pt idx="59276">
                  <c:v>1187</c:v>
                </c:pt>
                <c:pt idx="59277">
                  <c:v>1131</c:v>
                </c:pt>
                <c:pt idx="59278">
                  <c:v>1097</c:v>
                </c:pt>
                <c:pt idx="59279">
                  <c:v>1027</c:v>
                </c:pt>
                <c:pt idx="59280">
                  <c:v>992</c:v>
                </c:pt>
                <c:pt idx="59281">
                  <c:v>973</c:v>
                </c:pt>
                <c:pt idx="59282">
                  <c:v>947</c:v>
                </c:pt>
                <c:pt idx="59283">
                  <c:v>926</c:v>
                </c:pt>
                <c:pt idx="59284">
                  <c:v>921</c:v>
                </c:pt>
                <c:pt idx="59285">
                  <c:v>911</c:v>
                </c:pt>
                <c:pt idx="59286">
                  <c:v>940</c:v>
                </c:pt>
                <c:pt idx="59287">
                  <c:v>1028</c:v>
                </c:pt>
                <c:pt idx="59288">
                  <c:v>1139</c:v>
                </c:pt>
                <c:pt idx="59289">
                  <c:v>1199</c:v>
                </c:pt>
                <c:pt idx="59290">
                  <c:v>1216</c:v>
                </c:pt>
                <c:pt idx="59291">
                  <c:v>1221</c:v>
                </c:pt>
                <c:pt idx="59292">
                  <c:v>1185</c:v>
                </c:pt>
                <c:pt idx="59293">
                  <c:v>1171</c:v>
                </c:pt>
                <c:pt idx="59294">
                  <c:v>1149</c:v>
                </c:pt>
                <c:pt idx="59295">
                  <c:v>1136</c:v>
                </c:pt>
                <c:pt idx="59296">
                  <c:v>1125</c:v>
                </c:pt>
                <c:pt idx="59297">
                  <c:v>1128</c:v>
                </c:pt>
                <c:pt idx="59298">
                  <c:v>1201</c:v>
                </c:pt>
                <c:pt idx="59299">
                  <c:v>1182</c:v>
                </c:pt>
                <c:pt idx="59300">
                  <c:v>1145</c:v>
                </c:pt>
                <c:pt idx="59301">
                  <c:v>1107</c:v>
                </c:pt>
                <c:pt idx="59302">
                  <c:v>1047</c:v>
                </c:pt>
                <c:pt idx="59303">
                  <c:v>1002</c:v>
                </c:pt>
                <c:pt idx="59304">
                  <c:v>972</c:v>
                </c:pt>
                <c:pt idx="59305">
                  <c:v>929</c:v>
                </c:pt>
                <c:pt idx="59306">
                  <c:v>905</c:v>
                </c:pt>
                <c:pt idx="59307">
                  <c:v>888</c:v>
                </c:pt>
                <c:pt idx="59308">
                  <c:v>883</c:v>
                </c:pt>
                <c:pt idx="59309">
                  <c:v>872</c:v>
                </c:pt>
                <c:pt idx="59310">
                  <c:v>834</c:v>
                </c:pt>
                <c:pt idx="59311">
                  <c:v>880</c:v>
                </c:pt>
                <c:pt idx="59312">
                  <c:v>965</c:v>
                </c:pt>
                <c:pt idx="59313">
                  <c:v>1027</c:v>
                </c:pt>
                <c:pt idx="59314">
                  <c:v>1110</c:v>
                </c:pt>
                <c:pt idx="59315">
                  <c:v>1139</c:v>
                </c:pt>
                <c:pt idx="59316">
                  <c:v>1149</c:v>
                </c:pt>
                <c:pt idx="59317">
                  <c:v>1155</c:v>
                </c:pt>
                <c:pt idx="59318">
                  <c:v>1160</c:v>
                </c:pt>
                <c:pt idx="59319">
                  <c:v>1158</c:v>
                </c:pt>
                <c:pt idx="59320">
                  <c:v>1130</c:v>
                </c:pt>
                <c:pt idx="59321">
                  <c:v>1153</c:v>
                </c:pt>
                <c:pt idx="59322">
                  <c:v>1234</c:v>
                </c:pt>
                <c:pt idx="59323">
                  <c:v>1206</c:v>
                </c:pt>
                <c:pt idx="59324">
                  <c:v>1191</c:v>
                </c:pt>
                <c:pt idx="59325">
                  <c:v>1175</c:v>
                </c:pt>
                <c:pt idx="59326">
                  <c:v>1098</c:v>
                </c:pt>
                <c:pt idx="59327">
                  <c:v>1037</c:v>
                </c:pt>
                <c:pt idx="59328">
                  <c:v>963</c:v>
                </c:pt>
                <c:pt idx="59329">
                  <c:v>940</c:v>
                </c:pt>
                <c:pt idx="59330">
                  <c:v>917</c:v>
                </c:pt>
                <c:pt idx="59331">
                  <c:v>906</c:v>
                </c:pt>
                <c:pt idx="59332">
                  <c:v>933</c:v>
                </c:pt>
                <c:pt idx="59333">
                  <c:v>978</c:v>
                </c:pt>
                <c:pt idx="59334">
                  <c:v>998</c:v>
                </c:pt>
                <c:pt idx="59335">
                  <c:v>1192</c:v>
                </c:pt>
                <c:pt idx="59336">
                  <c:v>1313</c:v>
                </c:pt>
                <c:pt idx="59337">
                  <c:v>1396</c:v>
                </c:pt>
                <c:pt idx="59338">
                  <c:v>1456</c:v>
                </c:pt>
                <c:pt idx="59339">
                  <c:v>1471</c:v>
                </c:pt>
                <c:pt idx="59340">
                  <c:v>1476</c:v>
                </c:pt>
                <c:pt idx="59341">
                  <c:v>1497</c:v>
                </c:pt>
                <c:pt idx="59342">
                  <c:v>1504</c:v>
                </c:pt>
                <c:pt idx="59343">
                  <c:v>1453</c:v>
                </c:pt>
                <c:pt idx="59344">
                  <c:v>1345</c:v>
                </c:pt>
                <c:pt idx="59345">
                  <c:v>1290</c:v>
                </c:pt>
                <c:pt idx="59346">
                  <c:v>1335</c:v>
                </c:pt>
                <c:pt idx="59347">
                  <c:v>1309</c:v>
                </c:pt>
                <c:pt idx="59348">
                  <c:v>1268</c:v>
                </c:pt>
                <c:pt idx="59349">
                  <c:v>1223</c:v>
                </c:pt>
                <c:pt idx="59350">
                  <c:v>1153</c:v>
                </c:pt>
                <c:pt idx="59351">
                  <c:v>1093</c:v>
                </c:pt>
                <c:pt idx="59352">
                  <c:v>1028</c:v>
                </c:pt>
                <c:pt idx="59353">
                  <c:v>993</c:v>
                </c:pt>
                <c:pt idx="59354">
                  <c:v>969</c:v>
                </c:pt>
                <c:pt idx="59355">
                  <c:v>959</c:v>
                </c:pt>
                <c:pt idx="59356">
                  <c:v>964</c:v>
                </c:pt>
                <c:pt idx="59357">
                  <c:v>997</c:v>
                </c:pt>
                <c:pt idx="59358">
                  <c:v>1016</c:v>
                </c:pt>
                <c:pt idx="59359">
                  <c:v>1195</c:v>
                </c:pt>
                <c:pt idx="59360">
                  <c:v>1348</c:v>
                </c:pt>
                <c:pt idx="59361">
                  <c:v>1423</c:v>
                </c:pt>
                <c:pt idx="59362">
                  <c:v>1465</c:v>
                </c:pt>
                <c:pt idx="59363">
                  <c:v>1484</c:v>
                </c:pt>
                <c:pt idx="59364">
                  <c:v>1493</c:v>
                </c:pt>
                <c:pt idx="59365">
                  <c:v>1477</c:v>
                </c:pt>
                <c:pt idx="59366">
                  <c:v>1450</c:v>
                </c:pt>
                <c:pt idx="59367">
                  <c:v>1363</c:v>
                </c:pt>
                <c:pt idx="59368">
                  <c:v>1264</c:v>
                </c:pt>
                <c:pt idx="59369">
                  <c:v>1207</c:v>
                </c:pt>
                <c:pt idx="59370">
                  <c:v>1252</c:v>
                </c:pt>
                <c:pt idx="59371">
                  <c:v>1258</c:v>
                </c:pt>
                <c:pt idx="59372">
                  <c:v>1230</c:v>
                </c:pt>
                <c:pt idx="59373">
                  <c:v>1171</c:v>
                </c:pt>
                <c:pt idx="59374">
                  <c:v>1101</c:v>
                </c:pt>
                <c:pt idx="59375">
                  <c:v>1052</c:v>
                </c:pt>
                <c:pt idx="59376">
                  <c:v>995</c:v>
                </c:pt>
                <c:pt idx="59377">
                  <c:v>971</c:v>
                </c:pt>
                <c:pt idx="59378">
                  <c:v>942</c:v>
                </c:pt>
                <c:pt idx="59379">
                  <c:v>927</c:v>
                </c:pt>
                <c:pt idx="59380">
                  <c:v>940</c:v>
                </c:pt>
                <c:pt idx="59381">
                  <c:v>974</c:v>
                </c:pt>
                <c:pt idx="59382">
                  <c:v>987</c:v>
                </c:pt>
                <c:pt idx="59383">
                  <c:v>1151</c:v>
                </c:pt>
                <c:pt idx="59384">
                  <c:v>1243</c:v>
                </c:pt>
                <c:pt idx="59385">
                  <c:v>1324</c:v>
                </c:pt>
                <c:pt idx="59386">
                  <c:v>1350</c:v>
                </c:pt>
                <c:pt idx="59387">
                  <c:v>1341</c:v>
                </c:pt>
                <c:pt idx="59388">
                  <c:v>1328</c:v>
                </c:pt>
                <c:pt idx="59389">
                  <c:v>1338</c:v>
                </c:pt>
                <c:pt idx="59390">
                  <c:v>1324</c:v>
                </c:pt>
                <c:pt idx="59391">
                  <c:v>1271</c:v>
                </c:pt>
                <c:pt idx="59392">
                  <c:v>1218</c:v>
                </c:pt>
                <c:pt idx="59393">
                  <c:v>1203</c:v>
                </c:pt>
                <c:pt idx="59394">
                  <c:v>1232</c:v>
                </c:pt>
                <c:pt idx="59395">
                  <c:v>1241</c:v>
                </c:pt>
                <c:pt idx="59396">
                  <c:v>1213</c:v>
                </c:pt>
                <c:pt idx="59397">
                  <c:v>1164</c:v>
                </c:pt>
                <c:pt idx="59398">
                  <c:v>1103</c:v>
                </c:pt>
                <c:pt idx="59399">
                  <c:v>1024</c:v>
                </c:pt>
                <c:pt idx="59400">
                  <c:v>988</c:v>
                </c:pt>
                <c:pt idx="59401">
                  <c:v>951</c:v>
                </c:pt>
                <c:pt idx="59402">
                  <c:v>919</c:v>
                </c:pt>
                <c:pt idx="59403">
                  <c:v>920</c:v>
                </c:pt>
                <c:pt idx="59404">
                  <c:v>932</c:v>
                </c:pt>
                <c:pt idx="59405">
                  <c:v>961</c:v>
                </c:pt>
                <c:pt idx="59406">
                  <c:v>995</c:v>
                </c:pt>
                <c:pt idx="59407">
                  <c:v>1196</c:v>
                </c:pt>
                <c:pt idx="59408">
                  <c:v>1306</c:v>
                </c:pt>
                <c:pt idx="59409">
                  <c:v>1385</c:v>
                </c:pt>
                <c:pt idx="59410">
                  <c:v>1447</c:v>
                </c:pt>
                <c:pt idx="59411">
                  <c:v>1343</c:v>
                </c:pt>
                <c:pt idx="59412">
                  <c:v>1413</c:v>
                </c:pt>
                <c:pt idx="59413">
                  <c:v>1469</c:v>
                </c:pt>
                <c:pt idx="59414">
                  <c:v>1477</c:v>
                </c:pt>
                <c:pt idx="59415">
                  <c:v>1416</c:v>
                </c:pt>
                <c:pt idx="59416">
                  <c:v>1304</c:v>
                </c:pt>
                <c:pt idx="59417">
                  <c:v>1270</c:v>
                </c:pt>
                <c:pt idx="59418">
                  <c:v>1342</c:v>
                </c:pt>
                <c:pt idx="59419">
                  <c:v>1320</c:v>
                </c:pt>
                <c:pt idx="59420">
                  <c:v>1293</c:v>
                </c:pt>
                <c:pt idx="59421">
                  <c:v>1234</c:v>
                </c:pt>
                <c:pt idx="59422">
                  <c:v>1166</c:v>
                </c:pt>
                <c:pt idx="59423">
                  <c:v>1097</c:v>
                </c:pt>
                <c:pt idx="59424">
                  <c:v>1039</c:v>
                </c:pt>
                <c:pt idx="59425">
                  <c:v>993</c:v>
                </c:pt>
                <c:pt idx="59426">
                  <c:v>969</c:v>
                </c:pt>
                <c:pt idx="59427">
                  <c:v>944</c:v>
                </c:pt>
                <c:pt idx="59428">
                  <c:v>950</c:v>
                </c:pt>
                <c:pt idx="59429">
                  <c:v>969</c:v>
                </c:pt>
                <c:pt idx="59430">
                  <c:v>995</c:v>
                </c:pt>
                <c:pt idx="59431">
                  <c:v>1193</c:v>
                </c:pt>
                <c:pt idx="59432">
                  <c:v>1353</c:v>
                </c:pt>
                <c:pt idx="59433">
                  <c:v>1426</c:v>
                </c:pt>
                <c:pt idx="59434">
                  <c:v>1488</c:v>
                </c:pt>
                <c:pt idx="59435">
                  <c:v>1514</c:v>
                </c:pt>
                <c:pt idx="59436">
                  <c:v>1533</c:v>
                </c:pt>
                <c:pt idx="59437">
                  <c:v>1553</c:v>
                </c:pt>
                <c:pt idx="59438">
                  <c:v>1544</c:v>
                </c:pt>
                <c:pt idx="59439">
                  <c:v>1485</c:v>
                </c:pt>
                <c:pt idx="59440">
                  <c:v>1382</c:v>
                </c:pt>
                <c:pt idx="59441">
                  <c:v>1312</c:v>
                </c:pt>
                <c:pt idx="59442">
                  <c:v>1379</c:v>
                </c:pt>
                <c:pt idx="59443">
                  <c:v>1353</c:v>
                </c:pt>
                <c:pt idx="59444">
                  <c:v>1302</c:v>
                </c:pt>
                <c:pt idx="59445">
                  <c:v>1279</c:v>
                </c:pt>
                <c:pt idx="59446">
                  <c:v>1242</c:v>
                </c:pt>
                <c:pt idx="59447">
                  <c:v>1162</c:v>
                </c:pt>
                <c:pt idx="59448">
                  <c:v>1110</c:v>
                </c:pt>
                <c:pt idx="59449">
                  <c:v>1073</c:v>
                </c:pt>
                <c:pt idx="59450">
                  <c:v>1042</c:v>
                </c:pt>
                <c:pt idx="59451">
                  <c:v>1017</c:v>
                </c:pt>
                <c:pt idx="59452">
                  <c:v>1018</c:v>
                </c:pt>
                <c:pt idx="59453">
                  <c:v>997</c:v>
                </c:pt>
                <c:pt idx="59454">
                  <c:v>1006</c:v>
                </c:pt>
                <c:pt idx="59455">
                  <c:v>1109</c:v>
                </c:pt>
                <c:pt idx="59456">
                  <c:v>1245</c:v>
                </c:pt>
                <c:pt idx="59457">
                  <c:v>1330</c:v>
                </c:pt>
                <c:pt idx="59458">
                  <c:v>1363</c:v>
                </c:pt>
                <c:pt idx="59459">
                  <c:v>1360</c:v>
                </c:pt>
                <c:pt idx="59460">
                  <c:v>1342</c:v>
                </c:pt>
                <c:pt idx="59461">
                  <c:v>1338</c:v>
                </c:pt>
                <c:pt idx="59462">
                  <c:v>1286</c:v>
                </c:pt>
                <c:pt idx="59463">
                  <c:v>1217</c:v>
                </c:pt>
                <c:pt idx="59464">
                  <c:v>1174</c:v>
                </c:pt>
                <c:pt idx="59465">
                  <c:v>1198</c:v>
                </c:pt>
                <c:pt idx="59466">
                  <c:v>1273</c:v>
                </c:pt>
                <c:pt idx="59467">
                  <c:v>1262</c:v>
                </c:pt>
                <c:pt idx="59468">
                  <c:v>1225</c:v>
                </c:pt>
                <c:pt idx="59469">
                  <c:v>1183</c:v>
                </c:pt>
                <c:pt idx="59470">
                  <c:v>1149</c:v>
                </c:pt>
                <c:pt idx="59471">
                  <c:v>1065</c:v>
                </c:pt>
                <c:pt idx="59472">
                  <c:v>1046</c:v>
                </c:pt>
                <c:pt idx="59473">
                  <c:v>1013</c:v>
                </c:pt>
                <c:pt idx="59474">
                  <c:v>1008</c:v>
                </c:pt>
                <c:pt idx="59475">
                  <c:v>962</c:v>
                </c:pt>
                <c:pt idx="59476">
                  <c:v>959</c:v>
                </c:pt>
                <c:pt idx="59477">
                  <c:v>953</c:v>
                </c:pt>
                <c:pt idx="59478">
                  <c:v>908</c:v>
                </c:pt>
                <c:pt idx="59479">
                  <c:v>937</c:v>
                </c:pt>
                <c:pt idx="59480">
                  <c:v>960</c:v>
                </c:pt>
                <c:pt idx="59481">
                  <c:v>1011</c:v>
                </c:pt>
                <c:pt idx="59482">
                  <c:v>1043</c:v>
                </c:pt>
                <c:pt idx="59483">
                  <c:v>1037</c:v>
                </c:pt>
                <c:pt idx="59484">
                  <c:v>1043</c:v>
                </c:pt>
                <c:pt idx="59485">
                  <c:v>1029</c:v>
                </c:pt>
                <c:pt idx="59486">
                  <c:v>1035</c:v>
                </c:pt>
                <c:pt idx="59487">
                  <c:v>1028</c:v>
                </c:pt>
                <c:pt idx="59488">
                  <c:v>1032</c:v>
                </c:pt>
                <c:pt idx="59489">
                  <c:v>1097</c:v>
                </c:pt>
                <c:pt idx="59490">
                  <c:v>1149</c:v>
                </c:pt>
                <c:pt idx="59491">
                  <c:v>1141</c:v>
                </c:pt>
                <c:pt idx="59492">
                  <c:v>1127</c:v>
                </c:pt>
                <c:pt idx="59493">
                  <c:v>1103</c:v>
                </c:pt>
                <c:pt idx="59494">
                  <c:v>1032</c:v>
                </c:pt>
                <c:pt idx="59495">
                  <c:v>968</c:v>
                </c:pt>
                <c:pt idx="59496">
                  <c:v>937</c:v>
                </c:pt>
                <c:pt idx="59497">
                  <c:v>922</c:v>
                </c:pt>
                <c:pt idx="59498">
                  <c:v>894</c:v>
                </c:pt>
                <c:pt idx="59499">
                  <c:v>892</c:v>
                </c:pt>
                <c:pt idx="59500">
                  <c:v>897</c:v>
                </c:pt>
                <c:pt idx="59501">
                  <c:v>946</c:v>
                </c:pt>
                <c:pt idx="59502">
                  <c:v>979</c:v>
                </c:pt>
                <c:pt idx="59503">
                  <c:v>1158</c:v>
                </c:pt>
                <c:pt idx="59504">
                  <c:v>1301</c:v>
                </c:pt>
                <c:pt idx="59505">
                  <c:v>1401</c:v>
                </c:pt>
                <c:pt idx="59506">
                  <c:v>1473</c:v>
                </c:pt>
                <c:pt idx="59507">
                  <c:v>1463</c:v>
                </c:pt>
                <c:pt idx="59508">
                  <c:v>1466</c:v>
                </c:pt>
                <c:pt idx="59509">
                  <c:v>1444</c:v>
                </c:pt>
                <c:pt idx="59510">
                  <c:v>1416</c:v>
                </c:pt>
                <c:pt idx="59511">
                  <c:v>1356</c:v>
                </c:pt>
                <c:pt idx="59512">
                  <c:v>1276</c:v>
                </c:pt>
                <c:pt idx="59513">
                  <c:v>1234</c:v>
                </c:pt>
                <c:pt idx="59514">
                  <c:v>1241</c:v>
                </c:pt>
                <c:pt idx="59515">
                  <c:v>1210</c:v>
                </c:pt>
                <c:pt idx="59516">
                  <c:v>1176</c:v>
                </c:pt>
                <c:pt idx="59517">
                  <c:v>1124</c:v>
                </c:pt>
                <c:pt idx="59518">
                  <c:v>1063</c:v>
                </c:pt>
                <c:pt idx="59519">
                  <c:v>1007</c:v>
                </c:pt>
                <c:pt idx="59520">
                  <c:v>965</c:v>
                </c:pt>
                <c:pt idx="59521">
                  <c:v>937</c:v>
                </c:pt>
                <c:pt idx="59522">
                  <c:v>909</c:v>
                </c:pt>
                <c:pt idx="59523">
                  <c:v>914</c:v>
                </c:pt>
                <c:pt idx="59524">
                  <c:v>924</c:v>
                </c:pt>
                <c:pt idx="59525">
                  <c:v>967</c:v>
                </c:pt>
                <c:pt idx="59526">
                  <c:v>997</c:v>
                </c:pt>
                <c:pt idx="59527">
                  <c:v>1154</c:v>
                </c:pt>
                <c:pt idx="59528">
                  <c:v>1282</c:v>
                </c:pt>
                <c:pt idx="59529">
                  <c:v>1345</c:v>
                </c:pt>
                <c:pt idx="59530">
                  <c:v>1414</c:v>
                </c:pt>
                <c:pt idx="59531">
                  <c:v>1412</c:v>
                </c:pt>
                <c:pt idx="59532">
                  <c:v>1413</c:v>
                </c:pt>
                <c:pt idx="59533">
                  <c:v>1434</c:v>
                </c:pt>
                <c:pt idx="59534">
                  <c:v>1389</c:v>
                </c:pt>
                <c:pt idx="59535">
                  <c:v>1375</c:v>
                </c:pt>
                <c:pt idx="59536">
                  <c:v>1295</c:v>
                </c:pt>
                <c:pt idx="59537">
                  <c:v>1265</c:v>
                </c:pt>
                <c:pt idx="59538">
                  <c:v>1307</c:v>
                </c:pt>
                <c:pt idx="59539">
                  <c:v>1279</c:v>
                </c:pt>
                <c:pt idx="59540">
                  <c:v>1244</c:v>
                </c:pt>
                <c:pt idx="59541">
                  <c:v>1182</c:v>
                </c:pt>
                <c:pt idx="59542">
                  <c:v>1128</c:v>
                </c:pt>
                <c:pt idx="59543">
                  <c:v>1052</c:v>
                </c:pt>
                <c:pt idx="59544">
                  <c:v>991</c:v>
                </c:pt>
                <c:pt idx="59545">
                  <c:v>966</c:v>
                </c:pt>
                <c:pt idx="59546">
                  <c:v>950</c:v>
                </c:pt>
                <c:pt idx="59547">
                  <c:v>954</c:v>
                </c:pt>
                <c:pt idx="59548">
                  <c:v>955</c:v>
                </c:pt>
                <c:pt idx="59549">
                  <c:v>977</c:v>
                </c:pt>
                <c:pt idx="59550">
                  <c:v>1015</c:v>
                </c:pt>
                <c:pt idx="59551">
                  <c:v>1201</c:v>
                </c:pt>
                <c:pt idx="59552">
                  <c:v>1305</c:v>
                </c:pt>
                <c:pt idx="59553">
                  <c:v>1372</c:v>
                </c:pt>
                <c:pt idx="59554">
                  <c:v>1401</c:v>
                </c:pt>
                <c:pt idx="59555">
                  <c:v>1426</c:v>
                </c:pt>
                <c:pt idx="59556">
                  <c:v>1427</c:v>
                </c:pt>
                <c:pt idx="59557">
                  <c:v>1445</c:v>
                </c:pt>
                <c:pt idx="59558">
                  <c:v>1466</c:v>
                </c:pt>
                <c:pt idx="59559">
                  <c:v>1385</c:v>
                </c:pt>
                <c:pt idx="59560">
                  <c:v>1298</c:v>
                </c:pt>
                <c:pt idx="59561">
                  <c:v>1262</c:v>
                </c:pt>
                <c:pt idx="59562">
                  <c:v>1335</c:v>
                </c:pt>
                <c:pt idx="59563">
                  <c:v>1310</c:v>
                </c:pt>
                <c:pt idx="59564">
                  <c:v>1255</c:v>
                </c:pt>
                <c:pt idx="59565">
                  <c:v>1204</c:v>
                </c:pt>
                <c:pt idx="59566">
                  <c:v>1134</c:v>
                </c:pt>
                <c:pt idx="59567">
                  <c:v>1088</c:v>
                </c:pt>
                <c:pt idx="59568">
                  <c:v>1025</c:v>
                </c:pt>
                <c:pt idx="59569">
                  <c:v>996</c:v>
                </c:pt>
                <c:pt idx="59570">
                  <c:v>974</c:v>
                </c:pt>
                <c:pt idx="59571">
                  <c:v>966</c:v>
                </c:pt>
                <c:pt idx="59572">
                  <c:v>977</c:v>
                </c:pt>
                <c:pt idx="59573">
                  <c:v>1006</c:v>
                </c:pt>
                <c:pt idx="59574">
                  <c:v>1031</c:v>
                </c:pt>
                <c:pt idx="59575">
                  <c:v>1221</c:v>
                </c:pt>
                <c:pt idx="59576">
                  <c:v>1343</c:v>
                </c:pt>
                <c:pt idx="59577">
                  <c:v>1425</c:v>
                </c:pt>
                <c:pt idx="59578">
                  <c:v>1467</c:v>
                </c:pt>
                <c:pt idx="59579">
                  <c:v>1478</c:v>
                </c:pt>
                <c:pt idx="59580">
                  <c:v>1487</c:v>
                </c:pt>
                <c:pt idx="59581">
                  <c:v>1524</c:v>
                </c:pt>
                <c:pt idx="59582">
                  <c:v>1512</c:v>
                </c:pt>
                <c:pt idx="59583">
                  <c:v>1459</c:v>
                </c:pt>
                <c:pt idx="59584">
                  <c:v>1365</c:v>
                </c:pt>
                <c:pt idx="59585">
                  <c:v>1312</c:v>
                </c:pt>
                <c:pt idx="59586">
                  <c:v>1361</c:v>
                </c:pt>
                <c:pt idx="59587">
                  <c:v>1327</c:v>
                </c:pt>
                <c:pt idx="59588">
                  <c:v>1292</c:v>
                </c:pt>
                <c:pt idx="59589">
                  <c:v>1243</c:v>
                </c:pt>
                <c:pt idx="59590">
                  <c:v>1178</c:v>
                </c:pt>
                <c:pt idx="59591">
                  <c:v>1104</c:v>
                </c:pt>
                <c:pt idx="59592">
                  <c:v>1056</c:v>
                </c:pt>
                <c:pt idx="59593">
                  <c:v>1010</c:v>
                </c:pt>
                <c:pt idx="59594">
                  <c:v>985</c:v>
                </c:pt>
                <c:pt idx="59595">
                  <c:v>968</c:v>
                </c:pt>
                <c:pt idx="59596">
                  <c:v>967</c:v>
                </c:pt>
                <c:pt idx="59597">
                  <c:v>997</c:v>
                </c:pt>
                <c:pt idx="59598">
                  <c:v>1026</c:v>
                </c:pt>
                <c:pt idx="59599">
                  <c:v>1233</c:v>
                </c:pt>
                <c:pt idx="59600">
                  <c:v>1388</c:v>
                </c:pt>
                <c:pt idx="59601">
                  <c:v>1477</c:v>
                </c:pt>
                <c:pt idx="59602">
                  <c:v>1543</c:v>
                </c:pt>
                <c:pt idx="59603">
                  <c:v>1528</c:v>
                </c:pt>
                <c:pt idx="59604">
                  <c:v>1506</c:v>
                </c:pt>
                <c:pt idx="59605">
                  <c:v>1517</c:v>
                </c:pt>
                <c:pt idx="59606">
                  <c:v>1501</c:v>
                </c:pt>
                <c:pt idx="59607">
                  <c:v>1437</c:v>
                </c:pt>
                <c:pt idx="59608">
                  <c:v>1302</c:v>
                </c:pt>
                <c:pt idx="59609">
                  <c:v>1301</c:v>
                </c:pt>
                <c:pt idx="59610">
                  <c:v>1313</c:v>
                </c:pt>
                <c:pt idx="59611">
                  <c:v>1284</c:v>
                </c:pt>
                <c:pt idx="59612">
                  <c:v>1231</c:v>
                </c:pt>
                <c:pt idx="59613">
                  <c:v>1179</c:v>
                </c:pt>
                <c:pt idx="59614">
                  <c:v>1121</c:v>
                </c:pt>
                <c:pt idx="59615">
                  <c:v>1065</c:v>
                </c:pt>
                <c:pt idx="59616">
                  <c:v>1030</c:v>
                </c:pt>
                <c:pt idx="59617">
                  <c:v>983</c:v>
                </c:pt>
                <c:pt idx="59618">
                  <c:v>952</c:v>
                </c:pt>
                <c:pt idx="59619">
                  <c:v>939</c:v>
                </c:pt>
                <c:pt idx="59620">
                  <c:v>928</c:v>
                </c:pt>
                <c:pt idx="59621">
                  <c:v>928</c:v>
                </c:pt>
                <c:pt idx="59622">
                  <c:v>930</c:v>
                </c:pt>
                <c:pt idx="59623">
                  <c:v>1036</c:v>
                </c:pt>
                <c:pt idx="59624">
                  <c:v>1180</c:v>
                </c:pt>
                <c:pt idx="59625">
                  <c:v>1262</c:v>
                </c:pt>
                <c:pt idx="59626">
                  <c:v>1304</c:v>
                </c:pt>
                <c:pt idx="59627">
                  <c:v>1297</c:v>
                </c:pt>
                <c:pt idx="59628">
                  <c:v>1247</c:v>
                </c:pt>
                <c:pt idx="59629">
                  <c:v>1223</c:v>
                </c:pt>
                <c:pt idx="59630">
                  <c:v>1189</c:v>
                </c:pt>
                <c:pt idx="59631">
                  <c:v>1174</c:v>
                </c:pt>
                <c:pt idx="59632">
                  <c:v>1131</c:v>
                </c:pt>
                <c:pt idx="59633">
                  <c:v>1177</c:v>
                </c:pt>
                <c:pt idx="59634">
                  <c:v>1237</c:v>
                </c:pt>
                <c:pt idx="59635">
                  <c:v>1195</c:v>
                </c:pt>
                <c:pt idx="59636">
                  <c:v>1181</c:v>
                </c:pt>
                <c:pt idx="59637">
                  <c:v>1134</c:v>
                </c:pt>
                <c:pt idx="59638">
                  <c:v>1071</c:v>
                </c:pt>
                <c:pt idx="59639">
                  <c:v>1014</c:v>
                </c:pt>
                <c:pt idx="59640">
                  <c:v>996</c:v>
                </c:pt>
                <c:pt idx="59641">
                  <c:v>957</c:v>
                </c:pt>
                <c:pt idx="59642">
                  <c:v>937</c:v>
                </c:pt>
                <c:pt idx="59643">
                  <c:v>919</c:v>
                </c:pt>
                <c:pt idx="59644">
                  <c:v>910</c:v>
                </c:pt>
                <c:pt idx="59645">
                  <c:v>905</c:v>
                </c:pt>
                <c:pt idx="59646">
                  <c:v>868</c:v>
                </c:pt>
                <c:pt idx="59647">
                  <c:v>923</c:v>
                </c:pt>
                <c:pt idx="59648">
                  <c:v>999</c:v>
                </c:pt>
                <c:pt idx="59649">
                  <c:v>1065</c:v>
                </c:pt>
                <c:pt idx="59650">
                  <c:v>1140</c:v>
                </c:pt>
                <c:pt idx="59651">
                  <c:v>1145</c:v>
                </c:pt>
                <c:pt idx="59652">
                  <c:v>1119</c:v>
                </c:pt>
                <c:pt idx="59653">
                  <c:v>1098</c:v>
                </c:pt>
                <c:pt idx="59654">
                  <c:v>1082</c:v>
                </c:pt>
                <c:pt idx="59655">
                  <c:v>1064</c:v>
                </c:pt>
                <c:pt idx="59656">
                  <c:v>1056</c:v>
                </c:pt>
                <c:pt idx="59657">
                  <c:v>1114</c:v>
                </c:pt>
                <c:pt idx="59658">
                  <c:v>1181</c:v>
                </c:pt>
                <c:pt idx="59659">
                  <c:v>1160</c:v>
                </c:pt>
                <c:pt idx="59660">
                  <c:v>1170</c:v>
                </c:pt>
                <c:pt idx="59661">
                  <c:v>1128</c:v>
                </c:pt>
                <c:pt idx="59662">
                  <c:v>1050</c:v>
                </c:pt>
                <c:pt idx="59663">
                  <c:v>1002</c:v>
                </c:pt>
                <c:pt idx="59664">
                  <c:v>955</c:v>
                </c:pt>
                <c:pt idx="59665">
                  <c:v>933</c:v>
                </c:pt>
                <c:pt idx="59666">
                  <c:v>914</c:v>
                </c:pt>
                <c:pt idx="59667">
                  <c:v>902</c:v>
                </c:pt>
                <c:pt idx="59668">
                  <c:v>909</c:v>
                </c:pt>
                <c:pt idx="59669">
                  <c:v>944</c:v>
                </c:pt>
                <c:pt idx="59670">
                  <c:v>980</c:v>
                </c:pt>
                <c:pt idx="59671">
                  <c:v>1168</c:v>
                </c:pt>
                <c:pt idx="59672">
                  <c:v>1305</c:v>
                </c:pt>
                <c:pt idx="59673">
                  <c:v>1421</c:v>
                </c:pt>
                <c:pt idx="59674">
                  <c:v>1453</c:v>
                </c:pt>
                <c:pt idx="59675">
                  <c:v>1488</c:v>
                </c:pt>
                <c:pt idx="59676">
                  <c:v>1481</c:v>
                </c:pt>
                <c:pt idx="59677">
                  <c:v>1474</c:v>
                </c:pt>
                <c:pt idx="59678">
                  <c:v>1450</c:v>
                </c:pt>
                <c:pt idx="59679">
                  <c:v>1397</c:v>
                </c:pt>
                <c:pt idx="59680">
                  <c:v>1313</c:v>
                </c:pt>
                <c:pt idx="59681">
                  <c:v>1282</c:v>
                </c:pt>
                <c:pt idx="59682">
                  <c:v>1336</c:v>
                </c:pt>
                <c:pt idx="59683">
                  <c:v>1304</c:v>
                </c:pt>
                <c:pt idx="59684">
                  <c:v>1273</c:v>
                </c:pt>
                <c:pt idx="59685">
                  <c:v>1210</c:v>
                </c:pt>
                <c:pt idx="59686">
                  <c:v>1153</c:v>
                </c:pt>
                <c:pt idx="59687">
                  <c:v>1067</c:v>
                </c:pt>
                <c:pt idx="59688">
                  <c:v>1024</c:v>
                </c:pt>
                <c:pt idx="59689">
                  <c:v>982</c:v>
                </c:pt>
                <c:pt idx="59690">
                  <c:v>952</c:v>
                </c:pt>
                <c:pt idx="59691">
                  <c:v>932</c:v>
                </c:pt>
                <c:pt idx="59692">
                  <c:v>934</c:v>
                </c:pt>
                <c:pt idx="59693">
                  <c:v>944</c:v>
                </c:pt>
                <c:pt idx="59694">
                  <c:v>993</c:v>
                </c:pt>
                <c:pt idx="59695">
                  <c:v>1183</c:v>
                </c:pt>
                <c:pt idx="59696">
                  <c:v>1339</c:v>
                </c:pt>
                <c:pt idx="59697">
                  <c:v>1415</c:v>
                </c:pt>
                <c:pt idx="59698">
                  <c:v>1438</c:v>
                </c:pt>
                <c:pt idx="59699">
                  <c:v>1434</c:v>
                </c:pt>
                <c:pt idx="59700">
                  <c:v>1403</c:v>
                </c:pt>
                <c:pt idx="59701">
                  <c:v>1413</c:v>
                </c:pt>
                <c:pt idx="59702">
                  <c:v>1394</c:v>
                </c:pt>
                <c:pt idx="59703">
                  <c:v>1333</c:v>
                </c:pt>
                <c:pt idx="59704">
                  <c:v>1271</c:v>
                </c:pt>
                <c:pt idx="59705">
                  <c:v>1243</c:v>
                </c:pt>
                <c:pt idx="59706">
                  <c:v>1317</c:v>
                </c:pt>
                <c:pt idx="59707">
                  <c:v>1279</c:v>
                </c:pt>
                <c:pt idx="59708">
                  <c:v>1220</c:v>
                </c:pt>
                <c:pt idx="59709">
                  <c:v>1169</c:v>
                </c:pt>
                <c:pt idx="59710">
                  <c:v>1103</c:v>
                </c:pt>
                <c:pt idx="59711">
                  <c:v>1035</c:v>
                </c:pt>
                <c:pt idx="59712">
                  <c:v>991</c:v>
                </c:pt>
                <c:pt idx="59713">
                  <c:v>951</c:v>
                </c:pt>
                <c:pt idx="59714">
                  <c:v>938</c:v>
                </c:pt>
                <c:pt idx="59715">
                  <c:v>929</c:v>
                </c:pt>
                <c:pt idx="59716">
                  <c:v>927</c:v>
                </c:pt>
                <c:pt idx="59717">
                  <c:v>966</c:v>
                </c:pt>
                <c:pt idx="59718">
                  <c:v>965</c:v>
                </c:pt>
                <c:pt idx="59719">
                  <c:v>1144</c:v>
                </c:pt>
                <c:pt idx="59720">
                  <c:v>1281</c:v>
                </c:pt>
                <c:pt idx="59721">
                  <c:v>1336</c:v>
                </c:pt>
                <c:pt idx="59722">
                  <c:v>1357</c:v>
                </c:pt>
                <c:pt idx="59723">
                  <c:v>1314</c:v>
                </c:pt>
                <c:pt idx="59724">
                  <c:v>1300</c:v>
                </c:pt>
                <c:pt idx="59725">
                  <c:v>1323</c:v>
                </c:pt>
                <c:pt idx="59726">
                  <c:v>1295</c:v>
                </c:pt>
                <c:pt idx="59727">
                  <c:v>1250</c:v>
                </c:pt>
                <c:pt idx="59728">
                  <c:v>1189</c:v>
                </c:pt>
                <c:pt idx="59729">
                  <c:v>1183</c:v>
                </c:pt>
                <c:pt idx="59730">
                  <c:v>1243</c:v>
                </c:pt>
                <c:pt idx="59731">
                  <c:v>1215</c:v>
                </c:pt>
                <c:pt idx="59732">
                  <c:v>1147</c:v>
                </c:pt>
                <c:pt idx="59733">
                  <c:v>1100</c:v>
                </c:pt>
                <c:pt idx="59734">
                  <c:v>1040</c:v>
                </c:pt>
                <c:pt idx="59735">
                  <c:v>972</c:v>
                </c:pt>
                <c:pt idx="59736">
                  <c:v>931</c:v>
                </c:pt>
                <c:pt idx="59737">
                  <c:v>900</c:v>
                </c:pt>
                <c:pt idx="59738">
                  <c:v>884</c:v>
                </c:pt>
                <c:pt idx="59739">
                  <c:v>876</c:v>
                </c:pt>
                <c:pt idx="59740">
                  <c:v>883</c:v>
                </c:pt>
                <c:pt idx="59741">
                  <c:v>907</c:v>
                </c:pt>
                <c:pt idx="59742">
                  <c:v>962</c:v>
                </c:pt>
                <c:pt idx="59743">
                  <c:v>1155</c:v>
                </c:pt>
                <c:pt idx="59744">
                  <c:v>1269</c:v>
                </c:pt>
                <c:pt idx="59745">
                  <c:v>1341</c:v>
                </c:pt>
                <c:pt idx="59746">
                  <c:v>1393</c:v>
                </c:pt>
                <c:pt idx="59747">
                  <c:v>1409</c:v>
                </c:pt>
                <c:pt idx="59748">
                  <c:v>1426</c:v>
                </c:pt>
                <c:pt idx="59749">
                  <c:v>1436</c:v>
                </c:pt>
                <c:pt idx="59750">
                  <c:v>1428</c:v>
                </c:pt>
                <c:pt idx="59751">
                  <c:v>1364</c:v>
                </c:pt>
                <c:pt idx="59752">
                  <c:v>1280</c:v>
                </c:pt>
                <c:pt idx="59753">
                  <c:v>1267</c:v>
                </c:pt>
                <c:pt idx="59754">
                  <c:v>1298</c:v>
                </c:pt>
                <c:pt idx="59755">
                  <c:v>1257</c:v>
                </c:pt>
                <c:pt idx="59756">
                  <c:v>1223</c:v>
                </c:pt>
                <c:pt idx="59757">
                  <c:v>1167</c:v>
                </c:pt>
                <c:pt idx="59758">
                  <c:v>1110</c:v>
                </c:pt>
                <c:pt idx="59759">
                  <c:v>1020</c:v>
                </c:pt>
                <c:pt idx="59760">
                  <c:v>968</c:v>
                </c:pt>
                <c:pt idx="59761">
                  <c:v>944</c:v>
                </c:pt>
                <c:pt idx="59762">
                  <c:v>924</c:v>
                </c:pt>
                <c:pt idx="59763">
                  <c:v>903</c:v>
                </c:pt>
                <c:pt idx="59764">
                  <c:v>919</c:v>
                </c:pt>
                <c:pt idx="59765">
                  <c:v>926</c:v>
                </c:pt>
                <c:pt idx="59766">
                  <c:v>969</c:v>
                </c:pt>
                <c:pt idx="59767">
                  <c:v>1171</c:v>
                </c:pt>
                <c:pt idx="59768">
                  <c:v>1314</c:v>
                </c:pt>
                <c:pt idx="59769">
                  <c:v>1414</c:v>
                </c:pt>
                <c:pt idx="59770">
                  <c:v>1447</c:v>
                </c:pt>
                <c:pt idx="59771">
                  <c:v>1457</c:v>
                </c:pt>
                <c:pt idx="59772">
                  <c:v>1468</c:v>
                </c:pt>
                <c:pt idx="59773">
                  <c:v>1480</c:v>
                </c:pt>
                <c:pt idx="59774">
                  <c:v>1471</c:v>
                </c:pt>
                <c:pt idx="59775">
                  <c:v>1427</c:v>
                </c:pt>
                <c:pt idx="59776">
                  <c:v>1333</c:v>
                </c:pt>
                <c:pt idx="59777">
                  <c:v>1291</c:v>
                </c:pt>
                <c:pt idx="59778">
                  <c:v>1327</c:v>
                </c:pt>
                <c:pt idx="59779">
                  <c:v>1302</c:v>
                </c:pt>
                <c:pt idx="59780">
                  <c:v>1262</c:v>
                </c:pt>
                <c:pt idx="59781">
                  <c:v>1181</c:v>
                </c:pt>
                <c:pt idx="59782">
                  <c:v>1119</c:v>
                </c:pt>
                <c:pt idx="59783">
                  <c:v>1064</c:v>
                </c:pt>
                <c:pt idx="59784">
                  <c:v>1018</c:v>
                </c:pt>
                <c:pt idx="59785">
                  <c:v>993</c:v>
                </c:pt>
                <c:pt idx="59786">
                  <c:v>952</c:v>
                </c:pt>
                <c:pt idx="59787">
                  <c:v>938</c:v>
                </c:pt>
                <c:pt idx="59788">
                  <c:v>933</c:v>
                </c:pt>
                <c:pt idx="59789">
                  <c:v>940</c:v>
                </c:pt>
                <c:pt idx="59790">
                  <c:v>933</c:v>
                </c:pt>
                <c:pt idx="59791">
                  <c:v>1055</c:v>
                </c:pt>
                <c:pt idx="59792">
                  <c:v>1156</c:v>
                </c:pt>
                <c:pt idx="59793">
                  <c:v>1248</c:v>
                </c:pt>
                <c:pt idx="59794">
                  <c:v>1270</c:v>
                </c:pt>
                <c:pt idx="59795">
                  <c:v>1262</c:v>
                </c:pt>
                <c:pt idx="59796">
                  <c:v>1230</c:v>
                </c:pt>
                <c:pt idx="59797">
                  <c:v>1177</c:v>
                </c:pt>
                <c:pt idx="59798">
                  <c:v>1153</c:v>
                </c:pt>
                <c:pt idx="59799">
                  <c:v>1133</c:v>
                </c:pt>
                <c:pt idx="59800">
                  <c:v>1107</c:v>
                </c:pt>
                <c:pt idx="59801">
                  <c:v>1141</c:v>
                </c:pt>
                <c:pt idx="59802">
                  <c:v>1212</c:v>
                </c:pt>
                <c:pt idx="59803">
                  <c:v>1170</c:v>
                </c:pt>
                <c:pt idx="59804">
                  <c:v>1135</c:v>
                </c:pt>
                <c:pt idx="59805">
                  <c:v>1081</c:v>
                </c:pt>
                <c:pt idx="59806">
                  <c:v>1032</c:v>
                </c:pt>
                <c:pt idx="59807">
                  <c:v>985</c:v>
                </c:pt>
                <c:pt idx="59808">
                  <c:v>952</c:v>
                </c:pt>
                <c:pt idx="59809">
                  <c:v>913</c:v>
                </c:pt>
                <c:pt idx="59810">
                  <c:v>887</c:v>
                </c:pt>
                <c:pt idx="59811">
                  <c:v>871</c:v>
                </c:pt>
                <c:pt idx="59812">
                  <c:v>864</c:v>
                </c:pt>
                <c:pt idx="59813">
                  <c:v>842</c:v>
                </c:pt>
                <c:pt idx="59814">
                  <c:v>830</c:v>
                </c:pt>
                <c:pt idx="59815">
                  <c:v>876</c:v>
                </c:pt>
                <c:pt idx="59816">
                  <c:v>954</c:v>
                </c:pt>
                <c:pt idx="59817">
                  <c:v>1032</c:v>
                </c:pt>
                <c:pt idx="59818">
                  <c:v>1088</c:v>
                </c:pt>
                <c:pt idx="59819">
                  <c:v>1112</c:v>
                </c:pt>
                <c:pt idx="59820">
                  <c:v>1147</c:v>
                </c:pt>
                <c:pt idx="59821">
                  <c:v>1133</c:v>
                </c:pt>
                <c:pt idx="59822">
                  <c:v>1117</c:v>
                </c:pt>
                <c:pt idx="59823">
                  <c:v>1098</c:v>
                </c:pt>
                <c:pt idx="59824">
                  <c:v>1098</c:v>
                </c:pt>
                <c:pt idx="59825">
                  <c:v>1139</c:v>
                </c:pt>
                <c:pt idx="59826">
                  <c:v>1178</c:v>
                </c:pt>
                <c:pt idx="59827">
                  <c:v>1172</c:v>
                </c:pt>
                <c:pt idx="59828">
                  <c:v>1150</c:v>
                </c:pt>
                <c:pt idx="59829">
                  <c:v>1113</c:v>
                </c:pt>
                <c:pt idx="59830">
                  <c:v>1049</c:v>
                </c:pt>
                <c:pt idx="59831">
                  <c:v>1000</c:v>
                </c:pt>
                <c:pt idx="59832">
                  <c:v>960</c:v>
                </c:pt>
                <c:pt idx="59833">
                  <c:v>926</c:v>
                </c:pt>
                <c:pt idx="59834">
                  <c:v>911</c:v>
                </c:pt>
                <c:pt idx="59835">
                  <c:v>908</c:v>
                </c:pt>
                <c:pt idx="59836">
                  <c:v>920</c:v>
                </c:pt>
                <c:pt idx="59837">
                  <c:v>937</c:v>
                </c:pt>
                <c:pt idx="59838">
                  <c:v>976</c:v>
                </c:pt>
                <c:pt idx="59839">
                  <c:v>1174</c:v>
                </c:pt>
                <c:pt idx="59840">
                  <c:v>1332</c:v>
                </c:pt>
                <c:pt idx="59841">
                  <c:v>1386</c:v>
                </c:pt>
                <c:pt idx="59842">
                  <c:v>1489</c:v>
                </c:pt>
                <c:pt idx="59843">
                  <c:v>1489</c:v>
                </c:pt>
                <c:pt idx="59844">
                  <c:v>1452</c:v>
                </c:pt>
                <c:pt idx="59845">
                  <c:v>1440</c:v>
                </c:pt>
                <c:pt idx="59846">
                  <c:v>1396</c:v>
                </c:pt>
                <c:pt idx="59847">
                  <c:v>1352</c:v>
                </c:pt>
                <c:pt idx="59848">
                  <c:v>1270</c:v>
                </c:pt>
                <c:pt idx="59849">
                  <c:v>1268</c:v>
                </c:pt>
                <c:pt idx="59850">
                  <c:v>1265</c:v>
                </c:pt>
                <c:pt idx="59851">
                  <c:v>1229</c:v>
                </c:pt>
                <c:pt idx="59852">
                  <c:v>1183</c:v>
                </c:pt>
                <c:pt idx="59853">
                  <c:v>1135</c:v>
                </c:pt>
                <c:pt idx="59854">
                  <c:v>1072</c:v>
                </c:pt>
                <c:pt idx="59855">
                  <c:v>1016</c:v>
                </c:pt>
                <c:pt idx="59856">
                  <c:v>948</c:v>
                </c:pt>
                <c:pt idx="59857">
                  <c:v>926</c:v>
                </c:pt>
                <c:pt idx="59858">
                  <c:v>891</c:v>
                </c:pt>
                <c:pt idx="59859">
                  <c:v>898</c:v>
                </c:pt>
                <c:pt idx="59860">
                  <c:v>912</c:v>
                </c:pt>
                <c:pt idx="59861">
                  <c:v>950</c:v>
                </c:pt>
                <c:pt idx="59862">
                  <c:v>977</c:v>
                </c:pt>
                <c:pt idx="59863">
                  <c:v>1144</c:v>
                </c:pt>
                <c:pt idx="59864">
                  <c:v>1252</c:v>
                </c:pt>
                <c:pt idx="59865">
                  <c:v>1318</c:v>
                </c:pt>
                <c:pt idx="59866">
                  <c:v>1376</c:v>
                </c:pt>
                <c:pt idx="59867">
                  <c:v>1378</c:v>
                </c:pt>
                <c:pt idx="59868">
                  <c:v>1369</c:v>
                </c:pt>
                <c:pt idx="59869">
                  <c:v>1386</c:v>
                </c:pt>
                <c:pt idx="59870">
                  <c:v>1356</c:v>
                </c:pt>
                <c:pt idx="59871">
                  <c:v>1300</c:v>
                </c:pt>
                <c:pt idx="59872">
                  <c:v>1227</c:v>
                </c:pt>
                <c:pt idx="59873">
                  <c:v>1221</c:v>
                </c:pt>
                <c:pt idx="59874">
                  <c:v>1238</c:v>
                </c:pt>
                <c:pt idx="59875">
                  <c:v>1197</c:v>
                </c:pt>
                <c:pt idx="59876">
                  <c:v>1148</c:v>
                </c:pt>
                <c:pt idx="59877">
                  <c:v>1092</c:v>
                </c:pt>
                <c:pt idx="59878">
                  <c:v>1033</c:v>
                </c:pt>
                <c:pt idx="59879">
                  <c:v>963</c:v>
                </c:pt>
                <c:pt idx="59880">
                  <c:v>932</c:v>
                </c:pt>
                <c:pt idx="59881">
                  <c:v>882</c:v>
                </c:pt>
                <c:pt idx="59882">
                  <c:v>877</c:v>
                </c:pt>
                <c:pt idx="59883">
                  <c:v>866</c:v>
                </c:pt>
                <c:pt idx="59884">
                  <c:v>870</c:v>
                </c:pt>
                <c:pt idx="59885">
                  <c:v>897</c:v>
                </c:pt>
                <c:pt idx="59886">
                  <c:v>925</c:v>
                </c:pt>
                <c:pt idx="59887">
                  <c:v>1070</c:v>
                </c:pt>
                <c:pt idx="59888">
                  <c:v>1196</c:v>
                </c:pt>
                <c:pt idx="59889">
                  <c:v>1298</c:v>
                </c:pt>
                <c:pt idx="59890">
                  <c:v>1356</c:v>
                </c:pt>
                <c:pt idx="59891">
                  <c:v>1346</c:v>
                </c:pt>
                <c:pt idx="59892">
                  <c:v>1367</c:v>
                </c:pt>
                <c:pt idx="59893">
                  <c:v>1358</c:v>
                </c:pt>
                <c:pt idx="59894">
                  <c:v>1328</c:v>
                </c:pt>
                <c:pt idx="59895">
                  <c:v>1271</c:v>
                </c:pt>
                <c:pt idx="59896">
                  <c:v>1208</c:v>
                </c:pt>
                <c:pt idx="59897">
                  <c:v>1205</c:v>
                </c:pt>
                <c:pt idx="59898">
                  <c:v>1216</c:v>
                </c:pt>
                <c:pt idx="59899">
                  <c:v>1187</c:v>
                </c:pt>
                <c:pt idx="59900">
                  <c:v>1143</c:v>
                </c:pt>
                <c:pt idx="59901">
                  <c:v>1106</c:v>
                </c:pt>
                <c:pt idx="59902">
                  <c:v>1040</c:v>
                </c:pt>
                <c:pt idx="59903">
                  <c:v>992</c:v>
                </c:pt>
                <c:pt idx="59904">
                  <c:v>938</c:v>
                </c:pt>
                <c:pt idx="59905">
                  <c:v>899</c:v>
                </c:pt>
                <c:pt idx="59906">
                  <c:v>866</c:v>
                </c:pt>
                <c:pt idx="59907">
                  <c:v>871</c:v>
                </c:pt>
                <c:pt idx="59908">
                  <c:v>869</c:v>
                </c:pt>
                <c:pt idx="59909">
                  <c:v>871</c:v>
                </c:pt>
                <c:pt idx="59910">
                  <c:v>838</c:v>
                </c:pt>
                <c:pt idx="59911">
                  <c:v>905</c:v>
                </c:pt>
                <c:pt idx="59912">
                  <c:v>953</c:v>
                </c:pt>
                <c:pt idx="59913">
                  <c:v>1005</c:v>
                </c:pt>
                <c:pt idx="59914">
                  <c:v>1070</c:v>
                </c:pt>
                <c:pt idx="59915">
                  <c:v>1092</c:v>
                </c:pt>
                <c:pt idx="59916">
                  <c:v>1094</c:v>
                </c:pt>
                <c:pt idx="59917">
                  <c:v>1112</c:v>
                </c:pt>
                <c:pt idx="59918">
                  <c:v>1082</c:v>
                </c:pt>
                <c:pt idx="59919">
                  <c:v>1048</c:v>
                </c:pt>
                <c:pt idx="59920">
                  <c:v>1036</c:v>
                </c:pt>
                <c:pt idx="59921">
                  <c:v>1077</c:v>
                </c:pt>
                <c:pt idx="59922">
                  <c:v>1135</c:v>
                </c:pt>
                <c:pt idx="59923">
                  <c:v>1125</c:v>
                </c:pt>
                <c:pt idx="59924">
                  <c:v>1108</c:v>
                </c:pt>
                <c:pt idx="59925">
                  <c:v>1064</c:v>
                </c:pt>
                <c:pt idx="59926">
                  <c:v>1027</c:v>
                </c:pt>
                <c:pt idx="59927">
                  <c:v>985</c:v>
                </c:pt>
                <c:pt idx="59928">
                  <c:v>940</c:v>
                </c:pt>
                <c:pt idx="59929">
                  <c:v>916</c:v>
                </c:pt>
                <c:pt idx="59930">
                  <c:v>891</c:v>
                </c:pt>
                <c:pt idx="59931">
                  <c:v>877</c:v>
                </c:pt>
                <c:pt idx="59932">
                  <c:v>883</c:v>
                </c:pt>
                <c:pt idx="59933">
                  <c:v>863</c:v>
                </c:pt>
                <c:pt idx="59934">
                  <c:v>847</c:v>
                </c:pt>
                <c:pt idx="59935">
                  <c:v>928</c:v>
                </c:pt>
                <c:pt idx="59936">
                  <c:v>1008</c:v>
                </c:pt>
                <c:pt idx="59937">
                  <c:v>1085</c:v>
                </c:pt>
                <c:pt idx="59938">
                  <c:v>1140</c:v>
                </c:pt>
                <c:pt idx="59939">
                  <c:v>1145</c:v>
                </c:pt>
                <c:pt idx="59940">
                  <c:v>1108</c:v>
                </c:pt>
                <c:pt idx="59941">
                  <c:v>1116</c:v>
                </c:pt>
                <c:pt idx="59942">
                  <c:v>1111</c:v>
                </c:pt>
                <c:pt idx="59943">
                  <c:v>1085</c:v>
                </c:pt>
                <c:pt idx="59944">
                  <c:v>1054</c:v>
                </c:pt>
                <c:pt idx="59945">
                  <c:v>1104</c:v>
                </c:pt>
                <c:pt idx="59946">
                  <c:v>1149</c:v>
                </c:pt>
                <c:pt idx="59947">
                  <c:v>1145</c:v>
                </c:pt>
                <c:pt idx="59948">
                  <c:v>1120</c:v>
                </c:pt>
                <c:pt idx="59949">
                  <c:v>1062</c:v>
                </c:pt>
                <c:pt idx="59950">
                  <c:v>1016</c:v>
                </c:pt>
                <c:pt idx="59951">
                  <c:v>967</c:v>
                </c:pt>
                <c:pt idx="59952">
                  <c:v>924</c:v>
                </c:pt>
                <c:pt idx="59953">
                  <c:v>892</c:v>
                </c:pt>
                <c:pt idx="59954">
                  <c:v>870</c:v>
                </c:pt>
                <c:pt idx="59955">
                  <c:v>855</c:v>
                </c:pt>
                <c:pt idx="59956">
                  <c:v>849</c:v>
                </c:pt>
                <c:pt idx="59957">
                  <c:v>842</c:v>
                </c:pt>
                <c:pt idx="59958">
                  <c:v>813</c:v>
                </c:pt>
                <c:pt idx="59959">
                  <c:v>880</c:v>
                </c:pt>
                <c:pt idx="59960">
                  <c:v>937</c:v>
                </c:pt>
                <c:pt idx="59961">
                  <c:v>1018</c:v>
                </c:pt>
                <c:pt idx="59962">
                  <c:v>1097</c:v>
                </c:pt>
                <c:pt idx="59963">
                  <c:v>1101</c:v>
                </c:pt>
                <c:pt idx="59964">
                  <c:v>1095</c:v>
                </c:pt>
                <c:pt idx="59965">
                  <c:v>1082</c:v>
                </c:pt>
                <c:pt idx="59966">
                  <c:v>1047</c:v>
                </c:pt>
                <c:pt idx="59967">
                  <c:v>1024</c:v>
                </c:pt>
                <c:pt idx="59968">
                  <c:v>1009</c:v>
                </c:pt>
                <c:pt idx="59969">
                  <c:v>1057</c:v>
                </c:pt>
                <c:pt idx="59970">
                  <c:v>1113</c:v>
                </c:pt>
                <c:pt idx="59971">
                  <c:v>1100</c:v>
                </c:pt>
                <c:pt idx="59972">
                  <c:v>1088</c:v>
                </c:pt>
                <c:pt idx="59973">
                  <c:v>1055</c:v>
                </c:pt>
                <c:pt idx="59974">
                  <c:v>1009</c:v>
                </c:pt>
                <c:pt idx="59975">
                  <c:v>964</c:v>
                </c:pt>
                <c:pt idx="59976">
                  <c:v>918</c:v>
                </c:pt>
                <c:pt idx="59977">
                  <c:v>897</c:v>
                </c:pt>
                <c:pt idx="59978">
                  <c:v>870</c:v>
                </c:pt>
                <c:pt idx="59979">
                  <c:v>849</c:v>
                </c:pt>
                <c:pt idx="59980">
                  <c:v>844</c:v>
                </c:pt>
                <c:pt idx="59981">
                  <c:v>831</c:v>
                </c:pt>
                <c:pt idx="59982">
                  <c:v>793</c:v>
                </c:pt>
                <c:pt idx="59983">
                  <c:v>851</c:v>
                </c:pt>
                <c:pt idx="59984">
                  <c:v>916</c:v>
                </c:pt>
                <c:pt idx="59985">
                  <c:v>978</c:v>
                </c:pt>
                <c:pt idx="59986">
                  <c:v>1046</c:v>
                </c:pt>
                <c:pt idx="59987">
                  <c:v>1056</c:v>
                </c:pt>
                <c:pt idx="59988">
                  <c:v>1008</c:v>
                </c:pt>
                <c:pt idx="59989">
                  <c:v>965</c:v>
                </c:pt>
                <c:pt idx="59990">
                  <c:v>964</c:v>
                </c:pt>
                <c:pt idx="59991">
                  <c:v>1017</c:v>
                </c:pt>
                <c:pt idx="59992">
                  <c:v>980</c:v>
                </c:pt>
                <c:pt idx="59993">
                  <c:v>1056</c:v>
                </c:pt>
                <c:pt idx="59994">
                  <c:v>1109</c:v>
                </c:pt>
                <c:pt idx="59995">
                  <c:v>1099</c:v>
                </c:pt>
                <c:pt idx="59996">
                  <c:v>1091</c:v>
                </c:pt>
                <c:pt idx="59997">
                  <c:v>1043</c:v>
                </c:pt>
                <c:pt idx="59998">
                  <c:v>974</c:v>
                </c:pt>
                <c:pt idx="59999">
                  <c:v>934</c:v>
                </c:pt>
                <c:pt idx="60000">
                  <c:v>901</c:v>
                </c:pt>
                <c:pt idx="60001">
                  <c:v>879</c:v>
                </c:pt>
                <c:pt idx="60002">
                  <c:v>855</c:v>
                </c:pt>
                <c:pt idx="60003">
                  <c:v>847</c:v>
                </c:pt>
                <c:pt idx="60004">
                  <c:v>855</c:v>
                </c:pt>
                <c:pt idx="60005">
                  <c:v>905</c:v>
                </c:pt>
                <c:pt idx="60006">
                  <c:v>936</c:v>
                </c:pt>
                <c:pt idx="60007">
                  <c:v>1132</c:v>
                </c:pt>
                <c:pt idx="60008">
                  <c:v>1280</c:v>
                </c:pt>
                <c:pt idx="60009">
                  <c:v>1354</c:v>
                </c:pt>
                <c:pt idx="60010">
                  <c:v>1386</c:v>
                </c:pt>
                <c:pt idx="60011">
                  <c:v>1347</c:v>
                </c:pt>
                <c:pt idx="60012">
                  <c:v>1316</c:v>
                </c:pt>
                <c:pt idx="60013">
                  <c:v>1326</c:v>
                </c:pt>
                <c:pt idx="60014">
                  <c:v>1285</c:v>
                </c:pt>
                <c:pt idx="60015">
                  <c:v>1255</c:v>
                </c:pt>
                <c:pt idx="60016">
                  <c:v>1183</c:v>
                </c:pt>
                <c:pt idx="60017">
                  <c:v>1172</c:v>
                </c:pt>
                <c:pt idx="60018">
                  <c:v>1183</c:v>
                </c:pt>
                <c:pt idx="60019">
                  <c:v>1161</c:v>
                </c:pt>
                <c:pt idx="60020">
                  <c:v>1096</c:v>
                </c:pt>
                <c:pt idx="60021">
                  <c:v>1036</c:v>
                </c:pt>
                <c:pt idx="60022">
                  <c:v>997</c:v>
                </c:pt>
                <c:pt idx="60023">
                  <c:v>951</c:v>
                </c:pt>
                <c:pt idx="60024">
                  <c:v>908</c:v>
                </c:pt>
                <c:pt idx="60025">
                  <c:v>885</c:v>
                </c:pt>
                <c:pt idx="60026">
                  <c:v>870</c:v>
                </c:pt>
                <c:pt idx="60027">
                  <c:v>866</c:v>
                </c:pt>
                <c:pt idx="60028">
                  <c:v>874</c:v>
                </c:pt>
                <c:pt idx="60029">
                  <c:v>896</c:v>
                </c:pt>
                <c:pt idx="60030">
                  <c:v>918</c:v>
                </c:pt>
                <c:pt idx="60031">
                  <c:v>1103</c:v>
                </c:pt>
                <c:pt idx="60032">
                  <c:v>1229</c:v>
                </c:pt>
                <c:pt idx="60033">
                  <c:v>1350</c:v>
                </c:pt>
                <c:pt idx="60034">
                  <c:v>1398</c:v>
                </c:pt>
                <c:pt idx="60035">
                  <c:v>1425</c:v>
                </c:pt>
                <c:pt idx="60036">
                  <c:v>1437</c:v>
                </c:pt>
                <c:pt idx="60037">
                  <c:v>1443</c:v>
                </c:pt>
                <c:pt idx="60038">
                  <c:v>1433</c:v>
                </c:pt>
                <c:pt idx="60039">
                  <c:v>1389</c:v>
                </c:pt>
                <c:pt idx="60040">
                  <c:v>1298</c:v>
                </c:pt>
                <c:pt idx="60041">
                  <c:v>1251</c:v>
                </c:pt>
                <c:pt idx="60042">
                  <c:v>1302</c:v>
                </c:pt>
                <c:pt idx="60043">
                  <c:v>1252</c:v>
                </c:pt>
                <c:pt idx="60044">
                  <c:v>1233</c:v>
                </c:pt>
                <c:pt idx="60045">
                  <c:v>1188</c:v>
                </c:pt>
                <c:pt idx="60046">
                  <c:v>1127</c:v>
                </c:pt>
                <c:pt idx="60047">
                  <c:v>1065</c:v>
                </c:pt>
                <c:pt idx="60048">
                  <c:v>1014</c:v>
                </c:pt>
                <c:pt idx="60049">
                  <c:v>980</c:v>
                </c:pt>
                <c:pt idx="60050">
                  <c:v>951</c:v>
                </c:pt>
                <c:pt idx="60051">
                  <c:v>940</c:v>
                </c:pt>
                <c:pt idx="60052">
                  <c:v>930</c:v>
                </c:pt>
                <c:pt idx="60053">
                  <c:v>960</c:v>
                </c:pt>
                <c:pt idx="60054">
                  <c:v>986</c:v>
                </c:pt>
                <c:pt idx="60055">
                  <c:v>1181</c:v>
                </c:pt>
                <c:pt idx="60056">
                  <c:v>1308</c:v>
                </c:pt>
                <c:pt idx="60057">
                  <c:v>1402</c:v>
                </c:pt>
                <c:pt idx="60058">
                  <c:v>1456</c:v>
                </c:pt>
                <c:pt idx="60059">
                  <c:v>1465</c:v>
                </c:pt>
                <c:pt idx="60060">
                  <c:v>1466</c:v>
                </c:pt>
                <c:pt idx="60061">
                  <c:v>1484</c:v>
                </c:pt>
                <c:pt idx="60062">
                  <c:v>1481</c:v>
                </c:pt>
                <c:pt idx="60063">
                  <c:v>1432</c:v>
                </c:pt>
                <c:pt idx="60064">
                  <c:v>1327</c:v>
                </c:pt>
                <c:pt idx="60065">
                  <c:v>1272</c:v>
                </c:pt>
                <c:pt idx="60066">
                  <c:v>1331</c:v>
                </c:pt>
                <c:pt idx="60067">
                  <c:v>1298</c:v>
                </c:pt>
                <c:pt idx="60068">
                  <c:v>1244</c:v>
                </c:pt>
                <c:pt idx="60069">
                  <c:v>1191</c:v>
                </c:pt>
                <c:pt idx="60070">
                  <c:v>1141</c:v>
                </c:pt>
                <c:pt idx="60071">
                  <c:v>1074</c:v>
                </c:pt>
                <c:pt idx="60072">
                  <c:v>1023</c:v>
                </c:pt>
                <c:pt idx="60073">
                  <c:v>996</c:v>
                </c:pt>
                <c:pt idx="60074">
                  <c:v>975</c:v>
                </c:pt>
                <c:pt idx="60075">
                  <c:v>951</c:v>
                </c:pt>
                <c:pt idx="60076">
                  <c:v>946</c:v>
                </c:pt>
                <c:pt idx="60077">
                  <c:v>940</c:v>
                </c:pt>
                <c:pt idx="60078">
                  <c:v>905</c:v>
                </c:pt>
                <c:pt idx="60079">
                  <c:v>978</c:v>
                </c:pt>
                <c:pt idx="60080">
                  <c:v>1050</c:v>
                </c:pt>
                <c:pt idx="60081">
                  <c:v>1101</c:v>
                </c:pt>
                <c:pt idx="60082">
                  <c:v>1159</c:v>
                </c:pt>
                <c:pt idx="60083">
                  <c:v>1213</c:v>
                </c:pt>
                <c:pt idx="60084">
                  <c:v>1199</c:v>
                </c:pt>
                <c:pt idx="60085">
                  <c:v>1186</c:v>
                </c:pt>
                <c:pt idx="60086">
                  <c:v>1194</c:v>
                </c:pt>
                <c:pt idx="60087">
                  <c:v>1180</c:v>
                </c:pt>
                <c:pt idx="60088">
                  <c:v>1150</c:v>
                </c:pt>
                <c:pt idx="60089">
                  <c:v>1138</c:v>
                </c:pt>
                <c:pt idx="60090">
                  <c:v>1217</c:v>
                </c:pt>
                <c:pt idx="60091">
                  <c:v>1202</c:v>
                </c:pt>
                <c:pt idx="60092">
                  <c:v>1201</c:v>
                </c:pt>
                <c:pt idx="60093">
                  <c:v>1178</c:v>
                </c:pt>
                <c:pt idx="60094">
                  <c:v>1113</c:v>
                </c:pt>
                <c:pt idx="60095">
                  <c:v>1053</c:v>
                </c:pt>
                <c:pt idx="60096">
                  <c:v>1003</c:v>
                </c:pt>
                <c:pt idx="60097">
                  <c:v>978</c:v>
                </c:pt>
                <c:pt idx="60098">
                  <c:v>963</c:v>
                </c:pt>
                <c:pt idx="60099">
                  <c:v>946</c:v>
                </c:pt>
                <c:pt idx="60100">
                  <c:v>952</c:v>
                </c:pt>
                <c:pt idx="60101">
                  <c:v>982</c:v>
                </c:pt>
                <c:pt idx="60102">
                  <c:v>1011</c:v>
                </c:pt>
                <c:pt idx="60103">
                  <c:v>1205</c:v>
                </c:pt>
                <c:pt idx="60104">
                  <c:v>1317</c:v>
                </c:pt>
                <c:pt idx="60105">
                  <c:v>1421</c:v>
                </c:pt>
                <c:pt idx="60106">
                  <c:v>1506</c:v>
                </c:pt>
                <c:pt idx="60107">
                  <c:v>1456</c:v>
                </c:pt>
                <c:pt idx="60108">
                  <c:v>1417</c:v>
                </c:pt>
                <c:pt idx="60109">
                  <c:v>1372</c:v>
                </c:pt>
                <c:pt idx="60110">
                  <c:v>1343</c:v>
                </c:pt>
                <c:pt idx="60111">
                  <c:v>1300</c:v>
                </c:pt>
                <c:pt idx="60112">
                  <c:v>1215</c:v>
                </c:pt>
                <c:pt idx="60113">
                  <c:v>1216</c:v>
                </c:pt>
                <c:pt idx="60114">
                  <c:v>1237</c:v>
                </c:pt>
                <c:pt idx="60115">
                  <c:v>1202</c:v>
                </c:pt>
                <c:pt idx="60116">
                  <c:v>1148</c:v>
                </c:pt>
                <c:pt idx="60117">
                  <c:v>1078</c:v>
                </c:pt>
                <c:pt idx="60118">
                  <c:v>1052</c:v>
                </c:pt>
                <c:pt idx="60119">
                  <c:v>1000</c:v>
                </c:pt>
                <c:pt idx="60120">
                  <c:v>953</c:v>
                </c:pt>
                <c:pt idx="60121">
                  <c:v>926</c:v>
                </c:pt>
                <c:pt idx="60122">
                  <c:v>905</c:v>
                </c:pt>
                <c:pt idx="60123">
                  <c:v>892</c:v>
                </c:pt>
                <c:pt idx="60124">
                  <c:v>892</c:v>
                </c:pt>
                <c:pt idx="60125">
                  <c:v>921</c:v>
                </c:pt>
                <c:pt idx="60126">
                  <c:v>921</c:v>
                </c:pt>
                <c:pt idx="60127">
                  <c:v>1008</c:v>
                </c:pt>
                <c:pt idx="60128">
                  <c:v>1112</c:v>
                </c:pt>
                <c:pt idx="60129">
                  <c:v>1216</c:v>
                </c:pt>
                <c:pt idx="60130">
                  <c:v>1266</c:v>
                </c:pt>
                <c:pt idx="60131">
                  <c:v>1256</c:v>
                </c:pt>
                <c:pt idx="60132">
                  <c:v>1229</c:v>
                </c:pt>
                <c:pt idx="60133">
                  <c:v>1189</c:v>
                </c:pt>
                <c:pt idx="60134">
                  <c:v>1179</c:v>
                </c:pt>
                <c:pt idx="60135">
                  <c:v>1129</c:v>
                </c:pt>
                <c:pt idx="60136">
                  <c:v>1113</c:v>
                </c:pt>
                <c:pt idx="60137">
                  <c:v>1140</c:v>
                </c:pt>
                <c:pt idx="60138">
                  <c:v>1181</c:v>
                </c:pt>
                <c:pt idx="60139">
                  <c:v>1155</c:v>
                </c:pt>
                <c:pt idx="60140">
                  <c:v>1125</c:v>
                </c:pt>
                <c:pt idx="60141">
                  <c:v>1085</c:v>
                </c:pt>
                <c:pt idx="60142">
                  <c:v>1029</c:v>
                </c:pt>
                <c:pt idx="60143">
                  <c:v>983</c:v>
                </c:pt>
                <c:pt idx="60144">
                  <c:v>949</c:v>
                </c:pt>
                <c:pt idx="60145">
                  <c:v>916</c:v>
                </c:pt>
                <c:pt idx="60146">
                  <c:v>897</c:v>
                </c:pt>
                <c:pt idx="60147">
                  <c:v>881</c:v>
                </c:pt>
                <c:pt idx="60148">
                  <c:v>865</c:v>
                </c:pt>
                <c:pt idx="60149">
                  <c:v>854</c:v>
                </c:pt>
                <c:pt idx="60150">
                  <c:v>821</c:v>
                </c:pt>
                <c:pt idx="60151">
                  <c:v>888</c:v>
                </c:pt>
                <c:pt idx="60152">
                  <c:v>949</c:v>
                </c:pt>
                <c:pt idx="60153">
                  <c:v>1005</c:v>
                </c:pt>
                <c:pt idx="60154">
                  <c:v>1066</c:v>
                </c:pt>
                <c:pt idx="60155">
                  <c:v>1090</c:v>
                </c:pt>
                <c:pt idx="60156">
                  <c:v>1085</c:v>
                </c:pt>
                <c:pt idx="60157">
                  <c:v>1081</c:v>
                </c:pt>
                <c:pt idx="60158">
                  <c:v>1093</c:v>
                </c:pt>
                <c:pt idx="60159">
                  <c:v>1066</c:v>
                </c:pt>
                <c:pt idx="60160">
                  <c:v>1031</c:v>
                </c:pt>
                <c:pt idx="60161">
                  <c:v>1057</c:v>
                </c:pt>
                <c:pt idx="60162">
                  <c:v>1141</c:v>
                </c:pt>
                <c:pt idx="60163">
                  <c:v>1142</c:v>
                </c:pt>
                <c:pt idx="60164">
                  <c:v>1145</c:v>
                </c:pt>
                <c:pt idx="60165">
                  <c:v>1111</c:v>
                </c:pt>
                <c:pt idx="60166">
                  <c:v>1063</c:v>
                </c:pt>
                <c:pt idx="60167">
                  <c:v>999</c:v>
                </c:pt>
                <c:pt idx="60168">
                  <c:v>951</c:v>
                </c:pt>
                <c:pt idx="60169">
                  <c:v>931</c:v>
                </c:pt>
                <c:pt idx="60170">
                  <c:v>913</c:v>
                </c:pt>
                <c:pt idx="60171">
                  <c:v>891</c:v>
                </c:pt>
                <c:pt idx="60172">
                  <c:v>909</c:v>
                </c:pt>
                <c:pt idx="60173">
                  <c:v>946</c:v>
                </c:pt>
                <c:pt idx="60174">
                  <c:v>954</c:v>
                </c:pt>
                <c:pt idx="60175">
                  <c:v>1126</c:v>
                </c:pt>
                <c:pt idx="60176">
                  <c:v>1257</c:v>
                </c:pt>
                <c:pt idx="60177">
                  <c:v>1330</c:v>
                </c:pt>
                <c:pt idx="60178">
                  <c:v>1356</c:v>
                </c:pt>
                <c:pt idx="60179">
                  <c:v>1371</c:v>
                </c:pt>
                <c:pt idx="60180">
                  <c:v>1367</c:v>
                </c:pt>
                <c:pt idx="60181">
                  <c:v>1381</c:v>
                </c:pt>
                <c:pt idx="60182">
                  <c:v>1382</c:v>
                </c:pt>
                <c:pt idx="60183">
                  <c:v>1340</c:v>
                </c:pt>
                <c:pt idx="60184">
                  <c:v>1262</c:v>
                </c:pt>
                <c:pt idx="60185">
                  <c:v>1232</c:v>
                </c:pt>
                <c:pt idx="60186">
                  <c:v>1242</c:v>
                </c:pt>
                <c:pt idx="60187">
                  <c:v>1216</c:v>
                </c:pt>
                <c:pt idx="60188">
                  <c:v>1160</c:v>
                </c:pt>
                <c:pt idx="60189">
                  <c:v>1104</c:v>
                </c:pt>
                <c:pt idx="60190">
                  <c:v>1050</c:v>
                </c:pt>
                <c:pt idx="60191">
                  <c:v>991</c:v>
                </c:pt>
                <c:pt idx="60192">
                  <c:v>941</c:v>
                </c:pt>
                <c:pt idx="60193">
                  <c:v>904</c:v>
                </c:pt>
                <c:pt idx="60194">
                  <c:v>885</c:v>
                </c:pt>
                <c:pt idx="60195">
                  <c:v>882</c:v>
                </c:pt>
                <c:pt idx="60196">
                  <c:v>884</c:v>
                </c:pt>
                <c:pt idx="60197">
                  <c:v>931</c:v>
                </c:pt>
                <c:pt idx="60198">
                  <c:v>946</c:v>
                </c:pt>
                <c:pt idx="60199">
                  <c:v>1110</c:v>
                </c:pt>
                <c:pt idx="60200">
                  <c:v>1217</c:v>
                </c:pt>
                <c:pt idx="60201">
                  <c:v>1286</c:v>
                </c:pt>
                <c:pt idx="60202">
                  <c:v>1326</c:v>
                </c:pt>
                <c:pt idx="60203">
                  <c:v>1318</c:v>
                </c:pt>
                <c:pt idx="60204">
                  <c:v>1325</c:v>
                </c:pt>
                <c:pt idx="60205">
                  <c:v>1341</c:v>
                </c:pt>
                <c:pt idx="60206">
                  <c:v>1297</c:v>
                </c:pt>
                <c:pt idx="60207">
                  <c:v>1256</c:v>
                </c:pt>
                <c:pt idx="60208">
                  <c:v>1182</c:v>
                </c:pt>
                <c:pt idx="60209">
                  <c:v>1192</c:v>
                </c:pt>
                <c:pt idx="60210">
                  <c:v>1220</c:v>
                </c:pt>
                <c:pt idx="60211">
                  <c:v>1179</c:v>
                </c:pt>
                <c:pt idx="60212">
                  <c:v>1159</c:v>
                </c:pt>
                <c:pt idx="60213">
                  <c:v>1118</c:v>
                </c:pt>
                <c:pt idx="60214">
                  <c:v>1063</c:v>
                </c:pt>
                <c:pt idx="60215">
                  <c:v>990</c:v>
                </c:pt>
                <c:pt idx="60216">
                  <c:v>942</c:v>
                </c:pt>
                <c:pt idx="60217">
                  <c:v>929</c:v>
                </c:pt>
                <c:pt idx="60218">
                  <c:v>914</c:v>
                </c:pt>
                <c:pt idx="60219">
                  <c:v>902</c:v>
                </c:pt>
                <c:pt idx="60220">
                  <c:v>907</c:v>
                </c:pt>
                <c:pt idx="60221">
                  <c:v>952</c:v>
                </c:pt>
                <c:pt idx="60222">
                  <c:v>969</c:v>
                </c:pt>
                <c:pt idx="60223">
                  <c:v>1110</c:v>
                </c:pt>
                <c:pt idx="60224">
                  <c:v>1217</c:v>
                </c:pt>
                <c:pt idx="60225">
                  <c:v>1288</c:v>
                </c:pt>
                <c:pt idx="60226">
                  <c:v>1352</c:v>
                </c:pt>
                <c:pt idx="60227">
                  <c:v>1356</c:v>
                </c:pt>
                <c:pt idx="60228">
                  <c:v>1355</c:v>
                </c:pt>
                <c:pt idx="60229">
                  <c:v>1348</c:v>
                </c:pt>
                <c:pt idx="60230">
                  <c:v>1336</c:v>
                </c:pt>
                <c:pt idx="60231">
                  <c:v>1284</c:v>
                </c:pt>
                <c:pt idx="60232">
                  <c:v>1189</c:v>
                </c:pt>
                <c:pt idx="60233">
                  <c:v>1204</c:v>
                </c:pt>
                <c:pt idx="60234">
                  <c:v>1215</c:v>
                </c:pt>
                <c:pt idx="60235">
                  <c:v>1200</c:v>
                </c:pt>
                <c:pt idx="60236">
                  <c:v>1147</c:v>
                </c:pt>
                <c:pt idx="60237">
                  <c:v>1099</c:v>
                </c:pt>
                <c:pt idx="60238">
                  <c:v>1050</c:v>
                </c:pt>
                <c:pt idx="60239">
                  <c:v>985</c:v>
                </c:pt>
                <c:pt idx="60240">
                  <c:v>936</c:v>
                </c:pt>
                <c:pt idx="60241">
                  <c:v>907</c:v>
                </c:pt>
                <c:pt idx="60242">
                  <c:v>871</c:v>
                </c:pt>
                <c:pt idx="60243">
                  <c:v>860</c:v>
                </c:pt>
                <c:pt idx="60244">
                  <c:v>875</c:v>
                </c:pt>
                <c:pt idx="60245">
                  <c:v>947</c:v>
                </c:pt>
                <c:pt idx="60246">
                  <c:v>954</c:v>
                </c:pt>
                <c:pt idx="60247">
                  <c:v>1137</c:v>
                </c:pt>
                <c:pt idx="60248">
                  <c:v>1224</c:v>
                </c:pt>
                <c:pt idx="60249">
                  <c:v>1325</c:v>
                </c:pt>
                <c:pt idx="60250">
                  <c:v>1381</c:v>
                </c:pt>
                <c:pt idx="60251">
                  <c:v>1395</c:v>
                </c:pt>
                <c:pt idx="60252">
                  <c:v>1398</c:v>
                </c:pt>
                <c:pt idx="60253">
                  <c:v>1388</c:v>
                </c:pt>
                <c:pt idx="60254">
                  <c:v>1338</c:v>
                </c:pt>
                <c:pt idx="60255">
                  <c:v>1292</c:v>
                </c:pt>
                <c:pt idx="60256">
                  <c:v>1249</c:v>
                </c:pt>
                <c:pt idx="60257">
                  <c:v>1211</c:v>
                </c:pt>
                <c:pt idx="60258">
                  <c:v>1259</c:v>
                </c:pt>
                <c:pt idx="60259">
                  <c:v>1223</c:v>
                </c:pt>
                <c:pt idx="60260">
                  <c:v>1172</c:v>
                </c:pt>
                <c:pt idx="60261">
                  <c:v>1125</c:v>
                </c:pt>
                <c:pt idx="60262">
                  <c:v>1073</c:v>
                </c:pt>
                <c:pt idx="60263">
                  <c:v>1004</c:v>
                </c:pt>
                <c:pt idx="60264">
                  <c:v>949</c:v>
                </c:pt>
                <c:pt idx="60265">
                  <c:v>920</c:v>
                </c:pt>
                <c:pt idx="60266">
                  <c:v>897</c:v>
                </c:pt>
                <c:pt idx="60267">
                  <c:v>895</c:v>
                </c:pt>
                <c:pt idx="60268">
                  <c:v>905</c:v>
                </c:pt>
                <c:pt idx="60269">
                  <c:v>943</c:v>
                </c:pt>
                <c:pt idx="60270">
                  <c:v>970</c:v>
                </c:pt>
                <c:pt idx="60271">
                  <c:v>1140</c:v>
                </c:pt>
                <c:pt idx="60272">
                  <c:v>1265</c:v>
                </c:pt>
                <c:pt idx="60273">
                  <c:v>1343</c:v>
                </c:pt>
                <c:pt idx="60274">
                  <c:v>1395</c:v>
                </c:pt>
                <c:pt idx="60275">
                  <c:v>1401</c:v>
                </c:pt>
                <c:pt idx="60276">
                  <c:v>1409</c:v>
                </c:pt>
                <c:pt idx="60277">
                  <c:v>1423</c:v>
                </c:pt>
                <c:pt idx="60278">
                  <c:v>1415</c:v>
                </c:pt>
                <c:pt idx="60279">
                  <c:v>1356</c:v>
                </c:pt>
                <c:pt idx="60280">
                  <c:v>1273</c:v>
                </c:pt>
                <c:pt idx="60281">
                  <c:v>1262</c:v>
                </c:pt>
                <c:pt idx="60282">
                  <c:v>1296</c:v>
                </c:pt>
                <c:pt idx="60283">
                  <c:v>1272</c:v>
                </c:pt>
                <c:pt idx="60284">
                  <c:v>1235</c:v>
                </c:pt>
                <c:pt idx="60285">
                  <c:v>1174</c:v>
                </c:pt>
                <c:pt idx="60286">
                  <c:v>1112</c:v>
                </c:pt>
                <c:pt idx="60287">
                  <c:v>1058</c:v>
                </c:pt>
                <c:pt idx="60288">
                  <c:v>1009</c:v>
                </c:pt>
                <c:pt idx="60289">
                  <c:v>977</c:v>
                </c:pt>
                <c:pt idx="60290">
                  <c:v>964</c:v>
                </c:pt>
                <c:pt idx="60291">
                  <c:v>953</c:v>
                </c:pt>
                <c:pt idx="60292">
                  <c:v>956</c:v>
                </c:pt>
                <c:pt idx="60293">
                  <c:v>964</c:v>
                </c:pt>
                <c:pt idx="60294">
                  <c:v>953</c:v>
                </c:pt>
                <c:pt idx="60295">
                  <c:v>1037</c:v>
                </c:pt>
                <c:pt idx="60296">
                  <c:v>1098</c:v>
                </c:pt>
                <c:pt idx="60297">
                  <c:v>1187</c:v>
                </c:pt>
                <c:pt idx="60298">
                  <c:v>1243</c:v>
                </c:pt>
                <c:pt idx="60299">
                  <c:v>1220</c:v>
                </c:pt>
                <c:pt idx="60300">
                  <c:v>1203</c:v>
                </c:pt>
                <c:pt idx="60301">
                  <c:v>1219</c:v>
                </c:pt>
                <c:pt idx="60302">
                  <c:v>1188</c:v>
                </c:pt>
                <c:pt idx="60303">
                  <c:v>1161</c:v>
                </c:pt>
                <c:pt idx="60304">
                  <c:v>1130</c:v>
                </c:pt>
                <c:pt idx="60305">
                  <c:v>1194</c:v>
                </c:pt>
                <c:pt idx="60306">
                  <c:v>1220</c:v>
                </c:pt>
                <c:pt idx="60307">
                  <c:v>1199</c:v>
                </c:pt>
                <c:pt idx="60308">
                  <c:v>1155</c:v>
                </c:pt>
                <c:pt idx="60309">
                  <c:v>1095</c:v>
                </c:pt>
                <c:pt idx="60310">
                  <c:v>1054</c:v>
                </c:pt>
                <c:pt idx="60311">
                  <c:v>1004</c:v>
                </c:pt>
                <c:pt idx="60312">
                  <c:v>979</c:v>
                </c:pt>
                <c:pt idx="60313">
                  <c:v>934</c:v>
                </c:pt>
                <c:pt idx="60314">
                  <c:v>914</c:v>
                </c:pt>
                <c:pt idx="60315">
                  <c:v>897</c:v>
                </c:pt>
                <c:pt idx="60316">
                  <c:v>892</c:v>
                </c:pt>
                <c:pt idx="60317">
                  <c:v>889</c:v>
                </c:pt>
                <c:pt idx="60318">
                  <c:v>846</c:v>
                </c:pt>
                <c:pt idx="60319">
                  <c:v>873</c:v>
                </c:pt>
                <c:pt idx="60320">
                  <c:v>940</c:v>
                </c:pt>
                <c:pt idx="60321">
                  <c:v>980</c:v>
                </c:pt>
                <c:pt idx="60322">
                  <c:v>1052</c:v>
                </c:pt>
                <c:pt idx="60323">
                  <c:v>1072</c:v>
                </c:pt>
                <c:pt idx="60324">
                  <c:v>1070</c:v>
                </c:pt>
                <c:pt idx="60325">
                  <c:v>1059</c:v>
                </c:pt>
                <c:pt idx="60326">
                  <c:v>1011</c:v>
                </c:pt>
                <c:pt idx="60327">
                  <c:v>982</c:v>
                </c:pt>
                <c:pt idx="60328">
                  <c:v>980</c:v>
                </c:pt>
                <c:pt idx="60329">
                  <c:v>1045</c:v>
                </c:pt>
                <c:pt idx="60330">
                  <c:v>1094</c:v>
                </c:pt>
                <c:pt idx="60331">
                  <c:v>1075</c:v>
                </c:pt>
                <c:pt idx="60332">
                  <c:v>1054</c:v>
                </c:pt>
                <c:pt idx="60333">
                  <c:v>1020</c:v>
                </c:pt>
                <c:pt idx="60334">
                  <c:v>968</c:v>
                </c:pt>
                <c:pt idx="60335">
                  <c:v>922</c:v>
                </c:pt>
                <c:pt idx="60336">
                  <c:v>871</c:v>
                </c:pt>
                <c:pt idx="60337">
                  <c:v>849</c:v>
                </c:pt>
                <c:pt idx="60338">
                  <c:v>831</c:v>
                </c:pt>
                <c:pt idx="60339">
                  <c:v>827</c:v>
                </c:pt>
                <c:pt idx="60340">
                  <c:v>844</c:v>
                </c:pt>
                <c:pt idx="60341">
                  <c:v>886</c:v>
                </c:pt>
                <c:pt idx="60342">
                  <c:v>923</c:v>
                </c:pt>
                <c:pt idx="60343">
                  <c:v>1079</c:v>
                </c:pt>
                <c:pt idx="60344">
                  <c:v>1192</c:v>
                </c:pt>
                <c:pt idx="60345">
                  <c:v>1255</c:v>
                </c:pt>
                <c:pt idx="60346">
                  <c:v>1287</c:v>
                </c:pt>
                <c:pt idx="60347">
                  <c:v>1298</c:v>
                </c:pt>
                <c:pt idx="60348">
                  <c:v>1275</c:v>
                </c:pt>
                <c:pt idx="60349">
                  <c:v>1291</c:v>
                </c:pt>
                <c:pt idx="60350">
                  <c:v>1258</c:v>
                </c:pt>
                <c:pt idx="60351">
                  <c:v>1223</c:v>
                </c:pt>
                <c:pt idx="60352">
                  <c:v>1168</c:v>
                </c:pt>
                <c:pt idx="60353">
                  <c:v>1184</c:v>
                </c:pt>
                <c:pt idx="60354">
                  <c:v>1166</c:v>
                </c:pt>
                <c:pt idx="60355">
                  <c:v>1107</c:v>
                </c:pt>
                <c:pt idx="60356">
                  <c:v>1053</c:v>
                </c:pt>
                <c:pt idx="60357">
                  <c:v>988</c:v>
                </c:pt>
                <c:pt idx="60358">
                  <c:v>919</c:v>
                </c:pt>
                <c:pt idx="60359">
                  <c:v>855</c:v>
                </c:pt>
                <c:pt idx="60360">
                  <c:v>820</c:v>
                </c:pt>
                <c:pt idx="60361">
                  <c:v>801</c:v>
                </c:pt>
                <c:pt idx="60362">
                  <c:v>774</c:v>
                </c:pt>
                <c:pt idx="60363">
                  <c:v>774</c:v>
                </c:pt>
                <c:pt idx="60364">
                  <c:v>787</c:v>
                </c:pt>
                <c:pt idx="60365">
                  <c:v>824</c:v>
                </c:pt>
                <c:pt idx="60366">
                  <c:v>842</c:v>
                </c:pt>
                <c:pt idx="60367">
                  <c:v>953</c:v>
                </c:pt>
                <c:pt idx="60368">
                  <c:v>1064</c:v>
                </c:pt>
                <c:pt idx="60369">
                  <c:v>1092</c:v>
                </c:pt>
                <c:pt idx="60370">
                  <c:v>1175</c:v>
                </c:pt>
                <c:pt idx="60371">
                  <c:v>1180</c:v>
                </c:pt>
                <c:pt idx="60372">
                  <c:v>1198</c:v>
                </c:pt>
                <c:pt idx="60373">
                  <c:v>1164</c:v>
                </c:pt>
                <c:pt idx="60374">
                  <c:v>1130</c:v>
                </c:pt>
                <c:pt idx="60375">
                  <c:v>1072</c:v>
                </c:pt>
                <c:pt idx="60376">
                  <c:v>1027</c:v>
                </c:pt>
                <c:pt idx="60377">
                  <c:v>1057</c:v>
                </c:pt>
                <c:pt idx="60378">
                  <c:v>1092</c:v>
                </c:pt>
                <c:pt idx="60379">
                  <c:v>1050</c:v>
                </c:pt>
                <c:pt idx="60380">
                  <c:v>1007</c:v>
                </c:pt>
                <c:pt idx="60381">
                  <c:v>947</c:v>
                </c:pt>
                <c:pt idx="60382">
                  <c:v>897</c:v>
                </c:pt>
                <c:pt idx="60383">
                  <c:v>837</c:v>
                </c:pt>
                <c:pt idx="60384">
                  <c:v>799</c:v>
                </c:pt>
                <c:pt idx="60385">
                  <c:v>775</c:v>
                </c:pt>
                <c:pt idx="60386">
                  <c:v>762</c:v>
                </c:pt>
                <c:pt idx="60387">
                  <c:v>755</c:v>
                </c:pt>
                <c:pt idx="60388">
                  <c:v>775</c:v>
                </c:pt>
                <c:pt idx="60389">
                  <c:v>827</c:v>
                </c:pt>
                <c:pt idx="60390">
                  <c:v>858</c:v>
                </c:pt>
                <c:pt idx="60391">
                  <c:v>1032</c:v>
                </c:pt>
                <c:pt idx="60392">
                  <c:v>1131</c:v>
                </c:pt>
                <c:pt idx="60393">
                  <c:v>1217</c:v>
                </c:pt>
                <c:pt idx="60394">
                  <c:v>1265</c:v>
                </c:pt>
                <c:pt idx="60395">
                  <c:v>1289</c:v>
                </c:pt>
                <c:pt idx="60396">
                  <c:v>1285</c:v>
                </c:pt>
                <c:pt idx="60397">
                  <c:v>1268</c:v>
                </c:pt>
                <c:pt idx="60398">
                  <c:v>1273</c:v>
                </c:pt>
                <c:pt idx="60399">
                  <c:v>1224</c:v>
                </c:pt>
                <c:pt idx="60400">
                  <c:v>1157</c:v>
                </c:pt>
                <c:pt idx="60401">
                  <c:v>1203</c:v>
                </c:pt>
                <c:pt idx="60402">
                  <c:v>1194</c:v>
                </c:pt>
                <c:pt idx="60403">
                  <c:v>1167</c:v>
                </c:pt>
                <c:pt idx="60404">
                  <c:v>1116</c:v>
                </c:pt>
                <c:pt idx="60405">
                  <c:v>1075</c:v>
                </c:pt>
                <c:pt idx="60406">
                  <c:v>995</c:v>
                </c:pt>
                <c:pt idx="60407">
                  <c:v>923</c:v>
                </c:pt>
                <c:pt idx="60408">
                  <c:v>848</c:v>
                </c:pt>
                <c:pt idx="60409">
                  <c:v>850</c:v>
                </c:pt>
                <c:pt idx="60410">
                  <c:v>823</c:v>
                </c:pt>
                <c:pt idx="60411">
                  <c:v>825</c:v>
                </c:pt>
                <c:pt idx="60412">
                  <c:v>844</c:v>
                </c:pt>
                <c:pt idx="60413">
                  <c:v>880</c:v>
                </c:pt>
                <c:pt idx="60414">
                  <c:v>895</c:v>
                </c:pt>
                <c:pt idx="60415">
                  <c:v>1094</c:v>
                </c:pt>
                <c:pt idx="60416">
                  <c:v>1218</c:v>
                </c:pt>
                <c:pt idx="60417">
                  <c:v>1290</c:v>
                </c:pt>
                <c:pt idx="60418">
                  <c:v>1360</c:v>
                </c:pt>
                <c:pt idx="60419">
                  <c:v>1369</c:v>
                </c:pt>
                <c:pt idx="60420">
                  <c:v>1355</c:v>
                </c:pt>
                <c:pt idx="60421">
                  <c:v>1366</c:v>
                </c:pt>
                <c:pt idx="60422">
                  <c:v>1352</c:v>
                </c:pt>
                <c:pt idx="60423">
                  <c:v>1317</c:v>
                </c:pt>
                <c:pt idx="60424">
                  <c:v>1238</c:v>
                </c:pt>
                <c:pt idx="60425">
                  <c:v>1202</c:v>
                </c:pt>
                <c:pt idx="60426">
                  <c:v>1247</c:v>
                </c:pt>
                <c:pt idx="60427">
                  <c:v>1211</c:v>
                </c:pt>
                <c:pt idx="60428">
                  <c:v>1168</c:v>
                </c:pt>
                <c:pt idx="60429">
                  <c:v>1123</c:v>
                </c:pt>
                <c:pt idx="60430">
                  <c:v>1086</c:v>
                </c:pt>
                <c:pt idx="60431">
                  <c:v>1009</c:v>
                </c:pt>
                <c:pt idx="60432">
                  <c:v>960</c:v>
                </c:pt>
                <c:pt idx="60433">
                  <c:v>916</c:v>
                </c:pt>
                <c:pt idx="60434">
                  <c:v>896</c:v>
                </c:pt>
                <c:pt idx="60435">
                  <c:v>886</c:v>
                </c:pt>
                <c:pt idx="60436">
                  <c:v>893</c:v>
                </c:pt>
                <c:pt idx="60437">
                  <c:v>946</c:v>
                </c:pt>
                <c:pt idx="60438">
                  <c:v>967</c:v>
                </c:pt>
                <c:pt idx="60439">
                  <c:v>1170</c:v>
                </c:pt>
                <c:pt idx="60440">
                  <c:v>1244</c:v>
                </c:pt>
                <c:pt idx="60441">
                  <c:v>1305</c:v>
                </c:pt>
                <c:pt idx="60442">
                  <c:v>1363</c:v>
                </c:pt>
                <c:pt idx="60443">
                  <c:v>1369</c:v>
                </c:pt>
                <c:pt idx="60444">
                  <c:v>1381</c:v>
                </c:pt>
                <c:pt idx="60445">
                  <c:v>1406</c:v>
                </c:pt>
                <c:pt idx="60446">
                  <c:v>1419</c:v>
                </c:pt>
                <c:pt idx="60447">
                  <c:v>1371</c:v>
                </c:pt>
                <c:pt idx="60448">
                  <c:v>1266</c:v>
                </c:pt>
                <c:pt idx="60449">
                  <c:v>1240</c:v>
                </c:pt>
                <c:pt idx="60450">
                  <c:v>1308</c:v>
                </c:pt>
                <c:pt idx="60451">
                  <c:v>1278</c:v>
                </c:pt>
                <c:pt idx="60452">
                  <c:v>1248</c:v>
                </c:pt>
                <c:pt idx="60453">
                  <c:v>1206</c:v>
                </c:pt>
                <c:pt idx="60454">
                  <c:v>1149</c:v>
                </c:pt>
                <c:pt idx="60455">
                  <c:v>1074</c:v>
                </c:pt>
                <c:pt idx="60456">
                  <c:v>1021</c:v>
                </c:pt>
                <c:pt idx="60457">
                  <c:v>989</c:v>
                </c:pt>
                <c:pt idx="60458">
                  <c:v>964</c:v>
                </c:pt>
                <c:pt idx="60459">
                  <c:v>939</c:v>
                </c:pt>
                <c:pt idx="60460">
                  <c:v>949</c:v>
                </c:pt>
                <c:pt idx="60461">
                  <c:v>958</c:v>
                </c:pt>
                <c:pt idx="60462">
                  <c:v>947</c:v>
                </c:pt>
                <c:pt idx="60463">
                  <c:v>1048</c:v>
                </c:pt>
                <c:pt idx="60464">
                  <c:v>1158</c:v>
                </c:pt>
                <c:pt idx="60465">
                  <c:v>1214</c:v>
                </c:pt>
                <c:pt idx="60466">
                  <c:v>1237</c:v>
                </c:pt>
                <c:pt idx="60467">
                  <c:v>1221</c:v>
                </c:pt>
                <c:pt idx="60468">
                  <c:v>1223</c:v>
                </c:pt>
                <c:pt idx="60469">
                  <c:v>1188</c:v>
                </c:pt>
                <c:pt idx="60470">
                  <c:v>1152</c:v>
                </c:pt>
                <c:pt idx="60471">
                  <c:v>1135</c:v>
                </c:pt>
                <c:pt idx="60472">
                  <c:v>1123</c:v>
                </c:pt>
                <c:pt idx="60473">
                  <c:v>1138</c:v>
                </c:pt>
                <c:pt idx="60474">
                  <c:v>1183</c:v>
                </c:pt>
                <c:pt idx="60475">
                  <c:v>1182</c:v>
                </c:pt>
                <c:pt idx="60476">
                  <c:v>1160</c:v>
                </c:pt>
                <c:pt idx="60477">
                  <c:v>1102</c:v>
                </c:pt>
                <c:pt idx="60478">
                  <c:v>1054</c:v>
                </c:pt>
                <c:pt idx="60479">
                  <c:v>1015</c:v>
                </c:pt>
                <c:pt idx="60480">
                  <c:v>971</c:v>
                </c:pt>
                <c:pt idx="60481">
                  <c:v>930</c:v>
                </c:pt>
                <c:pt idx="60482">
                  <c:v>903</c:v>
                </c:pt>
                <c:pt idx="60483">
                  <c:v>883</c:v>
                </c:pt>
                <c:pt idx="60484">
                  <c:v>886</c:v>
                </c:pt>
                <c:pt idx="60485">
                  <c:v>891</c:v>
                </c:pt>
                <c:pt idx="60486">
                  <c:v>852</c:v>
                </c:pt>
                <c:pt idx="60487">
                  <c:v>899</c:v>
                </c:pt>
                <c:pt idx="60488">
                  <c:v>945</c:v>
                </c:pt>
                <c:pt idx="60489">
                  <c:v>1012</c:v>
                </c:pt>
                <c:pt idx="60490">
                  <c:v>1083</c:v>
                </c:pt>
                <c:pt idx="60491">
                  <c:v>1078</c:v>
                </c:pt>
                <c:pt idx="60492">
                  <c:v>1067</c:v>
                </c:pt>
                <c:pt idx="60493">
                  <c:v>1067</c:v>
                </c:pt>
                <c:pt idx="60494">
                  <c:v>1071</c:v>
                </c:pt>
                <c:pt idx="60495">
                  <c:v>1056</c:v>
                </c:pt>
                <c:pt idx="60496">
                  <c:v>1031</c:v>
                </c:pt>
                <c:pt idx="60497">
                  <c:v>1085</c:v>
                </c:pt>
                <c:pt idx="60498">
                  <c:v>1113</c:v>
                </c:pt>
                <c:pt idx="60499">
                  <c:v>1100</c:v>
                </c:pt>
                <c:pt idx="60500">
                  <c:v>1087</c:v>
                </c:pt>
                <c:pt idx="60501">
                  <c:v>1044</c:v>
                </c:pt>
                <c:pt idx="60502">
                  <c:v>985</c:v>
                </c:pt>
                <c:pt idx="60503">
                  <c:v>972</c:v>
                </c:pt>
                <c:pt idx="60504">
                  <c:v>936</c:v>
                </c:pt>
                <c:pt idx="60505">
                  <c:v>906</c:v>
                </c:pt>
                <c:pt idx="60506">
                  <c:v>880</c:v>
                </c:pt>
                <c:pt idx="60507">
                  <c:v>868</c:v>
                </c:pt>
                <c:pt idx="60508">
                  <c:v>860</c:v>
                </c:pt>
                <c:pt idx="60509">
                  <c:v>859</c:v>
                </c:pt>
                <c:pt idx="60510">
                  <c:v>848</c:v>
                </c:pt>
                <c:pt idx="60511">
                  <c:v>903</c:v>
                </c:pt>
                <c:pt idx="60512">
                  <c:v>974</c:v>
                </c:pt>
                <c:pt idx="60513">
                  <c:v>1021</c:v>
                </c:pt>
                <c:pt idx="60514">
                  <c:v>1075</c:v>
                </c:pt>
                <c:pt idx="60515">
                  <c:v>1106</c:v>
                </c:pt>
                <c:pt idx="60516">
                  <c:v>1120</c:v>
                </c:pt>
                <c:pt idx="60517">
                  <c:v>1135</c:v>
                </c:pt>
                <c:pt idx="60518">
                  <c:v>1125</c:v>
                </c:pt>
                <c:pt idx="60519">
                  <c:v>1103</c:v>
                </c:pt>
                <c:pt idx="60520">
                  <c:v>1095</c:v>
                </c:pt>
                <c:pt idx="60521">
                  <c:v>1142</c:v>
                </c:pt>
                <c:pt idx="60522">
                  <c:v>1179</c:v>
                </c:pt>
                <c:pt idx="60523">
                  <c:v>1153</c:v>
                </c:pt>
                <c:pt idx="60524">
                  <c:v>1136</c:v>
                </c:pt>
                <c:pt idx="60525">
                  <c:v>1094</c:v>
                </c:pt>
                <c:pt idx="60526">
                  <c:v>1057</c:v>
                </c:pt>
                <c:pt idx="60527">
                  <c:v>1000</c:v>
                </c:pt>
                <c:pt idx="60528">
                  <c:v>959</c:v>
                </c:pt>
                <c:pt idx="60529">
                  <c:v>933</c:v>
                </c:pt>
                <c:pt idx="60530">
                  <c:v>914</c:v>
                </c:pt>
                <c:pt idx="60531">
                  <c:v>907</c:v>
                </c:pt>
                <c:pt idx="60532">
                  <c:v>914</c:v>
                </c:pt>
                <c:pt idx="60533">
                  <c:v>963</c:v>
                </c:pt>
                <c:pt idx="60534">
                  <c:v>970</c:v>
                </c:pt>
                <c:pt idx="60535">
                  <c:v>1149</c:v>
                </c:pt>
                <c:pt idx="60536">
                  <c:v>1266</c:v>
                </c:pt>
                <c:pt idx="60537">
                  <c:v>1368</c:v>
                </c:pt>
                <c:pt idx="60538">
                  <c:v>1425</c:v>
                </c:pt>
                <c:pt idx="60539">
                  <c:v>1442</c:v>
                </c:pt>
                <c:pt idx="60540">
                  <c:v>1428</c:v>
                </c:pt>
                <c:pt idx="60541">
                  <c:v>1442</c:v>
                </c:pt>
                <c:pt idx="60542">
                  <c:v>1460</c:v>
                </c:pt>
                <c:pt idx="60543">
                  <c:v>1384</c:v>
                </c:pt>
                <c:pt idx="60544">
                  <c:v>1293</c:v>
                </c:pt>
                <c:pt idx="60545">
                  <c:v>1252</c:v>
                </c:pt>
                <c:pt idx="60546">
                  <c:v>1268</c:v>
                </c:pt>
                <c:pt idx="60547">
                  <c:v>1243</c:v>
                </c:pt>
                <c:pt idx="60548">
                  <c:v>1205</c:v>
                </c:pt>
                <c:pt idx="60549">
                  <c:v>1149</c:v>
                </c:pt>
                <c:pt idx="60550">
                  <c:v>1095</c:v>
                </c:pt>
                <c:pt idx="60551">
                  <c:v>1051</c:v>
                </c:pt>
                <c:pt idx="60552">
                  <c:v>985</c:v>
                </c:pt>
                <c:pt idx="60553">
                  <c:v>960</c:v>
                </c:pt>
                <c:pt idx="60554">
                  <c:v>925</c:v>
                </c:pt>
                <c:pt idx="60555">
                  <c:v>910</c:v>
                </c:pt>
                <c:pt idx="60556">
                  <c:v>920</c:v>
                </c:pt>
                <c:pt idx="60557">
                  <c:v>945</c:v>
                </c:pt>
                <c:pt idx="60558">
                  <c:v>971</c:v>
                </c:pt>
                <c:pt idx="60559">
                  <c:v>1119</c:v>
                </c:pt>
                <c:pt idx="60560">
                  <c:v>1239</c:v>
                </c:pt>
                <c:pt idx="60561">
                  <c:v>1327</c:v>
                </c:pt>
                <c:pt idx="60562">
                  <c:v>1383</c:v>
                </c:pt>
                <c:pt idx="60563">
                  <c:v>1386</c:v>
                </c:pt>
                <c:pt idx="60564">
                  <c:v>1386</c:v>
                </c:pt>
                <c:pt idx="60565">
                  <c:v>1399</c:v>
                </c:pt>
                <c:pt idx="60566">
                  <c:v>1386</c:v>
                </c:pt>
                <c:pt idx="60567">
                  <c:v>1339</c:v>
                </c:pt>
                <c:pt idx="60568">
                  <c:v>1263</c:v>
                </c:pt>
                <c:pt idx="60569">
                  <c:v>1246</c:v>
                </c:pt>
                <c:pt idx="60570">
                  <c:v>1281</c:v>
                </c:pt>
                <c:pt idx="60571">
                  <c:v>1226</c:v>
                </c:pt>
                <c:pt idx="60572">
                  <c:v>1193</c:v>
                </c:pt>
                <c:pt idx="60573">
                  <c:v>1150</c:v>
                </c:pt>
                <c:pt idx="60574">
                  <c:v>1096</c:v>
                </c:pt>
                <c:pt idx="60575">
                  <c:v>1032</c:v>
                </c:pt>
                <c:pt idx="60576">
                  <c:v>982</c:v>
                </c:pt>
                <c:pt idx="60577">
                  <c:v>949</c:v>
                </c:pt>
                <c:pt idx="60578">
                  <c:v>927</c:v>
                </c:pt>
                <c:pt idx="60579">
                  <c:v>916</c:v>
                </c:pt>
                <c:pt idx="60580">
                  <c:v>925</c:v>
                </c:pt>
                <c:pt idx="60581">
                  <c:v>951</c:v>
                </c:pt>
                <c:pt idx="60582">
                  <c:v>971</c:v>
                </c:pt>
                <c:pt idx="60583">
                  <c:v>1151</c:v>
                </c:pt>
                <c:pt idx="60584">
                  <c:v>1281</c:v>
                </c:pt>
                <c:pt idx="60585">
                  <c:v>1375</c:v>
                </c:pt>
                <c:pt idx="60586">
                  <c:v>1418</c:v>
                </c:pt>
                <c:pt idx="60587">
                  <c:v>1392</c:v>
                </c:pt>
                <c:pt idx="60588">
                  <c:v>1395</c:v>
                </c:pt>
                <c:pt idx="60589">
                  <c:v>1409</c:v>
                </c:pt>
                <c:pt idx="60590">
                  <c:v>1385</c:v>
                </c:pt>
                <c:pt idx="60591">
                  <c:v>1332</c:v>
                </c:pt>
                <c:pt idx="60592">
                  <c:v>1258</c:v>
                </c:pt>
                <c:pt idx="60593">
                  <c:v>1242</c:v>
                </c:pt>
                <c:pt idx="60594">
                  <c:v>1267</c:v>
                </c:pt>
                <c:pt idx="60595">
                  <c:v>1233</c:v>
                </c:pt>
                <c:pt idx="60596">
                  <c:v>1253</c:v>
                </c:pt>
                <c:pt idx="60597">
                  <c:v>1192</c:v>
                </c:pt>
                <c:pt idx="60598">
                  <c:v>1149</c:v>
                </c:pt>
                <c:pt idx="60599">
                  <c:v>1057</c:v>
                </c:pt>
                <c:pt idx="60600">
                  <c:v>1013</c:v>
                </c:pt>
                <c:pt idx="60601">
                  <c:v>951</c:v>
                </c:pt>
                <c:pt idx="60602">
                  <c:v>939</c:v>
                </c:pt>
                <c:pt idx="60603">
                  <c:v>932</c:v>
                </c:pt>
                <c:pt idx="60604">
                  <c:v>911</c:v>
                </c:pt>
                <c:pt idx="60605">
                  <c:v>963</c:v>
                </c:pt>
                <c:pt idx="60606">
                  <c:v>982</c:v>
                </c:pt>
                <c:pt idx="60607">
                  <c:v>1157</c:v>
                </c:pt>
                <c:pt idx="60608">
                  <c:v>1280</c:v>
                </c:pt>
                <c:pt idx="60609">
                  <c:v>1363</c:v>
                </c:pt>
                <c:pt idx="60610">
                  <c:v>1440</c:v>
                </c:pt>
                <c:pt idx="60611">
                  <c:v>1453</c:v>
                </c:pt>
                <c:pt idx="60612">
                  <c:v>1444</c:v>
                </c:pt>
                <c:pt idx="60613">
                  <c:v>1462</c:v>
                </c:pt>
                <c:pt idx="60614">
                  <c:v>1445</c:v>
                </c:pt>
                <c:pt idx="60615">
                  <c:v>1386</c:v>
                </c:pt>
                <c:pt idx="60616">
                  <c:v>1286</c:v>
                </c:pt>
                <c:pt idx="60617">
                  <c:v>1232</c:v>
                </c:pt>
                <c:pt idx="60618">
                  <c:v>1294</c:v>
                </c:pt>
                <c:pt idx="60619">
                  <c:v>1272</c:v>
                </c:pt>
                <c:pt idx="60620">
                  <c:v>1228</c:v>
                </c:pt>
                <c:pt idx="60621">
                  <c:v>1161</c:v>
                </c:pt>
                <c:pt idx="60622">
                  <c:v>1097</c:v>
                </c:pt>
                <c:pt idx="60623">
                  <c:v>1031</c:v>
                </c:pt>
                <c:pt idx="60624">
                  <c:v>990</c:v>
                </c:pt>
                <c:pt idx="60625">
                  <c:v>944</c:v>
                </c:pt>
                <c:pt idx="60626">
                  <c:v>925</c:v>
                </c:pt>
                <c:pt idx="60627">
                  <c:v>927</c:v>
                </c:pt>
                <c:pt idx="60628">
                  <c:v>922</c:v>
                </c:pt>
                <c:pt idx="60629">
                  <c:v>904</c:v>
                </c:pt>
                <c:pt idx="60630">
                  <c:v>913</c:v>
                </c:pt>
                <c:pt idx="60631">
                  <c:v>1061</c:v>
                </c:pt>
                <c:pt idx="60632">
                  <c:v>1190</c:v>
                </c:pt>
                <c:pt idx="60633">
                  <c:v>1285</c:v>
                </c:pt>
                <c:pt idx="60634">
                  <c:v>1333</c:v>
                </c:pt>
                <c:pt idx="60635">
                  <c:v>1304</c:v>
                </c:pt>
                <c:pt idx="60636">
                  <c:v>1282</c:v>
                </c:pt>
                <c:pt idx="60637">
                  <c:v>1274</c:v>
                </c:pt>
                <c:pt idx="60638">
                  <c:v>1241</c:v>
                </c:pt>
                <c:pt idx="60639">
                  <c:v>1227</c:v>
                </c:pt>
                <c:pt idx="60640">
                  <c:v>1207</c:v>
                </c:pt>
                <c:pt idx="60641">
                  <c:v>1216</c:v>
                </c:pt>
                <c:pt idx="60642">
                  <c:v>1300</c:v>
                </c:pt>
                <c:pt idx="60643">
                  <c:v>1283</c:v>
                </c:pt>
                <c:pt idx="60644">
                  <c:v>1254</c:v>
                </c:pt>
                <c:pt idx="60645">
                  <c:v>1204</c:v>
                </c:pt>
                <c:pt idx="60646">
                  <c:v>1147</c:v>
                </c:pt>
                <c:pt idx="60647">
                  <c:v>1102</c:v>
                </c:pt>
                <c:pt idx="60648">
                  <c:v>1044</c:v>
                </c:pt>
                <c:pt idx="60649">
                  <c:v>997</c:v>
                </c:pt>
                <c:pt idx="60650">
                  <c:v>945</c:v>
                </c:pt>
                <c:pt idx="60651">
                  <c:v>955</c:v>
                </c:pt>
                <c:pt idx="60652">
                  <c:v>932</c:v>
                </c:pt>
                <c:pt idx="60653">
                  <c:v>931</c:v>
                </c:pt>
                <c:pt idx="60654">
                  <c:v>884</c:v>
                </c:pt>
                <c:pt idx="60655">
                  <c:v>922</c:v>
                </c:pt>
                <c:pt idx="60656">
                  <c:v>979</c:v>
                </c:pt>
                <c:pt idx="60657">
                  <c:v>1062</c:v>
                </c:pt>
                <c:pt idx="60658">
                  <c:v>1102</c:v>
                </c:pt>
                <c:pt idx="60659">
                  <c:v>1123</c:v>
                </c:pt>
                <c:pt idx="60660">
                  <c:v>1136</c:v>
                </c:pt>
                <c:pt idx="60661">
                  <c:v>1154</c:v>
                </c:pt>
                <c:pt idx="60662">
                  <c:v>1133</c:v>
                </c:pt>
                <c:pt idx="60663">
                  <c:v>1145</c:v>
                </c:pt>
                <c:pt idx="60664">
                  <c:v>1085</c:v>
                </c:pt>
                <c:pt idx="60665">
                  <c:v>1136</c:v>
                </c:pt>
                <c:pt idx="60666">
                  <c:v>1211</c:v>
                </c:pt>
                <c:pt idx="60667">
                  <c:v>1212</c:v>
                </c:pt>
                <c:pt idx="60668">
                  <c:v>1198</c:v>
                </c:pt>
                <c:pt idx="60669">
                  <c:v>1171</c:v>
                </c:pt>
                <c:pt idx="60670">
                  <c:v>1103</c:v>
                </c:pt>
                <c:pt idx="60671">
                  <c:v>1031</c:v>
                </c:pt>
                <c:pt idx="60672">
                  <c:v>994</c:v>
                </c:pt>
                <c:pt idx="60673">
                  <c:v>966</c:v>
                </c:pt>
                <c:pt idx="60674">
                  <c:v>944</c:v>
                </c:pt>
                <c:pt idx="60675">
                  <c:v>933</c:v>
                </c:pt>
                <c:pt idx="60676">
                  <c:v>930</c:v>
                </c:pt>
                <c:pt idx="60677">
                  <c:v>969</c:v>
                </c:pt>
                <c:pt idx="60678">
                  <c:v>1005</c:v>
                </c:pt>
                <c:pt idx="60679">
                  <c:v>1201</c:v>
                </c:pt>
                <c:pt idx="60680">
                  <c:v>1309</c:v>
                </c:pt>
                <c:pt idx="60681">
                  <c:v>1410</c:v>
                </c:pt>
                <c:pt idx="60682">
                  <c:v>1464</c:v>
                </c:pt>
                <c:pt idx="60683">
                  <c:v>1472</c:v>
                </c:pt>
                <c:pt idx="60684">
                  <c:v>1438</c:v>
                </c:pt>
                <c:pt idx="60685">
                  <c:v>1400</c:v>
                </c:pt>
                <c:pt idx="60686">
                  <c:v>1400</c:v>
                </c:pt>
                <c:pt idx="60687">
                  <c:v>1367</c:v>
                </c:pt>
                <c:pt idx="60688">
                  <c:v>1299</c:v>
                </c:pt>
                <c:pt idx="60689">
                  <c:v>1276</c:v>
                </c:pt>
                <c:pt idx="60690">
                  <c:v>1301</c:v>
                </c:pt>
                <c:pt idx="60691">
                  <c:v>1285</c:v>
                </c:pt>
                <c:pt idx="60692">
                  <c:v>1244</c:v>
                </c:pt>
                <c:pt idx="60693">
                  <c:v>1200</c:v>
                </c:pt>
                <c:pt idx="60694">
                  <c:v>1129</c:v>
                </c:pt>
                <c:pt idx="60695">
                  <c:v>1052</c:v>
                </c:pt>
                <c:pt idx="60696">
                  <c:v>1016</c:v>
                </c:pt>
                <c:pt idx="60697">
                  <c:v>980</c:v>
                </c:pt>
                <c:pt idx="60698">
                  <c:v>948</c:v>
                </c:pt>
                <c:pt idx="60699">
                  <c:v>952</c:v>
                </c:pt>
                <c:pt idx="60700">
                  <c:v>940</c:v>
                </c:pt>
                <c:pt idx="60701">
                  <c:v>978</c:v>
                </c:pt>
                <c:pt idx="60702">
                  <c:v>1003</c:v>
                </c:pt>
                <c:pt idx="60703">
                  <c:v>1171</c:v>
                </c:pt>
                <c:pt idx="60704">
                  <c:v>1316</c:v>
                </c:pt>
                <c:pt idx="60705">
                  <c:v>1401</c:v>
                </c:pt>
                <c:pt idx="60706">
                  <c:v>1448</c:v>
                </c:pt>
                <c:pt idx="60707">
                  <c:v>1424</c:v>
                </c:pt>
                <c:pt idx="60708">
                  <c:v>1468</c:v>
                </c:pt>
                <c:pt idx="60709">
                  <c:v>1498</c:v>
                </c:pt>
                <c:pt idx="60710">
                  <c:v>1496</c:v>
                </c:pt>
                <c:pt idx="60711">
                  <c:v>1416</c:v>
                </c:pt>
                <c:pt idx="60712">
                  <c:v>1304</c:v>
                </c:pt>
                <c:pt idx="60713">
                  <c:v>1263</c:v>
                </c:pt>
                <c:pt idx="60714">
                  <c:v>1326</c:v>
                </c:pt>
                <c:pt idx="60715">
                  <c:v>1282</c:v>
                </c:pt>
                <c:pt idx="60716">
                  <c:v>1234</c:v>
                </c:pt>
                <c:pt idx="60717">
                  <c:v>1190</c:v>
                </c:pt>
                <c:pt idx="60718">
                  <c:v>1120</c:v>
                </c:pt>
                <c:pt idx="60719">
                  <c:v>1064</c:v>
                </c:pt>
                <c:pt idx="60720">
                  <c:v>1008</c:v>
                </c:pt>
                <c:pt idx="60721">
                  <c:v>975</c:v>
                </c:pt>
                <c:pt idx="60722">
                  <c:v>944</c:v>
                </c:pt>
                <c:pt idx="60723">
                  <c:v>924</c:v>
                </c:pt>
                <c:pt idx="60724">
                  <c:v>934</c:v>
                </c:pt>
                <c:pt idx="60725">
                  <c:v>968</c:v>
                </c:pt>
                <c:pt idx="60726">
                  <c:v>993</c:v>
                </c:pt>
                <c:pt idx="60727">
                  <c:v>1165</c:v>
                </c:pt>
                <c:pt idx="60728">
                  <c:v>1302</c:v>
                </c:pt>
                <c:pt idx="60729">
                  <c:v>1395</c:v>
                </c:pt>
                <c:pt idx="60730">
                  <c:v>1436</c:v>
                </c:pt>
                <c:pt idx="60731">
                  <c:v>1431</c:v>
                </c:pt>
                <c:pt idx="60732">
                  <c:v>1408</c:v>
                </c:pt>
                <c:pt idx="60733">
                  <c:v>1386</c:v>
                </c:pt>
                <c:pt idx="60734">
                  <c:v>1345</c:v>
                </c:pt>
                <c:pt idx="60735">
                  <c:v>1309</c:v>
                </c:pt>
                <c:pt idx="60736">
                  <c:v>1257</c:v>
                </c:pt>
                <c:pt idx="60737">
                  <c:v>1221</c:v>
                </c:pt>
                <c:pt idx="60738">
                  <c:v>1270</c:v>
                </c:pt>
                <c:pt idx="60739">
                  <c:v>1256</c:v>
                </c:pt>
                <c:pt idx="60740">
                  <c:v>1205</c:v>
                </c:pt>
                <c:pt idx="60741">
                  <c:v>1154</c:v>
                </c:pt>
                <c:pt idx="60742">
                  <c:v>1086</c:v>
                </c:pt>
                <c:pt idx="60743">
                  <c:v>1039</c:v>
                </c:pt>
                <c:pt idx="60744">
                  <c:v>989</c:v>
                </c:pt>
                <c:pt idx="60745">
                  <c:v>981</c:v>
                </c:pt>
                <c:pt idx="60746">
                  <c:v>955</c:v>
                </c:pt>
                <c:pt idx="60747">
                  <c:v>925</c:v>
                </c:pt>
                <c:pt idx="60748">
                  <c:v>926</c:v>
                </c:pt>
                <c:pt idx="60749">
                  <c:v>924</c:v>
                </c:pt>
                <c:pt idx="60750">
                  <c:v>887</c:v>
                </c:pt>
                <c:pt idx="60751">
                  <c:v>940</c:v>
                </c:pt>
                <c:pt idx="60752">
                  <c:v>1013</c:v>
                </c:pt>
                <c:pt idx="60753">
                  <c:v>1063</c:v>
                </c:pt>
                <c:pt idx="60754">
                  <c:v>1113</c:v>
                </c:pt>
                <c:pt idx="60755">
                  <c:v>1131</c:v>
                </c:pt>
                <c:pt idx="60756">
                  <c:v>1132</c:v>
                </c:pt>
                <c:pt idx="60757">
                  <c:v>1126</c:v>
                </c:pt>
                <c:pt idx="60758">
                  <c:v>1127</c:v>
                </c:pt>
                <c:pt idx="60759">
                  <c:v>1092</c:v>
                </c:pt>
                <c:pt idx="60760">
                  <c:v>1083</c:v>
                </c:pt>
                <c:pt idx="60761">
                  <c:v>1083</c:v>
                </c:pt>
                <c:pt idx="60762">
                  <c:v>1156</c:v>
                </c:pt>
                <c:pt idx="60763">
                  <c:v>1142</c:v>
                </c:pt>
                <c:pt idx="60764">
                  <c:v>1123</c:v>
                </c:pt>
                <c:pt idx="60765">
                  <c:v>1110</c:v>
                </c:pt>
                <c:pt idx="60766">
                  <c:v>1061</c:v>
                </c:pt>
                <c:pt idx="60767">
                  <c:v>1016</c:v>
                </c:pt>
                <c:pt idx="60768">
                  <c:v>961</c:v>
                </c:pt>
                <c:pt idx="60769">
                  <c:v>921</c:v>
                </c:pt>
                <c:pt idx="60770">
                  <c:v>900</c:v>
                </c:pt>
                <c:pt idx="60771">
                  <c:v>887</c:v>
                </c:pt>
                <c:pt idx="60772">
                  <c:v>889</c:v>
                </c:pt>
                <c:pt idx="60773">
                  <c:v>927</c:v>
                </c:pt>
                <c:pt idx="60774">
                  <c:v>963</c:v>
                </c:pt>
                <c:pt idx="60775">
                  <c:v>1124</c:v>
                </c:pt>
                <c:pt idx="60776">
                  <c:v>1266</c:v>
                </c:pt>
                <c:pt idx="60777">
                  <c:v>1361</c:v>
                </c:pt>
                <c:pt idx="60778">
                  <c:v>1443</c:v>
                </c:pt>
                <c:pt idx="60779">
                  <c:v>1448</c:v>
                </c:pt>
                <c:pt idx="60780">
                  <c:v>1439</c:v>
                </c:pt>
                <c:pt idx="60781">
                  <c:v>1478</c:v>
                </c:pt>
                <c:pt idx="60782">
                  <c:v>1464</c:v>
                </c:pt>
                <c:pt idx="60783">
                  <c:v>1408</c:v>
                </c:pt>
                <c:pt idx="60784">
                  <c:v>1314</c:v>
                </c:pt>
                <c:pt idx="60785">
                  <c:v>1255</c:v>
                </c:pt>
                <c:pt idx="60786">
                  <c:v>1318</c:v>
                </c:pt>
                <c:pt idx="60787">
                  <c:v>1289</c:v>
                </c:pt>
                <c:pt idx="60788">
                  <c:v>1249</c:v>
                </c:pt>
                <c:pt idx="60789">
                  <c:v>1184</c:v>
                </c:pt>
                <c:pt idx="60790">
                  <c:v>1117</c:v>
                </c:pt>
                <c:pt idx="60791">
                  <c:v>1046</c:v>
                </c:pt>
                <c:pt idx="60792">
                  <c:v>989</c:v>
                </c:pt>
                <c:pt idx="60793">
                  <c:v>947</c:v>
                </c:pt>
                <c:pt idx="60794">
                  <c:v>936</c:v>
                </c:pt>
                <c:pt idx="60795">
                  <c:v>931</c:v>
                </c:pt>
                <c:pt idx="60796">
                  <c:v>942</c:v>
                </c:pt>
                <c:pt idx="60797">
                  <c:v>956</c:v>
                </c:pt>
                <c:pt idx="60798">
                  <c:v>930</c:v>
                </c:pt>
                <c:pt idx="60799">
                  <c:v>1042</c:v>
                </c:pt>
                <c:pt idx="60800">
                  <c:v>1146</c:v>
                </c:pt>
                <c:pt idx="60801">
                  <c:v>1253</c:v>
                </c:pt>
                <c:pt idx="60802">
                  <c:v>1279</c:v>
                </c:pt>
                <c:pt idx="60803">
                  <c:v>1286</c:v>
                </c:pt>
                <c:pt idx="60804">
                  <c:v>1253</c:v>
                </c:pt>
                <c:pt idx="60805">
                  <c:v>1230</c:v>
                </c:pt>
                <c:pt idx="60806">
                  <c:v>1218</c:v>
                </c:pt>
                <c:pt idx="60807">
                  <c:v>1180</c:v>
                </c:pt>
                <c:pt idx="60808">
                  <c:v>1153</c:v>
                </c:pt>
                <c:pt idx="60809">
                  <c:v>1150</c:v>
                </c:pt>
                <c:pt idx="60810">
                  <c:v>1235</c:v>
                </c:pt>
                <c:pt idx="60811">
                  <c:v>1227</c:v>
                </c:pt>
                <c:pt idx="60812">
                  <c:v>1184</c:v>
                </c:pt>
                <c:pt idx="60813">
                  <c:v>1121</c:v>
                </c:pt>
                <c:pt idx="60814">
                  <c:v>1075</c:v>
                </c:pt>
                <c:pt idx="60815">
                  <c:v>1015</c:v>
                </c:pt>
                <c:pt idx="60816">
                  <c:v>981</c:v>
                </c:pt>
                <c:pt idx="60817">
                  <c:v>939</c:v>
                </c:pt>
                <c:pt idx="60818">
                  <c:v>919</c:v>
                </c:pt>
                <c:pt idx="60819">
                  <c:v>904</c:v>
                </c:pt>
                <c:pt idx="60820">
                  <c:v>898</c:v>
                </c:pt>
                <c:pt idx="60821">
                  <c:v>892</c:v>
                </c:pt>
                <c:pt idx="60822">
                  <c:v>844</c:v>
                </c:pt>
                <c:pt idx="60823">
                  <c:v>900</c:v>
                </c:pt>
                <c:pt idx="60824">
                  <c:v>961</c:v>
                </c:pt>
                <c:pt idx="60825">
                  <c:v>1054</c:v>
                </c:pt>
                <c:pt idx="60826">
                  <c:v>1126</c:v>
                </c:pt>
                <c:pt idx="60827">
                  <c:v>1135</c:v>
                </c:pt>
                <c:pt idx="60828">
                  <c:v>1171</c:v>
                </c:pt>
                <c:pt idx="60829">
                  <c:v>1171</c:v>
                </c:pt>
                <c:pt idx="60830">
                  <c:v>1163</c:v>
                </c:pt>
                <c:pt idx="60831">
                  <c:v>1149</c:v>
                </c:pt>
                <c:pt idx="60832">
                  <c:v>1124</c:v>
                </c:pt>
                <c:pt idx="60833">
                  <c:v>1153</c:v>
                </c:pt>
                <c:pt idx="60834">
                  <c:v>1242</c:v>
                </c:pt>
                <c:pt idx="60835">
                  <c:v>1245</c:v>
                </c:pt>
                <c:pt idx="60836">
                  <c:v>1218</c:v>
                </c:pt>
                <c:pt idx="60837">
                  <c:v>1170</c:v>
                </c:pt>
                <c:pt idx="60838">
                  <c:v>1125</c:v>
                </c:pt>
                <c:pt idx="60839">
                  <c:v>1061</c:v>
                </c:pt>
                <c:pt idx="60840">
                  <c:v>1002</c:v>
                </c:pt>
                <c:pt idx="60841">
                  <c:v>973</c:v>
                </c:pt>
                <c:pt idx="60842">
                  <c:v>957</c:v>
                </c:pt>
                <c:pt idx="60843">
                  <c:v>933</c:v>
                </c:pt>
                <c:pt idx="60844">
                  <c:v>930</c:v>
                </c:pt>
                <c:pt idx="60845">
                  <c:v>978</c:v>
                </c:pt>
                <c:pt idx="60846">
                  <c:v>1023</c:v>
                </c:pt>
                <c:pt idx="60847">
                  <c:v>1230</c:v>
                </c:pt>
                <c:pt idx="60848">
                  <c:v>1347</c:v>
                </c:pt>
                <c:pt idx="60849">
                  <c:v>1443</c:v>
                </c:pt>
                <c:pt idx="60850">
                  <c:v>1493</c:v>
                </c:pt>
                <c:pt idx="60851">
                  <c:v>1498</c:v>
                </c:pt>
                <c:pt idx="60852">
                  <c:v>1516</c:v>
                </c:pt>
                <c:pt idx="60853">
                  <c:v>1518</c:v>
                </c:pt>
                <c:pt idx="60854">
                  <c:v>1505</c:v>
                </c:pt>
                <c:pt idx="60855">
                  <c:v>1430</c:v>
                </c:pt>
                <c:pt idx="60856">
                  <c:v>1340</c:v>
                </c:pt>
                <c:pt idx="60857">
                  <c:v>1319</c:v>
                </c:pt>
                <c:pt idx="60858">
                  <c:v>1373</c:v>
                </c:pt>
                <c:pt idx="60859">
                  <c:v>1358</c:v>
                </c:pt>
                <c:pt idx="60860">
                  <c:v>1308</c:v>
                </c:pt>
                <c:pt idx="60861">
                  <c:v>1242</c:v>
                </c:pt>
                <c:pt idx="60862">
                  <c:v>1185</c:v>
                </c:pt>
                <c:pt idx="60863">
                  <c:v>1113</c:v>
                </c:pt>
                <c:pt idx="60864">
                  <c:v>1058</c:v>
                </c:pt>
                <c:pt idx="60865">
                  <c:v>1029</c:v>
                </c:pt>
                <c:pt idx="60866">
                  <c:v>995</c:v>
                </c:pt>
                <c:pt idx="60867">
                  <c:v>980</c:v>
                </c:pt>
                <c:pt idx="60868">
                  <c:v>988</c:v>
                </c:pt>
                <c:pt idx="60869">
                  <c:v>1016</c:v>
                </c:pt>
                <c:pt idx="60870">
                  <c:v>1044</c:v>
                </c:pt>
                <c:pt idx="60871">
                  <c:v>1226</c:v>
                </c:pt>
                <c:pt idx="60872">
                  <c:v>1337</c:v>
                </c:pt>
                <c:pt idx="60873">
                  <c:v>1421</c:v>
                </c:pt>
                <c:pt idx="60874">
                  <c:v>1476</c:v>
                </c:pt>
                <c:pt idx="60875">
                  <c:v>1522</c:v>
                </c:pt>
                <c:pt idx="60876">
                  <c:v>1500</c:v>
                </c:pt>
                <c:pt idx="60877">
                  <c:v>1523</c:v>
                </c:pt>
                <c:pt idx="60878">
                  <c:v>1521</c:v>
                </c:pt>
                <c:pt idx="60879">
                  <c:v>1419</c:v>
                </c:pt>
                <c:pt idx="60880">
                  <c:v>1329</c:v>
                </c:pt>
                <c:pt idx="60881">
                  <c:v>1303</c:v>
                </c:pt>
                <c:pt idx="60882">
                  <c:v>1389</c:v>
                </c:pt>
                <c:pt idx="60883">
                  <c:v>1362</c:v>
                </c:pt>
                <c:pt idx="60884">
                  <c:v>1314</c:v>
                </c:pt>
                <c:pt idx="60885">
                  <c:v>1235</c:v>
                </c:pt>
                <c:pt idx="60886">
                  <c:v>1163</c:v>
                </c:pt>
                <c:pt idx="60887">
                  <c:v>1097</c:v>
                </c:pt>
                <c:pt idx="60888">
                  <c:v>1032</c:v>
                </c:pt>
                <c:pt idx="60889">
                  <c:v>1001</c:v>
                </c:pt>
                <c:pt idx="60890">
                  <c:v>965</c:v>
                </c:pt>
                <c:pt idx="60891">
                  <c:v>953</c:v>
                </c:pt>
                <c:pt idx="60892">
                  <c:v>956</c:v>
                </c:pt>
                <c:pt idx="60893">
                  <c:v>996</c:v>
                </c:pt>
                <c:pt idx="60894">
                  <c:v>1029</c:v>
                </c:pt>
                <c:pt idx="60895">
                  <c:v>1187</c:v>
                </c:pt>
                <c:pt idx="60896">
                  <c:v>1325</c:v>
                </c:pt>
                <c:pt idx="60897">
                  <c:v>1406</c:v>
                </c:pt>
                <c:pt idx="60898">
                  <c:v>1458</c:v>
                </c:pt>
                <c:pt idx="60899">
                  <c:v>1469</c:v>
                </c:pt>
                <c:pt idx="60900">
                  <c:v>1476</c:v>
                </c:pt>
                <c:pt idx="60901">
                  <c:v>1510</c:v>
                </c:pt>
                <c:pt idx="60902">
                  <c:v>1479</c:v>
                </c:pt>
                <c:pt idx="60903">
                  <c:v>1443</c:v>
                </c:pt>
                <c:pt idx="60904">
                  <c:v>1349</c:v>
                </c:pt>
                <c:pt idx="60905">
                  <c:v>1306</c:v>
                </c:pt>
                <c:pt idx="60906">
                  <c:v>1377</c:v>
                </c:pt>
                <c:pt idx="60907">
                  <c:v>1363</c:v>
                </c:pt>
                <c:pt idx="60908">
                  <c:v>1332</c:v>
                </c:pt>
                <c:pt idx="60909">
                  <c:v>1250</c:v>
                </c:pt>
                <c:pt idx="60910">
                  <c:v>1184</c:v>
                </c:pt>
                <c:pt idx="60911">
                  <c:v>1120</c:v>
                </c:pt>
                <c:pt idx="60912">
                  <c:v>1076</c:v>
                </c:pt>
                <c:pt idx="60913">
                  <c:v>1038</c:v>
                </c:pt>
                <c:pt idx="60914">
                  <c:v>1014</c:v>
                </c:pt>
                <c:pt idx="60915">
                  <c:v>989</c:v>
                </c:pt>
                <c:pt idx="60916">
                  <c:v>992</c:v>
                </c:pt>
                <c:pt idx="60917">
                  <c:v>1026</c:v>
                </c:pt>
                <c:pt idx="60918">
                  <c:v>1050</c:v>
                </c:pt>
                <c:pt idx="60919">
                  <c:v>1221</c:v>
                </c:pt>
                <c:pt idx="60920">
                  <c:v>1332</c:v>
                </c:pt>
                <c:pt idx="60921">
                  <c:v>1427</c:v>
                </c:pt>
                <c:pt idx="60922">
                  <c:v>1476</c:v>
                </c:pt>
                <c:pt idx="60923">
                  <c:v>1491</c:v>
                </c:pt>
                <c:pt idx="60924">
                  <c:v>1491</c:v>
                </c:pt>
                <c:pt idx="60925">
                  <c:v>1504</c:v>
                </c:pt>
                <c:pt idx="60926">
                  <c:v>1501</c:v>
                </c:pt>
                <c:pt idx="60927">
                  <c:v>1441</c:v>
                </c:pt>
                <c:pt idx="60928">
                  <c:v>1350</c:v>
                </c:pt>
                <c:pt idx="60929">
                  <c:v>1315</c:v>
                </c:pt>
                <c:pt idx="60930">
                  <c:v>1372</c:v>
                </c:pt>
                <c:pt idx="60931">
                  <c:v>1370</c:v>
                </c:pt>
                <c:pt idx="60932">
                  <c:v>1334</c:v>
                </c:pt>
                <c:pt idx="60933">
                  <c:v>1271</c:v>
                </c:pt>
                <c:pt idx="60934">
                  <c:v>1197</c:v>
                </c:pt>
                <c:pt idx="60935">
                  <c:v>1123</c:v>
                </c:pt>
                <c:pt idx="60936">
                  <c:v>1055</c:v>
                </c:pt>
                <c:pt idx="60937">
                  <c:v>1029</c:v>
                </c:pt>
                <c:pt idx="60938">
                  <c:v>1000</c:v>
                </c:pt>
                <c:pt idx="60939">
                  <c:v>984</c:v>
                </c:pt>
                <c:pt idx="60940">
                  <c:v>989</c:v>
                </c:pt>
                <c:pt idx="60941">
                  <c:v>995</c:v>
                </c:pt>
                <c:pt idx="60942">
                  <c:v>1017</c:v>
                </c:pt>
                <c:pt idx="60943">
                  <c:v>1179</c:v>
                </c:pt>
                <c:pt idx="60944">
                  <c:v>1318</c:v>
                </c:pt>
                <c:pt idx="60945">
                  <c:v>1419</c:v>
                </c:pt>
                <c:pt idx="60946">
                  <c:v>1472</c:v>
                </c:pt>
                <c:pt idx="60947">
                  <c:v>1474</c:v>
                </c:pt>
                <c:pt idx="60948">
                  <c:v>1486</c:v>
                </c:pt>
                <c:pt idx="60949">
                  <c:v>1479</c:v>
                </c:pt>
                <c:pt idx="60950">
                  <c:v>1481</c:v>
                </c:pt>
                <c:pt idx="60951">
                  <c:v>1429</c:v>
                </c:pt>
                <c:pt idx="60952">
                  <c:v>1350</c:v>
                </c:pt>
                <c:pt idx="60953">
                  <c:v>1311</c:v>
                </c:pt>
                <c:pt idx="60954">
                  <c:v>1394</c:v>
                </c:pt>
                <c:pt idx="60955">
                  <c:v>1369</c:v>
                </c:pt>
                <c:pt idx="60956">
                  <c:v>1326</c:v>
                </c:pt>
                <c:pt idx="60957">
                  <c:v>1259</c:v>
                </c:pt>
                <c:pt idx="60958">
                  <c:v>1209</c:v>
                </c:pt>
                <c:pt idx="60959">
                  <c:v>1120</c:v>
                </c:pt>
                <c:pt idx="60960">
                  <c:v>1066</c:v>
                </c:pt>
                <c:pt idx="60961">
                  <c:v>1027</c:v>
                </c:pt>
                <c:pt idx="60962">
                  <c:v>994</c:v>
                </c:pt>
                <c:pt idx="60963">
                  <c:v>969</c:v>
                </c:pt>
                <c:pt idx="60964">
                  <c:v>949</c:v>
                </c:pt>
                <c:pt idx="60965">
                  <c:v>977</c:v>
                </c:pt>
                <c:pt idx="60966">
                  <c:v>947</c:v>
                </c:pt>
                <c:pt idx="60967">
                  <c:v>1037</c:v>
                </c:pt>
                <c:pt idx="60968">
                  <c:v>1212</c:v>
                </c:pt>
                <c:pt idx="60969">
                  <c:v>1303</c:v>
                </c:pt>
                <c:pt idx="60970">
                  <c:v>1350</c:v>
                </c:pt>
                <c:pt idx="60971">
                  <c:v>1343</c:v>
                </c:pt>
                <c:pt idx="60972">
                  <c:v>1305</c:v>
                </c:pt>
                <c:pt idx="60973">
                  <c:v>1291</c:v>
                </c:pt>
                <c:pt idx="60974">
                  <c:v>1274</c:v>
                </c:pt>
                <c:pt idx="60975">
                  <c:v>1256</c:v>
                </c:pt>
                <c:pt idx="60976">
                  <c:v>1220</c:v>
                </c:pt>
                <c:pt idx="60977">
                  <c:v>1231</c:v>
                </c:pt>
                <c:pt idx="60978">
                  <c:v>1320</c:v>
                </c:pt>
                <c:pt idx="60979">
                  <c:v>1303</c:v>
                </c:pt>
                <c:pt idx="60980">
                  <c:v>1270</c:v>
                </c:pt>
                <c:pt idx="60981">
                  <c:v>1202</c:v>
                </c:pt>
                <c:pt idx="60982">
                  <c:v>1163</c:v>
                </c:pt>
                <c:pt idx="60983">
                  <c:v>1100</c:v>
                </c:pt>
                <c:pt idx="60984">
                  <c:v>1045</c:v>
                </c:pt>
                <c:pt idx="60985">
                  <c:v>1002</c:v>
                </c:pt>
                <c:pt idx="60986">
                  <c:v>982</c:v>
                </c:pt>
                <c:pt idx="60987">
                  <c:v>952</c:v>
                </c:pt>
                <c:pt idx="60988">
                  <c:v>940</c:v>
                </c:pt>
                <c:pt idx="60989">
                  <c:v>926</c:v>
                </c:pt>
                <c:pt idx="60990">
                  <c:v>868</c:v>
                </c:pt>
                <c:pt idx="60991">
                  <c:v>926</c:v>
                </c:pt>
                <c:pt idx="60992">
                  <c:v>1002</c:v>
                </c:pt>
                <c:pt idx="60993">
                  <c:v>1086</c:v>
                </c:pt>
                <c:pt idx="60994">
                  <c:v>1130</c:v>
                </c:pt>
                <c:pt idx="60995">
                  <c:v>1165</c:v>
                </c:pt>
                <c:pt idx="60996">
                  <c:v>1171</c:v>
                </c:pt>
                <c:pt idx="60997">
                  <c:v>1163</c:v>
                </c:pt>
                <c:pt idx="60998">
                  <c:v>1173</c:v>
                </c:pt>
                <c:pt idx="60999">
                  <c:v>1144</c:v>
                </c:pt>
                <c:pt idx="61000">
                  <c:v>1154</c:v>
                </c:pt>
                <c:pt idx="61001">
                  <c:v>1134</c:v>
                </c:pt>
                <c:pt idx="61002">
                  <c:v>1242</c:v>
                </c:pt>
                <c:pt idx="61003">
                  <c:v>1234</c:v>
                </c:pt>
                <c:pt idx="61004">
                  <c:v>1208</c:v>
                </c:pt>
                <c:pt idx="61005">
                  <c:v>1178</c:v>
                </c:pt>
                <c:pt idx="61006">
                  <c:v>1142</c:v>
                </c:pt>
                <c:pt idx="61007">
                  <c:v>1085</c:v>
                </c:pt>
                <c:pt idx="61008">
                  <c:v>1035</c:v>
                </c:pt>
                <c:pt idx="61009">
                  <c:v>990</c:v>
                </c:pt>
                <c:pt idx="61010">
                  <c:v>964</c:v>
                </c:pt>
                <c:pt idx="61011">
                  <c:v>943</c:v>
                </c:pt>
                <c:pt idx="61012">
                  <c:v>932</c:v>
                </c:pt>
                <c:pt idx="61013">
                  <c:v>956</c:v>
                </c:pt>
                <c:pt idx="61014">
                  <c:v>1000</c:v>
                </c:pt>
                <c:pt idx="61015">
                  <c:v>1198</c:v>
                </c:pt>
                <c:pt idx="61016">
                  <c:v>1346</c:v>
                </c:pt>
                <c:pt idx="61017">
                  <c:v>1438</c:v>
                </c:pt>
                <c:pt idx="61018">
                  <c:v>1487</c:v>
                </c:pt>
                <c:pt idx="61019">
                  <c:v>1491</c:v>
                </c:pt>
                <c:pt idx="61020">
                  <c:v>1505</c:v>
                </c:pt>
                <c:pt idx="61021">
                  <c:v>1534</c:v>
                </c:pt>
                <c:pt idx="61022">
                  <c:v>1529</c:v>
                </c:pt>
                <c:pt idx="61023">
                  <c:v>1439</c:v>
                </c:pt>
                <c:pt idx="61024">
                  <c:v>1377</c:v>
                </c:pt>
                <c:pt idx="61025">
                  <c:v>1275</c:v>
                </c:pt>
                <c:pt idx="61026">
                  <c:v>1386</c:v>
                </c:pt>
                <c:pt idx="61027">
                  <c:v>1383</c:v>
                </c:pt>
                <c:pt idx="61028">
                  <c:v>1323</c:v>
                </c:pt>
                <c:pt idx="61029">
                  <c:v>1279</c:v>
                </c:pt>
                <c:pt idx="61030">
                  <c:v>1223</c:v>
                </c:pt>
                <c:pt idx="61031">
                  <c:v>1155</c:v>
                </c:pt>
                <c:pt idx="61032">
                  <c:v>1086</c:v>
                </c:pt>
                <c:pt idx="61033">
                  <c:v>1042</c:v>
                </c:pt>
                <c:pt idx="61034">
                  <c:v>1004</c:v>
                </c:pt>
                <c:pt idx="61035">
                  <c:v>995</c:v>
                </c:pt>
                <c:pt idx="61036">
                  <c:v>976</c:v>
                </c:pt>
                <c:pt idx="61037">
                  <c:v>981</c:v>
                </c:pt>
                <c:pt idx="61038">
                  <c:v>999</c:v>
                </c:pt>
                <c:pt idx="61039">
                  <c:v>1206</c:v>
                </c:pt>
                <c:pt idx="61040">
                  <c:v>1342</c:v>
                </c:pt>
                <c:pt idx="61041">
                  <c:v>1441</c:v>
                </c:pt>
                <c:pt idx="61042">
                  <c:v>1471</c:v>
                </c:pt>
                <c:pt idx="61043">
                  <c:v>1494</c:v>
                </c:pt>
                <c:pt idx="61044">
                  <c:v>1494</c:v>
                </c:pt>
                <c:pt idx="61045">
                  <c:v>1517</c:v>
                </c:pt>
                <c:pt idx="61046">
                  <c:v>1496</c:v>
                </c:pt>
                <c:pt idx="61047">
                  <c:v>1458</c:v>
                </c:pt>
                <c:pt idx="61048">
                  <c:v>1358</c:v>
                </c:pt>
                <c:pt idx="61049">
                  <c:v>1302</c:v>
                </c:pt>
                <c:pt idx="61050">
                  <c:v>1377</c:v>
                </c:pt>
                <c:pt idx="61051">
                  <c:v>1363</c:v>
                </c:pt>
                <c:pt idx="61052">
                  <c:v>1333</c:v>
                </c:pt>
                <c:pt idx="61053">
                  <c:v>1263</c:v>
                </c:pt>
                <c:pt idx="61054">
                  <c:v>1201</c:v>
                </c:pt>
                <c:pt idx="61055">
                  <c:v>1121</c:v>
                </c:pt>
                <c:pt idx="61056">
                  <c:v>1072</c:v>
                </c:pt>
                <c:pt idx="61057">
                  <c:v>1033</c:v>
                </c:pt>
                <c:pt idx="61058">
                  <c:v>999</c:v>
                </c:pt>
                <c:pt idx="61059">
                  <c:v>987</c:v>
                </c:pt>
                <c:pt idx="61060">
                  <c:v>992</c:v>
                </c:pt>
                <c:pt idx="61061">
                  <c:v>1006</c:v>
                </c:pt>
                <c:pt idx="61062">
                  <c:v>1025</c:v>
                </c:pt>
                <c:pt idx="61063">
                  <c:v>1206</c:v>
                </c:pt>
                <c:pt idx="61064">
                  <c:v>1326</c:v>
                </c:pt>
                <c:pt idx="61065">
                  <c:v>1419</c:v>
                </c:pt>
                <c:pt idx="61066">
                  <c:v>1459</c:v>
                </c:pt>
                <c:pt idx="61067">
                  <c:v>1477</c:v>
                </c:pt>
                <c:pt idx="61068">
                  <c:v>1472</c:v>
                </c:pt>
                <c:pt idx="61069">
                  <c:v>1486</c:v>
                </c:pt>
                <c:pt idx="61070">
                  <c:v>1466</c:v>
                </c:pt>
                <c:pt idx="61071">
                  <c:v>1421</c:v>
                </c:pt>
                <c:pt idx="61072">
                  <c:v>1349</c:v>
                </c:pt>
                <c:pt idx="61073">
                  <c:v>1287</c:v>
                </c:pt>
                <c:pt idx="61074">
                  <c:v>1362</c:v>
                </c:pt>
                <c:pt idx="61075">
                  <c:v>1349</c:v>
                </c:pt>
                <c:pt idx="61076">
                  <c:v>1197</c:v>
                </c:pt>
                <c:pt idx="61077">
                  <c:v>1190</c:v>
                </c:pt>
                <c:pt idx="61078">
                  <c:v>1164</c:v>
                </c:pt>
                <c:pt idx="61079">
                  <c:v>1087</c:v>
                </c:pt>
                <c:pt idx="61080">
                  <c:v>1020</c:v>
                </c:pt>
                <c:pt idx="61081">
                  <c:v>986</c:v>
                </c:pt>
                <c:pt idx="61082">
                  <c:v>951</c:v>
                </c:pt>
                <c:pt idx="61083">
                  <c:v>945</c:v>
                </c:pt>
                <c:pt idx="61084">
                  <c:v>929</c:v>
                </c:pt>
                <c:pt idx="61085">
                  <c:v>965</c:v>
                </c:pt>
                <c:pt idx="61086">
                  <c:v>977</c:v>
                </c:pt>
                <c:pt idx="61087">
                  <c:v>1163</c:v>
                </c:pt>
                <c:pt idx="61088">
                  <c:v>1274</c:v>
                </c:pt>
                <c:pt idx="61089">
                  <c:v>1364</c:v>
                </c:pt>
                <c:pt idx="61090">
                  <c:v>1424</c:v>
                </c:pt>
                <c:pt idx="61091">
                  <c:v>1428</c:v>
                </c:pt>
                <c:pt idx="61092">
                  <c:v>1396</c:v>
                </c:pt>
                <c:pt idx="61093">
                  <c:v>1402</c:v>
                </c:pt>
                <c:pt idx="61094">
                  <c:v>1374</c:v>
                </c:pt>
                <c:pt idx="61095">
                  <c:v>1312</c:v>
                </c:pt>
                <c:pt idx="61096">
                  <c:v>1257</c:v>
                </c:pt>
                <c:pt idx="61097">
                  <c:v>1218</c:v>
                </c:pt>
                <c:pt idx="61098">
                  <c:v>1294</c:v>
                </c:pt>
                <c:pt idx="61099">
                  <c:v>1282</c:v>
                </c:pt>
                <c:pt idx="61100">
                  <c:v>1264</c:v>
                </c:pt>
                <c:pt idx="61101">
                  <c:v>1176</c:v>
                </c:pt>
                <c:pt idx="61102">
                  <c:v>1125</c:v>
                </c:pt>
                <c:pt idx="61103">
                  <c:v>1059</c:v>
                </c:pt>
                <c:pt idx="61104">
                  <c:v>997</c:v>
                </c:pt>
                <c:pt idx="61105">
                  <c:v>974</c:v>
                </c:pt>
                <c:pt idx="61106">
                  <c:v>948</c:v>
                </c:pt>
                <c:pt idx="61107">
                  <c:v>929</c:v>
                </c:pt>
                <c:pt idx="61108">
                  <c:v>930</c:v>
                </c:pt>
                <c:pt idx="61109">
                  <c:v>956</c:v>
                </c:pt>
                <c:pt idx="61110">
                  <c:v>972</c:v>
                </c:pt>
                <c:pt idx="61111">
                  <c:v>1115</c:v>
                </c:pt>
                <c:pt idx="61112">
                  <c:v>1256</c:v>
                </c:pt>
                <c:pt idx="61113">
                  <c:v>1353</c:v>
                </c:pt>
                <c:pt idx="61114">
                  <c:v>1403</c:v>
                </c:pt>
                <c:pt idx="61115">
                  <c:v>1424</c:v>
                </c:pt>
                <c:pt idx="61116">
                  <c:v>1413</c:v>
                </c:pt>
                <c:pt idx="61117">
                  <c:v>1387</c:v>
                </c:pt>
                <c:pt idx="61118">
                  <c:v>1364</c:v>
                </c:pt>
                <c:pt idx="61119">
                  <c:v>1314</c:v>
                </c:pt>
                <c:pt idx="61120">
                  <c:v>1218</c:v>
                </c:pt>
                <c:pt idx="61121">
                  <c:v>1196</c:v>
                </c:pt>
                <c:pt idx="61122">
                  <c:v>1289</c:v>
                </c:pt>
                <c:pt idx="61123">
                  <c:v>1256</c:v>
                </c:pt>
                <c:pt idx="61124">
                  <c:v>1261</c:v>
                </c:pt>
                <c:pt idx="61125">
                  <c:v>1192</c:v>
                </c:pt>
                <c:pt idx="61126">
                  <c:v>1128</c:v>
                </c:pt>
                <c:pt idx="61127">
                  <c:v>1054</c:v>
                </c:pt>
                <c:pt idx="61128">
                  <c:v>1010</c:v>
                </c:pt>
                <c:pt idx="61129">
                  <c:v>962</c:v>
                </c:pt>
                <c:pt idx="61130">
                  <c:v>938</c:v>
                </c:pt>
                <c:pt idx="61131">
                  <c:v>919</c:v>
                </c:pt>
                <c:pt idx="61132">
                  <c:v>923</c:v>
                </c:pt>
                <c:pt idx="61133">
                  <c:v>926</c:v>
                </c:pt>
                <c:pt idx="61134">
                  <c:v>912</c:v>
                </c:pt>
                <c:pt idx="61135">
                  <c:v>1007</c:v>
                </c:pt>
                <c:pt idx="61136">
                  <c:v>1134</c:v>
                </c:pt>
                <c:pt idx="61137">
                  <c:v>1206</c:v>
                </c:pt>
                <c:pt idx="61138">
                  <c:v>1259</c:v>
                </c:pt>
                <c:pt idx="61139">
                  <c:v>1251</c:v>
                </c:pt>
                <c:pt idx="61140">
                  <c:v>1214</c:v>
                </c:pt>
                <c:pt idx="61141">
                  <c:v>1220</c:v>
                </c:pt>
                <c:pt idx="61142">
                  <c:v>1217</c:v>
                </c:pt>
                <c:pt idx="61143">
                  <c:v>1197</c:v>
                </c:pt>
                <c:pt idx="61144">
                  <c:v>1196</c:v>
                </c:pt>
                <c:pt idx="61145">
                  <c:v>1182</c:v>
                </c:pt>
                <c:pt idx="61146">
                  <c:v>1269</c:v>
                </c:pt>
                <c:pt idx="61147">
                  <c:v>1254</c:v>
                </c:pt>
                <c:pt idx="61148">
                  <c:v>1198</c:v>
                </c:pt>
                <c:pt idx="61149">
                  <c:v>1149</c:v>
                </c:pt>
                <c:pt idx="61150">
                  <c:v>1106</c:v>
                </c:pt>
                <c:pt idx="61151">
                  <c:v>1060</c:v>
                </c:pt>
                <c:pt idx="61152">
                  <c:v>1029</c:v>
                </c:pt>
                <c:pt idx="61153">
                  <c:v>1010</c:v>
                </c:pt>
                <c:pt idx="61154">
                  <c:v>975</c:v>
                </c:pt>
                <c:pt idx="61155">
                  <c:v>952</c:v>
                </c:pt>
                <c:pt idx="61156">
                  <c:v>928</c:v>
                </c:pt>
                <c:pt idx="61157">
                  <c:v>917</c:v>
                </c:pt>
                <c:pt idx="61158">
                  <c:v>861</c:v>
                </c:pt>
                <c:pt idx="61159">
                  <c:v>896</c:v>
                </c:pt>
                <c:pt idx="61160">
                  <c:v>952</c:v>
                </c:pt>
                <c:pt idx="61161">
                  <c:v>961</c:v>
                </c:pt>
                <c:pt idx="61162">
                  <c:v>976</c:v>
                </c:pt>
                <c:pt idx="61163">
                  <c:v>984</c:v>
                </c:pt>
                <c:pt idx="61164">
                  <c:v>970</c:v>
                </c:pt>
                <c:pt idx="61165">
                  <c:v>980</c:v>
                </c:pt>
                <c:pt idx="61166">
                  <c:v>934</c:v>
                </c:pt>
                <c:pt idx="61167">
                  <c:v>915</c:v>
                </c:pt>
                <c:pt idx="61168">
                  <c:v>919</c:v>
                </c:pt>
                <c:pt idx="61169">
                  <c:v>935</c:v>
                </c:pt>
                <c:pt idx="61170">
                  <c:v>1056</c:v>
                </c:pt>
                <c:pt idx="61171">
                  <c:v>1084</c:v>
                </c:pt>
                <c:pt idx="61172">
                  <c:v>1077</c:v>
                </c:pt>
                <c:pt idx="61173">
                  <c:v>1062</c:v>
                </c:pt>
                <c:pt idx="61174">
                  <c:v>1033</c:v>
                </c:pt>
                <c:pt idx="61175">
                  <c:v>985</c:v>
                </c:pt>
                <c:pt idx="61176">
                  <c:v>953</c:v>
                </c:pt>
                <c:pt idx="61177">
                  <c:v>910</c:v>
                </c:pt>
                <c:pt idx="61178">
                  <c:v>900</c:v>
                </c:pt>
                <c:pt idx="61179">
                  <c:v>892</c:v>
                </c:pt>
                <c:pt idx="61180">
                  <c:v>876</c:v>
                </c:pt>
                <c:pt idx="61181">
                  <c:v>887</c:v>
                </c:pt>
                <c:pt idx="61182">
                  <c:v>857</c:v>
                </c:pt>
                <c:pt idx="61183">
                  <c:v>900</c:v>
                </c:pt>
                <c:pt idx="61184">
                  <c:v>960</c:v>
                </c:pt>
                <c:pt idx="61185">
                  <c:v>1015</c:v>
                </c:pt>
                <c:pt idx="61186">
                  <c:v>1081</c:v>
                </c:pt>
                <c:pt idx="61187">
                  <c:v>1103</c:v>
                </c:pt>
                <c:pt idx="61188">
                  <c:v>1120</c:v>
                </c:pt>
                <c:pt idx="61189">
                  <c:v>1105</c:v>
                </c:pt>
                <c:pt idx="61190">
                  <c:v>1105</c:v>
                </c:pt>
                <c:pt idx="61191">
                  <c:v>1065</c:v>
                </c:pt>
                <c:pt idx="61192">
                  <c:v>1064</c:v>
                </c:pt>
                <c:pt idx="61193">
                  <c:v>1088</c:v>
                </c:pt>
                <c:pt idx="61194">
                  <c:v>1184</c:v>
                </c:pt>
                <c:pt idx="61195">
                  <c:v>1191</c:v>
                </c:pt>
                <c:pt idx="61196">
                  <c:v>1168</c:v>
                </c:pt>
                <c:pt idx="61197">
                  <c:v>1135</c:v>
                </c:pt>
                <c:pt idx="61198">
                  <c:v>1085</c:v>
                </c:pt>
                <c:pt idx="61199">
                  <c:v>1025</c:v>
                </c:pt>
                <c:pt idx="61200">
                  <c:v>970</c:v>
                </c:pt>
                <c:pt idx="61201">
                  <c:v>939</c:v>
                </c:pt>
                <c:pt idx="61202">
                  <c:v>917</c:v>
                </c:pt>
                <c:pt idx="61203">
                  <c:v>892</c:v>
                </c:pt>
                <c:pt idx="61204">
                  <c:v>897</c:v>
                </c:pt>
                <c:pt idx="61205">
                  <c:v>945</c:v>
                </c:pt>
                <c:pt idx="61206">
                  <c:v>973</c:v>
                </c:pt>
                <c:pt idx="61207">
                  <c:v>1126</c:v>
                </c:pt>
                <c:pt idx="61208">
                  <c:v>1264</c:v>
                </c:pt>
                <c:pt idx="61209">
                  <c:v>1366</c:v>
                </c:pt>
                <c:pt idx="61210">
                  <c:v>1409</c:v>
                </c:pt>
                <c:pt idx="61211">
                  <c:v>1419</c:v>
                </c:pt>
                <c:pt idx="61212">
                  <c:v>1441</c:v>
                </c:pt>
                <c:pt idx="61213">
                  <c:v>1448</c:v>
                </c:pt>
                <c:pt idx="61214">
                  <c:v>1419</c:v>
                </c:pt>
                <c:pt idx="61215">
                  <c:v>1370</c:v>
                </c:pt>
                <c:pt idx="61216">
                  <c:v>1279</c:v>
                </c:pt>
                <c:pt idx="61217">
                  <c:v>1234</c:v>
                </c:pt>
                <c:pt idx="61218">
                  <c:v>1324</c:v>
                </c:pt>
                <c:pt idx="61219">
                  <c:v>1279</c:v>
                </c:pt>
                <c:pt idx="61220">
                  <c:v>1256</c:v>
                </c:pt>
                <c:pt idx="61221">
                  <c:v>1213</c:v>
                </c:pt>
                <c:pt idx="61222">
                  <c:v>1154</c:v>
                </c:pt>
                <c:pt idx="61223">
                  <c:v>1082</c:v>
                </c:pt>
                <c:pt idx="61224">
                  <c:v>1032</c:v>
                </c:pt>
                <c:pt idx="61225">
                  <c:v>980</c:v>
                </c:pt>
                <c:pt idx="61226">
                  <c:v>965</c:v>
                </c:pt>
                <c:pt idx="61227">
                  <c:v>950</c:v>
                </c:pt>
                <c:pt idx="61228">
                  <c:v>952</c:v>
                </c:pt>
                <c:pt idx="61229">
                  <c:v>978</c:v>
                </c:pt>
                <c:pt idx="61230">
                  <c:v>997</c:v>
                </c:pt>
                <c:pt idx="61231">
                  <c:v>1148</c:v>
                </c:pt>
                <c:pt idx="61232">
                  <c:v>1281</c:v>
                </c:pt>
                <c:pt idx="61233">
                  <c:v>1377</c:v>
                </c:pt>
                <c:pt idx="61234">
                  <c:v>1430</c:v>
                </c:pt>
                <c:pt idx="61235">
                  <c:v>1452</c:v>
                </c:pt>
                <c:pt idx="61236">
                  <c:v>1472</c:v>
                </c:pt>
                <c:pt idx="61237">
                  <c:v>1476</c:v>
                </c:pt>
                <c:pt idx="61238">
                  <c:v>1473</c:v>
                </c:pt>
                <c:pt idx="61239">
                  <c:v>1402</c:v>
                </c:pt>
                <c:pt idx="61240">
                  <c:v>1324</c:v>
                </c:pt>
                <c:pt idx="61241">
                  <c:v>1256</c:v>
                </c:pt>
                <c:pt idx="61242">
                  <c:v>1359</c:v>
                </c:pt>
                <c:pt idx="61243">
                  <c:v>1330</c:v>
                </c:pt>
                <c:pt idx="61244">
                  <c:v>1293</c:v>
                </c:pt>
                <c:pt idx="61245">
                  <c:v>1223</c:v>
                </c:pt>
                <c:pt idx="61246">
                  <c:v>1178</c:v>
                </c:pt>
                <c:pt idx="61247">
                  <c:v>1116</c:v>
                </c:pt>
                <c:pt idx="61248">
                  <c:v>1048</c:v>
                </c:pt>
                <c:pt idx="61249">
                  <c:v>1015</c:v>
                </c:pt>
                <c:pt idx="61250">
                  <c:v>974</c:v>
                </c:pt>
                <c:pt idx="61251">
                  <c:v>955</c:v>
                </c:pt>
                <c:pt idx="61252">
                  <c:v>955</c:v>
                </c:pt>
                <c:pt idx="61253">
                  <c:v>974</c:v>
                </c:pt>
                <c:pt idx="61254">
                  <c:v>1002</c:v>
                </c:pt>
                <c:pt idx="61255">
                  <c:v>1134</c:v>
                </c:pt>
                <c:pt idx="61256">
                  <c:v>1279</c:v>
                </c:pt>
                <c:pt idx="61257">
                  <c:v>1381</c:v>
                </c:pt>
                <c:pt idx="61258">
                  <c:v>1415</c:v>
                </c:pt>
                <c:pt idx="61259">
                  <c:v>1427</c:v>
                </c:pt>
                <c:pt idx="61260">
                  <c:v>1440</c:v>
                </c:pt>
                <c:pt idx="61261">
                  <c:v>1462</c:v>
                </c:pt>
                <c:pt idx="61262">
                  <c:v>1457</c:v>
                </c:pt>
                <c:pt idx="61263">
                  <c:v>1405</c:v>
                </c:pt>
                <c:pt idx="61264">
                  <c:v>1328</c:v>
                </c:pt>
                <c:pt idx="61265">
                  <c:v>1235</c:v>
                </c:pt>
                <c:pt idx="61266">
                  <c:v>1336</c:v>
                </c:pt>
                <c:pt idx="61267">
                  <c:v>1323</c:v>
                </c:pt>
                <c:pt idx="61268">
                  <c:v>1273</c:v>
                </c:pt>
                <c:pt idx="61269">
                  <c:v>1245</c:v>
                </c:pt>
                <c:pt idx="61270">
                  <c:v>1191</c:v>
                </c:pt>
                <c:pt idx="61271">
                  <c:v>1113</c:v>
                </c:pt>
                <c:pt idx="61272">
                  <c:v>1057</c:v>
                </c:pt>
                <c:pt idx="61273">
                  <c:v>1023</c:v>
                </c:pt>
                <c:pt idx="61274">
                  <c:v>979</c:v>
                </c:pt>
                <c:pt idx="61275">
                  <c:v>947</c:v>
                </c:pt>
                <c:pt idx="61276">
                  <c:v>926</c:v>
                </c:pt>
                <c:pt idx="61277">
                  <c:v>984</c:v>
                </c:pt>
                <c:pt idx="61278">
                  <c:v>1020</c:v>
                </c:pt>
                <c:pt idx="61279">
                  <c:v>1129</c:v>
                </c:pt>
                <c:pt idx="61280">
                  <c:v>1266</c:v>
                </c:pt>
                <c:pt idx="61281">
                  <c:v>1354</c:v>
                </c:pt>
                <c:pt idx="61282">
                  <c:v>1411</c:v>
                </c:pt>
                <c:pt idx="61283">
                  <c:v>1408</c:v>
                </c:pt>
                <c:pt idx="61284">
                  <c:v>1417</c:v>
                </c:pt>
                <c:pt idx="61285">
                  <c:v>1412</c:v>
                </c:pt>
                <c:pt idx="61286">
                  <c:v>1387</c:v>
                </c:pt>
                <c:pt idx="61287">
                  <c:v>1337</c:v>
                </c:pt>
                <c:pt idx="61288">
                  <c:v>1269</c:v>
                </c:pt>
                <c:pt idx="61289">
                  <c:v>1221</c:v>
                </c:pt>
                <c:pt idx="61290">
                  <c:v>1313</c:v>
                </c:pt>
                <c:pt idx="61291">
                  <c:v>1293</c:v>
                </c:pt>
                <c:pt idx="61292">
                  <c:v>1247</c:v>
                </c:pt>
                <c:pt idx="61293">
                  <c:v>1216</c:v>
                </c:pt>
                <c:pt idx="61294">
                  <c:v>1187</c:v>
                </c:pt>
                <c:pt idx="61295">
                  <c:v>1114</c:v>
                </c:pt>
                <c:pt idx="61296">
                  <c:v>1056</c:v>
                </c:pt>
                <c:pt idx="61297">
                  <c:v>1006</c:v>
                </c:pt>
                <c:pt idx="61298">
                  <c:v>988</c:v>
                </c:pt>
                <c:pt idx="61299">
                  <c:v>969</c:v>
                </c:pt>
                <c:pt idx="61300">
                  <c:v>949</c:v>
                </c:pt>
                <c:pt idx="61301">
                  <c:v>949</c:v>
                </c:pt>
                <c:pt idx="61302">
                  <c:v>910</c:v>
                </c:pt>
                <c:pt idx="61303">
                  <c:v>1010</c:v>
                </c:pt>
                <c:pt idx="61304">
                  <c:v>1133</c:v>
                </c:pt>
                <c:pt idx="61305">
                  <c:v>1226</c:v>
                </c:pt>
                <c:pt idx="61306">
                  <c:v>1236</c:v>
                </c:pt>
                <c:pt idx="61307">
                  <c:v>1251</c:v>
                </c:pt>
                <c:pt idx="61308">
                  <c:v>1226</c:v>
                </c:pt>
                <c:pt idx="61309">
                  <c:v>1227</c:v>
                </c:pt>
                <c:pt idx="61310">
                  <c:v>1217</c:v>
                </c:pt>
                <c:pt idx="61311">
                  <c:v>1204</c:v>
                </c:pt>
                <c:pt idx="61312">
                  <c:v>1187</c:v>
                </c:pt>
                <c:pt idx="61313">
                  <c:v>1146</c:v>
                </c:pt>
                <c:pt idx="61314">
                  <c:v>1304</c:v>
                </c:pt>
                <c:pt idx="61315">
                  <c:v>1276</c:v>
                </c:pt>
                <c:pt idx="61316">
                  <c:v>1245</c:v>
                </c:pt>
                <c:pt idx="61317">
                  <c:v>1196</c:v>
                </c:pt>
                <c:pt idx="61318">
                  <c:v>1134</c:v>
                </c:pt>
                <c:pt idx="61319">
                  <c:v>1084</c:v>
                </c:pt>
                <c:pt idx="61320">
                  <c:v>1031</c:v>
                </c:pt>
                <c:pt idx="61321">
                  <c:v>996</c:v>
                </c:pt>
                <c:pt idx="61322">
                  <c:v>980</c:v>
                </c:pt>
                <c:pt idx="61323">
                  <c:v>942</c:v>
                </c:pt>
                <c:pt idx="61324">
                  <c:v>937</c:v>
                </c:pt>
                <c:pt idx="61325">
                  <c:v>918</c:v>
                </c:pt>
                <c:pt idx="61326">
                  <c:v>856</c:v>
                </c:pt>
                <c:pt idx="61327">
                  <c:v>883</c:v>
                </c:pt>
                <c:pt idx="61328">
                  <c:v>923</c:v>
                </c:pt>
                <c:pt idx="61329">
                  <c:v>952</c:v>
                </c:pt>
                <c:pt idx="61330">
                  <c:v>976</c:v>
                </c:pt>
                <c:pt idx="61331">
                  <c:v>980</c:v>
                </c:pt>
                <c:pt idx="61332">
                  <c:v>982</c:v>
                </c:pt>
                <c:pt idx="61333">
                  <c:v>985</c:v>
                </c:pt>
                <c:pt idx="61334">
                  <c:v>981</c:v>
                </c:pt>
                <c:pt idx="61335">
                  <c:v>959</c:v>
                </c:pt>
                <c:pt idx="61336">
                  <c:v>955</c:v>
                </c:pt>
                <c:pt idx="61337">
                  <c:v>950</c:v>
                </c:pt>
                <c:pt idx="61338">
                  <c:v>1085</c:v>
                </c:pt>
                <c:pt idx="61339">
                  <c:v>1095</c:v>
                </c:pt>
                <c:pt idx="61340">
                  <c:v>1102</c:v>
                </c:pt>
                <c:pt idx="61341">
                  <c:v>1068</c:v>
                </c:pt>
                <c:pt idx="61342">
                  <c:v>1038</c:v>
                </c:pt>
                <c:pt idx="61343">
                  <c:v>992</c:v>
                </c:pt>
                <c:pt idx="61344">
                  <c:v>973</c:v>
                </c:pt>
                <c:pt idx="61345">
                  <c:v>955</c:v>
                </c:pt>
                <c:pt idx="61346">
                  <c:v>937</c:v>
                </c:pt>
                <c:pt idx="61347">
                  <c:v>915</c:v>
                </c:pt>
                <c:pt idx="61348">
                  <c:v>914</c:v>
                </c:pt>
                <c:pt idx="61349">
                  <c:v>924</c:v>
                </c:pt>
                <c:pt idx="61350">
                  <c:v>892</c:v>
                </c:pt>
                <c:pt idx="61351">
                  <c:v>938</c:v>
                </c:pt>
                <c:pt idx="61352">
                  <c:v>969</c:v>
                </c:pt>
                <c:pt idx="61353">
                  <c:v>1047</c:v>
                </c:pt>
                <c:pt idx="61354">
                  <c:v>1107</c:v>
                </c:pt>
                <c:pt idx="61355">
                  <c:v>1134</c:v>
                </c:pt>
                <c:pt idx="61356">
                  <c:v>1165</c:v>
                </c:pt>
                <c:pt idx="61357">
                  <c:v>1176</c:v>
                </c:pt>
                <c:pt idx="61358">
                  <c:v>1145</c:v>
                </c:pt>
                <c:pt idx="61359">
                  <c:v>1121</c:v>
                </c:pt>
                <c:pt idx="61360">
                  <c:v>1102</c:v>
                </c:pt>
                <c:pt idx="61361">
                  <c:v>1103</c:v>
                </c:pt>
                <c:pt idx="61362">
                  <c:v>1200</c:v>
                </c:pt>
                <c:pt idx="61363">
                  <c:v>1189</c:v>
                </c:pt>
                <c:pt idx="61364">
                  <c:v>1193</c:v>
                </c:pt>
                <c:pt idx="61365">
                  <c:v>1173</c:v>
                </c:pt>
                <c:pt idx="61366">
                  <c:v>1120</c:v>
                </c:pt>
                <c:pt idx="61367">
                  <c:v>1066</c:v>
                </c:pt>
                <c:pt idx="61368">
                  <c:v>1012</c:v>
                </c:pt>
                <c:pt idx="61369">
                  <c:v>979</c:v>
                </c:pt>
                <c:pt idx="61370">
                  <c:v>953</c:v>
                </c:pt>
                <c:pt idx="61371">
                  <c:v>943</c:v>
                </c:pt>
                <c:pt idx="61372">
                  <c:v>929</c:v>
                </c:pt>
                <c:pt idx="61373">
                  <c:v>968</c:v>
                </c:pt>
                <c:pt idx="61374">
                  <c:v>983</c:v>
                </c:pt>
                <c:pt idx="61375">
                  <c:v>1166</c:v>
                </c:pt>
                <c:pt idx="61376">
                  <c:v>1313</c:v>
                </c:pt>
                <c:pt idx="61377">
                  <c:v>1427</c:v>
                </c:pt>
                <c:pt idx="61378">
                  <c:v>1476</c:v>
                </c:pt>
                <c:pt idx="61379">
                  <c:v>1511</c:v>
                </c:pt>
                <c:pt idx="61380">
                  <c:v>1494</c:v>
                </c:pt>
                <c:pt idx="61381">
                  <c:v>1525</c:v>
                </c:pt>
                <c:pt idx="61382">
                  <c:v>1534</c:v>
                </c:pt>
                <c:pt idx="61383">
                  <c:v>1468</c:v>
                </c:pt>
                <c:pt idx="61384">
                  <c:v>1368</c:v>
                </c:pt>
                <c:pt idx="61385">
                  <c:v>1269</c:v>
                </c:pt>
                <c:pt idx="61386">
                  <c:v>1352</c:v>
                </c:pt>
                <c:pt idx="61387">
                  <c:v>1323</c:v>
                </c:pt>
                <c:pt idx="61388">
                  <c:v>1283</c:v>
                </c:pt>
                <c:pt idx="61389">
                  <c:v>1229</c:v>
                </c:pt>
                <c:pt idx="61390">
                  <c:v>1158</c:v>
                </c:pt>
                <c:pt idx="61391">
                  <c:v>1091</c:v>
                </c:pt>
                <c:pt idx="61392">
                  <c:v>1002</c:v>
                </c:pt>
                <c:pt idx="61393">
                  <c:v>988</c:v>
                </c:pt>
                <c:pt idx="61394">
                  <c:v>965</c:v>
                </c:pt>
                <c:pt idx="61395">
                  <c:v>922</c:v>
                </c:pt>
                <c:pt idx="61396">
                  <c:v>920</c:v>
                </c:pt>
                <c:pt idx="61397">
                  <c:v>936</c:v>
                </c:pt>
                <c:pt idx="61398">
                  <c:v>971</c:v>
                </c:pt>
                <c:pt idx="61399">
                  <c:v>1145</c:v>
                </c:pt>
                <c:pt idx="61400">
                  <c:v>1290</c:v>
                </c:pt>
                <c:pt idx="61401">
                  <c:v>1382</c:v>
                </c:pt>
                <c:pt idx="61402">
                  <c:v>1451</c:v>
                </c:pt>
                <c:pt idx="61403">
                  <c:v>1457</c:v>
                </c:pt>
                <c:pt idx="61404">
                  <c:v>1458</c:v>
                </c:pt>
                <c:pt idx="61405">
                  <c:v>1478</c:v>
                </c:pt>
                <c:pt idx="61406">
                  <c:v>1474</c:v>
                </c:pt>
                <c:pt idx="61407">
                  <c:v>1441</c:v>
                </c:pt>
                <c:pt idx="61408">
                  <c:v>1332</c:v>
                </c:pt>
                <c:pt idx="61409">
                  <c:v>1237</c:v>
                </c:pt>
                <c:pt idx="61410">
                  <c:v>1334</c:v>
                </c:pt>
                <c:pt idx="61411">
                  <c:v>1307</c:v>
                </c:pt>
                <c:pt idx="61412">
                  <c:v>1264</c:v>
                </c:pt>
                <c:pt idx="61413">
                  <c:v>1219</c:v>
                </c:pt>
                <c:pt idx="61414">
                  <c:v>1158</c:v>
                </c:pt>
                <c:pt idx="61415">
                  <c:v>1096</c:v>
                </c:pt>
                <c:pt idx="61416">
                  <c:v>1031</c:v>
                </c:pt>
                <c:pt idx="61417">
                  <c:v>993</c:v>
                </c:pt>
                <c:pt idx="61418">
                  <c:v>958</c:v>
                </c:pt>
                <c:pt idx="61419">
                  <c:v>936</c:v>
                </c:pt>
                <c:pt idx="61420">
                  <c:v>944</c:v>
                </c:pt>
                <c:pt idx="61421">
                  <c:v>972</c:v>
                </c:pt>
                <c:pt idx="61422">
                  <c:v>986</c:v>
                </c:pt>
                <c:pt idx="61423">
                  <c:v>1158</c:v>
                </c:pt>
                <c:pt idx="61424">
                  <c:v>1291</c:v>
                </c:pt>
                <c:pt idx="61425">
                  <c:v>1380</c:v>
                </c:pt>
                <c:pt idx="61426">
                  <c:v>1448</c:v>
                </c:pt>
                <c:pt idx="61427">
                  <c:v>1473</c:v>
                </c:pt>
                <c:pt idx="61428">
                  <c:v>1471</c:v>
                </c:pt>
                <c:pt idx="61429">
                  <c:v>1497</c:v>
                </c:pt>
                <c:pt idx="61430">
                  <c:v>1458</c:v>
                </c:pt>
                <c:pt idx="61431">
                  <c:v>1458</c:v>
                </c:pt>
                <c:pt idx="61432">
                  <c:v>1359</c:v>
                </c:pt>
                <c:pt idx="61433">
                  <c:v>1239</c:v>
                </c:pt>
                <c:pt idx="61434">
                  <c:v>1333</c:v>
                </c:pt>
                <c:pt idx="61435">
                  <c:v>1309</c:v>
                </c:pt>
                <c:pt idx="61436">
                  <c:v>1280</c:v>
                </c:pt>
                <c:pt idx="61437">
                  <c:v>1234</c:v>
                </c:pt>
                <c:pt idx="61438">
                  <c:v>1149</c:v>
                </c:pt>
                <c:pt idx="61439">
                  <c:v>1085</c:v>
                </c:pt>
                <c:pt idx="61440">
                  <c:v>1041</c:v>
                </c:pt>
                <c:pt idx="61441">
                  <c:v>1007</c:v>
                </c:pt>
                <c:pt idx="61442">
                  <c:v>964</c:v>
                </c:pt>
                <c:pt idx="61443">
                  <c:v>923</c:v>
                </c:pt>
                <c:pt idx="61444">
                  <c:v>939</c:v>
                </c:pt>
                <c:pt idx="61445">
                  <c:v>963</c:v>
                </c:pt>
                <c:pt idx="61446">
                  <c:v>982</c:v>
                </c:pt>
                <c:pt idx="61447">
                  <c:v>1162</c:v>
                </c:pt>
                <c:pt idx="61448">
                  <c:v>1284</c:v>
                </c:pt>
                <c:pt idx="61449">
                  <c:v>1405</c:v>
                </c:pt>
                <c:pt idx="61450">
                  <c:v>1450</c:v>
                </c:pt>
                <c:pt idx="61451">
                  <c:v>1465</c:v>
                </c:pt>
                <c:pt idx="61452">
                  <c:v>1459</c:v>
                </c:pt>
                <c:pt idx="61453">
                  <c:v>1483</c:v>
                </c:pt>
                <c:pt idx="61454">
                  <c:v>1468</c:v>
                </c:pt>
                <c:pt idx="61455">
                  <c:v>1404</c:v>
                </c:pt>
                <c:pt idx="61456">
                  <c:v>1294</c:v>
                </c:pt>
                <c:pt idx="61457">
                  <c:v>1232</c:v>
                </c:pt>
                <c:pt idx="61458">
                  <c:v>1312</c:v>
                </c:pt>
                <c:pt idx="61459">
                  <c:v>1288</c:v>
                </c:pt>
                <c:pt idx="61460">
                  <c:v>1237</c:v>
                </c:pt>
                <c:pt idx="61461">
                  <c:v>1188</c:v>
                </c:pt>
                <c:pt idx="61462">
                  <c:v>1133</c:v>
                </c:pt>
                <c:pt idx="61463">
                  <c:v>1062</c:v>
                </c:pt>
                <c:pt idx="61464">
                  <c:v>1007</c:v>
                </c:pt>
                <c:pt idx="61465">
                  <c:v>969</c:v>
                </c:pt>
                <c:pt idx="61466">
                  <c:v>941</c:v>
                </c:pt>
                <c:pt idx="61467">
                  <c:v>916</c:v>
                </c:pt>
                <c:pt idx="61468">
                  <c:v>905</c:v>
                </c:pt>
                <c:pt idx="61469">
                  <c:v>938</c:v>
                </c:pt>
                <c:pt idx="61470">
                  <c:v>907</c:v>
                </c:pt>
                <c:pt idx="61471">
                  <c:v>1016</c:v>
                </c:pt>
                <c:pt idx="61472">
                  <c:v>1123</c:v>
                </c:pt>
                <c:pt idx="61473">
                  <c:v>1253</c:v>
                </c:pt>
                <c:pt idx="61474">
                  <c:v>1285</c:v>
                </c:pt>
                <c:pt idx="61475">
                  <c:v>1290</c:v>
                </c:pt>
                <c:pt idx="61476">
                  <c:v>1262</c:v>
                </c:pt>
                <c:pt idx="61477">
                  <c:v>1251</c:v>
                </c:pt>
                <c:pt idx="61478">
                  <c:v>1248</c:v>
                </c:pt>
                <c:pt idx="61479">
                  <c:v>1222</c:v>
                </c:pt>
                <c:pt idx="61480">
                  <c:v>1194</c:v>
                </c:pt>
                <c:pt idx="61481">
                  <c:v>1154</c:v>
                </c:pt>
                <c:pt idx="61482">
                  <c:v>1248</c:v>
                </c:pt>
                <c:pt idx="61483">
                  <c:v>1230</c:v>
                </c:pt>
                <c:pt idx="61484">
                  <c:v>1202</c:v>
                </c:pt>
                <c:pt idx="61485">
                  <c:v>1161</c:v>
                </c:pt>
                <c:pt idx="61486">
                  <c:v>1111</c:v>
                </c:pt>
                <c:pt idx="61487">
                  <c:v>1057</c:v>
                </c:pt>
                <c:pt idx="61488">
                  <c:v>1021</c:v>
                </c:pt>
                <c:pt idx="61489">
                  <c:v>979</c:v>
                </c:pt>
                <c:pt idx="61490">
                  <c:v>956</c:v>
                </c:pt>
                <c:pt idx="61491">
                  <c:v>939</c:v>
                </c:pt>
                <c:pt idx="61492">
                  <c:v>924</c:v>
                </c:pt>
                <c:pt idx="61493">
                  <c:v>914</c:v>
                </c:pt>
                <c:pt idx="61494">
                  <c:v>859</c:v>
                </c:pt>
                <c:pt idx="61495">
                  <c:v>908</c:v>
                </c:pt>
                <c:pt idx="61496">
                  <c:v>956</c:v>
                </c:pt>
                <c:pt idx="61497">
                  <c:v>1009</c:v>
                </c:pt>
                <c:pt idx="61498">
                  <c:v>1073</c:v>
                </c:pt>
                <c:pt idx="61499">
                  <c:v>1096</c:v>
                </c:pt>
                <c:pt idx="61500">
                  <c:v>1107</c:v>
                </c:pt>
                <c:pt idx="61501">
                  <c:v>1118</c:v>
                </c:pt>
                <c:pt idx="61502">
                  <c:v>1095</c:v>
                </c:pt>
                <c:pt idx="61503">
                  <c:v>1077</c:v>
                </c:pt>
                <c:pt idx="61504">
                  <c:v>1071</c:v>
                </c:pt>
                <c:pt idx="61505">
                  <c:v>1055</c:v>
                </c:pt>
                <c:pt idx="61506">
                  <c:v>1141</c:v>
                </c:pt>
                <c:pt idx="61507">
                  <c:v>1137</c:v>
                </c:pt>
                <c:pt idx="61508">
                  <c:v>1130</c:v>
                </c:pt>
                <c:pt idx="61509">
                  <c:v>1103</c:v>
                </c:pt>
                <c:pt idx="61510">
                  <c:v>1083</c:v>
                </c:pt>
                <c:pt idx="61511">
                  <c:v>1037</c:v>
                </c:pt>
                <c:pt idx="61512">
                  <c:v>1009</c:v>
                </c:pt>
                <c:pt idx="61513">
                  <c:v>965</c:v>
                </c:pt>
                <c:pt idx="61514">
                  <c:v>938</c:v>
                </c:pt>
                <c:pt idx="61515">
                  <c:v>930</c:v>
                </c:pt>
                <c:pt idx="61516">
                  <c:v>915</c:v>
                </c:pt>
                <c:pt idx="61517">
                  <c:v>914</c:v>
                </c:pt>
                <c:pt idx="61518">
                  <c:v>872</c:v>
                </c:pt>
                <c:pt idx="61519">
                  <c:v>903</c:v>
                </c:pt>
                <c:pt idx="61520">
                  <c:v>977</c:v>
                </c:pt>
                <c:pt idx="61521">
                  <c:v>1013</c:v>
                </c:pt>
                <c:pt idx="61522">
                  <c:v>1035</c:v>
                </c:pt>
                <c:pt idx="61523">
                  <c:v>1047</c:v>
                </c:pt>
                <c:pt idx="61524">
                  <c:v>1071</c:v>
                </c:pt>
                <c:pt idx="61525">
                  <c:v>1069</c:v>
                </c:pt>
                <c:pt idx="61526">
                  <c:v>1055</c:v>
                </c:pt>
                <c:pt idx="61527">
                  <c:v>1039</c:v>
                </c:pt>
                <c:pt idx="61528">
                  <c:v>1022</c:v>
                </c:pt>
                <c:pt idx="61529">
                  <c:v>1012</c:v>
                </c:pt>
                <c:pt idx="61530">
                  <c:v>1035</c:v>
                </c:pt>
                <c:pt idx="61531">
                  <c:v>1118</c:v>
                </c:pt>
                <c:pt idx="61532">
                  <c:v>1127</c:v>
                </c:pt>
                <c:pt idx="61533">
                  <c:v>1115</c:v>
                </c:pt>
                <c:pt idx="61534">
                  <c:v>1071</c:v>
                </c:pt>
                <c:pt idx="61535">
                  <c:v>995</c:v>
                </c:pt>
                <c:pt idx="61536">
                  <c:v>958</c:v>
                </c:pt>
                <c:pt idx="61537">
                  <c:v>935</c:v>
                </c:pt>
                <c:pt idx="61538">
                  <c:v>905</c:v>
                </c:pt>
                <c:pt idx="61539">
                  <c:v>891</c:v>
                </c:pt>
                <c:pt idx="61540">
                  <c:v>894</c:v>
                </c:pt>
                <c:pt idx="61541">
                  <c:v>932</c:v>
                </c:pt>
                <c:pt idx="61542">
                  <c:v>950</c:v>
                </c:pt>
                <c:pt idx="61543">
                  <c:v>1146</c:v>
                </c:pt>
                <c:pt idx="61544">
                  <c:v>1305</c:v>
                </c:pt>
                <c:pt idx="61545">
                  <c:v>1391</c:v>
                </c:pt>
                <c:pt idx="61546">
                  <c:v>1449</c:v>
                </c:pt>
                <c:pt idx="61547">
                  <c:v>1460</c:v>
                </c:pt>
                <c:pt idx="61548">
                  <c:v>1447</c:v>
                </c:pt>
                <c:pt idx="61549">
                  <c:v>1461</c:v>
                </c:pt>
                <c:pt idx="61550">
                  <c:v>1434</c:v>
                </c:pt>
                <c:pt idx="61551">
                  <c:v>1400</c:v>
                </c:pt>
                <c:pt idx="61552">
                  <c:v>1303</c:v>
                </c:pt>
                <c:pt idx="61553">
                  <c:v>1200</c:v>
                </c:pt>
                <c:pt idx="61554">
                  <c:v>1267</c:v>
                </c:pt>
                <c:pt idx="61555">
                  <c:v>1249</c:v>
                </c:pt>
                <c:pt idx="61556">
                  <c:v>1214</c:v>
                </c:pt>
                <c:pt idx="61557">
                  <c:v>1161</c:v>
                </c:pt>
                <c:pt idx="61558">
                  <c:v>1109</c:v>
                </c:pt>
                <c:pt idx="61559">
                  <c:v>1027</c:v>
                </c:pt>
                <c:pt idx="61560">
                  <c:v>986</c:v>
                </c:pt>
                <c:pt idx="61561">
                  <c:v>947</c:v>
                </c:pt>
                <c:pt idx="61562">
                  <c:v>921</c:v>
                </c:pt>
                <c:pt idx="61563">
                  <c:v>897</c:v>
                </c:pt>
                <c:pt idx="61564">
                  <c:v>893</c:v>
                </c:pt>
                <c:pt idx="61565">
                  <c:v>925</c:v>
                </c:pt>
                <c:pt idx="61566">
                  <c:v>925</c:v>
                </c:pt>
                <c:pt idx="61567">
                  <c:v>1119</c:v>
                </c:pt>
                <c:pt idx="61568">
                  <c:v>1275</c:v>
                </c:pt>
                <c:pt idx="61569">
                  <c:v>1371</c:v>
                </c:pt>
                <c:pt idx="61570">
                  <c:v>1394</c:v>
                </c:pt>
                <c:pt idx="61571">
                  <c:v>1430</c:v>
                </c:pt>
                <c:pt idx="61572">
                  <c:v>1443</c:v>
                </c:pt>
                <c:pt idx="61573">
                  <c:v>1453</c:v>
                </c:pt>
                <c:pt idx="61574">
                  <c:v>1457</c:v>
                </c:pt>
                <c:pt idx="61575">
                  <c:v>1405</c:v>
                </c:pt>
                <c:pt idx="61576">
                  <c:v>1303</c:v>
                </c:pt>
                <c:pt idx="61577">
                  <c:v>1193</c:v>
                </c:pt>
                <c:pt idx="61578">
                  <c:v>1281</c:v>
                </c:pt>
                <c:pt idx="61579">
                  <c:v>1226</c:v>
                </c:pt>
                <c:pt idx="61580">
                  <c:v>1227</c:v>
                </c:pt>
                <c:pt idx="61581">
                  <c:v>1173</c:v>
                </c:pt>
                <c:pt idx="61582">
                  <c:v>1120</c:v>
                </c:pt>
                <c:pt idx="61583">
                  <c:v>1053</c:v>
                </c:pt>
                <c:pt idx="61584">
                  <c:v>1009</c:v>
                </c:pt>
                <c:pt idx="61585">
                  <c:v>962</c:v>
                </c:pt>
                <c:pt idx="61586">
                  <c:v>937</c:v>
                </c:pt>
                <c:pt idx="61587">
                  <c:v>930</c:v>
                </c:pt>
                <c:pt idx="61588">
                  <c:v>933</c:v>
                </c:pt>
                <c:pt idx="61589">
                  <c:v>948</c:v>
                </c:pt>
                <c:pt idx="61590">
                  <c:v>954</c:v>
                </c:pt>
                <c:pt idx="61591">
                  <c:v>1143</c:v>
                </c:pt>
                <c:pt idx="61592">
                  <c:v>1271</c:v>
                </c:pt>
                <c:pt idx="61593">
                  <c:v>1381</c:v>
                </c:pt>
                <c:pt idx="61594">
                  <c:v>1435</c:v>
                </c:pt>
                <c:pt idx="61595">
                  <c:v>1439</c:v>
                </c:pt>
                <c:pt idx="61596">
                  <c:v>1470</c:v>
                </c:pt>
                <c:pt idx="61597">
                  <c:v>1484</c:v>
                </c:pt>
                <c:pt idx="61598">
                  <c:v>1485</c:v>
                </c:pt>
                <c:pt idx="61599">
                  <c:v>1437</c:v>
                </c:pt>
                <c:pt idx="61600">
                  <c:v>1343</c:v>
                </c:pt>
                <c:pt idx="61601">
                  <c:v>1248</c:v>
                </c:pt>
                <c:pt idx="61602">
                  <c:v>1325</c:v>
                </c:pt>
                <c:pt idx="61603">
                  <c:v>1292</c:v>
                </c:pt>
                <c:pt idx="61604">
                  <c:v>1266</c:v>
                </c:pt>
                <c:pt idx="61605">
                  <c:v>1220</c:v>
                </c:pt>
                <c:pt idx="61606">
                  <c:v>1138</c:v>
                </c:pt>
                <c:pt idx="61607">
                  <c:v>1064</c:v>
                </c:pt>
                <c:pt idx="61608">
                  <c:v>1023</c:v>
                </c:pt>
                <c:pt idx="61609">
                  <c:v>982</c:v>
                </c:pt>
                <c:pt idx="61610">
                  <c:v>968</c:v>
                </c:pt>
                <c:pt idx="61611">
                  <c:v>943</c:v>
                </c:pt>
                <c:pt idx="61612">
                  <c:v>948</c:v>
                </c:pt>
                <c:pt idx="61613">
                  <c:v>974</c:v>
                </c:pt>
                <c:pt idx="61614">
                  <c:v>979</c:v>
                </c:pt>
                <c:pt idx="61615">
                  <c:v>1149</c:v>
                </c:pt>
                <c:pt idx="61616">
                  <c:v>1300</c:v>
                </c:pt>
                <c:pt idx="61617">
                  <c:v>1394</c:v>
                </c:pt>
                <c:pt idx="61618">
                  <c:v>1434</c:v>
                </c:pt>
                <c:pt idx="61619">
                  <c:v>1453</c:v>
                </c:pt>
                <c:pt idx="61620">
                  <c:v>1474</c:v>
                </c:pt>
                <c:pt idx="61621">
                  <c:v>1473</c:v>
                </c:pt>
                <c:pt idx="61622">
                  <c:v>1470</c:v>
                </c:pt>
                <c:pt idx="61623">
                  <c:v>1409</c:v>
                </c:pt>
                <c:pt idx="61624">
                  <c:v>1337</c:v>
                </c:pt>
                <c:pt idx="61625">
                  <c:v>1233</c:v>
                </c:pt>
                <c:pt idx="61626">
                  <c:v>1309</c:v>
                </c:pt>
                <c:pt idx="61627">
                  <c:v>1265</c:v>
                </c:pt>
                <c:pt idx="61628">
                  <c:v>1244</c:v>
                </c:pt>
                <c:pt idx="61629">
                  <c:v>1200</c:v>
                </c:pt>
                <c:pt idx="61630">
                  <c:v>1135</c:v>
                </c:pt>
                <c:pt idx="61631">
                  <c:v>1083</c:v>
                </c:pt>
                <c:pt idx="61632">
                  <c:v>1003</c:v>
                </c:pt>
                <c:pt idx="61633">
                  <c:v>981</c:v>
                </c:pt>
                <c:pt idx="61634">
                  <c:v>943</c:v>
                </c:pt>
                <c:pt idx="61635">
                  <c:v>930</c:v>
                </c:pt>
                <c:pt idx="61636">
                  <c:v>925</c:v>
                </c:pt>
                <c:pt idx="61637">
                  <c:v>932</c:v>
                </c:pt>
                <c:pt idx="61638">
                  <c:v>898</c:v>
                </c:pt>
                <c:pt idx="61639">
                  <c:v>1022</c:v>
                </c:pt>
                <c:pt idx="61640">
                  <c:v>1117</c:v>
                </c:pt>
                <c:pt idx="61641">
                  <c:v>1212</c:v>
                </c:pt>
                <c:pt idx="61642">
                  <c:v>1250</c:v>
                </c:pt>
                <c:pt idx="61643">
                  <c:v>1245</c:v>
                </c:pt>
                <c:pt idx="61644">
                  <c:v>1219</c:v>
                </c:pt>
                <c:pt idx="61645">
                  <c:v>1224</c:v>
                </c:pt>
                <c:pt idx="61646">
                  <c:v>1190</c:v>
                </c:pt>
                <c:pt idx="61647">
                  <c:v>1144</c:v>
                </c:pt>
                <c:pt idx="61648">
                  <c:v>1126</c:v>
                </c:pt>
                <c:pt idx="61649">
                  <c:v>1099</c:v>
                </c:pt>
                <c:pt idx="61650">
                  <c:v>1205</c:v>
                </c:pt>
                <c:pt idx="61651">
                  <c:v>1191</c:v>
                </c:pt>
                <c:pt idx="61652">
                  <c:v>1147</c:v>
                </c:pt>
                <c:pt idx="61653">
                  <c:v>1095</c:v>
                </c:pt>
                <c:pt idx="61654">
                  <c:v>1053</c:v>
                </c:pt>
                <c:pt idx="61655">
                  <c:v>1015</c:v>
                </c:pt>
                <c:pt idx="61656">
                  <c:v>971</c:v>
                </c:pt>
                <c:pt idx="61657">
                  <c:v>945</c:v>
                </c:pt>
                <c:pt idx="61658">
                  <c:v>898</c:v>
                </c:pt>
                <c:pt idx="61659">
                  <c:v>885</c:v>
                </c:pt>
                <c:pt idx="61660">
                  <c:v>879</c:v>
                </c:pt>
                <c:pt idx="61661">
                  <c:v>862</c:v>
                </c:pt>
                <c:pt idx="61662">
                  <c:v>809</c:v>
                </c:pt>
                <c:pt idx="61663">
                  <c:v>860</c:v>
                </c:pt>
                <c:pt idx="61664">
                  <c:v>910</c:v>
                </c:pt>
                <c:pt idx="61665">
                  <c:v>975</c:v>
                </c:pt>
                <c:pt idx="61666">
                  <c:v>1025</c:v>
                </c:pt>
                <c:pt idx="61667">
                  <c:v>1045</c:v>
                </c:pt>
                <c:pt idx="61668">
                  <c:v>1051</c:v>
                </c:pt>
                <c:pt idx="61669">
                  <c:v>1078</c:v>
                </c:pt>
                <c:pt idx="61670">
                  <c:v>1069</c:v>
                </c:pt>
                <c:pt idx="61671">
                  <c:v>1061</c:v>
                </c:pt>
                <c:pt idx="61672">
                  <c:v>1040</c:v>
                </c:pt>
                <c:pt idx="61673">
                  <c:v>1062</c:v>
                </c:pt>
                <c:pt idx="61674">
                  <c:v>1148</c:v>
                </c:pt>
                <c:pt idx="61675">
                  <c:v>1135</c:v>
                </c:pt>
                <c:pt idx="61676">
                  <c:v>1135</c:v>
                </c:pt>
                <c:pt idx="61677">
                  <c:v>1106</c:v>
                </c:pt>
                <c:pt idx="61678">
                  <c:v>1071</c:v>
                </c:pt>
                <c:pt idx="61679">
                  <c:v>1020</c:v>
                </c:pt>
                <c:pt idx="61680">
                  <c:v>983</c:v>
                </c:pt>
                <c:pt idx="61681">
                  <c:v>959</c:v>
                </c:pt>
                <c:pt idx="61682">
                  <c:v>918</c:v>
                </c:pt>
                <c:pt idx="61683">
                  <c:v>884</c:v>
                </c:pt>
                <c:pt idx="61684">
                  <c:v>891</c:v>
                </c:pt>
                <c:pt idx="61685">
                  <c:v>944</c:v>
                </c:pt>
                <c:pt idx="61686">
                  <c:v>940</c:v>
                </c:pt>
                <c:pt idx="61687">
                  <c:v>1116</c:v>
                </c:pt>
                <c:pt idx="61688">
                  <c:v>1266</c:v>
                </c:pt>
                <c:pt idx="61689">
                  <c:v>1374</c:v>
                </c:pt>
                <c:pt idx="61690">
                  <c:v>1391</c:v>
                </c:pt>
                <c:pt idx="61691">
                  <c:v>1427</c:v>
                </c:pt>
                <c:pt idx="61692">
                  <c:v>1442</c:v>
                </c:pt>
                <c:pt idx="61693">
                  <c:v>1455</c:v>
                </c:pt>
                <c:pt idx="61694">
                  <c:v>1437</c:v>
                </c:pt>
                <c:pt idx="61695">
                  <c:v>1406</c:v>
                </c:pt>
                <c:pt idx="61696">
                  <c:v>1320</c:v>
                </c:pt>
                <c:pt idx="61697">
                  <c:v>1211</c:v>
                </c:pt>
                <c:pt idx="61698">
                  <c:v>1290</c:v>
                </c:pt>
                <c:pt idx="61699">
                  <c:v>1260</c:v>
                </c:pt>
                <c:pt idx="61700">
                  <c:v>1219</c:v>
                </c:pt>
                <c:pt idx="61701">
                  <c:v>1188</c:v>
                </c:pt>
                <c:pt idx="61702">
                  <c:v>1115</c:v>
                </c:pt>
                <c:pt idx="61703">
                  <c:v>1043</c:v>
                </c:pt>
                <c:pt idx="61704">
                  <c:v>984</c:v>
                </c:pt>
                <c:pt idx="61705">
                  <c:v>949</c:v>
                </c:pt>
                <c:pt idx="61706">
                  <c:v>918</c:v>
                </c:pt>
                <c:pt idx="61707">
                  <c:v>892</c:v>
                </c:pt>
                <c:pt idx="61708">
                  <c:v>897</c:v>
                </c:pt>
                <c:pt idx="61709">
                  <c:v>928</c:v>
                </c:pt>
                <c:pt idx="61710">
                  <c:v>949</c:v>
                </c:pt>
                <c:pt idx="61711">
                  <c:v>1109</c:v>
                </c:pt>
                <c:pt idx="61712">
                  <c:v>1268</c:v>
                </c:pt>
                <c:pt idx="61713">
                  <c:v>1346</c:v>
                </c:pt>
                <c:pt idx="61714">
                  <c:v>1421</c:v>
                </c:pt>
                <c:pt idx="61715">
                  <c:v>1445</c:v>
                </c:pt>
                <c:pt idx="61716">
                  <c:v>1450</c:v>
                </c:pt>
                <c:pt idx="61717">
                  <c:v>1466</c:v>
                </c:pt>
                <c:pt idx="61718">
                  <c:v>1466</c:v>
                </c:pt>
                <c:pt idx="61719">
                  <c:v>1411</c:v>
                </c:pt>
                <c:pt idx="61720">
                  <c:v>1332</c:v>
                </c:pt>
                <c:pt idx="61721">
                  <c:v>1221</c:v>
                </c:pt>
                <c:pt idx="61722">
                  <c:v>1290</c:v>
                </c:pt>
                <c:pt idx="61723">
                  <c:v>1264</c:v>
                </c:pt>
                <c:pt idx="61724">
                  <c:v>1212</c:v>
                </c:pt>
                <c:pt idx="61725">
                  <c:v>1185</c:v>
                </c:pt>
                <c:pt idx="61726">
                  <c:v>1146</c:v>
                </c:pt>
                <c:pt idx="61727">
                  <c:v>1085</c:v>
                </c:pt>
                <c:pt idx="61728">
                  <c:v>1017</c:v>
                </c:pt>
                <c:pt idx="61729">
                  <c:v>984</c:v>
                </c:pt>
                <c:pt idx="61730">
                  <c:v>949</c:v>
                </c:pt>
                <c:pt idx="61731">
                  <c:v>920</c:v>
                </c:pt>
                <c:pt idx="61732">
                  <c:v>914</c:v>
                </c:pt>
                <c:pt idx="61733">
                  <c:v>952</c:v>
                </c:pt>
                <c:pt idx="61734">
                  <c:v>978</c:v>
                </c:pt>
                <c:pt idx="61735">
                  <c:v>1157</c:v>
                </c:pt>
                <c:pt idx="61736">
                  <c:v>1247</c:v>
                </c:pt>
                <c:pt idx="61737">
                  <c:v>1348</c:v>
                </c:pt>
                <c:pt idx="61738">
                  <c:v>1386</c:v>
                </c:pt>
                <c:pt idx="61739">
                  <c:v>1426</c:v>
                </c:pt>
                <c:pt idx="61740">
                  <c:v>1458</c:v>
                </c:pt>
                <c:pt idx="61741">
                  <c:v>1491</c:v>
                </c:pt>
                <c:pt idx="61742">
                  <c:v>1484</c:v>
                </c:pt>
                <c:pt idx="61743">
                  <c:v>1413</c:v>
                </c:pt>
                <c:pt idx="61744">
                  <c:v>1340</c:v>
                </c:pt>
                <c:pt idx="61745">
                  <c:v>1233</c:v>
                </c:pt>
                <c:pt idx="61746">
                  <c:v>1304</c:v>
                </c:pt>
                <c:pt idx="61747">
                  <c:v>1278</c:v>
                </c:pt>
                <c:pt idx="61748">
                  <c:v>1241</c:v>
                </c:pt>
                <c:pt idx="61749">
                  <c:v>1192</c:v>
                </c:pt>
                <c:pt idx="61750">
                  <c:v>1133</c:v>
                </c:pt>
                <c:pt idx="61751">
                  <c:v>1084</c:v>
                </c:pt>
                <c:pt idx="61752">
                  <c:v>1028</c:v>
                </c:pt>
                <c:pt idx="61753">
                  <c:v>979</c:v>
                </c:pt>
                <c:pt idx="61754">
                  <c:v>954</c:v>
                </c:pt>
                <c:pt idx="61755">
                  <c:v>919</c:v>
                </c:pt>
                <c:pt idx="61756">
                  <c:v>932</c:v>
                </c:pt>
                <c:pt idx="61757">
                  <c:v>959</c:v>
                </c:pt>
                <c:pt idx="61758">
                  <c:v>940</c:v>
                </c:pt>
                <c:pt idx="61759">
                  <c:v>1125</c:v>
                </c:pt>
                <c:pt idx="61760">
                  <c:v>1271</c:v>
                </c:pt>
                <c:pt idx="61761">
                  <c:v>1342</c:v>
                </c:pt>
                <c:pt idx="61762">
                  <c:v>1427</c:v>
                </c:pt>
                <c:pt idx="61763">
                  <c:v>1446</c:v>
                </c:pt>
                <c:pt idx="61764">
                  <c:v>1454</c:v>
                </c:pt>
                <c:pt idx="61765">
                  <c:v>1475</c:v>
                </c:pt>
                <c:pt idx="61766">
                  <c:v>1465</c:v>
                </c:pt>
                <c:pt idx="61767">
                  <c:v>1413</c:v>
                </c:pt>
                <c:pt idx="61768">
                  <c:v>1327</c:v>
                </c:pt>
                <c:pt idx="61769">
                  <c:v>1239</c:v>
                </c:pt>
                <c:pt idx="61770">
                  <c:v>1311</c:v>
                </c:pt>
                <c:pt idx="61771">
                  <c:v>1287</c:v>
                </c:pt>
                <c:pt idx="61772">
                  <c:v>1259</c:v>
                </c:pt>
                <c:pt idx="61773">
                  <c:v>1199</c:v>
                </c:pt>
                <c:pt idx="61774">
                  <c:v>1153</c:v>
                </c:pt>
                <c:pt idx="61775">
                  <c:v>1053</c:v>
                </c:pt>
                <c:pt idx="61776">
                  <c:v>1020</c:v>
                </c:pt>
                <c:pt idx="61777">
                  <c:v>983</c:v>
                </c:pt>
                <c:pt idx="61778">
                  <c:v>956</c:v>
                </c:pt>
                <c:pt idx="61779">
                  <c:v>938</c:v>
                </c:pt>
                <c:pt idx="61780">
                  <c:v>929</c:v>
                </c:pt>
                <c:pt idx="61781">
                  <c:v>960</c:v>
                </c:pt>
                <c:pt idx="61782">
                  <c:v>971</c:v>
                </c:pt>
                <c:pt idx="61783">
                  <c:v>1136</c:v>
                </c:pt>
                <c:pt idx="61784">
                  <c:v>1253</c:v>
                </c:pt>
                <c:pt idx="61785">
                  <c:v>1350</c:v>
                </c:pt>
                <c:pt idx="61786">
                  <c:v>1415</c:v>
                </c:pt>
                <c:pt idx="61787">
                  <c:v>1439</c:v>
                </c:pt>
                <c:pt idx="61788">
                  <c:v>1443</c:v>
                </c:pt>
                <c:pt idx="61789">
                  <c:v>1456</c:v>
                </c:pt>
                <c:pt idx="61790">
                  <c:v>1458</c:v>
                </c:pt>
                <c:pt idx="61791">
                  <c:v>1406</c:v>
                </c:pt>
                <c:pt idx="61792">
                  <c:v>1314</c:v>
                </c:pt>
                <c:pt idx="61793">
                  <c:v>1221</c:v>
                </c:pt>
                <c:pt idx="61794">
                  <c:v>1298</c:v>
                </c:pt>
                <c:pt idx="61795">
                  <c:v>1263</c:v>
                </c:pt>
                <c:pt idx="61796">
                  <c:v>1226</c:v>
                </c:pt>
                <c:pt idx="61797">
                  <c:v>1201</c:v>
                </c:pt>
                <c:pt idx="61798">
                  <c:v>1141</c:v>
                </c:pt>
                <c:pt idx="61799">
                  <c:v>1078</c:v>
                </c:pt>
                <c:pt idx="61800">
                  <c:v>1021</c:v>
                </c:pt>
                <c:pt idx="61801">
                  <c:v>969</c:v>
                </c:pt>
                <c:pt idx="61802">
                  <c:v>944</c:v>
                </c:pt>
                <c:pt idx="61803">
                  <c:v>916</c:v>
                </c:pt>
                <c:pt idx="61804">
                  <c:v>890</c:v>
                </c:pt>
                <c:pt idx="61805">
                  <c:v>908</c:v>
                </c:pt>
                <c:pt idx="61806">
                  <c:v>888</c:v>
                </c:pt>
                <c:pt idx="61807">
                  <c:v>1017</c:v>
                </c:pt>
                <c:pt idx="61808">
                  <c:v>1137</c:v>
                </c:pt>
                <c:pt idx="61809">
                  <c:v>1248</c:v>
                </c:pt>
                <c:pt idx="61810">
                  <c:v>1287</c:v>
                </c:pt>
                <c:pt idx="61811">
                  <c:v>1268</c:v>
                </c:pt>
                <c:pt idx="61812">
                  <c:v>1247</c:v>
                </c:pt>
                <c:pt idx="61813">
                  <c:v>1232</c:v>
                </c:pt>
                <c:pt idx="61814">
                  <c:v>1223</c:v>
                </c:pt>
                <c:pt idx="61815">
                  <c:v>1193</c:v>
                </c:pt>
                <c:pt idx="61816">
                  <c:v>1175</c:v>
                </c:pt>
                <c:pt idx="61817">
                  <c:v>1159</c:v>
                </c:pt>
                <c:pt idx="61818">
                  <c:v>1256</c:v>
                </c:pt>
                <c:pt idx="61819">
                  <c:v>1237</c:v>
                </c:pt>
                <c:pt idx="61820">
                  <c:v>1206</c:v>
                </c:pt>
                <c:pt idx="61821">
                  <c:v>1152</c:v>
                </c:pt>
                <c:pt idx="61822">
                  <c:v>1115</c:v>
                </c:pt>
                <c:pt idx="61823">
                  <c:v>1055</c:v>
                </c:pt>
                <c:pt idx="61824">
                  <c:v>1012</c:v>
                </c:pt>
                <c:pt idx="61825">
                  <c:v>971</c:v>
                </c:pt>
                <c:pt idx="61826">
                  <c:v>937</c:v>
                </c:pt>
                <c:pt idx="61827">
                  <c:v>917</c:v>
                </c:pt>
                <c:pt idx="61828">
                  <c:v>902</c:v>
                </c:pt>
                <c:pt idx="61829">
                  <c:v>895</c:v>
                </c:pt>
                <c:pt idx="61830">
                  <c:v>832</c:v>
                </c:pt>
                <c:pt idx="61831">
                  <c:v>878</c:v>
                </c:pt>
                <c:pt idx="61832">
                  <c:v>939</c:v>
                </c:pt>
                <c:pt idx="61833">
                  <c:v>1009</c:v>
                </c:pt>
                <c:pt idx="61834">
                  <c:v>1068</c:v>
                </c:pt>
                <c:pt idx="61835">
                  <c:v>1090</c:v>
                </c:pt>
                <c:pt idx="61836">
                  <c:v>1097</c:v>
                </c:pt>
                <c:pt idx="61837">
                  <c:v>1112</c:v>
                </c:pt>
                <c:pt idx="61838">
                  <c:v>1109</c:v>
                </c:pt>
                <c:pt idx="61839">
                  <c:v>1102</c:v>
                </c:pt>
                <c:pt idx="61840">
                  <c:v>1098</c:v>
                </c:pt>
                <c:pt idx="61841">
                  <c:v>1086</c:v>
                </c:pt>
                <c:pt idx="61842">
                  <c:v>1184</c:v>
                </c:pt>
                <c:pt idx="61843">
                  <c:v>1191</c:v>
                </c:pt>
                <c:pt idx="61844">
                  <c:v>1180</c:v>
                </c:pt>
                <c:pt idx="61845">
                  <c:v>1160</c:v>
                </c:pt>
                <c:pt idx="61846">
                  <c:v>1116</c:v>
                </c:pt>
                <c:pt idx="61847">
                  <c:v>1047</c:v>
                </c:pt>
                <c:pt idx="61848">
                  <c:v>1004</c:v>
                </c:pt>
                <c:pt idx="61849">
                  <c:v>968</c:v>
                </c:pt>
                <c:pt idx="61850">
                  <c:v>908</c:v>
                </c:pt>
                <c:pt idx="61851">
                  <c:v>887</c:v>
                </c:pt>
                <c:pt idx="61852">
                  <c:v>896</c:v>
                </c:pt>
                <c:pt idx="61853">
                  <c:v>929</c:v>
                </c:pt>
                <c:pt idx="61854">
                  <c:v>942</c:v>
                </c:pt>
                <c:pt idx="61855">
                  <c:v>1125</c:v>
                </c:pt>
                <c:pt idx="61856">
                  <c:v>1277</c:v>
                </c:pt>
                <c:pt idx="61857">
                  <c:v>1387</c:v>
                </c:pt>
                <c:pt idx="61858">
                  <c:v>1443</c:v>
                </c:pt>
                <c:pt idx="61859">
                  <c:v>1457</c:v>
                </c:pt>
                <c:pt idx="61860">
                  <c:v>1478</c:v>
                </c:pt>
                <c:pt idx="61861">
                  <c:v>1499</c:v>
                </c:pt>
                <c:pt idx="61862">
                  <c:v>1489</c:v>
                </c:pt>
                <c:pt idx="61863">
                  <c:v>1435</c:v>
                </c:pt>
                <c:pt idx="61864">
                  <c:v>1337</c:v>
                </c:pt>
                <c:pt idx="61865">
                  <c:v>1227</c:v>
                </c:pt>
                <c:pt idx="61866">
                  <c:v>1295</c:v>
                </c:pt>
                <c:pt idx="61867">
                  <c:v>1278</c:v>
                </c:pt>
                <c:pt idx="61868">
                  <c:v>1238</c:v>
                </c:pt>
                <c:pt idx="61869">
                  <c:v>1180</c:v>
                </c:pt>
                <c:pt idx="61870">
                  <c:v>1114</c:v>
                </c:pt>
                <c:pt idx="61871">
                  <c:v>1049</c:v>
                </c:pt>
                <c:pt idx="61872">
                  <c:v>996</c:v>
                </c:pt>
                <c:pt idx="61873">
                  <c:v>950</c:v>
                </c:pt>
                <c:pt idx="61874">
                  <c:v>916</c:v>
                </c:pt>
                <c:pt idx="61875">
                  <c:v>899</c:v>
                </c:pt>
                <c:pt idx="61876">
                  <c:v>896</c:v>
                </c:pt>
                <c:pt idx="61877">
                  <c:v>919</c:v>
                </c:pt>
                <c:pt idx="61878">
                  <c:v>932</c:v>
                </c:pt>
                <c:pt idx="61879">
                  <c:v>1101</c:v>
                </c:pt>
                <c:pt idx="61880">
                  <c:v>1245</c:v>
                </c:pt>
                <c:pt idx="61881">
                  <c:v>1363</c:v>
                </c:pt>
                <c:pt idx="61882">
                  <c:v>1424</c:v>
                </c:pt>
                <c:pt idx="61883">
                  <c:v>1442</c:v>
                </c:pt>
                <c:pt idx="61884">
                  <c:v>1444</c:v>
                </c:pt>
                <c:pt idx="61885">
                  <c:v>1473</c:v>
                </c:pt>
                <c:pt idx="61886">
                  <c:v>1461</c:v>
                </c:pt>
                <c:pt idx="61887">
                  <c:v>1402</c:v>
                </c:pt>
                <c:pt idx="61888">
                  <c:v>1307</c:v>
                </c:pt>
                <c:pt idx="61889">
                  <c:v>1196</c:v>
                </c:pt>
                <c:pt idx="61890">
                  <c:v>1278</c:v>
                </c:pt>
                <c:pt idx="61891">
                  <c:v>1259</c:v>
                </c:pt>
                <c:pt idx="61892">
                  <c:v>1210</c:v>
                </c:pt>
                <c:pt idx="61893">
                  <c:v>1158</c:v>
                </c:pt>
                <c:pt idx="61894">
                  <c:v>1086</c:v>
                </c:pt>
                <c:pt idx="61895">
                  <c:v>1025</c:v>
                </c:pt>
                <c:pt idx="61896">
                  <c:v>968</c:v>
                </c:pt>
                <c:pt idx="61897">
                  <c:v>941</c:v>
                </c:pt>
                <c:pt idx="61898">
                  <c:v>903</c:v>
                </c:pt>
                <c:pt idx="61899">
                  <c:v>880</c:v>
                </c:pt>
                <c:pt idx="61900">
                  <c:v>881</c:v>
                </c:pt>
                <c:pt idx="61901">
                  <c:v>906</c:v>
                </c:pt>
                <c:pt idx="61902">
                  <c:v>930</c:v>
                </c:pt>
                <c:pt idx="61903">
                  <c:v>1088</c:v>
                </c:pt>
                <c:pt idx="61904">
                  <c:v>1245</c:v>
                </c:pt>
                <c:pt idx="61905">
                  <c:v>1350</c:v>
                </c:pt>
                <c:pt idx="61906">
                  <c:v>1404</c:v>
                </c:pt>
                <c:pt idx="61907">
                  <c:v>1416</c:v>
                </c:pt>
                <c:pt idx="61908">
                  <c:v>1416</c:v>
                </c:pt>
                <c:pt idx="61909">
                  <c:v>1433</c:v>
                </c:pt>
                <c:pt idx="61910">
                  <c:v>1444</c:v>
                </c:pt>
                <c:pt idx="61911">
                  <c:v>1387</c:v>
                </c:pt>
                <c:pt idx="61912">
                  <c:v>1283</c:v>
                </c:pt>
                <c:pt idx="61913">
                  <c:v>1166</c:v>
                </c:pt>
                <c:pt idx="61914">
                  <c:v>1266</c:v>
                </c:pt>
                <c:pt idx="61915">
                  <c:v>1235</c:v>
                </c:pt>
                <c:pt idx="61916">
                  <c:v>1184</c:v>
                </c:pt>
                <c:pt idx="61917">
                  <c:v>1132</c:v>
                </c:pt>
                <c:pt idx="61918">
                  <c:v>1079</c:v>
                </c:pt>
                <c:pt idx="61919">
                  <c:v>1011</c:v>
                </c:pt>
                <c:pt idx="61920">
                  <c:v>969</c:v>
                </c:pt>
                <c:pt idx="61921">
                  <c:v>950</c:v>
                </c:pt>
                <c:pt idx="61922">
                  <c:v>924</c:v>
                </c:pt>
                <c:pt idx="61923">
                  <c:v>916</c:v>
                </c:pt>
                <c:pt idx="61924">
                  <c:v>922</c:v>
                </c:pt>
                <c:pt idx="61925">
                  <c:v>940</c:v>
                </c:pt>
                <c:pt idx="61926">
                  <c:v>972</c:v>
                </c:pt>
                <c:pt idx="61927">
                  <c:v>1129</c:v>
                </c:pt>
                <c:pt idx="61928">
                  <c:v>1260</c:v>
                </c:pt>
                <c:pt idx="61929">
                  <c:v>1364</c:v>
                </c:pt>
                <c:pt idx="61930">
                  <c:v>1430</c:v>
                </c:pt>
                <c:pt idx="61931">
                  <c:v>1433</c:v>
                </c:pt>
                <c:pt idx="61932">
                  <c:v>1450</c:v>
                </c:pt>
                <c:pt idx="61933">
                  <c:v>1469</c:v>
                </c:pt>
                <c:pt idx="61934">
                  <c:v>1476</c:v>
                </c:pt>
                <c:pt idx="61935">
                  <c:v>1432</c:v>
                </c:pt>
                <c:pt idx="61936">
                  <c:v>1346</c:v>
                </c:pt>
                <c:pt idx="61937">
                  <c:v>1232</c:v>
                </c:pt>
                <c:pt idx="61938">
                  <c:v>1320</c:v>
                </c:pt>
                <c:pt idx="61939">
                  <c:v>1295</c:v>
                </c:pt>
                <c:pt idx="61940">
                  <c:v>1261</c:v>
                </c:pt>
                <c:pt idx="61941">
                  <c:v>1198</c:v>
                </c:pt>
                <c:pt idx="61942">
                  <c:v>1155</c:v>
                </c:pt>
                <c:pt idx="61943">
                  <c:v>1089</c:v>
                </c:pt>
                <c:pt idx="61944">
                  <c:v>1032</c:v>
                </c:pt>
                <c:pt idx="61945">
                  <c:v>1009</c:v>
                </c:pt>
                <c:pt idx="61946">
                  <c:v>976</c:v>
                </c:pt>
                <c:pt idx="61947">
                  <c:v>960</c:v>
                </c:pt>
                <c:pt idx="61948">
                  <c:v>941</c:v>
                </c:pt>
                <c:pt idx="61949">
                  <c:v>952</c:v>
                </c:pt>
                <c:pt idx="61950">
                  <c:v>978</c:v>
                </c:pt>
                <c:pt idx="61951">
                  <c:v>1145</c:v>
                </c:pt>
                <c:pt idx="61952">
                  <c:v>1316</c:v>
                </c:pt>
                <c:pt idx="61953">
                  <c:v>1413</c:v>
                </c:pt>
                <c:pt idx="61954">
                  <c:v>1457</c:v>
                </c:pt>
                <c:pt idx="61955">
                  <c:v>1465</c:v>
                </c:pt>
                <c:pt idx="61956">
                  <c:v>1484</c:v>
                </c:pt>
                <c:pt idx="61957">
                  <c:v>1509</c:v>
                </c:pt>
                <c:pt idx="61958">
                  <c:v>1508</c:v>
                </c:pt>
                <c:pt idx="61959">
                  <c:v>1433</c:v>
                </c:pt>
                <c:pt idx="61960">
                  <c:v>1349</c:v>
                </c:pt>
                <c:pt idx="61961">
                  <c:v>1242</c:v>
                </c:pt>
                <c:pt idx="61962">
                  <c:v>1324</c:v>
                </c:pt>
                <c:pt idx="61963">
                  <c:v>1307</c:v>
                </c:pt>
                <c:pt idx="61964">
                  <c:v>1258</c:v>
                </c:pt>
                <c:pt idx="61965">
                  <c:v>1201</c:v>
                </c:pt>
                <c:pt idx="61966">
                  <c:v>1148</c:v>
                </c:pt>
                <c:pt idx="61967">
                  <c:v>1095</c:v>
                </c:pt>
                <c:pt idx="61968">
                  <c:v>1050</c:v>
                </c:pt>
                <c:pt idx="61969">
                  <c:v>1002</c:v>
                </c:pt>
                <c:pt idx="61970">
                  <c:v>985</c:v>
                </c:pt>
                <c:pt idx="61971">
                  <c:v>948</c:v>
                </c:pt>
                <c:pt idx="61972">
                  <c:v>927</c:v>
                </c:pt>
                <c:pt idx="61973">
                  <c:v>949</c:v>
                </c:pt>
                <c:pt idx="61974">
                  <c:v>922</c:v>
                </c:pt>
                <c:pt idx="61975">
                  <c:v>1040</c:v>
                </c:pt>
                <c:pt idx="61976">
                  <c:v>1153</c:v>
                </c:pt>
                <c:pt idx="61977">
                  <c:v>1238</c:v>
                </c:pt>
                <c:pt idx="61978">
                  <c:v>1293</c:v>
                </c:pt>
                <c:pt idx="61979">
                  <c:v>1290</c:v>
                </c:pt>
                <c:pt idx="61980">
                  <c:v>1247</c:v>
                </c:pt>
                <c:pt idx="61981">
                  <c:v>1252</c:v>
                </c:pt>
                <c:pt idx="61982">
                  <c:v>1237</c:v>
                </c:pt>
                <c:pt idx="61983">
                  <c:v>1212</c:v>
                </c:pt>
                <c:pt idx="61984">
                  <c:v>1172</c:v>
                </c:pt>
                <c:pt idx="61985">
                  <c:v>1140</c:v>
                </c:pt>
                <c:pt idx="61986">
                  <c:v>1235</c:v>
                </c:pt>
                <c:pt idx="61987">
                  <c:v>1220</c:v>
                </c:pt>
                <c:pt idx="61988">
                  <c:v>1189</c:v>
                </c:pt>
                <c:pt idx="61989">
                  <c:v>1143</c:v>
                </c:pt>
                <c:pt idx="61990">
                  <c:v>1102</c:v>
                </c:pt>
                <c:pt idx="61991">
                  <c:v>1066</c:v>
                </c:pt>
                <c:pt idx="61992">
                  <c:v>1008</c:v>
                </c:pt>
                <c:pt idx="61993">
                  <c:v>977</c:v>
                </c:pt>
                <c:pt idx="61994">
                  <c:v>951</c:v>
                </c:pt>
                <c:pt idx="61995">
                  <c:v>934</c:v>
                </c:pt>
                <c:pt idx="61996">
                  <c:v>917</c:v>
                </c:pt>
                <c:pt idx="61997">
                  <c:v>914</c:v>
                </c:pt>
                <c:pt idx="61998">
                  <c:v>859</c:v>
                </c:pt>
                <c:pt idx="61999">
                  <c:v>902</c:v>
                </c:pt>
                <c:pt idx="62000">
                  <c:v>962</c:v>
                </c:pt>
                <c:pt idx="62001">
                  <c:v>1006</c:v>
                </c:pt>
                <c:pt idx="62002">
                  <c:v>1067</c:v>
                </c:pt>
                <c:pt idx="62003">
                  <c:v>1090</c:v>
                </c:pt>
                <c:pt idx="62004">
                  <c:v>1090</c:v>
                </c:pt>
                <c:pt idx="62005">
                  <c:v>1095</c:v>
                </c:pt>
                <c:pt idx="62006">
                  <c:v>1098</c:v>
                </c:pt>
                <c:pt idx="62007">
                  <c:v>1099</c:v>
                </c:pt>
                <c:pt idx="62008">
                  <c:v>1079</c:v>
                </c:pt>
                <c:pt idx="62009">
                  <c:v>1048</c:v>
                </c:pt>
                <c:pt idx="62010">
                  <c:v>1161</c:v>
                </c:pt>
                <c:pt idx="62011">
                  <c:v>1163</c:v>
                </c:pt>
                <c:pt idx="62012">
                  <c:v>1156</c:v>
                </c:pt>
                <c:pt idx="62013">
                  <c:v>1139</c:v>
                </c:pt>
                <c:pt idx="62014">
                  <c:v>1085</c:v>
                </c:pt>
                <c:pt idx="62015">
                  <c:v>1033</c:v>
                </c:pt>
                <c:pt idx="62016">
                  <c:v>986</c:v>
                </c:pt>
                <c:pt idx="62017">
                  <c:v>955</c:v>
                </c:pt>
                <c:pt idx="62018">
                  <c:v>925</c:v>
                </c:pt>
                <c:pt idx="62019">
                  <c:v>912</c:v>
                </c:pt>
                <c:pt idx="62020">
                  <c:v>905</c:v>
                </c:pt>
                <c:pt idx="62021">
                  <c:v>937</c:v>
                </c:pt>
                <c:pt idx="62022">
                  <c:v>960</c:v>
                </c:pt>
                <c:pt idx="62023">
                  <c:v>1134</c:v>
                </c:pt>
                <c:pt idx="62024">
                  <c:v>1285</c:v>
                </c:pt>
                <c:pt idx="62025">
                  <c:v>1383</c:v>
                </c:pt>
                <c:pt idx="62026">
                  <c:v>1445</c:v>
                </c:pt>
                <c:pt idx="62027">
                  <c:v>1446</c:v>
                </c:pt>
                <c:pt idx="62028">
                  <c:v>1485</c:v>
                </c:pt>
                <c:pt idx="62029">
                  <c:v>1498</c:v>
                </c:pt>
                <c:pt idx="62030">
                  <c:v>1497</c:v>
                </c:pt>
                <c:pt idx="62031">
                  <c:v>1445</c:v>
                </c:pt>
                <c:pt idx="62032">
                  <c:v>1352</c:v>
                </c:pt>
                <c:pt idx="62033">
                  <c:v>1242</c:v>
                </c:pt>
                <c:pt idx="62034">
                  <c:v>1310</c:v>
                </c:pt>
                <c:pt idx="62035">
                  <c:v>1277</c:v>
                </c:pt>
                <c:pt idx="62036">
                  <c:v>1224</c:v>
                </c:pt>
                <c:pt idx="62037">
                  <c:v>1189</c:v>
                </c:pt>
                <c:pt idx="62038">
                  <c:v>1128</c:v>
                </c:pt>
                <c:pt idx="62039">
                  <c:v>1071</c:v>
                </c:pt>
                <c:pt idx="62040">
                  <c:v>1011</c:v>
                </c:pt>
                <c:pt idx="62041">
                  <c:v>990</c:v>
                </c:pt>
                <c:pt idx="62042">
                  <c:v>966</c:v>
                </c:pt>
                <c:pt idx="62043">
                  <c:v>943</c:v>
                </c:pt>
                <c:pt idx="62044">
                  <c:v>943</c:v>
                </c:pt>
                <c:pt idx="62045">
                  <c:v>968</c:v>
                </c:pt>
                <c:pt idx="62046">
                  <c:v>981</c:v>
                </c:pt>
                <c:pt idx="62047">
                  <c:v>1166</c:v>
                </c:pt>
                <c:pt idx="62048">
                  <c:v>1298</c:v>
                </c:pt>
                <c:pt idx="62049">
                  <c:v>1408</c:v>
                </c:pt>
                <c:pt idx="62050">
                  <c:v>1459</c:v>
                </c:pt>
                <c:pt idx="62051">
                  <c:v>1477</c:v>
                </c:pt>
                <c:pt idx="62052">
                  <c:v>1445</c:v>
                </c:pt>
                <c:pt idx="62053">
                  <c:v>1480</c:v>
                </c:pt>
                <c:pt idx="62054">
                  <c:v>1475</c:v>
                </c:pt>
                <c:pt idx="62055">
                  <c:v>1426</c:v>
                </c:pt>
                <c:pt idx="62056">
                  <c:v>1340</c:v>
                </c:pt>
                <c:pt idx="62057">
                  <c:v>1227</c:v>
                </c:pt>
                <c:pt idx="62058">
                  <c:v>1311</c:v>
                </c:pt>
                <c:pt idx="62059">
                  <c:v>1274</c:v>
                </c:pt>
                <c:pt idx="62060">
                  <c:v>1230</c:v>
                </c:pt>
                <c:pt idx="62061">
                  <c:v>1189</c:v>
                </c:pt>
                <c:pt idx="62062">
                  <c:v>1137</c:v>
                </c:pt>
                <c:pt idx="62063">
                  <c:v>1081</c:v>
                </c:pt>
                <c:pt idx="62064">
                  <c:v>1011</c:v>
                </c:pt>
                <c:pt idx="62065">
                  <c:v>986</c:v>
                </c:pt>
                <c:pt idx="62066">
                  <c:v>962</c:v>
                </c:pt>
                <c:pt idx="62067">
                  <c:v>941</c:v>
                </c:pt>
                <c:pt idx="62068">
                  <c:v>931</c:v>
                </c:pt>
                <c:pt idx="62069">
                  <c:v>958</c:v>
                </c:pt>
                <c:pt idx="62070">
                  <c:v>984</c:v>
                </c:pt>
                <c:pt idx="62071">
                  <c:v>1145</c:v>
                </c:pt>
                <c:pt idx="62072">
                  <c:v>1284</c:v>
                </c:pt>
                <c:pt idx="62073">
                  <c:v>1395</c:v>
                </c:pt>
                <c:pt idx="62074">
                  <c:v>1449</c:v>
                </c:pt>
                <c:pt idx="62075">
                  <c:v>1469</c:v>
                </c:pt>
                <c:pt idx="62076">
                  <c:v>1472</c:v>
                </c:pt>
                <c:pt idx="62077">
                  <c:v>1504</c:v>
                </c:pt>
                <c:pt idx="62078">
                  <c:v>1494</c:v>
                </c:pt>
                <c:pt idx="62079">
                  <c:v>1432</c:v>
                </c:pt>
                <c:pt idx="62080">
                  <c:v>1335</c:v>
                </c:pt>
                <c:pt idx="62081">
                  <c:v>1233</c:v>
                </c:pt>
                <c:pt idx="62082">
                  <c:v>1309</c:v>
                </c:pt>
                <c:pt idx="62083">
                  <c:v>1281</c:v>
                </c:pt>
                <c:pt idx="62084">
                  <c:v>1242</c:v>
                </c:pt>
                <c:pt idx="62085">
                  <c:v>1208</c:v>
                </c:pt>
                <c:pt idx="62086">
                  <c:v>1141</c:v>
                </c:pt>
                <c:pt idx="62087">
                  <c:v>1064</c:v>
                </c:pt>
                <c:pt idx="62088">
                  <c:v>1012</c:v>
                </c:pt>
                <c:pt idx="62089">
                  <c:v>982</c:v>
                </c:pt>
                <c:pt idx="62090">
                  <c:v>957</c:v>
                </c:pt>
                <c:pt idx="62091">
                  <c:v>934</c:v>
                </c:pt>
                <c:pt idx="62092">
                  <c:v>937</c:v>
                </c:pt>
                <c:pt idx="62093">
                  <c:v>965</c:v>
                </c:pt>
                <c:pt idx="62094">
                  <c:v>976</c:v>
                </c:pt>
                <c:pt idx="62095">
                  <c:v>1153</c:v>
                </c:pt>
                <c:pt idx="62096">
                  <c:v>1314</c:v>
                </c:pt>
                <c:pt idx="62097">
                  <c:v>1416</c:v>
                </c:pt>
                <c:pt idx="62098">
                  <c:v>1458</c:v>
                </c:pt>
                <c:pt idx="62099">
                  <c:v>1496</c:v>
                </c:pt>
                <c:pt idx="62100">
                  <c:v>1489</c:v>
                </c:pt>
                <c:pt idx="62101">
                  <c:v>1505</c:v>
                </c:pt>
                <c:pt idx="62102">
                  <c:v>1505</c:v>
                </c:pt>
                <c:pt idx="62103">
                  <c:v>1449</c:v>
                </c:pt>
                <c:pt idx="62104">
                  <c:v>1358</c:v>
                </c:pt>
                <c:pt idx="62105">
                  <c:v>1241</c:v>
                </c:pt>
                <c:pt idx="62106">
                  <c:v>1319</c:v>
                </c:pt>
                <c:pt idx="62107">
                  <c:v>1283</c:v>
                </c:pt>
                <c:pt idx="62108">
                  <c:v>1261</c:v>
                </c:pt>
                <c:pt idx="62109">
                  <c:v>1229</c:v>
                </c:pt>
                <c:pt idx="62110">
                  <c:v>1177</c:v>
                </c:pt>
                <c:pt idx="62111">
                  <c:v>1106</c:v>
                </c:pt>
                <c:pt idx="62112">
                  <c:v>1045</c:v>
                </c:pt>
                <c:pt idx="62113">
                  <c:v>1004</c:v>
                </c:pt>
                <c:pt idx="62114">
                  <c:v>956</c:v>
                </c:pt>
                <c:pt idx="62115">
                  <c:v>947</c:v>
                </c:pt>
                <c:pt idx="62116">
                  <c:v>941</c:v>
                </c:pt>
                <c:pt idx="62117">
                  <c:v>963</c:v>
                </c:pt>
                <c:pt idx="62118">
                  <c:v>991</c:v>
                </c:pt>
                <c:pt idx="62119">
                  <c:v>1146</c:v>
                </c:pt>
                <c:pt idx="62120">
                  <c:v>1267</c:v>
                </c:pt>
                <c:pt idx="62121">
                  <c:v>1390</c:v>
                </c:pt>
                <c:pt idx="62122">
                  <c:v>1425</c:v>
                </c:pt>
                <c:pt idx="62123">
                  <c:v>1445</c:v>
                </c:pt>
                <c:pt idx="62124">
                  <c:v>1462</c:v>
                </c:pt>
                <c:pt idx="62125">
                  <c:v>1493</c:v>
                </c:pt>
                <c:pt idx="62126">
                  <c:v>1480</c:v>
                </c:pt>
                <c:pt idx="62127">
                  <c:v>1442</c:v>
                </c:pt>
                <c:pt idx="62128">
                  <c:v>1339</c:v>
                </c:pt>
                <c:pt idx="62129">
                  <c:v>1223</c:v>
                </c:pt>
                <c:pt idx="62130">
                  <c:v>1316</c:v>
                </c:pt>
                <c:pt idx="62131">
                  <c:v>1295</c:v>
                </c:pt>
                <c:pt idx="62132">
                  <c:v>1251</c:v>
                </c:pt>
                <c:pt idx="62133">
                  <c:v>1187</c:v>
                </c:pt>
                <c:pt idx="62134">
                  <c:v>1144</c:v>
                </c:pt>
                <c:pt idx="62135">
                  <c:v>1071</c:v>
                </c:pt>
                <c:pt idx="62136">
                  <c:v>1025</c:v>
                </c:pt>
                <c:pt idx="62137">
                  <c:v>1018</c:v>
                </c:pt>
                <c:pt idx="62138">
                  <c:v>991</c:v>
                </c:pt>
                <c:pt idx="62139">
                  <c:v>982</c:v>
                </c:pt>
                <c:pt idx="62140">
                  <c:v>981</c:v>
                </c:pt>
                <c:pt idx="62141">
                  <c:v>983</c:v>
                </c:pt>
                <c:pt idx="62142">
                  <c:v>954</c:v>
                </c:pt>
                <c:pt idx="62143">
                  <c:v>1053</c:v>
                </c:pt>
                <c:pt idx="62144">
                  <c:v>1182</c:v>
                </c:pt>
                <c:pt idx="62145">
                  <c:v>1251</c:v>
                </c:pt>
                <c:pt idx="62146">
                  <c:v>1334</c:v>
                </c:pt>
                <c:pt idx="62147">
                  <c:v>1323</c:v>
                </c:pt>
                <c:pt idx="62148">
                  <c:v>1282</c:v>
                </c:pt>
                <c:pt idx="62149">
                  <c:v>1275</c:v>
                </c:pt>
                <c:pt idx="62150">
                  <c:v>1259</c:v>
                </c:pt>
                <c:pt idx="62151">
                  <c:v>1238</c:v>
                </c:pt>
                <c:pt idx="62152">
                  <c:v>1210</c:v>
                </c:pt>
                <c:pt idx="62153">
                  <c:v>1171</c:v>
                </c:pt>
                <c:pt idx="62154">
                  <c:v>1267</c:v>
                </c:pt>
                <c:pt idx="62155">
                  <c:v>1257</c:v>
                </c:pt>
                <c:pt idx="62156">
                  <c:v>1198</c:v>
                </c:pt>
                <c:pt idx="62157">
                  <c:v>1160</c:v>
                </c:pt>
                <c:pt idx="62158">
                  <c:v>1124</c:v>
                </c:pt>
                <c:pt idx="62159">
                  <c:v>1093</c:v>
                </c:pt>
                <c:pt idx="62160">
                  <c:v>1018</c:v>
                </c:pt>
                <c:pt idx="62161">
                  <c:v>993</c:v>
                </c:pt>
                <c:pt idx="62162">
                  <c:v>966</c:v>
                </c:pt>
                <c:pt idx="62163">
                  <c:v>937</c:v>
                </c:pt>
                <c:pt idx="62164">
                  <c:v>924</c:v>
                </c:pt>
                <c:pt idx="62165">
                  <c:v>923</c:v>
                </c:pt>
                <c:pt idx="62166">
                  <c:v>875</c:v>
                </c:pt>
                <c:pt idx="62167">
                  <c:v>908</c:v>
                </c:pt>
                <c:pt idx="62168">
                  <c:v>946</c:v>
                </c:pt>
                <c:pt idx="62169">
                  <c:v>1002</c:v>
                </c:pt>
                <c:pt idx="62170">
                  <c:v>1058</c:v>
                </c:pt>
                <c:pt idx="62171">
                  <c:v>1081</c:v>
                </c:pt>
                <c:pt idx="62172">
                  <c:v>1100</c:v>
                </c:pt>
                <c:pt idx="62173">
                  <c:v>1097</c:v>
                </c:pt>
                <c:pt idx="62174">
                  <c:v>1106</c:v>
                </c:pt>
                <c:pt idx="62175">
                  <c:v>1090</c:v>
                </c:pt>
                <c:pt idx="62176">
                  <c:v>1082</c:v>
                </c:pt>
                <c:pt idx="62177">
                  <c:v>1078</c:v>
                </c:pt>
                <c:pt idx="62178">
                  <c:v>1168</c:v>
                </c:pt>
                <c:pt idx="62179">
                  <c:v>1179</c:v>
                </c:pt>
                <c:pt idx="62180">
                  <c:v>1216</c:v>
                </c:pt>
                <c:pt idx="62181">
                  <c:v>1195</c:v>
                </c:pt>
                <c:pt idx="62182">
                  <c:v>1154</c:v>
                </c:pt>
                <c:pt idx="62183">
                  <c:v>1099</c:v>
                </c:pt>
                <c:pt idx="62184">
                  <c:v>1042</c:v>
                </c:pt>
                <c:pt idx="62185">
                  <c:v>1008</c:v>
                </c:pt>
                <c:pt idx="62186">
                  <c:v>977</c:v>
                </c:pt>
                <c:pt idx="62187">
                  <c:v>963</c:v>
                </c:pt>
                <c:pt idx="62188">
                  <c:v>966</c:v>
                </c:pt>
                <c:pt idx="62189">
                  <c:v>1002</c:v>
                </c:pt>
                <c:pt idx="62190">
                  <c:v>1029</c:v>
                </c:pt>
                <c:pt idx="62191">
                  <c:v>1224</c:v>
                </c:pt>
                <c:pt idx="62192">
                  <c:v>1355</c:v>
                </c:pt>
                <c:pt idx="62193">
                  <c:v>1440</c:v>
                </c:pt>
                <c:pt idx="62194">
                  <c:v>1499</c:v>
                </c:pt>
                <c:pt idx="62195">
                  <c:v>1503</c:v>
                </c:pt>
                <c:pt idx="62196">
                  <c:v>1517</c:v>
                </c:pt>
                <c:pt idx="62197">
                  <c:v>1533</c:v>
                </c:pt>
                <c:pt idx="62198">
                  <c:v>1530</c:v>
                </c:pt>
                <c:pt idx="62199">
                  <c:v>1458</c:v>
                </c:pt>
                <c:pt idx="62200">
                  <c:v>1355</c:v>
                </c:pt>
                <c:pt idx="62201">
                  <c:v>1262</c:v>
                </c:pt>
                <c:pt idx="62202">
                  <c:v>1342</c:v>
                </c:pt>
                <c:pt idx="62203">
                  <c:v>1316</c:v>
                </c:pt>
                <c:pt idx="62204">
                  <c:v>1299</c:v>
                </c:pt>
                <c:pt idx="62205">
                  <c:v>1255</c:v>
                </c:pt>
                <c:pt idx="62206">
                  <c:v>1203</c:v>
                </c:pt>
                <c:pt idx="62207">
                  <c:v>1143</c:v>
                </c:pt>
                <c:pt idx="62208">
                  <c:v>1081</c:v>
                </c:pt>
                <c:pt idx="62209">
                  <c:v>1044</c:v>
                </c:pt>
                <c:pt idx="62210">
                  <c:v>1017</c:v>
                </c:pt>
                <c:pt idx="62211">
                  <c:v>1000</c:v>
                </c:pt>
                <c:pt idx="62212">
                  <c:v>998</c:v>
                </c:pt>
                <c:pt idx="62213">
                  <c:v>1029</c:v>
                </c:pt>
                <c:pt idx="62214">
                  <c:v>1045</c:v>
                </c:pt>
                <c:pt idx="62215">
                  <c:v>1229</c:v>
                </c:pt>
                <c:pt idx="62216">
                  <c:v>1352</c:v>
                </c:pt>
                <c:pt idx="62217">
                  <c:v>1449</c:v>
                </c:pt>
                <c:pt idx="62218">
                  <c:v>1476</c:v>
                </c:pt>
                <c:pt idx="62219">
                  <c:v>1528</c:v>
                </c:pt>
                <c:pt idx="62220">
                  <c:v>1547</c:v>
                </c:pt>
                <c:pt idx="62221">
                  <c:v>1566</c:v>
                </c:pt>
                <c:pt idx="62222">
                  <c:v>1551</c:v>
                </c:pt>
                <c:pt idx="62223">
                  <c:v>1518</c:v>
                </c:pt>
                <c:pt idx="62224">
                  <c:v>1394</c:v>
                </c:pt>
                <c:pt idx="62225">
                  <c:v>1258</c:v>
                </c:pt>
                <c:pt idx="62226">
                  <c:v>1343</c:v>
                </c:pt>
                <c:pt idx="62227">
                  <c:v>1325</c:v>
                </c:pt>
                <c:pt idx="62228">
                  <c:v>1290</c:v>
                </c:pt>
                <c:pt idx="62229">
                  <c:v>1257</c:v>
                </c:pt>
                <c:pt idx="62230">
                  <c:v>1199</c:v>
                </c:pt>
                <c:pt idx="62231">
                  <c:v>1146</c:v>
                </c:pt>
                <c:pt idx="62232">
                  <c:v>1102</c:v>
                </c:pt>
                <c:pt idx="62233">
                  <c:v>1061</c:v>
                </c:pt>
                <c:pt idx="62234">
                  <c:v>1021</c:v>
                </c:pt>
                <c:pt idx="62235">
                  <c:v>986</c:v>
                </c:pt>
                <c:pt idx="62236">
                  <c:v>979</c:v>
                </c:pt>
                <c:pt idx="62237">
                  <c:v>1009</c:v>
                </c:pt>
                <c:pt idx="62238">
                  <c:v>1021</c:v>
                </c:pt>
                <c:pt idx="62239">
                  <c:v>1205</c:v>
                </c:pt>
                <c:pt idx="62240">
                  <c:v>1353</c:v>
                </c:pt>
                <c:pt idx="62241">
                  <c:v>1455</c:v>
                </c:pt>
                <c:pt idx="62242">
                  <c:v>1534</c:v>
                </c:pt>
                <c:pt idx="62243">
                  <c:v>1551</c:v>
                </c:pt>
                <c:pt idx="62244">
                  <c:v>1559</c:v>
                </c:pt>
                <c:pt idx="62245">
                  <c:v>1586</c:v>
                </c:pt>
                <c:pt idx="62246">
                  <c:v>1578</c:v>
                </c:pt>
                <c:pt idx="62247">
                  <c:v>1527</c:v>
                </c:pt>
                <c:pt idx="62248">
                  <c:v>1422</c:v>
                </c:pt>
                <c:pt idx="62249">
                  <c:v>1289</c:v>
                </c:pt>
                <c:pt idx="62250">
                  <c:v>1339</c:v>
                </c:pt>
                <c:pt idx="62251">
                  <c:v>1319</c:v>
                </c:pt>
                <c:pt idx="62252">
                  <c:v>1283</c:v>
                </c:pt>
                <c:pt idx="62253">
                  <c:v>1239</c:v>
                </c:pt>
                <c:pt idx="62254">
                  <c:v>1184</c:v>
                </c:pt>
                <c:pt idx="62255">
                  <c:v>1106</c:v>
                </c:pt>
                <c:pt idx="62256">
                  <c:v>1063</c:v>
                </c:pt>
                <c:pt idx="62257">
                  <c:v>1026</c:v>
                </c:pt>
                <c:pt idx="62258">
                  <c:v>981</c:v>
                </c:pt>
                <c:pt idx="62259">
                  <c:v>962</c:v>
                </c:pt>
                <c:pt idx="62260">
                  <c:v>963</c:v>
                </c:pt>
                <c:pt idx="62261">
                  <c:v>982</c:v>
                </c:pt>
                <c:pt idx="62262">
                  <c:v>1004</c:v>
                </c:pt>
                <c:pt idx="62263">
                  <c:v>1181</c:v>
                </c:pt>
                <c:pt idx="62264">
                  <c:v>1333</c:v>
                </c:pt>
                <c:pt idx="62265">
                  <c:v>1435</c:v>
                </c:pt>
                <c:pt idx="62266">
                  <c:v>1491</c:v>
                </c:pt>
                <c:pt idx="62267">
                  <c:v>1522</c:v>
                </c:pt>
                <c:pt idx="62268">
                  <c:v>1518</c:v>
                </c:pt>
                <c:pt idx="62269">
                  <c:v>1553</c:v>
                </c:pt>
                <c:pt idx="62270">
                  <c:v>1558</c:v>
                </c:pt>
                <c:pt idx="62271">
                  <c:v>1497</c:v>
                </c:pt>
                <c:pt idx="62272">
                  <c:v>1389</c:v>
                </c:pt>
                <c:pt idx="62273">
                  <c:v>1273</c:v>
                </c:pt>
                <c:pt idx="62274">
                  <c:v>1344</c:v>
                </c:pt>
                <c:pt idx="62275">
                  <c:v>1321</c:v>
                </c:pt>
                <c:pt idx="62276">
                  <c:v>1292</c:v>
                </c:pt>
                <c:pt idx="62277">
                  <c:v>1248</c:v>
                </c:pt>
                <c:pt idx="62278">
                  <c:v>1189</c:v>
                </c:pt>
                <c:pt idx="62279">
                  <c:v>1125</c:v>
                </c:pt>
                <c:pt idx="62280">
                  <c:v>1084</c:v>
                </c:pt>
                <c:pt idx="62281">
                  <c:v>1052</c:v>
                </c:pt>
                <c:pt idx="62282">
                  <c:v>1029</c:v>
                </c:pt>
                <c:pt idx="62283">
                  <c:v>1005</c:v>
                </c:pt>
                <c:pt idx="62284">
                  <c:v>1014</c:v>
                </c:pt>
                <c:pt idx="62285">
                  <c:v>1034</c:v>
                </c:pt>
                <c:pt idx="62286">
                  <c:v>1053</c:v>
                </c:pt>
                <c:pt idx="62287">
                  <c:v>1228</c:v>
                </c:pt>
                <c:pt idx="62288">
                  <c:v>1346</c:v>
                </c:pt>
                <c:pt idx="62289">
                  <c:v>1432</c:v>
                </c:pt>
                <c:pt idx="62290">
                  <c:v>1493</c:v>
                </c:pt>
                <c:pt idx="62291">
                  <c:v>1482</c:v>
                </c:pt>
                <c:pt idx="62292">
                  <c:v>1502</c:v>
                </c:pt>
                <c:pt idx="62293">
                  <c:v>1520</c:v>
                </c:pt>
                <c:pt idx="62294">
                  <c:v>1525</c:v>
                </c:pt>
                <c:pt idx="62295">
                  <c:v>1476</c:v>
                </c:pt>
                <c:pt idx="62296">
                  <c:v>1349</c:v>
                </c:pt>
                <c:pt idx="62297">
                  <c:v>1260</c:v>
                </c:pt>
                <c:pt idx="62298">
                  <c:v>1315</c:v>
                </c:pt>
                <c:pt idx="62299">
                  <c:v>1294</c:v>
                </c:pt>
                <c:pt idx="62300">
                  <c:v>1248</c:v>
                </c:pt>
                <c:pt idx="62301">
                  <c:v>1196</c:v>
                </c:pt>
                <c:pt idx="62302">
                  <c:v>1140</c:v>
                </c:pt>
                <c:pt idx="62303">
                  <c:v>1070</c:v>
                </c:pt>
                <c:pt idx="62304">
                  <c:v>1030</c:v>
                </c:pt>
                <c:pt idx="62305">
                  <c:v>1000</c:v>
                </c:pt>
                <c:pt idx="62306">
                  <c:v>970</c:v>
                </c:pt>
                <c:pt idx="62307">
                  <c:v>947</c:v>
                </c:pt>
                <c:pt idx="62308">
                  <c:v>946</c:v>
                </c:pt>
                <c:pt idx="62309">
                  <c:v>949</c:v>
                </c:pt>
                <c:pt idx="62310">
                  <c:v>933</c:v>
                </c:pt>
                <c:pt idx="62311">
                  <c:v>1060</c:v>
                </c:pt>
                <c:pt idx="62312">
                  <c:v>1184</c:v>
                </c:pt>
                <c:pt idx="62313">
                  <c:v>1247</c:v>
                </c:pt>
                <c:pt idx="62314">
                  <c:v>1278</c:v>
                </c:pt>
                <c:pt idx="62315">
                  <c:v>1281</c:v>
                </c:pt>
                <c:pt idx="62316">
                  <c:v>1232</c:v>
                </c:pt>
                <c:pt idx="62317">
                  <c:v>1215</c:v>
                </c:pt>
                <c:pt idx="62318">
                  <c:v>1198</c:v>
                </c:pt>
                <c:pt idx="62319">
                  <c:v>1161</c:v>
                </c:pt>
                <c:pt idx="62320">
                  <c:v>1135</c:v>
                </c:pt>
                <c:pt idx="62321">
                  <c:v>1114</c:v>
                </c:pt>
                <c:pt idx="62322">
                  <c:v>1200</c:v>
                </c:pt>
                <c:pt idx="62323">
                  <c:v>1222</c:v>
                </c:pt>
                <c:pt idx="62324">
                  <c:v>1169</c:v>
                </c:pt>
                <c:pt idx="62325">
                  <c:v>1138</c:v>
                </c:pt>
                <c:pt idx="62326">
                  <c:v>1081</c:v>
                </c:pt>
                <c:pt idx="62327">
                  <c:v>1049</c:v>
                </c:pt>
                <c:pt idx="62328">
                  <c:v>1004</c:v>
                </c:pt>
                <c:pt idx="62329">
                  <c:v>967</c:v>
                </c:pt>
                <c:pt idx="62330">
                  <c:v>939</c:v>
                </c:pt>
                <c:pt idx="62331">
                  <c:v>916</c:v>
                </c:pt>
                <c:pt idx="62332">
                  <c:v>908</c:v>
                </c:pt>
                <c:pt idx="62333">
                  <c:v>911</c:v>
                </c:pt>
                <c:pt idx="62334">
                  <c:v>848</c:v>
                </c:pt>
                <c:pt idx="62335">
                  <c:v>890</c:v>
                </c:pt>
                <c:pt idx="62336">
                  <c:v>931</c:v>
                </c:pt>
                <c:pt idx="62337">
                  <c:v>1000</c:v>
                </c:pt>
                <c:pt idx="62338">
                  <c:v>1065</c:v>
                </c:pt>
                <c:pt idx="62339">
                  <c:v>1095</c:v>
                </c:pt>
                <c:pt idx="62340">
                  <c:v>1109</c:v>
                </c:pt>
                <c:pt idx="62341">
                  <c:v>1116</c:v>
                </c:pt>
                <c:pt idx="62342">
                  <c:v>1111</c:v>
                </c:pt>
                <c:pt idx="62343">
                  <c:v>1101</c:v>
                </c:pt>
                <c:pt idx="62344">
                  <c:v>1093</c:v>
                </c:pt>
                <c:pt idx="62345">
                  <c:v>1080</c:v>
                </c:pt>
                <c:pt idx="62346">
                  <c:v>1197</c:v>
                </c:pt>
                <c:pt idx="62347">
                  <c:v>1207</c:v>
                </c:pt>
                <c:pt idx="62348">
                  <c:v>1209</c:v>
                </c:pt>
                <c:pt idx="62349">
                  <c:v>1194</c:v>
                </c:pt>
                <c:pt idx="62350">
                  <c:v>1141</c:v>
                </c:pt>
                <c:pt idx="62351">
                  <c:v>1081</c:v>
                </c:pt>
                <c:pt idx="62352">
                  <c:v>1034</c:v>
                </c:pt>
                <c:pt idx="62353">
                  <c:v>999</c:v>
                </c:pt>
                <c:pt idx="62354">
                  <c:v>971</c:v>
                </c:pt>
                <c:pt idx="62355">
                  <c:v>948</c:v>
                </c:pt>
                <c:pt idx="62356">
                  <c:v>935</c:v>
                </c:pt>
                <c:pt idx="62357">
                  <c:v>971</c:v>
                </c:pt>
                <c:pt idx="62358">
                  <c:v>992</c:v>
                </c:pt>
                <c:pt idx="62359">
                  <c:v>1182</c:v>
                </c:pt>
                <c:pt idx="62360">
                  <c:v>1325</c:v>
                </c:pt>
                <c:pt idx="62361">
                  <c:v>1416</c:v>
                </c:pt>
                <c:pt idx="62362">
                  <c:v>1476</c:v>
                </c:pt>
                <c:pt idx="62363">
                  <c:v>1477</c:v>
                </c:pt>
                <c:pt idx="62364">
                  <c:v>1490</c:v>
                </c:pt>
                <c:pt idx="62365">
                  <c:v>1512</c:v>
                </c:pt>
                <c:pt idx="62366">
                  <c:v>1497</c:v>
                </c:pt>
                <c:pt idx="62367">
                  <c:v>1469</c:v>
                </c:pt>
                <c:pt idx="62368">
                  <c:v>1331</c:v>
                </c:pt>
                <c:pt idx="62369">
                  <c:v>1244</c:v>
                </c:pt>
                <c:pt idx="62370">
                  <c:v>1308</c:v>
                </c:pt>
                <c:pt idx="62371">
                  <c:v>1287</c:v>
                </c:pt>
                <c:pt idx="62372">
                  <c:v>1263</c:v>
                </c:pt>
                <c:pt idx="62373">
                  <c:v>1191</c:v>
                </c:pt>
                <c:pt idx="62374">
                  <c:v>1159</c:v>
                </c:pt>
                <c:pt idx="62375">
                  <c:v>1086</c:v>
                </c:pt>
                <c:pt idx="62376">
                  <c:v>975</c:v>
                </c:pt>
                <c:pt idx="62377">
                  <c:v>1004</c:v>
                </c:pt>
                <c:pt idx="62378">
                  <c:v>968</c:v>
                </c:pt>
                <c:pt idx="62379">
                  <c:v>955</c:v>
                </c:pt>
                <c:pt idx="62380">
                  <c:v>951</c:v>
                </c:pt>
                <c:pt idx="62381">
                  <c:v>972</c:v>
                </c:pt>
                <c:pt idx="62382">
                  <c:v>988</c:v>
                </c:pt>
                <c:pt idx="62383">
                  <c:v>1171</c:v>
                </c:pt>
                <c:pt idx="62384">
                  <c:v>1294</c:v>
                </c:pt>
                <c:pt idx="62385">
                  <c:v>1397</c:v>
                </c:pt>
                <c:pt idx="62386">
                  <c:v>1441</c:v>
                </c:pt>
                <c:pt idx="62387">
                  <c:v>1476</c:v>
                </c:pt>
                <c:pt idx="62388">
                  <c:v>1479</c:v>
                </c:pt>
                <c:pt idx="62389">
                  <c:v>1498</c:v>
                </c:pt>
                <c:pt idx="62390">
                  <c:v>1493</c:v>
                </c:pt>
                <c:pt idx="62391">
                  <c:v>1417</c:v>
                </c:pt>
                <c:pt idx="62392">
                  <c:v>1305</c:v>
                </c:pt>
                <c:pt idx="62393">
                  <c:v>1170</c:v>
                </c:pt>
                <c:pt idx="62394">
                  <c:v>1258</c:v>
                </c:pt>
                <c:pt idx="62395">
                  <c:v>1247</c:v>
                </c:pt>
                <c:pt idx="62396">
                  <c:v>1214</c:v>
                </c:pt>
                <c:pt idx="62397">
                  <c:v>1160</c:v>
                </c:pt>
                <c:pt idx="62398">
                  <c:v>1113</c:v>
                </c:pt>
                <c:pt idx="62399">
                  <c:v>1046</c:v>
                </c:pt>
                <c:pt idx="62400">
                  <c:v>989</c:v>
                </c:pt>
                <c:pt idx="62401">
                  <c:v>952</c:v>
                </c:pt>
                <c:pt idx="62402">
                  <c:v>940</c:v>
                </c:pt>
                <c:pt idx="62403">
                  <c:v>928</c:v>
                </c:pt>
                <c:pt idx="62404">
                  <c:v>926</c:v>
                </c:pt>
                <c:pt idx="62405">
                  <c:v>944</c:v>
                </c:pt>
                <c:pt idx="62406">
                  <c:v>952</c:v>
                </c:pt>
                <c:pt idx="62407">
                  <c:v>1133</c:v>
                </c:pt>
                <c:pt idx="62408">
                  <c:v>1243</c:v>
                </c:pt>
                <c:pt idx="62409">
                  <c:v>1343</c:v>
                </c:pt>
                <c:pt idx="62410">
                  <c:v>1409</c:v>
                </c:pt>
                <c:pt idx="62411">
                  <c:v>1431</c:v>
                </c:pt>
                <c:pt idx="62412">
                  <c:v>1464</c:v>
                </c:pt>
                <c:pt idx="62413">
                  <c:v>1501</c:v>
                </c:pt>
                <c:pt idx="62414">
                  <c:v>1493</c:v>
                </c:pt>
                <c:pt idx="62415">
                  <c:v>1461</c:v>
                </c:pt>
                <c:pt idx="62416">
                  <c:v>1356</c:v>
                </c:pt>
                <c:pt idx="62417">
                  <c:v>1243</c:v>
                </c:pt>
                <c:pt idx="62418">
                  <c:v>1315</c:v>
                </c:pt>
                <c:pt idx="62419">
                  <c:v>1297</c:v>
                </c:pt>
                <c:pt idx="62420">
                  <c:v>1258</c:v>
                </c:pt>
                <c:pt idx="62421">
                  <c:v>1208</c:v>
                </c:pt>
                <c:pt idx="62422">
                  <c:v>1151</c:v>
                </c:pt>
                <c:pt idx="62423">
                  <c:v>1070</c:v>
                </c:pt>
                <c:pt idx="62424">
                  <c:v>1028</c:v>
                </c:pt>
                <c:pt idx="62425">
                  <c:v>987</c:v>
                </c:pt>
                <c:pt idx="62426">
                  <c:v>955</c:v>
                </c:pt>
                <c:pt idx="62427">
                  <c:v>936</c:v>
                </c:pt>
                <c:pt idx="62428">
                  <c:v>933</c:v>
                </c:pt>
                <c:pt idx="62429">
                  <c:v>950</c:v>
                </c:pt>
                <c:pt idx="62430">
                  <c:v>967</c:v>
                </c:pt>
                <c:pt idx="62431">
                  <c:v>1142</c:v>
                </c:pt>
                <c:pt idx="62432">
                  <c:v>1252</c:v>
                </c:pt>
                <c:pt idx="62433">
                  <c:v>1348</c:v>
                </c:pt>
                <c:pt idx="62434">
                  <c:v>1413</c:v>
                </c:pt>
                <c:pt idx="62435">
                  <c:v>1416</c:v>
                </c:pt>
                <c:pt idx="62436">
                  <c:v>1442</c:v>
                </c:pt>
                <c:pt idx="62437">
                  <c:v>1458</c:v>
                </c:pt>
                <c:pt idx="62438">
                  <c:v>1460</c:v>
                </c:pt>
                <c:pt idx="62439">
                  <c:v>1429</c:v>
                </c:pt>
                <c:pt idx="62440">
                  <c:v>1324</c:v>
                </c:pt>
                <c:pt idx="62441">
                  <c:v>1206</c:v>
                </c:pt>
                <c:pt idx="62442">
                  <c:v>1278</c:v>
                </c:pt>
                <c:pt idx="62443">
                  <c:v>1267</c:v>
                </c:pt>
                <c:pt idx="62444">
                  <c:v>1236</c:v>
                </c:pt>
                <c:pt idx="62445">
                  <c:v>1181</c:v>
                </c:pt>
                <c:pt idx="62446">
                  <c:v>1125</c:v>
                </c:pt>
                <c:pt idx="62447">
                  <c:v>1061</c:v>
                </c:pt>
                <c:pt idx="62448">
                  <c:v>997</c:v>
                </c:pt>
                <c:pt idx="62449">
                  <c:v>955</c:v>
                </c:pt>
                <c:pt idx="62450">
                  <c:v>925</c:v>
                </c:pt>
                <c:pt idx="62451">
                  <c:v>913</c:v>
                </c:pt>
                <c:pt idx="62452">
                  <c:v>917</c:v>
                </c:pt>
                <c:pt idx="62453">
                  <c:v>935</c:v>
                </c:pt>
                <c:pt idx="62454">
                  <c:v>949</c:v>
                </c:pt>
                <c:pt idx="62455">
                  <c:v>1114</c:v>
                </c:pt>
                <c:pt idx="62456">
                  <c:v>1266</c:v>
                </c:pt>
                <c:pt idx="62457">
                  <c:v>1366</c:v>
                </c:pt>
                <c:pt idx="62458">
                  <c:v>1416</c:v>
                </c:pt>
                <c:pt idx="62459">
                  <c:v>1430</c:v>
                </c:pt>
                <c:pt idx="62460">
                  <c:v>1444</c:v>
                </c:pt>
                <c:pt idx="62461">
                  <c:v>1482</c:v>
                </c:pt>
                <c:pt idx="62462">
                  <c:v>1493</c:v>
                </c:pt>
                <c:pt idx="62463">
                  <c:v>1435</c:v>
                </c:pt>
                <c:pt idx="62464">
                  <c:v>1329</c:v>
                </c:pt>
                <c:pt idx="62465">
                  <c:v>1228</c:v>
                </c:pt>
                <c:pt idx="62466">
                  <c:v>1279</c:v>
                </c:pt>
                <c:pt idx="62467">
                  <c:v>1273</c:v>
                </c:pt>
                <c:pt idx="62468">
                  <c:v>1227</c:v>
                </c:pt>
                <c:pt idx="62469">
                  <c:v>1175</c:v>
                </c:pt>
                <c:pt idx="62470">
                  <c:v>1114</c:v>
                </c:pt>
                <c:pt idx="62471">
                  <c:v>1051</c:v>
                </c:pt>
                <c:pt idx="62472">
                  <c:v>1000</c:v>
                </c:pt>
                <c:pt idx="62473">
                  <c:v>962</c:v>
                </c:pt>
                <c:pt idx="62474">
                  <c:v>935</c:v>
                </c:pt>
                <c:pt idx="62475">
                  <c:v>901</c:v>
                </c:pt>
                <c:pt idx="62476">
                  <c:v>899</c:v>
                </c:pt>
                <c:pt idx="62477">
                  <c:v>917</c:v>
                </c:pt>
                <c:pt idx="62478">
                  <c:v>899</c:v>
                </c:pt>
                <c:pt idx="62479">
                  <c:v>993</c:v>
                </c:pt>
                <c:pt idx="62480">
                  <c:v>1133</c:v>
                </c:pt>
                <c:pt idx="62481">
                  <c:v>1232</c:v>
                </c:pt>
                <c:pt idx="62482">
                  <c:v>1274</c:v>
                </c:pt>
                <c:pt idx="62483">
                  <c:v>1287</c:v>
                </c:pt>
                <c:pt idx="62484">
                  <c:v>1254</c:v>
                </c:pt>
                <c:pt idx="62485">
                  <c:v>1261</c:v>
                </c:pt>
                <c:pt idx="62486">
                  <c:v>1229</c:v>
                </c:pt>
                <c:pt idx="62487">
                  <c:v>1192</c:v>
                </c:pt>
                <c:pt idx="62488">
                  <c:v>1153</c:v>
                </c:pt>
                <c:pt idx="62489">
                  <c:v>1118</c:v>
                </c:pt>
                <c:pt idx="62490">
                  <c:v>1235</c:v>
                </c:pt>
                <c:pt idx="62491">
                  <c:v>1212</c:v>
                </c:pt>
                <c:pt idx="62492">
                  <c:v>1169</c:v>
                </c:pt>
                <c:pt idx="62493">
                  <c:v>1128</c:v>
                </c:pt>
                <c:pt idx="62494">
                  <c:v>1074</c:v>
                </c:pt>
                <c:pt idx="62495">
                  <c:v>1034</c:v>
                </c:pt>
                <c:pt idx="62496">
                  <c:v>985</c:v>
                </c:pt>
                <c:pt idx="62497">
                  <c:v>950</c:v>
                </c:pt>
                <c:pt idx="62498">
                  <c:v>938</c:v>
                </c:pt>
                <c:pt idx="62499">
                  <c:v>910</c:v>
                </c:pt>
                <c:pt idx="62500">
                  <c:v>887</c:v>
                </c:pt>
                <c:pt idx="62501">
                  <c:v>882</c:v>
                </c:pt>
                <c:pt idx="62502">
                  <c:v>838</c:v>
                </c:pt>
                <c:pt idx="62503">
                  <c:v>867</c:v>
                </c:pt>
                <c:pt idx="62504">
                  <c:v>938</c:v>
                </c:pt>
                <c:pt idx="62505">
                  <c:v>1004</c:v>
                </c:pt>
                <c:pt idx="62506">
                  <c:v>1048</c:v>
                </c:pt>
                <c:pt idx="62507">
                  <c:v>1072</c:v>
                </c:pt>
                <c:pt idx="62508">
                  <c:v>1097</c:v>
                </c:pt>
                <c:pt idx="62509">
                  <c:v>1110</c:v>
                </c:pt>
                <c:pt idx="62510">
                  <c:v>1097</c:v>
                </c:pt>
                <c:pt idx="62511">
                  <c:v>1095</c:v>
                </c:pt>
                <c:pt idx="62512">
                  <c:v>1064</c:v>
                </c:pt>
                <c:pt idx="62513">
                  <c:v>1036</c:v>
                </c:pt>
                <c:pt idx="62514">
                  <c:v>1142</c:v>
                </c:pt>
                <c:pt idx="62515">
                  <c:v>1140</c:v>
                </c:pt>
                <c:pt idx="62516">
                  <c:v>1141</c:v>
                </c:pt>
                <c:pt idx="62517">
                  <c:v>1116</c:v>
                </c:pt>
                <c:pt idx="62518">
                  <c:v>1062</c:v>
                </c:pt>
                <c:pt idx="62519">
                  <c:v>1007</c:v>
                </c:pt>
                <c:pt idx="62520">
                  <c:v>958</c:v>
                </c:pt>
                <c:pt idx="62521">
                  <c:v>927</c:v>
                </c:pt>
                <c:pt idx="62522">
                  <c:v>901</c:v>
                </c:pt>
                <c:pt idx="62523">
                  <c:v>878</c:v>
                </c:pt>
                <c:pt idx="62524">
                  <c:v>874</c:v>
                </c:pt>
                <c:pt idx="62525">
                  <c:v>911</c:v>
                </c:pt>
                <c:pt idx="62526">
                  <c:v>936</c:v>
                </c:pt>
                <c:pt idx="62527">
                  <c:v>1133</c:v>
                </c:pt>
                <c:pt idx="62528">
                  <c:v>1277</c:v>
                </c:pt>
                <c:pt idx="62529">
                  <c:v>1383</c:v>
                </c:pt>
                <c:pt idx="62530">
                  <c:v>1444</c:v>
                </c:pt>
                <c:pt idx="62531">
                  <c:v>1467</c:v>
                </c:pt>
                <c:pt idx="62532">
                  <c:v>1490</c:v>
                </c:pt>
                <c:pt idx="62533">
                  <c:v>1520</c:v>
                </c:pt>
                <c:pt idx="62534">
                  <c:v>1480</c:v>
                </c:pt>
                <c:pt idx="62535">
                  <c:v>1445</c:v>
                </c:pt>
                <c:pt idx="62536">
                  <c:v>1336</c:v>
                </c:pt>
                <c:pt idx="62537">
                  <c:v>1220</c:v>
                </c:pt>
                <c:pt idx="62538">
                  <c:v>1289</c:v>
                </c:pt>
                <c:pt idx="62539">
                  <c:v>1282</c:v>
                </c:pt>
                <c:pt idx="62540">
                  <c:v>1259</c:v>
                </c:pt>
                <c:pt idx="62541">
                  <c:v>1195</c:v>
                </c:pt>
                <c:pt idx="62542">
                  <c:v>1147</c:v>
                </c:pt>
                <c:pt idx="62543">
                  <c:v>1092</c:v>
                </c:pt>
                <c:pt idx="62544">
                  <c:v>1036</c:v>
                </c:pt>
                <c:pt idx="62545">
                  <c:v>995</c:v>
                </c:pt>
                <c:pt idx="62546">
                  <c:v>963</c:v>
                </c:pt>
                <c:pt idx="62547">
                  <c:v>943</c:v>
                </c:pt>
                <c:pt idx="62548">
                  <c:v>943</c:v>
                </c:pt>
                <c:pt idx="62549">
                  <c:v>969</c:v>
                </c:pt>
                <c:pt idx="62550">
                  <c:v>977</c:v>
                </c:pt>
                <c:pt idx="62551">
                  <c:v>1169</c:v>
                </c:pt>
                <c:pt idx="62552">
                  <c:v>1289</c:v>
                </c:pt>
                <c:pt idx="62553">
                  <c:v>1388</c:v>
                </c:pt>
                <c:pt idx="62554">
                  <c:v>1444</c:v>
                </c:pt>
                <c:pt idx="62555">
                  <c:v>1452</c:v>
                </c:pt>
                <c:pt idx="62556">
                  <c:v>1475</c:v>
                </c:pt>
                <c:pt idx="62557">
                  <c:v>1500</c:v>
                </c:pt>
                <c:pt idx="62558">
                  <c:v>1477</c:v>
                </c:pt>
                <c:pt idx="62559">
                  <c:v>1434</c:v>
                </c:pt>
                <c:pt idx="62560">
                  <c:v>1334</c:v>
                </c:pt>
                <c:pt idx="62561">
                  <c:v>1236</c:v>
                </c:pt>
                <c:pt idx="62562">
                  <c:v>1318</c:v>
                </c:pt>
                <c:pt idx="62563">
                  <c:v>1297</c:v>
                </c:pt>
                <c:pt idx="62564">
                  <c:v>1241</c:v>
                </c:pt>
                <c:pt idx="62565">
                  <c:v>1201</c:v>
                </c:pt>
                <c:pt idx="62566">
                  <c:v>1130</c:v>
                </c:pt>
                <c:pt idx="62567">
                  <c:v>1057</c:v>
                </c:pt>
                <c:pt idx="62568">
                  <c:v>1009</c:v>
                </c:pt>
                <c:pt idx="62569">
                  <c:v>963</c:v>
                </c:pt>
                <c:pt idx="62570">
                  <c:v>899</c:v>
                </c:pt>
                <c:pt idx="62571">
                  <c:v>888</c:v>
                </c:pt>
                <c:pt idx="62572">
                  <c:v>886</c:v>
                </c:pt>
                <c:pt idx="62573">
                  <c:v>916</c:v>
                </c:pt>
                <c:pt idx="62574">
                  <c:v>946</c:v>
                </c:pt>
                <c:pt idx="62575">
                  <c:v>1147</c:v>
                </c:pt>
                <c:pt idx="62576">
                  <c:v>1286</c:v>
                </c:pt>
                <c:pt idx="62577">
                  <c:v>1394</c:v>
                </c:pt>
                <c:pt idx="62578">
                  <c:v>1445</c:v>
                </c:pt>
                <c:pt idx="62579">
                  <c:v>1472</c:v>
                </c:pt>
                <c:pt idx="62580">
                  <c:v>1488</c:v>
                </c:pt>
                <c:pt idx="62581">
                  <c:v>1504</c:v>
                </c:pt>
                <c:pt idx="62582">
                  <c:v>1507</c:v>
                </c:pt>
                <c:pt idx="62583">
                  <c:v>1464</c:v>
                </c:pt>
                <c:pt idx="62584">
                  <c:v>1358</c:v>
                </c:pt>
                <c:pt idx="62585">
                  <c:v>1248</c:v>
                </c:pt>
                <c:pt idx="62586">
                  <c:v>1316</c:v>
                </c:pt>
                <c:pt idx="62587">
                  <c:v>1291</c:v>
                </c:pt>
                <c:pt idx="62588">
                  <c:v>1242</c:v>
                </c:pt>
                <c:pt idx="62589">
                  <c:v>1199</c:v>
                </c:pt>
                <c:pt idx="62590">
                  <c:v>1130</c:v>
                </c:pt>
                <c:pt idx="62591">
                  <c:v>1057</c:v>
                </c:pt>
                <c:pt idx="62592">
                  <c:v>1007</c:v>
                </c:pt>
                <c:pt idx="62593">
                  <c:v>965</c:v>
                </c:pt>
                <c:pt idx="62594">
                  <c:v>940</c:v>
                </c:pt>
                <c:pt idx="62595">
                  <c:v>914</c:v>
                </c:pt>
                <c:pt idx="62596">
                  <c:v>911</c:v>
                </c:pt>
                <c:pt idx="62597">
                  <c:v>942</c:v>
                </c:pt>
                <c:pt idx="62598">
                  <c:v>946</c:v>
                </c:pt>
                <c:pt idx="62599">
                  <c:v>1133</c:v>
                </c:pt>
                <c:pt idx="62600">
                  <c:v>1270</c:v>
                </c:pt>
                <c:pt idx="62601">
                  <c:v>1360</c:v>
                </c:pt>
                <c:pt idx="62602">
                  <c:v>1445</c:v>
                </c:pt>
                <c:pt idx="62603">
                  <c:v>1449</c:v>
                </c:pt>
                <c:pt idx="62604">
                  <c:v>1441</c:v>
                </c:pt>
                <c:pt idx="62605">
                  <c:v>1482</c:v>
                </c:pt>
                <c:pt idx="62606">
                  <c:v>1483</c:v>
                </c:pt>
                <c:pt idx="62607">
                  <c:v>1434</c:v>
                </c:pt>
                <c:pt idx="62608">
                  <c:v>1324</c:v>
                </c:pt>
                <c:pt idx="62609">
                  <c:v>1213</c:v>
                </c:pt>
                <c:pt idx="62610">
                  <c:v>1306</c:v>
                </c:pt>
                <c:pt idx="62611">
                  <c:v>1292</c:v>
                </c:pt>
                <c:pt idx="62612">
                  <c:v>1238</c:v>
                </c:pt>
                <c:pt idx="62613">
                  <c:v>1198</c:v>
                </c:pt>
                <c:pt idx="62614">
                  <c:v>1148</c:v>
                </c:pt>
                <c:pt idx="62615">
                  <c:v>1080</c:v>
                </c:pt>
                <c:pt idx="62616">
                  <c:v>1036</c:v>
                </c:pt>
                <c:pt idx="62617">
                  <c:v>1008</c:v>
                </c:pt>
                <c:pt idx="62618">
                  <c:v>962</c:v>
                </c:pt>
                <c:pt idx="62619">
                  <c:v>942</c:v>
                </c:pt>
                <c:pt idx="62620">
                  <c:v>957</c:v>
                </c:pt>
                <c:pt idx="62621">
                  <c:v>963</c:v>
                </c:pt>
                <c:pt idx="62622">
                  <c:v>976</c:v>
                </c:pt>
                <c:pt idx="62623">
                  <c:v>1129</c:v>
                </c:pt>
                <c:pt idx="62624">
                  <c:v>1259</c:v>
                </c:pt>
                <c:pt idx="62625">
                  <c:v>1355</c:v>
                </c:pt>
                <c:pt idx="62626">
                  <c:v>1406</c:v>
                </c:pt>
                <c:pt idx="62627">
                  <c:v>1430</c:v>
                </c:pt>
                <c:pt idx="62628">
                  <c:v>1437</c:v>
                </c:pt>
                <c:pt idx="62629">
                  <c:v>1459</c:v>
                </c:pt>
                <c:pt idx="62630">
                  <c:v>1442</c:v>
                </c:pt>
                <c:pt idx="62631">
                  <c:v>1385</c:v>
                </c:pt>
                <c:pt idx="62632">
                  <c:v>1287</c:v>
                </c:pt>
                <c:pt idx="62633">
                  <c:v>1205</c:v>
                </c:pt>
                <c:pt idx="62634">
                  <c:v>1278</c:v>
                </c:pt>
                <c:pt idx="62635">
                  <c:v>1273</c:v>
                </c:pt>
                <c:pt idx="62636">
                  <c:v>1233</c:v>
                </c:pt>
                <c:pt idx="62637">
                  <c:v>1183</c:v>
                </c:pt>
                <c:pt idx="62638">
                  <c:v>1130</c:v>
                </c:pt>
                <c:pt idx="62639">
                  <c:v>1067</c:v>
                </c:pt>
                <c:pt idx="62640">
                  <c:v>1015</c:v>
                </c:pt>
                <c:pt idx="62641">
                  <c:v>968</c:v>
                </c:pt>
                <c:pt idx="62642">
                  <c:v>937</c:v>
                </c:pt>
                <c:pt idx="62643">
                  <c:v>917</c:v>
                </c:pt>
                <c:pt idx="62644">
                  <c:v>909</c:v>
                </c:pt>
                <c:pt idx="62645">
                  <c:v>912</c:v>
                </c:pt>
                <c:pt idx="62646">
                  <c:v>875</c:v>
                </c:pt>
                <c:pt idx="62647">
                  <c:v>967</c:v>
                </c:pt>
                <c:pt idx="62648">
                  <c:v>1065</c:v>
                </c:pt>
                <c:pt idx="62649">
                  <c:v>1161</c:v>
                </c:pt>
                <c:pt idx="62650">
                  <c:v>1199</c:v>
                </c:pt>
                <c:pt idx="62651">
                  <c:v>1213</c:v>
                </c:pt>
                <c:pt idx="62652">
                  <c:v>1215</c:v>
                </c:pt>
                <c:pt idx="62653">
                  <c:v>1190</c:v>
                </c:pt>
                <c:pt idx="62654">
                  <c:v>1153</c:v>
                </c:pt>
                <c:pt idx="62655">
                  <c:v>1132</c:v>
                </c:pt>
                <c:pt idx="62656">
                  <c:v>1109</c:v>
                </c:pt>
                <c:pt idx="62657">
                  <c:v>1098</c:v>
                </c:pt>
                <c:pt idx="62658">
                  <c:v>1182</c:v>
                </c:pt>
                <c:pt idx="62659">
                  <c:v>1156</c:v>
                </c:pt>
                <c:pt idx="62660">
                  <c:v>1102</c:v>
                </c:pt>
                <c:pt idx="62661">
                  <c:v>1033</c:v>
                </c:pt>
                <c:pt idx="62662">
                  <c:v>1043</c:v>
                </c:pt>
                <c:pt idx="62663">
                  <c:v>992</c:v>
                </c:pt>
                <c:pt idx="62664">
                  <c:v>982</c:v>
                </c:pt>
                <c:pt idx="62665">
                  <c:v>943</c:v>
                </c:pt>
                <c:pt idx="62666">
                  <c:v>892</c:v>
                </c:pt>
                <c:pt idx="62667">
                  <c:v>873</c:v>
                </c:pt>
                <c:pt idx="62668">
                  <c:v>866</c:v>
                </c:pt>
                <c:pt idx="62669">
                  <c:v>867</c:v>
                </c:pt>
                <c:pt idx="62670">
                  <c:v>798</c:v>
                </c:pt>
                <c:pt idx="62671">
                  <c:v>845</c:v>
                </c:pt>
                <c:pt idx="62672">
                  <c:v>897</c:v>
                </c:pt>
                <c:pt idx="62673">
                  <c:v>947</c:v>
                </c:pt>
                <c:pt idx="62674">
                  <c:v>1019</c:v>
                </c:pt>
                <c:pt idx="62675">
                  <c:v>1027</c:v>
                </c:pt>
                <c:pt idx="62676">
                  <c:v>1031</c:v>
                </c:pt>
                <c:pt idx="62677">
                  <c:v>1041</c:v>
                </c:pt>
                <c:pt idx="62678">
                  <c:v>1039</c:v>
                </c:pt>
                <c:pt idx="62679">
                  <c:v>1031</c:v>
                </c:pt>
                <c:pt idx="62680">
                  <c:v>1039</c:v>
                </c:pt>
                <c:pt idx="62681">
                  <c:v>1011</c:v>
                </c:pt>
                <c:pt idx="62682">
                  <c:v>1110</c:v>
                </c:pt>
                <c:pt idx="62683">
                  <c:v>1110</c:v>
                </c:pt>
                <c:pt idx="62684">
                  <c:v>1089</c:v>
                </c:pt>
                <c:pt idx="62685">
                  <c:v>1076</c:v>
                </c:pt>
                <c:pt idx="62686">
                  <c:v>1027</c:v>
                </c:pt>
                <c:pt idx="62687">
                  <c:v>989</c:v>
                </c:pt>
                <c:pt idx="62688">
                  <c:v>944</c:v>
                </c:pt>
                <c:pt idx="62689">
                  <c:v>916</c:v>
                </c:pt>
                <c:pt idx="62690">
                  <c:v>889</c:v>
                </c:pt>
                <c:pt idx="62691">
                  <c:v>871</c:v>
                </c:pt>
                <c:pt idx="62692">
                  <c:v>858</c:v>
                </c:pt>
                <c:pt idx="62693">
                  <c:v>869</c:v>
                </c:pt>
                <c:pt idx="62694">
                  <c:v>839</c:v>
                </c:pt>
                <c:pt idx="62695">
                  <c:v>892</c:v>
                </c:pt>
                <c:pt idx="62696">
                  <c:v>970</c:v>
                </c:pt>
                <c:pt idx="62697">
                  <c:v>1020</c:v>
                </c:pt>
                <c:pt idx="62698">
                  <c:v>1073</c:v>
                </c:pt>
                <c:pt idx="62699">
                  <c:v>1079</c:v>
                </c:pt>
                <c:pt idx="62700">
                  <c:v>1098</c:v>
                </c:pt>
                <c:pt idx="62701">
                  <c:v>1106</c:v>
                </c:pt>
                <c:pt idx="62702">
                  <c:v>1095</c:v>
                </c:pt>
                <c:pt idx="62703">
                  <c:v>1088</c:v>
                </c:pt>
                <c:pt idx="62704">
                  <c:v>1061</c:v>
                </c:pt>
                <c:pt idx="62705">
                  <c:v>1043</c:v>
                </c:pt>
                <c:pt idx="62706">
                  <c:v>1132</c:v>
                </c:pt>
                <c:pt idx="62707">
                  <c:v>1136</c:v>
                </c:pt>
                <c:pt idx="62708">
                  <c:v>1114</c:v>
                </c:pt>
                <c:pt idx="62709">
                  <c:v>1087</c:v>
                </c:pt>
                <c:pt idx="62710">
                  <c:v>1042</c:v>
                </c:pt>
                <c:pt idx="62711">
                  <c:v>997</c:v>
                </c:pt>
                <c:pt idx="62712">
                  <c:v>964</c:v>
                </c:pt>
                <c:pt idx="62713">
                  <c:v>930</c:v>
                </c:pt>
                <c:pt idx="62714">
                  <c:v>913</c:v>
                </c:pt>
                <c:pt idx="62715">
                  <c:v>887</c:v>
                </c:pt>
                <c:pt idx="62716">
                  <c:v>887</c:v>
                </c:pt>
                <c:pt idx="62717">
                  <c:v>887</c:v>
                </c:pt>
                <c:pt idx="62718">
                  <c:v>835</c:v>
                </c:pt>
                <c:pt idx="62719">
                  <c:v>876</c:v>
                </c:pt>
                <c:pt idx="62720">
                  <c:v>925</c:v>
                </c:pt>
                <c:pt idx="62721">
                  <c:v>945</c:v>
                </c:pt>
                <c:pt idx="62722">
                  <c:v>988</c:v>
                </c:pt>
                <c:pt idx="62723">
                  <c:v>1004</c:v>
                </c:pt>
                <c:pt idx="62724">
                  <c:v>1007</c:v>
                </c:pt>
                <c:pt idx="62725">
                  <c:v>1004</c:v>
                </c:pt>
                <c:pt idx="62726">
                  <c:v>1017</c:v>
                </c:pt>
                <c:pt idx="62727">
                  <c:v>1025</c:v>
                </c:pt>
                <c:pt idx="62728">
                  <c:v>1007</c:v>
                </c:pt>
                <c:pt idx="62729">
                  <c:v>993</c:v>
                </c:pt>
                <c:pt idx="62730">
                  <c:v>1101</c:v>
                </c:pt>
                <c:pt idx="62731">
                  <c:v>1133</c:v>
                </c:pt>
                <c:pt idx="62732">
                  <c:v>1130</c:v>
                </c:pt>
                <c:pt idx="62733">
                  <c:v>1103</c:v>
                </c:pt>
                <c:pt idx="62734">
                  <c:v>908</c:v>
                </c:pt>
                <c:pt idx="62735">
                  <c:v>991</c:v>
                </c:pt>
                <c:pt idx="62736">
                  <c:v>932</c:v>
                </c:pt>
                <c:pt idx="62737">
                  <c:v>924</c:v>
                </c:pt>
                <c:pt idx="62738">
                  <c:v>913</c:v>
                </c:pt>
                <c:pt idx="62739">
                  <c:v>897</c:v>
                </c:pt>
                <c:pt idx="62740">
                  <c:v>895</c:v>
                </c:pt>
                <c:pt idx="62741">
                  <c:v>904</c:v>
                </c:pt>
                <c:pt idx="62742">
                  <c:v>884</c:v>
                </c:pt>
                <c:pt idx="62743">
                  <c:v>1002</c:v>
                </c:pt>
                <c:pt idx="62744">
                  <c:v>1107</c:v>
                </c:pt>
                <c:pt idx="62745">
                  <c:v>1183</c:v>
                </c:pt>
                <c:pt idx="62746">
                  <c:v>1261</c:v>
                </c:pt>
                <c:pt idx="62747">
                  <c:v>1314</c:v>
                </c:pt>
                <c:pt idx="62748">
                  <c:v>1367</c:v>
                </c:pt>
                <c:pt idx="62749">
                  <c:v>1363</c:v>
                </c:pt>
                <c:pt idx="62750">
                  <c:v>1393</c:v>
                </c:pt>
                <c:pt idx="62751">
                  <c:v>1360</c:v>
                </c:pt>
                <c:pt idx="62752">
                  <c:v>1279</c:v>
                </c:pt>
                <c:pt idx="62753">
                  <c:v>1188</c:v>
                </c:pt>
                <c:pt idx="62754">
                  <c:v>1283</c:v>
                </c:pt>
                <c:pt idx="62755">
                  <c:v>1266</c:v>
                </c:pt>
                <c:pt idx="62756">
                  <c:v>1244</c:v>
                </c:pt>
                <c:pt idx="62757">
                  <c:v>1217</c:v>
                </c:pt>
                <c:pt idx="62758">
                  <c:v>1169</c:v>
                </c:pt>
                <c:pt idx="62759">
                  <c:v>1099</c:v>
                </c:pt>
                <c:pt idx="62760">
                  <c:v>1052</c:v>
                </c:pt>
                <c:pt idx="62761">
                  <c:v>1006</c:v>
                </c:pt>
                <c:pt idx="62762">
                  <c:v>976</c:v>
                </c:pt>
                <c:pt idx="62763">
                  <c:v>938</c:v>
                </c:pt>
                <c:pt idx="62764">
                  <c:v>922</c:v>
                </c:pt>
                <c:pt idx="62765">
                  <c:v>950</c:v>
                </c:pt>
                <c:pt idx="62766">
                  <c:v>963</c:v>
                </c:pt>
                <c:pt idx="62767">
                  <c:v>1181</c:v>
                </c:pt>
                <c:pt idx="62768">
                  <c:v>1322</c:v>
                </c:pt>
                <c:pt idx="62769">
                  <c:v>1411</c:v>
                </c:pt>
                <c:pt idx="62770">
                  <c:v>1476</c:v>
                </c:pt>
                <c:pt idx="62771">
                  <c:v>1499</c:v>
                </c:pt>
                <c:pt idx="62772">
                  <c:v>1506</c:v>
                </c:pt>
                <c:pt idx="62773">
                  <c:v>1546</c:v>
                </c:pt>
                <c:pt idx="62774">
                  <c:v>1523</c:v>
                </c:pt>
                <c:pt idx="62775">
                  <c:v>1482</c:v>
                </c:pt>
                <c:pt idx="62776">
                  <c:v>1373</c:v>
                </c:pt>
                <c:pt idx="62777">
                  <c:v>1261</c:v>
                </c:pt>
                <c:pt idx="62778">
                  <c:v>1318</c:v>
                </c:pt>
                <c:pt idx="62779">
                  <c:v>1297</c:v>
                </c:pt>
                <c:pt idx="62780">
                  <c:v>1260</c:v>
                </c:pt>
                <c:pt idx="62781">
                  <c:v>1216</c:v>
                </c:pt>
                <c:pt idx="62782">
                  <c:v>1163</c:v>
                </c:pt>
                <c:pt idx="62783">
                  <c:v>1099</c:v>
                </c:pt>
                <c:pt idx="62784">
                  <c:v>1054</c:v>
                </c:pt>
                <c:pt idx="62785">
                  <c:v>1007</c:v>
                </c:pt>
                <c:pt idx="62786">
                  <c:v>980</c:v>
                </c:pt>
                <c:pt idx="62787">
                  <c:v>963</c:v>
                </c:pt>
                <c:pt idx="62788">
                  <c:v>965</c:v>
                </c:pt>
                <c:pt idx="62789">
                  <c:v>985</c:v>
                </c:pt>
                <c:pt idx="62790">
                  <c:v>1001</c:v>
                </c:pt>
                <c:pt idx="62791">
                  <c:v>1195</c:v>
                </c:pt>
                <c:pt idx="62792">
                  <c:v>1340</c:v>
                </c:pt>
                <c:pt idx="62793">
                  <c:v>1449</c:v>
                </c:pt>
                <c:pt idx="62794">
                  <c:v>1496</c:v>
                </c:pt>
                <c:pt idx="62795">
                  <c:v>1504</c:v>
                </c:pt>
                <c:pt idx="62796">
                  <c:v>1496</c:v>
                </c:pt>
                <c:pt idx="62797">
                  <c:v>1526</c:v>
                </c:pt>
                <c:pt idx="62798">
                  <c:v>1523</c:v>
                </c:pt>
                <c:pt idx="62799">
                  <c:v>1466</c:v>
                </c:pt>
                <c:pt idx="62800">
                  <c:v>1369</c:v>
                </c:pt>
                <c:pt idx="62801">
                  <c:v>1270</c:v>
                </c:pt>
                <c:pt idx="62802">
                  <c:v>1343</c:v>
                </c:pt>
                <c:pt idx="62803">
                  <c:v>1323</c:v>
                </c:pt>
                <c:pt idx="62804">
                  <c:v>1290</c:v>
                </c:pt>
                <c:pt idx="62805">
                  <c:v>1242</c:v>
                </c:pt>
                <c:pt idx="62806">
                  <c:v>1197</c:v>
                </c:pt>
                <c:pt idx="62807">
                  <c:v>1140</c:v>
                </c:pt>
                <c:pt idx="62808">
                  <c:v>1080</c:v>
                </c:pt>
                <c:pt idx="62809">
                  <c:v>1040</c:v>
                </c:pt>
                <c:pt idx="62810">
                  <c:v>1019</c:v>
                </c:pt>
                <c:pt idx="62811">
                  <c:v>1008</c:v>
                </c:pt>
                <c:pt idx="62812">
                  <c:v>994</c:v>
                </c:pt>
                <c:pt idx="62813">
                  <c:v>987</c:v>
                </c:pt>
                <c:pt idx="62814">
                  <c:v>953</c:v>
                </c:pt>
                <c:pt idx="62815">
                  <c:v>1060</c:v>
                </c:pt>
                <c:pt idx="62816">
                  <c:v>1183</c:v>
                </c:pt>
                <c:pt idx="62817">
                  <c:v>1260</c:v>
                </c:pt>
                <c:pt idx="62818">
                  <c:v>1299</c:v>
                </c:pt>
                <c:pt idx="62819">
                  <c:v>1296</c:v>
                </c:pt>
                <c:pt idx="62820">
                  <c:v>1254</c:v>
                </c:pt>
                <c:pt idx="62821">
                  <c:v>1259</c:v>
                </c:pt>
                <c:pt idx="62822">
                  <c:v>1232</c:v>
                </c:pt>
                <c:pt idx="62823">
                  <c:v>1211</c:v>
                </c:pt>
                <c:pt idx="62824">
                  <c:v>1189</c:v>
                </c:pt>
                <c:pt idx="62825">
                  <c:v>1128</c:v>
                </c:pt>
                <c:pt idx="62826">
                  <c:v>1210</c:v>
                </c:pt>
                <c:pt idx="62827">
                  <c:v>1210</c:v>
                </c:pt>
                <c:pt idx="62828">
                  <c:v>1182</c:v>
                </c:pt>
                <c:pt idx="62829">
                  <c:v>1149</c:v>
                </c:pt>
                <c:pt idx="62830">
                  <c:v>1114</c:v>
                </c:pt>
                <c:pt idx="62831">
                  <c:v>1072</c:v>
                </c:pt>
                <c:pt idx="62832">
                  <c:v>1060</c:v>
                </c:pt>
                <c:pt idx="62833">
                  <c:v>999</c:v>
                </c:pt>
                <c:pt idx="62834">
                  <c:v>970</c:v>
                </c:pt>
                <c:pt idx="62835">
                  <c:v>950</c:v>
                </c:pt>
                <c:pt idx="62836">
                  <c:v>943</c:v>
                </c:pt>
                <c:pt idx="62837">
                  <c:v>927</c:v>
                </c:pt>
                <c:pt idx="62838">
                  <c:v>860</c:v>
                </c:pt>
                <c:pt idx="62839">
                  <c:v>914</c:v>
                </c:pt>
                <c:pt idx="62840">
                  <c:v>967</c:v>
                </c:pt>
                <c:pt idx="62841">
                  <c:v>1016</c:v>
                </c:pt>
                <c:pt idx="62842">
                  <c:v>1063</c:v>
                </c:pt>
                <c:pt idx="62843">
                  <c:v>1099</c:v>
                </c:pt>
                <c:pt idx="62844">
                  <c:v>1112</c:v>
                </c:pt>
                <c:pt idx="62845">
                  <c:v>1123</c:v>
                </c:pt>
                <c:pt idx="62846">
                  <c:v>1121</c:v>
                </c:pt>
                <c:pt idx="62847">
                  <c:v>1109</c:v>
                </c:pt>
                <c:pt idx="62848">
                  <c:v>1090</c:v>
                </c:pt>
                <c:pt idx="62849">
                  <c:v>1082</c:v>
                </c:pt>
                <c:pt idx="62850">
                  <c:v>1162</c:v>
                </c:pt>
                <c:pt idx="62851">
                  <c:v>1192</c:v>
                </c:pt>
                <c:pt idx="62852">
                  <c:v>1185</c:v>
                </c:pt>
                <c:pt idx="62853">
                  <c:v>1147</c:v>
                </c:pt>
                <c:pt idx="62854">
                  <c:v>1107</c:v>
                </c:pt>
                <c:pt idx="62855">
                  <c:v>1055</c:v>
                </c:pt>
                <c:pt idx="62856">
                  <c:v>1024</c:v>
                </c:pt>
                <c:pt idx="62857">
                  <c:v>986</c:v>
                </c:pt>
                <c:pt idx="62858">
                  <c:v>958</c:v>
                </c:pt>
                <c:pt idx="62859">
                  <c:v>945</c:v>
                </c:pt>
                <c:pt idx="62860">
                  <c:v>951</c:v>
                </c:pt>
                <c:pt idx="62861">
                  <c:v>993</c:v>
                </c:pt>
                <c:pt idx="62862">
                  <c:v>1007</c:v>
                </c:pt>
                <c:pt idx="62863">
                  <c:v>1174</c:v>
                </c:pt>
                <c:pt idx="62864">
                  <c:v>1340</c:v>
                </c:pt>
                <c:pt idx="62865">
                  <c:v>1456</c:v>
                </c:pt>
                <c:pt idx="62866">
                  <c:v>1511</c:v>
                </c:pt>
                <c:pt idx="62867">
                  <c:v>1530</c:v>
                </c:pt>
                <c:pt idx="62868">
                  <c:v>1525</c:v>
                </c:pt>
                <c:pt idx="62869">
                  <c:v>1554</c:v>
                </c:pt>
                <c:pt idx="62870">
                  <c:v>1532</c:v>
                </c:pt>
                <c:pt idx="62871">
                  <c:v>1461</c:v>
                </c:pt>
                <c:pt idx="62872">
                  <c:v>1371</c:v>
                </c:pt>
                <c:pt idx="62873">
                  <c:v>1254</c:v>
                </c:pt>
                <c:pt idx="62874">
                  <c:v>1321</c:v>
                </c:pt>
                <c:pt idx="62875">
                  <c:v>1319</c:v>
                </c:pt>
                <c:pt idx="62876">
                  <c:v>1284</c:v>
                </c:pt>
                <c:pt idx="62877">
                  <c:v>1238</c:v>
                </c:pt>
                <c:pt idx="62878">
                  <c:v>1181</c:v>
                </c:pt>
                <c:pt idx="62879">
                  <c:v>1099</c:v>
                </c:pt>
                <c:pt idx="62880">
                  <c:v>1048</c:v>
                </c:pt>
                <c:pt idx="62881">
                  <c:v>1021</c:v>
                </c:pt>
                <c:pt idx="62882">
                  <c:v>992</c:v>
                </c:pt>
                <c:pt idx="62883">
                  <c:v>985</c:v>
                </c:pt>
                <c:pt idx="62884">
                  <c:v>990</c:v>
                </c:pt>
                <c:pt idx="62885">
                  <c:v>1018</c:v>
                </c:pt>
                <c:pt idx="62886">
                  <c:v>1028</c:v>
                </c:pt>
                <c:pt idx="62887">
                  <c:v>1227</c:v>
                </c:pt>
                <c:pt idx="62888">
                  <c:v>1353</c:v>
                </c:pt>
                <c:pt idx="62889">
                  <c:v>1456</c:v>
                </c:pt>
                <c:pt idx="62890">
                  <c:v>1506</c:v>
                </c:pt>
                <c:pt idx="62891">
                  <c:v>1498</c:v>
                </c:pt>
                <c:pt idx="62892">
                  <c:v>1504</c:v>
                </c:pt>
                <c:pt idx="62893">
                  <c:v>1549</c:v>
                </c:pt>
                <c:pt idx="62894">
                  <c:v>1534</c:v>
                </c:pt>
                <c:pt idx="62895">
                  <c:v>1508</c:v>
                </c:pt>
                <c:pt idx="62896">
                  <c:v>1392</c:v>
                </c:pt>
                <c:pt idx="62897">
                  <c:v>1261</c:v>
                </c:pt>
                <c:pt idx="62898">
                  <c:v>1338</c:v>
                </c:pt>
                <c:pt idx="62899">
                  <c:v>1325</c:v>
                </c:pt>
                <c:pt idx="62900">
                  <c:v>1293</c:v>
                </c:pt>
                <c:pt idx="62901">
                  <c:v>1247</c:v>
                </c:pt>
                <c:pt idx="62902">
                  <c:v>1187</c:v>
                </c:pt>
                <c:pt idx="62903">
                  <c:v>1123</c:v>
                </c:pt>
                <c:pt idx="62904">
                  <c:v>1060</c:v>
                </c:pt>
                <c:pt idx="62905">
                  <c:v>1034</c:v>
                </c:pt>
                <c:pt idx="62906">
                  <c:v>989</c:v>
                </c:pt>
                <c:pt idx="62907">
                  <c:v>998</c:v>
                </c:pt>
                <c:pt idx="62908">
                  <c:v>991</c:v>
                </c:pt>
                <c:pt idx="62909">
                  <c:v>1006</c:v>
                </c:pt>
                <c:pt idx="62910">
                  <c:v>1017</c:v>
                </c:pt>
                <c:pt idx="62911">
                  <c:v>1221</c:v>
                </c:pt>
                <c:pt idx="62912">
                  <c:v>1370</c:v>
                </c:pt>
                <c:pt idx="62913">
                  <c:v>1449</c:v>
                </c:pt>
                <c:pt idx="62914">
                  <c:v>1509</c:v>
                </c:pt>
                <c:pt idx="62915">
                  <c:v>1516</c:v>
                </c:pt>
                <c:pt idx="62916">
                  <c:v>1531</c:v>
                </c:pt>
                <c:pt idx="62917">
                  <c:v>1558</c:v>
                </c:pt>
                <c:pt idx="62918">
                  <c:v>1556</c:v>
                </c:pt>
                <c:pt idx="62919">
                  <c:v>1494</c:v>
                </c:pt>
                <c:pt idx="62920">
                  <c:v>1395</c:v>
                </c:pt>
                <c:pt idx="62921">
                  <c:v>1276</c:v>
                </c:pt>
                <c:pt idx="62922">
                  <c:v>1367</c:v>
                </c:pt>
                <c:pt idx="62923">
                  <c:v>1352</c:v>
                </c:pt>
                <c:pt idx="62924">
                  <c:v>1315</c:v>
                </c:pt>
                <c:pt idx="62925">
                  <c:v>1277</c:v>
                </c:pt>
                <c:pt idx="62926">
                  <c:v>1205</c:v>
                </c:pt>
                <c:pt idx="62927">
                  <c:v>1111</c:v>
                </c:pt>
                <c:pt idx="62928">
                  <c:v>1076</c:v>
                </c:pt>
                <c:pt idx="62929">
                  <c:v>996</c:v>
                </c:pt>
                <c:pt idx="62930">
                  <c:v>973</c:v>
                </c:pt>
                <c:pt idx="62931">
                  <c:v>957</c:v>
                </c:pt>
                <c:pt idx="62932">
                  <c:v>975</c:v>
                </c:pt>
                <c:pt idx="62933">
                  <c:v>1018</c:v>
                </c:pt>
                <c:pt idx="62934">
                  <c:v>1030</c:v>
                </c:pt>
                <c:pt idx="62935">
                  <c:v>1217</c:v>
                </c:pt>
                <c:pt idx="62936">
                  <c:v>1361</c:v>
                </c:pt>
                <c:pt idx="62937">
                  <c:v>1461</c:v>
                </c:pt>
                <c:pt idx="62938">
                  <c:v>1523</c:v>
                </c:pt>
                <c:pt idx="62939">
                  <c:v>1555</c:v>
                </c:pt>
                <c:pt idx="62940">
                  <c:v>1549</c:v>
                </c:pt>
                <c:pt idx="62941">
                  <c:v>1579</c:v>
                </c:pt>
                <c:pt idx="62942">
                  <c:v>1581</c:v>
                </c:pt>
                <c:pt idx="62943">
                  <c:v>1525</c:v>
                </c:pt>
                <c:pt idx="62944">
                  <c:v>1431</c:v>
                </c:pt>
                <c:pt idx="62945">
                  <c:v>1304</c:v>
                </c:pt>
                <c:pt idx="62946">
                  <c:v>1357</c:v>
                </c:pt>
                <c:pt idx="62947">
                  <c:v>1353</c:v>
                </c:pt>
                <c:pt idx="62948">
                  <c:v>1330</c:v>
                </c:pt>
                <c:pt idx="62949">
                  <c:v>1275</c:v>
                </c:pt>
                <c:pt idx="62950">
                  <c:v>1208</c:v>
                </c:pt>
                <c:pt idx="62951">
                  <c:v>1137</c:v>
                </c:pt>
                <c:pt idx="62952">
                  <c:v>1079</c:v>
                </c:pt>
                <c:pt idx="62953">
                  <c:v>1039</c:v>
                </c:pt>
                <c:pt idx="62954">
                  <c:v>1012</c:v>
                </c:pt>
                <c:pt idx="62955">
                  <c:v>990</c:v>
                </c:pt>
                <c:pt idx="62956">
                  <c:v>986</c:v>
                </c:pt>
                <c:pt idx="62957">
                  <c:v>1013</c:v>
                </c:pt>
                <c:pt idx="62958">
                  <c:v>1024</c:v>
                </c:pt>
                <c:pt idx="62959">
                  <c:v>1238</c:v>
                </c:pt>
                <c:pt idx="62960">
                  <c:v>1362</c:v>
                </c:pt>
                <c:pt idx="62961">
                  <c:v>1450</c:v>
                </c:pt>
                <c:pt idx="62962">
                  <c:v>1501</c:v>
                </c:pt>
                <c:pt idx="62963">
                  <c:v>1520</c:v>
                </c:pt>
                <c:pt idx="62964">
                  <c:v>1531</c:v>
                </c:pt>
                <c:pt idx="62965">
                  <c:v>1562</c:v>
                </c:pt>
                <c:pt idx="62966">
                  <c:v>1550</c:v>
                </c:pt>
                <c:pt idx="62967">
                  <c:v>1501</c:v>
                </c:pt>
                <c:pt idx="62968">
                  <c:v>1397</c:v>
                </c:pt>
                <c:pt idx="62969">
                  <c:v>1300</c:v>
                </c:pt>
                <c:pt idx="62970">
                  <c:v>1371</c:v>
                </c:pt>
                <c:pt idx="62971">
                  <c:v>1369</c:v>
                </c:pt>
                <c:pt idx="62972">
                  <c:v>1320</c:v>
                </c:pt>
                <c:pt idx="62973">
                  <c:v>1270</c:v>
                </c:pt>
                <c:pt idx="62974">
                  <c:v>1219</c:v>
                </c:pt>
                <c:pt idx="62975">
                  <c:v>1144</c:v>
                </c:pt>
                <c:pt idx="62976">
                  <c:v>1090</c:v>
                </c:pt>
                <c:pt idx="62977">
                  <c:v>1078</c:v>
                </c:pt>
                <c:pt idx="62978">
                  <c:v>1047</c:v>
                </c:pt>
                <c:pt idx="62979">
                  <c:v>1025</c:v>
                </c:pt>
                <c:pt idx="62980">
                  <c:v>1020</c:v>
                </c:pt>
                <c:pt idx="62981">
                  <c:v>1029</c:v>
                </c:pt>
                <c:pt idx="62982">
                  <c:v>990</c:v>
                </c:pt>
                <c:pt idx="62983">
                  <c:v>1124</c:v>
                </c:pt>
                <c:pt idx="62984">
                  <c:v>1242</c:v>
                </c:pt>
                <c:pt idx="62985">
                  <c:v>1350</c:v>
                </c:pt>
                <c:pt idx="62986">
                  <c:v>1382</c:v>
                </c:pt>
                <c:pt idx="62987">
                  <c:v>1379</c:v>
                </c:pt>
                <c:pt idx="62988">
                  <c:v>1348</c:v>
                </c:pt>
                <c:pt idx="62989">
                  <c:v>1317</c:v>
                </c:pt>
                <c:pt idx="62990">
                  <c:v>1331</c:v>
                </c:pt>
                <c:pt idx="62991">
                  <c:v>1273</c:v>
                </c:pt>
                <c:pt idx="62992">
                  <c:v>1263</c:v>
                </c:pt>
                <c:pt idx="62993">
                  <c:v>1206</c:v>
                </c:pt>
                <c:pt idx="62994">
                  <c:v>1320</c:v>
                </c:pt>
                <c:pt idx="62995">
                  <c:v>1329</c:v>
                </c:pt>
                <c:pt idx="62996">
                  <c:v>1289</c:v>
                </c:pt>
                <c:pt idx="62997">
                  <c:v>1241</c:v>
                </c:pt>
                <c:pt idx="62998">
                  <c:v>1213</c:v>
                </c:pt>
                <c:pt idx="62999">
                  <c:v>1157</c:v>
                </c:pt>
                <c:pt idx="63000">
                  <c:v>1097</c:v>
                </c:pt>
                <c:pt idx="63001">
                  <c:v>1033</c:v>
                </c:pt>
                <c:pt idx="63002">
                  <c:v>1025</c:v>
                </c:pt>
                <c:pt idx="63003">
                  <c:v>982</c:v>
                </c:pt>
                <c:pt idx="63004">
                  <c:v>976</c:v>
                </c:pt>
                <c:pt idx="63005">
                  <c:v>971</c:v>
                </c:pt>
                <c:pt idx="63006">
                  <c:v>908</c:v>
                </c:pt>
                <c:pt idx="63007">
                  <c:v>958</c:v>
                </c:pt>
                <c:pt idx="63008">
                  <c:v>1020</c:v>
                </c:pt>
                <c:pt idx="63009">
                  <c:v>1072</c:v>
                </c:pt>
                <c:pt idx="63010">
                  <c:v>1137</c:v>
                </c:pt>
                <c:pt idx="63011">
                  <c:v>1167</c:v>
                </c:pt>
                <c:pt idx="63012">
                  <c:v>1139</c:v>
                </c:pt>
                <c:pt idx="63013">
                  <c:v>1142</c:v>
                </c:pt>
                <c:pt idx="63014">
                  <c:v>1103</c:v>
                </c:pt>
                <c:pt idx="63015">
                  <c:v>1104</c:v>
                </c:pt>
                <c:pt idx="63016">
                  <c:v>1095</c:v>
                </c:pt>
                <c:pt idx="63017">
                  <c:v>1085</c:v>
                </c:pt>
                <c:pt idx="63018">
                  <c:v>1207</c:v>
                </c:pt>
                <c:pt idx="63019">
                  <c:v>1229</c:v>
                </c:pt>
                <c:pt idx="63020">
                  <c:v>1227</c:v>
                </c:pt>
                <c:pt idx="63021">
                  <c:v>1205</c:v>
                </c:pt>
                <c:pt idx="63022">
                  <c:v>1127</c:v>
                </c:pt>
                <c:pt idx="63023">
                  <c:v>1078</c:v>
                </c:pt>
                <c:pt idx="63024">
                  <c:v>1035</c:v>
                </c:pt>
                <c:pt idx="63025">
                  <c:v>979</c:v>
                </c:pt>
                <c:pt idx="63026">
                  <c:v>953</c:v>
                </c:pt>
                <c:pt idx="63027">
                  <c:v>945</c:v>
                </c:pt>
                <c:pt idx="63028">
                  <c:v>938</c:v>
                </c:pt>
                <c:pt idx="63029">
                  <c:v>904</c:v>
                </c:pt>
                <c:pt idx="63030">
                  <c:v>926</c:v>
                </c:pt>
                <c:pt idx="63031">
                  <c:v>1181</c:v>
                </c:pt>
                <c:pt idx="63032">
                  <c:v>1382</c:v>
                </c:pt>
                <c:pt idx="63033">
                  <c:v>1469</c:v>
                </c:pt>
                <c:pt idx="63034">
                  <c:v>1513</c:v>
                </c:pt>
                <c:pt idx="63035">
                  <c:v>1534</c:v>
                </c:pt>
                <c:pt idx="63036">
                  <c:v>1566</c:v>
                </c:pt>
                <c:pt idx="63037">
                  <c:v>1590</c:v>
                </c:pt>
                <c:pt idx="63038">
                  <c:v>1592</c:v>
                </c:pt>
                <c:pt idx="63039">
                  <c:v>1548</c:v>
                </c:pt>
                <c:pt idx="63040">
                  <c:v>1433</c:v>
                </c:pt>
                <c:pt idx="63041">
                  <c:v>1307</c:v>
                </c:pt>
                <c:pt idx="63042">
                  <c:v>1369</c:v>
                </c:pt>
                <c:pt idx="63043">
                  <c:v>1352</c:v>
                </c:pt>
                <c:pt idx="63044">
                  <c:v>1331</c:v>
                </c:pt>
                <c:pt idx="63045">
                  <c:v>1292</c:v>
                </c:pt>
                <c:pt idx="63046">
                  <c:v>1216</c:v>
                </c:pt>
                <c:pt idx="63047">
                  <c:v>1149</c:v>
                </c:pt>
                <c:pt idx="63048">
                  <c:v>1097</c:v>
                </c:pt>
                <c:pt idx="63049">
                  <c:v>1044</c:v>
                </c:pt>
                <c:pt idx="63050">
                  <c:v>1023</c:v>
                </c:pt>
                <c:pt idx="63051">
                  <c:v>1003</c:v>
                </c:pt>
                <c:pt idx="63052">
                  <c:v>986</c:v>
                </c:pt>
                <c:pt idx="63053">
                  <c:v>1028</c:v>
                </c:pt>
                <c:pt idx="63054">
                  <c:v>1026</c:v>
                </c:pt>
                <c:pt idx="63055">
                  <c:v>1221</c:v>
                </c:pt>
                <c:pt idx="63056">
                  <c:v>1373</c:v>
                </c:pt>
                <c:pt idx="63057">
                  <c:v>1465</c:v>
                </c:pt>
                <c:pt idx="63058">
                  <c:v>1518</c:v>
                </c:pt>
                <c:pt idx="63059">
                  <c:v>1525</c:v>
                </c:pt>
                <c:pt idx="63060">
                  <c:v>1526</c:v>
                </c:pt>
                <c:pt idx="63061">
                  <c:v>1572</c:v>
                </c:pt>
                <c:pt idx="63062">
                  <c:v>1565</c:v>
                </c:pt>
                <c:pt idx="63063">
                  <c:v>1513</c:v>
                </c:pt>
                <c:pt idx="63064">
                  <c:v>1414</c:v>
                </c:pt>
                <c:pt idx="63065">
                  <c:v>1292</c:v>
                </c:pt>
                <c:pt idx="63066">
                  <c:v>1372</c:v>
                </c:pt>
                <c:pt idx="63067">
                  <c:v>1360</c:v>
                </c:pt>
                <c:pt idx="63068">
                  <c:v>1328</c:v>
                </c:pt>
                <c:pt idx="63069">
                  <c:v>1258</c:v>
                </c:pt>
                <c:pt idx="63070">
                  <c:v>1203</c:v>
                </c:pt>
                <c:pt idx="63071">
                  <c:v>1119</c:v>
                </c:pt>
                <c:pt idx="63072">
                  <c:v>1064</c:v>
                </c:pt>
                <c:pt idx="63073">
                  <c:v>1027</c:v>
                </c:pt>
                <c:pt idx="63074">
                  <c:v>986</c:v>
                </c:pt>
                <c:pt idx="63075">
                  <c:v>984</c:v>
                </c:pt>
                <c:pt idx="63076">
                  <c:v>993</c:v>
                </c:pt>
                <c:pt idx="63077">
                  <c:v>1034</c:v>
                </c:pt>
                <c:pt idx="63078">
                  <c:v>1045</c:v>
                </c:pt>
                <c:pt idx="63079">
                  <c:v>1246</c:v>
                </c:pt>
                <c:pt idx="63080">
                  <c:v>1376</c:v>
                </c:pt>
                <c:pt idx="63081">
                  <c:v>1455</c:v>
                </c:pt>
                <c:pt idx="63082">
                  <c:v>1514</c:v>
                </c:pt>
                <c:pt idx="63083">
                  <c:v>1522</c:v>
                </c:pt>
                <c:pt idx="63084">
                  <c:v>1510</c:v>
                </c:pt>
                <c:pt idx="63085">
                  <c:v>1539</c:v>
                </c:pt>
                <c:pt idx="63086">
                  <c:v>1556</c:v>
                </c:pt>
                <c:pt idx="63087">
                  <c:v>1481</c:v>
                </c:pt>
                <c:pt idx="63088">
                  <c:v>1373</c:v>
                </c:pt>
                <c:pt idx="63089">
                  <c:v>1263</c:v>
                </c:pt>
                <c:pt idx="63090">
                  <c:v>1344</c:v>
                </c:pt>
                <c:pt idx="63091">
                  <c:v>1336</c:v>
                </c:pt>
                <c:pt idx="63092">
                  <c:v>1304</c:v>
                </c:pt>
                <c:pt idx="63093">
                  <c:v>1269</c:v>
                </c:pt>
                <c:pt idx="63094">
                  <c:v>1191</c:v>
                </c:pt>
                <c:pt idx="63095">
                  <c:v>1129</c:v>
                </c:pt>
                <c:pt idx="63096">
                  <c:v>1078</c:v>
                </c:pt>
                <c:pt idx="63097">
                  <c:v>1033</c:v>
                </c:pt>
                <c:pt idx="63098">
                  <c:v>1011</c:v>
                </c:pt>
                <c:pt idx="63099">
                  <c:v>989</c:v>
                </c:pt>
                <c:pt idx="63100">
                  <c:v>987</c:v>
                </c:pt>
                <c:pt idx="63101">
                  <c:v>1027</c:v>
                </c:pt>
                <c:pt idx="63102">
                  <c:v>1035</c:v>
                </c:pt>
                <c:pt idx="63103">
                  <c:v>1237</c:v>
                </c:pt>
                <c:pt idx="63104">
                  <c:v>1374</c:v>
                </c:pt>
                <c:pt idx="63105">
                  <c:v>1462</c:v>
                </c:pt>
                <c:pt idx="63106">
                  <c:v>1512</c:v>
                </c:pt>
                <c:pt idx="63107">
                  <c:v>1500</c:v>
                </c:pt>
                <c:pt idx="63108">
                  <c:v>1489</c:v>
                </c:pt>
                <c:pt idx="63109">
                  <c:v>1539</c:v>
                </c:pt>
                <c:pt idx="63110">
                  <c:v>1536</c:v>
                </c:pt>
                <c:pt idx="63111">
                  <c:v>1511</c:v>
                </c:pt>
                <c:pt idx="63112">
                  <c:v>1409</c:v>
                </c:pt>
                <c:pt idx="63113">
                  <c:v>1295</c:v>
                </c:pt>
                <c:pt idx="63114">
                  <c:v>1365</c:v>
                </c:pt>
                <c:pt idx="63115">
                  <c:v>1356</c:v>
                </c:pt>
                <c:pt idx="63116">
                  <c:v>1281</c:v>
                </c:pt>
                <c:pt idx="63117">
                  <c:v>1235</c:v>
                </c:pt>
                <c:pt idx="63118">
                  <c:v>1167</c:v>
                </c:pt>
                <c:pt idx="63119">
                  <c:v>1105</c:v>
                </c:pt>
                <c:pt idx="63120">
                  <c:v>1059</c:v>
                </c:pt>
                <c:pt idx="63121">
                  <c:v>1033</c:v>
                </c:pt>
                <c:pt idx="63122">
                  <c:v>1014</c:v>
                </c:pt>
                <c:pt idx="63123">
                  <c:v>980</c:v>
                </c:pt>
                <c:pt idx="63124">
                  <c:v>987</c:v>
                </c:pt>
                <c:pt idx="63125">
                  <c:v>1020</c:v>
                </c:pt>
                <c:pt idx="63126">
                  <c:v>1021</c:v>
                </c:pt>
                <c:pt idx="63127">
                  <c:v>1216</c:v>
                </c:pt>
                <c:pt idx="63128">
                  <c:v>1350</c:v>
                </c:pt>
                <c:pt idx="63129">
                  <c:v>1456</c:v>
                </c:pt>
                <c:pt idx="63130">
                  <c:v>1480</c:v>
                </c:pt>
                <c:pt idx="63131">
                  <c:v>1520</c:v>
                </c:pt>
                <c:pt idx="63132">
                  <c:v>1516</c:v>
                </c:pt>
                <c:pt idx="63133">
                  <c:v>1560</c:v>
                </c:pt>
                <c:pt idx="63134">
                  <c:v>1564</c:v>
                </c:pt>
                <c:pt idx="63135">
                  <c:v>1516</c:v>
                </c:pt>
                <c:pt idx="63136">
                  <c:v>1405</c:v>
                </c:pt>
                <c:pt idx="63137">
                  <c:v>1285</c:v>
                </c:pt>
                <c:pt idx="63138">
                  <c:v>1262</c:v>
                </c:pt>
                <c:pt idx="63139">
                  <c:v>1318</c:v>
                </c:pt>
                <c:pt idx="63140">
                  <c:v>549</c:v>
                </c:pt>
                <c:pt idx="63141">
                  <c:v>616</c:v>
                </c:pt>
                <c:pt idx="63142">
                  <c:v>673</c:v>
                </c:pt>
                <c:pt idx="63143">
                  <c:v>912</c:v>
                </c:pt>
                <c:pt idx="63144">
                  <c:v>937</c:v>
                </c:pt>
                <c:pt idx="63145">
                  <c:v>920</c:v>
                </c:pt>
                <c:pt idx="63146">
                  <c:v>888</c:v>
                </c:pt>
                <c:pt idx="63147">
                  <c:v>881</c:v>
                </c:pt>
                <c:pt idx="63148">
                  <c:v>866</c:v>
                </c:pt>
                <c:pt idx="63149">
                  <c:v>872</c:v>
                </c:pt>
                <c:pt idx="63150">
                  <c:v>860</c:v>
                </c:pt>
                <c:pt idx="63151">
                  <c:v>959</c:v>
                </c:pt>
                <c:pt idx="63152">
                  <c:v>1055</c:v>
                </c:pt>
                <c:pt idx="63153">
                  <c:v>1121</c:v>
                </c:pt>
                <c:pt idx="63154">
                  <c:v>1198</c:v>
                </c:pt>
                <c:pt idx="63155">
                  <c:v>1191</c:v>
                </c:pt>
                <c:pt idx="63156">
                  <c:v>1256</c:v>
                </c:pt>
                <c:pt idx="63157">
                  <c:v>1271</c:v>
                </c:pt>
                <c:pt idx="63158">
                  <c:v>1272</c:v>
                </c:pt>
                <c:pt idx="63159">
                  <c:v>1240</c:v>
                </c:pt>
                <c:pt idx="63160">
                  <c:v>1194</c:v>
                </c:pt>
                <c:pt idx="63161">
                  <c:v>1147</c:v>
                </c:pt>
                <c:pt idx="63162">
                  <c:v>1226</c:v>
                </c:pt>
                <c:pt idx="63163">
                  <c:v>1200</c:v>
                </c:pt>
                <c:pt idx="63164">
                  <c:v>1170</c:v>
                </c:pt>
                <c:pt idx="63165">
                  <c:v>1123</c:v>
                </c:pt>
                <c:pt idx="63166">
                  <c:v>1094</c:v>
                </c:pt>
                <c:pt idx="63167">
                  <c:v>1060</c:v>
                </c:pt>
                <c:pt idx="63168">
                  <c:v>1003</c:v>
                </c:pt>
                <c:pt idx="63169">
                  <c:v>980</c:v>
                </c:pt>
                <c:pt idx="63170">
                  <c:v>950</c:v>
                </c:pt>
                <c:pt idx="63171">
                  <c:v>937</c:v>
                </c:pt>
                <c:pt idx="63172">
                  <c:v>906</c:v>
                </c:pt>
                <c:pt idx="63173">
                  <c:v>904</c:v>
                </c:pt>
                <c:pt idx="63174">
                  <c:v>854</c:v>
                </c:pt>
                <c:pt idx="63175">
                  <c:v>895</c:v>
                </c:pt>
                <c:pt idx="63176">
                  <c:v>960</c:v>
                </c:pt>
                <c:pt idx="63177">
                  <c:v>1003</c:v>
                </c:pt>
                <c:pt idx="63178">
                  <c:v>1056</c:v>
                </c:pt>
                <c:pt idx="63179">
                  <c:v>1092</c:v>
                </c:pt>
                <c:pt idx="63180">
                  <c:v>1116</c:v>
                </c:pt>
                <c:pt idx="63181">
                  <c:v>1114</c:v>
                </c:pt>
                <c:pt idx="63182">
                  <c:v>1116</c:v>
                </c:pt>
                <c:pt idx="63183">
                  <c:v>1129</c:v>
                </c:pt>
                <c:pt idx="63184">
                  <c:v>1104</c:v>
                </c:pt>
                <c:pt idx="63185">
                  <c:v>1084</c:v>
                </c:pt>
                <c:pt idx="63186">
                  <c:v>1158</c:v>
                </c:pt>
                <c:pt idx="63187">
                  <c:v>1170</c:v>
                </c:pt>
                <c:pt idx="63188">
                  <c:v>1185</c:v>
                </c:pt>
                <c:pt idx="63189">
                  <c:v>1169</c:v>
                </c:pt>
                <c:pt idx="63190">
                  <c:v>1108</c:v>
                </c:pt>
                <c:pt idx="63191">
                  <c:v>1063</c:v>
                </c:pt>
                <c:pt idx="63192">
                  <c:v>1010</c:v>
                </c:pt>
                <c:pt idx="63193">
                  <c:v>972</c:v>
                </c:pt>
                <c:pt idx="63194">
                  <c:v>895</c:v>
                </c:pt>
                <c:pt idx="63195">
                  <c:v>924</c:v>
                </c:pt>
                <c:pt idx="63196">
                  <c:v>926</c:v>
                </c:pt>
                <c:pt idx="63197">
                  <c:v>953</c:v>
                </c:pt>
                <c:pt idx="63198">
                  <c:v>969</c:v>
                </c:pt>
                <c:pt idx="63199">
                  <c:v>1146</c:v>
                </c:pt>
                <c:pt idx="63200">
                  <c:v>1289</c:v>
                </c:pt>
                <c:pt idx="63201">
                  <c:v>1400</c:v>
                </c:pt>
                <c:pt idx="63202">
                  <c:v>1436</c:v>
                </c:pt>
                <c:pt idx="63203">
                  <c:v>1461</c:v>
                </c:pt>
                <c:pt idx="63204">
                  <c:v>1475</c:v>
                </c:pt>
                <c:pt idx="63205">
                  <c:v>1518</c:v>
                </c:pt>
                <c:pt idx="63206">
                  <c:v>1513</c:v>
                </c:pt>
                <c:pt idx="63207">
                  <c:v>1477</c:v>
                </c:pt>
                <c:pt idx="63208">
                  <c:v>1394</c:v>
                </c:pt>
                <c:pt idx="63209">
                  <c:v>1282</c:v>
                </c:pt>
                <c:pt idx="63210">
                  <c:v>1345</c:v>
                </c:pt>
                <c:pt idx="63211">
                  <c:v>1343</c:v>
                </c:pt>
                <c:pt idx="63212">
                  <c:v>1280</c:v>
                </c:pt>
                <c:pt idx="63213">
                  <c:v>1231</c:v>
                </c:pt>
                <c:pt idx="63214">
                  <c:v>1150</c:v>
                </c:pt>
                <c:pt idx="63215">
                  <c:v>1101</c:v>
                </c:pt>
                <c:pt idx="63216">
                  <c:v>1055</c:v>
                </c:pt>
                <c:pt idx="63217">
                  <c:v>992</c:v>
                </c:pt>
                <c:pt idx="63218">
                  <c:v>974</c:v>
                </c:pt>
                <c:pt idx="63219">
                  <c:v>955</c:v>
                </c:pt>
                <c:pt idx="63220">
                  <c:v>965</c:v>
                </c:pt>
                <c:pt idx="63221">
                  <c:v>991</c:v>
                </c:pt>
                <c:pt idx="63222">
                  <c:v>1000</c:v>
                </c:pt>
                <c:pt idx="63223">
                  <c:v>1196</c:v>
                </c:pt>
                <c:pt idx="63224">
                  <c:v>1314</c:v>
                </c:pt>
                <c:pt idx="63225">
                  <c:v>1415</c:v>
                </c:pt>
                <c:pt idx="63226">
                  <c:v>1456</c:v>
                </c:pt>
                <c:pt idx="63227">
                  <c:v>1451</c:v>
                </c:pt>
                <c:pt idx="63228">
                  <c:v>1489</c:v>
                </c:pt>
                <c:pt idx="63229">
                  <c:v>1525</c:v>
                </c:pt>
                <c:pt idx="63230">
                  <c:v>1507</c:v>
                </c:pt>
                <c:pt idx="63231">
                  <c:v>1472</c:v>
                </c:pt>
                <c:pt idx="63232">
                  <c:v>1378</c:v>
                </c:pt>
                <c:pt idx="63233">
                  <c:v>1260</c:v>
                </c:pt>
                <c:pt idx="63234">
                  <c:v>1358</c:v>
                </c:pt>
                <c:pt idx="63235">
                  <c:v>636</c:v>
                </c:pt>
                <c:pt idx="63236">
                  <c:v>683</c:v>
                </c:pt>
                <c:pt idx="63237">
                  <c:v>1172</c:v>
                </c:pt>
                <c:pt idx="63238">
                  <c:v>1129</c:v>
                </c:pt>
                <c:pt idx="63239">
                  <c:v>1066</c:v>
                </c:pt>
                <c:pt idx="63240">
                  <c:v>1038</c:v>
                </c:pt>
                <c:pt idx="63241">
                  <c:v>1009</c:v>
                </c:pt>
                <c:pt idx="63242">
                  <c:v>986</c:v>
                </c:pt>
                <c:pt idx="63243">
                  <c:v>973</c:v>
                </c:pt>
                <c:pt idx="63244">
                  <c:v>964</c:v>
                </c:pt>
                <c:pt idx="63245">
                  <c:v>998</c:v>
                </c:pt>
                <c:pt idx="63246">
                  <c:v>1014</c:v>
                </c:pt>
                <c:pt idx="63247">
                  <c:v>1194</c:v>
                </c:pt>
                <c:pt idx="63248">
                  <c:v>1335</c:v>
                </c:pt>
                <c:pt idx="63249">
                  <c:v>1408</c:v>
                </c:pt>
                <c:pt idx="63250">
                  <c:v>1456</c:v>
                </c:pt>
                <c:pt idx="63251">
                  <c:v>1469</c:v>
                </c:pt>
                <c:pt idx="63252">
                  <c:v>1482</c:v>
                </c:pt>
                <c:pt idx="63253">
                  <c:v>1525</c:v>
                </c:pt>
                <c:pt idx="63254">
                  <c:v>1517</c:v>
                </c:pt>
                <c:pt idx="63255">
                  <c:v>1481</c:v>
                </c:pt>
                <c:pt idx="63256">
                  <c:v>1402</c:v>
                </c:pt>
                <c:pt idx="63257">
                  <c:v>1275</c:v>
                </c:pt>
                <c:pt idx="63258">
                  <c:v>1368</c:v>
                </c:pt>
                <c:pt idx="63259">
                  <c:v>1348</c:v>
                </c:pt>
                <c:pt idx="63260">
                  <c:v>1317</c:v>
                </c:pt>
                <c:pt idx="63261">
                  <c:v>1274</c:v>
                </c:pt>
                <c:pt idx="63262">
                  <c:v>1182</c:v>
                </c:pt>
                <c:pt idx="63263">
                  <c:v>1138</c:v>
                </c:pt>
                <c:pt idx="63264">
                  <c:v>1087</c:v>
                </c:pt>
                <c:pt idx="63265">
                  <c:v>1061</c:v>
                </c:pt>
                <c:pt idx="63266">
                  <c:v>1025</c:v>
                </c:pt>
                <c:pt idx="63267">
                  <c:v>1002</c:v>
                </c:pt>
                <c:pt idx="63268">
                  <c:v>988</c:v>
                </c:pt>
                <c:pt idx="63269">
                  <c:v>1003</c:v>
                </c:pt>
                <c:pt idx="63270">
                  <c:v>1000</c:v>
                </c:pt>
                <c:pt idx="63271">
                  <c:v>1188</c:v>
                </c:pt>
                <c:pt idx="63272">
                  <c:v>1289</c:v>
                </c:pt>
                <c:pt idx="63273">
                  <c:v>1349</c:v>
                </c:pt>
                <c:pt idx="63274">
                  <c:v>1435</c:v>
                </c:pt>
                <c:pt idx="63275">
                  <c:v>1404</c:v>
                </c:pt>
                <c:pt idx="63276">
                  <c:v>1414</c:v>
                </c:pt>
                <c:pt idx="63277">
                  <c:v>1459</c:v>
                </c:pt>
                <c:pt idx="63278">
                  <c:v>1465</c:v>
                </c:pt>
                <c:pt idx="63279">
                  <c:v>1418</c:v>
                </c:pt>
                <c:pt idx="63280">
                  <c:v>1328</c:v>
                </c:pt>
                <c:pt idx="63281">
                  <c:v>1229</c:v>
                </c:pt>
                <c:pt idx="63282">
                  <c:v>1302</c:v>
                </c:pt>
                <c:pt idx="63283">
                  <c:v>1282</c:v>
                </c:pt>
                <c:pt idx="63284">
                  <c:v>1245</c:v>
                </c:pt>
                <c:pt idx="63285">
                  <c:v>1205</c:v>
                </c:pt>
                <c:pt idx="63286">
                  <c:v>1142</c:v>
                </c:pt>
                <c:pt idx="63287">
                  <c:v>1106</c:v>
                </c:pt>
                <c:pt idx="63288">
                  <c:v>1026</c:v>
                </c:pt>
                <c:pt idx="63289">
                  <c:v>1021</c:v>
                </c:pt>
                <c:pt idx="63290">
                  <c:v>987</c:v>
                </c:pt>
                <c:pt idx="63291">
                  <c:v>943</c:v>
                </c:pt>
                <c:pt idx="63292">
                  <c:v>960</c:v>
                </c:pt>
                <c:pt idx="63293">
                  <c:v>1024</c:v>
                </c:pt>
                <c:pt idx="63294">
                  <c:v>1000</c:v>
                </c:pt>
                <c:pt idx="63295">
                  <c:v>1208</c:v>
                </c:pt>
                <c:pt idx="63296">
                  <c:v>1338</c:v>
                </c:pt>
                <c:pt idx="63297">
                  <c:v>1398</c:v>
                </c:pt>
                <c:pt idx="63298">
                  <c:v>1438</c:v>
                </c:pt>
                <c:pt idx="63299">
                  <c:v>1450</c:v>
                </c:pt>
                <c:pt idx="63300">
                  <c:v>1446</c:v>
                </c:pt>
                <c:pt idx="63301">
                  <c:v>1470</c:v>
                </c:pt>
                <c:pt idx="63302">
                  <c:v>1478</c:v>
                </c:pt>
                <c:pt idx="63303">
                  <c:v>1426</c:v>
                </c:pt>
                <c:pt idx="63304">
                  <c:v>1332</c:v>
                </c:pt>
                <c:pt idx="63305">
                  <c:v>1257</c:v>
                </c:pt>
                <c:pt idx="63306">
                  <c:v>1332</c:v>
                </c:pt>
                <c:pt idx="63307">
                  <c:v>1302</c:v>
                </c:pt>
                <c:pt idx="63308">
                  <c:v>1275</c:v>
                </c:pt>
                <c:pt idx="63309">
                  <c:v>1235</c:v>
                </c:pt>
                <c:pt idx="63310">
                  <c:v>1178</c:v>
                </c:pt>
                <c:pt idx="63311">
                  <c:v>1130</c:v>
                </c:pt>
                <c:pt idx="63312">
                  <c:v>1094</c:v>
                </c:pt>
                <c:pt idx="63313">
                  <c:v>1055</c:v>
                </c:pt>
                <c:pt idx="63314">
                  <c:v>1015</c:v>
                </c:pt>
                <c:pt idx="63315">
                  <c:v>999</c:v>
                </c:pt>
                <c:pt idx="63316">
                  <c:v>989</c:v>
                </c:pt>
                <c:pt idx="63317">
                  <c:v>996</c:v>
                </c:pt>
                <c:pt idx="63318">
                  <c:v>975</c:v>
                </c:pt>
                <c:pt idx="63319">
                  <c:v>1083</c:v>
                </c:pt>
                <c:pt idx="63320">
                  <c:v>1169</c:v>
                </c:pt>
                <c:pt idx="63321">
                  <c:v>1216</c:v>
                </c:pt>
                <c:pt idx="63322">
                  <c:v>1251</c:v>
                </c:pt>
                <c:pt idx="63323">
                  <c:v>1249</c:v>
                </c:pt>
                <c:pt idx="63324">
                  <c:v>1254</c:v>
                </c:pt>
                <c:pt idx="63325">
                  <c:v>1238</c:v>
                </c:pt>
                <c:pt idx="63326">
                  <c:v>1225</c:v>
                </c:pt>
                <c:pt idx="63327">
                  <c:v>1189</c:v>
                </c:pt>
                <c:pt idx="63328">
                  <c:v>1165</c:v>
                </c:pt>
                <c:pt idx="63329">
                  <c:v>1143</c:v>
                </c:pt>
                <c:pt idx="63330">
                  <c:v>1229</c:v>
                </c:pt>
                <c:pt idx="63331">
                  <c:v>1229</c:v>
                </c:pt>
                <c:pt idx="63332">
                  <c:v>1191</c:v>
                </c:pt>
                <c:pt idx="63333">
                  <c:v>1177</c:v>
                </c:pt>
                <c:pt idx="63334">
                  <c:v>1137</c:v>
                </c:pt>
                <c:pt idx="63335">
                  <c:v>1087</c:v>
                </c:pt>
                <c:pt idx="63336">
                  <c:v>1071</c:v>
                </c:pt>
                <c:pt idx="63337">
                  <c:v>1028</c:v>
                </c:pt>
                <c:pt idx="63338">
                  <c:v>989</c:v>
                </c:pt>
                <c:pt idx="63339">
                  <c:v>976</c:v>
                </c:pt>
                <c:pt idx="63340">
                  <c:v>965</c:v>
                </c:pt>
                <c:pt idx="63341">
                  <c:v>946</c:v>
                </c:pt>
                <c:pt idx="63342">
                  <c:v>902</c:v>
                </c:pt>
                <c:pt idx="63343">
                  <c:v>957</c:v>
                </c:pt>
                <c:pt idx="63344">
                  <c:v>1018</c:v>
                </c:pt>
                <c:pt idx="63345">
                  <c:v>1058</c:v>
                </c:pt>
                <c:pt idx="63346">
                  <c:v>1117</c:v>
                </c:pt>
                <c:pt idx="63347">
                  <c:v>1155</c:v>
                </c:pt>
                <c:pt idx="63348">
                  <c:v>1165</c:v>
                </c:pt>
                <c:pt idx="63349">
                  <c:v>1151</c:v>
                </c:pt>
                <c:pt idx="63350">
                  <c:v>1117</c:v>
                </c:pt>
                <c:pt idx="63351">
                  <c:v>1116</c:v>
                </c:pt>
                <c:pt idx="63352">
                  <c:v>1083</c:v>
                </c:pt>
                <c:pt idx="63353">
                  <c:v>1070</c:v>
                </c:pt>
                <c:pt idx="63354">
                  <c:v>1188</c:v>
                </c:pt>
                <c:pt idx="63355">
                  <c:v>1216</c:v>
                </c:pt>
                <c:pt idx="63356">
                  <c:v>1221</c:v>
                </c:pt>
                <c:pt idx="63357">
                  <c:v>1187</c:v>
                </c:pt>
                <c:pt idx="63358">
                  <c:v>1105</c:v>
                </c:pt>
                <c:pt idx="63359">
                  <c:v>1056</c:v>
                </c:pt>
                <c:pt idx="63360">
                  <c:v>1015</c:v>
                </c:pt>
                <c:pt idx="63361">
                  <c:v>978</c:v>
                </c:pt>
                <c:pt idx="63362">
                  <c:v>952</c:v>
                </c:pt>
                <c:pt idx="63363">
                  <c:v>927</c:v>
                </c:pt>
                <c:pt idx="63364">
                  <c:v>940</c:v>
                </c:pt>
                <c:pt idx="63365">
                  <c:v>983</c:v>
                </c:pt>
                <c:pt idx="63366">
                  <c:v>1007</c:v>
                </c:pt>
                <c:pt idx="63367">
                  <c:v>1178</c:v>
                </c:pt>
                <c:pt idx="63368">
                  <c:v>1329</c:v>
                </c:pt>
                <c:pt idx="63369">
                  <c:v>1418</c:v>
                </c:pt>
                <c:pt idx="63370">
                  <c:v>1470</c:v>
                </c:pt>
                <c:pt idx="63371">
                  <c:v>1471</c:v>
                </c:pt>
                <c:pt idx="63372">
                  <c:v>1489</c:v>
                </c:pt>
                <c:pt idx="63373">
                  <c:v>1493</c:v>
                </c:pt>
                <c:pt idx="63374">
                  <c:v>1487</c:v>
                </c:pt>
                <c:pt idx="63375">
                  <c:v>1459</c:v>
                </c:pt>
                <c:pt idx="63376">
                  <c:v>1372</c:v>
                </c:pt>
                <c:pt idx="63377">
                  <c:v>1266</c:v>
                </c:pt>
                <c:pt idx="63378">
                  <c:v>1348</c:v>
                </c:pt>
                <c:pt idx="63379">
                  <c:v>1338</c:v>
                </c:pt>
                <c:pt idx="63380">
                  <c:v>1335</c:v>
                </c:pt>
                <c:pt idx="63381">
                  <c:v>1282</c:v>
                </c:pt>
                <c:pt idx="63382">
                  <c:v>1194</c:v>
                </c:pt>
                <c:pt idx="63383">
                  <c:v>1126</c:v>
                </c:pt>
                <c:pt idx="63384">
                  <c:v>1071</c:v>
                </c:pt>
                <c:pt idx="63385">
                  <c:v>1023</c:v>
                </c:pt>
                <c:pt idx="63386">
                  <c:v>999</c:v>
                </c:pt>
                <c:pt idx="63387">
                  <c:v>959</c:v>
                </c:pt>
                <c:pt idx="63388">
                  <c:v>937</c:v>
                </c:pt>
                <c:pt idx="63389">
                  <c:v>980</c:v>
                </c:pt>
                <c:pt idx="63390">
                  <c:v>982</c:v>
                </c:pt>
                <c:pt idx="63391">
                  <c:v>1178</c:v>
                </c:pt>
                <c:pt idx="63392">
                  <c:v>1319</c:v>
                </c:pt>
                <c:pt idx="63393">
                  <c:v>1388</c:v>
                </c:pt>
                <c:pt idx="63394">
                  <c:v>1439</c:v>
                </c:pt>
                <c:pt idx="63395">
                  <c:v>1460</c:v>
                </c:pt>
                <c:pt idx="63396">
                  <c:v>1486</c:v>
                </c:pt>
                <c:pt idx="63397">
                  <c:v>1515</c:v>
                </c:pt>
                <c:pt idx="63398">
                  <c:v>1492</c:v>
                </c:pt>
                <c:pt idx="63399">
                  <c:v>1446</c:v>
                </c:pt>
                <c:pt idx="63400">
                  <c:v>1390</c:v>
                </c:pt>
                <c:pt idx="63401">
                  <c:v>1259</c:v>
                </c:pt>
                <c:pt idx="63402">
                  <c:v>1321</c:v>
                </c:pt>
                <c:pt idx="63403">
                  <c:v>1322</c:v>
                </c:pt>
                <c:pt idx="63404">
                  <c:v>1302</c:v>
                </c:pt>
                <c:pt idx="63405">
                  <c:v>1261</c:v>
                </c:pt>
                <c:pt idx="63406">
                  <c:v>1198</c:v>
                </c:pt>
                <c:pt idx="63407">
                  <c:v>1144</c:v>
                </c:pt>
                <c:pt idx="63408">
                  <c:v>1086</c:v>
                </c:pt>
                <c:pt idx="63409">
                  <c:v>1039</c:v>
                </c:pt>
                <c:pt idx="63410">
                  <c:v>1003</c:v>
                </c:pt>
                <c:pt idx="63411">
                  <c:v>967</c:v>
                </c:pt>
                <c:pt idx="63412">
                  <c:v>946</c:v>
                </c:pt>
                <c:pt idx="63413">
                  <c:v>974</c:v>
                </c:pt>
                <c:pt idx="63414">
                  <c:v>996</c:v>
                </c:pt>
                <c:pt idx="63415">
                  <c:v>1172</c:v>
                </c:pt>
                <c:pt idx="63416">
                  <c:v>1306</c:v>
                </c:pt>
                <c:pt idx="63417">
                  <c:v>1351</c:v>
                </c:pt>
                <c:pt idx="63418">
                  <c:v>1421</c:v>
                </c:pt>
                <c:pt idx="63419">
                  <c:v>1424</c:v>
                </c:pt>
                <c:pt idx="63420">
                  <c:v>1431</c:v>
                </c:pt>
                <c:pt idx="63421">
                  <c:v>1469</c:v>
                </c:pt>
                <c:pt idx="63422">
                  <c:v>1484</c:v>
                </c:pt>
                <c:pt idx="63423">
                  <c:v>1446</c:v>
                </c:pt>
                <c:pt idx="63424">
                  <c:v>1384</c:v>
                </c:pt>
                <c:pt idx="63425">
                  <c:v>1274</c:v>
                </c:pt>
                <c:pt idx="63426">
                  <c:v>1367</c:v>
                </c:pt>
                <c:pt idx="63427">
                  <c:v>1352</c:v>
                </c:pt>
                <c:pt idx="63428">
                  <c:v>1316</c:v>
                </c:pt>
                <c:pt idx="63429">
                  <c:v>1281</c:v>
                </c:pt>
                <c:pt idx="63430">
                  <c:v>1208</c:v>
                </c:pt>
                <c:pt idx="63431">
                  <c:v>1138</c:v>
                </c:pt>
                <c:pt idx="63432">
                  <c:v>1080</c:v>
                </c:pt>
                <c:pt idx="63433">
                  <c:v>1040</c:v>
                </c:pt>
                <c:pt idx="63434">
                  <c:v>1002</c:v>
                </c:pt>
                <c:pt idx="63435">
                  <c:v>990</c:v>
                </c:pt>
                <c:pt idx="63436">
                  <c:v>991</c:v>
                </c:pt>
                <c:pt idx="63437">
                  <c:v>1020</c:v>
                </c:pt>
                <c:pt idx="63438">
                  <c:v>1013</c:v>
                </c:pt>
                <c:pt idx="63439">
                  <c:v>1201</c:v>
                </c:pt>
                <c:pt idx="63440">
                  <c:v>1320</c:v>
                </c:pt>
                <c:pt idx="63441">
                  <c:v>1387</c:v>
                </c:pt>
                <c:pt idx="63442">
                  <c:v>1441</c:v>
                </c:pt>
                <c:pt idx="63443">
                  <c:v>1448</c:v>
                </c:pt>
                <c:pt idx="63444">
                  <c:v>1445</c:v>
                </c:pt>
                <c:pt idx="63445">
                  <c:v>1495</c:v>
                </c:pt>
                <c:pt idx="63446">
                  <c:v>1492</c:v>
                </c:pt>
                <c:pt idx="63447">
                  <c:v>1440</c:v>
                </c:pt>
                <c:pt idx="63448">
                  <c:v>1367</c:v>
                </c:pt>
                <c:pt idx="63449">
                  <c:v>1310</c:v>
                </c:pt>
                <c:pt idx="63450">
                  <c:v>1370</c:v>
                </c:pt>
                <c:pt idx="63451">
                  <c:v>1351</c:v>
                </c:pt>
                <c:pt idx="63452">
                  <c:v>1329</c:v>
                </c:pt>
                <c:pt idx="63453">
                  <c:v>1265</c:v>
                </c:pt>
                <c:pt idx="63454">
                  <c:v>1189</c:v>
                </c:pt>
                <c:pt idx="63455">
                  <c:v>1106</c:v>
                </c:pt>
                <c:pt idx="63456">
                  <c:v>1055</c:v>
                </c:pt>
                <c:pt idx="63457">
                  <c:v>1022</c:v>
                </c:pt>
                <c:pt idx="63458">
                  <c:v>996</c:v>
                </c:pt>
                <c:pt idx="63459">
                  <c:v>973</c:v>
                </c:pt>
                <c:pt idx="63460">
                  <c:v>966</c:v>
                </c:pt>
                <c:pt idx="63461">
                  <c:v>1003</c:v>
                </c:pt>
                <c:pt idx="63462">
                  <c:v>1005</c:v>
                </c:pt>
                <c:pt idx="63463">
                  <c:v>1169</c:v>
                </c:pt>
                <c:pt idx="63464">
                  <c:v>1307</c:v>
                </c:pt>
                <c:pt idx="63465">
                  <c:v>1386</c:v>
                </c:pt>
                <c:pt idx="63466">
                  <c:v>1439</c:v>
                </c:pt>
                <c:pt idx="63467">
                  <c:v>1427</c:v>
                </c:pt>
                <c:pt idx="63468">
                  <c:v>1450</c:v>
                </c:pt>
                <c:pt idx="63469">
                  <c:v>1488</c:v>
                </c:pt>
                <c:pt idx="63470">
                  <c:v>1491</c:v>
                </c:pt>
                <c:pt idx="63471">
                  <c:v>1477</c:v>
                </c:pt>
                <c:pt idx="63472">
                  <c:v>1364</c:v>
                </c:pt>
                <c:pt idx="63473">
                  <c:v>1283</c:v>
                </c:pt>
                <c:pt idx="63474">
                  <c:v>1361</c:v>
                </c:pt>
                <c:pt idx="63475">
                  <c:v>1360</c:v>
                </c:pt>
                <c:pt idx="63476">
                  <c:v>1312</c:v>
                </c:pt>
                <c:pt idx="63477">
                  <c:v>1280</c:v>
                </c:pt>
                <c:pt idx="63478">
                  <c:v>1203</c:v>
                </c:pt>
                <c:pt idx="63479">
                  <c:v>1142</c:v>
                </c:pt>
                <c:pt idx="63480">
                  <c:v>1081</c:v>
                </c:pt>
                <c:pt idx="63481">
                  <c:v>1040</c:v>
                </c:pt>
                <c:pt idx="63482">
                  <c:v>1011</c:v>
                </c:pt>
                <c:pt idx="63483">
                  <c:v>990</c:v>
                </c:pt>
                <c:pt idx="63484">
                  <c:v>974</c:v>
                </c:pt>
                <c:pt idx="63485">
                  <c:v>974</c:v>
                </c:pt>
                <c:pt idx="63486">
                  <c:v>940</c:v>
                </c:pt>
                <c:pt idx="63487">
                  <c:v>1050</c:v>
                </c:pt>
                <c:pt idx="63488">
                  <c:v>1160</c:v>
                </c:pt>
                <c:pt idx="63489">
                  <c:v>1224</c:v>
                </c:pt>
                <c:pt idx="63490">
                  <c:v>1270</c:v>
                </c:pt>
                <c:pt idx="63491">
                  <c:v>1288</c:v>
                </c:pt>
                <c:pt idx="63492">
                  <c:v>1278</c:v>
                </c:pt>
                <c:pt idx="63493">
                  <c:v>1260</c:v>
                </c:pt>
                <c:pt idx="63494">
                  <c:v>1215</c:v>
                </c:pt>
                <c:pt idx="63495">
                  <c:v>1189</c:v>
                </c:pt>
                <c:pt idx="63496">
                  <c:v>1195</c:v>
                </c:pt>
                <c:pt idx="63497">
                  <c:v>1200</c:v>
                </c:pt>
                <c:pt idx="63498">
                  <c:v>1307</c:v>
                </c:pt>
                <c:pt idx="63499">
                  <c:v>1298</c:v>
                </c:pt>
                <c:pt idx="63500">
                  <c:v>1267</c:v>
                </c:pt>
                <c:pt idx="63501">
                  <c:v>1212</c:v>
                </c:pt>
                <c:pt idx="63502">
                  <c:v>1169</c:v>
                </c:pt>
                <c:pt idx="63503">
                  <c:v>1125</c:v>
                </c:pt>
                <c:pt idx="63504">
                  <c:v>1115</c:v>
                </c:pt>
                <c:pt idx="63505">
                  <c:v>1059</c:v>
                </c:pt>
                <c:pt idx="63506">
                  <c:v>1024</c:v>
                </c:pt>
                <c:pt idx="63507">
                  <c:v>984</c:v>
                </c:pt>
                <c:pt idx="63508">
                  <c:v>976</c:v>
                </c:pt>
                <c:pt idx="63509">
                  <c:v>966</c:v>
                </c:pt>
                <c:pt idx="63510">
                  <c:v>883</c:v>
                </c:pt>
                <c:pt idx="63511">
                  <c:v>942</c:v>
                </c:pt>
                <c:pt idx="63512">
                  <c:v>995</c:v>
                </c:pt>
                <c:pt idx="63513">
                  <c:v>1053</c:v>
                </c:pt>
                <c:pt idx="63514">
                  <c:v>1109</c:v>
                </c:pt>
                <c:pt idx="63515">
                  <c:v>1132</c:v>
                </c:pt>
                <c:pt idx="63516">
                  <c:v>1139</c:v>
                </c:pt>
                <c:pt idx="63517">
                  <c:v>1174</c:v>
                </c:pt>
                <c:pt idx="63518">
                  <c:v>1150</c:v>
                </c:pt>
                <c:pt idx="63519">
                  <c:v>1124</c:v>
                </c:pt>
                <c:pt idx="63520">
                  <c:v>1116</c:v>
                </c:pt>
                <c:pt idx="63521">
                  <c:v>1094</c:v>
                </c:pt>
                <c:pt idx="63522">
                  <c:v>1190</c:v>
                </c:pt>
                <c:pt idx="63523">
                  <c:v>1221</c:v>
                </c:pt>
                <c:pt idx="63524">
                  <c:v>1236</c:v>
                </c:pt>
                <c:pt idx="63525">
                  <c:v>1174</c:v>
                </c:pt>
                <c:pt idx="63526">
                  <c:v>1156</c:v>
                </c:pt>
                <c:pt idx="63527">
                  <c:v>1095</c:v>
                </c:pt>
                <c:pt idx="63528">
                  <c:v>1051</c:v>
                </c:pt>
                <c:pt idx="63529">
                  <c:v>1022</c:v>
                </c:pt>
                <c:pt idx="63530">
                  <c:v>977</c:v>
                </c:pt>
                <c:pt idx="63531">
                  <c:v>965</c:v>
                </c:pt>
                <c:pt idx="63532">
                  <c:v>974</c:v>
                </c:pt>
                <c:pt idx="63533">
                  <c:v>1018</c:v>
                </c:pt>
                <c:pt idx="63534">
                  <c:v>1032</c:v>
                </c:pt>
                <c:pt idx="63535">
                  <c:v>1211</c:v>
                </c:pt>
                <c:pt idx="63536">
                  <c:v>1392</c:v>
                </c:pt>
                <c:pt idx="63537">
                  <c:v>1461</c:v>
                </c:pt>
                <c:pt idx="63538">
                  <c:v>1520</c:v>
                </c:pt>
                <c:pt idx="63539">
                  <c:v>1505</c:v>
                </c:pt>
                <c:pt idx="63540">
                  <c:v>1520</c:v>
                </c:pt>
                <c:pt idx="63541">
                  <c:v>1540</c:v>
                </c:pt>
                <c:pt idx="63542">
                  <c:v>1547</c:v>
                </c:pt>
                <c:pt idx="63543">
                  <c:v>1510</c:v>
                </c:pt>
                <c:pt idx="63544">
                  <c:v>1424</c:v>
                </c:pt>
                <c:pt idx="63545">
                  <c:v>1325</c:v>
                </c:pt>
                <c:pt idx="63546">
                  <c:v>1383</c:v>
                </c:pt>
                <c:pt idx="63547">
                  <c:v>1348</c:v>
                </c:pt>
                <c:pt idx="63548">
                  <c:v>1332</c:v>
                </c:pt>
                <c:pt idx="63549">
                  <c:v>1285</c:v>
                </c:pt>
                <c:pt idx="63550">
                  <c:v>1203</c:v>
                </c:pt>
                <c:pt idx="63551">
                  <c:v>1139</c:v>
                </c:pt>
                <c:pt idx="63552">
                  <c:v>1097</c:v>
                </c:pt>
                <c:pt idx="63553">
                  <c:v>1054</c:v>
                </c:pt>
                <c:pt idx="63554">
                  <c:v>1016</c:v>
                </c:pt>
                <c:pt idx="63555">
                  <c:v>995</c:v>
                </c:pt>
                <c:pt idx="63556">
                  <c:v>1000</c:v>
                </c:pt>
                <c:pt idx="63557">
                  <c:v>1021</c:v>
                </c:pt>
                <c:pt idx="63558">
                  <c:v>1035</c:v>
                </c:pt>
                <c:pt idx="63559">
                  <c:v>1223</c:v>
                </c:pt>
                <c:pt idx="63560">
                  <c:v>1337</c:v>
                </c:pt>
                <c:pt idx="63561">
                  <c:v>1432</c:v>
                </c:pt>
                <c:pt idx="63562">
                  <c:v>1476</c:v>
                </c:pt>
                <c:pt idx="63563">
                  <c:v>1495</c:v>
                </c:pt>
                <c:pt idx="63564">
                  <c:v>1520</c:v>
                </c:pt>
                <c:pt idx="63565">
                  <c:v>1543</c:v>
                </c:pt>
                <c:pt idx="63566">
                  <c:v>1550</c:v>
                </c:pt>
                <c:pt idx="63567">
                  <c:v>1529</c:v>
                </c:pt>
                <c:pt idx="63568">
                  <c:v>1447</c:v>
                </c:pt>
                <c:pt idx="63569">
                  <c:v>1340</c:v>
                </c:pt>
                <c:pt idx="63570">
                  <c:v>1427</c:v>
                </c:pt>
                <c:pt idx="63571">
                  <c:v>1403</c:v>
                </c:pt>
                <c:pt idx="63572">
                  <c:v>1370</c:v>
                </c:pt>
                <c:pt idx="63573">
                  <c:v>1311</c:v>
                </c:pt>
                <c:pt idx="63574">
                  <c:v>1243</c:v>
                </c:pt>
                <c:pt idx="63575">
                  <c:v>1163</c:v>
                </c:pt>
                <c:pt idx="63576">
                  <c:v>1103</c:v>
                </c:pt>
                <c:pt idx="63577">
                  <c:v>1072</c:v>
                </c:pt>
                <c:pt idx="63578">
                  <c:v>1035</c:v>
                </c:pt>
                <c:pt idx="63579">
                  <c:v>1018</c:v>
                </c:pt>
                <c:pt idx="63580">
                  <c:v>1015</c:v>
                </c:pt>
                <c:pt idx="63581">
                  <c:v>1035</c:v>
                </c:pt>
                <c:pt idx="63582">
                  <c:v>1039</c:v>
                </c:pt>
                <c:pt idx="63583">
                  <c:v>1246</c:v>
                </c:pt>
                <c:pt idx="63584">
                  <c:v>1377</c:v>
                </c:pt>
                <c:pt idx="63585">
                  <c:v>1451</c:v>
                </c:pt>
                <c:pt idx="63586">
                  <c:v>1517</c:v>
                </c:pt>
                <c:pt idx="63587">
                  <c:v>1514</c:v>
                </c:pt>
                <c:pt idx="63588">
                  <c:v>1551</c:v>
                </c:pt>
                <c:pt idx="63589">
                  <c:v>1609</c:v>
                </c:pt>
                <c:pt idx="63590">
                  <c:v>1616</c:v>
                </c:pt>
                <c:pt idx="63591">
                  <c:v>1573</c:v>
                </c:pt>
                <c:pt idx="63592">
                  <c:v>1475</c:v>
                </c:pt>
                <c:pt idx="63593">
                  <c:v>1358</c:v>
                </c:pt>
                <c:pt idx="63594">
                  <c:v>1420</c:v>
                </c:pt>
                <c:pt idx="63595">
                  <c:v>1420</c:v>
                </c:pt>
                <c:pt idx="63596">
                  <c:v>1376</c:v>
                </c:pt>
                <c:pt idx="63597">
                  <c:v>1335</c:v>
                </c:pt>
                <c:pt idx="63598">
                  <c:v>1269</c:v>
                </c:pt>
                <c:pt idx="63599">
                  <c:v>1188</c:v>
                </c:pt>
                <c:pt idx="63600">
                  <c:v>1139</c:v>
                </c:pt>
                <c:pt idx="63601">
                  <c:v>1089</c:v>
                </c:pt>
                <c:pt idx="63602">
                  <c:v>1058</c:v>
                </c:pt>
                <c:pt idx="63603">
                  <c:v>1039</c:v>
                </c:pt>
                <c:pt idx="63604">
                  <c:v>1033</c:v>
                </c:pt>
                <c:pt idx="63605">
                  <c:v>1052</c:v>
                </c:pt>
                <c:pt idx="63606">
                  <c:v>1066</c:v>
                </c:pt>
                <c:pt idx="63607">
                  <c:v>1267</c:v>
                </c:pt>
                <c:pt idx="63608">
                  <c:v>1398</c:v>
                </c:pt>
                <c:pt idx="63609">
                  <c:v>1491</c:v>
                </c:pt>
                <c:pt idx="63610">
                  <c:v>1560</c:v>
                </c:pt>
                <c:pt idx="63611">
                  <c:v>1568</c:v>
                </c:pt>
                <c:pt idx="63612">
                  <c:v>1586</c:v>
                </c:pt>
                <c:pt idx="63613">
                  <c:v>1610</c:v>
                </c:pt>
                <c:pt idx="63614">
                  <c:v>1621</c:v>
                </c:pt>
                <c:pt idx="63615">
                  <c:v>1566</c:v>
                </c:pt>
                <c:pt idx="63616">
                  <c:v>1474</c:v>
                </c:pt>
                <c:pt idx="63617">
                  <c:v>1353</c:v>
                </c:pt>
                <c:pt idx="63618">
                  <c:v>1427</c:v>
                </c:pt>
                <c:pt idx="63619">
                  <c:v>1417</c:v>
                </c:pt>
                <c:pt idx="63620">
                  <c:v>1396</c:v>
                </c:pt>
                <c:pt idx="63621">
                  <c:v>1327</c:v>
                </c:pt>
                <c:pt idx="63622">
                  <c:v>1280</c:v>
                </c:pt>
                <c:pt idx="63623">
                  <c:v>1201</c:v>
                </c:pt>
                <c:pt idx="63624">
                  <c:v>1164</c:v>
                </c:pt>
                <c:pt idx="63625">
                  <c:v>1103</c:v>
                </c:pt>
                <c:pt idx="63626">
                  <c:v>1083</c:v>
                </c:pt>
                <c:pt idx="63627">
                  <c:v>1057</c:v>
                </c:pt>
                <c:pt idx="63628">
                  <c:v>1042</c:v>
                </c:pt>
                <c:pt idx="63629">
                  <c:v>1057</c:v>
                </c:pt>
                <c:pt idx="63630">
                  <c:v>1066</c:v>
                </c:pt>
                <c:pt idx="63631">
                  <c:v>1266</c:v>
                </c:pt>
                <c:pt idx="63632">
                  <c:v>1374</c:v>
                </c:pt>
                <c:pt idx="63633">
                  <c:v>1463</c:v>
                </c:pt>
                <c:pt idx="63634">
                  <c:v>1508</c:v>
                </c:pt>
                <c:pt idx="63635">
                  <c:v>1540</c:v>
                </c:pt>
                <c:pt idx="63636">
                  <c:v>1540</c:v>
                </c:pt>
                <c:pt idx="63637">
                  <c:v>1552</c:v>
                </c:pt>
                <c:pt idx="63638">
                  <c:v>1569</c:v>
                </c:pt>
                <c:pt idx="63639">
                  <c:v>1537</c:v>
                </c:pt>
                <c:pt idx="63640">
                  <c:v>1442</c:v>
                </c:pt>
                <c:pt idx="63641">
                  <c:v>1326</c:v>
                </c:pt>
                <c:pt idx="63642">
                  <c:v>1400</c:v>
                </c:pt>
                <c:pt idx="63643">
                  <c:v>1380</c:v>
                </c:pt>
                <c:pt idx="63644">
                  <c:v>1351</c:v>
                </c:pt>
                <c:pt idx="63645">
                  <c:v>1314</c:v>
                </c:pt>
                <c:pt idx="63646">
                  <c:v>1252</c:v>
                </c:pt>
                <c:pt idx="63647">
                  <c:v>1198</c:v>
                </c:pt>
                <c:pt idx="63648">
                  <c:v>1136</c:v>
                </c:pt>
                <c:pt idx="63649">
                  <c:v>1102</c:v>
                </c:pt>
                <c:pt idx="63650">
                  <c:v>1075</c:v>
                </c:pt>
                <c:pt idx="63651">
                  <c:v>1052</c:v>
                </c:pt>
                <c:pt idx="63652">
                  <c:v>1035</c:v>
                </c:pt>
                <c:pt idx="63653">
                  <c:v>1036</c:v>
                </c:pt>
                <c:pt idx="63654">
                  <c:v>1009</c:v>
                </c:pt>
                <c:pt idx="63655">
                  <c:v>1126</c:v>
                </c:pt>
                <c:pt idx="63656">
                  <c:v>1230</c:v>
                </c:pt>
                <c:pt idx="63657">
                  <c:v>1330</c:v>
                </c:pt>
                <c:pt idx="63658">
                  <c:v>1373</c:v>
                </c:pt>
                <c:pt idx="63659">
                  <c:v>1381</c:v>
                </c:pt>
                <c:pt idx="63660">
                  <c:v>1356</c:v>
                </c:pt>
                <c:pt idx="63661">
                  <c:v>1353</c:v>
                </c:pt>
                <c:pt idx="63662">
                  <c:v>1325</c:v>
                </c:pt>
                <c:pt idx="63663">
                  <c:v>1306</c:v>
                </c:pt>
                <c:pt idx="63664">
                  <c:v>1275</c:v>
                </c:pt>
                <c:pt idx="63665">
                  <c:v>1233</c:v>
                </c:pt>
                <c:pt idx="63666">
                  <c:v>1340</c:v>
                </c:pt>
                <c:pt idx="63667">
                  <c:v>1329</c:v>
                </c:pt>
                <c:pt idx="63668">
                  <c:v>1294</c:v>
                </c:pt>
                <c:pt idx="63669">
                  <c:v>1236</c:v>
                </c:pt>
                <c:pt idx="63670">
                  <c:v>1199</c:v>
                </c:pt>
                <c:pt idx="63671">
                  <c:v>1138</c:v>
                </c:pt>
                <c:pt idx="63672">
                  <c:v>1093</c:v>
                </c:pt>
                <c:pt idx="63673">
                  <c:v>1054</c:v>
                </c:pt>
                <c:pt idx="63674">
                  <c:v>1026</c:v>
                </c:pt>
                <c:pt idx="63675">
                  <c:v>1004</c:v>
                </c:pt>
                <c:pt idx="63676">
                  <c:v>988</c:v>
                </c:pt>
                <c:pt idx="63677">
                  <c:v>959</c:v>
                </c:pt>
                <c:pt idx="63678">
                  <c:v>915</c:v>
                </c:pt>
                <c:pt idx="63679">
                  <c:v>958</c:v>
                </c:pt>
                <c:pt idx="63680">
                  <c:v>1000</c:v>
                </c:pt>
                <c:pt idx="63681">
                  <c:v>1062</c:v>
                </c:pt>
                <c:pt idx="63682">
                  <c:v>1102</c:v>
                </c:pt>
                <c:pt idx="63683">
                  <c:v>1133</c:v>
                </c:pt>
                <c:pt idx="63684">
                  <c:v>1171</c:v>
                </c:pt>
                <c:pt idx="63685">
                  <c:v>1184</c:v>
                </c:pt>
                <c:pt idx="63686">
                  <c:v>1198</c:v>
                </c:pt>
                <c:pt idx="63687">
                  <c:v>1193</c:v>
                </c:pt>
                <c:pt idx="63688">
                  <c:v>1163</c:v>
                </c:pt>
                <c:pt idx="63689">
                  <c:v>1137</c:v>
                </c:pt>
                <c:pt idx="63690">
                  <c:v>1231</c:v>
                </c:pt>
                <c:pt idx="63691">
                  <c:v>1244</c:v>
                </c:pt>
                <c:pt idx="63692">
                  <c:v>1244</c:v>
                </c:pt>
                <c:pt idx="63693">
                  <c:v>1210</c:v>
                </c:pt>
                <c:pt idx="63694">
                  <c:v>1145</c:v>
                </c:pt>
                <c:pt idx="63695">
                  <c:v>1094</c:v>
                </c:pt>
                <c:pt idx="63696">
                  <c:v>1035</c:v>
                </c:pt>
                <c:pt idx="63697">
                  <c:v>1000</c:v>
                </c:pt>
                <c:pt idx="63698">
                  <c:v>974</c:v>
                </c:pt>
                <c:pt idx="63699">
                  <c:v>951</c:v>
                </c:pt>
                <c:pt idx="63700">
                  <c:v>956</c:v>
                </c:pt>
                <c:pt idx="63701">
                  <c:v>983</c:v>
                </c:pt>
                <c:pt idx="63702">
                  <c:v>988</c:v>
                </c:pt>
                <c:pt idx="63703">
                  <c:v>1205</c:v>
                </c:pt>
                <c:pt idx="63704">
                  <c:v>1366</c:v>
                </c:pt>
                <c:pt idx="63705">
                  <c:v>1465</c:v>
                </c:pt>
                <c:pt idx="63706">
                  <c:v>1516</c:v>
                </c:pt>
                <c:pt idx="63707">
                  <c:v>1528</c:v>
                </c:pt>
                <c:pt idx="63708">
                  <c:v>1527</c:v>
                </c:pt>
                <c:pt idx="63709">
                  <c:v>1567</c:v>
                </c:pt>
                <c:pt idx="63710">
                  <c:v>1569</c:v>
                </c:pt>
                <c:pt idx="63711">
                  <c:v>1525</c:v>
                </c:pt>
                <c:pt idx="63712">
                  <c:v>1416</c:v>
                </c:pt>
                <c:pt idx="63713">
                  <c:v>1280</c:v>
                </c:pt>
                <c:pt idx="63714">
                  <c:v>1369</c:v>
                </c:pt>
                <c:pt idx="63715">
                  <c:v>1355</c:v>
                </c:pt>
                <c:pt idx="63716">
                  <c:v>1323</c:v>
                </c:pt>
                <c:pt idx="63717">
                  <c:v>1282</c:v>
                </c:pt>
                <c:pt idx="63718">
                  <c:v>1221</c:v>
                </c:pt>
                <c:pt idx="63719">
                  <c:v>1142</c:v>
                </c:pt>
                <c:pt idx="63720">
                  <c:v>1089</c:v>
                </c:pt>
                <c:pt idx="63721">
                  <c:v>1040</c:v>
                </c:pt>
                <c:pt idx="63722">
                  <c:v>1009</c:v>
                </c:pt>
                <c:pt idx="63723">
                  <c:v>994</c:v>
                </c:pt>
                <c:pt idx="63724">
                  <c:v>984</c:v>
                </c:pt>
                <c:pt idx="63725">
                  <c:v>1002</c:v>
                </c:pt>
                <c:pt idx="63726">
                  <c:v>1029</c:v>
                </c:pt>
                <c:pt idx="63727">
                  <c:v>1225</c:v>
                </c:pt>
                <c:pt idx="63728">
                  <c:v>1334</c:v>
                </c:pt>
                <c:pt idx="63729">
                  <c:v>1398</c:v>
                </c:pt>
                <c:pt idx="63730">
                  <c:v>1445</c:v>
                </c:pt>
                <c:pt idx="63731">
                  <c:v>1450</c:v>
                </c:pt>
                <c:pt idx="63732">
                  <c:v>1463</c:v>
                </c:pt>
                <c:pt idx="63733">
                  <c:v>1513</c:v>
                </c:pt>
                <c:pt idx="63734">
                  <c:v>1506</c:v>
                </c:pt>
                <c:pt idx="63735">
                  <c:v>1457</c:v>
                </c:pt>
                <c:pt idx="63736">
                  <c:v>1378</c:v>
                </c:pt>
                <c:pt idx="63737">
                  <c:v>1280</c:v>
                </c:pt>
                <c:pt idx="63738">
                  <c:v>1335</c:v>
                </c:pt>
                <c:pt idx="63739">
                  <c:v>1331</c:v>
                </c:pt>
                <c:pt idx="63740">
                  <c:v>1305</c:v>
                </c:pt>
                <c:pt idx="63741">
                  <c:v>1256</c:v>
                </c:pt>
                <c:pt idx="63742">
                  <c:v>1199</c:v>
                </c:pt>
                <c:pt idx="63743">
                  <c:v>1172</c:v>
                </c:pt>
                <c:pt idx="63744">
                  <c:v>1112</c:v>
                </c:pt>
                <c:pt idx="63745">
                  <c:v>1022</c:v>
                </c:pt>
                <c:pt idx="63746">
                  <c:v>985</c:v>
                </c:pt>
                <c:pt idx="63747">
                  <c:v>969</c:v>
                </c:pt>
                <c:pt idx="63748">
                  <c:v>960</c:v>
                </c:pt>
                <c:pt idx="63749">
                  <c:v>969</c:v>
                </c:pt>
                <c:pt idx="63750">
                  <c:v>1003</c:v>
                </c:pt>
                <c:pt idx="63751">
                  <c:v>1197</c:v>
                </c:pt>
                <c:pt idx="63752">
                  <c:v>1335</c:v>
                </c:pt>
                <c:pt idx="63753">
                  <c:v>1427</c:v>
                </c:pt>
                <c:pt idx="63754">
                  <c:v>1480</c:v>
                </c:pt>
                <c:pt idx="63755">
                  <c:v>1494</c:v>
                </c:pt>
                <c:pt idx="63756">
                  <c:v>1489</c:v>
                </c:pt>
                <c:pt idx="63757">
                  <c:v>1524</c:v>
                </c:pt>
                <c:pt idx="63758">
                  <c:v>1500</c:v>
                </c:pt>
                <c:pt idx="63759">
                  <c:v>1448</c:v>
                </c:pt>
                <c:pt idx="63760">
                  <c:v>1362</c:v>
                </c:pt>
                <c:pt idx="63761">
                  <c:v>1271</c:v>
                </c:pt>
                <c:pt idx="63762">
                  <c:v>1352</c:v>
                </c:pt>
                <c:pt idx="63763">
                  <c:v>1339</c:v>
                </c:pt>
                <c:pt idx="63764">
                  <c:v>1315</c:v>
                </c:pt>
                <c:pt idx="63765">
                  <c:v>1286</c:v>
                </c:pt>
                <c:pt idx="63766">
                  <c:v>1242</c:v>
                </c:pt>
                <c:pt idx="63767">
                  <c:v>1169</c:v>
                </c:pt>
                <c:pt idx="63768">
                  <c:v>1124</c:v>
                </c:pt>
                <c:pt idx="63769">
                  <c:v>1080</c:v>
                </c:pt>
                <c:pt idx="63770">
                  <c:v>1015</c:v>
                </c:pt>
                <c:pt idx="63771">
                  <c:v>987</c:v>
                </c:pt>
                <c:pt idx="63772">
                  <c:v>980</c:v>
                </c:pt>
                <c:pt idx="63773">
                  <c:v>981</c:v>
                </c:pt>
                <c:pt idx="63774">
                  <c:v>1002</c:v>
                </c:pt>
                <c:pt idx="63775">
                  <c:v>1160</c:v>
                </c:pt>
                <c:pt idx="63776">
                  <c:v>1262</c:v>
                </c:pt>
                <c:pt idx="63777">
                  <c:v>1333</c:v>
                </c:pt>
                <c:pt idx="63778">
                  <c:v>1375</c:v>
                </c:pt>
                <c:pt idx="63779">
                  <c:v>1325</c:v>
                </c:pt>
                <c:pt idx="63780">
                  <c:v>1306</c:v>
                </c:pt>
                <c:pt idx="63781">
                  <c:v>1300</c:v>
                </c:pt>
                <c:pt idx="63782">
                  <c:v>1284</c:v>
                </c:pt>
                <c:pt idx="63783">
                  <c:v>1270</c:v>
                </c:pt>
                <c:pt idx="63784">
                  <c:v>1232</c:v>
                </c:pt>
                <c:pt idx="63785">
                  <c:v>1148</c:v>
                </c:pt>
                <c:pt idx="63786">
                  <c:v>1234</c:v>
                </c:pt>
                <c:pt idx="63787">
                  <c:v>1224</c:v>
                </c:pt>
                <c:pt idx="63788">
                  <c:v>1190</c:v>
                </c:pt>
                <c:pt idx="63789">
                  <c:v>1155</c:v>
                </c:pt>
                <c:pt idx="63790">
                  <c:v>1122</c:v>
                </c:pt>
                <c:pt idx="63791">
                  <c:v>1088</c:v>
                </c:pt>
                <c:pt idx="63792">
                  <c:v>1065</c:v>
                </c:pt>
                <c:pt idx="63793">
                  <c:v>1025</c:v>
                </c:pt>
                <c:pt idx="63794">
                  <c:v>984</c:v>
                </c:pt>
                <c:pt idx="63795">
                  <c:v>974</c:v>
                </c:pt>
                <c:pt idx="63796">
                  <c:v>950</c:v>
                </c:pt>
                <c:pt idx="63797">
                  <c:v>930</c:v>
                </c:pt>
                <c:pt idx="63798">
                  <c:v>904</c:v>
                </c:pt>
                <c:pt idx="63799">
                  <c:v>948</c:v>
                </c:pt>
                <c:pt idx="63800">
                  <c:v>985</c:v>
                </c:pt>
                <c:pt idx="63801">
                  <c:v>1004</c:v>
                </c:pt>
                <c:pt idx="63802">
                  <c:v>1026</c:v>
                </c:pt>
                <c:pt idx="63803">
                  <c:v>1041</c:v>
                </c:pt>
                <c:pt idx="63804">
                  <c:v>1046</c:v>
                </c:pt>
                <c:pt idx="63805">
                  <c:v>1062</c:v>
                </c:pt>
                <c:pt idx="63806">
                  <c:v>1051</c:v>
                </c:pt>
                <c:pt idx="63807">
                  <c:v>1038</c:v>
                </c:pt>
                <c:pt idx="63808">
                  <c:v>1043</c:v>
                </c:pt>
                <c:pt idx="63809">
                  <c:v>1031</c:v>
                </c:pt>
                <c:pt idx="63810">
                  <c:v>1122</c:v>
                </c:pt>
                <c:pt idx="63811">
                  <c:v>1150</c:v>
                </c:pt>
                <c:pt idx="63812">
                  <c:v>1159</c:v>
                </c:pt>
                <c:pt idx="63813">
                  <c:v>1132</c:v>
                </c:pt>
                <c:pt idx="63814">
                  <c:v>1100</c:v>
                </c:pt>
                <c:pt idx="63815">
                  <c:v>1071</c:v>
                </c:pt>
                <c:pt idx="63816">
                  <c:v>1042</c:v>
                </c:pt>
                <c:pt idx="63817">
                  <c:v>1010</c:v>
                </c:pt>
                <c:pt idx="63818">
                  <c:v>988</c:v>
                </c:pt>
                <c:pt idx="63819">
                  <c:v>980</c:v>
                </c:pt>
                <c:pt idx="63820">
                  <c:v>971</c:v>
                </c:pt>
                <c:pt idx="63821">
                  <c:v>956</c:v>
                </c:pt>
                <c:pt idx="63822">
                  <c:v>943</c:v>
                </c:pt>
                <c:pt idx="63823">
                  <c:v>1010</c:v>
                </c:pt>
                <c:pt idx="63824">
                  <c:v>1075</c:v>
                </c:pt>
                <c:pt idx="63825">
                  <c:v>1151</c:v>
                </c:pt>
                <c:pt idx="63826">
                  <c:v>1179</c:v>
                </c:pt>
                <c:pt idx="63827">
                  <c:v>1187</c:v>
                </c:pt>
                <c:pt idx="63828">
                  <c:v>1182</c:v>
                </c:pt>
                <c:pt idx="63829">
                  <c:v>1193</c:v>
                </c:pt>
                <c:pt idx="63830">
                  <c:v>1189</c:v>
                </c:pt>
                <c:pt idx="63831">
                  <c:v>1163</c:v>
                </c:pt>
                <c:pt idx="63832">
                  <c:v>1139</c:v>
                </c:pt>
                <c:pt idx="63833">
                  <c:v>1129</c:v>
                </c:pt>
                <c:pt idx="63834">
                  <c:v>1232</c:v>
                </c:pt>
                <c:pt idx="63835">
                  <c:v>1239</c:v>
                </c:pt>
                <c:pt idx="63836">
                  <c:v>1228</c:v>
                </c:pt>
                <c:pt idx="63837">
                  <c:v>1202</c:v>
                </c:pt>
                <c:pt idx="63838">
                  <c:v>1174</c:v>
                </c:pt>
                <c:pt idx="63839">
                  <c:v>1128</c:v>
                </c:pt>
                <c:pt idx="63840">
                  <c:v>1093</c:v>
                </c:pt>
                <c:pt idx="63841">
                  <c:v>1064</c:v>
                </c:pt>
                <c:pt idx="63842">
                  <c:v>1049</c:v>
                </c:pt>
                <c:pt idx="63843">
                  <c:v>1024</c:v>
                </c:pt>
                <c:pt idx="63844">
                  <c:v>1013</c:v>
                </c:pt>
                <c:pt idx="63845">
                  <c:v>975</c:v>
                </c:pt>
                <c:pt idx="63846">
                  <c:v>947</c:v>
                </c:pt>
                <c:pt idx="63847">
                  <c:v>989</c:v>
                </c:pt>
                <c:pt idx="63848">
                  <c:v>1038</c:v>
                </c:pt>
                <c:pt idx="63849">
                  <c:v>1112</c:v>
                </c:pt>
                <c:pt idx="63850">
                  <c:v>1157</c:v>
                </c:pt>
                <c:pt idx="63851">
                  <c:v>1168</c:v>
                </c:pt>
                <c:pt idx="63852">
                  <c:v>1176</c:v>
                </c:pt>
                <c:pt idx="63853">
                  <c:v>1204</c:v>
                </c:pt>
                <c:pt idx="63854">
                  <c:v>1202</c:v>
                </c:pt>
                <c:pt idx="63855">
                  <c:v>1183</c:v>
                </c:pt>
                <c:pt idx="63856">
                  <c:v>1183</c:v>
                </c:pt>
                <c:pt idx="63857">
                  <c:v>1173</c:v>
                </c:pt>
                <c:pt idx="63858">
                  <c:v>1286</c:v>
                </c:pt>
                <c:pt idx="63859">
                  <c:v>1307</c:v>
                </c:pt>
                <c:pt idx="63860">
                  <c:v>1305</c:v>
                </c:pt>
                <c:pt idx="63861">
                  <c:v>1287</c:v>
                </c:pt>
                <c:pt idx="63862">
                  <c:v>1237</c:v>
                </c:pt>
                <c:pt idx="63863">
                  <c:v>1168</c:v>
                </c:pt>
                <c:pt idx="63864">
                  <c:v>1122</c:v>
                </c:pt>
                <c:pt idx="63865">
                  <c:v>1086</c:v>
                </c:pt>
                <c:pt idx="63866">
                  <c:v>1066</c:v>
                </c:pt>
                <c:pt idx="63867">
                  <c:v>1035</c:v>
                </c:pt>
                <c:pt idx="63868">
                  <c:v>1025</c:v>
                </c:pt>
                <c:pt idx="63869">
                  <c:v>1063</c:v>
                </c:pt>
                <c:pt idx="63870">
                  <c:v>1070</c:v>
                </c:pt>
                <c:pt idx="63871">
                  <c:v>1301</c:v>
                </c:pt>
                <c:pt idx="63872">
                  <c:v>1448</c:v>
                </c:pt>
                <c:pt idx="63873">
                  <c:v>1514</c:v>
                </c:pt>
                <c:pt idx="63874">
                  <c:v>1557</c:v>
                </c:pt>
                <c:pt idx="63875">
                  <c:v>1541</c:v>
                </c:pt>
                <c:pt idx="63876">
                  <c:v>1505</c:v>
                </c:pt>
                <c:pt idx="63877">
                  <c:v>1437</c:v>
                </c:pt>
                <c:pt idx="63878">
                  <c:v>1401</c:v>
                </c:pt>
                <c:pt idx="63879">
                  <c:v>1344</c:v>
                </c:pt>
                <c:pt idx="63880">
                  <c:v>1267</c:v>
                </c:pt>
                <c:pt idx="63881">
                  <c:v>1215</c:v>
                </c:pt>
                <c:pt idx="63882">
                  <c:v>1291</c:v>
                </c:pt>
                <c:pt idx="63883">
                  <c:v>1292</c:v>
                </c:pt>
                <c:pt idx="63884">
                  <c:v>1269</c:v>
                </c:pt>
                <c:pt idx="63885">
                  <c:v>1219</c:v>
                </c:pt>
                <c:pt idx="63886">
                  <c:v>1146</c:v>
                </c:pt>
                <c:pt idx="63887">
                  <c:v>1066</c:v>
                </c:pt>
                <c:pt idx="63888">
                  <c:v>1021</c:v>
                </c:pt>
                <c:pt idx="63889">
                  <c:v>999</c:v>
                </c:pt>
                <c:pt idx="63890">
                  <c:v>983</c:v>
                </c:pt>
                <c:pt idx="63891">
                  <c:v>975</c:v>
                </c:pt>
                <c:pt idx="63892">
                  <c:v>986</c:v>
                </c:pt>
                <c:pt idx="63893">
                  <c:v>1013</c:v>
                </c:pt>
                <c:pt idx="63894">
                  <c:v>1031</c:v>
                </c:pt>
                <c:pt idx="63895">
                  <c:v>1220</c:v>
                </c:pt>
                <c:pt idx="63896">
                  <c:v>1366</c:v>
                </c:pt>
                <c:pt idx="63897">
                  <c:v>1453</c:v>
                </c:pt>
                <c:pt idx="63898">
                  <c:v>1524</c:v>
                </c:pt>
                <c:pt idx="63899">
                  <c:v>1539</c:v>
                </c:pt>
                <c:pt idx="63900">
                  <c:v>1522</c:v>
                </c:pt>
                <c:pt idx="63901">
                  <c:v>1513</c:v>
                </c:pt>
                <c:pt idx="63902">
                  <c:v>1468</c:v>
                </c:pt>
                <c:pt idx="63903">
                  <c:v>1410</c:v>
                </c:pt>
                <c:pt idx="63904">
                  <c:v>1317</c:v>
                </c:pt>
                <c:pt idx="63905">
                  <c:v>1225</c:v>
                </c:pt>
                <c:pt idx="63906">
                  <c:v>1310</c:v>
                </c:pt>
                <c:pt idx="63907">
                  <c:v>1289</c:v>
                </c:pt>
                <c:pt idx="63908">
                  <c:v>1264</c:v>
                </c:pt>
                <c:pt idx="63909">
                  <c:v>1226</c:v>
                </c:pt>
                <c:pt idx="63910">
                  <c:v>1154</c:v>
                </c:pt>
                <c:pt idx="63911">
                  <c:v>1089</c:v>
                </c:pt>
                <c:pt idx="63912">
                  <c:v>1033</c:v>
                </c:pt>
                <c:pt idx="63913">
                  <c:v>996</c:v>
                </c:pt>
                <c:pt idx="63914">
                  <c:v>988</c:v>
                </c:pt>
                <c:pt idx="63915">
                  <c:v>980</c:v>
                </c:pt>
                <c:pt idx="63916">
                  <c:v>979</c:v>
                </c:pt>
                <c:pt idx="63917">
                  <c:v>998</c:v>
                </c:pt>
                <c:pt idx="63918">
                  <c:v>1000</c:v>
                </c:pt>
                <c:pt idx="63919">
                  <c:v>1150</c:v>
                </c:pt>
                <c:pt idx="63920">
                  <c:v>1292</c:v>
                </c:pt>
                <c:pt idx="63921">
                  <c:v>1396</c:v>
                </c:pt>
                <c:pt idx="63922">
                  <c:v>1467</c:v>
                </c:pt>
                <c:pt idx="63923">
                  <c:v>1478</c:v>
                </c:pt>
                <c:pt idx="63924">
                  <c:v>1503</c:v>
                </c:pt>
                <c:pt idx="63925">
                  <c:v>1529</c:v>
                </c:pt>
                <c:pt idx="63926">
                  <c:v>1465</c:v>
                </c:pt>
                <c:pt idx="63927">
                  <c:v>1387</c:v>
                </c:pt>
                <c:pt idx="63928">
                  <c:v>1296</c:v>
                </c:pt>
                <c:pt idx="63929">
                  <c:v>1208</c:v>
                </c:pt>
                <c:pt idx="63930">
                  <c:v>1290</c:v>
                </c:pt>
                <c:pt idx="63931">
                  <c:v>1272</c:v>
                </c:pt>
                <c:pt idx="63932">
                  <c:v>1235</c:v>
                </c:pt>
                <c:pt idx="63933">
                  <c:v>1169</c:v>
                </c:pt>
                <c:pt idx="63934">
                  <c:v>1111</c:v>
                </c:pt>
                <c:pt idx="63935">
                  <c:v>1051</c:v>
                </c:pt>
                <c:pt idx="63936">
                  <c:v>999</c:v>
                </c:pt>
                <c:pt idx="63937">
                  <c:v>991</c:v>
                </c:pt>
                <c:pt idx="63938">
                  <c:v>964</c:v>
                </c:pt>
                <c:pt idx="63939">
                  <c:v>949</c:v>
                </c:pt>
                <c:pt idx="63940">
                  <c:v>942</c:v>
                </c:pt>
                <c:pt idx="63941">
                  <c:v>980</c:v>
                </c:pt>
                <c:pt idx="63942">
                  <c:v>993</c:v>
                </c:pt>
                <c:pt idx="63943">
                  <c:v>1186</c:v>
                </c:pt>
                <c:pt idx="63944">
                  <c:v>1333</c:v>
                </c:pt>
                <c:pt idx="63945">
                  <c:v>1427</c:v>
                </c:pt>
                <c:pt idx="63946">
                  <c:v>1488</c:v>
                </c:pt>
                <c:pt idx="63947">
                  <c:v>1458</c:v>
                </c:pt>
                <c:pt idx="63948">
                  <c:v>1479</c:v>
                </c:pt>
                <c:pt idx="63949">
                  <c:v>1491</c:v>
                </c:pt>
                <c:pt idx="63950">
                  <c:v>1484</c:v>
                </c:pt>
                <c:pt idx="63951">
                  <c:v>1426</c:v>
                </c:pt>
                <c:pt idx="63952">
                  <c:v>1351</c:v>
                </c:pt>
                <c:pt idx="63953">
                  <c:v>1255</c:v>
                </c:pt>
                <c:pt idx="63954">
                  <c:v>1328</c:v>
                </c:pt>
                <c:pt idx="63955">
                  <c:v>1328</c:v>
                </c:pt>
                <c:pt idx="63956">
                  <c:v>1285</c:v>
                </c:pt>
                <c:pt idx="63957">
                  <c:v>1249</c:v>
                </c:pt>
                <c:pt idx="63958">
                  <c:v>1181</c:v>
                </c:pt>
                <c:pt idx="63959">
                  <c:v>1103</c:v>
                </c:pt>
                <c:pt idx="63960">
                  <c:v>1050</c:v>
                </c:pt>
                <c:pt idx="63961">
                  <c:v>1020</c:v>
                </c:pt>
                <c:pt idx="63962">
                  <c:v>995</c:v>
                </c:pt>
                <c:pt idx="63963">
                  <c:v>966</c:v>
                </c:pt>
                <c:pt idx="63964">
                  <c:v>950</c:v>
                </c:pt>
                <c:pt idx="63965">
                  <c:v>986</c:v>
                </c:pt>
                <c:pt idx="63966">
                  <c:v>993</c:v>
                </c:pt>
                <c:pt idx="63967">
                  <c:v>1204</c:v>
                </c:pt>
                <c:pt idx="63968">
                  <c:v>1351</c:v>
                </c:pt>
                <c:pt idx="63969">
                  <c:v>1433</c:v>
                </c:pt>
                <c:pt idx="63970">
                  <c:v>1482</c:v>
                </c:pt>
                <c:pt idx="63971">
                  <c:v>1488</c:v>
                </c:pt>
                <c:pt idx="63972">
                  <c:v>1504</c:v>
                </c:pt>
                <c:pt idx="63973">
                  <c:v>1548</c:v>
                </c:pt>
                <c:pt idx="63974">
                  <c:v>1547</c:v>
                </c:pt>
                <c:pt idx="63975">
                  <c:v>1522</c:v>
                </c:pt>
                <c:pt idx="63976">
                  <c:v>1421</c:v>
                </c:pt>
                <c:pt idx="63977">
                  <c:v>1313</c:v>
                </c:pt>
                <c:pt idx="63978">
                  <c:v>1389</c:v>
                </c:pt>
                <c:pt idx="63979">
                  <c:v>1365</c:v>
                </c:pt>
                <c:pt idx="63980">
                  <c:v>1331</c:v>
                </c:pt>
                <c:pt idx="63981">
                  <c:v>1279</c:v>
                </c:pt>
                <c:pt idx="63982">
                  <c:v>1221</c:v>
                </c:pt>
                <c:pt idx="63983">
                  <c:v>1150</c:v>
                </c:pt>
                <c:pt idx="63984">
                  <c:v>1098</c:v>
                </c:pt>
                <c:pt idx="63985">
                  <c:v>1059</c:v>
                </c:pt>
                <c:pt idx="63986">
                  <c:v>1028</c:v>
                </c:pt>
                <c:pt idx="63987">
                  <c:v>955</c:v>
                </c:pt>
                <c:pt idx="63988">
                  <c:v>945</c:v>
                </c:pt>
                <c:pt idx="63989">
                  <c:v>935</c:v>
                </c:pt>
                <c:pt idx="63990">
                  <c:v>944</c:v>
                </c:pt>
                <c:pt idx="63991">
                  <c:v>1158</c:v>
                </c:pt>
                <c:pt idx="63992">
                  <c:v>1248</c:v>
                </c:pt>
                <c:pt idx="63993">
                  <c:v>1326</c:v>
                </c:pt>
                <c:pt idx="63994">
                  <c:v>1367</c:v>
                </c:pt>
                <c:pt idx="63995">
                  <c:v>1371</c:v>
                </c:pt>
                <c:pt idx="63996">
                  <c:v>1368</c:v>
                </c:pt>
                <c:pt idx="63997">
                  <c:v>1368</c:v>
                </c:pt>
                <c:pt idx="63998">
                  <c:v>1345</c:v>
                </c:pt>
                <c:pt idx="63999">
                  <c:v>1310</c:v>
                </c:pt>
                <c:pt idx="64000">
                  <c:v>1280</c:v>
                </c:pt>
                <c:pt idx="64001">
                  <c:v>1243</c:v>
                </c:pt>
                <c:pt idx="64002">
                  <c:v>1349</c:v>
                </c:pt>
                <c:pt idx="64003">
                  <c:v>1336</c:v>
                </c:pt>
                <c:pt idx="64004">
                  <c:v>1309</c:v>
                </c:pt>
                <c:pt idx="64005">
                  <c:v>1269</c:v>
                </c:pt>
                <c:pt idx="64006">
                  <c:v>1232</c:v>
                </c:pt>
                <c:pt idx="64007">
                  <c:v>1178</c:v>
                </c:pt>
                <c:pt idx="64008">
                  <c:v>1131</c:v>
                </c:pt>
                <c:pt idx="64009">
                  <c:v>1090</c:v>
                </c:pt>
                <c:pt idx="64010">
                  <c:v>1044</c:v>
                </c:pt>
                <c:pt idx="64011">
                  <c:v>1011</c:v>
                </c:pt>
                <c:pt idx="64012">
                  <c:v>988</c:v>
                </c:pt>
                <c:pt idx="64013">
                  <c:v>947</c:v>
                </c:pt>
                <c:pt idx="64014">
                  <c:v>929</c:v>
                </c:pt>
                <c:pt idx="64015">
                  <c:v>989</c:v>
                </c:pt>
                <c:pt idx="64016">
                  <c:v>1051</c:v>
                </c:pt>
                <c:pt idx="64017">
                  <c:v>1108</c:v>
                </c:pt>
                <c:pt idx="64018">
                  <c:v>1185</c:v>
                </c:pt>
                <c:pt idx="64019">
                  <c:v>1224</c:v>
                </c:pt>
                <c:pt idx="64020">
                  <c:v>1250</c:v>
                </c:pt>
                <c:pt idx="64021">
                  <c:v>1248</c:v>
                </c:pt>
                <c:pt idx="64022">
                  <c:v>1250</c:v>
                </c:pt>
                <c:pt idx="64023">
                  <c:v>1222</c:v>
                </c:pt>
                <c:pt idx="64024">
                  <c:v>1211</c:v>
                </c:pt>
                <c:pt idx="64025">
                  <c:v>1193</c:v>
                </c:pt>
                <c:pt idx="64026">
                  <c:v>1284</c:v>
                </c:pt>
                <c:pt idx="64027">
                  <c:v>1305</c:v>
                </c:pt>
                <c:pt idx="64028">
                  <c:v>1307</c:v>
                </c:pt>
                <c:pt idx="64029">
                  <c:v>1271</c:v>
                </c:pt>
                <c:pt idx="64030">
                  <c:v>1213</c:v>
                </c:pt>
                <c:pt idx="64031">
                  <c:v>1136</c:v>
                </c:pt>
                <c:pt idx="64032">
                  <c:v>1078</c:v>
                </c:pt>
                <c:pt idx="64033">
                  <c:v>1036</c:v>
                </c:pt>
                <c:pt idx="64034">
                  <c:v>1009</c:v>
                </c:pt>
                <c:pt idx="64035">
                  <c:v>996</c:v>
                </c:pt>
                <c:pt idx="64036">
                  <c:v>990</c:v>
                </c:pt>
                <c:pt idx="64037">
                  <c:v>993</c:v>
                </c:pt>
                <c:pt idx="64038">
                  <c:v>1047</c:v>
                </c:pt>
                <c:pt idx="64039">
                  <c:v>1275</c:v>
                </c:pt>
                <c:pt idx="64040">
                  <c:v>1439</c:v>
                </c:pt>
                <c:pt idx="64041">
                  <c:v>1513</c:v>
                </c:pt>
                <c:pt idx="64042">
                  <c:v>1558</c:v>
                </c:pt>
                <c:pt idx="64043">
                  <c:v>1590</c:v>
                </c:pt>
                <c:pt idx="64044">
                  <c:v>1603</c:v>
                </c:pt>
                <c:pt idx="64045">
                  <c:v>1639</c:v>
                </c:pt>
                <c:pt idx="64046">
                  <c:v>1611</c:v>
                </c:pt>
                <c:pt idx="64047">
                  <c:v>1578</c:v>
                </c:pt>
                <c:pt idx="64048">
                  <c:v>1461</c:v>
                </c:pt>
                <c:pt idx="64049">
                  <c:v>1349</c:v>
                </c:pt>
                <c:pt idx="64050">
                  <c:v>1425</c:v>
                </c:pt>
                <c:pt idx="64051">
                  <c:v>1395</c:v>
                </c:pt>
                <c:pt idx="64052">
                  <c:v>1371</c:v>
                </c:pt>
                <c:pt idx="64053">
                  <c:v>1309</c:v>
                </c:pt>
                <c:pt idx="64054">
                  <c:v>1244</c:v>
                </c:pt>
                <c:pt idx="64055">
                  <c:v>1171</c:v>
                </c:pt>
                <c:pt idx="64056">
                  <c:v>1115</c:v>
                </c:pt>
                <c:pt idx="64057">
                  <c:v>1065</c:v>
                </c:pt>
                <c:pt idx="64058">
                  <c:v>1036</c:v>
                </c:pt>
                <c:pt idx="64059">
                  <c:v>1012</c:v>
                </c:pt>
                <c:pt idx="64060">
                  <c:v>1008</c:v>
                </c:pt>
                <c:pt idx="64061">
                  <c:v>1016</c:v>
                </c:pt>
                <c:pt idx="64062">
                  <c:v>1049</c:v>
                </c:pt>
                <c:pt idx="64063">
                  <c:v>1264</c:v>
                </c:pt>
                <c:pt idx="64064">
                  <c:v>1414</c:v>
                </c:pt>
                <c:pt idx="64065">
                  <c:v>1509</c:v>
                </c:pt>
                <c:pt idx="64066">
                  <c:v>1560</c:v>
                </c:pt>
                <c:pt idx="64067">
                  <c:v>1567</c:v>
                </c:pt>
                <c:pt idx="64068">
                  <c:v>1560</c:v>
                </c:pt>
                <c:pt idx="64069">
                  <c:v>1557</c:v>
                </c:pt>
                <c:pt idx="64070">
                  <c:v>1572</c:v>
                </c:pt>
                <c:pt idx="64071">
                  <c:v>1542</c:v>
                </c:pt>
                <c:pt idx="64072">
                  <c:v>1429</c:v>
                </c:pt>
                <c:pt idx="64073">
                  <c:v>1342</c:v>
                </c:pt>
                <c:pt idx="64074">
                  <c:v>1421</c:v>
                </c:pt>
                <c:pt idx="64075">
                  <c:v>1404</c:v>
                </c:pt>
                <c:pt idx="64076">
                  <c:v>1369</c:v>
                </c:pt>
                <c:pt idx="64077">
                  <c:v>1306</c:v>
                </c:pt>
                <c:pt idx="64078">
                  <c:v>1239</c:v>
                </c:pt>
                <c:pt idx="64079">
                  <c:v>1154</c:v>
                </c:pt>
                <c:pt idx="64080">
                  <c:v>1110</c:v>
                </c:pt>
                <c:pt idx="64081">
                  <c:v>1072</c:v>
                </c:pt>
                <c:pt idx="64082">
                  <c:v>1043</c:v>
                </c:pt>
                <c:pt idx="64083">
                  <c:v>1020</c:v>
                </c:pt>
                <c:pt idx="64084">
                  <c:v>1013</c:v>
                </c:pt>
                <c:pt idx="64085">
                  <c:v>998</c:v>
                </c:pt>
                <c:pt idx="64086">
                  <c:v>1039</c:v>
                </c:pt>
                <c:pt idx="64087">
                  <c:v>1243</c:v>
                </c:pt>
                <c:pt idx="64088">
                  <c:v>1378</c:v>
                </c:pt>
                <c:pt idx="64089">
                  <c:v>1488</c:v>
                </c:pt>
                <c:pt idx="64090">
                  <c:v>1548</c:v>
                </c:pt>
                <c:pt idx="64091">
                  <c:v>1563</c:v>
                </c:pt>
                <c:pt idx="64092">
                  <c:v>1582</c:v>
                </c:pt>
                <c:pt idx="64093">
                  <c:v>1600</c:v>
                </c:pt>
                <c:pt idx="64094">
                  <c:v>1594</c:v>
                </c:pt>
                <c:pt idx="64095">
                  <c:v>1534</c:v>
                </c:pt>
                <c:pt idx="64096">
                  <c:v>1425</c:v>
                </c:pt>
                <c:pt idx="64097">
                  <c:v>1301</c:v>
                </c:pt>
                <c:pt idx="64098">
                  <c:v>1373</c:v>
                </c:pt>
                <c:pt idx="64099">
                  <c:v>1346</c:v>
                </c:pt>
                <c:pt idx="64100">
                  <c:v>1305</c:v>
                </c:pt>
                <c:pt idx="64101">
                  <c:v>1263</c:v>
                </c:pt>
                <c:pt idx="64102">
                  <c:v>1198</c:v>
                </c:pt>
                <c:pt idx="64103">
                  <c:v>1127</c:v>
                </c:pt>
                <c:pt idx="64104">
                  <c:v>1078</c:v>
                </c:pt>
                <c:pt idx="64105">
                  <c:v>1042</c:v>
                </c:pt>
                <c:pt idx="64106">
                  <c:v>1002</c:v>
                </c:pt>
                <c:pt idx="64107">
                  <c:v>986</c:v>
                </c:pt>
                <c:pt idx="64108">
                  <c:v>990</c:v>
                </c:pt>
                <c:pt idx="64109">
                  <c:v>1007</c:v>
                </c:pt>
                <c:pt idx="64110">
                  <c:v>1075</c:v>
                </c:pt>
                <c:pt idx="64111">
                  <c:v>1271</c:v>
                </c:pt>
                <c:pt idx="64112">
                  <c:v>1385</c:v>
                </c:pt>
                <c:pt idx="64113">
                  <c:v>1468</c:v>
                </c:pt>
                <c:pt idx="64114">
                  <c:v>1515</c:v>
                </c:pt>
                <c:pt idx="64115">
                  <c:v>1535</c:v>
                </c:pt>
                <c:pt idx="64116">
                  <c:v>1541</c:v>
                </c:pt>
                <c:pt idx="64117">
                  <c:v>1571</c:v>
                </c:pt>
                <c:pt idx="64118">
                  <c:v>1589</c:v>
                </c:pt>
                <c:pt idx="64119">
                  <c:v>1542</c:v>
                </c:pt>
                <c:pt idx="64120">
                  <c:v>1446</c:v>
                </c:pt>
                <c:pt idx="64121">
                  <c:v>1352</c:v>
                </c:pt>
                <c:pt idx="64122">
                  <c:v>1449</c:v>
                </c:pt>
                <c:pt idx="64123">
                  <c:v>1439</c:v>
                </c:pt>
                <c:pt idx="64124">
                  <c:v>1410</c:v>
                </c:pt>
                <c:pt idx="64125">
                  <c:v>1356</c:v>
                </c:pt>
                <c:pt idx="64126">
                  <c:v>1305</c:v>
                </c:pt>
                <c:pt idx="64127">
                  <c:v>1210</c:v>
                </c:pt>
                <c:pt idx="64128">
                  <c:v>1163</c:v>
                </c:pt>
                <c:pt idx="64129">
                  <c:v>1121</c:v>
                </c:pt>
                <c:pt idx="64130">
                  <c:v>1080</c:v>
                </c:pt>
                <c:pt idx="64131">
                  <c:v>1056</c:v>
                </c:pt>
                <c:pt idx="64132">
                  <c:v>1039</c:v>
                </c:pt>
                <c:pt idx="64133">
                  <c:v>1048</c:v>
                </c:pt>
                <c:pt idx="64134">
                  <c:v>1086</c:v>
                </c:pt>
                <c:pt idx="64135">
                  <c:v>1309</c:v>
                </c:pt>
                <c:pt idx="64136">
                  <c:v>1427</c:v>
                </c:pt>
                <c:pt idx="64137">
                  <c:v>1520</c:v>
                </c:pt>
                <c:pt idx="64138">
                  <c:v>1595</c:v>
                </c:pt>
                <c:pt idx="64139">
                  <c:v>1596</c:v>
                </c:pt>
                <c:pt idx="64140">
                  <c:v>1621</c:v>
                </c:pt>
                <c:pt idx="64141">
                  <c:v>1654</c:v>
                </c:pt>
                <c:pt idx="64142">
                  <c:v>1632</c:v>
                </c:pt>
                <c:pt idx="64143">
                  <c:v>1581</c:v>
                </c:pt>
                <c:pt idx="64144">
                  <c:v>1473</c:v>
                </c:pt>
                <c:pt idx="64145">
                  <c:v>1385</c:v>
                </c:pt>
                <c:pt idx="64146">
                  <c:v>1459</c:v>
                </c:pt>
                <c:pt idx="64147">
                  <c:v>1442</c:v>
                </c:pt>
                <c:pt idx="64148">
                  <c:v>1398</c:v>
                </c:pt>
                <c:pt idx="64149">
                  <c:v>1342</c:v>
                </c:pt>
                <c:pt idx="64150">
                  <c:v>1301</c:v>
                </c:pt>
                <c:pt idx="64151">
                  <c:v>1232</c:v>
                </c:pt>
                <c:pt idx="64152">
                  <c:v>1195</c:v>
                </c:pt>
                <c:pt idx="64153">
                  <c:v>1146</c:v>
                </c:pt>
                <c:pt idx="64154">
                  <c:v>1118</c:v>
                </c:pt>
                <c:pt idx="64155">
                  <c:v>1094</c:v>
                </c:pt>
                <c:pt idx="64156">
                  <c:v>1088</c:v>
                </c:pt>
                <c:pt idx="64157">
                  <c:v>1064</c:v>
                </c:pt>
                <c:pt idx="64158">
                  <c:v>1058</c:v>
                </c:pt>
                <c:pt idx="64159">
                  <c:v>1169</c:v>
                </c:pt>
                <c:pt idx="64160">
                  <c:v>1295</c:v>
                </c:pt>
                <c:pt idx="64161">
                  <c:v>1378</c:v>
                </c:pt>
                <c:pt idx="64162">
                  <c:v>1427</c:v>
                </c:pt>
                <c:pt idx="64163">
                  <c:v>1430</c:v>
                </c:pt>
                <c:pt idx="64164">
                  <c:v>1403</c:v>
                </c:pt>
                <c:pt idx="64165">
                  <c:v>1362</c:v>
                </c:pt>
                <c:pt idx="64166">
                  <c:v>1304</c:v>
                </c:pt>
                <c:pt idx="64167">
                  <c:v>1272</c:v>
                </c:pt>
                <c:pt idx="64168">
                  <c:v>1225</c:v>
                </c:pt>
                <c:pt idx="64169">
                  <c:v>1124</c:v>
                </c:pt>
                <c:pt idx="64170">
                  <c:v>1212</c:v>
                </c:pt>
                <c:pt idx="64171">
                  <c:v>1210</c:v>
                </c:pt>
                <c:pt idx="64172">
                  <c:v>1187</c:v>
                </c:pt>
                <c:pt idx="64173">
                  <c:v>1248</c:v>
                </c:pt>
                <c:pt idx="64174">
                  <c:v>1221</c:v>
                </c:pt>
                <c:pt idx="64175">
                  <c:v>1173</c:v>
                </c:pt>
                <c:pt idx="64176">
                  <c:v>1121</c:v>
                </c:pt>
                <c:pt idx="64177">
                  <c:v>1079</c:v>
                </c:pt>
                <c:pt idx="64178">
                  <c:v>1056</c:v>
                </c:pt>
                <c:pt idx="64179">
                  <c:v>1030</c:v>
                </c:pt>
                <c:pt idx="64180">
                  <c:v>1012</c:v>
                </c:pt>
                <c:pt idx="64181">
                  <c:v>982</c:v>
                </c:pt>
                <c:pt idx="64182">
                  <c:v>957</c:v>
                </c:pt>
                <c:pt idx="64183">
                  <c:v>998</c:v>
                </c:pt>
                <c:pt idx="64184">
                  <c:v>1044</c:v>
                </c:pt>
                <c:pt idx="64185">
                  <c:v>1080</c:v>
                </c:pt>
                <c:pt idx="64186">
                  <c:v>1127</c:v>
                </c:pt>
                <c:pt idx="64187">
                  <c:v>1106</c:v>
                </c:pt>
                <c:pt idx="64188">
                  <c:v>1103</c:v>
                </c:pt>
                <c:pt idx="64189">
                  <c:v>1086</c:v>
                </c:pt>
                <c:pt idx="64190">
                  <c:v>1062</c:v>
                </c:pt>
                <c:pt idx="64191">
                  <c:v>1064</c:v>
                </c:pt>
                <c:pt idx="64192">
                  <c:v>1064</c:v>
                </c:pt>
                <c:pt idx="64193">
                  <c:v>1069</c:v>
                </c:pt>
                <c:pt idx="64194">
                  <c:v>1163</c:v>
                </c:pt>
                <c:pt idx="64195">
                  <c:v>1164</c:v>
                </c:pt>
                <c:pt idx="64196">
                  <c:v>1147</c:v>
                </c:pt>
                <c:pt idx="64197">
                  <c:v>1050</c:v>
                </c:pt>
                <c:pt idx="64198">
                  <c:v>1054</c:v>
                </c:pt>
                <c:pt idx="64199">
                  <c:v>1001</c:v>
                </c:pt>
                <c:pt idx="64200">
                  <c:v>964</c:v>
                </c:pt>
                <c:pt idx="64201">
                  <c:v>940</c:v>
                </c:pt>
                <c:pt idx="64202">
                  <c:v>928</c:v>
                </c:pt>
                <c:pt idx="64203">
                  <c:v>909</c:v>
                </c:pt>
                <c:pt idx="64204">
                  <c:v>918</c:v>
                </c:pt>
                <c:pt idx="64205">
                  <c:v>908</c:v>
                </c:pt>
                <c:pt idx="64206">
                  <c:v>887</c:v>
                </c:pt>
                <c:pt idx="64207">
                  <c:v>958</c:v>
                </c:pt>
                <c:pt idx="64208">
                  <c:v>1025</c:v>
                </c:pt>
                <c:pt idx="64209">
                  <c:v>1084</c:v>
                </c:pt>
                <c:pt idx="64210">
                  <c:v>1156</c:v>
                </c:pt>
                <c:pt idx="64211">
                  <c:v>1170</c:v>
                </c:pt>
                <c:pt idx="64212">
                  <c:v>1195</c:v>
                </c:pt>
                <c:pt idx="64213">
                  <c:v>1192</c:v>
                </c:pt>
                <c:pt idx="64214">
                  <c:v>1189</c:v>
                </c:pt>
                <c:pt idx="64215">
                  <c:v>1139</c:v>
                </c:pt>
                <c:pt idx="64216">
                  <c:v>1114</c:v>
                </c:pt>
                <c:pt idx="64217">
                  <c:v>1123</c:v>
                </c:pt>
                <c:pt idx="64218">
                  <c:v>1221</c:v>
                </c:pt>
                <c:pt idx="64219">
                  <c:v>1231</c:v>
                </c:pt>
                <c:pt idx="64220">
                  <c:v>1233</c:v>
                </c:pt>
                <c:pt idx="64221">
                  <c:v>1205</c:v>
                </c:pt>
                <c:pt idx="64222">
                  <c:v>1151</c:v>
                </c:pt>
                <c:pt idx="64223">
                  <c:v>1088</c:v>
                </c:pt>
                <c:pt idx="64224">
                  <c:v>1023</c:v>
                </c:pt>
                <c:pt idx="64225">
                  <c:v>972</c:v>
                </c:pt>
                <c:pt idx="64226">
                  <c:v>956</c:v>
                </c:pt>
                <c:pt idx="64227">
                  <c:v>943</c:v>
                </c:pt>
                <c:pt idx="64228">
                  <c:v>937</c:v>
                </c:pt>
                <c:pt idx="64229">
                  <c:v>962</c:v>
                </c:pt>
                <c:pt idx="64230">
                  <c:v>1008</c:v>
                </c:pt>
                <c:pt idx="64231">
                  <c:v>1223</c:v>
                </c:pt>
                <c:pt idx="64232">
                  <c:v>1376</c:v>
                </c:pt>
                <c:pt idx="64233">
                  <c:v>1469</c:v>
                </c:pt>
                <c:pt idx="64234">
                  <c:v>1490</c:v>
                </c:pt>
                <c:pt idx="64235">
                  <c:v>1504</c:v>
                </c:pt>
                <c:pt idx="64236">
                  <c:v>1484</c:v>
                </c:pt>
                <c:pt idx="64237">
                  <c:v>1492</c:v>
                </c:pt>
                <c:pt idx="64238">
                  <c:v>1494</c:v>
                </c:pt>
                <c:pt idx="64239">
                  <c:v>1454</c:v>
                </c:pt>
                <c:pt idx="64240">
                  <c:v>1364</c:v>
                </c:pt>
                <c:pt idx="64241">
                  <c:v>1296</c:v>
                </c:pt>
                <c:pt idx="64242">
                  <c:v>1363</c:v>
                </c:pt>
                <c:pt idx="64243">
                  <c:v>1347</c:v>
                </c:pt>
                <c:pt idx="64244">
                  <c:v>1308</c:v>
                </c:pt>
                <c:pt idx="64245">
                  <c:v>1254</c:v>
                </c:pt>
                <c:pt idx="64246">
                  <c:v>1184</c:v>
                </c:pt>
                <c:pt idx="64247">
                  <c:v>1110</c:v>
                </c:pt>
                <c:pt idx="64248">
                  <c:v>1064</c:v>
                </c:pt>
                <c:pt idx="64249">
                  <c:v>1020</c:v>
                </c:pt>
                <c:pt idx="64250">
                  <c:v>992</c:v>
                </c:pt>
                <c:pt idx="64251">
                  <c:v>971</c:v>
                </c:pt>
                <c:pt idx="64252">
                  <c:v>971</c:v>
                </c:pt>
                <c:pt idx="64253">
                  <c:v>983</c:v>
                </c:pt>
                <c:pt idx="64254">
                  <c:v>1036</c:v>
                </c:pt>
                <c:pt idx="64255">
                  <c:v>1216</c:v>
                </c:pt>
                <c:pt idx="64256">
                  <c:v>1333</c:v>
                </c:pt>
                <c:pt idx="64257">
                  <c:v>1425</c:v>
                </c:pt>
                <c:pt idx="64258">
                  <c:v>1446</c:v>
                </c:pt>
                <c:pt idx="64259">
                  <c:v>1486</c:v>
                </c:pt>
                <c:pt idx="64260">
                  <c:v>1478</c:v>
                </c:pt>
                <c:pt idx="64261">
                  <c:v>1481</c:v>
                </c:pt>
                <c:pt idx="64262">
                  <c:v>1450</c:v>
                </c:pt>
                <c:pt idx="64263">
                  <c:v>1371</c:v>
                </c:pt>
                <c:pt idx="64264">
                  <c:v>1294</c:v>
                </c:pt>
                <c:pt idx="64265">
                  <c:v>1221</c:v>
                </c:pt>
                <c:pt idx="64266">
                  <c:v>1289</c:v>
                </c:pt>
                <c:pt idx="64267">
                  <c:v>1260</c:v>
                </c:pt>
                <c:pt idx="64268">
                  <c:v>1227</c:v>
                </c:pt>
                <c:pt idx="64269">
                  <c:v>1186</c:v>
                </c:pt>
                <c:pt idx="64270">
                  <c:v>1129</c:v>
                </c:pt>
                <c:pt idx="64271">
                  <c:v>1070</c:v>
                </c:pt>
                <c:pt idx="64272">
                  <c:v>1025</c:v>
                </c:pt>
                <c:pt idx="64273">
                  <c:v>995</c:v>
                </c:pt>
                <c:pt idx="64274">
                  <c:v>970</c:v>
                </c:pt>
                <c:pt idx="64275">
                  <c:v>946</c:v>
                </c:pt>
                <c:pt idx="64276">
                  <c:v>963</c:v>
                </c:pt>
                <c:pt idx="64277">
                  <c:v>972</c:v>
                </c:pt>
                <c:pt idx="64278">
                  <c:v>1015</c:v>
                </c:pt>
                <c:pt idx="64279">
                  <c:v>1214</c:v>
                </c:pt>
                <c:pt idx="64280">
                  <c:v>1339</c:v>
                </c:pt>
                <c:pt idx="64281">
                  <c:v>1412</c:v>
                </c:pt>
                <c:pt idx="64282">
                  <c:v>1487</c:v>
                </c:pt>
                <c:pt idx="64283">
                  <c:v>1512</c:v>
                </c:pt>
                <c:pt idx="64284">
                  <c:v>1527</c:v>
                </c:pt>
                <c:pt idx="64285">
                  <c:v>1567</c:v>
                </c:pt>
                <c:pt idx="64286">
                  <c:v>1575</c:v>
                </c:pt>
                <c:pt idx="64287">
                  <c:v>1532</c:v>
                </c:pt>
                <c:pt idx="64288">
                  <c:v>1432</c:v>
                </c:pt>
                <c:pt idx="64289">
                  <c:v>1326</c:v>
                </c:pt>
                <c:pt idx="64290">
                  <c:v>1380</c:v>
                </c:pt>
                <c:pt idx="64291">
                  <c:v>1362</c:v>
                </c:pt>
                <c:pt idx="64292">
                  <c:v>1326</c:v>
                </c:pt>
                <c:pt idx="64293">
                  <c:v>1278</c:v>
                </c:pt>
                <c:pt idx="64294">
                  <c:v>1237</c:v>
                </c:pt>
                <c:pt idx="64295">
                  <c:v>1167</c:v>
                </c:pt>
                <c:pt idx="64296">
                  <c:v>1114</c:v>
                </c:pt>
                <c:pt idx="64297">
                  <c:v>1074</c:v>
                </c:pt>
                <c:pt idx="64298">
                  <c:v>1049</c:v>
                </c:pt>
                <c:pt idx="64299">
                  <c:v>1022</c:v>
                </c:pt>
                <c:pt idx="64300">
                  <c:v>1023</c:v>
                </c:pt>
                <c:pt idx="64301">
                  <c:v>1038</c:v>
                </c:pt>
                <c:pt idx="64302">
                  <c:v>1053</c:v>
                </c:pt>
                <c:pt idx="64303">
                  <c:v>1245</c:v>
                </c:pt>
                <c:pt idx="64304">
                  <c:v>1391</c:v>
                </c:pt>
                <c:pt idx="64305">
                  <c:v>1478</c:v>
                </c:pt>
                <c:pt idx="64306">
                  <c:v>1511</c:v>
                </c:pt>
                <c:pt idx="64307">
                  <c:v>1527</c:v>
                </c:pt>
                <c:pt idx="64308">
                  <c:v>1534</c:v>
                </c:pt>
                <c:pt idx="64309">
                  <c:v>1542</c:v>
                </c:pt>
                <c:pt idx="64310">
                  <c:v>1454</c:v>
                </c:pt>
                <c:pt idx="64311">
                  <c:v>1410</c:v>
                </c:pt>
                <c:pt idx="64312">
                  <c:v>1320</c:v>
                </c:pt>
                <c:pt idx="64313">
                  <c:v>1256</c:v>
                </c:pt>
                <c:pt idx="64314">
                  <c:v>1342</c:v>
                </c:pt>
                <c:pt idx="64315">
                  <c:v>1322</c:v>
                </c:pt>
                <c:pt idx="64316">
                  <c:v>1283</c:v>
                </c:pt>
                <c:pt idx="64317">
                  <c:v>1229</c:v>
                </c:pt>
                <c:pt idx="64318">
                  <c:v>1172</c:v>
                </c:pt>
                <c:pt idx="64319">
                  <c:v>1107</c:v>
                </c:pt>
                <c:pt idx="64320">
                  <c:v>1077</c:v>
                </c:pt>
                <c:pt idx="64321">
                  <c:v>1039</c:v>
                </c:pt>
                <c:pt idx="64322">
                  <c:v>1008</c:v>
                </c:pt>
                <c:pt idx="64323">
                  <c:v>992</c:v>
                </c:pt>
                <c:pt idx="64324">
                  <c:v>993</c:v>
                </c:pt>
                <c:pt idx="64325">
                  <c:v>988</c:v>
                </c:pt>
                <c:pt idx="64326">
                  <c:v>964</c:v>
                </c:pt>
                <c:pt idx="64327">
                  <c:v>1100</c:v>
                </c:pt>
                <c:pt idx="64328">
                  <c:v>1210</c:v>
                </c:pt>
                <c:pt idx="64329">
                  <c:v>1288</c:v>
                </c:pt>
                <c:pt idx="64330">
                  <c:v>1319</c:v>
                </c:pt>
                <c:pt idx="64331">
                  <c:v>1323</c:v>
                </c:pt>
                <c:pt idx="64332">
                  <c:v>1303</c:v>
                </c:pt>
                <c:pt idx="64333">
                  <c:v>1269</c:v>
                </c:pt>
                <c:pt idx="64334">
                  <c:v>1244</c:v>
                </c:pt>
                <c:pt idx="64335">
                  <c:v>1203</c:v>
                </c:pt>
                <c:pt idx="64336">
                  <c:v>1175</c:v>
                </c:pt>
                <c:pt idx="64337">
                  <c:v>1174</c:v>
                </c:pt>
                <c:pt idx="64338">
                  <c:v>1257</c:v>
                </c:pt>
                <c:pt idx="64339">
                  <c:v>1241</c:v>
                </c:pt>
                <c:pt idx="64340">
                  <c:v>1211</c:v>
                </c:pt>
                <c:pt idx="64341">
                  <c:v>1171</c:v>
                </c:pt>
                <c:pt idx="64342">
                  <c:v>1131</c:v>
                </c:pt>
                <c:pt idx="64343">
                  <c:v>1074</c:v>
                </c:pt>
                <c:pt idx="64344">
                  <c:v>1030</c:v>
                </c:pt>
                <c:pt idx="64345">
                  <c:v>996</c:v>
                </c:pt>
                <c:pt idx="64346">
                  <c:v>981</c:v>
                </c:pt>
                <c:pt idx="64347">
                  <c:v>956</c:v>
                </c:pt>
                <c:pt idx="64348">
                  <c:v>939</c:v>
                </c:pt>
                <c:pt idx="64349">
                  <c:v>917</c:v>
                </c:pt>
                <c:pt idx="64350">
                  <c:v>884</c:v>
                </c:pt>
                <c:pt idx="64351">
                  <c:v>897</c:v>
                </c:pt>
                <c:pt idx="64352">
                  <c:v>935</c:v>
                </c:pt>
                <c:pt idx="64353">
                  <c:v>1012</c:v>
                </c:pt>
                <c:pt idx="64354">
                  <c:v>1071</c:v>
                </c:pt>
                <c:pt idx="64355">
                  <c:v>1100</c:v>
                </c:pt>
                <c:pt idx="64356">
                  <c:v>1110</c:v>
                </c:pt>
                <c:pt idx="64357">
                  <c:v>1131</c:v>
                </c:pt>
                <c:pt idx="64358">
                  <c:v>1129</c:v>
                </c:pt>
                <c:pt idx="64359">
                  <c:v>1103</c:v>
                </c:pt>
                <c:pt idx="64360">
                  <c:v>1063</c:v>
                </c:pt>
                <c:pt idx="64361">
                  <c:v>1063</c:v>
                </c:pt>
                <c:pt idx="64362">
                  <c:v>1160</c:v>
                </c:pt>
                <c:pt idx="64363">
                  <c:v>1167</c:v>
                </c:pt>
                <c:pt idx="64364">
                  <c:v>1157</c:v>
                </c:pt>
                <c:pt idx="64365">
                  <c:v>1116</c:v>
                </c:pt>
                <c:pt idx="64366">
                  <c:v>1050</c:v>
                </c:pt>
                <c:pt idx="64367">
                  <c:v>998</c:v>
                </c:pt>
                <c:pt idx="64368">
                  <c:v>956</c:v>
                </c:pt>
                <c:pt idx="64369">
                  <c:v>923</c:v>
                </c:pt>
                <c:pt idx="64370">
                  <c:v>902</c:v>
                </c:pt>
                <c:pt idx="64371">
                  <c:v>880</c:v>
                </c:pt>
                <c:pt idx="64372">
                  <c:v>904</c:v>
                </c:pt>
                <c:pt idx="64373">
                  <c:v>939</c:v>
                </c:pt>
                <c:pt idx="64374">
                  <c:v>972</c:v>
                </c:pt>
                <c:pt idx="64375">
                  <c:v>1182</c:v>
                </c:pt>
                <c:pt idx="64376">
                  <c:v>1323</c:v>
                </c:pt>
                <c:pt idx="64377">
                  <c:v>1419</c:v>
                </c:pt>
                <c:pt idx="64378">
                  <c:v>1464</c:v>
                </c:pt>
                <c:pt idx="64379">
                  <c:v>1476</c:v>
                </c:pt>
                <c:pt idx="64380">
                  <c:v>1495</c:v>
                </c:pt>
                <c:pt idx="64381">
                  <c:v>1530</c:v>
                </c:pt>
                <c:pt idx="64382">
                  <c:v>1521</c:v>
                </c:pt>
                <c:pt idx="64383">
                  <c:v>1478</c:v>
                </c:pt>
                <c:pt idx="64384">
                  <c:v>1357</c:v>
                </c:pt>
                <c:pt idx="64385">
                  <c:v>1260</c:v>
                </c:pt>
                <c:pt idx="64386">
                  <c:v>1344</c:v>
                </c:pt>
                <c:pt idx="64387">
                  <c:v>1331</c:v>
                </c:pt>
                <c:pt idx="64388">
                  <c:v>1281</c:v>
                </c:pt>
                <c:pt idx="64389">
                  <c:v>1225</c:v>
                </c:pt>
                <c:pt idx="64390">
                  <c:v>1158</c:v>
                </c:pt>
                <c:pt idx="64391">
                  <c:v>1076</c:v>
                </c:pt>
                <c:pt idx="64392">
                  <c:v>1005</c:v>
                </c:pt>
                <c:pt idx="64393">
                  <c:v>969</c:v>
                </c:pt>
                <c:pt idx="64394">
                  <c:v>949</c:v>
                </c:pt>
                <c:pt idx="64395">
                  <c:v>937</c:v>
                </c:pt>
                <c:pt idx="64396">
                  <c:v>929</c:v>
                </c:pt>
                <c:pt idx="64397">
                  <c:v>959</c:v>
                </c:pt>
                <c:pt idx="64398">
                  <c:v>993</c:v>
                </c:pt>
                <c:pt idx="64399">
                  <c:v>1186</c:v>
                </c:pt>
                <c:pt idx="64400">
                  <c:v>1316</c:v>
                </c:pt>
                <c:pt idx="64401">
                  <c:v>1401</c:v>
                </c:pt>
                <c:pt idx="64402">
                  <c:v>1449</c:v>
                </c:pt>
                <c:pt idx="64403">
                  <c:v>1470</c:v>
                </c:pt>
                <c:pt idx="64404">
                  <c:v>1464</c:v>
                </c:pt>
                <c:pt idx="64405">
                  <c:v>1465</c:v>
                </c:pt>
                <c:pt idx="64406">
                  <c:v>1427</c:v>
                </c:pt>
                <c:pt idx="64407">
                  <c:v>1356</c:v>
                </c:pt>
                <c:pt idx="64408">
                  <c:v>1300</c:v>
                </c:pt>
                <c:pt idx="64409">
                  <c:v>1252</c:v>
                </c:pt>
                <c:pt idx="64410">
                  <c:v>1320</c:v>
                </c:pt>
                <c:pt idx="64411">
                  <c:v>1307</c:v>
                </c:pt>
                <c:pt idx="64412">
                  <c:v>1260</c:v>
                </c:pt>
                <c:pt idx="64413">
                  <c:v>1209</c:v>
                </c:pt>
                <c:pt idx="64414">
                  <c:v>1148</c:v>
                </c:pt>
                <c:pt idx="64415">
                  <c:v>1076</c:v>
                </c:pt>
                <c:pt idx="64416">
                  <c:v>1027</c:v>
                </c:pt>
                <c:pt idx="64417">
                  <c:v>1003</c:v>
                </c:pt>
                <c:pt idx="64418">
                  <c:v>976</c:v>
                </c:pt>
                <c:pt idx="64419">
                  <c:v>968</c:v>
                </c:pt>
                <c:pt idx="64420">
                  <c:v>975</c:v>
                </c:pt>
                <c:pt idx="64421">
                  <c:v>987</c:v>
                </c:pt>
                <c:pt idx="64422">
                  <c:v>1029</c:v>
                </c:pt>
                <c:pt idx="64423">
                  <c:v>1198</c:v>
                </c:pt>
                <c:pt idx="64424">
                  <c:v>1321</c:v>
                </c:pt>
                <c:pt idx="64425">
                  <c:v>1422</c:v>
                </c:pt>
                <c:pt idx="64426">
                  <c:v>1471</c:v>
                </c:pt>
                <c:pt idx="64427">
                  <c:v>1474</c:v>
                </c:pt>
                <c:pt idx="64428">
                  <c:v>1488</c:v>
                </c:pt>
                <c:pt idx="64429">
                  <c:v>1515</c:v>
                </c:pt>
                <c:pt idx="64430">
                  <c:v>1514</c:v>
                </c:pt>
                <c:pt idx="64431">
                  <c:v>1437</c:v>
                </c:pt>
                <c:pt idx="64432">
                  <c:v>1337</c:v>
                </c:pt>
                <c:pt idx="64433">
                  <c:v>1267</c:v>
                </c:pt>
                <c:pt idx="64434">
                  <c:v>1346</c:v>
                </c:pt>
                <c:pt idx="64435">
                  <c:v>1339</c:v>
                </c:pt>
                <c:pt idx="64436">
                  <c:v>1305</c:v>
                </c:pt>
                <c:pt idx="64437">
                  <c:v>1248</c:v>
                </c:pt>
                <c:pt idx="64438">
                  <c:v>1190</c:v>
                </c:pt>
                <c:pt idx="64439">
                  <c:v>1115</c:v>
                </c:pt>
                <c:pt idx="64440">
                  <c:v>1071</c:v>
                </c:pt>
                <c:pt idx="64441">
                  <c:v>1019</c:v>
                </c:pt>
                <c:pt idx="64442">
                  <c:v>998</c:v>
                </c:pt>
                <c:pt idx="64443">
                  <c:v>992</c:v>
                </c:pt>
                <c:pt idx="64444">
                  <c:v>996</c:v>
                </c:pt>
                <c:pt idx="64445">
                  <c:v>1015</c:v>
                </c:pt>
                <c:pt idx="64446">
                  <c:v>1057</c:v>
                </c:pt>
                <c:pt idx="64447">
                  <c:v>1237</c:v>
                </c:pt>
                <c:pt idx="64448">
                  <c:v>1344</c:v>
                </c:pt>
                <c:pt idx="64449">
                  <c:v>1417</c:v>
                </c:pt>
                <c:pt idx="64450">
                  <c:v>1470</c:v>
                </c:pt>
                <c:pt idx="64451">
                  <c:v>1457</c:v>
                </c:pt>
                <c:pt idx="64452">
                  <c:v>1445</c:v>
                </c:pt>
                <c:pt idx="64453">
                  <c:v>1440</c:v>
                </c:pt>
                <c:pt idx="64454">
                  <c:v>1387</c:v>
                </c:pt>
                <c:pt idx="64455">
                  <c:v>1350</c:v>
                </c:pt>
                <c:pt idx="64456">
                  <c:v>1278</c:v>
                </c:pt>
                <c:pt idx="64457">
                  <c:v>1210</c:v>
                </c:pt>
                <c:pt idx="64458">
                  <c:v>1287</c:v>
                </c:pt>
                <c:pt idx="64459">
                  <c:v>1274</c:v>
                </c:pt>
                <c:pt idx="64460">
                  <c:v>1250</c:v>
                </c:pt>
                <c:pt idx="64461">
                  <c:v>1203</c:v>
                </c:pt>
                <c:pt idx="64462">
                  <c:v>1145</c:v>
                </c:pt>
                <c:pt idx="64463">
                  <c:v>1089</c:v>
                </c:pt>
                <c:pt idx="64464">
                  <c:v>1035</c:v>
                </c:pt>
                <c:pt idx="64465">
                  <c:v>995</c:v>
                </c:pt>
                <c:pt idx="64466">
                  <c:v>971</c:v>
                </c:pt>
                <c:pt idx="64467">
                  <c:v>948</c:v>
                </c:pt>
                <c:pt idx="64468">
                  <c:v>937</c:v>
                </c:pt>
                <c:pt idx="64469">
                  <c:v>968</c:v>
                </c:pt>
                <c:pt idx="64470">
                  <c:v>990</c:v>
                </c:pt>
                <c:pt idx="64471">
                  <c:v>1187</c:v>
                </c:pt>
                <c:pt idx="64472">
                  <c:v>1323</c:v>
                </c:pt>
                <c:pt idx="64473">
                  <c:v>1402</c:v>
                </c:pt>
                <c:pt idx="64474">
                  <c:v>1472</c:v>
                </c:pt>
                <c:pt idx="64475">
                  <c:v>1468</c:v>
                </c:pt>
                <c:pt idx="64476">
                  <c:v>1459</c:v>
                </c:pt>
                <c:pt idx="64477">
                  <c:v>1481</c:v>
                </c:pt>
                <c:pt idx="64478">
                  <c:v>1470</c:v>
                </c:pt>
                <c:pt idx="64479">
                  <c:v>1417</c:v>
                </c:pt>
                <c:pt idx="64480">
                  <c:v>1318</c:v>
                </c:pt>
                <c:pt idx="64481">
                  <c:v>1256</c:v>
                </c:pt>
                <c:pt idx="64482">
                  <c:v>1323</c:v>
                </c:pt>
                <c:pt idx="64483">
                  <c:v>1305</c:v>
                </c:pt>
                <c:pt idx="64484">
                  <c:v>1265</c:v>
                </c:pt>
                <c:pt idx="64485">
                  <c:v>1225</c:v>
                </c:pt>
                <c:pt idx="64486">
                  <c:v>1171</c:v>
                </c:pt>
                <c:pt idx="64487">
                  <c:v>0</c:v>
                </c:pt>
                <c:pt idx="64488">
                  <c:v>1065</c:v>
                </c:pt>
                <c:pt idx="64489">
                  <c:v>1022</c:v>
                </c:pt>
                <c:pt idx="64490">
                  <c:v>987</c:v>
                </c:pt>
                <c:pt idx="64491">
                  <c:v>962</c:v>
                </c:pt>
                <c:pt idx="64492">
                  <c:v>956</c:v>
                </c:pt>
                <c:pt idx="64493">
                  <c:v>928</c:v>
                </c:pt>
                <c:pt idx="64494">
                  <c:v>947</c:v>
                </c:pt>
                <c:pt idx="64495">
                  <c:v>1053</c:v>
                </c:pt>
                <c:pt idx="64496">
                  <c:v>1191</c:v>
                </c:pt>
                <c:pt idx="64497">
                  <c:v>1273</c:v>
                </c:pt>
                <c:pt idx="64498">
                  <c:v>1312</c:v>
                </c:pt>
                <c:pt idx="64499">
                  <c:v>1300</c:v>
                </c:pt>
                <c:pt idx="64500">
                  <c:v>1282</c:v>
                </c:pt>
                <c:pt idx="64501">
                  <c:v>1279</c:v>
                </c:pt>
                <c:pt idx="64502">
                  <c:v>1269</c:v>
                </c:pt>
                <c:pt idx="64503">
                  <c:v>1246</c:v>
                </c:pt>
                <c:pt idx="64504">
                  <c:v>1226</c:v>
                </c:pt>
                <c:pt idx="64505">
                  <c:v>1198</c:v>
                </c:pt>
                <c:pt idx="64506">
                  <c:v>1293</c:v>
                </c:pt>
                <c:pt idx="64507">
                  <c:v>1293</c:v>
                </c:pt>
                <c:pt idx="64508">
                  <c:v>1267</c:v>
                </c:pt>
                <c:pt idx="64509">
                  <c:v>1225</c:v>
                </c:pt>
                <c:pt idx="64510">
                  <c:v>1192</c:v>
                </c:pt>
                <c:pt idx="64511">
                  <c:v>1199</c:v>
                </c:pt>
                <c:pt idx="64512">
                  <c:v>1155</c:v>
                </c:pt>
                <c:pt idx="64513">
                  <c:v>1117</c:v>
                </c:pt>
                <c:pt idx="64514">
                  <c:v>1084</c:v>
                </c:pt>
                <c:pt idx="64515">
                  <c:v>1066</c:v>
                </c:pt>
                <c:pt idx="64516">
                  <c:v>1039</c:v>
                </c:pt>
                <c:pt idx="64517">
                  <c:v>1004</c:v>
                </c:pt>
                <c:pt idx="64518">
                  <c:v>983</c:v>
                </c:pt>
                <c:pt idx="64519">
                  <c:v>1036</c:v>
                </c:pt>
                <c:pt idx="64520">
                  <c:v>1105</c:v>
                </c:pt>
                <c:pt idx="64521">
                  <c:v>1153</c:v>
                </c:pt>
                <c:pt idx="64522">
                  <c:v>1179</c:v>
                </c:pt>
                <c:pt idx="64523">
                  <c:v>1193</c:v>
                </c:pt>
                <c:pt idx="64524">
                  <c:v>1214</c:v>
                </c:pt>
                <c:pt idx="64525">
                  <c:v>1212</c:v>
                </c:pt>
                <c:pt idx="64526">
                  <c:v>1213</c:v>
                </c:pt>
                <c:pt idx="64527">
                  <c:v>1208</c:v>
                </c:pt>
                <c:pt idx="64528">
                  <c:v>1184</c:v>
                </c:pt>
                <c:pt idx="64529">
                  <c:v>1173</c:v>
                </c:pt>
                <c:pt idx="64530">
                  <c:v>1267</c:v>
                </c:pt>
                <c:pt idx="64531">
                  <c:v>1286</c:v>
                </c:pt>
                <c:pt idx="64532">
                  <c:v>1296</c:v>
                </c:pt>
                <c:pt idx="64533">
                  <c:v>1270</c:v>
                </c:pt>
                <c:pt idx="64534">
                  <c:v>1206</c:v>
                </c:pt>
                <c:pt idx="64535">
                  <c:v>1141</c:v>
                </c:pt>
                <c:pt idx="64536">
                  <c:v>1094</c:v>
                </c:pt>
                <c:pt idx="64537">
                  <c:v>1059</c:v>
                </c:pt>
                <c:pt idx="64538">
                  <c:v>1033</c:v>
                </c:pt>
                <c:pt idx="64539">
                  <c:v>1019</c:v>
                </c:pt>
                <c:pt idx="64540">
                  <c:v>1017</c:v>
                </c:pt>
                <c:pt idx="64541">
                  <c:v>1029</c:v>
                </c:pt>
                <c:pt idx="64542">
                  <c:v>1081</c:v>
                </c:pt>
                <c:pt idx="64543">
                  <c:v>1273</c:v>
                </c:pt>
                <c:pt idx="64544">
                  <c:v>1415</c:v>
                </c:pt>
                <c:pt idx="64545">
                  <c:v>1488</c:v>
                </c:pt>
                <c:pt idx="64546">
                  <c:v>1549</c:v>
                </c:pt>
                <c:pt idx="64547">
                  <c:v>1549</c:v>
                </c:pt>
                <c:pt idx="64548">
                  <c:v>1554</c:v>
                </c:pt>
                <c:pt idx="64549">
                  <c:v>1569</c:v>
                </c:pt>
                <c:pt idx="64550">
                  <c:v>1583</c:v>
                </c:pt>
                <c:pt idx="64551">
                  <c:v>1514</c:v>
                </c:pt>
                <c:pt idx="64552">
                  <c:v>1447</c:v>
                </c:pt>
                <c:pt idx="64553">
                  <c:v>1338</c:v>
                </c:pt>
                <c:pt idx="64554">
                  <c:v>1415</c:v>
                </c:pt>
                <c:pt idx="64555">
                  <c:v>1391</c:v>
                </c:pt>
                <c:pt idx="64556">
                  <c:v>1356</c:v>
                </c:pt>
                <c:pt idx="64557">
                  <c:v>1329</c:v>
                </c:pt>
                <c:pt idx="64558">
                  <c:v>1228</c:v>
                </c:pt>
                <c:pt idx="64559">
                  <c:v>1188</c:v>
                </c:pt>
                <c:pt idx="64560">
                  <c:v>1133</c:v>
                </c:pt>
                <c:pt idx="64561">
                  <c:v>1099</c:v>
                </c:pt>
                <c:pt idx="64562">
                  <c:v>1057</c:v>
                </c:pt>
                <c:pt idx="64563">
                  <c:v>1031</c:v>
                </c:pt>
                <c:pt idx="64564">
                  <c:v>1022</c:v>
                </c:pt>
                <c:pt idx="64565">
                  <c:v>1019</c:v>
                </c:pt>
                <c:pt idx="64566">
                  <c:v>1064</c:v>
                </c:pt>
                <c:pt idx="64567">
                  <c:v>1274</c:v>
                </c:pt>
                <c:pt idx="64568">
                  <c:v>1420</c:v>
                </c:pt>
                <c:pt idx="64569">
                  <c:v>1515</c:v>
                </c:pt>
                <c:pt idx="64570">
                  <c:v>1565</c:v>
                </c:pt>
                <c:pt idx="64571">
                  <c:v>1575</c:v>
                </c:pt>
                <c:pt idx="64572">
                  <c:v>1590</c:v>
                </c:pt>
                <c:pt idx="64573">
                  <c:v>1612</c:v>
                </c:pt>
                <c:pt idx="64574">
                  <c:v>1587</c:v>
                </c:pt>
                <c:pt idx="64575">
                  <c:v>1539</c:v>
                </c:pt>
                <c:pt idx="64576">
                  <c:v>1428</c:v>
                </c:pt>
                <c:pt idx="64577">
                  <c:v>1320</c:v>
                </c:pt>
                <c:pt idx="64578">
                  <c:v>1385</c:v>
                </c:pt>
                <c:pt idx="64579">
                  <c:v>1373</c:v>
                </c:pt>
                <c:pt idx="64580">
                  <c:v>1335</c:v>
                </c:pt>
                <c:pt idx="64581">
                  <c:v>1283</c:v>
                </c:pt>
                <c:pt idx="64582">
                  <c:v>1216</c:v>
                </c:pt>
                <c:pt idx="64583">
                  <c:v>1139</c:v>
                </c:pt>
                <c:pt idx="64584">
                  <c:v>1095</c:v>
                </c:pt>
                <c:pt idx="64585">
                  <c:v>1055</c:v>
                </c:pt>
                <c:pt idx="64586">
                  <c:v>1011</c:v>
                </c:pt>
                <c:pt idx="64587">
                  <c:v>998</c:v>
                </c:pt>
                <c:pt idx="64588">
                  <c:v>993</c:v>
                </c:pt>
                <c:pt idx="64589">
                  <c:v>998</c:v>
                </c:pt>
                <c:pt idx="64590">
                  <c:v>1045</c:v>
                </c:pt>
                <c:pt idx="64591">
                  <c:v>1238</c:v>
                </c:pt>
                <c:pt idx="64592">
                  <c:v>1383</c:v>
                </c:pt>
                <c:pt idx="64593">
                  <c:v>1471</c:v>
                </c:pt>
                <c:pt idx="64594">
                  <c:v>1523</c:v>
                </c:pt>
                <c:pt idx="64595">
                  <c:v>1546</c:v>
                </c:pt>
                <c:pt idx="64596">
                  <c:v>1548</c:v>
                </c:pt>
                <c:pt idx="64597">
                  <c:v>1584</c:v>
                </c:pt>
                <c:pt idx="64598">
                  <c:v>1556</c:v>
                </c:pt>
                <c:pt idx="64599">
                  <c:v>1502</c:v>
                </c:pt>
                <c:pt idx="64600">
                  <c:v>1390</c:v>
                </c:pt>
                <c:pt idx="64601">
                  <c:v>1298</c:v>
                </c:pt>
                <c:pt idx="64602">
                  <c:v>1384</c:v>
                </c:pt>
                <c:pt idx="64603">
                  <c:v>1363</c:v>
                </c:pt>
                <c:pt idx="64604">
                  <c:v>1336</c:v>
                </c:pt>
                <c:pt idx="64605">
                  <c:v>1287</c:v>
                </c:pt>
                <c:pt idx="64606">
                  <c:v>1239</c:v>
                </c:pt>
                <c:pt idx="64607">
                  <c:v>1163</c:v>
                </c:pt>
                <c:pt idx="64608">
                  <c:v>1090</c:v>
                </c:pt>
                <c:pt idx="64609">
                  <c:v>1052</c:v>
                </c:pt>
                <c:pt idx="64610">
                  <c:v>1010</c:v>
                </c:pt>
                <c:pt idx="64611">
                  <c:v>993</c:v>
                </c:pt>
                <c:pt idx="64612">
                  <c:v>993</c:v>
                </c:pt>
                <c:pt idx="64613">
                  <c:v>979</c:v>
                </c:pt>
                <c:pt idx="64614">
                  <c:v>1052</c:v>
                </c:pt>
                <c:pt idx="64615">
                  <c:v>1262</c:v>
                </c:pt>
                <c:pt idx="64616">
                  <c:v>1434</c:v>
                </c:pt>
                <c:pt idx="64617">
                  <c:v>1529</c:v>
                </c:pt>
                <c:pt idx="64618">
                  <c:v>1557</c:v>
                </c:pt>
                <c:pt idx="64619">
                  <c:v>1587</c:v>
                </c:pt>
                <c:pt idx="64620">
                  <c:v>1606</c:v>
                </c:pt>
                <c:pt idx="64621">
                  <c:v>1624</c:v>
                </c:pt>
                <c:pt idx="64622">
                  <c:v>1624</c:v>
                </c:pt>
                <c:pt idx="64623">
                  <c:v>1584</c:v>
                </c:pt>
                <c:pt idx="64624">
                  <c:v>1460</c:v>
                </c:pt>
                <c:pt idx="64625">
                  <c:v>1354</c:v>
                </c:pt>
                <c:pt idx="64626">
                  <c:v>1430</c:v>
                </c:pt>
                <c:pt idx="64627">
                  <c:v>1402</c:v>
                </c:pt>
                <c:pt idx="64628">
                  <c:v>1368</c:v>
                </c:pt>
                <c:pt idx="64629">
                  <c:v>1319</c:v>
                </c:pt>
                <c:pt idx="64630">
                  <c:v>1246</c:v>
                </c:pt>
                <c:pt idx="64631">
                  <c:v>1173</c:v>
                </c:pt>
                <c:pt idx="64632">
                  <c:v>1116</c:v>
                </c:pt>
                <c:pt idx="64633">
                  <c:v>1077</c:v>
                </c:pt>
                <c:pt idx="64634">
                  <c:v>1039</c:v>
                </c:pt>
                <c:pt idx="64635">
                  <c:v>1010</c:v>
                </c:pt>
                <c:pt idx="64636">
                  <c:v>1007</c:v>
                </c:pt>
                <c:pt idx="64637">
                  <c:v>1010</c:v>
                </c:pt>
                <c:pt idx="64638">
                  <c:v>1056</c:v>
                </c:pt>
                <c:pt idx="64639">
                  <c:v>1270</c:v>
                </c:pt>
                <c:pt idx="64640">
                  <c:v>1407</c:v>
                </c:pt>
                <c:pt idx="64641">
                  <c:v>1525</c:v>
                </c:pt>
                <c:pt idx="64642">
                  <c:v>1568</c:v>
                </c:pt>
                <c:pt idx="64643">
                  <c:v>1584</c:v>
                </c:pt>
                <c:pt idx="64644">
                  <c:v>1584</c:v>
                </c:pt>
                <c:pt idx="64645">
                  <c:v>1595</c:v>
                </c:pt>
                <c:pt idx="64646">
                  <c:v>1576</c:v>
                </c:pt>
                <c:pt idx="64647">
                  <c:v>1513</c:v>
                </c:pt>
                <c:pt idx="64648">
                  <c:v>1406</c:v>
                </c:pt>
                <c:pt idx="64649">
                  <c:v>1326</c:v>
                </c:pt>
                <c:pt idx="64650">
                  <c:v>1407</c:v>
                </c:pt>
                <c:pt idx="64651">
                  <c:v>1403</c:v>
                </c:pt>
                <c:pt idx="64652">
                  <c:v>1330</c:v>
                </c:pt>
                <c:pt idx="64653">
                  <c:v>1310</c:v>
                </c:pt>
                <c:pt idx="64654">
                  <c:v>1250</c:v>
                </c:pt>
                <c:pt idx="64655">
                  <c:v>1168</c:v>
                </c:pt>
                <c:pt idx="64656">
                  <c:v>1132</c:v>
                </c:pt>
                <c:pt idx="64657">
                  <c:v>1081</c:v>
                </c:pt>
                <c:pt idx="64658">
                  <c:v>1046</c:v>
                </c:pt>
                <c:pt idx="64659">
                  <c:v>1017</c:v>
                </c:pt>
                <c:pt idx="64660">
                  <c:v>1002</c:v>
                </c:pt>
                <c:pt idx="64661">
                  <c:v>987</c:v>
                </c:pt>
                <c:pt idx="64662">
                  <c:v>985</c:v>
                </c:pt>
                <c:pt idx="64663">
                  <c:v>1098</c:v>
                </c:pt>
                <c:pt idx="64664">
                  <c:v>1215</c:v>
                </c:pt>
                <c:pt idx="64665">
                  <c:v>1301</c:v>
                </c:pt>
                <c:pt idx="64666">
                  <c:v>1344</c:v>
                </c:pt>
                <c:pt idx="64667">
                  <c:v>1326</c:v>
                </c:pt>
                <c:pt idx="64668">
                  <c:v>1243</c:v>
                </c:pt>
                <c:pt idx="64669">
                  <c:v>1251</c:v>
                </c:pt>
                <c:pt idx="64670">
                  <c:v>1244</c:v>
                </c:pt>
                <c:pt idx="64671">
                  <c:v>1218</c:v>
                </c:pt>
                <c:pt idx="64672">
                  <c:v>1182</c:v>
                </c:pt>
                <c:pt idx="64673">
                  <c:v>1168</c:v>
                </c:pt>
                <c:pt idx="64674">
                  <c:v>1254</c:v>
                </c:pt>
                <c:pt idx="64675">
                  <c:v>1239</c:v>
                </c:pt>
                <c:pt idx="64676">
                  <c:v>1212</c:v>
                </c:pt>
                <c:pt idx="64677">
                  <c:v>1181</c:v>
                </c:pt>
                <c:pt idx="64678">
                  <c:v>1132</c:v>
                </c:pt>
                <c:pt idx="64679">
                  <c:v>1092</c:v>
                </c:pt>
                <c:pt idx="64680">
                  <c:v>1046</c:v>
                </c:pt>
                <c:pt idx="64681">
                  <c:v>1007</c:v>
                </c:pt>
                <c:pt idx="64682">
                  <c:v>994</c:v>
                </c:pt>
                <c:pt idx="64683">
                  <c:v>972</c:v>
                </c:pt>
                <c:pt idx="64684">
                  <c:v>967</c:v>
                </c:pt>
                <c:pt idx="64685">
                  <c:v>946</c:v>
                </c:pt>
                <c:pt idx="64686">
                  <c:v>917</c:v>
                </c:pt>
                <c:pt idx="64687">
                  <c:v>944</c:v>
                </c:pt>
                <c:pt idx="64688">
                  <c:v>987</c:v>
                </c:pt>
                <c:pt idx="64689">
                  <c:v>1042</c:v>
                </c:pt>
                <c:pt idx="64690">
                  <c:v>1128</c:v>
                </c:pt>
                <c:pt idx="64691">
                  <c:v>1149</c:v>
                </c:pt>
                <c:pt idx="64692">
                  <c:v>1166</c:v>
                </c:pt>
                <c:pt idx="64693">
                  <c:v>1165</c:v>
                </c:pt>
                <c:pt idx="64694">
                  <c:v>1164</c:v>
                </c:pt>
                <c:pt idx="64695">
                  <c:v>1160</c:v>
                </c:pt>
                <c:pt idx="64696">
                  <c:v>1122</c:v>
                </c:pt>
                <c:pt idx="64697">
                  <c:v>1116</c:v>
                </c:pt>
                <c:pt idx="64698">
                  <c:v>1209</c:v>
                </c:pt>
                <c:pt idx="64699">
                  <c:v>1230</c:v>
                </c:pt>
                <c:pt idx="64700">
                  <c:v>1218</c:v>
                </c:pt>
                <c:pt idx="64701">
                  <c:v>1198</c:v>
                </c:pt>
                <c:pt idx="64702">
                  <c:v>1141</c:v>
                </c:pt>
                <c:pt idx="64703">
                  <c:v>1063</c:v>
                </c:pt>
                <c:pt idx="64704">
                  <c:v>1026</c:v>
                </c:pt>
                <c:pt idx="64705">
                  <c:v>982</c:v>
                </c:pt>
                <c:pt idx="64706">
                  <c:v>963</c:v>
                </c:pt>
                <c:pt idx="64707">
                  <c:v>946</c:v>
                </c:pt>
                <c:pt idx="64708">
                  <c:v>954</c:v>
                </c:pt>
                <c:pt idx="64709">
                  <c:v>961</c:v>
                </c:pt>
                <c:pt idx="64710">
                  <c:v>1024</c:v>
                </c:pt>
                <c:pt idx="64711">
                  <c:v>1253</c:v>
                </c:pt>
                <c:pt idx="64712">
                  <c:v>1399</c:v>
                </c:pt>
                <c:pt idx="64713">
                  <c:v>1485</c:v>
                </c:pt>
                <c:pt idx="64714">
                  <c:v>1547</c:v>
                </c:pt>
                <c:pt idx="64715">
                  <c:v>1557</c:v>
                </c:pt>
                <c:pt idx="64716">
                  <c:v>1563</c:v>
                </c:pt>
                <c:pt idx="64717">
                  <c:v>1586</c:v>
                </c:pt>
                <c:pt idx="64718">
                  <c:v>1541</c:v>
                </c:pt>
                <c:pt idx="64719">
                  <c:v>1455</c:v>
                </c:pt>
                <c:pt idx="64720">
                  <c:v>1353</c:v>
                </c:pt>
                <c:pt idx="64721">
                  <c:v>1287</c:v>
                </c:pt>
                <c:pt idx="64722">
                  <c:v>1360</c:v>
                </c:pt>
                <c:pt idx="64723">
                  <c:v>1349</c:v>
                </c:pt>
                <c:pt idx="64724">
                  <c:v>1312</c:v>
                </c:pt>
                <c:pt idx="64725">
                  <c:v>1264</c:v>
                </c:pt>
                <c:pt idx="64726">
                  <c:v>1202</c:v>
                </c:pt>
                <c:pt idx="64727">
                  <c:v>1132</c:v>
                </c:pt>
                <c:pt idx="64728">
                  <c:v>1074</c:v>
                </c:pt>
                <c:pt idx="64729">
                  <c:v>1038</c:v>
                </c:pt>
                <c:pt idx="64730">
                  <c:v>1020</c:v>
                </c:pt>
                <c:pt idx="64731">
                  <c:v>1002</c:v>
                </c:pt>
                <c:pt idx="64732">
                  <c:v>1000</c:v>
                </c:pt>
                <c:pt idx="64733">
                  <c:v>1015</c:v>
                </c:pt>
                <c:pt idx="64734">
                  <c:v>1044</c:v>
                </c:pt>
                <c:pt idx="64735">
                  <c:v>1261</c:v>
                </c:pt>
                <c:pt idx="64736">
                  <c:v>1365</c:v>
                </c:pt>
                <c:pt idx="64737">
                  <c:v>1449</c:v>
                </c:pt>
                <c:pt idx="64738">
                  <c:v>1492</c:v>
                </c:pt>
                <c:pt idx="64739">
                  <c:v>1503</c:v>
                </c:pt>
                <c:pt idx="64740">
                  <c:v>1517</c:v>
                </c:pt>
                <c:pt idx="64741">
                  <c:v>1563</c:v>
                </c:pt>
                <c:pt idx="64742">
                  <c:v>1551</c:v>
                </c:pt>
                <c:pt idx="64743">
                  <c:v>1508</c:v>
                </c:pt>
                <c:pt idx="64744">
                  <c:v>1405</c:v>
                </c:pt>
                <c:pt idx="64745">
                  <c:v>1308</c:v>
                </c:pt>
                <c:pt idx="64746">
                  <c:v>1403</c:v>
                </c:pt>
                <c:pt idx="64747">
                  <c:v>1400</c:v>
                </c:pt>
                <c:pt idx="64748">
                  <c:v>1364</c:v>
                </c:pt>
                <c:pt idx="64749">
                  <c:v>1332</c:v>
                </c:pt>
                <c:pt idx="64750">
                  <c:v>1254</c:v>
                </c:pt>
                <c:pt idx="64751">
                  <c:v>1188</c:v>
                </c:pt>
                <c:pt idx="64752">
                  <c:v>1128</c:v>
                </c:pt>
                <c:pt idx="64753">
                  <c:v>1084</c:v>
                </c:pt>
                <c:pt idx="64754">
                  <c:v>1052</c:v>
                </c:pt>
                <c:pt idx="64755">
                  <c:v>1031</c:v>
                </c:pt>
                <c:pt idx="64756">
                  <c:v>1039</c:v>
                </c:pt>
                <c:pt idx="64757">
                  <c:v>1028</c:v>
                </c:pt>
                <c:pt idx="64758">
                  <c:v>1093</c:v>
                </c:pt>
                <c:pt idx="64759">
                  <c:v>1311</c:v>
                </c:pt>
                <c:pt idx="64760">
                  <c:v>1432</c:v>
                </c:pt>
                <c:pt idx="64761">
                  <c:v>1446</c:v>
                </c:pt>
                <c:pt idx="64762">
                  <c:v>1575</c:v>
                </c:pt>
                <c:pt idx="64763">
                  <c:v>1583</c:v>
                </c:pt>
                <c:pt idx="64764">
                  <c:v>1603</c:v>
                </c:pt>
                <c:pt idx="64765">
                  <c:v>1628</c:v>
                </c:pt>
                <c:pt idx="64766">
                  <c:v>1626</c:v>
                </c:pt>
                <c:pt idx="64767">
                  <c:v>1564</c:v>
                </c:pt>
                <c:pt idx="64768">
                  <c:v>1460</c:v>
                </c:pt>
                <c:pt idx="64769">
                  <c:v>1376</c:v>
                </c:pt>
                <c:pt idx="64770">
                  <c:v>1462</c:v>
                </c:pt>
                <c:pt idx="64771">
                  <c:v>1445</c:v>
                </c:pt>
                <c:pt idx="64772">
                  <c:v>1393</c:v>
                </c:pt>
                <c:pt idx="64773">
                  <c:v>1345</c:v>
                </c:pt>
                <c:pt idx="64774">
                  <c:v>1297</c:v>
                </c:pt>
                <c:pt idx="64775">
                  <c:v>1238</c:v>
                </c:pt>
                <c:pt idx="64776">
                  <c:v>1188</c:v>
                </c:pt>
                <c:pt idx="64777">
                  <c:v>1148</c:v>
                </c:pt>
                <c:pt idx="64778">
                  <c:v>1105</c:v>
                </c:pt>
                <c:pt idx="64779">
                  <c:v>1096</c:v>
                </c:pt>
                <c:pt idx="64780">
                  <c:v>1087</c:v>
                </c:pt>
                <c:pt idx="64781">
                  <c:v>1090</c:v>
                </c:pt>
                <c:pt idx="64782">
                  <c:v>1133</c:v>
                </c:pt>
                <c:pt idx="64783">
                  <c:v>1303</c:v>
                </c:pt>
                <c:pt idx="64784">
                  <c:v>1452</c:v>
                </c:pt>
                <c:pt idx="64785">
                  <c:v>1548</c:v>
                </c:pt>
                <c:pt idx="64786">
                  <c:v>1580</c:v>
                </c:pt>
                <c:pt idx="64787">
                  <c:v>1569</c:v>
                </c:pt>
                <c:pt idx="64788">
                  <c:v>1516</c:v>
                </c:pt>
                <c:pt idx="64789">
                  <c:v>1515</c:v>
                </c:pt>
                <c:pt idx="64790">
                  <c:v>1517</c:v>
                </c:pt>
                <c:pt idx="64791">
                  <c:v>1453</c:v>
                </c:pt>
                <c:pt idx="64792">
                  <c:v>1365</c:v>
                </c:pt>
                <c:pt idx="64793">
                  <c:v>1292</c:v>
                </c:pt>
                <c:pt idx="64794">
                  <c:v>1356</c:v>
                </c:pt>
                <c:pt idx="64795">
                  <c:v>1345</c:v>
                </c:pt>
                <c:pt idx="64796">
                  <c:v>1319</c:v>
                </c:pt>
                <c:pt idx="64797">
                  <c:v>1276</c:v>
                </c:pt>
                <c:pt idx="64798">
                  <c:v>1218</c:v>
                </c:pt>
                <c:pt idx="64799">
                  <c:v>1144</c:v>
                </c:pt>
                <c:pt idx="64800">
                  <c:v>1087</c:v>
                </c:pt>
                <c:pt idx="64801">
                  <c:v>1055</c:v>
                </c:pt>
                <c:pt idx="64802">
                  <c:v>1033</c:v>
                </c:pt>
                <c:pt idx="64803">
                  <c:v>1012</c:v>
                </c:pt>
                <c:pt idx="64804">
                  <c:v>1016</c:v>
                </c:pt>
                <c:pt idx="64805">
                  <c:v>1028</c:v>
                </c:pt>
                <c:pt idx="64806">
                  <c:v>1056</c:v>
                </c:pt>
                <c:pt idx="64807">
                  <c:v>1220</c:v>
                </c:pt>
                <c:pt idx="64808">
                  <c:v>1339</c:v>
                </c:pt>
                <c:pt idx="64809">
                  <c:v>1422</c:v>
                </c:pt>
                <c:pt idx="64810">
                  <c:v>1490</c:v>
                </c:pt>
                <c:pt idx="64811">
                  <c:v>1488</c:v>
                </c:pt>
                <c:pt idx="64812">
                  <c:v>1504</c:v>
                </c:pt>
                <c:pt idx="64813">
                  <c:v>1534</c:v>
                </c:pt>
                <c:pt idx="64814">
                  <c:v>1520</c:v>
                </c:pt>
                <c:pt idx="64815">
                  <c:v>1466</c:v>
                </c:pt>
                <c:pt idx="64816">
                  <c:v>1366</c:v>
                </c:pt>
                <c:pt idx="64817">
                  <c:v>1277</c:v>
                </c:pt>
                <c:pt idx="64818">
                  <c:v>1306</c:v>
                </c:pt>
                <c:pt idx="64819">
                  <c:v>1276</c:v>
                </c:pt>
                <c:pt idx="64820">
                  <c:v>1241</c:v>
                </c:pt>
                <c:pt idx="64821">
                  <c:v>1187</c:v>
                </c:pt>
                <c:pt idx="64822">
                  <c:v>1116</c:v>
                </c:pt>
                <c:pt idx="64823">
                  <c:v>1061</c:v>
                </c:pt>
                <c:pt idx="64824">
                  <c:v>1013</c:v>
                </c:pt>
                <c:pt idx="64825">
                  <c:v>988</c:v>
                </c:pt>
                <c:pt idx="64826">
                  <c:v>975</c:v>
                </c:pt>
                <c:pt idx="64827">
                  <c:v>959</c:v>
                </c:pt>
                <c:pt idx="64828">
                  <c:v>982</c:v>
                </c:pt>
                <c:pt idx="64829">
                  <c:v>988</c:v>
                </c:pt>
                <c:pt idx="64830">
                  <c:v>975</c:v>
                </c:pt>
                <c:pt idx="64831">
                  <c:v>1070</c:v>
                </c:pt>
                <c:pt idx="64832">
                  <c:v>1164</c:v>
                </c:pt>
                <c:pt idx="64833">
                  <c:v>1264</c:v>
                </c:pt>
                <c:pt idx="64834">
                  <c:v>1280</c:v>
                </c:pt>
                <c:pt idx="64835">
                  <c:v>1281</c:v>
                </c:pt>
                <c:pt idx="64836">
                  <c:v>1261</c:v>
                </c:pt>
                <c:pt idx="64837">
                  <c:v>1244</c:v>
                </c:pt>
                <c:pt idx="64838">
                  <c:v>1239</c:v>
                </c:pt>
                <c:pt idx="64839">
                  <c:v>1222</c:v>
                </c:pt>
                <c:pt idx="64840">
                  <c:v>1194</c:v>
                </c:pt>
                <c:pt idx="64841">
                  <c:v>1174</c:v>
                </c:pt>
                <c:pt idx="64842">
                  <c:v>1269</c:v>
                </c:pt>
                <c:pt idx="64843">
                  <c:v>1260</c:v>
                </c:pt>
                <c:pt idx="64844">
                  <c:v>1240</c:v>
                </c:pt>
                <c:pt idx="64845">
                  <c:v>1187</c:v>
                </c:pt>
                <c:pt idx="64846">
                  <c:v>1145</c:v>
                </c:pt>
                <c:pt idx="64847">
                  <c:v>1107</c:v>
                </c:pt>
                <c:pt idx="64848">
                  <c:v>1049</c:v>
                </c:pt>
                <c:pt idx="64849">
                  <c:v>1007</c:v>
                </c:pt>
                <c:pt idx="64850">
                  <c:v>980</c:v>
                </c:pt>
                <c:pt idx="64851">
                  <c:v>962</c:v>
                </c:pt>
                <c:pt idx="64852">
                  <c:v>950</c:v>
                </c:pt>
                <c:pt idx="64853">
                  <c:v>909</c:v>
                </c:pt>
                <c:pt idx="64854">
                  <c:v>895</c:v>
                </c:pt>
                <c:pt idx="64855">
                  <c:v>960</c:v>
                </c:pt>
                <c:pt idx="64856">
                  <c:v>1012</c:v>
                </c:pt>
                <c:pt idx="64857">
                  <c:v>1075</c:v>
                </c:pt>
                <c:pt idx="64858">
                  <c:v>1156</c:v>
                </c:pt>
                <c:pt idx="64859">
                  <c:v>1181</c:v>
                </c:pt>
                <c:pt idx="64860">
                  <c:v>1195</c:v>
                </c:pt>
                <c:pt idx="64861">
                  <c:v>1175</c:v>
                </c:pt>
                <c:pt idx="64862">
                  <c:v>1135</c:v>
                </c:pt>
                <c:pt idx="64863">
                  <c:v>1107</c:v>
                </c:pt>
                <c:pt idx="64864">
                  <c:v>1093</c:v>
                </c:pt>
                <c:pt idx="64865">
                  <c:v>1101</c:v>
                </c:pt>
                <c:pt idx="64866">
                  <c:v>1208</c:v>
                </c:pt>
                <c:pt idx="64867">
                  <c:v>1228</c:v>
                </c:pt>
                <c:pt idx="64868">
                  <c:v>1207</c:v>
                </c:pt>
                <c:pt idx="64869">
                  <c:v>1169</c:v>
                </c:pt>
                <c:pt idx="64870">
                  <c:v>1121</c:v>
                </c:pt>
                <c:pt idx="64871">
                  <c:v>1066</c:v>
                </c:pt>
                <c:pt idx="64872">
                  <c:v>1010</c:v>
                </c:pt>
                <c:pt idx="64873">
                  <c:v>976</c:v>
                </c:pt>
                <c:pt idx="64874">
                  <c:v>955</c:v>
                </c:pt>
                <c:pt idx="64875">
                  <c:v>946</c:v>
                </c:pt>
                <c:pt idx="64876">
                  <c:v>946</c:v>
                </c:pt>
                <c:pt idx="64877">
                  <c:v>972</c:v>
                </c:pt>
                <c:pt idx="64878">
                  <c:v>1016</c:v>
                </c:pt>
                <c:pt idx="64879">
                  <c:v>1216</c:v>
                </c:pt>
                <c:pt idx="64880">
                  <c:v>1326</c:v>
                </c:pt>
                <c:pt idx="64881">
                  <c:v>1435</c:v>
                </c:pt>
                <c:pt idx="64882">
                  <c:v>1474</c:v>
                </c:pt>
                <c:pt idx="64883">
                  <c:v>1481</c:v>
                </c:pt>
                <c:pt idx="64884">
                  <c:v>1514</c:v>
                </c:pt>
                <c:pt idx="64885">
                  <c:v>1537</c:v>
                </c:pt>
                <c:pt idx="64886">
                  <c:v>1494</c:v>
                </c:pt>
                <c:pt idx="64887">
                  <c:v>1457</c:v>
                </c:pt>
                <c:pt idx="64888">
                  <c:v>1362</c:v>
                </c:pt>
                <c:pt idx="64889">
                  <c:v>1297</c:v>
                </c:pt>
                <c:pt idx="64890">
                  <c:v>1343</c:v>
                </c:pt>
                <c:pt idx="64891">
                  <c:v>1324</c:v>
                </c:pt>
                <c:pt idx="64892">
                  <c:v>1303</c:v>
                </c:pt>
                <c:pt idx="64893">
                  <c:v>1282</c:v>
                </c:pt>
                <c:pt idx="64894">
                  <c:v>1221</c:v>
                </c:pt>
                <c:pt idx="64895">
                  <c:v>1134</c:v>
                </c:pt>
                <c:pt idx="64896">
                  <c:v>1075</c:v>
                </c:pt>
                <c:pt idx="64897">
                  <c:v>1022</c:v>
                </c:pt>
                <c:pt idx="64898">
                  <c:v>993</c:v>
                </c:pt>
                <c:pt idx="64899">
                  <c:v>977</c:v>
                </c:pt>
                <c:pt idx="64900">
                  <c:v>971</c:v>
                </c:pt>
                <c:pt idx="64901">
                  <c:v>967</c:v>
                </c:pt>
                <c:pt idx="64902">
                  <c:v>1019</c:v>
                </c:pt>
                <c:pt idx="64903">
                  <c:v>1232</c:v>
                </c:pt>
                <c:pt idx="64904">
                  <c:v>1362</c:v>
                </c:pt>
                <c:pt idx="64905">
                  <c:v>1438</c:v>
                </c:pt>
                <c:pt idx="64906">
                  <c:v>1478</c:v>
                </c:pt>
                <c:pt idx="64907">
                  <c:v>1530</c:v>
                </c:pt>
                <c:pt idx="64908">
                  <c:v>1512</c:v>
                </c:pt>
                <c:pt idx="64909">
                  <c:v>1520</c:v>
                </c:pt>
                <c:pt idx="64910">
                  <c:v>1498</c:v>
                </c:pt>
                <c:pt idx="64911">
                  <c:v>1450</c:v>
                </c:pt>
                <c:pt idx="64912">
                  <c:v>1347</c:v>
                </c:pt>
                <c:pt idx="64913">
                  <c:v>1273</c:v>
                </c:pt>
                <c:pt idx="64914">
                  <c:v>1344</c:v>
                </c:pt>
                <c:pt idx="64915">
                  <c:v>1325</c:v>
                </c:pt>
                <c:pt idx="64916">
                  <c:v>1271</c:v>
                </c:pt>
                <c:pt idx="64917">
                  <c:v>1241</c:v>
                </c:pt>
                <c:pt idx="64918">
                  <c:v>1172</c:v>
                </c:pt>
                <c:pt idx="64919">
                  <c:v>1096</c:v>
                </c:pt>
                <c:pt idx="64920">
                  <c:v>1052</c:v>
                </c:pt>
                <c:pt idx="64921">
                  <c:v>1000</c:v>
                </c:pt>
                <c:pt idx="64922">
                  <c:v>975</c:v>
                </c:pt>
                <c:pt idx="64923">
                  <c:v>964</c:v>
                </c:pt>
                <c:pt idx="64924">
                  <c:v>966</c:v>
                </c:pt>
                <c:pt idx="64925">
                  <c:v>969</c:v>
                </c:pt>
                <c:pt idx="64926">
                  <c:v>1022</c:v>
                </c:pt>
                <c:pt idx="64927">
                  <c:v>1223</c:v>
                </c:pt>
                <c:pt idx="64928">
                  <c:v>1358</c:v>
                </c:pt>
                <c:pt idx="64929">
                  <c:v>1450</c:v>
                </c:pt>
                <c:pt idx="64930">
                  <c:v>1512</c:v>
                </c:pt>
                <c:pt idx="64931">
                  <c:v>1493</c:v>
                </c:pt>
                <c:pt idx="64932">
                  <c:v>1469</c:v>
                </c:pt>
                <c:pt idx="64933">
                  <c:v>1544</c:v>
                </c:pt>
                <c:pt idx="64934">
                  <c:v>1508</c:v>
                </c:pt>
                <c:pt idx="64935">
                  <c:v>1442</c:v>
                </c:pt>
                <c:pt idx="64936">
                  <c:v>1383</c:v>
                </c:pt>
                <c:pt idx="64937">
                  <c:v>1276</c:v>
                </c:pt>
                <c:pt idx="64938">
                  <c:v>1358</c:v>
                </c:pt>
                <c:pt idx="64939">
                  <c:v>1334</c:v>
                </c:pt>
                <c:pt idx="64940">
                  <c:v>1202</c:v>
                </c:pt>
                <c:pt idx="64941">
                  <c:v>1168</c:v>
                </c:pt>
                <c:pt idx="64942">
                  <c:v>1113</c:v>
                </c:pt>
                <c:pt idx="64943">
                  <c:v>1061</c:v>
                </c:pt>
                <c:pt idx="64944">
                  <c:v>1008</c:v>
                </c:pt>
                <c:pt idx="64945">
                  <c:v>976</c:v>
                </c:pt>
                <c:pt idx="64946">
                  <c:v>967</c:v>
                </c:pt>
                <c:pt idx="64947">
                  <c:v>968</c:v>
                </c:pt>
                <c:pt idx="64948">
                  <c:v>969</c:v>
                </c:pt>
                <c:pt idx="64949">
                  <c:v>995</c:v>
                </c:pt>
                <c:pt idx="64950">
                  <c:v>1026</c:v>
                </c:pt>
                <c:pt idx="64951">
                  <c:v>1166</c:v>
                </c:pt>
                <c:pt idx="64952">
                  <c:v>1278</c:v>
                </c:pt>
                <c:pt idx="64953">
                  <c:v>1332</c:v>
                </c:pt>
                <c:pt idx="64954">
                  <c:v>1367</c:v>
                </c:pt>
                <c:pt idx="64955">
                  <c:v>1383</c:v>
                </c:pt>
                <c:pt idx="64956">
                  <c:v>1409</c:v>
                </c:pt>
                <c:pt idx="64957">
                  <c:v>1438</c:v>
                </c:pt>
                <c:pt idx="64958">
                  <c:v>1429</c:v>
                </c:pt>
                <c:pt idx="64959">
                  <c:v>1396</c:v>
                </c:pt>
                <c:pt idx="64960">
                  <c:v>1304</c:v>
                </c:pt>
                <c:pt idx="64961">
                  <c:v>1230</c:v>
                </c:pt>
                <c:pt idx="64962">
                  <c:v>1311</c:v>
                </c:pt>
                <c:pt idx="64963">
                  <c:v>1303</c:v>
                </c:pt>
                <c:pt idx="64964">
                  <c:v>1264</c:v>
                </c:pt>
                <c:pt idx="64965">
                  <c:v>1237</c:v>
                </c:pt>
                <c:pt idx="64966">
                  <c:v>1198</c:v>
                </c:pt>
                <c:pt idx="64967">
                  <c:v>1112</c:v>
                </c:pt>
                <c:pt idx="64968">
                  <c:v>1067</c:v>
                </c:pt>
                <c:pt idx="64969">
                  <c:v>1024</c:v>
                </c:pt>
                <c:pt idx="64970">
                  <c:v>997</c:v>
                </c:pt>
                <c:pt idx="64971">
                  <c:v>981</c:v>
                </c:pt>
                <c:pt idx="64972">
                  <c:v>997</c:v>
                </c:pt>
                <c:pt idx="64973">
                  <c:v>990</c:v>
                </c:pt>
                <c:pt idx="64974">
                  <c:v>1061</c:v>
                </c:pt>
                <c:pt idx="64975">
                  <c:v>1260</c:v>
                </c:pt>
                <c:pt idx="64976">
                  <c:v>1373</c:v>
                </c:pt>
                <c:pt idx="64977">
                  <c:v>1460</c:v>
                </c:pt>
                <c:pt idx="64978">
                  <c:v>1506</c:v>
                </c:pt>
                <c:pt idx="64979">
                  <c:v>1522</c:v>
                </c:pt>
                <c:pt idx="64980">
                  <c:v>1523</c:v>
                </c:pt>
                <c:pt idx="64981">
                  <c:v>1516</c:v>
                </c:pt>
                <c:pt idx="64982">
                  <c:v>1499</c:v>
                </c:pt>
                <c:pt idx="64983">
                  <c:v>1446</c:v>
                </c:pt>
                <c:pt idx="64984">
                  <c:v>1373</c:v>
                </c:pt>
                <c:pt idx="64985">
                  <c:v>1284</c:v>
                </c:pt>
                <c:pt idx="64986">
                  <c:v>1377</c:v>
                </c:pt>
                <c:pt idx="64987">
                  <c:v>1380</c:v>
                </c:pt>
                <c:pt idx="64988">
                  <c:v>1334</c:v>
                </c:pt>
                <c:pt idx="64989">
                  <c:v>1286</c:v>
                </c:pt>
                <c:pt idx="64990">
                  <c:v>1241</c:v>
                </c:pt>
                <c:pt idx="64991">
                  <c:v>1179</c:v>
                </c:pt>
                <c:pt idx="64992">
                  <c:v>1153</c:v>
                </c:pt>
                <c:pt idx="64993">
                  <c:v>1112</c:v>
                </c:pt>
                <c:pt idx="64994">
                  <c:v>1075</c:v>
                </c:pt>
                <c:pt idx="64995">
                  <c:v>1059</c:v>
                </c:pt>
                <c:pt idx="64996">
                  <c:v>1013</c:v>
                </c:pt>
                <c:pt idx="64997">
                  <c:v>993</c:v>
                </c:pt>
                <c:pt idx="64998">
                  <c:v>1008</c:v>
                </c:pt>
                <c:pt idx="64999">
                  <c:v>1124</c:v>
                </c:pt>
                <c:pt idx="65000">
                  <c:v>1233</c:v>
                </c:pt>
                <c:pt idx="65001">
                  <c:v>1342</c:v>
                </c:pt>
                <c:pt idx="65002">
                  <c:v>1389</c:v>
                </c:pt>
                <c:pt idx="65003">
                  <c:v>1385</c:v>
                </c:pt>
                <c:pt idx="65004">
                  <c:v>1360</c:v>
                </c:pt>
                <c:pt idx="65005">
                  <c:v>1360</c:v>
                </c:pt>
                <c:pt idx="65006">
                  <c:v>1345</c:v>
                </c:pt>
                <c:pt idx="65007">
                  <c:v>1301</c:v>
                </c:pt>
                <c:pt idx="65008">
                  <c:v>1284</c:v>
                </c:pt>
                <c:pt idx="65009">
                  <c:v>1245</c:v>
                </c:pt>
                <c:pt idx="65010">
                  <c:v>1331</c:v>
                </c:pt>
                <c:pt idx="65011">
                  <c:v>1334</c:v>
                </c:pt>
                <c:pt idx="65012">
                  <c:v>1303</c:v>
                </c:pt>
                <c:pt idx="65013">
                  <c:v>1263</c:v>
                </c:pt>
                <c:pt idx="65014">
                  <c:v>1235</c:v>
                </c:pt>
                <c:pt idx="65015">
                  <c:v>1168</c:v>
                </c:pt>
                <c:pt idx="65016">
                  <c:v>1119</c:v>
                </c:pt>
                <c:pt idx="65017">
                  <c:v>1091</c:v>
                </c:pt>
                <c:pt idx="65018">
                  <c:v>1056</c:v>
                </c:pt>
                <c:pt idx="65019">
                  <c:v>1037</c:v>
                </c:pt>
                <c:pt idx="65020">
                  <c:v>991</c:v>
                </c:pt>
                <c:pt idx="65021">
                  <c:v>931</c:v>
                </c:pt>
                <c:pt idx="65022">
                  <c:v>938</c:v>
                </c:pt>
                <c:pt idx="65023">
                  <c:v>994</c:v>
                </c:pt>
                <c:pt idx="65024">
                  <c:v>1048</c:v>
                </c:pt>
                <c:pt idx="65025">
                  <c:v>1094</c:v>
                </c:pt>
                <c:pt idx="65026">
                  <c:v>1168</c:v>
                </c:pt>
                <c:pt idx="65027">
                  <c:v>1204</c:v>
                </c:pt>
                <c:pt idx="65028">
                  <c:v>1216</c:v>
                </c:pt>
                <c:pt idx="65029">
                  <c:v>1213</c:v>
                </c:pt>
                <c:pt idx="65030">
                  <c:v>1224</c:v>
                </c:pt>
                <c:pt idx="65031">
                  <c:v>1177</c:v>
                </c:pt>
                <c:pt idx="65032">
                  <c:v>1165</c:v>
                </c:pt>
                <c:pt idx="65033">
                  <c:v>1150</c:v>
                </c:pt>
                <c:pt idx="65034">
                  <c:v>1238</c:v>
                </c:pt>
                <c:pt idx="65035">
                  <c:v>1247</c:v>
                </c:pt>
                <c:pt idx="65036">
                  <c:v>1254</c:v>
                </c:pt>
                <c:pt idx="65037">
                  <c:v>1232</c:v>
                </c:pt>
                <c:pt idx="65038">
                  <c:v>1175</c:v>
                </c:pt>
                <c:pt idx="65039">
                  <c:v>1122</c:v>
                </c:pt>
                <c:pt idx="65040">
                  <c:v>1078</c:v>
                </c:pt>
                <c:pt idx="65041">
                  <c:v>1007</c:v>
                </c:pt>
                <c:pt idx="65042">
                  <c:v>1002</c:v>
                </c:pt>
                <c:pt idx="65043">
                  <c:v>986</c:v>
                </c:pt>
                <c:pt idx="65044">
                  <c:v>983</c:v>
                </c:pt>
                <c:pt idx="65045">
                  <c:v>994</c:v>
                </c:pt>
                <c:pt idx="65046">
                  <c:v>1065</c:v>
                </c:pt>
                <c:pt idx="65047">
                  <c:v>1272</c:v>
                </c:pt>
                <c:pt idx="65048">
                  <c:v>1426</c:v>
                </c:pt>
                <c:pt idx="65049">
                  <c:v>1530</c:v>
                </c:pt>
                <c:pt idx="65050">
                  <c:v>1541</c:v>
                </c:pt>
                <c:pt idx="65051">
                  <c:v>1561</c:v>
                </c:pt>
                <c:pt idx="65052">
                  <c:v>1533</c:v>
                </c:pt>
                <c:pt idx="65053">
                  <c:v>1514</c:v>
                </c:pt>
                <c:pt idx="65054">
                  <c:v>1488</c:v>
                </c:pt>
                <c:pt idx="65055">
                  <c:v>1470</c:v>
                </c:pt>
                <c:pt idx="65056">
                  <c:v>1390</c:v>
                </c:pt>
                <c:pt idx="65057">
                  <c:v>1304</c:v>
                </c:pt>
                <c:pt idx="65058">
                  <c:v>1383</c:v>
                </c:pt>
                <c:pt idx="65059">
                  <c:v>1352</c:v>
                </c:pt>
                <c:pt idx="65060">
                  <c:v>1317</c:v>
                </c:pt>
                <c:pt idx="65061">
                  <c:v>1292</c:v>
                </c:pt>
                <c:pt idx="65062">
                  <c:v>1230</c:v>
                </c:pt>
                <c:pt idx="65063">
                  <c:v>1156</c:v>
                </c:pt>
                <c:pt idx="65064">
                  <c:v>1104</c:v>
                </c:pt>
                <c:pt idx="65065">
                  <c:v>1063</c:v>
                </c:pt>
                <c:pt idx="65066">
                  <c:v>1031</c:v>
                </c:pt>
                <c:pt idx="65067">
                  <c:v>1012</c:v>
                </c:pt>
                <c:pt idx="65068">
                  <c:v>1015</c:v>
                </c:pt>
                <c:pt idx="65069">
                  <c:v>994</c:v>
                </c:pt>
                <c:pt idx="65070">
                  <c:v>1054</c:v>
                </c:pt>
                <c:pt idx="65071">
                  <c:v>1232</c:v>
                </c:pt>
                <c:pt idx="65072">
                  <c:v>1379</c:v>
                </c:pt>
                <c:pt idx="65073">
                  <c:v>1497</c:v>
                </c:pt>
                <c:pt idx="65074">
                  <c:v>1542</c:v>
                </c:pt>
                <c:pt idx="65075">
                  <c:v>1563</c:v>
                </c:pt>
                <c:pt idx="65076">
                  <c:v>1566</c:v>
                </c:pt>
                <c:pt idx="65077">
                  <c:v>1592</c:v>
                </c:pt>
                <c:pt idx="65078">
                  <c:v>1612</c:v>
                </c:pt>
                <c:pt idx="65079">
                  <c:v>1544</c:v>
                </c:pt>
                <c:pt idx="65080">
                  <c:v>1457</c:v>
                </c:pt>
                <c:pt idx="65081">
                  <c:v>1359</c:v>
                </c:pt>
                <c:pt idx="65082">
                  <c:v>1443</c:v>
                </c:pt>
                <c:pt idx="65083">
                  <c:v>1406</c:v>
                </c:pt>
                <c:pt idx="65084">
                  <c:v>1368</c:v>
                </c:pt>
                <c:pt idx="65085">
                  <c:v>1335</c:v>
                </c:pt>
                <c:pt idx="65086">
                  <c:v>1276</c:v>
                </c:pt>
                <c:pt idx="65087">
                  <c:v>1207</c:v>
                </c:pt>
                <c:pt idx="65088">
                  <c:v>1169</c:v>
                </c:pt>
                <c:pt idx="65089">
                  <c:v>1121</c:v>
                </c:pt>
                <c:pt idx="65090">
                  <c:v>1103</c:v>
                </c:pt>
                <c:pt idx="65091">
                  <c:v>1078</c:v>
                </c:pt>
                <c:pt idx="65092">
                  <c:v>1069</c:v>
                </c:pt>
                <c:pt idx="65093">
                  <c:v>1091</c:v>
                </c:pt>
                <c:pt idx="65094">
                  <c:v>1127</c:v>
                </c:pt>
                <c:pt idx="65095">
                  <c:v>1309</c:v>
                </c:pt>
                <c:pt idx="65096">
                  <c:v>1393</c:v>
                </c:pt>
                <c:pt idx="65097">
                  <c:v>1466</c:v>
                </c:pt>
                <c:pt idx="65098">
                  <c:v>1499</c:v>
                </c:pt>
                <c:pt idx="65099">
                  <c:v>1471</c:v>
                </c:pt>
                <c:pt idx="65100">
                  <c:v>1437</c:v>
                </c:pt>
                <c:pt idx="65101">
                  <c:v>1403</c:v>
                </c:pt>
                <c:pt idx="65102">
                  <c:v>1409</c:v>
                </c:pt>
                <c:pt idx="65103">
                  <c:v>1368</c:v>
                </c:pt>
                <c:pt idx="65104">
                  <c:v>1297</c:v>
                </c:pt>
                <c:pt idx="65105">
                  <c:v>1237</c:v>
                </c:pt>
                <c:pt idx="65106">
                  <c:v>1315</c:v>
                </c:pt>
                <c:pt idx="65107">
                  <c:v>1300</c:v>
                </c:pt>
                <c:pt idx="65108">
                  <c:v>1273</c:v>
                </c:pt>
                <c:pt idx="65109">
                  <c:v>1217</c:v>
                </c:pt>
                <c:pt idx="65110">
                  <c:v>1166</c:v>
                </c:pt>
                <c:pt idx="65111">
                  <c:v>1109</c:v>
                </c:pt>
                <c:pt idx="65112">
                  <c:v>1059</c:v>
                </c:pt>
                <c:pt idx="65113">
                  <c:v>1014</c:v>
                </c:pt>
                <c:pt idx="65114">
                  <c:v>978</c:v>
                </c:pt>
                <c:pt idx="65115">
                  <c:v>964</c:v>
                </c:pt>
                <c:pt idx="65116">
                  <c:v>975</c:v>
                </c:pt>
                <c:pt idx="65117">
                  <c:v>1005</c:v>
                </c:pt>
                <c:pt idx="65118">
                  <c:v>1032</c:v>
                </c:pt>
                <c:pt idx="65119">
                  <c:v>1195</c:v>
                </c:pt>
                <c:pt idx="65120">
                  <c:v>1314</c:v>
                </c:pt>
                <c:pt idx="65121">
                  <c:v>1380</c:v>
                </c:pt>
                <c:pt idx="65122">
                  <c:v>1433</c:v>
                </c:pt>
                <c:pt idx="65123">
                  <c:v>1445</c:v>
                </c:pt>
                <c:pt idx="65124">
                  <c:v>1429</c:v>
                </c:pt>
                <c:pt idx="65125">
                  <c:v>1455</c:v>
                </c:pt>
                <c:pt idx="65126">
                  <c:v>1436</c:v>
                </c:pt>
                <c:pt idx="65127">
                  <c:v>1394</c:v>
                </c:pt>
                <c:pt idx="65128">
                  <c:v>1316</c:v>
                </c:pt>
                <c:pt idx="65129">
                  <c:v>1255</c:v>
                </c:pt>
                <c:pt idx="65130">
                  <c:v>1295</c:v>
                </c:pt>
                <c:pt idx="65131">
                  <c:v>1271</c:v>
                </c:pt>
                <c:pt idx="65132">
                  <c:v>1212</c:v>
                </c:pt>
                <c:pt idx="65133">
                  <c:v>1203</c:v>
                </c:pt>
                <c:pt idx="65134">
                  <c:v>1149</c:v>
                </c:pt>
                <c:pt idx="65135">
                  <c:v>1084</c:v>
                </c:pt>
                <c:pt idx="65136">
                  <c:v>1021</c:v>
                </c:pt>
                <c:pt idx="65137">
                  <c:v>1002</c:v>
                </c:pt>
                <c:pt idx="65138">
                  <c:v>983</c:v>
                </c:pt>
                <c:pt idx="65139">
                  <c:v>965</c:v>
                </c:pt>
                <c:pt idx="65140">
                  <c:v>971</c:v>
                </c:pt>
                <c:pt idx="65141">
                  <c:v>965</c:v>
                </c:pt>
                <c:pt idx="65142">
                  <c:v>1045</c:v>
                </c:pt>
                <c:pt idx="65143">
                  <c:v>1256</c:v>
                </c:pt>
                <c:pt idx="65144">
                  <c:v>1367</c:v>
                </c:pt>
                <c:pt idx="65145">
                  <c:v>1435</c:v>
                </c:pt>
                <c:pt idx="65146">
                  <c:v>1430</c:v>
                </c:pt>
                <c:pt idx="65147">
                  <c:v>1457</c:v>
                </c:pt>
                <c:pt idx="65148">
                  <c:v>1491</c:v>
                </c:pt>
                <c:pt idx="65149">
                  <c:v>1479</c:v>
                </c:pt>
                <c:pt idx="65150">
                  <c:v>1460</c:v>
                </c:pt>
                <c:pt idx="65151">
                  <c:v>1392</c:v>
                </c:pt>
                <c:pt idx="65152">
                  <c:v>1271</c:v>
                </c:pt>
                <c:pt idx="65153">
                  <c:v>1227</c:v>
                </c:pt>
                <c:pt idx="65154">
                  <c:v>1285</c:v>
                </c:pt>
                <c:pt idx="65155">
                  <c:v>1263</c:v>
                </c:pt>
                <c:pt idx="65156">
                  <c:v>1223</c:v>
                </c:pt>
                <c:pt idx="65157">
                  <c:v>1168</c:v>
                </c:pt>
                <c:pt idx="65158">
                  <c:v>1114</c:v>
                </c:pt>
                <c:pt idx="65159">
                  <c:v>1056</c:v>
                </c:pt>
                <c:pt idx="65160">
                  <c:v>1013</c:v>
                </c:pt>
                <c:pt idx="65161">
                  <c:v>981</c:v>
                </c:pt>
                <c:pt idx="65162">
                  <c:v>959</c:v>
                </c:pt>
                <c:pt idx="65163">
                  <c:v>940</c:v>
                </c:pt>
                <c:pt idx="65164">
                  <c:v>944</c:v>
                </c:pt>
                <c:pt idx="65165">
                  <c:v>930</c:v>
                </c:pt>
                <c:pt idx="65166">
                  <c:v>943</c:v>
                </c:pt>
                <c:pt idx="65167">
                  <c:v>1069</c:v>
                </c:pt>
                <c:pt idx="65168">
                  <c:v>1206</c:v>
                </c:pt>
                <c:pt idx="65169">
                  <c:v>1288</c:v>
                </c:pt>
                <c:pt idx="65170">
                  <c:v>1335</c:v>
                </c:pt>
                <c:pt idx="65171">
                  <c:v>1337</c:v>
                </c:pt>
                <c:pt idx="65172">
                  <c:v>1312</c:v>
                </c:pt>
                <c:pt idx="65173">
                  <c:v>1305</c:v>
                </c:pt>
                <c:pt idx="65174">
                  <c:v>1270</c:v>
                </c:pt>
                <c:pt idx="65175">
                  <c:v>1247</c:v>
                </c:pt>
                <c:pt idx="65176">
                  <c:v>1213</c:v>
                </c:pt>
                <c:pt idx="65177">
                  <c:v>1187</c:v>
                </c:pt>
                <c:pt idx="65178">
                  <c:v>1279</c:v>
                </c:pt>
                <c:pt idx="65179">
                  <c:v>1277</c:v>
                </c:pt>
                <c:pt idx="65180">
                  <c:v>1249</c:v>
                </c:pt>
                <c:pt idx="65181">
                  <c:v>1216</c:v>
                </c:pt>
                <c:pt idx="65182">
                  <c:v>1177</c:v>
                </c:pt>
                <c:pt idx="65183">
                  <c:v>1130</c:v>
                </c:pt>
                <c:pt idx="65184">
                  <c:v>1070</c:v>
                </c:pt>
                <c:pt idx="65185">
                  <c:v>1026</c:v>
                </c:pt>
                <c:pt idx="65186">
                  <c:v>1016</c:v>
                </c:pt>
                <c:pt idx="65187">
                  <c:v>983</c:v>
                </c:pt>
                <c:pt idx="65188">
                  <c:v>976</c:v>
                </c:pt>
                <c:pt idx="65189">
                  <c:v>954</c:v>
                </c:pt>
                <c:pt idx="65190">
                  <c:v>932</c:v>
                </c:pt>
                <c:pt idx="65191">
                  <c:v>963</c:v>
                </c:pt>
                <c:pt idx="65192">
                  <c:v>996</c:v>
                </c:pt>
                <c:pt idx="65193">
                  <c:v>1039</c:v>
                </c:pt>
                <c:pt idx="65194">
                  <c:v>1071</c:v>
                </c:pt>
                <c:pt idx="65195">
                  <c:v>1083</c:v>
                </c:pt>
                <c:pt idx="65196">
                  <c:v>1092</c:v>
                </c:pt>
                <c:pt idx="65197">
                  <c:v>1097</c:v>
                </c:pt>
                <c:pt idx="65198">
                  <c:v>1101</c:v>
                </c:pt>
                <c:pt idx="65199">
                  <c:v>1090</c:v>
                </c:pt>
                <c:pt idx="65200">
                  <c:v>1069</c:v>
                </c:pt>
                <c:pt idx="65201">
                  <c:v>1068</c:v>
                </c:pt>
                <c:pt idx="65202">
                  <c:v>1149</c:v>
                </c:pt>
                <c:pt idx="65203">
                  <c:v>1168</c:v>
                </c:pt>
                <c:pt idx="65204">
                  <c:v>1161</c:v>
                </c:pt>
                <c:pt idx="65205">
                  <c:v>1129</c:v>
                </c:pt>
                <c:pt idx="65206">
                  <c:v>1073</c:v>
                </c:pt>
                <c:pt idx="65207">
                  <c:v>1019</c:v>
                </c:pt>
                <c:pt idx="65208">
                  <c:v>977</c:v>
                </c:pt>
                <c:pt idx="65209">
                  <c:v>938</c:v>
                </c:pt>
                <c:pt idx="65210">
                  <c:v>912</c:v>
                </c:pt>
                <c:pt idx="65211">
                  <c:v>914</c:v>
                </c:pt>
                <c:pt idx="65212">
                  <c:v>925</c:v>
                </c:pt>
                <c:pt idx="65213">
                  <c:v>962</c:v>
                </c:pt>
                <c:pt idx="65214">
                  <c:v>997</c:v>
                </c:pt>
                <c:pt idx="65215">
                  <c:v>1173</c:v>
                </c:pt>
                <c:pt idx="65216">
                  <c:v>1296</c:v>
                </c:pt>
                <c:pt idx="65217">
                  <c:v>1344</c:v>
                </c:pt>
                <c:pt idx="65218">
                  <c:v>1384</c:v>
                </c:pt>
                <c:pt idx="65219">
                  <c:v>1377</c:v>
                </c:pt>
                <c:pt idx="65220">
                  <c:v>1386</c:v>
                </c:pt>
                <c:pt idx="65221">
                  <c:v>1421</c:v>
                </c:pt>
                <c:pt idx="65222">
                  <c:v>1380</c:v>
                </c:pt>
                <c:pt idx="65223">
                  <c:v>1328</c:v>
                </c:pt>
                <c:pt idx="65224">
                  <c:v>1287</c:v>
                </c:pt>
                <c:pt idx="65225">
                  <c:v>1224</c:v>
                </c:pt>
                <c:pt idx="65226">
                  <c:v>1296</c:v>
                </c:pt>
                <c:pt idx="65227">
                  <c:v>1284</c:v>
                </c:pt>
                <c:pt idx="65228">
                  <c:v>1248</c:v>
                </c:pt>
                <c:pt idx="65229">
                  <c:v>1210</c:v>
                </c:pt>
                <c:pt idx="65230">
                  <c:v>1143</c:v>
                </c:pt>
                <c:pt idx="65231">
                  <c:v>1087</c:v>
                </c:pt>
                <c:pt idx="65232">
                  <c:v>1035</c:v>
                </c:pt>
                <c:pt idx="65233">
                  <c:v>1000</c:v>
                </c:pt>
                <c:pt idx="65234">
                  <c:v>982</c:v>
                </c:pt>
                <c:pt idx="65235">
                  <c:v>962</c:v>
                </c:pt>
                <c:pt idx="65236">
                  <c:v>972</c:v>
                </c:pt>
                <c:pt idx="65237">
                  <c:v>983</c:v>
                </c:pt>
                <c:pt idx="65238">
                  <c:v>1033</c:v>
                </c:pt>
                <c:pt idx="65239">
                  <c:v>1207</c:v>
                </c:pt>
                <c:pt idx="65240">
                  <c:v>1315</c:v>
                </c:pt>
                <c:pt idx="65241">
                  <c:v>1391</c:v>
                </c:pt>
                <c:pt idx="65242">
                  <c:v>1437</c:v>
                </c:pt>
                <c:pt idx="65243">
                  <c:v>1415</c:v>
                </c:pt>
                <c:pt idx="65244">
                  <c:v>1445</c:v>
                </c:pt>
                <c:pt idx="65245">
                  <c:v>1480</c:v>
                </c:pt>
                <c:pt idx="65246">
                  <c:v>1469</c:v>
                </c:pt>
                <c:pt idx="65247">
                  <c:v>1444</c:v>
                </c:pt>
                <c:pt idx="65248">
                  <c:v>1364</c:v>
                </c:pt>
                <c:pt idx="65249">
                  <c:v>1255</c:v>
                </c:pt>
                <c:pt idx="65250">
                  <c:v>1337</c:v>
                </c:pt>
                <c:pt idx="65251">
                  <c:v>1342</c:v>
                </c:pt>
                <c:pt idx="65252">
                  <c:v>1306</c:v>
                </c:pt>
                <c:pt idx="65253">
                  <c:v>1260</c:v>
                </c:pt>
                <c:pt idx="65254">
                  <c:v>1209</c:v>
                </c:pt>
                <c:pt idx="65255">
                  <c:v>1138</c:v>
                </c:pt>
                <c:pt idx="65256">
                  <c:v>1090</c:v>
                </c:pt>
                <c:pt idx="65257">
                  <c:v>1045</c:v>
                </c:pt>
                <c:pt idx="65258">
                  <c:v>1016</c:v>
                </c:pt>
                <c:pt idx="65259">
                  <c:v>985</c:v>
                </c:pt>
                <c:pt idx="65260">
                  <c:v>991</c:v>
                </c:pt>
                <c:pt idx="65261">
                  <c:v>1007</c:v>
                </c:pt>
                <c:pt idx="65262">
                  <c:v>1038</c:v>
                </c:pt>
                <c:pt idx="65263">
                  <c:v>1230</c:v>
                </c:pt>
                <c:pt idx="65264">
                  <c:v>1337</c:v>
                </c:pt>
                <c:pt idx="65265">
                  <c:v>1427</c:v>
                </c:pt>
                <c:pt idx="65266">
                  <c:v>1484</c:v>
                </c:pt>
                <c:pt idx="65267">
                  <c:v>1513</c:v>
                </c:pt>
                <c:pt idx="65268">
                  <c:v>1519</c:v>
                </c:pt>
                <c:pt idx="65269">
                  <c:v>1540</c:v>
                </c:pt>
                <c:pt idx="65270">
                  <c:v>1528</c:v>
                </c:pt>
                <c:pt idx="65271">
                  <c:v>1484</c:v>
                </c:pt>
                <c:pt idx="65272">
                  <c:v>1373</c:v>
                </c:pt>
                <c:pt idx="65273">
                  <c:v>1306</c:v>
                </c:pt>
                <c:pt idx="65274">
                  <c:v>1377</c:v>
                </c:pt>
                <c:pt idx="65275">
                  <c:v>1372</c:v>
                </c:pt>
                <c:pt idx="65276">
                  <c:v>1341</c:v>
                </c:pt>
                <c:pt idx="65277">
                  <c:v>1292</c:v>
                </c:pt>
                <c:pt idx="65278">
                  <c:v>1230</c:v>
                </c:pt>
                <c:pt idx="65279">
                  <c:v>1158</c:v>
                </c:pt>
                <c:pt idx="65280">
                  <c:v>1107</c:v>
                </c:pt>
                <c:pt idx="65281">
                  <c:v>1070</c:v>
                </c:pt>
                <c:pt idx="65282">
                  <c:v>1042</c:v>
                </c:pt>
                <c:pt idx="65283">
                  <c:v>1021</c:v>
                </c:pt>
                <c:pt idx="65284">
                  <c:v>1023</c:v>
                </c:pt>
                <c:pt idx="65285">
                  <c:v>1040</c:v>
                </c:pt>
                <c:pt idx="65286">
                  <c:v>1093</c:v>
                </c:pt>
                <c:pt idx="65287">
                  <c:v>1238</c:v>
                </c:pt>
                <c:pt idx="65288">
                  <c:v>1360</c:v>
                </c:pt>
                <c:pt idx="65289">
                  <c:v>1470</c:v>
                </c:pt>
                <c:pt idx="65290">
                  <c:v>1537</c:v>
                </c:pt>
                <c:pt idx="65291">
                  <c:v>1547</c:v>
                </c:pt>
                <c:pt idx="65292">
                  <c:v>1558</c:v>
                </c:pt>
                <c:pt idx="65293">
                  <c:v>1578</c:v>
                </c:pt>
                <c:pt idx="65294">
                  <c:v>1562</c:v>
                </c:pt>
                <c:pt idx="65295">
                  <c:v>1514</c:v>
                </c:pt>
                <c:pt idx="65296">
                  <c:v>1423</c:v>
                </c:pt>
                <c:pt idx="65297">
                  <c:v>1354</c:v>
                </c:pt>
                <c:pt idx="65298">
                  <c:v>1427</c:v>
                </c:pt>
                <c:pt idx="65299">
                  <c:v>1417</c:v>
                </c:pt>
                <c:pt idx="65300">
                  <c:v>1380</c:v>
                </c:pt>
                <c:pt idx="65301">
                  <c:v>1341</c:v>
                </c:pt>
                <c:pt idx="65302">
                  <c:v>1288</c:v>
                </c:pt>
                <c:pt idx="65303">
                  <c:v>1222</c:v>
                </c:pt>
                <c:pt idx="65304">
                  <c:v>1153</c:v>
                </c:pt>
                <c:pt idx="65305">
                  <c:v>1101</c:v>
                </c:pt>
                <c:pt idx="65306">
                  <c:v>1049</c:v>
                </c:pt>
                <c:pt idx="65307">
                  <c:v>1023</c:v>
                </c:pt>
                <c:pt idx="65308">
                  <c:v>1031</c:v>
                </c:pt>
                <c:pt idx="65309">
                  <c:v>1038</c:v>
                </c:pt>
                <c:pt idx="65310">
                  <c:v>1057</c:v>
                </c:pt>
                <c:pt idx="65311">
                  <c:v>1229</c:v>
                </c:pt>
                <c:pt idx="65312">
                  <c:v>1360</c:v>
                </c:pt>
                <c:pt idx="65313">
                  <c:v>1454</c:v>
                </c:pt>
                <c:pt idx="65314">
                  <c:v>1502</c:v>
                </c:pt>
                <c:pt idx="65315">
                  <c:v>1505</c:v>
                </c:pt>
                <c:pt idx="65316">
                  <c:v>1518</c:v>
                </c:pt>
                <c:pt idx="65317">
                  <c:v>1562</c:v>
                </c:pt>
                <c:pt idx="65318">
                  <c:v>1539</c:v>
                </c:pt>
                <c:pt idx="65319">
                  <c:v>1451</c:v>
                </c:pt>
                <c:pt idx="65320">
                  <c:v>1344</c:v>
                </c:pt>
                <c:pt idx="65321">
                  <c:v>1271</c:v>
                </c:pt>
                <c:pt idx="65322">
                  <c:v>1313</c:v>
                </c:pt>
                <c:pt idx="65323">
                  <c:v>1301</c:v>
                </c:pt>
                <c:pt idx="65324">
                  <c:v>1265</c:v>
                </c:pt>
                <c:pt idx="65325">
                  <c:v>1211</c:v>
                </c:pt>
                <c:pt idx="65326">
                  <c:v>1162</c:v>
                </c:pt>
                <c:pt idx="65327">
                  <c:v>1097</c:v>
                </c:pt>
                <c:pt idx="65328">
                  <c:v>1054</c:v>
                </c:pt>
                <c:pt idx="65329">
                  <c:v>1022</c:v>
                </c:pt>
                <c:pt idx="65330">
                  <c:v>989</c:v>
                </c:pt>
                <c:pt idx="65331">
                  <c:v>964</c:v>
                </c:pt>
                <c:pt idx="65332">
                  <c:v>961</c:v>
                </c:pt>
                <c:pt idx="65333">
                  <c:v>957</c:v>
                </c:pt>
                <c:pt idx="65334">
                  <c:v>951</c:v>
                </c:pt>
                <c:pt idx="65335">
                  <c:v>1067</c:v>
                </c:pt>
                <c:pt idx="65336">
                  <c:v>1192</c:v>
                </c:pt>
                <c:pt idx="65337">
                  <c:v>1294</c:v>
                </c:pt>
                <c:pt idx="65338">
                  <c:v>1343</c:v>
                </c:pt>
                <c:pt idx="65339">
                  <c:v>1312</c:v>
                </c:pt>
                <c:pt idx="65340">
                  <c:v>1296</c:v>
                </c:pt>
                <c:pt idx="65341">
                  <c:v>1286</c:v>
                </c:pt>
                <c:pt idx="65342">
                  <c:v>1290</c:v>
                </c:pt>
                <c:pt idx="65343">
                  <c:v>1258</c:v>
                </c:pt>
                <c:pt idx="65344">
                  <c:v>1188</c:v>
                </c:pt>
                <c:pt idx="65345">
                  <c:v>1189</c:v>
                </c:pt>
                <c:pt idx="65346">
                  <c:v>1297</c:v>
                </c:pt>
                <c:pt idx="65347">
                  <c:v>1291</c:v>
                </c:pt>
                <c:pt idx="65348">
                  <c:v>1282</c:v>
                </c:pt>
                <c:pt idx="65349">
                  <c:v>1219</c:v>
                </c:pt>
                <c:pt idx="65350">
                  <c:v>1174</c:v>
                </c:pt>
                <c:pt idx="65351">
                  <c:v>1136</c:v>
                </c:pt>
                <c:pt idx="65352">
                  <c:v>1098</c:v>
                </c:pt>
                <c:pt idx="65353">
                  <c:v>1062</c:v>
                </c:pt>
                <c:pt idx="65354">
                  <c:v>1033</c:v>
                </c:pt>
                <c:pt idx="65355">
                  <c:v>1002</c:v>
                </c:pt>
                <c:pt idx="65356">
                  <c:v>989</c:v>
                </c:pt>
                <c:pt idx="65357">
                  <c:v>951</c:v>
                </c:pt>
                <c:pt idx="65358">
                  <c:v>914</c:v>
                </c:pt>
                <c:pt idx="65359">
                  <c:v>969</c:v>
                </c:pt>
                <c:pt idx="65360">
                  <c:v>1029</c:v>
                </c:pt>
                <c:pt idx="65361">
                  <c:v>1084</c:v>
                </c:pt>
                <c:pt idx="65362">
                  <c:v>1155</c:v>
                </c:pt>
                <c:pt idx="65363">
                  <c:v>1173</c:v>
                </c:pt>
                <c:pt idx="65364">
                  <c:v>1182</c:v>
                </c:pt>
                <c:pt idx="65365">
                  <c:v>1165</c:v>
                </c:pt>
                <c:pt idx="65366">
                  <c:v>1142</c:v>
                </c:pt>
                <c:pt idx="65367">
                  <c:v>1140</c:v>
                </c:pt>
                <c:pt idx="65368">
                  <c:v>1135</c:v>
                </c:pt>
                <c:pt idx="65369">
                  <c:v>1125</c:v>
                </c:pt>
                <c:pt idx="65370">
                  <c:v>1204</c:v>
                </c:pt>
                <c:pt idx="65371">
                  <c:v>1233</c:v>
                </c:pt>
                <c:pt idx="65372">
                  <c:v>1240</c:v>
                </c:pt>
                <c:pt idx="65373">
                  <c:v>1226</c:v>
                </c:pt>
                <c:pt idx="65374">
                  <c:v>1175</c:v>
                </c:pt>
                <c:pt idx="65375">
                  <c:v>1117</c:v>
                </c:pt>
                <c:pt idx="65376">
                  <c:v>1072</c:v>
                </c:pt>
                <c:pt idx="65377">
                  <c:v>1041</c:v>
                </c:pt>
                <c:pt idx="65378">
                  <c:v>1005</c:v>
                </c:pt>
                <c:pt idx="65379">
                  <c:v>994</c:v>
                </c:pt>
                <c:pt idx="65380">
                  <c:v>995</c:v>
                </c:pt>
                <c:pt idx="65381">
                  <c:v>1013</c:v>
                </c:pt>
                <c:pt idx="65382">
                  <c:v>1053</c:v>
                </c:pt>
                <c:pt idx="65383">
                  <c:v>1243</c:v>
                </c:pt>
                <c:pt idx="65384">
                  <c:v>1395</c:v>
                </c:pt>
                <c:pt idx="65385">
                  <c:v>1486</c:v>
                </c:pt>
                <c:pt idx="65386">
                  <c:v>1500</c:v>
                </c:pt>
                <c:pt idx="65387">
                  <c:v>1487</c:v>
                </c:pt>
                <c:pt idx="65388">
                  <c:v>1462</c:v>
                </c:pt>
                <c:pt idx="65389">
                  <c:v>1471</c:v>
                </c:pt>
                <c:pt idx="65390">
                  <c:v>1445</c:v>
                </c:pt>
                <c:pt idx="65391">
                  <c:v>1392</c:v>
                </c:pt>
                <c:pt idx="65392">
                  <c:v>1297</c:v>
                </c:pt>
                <c:pt idx="65393">
                  <c:v>1241</c:v>
                </c:pt>
                <c:pt idx="65394">
                  <c:v>1290</c:v>
                </c:pt>
                <c:pt idx="65395">
                  <c:v>1275</c:v>
                </c:pt>
                <c:pt idx="65396">
                  <c:v>1233</c:v>
                </c:pt>
                <c:pt idx="65397">
                  <c:v>1188</c:v>
                </c:pt>
                <c:pt idx="65398">
                  <c:v>1126</c:v>
                </c:pt>
                <c:pt idx="65399">
                  <c:v>1051</c:v>
                </c:pt>
                <c:pt idx="65400">
                  <c:v>1005</c:v>
                </c:pt>
                <c:pt idx="65401">
                  <c:v>967</c:v>
                </c:pt>
                <c:pt idx="65402">
                  <c:v>946</c:v>
                </c:pt>
                <c:pt idx="65403">
                  <c:v>934</c:v>
                </c:pt>
                <c:pt idx="65404">
                  <c:v>940</c:v>
                </c:pt>
                <c:pt idx="65405">
                  <c:v>956</c:v>
                </c:pt>
                <c:pt idx="65406">
                  <c:v>994</c:v>
                </c:pt>
                <c:pt idx="65407">
                  <c:v>1192</c:v>
                </c:pt>
                <c:pt idx="65408">
                  <c:v>1336</c:v>
                </c:pt>
                <c:pt idx="65409">
                  <c:v>1430</c:v>
                </c:pt>
                <c:pt idx="65410">
                  <c:v>1487</c:v>
                </c:pt>
                <c:pt idx="65411">
                  <c:v>1528</c:v>
                </c:pt>
                <c:pt idx="65412">
                  <c:v>1531</c:v>
                </c:pt>
                <c:pt idx="65413">
                  <c:v>1524</c:v>
                </c:pt>
                <c:pt idx="65414">
                  <c:v>1495</c:v>
                </c:pt>
                <c:pt idx="65415">
                  <c:v>1480</c:v>
                </c:pt>
                <c:pt idx="65416">
                  <c:v>1395</c:v>
                </c:pt>
                <c:pt idx="65417">
                  <c:v>1290</c:v>
                </c:pt>
                <c:pt idx="65418">
                  <c:v>1350</c:v>
                </c:pt>
                <c:pt idx="65419">
                  <c:v>1365</c:v>
                </c:pt>
                <c:pt idx="65420">
                  <c:v>1313</c:v>
                </c:pt>
                <c:pt idx="65421">
                  <c:v>1267</c:v>
                </c:pt>
                <c:pt idx="65422">
                  <c:v>1198</c:v>
                </c:pt>
                <c:pt idx="65423">
                  <c:v>1119</c:v>
                </c:pt>
                <c:pt idx="65424">
                  <c:v>1077</c:v>
                </c:pt>
                <c:pt idx="65425">
                  <c:v>1039</c:v>
                </c:pt>
                <c:pt idx="65426">
                  <c:v>1010</c:v>
                </c:pt>
                <c:pt idx="65427">
                  <c:v>979</c:v>
                </c:pt>
                <c:pt idx="65428">
                  <c:v>984</c:v>
                </c:pt>
                <c:pt idx="65429">
                  <c:v>1022</c:v>
                </c:pt>
                <c:pt idx="65430">
                  <c:v>1037</c:v>
                </c:pt>
                <c:pt idx="65431">
                  <c:v>1206</c:v>
                </c:pt>
                <c:pt idx="65432">
                  <c:v>1319</c:v>
                </c:pt>
                <c:pt idx="65433">
                  <c:v>1370</c:v>
                </c:pt>
                <c:pt idx="65434">
                  <c:v>1409</c:v>
                </c:pt>
                <c:pt idx="65435">
                  <c:v>1380</c:v>
                </c:pt>
                <c:pt idx="65436">
                  <c:v>1384</c:v>
                </c:pt>
                <c:pt idx="65437">
                  <c:v>1386</c:v>
                </c:pt>
                <c:pt idx="65438">
                  <c:v>1369</c:v>
                </c:pt>
                <c:pt idx="65439">
                  <c:v>1328</c:v>
                </c:pt>
                <c:pt idx="65440">
                  <c:v>1251</c:v>
                </c:pt>
                <c:pt idx="65441">
                  <c:v>1194</c:v>
                </c:pt>
                <c:pt idx="65442">
                  <c:v>1265</c:v>
                </c:pt>
                <c:pt idx="65443">
                  <c:v>1256</c:v>
                </c:pt>
                <c:pt idx="65444">
                  <c:v>1197</c:v>
                </c:pt>
                <c:pt idx="65445">
                  <c:v>1156</c:v>
                </c:pt>
                <c:pt idx="65446">
                  <c:v>1098</c:v>
                </c:pt>
                <c:pt idx="65447">
                  <c:v>1053</c:v>
                </c:pt>
                <c:pt idx="65448">
                  <c:v>1004</c:v>
                </c:pt>
                <c:pt idx="65449">
                  <c:v>978</c:v>
                </c:pt>
                <c:pt idx="65450">
                  <c:v>950</c:v>
                </c:pt>
                <c:pt idx="65451">
                  <c:v>943</c:v>
                </c:pt>
                <c:pt idx="65452">
                  <c:v>968</c:v>
                </c:pt>
                <c:pt idx="65453">
                  <c:v>981</c:v>
                </c:pt>
                <c:pt idx="65454">
                  <c:v>1001</c:v>
                </c:pt>
                <c:pt idx="65455">
                  <c:v>1163</c:v>
                </c:pt>
                <c:pt idx="65456">
                  <c:v>1283</c:v>
                </c:pt>
                <c:pt idx="65457">
                  <c:v>1369</c:v>
                </c:pt>
                <c:pt idx="65458">
                  <c:v>1437</c:v>
                </c:pt>
                <c:pt idx="65459">
                  <c:v>1440</c:v>
                </c:pt>
                <c:pt idx="65460">
                  <c:v>1454</c:v>
                </c:pt>
                <c:pt idx="65461">
                  <c:v>1464</c:v>
                </c:pt>
                <c:pt idx="65462">
                  <c:v>1468</c:v>
                </c:pt>
                <c:pt idx="65463">
                  <c:v>1432</c:v>
                </c:pt>
                <c:pt idx="65464">
                  <c:v>1337</c:v>
                </c:pt>
                <c:pt idx="65465">
                  <c:v>1253</c:v>
                </c:pt>
                <c:pt idx="65466">
                  <c:v>1326</c:v>
                </c:pt>
                <c:pt idx="65467">
                  <c:v>1305</c:v>
                </c:pt>
                <c:pt idx="65468">
                  <c:v>1257</c:v>
                </c:pt>
                <c:pt idx="65469">
                  <c:v>1220</c:v>
                </c:pt>
                <c:pt idx="65470">
                  <c:v>1151</c:v>
                </c:pt>
                <c:pt idx="65471">
                  <c:v>1073</c:v>
                </c:pt>
                <c:pt idx="65472">
                  <c:v>1021</c:v>
                </c:pt>
                <c:pt idx="65473">
                  <c:v>984</c:v>
                </c:pt>
                <c:pt idx="65474">
                  <c:v>970</c:v>
                </c:pt>
                <c:pt idx="65475">
                  <c:v>952</c:v>
                </c:pt>
                <c:pt idx="65476">
                  <c:v>965</c:v>
                </c:pt>
                <c:pt idx="65477">
                  <c:v>972</c:v>
                </c:pt>
                <c:pt idx="65478">
                  <c:v>1019</c:v>
                </c:pt>
                <c:pt idx="65479">
                  <c:v>1215</c:v>
                </c:pt>
                <c:pt idx="65480">
                  <c:v>1337</c:v>
                </c:pt>
                <c:pt idx="65481">
                  <c:v>1403</c:v>
                </c:pt>
                <c:pt idx="65482">
                  <c:v>1420</c:v>
                </c:pt>
                <c:pt idx="65483">
                  <c:v>1412</c:v>
                </c:pt>
                <c:pt idx="65484">
                  <c:v>1432</c:v>
                </c:pt>
                <c:pt idx="65485">
                  <c:v>1444</c:v>
                </c:pt>
                <c:pt idx="65486">
                  <c:v>1454</c:v>
                </c:pt>
                <c:pt idx="65487">
                  <c:v>1405</c:v>
                </c:pt>
                <c:pt idx="65488">
                  <c:v>1318</c:v>
                </c:pt>
                <c:pt idx="65489">
                  <c:v>1234</c:v>
                </c:pt>
                <c:pt idx="65490">
                  <c:v>1317</c:v>
                </c:pt>
                <c:pt idx="65491">
                  <c:v>1300</c:v>
                </c:pt>
                <c:pt idx="65492">
                  <c:v>1242</c:v>
                </c:pt>
                <c:pt idx="65493">
                  <c:v>1219</c:v>
                </c:pt>
                <c:pt idx="65494">
                  <c:v>1159</c:v>
                </c:pt>
                <c:pt idx="65495">
                  <c:v>1098</c:v>
                </c:pt>
                <c:pt idx="65496">
                  <c:v>1043</c:v>
                </c:pt>
                <c:pt idx="65497">
                  <c:v>1018</c:v>
                </c:pt>
                <c:pt idx="65498">
                  <c:v>996</c:v>
                </c:pt>
                <c:pt idx="65499">
                  <c:v>971</c:v>
                </c:pt>
                <c:pt idx="65500">
                  <c:v>960</c:v>
                </c:pt>
                <c:pt idx="65501">
                  <c:v>941</c:v>
                </c:pt>
                <c:pt idx="65502">
                  <c:v>958</c:v>
                </c:pt>
                <c:pt idx="65503">
                  <c:v>1059</c:v>
                </c:pt>
                <c:pt idx="65504">
                  <c:v>1188</c:v>
                </c:pt>
                <c:pt idx="65505">
                  <c:v>1264</c:v>
                </c:pt>
                <c:pt idx="65506">
                  <c:v>1337</c:v>
                </c:pt>
                <c:pt idx="65507">
                  <c:v>1325</c:v>
                </c:pt>
                <c:pt idx="65508">
                  <c:v>1317</c:v>
                </c:pt>
                <c:pt idx="65509">
                  <c:v>1266</c:v>
                </c:pt>
                <c:pt idx="65510">
                  <c:v>1243</c:v>
                </c:pt>
                <c:pt idx="65511">
                  <c:v>1228</c:v>
                </c:pt>
                <c:pt idx="65512">
                  <c:v>1206</c:v>
                </c:pt>
                <c:pt idx="65513">
                  <c:v>1191</c:v>
                </c:pt>
                <c:pt idx="65514">
                  <c:v>1276</c:v>
                </c:pt>
                <c:pt idx="65515">
                  <c:v>1292</c:v>
                </c:pt>
                <c:pt idx="65516">
                  <c:v>1257</c:v>
                </c:pt>
                <c:pt idx="65517">
                  <c:v>1200</c:v>
                </c:pt>
                <c:pt idx="65518">
                  <c:v>1137</c:v>
                </c:pt>
                <c:pt idx="65519">
                  <c:v>1080</c:v>
                </c:pt>
                <c:pt idx="65520">
                  <c:v>1041</c:v>
                </c:pt>
                <c:pt idx="65521">
                  <c:v>1004</c:v>
                </c:pt>
                <c:pt idx="65522">
                  <c:v>978</c:v>
                </c:pt>
                <c:pt idx="65523">
                  <c:v>975</c:v>
                </c:pt>
                <c:pt idx="65524">
                  <c:v>963</c:v>
                </c:pt>
                <c:pt idx="65525">
                  <c:v>893</c:v>
                </c:pt>
                <c:pt idx="65526">
                  <c:v>864</c:v>
                </c:pt>
                <c:pt idx="65527">
                  <c:v>910</c:v>
                </c:pt>
                <c:pt idx="65528">
                  <c:v>1005</c:v>
                </c:pt>
                <c:pt idx="65529">
                  <c:v>1056</c:v>
                </c:pt>
                <c:pt idx="65530">
                  <c:v>1100</c:v>
                </c:pt>
                <c:pt idx="65531">
                  <c:v>1137</c:v>
                </c:pt>
                <c:pt idx="65532">
                  <c:v>1166</c:v>
                </c:pt>
                <c:pt idx="65533">
                  <c:v>1177</c:v>
                </c:pt>
                <c:pt idx="65534">
                  <c:v>1168</c:v>
                </c:pt>
                <c:pt idx="65535">
                  <c:v>1151</c:v>
                </c:pt>
                <c:pt idx="65536">
                  <c:v>1132</c:v>
                </c:pt>
                <c:pt idx="65537">
                  <c:v>1123</c:v>
                </c:pt>
                <c:pt idx="65538">
                  <c:v>1219</c:v>
                </c:pt>
                <c:pt idx="65539">
                  <c:v>1226</c:v>
                </c:pt>
                <c:pt idx="65540">
                  <c:v>1217</c:v>
                </c:pt>
                <c:pt idx="65541">
                  <c:v>1191</c:v>
                </c:pt>
                <c:pt idx="65542">
                  <c:v>1137</c:v>
                </c:pt>
                <c:pt idx="65543">
                  <c:v>1079</c:v>
                </c:pt>
                <c:pt idx="65544">
                  <c:v>1034</c:v>
                </c:pt>
                <c:pt idx="65545">
                  <c:v>998</c:v>
                </c:pt>
                <c:pt idx="65546">
                  <c:v>962</c:v>
                </c:pt>
                <c:pt idx="65547">
                  <c:v>956</c:v>
                </c:pt>
                <c:pt idx="65548">
                  <c:v>966</c:v>
                </c:pt>
                <c:pt idx="65549">
                  <c:v>984</c:v>
                </c:pt>
                <c:pt idx="65550">
                  <c:v>1022</c:v>
                </c:pt>
                <c:pt idx="65551">
                  <c:v>1212</c:v>
                </c:pt>
                <c:pt idx="65552">
                  <c:v>1344</c:v>
                </c:pt>
                <c:pt idx="65553">
                  <c:v>1438</c:v>
                </c:pt>
                <c:pt idx="65554">
                  <c:v>1489</c:v>
                </c:pt>
                <c:pt idx="65555">
                  <c:v>1485</c:v>
                </c:pt>
                <c:pt idx="65556">
                  <c:v>1488</c:v>
                </c:pt>
                <c:pt idx="65557">
                  <c:v>1507</c:v>
                </c:pt>
                <c:pt idx="65558">
                  <c:v>1507</c:v>
                </c:pt>
                <c:pt idx="65559">
                  <c:v>1451</c:v>
                </c:pt>
                <c:pt idx="65560">
                  <c:v>1323</c:v>
                </c:pt>
                <c:pt idx="65561">
                  <c:v>1223</c:v>
                </c:pt>
                <c:pt idx="65562">
                  <c:v>1302</c:v>
                </c:pt>
                <c:pt idx="65563">
                  <c:v>1276</c:v>
                </c:pt>
                <c:pt idx="65564">
                  <c:v>1237</c:v>
                </c:pt>
                <c:pt idx="65565">
                  <c:v>1183</c:v>
                </c:pt>
                <c:pt idx="65566">
                  <c:v>1119</c:v>
                </c:pt>
                <c:pt idx="65567">
                  <c:v>1047</c:v>
                </c:pt>
                <c:pt idx="65568">
                  <c:v>1002</c:v>
                </c:pt>
                <c:pt idx="65569">
                  <c:v>981</c:v>
                </c:pt>
                <c:pt idx="65570">
                  <c:v>941</c:v>
                </c:pt>
                <c:pt idx="65571">
                  <c:v>926</c:v>
                </c:pt>
                <c:pt idx="65572">
                  <c:v>945</c:v>
                </c:pt>
                <c:pt idx="65573">
                  <c:v>968</c:v>
                </c:pt>
                <c:pt idx="65574">
                  <c:v>1001</c:v>
                </c:pt>
                <c:pt idx="65575">
                  <c:v>1213</c:v>
                </c:pt>
                <c:pt idx="65576">
                  <c:v>1344</c:v>
                </c:pt>
                <c:pt idx="65577">
                  <c:v>1446</c:v>
                </c:pt>
                <c:pt idx="65578">
                  <c:v>1499</c:v>
                </c:pt>
                <c:pt idx="65579">
                  <c:v>1436</c:v>
                </c:pt>
                <c:pt idx="65580">
                  <c:v>430</c:v>
                </c:pt>
                <c:pt idx="65581">
                  <c:v>1088</c:v>
                </c:pt>
                <c:pt idx="65582">
                  <c:v>1444</c:v>
                </c:pt>
                <c:pt idx="65583">
                  <c:v>1457</c:v>
                </c:pt>
                <c:pt idx="65584">
                  <c:v>1433</c:v>
                </c:pt>
                <c:pt idx="65585">
                  <c:v>1346</c:v>
                </c:pt>
                <c:pt idx="65586">
                  <c:v>1391</c:v>
                </c:pt>
                <c:pt idx="65587">
                  <c:v>1364</c:v>
                </c:pt>
                <c:pt idx="65588">
                  <c:v>1311</c:v>
                </c:pt>
                <c:pt idx="65589">
                  <c:v>1256</c:v>
                </c:pt>
                <c:pt idx="65590">
                  <c:v>1194</c:v>
                </c:pt>
                <c:pt idx="65591">
                  <c:v>1128</c:v>
                </c:pt>
                <c:pt idx="65592">
                  <c:v>1072</c:v>
                </c:pt>
                <c:pt idx="65593">
                  <c:v>1029</c:v>
                </c:pt>
                <c:pt idx="65594">
                  <c:v>1005</c:v>
                </c:pt>
                <c:pt idx="65595">
                  <c:v>991</c:v>
                </c:pt>
                <c:pt idx="65596">
                  <c:v>994</c:v>
                </c:pt>
                <c:pt idx="65597">
                  <c:v>1008</c:v>
                </c:pt>
                <c:pt idx="65598">
                  <c:v>1041</c:v>
                </c:pt>
                <c:pt idx="65599">
                  <c:v>1198</c:v>
                </c:pt>
                <c:pt idx="65600">
                  <c:v>1348</c:v>
                </c:pt>
                <c:pt idx="65601">
                  <c:v>1444</c:v>
                </c:pt>
                <c:pt idx="65602">
                  <c:v>1480</c:v>
                </c:pt>
                <c:pt idx="65603">
                  <c:v>1496</c:v>
                </c:pt>
                <c:pt idx="65604">
                  <c:v>1519</c:v>
                </c:pt>
                <c:pt idx="65605">
                  <c:v>1488</c:v>
                </c:pt>
                <c:pt idx="65606">
                  <c:v>1448</c:v>
                </c:pt>
                <c:pt idx="65607">
                  <c:v>1386</c:v>
                </c:pt>
                <c:pt idx="65608">
                  <c:v>1345</c:v>
                </c:pt>
                <c:pt idx="65609">
                  <c:v>1265</c:v>
                </c:pt>
                <c:pt idx="65610">
                  <c:v>1352</c:v>
                </c:pt>
                <c:pt idx="65611">
                  <c:v>1336</c:v>
                </c:pt>
                <c:pt idx="65612">
                  <c:v>1272</c:v>
                </c:pt>
                <c:pt idx="65613">
                  <c:v>1223</c:v>
                </c:pt>
                <c:pt idx="65614">
                  <c:v>1155</c:v>
                </c:pt>
                <c:pt idx="65615">
                  <c:v>1090</c:v>
                </c:pt>
                <c:pt idx="65616">
                  <c:v>1042</c:v>
                </c:pt>
                <c:pt idx="65617">
                  <c:v>992</c:v>
                </c:pt>
                <c:pt idx="65618">
                  <c:v>974</c:v>
                </c:pt>
                <c:pt idx="65619">
                  <c:v>956</c:v>
                </c:pt>
                <c:pt idx="65620">
                  <c:v>974</c:v>
                </c:pt>
                <c:pt idx="65621">
                  <c:v>1001</c:v>
                </c:pt>
                <c:pt idx="65622">
                  <c:v>1028</c:v>
                </c:pt>
                <c:pt idx="65623">
                  <c:v>1183</c:v>
                </c:pt>
                <c:pt idx="65624">
                  <c:v>1313</c:v>
                </c:pt>
                <c:pt idx="65625">
                  <c:v>1402</c:v>
                </c:pt>
                <c:pt idx="65626">
                  <c:v>1452</c:v>
                </c:pt>
                <c:pt idx="65627">
                  <c:v>1453</c:v>
                </c:pt>
                <c:pt idx="65628">
                  <c:v>1490</c:v>
                </c:pt>
                <c:pt idx="65629">
                  <c:v>1526</c:v>
                </c:pt>
                <c:pt idx="65630">
                  <c:v>1528</c:v>
                </c:pt>
                <c:pt idx="65631">
                  <c:v>1478</c:v>
                </c:pt>
                <c:pt idx="65632">
                  <c:v>1382</c:v>
                </c:pt>
                <c:pt idx="65633">
                  <c:v>1265</c:v>
                </c:pt>
                <c:pt idx="65634">
                  <c:v>1339</c:v>
                </c:pt>
                <c:pt idx="65635">
                  <c:v>1324</c:v>
                </c:pt>
                <c:pt idx="65636">
                  <c:v>1286</c:v>
                </c:pt>
                <c:pt idx="65637">
                  <c:v>1238</c:v>
                </c:pt>
                <c:pt idx="65638">
                  <c:v>1175</c:v>
                </c:pt>
                <c:pt idx="65639">
                  <c:v>1104</c:v>
                </c:pt>
                <c:pt idx="65640">
                  <c:v>1053</c:v>
                </c:pt>
                <c:pt idx="65641">
                  <c:v>1006</c:v>
                </c:pt>
                <c:pt idx="65642">
                  <c:v>971</c:v>
                </c:pt>
                <c:pt idx="65643">
                  <c:v>961</c:v>
                </c:pt>
                <c:pt idx="65644">
                  <c:v>966</c:v>
                </c:pt>
                <c:pt idx="65645">
                  <c:v>981</c:v>
                </c:pt>
                <c:pt idx="65646">
                  <c:v>1019</c:v>
                </c:pt>
                <c:pt idx="65647">
                  <c:v>1204</c:v>
                </c:pt>
                <c:pt idx="65648">
                  <c:v>1362</c:v>
                </c:pt>
                <c:pt idx="65649">
                  <c:v>1448</c:v>
                </c:pt>
                <c:pt idx="65650">
                  <c:v>1511</c:v>
                </c:pt>
                <c:pt idx="65651">
                  <c:v>1529</c:v>
                </c:pt>
                <c:pt idx="65652">
                  <c:v>1535</c:v>
                </c:pt>
                <c:pt idx="65653">
                  <c:v>1547</c:v>
                </c:pt>
                <c:pt idx="65654">
                  <c:v>1552</c:v>
                </c:pt>
                <c:pt idx="65655">
                  <c:v>1508</c:v>
                </c:pt>
                <c:pt idx="65656">
                  <c:v>1392</c:v>
                </c:pt>
                <c:pt idx="65657">
                  <c:v>1305</c:v>
                </c:pt>
                <c:pt idx="65658">
                  <c:v>1372</c:v>
                </c:pt>
                <c:pt idx="65659">
                  <c:v>1356</c:v>
                </c:pt>
                <c:pt idx="65660">
                  <c:v>1305</c:v>
                </c:pt>
                <c:pt idx="65661">
                  <c:v>1256</c:v>
                </c:pt>
                <c:pt idx="65662">
                  <c:v>1211</c:v>
                </c:pt>
                <c:pt idx="65663">
                  <c:v>1144</c:v>
                </c:pt>
                <c:pt idx="65664">
                  <c:v>1085</c:v>
                </c:pt>
                <c:pt idx="65665">
                  <c:v>1047</c:v>
                </c:pt>
                <c:pt idx="65666">
                  <c:v>1008</c:v>
                </c:pt>
                <c:pt idx="65667">
                  <c:v>988</c:v>
                </c:pt>
                <c:pt idx="65668">
                  <c:v>979</c:v>
                </c:pt>
                <c:pt idx="65669">
                  <c:v>952</c:v>
                </c:pt>
                <c:pt idx="65670">
                  <c:v>957</c:v>
                </c:pt>
                <c:pt idx="65671">
                  <c:v>1070</c:v>
                </c:pt>
                <c:pt idx="65672">
                  <c:v>1198</c:v>
                </c:pt>
                <c:pt idx="65673">
                  <c:v>1310</c:v>
                </c:pt>
                <c:pt idx="65674">
                  <c:v>1382</c:v>
                </c:pt>
                <c:pt idx="65675">
                  <c:v>1400</c:v>
                </c:pt>
                <c:pt idx="65676">
                  <c:v>1375</c:v>
                </c:pt>
                <c:pt idx="65677">
                  <c:v>1348</c:v>
                </c:pt>
                <c:pt idx="65678">
                  <c:v>688</c:v>
                </c:pt>
                <c:pt idx="65679">
                  <c:v>1122</c:v>
                </c:pt>
                <c:pt idx="65680">
                  <c:v>1184</c:v>
                </c:pt>
                <c:pt idx="65681">
                  <c:v>1206</c:v>
                </c:pt>
                <c:pt idx="65682">
                  <c:v>1289</c:v>
                </c:pt>
                <c:pt idx="65683">
                  <c:v>1295</c:v>
                </c:pt>
                <c:pt idx="65684">
                  <c:v>1281</c:v>
                </c:pt>
                <c:pt idx="65685">
                  <c:v>1248</c:v>
                </c:pt>
                <c:pt idx="65686">
                  <c:v>1234</c:v>
                </c:pt>
                <c:pt idx="65687">
                  <c:v>1188</c:v>
                </c:pt>
                <c:pt idx="65688">
                  <c:v>1127</c:v>
                </c:pt>
                <c:pt idx="65689">
                  <c:v>1084</c:v>
                </c:pt>
                <c:pt idx="65690">
                  <c:v>1056</c:v>
                </c:pt>
                <c:pt idx="65691">
                  <c:v>1020</c:v>
                </c:pt>
                <c:pt idx="65692">
                  <c:v>980</c:v>
                </c:pt>
                <c:pt idx="65693">
                  <c:v>972</c:v>
                </c:pt>
                <c:pt idx="65694">
                  <c:v>951</c:v>
                </c:pt>
                <c:pt idx="65695">
                  <c:v>992</c:v>
                </c:pt>
                <c:pt idx="65696">
                  <c:v>1036</c:v>
                </c:pt>
                <c:pt idx="65697">
                  <c:v>1090</c:v>
                </c:pt>
                <c:pt idx="65698">
                  <c:v>1163</c:v>
                </c:pt>
                <c:pt idx="65699">
                  <c:v>1195</c:v>
                </c:pt>
                <c:pt idx="65700">
                  <c:v>1229</c:v>
                </c:pt>
                <c:pt idx="65701">
                  <c:v>1214</c:v>
                </c:pt>
                <c:pt idx="65702">
                  <c:v>1166</c:v>
                </c:pt>
                <c:pt idx="65703">
                  <c:v>1126</c:v>
                </c:pt>
                <c:pt idx="65704">
                  <c:v>1110</c:v>
                </c:pt>
                <c:pt idx="65705">
                  <c:v>1108</c:v>
                </c:pt>
                <c:pt idx="65706">
                  <c:v>1203</c:v>
                </c:pt>
                <c:pt idx="65707">
                  <c:v>1173</c:v>
                </c:pt>
                <c:pt idx="65708">
                  <c:v>1157</c:v>
                </c:pt>
                <c:pt idx="65709">
                  <c:v>1129</c:v>
                </c:pt>
                <c:pt idx="65710">
                  <c:v>1077</c:v>
                </c:pt>
                <c:pt idx="65711">
                  <c:v>1010</c:v>
                </c:pt>
                <c:pt idx="65712">
                  <c:v>990</c:v>
                </c:pt>
                <c:pt idx="65713">
                  <c:v>954</c:v>
                </c:pt>
                <c:pt idx="65714">
                  <c:v>939</c:v>
                </c:pt>
                <c:pt idx="65715">
                  <c:v>915</c:v>
                </c:pt>
                <c:pt idx="65716">
                  <c:v>932</c:v>
                </c:pt>
                <c:pt idx="65717">
                  <c:v>971</c:v>
                </c:pt>
                <c:pt idx="65718">
                  <c:v>990</c:v>
                </c:pt>
                <c:pt idx="65719">
                  <c:v>1178</c:v>
                </c:pt>
                <c:pt idx="65720">
                  <c:v>1310</c:v>
                </c:pt>
                <c:pt idx="65721">
                  <c:v>1386</c:v>
                </c:pt>
                <c:pt idx="65722">
                  <c:v>1450</c:v>
                </c:pt>
                <c:pt idx="65723">
                  <c:v>1446</c:v>
                </c:pt>
                <c:pt idx="65724">
                  <c:v>1436</c:v>
                </c:pt>
                <c:pt idx="65725">
                  <c:v>1447</c:v>
                </c:pt>
                <c:pt idx="65726">
                  <c:v>1441</c:v>
                </c:pt>
                <c:pt idx="65727">
                  <c:v>1386</c:v>
                </c:pt>
                <c:pt idx="65728">
                  <c:v>1298</c:v>
                </c:pt>
                <c:pt idx="65729">
                  <c:v>1228</c:v>
                </c:pt>
                <c:pt idx="65730">
                  <c:v>1291</c:v>
                </c:pt>
                <c:pt idx="65731">
                  <c:v>1280</c:v>
                </c:pt>
                <c:pt idx="65732">
                  <c:v>1258</c:v>
                </c:pt>
                <c:pt idx="65733">
                  <c:v>1212</c:v>
                </c:pt>
                <c:pt idx="65734">
                  <c:v>1141</c:v>
                </c:pt>
                <c:pt idx="65735">
                  <c:v>1093</c:v>
                </c:pt>
                <c:pt idx="65736">
                  <c:v>1035</c:v>
                </c:pt>
                <c:pt idx="65737">
                  <c:v>1004</c:v>
                </c:pt>
                <c:pt idx="65738">
                  <c:v>975</c:v>
                </c:pt>
                <c:pt idx="65739">
                  <c:v>968</c:v>
                </c:pt>
                <c:pt idx="65740">
                  <c:v>936</c:v>
                </c:pt>
                <c:pt idx="65741">
                  <c:v>967</c:v>
                </c:pt>
                <c:pt idx="65742">
                  <c:v>1014</c:v>
                </c:pt>
                <c:pt idx="65743">
                  <c:v>1222</c:v>
                </c:pt>
                <c:pt idx="65744">
                  <c:v>1364</c:v>
                </c:pt>
                <c:pt idx="65745">
                  <c:v>1460</c:v>
                </c:pt>
                <c:pt idx="65746">
                  <c:v>1493</c:v>
                </c:pt>
                <c:pt idx="65747">
                  <c:v>1522</c:v>
                </c:pt>
                <c:pt idx="65748">
                  <c:v>1523</c:v>
                </c:pt>
                <c:pt idx="65749">
                  <c:v>1474</c:v>
                </c:pt>
                <c:pt idx="65750">
                  <c:v>1473</c:v>
                </c:pt>
                <c:pt idx="65751">
                  <c:v>1389</c:v>
                </c:pt>
                <c:pt idx="65752">
                  <c:v>1304</c:v>
                </c:pt>
                <c:pt idx="65753">
                  <c:v>1238</c:v>
                </c:pt>
                <c:pt idx="65754">
                  <c:v>1287</c:v>
                </c:pt>
                <c:pt idx="65755">
                  <c:v>1291</c:v>
                </c:pt>
                <c:pt idx="65756">
                  <c:v>1273</c:v>
                </c:pt>
                <c:pt idx="65757">
                  <c:v>1215</c:v>
                </c:pt>
                <c:pt idx="65758">
                  <c:v>1159</c:v>
                </c:pt>
                <c:pt idx="65759">
                  <c:v>1105</c:v>
                </c:pt>
                <c:pt idx="65760">
                  <c:v>1063</c:v>
                </c:pt>
                <c:pt idx="65761">
                  <c:v>1030</c:v>
                </c:pt>
                <c:pt idx="65762">
                  <c:v>1003</c:v>
                </c:pt>
                <c:pt idx="65763">
                  <c:v>994</c:v>
                </c:pt>
                <c:pt idx="65764">
                  <c:v>1003</c:v>
                </c:pt>
                <c:pt idx="65765">
                  <c:v>1019</c:v>
                </c:pt>
                <c:pt idx="65766">
                  <c:v>1053</c:v>
                </c:pt>
                <c:pt idx="65767">
                  <c:v>1245</c:v>
                </c:pt>
                <c:pt idx="65768">
                  <c:v>1369</c:v>
                </c:pt>
                <c:pt idx="65769">
                  <c:v>1436</c:v>
                </c:pt>
                <c:pt idx="65770">
                  <c:v>1495</c:v>
                </c:pt>
                <c:pt idx="65771">
                  <c:v>1514</c:v>
                </c:pt>
                <c:pt idx="65772">
                  <c:v>1511</c:v>
                </c:pt>
                <c:pt idx="65773">
                  <c:v>1534</c:v>
                </c:pt>
                <c:pt idx="65774">
                  <c:v>1527</c:v>
                </c:pt>
                <c:pt idx="65775">
                  <c:v>1461</c:v>
                </c:pt>
                <c:pt idx="65776">
                  <c:v>1396</c:v>
                </c:pt>
                <c:pt idx="65777">
                  <c:v>1302</c:v>
                </c:pt>
                <c:pt idx="65778">
                  <c:v>1336</c:v>
                </c:pt>
                <c:pt idx="65779">
                  <c:v>1307</c:v>
                </c:pt>
                <c:pt idx="65780">
                  <c:v>1280</c:v>
                </c:pt>
                <c:pt idx="65781">
                  <c:v>1226</c:v>
                </c:pt>
                <c:pt idx="65782">
                  <c:v>1163</c:v>
                </c:pt>
                <c:pt idx="65783">
                  <c:v>1101</c:v>
                </c:pt>
                <c:pt idx="65784">
                  <c:v>1049</c:v>
                </c:pt>
                <c:pt idx="65785">
                  <c:v>1017</c:v>
                </c:pt>
                <c:pt idx="65786">
                  <c:v>994</c:v>
                </c:pt>
                <c:pt idx="65787">
                  <c:v>975</c:v>
                </c:pt>
                <c:pt idx="65788">
                  <c:v>974</c:v>
                </c:pt>
                <c:pt idx="65789">
                  <c:v>999</c:v>
                </c:pt>
                <c:pt idx="65790">
                  <c:v>1035</c:v>
                </c:pt>
                <c:pt idx="65791">
                  <c:v>1201</c:v>
                </c:pt>
                <c:pt idx="65792">
                  <c:v>1335</c:v>
                </c:pt>
                <c:pt idx="65793">
                  <c:v>1402</c:v>
                </c:pt>
                <c:pt idx="65794">
                  <c:v>1446</c:v>
                </c:pt>
                <c:pt idx="65795">
                  <c:v>1462</c:v>
                </c:pt>
                <c:pt idx="65796">
                  <c:v>1448</c:v>
                </c:pt>
                <c:pt idx="65797">
                  <c:v>1444</c:v>
                </c:pt>
                <c:pt idx="65798">
                  <c:v>1473</c:v>
                </c:pt>
                <c:pt idx="65799">
                  <c:v>1437</c:v>
                </c:pt>
                <c:pt idx="65800">
                  <c:v>1348</c:v>
                </c:pt>
                <c:pt idx="65801">
                  <c:v>1254</c:v>
                </c:pt>
                <c:pt idx="65802">
                  <c:v>1343</c:v>
                </c:pt>
                <c:pt idx="65803">
                  <c:v>1348</c:v>
                </c:pt>
                <c:pt idx="65804">
                  <c:v>1314</c:v>
                </c:pt>
                <c:pt idx="65805">
                  <c:v>1263</c:v>
                </c:pt>
                <c:pt idx="65806">
                  <c:v>1200</c:v>
                </c:pt>
                <c:pt idx="65807">
                  <c:v>1128</c:v>
                </c:pt>
                <c:pt idx="65808">
                  <c:v>1082</c:v>
                </c:pt>
                <c:pt idx="65809">
                  <c:v>1043</c:v>
                </c:pt>
                <c:pt idx="65810">
                  <c:v>1012</c:v>
                </c:pt>
                <c:pt idx="65811">
                  <c:v>1008</c:v>
                </c:pt>
                <c:pt idx="65812">
                  <c:v>1009</c:v>
                </c:pt>
                <c:pt idx="65813">
                  <c:v>1040</c:v>
                </c:pt>
                <c:pt idx="65814">
                  <c:v>1074</c:v>
                </c:pt>
                <c:pt idx="65815">
                  <c:v>1255</c:v>
                </c:pt>
                <c:pt idx="65816">
                  <c:v>1327</c:v>
                </c:pt>
                <c:pt idx="65817">
                  <c:v>1378</c:v>
                </c:pt>
                <c:pt idx="65818">
                  <c:v>1369</c:v>
                </c:pt>
                <c:pt idx="65819">
                  <c:v>1396</c:v>
                </c:pt>
                <c:pt idx="65820">
                  <c:v>1383</c:v>
                </c:pt>
                <c:pt idx="65821">
                  <c:v>1392</c:v>
                </c:pt>
                <c:pt idx="65822">
                  <c:v>1392</c:v>
                </c:pt>
                <c:pt idx="65823">
                  <c:v>1353</c:v>
                </c:pt>
                <c:pt idx="65824">
                  <c:v>1276</c:v>
                </c:pt>
                <c:pt idx="65825">
                  <c:v>1220</c:v>
                </c:pt>
                <c:pt idx="65826">
                  <c:v>1309</c:v>
                </c:pt>
                <c:pt idx="65827">
                  <c:v>1304</c:v>
                </c:pt>
                <c:pt idx="65828">
                  <c:v>1257</c:v>
                </c:pt>
                <c:pt idx="65829">
                  <c:v>1200</c:v>
                </c:pt>
                <c:pt idx="65830">
                  <c:v>1151</c:v>
                </c:pt>
                <c:pt idx="65831">
                  <c:v>1090</c:v>
                </c:pt>
                <c:pt idx="65832">
                  <c:v>1055</c:v>
                </c:pt>
                <c:pt idx="65833">
                  <c:v>1028</c:v>
                </c:pt>
                <c:pt idx="65834">
                  <c:v>1004</c:v>
                </c:pt>
                <c:pt idx="65835">
                  <c:v>995</c:v>
                </c:pt>
                <c:pt idx="65836">
                  <c:v>992</c:v>
                </c:pt>
                <c:pt idx="65837">
                  <c:v>976</c:v>
                </c:pt>
                <c:pt idx="65838">
                  <c:v>979</c:v>
                </c:pt>
                <c:pt idx="65839">
                  <c:v>1079</c:v>
                </c:pt>
                <c:pt idx="65840">
                  <c:v>1182</c:v>
                </c:pt>
                <c:pt idx="65841">
                  <c:v>1259</c:v>
                </c:pt>
                <c:pt idx="65842">
                  <c:v>1316</c:v>
                </c:pt>
                <c:pt idx="65843">
                  <c:v>1322</c:v>
                </c:pt>
                <c:pt idx="65844">
                  <c:v>1310</c:v>
                </c:pt>
                <c:pt idx="65845">
                  <c:v>1267</c:v>
                </c:pt>
                <c:pt idx="65846">
                  <c:v>1251</c:v>
                </c:pt>
                <c:pt idx="65847">
                  <c:v>1227</c:v>
                </c:pt>
                <c:pt idx="65848">
                  <c:v>1196</c:v>
                </c:pt>
                <c:pt idx="65849">
                  <c:v>1181</c:v>
                </c:pt>
                <c:pt idx="65850">
                  <c:v>1234</c:v>
                </c:pt>
                <c:pt idx="65851">
                  <c:v>1235</c:v>
                </c:pt>
                <c:pt idx="65852">
                  <c:v>1220</c:v>
                </c:pt>
                <c:pt idx="65853">
                  <c:v>1191</c:v>
                </c:pt>
                <c:pt idx="65854">
                  <c:v>1127</c:v>
                </c:pt>
                <c:pt idx="65855">
                  <c:v>1076</c:v>
                </c:pt>
                <c:pt idx="65856">
                  <c:v>1040</c:v>
                </c:pt>
                <c:pt idx="65857">
                  <c:v>1013</c:v>
                </c:pt>
                <c:pt idx="65858">
                  <c:v>983</c:v>
                </c:pt>
                <c:pt idx="65859">
                  <c:v>961</c:v>
                </c:pt>
                <c:pt idx="65860">
                  <c:v>957</c:v>
                </c:pt>
                <c:pt idx="65861">
                  <c:v>935</c:v>
                </c:pt>
                <c:pt idx="65862">
                  <c:v>900</c:v>
                </c:pt>
                <c:pt idx="65863">
                  <c:v>942</c:v>
                </c:pt>
                <c:pt idx="65864">
                  <c:v>990</c:v>
                </c:pt>
                <c:pt idx="65865">
                  <c:v>1043</c:v>
                </c:pt>
                <c:pt idx="65866">
                  <c:v>1114</c:v>
                </c:pt>
                <c:pt idx="65867">
                  <c:v>1155</c:v>
                </c:pt>
                <c:pt idx="65868">
                  <c:v>1177</c:v>
                </c:pt>
                <c:pt idx="65869">
                  <c:v>1110</c:v>
                </c:pt>
                <c:pt idx="65870">
                  <c:v>1089</c:v>
                </c:pt>
                <c:pt idx="65871">
                  <c:v>1053</c:v>
                </c:pt>
                <c:pt idx="65872">
                  <c:v>1069</c:v>
                </c:pt>
                <c:pt idx="65873">
                  <c:v>1074</c:v>
                </c:pt>
                <c:pt idx="65874">
                  <c:v>1149</c:v>
                </c:pt>
                <c:pt idx="65875">
                  <c:v>1168</c:v>
                </c:pt>
                <c:pt idx="65876">
                  <c:v>1160</c:v>
                </c:pt>
                <c:pt idx="65877">
                  <c:v>1129</c:v>
                </c:pt>
                <c:pt idx="65878">
                  <c:v>1079</c:v>
                </c:pt>
                <c:pt idx="65879">
                  <c:v>1020</c:v>
                </c:pt>
                <c:pt idx="65880">
                  <c:v>980</c:v>
                </c:pt>
                <c:pt idx="65881">
                  <c:v>962</c:v>
                </c:pt>
                <c:pt idx="65882">
                  <c:v>937</c:v>
                </c:pt>
                <c:pt idx="65883">
                  <c:v>928</c:v>
                </c:pt>
                <c:pt idx="65884">
                  <c:v>936</c:v>
                </c:pt>
                <c:pt idx="65885">
                  <c:v>986</c:v>
                </c:pt>
                <c:pt idx="65886">
                  <c:v>1016</c:v>
                </c:pt>
                <c:pt idx="65887">
                  <c:v>1175</c:v>
                </c:pt>
                <c:pt idx="65888">
                  <c:v>1311</c:v>
                </c:pt>
                <c:pt idx="65889">
                  <c:v>1388</c:v>
                </c:pt>
                <c:pt idx="65890">
                  <c:v>1442</c:v>
                </c:pt>
                <c:pt idx="65891">
                  <c:v>1433</c:v>
                </c:pt>
                <c:pt idx="65892">
                  <c:v>1423</c:v>
                </c:pt>
                <c:pt idx="65893">
                  <c:v>1448</c:v>
                </c:pt>
                <c:pt idx="65894">
                  <c:v>1446</c:v>
                </c:pt>
                <c:pt idx="65895">
                  <c:v>1382</c:v>
                </c:pt>
                <c:pt idx="65896">
                  <c:v>1302</c:v>
                </c:pt>
                <c:pt idx="65897">
                  <c:v>1225</c:v>
                </c:pt>
                <c:pt idx="65898">
                  <c:v>1275</c:v>
                </c:pt>
                <c:pt idx="65899">
                  <c:v>1259</c:v>
                </c:pt>
                <c:pt idx="65900">
                  <c:v>1243</c:v>
                </c:pt>
                <c:pt idx="65901">
                  <c:v>1199</c:v>
                </c:pt>
                <c:pt idx="65902">
                  <c:v>1118</c:v>
                </c:pt>
                <c:pt idx="65903">
                  <c:v>1066</c:v>
                </c:pt>
                <c:pt idx="65904">
                  <c:v>1029</c:v>
                </c:pt>
                <c:pt idx="65905">
                  <c:v>1003</c:v>
                </c:pt>
                <c:pt idx="65906">
                  <c:v>978</c:v>
                </c:pt>
                <c:pt idx="65907">
                  <c:v>967</c:v>
                </c:pt>
                <c:pt idx="65908">
                  <c:v>975</c:v>
                </c:pt>
                <c:pt idx="65909">
                  <c:v>1011</c:v>
                </c:pt>
                <c:pt idx="65910">
                  <c:v>1040</c:v>
                </c:pt>
                <c:pt idx="65911">
                  <c:v>1175</c:v>
                </c:pt>
                <c:pt idx="65912">
                  <c:v>1262</c:v>
                </c:pt>
                <c:pt idx="65913">
                  <c:v>1337</c:v>
                </c:pt>
                <c:pt idx="65914">
                  <c:v>1378</c:v>
                </c:pt>
                <c:pt idx="65915">
                  <c:v>1381</c:v>
                </c:pt>
                <c:pt idx="65916">
                  <c:v>1382</c:v>
                </c:pt>
                <c:pt idx="65917">
                  <c:v>1422</c:v>
                </c:pt>
                <c:pt idx="65918">
                  <c:v>1429</c:v>
                </c:pt>
                <c:pt idx="65919">
                  <c:v>1376</c:v>
                </c:pt>
                <c:pt idx="65920">
                  <c:v>1288</c:v>
                </c:pt>
                <c:pt idx="65921">
                  <c:v>1204</c:v>
                </c:pt>
                <c:pt idx="65922">
                  <c:v>1276</c:v>
                </c:pt>
                <c:pt idx="65923">
                  <c:v>1262</c:v>
                </c:pt>
                <c:pt idx="65924">
                  <c:v>1225</c:v>
                </c:pt>
                <c:pt idx="65925">
                  <c:v>1187</c:v>
                </c:pt>
                <c:pt idx="65926">
                  <c:v>1124</c:v>
                </c:pt>
                <c:pt idx="65927">
                  <c:v>1065</c:v>
                </c:pt>
                <c:pt idx="65928">
                  <c:v>1018</c:v>
                </c:pt>
                <c:pt idx="65929">
                  <c:v>955</c:v>
                </c:pt>
                <c:pt idx="65930">
                  <c:v>942</c:v>
                </c:pt>
                <c:pt idx="65931">
                  <c:v>927</c:v>
                </c:pt>
                <c:pt idx="65932">
                  <c:v>930</c:v>
                </c:pt>
                <c:pt idx="65933">
                  <c:v>975</c:v>
                </c:pt>
                <c:pt idx="65934">
                  <c:v>983</c:v>
                </c:pt>
                <c:pt idx="65935">
                  <c:v>1154</c:v>
                </c:pt>
                <c:pt idx="65936">
                  <c:v>1251</c:v>
                </c:pt>
                <c:pt idx="65937">
                  <c:v>1311</c:v>
                </c:pt>
                <c:pt idx="65938">
                  <c:v>1362</c:v>
                </c:pt>
                <c:pt idx="65939">
                  <c:v>1387</c:v>
                </c:pt>
                <c:pt idx="65940">
                  <c:v>1400</c:v>
                </c:pt>
                <c:pt idx="65941">
                  <c:v>1438</c:v>
                </c:pt>
                <c:pt idx="65942">
                  <c:v>1450</c:v>
                </c:pt>
                <c:pt idx="65943">
                  <c:v>1414</c:v>
                </c:pt>
                <c:pt idx="65944">
                  <c:v>1336</c:v>
                </c:pt>
                <c:pt idx="65945">
                  <c:v>1264</c:v>
                </c:pt>
                <c:pt idx="65946">
                  <c:v>1315</c:v>
                </c:pt>
                <c:pt idx="65947">
                  <c:v>1315</c:v>
                </c:pt>
                <c:pt idx="65948">
                  <c:v>1289</c:v>
                </c:pt>
                <c:pt idx="65949">
                  <c:v>1236</c:v>
                </c:pt>
                <c:pt idx="65950">
                  <c:v>1176</c:v>
                </c:pt>
                <c:pt idx="65951">
                  <c:v>1107</c:v>
                </c:pt>
                <c:pt idx="65952">
                  <c:v>1037</c:v>
                </c:pt>
                <c:pt idx="65953">
                  <c:v>993</c:v>
                </c:pt>
                <c:pt idx="65954">
                  <c:v>963</c:v>
                </c:pt>
                <c:pt idx="65955">
                  <c:v>948</c:v>
                </c:pt>
                <c:pt idx="65956">
                  <c:v>950</c:v>
                </c:pt>
                <c:pt idx="65957">
                  <c:v>963</c:v>
                </c:pt>
                <c:pt idx="65958">
                  <c:v>1004</c:v>
                </c:pt>
                <c:pt idx="65959">
                  <c:v>1198</c:v>
                </c:pt>
                <c:pt idx="65960">
                  <c:v>1338</c:v>
                </c:pt>
                <c:pt idx="65961">
                  <c:v>1421</c:v>
                </c:pt>
                <c:pt idx="65962">
                  <c:v>1479</c:v>
                </c:pt>
                <c:pt idx="65963">
                  <c:v>1444</c:v>
                </c:pt>
                <c:pt idx="65964">
                  <c:v>1430</c:v>
                </c:pt>
                <c:pt idx="65965">
                  <c:v>1424</c:v>
                </c:pt>
                <c:pt idx="65966">
                  <c:v>1409</c:v>
                </c:pt>
                <c:pt idx="65967">
                  <c:v>1377</c:v>
                </c:pt>
                <c:pt idx="65968">
                  <c:v>1287</c:v>
                </c:pt>
                <c:pt idx="65969">
                  <c:v>1208</c:v>
                </c:pt>
                <c:pt idx="65970">
                  <c:v>1275</c:v>
                </c:pt>
                <c:pt idx="65971">
                  <c:v>1256</c:v>
                </c:pt>
                <c:pt idx="65972">
                  <c:v>1218</c:v>
                </c:pt>
                <c:pt idx="65973">
                  <c:v>1173</c:v>
                </c:pt>
                <c:pt idx="65974">
                  <c:v>1109</c:v>
                </c:pt>
                <c:pt idx="65975">
                  <c:v>1045</c:v>
                </c:pt>
                <c:pt idx="65976">
                  <c:v>998</c:v>
                </c:pt>
                <c:pt idx="65977">
                  <c:v>963</c:v>
                </c:pt>
                <c:pt idx="65978">
                  <c:v>940</c:v>
                </c:pt>
                <c:pt idx="65979">
                  <c:v>937</c:v>
                </c:pt>
                <c:pt idx="65980">
                  <c:v>939</c:v>
                </c:pt>
                <c:pt idx="65981">
                  <c:v>971</c:v>
                </c:pt>
                <c:pt idx="65982">
                  <c:v>993</c:v>
                </c:pt>
                <c:pt idx="65983">
                  <c:v>1158</c:v>
                </c:pt>
                <c:pt idx="65984">
                  <c:v>1276</c:v>
                </c:pt>
                <c:pt idx="65985">
                  <c:v>1329</c:v>
                </c:pt>
                <c:pt idx="65986">
                  <c:v>1365</c:v>
                </c:pt>
                <c:pt idx="65987">
                  <c:v>1358</c:v>
                </c:pt>
                <c:pt idx="65988">
                  <c:v>1369</c:v>
                </c:pt>
                <c:pt idx="65989">
                  <c:v>1382</c:v>
                </c:pt>
                <c:pt idx="65990">
                  <c:v>1384</c:v>
                </c:pt>
                <c:pt idx="65991">
                  <c:v>1358</c:v>
                </c:pt>
                <c:pt idx="65992">
                  <c:v>1269</c:v>
                </c:pt>
                <c:pt idx="65993">
                  <c:v>1180</c:v>
                </c:pt>
                <c:pt idx="65994">
                  <c:v>1249</c:v>
                </c:pt>
                <c:pt idx="65995">
                  <c:v>1254</c:v>
                </c:pt>
                <c:pt idx="65996">
                  <c:v>1218</c:v>
                </c:pt>
                <c:pt idx="65997">
                  <c:v>1172</c:v>
                </c:pt>
                <c:pt idx="65998">
                  <c:v>1117</c:v>
                </c:pt>
                <c:pt idx="65999">
                  <c:v>1079</c:v>
                </c:pt>
                <c:pt idx="66000">
                  <c:v>1033</c:v>
                </c:pt>
                <c:pt idx="66001">
                  <c:v>1023</c:v>
                </c:pt>
                <c:pt idx="66002">
                  <c:v>972</c:v>
                </c:pt>
                <c:pt idx="66003">
                  <c:v>987</c:v>
                </c:pt>
                <c:pt idx="66004">
                  <c:v>984</c:v>
                </c:pt>
                <c:pt idx="66005">
                  <c:v>982</c:v>
                </c:pt>
                <c:pt idx="66006">
                  <c:v>963</c:v>
                </c:pt>
                <c:pt idx="66007">
                  <c:v>1049</c:v>
                </c:pt>
                <c:pt idx="66008">
                  <c:v>1127</c:v>
                </c:pt>
                <c:pt idx="66009">
                  <c:v>1219</c:v>
                </c:pt>
                <c:pt idx="66010">
                  <c:v>1281</c:v>
                </c:pt>
                <c:pt idx="66011">
                  <c:v>1286</c:v>
                </c:pt>
                <c:pt idx="66012">
                  <c:v>1261</c:v>
                </c:pt>
                <c:pt idx="66013">
                  <c:v>1252</c:v>
                </c:pt>
                <c:pt idx="66014">
                  <c:v>1239</c:v>
                </c:pt>
                <c:pt idx="66015">
                  <c:v>1205</c:v>
                </c:pt>
                <c:pt idx="66016">
                  <c:v>1186</c:v>
                </c:pt>
                <c:pt idx="66017">
                  <c:v>1158</c:v>
                </c:pt>
                <c:pt idx="66018">
                  <c:v>1238</c:v>
                </c:pt>
                <c:pt idx="66019">
                  <c:v>1242</c:v>
                </c:pt>
                <c:pt idx="66020">
                  <c:v>1209</c:v>
                </c:pt>
                <c:pt idx="66021">
                  <c:v>1162</c:v>
                </c:pt>
                <c:pt idx="66022">
                  <c:v>1126</c:v>
                </c:pt>
                <c:pt idx="66023">
                  <c:v>1066</c:v>
                </c:pt>
                <c:pt idx="66024">
                  <c:v>1038</c:v>
                </c:pt>
                <c:pt idx="66025">
                  <c:v>1006</c:v>
                </c:pt>
                <c:pt idx="66026">
                  <c:v>978</c:v>
                </c:pt>
                <c:pt idx="66027">
                  <c:v>965</c:v>
                </c:pt>
                <c:pt idx="66028">
                  <c:v>951</c:v>
                </c:pt>
                <c:pt idx="66029">
                  <c:v>939</c:v>
                </c:pt>
                <c:pt idx="66030">
                  <c:v>889</c:v>
                </c:pt>
                <c:pt idx="66031">
                  <c:v>926</c:v>
                </c:pt>
                <c:pt idx="66032">
                  <c:v>974</c:v>
                </c:pt>
                <c:pt idx="66033">
                  <c:v>1006</c:v>
                </c:pt>
                <c:pt idx="66034">
                  <c:v>1065</c:v>
                </c:pt>
                <c:pt idx="66035">
                  <c:v>1083</c:v>
                </c:pt>
                <c:pt idx="66036">
                  <c:v>1087</c:v>
                </c:pt>
                <c:pt idx="66037">
                  <c:v>1105</c:v>
                </c:pt>
                <c:pt idx="66038">
                  <c:v>1116</c:v>
                </c:pt>
                <c:pt idx="66039">
                  <c:v>1117</c:v>
                </c:pt>
                <c:pt idx="66040">
                  <c:v>1083</c:v>
                </c:pt>
                <c:pt idx="66041">
                  <c:v>1075</c:v>
                </c:pt>
                <c:pt idx="66042">
                  <c:v>1160</c:v>
                </c:pt>
                <c:pt idx="66043">
                  <c:v>1195</c:v>
                </c:pt>
                <c:pt idx="66044">
                  <c:v>1173</c:v>
                </c:pt>
                <c:pt idx="66045">
                  <c:v>1153</c:v>
                </c:pt>
                <c:pt idx="66046">
                  <c:v>1100</c:v>
                </c:pt>
                <c:pt idx="66047">
                  <c:v>1046</c:v>
                </c:pt>
                <c:pt idx="66048">
                  <c:v>1004</c:v>
                </c:pt>
                <c:pt idx="66049">
                  <c:v>962</c:v>
                </c:pt>
                <c:pt idx="66050">
                  <c:v>931</c:v>
                </c:pt>
                <c:pt idx="66051">
                  <c:v>922</c:v>
                </c:pt>
                <c:pt idx="66052">
                  <c:v>928</c:v>
                </c:pt>
                <c:pt idx="66053">
                  <c:v>948</c:v>
                </c:pt>
                <c:pt idx="66054">
                  <c:v>986</c:v>
                </c:pt>
                <c:pt idx="66055">
                  <c:v>1170</c:v>
                </c:pt>
                <c:pt idx="66056">
                  <c:v>1345</c:v>
                </c:pt>
                <c:pt idx="66057">
                  <c:v>1426</c:v>
                </c:pt>
                <c:pt idx="66058">
                  <c:v>1484</c:v>
                </c:pt>
                <c:pt idx="66059">
                  <c:v>1494</c:v>
                </c:pt>
                <c:pt idx="66060">
                  <c:v>1477</c:v>
                </c:pt>
                <c:pt idx="66061">
                  <c:v>1521</c:v>
                </c:pt>
                <c:pt idx="66062">
                  <c:v>1522</c:v>
                </c:pt>
                <c:pt idx="66063">
                  <c:v>1496</c:v>
                </c:pt>
                <c:pt idx="66064">
                  <c:v>1419</c:v>
                </c:pt>
                <c:pt idx="66065">
                  <c:v>1305</c:v>
                </c:pt>
                <c:pt idx="66066">
                  <c:v>1356</c:v>
                </c:pt>
                <c:pt idx="66067">
                  <c:v>1380</c:v>
                </c:pt>
                <c:pt idx="66068">
                  <c:v>1340</c:v>
                </c:pt>
                <c:pt idx="66069">
                  <c:v>1294</c:v>
                </c:pt>
                <c:pt idx="66070">
                  <c:v>1230</c:v>
                </c:pt>
                <c:pt idx="66071">
                  <c:v>1167</c:v>
                </c:pt>
                <c:pt idx="66072">
                  <c:v>1118</c:v>
                </c:pt>
                <c:pt idx="66073">
                  <c:v>1065</c:v>
                </c:pt>
                <c:pt idx="66074">
                  <c:v>1018</c:v>
                </c:pt>
                <c:pt idx="66075">
                  <c:v>1003</c:v>
                </c:pt>
                <c:pt idx="66076">
                  <c:v>1004</c:v>
                </c:pt>
                <c:pt idx="66077">
                  <c:v>1030</c:v>
                </c:pt>
                <c:pt idx="66078">
                  <c:v>1069</c:v>
                </c:pt>
                <c:pt idx="66079">
                  <c:v>1251</c:v>
                </c:pt>
                <c:pt idx="66080">
                  <c:v>1352</c:v>
                </c:pt>
                <c:pt idx="66081">
                  <c:v>1401</c:v>
                </c:pt>
                <c:pt idx="66082">
                  <c:v>1476</c:v>
                </c:pt>
                <c:pt idx="66083">
                  <c:v>1480</c:v>
                </c:pt>
                <c:pt idx="66084">
                  <c:v>1506</c:v>
                </c:pt>
                <c:pt idx="66085">
                  <c:v>1503</c:v>
                </c:pt>
                <c:pt idx="66086">
                  <c:v>1446</c:v>
                </c:pt>
                <c:pt idx="66087">
                  <c:v>1341</c:v>
                </c:pt>
                <c:pt idx="66088">
                  <c:v>1323</c:v>
                </c:pt>
                <c:pt idx="66089">
                  <c:v>1258</c:v>
                </c:pt>
                <c:pt idx="66090">
                  <c:v>1308</c:v>
                </c:pt>
                <c:pt idx="66091">
                  <c:v>1304</c:v>
                </c:pt>
                <c:pt idx="66092">
                  <c:v>1292</c:v>
                </c:pt>
                <c:pt idx="66093">
                  <c:v>1218</c:v>
                </c:pt>
                <c:pt idx="66094">
                  <c:v>1180</c:v>
                </c:pt>
                <c:pt idx="66095">
                  <c:v>1113</c:v>
                </c:pt>
                <c:pt idx="66096">
                  <c:v>1051</c:v>
                </c:pt>
                <c:pt idx="66097">
                  <c:v>1022</c:v>
                </c:pt>
                <c:pt idx="66098">
                  <c:v>994</c:v>
                </c:pt>
                <c:pt idx="66099">
                  <c:v>983</c:v>
                </c:pt>
                <c:pt idx="66100">
                  <c:v>1009</c:v>
                </c:pt>
                <c:pt idx="66101">
                  <c:v>1031</c:v>
                </c:pt>
                <c:pt idx="66102">
                  <c:v>1069</c:v>
                </c:pt>
                <c:pt idx="66103">
                  <c:v>1184</c:v>
                </c:pt>
                <c:pt idx="66104">
                  <c:v>1284</c:v>
                </c:pt>
                <c:pt idx="66105">
                  <c:v>1265</c:v>
                </c:pt>
                <c:pt idx="66106">
                  <c:v>1327</c:v>
                </c:pt>
                <c:pt idx="66107">
                  <c:v>1368</c:v>
                </c:pt>
                <c:pt idx="66108">
                  <c:v>1377</c:v>
                </c:pt>
                <c:pt idx="66109">
                  <c:v>1391</c:v>
                </c:pt>
                <c:pt idx="66110">
                  <c:v>1393</c:v>
                </c:pt>
                <c:pt idx="66111">
                  <c:v>1309</c:v>
                </c:pt>
                <c:pt idx="66112">
                  <c:v>1285</c:v>
                </c:pt>
                <c:pt idx="66113">
                  <c:v>1216</c:v>
                </c:pt>
                <c:pt idx="66114">
                  <c:v>1272</c:v>
                </c:pt>
                <c:pt idx="66115">
                  <c:v>1259</c:v>
                </c:pt>
                <c:pt idx="66116">
                  <c:v>1227</c:v>
                </c:pt>
                <c:pt idx="66117">
                  <c:v>1175</c:v>
                </c:pt>
                <c:pt idx="66118">
                  <c:v>1130</c:v>
                </c:pt>
                <c:pt idx="66119">
                  <c:v>1070</c:v>
                </c:pt>
                <c:pt idx="66120">
                  <c:v>1015</c:v>
                </c:pt>
                <c:pt idx="66121">
                  <c:v>987</c:v>
                </c:pt>
                <c:pt idx="66122">
                  <c:v>960</c:v>
                </c:pt>
                <c:pt idx="66123">
                  <c:v>954</c:v>
                </c:pt>
                <c:pt idx="66124">
                  <c:v>954</c:v>
                </c:pt>
                <c:pt idx="66125">
                  <c:v>985</c:v>
                </c:pt>
                <c:pt idx="66126">
                  <c:v>1012</c:v>
                </c:pt>
                <c:pt idx="66127">
                  <c:v>1200</c:v>
                </c:pt>
                <c:pt idx="66128">
                  <c:v>1294</c:v>
                </c:pt>
                <c:pt idx="66129">
                  <c:v>1376</c:v>
                </c:pt>
                <c:pt idx="66130">
                  <c:v>1416</c:v>
                </c:pt>
                <c:pt idx="66131">
                  <c:v>1423</c:v>
                </c:pt>
                <c:pt idx="66132">
                  <c:v>1473</c:v>
                </c:pt>
                <c:pt idx="66133">
                  <c:v>1505</c:v>
                </c:pt>
                <c:pt idx="66134">
                  <c:v>1501</c:v>
                </c:pt>
                <c:pt idx="66135">
                  <c:v>1457</c:v>
                </c:pt>
                <c:pt idx="66136">
                  <c:v>1382</c:v>
                </c:pt>
                <c:pt idx="66137">
                  <c:v>1293</c:v>
                </c:pt>
                <c:pt idx="66138">
                  <c:v>1365</c:v>
                </c:pt>
                <c:pt idx="66139">
                  <c:v>1364</c:v>
                </c:pt>
                <c:pt idx="66140">
                  <c:v>1329</c:v>
                </c:pt>
                <c:pt idx="66141">
                  <c:v>1283</c:v>
                </c:pt>
                <c:pt idx="66142">
                  <c:v>1226</c:v>
                </c:pt>
                <c:pt idx="66143">
                  <c:v>1150</c:v>
                </c:pt>
                <c:pt idx="66144">
                  <c:v>1103</c:v>
                </c:pt>
                <c:pt idx="66145">
                  <c:v>1066</c:v>
                </c:pt>
                <c:pt idx="66146">
                  <c:v>1034</c:v>
                </c:pt>
                <c:pt idx="66147">
                  <c:v>1013</c:v>
                </c:pt>
                <c:pt idx="66148">
                  <c:v>1009</c:v>
                </c:pt>
                <c:pt idx="66149">
                  <c:v>1015</c:v>
                </c:pt>
                <c:pt idx="66150">
                  <c:v>1059</c:v>
                </c:pt>
                <c:pt idx="66151">
                  <c:v>1236</c:v>
                </c:pt>
                <c:pt idx="66152">
                  <c:v>1351</c:v>
                </c:pt>
                <c:pt idx="66153">
                  <c:v>1441</c:v>
                </c:pt>
                <c:pt idx="66154">
                  <c:v>1480</c:v>
                </c:pt>
                <c:pt idx="66155">
                  <c:v>1473</c:v>
                </c:pt>
                <c:pt idx="66156">
                  <c:v>1402</c:v>
                </c:pt>
                <c:pt idx="66157">
                  <c:v>1418</c:v>
                </c:pt>
                <c:pt idx="66158">
                  <c:v>1395</c:v>
                </c:pt>
                <c:pt idx="66159">
                  <c:v>1340</c:v>
                </c:pt>
                <c:pt idx="66160">
                  <c:v>1282</c:v>
                </c:pt>
                <c:pt idx="66161">
                  <c:v>1218</c:v>
                </c:pt>
                <c:pt idx="66162">
                  <c:v>1295</c:v>
                </c:pt>
                <c:pt idx="66163">
                  <c:v>1310</c:v>
                </c:pt>
                <c:pt idx="66164">
                  <c:v>1267</c:v>
                </c:pt>
                <c:pt idx="66165">
                  <c:v>1221</c:v>
                </c:pt>
                <c:pt idx="66166">
                  <c:v>1177</c:v>
                </c:pt>
                <c:pt idx="66167">
                  <c:v>1110</c:v>
                </c:pt>
                <c:pt idx="66168">
                  <c:v>1063</c:v>
                </c:pt>
                <c:pt idx="66169">
                  <c:v>998</c:v>
                </c:pt>
                <c:pt idx="66170">
                  <c:v>980</c:v>
                </c:pt>
                <c:pt idx="66171">
                  <c:v>974</c:v>
                </c:pt>
                <c:pt idx="66172">
                  <c:v>974</c:v>
                </c:pt>
                <c:pt idx="66173">
                  <c:v>976</c:v>
                </c:pt>
                <c:pt idx="66174">
                  <c:v>971</c:v>
                </c:pt>
                <c:pt idx="66175">
                  <c:v>1092</c:v>
                </c:pt>
                <c:pt idx="66176">
                  <c:v>1224</c:v>
                </c:pt>
                <c:pt idx="66177">
                  <c:v>1324</c:v>
                </c:pt>
                <c:pt idx="66178">
                  <c:v>1368</c:v>
                </c:pt>
                <c:pt idx="66179">
                  <c:v>1334</c:v>
                </c:pt>
                <c:pt idx="66180">
                  <c:v>1315</c:v>
                </c:pt>
                <c:pt idx="66181">
                  <c:v>1299</c:v>
                </c:pt>
                <c:pt idx="66182">
                  <c:v>1252</c:v>
                </c:pt>
                <c:pt idx="66183">
                  <c:v>1197</c:v>
                </c:pt>
                <c:pt idx="66184">
                  <c:v>1165</c:v>
                </c:pt>
                <c:pt idx="66185">
                  <c:v>1169</c:v>
                </c:pt>
                <c:pt idx="66186">
                  <c:v>1243</c:v>
                </c:pt>
                <c:pt idx="66187">
                  <c:v>1241</c:v>
                </c:pt>
                <c:pt idx="66188">
                  <c:v>1198</c:v>
                </c:pt>
                <c:pt idx="66189">
                  <c:v>1148</c:v>
                </c:pt>
                <c:pt idx="66190">
                  <c:v>1131</c:v>
                </c:pt>
                <c:pt idx="66191">
                  <c:v>1064</c:v>
                </c:pt>
                <c:pt idx="66192">
                  <c:v>1013</c:v>
                </c:pt>
                <c:pt idx="66193">
                  <c:v>988</c:v>
                </c:pt>
                <c:pt idx="66194">
                  <c:v>963</c:v>
                </c:pt>
                <c:pt idx="66195">
                  <c:v>951</c:v>
                </c:pt>
                <c:pt idx="66196">
                  <c:v>938</c:v>
                </c:pt>
                <c:pt idx="66197">
                  <c:v>926</c:v>
                </c:pt>
                <c:pt idx="66198">
                  <c:v>885</c:v>
                </c:pt>
                <c:pt idx="66199">
                  <c:v>908</c:v>
                </c:pt>
                <c:pt idx="66200">
                  <c:v>938</c:v>
                </c:pt>
                <c:pt idx="66201">
                  <c:v>975</c:v>
                </c:pt>
                <c:pt idx="66202">
                  <c:v>1048</c:v>
                </c:pt>
                <c:pt idx="66203">
                  <c:v>1067</c:v>
                </c:pt>
                <c:pt idx="66204">
                  <c:v>1085</c:v>
                </c:pt>
                <c:pt idx="66205">
                  <c:v>1094</c:v>
                </c:pt>
                <c:pt idx="66206">
                  <c:v>1075</c:v>
                </c:pt>
                <c:pt idx="66207">
                  <c:v>1087</c:v>
                </c:pt>
                <c:pt idx="66208">
                  <c:v>1091</c:v>
                </c:pt>
                <c:pt idx="66209">
                  <c:v>1080</c:v>
                </c:pt>
                <c:pt idx="66210">
                  <c:v>1163</c:v>
                </c:pt>
                <c:pt idx="66211">
                  <c:v>1187</c:v>
                </c:pt>
                <c:pt idx="66212">
                  <c:v>1194</c:v>
                </c:pt>
                <c:pt idx="66213">
                  <c:v>1162</c:v>
                </c:pt>
                <c:pt idx="66214">
                  <c:v>1086</c:v>
                </c:pt>
                <c:pt idx="66215">
                  <c:v>1047</c:v>
                </c:pt>
                <c:pt idx="66216">
                  <c:v>1007</c:v>
                </c:pt>
                <c:pt idx="66217">
                  <c:v>963</c:v>
                </c:pt>
                <c:pt idx="66218">
                  <c:v>934</c:v>
                </c:pt>
                <c:pt idx="66219">
                  <c:v>921</c:v>
                </c:pt>
                <c:pt idx="66220">
                  <c:v>935</c:v>
                </c:pt>
                <c:pt idx="66221">
                  <c:v>970</c:v>
                </c:pt>
                <c:pt idx="66222">
                  <c:v>995</c:v>
                </c:pt>
                <c:pt idx="66223">
                  <c:v>1196</c:v>
                </c:pt>
                <c:pt idx="66224">
                  <c:v>1371</c:v>
                </c:pt>
                <c:pt idx="66225">
                  <c:v>1433</c:v>
                </c:pt>
                <c:pt idx="66226">
                  <c:v>1479</c:v>
                </c:pt>
                <c:pt idx="66227">
                  <c:v>1492</c:v>
                </c:pt>
                <c:pt idx="66228">
                  <c:v>1507</c:v>
                </c:pt>
                <c:pt idx="66229">
                  <c:v>1484</c:v>
                </c:pt>
                <c:pt idx="66230">
                  <c:v>1485</c:v>
                </c:pt>
                <c:pt idx="66231">
                  <c:v>1463</c:v>
                </c:pt>
                <c:pt idx="66232">
                  <c:v>1380</c:v>
                </c:pt>
                <c:pt idx="66233">
                  <c:v>1305</c:v>
                </c:pt>
                <c:pt idx="66234">
                  <c:v>1364</c:v>
                </c:pt>
                <c:pt idx="66235">
                  <c:v>1365</c:v>
                </c:pt>
                <c:pt idx="66236">
                  <c:v>1335</c:v>
                </c:pt>
                <c:pt idx="66237">
                  <c:v>1290</c:v>
                </c:pt>
                <c:pt idx="66238">
                  <c:v>1223</c:v>
                </c:pt>
                <c:pt idx="66239">
                  <c:v>1155</c:v>
                </c:pt>
                <c:pt idx="66240">
                  <c:v>1094</c:v>
                </c:pt>
                <c:pt idx="66241">
                  <c:v>1069</c:v>
                </c:pt>
                <c:pt idx="66242">
                  <c:v>1029</c:v>
                </c:pt>
                <c:pt idx="66243">
                  <c:v>1016</c:v>
                </c:pt>
                <c:pt idx="66244">
                  <c:v>1017</c:v>
                </c:pt>
                <c:pt idx="66245">
                  <c:v>1041</c:v>
                </c:pt>
                <c:pt idx="66246">
                  <c:v>1071</c:v>
                </c:pt>
                <c:pt idx="66247">
                  <c:v>1264</c:v>
                </c:pt>
                <c:pt idx="66248">
                  <c:v>1378</c:v>
                </c:pt>
                <c:pt idx="66249">
                  <c:v>1462</c:v>
                </c:pt>
                <c:pt idx="66250">
                  <c:v>1536</c:v>
                </c:pt>
                <c:pt idx="66251">
                  <c:v>1530</c:v>
                </c:pt>
                <c:pt idx="66252">
                  <c:v>1533</c:v>
                </c:pt>
                <c:pt idx="66253">
                  <c:v>1530</c:v>
                </c:pt>
                <c:pt idx="66254">
                  <c:v>1496</c:v>
                </c:pt>
                <c:pt idx="66255">
                  <c:v>1451</c:v>
                </c:pt>
                <c:pt idx="66256">
                  <c:v>1324</c:v>
                </c:pt>
                <c:pt idx="66257">
                  <c:v>1258</c:v>
                </c:pt>
                <c:pt idx="66258">
                  <c:v>1303</c:v>
                </c:pt>
                <c:pt idx="66259">
                  <c:v>1303</c:v>
                </c:pt>
                <c:pt idx="66260">
                  <c:v>1277</c:v>
                </c:pt>
                <c:pt idx="66261">
                  <c:v>1227</c:v>
                </c:pt>
                <c:pt idx="66262">
                  <c:v>1177</c:v>
                </c:pt>
                <c:pt idx="66263">
                  <c:v>1101</c:v>
                </c:pt>
                <c:pt idx="66264">
                  <c:v>1056</c:v>
                </c:pt>
                <c:pt idx="66265">
                  <c:v>1023</c:v>
                </c:pt>
                <c:pt idx="66266">
                  <c:v>995</c:v>
                </c:pt>
                <c:pt idx="66267">
                  <c:v>983</c:v>
                </c:pt>
                <c:pt idx="66268">
                  <c:v>991</c:v>
                </c:pt>
                <c:pt idx="66269">
                  <c:v>1022</c:v>
                </c:pt>
                <c:pt idx="66270">
                  <c:v>1028</c:v>
                </c:pt>
                <c:pt idx="66271">
                  <c:v>1196</c:v>
                </c:pt>
                <c:pt idx="66272">
                  <c:v>1302</c:v>
                </c:pt>
                <c:pt idx="66273">
                  <c:v>1393</c:v>
                </c:pt>
                <c:pt idx="66274">
                  <c:v>1447</c:v>
                </c:pt>
                <c:pt idx="66275">
                  <c:v>1456</c:v>
                </c:pt>
                <c:pt idx="66276">
                  <c:v>1467</c:v>
                </c:pt>
                <c:pt idx="66277">
                  <c:v>1503</c:v>
                </c:pt>
                <c:pt idx="66278">
                  <c:v>1474</c:v>
                </c:pt>
                <c:pt idx="66279">
                  <c:v>1432</c:v>
                </c:pt>
                <c:pt idx="66280">
                  <c:v>1350</c:v>
                </c:pt>
                <c:pt idx="66281">
                  <c:v>1262</c:v>
                </c:pt>
                <c:pt idx="66282">
                  <c:v>1311</c:v>
                </c:pt>
                <c:pt idx="66283">
                  <c:v>1314</c:v>
                </c:pt>
                <c:pt idx="66284">
                  <c:v>1275</c:v>
                </c:pt>
                <c:pt idx="66285">
                  <c:v>1233</c:v>
                </c:pt>
                <c:pt idx="66286">
                  <c:v>1169</c:v>
                </c:pt>
                <c:pt idx="66287">
                  <c:v>1080</c:v>
                </c:pt>
                <c:pt idx="66288">
                  <c:v>1033</c:v>
                </c:pt>
                <c:pt idx="66289">
                  <c:v>1017</c:v>
                </c:pt>
                <c:pt idx="66290">
                  <c:v>985</c:v>
                </c:pt>
                <c:pt idx="66291">
                  <c:v>966</c:v>
                </c:pt>
                <c:pt idx="66292">
                  <c:v>964</c:v>
                </c:pt>
                <c:pt idx="66293">
                  <c:v>1005</c:v>
                </c:pt>
                <c:pt idx="66294">
                  <c:v>1048</c:v>
                </c:pt>
                <c:pt idx="66295">
                  <c:v>1230</c:v>
                </c:pt>
                <c:pt idx="66296">
                  <c:v>1347</c:v>
                </c:pt>
                <c:pt idx="66297">
                  <c:v>1422</c:v>
                </c:pt>
                <c:pt idx="66298">
                  <c:v>1471</c:v>
                </c:pt>
                <c:pt idx="66299">
                  <c:v>1499</c:v>
                </c:pt>
                <c:pt idx="66300">
                  <c:v>1505</c:v>
                </c:pt>
                <c:pt idx="66301">
                  <c:v>1536</c:v>
                </c:pt>
                <c:pt idx="66302">
                  <c:v>1542</c:v>
                </c:pt>
                <c:pt idx="66303">
                  <c:v>1482</c:v>
                </c:pt>
                <c:pt idx="66304">
                  <c:v>1384</c:v>
                </c:pt>
                <c:pt idx="66305">
                  <c:v>1311</c:v>
                </c:pt>
                <c:pt idx="66306">
                  <c:v>1373</c:v>
                </c:pt>
                <c:pt idx="66307">
                  <c:v>1383</c:v>
                </c:pt>
                <c:pt idx="66308">
                  <c:v>1354</c:v>
                </c:pt>
                <c:pt idx="66309">
                  <c:v>1307</c:v>
                </c:pt>
                <c:pt idx="66310">
                  <c:v>1244</c:v>
                </c:pt>
                <c:pt idx="66311">
                  <c:v>1169</c:v>
                </c:pt>
                <c:pt idx="66312">
                  <c:v>1124</c:v>
                </c:pt>
                <c:pt idx="66313">
                  <c:v>1089</c:v>
                </c:pt>
                <c:pt idx="66314">
                  <c:v>1061</c:v>
                </c:pt>
                <c:pt idx="66315">
                  <c:v>1011</c:v>
                </c:pt>
                <c:pt idx="66316">
                  <c:v>1014</c:v>
                </c:pt>
                <c:pt idx="66317">
                  <c:v>1046</c:v>
                </c:pt>
                <c:pt idx="66318">
                  <c:v>1055</c:v>
                </c:pt>
                <c:pt idx="66319">
                  <c:v>1236</c:v>
                </c:pt>
                <c:pt idx="66320">
                  <c:v>1364</c:v>
                </c:pt>
                <c:pt idx="66321">
                  <c:v>1455</c:v>
                </c:pt>
                <c:pt idx="66322">
                  <c:v>1482</c:v>
                </c:pt>
                <c:pt idx="66323">
                  <c:v>1480</c:v>
                </c:pt>
                <c:pt idx="66324">
                  <c:v>1459</c:v>
                </c:pt>
                <c:pt idx="66325">
                  <c:v>1475</c:v>
                </c:pt>
                <c:pt idx="66326">
                  <c:v>1448</c:v>
                </c:pt>
                <c:pt idx="66327">
                  <c:v>1390</c:v>
                </c:pt>
                <c:pt idx="66328">
                  <c:v>1344</c:v>
                </c:pt>
                <c:pt idx="66329">
                  <c:v>1261</c:v>
                </c:pt>
                <c:pt idx="66330">
                  <c:v>1322</c:v>
                </c:pt>
                <c:pt idx="66331">
                  <c:v>1292</c:v>
                </c:pt>
                <c:pt idx="66332">
                  <c:v>1264</c:v>
                </c:pt>
                <c:pt idx="66333">
                  <c:v>1224</c:v>
                </c:pt>
                <c:pt idx="66334">
                  <c:v>1182</c:v>
                </c:pt>
                <c:pt idx="66335">
                  <c:v>1119</c:v>
                </c:pt>
                <c:pt idx="66336">
                  <c:v>1073</c:v>
                </c:pt>
                <c:pt idx="66337">
                  <c:v>1042</c:v>
                </c:pt>
                <c:pt idx="66338">
                  <c:v>1020</c:v>
                </c:pt>
                <c:pt idx="66339">
                  <c:v>1001</c:v>
                </c:pt>
                <c:pt idx="66340">
                  <c:v>991</c:v>
                </c:pt>
                <c:pt idx="66341">
                  <c:v>999</c:v>
                </c:pt>
                <c:pt idx="66342">
                  <c:v>991</c:v>
                </c:pt>
                <c:pt idx="66343">
                  <c:v>1088</c:v>
                </c:pt>
                <c:pt idx="66344">
                  <c:v>1190</c:v>
                </c:pt>
                <c:pt idx="66345">
                  <c:v>1260</c:v>
                </c:pt>
                <c:pt idx="66346">
                  <c:v>1298</c:v>
                </c:pt>
                <c:pt idx="66347">
                  <c:v>1291</c:v>
                </c:pt>
                <c:pt idx="66348">
                  <c:v>1268</c:v>
                </c:pt>
                <c:pt idx="66349">
                  <c:v>1259</c:v>
                </c:pt>
                <c:pt idx="66350">
                  <c:v>1247</c:v>
                </c:pt>
                <c:pt idx="66351">
                  <c:v>1221</c:v>
                </c:pt>
                <c:pt idx="66352">
                  <c:v>1202</c:v>
                </c:pt>
                <c:pt idx="66353">
                  <c:v>1170</c:v>
                </c:pt>
                <c:pt idx="66354">
                  <c:v>1249</c:v>
                </c:pt>
                <c:pt idx="66355">
                  <c:v>1254</c:v>
                </c:pt>
                <c:pt idx="66356">
                  <c:v>1223</c:v>
                </c:pt>
                <c:pt idx="66357">
                  <c:v>1178</c:v>
                </c:pt>
                <c:pt idx="66358">
                  <c:v>1136</c:v>
                </c:pt>
                <c:pt idx="66359">
                  <c:v>1095</c:v>
                </c:pt>
                <c:pt idx="66360">
                  <c:v>1052</c:v>
                </c:pt>
                <c:pt idx="66361">
                  <c:v>1021</c:v>
                </c:pt>
                <c:pt idx="66362">
                  <c:v>990</c:v>
                </c:pt>
                <c:pt idx="66363">
                  <c:v>976</c:v>
                </c:pt>
                <c:pt idx="66364">
                  <c:v>968</c:v>
                </c:pt>
                <c:pt idx="66365">
                  <c:v>944</c:v>
                </c:pt>
                <c:pt idx="66366">
                  <c:v>910</c:v>
                </c:pt>
                <c:pt idx="66367">
                  <c:v>961</c:v>
                </c:pt>
                <c:pt idx="66368">
                  <c:v>1015</c:v>
                </c:pt>
                <c:pt idx="66369">
                  <c:v>1059</c:v>
                </c:pt>
                <c:pt idx="66370">
                  <c:v>1115</c:v>
                </c:pt>
                <c:pt idx="66371">
                  <c:v>1124</c:v>
                </c:pt>
                <c:pt idx="66372">
                  <c:v>1105</c:v>
                </c:pt>
                <c:pt idx="66373">
                  <c:v>1053</c:v>
                </c:pt>
                <c:pt idx="66374">
                  <c:v>1030</c:v>
                </c:pt>
                <c:pt idx="66375">
                  <c:v>1025</c:v>
                </c:pt>
                <c:pt idx="66376">
                  <c:v>1013</c:v>
                </c:pt>
                <c:pt idx="66377">
                  <c:v>1023</c:v>
                </c:pt>
                <c:pt idx="66378">
                  <c:v>1100</c:v>
                </c:pt>
                <c:pt idx="66379">
                  <c:v>1094</c:v>
                </c:pt>
                <c:pt idx="66380">
                  <c:v>1085</c:v>
                </c:pt>
                <c:pt idx="66381">
                  <c:v>1049</c:v>
                </c:pt>
                <c:pt idx="66382">
                  <c:v>1000</c:v>
                </c:pt>
                <c:pt idx="66383">
                  <c:v>953</c:v>
                </c:pt>
                <c:pt idx="66384">
                  <c:v>913</c:v>
                </c:pt>
                <c:pt idx="66385">
                  <c:v>899</c:v>
                </c:pt>
                <c:pt idx="66386">
                  <c:v>883</c:v>
                </c:pt>
                <c:pt idx="66387">
                  <c:v>875</c:v>
                </c:pt>
                <c:pt idx="66388">
                  <c:v>884</c:v>
                </c:pt>
                <c:pt idx="66389">
                  <c:v>914</c:v>
                </c:pt>
                <c:pt idx="66390">
                  <c:v>957</c:v>
                </c:pt>
                <c:pt idx="66391">
                  <c:v>1124</c:v>
                </c:pt>
                <c:pt idx="66392">
                  <c:v>1217</c:v>
                </c:pt>
                <c:pt idx="66393">
                  <c:v>1307</c:v>
                </c:pt>
                <c:pt idx="66394">
                  <c:v>1348</c:v>
                </c:pt>
                <c:pt idx="66395">
                  <c:v>1386</c:v>
                </c:pt>
                <c:pt idx="66396">
                  <c:v>1391</c:v>
                </c:pt>
                <c:pt idx="66397">
                  <c:v>1413</c:v>
                </c:pt>
                <c:pt idx="66398">
                  <c:v>1421</c:v>
                </c:pt>
                <c:pt idx="66399">
                  <c:v>1371</c:v>
                </c:pt>
                <c:pt idx="66400">
                  <c:v>1292</c:v>
                </c:pt>
                <c:pt idx="66401">
                  <c:v>1212</c:v>
                </c:pt>
                <c:pt idx="66402">
                  <c:v>1275</c:v>
                </c:pt>
                <c:pt idx="66403">
                  <c:v>1267</c:v>
                </c:pt>
                <c:pt idx="66404">
                  <c:v>1232</c:v>
                </c:pt>
                <c:pt idx="66405">
                  <c:v>1182</c:v>
                </c:pt>
                <c:pt idx="66406">
                  <c:v>1120</c:v>
                </c:pt>
                <c:pt idx="66407">
                  <c:v>1045</c:v>
                </c:pt>
                <c:pt idx="66408">
                  <c:v>1011</c:v>
                </c:pt>
                <c:pt idx="66409">
                  <c:v>952</c:v>
                </c:pt>
                <c:pt idx="66410">
                  <c:v>908</c:v>
                </c:pt>
                <c:pt idx="66411">
                  <c:v>912</c:v>
                </c:pt>
                <c:pt idx="66412">
                  <c:v>951</c:v>
                </c:pt>
                <c:pt idx="66413">
                  <c:v>1009</c:v>
                </c:pt>
                <c:pt idx="66414">
                  <c:v>1012</c:v>
                </c:pt>
                <c:pt idx="66415">
                  <c:v>1170</c:v>
                </c:pt>
                <c:pt idx="66416">
                  <c:v>1280</c:v>
                </c:pt>
                <c:pt idx="66417">
                  <c:v>1367</c:v>
                </c:pt>
                <c:pt idx="66418">
                  <c:v>1410</c:v>
                </c:pt>
                <c:pt idx="66419">
                  <c:v>1409</c:v>
                </c:pt>
                <c:pt idx="66420">
                  <c:v>1465</c:v>
                </c:pt>
                <c:pt idx="66421">
                  <c:v>1478</c:v>
                </c:pt>
                <c:pt idx="66422">
                  <c:v>1466</c:v>
                </c:pt>
                <c:pt idx="66423">
                  <c:v>1426</c:v>
                </c:pt>
                <c:pt idx="66424">
                  <c:v>1321</c:v>
                </c:pt>
                <c:pt idx="66425">
                  <c:v>1236</c:v>
                </c:pt>
                <c:pt idx="66426">
                  <c:v>1300</c:v>
                </c:pt>
                <c:pt idx="66427">
                  <c:v>1292</c:v>
                </c:pt>
                <c:pt idx="66428">
                  <c:v>1257</c:v>
                </c:pt>
                <c:pt idx="66429">
                  <c:v>1219</c:v>
                </c:pt>
                <c:pt idx="66430">
                  <c:v>1147</c:v>
                </c:pt>
                <c:pt idx="66431">
                  <c:v>1077</c:v>
                </c:pt>
                <c:pt idx="66432">
                  <c:v>1022</c:v>
                </c:pt>
                <c:pt idx="66433">
                  <c:v>970</c:v>
                </c:pt>
                <c:pt idx="66434">
                  <c:v>965</c:v>
                </c:pt>
                <c:pt idx="66435">
                  <c:v>943</c:v>
                </c:pt>
                <c:pt idx="66436">
                  <c:v>949</c:v>
                </c:pt>
                <c:pt idx="66437">
                  <c:v>987</c:v>
                </c:pt>
                <c:pt idx="66438">
                  <c:v>998</c:v>
                </c:pt>
                <c:pt idx="66439">
                  <c:v>1152</c:v>
                </c:pt>
                <c:pt idx="66440">
                  <c:v>1300</c:v>
                </c:pt>
                <c:pt idx="66441">
                  <c:v>1393</c:v>
                </c:pt>
                <c:pt idx="66442">
                  <c:v>1476</c:v>
                </c:pt>
                <c:pt idx="66443">
                  <c:v>1497</c:v>
                </c:pt>
                <c:pt idx="66444">
                  <c:v>1500</c:v>
                </c:pt>
                <c:pt idx="66445">
                  <c:v>1537</c:v>
                </c:pt>
                <c:pt idx="66446">
                  <c:v>1505</c:v>
                </c:pt>
                <c:pt idx="66447">
                  <c:v>1436</c:v>
                </c:pt>
                <c:pt idx="66448">
                  <c:v>1366</c:v>
                </c:pt>
                <c:pt idx="66449">
                  <c:v>1284</c:v>
                </c:pt>
                <c:pt idx="66450">
                  <c:v>1342</c:v>
                </c:pt>
                <c:pt idx="66451">
                  <c:v>1343</c:v>
                </c:pt>
                <c:pt idx="66452">
                  <c:v>1315</c:v>
                </c:pt>
                <c:pt idx="66453">
                  <c:v>1272</c:v>
                </c:pt>
                <c:pt idx="66454">
                  <c:v>1207</c:v>
                </c:pt>
                <c:pt idx="66455">
                  <c:v>1134</c:v>
                </c:pt>
                <c:pt idx="66456">
                  <c:v>1079</c:v>
                </c:pt>
                <c:pt idx="66457">
                  <c:v>1039</c:v>
                </c:pt>
                <c:pt idx="66458">
                  <c:v>1021</c:v>
                </c:pt>
                <c:pt idx="66459">
                  <c:v>1002</c:v>
                </c:pt>
                <c:pt idx="66460">
                  <c:v>998</c:v>
                </c:pt>
                <c:pt idx="66461">
                  <c:v>986</c:v>
                </c:pt>
                <c:pt idx="66462">
                  <c:v>1026</c:v>
                </c:pt>
                <c:pt idx="66463">
                  <c:v>1209</c:v>
                </c:pt>
                <c:pt idx="66464">
                  <c:v>1348</c:v>
                </c:pt>
                <c:pt idx="66465">
                  <c:v>1455</c:v>
                </c:pt>
                <c:pt idx="66466">
                  <c:v>1524</c:v>
                </c:pt>
                <c:pt idx="66467">
                  <c:v>1549</c:v>
                </c:pt>
                <c:pt idx="66468">
                  <c:v>1564</c:v>
                </c:pt>
                <c:pt idx="66469">
                  <c:v>1565</c:v>
                </c:pt>
                <c:pt idx="66470">
                  <c:v>1518</c:v>
                </c:pt>
                <c:pt idx="66471">
                  <c:v>1477</c:v>
                </c:pt>
                <c:pt idx="66472">
                  <c:v>1401</c:v>
                </c:pt>
                <c:pt idx="66473">
                  <c:v>1298</c:v>
                </c:pt>
                <c:pt idx="66474">
                  <c:v>1352</c:v>
                </c:pt>
                <c:pt idx="66475">
                  <c:v>1379</c:v>
                </c:pt>
                <c:pt idx="66476">
                  <c:v>1331</c:v>
                </c:pt>
                <c:pt idx="66477">
                  <c:v>1297</c:v>
                </c:pt>
                <c:pt idx="66478">
                  <c:v>1225</c:v>
                </c:pt>
                <c:pt idx="66479">
                  <c:v>1155</c:v>
                </c:pt>
                <c:pt idx="66480">
                  <c:v>1096</c:v>
                </c:pt>
                <c:pt idx="66481">
                  <c:v>1066</c:v>
                </c:pt>
                <c:pt idx="66482">
                  <c:v>1042</c:v>
                </c:pt>
                <c:pt idx="66483">
                  <c:v>1033</c:v>
                </c:pt>
                <c:pt idx="66484">
                  <c:v>1034</c:v>
                </c:pt>
                <c:pt idx="66485">
                  <c:v>1061</c:v>
                </c:pt>
                <c:pt idx="66486">
                  <c:v>1075</c:v>
                </c:pt>
                <c:pt idx="66487">
                  <c:v>1225</c:v>
                </c:pt>
                <c:pt idx="66488">
                  <c:v>1355</c:v>
                </c:pt>
                <c:pt idx="66489">
                  <c:v>1486</c:v>
                </c:pt>
                <c:pt idx="66490">
                  <c:v>1525</c:v>
                </c:pt>
                <c:pt idx="66491">
                  <c:v>1528</c:v>
                </c:pt>
                <c:pt idx="66492">
                  <c:v>1500</c:v>
                </c:pt>
                <c:pt idx="66493">
                  <c:v>1571</c:v>
                </c:pt>
                <c:pt idx="66494">
                  <c:v>1573</c:v>
                </c:pt>
                <c:pt idx="66495">
                  <c:v>1485</c:v>
                </c:pt>
                <c:pt idx="66496">
                  <c:v>1324</c:v>
                </c:pt>
                <c:pt idx="66497">
                  <c:v>1250</c:v>
                </c:pt>
                <c:pt idx="66498">
                  <c:v>1306</c:v>
                </c:pt>
                <c:pt idx="66499">
                  <c:v>1284</c:v>
                </c:pt>
                <c:pt idx="66500">
                  <c:v>1277</c:v>
                </c:pt>
                <c:pt idx="66501">
                  <c:v>1222</c:v>
                </c:pt>
                <c:pt idx="66502">
                  <c:v>1172</c:v>
                </c:pt>
                <c:pt idx="66503">
                  <c:v>1142</c:v>
                </c:pt>
                <c:pt idx="66504">
                  <c:v>1067</c:v>
                </c:pt>
                <c:pt idx="66505">
                  <c:v>1024</c:v>
                </c:pt>
                <c:pt idx="66506">
                  <c:v>998</c:v>
                </c:pt>
                <c:pt idx="66507">
                  <c:v>991</c:v>
                </c:pt>
                <c:pt idx="66508">
                  <c:v>977</c:v>
                </c:pt>
                <c:pt idx="66509">
                  <c:v>990</c:v>
                </c:pt>
                <c:pt idx="66510">
                  <c:v>976</c:v>
                </c:pt>
                <c:pt idx="66511">
                  <c:v>1059</c:v>
                </c:pt>
                <c:pt idx="66512">
                  <c:v>1166</c:v>
                </c:pt>
                <c:pt idx="66513">
                  <c:v>1261</c:v>
                </c:pt>
                <c:pt idx="66514">
                  <c:v>1299</c:v>
                </c:pt>
                <c:pt idx="66515">
                  <c:v>1269</c:v>
                </c:pt>
                <c:pt idx="66516">
                  <c:v>1239</c:v>
                </c:pt>
                <c:pt idx="66517">
                  <c:v>1271</c:v>
                </c:pt>
                <c:pt idx="66518">
                  <c:v>1261</c:v>
                </c:pt>
                <c:pt idx="66519">
                  <c:v>1216</c:v>
                </c:pt>
                <c:pt idx="66520">
                  <c:v>1192</c:v>
                </c:pt>
                <c:pt idx="66521">
                  <c:v>1179</c:v>
                </c:pt>
                <c:pt idx="66522">
                  <c:v>1276</c:v>
                </c:pt>
                <c:pt idx="66523">
                  <c:v>1272</c:v>
                </c:pt>
                <c:pt idx="66524">
                  <c:v>1244</c:v>
                </c:pt>
                <c:pt idx="66525">
                  <c:v>1210</c:v>
                </c:pt>
                <c:pt idx="66526">
                  <c:v>1172</c:v>
                </c:pt>
                <c:pt idx="66527">
                  <c:v>1120</c:v>
                </c:pt>
                <c:pt idx="66528">
                  <c:v>1099</c:v>
                </c:pt>
                <c:pt idx="66529">
                  <c:v>1048</c:v>
                </c:pt>
                <c:pt idx="66530">
                  <c:v>1010</c:v>
                </c:pt>
                <c:pt idx="66531">
                  <c:v>997</c:v>
                </c:pt>
                <c:pt idx="66532">
                  <c:v>993</c:v>
                </c:pt>
                <c:pt idx="66533">
                  <c:v>984</c:v>
                </c:pt>
                <c:pt idx="66534">
                  <c:v>918</c:v>
                </c:pt>
                <c:pt idx="66535">
                  <c:v>976</c:v>
                </c:pt>
                <c:pt idx="66536">
                  <c:v>1033</c:v>
                </c:pt>
                <c:pt idx="66537">
                  <c:v>1083</c:v>
                </c:pt>
                <c:pt idx="66538">
                  <c:v>1150</c:v>
                </c:pt>
                <c:pt idx="66539">
                  <c:v>1181</c:v>
                </c:pt>
                <c:pt idx="66540">
                  <c:v>1167</c:v>
                </c:pt>
                <c:pt idx="66541">
                  <c:v>1164</c:v>
                </c:pt>
                <c:pt idx="66542">
                  <c:v>1168</c:v>
                </c:pt>
                <c:pt idx="66543">
                  <c:v>1160</c:v>
                </c:pt>
                <c:pt idx="66544">
                  <c:v>1142</c:v>
                </c:pt>
                <c:pt idx="66545">
                  <c:v>1139</c:v>
                </c:pt>
                <c:pt idx="66546">
                  <c:v>1254</c:v>
                </c:pt>
                <c:pt idx="66547">
                  <c:v>1258</c:v>
                </c:pt>
                <c:pt idx="66548">
                  <c:v>1264</c:v>
                </c:pt>
                <c:pt idx="66549">
                  <c:v>1236</c:v>
                </c:pt>
                <c:pt idx="66550">
                  <c:v>1170</c:v>
                </c:pt>
                <c:pt idx="66551">
                  <c:v>1121</c:v>
                </c:pt>
                <c:pt idx="66552">
                  <c:v>1056</c:v>
                </c:pt>
                <c:pt idx="66553">
                  <c:v>1027</c:v>
                </c:pt>
                <c:pt idx="66554">
                  <c:v>1004</c:v>
                </c:pt>
                <c:pt idx="66555">
                  <c:v>987</c:v>
                </c:pt>
                <c:pt idx="66556">
                  <c:v>998</c:v>
                </c:pt>
                <c:pt idx="66557">
                  <c:v>1021</c:v>
                </c:pt>
                <c:pt idx="66558">
                  <c:v>1057</c:v>
                </c:pt>
                <c:pt idx="66559">
                  <c:v>1267</c:v>
                </c:pt>
                <c:pt idx="66560">
                  <c:v>1398</c:v>
                </c:pt>
                <c:pt idx="66561">
                  <c:v>1477</c:v>
                </c:pt>
                <c:pt idx="66562">
                  <c:v>1523</c:v>
                </c:pt>
                <c:pt idx="66563">
                  <c:v>1551</c:v>
                </c:pt>
                <c:pt idx="66564">
                  <c:v>1559</c:v>
                </c:pt>
                <c:pt idx="66565">
                  <c:v>1600</c:v>
                </c:pt>
                <c:pt idx="66566">
                  <c:v>1595</c:v>
                </c:pt>
                <c:pt idx="66567">
                  <c:v>1544</c:v>
                </c:pt>
                <c:pt idx="66568">
                  <c:v>1431</c:v>
                </c:pt>
                <c:pt idx="66569">
                  <c:v>1335</c:v>
                </c:pt>
                <c:pt idx="66570">
                  <c:v>1419</c:v>
                </c:pt>
                <c:pt idx="66571">
                  <c:v>1407</c:v>
                </c:pt>
                <c:pt idx="66572">
                  <c:v>1358</c:v>
                </c:pt>
                <c:pt idx="66573">
                  <c:v>1316</c:v>
                </c:pt>
                <c:pt idx="66574">
                  <c:v>1262</c:v>
                </c:pt>
                <c:pt idx="66575">
                  <c:v>1174</c:v>
                </c:pt>
                <c:pt idx="66576">
                  <c:v>1116</c:v>
                </c:pt>
                <c:pt idx="66577">
                  <c:v>1074</c:v>
                </c:pt>
                <c:pt idx="66578">
                  <c:v>1043</c:v>
                </c:pt>
                <c:pt idx="66579">
                  <c:v>1027</c:v>
                </c:pt>
                <c:pt idx="66580">
                  <c:v>1020</c:v>
                </c:pt>
                <c:pt idx="66581">
                  <c:v>1047</c:v>
                </c:pt>
                <c:pt idx="66582">
                  <c:v>1078</c:v>
                </c:pt>
                <c:pt idx="66583">
                  <c:v>1264</c:v>
                </c:pt>
                <c:pt idx="66584">
                  <c:v>1397</c:v>
                </c:pt>
                <c:pt idx="66585">
                  <c:v>1492</c:v>
                </c:pt>
                <c:pt idx="66586">
                  <c:v>1565</c:v>
                </c:pt>
                <c:pt idx="66587">
                  <c:v>1568</c:v>
                </c:pt>
                <c:pt idx="66588">
                  <c:v>1573</c:v>
                </c:pt>
                <c:pt idx="66589">
                  <c:v>1540</c:v>
                </c:pt>
                <c:pt idx="66590">
                  <c:v>1442</c:v>
                </c:pt>
                <c:pt idx="66591">
                  <c:v>1371</c:v>
                </c:pt>
                <c:pt idx="66592">
                  <c:v>1284</c:v>
                </c:pt>
                <c:pt idx="66593">
                  <c:v>1201</c:v>
                </c:pt>
                <c:pt idx="66594">
                  <c:v>1259</c:v>
                </c:pt>
                <c:pt idx="66595">
                  <c:v>1248</c:v>
                </c:pt>
                <c:pt idx="66596">
                  <c:v>1232</c:v>
                </c:pt>
                <c:pt idx="66597">
                  <c:v>1192</c:v>
                </c:pt>
                <c:pt idx="66598">
                  <c:v>1136</c:v>
                </c:pt>
                <c:pt idx="66599">
                  <c:v>1063</c:v>
                </c:pt>
                <c:pt idx="66600">
                  <c:v>1010</c:v>
                </c:pt>
                <c:pt idx="66601">
                  <c:v>971</c:v>
                </c:pt>
                <c:pt idx="66602">
                  <c:v>956</c:v>
                </c:pt>
                <c:pt idx="66603">
                  <c:v>931</c:v>
                </c:pt>
                <c:pt idx="66604">
                  <c:v>954</c:v>
                </c:pt>
                <c:pt idx="66605">
                  <c:v>997</c:v>
                </c:pt>
                <c:pt idx="66606">
                  <c:v>999</c:v>
                </c:pt>
                <c:pt idx="66607">
                  <c:v>1158</c:v>
                </c:pt>
                <c:pt idx="66608">
                  <c:v>1274</c:v>
                </c:pt>
                <c:pt idx="66609">
                  <c:v>1381</c:v>
                </c:pt>
                <c:pt idx="66610">
                  <c:v>1453</c:v>
                </c:pt>
                <c:pt idx="66611">
                  <c:v>1486</c:v>
                </c:pt>
                <c:pt idx="66612">
                  <c:v>1507</c:v>
                </c:pt>
                <c:pt idx="66613">
                  <c:v>1531</c:v>
                </c:pt>
                <c:pt idx="66614">
                  <c:v>1539</c:v>
                </c:pt>
                <c:pt idx="66615">
                  <c:v>1473</c:v>
                </c:pt>
                <c:pt idx="66616">
                  <c:v>1370</c:v>
                </c:pt>
                <c:pt idx="66617">
                  <c:v>1293</c:v>
                </c:pt>
                <c:pt idx="66618">
                  <c:v>1330</c:v>
                </c:pt>
                <c:pt idx="66619">
                  <c:v>1301</c:v>
                </c:pt>
                <c:pt idx="66620">
                  <c:v>1270</c:v>
                </c:pt>
                <c:pt idx="66621">
                  <c:v>1222</c:v>
                </c:pt>
                <c:pt idx="66622">
                  <c:v>1152</c:v>
                </c:pt>
                <c:pt idx="66623">
                  <c:v>1087</c:v>
                </c:pt>
                <c:pt idx="66624">
                  <c:v>1036</c:v>
                </c:pt>
                <c:pt idx="66625">
                  <c:v>1012</c:v>
                </c:pt>
                <c:pt idx="66626">
                  <c:v>986</c:v>
                </c:pt>
                <c:pt idx="66627">
                  <c:v>978</c:v>
                </c:pt>
                <c:pt idx="66628">
                  <c:v>992</c:v>
                </c:pt>
                <c:pt idx="66629">
                  <c:v>1029</c:v>
                </c:pt>
                <c:pt idx="66630">
                  <c:v>1028</c:v>
                </c:pt>
                <c:pt idx="66631">
                  <c:v>1193</c:v>
                </c:pt>
                <c:pt idx="66632">
                  <c:v>1313</c:v>
                </c:pt>
                <c:pt idx="66633">
                  <c:v>1398</c:v>
                </c:pt>
                <c:pt idx="66634">
                  <c:v>1468</c:v>
                </c:pt>
                <c:pt idx="66635">
                  <c:v>1487</c:v>
                </c:pt>
                <c:pt idx="66636">
                  <c:v>1504</c:v>
                </c:pt>
                <c:pt idx="66637">
                  <c:v>1532</c:v>
                </c:pt>
                <c:pt idx="66638">
                  <c:v>1482</c:v>
                </c:pt>
                <c:pt idx="66639">
                  <c:v>1398</c:v>
                </c:pt>
                <c:pt idx="66640">
                  <c:v>1314</c:v>
                </c:pt>
                <c:pt idx="66641">
                  <c:v>1236</c:v>
                </c:pt>
                <c:pt idx="66642">
                  <c:v>1305</c:v>
                </c:pt>
                <c:pt idx="66643">
                  <c:v>1289</c:v>
                </c:pt>
                <c:pt idx="66644">
                  <c:v>1276</c:v>
                </c:pt>
                <c:pt idx="66645">
                  <c:v>1235</c:v>
                </c:pt>
                <c:pt idx="66646">
                  <c:v>1162</c:v>
                </c:pt>
                <c:pt idx="66647">
                  <c:v>1106</c:v>
                </c:pt>
                <c:pt idx="66648">
                  <c:v>1070</c:v>
                </c:pt>
                <c:pt idx="66649">
                  <c:v>1017</c:v>
                </c:pt>
                <c:pt idx="66650">
                  <c:v>985</c:v>
                </c:pt>
                <c:pt idx="66651">
                  <c:v>964</c:v>
                </c:pt>
                <c:pt idx="66652">
                  <c:v>993</c:v>
                </c:pt>
                <c:pt idx="66653">
                  <c:v>1041</c:v>
                </c:pt>
                <c:pt idx="66654">
                  <c:v>1053</c:v>
                </c:pt>
                <c:pt idx="66655">
                  <c:v>1239</c:v>
                </c:pt>
                <c:pt idx="66656">
                  <c:v>1339</c:v>
                </c:pt>
                <c:pt idx="66657">
                  <c:v>1411</c:v>
                </c:pt>
                <c:pt idx="66658">
                  <c:v>1436</c:v>
                </c:pt>
                <c:pt idx="66659">
                  <c:v>1410</c:v>
                </c:pt>
                <c:pt idx="66660">
                  <c:v>1417</c:v>
                </c:pt>
                <c:pt idx="66661">
                  <c:v>1441</c:v>
                </c:pt>
                <c:pt idx="66662">
                  <c:v>1424</c:v>
                </c:pt>
                <c:pt idx="66663">
                  <c:v>1358</c:v>
                </c:pt>
                <c:pt idx="66664">
                  <c:v>1259</c:v>
                </c:pt>
                <c:pt idx="66665">
                  <c:v>1205</c:v>
                </c:pt>
                <c:pt idx="66666">
                  <c:v>1281</c:v>
                </c:pt>
                <c:pt idx="66667">
                  <c:v>1281</c:v>
                </c:pt>
                <c:pt idx="66668">
                  <c:v>1254</c:v>
                </c:pt>
                <c:pt idx="66669">
                  <c:v>1202</c:v>
                </c:pt>
                <c:pt idx="66670">
                  <c:v>1156</c:v>
                </c:pt>
                <c:pt idx="66671">
                  <c:v>1081</c:v>
                </c:pt>
                <c:pt idx="66672">
                  <c:v>1020</c:v>
                </c:pt>
                <c:pt idx="66673">
                  <c:v>992</c:v>
                </c:pt>
                <c:pt idx="66674">
                  <c:v>955</c:v>
                </c:pt>
                <c:pt idx="66675">
                  <c:v>939</c:v>
                </c:pt>
                <c:pt idx="66676">
                  <c:v>939</c:v>
                </c:pt>
                <c:pt idx="66677">
                  <c:v>949</c:v>
                </c:pt>
                <c:pt idx="66678">
                  <c:v>943</c:v>
                </c:pt>
                <c:pt idx="66679">
                  <c:v>1030</c:v>
                </c:pt>
                <c:pt idx="66680">
                  <c:v>1139</c:v>
                </c:pt>
                <c:pt idx="66681">
                  <c:v>1202</c:v>
                </c:pt>
                <c:pt idx="66682">
                  <c:v>1227</c:v>
                </c:pt>
                <c:pt idx="66683">
                  <c:v>1243</c:v>
                </c:pt>
                <c:pt idx="66684">
                  <c:v>1207</c:v>
                </c:pt>
                <c:pt idx="66685">
                  <c:v>1188</c:v>
                </c:pt>
                <c:pt idx="66686">
                  <c:v>1181</c:v>
                </c:pt>
                <c:pt idx="66687">
                  <c:v>1149</c:v>
                </c:pt>
                <c:pt idx="66688">
                  <c:v>1139</c:v>
                </c:pt>
                <c:pt idx="66689">
                  <c:v>1135</c:v>
                </c:pt>
                <c:pt idx="66690">
                  <c:v>1202</c:v>
                </c:pt>
                <c:pt idx="66691">
                  <c:v>1193</c:v>
                </c:pt>
                <c:pt idx="66692">
                  <c:v>1169</c:v>
                </c:pt>
                <c:pt idx="66693">
                  <c:v>1117</c:v>
                </c:pt>
                <c:pt idx="66694">
                  <c:v>1075</c:v>
                </c:pt>
                <c:pt idx="66695">
                  <c:v>1017</c:v>
                </c:pt>
                <c:pt idx="66696">
                  <c:v>979</c:v>
                </c:pt>
                <c:pt idx="66697">
                  <c:v>952</c:v>
                </c:pt>
                <c:pt idx="66698">
                  <c:v>935</c:v>
                </c:pt>
                <c:pt idx="66699">
                  <c:v>913</c:v>
                </c:pt>
                <c:pt idx="66700">
                  <c:v>907</c:v>
                </c:pt>
                <c:pt idx="66701">
                  <c:v>895</c:v>
                </c:pt>
                <c:pt idx="66702">
                  <c:v>866</c:v>
                </c:pt>
                <c:pt idx="66703">
                  <c:v>916</c:v>
                </c:pt>
                <c:pt idx="66704">
                  <c:v>960</c:v>
                </c:pt>
                <c:pt idx="66705">
                  <c:v>1009</c:v>
                </c:pt>
                <c:pt idx="66706">
                  <c:v>1071</c:v>
                </c:pt>
                <c:pt idx="66707">
                  <c:v>1122</c:v>
                </c:pt>
                <c:pt idx="66708">
                  <c:v>1133</c:v>
                </c:pt>
                <c:pt idx="66709">
                  <c:v>1134</c:v>
                </c:pt>
                <c:pt idx="66710">
                  <c:v>1108</c:v>
                </c:pt>
                <c:pt idx="66711">
                  <c:v>1106</c:v>
                </c:pt>
                <c:pt idx="66712">
                  <c:v>1084</c:v>
                </c:pt>
                <c:pt idx="66713">
                  <c:v>1090</c:v>
                </c:pt>
                <c:pt idx="66714">
                  <c:v>1190</c:v>
                </c:pt>
                <c:pt idx="66715">
                  <c:v>1163</c:v>
                </c:pt>
                <c:pt idx="66716">
                  <c:v>1160</c:v>
                </c:pt>
                <c:pt idx="66717">
                  <c:v>1138</c:v>
                </c:pt>
                <c:pt idx="66718">
                  <c:v>1092</c:v>
                </c:pt>
                <c:pt idx="66719">
                  <c:v>1024</c:v>
                </c:pt>
                <c:pt idx="66720">
                  <c:v>1000</c:v>
                </c:pt>
                <c:pt idx="66721">
                  <c:v>987</c:v>
                </c:pt>
                <c:pt idx="66722">
                  <c:v>961</c:v>
                </c:pt>
                <c:pt idx="66723">
                  <c:v>930</c:v>
                </c:pt>
                <c:pt idx="66724">
                  <c:v>950</c:v>
                </c:pt>
                <c:pt idx="66725">
                  <c:v>971</c:v>
                </c:pt>
                <c:pt idx="66726">
                  <c:v>1010</c:v>
                </c:pt>
                <c:pt idx="66727">
                  <c:v>1196</c:v>
                </c:pt>
                <c:pt idx="66728">
                  <c:v>1341</c:v>
                </c:pt>
                <c:pt idx="66729">
                  <c:v>1436</c:v>
                </c:pt>
                <c:pt idx="66730">
                  <c:v>1497</c:v>
                </c:pt>
                <c:pt idx="66731">
                  <c:v>1511</c:v>
                </c:pt>
                <c:pt idx="66732">
                  <c:v>1527</c:v>
                </c:pt>
                <c:pt idx="66733">
                  <c:v>1549</c:v>
                </c:pt>
                <c:pt idx="66734">
                  <c:v>1546</c:v>
                </c:pt>
                <c:pt idx="66735">
                  <c:v>1491</c:v>
                </c:pt>
                <c:pt idx="66736">
                  <c:v>1410</c:v>
                </c:pt>
                <c:pt idx="66737">
                  <c:v>1314</c:v>
                </c:pt>
                <c:pt idx="66738">
                  <c:v>1374</c:v>
                </c:pt>
                <c:pt idx="66739">
                  <c:v>1376</c:v>
                </c:pt>
                <c:pt idx="66740">
                  <c:v>1316</c:v>
                </c:pt>
                <c:pt idx="66741">
                  <c:v>1274</c:v>
                </c:pt>
                <c:pt idx="66742">
                  <c:v>1213</c:v>
                </c:pt>
                <c:pt idx="66743">
                  <c:v>1128</c:v>
                </c:pt>
                <c:pt idx="66744">
                  <c:v>1080</c:v>
                </c:pt>
                <c:pt idx="66745">
                  <c:v>1044</c:v>
                </c:pt>
                <c:pt idx="66746">
                  <c:v>1008</c:v>
                </c:pt>
                <c:pt idx="66747">
                  <c:v>1012</c:v>
                </c:pt>
                <c:pt idx="66748">
                  <c:v>1015</c:v>
                </c:pt>
                <c:pt idx="66749">
                  <c:v>1043</c:v>
                </c:pt>
                <c:pt idx="66750">
                  <c:v>1063</c:v>
                </c:pt>
                <c:pt idx="66751">
                  <c:v>1202</c:v>
                </c:pt>
                <c:pt idx="66752">
                  <c:v>1321</c:v>
                </c:pt>
                <c:pt idx="66753">
                  <c:v>1398</c:v>
                </c:pt>
                <c:pt idx="66754">
                  <c:v>1454</c:v>
                </c:pt>
                <c:pt idx="66755">
                  <c:v>1448</c:v>
                </c:pt>
                <c:pt idx="66756">
                  <c:v>1414</c:v>
                </c:pt>
                <c:pt idx="66757">
                  <c:v>1442</c:v>
                </c:pt>
                <c:pt idx="66758">
                  <c:v>1446</c:v>
                </c:pt>
                <c:pt idx="66759">
                  <c:v>1421</c:v>
                </c:pt>
                <c:pt idx="66760">
                  <c:v>1344</c:v>
                </c:pt>
                <c:pt idx="66761">
                  <c:v>1252</c:v>
                </c:pt>
                <c:pt idx="66762">
                  <c:v>1316</c:v>
                </c:pt>
                <c:pt idx="66763">
                  <c:v>1294</c:v>
                </c:pt>
                <c:pt idx="66764">
                  <c:v>1257</c:v>
                </c:pt>
                <c:pt idx="66765">
                  <c:v>1213</c:v>
                </c:pt>
                <c:pt idx="66766">
                  <c:v>1157</c:v>
                </c:pt>
                <c:pt idx="66767">
                  <c:v>1090</c:v>
                </c:pt>
                <c:pt idx="66768">
                  <c:v>1032</c:v>
                </c:pt>
                <c:pt idx="66769">
                  <c:v>1004</c:v>
                </c:pt>
                <c:pt idx="66770">
                  <c:v>984</c:v>
                </c:pt>
                <c:pt idx="66771">
                  <c:v>969</c:v>
                </c:pt>
                <c:pt idx="66772">
                  <c:v>980</c:v>
                </c:pt>
                <c:pt idx="66773">
                  <c:v>1020</c:v>
                </c:pt>
                <c:pt idx="66774">
                  <c:v>1017</c:v>
                </c:pt>
                <c:pt idx="66775">
                  <c:v>1185</c:v>
                </c:pt>
                <c:pt idx="66776">
                  <c:v>1282</c:v>
                </c:pt>
                <c:pt idx="66777">
                  <c:v>1335</c:v>
                </c:pt>
                <c:pt idx="66778">
                  <c:v>1371</c:v>
                </c:pt>
                <c:pt idx="66779">
                  <c:v>1367</c:v>
                </c:pt>
                <c:pt idx="66780">
                  <c:v>1366</c:v>
                </c:pt>
                <c:pt idx="66781">
                  <c:v>1388</c:v>
                </c:pt>
                <c:pt idx="66782">
                  <c:v>1390</c:v>
                </c:pt>
                <c:pt idx="66783">
                  <c:v>1357</c:v>
                </c:pt>
                <c:pt idx="66784">
                  <c:v>1288</c:v>
                </c:pt>
                <c:pt idx="66785">
                  <c:v>1198</c:v>
                </c:pt>
                <c:pt idx="66786">
                  <c:v>1282</c:v>
                </c:pt>
                <c:pt idx="66787">
                  <c:v>1247</c:v>
                </c:pt>
                <c:pt idx="66788">
                  <c:v>1213</c:v>
                </c:pt>
                <c:pt idx="66789">
                  <c:v>1168</c:v>
                </c:pt>
                <c:pt idx="66790">
                  <c:v>1111</c:v>
                </c:pt>
                <c:pt idx="66791">
                  <c:v>1053</c:v>
                </c:pt>
                <c:pt idx="66792">
                  <c:v>1006</c:v>
                </c:pt>
                <c:pt idx="66793">
                  <c:v>981</c:v>
                </c:pt>
                <c:pt idx="66794">
                  <c:v>950</c:v>
                </c:pt>
                <c:pt idx="66795">
                  <c:v>936</c:v>
                </c:pt>
                <c:pt idx="66796">
                  <c:v>943</c:v>
                </c:pt>
                <c:pt idx="66797">
                  <c:v>990</c:v>
                </c:pt>
                <c:pt idx="66798">
                  <c:v>1008</c:v>
                </c:pt>
                <c:pt idx="66799">
                  <c:v>1191</c:v>
                </c:pt>
                <c:pt idx="66800">
                  <c:v>1310</c:v>
                </c:pt>
                <c:pt idx="66801">
                  <c:v>1395</c:v>
                </c:pt>
                <c:pt idx="66802">
                  <c:v>1443</c:v>
                </c:pt>
                <c:pt idx="66803">
                  <c:v>1477</c:v>
                </c:pt>
                <c:pt idx="66804">
                  <c:v>1458</c:v>
                </c:pt>
                <c:pt idx="66805">
                  <c:v>1480</c:v>
                </c:pt>
                <c:pt idx="66806">
                  <c:v>1476</c:v>
                </c:pt>
                <c:pt idx="66807">
                  <c:v>1451</c:v>
                </c:pt>
                <c:pt idx="66808">
                  <c:v>1358</c:v>
                </c:pt>
                <c:pt idx="66809">
                  <c:v>1274</c:v>
                </c:pt>
                <c:pt idx="66810">
                  <c:v>1356</c:v>
                </c:pt>
                <c:pt idx="66811">
                  <c:v>1358</c:v>
                </c:pt>
                <c:pt idx="66812">
                  <c:v>1311</c:v>
                </c:pt>
                <c:pt idx="66813">
                  <c:v>1263</c:v>
                </c:pt>
                <c:pt idx="66814">
                  <c:v>1204</c:v>
                </c:pt>
                <c:pt idx="66815">
                  <c:v>1134</c:v>
                </c:pt>
                <c:pt idx="66816">
                  <c:v>1072</c:v>
                </c:pt>
                <c:pt idx="66817">
                  <c:v>1043</c:v>
                </c:pt>
                <c:pt idx="66818">
                  <c:v>1013</c:v>
                </c:pt>
                <c:pt idx="66819">
                  <c:v>991</c:v>
                </c:pt>
                <c:pt idx="66820">
                  <c:v>994</c:v>
                </c:pt>
                <c:pt idx="66821">
                  <c:v>1029</c:v>
                </c:pt>
                <c:pt idx="66822">
                  <c:v>1039</c:v>
                </c:pt>
                <c:pt idx="66823">
                  <c:v>1206</c:v>
                </c:pt>
                <c:pt idx="66824">
                  <c:v>1338</c:v>
                </c:pt>
                <c:pt idx="66825">
                  <c:v>1440</c:v>
                </c:pt>
                <c:pt idx="66826">
                  <c:v>1492</c:v>
                </c:pt>
                <c:pt idx="66827">
                  <c:v>1465</c:v>
                </c:pt>
                <c:pt idx="66828">
                  <c:v>1537</c:v>
                </c:pt>
                <c:pt idx="66829">
                  <c:v>1524</c:v>
                </c:pt>
                <c:pt idx="66830">
                  <c:v>1480</c:v>
                </c:pt>
                <c:pt idx="66831">
                  <c:v>1404</c:v>
                </c:pt>
                <c:pt idx="66832">
                  <c:v>1329</c:v>
                </c:pt>
                <c:pt idx="66833">
                  <c:v>1277</c:v>
                </c:pt>
                <c:pt idx="66834">
                  <c:v>1338</c:v>
                </c:pt>
                <c:pt idx="66835">
                  <c:v>1311</c:v>
                </c:pt>
                <c:pt idx="66836">
                  <c:v>1270</c:v>
                </c:pt>
                <c:pt idx="66837">
                  <c:v>1209</c:v>
                </c:pt>
                <c:pt idx="66838">
                  <c:v>1167</c:v>
                </c:pt>
                <c:pt idx="66839">
                  <c:v>1106</c:v>
                </c:pt>
                <c:pt idx="66840">
                  <c:v>1057</c:v>
                </c:pt>
                <c:pt idx="66841">
                  <c:v>1028</c:v>
                </c:pt>
                <c:pt idx="66842">
                  <c:v>1002</c:v>
                </c:pt>
                <c:pt idx="66843">
                  <c:v>981</c:v>
                </c:pt>
                <c:pt idx="66844">
                  <c:v>976</c:v>
                </c:pt>
                <c:pt idx="66845">
                  <c:v>989</c:v>
                </c:pt>
                <c:pt idx="66846">
                  <c:v>962</c:v>
                </c:pt>
                <c:pt idx="66847">
                  <c:v>1061</c:v>
                </c:pt>
                <c:pt idx="66848">
                  <c:v>1184</c:v>
                </c:pt>
                <c:pt idx="66849">
                  <c:v>1269</c:v>
                </c:pt>
                <c:pt idx="66850">
                  <c:v>1331</c:v>
                </c:pt>
                <c:pt idx="66851">
                  <c:v>1301</c:v>
                </c:pt>
                <c:pt idx="66852">
                  <c:v>1266</c:v>
                </c:pt>
                <c:pt idx="66853">
                  <c:v>1189</c:v>
                </c:pt>
                <c:pt idx="66854">
                  <c:v>1157</c:v>
                </c:pt>
                <c:pt idx="66855">
                  <c:v>1134</c:v>
                </c:pt>
                <c:pt idx="66856">
                  <c:v>1126</c:v>
                </c:pt>
                <c:pt idx="66857">
                  <c:v>1120</c:v>
                </c:pt>
                <c:pt idx="66858">
                  <c:v>1202</c:v>
                </c:pt>
                <c:pt idx="66859">
                  <c:v>1192</c:v>
                </c:pt>
                <c:pt idx="66860">
                  <c:v>1164</c:v>
                </c:pt>
                <c:pt idx="66861">
                  <c:v>1128</c:v>
                </c:pt>
                <c:pt idx="66862">
                  <c:v>1095</c:v>
                </c:pt>
                <c:pt idx="66863">
                  <c:v>1034</c:v>
                </c:pt>
                <c:pt idx="66864">
                  <c:v>1013</c:v>
                </c:pt>
                <c:pt idx="66865">
                  <c:v>980</c:v>
                </c:pt>
                <c:pt idx="66866">
                  <c:v>954</c:v>
                </c:pt>
                <c:pt idx="66867">
                  <c:v>951</c:v>
                </c:pt>
                <c:pt idx="66868">
                  <c:v>929</c:v>
                </c:pt>
                <c:pt idx="66869">
                  <c:v>934</c:v>
                </c:pt>
                <c:pt idx="66870">
                  <c:v>887</c:v>
                </c:pt>
                <c:pt idx="66871">
                  <c:v>906</c:v>
                </c:pt>
                <c:pt idx="66872">
                  <c:v>942</c:v>
                </c:pt>
                <c:pt idx="66873">
                  <c:v>986</c:v>
                </c:pt>
                <c:pt idx="66874">
                  <c:v>1019</c:v>
                </c:pt>
                <c:pt idx="66875">
                  <c:v>1002</c:v>
                </c:pt>
                <c:pt idx="66876">
                  <c:v>1010</c:v>
                </c:pt>
                <c:pt idx="66877">
                  <c:v>1006</c:v>
                </c:pt>
                <c:pt idx="66878">
                  <c:v>1002</c:v>
                </c:pt>
                <c:pt idx="66879">
                  <c:v>999</c:v>
                </c:pt>
                <c:pt idx="66880">
                  <c:v>986</c:v>
                </c:pt>
                <c:pt idx="66881">
                  <c:v>993</c:v>
                </c:pt>
                <c:pt idx="66882">
                  <c:v>1113</c:v>
                </c:pt>
                <c:pt idx="66883">
                  <c:v>1113</c:v>
                </c:pt>
                <c:pt idx="66884">
                  <c:v>1111</c:v>
                </c:pt>
                <c:pt idx="66885">
                  <c:v>1080</c:v>
                </c:pt>
                <c:pt idx="66886">
                  <c:v>1035</c:v>
                </c:pt>
                <c:pt idx="66887">
                  <c:v>982</c:v>
                </c:pt>
                <c:pt idx="66888">
                  <c:v>944</c:v>
                </c:pt>
                <c:pt idx="66889">
                  <c:v>916</c:v>
                </c:pt>
                <c:pt idx="66890">
                  <c:v>893</c:v>
                </c:pt>
                <c:pt idx="66891">
                  <c:v>888</c:v>
                </c:pt>
                <c:pt idx="66892">
                  <c:v>898</c:v>
                </c:pt>
                <c:pt idx="66893">
                  <c:v>949</c:v>
                </c:pt>
                <c:pt idx="66894">
                  <c:v>979</c:v>
                </c:pt>
                <c:pt idx="66895">
                  <c:v>1141</c:v>
                </c:pt>
                <c:pt idx="66896">
                  <c:v>1216</c:v>
                </c:pt>
                <c:pt idx="66897">
                  <c:v>1335</c:v>
                </c:pt>
                <c:pt idx="66898">
                  <c:v>1423</c:v>
                </c:pt>
                <c:pt idx="66899">
                  <c:v>1451</c:v>
                </c:pt>
                <c:pt idx="66900">
                  <c:v>1463</c:v>
                </c:pt>
                <c:pt idx="66901">
                  <c:v>1486</c:v>
                </c:pt>
                <c:pt idx="66902">
                  <c:v>1489</c:v>
                </c:pt>
                <c:pt idx="66903">
                  <c:v>1451</c:v>
                </c:pt>
                <c:pt idx="66904">
                  <c:v>1375</c:v>
                </c:pt>
                <c:pt idx="66905">
                  <c:v>1279</c:v>
                </c:pt>
                <c:pt idx="66906">
                  <c:v>1376</c:v>
                </c:pt>
                <c:pt idx="66907">
                  <c:v>1354</c:v>
                </c:pt>
                <c:pt idx="66908">
                  <c:v>1332</c:v>
                </c:pt>
                <c:pt idx="66909">
                  <c:v>1269</c:v>
                </c:pt>
                <c:pt idx="66910">
                  <c:v>1199</c:v>
                </c:pt>
                <c:pt idx="66911">
                  <c:v>1118</c:v>
                </c:pt>
                <c:pt idx="66912">
                  <c:v>1054</c:v>
                </c:pt>
                <c:pt idx="66913">
                  <c:v>1003</c:v>
                </c:pt>
                <c:pt idx="66914">
                  <c:v>983</c:v>
                </c:pt>
                <c:pt idx="66915">
                  <c:v>978</c:v>
                </c:pt>
                <c:pt idx="66916">
                  <c:v>967</c:v>
                </c:pt>
                <c:pt idx="66917">
                  <c:v>1006</c:v>
                </c:pt>
                <c:pt idx="66918">
                  <c:v>1031</c:v>
                </c:pt>
                <c:pt idx="66919">
                  <c:v>1200</c:v>
                </c:pt>
                <c:pt idx="66920">
                  <c:v>1333</c:v>
                </c:pt>
                <c:pt idx="66921">
                  <c:v>1440</c:v>
                </c:pt>
                <c:pt idx="66922">
                  <c:v>1503</c:v>
                </c:pt>
                <c:pt idx="66923">
                  <c:v>1516</c:v>
                </c:pt>
                <c:pt idx="66924">
                  <c:v>1516</c:v>
                </c:pt>
                <c:pt idx="66925">
                  <c:v>1562</c:v>
                </c:pt>
                <c:pt idx="66926">
                  <c:v>1590</c:v>
                </c:pt>
                <c:pt idx="66927">
                  <c:v>1567</c:v>
                </c:pt>
                <c:pt idx="66928">
                  <c:v>1480</c:v>
                </c:pt>
                <c:pt idx="66929">
                  <c:v>1330</c:v>
                </c:pt>
                <c:pt idx="66930">
                  <c:v>1394</c:v>
                </c:pt>
                <c:pt idx="66931">
                  <c:v>1384</c:v>
                </c:pt>
                <c:pt idx="66932">
                  <c:v>1335</c:v>
                </c:pt>
                <c:pt idx="66933">
                  <c:v>1276</c:v>
                </c:pt>
                <c:pt idx="66934">
                  <c:v>1214</c:v>
                </c:pt>
                <c:pt idx="66935">
                  <c:v>1138</c:v>
                </c:pt>
                <c:pt idx="66936">
                  <c:v>1077</c:v>
                </c:pt>
                <c:pt idx="66937">
                  <c:v>1054</c:v>
                </c:pt>
                <c:pt idx="66938">
                  <c:v>1042</c:v>
                </c:pt>
                <c:pt idx="66939">
                  <c:v>1022</c:v>
                </c:pt>
                <c:pt idx="66940">
                  <c:v>1014</c:v>
                </c:pt>
                <c:pt idx="66941">
                  <c:v>1064</c:v>
                </c:pt>
                <c:pt idx="66942">
                  <c:v>1069</c:v>
                </c:pt>
                <c:pt idx="66943">
                  <c:v>1219</c:v>
                </c:pt>
                <c:pt idx="66944">
                  <c:v>1332</c:v>
                </c:pt>
                <c:pt idx="66945">
                  <c:v>1367</c:v>
                </c:pt>
                <c:pt idx="66946">
                  <c:v>1416</c:v>
                </c:pt>
                <c:pt idx="66947">
                  <c:v>1411</c:v>
                </c:pt>
                <c:pt idx="66948">
                  <c:v>1407</c:v>
                </c:pt>
                <c:pt idx="66949">
                  <c:v>1419</c:v>
                </c:pt>
                <c:pt idx="66950">
                  <c:v>1409</c:v>
                </c:pt>
                <c:pt idx="66951">
                  <c:v>1349</c:v>
                </c:pt>
                <c:pt idx="66952">
                  <c:v>1268</c:v>
                </c:pt>
                <c:pt idx="66953">
                  <c:v>1204</c:v>
                </c:pt>
                <c:pt idx="66954">
                  <c:v>1268</c:v>
                </c:pt>
                <c:pt idx="66955">
                  <c:v>1244</c:v>
                </c:pt>
                <c:pt idx="66956">
                  <c:v>1214</c:v>
                </c:pt>
                <c:pt idx="66957">
                  <c:v>1161</c:v>
                </c:pt>
                <c:pt idx="66958">
                  <c:v>1097</c:v>
                </c:pt>
                <c:pt idx="66959">
                  <c:v>1020</c:v>
                </c:pt>
                <c:pt idx="66960">
                  <c:v>989</c:v>
                </c:pt>
                <c:pt idx="66961">
                  <c:v>962</c:v>
                </c:pt>
                <c:pt idx="66962">
                  <c:v>940</c:v>
                </c:pt>
                <c:pt idx="66963">
                  <c:v>934</c:v>
                </c:pt>
                <c:pt idx="66964">
                  <c:v>951</c:v>
                </c:pt>
                <c:pt idx="66965">
                  <c:v>981</c:v>
                </c:pt>
                <c:pt idx="66966">
                  <c:v>996</c:v>
                </c:pt>
                <c:pt idx="66967">
                  <c:v>1170</c:v>
                </c:pt>
                <c:pt idx="66968">
                  <c:v>1294</c:v>
                </c:pt>
                <c:pt idx="66969">
                  <c:v>1392</c:v>
                </c:pt>
                <c:pt idx="66970">
                  <c:v>1411</c:v>
                </c:pt>
                <c:pt idx="66971">
                  <c:v>1468</c:v>
                </c:pt>
                <c:pt idx="66972">
                  <c:v>1481</c:v>
                </c:pt>
                <c:pt idx="66973">
                  <c:v>1484</c:v>
                </c:pt>
                <c:pt idx="66974">
                  <c:v>1468</c:v>
                </c:pt>
                <c:pt idx="66975">
                  <c:v>1429</c:v>
                </c:pt>
                <c:pt idx="66976">
                  <c:v>1369</c:v>
                </c:pt>
                <c:pt idx="66977">
                  <c:v>1285</c:v>
                </c:pt>
                <c:pt idx="66978">
                  <c:v>1346</c:v>
                </c:pt>
                <c:pt idx="66979">
                  <c:v>1330</c:v>
                </c:pt>
                <c:pt idx="66980">
                  <c:v>1291</c:v>
                </c:pt>
                <c:pt idx="66981">
                  <c:v>1246</c:v>
                </c:pt>
                <c:pt idx="66982">
                  <c:v>1183</c:v>
                </c:pt>
                <c:pt idx="66983">
                  <c:v>1110</c:v>
                </c:pt>
                <c:pt idx="66984">
                  <c:v>1082</c:v>
                </c:pt>
                <c:pt idx="66985">
                  <c:v>1050</c:v>
                </c:pt>
                <c:pt idx="66986">
                  <c:v>1029</c:v>
                </c:pt>
                <c:pt idx="66987">
                  <c:v>1011</c:v>
                </c:pt>
                <c:pt idx="66988">
                  <c:v>1025</c:v>
                </c:pt>
                <c:pt idx="66989">
                  <c:v>1050</c:v>
                </c:pt>
                <c:pt idx="66990">
                  <c:v>1066</c:v>
                </c:pt>
                <c:pt idx="66991">
                  <c:v>1232</c:v>
                </c:pt>
                <c:pt idx="66992">
                  <c:v>1366</c:v>
                </c:pt>
                <c:pt idx="66993">
                  <c:v>1472</c:v>
                </c:pt>
                <c:pt idx="66994">
                  <c:v>1513</c:v>
                </c:pt>
                <c:pt idx="66995">
                  <c:v>1509</c:v>
                </c:pt>
                <c:pt idx="66996">
                  <c:v>1536</c:v>
                </c:pt>
                <c:pt idx="66997">
                  <c:v>1499</c:v>
                </c:pt>
                <c:pt idx="66998">
                  <c:v>1435</c:v>
                </c:pt>
                <c:pt idx="66999">
                  <c:v>1358</c:v>
                </c:pt>
                <c:pt idx="67000">
                  <c:v>1275</c:v>
                </c:pt>
                <c:pt idx="67001">
                  <c:v>1205</c:v>
                </c:pt>
                <c:pt idx="67002">
                  <c:v>1276</c:v>
                </c:pt>
                <c:pt idx="67003">
                  <c:v>1262</c:v>
                </c:pt>
                <c:pt idx="67004">
                  <c:v>1246</c:v>
                </c:pt>
                <c:pt idx="67005">
                  <c:v>1194</c:v>
                </c:pt>
                <c:pt idx="67006">
                  <c:v>1143</c:v>
                </c:pt>
                <c:pt idx="67007">
                  <c:v>1083</c:v>
                </c:pt>
                <c:pt idx="67008">
                  <c:v>1024</c:v>
                </c:pt>
                <c:pt idx="67009">
                  <c:v>986</c:v>
                </c:pt>
                <c:pt idx="67010">
                  <c:v>974</c:v>
                </c:pt>
                <c:pt idx="67011">
                  <c:v>952</c:v>
                </c:pt>
                <c:pt idx="67012">
                  <c:v>950</c:v>
                </c:pt>
                <c:pt idx="67013">
                  <c:v>953</c:v>
                </c:pt>
                <c:pt idx="67014">
                  <c:v>947</c:v>
                </c:pt>
                <c:pt idx="67015">
                  <c:v>1045</c:v>
                </c:pt>
                <c:pt idx="67016">
                  <c:v>1144</c:v>
                </c:pt>
                <c:pt idx="67017">
                  <c:v>1232</c:v>
                </c:pt>
                <c:pt idx="67018">
                  <c:v>1311</c:v>
                </c:pt>
                <c:pt idx="67019">
                  <c:v>1315</c:v>
                </c:pt>
                <c:pt idx="67020">
                  <c:v>1323</c:v>
                </c:pt>
                <c:pt idx="67021">
                  <c:v>1316</c:v>
                </c:pt>
                <c:pt idx="67022">
                  <c:v>1280</c:v>
                </c:pt>
                <c:pt idx="67023">
                  <c:v>1265</c:v>
                </c:pt>
                <c:pt idx="67024">
                  <c:v>1224</c:v>
                </c:pt>
                <c:pt idx="67025">
                  <c:v>1207</c:v>
                </c:pt>
                <c:pt idx="67026">
                  <c:v>1303</c:v>
                </c:pt>
                <c:pt idx="67027">
                  <c:v>1286</c:v>
                </c:pt>
                <c:pt idx="67028">
                  <c:v>1262</c:v>
                </c:pt>
                <c:pt idx="67029">
                  <c:v>1214</c:v>
                </c:pt>
                <c:pt idx="67030">
                  <c:v>1175</c:v>
                </c:pt>
                <c:pt idx="67031">
                  <c:v>1130</c:v>
                </c:pt>
                <c:pt idx="67032">
                  <c:v>1078</c:v>
                </c:pt>
                <c:pt idx="67033">
                  <c:v>1050</c:v>
                </c:pt>
                <c:pt idx="67034">
                  <c:v>1016</c:v>
                </c:pt>
                <c:pt idx="67035">
                  <c:v>1002</c:v>
                </c:pt>
                <c:pt idx="67036">
                  <c:v>992</c:v>
                </c:pt>
                <c:pt idx="67037">
                  <c:v>976</c:v>
                </c:pt>
                <c:pt idx="67038">
                  <c:v>926</c:v>
                </c:pt>
                <c:pt idx="67039">
                  <c:v>978</c:v>
                </c:pt>
                <c:pt idx="67040">
                  <c:v>1006</c:v>
                </c:pt>
                <c:pt idx="67041">
                  <c:v>1066</c:v>
                </c:pt>
                <c:pt idx="67042">
                  <c:v>1134</c:v>
                </c:pt>
                <c:pt idx="67043">
                  <c:v>1134</c:v>
                </c:pt>
                <c:pt idx="67044">
                  <c:v>1148</c:v>
                </c:pt>
                <c:pt idx="67045">
                  <c:v>1137</c:v>
                </c:pt>
                <c:pt idx="67046">
                  <c:v>1086</c:v>
                </c:pt>
                <c:pt idx="67047">
                  <c:v>1077</c:v>
                </c:pt>
                <c:pt idx="67048">
                  <c:v>1097</c:v>
                </c:pt>
                <c:pt idx="67049">
                  <c:v>1091</c:v>
                </c:pt>
                <c:pt idx="67050">
                  <c:v>1161</c:v>
                </c:pt>
                <c:pt idx="67051">
                  <c:v>1178</c:v>
                </c:pt>
                <c:pt idx="67052">
                  <c:v>1162</c:v>
                </c:pt>
                <c:pt idx="67053">
                  <c:v>1131</c:v>
                </c:pt>
                <c:pt idx="67054">
                  <c:v>1077</c:v>
                </c:pt>
                <c:pt idx="67055">
                  <c:v>1015</c:v>
                </c:pt>
                <c:pt idx="67056">
                  <c:v>982</c:v>
                </c:pt>
                <c:pt idx="67057">
                  <c:v>963</c:v>
                </c:pt>
                <c:pt idx="67058">
                  <c:v>933</c:v>
                </c:pt>
                <c:pt idx="67059">
                  <c:v>931</c:v>
                </c:pt>
                <c:pt idx="67060">
                  <c:v>946</c:v>
                </c:pt>
                <c:pt idx="67061">
                  <c:v>988</c:v>
                </c:pt>
                <c:pt idx="67062">
                  <c:v>996</c:v>
                </c:pt>
                <c:pt idx="67063">
                  <c:v>1169</c:v>
                </c:pt>
                <c:pt idx="67064">
                  <c:v>1293</c:v>
                </c:pt>
                <c:pt idx="67065">
                  <c:v>1381</c:v>
                </c:pt>
                <c:pt idx="67066">
                  <c:v>1463</c:v>
                </c:pt>
                <c:pt idx="67067">
                  <c:v>1470</c:v>
                </c:pt>
                <c:pt idx="67068">
                  <c:v>1465</c:v>
                </c:pt>
                <c:pt idx="67069">
                  <c:v>1489</c:v>
                </c:pt>
                <c:pt idx="67070">
                  <c:v>1466</c:v>
                </c:pt>
                <c:pt idx="67071">
                  <c:v>1363</c:v>
                </c:pt>
                <c:pt idx="67072">
                  <c:v>1280</c:v>
                </c:pt>
                <c:pt idx="67073">
                  <c:v>1226</c:v>
                </c:pt>
                <c:pt idx="67074">
                  <c:v>1266</c:v>
                </c:pt>
                <c:pt idx="67075">
                  <c:v>1221</c:v>
                </c:pt>
                <c:pt idx="67076">
                  <c:v>1207</c:v>
                </c:pt>
                <c:pt idx="67077">
                  <c:v>1163</c:v>
                </c:pt>
                <c:pt idx="67078">
                  <c:v>1109</c:v>
                </c:pt>
                <c:pt idx="67079">
                  <c:v>1052</c:v>
                </c:pt>
                <c:pt idx="67080">
                  <c:v>987</c:v>
                </c:pt>
                <c:pt idx="67081">
                  <c:v>958</c:v>
                </c:pt>
                <c:pt idx="67082">
                  <c:v>946</c:v>
                </c:pt>
                <c:pt idx="67083">
                  <c:v>932</c:v>
                </c:pt>
                <c:pt idx="67084">
                  <c:v>939</c:v>
                </c:pt>
                <c:pt idx="67085">
                  <c:v>990</c:v>
                </c:pt>
                <c:pt idx="67086">
                  <c:v>988</c:v>
                </c:pt>
                <c:pt idx="67087">
                  <c:v>1181</c:v>
                </c:pt>
                <c:pt idx="67088">
                  <c:v>1292</c:v>
                </c:pt>
                <c:pt idx="67089">
                  <c:v>1363</c:v>
                </c:pt>
                <c:pt idx="67090">
                  <c:v>1417</c:v>
                </c:pt>
                <c:pt idx="67091">
                  <c:v>1447</c:v>
                </c:pt>
                <c:pt idx="67092">
                  <c:v>1471</c:v>
                </c:pt>
                <c:pt idx="67093">
                  <c:v>1521</c:v>
                </c:pt>
                <c:pt idx="67094">
                  <c:v>1517</c:v>
                </c:pt>
                <c:pt idx="67095">
                  <c:v>1468</c:v>
                </c:pt>
                <c:pt idx="67096">
                  <c:v>1386</c:v>
                </c:pt>
                <c:pt idx="67097">
                  <c:v>1299</c:v>
                </c:pt>
                <c:pt idx="67098">
                  <c:v>1377</c:v>
                </c:pt>
                <c:pt idx="67099">
                  <c:v>1325</c:v>
                </c:pt>
                <c:pt idx="67100">
                  <c:v>1278</c:v>
                </c:pt>
                <c:pt idx="67101">
                  <c:v>1215</c:v>
                </c:pt>
                <c:pt idx="67102">
                  <c:v>1160</c:v>
                </c:pt>
                <c:pt idx="67103">
                  <c:v>1085</c:v>
                </c:pt>
                <c:pt idx="67104">
                  <c:v>1040</c:v>
                </c:pt>
                <c:pt idx="67105">
                  <c:v>1012</c:v>
                </c:pt>
                <c:pt idx="67106">
                  <c:v>991</c:v>
                </c:pt>
                <c:pt idx="67107">
                  <c:v>980</c:v>
                </c:pt>
                <c:pt idx="67108">
                  <c:v>979</c:v>
                </c:pt>
                <c:pt idx="67109">
                  <c:v>1028</c:v>
                </c:pt>
                <c:pt idx="67110">
                  <c:v>1033</c:v>
                </c:pt>
                <c:pt idx="67111">
                  <c:v>1183</c:v>
                </c:pt>
                <c:pt idx="67112">
                  <c:v>1299</c:v>
                </c:pt>
                <c:pt idx="67113">
                  <c:v>1381</c:v>
                </c:pt>
                <c:pt idx="67114">
                  <c:v>1440</c:v>
                </c:pt>
                <c:pt idx="67115">
                  <c:v>1421</c:v>
                </c:pt>
                <c:pt idx="67116">
                  <c:v>1452</c:v>
                </c:pt>
                <c:pt idx="67117">
                  <c:v>1430</c:v>
                </c:pt>
                <c:pt idx="67118">
                  <c:v>1428</c:v>
                </c:pt>
                <c:pt idx="67119">
                  <c:v>1392</c:v>
                </c:pt>
                <c:pt idx="67120">
                  <c:v>1314</c:v>
                </c:pt>
                <c:pt idx="67121">
                  <c:v>1230</c:v>
                </c:pt>
                <c:pt idx="67122">
                  <c:v>1312</c:v>
                </c:pt>
                <c:pt idx="67123">
                  <c:v>1294</c:v>
                </c:pt>
                <c:pt idx="67124">
                  <c:v>1253</c:v>
                </c:pt>
                <c:pt idx="67125">
                  <c:v>1207</c:v>
                </c:pt>
                <c:pt idx="67126">
                  <c:v>1143</c:v>
                </c:pt>
                <c:pt idx="67127">
                  <c:v>1072</c:v>
                </c:pt>
                <c:pt idx="67128">
                  <c:v>1012</c:v>
                </c:pt>
                <c:pt idx="67129">
                  <c:v>992</c:v>
                </c:pt>
                <c:pt idx="67130">
                  <c:v>956</c:v>
                </c:pt>
                <c:pt idx="67131">
                  <c:v>939</c:v>
                </c:pt>
                <c:pt idx="67132">
                  <c:v>949</c:v>
                </c:pt>
                <c:pt idx="67133">
                  <c:v>974</c:v>
                </c:pt>
                <c:pt idx="67134">
                  <c:v>1002</c:v>
                </c:pt>
                <c:pt idx="67135">
                  <c:v>1190</c:v>
                </c:pt>
                <c:pt idx="67136">
                  <c:v>1327</c:v>
                </c:pt>
                <c:pt idx="67137">
                  <c:v>1428</c:v>
                </c:pt>
                <c:pt idx="67138">
                  <c:v>1501</c:v>
                </c:pt>
                <c:pt idx="67139">
                  <c:v>1530</c:v>
                </c:pt>
                <c:pt idx="67140">
                  <c:v>1529</c:v>
                </c:pt>
                <c:pt idx="67141">
                  <c:v>1562</c:v>
                </c:pt>
                <c:pt idx="67142">
                  <c:v>1513</c:v>
                </c:pt>
                <c:pt idx="67143">
                  <c:v>1477</c:v>
                </c:pt>
                <c:pt idx="67144">
                  <c:v>1405</c:v>
                </c:pt>
                <c:pt idx="67145">
                  <c:v>1305</c:v>
                </c:pt>
                <c:pt idx="67146">
                  <c:v>1352</c:v>
                </c:pt>
                <c:pt idx="67147">
                  <c:v>1332</c:v>
                </c:pt>
                <c:pt idx="67148">
                  <c:v>1288</c:v>
                </c:pt>
                <c:pt idx="67149">
                  <c:v>1248</c:v>
                </c:pt>
                <c:pt idx="67150">
                  <c:v>1184</c:v>
                </c:pt>
                <c:pt idx="67151">
                  <c:v>1105</c:v>
                </c:pt>
                <c:pt idx="67152">
                  <c:v>1053</c:v>
                </c:pt>
                <c:pt idx="67153">
                  <c:v>1024</c:v>
                </c:pt>
                <c:pt idx="67154">
                  <c:v>995</c:v>
                </c:pt>
                <c:pt idx="67155">
                  <c:v>964</c:v>
                </c:pt>
                <c:pt idx="67156">
                  <c:v>992</c:v>
                </c:pt>
                <c:pt idx="67157">
                  <c:v>1022</c:v>
                </c:pt>
                <c:pt idx="67158">
                  <c:v>1049</c:v>
                </c:pt>
                <c:pt idx="67159">
                  <c:v>1222</c:v>
                </c:pt>
                <c:pt idx="67160">
                  <c:v>1357</c:v>
                </c:pt>
                <c:pt idx="67161">
                  <c:v>1457</c:v>
                </c:pt>
                <c:pt idx="67162">
                  <c:v>1513</c:v>
                </c:pt>
                <c:pt idx="67163">
                  <c:v>1537</c:v>
                </c:pt>
                <c:pt idx="67164">
                  <c:v>1564</c:v>
                </c:pt>
                <c:pt idx="67165">
                  <c:v>1586</c:v>
                </c:pt>
                <c:pt idx="67166">
                  <c:v>1588</c:v>
                </c:pt>
                <c:pt idx="67167">
                  <c:v>1553</c:v>
                </c:pt>
                <c:pt idx="67168">
                  <c:v>1417</c:v>
                </c:pt>
                <c:pt idx="67169">
                  <c:v>1329</c:v>
                </c:pt>
                <c:pt idx="67170">
                  <c:v>1399</c:v>
                </c:pt>
                <c:pt idx="67171">
                  <c:v>1372</c:v>
                </c:pt>
                <c:pt idx="67172">
                  <c:v>1339</c:v>
                </c:pt>
                <c:pt idx="67173">
                  <c:v>1289</c:v>
                </c:pt>
                <c:pt idx="67174">
                  <c:v>1196</c:v>
                </c:pt>
                <c:pt idx="67175">
                  <c:v>1193</c:v>
                </c:pt>
                <c:pt idx="67176">
                  <c:v>1149</c:v>
                </c:pt>
                <c:pt idx="67177">
                  <c:v>1098</c:v>
                </c:pt>
                <c:pt idx="67178">
                  <c:v>1076</c:v>
                </c:pt>
                <c:pt idx="67179">
                  <c:v>1051</c:v>
                </c:pt>
                <c:pt idx="67180">
                  <c:v>1041</c:v>
                </c:pt>
                <c:pt idx="67181">
                  <c:v>1042</c:v>
                </c:pt>
                <c:pt idx="67182">
                  <c:v>1022</c:v>
                </c:pt>
                <c:pt idx="67183">
                  <c:v>1137</c:v>
                </c:pt>
                <c:pt idx="67184">
                  <c:v>1269</c:v>
                </c:pt>
                <c:pt idx="67185">
                  <c:v>1394</c:v>
                </c:pt>
                <c:pt idx="67186">
                  <c:v>1436</c:v>
                </c:pt>
                <c:pt idx="67187">
                  <c:v>1430</c:v>
                </c:pt>
                <c:pt idx="67188">
                  <c:v>1399</c:v>
                </c:pt>
                <c:pt idx="67189">
                  <c:v>1344</c:v>
                </c:pt>
                <c:pt idx="67190">
                  <c:v>1280</c:v>
                </c:pt>
                <c:pt idx="67191">
                  <c:v>1236</c:v>
                </c:pt>
                <c:pt idx="67192">
                  <c:v>1207</c:v>
                </c:pt>
                <c:pt idx="67193">
                  <c:v>1208</c:v>
                </c:pt>
                <c:pt idx="67194">
                  <c:v>1252</c:v>
                </c:pt>
                <c:pt idx="67195">
                  <c:v>1232</c:v>
                </c:pt>
                <c:pt idx="67196">
                  <c:v>1213</c:v>
                </c:pt>
                <c:pt idx="67197">
                  <c:v>1161</c:v>
                </c:pt>
                <c:pt idx="67198">
                  <c:v>1115</c:v>
                </c:pt>
                <c:pt idx="67199">
                  <c:v>1057</c:v>
                </c:pt>
                <c:pt idx="67200">
                  <c:v>1048</c:v>
                </c:pt>
                <c:pt idx="67201">
                  <c:v>1000</c:v>
                </c:pt>
                <c:pt idx="67202">
                  <c:v>977</c:v>
                </c:pt>
                <c:pt idx="67203">
                  <c:v>962</c:v>
                </c:pt>
                <c:pt idx="67204">
                  <c:v>950</c:v>
                </c:pt>
                <c:pt idx="67205">
                  <c:v>948</c:v>
                </c:pt>
                <c:pt idx="67206">
                  <c:v>883</c:v>
                </c:pt>
                <c:pt idx="67207">
                  <c:v>939</c:v>
                </c:pt>
                <c:pt idx="67208">
                  <c:v>950</c:v>
                </c:pt>
                <c:pt idx="67209">
                  <c:v>1021</c:v>
                </c:pt>
                <c:pt idx="67210">
                  <c:v>1085</c:v>
                </c:pt>
                <c:pt idx="67211">
                  <c:v>1159</c:v>
                </c:pt>
                <c:pt idx="67212">
                  <c:v>1171</c:v>
                </c:pt>
                <c:pt idx="67213">
                  <c:v>1169</c:v>
                </c:pt>
                <c:pt idx="67214">
                  <c:v>1144</c:v>
                </c:pt>
                <c:pt idx="67215">
                  <c:v>1131</c:v>
                </c:pt>
                <c:pt idx="67216">
                  <c:v>1115</c:v>
                </c:pt>
                <c:pt idx="67217">
                  <c:v>1120</c:v>
                </c:pt>
                <c:pt idx="67218">
                  <c:v>1211</c:v>
                </c:pt>
                <c:pt idx="67219">
                  <c:v>1217</c:v>
                </c:pt>
                <c:pt idx="67220">
                  <c:v>1199</c:v>
                </c:pt>
                <c:pt idx="67221">
                  <c:v>1174</c:v>
                </c:pt>
                <c:pt idx="67222">
                  <c:v>1121</c:v>
                </c:pt>
                <c:pt idx="67223">
                  <c:v>1060</c:v>
                </c:pt>
                <c:pt idx="67224">
                  <c:v>1013</c:v>
                </c:pt>
                <c:pt idx="67225">
                  <c:v>970</c:v>
                </c:pt>
                <c:pt idx="67226">
                  <c:v>953</c:v>
                </c:pt>
                <c:pt idx="67227">
                  <c:v>940</c:v>
                </c:pt>
                <c:pt idx="67228">
                  <c:v>948</c:v>
                </c:pt>
                <c:pt idx="67229">
                  <c:v>989</c:v>
                </c:pt>
                <c:pt idx="67230">
                  <c:v>1030</c:v>
                </c:pt>
                <c:pt idx="67231">
                  <c:v>1203</c:v>
                </c:pt>
                <c:pt idx="67232">
                  <c:v>1329</c:v>
                </c:pt>
                <c:pt idx="67233">
                  <c:v>1425</c:v>
                </c:pt>
                <c:pt idx="67234">
                  <c:v>1475</c:v>
                </c:pt>
                <c:pt idx="67235">
                  <c:v>1485</c:v>
                </c:pt>
                <c:pt idx="67236">
                  <c:v>1493</c:v>
                </c:pt>
                <c:pt idx="67237">
                  <c:v>1533</c:v>
                </c:pt>
                <c:pt idx="67238">
                  <c:v>1524</c:v>
                </c:pt>
                <c:pt idx="67239">
                  <c:v>1440</c:v>
                </c:pt>
                <c:pt idx="67240">
                  <c:v>1342</c:v>
                </c:pt>
                <c:pt idx="67241">
                  <c:v>1272</c:v>
                </c:pt>
                <c:pt idx="67242">
                  <c:v>1341</c:v>
                </c:pt>
                <c:pt idx="67243">
                  <c:v>1324</c:v>
                </c:pt>
                <c:pt idx="67244">
                  <c:v>1289</c:v>
                </c:pt>
                <c:pt idx="67245">
                  <c:v>1236</c:v>
                </c:pt>
                <c:pt idx="67246">
                  <c:v>1163</c:v>
                </c:pt>
                <c:pt idx="67247">
                  <c:v>1095</c:v>
                </c:pt>
                <c:pt idx="67248">
                  <c:v>1048</c:v>
                </c:pt>
                <c:pt idx="67249">
                  <c:v>1005</c:v>
                </c:pt>
                <c:pt idx="67250">
                  <c:v>983</c:v>
                </c:pt>
                <c:pt idx="67251">
                  <c:v>977</c:v>
                </c:pt>
                <c:pt idx="67252">
                  <c:v>977</c:v>
                </c:pt>
                <c:pt idx="67253">
                  <c:v>1012</c:v>
                </c:pt>
                <c:pt idx="67254">
                  <c:v>1026</c:v>
                </c:pt>
                <c:pt idx="67255">
                  <c:v>1219</c:v>
                </c:pt>
                <c:pt idx="67256">
                  <c:v>1347</c:v>
                </c:pt>
                <c:pt idx="67257">
                  <c:v>1432</c:v>
                </c:pt>
                <c:pt idx="67258">
                  <c:v>1488</c:v>
                </c:pt>
                <c:pt idx="67259">
                  <c:v>1482</c:v>
                </c:pt>
                <c:pt idx="67260">
                  <c:v>1496</c:v>
                </c:pt>
                <c:pt idx="67261">
                  <c:v>1544</c:v>
                </c:pt>
                <c:pt idx="67262">
                  <c:v>1506</c:v>
                </c:pt>
                <c:pt idx="67263">
                  <c:v>1463</c:v>
                </c:pt>
                <c:pt idx="67264">
                  <c:v>1381</c:v>
                </c:pt>
                <c:pt idx="67265">
                  <c:v>1300</c:v>
                </c:pt>
                <c:pt idx="67266">
                  <c:v>1379</c:v>
                </c:pt>
                <c:pt idx="67267">
                  <c:v>1335</c:v>
                </c:pt>
                <c:pt idx="67268">
                  <c:v>1300</c:v>
                </c:pt>
                <c:pt idx="67269">
                  <c:v>1244</c:v>
                </c:pt>
                <c:pt idx="67270">
                  <c:v>1182</c:v>
                </c:pt>
                <c:pt idx="67271">
                  <c:v>1105</c:v>
                </c:pt>
                <c:pt idx="67272">
                  <c:v>1062</c:v>
                </c:pt>
                <c:pt idx="67273">
                  <c:v>1020</c:v>
                </c:pt>
                <c:pt idx="67274">
                  <c:v>920</c:v>
                </c:pt>
                <c:pt idx="67275">
                  <c:v>942</c:v>
                </c:pt>
                <c:pt idx="67276">
                  <c:v>947</c:v>
                </c:pt>
                <c:pt idx="67277">
                  <c:v>979</c:v>
                </c:pt>
                <c:pt idx="67278">
                  <c:v>999</c:v>
                </c:pt>
                <c:pt idx="67279">
                  <c:v>1168</c:v>
                </c:pt>
                <c:pt idx="67280">
                  <c:v>1287</c:v>
                </c:pt>
                <c:pt idx="67281">
                  <c:v>1350</c:v>
                </c:pt>
                <c:pt idx="67282">
                  <c:v>1401</c:v>
                </c:pt>
                <c:pt idx="67283">
                  <c:v>1405</c:v>
                </c:pt>
                <c:pt idx="67284">
                  <c:v>1423</c:v>
                </c:pt>
                <c:pt idx="67285">
                  <c:v>1469</c:v>
                </c:pt>
                <c:pt idx="67286">
                  <c:v>1474</c:v>
                </c:pt>
                <c:pt idx="67287">
                  <c:v>1415</c:v>
                </c:pt>
                <c:pt idx="67288">
                  <c:v>1324</c:v>
                </c:pt>
                <c:pt idx="67289">
                  <c:v>1248</c:v>
                </c:pt>
                <c:pt idx="67290">
                  <c:v>1323</c:v>
                </c:pt>
                <c:pt idx="67291">
                  <c:v>1283</c:v>
                </c:pt>
                <c:pt idx="67292">
                  <c:v>1253</c:v>
                </c:pt>
                <c:pt idx="67293">
                  <c:v>1184</c:v>
                </c:pt>
                <c:pt idx="67294">
                  <c:v>1141</c:v>
                </c:pt>
                <c:pt idx="67295">
                  <c:v>1069</c:v>
                </c:pt>
                <c:pt idx="67296">
                  <c:v>1021</c:v>
                </c:pt>
                <c:pt idx="67297">
                  <c:v>984</c:v>
                </c:pt>
                <c:pt idx="67298">
                  <c:v>959</c:v>
                </c:pt>
                <c:pt idx="67299">
                  <c:v>944</c:v>
                </c:pt>
                <c:pt idx="67300">
                  <c:v>945</c:v>
                </c:pt>
                <c:pt idx="67301">
                  <c:v>986</c:v>
                </c:pt>
                <c:pt idx="67302">
                  <c:v>994</c:v>
                </c:pt>
                <c:pt idx="67303">
                  <c:v>1146</c:v>
                </c:pt>
                <c:pt idx="67304">
                  <c:v>1267</c:v>
                </c:pt>
                <c:pt idx="67305">
                  <c:v>1328</c:v>
                </c:pt>
                <c:pt idx="67306">
                  <c:v>1340</c:v>
                </c:pt>
                <c:pt idx="67307">
                  <c:v>1317</c:v>
                </c:pt>
                <c:pt idx="67308">
                  <c:v>1307</c:v>
                </c:pt>
                <c:pt idx="67309">
                  <c:v>1316</c:v>
                </c:pt>
                <c:pt idx="67310">
                  <c:v>1328</c:v>
                </c:pt>
                <c:pt idx="67311">
                  <c:v>1311</c:v>
                </c:pt>
                <c:pt idx="67312">
                  <c:v>1249</c:v>
                </c:pt>
                <c:pt idx="67313">
                  <c:v>1209</c:v>
                </c:pt>
                <c:pt idx="67314">
                  <c:v>1285</c:v>
                </c:pt>
                <c:pt idx="67315">
                  <c:v>1247</c:v>
                </c:pt>
                <c:pt idx="67316">
                  <c:v>1208</c:v>
                </c:pt>
                <c:pt idx="67317">
                  <c:v>1147</c:v>
                </c:pt>
                <c:pt idx="67318">
                  <c:v>1091</c:v>
                </c:pt>
                <c:pt idx="67319">
                  <c:v>1024</c:v>
                </c:pt>
                <c:pt idx="67320">
                  <c:v>962</c:v>
                </c:pt>
                <c:pt idx="67321">
                  <c:v>936</c:v>
                </c:pt>
                <c:pt idx="67322">
                  <c:v>910</c:v>
                </c:pt>
                <c:pt idx="67323">
                  <c:v>918</c:v>
                </c:pt>
                <c:pt idx="67324">
                  <c:v>931</c:v>
                </c:pt>
                <c:pt idx="67325">
                  <c:v>941</c:v>
                </c:pt>
                <c:pt idx="67326">
                  <c:v>955</c:v>
                </c:pt>
                <c:pt idx="67327">
                  <c:v>1133</c:v>
                </c:pt>
                <c:pt idx="67328">
                  <c:v>1268</c:v>
                </c:pt>
                <c:pt idx="67329">
                  <c:v>1388</c:v>
                </c:pt>
                <c:pt idx="67330">
                  <c:v>1462</c:v>
                </c:pt>
                <c:pt idx="67331">
                  <c:v>1468</c:v>
                </c:pt>
                <c:pt idx="67332">
                  <c:v>1490</c:v>
                </c:pt>
                <c:pt idx="67333">
                  <c:v>1518</c:v>
                </c:pt>
                <c:pt idx="67334">
                  <c:v>1518</c:v>
                </c:pt>
                <c:pt idx="67335">
                  <c:v>1472</c:v>
                </c:pt>
                <c:pt idx="67336">
                  <c:v>1359</c:v>
                </c:pt>
                <c:pt idx="67337">
                  <c:v>1299</c:v>
                </c:pt>
                <c:pt idx="67338">
                  <c:v>1352</c:v>
                </c:pt>
                <c:pt idx="67339">
                  <c:v>1330</c:v>
                </c:pt>
                <c:pt idx="67340">
                  <c:v>1280</c:v>
                </c:pt>
                <c:pt idx="67341">
                  <c:v>1215</c:v>
                </c:pt>
                <c:pt idx="67342">
                  <c:v>1173</c:v>
                </c:pt>
                <c:pt idx="67343">
                  <c:v>1111</c:v>
                </c:pt>
                <c:pt idx="67344">
                  <c:v>1049</c:v>
                </c:pt>
                <c:pt idx="67345">
                  <c:v>1024</c:v>
                </c:pt>
                <c:pt idx="67346">
                  <c:v>998</c:v>
                </c:pt>
                <c:pt idx="67347">
                  <c:v>966</c:v>
                </c:pt>
                <c:pt idx="67348">
                  <c:v>972</c:v>
                </c:pt>
                <c:pt idx="67349">
                  <c:v>976</c:v>
                </c:pt>
                <c:pt idx="67350">
                  <c:v>964</c:v>
                </c:pt>
                <c:pt idx="67351">
                  <c:v>1040</c:v>
                </c:pt>
                <c:pt idx="67352">
                  <c:v>1135</c:v>
                </c:pt>
                <c:pt idx="67353">
                  <c:v>1231</c:v>
                </c:pt>
                <c:pt idx="67354">
                  <c:v>1276</c:v>
                </c:pt>
                <c:pt idx="67355">
                  <c:v>1297</c:v>
                </c:pt>
                <c:pt idx="67356">
                  <c:v>1255</c:v>
                </c:pt>
                <c:pt idx="67357">
                  <c:v>1262</c:v>
                </c:pt>
                <c:pt idx="67358">
                  <c:v>1242</c:v>
                </c:pt>
                <c:pt idx="67359">
                  <c:v>1207</c:v>
                </c:pt>
                <c:pt idx="67360">
                  <c:v>1184</c:v>
                </c:pt>
                <c:pt idx="67361">
                  <c:v>1170</c:v>
                </c:pt>
                <c:pt idx="67362">
                  <c:v>1236</c:v>
                </c:pt>
                <c:pt idx="67363">
                  <c:v>1206</c:v>
                </c:pt>
                <c:pt idx="67364">
                  <c:v>1160</c:v>
                </c:pt>
                <c:pt idx="67365">
                  <c:v>1107</c:v>
                </c:pt>
                <c:pt idx="67366">
                  <c:v>1068</c:v>
                </c:pt>
                <c:pt idx="67367">
                  <c:v>1023</c:v>
                </c:pt>
                <c:pt idx="67368">
                  <c:v>987</c:v>
                </c:pt>
                <c:pt idx="67369">
                  <c:v>952</c:v>
                </c:pt>
                <c:pt idx="67370">
                  <c:v>926</c:v>
                </c:pt>
                <c:pt idx="67371">
                  <c:v>911</c:v>
                </c:pt>
                <c:pt idx="67372">
                  <c:v>910</c:v>
                </c:pt>
                <c:pt idx="67373">
                  <c:v>909</c:v>
                </c:pt>
                <c:pt idx="67374">
                  <c:v>863</c:v>
                </c:pt>
                <c:pt idx="67375">
                  <c:v>901</c:v>
                </c:pt>
                <c:pt idx="67376">
                  <c:v>950</c:v>
                </c:pt>
                <c:pt idx="67377">
                  <c:v>1002</c:v>
                </c:pt>
                <c:pt idx="67378">
                  <c:v>1041</c:v>
                </c:pt>
                <c:pt idx="67379">
                  <c:v>1043</c:v>
                </c:pt>
                <c:pt idx="67380">
                  <c:v>1048</c:v>
                </c:pt>
                <c:pt idx="67381">
                  <c:v>1021</c:v>
                </c:pt>
                <c:pt idx="67382">
                  <c:v>1017</c:v>
                </c:pt>
                <c:pt idx="67383">
                  <c:v>1021</c:v>
                </c:pt>
                <c:pt idx="67384">
                  <c:v>1021</c:v>
                </c:pt>
                <c:pt idx="67385">
                  <c:v>1040</c:v>
                </c:pt>
                <c:pt idx="67386">
                  <c:v>1133</c:v>
                </c:pt>
                <c:pt idx="67387">
                  <c:v>1141</c:v>
                </c:pt>
                <c:pt idx="67388">
                  <c:v>1128</c:v>
                </c:pt>
                <c:pt idx="67389">
                  <c:v>1089</c:v>
                </c:pt>
                <c:pt idx="67390">
                  <c:v>1040</c:v>
                </c:pt>
                <c:pt idx="67391">
                  <c:v>989</c:v>
                </c:pt>
                <c:pt idx="67392">
                  <c:v>959</c:v>
                </c:pt>
                <c:pt idx="67393">
                  <c:v>937</c:v>
                </c:pt>
                <c:pt idx="67394">
                  <c:v>918</c:v>
                </c:pt>
                <c:pt idx="67395">
                  <c:v>911</c:v>
                </c:pt>
                <c:pt idx="67396">
                  <c:v>923</c:v>
                </c:pt>
                <c:pt idx="67397">
                  <c:v>967</c:v>
                </c:pt>
                <c:pt idx="67398">
                  <c:v>991</c:v>
                </c:pt>
                <c:pt idx="67399">
                  <c:v>1156</c:v>
                </c:pt>
                <c:pt idx="67400">
                  <c:v>1309</c:v>
                </c:pt>
                <c:pt idx="67401">
                  <c:v>1378</c:v>
                </c:pt>
                <c:pt idx="67402">
                  <c:v>1422</c:v>
                </c:pt>
                <c:pt idx="67403">
                  <c:v>1454</c:v>
                </c:pt>
                <c:pt idx="67404">
                  <c:v>1464</c:v>
                </c:pt>
                <c:pt idx="67405">
                  <c:v>1466</c:v>
                </c:pt>
                <c:pt idx="67406">
                  <c:v>1481</c:v>
                </c:pt>
                <c:pt idx="67407">
                  <c:v>1439</c:v>
                </c:pt>
                <c:pt idx="67408">
                  <c:v>1352</c:v>
                </c:pt>
                <c:pt idx="67409">
                  <c:v>1262</c:v>
                </c:pt>
                <c:pt idx="67410">
                  <c:v>1334</c:v>
                </c:pt>
                <c:pt idx="67411">
                  <c:v>1310</c:v>
                </c:pt>
                <c:pt idx="67412">
                  <c:v>1280</c:v>
                </c:pt>
                <c:pt idx="67413">
                  <c:v>1239</c:v>
                </c:pt>
                <c:pt idx="67414">
                  <c:v>1167</c:v>
                </c:pt>
                <c:pt idx="67415">
                  <c:v>1096</c:v>
                </c:pt>
                <c:pt idx="67416">
                  <c:v>1052</c:v>
                </c:pt>
                <c:pt idx="67417">
                  <c:v>1005</c:v>
                </c:pt>
                <c:pt idx="67418">
                  <c:v>977</c:v>
                </c:pt>
                <c:pt idx="67419">
                  <c:v>960</c:v>
                </c:pt>
                <c:pt idx="67420">
                  <c:v>968</c:v>
                </c:pt>
                <c:pt idx="67421">
                  <c:v>956</c:v>
                </c:pt>
                <c:pt idx="67422">
                  <c:v>986</c:v>
                </c:pt>
                <c:pt idx="67423">
                  <c:v>1171</c:v>
                </c:pt>
                <c:pt idx="67424">
                  <c:v>1318</c:v>
                </c:pt>
                <c:pt idx="67425">
                  <c:v>1434</c:v>
                </c:pt>
                <c:pt idx="67426">
                  <c:v>1494</c:v>
                </c:pt>
                <c:pt idx="67427">
                  <c:v>1505</c:v>
                </c:pt>
                <c:pt idx="67428">
                  <c:v>1518</c:v>
                </c:pt>
                <c:pt idx="67429">
                  <c:v>1539</c:v>
                </c:pt>
                <c:pt idx="67430">
                  <c:v>1534</c:v>
                </c:pt>
                <c:pt idx="67431">
                  <c:v>1461</c:v>
                </c:pt>
                <c:pt idx="67432">
                  <c:v>1379</c:v>
                </c:pt>
                <c:pt idx="67433">
                  <c:v>1285</c:v>
                </c:pt>
                <c:pt idx="67434">
                  <c:v>1368</c:v>
                </c:pt>
                <c:pt idx="67435">
                  <c:v>1364</c:v>
                </c:pt>
                <c:pt idx="67436">
                  <c:v>1322</c:v>
                </c:pt>
                <c:pt idx="67437">
                  <c:v>1262</c:v>
                </c:pt>
                <c:pt idx="67438">
                  <c:v>1199</c:v>
                </c:pt>
                <c:pt idx="67439">
                  <c:v>1440</c:v>
                </c:pt>
                <c:pt idx="67440">
                  <c:v>1072</c:v>
                </c:pt>
                <c:pt idx="67441">
                  <c:v>1042</c:v>
                </c:pt>
                <c:pt idx="67442">
                  <c:v>1005</c:v>
                </c:pt>
                <c:pt idx="67443">
                  <c:v>995</c:v>
                </c:pt>
                <c:pt idx="67444">
                  <c:v>998</c:v>
                </c:pt>
                <c:pt idx="67445">
                  <c:v>1043</c:v>
                </c:pt>
                <c:pt idx="67446">
                  <c:v>1038</c:v>
                </c:pt>
                <c:pt idx="67447">
                  <c:v>1210</c:v>
                </c:pt>
                <c:pt idx="67448">
                  <c:v>1308</c:v>
                </c:pt>
                <c:pt idx="67449">
                  <c:v>1361</c:v>
                </c:pt>
                <c:pt idx="67450">
                  <c:v>1400</c:v>
                </c:pt>
                <c:pt idx="67451">
                  <c:v>1411</c:v>
                </c:pt>
                <c:pt idx="67452">
                  <c:v>1442</c:v>
                </c:pt>
                <c:pt idx="67453">
                  <c:v>1453</c:v>
                </c:pt>
                <c:pt idx="67454">
                  <c:v>1457</c:v>
                </c:pt>
                <c:pt idx="67455">
                  <c:v>1399</c:v>
                </c:pt>
                <c:pt idx="67456">
                  <c:v>1308</c:v>
                </c:pt>
                <c:pt idx="67457">
                  <c:v>1248</c:v>
                </c:pt>
                <c:pt idx="67458">
                  <c:v>1341</c:v>
                </c:pt>
                <c:pt idx="67459">
                  <c:v>1316</c:v>
                </c:pt>
                <c:pt idx="67460">
                  <c:v>1286</c:v>
                </c:pt>
                <c:pt idx="67461">
                  <c:v>1226</c:v>
                </c:pt>
                <c:pt idx="67462">
                  <c:v>1169</c:v>
                </c:pt>
                <c:pt idx="67463">
                  <c:v>1101</c:v>
                </c:pt>
                <c:pt idx="67464">
                  <c:v>1049</c:v>
                </c:pt>
                <c:pt idx="67465">
                  <c:v>1027</c:v>
                </c:pt>
                <c:pt idx="67466">
                  <c:v>995</c:v>
                </c:pt>
                <c:pt idx="67467">
                  <c:v>977</c:v>
                </c:pt>
                <c:pt idx="67468">
                  <c:v>960</c:v>
                </c:pt>
                <c:pt idx="67469">
                  <c:v>993</c:v>
                </c:pt>
                <c:pt idx="67470">
                  <c:v>1002</c:v>
                </c:pt>
                <c:pt idx="67471">
                  <c:v>1213</c:v>
                </c:pt>
                <c:pt idx="67472">
                  <c:v>1373</c:v>
                </c:pt>
                <c:pt idx="67473">
                  <c:v>1467</c:v>
                </c:pt>
                <c:pt idx="67474">
                  <c:v>1514</c:v>
                </c:pt>
                <c:pt idx="67475">
                  <c:v>1535</c:v>
                </c:pt>
                <c:pt idx="67476">
                  <c:v>1549</c:v>
                </c:pt>
                <c:pt idx="67477">
                  <c:v>1532</c:v>
                </c:pt>
                <c:pt idx="67478">
                  <c:v>1467</c:v>
                </c:pt>
                <c:pt idx="67479">
                  <c:v>1396</c:v>
                </c:pt>
                <c:pt idx="67480">
                  <c:v>1338</c:v>
                </c:pt>
                <c:pt idx="67481">
                  <c:v>1256</c:v>
                </c:pt>
                <c:pt idx="67482">
                  <c:v>1348</c:v>
                </c:pt>
                <c:pt idx="67483">
                  <c:v>1326</c:v>
                </c:pt>
                <c:pt idx="67484">
                  <c:v>1281</c:v>
                </c:pt>
                <c:pt idx="67485">
                  <c:v>1225</c:v>
                </c:pt>
                <c:pt idx="67486">
                  <c:v>1186</c:v>
                </c:pt>
                <c:pt idx="67487">
                  <c:v>1138</c:v>
                </c:pt>
                <c:pt idx="67488">
                  <c:v>1078</c:v>
                </c:pt>
                <c:pt idx="67489">
                  <c:v>1043</c:v>
                </c:pt>
                <c:pt idx="67490">
                  <c:v>1014</c:v>
                </c:pt>
                <c:pt idx="67491">
                  <c:v>1011</c:v>
                </c:pt>
                <c:pt idx="67492">
                  <c:v>998</c:v>
                </c:pt>
                <c:pt idx="67493">
                  <c:v>1029</c:v>
                </c:pt>
                <c:pt idx="67494">
                  <c:v>1057</c:v>
                </c:pt>
                <c:pt idx="67495">
                  <c:v>1253</c:v>
                </c:pt>
                <c:pt idx="67496">
                  <c:v>1391</c:v>
                </c:pt>
                <c:pt idx="67497">
                  <c:v>1459</c:v>
                </c:pt>
                <c:pt idx="67498">
                  <c:v>1512</c:v>
                </c:pt>
                <c:pt idx="67499">
                  <c:v>1505</c:v>
                </c:pt>
                <c:pt idx="67500">
                  <c:v>1452</c:v>
                </c:pt>
                <c:pt idx="67501">
                  <c:v>1448</c:v>
                </c:pt>
                <c:pt idx="67502">
                  <c:v>1435</c:v>
                </c:pt>
                <c:pt idx="67503">
                  <c:v>1371</c:v>
                </c:pt>
                <c:pt idx="67504">
                  <c:v>1309</c:v>
                </c:pt>
                <c:pt idx="67505">
                  <c:v>1261</c:v>
                </c:pt>
                <c:pt idx="67506">
                  <c:v>1340</c:v>
                </c:pt>
                <c:pt idx="67507">
                  <c:v>1322</c:v>
                </c:pt>
                <c:pt idx="67508">
                  <c:v>1287</c:v>
                </c:pt>
                <c:pt idx="67509">
                  <c:v>1225</c:v>
                </c:pt>
                <c:pt idx="67510">
                  <c:v>1149</c:v>
                </c:pt>
                <c:pt idx="67511">
                  <c:v>1071</c:v>
                </c:pt>
                <c:pt idx="67512">
                  <c:v>1039</c:v>
                </c:pt>
                <c:pt idx="67513">
                  <c:v>999</c:v>
                </c:pt>
                <c:pt idx="67514">
                  <c:v>983</c:v>
                </c:pt>
                <c:pt idx="67515">
                  <c:v>983</c:v>
                </c:pt>
                <c:pt idx="67516">
                  <c:v>980</c:v>
                </c:pt>
                <c:pt idx="67517">
                  <c:v>991</c:v>
                </c:pt>
                <c:pt idx="67518">
                  <c:v>976</c:v>
                </c:pt>
                <c:pt idx="67519">
                  <c:v>1067</c:v>
                </c:pt>
                <c:pt idx="67520">
                  <c:v>1206</c:v>
                </c:pt>
                <c:pt idx="67521">
                  <c:v>1270</c:v>
                </c:pt>
                <c:pt idx="67522">
                  <c:v>1331</c:v>
                </c:pt>
                <c:pt idx="67523">
                  <c:v>1340</c:v>
                </c:pt>
                <c:pt idx="67524">
                  <c:v>1324</c:v>
                </c:pt>
                <c:pt idx="67525">
                  <c:v>1312</c:v>
                </c:pt>
                <c:pt idx="67526">
                  <c:v>1288</c:v>
                </c:pt>
                <c:pt idx="67527">
                  <c:v>1234</c:v>
                </c:pt>
                <c:pt idx="67528">
                  <c:v>1220</c:v>
                </c:pt>
                <c:pt idx="67529">
                  <c:v>1209</c:v>
                </c:pt>
                <c:pt idx="67530">
                  <c:v>1272</c:v>
                </c:pt>
                <c:pt idx="67531">
                  <c:v>1263</c:v>
                </c:pt>
                <c:pt idx="67532">
                  <c:v>1226</c:v>
                </c:pt>
                <c:pt idx="67533">
                  <c:v>1185</c:v>
                </c:pt>
                <c:pt idx="67534">
                  <c:v>1141</c:v>
                </c:pt>
                <c:pt idx="67535">
                  <c:v>1085</c:v>
                </c:pt>
                <c:pt idx="67536">
                  <c:v>1049</c:v>
                </c:pt>
                <c:pt idx="67537">
                  <c:v>1008</c:v>
                </c:pt>
                <c:pt idx="67538">
                  <c:v>985</c:v>
                </c:pt>
                <c:pt idx="67539">
                  <c:v>961</c:v>
                </c:pt>
                <c:pt idx="67540">
                  <c:v>936</c:v>
                </c:pt>
                <c:pt idx="67541">
                  <c:v>938</c:v>
                </c:pt>
                <c:pt idx="67542">
                  <c:v>883</c:v>
                </c:pt>
                <c:pt idx="67543">
                  <c:v>928</c:v>
                </c:pt>
                <c:pt idx="67544">
                  <c:v>1017</c:v>
                </c:pt>
                <c:pt idx="67545">
                  <c:v>1073</c:v>
                </c:pt>
                <c:pt idx="67546">
                  <c:v>1127</c:v>
                </c:pt>
                <c:pt idx="67547">
                  <c:v>1142</c:v>
                </c:pt>
                <c:pt idx="67548">
                  <c:v>1147</c:v>
                </c:pt>
                <c:pt idx="67549">
                  <c:v>1142</c:v>
                </c:pt>
                <c:pt idx="67550">
                  <c:v>1132</c:v>
                </c:pt>
                <c:pt idx="67551">
                  <c:v>1131</c:v>
                </c:pt>
                <c:pt idx="67552">
                  <c:v>1131</c:v>
                </c:pt>
                <c:pt idx="67553">
                  <c:v>1145</c:v>
                </c:pt>
                <c:pt idx="67554">
                  <c:v>1261</c:v>
                </c:pt>
                <c:pt idx="67555">
                  <c:v>1252</c:v>
                </c:pt>
                <c:pt idx="67556">
                  <c:v>1233</c:v>
                </c:pt>
                <c:pt idx="67557">
                  <c:v>1205</c:v>
                </c:pt>
                <c:pt idx="67558">
                  <c:v>1155</c:v>
                </c:pt>
                <c:pt idx="67559">
                  <c:v>1080</c:v>
                </c:pt>
                <c:pt idx="67560">
                  <c:v>1035</c:v>
                </c:pt>
                <c:pt idx="67561">
                  <c:v>995</c:v>
                </c:pt>
                <c:pt idx="67562">
                  <c:v>985</c:v>
                </c:pt>
                <c:pt idx="67563">
                  <c:v>967</c:v>
                </c:pt>
                <c:pt idx="67564">
                  <c:v>973</c:v>
                </c:pt>
                <c:pt idx="67565">
                  <c:v>1004</c:v>
                </c:pt>
                <c:pt idx="67566">
                  <c:v>1033</c:v>
                </c:pt>
                <c:pt idx="67567">
                  <c:v>1219</c:v>
                </c:pt>
                <c:pt idx="67568">
                  <c:v>1351</c:v>
                </c:pt>
                <c:pt idx="67569">
                  <c:v>1419</c:v>
                </c:pt>
                <c:pt idx="67570">
                  <c:v>1461</c:v>
                </c:pt>
                <c:pt idx="67571">
                  <c:v>1486</c:v>
                </c:pt>
                <c:pt idx="67572">
                  <c:v>1493</c:v>
                </c:pt>
                <c:pt idx="67573">
                  <c:v>1495</c:v>
                </c:pt>
                <c:pt idx="67574">
                  <c:v>1498</c:v>
                </c:pt>
                <c:pt idx="67575">
                  <c:v>1441</c:v>
                </c:pt>
                <c:pt idx="67576">
                  <c:v>1360</c:v>
                </c:pt>
                <c:pt idx="67577">
                  <c:v>1315</c:v>
                </c:pt>
                <c:pt idx="67578">
                  <c:v>1365</c:v>
                </c:pt>
                <c:pt idx="67579">
                  <c:v>1312</c:v>
                </c:pt>
                <c:pt idx="67580">
                  <c:v>1279</c:v>
                </c:pt>
                <c:pt idx="67581">
                  <c:v>1219</c:v>
                </c:pt>
                <c:pt idx="67582">
                  <c:v>1171</c:v>
                </c:pt>
                <c:pt idx="67583">
                  <c:v>1107</c:v>
                </c:pt>
                <c:pt idx="67584">
                  <c:v>1089</c:v>
                </c:pt>
                <c:pt idx="67585">
                  <c:v>1031</c:v>
                </c:pt>
                <c:pt idx="67586">
                  <c:v>1020</c:v>
                </c:pt>
                <c:pt idx="67587">
                  <c:v>988</c:v>
                </c:pt>
                <c:pt idx="67588">
                  <c:v>989</c:v>
                </c:pt>
                <c:pt idx="67589">
                  <c:v>1033</c:v>
                </c:pt>
                <c:pt idx="67590">
                  <c:v>1051</c:v>
                </c:pt>
                <c:pt idx="67591">
                  <c:v>1249</c:v>
                </c:pt>
                <c:pt idx="67592">
                  <c:v>1363</c:v>
                </c:pt>
                <c:pt idx="67593">
                  <c:v>1479</c:v>
                </c:pt>
                <c:pt idx="67594">
                  <c:v>1520</c:v>
                </c:pt>
                <c:pt idx="67595">
                  <c:v>1538</c:v>
                </c:pt>
                <c:pt idx="67596">
                  <c:v>1539</c:v>
                </c:pt>
                <c:pt idx="67597">
                  <c:v>1553</c:v>
                </c:pt>
                <c:pt idx="67598">
                  <c:v>1522</c:v>
                </c:pt>
                <c:pt idx="67599">
                  <c:v>1467</c:v>
                </c:pt>
                <c:pt idx="67600">
                  <c:v>1383</c:v>
                </c:pt>
                <c:pt idx="67601">
                  <c:v>1321</c:v>
                </c:pt>
                <c:pt idx="67602">
                  <c:v>1372</c:v>
                </c:pt>
                <c:pt idx="67603">
                  <c:v>1349</c:v>
                </c:pt>
                <c:pt idx="67604">
                  <c:v>1317</c:v>
                </c:pt>
                <c:pt idx="67605">
                  <c:v>1262</c:v>
                </c:pt>
                <c:pt idx="67606">
                  <c:v>1204</c:v>
                </c:pt>
                <c:pt idx="67607">
                  <c:v>1138</c:v>
                </c:pt>
                <c:pt idx="67608">
                  <c:v>1075</c:v>
                </c:pt>
                <c:pt idx="67609">
                  <c:v>1040</c:v>
                </c:pt>
                <c:pt idx="67610">
                  <c:v>1020</c:v>
                </c:pt>
                <c:pt idx="67611">
                  <c:v>1008</c:v>
                </c:pt>
                <c:pt idx="67612">
                  <c:v>1006</c:v>
                </c:pt>
                <c:pt idx="67613">
                  <c:v>1037</c:v>
                </c:pt>
                <c:pt idx="67614">
                  <c:v>1028</c:v>
                </c:pt>
                <c:pt idx="67615">
                  <c:v>1210</c:v>
                </c:pt>
                <c:pt idx="67616">
                  <c:v>1343</c:v>
                </c:pt>
                <c:pt idx="67617">
                  <c:v>1421</c:v>
                </c:pt>
                <c:pt idx="67618">
                  <c:v>1485</c:v>
                </c:pt>
                <c:pt idx="67619">
                  <c:v>1519</c:v>
                </c:pt>
                <c:pt idx="67620">
                  <c:v>1525</c:v>
                </c:pt>
                <c:pt idx="67621">
                  <c:v>1531</c:v>
                </c:pt>
                <c:pt idx="67622">
                  <c:v>1526</c:v>
                </c:pt>
                <c:pt idx="67623">
                  <c:v>1448</c:v>
                </c:pt>
                <c:pt idx="67624">
                  <c:v>1352</c:v>
                </c:pt>
                <c:pt idx="67625">
                  <c:v>1278</c:v>
                </c:pt>
                <c:pt idx="67626">
                  <c:v>1363</c:v>
                </c:pt>
                <c:pt idx="67627">
                  <c:v>1324</c:v>
                </c:pt>
                <c:pt idx="67628">
                  <c:v>1283</c:v>
                </c:pt>
                <c:pt idx="67629">
                  <c:v>1230</c:v>
                </c:pt>
                <c:pt idx="67630">
                  <c:v>1170</c:v>
                </c:pt>
                <c:pt idx="67631">
                  <c:v>1111</c:v>
                </c:pt>
                <c:pt idx="67632">
                  <c:v>1046</c:v>
                </c:pt>
                <c:pt idx="67633">
                  <c:v>1015</c:v>
                </c:pt>
                <c:pt idx="67634">
                  <c:v>997</c:v>
                </c:pt>
                <c:pt idx="67635">
                  <c:v>985</c:v>
                </c:pt>
                <c:pt idx="67636">
                  <c:v>992</c:v>
                </c:pt>
                <c:pt idx="67637">
                  <c:v>1015</c:v>
                </c:pt>
                <c:pt idx="67638">
                  <c:v>1033</c:v>
                </c:pt>
                <c:pt idx="67639">
                  <c:v>1179</c:v>
                </c:pt>
                <c:pt idx="67640">
                  <c:v>1276</c:v>
                </c:pt>
                <c:pt idx="67641">
                  <c:v>1314</c:v>
                </c:pt>
                <c:pt idx="67642">
                  <c:v>1368</c:v>
                </c:pt>
                <c:pt idx="67643">
                  <c:v>1394</c:v>
                </c:pt>
                <c:pt idx="67644">
                  <c:v>1398</c:v>
                </c:pt>
                <c:pt idx="67645">
                  <c:v>1414</c:v>
                </c:pt>
                <c:pt idx="67646">
                  <c:v>1414</c:v>
                </c:pt>
                <c:pt idx="67647">
                  <c:v>1377</c:v>
                </c:pt>
                <c:pt idx="67648">
                  <c:v>1299</c:v>
                </c:pt>
                <c:pt idx="67649">
                  <c:v>1249</c:v>
                </c:pt>
                <c:pt idx="67650">
                  <c:v>1325</c:v>
                </c:pt>
                <c:pt idx="67651">
                  <c:v>1303</c:v>
                </c:pt>
                <c:pt idx="67652">
                  <c:v>1272</c:v>
                </c:pt>
                <c:pt idx="67653">
                  <c:v>1227</c:v>
                </c:pt>
                <c:pt idx="67654">
                  <c:v>1161</c:v>
                </c:pt>
                <c:pt idx="67655">
                  <c:v>1088</c:v>
                </c:pt>
                <c:pt idx="67656">
                  <c:v>1047</c:v>
                </c:pt>
                <c:pt idx="67657">
                  <c:v>998</c:v>
                </c:pt>
                <c:pt idx="67658">
                  <c:v>974</c:v>
                </c:pt>
                <c:pt idx="67659">
                  <c:v>956</c:v>
                </c:pt>
                <c:pt idx="67660">
                  <c:v>958</c:v>
                </c:pt>
                <c:pt idx="67661">
                  <c:v>973</c:v>
                </c:pt>
                <c:pt idx="67662">
                  <c:v>1012</c:v>
                </c:pt>
                <c:pt idx="67663">
                  <c:v>1191</c:v>
                </c:pt>
                <c:pt idx="67664">
                  <c:v>1329</c:v>
                </c:pt>
                <c:pt idx="67665">
                  <c:v>1403</c:v>
                </c:pt>
                <c:pt idx="67666">
                  <c:v>1443</c:v>
                </c:pt>
                <c:pt idx="67667">
                  <c:v>1442</c:v>
                </c:pt>
                <c:pt idx="67668">
                  <c:v>1454</c:v>
                </c:pt>
                <c:pt idx="67669">
                  <c:v>1488</c:v>
                </c:pt>
                <c:pt idx="67670">
                  <c:v>1454</c:v>
                </c:pt>
                <c:pt idx="67671">
                  <c:v>1413</c:v>
                </c:pt>
                <c:pt idx="67672">
                  <c:v>1341</c:v>
                </c:pt>
                <c:pt idx="67673">
                  <c:v>1272</c:v>
                </c:pt>
                <c:pt idx="67674">
                  <c:v>1362</c:v>
                </c:pt>
                <c:pt idx="67675">
                  <c:v>1344</c:v>
                </c:pt>
                <c:pt idx="67676">
                  <c:v>1307</c:v>
                </c:pt>
                <c:pt idx="67677">
                  <c:v>1266</c:v>
                </c:pt>
                <c:pt idx="67678">
                  <c:v>1212</c:v>
                </c:pt>
                <c:pt idx="67679">
                  <c:v>1152</c:v>
                </c:pt>
                <c:pt idx="67680">
                  <c:v>1080</c:v>
                </c:pt>
                <c:pt idx="67681">
                  <c:v>1037</c:v>
                </c:pt>
                <c:pt idx="67682">
                  <c:v>1004</c:v>
                </c:pt>
                <c:pt idx="67683">
                  <c:v>995</c:v>
                </c:pt>
                <c:pt idx="67684">
                  <c:v>988</c:v>
                </c:pt>
                <c:pt idx="67685">
                  <c:v>1001</c:v>
                </c:pt>
                <c:pt idx="67686">
                  <c:v>979</c:v>
                </c:pt>
                <c:pt idx="67687">
                  <c:v>1068</c:v>
                </c:pt>
                <c:pt idx="67688">
                  <c:v>1166</c:v>
                </c:pt>
                <c:pt idx="67689">
                  <c:v>1245</c:v>
                </c:pt>
                <c:pt idx="67690">
                  <c:v>1284</c:v>
                </c:pt>
                <c:pt idx="67691">
                  <c:v>1284</c:v>
                </c:pt>
                <c:pt idx="67692">
                  <c:v>1261</c:v>
                </c:pt>
                <c:pt idx="67693">
                  <c:v>1235</c:v>
                </c:pt>
                <c:pt idx="67694">
                  <c:v>1233</c:v>
                </c:pt>
                <c:pt idx="67695">
                  <c:v>1205</c:v>
                </c:pt>
                <c:pt idx="67696">
                  <c:v>1176</c:v>
                </c:pt>
                <c:pt idx="67697">
                  <c:v>1189</c:v>
                </c:pt>
                <c:pt idx="67698">
                  <c:v>1280</c:v>
                </c:pt>
                <c:pt idx="67699">
                  <c:v>1263</c:v>
                </c:pt>
                <c:pt idx="67700">
                  <c:v>1233</c:v>
                </c:pt>
                <c:pt idx="67701">
                  <c:v>1190</c:v>
                </c:pt>
                <c:pt idx="67702">
                  <c:v>1158</c:v>
                </c:pt>
                <c:pt idx="67703">
                  <c:v>1108</c:v>
                </c:pt>
                <c:pt idx="67704">
                  <c:v>1063</c:v>
                </c:pt>
                <c:pt idx="67705">
                  <c:v>1033</c:v>
                </c:pt>
                <c:pt idx="67706">
                  <c:v>1018</c:v>
                </c:pt>
                <c:pt idx="67707">
                  <c:v>991</c:v>
                </c:pt>
                <c:pt idx="67708">
                  <c:v>982</c:v>
                </c:pt>
                <c:pt idx="67709">
                  <c:v>951</c:v>
                </c:pt>
                <c:pt idx="67710">
                  <c:v>916</c:v>
                </c:pt>
                <c:pt idx="67711">
                  <c:v>948</c:v>
                </c:pt>
                <c:pt idx="67712">
                  <c:v>958</c:v>
                </c:pt>
                <c:pt idx="67713">
                  <c:v>987</c:v>
                </c:pt>
                <c:pt idx="67714">
                  <c:v>1027</c:v>
                </c:pt>
                <c:pt idx="67715">
                  <c:v>1083</c:v>
                </c:pt>
                <c:pt idx="67716">
                  <c:v>1095</c:v>
                </c:pt>
                <c:pt idx="67717">
                  <c:v>1110</c:v>
                </c:pt>
                <c:pt idx="67718">
                  <c:v>1113</c:v>
                </c:pt>
                <c:pt idx="67719">
                  <c:v>1094</c:v>
                </c:pt>
                <c:pt idx="67720">
                  <c:v>1071</c:v>
                </c:pt>
                <c:pt idx="67721">
                  <c:v>1091</c:v>
                </c:pt>
                <c:pt idx="67722">
                  <c:v>1191</c:v>
                </c:pt>
                <c:pt idx="67723">
                  <c:v>1194</c:v>
                </c:pt>
                <c:pt idx="67724">
                  <c:v>1212</c:v>
                </c:pt>
                <c:pt idx="67725">
                  <c:v>1183</c:v>
                </c:pt>
                <c:pt idx="67726">
                  <c:v>1116</c:v>
                </c:pt>
                <c:pt idx="67727">
                  <c:v>1060</c:v>
                </c:pt>
                <c:pt idx="67728">
                  <c:v>1024</c:v>
                </c:pt>
                <c:pt idx="67729">
                  <c:v>978</c:v>
                </c:pt>
                <c:pt idx="67730">
                  <c:v>960</c:v>
                </c:pt>
                <c:pt idx="67731">
                  <c:v>946</c:v>
                </c:pt>
                <c:pt idx="67732">
                  <c:v>948</c:v>
                </c:pt>
                <c:pt idx="67733">
                  <c:v>980</c:v>
                </c:pt>
                <c:pt idx="67734">
                  <c:v>1015</c:v>
                </c:pt>
                <c:pt idx="67735">
                  <c:v>1199</c:v>
                </c:pt>
                <c:pt idx="67736">
                  <c:v>1362</c:v>
                </c:pt>
                <c:pt idx="67737">
                  <c:v>1455</c:v>
                </c:pt>
                <c:pt idx="67738">
                  <c:v>1492</c:v>
                </c:pt>
                <c:pt idx="67739">
                  <c:v>1501</c:v>
                </c:pt>
                <c:pt idx="67740">
                  <c:v>1473</c:v>
                </c:pt>
                <c:pt idx="67741">
                  <c:v>1495</c:v>
                </c:pt>
                <c:pt idx="67742">
                  <c:v>1486</c:v>
                </c:pt>
                <c:pt idx="67743">
                  <c:v>1432</c:v>
                </c:pt>
                <c:pt idx="67744">
                  <c:v>1377</c:v>
                </c:pt>
                <c:pt idx="67745">
                  <c:v>1290</c:v>
                </c:pt>
                <c:pt idx="67746">
                  <c:v>1359</c:v>
                </c:pt>
                <c:pt idx="67747">
                  <c:v>1310</c:v>
                </c:pt>
                <c:pt idx="67748">
                  <c:v>1289</c:v>
                </c:pt>
                <c:pt idx="67749">
                  <c:v>1221</c:v>
                </c:pt>
                <c:pt idx="67750">
                  <c:v>1142</c:v>
                </c:pt>
                <c:pt idx="67751">
                  <c:v>1077</c:v>
                </c:pt>
                <c:pt idx="67752">
                  <c:v>1049</c:v>
                </c:pt>
                <c:pt idx="67753">
                  <c:v>1005</c:v>
                </c:pt>
                <c:pt idx="67754">
                  <c:v>981</c:v>
                </c:pt>
                <c:pt idx="67755">
                  <c:v>962</c:v>
                </c:pt>
                <c:pt idx="67756">
                  <c:v>967</c:v>
                </c:pt>
                <c:pt idx="67757">
                  <c:v>1004</c:v>
                </c:pt>
                <c:pt idx="67758">
                  <c:v>1025</c:v>
                </c:pt>
                <c:pt idx="67759">
                  <c:v>1186</c:v>
                </c:pt>
                <c:pt idx="67760">
                  <c:v>1317</c:v>
                </c:pt>
                <c:pt idx="67761">
                  <c:v>1417</c:v>
                </c:pt>
                <c:pt idx="67762">
                  <c:v>1476</c:v>
                </c:pt>
                <c:pt idx="67763">
                  <c:v>1499</c:v>
                </c:pt>
                <c:pt idx="67764">
                  <c:v>1495</c:v>
                </c:pt>
                <c:pt idx="67765">
                  <c:v>1498</c:v>
                </c:pt>
                <c:pt idx="67766">
                  <c:v>1509</c:v>
                </c:pt>
                <c:pt idx="67767">
                  <c:v>1463</c:v>
                </c:pt>
                <c:pt idx="67768">
                  <c:v>1358</c:v>
                </c:pt>
                <c:pt idx="67769">
                  <c:v>1270</c:v>
                </c:pt>
                <c:pt idx="67770">
                  <c:v>1361</c:v>
                </c:pt>
                <c:pt idx="67771">
                  <c:v>1342</c:v>
                </c:pt>
                <c:pt idx="67772">
                  <c:v>1303</c:v>
                </c:pt>
                <c:pt idx="67773">
                  <c:v>1252</c:v>
                </c:pt>
                <c:pt idx="67774">
                  <c:v>1187</c:v>
                </c:pt>
                <c:pt idx="67775">
                  <c:v>1118</c:v>
                </c:pt>
                <c:pt idx="67776">
                  <c:v>1066</c:v>
                </c:pt>
                <c:pt idx="67777">
                  <c:v>1013</c:v>
                </c:pt>
                <c:pt idx="67778">
                  <c:v>995</c:v>
                </c:pt>
                <c:pt idx="67779">
                  <c:v>982</c:v>
                </c:pt>
                <c:pt idx="67780">
                  <c:v>987</c:v>
                </c:pt>
                <c:pt idx="67781">
                  <c:v>1003</c:v>
                </c:pt>
                <c:pt idx="67782">
                  <c:v>1039</c:v>
                </c:pt>
                <c:pt idx="67783">
                  <c:v>1215</c:v>
                </c:pt>
                <c:pt idx="67784">
                  <c:v>1366</c:v>
                </c:pt>
                <c:pt idx="67785">
                  <c:v>1459</c:v>
                </c:pt>
                <c:pt idx="67786">
                  <c:v>1515</c:v>
                </c:pt>
                <c:pt idx="67787">
                  <c:v>1531</c:v>
                </c:pt>
                <c:pt idx="67788">
                  <c:v>1554</c:v>
                </c:pt>
                <c:pt idx="67789">
                  <c:v>1580</c:v>
                </c:pt>
                <c:pt idx="67790">
                  <c:v>1576</c:v>
                </c:pt>
                <c:pt idx="67791">
                  <c:v>1524</c:v>
                </c:pt>
                <c:pt idx="67792">
                  <c:v>1422</c:v>
                </c:pt>
                <c:pt idx="67793">
                  <c:v>1316</c:v>
                </c:pt>
                <c:pt idx="67794">
                  <c:v>1397</c:v>
                </c:pt>
                <c:pt idx="67795">
                  <c:v>1377</c:v>
                </c:pt>
                <c:pt idx="67796">
                  <c:v>1342</c:v>
                </c:pt>
                <c:pt idx="67797">
                  <c:v>1298</c:v>
                </c:pt>
                <c:pt idx="67798">
                  <c:v>1239</c:v>
                </c:pt>
                <c:pt idx="67799">
                  <c:v>1161</c:v>
                </c:pt>
                <c:pt idx="67800">
                  <c:v>1106</c:v>
                </c:pt>
                <c:pt idx="67801">
                  <c:v>1086</c:v>
                </c:pt>
                <c:pt idx="67802">
                  <c:v>1063</c:v>
                </c:pt>
                <c:pt idx="67803">
                  <c:v>1047</c:v>
                </c:pt>
                <c:pt idx="67804">
                  <c:v>1045</c:v>
                </c:pt>
                <c:pt idx="67805">
                  <c:v>1066</c:v>
                </c:pt>
                <c:pt idx="67806">
                  <c:v>1086</c:v>
                </c:pt>
                <c:pt idx="67807">
                  <c:v>1290</c:v>
                </c:pt>
                <c:pt idx="67808">
                  <c:v>1397</c:v>
                </c:pt>
                <c:pt idx="67809">
                  <c:v>1510</c:v>
                </c:pt>
                <c:pt idx="67810">
                  <c:v>1562</c:v>
                </c:pt>
                <c:pt idx="67811">
                  <c:v>1563</c:v>
                </c:pt>
                <c:pt idx="67812">
                  <c:v>1568</c:v>
                </c:pt>
                <c:pt idx="67813">
                  <c:v>1551</c:v>
                </c:pt>
                <c:pt idx="67814">
                  <c:v>1504</c:v>
                </c:pt>
                <c:pt idx="67815">
                  <c:v>1450</c:v>
                </c:pt>
                <c:pt idx="67816">
                  <c:v>1336</c:v>
                </c:pt>
                <c:pt idx="67817">
                  <c:v>1297</c:v>
                </c:pt>
                <c:pt idx="67818">
                  <c:v>1399</c:v>
                </c:pt>
                <c:pt idx="67819">
                  <c:v>1380</c:v>
                </c:pt>
                <c:pt idx="67820">
                  <c:v>1332</c:v>
                </c:pt>
                <c:pt idx="67821">
                  <c:v>1264</c:v>
                </c:pt>
                <c:pt idx="67822">
                  <c:v>1217</c:v>
                </c:pt>
                <c:pt idx="67823">
                  <c:v>1140</c:v>
                </c:pt>
                <c:pt idx="67824">
                  <c:v>1088</c:v>
                </c:pt>
                <c:pt idx="67825">
                  <c:v>1053</c:v>
                </c:pt>
                <c:pt idx="67826">
                  <c:v>1018</c:v>
                </c:pt>
                <c:pt idx="67827">
                  <c:v>998</c:v>
                </c:pt>
                <c:pt idx="67828">
                  <c:v>1009</c:v>
                </c:pt>
                <c:pt idx="67829">
                  <c:v>1037</c:v>
                </c:pt>
                <c:pt idx="67830">
                  <c:v>1026</c:v>
                </c:pt>
                <c:pt idx="67831">
                  <c:v>1205</c:v>
                </c:pt>
                <c:pt idx="67832">
                  <c:v>1328</c:v>
                </c:pt>
                <c:pt idx="67833">
                  <c:v>1344</c:v>
                </c:pt>
                <c:pt idx="67834">
                  <c:v>1414</c:v>
                </c:pt>
                <c:pt idx="67835">
                  <c:v>1470</c:v>
                </c:pt>
                <c:pt idx="67836">
                  <c:v>1504</c:v>
                </c:pt>
                <c:pt idx="67837">
                  <c:v>1536</c:v>
                </c:pt>
                <c:pt idx="67838">
                  <c:v>1523</c:v>
                </c:pt>
                <c:pt idx="67839">
                  <c:v>1472</c:v>
                </c:pt>
                <c:pt idx="67840">
                  <c:v>1369</c:v>
                </c:pt>
                <c:pt idx="67841">
                  <c:v>1309</c:v>
                </c:pt>
                <c:pt idx="67842">
                  <c:v>1369</c:v>
                </c:pt>
                <c:pt idx="67843">
                  <c:v>1352</c:v>
                </c:pt>
                <c:pt idx="67844">
                  <c:v>1323</c:v>
                </c:pt>
                <c:pt idx="67845">
                  <c:v>1277</c:v>
                </c:pt>
                <c:pt idx="67846">
                  <c:v>1223</c:v>
                </c:pt>
                <c:pt idx="67847">
                  <c:v>1169</c:v>
                </c:pt>
                <c:pt idx="67848">
                  <c:v>1102</c:v>
                </c:pt>
                <c:pt idx="67849">
                  <c:v>1074</c:v>
                </c:pt>
                <c:pt idx="67850">
                  <c:v>1044</c:v>
                </c:pt>
                <c:pt idx="67851">
                  <c:v>1010</c:v>
                </c:pt>
                <c:pt idx="67852">
                  <c:v>1008</c:v>
                </c:pt>
                <c:pt idx="67853">
                  <c:v>1001</c:v>
                </c:pt>
                <c:pt idx="67854">
                  <c:v>999</c:v>
                </c:pt>
                <c:pt idx="67855">
                  <c:v>1081</c:v>
                </c:pt>
                <c:pt idx="67856">
                  <c:v>1174</c:v>
                </c:pt>
                <c:pt idx="67857">
                  <c:v>1227</c:v>
                </c:pt>
                <c:pt idx="67858">
                  <c:v>1265</c:v>
                </c:pt>
                <c:pt idx="67859">
                  <c:v>1236</c:v>
                </c:pt>
                <c:pt idx="67860">
                  <c:v>1223</c:v>
                </c:pt>
                <c:pt idx="67861">
                  <c:v>1202</c:v>
                </c:pt>
                <c:pt idx="67862">
                  <c:v>1194</c:v>
                </c:pt>
                <c:pt idx="67863">
                  <c:v>1178</c:v>
                </c:pt>
                <c:pt idx="67864">
                  <c:v>1142</c:v>
                </c:pt>
                <c:pt idx="67865">
                  <c:v>1153</c:v>
                </c:pt>
                <c:pt idx="67866">
                  <c:v>1258</c:v>
                </c:pt>
                <c:pt idx="67867">
                  <c:v>1245</c:v>
                </c:pt>
                <c:pt idx="67868">
                  <c:v>1230</c:v>
                </c:pt>
                <c:pt idx="67869">
                  <c:v>1183</c:v>
                </c:pt>
                <c:pt idx="67870">
                  <c:v>1127</c:v>
                </c:pt>
                <c:pt idx="67871">
                  <c:v>1071</c:v>
                </c:pt>
                <c:pt idx="67872">
                  <c:v>1033</c:v>
                </c:pt>
                <c:pt idx="67873">
                  <c:v>992</c:v>
                </c:pt>
                <c:pt idx="67874">
                  <c:v>963</c:v>
                </c:pt>
                <c:pt idx="67875">
                  <c:v>960</c:v>
                </c:pt>
                <c:pt idx="67876">
                  <c:v>960</c:v>
                </c:pt>
                <c:pt idx="67877">
                  <c:v>954</c:v>
                </c:pt>
                <c:pt idx="67878">
                  <c:v>916</c:v>
                </c:pt>
                <c:pt idx="67879">
                  <c:v>941</c:v>
                </c:pt>
                <c:pt idx="67880">
                  <c:v>1007</c:v>
                </c:pt>
                <c:pt idx="67881">
                  <c:v>1051</c:v>
                </c:pt>
                <c:pt idx="67882">
                  <c:v>1093</c:v>
                </c:pt>
                <c:pt idx="67883">
                  <c:v>1098</c:v>
                </c:pt>
                <c:pt idx="67884">
                  <c:v>1107</c:v>
                </c:pt>
                <c:pt idx="67885">
                  <c:v>1121</c:v>
                </c:pt>
                <c:pt idx="67886">
                  <c:v>1097</c:v>
                </c:pt>
                <c:pt idx="67887">
                  <c:v>1107</c:v>
                </c:pt>
                <c:pt idx="67888">
                  <c:v>1092</c:v>
                </c:pt>
                <c:pt idx="67889">
                  <c:v>1137</c:v>
                </c:pt>
                <c:pt idx="67890">
                  <c:v>1238</c:v>
                </c:pt>
                <c:pt idx="67891">
                  <c:v>1235</c:v>
                </c:pt>
                <c:pt idx="67892">
                  <c:v>1235</c:v>
                </c:pt>
                <c:pt idx="67893">
                  <c:v>1215</c:v>
                </c:pt>
                <c:pt idx="67894">
                  <c:v>1152</c:v>
                </c:pt>
                <c:pt idx="67895">
                  <c:v>1089</c:v>
                </c:pt>
                <c:pt idx="67896">
                  <c:v>1063</c:v>
                </c:pt>
                <c:pt idx="67897">
                  <c:v>1018</c:v>
                </c:pt>
                <c:pt idx="67898">
                  <c:v>992</c:v>
                </c:pt>
                <c:pt idx="67899">
                  <c:v>985</c:v>
                </c:pt>
                <c:pt idx="67900">
                  <c:v>984</c:v>
                </c:pt>
                <c:pt idx="67901">
                  <c:v>1026</c:v>
                </c:pt>
                <c:pt idx="67902">
                  <c:v>1049</c:v>
                </c:pt>
                <c:pt idx="67903">
                  <c:v>1191</c:v>
                </c:pt>
                <c:pt idx="67904">
                  <c:v>1328</c:v>
                </c:pt>
                <c:pt idx="67905">
                  <c:v>1440</c:v>
                </c:pt>
                <c:pt idx="67906">
                  <c:v>1494</c:v>
                </c:pt>
                <c:pt idx="67907">
                  <c:v>1504</c:v>
                </c:pt>
                <c:pt idx="67908">
                  <c:v>1471</c:v>
                </c:pt>
                <c:pt idx="67909">
                  <c:v>1442</c:v>
                </c:pt>
                <c:pt idx="67910">
                  <c:v>1416</c:v>
                </c:pt>
                <c:pt idx="67911">
                  <c:v>1393</c:v>
                </c:pt>
                <c:pt idx="67912">
                  <c:v>1321</c:v>
                </c:pt>
                <c:pt idx="67913">
                  <c:v>1270</c:v>
                </c:pt>
                <c:pt idx="67914">
                  <c:v>1324</c:v>
                </c:pt>
                <c:pt idx="67915">
                  <c:v>1292</c:v>
                </c:pt>
                <c:pt idx="67916">
                  <c:v>1269</c:v>
                </c:pt>
                <c:pt idx="67917">
                  <c:v>1227</c:v>
                </c:pt>
                <c:pt idx="67918">
                  <c:v>1155</c:v>
                </c:pt>
                <c:pt idx="67919">
                  <c:v>1081</c:v>
                </c:pt>
                <c:pt idx="67920">
                  <c:v>1019</c:v>
                </c:pt>
                <c:pt idx="67921">
                  <c:v>1004</c:v>
                </c:pt>
                <c:pt idx="67922">
                  <c:v>984</c:v>
                </c:pt>
                <c:pt idx="67923">
                  <c:v>976</c:v>
                </c:pt>
                <c:pt idx="67924">
                  <c:v>982</c:v>
                </c:pt>
                <c:pt idx="67925">
                  <c:v>1029</c:v>
                </c:pt>
                <c:pt idx="67926">
                  <c:v>1019</c:v>
                </c:pt>
                <c:pt idx="67927">
                  <c:v>1175</c:v>
                </c:pt>
                <c:pt idx="67928">
                  <c:v>1268</c:v>
                </c:pt>
                <c:pt idx="67929">
                  <c:v>1356</c:v>
                </c:pt>
                <c:pt idx="67930">
                  <c:v>1393</c:v>
                </c:pt>
                <c:pt idx="67931">
                  <c:v>1416</c:v>
                </c:pt>
                <c:pt idx="67932">
                  <c:v>1394</c:v>
                </c:pt>
                <c:pt idx="67933">
                  <c:v>1455</c:v>
                </c:pt>
                <c:pt idx="67934">
                  <c:v>1463</c:v>
                </c:pt>
                <c:pt idx="67935">
                  <c:v>1421</c:v>
                </c:pt>
                <c:pt idx="67936">
                  <c:v>1330</c:v>
                </c:pt>
                <c:pt idx="67937">
                  <c:v>1282</c:v>
                </c:pt>
                <c:pt idx="67938">
                  <c:v>1332</c:v>
                </c:pt>
                <c:pt idx="67939">
                  <c:v>1301</c:v>
                </c:pt>
                <c:pt idx="67940">
                  <c:v>1267</c:v>
                </c:pt>
                <c:pt idx="67941">
                  <c:v>1214</c:v>
                </c:pt>
                <c:pt idx="67942">
                  <c:v>1148</c:v>
                </c:pt>
                <c:pt idx="67943">
                  <c:v>1069</c:v>
                </c:pt>
                <c:pt idx="67944">
                  <c:v>1031</c:v>
                </c:pt>
                <c:pt idx="67945">
                  <c:v>991</c:v>
                </c:pt>
                <c:pt idx="67946">
                  <c:v>980</c:v>
                </c:pt>
                <c:pt idx="67947">
                  <c:v>959</c:v>
                </c:pt>
                <c:pt idx="67948">
                  <c:v>953</c:v>
                </c:pt>
                <c:pt idx="67949">
                  <c:v>993</c:v>
                </c:pt>
                <c:pt idx="67950">
                  <c:v>1011</c:v>
                </c:pt>
                <c:pt idx="67951">
                  <c:v>1151</c:v>
                </c:pt>
                <c:pt idx="67952">
                  <c:v>1273</c:v>
                </c:pt>
                <c:pt idx="67953">
                  <c:v>1366</c:v>
                </c:pt>
                <c:pt idx="67954">
                  <c:v>1407</c:v>
                </c:pt>
                <c:pt idx="67955">
                  <c:v>1435</c:v>
                </c:pt>
                <c:pt idx="67956">
                  <c:v>1436</c:v>
                </c:pt>
                <c:pt idx="67957">
                  <c:v>1433</c:v>
                </c:pt>
                <c:pt idx="67958">
                  <c:v>1463</c:v>
                </c:pt>
                <c:pt idx="67959">
                  <c:v>1417</c:v>
                </c:pt>
                <c:pt idx="67960">
                  <c:v>1326</c:v>
                </c:pt>
                <c:pt idx="67961">
                  <c:v>1248</c:v>
                </c:pt>
                <c:pt idx="67962">
                  <c:v>1264</c:v>
                </c:pt>
                <c:pt idx="67963">
                  <c:v>1247</c:v>
                </c:pt>
                <c:pt idx="67964">
                  <c:v>1187</c:v>
                </c:pt>
                <c:pt idx="67965">
                  <c:v>1143</c:v>
                </c:pt>
                <c:pt idx="67966">
                  <c:v>1081</c:v>
                </c:pt>
                <c:pt idx="67967">
                  <c:v>1035</c:v>
                </c:pt>
                <c:pt idx="67968">
                  <c:v>977</c:v>
                </c:pt>
                <c:pt idx="67969">
                  <c:v>952</c:v>
                </c:pt>
                <c:pt idx="67970">
                  <c:v>922</c:v>
                </c:pt>
                <c:pt idx="67971">
                  <c:v>910</c:v>
                </c:pt>
                <c:pt idx="67972">
                  <c:v>918</c:v>
                </c:pt>
                <c:pt idx="67973">
                  <c:v>964</c:v>
                </c:pt>
                <c:pt idx="67974">
                  <c:v>979</c:v>
                </c:pt>
                <c:pt idx="67975">
                  <c:v>1098</c:v>
                </c:pt>
                <c:pt idx="67976">
                  <c:v>1222</c:v>
                </c:pt>
                <c:pt idx="67977">
                  <c:v>1291</c:v>
                </c:pt>
                <c:pt idx="67978">
                  <c:v>1317</c:v>
                </c:pt>
                <c:pt idx="67979">
                  <c:v>1357</c:v>
                </c:pt>
                <c:pt idx="67980">
                  <c:v>1317</c:v>
                </c:pt>
                <c:pt idx="67981">
                  <c:v>1340</c:v>
                </c:pt>
                <c:pt idx="67982">
                  <c:v>1334</c:v>
                </c:pt>
                <c:pt idx="67983">
                  <c:v>1287</c:v>
                </c:pt>
                <c:pt idx="67984">
                  <c:v>1213</c:v>
                </c:pt>
                <c:pt idx="67985">
                  <c:v>1179</c:v>
                </c:pt>
                <c:pt idx="67986">
                  <c:v>1282</c:v>
                </c:pt>
                <c:pt idx="67987">
                  <c:v>1232</c:v>
                </c:pt>
                <c:pt idx="67988">
                  <c:v>1201</c:v>
                </c:pt>
                <c:pt idx="67989">
                  <c:v>1157</c:v>
                </c:pt>
                <c:pt idx="67990">
                  <c:v>1093</c:v>
                </c:pt>
                <c:pt idx="67991">
                  <c:v>1033</c:v>
                </c:pt>
                <c:pt idx="67992">
                  <c:v>994</c:v>
                </c:pt>
                <c:pt idx="67993">
                  <c:v>962</c:v>
                </c:pt>
                <c:pt idx="67994">
                  <c:v>944</c:v>
                </c:pt>
                <c:pt idx="67995">
                  <c:v>929</c:v>
                </c:pt>
                <c:pt idx="67996">
                  <c:v>953</c:v>
                </c:pt>
                <c:pt idx="67997">
                  <c:v>1000</c:v>
                </c:pt>
                <c:pt idx="67998">
                  <c:v>1023</c:v>
                </c:pt>
                <c:pt idx="67999">
                  <c:v>1168</c:v>
                </c:pt>
                <c:pt idx="68000">
                  <c:v>1282</c:v>
                </c:pt>
                <c:pt idx="68001">
                  <c:v>1357</c:v>
                </c:pt>
                <c:pt idx="68002">
                  <c:v>1398</c:v>
                </c:pt>
                <c:pt idx="68003">
                  <c:v>1392</c:v>
                </c:pt>
                <c:pt idx="68004">
                  <c:v>1364</c:v>
                </c:pt>
                <c:pt idx="68005">
                  <c:v>1414</c:v>
                </c:pt>
                <c:pt idx="68006">
                  <c:v>1405</c:v>
                </c:pt>
                <c:pt idx="68007">
                  <c:v>1342</c:v>
                </c:pt>
                <c:pt idx="68008">
                  <c:v>1249</c:v>
                </c:pt>
                <c:pt idx="68009">
                  <c:v>1231</c:v>
                </c:pt>
                <c:pt idx="68010">
                  <c:v>1323</c:v>
                </c:pt>
                <c:pt idx="68011">
                  <c:v>1300</c:v>
                </c:pt>
                <c:pt idx="68012">
                  <c:v>1261</c:v>
                </c:pt>
                <c:pt idx="68013">
                  <c:v>1212</c:v>
                </c:pt>
                <c:pt idx="68014">
                  <c:v>1170</c:v>
                </c:pt>
                <c:pt idx="68015">
                  <c:v>1114</c:v>
                </c:pt>
                <c:pt idx="68016">
                  <c:v>1058</c:v>
                </c:pt>
                <c:pt idx="68017">
                  <c:v>1028</c:v>
                </c:pt>
                <c:pt idx="68018">
                  <c:v>1011</c:v>
                </c:pt>
                <c:pt idx="68019">
                  <c:v>993</c:v>
                </c:pt>
                <c:pt idx="68020">
                  <c:v>991</c:v>
                </c:pt>
                <c:pt idx="68021">
                  <c:v>977</c:v>
                </c:pt>
                <c:pt idx="68022">
                  <c:v>976</c:v>
                </c:pt>
                <c:pt idx="68023">
                  <c:v>1078</c:v>
                </c:pt>
                <c:pt idx="68024">
                  <c:v>1206</c:v>
                </c:pt>
                <c:pt idx="68025">
                  <c:v>1259</c:v>
                </c:pt>
                <c:pt idx="68026">
                  <c:v>1309</c:v>
                </c:pt>
                <c:pt idx="68027">
                  <c:v>1314</c:v>
                </c:pt>
                <c:pt idx="68028">
                  <c:v>1289</c:v>
                </c:pt>
                <c:pt idx="68029">
                  <c:v>1299</c:v>
                </c:pt>
                <c:pt idx="68030">
                  <c:v>1295</c:v>
                </c:pt>
                <c:pt idx="68031">
                  <c:v>1267</c:v>
                </c:pt>
                <c:pt idx="68032">
                  <c:v>1247</c:v>
                </c:pt>
                <c:pt idx="68033">
                  <c:v>1239</c:v>
                </c:pt>
                <c:pt idx="68034">
                  <c:v>1302</c:v>
                </c:pt>
                <c:pt idx="68035">
                  <c:v>1283</c:v>
                </c:pt>
                <c:pt idx="68036">
                  <c:v>1253</c:v>
                </c:pt>
                <c:pt idx="68037">
                  <c:v>1207</c:v>
                </c:pt>
                <c:pt idx="68038">
                  <c:v>1175</c:v>
                </c:pt>
                <c:pt idx="68039">
                  <c:v>1123</c:v>
                </c:pt>
                <c:pt idx="68040">
                  <c:v>1072</c:v>
                </c:pt>
                <c:pt idx="68041">
                  <c:v>1055</c:v>
                </c:pt>
                <c:pt idx="68042">
                  <c:v>1021</c:v>
                </c:pt>
                <c:pt idx="68043">
                  <c:v>994</c:v>
                </c:pt>
                <c:pt idx="68044">
                  <c:v>981</c:v>
                </c:pt>
                <c:pt idx="68045">
                  <c:v>929</c:v>
                </c:pt>
                <c:pt idx="68046">
                  <c:v>882</c:v>
                </c:pt>
                <c:pt idx="68047">
                  <c:v>959</c:v>
                </c:pt>
                <c:pt idx="68048">
                  <c:v>1012</c:v>
                </c:pt>
                <c:pt idx="68049">
                  <c:v>1106</c:v>
                </c:pt>
                <c:pt idx="68050">
                  <c:v>1176</c:v>
                </c:pt>
                <c:pt idx="68051">
                  <c:v>1177</c:v>
                </c:pt>
                <c:pt idx="68052">
                  <c:v>1219</c:v>
                </c:pt>
                <c:pt idx="68053">
                  <c:v>1232</c:v>
                </c:pt>
                <c:pt idx="68054">
                  <c:v>1212</c:v>
                </c:pt>
                <c:pt idx="68055">
                  <c:v>1185</c:v>
                </c:pt>
                <c:pt idx="68056">
                  <c:v>1152</c:v>
                </c:pt>
                <c:pt idx="68057">
                  <c:v>1162</c:v>
                </c:pt>
                <c:pt idx="68058">
                  <c:v>1259</c:v>
                </c:pt>
                <c:pt idx="68059">
                  <c:v>1271</c:v>
                </c:pt>
                <c:pt idx="68060">
                  <c:v>1255</c:v>
                </c:pt>
                <c:pt idx="68061">
                  <c:v>1201</c:v>
                </c:pt>
                <c:pt idx="68062">
                  <c:v>1164</c:v>
                </c:pt>
                <c:pt idx="68063">
                  <c:v>1106</c:v>
                </c:pt>
                <c:pt idx="68064">
                  <c:v>1055</c:v>
                </c:pt>
                <c:pt idx="68065">
                  <c:v>1066</c:v>
                </c:pt>
                <c:pt idx="68066">
                  <c:v>1029</c:v>
                </c:pt>
                <c:pt idx="68067">
                  <c:v>1016</c:v>
                </c:pt>
                <c:pt idx="68068">
                  <c:v>1007</c:v>
                </c:pt>
                <c:pt idx="68069">
                  <c:v>1025</c:v>
                </c:pt>
                <c:pt idx="68070">
                  <c:v>1015</c:v>
                </c:pt>
                <c:pt idx="68071">
                  <c:v>1240</c:v>
                </c:pt>
                <c:pt idx="68072">
                  <c:v>1390</c:v>
                </c:pt>
                <c:pt idx="68073">
                  <c:v>1480</c:v>
                </c:pt>
                <c:pt idx="68074">
                  <c:v>1532</c:v>
                </c:pt>
                <c:pt idx="68075">
                  <c:v>1555</c:v>
                </c:pt>
                <c:pt idx="68076">
                  <c:v>1551</c:v>
                </c:pt>
                <c:pt idx="68077">
                  <c:v>1495</c:v>
                </c:pt>
                <c:pt idx="68078">
                  <c:v>1419</c:v>
                </c:pt>
                <c:pt idx="68079">
                  <c:v>1352</c:v>
                </c:pt>
                <c:pt idx="68080">
                  <c:v>1259</c:v>
                </c:pt>
                <c:pt idx="68081">
                  <c:v>1217</c:v>
                </c:pt>
                <c:pt idx="68082">
                  <c:v>1261</c:v>
                </c:pt>
                <c:pt idx="68083">
                  <c:v>1239</c:v>
                </c:pt>
                <c:pt idx="68084">
                  <c:v>1224</c:v>
                </c:pt>
                <c:pt idx="68085">
                  <c:v>1194</c:v>
                </c:pt>
                <c:pt idx="68086">
                  <c:v>1117</c:v>
                </c:pt>
                <c:pt idx="68087">
                  <c:v>1063</c:v>
                </c:pt>
                <c:pt idx="68088">
                  <c:v>1007</c:v>
                </c:pt>
                <c:pt idx="68089">
                  <c:v>976</c:v>
                </c:pt>
                <c:pt idx="68090">
                  <c:v>951</c:v>
                </c:pt>
                <c:pt idx="68091">
                  <c:v>936</c:v>
                </c:pt>
                <c:pt idx="68092">
                  <c:v>944</c:v>
                </c:pt>
                <c:pt idx="68093">
                  <c:v>966</c:v>
                </c:pt>
                <c:pt idx="68094">
                  <c:v>1015</c:v>
                </c:pt>
                <c:pt idx="68095">
                  <c:v>1173</c:v>
                </c:pt>
                <c:pt idx="68096">
                  <c:v>1297</c:v>
                </c:pt>
                <c:pt idx="68097">
                  <c:v>1380</c:v>
                </c:pt>
                <c:pt idx="68098">
                  <c:v>1477</c:v>
                </c:pt>
                <c:pt idx="68099">
                  <c:v>1498</c:v>
                </c:pt>
                <c:pt idx="68100">
                  <c:v>1506</c:v>
                </c:pt>
                <c:pt idx="68101">
                  <c:v>1526</c:v>
                </c:pt>
                <c:pt idx="68102">
                  <c:v>1513</c:v>
                </c:pt>
                <c:pt idx="68103">
                  <c:v>1444</c:v>
                </c:pt>
                <c:pt idx="68104">
                  <c:v>1332</c:v>
                </c:pt>
                <c:pt idx="68105">
                  <c:v>1270</c:v>
                </c:pt>
                <c:pt idx="68106">
                  <c:v>1354</c:v>
                </c:pt>
                <c:pt idx="68107">
                  <c:v>1345</c:v>
                </c:pt>
                <c:pt idx="68108">
                  <c:v>1296</c:v>
                </c:pt>
                <c:pt idx="68109">
                  <c:v>1238</c:v>
                </c:pt>
                <c:pt idx="68110">
                  <c:v>1199</c:v>
                </c:pt>
                <c:pt idx="68111">
                  <c:v>1134</c:v>
                </c:pt>
                <c:pt idx="68112">
                  <c:v>1080</c:v>
                </c:pt>
                <c:pt idx="68113">
                  <c:v>1053</c:v>
                </c:pt>
                <c:pt idx="68114">
                  <c:v>1020</c:v>
                </c:pt>
                <c:pt idx="68115">
                  <c:v>999</c:v>
                </c:pt>
                <c:pt idx="68116">
                  <c:v>1008</c:v>
                </c:pt>
                <c:pt idx="68117">
                  <c:v>1014</c:v>
                </c:pt>
                <c:pt idx="68118">
                  <c:v>1007</c:v>
                </c:pt>
                <c:pt idx="68119">
                  <c:v>1095</c:v>
                </c:pt>
                <c:pt idx="68120">
                  <c:v>1168</c:v>
                </c:pt>
                <c:pt idx="68121">
                  <c:v>1250</c:v>
                </c:pt>
                <c:pt idx="68122">
                  <c:v>1291</c:v>
                </c:pt>
                <c:pt idx="68123">
                  <c:v>1323</c:v>
                </c:pt>
                <c:pt idx="68124">
                  <c:v>1304</c:v>
                </c:pt>
                <c:pt idx="68125">
                  <c:v>1309</c:v>
                </c:pt>
                <c:pt idx="68126">
                  <c:v>1284</c:v>
                </c:pt>
                <c:pt idx="68127">
                  <c:v>1243</c:v>
                </c:pt>
                <c:pt idx="68128">
                  <c:v>1201</c:v>
                </c:pt>
                <c:pt idx="68129">
                  <c:v>1212</c:v>
                </c:pt>
                <c:pt idx="68130">
                  <c:v>1304</c:v>
                </c:pt>
                <c:pt idx="68131">
                  <c:v>1285</c:v>
                </c:pt>
                <c:pt idx="68132">
                  <c:v>1263</c:v>
                </c:pt>
                <c:pt idx="68133">
                  <c:v>1237</c:v>
                </c:pt>
                <c:pt idx="68134">
                  <c:v>1183</c:v>
                </c:pt>
                <c:pt idx="68135">
                  <c:v>1104</c:v>
                </c:pt>
                <c:pt idx="68136">
                  <c:v>1062</c:v>
                </c:pt>
                <c:pt idx="68137">
                  <c:v>1023</c:v>
                </c:pt>
                <c:pt idx="68138">
                  <c:v>993</c:v>
                </c:pt>
                <c:pt idx="68139">
                  <c:v>972</c:v>
                </c:pt>
                <c:pt idx="68140">
                  <c:v>984</c:v>
                </c:pt>
                <c:pt idx="68141">
                  <c:v>1009</c:v>
                </c:pt>
                <c:pt idx="68142">
                  <c:v>1042</c:v>
                </c:pt>
                <c:pt idx="68143">
                  <c:v>1259</c:v>
                </c:pt>
                <c:pt idx="68144">
                  <c:v>1387</c:v>
                </c:pt>
                <c:pt idx="68145">
                  <c:v>1478</c:v>
                </c:pt>
                <c:pt idx="68146">
                  <c:v>1529</c:v>
                </c:pt>
                <c:pt idx="68147">
                  <c:v>1546</c:v>
                </c:pt>
                <c:pt idx="68148">
                  <c:v>1536</c:v>
                </c:pt>
                <c:pt idx="68149">
                  <c:v>1556</c:v>
                </c:pt>
                <c:pt idx="68150">
                  <c:v>1488</c:v>
                </c:pt>
                <c:pt idx="68151">
                  <c:v>1454</c:v>
                </c:pt>
                <c:pt idx="68152">
                  <c:v>1364</c:v>
                </c:pt>
                <c:pt idx="68153">
                  <c:v>1304</c:v>
                </c:pt>
                <c:pt idx="68154">
                  <c:v>1388</c:v>
                </c:pt>
                <c:pt idx="68155">
                  <c:v>1362</c:v>
                </c:pt>
                <c:pt idx="68156">
                  <c:v>1328</c:v>
                </c:pt>
                <c:pt idx="68157">
                  <c:v>1278</c:v>
                </c:pt>
                <c:pt idx="68158">
                  <c:v>1239</c:v>
                </c:pt>
                <c:pt idx="68159">
                  <c:v>1164</c:v>
                </c:pt>
                <c:pt idx="68160">
                  <c:v>1083</c:v>
                </c:pt>
                <c:pt idx="68161">
                  <c:v>1068</c:v>
                </c:pt>
                <c:pt idx="68162">
                  <c:v>1046</c:v>
                </c:pt>
                <c:pt idx="68163">
                  <c:v>1025</c:v>
                </c:pt>
                <c:pt idx="68164">
                  <c:v>1032</c:v>
                </c:pt>
                <c:pt idx="68165">
                  <c:v>1065</c:v>
                </c:pt>
                <c:pt idx="68166">
                  <c:v>1064</c:v>
                </c:pt>
                <c:pt idx="68167">
                  <c:v>1216</c:v>
                </c:pt>
                <c:pt idx="68168">
                  <c:v>1342</c:v>
                </c:pt>
                <c:pt idx="68169">
                  <c:v>1436</c:v>
                </c:pt>
                <c:pt idx="68170">
                  <c:v>1473</c:v>
                </c:pt>
                <c:pt idx="68171">
                  <c:v>1502</c:v>
                </c:pt>
                <c:pt idx="68172">
                  <c:v>1505</c:v>
                </c:pt>
                <c:pt idx="68173">
                  <c:v>1534</c:v>
                </c:pt>
                <c:pt idx="68174">
                  <c:v>1508</c:v>
                </c:pt>
                <c:pt idx="68175">
                  <c:v>1427</c:v>
                </c:pt>
                <c:pt idx="68176">
                  <c:v>1338</c:v>
                </c:pt>
                <c:pt idx="68177">
                  <c:v>1295</c:v>
                </c:pt>
                <c:pt idx="68178">
                  <c:v>1377</c:v>
                </c:pt>
                <c:pt idx="68179">
                  <c:v>1348</c:v>
                </c:pt>
                <c:pt idx="68180">
                  <c:v>1294</c:v>
                </c:pt>
                <c:pt idx="68181">
                  <c:v>1256</c:v>
                </c:pt>
                <c:pt idx="68182">
                  <c:v>1216</c:v>
                </c:pt>
                <c:pt idx="68183">
                  <c:v>1167</c:v>
                </c:pt>
                <c:pt idx="68184">
                  <c:v>1091</c:v>
                </c:pt>
                <c:pt idx="68185">
                  <c:v>1064</c:v>
                </c:pt>
                <c:pt idx="68186">
                  <c:v>1051</c:v>
                </c:pt>
                <c:pt idx="68187">
                  <c:v>1031</c:v>
                </c:pt>
                <c:pt idx="68188">
                  <c:v>1021</c:v>
                </c:pt>
                <c:pt idx="68189">
                  <c:v>1031</c:v>
                </c:pt>
                <c:pt idx="68190">
                  <c:v>1031</c:v>
                </c:pt>
                <c:pt idx="68191">
                  <c:v>1122</c:v>
                </c:pt>
                <c:pt idx="68192">
                  <c:v>1223</c:v>
                </c:pt>
                <c:pt idx="68193">
                  <c:v>1298</c:v>
                </c:pt>
                <c:pt idx="68194">
                  <c:v>1348</c:v>
                </c:pt>
                <c:pt idx="68195">
                  <c:v>1347</c:v>
                </c:pt>
                <c:pt idx="68196">
                  <c:v>1317</c:v>
                </c:pt>
                <c:pt idx="68197">
                  <c:v>1282</c:v>
                </c:pt>
                <c:pt idx="68198">
                  <c:v>1242</c:v>
                </c:pt>
                <c:pt idx="68199">
                  <c:v>1217</c:v>
                </c:pt>
                <c:pt idx="68200">
                  <c:v>1174</c:v>
                </c:pt>
                <c:pt idx="68201">
                  <c:v>1217</c:v>
                </c:pt>
                <c:pt idx="68202">
                  <c:v>1269</c:v>
                </c:pt>
                <c:pt idx="68203">
                  <c:v>1256</c:v>
                </c:pt>
                <c:pt idx="68204">
                  <c:v>1218</c:v>
                </c:pt>
                <c:pt idx="68205">
                  <c:v>1190</c:v>
                </c:pt>
                <c:pt idx="68206">
                  <c:v>1143</c:v>
                </c:pt>
                <c:pt idx="68207">
                  <c:v>1101</c:v>
                </c:pt>
                <c:pt idx="68208">
                  <c:v>1071</c:v>
                </c:pt>
                <c:pt idx="68209">
                  <c:v>1038</c:v>
                </c:pt>
                <c:pt idx="68210">
                  <c:v>1014</c:v>
                </c:pt>
                <c:pt idx="68211">
                  <c:v>999</c:v>
                </c:pt>
                <c:pt idx="68212">
                  <c:v>976</c:v>
                </c:pt>
                <c:pt idx="68213">
                  <c:v>965</c:v>
                </c:pt>
                <c:pt idx="68214">
                  <c:v>905</c:v>
                </c:pt>
                <c:pt idx="68215">
                  <c:v>955</c:v>
                </c:pt>
                <c:pt idx="68216">
                  <c:v>993</c:v>
                </c:pt>
                <c:pt idx="68217">
                  <c:v>1047</c:v>
                </c:pt>
                <c:pt idx="68218">
                  <c:v>1115</c:v>
                </c:pt>
                <c:pt idx="68219">
                  <c:v>1146</c:v>
                </c:pt>
                <c:pt idx="68220">
                  <c:v>1181</c:v>
                </c:pt>
                <c:pt idx="68221">
                  <c:v>1188</c:v>
                </c:pt>
                <c:pt idx="68222">
                  <c:v>1179</c:v>
                </c:pt>
                <c:pt idx="68223">
                  <c:v>1203</c:v>
                </c:pt>
                <c:pt idx="68224">
                  <c:v>1176</c:v>
                </c:pt>
                <c:pt idx="68225">
                  <c:v>1203</c:v>
                </c:pt>
                <c:pt idx="68226">
                  <c:v>1321</c:v>
                </c:pt>
                <c:pt idx="68227">
                  <c:v>1307</c:v>
                </c:pt>
                <c:pt idx="68228">
                  <c:v>1302</c:v>
                </c:pt>
                <c:pt idx="68229">
                  <c:v>1265</c:v>
                </c:pt>
                <c:pt idx="68230">
                  <c:v>1209</c:v>
                </c:pt>
                <c:pt idx="68231">
                  <c:v>1159</c:v>
                </c:pt>
                <c:pt idx="68232">
                  <c:v>1099</c:v>
                </c:pt>
                <c:pt idx="68233">
                  <c:v>1067</c:v>
                </c:pt>
                <c:pt idx="68234">
                  <c:v>1033</c:v>
                </c:pt>
                <c:pt idx="68235">
                  <c:v>1022</c:v>
                </c:pt>
                <c:pt idx="68236">
                  <c:v>1022</c:v>
                </c:pt>
                <c:pt idx="68237">
                  <c:v>1062</c:v>
                </c:pt>
                <c:pt idx="68238">
                  <c:v>1087</c:v>
                </c:pt>
                <c:pt idx="68239">
                  <c:v>1269</c:v>
                </c:pt>
                <c:pt idx="68240">
                  <c:v>1393</c:v>
                </c:pt>
                <c:pt idx="68241">
                  <c:v>1493</c:v>
                </c:pt>
                <c:pt idx="68242">
                  <c:v>1556</c:v>
                </c:pt>
                <c:pt idx="68243">
                  <c:v>1597</c:v>
                </c:pt>
                <c:pt idx="68244">
                  <c:v>1603</c:v>
                </c:pt>
                <c:pt idx="68245">
                  <c:v>1598</c:v>
                </c:pt>
                <c:pt idx="68246">
                  <c:v>1572</c:v>
                </c:pt>
                <c:pt idx="68247">
                  <c:v>1518</c:v>
                </c:pt>
                <c:pt idx="68248">
                  <c:v>1426</c:v>
                </c:pt>
                <c:pt idx="68249">
                  <c:v>1362</c:v>
                </c:pt>
                <c:pt idx="68250">
                  <c:v>1432</c:v>
                </c:pt>
                <c:pt idx="68251">
                  <c:v>1396</c:v>
                </c:pt>
                <c:pt idx="68252">
                  <c:v>1367</c:v>
                </c:pt>
                <c:pt idx="68253">
                  <c:v>1340</c:v>
                </c:pt>
                <c:pt idx="68254">
                  <c:v>1255</c:v>
                </c:pt>
                <c:pt idx="68255">
                  <c:v>1159</c:v>
                </c:pt>
                <c:pt idx="68256">
                  <c:v>1120</c:v>
                </c:pt>
                <c:pt idx="68257">
                  <c:v>1079</c:v>
                </c:pt>
                <c:pt idx="68258">
                  <c:v>1067</c:v>
                </c:pt>
                <c:pt idx="68259">
                  <c:v>1034</c:v>
                </c:pt>
                <c:pt idx="68260">
                  <c:v>1038</c:v>
                </c:pt>
                <c:pt idx="68261">
                  <c:v>1067</c:v>
                </c:pt>
                <c:pt idx="68262">
                  <c:v>1078</c:v>
                </c:pt>
                <c:pt idx="68263">
                  <c:v>1283</c:v>
                </c:pt>
                <c:pt idx="68264">
                  <c:v>1423</c:v>
                </c:pt>
                <c:pt idx="68265">
                  <c:v>1513</c:v>
                </c:pt>
                <c:pt idx="68266">
                  <c:v>1560</c:v>
                </c:pt>
                <c:pt idx="68267">
                  <c:v>1560</c:v>
                </c:pt>
                <c:pt idx="68268">
                  <c:v>1583</c:v>
                </c:pt>
                <c:pt idx="68269">
                  <c:v>1607</c:v>
                </c:pt>
                <c:pt idx="68270">
                  <c:v>1617</c:v>
                </c:pt>
                <c:pt idx="68271">
                  <c:v>1576</c:v>
                </c:pt>
                <c:pt idx="68272">
                  <c:v>1449</c:v>
                </c:pt>
                <c:pt idx="68273">
                  <c:v>1394</c:v>
                </c:pt>
                <c:pt idx="68274">
                  <c:v>1467</c:v>
                </c:pt>
                <c:pt idx="68275">
                  <c:v>1432</c:v>
                </c:pt>
                <c:pt idx="68276">
                  <c:v>1386</c:v>
                </c:pt>
                <c:pt idx="68277">
                  <c:v>1342</c:v>
                </c:pt>
                <c:pt idx="68278">
                  <c:v>1254</c:v>
                </c:pt>
                <c:pt idx="68279">
                  <c:v>1160</c:v>
                </c:pt>
                <c:pt idx="68280">
                  <c:v>1117</c:v>
                </c:pt>
                <c:pt idx="68281">
                  <c:v>1084</c:v>
                </c:pt>
                <c:pt idx="68282">
                  <c:v>1063</c:v>
                </c:pt>
                <c:pt idx="68283">
                  <c:v>1044</c:v>
                </c:pt>
                <c:pt idx="68284">
                  <c:v>1029</c:v>
                </c:pt>
                <c:pt idx="68285">
                  <c:v>1058</c:v>
                </c:pt>
                <c:pt idx="68286">
                  <c:v>1078</c:v>
                </c:pt>
                <c:pt idx="68287">
                  <c:v>1273</c:v>
                </c:pt>
                <c:pt idx="68288">
                  <c:v>1416</c:v>
                </c:pt>
                <c:pt idx="68289">
                  <c:v>1518</c:v>
                </c:pt>
                <c:pt idx="68290">
                  <c:v>1592</c:v>
                </c:pt>
                <c:pt idx="68291">
                  <c:v>1600</c:v>
                </c:pt>
                <c:pt idx="68292">
                  <c:v>1553</c:v>
                </c:pt>
                <c:pt idx="68293">
                  <c:v>1515</c:v>
                </c:pt>
                <c:pt idx="68294">
                  <c:v>1475</c:v>
                </c:pt>
                <c:pt idx="68295">
                  <c:v>1424</c:v>
                </c:pt>
                <c:pt idx="68296">
                  <c:v>1364</c:v>
                </c:pt>
                <c:pt idx="68297">
                  <c:v>1343</c:v>
                </c:pt>
                <c:pt idx="68298">
                  <c:v>1363</c:v>
                </c:pt>
                <c:pt idx="68299">
                  <c:v>1332</c:v>
                </c:pt>
                <c:pt idx="68300">
                  <c:v>1295</c:v>
                </c:pt>
                <c:pt idx="68301">
                  <c:v>1259</c:v>
                </c:pt>
                <c:pt idx="68302">
                  <c:v>1188</c:v>
                </c:pt>
                <c:pt idx="68303">
                  <c:v>1106</c:v>
                </c:pt>
                <c:pt idx="68304">
                  <c:v>1064</c:v>
                </c:pt>
                <c:pt idx="68305">
                  <c:v>1044</c:v>
                </c:pt>
                <c:pt idx="68306">
                  <c:v>1017</c:v>
                </c:pt>
                <c:pt idx="68307">
                  <c:v>1008</c:v>
                </c:pt>
                <c:pt idx="68308">
                  <c:v>1013</c:v>
                </c:pt>
                <c:pt idx="68309">
                  <c:v>1057</c:v>
                </c:pt>
                <c:pt idx="68310">
                  <c:v>1068</c:v>
                </c:pt>
                <c:pt idx="68311">
                  <c:v>1251</c:v>
                </c:pt>
                <c:pt idx="68312">
                  <c:v>1362</c:v>
                </c:pt>
                <c:pt idx="68313">
                  <c:v>1459</c:v>
                </c:pt>
                <c:pt idx="68314">
                  <c:v>1536</c:v>
                </c:pt>
                <c:pt idx="68315">
                  <c:v>1552</c:v>
                </c:pt>
                <c:pt idx="68316">
                  <c:v>1521</c:v>
                </c:pt>
                <c:pt idx="68317">
                  <c:v>1583</c:v>
                </c:pt>
                <c:pt idx="68318">
                  <c:v>1544</c:v>
                </c:pt>
                <c:pt idx="68319">
                  <c:v>1474</c:v>
                </c:pt>
                <c:pt idx="68320">
                  <c:v>1390</c:v>
                </c:pt>
                <c:pt idx="68321">
                  <c:v>1352</c:v>
                </c:pt>
                <c:pt idx="68322">
                  <c:v>1400</c:v>
                </c:pt>
                <c:pt idx="68323">
                  <c:v>1374</c:v>
                </c:pt>
                <c:pt idx="68324">
                  <c:v>1340</c:v>
                </c:pt>
                <c:pt idx="68325">
                  <c:v>1282</c:v>
                </c:pt>
                <c:pt idx="68326">
                  <c:v>1210</c:v>
                </c:pt>
                <c:pt idx="68327">
                  <c:v>1124</c:v>
                </c:pt>
                <c:pt idx="68328">
                  <c:v>1071</c:v>
                </c:pt>
                <c:pt idx="68329">
                  <c:v>1051</c:v>
                </c:pt>
                <c:pt idx="68330">
                  <c:v>1036</c:v>
                </c:pt>
                <c:pt idx="68331">
                  <c:v>1022</c:v>
                </c:pt>
                <c:pt idx="68332">
                  <c:v>1028</c:v>
                </c:pt>
                <c:pt idx="68333">
                  <c:v>1047</c:v>
                </c:pt>
                <c:pt idx="68334">
                  <c:v>1070</c:v>
                </c:pt>
                <c:pt idx="68335">
                  <c:v>1275</c:v>
                </c:pt>
                <c:pt idx="68336">
                  <c:v>1421</c:v>
                </c:pt>
                <c:pt idx="68337">
                  <c:v>1513</c:v>
                </c:pt>
                <c:pt idx="68338">
                  <c:v>1575</c:v>
                </c:pt>
                <c:pt idx="68339">
                  <c:v>1589</c:v>
                </c:pt>
                <c:pt idx="68340">
                  <c:v>1599</c:v>
                </c:pt>
                <c:pt idx="68341">
                  <c:v>1572</c:v>
                </c:pt>
                <c:pt idx="68342">
                  <c:v>1535</c:v>
                </c:pt>
                <c:pt idx="68343">
                  <c:v>1479</c:v>
                </c:pt>
                <c:pt idx="68344">
                  <c:v>1395</c:v>
                </c:pt>
                <c:pt idx="68345">
                  <c:v>1346</c:v>
                </c:pt>
                <c:pt idx="68346">
                  <c:v>1417</c:v>
                </c:pt>
                <c:pt idx="68347">
                  <c:v>1389</c:v>
                </c:pt>
                <c:pt idx="68348">
                  <c:v>1330</c:v>
                </c:pt>
                <c:pt idx="68349">
                  <c:v>1294</c:v>
                </c:pt>
                <c:pt idx="68350">
                  <c:v>1241</c:v>
                </c:pt>
                <c:pt idx="68351">
                  <c:v>1171</c:v>
                </c:pt>
                <c:pt idx="68352">
                  <c:v>1118</c:v>
                </c:pt>
                <c:pt idx="68353">
                  <c:v>1075</c:v>
                </c:pt>
                <c:pt idx="68354">
                  <c:v>1059</c:v>
                </c:pt>
                <c:pt idx="68355">
                  <c:v>1053</c:v>
                </c:pt>
                <c:pt idx="68356">
                  <c:v>1051</c:v>
                </c:pt>
                <c:pt idx="68357">
                  <c:v>1050</c:v>
                </c:pt>
                <c:pt idx="68358">
                  <c:v>1043</c:v>
                </c:pt>
                <c:pt idx="68359">
                  <c:v>1170</c:v>
                </c:pt>
                <c:pt idx="68360">
                  <c:v>1314</c:v>
                </c:pt>
                <c:pt idx="68361">
                  <c:v>1412</c:v>
                </c:pt>
                <c:pt idx="68362">
                  <c:v>1470</c:v>
                </c:pt>
                <c:pt idx="68363">
                  <c:v>1473</c:v>
                </c:pt>
                <c:pt idx="68364">
                  <c:v>1453</c:v>
                </c:pt>
                <c:pt idx="68365">
                  <c:v>1344</c:v>
                </c:pt>
                <c:pt idx="68366">
                  <c:v>1322</c:v>
                </c:pt>
                <c:pt idx="68367">
                  <c:v>1301</c:v>
                </c:pt>
                <c:pt idx="68368">
                  <c:v>1285</c:v>
                </c:pt>
                <c:pt idx="68369">
                  <c:v>1317</c:v>
                </c:pt>
                <c:pt idx="68370">
                  <c:v>1348</c:v>
                </c:pt>
                <c:pt idx="68371">
                  <c:v>1334</c:v>
                </c:pt>
                <c:pt idx="68372">
                  <c:v>1279</c:v>
                </c:pt>
                <c:pt idx="68373">
                  <c:v>1237</c:v>
                </c:pt>
                <c:pt idx="68374">
                  <c:v>1182</c:v>
                </c:pt>
                <c:pt idx="68375">
                  <c:v>1129</c:v>
                </c:pt>
                <c:pt idx="68376">
                  <c:v>1094</c:v>
                </c:pt>
                <c:pt idx="68377">
                  <c:v>1068</c:v>
                </c:pt>
                <c:pt idx="68378">
                  <c:v>1041</c:v>
                </c:pt>
                <c:pt idx="68379">
                  <c:v>999</c:v>
                </c:pt>
                <c:pt idx="68380">
                  <c:v>983</c:v>
                </c:pt>
                <c:pt idx="68381">
                  <c:v>974</c:v>
                </c:pt>
                <c:pt idx="68382">
                  <c:v>934</c:v>
                </c:pt>
                <c:pt idx="68383">
                  <c:v>965</c:v>
                </c:pt>
                <c:pt idx="68384">
                  <c:v>1008</c:v>
                </c:pt>
                <c:pt idx="68385">
                  <c:v>1076</c:v>
                </c:pt>
                <c:pt idx="68386">
                  <c:v>1138</c:v>
                </c:pt>
                <c:pt idx="68387">
                  <c:v>1158</c:v>
                </c:pt>
                <c:pt idx="68388">
                  <c:v>1172</c:v>
                </c:pt>
                <c:pt idx="68389">
                  <c:v>1197</c:v>
                </c:pt>
                <c:pt idx="68390">
                  <c:v>1185</c:v>
                </c:pt>
                <c:pt idx="68391">
                  <c:v>1170</c:v>
                </c:pt>
                <c:pt idx="68392">
                  <c:v>1153</c:v>
                </c:pt>
                <c:pt idx="68393">
                  <c:v>1186</c:v>
                </c:pt>
                <c:pt idx="68394">
                  <c:v>1238</c:v>
                </c:pt>
                <c:pt idx="68395">
                  <c:v>1232</c:v>
                </c:pt>
                <c:pt idx="68396">
                  <c:v>1225</c:v>
                </c:pt>
                <c:pt idx="68397">
                  <c:v>1192</c:v>
                </c:pt>
                <c:pt idx="68398">
                  <c:v>1127</c:v>
                </c:pt>
                <c:pt idx="68399">
                  <c:v>1068</c:v>
                </c:pt>
                <c:pt idx="68400">
                  <c:v>1014</c:v>
                </c:pt>
                <c:pt idx="68401">
                  <c:v>989</c:v>
                </c:pt>
                <c:pt idx="68402">
                  <c:v>973</c:v>
                </c:pt>
                <c:pt idx="68403">
                  <c:v>966</c:v>
                </c:pt>
                <c:pt idx="68404">
                  <c:v>973</c:v>
                </c:pt>
                <c:pt idx="68405">
                  <c:v>1007</c:v>
                </c:pt>
                <c:pt idx="68406">
                  <c:v>1023</c:v>
                </c:pt>
                <c:pt idx="68407">
                  <c:v>1230</c:v>
                </c:pt>
                <c:pt idx="68408">
                  <c:v>1336</c:v>
                </c:pt>
                <c:pt idx="68409">
                  <c:v>1416</c:v>
                </c:pt>
                <c:pt idx="68410">
                  <c:v>1455</c:v>
                </c:pt>
                <c:pt idx="68411">
                  <c:v>1448</c:v>
                </c:pt>
                <c:pt idx="68412">
                  <c:v>1438</c:v>
                </c:pt>
                <c:pt idx="68413">
                  <c:v>1443</c:v>
                </c:pt>
                <c:pt idx="68414">
                  <c:v>1427</c:v>
                </c:pt>
                <c:pt idx="68415">
                  <c:v>1384</c:v>
                </c:pt>
                <c:pt idx="68416">
                  <c:v>1317</c:v>
                </c:pt>
                <c:pt idx="68417">
                  <c:v>1315</c:v>
                </c:pt>
                <c:pt idx="68418">
                  <c:v>1317</c:v>
                </c:pt>
                <c:pt idx="68419">
                  <c:v>1290</c:v>
                </c:pt>
                <c:pt idx="68420">
                  <c:v>1238</c:v>
                </c:pt>
                <c:pt idx="68421">
                  <c:v>1192</c:v>
                </c:pt>
                <c:pt idx="68422">
                  <c:v>1140</c:v>
                </c:pt>
                <c:pt idx="68423">
                  <c:v>1074</c:v>
                </c:pt>
                <c:pt idx="68424">
                  <c:v>1028</c:v>
                </c:pt>
                <c:pt idx="68425">
                  <c:v>993</c:v>
                </c:pt>
                <c:pt idx="68426">
                  <c:v>976</c:v>
                </c:pt>
                <c:pt idx="68427">
                  <c:v>959</c:v>
                </c:pt>
                <c:pt idx="68428">
                  <c:v>974</c:v>
                </c:pt>
                <c:pt idx="68429">
                  <c:v>1009</c:v>
                </c:pt>
                <c:pt idx="68430">
                  <c:v>1024</c:v>
                </c:pt>
                <c:pt idx="68431">
                  <c:v>1218</c:v>
                </c:pt>
                <c:pt idx="68432">
                  <c:v>1349</c:v>
                </c:pt>
                <c:pt idx="68433">
                  <c:v>1429</c:v>
                </c:pt>
                <c:pt idx="68434">
                  <c:v>1494</c:v>
                </c:pt>
                <c:pt idx="68435">
                  <c:v>1514</c:v>
                </c:pt>
                <c:pt idx="68436">
                  <c:v>1511</c:v>
                </c:pt>
                <c:pt idx="68437">
                  <c:v>1519</c:v>
                </c:pt>
                <c:pt idx="68438">
                  <c:v>1478</c:v>
                </c:pt>
                <c:pt idx="68439">
                  <c:v>1406</c:v>
                </c:pt>
                <c:pt idx="68440">
                  <c:v>1293</c:v>
                </c:pt>
                <c:pt idx="68441">
                  <c:v>1306</c:v>
                </c:pt>
                <c:pt idx="68442">
                  <c:v>1329</c:v>
                </c:pt>
                <c:pt idx="68443">
                  <c:v>1277</c:v>
                </c:pt>
                <c:pt idx="68444">
                  <c:v>1229</c:v>
                </c:pt>
                <c:pt idx="68445">
                  <c:v>1172</c:v>
                </c:pt>
                <c:pt idx="68446">
                  <c:v>1111</c:v>
                </c:pt>
                <c:pt idx="68447">
                  <c:v>1028</c:v>
                </c:pt>
                <c:pt idx="68448">
                  <c:v>990</c:v>
                </c:pt>
                <c:pt idx="68449">
                  <c:v>960</c:v>
                </c:pt>
                <c:pt idx="68450">
                  <c:v>933</c:v>
                </c:pt>
                <c:pt idx="68451">
                  <c:v>925</c:v>
                </c:pt>
                <c:pt idx="68452">
                  <c:v>938</c:v>
                </c:pt>
                <c:pt idx="68453">
                  <c:v>980</c:v>
                </c:pt>
                <c:pt idx="68454">
                  <c:v>1016</c:v>
                </c:pt>
                <c:pt idx="68455">
                  <c:v>1186</c:v>
                </c:pt>
                <c:pt idx="68456">
                  <c:v>1298</c:v>
                </c:pt>
                <c:pt idx="68457">
                  <c:v>1375</c:v>
                </c:pt>
                <c:pt idx="68458">
                  <c:v>1428</c:v>
                </c:pt>
                <c:pt idx="68459">
                  <c:v>1458</c:v>
                </c:pt>
                <c:pt idx="68460">
                  <c:v>1464</c:v>
                </c:pt>
                <c:pt idx="68461">
                  <c:v>1466</c:v>
                </c:pt>
                <c:pt idx="68462">
                  <c:v>1449</c:v>
                </c:pt>
                <c:pt idx="68463">
                  <c:v>1396</c:v>
                </c:pt>
                <c:pt idx="68464">
                  <c:v>1318</c:v>
                </c:pt>
                <c:pt idx="68465">
                  <c:v>1302</c:v>
                </c:pt>
                <c:pt idx="68466">
                  <c:v>1327</c:v>
                </c:pt>
                <c:pt idx="68467">
                  <c:v>1289</c:v>
                </c:pt>
                <c:pt idx="68468">
                  <c:v>1246</c:v>
                </c:pt>
                <c:pt idx="68469">
                  <c:v>1196</c:v>
                </c:pt>
                <c:pt idx="68470">
                  <c:v>1139</c:v>
                </c:pt>
                <c:pt idx="68471">
                  <c:v>1070</c:v>
                </c:pt>
                <c:pt idx="68472">
                  <c:v>1022</c:v>
                </c:pt>
                <c:pt idx="68473">
                  <c:v>987</c:v>
                </c:pt>
                <c:pt idx="68474">
                  <c:v>969</c:v>
                </c:pt>
                <c:pt idx="68475">
                  <c:v>954</c:v>
                </c:pt>
                <c:pt idx="68476">
                  <c:v>953</c:v>
                </c:pt>
                <c:pt idx="68477">
                  <c:v>999</c:v>
                </c:pt>
                <c:pt idx="68478">
                  <c:v>1027</c:v>
                </c:pt>
                <c:pt idx="68479">
                  <c:v>1226</c:v>
                </c:pt>
                <c:pt idx="68480">
                  <c:v>1355</c:v>
                </c:pt>
                <c:pt idx="68481">
                  <c:v>1449</c:v>
                </c:pt>
                <c:pt idx="68482">
                  <c:v>1510</c:v>
                </c:pt>
                <c:pt idx="68483">
                  <c:v>1508</c:v>
                </c:pt>
                <c:pt idx="68484">
                  <c:v>1518</c:v>
                </c:pt>
                <c:pt idx="68485">
                  <c:v>1533</c:v>
                </c:pt>
                <c:pt idx="68486">
                  <c:v>1507</c:v>
                </c:pt>
                <c:pt idx="68487">
                  <c:v>1447</c:v>
                </c:pt>
                <c:pt idx="68488">
                  <c:v>1362</c:v>
                </c:pt>
                <c:pt idx="68489">
                  <c:v>1310</c:v>
                </c:pt>
                <c:pt idx="68490">
                  <c:v>1380</c:v>
                </c:pt>
                <c:pt idx="68491">
                  <c:v>1336</c:v>
                </c:pt>
                <c:pt idx="68492">
                  <c:v>1305</c:v>
                </c:pt>
                <c:pt idx="68493">
                  <c:v>1227</c:v>
                </c:pt>
                <c:pt idx="68494">
                  <c:v>1187</c:v>
                </c:pt>
                <c:pt idx="68495">
                  <c:v>1119</c:v>
                </c:pt>
                <c:pt idx="68496">
                  <c:v>1056</c:v>
                </c:pt>
                <c:pt idx="68497">
                  <c:v>1029</c:v>
                </c:pt>
                <c:pt idx="68498">
                  <c:v>999</c:v>
                </c:pt>
                <c:pt idx="68499">
                  <c:v>971</c:v>
                </c:pt>
                <c:pt idx="68500">
                  <c:v>982</c:v>
                </c:pt>
                <c:pt idx="68501">
                  <c:v>1018</c:v>
                </c:pt>
                <c:pt idx="68502">
                  <c:v>1061</c:v>
                </c:pt>
                <c:pt idx="68503">
                  <c:v>1255</c:v>
                </c:pt>
                <c:pt idx="68504">
                  <c:v>1352</c:v>
                </c:pt>
                <c:pt idx="68505">
                  <c:v>1457</c:v>
                </c:pt>
                <c:pt idx="68506">
                  <c:v>1513</c:v>
                </c:pt>
                <c:pt idx="68507">
                  <c:v>1538</c:v>
                </c:pt>
                <c:pt idx="68508">
                  <c:v>1546</c:v>
                </c:pt>
                <c:pt idx="68509">
                  <c:v>1598</c:v>
                </c:pt>
                <c:pt idx="68510">
                  <c:v>1541</c:v>
                </c:pt>
                <c:pt idx="68511">
                  <c:v>1465</c:v>
                </c:pt>
                <c:pt idx="68512">
                  <c:v>1362</c:v>
                </c:pt>
                <c:pt idx="68513">
                  <c:v>1377</c:v>
                </c:pt>
                <c:pt idx="68514">
                  <c:v>1368</c:v>
                </c:pt>
                <c:pt idx="68515">
                  <c:v>1349</c:v>
                </c:pt>
                <c:pt idx="68516">
                  <c:v>1305</c:v>
                </c:pt>
                <c:pt idx="68517">
                  <c:v>1264</c:v>
                </c:pt>
                <c:pt idx="68518">
                  <c:v>1205</c:v>
                </c:pt>
                <c:pt idx="68519">
                  <c:v>1124</c:v>
                </c:pt>
                <c:pt idx="68520">
                  <c:v>1075</c:v>
                </c:pt>
                <c:pt idx="68521">
                  <c:v>1046</c:v>
                </c:pt>
                <c:pt idx="68522">
                  <c:v>1018</c:v>
                </c:pt>
                <c:pt idx="68523">
                  <c:v>1003</c:v>
                </c:pt>
                <c:pt idx="68524">
                  <c:v>991</c:v>
                </c:pt>
                <c:pt idx="68525">
                  <c:v>995</c:v>
                </c:pt>
                <c:pt idx="68526">
                  <c:v>984</c:v>
                </c:pt>
                <c:pt idx="68527">
                  <c:v>1082</c:v>
                </c:pt>
                <c:pt idx="68528">
                  <c:v>1180</c:v>
                </c:pt>
                <c:pt idx="68529">
                  <c:v>1253</c:v>
                </c:pt>
                <c:pt idx="68530">
                  <c:v>1264</c:v>
                </c:pt>
                <c:pt idx="68531">
                  <c:v>1250</c:v>
                </c:pt>
                <c:pt idx="68532">
                  <c:v>1214</c:v>
                </c:pt>
                <c:pt idx="68533">
                  <c:v>1206</c:v>
                </c:pt>
                <c:pt idx="68534">
                  <c:v>1185</c:v>
                </c:pt>
                <c:pt idx="68535">
                  <c:v>1152</c:v>
                </c:pt>
                <c:pt idx="68536">
                  <c:v>1124</c:v>
                </c:pt>
                <c:pt idx="68537">
                  <c:v>1187</c:v>
                </c:pt>
                <c:pt idx="68538">
                  <c:v>1217</c:v>
                </c:pt>
                <c:pt idx="68539">
                  <c:v>1199</c:v>
                </c:pt>
                <c:pt idx="68540">
                  <c:v>1155</c:v>
                </c:pt>
                <c:pt idx="68541">
                  <c:v>1067</c:v>
                </c:pt>
                <c:pt idx="68542">
                  <c:v>1079</c:v>
                </c:pt>
                <c:pt idx="68543">
                  <c:v>1028</c:v>
                </c:pt>
                <c:pt idx="68544">
                  <c:v>987</c:v>
                </c:pt>
                <c:pt idx="68545">
                  <c:v>957</c:v>
                </c:pt>
                <c:pt idx="68546">
                  <c:v>933</c:v>
                </c:pt>
                <c:pt idx="68547">
                  <c:v>902</c:v>
                </c:pt>
                <c:pt idx="68548">
                  <c:v>882</c:v>
                </c:pt>
                <c:pt idx="68549">
                  <c:v>880</c:v>
                </c:pt>
                <c:pt idx="68550">
                  <c:v>845</c:v>
                </c:pt>
                <c:pt idx="68551">
                  <c:v>904</c:v>
                </c:pt>
                <c:pt idx="68552">
                  <c:v>958</c:v>
                </c:pt>
                <c:pt idx="68553">
                  <c:v>1015</c:v>
                </c:pt>
                <c:pt idx="68554">
                  <c:v>1090</c:v>
                </c:pt>
                <c:pt idx="68555">
                  <c:v>1123</c:v>
                </c:pt>
                <c:pt idx="68556">
                  <c:v>1130</c:v>
                </c:pt>
                <c:pt idx="68557">
                  <c:v>1123</c:v>
                </c:pt>
                <c:pt idx="68558">
                  <c:v>1118</c:v>
                </c:pt>
                <c:pt idx="68559">
                  <c:v>1093</c:v>
                </c:pt>
                <c:pt idx="68560">
                  <c:v>1071</c:v>
                </c:pt>
                <c:pt idx="68561">
                  <c:v>1107</c:v>
                </c:pt>
                <c:pt idx="68562">
                  <c:v>1199</c:v>
                </c:pt>
                <c:pt idx="68563">
                  <c:v>1190</c:v>
                </c:pt>
                <c:pt idx="68564">
                  <c:v>1169</c:v>
                </c:pt>
                <c:pt idx="68565">
                  <c:v>1093</c:v>
                </c:pt>
                <c:pt idx="68566">
                  <c:v>1061</c:v>
                </c:pt>
                <c:pt idx="68567">
                  <c:v>1009</c:v>
                </c:pt>
                <c:pt idx="68568">
                  <c:v>955</c:v>
                </c:pt>
                <c:pt idx="68569">
                  <c:v>909</c:v>
                </c:pt>
                <c:pt idx="68570">
                  <c:v>886</c:v>
                </c:pt>
                <c:pt idx="68571">
                  <c:v>867</c:v>
                </c:pt>
                <c:pt idx="68572">
                  <c:v>879</c:v>
                </c:pt>
                <c:pt idx="68573">
                  <c:v>909</c:v>
                </c:pt>
                <c:pt idx="68574">
                  <c:v>959</c:v>
                </c:pt>
                <c:pt idx="68575">
                  <c:v>1173</c:v>
                </c:pt>
                <c:pt idx="68576">
                  <c:v>1337</c:v>
                </c:pt>
                <c:pt idx="68577">
                  <c:v>1435</c:v>
                </c:pt>
                <c:pt idx="68578">
                  <c:v>1504</c:v>
                </c:pt>
                <c:pt idx="68579">
                  <c:v>1439</c:v>
                </c:pt>
                <c:pt idx="68580">
                  <c:v>1471</c:v>
                </c:pt>
                <c:pt idx="68581">
                  <c:v>1472</c:v>
                </c:pt>
                <c:pt idx="68582">
                  <c:v>1444</c:v>
                </c:pt>
                <c:pt idx="68583">
                  <c:v>1436</c:v>
                </c:pt>
                <c:pt idx="68584">
                  <c:v>1349</c:v>
                </c:pt>
                <c:pt idx="68585">
                  <c:v>1278</c:v>
                </c:pt>
                <c:pt idx="68586">
                  <c:v>1327</c:v>
                </c:pt>
                <c:pt idx="68587">
                  <c:v>1328</c:v>
                </c:pt>
                <c:pt idx="68588">
                  <c:v>1259</c:v>
                </c:pt>
                <c:pt idx="68589">
                  <c:v>1231</c:v>
                </c:pt>
                <c:pt idx="68590">
                  <c:v>1182</c:v>
                </c:pt>
                <c:pt idx="68591">
                  <c:v>1096</c:v>
                </c:pt>
                <c:pt idx="68592">
                  <c:v>1047</c:v>
                </c:pt>
                <c:pt idx="68593">
                  <c:v>1004</c:v>
                </c:pt>
                <c:pt idx="68594">
                  <c:v>962</c:v>
                </c:pt>
                <c:pt idx="68595">
                  <c:v>953</c:v>
                </c:pt>
                <c:pt idx="68596">
                  <c:v>954</c:v>
                </c:pt>
                <c:pt idx="68597">
                  <c:v>986</c:v>
                </c:pt>
                <c:pt idx="68598">
                  <c:v>1002</c:v>
                </c:pt>
                <c:pt idx="68599">
                  <c:v>1191</c:v>
                </c:pt>
                <c:pt idx="68600">
                  <c:v>1317</c:v>
                </c:pt>
                <c:pt idx="68601">
                  <c:v>1401</c:v>
                </c:pt>
                <c:pt idx="68602">
                  <c:v>1459</c:v>
                </c:pt>
                <c:pt idx="68603">
                  <c:v>1497</c:v>
                </c:pt>
                <c:pt idx="68604">
                  <c:v>1484</c:v>
                </c:pt>
                <c:pt idx="68605">
                  <c:v>1496</c:v>
                </c:pt>
                <c:pt idx="68606">
                  <c:v>1482</c:v>
                </c:pt>
                <c:pt idx="68607">
                  <c:v>1407</c:v>
                </c:pt>
                <c:pt idx="68608">
                  <c:v>1313</c:v>
                </c:pt>
                <c:pt idx="68609">
                  <c:v>1255</c:v>
                </c:pt>
                <c:pt idx="68610">
                  <c:v>1309</c:v>
                </c:pt>
                <c:pt idx="68611">
                  <c:v>1281</c:v>
                </c:pt>
                <c:pt idx="68612">
                  <c:v>1240</c:v>
                </c:pt>
                <c:pt idx="68613">
                  <c:v>1179</c:v>
                </c:pt>
                <c:pt idx="68614">
                  <c:v>1115</c:v>
                </c:pt>
                <c:pt idx="68615">
                  <c:v>1047</c:v>
                </c:pt>
                <c:pt idx="68616">
                  <c:v>1005</c:v>
                </c:pt>
                <c:pt idx="68617">
                  <c:v>988</c:v>
                </c:pt>
                <c:pt idx="68618">
                  <c:v>969</c:v>
                </c:pt>
                <c:pt idx="68619">
                  <c:v>951</c:v>
                </c:pt>
                <c:pt idx="68620">
                  <c:v>958</c:v>
                </c:pt>
                <c:pt idx="68621">
                  <c:v>991</c:v>
                </c:pt>
                <c:pt idx="68622">
                  <c:v>1025</c:v>
                </c:pt>
                <c:pt idx="68623">
                  <c:v>1181</c:v>
                </c:pt>
                <c:pt idx="68624">
                  <c:v>1299</c:v>
                </c:pt>
                <c:pt idx="68625">
                  <c:v>1401</c:v>
                </c:pt>
                <c:pt idx="68626">
                  <c:v>1481</c:v>
                </c:pt>
                <c:pt idx="68627">
                  <c:v>1478</c:v>
                </c:pt>
                <c:pt idx="68628">
                  <c:v>1508</c:v>
                </c:pt>
                <c:pt idx="68629">
                  <c:v>1502</c:v>
                </c:pt>
                <c:pt idx="68630">
                  <c:v>1496</c:v>
                </c:pt>
                <c:pt idx="68631">
                  <c:v>1418</c:v>
                </c:pt>
                <c:pt idx="68632">
                  <c:v>1361</c:v>
                </c:pt>
                <c:pt idx="68633">
                  <c:v>1315</c:v>
                </c:pt>
                <c:pt idx="68634">
                  <c:v>1380</c:v>
                </c:pt>
                <c:pt idx="68635">
                  <c:v>1332</c:v>
                </c:pt>
                <c:pt idx="68636">
                  <c:v>1297</c:v>
                </c:pt>
                <c:pt idx="68637">
                  <c:v>1249</c:v>
                </c:pt>
                <c:pt idx="68638">
                  <c:v>1195</c:v>
                </c:pt>
                <c:pt idx="68639">
                  <c:v>1124</c:v>
                </c:pt>
                <c:pt idx="68640">
                  <c:v>1074</c:v>
                </c:pt>
                <c:pt idx="68641">
                  <c:v>1029</c:v>
                </c:pt>
                <c:pt idx="68642">
                  <c:v>1000</c:v>
                </c:pt>
                <c:pt idx="68643">
                  <c:v>986</c:v>
                </c:pt>
                <c:pt idx="68644">
                  <c:v>987</c:v>
                </c:pt>
                <c:pt idx="68645">
                  <c:v>998</c:v>
                </c:pt>
                <c:pt idx="68646">
                  <c:v>1006</c:v>
                </c:pt>
                <c:pt idx="68647">
                  <c:v>1187</c:v>
                </c:pt>
                <c:pt idx="68648">
                  <c:v>1330</c:v>
                </c:pt>
                <c:pt idx="68649">
                  <c:v>1392</c:v>
                </c:pt>
                <c:pt idx="68650">
                  <c:v>1441</c:v>
                </c:pt>
                <c:pt idx="68651">
                  <c:v>1443</c:v>
                </c:pt>
                <c:pt idx="68652">
                  <c:v>1420</c:v>
                </c:pt>
                <c:pt idx="68653">
                  <c:v>1390</c:v>
                </c:pt>
                <c:pt idx="68654">
                  <c:v>1352</c:v>
                </c:pt>
                <c:pt idx="68655">
                  <c:v>1319</c:v>
                </c:pt>
                <c:pt idx="68656">
                  <c:v>1235</c:v>
                </c:pt>
                <c:pt idx="68657">
                  <c:v>1236</c:v>
                </c:pt>
                <c:pt idx="68658">
                  <c:v>1283</c:v>
                </c:pt>
                <c:pt idx="68659">
                  <c:v>1274</c:v>
                </c:pt>
                <c:pt idx="68660">
                  <c:v>1244</c:v>
                </c:pt>
                <c:pt idx="68661">
                  <c:v>1199</c:v>
                </c:pt>
                <c:pt idx="68662">
                  <c:v>1141</c:v>
                </c:pt>
                <c:pt idx="68663">
                  <c:v>1067</c:v>
                </c:pt>
                <c:pt idx="68664">
                  <c:v>1015</c:v>
                </c:pt>
                <c:pt idx="68665">
                  <c:v>1004</c:v>
                </c:pt>
                <c:pt idx="68666">
                  <c:v>974</c:v>
                </c:pt>
                <c:pt idx="68667">
                  <c:v>958</c:v>
                </c:pt>
                <c:pt idx="68668">
                  <c:v>954</c:v>
                </c:pt>
                <c:pt idx="68669">
                  <c:v>942</c:v>
                </c:pt>
                <c:pt idx="68670">
                  <c:v>912</c:v>
                </c:pt>
                <c:pt idx="68671">
                  <c:v>977</c:v>
                </c:pt>
                <c:pt idx="68672">
                  <c:v>1027</c:v>
                </c:pt>
                <c:pt idx="68673">
                  <c:v>1075</c:v>
                </c:pt>
                <c:pt idx="68674">
                  <c:v>1114</c:v>
                </c:pt>
                <c:pt idx="68675">
                  <c:v>1137</c:v>
                </c:pt>
                <c:pt idx="68676">
                  <c:v>1155</c:v>
                </c:pt>
                <c:pt idx="68677">
                  <c:v>1130</c:v>
                </c:pt>
                <c:pt idx="68678">
                  <c:v>1111</c:v>
                </c:pt>
                <c:pt idx="68679">
                  <c:v>1082</c:v>
                </c:pt>
                <c:pt idx="68680">
                  <c:v>1070</c:v>
                </c:pt>
                <c:pt idx="68681">
                  <c:v>1114</c:v>
                </c:pt>
                <c:pt idx="68682">
                  <c:v>1180</c:v>
                </c:pt>
                <c:pt idx="68683">
                  <c:v>1141</c:v>
                </c:pt>
                <c:pt idx="68684">
                  <c:v>1132</c:v>
                </c:pt>
                <c:pt idx="68685">
                  <c:v>1107</c:v>
                </c:pt>
                <c:pt idx="68686">
                  <c:v>1064</c:v>
                </c:pt>
                <c:pt idx="68687">
                  <c:v>1024</c:v>
                </c:pt>
                <c:pt idx="68688">
                  <c:v>977</c:v>
                </c:pt>
                <c:pt idx="68689">
                  <c:v>943</c:v>
                </c:pt>
                <c:pt idx="68690">
                  <c:v>923</c:v>
                </c:pt>
                <c:pt idx="68691">
                  <c:v>912</c:v>
                </c:pt>
                <c:pt idx="68692">
                  <c:v>905</c:v>
                </c:pt>
                <c:pt idx="68693">
                  <c:v>914</c:v>
                </c:pt>
                <c:pt idx="68694">
                  <c:v>888</c:v>
                </c:pt>
                <c:pt idx="68695">
                  <c:v>931</c:v>
                </c:pt>
                <c:pt idx="68696">
                  <c:v>977</c:v>
                </c:pt>
                <c:pt idx="68697">
                  <c:v>1038</c:v>
                </c:pt>
                <c:pt idx="68698">
                  <c:v>1092</c:v>
                </c:pt>
                <c:pt idx="68699">
                  <c:v>1113</c:v>
                </c:pt>
                <c:pt idx="68700">
                  <c:v>1122</c:v>
                </c:pt>
                <c:pt idx="68701">
                  <c:v>1123</c:v>
                </c:pt>
                <c:pt idx="68702">
                  <c:v>1100</c:v>
                </c:pt>
                <c:pt idx="68703">
                  <c:v>1078</c:v>
                </c:pt>
                <c:pt idx="68704">
                  <c:v>1067</c:v>
                </c:pt>
                <c:pt idx="68705">
                  <c:v>1101</c:v>
                </c:pt>
                <c:pt idx="68706">
                  <c:v>1181</c:v>
                </c:pt>
                <c:pt idx="68707">
                  <c:v>1140</c:v>
                </c:pt>
                <c:pt idx="68708">
                  <c:v>1107</c:v>
                </c:pt>
                <c:pt idx="68709">
                  <c:v>1073</c:v>
                </c:pt>
                <c:pt idx="68710">
                  <c:v>1032</c:v>
                </c:pt>
                <c:pt idx="68711">
                  <c:v>989</c:v>
                </c:pt>
                <c:pt idx="68712">
                  <c:v>951</c:v>
                </c:pt>
                <c:pt idx="68713">
                  <c:v>931</c:v>
                </c:pt>
                <c:pt idx="68714">
                  <c:v>907</c:v>
                </c:pt>
                <c:pt idx="68715">
                  <c:v>881</c:v>
                </c:pt>
                <c:pt idx="68716">
                  <c:v>872</c:v>
                </c:pt>
                <c:pt idx="68717">
                  <c:v>870</c:v>
                </c:pt>
                <c:pt idx="68718">
                  <c:v>832</c:v>
                </c:pt>
                <c:pt idx="68719">
                  <c:v>885</c:v>
                </c:pt>
                <c:pt idx="68720">
                  <c:v>933</c:v>
                </c:pt>
                <c:pt idx="68721">
                  <c:v>977</c:v>
                </c:pt>
                <c:pt idx="68722">
                  <c:v>1029</c:v>
                </c:pt>
                <c:pt idx="68723">
                  <c:v>1041</c:v>
                </c:pt>
                <c:pt idx="68724">
                  <c:v>1047</c:v>
                </c:pt>
                <c:pt idx="68725">
                  <c:v>1033</c:v>
                </c:pt>
                <c:pt idx="68726">
                  <c:v>1026</c:v>
                </c:pt>
                <c:pt idx="68727">
                  <c:v>991</c:v>
                </c:pt>
                <c:pt idx="68728">
                  <c:v>975</c:v>
                </c:pt>
                <c:pt idx="68729">
                  <c:v>1010</c:v>
                </c:pt>
                <c:pt idx="68730">
                  <c:v>1096</c:v>
                </c:pt>
                <c:pt idx="68731">
                  <c:v>1065</c:v>
                </c:pt>
                <c:pt idx="68732">
                  <c:v>1046</c:v>
                </c:pt>
                <c:pt idx="68733">
                  <c:v>997</c:v>
                </c:pt>
                <c:pt idx="68734">
                  <c:v>967</c:v>
                </c:pt>
                <c:pt idx="68735">
                  <c:v>926</c:v>
                </c:pt>
                <c:pt idx="68736">
                  <c:v>897</c:v>
                </c:pt>
                <c:pt idx="68737">
                  <c:v>872</c:v>
                </c:pt>
                <c:pt idx="68738">
                  <c:v>853</c:v>
                </c:pt>
                <c:pt idx="68739">
                  <c:v>834</c:v>
                </c:pt>
                <c:pt idx="68740">
                  <c:v>831</c:v>
                </c:pt>
                <c:pt idx="68741">
                  <c:v>821</c:v>
                </c:pt>
                <c:pt idx="68742">
                  <c:v>814</c:v>
                </c:pt>
                <c:pt idx="68743">
                  <c:v>892</c:v>
                </c:pt>
                <c:pt idx="68744">
                  <c:v>983</c:v>
                </c:pt>
                <c:pt idx="68745">
                  <c:v>1047</c:v>
                </c:pt>
                <c:pt idx="68746">
                  <c:v>1118</c:v>
                </c:pt>
                <c:pt idx="68747">
                  <c:v>1156</c:v>
                </c:pt>
                <c:pt idx="68748">
                  <c:v>1173</c:v>
                </c:pt>
                <c:pt idx="68749">
                  <c:v>1178</c:v>
                </c:pt>
                <c:pt idx="68750">
                  <c:v>1155</c:v>
                </c:pt>
                <c:pt idx="68751">
                  <c:v>1156</c:v>
                </c:pt>
                <c:pt idx="68752">
                  <c:v>1104</c:v>
                </c:pt>
                <c:pt idx="68753">
                  <c:v>1128</c:v>
                </c:pt>
                <c:pt idx="68754">
                  <c:v>1200</c:v>
                </c:pt>
                <c:pt idx="68755">
                  <c:v>1198</c:v>
                </c:pt>
                <c:pt idx="68756">
                  <c:v>1194</c:v>
                </c:pt>
                <c:pt idx="68757">
                  <c:v>1140</c:v>
                </c:pt>
                <c:pt idx="68758">
                  <c:v>1069</c:v>
                </c:pt>
                <c:pt idx="68759">
                  <c:v>1012</c:v>
                </c:pt>
                <c:pt idx="68760">
                  <c:v>959</c:v>
                </c:pt>
                <c:pt idx="68761">
                  <c:v>917</c:v>
                </c:pt>
                <c:pt idx="68762">
                  <c:v>890</c:v>
                </c:pt>
                <c:pt idx="68763">
                  <c:v>880</c:v>
                </c:pt>
                <c:pt idx="68764">
                  <c:v>891</c:v>
                </c:pt>
                <c:pt idx="68765">
                  <c:v>930</c:v>
                </c:pt>
                <c:pt idx="68766">
                  <c:v>962</c:v>
                </c:pt>
                <c:pt idx="68767">
                  <c:v>1172</c:v>
                </c:pt>
                <c:pt idx="68768">
                  <c:v>1316</c:v>
                </c:pt>
                <c:pt idx="68769">
                  <c:v>1428</c:v>
                </c:pt>
                <c:pt idx="68770">
                  <c:v>1510</c:v>
                </c:pt>
                <c:pt idx="68771">
                  <c:v>1465</c:v>
                </c:pt>
                <c:pt idx="68772">
                  <c:v>1434</c:v>
                </c:pt>
                <c:pt idx="68773">
                  <c:v>1471</c:v>
                </c:pt>
                <c:pt idx="68774">
                  <c:v>1446</c:v>
                </c:pt>
                <c:pt idx="68775">
                  <c:v>1368</c:v>
                </c:pt>
                <c:pt idx="68776">
                  <c:v>1291</c:v>
                </c:pt>
                <c:pt idx="68777">
                  <c:v>1235</c:v>
                </c:pt>
                <c:pt idx="68778">
                  <c:v>1282</c:v>
                </c:pt>
                <c:pt idx="68779">
                  <c:v>1254</c:v>
                </c:pt>
                <c:pt idx="68780">
                  <c:v>1217</c:v>
                </c:pt>
                <c:pt idx="68781">
                  <c:v>1165</c:v>
                </c:pt>
                <c:pt idx="68782">
                  <c:v>1095</c:v>
                </c:pt>
                <c:pt idx="68783">
                  <c:v>1022</c:v>
                </c:pt>
                <c:pt idx="68784">
                  <c:v>996</c:v>
                </c:pt>
                <c:pt idx="68785">
                  <c:v>962</c:v>
                </c:pt>
                <c:pt idx="68786">
                  <c:v>947</c:v>
                </c:pt>
                <c:pt idx="68787">
                  <c:v>921</c:v>
                </c:pt>
                <c:pt idx="68788">
                  <c:v>927</c:v>
                </c:pt>
                <c:pt idx="68789">
                  <c:v>966</c:v>
                </c:pt>
                <c:pt idx="68790">
                  <c:v>983</c:v>
                </c:pt>
                <c:pt idx="68791">
                  <c:v>1171</c:v>
                </c:pt>
                <c:pt idx="68792">
                  <c:v>1294</c:v>
                </c:pt>
                <c:pt idx="68793">
                  <c:v>1385</c:v>
                </c:pt>
                <c:pt idx="68794">
                  <c:v>1468</c:v>
                </c:pt>
                <c:pt idx="68795">
                  <c:v>1459</c:v>
                </c:pt>
                <c:pt idx="68796">
                  <c:v>1448</c:v>
                </c:pt>
                <c:pt idx="68797">
                  <c:v>1455</c:v>
                </c:pt>
                <c:pt idx="68798">
                  <c:v>1425</c:v>
                </c:pt>
                <c:pt idx="68799">
                  <c:v>1361</c:v>
                </c:pt>
                <c:pt idx="68800">
                  <c:v>1277</c:v>
                </c:pt>
                <c:pt idx="68801">
                  <c:v>1251</c:v>
                </c:pt>
                <c:pt idx="68802">
                  <c:v>1284</c:v>
                </c:pt>
                <c:pt idx="68803">
                  <c:v>1247</c:v>
                </c:pt>
                <c:pt idx="68804">
                  <c:v>1195</c:v>
                </c:pt>
                <c:pt idx="68805">
                  <c:v>1137</c:v>
                </c:pt>
                <c:pt idx="68806">
                  <c:v>1073</c:v>
                </c:pt>
                <c:pt idx="68807">
                  <c:v>1012</c:v>
                </c:pt>
                <c:pt idx="68808">
                  <c:v>956</c:v>
                </c:pt>
                <c:pt idx="68809">
                  <c:v>932</c:v>
                </c:pt>
                <c:pt idx="68810">
                  <c:v>904</c:v>
                </c:pt>
                <c:pt idx="68811">
                  <c:v>899</c:v>
                </c:pt>
                <c:pt idx="68812">
                  <c:v>916</c:v>
                </c:pt>
                <c:pt idx="68813">
                  <c:v>970</c:v>
                </c:pt>
                <c:pt idx="68814">
                  <c:v>978</c:v>
                </c:pt>
                <c:pt idx="68815">
                  <c:v>1148</c:v>
                </c:pt>
                <c:pt idx="68816">
                  <c:v>1272</c:v>
                </c:pt>
                <c:pt idx="68817">
                  <c:v>1334</c:v>
                </c:pt>
                <c:pt idx="68818">
                  <c:v>1374</c:v>
                </c:pt>
                <c:pt idx="68819">
                  <c:v>1410</c:v>
                </c:pt>
                <c:pt idx="68820">
                  <c:v>1419</c:v>
                </c:pt>
                <c:pt idx="68821">
                  <c:v>1420</c:v>
                </c:pt>
                <c:pt idx="68822">
                  <c:v>1401</c:v>
                </c:pt>
                <c:pt idx="68823">
                  <c:v>1353</c:v>
                </c:pt>
                <c:pt idx="68824">
                  <c:v>1267</c:v>
                </c:pt>
                <c:pt idx="68825">
                  <c:v>1235</c:v>
                </c:pt>
                <c:pt idx="68826">
                  <c:v>1262</c:v>
                </c:pt>
                <c:pt idx="68827">
                  <c:v>1213</c:v>
                </c:pt>
                <c:pt idx="68828">
                  <c:v>1163</c:v>
                </c:pt>
                <c:pt idx="68829">
                  <c:v>1109</c:v>
                </c:pt>
                <c:pt idx="68830">
                  <c:v>1064</c:v>
                </c:pt>
                <c:pt idx="68831">
                  <c:v>1001</c:v>
                </c:pt>
                <c:pt idx="68832">
                  <c:v>968</c:v>
                </c:pt>
                <c:pt idx="68833">
                  <c:v>945</c:v>
                </c:pt>
                <c:pt idx="68834">
                  <c:v>917</c:v>
                </c:pt>
                <c:pt idx="68835">
                  <c:v>908</c:v>
                </c:pt>
                <c:pt idx="68836">
                  <c:v>901</c:v>
                </c:pt>
                <c:pt idx="68837">
                  <c:v>906</c:v>
                </c:pt>
                <c:pt idx="68838">
                  <c:v>893</c:v>
                </c:pt>
                <c:pt idx="68839">
                  <c:v>959</c:v>
                </c:pt>
                <c:pt idx="68840">
                  <c:v>1033</c:v>
                </c:pt>
                <c:pt idx="68841">
                  <c:v>1087</c:v>
                </c:pt>
                <c:pt idx="68842">
                  <c:v>1142</c:v>
                </c:pt>
                <c:pt idx="68843">
                  <c:v>1157</c:v>
                </c:pt>
                <c:pt idx="68844">
                  <c:v>1155</c:v>
                </c:pt>
                <c:pt idx="68845">
                  <c:v>1136</c:v>
                </c:pt>
                <c:pt idx="68846">
                  <c:v>1139</c:v>
                </c:pt>
                <c:pt idx="68847">
                  <c:v>1125</c:v>
                </c:pt>
                <c:pt idx="68848">
                  <c:v>1101</c:v>
                </c:pt>
                <c:pt idx="68849">
                  <c:v>1134</c:v>
                </c:pt>
                <c:pt idx="68850">
                  <c:v>1198</c:v>
                </c:pt>
                <c:pt idx="68851">
                  <c:v>1172</c:v>
                </c:pt>
                <c:pt idx="68852">
                  <c:v>1146</c:v>
                </c:pt>
                <c:pt idx="68853">
                  <c:v>1115</c:v>
                </c:pt>
                <c:pt idx="68854">
                  <c:v>1069</c:v>
                </c:pt>
                <c:pt idx="68855">
                  <c:v>1023</c:v>
                </c:pt>
                <c:pt idx="68856">
                  <c:v>985</c:v>
                </c:pt>
                <c:pt idx="68857">
                  <c:v>951</c:v>
                </c:pt>
                <c:pt idx="68858">
                  <c:v>936</c:v>
                </c:pt>
                <c:pt idx="68859">
                  <c:v>918</c:v>
                </c:pt>
                <c:pt idx="68860">
                  <c:v>911</c:v>
                </c:pt>
                <c:pt idx="68861">
                  <c:v>928</c:v>
                </c:pt>
                <c:pt idx="68862">
                  <c:v>918</c:v>
                </c:pt>
                <c:pt idx="68863">
                  <c:v>1051</c:v>
                </c:pt>
                <c:pt idx="68864">
                  <c:v>1165</c:v>
                </c:pt>
                <c:pt idx="68865">
                  <c:v>1262</c:v>
                </c:pt>
                <c:pt idx="68866">
                  <c:v>1300</c:v>
                </c:pt>
                <c:pt idx="68867">
                  <c:v>1298</c:v>
                </c:pt>
                <c:pt idx="68868">
                  <c:v>1302</c:v>
                </c:pt>
                <c:pt idx="68869">
                  <c:v>1291</c:v>
                </c:pt>
                <c:pt idx="68870">
                  <c:v>1240</c:v>
                </c:pt>
                <c:pt idx="68871">
                  <c:v>1201</c:v>
                </c:pt>
                <c:pt idx="68872">
                  <c:v>1148</c:v>
                </c:pt>
                <c:pt idx="68873">
                  <c:v>1175</c:v>
                </c:pt>
                <c:pt idx="68874">
                  <c:v>1248</c:v>
                </c:pt>
                <c:pt idx="68875">
                  <c:v>1236</c:v>
                </c:pt>
                <c:pt idx="68876">
                  <c:v>1192</c:v>
                </c:pt>
                <c:pt idx="68877">
                  <c:v>1136</c:v>
                </c:pt>
                <c:pt idx="68878">
                  <c:v>1096</c:v>
                </c:pt>
                <c:pt idx="68879">
                  <c:v>1051</c:v>
                </c:pt>
                <c:pt idx="68880">
                  <c:v>998</c:v>
                </c:pt>
                <c:pt idx="68881">
                  <c:v>964</c:v>
                </c:pt>
                <c:pt idx="68882">
                  <c:v>942</c:v>
                </c:pt>
                <c:pt idx="68883">
                  <c:v>916</c:v>
                </c:pt>
                <c:pt idx="68884">
                  <c:v>909</c:v>
                </c:pt>
                <c:pt idx="68885">
                  <c:v>897</c:v>
                </c:pt>
                <c:pt idx="68886">
                  <c:v>855</c:v>
                </c:pt>
                <c:pt idx="68887">
                  <c:v>918</c:v>
                </c:pt>
                <c:pt idx="68888">
                  <c:v>995</c:v>
                </c:pt>
                <c:pt idx="68889">
                  <c:v>1071</c:v>
                </c:pt>
                <c:pt idx="68890">
                  <c:v>1130</c:v>
                </c:pt>
                <c:pt idx="68891">
                  <c:v>1165</c:v>
                </c:pt>
                <c:pt idx="68892">
                  <c:v>1181</c:v>
                </c:pt>
                <c:pt idx="68893">
                  <c:v>1185</c:v>
                </c:pt>
                <c:pt idx="68894">
                  <c:v>1179</c:v>
                </c:pt>
                <c:pt idx="68895">
                  <c:v>1147</c:v>
                </c:pt>
                <c:pt idx="68896">
                  <c:v>1127</c:v>
                </c:pt>
                <c:pt idx="68897">
                  <c:v>1167</c:v>
                </c:pt>
                <c:pt idx="68898">
                  <c:v>1253</c:v>
                </c:pt>
                <c:pt idx="68899">
                  <c:v>1242</c:v>
                </c:pt>
                <c:pt idx="68900">
                  <c:v>1230</c:v>
                </c:pt>
                <c:pt idx="68901">
                  <c:v>1200</c:v>
                </c:pt>
                <c:pt idx="68902">
                  <c:v>1152</c:v>
                </c:pt>
                <c:pt idx="68903">
                  <c:v>1081</c:v>
                </c:pt>
                <c:pt idx="68904">
                  <c:v>1031</c:v>
                </c:pt>
                <c:pt idx="68905">
                  <c:v>1001</c:v>
                </c:pt>
                <c:pt idx="68906">
                  <c:v>971</c:v>
                </c:pt>
                <c:pt idx="68907">
                  <c:v>951</c:v>
                </c:pt>
                <c:pt idx="68908">
                  <c:v>952</c:v>
                </c:pt>
                <c:pt idx="68909">
                  <c:v>1001</c:v>
                </c:pt>
                <c:pt idx="68910">
                  <c:v>1023</c:v>
                </c:pt>
                <c:pt idx="68911">
                  <c:v>1235</c:v>
                </c:pt>
                <c:pt idx="68912">
                  <c:v>1389</c:v>
                </c:pt>
                <c:pt idx="68913">
                  <c:v>1477</c:v>
                </c:pt>
                <c:pt idx="68914">
                  <c:v>1512</c:v>
                </c:pt>
                <c:pt idx="68915">
                  <c:v>1533</c:v>
                </c:pt>
                <c:pt idx="68916">
                  <c:v>1447</c:v>
                </c:pt>
                <c:pt idx="68917">
                  <c:v>1433</c:v>
                </c:pt>
                <c:pt idx="68918">
                  <c:v>1399</c:v>
                </c:pt>
                <c:pt idx="68919">
                  <c:v>1336</c:v>
                </c:pt>
                <c:pt idx="68920">
                  <c:v>1267</c:v>
                </c:pt>
                <c:pt idx="68921">
                  <c:v>1287</c:v>
                </c:pt>
                <c:pt idx="68922">
                  <c:v>1313</c:v>
                </c:pt>
                <c:pt idx="68923">
                  <c:v>1276</c:v>
                </c:pt>
                <c:pt idx="68924">
                  <c:v>1199</c:v>
                </c:pt>
                <c:pt idx="68925">
                  <c:v>1182</c:v>
                </c:pt>
                <c:pt idx="68926">
                  <c:v>1124</c:v>
                </c:pt>
                <c:pt idx="68927">
                  <c:v>1059</c:v>
                </c:pt>
                <c:pt idx="68928">
                  <c:v>1012</c:v>
                </c:pt>
                <c:pt idx="68929">
                  <c:v>982</c:v>
                </c:pt>
                <c:pt idx="68930">
                  <c:v>962</c:v>
                </c:pt>
                <c:pt idx="68931">
                  <c:v>955</c:v>
                </c:pt>
                <c:pt idx="68932">
                  <c:v>956</c:v>
                </c:pt>
                <c:pt idx="68933">
                  <c:v>1012</c:v>
                </c:pt>
                <c:pt idx="68934">
                  <c:v>1015</c:v>
                </c:pt>
                <c:pt idx="68935">
                  <c:v>1198</c:v>
                </c:pt>
                <c:pt idx="68936">
                  <c:v>1312</c:v>
                </c:pt>
                <c:pt idx="68937">
                  <c:v>1400</c:v>
                </c:pt>
                <c:pt idx="68938">
                  <c:v>1437</c:v>
                </c:pt>
                <c:pt idx="68939">
                  <c:v>1443</c:v>
                </c:pt>
                <c:pt idx="68940">
                  <c:v>1417</c:v>
                </c:pt>
                <c:pt idx="68941">
                  <c:v>1438</c:v>
                </c:pt>
                <c:pt idx="68942">
                  <c:v>1400</c:v>
                </c:pt>
                <c:pt idx="68943">
                  <c:v>1344</c:v>
                </c:pt>
                <c:pt idx="68944">
                  <c:v>1274</c:v>
                </c:pt>
                <c:pt idx="68945">
                  <c:v>1279</c:v>
                </c:pt>
                <c:pt idx="68946">
                  <c:v>1285</c:v>
                </c:pt>
                <c:pt idx="68947">
                  <c:v>1241</c:v>
                </c:pt>
                <c:pt idx="68948">
                  <c:v>1192</c:v>
                </c:pt>
                <c:pt idx="68949">
                  <c:v>1139</c:v>
                </c:pt>
                <c:pt idx="68950">
                  <c:v>1089</c:v>
                </c:pt>
                <c:pt idx="68951">
                  <c:v>1041</c:v>
                </c:pt>
                <c:pt idx="68952">
                  <c:v>976</c:v>
                </c:pt>
                <c:pt idx="68953">
                  <c:v>974</c:v>
                </c:pt>
                <c:pt idx="68954">
                  <c:v>964</c:v>
                </c:pt>
                <c:pt idx="68955">
                  <c:v>942</c:v>
                </c:pt>
                <c:pt idx="68956">
                  <c:v>954</c:v>
                </c:pt>
                <c:pt idx="68957">
                  <c:v>999</c:v>
                </c:pt>
                <c:pt idx="68958">
                  <c:v>1010</c:v>
                </c:pt>
                <c:pt idx="68959">
                  <c:v>1150</c:v>
                </c:pt>
                <c:pt idx="68960">
                  <c:v>1281</c:v>
                </c:pt>
                <c:pt idx="68961">
                  <c:v>1361</c:v>
                </c:pt>
                <c:pt idx="68962">
                  <c:v>1399</c:v>
                </c:pt>
                <c:pt idx="68963">
                  <c:v>1385</c:v>
                </c:pt>
                <c:pt idx="68964">
                  <c:v>1389</c:v>
                </c:pt>
                <c:pt idx="68965">
                  <c:v>1400</c:v>
                </c:pt>
                <c:pt idx="68966">
                  <c:v>1390</c:v>
                </c:pt>
                <c:pt idx="68967">
                  <c:v>1336</c:v>
                </c:pt>
                <c:pt idx="68968">
                  <c:v>1266</c:v>
                </c:pt>
                <c:pt idx="68969">
                  <c:v>1236</c:v>
                </c:pt>
                <c:pt idx="68970">
                  <c:v>1265</c:v>
                </c:pt>
                <c:pt idx="68971">
                  <c:v>1224</c:v>
                </c:pt>
                <c:pt idx="68972">
                  <c:v>1178</c:v>
                </c:pt>
                <c:pt idx="68973">
                  <c:v>1147</c:v>
                </c:pt>
                <c:pt idx="68974">
                  <c:v>1108</c:v>
                </c:pt>
                <c:pt idx="68975">
                  <c:v>1043</c:v>
                </c:pt>
                <c:pt idx="68976">
                  <c:v>998</c:v>
                </c:pt>
                <c:pt idx="68977">
                  <c:v>952</c:v>
                </c:pt>
                <c:pt idx="68978">
                  <c:v>925</c:v>
                </c:pt>
                <c:pt idx="68979">
                  <c:v>899</c:v>
                </c:pt>
                <c:pt idx="68980">
                  <c:v>907</c:v>
                </c:pt>
                <c:pt idx="68981">
                  <c:v>955</c:v>
                </c:pt>
                <c:pt idx="68982">
                  <c:v>969</c:v>
                </c:pt>
                <c:pt idx="68983">
                  <c:v>1144</c:v>
                </c:pt>
                <c:pt idx="68984">
                  <c:v>1248</c:v>
                </c:pt>
                <c:pt idx="68985">
                  <c:v>1333</c:v>
                </c:pt>
                <c:pt idx="68986">
                  <c:v>1382</c:v>
                </c:pt>
                <c:pt idx="68987">
                  <c:v>1397</c:v>
                </c:pt>
                <c:pt idx="68988">
                  <c:v>1396</c:v>
                </c:pt>
                <c:pt idx="68989">
                  <c:v>1391</c:v>
                </c:pt>
                <c:pt idx="68990">
                  <c:v>1322</c:v>
                </c:pt>
                <c:pt idx="68991">
                  <c:v>1292</c:v>
                </c:pt>
                <c:pt idx="68992">
                  <c:v>1223</c:v>
                </c:pt>
                <c:pt idx="68993">
                  <c:v>1221</c:v>
                </c:pt>
                <c:pt idx="68994">
                  <c:v>1238</c:v>
                </c:pt>
                <c:pt idx="68995">
                  <c:v>1225</c:v>
                </c:pt>
                <c:pt idx="68996">
                  <c:v>1178</c:v>
                </c:pt>
                <c:pt idx="68997">
                  <c:v>1108</c:v>
                </c:pt>
                <c:pt idx="68998">
                  <c:v>1059</c:v>
                </c:pt>
                <c:pt idx="68999">
                  <c:v>1001</c:v>
                </c:pt>
                <c:pt idx="69000">
                  <c:v>957</c:v>
                </c:pt>
                <c:pt idx="69001">
                  <c:v>935</c:v>
                </c:pt>
                <c:pt idx="69002">
                  <c:v>919</c:v>
                </c:pt>
                <c:pt idx="69003">
                  <c:v>910</c:v>
                </c:pt>
                <c:pt idx="69004">
                  <c:v>907</c:v>
                </c:pt>
                <c:pt idx="69005">
                  <c:v>962</c:v>
                </c:pt>
                <c:pt idx="69006">
                  <c:v>977</c:v>
                </c:pt>
                <c:pt idx="69007">
                  <c:v>1105</c:v>
                </c:pt>
                <c:pt idx="69008">
                  <c:v>1208</c:v>
                </c:pt>
                <c:pt idx="69009">
                  <c:v>1290</c:v>
                </c:pt>
                <c:pt idx="69010">
                  <c:v>1338</c:v>
                </c:pt>
                <c:pt idx="69011">
                  <c:v>1357</c:v>
                </c:pt>
                <c:pt idx="69012">
                  <c:v>1384</c:v>
                </c:pt>
                <c:pt idx="69013">
                  <c:v>1406</c:v>
                </c:pt>
                <c:pt idx="69014">
                  <c:v>1377</c:v>
                </c:pt>
                <c:pt idx="69015">
                  <c:v>1320</c:v>
                </c:pt>
                <c:pt idx="69016">
                  <c:v>1252</c:v>
                </c:pt>
                <c:pt idx="69017">
                  <c:v>1215</c:v>
                </c:pt>
                <c:pt idx="69018">
                  <c:v>1262</c:v>
                </c:pt>
                <c:pt idx="69019">
                  <c:v>1224</c:v>
                </c:pt>
                <c:pt idx="69020">
                  <c:v>1185</c:v>
                </c:pt>
                <c:pt idx="69021">
                  <c:v>1141</c:v>
                </c:pt>
                <c:pt idx="69022">
                  <c:v>1082</c:v>
                </c:pt>
                <c:pt idx="69023">
                  <c:v>1015</c:v>
                </c:pt>
                <c:pt idx="69024">
                  <c:v>959</c:v>
                </c:pt>
                <c:pt idx="69025">
                  <c:v>924</c:v>
                </c:pt>
                <c:pt idx="69026">
                  <c:v>912</c:v>
                </c:pt>
                <c:pt idx="69027">
                  <c:v>877</c:v>
                </c:pt>
                <c:pt idx="69028">
                  <c:v>882</c:v>
                </c:pt>
                <c:pt idx="69029">
                  <c:v>900</c:v>
                </c:pt>
                <c:pt idx="69030">
                  <c:v>892</c:v>
                </c:pt>
                <c:pt idx="69031">
                  <c:v>1010</c:v>
                </c:pt>
                <c:pt idx="69032">
                  <c:v>1111</c:v>
                </c:pt>
                <c:pt idx="69033">
                  <c:v>1209</c:v>
                </c:pt>
                <c:pt idx="69034">
                  <c:v>1252</c:v>
                </c:pt>
                <c:pt idx="69035">
                  <c:v>1275</c:v>
                </c:pt>
                <c:pt idx="69036">
                  <c:v>1275</c:v>
                </c:pt>
                <c:pt idx="69037">
                  <c:v>1255</c:v>
                </c:pt>
                <c:pt idx="69038">
                  <c:v>1262</c:v>
                </c:pt>
                <c:pt idx="69039">
                  <c:v>1223</c:v>
                </c:pt>
                <c:pt idx="69040">
                  <c:v>1172</c:v>
                </c:pt>
                <c:pt idx="69041">
                  <c:v>1161</c:v>
                </c:pt>
                <c:pt idx="69042">
                  <c:v>1256</c:v>
                </c:pt>
                <c:pt idx="69043">
                  <c:v>1229</c:v>
                </c:pt>
                <c:pt idx="69044">
                  <c:v>1191</c:v>
                </c:pt>
                <c:pt idx="69045">
                  <c:v>1125</c:v>
                </c:pt>
                <c:pt idx="69046">
                  <c:v>1072</c:v>
                </c:pt>
                <c:pt idx="69047">
                  <c:v>1025</c:v>
                </c:pt>
                <c:pt idx="69048">
                  <c:v>989</c:v>
                </c:pt>
                <c:pt idx="69049">
                  <c:v>949</c:v>
                </c:pt>
                <c:pt idx="69050">
                  <c:v>927</c:v>
                </c:pt>
                <c:pt idx="69051">
                  <c:v>898</c:v>
                </c:pt>
                <c:pt idx="69052">
                  <c:v>892</c:v>
                </c:pt>
                <c:pt idx="69053">
                  <c:v>867</c:v>
                </c:pt>
                <c:pt idx="69054">
                  <c:v>833</c:v>
                </c:pt>
                <c:pt idx="69055">
                  <c:v>893</c:v>
                </c:pt>
                <c:pt idx="69056">
                  <c:v>960</c:v>
                </c:pt>
                <c:pt idx="69057">
                  <c:v>1020</c:v>
                </c:pt>
                <c:pt idx="69058">
                  <c:v>1088</c:v>
                </c:pt>
                <c:pt idx="69059">
                  <c:v>1080</c:v>
                </c:pt>
                <c:pt idx="69060">
                  <c:v>1106</c:v>
                </c:pt>
                <c:pt idx="69061">
                  <c:v>1092</c:v>
                </c:pt>
                <c:pt idx="69062">
                  <c:v>1069</c:v>
                </c:pt>
                <c:pt idx="69063">
                  <c:v>1066</c:v>
                </c:pt>
                <c:pt idx="69064">
                  <c:v>1059</c:v>
                </c:pt>
                <c:pt idx="69065">
                  <c:v>1100</c:v>
                </c:pt>
                <c:pt idx="69066">
                  <c:v>1172</c:v>
                </c:pt>
                <c:pt idx="69067">
                  <c:v>1163</c:v>
                </c:pt>
                <c:pt idx="69068">
                  <c:v>1152</c:v>
                </c:pt>
                <c:pt idx="69069">
                  <c:v>1113</c:v>
                </c:pt>
                <c:pt idx="69070">
                  <c:v>1054</c:v>
                </c:pt>
                <c:pt idx="69071">
                  <c:v>994</c:v>
                </c:pt>
                <c:pt idx="69072">
                  <c:v>949</c:v>
                </c:pt>
                <c:pt idx="69073">
                  <c:v>928</c:v>
                </c:pt>
                <c:pt idx="69074">
                  <c:v>903</c:v>
                </c:pt>
                <c:pt idx="69075">
                  <c:v>893</c:v>
                </c:pt>
                <c:pt idx="69076">
                  <c:v>898</c:v>
                </c:pt>
                <c:pt idx="69077">
                  <c:v>940</c:v>
                </c:pt>
                <c:pt idx="69078">
                  <c:v>966</c:v>
                </c:pt>
                <c:pt idx="69079">
                  <c:v>1168</c:v>
                </c:pt>
                <c:pt idx="69080">
                  <c:v>1335</c:v>
                </c:pt>
                <c:pt idx="69081">
                  <c:v>1419</c:v>
                </c:pt>
                <c:pt idx="69082">
                  <c:v>1471</c:v>
                </c:pt>
                <c:pt idx="69083">
                  <c:v>1498</c:v>
                </c:pt>
                <c:pt idx="69084">
                  <c:v>1506</c:v>
                </c:pt>
                <c:pt idx="69085">
                  <c:v>1505</c:v>
                </c:pt>
                <c:pt idx="69086">
                  <c:v>1469</c:v>
                </c:pt>
                <c:pt idx="69087">
                  <c:v>1419</c:v>
                </c:pt>
                <c:pt idx="69088">
                  <c:v>1334</c:v>
                </c:pt>
                <c:pt idx="69089">
                  <c:v>1295</c:v>
                </c:pt>
                <c:pt idx="69090">
                  <c:v>1340</c:v>
                </c:pt>
                <c:pt idx="69091">
                  <c:v>1274</c:v>
                </c:pt>
                <c:pt idx="69092">
                  <c:v>1258</c:v>
                </c:pt>
                <c:pt idx="69093">
                  <c:v>1197</c:v>
                </c:pt>
                <c:pt idx="69094">
                  <c:v>1135</c:v>
                </c:pt>
                <c:pt idx="69095">
                  <c:v>1062</c:v>
                </c:pt>
                <c:pt idx="69096">
                  <c:v>1012</c:v>
                </c:pt>
                <c:pt idx="69097">
                  <c:v>975</c:v>
                </c:pt>
                <c:pt idx="69098">
                  <c:v>945</c:v>
                </c:pt>
                <c:pt idx="69099">
                  <c:v>934</c:v>
                </c:pt>
                <c:pt idx="69100">
                  <c:v>948</c:v>
                </c:pt>
                <c:pt idx="69101">
                  <c:v>989</c:v>
                </c:pt>
                <c:pt idx="69102">
                  <c:v>1005</c:v>
                </c:pt>
                <c:pt idx="69103">
                  <c:v>1200</c:v>
                </c:pt>
                <c:pt idx="69104">
                  <c:v>1337</c:v>
                </c:pt>
                <c:pt idx="69105">
                  <c:v>1414</c:v>
                </c:pt>
                <c:pt idx="69106">
                  <c:v>1464</c:v>
                </c:pt>
                <c:pt idx="69107">
                  <c:v>1427</c:v>
                </c:pt>
                <c:pt idx="69108">
                  <c:v>1474</c:v>
                </c:pt>
                <c:pt idx="69109">
                  <c:v>1519</c:v>
                </c:pt>
                <c:pt idx="69110">
                  <c:v>1513</c:v>
                </c:pt>
                <c:pt idx="69111">
                  <c:v>1431</c:v>
                </c:pt>
                <c:pt idx="69112">
                  <c:v>1335</c:v>
                </c:pt>
                <c:pt idx="69113">
                  <c:v>1318</c:v>
                </c:pt>
                <c:pt idx="69114">
                  <c:v>1369</c:v>
                </c:pt>
                <c:pt idx="69115">
                  <c:v>1331</c:v>
                </c:pt>
                <c:pt idx="69116">
                  <c:v>1297</c:v>
                </c:pt>
                <c:pt idx="69117">
                  <c:v>1236</c:v>
                </c:pt>
                <c:pt idx="69118">
                  <c:v>1175</c:v>
                </c:pt>
                <c:pt idx="69119">
                  <c:v>1096</c:v>
                </c:pt>
                <c:pt idx="69120">
                  <c:v>1043</c:v>
                </c:pt>
                <c:pt idx="69121">
                  <c:v>1011</c:v>
                </c:pt>
                <c:pt idx="69122">
                  <c:v>997</c:v>
                </c:pt>
                <c:pt idx="69123">
                  <c:v>979</c:v>
                </c:pt>
                <c:pt idx="69124">
                  <c:v>983</c:v>
                </c:pt>
                <c:pt idx="69125">
                  <c:v>1026</c:v>
                </c:pt>
                <c:pt idx="69126">
                  <c:v>1036</c:v>
                </c:pt>
                <c:pt idx="69127">
                  <c:v>1227</c:v>
                </c:pt>
                <c:pt idx="69128">
                  <c:v>1338</c:v>
                </c:pt>
                <c:pt idx="69129">
                  <c:v>1416</c:v>
                </c:pt>
                <c:pt idx="69130">
                  <c:v>1441</c:v>
                </c:pt>
                <c:pt idx="69131">
                  <c:v>1440</c:v>
                </c:pt>
                <c:pt idx="69132">
                  <c:v>1464</c:v>
                </c:pt>
                <c:pt idx="69133">
                  <c:v>1447</c:v>
                </c:pt>
                <c:pt idx="69134">
                  <c:v>1404</c:v>
                </c:pt>
                <c:pt idx="69135">
                  <c:v>1373</c:v>
                </c:pt>
                <c:pt idx="69136">
                  <c:v>1294</c:v>
                </c:pt>
                <c:pt idx="69137">
                  <c:v>1310</c:v>
                </c:pt>
                <c:pt idx="69138">
                  <c:v>1339</c:v>
                </c:pt>
                <c:pt idx="69139">
                  <c:v>1299</c:v>
                </c:pt>
                <c:pt idx="69140">
                  <c:v>1260</c:v>
                </c:pt>
                <c:pt idx="69141">
                  <c:v>1199</c:v>
                </c:pt>
                <c:pt idx="69142">
                  <c:v>1125</c:v>
                </c:pt>
                <c:pt idx="69143">
                  <c:v>1058</c:v>
                </c:pt>
                <c:pt idx="69144">
                  <c:v>1023</c:v>
                </c:pt>
                <c:pt idx="69145">
                  <c:v>990</c:v>
                </c:pt>
                <c:pt idx="69146">
                  <c:v>935</c:v>
                </c:pt>
                <c:pt idx="69147">
                  <c:v>931</c:v>
                </c:pt>
                <c:pt idx="69148">
                  <c:v>952</c:v>
                </c:pt>
                <c:pt idx="69149">
                  <c:v>1002</c:v>
                </c:pt>
                <c:pt idx="69150">
                  <c:v>1013</c:v>
                </c:pt>
                <c:pt idx="69151">
                  <c:v>1199</c:v>
                </c:pt>
                <c:pt idx="69152">
                  <c:v>1336</c:v>
                </c:pt>
                <c:pt idx="69153">
                  <c:v>1432</c:v>
                </c:pt>
                <c:pt idx="69154">
                  <c:v>1478</c:v>
                </c:pt>
                <c:pt idx="69155">
                  <c:v>1484</c:v>
                </c:pt>
                <c:pt idx="69156">
                  <c:v>1467</c:v>
                </c:pt>
                <c:pt idx="69157">
                  <c:v>1464</c:v>
                </c:pt>
                <c:pt idx="69158">
                  <c:v>1407</c:v>
                </c:pt>
                <c:pt idx="69159">
                  <c:v>1350</c:v>
                </c:pt>
                <c:pt idx="69160">
                  <c:v>1281</c:v>
                </c:pt>
                <c:pt idx="69161">
                  <c:v>1261</c:v>
                </c:pt>
                <c:pt idx="69162">
                  <c:v>1317</c:v>
                </c:pt>
                <c:pt idx="69163">
                  <c:v>1280</c:v>
                </c:pt>
                <c:pt idx="69164">
                  <c:v>1247</c:v>
                </c:pt>
                <c:pt idx="69165">
                  <c:v>1182</c:v>
                </c:pt>
                <c:pt idx="69166">
                  <c:v>1111</c:v>
                </c:pt>
                <c:pt idx="69167">
                  <c:v>1046</c:v>
                </c:pt>
                <c:pt idx="69168">
                  <c:v>993</c:v>
                </c:pt>
                <c:pt idx="69169">
                  <c:v>966</c:v>
                </c:pt>
                <c:pt idx="69170">
                  <c:v>939</c:v>
                </c:pt>
                <c:pt idx="69171">
                  <c:v>930</c:v>
                </c:pt>
                <c:pt idx="69172">
                  <c:v>923</c:v>
                </c:pt>
                <c:pt idx="69173">
                  <c:v>974</c:v>
                </c:pt>
                <c:pt idx="69174">
                  <c:v>1010</c:v>
                </c:pt>
                <c:pt idx="69175">
                  <c:v>1199</c:v>
                </c:pt>
                <c:pt idx="69176">
                  <c:v>1315</c:v>
                </c:pt>
                <c:pt idx="69177">
                  <c:v>1398</c:v>
                </c:pt>
                <c:pt idx="69178">
                  <c:v>1444</c:v>
                </c:pt>
                <c:pt idx="69179">
                  <c:v>1468</c:v>
                </c:pt>
                <c:pt idx="69180">
                  <c:v>1464</c:v>
                </c:pt>
                <c:pt idx="69181">
                  <c:v>1492</c:v>
                </c:pt>
                <c:pt idx="69182">
                  <c:v>1452</c:v>
                </c:pt>
                <c:pt idx="69183">
                  <c:v>1357</c:v>
                </c:pt>
                <c:pt idx="69184">
                  <c:v>1270</c:v>
                </c:pt>
                <c:pt idx="69185">
                  <c:v>1258</c:v>
                </c:pt>
                <c:pt idx="69186">
                  <c:v>1300</c:v>
                </c:pt>
                <c:pt idx="69187">
                  <c:v>1261</c:v>
                </c:pt>
                <c:pt idx="69188">
                  <c:v>1242</c:v>
                </c:pt>
                <c:pt idx="69189">
                  <c:v>1191</c:v>
                </c:pt>
                <c:pt idx="69190">
                  <c:v>1122</c:v>
                </c:pt>
                <c:pt idx="69191">
                  <c:v>1064</c:v>
                </c:pt>
                <c:pt idx="69192">
                  <c:v>1014</c:v>
                </c:pt>
                <c:pt idx="69193">
                  <c:v>977</c:v>
                </c:pt>
                <c:pt idx="69194">
                  <c:v>961</c:v>
                </c:pt>
                <c:pt idx="69195">
                  <c:v>945</c:v>
                </c:pt>
                <c:pt idx="69196">
                  <c:v>928</c:v>
                </c:pt>
                <c:pt idx="69197">
                  <c:v>943</c:v>
                </c:pt>
                <c:pt idx="69198">
                  <c:v>938</c:v>
                </c:pt>
                <c:pt idx="69199">
                  <c:v>1062</c:v>
                </c:pt>
                <c:pt idx="69200">
                  <c:v>1198</c:v>
                </c:pt>
                <c:pt idx="69201">
                  <c:v>1284</c:v>
                </c:pt>
                <c:pt idx="69202">
                  <c:v>1321</c:v>
                </c:pt>
                <c:pt idx="69203">
                  <c:v>1341</c:v>
                </c:pt>
                <c:pt idx="69204">
                  <c:v>1325</c:v>
                </c:pt>
                <c:pt idx="69205">
                  <c:v>1342</c:v>
                </c:pt>
                <c:pt idx="69206">
                  <c:v>1271</c:v>
                </c:pt>
                <c:pt idx="69207">
                  <c:v>1227</c:v>
                </c:pt>
                <c:pt idx="69208">
                  <c:v>1209</c:v>
                </c:pt>
                <c:pt idx="69209">
                  <c:v>1206</c:v>
                </c:pt>
                <c:pt idx="69210">
                  <c:v>1307</c:v>
                </c:pt>
                <c:pt idx="69211">
                  <c:v>1278</c:v>
                </c:pt>
                <c:pt idx="69212">
                  <c:v>1233</c:v>
                </c:pt>
                <c:pt idx="69213">
                  <c:v>1191</c:v>
                </c:pt>
                <c:pt idx="69214">
                  <c:v>1150</c:v>
                </c:pt>
                <c:pt idx="69215">
                  <c:v>1083</c:v>
                </c:pt>
                <c:pt idx="69216">
                  <c:v>1021</c:v>
                </c:pt>
                <c:pt idx="69217">
                  <c:v>985</c:v>
                </c:pt>
                <c:pt idx="69218">
                  <c:v>958</c:v>
                </c:pt>
                <c:pt idx="69219">
                  <c:v>937</c:v>
                </c:pt>
                <c:pt idx="69220">
                  <c:v>928</c:v>
                </c:pt>
                <c:pt idx="69221">
                  <c:v>925</c:v>
                </c:pt>
                <c:pt idx="69222">
                  <c:v>875</c:v>
                </c:pt>
                <c:pt idx="69223">
                  <c:v>935</c:v>
                </c:pt>
                <c:pt idx="69224">
                  <c:v>990</c:v>
                </c:pt>
                <c:pt idx="69225">
                  <c:v>1007</c:v>
                </c:pt>
                <c:pt idx="69226">
                  <c:v>1120</c:v>
                </c:pt>
                <c:pt idx="69227">
                  <c:v>1166</c:v>
                </c:pt>
                <c:pt idx="69228">
                  <c:v>1101</c:v>
                </c:pt>
                <c:pt idx="69229">
                  <c:v>1116</c:v>
                </c:pt>
                <c:pt idx="69230">
                  <c:v>1146</c:v>
                </c:pt>
                <c:pt idx="69231">
                  <c:v>1134</c:v>
                </c:pt>
                <c:pt idx="69232">
                  <c:v>1106</c:v>
                </c:pt>
                <c:pt idx="69233">
                  <c:v>1145</c:v>
                </c:pt>
                <c:pt idx="69234">
                  <c:v>1210</c:v>
                </c:pt>
                <c:pt idx="69235">
                  <c:v>1203</c:v>
                </c:pt>
                <c:pt idx="69236">
                  <c:v>1195</c:v>
                </c:pt>
                <c:pt idx="69237">
                  <c:v>1150</c:v>
                </c:pt>
                <c:pt idx="69238">
                  <c:v>1091</c:v>
                </c:pt>
                <c:pt idx="69239">
                  <c:v>1038</c:v>
                </c:pt>
                <c:pt idx="69240">
                  <c:v>985</c:v>
                </c:pt>
                <c:pt idx="69241">
                  <c:v>971</c:v>
                </c:pt>
                <c:pt idx="69242">
                  <c:v>947</c:v>
                </c:pt>
                <c:pt idx="69243">
                  <c:v>926</c:v>
                </c:pt>
                <c:pt idx="69244">
                  <c:v>943</c:v>
                </c:pt>
                <c:pt idx="69245">
                  <c:v>986</c:v>
                </c:pt>
                <c:pt idx="69246">
                  <c:v>1013</c:v>
                </c:pt>
                <c:pt idx="69247">
                  <c:v>1192</c:v>
                </c:pt>
                <c:pt idx="69248">
                  <c:v>1321</c:v>
                </c:pt>
                <c:pt idx="69249">
                  <c:v>1407</c:v>
                </c:pt>
                <c:pt idx="69250">
                  <c:v>1449</c:v>
                </c:pt>
                <c:pt idx="69251">
                  <c:v>1433</c:v>
                </c:pt>
                <c:pt idx="69252">
                  <c:v>1475</c:v>
                </c:pt>
                <c:pt idx="69253">
                  <c:v>1485</c:v>
                </c:pt>
                <c:pt idx="69254">
                  <c:v>1476</c:v>
                </c:pt>
                <c:pt idx="69255">
                  <c:v>1403</c:v>
                </c:pt>
                <c:pt idx="69256">
                  <c:v>1309</c:v>
                </c:pt>
                <c:pt idx="69257">
                  <c:v>1266</c:v>
                </c:pt>
                <c:pt idx="69258">
                  <c:v>1299</c:v>
                </c:pt>
                <c:pt idx="69259">
                  <c:v>1254</c:v>
                </c:pt>
                <c:pt idx="69260">
                  <c:v>1194</c:v>
                </c:pt>
                <c:pt idx="69261">
                  <c:v>1152</c:v>
                </c:pt>
                <c:pt idx="69262">
                  <c:v>1105</c:v>
                </c:pt>
                <c:pt idx="69263">
                  <c:v>1044</c:v>
                </c:pt>
                <c:pt idx="69264">
                  <c:v>1003</c:v>
                </c:pt>
                <c:pt idx="69265">
                  <c:v>973</c:v>
                </c:pt>
                <c:pt idx="69266">
                  <c:v>946</c:v>
                </c:pt>
                <c:pt idx="69267">
                  <c:v>931</c:v>
                </c:pt>
                <c:pt idx="69268">
                  <c:v>914</c:v>
                </c:pt>
                <c:pt idx="69269">
                  <c:v>923</c:v>
                </c:pt>
                <c:pt idx="69270">
                  <c:v>888</c:v>
                </c:pt>
                <c:pt idx="69271">
                  <c:v>973</c:v>
                </c:pt>
                <c:pt idx="69272">
                  <c:v>1051</c:v>
                </c:pt>
                <c:pt idx="69273">
                  <c:v>1116</c:v>
                </c:pt>
                <c:pt idx="69274">
                  <c:v>1185</c:v>
                </c:pt>
                <c:pt idx="69275">
                  <c:v>1215</c:v>
                </c:pt>
                <c:pt idx="69276">
                  <c:v>1257</c:v>
                </c:pt>
                <c:pt idx="69277">
                  <c:v>1236</c:v>
                </c:pt>
                <c:pt idx="69278">
                  <c:v>1213</c:v>
                </c:pt>
                <c:pt idx="69279">
                  <c:v>1136</c:v>
                </c:pt>
                <c:pt idx="69280">
                  <c:v>1122</c:v>
                </c:pt>
                <c:pt idx="69281">
                  <c:v>1146</c:v>
                </c:pt>
                <c:pt idx="69282">
                  <c:v>1218</c:v>
                </c:pt>
                <c:pt idx="69283">
                  <c:v>1204</c:v>
                </c:pt>
                <c:pt idx="69284">
                  <c:v>1183</c:v>
                </c:pt>
                <c:pt idx="69285">
                  <c:v>1152</c:v>
                </c:pt>
                <c:pt idx="69286">
                  <c:v>1080</c:v>
                </c:pt>
                <c:pt idx="69287">
                  <c:v>1028</c:v>
                </c:pt>
                <c:pt idx="69288">
                  <c:v>985</c:v>
                </c:pt>
                <c:pt idx="69289">
                  <c:v>958</c:v>
                </c:pt>
                <c:pt idx="69290">
                  <c:v>938</c:v>
                </c:pt>
                <c:pt idx="69291">
                  <c:v>929</c:v>
                </c:pt>
                <c:pt idx="69292">
                  <c:v>930</c:v>
                </c:pt>
                <c:pt idx="69293">
                  <c:v>975</c:v>
                </c:pt>
                <c:pt idx="69294">
                  <c:v>985</c:v>
                </c:pt>
                <c:pt idx="69295">
                  <c:v>1216</c:v>
                </c:pt>
                <c:pt idx="69296">
                  <c:v>1374</c:v>
                </c:pt>
                <c:pt idx="69297">
                  <c:v>1452</c:v>
                </c:pt>
                <c:pt idx="69298">
                  <c:v>1489</c:v>
                </c:pt>
                <c:pt idx="69299">
                  <c:v>1489</c:v>
                </c:pt>
                <c:pt idx="69300">
                  <c:v>1495</c:v>
                </c:pt>
                <c:pt idx="69301">
                  <c:v>1502</c:v>
                </c:pt>
                <c:pt idx="69302">
                  <c:v>1457</c:v>
                </c:pt>
                <c:pt idx="69303">
                  <c:v>1422</c:v>
                </c:pt>
                <c:pt idx="69304">
                  <c:v>1324</c:v>
                </c:pt>
                <c:pt idx="69305">
                  <c:v>1320</c:v>
                </c:pt>
                <c:pt idx="69306">
                  <c:v>1350</c:v>
                </c:pt>
                <c:pt idx="69307">
                  <c:v>1311</c:v>
                </c:pt>
                <c:pt idx="69308">
                  <c:v>1244</c:v>
                </c:pt>
                <c:pt idx="69309">
                  <c:v>1211</c:v>
                </c:pt>
                <c:pt idx="69310">
                  <c:v>1151</c:v>
                </c:pt>
                <c:pt idx="69311">
                  <c:v>1078</c:v>
                </c:pt>
                <c:pt idx="69312">
                  <c:v>1040</c:v>
                </c:pt>
                <c:pt idx="69313">
                  <c:v>997</c:v>
                </c:pt>
                <c:pt idx="69314">
                  <c:v>965</c:v>
                </c:pt>
                <c:pt idx="69315">
                  <c:v>948</c:v>
                </c:pt>
                <c:pt idx="69316">
                  <c:v>954</c:v>
                </c:pt>
                <c:pt idx="69317">
                  <c:v>975</c:v>
                </c:pt>
                <c:pt idx="69318">
                  <c:v>1010</c:v>
                </c:pt>
                <c:pt idx="69319">
                  <c:v>1187</c:v>
                </c:pt>
                <c:pt idx="69320">
                  <c:v>1305</c:v>
                </c:pt>
                <c:pt idx="69321">
                  <c:v>1393</c:v>
                </c:pt>
                <c:pt idx="69322">
                  <c:v>1451</c:v>
                </c:pt>
                <c:pt idx="69323">
                  <c:v>1451</c:v>
                </c:pt>
                <c:pt idx="69324">
                  <c:v>1437</c:v>
                </c:pt>
                <c:pt idx="69325">
                  <c:v>1433</c:v>
                </c:pt>
                <c:pt idx="69326">
                  <c:v>1399</c:v>
                </c:pt>
                <c:pt idx="69327">
                  <c:v>1348</c:v>
                </c:pt>
                <c:pt idx="69328">
                  <c:v>1261</c:v>
                </c:pt>
                <c:pt idx="69329">
                  <c:v>1260</c:v>
                </c:pt>
                <c:pt idx="69330">
                  <c:v>1303</c:v>
                </c:pt>
                <c:pt idx="69331">
                  <c:v>1265</c:v>
                </c:pt>
                <c:pt idx="69332">
                  <c:v>1225</c:v>
                </c:pt>
                <c:pt idx="69333">
                  <c:v>1147</c:v>
                </c:pt>
                <c:pt idx="69334">
                  <c:v>1112</c:v>
                </c:pt>
                <c:pt idx="69335">
                  <c:v>1041</c:v>
                </c:pt>
                <c:pt idx="69336">
                  <c:v>994</c:v>
                </c:pt>
                <c:pt idx="69337">
                  <c:v>954</c:v>
                </c:pt>
                <c:pt idx="69338">
                  <c:v>930</c:v>
                </c:pt>
                <c:pt idx="69339">
                  <c:v>918</c:v>
                </c:pt>
                <c:pt idx="69340">
                  <c:v>922</c:v>
                </c:pt>
                <c:pt idx="69341">
                  <c:v>959</c:v>
                </c:pt>
                <c:pt idx="69342">
                  <c:v>979</c:v>
                </c:pt>
                <c:pt idx="69343">
                  <c:v>1128</c:v>
                </c:pt>
                <c:pt idx="69344">
                  <c:v>1255</c:v>
                </c:pt>
                <c:pt idx="69345">
                  <c:v>1316</c:v>
                </c:pt>
                <c:pt idx="69346">
                  <c:v>1345</c:v>
                </c:pt>
                <c:pt idx="69347">
                  <c:v>1356</c:v>
                </c:pt>
                <c:pt idx="69348">
                  <c:v>1355</c:v>
                </c:pt>
                <c:pt idx="69349">
                  <c:v>1359</c:v>
                </c:pt>
                <c:pt idx="69350">
                  <c:v>1359</c:v>
                </c:pt>
                <c:pt idx="69351">
                  <c:v>1308</c:v>
                </c:pt>
                <c:pt idx="69352">
                  <c:v>1227</c:v>
                </c:pt>
                <c:pt idx="69353">
                  <c:v>1225</c:v>
                </c:pt>
                <c:pt idx="69354">
                  <c:v>1247</c:v>
                </c:pt>
                <c:pt idx="69355">
                  <c:v>1224</c:v>
                </c:pt>
                <c:pt idx="69356">
                  <c:v>1199</c:v>
                </c:pt>
                <c:pt idx="69357">
                  <c:v>1130</c:v>
                </c:pt>
                <c:pt idx="69358">
                  <c:v>1088</c:v>
                </c:pt>
                <c:pt idx="69359">
                  <c:v>1016</c:v>
                </c:pt>
                <c:pt idx="69360">
                  <c:v>974</c:v>
                </c:pt>
                <c:pt idx="69361">
                  <c:v>933</c:v>
                </c:pt>
                <c:pt idx="69362">
                  <c:v>905</c:v>
                </c:pt>
                <c:pt idx="69363">
                  <c:v>895</c:v>
                </c:pt>
                <c:pt idx="69364">
                  <c:v>892</c:v>
                </c:pt>
                <c:pt idx="69365">
                  <c:v>917</c:v>
                </c:pt>
                <c:pt idx="69366">
                  <c:v>900</c:v>
                </c:pt>
                <c:pt idx="69367">
                  <c:v>999</c:v>
                </c:pt>
                <c:pt idx="69368">
                  <c:v>1113</c:v>
                </c:pt>
                <c:pt idx="69369">
                  <c:v>1217</c:v>
                </c:pt>
                <c:pt idx="69370">
                  <c:v>1224</c:v>
                </c:pt>
                <c:pt idx="69371">
                  <c:v>1218</c:v>
                </c:pt>
                <c:pt idx="69372">
                  <c:v>1183</c:v>
                </c:pt>
                <c:pt idx="69373">
                  <c:v>1156</c:v>
                </c:pt>
                <c:pt idx="69374">
                  <c:v>1141</c:v>
                </c:pt>
                <c:pt idx="69375">
                  <c:v>1125</c:v>
                </c:pt>
                <c:pt idx="69376">
                  <c:v>1110</c:v>
                </c:pt>
                <c:pt idx="69377">
                  <c:v>1131</c:v>
                </c:pt>
                <c:pt idx="69378">
                  <c:v>1209</c:v>
                </c:pt>
                <c:pt idx="69379">
                  <c:v>1180</c:v>
                </c:pt>
                <c:pt idx="69380">
                  <c:v>1149</c:v>
                </c:pt>
                <c:pt idx="69381">
                  <c:v>1091</c:v>
                </c:pt>
                <c:pt idx="69382">
                  <c:v>1031</c:v>
                </c:pt>
                <c:pt idx="69383">
                  <c:v>996</c:v>
                </c:pt>
                <c:pt idx="69384">
                  <c:v>971</c:v>
                </c:pt>
                <c:pt idx="69385">
                  <c:v>942</c:v>
                </c:pt>
                <c:pt idx="69386">
                  <c:v>916</c:v>
                </c:pt>
                <c:pt idx="69387">
                  <c:v>899</c:v>
                </c:pt>
                <c:pt idx="69388">
                  <c:v>900</c:v>
                </c:pt>
                <c:pt idx="69389">
                  <c:v>893</c:v>
                </c:pt>
                <c:pt idx="69390">
                  <c:v>855</c:v>
                </c:pt>
                <c:pt idx="69391">
                  <c:v>904</c:v>
                </c:pt>
                <c:pt idx="69392">
                  <c:v>944</c:v>
                </c:pt>
                <c:pt idx="69393">
                  <c:v>1008</c:v>
                </c:pt>
                <c:pt idx="69394">
                  <c:v>1080</c:v>
                </c:pt>
                <c:pt idx="69395">
                  <c:v>1132</c:v>
                </c:pt>
                <c:pt idx="69396">
                  <c:v>1153</c:v>
                </c:pt>
                <c:pt idx="69397">
                  <c:v>1150</c:v>
                </c:pt>
                <c:pt idx="69398">
                  <c:v>1149</c:v>
                </c:pt>
                <c:pt idx="69399">
                  <c:v>1123</c:v>
                </c:pt>
                <c:pt idx="69400">
                  <c:v>1099</c:v>
                </c:pt>
                <c:pt idx="69401">
                  <c:v>1097</c:v>
                </c:pt>
                <c:pt idx="69402">
                  <c:v>1176</c:v>
                </c:pt>
                <c:pt idx="69403">
                  <c:v>1181</c:v>
                </c:pt>
                <c:pt idx="69404">
                  <c:v>1175</c:v>
                </c:pt>
                <c:pt idx="69405">
                  <c:v>1135</c:v>
                </c:pt>
                <c:pt idx="69406">
                  <c:v>1086</c:v>
                </c:pt>
                <c:pt idx="69407">
                  <c:v>1030</c:v>
                </c:pt>
                <c:pt idx="69408">
                  <c:v>984</c:v>
                </c:pt>
                <c:pt idx="69409">
                  <c:v>941</c:v>
                </c:pt>
                <c:pt idx="69410">
                  <c:v>920</c:v>
                </c:pt>
                <c:pt idx="69411">
                  <c:v>907</c:v>
                </c:pt>
                <c:pt idx="69412">
                  <c:v>902</c:v>
                </c:pt>
                <c:pt idx="69413">
                  <c:v>952</c:v>
                </c:pt>
                <c:pt idx="69414">
                  <c:v>978</c:v>
                </c:pt>
                <c:pt idx="69415">
                  <c:v>1190</c:v>
                </c:pt>
                <c:pt idx="69416">
                  <c:v>1308</c:v>
                </c:pt>
                <c:pt idx="69417">
                  <c:v>1422</c:v>
                </c:pt>
                <c:pt idx="69418">
                  <c:v>1484</c:v>
                </c:pt>
                <c:pt idx="69419">
                  <c:v>1457</c:v>
                </c:pt>
                <c:pt idx="69420">
                  <c:v>1456</c:v>
                </c:pt>
                <c:pt idx="69421">
                  <c:v>1430</c:v>
                </c:pt>
                <c:pt idx="69422">
                  <c:v>1428</c:v>
                </c:pt>
                <c:pt idx="69423">
                  <c:v>1371</c:v>
                </c:pt>
                <c:pt idx="69424">
                  <c:v>1309</c:v>
                </c:pt>
                <c:pt idx="69425">
                  <c:v>1261</c:v>
                </c:pt>
                <c:pt idx="69426">
                  <c:v>1330</c:v>
                </c:pt>
                <c:pt idx="69427">
                  <c:v>1300</c:v>
                </c:pt>
                <c:pt idx="69428">
                  <c:v>1250</c:v>
                </c:pt>
                <c:pt idx="69429">
                  <c:v>1182</c:v>
                </c:pt>
                <c:pt idx="69430">
                  <c:v>1121</c:v>
                </c:pt>
                <c:pt idx="69431">
                  <c:v>1028</c:v>
                </c:pt>
                <c:pt idx="69432">
                  <c:v>954</c:v>
                </c:pt>
                <c:pt idx="69433">
                  <c:v>928</c:v>
                </c:pt>
                <c:pt idx="69434">
                  <c:v>908</c:v>
                </c:pt>
                <c:pt idx="69435">
                  <c:v>902</c:v>
                </c:pt>
                <c:pt idx="69436">
                  <c:v>906</c:v>
                </c:pt>
                <c:pt idx="69437">
                  <c:v>964</c:v>
                </c:pt>
                <c:pt idx="69438">
                  <c:v>995</c:v>
                </c:pt>
                <c:pt idx="69439">
                  <c:v>1156</c:v>
                </c:pt>
                <c:pt idx="69440">
                  <c:v>1280</c:v>
                </c:pt>
                <c:pt idx="69441">
                  <c:v>1392</c:v>
                </c:pt>
                <c:pt idx="69442">
                  <c:v>1452</c:v>
                </c:pt>
                <c:pt idx="69443">
                  <c:v>1481</c:v>
                </c:pt>
                <c:pt idx="69444">
                  <c:v>1462</c:v>
                </c:pt>
                <c:pt idx="69445">
                  <c:v>1506</c:v>
                </c:pt>
                <c:pt idx="69446">
                  <c:v>1520</c:v>
                </c:pt>
                <c:pt idx="69447">
                  <c:v>1493</c:v>
                </c:pt>
                <c:pt idx="69448">
                  <c:v>1403</c:v>
                </c:pt>
                <c:pt idx="69449">
                  <c:v>1313</c:v>
                </c:pt>
                <c:pt idx="69450">
                  <c:v>1393</c:v>
                </c:pt>
                <c:pt idx="69451">
                  <c:v>1359</c:v>
                </c:pt>
                <c:pt idx="69452">
                  <c:v>1319</c:v>
                </c:pt>
                <c:pt idx="69453">
                  <c:v>1243</c:v>
                </c:pt>
                <c:pt idx="69454">
                  <c:v>1178</c:v>
                </c:pt>
                <c:pt idx="69455">
                  <c:v>1106</c:v>
                </c:pt>
                <c:pt idx="69456">
                  <c:v>1056</c:v>
                </c:pt>
                <c:pt idx="69457">
                  <c:v>1020</c:v>
                </c:pt>
                <c:pt idx="69458">
                  <c:v>989</c:v>
                </c:pt>
                <c:pt idx="69459">
                  <c:v>978</c:v>
                </c:pt>
                <c:pt idx="69460">
                  <c:v>977</c:v>
                </c:pt>
                <c:pt idx="69461">
                  <c:v>1021</c:v>
                </c:pt>
                <c:pt idx="69462">
                  <c:v>1039</c:v>
                </c:pt>
                <c:pt idx="69463">
                  <c:v>1199</c:v>
                </c:pt>
                <c:pt idx="69464">
                  <c:v>1314</c:v>
                </c:pt>
                <c:pt idx="69465">
                  <c:v>1407</c:v>
                </c:pt>
                <c:pt idx="69466">
                  <c:v>1466</c:v>
                </c:pt>
                <c:pt idx="69467">
                  <c:v>1483</c:v>
                </c:pt>
                <c:pt idx="69468">
                  <c:v>1486</c:v>
                </c:pt>
                <c:pt idx="69469">
                  <c:v>1506</c:v>
                </c:pt>
                <c:pt idx="69470">
                  <c:v>1487</c:v>
                </c:pt>
                <c:pt idx="69471">
                  <c:v>1418</c:v>
                </c:pt>
                <c:pt idx="69472">
                  <c:v>1338</c:v>
                </c:pt>
                <c:pt idx="69473">
                  <c:v>1295</c:v>
                </c:pt>
                <c:pt idx="69474">
                  <c:v>1358</c:v>
                </c:pt>
                <c:pt idx="69475">
                  <c:v>1324</c:v>
                </c:pt>
                <c:pt idx="69476">
                  <c:v>1288</c:v>
                </c:pt>
                <c:pt idx="69477">
                  <c:v>1236</c:v>
                </c:pt>
                <c:pt idx="69478">
                  <c:v>1156</c:v>
                </c:pt>
                <c:pt idx="69479">
                  <c:v>1097</c:v>
                </c:pt>
                <c:pt idx="69480">
                  <c:v>1045</c:v>
                </c:pt>
                <c:pt idx="69481">
                  <c:v>1013</c:v>
                </c:pt>
                <c:pt idx="69482">
                  <c:v>989</c:v>
                </c:pt>
                <c:pt idx="69483">
                  <c:v>981</c:v>
                </c:pt>
                <c:pt idx="69484">
                  <c:v>974</c:v>
                </c:pt>
                <c:pt idx="69485">
                  <c:v>1022</c:v>
                </c:pt>
                <c:pt idx="69486">
                  <c:v>1020</c:v>
                </c:pt>
                <c:pt idx="69487">
                  <c:v>1218</c:v>
                </c:pt>
                <c:pt idx="69488">
                  <c:v>1337</c:v>
                </c:pt>
                <c:pt idx="69489">
                  <c:v>1439</c:v>
                </c:pt>
                <c:pt idx="69490">
                  <c:v>1487</c:v>
                </c:pt>
                <c:pt idx="69491">
                  <c:v>1506</c:v>
                </c:pt>
                <c:pt idx="69492">
                  <c:v>1524</c:v>
                </c:pt>
                <c:pt idx="69493">
                  <c:v>1526</c:v>
                </c:pt>
                <c:pt idx="69494">
                  <c:v>1506</c:v>
                </c:pt>
                <c:pt idx="69495">
                  <c:v>1449</c:v>
                </c:pt>
                <c:pt idx="69496">
                  <c:v>1351</c:v>
                </c:pt>
                <c:pt idx="69497">
                  <c:v>1312</c:v>
                </c:pt>
                <c:pt idx="69498">
                  <c:v>1388</c:v>
                </c:pt>
                <c:pt idx="69499">
                  <c:v>1365</c:v>
                </c:pt>
                <c:pt idx="69500">
                  <c:v>1331</c:v>
                </c:pt>
                <c:pt idx="69501">
                  <c:v>1252</c:v>
                </c:pt>
                <c:pt idx="69502">
                  <c:v>1203</c:v>
                </c:pt>
                <c:pt idx="69503">
                  <c:v>1113</c:v>
                </c:pt>
                <c:pt idx="69504">
                  <c:v>1066</c:v>
                </c:pt>
                <c:pt idx="69505">
                  <c:v>1039</c:v>
                </c:pt>
                <c:pt idx="69506">
                  <c:v>999</c:v>
                </c:pt>
                <c:pt idx="69507">
                  <c:v>971</c:v>
                </c:pt>
                <c:pt idx="69508">
                  <c:v>948</c:v>
                </c:pt>
                <c:pt idx="69509">
                  <c:v>947</c:v>
                </c:pt>
                <c:pt idx="69510">
                  <c:v>901</c:v>
                </c:pt>
                <c:pt idx="69511">
                  <c:v>935</c:v>
                </c:pt>
                <c:pt idx="69512">
                  <c:v>991</c:v>
                </c:pt>
                <c:pt idx="69513">
                  <c:v>1060</c:v>
                </c:pt>
                <c:pt idx="69514">
                  <c:v>1099</c:v>
                </c:pt>
                <c:pt idx="69515">
                  <c:v>1121</c:v>
                </c:pt>
                <c:pt idx="69516">
                  <c:v>1124</c:v>
                </c:pt>
                <c:pt idx="69517">
                  <c:v>1122</c:v>
                </c:pt>
                <c:pt idx="69518">
                  <c:v>1098</c:v>
                </c:pt>
                <c:pt idx="69519">
                  <c:v>1077</c:v>
                </c:pt>
                <c:pt idx="69520">
                  <c:v>1060</c:v>
                </c:pt>
                <c:pt idx="69521">
                  <c:v>1105</c:v>
                </c:pt>
                <c:pt idx="69522">
                  <c:v>1164</c:v>
                </c:pt>
                <c:pt idx="69523">
                  <c:v>1145</c:v>
                </c:pt>
                <c:pt idx="69524">
                  <c:v>1115</c:v>
                </c:pt>
                <c:pt idx="69525">
                  <c:v>1098</c:v>
                </c:pt>
                <c:pt idx="69526">
                  <c:v>1060</c:v>
                </c:pt>
                <c:pt idx="69527">
                  <c:v>1010</c:v>
                </c:pt>
                <c:pt idx="69528">
                  <c:v>992</c:v>
                </c:pt>
                <c:pt idx="69529">
                  <c:v>958</c:v>
                </c:pt>
                <c:pt idx="69530">
                  <c:v>922</c:v>
                </c:pt>
                <c:pt idx="69531">
                  <c:v>914</c:v>
                </c:pt>
                <c:pt idx="69532">
                  <c:v>915</c:v>
                </c:pt>
                <c:pt idx="69533">
                  <c:v>935</c:v>
                </c:pt>
                <c:pt idx="69534">
                  <c:v>914</c:v>
                </c:pt>
                <c:pt idx="69535">
                  <c:v>1001</c:v>
                </c:pt>
                <c:pt idx="69536">
                  <c:v>1126</c:v>
                </c:pt>
                <c:pt idx="69537">
                  <c:v>1217</c:v>
                </c:pt>
                <c:pt idx="69538">
                  <c:v>1242</c:v>
                </c:pt>
                <c:pt idx="69539">
                  <c:v>1242</c:v>
                </c:pt>
                <c:pt idx="69540">
                  <c:v>1223</c:v>
                </c:pt>
                <c:pt idx="69541">
                  <c:v>1218</c:v>
                </c:pt>
                <c:pt idx="69542">
                  <c:v>1182</c:v>
                </c:pt>
                <c:pt idx="69543">
                  <c:v>1152</c:v>
                </c:pt>
                <c:pt idx="69544">
                  <c:v>1139</c:v>
                </c:pt>
                <c:pt idx="69545">
                  <c:v>1178</c:v>
                </c:pt>
                <c:pt idx="69546">
                  <c:v>1229</c:v>
                </c:pt>
                <c:pt idx="69547">
                  <c:v>1195</c:v>
                </c:pt>
                <c:pt idx="69548">
                  <c:v>1174</c:v>
                </c:pt>
                <c:pt idx="69549">
                  <c:v>1129</c:v>
                </c:pt>
                <c:pt idx="69550">
                  <c:v>1084</c:v>
                </c:pt>
                <c:pt idx="69551">
                  <c:v>1038</c:v>
                </c:pt>
                <c:pt idx="69552">
                  <c:v>993</c:v>
                </c:pt>
                <c:pt idx="69553">
                  <c:v>963</c:v>
                </c:pt>
                <c:pt idx="69554">
                  <c:v>934</c:v>
                </c:pt>
                <c:pt idx="69555">
                  <c:v>904</c:v>
                </c:pt>
                <c:pt idx="69556">
                  <c:v>881</c:v>
                </c:pt>
                <c:pt idx="69557">
                  <c:v>895</c:v>
                </c:pt>
                <c:pt idx="69558">
                  <c:v>858</c:v>
                </c:pt>
                <c:pt idx="69559">
                  <c:v>909</c:v>
                </c:pt>
                <c:pt idx="69560">
                  <c:v>969</c:v>
                </c:pt>
                <c:pt idx="69561">
                  <c:v>1045</c:v>
                </c:pt>
                <c:pt idx="69562">
                  <c:v>1103</c:v>
                </c:pt>
                <c:pt idx="69563">
                  <c:v>1123</c:v>
                </c:pt>
                <c:pt idx="69564">
                  <c:v>1110</c:v>
                </c:pt>
                <c:pt idx="69565">
                  <c:v>1146</c:v>
                </c:pt>
                <c:pt idx="69566">
                  <c:v>1112</c:v>
                </c:pt>
                <c:pt idx="69567">
                  <c:v>1069</c:v>
                </c:pt>
                <c:pt idx="69568">
                  <c:v>1048</c:v>
                </c:pt>
                <c:pt idx="69569">
                  <c:v>1083</c:v>
                </c:pt>
                <c:pt idx="69570">
                  <c:v>1188</c:v>
                </c:pt>
                <c:pt idx="69571">
                  <c:v>1193</c:v>
                </c:pt>
                <c:pt idx="69572">
                  <c:v>1164</c:v>
                </c:pt>
                <c:pt idx="69573">
                  <c:v>1121</c:v>
                </c:pt>
                <c:pt idx="69574">
                  <c:v>1070</c:v>
                </c:pt>
                <c:pt idx="69575">
                  <c:v>1007</c:v>
                </c:pt>
                <c:pt idx="69576">
                  <c:v>956</c:v>
                </c:pt>
                <c:pt idx="69577">
                  <c:v>929</c:v>
                </c:pt>
                <c:pt idx="69578">
                  <c:v>903</c:v>
                </c:pt>
                <c:pt idx="69579">
                  <c:v>892</c:v>
                </c:pt>
                <c:pt idx="69580">
                  <c:v>897</c:v>
                </c:pt>
                <c:pt idx="69581">
                  <c:v>946</c:v>
                </c:pt>
                <c:pt idx="69582">
                  <c:v>967</c:v>
                </c:pt>
                <c:pt idx="69583">
                  <c:v>1140</c:v>
                </c:pt>
                <c:pt idx="69584">
                  <c:v>1308</c:v>
                </c:pt>
                <c:pt idx="69585">
                  <c:v>1400</c:v>
                </c:pt>
                <c:pt idx="69586">
                  <c:v>1443</c:v>
                </c:pt>
                <c:pt idx="69587">
                  <c:v>1470</c:v>
                </c:pt>
                <c:pt idx="69588">
                  <c:v>1462</c:v>
                </c:pt>
                <c:pt idx="69589">
                  <c:v>1476</c:v>
                </c:pt>
                <c:pt idx="69590">
                  <c:v>1449</c:v>
                </c:pt>
                <c:pt idx="69591">
                  <c:v>1371</c:v>
                </c:pt>
                <c:pt idx="69592">
                  <c:v>1291</c:v>
                </c:pt>
                <c:pt idx="69593">
                  <c:v>1239</c:v>
                </c:pt>
                <c:pt idx="69594">
                  <c:v>1314</c:v>
                </c:pt>
                <c:pt idx="69595">
                  <c:v>1278</c:v>
                </c:pt>
                <c:pt idx="69596">
                  <c:v>1227</c:v>
                </c:pt>
                <c:pt idx="69597">
                  <c:v>1159</c:v>
                </c:pt>
                <c:pt idx="69598">
                  <c:v>1074</c:v>
                </c:pt>
                <c:pt idx="69599">
                  <c:v>1023</c:v>
                </c:pt>
                <c:pt idx="69600">
                  <c:v>954</c:v>
                </c:pt>
                <c:pt idx="69601">
                  <c:v>949</c:v>
                </c:pt>
                <c:pt idx="69602">
                  <c:v>909</c:v>
                </c:pt>
                <c:pt idx="69603">
                  <c:v>916</c:v>
                </c:pt>
                <c:pt idx="69604">
                  <c:v>918</c:v>
                </c:pt>
                <c:pt idx="69605">
                  <c:v>969</c:v>
                </c:pt>
                <c:pt idx="69606">
                  <c:v>999</c:v>
                </c:pt>
                <c:pt idx="69607">
                  <c:v>1157</c:v>
                </c:pt>
                <c:pt idx="69608">
                  <c:v>1249</c:v>
                </c:pt>
                <c:pt idx="69609">
                  <c:v>1321</c:v>
                </c:pt>
                <c:pt idx="69610">
                  <c:v>1376</c:v>
                </c:pt>
                <c:pt idx="69611">
                  <c:v>1396</c:v>
                </c:pt>
                <c:pt idx="69612">
                  <c:v>1404</c:v>
                </c:pt>
                <c:pt idx="69613">
                  <c:v>1409</c:v>
                </c:pt>
                <c:pt idx="69614">
                  <c:v>1379</c:v>
                </c:pt>
                <c:pt idx="69615">
                  <c:v>1318</c:v>
                </c:pt>
                <c:pt idx="69616">
                  <c:v>1243</c:v>
                </c:pt>
                <c:pt idx="69617">
                  <c:v>1205</c:v>
                </c:pt>
                <c:pt idx="69618">
                  <c:v>1317</c:v>
                </c:pt>
                <c:pt idx="69619">
                  <c:v>1282</c:v>
                </c:pt>
                <c:pt idx="69620">
                  <c:v>1226</c:v>
                </c:pt>
                <c:pt idx="69621">
                  <c:v>1169</c:v>
                </c:pt>
                <c:pt idx="69622">
                  <c:v>1059</c:v>
                </c:pt>
                <c:pt idx="69623">
                  <c:v>1011</c:v>
                </c:pt>
                <c:pt idx="69624">
                  <c:v>967</c:v>
                </c:pt>
                <c:pt idx="69625">
                  <c:v>933</c:v>
                </c:pt>
                <c:pt idx="69626">
                  <c:v>902</c:v>
                </c:pt>
                <c:pt idx="69627">
                  <c:v>895</c:v>
                </c:pt>
                <c:pt idx="69628">
                  <c:v>902</c:v>
                </c:pt>
                <c:pt idx="69629">
                  <c:v>935</c:v>
                </c:pt>
                <c:pt idx="69630">
                  <c:v>942</c:v>
                </c:pt>
                <c:pt idx="69631">
                  <c:v>1127</c:v>
                </c:pt>
                <c:pt idx="69632">
                  <c:v>1246</c:v>
                </c:pt>
                <c:pt idx="69633">
                  <c:v>1304</c:v>
                </c:pt>
                <c:pt idx="69634">
                  <c:v>1345</c:v>
                </c:pt>
                <c:pt idx="69635">
                  <c:v>1351</c:v>
                </c:pt>
                <c:pt idx="69636">
                  <c:v>1400</c:v>
                </c:pt>
                <c:pt idx="69637">
                  <c:v>1375</c:v>
                </c:pt>
                <c:pt idx="69638">
                  <c:v>1419</c:v>
                </c:pt>
                <c:pt idx="69639">
                  <c:v>1359</c:v>
                </c:pt>
                <c:pt idx="69640">
                  <c:v>1292</c:v>
                </c:pt>
                <c:pt idx="69641">
                  <c:v>1239</c:v>
                </c:pt>
                <c:pt idx="69642">
                  <c:v>1315</c:v>
                </c:pt>
                <c:pt idx="69643">
                  <c:v>1287</c:v>
                </c:pt>
                <c:pt idx="69644">
                  <c:v>1229</c:v>
                </c:pt>
                <c:pt idx="69645">
                  <c:v>1171</c:v>
                </c:pt>
                <c:pt idx="69646">
                  <c:v>1097</c:v>
                </c:pt>
                <c:pt idx="69647">
                  <c:v>1033</c:v>
                </c:pt>
                <c:pt idx="69648">
                  <c:v>981</c:v>
                </c:pt>
                <c:pt idx="69649">
                  <c:v>939</c:v>
                </c:pt>
                <c:pt idx="69650">
                  <c:v>917</c:v>
                </c:pt>
                <c:pt idx="69651">
                  <c:v>892</c:v>
                </c:pt>
                <c:pt idx="69652">
                  <c:v>905</c:v>
                </c:pt>
                <c:pt idx="69653">
                  <c:v>944</c:v>
                </c:pt>
                <c:pt idx="69654">
                  <c:v>972</c:v>
                </c:pt>
                <c:pt idx="69655">
                  <c:v>1122</c:v>
                </c:pt>
                <c:pt idx="69656">
                  <c:v>1266</c:v>
                </c:pt>
                <c:pt idx="69657">
                  <c:v>1359</c:v>
                </c:pt>
                <c:pt idx="69658">
                  <c:v>1410</c:v>
                </c:pt>
                <c:pt idx="69659">
                  <c:v>1433</c:v>
                </c:pt>
                <c:pt idx="69660">
                  <c:v>1442</c:v>
                </c:pt>
                <c:pt idx="69661">
                  <c:v>1445</c:v>
                </c:pt>
                <c:pt idx="69662">
                  <c:v>1456</c:v>
                </c:pt>
                <c:pt idx="69663">
                  <c:v>1401</c:v>
                </c:pt>
                <c:pt idx="69664">
                  <c:v>1335</c:v>
                </c:pt>
                <c:pt idx="69665">
                  <c:v>1258</c:v>
                </c:pt>
                <c:pt idx="69666">
                  <c:v>1347</c:v>
                </c:pt>
                <c:pt idx="69667">
                  <c:v>1326</c:v>
                </c:pt>
                <c:pt idx="69668">
                  <c:v>1277</c:v>
                </c:pt>
                <c:pt idx="69669">
                  <c:v>1221</c:v>
                </c:pt>
                <c:pt idx="69670">
                  <c:v>1155</c:v>
                </c:pt>
                <c:pt idx="69671">
                  <c:v>1081</c:v>
                </c:pt>
                <c:pt idx="69672">
                  <c:v>1023</c:v>
                </c:pt>
                <c:pt idx="69673">
                  <c:v>1004</c:v>
                </c:pt>
                <c:pt idx="69674">
                  <c:v>967</c:v>
                </c:pt>
                <c:pt idx="69675">
                  <c:v>955</c:v>
                </c:pt>
                <c:pt idx="69676">
                  <c:v>925</c:v>
                </c:pt>
                <c:pt idx="69677">
                  <c:v>976</c:v>
                </c:pt>
                <c:pt idx="69678">
                  <c:v>996</c:v>
                </c:pt>
                <c:pt idx="69679">
                  <c:v>1186</c:v>
                </c:pt>
                <c:pt idx="69680">
                  <c:v>1322</c:v>
                </c:pt>
                <c:pt idx="69681">
                  <c:v>1389</c:v>
                </c:pt>
                <c:pt idx="69682">
                  <c:v>1452</c:v>
                </c:pt>
                <c:pt idx="69683">
                  <c:v>1473</c:v>
                </c:pt>
                <c:pt idx="69684">
                  <c:v>1480</c:v>
                </c:pt>
                <c:pt idx="69685">
                  <c:v>1483</c:v>
                </c:pt>
                <c:pt idx="69686">
                  <c:v>1460</c:v>
                </c:pt>
                <c:pt idx="69687">
                  <c:v>1425</c:v>
                </c:pt>
                <c:pt idx="69688">
                  <c:v>1336</c:v>
                </c:pt>
                <c:pt idx="69689">
                  <c:v>1284</c:v>
                </c:pt>
                <c:pt idx="69690">
                  <c:v>1364</c:v>
                </c:pt>
                <c:pt idx="69691">
                  <c:v>1342</c:v>
                </c:pt>
                <c:pt idx="69692">
                  <c:v>1319</c:v>
                </c:pt>
                <c:pt idx="69693">
                  <c:v>1255</c:v>
                </c:pt>
                <c:pt idx="69694">
                  <c:v>1185</c:v>
                </c:pt>
                <c:pt idx="69695">
                  <c:v>1131</c:v>
                </c:pt>
                <c:pt idx="69696">
                  <c:v>1078</c:v>
                </c:pt>
                <c:pt idx="69697">
                  <c:v>1052</c:v>
                </c:pt>
                <c:pt idx="69698">
                  <c:v>1016</c:v>
                </c:pt>
                <c:pt idx="69699">
                  <c:v>1004</c:v>
                </c:pt>
                <c:pt idx="69700">
                  <c:v>986</c:v>
                </c:pt>
                <c:pt idx="69701">
                  <c:v>1000</c:v>
                </c:pt>
                <c:pt idx="69702">
                  <c:v>970</c:v>
                </c:pt>
                <c:pt idx="69703">
                  <c:v>1079</c:v>
                </c:pt>
                <c:pt idx="69704">
                  <c:v>1226</c:v>
                </c:pt>
                <c:pt idx="69705">
                  <c:v>1332</c:v>
                </c:pt>
                <c:pt idx="69706">
                  <c:v>1361</c:v>
                </c:pt>
                <c:pt idx="69707">
                  <c:v>1368</c:v>
                </c:pt>
                <c:pt idx="69708">
                  <c:v>1344</c:v>
                </c:pt>
                <c:pt idx="69709">
                  <c:v>1337</c:v>
                </c:pt>
                <c:pt idx="69710">
                  <c:v>1307</c:v>
                </c:pt>
                <c:pt idx="69711">
                  <c:v>1277</c:v>
                </c:pt>
                <c:pt idx="69712">
                  <c:v>1249</c:v>
                </c:pt>
                <c:pt idx="69713">
                  <c:v>1220</c:v>
                </c:pt>
                <c:pt idx="69714">
                  <c:v>1331</c:v>
                </c:pt>
                <c:pt idx="69715">
                  <c:v>1302</c:v>
                </c:pt>
                <c:pt idx="69716">
                  <c:v>1266</c:v>
                </c:pt>
                <c:pt idx="69717">
                  <c:v>1222</c:v>
                </c:pt>
                <c:pt idx="69718">
                  <c:v>1173</c:v>
                </c:pt>
                <c:pt idx="69719">
                  <c:v>1129</c:v>
                </c:pt>
                <c:pt idx="69720">
                  <c:v>1076</c:v>
                </c:pt>
                <c:pt idx="69721">
                  <c:v>1040</c:v>
                </c:pt>
                <c:pt idx="69722">
                  <c:v>1010</c:v>
                </c:pt>
                <c:pt idx="69723">
                  <c:v>969</c:v>
                </c:pt>
                <c:pt idx="69724">
                  <c:v>968</c:v>
                </c:pt>
                <c:pt idx="69725">
                  <c:v>950</c:v>
                </c:pt>
                <c:pt idx="69726">
                  <c:v>893</c:v>
                </c:pt>
                <c:pt idx="69727">
                  <c:v>950</c:v>
                </c:pt>
                <c:pt idx="69728">
                  <c:v>1029</c:v>
                </c:pt>
                <c:pt idx="69729">
                  <c:v>1103</c:v>
                </c:pt>
                <c:pt idx="69730">
                  <c:v>1163</c:v>
                </c:pt>
                <c:pt idx="69731">
                  <c:v>1195</c:v>
                </c:pt>
                <c:pt idx="69732">
                  <c:v>1221</c:v>
                </c:pt>
                <c:pt idx="69733">
                  <c:v>1224</c:v>
                </c:pt>
                <c:pt idx="69734">
                  <c:v>1229</c:v>
                </c:pt>
                <c:pt idx="69735">
                  <c:v>1215</c:v>
                </c:pt>
                <c:pt idx="69736">
                  <c:v>1193</c:v>
                </c:pt>
                <c:pt idx="69737">
                  <c:v>1192</c:v>
                </c:pt>
                <c:pt idx="69738">
                  <c:v>1291</c:v>
                </c:pt>
                <c:pt idx="69739">
                  <c:v>1283</c:v>
                </c:pt>
                <c:pt idx="69740">
                  <c:v>1259</c:v>
                </c:pt>
                <c:pt idx="69741">
                  <c:v>1191</c:v>
                </c:pt>
                <c:pt idx="69742">
                  <c:v>1168</c:v>
                </c:pt>
                <c:pt idx="69743">
                  <c:v>1107</c:v>
                </c:pt>
                <c:pt idx="69744">
                  <c:v>1053</c:v>
                </c:pt>
                <c:pt idx="69745">
                  <c:v>1013</c:v>
                </c:pt>
                <c:pt idx="69746">
                  <c:v>981</c:v>
                </c:pt>
                <c:pt idx="69747">
                  <c:v>965</c:v>
                </c:pt>
                <c:pt idx="69748">
                  <c:v>977</c:v>
                </c:pt>
                <c:pt idx="69749">
                  <c:v>1018</c:v>
                </c:pt>
                <c:pt idx="69750">
                  <c:v>1036</c:v>
                </c:pt>
                <c:pt idx="69751">
                  <c:v>1231</c:v>
                </c:pt>
                <c:pt idx="69752">
                  <c:v>1377</c:v>
                </c:pt>
                <c:pt idx="69753">
                  <c:v>1469</c:v>
                </c:pt>
                <c:pt idx="69754">
                  <c:v>1516</c:v>
                </c:pt>
                <c:pt idx="69755">
                  <c:v>1526</c:v>
                </c:pt>
                <c:pt idx="69756">
                  <c:v>1513</c:v>
                </c:pt>
                <c:pt idx="69757">
                  <c:v>1558</c:v>
                </c:pt>
                <c:pt idx="69758">
                  <c:v>1544</c:v>
                </c:pt>
                <c:pt idx="69759">
                  <c:v>1494</c:v>
                </c:pt>
                <c:pt idx="69760">
                  <c:v>1406</c:v>
                </c:pt>
                <c:pt idx="69761">
                  <c:v>1326</c:v>
                </c:pt>
                <c:pt idx="69762">
                  <c:v>1409</c:v>
                </c:pt>
                <c:pt idx="69763">
                  <c:v>1401</c:v>
                </c:pt>
                <c:pt idx="69764">
                  <c:v>1360</c:v>
                </c:pt>
                <c:pt idx="69765">
                  <c:v>1318</c:v>
                </c:pt>
                <c:pt idx="69766">
                  <c:v>1252</c:v>
                </c:pt>
                <c:pt idx="69767">
                  <c:v>1175</c:v>
                </c:pt>
                <c:pt idx="69768">
                  <c:v>1108</c:v>
                </c:pt>
                <c:pt idx="69769">
                  <c:v>1074</c:v>
                </c:pt>
                <c:pt idx="69770">
                  <c:v>1039</c:v>
                </c:pt>
                <c:pt idx="69771">
                  <c:v>1018</c:v>
                </c:pt>
                <c:pt idx="69772">
                  <c:v>1021</c:v>
                </c:pt>
                <c:pt idx="69773">
                  <c:v>1043</c:v>
                </c:pt>
                <c:pt idx="69774">
                  <c:v>1071</c:v>
                </c:pt>
                <c:pt idx="69775">
                  <c:v>1257</c:v>
                </c:pt>
                <c:pt idx="69776">
                  <c:v>1383</c:v>
                </c:pt>
                <c:pt idx="69777">
                  <c:v>1464</c:v>
                </c:pt>
                <c:pt idx="69778">
                  <c:v>1510</c:v>
                </c:pt>
                <c:pt idx="69779">
                  <c:v>1525</c:v>
                </c:pt>
                <c:pt idx="69780">
                  <c:v>1531</c:v>
                </c:pt>
                <c:pt idx="69781">
                  <c:v>1569</c:v>
                </c:pt>
                <c:pt idx="69782">
                  <c:v>1554</c:v>
                </c:pt>
                <c:pt idx="69783">
                  <c:v>1487</c:v>
                </c:pt>
                <c:pt idx="69784">
                  <c:v>1411</c:v>
                </c:pt>
                <c:pt idx="69785">
                  <c:v>1324</c:v>
                </c:pt>
                <c:pt idx="69786">
                  <c:v>1447</c:v>
                </c:pt>
                <c:pt idx="69787">
                  <c:v>1417</c:v>
                </c:pt>
                <c:pt idx="69788">
                  <c:v>1371</c:v>
                </c:pt>
                <c:pt idx="69789">
                  <c:v>1309</c:v>
                </c:pt>
                <c:pt idx="69790">
                  <c:v>1248</c:v>
                </c:pt>
                <c:pt idx="69791">
                  <c:v>1163</c:v>
                </c:pt>
                <c:pt idx="69792">
                  <c:v>1086</c:v>
                </c:pt>
                <c:pt idx="69793">
                  <c:v>1059</c:v>
                </c:pt>
                <c:pt idx="69794">
                  <c:v>1031</c:v>
                </c:pt>
                <c:pt idx="69795">
                  <c:v>998</c:v>
                </c:pt>
                <c:pt idx="69796">
                  <c:v>996</c:v>
                </c:pt>
                <c:pt idx="69797">
                  <c:v>1012</c:v>
                </c:pt>
                <c:pt idx="69798">
                  <c:v>1039</c:v>
                </c:pt>
                <c:pt idx="69799">
                  <c:v>1201</c:v>
                </c:pt>
                <c:pt idx="69800">
                  <c:v>1366</c:v>
                </c:pt>
                <c:pt idx="69801">
                  <c:v>1443</c:v>
                </c:pt>
                <c:pt idx="69802">
                  <c:v>1502</c:v>
                </c:pt>
                <c:pt idx="69803">
                  <c:v>1522</c:v>
                </c:pt>
                <c:pt idx="69804">
                  <c:v>1523</c:v>
                </c:pt>
                <c:pt idx="69805">
                  <c:v>1537</c:v>
                </c:pt>
                <c:pt idx="69806">
                  <c:v>1552</c:v>
                </c:pt>
                <c:pt idx="69807">
                  <c:v>1480</c:v>
                </c:pt>
                <c:pt idx="69808">
                  <c:v>1418</c:v>
                </c:pt>
                <c:pt idx="69809">
                  <c:v>1353</c:v>
                </c:pt>
                <c:pt idx="69810">
                  <c:v>1444</c:v>
                </c:pt>
                <c:pt idx="69811">
                  <c:v>1412</c:v>
                </c:pt>
                <c:pt idx="69812">
                  <c:v>1378</c:v>
                </c:pt>
                <c:pt idx="69813">
                  <c:v>1329</c:v>
                </c:pt>
                <c:pt idx="69814">
                  <c:v>1266</c:v>
                </c:pt>
                <c:pt idx="69815">
                  <c:v>1183</c:v>
                </c:pt>
                <c:pt idx="69816">
                  <c:v>1118</c:v>
                </c:pt>
                <c:pt idx="69817">
                  <c:v>1078</c:v>
                </c:pt>
                <c:pt idx="69818">
                  <c:v>1043</c:v>
                </c:pt>
                <c:pt idx="69819">
                  <c:v>1020</c:v>
                </c:pt>
                <c:pt idx="69820">
                  <c:v>1015</c:v>
                </c:pt>
                <c:pt idx="69821">
                  <c:v>1041</c:v>
                </c:pt>
                <c:pt idx="69822">
                  <c:v>1059</c:v>
                </c:pt>
                <c:pt idx="69823">
                  <c:v>1216</c:v>
                </c:pt>
                <c:pt idx="69824">
                  <c:v>1347</c:v>
                </c:pt>
                <c:pt idx="69825">
                  <c:v>1441</c:v>
                </c:pt>
                <c:pt idx="69826">
                  <c:v>1501</c:v>
                </c:pt>
                <c:pt idx="69827">
                  <c:v>1508</c:v>
                </c:pt>
                <c:pt idx="69828">
                  <c:v>1510</c:v>
                </c:pt>
                <c:pt idx="69829">
                  <c:v>1521</c:v>
                </c:pt>
                <c:pt idx="69830">
                  <c:v>1507</c:v>
                </c:pt>
                <c:pt idx="69831">
                  <c:v>1456</c:v>
                </c:pt>
                <c:pt idx="69832">
                  <c:v>1393</c:v>
                </c:pt>
                <c:pt idx="69833">
                  <c:v>1317</c:v>
                </c:pt>
                <c:pt idx="69834">
                  <c:v>1410</c:v>
                </c:pt>
                <c:pt idx="69835">
                  <c:v>1393</c:v>
                </c:pt>
                <c:pt idx="69836">
                  <c:v>1337</c:v>
                </c:pt>
                <c:pt idx="69837">
                  <c:v>1286</c:v>
                </c:pt>
                <c:pt idx="69838">
                  <c:v>1221</c:v>
                </c:pt>
                <c:pt idx="69839">
                  <c:v>1137</c:v>
                </c:pt>
                <c:pt idx="69840">
                  <c:v>1082</c:v>
                </c:pt>
                <c:pt idx="69841">
                  <c:v>1045</c:v>
                </c:pt>
                <c:pt idx="69842">
                  <c:v>1024</c:v>
                </c:pt>
                <c:pt idx="69843">
                  <c:v>1011</c:v>
                </c:pt>
                <c:pt idx="69844">
                  <c:v>999</c:v>
                </c:pt>
                <c:pt idx="69845">
                  <c:v>1018</c:v>
                </c:pt>
                <c:pt idx="69846">
                  <c:v>1028</c:v>
                </c:pt>
                <c:pt idx="69847">
                  <c:v>1202</c:v>
                </c:pt>
                <c:pt idx="69848">
                  <c:v>1352</c:v>
                </c:pt>
                <c:pt idx="69849">
                  <c:v>1438</c:v>
                </c:pt>
                <c:pt idx="69850">
                  <c:v>1487</c:v>
                </c:pt>
                <c:pt idx="69851">
                  <c:v>1503</c:v>
                </c:pt>
                <c:pt idx="69852">
                  <c:v>1513</c:v>
                </c:pt>
                <c:pt idx="69853">
                  <c:v>1521</c:v>
                </c:pt>
                <c:pt idx="69854">
                  <c:v>1497</c:v>
                </c:pt>
                <c:pt idx="69855">
                  <c:v>1460</c:v>
                </c:pt>
                <c:pt idx="69856">
                  <c:v>1368</c:v>
                </c:pt>
                <c:pt idx="69857">
                  <c:v>1301</c:v>
                </c:pt>
                <c:pt idx="69858">
                  <c:v>1388</c:v>
                </c:pt>
                <c:pt idx="69859">
                  <c:v>1375</c:v>
                </c:pt>
                <c:pt idx="69860">
                  <c:v>1334</c:v>
                </c:pt>
                <c:pt idx="69861">
                  <c:v>1269</c:v>
                </c:pt>
                <c:pt idx="69862">
                  <c:v>1215</c:v>
                </c:pt>
                <c:pt idx="69863">
                  <c:v>1160</c:v>
                </c:pt>
                <c:pt idx="69864">
                  <c:v>1097</c:v>
                </c:pt>
                <c:pt idx="69865">
                  <c:v>1061</c:v>
                </c:pt>
                <c:pt idx="69866">
                  <c:v>1018</c:v>
                </c:pt>
                <c:pt idx="69867">
                  <c:v>990</c:v>
                </c:pt>
                <c:pt idx="69868">
                  <c:v>985</c:v>
                </c:pt>
                <c:pt idx="69869">
                  <c:v>987</c:v>
                </c:pt>
                <c:pt idx="69870">
                  <c:v>966</c:v>
                </c:pt>
                <c:pt idx="69871">
                  <c:v>1086</c:v>
                </c:pt>
                <c:pt idx="69872">
                  <c:v>1207</c:v>
                </c:pt>
                <c:pt idx="69873">
                  <c:v>1260</c:v>
                </c:pt>
                <c:pt idx="69874">
                  <c:v>1309</c:v>
                </c:pt>
                <c:pt idx="69875">
                  <c:v>1313</c:v>
                </c:pt>
                <c:pt idx="69876">
                  <c:v>1305</c:v>
                </c:pt>
                <c:pt idx="69877">
                  <c:v>1295</c:v>
                </c:pt>
                <c:pt idx="69878">
                  <c:v>1288</c:v>
                </c:pt>
                <c:pt idx="69879">
                  <c:v>1256</c:v>
                </c:pt>
                <c:pt idx="69880">
                  <c:v>1228</c:v>
                </c:pt>
                <c:pt idx="69881">
                  <c:v>1223</c:v>
                </c:pt>
                <c:pt idx="69882">
                  <c:v>1347</c:v>
                </c:pt>
                <c:pt idx="69883">
                  <c:v>1329</c:v>
                </c:pt>
                <c:pt idx="69884">
                  <c:v>1304</c:v>
                </c:pt>
                <c:pt idx="69885">
                  <c:v>1257</c:v>
                </c:pt>
                <c:pt idx="69886">
                  <c:v>1207</c:v>
                </c:pt>
                <c:pt idx="69887">
                  <c:v>1156</c:v>
                </c:pt>
                <c:pt idx="69888">
                  <c:v>1092</c:v>
                </c:pt>
                <c:pt idx="69889">
                  <c:v>1050</c:v>
                </c:pt>
                <c:pt idx="69890">
                  <c:v>1002</c:v>
                </c:pt>
                <c:pt idx="69891">
                  <c:v>988</c:v>
                </c:pt>
                <c:pt idx="69892">
                  <c:v>968</c:v>
                </c:pt>
                <c:pt idx="69893">
                  <c:v>957</c:v>
                </c:pt>
                <c:pt idx="69894">
                  <c:v>890</c:v>
                </c:pt>
                <c:pt idx="69895">
                  <c:v>967</c:v>
                </c:pt>
                <c:pt idx="69896">
                  <c:v>1042</c:v>
                </c:pt>
                <c:pt idx="69897">
                  <c:v>1113</c:v>
                </c:pt>
                <c:pt idx="69898">
                  <c:v>1156</c:v>
                </c:pt>
                <c:pt idx="69899">
                  <c:v>1180</c:v>
                </c:pt>
                <c:pt idx="69900">
                  <c:v>1189</c:v>
                </c:pt>
                <c:pt idx="69901">
                  <c:v>1200</c:v>
                </c:pt>
                <c:pt idx="69902">
                  <c:v>1211</c:v>
                </c:pt>
                <c:pt idx="69903">
                  <c:v>1218</c:v>
                </c:pt>
                <c:pt idx="69904">
                  <c:v>1203</c:v>
                </c:pt>
                <c:pt idx="69905">
                  <c:v>1197</c:v>
                </c:pt>
                <c:pt idx="69906">
                  <c:v>1317</c:v>
                </c:pt>
                <c:pt idx="69907">
                  <c:v>1282</c:v>
                </c:pt>
                <c:pt idx="69908">
                  <c:v>1249</c:v>
                </c:pt>
                <c:pt idx="69909">
                  <c:v>1197</c:v>
                </c:pt>
                <c:pt idx="69910">
                  <c:v>1149</c:v>
                </c:pt>
                <c:pt idx="69911">
                  <c:v>1109</c:v>
                </c:pt>
                <c:pt idx="69912">
                  <c:v>1068</c:v>
                </c:pt>
                <c:pt idx="69913">
                  <c:v>1063</c:v>
                </c:pt>
                <c:pt idx="69914">
                  <c:v>1021</c:v>
                </c:pt>
                <c:pt idx="69915">
                  <c:v>1002</c:v>
                </c:pt>
                <c:pt idx="69916">
                  <c:v>984</c:v>
                </c:pt>
                <c:pt idx="69917">
                  <c:v>971</c:v>
                </c:pt>
                <c:pt idx="69918">
                  <c:v>909</c:v>
                </c:pt>
                <c:pt idx="69919">
                  <c:v>929</c:v>
                </c:pt>
                <c:pt idx="69920">
                  <c:v>974</c:v>
                </c:pt>
                <c:pt idx="69921">
                  <c:v>1010</c:v>
                </c:pt>
                <c:pt idx="69922">
                  <c:v>1036</c:v>
                </c:pt>
                <c:pt idx="69923">
                  <c:v>1054</c:v>
                </c:pt>
                <c:pt idx="69924">
                  <c:v>1055</c:v>
                </c:pt>
                <c:pt idx="69925">
                  <c:v>1079</c:v>
                </c:pt>
                <c:pt idx="69926">
                  <c:v>1061</c:v>
                </c:pt>
                <c:pt idx="69927">
                  <c:v>1031</c:v>
                </c:pt>
                <c:pt idx="69928">
                  <c:v>1005</c:v>
                </c:pt>
                <c:pt idx="69929">
                  <c:v>1013</c:v>
                </c:pt>
                <c:pt idx="69930">
                  <c:v>1133</c:v>
                </c:pt>
                <c:pt idx="69931">
                  <c:v>1159</c:v>
                </c:pt>
                <c:pt idx="69932">
                  <c:v>1171</c:v>
                </c:pt>
                <c:pt idx="69933">
                  <c:v>1151</c:v>
                </c:pt>
                <c:pt idx="69934">
                  <c:v>1122</c:v>
                </c:pt>
                <c:pt idx="69935">
                  <c:v>1086</c:v>
                </c:pt>
                <c:pt idx="69936">
                  <c:v>1042</c:v>
                </c:pt>
                <c:pt idx="69937">
                  <c:v>1009</c:v>
                </c:pt>
                <c:pt idx="69938">
                  <c:v>982</c:v>
                </c:pt>
                <c:pt idx="69939">
                  <c:v>962</c:v>
                </c:pt>
                <c:pt idx="69940">
                  <c:v>964</c:v>
                </c:pt>
                <c:pt idx="69941">
                  <c:v>1005</c:v>
                </c:pt>
                <c:pt idx="69942">
                  <c:v>1016</c:v>
                </c:pt>
                <c:pt idx="69943">
                  <c:v>1201</c:v>
                </c:pt>
                <c:pt idx="69944">
                  <c:v>1354</c:v>
                </c:pt>
                <c:pt idx="69945">
                  <c:v>1420</c:v>
                </c:pt>
                <c:pt idx="69946">
                  <c:v>1474</c:v>
                </c:pt>
                <c:pt idx="69947">
                  <c:v>1482</c:v>
                </c:pt>
                <c:pt idx="69948">
                  <c:v>1484</c:v>
                </c:pt>
                <c:pt idx="69949">
                  <c:v>1510</c:v>
                </c:pt>
                <c:pt idx="69950">
                  <c:v>1511</c:v>
                </c:pt>
                <c:pt idx="69951">
                  <c:v>1437</c:v>
                </c:pt>
                <c:pt idx="69952">
                  <c:v>1353</c:v>
                </c:pt>
                <c:pt idx="69953">
                  <c:v>1275</c:v>
                </c:pt>
                <c:pt idx="69954">
                  <c:v>1373</c:v>
                </c:pt>
                <c:pt idx="69955">
                  <c:v>1347</c:v>
                </c:pt>
                <c:pt idx="69956">
                  <c:v>1304</c:v>
                </c:pt>
                <c:pt idx="69957">
                  <c:v>1246</c:v>
                </c:pt>
                <c:pt idx="69958">
                  <c:v>1190</c:v>
                </c:pt>
                <c:pt idx="69959">
                  <c:v>1117</c:v>
                </c:pt>
                <c:pt idx="69960">
                  <c:v>1074</c:v>
                </c:pt>
                <c:pt idx="69961">
                  <c:v>1021</c:v>
                </c:pt>
                <c:pt idx="69962">
                  <c:v>986</c:v>
                </c:pt>
                <c:pt idx="69963">
                  <c:v>972</c:v>
                </c:pt>
                <c:pt idx="69964">
                  <c:v>975</c:v>
                </c:pt>
                <c:pt idx="69965">
                  <c:v>999</c:v>
                </c:pt>
                <c:pt idx="69966">
                  <c:v>1021</c:v>
                </c:pt>
                <c:pt idx="69967">
                  <c:v>1196</c:v>
                </c:pt>
                <c:pt idx="69968">
                  <c:v>1342</c:v>
                </c:pt>
                <c:pt idx="69969">
                  <c:v>1404</c:v>
                </c:pt>
                <c:pt idx="69970">
                  <c:v>1471</c:v>
                </c:pt>
                <c:pt idx="69971">
                  <c:v>1453</c:v>
                </c:pt>
                <c:pt idx="69972">
                  <c:v>1463</c:v>
                </c:pt>
                <c:pt idx="69973">
                  <c:v>1494</c:v>
                </c:pt>
                <c:pt idx="69974">
                  <c:v>1490</c:v>
                </c:pt>
                <c:pt idx="69975">
                  <c:v>1433</c:v>
                </c:pt>
                <c:pt idx="69976">
                  <c:v>1348</c:v>
                </c:pt>
                <c:pt idx="69977">
                  <c:v>1267</c:v>
                </c:pt>
                <c:pt idx="69978">
                  <c:v>1365</c:v>
                </c:pt>
                <c:pt idx="69979">
                  <c:v>1332</c:v>
                </c:pt>
                <c:pt idx="69980">
                  <c:v>1290</c:v>
                </c:pt>
                <c:pt idx="69981">
                  <c:v>1241</c:v>
                </c:pt>
                <c:pt idx="69982">
                  <c:v>1180</c:v>
                </c:pt>
                <c:pt idx="69983">
                  <c:v>1122</c:v>
                </c:pt>
                <c:pt idx="69984">
                  <c:v>1065</c:v>
                </c:pt>
                <c:pt idx="69985">
                  <c:v>1023</c:v>
                </c:pt>
                <c:pt idx="69986">
                  <c:v>992</c:v>
                </c:pt>
                <c:pt idx="69987">
                  <c:v>968</c:v>
                </c:pt>
                <c:pt idx="69988">
                  <c:v>967</c:v>
                </c:pt>
                <c:pt idx="69989">
                  <c:v>992</c:v>
                </c:pt>
                <c:pt idx="69990">
                  <c:v>997</c:v>
                </c:pt>
                <c:pt idx="69991">
                  <c:v>1192</c:v>
                </c:pt>
                <c:pt idx="69992">
                  <c:v>1330</c:v>
                </c:pt>
                <c:pt idx="69993">
                  <c:v>1421</c:v>
                </c:pt>
                <c:pt idx="69994">
                  <c:v>1473</c:v>
                </c:pt>
                <c:pt idx="69995">
                  <c:v>1471</c:v>
                </c:pt>
                <c:pt idx="69996">
                  <c:v>1467</c:v>
                </c:pt>
                <c:pt idx="69997">
                  <c:v>1473</c:v>
                </c:pt>
                <c:pt idx="69998">
                  <c:v>1439</c:v>
                </c:pt>
                <c:pt idx="69999">
                  <c:v>1345</c:v>
                </c:pt>
                <c:pt idx="70000">
                  <c:v>1297</c:v>
                </c:pt>
                <c:pt idx="70001">
                  <c:v>1262</c:v>
                </c:pt>
                <c:pt idx="70002">
                  <c:v>1358</c:v>
                </c:pt>
                <c:pt idx="70003">
                  <c:v>1332</c:v>
                </c:pt>
                <c:pt idx="70004">
                  <c:v>1289</c:v>
                </c:pt>
                <c:pt idx="70005">
                  <c:v>1244</c:v>
                </c:pt>
                <c:pt idx="70006">
                  <c:v>1171</c:v>
                </c:pt>
                <c:pt idx="70007">
                  <c:v>1111</c:v>
                </c:pt>
                <c:pt idx="70008">
                  <c:v>1052</c:v>
                </c:pt>
                <c:pt idx="70009">
                  <c:v>1016</c:v>
                </c:pt>
                <c:pt idx="70010">
                  <c:v>980</c:v>
                </c:pt>
                <c:pt idx="70011">
                  <c:v>963</c:v>
                </c:pt>
                <c:pt idx="70012">
                  <c:v>961</c:v>
                </c:pt>
                <c:pt idx="70013">
                  <c:v>987</c:v>
                </c:pt>
                <c:pt idx="70014">
                  <c:v>1001</c:v>
                </c:pt>
                <c:pt idx="70015">
                  <c:v>1161</c:v>
                </c:pt>
                <c:pt idx="70016">
                  <c:v>1295</c:v>
                </c:pt>
                <c:pt idx="70017">
                  <c:v>1378</c:v>
                </c:pt>
                <c:pt idx="70018">
                  <c:v>1405</c:v>
                </c:pt>
                <c:pt idx="70019">
                  <c:v>1412</c:v>
                </c:pt>
                <c:pt idx="70020">
                  <c:v>1419</c:v>
                </c:pt>
                <c:pt idx="70021">
                  <c:v>1419</c:v>
                </c:pt>
                <c:pt idx="70022">
                  <c:v>1381</c:v>
                </c:pt>
                <c:pt idx="70023">
                  <c:v>1306</c:v>
                </c:pt>
                <c:pt idx="70024">
                  <c:v>1244</c:v>
                </c:pt>
                <c:pt idx="70025">
                  <c:v>1229</c:v>
                </c:pt>
                <c:pt idx="70026">
                  <c:v>1341</c:v>
                </c:pt>
                <c:pt idx="70027">
                  <c:v>1323</c:v>
                </c:pt>
                <c:pt idx="70028">
                  <c:v>1287</c:v>
                </c:pt>
                <c:pt idx="70029">
                  <c:v>1231</c:v>
                </c:pt>
                <c:pt idx="70030">
                  <c:v>1180</c:v>
                </c:pt>
                <c:pt idx="70031">
                  <c:v>1108</c:v>
                </c:pt>
                <c:pt idx="70032">
                  <c:v>1060</c:v>
                </c:pt>
                <c:pt idx="70033">
                  <c:v>1021</c:v>
                </c:pt>
                <c:pt idx="70034">
                  <c:v>991</c:v>
                </c:pt>
                <c:pt idx="70035">
                  <c:v>975</c:v>
                </c:pt>
                <c:pt idx="70036">
                  <c:v>971</c:v>
                </c:pt>
                <c:pt idx="70037">
                  <c:v>982</c:v>
                </c:pt>
                <c:pt idx="70038">
                  <c:v>959</c:v>
                </c:pt>
                <c:pt idx="70039">
                  <c:v>1042</c:v>
                </c:pt>
                <c:pt idx="70040">
                  <c:v>1138</c:v>
                </c:pt>
                <c:pt idx="70041">
                  <c:v>1209</c:v>
                </c:pt>
                <c:pt idx="70042">
                  <c:v>1244</c:v>
                </c:pt>
                <c:pt idx="70043">
                  <c:v>1232</c:v>
                </c:pt>
                <c:pt idx="70044">
                  <c:v>1214</c:v>
                </c:pt>
                <c:pt idx="70045">
                  <c:v>1197</c:v>
                </c:pt>
                <c:pt idx="70046">
                  <c:v>1182</c:v>
                </c:pt>
                <c:pt idx="70047">
                  <c:v>1145</c:v>
                </c:pt>
                <c:pt idx="70048">
                  <c:v>1120</c:v>
                </c:pt>
                <c:pt idx="70049">
                  <c:v>1141</c:v>
                </c:pt>
                <c:pt idx="70050">
                  <c:v>1227</c:v>
                </c:pt>
                <c:pt idx="70051">
                  <c:v>1218</c:v>
                </c:pt>
                <c:pt idx="70052">
                  <c:v>1197</c:v>
                </c:pt>
                <c:pt idx="70053">
                  <c:v>1164</c:v>
                </c:pt>
                <c:pt idx="70054">
                  <c:v>1103</c:v>
                </c:pt>
                <c:pt idx="70055">
                  <c:v>1047</c:v>
                </c:pt>
                <c:pt idx="70056">
                  <c:v>986</c:v>
                </c:pt>
                <c:pt idx="70057">
                  <c:v>955</c:v>
                </c:pt>
                <c:pt idx="70058">
                  <c:v>926</c:v>
                </c:pt>
                <c:pt idx="70059">
                  <c:v>900</c:v>
                </c:pt>
                <c:pt idx="70060">
                  <c:v>896</c:v>
                </c:pt>
                <c:pt idx="70061">
                  <c:v>896</c:v>
                </c:pt>
                <c:pt idx="70062">
                  <c:v>849</c:v>
                </c:pt>
                <c:pt idx="70063">
                  <c:v>897</c:v>
                </c:pt>
                <c:pt idx="70064">
                  <c:v>974</c:v>
                </c:pt>
                <c:pt idx="70065">
                  <c:v>1042</c:v>
                </c:pt>
                <c:pt idx="70066">
                  <c:v>1071</c:v>
                </c:pt>
                <c:pt idx="70067">
                  <c:v>1083</c:v>
                </c:pt>
                <c:pt idx="70068">
                  <c:v>1112</c:v>
                </c:pt>
                <c:pt idx="70069">
                  <c:v>1084</c:v>
                </c:pt>
                <c:pt idx="70070">
                  <c:v>1089</c:v>
                </c:pt>
                <c:pt idx="70071">
                  <c:v>1073</c:v>
                </c:pt>
                <c:pt idx="70072">
                  <c:v>1072</c:v>
                </c:pt>
                <c:pt idx="70073">
                  <c:v>1092</c:v>
                </c:pt>
                <c:pt idx="70074">
                  <c:v>1210</c:v>
                </c:pt>
                <c:pt idx="70075">
                  <c:v>1189</c:v>
                </c:pt>
                <c:pt idx="70076">
                  <c:v>1148</c:v>
                </c:pt>
                <c:pt idx="70077">
                  <c:v>1095</c:v>
                </c:pt>
                <c:pt idx="70078">
                  <c:v>1049</c:v>
                </c:pt>
                <c:pt idx="70079">
                  <c:v>1001</c:v>
                </c:pt>
                <c:pt idx="70080">
                  <c:v>956</c:v>
                </c:pt>
                <c:pt idx="70081">
                  <c:v>941</c:v>
                </c:pt>
                <c:pt idx="70082">
                  <c:v>921</c:v>
                </c:pt>
                <c:pt idx="70083">
                  <c:v>906</c:v>
                </c:pt>
                <c:pt idx="70084">
                  <c:v>885</c:v>
                </c:pt>
                <c:pt idx="70085">
                  <c:v>876</c:v>
                </c:pt>
                <c:pt idx="70086">
                  <c:v>826</c:v>
                </c:pt>
                <c:pt idx="70087">
                  <c:v>849</c:v>
                </c:pt>
                <c:pt idx="70088">
                  <c:v>899</c:v>
                </c:pt>
                <c:pt idx="70089">
                  <c:v>937</c:v>
                </c:pt>
                <c:pt idx="70090">
                  <c:v>957</c:v>
                </c:pt>
                <c:pt idx="70091">
                  <c:v>961</c:v>
                </c:pt>
                <c:pt idx="70092">
                  <c:v>966</c:v>
                </c:pt>
                <c:pt idx="70093">
                  <c:v>978</c:v>
                </c:pt>
                <c:pt idx="70094">
                  <c:v>963</c:v>
                </c:pt>
                <c:pt idx="70095">
                  <c:v>958</c:v>
                </c:pt>
                <c:pt idx="70096">
                  <c:v>939</c:v>
                </c:pt>
                <c:pt idx="70097">
                  <c:v>948</c:v>
                </c:pt>
                <c:pt idx="70098">
                  <c:v>1079</c:v>
                </c:pt>
                <c:pt idx="70099">
                  <c:v>1106</c:v>
                </c:pt>
                <c:pt idx="70100">
                  <c:v>1112</c:v>
                </c:pt>
                <c:pt idx="70101">
                  <c:v>1084</c:v>
                </c:pt>
                <c:pt idx="70102">
                  <c:v>1050</c:v>
                </c:pt>
                <c:pt idx="70103">
                  <c:v>1003</c:v>
                </c:pt>
                <c:pt idx="70104">
                  <c:v>956</c:v>
                </c:pt>
                <c:pt idx="70105">
                  <c:v>940</c:v>
                </c:pt>
                <c:pt idx="70106">
                  <c:v>924</c:v>
                </c:pt>
                <c:pt idx="70107">
                  <c:v>907</c:v>
                </c:pt>
                <c:pt idx="70108">
                  <c:v>912</c:v>
                </c:pt>
                <c:pt idx="70109">
                  <c:v>947</c:v>
                </c:pt>
                <c:pt idx="70110">
                  <c:v>970</c:v>
                </c:pt>
                <c:pt idx="70111">
                  <c:v>1121</c:v>
                </c:pt>
                <c:pt idx="70112">
                  <c:v>1263</c:v>
                </c:pt>
                <c:pt idx="70113">
                  <c:v>1342</c:v>
                </c:pt>
                <c:pt idx="70114">
                  <c:v>1407</c:v>
                </c:pt>
                <c:pt idx="70115">
                  <c:v>1400</c:v>
                </c:pt>
                <c:pt idx="70116">
                  <c:v>1411</c:v>
                </c:pt>
                <c:pt idx="70117">
                  <c:v>1417</c:v>
                </c:pt>
                <c:pt idx="70118">
                  <c:v>1363</c:v>
                </c:pt>
                <c:pt idx="70119">
                  <c:v>1325</c:v>
                </c:pt>
                <c:pt idx="70120">
                  <c:v>1243</c:v>
                </c:pt>
                <c:pt idx="70121">
                  <c:v>1206</c:v>
                </c:pt>
                <c:pt idx="70122">
                  <c:v>1304</c:v>
                </c:pt>
                <c:pt idx="70123">
                  <c:v>1269</c:v>
                </c:pt>
                <c:pt idx="70124">
                  <c:v>1230</c:v>
                </c:pt>
                <c:pt idx="70125">
                  <c:v>1171</c:v>
                </c:pt>
                <c:pt idx="70126">
                  <c:v>1107</c:v>
                </c:pt>
                <c:pt idx="70127">
                  <c:v>1034</c:v>
                </c:pt>
                <c:pt idx="70128">
                  <c:v>994</c:v>
                </c:pt>
                <c:pt idx="70129">
                  <c:v>968</c:v>
                </c:pt>
                <c:pt idx="70130">
                  <c:v>942</c:v>
                </c:pt>
                <c:pt idx="70131">
                  <c:v>934</c:v>
                </c:pt>
                <c:pt idx="70132">
                  <c:v>942</c:v>
                </c:pt>
                <c:pt idx="70133">
                  <c:v>941</c:v>
                </c:pt>
                <c:pt idx="70134">
                  <c:v>985</c:v>
                </c:pt>
                <c:pt idx="70135">
                  <c:v>1161</c:v>
                </c:pt>
                <c:pt idx="70136">
                  <c:v>1271</c:v>
                </c:pt>
                <c:pt idx="70137">
                  <c:v>1341</c:v>
                </c:pt>
                <c:pt idx="70138">
                  <c:v>1411</c:v>
                </c:pt>
                <c:pt idx="70139">
                  <c:v>1407</c:v>
                </c:pt>
                <c:pt idx="70140">
                  <c:v>1427</c:v>
                </c:pt>
                <c:pt idx="70141">
                  <c:v>1441</c:v>
                </c:pt>
                <c:pt idx="70142">
                  <c:v>1429</c:v>
                </c:pt>
                <c:pt idx="70143">
                  <c:v>1371</c:v>
                </c:pt>
                <c:pt idx="70144">
                  <c:v>1279</c:v>
                </c:pt>
                <c:pt idx="70145">
                  <c:v>1237</c:v>
                </c:pt>
                <c:pt idx="70146">
                  <c:v>1326</c:v>
                </c:pt>
                <c:pt idx="70147">
                  <c:v>1294</c:v>
                </c:pt>
                <c:pt idx="70148">
                  <c:v>1261</c:v>
                </c:pt>
                <c:pt idx="70149">
                  <c:v>1202</c:v>
                </c:pt>
                <c:pt idx="70150">
                  <c:v>1138</c:v>
                </c:pt>
                <c:pt idx="70151">
                  <c:v>1081</c:v>
                </c:pt>
                <c:pt idx="70152">
                  <c:v>1035</c:v>
                </c:pt>
                <c:pt idx="70153">
                  <c:v>970</c:v>
                </c:pt>
                <c:pt idx="70154">
                  <c:v>974</c:v>
                </c:pt>
                <c:pt idx="70155">
                  <c:v>960</c:v>
                </c:pt>
                <c:pt idx="70156">
                  <c:v>959</c:v>
                </c:pt>
                <c:pt idx="70157">
                  <c:v>991</c:v>
                </c:pt>
                <c:pt idx="70158">
                  <c:v>1012</c:v>
                </c:pt>
                <c:pt idx="70159">
                  <c:v>1177</c:v>
                </c:pt>
                <c:pt idx="70160">
                  <c:v>1272</c:v>
                </c:pt>
                <c:pt idx="70161">
                  <c:v>1327</c:v>
                </c:pt>
                <c:pt idx="70162">
                  <c:v>1362</c:v>
                </c:pt>
                <c:pt idx="70163">
                  <c:v>1349</c:v>
                </c:pt>
                <c:pt idx="70164">
                  <c:v>1350</c:v>
                </c:pt>
                <c:pt idx="70165">
                  <c:v>1353</c:v>
                </c:pt>
                <c:pt idx="70166">
                  <c:v>1335</c:v>
                </c:pt>
                <c:pt idx="70167">
                  <c:v>1287</c:v>
                </c:pt>
                <c:pt idx="70168">
                  <c:v>1211</c:v>
                </c:pt>
                <c:pt idx="70169">
                  <c:v>1159</c:v>
                </c:pt>
                <c:pt idx="70170">
                  <c:v>1224</c:v>
                </c:pt>
                <c:pt idx="70171">
                  <c:v>1202</c:v>
                </c:pt>
                <c:pt idx="70172">
                  <c:v>1150</c:v>
                </c:pt>
                <c:pt idx="70173">
                  <c:v>1089</c:v>
                </c:pt>
                <c:pt idx="70174">
                  <c:v>1033</c:v>
                </c:pt>
                <c:pt idx="70175">
                  <c:v>973</c:v>
                </c:pt>
                <c:pt idx="70176">
                  <c:v>926</c:v>
                </c:pt>
                <c:pt idx="70177">
                  <c:v>903</c:v>
                </c:pt>
                <c:pt idx="70178">
                  <c:v>874</c:v>
                </c:pt>
                <c:pt idx="70179">
                  <c:v>858</c:v>
                </c:pt>
                <c:pt idx="70180">
                  <c:v>870</c:v>
                </c:pt>
                <c:pt idx="70181">
                  <c:v>897</c:v>
                </c:pt>
                <c:pt idx="70182">
                  <c:v>927</c:v>
                </c:pt>
                <c:pt idx="70183">
                  <c:v>1066</c:v>
                </c:pt>
                <c:pt idx="70184">
                  <c:v>1188</c:v>
                </c:pt>
                <c:pt idx="70185">
                  <c:v>1264</c:v>
                </c:pt>
                <c:pt idx="70186">
                  <c:v>1303</c:v>
                </c:pt>
                <c:pt idx="70187">
                  <c:v>1327</c:v>
                </c:pt>
                <c:pt idx="70188">
                  <c:v>1328</c:v>
                </c:pt>
                <c:pt idx="70189">
                  <c:v>1355</c:v>
                </c:pt>
                <c:pt idx="70190">
                  <c:v>1358</c:v>
                </c:pt>
                <c:pt idx="70191">
                  <c:v>1302</c:v>
                </c:pt>
                <c:pt idx="70192">
                  <c:v>1214</c:v>
                </c:pt>
                <c:pt idx="70193">
                  <c:v>1146</c:v>
                </c:pt>
                <c:pt idx="70194">
                  <c:v>1237</c:v>
                </c:pt>
                <c:pt idx="70195">
                  <c:v>1198</c:v>
                </c:pt>
                <c:pt idx="70196">
                  <c:v>1167</c:v>
                </c:pt>
                <c:pt idx="70197">
                  <c:v>1108</c:v>
                </c:pt>
                <c:pt idx="70198">
                  <c:v>1064</c:v>
                </c:pt>
                <c:pt idx="70199">
                  <c:v>993</c:v>
                </c:pt>
                <c:pt idx="70200">
                  <c:v>950</c:v>
                </c:pt>
                <c:pt idx="70201">
                  <c:v>914</c:v>
                </c:pt>
                <c:pt idx="70202">
                  <c:v>892</c:v>
                </c:pt>
                <c:pt idx="70203">
                  <c:v>877</c:v>
                </c:pt>
                <c:pt idx="70204">
                  <c:v>878</c:v>
                </c:pt>
                <c:pt idx="70205">
                  <c:v>891</c:v>
                </c:pt>
                <c:pt idx="70206">
                  <c:v>874</c:v>
                </c:pt>
                <c:pt idx="70207">
                  <c:v>974</c:v>
                </c:pt>
                <c:pt idx="70208">
                  <c:v>1113</c:v>
                </c:pt>
                <c:pt idx="70209">
                  <c:v>1194</c:v>
                </c:pt>
                <c:pt idx="70210">
                  <c:v>1255</c:v>
                </c:pt>
                <c:pt idx="70211">
                  <c:v>1258</c:v>
                </c:pt>
                <c:pt idx="70212">
                  <c:v>1234</c:v>
                </c:pt>
                <c:pt idx="70213">
                  <c:v>1204</c:v>
                </c:pt>
                <c:pt idx="70214">
                  <c:v>1166</c:v>
                </c:pt>
                <c:pt idx="70215">
                  <c:v>1160</c:v>
                </c:pt>
                <c:pt idx="70216">
                  <c:v>1145</c:v>
                </c:pt>
                <c:pt idx="70217">
                  <c:v>1124</c:v>
                </c:pt>
                <c:pt idx="70218">
                  <c:v>1227</c:v>
                </c:pt>
                <c:pt idx="70219">
                  <c:v>1202</c:v>
                </c:pt>
                <c:pt idx="70220">
                  <c:v>1164</c:v>
                </c:pt>
                <c:pt idx="70221">
                  <c:v>1114</c:v>
                </c:pt>
                <c:pt idx="70222">
                  <c:v>1075</c:v>
                </c:pt>
                <c:pt idx="70223">
                  <c:v>1029</c:v>
                </c:pt>
                <c:pt idx="70224">
                  <c:v>979</c:v>
                </c:pt>
                <c:pt idx="70225">
                  <c:v>957</c:v>
                </c:pt>
                <c:pt idx="70226">
                  <c:v>915</c:v>
                </c:pt>
                <c:pt idx="70227">
                  <c:v>898</c:v>
                </c:pt>
                <c:pt idx="70228">
                  <c:v>884</c:v>
                </c:pt>
                <c:pt idx="70229">
                  <c:v>885</c:v>
                </c:pt>
                <c:pt idx="70230">
                  <c:v>841</c:v>
                </c:pt>
                <c:pt idx="70231">
                  <c:v>890</c:v>
                </c:pt>
                <c:pt idx="70232">
                  <c:v>957</c:v>
                </c:pt>
                <c:pt idx="70233">
                  <c:v>1019</c:v>
                </c:pt>
                <c:pt idx="70234">
                  <c:v>1089</c:v>
                </c:pt>
                <c:pt idx="70235">
                  <c:v>1108</c:v>
                </c:pt>
                <c:pt idx="70236">
                  <c:v>1130</c:v>
                </c:pt>
                <c:pt idx="70237">
                  <c:v>1127</c:v>
                </c:pt>
                <c:pt idx="70238">
                  <c:v>1110</c:v>
                </c:pt>
                <c:pt idx="70239">
                  <c:v>1096</c:v>
                </c:pt>
                <c:pt idx="70240">
                  <c:v>1079</c:v>
                </c:pt>
                <c:pt idx="70241">
                  <c:v>1083</c:v>
                </c:pt>
                <c:pt idx="70242">
                  <c:v>1173</c:v>
                </c:pt>
                <c:pt idx="70243">
                  <c:v>1164</c:v>
                </c:pt>
                <c:pt idx="70244">
                  <c:v>1159</c:v>
                </c:pt>
                <c:pt idx="70245">
                  <c:v>1119</c:v>
                </c:pt>
                <c:pt idx="70246">
                  <c:v>1059</c:v>
                </c:pt>
                <c:pt idx="70247">
                  <c:v>1008</c:v>
                </c:pt>
                <c:pt idx="70248">
                  <c:v>961</c:v>
                </c:pt>
                <c:pt idx="70249">
                  <c:v>925</c:v>
                </c:pt>
                <c:pt idx="70250">
                  <c:v>889</c:v>
                </c:pt>
                <c:pt idx="70251">
                  <c:v>882</c:v>
                </c:pt>
                <c:pt idx="70252">
                  <c:v>887</c:v>
                </c:pt>
                <c:pt idx="70253">
                  <c:v>923</c:v>
                </c:pt>
                <c:pt idx="70254">
                  <c:v>944</c:v>
                </c:pt>
                <c:pt idx="70255">
                  <c:v>1123</c:v>
                </c:pt>
                <c:pt idx="70256">
                  <c:v>1268</c:v>
                </c:pt>
                <c:pt idx="70257">
                  <c:v>1352</c:v>
                </c:pt>
                <c:pt idx="70258">
                  <c:v>1420</c:v>
                </c:pt>
                <c:pt idx="70259">
                  <c:v>1444</c:v>
                </c:pt>
                <c:pt idx="70260">
                  <c:v>1455</c:v>
                </c:pt>
                <c:pt idx="70261">
                  <c:v>1471</c:v>
                </c:pt>
                <c:pt idx="70262">
                  <c:v>1459</c:v>
                </c:pt>
                <c:pt idx="70263">
                  <c:v>1419</c:v>
                </c:pt>
                <c:pt idx="70264">
                  <c:v>1310</c:v>
                </c:pt>
                <c:pt idx="70265">
                  <c:v>1215</c:v>
                </c:pt>
                <c:pt idx="70266">
                  <c:v>1297</c:v>
                </c:pt>
                <c:pt idx="70267">
                  <c:v>1264</c:v>
                </c:pt>
                <c:pt idx="70268">
                  <c:v>1228</c:v>
                </c:pt>
                <c:pt idx="70269">
                  <c:v>1184</c:v>
                </c:pt>
                <c:pt idx="70270">
                  <c:v>1127</c:v>
                </c:pt>
                <c:pt idx="70271">
                  <c:v>1056</c:v>
                </c:pt>
                <c:pt idx="70272">
                  <c:v>1024</c:v>
                </c:pt>
                <c:pt idx="70273">
                  <c:v>974</c:v>
                </c:pt>
                <c:pt idx="70274">
                  <c:v>956</c:v>
                </c:pt>
                <c:pt idx="70275">
                  <c:v>924</c:v>
                </c:pt>
                <c:pt idx="70276">
                  <c:v>900</c:v>
                </c:pt>
                <c:pt idx="70277">
                  <c:v>867</c:v>
                </c:pt>
                <c:pt idx="70278">
                  <c:v>870</c:v>
                </c:pt>
                <c:pt idx="70279">
                  <c:v>916</c:v>
                </c:pt>
                <c:pt idx="70280">
                  <c:v>962</c:v>
                </c:pt>
                <c:pt idx="70281">
                  <c:v>1010</c:v>
                </c:pt>
                <c:pt idx="70282">
                  <c:v>1069</c:v>
                </c:pt>
                <c:pt idx="70283">
                  <c:v>1100</c:v>
                </c:pt>
                <c:pt idx="70284">
                  <c:v>1129</c:v>
                </c:pt>
                <c:pt idx="70285">
                  <c:v>1122</c:v>
                </c:pt>
                <c:pt idx="70286">
                  <c:v>1121</c:v>
                </c:pt>
                <c:pt idx="70287">
                  <c:v>1108</c:v>
                </c:pt>
                <c:pt idx="70288">
                  <c:v>1085</c:v>
                </c:pt>
                <c:pt idx="70289">
                  <c:v>1069</c:v>
                </c:pt>
                <c:pt idx="70290">
                  <c:v>1178</c:v>
                </c:pt>
                <c:pt idx="70291">
                  <c:v>1171</c:v>
                </c:pt>
                <c:pt idx="70292">
                  <c:v>1160</c:v>
                </c:pt>
                <c:pt idx="70293">
                  <c:v>1133</c:v>
                </c:pt>
                <c:pt idx="70294">
                  <c:v>1074</c:v>
                </c:pt>
                <c:pt idx="70295">
                  <c:v>1014</c:v>
                </c:pt>
                <c:pt idx="70296">
                  <c:v>964</c:v>
                </c:pt>
                <c:pt idx="70297">
                  <c:v>936</c:v>
                </c:pt>
                <c:pt idx="70298">
                  <c:v>915</c:v>
                </c:pt>
                <c:pt idx="70299">
                  <c:v>895</c:v>
                </c:pt>
                <c:pt idx="70300">
                  <c:v>902</c:v>
                </c:pt>
                <c:pt idx="70301">
                  <c:v>931</c:v>
                </c:pt>
                <c:pt idx="70302">
                  <c:v>914</c:v>
                </c:pt>
                <c:pt idx="70303">
                  <c:v>1096</c:v>
                </c:pt>
                <c:pt idx="70304">
                  <c:v>1241</c:v>
                </c:pt>
                <c:pt idx="70305">
                  <c:v>1338</c:v>
                </c:pt>
                <c:pt idx="70306">
                  <c:v>1395</c:v>
                </c:pt>
                <c:pt idx="70307">
                  <c:v>1405</c:v>
                </c:pt>
                <c:pt idx="70308">
                  <c:v>1423</c:v>
                </c:pt>
                <c:pt idx="70309">
                  <c:v>1451</c:v>
                </c:pt>
                <c:pt idx="70310">
                  <c:v>1437</c:v>
                </c:pt>
                <c:pt idx="70311">
                  <c:v>1394</c:v>
                </c:pt>
                <c:pt idx="70312">
                  <c:v>1304</c:v>
                </c:pt>
                <c:pt idx="70313">
                  <c:v>1237</c:v>
                </c:pt>
                <c:pt idx="70314">
                  <c:v>1327</c:v>
                </c:pt>
                <c:pt idx="70315">
                  <c:v>1298</c:v>
                </c:pt>
                <c:pt idx="70316">
                  <c:v>1243</c:v>
                </c:pt>
                <c:pt idx="70317">
                  <c:v>1197</c:v>
                </c:pt>
                <c:pt idx="70318">
                  <c:v>1135</c:v>
                </c:pt>
                <c:pt idx="70319">
                  <c:v>1060</c:v>
                </c:pt>
                <c:pt idx="70320">
                  <c:v>1021</c:v>
                </c:pt>
                <c:pt idx="70321">
                  <c:v>983</c:v>
                </c:pt>
                <c:pt idx="70322">
                  <c:v>946</c:v>
                </c:pt>
                <c:pt idx="70323">
                  <c:v>926</c:v>
                </c:pt>
                <c:pt idx="70324">
                  <c:v>923</c:v>
                </c:pt>
                <c:pt idx="70325">
                  <c:v>959</c:v>
                </c:pt>
                <c:pt idx="70326">
                  <c:v>962</c:v>
                </c:pt>
                <c:pt idx="70327">
                  <c:v>1116</c:v>
                </c:pt>
                <c:pt idx="70328">
                  <c:v>1258</c:v>
                </c:pt>
                <c:pt idx="70329">
                  <c:v>1351</c:v>
                </c:pt>
                <c:pt idx="70330">
                  <c:v>1424</c:v>
                </c:pt>
                <c:pt idx="70331">
                  <c:v>1435</c:v>
                </c:pt>
                <c:pt idx="70332">
                  <c:v>1454</c:v>
                </c:pt>
                <c:pt idx="70333">
                  <c:v>1487</c:v>
                </c:pt>
                <c:pt idx="70334">
                  <c:v>1466</c:v>
                </c:pt>
                <c:pt idx="70335">
                  <c:v>1421</c:v>
                </c:pt>
                <c:pt idx="70336">
                  <c:v>1337</c:v>
                </c:pt>
                <c:pt idx="70337">
                  <c:v>1236</c:v>
                </c:pt>
                <c:pt idx="70338">
                  <c:v>1316</c:v>
                </c:pt>
                <c:pt idx="70339">
                  <c:v>1301</c:v>
                </c:pt>
                <c:pt idx="70340">
                  <c:v>1247</c:v>
                </c:pt>
                <c:pt idx="70341">
                  <c:v>1174</c:v>
                </c:pt>
                <c:pt idx="70342">
                  <c:v>1119</c:v>
                </c:pt>
                <c:pt idx="70343">
                  <c:v>1051</c:v>
                </c:pt>
                <c:pt idx="70344">
                  <c:v>1003</c:v>
                </c:pt>
                <c:pt idx="70345">
                  <c:v>947</c:v>
                </c:pt>
                <c:pt idx="70346">
                  <c:v>917</c:v>
                </c:pt>
                <c:pt idx="70347">
                  <c:v>895</c:v>
                </c:pt>
                <c:pt idx="70348">
                  <c:v>907</c:v>
                </c:pt>
                <c:pt idx="70349">
                  <c:v>935</c:v>
                </c:pt>
                <c:pt idx="70350">
                  <c:v>953</c:v>
                </c:pt>
                <c:pt idx="70351">
                  <c:v>1101</c:v>
                </c:pt>
                <c:pt idx="70352">
                  <c:v>1245</c:v>
                </c:pt>
                <c:pt idx="70353">
                  <c:v>1346</c:v>
                </c:pt>
                <c:pt idx="70354">
                  <c:v>1423</c:v>
                </c:pt>
                <c:pt idx="70355">
                  <c:v>1434</c:v>
                </c:pt>
                <c:pt idx="70356">
                  <c:v>1452</c:v>
                </c:pt>
                <c:pt idx="70357">
                  <c:v>1451</c:v>
                </c:pt>
                <c:pt idx="70358">
                  <c:v>1452</c:v>
                </c:pt>
                <c:pt idx="70359">
                  <c:v>1396</c:v>
                </c:pt>
                <c:pt idx="70360">
                  <c:v>1315</c:v>
                </c:pt>
                <c:pt idx="70361">
                  <c:v>1229</c:v>
                </c:pt>
                <c:pt idx="70362">
                  <c:v>1317</c:v>
                </c:pt>
                <c:pt idx="70363">
                  <c:v>1278</c:v>
                </c:pt>
                <c:pt idx="70364">
                  <c:v>1228</c:v>
                </c:pt>
                <c:pt idx="70365">
                  <c:v>1174</c:v>
                </c:pt>
                <c:pt idx="70366">
                  <c:v>1131</c:v>
                </c:pt>
                <c:pt idx="70367">
                  <c:v>1069</c:v>
                </c:pt>
                <c:pt idx="70368">
                  <c:v>1022</c:v>
                </c:pt>
                <c:pt idx="70369">
                  <c:v>986</c:v>
                </c:pt>
                <c:pt idx="70370">
                  <c:v>973</c:v>
                </c:pt>
                <c:pt idx="70371">
                  <c:v>945</c:v>
                </c:pt>
                <c:pt idx="70372">
                  <c:v>935</c:v>
                </c:pt>
                <c:pt idx="70373">
                  <c:v>957</c:v>
                </c:pt>
                <c:pt idx="70374">
                  <c:v>941</c:v>
                </c:pt>
                <c:pt idx="70375">
                  <c:v>1037</c:v>
                </c:pt>
                <c:pt idx="70376">
                  <c:v>1173</c:v>
                </c:pt>
                <c:pt idx="70377">
                  <c:v>1271</c:v>
                </c:pt>
                <c:pt idx="70378">
                  <c:v>1310</c:v>
                </c:pt>
                <c:pt idx="70379">
                  <c:v>1290</c:v>
                </c:pt>
                <c:pt idx="70380">
                  <c:v>1253</c:v>
                </c:pt>
                <c:pt idx="70381">
                  <c:v>1238</c:v>
                </c:pt>
                <c:pt idx="70382">
                  <c:v>1225</c:v>
                </c:pt>
                <c:pt idx="70383">
                  <c:v>1191</c:v>
                </c:pt>
                <c:pt idx="70384">
                  <c:v>1156</c:v>
                </c:pt>
                <c:pt idx="70385">
                  <c:v>1149</c:v>
                </c:pt>
                <c:pt idx="70386">
                  <c:v>1258</c:v>
                </c:pt>
                <c:pt idx="70387">
                  <c:v>1241</c:v>
                </c:pt>
                <c:pt idx="70388">
                  <c:v>1198</c:v>
                </c:pt>
                <c:pt idx="70389">
                  <c:v>1163</c:v>
                </c:pt>
                <c:pt idx="70390">
                  <c:v>1120</c:v>
                </c:pt>
                <c:pt idx="70391">
                  <c:v>1076</c:v>
                </c:pt>
                <c:pt idx="70392">
                  <c:v>1038</c:v>
                </c:pt>
                <c:pt idx="70393">
                  <c:v>1006</c:v>
                </c:pt>
                <c:pt idx="70394">
                  <c:v>973</c:v>
                </c:pt>
                <c:pt idx="70395">
                  <c:v>949</c:v>
                </c:pt>
                <c:pt idx="70396">
                  <c:v>937</c:v>
                </c:pt>
                <c:pt idx="70397">
                  <c:v>947</c:v>
                </c:pt>
                <c:pt idx="70398">
                  <c:v>896</c:v>
                </c:pt>
                <c:pt idx="70399">
                  <c:v>929</c:v>
                </c:pt>
                <c:pt idx="70400">
                  <c:v>991</c:v>
                </c:pt>
                <c:pt idx="70401">
                  <c:v>1065</c:v>
                </c:pt>
                <c:pt idx="70402">
                  <c:v>1118</c:v>
                </c:pt>
                <c:pt idx="70403">
                  <c:v>1148</c:v>
                </c:pt>
                <c:pt idx="70404">
                  <c:v>1147</c:v>
                </c:pt>
                <c:pt idx="70405">
                  <c:v>1116</c:v>
                </c:pt>
                <c:pt idx="70406">
                  <c:v>1105</c:v>
                </c:pt>
                <c:pt idx="70407">
                  <c:v>1089</c:v>
                </c:pt>
                <c:pt idx="70408">
                  <c:v>1064</c:v>
                </c:pt>
                <c:pt idx="70409">
                  <c:v>1063</c:v>
                </c:pt>
                <c:pt idx="70410">
                  <c:v>1162</c:v>
                </c:pt>
                <c:pt idx="70411">
                  <c:v>1177</c:v>
                </c:pt>
                <c:pt idx="70412">
                  <c:v>1157</c:v>
                </c:pt>
                <c:pt idx="70413">
                  <c:v>1133</c:v>
                </c:pt>
                <c:pt idx="70414">
                  <c:v>1093</c:v>
                </c:pt>
                <c:pt idx="70415">
                  <c:v>1040</c:v>
                </c:pt>
                <c:pt idx="70416">
                  <c:v>1005</c:v>
                </c:pt>
                <c:pt idx="70417">
                  <c:v>940</c:v>
                </c:pt>
                <c:pt idx="70418">
                  <c:v>944</c:v>
                </c:pt>
                <c:pt idx="70419">
                  <c:v>930</c:v>
                </c:pt>
                <c:pt idx="70420">
                  <c:v>936</c:v>
                </c:pt>
                <c:pt idx="70421">
                  <c:v>979</c:v>
                </c:pt>
                <c:pt idx="70422">
                  <c:v>1012</c:v>
                </c:pt>
                <c:pt idx="70423">
                  <c:v>1194</c:v>
                </c:pt>
                <c:pt idx="70424">
                  <c:v>1323</c:v>
                </c:pt>
                <c:pt idx="70425">
                  <c:v>1391</c:v>
                </c:pt>
                <c:pt idx="70426">
                  <c:v>1446</c:v>
                </c:pt>
                <c:pt idx="70427">
                  <c:v>1464</c:v>
                </c:pt>
                <c:pt idx="70428">
                  <c:v>1460</c:v>
                </c:pt>
                <c:pt idx="70429">
                  <c:v>1457</c:v>
                </c:pt>
                <c:pt idx="70430">
                  <c:v>1476</c:v>
                </c:pt>
                <c:pt idx="70431">
                  <c:v>1436</c:v>
                </c:pt>
                <c:pt idx="70432">
                  <c:v>1345</c:v>
                </c:pt>
                <c:pt idx="70433">
                  <c:v>1264</c:v>
                </c:pt>
                <c:pt idx="70434">
                  <c:v>1348</c:v>
                </c:pt>
                <c:pt idx="70435">
                  <c:v>1328</c:v>
                </c:pt>
                <c:pt idx="70436">
                  <c:v>1277</c:v>
                </c:pt>
                <c:pt idx="70437">
                  <c:v>1225</c:v>
                </c:pt>
                <c:pt idx="70438">
                  <c:v>1168</c:v>
                </c:pt>
                <c:pt idx="70439">
                  <c:v>1101</c:v>
                </c:pt>
                <c:pt idx="70440">
                  <c:v>1047</c:v>
                </c:pt>
                <c:pt idx="70441">
                  <c:v>1006</c:v>
                </c:pt>
                <c:pt idx="70442">
                  <c:v>980</c:v>
                </c:pt>
                <c:pt idx="70443">
                  <c:v>975</c:v>
                </c:pt>
                <c:pt idx="70444">
                  <c:v>973</c:v>
                </c:pt>
                <c:pt idx="70445">
                  <c:v>1012</c:v>
                </c:pt>
                <c:pt idx="70446">
                  <c:v>1017</c:v>
                </c:pt>
                <c:pt idx="70447">
                  <c:v>1182</c:v>
                </c:pt>
                <c:pt idx="70448">
                  <c:v>1301</c:v>
                </c:pt>
                <c:pt idx="70449">
                  <c:v>1395</c:v>
                </c:pt>
                <c:pt idx="70450">
                  <c:v>1467</c:v>
                </c:pt>
                <c:pt idx="70451">
                  <c:v>1461</c:v>
                </c:pt>
                <c:pt idx="70452">
                  <c:v>1477</c:v>
                </c:pt>
                <c:pt idx="70453">
                  <c:v>1496</c:v>
                </c:pt>
                <c:pt idx="70454">
                  <c:v>1461</c:v>
                </c:pt>
                <c:pt idx="70455">
                  <c:v>1387</c:v>
                </c:pt>
                <c:pt idx="70456">
                  <c:v>1308</c:v>
                </c:pt>
                <c:pt idx="70457">
                  <c:v>1257</c:v>
                </c:pt>
                <c:pt idx="70458">
                  <c:v>1354</c:v>
                </c:pt>
                <c:pt idx="70459">
                  <c:v>1319</c:v>
                </c:pt>
                <c:pt idx="70460">
                  <c:v>1274</c:v>
                </c:pt>
                <c:pt idx="70461">
                  <c:v>1246</c:v>
                </c:pt>
                <c:pt idx="70462">
                  <c:v>1182</c:v>
                </c:pt>
                <c:pt idx="70463">
                  <c:v>1099</c:v>
                </c:pt>
                <c:pt idx="70464">
                  <c:v>1061</c:v>
                </c:pt>
                <c:pt idx="70465">
                  <c:v>1026</c:v>
                </c:pt>
                <c:pt idx="70466">
                  <c:v>1002</c:v>
                </c:pt>
                <c:pt idx="70467">
                  <c:v>982</c:v>
                </c:pt>
                <c:pt idx="70468">
                  <c:v>986</c:v>
                </c:pt>
                <c:pt idx="70469">
                  <c:v>1014</c:v>
                </c:pt>
                <c:pt idx="70470">
                  <c:v>1017</c:v>
                </c:pt>
                <c:pt idx="70471">
                  <c:v>1170</c:v>
                </c:pt>
                <c:pt idx="70472">
                  <c:v>1308</c:v>
                </c:pt>
                <c:pt idx="70473">
                  <c:v>1380</c:v>
                </c:pt>
                <c:pt idx="70474">
                  <c:v>1361</c:v>
                </c:pt>
                <c:pt idx="70475">
                  <c:v>1392</c:v>
                </c:pt>
                <c:pt idx="70476">
                  <c:v>1402</c:v>
                </c:pt>
                <c:pt idx="70477">
                  <c:v>1440</c:v>
                </c:pt>
                <c:pt idx="70478">
                  <c:v>1429</c:v>
                </c:pt>
                <c:pt idx="70479">
                  <c:v>1360</c:v>
                </c:pt>
                <c:pt idx="70480">
                  <c:v>1287</c:v>
                </c:pt>
                <c:pt idx="70481">
                  <c:v>1256</c:v>
                </c:pt>
                <c:pt idx="70482">
                  <c:v>1307</c:v>
                </c:pt>
                <c:pt idx="70483">
                  <c:v>1303</c:v>
                </c:pt>
                <c:pt idx="70484">
                  <c:v>1258</c:v>
                </c:pt>
                <c:pt idx="70485">
                  <c:v>1212</c:v>
                </c:pt>
                <c:pt idx="70486">
                  <c:v>1157</c:v>
                </c:pt>
                <c:pt idx="70487">
                  <c:v>1097</c:v>
                </c:pt>
                <c:pt idx="70488">
                  <c:v>1064</c:v>
                </c:pt>
                <c:pt idx="70489">
                  <c:v>1013</c:v>
                </c:pt>
                <c:pt idx="70490">
                  <c:v>980</c:v>
                </c:pt>
                <c:pt idx="70491">
                  <c:v>966</c:v>
                </c:pt>
                <c:pt idx="70492">
                  <c:v>976</c:v>
                </c:pt>
                <c:pt idx="70493">
                  <c:v>996</c:v>
                </c:pt>
                <c:pt idx="70494">
                  <c:v>1036</c:v>
                </c:pt>
                <c:pt idx="70495">
                  <c:v>1202</c:v>
                </c:pt>
                <c:pt idx="70496">
                  <c:v>1332</c:v>
                </c:pt>
                <c:pt idx="70497">
                  <c:v>1387</c:v>
                </c:pt>
                <c:pt idx="70498">
                  <c:v>1445</c:v>
                </c:pt>
                <c:pt idx="70499">
                  <c:v>1416</c:v>
                </c:pt>
                <c:pt idx="70500">
                  <c:v>1450</c:v>
                </c:pt>
                <c:pt idx="70501">
                  <c:v>1392</c:v>
                </c:pt>
                <c:pt idx="70502">
                  <c:v>1393</c:v>
                </c:pt>
                <c:pt idx="70503">
                  <c:v>1370</c:v>
                </c:pt>
                <c:pt idx="70504">
                  <c:v>1295</c:v>
                </c:pt>
                <c:pt idx="70505">
                  <c:v>1221</c:v>
                </c:pt>
                <c:pt idx="70506">
                  <c:v>1324</c:v>
                </c:pt>
                <c:pt idx="70507">
                  <c:v>1290</c:v>
                </c:pt>
                <c:pt idx="70508">
                  <c:v>1235</c:v>
                </c:pt>
                <c:pt idx="70509">
                  <c:v>1198</c:v>
                </c:pt>
                <c:pt idx="70510">
                  <c:v>1126</c:v>
                </c:pt>
                <c:pt idx="70511">
                  <c:v>1059</c:v>
                </c:pt>
                <c:pt idx="70512">
                  <c:v>1013</c:v>
                </c:pt>
                <c:pt idx="70513">
                  <c:v>978</c:v>
                </c:pt>
                <c:pt idx="70514">
                  <c:v>937</c:v>
                </c:pt>
                <c:pt idx="70515">
                  <c:v>928</c:v>
                </c:pt>
                <c:pt idx="70516">
                  <c:v>937</c:v>
                </c:pt>
                <c:pt idx="70517">
                  <c:v>972</c:v>
                </c:pt>
                <c:pt idx="70518">
                  <c:v>989</c:v>
                </c:pt>
                <c:pt idx="70519">
                  <c:v>1140</c:v>
                </c:pt>
                <c:pt idx="70520">
                  <c:v>1239</c:v>
                </c:pt>
                <c:pt idx="70521">
                  <c:v>1312</c:v>
                </c:pt>
                <c:pt idx="70522">
                  <c:v>1364</c:v>
                </c:pt>
                <c:pt idx="70523">
                  <c:v>1393</c:v>
                </c:pt>
                <c:pt idx="70524">
                  <c:v>1399</c:v>
                </c:pt>
                <c:pt idx="70525">
                  <c:v>1417</c:v>
                </c:pt>
                <c:pt idx="70526">
                  <c:v>1409</c:v>
                </c:pt>
                <c:pt idx="70527">
                  <c:v>1344</c:v>
                </c:pt>
                <c:pt idx="70528">
                  <c:v>1264</c:v>
                </c:pt>
                <c:pt idx="70529">
                  <c:v>1212</c:v>
                </c:pt>
                <c:pt idx="70530">
                  <c:v>1289</c:v>
                </c:pt>
                <c:pt idx="70531">
                  <c:v>1275</c:v>
                </c:pt>
                <c:pt idx="70532">
                  <c:v>1222</c:v>
                </c:pt>
                <c:pt idx="70533">
                  <c:v>1180</c:v>
                </c:pt>
                <c:pt idx="70534">
                  <c:v>1132</c:v>
                </c:pt>
                <c:pt idx="70535">
                  <c:v>1056</c:v>
                </c:pt>
                <c:pt idx="70536">
                  <c:v>1004</c:v>
                </c:pt>
                <c:pt idx="70537">
                  <c:v>961</c:v>
                </c:pt>
                <c:pt idx="70538">
                  <c:v>936</c:v>
                </c:pt>
                <c:pt idx="70539">
                  <c:v>916</c:v>
                </c:pt>
                <c:pt idx="70540">
                  <c:v>915</c:v>
                </c:pt>
                <c:pt idx="70541">
                  <c:v>926</c:v>
                </c:pt>
                <c:pt idx="70542">
                  <c:v>890</c:v>
                </c:pt>
                <c:pt idx="70543">
                  <c:v>1007</c:v>
                </c:pt>
                <c:pt idx="70544">
                  <c:v>1130</c:v>
                </c:pt>
                <c:pt idx="70545">
                  <c:v>1239</c:v>
                </c:pt>
                <c:pt idx="70546">
                  <c:v>1297</c:v>
                </c:pt>
                <c:pt idx="70547">
                  <c:v>1315</c:v>
                </c:pt>
                <c:pt idx="70548">
                  <c:v>1271</c:v>
                </c:pt>
                <c:pt idx="70549">
                  <c:v>1249</c:v>
                </c:pt>
                <c:pt idx="70550">
                  <c:v>1246</c:v>
                </c:pt>
                <c:pt idx="70551">
                  <c:v>1232</c:v>
                </c:pt>
                <c:pt idx="70552">
                  <c:v>1202</c:v>
                </c:pt>
                <c:pt idx="70553">
                  <c:v>1166</c:v>
                </c:pt>
                <c:pt idx="70554">
                  <c:v>1277</c:v>
                </c:pt>
                <c:pt idx="70555">
                  <c:v>1261</c:v>
                </c:pt>
                <c:pt idx="70556">
                  <c:v>1209</c:v>
                </c:pt>
                <c:pt idx="70557">
                  <c:v>1159</c:v>
                </c:pt>
                <c:pt idx="70558">
                  <c:v>1138</c:v>
                </c:pt>
                <c:pt idx="70559">
                  <c:v>1084</c:v>
                </c:pt>
                <c:pt idx="70560">
                  <c:v>1036</c:v>
                </c:pt>
                <c:pt idx="70561">
                  <c:v>994</c:v>
                </c:pt>
                <c:pt idx="70562">
                  <c:v>965</c:v>
                </c:pt>
                <c:pt idx="70563">
                  <c:v>943</c:v>
                </c:pt>
                <c:pt idx="70564">
                  <c:v>927</c:v>
                </c:pt>
                <c:pt idx="70565">
                  <c:v>918</c:v>
                </c:pt>
                <c:pt idx="70566">
                  <c:v>869</c:v>
                </c:pt>
                <c:pt idx="70567">
                  <c:v>914</c:v>
                </c:pt>
                <c:pt idx="70568">
                  <c:v>983</c:v>
                </c:pt>
                <c:pt idx="70569">
                  <c:v>1045</c:v>
                </c:pt>
                <c:pt idx="70570">
                  <c:v>1114</c:v>
                </c:pt>
                <c:pt idx="70571">
                  <c:v>1141</c:v>
                </c:pt>
                <c:pt idx="70572">
                  <c:v>1150</c:v>
                </c:pt>
                <c:pt idx="70573">
                  <c:v>1159</c:v>
                </c:pt>
                <c:pt idx="70574">
                  <c:v>1131</c:v>
                </c:pt>
                <c:pt idx="70575">
                  <c:v>1113</c:v>
                </c:pt>
                <c:pt idx="70576">
                  <c:v>1110</c:v>
                </c:pt>
                <c:pt idx="70577">
                  <c:v>1098</c:v>
                </c:pt>
                <c:pt idx="70578">
                  <c:v>1195</c:v>
                </c:pt>
                <c:pt idx="70579">
                  <c:v>1186</c:v>
                </c:pt>
                <c:pt idx="70580">
                  <c:v>1185</c:v>
                </c:pt>
                <c:pt idx="70581">
                  <c:v>1155</c:v>
                </c:pt>
                <c:pt idx="70582">
                  <c:v>1123</c:v>
                </c:pt>
                <c:pt idx="70583">
                  <c:v>1064</c:v>
                </c:pt>
                <c:pt idx="70584">
                  <c:v>1016</c:v>
                </c:pt>
                <c:pt idx="70585">
                  <c:v>977</c:v>
                </c:pt>
                <c:pt idx="70586">
                  <c:v>949</c:v>
                </c:pt>
                <c:pt idx="70587">
                  <c:v>938</c:v>
                </c:pt>
                <c:pt idx="70588">
                  <c:v>936</c:v>
                </c:pt>
                <c:pt idx="70589">
                  <c:v>976</c:v>
                </c:pt>
                <c:pt idx="70590">
                  <c:v>1001</c:v>
                </c:pt>
                <c:pt idx="70591">
                  <c:v>1169</c:v>
                </c:pt>
                <c:pt idx="70592">
                  <c:v>1326</c:v>
                </c:pt>
                <c:pt idx="70593">
                  <c:v>1427</c:v>
                </c:pt>
                <c:pt idx="70594">
                  <c:v>1461</c:v>
                </c:pt>
                <c:pt idx="70595">
                  <c:v>1488</c:v>
                </c:pt>
                <c:pt idx="70596">
                  <c:v>1479</c:v>
                </c:pt>
                <c:pt idx="70597">
                  <c:v>1463</c:v>
                </c:pt>
                <c:pt idx="70598">
                  <c:v>1437</c:v>
                </c:pt>
                <c:pt idx="70599">
                  <c:v>1393</c:v>
                </c:pt>
                <c:pt idx="70600">
                  <c:v>1298</c:v>
                </c:pt>
                <c:pt idx="70601">
                  <c:v>1223</c:v>
                </c:pt>
                <c:pt idx="70602">
                  <c:v>1294</c:v>
                </c:pt>
                <c:pt idx="70603">
                  <c:v>1275</c:v>
                </c:pt>
                <c:pt idx="70604">
                  <c:v>1250</c:v>
                </c:pt>
                <c:pt idx="70605">
                  <c:v>1203</c:v>
                </c:pt>
                <c:pt idx="70606">
                  <c:v>1147</c:v>
                </c:pt>
                <c:pt idx="70607">
                  <c:v>1064</c:v>
                </c:pt>
                <c:pt idx="70608">
                  <c:v>1032</c:v>
                </c:pt>
                <c:pt idx="70609">
                  <c:v>996</c:v>
                </c:pt>
                <c:pt idx="70610">
                  <c:v>962</c:v>
                </c:pt>
                <c:pt idx="70611">
                  <c:v>951</c:v>
                </c:pt>
                <c:pt idx="70612">
                  <c:v>956</c:v>
                </c:pt>
                <c:pt idx="70613">
                  <c:v>995</c:v>
                </c:pt>
                <c:pt idx="70614">
                  <c:v>1015</c:v>
                </c:pt>
                <c:pt idx="70615">
                  <c:v>1178</c:v>
                </c:pt>
                <c:pt idx="70616">
                  <c:v>1304</c:v>
                </c:pt>
                <c:pt idx="70617">
                  <c:v>1399</c:v>
                </c:pt>
                <c:pt idx="70618">
                  <c:v>1467</c:v>
                </c:pt>
                <c:pt idx="70619">
                  <c:v>1473</c:v>
                </c:pt>
                <c:pt idx="70620">
                  <c:v>1488</c:v>
                </c:pt>
                <c:pt idx="70621">
                  <c:v>1517</c:v>
                </c:pt>
                <c:pt idx="70622">
                  <c:v>1516</c:v>
                </c:pt>
                <c:pt idx="70623">
                  <c:v>1460</c:v>
                </c:pt>
                <c:pt idx="70624">
                  <c:v>1351</c:v>
                </c:pt>
                <c:pt idx="70625">
                  <c:v>1273</c:v>
                </c:pt>
                <c:pt idx="70626">
                  <c:v>1365</c:v>
                </c:pt>
                <c:pt idx="70627">
                  <c:v>1350</c:v>
                </c:pt>
                <c:pt idx="70628">
                  <c:v>1296</c:v>
                </c:pt>
                <c:pt idx="70629">
                  <c:v>1249</c:v>
                </c:pt>
                <c:pt idx="70630">
                  <c:v>1190</c:v>
                </c:pt>
                <c:pt idx="70631">
                  <c:v>1129</c:v>
                </c:pt>
                <c:pt idx="70632">
                  <c:v>1081</c:v>
                </c:pt>
                <c:pt idx="70633">
                  <c:v>1029</c:v>
                </c:pt>
                <c:pt idx="70634">
                  <c:v>1009</c:v>
                </c:pt>
                <c:pt idx="70635">
                  <c:v>989</c:v>
                </c:pt>
                <c:pt idx="70636">
                  <c:v>993</c:v>
                </c:pt>
                <c:pt idx="70637">
                  <c:v>1002</c:v>
                </c:pt>
                <c:pt idx="70638">
                  <c:v>1013</c:v>
                </c:pt>
                <c:pt idx="70639">
                  <c:v>1191</c:v>
                </c:pt>
                <c:pt idx="70640">
                  <c:v>1334</c:v>
                </c:pt>
                <c:pt idx="70641">
                  <c:v>1408</c:v>
                </c:pt>
                <c:pt idx="70642">
                  <c:v>1453</c:v>
                </c:pt>
                <c:pt idx="70643">
                  <c:v>1463</c:v>
                </c:pt>
                <c:pt idx="70644">
                  <c:v>1484</c:v>
                </c:pt>
                <c:pt idx="70645">
                  <c:v>1512</c:v>
                </c:pt>
                <c:pt idx="70646">
                  <c:v>1528</c:v>
                </c:pt>
                <c:pt idx="70647">
                  <c:v>1488</c:v>
                </c:pt>
                <c:pt idx="70648">
                  <c:v>1387</c:v>
                </c:pt>
                <c:pt idx="70649">
                  <c:v>1280</c:v>
                </c:pt>
                <c:pt idx="70650">
                  <c:v>1354</c:v>
                </c:pt>
                <c:pt idx="70651">
                  <c:v>1327</c:v>
                </c:pt>
                <c:pt idx="70652">
                  <c:v>1287</c:v>
                </c:pt>
                <c:pt idx="70653">
                  <c:v>1230</c:v>
                </c:pt>
                <c:pt idx="70654">
                  <c:v>1176</c:v>
                </c:pt>
                <c:pt idx="70655">
                  <c:v>1110</c:v>
                </c:pt>
                <c:pt idx="70656">
                  <c:v>1079</c:v>
                </c:pt>
                <c:pt idx="70657">
                  <c:v>1039</c:v>
                </c:pt>
                <c:pt idx="70658">
                  <c:v>1018</c:v>
                </c:pt>
                <c:pt idx="70659">
                  <c:v>1002</c:v>
                </c:pt>
                <c:pt idx="70660">
                  <c:v>997</c:v>
                </c:pt>
                <c:pt idx="70661">
                  <c:v>1025</c:v>
                </c:pt>
                <c:pt idx="70662">
                  <c:v>1047</c:v>
                </c:pt>
                <c:pt idx="70663">
                  <c:v>1217</c:v>
                </c:pt>
                <c:pt idx="70664">
                  <c:v>1350</c:v>
                </c:pt>
                <c:pt idx="70665">
                  <c:v>1434</c:v>
                </c:pt>
                <c:pt idx="70666">
                  <c:v>1517</c:v>
                </c:pt>
                <c:pt idx="70667">
                  <c:v>1501</c:v>
                </c:pt>
                <c:pt idx="70668">
                  <c:v>1505</c:v>
                </c:pt>
                <c:pt idx="70669">
                  <c:v>1544</c:v>
                </c:pt>
                <c:pt idx="70670">
                  <c:v>1548</c:v>
                </c:pt>
                <c:pt idx="70671">
                  <c:v>1514</c:v>
                </c:pt>
                <c:pt idx="70672">
                  <c:v>1396</c:v>
                </c:pt>
                <c:pt idx="70673">
                  <c:v>1309</c:v>
                </c:pt>
                <c:pt idx="70674">
                  <c:v>1381</c:v>
                </c:pt>
                <c:pt idx="70675">
                  <c:v>1351</c:v>
                </c:pt>
                <c:pt idx="70676">
                  <c:v>1309</c:v>
                </c:pt>
                <c:pt idx="70677">
                  <c:v>1263</c:v>
                </c:pt>
                <c:pt idx="70678">
                  <c:v>1213</c:v>
                </c:pt>
                <c:pt idx="70679">
                  <c:v>1157</c:v>
                </c:pt>
                <c:pt idx="70680">
                  <c:v>1081</c:v>
                </c:pt>
                <c:pt idx="70681">
                  <c:v>1068</c:v>
                </c:pt>
                <c:pt idx="70682">
                  <c:v>1040</c:v>
                </c:pt>
                <c:pt idx="70683">
                  <c:v>1018</c:v>
                </c:pt>
                <c:pt idx="70684">
                  <c:v>1018</c:v>
                </c:pt>
                <c:pt idx="70685">
                  <c:v>1051</c:v>
                </c:pt>
                <c:pt idx="70686">
                  <c:v>1062</c:v>
                </c:pt>
                <c:pt idx="70687">
                  <c:v>1232</c:v>
                </c:pt>
                <c:pt idx="70688">
                  <c:v>1345</c:v>
                </c:pt>
                <c:pt idx="70689">
                  <c:v>1419</c:v>
                </c:pt>
                <c:pt idx="70690">
                  <c:v>1470</c:v>
                </c:pt>
                <c:pt idx="70691">
                  <c:v>1497</c:v>
                </c:pt>
                <c:pt idx="70692">
                  <c:v>1507</c:v>
                </c:pt>
                <c:pt idx="70693">
                  <c:v>1529</c:v>
                </c:pt>
                <c:pt idx="70694">
                  <c:v>1535</c:v>
                </c:pt>
                <c:pt idx="70695">
                  <c:v>1473</c:v>
                </c:pt>
                <c:pt idx="70696">
                  <c:v>1402</c:v>
                </c:pt>
                <c:pt idx="70697">
                  <c:v>1324</c:v>
                </c:pt>
                <c:pt idx="70698">
                  <c:v>1358</c:v>
                </c:pt>
                <c:pt idx="70699">
                  <c:v>1331</c:v>
                </c:pt>
                <c:pt idx="70700">
                  <c:v>1301</c:v>
                </c:pt>
                <c:pt idx="70701">
                  <c:v>1257</c:v>
                </c:pt>
                <c:pt idx="70702">
                  <c:v>1225</c:v>
                </c:pt>
                <c:pt idx="70703">
                  <c:v>1167</c:v>
                </c:pt>
                <c:pt idx="70704">
                  <c:v>1134</c:v>
                </c:pt>
                <c:pt idx="70705">
                  <c:v>1089</c:v>
                </c:pt>
                <c:pt idx="70706">
                  <c:v>1063</c:v>
                </c:pt>
                <c:pt idx="70707">
                  <c:v>1036</c:v>
                </c:pt>
                <c:pt idx="70708">
                  <c:v>1016</c:v>
                </c:pt>
                <c:pt idx="70709">
                  <c:v>1021</c:v>
                </c:pt>
                <c:pt idx="70710">
                  <c:v>978</c:v>
                </c:pt>
                <c:pt idx="70711">
                  <c:v>1067</c:v>
                </c:pt>
                <c:pt idx="70712">
                  <c:v>1217</c:v>
                </c:pt>
                <c:pt idx="70713">
                  <c:v>1271</c:v>
                </c:pt>
                <c:pt idx="70714">
                  <c:v>1304</c:v>
                </c:pt>
                <c:pt idx="70715">
                  <c:v>1302</c:v>
                </c:pt>
                <c:pt idx="70716">
                  <c:v>1274</c:v>
                </c:pt>
                <c:pt idx="70717">
                  <c:v>1273</c:v>
                </c:pt>
                <c:pt idx="70718">
                  <c:v>1275</c:v>
                </c:pt>
                <c:pt idx="70719">
                  <c:v>1229</c:v>
                </c:pt>
                <c:pt idx="70720">
                  <c:v>1224</c:v>
                </c:pt>
                <c:pt idx="70721">
                  <c:v>1207</c:v>
                </c:pt>
                <c:pt idx="70722">
                  <c:v>1302</c:v>
                </c:pt>
                <c:pt idx="70723">
                  <c:v>1282</c:v>
                </c:pt>
                <c:pt idx="70724">
                  <c:v>1254</c:v>
                </c:pt>
                <c:pt idx="70725">
                  <c:v>1200</c:v>
                </c:pt>
                <c:pt idx="70726">
                  <c:v>1160</c:v>
                </c:pt>
                <c:pt idx="70727">
                  <c:v>1126</c:v>
                </c:pt>
                <c:pt idx="70728">
                  <c:v>1074</c:v>
                </c:pt>
                <c:pt idx="70729">
                  <c:v>1048</c:v>
                </c:pt>
                <c:pt idx="70730">
                  <c:v>1017</c:v>
                </c:pt>
                <c:pt idx="70731">
                  <c:v>997</c:v>
                </c:pt>
                <c:pt idx="70732">
                  <c:v>980</c:v>
                </c:pt>
                <c:pt idx="70733">
                  <c:v>973</c:v>
                </c:pt>
                <c:pt idx="70734">
                  <c:v>920</c:v>
                </c:pt>
                <c:pt idx="70735">
                  <c:v>959</c:v>
                </c:pt>
                <c:pt idx="70736">
                  <c:v>1009</c:v>
                </c:pt>
                <c:pt idx="70737">
                  <c:v>1064</c:v>
                </c:pt>
                <c:pt idx="70738">
                  <c:v>1128</c:v>
                </c:pt>
                <c:pt idx="70739">
                  <c:v>1145</c:v>
                </c:pt>
                <c:pt idx="70740">
                  <c:v>1163</c:v>
                </c:pt>
                <c:pt idx="70741">
                  <c:v>1173</c:v>
                </c:pt>
                <c:pt idx="70742">
                  <c:v>1168</c:v>
                </c:pt>
                <c:pt idx="70743">
                  <c:v>1175</c:v>
                </c:pt>
                <c:pt idx="70744">
                  <c:v>1156</c:v>
                </c:pt>
                <c:pt idx="70745">
                  <c:v>1155</c:v>
                </c:pt>
                <c:pt idx="70746">
                  <c:v>1266</c:v>
                </c:pt>
                <c:pt idx="70747">
                  <c:v>1260</c:v>
                </c:pt>
                <c:pt idx="70748">
                  <c:v>1248</c:v>
                </c:pt>
                <c:pt idx="70749">
                  <c:v>1231</c:v>
                </c:pt>
                <c:pt idx="70750">
                  <c:v>1181</c:v>
                </c:pt>
                <c:pt idx="70751">
                  <c:v>1124</c:v>
                </c:pt>
                <c:pt idx="70752">
                  <c:v>1080</c:v>
                </c:pt>
                <c:pt idx="70753">
                  <c:v>1051</c:v>
                </c:pt>
                <c:pt idx="70754">
                  <c:v>1025</c:v>
                </c:pt>
                <c:pt idx="70755">
                  <c:v>1012</c:v>
                </c:pt>
                <c:pt idx="70756">
                  <c:v>1009</c:v>
                </c:pt>
                <c:pt idx="70757">
                  <c:v>1046</c:v>
                </c:pt>
                <c:pt idx="70758">
                  <c:v>1067</c:v>
                </c:pt>
                <c:pt idx="70759">
                  <c:v>1245</c:v>
                </c:pt>
                <c:pt idx="70760">
                  <c:v>1359</c:v>
                </c:pt>
                <c:pt idx="70761">
                  <c:v>1428</c:v>
                </c:pt>
                <c:pt idx="70762">
                  <c:v>1470</c:v>
                </c:pt>
                <c:pt idx="70763">
                  <c:v>1491</c:v>
                </c:pt>
                <c:pt idx="70764">
                  <c:v>1506</c:v>
                </c:pt>
                <c:pt idx="70765">
                  <c:v>1539</c:v>
                </c:pt>
                <c:pt idx="70766">
                  <c:v>1529</c:v>
                </c:pt>
                <c:pt idx="70767">
                  <c:v>1492</c:v>
                </c:pt>
                <c:pt idx="70768">
                  <c:v>1430</c:v>
                </c:pt>
                <c:pt idx="70769">
                  <c:v>1334</c:v>
                </c:pt>
                <c:pt idx="70770">
                  <c:v>1420</c:v>
                </c:pt>
                <c:pt idx="70771">
                  <c:v>1378</c:v>
                </c:pt>
                <c:pt idx="70772">
                  <c:v>1342</c:v>
                </c:pt>
                <c:pt idx="70773">
                  <c:v>1301</c:v>
                </c:pt>
                <c:pt idx="70774">
                  <c:v>1238</c:v>
                </c:pt>
                <c:pt idx="70775">
                  <c:v>1174</c:v>
                </c:pt>
                <c:pt idx="70776">
                  <c:v>1118</c:v>
                </c:pt>
                <c:pt idx="70777">
                  <c:v>1080</c:v>
                </c:pt>
                <c:pt idx="70778">
                  <c:v>1052</c:v>
                </c:pt>
                <c:pt idx="70779">
                  <c:v>1027</c:v>
                </c:pt>
                <c:pt idx="70780">
                  <c:v>1033</c:v>
                </c:pt>
                <c:pt idx="70781">
                  <c:v>1064</c:v>
                </c:pt>
                <c:pt idx="70782">
                  <c:v>1072</c:v>
                </c:pt>
                <c:pt idx="70783">
                  <c:v>1219</c:v>
                </c:pt>
                <c:pt idx="70784">
                  <c:v>1370</c:v>
                </c:pt>
                <c:pt idx="70785">
                  <c:v>1413</c:v>
                </c:pt>
                <c:pt idx="70786">
                  <c:v>1472</c:v>
                </c:pt>
                <c:pt idx="70787">
                  <c:v>1485</c:v>
                </c:pt>
                <c:pt idx="70788">
                  <c:v>1489</c:v>
                </c:pt>
                <c:pt idx="70789">
                  <c:v>1538</c:v>
                </c:pt>
                <c:pt idx="70790">
                  <c:v>1533</c:v>
                </c:pt>
                <c:pt idx="70791">
                  <c:v>1520</c:v>
                </c:pt>
                <c:pt idx="70792">
                  <c:v>1411</c:v>
                </c:pt>
                <c:pt idx="70793">
                  <c:v>1308</c:v>
                </c:pt>
                <c:pt idx="70794">
                  <c:v>1391</c:v>
                </c:pt>
                <c:pt idx="70795">
                  <c:v>1367</c:v>
                </c:pt>
                <c:pt idx="70796">
                  <c:v>1346</c:v>
                </c:pt>
                <c:pt idx="70797">
                  <c:v>1300</c:v>
                </c:pt>
                <c:pt idx="70798">
                  <c:v>1247</c:v>
                </c:pt>
                <c:pt idx="70799">
                  <c:v>1189</c:v>
                </c:pt>
                <c:pt idx="70800">
                  <c:v>1134</c:v>
                </c:pt>
                <c:pt idx="70801">
                  <c:v>1096</c:v>
                </c:pt>
                <c:pt idx="70802">
                  <c:v>1071</c:v>
                </c:pt>
                <c:pt idx="70803">
                  <c:v>1051</c:v>
                </c:pt>
                <c:pt idx="70804">
                  <c:v>1042</c:v>
                </c:pt>
                <c:pt idx="70805">
                  <c:v>1074</c:v>
                </c:pt>
                <c:pt idx="70806">
                  <c:v>1080</c:v>
                </c:pt>
                <c:pt idx="70807">
                  <c:v>1250</c:v>
                </c:pt>
                <c:pt idx="70808">
                  <c:v>1344</c:v>
                </c:pt>
                <c:pt idx="70809">
                  <c:v>1457</c:v>
                </c:pt>
                <c:pt idx="70810">
                  <c:v>1507</c:v>
                </c:pt>
                <c:pt idx="70811">
                  <c:v>1520</c:v>
                </c:pt>
                <c:pt idx="70812">
                  <c:v>1544</c:v>
                </c:pt>
                <c:pt idx="70813">
                  <c:v>1572</c:v>
                </c:pt>
                <c:pt idx="70814">
                  <c:v>1565</c:v>
                </c:pt>
                <c:pt idx="70815">
                  <c:v>1531</c:v>
                </c:pt>
                <c:pt idx="70816">
                  <c:v>1426</c:v>
                </c:pt>
                <c:pt idx="70817">
                  <c:v>1314</c:v>
                </c:pt>
                <c:pt idx="70818">
                  <c:v>1372</c:v>
                </c:pt>
                <c:pt idx="70819">
                  <c:v>1344</c:v>
                </c:pt>
                <c:pt idx="70820">
                  <c:v>1308</c:v>
                </c:pt>
                <c:pt idx="70821">
                  <c:v>1289</c:v>
                </c:pt>
                <c:pt idx="70822">
                  <c:v>1247</c:v>
                </c:pt>
                <c:pt idx="70823">
                  <c:v>1191</c:v>
                </c:pt>
                <c:pt idx="70824">
                  <c:v>1144</c:v>
                </c:pt>
                <c:pt idx="70825">
                  <c:v>1099</c:v>
                </c:pt>
                <c:pt idx="70826">
                  <c:v>1062</c:v>
                </c:pt>
                <c:pt idx="70827">
                  <c:v>1039</c:v>
                </c:pt>
                <c:pt idx="70828">
                  <c:v>1057</c:v>
                </c:pt>
                <c:pt idx="70829">
                  <c:v>1087</c:v>
                </c:pt>
                <c:pt idx="70830">
                  <c:v>1092</c:v>
                </c:pt>
                <c:pt idx="70831">
                  <c:v>1258</c:v>
                </c:pt>
                <c:pt idx="70832">
                  <c:v>1371</c:v>
                </c:pt>
                <c:pt idx="70833">
                  <c:v>1461</c:v>
                </c:pt>
                <c:pt idx="70834">
                  <c:v>1471</c:v>
                </c:pt>
                <c:pt idx="70835">
                  <c:v>1535</c:v>
                </c:pt>
                <c:pt idx="70836">
                  <c:v>1537</c:v>
                </c:pt>
                <c:pt idx="70837">
                  <c:v>1558</c:v>
                </c:pt>
                <c:pt idx="70838">
                  <c:v>1542</c:v>
                </c:pt>
                <c:pt idx="70839">
                  <c:v>1528</c:v>
                </c:pt>
                <c:pt idx="70840">
                  <c:v>1415</c:v>
                </c:pt>
                <c:pt idx="70841">
                  <c:v>1306</c:v>
                </c:pt>
                <c:pt idx="70842">
                  <c:v>1396</c:v>
                </c:pt>
                <c:pt idx="70843">
                  <c:v>1381</c:v>
                </c:pt>
                <c:pt idx="70844">
                  <c:v>1346</c:v>
                </c:pt>
                <c:pt idx="70845">
                  <c:v>1298</c:v>
                </c:pt>
                <c:pt idx="70846">
                  <c:v>1246</c:v>
                </c:pt>
                <c:pt idx="70847">
                  <c:v>1190</c:v>
                </c:pt>
                <c:pt idx="70848">
                  <c:v>1155</c:v>
                </c:pt>
                <c:pt idx="70849">
                  <c:v>1103</c:v>
                </c:pt>
                <c:pt idx="70850">
                  <c:v>1080</c:v>
                </c:pt>
                <c:pt idx="70851">
                  <c:v>1053</c:v>
                </c:pt>
                <c:pt idx="70852">
                  <c:v>1052</c:v>
                </c:pt>
                <c:pt idx="70853">
                  <c:v>1090</c:v>
                </c:pt>
                <c:pt idx="70854">
                  <c:v>1081</c:v>
                </c:pt>
                <c:pt idx="70855">
                  <c:v>1253</c:v>
                </c:pt>
                <c:pt idx="70856">
                  <c:v>1384</c:v>
                </c:pt>
                <c:pt idx="70857">
                  <c:v>1412</c:v>
                </c:pt>
                <c:pt idx="70858">
                  <c:v>1503</c:v>
                </c:pt>
                <c:pt idx="70859">
                  <c:v>1516</c:v>
                </c:pt>
                <c:pt idx="70860">
                  <c:v>1520</c:v>
                </c:pt>
                <c:pt idx="70861">
                  <c:v>1547</c:v>
                </c:pt>
                <c:pt idx="70862">
                  <c:v>1537</c:v>
                </c:pt>
                <c:pt idx="70863">
                  <c:v>1486</c:v>
                </c:pt>
                <c:pt idx="70864">
                  <c:v>1390</c:v>
                </c:pt>
                <c:pt idx="70865">
                  <c:v>1282</c:v>
                </c:pt>
                <c:pt idx="70866">
                  <c:v>1372</c:v>
                </c:pt>
                <c:pt idx="70867">
                  <c:v>1356</c:v>
                </c:pt>
                <c:pt idx="70868">
                  <c:v>1228</c:v>
                </c:pt>
                <c:pt idx="70869">
                  <c:v>1257</c:v>
                </c:pt>
                <c:pt idx="70870">
                  <c:v>1224</c:v>
                </c:pt>
                <c:pt idx="70871">
                  <c:v>1158</c:v>
                </c:pt>
                <c:pt idx="70872">
                  <c:v>1074</c:v>
                </c:pt>
                <c:pt idx="70873">
                  <c:v>1027</c:v>
                </c:pt>
                <c:pt idx="70874">
                  <c:v>1014</c:v>
                </c:pt>
                <c:pt idx="70875">
                  <c:v>987</c:v>
                </c:pt>
                <c:pt idx="70876">
                  <c:v>990</c:v>
                </c:pt>
                <c:pt idx="70877">
                  <c:v>991</c:v>
                </c:pt>
                <c:pt idx="70878">
                  <c:v>968</c:v>
                </c:pt>
                <c:pt idx="70879">
                  <c:v>1074</c:v>
                </c:pt>
                <c:pt idx="70880">
                  <c:v>1205</c:v>
                </c:pt>
                <c:pt idx="70881">
                  <c:v>1290</c:v>
                </c:pt>
                <c:pt idx="70882">
                  <c:v>1331</c:v>
                </c:pt>
                <c:pt idx="70883">
                  <c:v>1327</c:v>
                </c:pt>
                <c:pt idx="70884">
                  <c:v>1303</c:v>
                </c:pt>
                <c:pt idx="70885">
                  <c:v>1298</c:v>
                </c:pt>
                <c:pt idx="70886">
                  <c:v>1279</c:v>
                </c:pt>
                <c:pt idx="70887">
                  <c:v>1255</c:v>
                </c:pt>
                <c:pt idx="70888">
                  <c:v>1217</c:v>
                </c:pt>
                <c:pt idx="70889">
                  <c:v>1191</c:v>
                </c:pt>
                <c:pt idx="70890">
                  <c:v>1282</c:v>
                </c:pt>
                <c:pt idx="70891">
                  <c:v>1250</c:v>
                </c:pt>
                <c:pt idx="70892">
                  <c:v>1216</c:v>
                </c:pt>
                <c:pt idx="70893">
                  <c:v>1163</c:v>
                </c:pt>
                <c:pt idx="70894">
                  <c:v>1120</c:v>
                </c:pt>
                <c:pt idx="70895">
                  <c:v>1081</c:v>
                </c:pt>
                <c:pt idx="70896">
                  <c:v>1040</c:v>
                </c:pt>
                <c:pt idx="70897">
                  <c:v>1008</c:v>
                </c:pt>
                <c:pt idx="70898">
                  <c:v>982</c:v>
                </c:pt>
                <c:pt idx="70899">
                  <c:v>955</c:v>
                </c:pt>
                <c:pt idx="70900">
                  <c:v>960</c:v>
                </c:pt>
                <c:pt idx="70901">
                  <c:v>954</c:v>
                </c:pt>
                <c:pt idx="70902">
                  <c:v>893</c:v>
                </c:pt>
                <c:pt idx="70903">
                  <c:v>935</c:v>
                </c:pt>
                <c:pt idx="70904">
                  <c:v>992</c:v>
                </c:pt>
                <c:pt idx="70905">
                  <c:v>1054</c:v>
                </c:pt>
                <c:pt idx="70906">
                  <c:v>1113</c:v>
                </c:pt>
                <c:pt idx="70907">
                  <c:v>1135</c:v>
                </c:pt>
                <c:pt idx="70908">
                  <c:v>1155</c:v>
                </c:pt>
                <c:pt idx="70909">
                  <c:v>1168</c:v>
                </c:pt>
                <c:pt idx="70910">
                  <c:v>1163</c:v>
                </c:pt>
                <c:pt idx="70911">
                  <c:v>1167</c:v>
                </c:pt>
                <c:pt idx="70912">
                  <c:v>1145</c:v>
                </c:pt>
                <c:pt idx="70913">
                  <c:v>1123</c:v>
                </c:pt>
                <c:pt idx="70914">
                  <c:v>1212</c:v>
                </c:pt>
                <c:pt idx="70915">
                  <c:v>1211</c:v>
                </c:pt>
                <c:pt idx="70916">
                  <c:v>1199</c:v>
                </c:pt>
                <c:pt idx="70917">
                  <c:v>1165</c:v>
                </c:pt>
                <c:pt idx="70918">
                  <c:v>1129</c:v>
                </c:pt>
                <c:pt idx="70919">
                  <c:v>1080</c:v>
                </c:pt>
                <c:pt idx="70920">
                  <c:v>1026</c:v>
                </c:pt>
                <c:pt idx="70921">
                  <c:v>987</c:v>
                </c:pt>
                <c:pt idx="70922">
                  <c:v>955</c:v>
                </c:pt>
                <c:pt idx="70923">
                  <c:v>936</c:v>
                </c:pt>
                <c:pt idx="70924">
                  <c:v>941</c:v>
                </c:pt>
                <c:pt idx="70925">
                  <c:v>989</c:v>
                </c:pt>
                <c:pt idx="70926">
                  <c:v>1002</c:v>
                </c:pt>
                <c:pt idx="70927">
                  <c:v>1178</c:v>
                </c:pt>
                <c:pt idx="70928">
                  <c:v>1311</c:v>
                </c:pt>
                <c:pt idx="70929">
                  <c:v>1408</c:v>
                </c:pt>
                <c:pt idx="70930">
                  <c:v>1467</c:v>
                </c:pt>
                <c:pt idx="70931">
                  <c:v>1493</c:v>
                </c:pt>
                <c:pt idx="70932">
                  <c:v>1497</c:v>
                </c:pt>
                <c:pt idx="70933">
                  <c:v>1519</c:v>
                </c:pt>
                <c:pt idx="70934">
                  <c:v>1520</c:v>
                </c:pt>
                <c:pt idx="70935">
                  <c:v>1488</c:v>
                </c:pt>
                <c:pt idx="70936">
                  <c:v>1385</c:v>
                </c:pt>
                <c:pt idx="70937">
                  <c:v>1258</c:v>
                </c:pt>
                <c:pt idx="70938">
                  <c:v>1331</c:v>
                </c:pt>
                <c:pt idx="70939">
                  <c:v>1315</c:v>
                </c:pt>
                <c:pt idx="70940">
                  <c:v>1265</c:v>
                </c:pt>
                <c:pt idx="70941">
                  <c:v>1240</c:v>
                </c:pt>
                <c:pt idx="70942">
                  <c:v>1185</c:v>
                </c:pt>
                <c:pt idx="70943">
                  <c:v>1120</c:v>
                </c:pt>
                <c:pt idx="70944">
                  <c:v>1058</c:v>
                </c:pt>
                <c:pt idx="70945">
                  <c:v>1028</c:v>
                </c:pt>
                <c:pt idx="70946">
                  <c:v>1002</c:v>
                </c:pt>
                <c:pt idx="70947">
                  <c:v>982</c:v>
                </c:pt>
                <c:pt idx="70948">
                  <c:v>978</c:v>
                </c:pt>
                <c:pt idx="70949">
                  <c:v>1014</c:v>
                </c:pt>
                <c:pt idx="70950">
                  <c:v>1026</c:v>
                </c:pt>
                <c:pt idx="70951">
                  <c:v>1184</c:v>
                </c:pt>
                <c:pt idx="70952">
                  <c:v>1318</c:v>
                </c:pt>
                <c:pt idx="70953">
                  <c:v>1416</c:v>
                </c:pt>
                <c:pt idx="70954">
                  <c:v>1463</c:v>
                </c:pt>
                <c:pt idx="70955">
                  <c:v>1495</c:v>
                </c:pt>
                <c:pt idx="70956">
                  <c:v>1505</c:v>
                </c:pt>
                <c:pt idx="70957">
                  <c:v>1528</c:v>
                </c:pt>
                <c:pt idx="70958">
                  <c:v>1526</c:v>
                </c:pt>
                <c:pt idx="70959">
                  <c:v>1490</c:v>
                </c:pt>
                <c:pt idx="70960">
                  <c:v>1397</c:v>
                </c:pt>
                <c:pt idx="70961">
                  <c:v>1294</c:v>
                </c:pt>
                <c:pt idx="70962">
                  <c:v>1352</c:v>
                </c:pt>
                <c:pt idx="70963">
                  <c:v>1335</c:v>
                </c:pt>
                <c:pt idx="70964">
                  <c:v>1297</c:v>
                </c:pt>
                <c:pt idx="70965">
                  <c:v>1255</c:v>
                </c:pt>
                <c:pt idx="70966">
                  <c:v>1187</c:v>
                </c:pt>
                <c:pt idx="70967">
                  <c:v>1138</c:v>
                </c:pt>
                <c:pt idx="70968">
                  <c:v>1081</c:v>
                </c:pt>
                <c:pt idx="70969">
                  <c:v>1041</c:v>
                </c:pt>
                <c:pt idx="70970">
                  <c:v>1008</c:v>
                </c:pt>
                <c:pt idx="70971">
                  <c:v>991</c:v>
                </c:pt>
                <c:pt idx="70972">
                  <c:v>1002</c:v>
                </c:pt>
                <c:pt idx="70973">
                  <c:v>1030</c:v>
                </c:pt>
                <c:pt idx="70974">
                  <c:v>1042</c:v>
                </c:pt>
                <c:pt idx="70975">
                  <c:v>1196</c:v>
                </c:pt>
                <c:pt idx="70976">
                  <c:v>1334</c:v>
                </c:pt>
                <c:pt idx="70977">
                  <c:v>1419</c:v>
                </c:pt>
                <c:pt idx="70978">
                  <c:v>1456</c:v>
                </c:pt>
                <c:pt idx="70979">
                  <c:v>1478</c:v>
                </c:pt>
                <c:pt idx="70980">
                  <c:v>1512</c:v>
                </c:pt>
                <c:pt idx="70981">
                  <c:v>1554</c:v>
                </c:pt>
                <c:pt idx="70982">
                  <c:v>1560</c:v>
                </c:pt>
                <c:pt idx="70983">
                  <c:v>1518</c:v>
                </c:pt>
                <c:pt idx="70984">
                  <c:v>1460</c:v>
                </c:pt>
                <c:pt idx="70985">
                  <c:v>1312</c:v>
                </c:pt>
                <c:pt idx="70986">
                  <c:v>1397</c:v>
                </c:pt>
                <c:pt idx="70987">
                  <c:v>1389</c:v>
                </c:pt>
                <c:pt idx="70988">
                  <c:v>1325</c:v>
                </c:pt>
                <c:pt idx="70989">
                  <c:v>1290</c:v>
                </c:pt>
                <c:pt idx="70990">
                  <c:v>1222</c:v>
                </c:pt>
                <c:pt idx="70991">
                  <c:v>1170</c:v>
                </c:pt>
                <c:pt idx="70992">
                  <c:v>1120</c:v>
                </c:pt>
                <c:pt idx="70993">
                  <c:v>1077</c:v>
                </c:pt>
                <c:pt idx="70994">
                  <c:v>1046</c:v>
                </c:pt>
                <c:pt idx="70995">
                  <c:v>1024</c:v>
                </c:pt>
                <c:pt idx="70996">
                  <c:v>1017</c:v>
                </c:pt>
                <c:pt idx="70997">
                  <c:v>1054</c:v>
                </c:pt>
                <c:pt idx="70998">
                  <c:v>1061</c:v>
                </c:pt>
                <c:pt idx="70999">
                  <c:v>1212</c:v>
                </c:pt>
                <c:pt idx="71000">
                  <c:v>1338</c:v>
                </c:pt>
                <c:pt idx="71001">
                  <c:v>1429</c:v>
                </c:pt>
                <c:pt idx="71002">
                  <c:v>1499</c:v>
                </c:pt>
                <c:pt idx="71003">
                  <c:v>1507</c:v>
                </c:pt>
                <c:pt idx="71004">
                  <c:v>1528</c:v>
                </c:pt>
                <c:pt idx="71005">
                  <c:v>1545</c:v>
                </c:pt>
                <c:pt idx="71006">
                  <c:v>1539</c:v>
                </c:pt>
                <c:pt idx="71007">
                  <c:v>1498</c:v>
                </c:pt>
                <c:pt idx="71008">
                  <c:v>1392</c:v>
                </c:pt>
                <c:pt idx="71009">
                  <c:v>1282</c:v>
                </c:pt>
                <c:pt idx="71010">
                  <c:v>1345</c:v>
                </c:pt>
                <c:pt idx="71011">
                  <c:v>1340</c:v>
                </c:pt>
                <c:pt idx="71012">
                  <c:v>1299</c:v>
                </c:pt>
                <c:pt idx="71013">
                  <c:v>1273</c:v>
                </c:pt>
                <c:pt idx="71014">
                  <c:v>1225</c:v>
                </c:pt>
                <c:pt idx="71015">
                  <c:v>1153</c:v>
                </c:pt>
                <c:pt idx="71016">
                  <c:v>1103</c:v>
                </c:pt>
                <c:pt idx="71017">
                  <c:v>1060</c:v>
                </c:pt>
                <c:pt idx="71018">
                  <c:v>1034</c:v>
                </c:pt>
                <c:pt idx="71019">
                  <c:v>1015</c:v>
                </c:pt>
                <c:pt idx="71020">
                  <c:v>990</c:v>
                </c:pt>
                <c:pt idx="71021">
                  <c:v>1019</c:v>
                </c:pt>
                <c:pt idx="71022">
                  <c:v>1025</c:v>
                </c:pt>
                <c:pt idx="71023">
                  <c:v>1183</c:v>
                </c:pt>
                <c:pt idx="71024">
                  <c:v>1306</c:v>
                </c:pt>
                <c:pt idx="71025">
                  <c:v>1324</c:v>
                </c:pt>
                <c:pt idx="71026">
                  <c:v>1459</c:v>
                </c:pt>
                <c:pt idx="71027">
                  <c:v>1484</c:v>
                </c:pt>
                <c:pt idx="71028">
                  <c:v>1477</c:v>
                </c:pt>
                <c:pt idx="71029">
                  <c:v>1494</c:v>
                </c:pt>
                <c:pt idx="71030">
                  <c:v>1503</c:v>
                </c:pt>
                <c:pt idx="71031">
                  <c:v>1458</c:v>
                </c:pt>
                <c:pt idx="71032">
                  <c:v>1354</c:v>
                </c:pt>
                <c:pt idx="71033">
                  <c:v>1269</c:v>
                </c:pt>
                <c:pt idx="71034">
                  <c:v>1349</c:v>
                </c:pt>
                <c:pt idx="71035">
                  <c:v>1323</c:v>
                </c:pt>
                <c:pt idx="71036">
                  <c:v>1261</c:v>
                </c:pt>
                <c:pt idx="71037">
                  <c:v>1210</c:v>
                </c:pt>
                <c:pt idx="71038">
                  <c:v>1159</c:v>
                </c:pt>
                <c:pt idx="71039">
                  <c:v>1111</c:v>
                </c:pt>
                <c:pt idx="71040">
                  <c:v>1056</c:v>
                </c:pt>
                <c:pt idx="71041">
                  <c:v>1025</c:v>
                </c:pt>
                <c:pt idx="71042">
                  <c:v>989</c:v>
                </c:pt>
                <c:pt idx="71043">
                  <c:v>965</c:v>
                </c:pt>
                <c:pt idx="71044">
                  <c:v>949</c:v>
                </c:pt>
                <c:pt idx="71045">
                  <c:v>968</c:v>
                </c:pt>
                <c:pt idx="71046">
                  <c:v>934</c:v>
                </c:pt>
                <c:pt idx="71047">
                  <c:v>1023</c:v>
                </c:pt>
                <c:pt idx="71048">
                  <c:v>1109</c:v>
                </c:pt>
                <c:pt idx="71049">
                  <c:v>1183</c:v>
                </c:pt>
                <c:pt idx="71050">
                  <c:v>1256</c:v>
                </c:pt>
                <c:pt idx="71051">
                  <c:v>1248</c:v>
                </c:pt>
                <c:pt idx="71052">
                  <c:v>1240</c:v>
                </c:pt>
                <c:pt idx="71053">
                  <c:v>1237</c:v>
                </c:pt>
                <c:pt idx="71054">
                  <c:v>1242</c:v>
                </c:pt>
                <c:pt idx="71055">
                  <c:v>1232</c:v>
                </c:pt>
                <c:pt idx="71056">
                  <c:v>1206</c:v>
                </c:pt>
                <c:pt idx="71057">
                  <c:v>1184</c:v>
                </c:pt>
                <c:pt idx="71058">
                  <c:v>1286</c:v>
                </c:pt>
                <c:pt idx="71059">
                  <c:v>1279</c:v>
                </c:pt>
                <c:pt idx="71060">
                  <c:v>1224</c:v>
                </c:pt>
                <c:pt idx="71061">
                  <c:v>1185</c:v>
                </c:pt>
                <c:pt idx="71062">
                  <c:v>1141</c:v>
                </c:pt>
                <c:pt idx="71063">
                  <c:v>1091</c:v>
                </c:pt>
                <c:pt idx="71064">
                  <c:v>1038</c:v>
                </c:pt>
                <c:pt idx="71065">
                  <c:v>1003</c:v>
                </c:pt>
                <c:pt idx="71066">
                  <c:v>966</c:v>
                </c:pt>
                <c:pt idx="71067">
                  <c:v>957</c:v>
                </c:pt>
                <c:pt idx="71068">
                  <c:v>952</c:v>
                </c:pt>
                <c:pt idx="71069">
                  <c:v>942</c:v>
                </c:pt>
                <c:pt idx="71070">
                  <c:v>889</c:v>
                </c:pt>
                <c:pt idx="71071">
                  <c:v>917</c:v>
                </c:pt>
                <c:pt idx="71072">
                  <c:v>958</c:v>
                </c:pt>
                <c:pt idx="71073">
                  <c:v>1007</c:v>
                </c:pt>
                <c:pt idx="71074">
                  <c:v>1069</c:v>
                </c:pt>
                <c:pt idx="71075">
                  <c:v>1093</c:v>
                </c:pt>
                <c:pt idx="71076">
                  <c:v>1097</c:v>
                </c:pt>
                <c:pt idx="71077">
                  <c:v>1084</c:v>
                </c:pt>
                <c:pt idx="71078">
                  <c:v>1101</c:v>
                </c:pt>
                <c:pt idx="71079">
                  <c:v>1073</c:v>
                </c:pt>
                <c:pt idx="71080">
                  <c:v>1057</c:v>
                </c:pt>
                <c:pt idx="71081">
                  <c:v>1055</c:v>
                </c:pt>
                <c:pt idx="71082">
                  <c:v>1172</c:v>
                </c:pt>
                <c:pt idx="71083">
                  <c:v>1170</c:v>
                </c:pt>
                <c:pt idx="71084">
                  <c:v>1163</c:v>
                </c:pt>
                <c:pt idx="71085">
                  <c:v>1133</c:v>
                </c:pt>
                <c:pt idx="71086">
                  <c:v>1084</c:v>
                </c:pt>
                <c:pt idx="71087">
                  <c:v>1040</c:v>
                </c:pt>
                <c:pt idx="71088">
                  <c:v>1000</c:v>
                </c:pt>
                <c:pt idx="71089">
                  <c:v>973</c:v>
                </c:pt>
                <c:pt idx="71090">
                  <c:v>935</c:v>
                </c:pt>
                <c:pt idx="71091">
                  <c:v>908</c:v>
                </c:pt>
                <c:pt idx="71092">
                  <c:v>902</c:v>
                </c:pt>
                <c:pt idx="71093">
                  <c:v>911</c:v>
                </c:pt>
                <c:pt idx="71094">
                  <c:v>873</c:v>
                </c:pt>
                <c:pt idx="71095">
                  <c:v>937</c:v>
                </c:pt>
                <c:pt idx="71096">
                  <c:v>1000</c:v>
                </c:pt>
                <c:pt idx="71097">
                  <c:v>1072</c:v>
                </c:pt>
                <c:pt idx="71098">
                  <c:v>1118</c:v>
                </c:pt>
                <c:pt idx="71099">
                  <c:v>1115</c:v>
                </c:pt>
                <c:pt idx="71100">
                  <c:v>1138</c:v>
                </c:pt>
                <c:pt idx="71101">
                  <c:v>1154</c:v>
                </c:pt>
                <c:pt idx="71102">
                  <c:v>1147</c:v>
                </c:pt>
                <c:pt idx="71103">
                  <c:v>1144</c:v>
                </c:pt>
                <c:pt idx="71104">
                  <c:v>1117</c:v>
                </c:pt>
                <c:pt idx="71105">
                  <c:v>1097</c:v>
                </c:pt>
                <c:pt idx="71106">
                  <c:v>1180</c:v>
                </c:pt>
                <c:pt idx="71107">
                  <c:v>1185</c:v>
                </c:pt>
                <c:pt idx="71108">
                  <c:v>1144</c:v>
                </c:pt>
                <c:pt idx="71109">
                  <c:v>1104</c:v>
                </c:pt>
                <c:pt idx="71110">
                  <c:v>1071</c:v>
                </c:pt>
                <c:pt idx="71111">
                  <c:v>1023</c:v>
                </c:pt>
                <c:pt idx="71112">
                  <c:v>982</c:v>
                </c:pt>
                <c:pt idx="71113">
                  <c:v>953</c:v>
                </c:pt>
                <c:pt idx="71114">
                  <c:v>939</c:v>
                </c:pt>
                <c:pt idx="71115">
                  <c:v>934</c:v>
                </c:pt>
                <c:pt idx="71116">
                  <c:v>908</c:v>
                </c:pt>
                <c:pt idx="71117">
                  <c:v>914</c:v>
                </c:pt>
                <c:pt idx="71118">
                  <c:v>866</c:v>
                </c:pt>
                <c:pt idx="71119">
                  <c:v>895</c:v>
                </c:pt>
                <c:pt idx="71120">
                  <c:v>931</c:v>
                </c:pt>
                <c:pt idx="71121">
                  <c:v>949</c:v>
                </c:pt>
                <c:pt idx="71122">
                  <c:v>975</c:v>
                </c:pt>
                <c:pt idx="71123">
                  <c:v>987</c:v>
                </c:pt>
                <c:pt idx="71124">
                  <c:v>1006</c:v>
                </c:pt>
                <c:pt idx="71125">
                  <c:v>1013</c:v>
                </c:pt>
                <c:pt idx="71126">
                  <c:v>1012</c:v>
                </c:pt>
                <c:pt idx="71127">
                  <c:v>1015</c:v>
                </c:pt>
                <c:pt idx="71128">
                  <c:v>1006</c:v>
                </c:pt>
                <c:pt idx="71129">
                  <c:v>1003</c:v>
                </c:pt>
                <c:pt idx="71130">
                  <c:v>1105</c:v>
                </c:pt>
                <c:pt idx="71131">
                  <c:v>1116</c:v>
                </c:pt>
                <c:pt idx="71132">
                  <c:v>1112</c:v>
                </c:pt>
                <c:pt idx="71133">
                  <c:v>1085</c:v>
                </c:pt>
                <c:pt idx="71134">
                  <c:v>1060</c:v>
                </c:pt>
                <c:pt idx="71135">
                  <c:v>1013</c:v>
                </c:pt>
                <c:pt idx="71136">
                  <c:v>976</c:v>
                </c:pt>
                <c:pt idx="71137">
                  <c:v>942</c:v>
                </c:pt>
                <c:pt idx="71138">
                  <c:v>923</c:v>
                </c:pt>
                <c:pt idx="71139">
                  <c:v>917</c:v>
                </c:pt>
                <c:pt idx="71140">
                  <c:v>910</c:v>
                </c:pt>
                <c:pt idx="71141">
                  <c:v>946</c:v>
                </c:pt>
                <c:pt idx="71142">
                  <c:v>930</c:v>
                </c:pt>
                <c:pt idx="71143">
                  <c:v>1017</c:v>
                </c:pt>
                <c:pt idx="71144">
                  <c:v>1111</c:v>
                </c:pt>
                <c:pt idx="71145">
                  <c:v>1185</c:v>
                </c:pt>
                <c:pt idx="71146">
                  <c:v>1268</c:v>
                </c:pt>
                <c:pt idx="71147">
                  <c:v>1306</c:v>
                </c:pt>
                <c:pt idx="71148">
                  <c:v>1365</c:v>
                </c:pt>
                <c:pt idx="71149">
                  <c:v>1384</c:v>
                </c:pt>
                <c:pt idx="71150">
                  <c:v>1398</c:v>
                </c:pt>
                <c:pt idx="71151">
                  <c:v>1369</c:v>
                </c:pt>
                <c:pt idx="71152">
                  <c:v>1295</c:v>
                </c:pt>
                <c:pt idx="71153">
                  <c:v>1208</c:v>
                </c:pt>
                <c:pt idx="71154">
                  <c:v>1286</c:v>
                </c:pt>
                <c:pt idx="71155">
                  <c:v>1260</c:v>
                </c:pt>
                <c:pt idx="71156">
                  <c:v>1220</c:v>
                </c:pt>
                <c:pt idx="71157">
                  <c:v>1192</c:v>
                </c:pt>
                <c:pt idx="71158">
                  <c:v>1142</c:v>
                </c:pt>
                <c:pt idx="71159">
                  <c:v>1081</c:v>
                </c:pt>
                <c:pt idx="71160">
                  <c:v>1032</c:v>
                </c:pt>
                <c:pt idx="71161">
                  <c:v>1005</c:v>
                </c:pt>
                <c:pt idx="71162">
                  <c:v>973</c:v>
                </c:pt>
                <c:pt idx="71163">
                  <c:v>949</c:v>
                </c:pt>
                <c:pt idx="71164">
                  <c:v>936</c:v>
                </c:pt>
                <c:pt idx="71165">
                  <c:v>969</c:v>
                </c:pt>
                <c:pt idx="71166">
                  <c:v>987</c:v>
                </c:pt>
                <c:pt idx="71167">
                  <c:v>1165</c:v>
                </c:pt>
                <c:pt idx="71168">
                  <c:v>1312</c:v>
                </c:pt>
                <c:pt idx="71169">
                  <c:v>1424</c:v>
                </c:pt>
                <c:pt idx="71170">
                  <c:v>1477</c:v>
                </c:pt>
                <c:pt idx="71171">
                  <c:v>1487</c:v>
                </c:pt>
                <c:pt idx="71172">
                  <c:v>1520</c:v>
                </c:pt>
                <c:pt idx="71173">
                  <c:v>1529</c:v>
                </c:pt>
                <c:pt idx="71174">
                  <c:v>1543</c:v>
                </c:pt>
                <c:pt idx="71175">
                  <c:v>1490</c:v>
                </c:pt>
                <c:pt idx="71176">
                  <c:v>1384</c:v>
                </c:pt>
                <c:pt idx="71177">
                  <c:v>1259</c:v>
                </c:pt>
                <c:pt idx="71178">
                  <c:v>1323</c:v>
                </c:pt>
                <c:pt idx="71179">
                  <c:v>1305</c:v>
                </c:pt>
                <c:pt idx="71180">
                  <c:v>1256</c:v>
                </c:pt>
                <c:pt idx="71181">
                  <c:v>1216</c:v>
                </c:pt>
                <c:pt idx="71182">
                  <c:v>1167</c:v>
                </c:pt>
                <c:pt idx="71183">
                  <c:v>1108</c:v>
                </c:pt>
                <c:pt idx="71184">
                  <c:v>1047</c:v>
                </c:pt>
                <c:pt idx="71185">
                  <c:v>1017</c:v>
                </c:pt>
                <c:pt idx="71186">
                  <c:v>989</c:v>
                </c:pt>
                <c:pt idx="71187">
                  <c:v>966</c:v>
                </c:pt>
                <c:pt idx="71188">
                  <c:v>963</c:v>
                </c:pt>
                <c:pt idx="71189">
                  <c:v>992</c:v>
                </c:pt>
                <c:pt idx="71190">
                  <c:v>1005</c:v>
                </c:pt>
                <c:pt idx="71191">
                  <c:v>1178</c:v>
                </c:pt>
                <c:pt idx="71192">
                  <c:v>1322</c:v>
                </c:pt>
                <c:pt idx="71193">
                  <c:v>1415</c:v>
                </c:pt>
                <c:pt idx="71194">
                  <c:v>1475</c:v>
                </c:pt>
                <c:pt idx="71195">
                  <c:v>1486</c:v>
                </c:pt>
                <c:pt idx="71196">
                  <c:v>1501</c:v>
                </c:pt>
                <c:pt idx="71197">
                  <c:v>1517</c:v>
                </c:pt>
                <c:pt idx="71198">
                  <c:v>1493</c:v>
                </c:pt>
                <c:pt idx="71199">
                  <c:v>1451</c:v>
                </c:pt>
                <c:pt idx="71200">
                  <c:v>1350</c:v>
                </c:pt>
                <c:pt idx="71201">
                  <c:v>1260</c:v>
                </c:pt>
                <c:pt idx="71202">
                  <c:v>1332</c:v>
                </c:pt>
                <c:pt idx="71203">
                  <c:v>1316</c:v>
                </c:pt>
                <c:pt idx="71204">
                  <c:v>1263</c:v>
                </c:pt>
                <c:pt idx="71205">
                  <c:v>1185</c:v>
                </c:pt>
                <c:pt idx="71206">
                  <c:v>1182</c:v>
                </c:pt>
                <c:pt idx="71207">
                  <c:v>1116</c:v>
                </c:pt>
                <c:pt idx="71208">
                  <c:v>1066</c:v>
                </c:pt>
                <c:pt idx="71209">
                  <c:v>1031</c:v>
                </c:pt>
                <c:pt idx="71210">
                  <c:v>994</c:v>
                </c:pt>
                <c:pt idx="71211">
                  <c:v>985</c:v>
                </c:pt>
                <c:pt idx="71212">
                  <c:v>981</c:v>
                </c:pt>
                <c:pt idx="71213">
                  <c:v>987</c:v>
                </c:pt>
                <c:pt idx="71214">
                  <c:v>966</c:v>
                </c:pt>
                <c:pt idx="71215">
                  <c:v>1039</c:v>
                </c:pt>
                <c:pt idx="71216">
                  <c:v>1178</c:v>
                </c:pt>
                <c:pt idx="71217">
                  <c:v>1243</c:v>
                </c:pt>
                <c:pt idx="71218">
                  <c:v>1306</c:v>
                </c:pt>
                <c:pt idx="71219">
                  <c:v>1307</c:v>
                </c:pt>
                <c:pt idx="71220">
                  <c:v>1273</c:v>
                </c:pt>
                <c:pt idx="71221">
                  <c:v>1265</c:v>
                </c:pt>
                <c:pt idx="71222">
                  <c:v>1252</c:v>
                </c:pt>
                <c:pt idx="71223">
                  <c:v>1236</c:v>
                </c:pt>
                <c:pt idx="71224">
                  <c:v>1209</c:v>
                </c:pt>
                <c:pt idx="71225">
                  <c:v>1169</c:v>
                </c:pt>
                <c:pt idx="71226">
                  <c:v>1252</c:v>
                </c:pt>
                <c:pt idx="71227">
                  <c:v>1249</c:v>
                </c:pt>
                <c:pt idx="71228">
                  <c:v>1204</c:v>
                </c:pt>
                <c:pt idx="71229">
                  <c:v>1170</c:v>
                </c:pt>
                <c:pt idx="71230">
                  <c:v>1125</c:v>
                </c:pt>
                <c:pt idx="71231">
                  <c:v>1080</c:v>
                </c:pt>
                <c:pt idx="71232">
                  <c:v>1038</c:v>
                </c:pt>
                <c:pt idx="71233">
                  <c:v>1001</c:v>
                </c:pt>
                <c:pt idx="71234">
                  <c:v>978</c:v>
                </c:pt>
                <c:pt idx="71235">
                  <c:v>952</c:v>
                </c:pt>
                <c:pt idx="71236">
                  <c:v>940</c:v>
                </c:pt>
                <c:pt idx="71237">
                  <c:v>946</c:v>
                </c:pt>
                <c:pt idx="71238">
                  <c:v>883</c:v>
                </c:pt>
                <c:pt idx="71239">
                  <c:v>927</c:v>
                </c:pt>
                <c:pt idx="71240">
                  <c:v>973</c:v>
                </c:pt>
                <c:pt idx="71241">
                  <c:v>1022</c:v>
                </c:pt>
                <c:pt idx="71242">
                  <c:v>1091</c:v>
                </c:pt>
                <c:pt idx="71243">
                  <c:v>1118</c:v>
                </c:pt>
                <c:pt idx="71244">
                  <c:v>1128</c:v>
                </c:pt>
                <c:pt idx="71245">
                  <c:v>1130</c:v>
                </c:pt>
                <c:pt idx="71246">
                  <c:v>1130</c:v>
                </c:pt>
                <c:pt idx="71247">
                  <c:v>1112</c:v>
                </c:pt>
                <c:pt idx="71248">
                  <c:v>1110</c:v>
                </c:pt>
                <c:pt idx="71249">
                  <c:v>1094</c:v>
                </c:pt>
                <c:pt idx="71250">
                  <c:v>1200</c:v>
                </c:pt>
                <c:pt idx="71251">
                  <c:v>1205</c:v>
                </c:pt>
                <c:pt idx="71252">
                  <c:v>1199</c:v>
                </c:pt>
                <c:pt idx="71253">
                  <c:v>1168</c:v>
                </c:pt>
                <c:pt idx="71254">
                  <c:v>1132</c:v>
                </c:pt>
                <c:pt idx="71255">
                  <c:v>1083</c:v>
                </c:pt>
                <c:pt idx="71256">
                  <c:v>1031</c:v>
                </c:pt>
                <c:pt idx="71257">
                  <c:v>995</c:v>
                </c:pt>
                <c:pt idx="71258">
                  <c:v>961</c:v>
                </c:pt>
                <c:pt idx="71259">
                  <c:v>942</c:v>
                </c:pt>
                <c:pt idx="71260">
                  <c:v>943</c:v>
                </c:pt>
                <c:pt idx="71261">
                  <c:v>983</c:v>
                </c:pt>
                <c:pt idx="71262">
                  <c:v>1001</c:v>
                </c:pt>
                <c:pt idx="71263">
                  <c:v>1160</c:v>
                </c:pt>
                <c:pt idx="71264">
                  <c:v>1258</c:v>
                </c:pt>
                <c:pt idx="71265">
                  <c:v>1291</c:v>
                </c:pt>
                <c:pt idx="71266">
                  <c:v>1447</c:v>
                </c:pt>
                <c:pt idx="71267">
                  <c:v>1466</c:v>
                </c:pt>
                <c:pt idx="71268">
                  <c:v>1482</c:v>
                </c:pt>
                <c:pt idx="71269">
                  <c:v>1514</c:v>
                </c:pt>
                <c:pt idx="71270">
                  <c:v>1511</c:v>
                </c:pt>
                <c:pt idx="71271">
                  <c:v>1455</c:v>
                </c:pt>
                <c:pt idx="71272">
                  <c:v>1348</c:v>
                </c:pt>
                <c:pt idx="71273">
                  <c:v>1240</c:v>
                </c:pt>
                <c:pt idx="71274">
                  <c:v>1332</c:v>
                </c:pt>
                <c:pt idx="71275">
                  <c:v>1305</c:v>
                </c:pt>
                <c:pt idx="71276">
                  <c:v>1273</c:v>
                </c:pt>
                <c:pt idx="71277">
                  <c:v>1227</c:v>
                </c:pt>
                <c:pt idx="71278">
                  <c:v>1168</c:v>
                </c:pt>
                <c:pt idx="71279">
                  <c:v>1092</c:v>
                </c:pt>
                <c:pt idx="71280">
                  <c:v>1040</c:v>
                </c:pt>
                <c:pt idx="71281">
                  <c:v>1012</c:v>
                </c:pt>
                <c:pt idx="71282">
                  <c:v>981</c:v>
                </c:pt>
                <c:pt idx="71283">
                  <c:v>963</c:v>
                </c:pt>
                <c:pt idx="71284">
                  <c:v>970</c:v>
                </c:pt>
                <c:pt idx="71285">
                  <c:v>997</c:v>
                </c:pt>
                <c:pt idx="71286">
                  <c:v>1003</c:v>
                </c:pt>
                <c:pt idx="71287">
                  <c:v>1170</c:v>
                </c:pt>
                <c:pt idx="71288">
                  <c:v>1304</c:v>
                </c:pt>
                <c:pt idx="71289">
                  <c:v>1401</c:v>
                </c:pt>
                <c:pt idx="71290">
                  <c:v>1453</c:v>
                </c:pt>
                <c:pt idx="71291">
                  <c:v>1486</c:v>
                </c:pt>
                <c:pt idx="71292">
                  <c:v>1480</c:v>
                </c:pt>
                <c:pt idx="71293">
                  <c:v>1524</c:v>
                </c:pt>
                <c:pt idx="71294">
                  <c:v>1512</c:v>
                </c:pt>
                <c:pt idx="71295">
                  <c:v>1457</c:v>
                </c:pt>
                <c:pt idx="71296">
                  <c:v>1360</c:v>
                </c:pt>
                <c:pt idx="71297">
                  <c:v>1248</c:v>
                </c:pt>
                <c:pt idx="71298">
                  <c:v>1338</c:v>
                </c:pt>
                <c:pt idx="71299">
                  <c:v>1328</c:v>
                </c:pt>
                <c:pt idx="71300">
                  <c:v>1269</c:v>
                </c:pt>
                <c:pt idx="71301">
                  <c:v>1237</c:v>
                </c:pt>
                <c:pt idx="71302">
                  <c:v>1188</c:v>
                </c:pt>
                <c:pt idx="71303">
                  <c:v>1112</c:v>
                </c:pt>
                <c:pt idx="71304">
                  <c:v>1097</c:v>
                </c:pt>
                <c:pt idx="71305">
                  <c:v>1027</c:v>
                </c:pt>
                <c:pt idx="71306">
                  <c:v>994</c:v>
                </c:pt>
                <c:pt idx="71307">
                  <c:v>969</c:v>
                </c:pt>
                <c:pt idx="71308">
                  <c:v>971</c:v>
                </c:pt>
                <c:pt idx="71309">
                  <c:v>1012</c:v>
                </c:pt>
                <c:pt idx="71310">
                  <c:v>1028</c:v>
                </c:pt>
                <c:pt idx="71311">
                  <c:v>1193</c:v>
                </c:pt>
                <c:pt idx="71312">
                  <c:v>1307</c:v>
                </c:pt>
                <c:pt idx="71313">
                  <c:v>1386</c:v>
                </c:pt>
                <c:pt idx="71314">
                  <c:v>1466</c:v>
                </c:pt>
                <c:pt idx="71315">
                  <c:v>1494</c:v>
                </c:pt>
                <c:pt idx="71316">
                  <c:v>1515</c:v>
                </c:pt>
                <c:pt idx="71317">
                  <c:v>1543</c:v>
                </c:pt>
                <c:pt idx="71318">
                  <c:v>1538</c:v>
                </c:pt>
                <c:pt idx="71319">
                  <c:v>1448</c:v>
                </c:pt>
                <c:pt idx="71320">
                  <c:v>1378</c:v>
                </c:pt>
                <c:pt idx="71321">
                  <c:v>1271</c:v>
                </c:pt>
                <c:pt idx="71322">
                  <c:v>1343</c:v>
                </c:pt>
                <c:pt idx="71323">
                  <c:v>1321</c:v>
                </c:pt>
                <c:pt idx="71324">
                  <c:v>1294</c:v>
                </c:pt>
                <c:pt idx="71325">
                  <c:v>1246</c:v>
                </c:pt>
                <c:pt idx="71326">
                  <c:v>1196</c:v>
                </c:pt>
                <c:pt idx="71327">
                  <c:v>1125</c:v>
                </c:pt>
                <c:pt idx="71328">
                  <c:v>1084</c:v>
                </c:pt>
                <c:pt idx="71329">
                  <c:v>1029</c:v>
                </c:pt>
                <c:pt idx="71330">
                  <c:v>1002</c:v>
                </c:pt>
                <c:pt idx="71331">
                  <c:v>988</c:v>
                </c:pt>
                <c:pt idx="71332">
                  <c:v>953</c:v>
                </c:pt>
                <c:pt idx="71333">
                  <c:v>990</c:v>
                </c:pt>
                <c:pt idx="71334">
                  <c:v>1005</c:v>
                </c:pt>
                <c:pt idx="71335">
                  <c:v>1165</c:v>
                </c:pt>
                <c:pt idx="71336">
                  <c:v>1320</c:v>
                </c:pt>
                <c:pt idx="71337">
                  <c:v>1410</c:v>
                </c:pt>
                <c:pt idx="71338">
                  <c:v>1479</c:v>
                </c:pt>
                <c:pt idx="71339">
                  <c:v>1508</c:v>
                </c:pt>
                <c:pt idx="71340">
                  <c:v>1524</c:v>
                </c:pt>
                <c:pt idx="71341">
                  <c:v>1545</c:v>
                </c:pt>
                <c:pt idx="71342">
                  <c:v>1530</c:v>
                </c:pt>
                <c:pt idx="71343">
                  <c:v>1472</c:v>
                </c:pt>
                <c:pt idx="71344">
                  <c:v>1397</c:v>
                </c:pt>
                <c:pt idx="71345">
                  <c:v>1288</c:v>
                </c:pt>
                <c:pt idx="71346">
                  <c:v>1356</c:v>
                </c:pt>
                <c:pt idx="71347">
                  <c:v>1332</c:v>
                </c:pt>
                <c:pt idx="71348">
                  <c:v>1287</c:v>
                </c:pt>
                <c:pt idx="71349">
                  <c:v>1239</c:v>
                </c:pt>
                <c:pt idx="71350">
                  <c:v>1195</c:v>
                </c:pt>
                <c:pt idx="71351">
                  <c:v>1130</c:v>
                </c:pt>
                <c:pt idx="71352">
                  <c:v>1081</c:v>
                </c:pt>
                <c:pt idx="71353">
                  <c:v>1036</c:v>
                </c:pt>
                <c:pt idx="71354">
                  <c:v>1004</c:v>
                </c:pt>
                <c:pt idx="71355">
                  <c:v>985</c:v>
                </c:pt>
                <c:pt idx="71356">
                  <c:v>977</c:v>
                </c:pt>
                <c:pt idx="71357">
                  <c:v>1015</c:v>
                </c:pt>
                <c:pt idx="71358">
                  <c:v>1008</c:v>
                </c:pt>
                <c:pt idx="71359">
                  <c:v>1186</c:v>
                </c:pt>
                <c:pt idx="71360">
                  <c:v>1337</c:v>
                </c:pt>
                <c:pt idx="71361">
                  <c:v>1422</c:v>
                </c:pt>
                <c:pt idx="71362">
                  <c:v>1465</c:v>
                </c:pt>
                <c:pt idx="71363">
                  <c:v>1493</c:v>
                </c:pt>
                <c:pt idx="71364">
                  <c:v>1504</c:v>
                </c:pt>
                <c:pt idx="71365">
                  <c:v>1539</c:v>
                </c:pt>
                <c:pt idx="71366">
                  <c:v>1512</c:v>
                </c:pt>
                <c:pt idx="71367">
                  <c:v>1449</c:v>
                </c:pt>
                <c:pt idx="71368">
                  <c:v>1362</c:v>
                </c:pt>
                <c:pt idx="71369">
                  <c:v>1295</c:v>
                </c:pt>
                <c:pt idx="71370">
                  <c:v>1345</c:v>
                </c:pt>
                <c:pt idx="71371">
                  <c:v>1327</c:v>
                </c:pt>
                <c:pt idx="71372">
                  <c:v>1282</c:v>
                </c:pt>
                <c:pt idx="71373">
                  <c:v>1232</c:v>
                </c:pt>
                <c:pt idx="71374">
                  <c:v>1187</c:v>
                </c:pt>
                <c:pt idx="71375">
                  <c:v>1132</c:v>
                </c:pt>
                <c:pt idx="71376">
                  <c:v>1078</c:v>
                </c:pt>
                <c:pt idx="71377">
                  <c:v>1030</c:v>
                </c:pt>
                <c:pt idx="71378">
                  <c:v>999</c:v>
                </c:pt>
                <c:pt idx="71379">
                  <c:v>980</c:v>
                </c:pt>
                <c:pt idx="71380">
                  <c:v>972</c:v>
                </c:pt>
                <c:pt idx="71381">
                  <c:v>977</c:v>
                </c:pt>
                <c:pt idx="71382">
                  <c:v>948</c:v>
                </c:pt>
                <c:pt idx="71383">
                  <c:v>1045</c:v>
                </c:pt>
                <c:pt idx="71384">
                  <c:v>1163</c:v>
                </c:pt>
                <c:pt idx="71385">
                  <c:v>1252</c:v>
                </c:pt>
                <c:pt idx="71386">
                  <c:v>1324</c:v>
                </c:pt>
                <c:pt idx="71387">
                  <c:v>1334</c:v>
                </c:pt>
                <c:pt idx="71388">
                  <c:v>1314</c:v>
                </c:pt>
                <c:pt idx="71389">
                  <c:v>1294</c:v>
                </c:pt>
                <c:pt idx="71390">
                  <c:v>1300</c:v>
                </c:pt>
                <c:pt idx="71391">
                  <c:v>1270</c:v>
                </c:pt>
                <c:pt idx="71392">
                  <c:v>1236</c:v>
                </c:pt>
                <c:pt idx="71393">
                  <c:v>1207</c:v>
                </c:pt>
                <c:pt idx="71394">
                  <c:v>1268</c:v>
                </c:pt>
                <c:pt idx="71395">
                  <c:v>1265</c:v>
                </c:pt>
                <c:pt idx="71396">
                  <c:v>1234</c:v>
                </c:pt>
                <c:pt idx="71397">
                  <c:v>1178</c:v>
                </c:pt>
                <c:pt idx="71398">
                  <c:v>1156</c:v>
                </c:pt>
                <c:pt idx="71399">
                  <c:v>1093</c:v>
                </c:pt>
                <c:pt idx="71400">
                  <c:v>1048</c:v>
                </c:pt>
                <c:pt idx="71401">
                  <c:v>999</c:v>
                </c:pt>
                <c:pt idx="71402">
                  <c:v>983</c:v>
                </c:pt>
                <c:pt idx="71403">
                  <c:v>955</c:v>
                </c:pt>
                <c:pt idx="71404">
                  <c:v>940</c:v>
                </c:pt>
                <c:pt idx="71405">
                  <c:v>940</c:v>
                </c:pt>
                <c:pt idx="71406">
                  <c:v>883</c:v>
                </c:pt>
                <c:pt idx="71407">
                  <c:v>923</c:v>
                </c:pt>
                <c:pt idx="71408">
                  <c:v>976</c:v>
                </c:pt>
                <c:pt idx="71409">
                  <c:v>1027</c:v>
                </c:pt>
                <c:pt idx="71410">
                  <c:v>1072</c:v>
                </c:pt>
                <c:pt idx="71411">
                  <c:v>1125</c:v>
                </c:pt>
                <c:pt idx="71412">
                  <c:v>1123</c:v>
                </c:pt>
                <c:pt idx="71413">
                  <c:v>1080</c:v>
                </c:pt>
                <c:pt idx="71414">
                  <c:v>1097</c:v>
                </c:pt>
                <c:pt idx="71415">
                  <c:v>1110</c:v>
                </c:pt>
                <c:pt idx="71416">
                  <c:v>1104</c:v>
                </c:pt>
                <c:pt idx="71417">
                  <c:v>1080</c:v>
                </c:pt>
                <c:pt idx="71418">
                  <c:v>1178</c:v>
                </c:pt>
                <c:pt idx="71419">
                  <c:v>1195</c:v>
                </c:pt>
                <c:pt idx="71420">
                  <c:v>1198</c:v>
                </c:pt>
                <c:pt idx="71421">
                  <c:v>1163</c:v>
                </c:pt>
                <c:pt idx="71422">
                  <c:v>1130</c:v>
                </c:pt>
                <c:pt idx="71423">
                  <c:v>1065</c:v>
                </c:pt>
                <c:pt idx="71424">
                  <c:v>1027</c:v>
                </c:pt>
                <c:pt idx="71425">
                  <c:v>989</c:v>
                </c:pt>
                <c:pt idx="71426">
                  <c:v>950</c:v>
                </c:pt>
                <c:pt idx="71427">
                  <c:v>945</c:v>
                </c:pt>
                <c:pt idx="71428">
                  <c:v>952</c:v>
                </c:pt>
                <c:pt idx="71429">
                  <c:v>993</c:v>
                </c:pt>
                <c:pt idx="71430">
                  <c:v>1010</c:v>
                </c:pt>
                <c:pt idx="71431">
                  <c:v>1184</c:v>
                </c:pt>
                <c:pt idx="71432">
                  <c:v>1321</c:v>
                </c:pt>
                <c:pt idx="71433">
                  <c:v>1427</c:v>
                </c:pt>
                <c:pt idx="71434">
                  <c:v>1485</c:v>
                </c:pt>
                <c:pt idx="71435">
                  <c:v>1498</c:v>
                </c:pt>
                <c:pt idx="71436">
                  <c:v>1501</c:v>
                </c:pt>
                <c:pt idx="71437">
                  <c:v>1529</c:v>
                </c:pt>
                <c:pt idx="71438">
                  <c:v>1507</c:v>
                </c:pt>
                <c:pt idx="71439">
                  <c:v>1451</c:v>
                </c:pt>
                <c:pt idx="71440">
                  <c:v>1367</c:v>
                </c:pt>
                <c:pt idx="71441">
                  <c:v>1267</c:v>
                </c:pt>
                <c:pt idx="71442">
                  <c:v>1347</c:v>
                </c:pt>
                <c:pt idx="71443">
                  <c:v>1339</c:v>
                </c:pt>
                <c:pt idx="71444">
                  <c:v>1288</c:v>
                </c:pt>
                <c:pt idx="71445">
                  <c:v>1244</c:v>
                </c:pt>
                <c:pt idx="71446">
                  <c:v>1179</c:v>
                </c:pt>
                <c:pt idx="71447">
                  <c:v>1109</c:v>
                </c:pt>
                <c:pt idx="71448">
                  <c:v>1060</c:v>
                </c:pt>
                <c:pt idx="71449">
                  <c:v>1022</c:v>
                </c:pt>
                <c:pt idx="71450">
                  <c:v>989</c:v>
                </c:pt>
                <c:pt idx="71451">
                  <c:v>970</c:v>
                </c:pt>
                <c:pt idx="71452">
                  <c:v>965</c:v>
                </c:pt>
                <c:pt idx="71453">
                  <c:v>1006</c:v>
                </c:pt>
                <c:pt idx="71454">
                  <c:v>1019</c:v>
                </c:pt>
                <c:pt idx="71455">
                  <c:v>1188</c:v>
                </c:pt>
                <c:pt idx="71456">
                  <c:v>1294</c:v>
                </c:pt>
                <c:pt idx="71457">
                  <c:v>1392</c:v>
                </c:pt>
                <c:pt idx="71458">
                  <c:v>1449</c:v>
                </c:pt>
                <c:pt idx="71459">
                  <c:v>1468</c:v>
                </c:pt>
                <c:pt idx="71460">
                  <c:v>1478</c:v>
                </c:pt>
                <c:pt idx="71461">
                  <c:v>1494</c:v>
                </c:pt>
                <c:pt idx="71462">
                  <c:v>1477</c:v>
                </c:pt>
                <c:pt idx="71463">
                  <c:v>1435</c:v>
                </c:pt>
                <c:pt idx="71464">
                  <c:v>1348</c:v>
                </c:pt>
                <c:pt idx="71465">
                  <c:v>1233</c:v>
                </c:pt>
                <c:pt idx="71466">
                  <c:v>1291</c:v>
                </c:pt>
                <c:pt idx="71467">
                  <c:v>1281</c:v>
                </c:pt>
                <c:pt idx="71468">
                  <c:v>1217</c:v>
                </c:pt>
                <c:pt idx="71469">
                  <c:v>1191</c:v>
                </c:pt>
                <c:pt idx="71470">
                  <c:v>1139</c:v>
                </c:pt>
                <c:pt idx="71471">
                  <c:v>1072</c:v>
                </c:pt>
                <c:pt idx="71472">
                  <c:v>1008</c:v>
                </c:pt>
                <c:pt idx="71473">
                  <c:v>978</c:v>
                </c:pt>
                <c:pt idx="71474">
                  <c:v>953</c:v>
                </c:pt>
                <c:pt idx="71475">
                  <c:v>936</c:v>
                </c:pt>
                <c:pt idx="71476">
                  <c:v>930</c:v>
                </c:pt>
                <c:pt idx="71477">
                  <c:v>961</c:v>
                </c:pt>
                <c:pt idx="71478">
                  <c:v>973</c:v>
                </c:pt>
                <c:pt idx="71479">
                  <c:v>1138</c:v>
                </c:pt>
                <c:pt idx="71480">
                  <c:v>1283</c:v>
                </c:pt>
                <c:pt idx="71481">
                  <c:v>1372</c:v>
                </c:pt>
                <c:pt idx="71482">
                  <c:v>1433</c:v>
                </c:pt>
                <c:pt idx="71483">
                  <c:v>1463</c:v>
                </c:pt>
                <c:pt idx="71484">
                  <c:v>1467</c:v>
                </c:pt>
                <c:pt idx="71485">
                  <c:v>1464</c:v>
                </c:pt>
                <c:pt idx="71486">
                  <c:v>1475</c:v>
                </c:pt>
                <c:pt idx="71487">
                  <c:v>1426</c:v>
                </c:pt>
                <c:pt idx="71488">
                  <c:v>1335</c:v>
                </c:pt>
                <c:pt idx="71489">
                  <c:v>1242</c:v>
                </c:pt>
                <c:pt idx="71490">
                  <c:v>1318</c:v>
                </c:pt>
                <c:pt idx="71491">
                  <c:v>1290</c:v>
                </c:pt>
                <c:pt idx="71492">
                  <c:v>1246</c:v>
                </c:pt>
                <c:pt idx="71493">
                  <c:v>1195</c:v>
                </c:pt>
                <c:pt idx="71494">
                  <c:v>1138</c:v>
                </c:pt>
                <c:pt idx="71495">
                  <c:v>1150.58</c:v>
                </c:pt>
                <c:pt idx="71496">
                  <c:v>1017</c:v>
                </c:pt>
                <c:pt idx="71497">
                  <c:v>995</c:v>
                </c:pt>
                <c:pt idx="71498">
                  <c:v>969</c:v>
                </c:pt>
                <c:pt idx="71499">
                  <c:v>951</c:v>
                </c:pt>
                <c:pt idx="71500">
                  <c:v>953</c:v>
                </c:pt>
                <c:pt idx="71501">
                  <c:v>986</c:v>
                </c:pt>
                <c:pt idx="71502">
                  <c:v>981</c:v>
                </c:pt>
                <c:pt idx="71503">
                  <c:v>1136</c:v>
                </c:pt>
                <c:pt idx="71504">
                  <c:v>1280</c:v>
                </c:pt>
                <c:pt idx="71505">
                  <c:v>1365</c:v>
                </c:pt>
                <c:pt idx="71506">
                  <c:v>1448</c:v>
                </c:pt>
                <c:pt idx="71507">
                  <c:v>1448</c:v>
                </c:pt>
                <c:pt idx="71508">
                  <c:v>1446</c:v>
                </c:pt>
                <c:pt idx="71509">
                  <c:v>1485</c:v>
                </c:pt>
                <c:pt idx="71510">
                  <c:v>1485</c:v>
                </c:pt>
                <c:pt idx="71511">
                  <c:v>1443</c:v>
                </c:pt>
                <c:pt idx="71512">
                  <c:v>1344</c:v>
                </c:pt>
                <c:pt idx="71513">
                  <c:v>1252</c:v>
                </c:pt>
                <c:pt idx="71514">
                  <c:v>1314</c:v>
                </c:pt>
                <c:pt idx="71515">
                  <c:v>1295</c:v>
                </c:pt>
                <c:pt idx="71516">
                  <c:v>1248</c:v>
                </c:pt>
                <c:pt idx="71517">
                  <c:v>1208</c:v>
                </c:pt>
                <c:pt idx="71518">
                  <c:v>1151</c:v>
                </c:pt>
                <c:pt idx="71519">
                  <c:v>1086</c:v>
                </c:pt>
                <c:pt idx="71520">
                  <c:v>1029</c:v>
                </c:pt>
                <c:pt idx="71521">
                  <c:v>992</c:v>
                </c:pt>
                <c:pt idx="71522">
                  <c:v>960</c:v>
                </c:pt>
                <c:pt idx="71523">
                  <c:v>954</c:v>
                </c:pt>
                <c:pt idx="71524">
                  <c:v>950</c:v>
                </c:pt>
                <c:pt idx="71525">
                  <c:v>979</c:v>
                </c:pt>
                <c:pt idx="71526">
                  <c:v>978</c:v>
                </c:pt>
                <c:pt idx="71527">
                  <c:v>1147</c:v>
                </c:pt>
                <c:pt idx="71528">
                  <c:v>1290</c:v>
                </c:pt>
                <c:pt idx="71529">
                  <c:v>1393</c:v>
                </c:pt>
                <c:pt idx="71530">
                  <c:v>1446</c:v>
                </c:pt>
                <c:pt idx="71531">
                  <c:v>1455</c:v>
                </c:pt>
                <c:pt idx="71532">
                  <c:v>1434</c:v>
                </c:pt>
                <c:pt idx="71533">
                  <c:v>1457</c:v>
                </c:pt>
                <c:pt idx="71534">
                  <c:v>1460</c:v>
                </c:pt>
                <c:pt idx="71535">
                  <c:v>1398</c:v>
                </c:pt>
                <c:pt idx="71536">
                  <c:v>1316</c:v>
                </c:pt>
                <c:pt idx="71537">
                  <c:v>1236</c:v>
                </c:pt>
                <c:pt idx="71538">
                  <c:v>1304</c:v>
                </c:pt>
                <c:pt idx="71539">
                  <c:v>1299</c:v>
                </c:pt>
                <c:pt idx="71540">
                  <c:v>1243</c:v>
                </c:pt>
                <c:pt idx="71541">
                  <c:v>1195</c:v>
                </c:pt>
                <c:pt idx="71542">
                  <c:v>1155</c:v>
                </c:pt>
                <c:pt idx="71543">
                  <c:v>1087</c:v>
                </c:pt>
                <c:pt idx="71544">
                  <c:v>1045</c:v>
                </c:pt>
                <c:pt idx="71545">
                  <c:v>993</c:v>
                </c:pt>
                <c:pt idx="71546">
                  <c:v>972</c:v>
                </c:pt>
                <c:pt idx="71547">
                  <c:v>954</c:v>
                </c:pt>
                <c:pt idx="71548">
                  <c:v>950</c:v>
                </c:pt>
                <c:pt idx="71549">
                  <c:v>964</c:v>
                </c:pt>
                <c:pt idx="71550">
                  <c:v>935</c:v>
                </c:pt>
                <c:pt idx="71551">
                  <c:v>1049</c:v>
                </c:pt>
                <c:pt idx="71552">
                  <c:v>1168</c:v>
                </c:pt>
                <c:pt idx="71553">
                  <c:v>1253</c:v>
                </c:pt>
                <c:pt idx="71554">
                  <c:v>1290</c:v>
                </c:pt>
                <c:pt idx="71555">
                  <c:v>1282</c:v>
                </c:pt>
                <c:pt idx="71556">
                  <c:v>1265</c:v>
                </c:pt>
                <c:pt idx="71557">
                  <c:v>1253</c:v>
                </c:pt>
                <c:pt idx="71558">
                  <c:v>1237</c:v>
                </c:pt>
                <c:pt idx="71559">
                  <c:v>1220</c:v>
                </c:pt>
                <c:pt idx="71560">
                  <c:v>1184</c:v>
                </c:pt>
                <c:pt idx="71561">
                  <c:v>1140</c:v>
                </c:pt>
                <c:pt idx="71562">
                  <c:v>1229</c:v>
                </c:pt>
                <c:pt idx="71563">
                  <c:v>1228</c:v>
                </c:pt>
                <c:pt idx="71564">
                  <c:v>1195</c:v>
                </c:pt>
                <c:pt idx="71565">
                  <c:v>1141</c:v>
                </c:pt>
                <c:pt idx="71566">
                  <c:v>1094</c:v>
                </c:pt>
                <c:pt idx="71567">
                  <c:v>1048</c:v>
                </c:pt>
                <c:pt idx="71568">
                  <c:v>1005</c:v>
                </c:pt>
                <c:pt idx="71569">
                  <c:v>984</c:v>
                </c:pt>
                <c:pt idx="71570">
                  <c:v>951</c:v>
                </c:pt>
                <c:pt idx="71571">
                  <c:v>907</c:v>
                </c:pt>
                <c:pt idx="71572">
                  <c:v>900</c:v>
                </c:pt>
                <c:pt idx="71573">
                  <c:v>907</c:v>
                </c:pt>
                <c:pt idx="71574">
                  <c:v>866</c:v>
                </c:pt>
                <c:pt idx="71575">
                  <c:v>920</c:v>
                </c:pt>
                <c:pt idx="71576">
                  <c:v>975</c:v>
                </c:pt>
                <c:pt idx="71577">
                  <c:v>1021</c:v>
                </c:pt>
                <c:pt idx="71578">
                  <c:v>1088</c:v>
                </c:pt>
                <c:pt idx="71579">
                  <c:v>1107</c:v>
                </c:pt>
                <c:pt idx="71580">
                  <c:v>1124</c:v>
                </c:pt>
                <c:pt idx="71581">
                  <c:v>1125</c:v>
                </c:pt>
                <c:pt idx="71582">
                  <c:v>1126</c:v>
                </c:pt>
                <c:pt idx="71583">
                  <c:v>1107</c:v>
                </c:pt>
                <c:pt idx="71584">
                  <c:v>1096</c:v>
                </c:pt>
                <c:pt idx="71585">
                  <c:v>1079</c:v>
                </c:pt>
                <c:pt idx="71586">
                  <c:v>1183</c:v>
                </c:pt>
                <c:pt idx="71587">
                  <c:v>1209</c:v>
                </c:pt>
                <c:pt idx="71588">
                  <c:v>1200</c:v>
                </c:pt>
                <c:pt idx="71589">
                  <c:v>1178</c:v>
                </c:pt>
                <c:pt idx="71590">
                  <c:v>1123</c:v>
                </c:pt>
                <c:pt idx="71591">
                  <c:v>1051</c:v>
                </c:pt>
                <c:pt idx="71592">
                  <c:v>992</c:v>
                </c:pt>
                <c:pt idx="71593">
                  <c:v>950</c:v>
                </c:pt>
                <c:pt idx="71594">
                  <c:v>924</c:v>
                </c:pt>
                <c:pt idx="71595">
                  <c:v>907</c:v>
                </c:pt>
                <c:pt idx="71596">
                  <c:v>911</c:v>
                </c:pt>
                <c:pt idx="71597">
                  <c:v>972</c:v>
                </c:pt>
                <c:pt idx="71598">
                  <c:v>985</c:v>
                </c:pt>
                <c:pt idx="71599">
                  <c:v>1164</c:v>
                </c:pt>
                <c:pt idx="71600">
                  <c:v>1292</c:v>
                </c:pt>
                <c:pt idx="71601">
                  <c:v>1384</c:v>
                </c:pt>
                <c:pt idx="71602">
                  <c:v>1449</c:v>
                </c:pt>
                <c:pt idx="71603">
                  <c:v>1478</c:v>
                </c:pt>
                <c:pt idx="71604">
                  <c:v>1483</c:v>
                </c:pt>
                <c:pt idx="71605">
                  <c:v>1521</c:v>
                </c:pt>
                <c:pt idx="71606">
                  <c:v>1524</c:v>
                </c:pt>
                <c:pt idx="71607">
                  <c:v>1477</c:v>
                </c:pt>
                <c:pt idx="71608">
                  <c:v>1378</c:v>
                </c:pt>
                <c:pt idx="71609">
                  <c:v>1272</c:v>
                </c:pt>
                <c:pt idx="71610">
                  <c:v>1323</c:v>
                </c:pt>
                <c:pt idx="71611">
                  <c:v>1325</c:v>
                </c:pt>
                <c:pt idx="71612">
                  <c:v>1278</c:v>
                </c:pt>
                <c:pt idx="71613">
                  <c:v>1230</c:v>
                </c:pt>
                <c:pt idx="71614">
                  <c:v>1153</c:v>
                </c:pt>
                <c:pt idx="71615">
                  <c:v>1083</c:v>
                </c:pt>
                <c:pt idx="71616">
                  <c:v>1029</c:v>
                </c:pt>
                <c:pt idx="71617">
                  <c:v>989</c:v>
                </c:pt>
                <c:pt idx="71618">
                  <c:v>954</c:v>
                </c:pt>
                <c:pt idx="71619">
                  <c:v>938</c:v>
                </c:pt>
                <c:pt idx="71620">
                  <c:v>943</c:v>
                </c:pt>
                <c:pt idx="71621">
                  <c:v>991</c:v>
                </c:pt>
                <c:pt idx="71622">
                  <c:v>995</c:v>
                </c:pt>
                <c:pt idx="71623">
                  <c:v>1153</c:v>
                </c:pt>
                <c:pt idx="71624">
                  <c:v>1293</c:v>
                </c:pt>
                <c:pt idx="71625">
                  <c:v>1389</c:v>
                </c:pt>
                <c:pt idx="71626">
                  <c:v>1456</c:v>
                </c:pt>
                <c:pt idx="71627">
                  <c:v>1454</c:v>
                </c:pt>
                <c:pt idx="71628">
                  <c:v>1486</c:v>
                </c:pt>
                <c:pt idx="71629">
                  <c:v>1516</c:v>
                </c:pt>
                <c:pt idx="71630">
                  <c:v>1522</c:v>
                </c:pt>
                <c:pt idx="71631">
                  <c:v>1483</c:v>
                </c:pt>
                <c:pt idx="71632">
                  <c:v>1376</c:v>
                </c:pt>
                <c:pt idx="71633">
                  <c:v>1256</c:v>
                </c:pt>
                <c:pt idx="71634">
                  <c:v>1313</c:v>
                </c:pt>
                <c:pt idx="71635">
                  <c:v>1298</c:v>
                </c:pt>
                <c:pt idx="71636">
                  <c:v>1258</c:v>
                </c:pt>
                <c:pt idx="71637">
                  <c:v>1200</c:v>
                </c:pt>
                <c:pt idx="71638">
                  <c:v>1137</c:v>
                </c:pt>
                <c:pt idx="71639">
                  <c:v>1061</c:v>
                </c:pt>
                <c:pt idx="71640">
                  <c:v>1008</c:v>
                </c:pt>
                <c:pt idx="71641">
                  <c:v>971</c:v>
                </c:pt>
                <c:pt idx="71642">
                  <c:v>948</c:v>
                </c:pt>
                <c:pt idx="71643">
                  <c:v>945</c:v>
                </c:pt>
                <c:pt idx="71644">
                  <c:v>945</c:v>
                </c:pt>
                <c:pt idx="71645">
                  <c:v>986</c:v>
                </c:pt>
                <c:pt idx="71646">
                  <c:v>990</c:v>
                </c:pt>
                <c:pt idx="71647">
                  <c:v>1148</c:v>
                </c:pt>
                <c:pt idx="71648">
                  <c:v>1289</c:v>
                </c:pt>
                <c:pt idx="71649">
                  <c:v>1386</c:v>
                </c:pt>
                <c:pt idx="71650">
                  <c:v>1455</c:v>
                </c:pt>
                <c:pt idx="71651">
                  <c:v>1467</c:v>
                </c:pt>
                <c:pt idx="71652">
                  <c:v>1464</c:v>
                </c:pt>
                <c:pt idx="71653">
                  <c:v>1490</c:v>
                </c:pt>
                <c:pt idx="71654">
                  <c:v>1483</c:v>
                </c:pt>
                <c:pt idx="71655">
                  <c:v>1437</c:v>
                </c:pt>
                <c:pt idx="71656">
                  <c:v>1334</c:v>
                </c:pt>
                <c:pt idx="71657">
                  <c:v>1237</c:v>
                </c:pt>
                <c:pt idx="71658">
                  <c:v>1312</c:v>
                </c:pt>
                <c:pt idx="71659">
                  <c:v>1294</c:v>
                </c:pt>
                <c:pt idx="71660">
                  <c:v>1269</c:v>
                </c:pt>
                <c:pt idx="71661">
                  <c:v>1204</c:v>
                </c:pt>
                <c:pt idx="71662">
                  <c:v>1131</c:v>
                </c:pt>
                <c:pt idx="71663">
                  <c:v>1066</c:v>
                </c:pt>
                <c:pt idx="71664">
                  <c:v>1018</c:v>
                </c:pt>
                <c:pt idx="71665">
                  <c:v>983</c:v>
                </c:pt>
                <c:pt idx="71666">
                  <c:v>970</c:v>
                </c:pt>
                <c:pt idx="71667">
                  <c:v>963</c:v>
                </c:pt>
                <c:pt idx="71668">
                  <c:v>965</c:v>
                </c:pt>
                <c:pt idx="71669">
                  <c:v>1020</c:v>
                </c:pt>
                <c:pt idx="71670">
                  <c:v>1017</c:v>
                </c:pt>
                <c:pt idx="71671">
                  <c:v>1207</c:v>
                </c:pt>
                <c:pt idx="71672">
                  <c:v>1362</c:v>
                </c:pt>
                <c:pt idx="71673">
                  <c:v>1445</c:v>
                </c:pt>
                <c:pt idx="71674">
                  <c:v>1510</c:v>
                </c:pt>
                <c:pt idx="71675">
                  <c:v>1525</c:v>
                </c:pt>
                <c:pt idx="71676">
                  <c:v>1544</c:v>
                </c:pt>
                <c:pt idx="71677">
                  <c:v>1569</c:v>
                </c:pt>
                <c:pt idx="71678">
                  <c:v>1581</c:v>
                </c:pt>
                <c:pt idx="71679">
                  <c:v>1526</c:v>
                </c:pt>
                <c:pt idx="71680">
                  <c:v>1417</c:v>
                </c:pt>
                <c:pt idx="71681">
                  <c:v>1316</c:v>
                </c:pt>
                <c:pt idx="71682">
                  <c:v>1370</c:v>
                </c:pt>
                <c:pt idx="71683">
                  <c:v>1366</c:v>
                </c:pt>
                <c:pt idx="71684">
                  <c:v>1331</c:v>
                </c:pt>
                <c:pt idx="71685">
                  <c:v>1276</c:v>
                </c:pt>
                <c:pt idx="71686">
                  <c:v>1225</c:v>
                </c:pt>
                <c:pt idx="71687">
                  <c:v>1152</c:v>
                </c:pt>
                <c:pt idx="71688">
                  <c:v>1091</c:v>
                </c:pt>
                <c:pt idx="71689">
                  <c:v>1059</c:v>
                </c:pt>
                <c:pt idx="71690">
                  <c:v>1034</c:v>
                </c:pt>
                <c:pt idx="71691">
                  <c:v>1016</c:v>
                </c:pt>
                <c:pt idx="71692">
                  <c:v>1023</c:v>
                </c:pt>
                <c:pt idx="71693">
                  <c:v>1058</c:v>
                </c:pt>
                <c:pt idx="71694">
                  <c:v>1053</c:v>
                </c:pt>
                <c:pt idx="71695">
                  <c:v>1239</c:v>
                </c:pt>
                <c:pt idx="71696">
                  <c:v>1337</c:v>
                </c:pt>
                <c:pt idx="71697">
                  <c:v>1461</c:v>
                </c:pt>
                <c:pt idx="71698">
                  <c:v>1519</c:v>
                </c:pt>
                <c:pt idx="71699">
                  <c:v>1529</c:v>
                </c:pt>
                <c:pt idx="71700">
                  <c:v>1554</c:v>
                </c:pt>
                <c:pt idx="71701">
                  <c:v>1582</c:v>
                </c:pt>
                <c:pt idx="71702">
                  <c:v>1590</c:v>
                </c:pt>
                <c:pt idx="71703">
                  <c:v>1537</c:v>
                </c:pt>
                <c:pt idx="71704">
                  <c:v>1420</c:v>
                </c:pt>
                <c:pt idx="71705">
                  <c:v>1317</c:v>
                </c:pt>
                <c:pt idx="71706">
                  <c:v>1389</c:v>
                </c:pt>
                <c:pt idx="71707">
                  <c:v>1369</c:v>
                </c:pt>
                <c:pt idx="71708">
                  <c:v>1327</c:v>
                </c:pt>
                <c:pt idx="71709">
                  <c:v>1275</c:v>
                </c:pt>
                <c:pt idx="71710">
                  <c:v>1222</c:v>
                </c:pt>
                <c:pt idx="71711">
                  <c:v>1169</c:v>
                </c:pt>
                <c:pt idx="71712">
                  <c:v>1112</c:v>
                </c:pt>
                <c:pt idx="71713">
                  <c:v>1079</c:v>
                </c:pt>
                <c:pt idx="71714">
                  <c:v>1045</c:v>
                </c:pt>
                <c:pt idx="71715">
                  <c:v>1021</c:v>
                </c:pt>
                <c:pt idx="71716">
                  <c:v>1012</c:v>
                </c:pt>
                <c:pt idx="71717">
                  <c:v>1021</c:v>
                </c:pt>
                <c:pt idx="71718">
                  <c:v>1000</c:v>
                </c:pt>
                <c:pt idx="71719">
                  <c:v>1097</c:v>
                </c:pt>
                <c:pt idx="71720">
                  <c:v>1223</c:v>
                </c:pt>
                <c:pt idx="71721">
                  <c:v>1312</c:v>
                </c:pt>
                <c:pt idx="71722">
                  <c:v>1367</c:v>
                </c:pt>
                <c:pt idx="71723">
                  <c:v>1353</c:v>
                </c:pt>
                <c:pt idx="71724">
                  <c:v>1329</c:v>
                </c:pt>
                <c:pt idx="71725">
                  <c:v>1339</c:v>
                </c:pt>
                <c:pt idx="71726">
                  <c:v>1340</c:v>
                </c:pt>
                <c:pt idx="71727">
                  <c:v>1291</c:v>
                </c:pt>
                <c:pt idx="71728">
                  <c:v>1249</c:v>
                </c:pt>
                <c:pt idx="71729">
                  <c:v>1220</c:v>
                </c:pt>
                <c:pt idx="71730">
                  <c:v>1308</c:v>
                </c:pt>
                <c:pt idx="71731">
                  <c:v>1317</c:v>
                </c:pt>
                <c:pt idx="71732">
                  <c:v>1277</c:v>
                </c:pt>
                <c:pt idx="71733">
                  <c:v>1232</c:v>
                </c:pt>
                <c:pt idx="71734">
                  <c:v>1189</c:v>
                </c:pt>
                <c:pt idx="71735">
                  <c:v>1135</c:v>
                </c:pt>
                <c:pt idx="71736">
                  <c:v>1091</c:v>
                </c:pt>
                <c:pt idx="71737">
                  <c:v>1062</c:v>
                </c:pt>
                <c:pt idx="71738">
                  <c:v>1036</c:v>
                </c:pt>
                <c:pt idx="71739">
                  <c:v>1012</c:v>
                </c:pt>
                <c:pt idx="71740">
                  <c:v>991</c:v>
                </c:pt>
                <c:pt idx="71741">
                  <c:v>996</c:v>
                </c:pt>
                <c:pt idx="71742">
                  <c:v>938</c:v>
                </c:pt>
                <c:pt idx="71743">
                  <c:v>962</c:v>
                </c:pt>
                <c:pt idx="71744">
                  <c:v>1008</c:v>
                </c:pt>
                <c:pt idx="71745">
                  <c:v>1069</c:v>
                </c:pt>
                <c:pt idx="71746">
                  <c:v>1143</c:v>
                </c:pt>
                <c:pt idx="71747">
                  <c:v>1164</c:v>
                </c:pt>
                <c:pt idx="71748">
                  <c:v>1186</c:v>
                </c:pt>
                <c:pt idx="71749">
                  <c:v>1194</c:v>
                </c:pt>
                <c:pt idx="71750">
                  <c:v>1198</c:v>
                </c:pt>
                <c:pt idx="71751">
                  <c:v>1194</c:v>
                </c:pt>
                <c:pt idx="71752">
                  <c:v>1172</c:v>
                </c:pt>
                <c:pt idx="71753">
                  <c:v>1154</c:v>
                </c:pt>
                <c:pt idx="71754">
                  <c:v>1272</c:v>
                </c:pt>
                <c:pt idx="71755">
                  <c:v>1288</c:v>
                </c:pt>
                <c:pt idx="71756">
                  <c:v>1293</c:v>
                </c:pt>
                <c:pt idx="71757">
                  <c:v>1280</c:v>
                </c:pt>
                <c:pt idx="71758">
                  <c:v>1210</c:v>
                </c:pt>
                <c:pt idx="71759">
                  <c:v>1148</c:v>
                </c:pt>
                <c:pt idx="71760">
                  <c:v>1088</c:v>
                </c:pt>
                <c:pt idx="71761">
                  <c:v>1051</c:v>
                </c:pt>
                <c:pt idx="71762">
                  <c:v>1024</c:v>
                </c:pt>
                <c:pt idx="71763">
                  <c:v>999</c:v>
                </c:pt>
                <c:pt idx="71764">
                  <c:v>1001</c:v>
                </c:pt>
                <c:pt idx="71765">
                  <c:v>1047</c:v>
                </c:pt>
                <c:pt idx="71766">
                  <c:v>1051</c:v>
                </c:pt>
                <c:pt idx="71767">
                  <c:v>1254</c:v>
                </c:pt>
                <c:pt idx="71768">
                  <c:v>1399</c:v>
                </c:pt>
                <c:pt idx="71769">
                  <c:v>1498</c:v>
                </c:pt>
                <c:pt idx="71770">
                  <c:v>1561</c:v>
                </c:pt>
                <c:pt idx="71771">
                  <c:v>1560</c:v>
                </c:pt>
                <c:pt idx="71772">
                  <c:v>1596</c:v>
                </c:pt>
                <c:pt idx="71773">
                  <c:v>1619</c:v>
                </c:pt>
                <c:pt idx="71774">
                  <c:v>1619</c:v>
                </c:pt>
                <c:pt idx="71775">
                  <c:v>1573</c:v>
                </c:pt>
                <c:pt idx="71776">
                  <c:v>1469</c:v>
                </c:pt>
                <c:pt idx="71777">
                  <c:v>1343</c:v>
                </c:pt>
                <c:pt idx="71778">
                  <c:v>1401</c:v>
                </c:pt>
                <c:pt idx="71779">
                  <c:v>1401</c:v>
                </c:pt>
                <c:pt idx="71780">
                  <c:v>1356</c:v>
                </c:pt>
                <c:pt idx="71781">
                  <c:v>1311</c:v>
                </c:pt>
                <c:pt idx="71782">
                  <c:v>1238</c:v>
                </c:pt>
                <c:pt idx="71783">
                  <c:v>1161</c:v>
                </c:pt>
                <c:pt idx="71784">
                  <c:v>1109</c:v>
                </c:pt>
                <c:pt idx="71785">
                  <c:v>1069</c:v>
                </c:pt>
                <c:pt idx="71786">
                  <c:v>1047</c:v>
                </c:pt>
                <c:pt idx="71787">
                  <c:v>1025</c:v>
                </c:pt>
                <c:pt idx="71788">
                  <c:v>1021</c:v>
                </c:pt>
                <c:pt idx="71789">
                  <c:v>1069</c:v>
                </c:pt>
                <c:pt idx="71790">
                  <c:v>1074</c:v>
                </c:pt>
                <c:pt idx="71791">
                  <c:v>1250</c:v>
                </c:pt>
                <c:pt idx="71792">
                  <c:v>1376</c:v>
                </c:pt>
                <c:pt idx="71793">
                  <c:v>1474</c:v>
                </c:pt>
                <c:pt idx="71794">
                  <c:v>1524</c:v>
                </c:pt>
                <c:pt idx="71795">
                  <c:v>1544</c:v>
                </c:pt>
                <c:pt idx="71796">
                  <c:v>1538</c:v>
                </c:pt>
                <c:pt idx="71797">
                  <c:v>1589</c:v>
                </c:pt>
                <c:pt idx="71798">
                  <c:v>1570</c:v>
                </c:pt>
                <c:pt idx="71799">
                  <c:v>1524</c:v>
                </c:pt>
                <c:pt idx="71800">
                  <c:v>1426</c:v>
                </c:pt>
                <c:pt idx="71801">
                  <c:v>1318</c:v>
                </c:pt>
                <c:pt idx="71802">
                  <c:v>1395</c:v>
                </c:pt>
                <c:pt idx="71803">
                  <c:v>1387</c:v>
                </c:pt>
                <c:pt idx="71804">
                  <c:v>1355</c:v>
                </c:pt>
                <c:pt idx="71805">
                  <c:v>1292</c:v>
                </c:pt>
                <c:pt idx="71806">
                  <c:v>1225</c:v>
                </c:pt>
                <c:pt idx="71807">
                  <c:v>1157</c:v>
                </c:pt>
                <c:pt idx="71808">
                  <c:v>1108</c:v>
                </c:pt>
                <c:pt idx="71809">
                  <c:v>1068</c:v>
                </c:pt>
                <c:pt idx="71810">
                  <c:v>1050</c:v>
                </c:pt>
                <c:pt idx="71811">
                  <c:v>1016</c:v>
                </c:pt>
                <c:pt idx="71812">
                  <c:v>1028</c:v>
                </c:pt>
                <c:pt idx="71813">
                  <c:v>1061</c:v>
                </c:pt>
                <c:pt idx="71814">
                  <c:v>1075</c:v>
                </c:pt>
                <c:pt idx="71815">
                  <c:v>1239</c:v>
                </c:pt>
                <c:pt idx="71816">
                  <c:v>1388</c:v>
                </c:pt>
                <c:pt idx="71817">
                  <c:v>1477</c:v>
                </c:pt>
                <c:pt idx="71818">
                  <c:v>1530</c:v>
                </c:pt>
                <c:pt idx="71819">
                  <c:v>1560</c:v>
                </c:pt>
                <c:pt idx="71820">
                  <c:v>1568</c:v>
                </c:pt>
                <c:pt idx="71821">
                  <c:v>1606</c:v>
                </c:pt>
                <c:pt idx="71822">
                  <c:v>1584</c:v>
                </c:pt>
                <c:pt idx="71823">
                  <c:v>1547</c:v>
                </c:pt>
                <c:pt idx="71824">
                  <c:v>1459</c:v>
                </c:pt>
                <c:pt idx="71825">
                  <c:v>1341</c:v>
                </c:pt>
                <c:pt idx="71826">
                  <c:v>1411</c:v>
                </c:pt>
                <c:pt idx="71827">
                  <c:v>1389</c:v>
                </c:pt>
                <c:pt idx="71828">
                  <c:v>1361</c:v>
                </c:pt>
                <c:pt idx="71829">
                  <c:v>1314</c:v>
                </c:pt>
                <c:pt idx="71830">
                  <c:v>1257</c:v>
                </c:pt>
                <c:pt idx="71831">
                  <c:v>1183</c:v>
                </c:pt>
                <c:pt idx="71832">
                  <c:v>1137</c:v>
                </c:pt>
                <c:pt idx="71833">
                  <c:v>1100</c:v>
                </c:pt>
                <c:pt idx="71834">
                  <c:v>1060</c:v>
                </c:pt>
                <c:pt idx="71835">
                  <c:v>1050</c:v>
                </c:pt>
                <c:pt idx="71836">
                  <c:v>1040</c:v>
                </c:pt>
                <c:pt idx="71837">
                  <c:v>1080</c:v>
                </c:pt>
                <c:pt idx="71838">
                  <c:v>1090</c:v>
                </c:pt>
                <c:pt idx="71839">
                  <c:v>1266</c:v>
                </c:pt>
                <c:pt idx="71840">
                  <c:v>1391</c:v>
                </c:pt>
                <c:pt idx="71841">
                  <c:v>1488</c:v>
                </c:pt>
                <c:pt idx="71842">
                  <c:v>1532</c:v>
                </c:pt>
                <c:pt idx="71843">
                  <c:v>1551</c:v>
                </c:pt>
                <c:pt idx="71844">
                  <c:v>1557</c:v>
                </c:pt>
                <c:pt idx="71845">
                  <c:v>1585</c:v>
                </c:pt>
                <c:pt idx="71846">
                  <c:v>1580</c:v>
                </c:pt>
                <c:pt idx="71847">
                  <c:v>1547</c:v>
                </c:pt>
                <c:pt idx="71848">
                  <c:v>1449</c:v>
                </c:pt>
                <c:pt idx="71849">
                  <c:v>1325</c:v>
                </c:pt>
                <c:pt idx="71850">
                  <c:v>1413</c:v>
                </c:pt>
                <c:pt idx="71851">
                  <c:v>1395</c:v>
                </c:pt>
                <c:pt idx="71852">
                  <c:v>1357</c:v>
                </c:pt>
                <c:pt idx="71853">
                  <c:v>1310</c:v>
                </c:pt>
                <c:pt idx="71854">
                  <c:v>1247</c:v>
                </c:pt>
                <c:pt idx="71855">
                  <c:v>1179</c:v>
                </c:pt>
                <c:pt idx="71856">
                  <c:v>1117</c:v>
                </c:pt>
                <c:pt idx="71857">
                  <c:v>1080</c:v>
                </c:pt>
                <c:pt idx="71858">
                  <c:v>1047</c:v>
                </c:pt>
                <c:pt idx="71859">
                  <c:v>1021</c:v>
                </c:pt>
                <c:pt idx="71860">
                  <c:v>1028</c:v>
                </c:pt>
                <c:pt idx="71861">
                  <c:v>1060</c:v>
                </c:pt>
                <c:pt idx="71862">
                  <c:v>1057</c:v>
                </c:pt>
                <c:pt idx="71863">
                  <c:v>1224</c:v>
                </c:pt>
                <c:pt idx="71864">
                  <c:v>1374</c:v>
                </c:pt>
                <c:pt idx="71865">
                  <c:v>1462</c:v>
                </c:pt>
                <c:pt idx="71866">
                  <c:v>1536</c:v>
                </c:pt>
                <c:pt idx="71867">
                  <c:v>1542</c:v>
                </c:pt>
                <c:pt idx="71868">
                  <c:v>1555</c:v>
                </c:pt>
                <c:pt idx="71869">
                  <c:v>1586</c:v>
                </c:pt>
                <c:pt idx="71870">
                  <c:v>1599</c:v>
                </c:pt>
                <c:pt idx="71871">
                  <c:v>1538</c:v>
                </c:pt>
                <c:pt idx="71872">
                  <c:v>1435</c:v>
                </c:pt>
                <c:pt idx="71873">
                  <c:v>1321</c:v>
                </c:pt>
                <c:pt idx="71874">
                  <c:v>1381</c:v>
                </c:pt>
                <c:pt idx="71875">
                  <c:v>1365</c:v>
                </c:pt>
                <c:pt idx="71876">
                  <c:v>1324</c:v>
                </c:pt>
                <c:pt idx="71877">
                  <c:v>1279</c:v>
                </c:pt>
                <c:pt idx="71878">
                  <c:v>1236</c:v>
                </c:pt>
                <c:pt idx="71879">
                  <c:v>1163</c:v>
                </c:pt>
                <c:pt idx="71880">
                  <c:v>1117</c:v>
                </c:pt>
                <c:pt idx="71881">
                  <c:v>1090</c:v>
                </c:pt>
                <c:pt idx="71882">
                  <c:v>1055</c:v>
                </c:pt>
                <c:pt idx="71883">
                  <c:v>1038</c:v>
                </c:pt>
                <c:pt idx="71884">
                  <c:v>1024</c:v>
                </c:pt>
                <c:pt idx="71885">
                  <c:v>1039</c:v>
                </c:pt>
                <c:pt idx="71886">
                  <c:v>1024</c:v>
                </c:pt>
                <c:pt idx="71887">
                  <c:v>1094</c:v>
                </c:pt>
                <c:pt idx="71888">
                  <c:v>1229</c:v>
                </c:pt>
                <c:pt idx="71889">
                  <c:v>1316</c:v>
                </c:pt>
                <c:pt idx="71890">
                  <c:v>1388</c:v>
                </c:pt>
                <c:pt idx="71891">
                  <c:v>1395</c:v>
                </c:pt>
                <c:pt idx="71892">
                  <c:v>1369</c:v>
                </c:pt>
                <c:pt idx="71893">
                  <c:v>1351</c:v>
                </c:pt>
                <c:pt idx="71894">
                  <c:v>1329</c:v>
                </c:pt>
                <c:pt idx="71895">
                  <c:v>1302</c:v>
                </c:pt>
                <c:pt idx="71896">
                  <c:v>1268</c:v>
                </c:pt>
                <c:pt idx="71897">
                  <c:v>1236</c:v>
                </c:pt>
                <c:pt idx="71898">
                  <c:v>1329</c:v>
                </c:pt>
                <c:pt idx="71899">
                  <c:v>1310</c:v>
                </c:pt>
                <c:pt idx="71900">
                  <c:v>1285</c:v>
                </c:pt>
                <c:pt idx="71901">
                  <c:v>1235</c:v>
                </c:pt>
                <c:pt idx="71902">
                  <c:v>1193</c:v>
                </c:pt>
                <c:pt idx="71903">
                  <c:v>1146</c:v>
                </c:pt>
                <c:pt idx="71904">
                  <c:v>1097</c:v>
                </c:pt>
                <c:pt idx="71905">
                  <c:v>1063</c:v>
                </c:pt>
                <c:pt idx="71906">
                  <c:v>1035</c:v>
                </c:pt>
                <c:pt idx="71907">
                  <c:v>1020</c:v>
                </c:pt>
                <c:pt idx="71908">
                  <c:v>1007</c:v>
                </c:pt>
                <c:pt idx="71909">
                  <c:v>1008</c:v>
                </c:pt>
                <c:pt idx="71910">
                  <c:v>952</c:v>
                </c:pt>
                <c:pt idx="71911">
                  <c:v>996</c:v>
                </c:pt>
                <c:pt idx="71912">
                  <c:v>1041</c:v>
                </c:pt>
                <c:pt idx="71913">
                  <c:v>1092</c:v>
                </c:pt>
                <c:pt idx="71914">
                  <c:v>1167</c:v>
                </c:pt>
                <c:pt idx="71915">
                  <c:v>1189</c:v>
                </c:pt>
                <c:pt idx="71916">
                  <c:v>1195</c:v>
                </c:pt>
                <c:pt idx="71917">
                  <c:v>1220</c:v>
                </c:pt>
                <c:pt idx="71918">
                  <c:v>1243</c:v>
                </c:pt>
                <c:pt idx="71919">
                  <c:v>1230</c:v>
                </c:pt>
                <c:pt idx="71920">
                  <c:v>1198</c:v>
                </c:pt>
                <c:pt idx="71921">
                  <c:v>1176</c:v>
                </c:pt>
                <c:pt idx="71922">
                  <c:v>1261</c:v>
                </c:pt>
                <c:pt idx="71923">
                  <c:v>1261</c:v>
                </c:pt>
                <c:pt idx="71924">
                  <c:v>1280</c:v>
                </c:pt>
                <c:pt idx="71925">
                  <c:v>1248</c:v>
                </c:pt>
                <c:pt idx="71926">
                  <c:v>1199</c:v>
                </c:pt>
                <c:pt idx="71927">
                  <c:v>1143</c:v>
                </c:pt>
                <c:pt idx="71928">
                  <c:v>1082</c:v>
                </c:pt>
                <c:pt idx="71929">
                  <c:v>1045</c:v>
                </c:pt>
                <c:pt idx="71930">
                  <c:v>1019</c:v>
                </c:pt>
                <c:pt idx="71931">
                  <c:v>998</c:v>
                </c:pt>
                <c:pt idx="71932">
                  <c:v>1001</c:v>
                </c:pt>
                <c:pt idx="71933">
                  <c:v>1044</c:v>
                </c:pt>
                <c:pt idx="71934">
                  <c:v>1050</c:v>
                </c:pt>
                <c:pt idx="71935">
                  <c:v>1225</c:v>
                </c:pt>
                <c:pt idx="71936">
                  <c:v>1353</c:v>
                </c:pt>
                <c:pt idx="71937">
                  <c:v>1456</c:v>
                </c:pt>
                <c:pt idx="71938">
                  <c:v>1530</c:v>
                </c:pt>
                <c:pt idx="71939">
                  <c:v>1540</c:v>
                </c:pt>
                <c:pt idx="71940">
                  <c:v>1543</c:v>
                </c:pt>
                <c:pt idx="71941">
                  <c:v>1579</c:v>
                </c:pt>
                <c:pt idx="71942">
                  <c:v>1571</c:v>
                </c:pt>
                <c:pt idx="71943">
                  <c:v>1522</c:v>
                </c:pt>
                <c:pt idx="71944">
                  <c:v>1420</c:v>
                </c:pt>
                <c:pt idx="71945">
                  <c:v>1299</c:v>
                </c:pt>
                <c:pt idx="71946">
                  <c:v>1366</c:v>
                </c:pt>
                <c:pt idx="71947">
                  <c:v>1355</c:v>
                </c:pt>
                <c:pt idx="71948">
                  <c:v>1335</c:v>
                </c:pt>
                <c:pt idx="71949">
                  <c:v>1287</c:v>
                </c:pt>
                <c:pt idx="71950">
                  <c:v>1216</c:v>
                </c:pt>
                <c:pt idx="71951">
                  <c:v>1141</c:v>
                </c:pt>
                <c:pt idx="71952">
                  <c:v>1087</c:v>
                </c:pt>
                <c:pt idx="71953">
                  <c:v>1045</c:v>
                </c:pt>
                <c:pt idx="71954">
                  <c:v>1016</c:v>
                </c:pt>
                <c:pt idx="71955">
                  <c:v>995</c:v>
                </c:pt>
                <c:pt idx="71956">
                  <c:v>1002</c:v>
                </c:pt>
                <c:pt idx="71957">
                  <c:v>1038</c:v>
                </c:pt>
                <c:pt idx="71958">
                  <c:v>1046</c:v>
                </c:pt>
                <c:pt idx="71959">
                  <c:v>1221</c:v>
                </c:pt>
                <c:pt idx="71960">
                  <c:v>1300</c:v>
                </c:pt>
                <c:pt idx="71961">
                  <c:v>1457</c:v>
                </c:pt>
                <c:pt idx="71962">
                  <c:v>1517</c:v>
                </c:pt>
                <c:pt idx="71963">
                  <c:v>1526</c:v>
                </c:pt>
                <c:pt idx="71964">
                  <c:v>1546</c:v>
                </c:pt>
                <c:pt idx="71965">
                  <c:v>1567</c:v>
                </c:pt>
                <c:pt idx="71966">
                  <c:v>1573</c:v>
                </c:pt>
                <c:pt idx="71967">
                  <c:v>1530</c:v>
                </c:pt>
                <c:pt idx="71968">
                  <c:v>1420</c:v>
                </c:pt>
                <c:pt idx="71969">
                  <c:v>1307</c:v>
                </c:pt>
                <c:pt idx="71970">
                  <c:v>1383</c:v>
                </c:pt>
                <c:pt idx="71971">
                  <c:v>1367</c:v>
                </c:pt>
                <c:pt idx="71972">
                  <c:v>1332</c:v>
                </c:pt>
                <c:pt idx="71973">
                  <c:v>1294</c:v>
                </c:pt>
                <c:pt idx="71974">
                  <c:v>1224</c:v>
                </c:pt>
                <c:pt idx="71975">
                  <c:v>1147</c:v>
                </c:pt>
                <c:pt idx="71976">
                  <c:v>1101</c:v>
                </c:pt>
                <c:pt idx="71977">
                  <c:v>1055</c:v>
                </c:pt>
                <c:pt idx="71978">
                  <c:v>1037</c:v>
                </c:pt>
                <c:pt idx="71979">
                  <c:v>1013</c:v>
                </c:pt>
                <c:pt idx="71980">
                  <c:v>1012</c:v>
                </c:pt>
                <c:pt idx="71981">
                  <c:v>1052</c:v>
                </c:pt>
                <c:pt idx="71982">
                  <c:v>1054</c:v>
                </c:pt>
                <c:pt idx="71983">
                  <c:v>1244</c:v>
                </c:pt>
                <c:pt idx="71984">
                  <c:v>1398</c:v>
                </c:pt>
                <c:pt idx="71985">
                  <c:v>1472</c:v>
                </c:pt>
                <c:pt idx="71986">
                  <c:v>1537</c:v>
                </c:pt>
                <c:pt idx="71987">
                  <c:v>1561</c:v>
                </c:pt>
                <c:pt idx="71988">
                  <c:v>1591</c:v>
                </c:pt>
                <c:pt idx="71989">
                  <c:v>1626</c:v>
                </c:pt>
                <c:pt idx="71990">
                  <c:v>1613</c:v>
                </c:pt>
                <c:pt idx="71991">
                  <c:v>1519</c:v>
                </c:pt>
                <c:pt idx="71992">
                  <c:v>1423</c:v>
                </c:pt>
                <c:pt idx="71993">
                  <c:v>1294</c:v>
                </c:pt>
                <c:pt idx="71994">
                  <c:v>1360</c:v>
                </c:pt>
                <c:pt idx="71995">
                  <c:v>1360</c:v>
                </c:pt>
                <c:pt idx="71996">
                  <c:v>1329</c:v>
                </c:pt>
                <c:pt idx="71997">
                  <c:v>1277</c:v>
                </c:pt>
                <c:pt idx="71998">
                  <c:v>1203</c:v>
                </c:pt>
                <c:pt idx="71999">
                  <c:v>1148</c:v>
                </c:pt>
                <c:pt idx="72000">
                  <c:v>1095</c:v>
                </c:pt>
                <c:pt idx="72001">
                  <c:v>1066</c:v>
                </c:pt>
                <c:pt idx="72002">
                  <c:v>1037</c:v>
                </c:pt>
                <c:pt idx="72003">
                  <c:v>1023</c:v>
                </c:pt>
                <c:pt idx="72004">
                  <c:v>1023</c:v>
                </c:pt>
                <c:pt idx="72005">
                  <c:v>1065</c:v>
                </c:pt>
                <c:pt idx="72006">
                  <c:v>1073</c:v>
                </c:pt>
                <c:pt idx="72007">
                  <c:v>1244</c:v>
                </c:pt>
                <c:pt idx="72008">
                  <c:v>1381</c:v>
                </c:pt>
                <c:pt idx="72009">
                  <c:v>1486</c:v>
                </c:pt>
                <c:pt idx="72010">
                  <c:v>1525</c:v>
                </c:pt>
                <c:pt idx="72011">
                  <c:v>1546</c:v>
                </c:pt>
                <c:pt idx="72012">
                  <c:v>1557</c:v>
                </c:pt>
                <c:pt idx="72013">
                  <c:v>1584</c:v>
                </c:pt>
                <c:pt idx="72014">
                  <c:v>1586</c:v>
                </c:pt>
                <c:pt idx="72015">
                  <c:v>1537</c:v>
                </c:pt>
                <c:pt idx="72016">
                  <c:v>1441</c:v>
                </c:pt>
                <c:pt idx="72017">
                  <c:v>1309</c:v>
                </c:pt>
                <c:pt idx="72018">
                  <c:v>1367</c:v>
                </c:pt>
                <c:pt idx="72019">
                  <c:v>1347</c:v>
                </c:pt>
                <c:pt idx="72020">
                  <c:v>1315</c:v>
                </c:pt>
                <c:pt idx="72021">
                  <c:v>1262</c:v>
                </c:pt>
                <c:pt idx="72022">
                  <c:v>1198</c:v>
                </c:pt>
                <c:pt idx="72023">
                  <c:v>1138</c:v>
                </c:pt>
                <c:pt idx="72024">
                  <c:v>1096</c:v>
                </c:pt>
                <c:pt idx="72025">
                  <c:v>1060</c:v>
                </c:pt>
                <c:pt idx="72026">
                  <c:v>1037</c:v>
                </c:pt>
                <c:pt idx="72027">
                  <c:v>1034</c:v>
                </c:pt>
                <c:pt idx="72028">
                  <c:v>1033</c:v>
                </c:pt>
                <c:pt idx="72029">
                  <c:v>1071</c:v>
                </c:pt>
                <c:pt idx="72030">
                  <c:v>1080</c:v>
                </c:pt>
                <c:pt idx="72031">
                  <c:v>1263</c:v>
                </c:pt>
                <c:pt idx="72032">
                  <c:v>1313</c:v>
                </c:pt>
                <c:pt idx="72033">
                  <c:v>1444</c:v>
                </c:pt>
                <c:pt idx="72034">
                  <c:v>1454</c:v>
                </c:pt>
                <c:pt idx="72035">
                  <c:v>1465</c:v>
                </c:pt>
                <c:pt idx="72036">
                  <c:v>1463</c:v>
                </c:pt>
                <c:pt idx="72037">
                  <c:v>1455</c:v>
                </c:pt>
                <c:pt idx="72038">
                  <c:v>1414</c:v>
                </c:pt>
                <c:pt idx="72039">
                  <c:v>1358</c:v>
                </c:pt>
                <c:pt idx="72040">
                  <c:v>1285</c:v>
                </c:pt>
                <c:pt idx="72041">
                  <c:v>1247</c:v>
                </c:pt>
                <c:pt idx="72042">
                  <c:v>1286</c:v>
                </c:pt>
                <c:pt idx="72043">
                  <c:v>1238</c:v>
                </c:pt>
                <c:pt idx="72044">
                  <c:v>1230</c:v>
                </c:pt>
                <c:pt idx="72045">
                  <c:v>1175</c:v>
                </c:pt>
                <c:pt idx="72046">
                  <c:v>1145</c:v>
                </c:pt>
                <c:pt idx="72047">
                  <c:v>1097</c:v>
                </c:pt>
                <c:pt idx="72048">
                  <c:v>1038</c:v>
                </c:pt>
                <c:pt idx="72049">
                  <c:v>1010</c:v>
                </c:pt>
                <c:pt idx="72050">
                  <c:v>977</c:v>
                </c:pt>
                <c:pt idx="72051">
                  <c:v>969</c:v>
                </c:pt>
                <c:pt idx="72052">
                  <c:v>946</c:v>
                </c:pt>
                <c:pt idx="72053">
                  <c:v>990</c:v>
                </c:pt>
                <c:pt idx="72054">
                  <c:v>968</c:v>
                </c:pt>
                <c:pt idx="72055">
                  <c:v>1070</c:v>
                </c:pt>
                <c:pt idx="72056">
                  <c:v>1190</c:v>
                </c:pt>
                <c:pt idx="72057">
                  <c:v>1258</c:v>
                </c:pt>
                <c:pt idx="72058">
                  <c:v>1323</c:v>
                </c:pt>
                <c:pt idx="72059">
                  <c:v>1301</c:v>
                </c:pt>
                <c:pt idx="72060">
                  <c:v>1261</c:v>
                </c:pt>
                <c:pt idx="72061">
                  <c:v>1249</c:v>
                </c:pt>
                <c:pt idx="72062">
                  <c:v>1243</c:v>
                </c:pt>
                <c:pt idx="72063">
                  <c:v>1203</c:v>
                </c:pt>
                <c:pt idx="72064">
                  <c:v>1181</c:v>
                </c:pt>
                <c:pt idx="72065">
                  <c:v>1153</c:v>
                </c:pt>
                <c:pt idx="72066">
                  <c:v>1283</c:v>
                </c:pt>
                <c:pt idx="72067">
                  <c:v>1264</c:v>
                </c:pt>
                <c:pt idx="72068">
                  <c:v>1231</c:v>
                </c:pt>
                <c:pt idx="72069">
                  <c:v>1186</c:v>
                </c:pt>
                <c:pt idx="72070">
                  <c:v>1144</c:v>
                </c:pt>
                <c:pt idx="72071">
                  <c:v>1092</c:v>
                </c:pt>
                <c:pt idx="72072">
                  <c:v>1052</c:v>
                </c:pt>
                <c:pt idx="72073">
                  <c:v>1019</c:v>
                </c:pt>
                <c:pt idx="72074">
                  <c:v>991</c:v>
                </c:pt>
                <c:pt idx="72075">
                  <c:v>951</c:v>
                </c:pt>
                <c:pt idx="72076">
                  <c:v>953</c:v>
                </c:pt>
                <c:pt idx="72077">
                  <c:v>934</c:v>
                </c:pt>
                <c:pt idx="72078">
                  <c:v>886</c:v>
                </c:pt>
                <c:pt idx="72079">
                  <c:v>936</c:v>
                </c:pt>
                <c:pt idx="72080">
                  <c:v>992</c:v>
                </c:pt>
                <c:pt idx="72081">
                  <c:v>1043</c:v>
                </c:pt>
                <c:pt idx="72082">
                  <c:v>1107</c:v>
                </c:pt>
                <c:pt idx="72083">
                  <c:v>1130</c:v>
                </c:pt>
                <c:pt idx="72084">
                  <c:v>1163</c:v>
                </c:pt>
                <c:pt idx="72085">
                  <c:v>1183</c:v>
                </c:pt>
                <c:pt idx="72086">
                  <c:v>1184</c:v>
                </c:pt>
                <c:pt idx="72087">
                  <c:v>1182</c:v>
                </c:pt>
                <c:pt idx="72088">
                  <c:v>1160</c:v>
                </c:pt>
                <c:pt idx="72089">
                  <c:v>1127</c:v>
                </c:pt>
                <c:pt idx="72090">
                  <c:v>1220</c:v>
                </c:pt>
                <c:pt idx="72091">
                  <c:v>1253</c:v>
                </c:pt>
                <c:pt idx="72092">
                  <c:v>1246</c:v>
                </c:pt>
                <c:pt idx="72093">
                  <c:v>1231</c:v>
                </c:pt>
                <c:pt idx="72094">
                  <c:v>1166</c:v>
                </c:pt>
                <c:pt idx="72095">
                  <c:v>1101</c:v>
                </c:pt>
                <c:pt idx="72096">
                  <c:v>1058</c:v>
                </c:pt>
                <c:pt idx="72097">
                  <c:v>1022</c:v>
                </c:pt>
                <c:pt idx="72098">
                  <c:v>999</c:v>
                </c:pt>
                <c:pt idx="72099">
                  <c:v>973</c:v>
                </c:pt>
                <c:pt idx="72100">
                  <c:v>986</c:v>
                </c:pt>
                <c:pt idx="72101">
                  <c:v>1019</c:v>
                </c:pt>
                <c:pt idx="72102">
                  <c:v>1031</c:v>
                </c:pt>
                <c:pt idx="72103">
                  <c:v>1235</c:v>
                </c:pt>
                <c:pt idx="72104">
                  <c:v>1372</c:v>
                </c:pt>
                <c:pt idx="72105">
                  <c:v>1456</c:v>
                </c:pt>
                <c:pt idx="72106">
                  <c:v>1534</c:v>
                </c:pt>
                <c:pt idx="72107">
                  <c:v>1541</c:v>
                </c:pt>
                <c:pt idx="72108">
                  <c:v>1551</c:v>
                </c:pt>
                <c:pt idx="72109">
                  <c:v>1582</c:v>
                </c:pt>
                <c:pt idx="72110">
                  <c:v>1575</c:v>
                </c:pt>
                <c:pt idx="72111">
                  <c:v>1525</c:v>
                </c:pt>
                <c:pt idx="72112">
                  <c:v>1413</c:v>
                </c:pt>
                <c:pt idx="72113">
                  <c:v>1300</c:v>
                </c:pt>
                <c:pt idx="72114">
                  <c:v>1370</c:v>
                </c:pt>
                <c:pt idx="72115">
                  <c:v>1347</c:v>
                </c:pt>
                <c:pt idx="72116">
                  <c:v>1319</c:v>
                </c:pt>
                <c:pt idx="72117">
                  <c:v>1276</c:v>
                </c:pt>
                <c:pt idx="72118">
                  <c:v>1227</c:v>
                </c:pt>
                <c:pt idx="72119">
                  <c:v>1147</c:v>
                </c:pt>
                <c:pt idx="72120">
                  <c:v>1090</c:v>
                </c:pt>
                <c:pt idx="72121">
                  <c:v>1061</c:v>
                </c:pt>
                <c:pt idx="72122">
                  <c:v>1029</c:v>
                </c:pt>
                <c:pt idx="72123">
                  <c:v>1021</c:v>
                </c:pt>
                <c:pt idx="72124">
                  <c:v>1027</c:v>
                </c:pt>
                <c:pt idx="72125">
                  <c:v>1070</c:v>
                </c:pt>
                <c:pt idx="72126">
                  <c:v>1075</c:v>
                </c:pt>
                <c:pt idx="72127">
                  <c:v>1219</c:v>
                </c:pt>
                <c:pt idx="72128">
                  <c:v>1369</c:v>
                </c:pt>
                <c:pt idx="72129">
                  <c:v>1472</c:v>
                </c:pt>
                <c:pt idx="72130">
                  <c:v>1535</c:v>
                </c:pt>
                <c:pt idx="72131">
                  <c:v>1557</c:v>
                </c:pt>
                <c:pt idx="72132">
                  <c:v>1559</c:v>
                </c:pt>
                <c:pt idx="72133">
                  <c:v>1562</c:v>
                </c:pt>
                <c:pt idx="72134">
                  <c:v>1588</c:v>
                </c:pt>
                <c:pt idx="72135">
                  <c:v>1545</c:v>
                </c:pt>
                <c:pt idx="72136">
                  <c:v>1437</c:v>
                </c:pt>
                <c:pt idx="72137">
                  <c:v>1334</c:v>
                </c:pt>
                <c:pt idx="72138">
                  <c:v>1388</c:v>
                </c:pt>
                <c:pt idx="72139">
                  <c:v>1374</c:v>
                </c:pt>
                <c:pt idx="72140">
                  <c:v>1349</c:v>
                </c:pt>
                <c:pt idx="72141">
                  <c:v>1305</c:v>
                </c:pt>
                <c:pt idx="72142">
                  <c:v>1246</c:v>
                </c:pt>
                <c:pt idx="72143">
                  <c:v>1180</c:v>
                </c:pt>
                <c:pt idx="72144">
                  <c:v>1117</c:v>
                </c:pt>
                <c:pt idx="72145">
                  <c:v>1075</c:v>
                </c:pt>
                <c:pt idx="72146">
                  <c:v>1049</c:v>
                </c:pt>
                <c:pt idx="72147">
                  <c:v>1007</c:v>
                </c:pt>
                <c:pt idx="72148">
                  <c:v>1008</c:v>
                </c:pt>
                <c:pt idx="72149">
                  <c:v>1043</c:v>
                </c:pt>
                <c:pt idx="72150">
                  <c:v>1057</c:v>
                </c:pt>
                <c:pt idx="72151">
                  <c:v>1233</c:v>
                </c:pt>
                <c:pt idx="72152">
                  <c:v>1388</c:v>
                </c:pt>
                <c:pt idx="72153">
                  <c:v>1479</c:v>
                </c:pt>
                <c:pt idx="72154">
                  <c:v>1541</c:v>
                </c:pt>
                <c:pt idx="72155">
                  <c:v>1542</c:v>
                </c:pt>
                <c:pt idx="72156">
                  <c:v>1553</c:v>
                </c:pt>
                <c:pt idx="72157">
                  <c:v>1588</c:v>
                </c:pt>
                <c:pt idx="72158">
                  <c:v>1584</c:v>
                </c:pt>
                <c:pt idx="72159">
                  <c:v>1523</c:v>
                </c:pt>
                <c:pt idx="72160">
                  <c:v>1429</c:v>
                </c:pt>
                <c:pt idx="72161">
                  <c:v>1301</c:v>
                </c:pt>
                <c:pt idx="72162">
                  <c:v>1366</c:v>
                </c:pt>
                <c:pt idx="72163">
                  <c:v>1357</c:v>
                </c:pt>
                <c:pt idx="72164">
                  <c:v>1307</c:v>
                </c:pt>
                <c:pt idx="72165">
                  <c:v>1277</c:v>
                </c:pt>
                <c:pt idx="72166">
                  <c:v>1228</c:v>
                </c:pt>
                <c:pt idx="72167">
                  <c:v>1151</c:v>
                </c:pt>
                <c:pt idx="72168">
                  <c:v>1097</c:v>
                </c:pt>
                <c:pt idx="72169">
                  <c:v>1065</c:v>
                </c:pt>
                <c:pt idx="72170">
                  <c:v>1051</c:v>
                </c:pt>
                <c:pt idx="72171">
                  <c:v>1024</c:v>
                </c:pt>
                <c:pt idx="72172">
                  <c:v>1022</c:v>
                </c:pt>
                <c:pt idx="72173">
                  <c:v>1051</c:v>
                </c:pt>
                <c:pt idx="72174">
                  <c:v>1043</c:v>
                </c:pt>
                <c:pt idx="72175">
                  <c:v>1188</c:v>
                </c:pt>
                <c:pt idx="72176">
                  <c:v>1306</c:v>
                </c:pt>
                <c:pt idx="72177">
                  <c:v>1368</c:v>
                </c:pt>
                <c:pt idx="72178">
                  <c:v>1415</c:v>
                </c:pt>
                <c:pt idx="72179">
                  <c:v>1403</c:v>
                </c:pt>
                <c:pt idx="72180">
                  <c:v>1382</c:v>
                </c:pt>
                <c:pt idx="72181">
                  <c:v>1383</c:v>
                </c:pt>
                <c:pt idx="72182">
                  <c:v>1375</c:v>
                </c:pt>
                <c:pt idx="72183">
                  <c:v>1334</c:v>
                </c:pt>
                <c:pt idx="72184">
                  <c:v>1283</c:v>
                </c:pt>
                <c:pt idx="72185">
                  <c:v>1228</c:v>
                </c:pt>
                <c:pt idx="72186">
                  <c:v>1320</c:v>
                </c:pt>
                <c:pt idx="72187">
                  <c:v>1285</c:v>
                </c:pt>
                <c:pt idx="72188">
                  <c:v>1240</c:v>
                </c:pt>
                <c:pt idx="72189">
                  <c:v>1219</c:v>
                </c:pt>
                <c:pt idx="72190">
                  <c:v>1189</c:v>
                </c:pt>
                <c:pt idx="72191">
                  <c:v>1149</c:v>
                </c:pt>
                <c:pt idx="72192">
                  <c:v>1093</c:v>
                </c:pt>
                <c:pt idx="72193">
                  <c:v>1069</c:v>
                </c:pt>
                <c:pt idx="72194">
                  <c:v>1050</c:v>
                </c:pt>
                <c:pt idx="72195">
                  <c:v>1034</c:v>
                </c:pt>
                <c:pt idx="72196">
                  <c:v>1023</c:v>
                </c:pt>
                <c:pt idx="72197">
                  <c:v>1024</c:v>
                </c:pt>
                <c:pt idx="72198">
                  <c:v>962</c:v>
                </c:pt>
                <c:pt idx="72199">
                  <c:v>990</c:v>
                </c:pt>
                <c:pt idx="72200">
                  <c:v>1015</c:v>
                </c:pt>
                <c:pt idx="72201">
                  <c:v>1040</c:v>
                </c:pt>
                <c:pt idx="72202">
                  <c:v>1066</c:v>
                </c:pt>
                <c:pt idx="72203">
                  <c:v>1081</c:v>
                </c:pt>
                <c:pt idx="72204">
                  <c:v>1093</c:v>
                </c:pt>
                <c:pt idx="72205">
                  <c:v>1096</c:v>
                </c:pt>
                <c:pt idx="72206">
                  <c:v>1117</c:v>
                </c:pt>
                <c:pt idx="72207">
                  <c:v>1101</c:v>
                </c:pt>
                <c:pt idx="72208">
                  <c:v>1083</c:v>
                </c:pt>
                <c:pt idx="72209">
                  <c:v>1056</c:v>
                </c:pt>
                <c:pt idx="72210">
                  <c:v>1152</c:v>
                </c:pt>
                <c:pt idx="72211">
                  <c:v>1163</c:v>
                </c:pt>
                <c:pt idx="72212">
                  <c:v>1160</c:v>
                </c:pt>
                <c:pt idx="72213">
                  <c:v>1149</c:v>
                </c:pt>
                <c:pt idx="72214">
                  <c:v>1128</c:v>
                </c:pt>
                <c:pt idx="72215">
                  <c:v>1085</c:v>
                </c:pt>
                <c:pt idx="72216">
                  <c:v>1052</c:v>
                </c:pt>
                <c:pt idx="72217">
                  <c:v>1003</c:v>
                </c:pt>
                <c:pt idx="72218">
                  <c:v>1007</c:v>
                </c:pt>
                <c:pt idx="72219">
                  <c:v>986</c:v>
                </c:pt>
                <c:pt idx="72220">
                  <c:v>984</c:v>
                </c:pt>
                <c:pt idx="72221">
                  <c:v>986</c:v>
                </c:pt>
                <c:pt idx="72222">
                  <c:v>941</c:v>
                </c:pt>
                <c:pt idx="72223">
                  <c:v>1019</c:v>
                </c:pt>
                <c:pt idx="72224">
                  <c:v>1084</c:v>
                </c:pt>
                <c:pt idx="72225">
                  <c:v>1137</c:v>
                </c:pt>
                <c:pt idx="72226">
                  <c:v>1170</c:v>
                </c:pt>
                <c:pt idx="72227">
                  <c:v>1174</c:v>
                </c:pt>
                <c:pt idx="72228">
                  <c:v>1188</c:v>
                </c:pt>
                <c:pt idx="72229">
                  <c:v>1194</c:v>
                </c:pt>
                <c:pt idx="72230">
                  <c:v>1183</c:v>
                </c:pt>
                <c:pt idx="72231">
                  <c:v>1134</c:v>
                </c:pt>
                <c:pt idx="72232">
                  <c:v>1095</c:v>
                </c:pt>
                <c:pt idx="72233">
                  <c:v>1084</c:v>
                </c:pt>
                <c:pt idx="72234">
                  <c:v>1194</c:v>
                </c:pt>
                <c:pt idx="72235">
                  <c:v>1194</c:v>
                </c:pt>
                <c:pt idx="72236">
                  <c:v>1157</c:v>
                </c:pt>
                <c:pt idx="72237">
                  <c:v>1127</c:v>
                </c:pt>
                <c:pt idx="72238">
                  <c:v>1095</c:v>
                </c:pt>
                <c:pt idx="72239">
                  <c:v>1046</c:v>
                </c:pt>
                <c:pt idx="72240">
                  <c:v>1008</c:v>
                </c:pt>
                <c:pt idx="72241">
                  <c:v>962</c:v>
                </c:pt>
                <c:pt idx="72242">
                  <c:v>938</c:v>
                </c:pt>
                <c:pt idx="72243">
                  <c:v>917</c:v>
                </c:pt>
                <c:pt idx="72244">
                  <c:v>915</c:v>
                </c:pt>
                <c:pt idx="72245">
                  <c:v>901</c:v>
                </c:pt>
                <c:pt idx="72246">
                  <c:v>855</c:v>
                </c:pt>
                <c:pt idx="72247">
                  <c:v>905</c:v>
                </c:pt>
                <c:pt idx="72248">
                  <c:v>944</c:v>
                </c:pt>
                <c:pt idx="72249">
                  <c:v>998</c:v>
                </c:pt>
                <c:pt idx="72250">
                  <c:v>1064</c:v>
                </c:pt>
                <c:pt idx="72251">
                  <c:v>1087</c:v>
                </c:pt>
                <c:pt idx="72252">
                  <c:v>1096</c:v>
                </c:pt>
                <c:pt idx="72253">
                  <c:v>1115</c:v>
                </c:pt>
                <c:pt idx="72254">
                  <c:v>1109</c:v>
                </c:pt>
                <c:pt idx="72255">
                  <c:v>1080</c:v>
                </c:pt>
                <c:pt idx="72256">
                  <c:v>1077</c:v>
                </c:pt>
                <c:pt idx="72257">
                  <c:v>1073</c:v>
                </c:pt>
                <c:pt idx="72258">
                  <c:v>1180</c:v>
                </c:pt>
                <c:pt idx="72259">
                  <c:v>1204</c:v>
                </c:pt>
                <c:pt idx="72260">
                  <c:v>1196</c:v>
                </c:pt>
                <c:pt idx="72261">
                  <c:v>1160</c:v>
                </c:pt>
                <c:pt idx="72262">
                  <c:v>1112</c:v>
                </c:pt>
                <c:pt idx="72263">
                  <c:v>1044</c:v>
                </c:pt>
                <c:pt idx="72264">
                  <c:v>1007</c:v>
                </c:pt>
                <c:pt idx="72265">
                  <c:v>967</c:v>
                </c:pt>
                <c:pt idx="72266">
                  <c:v>941</c:v>
                </c:pt>
                <c:pt idx="72267">
                  <c:v>935</c:v>
                </c:pt>
                <c:pt idx="72268">
                  <c:v>920</c:v>
                </c:pt>
                <c:pt idx="72269">
                  <c:v>987</c:v>
                </c:pt>
                <c:pt idx="72270">
                  <c:v>996</c:v>
                </c:pt>
                <c:pt idx="72271">
                  <c:v>1178</c:v>
                </c:pt>
                <c:pt idx="72272">
                  <c:v>1339</c:v>
                </c:pt>
                <c:pt idx="72273">
                  <c:v>1422</c:v>
                </c:pt>
                <c:pt idx="72274">
                  <c:v>1470</c:v>
                </c:pt>
                <c:pt idx="72275">
                  <c:v>1514</c:v>
                </c:pt>
                <c:pt idx="72276">
                  <c:v>1537</c:v>
                </c:pt>
                <c:pt idx="72277">
                  <c:v>1564</c:v>
                </c:pt>
                <c:pt idx="72278">
                  <c:v>1556</c:v>
                </c:pt>
                <c:pt idx="72279">
                  <c:v>1507</c:v>
                </c:pt>
                <c:pt idx="72280">
                  <c:v>1414</c:v>
                </c:pt>
                <c:pt idx="72281">
                  <c:v>1271</c:v>
                </c:pt>
                <c:pt idx="72282">
                  <c:v>1344</c:v>
                </c:pt>
                <c:pt idx="72283">
                  <c:v>1306</c:v>
                </c:pt>
                <c:pt idx="72284">
                  <c:v>1279</c:v>
                </c:pt>
                <c:pt idx="72285">
                  <c:v>1230</c:v>
                </c:pt>
                <c:pt idx="72286">
                  <c:v>1152</c:v>
                </c:pt>
                <c:pt idx="72287">
                  <c:v>1075</c:v>
                </c:pt>
                <c:pt idx="72288">
                  <c:v>1022</c:v>
                </c:pt>
                <c:pt idx="72289">
                  <c:v>985</c:v>
                </c:pt>
                <c:pt idx="72290">
                  <c:v>961</c:v>
                </c:pt>
                <c:pt idx="72291">
                  <c:v>952</c:v>
                </c:pt>
                <c:pt idx="72292">
                  <c:v>960</c:v>
                </c:pt>
                <c:pt idx="72293">
                  <c:v>995</c:v>
                </c:pt>
                <c:pt idx="72294">
                  <c:v>1003</c:v>
                </c:pt>
                <c:pt idx="72295">
                  <c:v>1194</c:v>
                </c:pt>
                <c:pt idx="72296">
                  <c:v>1332</c:v>
                </c:pt>
                <c:pt idx="72297">
                  <c:v>1420</c:v>
                </c:pt>
                <c:pt idx="72298">
                  <c:v>1484</c:v>
                </c:pt>
                <c:pt idx="72299">
                  <c:v>1506</c:v>
                </c:pt>
                <c:pt idx="72300">
                  <c:v>1494</c:v>
                </c:pt>
                <c:pt idx="72301">
                  <c:v>1550</c:v>
                </c:pt>
                <c:pt idx="72302">
                  <c:v>1510</c:v>
                </c:pt>
                <c:pt idx="72303">
                  <c:v>1477</c:v>
                </c:pt>
                <c:pt idx="72304">
                  <c:v>1362</c:v>
                </c:pt>
                <c:pt idx="72305">
                  <c:v>1256</c:v>
                </c:pt>
                <c:pt idx="72306">
                  <c:v>1330</c:v>
                </c:pt>
                <c:pt idx="72307">
                  <c:v>1329</c:v>
                </c:pt>
                <c:pt idx="72308">
                  <c:v>1272</c:v>
                </c:pt>
                <c:pt idx="72309">
                  <c:v>1242</c:v>
                </c:pt>
                <c:pt idx="72310">
                  <c:v>1182</c:v>
                </c:pt>
                <c:pt idx="72311">
                  <c:v>1112</c:v>
                </c:pt>
                <c:pt idx="72312">
                  <c:v>1061</c:v>
                </c:pt>
                <c:pt idx="72313">
                  <c:v>1021</c:v>
                </c:pt>
                <c:pt idx="72314">
                  <c:v>1001</c:v>
                </c:pt>
                <c:pt idx="72315">
                  <c:v>989</c:v>
                </c:pt>
                <c:pt idx="72316">
                  <c:v>992</c:v>
                </c:pt>
                <c:pt idx="72317">
                  <c:v>1008</c:v>
                </c:pt>
                <c:pt idx="72318">
                  <c:v>1004</c:v>
                </c:pt>
                <c:pt idx="72319">
                  <c:v>1193</c:v>
                </c:pt>
                <c:pt idx="72320">
                  <c:v>1338</c:v>
                </c:pt>
                <c:pt idx="72321">
                  <c:v>1430</c:v>
                </c:pt>
                <c:pt idx="72322">
                  <c:v>1497</c:v>
                </c:pt>
                <c:pt idx="72323">
                  <c:v>1510</c:v>
                </c:pt>
                <c:pt idx="72324">
                  <c:v>1536</c:v>
                </c:pt>
                <c:pt idx="72325">
                  <c:v>1569</c:v>
                </c:pt>
                <c:pt idx="72326">
                  <c:v>1568</c:v>
                </c:pt>
                <c:pt idx="72327">
                  <c:v>1506</c:v>
                </c:pt>
                <c:pt idx="72328">
                  <c:v>1393</c:v>
                </c:pt>
                <c:pt idx="72329">
                  <c:v>1298</c:v>
                </c:pt>
                <c:pt idx="72330">
                  <c:v>1375</c:v>
                </c:pt>
                <c:pt idx="72331">
                  <c:v>1358</c:v>
                </c:pt>
                <c:pt idx="72332">
                  <c:v>1326</c:v>
                </c:pt>
                <c:pt idx="72333">
                  <c:v>1278</c:v>
                </c:pt>
                <c:pt idx="72334">
                  <c:v>1214</c:v>
                </c:pt>
                <c:pt idx="72335">
                  <c:v>1127</c:v>
                </c:pt>
                <c:pt idx="72336">
                  <c:v>1078</c:v>
                </c:pt>
                <c:pt idx="72337">
                  <c:v>1030</c:v>
                </c:pt>
                <c:pt idx="72338">
                  <c:v>1003</c:v>
                </c:pt>
                <c:pt idx="72339">
                  <c:v>986</c:v>
                </c:pt>
                <c:pt idx="72340">
                  <c:v>990</c:v>
                </c:pt>
                <c:pt idx="72341">
                  <c:v>1025</c:v>
                </c:pt>
                <c:pt idx="72342">
                  <c:v>1036</c:v>
                </c:pt>
                <c:pt idx="72343">
                  <c:v>1218</c:v>
                </c:pt>
                <c:pt idx="72344">
                  <c:v>1359</c:v>
                </c:pt>
                <c:pt idx="72345">
                  <c:v>1440</c:v>
                </c:pt>
                <c:pt idx="72346">
                  <c:v>1499</c:v>
                </c:pt>
                <c:pt idx="72347">
                  <c:v>1524</c:v>
                </c:pt>
                <c:pt idx="72348">
                  <c:v>1530</c:v>
                </c:pt>
                <c:pt idx="72349">
                  <c:v>1559</c:v>
                </c:pt>
                <c:pt idx="72350">
                  <c:v>1546</c:v>
                </c:pt>
                <c:pt idx="72351">
                  <c:v>1508</c:v>
                </c:pt>
                <c:pt idx="72352">
                  <c:v>1419</c:v>
                </c:pt>
                <c:pt idx="72353">
                  <c:v>1303</c:v>
                </c:pt>
                <c:pt idx="72354">
                  <c:v>1386</c:v>
                </c:pt>
                <c:pt idx="72355">
                  <c:v>1351</c:v>
                </c:pt>
                <c:pt idx="72356">
                  <c:v>1316</c:v>
                </c:pt>
                <c:pt idx="72357">
                  <c:v>1268</c:v>
                </c:pt>
                <c:pt idx="72358">
                  <c:v>1215</c:v>
                </c:pt>
                <c:pt idx="72359">
                  <c:v>1144</c:v>
                </c:pt>
                <c:pt idx="72360">
                  <c:v>1087</c:v>
                </c:pt>
                <c:pt idx="72361">
                  <c:v>1055</c:v>
                </c:pt>
                <c:pt idx="72362">
                  <c:v>1028</c:v>
                </c:pt>
                <c:pt idx="72363">
                  <c:v>1010</c:v>
                </c:pt>
                <c:pt idx="72364">
                  <c:v>1002</c:v>
                </c:pt>
                <c:pt idx="72365">
                  <c:v>1045</c:v>
                </c:pt>
                <c:pt idx="72366">
                  <c:v>1040</c:v>
                </c:pt>
                <c:pt idx="72367">
                  <c:v>1223</c:v>
                </c:pt>
                <c:pt idx="72368">
                  <c:v>1340</c:v>
                </c:pt>
                <c:pt idx="72369">
                  <c:v>1429</c:v>
                </c:pt>
                <c:pt idx="72370">
                  <c:v>1490</c:v>
                </c:pt>
                <c:pt idx="72371">
                  <c:v>1498</c:v>
                </c:pt>
                <c:pt idx="72372">
                  <c:v>1507</c:v>
                </c:pt>
                <c:pt idx="72373">
                  <c:v>1534</c:v>
                </c:pt>
                <c:pt idx="72374">
                  <c:v>1495</c:v>
                </c:pt>
                <c:pt idx="72375">
                  <c:v>1419</c:v>
                </c:pt>
                <c:pt idx="72376">
                  <c:v>1319</c:v>
                </c:pt>
                <c:pt idx="72377">
                  <c:v>1243</c:v>
                </c:pt>
                <c:pt idx="72378">
                  <c:v>1354</c:v>
                </c:pt>
                <c:pt idx="72379">
                  <c:v>1316</c:v>
                </c:pt>
                <c:pt idx="72380">
                  <c:v>1285</c:v>
                </c:pt>
                <c:pt idx="72381">
                  <c:v>1237</c:v>
                </c:pt>
                <c:pt idx="72382">
                  <c:v>1165</c:v>
                </c:pt>
                <c:pt idx="72383">
                  <c:v>1105</c:v>
                </c:pt>
                <c:pt idx="72384">
                  <c:v>1055</c:v>
                </c:pt>
                <c:pt idx="72385">
                  <c:v>1011</c:v>
                </c:pt>
                <c:pt idx="72386">
                  <c:v>987</c:v>
                </c:pt>
                <c:pt idx="72387">
                  <c:v>960</c:v>
                </c:pt>
                <c:pt idx="72388">
                  <c:v>955</c:v>
                </c:pt>
                <c:pt idx="72389">
                  <c:v>968</c:v>
                </c:pt>
                <c:pt idx="72390">
                  <c:v>949</c:v>
                </c:pt>
                <c:pt idx="72391">
                  <c:v>1064</c:v>
                </c:pt>
                <c:pt idx="72392">
                  <c:v>1202</c:v>
                </c:pt>
                <c:pt idx="72393">
                  <c:v>1287</c:v>
                </c:pt>
                <c:pt idx="72394">
                  <c:v>1331</c:v>
                </c:pt>
                <c:pt idx="72395">
                  <c:v>1350</c:v>
                </c:pt>
                <c:pt idx="72396">
                  <c:v>1326</c:v>
                </c:pt>
                <c:pt idx="72397">
                  <c:v>1319</c:v>
                </c:pt>
                <c:pt idx="72398">
                  <c:v>1321</c:v>
                </c:pt>
                <c:pt idx="72399">
                  <c:v>1288</c:v>
                </c:pt>
                <c:pt idx="72400">
                  <c:v>1248</c:v>
                </c:pt>
                <c:pt idx="72401">
                  <c:v>1215</c:v>
                </c:pt>
                <c:pt idx="72402">
                  <c:v>1322</c:v>
                </c:pt>
                <c:pt idx="72403">
                  <c:v>1312</c:v>
                </c:pt>
                <c:pt idx="72404">
                  <c:v>1308</c:v>
                </c:pt>
                <c:pt idx="72405">
                  <c:v>1256</c:v>
                </c:pt>
                <c:pt idx="72406">
                  <c:v>1206</c:v>
                </c:pt>
                <c:pt idx="72407">
                  <c:v>1155</c:v>
                </c:pt>
                <c:pt idx="72408">
                  <c:v>1113</c:v>
                </c:pt>
                <c:pt idx="72409">
                  <c:v>1071</c:v>
                </c:pt>
                <c:pt idx="72410">
                  <c:v>1041</c:v>
                </c:pt>
                <c:pt idx="72411">
                  <c:v>1013</c:v>
                </c:pt>
                <c:pt idx="72412">
                  <c:v>986</c:v>
                </c:pt>
                <c:pt idx="72413">
                  <c:v>971</c:v>
                </c:pt>
                <c:pt idx="72414">
                  <c:v>937</c:v>
                </c:pt>
                <c:pt idx="72415">
                  <c:v>984</c:v>
                </c:pt>
                <c:pt idx="72416">
                  <c:v>1047</c:v>
                </c:pt>
                <c:pt idx="72417">
                  <c:v>1103</c:v>
                </c:pt>
                <c:pt idx="72418">
                  <c:v>1168</c:v>
                </c:pt>
                <c:pt idx="72419">
                  <c:v>1186</c:v>
                </c:pt>
                <c:pt idx="72420">
                  <c:v>1220</c:v>
                </c:pt>
                <c:pt idx="72421">
                  <c:v>1235</c:v>
                </c:pt>
                <c:pt idx="72422">
                  <c:v>1224</c:v>
                </c:pt>
                <c:pt idx="72423">
                  <c:v>1204</c:v>
                </c:pt>
                <c:pt idx="72424">
                  <c:v>1179</c:v>
                </c:pt>
                <c:pt idx="72425">
                  <c:v>1177</c:v>
                </c:pt>
                <c:pt idx="72426">
                  <c:v>1264</c:v>
                </c:pt>
                <c:pt idx="72427">
                  <c:v>1280</c:v>
                </c:pt>
                <c:pt idx="72428">
                  <c:v>1265</c:v>
                </c:pt>
                <c:pt idx="72429">
                  <c:v>1225</c:v>
                </c:pt>
                <c:pt idx="72430">
                  <c:v>1160</c:v>
                </c:pt>
                <c:pt idx="72431">
                  <c:v>1097</c:v>
                </c:pt>
                <c:pt idx="72432">
                  <c:v>1044</c:v>
                </c:pt>
                <c:pt idx="72433">
                  <c:v>1004</c:v>
                </c:pt>
                <c:pt idx="72434">
                  <c:v>980</c:v>
                </c:pt>
                <c:pt idx="72435">
                  <c:v>958</c:v>
                </c:pt>
                <c:pt idx="72436">
                  <c:v>965</c:v>
                </c:pt>
                <c:pt idx="72437">
                  <c:v>996</c:v>
                </c:pt>
                <c:pt idx="72438">
                  <c:v>1028</c:v>
                </c:pt>
                <c:pt idx="72439">
                  <c:v>1238</c:v>
                </c:pt>
                <c:pt idx="72440">
                  <c:v>1405</c:v>
                </c:pt>
                <c:pt idx="72441">
                  <c:v>1484</c:v>
                </c:pt>
                <c:pt idx="72442">
                  <c:v>1533</c:v>
                </c:pt>
                <c:pt idx="72443">
                  <c:v>1570</c:v>
                </c:pt>
                <c:pt idx="72444">
                  <c:v>1576</c:v>
                </c:pt>
                <c:pt idx="72445">
                  <c:v>1575</c:v>
                </c:pt>
                <c:pt idx="72446">
                  <c:v>1519</c:v>
                </c:pt>
                <c:pt idx="72447">
                  <c:v>1468</c:v>
                </c:pt>
                <c:pt idx="72448">
                  <c:v>1399</c:v>
                </c:pt>
                <c:pt idx="72449">
                  <c:v>1294</c:v>
                </c:pt>
                <c:pt idx="72450">
                  <c:v>1369</c:v>
                </c:pt>
                <c:pt idx="72451">
                  <c:v>1343</c:v>
                </c:pt>
                <c:pt idx="72452">
                  <c:v>1308</c:v>
                </c:pt>
                <c:pt idx="72453">
                  <c:v>1259</c:v>
                </c:pt>
                <c:pt idx="72454">
                  <c:v>1204</c:v>
                </c:pt>
                <c:pt idx="72455">
                  <c:v>1115</c:v>
                </c:pt>
                <c:pt idx="72456">
                  <c:v>1063</c:v>
                </c:pt>
                <c:pt idx="72457">
                  <c:v>1032</c:v>
                </c:pt>
                <c:pt idx="72458">
                  <c:v>1004</c:v>
                </c:pt>
                <c:pt idx="72459">
                  <c:v>992</c:v>
                </c:pt>
                <c:pt idx="72460">
                  <c:v>1000</c:v>
                </c:pt>
                <c:pt idx="72461">
                  <c:v>1016</c:v>
                </c:pt>
                <c:pt idx="72462">
                  <c:v>1033</c:v>
                </c:pt>
                <c:pt idx="72463">
                  <c:v>1240</c:v>
                </c:pt>
                <c:pt idx="72464">
                  <c:v>1402</c:v>
                </c:pt>
                <c:pt idx="72465">
                  <c:v>1472</c:v>
                </c:pt>
                <c:pt idx="72466">
                  <c:v>1532</c:v>
                </c:pt>
                <c:pt idx="72467">
                  <c:v>1539</c:v>
                </c:pt>
                <c:pt idx="72468">
                  <c:v>1525</c:v>
                </c:pt>
                <c:pt idx="72469">
                  <c:v>1537</c:v>
                </c:pt>
                <c:pt idx="72470">
                  <c:v>1531</c:v>
                </c:pt>
                <c:pt idx="72471">
                  <c:v>1470</c:v>
                </c:pt>
                <c:pt idx="72472">
                  <c:v>1388</c:v>
                </c:pt>
                <c:pt idx="72473">
                  <c:v>1279</c:v>
                </c:pt>
                <c:pt idx="72474">
                  <c:v>1381</c:v>
                </c:pt>
                <c:pt idx="72475">
                  <c:v>1362</c:v>
                </c:pt>
                <c:pt idx="72476">
                  <c:v>1319</c:v>
                </c:pt>
                <c:pt idx="72477">
                  <c:v>1274</c:v>
                </c:pt>
                <c:pt idx="72478">
                  <c:v>1205</c:v>
                </c:pt>
                <c:pt idx="72479">
                  <c:v>1133</c:v>
                </c:pt>
                <c:pt idx="72480">
                  <c:v>1080</c:v>
                </c:pt>
                <c:pt idx="72481">
                  <c:v>1044</c:v>
                </c:pt>
                <c:pt idx="72482">
                  <c:v>1013</c:v>
                </c:pt>
                <c:pt idx="72483">
                  <c:v>991</c:v>
                </c:pt>
                <c:pt idx="72484">
                  <c:v>989</c:v>
                </c:pt>
                <c:pt idx="72485">
                  <c:v>1024</c:v>
                </c:pt>
                <c:pt idx="72486">
                  <c:v>1030</c:v>
                </c:pt>
                <c:pt idx="72487">
                  <c:v>1203</c:v>
                </c:pt>
                <c:pt idx="72488">
                  <c:v>1346</c:v>
                </c:pt>
                <c:pt idx="72489">
                  <c:v>1438</c:v>
                </c:pt>
                <c:pt idx="72490">
                  <c:v>1512</c:v>
                </c:pt>
                <c:pt idx="72491">
                  <c:v>1556</c:v>
                </c:pt>
                <c:pt idx="72492">
                  <c:v>1551</c:v>
                </c:pt>
                <c:pt idx="72493">
                  <c:v>1590</c:v>
                </c:pt>
                <c:pt idx="72494">
                  <c:v>1582</c:v>
                </c:pt>
                <c:pt idx="72495">
                  <c:v>1497</c:v>
                </c:pt>
                <c:pt idx="72496">
                  <c:v>1410</c:v>
                </c:pt>
                <c:pt idx="72497">
                  <c:v>1314</c:v>
                </c:pt>
                <c:pt idx="72498">
                  <c:v>1386</c:v>
                </c:pt>
                <c:pt idx="72499">
                  <c:v>1350</c:v>
                </c:pt>
                <c:pt idx="72500">
                  <c:v>1316</c:v>
                </c:pt>
                <c:pt idx="72501">
                  <c:v>1258</c:v>
                </c:pt>
                <c:pt idx="72502">
                  <c:v>1187</c:v>
                </c:pt>
                <c:pt idx="72503">
                  <c:v>1119</c:v>
                </c:pt>
                <c:pt idx="72504">
                  <c:v>1048</c:v>
                </c:pt>
                <c:pt idx="72505">
                  <c:v>1030</c:v>
                </c:pt>
                <c:pt idx="72506">
                  <c:v>994</c:v>
                </c:pt>
                <c:pt idx="72507">
                  <c:v>981</c:v>
                </c:pt>
                <c:pt idx="72508">
                  <c:v>982</c:v>
                </c:pt>
                <c:pt idx="72509">
                  <c:v>1028</c:v>
                </c:pt>
                <c:pt idx="72510">
                  <c:v>1032</c:v>
                </c:pt>
                <c:pt idx="72511">
                  <c:v>1214</c:v>
                </c:pt>
                <c:pt idx="72512">
                  <c:v>1359</c:v>
                </c:pt>
                <c:pt idx="72513">
                  <c:v>1435</c:v>
                </c:pt>
                <c:pt idx="72514">
                  <c:v>1458</c:v>
                </c:pt>
                <c:pt idx="72515">
                  <c:v>1476</c:v>
                </c:pt>
                <c:pt idx="72516">
                  <c:v>1396</c:v>
                </c:pt>
                <c:pt idx="72517">
                  <c:v>1430</c:v>
                </c:pt>
                <c:pt idx="72518">
                  <c:v>1422</c:v>
                </c:pt>
                <c:pt idx="72519">
                  <c:v>1390</c:v>
                </c:pt>
                <c:pt idx="72520">
                  <c:v>1324</c:v>
                </c:pt>
                <c:pt idx="72521">
                  <c:v>1240</c:v>
                </c:pt>
                <c:pt idx="72522">
                  <c:v>1321</c:v>
                </c:pt>
                <c:pt idx="72523">
                  <c:v>1297</c:v>
                </c:pt>
                <c:pt idx="72524">
                  <c:v>1271</c:v>
                </c:pt>
                <c:pt idx="72525">
                  <c:v>1209</c:v>
                </c:pt>
                <c:pt idx="72526">
                  <c:v>1157</c:v>
                </c:pt>
                <c:pt idx="72527">
                  <c:v>1083</c:v>
                </c:pt>
                <c:pt idx="72528">
                  <c:v>1039</c:v>
                </c:pt>
                <c:pt idx="72529">
                  <c:v>1000</c:v>
                </c:pt>
                <c:pt idx="72530">
                  <c:v>975</c:v>
                </c:pt>
                <c:pt idx="72531">
                  <c:v>943</c:v>
                </c:pt>
                <c:pt idx="72532">
                  <c:v>965</c:v>
                </c:pt>
                <c:pt idx="72533">
                  <c:v>981</c:v>
                </c:pt>
                <c:pt idx="72534">
                  <c:v>1013</c:v>
                </c:pt>
                <c:pt idx="72535">
                  <c:v>1190</c:v>
                </c:pt>
                <c:pt idx="72536">
                  <c:v>1322</c:v>
                </c:pt>
                <c:pt idx="72537">
                  <c:v>1416</c:v>
                </c:pt>
                <c:pt idx="72538">
                  <c:v>1486</c:v>
                </c:pt>
                <c:pt idx="72539">
                  <c:v>1483</c:v>
                </c:pt>
                <c:pt idx="72540">
                  <c:v>1504</c:v>
                </c:pt>
                <c:pt idx="72541">
                  <c:v>1525</c:v>
                </c:pt>
                <c:pt idx="72542">
                  <c:v>1464</c:v>
                </c:pt>
                <c:pt idx="72543">
                  <c:v>1390</c:v>
                </c:pt>
                <c:pt idx="72544">
                  <c:v>1306</c:v>
                </c:pt>
                <c:pt idx="72545">
                  <c:v>1228</c:v>
                </c:pt>
                <c:pt idx="72546">
                  <c:v>1325</c:v>
                </c:pt>
                <c:pt idx="72547">
                  <c:v>1319</c:v>
                </c:pt>
                <c:pt idx="72548">
                  <c:v>1295</c:v>
                </c:pt>
                <c:pt idx="72549">
                  <c:v>1238</c:v>
                </c:pt>
                <c:pt idx="72550">
                  <c:v>1188</c:v>
                </c:pt>
                <c:pt idx="72551">
                  <c:v>1120</c:v>
                </c:pt>
                <c:pt idx="72552">
                  <c:v>1070</c:v>
                </c:pt>
                <c:pt idx="72553">
                  <c:v>1035</c:v>
                </c:pt>
                <c:pt idx="72554">
                  <c:v>984</c:v>
                </c:pt>
                <c:pt idx="72555">
                  <c:v>967</c:v>
                </c:pt>
                <c:pt idx="72556">
                  <c:v>962</c:v>
                </c:pt>
                <c:pt idx="72557">
                  <c:v>961</c:v>
                </c:pt>
                <c:pt idx="72558">
                  <c:v>952</c:v>
                </c:pt>
                <c:pt idx="72559">
                  <c:v>1074</c:v>
                </c:pt>
                <c:pt idx="72560">
                  <c:v>1181</c:v>
                </c:pt>
                <c:pt idx="72561">
                  <c:v>1270</c:v>
                </c:pt>
                <c:pt idx="72562">
                  <c:v>1331</c:v>
                </c:pt>
                <c:pt idx="72563">
                  <c:v>1339</c:v>
                </c:pt>
                <c:pt idx="72564">
                  <c:v>1315</c:v>
                </c:pt>
                <c:pt idx="72565">
                  <c:v>1302</c:v>
                </c:pt>
                <c:pt idx="72566">
                  <c:v>1283</c:v>
                </c:pt>
                <c:pt idx="72567">
                  <c:v>1232</c:v>
                </c:pt>
                <c:pt idx="72568">
                  <c:v>1208</c:v>
                </c:pt>
                <c:pt idx="72569">
                  <c:v>1187</c:v>
                </c:pt>
                <c:pt idx="72570">
                  <c:v>1284</c:v>
                </c:pt>
                <c:pt idx="72571">
                  <c:v>1274</c:v>
                </c:pt>
                <c:pt idx="72572">
                  <c:v>1248</c:v>
                </c:pt>
                <c:pt idx="72573">
                  <c:v>1206</c:v>
                </c:pt>
                <c:pt idx="72574">
                  <c:v>1161</c:v>
                </c:pt>
                <c:pt idx="72575">
                  <c:v>1108</c:v>
                </c:pt>
                <c:pt idx="72576">
                  <c:v>1046</c:v>
                </c:pt>
                <c:pt idx="72577">
                  <c:v>1015</c:v>
                </c:pt>
                <c:pt idx="72578">
                  <c:v>990</c:v>
                </c:pt>
                <c:pt idx="72579">
                  <c:v>969</c:v>
                </c:pt>
                <c:pt idx="72580">
                  <c:v>958</c:v>
                </c:pt>
                <c:pt idx="72581">
                  <c:v>932</c:v>
                </c:pt>
                <c:pt idx="72582">
                  <c:v>897</c:v>
                </c:pt>
                <c:pt idx="72583">
                  <c:v>956</c:v>
                </c:pt>
                <c:pt idx="72584">
                  <c:v>1013</c:v>
                </c:pt>
                <c:pt idx="72585">
                  <c:v>1069</c:v>
                </c:pt>
                <c:pt idx="72586">
                  <c:v>1144</c:v>
                </c:pt>
                <c:pt idx="72587">
                  <c:v>1174</c:v>
                </c:pt>
                <c:pt idx="72588">
                  <c:v>1177</c:v>
                </c:pt>
                <c:pt idx="72589">
                  <c:v>1185</c:v>
                </c:pt>
                <c:pt idx="72590">
                  <c:v>1196</c:v>
                </c:pt>
                <c:pt idx="72591">
                  <c:v>1187</c:v>
                </c:pt>
                <c:pt idx="72592">
                  <c:v>1177</c:v>
                </c:pt>
                <c:pt idx="72593">
                  <c:v>1157</c:v>
                </c:pt>
                <c:pt idx="72594">
                  <c:v>1281</c:v>
                </c:pt>
                <c:pt idx="72595">
                  <c:v>1286</c:v>
                </c:pt>
                <c:pt idx="72596">
                  <c:v>1286</c:v>
                </c:pt>
                <c:pt idx="72597">
                  <c:v>1238</c:v>
                </c:pt>
                <c:pt idx="72598">
                  <c:v>1190</c:v>
                </c:pt>
                <c:pt idx="72599">
                  <c:v>1125</c:v>
                </c:pt>
                <c:pt idx="72600">
                  <c:v>1083</c:v>
                </c:pt>
                <c:pt idx="72601">
                  <c:v>1045</c:v>
                </c:pt>
                <c:pt idx="72602">
                  <c:v>1030</c:v>
                </c:pt>
                <c:pt idx="72603">
                  <c:v>1007</c:v>
                </c:pt>
                <c:pt idx="72604">
                  <c:v>1015</c:v>
                </c:pt>
                <c:pt idx="72605">
                  <c:v>1025</c:v>
                </c:pt>
                <c:pt idx="72606">
                  <c:v>1061</c:v>
                </c:pt>
                <c:pt idx="72607">
                  <c:v>1263</c:v>
                </c:pt>
                <c:pt idx="72608">
                  <c:v>1402</c:v>
                </c:pt>
                <c:pt idx="72609">
                  <c:v>1475</c:v>
                </c:pt>
                <c:pt idx="72610">
                  <c:v>1563</c:v>
                </c:pt>
                <c:pt idx="72611">
                  <c:v>1584</c:v>
                </c:pt>
                <c:pt idx="72612">
                  <c:v>1573</c:v>
                </c:pt>
                <c:pt idx="72613">
                  <c:v>1574</c:v>
                </c:pt>
                <c:pt idx="72614">
                  <c:v>1548</c:v>
                </c:pt>
                <c:pt idx="72615">
                  <c:v>1513</c:v>
                </c:pt>
                <c:pt idx="72616">
                  <c:v>1435</c:v>
                </c:pt>
                <c:pt idx="72617">
                  <c:v>1325</c:v>
                </c:pt>
                <c:pt idx="72618">
                  <c:v>1408</c:v>
                </c:pt>
                <c:pt idx="72619">
                  <c:v>1406</c:v>
                </c:pt>
                <c:pt idx="72620">
                  <c:v>1380</c:v>
                </c:pt>
                <c:pt idx="72621">
                  <c:v>1326</c:v>
                </c:pt>
                <c:pt idx="72622">
                  <c:v>1255</c:v>
                </c:pt>
                <c:pt idx="72623">
                  <c:v>1185</c:v>
                </c:pt>
                <c:pt idx="72624">
                  <c:v>1129</c:v>
                </c:pt>
                <c:pt idx="72625">
                  <c:v>1088</c:v>
                </c:pt>
                <c:pt idx="72626">
                  <c:v>1059</c:v>
                </c:pt>
                <c:pt idx="72627">
                  <c:v>1041</c:v>
                </c:pt>
                <c:pt idx="72628">
                  <c:v>1041</c:v>
                </c:pt>
                <c:pt idx="72629">
                  <c:v>1055</c:v>
                </c:pt>
                <c:pt idx="72630">
                  <c:v>1084</c:v>
                </c:pt>
                <c:pt idx="72631">
                  <c:v>1282</c:v>
                </c:pt>
                <c:pt idx="72632">
                  <c:v>1394</c:v>
                </c:pt>
                <c:pt idx="72633">
                  <c:v>1483</c:v>
                </c:pt>
                <c:pt idx="72634">
                  <c:v>1538</c:v>
                </c:pt>
                <c:pt idx="72635">
                  <c:v>1547</c:v>
                </c:pt>
                <c:pt idx="72636">
                  <c:v>1550</c:v>
                </c:pt>
                <c:pt idx="72637">
                  <c:v>1571</c:v>
                </c:pt>
                <c:pt idx="72638">
                  <c:v>1577</c:v>
                </c:pt>
                <c:pt idx="72639">
                  <c:v>1525</c:v>
                </c:pt>
                <c:pt idx="72640">
                  <c:v>1412</c:v>
                </c:pt>
                <c:pt idx="72641">
                  <c:v>1324</c:v>
                </c:pt>
                <c:pt idx="72642">
                  <c:v>1415</c:v>
                </c:pt>
                <c:pt idx="72643">
                  <c:v>1398</c:v>
                </c:pt>
                <c:pt idx="72644">
                  <c:v>1368</c:v>
                </c:pt>
                <c:pt idx="72645">
                  <c:v>1321</c:v>
                </c:pt>
                <c:pt idx="72646">
                  <c:v>1250</c:v>
                </c:pt>
                <c:pt idx="72647">
                  <c:v>1174</c:v>
                </c:pt>
                <c:pt idx="72648">
                  <c:v>1112</c:v>
                </c:pt>
                <c:pt idx="72649">
                  <c:v>1077</c:v>
                </c:pt>
                <c:pt idx="72650">
                  <c:v>1049</c:v>
                </c:pt>
                <c:pt idx="72651">
                  <c:v>1036</c:v>
                </c:pt>
                <c:pt idx="72652">
                  <c:v>1033</c:v>
                </c:pt>
                <c:pt idx="72653">
                  <c:v>1051</c:v>
                </c:pt>
                <c:pt idx="72654">
                  <c:v>1080</c:v>
                </c:pt>
                <c:pt idx="72655">
                  <c:v>1268</c:v>
                </c:pt>
                <c:pt idx="72656">
                  <c:v>1404</c:v>
                </c:pt>
                <c:pt idx="72657">
                  <c:v>1489</c:v>
                </c:pt>
                <c:pt idx="72658">
                  <c:v>1554</c:v>
                </c:pt>
                <c:pt idx="72659">
                  <c:v>1565</c:v>
                </c:pt>
                <c:pt idx="72660">
                  <c:v>1574</c:v>
                </c:pt>
                <c:pt idx="72661">
                  <c:v>1597</c:v>
                </c:pt>
                <c:pt idx="72662">
                  <c:v>1532</c:v>
                </c:pt>
                <c:pt idx="72663">
                  <c:v>1546</c:v>
                </c:pt>
                <c:pt idx="72664">
                  <c:v>1446</c:v>
                </c:pt>
                <c:pt idx="72665">
                  <c:v>1334</c:v>
                </c:pt>
                <c:pt idx="72666">
                  <c:v>1408</c:v>
                </c:pt>
                <c:pt idx="72667">
                  <c:v>1404</c:v>
                </c:pt>
                <c:pt idx="72668">
                  <c:v>1371</c:v>
                </c:pt>
                <c:pt idx="72669">
                  <c:v>1312</c:v>
                </c:pt>
                <c:pt idx="72670">
                  <c:v>1248</c:v>
                </c:pt>
                <c:pt idx="72671">
                  <c:v>1172</c:v>
                </c:pt>
                <c:pt idx="72672">
                  <c:v>1122</c:v>
                </c:pt>
                <c:pt idx="72673">
                  <c:v>1090</c:v>
                </c:pt>
                <c:pt idx="72674">
                  <c:v>1051</c:v>
                </c:pt>
                <c:pt idx="72675">
                  <c:v>1029</c:v>
                </c:pt>
                <c:pt idx="72676">
                  <c:v>1031</c:v>
                </c:pt>
                <c:pt idx="72677">
                  <c:v>1064</c:v>
                </c:pt>
                <c:pt idx="72678">
                  <c:v>1085</c:v>
                </c:pt>
                <c:pt idx="72679">
                  <c:v>1271</c:v>
                </c:pt>
                <c:pt idx="72680">
                  <c:v>1418</c:v>
                </c:pt>
                <c:pt idx="72681">
                  <c:v>1509</c:v>
                </c:pt>
                <c:pt idx="72682">
                  <c:v>1582</c:v>
                </c:pt>
                <c:pt idx="72683">
                  <c:v>1609</c:v>
                </c:pt>
                <c:pt idx="72684">
                  <c:v>1620</c:v>
                </c:pt>
                <c:pt idx="72685">
                  <c:v>1647</c:v>
                </c:pt>
                <c:pt idx="72686">
                  <c:v>1623</c:v>
                </c:pt>
                <c:pt idx="72687">
                  <c:v>1582</c:v>
                </c:pt>
                <c:pt idx="72688">
                  <c:v>1497</c:v>
                </c:pt>
                <c:pt idx="72689">
                  <c:v>1381</c:v>
                </c:pt>
                <c:pt idx="72690">
                  <c:v>1468</c:v>
                </c:pt>
                <c:pt idx="72691">
                  <c:v>1451</c:v>
                </c:pt>
                <c:pt idx="72692">
                  <c:v>1421</c:v>
                </c:pt>
                <c:pt idx="72693">
                  <c:v>1374</c:v>
                </c:pt>
                <c:pt idx="72694">
                  <c:v>1304</c:v>
                </c:pt>
                <c:pt idx="72695">
                  <c:v>1221</c:v>
                </c:pt>
                <c:pt idx="72696">
                  <c:v>1154</c:v>
                </c:pt>
                <c:pt idx="72697">
                  <c:v>1109</c:v>
                </c:pt>
                <c:pt idx="72698">
                  <c:v>1080</c:v>
                </c:pt>
                <c:pt idx="72699">
                  <c:v>1064</c:v>
                </c:pt>
                <c:pt idx="72700">
                  <c:v>1059</c:v>
                </c:pt>
                <c:pt idx="72701">
                  <c:v>1086</c:v>
                </c:pt>
                <c:pt idx="72702">
                  <c:v>1101</c:v>
                </c:pt>
                <c:pt idx="72703">
                  <c:v>1311</c:v>
                </c:pt>
                <c:pt idx="72704">
                  <c:v>1440</c:v>
                </c:pt>
                <c:pt idx="72705">
                  <c:v>1540</c:v>
                </c:pt>
                <c:pt idx="72706">
                  <c:v>1601</c:v>
                </c:pt>
                <c:pt idx="72707">
                  <c:v>1614</c:v>
                </c:pt>
                <c:pt idx="72708">
                  <c:v>1621</c:v>
                </c:pt>
                <c:pt idx="72709">
                  <c:v>1660</c:v>
                </c:pt>
                <c:pt idx="72710">
                  <c:v>1625</c:v>
                </c:pt>
                <c:pt idx="72711">
                  <c:v>1560</c:v>
                </c:pt>
                <c:pt idx="72712">
                  <c:v>1441</c:v>
                </c:pt>
                <c:pt idx="72713">
                  <c:v>1362</c:v>
                </c:pt>
                <c:pt idx="72714">
                  <c:v>1439</c:v>
                </c:pt>
                <c:pt idx="72715">
                  <c:v>1425</c:v>
                </c:pt>
                <c:pt idx="72716">
                  <c:v>1391</c:v>
                </c:pt>
                <c:pt idx="72717">
                  <c:v>1332</c:v>
                </c:pt>
                <c:pt idx="72718">
                  <c:v>1276</c:v>
                </c:pt>
                <c:pt idx="72719">
                  <c:v>1214</c:v>
                </c:pt>
                <c:pt idx="72720">
                  <c:v>1159</c:v>
                </c:pt>
                <c:pt idx="72721">
                  <c:v>1134</c:v>
                </c:pt>
                <c:pt idx="72722">
                  <c:v>1098</c:v>
                </c:pt>
                <c:pt idx="72723">
                  <c:v>1077</c:v>
                </c:pt>
                <c:pt idx="72724">
                  <c:v>1080</c:v>
                </c:pt>
                <c:pt idx="72725">
                  <c:v>1054</c:v>
                </c:pt>
                <c:pt idx="72726">
                  <c:v>1053</c:v>
                </c:pt>
                <c:pt idx="72727">
                  <c:v>1166</c:v>
                </c:pt>
                <c:pt idx="72728">
                  <c:v>1280</c:v>
                </c:pt>
                <c:pt idx="72729">
                  <c:v>1371</c:v>
                </c:pt>
                <c:pt idx="72730">
                  <c:v>1430</c:v>
                </c:pt>
                <c:pt idx="72731">
                  <c:v>1439</c:v>
                </c:pt>
                <c:pt idx="72732">
                  <c:v>1399</c:v>
                </c:pt>
                <c:pt idx="72733">
                  <c:v>1360</c:v>
                </c:pt>
                <c:pt idx="72734">
                  <c:v>1345</c:v>
                </c:pt>
                <c:pt idx="72735">
                  <c:v>1327</c:v>
                </c:pt>
                <c:pt idx="72736">
                  <c:v>1285</c:v>
                </c:pt>
                <c:pt idx="72737">
                  <c:v>1269</c:v>
                </c:pt>
                <c:pt idx="72738">
                  <c:v>1347</c:v>
                </c:pt>
                <c:pt idx="72739">
                  <c:v>1348</c:v>
                </c:pt>
                <c:pt idx="72740">
                  <c:v>1326</c:v>
                </c:pt>
                <c:pt idx="72741">
                  <c:v>1276</c:v>
                </c:pt>
                <c:pt idx="72742">
                  <c:v>1215</c:v>
                </c:pt>
                <c:pt idx="72743">
                  <c:v>1159</c:v>
                </c:pt>
                <c:pt idx="72744">
                  <c:v>1117</c:v>
                </c:pt>
                <c:pt idx="72745">
                  <c:v>1076</c:v>
                </c:pt>
                <c:pt idx="72746">
                  <c:v>1052</c:v>
                </c:pt>
                <c:pt idx="72747">
                  <c:v>1028</c:v>
                </c:pt>
                <c:pt idx="72748">
                  <c:v>1014</c:v>
                </c:pt>
                <c:pt idx="72749">
                  <c:v>987</c:v>
                </c:pt>
                <c:pt idx="72750">
                  <c:v>960</c:v>
                </c:pt>
                <c:pt idx="72751">
                  <c:v>1016</c:v>
                </c:pt>
                <c:pt idx="72752">
                  <c:v>1071</c:v>
                </c:pt>
                <c:pt idx="72753">
                  <c:v>1135</c:v>
                </c:pt>
                <c:pt idx="72754">
                  <c:v>1194</c:v>
                </c:pt>
                <c:pt idx="72755">
                  <c:v>1223</c:v>
                </c:pt>
                <c:pt idx="72756">
                  <c:v>1225</c:v>
                </c:pt>
                <c:pt idx="72757">
                  <c:v>1214</c:v>
                </c:pt>
                <c:pt idx="72758">
                  <c:v>1203</c:v>
                </c:pt>
                <c:pt idx="72759">
                  <c:v>1187</c:v>
                </c:pt>
                <c:pt idx="72760">
                  <c:v>1160</c:v>
                </c:pt>
                <c:pt idx="72761">
                  <c:v>1160</c:v>
                </c:pt>
                <c:pt idx="72762">
                  <c:v>1276</c:v>
                </c:pt>
                <c:pt idx="72763">
                  <c:v>1277</c:v>
                </c:pt>
                <c:pt idx="72764">
                  <c:v>1278</c:v>
                </c:pt>
                <c:pt idx="72765">
                  <c:v>1241</c:v>
                </c:pt>
                <c:pt idx="72766">
                  <c:v>1188</c:v>
                </c:pt>
                <c:pt idx="72767">
                  <c:v>1127</c:v>
                </c:pt>
                <c:pt idx="72768">
                  <c:v>1076</c:v>
                </c:pt>
                <c:pt idx="72769">
                  <c:v>1042</c:v>
                </c:pt>
                <c:pt idx="72770">
                  <c:v>1004</c:v>
                </c:pt>
                <c:pt idx="72771">
                  <c:v>1002</c:v>
                </c:pt>
                <c:pt idx="72772">
                  <c:v>1001</c:v>
                </c:pt>
                <c:pt idx="72773">
                  <c:v>1027</c:v>
                </c:pt>
                <c:pt idx="72774">
                  <c:v>1076</c:v>
                </c:pt>
                <c:pt idx="72775">
                  <c:v>1274</c:v>
                </c:pt>
                <c:pt idx="72776">
                  <c:v>1439</c:v>
                </c:pt>
                <c:pt idx="72777">
                  <c:v>1529</c:v>
                </c:pt>
                <c:pt idx="72778">
                  <c:v>1591</c:v>
                </c:pt>
                <c:pt idx="72779">
                  <c:v>1612</c:v>
                </c:pt>
                <c:pt idx="72780">
                  <c:v>1619</c:v>
                </c:pt>
                <c:pt idx="72781">
                  <c:v>1567</c:v>
                </c:pt>
                <c:pt idx="72782">
                  <c:v>1543</c:v>
                </c:pt>
                <c:pt idx="72783">
                  <c:v>1494</c:v>
                </c:pt>
                <c:pt idx="72784">
                  <c:v>1400</c:v>
                </c:pt>
                <c:pt idx="72785">
                  <c:v>1302</c:v>
                </c:pt>
                <c:pt idx="72786">
                  <c:v>1415</c:v>
                </c:pt>
                <c:pt idx="72787">
                  <c:v>1413</c:v>
                </c:pt>
                <c:pt idx="72788">
                  <c:v>1381</c:v>
                </c:pt>
                <c:pt idx="72789">
                  <c:v>1320</c:v>
                </c:pt>
                <c:pt idx="72790">
                  <c:v>1253</c:v>
                </c:pt>
                <c:pt idx="72791">
                  <c:v>1176</c:v>
                </c:pt>
                <c:pt idx="72792">
                  <c:v>1126</c:v>
                </c:pt>
                <c:pt idx="72793">
                  <c:v>1080</c:v>
                </c:pt>
                <c:pt idx="72794">
                  <c:v>1061</c:v>
                </c:pt>
                <c:pt idx="72795">
                  <c:v>1037</c:v>
                </c:pt>
                <c:pt idx="72796">
                  <c:v>1036</c:v>
                </c:pt>
                <c:pt idx="72797">
                  <c:v>1057</c:v>
                </c:pt>
                <c:pt idx="72798">
                  <c:v>1090</c:v>
                </c:pt>
                <c:pt idx="72799">
                  <c:v>1288</c:v>
                </c:pt>
                <c:pt idx="72800">
                  <c:v>1406</c:v>
                </c:pt>
                <c:pt idx="72801">
                  <c:v>1494</c:v>
                </c:pt>
                <c:pt idx="72802">
                  <c:v>1533</c:v>
                </c:pt>
                <c:pt idx="72803">
                  <c:v>1555</c:v>
                </c:pt>
                <c:pt idx="72804">
                  <c:v>1570</c:v>
                </c:pt>
                <c:pt idx="72805">
                  <c:v>1594</c:v>
                </c:pt>
                <c:pt idx="72806">
                  <c:v>1599</c:v>
                </c:pt>
                <c:pt idx="72807">
                  <c:v>1558</c:v>
                </c:pt>
                <c:pt idx="72808">
                  <c:v>1465</c:v>
                </c:pt>
                <c:pt idx="72809">
                  <c:v>1354</c:v>
                </c:pt>
                <c:pt idx="72810">
                  <c:v>1451</c:v>
                </c:pt>
                <c:pt idx="72811">
                  <c:v>1423</c:v>
                </c:pt>
                <c:pt idx="72812">
                  <c:v>1367</c:v>
                </c:pt>
                <c:pt idx="72813">
                  <c:v>1312</c:v>
                </c:pt>
                <c:pt idx="72814">
                  <c:v>1243</c:v>
                </c:pt>
                <c:pt idx="72815">
                  <c:v>1169</c:v>
                </c:pt>
                <c:pt idx="72816">
                  <c:v>1115</c:v>
                </c:pt>
                <c:pt idx="72817">
                  <c:v>1070</c:v>
                </c:pt>
                <c:pt idx="72818">
                  <c:v>1042</c:v>
                </c:pt>
                <c:pt idx="72819">
                  <c:v>1010</c:v>
                </c:pt>
                <c:pt idx="72820">
                  <c:v>1009</c:v>
                </c:pt>
                <c:pt idx="72821">
                  <c:v>1033</c:v>
                </c:pt>
                <c:pt idx="72822">
                  <c:v>1068</c:v>
                </c:pt>
                <c:pt idx="72823">
                  <c:v>1261</c:v>
                </c:pt>
                <c:pt idx="72824">
                  <c:v>1429</c:v>
                </c:pt>
                <c:pt idx="72825">
                  <c:v>1497</c:v>
                </c:pt>
                <c:pt idx="72826">
                  <c:v>1543</c:v>
                </c:pt>
                <c:pt idx="72827">
                  <c:v>1557</c:v>
                </c:pt>
                <c:pt idx="72828">
                  <c:v>1536</c:v>
                </c:pt>
                <c:pt idx="72829">
                  <c:v>1599</c:v>
                </c:pt>
                <c:pt idx="72830">
                  <c:v>1604</c:v>
                </c:pt>
                <c:pt idx="72831">
                  <c:v>1533</c:v>
                </c:pt>
                <c:pt idx="72832">
                  <c:v>1420</c:v>
                </c:pt>
                <c:pt idx="72833">
                  <c:v>1334</c:v>
                </c:pt>
                <c:pt idx="72834">
                  <c:v>1405</c:v>
                </c:pt>
                <c:pt idx="72835">
                  <c:v>1388</c:v>
                </c:pt>
                <c:pt idx="72836">
                  <c:v>1356</c:v>
                </c:pt>
                <c:pt idx="72837">
                  <c:v>1299</c:v>
                </c:pt>
                <c:pt idx="72838">
                  <c:v>1240</c:v>
                </c:pt>
                <c:pt idx="72839">
                  <c:v>1167</c:v>
                </c:pt>
                <c:pt idx="72840">
                  <c:v>1108</c:v>
                </c:pt>
                <c:pt idx="72841">
                  <c:v>1070</c:v>
                </c:pt>
                <c:pt idx="72842">
                  <c:v>1044</c:v>
                </c:pt>
                <c:pt idx="72843">
                  <c:v>1024</c:v>
                </c:pt>
                <c:pt idx="72844">
                  <c:v>1020</c:v>
                </c:pt>
                <c:pt idx="72845">
                  <c:v>1042</c:v>
                </c:pt>
                <c:pt idx="72846">
                  <c:v>1067</c:v>
                </c:pt>
                <c:pt idx="72847">
                  <c:v>1259</c:v>
                </c:pt>
                <c:pt idx="72848">
                  <c:v>1421</c:v>
                </c:pt>
                <c:pt idx="72849">
                  <c:v>1522</c:v>
                </c:pt>
                <c:pt idx="72850">
                  <c:v>1583</c:v>
                </c:pt>
                <c:pt idx="72851">
                  <c:v>1616</c:v>
                </c:pt>
                <c:pt idx="72852">
                  <c:v>1561</c:v>
                </c:pt>
                <c:pt idx="72853">
                  <c:v>1530</c:v>
                </c:pt>
                <c:pt idx="72854">
                  <c:v>1502</c:v>
                </c:pt>
                <c:pt idx="72855">
                  <c:v>1477</c:v>
                </c:pt>
                <c:pt idx="72856">
                  <c:v>1380</c:v>
                </c:pt>
                <c:pt idx="72857">
                  <c:v>1314</c:v>
                </c:pt>
                <c:pt idx="72858">
                  <c:v>1395</c:v>
                </c:pt>
                <c:pt idx="72859">
                  <c:v>1380</c:v>
                </c:pt>
                <c:pt idx="72860">
                  <c:v>1329</c:v>
                </c:pt>
                <c:pt idx="72861">
                  <c:v>1268</c:v>
                </c:pt>
                <c:pt idx="72862">
                  <c:v>1210</c:v>
                </c:pt>
                <c:pt idx="72863">
                  <c:v>1137</c:v>
                </c:pt>
                <c:pt idx="72864">
                  <c:v>1085</c:v>
                </c:pt>
                <c:pt idx="72865">
                  <c:v>1047</c:v>
                </c:pt>
                <c:pt idx="72866">
                  <c:v>1027</c:v>
                </c:pt>
                <c:pt idx="72867">
                  <c:v>1011</c:v>
                </c:pt>
                <c:pt idx="72868">
                  <c:v>1020</c:v>
                </c:pt>
                <c:pt idx="72869">
                  <c:v>1042</c:v>
                </c:pt>
                <c:pt idx="72870">
                  <c:v>1065</c:v>
                </c:pt>
                <c:pt idx="72871">
                  <c:v>1245</c:v>
                </c:pt>
                <c:pt idx="72872">
                  <c:v>1398</c:v>
                </c:pt>
                <c:pt idx="72873">
                  <c:v>1482</c:v>
                </c:pt>
                <c:pt idx="72874">
                  <c:v>1535</c:v>
                </c:pt>
                <c:pt idx="72875">
                  <c:v>1517</c:v>
                </c:pt>
                <c:pt idx="72876">
                  <c:v>1449</c:v>
                </c:pt>
                <c:pt idx="72877">
                  <c:v>1406</c:v>
                </c:pt>
                <c:pt idx="72878">
                  <c:v>1370</c:v>
                </c:pt>
                <c:pt idx="72879">
                  <c:v>1325</c:v>
                </c:pt>
                <c:pt idx="72880">
                  <c:v>1250</c:v>
                </c:pt>
                <c:pt idx="72881">
                  <c:v>1209</c:v>
                </c:pt>
                <c:pt idx="72882">
                  <c:v>1262</c:v>
                </c:pt>
                <c:pt idx="72883">
                  <c:v>1249</c:v>
                </c:pt>
                <c:pt idx="72884">
                  <c:v>1200</c:v>
                </c:pt>
                <c:pt idx="72885">
                  <c:v>1151</c:v>
                </c:pt>
                <c:pt idx="72886">
                  <c:v>1099</c:v>
                </c:pt>
                <c:pt idx="72887">
                  <c:v>1061</c:v>
                </c:pt>
                <c:pt idx="72888">
                  <c:v>1010</c:v>
                </c:pt>
                <c:pt idx="72889">
                  <c:v>977</c:v>
                </c:pt>
                <c:pt idx="72890">
                  <c:v>946</c:v>
                </c:pt>
                <c:pt idx="72891">
                  <c:v>951</c:v>
                </c:pt>
                <c:pt idx="72892">
                  <c:v>949</c:v>
                </c:pt>
                <c:pt idx="72893">
                  <c:v>956</c:v>
                </c:pt>
                <c:pt idx="72894">
                  <c:v>949</c:v>
                </c:pt>
                <c:pt idx="72895">
                  <c:v>1050</c:v>
                </c:pt>
                <c:pt idx="72896">
                  <c:v>1177</c:v>
                </c:pt>
                <c:pt idx="72897">
                  <c:v>1284</c:v>
                </c:pt>
                <c:pt idx="72898">
                  <c:v>1340</c:v>
                </c:pt>
                <c:pt idx="72899">
                  <c:v>1345</c:v>
                </c:pt>
                <c:pt idx="72900">
                  <c:v>1305</c:v>
                </c:pt>
                <c:pt idx="72901">
                  <c:v>1309</c:v>
                </c:pt>
                <c:pt idx="72902">
                  <c:v>1306</c:v>
                </c:pt>
                <c:pt idx="72903">
                  <c:v>1259</c:v>
                </c:pt>
                <c:pt idx="72904">
                  <c:v>1210</c:v>
                </c:pt>
                <c:pt idx="72905">
                  <c:v>1189</c:v>
                </c:pt>
                <c:pt idx="72906">
                  <c:v>1280</c:v>
                </c:pt>
                <c:pt idx="72907">
                  <c:v>1275</c:v>
                </c:pt>
                <c:pt idx="72908">
                  <c:v>1237</c:v>
                </c:pt>
                <c:pt idx="72909">
                  <c:v>1187</c:v>
                </c:pt>
                <c:pt idx="72910">
                  <c:v>1140</c:v>
                </c:pt>
                <c:pt idx="72911">
                  <c:v>1096</c:v>
                </c:pt>
                <c:pt idx="72912">
                  <c:v>1053</c:v>
                </c:pt>
                <c:pt idx="72913">
                  <c:v>1019</c:v>
                </c:pt>
                <c:pt idx="72914">
                  <c:v>995</c:v>
                </c:pt>
                <c:pt idx="72915">
                  <c:v>968</c:v>
                </c:pt>
                <c:pt idx="72916">
                  <c:v>959</c:v>
                </c:pt>
                <c:pt idx="72917">
                  <c:v>940</c:v>
                </c:pt>
                <c:pt idx="72918">
                  <c:v>906</c:v>
                </c:pt>
                <c:pt idx="72919">
                  <c:v>959</c:v>
                </c:pt>
                <c:pt idx="72920">
                  <c:v>1026</c:v>
                </c:pt>
                <c:pt idx="72921">
                  <c:v>1079</c:v>
                </c:pt>
                <c:pt idx="72922">
                  <c:v>1157</c:v>
                </c:pt>
                <c:pt idx="72923">
                  <c:v>1205</c:v>
                </c:pt>
                <c:pt idx="72924">
                  <c:v>1205</c:v>
                </c:pt>
                <c:pt idx="72925">
                  <c:v>1198</c:v>
                </c:pt>
                <c:pt idx="72926">
                  <c:v>1173</c:v>
                </c:pt>
                <c:pt idx="72927">
                  <c:v>1134</c:v>
                </c:pt>
                <c:pt idx="72928">
                  <c:v>1122</c:v>
                </c:pt>
                <c:pt idx="72929">
                  <c:v>1126</c:v>
                </c:pt>
                <c:pt idx="72930">
                  <c:v>1242</c:v>
                </c:pt>
                <c:pt idx="72931">
                  <c:v>1244</c:v>
                </c:pt>
                <c:pt idx="72932">
                  <c:v>1250</c:v>
                </c:pt>
                <c:pt idx="72933">
                  <c:v>1235</c:v>
                </c:pt>
                <c:pt idx="72934">
                  <c:v>1171</c:v>
                </c:pt>
                <c:pt idx="72935">
                  <c:v>1112</c:v>
                </c:pt>
                <c:pt idx="72936">
                  <c:v>1064</c:v>
                </c:pt>
                <c:pt idx="72937">
                  <c:v>1026</c:v>
                </c:pt>
                <c:pt idx="72938">
                  <c:v>999</c:v>
                </c:pt>
                <c:pt idx="72939">
                  <c:v>984</c:v>
                </c:pt>
                <c:pt idx="72940">
                  <c:v>987</c:v>
                </c:pt>
                <c:pt idx="72941">
                  <c:v>1000</c:v>
                </c:pt>
                <c:pt idx="72942">
                  <c:v>1049</c:v>
                </c:pt>
                <c:pt idx="72943">
                  <c:v>1279</c:v>
                </c:pt>
                <c:pt idx="72944">
                  <c:v>1425</c:v>
                </c:pt>
                <c:pt idx="72945">
                  <c:v>1524</c:v>
                </c:pt>
                <c:pt idx="72946">
                  <c:v>1555</c:v>
                </c:pt>
                <c:pt idx="72947">
                  <c:v>1506</c:v>
                </c:pt>
                <c:pt idx="72948">
                  <c:v>1535</c:v>
                </c:pt>
                <c:pt idx="72949">
                  <c:v>1576</c:v>
                </c:pt>
                <c:pt idx="72950">
                  <c:v>1583</c:v>
                </c:pt>
                <c:pt idx="72951">
                  <c:v>1503</c:v>
                </c:pt>
                <c:pt idx="72952">
                  <c:v>1383</c:v>
                </c:pt>
                <c:pt idx="72953">
                  <c:v>1290</c:v>
                </c:pt>
                <c:pt idx="72954">
                  <c:v>1359</c:v>
                </c:pt>
                <c:pt idx="72955">
                  <c:v>1338</c:v>
                </c:pt>
                <c:pt idx="72956">
                  <c:v>1295</c:v>
                </c:pt>
                <c:pt idx="72957">
                  <c:v>1244</c:v>
                </c:pt>
                <c:pt idx="72958">
                  <c:v>1191</c:v>
                </c:pt>
                <c:pt idx="72959">
                  <c:v>1108</c:v>
                </c:pt>
                <c:pt idx="72960">
                  <c:v>1070</c:v>
                </c:pt>
                <c:pt idx="72961">
                  <c:v>1038</c:v>
                </c:pt>
                <c:pt idx="72962">
                  <c:v>1011</c:v>
                </c:pt>
                <c:pt idx="72963">
                  <c:v>994</c:v>
                </c:pt>
                <c:pt idx="72964">
                  <c:v>981</c:v>
                </c:pt>
                <c:pt idx="72965">
                  <c:v>972</c:v>
                </c:pt>
                <c:pt idx="72966">
                  <c:v>947</c:v>
                </c:pt>
                <c:pt idx="72967">
                  <c:v>994</c:v>
                </c:pt>
                <c:pt idx="72968">
                  <c:v>1059</c:v>
                </c:pt>
                <c:pt idx="72969">
                  <c:v>1098</c:v>
                </c:pt>
                <c:pt idx="72970">
                  <c:v>1167</c:v>
                </c:pt>
                <c:pt idx="72971">
                  <c:v>1190</c:v>
                </c:pt>
                <c:pt idx="72972">
                  <c:v>1178</c:v>
                </c:pt>
                <c:pt idx="72973">
                  <c:v>1187</c:v>
                </c:pt>
                <c:pt idx="72974">
                  <c:v>1203</c:v>
                </c:pt>
                <c:pt idx="72975">
                  <c:v>1198</c:v>
                </c:pt>
                <c:pt idx="72976">
                  <c:v>1177</c:v>
                </c:pt>
                <c:pt idx="72977">
                  <c:v>1151</c:v>
                </c:pt>
                <c:pt idx="72978">
                  <c:v>1240</c:v>
                </c:pt>
                <c:pt idx="72979">
                  <c:v>1257</c:v>
                </c:pt>
                <c:pt idx="72980">
                  <c:v>1262</c:v>
                </c:pt>
                <c:pt idx="72981">
                  <c:v>1239</c:v>
                </c:pt>
                <c:pt idx="72982">
                  <c:v>1183</c:v>
                </c:pt>
                <c:pt idx="72983">
                  <c:v>1111</c:v>
                </c:pt>
                <c:pt idx="72984">
                  <c:v>1061</c:v>
                </c:pt>
                <c:pt idx="72985">
                  <c:v>1032</c:v>
                </c:pt>
                <c:pt idx="72986">
                  <c:v>1001</c:v>
                </c:pt>
                <c:pt idx="72987">
                  <c:v>985</c:v>
                </c:pt>
                <c:pt idx="72988">
                  <c:v>982</c:v>
                </c:pt>
                <c:pt idx="72989">
                  <c:v>1000</c:v>
                </c:pt>
                <c:pt idx="72990">
                  <c:v>1043</c:v>
                </c:pt>
                <c:pt idx="72991">
                  <c:v>1250</c:v>
                </c:pt>
                <c:pt idx="72992">
                  <c:v>1422</c:v>
                </c:pt>
                <c:pt idx="72993">
                  <c:v>1506</c:v>
                </c:pt>
                <c:pt idx="72994">
                  <c:v>1548</c:v>
                </c:pt>
                <c:pt idx="72995">
                  <c:v>1572</c:v>
                </c:pt>
                <c:pt idx="72996">
                  <c:v>1556</c:v>
                </c:pt>
                <c:pt idx="72997">
                  <c:v>1546</c:v>
                </c:pt>
                <c:pt idx="72998">
                  <c:v>1555</c:v>
                </c:pt>
                <c:pt idx="72999">
                  <c:v>1451</c:v>
                </c:pt>
                <c:pt idx="73000">
                  <c:v>1417</c:v>
                </c:pt>
                <c:pt idx="73001">
                  <c:v>1303</c:v>
                </c:pt>
                <c:pt idx="73002">
                  <c:v>1388</c:v>
                </c:pt>
                <c:pt idx="73003">
                  <c:v>1337</c:v>
                </c:pt>
                <c:pt idx="73004">
                  <c:v>1344</c:v>
                </c:pt>
                <c:pt idx="73005">
                  <c:v>1280</c:v>
                </c:pt>
                <c:pt idx="73006">
                  <c:v>1217</c:v>
                </c:pt>
                <c:pt idx="73007">
                  <c:v>1152</c:v>
                </c:pt>
                <c:pt idx="73008">
                  <c:v>1097</c:v>
                </c:pt>
                <c:pt idx="73009">
                  <c:v>1062</c:v>
                </c:pt>
                <c:pt idx="73010">
                  <c:v>1040</c:v>
                </c:pt>
                <c:pt idx="73011">
                  <c:v>1022</c:v>
                </c:pt>
                <c:pt idx="73012">
                  <c:v>1015</c:v>
                </c:pt>
                <c:pt idx="73013">
                  <c:v>1033</c:v>
                </c:pt>
                <c:pt idx="73014">
                  <c:v>1061</c:v>
                </c:pt>
                <c:pt idx="73015">
                  <c:v>1270</c:v>
                </c:pt>
                <c:pt idx="73016">
                  <c:v>1417</c:v>
                </c:pt>
                <c:pt idx="73017">
                  <c:v>1511</c:v>
                </c:pt>
                <c:pt idx="73018">
                  <c:v>1568</c:v>
                </c:pt>
                <c:pt idx="73019">
                  <c:v>1580</c:v>
                </c:pt>
                <c:pt idx="73020">
                  <c:v>1525</c:v>
                </c:pt>
                <c:pt idx="73021">
                  <c:v>1546</c:v>
                </c:pt>
                <c:pt idx="73022">
                  <c:v>1559</c:v>
                </c:pt>
                <c:pt idx="73023">
                  <c:v>1495</c:v>
                </c:pt>
                <c:pt idx="73024">
                  <c:v>1381</c:v>
                </c:pt>
                <c:pt idx="73025">
                  <c:v>1297</c:v>
                </c:pt>
                <c:pt idx="73026">
                  <c:v>1379</c:v>
                </c:pt>
                <c:pt idx="73027">
                  <c:v>1355</c:v>
                </c:pt>
                <c:pt idx="73028">
                  <c:v>1326</c:v>
                </c:pt>
                <c:pt idx="73029">
                  <c:v>1278</c:v>
                </c:pt>
                <c:pt idx="73030">
                  <c:v>1211</c:v>
                </c:pt>
                <c:pt idx="73031">
                  <c:v>1144</c:v>
                </c:pt>
                <c:pt idx="73032">
                  <c:v>1090</c:v>
                </c:pt>
                <c:pt idx="73033">
                  <c:v>1057</c:v>
                </c:pt>
                <c:pt idx="73034">
                  <c:v>1024</c:v>
                </c:pt>
                <c:pt idx="73035">
                  <c:v>1010</c:v>
                </c:pt>
                <c:pt idx="73036">
                  <c:v>1012</c:v>
                </c:pt>
                <c:pt idx="73037">
                  <c:v>1042</c:v>
                </c:pt>
                <c:pt idx="73038">
                  <c:v>1065</c:v>
                </c:pt>
                <c:pt idx="73039">
                  <c:v>1247</c:v>
                </c:pt>
                <c:pt idx="73040">
                  <c:v>1379</c:v>
                </c:pt>
                <c:pt idx="73041">
                  <c:v>1481</c:v>
                </c:pt>
                <c:pt idx="73042">
                  <c:v>1509</c:v>
                </c:pt>
                <c:pt idx="73043">
                  <c:v>1474</c:v>
                </c:pt>
                <c:pt idx="73044">
                  <c:v>1469</c:v>
                </c:pt>
                <c:pt idx="73045">
                  <c:v>1514</c:v>
                </c:pt>
                <c:pt idx="73046">
                  <c:v>1509</c:v>
                </c:pt>
                <c:pt idx="73047">
                  <c:v>1424</c:v>
                </c:pt>
                <c:pt idx="73048">
                  <c:v>1347</c:v>
                </c:pt>
                <c:pt idx="73049">
                  <c:v>1248</c:v>
                </c:pt>
                <c:pt idx="73050">
                  <c:v>1319</c:v>
                </c:pt>
                <c:pt idx="73051">
                  <c:v>1306</c:v>
                </c:pt>
                <c:pt idx="73052">
                  <c:v>1267</c:v>
                </c:pt>
                <c:pt idx="73053">
                  <c:v>1209</c:v>
                </c:pt>
                <c:pt idx="73054">
                  <c:v>1163</c:v>
                </c:pt>
                <c:pt idx="73055">
                  <c:v>1110</c:v>
                </c:pt>
                <c:pt idx="73056">
                  <c:v>1053</c:v>
                </c:pt>
                <c:pt idx="73057">
                  <c:v>1027</c:v>
                </c:pt>
                <c:pt idx="73058">
                  <c:v>1011</c:v>
                </c:pt>
                <c:pt idx="73059">
                  <c:v>994</c:v>
                </c:pt>
                <c:pt idx="73060">
                  <c:v>993</c:v>
                </c:pt>
                <c:pt idx="73061">
                  <c:v>963</c:v>
                </c:pt>
                <c:pt idx="73062">
                  <c:v>959</c:v>
                </c:pt>
                <c:pt idx="73063">
                  <c:v>1065</c:v>
                </c:pt>
                <c:pt idx="73064">
                  <c:v>1176</c:v>
                </c:pt>
                <c:pt idx="73065">
                  <c:v>1258</c:v>
                </c:pt>
                <c:pt idx="73066">
                  <c:v>1319</c:v>
                </c:pt>
                <c:pt idx="73067">
                  <c:v>1317</c:v>
                </c:pt>
                <c:pt idx="73068">
                  <c:v>1272</c:v>
                </c:pt>
                <c:pt idx="73069">
                  <c:v>1260</c:v>
                </c:pt>
                <c:pt idx="73070">
                  <c:v>1232</c:v>
                </c:pt>
                <c:pt idx="73071">
                  <c:v>1196</c:v>
                </c:pt>
                <c:pt idx="73072">
                  <c:v>1166</c:v>
                </c:pt>
                <c:pt idx="73073">
                  <c:v>1159</c:v>
                </c:pt>
                <c:pt idx="73074">
                  <c:v>1255</c:v>
                </c:pt>
                <c:pt idx="73075">
                  <c:v>1245</c:v>
                </c:pt>
                <c:pt idx="73076">
                  <c:v>1213</c:v>
                </c:pt>
                <c:pt idx="73077">
                  <c:v>1162</c:v>
                </c:pt>
                <c:pt idx="73078">
                  <c:v>1122</c:v>
                </c:pt>
                <c:pt idx="73079">
                  <c:v>1061</c:v>
                </c:pt>
                <c:pt idx="73080">
                  <c:v>1018</c:v>
                </c:pt>
                <c:pt idx="73081">
                  <c:v>993</c:v>
                </c:pt>
                <c:pt idx="73082">
                  <c:v>979</c:v>
                </c:pt>
                <c:pt idx="73083">
                  <c:v>952</c:v>
                </c:pt>
                <c:pt idx="73084">
                  <c:v>946</c:v>
                </c:pt>
                <c:pt idx="73085">
                  <c:v>926</c:v>
                </c:pt>
                <c:pt idx="73086">
                  <c:v>882</c:v>
                </c:pt>
                <c:pt idx="73087">
                  <c:v>923</c:v>
                </c:pt>
                <c:pt idx="73088">
                  <c:v>984</c:v>
                </c:pt>
                <c:pt idx="73089">
                  <c:v>1045</c:v>
                </c:pt>
                <c:pt idx="73090">
                  <c:v>1116</c:v>
                </c:pt>
                <c:pt idx="73091">
                  <c:v>1141</c:v>
                </c:pt>
                <c:pt idx="73092">
                  <c:v>1140</c:v>
                </c:pt>
                <c:pt idx="73093">
                  <c:v>1114</c:v>
                </c:pt>
                <c:pt idx="73094">
                  <c:v>1109</c:v>
                </c:pt>
                <c:pt idx="73095">
                  <c:v>1094</c:v>
                </c:pt>
                <c:pt idx="73096">
                  <c:v>1081</c:v>
                </c:pt>
                <c:pt idx="73097">
                  <c:v>1102</c:v>
                </c:pt>
                <c:pt idx="73098">
                  <c:v>1212</c:v>
                </c:pt>
                <c:pt idx="73099">
                  <c:v>1216</c:v>
                </c:pt>
                <c:pt idx="73100">
                  <c:v>1206</c:v>
                </c:pt>
                <c:pt idx="73101">
                  <c:v>1189</c:v>
                </c:pt>
                <c:pt idx="73102">
                  <c:v>1117</c:v>
                </c:pt>
                <c:pt idx="73103">
                  <c:v>1055</c:v>
                </c:pt>
                <c:pt idx="73104">
                  <c:v>1007</c:v>
                </c:pt>
                <c:pt idx="73105">
                  <c:v>980</c:v>
                </c:pt>
                <c:pt idx="73106">
                  <c:v>956</c:v>
                </c:pt>
                <c:pt idx="73107">
                  <c:v>937</c:v>
                </c:pt>
                <c:pt idx="73108">
                  <c:v>950</c:v>
                </c:pt>
                <c:pt idx="73109">
                  <c:v>977</c:v>
                </c:pt>
                <c:pt idx="73110">
                  <c:v>1019</c:v>
                </c:pt>
                <c:pt idx="73111">
                  <c:v>1223</c:v>
                </c:pt>
                <c:pt idx="73112">
                  <c:v>1373</c:v>
                </c:pt>
                <c:pt idx="73113">
                  <c:v>1454</c:v>
                </c:pt>
                <c:pt idx="73114">
                  <c:v>1517</c:v>
                </c:pt>
                <c:pt idx="73115">
                  <c:v>1510</c:v>
                </c:pt>
                <c:pt idx="73116">
                  <c:v>1465</c:v>
                </c:pt>
                <c:pt idx="73117">
                  <c:v>1416</c:v>
                </c:pt>
                <c:pt idx="73118">
                  <c:v>1442</c:v>
                </c:pt>
                <c:pt idx="73119">
                  <c:v>1405</c:v>
                </c:pt>
                <c:pt idx="73120">
                  <c:v>1315</c:v>
                </c:pt>
                <c:pt idx="73121">
                  <c:v>1246</c:v>
                </c:pt>
                <c:pt idx="73122">
                  <c:v>1338</c:v>
                </c:pt>
                <c:pt idx="73123">
                  <c:v>1323</c:v>
                </c:pt>
                <c:pt idx="73124">
                  <c:v>1282</c:v>
                </c:pt>
                <c:pt idx="73125">
                  <c:v>1220</c:v>
                </c:pt>
                <c:pt idx="73126">
                  <c:v>1137</c:v>
                </c:pt>
                <c:pt idx="73127">
                  <c:v>1068</c:v>
                </c:pt>
                <c:pt idx="73128">
                  <c:v>1020</c:v>
                </c:pt>
                <c:pt idx="73129">
                  <c:v>981</c:v>
                </c:pt>
                <c:pt idx="73130">
                  <c:v>968</c:v>
                </c:pt>
                <c:pt idx="73131">
                  <c:v>954</c:v>
                </c:pt>
                <c:pt idx="73132">
                  <c:v>969</c:v>
                </c:pt>
                <c:pt idx="73133">
                  <c:v>976</c:v>
                </c:pt>
                <c:pt idx="73134">
                  <c:v>1013</c:v>
                </c:pt>
                <c:pt idx="73135">
                  <c:v>1188</c:v>
                </c:pt>
                <c:pt idx="73136">
                  <c:v>1314</c:v>
                </c:pt>
                <c:pt idx="73137">
                  <c:v>1416</c:v>
                </c:pt>
                <c:pt idx="73138">
                  <c:v>1499</c:v>
                </c:pt>
                <c:pt idx="73139">
                  <c:v>1533</c:v>
                </c:pt>
                <c:pt idx="73140">
                  <c:v>1533</c:v>
                </c:pt>
                <c:pt idx="73141">
                  <c:v>1573</c:v>
                </c:pt>
                <c:pt idx="73142">
                  <c:v>1580</c:v>
                </c:pt>
                <c:pt idx="73143">
                  <c:v>1531</c:v>
                </c:pt>
                <c:pt idx="73144">
                  <c:v>1438</c:v>
                </c:pt>
                <c:pt idx="73145">
                  <c:v>1307</c:v>
                </c:pt>
                <c:pt idx="73146">
                  <c:v>1390</c:v>
                </c:pt>
                <c:pt idx="73147">
                  <c:v>1380</c:v>
                </c:pt>
                <c:pt idx="73148">
                  <c:v>1354</c:v>
                </c:pt>
                <c:pt idx="73149">
                  <c:v>1290</c:v>
                </c:pt>
                <c:pt idx="73150">
                  <c:v>1226</c:v>
                </c:pt>
                <c:pt idx="73151">
                  <c:v>1141</c:v>
                </c:pt>
                <c:pt idx="73152">
                  <c:v>1084</c:v>
                </c:pt>
                <c:pt idx="73153">
                  <c:v>1035</c:v>
                </c:pt>
                <c:pt idx="73154">
                  <c:v>999</c:v>
                </c:pt>
                <c:pt idx="73155">
                  <c:v>977</c:v>
                </c:pt>
                <c:pt idx="73156">
                  <c:v>990</c:v>
                </c:pt>
                <c:pt idx="73157">
                  <c:v>1012</c:v>
                </c:pt>
                <c:pt idx="73158">
                  <c:v>1055</c:v>
                </c:pt>
                <c:pt idx="73159">
                  <c:v>1241</c:v>
                </c:pt>
                <c:pt idx="73160">
                  <c:v>1366</c:v>
                </c:pt>
                <c:pt idx="73161">
                  <c:v>1458</c:v>
                </c:pt>
                <c:pt idx="73162">
                  <c:v>1531</c:v>
                </c:pt>
                <c:pt idx="73163">
                  <c:v>1564</c:v>
                </c:pt>
                <c:pt idx="73164">
                  <c:v>1577</c:v>
                </c:pt>
                <c:pt idx="73165">
                  <c:v>1598</c:v>
                </c:pt>
                <c:pt idx="73166">
                  <c:v>1553</c:v>
                </c:pt>
                <c:pt idx="73167">
                  <c:v>1506</c:v>
                </c:pt>
                <c:pt idx="73168">
                  <c:v>1432</c:v>
                </c:pt>
                <c:pt idx="73169">
                  <c:v>1306</c:v>
                </c:pt>
                <c:pt idx="73170">
                  <c:v>1385</c:v>
                </c:pt>
                <c:pt idx="73171">
                  <c:v>1398</c:v>
                </c:pt>
                <c:pt idx="73172">
                  <c:v>1351</c:v>
                </c:pt>
                <c:pt idx="73173">
                  <c:v>1296</c:v>
                </c:pt>
                <c:pt idx="73174">
                  <c:v>1233</c:v>
                </c:pt>
                <c:pt idx="73175">
                  <c:v>1160</c:v>
                </c:pt>
                <c:pt idx="73176">
                  <c:v>1104</c:v>
                </c:pt>
                <c:pt idx="73177">
                  <c:v>1057</c:v>
                </c:pt>
                <c:pt idx="73178">
                  <c:v>1033</c:v>
                </c:pt>
                <c:pt idx="73179">
                  <c:v>1011</c:v>
                </c:pt>
                <c:pt idx="73180">
                  <c:v>1012</c:v>
                </c:pt>
                <c:pt idx="73181">
                  <c:v>1029</c:v>
                </c:pt>
                <c:pt idx="73182">
                  <c:v>1072</c:v>
                </c:pt>
                <c:pt idx="73183">
                  <c:v>1264</c:v>
                </c:pt>
                <c:pt idx="73184">
                  <c:v>1372</c:v>
                </c:pt>
                <c:pt idx="73185">
                  <c:v>1469</c:v>
                </c:pt>
                <c:pt idx="73186">
                  <c:v>1538</c:v>
                </c:pt>
                <c:pt idx="73187">
                  <c:v>1531</c:v>
                </c:pt>
                <c:pt idx="73188">
                  <c:v>1525</c:v>
                </c:pt>
                <c:pt idx="73189">
                  <c:v>1480</c:v>
                </c:pt>
                <c:pt idx="73190">
                  <c:v>1460</c:v>
                </c:pt>
                <c:pt idx="73191">
                  <c:v>1404</c:v>
                </c:pt>
                <c:pt idx="73192">
                  <c:v>1319</c:v>
                </c:pt>
                <c:pt idx="73193">
                  <c:v>1256</c:v>
                </c:pt>
                <c:pt idx="73194">
                  <c:v>1336</c:v>
                </c:pt>
                <c:pt idx="73195">
                  <c:v>1313</c:v>
                </c:pt>
                <c:pt idx="73196">
                  <c:v>1282</c:v>
                </c:pt>
                <c:pt idx="73197">
                  <c:v>1218</c:v>
                </c:pt>
                <c:pt idx="73198">
                  <c:v>1170</c:v>
                </c:pt>
                <c:pt idx="73199">
                  <c:v>1088</c:v>
                </c:pt>
                <c:pt idx="73200">
                  <c:v>1030</c:v>
                </c:pt>
                <c:pt idx="73201">
                  <c:v>1001</c:v>
                </c:pt>
                <c:pt idx="73202">
                  <c:v>976</c:v>
                </c:pt>
                <c:pt idx="73203">
                  <c:v>960</c:v>
                </c:pt>
                <c:pt idx="73204">
                  <c:v>961</c:v>
                </c:pt>
                <c:pt idx="73205">
                  <c:v>977</c:v>
                </c:pt>
                <c:pt idx="73206">
                  <c:v>1006</c:v>
                </c:pt>
                <c:pt idx="73207">
                  <c:v>1191</c:v>
                </c:pt>
                <c:pt idx="73208">
                  <c:v>1321</c:v>
                </c:pt>
                <c:pt idx="73209">
                  <c:v>1424</c:v>
                </c:pt>
                <c:pt idx="73210">
                  <c:v>1479</c:v>
                </c:pt>
                <c:pt idx="73211">
                  <c:v>1500</c:v>
                </c:pt>
                <c:pt idx="73212">
                  <c:v>1513</c:v>
                </c:pt>
                <c:pt idx="73213">
                  <c:v>1511</c:v>
                </c:pt>
                <c:pt idx="73214">
                  <c:v>1470</c:v>
                </c:pt>
                <c:pt idx="73215">
                  <c:v>1410</c:v>
                </c:pt>
                <c:pt idx="73216">
                  <c:v>1315</c:v>
                </c:pt>
                <c:pt idx="73217">
                  <c:v>1241</c:v>
                </c:pt>
                <c:pt idx="73218">
                  <c:v>1340</c:v>
                </c:pt>
                <c:pt idx="73219">
                  <c:v>1323</c:v>
                </c:pt>
                <c:pt idx="73220">
                  <c:v>1289</c:v>
                </c:pt>
                <c:pt idx="73221">
                  <c:v>1249</c:v>
                </c:pt>
                <c:pt idx="73222">
                  <c:v>1196</c:v>
                </c:pt>
                <c:pt idx="73223">
                  <c:v>1134</c:v>
                </c:pt>
                <c:pt idx="73224">
                  <c:v>1077</c:v>
                </c:pt>
                <c:pt idx="73225">
                  <c:v>1046</c:v>
                </c:pt>
                <c:pt idx="73226">
                  <c:v>1013</c:v>
                </c:pt>
                <c:pt idx="73227">
                  <c:v>999</c:v>
                </c:pt>
                <c:pt idx="73228">
                  <c:v>995</c:v>
                </c:pt>
                <c:pt idx="73229">
                  <c:v>962</c:v>
                </c:pt>
                <c:pt idx="73230">
                  <c:v>968</c:v>
                </c:pt>
                <c:pt idx="73231">
                  <c:v>1109</c:v>
                </c:pt>
                <c:pt idx="73232">
                  <c:v>1225</c:v>
                </c:pt>
                <c:pt idx="73233">
                  <c:v>1320</c:v>
                </c:pt>
                <c:pt idx="73234">
                  <c:v>1369</c:v>
                </c:pt>
                <c:pt idx="73235">
                  <c:v>1384</c:v>
                </c:pt>
                <c:pt idx="73236">
                  <c:v>1340</c:v>
                </c:pt>
                <c:pt idx="73237">
                  <c:v>1305</c:v>
                </c:pt>
                <c:pt idx="73238">
                  <c:v>1288</c:v>
                </c:pt>
                <c:pt idx="73239">
                  <c:v>1244</c:v>
                </c:pt>
                <c:pt idx="73240">
                  <c:v>1214</c:v>
                </c:pt>
                <c:pt idx="73241">
                  <c:v>1193</c:v>
                </c:pt>
                <c:pt idx="73242">
                  <c:v>1267</c:v>
                </c:pt>
                <c:pt idx="73243">
                  <c:v>1257</c:v>
                </c:pt>
                <c:pt idx="73244">
                  <c:v>1234</c:v>
                </c:pt>
                <c:pt idx="73245">
                  <c:v>1191</c:v>
                </c:pt>
                <c:pt idx="73246">
                  <c:v>1145</c:v>
                </c:pt>
                <c:pt idx="73247">
                  <c:v>1100</c:v>
                </c:pt>
                <c:pt idx="73248">
                  <c:v>1056</c:v>
                </c:pt>
                <c:pt idx="73249">
                  <c:v>1026</c:v>
                </c:pt>
                <c:pt idx="73250">
                  <c:v>1005</c:v>
                </c:pt>
                <c:pt idx="73251">
                  <c:v>992</c:v>
                </c:pt>
                <c:pt idx="73252">
                  <c:v>974</c:v>
                </c:pt>
                <c:pt idx="73253">
                  <c:v>955</c:v>
                </c:pt>
                <c:pt idx="73254">
                  <c:v>909</c:v>
                </c:pt>
                <c:pt idx="73255">
                  <c:v>947</c:v>
                </c:pt>
                <c:pt idx="73256">
                  <c:v>989</c:v>
                </c:pt>
                <c:pt idx="73257">
                  <c:v>1063</c:v>
                </c:pt>
                <c:pt idx="73258">
                  <c:v>1129</c:v>
                </c:pt>
                <c:pt idx="73259">
                  <c:v>1147</c:v>
                </c:pt>
                <c:pt idx="73260">
                  <c:v>1156</c:v>
                </c:pt>
                <c:pt idx="73261">
                  <c:v>1157</c:v>
                </c:pt>
                <c:pt idx="73262">
                  <c:v>1144</c:v>
                </c:pt>
                <c:pt idx="73263">
                  <c:v>1110</c:v>
                </c:pt>
                <c:pt idx="73264">
                  <c:v>1098</c:v>
                </c:pt>
                <c:pt idx="73265">
                  <c:v>1110</c:v>
                </c:pt>
                <c:pt idx="73266">
                  <c:v>1214</c:v>
                </c:pt>
                <c:pt idx="73267">
                  <c:v>1205</c:v>
                </c:pt>
                <c:pt idx="73268">
                  <c:v>1182</c:v>
                </c:pt>
                <c:pt idx="73269">
                  <c:v>1142</c:v>
                </c:pt>
                <c:pt idx="73270">
                  <c:v>1078</c:v>
                </c:pt>
                <c:pt idx="73271">
                  <c:v>1039</c:v>
                </c:pt>
                <c:pt idx="73272">
                  <c:v>991</c:v>
                </c:pt>
                <c:pt idx="73273">
                  <c:v>964</c:v>
                </c:pt>
                <c:pt idx="73274">
                  <c:v>937</c:v>
                </c:pt>
                <c:pt idx="73275">
                  <c:v>917</c:v>
                </c:pt>
                <c:pt idx="73276">
                  <c:v>920</c:v>
                </c:pt>
                <c:pt idx="73277">
                  <c:v>970</c:v>
                </c:pt>
                <c:pt idx="73278">
                  <c:v>999</c:v>
                </c:pt>
                <c:pt idx="73279">
                  <c:v>1167</c:v>
                </c:pt>
                <c:pt idx="73280">
                  <c:v>1305</c:v>
                </c:pt>
                <c:pt idx="73281">
                  <c:v>1366</c:v>
                </c:pt>
                <c:pt idx="73282">
                  <c:v>1406</c:v>
                </c:pt>
                <c:pt idx="73283">
                  <c:v>1401</c:v>
                </c:pt>
                <c:pt idx="73284">
                  <c:v>1389</c:v>
                </c:pt>
                <c:pt idx="73285">
                  <c:v>1394</c:v>
                </c:pt>
                <c:pt idx="73286">
                  <c:v>1412</c:v>
                </c:pt>
                <c:pt idx="73287">
                  <c:v>1345</c:v>
                </c:pt>
                <c:pt idx="73288">
                  <c:v>1265</c:v>
                </c:pt>
                <c:pt idx="73289">
                  <c:v>1197</c:v>
                </c:pt>
                <c:pt idx="73290">
                  <c:v>1276</c:v>
                </c:pt>
                <c:pt idx="73291">
                  <c:v>1257</c:v>
                </c:pt>
                <c:pt idx="73292">
                  <c:v>1234</c:v>
                </c:pt>
                <c:pt idx="73293">
                  <c:v>1174</c:v>
                </c:pt>
                <c:pt idx="73294">
                  <c:v>1111</c:v>
                </c:pt>
                <c:pt idx="73295">
                  <c:v>1044</c:v>
                </c:pt>
                <c:pt idx="73296">
                  <c:v>1001</c:v>
                </c:pt>
                <c:pt idx="73297">
                  <c:v>963</c:v>
                </c:pt>
                <c:pt idx="73298">
                  <c:v>945</c:v>
                </c:pt>
                <c:pt idx="73299">
                  <c:v>942</c:v>
                </c:pt>
                <c:pt idx="73300">
                  <c:v>942</c:v>
                </c:pt>
                <c:pt idx="73301">
                  <c:v>957</c:v>
                </c:pt>
                <c:pt idx="73302">
                  <c:v>1001</c:v>
                </c:pt>
                <c:pt idx="73303">
                  <c:v>1184</c:v>
                </c:pt>
                <c:pt idx="73304">
                  <c:v>1319</c:v>
                </c:pt>
                <c:pt idx="73305">
                  <c:v>1419</c:v>
                </c:pt>
                <c:pt idx="73306">
                  <c:v>1484</c:v>
                </c:pt>
                <c:pt idx="73307">
                  <c:v>1512</c:v>
                </c:pt>
                <c:pt idx="73308">
                  <c:v>1498</c:v>
                </c:pt>
                <c:pt idx="73309">
                  <c:v>1532</c:v>
                </c:pt>
                <c:pt idx="73310">
                  <c:v>1534</c:v>
                </c:pt>
                <c:pt idx="73311">
                  <c:v>1472</c:v>
                </c:pt>
                <c:pt idx="73312">
                  <c:v>1360</c:v>
                </c:pt>
                <c:pt idx="73313">
                  <c:v>1291</c:v>
                </c:pt>
                <c:pt idx="73314">
                  <c:v>1383</c:v>
                </c:pt>
                <c:pt idx="73315">
                  <c:v>1364</c:v>
                </c:pt>
                <c:pt idx="73316">
                  <c:v>1330</c:v>
                </c:pt>
                <c:pt idx="73317">
                  <c:v>1277</c:v>
                </c:pt>
                <c:pt idx="73318">
                  <c:v>1213</c:v>
                </c:pt>
                <c:pt idx="73319">
                  <c:v>1141</c:v>
                </c:pt>
                <c:pt idx="73320">
                  <c:v>1076</c:v>
                </c:pt>
                <c:pt idx="73321">
                  <c:v>1043</c:v>
                </c:pt>
                <c:pt idx="73322">
                  <c:v>1012</c:v>
                </c:pt>
                <c:pt idx="73323">
                  <c:v>985</c:v>
                </c:pt>
                <c:pt idx="73324">
                  <c:v>982</c:v>
                </c:pt>
                <c:pt idx="73325">
                  <c:v>982</c:v>
                </c:pt>
                <c:pt idx="73326">
                  <c:v>1032</c:v>
                </c:pt>
                <c:pt idx="73327">
                  <c:v>1228</c:v>
                </c:pt>
                <c:pt idx="73328">
                  <c:v>1380</c:v>
                </c:pt>
                <c:pt idx="73329">
                  <c:v>1468</c:v>
                </c:pt>
                <c:pt idx="73330">
                  <c:v>1521</c:v>
                </c:pt>
                <c:pt idx="73331">
                  <c:v>1535</c:v>
                </c:pt>
                <c:pt idx="73332">
                  <c:v>1549</c:v>
                </c:pt>
                <c:pt idx="73333">
                  <c:v>1569</c:v>
                </c:pt>
                <c:pt idx="73334">
                  <c:v>1552</c:v>
                </c:pt>
                <c:pt idx="73335">
                  <c:v>1472</c:v>
                </c:pt>
                <c:pt idx="73336">
                  <c:v>1365</c:v>
                </c:pt>
                <c:pt idx="73337">
                  <c:v>1305</c:v>
                </c:pt>
                <c:pt idx="73338">
                  <c:v>1378</c:v>
                </c:pt>
                <c:pt idx="73339">
                  <c:v>1363</c:v>
                </c:pt>
                <c:pt idx="73340">
                  <c:v>1329</c:v>
                </c:pt>
                <c:pt idx="73341">
                  <c:v>1283</c:v>
                </c:pt>
                <c:pt idx="73342">
                  <c:v>1225</c:v>
                </c:pt>
                <c:pt idx="73343">
                  <c:v>1154</c:v>
                </c:pt>
                <c:pt idx="73344">
                  <c:v>1093</c:v>
                </c:pt>
                <c:pt idx="73345">
                  <c:v>1057</c:v>
                </c:pt>
                <c:pt idx="73346">
                  <c:v>1030</c:v>
                </c:pt>
                <c:pt idx="73347">
                  <c:v>1013</c:v>
                </c:pt>
                <c:pt idx="73348">
                  <c:v>997</c:v>
                </c:pt>
                <c:pt idx="73349">
                  <c:v>1015</c:v>
                </c:pt>
                <c:pt idx="73350">
                  <c:v>1040</c:v>
                </c:pt>
                <c:pt idx="73351">
                  <c:v>1202</c:v>
                </c:pt>
                <c:pt idx="73352">
                  <c:v>1339</c:v>
                </c:pt>
                <c:pt idx="73353">
                  <c:v>1447</c:v>
                </c:pt>
                <c:pt idx="73354">
                  <c:v>1518</c:v>
                </c:pt>
                <c:pt idx="73355">
                  <c:v>1534</c:v>
                </c:pt>
                <c:pt idx="73356">
                  <c:v>1558</c:v>
                </c:pt>
                <c:pt idx="73357">
                  <c:v>1586</c:v>
                </c:pt>
                <c:pt idx="73358">
                  <c:v>1546</c:v>
                </c:pt>
                <c:pt idx="73359">
                  <c:v>1469</c:v>
                </c:pt>
                <c:pt idx="73360">
                  <c:v>1362</c:v>
                </c:pt>
                <c:pt idx="73361">
                  <c:v>1298</c:v>
                </c:pt>
                <c:pt idx="73362">
                  <c:v>1381</c:v>
                </c:pt>
                <c:pt idx="73363">
                  <c:v>1363</c:v>
                </c:pt>
                <c:pt idx="73364">
                  <c:v>1300</c:v>
                </c:pt>
                <c:pt idx="73365">
                  <c:v>1263</c:v>
                </c:pt>
                <c:pt idx="73366">
                  <c:v>1189</c:v>
                </c:pt>
                <c:pt idx="73367">
                  <c:v>1124</c:v>
                </c:pt>
                <c:pt idx="73368">
                  <c:v>1063</c:v>
                </c:pt>
                <c:pt idx="73369">
                  <c:v>1028</c:v>
                </c:pt>
                <c:pt idx="73370">
                  <c:v>998</c:v>
                </c:pt>
                <c:pt idx="73371">
                  <c:v>977</c:v>
                </c:pt>
                <c:pt idx="73372">
                  <c:v>984</c:v>
                </c:pt>
                <c:pt idx="73373">
                  <c:v>989</c:v>
                </c:pt>
                <c:pt idx="73374">
                  <c:v>1035</c:v>
                </c:pt>
                <c:pt idx="73375">
                  <c:v>1238</c:v>
                </c:pt>
                <c:pt idx="73376">
                  <c:v>1381</c:v>
                </c:pt>
                <c:pt idx="73377">
                  <c:v>1461</c:v>
                </c:pt>
                <c:pt idx="73378">
                  <c:v>1513</c:v>
                </c:pt>
                <c:pt idx="73379">
                  <c:v>1509</c:v>
                </c:pt>
                <c:pt idx="73380">
                  <c:v>1490</c:v>
                </c:pt>
                <c:pt idx="73381">
                  <c:v>1448</c:v>
                </c:pt>
                <c:pt idx="73382">
                  <c:v>1415</c:v>
                </c:pt>
                <c:pt idx="73383">
                  <c:v>1379</c:v>
                </c:pt>
                <c:pt idx="73384">
                  <c:v>1292</c:v>
                </c:pt>
                <c:pt idx="73385">
                  <c:v>1230</c:v>
                </c:pt>
                <c:pt idx="73386">
                  <c:v>1287</c:v>
                </c:pt>
                <c:pt idx="73387">
                  <c:v>1268</c:v>
                </c:pt>
                <c:pt idx="73388">
                  <c:v>1226</c:v>
                </c:pt>
                <c:pt idx="73389">
                  <c:v>1186</c:v>
                </c:pt>
                <c:pt idx="73390">
                  <c:v>1112</c:v>
                </c:pt>
                <c:pt idx="73391">
                  <c:v>1069</c:v>
                </c:pt>
                <c:pt idx="73392">
                  <c:v>1034</c:v>
                </c:pt>
                <c:pt idx="73393">
                  <c:v>1010</c:v>
                </c:pt>
                <c:pt idx="73394">
                  <c:v>980</c:v>
                </c:pt>
                <c:pt idx="73395">
                  <c:v>971</c:v>
                </c:pt>
                <c:pt idx="73396">
                  <c:v>967</c:v>
                </c:pt>
                <c:pt idx="73397">
                  <c:v>963</c:v>
                </c:pt>
                <c:pt idx="73398">
                  <c:v>984</c:v>
                </c:pt>
                <c:pt idx="73399">
                  <c:v>1115</c:v>
                </c:pt>
                <c:pt idx="73400">
                  <c:v>1228</c:v>
                </c:pt>
                <c:pt idx="73401">
                  <c:v>1326</c:v>
                </c:pt>
                <c:pt idx="73402">
                  <c:v>1375</c:v>
                </c:pt>
                <c:pt idx="73403">
                  <c:v>1376</c:v>
                </c:pt>
                <c:pt idx="73404">
                  <c:v>1346</c:v>
                </c:pt>
                <c:pt idx="73405">
                  <c:v>1340</c:v>
                </c:pt>
                <c:pt idx="73406">
                  <c:v>1309</c:v>
                </c:pt>
                <c:pt idx="73407">
                  <c:v>1262</c:v>
                </c:pt>
                <c:pt idx="73408">
                  <c:v>1245</c:v>
                </c:pt>
                <c:pt idx="73409">
                  <c:v>1222</c:v>
                </c:pt>
                <c:pt idx="73410">
                  <c:v>1327</c:v>
                </c:pt>
                <c:pt idx="73411">
                  <c:v>1326</c:v>
                </c:pt>
                <c:pt idx="73412">
                  <c:v>1293</c:v>
                </c:pt>
                <c:pt idx="73413">
                  <c:v>1252</c:v>
                </c:pt>
                <c:pt idx="73414">
                  <c:v>1198</c:v>
                </c:pt>
                <c:pt idx="73415">
                  <c:v>1157</c:v>
                </c:pt>
                <c:pt idx="73416">
                  <c:v>1108</c:v>
                </c:pt>
                <c:pt idx="73417">
                  <c:v>1070</c:v>
                </c:pt>
                <c:pt idx="73418">
                  <c:v>1044</c:v>
                </c:pt>
                <c:pt idx="73419">
                  <c:v>1026</c:v>
                </c:pt>
                <c:pt idx="73420">
                  <c:v>1007</c:v>
                </c:pt>
                <c:pt idx="73421">
                  <c:v>962</c:v>
                </c:pt>
                <c:pt idx="73422">
                  <c:v>950</c:v>
                </c:pt>
                <c:pt idx="73423">
                  <c:v>992</c:v>
                </c:pt>
                <c:pt idx="73424">
                  <c:v>1038</c:v>
                </c:pt>
                <c:pt idx="73425">
                  <c:v>1104</c:v>
                </c:pt>
                <c:pt idx="73426">
                  <c:v>1193</c:v>
                </c:pt>
                <c:pt idx="73427">
                  <c:v>1216</c:v>
                </c:pt>
                <c:pt idx="73428">
                  <c:v>1230</c:v>
                </c:pt>
                <c:pt idx="73429">
                  <c:v>1225</c:v>
                </c:pt>
                <c:pt idx="73430">
                  <c:v>1209</c:v>
                </c:pt>
                <c:pt idx="73431">
                  <c:v>1183</c:v>
                </c:pt>
                <c:pt idx="73432">
                  <c:v>1163</c:v>
                </c:pt>
                <c:pt idx="73433">
                  <c:v>1158</c:v>
                </c:pt>
                <c:pt idx="73434">
                  <c:v>1262</c:v>
                </c:pt>
                <c:pt idx="73435">
                  <c:v>1263</c:v>
                </c:pt>
                <c:pt idx="73436">
                  <c:v>1270</c:v>
                </c:pt>
                <c:pt idx="73437">
                  <c:v>1243</c:v>
                </c:pt>
                <c:pt idx="73438">
                  <c:v>1170</c:v>
                </c:pt>
                <c:pt idx="73439">
                  <c:v>1110</c:v>
                </c:pt>
                <c:pt idx="73440">
                  <c:v>1060</c:v>
                </c:pt>
                <c:pt idx="73441">
                  <c:v>1027</c:v>
                </c:pt>
                <c:pt idx="73442">
                  <c:v>1001</c:v>
                </c:pt>
                <c:pt idx="73443">
                  <c:v>985</c:v>
                </c:pt>
                <c:pt idx="73444">
                  <c:v>990</c:v>
                </c:pt>
                <c:pt idx="73445">
                  <c:v>1016</c:v>
                </c:pt>
                <c:pt idx="73446">
                  <c:v>1065</c:v>
                </c:pt>
                <c:pt idx="73447">
                  <c:v>1272</c:v>
                </c:pt>
                <c:pt idx="73448">
                  <c:v>1385</c:v>
                </c:pt>
                <c:pt idx="73449">
                  <c:v>1462</c:v>
                </c:pt>
                <c:pt idx="73450">
                  <c:v>1513</c:v>
                </c:pt>
                <c:pt idx="73451">
                  <c:v>1516</c:v>
                </c:pt>
                <c:pt idx="73452">
                  <c:v>1517</c:v>
                </c:pt>
                <c:pt idx="73453">
                  <c:v>1530</c:v>
                </c:pt>
                <c:pt idx="73454">
                  <c:v>1497</c:v>
                </c:pt>
                <c:pt idx="73455">
                  <c:v>1438</c:v>
                </c:pt>
                <c:pt idx="73456">
                  <c:v>1347</c:v>
                </c:pt>
                <c:pt idx="73457">
                  <c:v>1280</c:v>
                </c:pt>
                <c:pt idx="73458">
                  <c:v>1337</c:v>
                </c:pt>
                <c:pt idx="73459">
                  <c:v>1294</c:v>
                </c:pt>
                <c:pt idx="73460">
                  <c:v>1250</c:v>
                </c:pt>
                <c:pt idx="73461">
                  <c:v>1194</c:v>
                </c:pt>
                <c:pt idx="73462">
                  <c:v>1130</c:v>
                </c:pt>
                <c:pt idx="73463">
                  <c:v>1058</c:v>
                </c:pt>
                <c:pt idx="73464">
                  <c:v>1034</c:v>
                </c:pt>
                <c:pt idx="73465">
                  <c:v>999</c:v>
                </c:pt>
                <c:pt idx="73466">
                  <c:v>975</c:v>
                </c:pt>
                <c:pt idx="73467">
                  <c:v>955</c:v>
                </c:pt>
                <c:pt idx="73468">
                  <c:v>966</c:v>
                </c:pt>
                <c:pt idx="73469">
                  <c:v>996</c:v>
                </c:pt>
                <c:pt idx="73470">
                  <c:v>1023</c:v>
                </c:pt>
                <c:pt idx="73471">
                  <c:v>1191</c:v>
                </c:pt>
                <c:pt idx="73472">
                  <c:v>1331</c:v>
                </c:pt>
                <c:pt idx="73473">
                  <c:v>1393</c:v>
                </c:pt>
                <c:pt idx="73474">
                  <c:v>1469</c:v>
                </c:pt>
                <c:pt idx="73475">
                  <c:v>1459</c:v>
                </c:pt>
                <c:pt idx="73476">
                  <c:v>1512</c:v>
                </c:pt>
                <c:pt idx="73477">
                  <c:v>1550</c:v>
                </c:pt>
                <c:pt idx="73478">
                  <c:v>1523</c:v>
                </c:pt>
                <c:pt idx="73479">
                  <c:v>1460</c:v>
                </c:pt>
                <c:pt idx="73480">
                  <c:v>1359</c:v>
                </c:pt>
                <c:pt idx="73481">
                  <c:v>1289</c:v>
                </c:pt>
                <c:pt idx="73482">
                  <c:v>1361</c:v>
                </c:pt>
                <c:pt idx="73483">
                  <c:v>1338</c:v>
                </c:pt>
                <c:pt idx="73484">
                  <c:v>1307</c:v>
                </c:pt>
                <c:pt idx="73485">
                  <c:v>1245</c:v>
                </c:pt>
                <c:pt idx="73486">
                  <c:v>1175</c:v>
                </c:pt>
                <c:pt idx="73487">
                  <c:v>1095</c:v>
                </c:pt>
                <c:pt idx="73488">
                  <c:v>1046</c:v>
                </c:pt>
                <c:pt idx="73489">
                  <c:v>1008</c:v>
                </c:pt>
                <c:pt idx="73490">
                  <c:v>987</c:v>
                </c:pt>
                <c:pt idx="73491">
                  <c:v>971</c:v>
                </c:pt>
                <c:pt idx="73492">
                  <c:v>974</c:v>
                </c:pt>
                <c:pt idx="73493">
                  <c:v>963</c:v>
                </c:pt>
                <c:pt idx="73494">
                  <c:v>1026</c:v>
                </c:pt>
                <c:pt idx="73495">
                  <c:v>1235</c:v>
                </c:pt>
                <c:pt idx="73496">
                  <c:v>1396</c:v>
                </c:pt>
                <c:pt idx="73497">
                  <c:v>1488</c:v>
                </c:pt>
                <c:pt idx="73498">
                  <c:v>1532</c:v>
                </c:pt>
                <c:pt idx="73499">
                  <c:v>1548</c:v>
                </c:pt>
                <c:pt idx="73500">
                  <c:v>1574</c:v>
                </c:pt>
                <c:pt idx="73501">
                  <c:v>1613</c:v>
                </c:pt>
                <c:pt idx="73502">
                  <c:v>1599</c:v>
                </c:pt>
                <c:pt idx="73503">
                  <c:v>1512</c:v>
                </c:pt>
                <c:pt idx="73504">
                  <c:v>1410</c:v>
                </c:pt>
                <c:pt idx="73505">
                  <c:v>1320</c:v>
                </c:pt>
                <c:pt idx="73506">
                  <c:v>1403</c:v>
                </c:pt>
                <c:pt idx="73507">
                  <c:v>1383</c:v>
                </c:pt>
                <c:pt idx="73508">
                  <c:v>1353</c:v>
                </c:pt>
                <c:pt idx="73509">
                  <c:v>1280</c:v>
                </c:pt>
                <c:pt idx="73510">
                  <c:v>1208</c:v>
                </c:pt>
                <c:pt idx="73511">
                  <c:v>1144</c:v>
                </c:pt>
                <c:pt idx="73512">
                  <c:v>1091</c:v>
                </c:pt>
                <c:pt idx="73513">
                  <c:v>1069</c:v>
                </c:pt>
                <c:pt idx="73514">
                  <c:v>1043</c:v>
                </c:pt>
                <c:pt idx="73515">
                  <c:v>1025</c:v>
                </c:pt>
                <c:pt idx="73516">
                  <c:v>1024</c:v>
                </c:pt>
                <c:pt idx="73517">
                  <c:v>1023</c:v>
                </c:pt>
                <c:pt idx="73518">
                  <c:v>1068</c:v>
                </c:pt>
                <c:pt idx="73519">
                  <c:v>1276</c:v>
                </c:pt>
                <c:pt idx="73520">
                  <c:v>1407</c:v>
                </c:pt>
                <c:pt idx="73521">
                  <c:v>1459</c:v>
                </c:pt>
                <c:pt idx="73522">
                  <c:v>1487</c:v>
                </c:pt>
                <c:pt idx="73523">
                  <c:v>1479</c:v>
                </c:pt>
                <c:pt idx="73524">
                  <c:v>1513</c:v>
                </c:pt>
                <c:pt idx="73525">
                  <c:v>1516</c:v>
                </c:pt>
                <c:pt idx="73526">
                  <c:v>1478</c:v>
                </c:pt>
                <c:pt idx="73527">
                  <c:v>1414</c:v>
                </c:pt>
                <c:pt idx="73528">
                  <c:v>1336</c:v>
                </c:pt>
                <c:pt idx="73529">
                  <c:v>1266</c:v>
                </c:pt>
                <c:pt idx="73530">
                  <c:v>1352</c:v>
                </c:pt>
                <c:pt idx="73531">
                  <c:v>1320</c:v>
                </c:pt>
                <c:pt idx="73532">
                  <c:v>1286</c:v>
                </c:pt>
                <c:pt idx="73533">
                  <c:v>1216</c:v>
                </c:pt>
                <c:pt idx="73534">
                  <c:v>1162</c:v>
                </c:pt>
                <c:pt idx="73535">
                  <c:v>1082</c:v>
                </c:pt>
                <c:pt idx="73536">
                  <c:v>1042</c:v>
                </c:pt>
                <c:pt idx="73537">
                  <c:v>1007</c:v>
                </c:pt>
                <c:pt idx="73538">
                  <c:v>983</c:v>
                </c:pt>
                <c:pt idx="73539">
                  <c:v>971</c:v>
                </c:pt>
                <c:pt idx="73540">
                  <c:v>977</c:v>
                </c:pt>
                <c:pt idx="73541">
                  <c:v>999</c:v>
                </c:pt>
                <c:pt idx="73542">
                  <c:v>1051</c:v>
                </c:pt>
                <c:pt idx="73543">
                  <c:v>1250</c:v>
                </c:pt>
                <c:pt idx="73544">
                  <c:v>1405</c:v>
                </c:pt>
                <c:pt idx="73545">
                  <c:v>1476</c:v>
                </c:pt>
                <c:pt idx="73546">
                  <c:v>1527</c:v>
                </c:pt>
                <c:pt idx="73547">
                  <c:v>1557</c:v>
                </c:pt>
                <c:pt idx="73548">
                  <c:v>1574</c:v>
                </c:pt>
                <c:pt idx="73549">
                  <c:v>1587</c:v>
                </c:pt>
                <c:pt idx="73550">
                  <c:v>1548</c:v>
                </c:pt>
                <c:pt idx="73551">
                  <c:v>1472</c:v>
                </c:pt>
                <c:pt idx="73552">
                  <c:v>1378</c:v>
                </c:pt>
                <c:pt idx="73553">
                  <c:v>1313</c:v>
                </c:pt>
                <c:pt idx="73554">
                  <c:v>1391</c:v>
                </c:pt>
                <c:pt idx="73555">
                  <c:v>1366</c:v>
                </c:pt>
                <c:pt idx="73556">
                  <c:v>1337</c:v>
                </c:pt>
                <c:pt idx="73557">
                  <c:v>1283</c:v>
                </c:pt>
                <c:pt idx="73558">
                  <c:v>1223</c:v>
                </c:pt>
                <c:pt idx="73559">
                  <c:v>1157</c:v>
                </c:pt>
                <c:pt idx="73560">
                  <c:v>1110</c:v>
                </c:pt>
                <c:pt idx="73561">
                  <c:v>1071</c:v>
                </c:pt>
                <c:pt idx="73562">
                  <c:v>1049</c:v>
                </c:pt>
                <c:pt idx="73563">
                  <c:v>1008</c:v>
                </c:pt>
                <c:pt idx="73564">
                  <c:v>1017</c:v>
                </c:pt>
                <c:pt idx="73565">
                  <c:v>999</c:v>
                </c:pt>
                <c:pt idx="73566">
                  <c:v>1011</c:v>
                </c:pt>
                <c:pt idx="73567">
                  <c:v>1133</c:v>
                </c:pt>
                <c:pt idx="73568">
                  <c:v>1236</c:v>
                </c:pt>
                <c:pt idx="73569">
                  <c:v>1303</c:v>
                </c:pt>
                <c:pt idx="73570">
                  <c:v>1326</c:v>
                </c:pt>
                <c:pt idx="73571">
                  <c:v>1317</c:v>
                </c:pt>
                <c:pt idx="73572">
                  <c:v>1305</c:v>
                </c:pt>
                <c:pt idx="73573">
                  <c:v>1261</c:v>
                </c:pt>
                <c:pt idx="73574">
                  <c:v>1217</c:v>
                </c:pt>
                <c:pt idx="73575">
                  <c:v>1207</c:v>
                </c:pt>
                <c:pt idx="73576">
                  <c:v>1180</c:v>
                </c:pt>
                <c:pt idx="73577">
                  <c:v>1178</c:v>
                </c:pt>
                <c:pt idx="73578">
                  <c:v>1275</c:v>
                </c:pt>
                <c:pt idx="73579">
                  <c:v>1272</c:v>
                </c:pt>
                <c:pt idx="73580">
                  <c:v>1225</c:v>
                </c:pt>
                <c:pt idx="73581">
                  <c:v>1182</c:v>
                </c:pt>
                <c:pt idx="73582">
                  <c:v>1097</c:v>
                </c:pt>
                <c:pt idx="73583">
                  <c:v>1090</c:v>
                </c:pt>
                <c:pt idx="73584">
                  <c:v>1050</c:v>
                </c:pt>
                <c:pt idx="73585">
                  <c:v>1017</c:v>
                </c:pt>
                <c:pt idx="73586">
                  <c:v>994</c:v>
                </c:pt>
                <c:pt idx="73587">
                  <c:v>981</c:v>
                </c:pt>
                <c:pt idx="73588">
                  <c:v>962</c:v>
                </c:pt>
                <c:pt idx="73589">
                  <c:v>950</c:v>
                </c:pt>
                <c:pt idx="73590">
                  <c:v>921</c:v>
                </c:pt>
                <c:pt idx="73591">
                  <c:v>974</c:v>
                </c:pt>
                <c:pt idx="73592">
                  <c:v>1019</c:v>
                </c:pt>
                <c:pt idx="73593">
                  <c:v>1076</c:v>
                </c:pt>
                <c:pt idx="73594">
                  <c:v>1137</c:v>
                </c:pt>
                <c:pt idx="73595">
                  <c:v>1169</c:v>
                </c:pt>
                <c:pt idx="73596">
                  <c:v>1186</c:v>
                </c:pt>
                <c:pt idx="73597">
                  <c:v>1198</c:v>
                </c:pt>
                <c:pt idx="73598">
                  <c:v>1209</c:v>
                </c:pt>
                <c:pt idx="73599">
                  <c:v>1197</c:v>
                </c:pt>
                <c:pt idx="73600">
                  <c:v>1177</c:v>
                </c:pt>
                <c:pt idx="73601">
                  <c:v>1175</c:v>
                </c:pt>
                <c:pt idx="73602">
                  <c:v>1269</c:v>
                </c:pt>
                <c:pt idx="73603">
                  <c:v>1273</c:v>
                </c:pt>
                <c:pt idx="73604">
                  <c:v>1279</c:v>
                </c:pt>
                <c:pt idx="73605">
                  <c:v>1263</c:v>
                </c:pt>
                <c:pt idx="73606">
                  <c:v>1193</c:v>
                </c:pt>
                <c:pt idx="73607">
                  <c:v>1135</c:v>
                </c:pt>
                <c:pt idx="73608">
                  <c:v>1069</c:v>
                </c:pt>
                <c:pt idx="73609">
                  <c:v>1043</c:v>
                </c:pt>
                <c:pt idx="73610">
                  <c:v>1012</c:v>
                </c:pt>
                <c:pt idx="73611">
                  <c:v>974</c:v>
                </c:pt>
                <c:pt idx="73612">
                  <c:v>986</c:v>
                </c:pt>
                <c:pt idx="73613">
                  <c:v>1011</c:v>
                </c:pt>
                <c:pt idx="73614">
                  <c:v>1076</c:v>
                </c:pt>
                <c:pt idx="73615">
                  <c:v>1296</c:v>
                </c:pt>
                <c:pt idx="73616">
                  <c:v>1431</c:v>
                </c:pt>
                <c:pt idx="73617">
                  <c:v>1502</c:v>
                </c:pt>
                <c:pt idx="73618">
                  <c:v>1553</c:v>
                </c:pt>
                <c:pt idx="73619">
                  <c:v>1567</c:v>
                </c:pt>
                <c:pt idx="73620">
                  <c:v>1577</c:v>
                </c:pt>
                <c:pt idx="73621">
                  <c:v>1610</c:v>
                </c:pt>
                <c:pt idx="73622">
                  <c:v>1595</c:v>
                </c:pt>
                <c:pt idx="73623">
                  <c:v>1548</c:v>
                </c:pt>
                <c:pt idx="73624">
                  <c:v>1449</c:v>
                </c:pt>
                <c:pt idx="73625">
                  <c:v>1339</c:v>
                </c:pt>
                <c:pt idx="73626">
                  <c:v>1433</c:v>
                </c:pt>
                <c:pt idx="73627">
                  <c:v>1421</c:v>
                </c:pt>
                <c:pt idx="73628">
                  <c:v>1380</c:v>
                </c:pt>
                <c:pt idx="73629">
                  <c:v>1333</c:v>
                </c:pt>
                <c:pt idx="73630">
                  <c:v>1268</c:v>
                </c:pt>
                <c:pt idx="73631">
                  <c:v>1198</c:v>
                </c:pt>
                <c:pt idx="73632">
                  <c:v>1129</c:v>
                </c:pt>
                <c:pt idx="73633">
                  <c:v>1092</c:v>
                </c:pt>
                <c:pt idx="73634">
                  <c:v>1066</c:v>
                </c:pt>
                <c:pt idx="73635">
                  <c:v>1053</c:v>
                </c:pt>
                <c:pt idx="73636">
                  <c:v>1045</c:v>
                </c:pt>
                <c:pt idx="73637">
                  <c:v>1049</c:v>
                </c:pt>
                <c:pt idx="73638">
                  <c:v>1104</c:v>
                </c:pt>
                <c:pt idx="73639">
                  <c:v>1317</c:v>
                </c:pt>
                <c:pt idx="73640">
                  <c:v>1459</c:v>
                </c:pt>
                <c:pt idx="73641">
                  <c:v>1528</c:v>
                </c:pt>
                <c:pt idx="73642">
                  <c:v>1591</c:v>
                </c:pt>
                <c:pt idx="73643">
                  <c:v>1596</c:v>
                </c:pt>
                <c:pt idx="73644">
                  <c:v>1620</c:v>
                </c:pt>
                <c:pt idx="73645">
                  <c:v>1636</c:v>
                </c:pt>
                <c:pt idx="73646">
                  <c:v>1590</c:v>
                </c:pt>
                <c:pt idx="73647">
                  <c:v>1524</c:v>
                </c:pt>
                <c:pt idx="73648">
                  <c:v>1412</c:v>
                </c:pt>
                <c:pt idx="73649">
                  <c:v>1332</c:v>
                </c:pt>
                <c:pt idx="73650">
                  <c:v>1418</c:v>
                </c:pt>
                <c:pt idx="73651">
                  <c:v>1404</c:v>
                </c:pt>
                <c:pt idx="73652">
                  <c:v>1386</c:v>
                </c:pt>
                <c:pt idx="73653">
                  <c:v>1324</c:v>
                </c:pt>
                <c:pt idx="73654">
                  <c:v>1249</c:v>
                </c:pt>
                <c:pt idx="73655">
                  <c:v>1175</c:v>
                </c:pt>
                <c:pt idx="73656">
                  <c:v>1126</c:v>
                </c:pt>
                <c:pt idx="73657">
                  <c:v>1088</c:v>
                </c:pt>
                <c:pt idx="73658">
                  <c:v>1074</c:v>
                </c:pt>
                <c:pt idx="73659">
                  <c:v>1053</c:v>
                </c:pt>
                <c:pt idx="73660">
                  <c:v>1037</c:v>
                </c:pt>
                <c:pt idx="73661">
                  <c:v>1040</c:v>
                </c:pt>
                <c:pt idx="73662">
                  <c:v>1081</c:v>
                </c:pt>
                <c:pt idx="73663">
                  <c:v>1273</c:v>
                </c:pt>
                <c:pt idx="73664">
                  <c:v>1420</c:v>
                </c:pt>
                <c:pt idx="73665">
                  <c:v>1497</c:v>
                </c:pt>
                <c:pt idx="73666">
                  <c:v>1545</c:v>
                </c:pt>
                <c:pt idx="73667">
                  <c:v>1572</c:v>
                </c:pt>
                <c:pt idx="73668">
                  <c:v>1571</c:v>
                </c:pt>
                <c:pt idx="73669">
                  <c:v>1574</c:v>
                </c:pt>
                <c:pt idx="73670">
                  <c:v>1540</c:v>
                </c:pt>
                <c:pt idx="73671">
                  <c:v>1503</c:v>
                </c:pt>
                <c:pt idx="73672">
                  <c:v>1387</c:v>
                </c:pt>
                <c:pt idx="73673">
                  <c:v>1332</c:v>
                </c:pt>
                <c:pt idx="73674">
                  <c:v>1417</c:v>
                </c:pt>
                <c:pt idx="73675">
                  <c:v>1406</c:v>
                </c:pt>
                <c:pt idx="73676">
                  <c:v>1377</c:v>
                </c:pt>
                <c:pt idx="73677">
                  <c:v>1336</c:v>
                </c:pt>
                <c:pt idx="73678">
                  <c:v>1251</c:v>
                </c:pt>
                <c:pt idx="73679">
                  <c:v>1201</c:v>
                </c:pt>
                <c:pt idx="73680">
                  <c:v>1128</c:v>
                </c:pt>
                <c:pt idx="73681">
                  <c:v>1097</c:v>
                </c:pt>
                <c:pt idx="73682">
                  <c:v>1074</c:v>
                </c:pt>
                <c:pt idx="73683">
                  <c:v>1059</c:v>
                </c:pt>
                <c:pt idx="73684">
                  <c:v>1051</c:v>
                </c:pt>
                <c:pt idx="73685">
                  <c:v>1049</c:v>
                </c:pt>
                <c:pt idx="73686">
                  <c:v>1105</c:v>
                </c:pt>
                <c:pt idx="73687">
                  <c:v>1299</c:v>
                </c:pt>
                <c:pt idx="73688">
                  <c:v>1439</c:v>
                </c:pt>
                <c:pt idx="73689">
                  <c:v>1521</c:v>
                </c:pt>
                <c:pt idx="73690">
                  <c:v>1571</c:v>
                </c:pt>
                <c:pt idx="73691">
                  <c:v>1557</c:v>
                </c:pt>
                <c:pt idx="73692">
                  <c:v>1523</c:v>
                </c:pt>
                <c:pt idx="73693">
                  <c:v>1551</c:v>
                </c:pt>
                <c:pt idx="73694">
                  <c:v>1533</c:v>
                </c:pt>
                <c:pt idx="73695">
                  <c:v>1468</c:v>
                </c:pt>
                <c:pt idx="73696">
                  <c:v>1388</c:v>
                </c:pt>
                <c:pt idx="73697">
                  <c:v>1306</c:v>
                </c:pt>
                <c:pt idx="73698">
                  <c:v>1411</c:v>
                </c:pt>
                <c:pt idx="73699">
                  <c:v>1389</c:v>
                </c:pt>
                <c:pt idx="73700">
                  <c:v>1343</c:v>
                </c:pt>
                <c:pt idx="73701">
                  <c:v>1305</c:v>
                </c:pt>
                <c:pt idx="73702">
                  <c:v>1257</c:v>
                </c:pt>
                <c:pt idx="73703">
                  <c:v>1194</c:v>
                </c:pt>
                <c:pt idx="73704">
                  <c:v>1136</c:v>
                </c:pt>
                <c:pt idx="73705">
                  <c:v>1085</c:v>
                </c:pt>
                <c:pt idx="73706">
                  <c:v>1058</c:v>
                </c:pt>
                <c:pt idx="73707">
                  <c:v>1052</c:v>
                </c:pt>
                <c:pt idx="73708">
                  <c:v>1055</c:v>
                </c:pt>
                <c:pt idx="73709">
                  <c:v>1057</c:v>
                </c:pt>
                <c:pt idx="73710">
                  <c:v>1109</c:v>
                </c:pt>
                <c:pt idx="73711">
                  <c:v>1302</c:v>
                </c:pt>
                <c:pt idx="73712">
                  <c:v>1448</c:v>
                </c:pt>
                <c:pt idx="73713">
                  <c:v>1522</c:v>
                </c:pt>
                <c:pt idx="73714">
                  <c:v>1577</c:v>
                </c:pt>
                <c:pt idx="73715">
                  <c:v>1599</c:v>
                </c:pt>
                <c:pt idx="73716">
                  <c:v>1584</c:v>
                </c:pt>
                <c:pt idx="73717">
                  <c:v>1552</c:v>
                </c:pt>
                <c:pt idx="73718">
                  <c:v>1491</c:v>
                </c:pt>
                <c:pt idx="73719">
                  <c:v>1435</c:v>
                </c:pt>
                <c:pt idx="73720">
                  <c:v>1354</c:v>
                </c:pt>
                <c:pt idx="73721">
                  <c:v>1314</c:v>
                </c:pt>
                <c:pt idx="73722">
                  <c:v>1346</c:v>
                </c:pt>
                <c:pt idx="73723">
                  <c:v>1332</c:v>
                </c:pt>
                <c:pt idx="73724">
                  <c:v>1303</c:v>
                </c:pt>
                <c:pt idx="73725">
                  <c:v>1249</c:v>
                </c:pt>
                <c:pt idx="73726">
                  <c:v>1184</c:v>
                </c:pt>
                <c:pt idx="73727">
                  <c:v>1127</c:v>
                </c:pt>
                <c:pt idx="73728">
                  <c:v>1082</c:v>
                </c:pt>
                <c:pt idx="73729">
                  <c:v>1050</c:v>
                </c:pt>
                <c:pt idx="73730">
                  <c:v>1018</c:v>
                </c:pt>
                <c:pt idx="73731">
                  <c:v>1008</c:v>
                </c:pt>
                <c:pt idx="73732">
                  <c:v>1011</c:v>
                </c:pt>
                <c:pt idx="73733">
                  <c:v>982</c:v>
                </c:pt>
                <c:pt idx="73734">
                  <c:v>991</c:v>
                </c:pt>
                <c:pt idx="73735">
                  <c:v>1093</c:v>
                </c:pt>
                <c:pt idx="73736">
                  <c:v>1211</c:v>
                </c:pt>
                <c:pt idx="73737">
                  <c:v>1300</c:v>
                </c:pt>
                <c:pt idx="73738">
                  <c:v>1359</c:v>
                </c:pt>
                <c:pt idx="73739">
                  <c:v>1377</c:v>
                </c:pt>
                <c:pt idx="73740">
                  <c:v>1368</c:v>
                </c:pt>
                <c:pt idx="73741">
                  <c:v>1331</c:v>
                </c:pt>
                <c:pt idx="73742">
                  <c:v>1279</c:v>
                </c:pt>
                <c:pt idx="73743">
                  <c:v>1263</c:v>
                </c:pt>
                <c:pt idx="73744">
                  <c:v>1230</c:v>
                </c:pt>
                <c:pt idx="73745">
                  <c:v>1213</c:v>
                </c:pt>
                <c:pt idx="73746">
                  <c:v>1319</c:v>
                </c:pt>
                <c:pt idx="73747">
                  <c:v>1318</c:v>
                </c:pt>
                <c:pt idx="73748">
                  <c:v>1283</c:v>
                </c:pt>
                <c:pt idx="73749">
                  <c:v>1246</c:v>
                </c:pt>
                <c:pt idx="73750">
                  <c:v>1189</c:v>
                </c:pt>
                <c:pt idx="73751">
                  <c:v>1132</c:v>
                </c:pt>
                <c:pt idx="73752">
                  <c:v>1087</c:v>
                </c:pt>
                <c:pt idx="73753">
                  <c:v>1059</c:v>
                </c:pt>
                <c:pt idx="73754">
                  <c:v>1029</c:v>
                </c:pt>
                <c:pt idx="73755">
                  <c:v>1010</c:v>
                </c:pt>
                <c:pt idx="73756">
                  <c:v>982</c:v>
                </c:pt>
                <c:pt idx="73757">
                  <c:v>938</c:v>
                </c:pt>
                <c:pt idx="73758">
                  <c:v>924</c:v>
                </c:pt>
                <c:pt idx="73759">
                  <c:v>975</c:v>
                </c:pt>
                <c:pt idx="73760">
                  <c:v>1069</c:v>
                </c:pt>
                <c:pt idx="73761">
                  <c:v>1116</c:v>
                </c:pt>
                <c:pt idx="73762">
                  <c:v>1174</c:v>
                </c:pt>
                <c:pt idx="73763">
                  <c:v>1215</c:v>
                </c:pt>
                <c:pt idx="73764">
                  <c:v>1242</c:v>
                </c:pt>
                <c:pt idx="73765">
                  <c:v>1223</c:v>
                </c:pt>
                <c:pt idx="73766">
                  <c:v>1201</c:v>
                </c:pt>
                <c:pt idx="73767">
                  <c:v>1195</c:v>
                </c:pt>
                <c:pt idx="73768">
                  <c:v>1164</c:v>
                </c:pt>
                <c:pt idx="73769">
                  <c:v>1167</c:v>
                </c:pt>
                <c:pt idx="73770">
                  <c:v>1280</c:v>
                </c:pt>
                <c:pt idx="73771">
                  <c:v>1293</c:v>
                </c:pt>
                <c:pt idx="73772">
                  <c:v>1273</c:v>
                </c:pt>
                <c:pt idx="73773">
                  <c:v>1269</c:v>
                </c:pt>
                <c:pt idx="73774">
                  <c:v>1188</c:v>
                </c:pt>
                <c:pt idx="73775">
                  <c:v>1125</c:v>
                </c:pt>
                <c:pt idx="73776">
                  <c:v>1072</c:v>
                </c:pt>
                <c:pt idx="73777">
                  <c:v>1043</c:v>
                </c:pt>
                <c:pt idx="73778">
                  <c:v>1021</c:v>
                </c:pt>
                <c:pt idx="73779">
                  <c:v>1019</c:v>
                </c:pt>
                <c:pt idx="73780">
                  <c:v>1027</c:v>
                </c:pt>
                <c:pt idx="73781">
                  <c:v>1048</c:v>
                </c:pt>
                <c:pt idx="73782">
                  <c:v>1101</c:v>
                </c:pt>
                <c:pt idx="73783">
                  <c:v>1286</c:v>
                </c:pt>
                <c:pt idx="73784">
                  <c:v>1390</c:v>
                </c:pt>
                <c:pt idx="73785">
                  <c:v>1505</c:v>
                </c:pt>
                <c:pt idx="73786">
                  <c:v>1581</c:v>
                </c:pt>
                <c:pt idx="73787">
                  <c:v>1591</c:v>
                </c:pt>
                <c:pt idx="73788">
                  <c:v>1590</c:v>
                </c:pt>
                <c:pt idx="73789">
                  <c:v>1600</c:v>
                </c:pt>
                <c:pt idx="73790">
                  <c:v>1510</c:v>
                </c:pt>
                <c:pt idx="73791">
                  <c:v>1438</c:v>
                </c:pt>
                <c:pt idx="73792">
                  <c:v>1345</c:v>
                </c:pt>
                <c:pt idx="73793">
                  <c:v>1275</c:v>
                </c:pt>
                <c:pt idx="73794">
                  <c:v>1357</c:v>
                </c:pt>
                <c:pt idx="73795">
                  <c:v>1360</c:v>
                </c:pt>
                <c:pt idx="73796">
                  <c:v>1325</c:v>
                </c:pt>
                <c:pt idx="73797">
                  <c:v>1295</c:v>
                </c:pt>
                <c:pt idx="73798">
                  <c:v>1237</c:v>
                </c:pt>
                <c:pt idx="73799">
                  <c:v>1173</c:v>
                </c:pt>
                <c:pt idx="73800">
                  <c:v>1116</c:v>
                </c:pt>
                <c:pt idx="73801">
                  <c:v>1093</c:v>
                </c:pt>
                <c:pt idx="73802">
                  <c:v>1053</c:v>
                </c:pt>
                <c:pt idx="73803">
                  <c:v>1041</c:v>
                </c:pt>
                <c:pt idx="73804">
                  <c:v>1032</c:v>
                </c:pt>
                <c:pt idx="73805">
                  <c:v>1049</c:v>
                </c:pt>
                <c:pt idx="73806">
                  <c:v>1082</c:v>
                </c:pt>
                <c:pt idx="73807">
                  <c:v>1234</c:v>
                </c:pt>
                <c:pt idx="73808">
                  <c:v>1306</c:v>
                </c:pt>
                <c:pt idx="73809">
                  <c:v>1353</c:v>
                </c:pt>
                <c:pt idx="73810">
                  <c:v>1401</c:v>
                </c:pt>
                <c:pt idx="73811">
                  <c:v>1412</c:v>
                </c:pt>
                <c:pt idx="73812">
                  <c:v>1445</c:v>
                </c:pt>
                <c:pt idx="73813">
                  <c:v>1474</c:v>
                </c:pt>
                <c:pt idx="73814">
                  <c:v>1478</c:v>
                </c:pt>
                <c:pt idx="73815">
                  <c:v>1444</c:v>
                </c:pt>
                <c:pt idx="73816">
                  <c:v>1359</c:v>
                </c:pt>
                <c:pt idx="73817">
                  <c:v>1288</c:v>
                </c:pt>
                <c:pt idx="73818">
                  <c:v>1381</c:v>
                </c:pt>
                <c:pt idx="73819">
                  <c:v>1344</c:v>
                </c:pt>
                <c:pt idx="73820">
                  <c:v>1315</c:v>
                </c:pt>
                <c:pt idx="73821">
                  <c:v>1247</c:v>
                </c:pt>
                <c:pt idx="73822">
                  <c:v>1218</c:v>
                </c:pt>
                <c:pt idx="73823">
                  <c:v>1155</c:v>
                </c:pt>
                <c:pt idx="73824">
                  <c:v>1106</c:v>
                </c:pt>
                <c:pt idx="73825">
                  <c:v>1070</c:v>
                </c:pt>
                <c:pt idx="73826">
                  <c:v>1022</c:v>
                </c:pt>
                <c:pt idx="73827">
                  <c:v>1032</c:v>
                </c:pt>
                <c:pt idx="73828">
                  <c:v>1033</c:v>
                </c:pt>
                <c:pt idx="73829">
                  <c:v>1059</c:v>
                </c:pt>
                <c:pt idx="73830">
                  <c:v>1094</c:v>
                </c:pt>
                <c:pt idx="73831">
                  <c:v>1291</c:v>
                </c:pt>
                <c:pt idx="73832">
                  <c:v>1377</c:v>
                </c:pt>
                <c:pt idx="73833">
                  <c:v>1431</c:v>
                </c:pt>
                <c:pt idx="73834">
                  <c:v>1504</c:v>
                </c:pt>
                <c:pt idx="73835">
                  <c:v>1542</c:v>
                </c:pt>
                <c:pt idx="73836">
                  <c:v>1543</c:v>
                </c:pt>
                <c:pt idx="73837">
                  <c:v>1550</c:v>
                </c:pt>
                <c:pt idx="73838">
                  <c:v>1520</c:v>
                </c:pt>
                <c:pt idx="73839">
                  <c:v>1458</c:v>
                </c:pt>
                <c:pt idx="73840">
                  <c:v>1383</c:v>
                </c:pt>
                <c:pt idx="73841">
                  <c:v>1300</c:v>
                </c:pt>
                <c:pt idx="73842">
                  <c:v>1366</c:v>
                </c:pt>
                <c:pt idx="73843">
                  <c:v>1329</c:v>
                </c:pt>
                <c:pt idx="73844">
                  <c:v>1300</c:v>
                </c:pt>
                <c:pt idx="73845">
                  <c:v>1288</c:v>
                </c:pt>
                <c:pt idx="73846">
                  <c:v>1222</c:v>
                </c:pt>
                <c:pt idx="73847">
                  <c:v>1158</c:v>
                </c:pt>
                <c:pt idx="73848">
                  <c:v>1098</c:v>
                </c:pt>
                <c:pt idx="73849">
                  <c:v>1042</c:v>
                </c:pt>
                <c:pt idx="73850">
                  <c:v>1018</c:v>
                </c:pt>
                <c:pt idx="73851">
                  <c:v>1006</c:v>
                </c:pt>
                <c:pt idx="73852">
                  <c:v>1010</c:v>
                </c:pt>
                <c:pt idx="73853">
                  <c:v>1011</c:v>
                </c:pt>
                <c:pt idx="73854">
                  <c:v>1067</c:v>
                </c:pt>
                <c:pt idx="73855">
                  <c:v>1250</c:v>
                </c:pt>
                <c:pt idx="73856">
                  <c:v>1354</c:v>
                </c:pt>
                <c:pt idx="73857">
                  <c:v>1440</c:v>
                </c:pt>
                <c:pt idx="73858">
                  <c:v>1509</c:v>
                </c:pt>
                <c:pt idx="73859">
                  <c:v>1529</c:v>
                </c:pt>
                <c:pt idx="73860">
                  <c:v>1526</c:v>
                </c:pt>
                <c:pt idx="73861">
                  <c:v>1532</c:v>
                </c:pt>
                <c:pt idx="73862">
                  <c:v>1531</c:v>
                </c:pt>
                <c:pt idx="73863">
                  <c:v>1436</c:v>
                </c:pt>
                <c:pt idx="73864">
                  <c:v>1371</c:v>
                </c:pt>
                <c:pt idx="73865">
                  <c:v>1308</c:v>
                </c:pt>
                <c:pt idx="73866">
                  <c:v>1387</c:v>
                </c:pt>
                <c:pt idx="73867">
                  <c:v>1362</c:v>
                </c:pt>
                <c:pt idx="73868">
                  <c:v>1333</c:v>
                </c:pt>
                <c:pt idx="73869">
                  <c:v>1303</c:v>
                </c:pt>
                <c:pt idx="73870">
                  <c:v>1244</c:v>
                </c:pt>
                <c:pt idx="73871">
                  <c:v>1146</c:v>
                </c:pt>
                <c:pt idx="73872">
                  <c:v>1106</c:v>
                </c:pt>
                <c:pt idx="73873">
                  <c:v>1062</c:v>
                </c:pt>
                <c:pt idx="73874">
                  <c:v>1021</c:v>
                </c:pt>
                <c:pt idx="73875">
                  <c:v>1011</c:v>
                </c:pt>
                <c:pt idx="73876">
                  <c:v>1019</c:v>
                </c:pt>
                <c:pt idx="73877">
                  <c:v>1013</c:v>
                </c:pt>
                <c:pt idx="73878">
                  <c:v>1072</c:v>
                </c:pt>
                <c:pt idx="73879">
                  <c:v>1262</c:v>
                </c:pt>
                <c:pt idx="73880">
                  <c:v>1388</c:v>
                </c:pt>
                <c:pt idx="73881">
                  <c:v>1464</c:v>
                </c:pt>
                <c:pt idx="73882">
                  <c:v>1525</c:v>
                </c:pt>
                <c:pt idx="73883">
                  <c:v>1553</c:v>
                </c:pt>
                <c:pt idx="73884">
                  <c:v>1549</c:v>
                </c:pt>
                <c:pt idx="73885">
                  <c:v>1538</c:v>
                </c:pt>
                <c:pt idx="73886">
                  <c:v>1539</c:v>
                </c:pt>
                <c:pt idx="73887">
                  <c:v>1454</c:v>
                </c:pt>
                <c:pt idx="73888">
                  <c:v>1361</c:v>
                </c:pt>
                <c:pt idx="73889">
                  <c:v>1317</c:v>
                </c:pt>
                <c:pt idx="73890">
                  <c:v>1372</c:v>
                </c:pt>
                <c:pt idx="73891">
                  <c:v>1360</c:v>
                </c:pt>
                <c:pt idx="73892">
                  <c:v>1315</c:v>
                </c:pt>
                <c:pt idx="73893">
                  <c:v>1279</c:v>
                </c:pt>
                <c:pt idx="73894">
                  <c:v>1234</c:v>
                </c:pt>
                <c:pt idx="73895">
                  <c:v>1168</c:v>
                </c:pt>
                <c:pt idx="73896">
                  <c:v>1095</c:v>
                </c:pt>
                <c:pt idx="73897">
                  <c:v>1060</c:v>
                </c:pt>
                <c:pt idx="73898">
                  <c:v>1028</c:v>
                </c:pt>
                <c:pt idx="73899">
                  <c:v>1018</c:v>
                </c:pt>
                <c:pt idx="73900">
                  <c:v>1012</c:v>
                </c:pt>
                <c:pt idx="73901">
                  <c:v>983</c:v>
                </c:pt>
                <c:pt idx="73902">
                  <c:v>988</c:v>
                </c:pt>
                <c:pt idx="73903">
                  <c:v>1107</c:v>
                </c:pt>
                <c:pt idx="73904">
                  <c:v>1231</c:v>
                </c:pt>
                <c:pt idx="73905">
                  <c:v>1314</c:v>
                </c:pt>
                <c:pt idx="73906">
                  <c:v>1369</c:v>
                </c:pt>
                <c:pt idx="73907">
                  <c:v>1407</c:v>
                </c:pt>
                <c:pt idx="73908">
                  <c:v>1368</c:v>
                </c:pt>
                <c:pt idx="73909">
                  <c:v>1329</c:v>
                </c:pt>
                <c:pt idx="73910">
                  <c:v>1276</c:v>
                </c:pt>
                <c:pt idx="73911">
                  <c:v>1207</c:v>
                </c:pt>
                <c:pt idx="73912">
                  <c:v>1186</c:v>
                </c:pt>
                <c:pt idx="73913">
                  <c:v>1215</c:v>
                </c:pt>
                <c:pt idx="73914">
                  <c:v>1242</c:v>
                </c:pt>
                <c:pt idx="73915">
                  <c:v>1236</c:v>
                </c:pt>
                <c:pt idx="73916">
                  <c:v>1201</c:v>
                </c:pt>
                <c:pt idx="73917">
                  <c:v>1166</c:v>
                </c:pt>
                <c:pt idx="73918">
                  <c:v>1110</c:v>
                </c:pt>
                <c:pt idx="73919">
                  <c:v>1063</c:v>
                </c:pt>
                <c:pt idx="73920">
                  <c:v>1025</c:v>
                </c:pt>
                <c:pt idx="73921">
                  <c:v>997</c:v>
                </c:pt>
                <c:pt idx="73922">
                  <c:v>981</c:v>
                </c:pt>
                <c:pt idx="73923">
                  <c:v>964</c:v>
                </c:pt>
                <c:pt idx="73924">
                  <c:v>952</c:v>
                </c:pt>
                <c:pt idx="73925">
                  <c:v>943</c:v>
                </c:pt>
                <c:pt idx="73926">
                  <c:v>912</c:v>
                </c:pt>
                <c:pt idx="73927">
                  <c:v>963</c:v>
                </c:pt>
                <c:pt idx="73928">
                  <c:v>1013</c:v>
                </c:pt>
                <c:pt idx="73929">
                  <c:v>1071</c:v>
                </c:pt>
                <c:pt idx="73930">
                  <c:v>1145</c:v>
                </c:pt>
                <c:pt idx="73931">
                  <c:v>1172</c:v>
                </c:pt>
                <c:pt idx="73932">
                  <c:v>1189</c:v>
                </c:pt>
                <c:pt idx="73933">
                  <c:v>1197</c:v>
                </c:pt>
                <c:pt idx="73934">
                  <c:v>1151</c:v>
                </c:pt>
                <c:pt idx="73935">
                  <c:v>1105</c:v>
                </c:pt>
                <c:pt idx="73936">
                  <c:v>1090</c:v>
                </c:pt>
                <c:pt idx="73937">
                  <c:v>1120</c:v>
                </c:pt>
                <c:pt idx="73938">
                  <c:v>1183</c:v>
                </c:pt>
                <c:pt idx="73939">
                  <c:v>1179</c:v>
                </c:pt>
                <c:pt idx="73940">
                  <c:v>1154</c:v>
                </c:pt>
                <c:pt idx="73941">
                  <c:v>1119</c:v>
                </c:pt>
                <c:pt idx="73942">
                  <c:v>1055</c:v>
                </c:pt>
                <c:pt idx="73943">
                  <c:v>1006</c:v>
                </c:pt>
                <c:pt idx="73944">
                  <c:v>979</c:v>
                </c:pt>
                <c:pt idx="73945">
                  <c:v>946</c:v>
                </c:pt>
                <c:pt idx="73946">
                  <c:v>926</c:v>
                </c:pt>
                <c:pt idx="73947">
                  <c:v>926</c:v>
                </c:pt>
                <c:pt idx="73948">
                  <c:v>939</c:v>
                </c:pt>
                <c:pt idx="73949">
                  <c:v>981</c:v>
                </c:pt>
                <c:pt idx="73950">
                  <c:v>1013</c:v>
                </c:pt>
                <c:pt idx="73951">
                  <c:v>1216</c:v>
                </c:pt>
                <c:pt idx="73952">
                  <c:v>1324</c:v>
                </c:pt>
                <c:pt idx="73953">
                  <c:v>1402</c:v>
                </c:pt>
                <c:pt idx="73954">
                  <c:v>1448</c:v>
                </c:pt>
                <c:pt idx="73955">
                  <c:v>1471</c:v>
                </c:pt>
                <c:pt idx="73956">
                  <c:v>1488</c:v>
                </c:pt>
                <c:pt idx="73957">
                  <c:v>1530</c:v>
                </c:pt>
                <c:pt idx="73958">
                  <c:v>1524</c:v>
                </c:pt>
                <c:pt idx="73959">
                  <c:v>1471</c:v>
                </c:pt>
                <c:pt idx="73960">
                  <c:v>1288</c:v>
                </c:pt>
                <c:pt idx="73961">
                  <c:v>1208</c:v>
                </c:pt>
                <c:pt idx="73962">
                  <c:v>1264</c:v>
                </c:pt>
                <c:pt idx="73963">
                  <c:v>1276</c:v>
                </c:pt>
                <c:pt idx="73964">
                  <c:v>1247</c:v>
                </c:pt>
                <c:pt idx="73965">
                  <c:v>1218</c:v>
                </c:pt>
                <c:pt idx="73966">
                  <c:v>1170</c:v>
                </c:pt>
                <c:pt idx="73967">
                  <c:v>1107</c:v>
                </c:pt>
                <c:pt idx="73968">
                  <c:v>1064</c:v>
                </c:pt>
                <c:pt idx="73969">
                  <c:v>1036</c:v>
                </c:pt>
                <c:pt idx="73970">
                  <c:v>1003</c:v>
                </c:pt>
                <c:pt idx="73971">
                  <c:v>990</c:v>
                </c:pt>
                <c:pt idx="73972">
                  <c:v>997</c:v>
                </c:pt>
                <c:pt idx="73973">
                  <c:v>1007</c:v>
                </c:pt>
                <c:pt idx="73974">
                  <c:v>1062</c:v>
                </c:pt>
                <c:pt idx="73975">
                  <c:v>1219</c:v>
                </c:pt>
                <c:pt idx="73976">
                  <c:v>1354</c:v>
                </c:pt>
                <c:pt idx="73977">
                  <c:v>1449</c:v>
                </c:pt>
                <c:pt idx="73978">
                  <c:v>1484</c:v>
                </c:pt>
                <c:pt idx="73979">
                  <c:v>1488</c:v>
                </c:pt>
                <c:pt idx="73980">
                  <c:v>1512</c:v>
                </c:pt>
                <c:pt idx="73981">
                  <c:v>1561</c:v>
                </c:pt>
                <c:pt idx="73982">
                  <c:v>1555</c:v>
                </c:pt>
                <c:pt idx="73983">
                  <c:v>1519</c:v>
                </c:pt>
                <c:pt idx="73984">
                  <c:v>1427</c:v>
                </c:pt>
                <c:pt idx="73985">
                  <c:v>1322</c:v>
                </c:pt>
                <c:pt idx="73986">
                  <c:v>1421</c:v>
                </c:pt>
                <c:pt idx="73987">
                  <c:v>1399</c:v>
                </c:pt>
                <c:pt idx="73988">
                  <c:v>1349</c:v>
                </c:pt>
                <c:pt idx="73989">
                  <c:v>1300</c:v>
                </c:pt>
                <c:pt idx="73990">
                  <c:v>1244</c:v>
                </c:pt>
                <c:pt idx="73991">
                  <c:v>1178</c:v>
                </c:pt>
                <c:pt idx="73992">
                  <c:v>1121</c:v>
                </c:pt>
                <c:pt idx="73993">
                  <c:v>1082</c:v>
                </c:pt>
                <c:pt idx="73994">
                  <c:v>1053</c:v>
                </c:pt>
                <c:pt idx="73995">
                  <c:v>1034</c:v>
                </c:pt>
                <c:pt idx="73996">
                  <c:v>1034</c:v>
                </c:pt>
                <c:pt idx="73997">
                  <c:v>1023</c:v>
                </c:pt>
                <c:pt idx="73998">
                  <c:v>1074</c:v>
                </c:pt>
                <c:pt idx="73999">
                  <c:v>1292</c:v>
                </c:pt>
                <c:pt idx="74000">
                  <c:v>1444</c:v>
                </c:pt>
                <c:pt idx="74001">
                  <c:v>1520</c:v>
                </c:pt>
                <c:pt idx="74002">
                  <c:v>1577</c:v>
                </c:pt>
                <c:pt idx="74003">
                  <c:v>1599</c:v>
                </c:pt>
                <c:pt idx="74004">
                  <c:v>1608</c:v>
                </c:pt>
                <c:pt idx="74005">
                  <c:v>1627</c:v>
                </c:pt>
                <c:pt idx="74006">
                  <c:v>1614</c:v>
                </c:pt>
                <c:pt idx="74007">
                  <c:v>1546</c:v>
                </c:pt>
                <c:pt idx="74008">
                  <c:v>1430</c:v>
                </c:pt>
                <c:pt idx="74009">
                  <c:v>1333</c:v>
                </c:pt>
                <c:pt idx="74010">
                  <c:v>1402</c:v>
                </c:pt>
                <c:pt idx="74011">
                  <c:v>1374</c:v>
                </c:pt>
                <c:pt idx="74012">
                  <c:v>1351</c:v>
                </c:pt>
                <c:pt idx="74013">
                  <c:v>1303</c:v>
                </c:pt>
                <c:pt idx="74014">
                  <c:v>1240</c:v>
                </c:pt>
                <c:pt idx="74015">
                  <c:v>1184</c:v>
                </c:pt>
                <c:pt idx="74016">
                  <c:v>1124</c:v>
                </c:pt>
                <c:pt idx="74017">
                  <c:v>1088</c:v>
                </c:pt>
                <c:pt idx="74018">
                  <c:v>1058</c:v>
                </c:pt>
                <c:pt idx="74019">
                  <c:v>1034</c:v>
                </c:pt>
                <c:pt idx="74020">
                  <c:v>1033</c:v>
                </c:pt>
                <c:pt idx="74021">
                  <c:v>1054</c:v>
                </c:pt>
                <c:pt idx="74022">
                  <c:v>1104</c:v>
                </c:pt>
                <c:pt idx="74023">
                  <c:v>1307</c:v>
                </c:pt>
                <c:pt idx="74024">
                  <c:v>1428</c:v>
                </c:pt>
                <c:pt idx="74025">
                  <c:v>1529</c:v>
                </c:pt>
                <c:pt idx="74026">
                  <c:v>1562</c:v>
                </c:pt>
                <c:pt idx="74027">
                  <c:v>1555</c:v>
                </c:pt>
                <c:pt idx="74028">
                  <c:v>1551</c:v>
                </c:pt>
                <c:pt idx="74029">
                  <c:v>1541</c:v>
                </c:pt>
                <c:pt idx="74030">
                  <c:v>1551</c:v>
                </c:pt>
                <c:pt idx="74031">
                  <c:v>1514</c:v>
                </c:pt>
                <c:pt idx="74032">
                  <c:v>1421</c:v>
                </c:pt>
                <c:pt idx="74033">
                  <c:v>1342</c:v>
                </c:pt>
                <c:pt idx="74034">
                  <c:v>1412</c:v>
                </c:pt>
                <c:pt idx="74035">
                  <c:v>1393</c:v>
                </c:pt>
                <c:pt idx="74036">
                  <c:v>1356</c:v>
                </c:pt>
                <c:pt idx="74037">
                  <c:v>1294</c:v>
                </c:pt>
                <c:pt idx="74038">
                  <c:v>1232</c:v>
                </c:pt>
                <c:pt idx="74039">
                  <c:v>1167</c:v>
                </c:pt>
                <c:pt idx="74040">
                  <c:v>1119</c:v>
                </c:pt>
                <c:pt idx="74041">
                  <c:v>1083</c:v>
                </c:pt>
                <c:pt idx="74042">
                  <c:v>1057</c:v>
                </c:pt>
                <c:pt idx="74043">
                  <c:v>1039</c:v>
                </c:pt>
                <c:pt idx="74044">
                  <c:v>1055</c:v>
                </c:pt>
                <c:pt idx="74045">
                  <c:v>1081</c:v>
                </c:pt>
                <c:pt idx="74046">
                  <c:v>1108</c:v>
                </c:pt>
                <c:pt idx="74047">
                  <c:v>1266</c:v>
                </c:pt>
                <c:pt idx="74048">
                  <c:v>1362</c:v>
                </c:pt>
                <c:pt idx="74049">
                  <c:v>1419</c:v>
                </c:pt>
                <c:pt idx="74050">
                  <c:v>1472</c:v>
                </c:pt>
                <c:pt idx="74051">
                  <c:v>1457</c:v>
                </c:pt>
                <c:pt idx="74052">
                  <c:v>1446</c:v>
                </c:pt>
                <c:pt idx="74053">
                  <c:v>1471</c:v>
                </c:pt>
                <c:pt idx="74054">
                  <c:v>1457</c:v>
                </c:pt>
                <c:pt idx="74055">
                  <c:v>1410</c:v>
                </c:pt>
                <c:pt idx="74056">
                  <c:v>1349</c:v>
                </c:pt>
                <c:pt idx="74057">
                  <c:v>1274</c:v>
                </c:pt>
                <c:pt idx="74058">
                  <c:v>1347</c:v>
                </c:pt>
                <c:pt idx="74059">
                  <c:v>1344</c:v>
                </c:pt>
                <c:pt idx="74060">
                  <c:v>1301</c:v>
                </c:pt>
                <c:pt idx="74061">
                  <c:v>1265</c:v>
                </c:pt>
                <c:pt idx="74062">
                  <c:v>1201</c:v>
                </c:pt>
                <c:pt idx="74063">
                  <c:v>1146</c:v>
                </c:pt>
                <c:pt idx="74064">
                  <c:v>1095</c:v>
                </c:pt>
                <c:pt idx="74065">
                  <c:v>1060</c:v>
                </c:pt>
                <c:pt idx="74066">
                  <c:v>1034</c:v>
                </c:pt>
                <c:pt idx="74067">
                  <c:v>1009</c:v>
                </c:pt>
                <c:pt idx="74068">
                  <c:v>1011</c:v>
                </c:pt>
                <c:pt idx="74069">
                  <c:v>988</c:v>
                </c:pt>
                <c:pt idx="74070">
                  <c:v>1005</c:v>
                </c:pt>
                <c:pt idx="74071">
                  <c:v>1114</c:v>
                </c:pt>
                <c:pt idx="74072">
                  <c:v>1228</c:v>
                </c:pt>
                <c:pt idx="74073">
                  <c:v>1315</c:v>
                </c:pt>
                <c:pt idx="74074">
                  <c:v>1389</c:v>
                </c:pt>
                <c:pt idx="74075">
                  <c:v>1395</c:v>
                </c:pt>
                <c:pt idx="74076">
                  <c:v>1366</c:v>
                </c:pt>
                <c:pt idx="74077">
                  <c:v>1368</c:v>
                </c:pt>
                <c:pt idx="74078">
                  <c:v>1351</c:v>
                </c:pt>
                <c:pt idx="74079">
                  <c:v>1323</c:v>
                </c:pt>
                <c:pt idx="74080">
                  <c:v>1286</c:v>
                </c:pt>
                <c:pt idx="74081">
                  <c:v>1259</c:v>
                </c:pt>
                <c:pt idx="74082">
                  <c:v>1343</c:v>
                </c:pt>
                <c:pt idx="74083">
                  <c:v>1354</c:v>
                </c:pt>
                <c:pt idx="74084">
                  <c:v>1323</c:v>
                </c:pt>
                <c:pt idx="74085">
                  <c:v>1278</c:v>
                </c:pt>
                <c:pt idx="74086">
                  <c:v>1238</c:v>
                </c:pt>
                <c:pt idx="74087">
                  <c:v>1196</c:v>
                </c:pt>
                <c:pt idx="74088">
                  <c:v>1140</c:v>
                </c:pt>
                <c:pt idx="74089">
                  <c:v>1105</c:v>
                </c:pt>
                <c:pt idx="74090">
                  <c:v>1052</c:v>
                </c:pt>
                <c:pt idx="74091">
                  <c:v>1043</c:v>
                </c:pt>
                <c:pt idx="74092">
                  <c:v>1034</c:v>
                </c:pt>
                <c:pt idx="74093">
                  <c:v>994</c:v>
                </c:pt>
                <c:pt idx="74094">
                  <c:v>1000</c:v>
                </c:pt>
                <c:pt idx="74095">
                  <c:v>1049</c:v>
                </c:pt>
                <c:pt idx="74096">
                  <c:v>1100</c:v>
                </c:pt>
                <c:pt idx="74097">
                  <c:v>1168</c:v>
                </c:pt>
                <c:pt idx="74098">
                  <c:v>1248</c:v>
                </c:pt>
                <c:pt idx="74099">
                  <c:v>1280</c:v>
                </c:pt>
                <c:pt idx="74100">
                  <c:v>1294</c:v>
                </c:pt>
                <c:pt idx="74101">
                  <c:v>1262</c:v>
                </c:pt>
                <c:pt idx="74102">
                  <c:v>1235</c:v>
                </c:pt>
                <c:pt idx="74103">
                  <c:v>1203</c:v>
                </c:pt>
                <c:pt idx="74104">
                  <c:v>1192</c:v>
                </c:pt>
                <c:pt idx="74105">
                  <c:v>1190</c:v>
                </c:pt>
                <c:pt idx="74106">
                  <c:v>1299</c:v>
                </c:pt>
                <c:pt idx="74107">
                  <c:v>1315</c:v>
                </c:pt>
                <c:pt idx="74108">
                  <c:v>1317</c:v>
                </c:pt>
                <c:pt idx="74109">
                  <c:v>1275</c:v>
                </c:pt>
                <c:pt idx="74110">
                  <c:v>1223</c:v>
                </c:pt>
                <c:pt idx="74111">
                  <c:v>1158</c:v>
                </c:pt>
                <c:pt idx="74112">
                  <c:v>1097</c:v>
                </c:pt>
                <c:pt idx="74113">
                  <c:v>1057</c:v>
                </c:pt>
                <c:pt idx="74114">
                  <c:v>1034</c:v>
                </c:pt>
                <c:pt idx="74115">
                  <c:v>1018</c:v>
                </c:pt>
                <c:pt idx="74116">
                  <c:v>1005</c:v>
                </c:pt>
                <c:pt idx="74117">
                  <c:v>1049</c:v>
                </c:pt>
                <c:pt idx="74118">
                  <c:v>1095</c:v>
                </c:pt>
                <c:pt idx="74119">
                  <c:v>1299</c:v>
                </c:pt>
                <c:pt idx="74120">
                  <c:v>1458</c:v>
                </c:pt>
                <c:pt idx="74121">
                  <c:v>1521</c:v>
                </c:pt>
                <c:pt idx="74122">
                  <c:v>1557</c:v>
                </c:pt>
                <c:pt idx="74123">
                  <c:v>1555</c:v>
                </c:pt>
                <c:pt idx="74124">
                  <c:v>1591</c:v>
                </c:pt>
                <c:pt idx="74125">
                  <c:v>1597</c:v>
                </c:pt>
                <c:pt idx="74126">
                  <c:v>1550</c:v>
                </c:pt>
                <c:pt idx="74127">
                  <c:v>1480</c:v>
                </c:pt>
                <c:pt idx="74128">
                  <c:v>1412</c:v>
                </c:pt>
                <c:pt idx="74129">
                  <c:v>1316</c:v>
                </c:pt>
                <c:pt idx="74130">
                  <c:v>1384</c:v>
                </c:pt>
                <c:pt idx="74131">
                  <c:v>1381</c:v>
                </c:pt>
                <c:pt idx="74132">
                  <c:v>1348</c:v>
                </c:pt>
                <c:pt idx="74133">
                  <c:v>1309</c:v>
                </c:pt>
                <c:pt idx="74134">
                  <c:v>1248</c:v>
                </c:pt>
                <c:pt idx="74135">
                  <c:v>1177</c:v>
                </c:pt>
                <c:pt idx="74136">
                  <c:v>1134</c:v>
                </c:pt>
                <c:pt idx="74137">
                  <c:v>1093</c:v>
                </c:pt>
                <c:pt idx="74138">
                  <c:v>1066</c:v>
                </c:pt>
                <c:pt idx="74139">
                  <c:v>1052</c:v>
                </c:pt>
                <c:pt idx="74140">
                  <c:v>1058</c:v>
                </c:pt>
                <c:pt idx="74141">
                  <c:v>1086</c:v>
                </c:pt>
                <c:pt idx="74142">
                  <c:v>1116</c:v>
                </c:pt>
                <c:pt idx="74143">
                  <c:v>1288</c:v>
                </c:pt>
                <c:pt idx="74144">
                  <c:v>1373</c:v>
                </c:pt>
                <c:pt idx="74145">
                  <c:v>1457</c:v>
                </c:pt>
                <c:pt idx="74146">
                  <c:v>1531</c:v>
                </c:pt>
                <c:pt idx="74147">
                  <c:v>1510</c:v>
                </c:pt>
                <c:pt idx="74148">
                  <c:v>1487</c:v>
                </c:pt>
                <c:pt idx="74149">
                  <c:v>1387</c:v>
                </c:pt>
                <c:pt idx="74150">
                  <c:v>1396</c:v>
                </c:pt>
                <c:pt idx="74151">
                  <c:v>1345</c:v>
                </c:pt>
                <c:pt idx="74152">
                  <c:v>1274</c:v>
                </c:pt>
                <c:pt idx="74153">
                  <c:v>1210</c:v>
                </c:pt>
                <c:pt idx="74154">
                  <c:v>1257</c:v>
                </c:pt>
                <c:pt idx="74155">
                  <c:v>1255</c:v>
                </c:pt>
                <c:pt idx="74156">
                  <c:v>1233</c:v>
                </c:pt>
                <c:pt idx="74157">
                  <c:v>1191</c:v>
                </c:pt>
                <c:pt idx="74158">
                  <c:v>1132</c:v>
                </c:pt>
                <c:pt idx="74159">
                  <c:v>1056</c:v>
                </c:pt>
                <c:pt idx="74160">
                  <c:v>1007</c:v>
                </c:pt>
                <c:pt idx="74161">
                  <c:v>982</c:v>
                </c:pt>
                <c:pt idx="74162">
                  <c:v>956</c:v>
                </c:pt>
                <c:pt idx="74163">
                  <c:v>952</c:v>
                </c:pt>
                <c:pt idx="74164">
                  <c:v>959</c:v>
                </c:pt>
                <c:pt idx="74165">
                  <c:v>970</c:v>
                </c:pt>
                <c:pt idx="74166">
                  <c:v>1004</c:v>
                </c:pt>
                <c:pt idx="74167">
                  <c:v>1198</c:v>
                </c:pt>
                <c:pt idx="74168">
                  <c:v>1332</c:v>
                </c:pt>
                <c:pt idx="74169">
                  <c:v>1428</c:v>
                </c:pt>
                <c:pt idx="74170">
                  <c:v>1480</c:v>
                </c:pt>
                <c:pt idx="74171">
                  <c:v>1493</c:v>
                </c:pt>
                <c:pt idx="74172">
                  <c:v>1524</c:v>
                </c:pt>
                <c:pt idx="74173">
                  <c:v>1557</c:v>
                </c:pt>
                <c:pt idx="74174">
                  <c:v>1555</c:v>
                </c:pt>
                <c:pt idx="74175">
                  <c:v>1517</c:v>
                </c:pt>
                <c:pt idx="74176">
                  <c:v>1421</c:v>
                </c:pt>
                <c:pt idx="74177">
                  <c:v>1310</c:v>
                </c:pt>
                <c:pt idx="74178">
                  <c:v>1373</c:v>
                </c:pt>
                <c:pt idx="74179">
                  <c:v>1364</c:v>
                </c:pt>
                <c:pt idx="74180">
                  <c:v>1327</c:v>
                </c:pt>
                <c:pt idx="74181">
                  <c:v>1272</c:v>
                </c:pt>
                <c:pt idx="74182">
                  <c:v>1214</c:v>
                </c:pt>
                <c:pt idx="74183">
                  <c:v>1121</c:v>
                </c:pt>
                <c:pt idx="74184">
                  <c:v>1085</c:v>
                </c:pt>
                <c:pt idx="74185">
                  <c:v>1050</c:v>
                </c:pt>
                <c:pt idx="74186">
                  <c:v>1019</c:v>
                </c:pt>
                <c:pt idx="74187">
                  <c:v>1009</c:v>
                </c:pt>
                <c:pt idx="74188">
                  <c:v>1033</c:v>
                </c:pt>
                <c:pt idx="74189">
                  <c:v>1022</c:v>
                </c:pt>
                <c:pt idx="74190">
                  <c:v>1083</c:v>
                </c:pt>
                <c:pt idx="74191">
                  <c:v>1261</c:v>
                </c:pt>
                <c:pt idx="74192">
                  <c:v>1382</c:v>
                </c:pt>
                <c:pt idx="74193">
                  <c:v>1478</c:v>
                </c:pt>
                <c:pt idx="74194">
                  <c:v>1535</c:v>
                </c:pt>
                <c:pt idx="74195">
                  <c:v>1549</c:v>
                </c:pt>
                <c:pt idx="74196">
                  <c:v>1571</c:v>
                </c:pt>
                <c:pt idx="74197">
                  <c:v>1578</c:v>
                </c:pt>
                <c:pt idx="74198">
                  <c:v>1590</c:v>
                </c:pt>
                <c:pt idx="74199">
                  <c:v>1540</c:v>
                </c:pt>
                <c:pt idx="74200">
                  <c:v>1409</c:v>
                </c:pt>
                <c:pt idx="74201">
                  <c:v>1325</c:v>
                </c:pt>
                <c:pt idx="74202">
                  <c:v>1396</c:v>
                </c:pt>
                <c:pt idx="74203">
                  <c:v>1383</c:v>
                </c:pt>
                <c:pt idx="74204">
                  <c:v>1362</c:v>
                </c:pt>
                <c:pt idx="74205">
                  <c:v>1301</c:v>
                </c:pt>
                <c:pt idx="74206">
                  <c:v>1231</c:v>
                </c:pt>
                <c:pt idx="74207">
                  <c:v>1161</c:v>
                </c:pt>
                <c:pt idx="74208">
                  <c:v>1105</c:v>
                </c:pt>
                <c:pt idx="74209">
                  <c:v>1073</c:v>
                </c:pt>
                <c:pt idx="74210">
                  <c:v>1037</c:v>
                </c:pt>
                <c:pt idx="74211">
                  <c:v>1020</c:v>
                </c:pt>
                <c:pt idx="74212">
                  <c:v>1028</c:v>
                </c:pt>
                <c:pt idx="74213">
                  <c:v>1016</c:v>
                </c:pt>
                <c:pt idx="74214">
                  <c:v>1088</c:v>
                </c:pt>
                <c:pt idx="74215">
                  <c:v>1286</c:v>
                </c:pt>
                <c:pt idx="74216">
                  <c:v>1423</c:v>
                </c:pt>
                <c:pt idx="74217">
                  <c:v>1519</c:v>
                </c:pt>
                <c:pt idx="74218">
                  <c:v>1566</c:v>
                </c:pt>
                <c:pt idx="74219">
                  <c:v>1581</c:v>
                </c:pt>
                <c:pt idx="74220">
                  <c:v>1578</c:v>
                </c:pt>
                <c:pt idx="74221">
                  <c:v>1603</c:v>
                </c:pt>
                <c:pt idx="74222">
                  <c:v>1580</c:v>
                </c:pt>
                <c:pt idx="74223">
                  <c:v>1504</c:v>
                </c:pt>
                <c:pt idx="74224">
                  <c:v>1386</c:v>
                </c:pt>
                <c:pt idx="74225">
                  <c:v>1317</c:v>
                </c:pt>
                <c:pt idx="74226">
                  <c:v>1406</c:v>
                </c:pt>
                <c:pt idx="74227">
                  <c:v>1401</c:v>
                </c:pt>
                <c:pt idx="74228">
                  <c:v>1358</c:v>
                </c:pt>
                <c:pt idx="74229">
                  <c:v>1304</c:v>
                </c:pt>
                <c:pt idx="74230">
                  <c:v>1243</c:v>
                </c:pt>
                <c:pt idx="74231">
                  <c:v>1172</c:v>
                </c:pt>
                <c:pt idx="74232">
                  <c:v>1142</c:v>
                </c:pt>
                <c:pt idx="74233">
                  <c:v>1094</c:v>
                </c:pt>
                <c:pt idx="74234">
                  <c:v>1051</c:v>
                </c:pt>
                <c:pt idx="74235">
                  <c:v>1044</c:v>
                </c:pt>
                <c:pt idx="74236">
                  <c:v>1049</c:v>
                </c:pt>
                <c:pt idx="74237">
                  <c:v>1012</c:v>
                </c:pt>
                <c:pt idx="74238">
                  <c:v>1054</c:v>
                </c:pt>
                <c:pt idx="74239">
                  <c:v>1186</c:v>
                </c:pt>
                <c:pt idx="74240">
                  <c:v>1265</c:v>
                </c:pt>
                <c:pt idx="74241">
                  <c:v>1400</c:v>
                </c:pt>
                <c:pt idx="74242">
                  <c:v>1432</c:v>
                </c:pt>
                <c:pt idx="74243">
                  <c:v>1412</c:v>
                </c:pt>
                <c:pt idx="74244">
                  <c:v>1362</c:v>
                </c:pt>
                <c:pt idx="74245">
                  <c:v>1323</c:v>
                </c:pt>
                <c:pt idx="74246">
                  <c:v>1238</c:v>
                </c:pt>
                <c:pt idx="74247">
                  <c:v>1224</c:v>
                </c:pt>
                <c:pt idx="74248">
                  <c:v>1182</c:v>
                </c:pt>
                <c:pt idx="74249">
                  <c:v>1173</c:v>
                </c:pt>
                <c:pt idx="74250">
                  <c:v>1221</c:v>
                </c:pt>
                <c:pt idx="74251">
                  <c:v>1252</c:v>
                </c:pt>
                <c:pt idx="74252">
                  <c:v>1225</c:v>
                </c:pt>
                <c:pt idx="74253">
                  <c:v>1176</c:v>
                </c:pt>
                <c:pt idx="74254">
                  <c:v>1125</c:v>
                </c:pt>
                <c:pt idx="74255">
                  <c:v>1049</c:v>
                </c:pt>
                <c:pt idx="74256">
                  <c:v>1018</c:v>
                </c:pt>
                <c:pt idx="74257">
                  <c:v>979</c:v>
                </c:pt>
                <c:pt idx="74258">
                  <c:v>985</c:v>
                </c:pt>
                <c:pt idx="74259">
                  <c:v>962</c:v>
                </c:pt>
                <c:pt idx="74260">
                  <c:v>973</c:v>
                </c:pt>
                <c:pt idx="74261">
                  <c:v>970</c:v>
                </c:pt>
                <c:pt idx="74262">
                  <c:v>954</c:v>
                </c:pt>
                <c:pt idx="74263">
                  <c:v>988</c:v>
                </c:pt>
                <c:pt idx="74264">
                  <c:v>1009</c:v>
                </c:pt>
                <c:pt idx="74265">
                  <c:v>1055</c:v>
                </c:pt>
                <c:pt idx="74266">
                  <c:v>1129</c:v>
                </c:pt>
                <c:pt idx="74267">
                  <c:v>1183</c:v>
                </c:pt>
                <c:pt idx="74268">
                  <c:v>1183</c:v>
                </c:pt>
                <c:pt idx="74269">
                  <c:v>1184</c:v>
                </c:pt>
                <c:pt idx="74270">
                  <c:v>1169</c:v>
                </c:pt>
                <c:pt idx="74271">
                  <c:v>1151</c:v>
                </c:pt>
                <c:pt idx="74272">
                  <c:v>1136</c:v>
                </c:pt>
                <c:pt idx="74273">
                  <c:v>1123</c:v>
                </c:pt>
                <c:pt idx="74274">
                  <c:v>1203</c:v>
                </c:pt>
                <c:pt idx="74275">
                  <c:v>1231</c:v>
                </c:pt>
                <c:pt idx="74276">
                  <c:v>1222</c:v>
                </c:pt>
                <c:pt idx="74277">
                  <c:v>1182</c:v>
                </c:pt>
                <c:pt idx="74278">
                  <c:v>1132</c:v>
                </c:pt>
                <c:pt idx="74279">
                  <c:v>1068</c:v>
                </c:pt>
                <c:pt idx="74280">
                  <c:v>1018</c:v>
                </c:pt>
                <c:pt idx="74281">
                  <c:v>987</c:v>
                </c:pt>
                <c:pt idx="74282">
                  <c:v>977</c:v>
                </c:pt>
                <c:pt idx="74283">
                  <c:v>970</c:v>
                </c:pt>
                <c:pt idx="74284">
                  <c:v>972</c:v>
                </c:pt>
                <c:pt idx="74285">
                  <c:v>1038</c:v>
                </c:pt>
                <c:pt idx="74286">
                  <c:v>1064</c:v>
                </c:pt>
                <c:pt idx="74287">
                  <c:v>1251</c:v>
                </c:pt>
                <c:pt idx="74288">
                  <c:v>1358</c:v>
                </c:pt>
                <c:pt idx="74289">
                  <c:v>1429</c:v>
                </c:pt>
                <c:pt idx="74290">
                  <c:v>1462</c:v>
                </c:pt>
                <c:pt idx="74291">
                  <c:v>1463</c:v>
                </c:pt>
                <c:pt idx="74292">
                  <c:v>1455</c:v>
                </c:pt>
                <c:pt idx="74293">
                  <c:v>1473</c:v>
                </c:pt>
                <c:pt idx="74294">
                  <c:v>1477</c:v>
                </c:pt>
                <c:pt idx="74295">
                  <c:v>1436</c:v>
                </c:pt>
                <c:pt idx="74296">
                  <c:v>1373</c:v>
                </c:pt>
                <c:pt idx="74297">
                  <c:v>1287</c:v>
                </c:pt>
                <c:pt idx="74298">
                  <c:v>1375</c:v>
                </c:pt>
                <c:pt idx="74299">
                  <c:v>1343</c:v>
                </c:pt>
                <c:pt idx="74300">
                  <c:v>1308</c:v>
                </c:pt>
                <c:pt idx="74301">
                  <c:v>1255</c:v>
                </c:pt>
                <c:pt idx="74302">
                  <c:v>1185</c:v>
                </c:pt>
                <c:pt idx="74303">
                  <c:v>1107</c:v>
                </c:pt>
                <c:pt idx="74304">
                  <c:v>1053</c:v>
                </c:pt>
                <c:pt idx="74305">
                  <c:v>1031</c:v>
                </c:pt>
                <c:pt idx="74306">
                  <c:v>1005</c:v>
                </c:pt>
                <c:pt idx="74307">
                  <c:v>992</c:v>
                </c:pt>
                <c:pt idx="74308">
                  <c:v>1002</c:v>
                </c:pt>
                <c:pt idx="74309">
                  <c:v>1024</c:v>
                </c:pt>
                <c:pt idx="74310">
                  <c:v>1065</c:v>
                </c:pt>
                <c:pt idx="74311">
                  <c:v>1249</c:v>
                </c:pt>
                <c:pt idx="74312">
                  <c:v>1392</c:v>
                </c:pt>
                <c:pt idx="74313">
                  <c:v>1482</c:v>
                </c:pt>
                <c:pt idx="74314">
                  <c:v>1535</c:v>
                </c:pt>
                <c:pt idx="74315">
                  <c:v>1517</c:v>
                </c:pt>
                <c:pt idx="74316">
                  <c:v>1521</c:v>
                </c:pt>
                <c:pt idx="74317">
                  <c:v>1499</c:v>
                </c:pt>
                <c:pt idx="74318">
                  <c:v>1462</c:v>
                </c:pt>
                <c:pt idx="74319">
                  <c:v>1394</c:v>
                </c:pt>
                <c:pt idx="74320">
                  <c:v>1314</c:v>
                </c:pt>
                <c:pt idx="74321">
                  <c:v>1242</c:v>
                </c:pt>
                <c:pt idx="74322">
                  <c:v>1321</c:v>
                </c:pt>
                <c:pt idx="74323">
                  <c:v>1307</c:v>
                </c:pt>
                <c:pt idx="74324">
                  <c:v>1256</c:v>
                </c:pt>
                <c:pt idx="74325">
                  <c:v>1190</c:v>
                </c:pt>
                <c:pt idx="74326">
                  <c:v>1143</c:v>
                </c:pt>
                <c:pt idx="74327">
                  <c:v>1061</c:v>
                </c:pt>
                <c:pt idx="74328">
                  <c:v>1018</c:v>
                </c:pt>
                <c:pt idx="74329">
                  <c:v>988</c:v>
                </c:pt>
                <c:pt idx="74330">
                  <c:v>964</c:v>
                </c:pt>
                <c:pt idx="74331">
                  <c:v>954</c:v>
                </c:pt>
                <c:pt idx="74332">
                  <c:v>971</c:v>
                </c:pt>
                <c:pt idx="74333">
                  <c:v>1002</c:v>
                </c:pt>
                <c:pt idx="74334">
                  <c:v>1024</c:v>
                </c:pt>
                <c:pt idx="74335">
                  <c:v>1209</c:v>
                </c:pt>
                <c:pt idx="74336">
                  <c:v>1332</c:v>
                </c:pt>
                <c:pt idx="74337">
                  <c:v>1424</c:v>
                </c:pt>
                <c:pt idx="74338">
                  <c:v>1492</c:v>
                </c:pt>
                <c:pt idx="74339">
                  <c:v>1518</c:v>
                </c:pt>
                <c:pt idx="74340">
                  <c:v>1542</c:v>
                </c:pt>
                <c:pt idx="74341">
                  <c:v>1551</c:v>
                </c:pt>
                <c:pt idx="74342">
                  <c:v>1519</c:v>
                </c:pt>
                <c:pt idx="74343">
                  <c:v>1446</c:v>
                </c:pt>
                <c:pt idx="74344">
                  <c:v>1361</c:v>
                </c:pt>
                <c:pt idx="74345">
                  <c:v>1295</c:v>
                </c:pt>
                <c:pt idx="74346">
                  <c:v>1362</c:v>
                </c:pt>
                <c:pt idx="74347">
                  <c:v>1363</c:v>
                </c:pt>
                <c:pt idx="74348">
                  <c:v>1322</c:v>
                </c:pt>
                <c:pt idx="74349">
                  <c:v>1263</c:v>
                </c:pt>
                <c:pt idx="74350">
                  <c:v>1157</c:v>
                </c:pt>
                <c:pt idx="74351">
                  <c:v>1094</c:v>
                </c:pt>
                <c:pt idx="74352">
                  <c:v>1053</c:v>
                </c:pt>
                <c:pt idx="74353">
                  <c:v>1024</c:v>
                </c:pt>
                <c:pt idx="74354">
                  <c:v>995</c:v>
                </c:pt>
                <c:pt idx="74355">
                  <c:v>991</c:v>
                </c:pt>
                <c:pt idx="74356">
                  <c:v>992</c:v>
                </c:pt>
                <c:pt idx="74357">
                  <c:v>1038</c:v>
                </c:pt>
                <c:pt idx="74358">
                  <c:v>1060</c:v>
                </c:pt>
                <c:pt idx="74359">
                  <c:v>1222</c:v>
                </c:pt>
                <c:pt idx="74360">
                  <c:v>1349</c:v>
                </c:pt>
                <c:pt idx="74361">
                  <c:v>1462</c:v>
                </c:pt>
                <c:pt idx="74362">
                  <c:v>1499</c:v>
                </c:pt>
                <c:pt idx="74363">
                  <c:v>1506</c:v>
                </c:pt>
                <c:pt idx="74364">
                  <c:v>1475</c:v>
                </c:pt>
                <c:pt idx="74365">
                  <c:v>1456</c:v>
                </c:pt>
                <c:pt idx="74366">
                  <c:v>1417</c:v>
                </c:pt>
                <c:pt idx="74367">
                  <c:v>1374</c:v>
                </c:pt>
                <c:pt idx="74368">
                  <c:v>1322</c:v>
                </c:pt>
                <c:pt idx="74369">
                  <c:v>1271</c:v>
                </c:pt>
                <c:pt idx="74370">
                  <c:v>1352</c:v>
                </c:pt>
                <c:pt idx="74371">
                  <c:v>1293</c:v>
                </c:pt>
                <c:pt idx="74372">
                  <c:v>1262</c:v>
                </c:pt>
                <c:pt idx="74373">
                  <c:v>1217</c:v>
                </c:pt>
                <c:pt idx="74374">
                  <c:v>1155</c:v>
                </c:pt>
                <c:pt idx="74375">
                  <c:v>1085</c:v>
                </c:pt>
                <c:pt idx="74376">
                  <c:v>1047</c:v>
                </c:pt>
                <c:pt idx="74377">
                  <c:v>1025</c:v>
                </c:pt>
                <c:pt idx="74378">
                  <c:v>1008</c:v>
                </c:pt>
                <c:pt idx="74379">
                  <c:v>994</c:v>
                </c:pt>
                <c:pt idx="74380">
                  <c:v>1008</c:v>
                </c:pt>
                <c:pt idx="74381">
                  <c:v>1028</c:v>
                </c:pt>
                <c:pt idx="74382">
                  <c:v>1051</c:v>
                </c:pt>
                <c:pt idx="74383">
                  <c:v>1237</c:v>
                </c:pt>
                <c:pt idx="74384">
                  <c:v>1327</c:v>
                </c:pt>
                <c:pt idx="74385">
                  <c:v>1417</c:v>
                </c:pt>
                <c:pt idx="74386">
                  <c:v>1481</c:v>
                </c:pt>
                <c:pt idx="74387">
                  <c:v>1496</c:v>
                </c:pt>
                <c:pt idx="74388">
                  <c:v>1500</c:v>
                </c:pt>
                <c:pt idx="74389">
                  <c:v>1521</c:v>
                </c:pt>
                <c:pt idx="74390">
                  <c:v>1550</c:v>
                </c:pt>
                <c:pt idx="74391">
                  <c:v>1445</c:v>
                </c:pt>
                <c:pt idx="74392">
                  <c:v>1353</c:v>
                </c:pt>
                <c:pt idx="74393">
                  <c:v>1262</c:v>
                </c:pt>
                <c:pt idx="74394">
                  <c:v>1332</c:v>
                </c:pt>
                <c:pt idx="74395">
                  <c:v>1323</c:v>
                </c:pt>
                <c:pt idx="74396">
                  <c:v>1282</c:v>
                </c:pt>
                <c:pt idx="74397">
                  <c:v>1234</c:v>
                </c:pt>
                <c:pt idx="74398">
                  <c:v>1182</c:v>
                </c:pt>
                <c:pt idx="74399">
                  <c:v>1119</c:v>
                </c:pt>
                <c:pt idx="74400">
                  <c:v>1068</c:v>
                </c:pt>
                <c:pt idx="74401">
                  <c:v>1040</c:v>
                </c:pt>
                <c:pt idx="74402">
                  <c:v>1007</c:v>
                </c:pt>
                <c:pt idx="74403">
                  <c:v>988</c:v>
                </c:pt>
                <c:pt idx="74404">
                  <c:v>998</c:v>
                </c:pt>
                <c:pt idx="74405">
                  <c:v>986</c:v>
                </c:pt>
                <c:pt idx="74406">
                  <c:v>999</c:v>
                </c:pt>
                <c:pt idx="74407">
                  <c:v>1101</c:v>
                </c:pt>
                <c:pt idx="74408">
                  <c:v>1212</c:v>
                </c:pt>
                <c:pt idx="74409">
                  <c:v>1322</c:v>
                </c:pt>
                <c:pt idx="74410">
                  <c:v>1363</c:v>
                </c:pt>
                <c:pt idx="74411">
                  <c:v>1364</c:v>
                </c:pt>
                <c:pt idx="74412">
                  <c:v>1346</c:v>
                </c:pt>
                <c:pt idx="74413">
                  <c:v>1356</c:v>
                </c:pt>
                <c:pt idx="74414">
                  <c:v>1321</c:v>
                </c:pt>
                <c:pt idx="74415">
                  <c:v>1317</c:v>
                </c:pt>
                <c:pt idx="74416">
                  <c:v>1270</c:v>
                </c:pt>
                <c:pt idx="74417">
                  <c:v>1244</c:v>
                </c:pt>
                <c:pt idx="74418">
                  <c:v>1319</c:v>
                </c:pt>
                <c:pt idx="74419">
                  <c:v>1299</c:v>
                </c:pt>
                <c:pt idx="74420">
                  <c:v>1277</c:v>
                </c:pt>
                <c:pt idx="74421">
                  <c:v>1240</c:v>
                </c:pt>
                <c:pt idx="74422">
                  <c:v>1190</c:v>
                </c:pt>
                <c:pt idx="74423">
                  <c:v>1132</c:v>
                </c:pt>
                <c:pt idx="74424">
                  <c:v>1075</c:v>
                </c:pt>
                <c:pt idx="74425">
                  <c:v>1046</c:v>
                </c:pt>
                <c:pt idx="74426">
                  <c:v>1015</c:v>
                </c:pt>
                <c:pt idx="74427">
                  <c:v>985</c:v>
                </c:pt>
                <c:pt idx="74428">
                  <c:v>976</c:v>
                </c:pt>
                <c:pt idx="74429">
                  <c:v>958</c:v>
                </c:pt>
                <c:pt idx="74430">
                  <c:v>928</c:v>
                </c:pt>
                <c:pt idx="74431">
                  <c:v>985</c:v>
                </c:pt>
                <c:pt idx="74432">
                  <c:v>1044</c:v>
                </c:pt>
                <c:pt idx="74433">
                  <c:v>1086</c:v>
                </c:pt>
                <c:pt idx="74434">
                  <c:v>1138</c:v>
                </c:pt>
                <c:pt idx="74435">
                  <c:v>1143</c:v>
                </c:pt>
                <c:pt idx="74436">
                  <c:v>1161</c:v>
                </c:pt>
                <c:pt idx="74437">
                  <c:v>1155</c:v>
                </c:pt>
                <c:pt idx="74438">
                  <c:v>1154</c:v>
                </c:pt>
                <c:pt idx="74439">
                  <c:v>1112</c:v>
                </c:pt>
                <c:pt idx="74440">
                  <c:v>1092</c:v>
                </c:pt>
                <c:pt idx="74441">
                  <c:v>1100</c:v>
                </c:pt>
                <c:pt idx="74442">
                  <c:v>1182</c:v>
                </c:pt>
                <c:pt idx="74443">
                  <c:v>1184</c:v>
                </c:pt>
                <c:pt idx="74444">
                  <c:v>1176</c:v>
                </c:pt>
                <c:pt idx="74445">
                  <c:v>1154</c:v>
                </c:pt>
                <c:pt idx="74446">
                  <c:v>1106</c:v>
                </c:pt>
                <c:pt idx="74447">
                  <c:v>1052</c:v>
                </c:pt>
                <c:pt idx="74448">
                  <c:v>1012</c:v>
                </c:pt>
                <c:pt idx="74449">
                  <c:v>982</c:v>
                </c:pt>
                <c:pt idx="74450">
                  <c:v>960</c:v>
                </c:pt>
                <c:pt idx="74451">
                  <c:v>951</c:v>
                </c:pt>
                <c:pt idx="74452">
                  <c:v>956</c:v>
                </c:pt>
                <c:pt idx="74453">
                  <c:v>990</c:v>
                </c:pt>
                <c:pt idx="74454">
                  <c:v>1040</c:v>
                </c:pt>
                <c:pt idx="74455">
                  <c:v>1219</c:v>
                </c:pt>
                <c:pt idx="74456">
                  <c:v>1389</c:v>
                </c:pt>
                <c:pt idx="74457">
                  <c:v>1456</c:v>
                </c:pt>
                <c:pt idx="74458">
                  <c:v>1461</c:v>
                </c:pt>
                <c:pt idx="74459">
                  <c:v>1435</c:v>
                </c:pt>
                <c:pt idx="74460">
                  <c:v>1447</c:v>
                </c:pt>
                <c:pt idx="74461">
                  <c:v>1437</c:v>
                </c:pt>
                <c:pt idx="74462">
                  <c:v>1429</c:v>
                </c:pt>
                <c:pt idx="74463">
                  <c:v>1387</c:v>
                </c:pt>
                <c:pt idx="74464">
                  <c:v>1286</c:v>
                </c:pt>
                <c:pt idx="74465">
                  <c:v>1208</c:v>
                </c:pt>
                <c:pt idx="74466">
                  <c:v>1279</c:v>
                </c:pt>
                <c:pt idx="74467">
                  <c:v>1257</c:v>
                </c:pt>
                <c:pt idx="74468">
                  <c:v>1222</c:v>
                </c:pt>
                <c:pt idx="74469">
                  <c:v>1182</c:v>
                </c:pt>
                <c:pt idx="74470">
                  <c:v>1122</c:v>
                </c:pt>
                <c:pt idx="74471">
                  <c:v>1052</c:v>
                </c:pt>
                <c:pt idx="74472">
                  <c:v>1018</c:v>
                </c:pt>
                <c:pt idx="74473">
                  <c:v>983</c:v>
                </c:pt>
                <c:pt idx="74474">
                  <c:v>960</c:v>
                </c:pt>
                <c:pt idx="74475">
                  <c:v>957</c:v>
                </c:pt>
                <c:pt idx="74476">
                  <c:v>970</c:v>
                </c:pt>
                <c:pt idx="74477">
                  <c:v>1010</c:v>
                </c:pt>
                <c:pt idx="74478">
                  <c:v>1043</c:v>
                </c:pt>
                <c:pt idx="74479">
                  <c:v>1237</c:v>
                </c:pt>
                <c:pt idx="74480">
                  <c:v>1348</c:v>
                </c:pt>
                <c:pt idx="74481">
                  <c:v>1424</c:v>
                </c:pt>
                <c:pt idx="74482">
                  <c:v>1485</c:v>
                </c:pt>
                <c:pt idx="74483">
                  <c:v>1506</c:v>
                </c:pt>
                <c:pt idx="74484">
                  <c:v>1541</c:v>
                </c:pt>
                <c:pt idx="74485">
                  <c:v>1561</c:v>
                </c:pt>
                <c:pt idx="74486">
                  <c:v>1559</c:v>
                </c:pt>
                <c:pt idx="74487">
                  <c:v>1505</c:v>
                </c:pt>
                <c:pt idx="74488">
                  <c:v>1429</c:v>
                </c:pt>
                <c:pt idx="74489">
                  <c:v>1318</c:v>
                </c:pt>
                <c:pt idx="74490">
                  <c:v>1364</c:v>
                </c:pt>
                <c:pt idx="74491">
                  <c:v>1361</c:v>
                </c:pt>
                <c:pt idx="74492">
                  <c:v>1335</c:v>
                </c:pt>
                <c:pt idx="74493">
                  <c:v>1282</c:v>
                </c:pt>
                <c:pt idx="74494">
                  <c:v>1209</c:v>
                </c:pt>
                <c:pt idx="74495">
                  <c:v>1154</c:v>
                </c:pt>
                <c:pt idx="74496">
                  <c:v>1104</c:v>
                </c:pt>
                <c:pt idx="74497">
                  <c:v>1059</c:v>
                </c:pt>
                <c:pt idx="74498">
                  <c:v>1030</c:v>
                </c:pt>
                <c:pt idx="74499">
                  <c:v>1019</c:v>
                </c:pt>
                <c:pt idx="74500">
                  <c:v>1015</c:v>
                </c:pt>
                <c:pt idx="74501">
                  <c:v>1023</c:v>
                </c:pt>
                <c:pt idx="74502">
                  <c:v>1080</c:v>
                </c:pt>
                <c:pt idx="74503">
                  <c:v>1282</c:v>
                </c:pt>
                <c:pt idx="74504">
                  <c:v>1398</c:v>
                </c:pt>
                <c:pt idx="74505">
                  <c:v>1484</c:v>
                </c:pt>
                <c:pt idx="74506">
                  <c:v>1552</c:v>
                </c:pt>
                <c:pt idx="74507">
                  <c:v>1546</c:v>
                </c:pt>
                <c:pt idx="74508">
                  <c:v>1559</c:v>
                </c:pt>
                <c:pt idx="74509">
                  <c:v>1575</c:v>
                </c:pt>
                <c:pt idx="74510">
                  <c:v>1576</c:v>
                </c:pt>
                <c:pt idx="74511">
                  <c:v>1524</c:v>
                </c:pt>
                <c:pt idx="74512">
                  <c:v>1439</c:v>
                </c:pt>
                <c:pt idx="74513">
                  <c:v>1334</c:v>
                </c:pt>
                <c:pt idx="74514">
                  <c:v>1417</c:v>
                </c:pt>
                <c:pt idx="74515">
                  <c:v>1403</c:v>
                </c:pt>
                <c:pt idx="74516">
                  <c:v>1376</c:v>
                </c:pt>
                <c:pt idx="74517">
                  <c:v>1330</c:v>
                </c:pt>
                <c:pt idx="74518">
                  <c:v>1267</c:v>
                </c:pt>
                <c:pt idx="74519">
                  <c:v>1190</c:v>
                </c:pt>
                <c:pt idx="74520">
                  <c:v>1130</c:v>
                </c:pt>
                <c:pt idx="74521">
                  <c:v>1091</c:v>
                </c:pt>
                <c:pt idx="74522">
                  <c:v>1064</c:v>
                </c:pt>
                <c:pt idx="74523">
                  <c:v>1043</c:v>
                </c:pt>
                <c:pt idx="74524">
                  <c:v>1040</c:v>
                </c:pt>
                <c:pt idx="74525">
                  <c:v>1040</c:v>
                </c:pt>
                <c:pt idx="74526">
                  <c:v>1088</c:v>
                </c:pt>
                <c:pt idx="74527">
                  <c:v>1292</c:v>
                </c:pt>
                <c:pt idx="74528">
                  <c:v>1415</c:v>
                </c:pt>
                <c:pt idx="74529">
                  <c:v>1497</c:v>
                </c:pt>
                <c:pt idx="74530">
                  <c:v>1549</c:v>
                </c:pt>
                <c:pt idx="74531">
                  <c:v>1568</c:v>
                </c:pt>
                <c:pt idx="74532">
                  <c:v>1568</c:v>
                </c:pt>
                <c:pt idx="74533">
                  <c:v>1584</c:v>
                </c:pt>
                <c:pt idx="74534">
                  <c:v>1605</c:v>
                </c:pt>
                <c:pt idx="74535">
                  <c:v>1518</c:v>
                </c:pt>
                <c:pt idx="74536">
                  <c:v>1393</c:v>
                </c:pt>
                <c:pt idx="74537">
                  <c:v>1294</c:v>
                </c:pt>
                <c:pt idx="74538">
                  <c:v>1383</c:v>
                </c:pt>
                <c:pt idx="74539">
                  <c:v>1349</c:v>
                </c:pt>
                <c:pt idx="74540">
                  <c:v>1347</c:v>
                </c:pt>
                <c:pt idx="74541">
                  <c:v>1288</c:v>
                </c:pt>
                <c:pt idx="74542">
                  <c:v>1229</c:v>
                </c:pt>
                <c:pt idx="74543">
                  <c:v>1163</c:v>
                </c:pt>
                <c:pt idx="74544">
                  <c:v>1106</c:v>
                </c:pt>
                <c:pt idx="74545">
                  <c:v>1063</c:v>
                </c:pt>
                <c:pt idx="74546">
                  <c:v>1022</c:v>
                </c:pt>
                <c:pt idx="74547">
                  <c:v>1015</c:v>
                </c:pt>
                <c:pt idx="74548">
                  <c:v>1017</c:v>
                </c:pt>
                <c:pt idx="74549">
                  <c:v>1051</c:v>
                </c:pt>
                <c:pt idx="74550">
                  <c:v>1061</c:v>
                </c:pt>
                <c:pt idx="74551">
                  <c:v>1211</c:v>
                </c:pt>
                <c:pt idx="74552">
                  <c:v>1370</c:v>
                </c:pt>
                <c:pt idx="74553">
                  <c:v>1471</c:v>
                </c:pt>
                <c:pt idx="74554">
                  <c:v>1511</c:v>
                </c:pt>
                <c:pt idx="74555">
                  <c:v>1502</c:v>
                </c:pt>
                <c:pt idx="74556">
                  <c:v>1539</c:v>
                </c:pt>
                <c:pt idx="74557">
                  <c:v>1535</c:v>
                </c:pt>
                <c:pt idx="74558">
                  <c:v>1463</c:v>
                </c:pt>
                <c:pt idx="74559">
                  <c:v>1384</c:v>
                </c:pt>
                <c:pt idx="74560">
                  <c:v>1288</c:v>
                </c:pt>
                <c:pt idx="74561">
                  <c:v>1219</c:v>
                </c:pt>
                <c:pt idx="74562">
                  <c:v>1291</c:v>
                </c:pt>
                <c:pt idx="74563">
                  <c:v>1276</c:v>
                </c:pt>
                <c:pt idx="74564">
                  <c:v>1235</c:v>
                </c:pt>
                <c:pt idx="74565">
                  <c:v>1184</c:v>
                </c:pt>
                <c:pt idx="74566">
                  <c:v>1146</c:v>
                </c:pt>
                <c:pt idx="74567">
                  <c:v>1076</c:v>
                </c:pt>
                <c:pt idx="74568">
                  <c:v>1030</c:v>
                </c:pt>
                <c:pt idx="74569">
                  <c:v>994</c:v>
                </c:pt>
                <c:pt idx="74570">
                  <c:v>975</c:v>
                </c:pt>
                <c:pt idx="74571">
                  <c:v>959</c:v>
                </c:pt>
                <c:pt idx="74572">
                  <c:v>955</c:v>
                </c:pt>
                <c:pt idx="74573">
                  <c:v>942</c:v>
                </c:pt>
                <c:pt idx="74574">
                  <c:v>968</c:v>
                </c:pt>
                <c:pt idx="74575">
                  <c:v>1066</c:v>
                </c:pt>
                <c:pt idx="74576">
                  <c:v>1204</c:v>
                </c:pt>
                <c:pt idx="74577">
                  <c:v>1316</c:v>
                </c:pt>
                <c:pt idx="74578">
                  <c:v>1375</c:v>
                </c:pt>
                <c:pt idx="74579">
                  <c:v>1375</c:v>
                </c:pt>
                <c:pt idx="74580">
                  <c:v>1364</c:v>
                </c:pt>
                <c:pt idx="74581">
                  <c:v>1359</c:v>
                </c:pt>
                <c:pt idx="74582">
                  <c:v>1342</c:v>
                </c:pt>
                <c:pt idx="74583">
                  <c:v>1307</c:v>
                </c:pt>
                <c:pt idx="74584">
                  <c:v>1279</c:v>
                </c:pt>
                <c:pt idx="74585">
                  <c:v>1243</c:v>
                </c:pt>
                <c:pt idx="74586">
                  <c:v>1314</c:v>
                </c:pt>
                <c:pt idx="74587">
                  <c:v>1321</c:v>
                </c:pt>
                <c:pt idx="74588">
                  <c:v>1283</c:v>
                </c:pt>
                <c:pt idx="74589">
                  <c:v>1241</c:v>
                </c:pt>
                <c:pt idx="74590">
                  <c:v>1194</c:v>
                </c:pt>
                <c:pt idx="74591">
                  <c:v>1137</c:v>
                </c:pt>
                <c:pt idx="74592">
                  <c:v>1091</c:v>
                </c:pt>
                <c:pt idx="74593">
                  <c:v>1051</c:v>
                </c:pt>
                <c:pt idx="74594">
                  <c:v>1012</c:v>
                </c:pt>
                <c:pt idx="74595">
                  <c:v>1003</c:v>
                </c:pt>
                <c:pt idx="74596">
                  <c:v>996</c:v>
                </c:pt>
                <c:pt idx="74597">
                  <c:v>944</c:v>
                </c:pt>
                <c:pt idx="74598">
                  <c:v>925</c:v>
                </c:pt>
                <c:pt idx="74599">
                  <c:v>987</c:v>
                </c:pt>
                <c:pt idx="74600">
                  <c:v>1055</c:v>
                </c:pt>
                <c:pt idx="74601">
                  <c:v>1114</c:v>
                </c:pt>
                <c:pt idx="74602">
                  <c:v>1192</c:v>
                </c:pt>
                <c:pt idx="74603">
                  <c:v>1205</c:v>
                </c:pt>
                <c:pt idx="74604">
                  <c:v>1224</c:v>
                </c:pt>
                <c:pt idx="74605">
                  <c:v>1216</c:v>
                </c:pt>
                <c:pt idx="74606">
                  <c:v>1243</c:v>
                </c:pt>
                <c:pt idx="74607">
                  <c:v>1225</c:v>
                </c:pt>
                <c:pt idx="74608">
                  <c:v>1219</c:v>
                </c:pt>
                <c:pt idx="74609">
                  <c:v>1182</c:v>
                </c:pt>
                <c:pt idx="74610">
                  <c:v>1262</c:v>
                </c:pt>
                <c:pt idx="74611">
                  <c:v>1287</c:v>
                </c:pt>
                <c:pt idx="74612">
                  <c:v>1273</c:v>
                </c:pt>
                <c:pt idx="74613">
                  <c:v>1265</c:v>
                </c:pt>
                <c:pt idx="74614">
                  <c:v>1224</c:v>
                </c:pt>
                <c:pt idx="74615">
                  <c:v>1154</c:v>
                </c:pt>
                <c:pt idx="74616">
                  <c:v>1096</c:v>
                </c:pt>
                <c:pt idx="74617">
                  <c:v>1067</c:v>
                </c:pt>
                <c:pt idx="74618">
                  <c:v>1037</c:v>
                </c:pt>
                <c:pt idx="74619">
                  <c:v>1018</c:v>
                </c:pt>
                <c:pt idx="74620">
                  <c:v>1020</c:v>
                </c:pt>
                <c:pt idx="74621">
                  <c:v>1034</c:v>
                </c:pt>
                <c:pt idx="74622">
                  <c:v>1076</c:v>
                </c:pt>
                <c:pt idx="74623">
                  <c:v>1258</c:v>
                </c:pt>
                <c:pt idx="74624">
                  <c:v>1425</c:v>
                </c:pt>
                <c:pt idx="74625">
                  <c:v>1523</c:v>
                </c:pt>
                <c:pt idx="74626">
                  <c:v>1559</c:v>
                </c:pt>
                <c:pt idx="74627">
                  <c:v>1575</c:v>
                </c:pt>
                <c:pt idx="74628">
                  <c:v>1589</c:v>
                </c:pt>
                <c:pt idx="74629">
                  <c:v>1621</c:v>
                </c:pt>
                <c:pt idx="74630">
                  <c:v>1604</c:v>
                </c:pt>
                <c:pt idx="74631">
                  <c:v>1528</c:v>
                </c:pt>
                <c:pt idx="74632">
                  <c:v>1446</c:v>
                </c:pt>
                <c:pt idx="74633">
                  <c:v>1330</c:v>
                </c:pt>
                <c:pt idx="74634">
                  <c:v>1404</c:v>
                </c:pt>
                <c:pt idx="74635">
                  <c:v>1407</c:v>
                </c:pt>
                <c:pt idx="74636">
                  <c:v>1375</c:v>
                </c:pt>
                <c:pt idx="74637">
                  <c:v>1332</c:v>
                </c:pt>
                <c:pt idx="74638">
                  <c:v>1250</c:v>
                </c:pt>
                <c:pt idx="74639">
                  <c:v>1165</c:v>
                </c:pt>
                <c:pt idx="74640">
                  <c:v>1118</c:v>
                </c:pt>
                <c:pt idx="74641">
                  <c:v>1087</c:v>
                </c:pt>
                <c:pt idx="74642">
                  <c:v>1060</c:v>
                </c:pt>
                <c:pt idx="74643">
                  <c:v>1035</c:v>
                </c:pt>
                <c:pt idx="74644">
                  <c:v>1033</c:v>
                </c:pt>
                <c:pt idx="74645">
                  <c:v>1050</c:v>
                </c:pt>
                <c:pt idx="74646">
                  <c:v>1092</c:v>
                </c:pt>
                <c:pt idx="74647">
                  <c:v>1264</c:v>
                </c:pt>
                <c:pt idx="74648">
                  <c:v>1390</c:v>
                </c:pt>
                <c:pt idx="74649">
                  <c:v>1449</c:v>
                </c:pt>
                <c:pt idx="74650">
                  <c:v>1471</c:v>
                </c:pt>
                <c:pt idx="74651">
                  <c:v>1477</c:v>
                </c:pt>
                <c:pt idx="74652">
                  <c:v>1509</c:v>
                </c:pt>
                <c:pt idx="74653">
                  <c:v>1518</c:v>
                </c:pt>
                <c:pt idx="74654">
                  <c:v>1488</c:v>
                </c:pt>
                <c:pt idx="74655">
                  <c:v>1444</c:v>
                </c:pt>
                <c:pt idx="74656">
                  <c:v>1322</c:v>
                </c:pt>
                <c:pt idx="74657">
                  <c:v>1244</c:v>
                </c:pt>
                <c:pt idx="74658">
                  <c:v>1321</c:v>
                </c:pt>
                <c:pt idx="74659">
                  <c:v>1294</c:v>
                </c:pt>
                <c:pt idx="74660">
                  <c:v>1260</c:v>
                </c:pt>
                <c:pt idx="74661">
                  <c:v>1212</c:v>
                </c:pt>
                <c:pt idx="74662">
                  <c:v>1150</c:v>
                </c:pt>
                <c:pt idx="74663">
                  <c:v>1092</c:v>
                </c:pt>
                <c:pt idx="74664">
                  <c:v>1044</c:v>
                </c:pt>
                <c:pt idx="74665">
                  <c:v>1014</c:v>
                </c:pt>
                <c:pt idx="74666">
                  <c:v>991</c:v>
                </c:pt>
                <c:pt idx="74667">
                  <c:v>975</c:v>
                </c:pt>
                <c:pt idx="74668">
                  <c:v>981</c:v>
                </c:pt>
                <c:pt idx="74669">
                  <c:v>1023</c:v>
                </c:pt>
                <c:pt idx="74670">
                  <c:v>1033</c:v>
                </c:pt>
                <c:pt idx="74671">
                  <c:v>1196</c:v>
                </c:pt>
                <c:pt idx="74672">
                  <c:v>1328</c:v>
                </c:pt>
                <c:pt idx="74673">
                  <c:v>1420</c:v>
                </c:pt>
                <c:pt idx="74674">
                  <c:v>1452</c:v>
                </c:pt>
                <c:pt idx="74675">
                  <c:v>1490</c:v>
                </c:pt>
                <c:pt idx="74676">
                  <c:v>1496</c:v>
                </c:pt>
                <c:pt idx="74677">
                  <c:v>1531</c:v>
                </c:pt>
                <c:pt idx="74678">
                  <c:v>1518</c:v>
                </c:pt>
                <c:pt idx="74679">
                  <c:v>1468</c:v>
                </c:pt>
                <c:pt idx="74680">
                  <c:v>1391</c:v>
                </c:pt>
                <c:pt idx="74681">
                  <c:v>1289</c:v>
                </c:pt>
                <c:pt idx="74682">
                  <c:v>1360</c:v>
                </c:pt>
                <c:pt idx="74683">
                  <c:v>1364</c:v>
                </c:pt>
                <c:pt idx="74684">
                  <c:v>1319</c:v>
                </c:pt>
                <c:pt idx="74685">
                  <c:v>1283</c:v>
                </c:pt>
                <c:pt idx="74686">
                  <c:v>1206</c:v>
                </c:pt>
                <c:pt idx="74687">
                  <c:v>1142</c:v>
                </c:pt>
                <c:pt idx="74688">
                  <c:v>1098</c:v>
                </c:pt>
                <c:pt idx="74689">
                  <c:v>1056</c:v>
                </c:pt>
                <c:pt idx="74690">
                  <c:v>1030</c:v>
                </c:pt>
                <c:pt idx="74691">
                  <c:v>1011</c:v>
                </c:pt>
                <c:pt idx="74692">
                  <c:v>1017</c:v>
                </c:pt>
                <c:pt idx="74693">
                  <c:v>1015</c:v>
                </c:pt>
                <c:pt idx="74694">
                  <c:v>1055</c:v>
                </c:pt>
                <c:pt idx="74695">
                  <c:v>1279</c:v>
                </c:pt>
                <c:pt idx="74696">
                  <c:v>1392</c:v>
                </c:pt>
                <c:pt idx="74697">
                  <c:v>1494</c:v>
                </c:pt>
                <c:pt idx="74698">
                  <c:v>1529</c:v>
                </c:pt>
                <c:pt idx="74699">
                  <c:v>1551</c:v>
                </c:pt>
                <c:pt idx="74700">
                  <c:v>1542</c:v>
                </c:pt>
                <c:pt idx="74701">
                  <c:v>1585</c:v>
                </c:pt>
                <c:pt idx="74702">
                  <c:v>1544</c:v>
                </c:pt>
                <c:pt idx="74703">
                  <c:v>1501</c:v>
                </c:pt>
                <c:pt idx="74704">
                  <c:v>1443</c:v>
                </c:pt>
                <c:pt idx="74705">
                  <c:v>1341</c:v>
                </c:pt>
                <c:pt idx="74706">
                  <c:v>1389</c:v>
                </c:pt>
                <c:pt idx="74707">
                  <c:v>1412</c:v>
                </c:pt>
                <c:pt idx="74708">
                  <c:v>1379</c:v>
                </c:pt>
                <c:pt idx="74709">
                  <c:v>1328</c:v>
                </c:pt>
                <c:pt idx="74710">
                  <c:v>1237</c:v>
                </c:pt>
                <c:pt idx="74711">
                  <c:v>1169</c:v>
                </c:pt>
                <c:pt idx="74712">
                  <c:v>1124</c:v>
                </c:pt>
                <c:pt idx="74713">
                  <c:v>1087</c:v>
                </c:pt>
                <c:pt idx="74714">
                  <c:v>1067</c:v>
                </c:pt>
                <c:pt idx="74715">
                  <c:v>1037</c:v>
                </c:pt>
                <c:pt idx="74716">
                  <c:v>1047</c:v>
                </c:pt>
                <c:pt idx="74717">
                  <c:v>1026</c:v>
                </c:pt>
                <c:pt idx="74718">
                  <c:v>1080</c:v>
                </c:pt>
                <c:pt idx="74719">
                  <c:v>1263</c:v>
                </c:pt>
                <c:pt idx="74720">
                  <c:v>1405</c:v>
                </c:pt>
                <c:pt idx="74721">
                  <c:v>1485</c:v>
                </c:pt>
                <c:pt idx="74722">
                  <c:v>1531</c:v>
                </c:pt>
                <c:pt idx="74723">
                  <c:v>1542</c:v>
                </c:pt>
                <c:pt idx="74724">
                  <c:v>1553</c:v>
                </c:pt>
                <c:pt idx="74725">
                  <c:v>1547</c:v>
                </c:pt>
                <c:pt idx="74726">
                  <c:v>1544</c:v>
                </c:pt>
                <c:pt idx="74727">
                  <c:v>1478</c:v>
                </c:pt>
                <c:pt idx="74728">
                  <c:v>1381</c:v>
                </c:pt>
                <c:pt idx="74729">
                  <c:v>1305</c:v>
                </c:pt>
                <c:pt idx="74730">
                  <c:v>1374</c:v>
                </c:pt>
                <c:pt idx="74731">
                  <c:v>1375</c:v>
                </c:pt>
                <c:pt idx="74732">
                  <c:v>1318</c:v>
                </c:pt>
                <c:pt idx="74733">
                  <c:v>1275</c:v>
                </c:pt>
                <c:pt idx="74734">
                  <c:v>1241</c:v>
                </c:pt>
                <c:pt idx="74735">
                  <c:v>1199</c:v>
                </c:pt>
                <c:pt idx="74736">
                  <c:v>1165</c:v>
                </c:pt>
                <c:pt idx="74737">
                  <c:v>1130</c:v>
                </c:pt>
                <c:pt idx="74738">
                  <c:v>1106</c:v>
                </c:pt>
                <c:pt idx="74739">
                  <c:v>1068</c:v>
                </c:pt>
                <c:pt idx="74740">
                  <c:v>1074</c:v>
                </c:pt>
                <c:pt idx="74741">
                  <c:v>1087</c:v>
                </c:pt>
                <c:pt idx="74742">
                  <c:v>1054</c:v>
                </c:pt>
                <c:pt idx="74743">
                  <c:v>1136</c:v>
                </c:pt>
                <c:pt idx="74744">
                  <c:v>1279</c:v>
                </c:pt>
                <c:pt idx="74745">
                  <c:v>1355</c:v>
                </c:pt>
                <c:pt idx="74746">
                  <c:v>1371</c:v>
                </c:pt>
                <c:pt idx="74747">
                  <c:v>1381</c:v>
                </c:pt>
                <c:pt idx="74748">
                  <c:v>1362</c:v>
                </c:pt>
                <c:pt idx="74749">
                  <c:v>1353</c:v>
                </c:pt>
                <c:pt idx="74750">
                  <c:v>1363</c:v>
                </c:pt>
                <c:pt idx="74751">
                  <c:v>1319</c:v>
                </c:pt>
                <c:pt idx="74752">
                  <c:v>1284</c:v>
                </c:pt>
                <c:pt idx="74753">
                  <c:v>1261</c:v>
                </c:pt>
                <c:pt idx="74754">
                  <c:v>1358</c:v>
                </c:pt>
                <c:pt idx="74755">
                  <c:v>1321</c:v>
                </c:pt>
                <c:pt idx="74756">
                  <c:v>1287</c:v>
                </c:pt>
                <c:pt idx="74757">
                  <c:v>1265</c:v>
                </c:pt>
                <c:pt idx="74758">
                  <c:v>1222</c:v>
                </c:pt>
                <c:pt idx="74759">
                  <c:v>1168</c:v>
                </c:pt>
                <c:pt idx="74760">
                  <c:v>1116</c:v>
                </c:pt>
                <c:pt idx="74761">
                  <c:v>1069</c:v>
                </c:pt>
                <c:pt idx="74762">
                  <c:v>1052</c:v>
                </c:pt>
                <c:pt idx="74763">
                  <c:v>1038</c:v>
                </c:pt>
                <c:pt idx="74764">
                  <c:v>1029</c:v>
                </c:pt>
                <c:pt idx="74765">
                  <c:v>997</c:v>
                </c:pt>
                <c:pt idx="74766">
                  <c:v>981</c:v>
                </c:pt>
                <c:pt idx="74767">
                  <c:v>1051</c:v>
                </c:pt>
                <c:pt idx="74768">
                  <c:v>1117</c:v>
                </c:pt>
                <c:pt idx="74769">
                  <c:v>1200</c:v>
                </c:pt>
                <c:pt idx="74770">
                  <c:v>1289</c:v>
                </c:pt>
                <c:pt idx="74771">
                  <c:v>1306</c:v>
                </c:pt>
                <c:pt idx="74772">
                  <c:v>1220</c:v>
                </c:pt>
                <c:pt idx="74773">
                  <c:v>1269</c:v>
                </c:pt>
                <c:pt idx="74774">
                  <c:v>1182</c:v>
                </c:pt>
                <c:pt idx="74775">
                  <c:v>1154</c:v>
                </c:pt>
                <c:pt idx="74776">
                  <c:v>1121</c:v>
                </c:pt>
                <c:pt idx="74777">
                  <c:v>1123</c:v>
                </c:pt>
                <c:pt idx="74778">
                  <c:v>1241</c:v>
                </c:pt>
                <c:pt idx="74779">
                  <c:v>1266</c:v>
                </c:pt>
                <c:pt idx="74780">
                  <c:v>1265</c:v>
                </c:pt>
                <c:pt idx="74781">
                  <c:v>1229</c:v>
                </c:pt>
                <c:pt idx="74782">
                  <c:v>1195</c:v>
                </c:pt>
                <c:pt idx="74783">
                  <c:v>1135</c:v>
                </c:pt>
                <c:pt idx="74784">
                  <c:v>1093</c:v>
                </c:pt>
                <c:pt idx="74785">
                  <c:v>1035</c:v>
                </c:pt>
                <c:pt idx="74786">
                  <c:v>1027</c:v>
                </c:pt>
                <c:pt idx="74787">
                  <c:v>1015</c:v>
                </c:pt>
                <c:pt idx="74788">
                  <c:v>1013</c:v>
                </c:pt>
                <c:pt idx="74789">
                  <c:v>1062</c:v>
                </c:pt>
                <c:pt idx="74790">
                  <c:v>1069</c:v>
                </c:pt>
                <c:pt idx="74791">
                  <c:v>1260</c:v>
                </c:pt>
                <c:pt idx="74792">
                  <c:v>1370</c:v>
                </c:pt>
                <c:pt idx="74793">
                  <c:v>1431</c:v>
                </c:pt>
                <c:pt idx="74794">
                  <c:v>1481</c:v>
                </c:pt>
                <c:pt idx="74795">
                  <c:v>1506</c:v>
                </c:pt>
                <c:pt idx="74796">
                  <c:v>1503</c:v>
                </c:pt>
                <c:pt idx="74797">
                  <c:v>1510</c:v>
                </c:pt>
                <c:pt idx="74798">
                  <c:v>1500</c:v>
                </c:pt>
                <c:pt idx="74799">
                  <c:v>1458</c:v>
                </c:pt>
                <c:pt idx="74800">
                  <c:v>1359</c:v>
                </c:pt>
                <c:pt idx="74801">
                  <c:v>1271</c:v>
                </c:pt>
                <c:pt idx="74802">
                  <c:v>1331</c:v>
                </c:pt>
                <c:pt idx="74803">
                  <c:v>1312</c:v>
                </c:pt>
                <c:pt idx="74804">
                  <c:v>1289</c:v>
                </c:pt>
                <c:pt idx="74805">
                  <c:v>1236</c:v>
                </c:pt>
                <c:pt idx="74806">
                  <c:v>1176</c:v>
                </c:pt>
                <c:pt idx="74807">
                  <c:v>1100</c:v>
                </c:pt>
                <c:pt idx="74808">
                  <c:v>1047</c:v>
                </c:pt>
                <c:pt idx="74809">
                  <c:v>1021</c:v>
                </c:pt>
                <c:pt idx="74810">
                  <c:v>1000</c:v>
                </c:pt>
                <c:pt idx="74811">
                  <c:v>986</c:v>
                </c:pt>
                <c:pt idx="74812">
                  <c:v>1000</c:v>
                </c:pt>
                <c:pt idx="74813">
                  <c:v>1025</c:v>
                </c:pt>
                <c:pt idx="74814">
                  <c:v>1035</c:v>
                </c:pt>
                <c:pt idx="74815">
                  <c:v>1207</c:v>
                </c:pt>
                <c:pt idx="74816">
                  <c:v>1349</c:v>
                </c:pt>
                <c:pt idx="74817">
                  <c:v>1441</c:v>
                </c:pt>
                <c:pt idx="74818">
                  <c:v>1501</c:v>
                </c:pt>
                <c:pt idx="74819">
                  <c:v>1542</c:v>
                </c:pt>
                <c:pt idx="74820">
                  <c:v>1530</c:v>
                </c:pt>
                <c:pt idx="74821">
                  <c:v>1548</c:v>
                </c:pt>
                <c:pt idx="74822">
                  <c:v>1508</c:v>
                </c:pt>
                <c:pt idx="74823">
                  <c:v>1440</c:v>
                </c:pt>
                <c:pt idx="74824">
                  <c:v>1372</c:v>
                </c:pt>
                <c:pt idx="74825">
                  <c:v>1296</c:v>
                </c:pt>
                <c:pt idx="74826">
                  <c:v>1360</c:v>
                </c:pt>
                <c:pt idx="74827">
                  <c:v>1363</c:v>
                </c:pt>
                <c:pt idx="74828">
                  <c:v>1343</c:v>
                </c:pt>
                <c:pt idx="74829">
                  <c:v>1310</c:v>
                </c:pt>
                <c:pt idx="74830">
                  <c:v>1225</c:v>
                </c:pt>
                <c:pt idx="74831">
                  <c:v>1147</c:v>
                </c:pt>
                <c:pt idx="74832">
                  <c:v>1094</c:v>
                </c:pt>
                <c:pt idx="74833">
                  <c:v>1059</c:v>
                </c:pt>
                <c:pt idx="74834">
                  <c:v>1041</c:v>
                </c:pt>
                <c:pt idx="74835">
                  <c:v>1016</c:v>
                </c:pt>
                <c:pt idx="74836">
                  <c:v>1026</c:v>
                </c:pt>
                <c:pt idx="74837">
                  <c:v>1045</c:v>
                </c:pt>
                <c:pt idx="74838">
                  <c:v>1069</c:v>
                </c:pt>
                <c:pt idx="74839">
                  <c:v>1279</c:v>
                </c:pt>
                <c:pt idx="74840">
                  <c:v>1408</c:v>
                </c:pt>
                <c:pt idx="74841">
                  <c:v>1505</c:v>
                </c:pt>
                <c:pt idx="74842">
                  <c:v>1550</c:v>
                </c:pt>
                <c:pt idx="74843">
                  <c:v>1553</c:v>
                </c:pt>
                <c:pt idx="74844">
                  <c:v>1572</c:v>
                </c:pt>
                <c:pt idx="74845">
                  <c:v>1600</c:v>
                </c:pt>
                <c:pt idx="74846">
                  <c:v>1570</c:v>
                </c:pt>
                <c:pt idx="74847">
                  <c:v>1542</c:v>
                </c:pt>
                <c:pt idx="74848">
                  <c:v>1452</c:v>
                </c:pt>
                <c:pt idx="74849">
                  <c:v>1339</c:v>
                </c:pt>
                <c:pt idx="74850">
                  <c:v>1409</c:v>
                </c:pt>
                <c:pt idx="74851">
                  <c:v>1431</c:v>
                </c:pt>
                <c:pt idx="74852">
                  <c:v>1382</c:v>
                </c:pt>
                <c:pt idx="74853">
                  <c:v>1337</c:v>
                </c:pt>
                <c:pt idx="74854">
                  <c:v>1282</c:v>
                </c:pt>
                <c:pt idx="74855">
                  <c:v>1213</c:v>
                </c:pt>
                <c:pt idx="74856">
                  <c:v>1157</c:v>
                </c:pt>
                <c:pt idx="74857">
                  <c:v>1117</c:v>
                </c:pt>
                <c:pt idx="74858">
                  <c:v>1083</c:v>
                </c:pt>
                <c:pt idx="74859">
                  <c:v>1052</c:v>
                </c:pt>
                <c:pt idx="74860">
                  <c:v>1049</c:v>
                </c:pt>
                <c:pt idx="74861">
                  <c:v>1055</c:v>
                </c:pt>
                <c:pt idx="74862">
                  <c:v>1079</c:v>
                </c:pt>
                <c:pt idx="74863">
                  <c:v>1286</c:v>
                </c:pt>
                <c:pt idx="74864">
                  <c:v>1426</c:v>
                </c:pt>
                <c:pt idx="74865">
                  <c:v>1503</c:v>
                </c:pt>
                <c:pt idx="74866">
                  <c:v>1557</c:v>
                </c:pt>
                <c:pt idx="74867">
                  <c:v>1592</c:v>
                </c:pt>
                <c:pt idx="74868">
                  <c:v>1606</c:v>
                </c:pt>
                <c:pt idx="74869">
                  <c:v>1612</c:v>
                </c:pt>
                <c:pt idx="74870">
                  <c:v>1597</c:v>
                </c:pt>
                <c:pt idx="74871">
                  <c:v>1548</c:v>
                </c:pt>
                <c:pt idx="74872">
                  <c:v>1444</c:v>
                </c:pt>
                <c:pt idx="74873">
                  <c:v>1368</c:v>
                </c:pt>
                <c:pt idx="74874">
                  <c:v>1436</c:v>
                </c:pt>
                <c:pt idx="74875">
                  <c:v>1426</c:v>
                </c:pt>
                <c:pt idx="74876">
                  <c:v>1406</c:v>
                </c:pt>
                <c:pt idx="74877">
                  <c:v>1359</c:v>
                </c:pt>
                <c:pt idx="74878">
                  <c:v>1303</c:v>
                </c:pt>
                <c:pt idx="74879">
                  <c:v>1209</c:v>
                </c:pt>
                <c:pt idx="74880">
                  <c:v>1160</c:v>
                </c:pt>
                <c:pt idx="74881">
                  <c:v>1110</c:v>
                </c:pt>
                <c:pt idx="74882">
                  <c:v>1084</c:v>
                </c:pt>
                <c:pt idx="74883">
                  <c:v>1061</c:v>
                </c:pt>
                <c:pt idx="74884">
                  <c:v>1064</c:v>
                </c:pt>
                <c:pt idx="74885">
                  <c:v>1066</c:v>
                </c:pt>
                <c:pt idx="74886">
                  <c:v>1109</c:v>
                </c:pt>
                <c:pt idx="74887">
                  <c:v>1327</c:v>
                </c:pt>
                <c:pt idx="74888">
                  <c:v>1450</c:v>
                </c:pt>
                <c:pt idx="74889">
                  <c:v>1536</c:v>
                </c:pt>
                <c:pt idx="74890">
                  <c:v>1580</c:v>
                </c:pt>
                <c:pt idx="74891">
                  <c:v>1604</c:v>
                </c:pt>
                <c:pt idx="74892">
                  <c:v>1598</c:v>
                </c:pt>
                <c:pt idx="74893">
                  <c:v>1631</c:v>
                </c:pt>
                <c:pt idx="74894">
                  <c:v>1624</c:v>
                </c:pt>
                <c:pt idx="74895">
                  <c:v>1528</c:v>
                </c:pt>
                <c:pt idx="74896">
                  <c:v>1421</c:v>
                </c:pt>
                <c:pt idx="74897">
                  <c:v>1357</c:v>
                </c:pt>
                <c:pt idx="74898">
                  <c:v>1395</c:v>
                </c:pt>
                <c:pt idx="74899">
                  <c:v>1384</c:v>
                </c:pt>
                <c:pt idx="74900">
                  <c:v>1344</c:v>
                </c:pt>
                <c:pt idx="74901">
                  <c:v>1296</c:v>
                </c:pt>
                <c:pt idx="74902">
                  <c:v>1229</c:v>
                </c:pt>
                <c:pt idx="74903">
                  <c:v>1159</c:v>
                </c:pt>
                <c:pt idx="74904">
                  <c:v>1106</c:v>
                </c:pt>
                <c:pt idx="74905">
                  <c:v>1048</c:v>
                </c:pt>
                <c:pt idx="74906">
                  <c:v>1019</c:v>
                </c:pt>
                <c:pt idx="74907">
                  <c:v>1004</c:v>
                </c:pt>
                <c:pt idx="74908">
                  <c:v>1017</c:v>
                </c:pt>
                <c:pt idx="74909">
                  <c:v>1020</c:v>
                </c:pt>
                <c:pt idx="74910">
                  <c:v>1010</c:v>
                </c:pt>
                <c:pt idx="74911">
                  <c:v>1122</c:v>
                </c:pt>
                <c:pt idx="74912">
                  <c:v>1243</c:v>
                </c:pt>
                <c:pt idx="74913">
                  <c:v>1343</c:v>
                </c:pt>
                <c:pt idx="74914">
                  <c:v>1395</c:v>
                </c:pt>
                <c:pt idx="74915">
                  <c:v>1397</c:v>
                </c:pt>
                <c:pt idx="74916">
                  <c:v>1386</c:v>
                </c:pt>
                <c:pt idx="74917">
                  <c:v>1374</c:v>
                </c:pt>
                <c:pt idx="74918">
                  <c:v>1370</c:v>
                </c:pt>
                <c:pt idx="74919">
                  <c:v>1305</c:v>
                </c:pt>
                <c:pt idx="74920">
                  <c:v>1251</c:v>
                </c:pt>
                <c:pt idx="74921">
                  <c:v>1230</c:v>
                </c:pt>
                <c:pt idx="74922">
                  <c:v>1305</c:v>
                </c:pt>
                <c:pt idx="74923">
                  <c:v>1303</c:v>
                </c:pt>
                <c:pt idx="74924">
                  <c:v>1262</c:v>
                </c:pt>
                <c:pt idx="74925">
                  <c:v>1225</c:v>
                </c:pt>
                <c:pt idx="74926">
                  <c:v>1196</c:v>
                </c:pt>
                <c:pt idx="74927">
                  <c:v>1156</c:v>
                </c:pt>
                <c:pt idx="74928">
                  <c:v>1113</c:v>
                </c:pt>
                <c:pt idx="74929">
                  <c:v>1073</c:v>
                </c:pt>
                <c:pt idx="74930">
                  <c:v>1035</c:v>
                </c:pt>
                <c:pt idx="74931">
                  <c:v>1007</c:v>
                </c:pt>
                <c:pt idx="74932">
                  <c:v>1009</c:v>
                </c:pt>
                <c:pt idx="74933">
                  <c:v>986</c:v>
                </c:pt>
                <c:pt idx="74934">
                  <c:v>937</c:v>
                </c:pt>
                <c:pt idx="74935">
                  <c:v>983</c:v>
                </c:pt>
                <c:pt idx="74936">
                  <c:v>1028</c:v>
                </c:pt>
                <c:pt idx="74937">
                  <c:v>1078</c:v>
                </c:pt>
                <c:pt idx="74938">
                  <c:v>1157</c:v>
                </c:pt>
                <c:pt idx="74939">
                  <c:v>1181</c:v>
                </c:pt>
                <c:pt idx="74940">
                  <c:v>1211</c:v>
                </c:pt>
                <c:pt idx="74941">
                  <c:v>1218</c:v>
                </c:pt>
                <c:pt idx="74942">
                  <c:v>1212</c:v>
                </c:pt>
                <c:pt idx="74943">
                  <c:v>1163</c:v>
                </c:pt>
                <c:pt idx="74944">
                  <c:v>1145</c:v>
                </c:pt>
                <c:pt idx="74945">
                  <c:v>1139</c:v>
                </c:pt>
                <c:pt idx="74946">
                  <c:v>1191</c:v>
                </c:pt>
                <c:pt idx="74947">
                  <c:v>1195</c:v>
                </c:pt>
                <c:pt idx="74948">
                  <c:v>1196</c:v>
                </c:pt>
                <c:pt idx="74949">
                  <c:v>1160</c:v>
                </c:pt>
                <c:pt idx="74950">
                  <c:v>1104</c:v>
                </c:pt>
                <c:pt idx="74951">
                  <c:v>1045</c:v>
                </c:pt>
                <c:pt idx="74952">
                  <c:v>1013</c:v>
                </c:pt>
                <c:pt idx="74953">
                  <c:v>996</c:v>
                </c:pt>
                <c:pt idx="74954">
                  <c:v>962</c:v>
                </c:pt>
                <c:pt idx="74955">
                  <c:v>953</c:v>
                </c:pt>
                <c:pt idx="74956">
                  <c:v>964</c:v>
                </c:pt>
                <c:pt idx="74957">
                  <c:v>1015</c:v>
                </c:pt>
                <c:pt idx="74958">
                  <c:v>1044</c:v>
                </c:pt>
                <c:pt idx="74959">
                  <c:v>1230</c:v>
                </c:pt>
                <c:pt idx="74960">
                  <c:v>1347</c:v>
                </c:pt>
                <c:pt idx="74961">
                  <c:v>1402</c:v>
                </c:pt>
                <c:pt idx="74962">
                  <c:v>1428</c:v>
                </c:pt>
                <c:pt idx="74963">
                  <c:v>1414</c:v>
                </c:pt>
                <c:pt idx="74964">
                  <c:v>1389</c:v>
                </c:pt>
                <c:pt idx="74965">
                  <c:v>1409</c:v>
                </c:pt>
                <c:pt idx="74966">
                  <c:v>1412</c:v>
                </c:pt>
                <c:pt idx="74967">
                  <c:v>1376</c:v>
                </c:pt>
                <c:pt idx="74968">
                  <c:v>1306</c:v>
                </c:pt>
                <c:pt idx="74969">
                  <c:v>1220</c:v>
                </c:pt>
                <c:pt idx="74970">
                  <c:v>1299</c:v>
                </c:pt>
                <c:pt idx="74971">
                  <c:v>1293</c:v>
                </c:pt>
                <c:pt idx="74972">
                  <c:v>1259</c:v>
                </c:pt>
                <c:pt idx="74973">
                  <c:v>1207</c:v>
                </c:pt>
                <c:pt idx="74974">
                  <c:v>1164</c:v>
                </c:pt>
                <c:pt idx="74975">
                  <c:v>1087</c:v>
                </c:pt>
                <c:pt idx="74976">
                  <c:v>1045</c:v>
                </c:pt>
                <c:pt idx="74977">
                  <c:v>1026</c:v>
                </c:pt>
                <c:pt idx="74978">
                  <c:v>1008</c:v>
                </c:pt>
                <c:pt idx="74979">
                  <c:v>985</c:v>
                </c:pt>
                <c:pt idx="74980">
                  <c:v>997</c:v>
                </c:pt>
                <c:pt idx="74981">
                  <c:v>1037</c:v>
                </c:pt>
                <c:pt idx="74982">
                  <c:v>1053</c:v>
                </c:pt>
                <c:pt idx="74983">
                  <c:v>1231</c:v>
                </c:pt>
                <c:pt idx="74984">
                  <c:v>1344</c:v>
                </c:pt>
                <c:pt idx="74985">
                  <c:v>1437</c:v>
                </c:pt>
                <c:pt idx="74986">
                  <c:v>1503</c:v>
                </c:pt>
                <c:pt idx="74987">
                  <c:v>1501</c:v>
                </c:pt>
                <c:pt idx="74988">
                  <c:v>1519</c:v>
                </c:pt>
                <c:pt idx="74989">
                  <c:v>1533</c:v>
                </c:pt>
                <c:pt idx="74990">
                  <c:v>1509</c:v>
                </c:pt>
                <c:pt idx="74991">
                  <c:v>1450</c:v>
                </c:pt>
                <c:pt idx="74992">
                  <c:v>1367</c:v>
                </c:pt>
                <c:pt idx="74993">
                  <c:v>1299</c:v>
                </c:pt>
                <c:pt idx="74994">
                  <c:v>1366</c:v>
                </c:pt>
                <c:pt idx="74995">
                  <c:v>1365</c:v>
                </c:pt>
                <c:pt idx="74996">
                  <c:v>1317</c:v>
                </c:pt>
                <c:pt idx="74997">
                  <c:v>1282</c:v>
                </c:pt>
                <c:pt idx="74998">
                  <c:v>1213</c:v>
                </c:pt>
                <c:pt idx="74999">
                  <c:v>1152</c:v>
                </c:pt>
                <c:pt idx="75000">
                  <c:v>1096</c:v>
                </c:pt>
                <c:pt idx="75001">
                  <c:v>1033</c:v>
                </c:pt>
                <c:pt idx="75002">
                  <c:v>1006</c:v>
                </c:pt>
                <c:pt idx="75003">
                  <c:v>990</c:v>
                </c:pt>
                <c:pt idx="75004">
                  <c:v>985</c:v>
                </c:pt>
                <c:pt idx="75005">
                  <c:v>1027</c:v>
                </c:pt>
                <c:pt idx="75006">
                  <c:v>1051</c:v>
                </c:pt>
                <c:pt idx="75007">
                  <c:v>1236</c:v>
                </c:pt>
                <c:pt idx="75008">
                  <c:v>1382</c:v>
                </c:pt>
                <c:pt idx="75009">
                  <c:v>1473</c:v>
                </c:pt>
                <c:pt idx="75010">
                  <c:v>1488</c:v>
                </c:pt>
                <c:pt idx="75011">
                  <c:v>1469</c:v>
                </c:pt>
                <c:pt idx="75012">
                  <c:v>1431</c:v>
                </c:pt>
                <c:pt idx="75013">
                  <c:v>1425</c:v>
                </c:pt>
                <c:pt idx="75014">
                  <c:v>1420</c:v>
                </c:pt>
                <c:pt idx="75015">
                  <c:v>1375</c:v>
                </c:pt>
                <c:pt idx="75016">
                  <c:v>1290</c:v>
                </c:pt>
                <c:pt idx="75017">
                  <c:v>1216</c:v>
                </c:pt>
                <c:pt idx="75018">
                  <c:v>1289</c:v>
                </c:pt>
                <c:pt idx="75019">
                  <c:v>1271</c:v>
                </c:pt>
                <c:pt idx="75020">
                  <c:v>1231</c:v>
                </c:pt>
                <c:pt idx="75021">
                  <c:v>1168</c:v>
                </c:pt>
                <c:pt idx="75022">
                  <c:v>1101</c:v>
                </c:pt>
                <c:pt idx="75023">
                  <c:v>1045</c:v>
                </c:pt>
                <c:pt idx="75024">
                  <c:v>1002</c:v>
                </c:pt>
                <c:pt idx="75025">
                  <c:v>953</c:v>
                </c:pt>
                <c:pt idx="75026">
                  <c:v>932</c:v>
                </c:pt>
                <c:pt idx="75027">
                  <c:v>924</c:v>
                </c:pt>
                <c:pt idx="75028">
                  <c:v>939</c:v>
                </c:pt>
                <c:pt idx="75029">
                  <c:v>983</c:v>
                </c:pt>
                <c:pt idx="75030">
                  <c:v>1018</c:v>
                </c:pt>
                <c:pt idx="75031">
                  <c:v>1185</c:v>
                </c:pt>
                <c:pt idx="75032">
                  <c:v>1303</c:v>
                </c:pt>
                <c:pt idx="75033">
                  <c:v>1366</c:v>
                </c:pt>
                <c:pt idx="75034">
                  <c:v>1424</c:v>
                </c:pt>
                <c:pt idx="75035">
                  <c:v>1468</c:v>
                </c:pt>
                <c:pt idx="75036">
                  <c:v>1471</c:v>
                </c:pt>
                <c:pt idx="75037">
                  <c:v>1432</c:v>
                </c:pt>
                <c:pt idx="75038">
                  <c:v>1421</c:v>
                </c:pt>
                <c:pt idx="75039">
                  <c:v>1364</c:v>
                </c:pt>
                <c:pt idx="75040">
                  <c:v>1285</c:v>
                </c:pt>
                <c:pt idx="75041">
                  <c:v>1228</c:v>
                </c:pt>
                <c:pt idx="75042">
                  <c:v>1255</c:v>
                </c:pt>
                <c:pt idx="75043">
                  <c:v>1231</c:v>
                </c:pt>
                <c:pt idx="75044">
                  <c:v>1194</c:v>
                </c:pt>
                <c:pt idx="75045">
                  <c:v>1142</c:v>
                </c:pt>
                <c:pt idx="75046">
                  <c:v>1090</c:v>
                </c:pt>
                <c:pt idx="75047">
                  <c:v>1035</c:v>
                </c:pt>
                <c:pt idx="75048">
                  <c:v>986</c:v>
                </c:pt>
                <c:pt idx="75049">
                  <c:v>961</c:v>
                </c:pt>
                <c:pt idx="75050">
                  <c:v>944</c:v>
                </c:pt>
                <c:pt idx="75051">
                  <c:v>924</c:v>
                </c:pt>
                <c:pt idx="75052">
                  <c:v>935</c:v>
                </c:pt>
                <c:pt idx="75053">
                  <c:v>984</c:v>
                </c:pt>
                <c:pt idx="75054">
                  <c:v>981</c:v>
                </c:pt>
                <c:pt idx="75055">
                  <c:v>1165</c:v>
                </c:pt>
                <c:pt idx="75056">
                  <c:v>1254</c:v>
                </c:pt>
                <c:pt idx="75057">
                  <c:v>1350</c:v>
                </c:pt>
                <c:pt idx="75058">
                  <c:v>1391</c:v>
                </c:pt>
                <c:pt idx="75059">
                  <c:v>1427</c:v>
                </c:pt>
                <c:pt idx="75060">
                  <c:v>1460</c:v>
                </c:pt>
                <c:pt idx="75061">
                  <c:v>1461</c:v>
                </c:pt>
                <c:pt idx="75062">
                  <c:v>1451</c:v>
                </c:pt>
                <c:pt idx="75063">
                  <c:v>1401</c:v>
                </c:pt>
                <c:pt idx="75064">
                  <c:v>1326</c:v>
                </c:pt>
                <c:pt idx="75065">
                  <c:v>1239</c:v>
                </c:pt>
                <c:pt idx="75066">
                  <c:v>1309</c:v>
                </c:pt>
                <c:pt idx="75067">
                  <c:v>1297</c:v>
                </c:pt>
                <c:pt idx="75068">
                  <c:v>1259</c:v>
                </c:pt>
                <c:pt idx="75069">
                  <c:v>1203</c:v>
                </c:pt>
                <c:pt idx="75070">
                  <c:v>1162</c:v>
                </c:pt>
                <c:pt idx="75071">
                  <c:v>1101</c:v>
                </c:pt>
                <c:pt idx="75072">
                  <c:v>1079</c:v>
                </c:pt>
                <c:pt idx="75073">
                  <c:v>1036</c:v>
                </c:pt>
                <c:pt idx="75074">
                  <c:v>1017</c:v>
                </c:pt>
                <c:pt idx="75075">
                  <c:v>998</c:v>
                </c:pt>
                <c:pt idx="75076">
                  <c:v>989</c:v>
                </c:pt>
                <c:pt idx="75077">
                  <c:v>999</c:v>
                </c:pt>
                <c:pt idx="75078">
                  <c:v>975</c:v>
                </c:pt>
                <c:pt idx="75079">
                  <c:v>1059</c:v>
                </c:pt>
                <c:pt idx="75080">
                  <c:v>1188</c:v>
                </c:pt>
                <c:pt idx="75081">
                  <c:v>1301</c:v>
                </c:pt>
                <c:pt idx="75082">
                  <c:v>1353</c:v>
                </c:pt>
                <c:pt idx="75083">
                  <c:v>1367</c:v>
                </c:pt>
                <c:pt idx="75084">
                  <c:v>1319</c:v>
                </c:pt>
                <c:pt idx="75085">
                  <c:v>1330</c:v>
                </c:pt>
                <c:pt idx="75086">
                  <c:v>1277</c:v>
                </c:pt>
                <c:pt idx="75087">
                  <c:v>1233</c:v>
                </c:pt>
                <c:pt idx="75088">
                  <c:v>1182</c:v>
                </c:pt>
                <c:pt idx="75089">
                  <c:v>1166</c:v>
                </c:pt>
                <c:pt idx="75090">
                  <c:v>1252</c:v>
                </c:pt>
                <c:pt idx="75091">
                  <c:v>1247</c:v>
                </c:pt>
                <c:pt idx="75092">
                  <c:v>1211</c:v>
                </c:pt>
                <c:pt idx="75093">
                  <c:v>1149</c:v>
                </c:pt>
                <c:pt idx="75094">
                  <c:v>1118</c:v>
                </c:pt>
                <c:pt idx="75095">
                  <c:v>1068</c:v>
                </c:pt>
                <c:pt idx="75096">
                  <c:v>1016</c:v>
                </c:pt>
                <c:pt idx="75097">
                  <c:v>1007</c:v>
                </c:pt>
                <c:pt idx="75098">
                  <c:v>977</c:v>
                </c:pt>
                <c:pt idx="75099">
                  <c:v>945</c:v>
                </c:pt>
                <c:pt idx="75100">
                  <c:v>935</c:v>
                </c:pt>
                <c:pt idx="75101">
                  <c:v>933</c:v>
                </c:pt>
                <c:pt idx="75102">
                  <c:v>890</c:v>
                </c:pt>
                <c:pt idx="75103">
                  <c:v>938</c:v>
                </c:pt>
                <c:pt idx="75104">
                  <c:v>988</c:v>
                </c:pt>
                <c:pt idx="75105">
                  <c:v>1062</c:v>
                </c:pt>
                <c:pt idx="75106">
                  <c:v>1112</c:v>
                </c:pt>
                <c:pt idx="75107">
                  <c:v>1112</c:v>
                </c:pt>
                <c:pt idx="75108">
                  <c:v>1091</c:v>
                </c:pt>
                <c:pt idx="75109">
                  <c:v>1166</c:v>
                </c:pt>
                <c:pt idx="75110">
                  <c:v>1150</c:v>
                </c:pt>
                <c:pt idx="75111">
                  <c:v>1134</c:v>
                </c:pt>
                <c:pt idx="75112">
                  <c:v>1119</c:v>
                </c:pt>
                <c:pt idx="75113">
                  <c:v>1113</c:v>
                </c:pt>
                <c:pt idx="75114">
                  <c:v>1215</c:v>
                </c:pt>
                <c:pt idx="75115">
                  <c:v>1230</c:v>
                </c:pt>
                <c:pt idx="75116">
                  <c:v>1216</c:v>
                </c:pt>
                <c:pt idx="75117">
                  <c:v>1173</c:v>
                </c:pt>
                <c:pt idx="75118">
                  <c:v>1134</c:v>
                </c:pt>
                <c:pt idx="75119">
                  <c:v>1076</c:v>
                </c:pt>
                <c:pt idx="75120">
                  <c:v>1032</c:v>
                </c:pt>
                <c:pt idx="75121">
                  <c:v>1016</c:v>
                </c:pt>
                <c:pt idx="75122">
                  <c:v>974</c:v>
                </c:pt>
                <c:pt idx="75123">
                  <c:v>961</c:v>
                </c:pt>
                <c:pt idx="75124">
                  <c:v>967</c:v>
                </c:pt>
                <c:pt idx="75125">
                  <c:v>1020</c:v>
                </c:pt>
                <c:pt idx="75126">
                  <c:v>1043</c:v>
                </c:pt>
                <c:pt idx="75127">
                  <c:v>1103</c:v>
                </c:pt>
                <c:pt idx="75128">
                  <c:v>1233</c:v>
                </c:pt>
                <c:pt idx="75129">
                  <c:v>1285</c:v>
                </c:pt>
                <c:pt idx="75130">
                  <c:v>1344</c:v>
                </c:pt>
                <c:pt idx="75131">
                  <c:v>1369</c:v>
                </c:pt>
                <c:pt idx="75132">
                  <c:v>1382</c:v>
                </c:pt>
                <c:pt idx="75133">
                  <c:v>1396</c:v>
                </c:pt>
                <c:pt idx="75134">
                  <c:v>1389</c:v>
                </c:pt>
                <c:pt idx="75135">
                  <c:v>1346</c:v>
                </c:pt>
                <c:pt idx="75136">
                  <c:v>1270</c:v>
                </c:pt>
                <c:pt idx="75137">
                  <c:v>1203</c:v>
                </c:pt>
                <c:pt idx="75138">
                  <c:v>1273</c:v>
                </c:pt>
                <c:pt idx="75139">
                  <c:v>1263</c:v>
                </c:pt>
                <c:pt idx="75140">
                  <c:v>1237</c:v>
                </c:pt>
                <c:pt idx="75141">
                  <c:v>1192</c:v>
                </c:pt>
                <c:pt idx="75142">
                  <c:v>1126</c:v>
                </c:pt>
                <c:pt idx="75143">
                  <c:v>1048</c:v>
                </c:pt>
                <c:pt idx="75144">
                  <c:v>1002</c:v>
                </c:pt>
                <c:pt idx="75145">
                  <c:v>971</c:v>
                </c:pt>
                <c:pt idx="75146">
                  <c:v>949</c:v>
                </c:pt>
                <c:pt idx="75147">
                  <c:v>939</c:v>
                </c:pt>
                <c:pt idx="75148">
                  <c:v>949</c:v>
                </c:pt>
                <c:pt idx="75149">
                  <c:v>991</c:v>
                </c:pt>
                <c:pt idx="75150">
                  <c:v>1000</c:v>
                </c:pt>
                <c:pt idx="75151">
                  <c:v>1189</c:v>
                </c:pt>
                <c:pt idx="75152">
                  <c:v>1296</c:v>
                </c:pt>
                <c:pt idx="75153">
                  <c:v>1390</c:v>
                </c:pt>
                <c:pt idx="75154">
                  <c:v>1444</c:v>
                </c:pt>
                <c:pt idx="75155">
                  <c:v>1474</c:v>
                </c:pt>
                <c:pt idx="75156">
                  <c:v>1496</c:v>
                </c:pt>
                <c:pt idx="75157">
                  <c:v>1496</c:v>
                </c:pt>
                <c:pt idx="75158">
                  <c:v>1461</c:v>
                </c:pt>
                <c:pt idx="75159">
                  <c:v>1411</c:v>
                </c:pt>
                <c:pt idx="75160">
                  <c:v>1323</c:v>
                </c:pt>
                <c:pt idx="75161">
                  <c:v>1234</c:v>
                </c:pt>
                <c:pt idx="75162">
                  <c:v>1343</c:v>
                </c:pt>
                <c:pt idx="75163">
                  <c:v>1305</c:v>
                </c:pt>
                <c:pt idx="75164">
                  <c:v>1273</c:v>
                </c:pt>
                <c:pt idx="75165">
                  <c:v>1235</c:v>
                </c:pt>
                <c:pt idx="75166">
                  <c:v>1171</c:v>
                </c:pt>
                <c:pt idx="75167">
                  <c:v>1098</c:v>
                </c:pt>
                <c:pt idx="75168">
                  <c:v>1056</c:v>
                </c:pt>
                <c:pt idx="75169">
                  <c:v>1021</c:v>
                </c:pt>
                <c:pt idx="75170">
                  <c:v>986</c:v>
                </c:pt>
                <c:pt idx="75171">
                  <c:v>973</c:v>
                </c:pt>
                <c:pt idx="75172">
                  <c:v>982</c:v>
                </c:pt>
                <c:pt idx="75173">
                  <c:v>1008</c:v>
                </c:pt>
                <c:pt idx="75174">
                  <c:v>1021</c:v>
                </c:pt>
                <c:pt idx="75175">
                  <c:v>1206</c:v>
                </c:pt>
                <c:pt idx="75176">
                  <c:v>1338</c:v>
                </c:pt>
                <c:pt idx="75177">
                  <c:v>1429</c:v>
                </c:pt>
                <c:pt idx="75178">
                  <c:v>1481</c:v>
                </c:pt>
                <c:pt idx="75179">
                  <c:v>1466</c:v>
                </c:pt>
                <c:pt idx="75180">
                  <c:v>1445</c:v>
                </c:pt>
                <c:pt idx="75181">
                  <c:v>1436</c:v>
                </c:pt>
                <c:pt idx="75182">
                  <c:v>1425</c:v>
                </c:pt>
                <c:pt idx="75183">
                  <c:v>1395</c:v>
                </c:pt>
                <c:pt idx="75184">
                  <c:v>1314</c:v>
                </c:pt>
                <c:pt idx="75185">
                  <c:v>1234</c:v>
                </c:pt>
                <c:pt idx="75186">
                  <c:v>1313</c:v>
                </c:pt>
                <c:pt idx="75187">
                  <c:v>1315</c:v>
                </c:pt>
                <c:pt idx="75188">
                  <c:v>1264</c:v>
                </c:pt>
                <c:pt idx="75189">
                  <c:v>1237</c:v>
                </c:pt>
                <c:pt idx="75190">
                  <c:v>1163</c:v>
                </c:pt>
                <c:pt idx="75191">
                  <c:v>1086</c:v>
                </c:pt>
                <c:pt idx="75192">
                  <c:v>1053</c:v>
                </c:pt>
                <c:pt idx="75193">
                  <c:v>1009</c:v>
                </c:pt>
                <c:pt idx="75194">
                  <c:v>987</c:v>
                </c:pt>
                <c:pt idx="75195">
                  <c:v>974</c:v>
                </c:pt>
                <c:pt idx="75196">
                  <c:v>979</c:v>
                </c:pt>
                <c:pt idx="75197">
                  <c:v>1021</c:v>
                </c:pt>
                <c:pt idx="75198">
                  <c:v>1036</c:v>
                </c:pt>
                <c:pt idx="75199">
                  <c:v>1223</c:v>
                </c:pt>
                <c:pt idx="75200">
                  <c:v>1329</c:v>
                </c:pt>
                <c:pt idx="75201">
                  <c:v>1404</c:v>
                </c:pt>
                <c:pt idx="75202">
                  <c:v>1484</c:v>
                </c:pt>
                <c:pt idx="75203">
                  <c:v>1510</c:v>
                </c:pt>
                <c:pt idx="75204">
                  <c:v>1509</c:v>
                </c:pt>
                <c:pt idx="75205">
                  <c:v>1524</c:v>
                </c:pt>
                <c:pt idx="75206">
                  <c:v>1522</c:v>
                </c:pt>
                <c:pt idx="75207">
                  <c:v>1483</c:v>
                </c:pt>
                <c:pt idx="75208">
                  <c:v>1381</c:v>
                </c:pt>
                <c:pt idx="75209">
                  <c:v>1313</c:v>
                </c:pt>
                <c:pt idx="75210">
                  <c:v>1403</c:v>
                </c:pt>
                <c:pt idx="75211">
                  <c:v>1374</c:v>
                </c:pt>
                <c:pt idx="75212">
                  <c:v>1343</c:v>
                </c:pt>
                <c:pt idx="75213">
                  <c:v>1309</c:v>
                </c:pt>
                <c:pt idx="75214">
                  <c:v>1243</c:v>
                </c:pt>
                <c:pt idx="75215">
                  <c:v>1161</c:v>
                </c:pt>
                <c:pt idx="75216">
                  <c:v>1110</c:v>
                </c:pt>
                <c:pt idx="75217">
                  <c:v>1083</c:v>
                </c:pt>
                <c:pt idx="75218">
                  <c:v>963</c:v>
                </c:pt>
                <c:pt idx="75219">
                  <c:v>1053</c:v>
                </c:pt>
                <c:pt idx="75220">
                  <c:v>1051</c:v>
                </c:pt>
                <c:pt idx="75221">
                  <c:v>1080</c:v>
                </c:pt>
                <c:pt idx="75222">
                  <c:v>1083</c:v>
                </c:pt>
                <c:pt idx="75223">
                  <c:v>1234</c:v>
                </c:pt>
                <c:pt idx="75224">
                  <c:v>1390</c:v>
                </c:pt>
                <c:pt idx="75225">
                  <c:v>1473</c:v>
                </c:pt>
                <c:pt idx="75226">
                  <c:v>1507</c:v>
                </c:pt>
                <c:pt idx="75227">
                  <c:v>1508</c:v>
                </c:pt>
                <c:pt idx="75228">
                  <c:v>1524</c:v>
                </c:pt>
                <c:pt idx="75229">
                  <c:v>1530</c:v>
                </c:pt>
                <c:pt idx="75230">
                  <c:v>1459</c:v>
                </c:pt>
                <c:pt idx="75231">
                  <c:v>1407</c:v>
                </c:pt>
                <c:pt idx="75232">
                  <c:v>1317</c:v>
                </c:pt>
                <c:pt idx="75233">
                  <c:v>1254</c:v>
                </c:pt>
                <c:pt idx="75234">
                  <c:v>1342</c:v>
                </c:pt>
                <c:pt idx="75235">
                  <c:v>1333</c:v>
                </c:pt>
                <c:pt idx="75236">
                  <c:v>1279</c:v>
                </c:pt>
                <c:pt idx="75237">
                  <c:v>1221</c:v>
                </c:pt>
                <c:pt idx="75238">
                  <c:v>1181</c:v>
                </c:pt>
                <c:pt idx="75239">
                  <c:v>1141</c:v>
                </c:pt>
                <c:pt idx="75240">
                  <c:v>1095</c:v>
                </c:pt>
                <c:pt idx="75241">
                  <c:v>1052</c:v>
                </c:pt>
                <c:pt idx="75242">
                  <c:v>1032</c:v>
                </c:pt>
                <c:pt idx="75243">
                  <c:v>1001</c:v>
                </c:pt>
                <c:pt idx="75244">
                  <c:v>1002</c:v>
                </c:pt>
                <c:pt idx="75245">
                  <c:v>1020</c:v>
                </c:pt>
                <c:pt idx="75246">
                  <c:v>1001</c:v>
                </c:pt>
                <c:pt idx="75247">
                  <c:v>1100</c:v>
                </c:pt>
                <c:pt idx="75248">
                  <c:v>1213</c:v>
                </c:pt>
                <c:pt idx="75249">
                  <c:v>1326</c:v>
                </c:pt>
                <c:pt idx="75250">
                  <c:v>1363</c:v>
                </c:pt>
                <c:pt idx="75251">
                  <c:v>1326</c:v>
                </c:pt>
                <c:pt idx="75252">
                  <c:v>1311</c:v>
                </c:pt>
                <c:pt idx="75253">
                  <c:v>1267</c:v>
                </c:pt>
                <c:pt idx="75254">
                  <c:v>1219</c:v>
                </c:pt>
                <c:pt idx="75255">
                  <c:v>1163</c:v>
                </c:pt>
                <c:pt idx="75256">
                  <c:v>1155</c:v>
                </c:pt>
                <c:pt idx="75257">
                  <c:v>1131</c:v>
                </c:pt>
                <c:pt idx="75258">
                  <c:v>1219</c:v>
                </c:pt>
                <c:pt idx="75259">
                  <c:v>1217</c:v>
                </c:pt>
                <c:pt idx="75260">
                  <c:v>1184</c:v>
                </c:pt>
                <c:pt idx="75261">
                  <c:v>1137</c:v>
                </c:pt>
                <c:pt idx="75262">
                  <c:v>1103</c:v>
                </c:pt>
                <c:pt idx="75263">
                  <c:v>1039</c:v>
                </c:pt>
                <c:pt idx="75264">
                  <c:v>1004</c:v>
                </c:pt>
                <c:pt idx="75265">
                  <c:v>970</c:v>
                </c:pt>
                <c:pt idx="75266">
                  <c:v>939</c:v>
                </c:pt>
                <c:pt idx="75267">
                  <c:v>928</c:v>
                </c:pt>
                <c:pt idx="75268">
                  <c:v>930</c:v>
                </c:pt>
                <c:pt idx="75269">
                  <c:v>907</c:v>
                </c:pt>
                <c:pt idx="75270">
                  <c:v>885</c:v>
                </c:pt>
                <c:pt idx="75271">
                  <c:v>945</c:v>
                </c:pt>
                <c:pt idx="75272">
                  <c:v>1025</c:v>
                </c:pt>
                <c:pt idx="75273">
                  <c:v>1075</c:v>
                </c:pt>
                <c:pt idx="75274">
                  <c:v>1147</c:v>
                </c:pt>
                <c:pt idx="75275">
                  <c:v>1191</c:v>
                </c:pt>
                <c:pt idx="75276">
                  <c:v>1191</c:v>
                </c:pt>
                <c:pt idx="75277">
                  <c:v>1210</c:v>
                </c:pt>
                <c:pt idx="75278">
                  <c:v>1183</c:v>
                </c:pt>
                <c:pt idx="75279">
                  <c:v>1153</c:v>
                </c:pt>
                <c:pt idx="75280">
                  <c:v>1160</c:v>
                </c:pt>
                <c:pt idx="75281">
                  <c:v>1140</c:v>
                </c:pt>
                <c:pt idx="75282">
                  <c:v>1237</c:v>
                </c:pt>
                <c:pt idx="75283">
                  <c:v>1259</c:v>
                </c:pt>
                <c:pt idx="75284">
                  <c:v>1242</c:v>
                </c:pt>
                <c:pt idx="75285">
                  <c:v>1215</c:v>
                </c:pt>
                <c:pt idx="75286">
                  <c:v>1169</c:v>
                </c:pt>
                <c:pt idx="75287">
                  <c:v>1102</c:v>
                </c:pt>
                <c:pt idx="75288">
                  <c:v>1051</c:v>
                </c:pt>
                <c:pt idx="75289">
                  <c:v>1017</c:v>
                </c:pt>
                <c:pt idx="75290">
                  <c:v>984</c:v>
                </c:pt>
                <c:pt idx="75291">
                  <c:v>963</c:v>
                </c:pt>
                <c:pt idx="75292">
                  <c:v>983</c:v>
                </c:pt>
                <c:pt idx="75293">
                  <c:v>1027</c:v>
                </c:pt>
                <c:pt idx="75294">
                  <c:v>1053</c:v>
                </c:pt>
                <c:pt idx="75295">
                  <c:v>1227</c:v>
                </c:pt>
                <c:pt idx="75296">
                  <c:v>1356</c:v>
                </c:pt>
                <c:pt idx="75297">
                  <c:v>1434</c:v>
                </c:pt>
                <c:pt idx="75298">
                  <c:v>1504</c:v>
                </c:pt>
                <c:pt idx="75299">
                  <c:v>1518</c:v>
                </c:pt>
                <c:pt idx="75300">
                  <c:v>1519</c:v>
                </c:pt>
                <c:pt idx="75301">
                  <c:v>1518</c:v>
                </c:pt>
                <c:pt idx="75302">
                  <c:v>1492</c:v>
                </c:pt>
                <c:pt idx="75303">
                  <c:v>1436</c:v>
                </c:pt>
                <c:pt idx="75304">
                  <c:v>1348</c:v>
                </c:pt>
                <c:pt idx="75305">
                  <c:v>1134</c:v>
                </c:pt>
                <c:pt idx="75306">
                  <c:v>1217</c:v>
                </c:pt>
                <c:pt idx="75307">
                  <c:v>1323</c:v>
                </c:pt>
                <c:pt idx="75308">
                  <c:v>1298</c:v>
                </c:pt>
                <c:pt idx="75309">
                  <c:v>1262</c:v>
                </c:pt>
                <c:pt idx="75310">
                  <c:v>1206</c:v>
                </c:pt>
                <c:pt idx="75311">
                  <c:v>1115</c:v>
                </c:pt>
                <c:pt idx="75312">
                  <c:v>1069</c:v>
                </c:pt>
                <c:pt idx="75313">
                  <c:v>1026</c:v>
                </c:pt>
                <c:pt idx="75314">
                  <c:v>990</c:v>
                </c:pt>
                <c:pt idx="75315">
                  <c:v>983</c:v>
                </c:pt>
                <c:pt idx="75316">
                  <c:v>991</c:v>
                </c:pt>
                <c:pt idx="75317">
                  <c:v>1025</c:v>
                </c:pt>
                <c:pt idx="75318">
                  <c:v>1063</c:v>
                </c:pt>
                <c:pt idx="75319">
                  <c:v>1242</c:v>
                </c:pt>
                <c:pt idx="75320">
                  <c:v>1364</c:v>
                </c:pt>
                <c:pt idx="75321">
                  <c:v>1454</c:v>
                </c:pt>
                <c:pt idx="75322">
                  <c:v>1484</c:v>
                </c:pt>
                <c:pt idx="75323">
                  <c:v>1513</c:v>
                </c:pt>
                <c:pt idx="75324">
                  <c:v>1548</c:v>
                </c:pt>
                <c:pt idx="75325">
                  <c:v>1571</c:v>
                </c:pt>
                <c:pt idx="75326">
                  <c:v>1558</c:v>
                </c:pt>
                <c:pt idx="75327">
                  <c:v>1454</c:v>
                </c:pt>
                <c:pt idx="75328">
                  <c:v>1392</c:v>
                </c:pt>
                <c:pt idx="75329">
                  <c:v>1296</c:v>
                </c:pt>
                <c:pt idx="75330">
                  <c:v>1382</c:v>
                </c:pt>
                <c:pt idx="75331">
                  <c:v>1373</c:v>
                </c:pt>
                <c:pt idx="75332">
                  <c:v>1332</c:v>
                </c:pt>
                <c:pt idx="75333">
                  <c:v>1375</c:v>
                </c:pt>
                <c:pt idx="75334">
                  <c:v>1214</c:v>
                </c:pt>
                <c:pt idx="75335">
                  <c:v>1139</c:v>
                </c:pt>
                <c:pt idx="75336">
                  <c:v>1089</c:v>
                </c:pt>
                <c:pt idx="75337">
                  <c:v>1048</c:v>
                </c:pt>
                <c:pt idx="75338">
                  <c:v>1023</c:v>
                </c:pt>
                <c:pt idx="75339">
                  <c:v>1003</c:v>
                </c:pt>
                <c:pt idx="75340">
                  <c:v>990</c:v>
                </c:pt>
                <c:pt idx="75341">
                  <c:v>1025</c:v>
                </c:pt>
                <c:pt idx="75342">
                  <c:v>1055</c:v>
                </c:pt>
                <c:pt idx="75343">
                  <c:v>1273</c:v>
                </c:pt>
                <c:pt idx="75344">
                  <c:v>1407</c:v>
                </c:pt>
                <c:pt idx="75345">
                  <c:v>1493</c:v>
                </c:pt>
                <c:pt idx="75346">
                  <c:v>1536</c:v>
                </c:pt>
                <c:pt idx="75347">
                  <c:v>1560</c:v>
                </c:pt>
                <c:pt idx="75348">
                  <c:v>1563</c:v>
                </c:pt>
                <c:pt idx="75349">
                  <c:v>1582</c:v>
                </c:pt>
                <c:pt idx="75350">
                  <c:v>1610</c:v>
                </c:pt>
                <c:pt idx="75351">
                  <c:v>1562</c:v>
                </c:pt>
                <c:pt idx="75352">
                  <c:v>1474</c:v>
                </c:pt>
                <c:pt idx="75353">
                  <c:v>1354</c:v>
                </c:pt>
                <c:pt idx="75354">
                  <c:v>1426</c:v>
                </c:pt>
                <c:pt idx="75355">
                  <c:v>1410</c:v>
                </c:pt>
                <c:pt idx="75356">
                  <c:v>1369</c:v>
                </c:pt>
                <c:pt idx="75357">
                  <c:v>1337</c:v>
                </c:pt>
                <c:pt idx="75358">
                  <c:v>1271</c:v>
                </c:pt>
                <c:pt idx="75359">
                  <c:v>1194</c:v>
                </c:pt>
                <c:pt idx="75360">
                  <c:v>1126</c:v>
                </c:pt>
                <c:pt idx="75361">
                  <c:v>1088</c:v>
                </c:pt>
                <c:pt idx="75362">
                  <c:v>1066</c:v>
                </c:pt>
                <c:pt idx="75363">
                  <c:v>1051</c:v>
                </c:pt>
                <c:pt idx="75364">
                  <c:v>1042</c:v>
                </c:pt>
                <c:pt idx="75365">
                  <c:v>1083</c:v>
                </c:pt>
                <c:pt idx="75366">
                  <c:v>1090</c:v>
                </c:pt>
                <c:pt idx="75367">
                  <c:v>1274</c:v>
                </c:pt>
                <c:pt idx="75368">
                  <c:v>1401</c:v>
                </c:pt>
                <c:pt idx="75369">
                  <c:v>1493</c:v>
                </c:pt>
                <c:pt idx="75370">
                  <c:v>1549</c:v>
                </c:pt>
                <c:pt idx="75371">
                  <c:v>1566</c:v>
                </c:pt>
                <c:pt idx="75372">
                  <c:v>1600</c:v>
                </c:pt>
                <c:pt idx="75373">
                  <c:v>1591</c:v>
                </c:pt>
                <c:pt idx="75374">
                  <c:v>1550</c:v>
                </c:pt>
                <c:pt idx="75375">
                  <c:v>1448</c:v>
                </c:pt>
                <c:pt idx="75376">
                  <c:v>1363</c:v>
                </c:pt>
                <c:pt idx="75377">
                  <c:v>1273</c:v>
                </c:pt>
                <c:pt idx="75378">
                  <c:v>1342</c:v>
                </c:pt>
                <c:pt idx="75379">
                  <c:v>1322</c:v>
                </c:pt>
                <c:pt idx="75380">
                  <c:v>1308</c:v>
                </c:pt>
                <c:pt idx="75381">
                  <c:v>1237</c:v>
                </c:pt>
                <c:pt idx="75382">
                  <c:v>1186</c:v>
                </c:pt>
                <c:pt idx="75383">
                  <c:v>1136</c:v>
                </c:pt>
                <c:pt idx="75384">
                  <c:v>1110</c:v>
                </c:pt>
                <c:pt idx="75385">
                  <c:v>1043</c:v>
                </c:pt>
                <c:pt idx="75386">
                  <c:v>1025</c:v>
                </c:pt>
                <c:pt idx="75387">
                  <c:v>1003</c:v>
                </c:pt>
                <c:pt idx="75388">
                  <c:v>1040</c:v>
                </c:pt>
                <c:pt idx="75389">
                  <c:v>1055</c:v>
                </c:pt>
                <c:pt idx="75390">
                  <c:v>1073</c:v>
                </c:pt>
                <c:pt idx="75391">
                  <c:v>1265</c:v>
                </c:pt>
                <c:pt idx="75392">
                  <c:v>1368</c:v>
                </c:pt>
                <c:pt idx="75393">
                  <c:v>1470</c:v>
                </c:pt>
                <c:pt idx="75394">
                  <c:v>1518</c:v>
                </c:pt>
                <c:pt idx="75395">
                  <c:v>1544</c:v>
                </c:pt>
                <c:pt idx="75396">
                  <c:v>1505</c:v>
                </c:pt>
                <c:pt idx="75397">
                  <c:v>1519</c:v>
                </c:pt>
                <c:pt idx="75398">
                  <c:v>1516</c:v>
                </c:pt>
                <c:pt idx="75399">
                  <c:v>1437</c:v>
                </c:pt>
                <c:pt idx="75400">
                  <c:v>1329</c:v>
                </c:pt>
                <c:pt idx="75401">
                  <c:v>1245</c:v>
                </c:pt>
                <c:pt idx="75402">
                  <c:v>1333</c:v>
                </c:pt>
                <c:pt idx="75403">
                  <c:v>1309</c:v>
                </c:pt>
                <c:pt idx="75404">
                  <c:v>1283</c:v>
                </c:pt>
                <c:pt idx="75405">
                  <c:v>1241</c:v>
                </c:pt>
                <c:pt idx="75406">
                  <c:v>1208</c:v>
                </c:pt>
                <c:pt idx="75407">
                  <c:v>1158</c:v>
                </c:pt>
                <c:pt idx="75408">
                  <c:v>1088</c:v>
                </c:pt>
                <c:pt idx="75409">
                  <c:v>1056</c:v>
                </c:pt>
                <c:pt idx="75410">
                  <c:v>1029</c:v>
                </c:pt>
                <c:pt idx="75411">
                  <c:v>1013</c:v>
                </c:pt>
                <c:pt idx="75412">
                  <c:v>990</c:v>
                </c:pt>
                <c:pt idx="75413">
                  <c:v>987</c:v>
                </c:pt>
                <c:pt idx="75414">
                  <c:v>995</c:v>
                </c:pt>
                <c:pt idx="75415">
                  <c:v>1128</c:v>
                </c:pt>
                <c:pt idx="75416">
                  <c:v>1265</c:v>
                </c:pt>
                <c:pt idx="75417">
                  <c:v>1376</c:v>
                </c:pt>
                <c:pt idx="75418">
                  <c:v>1422</c:v>
                </c:pt>
                <c:pt idx="75419">
                  <c:v>1407</c:v>
                </c:pt>
                <c:pt idx="75420">
                  <c:v>1383</c:v>
                </c:pt>
                <c:pt idx="75421">
                  <c:v>1374</c:v>
                </c:pt>
                <c:pt idx="75422">
                  <c:v>1308</c:v>
                </c:pt>
                <c:pt idx="75423">
                  <c:v>1291</c:v>
                </c:pt>
                <c:pt idx="75424">
                  <c:v>1243</c:v>
                </c:pt>
                <c:pt idx="75425">
                  <c:v>1225</c:v>
                </c:pt>
                <c:pt idx="75426">
                  <c:v>1310</c:v>
                </c:pt>
                <c:pt idx="75427">
                  <c:v>1322</c:v>
                </c:pt>
                <c:pt idx="75428">
                  <c:v>1267</c:v>
                </c:pt>
                <c:pt idx="75429">
                  <c:v>1233</c:v>
                </c:pt>
                <c:pt idx="75430">
                  <c:v>1188</c:v>
                </c:pt>
                <c:pt idx="75431">
                  <c:v>1143</c:v>
                </c:pt>
                <c:pt idx="75432">
                  <c:v>1108</c:v>
                </c:pt>
                <c:pt idx="75433">
                  <c:v>1069</c:v>
                </c:pt>
                <c:pt idx="75434">
                  <c:v>1022</c:v>
                </c:pt>
                <c:pt idx="75435">
                  <c:v>1018</c:v>
                </c:pt>
                <c:pt idx="75436">
                  <c:v>993</c:v>
                </c:pt>
                <c:pt idx="75437">
                  <c:v>969</c:v>
                </c:pt>
                <c:pt idx="75438">
                  <c:v>945</c:v>
                </c:pt>
                <c:pt idx="75439">
                  <c:v>1001</c:v>
                </c:pt>
                <c:pt idx="75440">
                  <c:v>1080</c:v>
                </c:pt>
                <c:pt idx="75441">
                  <c:v>1145</c:v>
                </c:pt>
                <c:pt idx="75442">
                  <c:v>1169</c:v>
                </c:pt>
                <c:pt idx="75443">
                  <c:v>1255</c:v>
                </c:pt>
                <c:pt idx="75444">
                  <c:v>1262</c:v>
                </c:pt>
                <c:pt idx="75445">
                  <c:v>1243</c:v>
                </c:pt>
                <c:pt idx="75446">
                  <c:v>1230</c:v>
                </c:pt>
                <c:pt idx="75447">
                  <c:v>1216</c:v>
                </c:pt>
                <c:pt idx="75448">
                  <c:v>1194</c:v>
                </c:pt>
                <c:pt idx="75449">
                  <c:v>1170</c:v>
                </c:pt>
                <c:pt idx="75450">
                  <c:v>1267</c:v>
                </c:pt>
                <c:pt idx="75451">
                  <c:v>1287</c:v>
                </c:pt>
                <c:pt idx="75452">
                  <c:v>1283</c:v>
                </c:pt>
                <c:pt idx="75453">
                  <c:v>1258</c:v>
                </c:pt>
                <c:pt idx="75454">
                  <c:v>1190</c:v>
                </c:pt>
                <c:pt idx="75455">
                  <c:v>1123</c:v>
                </c:pt>
                <c:pt idx="75456">
                  <c:v>1082</c:v>
                </c:pt>
                <c:pt idx="75457">
                  <c:v>1046</c:v>
                </c:pt>
                <c:pt idx="75458">
                  <c:v>1013</c:v>
                </c:pt>
                <c:pt idx="75459">
                  <c:v>1001</c:v>
                </c:pt>
                <c:pt idx="75460">
                  <c:v>1013</c:v>
                </c:pt>
                <c:pt idx="75461">
                  <c:v>1048</c:v>
                </c:pt>
                <c:pt idx="75462">
                  <c:v>1072</c:v>
                </c:pt>
                <c:pt idx="75463">
                  <c:v>1270</c:v>
                </c:pt>
                <c:pt idx="75464">
                  <c:v>1411</c:v>
                </c:pt>
                <c:pt idx="75465">
                  <c:v>1479</c:v>
                </c:pt>
                <c:pt idx="75466">
                  <c:v>1534</c:v>
                </c:pt>
                <c:pt idx="75467">
                  <c:v>1550</c:v>
                </c:pt>
                <c:pt idx="75468">
                  <c:v>1547</c:v>
                </c:pt>
                <c:pt idx="75469">
                  <c:v>1555</c:v>
                </c:pt>
                <c:pt idx="75470">
                  <c:v>1505</c:v>
                </c:pt>
                <c:pt idx="75471">
                  <c:v>1427</c:v>
                </c:pt>
                <c:pt idx="75472">
                  <c:v>1342</c:v>
                </c:pt>
                <c:pt idx="75473">
                  <c:v>1256</c:v>
                </c:pt>
                <c:pt idx="75474">
                  <c:v>1331</c:v>
                </c:pt>
                <c:pt idx="75475">
                  <c:v>1307</c:v>
                </c:pt>
                <c:pt idx="75476">
                  <c:v>1278</c:v>
                </c:pt>
                <c:pt idx="75477">
                  <c:v>1209</c:v>
                </c:pt>
                <c:pt idx="75478">
                  <c:v>1151</c:v>
                </c:pt>
                <c:pt idx="75479">
                  <c:v>1072</c:v>
                </c:pt>
                <c:pt idx="75480">
                  <c:v>1025</c:v>
                </c:pt>
                <c:pt idx="75481">
                  <c:v>993</c:v>
                </c:pt>
                <c:pt idx="75482">
                  <c:v>971</c:v>
                </c:pt>
                <c:pt idx="75483">
                  <c:v>962</c:v>
                </c:pt>
                <c:pt idx="75484">
                  <c:v>972</c:v>
                </c:pt>
                <c:pt idx="75485">
                  <c:v>1013</c:v>
                </c:pt>
                <c:pt idx="75486">
                  <c:v>1028</c:v>
                </c:pt>
                <c:pt idx="75487">
                  <c:v>1216</c:v>
                </c:pt>
                <c:pt idx="75488">
                  <c:v>1333</c:v>
                </c:pt>
                <c:pt idx="75489">
                  <c:v>1430</c:v>
                </c:pt>
                <c:pt idx="75490">
                  <c:v>1463</c:v>
                </c:pt>
                <c:pt idx="75491">
                  <c:v>1464</c:v>
                </c:pt>
                <c:pt idx="75492">
                  <c:v>1468</c:v>
                </c:pt>
                <c:pt idx="75493">
                  <c:v>1499</c:v>
                </c:pt>
                <c:pt idx="75494">
                  <c:v>1493</c:v>
                </c:pt>
                <c:pt idx="75495">
                  <c:v>1431</c:v>
                </c:pt>
                <c:pt idx="75496">
                  <c:v>1307</c:v>
                </c:pt>
                <c:pt idx="75497">
                  <c:v>1236</c:v>
                </c:pt>
                <c:pt idx="75498">
                  <c:v>1279</c:v>
                </c:pt>
                <c:pt idx="75499">
                  <c:v>1248</c:v>
                </c:pt>
                <c:pt idx="75500">
                  <c:v>1235</c:v>
                </c:pt>
                <c:pt idx="75501">
                  <c:v>1154</c:v>
                </c:pt>
                <c:pt idx="75502">
                  <c:v>1094</c:v>
                </c:pt>
                <c:pt idx="75503">
                  <c:v>1050</c:v>
                </c:pt>
                <c:pt idx="75504">
                  <c:v>1025</c:v>
                </c:pt>
                <c:pt idx="75505">
                  <c:v>996</c:v>
                </c:pt>
                <c:pt idx="75506">
                  <c:v>964</c:v>
                </c:pt>
                <c:pt idx="75507">
                  <c:v>949</c:v>
                </c:pt>
                <c:pt idx="75508">
                  <c:v>952</c:v>
                </c:pt>
                <c:pt idx="75509">
                  <c:v>991</c:v>
                </c:pt>
                <c:pt idx="75510">
                  <c:v>998</c:v>
                </c:pt>
                <c:pt idx="75511">
                  <c:v>1144</c:v>
                </c:pt>
                <c:pt idx="75512">
                  <c:v>1205</c:v>
                </c:pt>
                <c:pt idx="75513">
                  <c:v>1297</c:v>
                </c:pt>
                <c:pt idx="75514">
                  <c:v>1338</c:v>
                </c:pt>
                <c:pt idx="75515">
                  <c:v>1365</c:v>
                </c:pt>
                <c:pt idx="75516">
                  <c:v>1394</c:v>
                </c:pt>
                <c:pt idx="75517">
                  <c:v>1407</c:v>
                </c:pt>
                <c:pt idx="75518">
                  <c:v>1381</c:v>
                </c:pt>
                <c:pt idx="75519">
                  <c:v>1341</c:v>
                </c:pt>
                <c:pt idx="75520">
                  <c:v>1286</c:v>
                </c:pt>
                <c:pt idx="75521">
                  <c:v>1211</c:v>
                </c:pt>
                <c:pt idx="75522">
                  <c:v>1311</c:v>
                </c:pt>
                <c:pt idx="75523">
                  <c:v>1297</c:v>
                </c:pt>
                <c:pt idx="75524">
                  <c:v>1255</c:v>
                </c:pt>
                <c:pt idx="75525">
                  <c:v>1198</c:v>
                </c:pt>
                <c:pt idx="75526">
                  <c:v>1159</c:v>
                </c:pt>
                <c:pt idx="75527">
                  <c:v>1097</c:v>
                </c:pt>
                <c:pt idx="75528">
                  <c:v>1044</c:v>
                </c:pt>
                <c:pt idx="75529">
                  <c:v>989</c:v>
                </c:pt>
                <c:pt idx="75530">
                  <c:v>963</c:v>
                </c:pt>
                <c:pt idx="75531">
                  <c:v>949</c:v>
                </c:pt>
                <c:pt idx="75532">
                  <c:v>952</c:v>
                </c:pt>
                <c:pt idx="75533">
                  <c:v>992</c:v>
                </c:pt>
                <c:pt idx="75534">
                  <c:v>1000</c:v>
                </c:pt>
                <c:pt idx="75535">
                  <c:v>1176</c:v>
                </c:pt>
                <c:pt idx="75536">
                  <c:v>1332</c:v>
                </c:pt>
                <c:pt idx="75537">
                  <c:v>1411</c:v>
                </c:pt>
                <c:pt idx="75538">
                  <c:v>1441</c:v>
                </c:pt>
                <c:pt idx="75539">
                  <c:v>1469</c:v>
                </c:pt>
                <c:pt idx="75540">
                  <c:v>1529</c:v>
                </c:pt>
                <c:pt idx="75541">
                  <c:v>1553</c:v>
                </c:pt>
                <c:pt idx="75542">
                  <c:v>1565</c:v>
                </c:pt>
                <c:pt idx="75543">
                  <c:v>1534</c:v>
                </c:pt>
                <c:pt idx="75544">
                  <c:v>1432</c:v>
                </c:pt>
                <c:pt idx="75545">
                  <c:v>1318</c:v>
                </c:pt>
                <c:pt idx="75546">
                  <c:v>1408</c:v>
                </c:pt>
                <c:pt idx="75547">
                  <c:v>1374</c:v>
                </c:pt>
                <c:pt idx="75548">
                  <c:v>1343</c:v>
                </c:pt>
                <c:pt idx="75549">
                  <c:v>1315</c:v>
                </c:pt>
                <c:pt idx="75550">
                  <c:v>1255</c:v>
                </c:pt>
                <c:pt idx="75551">
                  <c:v>1167</c:v>
                </c:pt>
                <c:pt idx="75552">
                  <c:v>1111</c:v>
                </c:pt>
                <c:pt idx="75553">
                  <c:v>1073</c:v>
                </c:pt>
                <c:pt idx="75554">
                  <c:v>1035</c:v>
                </c:pt>
                <c:pt idx="75555">
                  <c:v>1023</c:v>
                </c:pt>
                <c:pt idx="75556">
                  <c:v>1032</c:v>
                </c:pt>
                <c:pt idx="75557">
                  <c:v>1031</c:v>
                </c:pt>
                <c:pt idx="75558">
                  <c:v>1067</c:v>
                </c:pt>
                <c:pt idx="75559">
                  <c:v>1262</c:v>
                </c:pt>
                <c:pt idx="75560">
                  <c:v>1387</c:v>
                </c:pt>
                <c:pt idx="75561">
                  <c:v>1469</c:v>
                </c:pt>
                <c:pt idx="75562">
                  <c:v>1512</c:v>
                </c:pt>
                <c:pt idx="75563">
                  <c:v>1551</c:v>
                </c:pt>
                <c:pt idx="75564">
                  <c:v>1555</c:v>
                </c:pt>
                <c:pt idx="75565">
                  <c:v>1581</c:v>
                </c:pt>
                <c:pt idx="75566">
                  <c:v>1573</c:v>
                </c:pt>
                <c:pt idx="75567">
                  <c:v>1500</c:v>
                </c:pt>
                <c:pt idx="75568">
                  <c:v>1405</c:v>
                </c:pt>
                <c:pt idx="75569">
                  <c:v>1331</c:v>
                </c:pt>
                <c:pt idx="75570">
                  <c:v>1410</c:v>
                </c:pt>
                <c:pt idx="75571">
                  <c:v>1386</c:v>
                </c:pt>
                <c:pt idx="75572">
                  <c:v>1366</c:v>
                </c:pt>
                <c:pt idx="75573">
                  <c:v>1332</c:v>
                </c:pt>
                <c:pt idx="75574">
                  <c:v>1279</c:v>
                </c:pt>
                <c:pt idx="75575">
                  <c:v>1198</c:v>
                </c:pt>
                <c:pt idx="75576">
                  <c:v>1122</c:v>
                </c:pt>
                <c:pt idx="75577">
                  <c:v>1081</c:v>
                </c:pt>
                <c:pt idx="75578">
                  <c:v>1045</c:v>
                </c:pt>
                <c:pt idx="75579">
                  <c:v>1016</c:v>
                </c:pt>
                <c:pt idx="75580">
                  <c:v>1013</c:v>
                </c:pt>
                <c:pt idx="75581">
                  <c:v>997</c:v>
                </c:pt>
                <c:pt idx="75582">
                  <c:v>993</c:v>
                </c:pt>
                <c:pt idx="75583">
                  <c:v>1121</c:v>
                </c:pt>
                <c:pt idx="75584">
                  <c:v>1223</c:v>
                </c:pt>
                <c:pt idx="75585">
                  <c:v>1295</c:v>
                </c:pt>
                <c:pt idx="75586">
                  <c:v>1362</c:v>
                </c:pt>
                <c:pt idx="75587">
                  <c:v>1354</c:v>
                </c:pt>
                <c:pt idx="75588">
                  <c:v>1351</c:v>
                </c:pt>
                <c:pt idx="75589">
                  <c:v>1339</c:v>
                </c:pt>
                <c:pt idx="75590">
                  <c:v>1307</c:v>
                </c:pt>
                <c:pt idx="75591">
                  <c:v>1279</c:v>
                </c:pt>
                <c:pt idx="75592">
                  <c:v>1260</c:v>
                </c:pt>
                <c:pt idx="75593">
                  <c:v>1250</c:v>
                </c:pt>
                <c:pt idx="75594">
                  <c:v>1346</c:v>
                </c:pt>
                <c:pt idx="75595">
                  <c:v>1333</c:v>
                </c:pt>
                <c:pt idx="75596">
                  <c:v>1296</c:v>
                </c:pt>
                <c:pt idx="75597">
                  <c:v>1255</c:v>
                </c:pt>
                <c:pt idx="75598">
                  <c:v>1197</c:v>
                </c:pt>
                <c:pt idx="75599">
                  <c:v>1142</c:v>
                </c:pt>
                <c:pt idx="75600">
                  <c:v>1090</c:v>
                </c:pt>
                <c:pt idx="75601">
                  <c:v>1058</c:v>
                </c:pt>
                <c:pt idx="75602">
                  <c:v>1034</c:v>
                </c:pt>
                <c:pt idx="75603">
                  <c:v>1013</c:v>
                </c:pt>
                <c:pt idx="75604">
                  <c:v>993</c:v>
                </c:pt>
                <c:pt idx="75605">
                  <c:v>981</c:v>
                </c:pt>
                <c:pt idx="75606">
                  <c:v>930</c:v>
                </c:pt>
                <c:pt idx="75607">
                  <c:v>950</c:v>
                </c:pt>
                <c:pt idx="75608">
                  <c:v>999</c:v>
                </c:pt>
                <c:pt idx="75609">
                  <c:v>1035</c:v>
                </c:pt>
                <c:pt idx="75610">
                  <c:v>1049</c:v>
                </c:pt>
                <c:pt idx="75611">
                  <c:v>1059</c:v>
                </c:pt>
                <c:pt idx="75612">
                  <c:v>1067</c:v>
                </c:pt>
                <c:pt idx="75613">
                  <c:v>1068</c:v>
                </c:pt>
                <c:pt idx="75614">
                  <c:v>1071</c:v>
                </c:pt>
                <c:pt idx="75615">
                  <c:v>1071</c:v>
                </c:pt>
                <c:pt idx="75616">
                  <c:v>1068</c:v>
                </c:pt>
                <c:pt idx="75617">
                  <c:v>1071</c:v>
                </c:pt>
                <c:pt idx="75618">
                  <c:v>1169</c:v>
                </c:pt>
                <c:pt idx="75619">
                  <c:v>1170</c:v>
                </c:pt>
                <c:pt idx="75620">
                  <c:v>1173</c:v>
                </c:pt>
                <c:pt idx="75621">
                  <c:v>1142</c:v>
                </c:pt>
                <c:pt idx="75622">
                  <c:v>1087</c:v>
                </c:pt>
                <c:pt idx="75623">
                  <c:v>1028</c:v>
                </c:pt>
                <c:pt idx="75624">
                  <c:v>996</c:v>
                </c:pt>
                <c:pt idx="75625">
                  <c:v>967</c:v>
                </c:pt>
                <c:pt idx="75626">
                  <c:v>934</c:v>
                </c:pt>
                <c:pt idx="75627">
                  <c:v>925</c:v>
                </c:pt>
                <c:pt idx="75628">
                  <c:v>924</c:v>
                </c:pt>
                <c:pt idx="75629">
                  <c:v>960</c:v>
                </c:pt>
                <c:pt idx="75630">
                  <c:v>1000</c:v>
                </c:pt>
                <c:pt idx="75631">
                  <c:v>1193</c:v>
                </c:pt>
                <c:pt idx="75632">
                  <c:v>1353</c:v>
                </c:pt>
                <c:pt idx="75633">
                  <c:v>1473</c:v>
                </c:pt>
                <c:pt idx="75634">
                  <c:v>1526</c:v>
                </c:pt>
                <c:pt idx="75635">
                  <c:v>1540</c:v>
                </c:pt>
                <c:pt idx="75636">
                  <c:v>1541</c:v>
                </c:pt>
                <c:pt idx="75637">
                  <c:v>1556</c:v>
                </c:pt>
                <c:pt idx="75638">
                  <c:v>1573</c:v>
                </c:pt>
                <c:pt idx="75639">
                  <c:v>1534</c:v>
                </c:pt>
                <c:pt idx="75640">
                  <c:v>1437</c:v>
                </c:pt>
                <c:pt idx="75641">
                  <c:v>1315</c:v>
                </c:pt>
                <c:pt idx="75642">
                  <c:v>1408</c:v>
                </c:pt>
                <c:pt idx="75643">
                  <c:v>1379</c:v>
                </c:pt>
                <c:pt idx="75644">
                  <c:v>1354</c:v>
                </c:pt>
                <c:pt idx="75645">
                  <c:v>1309</c:v>
                </c:pt>
                <c:pt idx="75646">
                  <c:v>1237</c:v>
                </c:pt>
                <c:pt idx="75647">
                  <c:v>1157</c:v>
                </c:pt>
                <c:pt idx="75648">
                  <c:v>1098</c:v>
                </c:pt>
                <c:pt idx="75649">
                  <c:v>1063</c:v>
                </c:pt>
                <c:pt idx="75650">
                  <c:v>1027</c:v>
                </c:pt>
                <c:pt idx="75651">
                  <c:v>1005</c:v>
                </c:pt>
                <c:pt idx="75652">
                  <c:v>1004</c:v>
                </c:pt>
                <c:pt idx="75653">
                  <c:v>1035</c:v>
                </c:pt>
                <c:pt idx="75654">
                  <c:v>1056</c:v>
                </c:pt>
                <c:pt idx="75655">
                  <c:v>1265</c:v>
                </c:pt>
                <c:pt idx="75656">
                  <c:v>1404</c:v>
                </c:pt>
                <c:pt idx="75657">
                  <c:v>1483</c:v>
                </c:pt>
                <c:pt idx="75658">
                  <c:v>1528</c:v>
                </c:pt>
                <c:pt idx="75659">
                  <c:v>1549</c:v>
                </c:pt>
                <c:pt idx="75660">
                  <c:v>1557</c:v>
                </c:pt>
                <c:pt idx="75661">
                  <c:v>1570</c:v>
                </c:pt>
                <c:pt idx="75662">
                  <c:v>1545</c:v>
                </c:pt>
                <c:pt idx="75663">
                  <c:v>1495</c:v>
                </c:pt>
                <c:pt idx="75664">
                  <c:v>1403</c:v>
                </c:pt>
                <c:pt idx="75665">
                  <c:v>1339</c:v>
                </c:pt>
                <c:pt idx="75666">
                  <c:v>1423</c:v>
                </c:pt>
                <c:pt idx="75667">
                  <c:v>1422</c:v>
                </c:pt>
                <c:pt idx="75668">
                  <c:v>1402</c:v>
                </c:pt>
                <c:pt idx="75669">
                  <c:v>1361</c:v>
                </c:pt>
                <c:pt idx="75670">
                  <c:v>1306</c:v>
                </c:pt>
                <c:pt idx="75671">
                  <c:v>1213</c:v>
                </c:pt>
                <c:pt idx="75672">
                  <c:v>1134</c:v>
                </c:pt>
                <c:pt idx="75673">
                  <c:v>1109</c:v>
                </c:pt>
                <c:pt idx="75674">
                  <c:v>1085</c:v>
                </c:pt>
                <c:pt idx="75675">
                  <c:v>1045</c:v>
                </c:pt>
                <c:pt idx="75676">
                  <c:v>1052</c:v>
                </c:pt>
                <c:pt idx="75677">
                  <c:v>1094</c:v>
                </c:pt>
                <c:pt idx="75678">
                  <c:v>1101</c:v>
                </c:pt>
                <c:pt idx="75679">
                  <c:v>1280</c:v>
                </c:pt>
                <c:pt idx="75680">
                  <c:v>1373</c:v>
                </c:pt>
                <c:pt idx="75681">
                  <c:v>1415</c:v>
                </c:pt>
                <c:pt idx="75682">
                  <c:v>1413</c:v>
                </c:pt>
                <c:pt idx="75683">
                  <c:v>1318</c:v>
                </c:pt>
                <c:pt idx="75684">
                  <c:v>1317</c:v>
                </c:pt>
                <c:pt idx="75685">
                  <c:v>1322</c:v>
                </c:pt>
                <c:pt idx="75686">
                  <c:v>1314</c:v>
                </c:pt>
                <c:pt idx="75687">
                  <c:v>1299</c:v>
                </c:pt>
                <c:pt idx="75688">
                  <c:v>1222</c:v>
                </c:pt>
                <c:pt idx="75689">
                  <c:v>1151</c:v>
                </c:pt>
                <c:pt idx="75690">
                  <c:v>1247</c:v>
                </c:pt>
                <c:pt idx="75691">
                  <c:v>1260</c:v>
                </c:pt>
                <c:pt idx="75692">
                  <c:v>1222</c:v>
                </c:pt>
                <c:pt idx="75693">
                  <c:v>1159</c:v>
                </c:pt>
                <c:pt idx="75694">
                  <c:v>1098</c:v>
                </c:pt>
                <c:pt idx="75695">
                  <c:v>1044</c:v>
                </c:pt>
                <c:pt idx="75696">
                  <c:v>1014</c:v>
                </c:pt>
                <c:pt idx="75697">
                  <c:v>977</c:v>
                </c:pt>
                <c:pt idx="75698">
                  <c:v>967</c:v>
                </c:pt>
                <c:pt idx="75699">
                  <c:v>961</c:v>
                </c:pt>
                <c:pt idx="75700">
                  <c:v>975</c:v>
                </c:pt>
                <c:pt idx="75701">
                  <c:v>1020</c:v>
                </c:pt>
                <c:pt idx="75702">
                  <c:v>1031</c:v>
                </c:pt>
                <c:pt idx="75703">
                  <c:v>1219</c:v>
                </c:pt>
                <c:pt idx="75704">
                  <c:v>1339</c:v>
                </c:pt>
                <c:pt idx="75705">
                  <c:v>1442</c:v>
                </c:pt>
                <c:pt idx="75706">
                  <c:v>1499</c:v>
                </c:pt>
                <c:pt idx="75707">
                  <c:v>1504</c:v>
                </c:pt>
                <c:pt idx="75708">
                  <c:v>1449</c:v>
                </c:pt>
                <c:pt idx="75709">
                  <c:v>1430</c:v>
                </c:pt>
                <c:pt idx="75710">
                  <c:v>1386</c:v>
                </c:pt>
                <c:pt idx="75711">
                  <c:v>1331</c:v>
                </c:pt>
                <c:pt idx="75712">
                  <c:v>1266</c:v>
                </c:pt>
                <c:pt idx="75713">
                  <c:v>1237</c:v>
                </c:pt>
                <c:pt idx="75714">
                  <c:v>1286</c:v>
                </c:pt>
                <c:pt idx="75715">
                  <c:v>1257</c:v>
                </c:pt>
                <c:pt idx="75716">
                  <c:v>1224</c:v>
                </c:pt>
                <c:pt idx="75717">
                  <c:v>1181</c:v>
                </c:pt>
                <c:pt idx="75718">
                  <c:v>1117</c:v>
                </c:pt>
                <c:pt idx="75719">
                  <c:v>1052</c:v>
                </c:pt>
                <c:pt idx="75720">
                  <c:v>990</c:v>
                </c:pt>
                <c:pt idx="75721">
                  <c:v>953</c:v>
                </c:pt>
                <c:pt idx="75722">
                  <c:v>949</c:v>
                </c:pt>
                <c:pt idx="75723">
                  <c:v>935</c:v>
                </c:pt>
                <c:pt idx="75724">
                  <c:v>949</c:v>
                </c:pt>
                <c:pt idx="75725">
                  <c:v>978</c:v>
                </c:pt>
                <c:pt idx="75726">
                  <c:v>980</c:v>
                </c:pt>
                <c:pt idx="75727">
                  <c:v>1147</c:v>
                </c:pt>
                <c:pt idx="75728">
                  <c:v>1277</c:v>
                </c:pt>
                <c:pt idx="75729">
                  <c:v>1360</c:v>
                </c:pt>
                <c:pt idx="75730">
                  <c:v>1438</c:v>
                </c:pt>
                <c:pt idx="75731">
                  <c:v>1456</c:v>
                </c:pt>
                <c:pt idx="75732">
                  <c:v>1467</c:v>
                </c:pt>
                <c:pt idx="75733">
                  <c:v>1505</c:v>
                </c:pt>
                <c:pt idx="75734">
                  <c:v>1487</c:v>
                </c:pt>
                <c:pt idx="75735">
                  <c:v>1424</c:v>
                </c:pt>
                <c:pt idx="75736">
                  <c:v>1328</c:v>
                </c:pt>
                <c:pt idx="75737">
                  <c:v>1247</c:v>
                </c:pt>
                <c:pt idx="75738">
                  <c:v>1345</c:v>
                </c:pt>
                <c:pt idx="75739">
                  <c:v>1314</c:v>
                </c:pt>
                <c:pt idx="75740">
                  <c:v>1265</c:v>
                </c:pt>
                <c:pt idx="75741">
                  <c:v>1225</c:v>
                </c:pt>
                <c:pt idx="75742">
                  <c:v>1158</c:v>
                </c:pt>
                <c:pt idx="75743">
                  <c:v>1100</c:v>
                </c:pt>
                <c:pt idx="75744">
                  <c:v>1048</c:v>
                </c:pt>
                <c:pt idx="75745">
                  <c:v>1013</c:v>
                </c:pt>
                <c:pt idx="75746">
                  <c:v>986</c:v>
                </c:pt>
                <c:pt idx="75747">
                  <c:v>970</c:v>
                </c:pt>
                <c:pt idx="75748">
                  <c:v>963</c:v>
                </c:pt>
                <c:pt idx="75749">
                  <c:v>962</c:v>
                </c:pt>
                <c:pt idx="75750">
                  <c:v>967</c:v>
                </c:pt>
                <c:pt idx="75751">
                  <c:v>1101</c:v>
                </c:pt>
                <c:pt idx="75752">
                  <c:v>1225</c:v>
                </c:pt>
                <c:pt idx="75753">
                  <c:v>1314</c:v>
                </c:pt>
                <c:pt idx="75754">
                  <c:v>1340</c:v>
                </c:pt>
                <c:pt idx="75755">
                  <c:v>1345</c:v>
                </c:pt>
                <c:pt idx="75756">
                  <c:v>1329</c:v>
                </c:pt>
                <c:pt idx="75757">
                  <c:v>1270</c:v>
                </c:pt>
                <c:pt idx="75758">
                  <c:v>1272</c:v>
                </c:pt>
                <c:pt idx="75759">
                  <c:v>1247</c:v>
                </c:pt>
                <c:pt idx="75760">
                  <c:v>1231</c:v>
                </c:pt>
                <c:pt idx="75761">
                  <c:v>1215</c:v>
                </c:pt>
                <c:pt idx="75762">
                  <c:v>1276</c:v>
                </c:pt>
                <c:pt idx="75763">
                  <c:v>1282</c:v>
                </c:pt>
                <c:pt idx="75764">
                  <c:v>1261</c:v>
                </c:pt>
                <c:pt idx="75765">
                  <c:v>1217</c:v>
                </c:pt>
                <c:pt idx="75766">
                  <c:v>1164</c:v>
                </c:pt>
                <c:pt idx="75767">
                  <c:v>1117</c:v>
                </c:pt>
                <c:pt idx="75768">
                  <c:v>1070</c:v>
                </c:pt>
                <c:pt idx="75769">
                  <c:v>1042</c:v>
                </c:pt>
                <c:pt idx="75770">
                  <c:v>1020</c:v>
                </c:pt>
                <c:pt idx="75771">
                  <c:v>1001</c:v>
                </c:pt>
                <c:pt idx="75772">
                  <c:v>983</c:v>
                </c:pt>
                <c:pt idx="75773">
                  <c:v>972</c:v>
                </c:pt>
                <c:pt idx="75774">
                  <c:v>909</c:v>
                </c:pt>
                <c:pt idx="75775">
                  <c:v>941</c:v>
                </c:pt>
                <c:pt idx="75776">
                  <c:v>970</c:v>
                </c:pt>
                <c:pt idx="75777">
                  <c:v>999</c:v>
                </c:pt>
                <c:pt idx="75778">
                  <c:v>1043</c:v>
                </c:pt>
                <c:pt idx="75779">
                  <c:v>1054</c:v>
                </c:pt>
                <c:pt idx="75780">
                  <c:v>1054</c:v>
                </c:pt>
                <c:pt idx="75781">
                  <c:v>1051</c:v>
                </c:pt>
                <c:pt idx="75782">
                  <c:v>1050</c:v>
                </c:pt>
                <c:pt idx="75783">
                  <c:v>1041</c:v>
                </c:pt>
                <c:pt idx="75784">
                  <c:v>1038</c:v>
                </c:pt>
                <c:pt idx="75785">
                  <c:v>1053</c:v>
                </c:pt>
                <c:pt idx="75786">
                  <c:v>1145</c:v>
                </c:pt>
                <c:pt idx="75787">
                  <c:v>1156</c:v>
                </c:pt>
                <c:pt idx="75788">
                  <c:v>1151</c:v>
                </c:pt>
                <c:pt idx="75789">
                  <c:v>1115</c:v>
                </c:pt>
                <c:pt idx="75790">
                  <c:v>1060</c:v>
                </c:pt>
                <c:pt idx="75791">
                  <c:v>1008</c:v>
                </c:pt>
                <c:pt idx="75792">
                  <c:v>976</c:v>
                </c:pt>
                <c:pt idx="75793">
                  <c:v>944</c:v>
                </c:pt>
                <c:pt idx="75794">
                  <c:v>928</c:v>
                </c:pt>
                <c:pt idx="75795">
                  <c:v>913</c:v>
                </c:pt>
                <c:pt idx="75796">
                  <c:v>921</c:v>
                </c:pt>
                <c:pt idx="75797">
                  <c:v>971</c:v>
                </c:pt>
                <c:pt idx="75798">
                  <c:v>993</c:v>
                </c:pt>
                <c:pt idx="75799">
                  <c:v>1189</c:v>
                </c:pt>
                <c:pt idx="75800">
                  <c:v>1332</c:v>
                </c:pt>
                <c:pt idx="75801">
                  <c:v>1429</c:v>
                </c:pt>
                <c:pt idx="75802">
                  <c:v>1473</c:v>
                </c:pt>
                <c:pt idx="75803">
                  <c:v>1488</c:v>
                </c:pt>
                <c:pt idx="75804">
                  <c:v>1484</c:v>
                </c:pt>
                <c:pt idx="75805">
                  <c:v>1507</c:v>
                </c:pt>
                <c:pt idx="75806">
                  <c:v>1485</c:v>
                </c:pt>
                <c:pt idx="75807">
                  <c:v>1448</c:v>
                </c:pt>
                <c:pt idx="75808">
                  <c:v>1359</c:v>
                </c:pt>
                <c:pt idx="75809">
                  <c:v>1266</c:v>
                </c:pt>
                <c:pt idx="75810">
                  <c:v>1365</c:v>
                </c:pt>
                <c:pt idx="75811">
                  <c:v>1340</c:v>
                </c:pt>
                <c:pt idx="75812">
                  <c:v>1314</c:v>
                </c:pt>
                <c:pt idx="75813">
                  <c:v>1272</c:v>
                </c:pt>
                <c:pt idx="75814">
                  <c:v>1202</c:v>
                </c:pt>
                <c:pt idx="75815">
                  <c:v>1132</c:v>
                </c:pt>
                <c:pt idx="75816">
                  <c:v>1068</c:v>
                </c:pt>
                <c:pt idx="75817">
                  <c:v>1034</c:v>
                </c:pt>
                <c:pt idx="75818">
                  <c:v>1007</c:v>
                </c:pt>
                <c:pt idx="75819">
                  <c:v>980</c:v>
                </c:pt>
                <c:pt idx="75820">
                  <c:v>994</c:v>
                </c:pt>
                <c:pt idx="75821">
                  <c:v>1031</c:v>
                </c:pt>
                <c:pt idx="75822">
                  <c:v>1050</c:v>
                </c:pt>
                <c:pt idx="75823">
                  <c:v>1228</c:v>
                </c:pt>
                <c:pt idx="75824">
                  <c:v>1326</c:v>
                </c:pt>
                <c:pt idx="75825">
                  <c:v>1409</c:v>
                </c:pt>
                <c:pt idx="75826">
                  <c:v>1469</c:v>
                </c:pt>
                <c:pt idx="75827">
                  <c:v>1494</c:v>
                </c:pt>
                <c:pt idx="75828">
                  <c:v>1510</c:v>
                </c:pt>
                <c:pt idx="75829">
                  <c:v>1541</c:v>
                </c:pt>
                <c:pt idx="75830">
                  <c:v>1522</c:v>
                </c:pt>
                <c:pt idx="75831">
                  <c:v>1423</c:v>
                </c:pt>
                <c:pt idx="75832">
                  <c:v>1349</c:v>
                </c:pt>
                <c:pt idx="75833">
                  <c:v>1269</c:v>
                </c:pt>
                <c:pt idx="75834">
                  <c:v>1360</c:v>
                </c:pt>
                <c:pt idx="75835">
                  <c:v>1387</c:v>
                </c:pt>
                <c:pt idx="75836">
                  <c:v>1337</c:v>
                </c:pt>
                <c:pt idx="75837">
                  <c:v>1282</c:v>
                </c:pt>
                <c:pt idx="75838">
                  <c:v>1210</c:v>
                </c:pt>
                <c:pt idx="75839">
                  <c:v>1118</c:v>
                </c:pt>
                <c:pt idx="75840">
                  <c:v>1088</c:v>
                </c:pt>
                <c:pt idx="75841">
                  <c:v>1066</c:v>
                </c:pt>
                <c:pt idx="75842">
                  <c:v>1019</c:v>
                </c:pt>
                <c:pt idx="75843">
                  <c:v>993</c:v>
                </c:pt>
                <c:pt idx="75844">
                  <c:v>1005</c:v>
                </c:pt>
                <c:pt idx="75845">
                  <c:v>1037</c:v>
                </c:pt>
                <c:pt idx="75846">
                  <c:v>1055</c:v>
                </c:pt>
                <c:pt idx="75847">
                  <c:v>1220</c:v>
                </c:pt>
                <c:pt idx="75848">
                  <c:v>1340</c:v>
                </c:pt>
                <c:pt idx="75849">
                  <c:v>1423</c:v>
                </c:pt>
                <c:pt idx="75850">
                  <c:v>1451</c:v>
                </c:pt>
                <c:pt idx="75851">
                  <c:v>1432</c:v>
                </c:pt>
                <c:pt idx="75852">
                  <c:v>1440</c:v>
                </c:pt>
                <c:pt idx="75853">
                  <c:v>1483</c:v>
                </c:pt>
                <c:pt idx="75854">
                  <c:v>1447</c:v>
                </c:pt>
                <c:pt idx="75855">
                  <c:v>1351</c:v>
                </c:pt>
                <c:pt idx="75856">
                  <c:v>1272</c:v>
                </c:pt>
                <c:pt idx="75857">
                  <c:v>1234</c:v>
                </c:pt>
                <c:pt idx="75858">
                  <c:v>1299</c:v>
                </c:pt>
                <c:pt idx="75859">
                  <c:v>1279</c:v>
                </c:pt>
                <c:pt idx="75860">
                  <c:v>1264</c:v>
                </c:pt>
                <c:pt idx="75861">
                  <c:v>1174</c:v>
                </c:pt>
                <c:pt idx="75862">
                  <c:v>1152</c:v>
                </c:pt>
                <c:pt idx="75863">
                  <c:v>1058</c:v>
                </c:pt>
                <c:pt idx="75864">
                  <c:v>1059</c:v>
                </c:pt>
                <c:pt idx="75865">
                  <c:v>1035</c:v>
                </c:pt>
                <c:pt idx="75866">
                  <c:v>1008</c:v>
                </c:pt>
                <c:pt idx="75867">
                  <c:v>989</c:v>
                </c:pt>
                <c:pt idx="75868">
                  <c:v>993</c:v>
                </c:pt>
                <c:pt idx="75869">
                  <c:v>1040</c:v>
                </c:pt>
                <c:pt idx="75870">
                  <c:v>1041</c:v>
                </c:pt>
                <c:pt idx="75871">
                  <c:v>1204</c:v>
                </c:pt>
                <c:pt idx="75872">
                  <c:v>1246</c:v>
                </c:pt>
                <c:pt idx="75873">
                  <c:v>1313</c:v>
                </c:pt>
                <c:pt idx="75874">
                  <c:v>1347</c:v>
                </c:pt>
                <c:pt idx="75875">
                  <c:v>1361</c:v>
                </c:pt>
                <c:pt idx="75876">
                  <c:v>1367</c:v>
                </c:pt>
                <c:pt idx="75877">
                  <c:v>1413</c:v>
                </c:pt>
                <c:pt idx="75878">
                  <c:v>1408</c:v>
                </c:pt>
                <c:pt idx="75879">
                  <c:v>1359</c:v>
                </c:pt>
                <c:pt idx="75880">
                  <c:v>1307</c:v>
                </c:pt>
                <c:pt idx="75881">
                  <c:v>1249</c:v>
                </c:pt>
                <c:pt idx="75882">
                  <c:v>1333</c:v>
                </c:pt>
                <c:pt idx="75883">
                  <c:v>1306</c:v>
                </c:pt>
                <c:pt idx="75884">
                  <c:v>1259</c:v>
                </c:pt>
                <c:pt idx="75885">
                  <c:v>1215</c:v>
                </c:pt>
                <c:pt idx="75886">
                  <c:v>1155</c:v>
                </c:pt>
                <c:pt idx="75887">
                  <c:v>1091</c:v>
                </c:pt>
                <c:pt idx="75888">
                  <c:v>1035</c:v>
                </c:pt>
                <c:pt idx="75889">
                  <c:v>1012</c:v>
                </c:pt>
                <c:pt idx="75890">
                  <c:v>990</c:v>
                </c:pt>
                <c:pt idx="75891">
                  <c:v>973</c:v>
                </c:pt>
                <c:pt idx="75892">
                  <c:v>976</c:v>
                </c:pt>
                <c:pt idx="75893">
                  <c:v>1006</c:v>
                </c:pt>
                <c:pt idx="75894">
                  <c:v>1039</c:v>
                </c:pt>
                <c:pt idx="75895">
                  <c:v>1235</c:v>
                </c:pt>
                <c:pt idx="75896">
                  <c:v>1364</c:v>
                </c:pt>
                <c:pt idx="75897">
                  <c:v>1439</c:v>
                </c:pt>
                <c:pt idx="75898">
                  <c:v>1503</c:v>
                </c:pt>
                <c:pt idx="75899">
                  <c:v>1525</c:v>
                </c:pt>
                <c:pt idx="75900">
                  <c:v>1541</c:v>
                </c:pt>
                <c:pt idx="75901">
                  <c:v>1578</c:v>
                </c:pt>
                <c:pt idx="75902">
                  <c:v>1557</c:v>
                </c:pt>
                <c:pt idx="75903">
                  <c:v>1439</c:v>
                </c:pt>
                <c:pt idx="75904">
                  <c:v>1365</c:v>
                </c:pt>
                <c:pt idx="75905">
                  <c:v>1264</c:v>
                </c:pt>
                <c:pt idx="75906">
                  <c:v>1355</c:v>
                </c:pt>
                <c:pt idx="75907">
                  <c:v>1329</c:v>
                </c:pt>
                <c:pt idx="75908">
                  <c:v>1288</c:v>
                </c:pt>
                <c:pt idx="75909">
                  <c:v>1232</c:v>
                </c:pt>
                <c:pt idx="75910">
                  <c:v>1198</c:v>
                </c:pt>
                <c:pt idx="75911">
                  <c:v>1127</c:v>
                </c:pt>
                <c:pt idx="75912">
                  <c:v>1090</c:v>
                </c:pt>
                <c:pt idx="75913">
                  <c:v>1039</c:v>
                </c:pt>
                <c:pt idx="75914">
                  <c:v>1013</c:v>
                </c:pt>
                <c:pt idx="75915">
                  <c:v>997</c:v>
                </c:pt>
                <c:pt idx="75916">
                  <c:v>997</c:v>
                </c:pt>
                <c:pt idx="75917">
                  <c:v>1006</c:v>
                </c:pt>
                <c:pt idx="75918">
                  <c:v>988</c:v>
                </c:pt>
                <c:pt idx="75919">
                  <c:v>1096</c:v>
                </c:pt>
                <c:pt idx="75920">
                  <c:v>1208</c:v>
                </c:pt>
                <c:pt idx="75921">
                  <c:v>1296</c:v>
                </c:pt>
                <c:pt idx="75922">
                  <c:v>1359</c:v>
                </c:pt>
                <c:pt idx="75923">
                  <c:v>1338</c:v>
                </c:pt>
                <c:pt idx="75924">
                  <c:v>1304</c:v>
                </c:pt>
                <c:pt idx="75925">
                  <c:v>1293</c:v>
                </c:pt>
                <c:pt idx="75926">
                  <c:v>1264</c:v>
                </c:pt>
                <c:pt idx="75927">
                  <c:v>1211</c:v>
                </c:pt>
                <c:pt idx="75928">
                  <c:v>1191</c:v>
                </c:pt>
                <c:pt idx="75929">
                  <c:v>1176</c:v>
                </c:pt>
                <c:pt idx="75930">
                  <c:v>1276</c:v>
                </c:pt>
                <c:pt idx="75931">
                  <c:v>1252</c:v>
                </c:pt>
                <c:pt idx="75932">
                  <c:v>1220</c:v>
                </c:pt>
                <c:pt idx="75933">
                  <c:v>1185</c:v>
                </c:pt>
                <c:pt idx="75934">
                  <c:v>1134</c:v>
                </c:pt>
                <c:pt idx="75935">
                  <c:v>1083</c:v>
                </c:pt>
                <c:pt idx="75936">
                  <c:v>1043</c:v>
                </c:pt>
                <c:pt idx="75937">
                  <c:v>1012</c:v>
                </c:pt>
                <c:pt idx="75938">
                  <c:v>994</c:v>
                </c:pt>
                <c:pt idx="75939">
                  <c:v>976</c:v>
                </c:pt>
                <c:pt idx="75940">
                  <c:v>951</c:v>
                </c:pt>
                <c:pt idx="75941">
                  <c:v>959</c:v>
                </c:pt>
                <c:pt idx="75942">
                  <c:v>902</c:v>
                </c:pt>
                <c:pt idx="75943">
                  <c:v>969</c:v>
                </c:pt>
                <c:pt idx="75944">
                  <c:v>1029</c:v>
                </c:pt>
                <c:pt idx="75945">
                  <c:v>1090</c:v>
                </c:pt>
                <c:pt idx="75946">
                  <c:v>1160</c:v>
                </c:pt>
                <c:pt idx="75947">
                  <c:v>1182</c:v>
                </c:pt>
                <c:pt idx="75948">
                  <c:v>1178</c:v>
                </c:pt>
                <c:pt idx="75949">
                  <c:v>1212</c:v>
                </c:pt>
                <c:pt idx="75950">
                  <c:v>1214</c:v>
                </c:pt>
                <c:pt idx="75951">
                  <c:v>1199</c:v>
                </c:pt>
                <c:pt idx="75952">
                  <c:v>1181</c:v>
                </c:pt>
                <c:pt idx="75953">
                  <c:v>1176</c:v>
                </c:pt>
                <c:pt idx="75954">
                  <c:v>1153</c:v>
                </c:pt>
                <c:pt idx="75955">
                  <c:v>1255</c:v>
                </c:pt>
                <c:pt idx="75956">
                  <c:v>1240</c:v>
                </c:pt>
                <c:pt idx="75957">
                  <c:v>1227</c:v>
                </c:pt>
                <c:pt idx="75958">
                  <c:v>1175</c:v>
                </c:pt>
                <c:pt idx="75959">
                  <c:v>1106</c:v>
                </c:pt>
                <c:pt idx="75960">
                  <c:v>1057</c:v>
                </c:pt>
                <c:pt idx="75961">
                  <c:v>1011</c:v>
                </c:pt>
                <c:pt idx="75962">
                  <c:v>980</c:v>
                </c:pt>
                <c:pt idx="75963">
                  <c:v>960</c:v>
                </c:pt>
                <c:pt idx="75964">
                  <c:v>958</c:v>
                </c:pt>
                <c:pt idx="75965">
                  <c:v>983</c:v>
                </c:pt>
                <c:pt idx="75966">
                  <c:v>1030</c:v>
                </c:pt>
                <c:pt idx="75967">
                  <c:v>1223</c:v>
                </c:pt>
                <c:pt idx="75968">
                  <c:v>1379</c:v>
                </c:pt>
                <c:pt idx="75969">
                  <c:v>1457</c:v>
                </c:pt>
                <c:pt idx="75970">
                  <c:v>1509</c:v>
                </c:pt>
                <c:pt idx="75971">
                  <c:v>1532</c:v>
                </c:pt>
                <c:pt idx="75972">
                  <c:v>1536</c:v>
                </c:pt>
                <c:pt idx="75973">
                  <c:v>1546</c:v>
                </c:pt>
                <c:pt idx="75974">
                  <c:v>1497</c:v>
                </c:pt>
                <c:pt idx="75975">
                  <c:v>1448</c:v>
                </c:pt>
                <c:pt idx="75976">
                  <c:v>1294</c:v>
                </c:pt>
                <c:pt idx="75977">
                  <c:v>1306</c:v>
                </c:pt>
                <c:pt idx="75978">
                  <c:v>1390</c:v>
                </c:pt>
                <c:pt idx="75979">
                  <c:v>1366</c:v>
                </c:pt>
                <c:pt idx="75980">
                  <c:v>1312</c:v>
                </c:pt>
                <c:pt idx="75981">
                  <c:v>1281</c:v>
                </c:pt>
                <c:pt idx="75982">
                  <c:v>1226</c:v>
                </c:pt>
                <c:pt idx="75983">
                  <c:v>1156</c:v>
                </c:pt>
                <c:pt idx="75984">
                  <c:v>1105</c:v>
                </c:pt>
                <c:pt idx="75985">
                  <c:v>1044</c:v>
                </c:pt>
                <c:pt idx="75986">
                  <c:v>1012</c:v>
                </c:pt>
                <c:pt idx="75987">
                  <c:v>995</c:v>
                </c:pt>
                <c:pt idx="75988">
                  <c:v>989</c:v>
                </c:pt>
                <c:pt idx="75989">
                  <c:v>1034</c:v>
                </c:pt>
                <c:pt idx="75990">
                  <c:v>1050</c:v>
                </c:pt>
                <c:pt idx="75991">
                  <c:v>1209</c:v>
                </c:pt>
                <c:pt idx="75992">
                  <c:v>1358</c:v>
                </c:pt>
                <c:pt idx="75993">
                  <c:v>1392</c:v>
                </c:pt>
                <c:pt idx="75994">
                  <c:v>1414</c:v>
                </c:pt>
                <c:pt idx="75995">
                  <c:v>1428</c:v>
                </c:pt>
                <c:pt idx="75996">
                  <c:v>1414</c:v>
                </c:pt>
                <c:pt idx="75997">
                  <c:v>1426</c:v>
                </c:pt>
                <c:pt idx="75998">
                  <c:v>1413</c:v>
                </c:pt>
                <c:pt idx="75999">
                  <c:v>1388</c:v>
                </c:pt>
                <c:pt idx="76000">
                  <c:v>1312</c:v>
                </c:pt>
                <c:pt idx="76001">
                  <c:v>1245</c:v>
                </c:pt>
                <c:pt idx="76002">
                  <c:v>1310</c:v>
                </c:pt>
                <c:pt idx="76003">
                  <c:v>1293</c:v>
                </c:pt>
                <c:pt idx="76004">
                  <c:v>1249</c:v>
                </c:pt>
                <c:pt idx="76005">
                  <c:v>1202</c:v>
                </c:pt>
                <c:pt idx="76006">
                  <c:v>1140</c:v>
                </c:pt>
                <c:pt idx="76007">
                  <c:v>1073</c:v>
                </c:pt>
                <c:pt idx="76008">
                  <c:v>1031</c:v>
                </c:pt>
                <c:pt idx="76009">
                  <c:v>985</c:v>
                </c:pt>
                <c:pt idx="76010">
                  <c:v>961</c:v>
                </c:pt>
                <c:pt idx="76011">
                  <c:v>948</c:v>
                </c:pt>
                <c:pt idx="76012">
                  <c:v>958</c:v>
                </c:pt>
                <c:pt idx="76013">
                  <c:v>992</c:v>
                </c:pt>
                <c:pt idx="76014">
                  <c:v>1027</c:v>
                </c:pt>
                <c:pt idx="76015">
                  <c:v>1200</c:v>
                </c:pt>
                <c:pt idx="76016">
                  <c:v>1330</c:v>
                </c:pt>
                <c:pt idx="76017">
                  <c:v>1418</c:v>
                </c:pt>
                <c:pt idx="76018">
                  <c:v>1500</c:v>
                </c:pt>
                <c:pt idx="76019">
                  <c:v>1525</c:v>
                </c:pt>
                <c:pt idx="76020">
                  <c:v>1488</c:v>
                </c:pt>
                <c:pt idx="76021">
                  <c:v>1441</c:v>
                </c:pt>
                <c:pt idx="76022">
                  <c:v>1381</c:v>
                </c:pt>
                <c:pt idx="76023">
                  <c:v>1326</c:v>
                </c:pt>
                <c:pt idx="76024">
                  <c:v>1263</c:v>
                </c:pt>
                <c:pt idx="76025">
                  <c:v>1193</c:v>
                </c:pt>
                <c:pt idx="76026">
                  <c:v>1272</c:v>
                </c:pt>
                <c:pt idx="76027">
                  <c:v>1240</c:v>
                </c:pt>
                <c:pt idx="76028">
                  <c:v>1222</c:v>
                </c:pt>
                <c:pt idx="76029">
                  <c:v>1179</c:v>
                </c:pt>
                <c:pt idx="76030">
                  <c:v>1128</c:v>
                </c:pt>
                <c:pt idx="76031">
                  <c:v>1074</c:v>
                </c:pt>
                <c:pt idx="76032">
                  <c:v>1038</c:v>
                </c:pt>
                <c:pt idx="76033">
                  <c:v>1003</c:v>
                </c:pt>
                <c:pt idx="76034">
                  <c:v>984</c:v>
                </c:pt>
                <c:pt idx="76035">
                  <c:v>968</c:v>
                </c:pt>
                <c:pt idx="76036">
                  <c:v>972</c:v>
                </c:pt>
                <c:pt idx="76037">
                  <c:v>1004</c:v>
                </c:pt>
                <c:pt idx="76038">
                  <c:v>1030</c:v>
                </c:pt>
                <c:pt idx="76039">
                  <c:v>1221</c:v>
                </c:pt>
                <c:pt idx="76040">
                  <c:v>1343</c:v>
                </c:pt>
                <c:pt idx="76041">
                  <c:v>1396</c:v>
                </c:pt>
                <c:pt idx="76042">
                  <c:v>1457</c:v>
                </c:pt>
                <c:pt idx="76043">
                  <c:v>1471</c:v>
                </c:pt>
                <c:pt idx="76044">
                  <c:v>1605</c:v>
                </c:pt>
                <c:pt idx="76045">
                  <c:v>1288</c:v>
                </c:pt>
                <c:pt idx="76046">
                  <c:v>1379</c:v>
                </c:pt>
                <c:pt idx="76047">
                  <c:v>1322</c:v>
                </c:pt>
                <c:pt idx="76048">
                  <c:v>1183</c:v>
                </c:pt>
                <c:pt idx="76049">
                  <c:v>1206</c:v>
                </c:pt>
                <c:pt idx="76050">
                  <c:v>1326</c:v>
                </c:pt>
                <c:pt idx="76051">
                  <c:v>1296</c:v>
                </c:pt>
                <c:pt idx="76052">
                  <c:v>1246</c:v>
                </c:pt>
                <c:pt idx="76053">
                  <c:v>1193</c:v>
                </c:pt>
                <c:pt idx="76054">
                  <c:v>1139</c:v>
                </c:pt>
                <c:pt idx="76055">
                  <c:v>1063</c:v>
                </c:pt>
                <c:pt idx="76056">
                  <c:v>1029</c:v>
                </c:pt>
                <c:pt idx="76057">
                  <c:v>997</c:v>
                </c:pt>
                <c:pt idx="76058">
                  <c:v>967</c:v>
                </c:pt>
                <c:pt idx="76059">
                  <c:v>956</c:v>
                </c:pt>
                <c:pt idx="76060">
                  <c:v>967</c:v>
                </c:pt>
                <c:pt idx="76061">
                  <c:v>993</c:v>
                </c:pt>
                <c:pt idx="76062">
                  <c:v>1013</c:v>
                </c:pt>
                <c:pt idx="76063">
                  <c:v>1213</c:v>
                </c:pt>
                <c:pt idx="76064">
                  <c:v>1330</c:v>
                </c:pt>
                <c:pt idx="76065">
                  <c:v>1428</c:v>
                </c:pt>
                <c:pt idx="76066">
                  <c:v>1460</c:v>
                </c:pt>
                <c:pt idx="76067">
                  <c:v>1504</c:v>
                </c:pt>
                <c:pt idx="76068">
                  <c:v>1510</c:v>
                </c:pt>
                <c:pt idx="76069">
                  <c:v>1525</c:v>
                </c:pt>
                <c:pt idx="76070">
                  <c:v>1522</c:v>
                </c:pt>
                <c:pt idx="76071">
                  <c:v>1424</c:v>
                </c:pt>
                <c:pt idx="76072">
                  <c:v>1336</c:v>
                </c:pt>
                <c:pt idx="76073">
                  <c:v>1255</c:v>
                </c:pt>
                <c:pt idx="76074">
                  <c:v>1381</c:v>
                </c:pt>
                <c:pt idx="76075">
                  <c:v>1352</c:v>
                </c:pt>
                <c:pt idx="76076">
                  <c:v>1327</c:v>
                </c:pt>
                <c:pt idx="76077">
                  <c:v>1271</c:v>
                </c:pt>
                <c:pt idx="76078">
                  <c:v>1206</c:v>
                </c:pt>
                <c:pt idx="76079">
                  <c:v>1153</c:v>
                </c:pt>
                <c:pt idx="76080">
                  <c:v>1101</c:v>
                </c:pt>
                <c:pt idx="76081">
                  <c:v>1071</c:v>
                </c:pt>
                <c:pt idx="76082">
                  <c:v>1041</c:v>
                </c:pt>
                <c:pt idx="76083">
                  <c:v>1024</c:v>
                </c:pt>
                <c:pt idx="76084">
                  <c:v>1017</c:v>
                </c:pt>
                <c:pt idx="76085">
                  <c:v>1031</c:v>
                </c:pt>
                <c:pt idx="76086">
                  <c:v>997</c:v>
                </c:pt>
                <c:pt idx="76087">
                  <c:v>1096</c:v>
                </c:pt>
                <c:pt idx="76088">
                  <c:v>1217</c:v>
                </c:pt>
                <c:pt idx="76089">
                  <c:v>1286</c:v>
                </c:pt>
                <c:pt idx="76090">
                  <c:v>1333</c:v>
                </c:pt>
                <c:pt idx="76091">
                  <c:v>1331</c:v>
                </c:pt>
                <c:pt idx="76092">
                  <c:v>1316</c:v>
                </c:pt>
                <c:pt idx="76093">
                  <c:v>1323</c:v>
                </c:pt>
                <c:pt idx="76094">
                  <c:v>1327</c:v>
                </c:pt>
                <c:pt idx="76095">
                  <c:v>1313</c:v>
                </c:pt>
                <c:pt idx="76096">
                  <c:v>1255</c:v>
                </c:pt>
                <c:pt idx="76097">
                  <c:v>1234</c:v>
                </c:pt>
                <c:pt idx="76098">
                  <c:v>1337</c:v>
                </c:pt>
                <c:pt idx="76099">
                  <c:v>1314</c:v>
                </c:pt>
                <c:pt idx="76100">
                  <c:v>1287</c:v>
                </c:pt>
                <c:pt idx="76101">
                  <c:v>1235</c:v>
                </c:pt>
                <c:pt idx="76102">
                  <c:v>1189</c:v>
                </c:pt>
                <c:pt idx="76103">
                  <c:v>1137</c:v>
                </c:pt>
                <c:pt idx="76104">
                  <c:v>1086</c:v>
                </c:pt>
                <c:pt idx="76105">
                  <c:v>1048</c:v>
                </c:pt>
                <c:pt idx="76106">
                  <c:v>1023</c:v>
                </c:pt>
                <c:pt idx="76107">
                  <c:v>995</c:v>
                </c:pt>
                <c:pt idx="76108">
                  <c:v>980</c:v>
                </c:pt>
                <c:pt idx="76109">
                  <c:v>968</c:v>
                </c:pt>
                <c:pt idx="76110">
                  <c:v>930</c:v>
                </c:pt>
                <c:pt idx="76111">
                  <c:v>986</c:v>
                </c:pt>
                <c:pt idx="76112">
                  <c:v>1075</c:v>
                </c:pt>
                <c:pt idx="76113">
                  <c:v>1112</c:v>
                </c:pt>
                <c:pt idx="76114">
                  <c:v>1189</c:v>
                </c:pt>
                <c:pt idx="76115">
                  <c:v>1225</c:v>
                </c:pt>
                <c:pt idx="76116">
                  <c:v>1231</c:v>
                </c:pt>
                <c:pt idx="76117">
                  <c:v>1245</c:v>
                </c:pt>
                <c:pt idx="76118">
                  <c:v>1228</c:v>
                </c:pt>
                <c:pt idx="76119">
                  <c:v>1177</c:v>
                </c:pt>
                <c:pt idx="76120">
                  <c:v>1145</c:v>
                </c:pt>
                <c:pt idx="76121">
                  <c:v>1150</c:v>
                </c:pt>
                <c:pt idx="76122">
                  <c:v>1248</c:v>
                </c:pt>
                <c:pt idx="76123">
                  <c:v>1262</c:v>
                </c:pt>
                <c:pt idx="76124">
                  <c:v>1244</c:v>
                </c:pt>
                <c:pt idx="76125">
                  <c:v>1216</c:v>
                </c:pt>
                <c:pt idx="76126">
                  <c:v>1135</c:v>
                </c:pt>
                <c:pt idx="76127">
                  <c:v>1080</c:v>
                </c:pt>
                <c:pt idx="76128">
                  <c:v>1041</c:v>
                </c:pt>
                <c:pt idx="76129">
                  <c:v>1012</c:v>
                </c:pt>
                <c:pt idx="76130">
                  <c:v>991</c:v>
                </c:pt>
                <c:pt idx="76131">
                  <c:v>958</c:v>
                </c:pt>
                <c:pt idx="76132">
                  <c:v>974</c:v>
                </c:pt>
                <c:pt idx="76133">
                  <c:v>1007</c:v>
                </c:pt>
                <c:pt idx="76134">
                  <c:v>1027</c:v>
                </c:pt>
                <c:pt idx="76135">
                  <c:v>1227</c:v>
                </c:pt>
                <c:pt idx="76136">
                  <c:v>1385</c:v>
                </c:pt>
                <c:pt idx="76137">
                  <c:v>1455</c:v>
                </c:pt>
                <c:pt idx="76138">
                  <c:v>1498</c:v>
                </c:pt>
                <c:pt idx="76139">
                  <c:v>1518</c:v>
                </c:pt>
                <c:pt idx="76140">
                  <c:v>1535</c:v>
                </c:pt>
                <c:pt idx="76141">
                  <c:v>1552</c:v>
                </c:pt>
                <c:pt idx="76142">
                  <c:v>1500</c:v>
                </c:pt>
                <c:pt idx="76143">
                  <c:v>1453</c:v>
                </c:pt>
                <c:pt idx="76144">
                  <c:v>1361</c:v>
                </c:pt>
                <c:pt idx="76145">
                  <c:v>1290</c:v>
                </c:pt>
                <c:pt idx="76146">
                  <c:v>1330</c:v>
                </c:pt>
                <c:pt idx="76147">
                  <c:v>1343</c:v>
                </c:pt>
                <c:pt idx="76148">
                  <c:v>1330</c:v>
                </c:pt>
                <c:pt idx="76149">
                  <c:v>1282</c:v>
                </c:pt>
                <c:pt idx="76150">
                  <c:v>1223</c:v>
                </c:pt>
                <c:pt idx="76151">
                  <c:v>1149</c:v>
                </c:pt>
                <c:pt idx="76152">
                  <c:v>1104</c:v>
                </c:pt>
                <c:pt idx="76153">
                  <c:v>1071</c:v>
                </c:pt>
                <c:pt idx="76154">
                  <c:v>1049</c:v>
                </c:pt>
                <c:pt idx="76155">
                  <c:v>1021</c:v>
                </c:pt>
                <c:pt idx="76156">
                  <c:v>1028</c:v>
                </c:pt>
                <c:pt idx="76157">
                  <c:v>1060</c:v>
                </c:pt>
                <c:pt idx="76158">
                  <c:v>1073</c:v>
                </c:pt>
                <c:pt idx="76159">
                  <c:v>1288</c:v>
                </c:pt>
                <c:pt idx="76160">
                  <c:v>1430</c:v>
                </c:pt>
                <c:pt idx="76161">
                  <c:v>1480</c:v>
                </c:pt>
                <c:pt idx="76162">
                  <c:v>1535</c:v>
                </c:pt>
                <c:pt idx="76163">
                  <c:v>1543</c:v>
                </c:pt>
                <c:pt idx="76164">
                  <c:v>1531</c:v>
                </c:pt>
                <c:pt idx="76165">
                  <c:v>1486</c:v>
                </c:pt>
                <c:pt idx="76166">
                  <c:v>1444</c:v>
                </c:pt>
                <c:pt idx="76167">
                  <c:v>1379</c:v>
                </c:pt>
                <c:pt idx="76168">
                  <c:v>1321</c:v>
                </c:pt>
                <c:pt idx="76169">
                  <c:v>1273</c:v>
                </c:pt>
                <c:pt idx="76170">
                  <c:v>1349</c:v>
                </c:pt>
                <c:pt idx="76171">
                  <c:v>1343</c:v>
                </c:pt>
                <c:pt idx="76172">
                  <c:v>1326</c:v>
                </c:pt>
                <c:pt idx="76173">
                  <c:v>1279</c:v>
                </c:pt>
                <c:pt idx="76174">
                  <c:v>1210</c:v>
                </c:pt>
                <c:pt idx="76175">
                  <c:v>1151</c:v>
                </c:pt>
                <c:pt idx="76176">
                  <c:v>1097</c:v>
                </c:pt>
                <c:pt idx="76177">
                  <c:v>1061</c:v>
                </c:pt>
                <c:pt idx="76178">
                  <c:v>1045</c:v>
                </c:pt>
                <c:pt idx="76179">
                  <c:v>1017</c:v>
                </c:pt>
                <c:pt idx="76180">
                  <c:v>1024</c:v>
                </c:pt>
                <c:pt idx="76181">
                  <c:v>1065</c:v>
                </c:pt>
                <c:pt idx="76182">
                  <c:v>1074</c:v>
                </c:pt>
                <c:pt idx="76183">
                  <c:v>1283</c:v>
                </c:pt>
                <c:pt idx="76184">
                  <c:v>1393</c:v>
                </c:pt>
                <c:pt idx="76185">
                  <c:v>1476</c:v>
                </c:pt>
                <c:pt idx="76186">
                  <c:v>1552</c:v>
                </c:pt>
                <c:pt idx="76187">
                  <c:v>1544</c:v>
                </c:pt>
                <c:pt idx="76188">
                  <c:v>1482</c:v>
                </c:pt>
                <c:pt idx="76189">
                  <c:v>1487</c:v>
                </c:pt>
                <c:pt idx="76190">
                  <c:v>1479</c:v>
                </c:pt>
                <c:pt idx="76191">
                  <c:v>1445</c:v>
                </c:pt>
                <c:pt idx="76192">
                  <c:v>1388</c:v>
                </c:pt>
                <c:pt idx="76193">
                  <c:v>1316</c:v>
                </c:pt>
                <c:pt idx="76194">
                  <c:v>1376</c:v>
                </c:pt>
                <c:pt idx="76195">
                  <c:v>1339</c:v>
                </c:pt>
                <c:pt idx="76196">
                  <c:v>1303</c:v>
                </c:pt>
                <c:pt idx="76197">
                  <c:v>1246</c:v>
                </c:pt>
                <c:pt idx="76198">
                  <c:v>1192</c:v>
                </c:pt>
                <c:pt idx="76199">
                  <c:v>1119</c:v>
                </c:pt>
                <c:pt idx="76200">
                  <c:v>1067</c:v>
                </c:pt>
                <c:pt idx="76201">
                  <c:v>1020</c:v>
                </c:pt>
                <c:pt idx="76202">
                  <c:v>990</c:v>
                </c:pt>
                <c:pt idx="76203">
                  <c:v>979</c:v>
                </c:pt>
                <c:pt idx="76204">
                  <c:v>985</c:v>
                </c:pt>
                <c:pt idx="76205">
                  <c:v>1035</c:v>
                </c:pt>
                <c:pt idx="76206">
                  <c:v>1030</c:v>
                </c:pt>
                <c:pt idx="76207">
                  <c:v>1223</c:v>
                </c:pt>
                <c:pt idx="76208">
                  <c:v>1375</c:v>
                </c:pt>
                <c:pt idx="76209">
                  <c:v>1460</c:v>
                </c:pt>
                <c:pt idx="76210">
                  <c:v>1511</c:v>
                </c:pt>
                <c:pt idx="76211">
                  <c:v>1489</c:v>
                </c:pt>
                <c:pt idx="76212">
                  <c:v>1476</c:v>
                </c:pt>
                <c:pt idx="76213">
                  <c:v>1523</c:v>
                </c:pt>
                <c:pt idx="76214">
                  <c:v>1508</c:v>
                </c:pt>
                <c:pt idx="76215">
                  <c:v>1418</c:v>
                </c:pt>
                <c:pt idx="76216">
                  <c:v>1306</c:v>
                </c:pt>
                <c:pt idx="76217">
                  <c:v>1301</c:v>
                </c:pt>
                <c:pt idx="76218">
                  <c:v>1360</c:v>
                </c:pt>
                <c:pt idx="76219">
                  <c:v>1340</c:v>
                </c:pt>
                <c:pt idx="76220">
                  <c:v>1316</c:v>
                </c:pt>
                <c:pt idx="76221">
                  <c:v>1256</c:v>
                </c:pt>
                <c:pt idx="76222">
                  <c:v>1197</c:v>
                </c:pt>
                <c:pt idx="76223">
                  <c:v>1132</c:v>
                </c:pt>
                <c:pt idx="76224">
                  <c:v>1090</c:v>
                </c:pt>
                <c:pt idx="76225">
                  <c:v>1039</c:v>
                </c:pt>
                <c:pt idx="76226">
                  <c:v>1028</c:v>
                </c:pt>
                <c:pt idx="76227">
                  <c:v>1020</c:v>
                </c:pt>
                <c:pt idx="76228">
                  <c:v>1006</c:v>
                </c:pt>
                <c:pt idx="76229">
                  <c:v>1046</c:v>
                </c:pt>
                <c:pt idx="76230">
                  <c:v>1054</c:v>
                </c:pt>
                <c:pt idx="76231">
                  <c:v>1214</c:v>
                </c:pt>
                <c:pt idx="76232">
                  <c:v>1343</c:v>
                </c:pt>
                <c:pt idx="76233">
                  <c:v>1376</c:v>
                </c:pt>
                <c:pt idx="76234">
                  <c:v>1432</c:v>
                </c:pt>
                <c:pt idx="76235">
                  <c:v>1457</c:v>
                </c:pt>
                <c:pt idx="76236">
                  <c:v>1462</c:v>
                </c:pt>
                <c:pt idx="76237">
                  <c:v>1480</c:v>
                </c:pt>
                <c:pt idx="76238">
                  <c:v>1465</c:v>
                </c:pt>
                <c:pt idx="76239">
                  <c:v>1390</c:v>
                </c:pt>
                <c:pt idx="76240">
                  <c:v>1307</c:v>
                </c:pt>
                <c:pt idx="76241">
                  <c:v>1250</c:v>
                </c:pt>
                <c:pt idx="76242">
                  <c:v>1322</c:v>
                </c:pt>
                <c:pt idx="76243">
                  <c:v>1296</c:v>
                </c:pt>
                <c:pt idx="76244">
                  <c:v>1265</c:v>
                </c:pt>
                <c:pt idx="76245">
                  <c:v>1205</c:v>
                </c:pt>
                <c:pt idx="76246">
                  <c:v>1157</c:v>
                </c:pt>
                <c:pt idx="76247">
                  <c:v>1088</c:v>
                </c:pt>
                <c:pt idx="76248">
                  <c:v>1043</c:v>
                </c:pt>
                <c:pt idx="76249">
                  <c:v>1011</c:v>
                </c:pt>
                <c:pt idx="76250">
                  <c:v>988</c:v>
                </c:pt>
                <c:pt idx="76251">
                  <c:v>971</c:v>
                </c:pt>
                <c:pt idx="76252">
                  <c:v>974</c:v>
                </c:pt>
                <c:pt idx="76253">
                  <c:v>988</c:v>
                </c:pt>
                <c:pt idx="76254">
                  <c:v>975</c:v>
                </c:pt>
                <c:pt idx="76255">
                  <c:v>1109</c:v>
                </c:pt>
                <c:pt idx="76256">
                  <c:v>1222</c:v>
                </c:pt>
                <c:pt idx="76257">
                  <c:v>1327</c:v>
                </c:pt>
                <c:pt idx="76258">
                  <c:v>1378</c:v>
                </c:pt>
                <c:pt idx="76259">
                  <c:v>1337</c:v>
                </c:pt>
                <c:pt idx="76260">
                  <c:v>1304</c:v>
                </c:pt>
                <c:pt idx="76261">
                  <c:v>1255</c:v>
                </c:pt>
                <c:pt idx="76262">
                  <c:v>1247</c:v>
                </c:pt>
                <c:pt idx="76263">
                  <c:v>1202</c:v>
                </c:pt>
                <c:pt idx="76264">
                  <c:v>1179</c:v>
                </c:pt>
                <c:pt idx="76265">
                  <c:v>1180</c:v>
                </c:pt>
                <c:pt idx="76266">
                  <c:v>1254</c:v>
                </c:pt>
                <c:pt idx="76267">
                  <c:v>1237</c:v>
                </c:pt>
                <c:pt idx="76268">
                  <c:v>1219</c:v>
                </c:pt>
                <c:pt idx="76269">
                  <c:v>1159</c:v>
                </c:pt>
                <c:pt idx="76270">
                  <c:v>1113</c:v>
                </c:pt>
                <c:pt idx="76271">
                  <c:v>1072</c:v>
                </c:pt>
                <c:pt idx="76272">
                  <c:v>1046</c:v>
                </c:pt>
                <c:pt idx="76273">
                  <c:v>1012</c:v>
                </c:pt>
                <c:pt idx="76274">
                  <c:v>977</c:v>
                </c:pt>
                <c:pt idx="76275">
                  <c:v>978</c:v>
                </c:pt>
                <c:pt idx="76276">
                  <c:v>972</c:v>
                </c:pt>
                <c:pt idx="76277">
                  <c:v>968</c:v>
                </c:pt>
                <c:pt idx="76278">
                  <c:v>926</c:v>
                </c:pt>
                <c:pt idx="76279">
                  <c:v>978</c:v>
                </c:pt>
                <c:pt idx="76280">
                  <c:v>1052</c:v>
                </c:pt>
                <c:pt idx="76281">
                  <c:v>1095</c:v>
                </c:pt>
                <c:pt idx="76282">
                  <c:v>1131</c:v>
                </c:pt>
                <c:pt idx="76283">
                  <c:v>1156</c:v>
                </c:pt>
                <c:pt idx="76284">
                  <c:v>1151</c:v>
                </c:pt>
                <c:pt idx="76285">
                  <c:v>1071</c:v>
                </c:pt>
                <c:pt idx="76286">
                  <c:v>1108</c:v>
                </c:pt>
                <c:pt idx="76287">
                  <c:v>1108</c:v>
                </c:pt>
                <c:pt idx="76288">
                  <c:v>1098</c:v>
                </c:pt>
                <c:pt idx="76289">
                  <c:v>1098</c:v>
                </c:pt>
                <c:pt idx="76290">
                  <c:v>1209</c:v>
                </c:pt>
                <c:pt idx="76291">
                  <c:v>1202</c:v>
                </c:pt>
                <c:pt idx="76292">
                  <c:v>1179</c:v>
                </c:pt>
                <c:pt idx="76293">
                  <c:v>1139</c:v>
                </c:pt>
                <c:pt idx="76294">
                  <c:v>1079</c:v>
                </c:pt>
                <c:pt idx="76295">
                  <c:v>1017</c:v>
                </c:pt>
                <c:pt idx="76296">
                  <c:v>997</c:v>
                </c:pt>
                <c:pt idx="76297">
                  <c:v>962</c:v>
                </c:pt>
                <c:pt idx="76298">
                  <c:v>934</c:v>
                </c:pt>
                <c:pt idx="76299">
                  <c:v>914</c:v>
                </c:pt>
                <c:pt idx="76300">
                  <c:v>924</c:v>
                </c:pt>
                <c:pt idx="76301">
                  <c:v>969</c:v>
                </c:pt>
                <c:pt idx="76302">
                  <c:v>1002</c:v>
                </c:pt>
                <c:pt idx="76303">
                  <c:v>1175</c:v>
                </c:pt>
                <c:pt idx="76304">
                  <c:v>1350</c:v>
                </c:pt>
                <c:pt idx="76305">
                  <c:v>1454</c:v>
                </c:pt>
                <c:pt idx="76306">
                  <c:v>1511</c:v>
                </c:pt>
                <c:pt idx="76307">
                  <c:v>1541</c:v>
                </c:pt>
                <c:pt idx="76308">
                  <c:v>1550</c:v>
                </c:pt>
                <c:pt idx="76309">
                  <c:v>1578</c:v>
                </c:pt>
                <c:pt idx="76310">
                  <c:v>1532</c:v>
                </c:pt>
                <c:pt idx="76311">
                  <c:v>1506</c:v>
                </c:pt>
                <c:pt idx="76312">
                  <c:v>1397</c:v>
                </c:pt>
                <c:pt idx="76313">
                  <c:v>1305</c:v>
                </c:pt>
                <c:pt idx="76314">
                  <c:v>1369</c:v>
                </c:pt>
                <c:pt idx="76315">
                  <c:v>1346</c:v>
                </c:pt>
                <c:pt idx="76316">
                  <c:v>1347</c:v>
                </c:pt>
                <c:pt idx="76317">
                  <c:v>1274</c:v>
                </c:pt>
                <c:pt idx="76318">
                  <c:v>1193</c:v>
                </c:pt>
                <c:pt idx="76319">
                  <c:v>1135</c:v>
                </c:pt>
                <c:pt idx="76320">
                  <c:v>1061</c:v>
                </c:pt>
                <c:pt idx="76321">
                  <c:v>1037</c:v>
                </c:pt>
                <c:pt idx="76322">
                  <c:v>1022</c:v>
                </c:pt>
                <c:pt idx="76323">
                  <c:v>996</c:v>
                </c:pt>
                <c:pt idx="76324">
                  <c:v>1010</c:v>
                </c:pt>
                <c:pt idx="76325">
                  <c:v>1026</c:v>
                </c:pt>
                <c:pt idx="76326">
                  <c:v>1053</c:v>
                </c:pt>
                <c:pt idx="76327">
                  <c:v>1252</c:v>
                </c:pt>
                <c:pt idx="76328">
                  <c:v>1393</c:v>
                </c:pt>
                <c:pt idx="76329">
                  <c:v>1491</c:v>
                </c:pt>
                <c:pt idx="76330">
                  <c:v>1556</c:v>
                </c:pt>
                <c:pt idx="76331">
                  <c:v>1568</c:v>
                </c:pt>
                <c:pt idx="76332">
                  <c:v>1582</c:v>
                </c:pt>
                <c:pt idx="76333">
                  <c:v>1601</c:v>
                </c:pt>
                <c:pt idx="76334">
                  <c:v>1618</c:v>
                </c:pt>
                <c:pt idx="76335">
                  <c:v>1544</c:v>
                </c:pt>
                <c:pt idx="76336">
                  <c:v>1439</c:v>
                </c:pt>
                <c:pt idx="76337">
                  <c:v>1333</c:v>
                </c:pt>
                <c:pt idx="76338">
                  <c:v>1407</c:v>
                </c:pt>
                <c:pt idx="76339">
                  <c:v>1397</c:v>
                </c:pt>
                <c:pt idx="76340">
                  <c:v>1367</c:v>
                </c:pt>
                <c:pt idx="76341">
                  <c:v>1368</c:v>
                </c:pt>
                <c:pt idx="76342">
                  <c:v>1295</c:v>
                </c:pt>
                <c:pt idx="76343">
                  <c:v>1210</c:v>
                </c:pt>
                <c:pt idx="76344">
                  <c:v>1151</c:v>
                </c:pt>
                <c:pt idx="76345">
                  <c:v>1108</c:v>
                </c:pt>
                <c:pt idx="76346">
                  <c:v>1082</c:v>
                </c:pt>
                <c:pt idx="76347">
                  <c:v>1068</c:v>
                </c:pt>
                <c:pt idx="76348">
                  <c:v>1063</c:v>
                </c:pt>
                <c:pt idx="76349">
                  <c:v>1101</c:v>
                </c:pt>
                <c:pt idx="76350">
                  <c:v>1109</c:v>
                </c:pt>
                <c:pt idx="76351">
                  <c:v>1282</c:v>
                </c:pt>
                <c:pt idx="76352">
                  <c:v>1387</c:v>
                </c:pt>
                <c:pt idx="76353">
                  <c:v>1446</c:v>
                </c:pt>
                <c:pt idx="76354">
                  <c:v>1496</c:v>
                </c:pt>
                <c:pt idx="76355">
                  <c:v>1501</c:v>
                </c:pt>
                <c:pt idx="76356">
                  <c:v>1534</c:v>
                </c:pt>
                <c:pt idx="76357">
                  <c:v>1475</c:v>
                </c:pt>
                <c:pt idx="76358">
                  <c:v>1436</c:v>
                </c:pt>
                <c:pt idx="76359">
                  <c:v>1390</c:v>
                </c:pt>
                <c:pt idx="76360">
                  <c:v>1312</c:v>
                </c:pt>
                <c:pt idx="76361">
                  <c:v>1276</c:v>
                </c:pt>
                <c:pt idx="76362">
                  <c:v>1366</c:v>
                </c:pt>
                <c:pt idx="76363">
                  <c:v>1355</c:v>
                </c:pt>
                <c:pt idx="76364">
                  <c:v>1303</c:v>
                </c:pt>
                <c:pt idx="76365">
                  <c:v>1257</c:v>
                </c:pt>
                <c:pt idx="76366">
                  <c:v>1193</c:v>
                </c:pt>
                <c:pt idx="76367">
                  <c:v>1109</c:v>
                </c:pt>
                <c:pt idx="76368">
                  <c:v>1060</c:v>
                </c:pt>
                <c:pt idx="76369">
                  <c:v>1031</c:v>
                </c:pt>
                <c:pt idx="76370">
                  <c:v>1004</c:v>
                </c:pt>
                <c:pt idx="76371">
                  <c:v>980</c:v>
                </c:pt>
                <c:pt idx="76372">
                  <c:v>995</c:v>
                </c:pt>
                <c:pt idx="76373">
                  <c:v>1039</c:v>
                </c:pt>
                <c:pt idx="76374">
                  <c:v>1046</c:v>
                </c:pt>
                <c:pt idx="76375">
                  <c:v>1227</c:v>
                </c:pt>
                <c:pt idx="76376">
                  <c:v>1366</c:v>
                </c:pt>
                <c:pt idx="76377">
                  <c:v>1436</c:v>
                </c:pt>
                <c:pt idx="76378">
                  <c:v>1483</c:v>
                </c:pt>
                <c:pt idx="76379">
                  <c:v>1489</c:v>
                </c:pt>
                <c:pt idx="76380">
                  <c:v>1535</c:v>
                </c:pt>
                <c:pt idx="76381">
                  <c:v>1566</c:v>
                </c:pt>
                <c:pt idx="76382">
                  <c:v>1563</c:v>
                </c:pt>
                <c:pt idx="76383">
                  <c:v>1495</c:v>
                </c:pt>
                <c:pt idx="76384">
                  <c:v>1403</c:v>
                </c:pt>
                <c:pt idx="76385">
                  <c:v>1331</c:v>
                </c:pt>
                <c:pt idx="76386">
                  <c:v>1406</c:v>
                </c:pt>
                <c:pt idx="76387">
                  <c:v>1373</c:v>
                </c:pt>
                <c:pt idx="76388">
                  <c:v>1335</c:v>
                </c:pt>
                <c:pt idx="76389">
                  <c:v>1278</c:v>
                </c:pt>
                <c:pt idx="76390">
                  <c:v>1227</c:v>
                </c:pt>
                <c:pt idx="76391">
                  <c:v>1150</c:v>
                </c:pt>
                <c:pt idx="76392">
                  <c:v>1106</c:v>
                </c:pt>
                <c:pt idx="76393">
                  <c:v>1054</c:v>
                </c:pt>
                <c:pt idx="76394">
                  <c:v>1023</c:v>
                </c:pt>
                <c:pt idx="76395">
                  <c:v>1006</c:v>
                </c:pt>
                <c:pt idx="76396">
                  <c:v>1007</c:v>
                </c:pt>
                <c:pt idx="76397">
                  <c:v>1027</c:v>
                </c:pt>
                <c:pt idx="76398">
                  <c:v>1067</c:v>
                </c:pt>
                <c:pt idx="76399">
                  <c:v>1279</c:v>
                </c:pt>
                <c:pt idx="76400">
                  <c:v>1436</c:v>
                </c:pt>
                <c:pt idx="76401">
                  <c:v>1531</c:v>
                </c:pt>
                <c:pt idx="76402">
                  <c:v>1580</c:v>
                </c:pt>
                <c:pt idx="76403">
                  <c:v>1595</c:v>
                </c:pt>
                <c:pt idx="76404">
                  <c:v>1617</c:v>
                </c:pt>
                <c:pt idx="76405">
                  <c:v>1633</c:v>
                </c:pt>
                <c:pt idx="76406">
                  <c:v>1603</c:v>
                </c:pt>
                <c:pt idx="76407">
                  <c:v>1478</c:v>
                </c:pt>
                <c:pt idx="76408">
                  <c:v>1416</c:v>
                </c:pt>
                <c:pt idx="76409">
                  <c:v>1343</c:v>
                </c:pt>
                <c:pt idx="76410">
                  <c:v>1422</c:v>
                </c:pt>
                <c:pt idx="76411">
                  <c:v>1377</c:v>
                </c:pt>
                <c:pt idx="76412">
                  <c:v>1350</c:v>
                </c:pt>
                <c:pt idx="76413">
                  <c:v>1289</c:v>
                </c:pt>
                <c:pt idx="76414">
                  <c:v>1220</c:v>
                </c:pt>
                <c:pt idx="76415">
                  <c:v>1153</c:v>
                </c:pt>
                <c:pt idx="76416">
                  <c:v>1127</c:v>
                </c:pt>
                <c:pt idx="76417">
                  <c:v>1093</c:v>
                </c:pt>
                <c:pt idx="76418">
                  <c:v>1062</c:v>
                </c:pt>
                <c:pt idx="76419">
                  <c:v>1066</c:v>
                </c:pt>
                <c:pt idx="76420">
                  <c:v>1064</c:v>
                </c:pt>
                <c:pt idx="76421">
                  <c:v>1060</c:v>
                </c:pt>
                <c:pt idx="76422">
                  <c:v>1033</c:v>
                </c:pt>
                <c:pt idx="76423">
                  <c:v>1149</c:v>
                </c:pt>
                <c:pt idx="76424">
                  <c:v>1267</c:v>
                </c:pt>
                <c:pt idx="76425">
                  <c:v>1269</c:v>
                </c:pt>
                <c:pt idx="76426">
                  <c:v>1287</c:v>
                </c:pt>
                <c:pt idx="76427">
                  <c:v>1289</c:v>
                </c:pt>
                <c:pt idx="76428">
                  <c:v>1268</c:v>
                </c:pt>
                <c:pt idx="76429">
                  <c:v>1252</c:v>
                </c:pt>
                <c:pt idx="76430">
                  <c:v>1256</c:v>
                </c:pt>
                <c:pt idx="76431">
                  <c:v>1220</c:v>
                </c:pt>
                <c:pt idx="76432">
                  <c:v>1208</c:v>
                </c:pt>
                <c:pt idx="76433">
                  <c:v>1203</c:v>
                </c:pt>
                <c:pt idx="76434">
                  <c:v>1296</c:v>
                </c:pt>
                <c:pt idx="76435">
                  <c:v>1277</c:v>
                </c:pt>
                <c:pt idx="76436">
                  <c:v>1234</c:v>
                </c:pt>
                <c:pt idx="76437">
                  <c:v>1203</c:v>
                </c:pt>
                <c:pt idx="76438">
                  <c:v>1145</c:v>
                </c:pt>
                <c:pt idx="76439">
                  <c:v>1099</c:v>
                </c:pt>
                <c:pt idx="76440">
                  <c:v>1057</c:v>
                </c:pt>
                <c:pt idx="76441">
                  <c:v>1024</c:v>
                </c:pt>
                <c:pt idx="76442">
                  <c:v>1007</c:v>
                </c:pt>
                <c:pt idx="76443">
                  <c:v>987</c:v>
                </c:pt>
                <c:pt idx="76444">
                  <c:v>979</c:v>
                </c:pt>
                <c:pt idx="76445">
                  <c:v>960</c:v>
                </c:pt>
                <c:pt idx="76446">
                  <c:v>920</c:v>
                </c:pt>
                <c:pt idx="76447">
                  <c:v>982</c:v>
                </c:pt>
                <c:pt idx="76448">
                  <c:v>1056</c:v>
                </c:pt>
                <c:pt idx="76449">
                  <c:v>1110</c:v>
                </c:pt>
                <c:pt idx="76450">
                  <c:v>1195</c:v>
                </c:pt>
                <c:pt idx="76451">
                  <c:v>1240</c:v>
                </c:pt>
                <c:pt idx="76452">
                  <c:v>1251</c:v>
                </c:pt>
                <c:pt idx="76453">
                  <c:v>1250</c:v>
                </c:pt>
                <c:pt idx="76454">
                  <c:v>1201</c:v>
                </c:pt>
                <c:pt idx="76455">
                  <c:v>1172</c:v>
                </c:pt>
                <c:pt idx="76456">
                  <c:v>1138</c:v>
                </c:pt>
                <c:pt idx="76457">
                  <c:v>1165</c:v>
                </c:pt>
                <c:pt idx="76458">
                  <c:v>1244</c:v>
                </c:pt>
                <c:pt idx="76459">
                  <c:v>1229</c:v>
                </c:pt>
                <c:pt idx="76460">
                  <c:v>1228</c:v>
                </c:pt>
                <c:pt idx="76461">
                  <c:v>1184</c:v>
                </c:pt>
                <c:pt idx="76462">
                  <c:v>1129</c:v>
                </c:pt>
                <c:pt idx="76463">
                  <c:v>1066</c:v>
                </c:pt>
                <c:pt idx="76464">
                  <c:v>1028</c:v>
                </c:pt>
                <c:pt idx="76465">
                  <c:v>998</c:v>
                </c:pt>
                <c:pt idx="76466">
                  <c:v>974</c:v>
                </c:pt>
                <c:pt idx="76467">
                  <c:v>952</c:v>
                </c:pt>
                <c:pt idx="76468">
                  <c:v>964</c:v>
                </c:pt>
                <c:pt idx="76469">
                  <c:v>1025</c:v>
                </c:pt>
                <c:pt idx="76470">
                  <c:v>1042</c:v>
                </c:pt>
                <c:pt idx="76471">
                  <c:v>1232</c:v>
                </c:pt>
                <c:pt idx="76472">
                  <c:v>1377</c:v>
                </c:pt>
                <c:pt idx="76473">
                  <c:v>1462</c:v>
                </c:pt>
                <c:pt idx="76474">
                  <c:v>1499</c:v>
                </c:pt>
                <c:pt idx="76475">
                  <c:v>1500</c:v>
                </c:pt>
                <c:pt idx="76476">
                  <c:v>1477</c:v>
                </c:pt>
                <c:pt idx="76477">
                  <c:v>1478</c:v>
                </c:pt>
                <c:pt idx="76478">
                  <c:v>1426</c:v>
                </c:pt>
                <c:pt idx="76479">
                  <c:v>1368</c:v>
                </c:pt>
                <c:pt idx="76480">
                  <c:v>1299</c:v>
                </c:pt>
                <c:pt idx="76481">
                  <c:v>1258</c:v>
                </c:pt>
                <c:pt idx="76482">
                  <c:v>1317</c:v>
                </c:pt>
                <c:pt idx="76483">
                  <c:v>1285</c:v>
                </c:pt>
                <c:pt idx="76484">
                  <c:v>1240</c:v>
                </c:pt>
                <c:pt idx="76485">
                  <c:v>1197</c:v>
                </c:pt>
                <c:pt idx="76486">
                  <c:v>1129</c:v>
                </c:pt>
                <c:pt idx="76487">
                  <c:v>1064</c:v>
                </c:pt>
                <c:pt idx="76488">
                  <c:v>1019</c:v>
                </c:pt>
                <c:pt idx="76489">
                  <c:v>973</c:v>
                </c:pt>
                <c:pt idx="76490">
                  <c:v>937</c:v>
                </c:pt>
                <c:pt idx="76491">
                  <c:v>944</c:v>
                </c:pt>
                <c:pt idx="76492">
                  <c:v>955</c:v>
                </c:pt>
                <c:pt idx="76493">
                  <c:v>972</c:v>
                </c:pt>
                <c:pt idx="76494">
                  <c:v>1018</c:v>
                </c:pt>
                <c:pt idx="76495">
                  <c:v>1209</c:v>
                </c:pt>
                <c:pt idx="76496">
                  <c:v>1368</c:v>
                </c:pt>
                <c:pt idx="76497">
                  <c:v>1452</c:v>
                </c:pt>
                <c:pt idx="76498">
                  <c:v>1502</c:v>
                </c:pt>
                <c:pt idx="76499">
                  <c:v>1532</c:v>
                </c:pt>
                <c:pt idx="76500">
                  <c:v>1543</c:v>
                </c:pt>
                <c:pt idx="76501">
                  <c:v>1586</c:v>
                </c:pt>
                <c:pt idx="76502">
                  <c:v>1576</c:v>
                </c:pt>
                <c:pt idx="76503">
                  <c:v>1520</c:v>
                </c:pt>
                <c:pt idx="76504">
                  <c:v>1431</c:v>
                </c:pt>
                <c:pt idx="76505">
                  <c:v>1330</c:v>
                </c:pt>
                <c:pt idx="76506">
                  <c:v>1413</c:v>
                </c:pt>
                <c:pt idx="76507">
                  <c:v>1372</c:v>
                </c:pt>
                <c:pt idx="76508">
                  <c:v>1343</c:v>
                </c:pt>
                <c:pt idx="76509">
                  <c:v>1287</c:v>
                </c:pt>
                <c:pt idx="76510">
                  <c:v>1217</c:v>
                </c:pt>
                <c:pt idx="76511">
                  <c:v>1136</c:v>
                </c:pt>
                <c:pt idx="76512">
                  <c:v>1077</c:v>
                </c:pt>
                <c:pt idx="76513">
                  <c:v>1044</c:v>
                </c:pt>
                <c:pt idx="76514">
                  <c:v>1020</c:v>
                </c:pt>
                <c:pt idx="76515">
                  <c:v>1002</c:v>
                </c:pt>
                <c:pt idx="76516">
                  <c:v>1018</c:v>
                </c:pt>
                <c:pt idx="76517">
                  <c:v>1051</c:v>
                </c:pt>
                <c:pt idx="76518">
                  <c:v>1067</c:v>
                </c:pt>
                <c:pt idx="76519">
                  <c:v>1250</c:v>
                </c:pt>
                <c:pt idx="76520">
                  <c:v>1388</c:v>
                </c:pt>
                <c:pt idx="76521">
                  <c:v>1458</c:v>
                </c:pt>
                <c:pt idx="76522">
                  <c:v>1490</c:v>
                </c:pt>
                <c:pt idx="76523">
                  <c:v>1478</c:v>
                </c:pt>
                <c:pt idx="76524">
                  <c:v>1456</c:v>
                </c:pt>
                <c:pt idx="76525">
                  <c:v>1385</c:v>
                </c:pt>
                <c:pt idx="76526">
                  <c:v>1352</c:v>
                </c:pt>
                <c:pt idx="76527">
                  <c:v>1303</c:v>
                </c:pt>
                <c:pt idx="76528">
                  <c:v>1257</c:v>
                </c:pt>
                <c:pt idx="76529">
                  <c:v>1223</c:v>
                </c:pt>
                <c:pt idx="76530">
                  <c:v>1276</c:v>
                </c:pt>
                <c:pt idx="76531">
                  <c:v>1254</c:v>
                </c:pt>
                <c:pt idx="76532">
                  <c:v>1220</c:v>
                </c:pt>
                <c:pt idx="76533">
                  <c:v>1150</c:v>
                </c:pt>
                <c:pt idx="76534">
                  <c:v>1069</c:v>
                </c:pt>
                <c:pt idx="76535">
                  <c:v>1009</c:v>
                </c:pt>
                <c:pt idx="76536">
                  <c:v>970</c:v>
                </c:pt>
                <c:pt idx="76537">
                  <c:v>939</c:v>
                </c:pt>
                <c:pt idx="76538">
                  <c:v>929</c:v>
                </c:pt>
                <c:pt idx="76539">
                  <c:v>916</c:v>
                </c:pt>
                <c:pt idx="76540">
                  <c:v>935</c:v>
                </c:pt>
                <c:pt idx="76541">
                  <c:v>980</c:v>
                </c:pt>
                <c:pt idx="76542">
                  <c:v>992</c:v>
                </c:pt>
                <c:pt idx="76543">
                  <c:v>1171</c:v>
                </c:pt>
                <c:pt idx="76544">
                  <c:v>1257</c:v>
                </c:pt>
                <c:pt idx="76545">
                  <c:v>1394</c:v>
                </c:pt>
                <c:pt idx="76546">
                  <c:v>1446</c:v>
                </c:pt>
                <c:pt idx="76547">
                  <c:v>1473</c:v>
                </c:pt>
                <c:pt idx="76548">
                  <c:v>1476</c:v>
                </c:pt>
                <c:pt idx="76549">
                  <c:v>1470</c:v>
                </c:pt>
                <c:pt idx="76550">
                  <c:v>1437</c:v>
                </c:pt>
                <c:pt idx="76551">
                  <c:v>1378</c:v>
                </c:pt>
                <c:pt idx="76552">
                  <c:v>1306</c:v>
                </c:pt>
                <c:pt idx="76553">
                  <c:v>1242</c:v>
                </c:pt>
                <c:pt idx="76554">
                  <c:v>1327</c:v>
                </c:pt>
                <c:pt idx="76555">
                  <c:v>1326</c:v>
                </c:pt>
                <c:pt idx="76556">
                  <c:v>1276</c:v>
                </c:pt>
                <c:pt idx="76557">
                  <c:v>1227</c:v>
                </c:pt>
                <c:pt idx="76558">
                  <c:v>1167</c:v>
                </c:pt>
                <c:pt idx="76559">
                  <c:v>1094</c:v>
                </c:pt>
                <c:pt idx="76560">
                  <c:v>1034</c:v>
                </c:pt>
                <c:pt idx="76561">
                  <c:v>1006</c:v>
                </c:pt>
                <c:pt idx="76562">
                  <c:v>987</c:v>
                </c:pt>
                <c:pt idx="76563">
                  <c:v>968</c:v>
                </c:pt>
                <c:pt idx="76564">
                  <c:v>977</c:v>
                </c:pt>
                <c:pt idx="76565">
                  <c:v>1010</c:v>
                </c:pt>
                <c:pt idx="76566">
                  <c:v>1032</c:v>
                </c:pt>
                <c:pt idx="76567">
                  <c:v>1217</c:v>
                </c:pt>
                <c:pt idx="76568">
                  <c:v>1341</c:v>
                </c:pt>
                <c:pt idx="76569">
                  <c:v>1428</c:v>
                </c:pt>
                <c:pt idx="76570">
                  <c:v>1476</c:v>
                </c:pt>
                <c:pt idx="76571">
                  <c:v>1492</c:v>
                </c:pt>
                <c:pt idx="76572">
                  <c:v>1499</c:v>
                </c:pt>
                <c:pt idx="76573">
                  <c:v>1506</c:v>
                </c:pt>
                <c:pt idx="76574">
                  <c:v>1471</c:v>
                </c:pt>
                <c:pt idx="76575">
                  <c:v>1404</c:v>
                </c:pt>
                <c:pt idx="76576">
                  <c:v>1318</c:v>
                </c:pt>
                <c:pt idx="76577">
                  <c:v>1293</c:v>
                </c:pt>
                <c:pt idx="76578">
                  <c:v>1369</c:v>
                </c:pt>
                <c:pt idx="76579">
                  <c:v>1318</c:v>
                </c:pt>
                <c:pt idx="76580">
                  <c:v>1282</c:v>
                </c:pt>
                <c:pt idx="76581">
                  <c:v>1226</c:v>
                </c:pt>
                <c:pt idx="76582">
                  <c:v>1178</c:v>
                </c:pt>
                <c:pt idx="76583">
                  <c:v>1114</c:v>
                </c:pt>
                <c:pt idx="76584">
                  <c:v>1066</c:v>
                </c:pt>
                <c:pt idx="76585">
                  <c:v>1033</c:v>
                </c:pt>
                <c:pt idx="76586">
                  <c:v>1008</c:v>
                </c:pt>
                <c:pt idx="76587">
                  <c:v>986</c:v>
                </c:pt>
                <c:pt idx="76588">
                  <c:v>983</c:v>
                </c:pt>
                <c:pt idx="76589">
                  <c:v>974</c:v>
                </c:pt>
                <c:pt idx="76590">
                  <c:v>968</c:v>
                </c:pt>
                <c:pt idx="76591">
                  <c:v>1102</c:v>
                </c:pt>
                <c:pt idx="76592">
                  <c:v>1228</c:v>
                </c:pt>
                <c:pt idx="76593">
                  <c:v>1315</c:v>
                </c:pt>
                <c:pt idx="76594">
                  <c:v>1361</c:v>
                </c:pt>
                <c:pt idx="76595">
                  <c:v>1364</c:v>
                </c:pt>
                <c:pt idx="76596">
                  <c:v>1235</c:v>
                </c:pt>
                <c:pt idx="76597">
                  <c:v>1275</c:v>
                </c:pt>
                <c:pt idx="76598">
                  <c:v>1284</c:v>
                </c:pt>
                <c:pt idx="76599">
                  <c:v>1183</c:v>
                </c:pt>
                <c:pt idx="76600">
                  <c:v>1178</c:v>
                </c:pt>
                <c:pt idx="76601">
                  <c:v>1181</c:v>
                </c:pt>
                <c:pt idx="76602">
                  <c:v>1278</c:v>
                </c:pt>
                <c:pt idx="76603">
                  <c:v>1258</c:v>
                </c:pt>
                <c:pt idx="76604">
                  <c:v>1220</c:v>
                </c:pt>
                <c:pt idx="76605">
                  <c:v>1178</c:v>
                </c:pt>
                <c:pt idx="76606">
                  <c:v>1130</c:v>
                </c:pt>
                <c:pt idx="76607">
                  <c:v>1087</c:v>
                </c:pt>
                <c:pt idx="76608">
                  <c:v>1056</c:v>
                </c:pt>
                <c:pt idx="76609">
                  <c:v>1013</c:v>
                </c:pt>
                <c:pt idx="76610">
                  <c:v>987</c:v>
                </c:pt>
                <c:pt idx="76611">
                  <c:v>971</c:v>
                </c:pt>
                <c:pt idx="76612">
                  <c:v>967</c:v>
                </c:pt>
                <c:pt idx="76613">
                  <c:v>953</c:v>
                </c:pt>
                <c:pt idx="76614">
                  <c:v>909</c:v>
                </c:pt>
                <c:pt idx="76615">
                  <c:v>958</c:v>
                </c:pt>
                <c:pt idx="76616">
                  <c:v>999</c:v>
                </c:pt>
                <c:pt idx="76617">
                  <c:v>1065</c:v>
                </c:pt>
                <c:pt idx="76618">
                  <c:v>1180</c:v>
                </c:pt>
                <c:pt idx="76619">
                  <c:v>1223</c:v>
                </c:pt>
                <c:pt idx="76620">
                  <c:v>1222</c:v>
                </c:pt>
                <c:pt idx="76621">
                  <c:v>1201</c:v>
                </c:pt>
                <c:pt idx="76622">
                  <c:v>1266</c:v>
                </c:pt>
                <c:pt idx="76623">
                  <c:v>1207</c:v>
                </c:pt>
                <c:pt idx="76624">
                  <c:v>1166</c:v>
                </c:pt>
                <c:pt idx="76625">
                  <c:v>1173</c:v>
                </c:pt>
                <c:pt idx="76626">
                  <c:v>1270</c:v>
                </c:pt>
                <c:pt idx="76627">
                  <c:v>1260</c:v>
                </c:pt>
                <c:pt idx="76628">
                  <c:v>1246</c:v>
                </c:pt>
                <c:pt idx="76629">
                  <c:v>1212</c:v>
                </c:pt>
                <c:pt idx="76630">
                  <c:v>1161</c:v>
                </c:pt>
                <c:pt idx="76631">
                  <c:v>1099</c:v>
                </c:pt>
                <c:pt idx="76632">
                  <c:v>1059</c:v>
                </c:pt>
                <c:pt idx="76633">
                  <c:v>1021</c:v>
                </c:pt>
                <c:pt idx="76634">
                  <c:v>1004</c:v>
                </c:pt>
                <c:pt idx="76635">
                  <c:v>987</c:v>
                </c:pt>
                <c:pt idx="76636">
                  <c:v>995</c:v>
                </c:pt>
                <c:pt idx="76637">
                  <c:v>1031</c:v>
                </c:pt>
                <c:pt idx="76638">
                  <c:v>1057</c:v>
                </c:pt>
                <c:pt idx="76639">
                  <c:v>1235</c:v>
                </c:pt>
                <c:pt idx="76640">
                  <c:v>1376</c:v>
                </c:pt>
                <c:pt idx="76641">
                  <c:v>1475</c:v>
                </c:pt>
                <c:pt idx="76642">
                  <c:v>1535</c:v>
                </c:pt>
                <c:pt idx="76643">
                  <c:v>1544</c:v>
                </c:pt>
                <c:pt idx="76644">
                  <c:v>1564</c:v>
                </c:pt>
                <c:pt idx="76645">
                  <c:v>1565</c:v>
                </c:pt>
                <c:pt idx="76646">
                  <c:v>1535</c:v>
                </c:pt>
                <c:pt idx="76647">
                  <c:v>1495</c:v>
                </c:pt>
                <c:pt idx="76648">
                  <c:v>1437</c:v>
                </c:pt>
                <c:pt idx="76649">
                  <c:v>1445</c:v>
                </c:pt>
                <c:pt idx="76650">
                  <c:v>1407</c:v>
                </c:pt>
                <c:pt idx="76651">
                  <c:v>1379</c:v>
                </c:pt>
                <c:pt idx="76652">
                  <c:v>1325</c:v>
                </c:pt>
                <c:pt idx="76653">
                  <c:v>1287</c:v>
                </c:pt>
                <c:pt idx="76654">
                  <c:v>1199</c:v>
                </c:pt>
                <c:pt idx="76655">
                  <c:v>1112</c:v>
                </c:pt>
                <c:pt idx="76656">
                  <c:v>1056</c:v>
                </c:pt>
                <c:pt idx="76657">
                  <c:v>1022</c:v>
                </c:pt>
                <c:pt idx="76658">
                  <c:v>997</c:v>
                </c:pt>
                <c:pt idx="76659">
                  <c:v>979</c:v>
                </c:pt>
                <c:pt idx="76660">
                  <c:v>966</c:v>
                </c:pt>
                <c:pt idx="76661">
                  <c:v>998</c:v>
                </c:pt>
                <c:pt idx="76662">
                  <c:v>1033</c:v>
                </c:pt>
                <c:pt idx="76663">
                  <c:v>1228</c:v>
                </c:pt>
                <c:pt idx="76664">
                  <c:v>1354</c:v>
                </c:pt>
                <c:pt idx="76665">
                  <c:v>1431</c:v>
                </c:pt>
                <c:pt idx="76666">
                  <c:v>1466</c:v>
                </c:pt>
                <c:pt idx="76667">
                  <c:v>1524</c:v>
                </c:pt>
                <c:pt idx="76668">
                  <c:v>1547</c:v>
                </c:pt>
                <c:pt idx="76669">
                  <c:v>1541</c:v>
                </c:pt>
                <c:pt idx="76670">
                  <c:v>1549</c:v>
                </c:pt>
                <c:pt idx="76671">
                  <c:v>1484</c:v>
                </c:pt>
                <c:pt idx="76672">
                  <c:v>1406</c:v>
                </c:pt>
                <c:pt idx="76673">
                  <c:v>1343</c:v>
                </c:pt>
                <c:pt idx="76674">
                  <c:v>1438</c:v>
                </c:pt>
                <c:pt idx="76675">
                  <c:v>1379</c:v>
                </c:pt>
                <c:pt idx="76676">
                  <c:v>1377</c:v>
                </c:pt>
                <c:pt idx="76677">
                  <c:v>1338</c:v>
                </c:pt>
                <c:pt idx="76678">
                  <c:v>1273</c:v>
                </c:pt>
                <c:pt idx="76679">
                  <c:v>1210</c:v>
                </c:pt>
                <c:pt idx="76680">
                  <c:v>1141</c:v>
                </c:pt>
                <c:pt idx="76681">
                  <c:v>1118</c:v>
                </c:pt>
                <c:pt idx="76682">
                  <c:v>1078</c:v>
                </c:pt>
                <c:pt idx="76683">
                  <c:v>1059</c:v>
                </c:pt>
                <c:pt idx="76684">
                  <c:v>1039</c:v>
                </c:pt>
                <c:pt idx="76685">
                  <c:v>1073</c:v>
                </c:pt>
                <c:pt idx="76686">
                  <c:v>1073</c:v>
                </c:pt>
                <c:pt idx="76687">
                  <c:v>1255</c:v>
                </c:pt>
                <c:pt idx="76688">
                  <c:v>1365</c:v>
                </c:pt>
                <c:pt idx="76689">
                  <c:v>1465</c:v>
                </c:pt>
                <c:pt idx="76690">
                  <c:v>1523</c:v>
                </c:pt>
                <c:pt idx="76691">
                  <c:v>1539</c:v>
                </c:pt>
                <c:pt idx="76692">
                  <c:v>1558</c:v>
                </c:pt>
                <c:pt idx="76693">
                  <c:v>1565</c:v>
                </c:pt>
                <c:pt idx="76694">
                  <c:v>1524</c:v>
                </c:pt>
                <c:pt idx="76695">
                  <c:v>1462</c:v>
                </c:pt>
                <c:pt idx="76696">
                  <c:v>1393</c:v>
                </c:pt>
                <c:pt idx="76697">
                  <c:v>1338</c:v>
                </c:pt>
                <c:pt idx="76698">
                  <c:v>1421</c:v>
                </c:pt>
                <c:pt idx="76699">
                  <c:v>1401</c:v>
                </c:pt>
                <c:pt idx="76700">
                  <c:v>1369</c:v>
                </c:pt>
                <c:pt idx="76701">
                  <c:v>1316</c:v>
                </c:pt>
                <c:pt idx="76702">
                  <c:v>1266</c:v>
                </c:pt>
                <c:pt idx="76703">
                  <c:v>1170</c:v>
                </c:pt>
                <c:pt idx="76704">
                  <c:v>1129</c:v>
                </c:pt>
                <c:pt idx="76705">
                  <c:v>1081</c:v>
                </c:pt>
                <c:pt idx="76706">
                  <c:v>1050</c:v>
                </c:pt>
                <c:pt idx="76707">
                  <c:v>1028</c:v>
                </c:pt>
                <c:pt idx="76708">
                  <c:v>1032</c:v>
                </c:pt>
                <c:pt idx="76709">
                  <c:v>1043</c:v>
                </c:pt>
                <c:pt idx="76710">
                  <c:v>1087</c:v>
                </c:pt>
                <c:pt idx="76711">
                  <c:v>1277</c:v>
                </c:pt>
                <c:pt idx="76712">
                  <c:v>1384</c:v>
                </c:pt>
                <c:pt idx="76713">
                  <c:v>1468</c:v>
                </c:pt>
                <c:pt idx="76714">
                  <c:v>1513</c:v>
                </c:pt>
                <c:pt idx="76715">
                  <c:v>1540</c:v>
                </c:pt>
                <c:pt idx="76716">
                  <c:v>1546</c:v>
                </c:pt>
                <c:pt idx="76717">
                  <c:v>1544</c:v>
                </c:pt>
                <c:pt idx="76718">
                  <c:v>1559</c:v>
                </c:pt>
                <c:pt idx="76719">
                  <c:v>1484</c:v>
                </c:pt>
                <c:pt idx="76720">
                  <c:v>1428</c:v>
                </c:pt>
                <c:pt idx="76721">
                  <c:v>1339</c:v>
                </c:pt>
                <c:pt idx="76722">
                  <c:v>1418</c:v>
                </c:pt>
                <c:pt idx="76723">
                  <c:v>1388</c:v>
                </c:pt>
                <c:pt idx="76724">
                  <c:v>1350</c:v>
                </c:pt>
                <c:pt idx="76725">
                  <c:v>1292</c:v>
                </c:pt>
                <c:pt idx="76726">
                  <c:v>1238</c:v>
                </c:pt>
                <c:pt idx="76727">
                  <c:v>1162</c:v>
                </c:pt>
                <c:pt idx="76728">
                  <c:v>1108</c:v>
                </c:pt>
                <c:pt idx="76729">
                  <c:v>1065</c:v>
                </c:pt>
                <c:pt idx="76730">
                  <c:v>1036</c:v>
                </c:pt>
                <c:pt idx="76731">
                  <c:v>1012</c:v>
                </c:pt>
                <c:pt idx="76732">
                  <c:v>1035</c:v>
                </c:pt>
                <c:pt idx="76733">
                  <c:v>1045</c:v>
                </c:pt>
                <c:pt idx="76734">
                  <c:v>1073</c:v>
                </c:pt>
                <c:pt idx="76735">
                  <c:v>1268</c:v>
                </c:pt>
                <c:pt idx="76736">
                  <c:v>1389</c:v>
                </c:pt>
                <c:pt idx="76737">
                  <c:v>1451</c:v>
                </c:pt>
                <c:pt idx="76738">
                  <c:v>1485</c:v>
                </c:pt>
                <c:pt idx="76739">
                  <c:v>1502</c:v>
                </c:pt>
                <c:pt idx="76740">
                  <c:v>1507</c:v>
                </c:pt>
                <c:pt idx="76741">
                  <c:v>1502</c:v>
                </c:pt>
                <c:pt idx="76742">
                  <c:v>1497</c:v>
                </c:pt>
                <c:pt idx="76743">
                  <c:v>1447</c:v>
                </c:pt>
                <c:pt idx="76744">
                  <c:v>1373</c:v>
                </c:pt>
                <c:pt idx="76745">
                  <c:v>1295</c:v>
                </c:pt>
                <c:pt idx="76746">
                  <c:v>1362</c:v>
                </c:pt>
                <c:pt idx="76747">
                  <c:v>1367</c:v>
                </c:pt>
                <c:pt idx="76748">
                  <c:v>1324</c:v>
                </c:pt>
                <c:pt idx="76749">
                  <c:v>1267</c:v>
                </c:pt>
                <c:pt idx="76750">
                  <c:v>1213</c:v>
                </c:pt>
                <c:pt idx="76751">
                  <c:v>1108</c:v>
                </c:pt>
                <c:pt idx="76752">
                  <c:v>1064</c:v>
                </c:pt>
                <c:pt idx="76753">
                  <c:v>1035</c:v>
                </c:pt>
                <c:pt idx="76754">
                  <c:v>1025</c:v>
                </c:pt>
                <c:pt idx="76755">
                  <c:v>1001</c:v>
                </c:pt>
                <c:pt idx="76756">
                  <c:v>983</c:v>
                </c:pt>
                <c:pt idx="76757">
                  <c:v>997</c:v>
                </c:pt>
                <c:pt idx="76758">
                  <c:v>991</c:v>
                </c:pt>
                <c:pt idx="76759">
                  <c:v>1115</c:v>
                </c:pt>
                <c:pt idx="76760">
                  <c:v>1235</c:v>
                </c:pt>
                <c:pt idx="76761">
                  <c:v>1332</c:v>
                </c:pt>
                <c:pt idx="76762">
                  <c:v>1364</c:v>
                </c:pt>
                <c:pt idx="76763">
                  <c:v>1361</c:v>
                </c:pt>
                <c:pt idx="76764">
                  <c:v>1343</c:v>
                </c:pt>
                <c:pt idx="76765">
                  <c:v>1342</c:v>
                </c:pt>
                <c:pt idx="76766">
                  <c:v>1326</c:v>
                </c:pt>
                <c:pt idx="76767">
                  <c:v>1313</c:v>
                </c:pt>
                <c:pt idx="76768">
                  <c:v>1273</c:v>
                </c:pt>
                <c:pt idx="76769">
                  <c:v>1249</c:v>
                </c:pt>
                <c:pt idx="76770">
                  <c:v>1341</c:v>
                </c:pt>
                <c:pt idx="76771">
                  <c:v>1315</c:v>
                </c:pt>
                <c:pt idx="76772">
                  <c:v>1264</c:v>
                </c:pt>
                <c:pt idx="76773">
                  <c:v>1217</c:v>
                </c:pt>
                <c:pt idx="76774">
                  <c:v>1156</c:v>
                </c:pt>
                <c:pt idx="76775">
                  <c:v>1114</c:v>
                </c:pt>
                <c:pt idx="76776">
                  <c:v>1066</c:v>
                </c:pt>
                <c:pt idx="76777">
                  <c:v>1035</c:v>
                </c:pt>
                <c:pt idx="76778">
                  <c:v>999</c:v>
                </c:pt>
                <c:pt idx="76779">
                  <c:v>977</c:v>
                </c:pt>
                <c:pt idx="76780">
                  <c:v>963</c:v>
                </c:pt>
                <c:pt idx="76781">
                  <c:v>927</c:v>
                </c:pt>
                <c:pt idx="76782">
                  <c:v>937</c:v>
                </c:pt>
                <c:pt idx="76783">
                  <c:v>1015</c:v>
                </c:pt>
                <c:pt idx="76784">
                  <c:v>1084</c:v>
                </c:pt>
                <c:pt idx="76785">
                  <c:v>1146</c:v>
                </c:pt>
                <c:pt idx="76786">
                  <c:v>1217</c:v>
                </c:pt>
                <c:pt idx="76787">
                  <c:v>1241</c:v>
                </c:pt>
                <c:pt idx="76788">
                  <c:v>1245</c:v>
                </c:pt>
                <c:pt idx="76789">
                  <c:v>1244</c:v>
                </c:pt>
                <c:pt idx="76790">
                  <c:v>1249</c:v>
                </c:pt>
                <c:pt idx="76791">
                  <c:v>1244</c:v>
                </c:pt>
                <c:pt idx="76792">
                  <c:v>1224</c:v>
                </c:pt>
                <c:pt idx="76793">
                  <c:v>1205</c:v>
                </c:pt>
                <c:pt idx="76794">
                  <c:v>1344</c:v>
                </c:pt>
                <c:pt idx="76795">
                  <c:v>1312</c:v>
                </c:pt>
                <c:pt idx="76796">
                  <c:v>1318</c:v>
                </c:pt>
                <c:pt idx="76797">
                  <c:v>1277</c:v>
                </c:pt>
                <c:pt idx="76798">
                  <c:v>1210</c:v>
                </c:pt>
                <c:pt idx="76799">
                  <c:v>1145</c:v>
                </c:pt>
                <c:pt idx="76800">
                  <c:v>1097</c:v>
                </c:pt>
                <c:pt idx="76801">
                  <c:v>1058</c:v>
                </c:pt>
                <c:pt idx="76802">
                  <c:v>1023</c:v>
                </c:pt>
                <c:pt idx="76803">
                  <c:v>992</c:v>
                </c:pt>
                <c:pt idx="76804">
                  <c:v>998</c:v>
                </c:pt>
                <c:pt idx="76805">
                  <c:v>1021</c:v>
                </c:pt>
                <c:pt idx="76806">
                  <c:v>1061</c:v>
                </c:pt>
                <c:pt idx="76807">
                  <c:v>1284</c:v>
                </c:pt>
                <c:pt idx="76808">
                  <c:v>1419</c:v>
                </c:pt>
                <c:pt idx="76809">
                  <c:v>1518</c:v>
                </c:pt>
                <c:pt idx="76810">
                  <c:v>1577</c:v>
                </c:pt>
                <c:pt idx="76811">
                  <c:v>1577</c:v>
                </c:pt>
                <c:pt idx="76812">
                  <c:v>1598</c:v>
                </c:pt>
                <c:pt idx="76813">
                  <c:v>1627</c:v>
                </c:pt>
                <c:pt idx="76814">
                  <c:v>1616</c:v>
                </c:pt>
                <c:pt idx="76815">
                  <c:v>1564</c:v>
                </c:pt>
                <c:pt idx="76816">
                  <c:v>1472</c:v>
                </c:pt>
                <c:pt idx="76817">
                  <c:v>1355</c:v>
                </c:pt>
                <c:pt idx="76818">
                  <c:v>1453</c:v>
                </c:pt>
                <c:pt idx="76819">
                  <c:v>1430</c:v>
                </c:pt>
                <c:pt idx="76820">
                  <c:v>1395</c:v>
                </c:pt>
                <c:pt idx="76821">
                  <c:v>1343</c:v>
                </c:pt>
                <c:pt idx="76822">
                  <c:v>1292</c:v>
                </c:pt>
                <c:pt idx="76823">
                  <c:v>1199</c:v>
                </c:pt>
                <c:pt idx="76824">
                  <c:v>1148</c:v>
                </c:pt>
                <c:pt idx="76825">
                  <c:v>1111</c:v>
                </c:pt>
                <c:pt idx="76826">
                  <c:v>1086</c:v>
                </c:pt>
                <c:pt idx="76827">
                  <c:v>1072</c:v>
                </c:pt>
                <c:pt idx="76828">
                  <c:v>1065</c:v>
                </c:pt>
                <c:pt idx="76829">
                  <c:v>1081</c:v>
                </c:pt>
                <c:pt idx="76830">
                  <c:v>1125</c:v>
                </c:pt>
                <c:pt idx="76831">
                  <c:v>1310</c:v>
                </c:pt>
                <c:pt idx="76832">
                  <c:v>1443</c:v>
                </c:pt>
                <c:pt idx="76833">
                  <c:v>1496</c:v>
                </c:pt>
                <c:pt idx="76834">
                  <c:v>1518</c:v>
                </c:pt>
                <c:pt idx="76835">
                  <c:v>1492</c:v>
                </c:pt>
                <c:pt idx="76836">
                  <c:v>1473</c:v>
                </c:pt>
                <c:pt idx="76837">
                  <c:v>1489</c:v>
                </c:pt>
                <c:pt idx="76838">
                  <c:v>1472</c:v>
                </c:pt>
                <c:pt idx="76839">
                  <c:v>1426</c:v>
                </c:pt>
                <c:pt idx="76840">
                  <c:v>1365</c:v>
                </c:pt>
                <c:pt idx="76841">
                  <c:v>1302</c:v>
                </c:pt>
                <c:pt idx="76842">
                  <c:v>1359</c:v>
                </c:pt>
                <c:pt idx="76843">
                  <c:v>1330</c:v>
                </c:pt>
                <c:pt idx="76844">
                  <c:v>1283</c:v>
                </c:pt>
                <c:pt idx="76845">
                  <c:v>1233</c:v>
                </c:pt>
                <c:pt idx="76846">
                  <c:v>1171</c:v>
                </c:pt>
                <c:pt idx="76847">
                  <c:v>1096</c:v>
                </c:pt>
                <c:pt idx="76848">
                  <c:v>1062</c:v>
                </c:pt>
                <c:pt idx="76849">
                  <c:v>1022</c:v>
                </c:pt>
                <c:pt idx="76850">
                  <c:v>996</c:v>
                </c:pt>
                <c:pt idx="76851">
                  <c:v>990</c:v>
                </c:pt>
                <c:pt idx="76852">
                  <c:v>976</c:v>
                </c:pt>
                <c:pt idx="76853">
                  <c:v>999</c:v>
                </c:pt>
                <c:pt idx="76854">
                  <c:v>1023</c:v>
                </c:pt>
                <c:pt idx="76855">
                  <c:v>1208</c:v>
                </c:pt>
                <c:pt idx="76856">
                  <c:v>1389</c:v>
                </c:pt>
                <c:pt idx="76857">
                  <c:v>1469</c:v>
                </c:pt>
                <c:pt idx="76858">
                  <c:v>1516</c:v>
                </c:pt>
                <c:pt idx="76859">
                  <c:v>1501</c:v>
                </c:pt>
                <c:pt idx="76860">
                  <c:v>1469</c:v>
                </c:pt>
                <c:pt idx="76861">
                  <c:v>1480</c:v>
                </c:pt>
                <c:pt idx="76862">
                  <c:v>1456</c:v>
                </c:pt>
                <c:pt idx="76863">
                  <c:v>1400</c:v>
                </c:pt>
                <c:pt idx="76864">
                  <c:v>1323</c:v>
                </c:pt>
                <c:pt idx="76865">
                  <c:v>1280</c:v>
                </c:pt>
                <c:pt idx="76866">
                  <c:v>1332</c:v>
                </c:pt>
                <c:pt idx="76867">
                  <c:v>1331</c:v>
                </c:pt>
                <c:pt idx="76868">
                  <c:v>1284</c:v>
                </c:pt>
                <c:pt idx="76869">
                  <c:v>1219</c:v>
                </c:pt>
                <c:pt idx="76870">
                  <c:v>1182</c:v>
                </c:pt>
                <c:pt idx="76871">
                  <c:v>1086</c:v>
                </c:pt>
                <c:pt idx="76872">
                  <c:v>1032</c:v>
                </c:pt>
                <c:pt idx="76873">
                  <c:v>996</c:v>
                </c:pt>
                <c:pt idx="76874">
                  <c:v>981</c:v>
                </c:pt>
                <c:pt idx="76875">
                  <c:v>970</c:v>
                </c:pt>
                <c:pt idx="76876">
                  <c:v>976</c:v>
                </c:pt>
                <c:pt idx="76877">
                  <c:v>1025</c:v>
                </c:pt>
                <c:pt idx="76878">
                  <c:v>1026</c:v>
                </c:pt>
                <c:pt idx="76879">
                  <c:v>1203</c:v>
                </c:pt>
                <c:pt idx="76880">
                  <c:v>1305</c:v>
                </c:pt>
                <c:pt idx="76881">
                  <c:v>1405</c:v>
                </c:pt>
                <c:pt idx="76882">
                  <c:v>1468</c:v>
                </c:pt>
                <c:pt idx="76883">
                  <c:v>1476</c:v>
                </c:pt>
                <c:pt idx="76884">
                  <c:v>1480</c:v>
                </c:pt>
                <c:pt idx="76885">
                  <c:v>1494</c:v>
                </c:pt>
                <c:pt idx="76886">
                  <c:v>1431</c:v>
                </c:pt>
                <c:pt idx="76887">
                  <c:v>1364</c:v>
                </c:pt>
                <c:pt idx="76888">
                  <c:v>1304</c:v>
                </c:pt>
                <c:pt idx="76889">
                  <c:v>1276</c:v>
                </c:pt>
                <c:pt idx="76890">
                  <c:v>1289</c:v>
                </c:pt>
                <c:pt idx="76891">
                  <c:v>1256</c:v>
                </c:pt>
                <c:pt idx="76892">
                  <c:v>1203</c:v>
                </c:pt>
                <c:pt idx="76893">
                  <c:v>1153</c:v>
                </c:pt>
                <c:pt idx="76894">
                  <c:v>1090</c:v>
                </c:pt>
                <c:pt idx="76895">
                  <c:v>1033</c:v>
                </c:pt>
                <c:pt idx="76896">
                  <c:v>993</c:v>
                </c:pt>
                <c:pt idx="76897">
                  <c:v>969</c:v>
                </c:pt>
                <c:pt idx="76898">
                  <c:v>949</c:v>
                </c:pt>
                <c:pt idx="76899">
                  <c:v>939</c:v>
                </c:pt>
                <c:pt idx="76900">
                  <c:v>948</c:v>
                </c:pt>
                <c:pt idx="76901">
                  <c:v>972</c:v>
                </c:pt>
                <c:pt idx="76902">
                  <c:v>1000</c:v>
                </c:pt>
                <c:pt idx="76903">
                  <c:v>1171</c:v>
                </c:pt>
                <c:pt idx="76904">
                  <c:v>1325</c:v>
                </c:pt>
                <c:pt idx="76905">
                  <c:v>1412</c:v>
                </c:pt>
                <c:pt idx="76906">
                  <c:v>1441</c:v>
                </c:pt>
                <c:pt idx="76907">
                  <c:v>1448</c:v>
                </c:pt>
                <c:pt idx="76908">
                  <c:v>1439</c:v>
                </c:pt>
                <c:pt idx="76909">
                  <c:v>1413</c:v>
                </c:pt>
                <c:pt idx="76910">
                  <c:v>1393</c:v>
                </c:pt>
                <c:pt idx="76911">
                  <c:v>1309</c:v>
                </c:pt>
                <c:pt idx="76912">
                  <c:v>1248</c:v>
                </c:pt>
                <c:pt idx="76913">
                  <c:v>1225</c:v>
                </c:pt>
                <c:pt idx="76914">
                  <c:v>1289</c:v>
                </c:pt>
                <c:pt idx="76915">
                  <c:v>1261</c:v>
                </c:pt>
                <c:pt idx="76916">
                  <c:v>1221</c:v>
                </c:pt>
                <c:pt idx="76917">
                  <c:v>1153</c:v>
                </c:pt>
                <c:pt idx="76918">
                  <c:v>1117</c:v>
                </c:pt>
                <c:pt idx="76919">
                  <c:v>1067</c:v>
                </c:pt>
                <c:pt idx="76920">
                  <c:v>1046</c:v>
                </c:pt>
                <c:pt idx="76921">
                  <c:v>1018</c:v>
                </c:pt>
                <c:pt idx="76922">
                  <c:v>998</c:v>
                </c:pt>
                <c:pt idx="76923">
                  <c:v>990</c:v>
                </c:pt>
                <c:pt idx="76924">
                  <c:v>987</c:v>
                </c:pt>
                <c:pt idx="76925">
                  <c:v>995</c:v>
                </c:pt>
                <c:pt idx="76926">
                  <c:v>992</c:v>
                </c:pt>
                <c:pt idx="76927">
                  <c:v>1105</c:v>
                </c:pt>
                <c:pt idx="76928">
                  <c:v>1216</c:v>
                </c:pt>
                <c:pt idx="76929">
                  <c:v>1304</c:v>
                </c:pt>
                <c:pt idx="76930">
                  <c:v>1318</c:v>
                </c:pt>
                <c:pt idx="76931">
                  <c:v>1291</c:v>
                </c:pt>
                <c:pt idx="76932">
                  <c:v>1261</c:v>
                </c:pt>
                <c:pt idx="76933">
                  <c:v>1268</c:v>
                </c:pt>
                <c:pt idx="76934">
                  <c:v>1239</c:v>
                </c:pt>
                <c:pt idx="76935">
                  <c:v>1226</c:v>
                </c:pt>
                <c:pt idx="76936">
                  <c:v>1206</c:v>
                </c:pt>
                <c:pt idx="76937">
                  <c:v>1247</c:v>
                </c:pt>
                <c:pt idx="76938">
                  <c:v>1282</c:v>
                </c:pt>
                <c:pt idx="76939">
                  <c:v>1257</c:v>
                </c:pt>
                <c:pt idx="76940">
                  <c:v>1227</c:v>
                </c:pt>
                <c:pt idx="76941">
                  <c:v>1179</c:v>
                </c:pt>
                <c:pt idx="76942">
                  <c:v>1137</c:v>
                </c:pt>
                <c:pt idx="76943">
                  <c:v>1093</c:v>
                </c:pt>
                <c:pt idx="76944">
                  <c:v>1040</c:v>
                </c:pt>
                <c:pt idx="76945">
                  <c:v>1010</c:v>
                </c:pt>
                <c:pt idx="76946">
                  <c:v>990</c:v>
                </c:pt>
                <c:pt idx="76947">
                  <c:v>970</c:v>
                </c:pt>
                <c:pt idx="76948">
                  <c:v>968</c:v>
                </c:pt>
                <c:pt idx="76949">
                  <c:v>960</c:v>
                </c:pt>
                <c:pt idx="76950">
                  <c:v>924</c:v>
                </c:pt>
                <c:pt idx="76951">
                  <c:v>962</c:v>
                </c:pt>
                <c:pt idx="76952">
                  <c:v>1007</c:v>
                </c:pt>
                <c:pt idx="76953">
                  <c:v>1025</c:v>
                </c:pt>
                <c:pt idx="76954">
                  <c:v>1087</c:v>
                </c:pt>
                <c:pt idx="76955">
                  <c:v>1119</c:v>
                </c:pt>
                <c:pt idx="76956">
                  <c:v>1127</c:v>
                </c:pt>
                <c:pt idx="76957">
                  <c:v>1169</c:v>
                </c:pt>
                <c:pt idx="76958">
                  <c:v>1167</c:v>
                </c:pt>
                <c:pt idx="76959">
                  <c:v>1143</c:v>
                </c:pt>
                <c:pt idx="76960">
                  <c:v>1126</c:v>
                </c:pt>
                <c:pt idx="76961">
                  <c:v>1155</c:v>
                </c:pt>
                <c:pt idx="76962">
                  <c:v>1250</c:v>
                </c:pt>
                <c:pt idx="76963">
                  <c:v>1244</c:v>
                </c:pt>
                <c:pt idx="76964">
                  <c:v>1218</c:v>
                </c:pt>
                <c:pt idx="76965">
                  <c:v>1185</c:v>
                </c:pt>
                <c:pt idx="76966">
                  <c:v>1126</c:v>
                </c:pt>
                <c:pt idx="76967">
                  <c:v>1067</c:v>
                </c:pt>
                <c:pt idx="76968">
                  <c:v>1026</c:v>
                </c:pt>
                <c:pt idx="76969">
                  <c:v>1006</c:v>
                </c:pt>
                <c:pt idx="76970">
                  <c:v>983</c:v>
                </c:pt>
                <c:pt idx="76971">
                  <c:v>978</c:v>
                </c:pt>
                <c:pt idx="76972">
                  <c:v>998</c:v>
                </c:pt>
                <c:pt idx="76973">
                  <c:v>994</c:v>
                </c:pt>
                <c:pt idx="76974">
                  <c:v>1026</c:v>
                </c:pt>
                <c:pt idx="76975">
                  <c:v>1210</c:v>
                </c:pt>
                <c:pt idx="76976">
                  <c:v>1357</c:v>
                </c:pt>
                <c:pt idx="76977">
                  <c:v>1429</c:v>
                </c:pt>
                <c:pt idx="76978">
                  <c:v>1473</c:v>
                </c:pt>
                <c:pt idx="76979">
                  <c:v>1485</c:v>
                </c:pt>
                <c:pt idx="76980">
                  <c:v>1481</c:v>
                </c:pt>
                <c:pt idx="76981">
                  <c:v>1511</c:v>
                </c:pt>
                <c:pt idx="76982">
                  <c:v>1497</c:v>
                </c:pt>
                <c:pt idx="76983">
                  <c:v>1464</c:v>
                </c:pt>
                <c:pt idx="76984">
                  <c:v>1378</c:v>
                </c:pt>
                <c:pt idx="76985">
                  <c:v>1311</c:v>
                </c:pt>
                <c:pt idx="76986">
                  <c:v>1362</c:v>
                </c:pt>
                <c:pt idx="76987">
                  <c:v>1324</c:v>
                </c:pt>
                <c:pt idx="76988">
                  <c:v>1295</c:v>
                </c:pt>
                <c:pt idx="76989">
                  <c:v>1253</c:v>
                </c:pt>
                <c:pt idx="76990">
                  <c:v>1178</c:v>
                </c:pt>
                <c:pt idx="76991">
                  <c:v>1103</c:v>
                </c:pt>
                <c:pt idx="76992">
                  <c:v>1046</c:v>
                </c:pt>
                <c:pt idx="76993">
                  <c:v>1004</c:v>
                </c:pt>
                <c:pt idx="76994">
                  <c:v>1005</c:v>
                </c:pt>
                <c:pt idx="76995">
                  <c:v>983</c:v>
                </c:pt>
                <c:pt idx="76996">
                  <c:v>993</c:v>
                </c:pt>
                <c:pt idx="76997">
                  <c:v>1023</c:v>
                </c:pt>
                <c:pt idx="76998">
                  <c:v>1044</c:v>
                </c:pt>
                <c:pt idx="76999">
                  <c:v>1254</c:v>
                </c:pt>
                <c:pt idx="77000">
                  <c:v>1369</c:v>
                </c:pt>
                <c:pt idx="77001">
                  <c:v>1455</c:v>
                </c:pt>
                <c:pt idx="77002">
                  <c:v>1511</c:v>
                </c:pt>
                <c:pt idx="77003">
                  <c:v>1521</c:v>
                </c:pt>
                <c:pt idx="77004">
                  <c:v>1528</c:v>
                </c:pt>
                <c:pt idx="77005">
                  <c:v>1557</c:v>
                </c:pt>
                <c:pt idx="77006">
                  <c:v>1554</c:v>
                </c:pt>
                <c:pt idx="77007">
                  <c:v>1480</c:v>
                </c:pt>
                <c:pt idx="77008">
                  <c:v>1394</c:v>
                </c:pt>
                <c:pt idx="77009">
                  <c:v>1337</c:v>
                </c:pt>
                <c:pt idx="77010">
                  <c:v>1399</c:v>
                </c:pt>
                <c:pt idx="77011">
                  <c:v>1368</c:v>
                </c:pt>
                <c:pt idx="77012">
                  <c:v>1336</c:v>
                </c:pt>
                <c:pt idx="77013">
                  <c:v>1281</c:v>
                </c:pt>
                <c:pt idx="77014">
                  <c:v>1214</c:v>
                </c:pt>
                <c:pt idx="77015">
                  <c:v>1139</c:v>
                </c:pt>
                <c:pt idx="77016">
                  <c:v>1082</c:v>
                </c:pt>
                <c:pt idx="77017">
                  <c:v>1044</c:v>
                </c:pt>
                <c:pt idx="77018">
                  <c:v>1022</c:v>
                </c:pt>
                <c:pt idx="77019">
                  <c:v>995</c:v>
                </c:pt>
                <c:pt idx="77020">
                  <c:v>1000</c:v>
                </c:pt>
                <c:pt idx="77021">
                  <c:v>1028</c:v>
                </c:pt>
                <c:pt idx="77022">
                  <c:v>1056</c:v>
                </c:pt>
                <c:pt idx="77023">
                  <c:v>1233</c:v>
                </c:pt>
                <c:pt idx="77024">
                  <c:v>1349</c:v>
                </c:pt>
                <c:pt idx="77025">
                  <c:v>1414</c:v>
                </c:pt>
                <c:pt idx="77026">
                  <c:v>1478</c:v>
                </c:pt>
                <c:pt idx="77027">
                  <c:v>1460</c:v>
                </c:pt>
                <c:pt idx="77028">
                  <c:v>1461</c:v>
                </c:pt>
                <c:pt idx="77029">
                  <c:v>1459</c:v>
                </c:pt>
                <c:pt idx="77030">
                  <c:v>1445</c:v>
                </c:pt>
                <c:pt idx="77031">
                  <c:v>1399</c:v>
                </c:pt>
                <c:pt idx="77032">
                  <c:v>1335</c:v>
                </c:pt>
                <c:pt idx="77033">
                  <c:v>1313</c:v>
                </c:pt>
                <c:pt idx="77034">
                  <c:v>1349</c:v>
                </c:pt>
                <c:pt idx="77035">
                  <c:v>1339</c:v>
                </c:pt>
                <c:pt idx="77036">
                  <c:v>1292</c:v>
                </c:pt>
                <c:pt idx="77037">
                  <c:v>1220</c:v>
                </c:pt>
                <c:pt idx="77038">
                  <c:v>1173</c:v>
                </c:pt>
                <c:pt idx="77039">
                  <c:v>1099</c:v>
                </c:pt>
                <c:pt idx="77040">
                  <c:v>1039</c:v>
                </c:pt>
                <c:pt idx="77041">
                  <c:v>1008</c:v>
                </c:pt>
                <c:pt idx="77042">
                  <c:v>980</c:v>
                </c:pt>
                <c:pt idx="77043">
                  <c:v>963</c:v>
                </c:pt>
                <c:pt idx="77044">
                  <c:v>970</c:v>
                </c:pt>
                <c:pt idx="77045">
                  <c:v>1008</c:v>
                </c:pt>
                <c:pt idx="77046">
                  <c:v>1025</c:v>
                </c:pt>
                <c:pt idx="77047">
                  <c:v>1213</c:v>
                </c:pt>
                <c:pt idx="77048">
                  <c:v>1332</c:v>
                </c:pt>
                <c:pt idx="77049">
                  <c:v>1388</c:v>
                </c:pt>
                <c:pt idx="77050">
                  <c:v>1445</c:v>
                </c:pt>
                <c:pt idx="77051">
                  <c:v>1459</c:v>
                </c:pt>
                <c:pt idx="77052">
                  <c:v>1458</c:v>
                </c:pt>
                <c:pt idx="77053">
                  <c:v>1483</c:v>
                </c:pt>
                <c:pt idx="77054">
                  <c:v>1460</c:v>
                </c:pt>
                <c:pt idx="77055">
                  <c:v>1388</c:v>
                </c:pt>
                <c:pt idx="77056">
                  <c:v>1324</c:v>
                </c:pt>
                <c:pt idx="77057">
                  <c:v>1294</c:v>
                </c:pt>
                <c:pt idx="77058">
                  <c:v>1341</c:v>
                </c:pt>
                <c:pt idx="77059">
                  <c:v>1313</c:v>
                </c:pt>
                <c:pt idx="77060">
                  <c:v>1270</c:v>
                </c:pt>
                <c:pt idx="77061">
                  <c:v>1217</c:v>
                </c:pt>
                <c:pt idx="77062">
                  <c:v>1161</c:v>
                </c:pt>
                <c:pt idx="77063">
                  <c:v>1082</c:v>
                </c:pt>
                <c:pt idx="77064">
                  <c:v>1028</c:v>
                </c:pt>
                <c:pt idx="77065">
                  <c:v>997</c:v>
                </c:pt>
                <c:pt idx="77066">
                  <c:v>967</c:v>
                </c:pt>
                <c:pt idx="77067">
                  <c:v>963</c:v>
                </c:pt>
                <c:pt idx="77068">
                  <c:v>964</c:v>
                </c:pt>
                <c:pt idx="77069">
                  <c:v>1021</c:v>
                </c:pt>
                <c:pt idx="77070">
                  <c:v>1033</c:v>
                </c:pt>
                <c:pt idx="77071">
                  <c:v>1197</c:v>
                </c:pt>
                <c:pt idx="77072">
                  <c:v>1316</c:v>
                </c:pt>
                <c:pt idx="77073">
                  <c:v>1424</c:v>
                </c:pt>
                <c:pt idx="77074">
                  <c:v>1471</c:v>
                </c:pt>
                <c:pt idx="77075">
                  <c:v>1472</c:v>
                </c:pt>
                <c:pt idx="77076">
                  <c:v>1429</c:v>
                </c:pt>
                <c:pt idx="77077">
                  <c:v>1405</c:v>
                </c:pt>
                <c:pt idx="77078">
                  <c:v>1373</c:v>
                </c:pt>
                <c:pt idx="77079">
                  <c:v>1348</c:v>
                </c:pt>
                <c:pt idx="77080">
                  <c:v>1276</c:v>
                </c:pt>
                <c:pt idx="77081">
                  <c:v>1275</c:v>
                </c:pt>
                <c:pt idx="77082">
                  <c:v>1307</c:v>
                </c:pt>
                <c:pt idx="77083">
                  <c:v>1280</c:v>
                </c:pt>
                <c:pt idx="77084">
                  <c:v>1235</c:v>
                </c:pt>
                <c:pt idx="77085">
                  <c:v>1188</c:v>
                </c:pt>
                <c:pt idx="77086">
                  <c:v>1124</c:v>
                </c:pt>
                <c:pt idx="77087">
                  <c:v>1042</c:v>
                </c:pt>
                <c:pt idx="77088">
                  <c:v>1010</c:v>
                </c:pt>
                <c:pt idx="77089">
                  <c:v>995</c:v>
                </c:pt>
                <c:pt idx="77090">
                  <c:v>957</c:v>
                </c:pt>
                <c:pt idx="77091">
                  <c:v>951</c:v>
                </c:pt>
                <c:pt idx="77092">
                  <c:v>945</c:v>
                </c:pt>
                <c:pt idx="77093">
                  <c:v>964</c:v>
                </c:pt>
                <c:pt idx="77094">
                  <c:v>978</c:v>
                </c:pt>
                <c:pt idx="77095">
                  <c:v>1103</c:v>
                </c:pt>
                <c:pt idx="77096">
                  <c:v>1210</c:v>
                </c:pt>
                <c:pt idx="77097">
                  <c:v>1310</c:v>
                </c:pt>
                <c:pt idx="77098">
                  <c:v>1389</c:v>
                </c:pt>
                <c:pt idx="77099">
                  <c:v>1419</c:v>
                </c:pt>
                <c:pt idx="77100">
                  <c:v>1381</c:v>
                </c:pt>
                <c:pt idx="77101">
                  <c:v>1324</c:v>
                </c:pt>
                <c:pt idx="77102">
                  <c:v>1307</c:v>
                </c:pt>
                <c:pt idx="77103">
                  <c:v>1268</c:v>
                </c:pt>
                <c:pt idx="77104">
                  <c:v>1237</c:v>
                </c:pt>
                <c:pt idx="77105">
                  <c:v>1247</c:v>
                </c:pt>
                <c:pt idx="77106">
                  <c:v>1347</c:v>
                </c:pt>
                <c:pt idx="77107">
                  <c:v>1305</c:v>
                </c:pt>
                <c:pt idx="77108">
                  <c:v>1274</c:v>
                </c:pt>
                <c:pt idx="77109">
                  <c:v>1217</c:v>
                </c:pt>
                <c:pt idx="77110">
                  <c:v>1167</c:v>
                </c:pt>
                <c:pt idx="77111">
                  <c:v>1102</c:v>
                </c:pt>
                <c:pt idx="77112">
                  <c:v>1066</c:v>
                </c:pt>
                <c:pt idx="77113">
                  <c:v>1025</c:v>
                </c:pt>
                <c:pt idx="77114">
                  <c:v>1011</c:v>
                </c:pt>
                <c:pt idx="77115">
                  <c:v>985</c:v>
                </c:pt>
                <c:pt idx="77116">
                  <c:v>977</c:v>
                </c:pt>
                <c:pt idx="77117">
                  <c:v>991</c:v>
                </c:pt>
                <c:pt idx="77118">
                  <c:v>936</c:v>
                </c:pt>
                <c:pt idx="77119">
                  <c:v>982</c:v>
                </c:pt>
                <c:pt idx="77120">
                  <c:v>1055</c:v>
                </c:pt>
                <c:pt idx="77121">
                  <c:v>1108</c:v>
                </c:pt>
                <c:pt idx="77122">
                  <c:v>1159</c:v>
                </c:pt>
                <c:pt idx="77123">
                  <c:v>1196</c:v>
                </c:pt>
                <c:pt idx="77124">
                  <c:v>1198</c:v>
                </c:pt>
                <c:pt idx="77125">
                  <c:v>1186</c:v>
                </c:pt>
                <c:pt idx="77126">
                  <c:v>1163</c:v>
                </c:pt>
                <c:pt idx="77127">
                  <c:v>1145</c:v>
                </c:pt>
                <c:pt idx="77128">
                  <c:v>1136</c:v>
                </c:pt>
                <c:pt idx="77129">
                  <c:v>1173</c:v>
                </c:pt>
                <c:pt idx="77130">
                  <c:v>1255</c:v>
                </c:pt>
                <c:pt idx="77131">
                  <c:v>1214</c:v>
                </c:pt>
                <c:pt idx="77132">
                  <c:v>1197</c:v>
                </c:pt>
                <c:pt idx="77133">
                  <c:v>1167</c:v>
                </c:pt>
                <c:pt idx="77134">
                  <c:v>1111</c:v>
                </c:pt>
                <c:pt idx="77135">
                  <c:v>1052</c:v>
                </c:pt>
                <c:pt idx="77136">
                  <c:v>1009</c:v>
                </c:pt>
                <c:pt idx="77137">
                  <c:v>966</c:v>
                </c:pt>
                <c:pt idx="77138">
                  <c:v>940</c:v>
                </c:pt>
                <c:pt idx="77139">
                  <c:v>928</c:v>
                </c:pt>
                <c:pt idx="77140">
                  <c:v>942</c:v>
                </c:pt>
                <c:pt idx="77141">
                  <c:v>1014</c:v>
                </c:pt>
                <c:pt idx="77142">
                  <c:v>1041</c:v>
                </c:pt>
                <c:pt idx="77143">
                  <c:v>1239</c:v>
                </c:pt>
                <c:pt idx="77144">
                  <c:v>1349</c:v>
                </c:pt>
                <c:pt idx="77145">
                  <c:v>1434</c:v>
                </c:pt>
                <c:pt idx="77146">
                  <c:v>1459</c:v>
                </c:pt>
                <c:pt idx="77147">
                  <c:v>1502</c:v>
                </c:pt>
                <c:pt idx="77148">
                  <c:v>1501</c:v>
                </c:pt>
                <c:pt idx="77149">
                  <c:v>1500</c:v>
                </c:pt>
                <c:pt idx="77150">
                  <c:v>1467</c:v>
                </c:pt>
                <c:pt idx="77151">
                  <c:v>1397</c:v>
                </c:pt>
                <c:pt idx="77152">
                  <c:v>1329</c:v>
                </c:pt>
                <c:pt idx="77153">
                  <c:v>1278</c:v>
                </c:pt>
                <c:pt idx="77154">
                  <c:v>1306</c:v>
                </c:pt>
                <c:pt idx="77155">
                  <c:v>1276</c:v>
                </c:pt>
                <c:pt idx="77156">
                  <c:v>1226</c:v>
                </c:pt>
                <c:pt idx="77157">
                  <c:v>1169</c:v>
                </c:pt>
                <c:pt idx="77158">
                  <c:v>1099</c:v>
                </c:pt>
                <c:pt idx="77159">
                  <c:v>1046</c:v>
                </c:pt>
                <c:pt idx="77160">
                  <c:v>1009</c:v>
                </c:pt>
                <c:pt idx="77161">
                  <c:v>982</c:v>
                </c:pt>
                <c:pt idx="77162">
                  <c:v>956</c:v>
                </c:pt>
                <c:pt idx="77163">
                  <c:v>942</c:v>
                </c:pt>
                <c:pt idx="77164">
                  <c:v>952</c:v>
                </c:pt>
                <c:pt idx="77165">
                  <c:v>1010</c:v>
                </c:pt>
                <c:pt idx="77166">
                  <c:v>1023</c:v>
                </c:pt>
                <c:pt idx="77167">
                  <c:v>1193</c:v>
                </c:pt>
                <c:pt idx="77168">
                  <c:v>1292</c:v>
                </c:pt>
                <c:pt idx="77169">
                  <c:v>1373</c:v>
                </c:pt>
                <c:pt idx="77170">
                  <c:v>1435</c:v>
                </c:pt>
                <c:pt idx="77171">
                  <c:v>1439</c:v>
                </c:pt>
                <c:pt idx="77172">
                  <c:v>1448</c:v>
                </c:pt>
                <c:pt idx="77173">
                  <c:v>1467</c:v>
                </c:pt>
                <c:pt idx="77174">
                  <c:v>1433</c:v>
                </c:pt>
                <c:pt idx="77175">
                  <c:v>1381</c:v>
                </c:pt>
                <c:pt idx="77176">
                  <c:v>1314</c:v>
                </c:pt>
                <c:pt idx="77177">
                  <c:v>1262</c:v>
                </c:pt>
                <c:pt idx="77178">
                  <c:v>1332</c:v>
                </c:pt>
                <c:pt idx="77179">
                  <c:v>1301</c:v>
                </c:pt>
                <c:pt idx="77180">
                  <c:v>1255</c:v>
                </c:pt>
                <c:pt idx="77181">
                  <c:v>1203</c:v>
                </c:pt>
                <c:pt idx="77182">
                  <c:v>1146</c:v>
                </c:pt>
                <c:pt idx="77183">
                  <c:v>1080</c:v>
                </c:pt>
                <c:pt idx="77184">
                  <c:v>1039</c:v>
                </c:pt>
                <c:pt idx="77185">
                  <c:v>1002</c:v>
                </c:pt>
                <c:pt idx="77186">
                  <c:v>981</c:v>
                </c:pt>
                <c:pt idx="77187">
                  <c:v>957</c:v>
                </c:pt>
                <c:pt idx="77188">
                  <c:v>968</c:v>
                </c:pt>
                <c:pt idx="77189">
                  <c:v>1020</c:v>
                </c:pt>
                <c:pt idx="77190">
                  <c:v>1033</c:v>
                </c:pt>
                <c:pt idx="77191">
                  <c:v>1217</c:v>
                </c:pt>
                <c:pt idx="77192">
                  <c:v>1329</c:v>
                </c:pt>
                <c:pt idx="77193">
                  <c:v>1396</c:v>
                </c:pt>
                <c:pt idx="77194">
                  <c:v>1463</c:v>
                </c:pt>
                <c:pt idx="77195">
                  <c:v>1464</c:v>
                </c:pt>
                <c:pt idx="77196">
                  <c:v>1479</c:v>
                </c:pt>
                <c:pt idx="77197">
                  <c:v>1512</c:v>
                </c:pt>
                <c:pt idx="77198">
                  <c:v>1492</c:v>
                </c:pt>
                <c:pt idx="77199">
                  <c:v>1445</c:v>
                </c:pt>
                <c:pt idx="77200">
                  <c:v>1372</c:v>
                </c:pt>
                <c:pt idx="77201">
                  <c:v>1319</c:v>
                </c:pt>
                <c:pt idx="77202">
                  <c:v>1370</c:v>
                </c:pt>
                <c:pt idx="77203">
                  <c:v>1339</c:v>
                </c:pt>
                <c:pt idx="77204">
                  <c:v>1296</c:v>
                </c:pt>
                <c:pt idx="77205">
                  <c:v>1252</c:v>
                </c:pt>
                <c:pt idx="77206">
                  <c:v>1195</c:v>
                </c:pt>
                <c:pt idx="77207">
                  <c:v>1104</c:v>
                </c:pt>
                <c:pt idx="77208">
                  <c:v>1059</c:v>
                </c:pt>
                <c:pt idx="77209">
                  <c:v>1018</c:v>
                </c:pt>
                <c:pt idx="77210">
                  <c:v>1013</c:v>
                </c:pt>
                <c:pt idx="77211">
                  <c:v>988</c:v>
                </c:pt>
                <c:pt idx="77212">
                  <c:v>994</c:v>
                </c:pt>
                <c:pt idx="77213">
                  <c:v>1021</c:v>
                </c:pt>
                <c:pt idx="77214">
                  <c:v>1039</c:v>
                </c:pt>
                <c:pt idx="77215">
                  <c:v>1242</c:v>
                </c:pt>
                <c:pt idx="77216">
                  <c:v>1371</c:v>
                </c:pt>
                <c:pt idx="77217">
                  <c:v>1465</c:v>
                </c:pt>
                <c:pt idx="77218">
                  <c:v>1510</c:v>
                </c:pt>
                <c:pt idx="77219">
                  <c:v>1508</c:v>
                </c:pt>
                <c:pt idx="77220">
                  <c:v>1542</c:v>
                </c:pt>
                <c:pt idx="77221">
                  <c:v>1569</c:v>
                </c:pt>
                <c:pt idx="77222">
                  <c:v>1520</c:v>
                </c:pt>
                <c:pt idx="77223">
                  <c:v>1444</c:v>
                </c:pt>
                <c:pt idx="77224">
                  <c:v>1368</c:v>
                </c:pt>
                <c:pt idx="77225">
                  <c:v>1327</c:v>
                </c:pt>
                <c:pt idx="77226">
                  <c:v>1368</c:v>
                </c:pt>
                <c:pt idx="77227">
                  <c:v>1337</c:v>
                </c:pt>
                <c:pt idx="77228">
                  <c:v>1301</c:v>
                </c:pt>
                <c:pt idx="77229">
                  <c:v>1249</c:v>
                </c:pt>
                <c:pt idx="77230">
                  <c:v>1187</c:v>
                </c:pt>
                <c:pt idx="77231">
                  <c:v>1150</c:v>
                </c:pt>
                <c:pt idx="77232">
                  <c:v>1063</c:v>
                </c:pt>
                <c:pt idx="77233">
                  <c:v>1028</c:v>
                </c:pt>
                <c:pt idx="77234">
                  <c:v>990</c:v>
                </c:pt>
                <c:pt idx="77235">
                  <c:v>986</c:v>
                </c:pt>
                <c:pt idx="77236">
                  <c:v>994</c:v>
                </c:pt>
                <c:pt idx="77237">
                  <c:v>1017</c:v>
                </c:pt>
                <c:pt idx="77238">
                  <c:v>1047</c:v>
                </c:pt>
                <c:pt idx="77239">
                  <c:v>1245</c:v>
                </c:pt>
                <c:pt idx="77240">
                  <c:v>1365</c:v>
                </c:pt>
                <c:pt idx="77241">
                  <c:v>1443</c:v>
                </c:pt>
                <c:pt idx="77242">
                  <c:v>1480</c:v>
                </c:pt>
                <c:pt idx="77243">
                  <c:v>1471</c:v>
                </c:pt>
                <c:pt idx="77244">
                  <c:v>1426</c:v>
                </c:pt>
                <c:pt idx="77245">
                  <c:v>1427</c:v>
                </c:pt>
                <c:pt idx="77246">
                  <c:v>1427</c:v>
                </c:pt>
                <c:pt idx="77247">
                  <c:v>1405</c:v>
                </c:pt>
                <c:pt idx="77248">
                  <c:v>1309</c:v>
                </c:pt>
                <c:pt idx="77249">
                  <c:v>1304</c:v>
                </c:pt>
                <c:pt idx="77250">
                  <c:v>1353</c:v>
                </c:pt>
                <c:pt idx="77251">
                  <c:v>1328</c:v>
                </c:pt>
                <c:pt idx="77252">
                  <c:v>1277</c:v>
                </c:pt>
                <c:pt idx="77253">
                  <c:v>1237</c:v>
                </c:pt>
                <c:pt idx="77254">
                  <c:v>1184</c:v>
                </c:pt>
                <c:pt idx="77255">
                  <c:v>1119</c:v>
                </c:pt>
                <c:pt idx="77256">
                  <c:v>1063</c:v>
                </c:pt>
                <c:pt idx="77257">
                  <c:v>1030</c:v>
                </c:pt>
                <c:pt idx="77258">
                  <c:v>1005</c:v>
                </c:pt>
                <c:pt idx="77259">
                  <c:v>992</c:v>
                </c:pt>
                <c:pt idx="77260">
                  <c:v>980</c:v>
                </c:pt>
                <c:pt idx="77261">
                  <c:v>971</c:v>
                </c:pt>
                <c:pt idx="77262">
                  <c:v>986</c:v>
                </c:pt>
                <c:pt idx="77263">
                  <c:v>1089</c:v>
                </c:pt>
                <c:pt idx="77264">
                  <c:v>1196</c:v>
                </c:pt>
                <c:pt idx="77265">
                  <c:v>1291</c:v>
                </c:pt>
                <c:pt idx="77266">
                  <c:v>1319</c:v>
                </c:pt>
                <c:pt idx="77267">
                  <c:v>1321</c:v>
                </c:pt>
                <c:pt idx="77268">
                  <c:v>1319</c:v>
                </c:pt>
                <c:pt idx="77269">
                  <c:v>1272</c:v>
                </c:pt>
                <c:pt idx="77270">
                  <c:v>1259</c:v>
                </c:pt>
                <c:pt idx="77271">
                  <c:v>1238</c:v>
                </c:pt>
                <c:pt idx="77272">
                  <c:v>1274</c:v>
                </c:pt>
                <c:pt idx="77273">
                  <c:v>1252</c:v>
                </c:pt>
                <c:pt idx="77274">
                  <c:v>1318</c:v>
                </c:pt>
                <c:pt idx="77275">
                  <c:v>1295</c:v>
                </c:pt>
                <c:pt idx="77276">
                  <c:v>1258</c:v>
                </c:pt>
                <c:pt idx="77277">
                  <c:v>1211</c:v>
                </c:pt>
                <c:pt idx="77278">
                  <c:v>1169</c:v>
                </c:pt>
                <c:pt idx="77279">
                  <c:v>1114</c:v>
                </c:pt>
                <c:pt idx="77280">
                  <c:v>1069</c:v>
                </c:pt>
                <c:pt idx="77281">
                  <c:v>1037</c:v>
                </c:pt>
                <c:pt idx="77282">
                  <c:v>1017</c:v>
                </c:pt>
                <c:pt idx="77283">
                  <c:v>996</c:v>
                </c:pt>
                <c:pt idx="77284">
                  <c:v>981</c:v>
                </c:pt>
                <c:pt idx="77285">
                  <c:v>988</c:v>
                </c:pt>
                <c:pt idx="77286">
                  <c:v>925</c:v>
                </c:pt>
                <c:pt idx="77287">
                  <c:v>987</c:v>
                </c:pt>
                <c:pt idx="77288">
                  <c:v>1067</c:v>
                </c:pt>
                <c:pt idx="77289">
                  <c:v>1105</c:v>
                </c:pt>
                <c:pt idx="77290">
                  <c:v>1173</c:v>
                </c:pt>
                <c:pt idx="77291">
                  <c:v>1192</c:v>
                </c:pt>
                <c:pt idx="77292">
                  <c:v>1210</c:v>
                </c:pt>
                <c:pt idx="77293">
                  <c:v>1202</c:v>
                </c:pt>
                <c:pt idx="77294">
                  <c:v>1193</c:v>
                </c:pt>
                <c:pt idx="77295">
                  <c:v>1171</c:v>
                </c:pt>
                <c:pt idx="77296">
                  <c:v>1157</c:v>
                </c:pt>
                <c:pt idx="77297">
                  <c:v>1194</c:v>
                </c:pt>
                <c:pt idx="77298">
                  <c:v>1264</c:v>
                </c:pt>
                <c:pt idx="77299">
                  <c:v>1256</c:v>
                </c:pt>
                <c:pt idx="77300">
                  <c:v>1245</c:v>
                </c:pt>
                <c:pt idx="77301">
                  <c:v>1217</c:v>
                </c:pt>
                <c:pt idx="77302">
                  <c:v>1155</c:v>
                </c:pt>
                <c:pt idx="77303">
                  <c:v>1091</c:v>
                </c:pt>
                <c:pt idx="77304">
                  <c:v>1037</c:v>
                </c:pt>
                <c:pt idx="77305">
                  <c:v>1015</c:v>
                </c:pt>
                <c:pt idx="77306">
                  <c:v>981</c:v>
                </c:pt>
                <c:pt idx="77307">
                  <c:v>976</c:v>
                </c:pt>
                <c:pt idx="77308">
                  <c:v>987</c:v>
                </c:pt>
                <c:pt idx="77309">
                  <c:v>1033</c:v>
                </c:pt>
                <c:pt idx="77310">
                  <c:v>1054</c:v>
                </c:pt>
                <c:pt idx="77311">
                  <c:v>1265</c:v>
                </c:pt>
                <c:pt idx="77312">
                  <c:v>1398</c:v>
                </c:pt>
                <c:pt idx="77313">
                  <c:v>1451</c:v>
                </c:pt>
                <c:pt idx="77314">
                  <c:v>1527</c:v>
                </c:pt>
                <c:pt idx="77315">
                  <c:v>1541</c:v>
                </c:pt>
                <c:pt idx="77316">
                  <c:v>1534</c:v>
                </c:pt>
                <c:pt idx="77317">
                  <c:v>1549</c:v>
                </c:pt>
                <c:pt idx="77318">
                  <c:v>1513</c:v>
                </c:pt>
                <c:pt idx="77319">
                  <c:v>1468</c:v>
                </c:pt>
                <c:pt idx="77320">
                  <c:v>1362</c:v>
                </c:pt>
                <c:pt idx="77321">
                  <c:v>1344</c:v>
                </c:pt>
                <c:pt idx="77322">
                  <c:v>1379</c:v>
                </c:pt>
                <c:pt idx="77323">
                  <c:v>1332</c:v>
                </c:pt>
                <c:pt idx="77324">
                  <c:v>1294</c:v>
                </c:pt>
                <c:pt idx="77325">
                  <c:v>1242</c:v>
                </c:pt>
                <c:pt idx="77326">
                  <c:v>1179</c:v>
                </c:pt>
                <c:pt idx="77327">
                  <c:v>1107</c:v>
                </c:pt>
                <c:pt idx="77328">
                  <c:v>1058</c:v>
                </c:pt>
                <c:pt idx="77329">
                  <c:v>1021</c:v>
                </c:pt>
                <c:pt idx="77330">
                  <c:v>988</c:v>
                </c:pt>
                <c:pt idx="77331">
                  <c:v>966</c:v>
                </c:pt>
                <c:pt idx="77332">
                  <c:v>977</c:v>
                </c:pt>
                <c:pt idx="77333">
                  <c:v>1035</c:v>
                </c:pt>
                <c:pt idx="77334">
                  <c:v>1044</c:v>
                </c:pt>
                <c:pt idx="77335">
                  <c:v>1256</c:v>
                </c:pt>
                <c:pt idx="77336">
                  <c:v>1335</c:v>
                </c:pt>
                <c:pt idx="77337">
                  <c:v>1430</c:v>
                </c:pt>
                <c:pt idx="77338">
                  <c:v>1488</c:v>
                </c:pt>
                <c:pt idx="77339">
                  <c:v>1491</c:v>
                </c:pt>
                <c:pt idx="77340">
                  <c:v>1499</c:v>
                </c:pt>
                <c:pt idx="77341">
                  <c:v>1462</c:v>
                </c:pt>
                <c:pt idx="77342">
                  <c:v>1445</c:v>
                </c:pt>
                <c:pt idx="77343">
                  <c:v>1418</c:v>
                </c:pt>
                <c:pt idx="77344">
                  <c:v>1340</c:v>
                </c:pt>
                <c:pt idx="77345">
                  <c:v>1306</c:v>
                </c:pt>
                <c:pt idx="77346">
                  <c:v>1389</c:v>
                </c:pt>
                <c:pt idx="77347">
                  <c:v>1361</c:v>
                </c:pt>
                <c:pt idx="77348">
                  <c:v>1313</c:v>
                </c:pt>
                <c:pt idx="77349">
                  <c:v>1270</c:v>
                </c:pt>
                <c:pt idx="77350">
                  <c:v>1205</c:v>
                </c:pt>
                <c:pt idx="77351">
                  <c:v>1142</c:v>
                </c:pt>
                <c:pt idx="77352">
                  <c:v>1091</c:v>
                </c:pt>
                <c:pt idx="77353">
                  <c:v>1052</c:v>
                </c:pt>
                <c:pt idx="77354">
                  <c:v>1012</c:v>
                </c:pt>
                <c:pt idx="77355">
                  <c:v>976</c:v>
                </c:pt>
                <c:pt idx="77356">
                  <c:v>982</c:v>
                </c:pt>
                <c:pt idx="77357">
                  <c:v>1028</c:v>
                </c:pt>
                <c:pt idx="77358">
                  <c:v>1024</c:v>
                </c:pt>
                <c:pt idx="77359">
                  <c:v>1218</c:v>
                </c:pt>
                <c:pt idx="77360">
                  <c:v>1357</c:v>
                </c:pt>
                <c:pt idx="77361">
                  <c:v>1432</c:v>
                </c:pt>
                <c:pt idx="77362">
                  <c:v>1501</c:v>
                </c:pt>
                <c:pt idx="77363">
                  <c:v>1535</c:v>
                </c:pt>
                <c:pt idx="77364">
                  <c:v>1533</c:v>
                </c:pt>
                <c:pt idx="77365">
                  <c:v>1552</c:v>
                </c:pt>
                <c:pt idx="77366">
                  <c:v>1521</c:v>
                </c:pt>
                <c:pt idx="77367">
                  <c:v>1488</c:v>
                </c:pt>
                <c:pt idx="77368">
                  <c:v>1402</c:v>
                </c:pt>
                <c:pt idx="77369">
                  <c:v>1330</c:v>
                </c:pt>
                <c:pt idx="77370">
                  <c:v>1397</c:v>
                </c:pt>
                <c:pt idx="77371">
                  <c:v>1376</c:v>
                </c:pt>
                <c:pt idx="77372">
                  <c:v>1343</c:v>
                </c:pt>
                <c:pt idx="77373">
                  <c:v>1289</c:v>
                </c:pt>
                <c:pt idx="77374">
                  <c:v>1238</c:v>
                </c:pt>
                <c:pt idx="77375">
                  <c:v>1159</c:v>
                </c:pt>
                <c:pt idx="77376">
                  <c:v>1114</c:v>
                </c:pt>
                <c:pt idx="77377">
                  <c:v>1059</c:v>
                </c:pt>
                <c:pt idx="77378">
                  <c:v>1025</c:v>
                </c:pt>
                <c:pt idx="77379">
                  <c:v>997</c:v>
                </c:pt>
                <c:pt idx="77380">
                  <c:v>996</c:v>
                </c:pt>
                <c:pt idx="77381">
                  <c:v>1024</c:v>
                </c:pt>
                <c:pt idx="77382">
                  <c:v>1042</c:v>
                </c:pt>
                <c:pt idx="77383">
                  <c:v>1213</c:v>
                </c:pt>
                <c:pt idx="77384">
                  <c:v>1357</c:v>
                </c:pt>
                <c:pt idx="77385">
                  <c:v>1433</c:v>
                </c:pt>
                <c:pt idx="77386">
                  <c:v>1467</c:v>
                </c:pt>
                <c:pt idx="77387">
                  <c:v>1469</c:v>
                </c:pt>
                <c:pt idx="77388">
                  <c:v>1472</c:v>
                </c:pt>
                <c:pt idx="77389">
                  <c:v>1516</c:v>
                </c:pt>
                <c:pt idx="77390">
                  <c:v>1512</c:v>
                </c:pt>
                <c:pt idx="77391">
                  <c:v>1451</c:v>
                </c:pt>
                <c:pt idx="77392">
                  <c:v>1348</c:v>
                </c:pt>
                <c:pt idx="77393">
                  <c:v>1321</c:v>
                </c:pt>
                <c:pt idx="77394">
                  <c:v>1395</c:v>
                </c:pt>
                <c:pt idx="77395">
                  <c:v>1359</c:v>
                </c:pt>
                <c:pt idx="77396">
                  <c:v>1313</c:v>
                </c:pt>
                <c:pt idx="77397">
                  <c:v>1271</c:v>
                </c:pt>
                <c:pt idx="77398">
                  <c:v>1212</c:v>
                </c:pt>
                <c:pt idx="77399">
                  <c:v>1156</c:v>
                </c:pt>
                <c:pt idx="77400">
                  <c:v>1104</c:v>
                </c:pt>
                <c:pt idx="77401">
                  <c:v>1064</c:v>
                </c:pt>
                <c:pt idx="77402">
                  <c:v>1034</c:v>
                </c:pt>
                <c:pt idx="77403">
                  <c:v>1011</c:v>
                </c:pt>
                <c:pt idx="77404">
                  <c:v>1010</c:v>
                </c:pt>
                <c:pt idx="77405">
                  <c:v>1037</c:v>
                </c:pt>
                <c:pt idx="77406">
                  <c:v>1040</c:v>
                </c:pt>
                <c:pt idx="77407">
                  <c:v>1189</c:v>
                </c:pt>
                <c:pt idx="77408">
                  <c:v>1283</c:v>
                </c:pt>
                <c:pt idx="77409">
                  <c:v>1348</c:v>
                </c:pt>
                <c:pt idx="77410">
                  <c:v>1371</c:v>
                </c:pt>
                <c:pt idx="77411">
                  <c:v>1398</c:v>
                </c:pt>
                <c:pt idx="77412">
                  <c:v>1376</c:v>
                </c:pt>
                <c:pt idx="77413">
                  <c:v>1377</c:v>
                </c:pt>
                <c:pt idx="77414">
                  <c:v>1313</c:v>
                </c:pt>
                <c:pt idx="77415">
                  <c:v>1263</c:v>
                </c:pt>
                <c:pt idx="77416">
                  <c:v>1216</c:v>
                </c:pt>
                <c:pt idx="77417">
                  <c:v>1234</c:v>
                </c:pt>
                <c:pt idx="77418">
                  <c:v>1251</c:v>
                </c:pt>
                <c:pt idx="77419">
                  <c:v>1243</c:v>
                </c:pt>
                <c:pt idx="77420">
                  <c:v>1210</c:v>
                </c:pt>
                <c:pt idx="77421">
                  <c:v>1157</c:v>
                </c:pt>
                <c:pt idx="77422">
                  <c:v>1094</c:v>
                </c:pt>
                <c:pt idx="77423">
                  <c:v>1034</c:v>
                </c:pt>
                <c:pt idx="77424">
                  <c:v>1002</c:v>
                </c:pt>
                <c:pt idx="77425">
                  <c:v>969</c:v>
                </c:pt>
                <c:pt idx="77426">
                  <c:v>949</c:v>
                </c:pt>
                <c:pt idx="77427">
                  <c:v>942</c:v>
                </c:pt>
                <c:pt idx="77428">
                  <c:v>939</c:v>
                </c:pt>
                <c:pt idx="77429">
                  <c:v>956</c:v>
                </c:pt>
                <c:pt idx="77430">
                  <c:v>909</c:v>
                </c:pt>
                <c:pt idx="77431">
                  <c:v>944</c:v>
                </c:pt>
                <c:pt idx="77432">
                  <c:v>984</c:v>
                </c:pt>
                <c:pt idx="77433">
                  <c:v>1019</c:v>
                </c:pt>
                <c:pt idx="77434">
                  <c:v>1062</c:v>
                </c:pt>
                <c:pt idx="77435">
                  <c:v>1081</c:v>
                </c:pt>
                <c:pt idx="77436">
                  <c:v>1093</c:v>
                </c:pt>
                <c:pt idx="77437">
                  <c:v>1089</c:v>
                </c:pt>
                <c:pt idx="77438">
                  <c:v>1087</c:v>
                </c:pt>
                <c:pt idx="77439">
                  <c:v>1076</c:v>
                </c:pt>
                <c:pt idx="77440">
                  <c:v>1072</c:v>
                </c:pt>
                <c:pt idx="77441">
                  <c:v>1122</c:v>
                </c:pt>
                <c:pt idx="77442">
                  <c:v>1191</c:v>
                </c:pt>
                <c:pt idx="77443">
                  <c:v>1171</c:v>
                </c:pt>
                <c:pt idx="77444">
                  <c:v>1153</c:v>
                </c:pt>
                <c:pt idx="77445">
                  <c:v>1125</c:v>
                </c:pt>
                <c:pt idx="77446">
                  <c:v>1075</c:v>
                </c:pt>
                <c:pt idx="77447">
                  <c:v>1011</c:v>
                </c:pt>
                <c:pt idx="77448">
                  <c:v>961</c:v>
                </c:pt>
                <c:pt idx="77449">
                  <c:v>936</c:v>
                </c:pt>
                <c:pt idx="77450">
                  <c:v>944</c:v>
                </c:pt>
                <c:pt idx="77451">
                  <c:v>933</c:v>
                </c:pt>
                <c:pt idx="77452">
                  <c:v>928</c:v>
                </c:pt>
                <c:pt idx="77453">
                  <c:v>930</c:v>
                </c:pt>
                <c:pt idx="77454">
                  <c:v>881</c:v>
                </c:pt>
                <c:pt idx="77455">
                  <c:v>917</c:v>
                </c:pt>
                <c:pt idx="77456">
                  <c:v>995</c:v>
                </c:pt>
                <c:pt idx="77457">
                  <c:v>1009</c:v>
                </c:pt>
                <c:pt idx="77458">
                  <c:v>1075</c:v>
                </c:pt>
                <c:pt idx="77459">
                  <c:v>1072</c:v>
                </c:pt>
                <c:pt idx="77460">
                  <c:v>1101</c:v>
                </c:pt>
                <c:pt idx="77461">
                  <c:v>1109</c:v>
                </c:pt>
                <c:pt idx="77462">
                  <c:v>1107</c:v>
                </c:pt>
                <c:pt idx="77463">
                  <c:v>1081</c:v>
                </c:pt>
                <c:pt idx="77464">
                  <c:v>1076</c:v>
                </c:pt>
                <c:pt idx="77465">
                  <c:v>1119</c:v>
                </c:pt>
                <c:pt idx="77466">
                  <c:v>1167</c:v>
                </c:pt>
                <c:pt idx="77467">
                  <c:v>1144</c:v>
                </c:pt>
                <c:pt idx="77468">
                  <c:v>1111</c:v>
                </c:pt>
                <c:pt idx="77469">
                  <c:v>1049</c:v>
                </c:pt>
                <c:pt idx="77470">
                  <c:v>1034</c:v>
                </c:pt>
                <c:pt idx="77471">
                  <c:v>981</c:v>
                </c:pt>
                <c:pt idx="77472">
                  <c:v>963</c:v>
                </c:pt>
                <c:pt idx="77473">
                  <c:v>928</c:v>
                </c:pt>
                <c:pt idx="77474">
                  <c:v>915</c:v>
                </c:pt>
                <c:pt idx="77475">
                  <c:v>906</c:v>
                </c:pt>
                <c:pt idx="77476">
                  <c:v>900</c:v>
                </c:pt>
                <c:pt idx="77477">
                  <c:v>897</c:v>
                </c:pt>
                <c:pt idx="77478">
                  <c:v>865</c:v>
                </c:pt>
                <c:pt idx="77479">
                  <c:v>930</c:v>
                </c:pt>
                <c:pt idx="77480">
                  <c:v>991</c:v>
                </c:pt>
                <c:pt idx="77481">
                  <c:v>1069</c:v>
                </c:pt>
                <c:pt idx="77482">
                  <c:v>1131</c:v>
                </c:pt>
                <c:pt idx="77483">
                  <c:v>1124</c:v>
                </c:pt>
                <c:pt idx="77484">
                  <c:v>1129</c:v>
                </c:pt>
                <c:pt idx="77485">
                  <c:v>1143</c:v>
                </c:pt>
                <c:pt idx="77486">
                  <c:v>1113</c:v>
                </c:pt>
                <c:pt idx="77487">
                  <c:v>1108</c:v>
                </c:pt>
                <c:pt idx="77488">
                  <c:v>1084</c:v>
                </c:pt>
                <c:pt idx="77489">
                  <c:v>1117</c:v>
                </c:pt>
                <c:pt idx="77490">
                  <c:v>1194</c:v>
                </c:pt>
                <c:pt idx="77491">
                  <c:v>1172</c:v>
                </c:pt>
                <c:pt idx="77492">
                  <c:v>1155</c:v>
                </c:pt>
                <c:pt idx="77493">
                  <c:v>1127</c:v>
                </c:pt>
                <c:pt idx="77494">
                  <c:v>1049</c:v>
                </c:pt>
                <c:pt idx="77495">
                  <c:v>1000</c:v>
                </c:pt>
                <c:pt idx="77496">
                  <c:v>962</c:v>
                </c:pt>
                <c:pt idx="77497">
                  <c:v>951</c:v>
                </c:pt>
                <c:pt idx="77498">
                  <c:v>916</c:v>
                </c:pt>
                <c:pt idx="77499">
                  <c:v>916</c:v>
                </c:pt>
                <c:pt idx="77500">
                  <c:v>924</c:v>
                </c:pt>
                <c:pt idx="77501">
                  <c:v>942</c:v>
                </c:pt>
                <c:pt idx="77502">
                  <c:v>987</c:v>
                </c:pt>
                <c:pt idx="77503">
                  <c:v>1189</c:v>
                </c:pt>
                <c:pt idx="77504">
                  <c:v>1313</c:v>
                </c:pt>
                <c:pt idx="77505">
                  <c:v>1386</c:v>
                </c:pt>
                <c:pt idx="77506">
                  <c:v>1443</c:v>
                </c:pt>
                <c:pt idx="77507">
                  <c:v>1473</c:v>
                </c:pt>
                <c:pt idx="77508">
                  <c:v>1498</c:v>
                </c:pt>
                <c:pt idx="77509">
                  <c:v>1434</c:v>
                </c:pt>
                <c:pt idx="77510">
                  <c:v>1419</c:v>
                </c:pt>
                <c:pt idx="77511">
                  <c:v>1411</c:v>
                </c:pt>
                <c:pt idx="77512">
                  <c:v>1327</c:v>
                </c:pt>
                <c:pt idx="77513">
                  <c:v>1299</c:v>
                </c:pt>
                <c:pt idx="77514">
                  <c:v>1367</c:v>
                </c:pt>
                <c:pt idx="77515">
                  <c:v>1344</c:v>
                </c:pt>
                <c:pt idx="77516">
                  <c:v>1291</c:v>
                </c:pt>
                <c:pt idx="77517">
                  <c:v>1252</c:v>
                </c:pt>
                <c:pt idx="77518">
                  <c:v>1179</c:v>
                </c:pt>
                <c:pt idx="77519">
                  <c:v>1098</c:v>
                </c:pt>
                <c:pt idx="77520">
                  <c:v>1035</c:v>
                </c:pt>
                <c:pt idx="77521">
                  <c:v>1001</c:v>
                </c:pt>
                <c:pt idx="77522">
                  <c:v>977</c:v>
                </c:pt>
                <c:pt idx="77523">
                  <c:v>954</c:v>
                </c:pt>
                <c:pt idx="77524">
                  <c:v>958</c:v>
                </c:pt>
                <c:pt idx="77525">
                  <c:v>983</c:v>
                </c:pt>
                <c:pt idx="77526">
                  <c:v>1012</c:v>
                </c:pt>
                <c:pt idx="77527">
                  <c:v>1181</c:v>
                </c:pt>
                <c:pt idx="77528">
                  <c:v>1346</c:v>
                </c:pt>
                <c:pt idx="77529">
                  <c:v>1431</c:v>
                </c:pt>
                <c:pt idx="77530">
                  <c:v>1479</c:v>
                </c:pt>
                <c:pt idx="77531">
                  <c:v>1469</c:v>
                </c:pt>
                <c:pt idx="77532">
                  <c:v>1501</c:v>
                </c:pt>
                <c:pt idx="77533">
                  <c:v>1502</c:v>
                </c:pt>
                <c:pt idx="77534">
                  <c:v>1490</c:v>
                </c:pt>
                <c:pt idx="77535">
                  <c:v>1469</c:v>
                </c:pt>
                <c:pt idx="77536">
                  <c:v>1386</c:v>
                </c:pt>
                <c:pt idx="77537">
                  <c:v>1314</c:v>
                </c:pt>
                <c:pt idx="77538">
                  <c:v>1379</c:v>
                </c:pt>
                <c:pt idx="77539">
                  <c:v>1360</c:v>
                </c:pt>
                <c:pt idx="77540">
                  <c:v>1318</c:v>
                </c:pt>
                <c:pt idx="77541">
                  <c:v>1264</c:v>
                </c:pt>
                <c:pt idx="77542">
                  <c:v>1204</c:v>
                </c:pt>
                <c:pt idx="77543">
                  <c:v>1135</c:v>
                </c:pt>
                <c:pt idx="77544">
                  <c:v>1075</c:v>
                </c:pt>
                <c:pt idx="77545">
                  <c:v>1010</c:v>
                </c:pt>
                <c:pt idx="77546">
                  <c:v>980</c:v>
                </c:pt>
                <c:pt idx="77547">
                  <c:v>977</c:v>
                </c:pt>
                <c:pt idx="77548">
                  <c:v>969</c:v>
                </c:pt>
                <c:pt idx="77549">
                  <c:v>993</c:v>
                </c:pt>
                <c:pt idx="77550">
                  <c:v>1018</c:v>
                </c:pt>
                <c:pt idx="77551">
                  <c:v>1223</c:v>
                </c:pt>
                <c:pt idx="77552">
                  <c:v>1366</c:v>
                </c:pt>
                <c:pt idx="77553">
                  <c:v>1475</c:v>
                </c:pt>
                <c:pt idx="77554">
                  <c:v>1516</c:v>
                </c:pt>
                <c:pt idx="77555">
                  <c:v>1544</c:v>
                </c:pt>
                <c:pt idx="77556">
                  <c:v>1542</c:v>
                </c:pt>
                <c:pt idx="77557">
                  <c:v>1552</c:v>
                </c:pt>
                <c:pt idx="77558">
                  <c:v>1529</c:v>
                </c:pt>
                <c:pt idx="77559">
                  <c:v>1497</c:v>
                </c:pt>
                <c:pt idx="77560">
                  <c:v>1414</c:v>
                </c:pt>
                <c:pt idx="77561">
                  <c:v>1352</c:v>
                </c:pt>
                <c:pt idx="77562">
                  <c:v>1418</c:v>
                </c:pt>
                <c:pt idx="77563">
                  <c:v>1400</c:v>
                </c:pt>
                <c:pt idx="77564">
                  <c:v>1362</c:v>
                </c:pt>
                <c:pt idx="77565">
                  <c:v>1313</c:v>
                </c:pt>
                <c:pt idx="77566">
                  <c:v>1248</c:v>
                </c:pt>
                <c:pt idx="77567">
                  <c:v>1184</c:v>
                </c:pt>
                <c:pt idx="77568">
                  <c:v>1124</c:v>
                </c:pt>
                <c:pt idx="77569">
                  <c:v>1058</c:v>
                </c:pt>
                <c:pt idx="77570">
                  <c:v>1020</c:v>
                </c:pt>
                <c:pt idx="77571">
                  <c:v>1009</c:v>
                </c:pt>
                <c:pt idx="77572">
                  <c:v>1013</c:v>
                </c:pt>
                <c:pt idx="77573">
                  <c:v>1032</c:v>
                </c:pt>
                <c:pt idx="77574">
                  <c:v>1044</c:v>
                </c:pt>
                <c:pt idx="77575">
                  <c:v>1238</c:v>
                </c:pt>
                <c:pt idx="77576">
                  <c:v>1397</c:v>
                </c:pt>
                <c:pt idx="77577">
                  <c:v>1471</c:v>
                </c:pt>
                <c:pt idx="77578">
                  <c:v>1522</c:v>
                </c:pt>
                <c:pt idx="77579">
                  <c:v>1503</c:v>
                </c:pt>
                <c:pt idx="77580">
                  <c:v>1509</c:v>
                </c:pt>
                <c:pt idx="77581">
                  <c:v>1518</c:v>
                </c:pt>
                <c:pt idx="77582">
                  <c:v>1471</c:v>
                </c:pt>
                <c:pt idx="77583">
                  <c:v>1453</c:v>
                </c:pt>
                <c:pt idx="77584">
                  <c:v>1377</c:v>
                </c:pt>
                <c:pt idx="77585">
                  <c:v>1337</c:v>
                </c:pt>
                <c:pt idx="77586">
                  <c:v>1382</c:v>
                </c:pt>
                <c:pt idx="77587">
                  <c:v>1360</c:v>
                </c:pt>
                <c:pt idx="77588">
                  <c:v>1312</c:v>
                </c:pt>
                <c:pt idx="77589">
                  <c:v>1260</c:v>
                </c:pt>
                <c:pt idx="77590">
                  <c:v>1186</c:v>
                </c:pt>
                <c:pt idx="77591">
                  <c:v>1137</c:v>
                </c:pt>
                <c:pt idx="77592">
                  <c:v>1086</c:v>
                </c:pt>
                <c:pt idx="77593">
                  <c:v>1073</c:v>
                </c:pt>
                <c:pt idx="77594">
                  <c:v>1045</c:v>
                </c:pt>
                <c:pt idx="77595">
                  <c:v>1027</c:v>
                </c:pt>
                <c:pt idx="77596">
                  <c:v>1017</c:v>
                </c:pt>
                <c:pt idx="77597">
                  <c:v>1011</c:v>
                </c:pt>
                <c:pt idx="77598">
                  <c:v>963</c:v>
                </c:pt>
                <c:pt idx="77599">
                  <c:v>1046</c:v>
                </c:pt>
                <c:pt idx="77600">
                  <c:v>1117</c:v>
                </c:pt>
                <c:pt idx="77601">
                  <c:v>1191</c:v>
                </c:pt>
                <c:pt idx="77602">
                  <c:v>1226</c:v>
                </c:pt>
                <c:pt idx="77603">
                  <c:v>1213</c:v>
                </c:pt>
                <c:pt idx="77604">
                  <c:v>1161</c:v>
                </c:pt>
                <c:pt idx="77605">
                  <c:v>1188</c:v>
                </c:pt>
                <c:pt idx="77606">
                  <c:v>1165</c:v>
                </c:pt>
                <c:pt idx="77607">
                  <c:v>1157</c:v>
                </c:pt>
                <c:pt idx="77608">
                  <c:v>1151</c:v>
                </c:pt>
                <c:pt idx="77609">
                  <c:v>1168</c:v>
                </c:pt>
                <c:pt idx="77610">
                  <c:v>1250</c:v>
                </c:pt>
                <c:pt idx="77611">
                  <c:v>1236</c:v>
                </c:pt>
                <c:pt idx="77612">
                  <c:v>1219</c:v>
                </c:pt>
                <c:pt idx="77613">
                  <c:v>1183</c:v>
                </c:pt>
                <c:pt idx="77614">
                  <c:v>1150</c:v>
                </c:pt>
                <c:pt idx="77615">
                  <c:v>1081</c:v>
                </c:pt>
                <c:pt idx="77616">
                  <c:v>1054</c:v>
                </c:pt>
                <c:pt idx="77617">
                  <c:v>1035</c:v>
                </c:pt>
                <c:pt idx="77618">
                  <c:v>1015</c:v>
                </c:pt>
                <c:pt idx="77619">
                  <c:v>986</c:v>
                </c:pt>
                <c:pt idx="77620">
                  <c:v>979</c:v>
                </c:pt>
                <c:pt idx="77621">
                  <c:v>961</c:v>
                </c:pt>
                <c:pt idx="77622">
                  <c:v>940</c:v>
                </c:pt>
                <c:pt idx="77623">
                  <c:v>1003</c:v>
                </c:pt>
                <c:pt idx="77624">
                  <c:v>1085</c:v>
                </c:pt>
                <c:pt idx="77625">
                  <c:v>1147</c:v>
                </c:pt>
                <c:pt idx="77626">
                  <c:v>1186</c:v>
                </c:pt>
                <c:pt idx="77627">
                  <c:v>1236</c:v>
                </c:pt>
                <c:pt idx="77628">
                  <c:v>1244</c:v>
                </c:pt>
                <c:pt idx="77629">
                  <c:v>1230</c:v>
                </c:pt>
                <c:pt idx="77630">
                  <c:v>1205</c:v>
                </c:pt>
                <c:pt idx="77631">
                  <c:v>1188</c:v>
                </c:pt>
                <c:pt idx="77632">
                  <c:v>1150</c:v>
                </c:pt>
                <c:pt idx="77633">
                  <c:v>1205</c:v>
                </c:pt>
                <c:pt idx="77634">
                  <c:v>1293</c:v>
                </c:pt>
                <c:pt idx="77635">
                  <c:v>1279</c:v>
                </c:pt>
                <c:pt idx="77636">
                  <c:v>1251</c:v>
                </c:pt>
                <c:pt idx="77637">
                  <c:v>1230</c:v>
                </c:pt>
                <c:pt idx="77638">
                  <c:v>1167</c:v>
                </c:pt>
                <c:pt idx="77639">
                  <c:v>1114</c:v>
                </c:pt>
                <c:pt idx="77640">
                  <c:v>1071</c:v>
                </c:pt>
                <c:pt idx="77641">
                  <c:v>1036</c:v>
                </c:pt>
                <c:pt idx="77642">
                  <c:v>1022</c:v>
                </c:pt>
                <c:pt idx="77643">
                  <c:v>1009</c:v>
                </c:pt>
                <c:pt idx="77644">
                  <c:v>1017</c:v>
                </c:pt>
                <c:pt idx="77645">
                  <c:v>1048</c:v>
                </c:pt>
                <c:pt idx="77646">
                  <c:v>1082</c:v>
                </c:pt>
                <c:pt idx="77647">
                  <c:v>1307</c:v>
                </c:pt>
                <c:pt idx="77648">
                  <c:v>1430</c:v>
                </c:pt>
                <c:pt idx="77649">
                  <c:v>1528</c:v>
                </c:pt>
                <c:pt idx="77650">
                  <c:v>1572</c:v>
                </c:pt>
                <c:pt idx="77651">
                  <c:v>1584</c:v>
                </c:pt>
                <c:pt idx="77652">
                  <c:v>1582</c:v>
                </c:pt>
                <c:pt idx="77653">
                  <c:v>1595</c:v>
                </c:pt>
                <c:pt idx="77654">
                  <c:v>1565</c:v>
                </c:pt>
                <c:pt idx="77655">
                  <c:v>1499</c:v>
                </c:pt>
                <c:pt idx="77656">
                  <c:v>1410</c:v>
                </c:pt>
                <c:pt idx="77657">
                  <c:v>1381</c:v>
                </c:pt>
                <c:pt idx="77658">
                  <c:v>1445</c:v>
                </c:pt>
                <c:pt idx="77659">
                  <c:v>1415</c:v>
                </c:pt>
                <c:pt idx="77660">
                  <c:v>1364</c:v>
                </c:pt>
                <c:pt idx="77661">
                  <c:v>1328</c:v>
                </c:pt>
                <c:pt idx="77662">
                  <c:v>1255</c:v>
                </c:pt>
                <c:pt idx="77663">
                  <c:v>1177</c:v>
                </c:pt>
                <c:pt idx="77664">
                  <c:v>1128</c:v>
                </c:pt>
                <c:pt idx="77665">
                  <c:v>1103</c:v>
                </c:pt>
                <c:pt idx="77666">
                  <c:v>1072</c:v>
                </c:pt>
                <c:pt idx="77667">
                  <c:v>1072</c:v>
                </c:pt>
                <c:pt idx="77668">
                  <c:v>1066</c:v>
                </c:pt>
                <c:pt idx="77669">
                  <c:v>1103</c:v>
                </c:pt>
                <c:pt idx="77670">
                  <c:v>1112</c:v>
                </c:pt>
                <c:pt idx="77671">
                  <c:v>1287</c:v>
                </c:pt>
                <c:pt idx="77672">
                  <c:v>1380</c:v>
                </c:pt>
                <c:pt idx="77673">
                  <c:v>1418</c:v>
                </c:pt>
                <c:pt idx="77674">
                  <c:v>1483</c:v>
                </c:pt>
                <c:pt idx="77675">
                  <c:v>1494</c:v>
                </c:pt>
                <c:pt idx="77676">
                  <c:v>1469</c:v>
                </c:pt>
                <c:pt idx="77677">
                  <c:v>1454</c:v>
                </c:pt>
                <c:pt idx="77678">
                  <c:v>1447</c:v>
                </c:pt>
                <c:pt idx="77679">
                  <c:v>1402</c:v>
                </c:pt>
                <c:pt idx="77680">
                  <c:v>1325</c:v>
                </c:pt>
                <c:pt idx="77681">
                  <c:v>1373</c:v>
                </c:pt>
                <c:pt idx="77682">
                  <c:v>1370</c:v>
                </c:pt>
                <c:pt idx="77683">
                  <c:v>1338</c:v>
                </c:pt>
                <c:pt idx="77684">
                  <c:v>1304</c:v>
                </c:pt>
                <c:pt idx="77685">
                  <c:v>1252</c:v>
                </c:pt>
                <c:pt idx="77686">
                  <c:v>1188</c:v>
                </c:pt>
                <c:pt idx="77687">
                  <c:v>1123</c:v>
                </c:pt>
                <c:pt idx="77688">
                  <c:v>1078</c:v>
                </c:pt>
                <c:pt idx="77689">
                  <c:v>1043</c:v>
                </c:pt>
                <c:pt idx="77690">
                  <c:v>1024</c:v>
                </c:pt>
                <c:pt idx="77691">
                  <c:v>1015</c:v>
                </c:pt>
                <c:pt idx="77692">
                  <c:v>1015</c:v>
                </c:pt>
                <c:pt idx="77693">
                  <c:v>1062</c:v>
                </c:pt>
                <c:pt idx="77694">
                  <c:v>1072</c:v>
                </c:pt>
                <c:pt idx="77695">
                  <c:v>1235</c:v>
                </c:pt>
                <c:pt idx="77696">
                  <c:v>1351</c:v>
                </c:pt>
                <c:pt idx="77697">
                  <c:v>1409</c:v>
                </c:pt>
                <c:pt idx="77698">
                  <c:v>1452</c:v>
                </c:pt>
                <c:pt idx="77699">
                  <c:v>1468</c:v>
                </c:pt>
                <c:pt idx="77700">
                  <c:v>1477</c:v>
                </c:pt>
                <c:pt idx="77701">
                  <c:v>1460</c:v>
                </c:pt>
                <c:pt idx="77702">
                  <c:v>1432</c:v>
                </c:pt>
                <c:pt idx="77703">
                  <c:v>1381</c:v>
                </c:pt>
                <c:pt idx="77704">
                  <c:v>1317</c:v>
                </c:pt>
                <c:pt idx="77705">
                  <c:v>1317</c:v>
                </c:pt>
                <c:pt idx="77706">
                  <c:v>1340</c:v>
                </c:pt>
                <c:pt idx="77707">
                  <c:v>1297</c:v>
                </c:pt>
                <c:pt idx="77708">
                  <c:v>1249</c:v>
                </c:pt>
                <c:pt idx="77709">
                  <c:v>1192</c:v>
                </c:pt>
                <c:pt idx="77710">
                  <c:v>1122</c:v>
                </c:pt>
                <c:pt idx="77711">
                  <c:v>1058</c:v>
                </c:pt>
                <c:pt idx="77712">
                  <c:v>1019</c:v>
                </c:pt>
                <c:pt idx="77713">
                  <c:v>999</c:v>
                </c:pt>
                <c:pt idx="77714">
                  <c:v>997</c:v>
                </c:pt>
                <c:pt idx="77715">
                  <c:v>985</c:v>
                </c:pt>
                <c:pt idx="77716">
                  <c:v>999</c:v>
                </c:pt>
                <c:pt idx="77717">
                  <c:v>1042</c:v>
                </c:pt>
                <c:pt idx="77718">
                  <c:v>1050</c:v>
                </c:pt>
                <c:pt idx="77719">
                  <c:v>1211</c:v>
                </c:pt>
                <c:pt idx="77720">
                  <c:v>1305</c:v>
                </c:pt>
                <c:pt idx="77721">
                  <c:v>1371</c:v>
                </c:pt>
                <c:pt idx="77722">
                  <c:v>1421</c:v>
                </c:pt>
                <c:pt idx="77723">
                  <c:v>1448</c:v>
                </c:pt>
                <c:pt idx="77724">
                  <c:v>1431</c:v>
                </c:pt>
                <c:pt idx="77725">
                  <c:v>1475</c:v>
                </c:pt>
                <c:pt idx="77726">
                  <c:v>1473</c:v>
                </c:pt>
                <c:pt idx="77727">
                  <c:v>1425</c:v>
                </c:pt>
                <c:pt idx="77728">
                  <c:v>1352</c:v>
                </c:pt>
                <c:pt idx="77729">
                  <c:v>1327</c:v>
                </c:pt>
                <c:pt idx="77730">
                  <c:v>1364</c:v>
                </c:pt>
                <c:pt idx="77731">
                  <c:v>1350</c:v>
                </c:pt>
                <c:pt idx="77732">
                  <c:v>1305</c:v>
                </c:pt>
                <c:pt idx="77733">
                  <c:v>1259</c:v>
                </c:pt>
                <c:pt idx="77734">
                  <c:v>1197</c:v>
                </c:pt>
                <c:pt idx="77735">
                  <c:v>1102</c:v>
                </c:pt>
                <c:pt idx="77736">
                  <c:v>1075</c:v>
                </c:pt>
                <c:pt idx="77737">
                  <c:v>1052</c:v>
                </c:pt>
                <c:pt idx="77738">
                  <c:v>1025</c:v>
                </c:pt>
                <c:pt idx="77739">
                  <c:v>1004</c:v>
                </c:pt>
                <c:pt idx="77740">
                  <c:v>1014</c:v>
                </c:pt>
                <c:pt idx="77741">
                  <c:v>1045</c:v>
                </c:pt>
                <c:pt idx="77742">
                  <c:v>1058</c:v>
                </c:pt>
                <c:pt idx="77743">
                  <c:v>1234</c:v>
                </c:pt>
                <c:pt idx="77744">
                  <c:v>1372</c:v>
                </c:pt>
                <c:pt idx="77745">
                  <c:v>1446</c:v>
                </c:pt>
                <c:pt idx="77746">
                  <c:v>1499</c:v>
                </c:pt>
                <c:pt idx="77747">
                  <c:v>1508</c:v>
                </c:pt>
                <c:pt idx="77748">
                  <c:v>1509</c:v>
                </c:pt>
                <c:pt idx="77749">
                  <c:v>1532</c:v>
                </c:pt>
                <c:pt idx="77750">
                  <c:v>1540</c:v>
                </c:pt>
                <c:pt idx="77751">
                  <c:v>1490</c:v>
                </c:pt>
                <c:pt idx="77752">
                  <c:v>1392</c:v>
                </c:pt>
                <c:pt idx="77753">
                  <c:v>1352</c:v>
                </c:pt>
                <c:pt idx="77754">
                  <c:v>1419</c:v>
                </c:pt>
                <c:pt idx="77755">
                  <c:v>1385</c:v>
                </c:pt>
                <c:pt idx="77756">
                  <c:v>1338</c:v>
                </c:pt>
                <c:pt idx="77757">
                  <c:v>1295</c:v>
                </c:pt>
                <c:pt idx="77758">
                  <c:v>1233</c:v>
                </c:pt>
                <c:pt idx="77759">
                  <c:v>1168</c:v>
                </c:pt>
                <c:pt idx="77760">
                  <c:v>1128</c:v>
                </c:pt>
                <c:pt idx="77761">
                  <c:v>1085</c:v>
                </c:pt>
                <c:pt idx="77762">
                  <c:v>1070</c:v>
                </c:pt>
                <c:pt idx="77763">
                  <c:v>1046</c:v>
                </c:pt>
                <c:pt idx="77764">
                  <c:v>1038</c:v>
                </c:pt>
                <c:pt idx="77765">
                  <c:v>1041</c:v>
                </c:pt>
                <c:pt idx="77766">
                  <c:v>1032</c:v>
                </c:pt>
                <c:pt idx="77767">
                  <c:v>1145</c:v>
                </c:pt>
                <c:pt idx="77768">
                  <c:v>1275</c:v>
                </c:pt>
                <c:pt idx="77769">
                  <c:v>1369</c:v>
                </c:pt>
                <c:pt idx="77770">
                  <c:v>1425</c:v>
                </c:pt>
                <c:pt idx="77771">
                  <c:v>1435</c:v>
                </c:pt>
                <c:pt idx="77772">
                  <c:v>1400</c:v>
                </c:pt>
                <c:pt idx="77773">
                  <c:v>1353</c:v>
                </c:pt>
                <c:pt idx="77774">
                  <c:v>1322</c:v>
                </c:pt>
                <c:pt idx="77775">
                  <c:v>1274</c:v>
                </c:pt>
                <c:pt idx="77776">
                  <c:v>1247</c:v>
                </c:pt>
                <c:pt idx="77777">
                  <c:v>1271</c:v>
                </c:pt>
                <c:pt idx="77778">
                  <c:v>1364</c:v>
                </c:pt>
                <c:pt idx="77779">
                  <c:v>1339</c:v>
                </c:pt>
                <c:pt idx="77780">
                  <c:v>1301</c:v>
                </c:pt>
                <c:pt idx="77781">
                  <c:v>1266</c:v>
                </c:pt>
                <c:pt idx="77782">
                  <c:v>1207</c:v>
                </c:pt>
                <c:pt idx="77783">
                  <c:v>1166</c:v>
                </c:pt>
                <c:pt idx="77784">
                  <c:v>1132</c:v>
                </c:pt>
                <c:pt idx="77785">
                  <c:v>1090</c:v>
                </c:pt>
                <c:pt idx="77786">
                  <c:v>1060</c:v>
                </c:pt>
                <c:pt idx="77787">
                  <c:v>1041</c:v>
                </c:pt>
                <c:pt idx="77788">
                  <c:v>1015</c:v>
                </c:pt>
                <c:pt idx="77789">
                  <c:v>1020</c:v>
                </c:pt>
                <c:pt idx="77790">
                  <c:v>964</c:v>
                </c:pt>
                <c:pt idx="77791">
                  <c:v>1045</c:v>
                </c:pt>
                <c:pt idx="77792">
                  <c:v>1065</c:v>
                </c:pt>
                <c:pt idx="77793">
                  <c:v>1146</c:v>
                </c:pt>
                <c:pt idx="77794">
                  <c:v>1205</c:v>
                </c:pt>
                <c:pt idx="77795">
                  <c:v>1227</c:v>
                </c:pt>
                <c:pt idx="77796">
                  <c:v>1208</c:v>
                </c:pt>
                <c:pt idx="77797">
                  <c:v>1223</c:v>
                </c:pt>
                <c:pt idx="77798">
                  <c:v>1187</c:v>
                </c:pt>
                <c:pt idx="77799">
                  <c:v>1160</c:v>
                </c:pt>
                <c:pt idx="77800">
                  <c:v>1140</c:v>
                </c:pt>
                <c:pt idx="77801">
                  <c:v>1178</c:v>
                </c:pt>
                <c:pt idx="77802">
                  <c:v>1276</c:v>
                </c:pt>
                <c:pt idx="77803">
                  <c:v>1278</c:v>
                </c:pt>
                <c:pt idx="77804">
                  <c:v>1261</c:v>
                </c:pt>
                <c:pt idx="77805">
                  <c:v>1215</c:v>
                </c:pt>
                <c:pt idx="77806">
                  <c:v>1175</c:v>
                </c:pt>
                <c:pt idx="77807">
                  <c:v>1101</c:v>
                </c:pt>
                <c:pt idx="77808">
                  <c:v>1065</c:v>
                </c:pt>
                <c:pt idx="77809">
                  <c:v>1035</c:v>
                </c:pt>
                <c:pt idx="77810">
                  <c:v>1015</c:v>
                </c:pt>
                <c:pt idx="77811">
                  <c:v>1003</c:v>
                </c:pt>
                <c:pt idx="77812">
                  <c:v>1009</c:v>
                </c:pt>
                <c:pt idx="77813">
                  <c:v>1049</c:v>
                </c:pt>
                <c:pt idx="77814">
                  <c:v>1056</c:v>
                </c:pt>
                <c:pt idx="77815">
                  <c:v>1242</c:v>
                </c:pt>
                <c:pt idx="77816">
                  <c:v>1375</c:v>
                </c:pt>
                <c:pt idx="77817">
                  <c:v>1464</c:v>
                </c:pt>
                <c:pt idx="77818">
                  <c:v>1504</c:v>
                </c:pt>
                <c:pt idx="77819">
                  <c:v>1470</c:v>
                </c:pt>
                <c:pt idx="77820">
                  <c:v>1439</c:v>
                </c:pt>
                <c:pt idx="77821">
                  <c:v>1416</c:v>
                </c:pt>
                <c:pt idx="77822">
                  <c:v>1393</c:v>
                </c:pt>
                <c:pt idx="77823">
                  <c:v>1358</c:v>
                </c:pt>
                <c:pt idx="77824">
                  <c:v>1306</c:v>
                </c:pt>
                <c:pt idx="77825">
                  <c:v>1279</c:v>
                </c:pt>
                <c:pt idx="77826">
                  <c:v>1305</c:v>
                </c:pt>
                <c:pt idx="77827">
                  <c:v>1269</c:v>
                </c:pt>
                <c:pt idx="77828">
                  <c:v>1218</c:v>
                </c:pt>
                <c:pt idx="77829">
                  <c:v>1175</c:v>
                </c:pt>
                <c:pt idx="77830">
                  <c:v>1115</c:v>
                </c:pt>
                <c:pt idx="77831">
                  <c:v>1063</c:v>
                </c:pt>
                <c:pt idx="77832">
                  <c:v>1024</c:v>
                </c:pt>
                <c:pt idx="77833">
                  <c:v>997</c:v>
                </c:pt>
                <c:pt idx="77834">
                  <c:v>965</c:v>
                </c:pt>
                <c:pt idx="77835">
                  <c:v>966</c:v>
                </c:pt>
                <c:pt idx="77836">
                  <c:v>973</c:v>
                </c:pt>
                <c:pt idx="77837">
                  <c:v>1020</c:v>
                </c:pt>
                <c:pt idx="77838">
                  <c:v>1030</c:v>
                </c:pt>
                <c:pt idx="77839">
                  <c:v>1196</c:v>
                </c:pt>
                <c:pt idx="77840">
                  <c:v>1337</c:v>
                </c:pt>
                <c:pt idx="77841">
                  <c:v>1422</c:v>
                </c:pt>
                <c:pt idx="77842">
                  <c:v>1461</c:v>
                </c:pt>
                <c:pt idx="77843">
                  <c:v>1471</c:v>
                </c:pt>
                <c:pt idx="77844">
                  <c:v>1468</c:v>
                </c:pt>
                <c:pt idx="77845">
                  <c:v>1487</c:v>
                </c:pt>
                <c:pt idx="77846">
                  <c:v>1460</c:v>
                </c:pt>
                <c:pt idx="77847">
                  <c:v>1404</c:v>
                </c:pt>
                <c:pt idx="77848">
                  <c:v>1345</c:v>
                </c:pt>
                <c:pt idx="77849">
                  <c:v>1338</c:v>
                </c:pt>
                <c:pt idx="77850">
                  <c:v>1370</c:v>
                </c:pt>
                <c:pt idx="77851">
                  <c:v>1336</c:v>
                </c:pt>
                <c:pt idx="77852">
                  <c:v>1300</c:v>
                </c:pt>
                <c:pt idx="77853">
                  <c:v>1241</c:v>
                </c:pt>
                <c:pt idx="77854">
                  <c:v>1172</c:v>
                </c:pt>
                <c:pt idx="77855">
                  <c:v>1089</c:v>
                </c:pt>
                <c:pt idx="77856">
                  <c:v>1058</c:v>
                </c:pt>
                <c:pt idx="77857">
                  <c:v>1023</c:v>
                </c:pt>
                <c:pt idx="77858">
                  <c:v>1007</c:v>
                </c:pt>
                <c:pt idx="77859">
                  <c:v>1000</c:v>
                </c:pt>
                <c:pt idx="77860">
                  <c:v>995</c:v>
                </c:pt>
                <c:pt idx="77861">
                  <c:v>1046</c:v>
                </c:pt>
                <c:pt idx="77862">
                  <c:v>1049</c:v>
                </c:pt>
                <c:pt idx="77863">
                  <c:v>1229</c:v>
                </c:pt>
                <c:pt idx="77864">
                  <c:v>1347</c:v>
                </c:pt>
                <c:pt idx="77865">
                  <c:v>1451</c:v>
                </c:pt>
                <c:pt idx="77866">
                  <c:v>1496</c:v>
                </c:pt>
                <c:pt idx="77867">
                  <c:v>1527</c:v>
                </c:pt>
                <c:pt idx="77868">
                  <c:v>1510</c:v>
                </c:pt>
                <c:pt idx="77869">
                  <c:v>1478</c:v>
                </c:pt>
                <c:pt idx="77870">
                  <c:v>1460</c:v>
                </c:pt>
                <c:pt idx="77871">
                  <c:v>1385</c:v>
                </c:pt>
                <c:pt idx="77872">
                  <c:v>1321</c:v>
                </c:pt>
                <c:pt idx="77873">
                  <c:v>1313</c:v>
                </c:pt>
                <c:pt idx="77874">
                  <c:v>1350</c:v>
                </c:pt>
                <c:pt idx="77875">
                  <c:v>1327</c:v>
                </c:pt>
                <c:pt idx="77876">
                  <c:v>1277</c:v>
                </c:pt>
                <c:pt idx="77877">
                  <c:v>1223</c:v>
                </c:pt>
                <c:pt idx="77878">
                  <c:v>1175</c:v>
                </c:pt>
                <c:pt idx="77879">
                  <c:v>1115</c:v>
                </c:pt>
                <c:pt idx="77880">
                  <c:v>1066</c:v>
                </c:pt>
                <c:pt idx="77881">
                  <c:v>1029</c:v>
                </c:pt>
                <c:pt idx="77882">
                  <c:v>1006</c:v>
                </c:pt>
                <c:pt idx="77883">
                  <c:v>991</c:v>
                </c:pt>
                <c:pt idx="77884">
                  <c:v>1001</c:v>
                </c:pt>
                <c:pt idx="77885">
                  <c:v>1060</c:v>
                </c:pt>
                <c:pt idx="77886">
                  <c:v>1061</c:v>
                </c:pt>
                <c:pt idx="77887">
                  <c:v>1238</c:v>
                </c:pt>
                <c:pt idx="77888">
                  <c:v>1373</c:v>
                </c:pt>
                <c:pt idx="77889">
                  <c:v>1445</c:v>
                </c:pt>
                <c:pt idx="77890">
                  <c:v>1496</c:v>
                </c:pt>
                <c:pt idx="77891">
                  <c:v>1503</c:v>
                </c:pt>
                <c:pt idx="77892">
                  <c:v>1481</c:v>
                </c:pt>
                <c:pt idx="77893">
                  <c:v>1453</c:v>
                </c:pt>
                <c:pt idx="77894">
                  <c:v>1436</c:v>
                </c:pt>
                <c:pt idx="77895">
                  <c:v>1383</c:v>
                </c:pt>
                <c:pt idx="77896">
                  <c:v>1317</c:v>
                </c:pt>
                <c:pt idx="77897">
                  <c:v>1328</c:v>
                </c:pt>
                <c:pt idx="77898">
                  <c:v>1334</c:v>
                </c:pt>
                <c:pt idx="77899">
                  <c:v>1336</c:v>
                </c:pt>
                <c:pt idx="77900">
                  <c:v>1280</c:v>
                </c:pt>
                <c:pt idx="77901">
                  <c:v>1229</c:v>
                </c:pt>
                <c:pt idx="77902">
                  <c:v>1174</c:v>
                </c:pt>
                <c:pt idx="77903">
                  <c:v>1108</c:v>
                </c:pt>
                <c:pt idx="77904">
                  <c:v>1051</c:v>
                </c:pt>
                <c:pt idx="77905">
                  <c:v>1023</c:v>
                </c:pt>
                <c:pt idx="77906">
                  <c:v>999</c:v>
                </c:pt>
                <c:pt idx="77907">
                  <c:v>980</c:v>
                </c:pt>
                <c:pt idx="77908">
                  <c:v>973</c:v>
                </c:pt>
                <c:pt idx="77909">
                  <c:v>1006</c:v>
                </c:pt>
                <c:pt idx="77910">
                  <c:v>1034</c:v>
                </c:pt>
                <c:pt idx="77911">
                  <c:v>1237</c:v>
                </c:pt>
                <c:pt idx="77912">
                  <c:v>1379</c:v>
                </c:pt>
                <c:pt idx="77913">
                  <c:v>1450</c:v>
                </c:pt>
                <c:pt idx="77914">
                  <c:v>1515</c:v>
                </c:pt>
                <c:pt idx="77915">
                  <c:v>1515</c:v>
                </c:pt>
                <c:pt idx="77916">
                  <c:v>1533</c:v>
                </c:pt>
                <c:pt idx="77917">
                  <c:v>1557</c:v>
                </c:pt>
                <c:pt idx="77918">
                  <c:v>1524</c:v>
                </c:pt>
                <c:pt idx="77919">
                  <c:v>1491</c:v>
                </c:pt>
                <c:pt idx="77920">
                  <c:v>1415</c:v>
                </c:pt>
                <c:pt idx="77921">
                  <c:v>1327</c:v>
                </c:pt>
                <c:pt idx="77922">
                  <c:v>1393</c:v>
                </c:pt>
                <c:pt idx="77923">
                  <c:v>1364</c:v>
                </c:pt>
                <c:pt idx="77924">
                  <c:v>1303</c:v>
                </c:pt>
                <c:pt idx="77925">
                  <c:v>1252</c:v>
                </c:pt>
                <c:pt idx="77926">
                  <c:v>1203</c:v>
                </c:pt>
                <c:pt idx="77927">
                  <c:v>1132</c:v>
                </c:pt>
                <c:pt idx="77928">
                  <c:v>1077</c:v>
                </c:pt>
                <c:pt idx="77929">
                  <c:v>1043</c:v>
                </c:pt>
                <c:pt idx="77930">
                  <c:v>1005</c:v>
                </c:pt>
                <c:pt idx="77931">
                  <c:v>973</c:v>
                </c:pt>
                <c:pt idx="77932">
                  <c:v>968</c:v>
                </c:pt>
                <c:pt idx="77933">
                  <c:v>993</c:v>
                </c:pt>
                <c:pt idx="77934">
                  <c:v>987</c:v>
                </c:pt>
                <c:pt idx="77935">
                  <c:v>1119</c:v>
                </c:pt>
                <c:pt idx="77936">
                  <c:v>1269</c:v>
                </c:pt>
                <c:pt idx="77937">
                  <c:v>1361</c:v>
                </c:pt>
                <c:pt idx="77938">
                  <c:v>1407</c:v>
                </c:pt>
                <c:pt idx="77939">
                  <c:v>1417</c:v>
                </c:pt>
                <c:pt idx="77940">
                  <c:v>1391</c:v>
                </c:pt>
                <c:pt idx="77941">
                  <c:v>1376</c:v>
                </c:pt>
                <c:pt idx="77942">
                  <c:v>1369</c:v>
                </c:pt>
                <c:pt idx="77943">
                  <c:v>1329</c:v>
                </c:pt>
                <c:pt idx="77944">
                  <c:v>1292</c:v>
                </c:pt>
                <c:pt idx="77945">
                  <c:v>1287</c:v>
                </c:pt>
                <c:pt idx="77946">
                  <c:v>1368</c:v>
                </c:pt>
                <c:pt idx="77947">
                  <c:v>1341</c:v>
                </c:pt>
                <c:pt idx="77948">
                  <c:v>1306</c:v>
                </c:pt>
                <c:pt idx="77949">
                  <c:v>1250</c:v>
                </c:pt>
                <c:pt idx="77950">
                  <c:v>1195</c:v>
                </c:pt>
                <c:pt idx="77951">
                  <c:v>1140</c:v>
                </c:pt>
                <c:pt idx="77952">
                  <c:v>1094</c:v>
                </c:pt>
                <c:pt idx="77953">
                  <c:v>1051</c:v>
                </c:pt>
                <c:pt idx="77954">
                  <c:v>1032</c:v>
                </c:pt>
                <c:pt idx="77955">
                  <c:v>994</c:v>
                </c:pt>
                <c:pt idx="77956">
                  <c:v>983</c:v>
                </c:pt>
                <c:pt idx="77957">
                  <c:v>969</c:v>
                </c:pt>
                <c:pt idx="77958">
                  <c:v>918</c:v>
                </c:pt>
                <c:pt idx="77959">
                  <c:v>959</c:v>
                </c:pt>
                <c:pt idx="77960">
                  <c:v>1036</c:v>
                </c:pt>
                <c:pt idx="77961">
                  <c:v>1110</c:v>
                </c:pt>
                <c:pt idx="77962">
                  <c:v>1206</c:v>
                </c:pt>
                <c:pt idx="77963">
                  <c:v>1221</c:v>
                </c:pt>
                <c:pt idx="77964">
                  <c:v>1235</c:v>
                </c:pt>
                <c:pt idx="77965">
                  <c:v>1213</c:v>
                </c:pt>
                <c:pt idx="77966">
                  <c:v>1175</c:v>
                </c:pt>
                <c:pt idx="77967">
                  <c:v>1160</c:v>
                </c:pt>
                <c:pt idx="77968">
                  <c:v>1148</c:v>
                </c:pt>
                <c:pt idx="77969">
                  <c:v>1157</c:v>
                </c:pt>
                <c:pt idx="77970">
                  <c:v>1247</c:v>
                </c:pt>
                <c:pt idx="77971">
                  <c:v>1250</c:v>
                </c:pt>
                <c:pt idx="77972">
                  <c:v>1238</c:v>
                </c:pt>
                <c:pt idx="77973">
                  <c:v>1207</c:v>
                </c:pt>
                <c:pt idx="77974">
                  <c:v>1144</c:v>
                </c:pt>
                <c:pt idx="77975">
                  <c:v>1080</c:v>
                </c:pt>
                <c:pt idx="77976">
                  <c:v>1046</c:v>
                </c:pt>
                <c:pt idx="77977">
                  <c:v>995</c:v>
                </c:pt>
                <c:pt idx="77978">
                  <c:v>975</c:v>
                </c:pt>
                <c:pt idx="77979">
                  <c:v>962</c:v>
                </c:pt>
                <c:pt idx="77980">
                  <c:v>974</c:v>
                </c:pt>
                <c:pt idx="77981">
                  <c:v>1011</c:v>
                </c:pt>
                <c:pt idx="77982">
                  <c:v>1028</c:v>
                </c:pt>
                <c:pt idx="77983">
                  <c:v>1243</c:v>
                </c:pt>
                <c:pt idx="77984">
                  <c:v>1409</c:v>
                </c:pt>
                <c:pt idx="77985">
                  <c:v>1501</c:v>
                </c:pt>
                <c:pt idx="77986">
                  <c:v>1557</c:v>
                </c:pt>
                <c:pt idx="77987">
                  <c:v>1554</c:v>
                </c:pt>
                <c:pt idx="77988">
                  <c:v>1566</c:v>
                </c:pt>
                <c:pt idx="77989">
                  <c:v>1584</c:v>
                </c:pt>
                <c:pt idx="77990">
                  <c:v>1565</c:v>
                </c:pt>
                <c:pt idx="77991">
                  <c:v>1494</c:v>
                </c:pt>
                <c:pt idx="77992">
                  <c:v>1400</c:v>
                </c:pt>
                <c:pt idx="77993">
                  <c:v>1348</c:v>
                </c:pt>
                <c:pt idx="77994">
                  <c:v>1398</c:v>
                </c:pt>
                <c:pt idx="77995">
                  <c:v>1364</c:v>
                </c:pt>
                <c:pt idx="77996">
                  <c:v>1326</c:v>
                </c:pt>
                <c:pt idx="77997">
                  <c:v>1272</c:v>
                </c:pt>
                <c:pt idx="77998">
                  <c:v>1205</c:v>
                </c:pt>
                <c:pt idx="77999">
                  <c:v>1131</c:v>
                </c:pt>
                <c:pt idx="78000">
                  <c:v>1077</c:v>
                </c:pt>
                <c:pt idx="78001">
                  <c:v>1055</c:v>
                </c:pt>
                <c:pt idx="78002">
                  <c:v>1020</c:v>
                </c:pt>
                <c:pt idx="78003">
                  <c:v>996</c:v>
                </c:pt>
                <c:pt idx="78004">
                  <c:v>1005</c:v>
                </c:pt>
                <c:pt idx="78005">
                  <c:v>1037</c:v>
                </c:pt>
                <c:pt idx="78006">
                  <c:v>1046</c:v>
                </c:pt>
                <c:pt idx="78007">
                  <c:v>1215</c:v>
                </c:pt>
                <c:pt idx="78008">
                  <c:v>1374</c:v>
                </c:pt>
                <c:pt idx="78009">
                  <c:v>1459</c:v>
                </c:pt>
                <c:pt idx="78010">
                  <c:v>1504</c:v>
                </c:pt>
                <c:pt idx="78011">
                  <c:v>1511</c:v>
                </c:pt>
                <c:pt idx="78012">
                  <c:v>1513</c:v>
                </c:pt>
                <c:pt idx="78013">
                  <c:v>1543</c:v>
                </c:pt>
                <c:pt idx="78014">
                  <c:v>1517</c:v>
                </c:pt>
                <c:pt idx="78015">
                  <c:v>1442</c:v>
                </c:pt>
                <c:pt idx="78016">
                  <c:v>1357</c:v>
                </c:pt>
                <c:pt idx="78017">
                  <c:v>1331</c:v>
                </c:pt>
                <c:pt idx="78018">
                  <c:v>1409</c:v>
                </c:pt>
                <c:pt idx="78019">
                  <c:v>1364</c:v>
                </c:pt>
                <c:pt idx="78020">
                  <c:v>1312</c:v>
                </c:pt>
                <c:pt idx="78021">
                  <c:v>1234</c:v>
                </c:pt>
                <c:pt idx="78022">
                  <c:v>1194</c:v>
                </c:pt>
                <c:pt idx="78023">
                  <c:v>1126</c:v>
                </c:pt>
                <c:pt idx="78024">
                  <c:v>1074</c:v>
                </c:pt>
                <c:pt idx="78025">
                  <c:v>1042</c:v>
                </c:pt>
                <c:pt idx="78026">
                  <c:v>1018</c:v>
                </c:pt>
                <c:pt idx="78027">
                  <c:v>999</c:v>
                </c:pt>
                <c:pt idx="78028">
                  <c:v>973</c:v>
                </c:pt>
                <c:pt idx="78029">
                  <c:v>980</c:v>
                </c:pt>
                <c:pt idx="78030">
                  <c:v>937</c:v>
                </c:pt>
                <c:pt idx="78031">
                  <c:v>973</c:v>
                </c:pt>
                <c:pt idx="78032">
                  <c:v>1042</c:v>
                </c:pt>
                <c:pt idx="78033">
                  <c:v>1118</c:v>
                </c:pt>
                <c:pt idx="78034">
                  <c:v>1201</c:v>
                </c:pt>
                <c:pt idx="78035">
                  <c:v>1194</c:v>
                </c:pt>
                <c:pt idx="78036">
                  <c:v>1210</c:v>
                </c:pt>
                <c:pt idx="78037">
                  <c:v>1241</c:v>
                </c:pt>
                <c:pt idx="78038">
                  <c:v>1244</c:v>
                </c:pt>
                <c:pt idx="78039">
                  <c:v>1230</c:v>
                </c:pt>
                <c:pt idx="78040">
                  <c:v>1207</c:v>
                </c:pt>
                <c:pt idx="78041">
                  <c:v>1209</c:v>
                </c:pt>
                <c:pt idx="78042">
                  <c:v>1279</c:v>
                </c:pt>
                <c:pt idx="78043">
                  <c:v>1286</c:v>
                </c:pt>
                <c:pt idx="78044">
                  <c:v>1262</c:v>
                </c:pt>
                <c:pt idx="78045">
                  <c:v>1216</c:v>
                </c:pt>
                <c:pt idx="78046">
                  <c:v>1166</c:v>
                </c:pt>
                <c:pt idx="78047">
                  <c:v>1099</c:v>
                </c:pt>
                <c:pt idx="78048">
                  <c:v>1048</c:v>
                </c:pt>
                <c:pt idx="78049">
                  <c:v>1022</c:v>
                </c:pt>
                <c:pt idx="78050">
                  <c:v>988</c:v>
                </c:pt>
                <c:pt idx="78051">
                  <c:v>968</c:v>
                </c:pt>
                <c:pt idx="78052">
                  <c:v>976</c:v>
                </c:pt>
                <c:pt idx="78053">
                  <c:v>1019</c:v>
                </c:pt>
                <c:pt idx="78054">
                  <c:v>1027</c:v>
                </c:pt>
                <c:pt idx="78055">
                  <c:v>1236</c:v>
                </c:pt>
                <c:pt idx="78056">
                  <c:v>1372</c:v>
                </c:pt>
                <c:pt idx="78057">
                  <c:v>1464</c:v>
                </c:pt>
                <c:pt idx="78058">
                  <c:v>1537</c:v>
                </c:pt>
                <c:pt idx="78059">
                  <c:v>1548</c:v>
                </c:pt>
                <c:pt idx="78060">
                  <c:v>1544</c:v>
                </c:pt>
                <c:pt idx="78061">
                  <c:v>1542</c:v>
                </c:pt>
                <c:pt idx="78062">
                  <c:v>1526</c:v>
                </c:pt>
                <c:pt idx="78063">
                  <c:v>1484</c:v>
                </c:pt>
                <c:pt idx="78064">
                  <c:v>1377</c:v>
                </c:pt>
                <c:pt idx="78065">
                  <c:v>1341</c:v>
                </c:pt>
                <c:pt idx="78066">
                  <c:v>1386</c:v>
                </c:pt>
                <c:pt idx="78067">
                  <c:v>1359</c:v>
                </c:pt>
                <c:pt idx="78068">
                  <c:v>1314</c:v>
                </c:pt>
                <c:pt idx="78069">
                  <c:v>1266</c:v>
                </c:pt>
                <c:pt idx="78070">
                  <c:v>1207</c:v>
                </c:pt>
                <c:pt idx="78071">
                  <c:v>1135</c:v>
                </c:pt>
                <c:pt idx="78072">
                  <c:v>1084</c:v>
                </c:pt>
                <c:pt idx="78073">
                  <c:v>1051</c:v>
                </c:pt>
                <c:pt idx="78074">
                  <c:v>1026</c:v>
                </c:pt>
                <c:pt idx="78075">
                  <c:v>1015</c:v>
                </c:pt>
                <c:pt idx="78076">
                  <c:v>1015</c:v>
                </c:pt>
                <c:pt idx="78077">
                  <c:v>1058</c:v>
                </c:pt>
                <c:pt idx="78078">
                  <c:v>1059</c:v>
                </c:pt>
                <c:pt idx="78079">
                  <c:v>1234</c:v>
                </c:pt>
                <c:pt idx="78080">
                  <c:v>1376</c:v>
                </c:pt>
                <c:pt idx="78081">
                  <c:v>1476</c:v>
                </c:pt>
                <c:pt idx="78082">
                  <c:v>1536</c:v>
                </c:pt>
                <c:pt idx="78083">
                  <c:v>1543</c:v>
                </c:pt>
                <c:pt idx="78084">
                  <c:v>1530</c:v>
                </c:pt>
                <c:pt idx="78085">
                  <c:v>1524</c:v>
                </c:pt>
                <c:pt idx="78086">
                  <c:v>1498</c:v>
                </c:pt>
                <c:pt idx="78087">
                  <c:v>1433</c:v>
                </c:pt>
                <c:pt idx="78088">
                  <c:v>1358</c:v>
                </c:pt>
                <c:pt idx="78089">
                  <c:v>1315</c:v>
                </c:pt>
                <c:pt idx="78090">
                  <c:v>1391</c:v>
                </c:pt>
                <c:pt idx="78091">
                  <c:v>1346</c:v>
                </c:pt>
                <c:pt idx="78092">
                  <c:v>1299</c:v>
                </c:pt>
                <c:pt idx="78093">
                  <c:v>1230</c:v>
                </c:pt>
                <c:pt idx="78094">
                  <c:v>1174</c:v>
                </c:pt>
                <c:pt idx="78095">
                  <c:v>1116</c:v>
                </c:pt>
                <c:pt idx="78096">
                  <c:v>1058</c:v>
                </c:pt>
                <c:pt idx="78097">
                  <c:v>1035</c:v>
                </c:pt>
                <c:pt idx="78098">
                  <c:v>1002</c:v>
                </c:pt>
                <c:pt idx="78099">
                  <c:v>957</c:v>
                </c:pt>
                <c:pt idx="78100">
                  <c:v>948</c:v>
                </c:pt>
                <c:pt idx="78101">
                  <c:v>957</c:v>
                </c:pt>
                <c:pt idx="78102">
                  <c:v>931</c:v>
                </c:pt>
                <c:pt idx="78103">
                  <c:v>1033</c:v>
                </c:pt>
                <c:pt idx="78104">
                  <c:v>1159</c:v>
                </c:pt>
                <c:pt idx="78105">
                  <c:v>1269</c:v>
                </c:pt>
                <c:pt idx="78106">
                  <c:v>1320</c:v>
                </c:pt>
                <c:pt idx="78107">
                  <c:v>1338</c:v>
                </c:pt>
                <c:pt idx="78108">
                  <c:v>1298</c:v>
                </c:pt>
                <c:pt idx="78109">
                  <c:v>1314</c:v>
                </c:pt>
                <c:pt idx="78110">
                  <c:v>1297</c:v>
                </c:pt>
                <c:pt idx="78111">
                  <c:v>1253</c:v>
                </c:pt>
                <c:pt idx="78112">
                  <c:v>1219</c:v>
                </c:pt>
                <c:pt idx="78113">
                  <c:v>1217</c:v>
                </c:pt>
                <c:pt idx="78114">
                  <c:v>1308</c:v>
                </c:pt>
                <c:pt idx="78115">
                  <c:v>1292</c:v>
                </c:pt>
                <c:pt idx="78116">
                  <c:v>1252</c:v>
                </c:pt>
                <c:pt idx="78117">
                  <c:v>1212</c:v>
                </c:pt>
                <c:pt idx="78118">
                  <c:v>1163</c:v>
                </c:pt>
                <c:pt idx="78119">
                  <c:v>1108</c:v>
                </c:pt>
                <c:pt idx="78120">
                  <c:v>1067</c:v>
                </c:pt>
                <c:pt idx="78121">
                  <c:v>1033</c:v>
                </c:pt>
                <c:pt idx="78122">
                  <c:v>1000</c:v>
                </c:pt>
                <c:pt idx="78123">
                  <c:v>977</c:v>
                </c:pt>
                <c:pt idx="78124">
                  <c:v>962</c:v>
                </c:pt>
                <c:pt idx="78125">
                  <c:v>973</c:v>
                </c:pt>
                <c:pt idx="78126">
                  <c:v>931</c:v>
                </c:pt>
                <c:pt idx="78127">
                  <c:v>989</c:v>
                </c:pt>
                <c:pt idx="78128">
                  <c:v>1079</c:v>
                </c:pt>
                <c:pt idx="78129">
                  <c:v>1120</c:v>
                </c:pt>
                <c:pt idx="78130">
                  <c:v>1182</c:v>
                </c:pt>
                <c:pt idx="78131">
                  <c:v>1220</c:v>
                </c:pt>
                <c:pt idx="78132">
                  <c:v>1230</c:v>
                </c:pt>
                <c:pt idx="78133">
                  <c:v>1235</c:v>
                </c:pt>
                <c:pt idx="78134">
                  <c:v>1236</c:v>
                </c:pt>
                <c:pt idx="78135">
                  <c:v>1190</c:v>
                </c:pt>
                <c:pt idx="78136">
                  <c:v>1173</c:v>
                </c:pt>
                <c:pt idx="78137">
                  <c:v>1204</c:v>
                </c:pt>
                <c:pt idx="78138">
                  <c:v>1304</c:v>
                </c:pt>
                <c:pt idx="78139">
                  <c:v>1284</c:v>
                </c:pt>
                <c:pt idx="78140">
                  <c:v>1254</c:v>
                </c:pt>
                <c:pt idx="78141">
                  <c:v>1224</c:v>
                </c:pt>
                <c:pt idx="78142">
                  <c:v>1175</c:v>
                </c:pt>
                <c:pt idx="78143">
                  <c:v>1116</c:v>
                </c:pt>
                <c:pt idx="78144">
                  <c:v>1075</c:v>
                </c:pt>
                <c:pt idx="78145">
                  <c:v>1041</c:v>
                </c:pt>
                <c:pt idx="78146">
                  <c:v>1012</c:v>
                </c:pt>
                <c:pt idx="78147">
                  <c:v>1001</c:v>
                </c:pt>
                <c:pt idx="78148">
                  <c:v>997</c:v>
                </c:pt>
                <c:pt idx="78149">
                  <c:v>1033</c:v>
                </c:pt>
                <c:pt idx="78150">
                  <c:v>1050</c:v>
                </c:pt>
                <c:pt idx="78151">
                  <c:v>1241</c:v>
                </c:pt>
                <c:pt idx="78152">
                  <c:v>1385</c:v>
                </c:pt>
                <c:pt idx="78153">
                  <c:v>1488</c:v>
                </c:pt>
                <c:pt idx="78154">
                  <c:v>1556</c:v>
                </c:pt>
                <c:pt idx="78155">
                  <c:v>1543</c:v>
                </c:pt>
                <c:pt idx="78156">
                  <c:v>1557</c:v>
                </c:pt>
                <c:pt idx="78157">
                  <c:v>1554</c:v>
                </c:pt>
                <c:pt idx="78158">
                  <c:v>1567</c:v>
                </c:pt>
                <c:pt idx="78159">
                  <c:v>1513</c:v>
                </c:pt>
                <c:pt idx="78160">
                  <c:v>1414</c:v>
                </c:pt>
                <c:pt idx="78161">
                  <c:v>1334</c:v>
                </c:pt>
                <c:pt idx="78162">
                  <c:v>1397</c:v>
                </c:pt>
                <c:pt idx="78163">
                  <c:v>1374</c:v>
                </c:pt>
                <c:pt idx="78164">
                  <c:v>1347</c:v>
                </c:pt>
                <c:pt idx="78165">
                  <c:v>1322</c:v>
                </c:pt>
                <c:pt idx="78166">
                  <c:v>1213</c:v>
                </c:pt>
                <c:pt idx="78167">
                  <c:v>1127</c:v>
                </c:pt>
                <c:pt idx="78168">
                  <c:v>1092</c:v>
                </c:pt>
                <c:pt idx="78169">
                  <c:v>1063</c:v>
                </c:pt>
                <c:pt idx="78170">
                  <c:v>1035</c:v>
                </c:pt>
                <c:pt idx="78171">
                  <c:v>998</c:v>
                </c:pt>
                <c:pt idx="78172">
                  <c:v>993</c:v>
                </c:pt>
                <c:pt idx="78173">
                  <c:v>1034</c:v>
                </c:pt>
                <c:pt idx="78174">
                  <c:v>1042</c:v>
                </c:pt>
                <c:pt idx="78175">
                  <c:v>1242</c:v>
                </c:pt>
                <c:pt idx="78176">
                  <c:v>1388</c:v>
                </c:pt>
                <c:pt idx="78177">
                  <c:v>1468</c:v>
                </c:pt>
                <c:pt idx="78178">
                  <c:v>1526</c:v>
                </c:pt>
                <c:pt idx="78179">
                  <c:v>1540</c:v>
                </c:pt>
                <c:pt idx="78180">
                  <c:v>1545</c:v>
                </c:pt>
                <c:pt idx="78181">
                  <c:v>1549</c:v>
                </c:pt>
                <c:pt idx="78182">
                  <c:v>1516</c:v>
                </c:pt>
                <c:pt idx="78183">
                  <c:v>1484</c:v>
                </c:pt>
                <c:pt idx="78184">
                  <c:v>1393</c:v>
                </c:pt>
                <c:pt idx="78185">
                  <c:v>1351</c:v>
                </c:pt>
                <c:pt idx="78186">
                  <c:v>1405</c:v>
                </c:pt>
                <c:pt idx="78187">
                  <c:v>1378</c:v>
                </c:pt>
                <c:pt idx="78188">
                  <c:v>1338</c:v>
                </c:pt>
                <c:pt idx="78189">
                  <c:v>1276</c:v>
                </c:pt>
                <c:pt idx="78190">
                  <c:v>1198</c:v>
                </c:pt>
                <c:pt idx="78191">
                  <c:v>1115</c:v>
                </c:pt>
                <c:pt idx="78192">
                  <c:v>1057</c:v>
                </c:pt>
                <c:pt idx="78193">
                  <c:v>1029</c:v>
                </c:pt>
                <c:pt idx="78194">
                  <c:v>1011</c:v>
                </c:pt>
                <c:pt idx="78195">
                  <c:v>994</c:v>
                </c:pt>
                <c:pt idx="78196">
                  <c:v>991</c:v>
                </c:pt>
                <c:pt idx="78197">
                  <c:v>1035</c:v>
                </c:pt>
                <c:pt idx="78198">
                  <c:v>1050</c:v>
                </c:pt>
                <c:pt idx="78199">
                  <c:v>1240</c:v>
                </c:pt>
                <c:pt idx="78200">
                  <c:v>1351</c:v>
                </c:pt>
                <c:pt idx="78201">
                  <c:v>1451</c:v>
                </c:pt>
                <c:pt idx="78202">
                  <c:v>1504</c:v>
                </c:pt>
                <c:pt idx="78203">
                  <c:v>1535</c:v>
                </c:pt>
                <c:pt idx="78204">
                  <c:v>1529</c:v>
                </c:pt>
                <c:pt idx="78205">
                  <c:v>1567</c:v>
                </c:pt>
                <c:pt idx="78206">
                  <c:v>1538</c:v>
                </c:pt>
                <c:pt idx="78207">
                  <c:v>1477</c:v>
                </c:pt>
                <c:pt idx="78208">
                  <c:v>1380</c:v>
                </c:pt>
                <c:pt idx="78209">
                  <c:v>1310</c:v>
                </c:pt>
                <c:pt idx="78210">
                  <c:v>1391</c:v>
                </c:pt>
                <c:pt idx="78211">
                  <c:v>1354</c:v>
                </c:pt>
                <c:pt idx="78212">
                  <c:v>1306</c:v>
                </c:pt>
                <c:pt idx="78213">
                  <c:v>1261</c:v>
                </c:pt>
                <c:pt idx="78214">
                  <c:v>1188</c:v>
                </c:pt>
                <c:pt idx="78215">
                  <c:v>1121</c:v>
                </c:pt>
                <c:pt idx="78216">
                  <c:v>1062</c:v>
                </c:pt>
                <c:pt idx="78217">
                  <c:v>1024</c:v>
                </c:pt>
                <c:pt idx="78218">
                  <c:v>977</c:v>
                </c:pt>
                <c:pt idx="78219">
                  <c:v>981</c:v>
                </c:pt>
                <c:pt idx="78220">
                  <c:v>985</c:v>
                </c:pt>
                <c:pt idx="78221">
                  <c:v>1020</c:v>
                </c:pt>
                <c:pt idx="78222">
                  <c:v>1044</c:v>
                </c:pt>
                <c:pt idx="78223">
                  <c:v>1223</c:v>
                </c:pt>
                <c:pt idx="78224">
                  <c:v>1374</c:v>
                </c:pt>
                <c:pt idx="78225">
                  <c:v>1468</c:v>
                </c:pt>
                <c:pt idx="78226">
                  <c:v>1533</c:v>
                </c:pt>
                <c:pt idx="78227">
                  <c:v>1540</c:v>
                </c:pt>
                <c:pt idx="78228">
                  <c:v>1549</c:v>
                </c:pt>
                <c:pt idx="78229">
                  <c:v>1568</c:v>
                </c:pt>
                <c:pt idx="78230">
                  <c:v>1559</c:v>
                </c:pt>
                <c:pt idx="78231">
                  <c:v>1520</c:v>
                </c:pt>
                <c:pt idx="78232">
                  <c:v>1409</c:v>
                </c:pt>
                <c:pt idx="78233">
                  <c:v>1331</c:v>
                </c:pt>
                <c:pt idx="78234">
                  <c:v>1397</c:v>
                </c:pt>
                <c:pt idx="78235">
                  <c:v>1369</c:v>
                </c:pt>
                <c:pt idx="78236">
                  <c:v>1328</c:v>
                </c:pt>
                <c:pt idx="78237">
                  <c:v>1286</c:v>
                </c:pt>
                <c:pt idx="78238">
                  <c:v>1232</c:v>
                </c:pt>
                <c:pt idx="78239">
                  <c:v>1140</c:v>
                </c:pt>
                <c:pt idx="78240">
                  <c:v>1093</c:v>
                </c:pt>
                <c:pt idx="78241">
                  <c:v>1056</c:v>
                </c:pt>
                <c:pt idx="78242">
                  <c:v>1025</c:v>
                </c:pt>
                <c:pt idx="78243">
                  <c:v>1009</c:v>
                </c:pt>
                <c:pt idx="78244">
                  <c:v>1003</c:v>
                </c:pt>
                <c:pt idx="78245">
                  <c:v>1036</c:v>
                </c:pt>
                <c:pt idx="78246">
                  <c:v>1048</c:v>
                </c:pt>
                <c:pt idx="78247">
                  <c:v>1216</c:v>
                </c:pt>
                <c:pt idx="78248">
                  <c:v>1381</c:v>
                </c:pt>
                <c:pt idx="78249">
                  <c:v>1474</c:v>
                </c:pt>
                <c:pt idx="78250">
                  <c:v>1541</c:v>
                </c:pt>
                <c:pt idx="78251">
                  <c:v>1539</c:v>
                </c:pt>
                <c:pt idx="78252">
                  <c:v>1530</c:v>
                </c:pt>
                <c:pt idx="78253">
                  <c:v>1555</c:v>
                </c:pt>
                <c:pt idx="78254">
                  <c:v>1521</c:v>
                </c:pt>
                <c:pt idx="78255">
                  <c:v>1462</c:v>
                </c:pt>
                <c:pt idx="78256">
                  <c:v>1383</c:v>
                </c:pt>
                <c:pt idx="78257">
                  <c:v>1359</c:v>
                </c:pt>
                <c:pt idx="78258">
                  <c:v>1429</c:v>
                </c:pt>
                <c:pt idx="78259">
                  <c:v>1397</c:v>
                </c:pt>
                <c:pt idx="78260">
                  <c:v>1362</c:v>
                </c:pt>
                <c:pt idx="78261">
                  <c:v>1299</c:v>
                </c:pt>
                <c:pt idx="78262">
                  <c:v>1223</c:v>
                </c:pt>
                <c:pt idx="78263">
                  <c:v>1162</c:v>
                </c:pt>
                <c:pt idx="78264">
                  <c:v>1112</c:v>
                </c:pt>
                <c:pt idx="78265">
                  <c:v>1069</c:v>
                </c:pt>
                <c:pt idx="78266">
                  <c:v>1021</c:v>
                </c:pt>
                <c:pt idx="78267">
                  <c:v>1015</c:v>
                </c:pt>
                <c:pt idx="78268">
                  <c:v>999</c:v>
                </c:pt>
                <c:pt idx="78269">
                  <c:v>999</c:v>
                </c:pt>
                <c:pt idx="78270">
                  <c:v>911</c:v>
                </c:pt>
                <c:pt idx="78271">
                  <c:v>955</c:v>
                </c:pt>
                <c:pt idx="78272">
                  <c:v>1057</c:v>
                </c:pt>
                <c:pt idx="78273">
                  <c:v>1110</c:v>
                </c:pt>
                <c:pt idx="78274">
                  <c:v>1175</c:v>
                </c:pt>
                <c:pt idx="78275">
                  <c:v>1210</c:v>
                </c:pt>
                <c:pt idx="78276">
                  <c:v>1207</c:v>
                </c:pt>
                <c:pt idx="78277">
                  <c:v>1173</c:v>
                </c:pt>
                <c:pt idx="78278">
                  <c:v>1157</c:v>
                </c:pt>
                <c:pt idx="78279">
                  <c:v>1139</c:v>
                </c:pt>
                <c:pt idx="78280">
                  <c:v>1113</c:v>
                </c:pt>
                <c:pt idx="78281">
                  <c:v>1131</c:v>
                </c:pt>
                <c:pt idx="78282">
                  <c:v>1216</c:v>
                </c:pt>
                <c:pt idx="78283">
                  <c:v>1209</c:v>
                </c:pt>
                <c:pt idx="78284">
                  <c:v>1202</c:v>
                </c:pt>
                <c:pt idx="78285">
                  <c:v>1173</c:v>
                </c:pt>
                <c:pt idx="78286">
                  <c:v>1143</c:v>
                </c:pt>
                <c:pt idx="78287">
                  <c:v>1103</c:v>
                </c:pt>
                <c:pt idx="78288">
                  <c:v>1063</c:v>
                </c:pt>
                <c:pt idx="78289">
                  <c:v>1016</c:v>
                </c:pt>
                <c:pt idx="78290">
                  <c:v>991</c:v>
                </c:pt>
                <c:pt idx="78291">
                  <c:v>967</c:v>
                </c:pt>
                <c:pt idx="78292">
                  <c:v>954</c:v>
                </c:pt>
                <c:pt idx="78293">
                  <c:v>947</c:v>
                </c:pt>
                <c:pt idx="78294">
                  <c:v>898</c:v>
                </c:pt>
                <c:pt idx="78295">
                  <c:v>967</c:v>
                </c:pt>
                <c:pt idx="78296">
                  <c:v>1021</c:v>
                </c:pt>
                <c:pt idx="78297">
                  <c:v>1086</c:v>
                </c:pt>
                <c:pt idx="78298">
                  <c:v>1153</c:v>
                </c:pt>
                <c:pt idx="78299">
                  <c:v>1207</c:v>
                </c:pt>
                <c:pt idx="78300">
                  <c:v>1192</c:v>
                </c:pt>
                <c:pt idx="78301">
                  <c:v>1184</c:v>
                </c:pt>
                <c:pt idx="78302">
                  <c:v>1177</c:v>
                </c:pt>
                <c:pt idx="78303">
                  <c:v>1169</c:v>
                </c:pt>
                <c:pt idx="78304">
                  <c:v>1136</c:v>
                </c:pt>
                <c:pt idx="78305">
                  <c:v>1156</c:v>
                </c:pt>
                <c:pt idx="78306">
                  <c:v>1260</c:v>
                </c:pt>
                <c:pt idx="78307">
                  <c:v>1256</c:v>
                </c:pt>
                <c:pt idx="78308">
                  <c:v>1234</c:v>
                </c:pt>
                <c:pt idx="78309">
                  <c:v>1192</c:v>
                </c:pt>
                <c:pt idx="78310">
                  <c:v>1143</c:v>
                </c:pt>
                <c:pt idx="78311">
                  <c:v>1082</c:v>
                </c:pt>
                <c:pt idx="78312">
                  <c:v>1036</c:v>
                </c:pt>
                <c:pt idx="78313">
                  <c:v>1014</c:v>
                </c:pt>
                <c:pt idx="78314">
                  <c:v>981</c:v>
                </c:pt>
                <c:pt idx="78315">
                  <c:v>979</c:v>
                </c:pt>
                <c:pt idx="78316">
                  <c:v>998</c:v>
                </c:pt>
                <c:pt idx="78317">
                  <c:v>1032</c:v>
                </c:pt>
                <c:pt idx="78318">
                  <c:v>1057</c:v>
                </c:pt>
                <c:pt idx="78319">
                  <c:v>1232</c:v>
                </c:pt>
                <c:pt idx="78320">
                  <c:v>1346</c:v>
                </c:pt>
                <c:pt idx="78321">
                  <c:v>1448</c:v>
                </c:pt>
                <c:pt idx="78322">
                  <c:v>1552</c:v>
                </c:pt>
                <c:pt idx="78323">
                  <c:v>1578</c:v>
                </c:pt>
                <c:pt idx="78324">
                  <c:v>1597</c:v>
                </c:pt>
                <c:pt idx="78325">
                  <c:v>1612</c:v>
                </c:pt>
                <c:pt idx="78326">
                  <c:v>1594</c:v>
                </c:pt>
                <c:pt idx="78327">
                  <c:v>1540</c:v>
                </c:pt>
                <c:pt idx="78328">
                  <c:v>1423</c:v>
                </c:pt>
                <c:pt idx="78329">
                  <c:v>1348</c:v>
                </c:pt>
                <c:pt idx="78330">
                  <c:v>1420</c:v>
                </c:pt>
                <c:pt idx="78331">
                  <c:v>1406</c:v>
                </c:pt>
                <c:pt idx="78332">
                  <c:v>1371</c:v>
                </c:pt>
                <c:pt idx="78333">
                  <c:v>1297</c:v>
                </c:pt>
                <c:pt idx="78334">
                  <c:v>1225</c:v>
                </c:pt>
                <c:pt idx="78335">
                  <c:v>1157</c:v>
                </c:pt>
                <c:pt idx="78336">
                  <c:v>1103</c:v>
                </c:pt>
                <c:pt idx="78337">
                  <c:v>1064</c:v>
                </c:pt>
                <c:pt idx="78338">
                  <c:v>1036</c:v>
                </c:pt>
                <c:pt idx="78339">
                  <c:v>1019</c:v>
                </c:pt>
                <c:pt idx="78340">
                  <c:v>1011</c:v>
                </c:pt>
                <c:pt idx="78341">
                  <c:v>1047</c:v>
                </c:pt>
                <c:pt idx="78342">
                  <c:v>1076</c:v>
                </c:pt>
                <c:pt idx="78343">
                  <c:v>1263</c:v>
                </c:pt>
                <c:pt idx="78344">
                  <c:v>1389</c:v>
                </c:pt>
                <c:pt idx="78345">
                  <c:v>1484</c:v>
                </c:pt>
                <c:pt idx="78346">
                  <c:v>1528</c:v>
                </c:pt>
                <c:pt idx="78347">
                  <c:v>1555</c:v>
                </c:pt>
                <c:pt idx="78348">
                  <c:v>1567</c:v>
                </c:pt>
                <c:pt idx="78349">
                  <c:v>1562</c:v>
                </c:pt>
                <c:pt idx="78350">
                  <c:v>1570</c:v>
                </c:pt>
                <c:pt idx="78351">
                  <c:v>1512</c:v>
                </c:pt>
                <c:pt idx="78352">
                  <c:v>1414</c:v>
                </c:pt>
                <c:pt idx="78353">
                  <c:v>1320</c:v>
                </c:pt>
                <c:pt idx="78354">
                  <c:v>1432</c:v>
                </c:pt>
                <c:pt idx="78355">
                  <c:v>1405</c:v>
                </c:pt>
                <c:pt idx="78356">
                  <c:v>1349</c:v>
                </c:pt>
                <c:pt idx="78357">
                  <c:v>1309</c:v>
                </c:pt>
                <c:pt idx="78358">
                  <c:v>1234</c:v>
                </c:pt>
                <c:pt idx="78359">
                  <c:v>1165</c:v>
                </c:pt>
                <c:pt idx="78360">
                  <c:v>1120</c:v>
                </c:pt>
                <c:pt idx="78361">
                  <c:v>1078</c:v>
                </c:pt>
                <c:pt idx="78362">
                  <c:v>1049</c:v>
                </c:pt>
                <c:pt idx="78363">
                  <c:v>1030</c:v>
                </c:pt>
                <c:pt idx="78364">
                  <c:v>1038</c:v>
                </c:pt>
                <c:pt idx="78365">
                  <c:v>1069</c:v>
                </c:pt>
                <c:pt idx="78366">
                  <c:v>1083</c:v>
                </c:pt>
                <c:pt idx="78367">
                  <c:v>1272</c:v>
                </c:pt>
                <c:pt idx="78368">
                  <c:v>1399</c:v>
                </c:pt>
                <c:pt idx="78369">
                  <c:v>1475</c:v>
                </c:pt>
                <c:pt idx="78370">
                  <c:v>1543</c:v>
                </c:pt>
                <c:pt idx="78371">
                  <c:v>1559</c:v>
                </c:pt>
                <c:pt idx="78372">
                  <c:v>1563</c:v>
                </c:pt>
                <c:pt idx="78373">
                  <c:v>1591</c:v>
                </c:pt>
                <c:pt idx="78374">
                  <c:v>1581</c:v>
                </c:pt>
                <c:pt idx="78375">
                  <c:v>1517</c:v>
                </c:pt>
                <c:pt idx="78376">
                  <c:v>1434</c:v>
                </c:pt>
                <c:pt idx="78377">
                  <c:v>1355</c:v>
                </c:pt>
                <c:pt idx="78378">
                  <c:v>1442</c:v>
                </c:pt>
                <c:pt idx="78379">
                  <c:v>1417</c:v>
                </c:pt>
                <c:pt idx="78380">
                  <c:v>1371</c:v>
                </c:pt>
                <c:pt idx="78381">
                  <c:v>1317</c:v>
                </c:pt>
                <c:pt idx="78382">
                  <c:v>1254</c:v>
                </c:pt>
                <c:pt idx="78383">
                  <c:v>1149</c:v>
                </c:pt>
                <c:pt idx="78384">
                  <c:v>1112</c:v>
                </c:pt>
                <c:pt idx="78385">
                  <c:v>1070</c:v>
                </c:pt>
                <c:pt idx="78386">
                  <c:v>1058</c:v>
                </c:pt>
                <c:pt idx="78387">
                  <c:v>1042</c:v>
                </c:pt>
                <c:pt idx="78388">
                  <c:v>1038</c:v>
                </c:pt>
                <c:pt idx="78389">
                  <c:v>1067</c:v>
                </c:pt>
                <c:pt idx="78390">
                  <c:v>1080</c:v>
                </c:pt>
                <c:pt idx="78391">
                  <c:v>1269</c:v>
                </c:pt>
                <c:pt idx="78392">
                  <c:v>1407</c:v>
                </c:pt>
                <c:pt idx="78393">
                  <c:v>1514</c:v>
                </c:pt>
                <c:pt idx="78394">
                  <c:v>1570</c:v>
                </c:pt>
                <c:pt idx="78395">
                  <c:v>1605</c:v>
                </c:pt>
                <c:pt idx="78396">
                  <c:v>1603</c:v>
                </c:pt>
                <c:pt idx="78397">
                  <c:v>1624</c:v>
                </c:pt>
                <c:pt idx="78398">
                  <c:v>1642</c:v>
                </c:pt>
                <c:pt idx="78399">
                  <c:v>1585</c:v>
                </c:pt>
                <c:pt idx="78400">
                  <c:v>1475</c:v>
                </c:pt>
                <c:pt idx="78401">
                  <c:v>1399</c:v>
                </c:pt>
                <c:pt idx="78402">
                  <c:v>1476</c:v>
                </c:pt>
                <c:pt idx="78403">
                  <c:v>1455</c:v>
                </c:pt>
                <c:pt idx="78404">
                  <c:v>1399</c:v>
                </c:pt>
                <c:pt idx="78405">
                  <c:v>1335</c:v>
                </c:pt>
                <c:pt idx="78406">
                  <c:v>1271</c:v>
                </c:pt>
                <c:pt idx="78407">
                  <c:v>1212</c:v>
                </c:pt>
                <c:pt idx="78408">
                  <c:v>1149</c:v>
                </c:pt>
                <c:pt idx="78409">
                  <c:v>1113</c:v>
                </c:pt>
                <c:pt idx="78410">
                  <c:v>1068</c:v>
                </c:pt>
                <c:pt idx="78411">
                  <c:v>1051</c:v>
                </c:pt>
                <c:pt idx="78412">
                  <c:v>1050</c:v>
                </c:pt>
                <c:pt idx="78413">
                  <c:v>1085</c:v>
                </c:pt>
                <c:pt idx="78414">
                  <c:v>1091</c:v>
                </c:pt>
                <c:pt idx="78415">
                  <c:v>1270</c:v>
                </c:pt>
                <c:pt idx="78416">
                  <c:v>1422</c:v>
                </c:pt>
                <c:pt idx="78417">
                  <c:v>1521</c:v>
                </c:pt>
                <c:pt idx="78418">
                  <c:v>1579</c:v>
                </c:pt>
                <c:pt idx="78419">
                  <c:v>1601</c:v>
                </c:pt>
                <c:pt idx="78420">
                  <c:v>1622</c:v>
                </c:pt>
                <c:pt idx="78421">
                  <c:v>1618</c:v>
                </c:pt>
                <c:pt idx="78422">
                  <c:v>1626</c:v>
                </c:pt>
                <c:pt idx="78423">
                  <c:v>1509</c:v>
                </c:pt>
                <c:pt idx="78424">
                  <c:v>1440</c:v>
                </c:pt>
                <c:pt idx="78425">
                  <c:v>1402</c:v>
                </c:pt>
                <c:pt idx="78426">
                  <c:v>1498</c:v>
                </c:pt>
                <c:pt idx="78427">
                  <c:v>1460</c:v>
                </c:pt>
                <c:pt idx="78428">
                  <c:v>1429</c:v>
                </c:pt>
                <c:pt idx="78429">
                  <c:v>1370</c:v>
                </c:pt>
                <c:pt idx="78430">
                  <c:v>1315</c:v>
                </c:pt>
                <c:pt idx="78431">
                  <c:v>1252</c:v>
                </c:pt>
                <c:pt idx="78432">
                  <c:v>1198</c:v>
                </c:pt>
                <c:pt idx="78433">
                  <c:v>1153</c:v>
                </c:pt>
                <c:pt idx="78434">
                  <c:v>1126</c:v>
                </c:pt>
                <c:pt idx="78435">
                  <c:v>1093</c:v>
                </c:pt>
                <c:pt idx="78436">
                  <c:v>1080</c:v>
                </c:pt>
                <c:pt idx="78437">
                  <c:v>1084</c:v>
                </c:pt>
                <c:pt idx="78438">
                  <c:v>1046</c:v>
                </c:pt>
                <c:pt idx="78439">
                  <c:v>1164</c:v>
                </c:pt>
                <c:pt idx="78440">
                  <c:v>1306</c:v>
                </c:pt>
                <c:pt idx="78441">
                  <c:v>1409</c:v>
                </c:pt>
                <c:pt idx="78442">
                  <c:v>1440</c:v>
                </c:pt>
                <c:pt idx="78443">
                  <c:v>1433</c:v>
                </c:pt>
                <c:pt idx="78444">
                  <c:v>1406</c:v>
                </c:pt>
                <c:pt idx="78445">
                  <c:v>1349</c:v>
                </c:pt>
                <c:pt idx="78446">
                  <c:v>1358</c:v>
                </c:pt>
                <c:pt idx="78447">
                  <c:v>1338</c:v>
                </c:pt>
                <c:pt idx="78448">
                  <c:v>1332</c:v>
                </c:pt>
                <c:pt idx="78449">
                  <c:v>1315</c:v>
                </c:pt>
                <c:pt idx="78450">
                  <c:v>1420</c:v>
                </c:pt>
                <c:pt idx="78451">
                  <c:v>1399</c:v>
                </c:pt>
                <c:pt idx="78452">
                  <c:v>1365</c:v>
                </c:pt>
                <c:pt idx="78453">
                  <c:v>1317</c:v>
                </c:pt>
                <c:pt idx="78454">
                  <c:v>1266</c:v>
                </c:pt>
                <c:pt idx="78455">
                  <c:v>1214</c:v>
                </c:pt>
                <c:pt idx="78456">
                  <c:v>1160</c:v>
                </c:pt>
                <c:pt idx="78457">
                  <c:v>1118</c:v>
                </c:pt>
                <c:pt idx="78458">
                  <c:v>1086</c:v>
                </c:pt>
                <c:pt idx="78459">
                  <c:v>1054</c:v>
                </c:pt>
                <c:pt idx="78460">
                  <c:v>1023</c:v>
                </c:pt>
                <c:pt idx="78461">
                  <c:v>1029</c:v>
                </c:pt>
                <c:pt idx="78462">
                  <c:v>978</c:v>
                </c:pt>
                <c:pt idx="78463">
                  <c:v>1046</c:v>
                </c:pt>
                <c:pt idx="78464">
                  <c:v>1117</c:v>
                </c:pt>
                <c:pt idx="78465">
                  <c:v>1163</c:v>
                </c:pt>
                <c:pt idx="78466">
                  <c:v>1211</c:v>
                </c:pt>
                <c:pt idx="78467">
                  <c:v>1213</c:v>
                </c:pt>
                <c:pt idx="78468">
                  <c:v>1249</c:v>
                </c:pt>
                <c:pt idx="78469">
                  <c:v>1261</c:v>
                </c:pt>
                <c:pt idx="78470">
                  <c:v>1265</c:v>
                </c:pt>
                <c:pt idx="78471">
                  <c:v>1246</c:v>
                </c:pt>
                <c:pt idx="78472">
                  <c:v>1227</c:v>
                </c:pt>
                <c:pt idx="78473">
                  <c:v>1216</c:v>
                </c:pt>
                <c:pt idx="78474">
                  <c:v>1324</c:v>
                </c:pt>
                <c:pt idx="78475">
                  <c:v>1323</c:v>
                </c:pt>
                <c:pt idx="78476">
                  <c:v>1318</c:v>
                </c:pt>
                <c:pt idx="78477">
                  <c:v>1271</c:v>
                </c:pt>
                <c:pt idx="78478">
                  <c:v>1221</c:v>
                </c:pt>
                <c:pt idx="78479">
                  <c:v>1171</c:v>
                </c:pt>
                <c:pt idx="78480">
                  <c:v>1114</c:v>
                </c:pt>
                <c:pt idx="78481">
                  <c:v>1059</c:v>
                </c:pt>
                <c:pt idx="78482">
                  <c:v>1028</c:v>
                </c:pt>
                <c:pt idx="78483">
                  <c:v>993</c:v>
                </c:pt>
                <c:pt idx="78484">
                  <c:v>1009</c:v>
                </c:pt>
                <c:pt idx="78485">
                  <c:v>1054</c:v>
                </c:pt>
                <c:pt idx="78486">
                  <c:v>1072</c:v>
                </c:pt>
                <c:pt idx="78487">
                  <c:v>1272</c:v>
                </c:pt>
                <c:pt idx="78488">
                  <c:v>1413</c:v>
                </c:pt>
                <c:pt idx="78489">
                  <c:v>1492</c:v>
                </c:pt>
                <c:pt idx="78490">
                  <c:v>1562</c:v>
                </c:pt>
                <c:pt idx="78491">
                  <c:v>1566</c:v>
                </c:pt>
                <c:pt idx="78492">
                  <c:v>1573</c:v>
                </c:pt>
                <c:pt idx="78493">
                  <c:v>1589</c:v>
                </c:pt>
                <c:pt idx="78494">
                  <c:v>1579</c:v>
                </c:pt>
                <c:pt idx="78495">
                  <c:v>1540</c:v>
                </c:pt>
                <c:pt idx="78496">
                  <c:v>1431</c:v>
                </c:pt>
                <c:pt idx="78497">
                  <c:v>1334</c:v>
                </c:pt>
                <c:pt idx="78498">
                  <c:v>1429</c:v>
                </c:pt>
                <c:pt idx="78499">
                  <c:v>1413</c:v>
                </c:pt>
                <c:pt idx="78500">
                  <c:v>1382</c:v>
                </c:pt>
                <c:pt idx="78501">
                  <c:v>1329</c:v>
                </c:pt>
                <c:pt idx="78502">
                  <c:v>1260</c:v>
                </c:pt>
                <c:pt idx="78503">
                  <c:v>1186</c:v>
                </c:pt>
                <c:pt idx="78504">
                  <c:v>1134</c:v>
                </c:pt>
                <c:pt idx="78505">
                  <c:v>1094</c:v>
                </c:pt>
                <c:pt idx="78506">
                  <c:v>1067</c:v>
                </c:pt>
                <c:pt idx="78507">
                  <c:v>1051</c:v>
                </c:pt>
                <c:pt idx="78508">
                  <c:v>1052</c:v>
                </c:pt>
                <c:pt idx="78509">
                  <c:v>1081</c:v>
                </c:pt>
                <c:pt idx="78510">
                  <c:v>1083</c:v>
                </c:pt>
                <c:pt idx="78511">
                  <c:v>1261</c:v>
                </c:pt>
                <c:pt idx="78512">
                  <c:v>1356</c:v>
                </c:pt>
                <c:pt idx="78513">
                  <c:v>1456</c:v>
                </c:pt>
                <c:pt idx="78514">
                  <c:v>1517</c:v>
                </c:pt>
                <c:pt idx="78515">
                  <c:v>1555</c:v>
                </c:pt>
                <c:pt idx="78516">
                  <c:v>1549</c:v>
                </c:pt>
                <c:pt idx="78517">
                  <c:v>1575</c:v>
                </c:pt>
                <c:pt idx="78518">
                  <c:v>1570</c:v>
                </c:pt>
                <c:pt idx="78519">
                  <c:v>1537</c:v>
                </c:pt>
                <c:pt idx="78520">
                  <c:v>1415</c:v>
                </c:pt>
                <c:pt idx="78521">
                  <c:v>1338</c:v>
                </c:pt>
                <c:pt idx="78522">
                  <c:v>1424</c:v>
                </c:pt>
                <c:pt idx="78523">
                  <c:v>1405</c:v>
                </c:pt>
                <c:pt idx="78524">
                  <c:v>1368</c:v>
                </c:pt>
                <c:pt idx="78525">
                  <c:v>1308</c:v>
                </c:pt>
                <c:pt idx="78526">
                  <c:v>1247</c:v>
                </c:pt>
                <c:pt idx="78527">
                  <c:v>1178</c:v>
                </c:pt>
                <c:pt idx="78528">
                  <c:v>1122</c:v>
                </c:pt>
                <c:pt idx="78529">
                  <c:v>1075</c:v>
                </c:pt>
                <c:pt idx="78530">
                  <c:v>1049</c:v>
                </c:pt>
                <c:pt idx="78531">
                  <c:v>1023</c:v>
                </c:pt>
                <c:pt idx="78532">
                  <c:v>1026</c:v>
                </c:pt>
                <c:pt idx="78533">
                  <c:v>1046</c:v>
                </c:pt>
                <c:pt idx="78534">
                  <c:v>1071</c:v>
                </c:pt>
                <c:pt idx="78535">
                  <c:v>1241</c:v>
                </c:pt>
                <c:pt idx="78536">
                  <c:v>1364</c:v>
                </c:pt>
                <c:pt idx="78537">
                  <c:v>1459</c:v>
                </c:pt>
                <c:pt idx="78538">
                  <c:v>1522</c:v>
                </c:pt>
                <c:pt idx="78539">
                  <c:v>1546</c:v>
                </c:pt>
                <c:pt idx="78540">
                  <c:v>1549</c:v>
                </c:pt>
                <c:pt idx="78541">
                  <c:v>1568</c:v>
                </c:pt>
                <c:pt idx="78542">
                  <c:v>1547</c:v>
                </c:pt>
                <c:pt idx="78543">
                  <c:v>1475</c:v>
                </c:pt>
                <c:pt idx="78544">
                  <c:v>1389</c:v>
                </c:pt>
                <c:pt idx="78545">
                  <c:v>1332</c:v>
                </c:pt>
                <c:pt idx="78546">
                  <c:v>1443</c:v>
                </c:pt>
                <c:pt idx="78547">
                  <c:v>1402</c:v>
                </c:pt>
                <c:pt idx="78548">
                  <c:v>1373</c:v>
                </c:pt>
                <c:pt idx="78549">
                  <c:v>1322</c:v>
                </c:pt>
                <c:pt idx="78550">
                  <c:v>1264</c:v>
                </c:pt>
                <c:pt idx="78551">
                  <c:v>1189</c:v>
                </c:pt>
                <c:pt idx="78552">
                  <c:v>1126</c:v>
                </c:pt>
                <c:pt idx="78553">
                  <c:v>1083</c:v>
                </c:pt>
                <c:pt idx="78554">
                  <c:v>1066</c:v>
                </c:pt>
                <c:pt idx="78555">
                  <c:v>1043</c:v>
                </c:pt>
                <c:pt idx="78556">
                  <c:v>1045</c:v>
                </c:pt>
                <c:pt idx="78557">
                  <c:v>1043</c:v>
                </c:pt>
                <c:pt idx="78558">
                  <c:v>1054</c:v>
                </c:pt>
                <c:pt idx="78559">
                  <c:v>1209</c:v>
                </c:pt>
                <c:pt idx="78560">
                  <c:v>1360</c:v>
                </c:pt>
                <c:pt idx="78561">
                  <c:v>1447</c:v>
                </c:pt>
                <c:pt idx="78562">
                  <c:v>1501</c:v>
                </c:pt>
                <c:pt idx="78563">
                  <c:v>1529</c:v>
                </c:pt>
                <c:pt idx="78564">
                  <c:v>1553</c:v>
                </c:pt>
                <c:pt idx="78565">
                  <c:v>1578</c:v>
                </c:pt>
                <c:pt idx="78566">
                  <c:v>1582</c:v>
                </c:pt>
                <c:pt idx="78567">
                  <c:v>1542</c:v>
                </c:pt>
                <c:pt idx="78568">
                  <c:v>1436</c:v>
                </c:pt>
                <c:pt idx="78569">
                  <c:v>1361</c:v>
                </c:pt>
                <c:pt idx="78570">
                  <c:v>1451</c:v>
                </c:pt>
                <c:pt idx="78571">
                  <c:v>1428</c:v>
                </c:pt>
                <c:pt idx="78572">
                  <c:v>1400</c:v>
                </c:pt>
                <c:pt idx="78573">
                  <c:v>1345</c:v>
                </c:pt>
                <c:pt idx="78574">
                  <c:v>1285</c:v>
                </c:pt>
                <c:pt idx="78575">
                  <c:v>1210</c:v>
                </c:pt>
                <c:pt idx="78576">
                  <c:v>1121</c:v>
                </c:pt>
                <c:pt idx="78577">
                  <c:v>1122</c:v>
                </c:pt>
                <c:pt idx="78578">
                  <c:v>1080</c:v>
                </c:pt>
                <c:pt idx="78579">
                  <c:v>1063</c:v>
                </c:pt>
                <c:pt idx="78580">
                  <c:v>1051</c:v>
                </c:pt>
                <c:pt idx="78581">
                  <c:v>1079</c:v>
                </c:pt>
                <c:pt idx="78582">
                  <c:v>1093</c:v>
                </c:pt>
                <c:pt idx="78583">
                  <c:v>1261</c:v>
                </c:pt>
                <c:pt idx="78584">
                  <c:v>1388</c:v>
                </c:pt>
                <c:pt idx="78585">
                  <c:v>1459</c:v>
                </c:pt>
                <c:pt idx="78586">
                  <c:v>1514</c:v>
                </c:pt>
                <c:pt idx="78587">
                  <c:v>1547</c:v>
                </c:pt>
                <c:pt idx="78588">
                  <c:v>1534</c:v>
                </c:pt>
                <c:pt idx="78589">
                  <c:v>1572</c:v>
                </c:pt>
                <c:pt idx="78590">
                  <c:v>1554</c:v>
                </c:pt>
                <c:pt idx="78591">
                  <c:v>1497</c:v>
                </c:pt>
                <c:pt idx="78592">
                  <c:v>1411</c:v>
                </c:pt>
                <c:pt idx="78593">
                  <c:v>1358</c:v>
                </c:pt>
                <c:pt idx="78594">
                  <c:v>1461</c:v>
                </c:pt>
                <c:pt idx="78595">
                  <c:v>1449</c:v>
                </c:pt>
                <c:pt idx="78596">
                  <c:v>1420</c:v>
                </c:pt>
                <c:pt idx="78597">
                  <c:v>1358</c:v>
                </c:pt>
                <c:pt idx="78598">
                  <c:v>1281</c:v>
                </c:pt>
                <c:pt idx="78599">
                  <c:v>1228</c:v>
                </c:pt>
                <c:pt idx="78600">
                  <c:v>1174</c:v>
                </c:pt>
                <c:pt idx="78601">
                  <c:v>1131</c:v>
                </c:pt>
                <c:pt idx="78602">
                  <c:v>1104</c:v>
                </c:pt>
                <c:pt idx="78603">
                  <c:v>1068</c:v>
                </c:pt>
                <c:pt idx="78604">
                  <c:v>1054</c:v>
                </c:pt>
                <c:pt idx="78605">
                  <c:v>1060</c:v>
                </c:pt>
                <c:pt idx="78606">
                  <c:v>1029</c:v>
                </c:pt>
                <c:pt idx="78607">
                  <c:v>1155</c:v>
                </c:pt>
                <c:pt idx="78608">
                  <c:v>1273</c:v>
                </c:pt>
                <c:pt idx="78609">
                  <c:v>1355</c:v>
                </c:pt>
                <c:pt idx="78610">
                  <c:v>1386</c:v>
                </c:pt>
                <c:pt idx="78611">
                  <c:v>1423</c:v>
                </c:pt>
                <c:pt idx="78612">
                  <c:v>1366</c:v>
                </c:pt>
                <c:pt idx="78613">
                  <c:v>1365</c:v>
                </c:pt>
                <c:pt idx="78614">
                  <c:v>1349</c:v>
                </c:pt>
                <c:pt idx="78615">
                  <c:v>1321</c:v>
                </c:pt>
                <c:pt idx="78616">
                  <c:v>1292</c:v>
                </c:pt>
                <c:pt idx="78617">
                  <c:v>1280</c:v>
                </c:pt>
                <c:pt idx="78618">
                  <c:v>1397</c:v>
                </c:pt>
                <c:pt idx="78619">
                  <c:v>1388</c:v>
                </c:pt>
                <c:pt idx="78620">
                  <c:v>1358</c:v>
                </c:pt>
                <c:pt idx="78621">
                  <c:v>1309</c:v>
                </c:pt>
                <c:pt idx="78622">
                  <c:v>1263</c:v>
                </c:pt>
                <c:pt idx="78623">
                  <c:v>1188</c:v>
                </c:pt>
                <c:pt idx="78624">
                  <c:v>1142</c:v>
                </c:pt>
                <c:pt idx="78625">
                  <c:v>1106</c:v>
                </c:pt>
                <c:pt idx="78626">
                  <c:v>1065</c:v>
                </c:pt>
                <c:pt idx="78627">
                  <c:v>1029</c:v>
                </c:pt>
                <c:pt idx="78628">
                  <c:v>1035</c:v>
                </c:pt>
                <c:pt idx="78629">
                  <c:v>1013</c:v>
                </c:pt>
                <c:pt idx="78630">
                  <c:v>974</c:v>
                </c:pt>
                <c:pt idx="78631">
                  <c:v>1019</c:v>
                </c:pt>
                <c:pt idx="78632">
                  <c:v>1095</c:v>
                </c:pt>
                <c:pt idx="78633">
                  <c:v>1138</c:v>
                </c:pt>
                <c:pt idx="78634">
                  <c:v>1222</c:v>
                </c:pt>
                <c:pt idx="78635">
                  <c:v>1213</c:v>
                </c:pt>
                <c:pt idx="78636">
                  <c:v>1226</c:v>
                </c:pt>
                <c:pt idx="78637">
                  <c:v>1246</c:v>
                </c:pt>
                <c:pt idx="78638">
                  <c:v>1253</c:v>
                </c:pt>
                <c:pt idx="78639">
                  <c:v>1248</c:v>
                </c:pt>
                <c:pt idx="78640">
                  <c:v>1219</c:v>
                </c:pt>
                <c:pt idx="78641">
                  <c:v>1215</c:v>
                </c:pt>
                <c:pt idx="78642">
                  <c:v>1334</c:v>
                </c:pt>
                <c:pt idx="78643">
                  <c:v>1318</c:v>
                </c:pt>
                <c:pt idx="78644">
                  <c:v>1302</c:v>
                </c:pt>
                <c:pt idx="78645">
                  <c:v>1275</c:v>
                </c:pt>
                <c:pt idx="78646">
                  <c:v>1230</c:v>
                </c:pt>
                <c:pt idx="78647">
                  <c:v>1192</c:v>
                </c:pt>
                <c:pt idx="78648">
                  <c:v>1142</c:v>
                </c:pt>
                <c:pt idx="78649">
                  <c:v>1090</c:v>
                </c:pt>
                <c:pt idx="78650">
                  <c:v>1055</c:v>
                </c:pt>
                <c:pt idx="78651">
                  <c:v>1041</c:v>
                </c:pt>
                <c:pt idx="78652">
                  <c:v>1038</c:v>
                </c:pt>
                <c:pt idx="78653">
                  <c:v>1047</c:v>
                </c:pt>
                <c:pt idx="78654">
                  <c:v>1034</c:v>
                </c:pt>
                <c:pt idx="78655">
                  <c:v>1185</c:v>
                </c:pt>
                <c:pt idx="78656">
                  <c:v>1304</c:v>
                </c:pt>
                <c:pt idx="78657">
                  <c:v>1370</c:v>
                </c:pt>
                <c:pt idx="78658">
                  <c:v>1404</c:v>
                </c:pt>
                <c:pt idx="78659">
                  <c:v>1371</c:v>
                </c:pt>
                <c:pt idx="78660">
                  <c:v>1351</c:v>
                </c:pt>
                <c:pt idx="78661">
                  <c:v>1351</c:v>
                </c:pt>
                <c:pt idx="78662">
                  <c:v>1340</c:v>
                </c:pt>
                <c:pt idx="78663">
                  <c:v>1326</c:v>
                </c:pt>
                <c:pt idx="78664">
                  <c:v>1298</c:v>
                </c:pt>
                <c:pt idx="78665">
                  <c:v>1276</c:v>
                </c:pt>
                <c:pt idx="78666">
                  <c:v>1380</c:v>
                </c:pt>
                <c:pt idx="78667">
                  <c:v>1357</c:v>
                </c:pt>
                <c:pt idx="78668">
                  <c:v>1306</c:v>
                </c:pt>
                <c:pt idx="78669">
                  <c:v>1216</c:v>
                </c:pt>
                <c:pt idx="78670">
                  <c:v>1201</c:v>
                </c:pt>
                <c:pt idx="78671">
                  <c:v>1147</c:v>
                </c:pt>
                <c:pt idx="78672">
                  <c:v>1121</c:v>
                </c:pt>
                <c:pt idx="78673">
                  <c:v>1098</c:v>
                </c:pt>
                <c:pt idx="78674">
                  <c:v>1076</c:v>
                </c:pt>
                <c:pt idx="78675">
                  <c:v>1056</c:v>
                </c:pt>
                <c:pt idx="78676">
                  <c:v>1031</c:v>
                </c:pt>
                <c:pt idx="78677">
                  <c:v>1025</c:v>
                </c:pt>
                <c:pt idx="78678">
                  <c:v>953</c:v>
                </c:pt>
                <c:pt idx="78679">
                  <c:v>992</c:v>
                </c:pt>
                <c:pt idx="78680">
                  <c:v>1039</c:v>
                </c:pt>
                <c:pt idx="78681">
                  <c:v>1070</c:v>
                </c:pt>
                <c:pt idx="78682">
                  <c:v>1079</c:v>
                </c:pt>
                <c:pt idx="78683">
                  <c:v>1092</c:v>
                </c:pt>
                <c:pt idx="78684">
                  <c:v>1100</c:v>
                </c:pt>
                <c:pt idx="78685">
                  <c:v>1095</c:v>
                </c:pt>
                <c:pt idx="78686">
                  <c:v>1099</c:v>
                </c:pt>
                <c:pt idx="78687">
                  <c:v>1092</c:v>
                </c:pt>
                <c:pt idx="78688">
                  <c:v>1067</c:v>
                </c:pt>
                <c:pt idx="78689">
                  <c:v>1045</c:v>
                </c:pt>
                <c:pt idx="78690">
                  <c:v>1165</c:v>
                </c:pt>
                <c:pt idx="78691">
                  <c:v>1179</c:v>
                </c:pt>
                <c:pt idx="78692">
                  <c:v>1184</c:v>
                </c:pt>
                <c:pt idx="78693">
                  <c:v>1178</c:v>
                </c:pt>
                <c:pt idx="78694">
                  <c:v>1143</c:v>
                </c:pt>
                <c:pt idx="78695">
                  <c:v>1090</c:v>
                </c:pt>
                <c:pt idx="78696">
                  <c:v>1060</c:v>
                </c:pt>
                <c:pt idx="78697">
                  <c:v>1022</c:v>
                </c:pt>
                <c:pt idx="78698">
                  <c:v>1001</c:v>
                </c:pt>
                <c:pt idx="78699">
                  <c:v>987</c:v>
                </c:pt>
                <c:pt idx="78700">
                  <c:v>991</c:v>
                </c:pt>
                <c:pt idx="78701">
                  <c:v>1025</c:v>
                </c:pt>
                <c:pt idx="78702">
                  <c:v>1034</c:v>
                </c:pt>
                <c:pt idx="78703">
                  <c:v>1231</c:v>
                </c:pt>
                <c:pt idx="78704">
                  <c:v>1373</c:v>
                </c:pt>
                <c:pt idx="78705">
                  <c:v>1450</c:v>
                </c:pt>
                <c:pt idx="78706">
                  <c:v>1509</c:v>
                </c:pt>
                <c:pt idx="78707">
                  <c:v>1527</c:v>
                </c:pt>
                <c:pt idx="78708">
                  <c:v>1555</c:v>
                </c:pt>
                <c:pt idx="78709">
                  <c:v>1568</c:v>
                </c:pt>
                <c:pt idx="78710">
                  <c:v>1575</c:v>
                </c:pt>
                <c:pt idx="78711">
                  <c:v>1520</c:v>
                </c:pt>
                <c:pt idx="78712">
                  <c:v>1421</c:v>
                </c:pt>
                <c:pt idx="78713">
                  <c:v>1322</c:v>
                </c:pt>
                <c:pt idx="78714">
                  <c:v>1432</c:v>
                </c:pt>
                <c:pt idx="78715">
                  <c:v>1406</c:v>
                </c:pt>
                <c:pt idx="78716">
                  <c:v>1362</c:v>
                </c:pt>
                <c:pt idx="78717">
                  <c:v>1304</c:v>
                </c:pt>
                <c:pt idx="78718">
                  <c:v>1244</c:v>
                </c:pt>
                <c:pt idx="78719">
                  <c:v>1175</c:v>
                </c:pt>
                <c:pt idx="78720">
                  <c:v>1127</c:v>
                </c:pt>
                <c:pt idx="78721">
                  <c:v>1084</c:v>
                </c:pt>
                <c:pt idx="78722">
                  <c:v>1047</c:v>
                </c:pt>
                <c:pt idx="78723">
                  <c:v>1028</c:v>
                </c:pt>
                <c:pt idx="78724">
                  <c:v>1027</c:v>
                </c:pt>
                <c:pt idx="78725">
                  <c:v>1051</c:v>
                </c:pt>
                <c:pt idx="78726">
                  <c:v>1052</c:v>
                </c:pt>
                <c:pt idx="78727">
                  <c:v>1217</c:v>
                </c:pt>
                <c:pt idx="78728">
                  <c:v>1341</c:v>
                </c:pt>
                <c:pt idx="78729">
                  <c:v>1446</c:v>
                </c:pt>
                <c:pt idx="78730">
                  <c:v>1506</c:v>
                </c:pt>
                <c:pt idx="78731">
                  <c:v>1525</c:v>
                </c:pt>
                <c:pt idx="78732">
                  <c:v>1531</c:v>
                </c:pt>
                <c:pt idx="78733">
                  <c:v>1550</c:v>
                </c:pt>
                <c:pt idx="78734">
                  <c:v>1557</c:v>
                </c:pt>
                <c:pt idx="78735">
                  <c:v>1506</c:v>
                </c:pt>
                <c:pt idx="78736">
                  <c:v>1414</c:v>
                </c:pt>
                <c:pt idx="78737">
                  <c:v>1336</c:v>
                </c:pt>
                <c:pt idx="78738">
                  <c:v>1453</c:v>
                </c:pt>
                <c:pt idx="78739">
                  <c:v>1425</c:v>
                </c:pt>
                <c:pt idx="78740">
                  <c:v>1380</c:v>
                </c:pt>
                <c:pt idx="78741">
                  <c:v>1305</c:v>
                </c:pt>
                <c:pt idx="78742">
                  <c:v>1269</c:v>
                </c:pt>
                <c:pt idx="78743">
                  <c:v>1189</c:v>
                </c:pt>
                <c:pt idx="78744">
                  <c:v>1148</c:v>
                </c:pt>
                <c:pt idx="78745">
                  <c:v>1093</c:v>
                </c:pt>
                <c:pt idx="78746">
                  <c:v>1073</c:v>
                </c:pt>
                <c:pt idx="78747">
                  <c:v>1043</c:v>
                </c:pt>
                <c:pt idx="78748">
                  <c:v>1035</c:v>
                </c:pt>
                <c:pt idx="78749">
                  <c:v>1059</c:v>
                </c:pt>
                <c:pt idx="78750">
                  <c:v>1052</c:v>
                </c:pt>
                <c:pt idx="78751">
                  <c:v>1221</c:v>
                </c:pt>
                <c:pt idx="78752">
                  <c:v>1368</c:v>
                </c:pt>
                <c:pt idx="78753">
                  <c:v>1471</c:v>
                </c:pt>
                <c:pt idx="78754">
                  <c:v>1525</c:v>
                </c:pt>
                <c:pt idx="78755">
                  <c:v>1536</c:v>
                </c:pt>
                <c:pt idx="78756">
                  <c:v>1544</c:v>
                </c:pt>
                <c:pt idx="78757">
                  <c:v>1566</c:v>
                </c:pt>
                <c:pt idx="78758">
                  <c:v>1575</c:v>
                </c:pt>
                <c:pt idx="78759">
                  <c:v>1511</c:v>
                </c:pt>
                <c:pt idx="78760">
                  <c:v>1413</c:v>
                </c:pt>
                <c:pt idx="78761">
                  <c:v>1328</c:v>
                </c:pt>
                <c:pt idx="78762">
                  <c:v>1445</c:v>
                </c:pt>
                <c:pt idx="78763">
                  <c:v>1413</c:v>
                </c:pt>
                <c:pt idx="78764">
                  <c:v>1369</c:v>
                </c:pt>
                <c:pt idx="78765">
                  <c:v>1297</c:v>
                </c:pt>
                <c:pt idx="78766">
                  <c:v>1263</c:v>
                </c:pt>
                <c:pt idx="78767">
                  <c:v>1209</c:v>
                </c:pt>
                <c:pt idx="78768">
                  <c:v>1168</c:v>
                </c:pt>
                <c:pt idx="78769">
                  <c:v>1117</c:v>
                </c:pt>
                <c:pt idx="78770">
                  <c:v>1082</c:v>
                </c:pt>
                <c:pt idx="78771">
                  <c:v>1067</c:v>
                </c:pt>
                <c:pt idx="78772">
                  <c:v>1047</c:v>
                </c:pt>
                <c:pt idx="78773">
                  <c:v>1042</c:v>
                </c:pt>
                <c:pt idx="78774">
                  <c:v>1013</c:v>
                </c:pt>
                <c:pt idx="78775">
                  <c:v>1122</c:v>
                </c:pt>
                <c:pt idx="78776">
                  <c:v>1234</c:v>
                </c:pt>
                <c:pt idx="78777">
                  <c:v>1327</c:v>
                </c:pt>
                <c:pt idx="78778">
                  <c:v>1372</c:v>
                </c:pt>
                <c:pt idx="78779">
                  <c:v>1373</c:v>
                </c:pt>
                <c:pt idx="78780">
                  <c:v>1355</c:v>
                </c:pt>
                <c:pt idx="78781">
                  <c:v>1343</c:v>
                </c:pt>
                <c:pt idx="78782">
                  <c:v>1327</c:v>
                </c:pt>
                <c:pt idx="78783">
                  <c:v>1314</c:v>
                </c:pt>
                <c:pt idx="78784">
                  <c:v>1268</c:v>
                </c:pt>
                <c:pt idx="78785">
                  <c:v>1248</c:v>
                </c:pt>
                <c:pt idx="78786">
                  <c:v>1345</c:v>
                </c:pt>
                <c:pt idx="78787">
                  <c:v>1334</c:v>
                </c:pt>
                <c:pt idx="78788">
                  <c:v>1309</c:v>
                </c:pt>
                <c:pt idx="78789">
                  <c:v>1264</c:v>
                </c:pt>
                <c:pt idx="78790">
                  <c:v>1221</c:v>
                </c:pt>
                <c:pt idx="78791">
                  <c:v>1173</c:v>
                </c:pt>
                <c:pt idx="78792">
                  <c:v>1126</c:v>
                </c:pt>
                <c:pt idx="78793">
                  <c:v>1107</c:v>
                </c:pt>
                <c:pt idx="78794">
                  <c:v>1075</c:v>
                </c:pt>
                <c:pt idx="78795">
                  <c:v>1047</c:v>
                </c:pt>
                <c:pt idx="78796">
                  <c:v>1035</c:v>
                </c:pt>
                <c:pt idx="78797">
                  <c:v>1037</c:v>
                </c:pt>
                <c:pt idx="78798">
                  <c:v>979</c:v>
                </c:pt>
                <c:pt idx="78799">
                  <c:v>1013</c:v>
                </c:pt>
                <c:pt idx="78800">
                  <c:v>1091</c:v>
                </c:pt>
                <c:pt idx="78801">
                  <c:v>1149</c:v>
                </c:pt>
                <c:pt idx="78802">
                  <c:v>1202</c:v>
                </c:pt>
                <c:pt idx="78803">
                  <c:v>1231</c:v>
                </c:pt>
                <c:pt idx="78804">
                  <c:v>1242</c:v>
                </c:pt>
                <c:pt idx="78805">
                  <c:v>1249</c:v>
                </c:pt>
                <c:pt idx="78806">
                  <c:v>1244</c:v>
                </c:pt>
                <c:pt idx="78807">
                  <c:v>1242</c:v>
                </c:pt>
                <c:pt idx="78808">
                  <c:v>1215</c:v>
                </c:pt>
                <c:pt idx="78809">
                  <c:v>1181</c:v>
                </c:pt>
                <c:pt idx="78810">
                  <c:v>1317</c:v>
                </c:pt>
                <c:pt idx="78811">
                  <c:v>1297</c:v>
                </c:pt>
                <c:pt idx="78812">
                  <c:v>1277</c:v>
                </c:pt>
                <c:pt idx="78813">
                  <c:v>1254</c:v>
                </c:pt>
                <c:pt idx="78814">
                  <c:v>1208</c:v>
                </c:pt>
                <c:pt idx="78815">
                  <c:v>1157</c:v>
                </c:pt>
                <c:pt idx="78816">
                  <c:v>1102</c:v>
                </c:pt>
                <c:pt idx="78817">
                  <c:v>1059</c:v>
                </c:pt>
                <c:pt idx="78818">
                  <c:v>1026</c:v>
                </c:pt>
                <c:pt idx="78819">
                  <c:v>1009</c:v>
                </c:pt>
                <c:pt idx="78820">
                  <c:v>999</c:v>
                </c:pt>
                <c:pt idx="78821">
                  <c:v>1020</c:v>
                </c:pt>
                <c:pt idx="78822">
                  <c:v>1003</c:v>
                </c:pt>
                <c:pt idx="78823">
                  <c:v>1124</c:v>
                </c:pt>
                <c:pt idx="78824">
                  <c:v>1218</c:v>
                </c:pt>
                <c:pt idx="78825">
                  <c:v>1299</c:v>
                </c:pt>
                <c:pt idx="78826">
                  <c:v>1312</c:v>
                </c:pt>
                <c:pt idx="78827">
                  <c:v>1322</c:v>
                </c:pt>
                <c:pt idx="78828">
                  <c:v>1304</c:v>
                </c:pt>
                <c:pt idx="78829">
                  <c:v>1302</c:v>
                </c:pt>
                <c:pt idx="78830">
                  <c:v>1292</c:v>
                </c:pt>
                <c:pt idx="78831">
                  <c:v>1271</c:v>
                </c:pt>
                <c:pt idx="78832">
                  <c:v>1256</c:v>
                </c:pt>
                <c:pt idx="78833">
                  <c:v>1221</c:v>
                </c:pt>
                <c:pt idx="78834">
                  <c:v>1343</c:v>
                </c:pt>
                <c:pt idx="78835">
                  <c:v>1316</c:v>
                </c:pt>
                <c:pt idx="78836">
                  <c:v>1288</c:v>
                </c:pt>
                <c:pt idx="78837">
                  <c:v>1205</c:v>
                </c:pt>
                <c:pt idx="78838">
                  <c:v>1164</c:v>
                </c:pt>
                <c:pt idx="78839">
                  <c:v>1101</c:v>
                </c:pt>
                <c:pt idx="78840">
                  <c:v>1074</c:v>
                </c:pt>
                <c:pt idx="78841">
                  <c:v>1047</c:v>
                </c:pt>
                <c:pt idx="78842">
                  <c:v>1039</c:v>
                </c:pt>
                <c:pt idx="78843">
                  <c:v>1018</c:v>
                </c:pt>
                <c:pt idx="78844">
                  <c:v>988</c:v>
                </c:pt>
                <c:pt idx="78845">
                  <c:v>985</c:v>
                </c:pt>
                <c:pt idx="78846">
                  <c:v>935</c:v>
                </c:pt>
                <c:pt idx="78847">
                  <c:v>968</c:v>
                </c:pt>
                <c:pt idx="78848">
                  <c:v>1017</c:v>
                </c:pt>
                <c:pt idx="78849">
                  <c:v>1043</c:v>
                </c:pt>
                <c:pt idx="78850">
                  <c:v>1056</c:v>
                </c:pt>
                <c:pt idx="78851">
                  <c:v>1069</c:v>
                </c:pt>
                <c:pt idx="78852">
                  <c:v>1084</c:v>
                </c:pt>
                <c:pt idx="78853">
                  <c:v>1090</c:v>
                </c:pt>
                <c:pt idx="78854">
                  <c:v>1084</c:v>
                </c:pt>
                <c:pt idx="78855">
                  <c:v>1058</c:v>
                </c:pt>
                <c:pt idx="78856">
                  <c:v>1058</c:v>
                </c:pt>
                <c:pt idx="78857">
                  <c:v>1039</c:v>
                </c:pt>
                <c:pt idx="78858">
                  <c:v>1165</c:v>
                </c:pt>
                <c:pt idx="78859">
                  <c:v>1187</c:v>
                </c:pt>
                <c:pt idx="78860">
                  <c:v>1197</c:v>
                </c:pt>
                <c:pt idx="78861">
                  <c:v>1175</c:v>
                </c:pt>
                <c:pt idx="78862">
                  <c:v>1139</c:v>
                </c:pt>
                <c:pt idx="78863">
                  <c:v>1087</c:v>
                </c:pt>
                <c:pt idx="78864">
                  <c:v>1041</c:v>
                </c:pt>
                <c:pt idx="78865">
                  <c:v>1022</c:v>
                </c:pt>
                <c:pt idx="78866">
                  <c:v>993</c:v>
                </c:pt>
                <c:pt idx="78867">
                  <c:v>977</c:v>
                </c:pt>
                <c:pt idx="78868">
                  <c:v>981</c:v>
                </c:pt>
                <c:pt idx="78869">
                  <c:v>1014</c:v>
                </c:pt>
                <c:pt idx="78870">
                  <c:v>1029</c:v>
                </c:pt>
                <c:pt idx="78871">
                  <c:v>1212</c:v>
                </c:pt>
                <c:pt idx="78872">
                  <c:v>1350</c:v>
                </c:pt>
                <c:pt idx="78873">
                  <c:v>1372</c:v>
                </c:pt>
                <c:pt idx="78874">
                  <c:v>1489</c:v>
                </c:pt>
                <c:pt idx="78875">
                  <c:v>1510</c:v>
                </c:pt>
                <c:pt idx="78876">
                  <c:v>1545</c:v>
                </c:pt>
                <c:pt idx="78877">
                  <c:v>1562</c:v>
                </c:pt>
                <c:pt idx="78878">
                  <c:v>1560</c:v>
                </c:pt>
                <c:pt idx="78879">
                  <c:v>1492</c:v>
                </c:pt>
                <c:pt idx="78880">
                  <c:v>1392</c:v>
                </c:pt>
                <c:pt idx="78881">
                  <c:v>1330</c:v>
                </c:pt>
                <c:pt idx="78882">
                  <c:v>1409</c:v>
                </c:pt>
                <c:pt idx="78883">
                  <c:v>1392</c:v>
                </c:pt>
                <c:pt idx="78884">
                  <c:v>1335</c:v>
                </c:pt>
                <c:pt idx="78885">
                  <c:v>1313</c:v>
                </c:pt>
                <c:pt idx="78886">
                  <c:v>1256</c:v>
                </c:pt>
                <c:pt idx="78887">
                  <c:v>1173</c:v>
                </c:pt>
                <c:pt idx="78888">
                  <c:v>1101</c:v>
                </c:pt>
                <c:pt idx="78889">
                  <c:v>1071</c:v>
                </c:pt>
                <c:pt idx="78890">
                  <c:v>1034</c:v>
                </c:pt>
                <c:pt idx="78891">
                  <c:v>1013</c:v>
                </c:pt>
                <c:pt idx="78892">
                  <c:v>1001</c:v>
                </c:pt>
                <c:pt idx="78893">
                  <c:v>1026</c:v>
                </c:pt>
                <c:pt idx="78894">
                  <c:v>1036</c:v>
                </c:pt>
                <c:pt idx="78895">
                  <c:v>1252</c:v>
                </c:pt>
                <c:pt idx="78896">
                  <c:v>1370</c:v>
                </c:pt>
                <c:pt idx="78897">
                  <c:v>1459</c:v>
                </c:pt>
                <c:pt idx="78898">
                  <c:v>1525</c:v>
                </c:pt>
                <c:pt idx="78899">
                  <c:v>1539</c:v>
                </c:pt>
                <c:pt idx="78900">
                  <c:v>1553</c:v>
                </c:pt>
                <c:pt idx="78901">
                  <c:v>1578</c:v>
                </c:pt>
                <c:pt idx="78902">
                  <c:v>1584</c:v>
                </c:pt>
                <c:pt idx="78903">
                  <c:v>1514</c:v>
                </c:pt>
                <c:pt idx="78904">
                  <c:v>1414</c:v>
                </c:pt>
                <c:pt idx="78905">
                  <c:v>1308</c:v>
                </c:pt>
                <c:pt idx="78906">
                  <c:v>1406</c:v>
                </c:pt>
                <c:pt idx="78907">
                  <c:v>1357</c:v>
                </c:pt>
                <c:pt idx="78908">
                  <c:v>1313</c:v>
                </c:pt>
                <c:pt idx="78909">
                  <c:v>1285</c:v>
                </c:pt>
                <c:pt idx="78910">
                  <c:v>1231</c:v>
                </c:pt>
                <c:pt idx="78911">
                  <c:v>1153</c:v>
                </c:pt>
                <c:pt idx="78912">
                  <c:v>1103</c:v>
                </c:pt>
                <c:pt idx="78913">
                  <c:v>1065</c:v>
                </c:pt>
                <c:pt idx="78914">
                  <c:v>1035</c:v>
                </c:pt>
                <c:pt idx="78915">
                  <c:v>1019</c:v>
                </c:pt>
                <c:pt idx="78916">
                  <c:v>1019</c:v>
                </c:pt>
                <c:pt idx="78917">
                  <c:v>1035</c:v>
                </c:pt>
                <c:pt idx="78918">
                  <c:v>1041</c:v>
                </c:pt>
                <c:pt idx="78919">
                  <c:v>1233</c:v>
                </c:pt>
                <c:pt idx="78920">
                  <c:v>1386</c:v>
                </c:pt>
                <c:pt idx="78921">
                  <c:v>1483</c:v>
                </c:pt>
                <c:pt idx="78922">
                  <c:v>1544</c:v>
                </c:pt>
                <c:pt idx="78923">
                  <c:v>1574</c:v>
                </c:pt>
                <c:pt idx="78924">
                  <c:v>1589</c:v>
                </c:pt>
                <c:pt idx="78925">
                  <c:v>1602</c:v>
                </c:pt>
                <c:pt idx="78926">
                  <c:v>1582</c:v>
                </c:pt>
                <c:pt idx="78927">
                  <c:v>1518</c:v>
                </c:pt>
                <c:pt idx="78928">
                  <c:v>1428</c:v>
                </c:pt>
                <c:pt idx="78929">
                  <c:v>1324</c:v>
                </c:pt>
                <c:pt idx="78930">
                  <c:v>1414</c:v>
                </c:pt>
                <c:pt idx="78931">
                  <c:v>1391</c:v>
                </c:pt>
                <c:pt idx="78932">
                  <c:v>1350</c:v>
                </c:pt>
                <c:pt idx="78933">
                  <c:v>1299</c:v>
                </c:pt>
                <c:pt idx="78934">
                  <c:v>1250</c:v>
                </c:pt>
                <c:pt idx="78935">
                  <c:v>1175</c:v>
                </c:pt>
                <c:pt idx="78936">
                  <c:v>1129</c:v>
                </c:pt>
                <c:pt idx="78937">
                  <c:v>1083</c:v>
                </c:pt>
                <c:pt idx="78938">
                  <c:v>1058</c:v>
                </c:pt>
                <c:pt idx="78939">
                  <c:v>1038</c:v>
                </c:pt>
                <c:pt idx="78940">
                  <c:v>1029</c:v>
                </c:pt>
                <c:pt idx="78941">
                  <c:v>1039</c:v>
                </c:pt>
                <c:pt idx="78942">
                  <c:v>1005</c:v>
                </c:pt>
                <c:pt idx="78943">
                  <c:v>1116</c:v>
                </c:pt>
                <c:pt idx="78944">
                  <c:v>1268</c:v>
                </c:pt>
                <c:pt idx="78945">
                  <c:v>1352</c:v>
                </c:pt>
                <c:pt idx="78946">
                  <c:v>1414</c:v>
                </c:pt>
                <c:pt idx="78947">
                  <c:v>1413</c:v>
                </c:pt>
                <c:pt idx="78948">
                  <c:v>1401</c:v>
                </c:pt>
                <c:pt idx="78949">
                  <c:v>1369</c:v>
                </c:pt>
                <c:pt idx="78950">
                  <c:v>1368</c:v>
                </c:pt>
                <c:pt idx="78951">
                  <c:v>1353</c:v>
                </c:pt>
                <c:pt idx="78952">
                  <c:v>1301</c:v>
                </c:pt>
                <c:pt idx="78953">
                  <c:v>1263</c:v>
                </c:pt>
                <c:pt idx="78954">
                  <c:v>1358</c:v>
                </c:pt>
                <c:pt idx="78955">
                  <c:v>1342</c:v>
                </c:pt>
                <c:pt idx="78956">
                  <c:v>1309</c:v>
                </c:pt>
                <c:pt idx="78957">
                  <c:v>1237</c:v>
                </c:pt>
                <c:pt idx="78958">
                  <c:v>1211</c:v>
                </c:pt>
                <c:pt idx="78959">
                  <c:v>1173</c:v>
                </c:pt>
                <c:pt idx="78960">
                  <c:v>1130</c:v>
                </c:pt>
                <c:pt idx="78961">
                  <c:v>1099</c:v>
                </c:pt>
                <c:pt idx="78962">
                  <c:v>1050</c:v>
                </c:pt>
                <c:pt idx="78963">
                  <c:v>1024</c:v>
                </c:pt>
                <c:pt idx="78964">
                  <c:v>1012</c:v>
                </c:pt>
                <c:pt idx="78965">
                  <c:v>1019</c:v>
                </c:pt>
                <c:pt idx="78966">
                  <c:v>974</c:v>
                </c:pt>
                <c:pt idx="78967">
                  <c:v>1022</c:v>
                </c:pt>
                <c:pt idx="78968">
                  <c:v>1101</c:v>
                </c:pt>
                <c:pt idx="78969">
                  <c:v>1151</c:v>
                </c:pt>
                <c:pt idx="78970">
                  <c:v>1245</c:v>
                </c:pt>
                <c:pt idx="78971">
                  <c:v>1245</c:v>
                </c:pt>
                <c:pt idx="78972">
                  <c:v>1273</c:v>
                </c:pt>
                <c:pt idx="78973">
                  <c:v>1262</c:v>
                </c:pt>
                <c:pt idx="78974">
                  <c:v>1265</c:v>
                </c:pt>
                <c:pt idx="78975">
                  <c:v>1254</c:v>
                </c:pt>
                <c:pt idx="78976">
                  <c:v>1179</c:v>
                </c:pt>
                <c:pt idx="78977">
                  <c:v>1129</c:v>
                </c:pt>
                <c:pt idx="78978">
                  <c:v>1236</c:v>
                </c:pt>
                <c:pt idx="78979">
                  <c:v>1252</c:v>
                </c:pt>
                <c:pt idx="78980">
                  <c:v>1250</c:v>
                </c:pt>
                <c:pt idx="78981">
                  <c:v>1220</c:v>
                </c:pt>
                <c:pt idx="78982">
                  <c:v>1175</c:v>
                </c:pt>
                <c:pt idx="78983">
                  <c:v>1116</c:v>
                </c:pt>
                <c:pt idx="78984">
                  <c:v>1071</c:v>
                </c:pt>
                <c:pt idx="78985">
                  <c:v>1039</c:v>
                </c:pt>
                <c:pt idx="78986">
                  <c:v>1013</c:v>
                </c:pt>
                <c:pt idx="78987">
                  <c:v>996</c:v>
                </c:pt>
                <c:pt idx="78988">
                  <c:v>991</c:v>
                </c:pt>
                <c:pt idx="78989">
                  <c:v>1032</c:v>
                </c:pt>
                <c:pt idx="78990">
                  <c:v>1035</c:v>
                </c:pt>
                <c:pt idx="78991">
                  <c:v>1212</c:v>
                </c:pt>
                <c:pt idx="78992">
                  <c:v>1358</c:v>
                </c:pt>
                <c:pt idx="78993">
                  <c:v>1429</c:v>
                </c:pt>
                <c:pt idx="78994">
                  <c:v>1509</c:v>
                </c:pt>
                <c:pt idx="78995">
                  <c:v>1531</c:v>
                </c:pt>
                <c:pt idx="78996">
                  <c:v>1555</c:v>
                </c:pt>
                <c:pt idx="78997">
                  <c:v>1580</c:v>
                </c:pt>
                <c:pt idx="78998">
                  <c:v>1574</c:v>
                </c:pt>
                <c:pt idx="78999">
                  <c:v>1517</c:v>
                </c:pt>
                <c:pt idx="79000">
                  <c:v>1407</c:v>
                </c:pt>
                <c:pt idx="79001">
                  <c:v>1302</c:v>
                </c:pt>
                <c:pt idx="79002">
                  <c:v>1384</c:v>
                </c:pt>
                <c:pt idx="79003">
                  <c:v>1365</c:v>
                </c:pt>
                <c:pt idx="79004">
                  <c:v>1317</c:v>
                </c:pt>
                <c:pt idx="79005">
                  <c:v>1256</c:v>
                </c:pt>
                <c:pt idx="79006">
                  <c:v>1203</c:v>
                </c:pt>
                <c:pt idx="79007">
                  <c:v>1145</c:v>
                </c:pt>
                <c:pt idx="79008">
                  <c:v>1070</c:v>
                </c:pt>
                <c:pt idx="79009">
                  <c:v>1067</c:v>
                </c:pt>
                <c:pt idx="79010">
                  <c:v>1036</c:v>
                </c:pt>
                <c:pt idx="79011">
                  <c:v>1020</c:v>
                </c:pt>
                <c:pt idx="79012">
                  <c:v>1014</c:v>
                </c:pt>
                <c:pt idx="79013">
                  <c:v>1044</c:v>
                </c:pt>
                <c:pt idx="79014">
                  <c:v>1038</c:v>
                </c:pt>
                <c:pt idx="79015">
                  <c:v>1223</c:v>
                </c:pt>
                <c:pt idx="79016">
                  <c:v>1332</c:v>
                </c:pt>
                <c:pt idx="79017">
                  <c:v>1419</c:v>
                </c:pt>
                <c:pt idx="79018">
                  <c:v>1496</c:v>
                </c:pt>
                <c:pt idx="79019">
                  <c:v>1504</c:v>
                </c:pt>
                <c:pt idx="79020">
                  <c:v>1518</c:v>
                </c:pt>
                <c:pt idx="79021">
                  <c:v>1544</c:v>
                </c:pt>
                <c:pt idx="79022">
                  <c:v>1526</c:v>
                </c:pt>
                <c:pt idx="79023">
                  <c:v>1461</c:v>
                </c:pt>
                <c:pt idx="79024">
                  <c:v>1372</c:v>
                </c:pt>
                <c:pt idx="79025">
                  <c:v>1275</c:v>
                </c:pt>
                <c:pt idx="79026">
                  <c:v>1336</c:v>
                </c:pt>
                <c:pt idx="79027">
                  <c:v>1316</c:v>
                </c:pt>
                <c:pt idx="79028">
                  <c:v>1269</c:v>
                </c:pt>
                <c:pt idx="79029">
                  <c:v>1208</c:v>
                </c:pt>
                <c:pt idx="79030">
                  <c:v>1159</c:v>
                </c:pt>
                <c:pt idx="79031">
                  <c:v>1094</c:v>
                </c:pt>
                <c:pt idx="79032">
                  <c:v>1061</c:v>
                </c:pt>
                <c:pt idx="79033">
                  <c:v>1049</c:v>
                </c:pt>
                <c:pt idx="79034">
                  <c:v>1015</c:v>
                </c:pt>
                <c:pt idx="79035">
                  <c:v>1016</c:v>
                </c:pt>
                <c:pt idx="79036">
                  <c:v>1007</c:v>
                </c:pt>
                <c:pt idx="79037">
                  <c:v>1007</c:v>
                </c:pt>
                <c:pt idx="79038">
                  <c:v>976</c:v>
                </c:pt>
                <c:pt idx="79039">
                  <c:v>1013</c:v>
                </c:pt>
                <c:pt idx="79040">
                  <c:v>1075</c:v>
                </c:pt>
                <c:pt idx="79041">
                  <c:v>1138</c:v>
                </c:pt>
                <c:pt idx="79042">
                  <c:v>1174</c:v>
                </c:pt>
                <c:pt idx="79043">
                  <c:v>1211</c:v>
                </c:pt>
                <c:pt idx="79044">
                  <c:v>1237</c:v>
                </c:pt>
                <c:pt idx="79045">
                  <c:v>1245</c:v>
                </c:pt>
                <c:pt idx="79046">
                  <c:v>1219</c:v>
                </c:pt>
                <c:pt idx="79047">
                  <c:v>1216</c:v>
                </c:pt>
                <c:pt idx="79048">
                  <c:v>1180</c:v>
                </c:pt>
                <c:pt idx="79049">
                  <c:v>1170</c:v>
                </c:pt>
                <c:pt idx="79050">
                  <c:v>1263</c:v>
                </c:pt>
                <c:pt idx="79051">
                  <c:v>1258</c:v>
                </c:pt>
                <c:pt idx="79052">
                  <c:v>1256</c:v>
                </c:pt>
                <c:pt idx="79053">
                  <c:v>1217</c:v>
                </c:pt>
                <c:pt idx="79054">
                  <c:v>1182</c:v>
                </c:pt>
                <c:pt idx="79055">
                  <c:v>1107</c:v>
                </c:pt>
                <c:pt idx="79056">
                  <c:v>1049</c:v>
                </c:pt>
                <c:pt idx="79057">
                  <c:v>1015</c:v>
                </c:pt>
                <c:pt idx="79058">
                  <c:v>992</c:v>
                </c:pt>
                <c:pt idx="79059">
                  <c:v>991</c:v>
                </c:pt>
                <c:pt idx="79060">
                  <c:v>990</c:v>
                </c:pt>
                <c:pt idx="79061">
                  <c:v>1032</c:v>
                </c:pt>
                <c:pt idx="79062">
                  <c:v>1042</c:v>
                </c:pt>
                <c:pt idx="79063">
                  <c:v>1209</c:v>
                </c:pt>
                <c:pt idx="79064">
                  <c:v>1296</c:v>
                </c:pt>
                <c:pt idx="79065">
                  <c:v>1404</c:v>
                </c:pt>
                <c:pt idx="79066">
                  <c:v>1477</c:v>
                </c:pt>
                <c:pt idx="79067">
                  <c:v>1482</c:v>
                </c:pt>
                <c:pt idx="79068">
                  <c:v>1498</c:v>
                </c:pt>
                <c:pt idx="79069">
                  <c:v>1516</c:v>
                </c:pt>
                <c:pt idx="79070">
                  <c:v>1514</c:v>
                </c:pt>
                <c:pt idx="79071">
                  <c:v>1444</c:v>
                </c:pt>
                <c:pt idx="79072">
                  <c:v>1358</c:v>
                </c:pt>
                <c:pt idx="79073">
                  <c:v>1288</c:v>
                </c:pt>
                <c:pt idx="79074">
                  <c:v>1363</c:v>
                </c:pt>
                <c:pt idx="79075">
                  <c:v>1313</c:v>
                </c:pt>
                <c:pt idx="79076">
                  <c:v>1293</c:v>
                </c:pt>
                <c:pt idx="79077">
                  <c:v>1230</c:v>
                </c:pt>
                <c:pt idx="79078">
                  <c:v>1182</c:v>
                </c:pt>
                <c:pt idx="79079">
                  <c:v>1105</c:v>
                </c:pt>
                <c:pt idx="79080">
                  <c:v>1065</c:v>
                </c:pt>
                <c:pt idx="79081">
                  <c:v>1025</c:v>
                </c:pt>
                <c:pt idx="79082">
                  <c:v>997</c:v>
                </c:pt>
                <c:pt idx="79083">
                  <c:v>979</c:v>
                </c:pt>
                <c:pt idx="79084">
                  <c:v>980</c:v>
                </c:pt>
                <c:pt idx="79085">
                  <c:v>1024</c:v>
                </c:pt>
                <c:pt idx="79086">
                  <c:v>1022</c:v>
                </c:pt>
                <c:pt idx="79087">
                  <c:v>1211</c:v>
                </c:pt>
                <c:pt idx="79088">
                  <c:v>1306</c:v>
                </c:pt>
                <c:pt idx="79089">
                  <c:v>1383</c:v>
                </c:pt>
                <c:pt idx="79090">
                  <c:v>1433</c:v>
                </c:pt>
                <c:pt idx="79091">
                  <c:v>1462</c:v>
                </c:pt>
                <c:pt idx="79092">
                  <c:v>1432</c:v>
                </c:pt>
                <c:pt idx="79093">
                  <c:v>1499</c:v>
                </c:pt>
                <c:pt idx="79094">
                  <c:v>1514</c:v>
                </c:pt>
                <c:pt idx="79095">
                  <c:v>1459</c:v>
                </c:pt>
                <c:pt idx="79096">
                  <c:v>1352</c:v>
                </c:pt>
                <c:pt idx="79097">
                  <c:v>1290</c:v>
                </c:pt>
                <c:pt idx="79098">
                  <c:v>1367</c:v>
                </c:pt>
                <c:pt idx="79099">
                  <c:v>1326</c:v>
                </c:pt>
                <c:pt idx="79100">
                  <c:v>1291</c:v>
                </c:pt>
                <c:pt idx="79101">
                  <c:v>1237</c:v>
                </c:pt>
                <c:pt idx="79102">
                  <c:v>1177</c:v>
                </c:pt>
                <c:pt idx="79103">
                  <c:v>1116</c:v>
                </c:pt>
                <c:pt idx="79104">
                  <c:v>1078</c:v>
                </c:pt>
                <c:pt idx="79105">
                  <c:v>1042</c:v>
                </c:pt>
                <c:pt idx="79106">
                  <c:v>1002</c:v>
                </c:pt>
                <c:pt idx="79107">
                  <c:v>984</c:v>
                </c:pt>
                <c:pt idx="79108">
                  <c:v>967</c:v>
                </c:pt>
                <c:pt idx="79109">
                  <c:v>987</c:v>
                </c:pt>
                <c:pt idx="79110">
                  <c:v>960</c:v>
                </c:pt>
                <c:pt idx="79111">
                  <c:v>1052</c:v>
                </c:pt>
                <c:pt idx="79112">
                  <c:v>1176</c:v>
                </c:pt>
                <c:pt idx="79113">
                  <c:v>1258</c:v>
                </c:pt>
                <c:pt idx="79114">
                  <c:v>1308</c:v>
                </c:pt>
                <c:pt idx="79115">
                  <c:v>1306</c:v>
                </c:pt>
                <c:pt idx="79116">
                  <c:v>1284</c:v>
                </c:pt>
                <c:pt idx="79117">
                  <c:v>1302</c:v>
                </c:pt>
                <c:pt idx="79118">
                  <c:v>1289</c:v>
                </c:pt>
                <c:pt idx="79119">
                  <c:v>1271</c:v>
                </c:pt>
                <c:pt idx="79120">
                  <c:v>1235</c:v>
                </c:pt>
                <c:pt idx="79121">
                  <c:v>1199</c:v>
                </c:pt>
                <c:pt idx="79122">
                  <c:v>1284</c:v>
                </c:pt>
                <c:pt idx="79123">
                  <c:v>1279</c:v>
                </c:pt>
                <c:pt idx="79124">
                  <c:v>1234</c:v>
                </c:pt>
                <c:pt idx="79125">
                  <c:v>1198</c:v>
                </c:pt>
                <c:pt idx="79126">
                  <c:v>1142</c:v>
                </c:pt>
                <c:pt idx="79127">
                  <c:v>1098</c:v>
                </c:pt>
                <c:pt idx="79128">
                  <c:v>1045</c:v>
                </c:pt>
                <c:pt idx="79129">
                  <c:v>1021</c:v>
                </c:pt>
                <c:pt idx="79130">
                  <c:v>982</c:v>
                </c:pt>
                <c:pt idx="79131">
                  <c:v>962</c:v>
                </c:pt>
                <c:pt idx="79132">
                  <c:v>943</c:v>
                </c:pt>
                <c:pt idx="79133">
                  <c:v>951</c:v>
                </c:pt>
                <c:pt idx="79134">
                  <c:v>889</c:v>
                </c:pt>
                <c:pt idx="79135">
                  <c:v>939</c:v>
                </c:pt>
                <c:pt idx="79136">
                  <c:v>1001</c:v>
                </c:pt>
                <c:pt idx="79137">
                  <c:v>1052</c:v>
                </c:pt>
                <c:pt idx="79138">
                  <c:v>1118</c:v>
                </c:pt>
                <c:pt idx="79139">
                  <c:v>1146</c:v>
                </c:pt>
                <c:pt idx="79140">
                  <c:v>1164</c:v>
                </c:pt>
                <c:pt idx="79141">
                  <c:v>1165</c:v>
                </c:pt>
                <c:pt idx="79142">
                  <c:v>1170</c:v>
                </c:pt>
                <c:pt idx="79143">
                  <c:v>1159</c:v>
                </c:pt>
                <c:pt idx="79144">
                  <c:v>1124</c:v>
                </c:pt>
                <c:pt idx="79145">
                  <c:v>1108</c:v>
                </c:pt>
                <c:pt idx="79146">
                  <c:v>1218</c:v>
                </c:pt>
                <c:pt idx="79147">
                  <c:v>1213</c:v>
                </c:pt>
                <c:pt idx="79148">
                  <c:v>1205</c:v>
                </c:pt>
                <c:pt idx="79149">
                  <c:v>1183</c:v>
                </c:pt>
                <c:pt idx="79150">
                  <c:v>1131</c:v>
                </c:pt>
                <c:pt idx="79151">
                  <c:v>1078</c:v>
                </c:pt>
                <c:pt idx="79152">
                  <c:v>1042</c:v>
                </c:pt>
                <c:pt idx="79153">
                  <c:v>1002</c:v>
                </c:pt>
                <c:pt idx="79154">
                  <c:v>977</c:v>
                </c:pt>
                <c:pt idx="79155">
                  <c:v>960</c:v>
                </c:pt>
                <c:pt idx="79156">
                  <c:v>963</c:v>
                </c:pt>
                <c:pt idx="79157">
                  <c:v>1006</c:v>
                </c:pt>
                <c:pt idx="79158">
                  <c:v>1024</c:v>
                </c:pt>
                <c:pt idx="79159">
                  <c:v>1194</c:v>
                </c:pt>
                <c:pt idx="79160">
                  <c:v>1348</c:v>
                </c:pt>
                <c:pt idx="79161">
                  <c:v>1445</c:v>
                </c:pt>
                <c:pt idx="79162">
                  <c:v>1504</c:v>
                </c:pt>
                <c:pt idx="79163">
                  <c:v>1518</c:v>
                </c:pt>
                <c:pt idx="79164">
                  <c:v>1526</c:v>
                </c:pt>
                <c:pt idx="79165">
                  <c:v>1552</c:v>
                </c:pt>
                <c:pt idx="79166">
                  <c:v>1534</c:v>
                </c:pt>
                <c:pt idx="79167">
                  <c:v>1473</c:v>
                </c:pt>
                <c:pt idx="79168">
                  <c:v>1374</c:v>
                </c:pt>
                <c:pt idx="79169">
                  <c:v>1277</c:v>
                </c:pt>
                <c:pt idx="79170">
                  <c:v>1354</c:v>
                </c:pt>
                <c:pt idx="79171">
                  <c:v>1334</c:v>
                </c:pt>
                <c:pt idx="79172">
                  <c:v>1291</c:v>
                </c:pt>
                <c:pt idx="79173">
                  <c:v>1239</c:v>
                </c:pt>
                <c:pt idx="79174">
                  <c:v>1191</c:v>
                </c:pt>
                <c:pt idx="79175">
                  <c:v>1140</c:v>
                </c:pt>
                <c:pt idx="79176">
                  <c:v>1085</c:v>
                </c:pt>
                <c:pt idx="79177">
                  <c:v>1052</c:v>
                </c:pt>
                <c:pt idx="79178">
                  <c:v>1023</c:v>
                </c:pt>
                <c:pt idx="79179">
                  <c:v>997</c:v>
                </c:pt>
                <c:pt idx="79180">
                  <c:v>995</c:v>
                </c:pt>
                <c:pt idx="79181">
                  <c:v>1015</c:v>
                </c:pt>
                <c:pt idx="79182">
                  <c:v>1012</c:v>
                </c:pt>
                <c:pt idx="79183">
                  <c:v>1191</c:v>
                </c:pt>
                <c:pt idx="79184">
                  <c:v>1330</c:v>
                </c:pt>
                <c:pt idx="79185">
                  <c:v>1410</c:v>
                </c:pt>
                <c:pt idx="79186">
                  <c:v>1467</c:v>
                </c:pt>
                <c:pt idx="79187">
                  <c:v>1489</c:v>
                </c:pt>
                <c:pt idx="79188">
                  <c:v>1508</c:v>
                </c:pt>
                <c:pt idx="79189">
                  <c:v>1554</c:v>
                </c:pt>
                <c:pt idx="79190">
                  <c:v>1543</c:v>
                </c:pt>
                <c:pt idx="79191">
                  <c:v>1496</c:v>
                </c:pt>
                <c:pt idx="79192">
                  <c:v>1403</c:v>
                </c:pt>
                <c:pt idx="79193">
                  <c:v>1294</c:v>
                </c:pt>
                <c:pt idx="79194">
                  <c:v>1360</c:v>
                </c:pt>
                <c:pt idx="79195">
                  <c:v>1336</c:v>
                </c:pt>
                <c:pt idx="79196">
                  <c:v>1301</c:v>
                </c:pt>
                <c:pt idx="79197">
                  <c:v>1252</c:v>
                </c:pt>
                <c:pt idx="79198">
                  <c:v>1206</c:v>
                </c:pt>
                <c:pt idx="79199">
                  <c:v>1129</c:v>
                </c:pt>
                <c:pt idx="79200">
                  <c:v>1072</c:v>
                </c:pt>
                <c:pt idx="79201">
                  <c:v>1035</c:v>
                </c:pt>
                <c:pt idx="79202">
                  <c:v>1004</c:v>
                </c:pt>
                <c:pt idx="79203">
                  <c:v>994</c:v>
                </c:pt>
                <c:pt idx="79204">
                  <c:v>988</c:v>
                </c:pt>
                <c:pt idx="79205">
                  <c:v>1021</c:v>
                </c:pt>
                <c:pt idx="79206">
                  <c:v>1020</c:v>
                </c:pt>
                <c:pt idx="79207">
                  <c:v>1199</c:v>
                </c:pt>
                <c:pt idx="79208">
                  <c:v>1334</c:v>
                </c:pt>
                <c:pt idx="79209">
                  <c:v>1411</c:v>
                </c:pt>
                <c:pt idx="79210">
                  <c:v>1468</c:v>
                </c:pt>
                <c:pt idx="79211">
                  <c:v>1500</c:v>
                </c:pt>
                <c:pt idx="79212">
                  <c:v>1502</c:v>
                </c:pt>
                <c:pt idx="79213">
                  <c:v>1519</c:v>
                </c:pt>
                <c:pt idx="79214">
                  <c:v>1520</c:v>
                </c:pt>
                <c:pt idx="79215">
                  <c:v>1467</c:v>
                </c:pt>
                <c:pt idx="79216">
                  <c:v>1371</c:v>
                </c:pt>
                <c:pt idx="79217">
                  <c:v>1265</c:v>
                </c:pt>
                <c:pt idx="79218">
                  <c:v>1333</c:v>
                </c:pt>
                <c:pt idx="79219">
                  <c:v>1309</c:v>
                </c:pt>
                <c:pt idx="79220">
                  <c:v>1284</c:v>
                </c:pt>
                <c:pt idx="79221">
                  <c:v>1230</c:v>
                </c:pt>
                <c:pt idx="79222">
                  <c:v>1180</c:v>
                </c:pt>
                <c:pt idx="79223">
                  <c:v>1116</c:v>
                </c:pt>
                <c:pt idx="79224">
                  <c:v>1061</c:v>
                </c:pt>
                <c:pt idx="79225">
                  <c:v>1028</c:v>
                </c:pt>
                <c:pt idx="79226">
                  <c:v>998</c:v>
                </c:pt>
                <c:pt idx="79227">
                  <c:v>996</c:v>
                </c:pt>
                <c:pt idx="79228">
                  <c:v>997</c:v>
                </c:pt>
                <c:pt idx="79229">
                  <c:v>1028</c:v>
                </c:pt>
                <c:pt idx="79230">
                  <c:v>1020</c:v>
                </c:pt>
                <c:pt idx="79231">
                  <c:v>1181</c:v>
                </c:pt>
                <c:pt idx="79232">
                  <c:v>1315</c:v>
                </c:pt>
                <c:pt idx="79233">
                  <c:v>1421</c:v>
                </c:pt>
                <c:pt idx="79234">
                  <c:v>1493</c:v>
                </c:pt>
                <c:pt idx="79235">
                  <c:v>1496</c:v>
                </c:pt>
                <c:pt idx="79236">
                  <c:v>1509</c:v>
                </c:pt>
                <c:pt idx="79237">
                  <c:v>1545</c:v>
                </c:pt>
                <c:pt idx="79238">
                  <c:v>1534</c:v>
                </c:pt>
                <c:pt idx="79239">
                  <c:v>1474</c:v>
                </c:pt>
                <c:pt idx="79240">
                  <c:v>1358</c:v>
                </c:pt>
                <c:pt idx="79241">
                  <c:v>1261</c:v>
                </c:pt>
                <c:pt idx="79242">
                  <c:v>1355</c:v>
                </c:pt>
                <c:pt idx="79243">
                  <c:v>1321</c:v>
                </c:pt>
                <c:pt idx="79244">
                  <c:v>1282</c:v>
                </c:pt>
                <c:pt idx="79245">
                  <c:v>1266</c:v>
                </c:pt>
                <c:pt idx="79246">
                  <c:v>1205</c:v>
                </c:pt>
                <c:pt idx="79247">
                  <c:v>1143</c:v>
                </c:pt>
                <c:pt idx="79248">
                  <c:v>1099</c:v>
                </c:pt>
                <c:pt idx="79249">
                  <c:v>1049</c:v>
                </c:pt>
                <c:pt idx="79250">
                  <c:v>1024</c:v>
                </c:pt>
                <c:pt idx="79251">
                  <c:v>1023</c:v>
                </c:pt>
                <c:pt idx="79252">
                  <c:v>999</c:v>
                </c:pt>
                <c:pt idx="79253">
                  <c:v>1029</c:v>
                </c:pt>
                <c:pt idx="79254">
                  <c:v>1041</c:v>
                </c:pt>
                <c:pt idx="79255">
                  <c:v>1197</c:v>
                </c:pt>
                <c:pt idx="79256">
                  <c:v>1334</c:v>
                </c:pt>
                <c:pt idx="79257">
                  <c:v>1424</c:v>
                </c:pt>
                <c:pt idx="79258">
                  <c:v>1495</c:v>
                </c:pt>
                <c:pt idx="79259">
                  <c:v>1515</c:v>
                </c:pt>
                <c:pt idx="79260">
                  <c:v>1498</c:v>
                </c:pt>
                <c:pt idx="79261">
                  <c:v>1526</c:v>
                </c:pt>
                <c:pt idx="79262">
                  <c:v>1524</c:v>
                </c:pt>
                <c:pt idx="79263">
                  <c:v>1490</c:v>
                </c:pt>
                <c:pt idx="79264">
                  <c:v>1388</c:v>
                </c:pt>
                <c:pt idx="79265">
                  <c:v>1297</c:v>
                </c:pt>
                <c:pt idx="79266">
                  <c:v>1372</c:v>
                </c:pt>
                <c:pt idx="79267">
                  <c:v>1351</c:v>
                </c:pt>
                <c:pt idx="79268">
                  <c:v>1307</c:v>
                </c:pt>
                <c:pt idx="79269">
                  <c:v>1261</c:v>
                </c:pt>
                <c:pt idx="79270">
                  <c:v>1225</c:v>
                </c:pt>
                <c:pt idx="79271">
                  <c:v>1149</c:v>
                </c:pt>
                <c:pt idx="79272">
                  <c:v>1085</c:v>
                </c:pt>
                <c:pt idx="79273">
                  <c:v>1052</c:v>
                </c:pt>
                <c:pt idx="79274">
                  <c:v>1020</c:v>
                </c:pt>
                <c:pt idx="79275">
                  <c:v>1009</c:v>
                </c:pt>
                <c:pt idx="79276">
                  <c:v>1004</c:v>
                </c:pt>
                <c:pt idx="79277">
                  <c:v>1024</c:v>
                </c:pt>
                <c:pt idx="79278">
                  <c:v>1006</c:v>
                </c:pt>
                <c:pt idx="79279">
                  <c:v>1101</c:v>
                </c:pt>
                <c:pt idx="79280">
                  <c:v>1189</c:v>
                </c:pt>
                <c:pt idx="79281">
                  <c:v>1282</c:v>
                </c:pt>
                <c:pt idx="79282">
                  <c:v>1316</c:v>
                </c:pt>
                <c:pt idx="79283">
                  <c:v>1314</c:v>
                </c:pt>
                <c:pt idx="79284">
                  <c:v>1300</c:v>
                </c:pt>
                <c:pt idx="79285">
                  <c:v>1272</c:v>
                </c:pt>
                <c:pt idx="79286">
                  <c:v>1294</c:v>
                </c:pt>
                <c:pt idx="79287">
                  <c:v>1278</c:v>
                </c:pt>
                <c:pt idx="79288">
                  <c:v>1250</c:v>
                </c:pt>
                <c:pt idx="79289">
                  <c:v>1219</c:v>
                </c:pt>
                <c:pt idx="79290">
                  <c:v>1322</c:v>
                </c:pt>
                <c:pt idx="79291">
                  <c:v>1308</c:v>
                </c:pt>
                <c:pt idx="79292">
                  <c:v>1262</c:v>
                </c:pt>
                <c:pt idx="79293">
                  <c:v>1232</c:v>
                </c:pt>
                <c:pt idx="79294">
                  <c:v>1191</c:v>
                </c:pt>
                <c:pt idx="79295">
                  <c:v>1151</c:v>
                </c:pt>
                <c:pt idx="79296">
                  <c:v>1120</c:v>
                </c:pt>
                <c:pt idx="79297">
                  <c:v>1073</c:v>
                </c:pt>
                <c:pt idx="79298">
                  <c:v>1043</c:v>
                </c:pt>
                <c:pt idx="79299">
                  <c:v>1025</c:v>
                </c:pt>
                <c:pt idx="79300">
                  <c:v>1014</c:v>
                </c:pt>
                <c:pt idx="79301">
                  <c:v>991</c:v>
                </c:pt>
                <c:pt idx="79302">
                  <c:v>954</c:v>
                </c:pt>
                <c:pt idx="79303">
                  <c:v>993</c:v>
                </c:pt>
                <c:pt idx="79304">
                  <c:v>1037</c:v>
                </c:pt>
                <c:pt idx="79305">
                  <c:v>1089</c:v>
                </c:pt>
                <c:pt idx="79306">
                  <c:v>1135</c:v>
                </c:pt>
                <c:pt idx="79307">
                  <c:v>6</c:v>
                </c:pt>
                <c:pt idx="79308">
                  <c:v>16</c:v>
                </c:pt>
                <c:pt idx="79309">
                  <c:v>67</c:v>
                </c:pt>
                <c:pt idx="79310">
                  <c:v>397</c:v>
                </c:pt>
                <c:pt idx="79311">
                  <c:v>783</c:v>
                </c:pt>
                <c:pt idx="79312">
                  <c:v>996</c:v>
                </c:pt>
                <c:pt idx="79313">
                  <c:v>1084</c:v>
                </c:pt>
                <c:pt idx="79314">
                  <c:v>1250</c:v>
                </c:pt>
                <c:pt idx="79315">
                  <c:v>1243</c:v>
                </c:pt>
                <c:pt idx="79316">
                  <c:v>1241</c:v>
                </c:pt>
                <c:pt idx="79317">
                  <c:v>1237</c:v>
                </c:pt>
                <c:pt idx="79318">
                  <c:v>1191</c:v>
                </c:pt>
                <c:pt idx="79319">
                  <c:v>1144</c:v>
                </c:pt>
                <c:pt idx="79320">
                  <c:v>1110</c:v>
                </c:pt>
                <c:pt idx="79321">
                  <c:v>1053</c:v>
                </c:pt>
                <c:pt idx="79322">
                  <c:v>1049</c:v>
                </c:pt>
                <c:pt idx="79323">
                  <c:v>1042</c:v>
                </c:pt>
                <c:pt idx="79324">
                  <c:v>1057</c:v>
                </c:pt>
                <c:pt idx="79325">
                  <c:v>1080</c:v>
                </c:pt>
                <c:pt idx="79326">
                  <c:v>1083</c:v>
                </c:pt>
                <c:pt idx="79327">
                  <c:v>1218</c:v>
                </c:pt>
                <c:pt idx="79328">
                  <c:v>1319</c:v>
                </c:pt>
                <c:pt idx="79329">
                  <c:v>1386</c:v>
                </c:pt>
                <c:pt idx="79330">
                  <c:v>1436</c:v>
                </c:pt>
                <c:pt idx="79331">
                  <c:v>1438</c:v>
                </c:pt>
                <c:pt idx="79332">
                  <c:v>1454</c:v>
                </c:pt>
                <c:pt idx="79333">
                  <c:v>1472</c:v>
                </c:pt>
                <c:pt idx="79334">
                  <c:v>1469</c:v>
                </c:pt>
                <c:pt idx="79335">
                  <c:v>1431</c:v>
                </c:pt>
                <c:pt idx="79336">
                  <c:v>1331</c:v>
                </c:pt>
                <c:pt idx="79337">
                  <c:v>1277</c:v>
                </c:pt>
                <c:pt idx="79338">
                  <c:v>1366</c:v>
                </c:pt>
                <c:pt idx="79339">
                  <c:v>1338</c:v>
                </c:pt>
                <c:pt idx="79340">
                  <c:v>1319</c:v>
                </c:pt>
                <c:pt idx="79341">
                  <c:v>1275</c:v>
                </c:pt>
                <c:pt idx="79342">
                  <c:v>1230</c:v>
                </c:pt>
                <c:pt idx="79343">
                  <c:v>1167</c:v>
                </c:pt>
                <c:pt idx="79344">
                  <c:v>1130</c:v>
                </c:pt>
                <c:pt idx="79345">
                  <c:v>1100</c:v>
                </c:pt>
                <c:pt idx="79346">
                  <c:v>1070</c:v>
                </c:pt>
                <c:pt idx="79347">
                  <c:v>1060</c:v>
                </c:pt>
                <c:pt idx="79348">
                  <c:v>1051</c:v>
                </c:pt>
                <c:pt idx="79349">
                  <c:v>1090</c:v>
                </c:pt>
                <c:pt idx="79350">
                  <c:v>1102</c:v>
                </c:pt>
                <c:pt idx="79351">
                  <c:v>1202</c:v>
                </c:pt>
                <c:pt idx="79352">
                  <c:v>1315</c:v>
                </c:pt>
                <c:pt idx="79353">
                  <c:v>1388</c:v>
                </c:pt>
                <c:pt idx="79354">
                  <c:v>1427</c:v>
                </c:pt>
                <c:pt idx="79355">
                  <c:v>1446</c:v>
                </c:pt>
                <c:pt idx="79356">
                  <c:v>1450</c:v>
                </c:pt>
                <c:pt idx="79357">
                  <c:v>1478</c:v>
                </c:pt>
                <c:pt idx="79358">
                  <c:v>1471</c:v>
                </c:pt>
                <c:pt idx="79359">
                  <c:v>1429</c:v>
                </c:pt>
                <c:pt idx="79360">
                  <c:v>1335</c:v>
                </c:pt>
                <c:pt idx="79361">
                  <c:v>1252</c:v>
                </c:pt>
                <c:pt idx="79362">
                  <c:v>1356</c:v>
                </c:pt>
                <c:pt idx="79363">
                  <c:v>1342</c:v>
                </c:pt>
                <c:pt idx="79364">
                  <c:v>1323</c:v>
                </c:pt>
                <c:pt idx="79365">
                  <c:v>1281</c:v>
                </c:pt>
                <c:pt idx="79366">
                  <c:v>1232</c:v>
                </c:pt>
                <c:pt idx="79367">
                  <c:v>1191</c:v>
                </c:pt>
                <c:pt idx="79368">
                  <c:v>1145</c:v>
                </c:pt>
                <c:pt idx="79369">
                  <c:v>1103</c:v>
                </c:pt>
                <c:pt idx="79370">
                  <c:v>1078</c:v>
                </c:pt>
                <c:pt idx="79371">
                  <c:v>1066</c:v>
                </c:pt>
                <c:pt idx="79372">
                  <c:v>1069</c:v>
                </c:pt>
                <c:pt idx="79373">
                  <c:v>1091</c:v>
                </c:pt>
                <c:pt idx="79374">
                  <c:v>1084</c:v>
                </c:pt>
                <c:pt idx="79375">
                  <c:v>1235</c:v>
                </c:pt>
                <c:pt idx="79376">
                  <c:v>1321</c:v>
                </c:pt>
                <c:pt idx="79377">
                  <c:v>1366</c:v>
                </c:pt>
                <c:pt idx="79378">
                  <c:v>1421</c:v>
                </c:pt>
                <c:pt idx="79379">
                  <c:v>1418</c:v>
                </c:pt>
                <c:pt idx="79380">
                  <c:v>1439</c:v>
                </c:pt>
                <c:pt idx="79381">
                  <c:v>1424</c:v>
                </c:pt>
                <c:pt idx="79382">
                  <c:v>1431</c:v>
                </c:pt>
                <c:pt idx="79383">
                  <c:v>1402</c:v>
                </c:pt>
                <c:pt idx="79384">
                  <c:v>1329</c:v>
                </c:pt>
                <c:pt idx="79385">
                  <c:v>1269</c:v>
                </c:pt>
                <c:pt idx="79386">
                  <c:v>1391</c:v>
                </c:pt>
                <c:pt idx="79387">
                  <c:v>1373</c:v>
                </c:pt>
                <c:pt idx="79388">
                  <c:v>1352</c:v>
                </c:pt>
                <c:pt idx="79389">
                  <c:v>1325</c:v>
                </c:pt>
                <c:pt idx="79390">
                  <c:v>1259</c:v>
                </c:pt>
                <c:pt idx="79391">
                  <c:v>1200</c:v>
                </c:pt>
                <c:pt idx="79392">
                  <c:v>1151</c:v>
                </c:pt>
                <c:pt idx="79393">
                  <c:v>1092</c:v>
                </c:pt>
                <c:pt idx="79394">
                  <c:v>1056</c:v>
                </c:pt>
                <c:pt idx="79395">
                  <c:v>1047</c:v>
                </c:pt>
                <c:pt idx="79396">
                  <c:v>1036</c:v>
                </c:pt>
                <c:pt idx="79397">
                  <c:v>1052</c:v>
                </c:pt>
                <c:pt idx="79398">
                  <c:v>1043</c:v>
                </c:pt>
                <c:pt idx="79399">
                  <c:v>1174</c:v>
                </c:pt>
                <c:pt idx="79400">
                  <c:v>1295</c:v>
                </c:pt>
                <c:pt idx="79401">
                  <c:v>1377</c:v>
                </c:pt>
                <c:pt idx="79402">
                  <c:v>1448</c:v>
                </c:pt>
                <c:pt idx="79403">
                  <c:v>1465</c:v>
                </c:pt>
                <c:pt idx="79404">
                  <c:v>1467</c:v>
                </c:pt>
                <c:pt idx="79405">
                  <c:v>1500</c:v>
                </c:pt>
                <c:pt idx="79406">
                  <c:v>1496</c:v>
                </c:pt>
                <c:pt idx="79407">
                  <c:v>1452</c:v>
                </c:pt>
                <c:pt idx="79408">
                  <c:v>1357</c:v>
                </c:pt>
                <c:pt idx="79409">
                  <c:v>1284</c:v>
                </c:pt>
                <c:pt idx="79410">
                  <c:v>1384</c:v>
                </c:pt>
                <c:pt idx="79411">
                  <c:v>1357</c:v>
                </c:pt>
                <c:pt idx="79412">
                  <c:v>1328</c:v>
                </c:pt>
                <c:pt idx="79413">
                  <c:v>1295</c:v>
                </c:pt>
                <c:pt idx="79414">
                  <c:v>1258</c:v>
                </c:pt>
                <c:pt idx="79415">
                  <c:v>1186</c:v>
                </c:pt>
                <c:pt idx="79416">
                  <c:v>1142</c:v>
                </c:pt>
                <c:pt idx="79417">
                  <c:v>1097</c:v>
                </c:pt>
                <c:pt idx="79418">
                  <c:v>1069</c:v>
                </c:pt>
                <c:pt idx="79419">
                  <c:v>1056</c:v>
                </c:pt>
                <c:pt idx="79420">
                  <c:v>1050</c:v>
                </c:pt>
                <c:pt idx="79421">
                  <c:v>1078</c:v>
                </c:pt>
                <c:pt idx="79422">
                  <c:v>1060</c:v>
                </c:pt>
                <c:pt idx="79423">
                  <c:v>1198</c:v>
                </c:pt>
                <c:pt idx="79424">
                  <c:v>1332</c:v>
                </c:pt>
                <c:pt idx="79425">
                  <c:v>1395</c:v>
                </c:pt>
                <c:pt idx="79426">
                  <c:v>1453</c:v>
                </c:pt>
                <c:pt idx="79427">
                  <c:v>1499</c:v>
                </c:pt>
                <c:pt idx="79428">
                  <c:v>1471</c:v>
                </c:pt>
                <c:pt idx="79429">
                  <c:v>1478</c:v>
                </c:pt>
                <c:pt idx="79430">
                  <c:v>1481</c:v>
                </c:pt>
                <c:pt idx="79431">
                  <c:v>1452</c:v>
                </c:pt>
                <c:pt idx="79432">
                  <c:v>1378</c:v>
                </c:pt>
                <c:pt idx="79433">
                  <c:v>1275</c:v>
                </c:pt>
                <c:pt idx="79434">
                  <c:v>1377</c:v>
                </c:pt>
                <c:pt idx="79435">
                  <c:v>1353</c:v>
                </c:pt>
                <c:pt idx="79436">
                  <c:v>1347</c:v>
                </c:pt>
                <c:pt idx="79437">
                  <c:v>1307</c:v>
                </c:pt>
                <c:pt idx="79438">
                  <c:v>1256</c:v>
                </c:pt>
                <c:pt idx="79439">
                  <c:v>1203</c:v>
                </c:pt>
                <c:pt idx="79440">
                  <c:v>1154</c:v>
                </c:pt>
                <c:pt idx="79441">
                  <c:v>1122</c:v>
                </c:pt>
                <c:pt idx="79442">
                  <c:v>1085</c:v>
                </c:pt>
                <c:pt idx="79443">
                  <c:v>1072</c:v>
                </c:pt>
                <c:pt idx="79444">
                  <c:v>1056</c:v>
                </c:pt>
                <c:pt idx="79445">
                  <c:v>1062</c:v>
                </c:pt>
                <c:pt idx="79446">
                  <c:v>1020</c:v>
                </c:pt>
                <c:pt idx="79447">
                  <c:v>1110</c:v>
                </c:pt>
                <c:pt idx="79448">
                  <c:v>1195</c:v>
                </c:pt>
                <c:pt idx="79449">
                  <c:v>1262</c:v>
                </c:pt>
                <c:pt idx="79450">
                  <c:v>1322</c:v>
                </c:pt>
                <c:pt idx="79451">
                  <c:v>1330</c:v>
                </c:pt>
                <c:pt idx="79452">
                  <c:v>1325</c:v>
                </c:pt>
                <c:pt idx="79453">
                  <c:v>1319</c:v>
                </c:pt>
                <c:pt idx="79454">
                  <c:v>1287</c:v>
                </c:pt>
                <c:pt idx="79455">
                  <c:v>1279</c:v>
                </c:pt>
                <c:pt idx="79456">
                  <c:v>1261</c:v>
                </c:pt>
                <c:pt idx="79457">
                  <c:v>1228</c:v>
                </c:pt>
                <c:pt idx="79458">
                  <c:v>1324</c:v>
                </c:pt>
                <c:pt idx="79459">
                  <c:v>1319</c:v>
                </c:pt>
                <c:pt idx="79460">
                  <c:v>1285</c:v>
                </c:pt>
                <c:pt idx="79461">
                  <c:v>1239</c:v>
                </c:pt>
                <c:pt idx="79462">
                  <c:v>1198</c:v>
                </c:pt>
                <c:pt idx="79463">
                  <c:v>1155</c:v>
                </c:pt>
                <c:pt idx="79464">
                  <c:v>1108</c:v>
                </c:pt>
                <c:pt idx="79465">
                  <c:v>1083</c:v>
                </c:pt>
                <c:pt idx="79466">
                  <c:v>1062</c:v>
                </c:pt>
                <c:pt idx="79467">
                  <c:v>1027</c:v>
                </c:pt>
                <c:pt idx="79468">
                  <c:v>1010</c:v>
                </c:pt>
                <c:pt idx="79469">
                  <c:v>1001</c:v>
                </c:pt>
                <c:pt idx="79470">
                  <c:v>941</c:v>
                </c:pt>
                <c:pt idx="79471">
                  <c:v>965</c:v>
                </c:pt>
                <c:pt idx="79472">
                  <c:v>1024</c:v>
                </c:pt>
                <c:pt idx="79473">
                  <c:v>1079</c:v>
                </c:pt>
                <c:pt idx="79474">
                  <c:v>1147</c:v>
                </c:pt>
                <c:pt idx="79475">
                  <c:v>1180</c:v>
                </c:pt>
                <c:pt idx="79476">
                  <c:v>1205</c:v>
                </c:pt>
                <c:pt idx="79477">
                  <c:v>1215</c:v>
                </c:pt>
                <c:pt idx="79478">
                  <c:v>1240</c:v>
                </c:pt>
                <c:pt idx="79479">
                  <c:v>1225</c:v>
                </c:pt>
                <c:pt idx="79480">
                  <c:v>1222</c:v>
                </c:pt>
                <c:pt idx="79481">
                  <c:v>1187</c:v>
                </c:pt>
                <c:pt idx="79482">
                  <c:v>1307</c:v>
                </c:pt>
                <c:pt idx="79483">
                  <c:v>1309</c:v>
                </c:pt>
                <c:pt idx="79484">
                  <c:v>1296</c:v>
                </c:pt>
                <c:pt idx="79485">
                  <c:v>1279</c:v>
                </c:pt>
                <c:pt idx="79486">
                  <c:v>1222</c:v>
                </c:pt>
                <c:pt idx="79487">
                  <c:v>1171</c:v>
                </c:pt>
                <c:pt idx="79488">
                  <c:v>1117</c:v>
                </c:pt>
                <c:pt idx="79489">
                  <c:v>1080</c:v>
                </c:pt>
                <c:pt idx="79490">
                  <c:v>1060</c:v>
                </c:pt>
                <c:pt idx="79491">
                  <c:v>1041</c:v>
                </c:pt>
                <c:pt idx="79492">
                  <c:v>1036</c:v>
                </c:pt>
                <c:pt idx="79493">
                  <c:v>1069</c:v>
                </c:pt>
                <c:pt idx="79494">
                  <c:v>1093</c:v>
                </c:pt>
                <c:pt idx="79495">
                  <c:v>1258</c:v>
                </c:pt>
                <c:pt idx="79496">
                  <c:v>1368</c:v>
                </c:pt>
                <c:pt idx="79497">
                  <c:v>1455</c:v>
                </c:pt>
                <c:pt idx="79498">
                  <c:v>1497</c:v>
                </c:pt>
                <c:pt idx="79499">
                  <c:v>1528</c:v>
                </c:pt>
                <c:pt idx="79500">
                  <c:v>1553</c:v>
                </c:pt>
                <c:pt idx="79501">
                  <c:v>1551</c:v>
                </c:pt>
                <c:pt idx="79502">
                  <c:v>1547</c:v>
                </c:pt>
                <c:pt idx="79503">
                  <c:v>1514</c:v>
                </c:pt>
                <c:pt idx="79504">
                  <c:v>1397</c:v>
                </c:pt>
                <c:pt idx="79505">
                  <c:v>1302</c:v>
                </c:pt>
                <c:pt idx="79506">
                  <c:v>1379</c:v>
                </c:pt>
                <c:pt idx="79507">
                  <c:v>1331</c:v>
                </c:pt>
                <c:pt idx="79508">
                  <c:v>1302</c:v>
                </c:pt>
                <c:pt idx="79509">
                  <c:v>1254</c:v>
                </c:pt>
                <c:pt idx="79510">
                  <c:v>1221</c:v>
                </c:pt>
                <c:pt idx="79511">
                  <c:v>1145</c:v>
                </c:pt>
                <c:pt idx="79512">
                  <c:v>1104</c:v>
                </c:pt>
                <c:pt idx="79513">
                  <c:v>1082</c:v>
                </c:pt>
                <c:pt idx="79514">
                  <c:v>1056</c:v>
                </c:pt>
                <c:pt idx="79515">
                  <c:v>1033</c:v>
                </c:pt>
                <c:pt idx="79516">
                  <c:v>1038</c:v>
                </c:pt>
                <c:pt idx="79517">
                  <c:v>1061</c:v>
                </c:pt>
                <c:pt idx="79518">
                  <c:v>1061</c:v>
                </c:pt>
                <c:pt idx="79519">
                  <c:v>1228</c:v>
                </c:pt>
                <c:pt idx="79520">
                  <c:v>1342</c:v>
                </c:pt>
                <c:pt idx="79521">
                  <c:v>1435</c:v>
                </c:pt>
                <c:pt idx="79522">
                  <c:v>1496</c:v>
                </c:pt>
                <c:pt idx="79523">
                  <c:v>1525</c:v>
                </c:pt>
                <c:pt idx="79524">
                  <c:v>1551</c:v>
                </c:pt>
                <c:pt idx="79525">
                  <c:v>1565</c:v>
                </c:pt>
                <c:pt idx="79526">
                  <c:v>1570</c:v>
                </c:pt>
                <c:pt idx="79527">
                  <c:v>1513</c:v>
                </c:pt>
                <c:pt idx="79528">
                  <c:v>1415</c:v>
                </c:pt>
                <c:pt idx="79529">
                  <c:v>1327</c:v>
                </c:pt>
                <c:pt idx="79530">
                  <c:v>1406</c:v>
                </c:pt>
                <c:pt idx="79531">
                  <c:v>1387</c:v>
                </c:pt>
                <c:pt idx="79532">
                  <c:v>1340</c:v>
                </c:pt>
                <c:pt idx="79533">
                  <c:v>1308</c:v>
                </c:pt>
                <c:pt idx="79534">
                  <c:v>1215</c:v>
                </c:pt>
                <c:pt idx="79535">
                  <c:v>1133</c:v>
                </c:pt>
                <c:pt idx="79536">
                  <c:v>1084</c:v>
                </c:pt>
                <c:pt idx="79537">
                  <c:v>1054</c:v>
                </c:pt>
                <c:pt idx="79538">
                  <c:v>1029</c:v>
                </c:pt>
                <c:pt idx="79539">
                  <c:v>1011</c:v>
                </c:pt>
                <c:pt idx="79540">
                  <c:v>1009</c:v>
                </c:pt>
                <c:pt idx="79541">
                  <c:v>1030</c:v>
                </c:pt>
                <c:pt idx="79542">
                  <c:v>1027</c:v>
                </c:pt>
                <c:pt idx="79543">
                  <c:v>1199</c:v>
                </c:pt>
                <c:pt idx="79544">
                  <c:v>1332</c:v>
                </c:pt>
                <c:pt idx="79545">
                  <c:v>1412</c:v>
                </c:pt>
                <c:pt idx="79546">
                  <c:v>1479</c:v>
                </c:pt>
                <c:pt idx="79547">
                  <c:v>1510</c:v>
                </c:pt>
                <c:pt idx="79548">
                  <c:v>1521</c:v>
                </c:pt>
                <c:pt idx="79549">
                  <c:v>1527</c:v>
                </c:pt>
                <c:pt idx="79550">
                  <c:v>1523</c:v>
                </c:pt>
                <c:pt idx="79551">
                  <c:v>1482</c:v>
                </c:pt>
                <c:pt idx="79552">
                  <c:v>1382</c:v>
                </c:pt>
                <c:pt idx="79553">
                  <c:v>1284</c:v>
                </c:pt>
                <c:pt idx="79554">
                  <c:v>1349</c:v>
                </c:pt>
                <c:pt idx="79555">
                  <c:v>1342</c:v>
                </c:pt>
                <c:pt idx="79556">
                  <c:v>1282</c:v>
                </c:pt>
                <c:pt idx="79557">
                  <c:v>1246</c:v>
                </c:pt>
                <c:pt idx="79558">
                  <c:v>1189</c:v>
                </c:pt>
                <c:pt idx="79559">
                  <c:v>1132</c:v>
                </c:pt>
                <c:pt idx="79560">
                  <c:v>1084</c:v>
                </c:pt>
                <c:pt idx="79561">
                  <c:v>1052</c:v>
                </c:pt>
                <c:pt idx="79562">
                  <c:v>1002</c:v>
                </c:pt>
                <c:pt idx="79563">
                  <c:v>989</c:v>
                </c:pt>
                <c:pt idx="79564">
                  <c:v>1001</c:v>
                </c:pt>
                <c:pt idx="79565">
                  <c:v>1029</c:v>
                </c:pt>
                <c:pt idx="79566">
                  <c:v>1025</c:v>
                </c:pt>
                <c:pt idx="79567">
                  <c:v>1196</c:v>
                </c:pt>
                <c:pt idx="79568">
                  <c:v>1325</c:v>
                </c:pt>
                <c:pt idx="79569">
                  <c:v>1417</c:v>
                </c:pt>
                <c:pt idx="79570">
                  <c:v>1482</c:v>
                </c:pt>
                <c:pt idx="79571">
                  <c:v>1507</c:v>
                </c:pt>
                <c:pt idx="79572">
                  <c:v>1521</c:v>
                </c:pt>
                <c:pt idx="79573">
                  <c:v>1529</c:v>
                </c:pt>
                <c:pt idx="79574">
                  <c:v>1513</c:v>
                </c:pt>
                <c:pt idx="79575">
                  <c:v>1469</c:v>
                </c:pt>
                <c:pt idx="79576">
                  <c:v>1382</c:v>
                </c:pt>
                <c:pt idx="79577">
                  <c:v>1263</c:v>
                </c:pt>
                <c:pt idx="79578">
                  <c:v>1366</c:v>
                </c:pt>
                <c:pt idx="79579">
                  <c:v>1340</c:v>
                </c:pt>
                <c:pt idx="79580">
                  <c:v>1296</c:v>
                </c:pt>
                <c:pt idx="79581">
                  <c:v>1241</c:v>
                </c:pt>
                <c:pt idx="79582">
                  <c:v>1197</c:v>
                </c:pt>
                <c:pt idx="79583">
                  <c:v>1140</c:v>
                </c:pt>
                <c:pt idx="79584">
                  <c:v>1088</c:v>
                </c:pt>
                <c:pt idx="79585">
                  <c:v>1050</c:v>
                </c:pt>
                <c:pt idx="79586">
                  <c:v>1029</c:v>
                </c:pt>
                <c:pt idx="79587">
                  <c:v>1013</c:v>
                </c:pt>
                <c:pt idx="79588">
                  <c:v>1005</c:v>
                </c:pt>
                <c:pt idx="79589">
                  <c:v>1007</c:v>
                </c:pt>
                <c:pt idx="79590">
                  <c:v>1005</c:v>
                </c:pt>
                <c:pt idx="79591">
                  <c:v>1174</c:v>
                </c:pt>
                <c:pt idx="79592">
                  <c:v>1316</c:v>
                </c:pt>
                <c:pt idx="79593">
                  <c:v>1398</c:v>
                </c:pt>
                <c:pt idx="79594">
                  <c:v>1471</c:v>
                </c:pt>
                <c:pt idx="79595">
                  <c:v>1495</c:v>
                </c:pt>
                <c:pt idx="79596">
                  <c:v>1498</c:v>
                </c:pt>
                <c:pt idx="79597">
                  <c:v>1514</c:v>
                </c:pt>
                <c:pt idx="79598">
                  <c:v>1497</c:v>
                </c:pt>
                <c:pt idx="79599">
                  <c:v>1446</c:v>
                </c:pt>
                <c:pt idx="79600">
                  <c:v>1355</c:v>
                </c:pt>
                <c:pt idx="79601">
                  <c:v>1286</c:v>
                </c:pt>
                <c:pt idx="79602">
                  <c:v>1382</c:v>
                </c:pt>
                <c:pt idx="79603">
                  <c:v>1359</c:v>
                </c:pt>
                <c:pt idx="79604">
                  <c:v>1325</c:v>
                </c:pt>
                <c:pt idx="79605">
                  <c:v>1272</c:v>
                </c:pt>
                <c:pt idx="79606">
                  <c:v>1229</c:v>
                </c:pt>
                <c:pt idx="79607">
                  <c:v>1173</c:v>
                </c:pt>
                <c:pt idx="79608">
                  <c:v>1120</c:v>
                </c:pt>
                <c:pt idx="79609">
                  <c:v>1082</c:v>
                </c:pt>
                <c:pt idx="79610">
                  <c:v>1050</c:v>
                </c:pt>
                <c:pt idx="79611">
                  <c:v>1030</c:v>
                </c:pt>
                <c:pt idx="79612">
                  <c:v>1031</c:v>
                </c:pt>
                <c:pt idx="79613">
                  <c:v>1049</c:v>
                </c:pt>
                <c:pt idx="79614">
                  <c:v>1017</c:v>
                </c:pt>
                <c:pt idx="79615">
                  <c:v>1077</c:v>
                </c:pt>
                <c:pt idx="79616">
                  <c:v>1179</c:v>
                </c:pt>
                <c:pt idx="79617">
                  <c:v>1272</c:v>
                </c:pt>
                <c:pt idx="79618">
                  <c:v>1319</c:v>
                </c:pt>
                <c:pt idx="79619">
                  <c:v>1346</c:v>
                </c:pt>
                <c:pt idx="79620">
                  <c:v>1309</c:v>
                </c:pt>
                <c:pt idx="79621">
                  <c:v>1316</c:v>
                </c:pt>
                <c:pt idx="79622">
                  <c:v>1344</c:v>
                </c:pt>
                <c:pt idx="79623">
                  <c:v>1312</c:v>
                </c:pt>
                <c:pt idx="79624">
                  <c:v>1261</c:v>
                </c:pt>
                <c:pt idx="79625">
                  <c:v>1215</c:v>
                </c:pt>
                <c:pt idx="79626">
                  <c:v>1317</c:v>
                </c:pt>
                <c:pt idx="79627">
                  <c:v>1322</c:v>
                </c:pt>
                <c:pt idx="79628">
                  <c:v>1289</c:v>
                </c:pt>
                <c:pt idx="79629">
                  <c:v>1218</c:v>
                </c:pt>
                <c:pt idx="79630">
                  <c:v>1155</c:v>
                </c:pt>
                <c:pt idx="79631">
                  <c:v>1119</c:v>
                </c:pt>
                <c:pt idx="79632">
                  <c:v>1085</c:v>
                </c:pt>
                <c:pt idx="79633">
                  <c:v>1053</c:v>
                </c:pt>
                <c:pt idx="79634">
                  <c:v>1021</c:v>
                </c:pt>
                <c:pt idx="79635">
                  <c:v>1004</c:v>
                </c:pt>
                <c:pt idx="79636">
                  <c:v>1006</c:v>
                </c:pt>
                <c:pt idx="79637">
                  <c:v>996</c:v>
                </c:pt>
                <c:pt idx="79638">
                  <c:v>950</c:v>
                </c:pt>
                <c:pt idx="79639">
                  <c:v>987</c:v>
                </c:pt>
                <c:pt idx="79640">
                  <c:v>1027</c:v>
                </c:pt>
                <c:pt idx="79641">
                  <c:v>1074</c:v>
                </c:pt>
                <c:pt idx="79642">
                  <c:v>1127</c:v>
                </c:pt>
                <c:pt idx="79643">
                  <c:v>1155</c:v>
                </c:pt>
                <c:pt idx="79644">
                  <c:v>1175</c:v>
                </c:pt>
                <c:pt idx="79645">
                  <c:v>1174</c:v>
                </c:pt>
                <c:pt idx="79646">
                  <c:v>1155</c:v>
                </c:pt>
                <c:pt idx="79647">
                  <c:v>1164</c:v>
                </c:pt>
                <c:pt idx="79648">
                  <c:v>1153</c:v>
                </c:pt>
                <c:pt idx="79649">
                  <c:v>1139</c:v>
                </c:pt>
                <c:pt idx="79650">
                  <c:v>1245</c:v>
                </c:pt>
                <c:pt idx="79651">
                  <c:v>1239</c:v>
                </c:pt>
                <c:pt idx="79652">
                  <c:v>1234</c:v>
                </c:pt>
                <c:pt idx="79653">
                  <c:v>1200</c:v>
                </c:pt>
                <c:pt idx="79654">
                  <c:v>1161</c:v>
                </c:pt>
                <c:pt idx="79655">
                  <c:v>1107</c:v>
                </c:pt>
                <c:pt idx="79656">
                  <c:v>1076</c:v>
                </c:pt>
                <c:pt idx="79657">
                  <c:v>1047</c:v>
                </c:pt>
                <c:pt idx="79658">
                  <c:v>1014</c:v>
                </c:pt>
                <c:pt idx="79659">
                  <c:v>997</c:v>
                </c:pt>
                <c:pt idx="79660">
                  <c:v>992</c:v>
                </c:pt>
                <c:pt idx="79661">
                  <c:v>1038</c:v>
                </c:pt>
                <c:pt idx="79662">
                  <c:v>1049</c:v>
                </c:pt>
                <c:pt idx="79663">
                  <c:v>1222</c:v>
                </c:pt>
                <c:pt idx="79664">
                  <c:v>1339</c:v>
                </c:pt>
                <c:pt idx="79665">
                  <c:v>1431</c:v>
                </c:pt>
                <c:pt idx="79666">
                  <c:v>1491</c:v>
                </c:pt>
                <c:pt idx="79667">
                  <c:v>1520</c:v>
                </c:pt>
                <c:pt idx="79668">
                  <c:v>1529</c:v>
                </c:pt>
                <c:pt idx="79669">
                  <c:v>1559</c:v>
                </c:pt>
                <c:pt idx="79670">
                  <c:v>1559</c:v>
                </c:pt>
                <c:pt idx="79671">
                  <c:v>1501</c:v>
                </c:pt>
                <c:pt idx="79672">
                  <c:v>1397</c:v>
                </c:pt>
                <c:pt idx="79673">
                  <c:v>1310</c:v>
                </c:pt>
                <c:pt idx="79674">
                  <c:v>1385</c:v>
                </c:pt>
                <c:pt idx="79675">
                  <c:v>1355</c:v>
                </c:pt>
                <c:pt idx="79676">
                  <c:v>1321</c:v>
                </c:pt>
                <c:pt idx="79677">
                  <c:v>1263</c:v>
                </c:pt>
                <c:pt idx="79678">
                  <c:v>1201</c:v>
                </c:pt>
                <c:pt idx="79679">
                  <c:v>1144</c:v>
                </c:pt>
                <c:pt idx="79680">
                  <c:v>1109</c:v>
                </c:pt>
                <c:pt idx="79681">
                  <c:v>1075</c:v>
                </c:pt>
                <c:pt idx="79682">
                  <c:v>1059</c:v>
                </c:pt>
                <c:pt idx="79683">
                  <c:v>1048</c:v>
                </c:pt>
                <c:pt idx="79684">
                  <c:v>1058</c:v>
                </c:pt>
                <c:pt idx="79685">
                  <c:v>1079</c:v>
                </c:pt>
                <c:pt idx="79686">
                  <c:v>1091</c:v>
                </c:pt>
                <c:pt idx="79687">
                  <c:v>1234</c:v>
                </c:pt>
                <c:pt idx="79688">
                  <c:v>1348</c:v>
                </c:pt>
                <c:pt idx="79689">
                  <c:v>1443</c:v>
                </c:pt>
                <c:pt idx="79690">
                  <c:v>1524</c:v>
                </c:pt>
                <c:pt idx="79691">
                  <c:v>1537</c:v>
                </c:pt>
                <c:pt idx="79692">
                  <c:v>1546</c:v>
                </c:pt>
                <c:pt idx="79693">
                  <c:v>1572</c:v>
                </c:pt>
                <c:pt idx="79694">
                  <c:v>1574</c:v>
                </c:pt>
                <c:pt idx="79695">
                  <c:v>1483</c:v>
                </c:pt>
                <c:pt idx="79696">
                  <c:v>1418</c:v>
                </c:pt>
                <c:pt idx="79697">
                  <c:v>1328</c:v>
                </c:pt>
                <c:pt idx="79698">
                  <c:v>1405</c:v>
                </c:pt>
                <c:pt idx="79699">
                  <c:v>1381</c:v>
                </c:pt>
                <c:pt idx="79700">
                  <c:v>1349</c:v>
                </c:pt>
                <c:pt idx="79701">
                  <c:v>1307</c:v>
                </c:pt>
                <c:pt idx="79702">
                  <c:v>1251</c:v>
                </c:pt>
                <c:pt idx="79703">
                  <c:v>1185</c:v>
                </c:pt>
                <c:pt idx="79704">
                  <c:v>1134</c:v>
                </c:pt>
                <c:pt idx="79705">
                  <c:v>1099</c:v>
                </c:pt>
                <c:pt idx="79706">
                  <c:v>1069</c:v>
                </c:pt>
                <c:pt idx="79707">
                  <c:v>1030</c:v>
                </c:pt>
                <c:pt idx="79708">
                  <c:v>1018</c:v>
                </c:pt>
                <c:pt idx="79709">
                  <c:v>1084</c:v>
                </c:pt>
                <c:pt idx="79710">
                  <c:v>1094</c:v>
                </c:pt>
                <c:pt idx="79711">
                  <c:v>1235</c:v>
                </c:pt>
                <c:pt idx="79712">
                  <c:v>1341</c:v>
                </c:pt>
                <c:pt idx="79713">
                  <c:v>1417</c:v>
                </c:pt>
                <c:pt idx="79714">
                  <c:v>1471</c:v>
                </c:pt>
                <c:pt idx="79715">
                  <c:v>1514</c:v>
                </c:pt>
                <c:pt idx="79716">
                  <c:v>1534</c:v>
                </c:pt>
                <c:pt idx="79717">
                  <c:v>1556</c:v>
                </c:pt>
                <c:pt idx="79718">
                  <c:v>1570</c:v>
                </c:pt>
                <c:pt idx="79719">
                  <c:v>1519</c:v>
                </c:pt>
                <c:pt idx="79720">
                  <c:v>1411</c:v>
                </c:pt>
                <c:pt idx="79721">
                  <c:v>1290</c:v>
                </c:pt>
                <c:pt idx="79722">
                  <c:v>1370</c:v>
                </c:pt>
                <c:pt idx="79723">
                  <c:v>1369</c:v>
                </c:pt>
                <c:pt idx="79724">
                  <c:v>1326</c:v>
                </c:pt>
                <c:pt idx="79725">
                  <c:v>1271</c:v>
                </c:pt>
                <c:pt idx="79726">
                  <c:v>1242</c:v>
                </c:pt>
                <c:pt idx="79727">
                  <c:v>1173</c:v>
                </c:pt>
                <c:pt idx="79728">
                  <c:v>1125</c:v>
                </c:pt>
                <c:pt idx="79729">
                  <c:v>1093</c:v>
                </c:pt>
                <c:pt idx="79730">
                  <c:v>1058</c:v>
                </c:pt>
                <c:pt idx="79731">
                  <c:v>1043</c:v>
                </c:pt>
                <c:pt idx="79732">
                  <c:v>1036</c:v>
                </c:pt>
                <c:pt idx="79733">
                  <c:v>1082</c:v>
                </c:pt>
                <c:pt idx="79734">
                  <c:v>1076</c:v>
                </c:pt>
                <c:pt idx="79735">
                  <c:v>1230</c:v>
                </c:pt>
                <c:pt idx="79736">
                  <c:v>1323</c:v>
                </c:pt>
                <c:pt idx="79737">
                  <c:v>1407</c:v>
                </c:pt>
                <c:pt idx="79738">
                  <c:v>1472</c:v>
                </c:pt>
                <c:pt idx="79739">
                  <c:v>1497</c:v>
                </c:pt>
                <c:pt idx="79740">
                  <c:v>1521</c:v>
                </c:pt>
                <c:pt idx="79741">
                  <c:v>1567</c:v>
                </c:pt>
                <c:pt idx="79742">
                  <c:v>1580</c:v>
                </c:pt>
                <c:pt idx="79743">
                  <c:v>1530</c:v>
                </c:pt>
                <c:pt idx="79744">
                  <c:v>1419</c:v>
                </c:pt>
                <c:pt idx="79745">
                  <c:v>1346</c:v>
                </c:pt>
                <c:pt idx="79746">
                  <c:v>1439</c:v>
                </c:pt>
                <c:pt idx="79747">
                  <c:v>1392</c:v>
                </c:pt>
                <c:pt idx="79748">
                  <c:v>1359</c:v>
                </c:pt>
                <c:pt idx="79749">
                  <c:v>1311</c:v>
                </c:pt>
                <c:pt idx="79750">
                  <c:v>1264</c:v>
                </c:pt>
                <c:pt idx="79751">
                  <c:v>1215</c:v>
                </c:pt>
                <c:pt idx="79752">
                  <c:v>1156</c:v>
                </c:pt>
                <c:pt idx="79753">
                  <c:v>1111</c:v>
                </c:pt>
                <c:pt idx="79754">
                  <c:v>1094</c:v>
                </c:pt>
                <c:pt idx="79755">
                  <c:v>1061</c:v>
                </c:pt>
                <c:pt idx="79756">
                  <c:v>1053</c:v>
                </c:pt>
                <c:pt idx="79757">
                  <c:v>1106</c:v>
                </c:pt>
                <c:pt idx="79758">
                  <c:v>1127</c:v>
                </c:pt>
                <c:pt idx="79759">
                  <c:v>1258</c:v>
                </c:pt>
                <c:pt idx="79760">
                  <c:v>1384</c:v>
                </c:pt>
                <c:pt idx="79761">
                  <c:v>1461</c:v>
                </c:pt>
                <c:pt idx="79762">
                  <c:v>1521</c:v>
                </c:pt>
                <c:pt idx="79763">
                  <c:v>1541</c:v>
                </c:pt>
                <c:pt idx="79764">
                  <c:v>1550</c:v>
                </c:pt>
                <c:pt idx="79765">
                  <c:v>1572</c:v>
                </c:pt>
                <c:pt idx="79766">
                  <c:v>1567</c:v>
                </c:pt>
                <c:pt idx="79767">
                  <c:v>1522</c:v>
                </c:pt>
                <c:pt idx="79768">
                  <c:v>1414</c:v>
                </c:pt>
                <c:pt idx="79769">
                  <c:v>1304</c:v>
                </c:pt>
                <c:pt idx="79770">
                  <c:v>1387</c:v>
                </c:pt>
                <c:pt idx="79771">
                  <c:v>1371</c:v>
                </c:pt>
                <c:pt idx="79772">
                  <c:v>1331</c:v>
                </c:pt>
                <c:pt idx="79773">
                  <c:v>1282</c:v>
                </c:pt>
                <c:pt idx="79774">
                  <c:v>1235</c:v>
                </c:pt>
                <c:pt idx="79775">
                  <c:v>1169</c:v>
                </c:pt>
                <c:pt idx="79776">
                  <c:v>1122</c:v>
                </c:pt>
                <c:pt idx="79777">
                  <c:v>1081</c:v>
                </c:pt>
                <c:pt idx="79778">
                  <c:v>1056</c:v>
                </c:pt>
                <c:pt idx="79779">
                  <c:v>1035</c:v>
                </c:pt>
                <c:pt idx="79780">
                  <c:v>1029</c:v>
                </c:pt>
                <c:pt idx="79781">
                  <c:v>1043</c:v>
                </c:pt>
                <c:pt idx="79782">
                  <c:v>1013</c:v>
                </c:pt>
                <c:pt idx="79783">
                  <c:v>1115</c:v>
                </c:pt>
                <c:pt idx="79784">
                  <c:v>1215</c:v>
                </c:pt>
                <c:pt idx="79785">
                  <c:v>1294</c:v>
                </c:pt>
                <c:pt idx="79786">
                  <c:v>1339</c:v>
                </c:pt>
                <c:pt idx="79787">
                  <c:v>1331</c:v>
                </c:pt>
                <c:pt idx="79788">
                  <c:v>1313</c:v>
                </c:pt>
                <c:pt idx="79789">
                  <c:v>1294</c:v>
                </c:pt>
                <c:pt idx="79790">
                  <c:v>1310</c:v>
                </c:pt>
                <c:pt idx="79791">
                  <c:v>1274</c:v>
                </c:pt>
                <c:pt idx="79792">
                  <c:v>1237</c:v>
                </c:pt>
                <c:pt idx="79793">
                  <c:v>1211</c:v>
                </c:pt>
                <c:pt idx="79794">
                  <c:v>1294</c:v>
                </c:pt>
                <c:pt idx="79795">
                  <c:v>1308</c:v>
                </c:pt>
                <c:pt idx="79796">
                  <c:v>1277</c:v>
                </c:pt>
                <c:pt idx="79797">
                  <c:v>1241</c:v>
                </c:pt>
                <c:pt idx="79798">
                  <c:v>1180</c:v>
                </c:pt>
                <c:pt idx="79799">
                  <c:v>1138</c:v>
                </c:pt>
                <c:pt idx="79800">
                  <c:v>1089</c:v>
                </c:pt>
                <c:pt idx="79801">
                  <c:v>1060</c:v>
                </c:pt>
                <c:pt idx="79802">
                  <c:v>1028</c:v>
                </c:pt>
                <c:pt idx="79803">
                  <c:v>1011</c:v>
                </c:pt>
                <c:pt idx="79804">
                  <c:v>1005</c:v>
                </c:pt>
                <c:pt idx="79805">
                  <c:v>1000</c:v>
                </c:pt>
                <c:pt idx="79806">
                  <c:v>950</c:v>
                </c:pt>
                <c:pt idx="79807">
                  <c:v>986</c:v>
                </c:pt>
                <c:pt idx="79808">
                  <c:v>1019</c:v>
                </c:pt>
                <c:pt idx="79809">
                  <c:v>1077</c:v>
                </c:pt>
                <c:pt idx="79810">
                  <c:v>1110</c:v>
                </c:pt>
                <c:pt idx="79811">
                  <c:v>1172</c:v>
                </c:pt>
                <c:pt idx="79812">
                  <c:v>1181</c:v>
                </c:pt>
                <c:pt idx="79813">
                  <c:v>1180</c:v>
                </c:pt>
                <c:pt idx="79814">
                  <c:v>1175</c:v>
                </c:pt>
                <c:pt idx="79815">
                  <c:v>1179</c:v>
                </c:pt>
                <c:pt idx="79816">
                  <c:v>1163</c:v>
                </c:pt>
                <c:pt idx="79817">
                  <c:v>1137</c:v>
                </c:pt>
                <c:pt idx="79818">
                  <c:v>1235</c:v>
                </c:pt>
                <c:pt idx="79819">
                  <c:v>1237</c:v>
                </c:pt>
                <c:pt idx="79820">
                  <c:v>1233</c:v>
                </c:pt>
                <c:pt idx="79821">
                  <c:v>1208</c:v>
                </c:pt>
                <c:pt idx="79822">
                  <c:v>1171</c:v>
                </c:pt>
                <c:pt idx="79823">
                  <c:v>1125</c:v>
                </c:pt>
                <c:pt idx="79824">
                  <c:v>1091</c:v>
                </c:pt>
                <c:pt idx="79825">
                  <c:v>1051</c:v>
                </c:pt>
                <c:pt idx="79826">
                  <c:v>1035</c:v>
                </c:pt>
                <c:pt idx="79827">
                  <c:v>1010</c:v>
                </c:pt>
                <c:pt idx="79828">
                  <c:v>1002</c:v>
                </c:pt>
                <c:pt idx="79829">
                  <c:v>1050</c:v>
                </c:pt>
                <c:pt idx="79830">
                  <c:v>1063</c:v>
                </c:pt>
                <c:pt idx="79831">
                  <c:v>1242</c:v>
                </c:pt>
                <c:pt idx="79832">
                  <c:v>1362</c:v>
                </c:pt>
                <c:pt idx="79833">
                  <c:v>1442</c:v>
                </c:pt>
                <c:pt idx="79834">
                  <c:v>1502</c:v>
                </c:pt>
                <c:pt idx="79835">
                  <c:v>1524</c:v>
                </c:pt>
                <c:pt idx="79836">
                  <c:v>1548</c:v>
                </c:pt>
                <c:pt idx="79837">
                  <c:v>1568</c:v>
                </c:pt>
                <c:pt idx="79838">
                  <c:v>1569</c:v>
                </c:pt>
                <c:pt idx="79839">
                  <c:v>1540</c:v>
                </c:pt>
                <c:pt idx="79840">
                  <c:v>1424</c:v>
                </c:pt>
                <c:pt idx="79841">
                  <c:v>1313</c:v>
                </c:pt>
                <c:pt idx="79842">
                  <c:v>1402</c:v>
                </c:pt>
                <c:pt idx="79843">
                  <c:v>1383</c:v>
                </c:pt>
                <c:pt idx="79844">
                  <c:v>1360</c:v>
                </c:pt>
                <c:pt idx="79845">
                  <c:v>1303</c:v>
                </c:pt>
                <c:pt idx="79846">
                  <c:v>1256</c:v>
                </c:pt>
                <c:pt idx="79847">
                  <c:v>1181</c:v>
                </c:pt>
                <c:pt idx="79848">
                  <c:v>1147</c:v>
                </c:pt>
                <c:pt idx="79849">
                  <c:v>1118</c:v>
                </c:pt>
                <c:pt idx="79850">
                  <c:v>1084</c:v>
                </c:pt>
                <c:pt idx="79851">
                  <c:v>1044</c:v>
                </c:pt>
                <c:pt idx="79852">
                  <c:v>1037</c:v>
                </c:pt>
                <c:pt idx="79853">
                  <c:v>1068</c:v>
                </c:pt>
                <c:pt idx="79854">
                  <c:v>1078</c:v>
                </c:pt>
                <c:pt idx="79855">
                  <c:v>1232</c:v>
                </c:pt>
                <c:pt idx="79856">
                  <c:v>1367</c:v>
                </c:pt>
                <c:pt idx="79857">
                  <c:v>1453</c:v>
                </c:pt>
                <c:pt idx="79858">
                  <c:v>1521</c:v>
                </c:pt>
                <c:pt idx="79859">
                  <c:v>1578</c:v>
                </c:pt>
                <c:pt idx="79860">
                  <c:v>1572</c:v>
                </c:pt>
                <c:pt idx="79861">
                  <c:v>1616</c:v>
                </c:pt>
                <c:pt idx="79862">
                  <c:v>1606</c:v>
                </c:pt>
                <c:pt idx="79863">
                  <c:v>1568</c:v>
                </c:pt>
                <c:pt idx="79864">
                  <c:v>1463</c:v>
                </c:pt>
                <c:pt idx="79865">
                  <c:v>1366</c:v>
                </c:pt>
                <c:pt idx="79866">
                  <c:v>1438</c:v>
                </c:pt>
                <c:pt idx="79867">
                  <c:v>1417</c:v>
                </c:pt>
                <c:pt idx="79868">
                  <c:v>1387</c:v>
                </c:pt>
                <c:pt idx="79869">
                  <c:v>1334</c:v>
                </c:pt>
                <c:pt idx="79870">
                  <c:v>1284</c:v>
                </c:pt>
                <c:pt idx="79871">
                  <c:v>1215</c:v>
                </c:pt>
                <c:pt idx="79872">
                  <c:v>1163</c:v>
                </c:pt>
                <c:pt idx="79873">
                  <c:v>1118</c:v>
                </c:pt>
                <c:pt idx="79874">
                  <c:v>1093</c:v>
                </c:pt>
                <c:pt idx="79875">
                  <c:v>1068</c:v>
                </c:pt>
                <c:pt idx="79876">
                  <c:v>1060</c:v>
                </c:pt>
                <c:pt idx="79877">
                  <c:v>1092</c:v>
                </c:pt>
                <c:pt idx="79878">
                  <c:v>1093</c:v>
                </c:pt>
                <c:pt idx="79879">
                  <c:v>1254</c:v>
                </c:pt>
                <c:pt idx="79880">
                  <c:v>1359</c:v>
                </c:pt>
                <c:pt idx="79881">
                  <c:v>1457</c:v>
                </c:pt>
                <c:pt idx="79882">
                  <c:v>1502</c:v>
                </c:pt>
                <c:pt idx="79883">
                  <c:v>1573</c:v>
                </c:pt>
                <c:pt idx="79884">
                  <c:v>1594</c:v>
                </c:pt>
                <c:pt idx="79885">
                  <c:v>1629</c:v>
                </c:pt>
                <c:pt idx="79886">
                  <c:v>1632</c:v>
                </c:pt>
                <c:pt idx="79887">
                  <c:v>1593</c:v>
                </c:pt>
                <c:pt idx="79888">
                  <c:v>1479</c:v>
                </c:pt>
                <c:pt idx="79889">
                  <c:v>1368</c:v>
                </c:pt>
                <c:pt idx="79890">
                  <c:v>1464</c:v>
                </c:pt>
                <c:pt idx="79891">
                  <c:v>1453</c:v>
                </c:pt>
                <c:pt idx="79892">
                  <c:v>1420</c:v>
                </c:pt>
                <c:pt idx="79893">
                  <c:v>1360</c:v>
                </c:pt>
                <c:pt idx="79894">
                  <c:v>1298</c:v>
                </c:pt>
                <c:pt idx="79895">
                  <c:v>1235</c:v>
                </c:pt>
                <c:pt idx="79896">
                  <c:v>1171</c:v>
                </c:pt>
                <c:pt idx="79897">
                  <c:v>1149</c:v>
                </c:pt>
                <c:pt idx="79898">
                  <c:v>1105</c:v>
                </c:pt>
                <c:pt idx="79899">
                  <c:v>1093</c:v>
                </c:pt>
                <c:pt idx="79900">
                  <c:v>1080</c:v>
                </c:pt>
                <c:pt idx="79901">
                  <c:v>1099</c:v>
                </c:pt>
                <c:pt idx="79902">
                  <c:v>1114</c:v>
                </c:pt>
                <c:pt idx="79903">
                  <c:v>1268</c:v>
                </c:pt>
                <c:pt idx="79904">
                  <c:v>1387</c:v>
                </c:pt>
                <c:pt idx="79905">
                  <c:v>1484</c:v>
                </c:pt>
                <c:pt idx="79906">
                  <c:v>1568</c:v>
                </c:pt>
                <c:pt idx="79907">
                  <c:v>1601</c:v>
                </c:pt>
                <c:pt idx="79908">
                  <c:v>1624</c:v>
                </c:pt>
                <c:pt idx="79909">
                  <c:v>1616</c:v>
                </c:pt>
                <c:pt idx="79910">
                  <c:v>1623</c:v>
                </c:pt>
                <c:pt idx="79911">
                  <c:v>1592</c:v>
                </c:pt>
                <c:pt idx="79912">
                  <c:v>1477</c:v>
                </c:pt>
                <c:pt idx="79913">
                  <c:v>1350</c:v>
                </c:pt>
                <c:pt idx="79914">
                  <c:v>1419</c:v>
                </c:pt>
                <c:pt idx="79915">
                  <c:v>1411</c:v>
                </c:pt>
                <c:pt idx="79916">
                  <c:v>1382</c:v>
                </c:pt>
                <c:pt idx="79917">
                  <c:v>1315</c:v>
                </c:pt>
                <c:pt idx="79918">
                  <c:v>1295</c:v>
                </c:pt>
                <c:pt idx="79919">
                  <c:v>1233</c:v>
                </c:pt>
                <c:pt idx="79920">
                  <c:v>1190</c:v>
                </c:pt>
                <c:pt idx="79921">
                  <c:v>1148</c:v>
                </c:pt>
                <c:pt idx="79922">
                  <c:v>1124</c:v>
                </c:pt>
                <c:pt idx="79923">
                  <c:v>1103</c:v>
                </c:pt>
                <c:pt idx="79924">
                  <c:v>1091</c:v>
                </c:pt>
                <c:pt idx="79925">
                  <c:v>1121</c:v>
                </c:pt>
                <c:pt idx="79926">
                  <c:v>1118</c:v>
                </c:pt>
                <c:pt idx="79927">
                  <c:v>1274</c:v>
                </c:pt>
                <c:pt idx="79928">
                  <c:v>1390</c:v>
                </c:pt>
                <c:pt idx="79929">
                  <c:v>1492</c:v>
                </c:pt>
                <c:pt idx="79930">
                  <c:v>1546</c:v>
                </c:pt>
                <c:pt idx="79931">
                  <c:v>1582</c:v>
                </c:pt>
                <c:pt idx="79932">
                  <c:v>1591</c:v>
                </c:pt>
                <c:pt idx="79933">
                  <c:v>1584</c:v>
                </c:pt>
                <c:pt idx="79934">
                  <c:v>1587</c:v>
                </c:pt>
                <c:pt idx="79935">
                  <c:v>1554</c:v>
                </c:pt>
                <c:pt idx="79936">
                  <c:v>1434</c:v>
                </c:pt>
                <c:pt idx="79937">
                  <c:v>1356</c:v>
                </c:pt>
                <c:pt idx="79938">
                  <c:v>1425</c:v>
                </c:pt>
                <c:pt idx="79939">
                  <c:v>1399</c:v>
                </c:pt>
                <c:pt idx="79940">
                  <c:v>1349</c:v>
                </c:pt>
                <c:pt idx="79941">
                  <c:v>1343</c:v>
                </c:pt>
                <c:pt idx="79942">
                  <c:v>1266</c:v>
                </c:pt>
                <c:pt idx="79943">
                  <c:v>1188</c:v>
                </c:pt>
                <c:pt idx="79944">
                  <c:v>1154</c:v>
                </c:pt>
                <c:pt idx="79945">
                  <c:v>1142</c:v>
                </c:pt>
                <c:pt idx="79946">
                  <c:v>1114</c:v>
                </c:pt>
                <c:pt idx="79947">
                  <c:v>1136</c:v>
                </c:pt>
                <c:pt idx="79948">
                  <c:v>1147</c:v>
                </c:pt>
                <c:pt idx="79949">
                  <c:v>1167</c:v>
                </c:pt>
                <c:pt idx="79950">
                  <c:v>1126</c:v>
                </c:pt>
                <c:pt idx="79951">
                  <c:v>1215</c:v>
                </c:pt>
                <c:pt idx="79952">
                  <c:v>1293</c:v>
                </c:pt>
                <c:pt idx="79953">
                  <c:v>1346</c:v>
                </c:pt>
                <c:pt idx="79954">
                  <c:v>1441</c:v>
                </c:pt>
                <c:pt idx="79955">
                  <c:v>1451</c:v>
                </c:pt>
                <c:pt idx="79956">
                  <c:v>1422</c:v>
                </c:pt>
                <c:pt idx="79957">
                  <c:v>1443</c:v>
                </c:pt>
                <c:pt idx="79958">
                  <c:v>1375</c:v>
                </c:pt>
                <c:pt idx="79959">
                  <c:v>1352</c:v>
                </c:pt>
                <c:pt idx="79960">
                  <c:v>1375</c:v>
                </c:pt>
                <c:pt idx="79961">
                  <c:v>1330</c:v>
                </c:pt>
                <c:pt idx="79962">
                  <c:v>1414</c:v>
                </c:pt>
                <c:pt idx="79963">
                  <c:v>1436</c:v>
                </c:pt>
                <c:pt idx="79964">
                  <c:v>1393</c:v>
                </c:pt>
                <c:pt idx="79965">
                  <c:v>1355</c:v>
                </c:pt>
                <c:pt idx="79966">
                  <c:v>1310</c:v>
                </c:pt>
                <c:pt idx="79967">
                  <c:v>1275</c:v>
                </c:pt>
                <c:pt idx="79968">
                  <c:v>1203</c:v>
                </c:pt>
                <c:pt idx="79969">
                  <c:v>1163</c:v>
                </c:pt>
                <c:pt idx="79970">
                  <c:v>1130</c:v>
                </c:pt>
                <c:pt idx="79971">
                  <c:v>1124</c:v>
                </c:pt>
                <c:pt idx="79972">
                  <c:v>1106</c:v>
                </c:pt>
                <c:pt idx="79973">
                  <c:v>1079</c:v>
                </c:pt>
                <c:pt idx="79974">
                  <c:v>1019</c:v>
                </c:pt>
                <c:pt idx="79975">
                  <c:v>1050</c:v>
                </c:pt>
                <c:pt idx="79976">
                  <c:v>1112</c:v>
                </c:pt>
                <c:pt idx="79977">
                  <c:v>1159</c:v>
                </c:pt>
                <c:pt idx="79978">
                  <c:v>1204</c:v>
                </c:pt>
                <c:pt idx="79979">
                  <c:v>1237</c:v>
                </c:pt>
                <c:pt idx="79980">
                  <c:v>1260</c:v>
                </c:pt>
                <c:pt idx="79981">
                  <c:v>1268</c:v>
                </c:pt>
                <c:pt idx="79982">
                  <c:v>1268</c:v>
                </c:pt>
                <c:pt idx="79983">
                  <c:v>1249</c:v>
                </c:pt>
                <c:pt idx="79984">
                  <c:v>1232</c:v>
                </c:pt>
                <c:pt idx="79985">
                  <c:v>1202</c:v>
                </c:pt>
                <c:pt idx="79986">
                  <c:v>1311</c:v>
                </c:pt>
                <c:pt idx="79987">
                  <c:v>1322</c:v>
                </c:pt>
                <c:pt idx="79988">
                  <c:v>1335</c:v>
                </c:pt>
                <c:pt idx="79989">
                  <c:v>1337</c:v>
                </c:pt>
                <c:pt idx="79990">
                  <c:v>1308</c:v>
                </c:pt>
                <c:pt idx="79991">
                  <c:v>1238</c:v>
                </c:pt>
                <c:pt idx="79992">
                  <c:v>1193</c:v>
                </c:pt>
                <c:pt idx="79993">
                  <c:v>1143</c:v>
                </c:pt>
                <c:pt idx="79994">
                  <c:v>1112</c:v>
                </c:pt>
                <c:pt idx="79995">
                  <c:v>1094</c:v>
                </c:pt>
                <c:pt idx="79996">
                  <c:v>1096</c:v>
                </c:pt>
                <c:pt idx="79997">
                  <c:v>1146</c:v>
                </c:pt>
                <c:pt idx="79998">
                  <c:v>1159</c:v>
                </c:pt>
                <c:pt idx="79999">
                  <c:v>1342</c:v>
                </c:pt>
                <c:pt idx="80000">
                  <c:v>1466</c:v>
                </c:pt>
                <c:pt idx="80001">
                  <c:v>1560</c:v>
                </c:pt>
                <c:pt idx="80002">
                  <c:v>1603</c:v>
                </c:pt>
                <c:pt idx="80003">
                  <c:v>1634</c:v>
                </c:pt>
                <c:pt idx="80004">
                  <c:v>1632</c:v>
                </c:pt>
                <c:pt idx="80005">
                  <c:v>1675</c:v>
                </c:pt>
                <c:pt idx="80006">
                  <c:v>1695</c:v>
                </c:pt>
                <c:pt idx="80007">
                  <c:v>1628</c:v>
                </c:pt>
                <c:pt idx="80008">
                  <c:v>1491</c:v>
                </c:pt>
                <c:pt idx="80009">
                  <c:v>1430</c:v>
                </c:pt>
                <c:pt idx="80010">
                  <c:v>1466</c:v>
                </c:pt>
                <c:pt idx="80011">
                  <c:v>1459</c:v>
                </c:pt>
                <c:pt idx="80012">
                  <c:v>1410</c:v>
                </c:pt>
                <c:pt idx="80013">
                  <c:v>1351</c:v>
                </c:pt>
                <c:pt idx="80014">
                  <c:v>1306</c:v>
                </c:pt>
                <c:pt idx="80015">
                  <c:v>1227</c:v>
                </c:pt>
                <c:pt idx="80016">
                  <c:v>1156</c:v>
                </c:pt>
                <c:pt idx="80017">
                  <c:v>1105</c:v>
                </c:pt>
                <c:pt idx="80018">
                  <c:v>1062</c:v>
                </c:pt>
                <c:pt idx="80019">
                  <c:v>1040</c:v>
                </c:pt>
                <c:pt idx="80020">
                  <c:v>1068</c:v>
                </c:pt>
                <c:pt idx="80021">
                  <c:v>1110</c:v>
                </c:pt>
                <c:pt idx="80022">
                  <c:v>1119</c:v>
                </c:pt>
                <c:pt idx="80023">
                  <c:v>1292</c:v>
                </c:pt>
                <c:pt idx="80024">
                  <c:v>1428</c:v>
                </c:pt>
                <c:pt idx="80025">
                  <c:v>1505</c:v>
                </c:pt>
                <c:pt idx="80026">
                  <c:v>1563</c:v>
                </c:pt>
                <c:pt idx="80027">
                  <c:v>1588</c:v>
                </c:pt>
                <c:pt idx="80028">
                  <c:v>1623</c:v>
                </c:pt>
                <c:pt idx="80029">
                  <c:v>1633</c:v>
                </c:pt>
                <c:pt idx="80030">
                  <c:v>1652</c:v>
                </c:pt>
                <c:pt idx="80031">
                  <c:v>1595</c:v>
                </c:pt>
                <c:pt idx="80032">
                  <c:v>1477</c:v>
                </c:pt>
                <c:pt idx="80033">
                  <c:v>1357</c:v>
                </c:pt>
                <c:pt idx="80034">
                  <c:v>1425</c:v>
                </c:pt>
                <c:pt idx="80035">
                  <c:v>1425</c:v>
                </c:pt>
                <c:pt idx="80036">
                  <c:v>1397</c:v>
                </c:pt>
                <c:pt idx="80037">
                  <c:v>1347</c:v>
                </c:pt>
                <c:pt idx="80038">
                  <c:v>1298</c:v>
                </c:pt>
                <c:pt idx="80039">
                  <c:v>1224</c:v>
                </c:pt>
                <c:pt idx="80040">
                  <c:v>1168</c:v>
                </c:pt>
                <c:pt idx="80041">
                  <c:v>1118</c:v>
                </c:pt>
                <c:pt idx="80042">
                  <c:v>1081</c:v>
                </c:pt>
                <c:pt idx="80043">
                  <c:v>1051</c:v>
                </c:pt>
                <c:pt idx="80044">
                  <c:v>1036</c:v>
                </c:pt>
                <c:pt idx="80045">
                  <c:v>1054</c:v>
                </c:pt>
                <c:pt idx="80046">
                  <c:v>1061</c:v>
                </c:pt>
                <c:pt idx="80047">
                  <c:v>1231</c:v>
                </c:pt>
                <c:pt idx="80048">
                  <c:v>1364</c:v>
                </c:pt>
                <c:pt idx="80049">
                  <c:v>1455</c:v>
                </c:pt>
                <c:pt idx="80050">
                  <c:v>1545</c:v>
                </c:pt>
                <c:pt idx="80051">
                  <c:v>1564</c:v>
                </c:pt>
                <c:pt idx="80052">
                  <c:v>1593</c:v>
                </c:pt>
                <c:pt idx="80053">
                  <c:v>1603</c:v>
                </c:pt>
                <c:pt idx="80054">
                  <c:v>1612</c:v>
                </c:pt>
                <c:pt idx="80055">
                  <c:v>1593</c:v>
                </c:pt>
                <c:pt idx="80056">
                  <c:v>1481</c:v>
                </c:pt>
                <c:pt idx="80057">
                  <c:v>1356</c:v>
                </c:pt>
                <c:pt idx="80058">
                  <c:v>1463</c:v>
                </c:pt>
                <c:pt idx="80059">
                  <c:v>1449</c:v>
                </c:pt>
                <c:pt idx="80060">
                  <c:v>1415</c:v>
                </c:pt>
                <c:pt idx="80061">
                  <c:v>1366</c:v>
                </c:pt>
                <c:pt idx="80062">
                  <c:v>1315</c:v>
                </c:pt>
                <c:pt idx="80063">
                  <c:v>1248</c:v>
                </c:pt>
                <c:pt idx="80064">
                  <c:v>1199</c:v>
                </c:pt>
                <c:pt idx="80065">
                  <c:v>1148</c:v>
                </c:pt>
                <c:pt idx="80066">
                  <c:v>1117</c:v>
                </c:pt>
                <c:pt idx="80067">
                  <c:v>1093</c:v>
                </c:pt>
                <c:pt idx="80068">
                  <c:v>1072</c:v>
                </c:pt>
                <c:pt idx="80069">
                  <c:v>1089</c:v>
                </c:pt>
                <c:pt idx="80070">
                  <c:v>1093</c:v>
                </c:pt>
                <c:pt idx="80071">
                  <c:v>1262</c:v>
                </c:pt>
                <c:pt idx="80072">
                  <c:v>1384</c:v>
                </c:pt>
                <c:pt idx="80073">
                  <c:v>1496</c:v>
                </c:pt>
                <c:pt idx="80074">
                  <c:v>1570</c:v>
                </c:pt>
                <c:pt idx="80075">
                  <c:v>1606</c:v>
                </c:pt>
                <c:pt idx="80076">
                  <c:v>1613</c:v>
                </c:pt>
                <c:pt idx="80077">
                  <c:v>1638</c:v>
                </c:pt>
                <c:pt idx="80078">
                  <c:v>1620</c:v>
                </c:pt>
                <c:pt idx="80079">
                  <c:v>1586</c:v>
                </c:pt>
                <c:pt idx="80080">
                  <c:v>1499</c:v>
                </c:pt>
                <c:pt idx="80081">
                  <c:v>1412</c:v>
                </c:pt>
                <c:pt idx="80082">
                  <c:v>1482</c:v>
                </c:pt>
                <c:pt idx="80083">
                  <c:v>1472</c:v>
                </c:pt>
                <c:pt idx="80084">
                  <c:v>1427</c:v>
                </c:pt>
                <c:pt idx="80085">
                  <c:v>1394</c:v>
                </c:pt>
                <c:pt idx="80086">
                  <c:v>1355</c:v>
                </c:pt>
                <c:pt idx="80087">
                  <c:v>1283</c:v>
                </c:pt>
                <c:pt idx="80088">
                  <c:v>1227</c:v>
                </c:pt>
                <c:pt idx="80089">
                  <c:v>1197</c:v>
                </c:pt>
                <c:pt idx="80090">
                  <c:v>1142</c:v>
                </c:pt>
                <c:pt idx="80091">
                  <c:v>1124</c:v>
                </c:pt>
                <c:pt idx="80092">
                  <c:v>1118</c:v>
                </c:pt>
                <c:pt idx="80093">
                  <c:v>1165</c:v>
                </c:pt>
                <c:pt idx="80094">
                  <c:v>1179</c:v>
                </c:pt>
                <c:pt idx="80095">
                  <c:v>1350</c:v>
                </c:pt>
                <c:pt idx="80096">
                  <c:v>1455</c:v>
                </c:pt>
                <c:pt idx="80097">
                  <c:v>1550</c:v>
                </c:pt>
                <c:pt idx="80098">
                  <c:v>1589</c:v>
                </c:pt>
                <c:pt idx="80099">
                  <c:v>1612</c:v>
                </c:pt>
                <c:pt idx="80100">
                  <c:v>1612</c:v>
                </c:pt>
                <c:pt idx="80101">
                  <c:v>1637</c:v>
                </c:pt>
                <c:pt idx="80102">
                  <c:v>1653</c:v>
                </c:pt>
                <c:pt idx="80103">
                  <c:v>1624</c:v>
                </c:pt>
                <c:pt idx="80104">
                  <c:v>1488</c:v>
                </c:pt>
                <c:pt idx="80105">
                  <c:v>1405</c:v>
                </c:pt>
                <c:pt idx="80106">
                  <c:v>1485</c:v>
                </c:pt>
                <c:pt idx="80107">
                  <c:v>1461</c:v>
                </c:pt>
                <c:pt idx="80108">
                  <c:v>1423</c:v>
                </c:pt>
                <c:pt idx="80109">
                  <c:v>1388</c:v>
                </c:pt>
                <c:pt idx="80110">
                  <c:v>1342</c:v>
                </c:pt>
                <c:pt idx="80111">
                  <c:v>1284</c:v>
                </c:pt>
                <c:pt idx="80112">
                  <c:v>1198</c:v>
                </c:pt>
                <c:pt idx="80113">
                  <c:v>1151</c:v>
                </c:pt>
                <c:pt idx="80114">
                  <c:v>1124</c:v>
                </c:pt>
                <c:pt idx="80115">
                  <c:v>1127</c:v>
                </c:pt>
                <c:pt idx="80116">
                  <c:v>1114</c:v>
                </c:pt>
                <c:pt idx="80117">
                  <c:v>1149</c:v>
                </c:pt>
                <c:pt idx="80118">
                  <c:v>1123</c:v>
                </c:pt>
                <c:pt idx="80119">
                  <c:v>1243</c:v>
                </c:pt>
                <c:pt idx="80120">
                  <c:v>1358</c:v>
                </c:pt>
                <c:pt idx="80121">
                  <c:v>1455</c:v>
                </c:pt>
                <c:pt idx="80122">
                  <c:v>1502</c:v>
                </c:pt>
                <c:pt idx="80123">
                  <c:v>1498</c:v>
                </c:pt>
                <c:pt idx="80124">
                  <c:v>1492</c:v>
                </c:pt>
                <c:pt idx="80125">
                  <c:v>1469</c:v>
                </c:pt>
                <c:pt idx="80126">
                  <c:v>1414</c:v>
                </c:pt>
                <c:pt idx="80127">
                  <c:v>1429</c:v>
                </c:pt>
                <c:pt idx="80128">
                  <c:v>1402</c:v>
                </c:pt>
                <c:pt idx="80129">
                  <c:v>1342</c:v>
                </c:pt>
                <c:pt idx="80130">
                  <c:v>1433</c:v>
                </c:pt>
                <c:pt idx="80131">
                  <c:v>1383</c:v>
                </c:pt>
                <c:pt idx="80132">
                  <c:v>1355</c:v>
                </c:pt>
                <c:pt idx="80133">
                  <c:v>1312</c:v>
                </c:pt>
                <c:pt idx="80134">
                  <c:v>1278</c:v>
                </c:pt>
                <c:pt idx="80135">
                  <c:v>1234</c:v>
                </c:pt>
                <c:pt idx="80136">
                  <c:v>1178</c:v>
                </c:pt>
                <c:pt idx="80137">
                  <c:v>1138</c:v>
                </c:pt>
                <c:pt idx="80138">
                  <c:v>1111</c:v>
                </c:pt>
                <c:pt idx="80139">
                  <c:v>1081</c:v>
                </c:pt>
                <c:pt idx="80140">
                  <c:v>1062</c:v>
                </c:pt>
                <c:pt idx="80141">
                  <c:v>1058</c:v>
                </c:pt>
                <c:pt idx="80142">
                  <c:v>1008</c:v>
                </c:pt>
                <c:pt idx="80143">
                  <c:v>1048</c:v>
                </c:pt>
                <c:pt idx="80144">
                  <c:v>1100</c:v>
                </c:pt>
                <c:pt idx="80145">
                  <c:v>1156</c:v>
                </c:pt>
                <c:pt idx="80146">
                  <c:v>1266</c:v>
                </c:pt>
                <c:pt idx="80147">
                  <c:v>1283</c:v>
                </c:pt>
                <c:pt idx="80148">
                  <c:v>1310</c:v>
                </c:pt>
                <c:pt idx="80149">
                  <c:v>1324</c:v>
                </c:pt>
                <c:pt idx="80150">
                  <c:v>1330</c:v>
                </c:pt>
                <c:pt idx="80151">
                  <c:v>1314</c:v>
                </c:pt>
                <c:pt idx="80152">
                  <c:v>1266</c:v>
                </c:pt>
                <c:pt idx="80153">
                  <c:v>1233</c:v>
                </c:pt>
                <c:pt idx="80154">
                  <c:v>1323</c:v>
                </c:pt>
                <c:pt idx="80155">
                  <c:v>1332</c:v>
                </c:pt>
                <c:pt idx="80156">
                  <c:v>1335</c:v>
                </c:pt>
                <c:pt idx="80157">
                  <c:v>1304</c:v>
                </c:pt>
                <c:pt idx="80158">
                  <c:v>1264</c:v>
                </c:pt>
                <c:pt idx="80159">
                  <c:v>1209</c:v>
                </c:pt>
                <c:pt idx="80160">
                  <c:v>1185</c:v>
                </c:pt>
                <c:pt idx="80161">
                  <c:v>1146</c:v>
                </c:pt>
                <c:pt idx="80162">
                  <c:v>1114</c:v>
                </c:pt>
                <c:pt idx="80163">
                  <c:v>1084</c:v>
                </c:pt>
                <c:pt idx="80164">
                  <c:v>1075</c:v>
                </c:pt>
                <c:pt idx="80165">
                  <c:v>1112</c:v>
                </c:pt>
                <c:pt idx="80166">
                  <c:v>1127</c:v>
                </c:pt>
                <c:pt idx="80167">
                  <c:v>1302</c:v>
                </c:pt>
                <c:pt idx="80168">
                  <c:v>1429</c:v>
                </c:pt>
                <c:pt idx="80169">
                  <c:v>1511</c:v>
                </c:pt>
                <c:pt idx="80170">
                  <c:v>1584</c:v>
                </c:pt>
                <c:pt idx="80171">
                  <c:v>1603</c:v>
                </c:pt>
                <c:pt idx="80172">
                  <c:v>1614</c:v>
                </c:pt>
                <c:pt idx="80173">
                  <c:v>1640</c:v>
                </c:pt>
                <c:pt idx="80174">
                  <c:v>1631</c:v>
                </c:pt>
                <c:pt idx="80175">
                  <c:v>1626</c:v>
                </c:pt>
                <c:pt idx="80176">
                  <c:v>1476</c:v>
                </c:pt>
                <c:pt idx="80177">
                  <c:v>1409</c:v>
                </c:pt>
                <c:pt idx="80178">
                  <c:v>1483</c:v>
                </c:pt>
                <c:pt idx="80179">
                  <c:v>1469</c:v>
                </c:pt>
                <c:pt idx="80180">
                  <c:v>1434</c:v>
                </c:pt>
                <c:pt idx="80181">
                  <c:v>1379</c:v>
                </c:pt>
                <c:pt idx="80182">
                  <c:v>1337</c:v>
                </c:pt>
                <c:pt idx="80183">
                  <c:v>1267</c:v>
                </c:pt>
                <c:pt idx="80184">
                  <c:v>1222</c:v>
                </c:pt>
                <c:pt idx="80185">
                  <c:v>1177</c:v>
                </c:pt>
                <c:pt idx="80186">
                  <c:v>1158</c:v>
                </c:pt>
                <c:pt idx="80187">
                  <c:v>1139</c:v>
                </c:pt>
                <c:pt idx="80188">
                  <c:v>1110</c:v>
                </c:pt>
                <c:pt idx="80189">
                  <c:v>1149</c:v>
                </c:pt>
                <c:pt idx="80190">
                  <c:v>1135</c:v>
                </c:pt>
                <c:pt idx="80191">
                  <c:v>1308</c:v>
                </c:pt>
                <c:pt idx="80192">
                  <c:v>1443</c:v>
                </c:pt>
                <c:pt idx="80193">
                  <c:v>1543</c:v>
                </c:pt>
                <c:pt idx="80194">
                  <c:v>1605</c:v>
                </c:pt>
                <c:pt idx="80195">
                  <c:v>1616</c:v>
                </c:pt>
                <c:pt idx="80196">
                  <c:v>1610</c:v>
                </c:pt>
                <c:pt idx="80197">
                  <c:v>1663</c:v>
                </c:pt>
                <c:pt idx="80198">
                  <c:v>1629</c:v>
                </c:pt>
                <c:pt idx="80199">
                  <c:v>1616</c:v>
                </c:pt>
                <c:pt idx="80200">
                  <c:v>1479</c:v>
                </c:pt>
                <c:pt idx="80201">
                  <c:v>1369</c:v>
                </c:pt>
                <c:pt idx="80202">
                  <c:v>1481</c:v>
                </c:pt>
                <c:pt idx="80203">
                  <c:v>1468</c:v>
                </c:pt>
                <c:pt idx="80204">
                  <c:v>1443</c:v>
                </c:pt>
                <c:pt idx="80205">
                  <c:v>1403</c:v>
                </c:pt>
                <c:pt idx="80206">
                  <c:v>1360</c:v>
                </c:pt>
                <c:pt idx="80207">
                  <c:v>1277</c:v>
                </c:pt>
                <c:pt idx="80208">
                  <c:v>1219</c:v>
                </c:pt>
                <c:pt idx="80209">
                  <c:v>1186</c:v>
                </c:pt>
                <c:pt idx="80210">
                  <c:v>1143</c:v>
                </c:pt>
                <c:pt idx="80211">
                  <c:v>1127</c:v>
                </c:pt>
                <c:pt idx="80212">
                  <c:v>1125</c:v>
                </c:pt>
                <c:pt idx="80213">
                  <c:v>1159</c:v>
                </c:pt>
                <c:pt idx="80214">
                  <c:v>1147</c:v>
                </c:pt>
                <c:pt idx="80215">
                  <c:v>1304</c:v>
                </c:pt>
                <c:pt idx="80216">
                  <c:v>1416</c:v>
                </c:pt>
                <c:pt idx="80217">
                  <c:v>1499</c:v>
                </c:pt>
                <c:pt idx="80218">
                  <c:v>1538</c:v>
                </c:pt>
                <c:pt idx="80219">
                  <c:v>1565</c:v>
                </c:pt>
                <c:pt idx="80220">
                  <c:v>1572</c:v>
                </c:pt>
                <c:pt idx="80221">
                  <c:v>1591</c:v>
                </c:pt>
                <c:pt idx="80222">
                  <c:v>1646</c:v>
                </c:pt>
                <c:pt idx="80223">
                  <c:v>1585</c:v>
                </c:pt>
                <c:pt idx="80224">
                  <c:v>1458</c:v>
                </c:pt>
                <c:pt idx="80225">
                  <c:v>1379</c:v>
                </c:pt>
                <c:pt idx="80226">
                  <c:v>1407</c:v>
                </c:pt>
                <c:pt idx="80227">
                  <c:v>1396</c:v>
                </c:pt>
                <c:pt idx="80228">
                  <c:v>1359</c:v>
                </c:pt>
                <c:pt idx="80229">
                  <c:v>1329</c:v>
                </c:pt>
                <c:pt idx="80230">
                  <c:v>1282</c:v>
                </c:pt>
                <c:pt idx="80231">
                  <c:v>1234</c:v>
                </c:pt>
                <c:pt idx="80232">
                  <c:v>1185</c:v>
                </c:pt>
                <c:pt idx="80233">
                  <c:v>1119</c:v>
                </c:pt>
                <c:pt idx="80234">
                  <c:v>1090</c:v>
                </c:pt>
                <c:pt idx="80235">
                  <c:v>1091</c:v>
                </c:pt>
                <c:pt idx="80236">
                  <c:v>1084</c:v>
                </c:pt>
                <c:pt idx="80237">
                  <c:v>1121</c:v>
                </c:pt>
                <c:pt idx="80238">
                  <c:v>1094</c:v>
                </c:pt>
                <c:pt idx="80239">
                  <c:v>1242</c:v>
                </c:pt>
                <c:pt idx="80240">
                  <c:v>1398</c:v>
                </c:pt>
                <c:pt idx="80241">
                  <c:v>1504</c:v>
                </c:pt>
                <c:pt idx="80242">
                  <c:v>1552</c:v>
                </c:pt>
                <c:pt idx="80243">
                  <c:v>1597</c:v>
                </c:pt>
                <c:pt idx="80244">
                  <c:v>1605</c:v>
                </c:pt>
                <c:pt idx="80245">
                  <c:v>1642</c:v>
                </c:pt>
                <c:pt idx="80246">
                  <c:v>1640</c:v>
                </c:pt>
                <c:pt idx="80247">
                  <c:v>1563</c:v>
                </c:pt>
                <c:pt idx="80248">
                  <c:v>1480</c:v>
                </c:pt>
                <c:pt idx="80249">
                  <c:v>1348</c:v>
                </c:pt>
                <c:pt idx="80250">
                  <c:v>1423</c:v>
                </c:pt>
                <c:pt idx="80251">
                  <c:v>1416</c:v>
                </c:pt>
                <c:pt idx="80252">
                  <c:v>1385</c:v>
                </c:pt>
                <c:pt idx="80253">
                  <c:v>1344</c:v>
                </c:pt>
                <c:pt idx="80254">
                  <c:v>1287</c:v>
                </c:pt>
                <c:pt idx="80255">
                  <c:v>1226</c:v>
                </c:pt>
                <c:pt idx="80256">
                  <c:v>1170</c:v>
                </c:pt>
                <c:pt idx="80257">
                  <c:v>1125</c:v>
                </c:pt>
                <c:pt idx="80258">
                  <c:v>1113</c:v>
                </c:pt>
                <c:pt idx="80259">
                  <c:v>1110</c:v>
                </c:pt>
                <c:pt idx="80260">
                  <c:v>1095</c:v>
                </c:pt>
                <c:pt idx="80261">
                  <c:v>1120</c:v>
                </c:pt>
                <c:pt idx="80262">
                  <c:v>1115</c:v>
                </c:pt>
                <c:pt idx="80263">
                  <c:v>1268</c:v>
                </c:pt>
                <c:pt idx="80264">
                  <c:v>1427</c:v>
                </c:pt>
                <c:pt idx="80265">
                  <c:v>1523</c:v>
                </c:pt>
                <c:pt idx="80266">
                  <c:v>1583</c:v>
                </c:pt>
                <c:pt idx="80267">
                  <c:v>1608</c:v>
                </c:pt>
                <c:pt idx="80268">
                  <c:v>1612</c:v>
                </c:pt>
                <c:pt idx="80269">
                  <c:v>1615</c:v>
                </c:pt>
                <c:pt idx="80270">
                  <c:v>1615</c:v>
                </c:pt>
                <c:pt idx="80271">
                  <c:v>1585</c:v>
                </c:pt>
                <c:pt idx="80272">
                  <c:v>1478</c:v>
                </c:pt>
                <c:pt idx="80273">
                  <c:v>1406</c:v>
                </c:pt>
                <c:pt idx="80274">
                  <c:v>1484</c:v>
                </c:pt>
                <c:pt idx="80275">
                  <c:v>1470</c:v>
                </c:pt>
                <c:pt idx="80276">
                  <c:v>1430</c:v>
                </c:pt>
                <c:pt idx="80277">
                  <c:v>1373</c:v>
                </c:pt>
                <c:pt idx="80278">
                  <c:v>1296</c:v>
                </c:pt>
                <c:pt idx="80279">
                  <c:v>1229</c:v>
                </c:pt>
                <c:pt idx="80280">
                  <c:v>1223</c:v>
                </c:pt>
                <c:pt idx="80281">
                  <c:v>1186</c:v>
                </c:pt>
                <c:pt idx="80282">
                  <c:v>1155</c:v>
                </c:pt>
                <c:pt idx="80283">
                  <c:v>1120</c:v>
                </c:pt>
                <c:pt idx="80284">
                  <c:v>1124</c:v>
                </c:pt>
                <c:pt idx="80285">
                  <c:v>1114</c:v>
                </c:pt>
                <c:pt idx="80286">
                  <c:v>1031</c:v>
                </c:pt>
                <c:pt idx="80287">
                  <c:v>1107</c:v>
                </c:pt>
                <c:pt idx="80288">
                  <c:v>1219</c:v>
                </c:pt>
                <c:pt idx="80289">
                  <c:v>1277</c:v>
                </c:pt>
                <c:pt idx="80290">
                  <c:v>1386</c:v>
                </c:pt>
                <c:pt idx="80291">
                  <c:v>1396</c:v>
                </c:pt>
                <c:pt idx="80292">
                  <c:v>1410</c:v>
                </c:pt>
                <c:pt idx="80293">
                  <c:v>1383</c:v>
                </c:pt>
                <c:pt idx="80294">
                  <c:v>1336</c:v>
                </c:pt>
                <c:pt idx="80295">
                  <c:v>1366</c:v>
                </c:pt>
                <c:pt idx="80296">
                  <c:v>1332</c:v>
                </c:pt>
                <c:pt idx="80297">
                  <c:v>1280</c:v>
                </c:pt>
                <c:pt idx="80298">
                  <c:v>1358</c:v>
                </c:pt>
                <c:pt idx="80299">
                  <c:v>1354</c:v>
                </c:pt>
                <c:pt idx="80300">
                  <c:v>1315</c:v>
                </c:pt>
                <c:pt idx="80301">
                  <c:v>1294</c:v>
                </c:pt>
                <c:pt idx="80302">
                  <c:v>1217</c:v>
                </c:pt>
                <c:pt idx="80303">
                  <c:v>1184</c:v>
                </c:pt>
                <c:pt idx="80304">
                  <c:v>1078</c:v>
                </c:pt>
                <c:pt idx="80305">
                  <c:v>1033</c:v>
                </c:pt>
                <c:pt idx="80306">
                  <c:v>1012</c:v>
                </c:pt>
                <c:pt idx="80307">
                  <c:v>997</c:v>
                </c:pt>
                <c:pt idx="80308">
                  <c:v>993</c:v>
                </c:pt>
                <c:pt idx="80309">
                  <c:v>992</c:v>
                </c:pt>
                <c:pt idx="80310">
                  <c:v>920</c:v>
                </c:pt>
                <c:pt idx="80311">
                  <c:v>1004</c:v>
                </c:pt>
                <c:pt idx="80312">
                  <c:v>1051</c:v>
                </c:pt>
                <c:pt idx="80313">
                  <c:v>1111</c:v>
                </c:pt>
                <c:pt idx="80314">
                  <c:v>1150</c:v>
                </c:pt>
                <c:pt idx="80315">
                  <c:v>1172</c:v>
                </c:pt>
                <c:pt idx="80316">
                  <c:v>1200</c:v>
                </c:pt>
                <c:pt idx="80317">
                  <c:v>1180</c:v>
                </c:pt>
                <c:pt idx="80318">
                  <c:v>1161</c:v>
                </c:pt>
                <c:pt idx="80319">
                  <c:v>1149</c:v>
                </c:pt>
                <c:pt idx="80320">
                  <c:v>1163</c:v>
                </c:pt>
                <c:pt idx="80321">
                  <c:v>1184</c:v>
                </c:pt>
                <c:pt idx="80322">
                  <c:v>1280</c:v>
                </c:pt>
                <c:pt idx="80323">
                  <c:v>1277</c:v>
                </c:pt>
                <c:pt idx="80324">
                  <c:v>1273</c:v>
                </c:pt>
                <c:pt idx="80325">
                  <c:v>1238</c:v>
                </c:pt>
                <c:pt idx="80326">
                  <c:v>1196</c:v>
                </c:pt>
                <c:pt idx="80327">
                  <c:v>1127</c:v>
                </c:pt>
                <c:pt idx="80328">
                  <c:v>1082</c:v>
                </c:pt>
                <c:pt idx="80329">
                  <c:v>1089</c:v>
                </c:pt>
                <c:pt idx="80330">
                  <c:v>1035</c:v>
                </c:pt>
                <c:pt idx="80331">
                  <c:v>1047</c:v>
                </c:pt>
                <c:pt idx="80332">
                  <c:v>1040</c:v>
                </c:pt>
                <c:pt idx="80333">
                  <c:v>1045</c:v>
                </c:pt>
                <c:pt idx="80334">
                  <c:v>1008</c:v>
                </c:pt>
                <c:pt idx="80335">
                  <c:v>1085</c:v>
                </c:pt>
                <c:pt idx="80336">
                  <c:v>1125</c:v>
                </c:pt>
                <c:pt idx="80337">
                  <c:v>1184</c:v>
                </c:pt>
                <c:pt idx="80338">
                  <c:v>1235</c:v>
                </c:pt>
                <c:pt idx="80339">
                  <c:v>1264</c:v>
                </c:pt>
                <c:pt idx="80340">
                  <c:v>1265</c:v>
                </c:pt>
                <c:pt idx="80341">
                  <c:v>1275</c:v>
                </c:pt>
                <c:pt idx="80342">
                  <c:v>1282</c:v>
                </c:pt>
                <c:pt idx="80343">
                  <c:v>1293</c:v>
                </c:pt>
                <c:pt idx="80344">
                  <c:v>1263</c:v>
                </c:pt>
                <c:pt idx="80345">
                  <c:v>1241</c:v>
                </c:pt>
                <c:pt idx="80346">
                  <c:v>1309</c:v>
                </c:pt>
                <c:pt idx="80347">
                  <c:v>1315</c:v>
                </c:pt>
                <c:pt idx="80348">
                  <c:v>1290</c:v>
                </c:pt>
                <c:pt idx="80349">
                  <c:v>1258</c:v>
                </c:pt>
                <c:pt idx="80350">
                  <c:v>1217</c:v>
                </c:pt>
                <c:pt idx="80351">
                  <c:v>1165</c:v>
                </c:pt>
                <c:pt idx="80352">
                  <c:v>1112</c:v>
                </c:pt>
                <c:pt idx="80353">
                  <c:v>1082</c:v>
                </c:pt>
                <c:pt idx="80354">
                  <c:v>1005</c:v>
                </c:pt>
                <c:pt idx="80355">
                  <c:v>992</c:v>
                </c:pt>
                <c:pt idx="80356">
                  <c:v>977</c:v>
                </c:pt>
                <c:pt idx="80357">
                  <c:v>1016</c:v>
                </c:pt>
                <c:pt idx="80358">
                  <c:v>968</c:v>
                </c:pt>
                <c:pt idx="80359">
                  <c:v>1012</c:v>
                </c:pt>
                <c:pt idx="80360">
                  <c:v>1067</c:v>
                </c:pt>
                <c:pt idx="80361">
                  <c:v>1093</c:v>
                </c:pt>
                <c:pt idx="80362">
                  <c:v>1111</c:v>
                </c:pt>
                <c:pt idx="80363">
                  <c:v>1146</c:v>
                </c:pt>
                <c:pt idx="80364">
                  <c:v>1153</c:v>
                </c:pt>
                <c:pt idx="80365">
                  <c:v>1149</c:v>
                </c:pt>
                <c:pt idx="80366">
                  <c:v>1155</c:v>
                </c:pt>
                <c:pt idx="80367">
                  <c:v>1152</c:v>
                </c:pt>
                <c:pt idx="80368">
                  <c:v>1127</c:v>
                </c:pt>
                <c:pt idx="80369">
                  <c:v>1102</c:v>
                </c:pt>
                <c:pt idx="80370">
                  <c:v>1207</c:v>
                </c:pt>
                <c:pt idx="80371">
                  <c:v>1236</c:v>
                </c:pt>
                <c:pt idx="80372">
                  <c:v>1246</c:v>
                </c:pt>
                <c:pt idx="80373">
                  <c:v>1256</c:v>
                </c:pt>
                <c:pt idx="80374">
                  <c:v>1206</c:v>
                </c:pt>
                <c:pt idx="80375">
                  <c:v>1167</c:v>
                </c:pt>
                <c:pt idx="80376">
                  <c:v>1118</c:v>
                </c:pt>
                <c:pt idx="80377">
                  <c:v>1102</c:v>
                </c:pt>
                <c:pt idx="80378">
                  <c:v>1066</c:v>
                </c:pt>
                <c:pt idx="80379">
                  <c:v>1060</c:v>
                </c:pt>
                <c:pt idx="80380">
                  <c:v>1050</c:v>
                </c:pt>
                <c:pt idx="80381">
                  <c:v>1047</c:v>
                </c:pt>
                <c:pt idx="80382">
                  <c:v>1012</c:v>
                </c:pt>
                <c:pt idx="80383">
                  <c:v>1067</c:v>
                </c:pt>
                <c:pt idx="80384">
                  <c:v>1192</c:v>
                </c:pt>
                <c:pt idx="80385">
                  <c:v>1265</c:v>
                </c:pt>
                <c:pt idx="80386">
                  <c:v>1329</c:v>
                </c:pt>
                <c:pt idx="80387">
                  <c:v>1378</c:v>
                </c:pt>
                <c:pt idx="80388">
                  <c:v>1427</c:v>
                </c:pt>
                <c:pt idx="80389">
                  <c:v>1454</c:v>
                </c:pt>
                <c:pt idx="80390">
                  <c:v>1436</c:v>
                </c:pt>
                <c:pt idx="80391">
                  <c:v>1423</c:v>
                </c:pt>
                <c:pt idx="80392">
                  <c:v>1354</c:v>
                </c:pt>
                <c:pt idx="80393">
                  <c:v>1265</c:v>
                </c:pt>
                <c:pt idx="80394">
                  <c:v>1343</c:v>
                </c:pt>
                <c:pt idx="80395">
                  <c:v>1351</c:v>
                </c:pt>
                <c:pt idx="80396">
                  <c:v>1333</c:v>
                </c:pt>
                <c:pt idx="80397">
                  <c:v>1279</c:v>
                </c:pt>
                <c:pt idx="80398">
                  <c:v>1231</c:v>
                </c:pt>
                <c:pt idx="80399">
                  <c:v>1175</c:v>
                </c:pt>
                <c:pt idx="80400">
                  <c:v>1143</c:v>
                </c:pt>
                <c:pt idx="80401">
                  <c:v>1101</c:v>
                </c:pt>
                <c:pt idx="80402">
                  <c:v>1078</c:v>
                </c:pt>
                <c:pt idx="80403">
                  <c:v>1066</c:v>
                </c:pt>
                <c:pt idx="80404">
                  <c:v>1054</c:v>
                </c:pt>
                <c:pt idx="80405">
                  <c:v>1086</c:v>
                </c:pt>
                <c:pt idx="80406">
                  <c:v>1140</c:v>
                </c:pt>
                <c:pt idx="80407">
                  <c:v>1310</c:v>
                </c:pt>
                <c:pt idx="80408">
                  <c:v>1436</c:v>
                </c:pt>
                <c:pt idx="80409">
                  <c:v>1528</c:v>
                </c:pt>
                <c:pt idx="80410">
                  <c:v>1569</c:v>
                </c:pt>
                <c:pt idx="80411">
                  <c:v>1619</c:v>
                </c:pt>
                <c:pt idx="80412">
                  <c:v>1589</c:v>
                </c:pt>
                <c:pt idx="80413">
                  <c:v>1619</c:v>
                </c:pt>
                <c:pt idx="80414">
                  <c:v>1613</c:v>
                </c:pt>
                <c:pt idx="80415">
                  <c:v>1548</c:v>
                </c:pt>
                <c:pt idx="80416">
                  <c:v>1478</c:v>
                </c:pt>
                <c:pt idx="80417">
                  <c:v>1370</c:v>
                </c:pt>
                <c:pt idx="80418">
                  <c:v>1436</c:v>
                </c:pt>
                <c:pt idx="80419">
                  <c:v>1401</c:v>
                </c:pt>
                <c:pt idx="80420">
                  <c:v>1387</c:v>
                </c:pt>
                <c:pt idx="80421">
                  <c:v>1348</c:v>
                </c:pt>
                <c:pt idx="80422">
                  <c:v>1303</c:v>
                </c:pt>
                <c:pt idx="80423">
                  <c:v>1227</c:v>
                </c:pt>
                <c:pt idx="80424">
                  <c:v>1197</c:v>
                </c:pt>
                <c:pt idx="80425">
                  <c:v>1154</c:v>
                </c:pt>
                <c:pt idx="80426">
                  <c:v>1086</c:v>
                </c:pt>
                <c:pt idx="80427">
                  <c:v>1083</c:v>
                </c:pt>
                <c:pt idx="80428">
                  <c:v>1092</c:v>
                </c:pt>
                <c:pt idx="80429">
                  <c:v>1113</c:v>
                </c:pt>
                <c:pt idx="80430">
                  <c:v>1112</c:v>
                </c:pt>
                <c:pt idx="80431">
                  <c:v>1276</c:v>
                </c:pt>
                <c:pt idx="80432">
                  <c:v>1419</c:v>
                </c:pt>
                <c:pt idx="80433">
                  <c:v>1472</c:v>
                </c:pt>
                <c:pt idx="80434">
                  <c:v>1555</c:v>
                </c:pt>
                <c:pt idx="80435">
                  <c:v>1580</c:v>
                </c:pt>
                <c:pt idx="80436">
                  <c:v>1595</c:v>
                </c:pt>
                <c:pt idx="80437">
                  <c:v>1636</c:v>
                </c:pt>
                <c:pt idx="80438">
                  <c:v>1645</c:v>
                </c:pt>
                <c:pt idx="80439">
                  <c:v>1544</c:v>
                </c:pt>
                <c:pt idx="80440">
                  <c:v>1435</c:v>
                </c:pt>
                <c:pt idx="80441">
                  <c:v>1355</c:v>
                </c:pt>
                <c:pt idx="80442">
                  <c:v>1446</c:v>
                </c:pt>
                <c:pt idx="80443">
                  <c:v>1441</c:v>
                </c:pt>
                <c:pt idx="80444">
                  <c:v>1399</c:v>
                </c:pt>
                <c:pt idx="80445">
                  <c:v>1355</c:v>
                </c:pt>
                <c:pt idx="80446">
                  <c:v>1308</c:v>
                </c:pt>
                <c:pt idx="80447">
                  <c:v>1250</c:v>
                </c:pt>
                <c:pt idx="80448">
                  <c:v>1193</c:v>
                </c:pt>
                <c:pt idx="80449">
                  <c:v>1158</c:v>
                </c:pt>
                <c:pt idx="80450">
                  <c:v>1126</c:v>
                </c:pt>
                <c:pt idx="80451">
                  <c:v>1117</c:v>
                </c:pt>
                <c:pt idx="80452">
                  <c:v>1099</c:v>
                </c:pt>
                <c:pt idx="80453">
                  <c:v>1092</c:v>
                </c:pt>
                <c:pt idx="80454">
                  <c:v>1079</c:v>
                </c:pt>
                <c:pt idx="80455">
                  <c:v>1195</c:v>
                </c:pt>
                <c:pt idx="80456">
                  <c:v>1310</c:v>
                </c:pt>
                <c:pt idx="80457">
                  <c:v>1401</c:v>
                </c:pt>
                <c:pt idx="80458">
                  <c:v>1411</c:v>
                </c:pt>
                <c:pt idx="80459">
                  <c:v>1417</c:v>
                </c:pt>
                <c:pt idx="80460">
                  <c:v>1408</c:v>
                </c:pt>
                <c:pt idx="80461">
                  <c:v>1420</c:v>
                </c:pt>
                <c:pt idx="80462">
                  <c:v>1411</c:v>
                </c:pt>
                <c:pt idx="80463">
                  <c:v>1350</c:v>
                </c:pt>
                <c:pt idx="80464">
                  <c:v>1350</c:v>
                </c:pt>
                <c:pt idx="80465">
                  <c:v>1313</c:v>
                </c:pt>
                <c:pt idx="80466">
                  <c:v>1415</c:v>
                </c:pt>
                <c:pt idx="80467">
                  <c:v>1405</c:v>
                </c:pt>
                <c:pt idx="80468">
                  <c:v>1387</c:v>
                </c:pt>
                <c:pt idx="80469">
                  <c:v>1334</c:v>
                </c:pt>
                <c:pt idx="80470">
                  <c:v>1284</c:v>
                </c:pt>
                <c:pt idx="80471">
                  <c:v>1252</c:v>
                </c:pt>
                <c:pt idx="80472">
                  <c:v>1219</c:v>
                </c:pt>
                <c:pt idx="80473">
                  <c:v>1185</c:v>
                </c:pt>
                <c:pt idx="80474">
                  <c:v>1145</c:v>
                </c:pt>
                <c:pt idx="80475">
                  <c:v>1123</c:v>
                </c:pt>
                <c:pt idx="80476">
                  <c:v>1091</c:v>
                </c:pt>
                <c:pt idx="80477">
                  <c:v>1093</c:v>
                </c:pt>
                <c:pt idx="80478">
                  <c:v>1031</c:v>
                </c:pt>
                <c:pt idx="80479">
                  <c:v>1065</c:v>
                </c:pt>
                <c:pt idx="80480">
                  <c:v>1134</c:v>
                </c:pt>
                <c:pt idx="80481">
                  <c:v>1191</c:v>
                </c:pt>
                <c:pt idx="80482">
                  <c:v>1200</c:v>
                </c:pt>
                <c:pt idx="80483">
                  <c:v>1224</c:v>
                </c:pt>
                <c:pt idx="80484">
                  <c:v>1251</c:v>
                </c:pt>
                <c:pt idx="80485">
                  <c:v>1259</c:v>
                </c:pt>
                <c:pt idx="80486">
                  <c:v>1293</c:v>
                </c:pt>
                <c:pt idx="80487">
                  <c:v>1294</c:v>
                </c:pt>
                <c:pt idx="80488">
                  <c:v>1264</c:v>
                </c:pt>
                <c:pt idx="80489">
                  <c:v>1256</c:v>
                </c:pt>
                <c:pt idx="80490">
                  <c:v>1375</c:v>
                </c:pt>
                <c:pt idx="80491">
                  <c:v>1393</c:v>
                </c:pt>
                <c:pt idx="80492">
                  <c:v>1397</c:v>
                </c:pt>
                <c:pt idx="80493">
                  <c:v>1339</c:v>
                </c:pt>
                <c:pt idx="80494">
                  <c:v>1296</c:v>
                </c:pt>
                <c:pt idx="80495">
                  <c:v>1227</c:v>
                </c:pt>
                <c:pt idx="80496">
                  <c:v>1197</c:v>
                </c:pt>
                <c:pt idx="80497">
                  <c:v>1183</c:v>
                </c:pt>
                <c:pt idx="80498">
                  <c:v>1138</c:v>
                </c:pt>
                <c:pt idx="80499">
                  <c:v>1088</c:v>
                </c:pt>
                <c:pt idx="80500">
                  <c:v>1010</c:v>
                </c:pt>
                <c:pt idx="80501">
                  <c:v>1142</c:v>
                </c:pt>
                <c:pt idx="80502">
                  <c:v>1152</c:v>
                </c:pt>
                <c:pt idx="80503">
                  <c:v>1327</c:v>
                </c:pt>
                <c:pt idx="80504">
                  <c:v>1472</c:v>
                </c:pt>
                <c:pt idx="80505">
                  <c:v>1580</c:v>
                </c:pt>
                <c:pt idx="80506">
                  <c:v>1625</c:v>
                </c:pt>
                <c:pt idx="80507">
                  <c:v>1639</c:v>
                </c:pt>
                <c:pt idx="80508">
                  <c:v>1625</c:v>
                </c:pt>
                <c:pt idx="80509">
                  <c:v>1640</c:v>
                </c:pt>
                <c:pt idx="80510">
                  <c:v>1649</c:v>
                </c:pt>
                <c:pt idx="80511">
                  <c:v>1631</c:v>
                </c:pt>
                <c:pt idx="80512">
                  <c:v>1520</c:v>
                </c:pt>
                <c:pt idx="80513">
                  <c:v>1362</c:v>
                </c:pt>
                <c:pt idx="80514">
                  <c:v>1421</c:v>
                </c:pt>
                <c:pt idx="80515">
                  <c:v>1407</c:v>
                </c:pt>
                <c:pt idx="80516">
                  <c:v>1402</c:v>
                </c:pt>
                <c:pt idx="80517">
                  <c:v>1364</c:v>
                </c:pt>
                <c:pt idx="80518">
                  <c:v>1333</c:v>
                </c:pt>
                <c:pt idx="80519">
                  <c:v>1274</c:v>
                </c:pt>
                <c:pt idx="80520">
                  <c:v>1236</c:v>
                </c:pt>
                <c:pt idx="80521">
                  <c:v>1199</c:v>
                </c:pt>
                <c:pt idx="80522">
                  <c:v>1173</c:v>
                </c:pt>
                <c:pt idx="80523">
                  <c:v>1145</c:v>
                </c:pt>
                <c:pt idx="80524">
                  <c:v>1135</c:v>
                </c:pt>
                <c:pt idx="80525">
                  <c:v>1172</c:v>
                </c:pt>
                <c:pt idx="80526">
                  <c:v>1172</c:v>
                </c:pt>
                <c:pt idx="80527">
                  <c:v>1350</c:v>
                </c:pt>
                <c:pt idx="80528">
                  <c:v>1514</c:v>
                </c:pt>
                <c:pt idx="80529">
                  <c:v>1579</c:v>
                </c:pt>
                <c:pt idx="80530">
                  <c:v>1642</c:v>
                </c:pt>
                <c:pt idx="80531">
                  <c:v>1657</c:v>
                </c:pt>
                <c:pt idx="80532">
                  <c:v>1679</c:v>
                </c:pt>
                <c:pt idx="80533">
                  <c:v>1706</c:v>
                </c:pt>
                <c:pt idx="80534">
                  <c:v>1671</c:v>
                </c:pt>
                <c:pt idx="80535">
                  <c:v>1604</c:v>
                </c:pt>
                <c:pt idx="80536">
                  <c:v>1496</c:v>
                </c:pt>
                <c:pt idx="80537">
                  <c:v>1369</c:v>
                </c:pt>
                <c:pt idx="80538">
                  <c:v>1427</c:v>
                </c:pt>
                <c:pt idx="80539">
                  <c:v>1420</c:v>
                </c:pt>
                <c:pt idx="80540">
                  <c:v>1404</c:v>
                </c:pt>
                <c:pt idx="80541">
                  <c:v>1351</c:v>
                </c:pt>
                <c:pt idx="80542">
                  <c:v>1273</c:v>
                </c:pt>
                <c:pt idx="80543">
                  <c:v>1188</c:v>
                </c:pt>
                <c:pt idx="80544">
                  <c:v>1147</c:v>
                </c:pt>
                <c:pt idx="80545">
                  <c:v>1110</c:v>
                </c:pt>
                <c:pt idx="80546">
                  <c:v>1081</c:v>
                </c:pt>
                <c:pt idx="80547">
                  <c:v>1063</c:v>
                </c:pt>
                <c:pt idx="80548">
                  <c:v>1059</c:v>
                </c:pt>
                <c:pt idx="80549">
                  <c:v>1088</c:v>
                </c:pt>
                <c:pt idx="80550">
                  <c:v>1085</c:v>
                </c:pt>
                <c:pt idx="80551">
                  <c:v>1273</c:v>
                </c:pt>
                <c:pt idx="80552">
                  <c:v>1401</c:v>
                </c:pt>
                <c:pt idx="80553">
                  <c:v>1473</c:v>
                </c:pt>
                <c:pt idx="80554">
                  <c:v>1544</c:v>
                </c:pt>
                <c:pt idx="80555">
                  <c:v>1586</c:v>
                </c:pt>
                <c:pt idx="80556">
                  <c:v>1598</c:v>
                </c:pt>
                <c:pt idx="80557">
                  <c:v>1632</c:v>
                </c:pt>
                <c:pt idx="80558">
                  <c:v>1629</c:v>
                </c:pt>
                <c:pt idx="80559">
                  <c:v>1580</c:v>
                </c:pt>
                <c:pt idx="80560">
                  <c:v>1418</c:v>
                </c:pt>
                <c:pt idx="80561">
                  <c:v>1320</c:v>
                </c:pt>
                <c:pt idx="80562">
                  <c:v>1405</c:v>
                </c:pt>
                <c:pt idx="80563">
                  <c:v>1403</c:v>
                </c:pt>
                <c:pt idx="80564">
                  <c:v>1375</c:v>
                </c:pt>
                <c:pt idx="80565">
                  <c:v>1313</c:v>
                </c:pt>
                <c:pt idx="80566">
                  <c:v>1250</c:v>
                </c:pt>
                <c:pt idx="80567">
                  <c:v>1183</c:v>
                </c:pt>
                <c:pt idx="80568">
                  <c:v>1136</c:v>
                </c:pt>
                <c:pt idx="80569">
                  <c:v>1093</c:v>
                </c:pt>
                <c:pt idx="80570">
                  <c:v>1058</c:v>
                </c:pt>
                <c:pt idx="80571">
                  <c:v>1051</c:v>
                </c:pt>
                <c:pt idx="80572">
                  <c:v>1049</c:v>
                </c:pt>
                <c:pt idx="80573">
                  <c:v>1084</c:v>
                </c:pt>
                <c:pt idx="80574">
                  <c:v>1072</c:v>
                </c:pt>
                <c:pt idx="80575">
                  <c:v>1268</c:v>
                </c:pt>
                <c:pt idx="80576">
                  <c:v>1422</c:v>
                </c:pt>
                <c:pt idx="80577">
                  <c:v>1482</c:v>
                </c:pt>
                <c:pt idx="80578">
                  <c:v>1536</c:v>
                </c:pt>
                <c:pt idx="80579">
                  <c:v>1558</c:v>
                </c:pt>
                <c:pt idx="80580">
                  <c:v>1572</c:v>
                </c:pt>
                <c:pt idx="80581">
                  <c:v>1616</c:v>
                </c:pt>
                <c:pt idx="80582">
                  <c:v>1624</c:v>
                </c:pt>
                <c:pt idx="80583">
                  <c:v>1575</c:v>
                </c:pt>
                <c:pt idx="80584">
                  <c:v>1477</c:v>
                </c:pt>
                <c:pt idx="80585">
                  <c:v>1361</c:v>
                </c:pt>
                <c:pt idx="80586">
                  <c:v>1440</c:v>
                </c:pt>
                <c:pt idx="80587">
                  <c:v>1426</c:v>
                </c:pt>
                <c:pt idx="80588">
                  <c:v>1394</c:v>
                </c:pt>
                <c:pt idx="80589">
                  <c:v>1358</c:v>
                </c:pt>
                <c:pt idx="80590">
                  <c:v>1327</c:v>
                </c:pt>
                <c:pt idx="80591">
                  <c:v>1254</c:v>
                </c:pt>
                <c:pt idx="80592">
                  <c:v>1217</c:v>
                </c:pt>
                <c:pt idx="80593">
                  <c:v>1162</c:v>
                </c:pt>
                <c:pt idx="80594">
                  <c:v>1137</c:v>
                </c:pt>
                <c:pt idx="80595">
                  <c:v>1136</c:v>
                </c:pt>
                <c:pt idx="80596">
                  <c:v>1129</c:v>
                </c:pt>
                <c:pt idx="80597">
                  <c:v>1171</c:v>
                </c:pt>
                <c:pt idx="80598">
                  <c:v>1154</c:v>
                </c:pt>
                <c:pt idx="80599">
                  <c:v>1356</c:v>
                </c:pt>
                <c:pt idx="80600">
                  <c:v>1445</c:v>
                </c:pt>
                <c:pt idx="80601">
                  <c:v>1534</c:v>
                </c:pt>
                <c:pt idx="80602">
                  <c:v>1632</c:v>
                </c:pt>
                <c:pt idx="80603">
                  <c:v>1674</c:v>
                </c:pt>
                <c:pt idx="80604">
                  <c:v>1673</c:v>
                </c:pt>
                <c:pt idx="80605">
                  <c:v>1746</c:v>
                </c:pt>
                <c:pt idx="80606">
                  <c:v>1750</c:v>
                </c:pt>
                <c:pt idx="80607">
                  <c:v>1700</c:v>
                </c:pt>
                <c:pt idx="80608">
                  <c:v>1591</c:v>
                </c:pt>
                <c:pt idx="80609">
                  <c:v>1487</c:v>
                </c:pt>
                <c:pt idx="80610">
                  <c:v>1540</c:v>
                </c:pt>
                <c:pt idx="80611">
                  <c:v>1512</c:v>
                </c:pt>
                <c:pt idx="80612">
                  <c:v>1440</c:v>
                </c:pt>
                <c:pt idx="80613">
                  <c:v>1381</c:v>
                </c:pt>
                <c:pt idx="80614">
                  <c:v>1316</c:v>
                </c:pt>
                <c:pt idx="80615">
                  <c:v>1316</c:v>
                </c:pt>
                <c:pt idx="80616">
                  <c:v>1263</c:v>
                </c:pt>
                <c:pt idx="80617">
                  <c:v>1235</c:v>
                </c:pt>
                <c:pt idx="80618">
                  <c:v>1192</c:v>
                </c:pt>
                <c:pt idx="80619">
                  <c:v>1181</c:v>
                </c:pt>
                <c:pt idx="80620">
                  <c:v>1163</c:v>
                </c:pt>
                <c:pt idx="80621">
                  <c:v>1168</c:v>
                </c:pt>
                <c:pt idx="80622">
                  <c:v>1140</c:v>
                </c:pt>
                <c:pt idx="80623">
                  <c:v>1252</c:v>
                </c:pt>
                <c:pt idx="80624">
                  <c:v>1378</c:v>
                </c:pt>
                <c:pt idx="80625">
                  <c:v>1427</c:v>
                </c:pt>
                <c:pt idx="80626">
                  <c:v>1521</c:v>
                </c:pt>
                <c:pt idx="80627">
                  <c:v>1543</c:v>
                </c:pt>
                <c:pt idx="80628">
                  <c:v>1519</c:v>
                </c:pt>
                <c:pt idx="80629">
                  <c:v>1499</c:v>
                </c:pt>
                <c:pt idx="80630">
                  <c:v>1486</c:v>
                </c:pt>
                <c:pt idx="80631">
                  <c:v>1468</c:v>
                </c:pt>
                <c:pt idx="80632">
                  <c:v>1404</c:v>
                </c:pt>
                <c:pt idx="80633">
                  <c:v>1364</c:v>
                </c:pt>
                <c:pt idx="80634">
                  <c:v>1450</c:v>
                </c:pt>
                <c:pt idx="80635">
                  <c:v>1461</c:v>
                </c:pt>
                <c:pt idx="80636">
                  <c:v>1423</c:v>
                </c:pt>
                <c:pt idx="80637">
                  <c:v>1410</c:v>
                </c:pt>
                <c:pt idx="80638">
                  <c:v>1345</c:v>
                </c:pt>
                <c:pt idx="80639">
                  <c:v>1299</c:v>
                </c:pt>
                <c:pt idx="80640">
                  <c:v>1249</c:v>
                </c:pt>
                <c:pt idx="80641">
                  <c:v>1223</c:v>
                </c:pt>
                <c:pt idx="80642">
                  <c:v>1195</c:v>
                </c:pt>
                <c:pt idx="80643">
                  <c:v>1177</c:v>
                </c:pt>
                <c:pt idx="80644">
                  <c:v>1158</c:v>
                </c:pt>
                <c:pt idx="80645">
                  <c:v>1143</c:v>
                </c:pt>
                <c:pt idx="80646">
                  <c:v>1073</c:v>
                </c:pt>
                <c:pt idx="80647">
                  <c:v>1124</c:v>
                </c:pt>
                <c:pt idx="80648">
                  <c:v>1183</c:v>
                </c:pt>
                <c:pt idx="80649">
                  <c:v>1235</c:v>
                </c:pt>
                <c:pt idx="80650">
                  <c:v>1286</c:v>
                </c:pt>
                <c:pt idx="80651">
                  <c:v>1315</c:v>
                </c:pt>
                <c:pt idx="80652">
                  <c:v>1342</c:v>
                </c:pt>
                <c:pt idx="80653">
                  <c:v>1307</c:v>
                </c:pt>
                <c:pt idx="80654">
                  <c:v>1318</c:v>
                </c:pt>
                <c:pt idx="80655">
                  <c:v>1327</c:v>
                </c:pt>
                <c:pt idx="80656">
                  <c:v>1308</c:v>
                </c:pt>
                <c:pt idx="80657">
                  <c:v>1279</c:v>
                </c:pt>
                <c:pt idx="80658">
                  <c:v>1375</c:v>
                </c:pt>
                <c:pt idx="80659">
                  <c:v>1394</c:v>
                </c:pt>
                <c:pt idx="80660">
                  <c:v>1396</c:v>
                </c:pt>
                <c:pt idx="80661">
                  <c:v>1385</c:v>
                </c:pt>
                <c:pt idx="80662">
                  <c:v>1336</c:v>
                </c:pt>
                <c:pt idx="80663">
                  <c:v>1279</c:v>
                </c:pt>
                <c:pt idx="80664">
                  <c:v>1206</c:v>
                </c:pt>
                <c:pt idx="80665">
                  <c:v>1187</c:v>
                </c:pt>
                <c:pt idx="80666">
                  <c:v>1175</c:v>
                </c:pt>
                <c:pt idx="80667">
                  <c:v>1143</c:v>
                </c:pt>
                <c:pt idx="80668">
                  <c:v>1140</c:v>
                </c:pt>
                <c:pt idx="80669">
                  <c:v>1189</c:v>
                </c:pt>
                <c:pt idx="80670">
                  <c:v>1182</c:v>
                </c:pt>
                <c:pt idx="80671">
                  <c:v>1338</c:v>
                </c:pt>
                <c:pt idx="80672">
                  <c:v>1513</c:v>
                </c:pt>
                <c:pt idx="80673">
                  <c:v>1590</c:v>
                </c:pt>
                <c:pt idx="80674">
                  <c:v>1697</c:v>
                </c:pt>
                <c:pt idx="80675">
                  <c:v>1722</c:v>
                </c:pt>
                <c:pt idx="80676">
                  <c:v>1739</c:v>
                </c:pt>
                <c:pt idx="80677">
                  <c:v>1731</c:v>
                </c:pt>
                <c:pt idx="80678">
                  <c:v>1738</c:v>
                </c:pt>
                <c:pt idx="80679">
                  <c:v>1671</c:v>
                </c:pt>
                <c:pt idx="80680">
                  <c:v>1586</c:v>
                </c:pt>
                <c:pt idx="80681">
                  <c:v>1465</c:v>
                </c:pt>
                <c:pt idx="80682">
                  <c:v>1543</c:v>
                </c:pt>
                <c:pt idx="80683">
                  <c:v>1527</c:v>
                </c:pt>
                <c:pt idx="80684">
                  <c:v>1454</c:v>
                </c:pt>
                <c:pt idx="80685">
                  <c:v>1441</c:v>
                </c:pt>
                <c:pt idx="80686">
                  <c:v>1391</c:v>
                </c:pt>
                <c:pt idx="80687">
                  <c:v>1311</c:v>
                </c:pt>
                <c:pt idx="80688">
                  <c:v>1221</c:v>
                </c:pt>
                <c:pt idx="80689">
                  <c:v>1223</c:v>
                </c:pt>
                <c:pt idx="80690">
                  <c:v>1186</c:v>
                </c:pt>
                <c:pt idx="80691">
                  <c:v>1161</c:v>
                </c:pt>
                <c:pt idx="80692">
                  <c:v>1155</c:v>
                </c:pt>
                <c:pt idx="80693">
                  <c:v>1201</c:v>
                </c:pt>
                <c:pt idx="80694">
                  <c:v>1204</c:v>
                </c:pt>
                <c:pt idx="80695">
                  <c:v>1383</c:v>
                </c:pt>
                <c:pt idx="80696">
                  <c:v>1524</c:v>
                </c:pt>
                <c:pt idx="80697">
                  <c:v>1606</c:v>
                </c:pt>
                <c:pt idx="80698">
                  <c:v>1647</c:v>
                </c:pt>
                <c:pt idx="80699">
                  <c:v>1685</c:v>
                </c:pt>
                <c:pt idx="80700">
                  <c:v>1689</c:v>
                </c:pt>
                <c:pt idx="80701">
                  <c:v>1732</c:v>
                </c:pt>
                <c:pt idx="80702">
                  <c:v>1721</c:v>
                </c:pt>
                <c:pt idx="80703">
                  <c:v>1651</c:v>
                </c:pt>
                <c:pt idx="80704">
                  <c:v>1562</c:v>
                </c:pt>
                <c:pt idx="80705">
                  <c:v>1457</c:v>
                </c:pt>
                <c:pt idx="80706">
                  <c:v>1544</c:v>
                </c:pt>
                <c:pt idx="80707">
                  <c:v>1542</c:v>
                </c:pt>
                <c:pt idx="80708">
                  <c:v>1503</c:v>
                </c:pt>
                <c:pt idx="80709">
                  <c:v>1446</c:v>
                </c:pt>
                <c:pt idx="80710">
                  <c:v>1383</c:v>
                </c:pt>
                <c:pt idx="80711">
                  <c:v>1308</c:v>
                </c:pt>
                <c:pt idx="80712">
                  <c:v>1252</c:v>
                </c:pt>
                <c:pt idx="80713">
                  <c:v>1096</c:v>
                </c:pt>
                <c:pt idx="80714">
                  <c:v>1058</c:v>
                </c:pt>
                <c:pt idx="80715">
                  <c:v>1044</c:v>
                </c:pt>
                <c:pt idx="80716">
                  <c:v>1039</c:v>
                </c:pt>
                <c:pt idx="80717">
                  <c:v>1083</c:v>
                </c:pt>
                <c:pt idx="80718">
                  <c:v>1073</c:v>
                </c:pt>
                <c:pt idx="80719">
                  <c:v>1259</c:v>
                </c:pt>
                <c:pt idx="80720">
                  <c:v>1401</c:v>
                </c:pt>
                <c:pt idx="80721">
                  <c:v>1495</c:v>
                </c:pt>
                <c:pt idx="80722">
                  <c:v>1567</c:v>
                </c:pt>
                <c:pt idx="80723">
                  <c:v>1574</c:v>
                </c:pt>
                <c:pt idx="80724">
                  <c:v>1605</c:v>
                </c:pt>
                <c:pt idx="80725">
                  <c:v>1645</c:v>
                </c:pt>
                <c:pt idx="80726">
                  <c:v>1642</c:v>
                </c:pt>
                <c:pt idx="80727">
                  <c:v>1596</c:v>
                </c:pt>
                <c:pt idx="80728">
                  <c:v>1509</c:v>
                </c:pt>
                <c:pt idx="80729">
                  <c:v>1388</c:v>
                </c:pt>
                <c:pt idx="80730">
                  <c:v>1463</c:v>
                </c:pt>
                <c:pt idx="80731">
                  <c:v>1448</c:v>
                </c:pt>
                <c:pt idx="80732">
                  <c:v>1427</c:v>
                </c:pt>
                <c:pt idx="80733">
                  <c:v>1377</c:v>
                </c:pt>
                <c:pt idx="80734">
                  <c:v>1318</c:v>
                </c:pt>
                <c:pt idx="80735">
                  <c:v>1245</c:v>
                </c:pt>
                <c:pt idx="80736">
                  <c:v>1199</c:v>
                </c:pt>
                <c:pt idx="80737">
                  <c:v>1182</c:v>
                </c:pt>
                <c:pt idx="80738">
                  <c:v>1176</c:v>
                </c:pt>
                <c:pt idx="80739">
                  <c:v>1158</c:v>
                </c:pt>
                <c:pt idx="80740">
                  <c:v>1152</c:v>
                </c:pt>
                <c:pt idx="80741">
                  <c:v>1181</c:v>
                </c:pt>
                <c:pt idx="80742">
                  <c:v>1173</c:v>
                </c:pt>
                <c:pt idx="80743">
                  <c:v>1360</c:v>
                </c:pt>
                <c:pt idx="80744">
                  <c:v>1515</c:v>
                </c:pt>
                <c:pt idx="80745">
                  <c:v>1603</c:v>
                </c:pt>
                <c:pt idx="80746">
                  <c:v>1676</c:v>
                </c:pt>
                <c:pt idx="80747">
                  <c:v>1701</c:v>
                </c:pt>
                <c:pt idx="80748">
                  <c:v>1710</c:v>
                </c:pt>
                <c:pt idx="80749">
                  <c:v>1739</c:v>
                </c:pt>
                <c:pt idx="80750">
                  <c:v>1700</c:v>
                </c:pt>
                <c:pt idx="80751">
                  <c:v>1668</c:v>
                </c:pt>
                <c:pt idx="80752">
                  <c:v>1563</c:v>
                </c:pt>
                <c:pt idx="80753">
                  <c:v>1456</c:v>
                </c:pt>
                <c:pt idx="80754">
                  <c:v>1531</c:v>
                </c:pt>
                <c:pt idx="80755">
                  <c:v>1486</c:v>
                </c:pt>
                <c:pt idx="80756">
                  <c:v>1429</c:v>
                </c:pt>
                <c:pt idx="80757">
                  <c:v>1384</c:v>
                </c:pt>
                <c:pt idx="80758">
                  <c:v>1311</c:v>
                </c:pt>
                <c:pt idx="80759">
                  <c:v>1252</c:v>
                </c:pt>
                <c:pt idx="80760">
                  <c:v>1165</c:v>
                </c:pt>
                <c:pt idx="80761">
                  <c:v>1128</c:v>
                </c:pt>
                <c:pt idx="80762">
                  <c:v>1097</c:v>
                </c:pt>
                <c:pt idx="80763">
                  <c:v>1073</c:v>
                </c:pt>
                <c:pt idx="80764">
                  <c:v>1072</c:v>
                </c:pt>
                <c:pt idx="80765">
                  <c:v>1139</c:v>
                </c:pt>
                <c:pt idx="80766">
                  <c:v>1141</c:v>
                </c:pt>
                <c:pt idx="80767">
                  <c:v>1371</c:v>
                </c:pt>
                <c:pt idx="80768">
                  <c:v>1484</c:v>
                </c:pt>
                <c:pt idx="80769">
                  <c:v>1557</c:v>
                </c:pt>
                <c:pt idx="80770">
                  <c:v>1640</c:v>
                </c:pt>
                <c:pt idx="80771">
                  <c:v>1643</c:v>
                </c:pt>
                <c:pt idx="80772">
                  <c:v>1663</c:v>
                </c:pt>
                <c:pt idx="80773">
                  <c:v>1690</c:v>
                </c:pt>
                <c:pt idx="80774">
                  <c:v>1704</c:v>
                </c:pt>
                <c:pt idx="80775">
                  <c:v>1651</c:v>
                </c:pt>
                <c:pt idx="80776">
                  <c:v>1532</c:v>
                </c:pt>
                <c:pt idx="80777">
                  <c:v>1429</c:v>
                </c:pt>
                <c:pt idx="80778">
                  <c:v>1500</c:v>
                </c:pt>
                <c:pt idx="80779">
                  <c:v>1471</c:v>
                </c:pt>
                <c:pt idx="80780">
                  <c:v>1453</c:v>
                </c:pt>
                <c:pt idx="80781">
                  <c:v>1393</c:v>
                </c:pt>
                <c:pt idx="80782">
                  <c:v>1328</c:v>
                </c:pt>
                <c:pt idx="80783">
                  <c:v>1288</c:v>
                </c:pt>
                <c:pt idx="80784">
                  <c:v>1245</c:v>
                </c:pt>
                <c:pt idx="80785">
                  <c:v>1212</c:v>
                </c:pt>
                <c:pt idx="80786">
                  <c:v>1156</c:v>
                </c:pt>
                <c:pt idx="80787">
                  <c:v>1134</c:v>
                </c:pt>
                <c:pt idx="80788">
                  <c:v>1139</c:v>
                </c:pt>
                <c:pt idx="80789">
                  <c:v>1129</c:v>
                </c:pt>
                <c:pt idx="80790">
                  <c:v>1101</c:v>
                </c:pt>
                <c:pt idx="80791">
                  <c:v>1213</c:v>
                </c:pt>
                <c:pt idx="80792">
                  <c:v>1311</c:v>
                </c:pt>
                <c:pt idx="80793">
                  <c:v>1422</c:v>
                </c:pt>
                <c:pt idx="80794">
                  <c:v>1494</c:v>
                </c:pt>
                <c:pt idx="80795">
                  <c:v>1469</c:v>
                </c:pt>
                <c:pt idx="80796">
                  <c:v>1458</c:v>
                </c:pt>
                <c:pt idx="80797">
                  <c:v>1475</c:v>
                </c:pt>
                <c:pt idx="80798">
                  <c:v>1476</c:v>
                </c:pt>
                <c:pt idx="80799">
                  <c:v>1458</c:v>
                </c:pt>
                <c:pt idx="80800">
                  <c:v>1396</c:v>
                </c:pt>
                <c:pt idx="80801">
                  <c:v>1328</c:v>
                </c:pt>
                <c:pt idx="80802">
                  <c:v>1422</c:v>
                </c:pt>
                <c:pt idx="80803">
                  <c:v>1425</c:v>
                </c:pt>
                <c:pt idx="80804">
                  <c:v>1397</c:v>
                </c:pt>
                <c:pt idx="80805">
                  <c:v>1355</c:v>
                </c:pt>
                <c:pt idx="80806">
                  <c:v>1298</c:v>
                </c:pt>
                <c:pt idx="80807">
                  <c:v>1244</c:v>
                </c:pt>
                <c:pt idx="80808">
                  <c:v>1190</c:v>
                </c:pt>
                <c:pt idx="80809">
                  <c:v>1178</c:v>
                </c:pt>
                <c:pt idx="80810">
                  <c:v>1159</c:v>
                </c:pt>
                <c:pt idx="80811">
                  <c:v>1112</c:v>
                </c:pt>
                <c:pt idx="80812">
                  <c:v>1109</c:v>
                </c:pt>
                <c:pt idx="80813">
                  <c:v>1110</c:v>
                </c:pt>
                <c:pt idx="80814">
                  <c:v>1041</c:v>
                </c:pt>
                <c:pt idx="80815">
                  <c:v>1067</c:v>
                </c:pt>
                <c:pt idx="80816">
                  <c:v>1140</c:v>
                </c:pt>
                <c:pt idx="80817">
                  <c:v>1185</c:v>
                </c:pt>
                <c:pt idx="80818">
                  <c:v>1256</c:v>
                </c:pt>
                <c:pt idx="80819">
                  <c:v>1283</c:v>
                </c:pt>
                <c:pt idx="80820">
                  <c:v>1288</c:v>
                </c:pt>
                <c:pt idx="80821">
                  <c:v>1315</c:v>
                </c:pt>
                <c:pt idx="80822">
                  <c:v>1312</c:v>
                </c:pt>
                <c:pt idx="80823">
                  <c:v>1309</c:v>
                </c:pt>
                <c:pt idx="80824">
                  <c:v>1296</c:v>
                </c:pt>
                <c:pt idx="80825">
                  <c:v>1268</c:v>
                </c:pt>
                <c:pt idx="80826">
                  <c:v>1376</c:v>
                </c:pt>
                <c:pt idx="80827">
                  <c:v>1388</c:v>
                </c:pt>
                <c:pt idx="80828">
                  <c:v>1400</c:v>
                </c:pt>
                <c:pt idx="80829">
                  <c:v>1384</c:v>
                </c:pt>
                <c:pt idx="80830">
                  <c:v>1319</c:v>
                </c:pt>
                <c:pt idx="80831">
                  <c:v>1264</c:v>
                </c:pt>
                <c:pt idx="80832">
                  <c:v>1217</c:v>
                </c:pt>
                <c:pt idx="80833">
                  <c:v>1179</c:v>
                </c:pt>
                <c:pt idx="80834">
                  <c:v>1156</c:v>
                </c:pt>
                <c:pt idx="80835">
                  <c:v>1138</c:v>
                </c:pt>
                <c:pt idx="80836">
                  <c:v>1137</c:v>
                </c:pt>
                <c:pt idx="80837">
                  <c:v>1172</c:v>
                </c:pt>
                <c:pt idx="80838">
                  <c:v>1180</c:v>
                </c:pt>
                <c:pt idx="80839">
                  <c:v>1397</c:v>
                </c:pt>
                <c:pt idx="80840">
                  <c:v>1496</c:v>
                </c:pt>
                <c:pt idx="80841">
                  <c:v>1612</c:v>
                </c:pt>
                <c:pt idx="80842">
                  <c:v>1714</c:v>
                </c:pt>
                <c:pt idx="80843">
                  <c:v>1730</c:v>
                </c:pt>
                <c:pt idx="80844">
                  <c:v>1758</c:v>
                </c:pt>
                <c:pt idx="80845">
                  <c:v>1775</c:v>
                </c:pt>
                <c:pt idx="80846">
                  <c:v>1754</c:v>
                </c:pt>
                <c:pt idx="80847">
                  <c:v>1634</c:v>
                </c:pt>
                <c:pt idx="80848">
                  <c:v>1565</c:v>
                </c:pt>
                <c:pt idx="80849">
                  <c:v>1429</c:v>
                </c:pt>
                <c:pt idx="80850">
                  <c:v>1510</c:v>
                </c:pt>
                <c:pt idx="80851">
                  <c:v>1507</c:v>
                </c:pt>
                <c:pt idx="80852">
                  <c:v>1495</c:v>
                </c:pt>
                <c:pt idx="80853">
                  <c:v>1442</c:v>
                </c:pt>
                <c:pt idx="80854">
                  <c:v>1384</c:v>
                </c:pt>
                <c:pt idx="80855">
                  <c:v>1293</c:v>
                </c:pt>
                <c:pt idx="80856">
                  <c:v>1230</c:v>
                </c:pt>
                <c:pt idx="80857">
                  <c:v>1199</c:v>
                </c:pt>
                <c:pt idx="80858">
                  <c:v>1164</c:v>
                </c:pt>
                <c:pt idx="80859">
                  <c:v>1136</c:v>
                </c:pt>
                <c:pt idx="80860">
                  <c:v>1116</c:v>
                </c:pt>
                <c:pt idx="80861">
                  <c:v>1172</c:v>
                </c:pt>
                <c:pt idx="80862">
                  <c:v>1146</c:v>
                </c:pt>
                <c:pt idx="80863">
                  <c:v>1345</c:v>
                </c:pt>
                <c:pt idx="80864">
                  <c:v>1504</c:v>
                </c:pt>
                <c:pt idx="80865">
                  <c:v>1590</c:v>
                </c:pt>
                <c:pt idx="80866">
                  <c:v>1646</c:v>
                </c:pt>
                <c:pt idx="80867">
                  <c:v>1676</c:v>
                </c:pt>
                <c:pt idx="80868">
                  <c:v>1687</c:v>
                </c:pt>
                <c:pt idx="80869">
                  <c:v>1720</c:v>
                </c:pt>
                <c:pt idx="80870">
                  <c:v>1691</c:v>
                </c:pt>
                <c:pt idx="80871">
                  <c:v>1629</c:v>
                </c:pt>
                <c:pt idx="80872">
                  <c:v>1539</c:v>
                </c:pt>
                <c:pt idx="80873">
                  <c:v>1419</c:v>
                </c:pt>
                <c:pt idx="80874">
                  <c:v>1509</c:v>
                </c:pt>
                <c:pt idx="80875">
                  <c:v>1477</c:v>
                </c:pt>
                <c:pt idx="80876">
                  <c:v>1459</c:v>
                </c:pt>
                <c:pt idx="80877">
                  <c:v>1414</c:v>
                </c:pt>
                <c:pt idx="80878">
                  <c:v>1351</c:v>
                </c:pt>
                <c:pt idx="80879">
                  <c:v>1276</c:v>
                </c:pt>
                <c:pt idx="80880">
                  <c:v>1239</c:v>
                </c:pt>
                <c:pt idx="80881">
                  <c:v>1203</c:v>
                </c:pt>
                <c:pt idx="80882">
                  <c:v>1170</c:v>
                </c:pt>
                <c:pt idx="80883">
                  <c:v>1130</c:v>
                </c:pt>
                <c:pt idx="80884">
                  <c:v>1098</c:v>
                </c:pt>
                <c:pt idx="80885">
                  <c:v>1126</c:v>
                </c:pt>
                <c:pt idx="80886">
                  <c:v>1120</c:v>
                </c:pt>
                <c:pt idx="80887">
                  <c:v>1310</c:v>
                </c:pt>
                <c:pt idx="80888">
                  <c:v>1436</c:v>
                </c:pt>
                <c:pt idx="80889">
                  <c:v>1516</c:v>
                </c:pt>
                <c:pt idx="80890">
                  <c:v>1580</c:v>
                </c:pt>
                <c:pt idx="80891">
                  <c:v>1588</c:v>
                </c:pt>
                <c:pt idx="80892">
                  <c:v>1613</c:v>
                </c:pt>
                <c:pt idx="80893">
                  <c:v>1639</c:v>
                </c:pt>
                <c:pt idx="80894">
                  <c:v>1648</c:v>
                </c:pt>
                <c:pt idx="80895">
                  <c:v>1580</c:v>
                </c:pt>
                <c:pt idx="80896">
                  <c:v>1483</c:v>
                </c:pt>
                <c:pt idx="80897">
                  <c:v>1391</c:v>
                </c:pt>
                <c:pt idx="80898">
                  <c:v>1458</c:v>
                </c:pt>
                <c:pt idx="80899">
                  <c:v>1449</c:v>
                </c:pt>
                <c:pt idx="80900">
                  <c:v>1416</c:v>
                </c:pt>
                <c:pt idx="80901">
                  <c:v>1348</c:v>
                </c:pt>
                <c:pt idx="80902">
                  <c:v>1286</c:v>
                </c:pt>
                <c:pt idx="80903">
                  <c:v>1231</c:v>
                </c:pt>
                <c:pt idx="80904">
                  <c:v>1182</c:v>
                </c:pt>
                <c:pt idx="80905">
                  <c:v>1101</c:v>
                </c:pt>
                <c:pt idx="80906">
                  <c:v>1079</c:v>
                </c:pt>
                <c:pt idx="80907">
                  <c:v>1072</c:v>
                </c:pt>
                <c:pt idx="80908">
                  <c:v>1069</c:v>
                </c:pt>
                <c:pt idx="80909">
                  <c:v>1112</c:v>
                </c:pt>
                <c:pt idx="80910">
                  <c:v>1131</c:v>
                </c:pt>
                <c:pt idx="80911">
                  <c:v>1318</c:v>
                </c:pt>
                <c:pt idx="80912">
                  <c:v>1445</c:v>
                </c:pt>
                <c:pt idx="80913">
                  <c:v>1575</c:v>
                </c:pt>
                <c:pt idx="80914">
                  <c:v>1632</c:v>
                </c:pt>
                <c:pt idx="80915">
                  <c:v>1654</c:v>
                </c:pt>
                <c:pt idx="80916">
                  <c:v>1669</c:v>
                </c:pt>
                <c:pt idx="80917">
                  <c:v>1687</c:v>
                </c:pt>
                <c:pt idx="80918">
                  <c:v>1668</c:v>
                </c:pt>
                <c:pt idx="80919">
                  <c:v>1643</c:v>
                </c:pt>
                <c:pt idx="80920">
                  <c:v>1549</c:v>
                </c:pt>
                <c:pt idx="80921">
                  <c:v>1394</c:v>
                </c:pt>
                <c:pt idx="80922">
                  <c:v>1511</c:v>
                </c:pt>
                <c:pt idx="80923">
                  <c:v>1513</c:v>
                </c:pt>
                <c:pt idx="80924">
                  <c:v>1487</c:v>
                </c:pt>
                <c:pt idx="80925">
                  <c:v>1421</c:v>
                </c:pt>
                <c:pt idx="80926">
                  <c:v>1360</c:v>
                </c:pt>
                <c:pt idx="80927">
                  <c:v>1272</c:v>
                </c:pt>
                <c:pt idx="80928">
                  <c:v>1215</c:v>
                </c:pt>
                <c:pt idx="80929">
                  <c:v>1165</c:v>
                </c:pt>
                <c:pt idx="80930">
                  <c:v>1147</c:v>
                </c:pt>
                <c:pt idx="80931">
                  <c:v>1118</c:v>
                </c:pt>
                <c:pt idx="80932">
                  <c:v>1124</c:v>
                </c:pt>
                <c:pt idx="80933">
                  <c:v>1165</c:v>
                </c:pt>
                <c:pt idx="80934">
                  <c:v>1158</c:v>
                </c:pt>
                <c:pt idx="80935">
                  <c:v>1314</c:v>
                </c:pt>
                <c:pt idx="80936">
                  <c:v>1472</c:v>
                </c:pt>
                <c:pt idx="80937">
                  <c:v>1566</c:v>
                </c:pt>
                <c:pt idx="80938">
                  <c:v>1654</c:v>
                </c:pt>
                <c:pt idx="80939">
                  <c:v>1671</c:v>
                </c:pt>
                <c:pt idx="80940">
                  <c:v>1695</c:v>
                </c:pt>
                <c:pt idx="80941">
                  <c:v>1736</c:v>
                </c:pt>
                <c:pt idx="80942">
                  <c:v>1698</c:v>
                </c:pt>
                <c:pt idx="80943">
                  <c:v>1677</c:v>
                </c:pt>
                <c:pt idx="80944">
                  <c:v>1579</c:v>
                </c:pt>
                <c:pt idx="80945">
                  <c:v>1443</c:v>
                </c:pt>
                <c:pt idx="80946">
                  <c:v>1518</c:v>
                </c:pt>
                <c:pt idx="80947">
                  <c:v>1499</c:v>
                </c:pt>
                <c:pt idx="80948">
                  <c:v>1426</c:v>
                </c:pt>
                <c:pt idx="80949">
                  <c:v>1409</c:v>
                </c:pt>
                <c:pt idx="80950">
                  <c:v>1363</c:v>
                </c:pt>
                <c:pt idx="80951">
                  <c:v>1304</c:v>
                </c:pt>
                <c:pt idx="80952">
                  <c:v>1250</c:v>
                </c:pt>
                <c:pt idx="80953">
                  <c:v>1182</c:v>
                </c:pt>
                <c:pt idx="80954">
                  <c:v>1115</c:v>
                </c:pt>
                <c:pt idx="80955">
                  <c:v>1107</c:v>
                </c:pt>
                <c:pt idx="80956">
                  <c:v>1109</c:v>
                </c:pt>
                <c:pt idx="80957">
                  <c:v>1129</c:v>
                </c:pt>
                <c:pt idx="80958">
                  <c:v>1080</c:v>
                </c:pt>
                <c:pt idx="80959">
                  <c:v>1234</c:v>
                </c:pt>
                <c:pt idx="80960">
                  <c:v>1337</c:v>
                </c:pt>
                <c:pt idx="80961">
                  <c:v>1429</c:v>
                </c:pt>
                <c:pt idx="80962">
                  <c:v>1513</c:v>
                </c:pt>
                <c:pt idx="80963">
                  <c:v>1503</c:v>
                </c:pt>
                <c:pt idx="80964">
                  <c:v>1480</c:v>
                </c:pt>
                <c:pt idx="80965">
                  <c:v>1484</c:v>
                </c:pt>
                <c:pt idx="80966">
                  <c:v>1491</c:v>
                </c:pt>
                <c:pt idx="80967">
                  <c:v>1451</c:v>
                </c:pt>
                <c:pt idx="80968">
                  <c:v>1423</c:v>
                </c:pt>
                <c:pt idx="80969">
                  <c:v>1369</c:v>
                </c:pt>
                <c:pt idx="80970">
                  <c:v>1451</c:v>
                </c:pt>
                <c:pt idx="80971">
                  <c:v>1433</c:v>
                </c:pt>
                <c:pt idx="80972">
                  <c:v>1426</c:v>
                </c:pt>
                <c:pt idx="80973">
                  <c:v>1381</c:v>
                </c:pt>
                <c:pt idx="80974">
                  <c:v>1344</c:v>
                </c:pt>
                <c:pt idx="80975">
                  <c:v>1270</c:v>
                </c:pt>
                <c:pt idx="80976">
                  <c:v>1250</c:v>
                </c:pt>
                <c:pt idx="80977">
                  <c:v>1208</c:v>
                </c:pt>
                <c:pt idx="80978">
                  <c:v>1190</c:v>
                </c:pt>
                <c:pt idx="80979">
                  <c:v>1166</c:v>
                </c:pt>
                <c:pt idx="80980">
                  <c:v>1153</c:v>
                </c:pt>
                <c:pt idx="80981">
                  <c:v>1144</c:v>
                </c:pt>
                <c:pt idx="80982">
                  <c:v>1059</c:v>
                </c:pt>
                <c:pt idx="80983">
                  <c:v>1125</c:v>
                </c:pt>
                <c:pt idx="80984">
                  <c:v>1190</c:v>
                </c:pt>
                <c:pt idx="80985">
                  <c:v>1250</c:v>
                </c:pt>
                <c:pt idx="80986">
                  <c:v>1278</c:v>
                </c:pt>
                <c:pt idx="80987">
                  <c:v>1334</c:v>
                </c:pt>
                <c:pt idx="80988">
                  <c:v>1333</c:v>
                </c:pt>
                <c:pt idx="80989">
                  <c:v>1337</c:v>
                </c:pt>
                <c:pt idx="80990">
                  <c:v>1358</c:v>
                </c:pt>
                <c:pt idx="80991">
                  <c:v>1306</c:v>
                </c:pt>
                <c:pt idx="80992">
                  <c:v>1322</c:v>
                </c:pt>
                <c:pt idx="80993">
                  <c:v>1307</c:v>
                </c:pt>
                <c:pt idx="80994">
                  <c:v>1411</c:v>
                </c:pt>
                <c:pt idx="80995">
                  <c:v>1363</c:v>
                </c:pt>
                <c:pt idx="80996">
                  <c:v>1351</c:v>
                </c:pt>
                <c:pt idx="80997">
                  <c:v>1410</c:v>
                </c:pt>
                <c:pt idx="80998">
                  <c:v>1349</c:v>
                </c:pt>
                <c:pt idx="80999">
                  <c:v>1283</c:v>
                </c:pt>
                <c:pt idx="81000">
                  <c:v>1230</c:v>
                </c:pt>
                <c:pt idx="81001">
                  <c:v>1186</c:v>
                </c:pt>
                <c:pt idx="81002">
                  <c:v>1174</c:v>
                </c:pt>
                <c:pt idx="81003">
                  <c:v>1154</c:v>
                </c:pt>
                <c:pt idx="81004">
                  <c:v>1167</c:v>
                </c:pt>
                <c:pt idx="81005">
                  <c:v>1208</c:v>
                </c:pt>
                <c:pt idx="81006">
                  <c:v>1193</c:v>
                </c:pt>
                <c:pt idx="81007">
                  <c:v>1394</c:v>
                </c:pt>
                <c:pt idx="81008">
                  <c:v>1521</c:v>
                </c:pt>
                <c:pt idx="81009">
                  <c:v>1648</c:v>
                </c:pt>
                <c:pt idx="81010">
                  <c:v>1691</c:v>
                </c:pt>
                <c:pt idx="81011">
                  <c:v>1722</c:v>
                </c:pt>
                <c:pt idx="81012">
                  <c:v>1740</c:v>
                </c:pt>
                <c:pt idx="81013">
                  <c:v>1784</c:v>
                </c:pt>
                <c:pt idx="81014">
                  <c:v>1776</c:v>
                </c:pt>
                <c:pt idx="81015">
                  <c:v>1733</c:v>
                </c:pt>
                <c:pt idx="81016">
                  <c:v>1608</c:v>
                </c:pt>
                <c:pt idx="81017">
                  <c:v>1444</c:v>
                </c:pt>
                <c:pt idx="81018">
                  <c:v>1555</c:v>
                </c:pt>
                <c:pt idx="81019">
                  <c:v>1540</c:v>
                </c:pt>
                <c:pt idx="81020">
                  <c:v>1524</c:v>
                </c:pt>
                <c:pt idx="81021">
                  <c:v>1443</c:v>
                </c:pt>
                <c:pt idx="81022">
                  <c:v>1399</c:v>
                </c:pt>
                <c:pt idx="81023">
                  <c:v>1328</c:v>
                </c:pt>
                <c:pt idx="81024">
                  <c:v>1277</c:v>
                </c:pt>
                <c:pt idx="81025">
                  <c:v>1241</c:v>
                </c:pt>
                <c:pt idx="81026">
                  <c:v>1201</c:v>
                </c:pt>
                <c:pt idx="81027">
                  <c:v>1185</c:v>
                </c:pt>
                <c:pt idx="81028">
                  <c:v>1182</c:v>
                </c:pt>
                <c:pt idx="81029">
                  <c:v>1220</c:v>
                </c:pt>
                <c:pt idx="81030">
                  <c:v>1213</c:v>
                </c:pt>
                <c:pt idx="81031">
                  <c:v>1379</c:v>
                </c:pt>
                <c:pt idx="81032">
                  <c:v>1563</c:v>
                </c:pt>
                <c:pt idx="81033">
                  <c:v>1637</c:v>
                </c:pt>
                <c:pt idx="81034">
                  <c:v>1678</c:v>
                </c:pt>
                <c:pt idx="81035">
                  <c:v>1684</c:v>
                </c:pt>
                <c:pt idx="81036">
                  <c:v>1720</c:v>
                </c:pt>
                <c:pt idx="81037">
                  <c:v>1725</c:v>
                </c:pt>
                <c:pt idx="81038">
                  <c:v>1732</c:v>
                </c:pt>
                <c:pt idx="81039">
                  <c:v>1695</c:v>
                </c:pt>
                <c:pt idx="81040">
                  <c:v>1586</c:v>
                </c:pt>
                <c:pt idx="81041">
                  <c:v>1468</c:v>
                </c:pt>
                <c:pt idx="81042">
                  <c:v>1542</c:v>
                </c:pt>
                <c:pt idx="81043">
                  <c:v>1526</c:v>
                </c:pt>
                <c:pt idx="81044">
                  <c:v>1493</c:v>
                </c:pt>
                <c:pt idx="81045">
                  <c:v>1483</c:v>
                </c:pt>
                <c:pt idx="81046">
                  <c:v>1432</c:v>
                </c:pt>
                <c:pt idx="81047">
                  <c:v>1350</c:v>
                </c:pt>
                <c:pt idx="81048">
                  <c:v>1290</c:v>
                </c:pt>
                <c:pt idx="81049">
                  <c:v>1250</c:v>
                </c:pt>
                <c:pt idx="81050">
                  <c:v>1199</c:v>
                </c:pt>
                <c:pt idx="81051">
                  <c:v>1174</c:v>
                </c:pt>
                <c:pt idx="81052">
                  <c:v>1175</c:v>
                </c:pt>
                <c:pt idx="81053">
                  <c:v>1202</c:v>
                </c:pt>
                <c:pt idx="81054">
                  <c:v>1197</c:v>
                </c:pt>
                <c:pt idx="81055">
                  <c:v>1401</c:v>
                </c:pt>
                <c:pt idx="81056">
                  <c:v>1471</c:v>
                </c:pt>
                <c:pt idx="81057">
                  <c:v>1566</c:v>
                </c:pt>
                <c:pt idx="81058">
                  <c:v>1624</c:v>
                </c:pt>
                <c:pt idx="81059">
                  <c:v>1657</c:v>
                </c:pt>
                <c:pt idx="81060">
                  <c:v>1670</c:v>
                </c:pt>
                <c:pt idx="81061">
                  <c:v>1704</c:v>
                </c:pt>
                <c:pt idx="81062">
                  <c:v>1692</c:v>
                </c:pt>
                <c:pt idx="81063">
                  <c:v>1645</c:v>
                </c:pt>
                <c:pt idx="81064">
                  <c:v>1575</c:v>
                </c:pt>
                <c:pt idx="81065">
                  <c:v>1483</c:v>
                </c:pt>
                <c:pt idx="81066">
                  <c:v>1557</c:v>
                </c:pt>
                <c:pt idx="81067">
                  <c:v>1547</c:v>
                </c:pt>
                <c:pt idx="81068">
                  <c:v>1524</c:v>
                </c:pt>
                <c:pt idx="81069">
                  <c:v>1480</c:v>
                </c:pt>
                <c:pt idx="81070">
                  <c:v>1423</c:v>
                </c:pt>
                <c:pt idx="81071">
                  <c:v>1348</c:v>
                </c:pt>
                <c:pt idx="81072">
                  <c:v>1288</c:v>
                </c:pt>
                <c:pt idx="81073">
                  <c:v>1238</c:v>
                </c:pt>
                <c:pt idx="81074">
                  <c:v>1209</c:v>
                </c:pt>
                <c:pt idx="81075">
                  <c:v>1194</c:v>
                </c:pt>
                <c:pt idx="81076">
                  <c:v>1193</c:v>
                </c:pt>
                <c:pt idx="81077">
                  <c:v>1215</c:v>
                </c:pt>
                <c:pt idx="81078">
                  <c:v>1195</c:v>
                </c:pt>
                <c:pt idx="81079">
                  <c:v>1376</c:v>
                </c:pt>
                <c:pt idx="81080">
                  <c:v>1532</c:v>
                </c:pt>
                <c:pt idx="81081">
                  <c:v>1636</c:v>
                </c:pt>
                <c:pt idx="81082">
                  <c:v>1687</c:v>
                </c:pt>
                <c:pt idx="81083">
                  <c:v>1710</c:v>
                </c:pt>
                <c:pt idx="81084">
                  <c:v>1700</c:v>
                </c:pt>
                <c:pt idx="81085">
                  <c:v>1751</c:v>
                </c:pt>
                <c:pt idx="81086">
                  <c:v>1757</c:v>
                </c:pt>
                <c:pt idx="81087">
                  <c:v>1704</c:v>
                </c:pt>
                <c:pt idx="81088">
                  <c:v>1599</c:v>
                </c:pt>
                <c:pt idx="81089">
                  <c:v>1443</c:v>
                </c:pt>
                <c:pt idx="81090">
                  <c:v>1569</c:v>
                </c:pt>
                <c:pt idx="81091">
                  <c:v>1549</c:v>
                </c:pt>
                <c:pt idx="81092">
                  <c:v>1506</c:v>
                </c:pt>
                <c:pt idx="81093">
                  <c:v>1456</c:v>
                </c:pt>
                <c:pt idx="81094">
                  <c:v>1394</c:v>
                </c:pt>
                <c:pt idx="81095">
                  <c:v>1319</c:v>
                </c:pt>
                <c:pt idx="81096">
                  <c:v>1267</c:v>
                </c:pt>
                <c:pt idx="81097">
                  <c:v>1228</c:v>
                </c:pt>
                <c:pt idx="81098">
                  <c:v>1201</c:v>
                </c:pt>
                <c:pt idx="81099">
                  <c:v>1180</c:v>
                </c:pt>
                <c:pt idx="81100">
                  <c:v>1176</c:v>
                </c:pt>
                <c:pt idx="81101">
                  <c:v>1194</c:v>
                </c:pt>
                <c:pt idx="81102">
                  <c:v>1189</c:v>
                </c:pt>
                <c:pt idx="81103">
                  <c:v>1386</c:v>
                </c:pt>
                <c:pt idx="81104">
                  <c:v>1537</c:v>
                </c:pt>
                <c:pt idx="81105">
                  <c:v>1616</c:v>
                </c:pt>
                <c:pt idx="81106">
                  <c:v>1692</c:v>
                </c:pt>
                <c:pt idx="81107">
                  <c:v>1701</c:v>
                </c:pt>
                <c:pt idx="81108">
                  <c:v>1690</c:v>
                </c:pt>
                <c:pt idx="81109">
                  <c:v>1682</c:v>
                </c:pt>
                <c:pt idx="81110">
                  <c:v>1623</c:v>
                </c:pt>
                <c:pt idx="81111">
                  <c:v>1563</c:v>
                </c:pt>
                <c:pt idx="81112">
                  <c:v>1478</c:v>
                </c:pt>
                <c:pt idx="81113">
                  <c:v>1439</c:v>
                </c:pt>
                <c:pt idx="81114">
                  <c:v>1533</c:v>
                </c:pt>
                <c:pt idx="81115">
                  <c:v>1508</c:v>
                </c:pt>
                <c:pt idx="81116">
                  <c:v>1455</c:v>
                </c:pt>
                <c:pt idx="81117">
                  <c:v>1382</c:v>
                </c:pt>
                <c:pt idx="81118">
                  <c:v>1341</c:v>
                </c:pt>
                <c:pt idx="81119">
                  <c:v>1268</c:v>
                </c:pt>
                <c:pt idx="81120">
                  <c:v>1255</c:v>
                </c:pt>
                <c:pt idx="81121">
                  <c:v>1198</c:v>
                </c:pt>
                <c:pt idx="81122">
                  <c:v>1168</c:v>
                </c:pt>
                <c:pt idx="81123">
                  <c:v>1157</c:v>
                </c:pt>
                <c:pt idx="81124">
                  <c:v>1142</c:v>
                </c:pt>
                <c:pt idx="81125">
                  <c:v>1150</c:v>
                </c:pt>
                <c:pt idx="81126">
                  <c:v>1122</c:v>
                </c:pt>
                <c:pt idx="81127">
                  <c:v>1242</c:v>
                </c:pt>
                <c:pt idx="81128">
                  <c:v>1379</c:v>
                </c:pt>
                <c:pt idx="81129">
                  <c:v>1408</c:v>
                </c:pt>
                <c:pt idx="81130">
                  <c:v>1480</c:v>
                </c:pt>
                <c:pt idx="81131">
                  <c:v>1494</c:v>
                </c:pt>
                <c:pt idx="81132">
                  <c:v>1460</c:v>
                </c:pt>
                <c:pt idx="81133">
                  <c:v>1422</c:v>
                </c:pt>
                <c:pt idx="81134">
                  <c:v>1369</c:v>
                </c:pt>
                <c:pt idx="81135">
                  <c:v>1353</c:v>
                </c:pt>
                <c:pt idx="81136">
                  <c:v>1345</c:v>
                </c:pt>
                <c:pt idx="81137">
                  <c:v>1282</c:v>
                </c:pt>
                <c:pt idx="81138">
                  <c:v>1413</c:v>
                </c:pt>
                <c:pt idx="81139">
                  <c:v>1405</c:v>
                </c:pt>
                <c:pt idx="81140">
                  <c:v>1377</c:v>
                </c:pt>
                <c:pt idx="81141">
                  <c:v>1359</c:v>
                </c:pt>
                <c:pt idx="81142">
                  <c:v>1305</c:v>
                </c:pt>
                <c:pt idx="81143">
                  <c:v>1261</c:v>
                </c:pt>
                <c:pt idx="81144">
                  <c:v>1225</c:v>
                </c:pt>
                <c:pt idx="81145">
                  <c:v>1186</c:v>
                </c:pt>
                <c:pt idx="81146">
                  <c:v>1143</c:v>
                </c:pt>
                <c:pt idx="81147">
                  <c:v>1099</c:v>
                </c:pt>
                <c:pt idx="81148">
                  <c:v>1072</c:v>
                </c:pt>
                <c:pt idx="81149">
                  <c:v>1085</c:v>
                </c:pt>
                <c:pt idx="81150">
                  <c:v>1047</c:v>
                </c:pt>
                <c:pt idx="81151">
                  <c:v>1107</c:v>
                </c:pt>
                <c:pt idx="81152">
                  <c:v>1168</c:v>
                </c:pt>
                <c:pt idx="81153">
                  <c:v>1247</c:v>
                </c:pt>
                <c:pt idx="81154">
                  <c:v>1320</c:v>
                </c:pt>
                <c:pt idx="81155">
                  <c:v>1359</c:v>
                </c:pt>
                <c:pt idx="81156">
                  <c:v>1365</c:v>
                </c:pt>
                <c:pt idx="81157">
                  <c:v>1318</c:v>
                </c:pt>
                <c:pt idx="81158">
                  <c:v>1339</c:v>
                </c:pt>
                <c:pt idx="81159">
                  <c:v>1294</c:v>
                </c:pt>
                <c:pt idx="81160">
                  <c:v>1264</c:v>
                </c:pt>
                <c:pt idx="81161">
                  <c:v>1233</c:v>
                </c:pt>
                <c:pt idx="81162">
                  <c:v>1332</c:v>
                </c:pt>
                <c:pt idx="81163">
                  <c:v>1372</c:v>
                </c:pt>
                <c:pt idx="81164">
                  <c:v>1357</c:v>
                </c:pt>
                <c:pt idx="81165">
                  <c:v>1323</c:v>
                </c:pt>
                <c:pt idx="81166">
                  <c:v>1269</c:v>
                </c:pt>
                <c:pt idx="81167">
                  <c:v>1231</c:v>
                </c:pt>
                <c:pt idx="81168">
                  <c:v>1187</c:v>
                </c:pt>
                <c:pt idx="81169">
                  <c:v>1155</c:v>
                </c:pt>
                <c:pt idx="81170">
                  <c:v>1145</c:v>
                </c:pt>
                <c:pt idx="81171">
                  <c:v>1130</c:v>
                </c:pt>
                <c:pt idx="81172">
                  <c:v>1118</c:v>
                </c:pt>
                <c:pt idx="81173">
                  <c:v>1156</c:v>
                </c:pt>
                <c:pt idx="81174">
                  <c:v>1183</c:v>
                </c:pt>
                <c:pt idx="81175">
                  <c:v>1404</c:v>
                </c:pt>
                <c:pt idx="81176">
                  <c:v>1530</c:v>
                </c:pt>
                <c:pt idx="81177">
                  <c:v>1622</c:v>
                </c:pt>
                <c:pt idx="81178">
                  <c:v>1703</c:v>
                </c:pt>
                <c:pt idx="81179">
                  <c:v>1725</c:v>
                </c:pt>
                <c:pt idx="81180">
                  <c:v>1718</c:v>
                </c:pt>
                <c:pt idx="81181">
                  <c:v>1758</c:v>
                </c:pt>
                <c:pt idx="81182">
                  <c:v>1757</c:v>
                </c:pt>
                <c:pt idx="81183">
                  <c:v>1712</c:v>
                </c:pt>
                <c:pt idx="81184">
                  <c:v>1621</c:v>
                </c:pt>
                <c:pt idx="81185">
                  <c:v>1486</c:v>
                </c:pt>
                <c:pt idx="81186">
                  <c:v>1575</c:v>
                </c:pt>
                <c:pt idx="81187">
                  <c:v>1584</c:v>
                </c:pt>
                <c:pt idx="81188">
                  <c:v>1563</c:v>
                </c:pt>
                <c:pt idx="81189">
                  <c:v>1497</c:v>
                </c:pt>
                <c:pt idx="81190">
                  <c:v>1437</c:v>
                </c:pt>
                <c:pt idx="81191">
                  <c:v>1359</c:v>
                </c:pt>
                <c:pt idx="81192">
                  <c:v>1284</c:v>
                </c:pt>
                <c:pt idx="81193">
                  <c:v>1243</c:v>
                </c:pt>
                <c:pt idx="81194">
                  <c:v>1224</c:v>
                </c:pt>
                <c:pt idx="81195">
                  <c:v>1203</c:v>
                </c:pt>
                <c:pt idx="81196">
                  <c:v>1193</c:v>
                </c:pt>
                <c:pt idx="81197">
                  <c:v>1184</c:v>
                </c:pt>
                <c:pt idx="81198">
                  <c:v>1214</c:v>
                </c:pt>
                <c:pt idx="81199">
                  <c:v>1426</c:v>
                </c:pt>
                <c:pt idx="81200">
                  <c:v>1554</c:v>
                </c:pt>
                <c:pt idx="81201">
                  <c:v>1613</c:v>
                </c:pt>
                <c:pt idx="81202">
                  <c:v>1697</c:v>
                </c:pt>
                <c:pt idx="81203">
                  <c:v>1734</c:v>
                </c:pt>
                <c:pt idx="81204">
                  <c:v>1741</c:v>
                </c:pt>
                <c:pt idx="81205">
                  <c:v>1780</c:v>
                </c:pt>
                <c:pt idx="81206">
                  <c:v>1754</c:v>
                </c:pt>
                <c:pt idx="81207">
                  <c:v>1712</c:v>
                </c:pt>
                <c:pt idx="81208">
                  <c:v>1562</c:v>
                </c:pt>
                <c:pt idx="81209">
                  <c:v>1458</c:v>
                </c:pt>
                <c:pt idx="81210">
                  <c:v>1554</c:v>
                </c:pt>
                <c:pt idx="81211">
                  <c:v>1545</c:v>
                </c:pt>
                <c:pt idx="81212">
                  <c:v>1520</c:v>
                </c:pt>
                <c:pt idx="81213">
                  <c:v>1480</c:v>
                </c:pt>
                <c:pt idx="81214">
                  <c:v>1413</c:v>
                </c:pt>
                <c:pt idx="81215">
                  <c:v>1338</c:v>
                </c:pt>
                <c:pt idx="81216">
                  <c:v>1243</c:v>
                </c:pt>
                <c:pt idx="81217">
                  <c:v>1222</c:v>
                </c:pt>
                <c:pt idx="81218">
                  <c:v>1197</c:v>
                </c:pt>
                <c:pt idx="81219">
                  <c:v>1173</c:v>
                </c:pt>
                <c:pt idx="81220">
                  <c:v>1124</c:v>
                </c:pt>
                <c:pt idx="81221">
                  <c:v>1130</c:v>
                </c:pt>
                <c:pt idx="81222">
                  <c:v>1114</c:v>
                </c:pt>
                <c:pt idx="81223">
                  <c:v>1324</c:v>
                </c:pt>
                <c:pt idx="81224">
                  <c:v>1466</c:v>
                </c:pt>
                <c:pt idx="81225">
                  <c:v>1549</c:v>
                </c:pt>
                <c:pt idx="81226">
                  <c:v>1609</c:v>
                </c:pt>
                <c:pt idx="81227">
                  <c:v>1627</c:v>
                </c:pt>
                <c:pt idx="81228">
                  <c:v>1650</c:v>
                </c:pt>
                <c:pt idx="81229">
                  <c:v>1673</c:v>
                </c:pt>
                <c:pt idx="81230">
                  <c:v>1658</c:v>
                </c:pt>
                <c:pt idx="81231">
                  <c:v>1566</c:v>
                </c:pt>
                <c:pt idx="81232">
                  <c:v>1448</c:v>
                </c:pt>
                <c:pt idx="81233">
                  <c:v>1352</c:v>
                </c:pt>
                <c:pt idx="81234">
                  <c:v>1438</c:v>
                </c:pt>
                <c:pt idx="81235">
                  <c:v>1445</c:v>
                </c:pt>
                <c:pt idx="81236">
                  <c:v>1377</c:v>
                </c:pt>
                <c:pt idx="81237">
                  <c:v>1368</c:v>
                </c:pt>
                <c:pt idx="81238">
                  <c:v>1307</c:v>
                </c:pt>
                <c:pt idx="81239">
                  <c:v>1225</c:v>
                </c:pt>
                <c:pt idx="81240">
                  <c:v>1170</c:v>
                </c:pt>
                <c:pt idx="81241">
                  <c:v>1136</c:v>
                </c:pt>
                <c:pt idx="81242">
                  <c:v>1105</c:v>
                </c:pt>
                <c:pt idx="81243">
                  <c:v>1056</c:v>
                </c:pt>
                <c:pt idx="81244">
                  <c:v>1079</c:v>
                </c:pt>
                <c:pt idx="81245">
                  <c:v>1108</c:v>
                </c:pt>
                <c:pt idx="81246">
                  <c:v>1108</c:v>
                </c:pt>
                <c:pt idx="81247">
                  <c:v>1307</c:v>
                </c:pt>
                <c:pt idx="81248">
                  <c:v>1470</c:v>
                </c:pt>
                <c:pt idx="81249">
                  <c:v>1570</c:v>
                </c:pt>
                <c:pt idx="81250">
                  <c:v>1646</c:v>
                </c:pt>
                <c:pt idx="81251">
                  <c:v>1670</c:v>
                </c:pt>
                <c:pt idx="81252">
                  <c:v>1688</c:v>
                </c:pt>
                <c:pt idx="81253">
                  <c:v>1727</c:v>
                </c:pt>
                <c:pt idx="81254">
                  <c:v>1728</c:v>
                </c:pt>
                <c:pt idx="81255">
                  <c:v>1700</c:v>
                </c:pt>
                <c:pt idx="81256">
                  <c:v>1607</c:v>
                </c:pt>
                <c:pt idx="81257">
                  <c:v>1513</c:v>
                </c:pt>
                <c:pt idx="81258">
                  <c:v>1584</c:v>
                </c:pt>
                <c:pt idx="81259">
                  <c:v>1557</c:v>
                </c:pt>
                <c:pt idx="81260">
                  <c:v>1527</c:v>
                </c:pt>
                <c:pt idx="81261">
                  <c:v>1488</c:v>
                </c:pt>
                <c:pt idx="81262">
                  <c:v>1406</c:v>
                </c:pt>
                <c:pt idx="81263">
                  <c:v>1336</c:v>
                </c:pt>
                <c:pt idx="81264">
                  <c:v>1278</c:v>
                </c:pt>
                <c:pt idx="81265">
                  <c:v>1243</c:v>
                </c:pt>
                <c:pt idx="81266">
                  <c:v>1205</c:v>
                </c:pt>
                <c:pt idx="81267">
                  <c:v>1186</c:v>
                </c:pt>
                <c:pt idx="81268">
                  <c:v>1161</c:v>
                </c:pt>
                <c:pt idx="81269">
                  <c:v>1207</c:v>
                </c:pt>
                <c:pt idx="81270">
                  <c:v>1204</c:v>
                </c:pt>
                <c:pt idx="81271">
                  <c:v>1370</c:v>
                </c:pt>
                <c:pt idx="81272">
                  <c:v>1512</c:v>
                </c:pt>
                <c:pt idx="81273">
                  <c:v>1633</c:v>
                </c:pt>
                <c:pt idx="81274">
                  <c:v>1723</c:v>
                </c:pt>
                <c:pt idx="81275">
                  <c:v>1717</c:v>
                </c:pt>
                <c:pt idx="81276">
                  <c:v>1722</c:v>
                </c:pt>
                <c:pt idx="81277">
                  <c:v>1798</c:v>
                </c:pt>
                <c:pt idx="81278">
                  <c:v>1784</c:v>
                </c:pt>
                <c:pt idx="81279">
                  <c:v>1724</c:v>
                </c:pt>
                <c:pt idx="81280">
                  <c:v>1606</c:v>
                </c:pt>
                <c:pt idx="81281">
                  <c:v>1513</c:v>
                </c:pt>
                <c:pt idx="81282">
                  <c:v>1587</c:v>
                </c:pt>
                <c:pt idx="81283">
                  <c:v>1572</c:v>
                </c:pt>
                <c:pt idx="81284">
                  <c:v>1536</c:v>
                </c:pt>
                <c:pt idx="81285">
                  <c:v>1501</c:v>
                </c:pt>
                <c:pt idx="81286">
                  <c:v>1450</c:v>
                </c:pt>
                <c:pt idx="81287">
                  <c:v>1379</c:v>
                </c:pt>
                <c:pt idx="81288">
                  <c:v>1335</c:v>
                </c:pt>
                <c:pt idx="81289">
                  <c:v>1292</c:v>
                </c:pt>
                <c:pt idx="81290">
                  <c:v>1250</c:v>
                </c:pt>
                <c:pt idx="81291">
                  <c:v>1222</c:v>
                </c:pt>
                <c:pt idx="81292">
                  <c:v>1180</c:v>
                </c:pt>
                <c:pt idx="81293">
                  <c:v>1196</c:v>
                </c:pt>
                <c:pt idx="81294">
                  <c:v>1131</c:v>
                </c:pt>
                <c:pt idx="81295">
                  <c:v>1255</c:v>
                </c:pt>
                <c:pt idx="81296">
                  <c:v>1404</c:v>
                </c:pt>
                <c:pt idx="81297">
                  <c:v>1498</c:v>
                </c:pt>
                <c:pt idx="81298">
                  <c:v>1552</c:v>
                </c:pt>
                <c:pt idx="81299">
                  <c:v>1567</c:v>
                </c:pt>
                <c:pt idx="81300">
                  <c:v>1529</c:v>
                </c:pt>
                <c:pt idx="81301">
                  <c:v>1477</c:v>
                </c:pt>
                <c:pt idx="81302">
                  <c:v>1453</c:v>
                </c:pt>
                <c:pt idx="81303">
                  <c:v>1426</c:v>
                </c:pt>
                <c:pt idx="81304">
                  <c:v>1400</c:v>
                </c:pt>
                <c:pt idx="81305">
                  <c:v>1410</c:v>
                </c:pt>
                <c:pt idx="81306">
                  <c:v>1492</c:v>
                </c:pt>
                <c:pt idx="81307">
                  <c:v>1492</c:v>
                </c:pt>
                <c:pt idx="81308">
                  <c:v>1472</c:v>
                </c:pt>
                <c:pt idx="81309">
                  <c:v>1447</c:v>
                </c:pt>
                <c:pt idx="81310">
                  <c:v>1397</c:v>
                </c:pt>
                <c:pt idx="81311">
                  <c:v>1336</c:v>
                </c:pt>
                <c:pt idx="81312">
                  <c:v>1294</c:v>
                </c:pt>
                <c:pt idx="81313">
                  <c:v>1266</c:v>
                </c:pt>
                <c:pt idx="81314">
                  <c:v>1238</c:v>
                </c:pt>
                <c:pt idx="81315">
                  <c:v>1210</c:v>
                </c:pt>
                <c:pt idx="81316">
                  <c:v>1199</c:v>
                </c:pt>
                <c:pt idx="81317">
                  <c:v>1151</c:v>
                </c:pt>
                <c:pt idx="81318">
                  <c:v>1112</c:v>
                </c:pt>
                <c:pt idx="81319">
                  <c:v>1168</c:v>
                </c:pt>
                <c:pt idx="81320">
                  <c:v>1213</c:v>
                </c:pt>
                <c:pt idx="81321">
                  <c:v>1283</c:v>
                </c:pt>
                <c:pt idx="81322">
                  <c:v>1335</c:v>
                </c:pt>
                <c:pt idx="81323">
                  <c:v>1339</c:v>
                </c:pt>
                <c:pt idx="81324">
                  <c:v>1374</c:v>
                </c:pt>
                <c:pt idx="81325">
                  <c:v>1368</c:v>
                </c:pt>
                <c:pt idx="81326">
                  <c:v>1379</c:v>
                </c:pt>
                <c:pt idx="81327">
                  <c:v>1384</c:v>
                </c:pt>
                <c:pt idx="81328">
                  <c:v>1368</c:v>
                </c:pt>
                <c:pt idx="81329">
                  <c:v>1350</c:v>
                </c:pt>
                <c:pt idx="81330">
                  <c:v>1455</c:v>
                </c:pt>
                <c:pt idx="81331">
                  <c:v>1476</c:v>
                </c:pt>
                <c:pt idx="81332">
                  <c:v>1489</c:v>
                </c:pt>
                <c:pt idx="81333">
                  <c:v>1466</c:v>
                </c:pt>
                <c:pt idx="81334">
                  <c:v>1401</c:v>
                </c:pt>
                <c:pt idx="81335">
                  <c:v>1330</c:v>
                </c:pt>
                <c:pt idx="81336">
                  <c:v>1281</c:v>
                </c:pt>
                <c:pt idx="81337">
                  <c:v>1257</c:v>
                </c:pt>
                <c:pt idx="81338">
                  <c:v>1218</c:v>
                </c:pt>
                <c:pt idx="81339">
                  <c:v>1189</c:v>
                </c:pt>
                <c:pt idx="81340">
                  <c:v>1180</c:v>
                </c:pt>
                <c:pt idx="81341">
                  <c:v>1226</c:v>
                </c:pt>
                <c:pt idx="81342">
                  <c:v>1236</c:v>
                </c:pt>
                <c:pt idx="81343">
                  <c:v>1438</c:v>
                </c:pt>
                <c:pt idx="81344">
                  <c:v>1576</c:v>
                </c:pt>
                <c:pt idx="81345">
                  <c:v>1637</c:v>
                </c:pt>
                <c:pt idx="81346">
                  <c:v>1732</c:v>
                </c:pt>
                <c:pt idx="81347">
                  <c:v>1736</c:v>
                </c:pt>
                <c:pt idx="81348">
                  <c:v>1759</c:v>
                </c:pt>
                <c:pt idx="81349">
                  <c:v>1797</c:v>
                </c:pt>
                <c:pt idx="81350">
                  <c:v>1799</c:v>
                </c:pt>
                <c:pt idx="81351">
                  <c:v>1750</c:v>
                </c:pt>
                <c:pt idx="81352">
                  <c:v>1630</c:v>
                </c:pt>
                <c:pt idx="81353">
                  <c:v>1534</c:v>
                </c:pt>
                <c:pt idx="81354">
                  <c:v>1597</c:v>
                </c:pt>
                <c:pt idx="81355">
                  <c:v>1581</c:v>
                </c:pt>
                <c:pt idx="81356">
                  <c:v>1563</c:v>
                </c:pt>
                <c:pt idx="81357">
                  <c:v>1505</c:v>
                </c:pt>
                <c:pt idx="81358">
                  <c:v>1435</c:v>
                </c:pt>
                <c:pt idx="81359">
                  <c:v>1379</c:v>
                </c:pt>
                <c:pt idx="81360">
                  <c:v>1318</c:v>
                </c:pt>
                <c:pt idx="81361">
                  <c:v>1273</c:v>
                </c:pt>
                <c:pt idx="81362">
                  <c:v>1232</c:v>
                </c:pt>
                <c:pt idx="81363">
                  <c:v>1199</c:v>
                </c:pt>
                <c:pt idx="81364">
                  <c:v>1211</c:v>
                </c:pt>
                <c:pt idx="81365">
                  <c:v>1224</c:v>
                </c:pt>
                <c:pt idx="81366">
                  <c:v>1238</c:v>
                </c:pt>
                <c:pt idx="81367">
                  <c:v>1450</c:v>
                </c:pt>
                <c:pt idx="81368">
                  <c:v>1612</c:v>
                </c:pt>
                <c:pt idx="81369">
                  <c:v>1694</c:v>
                </c:pt>
                <c:pt idx="81370">
                  <c:v>1734</c:v>
                </c:pt>
                <c:pt idx="81371">
                  <c:v>1756</c:v>
                </c:pt>
                <c:pt idx="81372">
                  <c:v>1793</c:v>
                </c:pt>
                <c:pt idx="81373">
                  <c:v>1813</c:v>
                </c:pt>
                <c:pt idx="81374">
                  <c:v>1806</c:v>
                </c:pt>
                <c:pt idx="81375">
                  <c:v>1754</c:v>
                </c:pt>
                <c:pt idx="81376">
                  <c:v>1648</c:v>
                </c:pt>
                <c:pt idx="81377">
                  <c:v>1517</c:v>
                </c:pt>
                <c:pt idx="81378">
                  <c:v>1582</c:v>
                </c:pt>
                <c:pt idx="81379">
                  <c:v>1574</c:v>
                </c:pt>
                <c:pt idx="81380">
                  <c:v>1553</c:v>
                </c:pt>
                <c:pt idx="81381">
                  <c:v>1511</c:v>
                </c:pt>
                <c:pt idx="81382">
                  <c:v>1442</c:v>
                </c:pt>
                <c:pt idx="81383">
                  <c:v>1294</c:v>
                </c:pt>
                <c:pt idx="81384">
                  <c:v>1271</c:v>
                </c:pt>
                <c:pt idx="81385">
                  <c:v>1273</c:v>
                </c:pt>
                <c:pt idx="81386">
                  <c:v>1236</c:v>
                </c:pt>
                <c:pt idx="81387">
                  <c:v>1219</c:v>
                </c:pt>
                <c:pt idx="81388">
                  <c:v>1210</c:v>
                </c:pt>
                <c:pt idx="81389">
                  <c:v>1230</c:v>
                </c:pt>
                <c:pt idx="81390">
                  <c:v>1244</c:v>
                </c:pt>
                <c:pt idx="81391">
                  <c:v>1420</c:v>
                </c:pt>
                <c:pt idx="81392">
                  <c:v>1561</c:v>
                </c:pt>
                <c:pt idx="81393">
                  <c:v>1662</c:v>
                </c:pt>
                <c:pt idx="81394">
                  <c:v>1720</c:v>
                </c:pt>
                <c:pt idx="81395">
                  <c:v>1729</c:v>
                </c:pt>
                <c:pt idx="81396">
                  <c:v>1734</c:v>
                </c:pt>
                <c:pt idx="81397">
                  <c:v>1781</c:v>
                </c:pt>
                <c:pt idx="81398">
                  <c:v>1755</c:v>
                </c:pt>
                <c:pt idx="81399">
                  <c:v>1732</c:v>
                </c:pt>
                <c:pt idx="81400">
                  <c:v>1609</c:v>
                </c:pt>
                <c:pt idx="81401">
                  <c:v>1532</c:v>
                </c:pt>
                <c:pt idx="81402">
                  <c:v>1613</c:v>
                </c:pt>
                <c:pt idx="81403">
                  <c:v>1536</c:v>
                </c:pt>
                <c:pt idx="81404">
                  <c:v>1499</c:v>
                </c:pt>
                <c:pt idx="81405">
                  <c:v>1505</c:v>
                </c:pt>
                <c:pt idx="81406">
                  <c:v>1441</c:v>
                </c:pt>
                <c:pt idx="81407">
                  <c:v>1386</c:v>
                </c:pt>
                <c:pt idx="81408">
                  <c:v>1329</c:v>
                </c:pt>
                <c:pt idx="81409">
                  <c:v>1287</c:v>
                </c:pt>
                <c:pt idx="81410">
                  <c:v>1255</c:v>
                </c:pt>
                <c:pt idx="81411">
                  <c:v>1203</c:v>
                </c:pt>
                <c:pt idx="81412">
                  <c:v>1200</c:v>
                </c:pt>
                <c:pt idx="81413">
                  <c:v>1203</c:v>
                </c:pt>
                <c:pt idx="81414">
                  <c:v>1197</c:v>
                </c:pt>
                <c:pt idx="81415">
                  <c:v>1377</c:v>
                </c:pt>
                <c:pt idx="81416">
                  <c:v>1468</c:v>
                </c:pt>
                <c:pt idx="81417">
                  <c:v>1565</c:v>
                </c:pt>
                <c:pt idx="81418">
                  <c:v>1568</c:v>
                </c:pt>
                <c:pt idx="81419">
                  <c:v>1581</c:v>
                </c:pt>
                <c:pt idx="81420">
                  <c:v>1572</c:v>
                </c:pt>
                <c:pt idx="81421">
                  <c:v>1578</c:v>
                </c:pt>
                <c:pt idx="81422">
                  <c:v>1537</c:v>
                </c:pt>
                <c:pt idx="81423">
                  <c:v>1498</c:v>
                </c:pt>
                <c:pt idx="81424">
                  <c:v>1451</c:v>
                </c:pt>
                <c:pt idx="81425">
                  <c:v>1408</c:v>
                </c:pt>
                <c:pt idx="81426">
                  <c:v>1499</c:v>
                </c:pt>
                <c:pt idx="81427">
                  <c:v>1474</c:v>
                </c:pt>
                <c:pt idx="81428">
                  <c:v>1444</c:v>
                </c:pt>
                <c:pt idx="81429">
                  <c:v>1392</c:v>
                </c:pt>
                <c:pt idx="81430">
                  <c:v>1341</c:v>
                </c:pt>
                <c:pt idx="81431">
                  <c:v>1291</c:v>
                </c:pt>
                <c:pt idx="81432">
                  <c:v>1254</c:v>
                </c:pt>
                <c:pt idx="81433">
                  <c:v>1214</c:v>
                </c:pt>
                <c:pt idx="81434">
                  <c:v>1186</c:v>
                </c:pt>
                <c:pt idx="81435">
                  <c:v>1163</c:v>
                </c:pt>
                <c:pt idx="81436">
                  <c:v>1144</c:v>
                </c:pt>
                <c:pt idx="81437">
                  <c:v>1099</c:v>
                </c:pt>
                <c:pt idx="81438">
                  <c:v>1068</c:v>
                </c:pt>
                <c:pt idx="81439">
                  <c:v>1112</c:v>
                </c:pt>
                <c:pt idx="81440">
                  <c:v>1138</c:v>
                </c:pt>
                <c:pt idx="81441">
                  <c:v>1157</c:v>
                </c:pt>
                <c:pt idx="81442">
                  <c:v>1190</c:v>
                </c:pt>
                <c:pt idx="81443">
                  <c:v>1206</c:v>
                </c:pt>
                <c:pt idx="81444">
                  <c:v>1243</c:v>
                </c:pt>
                <c:pt idx="81445">
                  <c:v>1244</c:v>
                </c:pt>
                <c:pt idx="81446">
                  <c:v>1220</c:v>
                </c:pt>
                <c:pt idx="81447">
                  <c:v>1189</c:v>
                </c:pt>
                <c:pt idx="81448">
                  <c:v>1203</c:v>
                </c:pt>
                <c:pt idx="81449">
                  <c:v>1182</c:v>
                </c:pt>
                <c:pt idx="81450">
                  <c:v>1303</c:v>
                </c:pt>
                <c:pt idx="81451">
                  <c:v>1323</c:v>
                </c:pt>
                <c:pt idx="81452">
                  <c:v>1329</c:v>
                </c:pt>
                <c:pt idx="81453">
                  <c:v>1312</c:v>
                </c:pt>
                <c:pt idx="81454">
                  <c:v>1281</c:v>
                </c:pt>
                <c:pt idx="81455">
                  <c:v>1241</c:v>
                </c:pt>
                <c:pt idx="81456">
                  <c:v>1221</c:v>
                </c:pt>
                <c:pt idx="81457">
                  <c:v>1198</c:v>
                </c:pt>
                <c:pt idx="81458">
                  <c:v>1168</c:v>
                </c:pt>
                <c:pt idx="81459">
                  <c:v>1149</c:v>
                </c:pt>
                <c:pt idx="81460">
                  <c:v>1105</c:v>
                </c:pt>
                <c:pt idx="81461">
                  <c:v>1104</c:v>
                </c:pt>
                <c:pt idx="81462">
                  <c:v>1080</c:v>
                </c:pt>
                <c:pt idx="81463">
                  <c:v>1160</c:v>
                </c:pt>
                <c:pt idx="81464">
                  <c:v>1241</c:v>
                </c:pt>
                <c:pt idx="81465">
                  <c:v>1253</c:v>
                </c:pt>
                <c:pt idx="81466">
                  <c:v>1331</c:v>
                </c:pt>
                <c:pt idx="81467">
                  <c:v>1331</c:v>
                </c:pt>
                <c:pt idx="81468">
                  <c:v>1349</c:v>
                </c:pt>
                <c:pt idx="81469">
                  <c:v>1331</c:v>
                </c:pt>
                <c:pt idx="81470">
                  <c:v>1332</c:v>
                </c:pt>
                <c:pt idx="81471">
                  <c:v>1347</c:v>
                </c:pt>
                <c:pt idx="81472">
                  <c:v>1303</c:v>
                </c:pt>
                <c:pt idx="81473">
                  <c:v>1243</c:v>
                </c:pt>
                <c:pt idx="81474">
                  <c:v>1400</c:v>
                </c:pt>
                <c:pt idx="81475">
                  <c:v>1388</c:v>
                </c:pt>
                <c:pt idx="81476">
                  <c:v>1379</c:v>
                </c:pt>
                <c:pt idx="81477">
                  <c:v>1349</c:v>
                </c:pt>
                <c:pt idx="81478">
                  <c:v>1313</c:v>
                </c:pt>
                <c:pt idx="81479">
                  <c:v>1274</c:v>
                </c:pt>
                <c:pt idx="81480">
                  <c:v>1252</c:v>
                </c:pt>
                <c:pt idx="81481">
                  <c:v>1200</c:v>
                </c:pt>
                <c:pt idx="81482">
                  <c:v>1197</c:v>
                </c:pt>
                <c:pt idx="81483">
                  <c:v>1132</c:v>
                </c:pt>
                <c:pt idx="81484">
                  <c:v>1127</c:v>
                </c:pt>
                <c:pt idx="81485">
                  <c:v>1091</c:v>
                </c:pt>
                <c:pt idx="81486">
                  <c:v>1050</c:v>
                </c:pt>
                <c:pt idx="81487">
                  <c:v>1114</c:v>
                </c:pt>
                <c:pt idx="81488">
                  <c:v>1176</c:v>
                </c:pt>
                <c:pt idx="81489">
                  <c:v>1233</c:v>
                </c:pt>
                <c:pt idx="81490">
                  <c:v>1299</c:v>
                </c:pt>
                <c:pt idx="81491">
                  <c:v>1320</c:v>
                </c:pt>
                <c:pt idx="81492">
                  <c:v>1288</c:v>
                </c:pt>
                <c:pt idx="81493">
                  <c:v>1284</c:v>
                </c:pt>
                <c:pt idx="81494">
                  <c:v>1254</c:v>
                </c:pt>
                <c:pt idx="81495">
                  <c:v>1274</c:v>
                </c:pt>
                <c:pt idx="81496">
                  <c:v>1246</c:v>
                </c:pt>
                <c:pt idx="81497">
                  <c:v>1243</c:v>
                </c:pt>
                <c:pt idx="81498">
                  <c:v>1384</c:v>
                </c:pt>
                <c:pt idx="81499">
                  <c:v>1387</c:v>
                </c:pt>
                <c:pt idx="81500">
                  <c:v>1406</c:v>
                </c:pt>
                <c:pt idx="81501">
                  <c:v>1350</c:v>
                </c:pt>
                <c:pt idx="81502">
                  <c:v>1279</c:v>
                </c:pt>
                <c:pt idx="81503">
                  <c:v>1238</c:v>
                </c:pt>
                <c:pt idx="81504">
                  <c:v>1200</c:v>
                </c:pt>
                <c:pt idx="81505">
                  <c:v>1175</c:v>
                </c:pt>
                <c:pt idx="81506">
                  <c:v>1139</c:v>
                </c:pt>
                <c:pt idx="81507">
                  <c:v>1132</c:v>
                </c:pt>
                <c:pt idx="81508">
                  <c:v>1124</c:v>
                </c:pt>
                <c:pt idx="81509">
                  <c:v>1147</c:v>
                </c:pt>
                <c:pt idx="81510">
                  <c:v>1171</c:v>
                </c:pt>
                <c:pt idx="81511">
                  <c:v>1407</c:v>
                </c:pt>
                <c:pt idx="81512">
                  <c:v>1570</c:v>
                </c:pt>
                <c:pt idx="81513">
                  <c:v>1671</c:v>
                </c:pt>
                <c:pt idx="81514">
                  <c:v>1719</c:v>
                </c:pt>
                <c:pt idx="81515">
                  <c:v>1723</c:v>
                </c:pt>
                <c:pt idx="81516">
                  <c:v>1723</c:v>
                </c:pt>
                <c:pt idx="81517">
                  <c:v>1727</c:v>
                </c:pt>
                <c:pt idx="81518">
                  <c:v>1692</c:v>
                </c:pt>
                <c:pt idx="81519">
                  <c:v>1648</c:v>
                </c:pt>
                <c:pt idx="81520">
                  <c:v>1537</c:v>
                </c:pt>
                <c:pt idx="81521">
                  <c:v>1401</c:v>
                </c:pt>
                <c:pt idx="81522">
                  <c:v>1487</c:v>
                </c:pt>
                <c:pt idx="81523">
                  <c:v>1459</c:v>
                </c:pt>
                <c:pt idx="81524">
                  <c:v>1453</c:v>
                </c:pt>
                <c:pt idx="81525">
                  <c:v>1397</c:v>
                </c:pt>
                <c:pt idx="81526">
                  <c:v>1339</c:v>
                </c:pt>
                <c:pt idx="81527">
                  <c:v>1273</c:v>
                </c:pt>
                <c:pt idx="81528">
                  <c:v>1223</c:v>
                </c:pt>
                <c:pt idx="81529">
                  <c:v>1186</c:v>
                </c:pt>
                <c:pt idx="81530">
                  <c:v>1170</c:v>
                </c:pt>
                <c:pt idx="81531">
                  <c:v>1158</c:v>
                </c:pt>
                <c:pt idx="81532">
                  <c:v>1160</c:v>
                </c:pt>
                <c:pt idx="81533">
                  <c:v>1178</c:v>
                </c:pt>
                <c:pt idx="81534">
                  <c:v>1206</c:v>
                </c:pt>
                <c:pt idx="81535">
                  <c:v>1406</c:v>
                </c:pt>
                <c:pt idx="81536">
                  <c:v>1566</c:v>
                </c:pt>
                <c:pt idx="81537">
                  <c:v>1657</c:v>
                </c:pt>
                <c:pt idx="81538">
                  <c:v>1710</c:v>
                </c:pt>
                <c:pt idx="81539">
                  <c:v>1724</c:v>
                </c:pt>
                <c:pt idx="81540">
                  <c:v>1743</c:v>
                </c:pt>
                <c:pt idx="81541">
                  <c:v>1604</c:v>
                </c:pt>
                <c:pt idx="81542">
                  <c:v>1647</c:v>
                </c:pt>
                <c:pt idx="81543">
                  <c:v>1550</c:v>
                </c:pt>
                <c:pt idx="81544">
                  <c:v>1510</c:v>
                </c:pt>
                <c:pt idx="81545">
                  <c:v>1402</c:v>
                </c:pt>
                <c:pt idx="81546">
                  <c:v>1495</c:v>
                </c:pt>
                <c:pt idx="81547">
                  <c:v>1504</c:v>
                </c:pt>
                <c:pt idx="81548">
                  <c:v>1459</c:v>
                </c:pt>
                <c:pt idx="81549">
                  <c:v>1428</c:v>
                </c:pt>
                <c:pt idx="81550">
                  <c:v>1374</c:v>
                </c:pt>
                <c:pt idx="81551">
                  <c:v>1287</c:v>
                </c:pt>
                <c:pt idx="81552">
                  <c:v>1225</c:v>
                </c:pt>
                <c:pt idx="81553">
                  <c:v>1203</c:v>
                </c:pt>
                <c:pt idx="81554">
                  <c:v>1162</c:v>
                </c:pt>
                <c:pt idx="81555">
                  <c:v>1149</c:v>
                </c:pt>
                <c:pt idx="81556">
                  <c:v>1157</c:v>
                </c:pt>
                <c:pt idx="81557">
                  <c:v>1159</c:v>
                </c:pt>
                <c:pt idx="81558">
                  <c:v>1162</c:v>
                </c:pt>
                <c:pt idx="81559">
                  <c:v>1355</c:v>
                </c:pt>
                <c:pt idx="81560">
                  <c:v>1520</c:v>
                </c:pt>
                <c:pt idx="81561">
                  <c:v>1595</c:v>
                </c:pt>
                <c:pt idx="81562">
                  <c:v>1661</c:v>
                </c:pt>
                <c:pt idx="81563">
                  <c:v>1662</c:v>
                </c:pt>
                <c:pt idx="81564">
                  <c:v>1702</c:v>
                </c:pt>
                <c:pt idx="81565">
                  <c:v>1737</c:v>
                </c:pt>
                <c:pt idx="81566">
                  <c:v>1735</c:v>
                </c:pt>
                <c:pt idx="81567">
                  <c:v>1702</c:v>
                </c:pt>
                <c:pt idx="81568">
                  <c:v>1594</c:v>
                </c:pt>
                <c:pt idx="81569">
                  <c:v>1481</c:v>
                </c:pt>
                <c:pt idx="81570">
                  <c:v>1518</c:v>
                </c:pt>
                <c:pt idx="81571">
                  <c:v>1522</c:v>
                </c:pt>
                <c:pt idx="81572">
                  <c:v>1478</c:v>
                </c:pt>
                <c:pt idx="81573">
                  <c:v>1429</c:v>
                </c:pt>
                <c:pt idx="81574">
                  <c:v>1387</c:v>
                </c:pt>
                <c:pt idx="81575">
                  <c:v>1293</c:v>
                </c:pt>
                <c:pt idx="81576">
                  <c:v>1226</c:v>
                </c:pt>
                <c:pt idx="81577">
                  <c:v>1177</c:v>
                </c:pt>
                <c:pt idx="81578">
                  <c:v>1151</c:v>
                </c:pt>
                <c:pt idx="81579">
                  <c:v>1162</c:v>
                </c:pt>
                <c:pt idx="81580">
                  <c:v>1159</c:v>
                </c:pt>
                <c:pt idx="81581">
                  <c:v>1160</c:v>
                </c:pt>
                <c:pt idx="81582">
                  <c:v>1187</c:v>
                </c:pt>
                <c:pt idx="81583">
                  <c:v>1399</c:v>
                </c:pt>
                <c:pt idx="81584">
                  <c:v>1530</c:v>
                </c:pt>
                <c:pt idx="81585">
                  <c:v>1626</c:v>
                </c:pt>
                <c:pt idx="81586">
                  <c:v>1702</c:v>
                </c:pt>
                <c:pt idx="81587">
                  <c:v>1731</c:v>
                </c:pt>
                <c:pt idx="81588">
                  <c:v>1750</c:v>
                </c:pt>
                <c:pt idx="81589">
                  <c:v>1775</c:v>
                </c:pt>
                <c:pt idx="81590">
                  <c:v>1759</c:v>
                </c:pt>
                <c:pt idx="81591">
                  <c:v>1735</c:v>
                </c:pt>
                <c:pt idx="81592">
                  <c:v>1648</c:v>
                </c:pt>
                <c:pt idx="81593">
                  <c:v>1501</c:v>
                </c:pt>
                <c:pt idx="81594">
                  <c:v>1596</c:v>
                </c:pt>
                <c:pt idx="81595">
                  <c:v>1593</c:v>
                </c:pt>
                <c:pt idx="81596">
                  <c:v>1545</c:v>
                </c:pt>
                <c:pt idx="81597">
                  <c:v>1519</c:v>
                </c:pt>
                <c:pt idx="81598">
                  <c:v>1447</c:v>
                </c:pt>
                <c:pt idx="81599">
                  <c:v>1370</c:v>
                </c:pt>
                <c:pt idx="81600">
                  <c:v>1302</c:v>
                </c:pt>
                <c:pt idx="81601">
                  <c:v>1257</c:v>
                </c:pt>
                <c:pt idx="81602">
                  <c:v>1244</c:v>
                </c:pt>
                <c:pt idx="81603">
                  <c:v>1225</c:v>
                </c:pt>
                <c:pt idx="81604">
                  <c:v>1225</c:v>
                </c:pt>
                <c:pt idx="81605">
                  <c:v>1179</c:v>
                </c:pt>
                <c:pt idx="81606">
                  <c:v>1253</c:v>
                </c:pt>
                <c:pt idx="81607">
                  <c:v>1461</c:v>
                </c:pt>
                <c:pt idx="81608">
                  <c:v>1578</c:v>
                </c:pt>
                <c:pt idx="81609">
                  <c:v>1678</c:v>
                </c:pt>
                <c:pt idx="81610">
                  <c:v>1756</c:v>
                </c:pt>
                <c:pt idx="81611">
                  <c:v>1759</c:v>
                </c:pt>
                <c:pt idx="81612">
                  <c:v>1740</c:v>
                </c:pt>
                <c:pt idx="81613">
                  <c:v>1757</c:v>
                </c:pt>
                <c:pt idx="81614">
                  <c:v>1707</c:v>
                </c:pt>
                <c:pt idx="81615">
                  <c:v>1711</c:v>
                </c:pt>
                <c:pt idx="81616">
                  <c:v>1624</c:v>
                </c:pt>
                <c:pt idx="81617">
                  <c:v>1513</c:v>
                </c:pt>
                <c:pt idx="81618">
                  <c:v>1578</c:v>
                </c:pt>
                <c:pt idx="81619">
                  <c:v>1565</c:v>
                </c:pt>
                <c:pt idx="81620">
                  <c:v>1524</c:v>
                </c:pt>
                <c:pt idx="81621">
                  <c:v>1482</c:v>
                </c:pt>
                <c:pt idx="81622">
                  <c:v>1424</c:v>
                </c:pt>
                <c:pt idx="81623">
                  <c:v>1373</c:v>
                </c:pt>
                <c:pt idx="81624">
                  <c:v>1337</c:v>
                </c:pt>
                <c:pt idx="81625">
                  <c:v>1282</c:v>
                </c:pt>
                <c:pt idx="81626">
                  <c:v>1277</c:v>
                </c:pt>
                <c:pt idx="81627">
                  <c:v>1248</c:v>
                </c:pt>
                <c:pt idx="81628">
                  <c:v>1216</c:v>
                </c:pt>
                <c:pt idx="81629">
                  <c:v>1206</c:v>
                </c:pt>
                <c:pt idx="81630">
                  <c:v>1205</c:v>
                </c:pt>
                <c:pt idx="81631">
                  <c:v>1318</c:v>
                </c:pt>
                <c:pt idx="81632">
                  <c:v>1425</c:v>
                </c:pt>
                <c:pt idx="81633">
                  <c:v>1532</c:v>
                </c:pt>
                <c:pt idx="81634">
                  <c:v>1590</c:v>
                </c:pt>
                <c:pt idx="81635">
                  <c:v>1590</c:v>
                </c:pt>
                <c:pt idx="81636">
                  <c:v>1540</c:v>
                </c:pt>
                <c:pt idx="81637">
                  <c:v>1533</c:v>
                </c:pt>
                <c:pt idx="81638">
                  <c:v>1498</c:v>
                </c:pt>
                <c:pt idx="81639">
                  <c:v>1484</c:v>
                </c:pt>
                <c:pt idx="81640">
                  <c:v>1454</c:v>
                </c:pt>
                <c:pt idx="81641">
                  <c:v>1397</c:v>
                </c:pt>
                <c:pt idx="81642">
                  <c:v>1521</c:v>
                </c:pt>
                <c:pt idx="81643">
                  <c:v>1533</c:v>
                </c:pt>
                <c:pt idx="81644">
                  <c:v>1466</c:v>
                </c:pt>
                <c:pt idx="81645">
                  <c:v>1445</c:v>
                </c:pt>
                <c:pt idx="81646">
                  <c:v>1429</c:v>
                </c:pt>
                <c:pt idx="81647">
                  <c:v>1374</c:v>
                </c:pt>
                <c:pt idx="81648">
                  <c:v>1328</c:v>
                </c:pt>
                <c:pt idx="81649">
                  <c:v>1292</c:v>
                </c:pt>
                <c:pt idx="81650">
                  <c:v>1246</c:v>
                </c:pt>
                <c:pt idx="81651">
                  <c:v>1224</c:v>
                </c:pt>
                <c:pt idx="81652">
                  <c:v>1206</c:v>
                </c:pt>
                <c:pt idx="81653">
                  <c:v>1168</c:v>
                </c:pt>
                <c:pt idx="81654">
                  <c:v>1132</c:v>
                </c:pt>
                <c:pt idx="81655">
                  <c:v>1164</c:v>
                </c:pt>
                <c:pt idx="81656">
                  <c:v>1256</c:v>
                </c:pt>
                <c:pt idx="81657">
                  <c:v>1321</c:v>
                </c:pt>
                <c:pt idx="81658">
                  <c:v>1398</c:v>
                </c:pt>
                <c:pt idx="81659">
                  <c:v>1417</c:v>
                </c:pt>
                <c:pt idx="81660">
                  <c:v>1442</c:v>
                </c:pt>
                <c:pt idx="81661">
                  <c:v>1475</c:v>
                </c:pt>
                <c:pt idx="81662">
                  <c:v>1479</c:v>
                </c:pt>
                <c:pt idx="81663">
                  <c:v>1464</c:v>
                </c:pt>
                <c:pt idx="81664">
                  <c:v>1460</c:v>
                </c:pt>
                <c:pt idx="81665">
                  <c:v>1424</c:v>
                </c:pt>
                <c:pt idx="81666">
                  <c:v>1535</c:v>
                </c:pt>
                <c:pt idx="81667">
                  <c:v>1562</c:v>
                </c:pt>
                <c:pt idx="81668">
                  <c:v>1548</c:v>
                </c:pt>
                <c:pt idx="81669">
                  <c:v>1548</c:v>
                </c:pt>
                <c:pt idx="81670">
                  <c:v>1487</c:v>
                </c:pt>
                <c:pt idx="81671">
                  <c:v>1415</c:v>
                </c:pt>
                <c:pt idx="81672">
                  <c:v>1341</c:v>
                </c:pt>
                <c:pt idx="81673">
                  <c:v>1310</c:v>
                </c:pt>
                <c:pt idx="81674">
                  <c:v>1279</c:v>
                </c:pt>
                <c:pt idx="81675">
                  <c:v>1258</c:v>
                </c:pt>
                <c:pt idx="81676">
                  <c:v>1265</c:v>
                </c:pt>
                <c:pt idx="81677">
                  <c:v>1276</c:v>
                </c:pt>
                <c:pt idx="81678">
                  <c:v>1306</c:v>
                </c:pt>
                <c:pt idx="81679">
                  <c:v>1501</c:v>
                </c:pt>
                <c:pt idx="81680">
                  <c:v>1662</c:v>
                </c:pt>
                <c:pt idx="81681">
                  <c:v>1717</c:v>
                </c:pt>
                <c:pt idx="81682">
                  <c:v>1790</c:v>
                </c:pt>
                <c:pt idx="81683">
                  <c:v>1818</c:v>
                </c:pt>
                <c:pt idx="81684">
                  <c:v>1838</c:v>
                </c:pt>
                <c:pt idx="81685">
                  <c:v>1850</c:v>
                </c:pt>
                <c:pt idx="81686">
                  <c:v>1823</c:v>
                </c:pt>
                <c:pt idx="81687">
                  <c:v>1790</c:v>
                </c:pt>
                <c:pt idx="81688">
                  <c:v>1669</c:v>
                </c:pt>
                <c:pt idx="81689">
                  <c:v>1580</c:v>
                </c:pt>
                <c:pt idx="81690">
                  <c:v>1675</c:v>
                </c:pt>
                <c:pt idx="81691">
                  <c:v>1661</c:v>
                </c:pt>
                <c:pt idx="81692">
                  <c:v>1612</c:v>
                </c:pt>
                <c:pt idx="81693">
                  <c:v>1567</c:v>
                </c:pt>
                <c:pt idx="81694">
                  <c:v>1509</c:v>
                </c:pt>
                <c:pt idx="81695">
                  <c:v>1437</c:v>
                </c:pt>
                <c:pt idx="81696">
                  <c:v>1381</c:v>
                </c:pt>
                <c:pt idx="81697">
                  <c:v>1338</c:v>
                </c:pt>
                <c:pt idx="81698">
                  <c:v>1309</c:v>
                </c:pt>
                <c:pt idx="81699">
                  <c:v>1288</c:v>
                </c:pt>
                <c:pt idx="81700">
                  <c:v>1279</c:v>
                </c:pt>
                <c:pt idx="81701">
                  <c:v>1284</c:v>
                </c:pt>
                <c:pt idx="81702">
                  <c:v>1306</c:v>
                </c:pt>
                <c:pt idx="81703">
                  <c:v>1520</c:v>
                </c:pt>
                <c:pt idx="81704">
                  <c:v>1654</c:v>
                </c:pt>
                <c:pt idx="81705">
                  <c:v>1739</c:v>
                </c:pt>
                <c:pt idx="81706">
                  <c:v>1831</c:v>
                </c:pt>
                <c:pt idx="81707">
                  <c:v>1792</c:v>
                </c:pt>
                <c:pt idx="81708">
                  <c:v>1832</c:v>
                </c:pt>
                <c:pt idx="81709">
                  <c:v>1755</c:v>
                </c:pt>
                <c:pt idx="81710">
                  <c:v>1753</c:v>
                </c:pt>
                <c:pt idx="81711">
                  <c:v>1730</c:v>
                </c:pt>
                <c:pt idx="81712">
                  <c:v>1611</c:v>
                </c:pt>
                <c:pt idx="81713">
                  <c:v>1512</c:v>
                </c:pt>
                <c:pt idx="81714">
                  <c:v>1619</c:v>
                </c:pt>
                <c:pt idx="81715">
                  <c:v>1588</c:v>
                </c:pt>
                <c:pt idx="81716">
                  <c:v>1578</c:v>
                </c:pt>
                <c:pt idx="81717">
                  <c:v>1524</c:v>
                </c:pt>
                <c:pt idx="81718">
                  <c:v>1441</c:v>
                </c:pt>
                <c:pt idx="81719">
                  <c:v>1380</c:v>
                </c:pt>
                <c:pt idx="81720">
                  <c:v>1333</c:v>
                </c:pt>
                <c:pt idx="81721">
                  <c:v>1310</c:v>
                </c:pt>
                <c:pt idx="81722">
                  <c:v>1291</c:v>
                </c:pt>
                <c:pt idx="81723">
                  <c:v>1254</c:v>
                </c:pt>
                <c:pt idx="81724">
                  <c:v>1239</c:v>
                </c:pt>
                <c:pt idx="81725">
                  <c:v>1211</c:v>
                </c:pt>
                <c:pt idx="81726">
                  <c:v>1192</c:v>
                </c:pt>
                <c:pt idx="81727">
                  <c:v>1229</c:v>
                </c:pt>
                <c:pt idx="81728">
                  <c:v>1287</c:v>
                </c:pt>
                <c:pt idx="81729">
                  <c:v>1289</c:v>
                </c:pt>
                <c:pt idx="81730">
                  <c:v>1378</c:v>
                </c:pt>
                <c:pt idx="81731">
                  <c:v>1390</c:v>
                </c:pt>
                <c:pt idx="81732">
                  <c:v>1380</c:v>
                </c:pt>
                <c:pt idx="81733">
                  <c:v>1421</c:v>
                </c:pt>
                <c:pt idx="81734">
                  <c:v>1431</c:v>
                </c:pt>
                <c:pt idx="81735">
                  <c:v>1391</c:v>
                </c:pt>
                <c:pt idx="81736">
                  <c:v>1370</c:v>
                </c:pt>
                <c:pt idx="81737">
                  <c:v>1353</c:v>
                </c:pt>
                <c:pt idx="81738">
                  <c:v>1473</c:v>
                </c:pt>
                <c:pt idx="81739">
                  <c:v>1504</c:v>
                </c:pt>
                <c:pt idx="81740">
                  <c:v>1533</c:v>
                </c:pt>
                <c:pt idx="81741">
                  <c:v>1512</c:v>
                </c:pt>
                <c:pt idx="81742">
                  <c:v>1462</c:v>
                </c:pt>
                <c:pt idx="81743">
                  <c:v>1385</c:v>
                </c:pt>
                <c:pt idx="81744">
                  <c:v>1348</c:v>
                </c:pt>
                <c:pt idx="81745">
                  <c:v>1308</c:v>
                </c:pt>
                <c:pt idx="81746">
                  <c:v>1274</c:v>
                </c:pt>
                <c:pt idx="81747">
                  <c:v>1259</c:v>
                </c:pt>
                <c:pt idx="81748">
                  <c:v>1259</c:v>
                </c:pt>
                <c:pt idx="81749">
                  <c:v>1282</c:v>
                </c:pt>
                <c:pt idx="81750">
                  <c:v>1308</c:v>
                </c:pt>
                <c:pt idx="81751">
                  <c:v>1492</c:v>
                </c:pt>
                <c:pt idx="81752">
                  <c:v>1649</c:v>
                </c:pt>
                <c:pt idx="81753">
                  <c:v>1730</c:v>
                </c:pt>
                <c:pt idx="81754">
                  <c:v>1804</c:v>
                </c:pt>
                <c:pt idx="81755">
                  <c:v>1820</c:v>
                </c:pt>
                <c:pt idx="81756">
                  <c:v>1859</c:v>
                </c:pt>
                <c:pt idx="81757">
                  <c:v>1888</c:v>
                </c:pt>
                <c:pt idx="81758">
                  <c:v>1878</c:v>
                </c:pt>
                <c:pt idx="81759">
                  <c:v>1830</c:v>
                </c:pt>
                <c:pt idx="81760">
                  <c:v>1725</c:v>
                </c:pt>
                <c:pt idx="81761">
                  <c:v>1621</c:v>
                </c:pt>
                <c:pt idx="81762">
                  <c:v>1680</c:v>
                </c:pt>
                <c:pt idx="81763">
                  <c:v>1691</c:v>
                </c:pt>
                <c:pt idx="81764">
                  <c:v>1650</c:v>
                </c:pt>
                <c:pt idx="81765">
                  <c:v>1602</c:v>
                </c:pt>
                <c:pt idx="81766">
                  <c:v>1531</c:v>
                </c:pt>
                <c:pt idx="81767">
                  <c:v>1466</c:v>
                </c:pt>
                <c:pt idx="81768">
                  <c:v>1394</c:v>
                </c:pt>
                <c:pt idx="81769">
                  <c:v>1346</c:v>
                </c:pt>
                <c:pt idx="81770">
                  <c:v>1331</c:v>
                </c:pt>
                <c:pt idx="81771">
                  <c:v>1311</c:v>
                </c:pt>
                <c:pt idx="81772">
                  <c:v>1301</c:v>
                </c:pt>
                <c:pt idx="81773">
                  <c:v>1293</c:v>
                </c:pt>
                <c:pt idx="81774">
                  <c:v>1323</c:v>
                </c:pt>
                <c:pt idx="81775">
                  <c:v>1513</c:v>
                </c:pt>
                <c:pt idx="81776">
                  <c:v>1632</c:v>
                </c:pt>
                <c:pt idx="81777">
                  <c:v>1732</c:v>
                </c:pt>
                <c:pt idx="81778">
                  <c:v>1795</c:v>
                </c:pt>
                <c:pt idx="81779">
                  <c:v>1796</c:v>
                </c:pt>
                <c:pt idx="81780">
                  <c:v>1788</c:v>
                </c:pt>
                <c:pt idx="81781">
                  <c:v>1849</c:v>
                </c:pt>
                <c:pt idx="81782">
                  <c:v>1844</c:v>
                </c:pt>
                <c:pt idx="81783">
                  <c:v>1764</c:v>
                </c:pt>
                <c:pt idx="81784">
                  <c:v>1645</c:v>
                </c:pt>
                <c:pt idx="81785">
                  <c:v>1562</c:v>
                </c:pt>
                <c:pt idx="81786">
                  <c:v>1615</c:v>
                </c:pt>
                <c:pt idx="81787">
                  <c:v>1603</c:v>
                </c:pt>
                <c:pt idx="81788">
                  <c:v>1572</c:v>
                </c:pt>
                <c:pt idx="81789">
                  <c:v>1550</c:v>
                </c:pt>
                <c:pt idx="81790">
                  <c:v>1491</c:v>
                </c:pt>
                <c:pt idx="81791">
                  <c:v>1435</c:v>
                </c:pt>
                <c:pt idx="81792">
                  <c:v>1399</c:v>
                </c:pt>
                <c:pt idx="81793">
                  <c:v>1348</c:v>
                </c:pt>
                <c:pt idx="81794">
                  <c:v>1328</c:v>
                </c:pt>
                <c:pt idx="81795">
                  <c:v>1306</c:v>
                </c:pt>
                <c:pt idx="81796">
                  <c:v>1295</c:v>
                </c:pt>
                <c:pt idx="81797">
                  <c:v>1263</c:v>
                </c:pt>
                <c:pt idx="81798">
                  <c:v>1279</c:v>
                </c:pt>
                <c:pt idx="81799">
                  <c:v>1392</c:v>
                </c:pt>
                <c:pt idx="81800">
                  <c:v>1515</c:v>
                </c:pt>
                <c:pt idx="81801">
                  <c:v>1609</c:v>
                </c:pt>
                <c:pt idx="81802">
                  <c:v>1668</c:v>
                </c:pt>
                <c:pt idx="81803">
                  <c:v>1631</c:v>
                </c:pt>
                <c:pt idx="81804">
                  <c:v>1604</c:v>
                </c:pt>
                <c:pt idx="81805">
                  <c:v>1593</c:v>
                </c:pt>
                <c:pt idx="81806">
                  <c:v>1575</c:v>
                </c:pt>
                <c:pt idx="81807">
                  <c:v>1552</c:v>
                </c:pt>
                <c:pt idx="81808">
                  <c:v>1509</c:v>
                </c:pt>
                <c:pt idx="81809">
                  <c:v>1459</c:v>
                </c:pt>
                <c:pt idx="81810">
                  <c:v>1567</c:v>
                </c:pt>
                <c:pt idx="81811">
                  <c:v>1557</c:v>
                </c:pt>
                <c:pt idx="81812">
                  <c:v>1570</c:v>
                </c:pt>
                <c:pt idx="81813">
                  <c:v>1516</c:v>
                </c:pt>
                <c:pt idx="81814">
                  <c:v>1469</c:v>
                </c:pt>
                <c:pt idx="81815">
                  <c:v>1419</c:v>
                </c:pt>
                <c:pt idx="81816">
                  <c:v>1367</c:v>
                </c:pt>
                <c:pt idx="81817">
                  <c:v>1330</c:v>
                </c:pt>
                <c:pt idx="81818">
                  <c:v>1294</c:v>
                </c:pt>
                <c:pt idx="81819">
                  <c:v>1264</c:v>
                </c:pt>
                <c:pt idx="81820">
                  <c:v>1256</c:v>
                </c:pt>
                <c:pt idx="81821">
                  <c:v>1212</c:v>
                </c:pt>
                <c:pt idx="81822">
                  <c:v>1174</c:v>
                </c:pt>
                <c:pt idx="81823">
                  <c:v>1211</c:v>
                </c:pt>
                <c:pt idx="81824">
                  <c:v>1226</c:v>
                </c:pt>
                <c:pt idx="81825">
                  <c:v>1258</c:v>
                </c:pt>
                <c:pt idx="81826">
                  <c:v>1332</c:v>
                </c:pt>
                <c:pt idx="81827">
                  <c:v>1389</c:v>
                </c:pt>
                <c:pt idx="81828">
                  <c:v>1385</c:v>
                </c:pt>
                <c:pt idx="81829">
                  <c:v>1372</c:v>
                </c:pt>
                <c:pt idx="81830">
                  <c:v>1405</c:v>
                </c:pt>
                <c:pt idx="81831">
                  <c:v>1421</c:v>
                </c:pt>
                <c:pt idx="81832">
                  <c:v>1421</c:v>
                </c:pt>
                <c:pt idx="81833">
                  <c:v>1424</c:v>
                </c:pt>
                <c:pt idx="81834">
                  <c:v>1515</c:v>
                </c:pt>
                <c:pt idx="81835">
                  <c:v>1431</c:v>
                </c:pt>
                <c:pt idx="81836">
                  <c:v>1505</c:v>
                </c:pt>
                <c:pt idx="81837">
                  <c:v>1500</c:v>
                </c:pt>
                <c:pt idx="81838">
                  <c:v>1467</c:v>
                </c:pt>
                <c:pt idx="81839">
                  <c:v>1418</c:v>
                </c:pt>
                <c:pt idx="81840">
                  <c:v>1376</c:v>
                </c:pt>
                <c:pt idx="81841">
                  <c:v>1328</c:v>
                </c:pt>
                <c:pt idx="81842">
                  <c:v>1309</c:v>
                </c:pt>
                <c:pt idx="81843">
                  <c:v>1267</c:v>
                </c:pt>
                <c:pt idx="81844">
                  <c:v>1263</c:v>
                </c:pt>
                <c:pt idx="81845">
                  <c:v>1212</c:v>
                </c:pt>
                <c:pt idx="81846">
                  <c:v>1313</c:v>
                </c:pt>
                <c:pt idx="81847">
                  <c:v>1512</c:v>
                </c:pt>
                <c:pt idx="81848">
                  <c:v>1654</c:v>
                </c:pt>
                <c:pt idx="81849">
                  <c:v>1687</c:v>
                </c:pt>
                <c:pt idx="81850">
                  <c:v>1801</c:v>
                </c:pt>
                <c:pt idx="81851">
                  <c:v>1824</c:v>
                </c:pt>
                <c:pt idx="81852">
                  <c:v>1830</c:v>
                </c:pt>
                <c:pt idx="81853">
                  <c:v>1832</c:v>
                </c:pt>
                <c:pt idx="81854">
                  <c:v>1780</c:v>
                </c:pt>
                <c:pt idx="81855">
                  <c:v>1768</c:v>
                </c:pt>
                <c:pt idx="81856">
                  <c:v>1651</c:v>
                </c:pt>
                <c:pt idx="81857">
                  <c:v>1591</c:v>
                </c:pt>
                <c:pt idx="81858">
                  <c:v>1661</c:v>
                </c:pt>
                <c:pt idx="81859">
                  <c:v>1629</c:v>
                </c:pt>
                <c:pt idx="81860">
                  <c:v>1616</c:v>
                </c:pt>
                <c:pt idx="81861">
                  <c:v>1558</c:v>
                </c:pt>
                <c:pt idx="81862">
                  <c:v>1477</c:v>
                </c:pt>
                <c:pt idx="81863">
                  <c:v>1280</c:v>
                </c:pt>
                <c:pt idx="81864">
                  <c:v>1236</c:v>
                </c:pt>
                <c:pt idx="81865">
                  <c:v>1207</c:v>
                </c:pt>
                <c:pt idx="81866">
                  <c:v>1174</c:v>
                </c:pt>
                <c:pt idx="81867">
                  <c:v>1165</c:v>
                </c:pt>
                <c:pt idx="81868">
                  <c:v>1196</c:v>
                </c:pt>
                <c:pt idx="81869">
                  <c:v>1187</c:v>
                </c:pt>
                <c:pt idx="81870">
                  <c:v>1226</c:v>
                </c:pt>
                <c:pt idx="81871">
                  <c:v>1540</c:v>
                </c:pt>
                <c:pt idx="81872">
                  <c:v>1673</c:v>
                </c:pt>
                <c:pt idx="81873">
                  <c:v>1777</c:v>
                </c:pt>
                <c:pt idx="81874">
                  <c:v>1817</c:v>
                </c:pt>
                <c:pt idx="81875">
                  <c:v>1822</c:v>
                </c:pt>
                <c:pt idx="81876">
                  <c:v>1818</c:v>
                </c:pt>
                <c:pt idx="81877">
                  <c:v>1887</c:v>
                </c:pt>
                <c:pt idx="81878">
                  <c:v>1856</c:v>
                </c:pt>
                <c:pt idx="81879">
                  <c:v>1818</c:v>
                </c:pt>
                <c:pt idx="81880">
                  <c:v>1624</c:v>
                </c:pt>
                <c:pt idx="81881">
                  <c:v>1623</c:v>
                </c:pt>
                <c:pt idx="81882">
                  <c:v>1692</c:v>
                </c:pt>
                <c:pt idx="81883">
                  <c:v>1670</c:v>
                </c:pt>
                <c:pt idx="81884">
                  <c:v>1630</c:v>
                </c:pt>
                <c:pt idx="81885">
                  <c:v>1596</c:v>
                </c:pt>
                <c:pt idx="81886">
                  <c:v>1518</c:v>
                </c:pt>
                <c:pt idx="81887">
                  <c:v>1435</c:v>
                </c:pt>
                <c:pt idx="81888">
                  <c:v>1378</c:v>
                </c:pt>
                <c:pt idx="81889">
                  <c:v>1334</c:v>
                </c:pt>
                <c:pt idx="81890">
                  <c:v>1317</c:v>
                </c:pt>
                <c:pt idx="81891">
                  <c:v>1290</c:v>
                </c:pt>
                <c:pt idx="81892">
                  <c:v>1264</c:v>
                </c:pt>
                <c:pt idx="81893">
                  <c:v>1276</c:v>
                </c:pt>
                <c:pt idx="81894">
                  <c:v>1278</c:v>
                </c:pt>
                <c:pt idx="81895">
                  <c:v>1475</c:v>
                </c:pt>
                <c:pt idx="81896">
                  <c:v>1576</c:v>
                </c:pt>
                <c:pt idx="81897">
                  <c:v>1657</c:v>
                </c:pt>
                <c:pt idx="81898">
                  <c:v>1723</c:v>
                </c:pt>
                <c:pt idx="81899">
                  <c:v>1730</c:v>
                </c:pt>
                <c:pt idx="81900">
                  <c:v>1742</c:v>
                </c:pt>
                <c:pt idx="81901">
                  <c:v>1685</c:v>
                </c:pt>
                <c:pt idx="81902">
                  <c:v>1573</c:v>
                </c:pt>
                <c:pt idx="81903">
                  <c:v>1543</c:v>
                </c:pt>
                <c:pt idx="81904">
                  <c:v>1480</c:v>
                </c:pt>
                <c:pt idx="81905">
                  <c:v>1452</c:v>
                </c:pt>
                <c:pt idx="81906">
                  <c:v>1518</c:v>
                </c:pt>
                <c:pt idx="81907">
                  <c:v>1505</c:v>
                </c:pt>
                <c:pt idx="81908">
                  <c:v>1427</c:v>
                </c:pt>
                <c:pt idx="81909">
                  <c:v>1381</c:v>
                </c:pt>
                <c:pt idx="81910">
                  <c:v>1324</c:v>
                </c:pt>
                <c:pt idx="81911">
                  <c:v>1278</c:v>
                </c:pt>
                <c:pt idx="81912">
                  <c:v>1251</c:v>
                </c:pt>
                <c:pt idx="81913">
                  <c:v>1195</c:v>
                </c:pt>
                <c:pt idx="81914">
                  <c:v>1177</c:v>
                </c:pt>
                <c:pt idx="81915">
                  <c:v>1163</c:v>
                </c:pt>
                <c:pt idx="81916">
                  <c:v>1170</c:v>
                </c:pt>
                <c:pt idx="81917">
                  <c:v>1205</c:v>
                </c:pt>
                <c:pt idx="81918">
                  <c:v>1223</c:v>
                </c:pt>
                <c:pt idx="81919">
                  <c:v>1411</c:v>
                </c:pt>
                <c:pt idx="81920">
                  <c:v>1527</c:v>
                </c:pt>
                <c:pt idx="81921">
                  <c:v>1640</c:v>
                </c:pt>
                <c:pt idx="81922">
                  <c:v>1683</c:v>
                </c:pt>
                <c:pt idx="81923">
                  <c:v>1656</c:v>
                </c:pt>
                <c:pt idx="81924">
                  <c:v>1629</c:v>
                </c:pt>
                <c:pt idx="81925">
                  <c:v>1565</c:v>
                </c:pt>
                <c:pt idx="81926">
                  <c:v>1531</c:v>
                </c:pt>
                <c:pt idx="81927">
                  <c:v>1496</c:v>
                </c:pt>
                <c:pt idx="81928">
                  <c:v>1437</c:v>
                </c:pt>
                <c:pt idx="81929">
                  <c:v>1395</c:v>
                </c:pt>
                <c:pt idx="81930">
                  <c:v>1472</c:v>
                </c:pt>
                <c:pt idx="81931">
                  <c:v>1453</c:v>
                </c:pt>
                <c:pt idx="81932">
                  <c:v>1413</c:v>
                </c:pt>
                <c:pt idx="81933">
                  <c:v>1343</c:v>
                </c:pt>
                <c:pt idx="81934">
                  <c:v>1295</c:v>
                </c:pt>
                <c:pt idx="81935">
                  <c:v>1235</c:v>
                </c:pt>
                <c:pt idx="81936">
                  <c:v>1198</c:v>
                </c:pt>
                <c:pt idx="81937">
                  <c:v>1166</c:v>
                </c:pt>
                <c:pt idx="81938">
                  <c:v>1138</c:v>
                </c:pt>
                <c:pt idx="81939">
                  <c:v>1128</c:v>
                </c:pt>
                <c:pt idx="81940">
                  <c:v>1140</c:v>
                </c:pt>
                <c:pt idx="81941">
                  <c:v>1185</c:v>
                </c:pt>
                <c:pt idx="81942">
                  <c:v>1206</c:v>
                </c:pt>
                <c:pt idx="81943">
                  <c:v>1398</c:v>
                </c:pt>
                <c:pt idx="81944">
                  <c:v>1493</c:v>
                </c:pt>
                <c:pt idx="81945">
                  <c:v>1539</c:v>
                </c:pt>
                <c:pt idx="81946">
                  <c:v>1581</c:v>
                </c:pt>
                <c:pt idx="81947">
                  <c:v>1571</c:v>
                </c:pt>
                <c:pt idx="81948">
                  <c:v>1587</c:v>
                </c:pt>
                <c:pt idx="81949">
                  <c:v>1626</c:v>
                </c:pt>
                <c:pt idx="81950">
                  <c:v>1644</c:v>
                </c:pt>
                <c:pt idx="81951">
                  <c:v>1585</c:v>
                </c:pt>
                <c:pt idx="81952">
                  <c:v>1495</c:v>
                </c:pt>
                <c:pt idx="81953">
                  <c:v>1437</c:v>
                </c:pt>
                <c:pt idx="81954">
                  <c:v>1530</c:v>
                </c:pt>
                <c:pt idx="81955">
                  <c:v>1520</c:v>
                </c:pt>
                <c:pt idx="81956">
                  <c:v>1473</c:v>
                </c:pt>
                <c:pt idx="81957">
                  <c:v>1419</c:v>
                </c:pt>
                <c:pt idx="81958">
                  <c:v>1358</c:v>
                </c:pt>
                <c:pt idx="81959">
                  <c:v>1297</c:v>
                </c:pt>
                <c:pt idx="81960">
                  <c:v>1262</c:v>
                </c:pt>
                <c:pt idx="81961">
                  <c:v>1233</c:v>
                </c:pt>
                <c:pt idx="81962">
                  <c:v>1198</c:v>
                </c:pt>
                <c:pt idx="81963">
                  <c:v>1193</c:v>
                </c:pt>
                <c:pt idx="81964">
                  <c:v>1170</c:v>
                </c:pt>
                <c:pt idx="81965">
                  <c:v>1129</c:v>
                </c:pt>
                <c:pt idx="81966">
                  <c:v>1140</c:v>
                </c:pt>
                <c:pt idx="81967">
                  <c:v>1279</c:v>
                </c:pt>
                <c:pt idx="81968">
                  <c:v>1402</c:v>
                </c:pt>
                <c:pt idx="81969">
                  <c:v>1471</c:v>
                </c:pt>
                <c:pt idx="81970">
                  <c:v>1520</c:v>
                </c:pt>
                <c:pt idx="81971">
                  <c:v>1498</c:v>
                </c:pt>
                <c:pt idx="81972">
                  <c:v>1494</c:v>
                </c:pt>
                <c:pt idx="81973">
                  <c:v>1465</c:v>
                </c:pt>
                <c:pt idx="81974">
                  <c:v>1443</c:v>
                </c:pt>
                <c:pt idx="81975">
                  <c:v>1413</c:v>
                </c:pt>
                <c:pt idx="81976">
                  <c:v>1408</c:v>
                </c:pt>
                <c:pt idx="81977">
                  <c:v>1390</c:v>
                </c:pt>
                <c:pt idx="81978">
                  <c:v>1497</c:v>
                </c:pt>
                <c:pt idx="81979">
                  <c:v>1487</c:v>
                </c:pt>
                <c:pt idx="81980">
                  <c:v>1454</c:v>
                </c:pt>
                <c:pt idx="81981">
                  <c:v>1390</c:v>
                </c:pt>
                <c:pt idx="81982">
                  <c:v>1338</c:v>
                </c:pt>
                <c:pt idx="81983">
                  <c:v>1294</c:v>
                </c:pt>
                <c:pt idx="81984">
                  <c:v>1258</c:v>
                </c:pt>
                <c:pt idx="81985">
                  <c:v>1217</c:v>
                </c:pt>
                <c:pt idx="81986">
                  <c:v>1194</c:v>
                </c:pt>
                <c:pt idx="81987">
                  <c:v>1172</c:v>
                </c:pt>
                <c:pt idx="81988">
                  <c:v>1164</c:v>
                </c:pt>
                <c:pt idx="81989">
                  <c:v>1100</c:v>
                </c:pt>
                <c:pt idx="81990">
                  <c:v>1085</c:v>
                </c:pt>
                <c:pt idx="81991">
                  <c:v>1150</c:v>
                </c:pt>
                <c:pt idx="81992">
                  <c:v>1203</c:v>
                </c:pt>
                <c:pt idx="81993">
                  <c:v>1260</c:v>
                </c:pt>
                <c:pt idx="81994">
                  <c:v>1329</c:v>
                </c:pt>
                <c:pt idx="81995">
                  <c:v>1361</c:v>
                </c:pt>
                <c:pt idx="81996">
                  <c:v>1374</c:v>
                </c:pt>
                <c:pt idx="81997">
                  <c:v>1373</c:v>
                </c:pt>
                <c:pt idx="81998">
                  <c:v>1376</c:v>
                </c:pt>
                <c:pt idx="81999">
                  <c:v>1402</c:v>
                </c:pt>
                <c:pt idx="82000">
                  <c:v>1388</c:v>
                </c:pt>
                <c:pt idx="82001">
                  <c:v>1370</c:v>
                </c:pt>
                <c:pt idx="82002">
                  <c:v>1481</c:v>
                </c:pt>
                <c:pt idx="82003">
                  <c:v>1506</c:v>
                </c:pt>
                <c:pt idx="82004">
                  <c:v>1510</c:v>
                </c:pt>
                <c:pt idx="82005">
                  <c:v>1510</c:v>
                </c:pt>
                <c:pt idx="82006">
                  <c:v>1439</c:v>
                </c:pt>
                <c:pt idx="82007">
                  <c:v>1367</c:v>
                </c:pt>
                <c:pt idx="82008">
                  <c:v>1322</c:v>
                </c:pt>
                <c:pt idx="82009">
                  <c:v>1278</c:v>
                </c:pt>
                <c:pt idx="82010">
                  <c:v>1252</c:v>
                </c:pt>
                <c:pt idx="82011">
                  <c:v>1222</c:v>
                </c:pt>
                <c:pt idx="82012">
                  <c:v>1228</c:v>
                </c:pt>
                <c:pt idx="82013">
                  <c:v>1234</c:v>
                </c:pt>
                <c:pt idx="82014">
                  <c:v>1270</c:v>
                </c:pt>
                <c:pt idx="82015">
                  <c:v>1517</c:v>
                </c:pt>
                <c:pt idx="82016">
                  <c:v>1625</c:v>
                </c:pt>
                <c:pt idx="82017">
                  <c:v>1670</c:v>
                </c:pt>
                <c:pt idx="82018">
                  <c:v>1751</c:v>
                </c:pt>
                <c:pt idx="82019">
                  <c:v>1751</c:v>
                </c:pt>
                <c:pt idx="82020">
                  <c:v>1708</c:v>
                </c:pt>
                <c:pt idx="82021">
                  <c:v>1713</c:v>
                </c:pt>
                <c:pt idx="82022">
                  <c:v>1616</c:v>
                </c:pt>
                <c:pt idx="82023">
                  <c:v>1578</c:v>
                </c:pt>
                <c:pt idx="82024">
                  <c:v>1529</c:v>
                </c:pt>
                <c:pt idx="82025">
                  <c:v>1447</c:v>
                </c:pt>
                <c:pt idx="82026">
                  <c:v>1559</c:v>
                </c:pt>
                <c:pt idx="82027">
                  <c:v>1563</c:v>
                </c:pt>
                <c:pt idx="82028">
                  <c:v>1545</c:v>
                </c:pt>
                <c:pt idx="82029">
                  <c:v>1512</c:v>
                </c:pt>
                <c:pt idx="82030">
                  <c:v>1440</c:v>
                </c:pt>
                <c:pt idx="82031">
                  <c:v>1368</c:v>
                </c:pt>
                <c:pt idx="82032">
                  <c:v>1291</c:v>
                </c:pt>
                <c:pt idx="82033">
                  <c:v>1242</c:v>
                </c:pt>
                <c:pt idx="82034">
                  <c:v>1222</c:v>
                </c:pt>
                <c:pt idx="82035">
                  <c:v>1190</c:v>
                </c:pt>
                <c:pt idx="82036">
                  <c:v>1138</c:v>
                </c:pt>
                <c:pt idx="82037">
                  <c:v>1202</c:v>
                </c:pt>
                <c:pt idx="82038">
                  <c:v>1238</c:v>
                </c:pt>
                <c:pt idx="82039">
                  <c:v>1422</c:v>
                </c:pt>
                <c:pt idx="82040">
                  <c:v>1574</c:v>
                </c:pt>
                <c:pt idx="82041">
                  <c:v>1645</c:v>
                </c:pt>
                <c:pt idx="82042">
                  <c:v>1730</c:v>
                </c:pt>
                <c:pt idx="82043">
                  <c:v>1727</c:v>
                </c:pt>
                <c:pt idx="82044">
                  <c:v>1743</c:v>
                </c:pt>
                <c:pt idx="82045">
                  <c:v>1788</c:v>
                </c:pt>
                <c:pt idx="82046">
                  <c:v>1768</c:v>
                </c:pt>
                <c:pt idx="82047">
                  <c:v>1712</c:v>
                </c:pt>
                <c:pt idx="82048">
                  <c:v>1525</c:v>
                </c:pt>
                <c:pt idx="82049">
                  <c:v>1469</c:v>
                </c:pt>
                <c:pt idx="82050">
                  <c:v>1534</c:v>
                </c:pt>
                <c:pt idx="82051">
                  <c:v>1484</c:v>
                </c:pt>
                <c:pt idx="82052">
                  <c:v>1500</c:v>
                </c:pt>
                <c:pt idx="82053">
                  <c:v>1510</c:v>
                </c:pt>
                <c:pt idx="82054">
                  <c:v>1447</c:v>
                </c:pt>
                <c:pt idx="82055">
                  <c:v>1360</c:v>
                </c:pt>
                <c:pt idx="82056">
                  <c:v>1301</c:v>
                </c:pt>
                <c:pt idx="82057">
                  <c:v>1240</c:v>
                </c:pt>
                <c:pt idx="82058">
                  <c:v>1232</c:v>
                </c:pt>
                <c:pt idx="82059">
                  <c:v>1195</c:v>
                </c:pt>
                <c:pt idx="82060">
                  <c:v>1183</c:v>
                </c:pt>
                <c:pt idx="82061">
                  <c:v>1207</c:v>
                </c:pt>
                <c:pt idx="82062">
                  <c:v>1217</c:v>
                </c:pt>
                <c:pt idx="82063">
                  <c:v>1421</c:v>
                </c:pt>
                <c:pt idx="82064">
                  <c:v>1533</c:v>
                </c:pt>
                <c:pt idx="82065">
                  <c:v>1623</c:v>
                </c:pt>
                <c:pt idx="82066">
                  <c:v>1669</c:v>
                </c:pt>
                <c:pt idx="82067">
                  <c:v>1667</c:v>
                </c:pt>
                <c:pt idx="82068">
                  <c:v>1601</c:v>
                </c:pt>
                <c:pt idx="82069">
                  <c:v>1610</c:v>
                </c:pt>
                <c:pt idx="82070">
                  <c:v>1560</c:v>
                </c:pt>
                <c:pt idx="82071">
                  <c:v>1496</c:v>
                </c:pt>
                <c:pt idx="82072">
                  <c:v>1418</c:v>
                </c:pt>
                <c:pt idx="82073">
                  <c:v>1382</c:v>
                </c:pt>
                <c:pt idx="82074">
                  <c:v>1461</c:v>
                </c:pt>
                <c:pt idx="82075">
                  <c:v>1456</c:v>
                </c:pt>
                <c:pt idx="82076">
                  <c:v>1427</c:v>
                </c:pt>
                <c:pt idx="82077">
                  <c:v>1382</c:v>
                </c:pt>
                <c:pt idx="82078">
                  <c:v>1321</c:v>
                </c:pt>
                <c:pt idx="82079">
                  <c:v>1238</c:v>
                </c:pt>
                <c:pt idx="82080">
                  <c:v>1192</c:v>
                </c:pt>
                <c:pt idx="82081">
                  <c:v>1162</c:v>
                </c:pt>
                <c:pt idx="82082">
                  <c:v>1134</c:v>
                </c:pt>
                <c:pt idx="82083">
                  <c:v>1119</c:v>
                </c:pt>
                <c:pt idx="82084">
                  <c:v>1117</c:v>
                </c:pt>
                <c:pt idx="82085">
                  <c:v>1114</c:v>
                </c:pt>
                <c:pt idx="82086">
                  <c:v>1168</c:v>
                </c:pt>
                <c:pt idx="82087">
                  <c:v>1355</c:v>
                </c:pt>
                <c:pt idx="82088">
                  <c:v>1506</c:v>
                </c:pt>
                <c:pt idx="82089">
                  <c:v>1613</c:v>
                </c:pt>
                <c:pt idx="82090">
                  <c:v>1671</c:v>
                </c:pt>
                <c:pt idx="82091">
                  <c:v>1692</c:v>
                </c:pt>
                <c:pt idx="82092">
                  <c:v>1696</c:v>
                </c:pt>
                <c:pt idx="82093">
                  <c:v>1683</c:v>
                </c:pt>
                <c:pt idx="82094">
                  <c:v>1621</c:v>
                </c:pt>
                <c:pt idx="82095">
                  <c:v>1556</c:v>
                </c:pt>
                <c:pt idx="82096">
                  <c:v>1454</c:v>
                </c:pt>
                <c:pt idx="82097">
                  <c:v>1431</c:v>
                </c:pt>
                <c:pt idx="82098">
                  <c:v>1503</c:v>
                </c:pt>
                <c:pt idx="82099">
                  <c:v>1487</c:v>
                </c:pt>
                <c:pt idx="82100">
                  <c:v>1451</c:v>
                </c:pt>
                <c:pt idx="82101">
                  <c:v>1404</c:v>
                </c:pt>
                <c:pt idx="82102">
                  <c:v>1365</c:v>
                </c:pt>
                <c:pt idx="82103">
                  <c:v>1293</c:v>
                </c:pt>
                <c:pt idx="82104">
                  <c:v>1234</c:v>
                </c:pt>
                <c:pt idx="82105">
                  <c:v>1201</c:v>
                </c:pt>
                <c:pt idx="82106">
                  <c:v>1159</c:v>
                </c:pt>
                <c:pt idx="82107">
                  <c:v>1123</c:v>
                </c:pt>
                <c:pt idx="82108">
                  <c:v>1137</c:v>
                </c:pt>
                <c:pt idx="82109">
                  <c:v>1136</c:v>
                </c:pt>
                <c:pt idx="82110">
                  <c:v>1181</c:v>
                </c:pt>
                <c:pt idx="82111">
                  <c:v>1345</c:v>
                </c:pt>
                <c:pt idx="82112">
                  <c:v>1475</c:v>
                </c:pt>
                <c:pt idx="82113">
                  <c:v>1589</c:v>
                </c:pt>
                <c:pt idx="82114">
                  <c:v>1635</c:v>
                </c:pt>
                <c:pt idx="82115">
                  <c:v>1656</c:v>
                </c:pt>
                <c:pt idx="82116">
                  <c:v>1605</c:v>
                </c:pt>
                <c:pt idx="82117">
                  <c:v>1591</c:v>
                </c:pt>
                <c:pt idx="82118">
                  <c:v>1544</c:v>
                </c:pt>
                <c:pt idx="82119">
                  <c:v>1490</c:v>
                </c:pt>
                <c:pt idx="82120">
                  <c:v>1421</c:v>
                </c:pt>
                <c:pt idx="82121">
                  <c:v>1377</c:v>
                </c:pt>
                <c:pt idx="82122">
                  <c:v>1467</c:v>
                </c:pt>
                <c:pt idx="82123">
                  <c:v>1455</c:v>
                </c:pt>
                <c:pt idx="82124">
                  <c:v>1440</c:v>
                </c:pt>
                <c:pt idx="82125">
                  <c:v>1374</c:v>
                </c:pt>
                <c:pt idx="82126">
                  <c:v>1336</c:v>
                </c:pt>
                <c:pt idx="82127">
                  <c:v>1267</c:v>
                </c:pt>
                <c:pt idx="82128">
                  <c:v>1225</c:v>
                </c:pt>
                <c:pt idx="82129">
                  <c:v>1182</c:v>
                </c:pt>
                <c:pt idx="82130">
                  <c:v>1184</c:v>
                </c:pt>
                <c:pt idx="82131">
                  <c:v>1153</c:v>
                </c:pt>
                <c:pt idx="82132">
                  <c:v>1164</c:v>
                </c:pt>
                <c:pt idx="82133">
                  <c:v>1156</c:v>
                </c:pt>
                <c:pt idx="82134">
                  <c:v>1161</c:v>
                </c:pt>
                <c:pt idx="82135">
                  <c:v>1265</c:v>
                </c:pt>
                <c:pt idx="82136">
                  <c:v>1343</c:v>
                </c:pt>
                <c:pt idx="82137">
                  <c:v>1435</c:v>
                </c:pt>
                <c:pt idx="82138">
                  <c:v>1501</c:v>
                </c:pt>
                <c:pt idx="82139">
                  <c:v>1503</c:v>
                </c:pt>
                <c:pt idx="82140">
                  <c:v>1427</c:v>
                </c:pt>
                <c:pt idx="82141">
                  <c:v>1395</c:v>
                </c:pt>
                <c:pt idx="82142">
                  <c:v>1384</c:v>
                </c:pt>
                <c:pt idx="82143">
                  <c:v>1361</c:v>
                </c:pt>
                <c:pt idx="82144">
                  <c:v>1312</c:v>
                </c:pt>
                <c:pt idx="82145">
                  <c:v>1310</c:v>
                </c:pt>
                <c:pt idx="82146">
                  <c:v>1376</c:v>
                </c:pt>
                <c:pt idx="82147">
                  <c:v>1365</c:v>
                </c:pt>
                <c:pt idx="82148">
                  <c:v>1333</c:v>
                </c:pt>
                <c:pt idx="82149">
                  <c:v>1307</c:v>
                </c:pt>
                <c:pt idx="82150">
                  <c:v>1266</c:v>
                </c:pt>
                <c:pt idx="82151">
                  <c:v>1218</c:v>
                </c:pt>
                <c:pt idx="82152">
                  <c:v>1185</c:v>
                </c:pt>
                <c:pt idx="82153">
                  <c:v>1162</c:v>
                </c:pt>
                <c:pt idx="82154">
                  <c:v>1122</c:v>
                </c:pt>
                <c:pt idx="82155">
                  <c:v>1110</c:v>
                </c:pt>
                <c:pt idx="82156">
                  <c:v>1086</c:v>
                </c:pt>
                <c:pt idx="82157">
                  <c:v>1056</c:v>
                </c:pt>
                <c:pt idx="82158">
                  <c:v>1024</c:v>
                </c:pt>
                <c:pt idx="82159">
                  <c:v>1085</c:v>
                </c:pt>
                <c:pt idx="82160">
                  <c:v>1152</c:v>
                </c:pt>
                <c:pt idx="82161">
                  <c:v>1188</c:v>
                </c:pt>
                <c:pt idx="82162">
                  <c:v>1294</c:v>
                </c:pt>
                <c:pt idx="82163">
                  <c:v>1320</c:v>
                </c:pt>
                <c:pt idx="82164">
                  <c:v>1302</c:v>
                </c:pt>
                <c:pt idx="82165">
                  <c:v>1304</c:v>
                </c:pt>
                <c:pt idx="82166">
                  <c:v>1310</c:v>
                </c:pt>
                <c:pt idx="82167">
                  <c:v>1289</c:v>
                </c:pt>
                <c:pt idx="82168">
                  <c:v>1288</c:v>
                </c:pt>
                <c:pt idx="82169">
                  <c:v>1295</c:v>
                </c:pt>
                <c:pt idx="82170">
                  <c:v>1356</c:v>
                </c:pt>
                <c:pt idx="82171">
                  <c:v>1415</c:v>
                </c:pt>
                <c:pt idx="82172">
                  <c:v>1393</c:v>
                </c:pt>
                <c:pt idx="82173">
                  <c:v>1367</c:v>
                </c:pt>
                <c:pt idx="82174">
                  <c:v>1322</c:v>
                </c:pt>
                <c:pt idx="82175">
                  <c:v>1259</c:v>
                </c:pt>
                <c:pt idx="82176">
                  <c:v>1227</c:v>
                </c:pt>
                <c:pt idx="82177">
                  <c:v>1180</c:v>
                </c:pt>
                <c:pt idx="82178">
                  <c:v>1143</c:v>
                </c:pt>
                <c:pt idx="82179">
                  <c:v>1132</c:v>
                </c:pt>
                <c:pt idx="82180">
                  <c:v>1147</c:v>
                </c:pt>
                <c:pt idx="82181">
                  <c:v>1143</c:v>
                </c:pt>
                <c:pt idx="82182">
                  <c:v>1190</c:v>
                </c:pt>
                <c:pt idx="82183">
                  <c:v>1415</c:v>
                </c:pt>
                <c:pt idx="82184">
                  <c:v>1547</c:v>
                </c:pt>
                <c:pt idx="82185">
                  <c:v>1651</c:v>
                </c:pt>
                <c:pt idx="82186">
                  <c:v>1694</c:v>
                </c:pt>
                <c:pt idx="82187">
                  <c:v>1686</c:v>
                </c:pt>
                <c:pt idx="82188">
                  <c:v>1677</c:v>
                </c:pt>
                <c:pt idx="82189">
                  <c:v>1667</c:v>
                </c:pt>
                <c:pt idx="82190">
                  <c:v>1651</c:v>
                </c:pt>
                <c:pt idx="82191">
                  <c:v>1628</c:v>
                </c:pt>
                <c:pt idx="82192">
                  <c:v>1553</c:v>
                </c:pt>
                <c:pt idx="82193">
                  <c:v>1473</c:v>
                </c:pt>
                <c:pt idx="82194">
                  <c:v>1557</c:v>
                </c:pt>
                <c:pt idx="82195">
                  <c:v>1515</c:v>
                </c:pt>
                <c:pt idx="82196">
                  <c:v>1486</c:v>
                </c:pt>
                <c:pt idx="82197">
                  <c:v>1430</c:v>
                </c:pt>
                <c:pt idx="82198">
                  <c:v>1379</c:v>
                </c:pt>
                <c:pt idx="82199">
                  <c:v>1311</c:v>
                </c:pt>
                <c:pt idx="82200">
                  <c:v>1263</c:v>
                </c:pt>
                <c:pt idx="82201">
                  <c:v>1213</c:v>
                </c:pt>
                <c:pt idx="82202">
                  <c:v>1079</c:v>
                </c:pt>
                <c:pt idx="82203">
                  <c:v>1114</c:v>
                </c:pt>
                <c:pt idx="82204">
                  <c:v>1116</c:v>
                </c:pt>
                <c:pt idx="82205">
                  <c:v>1149</c:v>
                </c:pt>
                <c:pt idx="82206">
                  <c:v>1182</c:v>
                </c:pt>
                <c:pt idx="82207">
                  <c:v>1378</c:v>
                </c:pt>
                <c:pt idx="82208">
                  <c:v>1527</c:v>
                </c:pt>
                <c:pt idx="82209">
                  <c:v>1553</c:v>
                </c:pt>
                <c:pt idx="82210">
                  <c:v>1603</c:v>
                </c:pt>
                <c:pt idx="82211">
                  <c:v>1575</c:v>
                </c:pt>
                <c:pt idx="82212">
                  <c:v>1653</c:v>
                </c:pt>
                <c:pt idx="82213">
                  <c:v>1668</c:v>
                </c:pt>
                <c:pt idx="82214">
                  <c:v>1615</c:v>
                </c:pt>
                <c:pt idx="82215">
                  <c:v>1576</c:v>
                </c:pt>
                <c:pt idx="82216">
                  <c:v>1489</c:v>
                </c:pt>
                <c:pt idx="82217">
                  <c:v>1483</c:v>
                </c:pt>
                <c:pt idx="82218">
                  <c:v>1582</c:v>
                </c:pt>
                <c:pt idx="82219">
                  <c:v>1569</c:v>
                </c:pt>
                <c:pt idx="82220">
                  <c:v>1495</c:v>
                </c:pt>
                <c:pt idx="82221">
                  <c:v>1410</c:v>
                </c:pt>
                <c:pt idx="82222">
                  <c:v>1426</c:v>
                </c:pt>
                <c:pt idx="82223">
                  <c:v>1341</c:v>
                </c:pt>
                <c:pt idx="82224">
                  <c:v>1285</c:v>
                </c:pt>
                <c:pt idx="82225">
                  <c:v>1218</c:v>
                </c:pt>
                <c:pt idx="82226">
                  <c:v>1189</c:v>
                </c:pt>
                <c:pt idx="82227">
                  <c:v>1153</c:v>
                </c:pt>
                <c:pt idx="82228">
                  <c:v>1178</c:v>
                </c:pt>
                <c:pt idx="82229">
                  <c:v>1193</c:v>
                </c:pt>
                <c:pt idx="82230">
                  <c:v>1235</c:v>
                </c:pt>
                <c:pt idx="82231">
                  <c:v>1407</c:v>
                </c:pt>
                <c:pt idx="82232">
                  <c:v>1507</c:v>
                </c:pt>
                <c:pt idx="82233">
                  <c:v>1564</c:v>
                </c:pt>
                <c:pt idx="82234">
                  <c:v>1591</c:v>
                </c:pt>
                <c:pt idx="82235">
                  <c:v>1646</c:v>
                </c:pt>
                <c:pt idx="82236">
                  <c:v>1678</c:v>
                </c:pt>
                <c:pt idx="82237">
                  <c:v>1730</c:v>
                </c:pt>
                <c:pt idx="82238">
                  <c:v>1706</c:v>
                </c:pt>
                <c:pt idx="82239">
                  <c:v>1634</c:v>
                </c:pt>
                <c:pt idx="82240">
                  <c:v>1570</c:v>
                </c:pt>
                <c:pt idx="82241">
                  <c:v>1500</c:v>
                </c:pt>
                <c:pt idx="82242">
                  <c:v>1579</c:v>
                </c:pt>
                <c:pt idx="82243">
                  <c:v>1587</c:v>
                </c:pt>
                <c:pt idx="82244">
                  <c:v>1520</c:v>
                </c:pt>
                <c:pt idx="82245">
                  <c:v>1500</c:v>
                </c:pt>
                <c:pt idx="82246">
                  <c:v>1395</c:v>
                </c:pt>
                <c:pt idx="82247">
                  <c:v>1323</c:v>
                </c:pt>
                <c:pt idx="82248">
                  <c:v>1301</c:v>
                </c:pt>
                <c:pt idx="82249">
                  <c:v>1264</c:v>
                </c:pt>
                <c:pt idx="82250">
                  <c:v>1212</c:v>
                </c:pt>
                <c:pt idx="82251">
                  <c:v>1197</c:v>
                </c:pt>
                <c:pt idx="82252">
                  <c:v>1204</c:v>
                </c:pt>
                <c:pt idx="82253">
                  <c:v>1225</c:v>
                </c:pt>
                <c:pt idx="82254">
                  <c:v>1260</c:v>
                </c:pt>
                <c:pt idx="82255">
                  <c:v>1451</c:v>
                </c:pt>
                <c:pt idx="82256">
                  <c:v>1558</c:v>
                </c:pt>
                <c:pt idx="82257">
                  <c:v>1634</c:v>
                </c:pt>
                <c:pt idx="82258">
                  <c:v>1730</c:v>
                </c:pt>
                <c:pt idx="82259">
                  <c:v>1757</c:v>
                </c:pt>
                <c:pt idx="82260">
                  <c:v>1748</c:v>
                </c:pt>
                <c:pt idx="82261">
                  <c:v>1770</c:v>
                </c:pt>
                <c:pt idx="82262">
                  <c:v>1694</c:v>
                </c:pt>
                <c:pt idx="82263">
                  <c:v>1688</c:v>
                </c:pt>
                <c:pt idx="82264">
                  <c:v>1598</c:v>
                </c:pt>
                <c:pt idx="82265">
                  <c:v>1521</c:v>
                </c:pt>
                <c:pt idx="82266">
                  <c:v>1598</c:v>
                </c:pt>
                <c:pt idx="82267">
                  <c:v>1623</c:v>
                </c:pt>
                <c:pt idx="82268">
                  <c:v>1590</c:v>
                </c:pt>
                <c:pt idx="82269">
                  <c:v>1526</c:v>
                </c:pt>
                <c:pt idx="82270">
                  <c:v>1454</c:v>
                </c:pt>
                <c:pt idx="82271">
                  <c:v>1399</c:v>
                </c:pt>
                <c:pt idx="82272">
                  <c:v>1359</c:v>
                </c:pt>
                <c:pt idx="82273">
                  <c:v>1307</c:v>
                </c:pt>
                <c:pt idx="82274">
                  <c:v>1295</c:v>
                </c:pt>
                <c:pt idx="82275">
                  <c:v>1267</c:v>
                </c:pt>
                <c:pt idx="82276">
                  <c:v>1264</c:v>
                </c:pt>
                <c:pt idx="82277">
                  <c:v>1258</c:v>
                </c:pt>
                <c:pt idx="82278">
                  <c:v>1274</c:v>
                </c:pt>
                <c:pt idx="82279">
                  <c:v>1418</c:v>
                </c:pt>
                <c:pt idx="82280">
                  <c:v>1516</c:v>
                </c:pt>
                <c:pt idx="82281">
                  <c:v>1595</c:v>
                </c:pt>
                <c:pt idx="82282">
                  <c:v>1658</c:v>
                </c:pt>
                <c:pt idx="82283">
                  <c:v>1690</c:v>
                </c:pt>
                <c:pt idx="82284">
                  <c:v>1709</c:v>
                </c:pt>
                <c:pt idx="82285">
                  <c:v>1726</c:v>
                </c:pt>
                <c:pt idx="82286">
                  <c:v>1709</c:v>
                </c:pt>
                <c:pt idx="82287">
                  <c:v>1645</c:v>
                </c:pt>
                <c:pt idx="82288">
                  <c:v>1548</c:v>
                </c:pt>
                <c:pt idx="82289">
                  <c:v>1517</c:v>
                </c:pt>
                <c:pt idx="82290">
                  <c:v>1598</c:v>
                </c:pt>
                <c:pt idx="82291">
                  <c:v>1593</c:v>
                </c:pt>
                <c:pt idx="82292">
                  <c:v>1545</c:v>
                </c:pt>
                <c:pt idx="82293">
                  <c:v>1480</c:v>
                </c:pt>
                <c:pt idx="82294">
                  <c:v>1427</c:v>
                </c:pt>
                <c:pt idx="82295">
                  <c:v>1370</c:v>
                </c:pt>
                <c:pt idx="82296">
                  <c:v>1298</c:v>
                </c:pt>
                <c:pt idx="82297">
                  <c:v>1242</c:v>
                </c:pt>
                <c:pt idx="82298">
                  <c:v>1231</c:v>
                </c:pt>
                <c:pt idx="82299">
                  <c:v>1274</c:v>
                </c:pt>
                <c:pt idx="82300">
                  <c:v>1248</c:v>
                </c:pt>
                <c:pt idx="82301">
                  <c:v>1204</c:v>
                </c:pt>
                <c:pt idx="82302">
                  <c:v>1230</c:v>
                </c:pt>
                <c:pt idx="82303">
                  <c:v>1330</c:v>
                </c:pt>
                <c:pt idx="82304">
                  <c:v>1450</c:v>
                </c:pt>
                <c:pt idx="82305">
                  <c:v>1528</c:v>
                </c:pt>
                <c:pt idx="82306">
                  <c:v>1564</c:v>
                </c:pt>
                <c:pt idx="82307">
                  <c:v>1588</c:v>
                </c:pt>
                <c:pt idx="82308">
                  <c:v>1554</c:v>
                </c:pt>
                <c:pt idx="82309">
                  <c:v>1543</c:v>
                </c:pt>
                <c:pt idx="82310">
                  <c:v>1521</c:v>
                </c:pt>
                <c:pt idx="82311">
                  <c:v>1506</c:v>
                </c:pt>
                <c:pt idx="82312">
                  <c:v>1473</c:v>
                </c:pt>
                <c:pt idx="82313">
                  <c:v>1468</c:v>
                </c:pt>
                <c:pt idx="82314">
                  <c:v>1559</c:v>
                </c:pt>
                <c:pt idx="82315">
                  <c:v>1526</c:v>
                </c:pt>
                <c:pt idx="82316">
                  <c:v>1497</c:v>
                </c:pt>
                <c:pt idx="82317">
                  <c:v>1486</c:v>
                </c:pt>
                <c:pt idx="82318">
                  <c:v>1412</c:v>
                </c:pt>
                <c:pt idx="82319">
                  <c:v>1378</c:v>
                </c:pt>
                <c:pt idx="82320">
                  <c:v>1329</c:v>
                </c:pt>
                <c:pt idx="82321">
                  <c:v>1301</c:v>
                </c:pt>
                <c:pt idx="82322">
                  <c:v>1247</c:v>
                </c:pt>
                <c:pt idx="82323">
                  <c:v>1238</c:v>
                </c:pt>
                <c:pt idx="82324">
                  <c:v>1229</c:v>
                </c:pt>
                <c:pt idx="82325">
                  <c:v>1169</c:v>
                </c:pt>
                <c:pt idx="82326">
                  <c:v>1150</c:v>
                </c:pt>
                <c:pt idx="82327">
                  <c:v>1184</c:v>
                </c:pt>
                <c:pt idx="82328">
                  <c:v>1252</c:v>
                </c:pt>
                <c:pt idx="82329">
                  <c:v>1302</c:v>
                </c:pt>
                <c:pt idx="82330">
                  <c:v>1355</c:v>
                </c:pt>
                <c:pt idx="82331">
                  <c:v>1389</c:v>
                </c:pt>
                <c:pt idx="82332">
                  <c:v>1386</c:v>
                </c:pt>
                <c:pt idx="82333">
                  <c:v>1396</c:v>
                </c:pt>
                <c:pt idx="82334">
                  <c:v>1382</c:v>
                </c:pt>
                <c:pt idx="82335">
                  <c:v>1365</c:v>
                </c:pt>
                <c:pt idx="82336">
                  <c:v>1342</c:v>
                </c:pt>
                <c:pt idx="82337">
                  <c:v>1360</c:v>
                </c:pt>
                <c:pt idx="82338">
                  <c:v>1472</c:v>
                </c:pt>
                <c:pt idx="82339">
                  <c:v>1483</c:v>
                </c:pt>
                <c:pt idx="82340">
                  <c:v>1497</c:v>
                </c:pt>
                <c:pt idx="82341">
                  <c:v>1470</c:v>
                </c:pt>
                <c:pt idx="82342">
                  <c:v>1424</c:v>
                </c:pt>
                <c:pt idx="82343">
                  <c:v>1330</c:v>
                </c:pt>
                <c:pt idx="82344">
                  <c:v>1272</c:v>
                </c:pt>
                <c:pt idx="82345">
                  <c:v>1249</c:v>
                </c:pt>
                <c:pt idx="82346">
                  <c:v>1218</c:v>
                </c:pt>
                <c:pt idx="82347">
                  <c:v>1198</c:v>
                </c:pt>
                <c:pt idx="82348">
                  <c:v>1212</c:v>
                </c:pt>
                <c:pt idx="82349">
                  <c:v>1233</c:v>
                </c:pt>
                <c:pt idx="82350">
                  <c:v>1261</c:v>
                </c:pt>
                <c:pt idx="82351">
                  <c:v>1438</c:v>
                </c:pt>
                <c:pt idx="82352">
                  <c:v>1572</c:v>
                </c:pt>
                <c:pt idx="82353">
                  <c:v>1647</c:v>
                </c:pt>
                <c:pt idx="82354">
                  <c:v>1721</c:v>
                </c:pt>
                <c:pt idx="82355">
                  <c:v>1728</c:v>
                </c:pt>
                <c:pt idx="82356">
                  <c:v>1753</c:v>
                </c:pt>
                <c:pt idx="82357">
                  <c:v>1778</c:v>
                </c:pt>
                <c:pt idx="82358">
                  <c:v>1773</c:v>
                </c:pt>
                <c:pt idx="82359">
                  <c:v>1731</c:v>
                </c:pt>
                <c:pt idx="82360">
                  <c:v>1593</c:v>
                </c:pt>
                <c:pt idx="82361">
                  <c:v>1538</c:v>
                </c:pt>
                <c:pt idx="82362">
                  <c:v>1626</c:v>
                </c:pt>
                <c:pt idx="82363">
                  <c:v>1602</c:v>
                </c:pt>
                <c:pt idx="82364">
                  <c:v>1559</c:v>
                </c:pt>
                <c:pt idx="82365">
                  <c:v>1503</c:v>
                </c:pt>
                <c:pt idx="82366">
                  <c:v>1391</c:v>
                </c:pt>
                <c:pt idx="82367">
                  <c:v>1319</c:v>
                </c:pt>
                <c:pt idx="82368">
                  <c:v>1292</c:v>
                </c:pt>
                <c:pt idx="82369">
                  <c:v>1250</c:v>
                </c:pt>
                <c:pt idx="82370">
                  <c:v>1220</c:v>
                </c:pt>
                <c:pt idx="82371">
                  <c:v>1159</c:v>
                </c:pt>
                <c:pt idx="82372">
                  <c:v>1177</c:v>
                </c:pt>
                <c:pt idx="82373">
                  <c:v>1161</c:v>
                </c:pt>
                <c:pt idx="82374">
                  <c:v>1227</c:v>
                </c:pt>
                <c:pt idx="82375">
                  <c:v>1433</c:v>
                </c:pt>
                <c:pt idx="82376">
                  <c:v>1589</c:v>
                </c:pt>
                <c:pt idx="82377">
                  <c:v>1662</c:v>
                </c:pt>
                <c:pt idx="82378">
                  <c:v>1728</c:v>
                </c:pt>
                <c:pt idx="82379">
                  <c:v>1748</c:v>
                </c:pt>
                <c:pt idx="82380">
                  <c:v>1761</c:v>
                </c:pt>
                <c:pt idx="82381">
                  <c:v>1781</c:v>
                </c:pt>
                <c:pt idx="82382">
                  <c:v>1750</c:v>
                </c:pt>
                <c:pt idx="82383">
                  <c:v>1717</c:v>
                </c:pt>
                <c:pt idx="82384">
                  <c:v>1601</c:v>
                </c:pt>
                <c:pt idx="82385">
                  <c:v>1489</c:v>
                </c:pt>
                <c:pt idx="82386">
                  <c:v>1552</c:v>
                </c:pt>
                <c:pt idx="82387">
                  <c:v>1526</c:v>
                </c:pt>
                <c:pt idx="82388">
                  <c:v>1490</c:v>
                </c:pt>
                <c:pt idx="82389">
                  <c:v>1506</c:v>
                </c:pt>
                <c:pt idx="82390">
                  <c:v>1437</c:v>
                </c:pt>
                <c:pt idx="82391">
                  <c:v>1355</c:v>
                </c:pt>
                <c:pt idx="82392">
                  <c:v>1311</c:v>
                </c:pt>
                <c:pt idx="82393">
                  <c:v>1280</c:v>
                </c:pt>
                <c:pt idx="82394">
                  <c:v>1246</c:v>
                </c:pt>
                <c:pt idx="82395">
                  <c:v>1223</c:v>
                </c:pt>
                <c:pt idx="82396">
                  <c:v>1233</c:v>
                </c:pt>
                <c:pt idx="82397">
                  <c:v>1240</c:v>
                </c:pt>
                <c:pt idx="82398">
                  <c:v>1280</c:v>
                </c:pt>
                <c:pt idx="82399">
                  <c:v>1478</c:v>
                </c:pt>
                <c:pt idx="82400">
                  <c:v>1623</c:v>
                </c:pt>
                <c:pt idx="82401">
                  <c:v>1647</c:v>
                </c:pt>
                <c:pt idx="82402">
                  <c:v>1687</c:v>
                </c:pt>
                <c:pt idx="82403">
                  <c:v>1701</c:v>
                </c:pt>
                <c:pt idx="82404">
                  <c:v>1738</c:v>
                </c:pt>
                <c:pt idx="82405">
                  <c:v>1747</c:v>
                </c:pt>
                <c:pt idx="82406">
                  <c:v>1781</c:v>
                </c:pt>
                <c:pt idx="82407">
                  <c:v>1727</c:v>
                </c:pt>
                <c:pt idx="82408">
                  <c:v>1634</c:v>
                </c:pt>
                <c:pt idx="82409">
                  <c:v>1537</c:v>
                </c:pt>
                <c:pt idx="82410">
                  <c:v>1614</c:v>
                </c:pt>
                <c:pt idx="82411">
                  <c:v>1625</c:v>
                </c:pt>
                <c:pt idx="82412">
                  <c:v>1596</c:v>
                </c:pt>
                <c:pt idx="82413">
                  <c:v>1540</c:v>
                </c:pt>
                <c:pt idx="82414">
                  <c:v>1479</c:v>
                </c:pt>
                <c:pt idx="82415">
                  <c:v>1400</c:v>
                </c:pt>
                <c:pt idx="82416">
                  <c:v>1352</c:v>
                </c:pt>
                <c:pt idx="82417">
                  <c:v>1325</c:v>
                </c:pt>
                <c:pt idx="82418">
                  <c:v>1288</c:v>
                </c:pt>
                <c:pt idx="82419">
                  <c:v>1245</c:v>
                </c:pt>
                <c:pt idx="82420">
                  <c:v>1247</c:v>
                </c:pt>
                <c:pt idx="82421">
                  <c:v>1253</c:v>
                </c:pt>
                <c:pt idx="82422">
                  <c:v>1293</c:v>
                </c:pt>
                <c:pt idx="82423">
                  <c:v>1445</c:v>
                </c:pt>
                <c:pt idx="82424">
                  <c:v>1535</c:v>
                </c:pt>
                <c:pt idx="82425">
                  <c:v>1600</c:v>
                </c:pt>
                <c:pt idx="82426">
                  <c:v>1668</c:v>
                </c:pt>
                <c:pt idx="82427">
                  <c:v>1663</c:v>
                </c:pt>
                <c:pt idx="82428">
                  <c:v>1708</c:v>
                </c:pt>
                <c:pt idx="82429">
                  <c:v>1734</c:v>
                </c:pt>
                <c:pt idx="82430">
                  <c:v>1743</c:v>
                </c:pt>
                <c:pt idx="82431">
                  <c:v>1658</c:v>
                </c:pt>
                <c:pt idx="82432">
                  <c:v>1585</c:v>
                </c:pt>
                <c:pt idx="82433">
                  <c:v>1479</c:v>
                </c:pt>
                <c:pt idx="82434">
                  <c:v>1591</c:v>
                </c:pt>
                <c:pt idx="82435">
                  <c:v>1586</c:v>
                </c:pt>
                <c:pt idx="82436">
                  <c:v>1506</c:v>
                </c:pt>
                <c:pt idx="82437">
                  <c:v>1479</c:v>
                </c:pt>
                <c:pt idx="82438">
                  <c:v>1406</c:v>
                </c:pt>
                <c:pt idx="82439">
                  <c:v>1325</c:v>
                </c:pt>
                <c:pt idx="82440">
                  <c:v>1304</c:v>
                </c:pt>
                <c:pt idx="82441">
                  <c:v>1271</c:v>
                </c:pt>
                <c:pt idx="82442">
                  <c:v>1237</c:v>
                </c:pt>
                <c:pt idx="82443">
                  <c:v>1222</c:v>
                </c:pt>
                <c:pt idx="82444">
                  <c:v>1225</c:v>
                </c:pt>
                <c:pt idx="82445">
                  <c:v>1215</c:v>
                </c:pt>
                <c:pt idx="82446">
                  <c:v>1273</c:v>
                </c:pt>
                <c:pt idx="82447">
                  <c:v>1437</c:v>
                </c:pt>
                <c:pt idx="82448">
                  <c:v>1548</c:v>
                </c:pt>
                <c:pt idx="82449">
                  <c:v>1638</c:v>
                </c:pt>
                <c:pt idx="82450">
                  <c:v>1645</c:v>
                </c:pt>
                <c:pt idx="82451">
                  <c:v>1695</c:v>
                </c:pt>
                <c:pt idx="82452">
                  <c:v>1667</c:v>
                </c:pt>
                <c:pt idx="82453">
                  <c:v>1695</c:v>
                </c:pt>
                <c:pt idx="82454">
                  <c:v>1601</c:v>
                </c:pt>
                <c:pt idx="82455">
                  <c:v>1579</c:v>
                </c:pt>
                <c:pt idx="82456">
                  <c:v>1392</c:v>
                </c:pt>
                <c:pt idx="82457">
                  <c:v>1438</c:v>
                </c:pt>
                <c:pt idx="82458">
                  <c:v>1558</c:v>
                </c:pt>
                <c:pt idx="82459">
                  <c:v>1547</c:v>
                </c:pt>
                <c:pt idx="82460">
                  <c:v>1496</c:v>
                </c:pt>
                <c:pt idx="82461">
                  <c:v>1464</c:v>
                </c:pt>
                <c:pt idx="82462">
                  <c:v>1404</c:v>
                </c:pt>
                <c:pt idx="82463">
                  <c:v>1321</c:v>
                </c:pt>
                <c:pt idx="82464">
                  <c:v>1290</c:v>
                </c:pt>
                <c:pt idx="82465">
                  <c:v>1248</c:v>
                </c:pt>
                <c:pt idx="82466">
                  <c:v>1220</c:v>
                </c:pt>
                <c:pt idx="82467">
                  <c:v>1195</c:v>
                </c:pt>
                <c:pt idx="82468">
                  <c:v>1187</c:v>
                </c:pt>
                <c:pt idx="82469">
                  <c:v>1176</c:v>
                </c:pt>
                <c:pt idx="82470">
                  <c:v>1174</c:v>
                </c:pt>
                <c:pt idx="82471">
                  <c:v>1316</c:v>
                </c:pt>
                <c:pt idx="82472">
                  <c:v>1426</c:v>
                </c:pt>
                <c:pt idx="82473">
                  <c:v>1496</c:v>
                </c:pt>
                <c:pt idx="82474">
                  <c:v>1518</c:v>
                </c:pt>
                <c:pt idx="82475">
                  <c:v>1495</c:v>
                </c:pt>
                <c:pt idx="82476">
                  <c:v>1466</c:v>
                </c:pt>
                <c:pt idx="82477">
                  <c:v>1383</c:v>
                </c:pt>
                <c:pt idx="82478">
                  <c:v>1404</c:v>
                </c:pt>
                <c:pt idx="82479">
                  <c:v>1354</c:v>
                </c:pt>
                <c:pt idx="82480">
                  <c:v>1373</c:v>
                </c:pt>
                <c:pt idx="82481">
                  <c:v>1358</c:v>
                </c:pt>
                <c:pt idx="82482">
                  <c:v>1454</c:v>
                </c:pt>
                <c:pt idx="82483">
                  <c:v>1447</c:v>
                </c:pt>
                <c:pt idx="82484">
                  <c:v>1420</c:v>
                </c:pt>
                <c:pt idx="82485">
                  <c:v>1374</c:v>
                </c:pt>
                <c:pt idx="82486">
                  <c:v>1327</c:v>
                </c:pt>
                <c:pt idx="82487">
                  <c:v>1271</c:v>
                </c:pt>
                <c:pt idx="82488">
                  <c:v>1222</c:v>
                </c:pt>
                <c:pt idx="82489">
                  <c:v>1189</c:v>
                </c:pt>
                <c:pt idx="82490">
                  <c:v>1125</c:v>
                </c:pt>
                <c:pt idx="82491">
                  <c:v>1131</c:v>
                </c:pt>
                <c:pt idx="82492">
                  <c:v>1123</c:v>
                </c:pt>
                <c:pt idx="82493">
                  <c:v>1061</c:v>
                </c:pt>
                <c:pt idx="82494">
                  <c:v>1078</c:v>
                </c:pt>
                <c:pt idx="82495">
                  <c:v>1133</c:v>
                </c:pt>
                <c:pt idx="82496">
                  <c:v>1213</c:v>
                </c:pt>
                <c:pt idx="82497">
                  <c:v>1283</c:v>
                </c:pt>
                <c:pt idx="82498">
                  <c:v>1319</c:v>
                </c:pt>
                <c:pt idx="82499">
                  <c:v>1345</c:v>
                </c:pt>
                <c:pt idx="82500">
                  <c:v>1382</c:v>
                </c:pt>
                <c:pt idx="82501">
                  <c:v>1397</c:v>
                </c:pt>
                <c:pt idx="82502">
                  <c:v>1413</c:v>
                </c:pt>
                <c:pt idx="82503">
                  <c:v>1363</c:v>
                </c:pt>
                <c:pt idx="82504">
                  <c:v>1311</c:v>
                </c:pt>
                <c:pt idx="82505">
                  <c:v>1274</c:v>
                </c:pt>
                <c:pt idx="82506">
                  <c:v>1378</c:v>
                </c:pt>
                <c:pt idx="82507">
                  <c:v>1426</c:v>
                </c:pt>
                <c:pt idx="82508">
                  <c:v>1412</c:v>
                </c:pt>
                <c:pt idx="82509">
                  <c:v>1421</c:v>
                </c:pt>
                <c:pt idx="82510">
                  <c:v>1408</c:v>
                </c:pt>
                <c:pt idx="82511">
                  <c:v>1348</c:v>
                </c:pt>
                <c:pt idx="82512">
                  <c:v>1307</c:v>
                </c:pt>
                <c:pt idx="82513">
                  <c:v>1253</c:v>
                </c:pt>
                <c:pt idx="82514">
                  <c:v>1225</c:v>
                </c:pt>
                <c:pt idx="82515">
                  <c:v>1222</c:v>
                </c:pt>
                <c:pt idx="82516">
                  <c:v>1201</c:v>
                </c:pt>
                <c:pt idx="82517">
                  <c:v>1188</c:v>
                </c:pt>
                <c:pt idx="82518">
                  <c:v>1265</c:v>
                </c:pt>
                <c:pt idx="82519">
                  <c:v>1435</c:v>
                </c:pt>
                <c:pt idx="82520">
                  <c:v>1589</c:v>
                </c:pt>
                <c:pt idx="82521">
                  <c:v>1662</c:v>
                </c:pt>
                <c:pt idx="82522">
                  <c:v>1753</c:v>
                </c:pt>
                <c:pt idx="82523">
                  <c:v>1767</c:v>
                </c:pt>
                <c:pt idx="82524">
                  <c:v>1784</c:v>
                </c:pt>
                <c:pt idx="82525">
                  <c:v>1815</c:v>
                </c:pt>
                <c:pt idx="82526">
                  <c:v>1770</c:v>
                </c:pt>
                <c:pt idx="82527">
                  <c:v>1697</c:v>
                </c:pt>
                <c:pt idx="82528">
                  <c:v>1595</c:v>
                </c:pt>
                <c:pt idx="82529">
                  <c:v>1492</c:v>
                </c:pt>
                <c:pt idx="82530">
                  <c:v>1572</c:v>
                </c:pt>
                <c:pt idx="82531">
                  <c:v>1546</c:v>
                </c:pt>
                <c:pt idx="82532">
                  <c:v>1541</c:v>
                </c:pt>
                <c:pt idx="82533">
                  <c:v>1398</c:v>
                </c:pt>
                <c:pt idx="82534">
                  <c:v>1385</c:v>
                </c:pt>
                <c:pt idx="82535">
                  <c:v>1312</c:v>
                </c:pt>
                <c:pt idx="82536">
                  <c:v>1236</c:v>
                </c:pt>
                <c:pt idx="82537">
                  <c:v>1212</c:v>
                </c:pt>
                <c:pt idx="82538">
                  <c:v>1195</c:v>
                </c:pt>
                <c:pt idx="82539">
                  <c:v>1175</c:v>
                </c:pt>
                <c:pt idx="82540">
                  <c:v>1164</c:v>
                </c:pt>
                <c:pt idx="82541">
                  <c:v>1173</c:v>
                </c:pt>
                <c:pt idx="82542">
                  <c:v>1271</c:v>
                </c:pt>
                <c:pt idx="82543">
                  <c:v>1422</c:v>
                </c:pt>
                <c:pt idx="82544">
                  <c:v>1565</c:v>
                </c:pt>
                <c:pt idx="82545">
                  <c:v>1685</c:v>
                </c:pt>
                <c:pt idx="82546">
                  <c:v>1745</c:v>
                </c:pt>
                <c:pt idx="82547">
                  <c:v>1758</c:v>
                </c:pt>
                <c:pt idx="82548">
                  <c:v>1765</c:v>
                </c:pt>
                <c:pt idx="82549">
                  <c:v>1740</c:v>
                </c:pt>
                <c:pt idx="82550">
                  <c:v>1657</c:v>
                </c:pt>
                <c:pt idx="82551">
                  <c:v>1608</c:v>
                </c:pt>
                <c:pt idx="82552">
                  <c:v>1517</c:v>
                </c:pt>
                <c:pt idx="82553">
                  <c:v>1493</c:v>
                </c:pt>
                <c:pt idx="82554">
                  <c:v>1575</c:v>
                </c:pt>
                <c:pt idx="82555">
                  <c:v>1570</c:v>
                </c:pt>
                <c:pt idx="82556">
                  <c:v>1533</c:v>
                </c:pt>
                <c:pt idx="82557">
                  <c:v>1491</c:v>
                </c:pt>
                <c:pt idx="82558">
                  <c:v>1439</c:v>
                </c:pt>
                <c:pt idx="82559">
                  <c:v>1332</c:v>
                </c:pt>
                <c:pt idx="82560">
                  <c:v>1306</c:v>
                </c:pt>
                <c:pt idx="82561">
                  <c:v>1250</c:v>
                </c:pt>
                <c:pt idx="82562">
                  <c:v>1222</c:v>
                </c:pt>
                <c:pt idx="82563">
                  <c:v>1211</c:v>
                </c:pt>
                <c:pt idx="82564">
                  <c:v>1205</c:v>
                </c:pt>
                <c:pt idx="82565">
                  <c:v>1206</c:v>
                </c:pt>
                <c:pt idx="82566">
                  <c:v>1276</c:v>
                </c:pt>
                <c:pt idx="82567">
                  <c:v>1488</c:v>
                </c:pt>
                <c:pt idx="82568">
                  <c:v>1508</c:v>
                </c:pt>
                <c:pt idx="82569">
                  <c:v>1556</c:v>
                </c:pt>
                <c:pt idx="82570">
                  <c:v>1617</c:v>
                </c:pt>
                <c:pt idx="82571">
                  <c:v>1586</c:v>
                </c:pt>
                <c:pt idx="82572">
                  <c:v>1592</c:v>
                </c:pt>
                <c:pt idx="82573">
                  <c:v>1575</c:v>
                </c:pt>
                <c:pt idx="82574">
                  <c:v>1562</c:v>
                </c:pt>
                <c:pt idx="82575">
                  <c:v>1519</c:v>
                </c:pt>
                <c:pt idx="82576">
                  <c:v>1453</c:v>
                </c:pt>
                <c:pt idx="82577">
                  <c:v>1395</c:v>
                </c:pt>
                <c:pt idx="82578">
                  <c:v>1494</c:v>
                </c:pt>
                <c:pt idx="82579">
                  <c:v>1502</c:v>
                </c:pt>
                <c:pt idx="82580">
                  <c:v>1484</c:v>
                </c:pt>
                <c:pt idx="82581">
                  <c:v>1432</c:v>
                </c:pt>
                <c:pt idx="82582">
                  <c:v>1378</c:v>
                </c:pt>
                <c:pt idx="82583">
                  <c:v>1304</c:v>
                </c:pt>
                <c:pt idx="82584">
                  <c:v>1227</c:v>
                </c:pt>
                <c:pt idx="82585">
                  <c:v>1198</c:v>
                </c:pt>
                <c:pt idx="82586">
                  <c:v>1160</c:v>
                </c:pt>
                <c:pt idx="82587">
                  <c:v>1153</c:v>
                </c:pt>
                <c:pt idx="82588">
                  <c:v>1155</c:v>
                </c:pt>
                <c:pt idx="82589">
                  <c:v>1209</c:v>
                </c:pt>
                <c:pt idx="82590">
                  <c:v>1200</c:v>
                </c:pt>
                <c:pt idx="82591">
                  <c:v>1362</c:v>
                </c:pt>
                <c:pt idx="82592">
                  <c:v>1476</c:v>
                </c:pt>
                <c:pt idx="82593">
                  <c:v>1591</c:v>
                </c:pt>
                <c:pt idx="82594">
                  <c:v>1647</c:v>
                </c:pt>
                <c:pt idx="82595">
                  <c:v>1667</c:v>
                </c:pt>
                <c:pt idx="82596">
                  <c:v>1688</c:v>
                </c:pt>
                <c:pt idx="82597">
                  <c:v>1760</c:v>
                </c:pt>
                <c:pt idx="82598">
                  <c:v>1705</c:v>
                </c:pt>
                <c:pt idx="82599">
                  <c:v>1576</c:v>
                </c:pt>
                <c:pt idx="82600">
                  <c:v>1481</c:v>
                </c:pt>
                <c:pt idx="82601">
                  <c:v>1404</c:v>
                </c:pt>
                <c:pt idx="82602">
                  <c:v>1476</c:v>
                </c:pt>
                <c:pt idx="82603">
                  <c:v>1429</c:v>
                </c:pt>
                <c:pt idx="82604">
                  <c:v>1408</c:v>
                </c:pt>
                <c:pt idx="82605">
                  <c:v>1384</c:v>
                </c:pt>
                <c:pt idx="82606">
                  <c:v>1365</c:v>
                </c:pt>
                <c:pt idx="82607">
                  <c:v>1286</c:v>
                </c:pt>
                <c:pt idx="82608">
                  <c:v>1257</c:v>
                </c:pt>
                <c:pt idx="82609">
                  <c:v>1219</c:v>
                </c:pt>
                <c:pt idx="82610">
                  <c:v>1193</c:v>
                </c:pt>
                <c:pt idx="82611">
                  <c:v>1178</c:v>
                </c:pt>
                <c:pt idx="82612">
                  <c:v>1177</c:v>
                </c:pt>
                <c:pt idx="82613">
                  <c:v>1188</c:v>
                </c:pt>
                <c:pt idx="82614">
                  <c:v>1227</c:v>
                </c:pt>
                <c:pt idx="82615">
                  <c:v>1372</c:v>
                </c:pt>
                <c:pt idx="82616">
                  <c:v>1510</c:v>
                </c:pt>
                <c:pt idx="82617">
                  <c:v>1599</c:v>
                </c:pt>
                <c:pt idx="82618">
                  <c:v>1675</c:v>
                </c:pt>
                <c:pt idx="82619">
                  <c:v>1693</c:v>
                </c:pt>
                <c:pt idx="82620">
                  <c:v>1722</c:v>
                </c:pt>
                <c:pt idx="82621">
                  <c:v>1775</c:v>
                </c:pt>
                <c:pt idx="82622">
                  <c:v>1742</c:v>
                </c:pt>
                <c:pt idx="82623">
                  <c:v>1667</c:v>
                </c:pt>
                <c:pt idx="82624">
                  <c:v>1575</c:v>
                </c:pt>
                <c:pt idx="82625">
                  <c:v>1512</c:v>
                </c:pt>
                <c:pt idx="82626">
                  <c:v>1580</c:v>
                </c:pt>
                <c:pt idx="82627">
                  <c:v>1571</c:v>
                </c:pt>
                <c:pt idx="82628">
                  <c:v>1541</c:v>
                </c:pt>
                <c:pt idx="82629">
                  <c:v>1496</c:v>
                </c:pt>
                <c:pt idx="82630">
                  <c:v>1446</c:v>
                </c:pt>
                <c:pt idx="82631">
                  <c:v>1378</c:v>
                </c:pt>
                <c:pt idx="82632">
                  <c:v>1323</c:v>
                </c:pt>
                <c:pt idx="82633">
                  <c:v>1284</c:v>
                </c:pt>
                <c:pt idx="82634">
                  <c:v>1264</c:v>
                </c:pt>
                <c:pt idx="82635">
                  <c:v>1242</c:v>
                </c:pt>
                <c:pt idx="82636">
                  <c:v>1225</c:v>
                </c:pt>
                <c:pt idx="82637">
                  <c:v>1187</c:v>
                </c:pt>
                <c:pt idx="82638">
                  <c:v>1066</c:v>
                </c:pt>
                <c:pt idx="82639">
                  <c:v>1179</c:v>
                </c:pt>
                <c:pt idx="82640">
                  <c:v>1277</c:v>
                </c:pt>
                <c:pt idx="82641">
                  <c:v>1373</c:v>
                </c:pt>
                <c:pt idx="82642">
                  <c:v>1475</c:v>
                </c:pt>
                <c:pt idx="82643">
                  <c:v>1499</c:v>
                </c:pt>
                <c:pt idx="82644">
                  <c:v>1458</c:v>
                </c:pt>
                <c:pt idx="82645">
                  <c:v>1473</c:v>
                </c:pt>
                <c:pt idx="82646">
                  <c:v>1468</c:v>
                </c:pt>
                <c:pt idx="82647">
                  <c:v>1456</c:v>
                </c:pt>
                <c:pt idx="82648">
                  <c:v>1443</c:v>
                </c:pt>
                <c:pt idx="82649">
                  <c:v>1323</c:v>
                </c:pt>
                <c:pt idx="82650">
                  <c:v>1380</c:v>
                </c:pt>
                <c:pt idx="82651">
                  <c:v>1371</c:v>
                </c:pt>
                <c:pt idx="82652">
                  <c:v>1372</c:v>
                </c:pt>
                <c:pt idx="82653">
                  <c:v>1426</c:v>
                </c:pt>
                <c:pt idx="82654">
                  <c:v>1421</c:v>
                </c:pt>
                <c:pt idx="82655">
                  <c:v>1366</c:v>
                </c:pt>
                <c:pt idx="82656">
                  <c:v>1327</c:v>
                </c:pt>
                <c:pt idx="82657">
                  <c:v>1287</c:v>
                </c:pt>
                <c:pt idx="82658">
                  <c:v>1262</c:v>
                </c:pt>
                <c:pt idx="82659">
                  <c:v>1240</c:v>
                </c:pt>
                <c:pt idx="82660">
                  <c:v>1221</c:v>
                </c:pt>
                <c:pt idx="82661">
                  <c:v>1181</c:v>
                </c:pt>
                <c:pt idx="82662">
                  <c:v>1169</c:v>
                </c:pt>
                <c:pt idx="82663">
                  <c:v>1173</c:v>
                </c:pt>
                <c:pt idx="82664">
                  <c:v>1244</c:v>
                </c:pt>
                <c:pt idx="82665">
                  <c:v>1326</c:v>
                </c:pt>
                <c:pt idx="82666">
                  <c:v>1396</c:v>
                </c:pt>
                <c:pt idx="82667">
                  <c:v>1416</c:v>
                </c:pt>
                <c:pt idx="82668">
                  <c:v>1429</c:v>
                </c:pt>
                <c:pt idx="82669">
                  <c:v>1448</c:v>
                </c:pt>
                <c:pt idx="82670">
                  <c:v>1463</c:v>
                </c:pt>
                <c:pt idx="82671">
                  <c:v>1455</c:v>
                </c:pt>
                <c:pt idx="82672">
                  <c:v>1368</c:v>
                </c:pt>
                <c:pt idx="82673">
                  <c:v>1399</c:v>
                </c:pt>
                <c:pt idx="82674">
                  <c:v>1461</c:v>
                </c:pt>
                <c:pt idx="82675">
                  <c:v>1512</c:v>
                </c:pt>
                <c:pt idx="82676">
                  <c:v>1489</c:v>
                </c:pt>
                <c:pt idx="82677">
                  <c:v>1458</c:v>
                </c:pt>
                <c:pt idx="82678">
                  <c:v>1401</c:v>
                </c:pt>
                <c:pt idx="82679">
                  <c:v>1349</c:v>
                </c:pt>
                <c:pt idx="82680">
                  <c:v>1307</c:v>
                </c:pt>
                <c:pt idx="82681">
                  <c:v>1295</c:v>
                </c:pt>
                <c:pt idx="82682">
                  <c:v>1258</c:v>
                </c:pt>
                <c:pt idx="82683">
                  <c:v>1238</c:v>
                </c:pt>
                <c:pt idx="82684">
                  <c:v>1240</c:v>
                </c:pt>
                <c:pt idx="82685">
                  <c:v>1280</c:v>
                </c:pt>
                <c:pt idx="82686">
                  <c:v>1310</c:v>
                </c:pt>
                <c:pt idx="82687">
                  <c:v>1391</c:v>
                </c:pt>
                <c:pt idx="82688">
                  <c:v>1577</c:v>
                </c:pt>
                <c:pt idx="82689">
                  <c:v>1637</c:v>
                </c:pt>
                <c:pt idx="82690">
                  <c:v>1682</c:v>
                </c:pt>
                <c:pt idx="82691">
                  <c:v>1676</c:v>
                </c:pt>
                <c:pt idx="82692">
                  <c:v>1657</c:v>
                </c:pt>
                <c:pt idx="82693">
                  <c:v>1654</c:v>
                </c:pt>
                <c:pt idx="82694">
                  <c:v>1643</c:v>
                </c:pt>
                <c:pt idx="82695">
                  <c:v>1622</c:v>
                </c:pt>
                <c:pt idx="82696">
                  <c:v>1549</c:v>
                </c:pt>
                <c:pt idx="82697">
                  <c:v>1462</c:v>
                </c:pt>
                <c:pt idx="82698">
                  <c:v>1537</c:v>
                </c:pt>
                <c:pt idx="82699">
                  <c:v>1548</c:v>
                </c:pt>
                <c:pt idx="82700">
                  <c:v>1513</c:v>
                </c:pt>
                <c:pt idx="82701">
                  <c:v>1467</c:v>
                </c:pt>
                <c:pt idx="82702">
                  <c:v>1405</c:v>
                </c:pt>
                <c:pt idx="82703">
                  <c:v>1347</c:v>
                </c:pt>
                <c:pt idx="82704">
                  <c:v>1299</c:v>
                </c:pt>
                <c:pt idx="82705">
                  <c:v>1262</c:v>
                </c:pt>
                <c:pt idx="82706">
                  <c:v>1225</c:v>
                </c:pt>
                <c:pt idx="82707">
                  <c:v>1211</c:v>
                </c:pt>
                <c:pt idx="82708">
                  <c:v>1217</c:v>
                </c:pt>
                <c:pt idx="82709">
                  <c:v>1244</c:v>
                </c:pt>
                <c:pt idx="82710">
                  <c:v>1290</c:v>
                </c:pt>
                <c:pt idx="82711">
                  <c:v>1498</c:v>
                </c:pt>
                <c:pt idx="82712">
                  <c:v>1589</c:v>
                </c:pt>
                <c:pt idx="82713">
                  <c:v>1663</c:v>
                </c:pt>
                <c:pt idx="82714">
                  <c:v>1730</c:v>
                </c:pt>
                <c:pt idx="82715">
                  <c:v>1732</c:v>
                </c:pt>
                <c:pt idx="82716">
                  <c:v>1769</c:v>
                </c:pt>
                <c:pt idx="82717">
                  <c:v>1799</c:v>
                </c:pt>
                <c:pt idx="82718">
                  <c:v>1682</c:v>
                </c:pt>
                <c:pt idx="82719">
                  <c:v>1602</c:v>
                </c:pt>
                <c:pt idx="82720">
                  <c:v>1515</c:v>
                </c:pt>
                <c:pt idx="82721">
                  <c:v>1416</c:v>
                </c:pt>
                <c:pt idx="82722">
                  <c:v>1511</c:v>
                </c:pt>
                <c:pt idx="82723">
                  <c:v>1540</c:v>
                </c:pt>
                <c:pt idx="82724">
                  <c:v>1510</c:v>
                </c:pt>
                <c:pt idx="82725">
                  <c:v>1452</c:v>
                </c:pt>
                <c:pt idx="82726">
                  <c:v>1376</c:v>
                </c:pt>
                <c:pt idx="82727">
                  <c:v>1311</c:v>
                </c:pt>
                <c:pt idx="82728">
                  <c:v>1266</c:v>
                </c:pt>
                <c:pt idx="82729">
                  <c:v>1242</c:v>
                </c:pt>
                <c:pt idx="82730">
                  <c:v>1227</c:v>
                </c:pt>
                <c:pt idx="82731">
                  <c:v>1216</c:v>
                </c:pt>
                <c:pt idx="82732">
                  <c:v>1176</c:v>
                </c:pt>
                <c:pt idx="82733">
                  <c:v>1195</c:v>
                </c:pt>
                <c:pt idx="82734">
                  <c:v>1209</c:v>
                </c:pt>
                <c:pt idx="82735">
                  <c:v>1394</c:v>
                </c:pt>
                <c:pt idx="82736">
                  <c:v>1515</c:v>
                </c:pt>
                <c:pt idx="82737">
                  <c:v>1592</c:v>
                </c:pt>
                <c:pt idx="82738">
                  <c:v>1627</c:v>
                </c:pt>
                <c:pt idx="82739">
                  <c:v>1669</c:v>
                </c:pt>
                <c:pt idx="82740">
                  <c:v>1707</c:v>
                </c:pt>
                <c:pt idx="82741">
                  <c:v>1709</c:v>
                </c:pt>
                <c:pt idx="82742">
                  <c:v>1725</c:v>
                </c:pt>
                <c:pt idx="82743">
                  <c:v>1619</c:v>
                </c:pt>
                <c:pt idx="82744">
                  <c:v>1516</c:v>
                </c:pt>
                <c:pt idx="82745">
                  <c:v>1420</c:v>
                </c:pt>
                <c:pt idx="82746">
                  <c:v>1480</c:v>
                </c:pt>
                <c:pt idx="82747">
                  <c:v>1487</c:v>
                </c:pt>
                <c:pt idx="82748">
                  <c:v>1422</c:v>
                </c:pt>
                <c:pt idx="82749">
                  <c:v>1425</c:v>
                </c:pt>
                <c:pt idx="82750">
                  <c:v>1379</c:v>
                </c:pt>
                <c:pt idx="82751">
                  <c:v>1274</c:v>
                </c:pt>
                <c:pt idx="82752">
                  <c:v>1244</c:v>
                </c:pt>
                <c:pt idx="82753">
                  <c:v>1143</c:v>
                </c:pt>
                <c:pt idx="82754">
                  <c:v>1164</c:v>
                </c:pt>
                <c:pt idx="82755">
                  <c:v>1150</c:v>
                </c:pt>
                <c:pt idx="82756">
                  <c:v>1150</c:v>
                </c:pt>
                <c:pt idx="82757">
                  <c:v>1180</c:v>
                </c:pt>
                <c:pt idx="82758">
                  <c:v>1190</c:v>
                </c:pt>
                <c:pt idx="82759">
                  <c:v>1390</c:v>
                </c:pt>
                <c:pt idx="82760">
                  <c:v>1516</c:v>
                </c:pt>
                <c:pt idx="82761">
                  <c:v>1617</c:v>
                </c:pt>
                <c:pt idx="82762">
                  <c:v>1615</c:v>
                </c:pt>
                <c:pt idx="82763">
                  <c:v>1622</c:v>
                </c:pt>
                <c:pt idx="82764">
                  <c:v>1633</c:v>
                </c:pt>
                <c:pt idx="82765">
                  <c:v>1739</c:v>
                </c:pt>
                <c:pt idx="82766">
                  <c:v>1725</c:v>
                </c:pt>
                <c:pt idx="82767">
                  <c:v>1682</c:v>
                </c:pt>
                <c:pt idx="82768">
                  <c:v>1589</c:v>
                </c:pt>
                <c:pt idx="82769">
                  <c:v>1459</c:v>
                </c:pt>
                <c:pt idx="82770">
                  <c:v>1532</c:v>
                </c:pt>
                <c:pt idx="82771">
                  <c:v>1503</c:v>
                </c:pt>
                <c:pt idx="82772">
                  <c:v>1466</c:v>
                </c:pt>
                <c:pt idx="82773">
                  <c:v>1429</c:v>
                </c:pt>
                <c:pt idx="82774">
                  <c:v>1372</c:v>
                </c:pt>
                <c:pt idx="82775">
                  <c:v>1326</c:v>
                </c:pt>
                <c:pt idx="82776">
                  <c:v>1278</c:v>
                </c:pt>
                <c:pt idx="82777">
                  <c:v>1243</c:v>
                </c:pt>
                <c:pt idx="82778">
                  <c:v>1208</c:v>
                </c:pt>
                <c:pt idx="82779">
                  <c:v>1188</c:v>
                </c:pt>
                <c:pt idx="82780">
                  <c:v>1183</c:v>
                </c:pt>
                <c:pt idx="82781">
                  <c:v>1202</c:v>
                </c:pt>
                <c:pt idx="82782">
                  <c:v>1225</c:v>
                </c:pt>
                <c:pt idx="82783">
                  <c:v>1403</c:v>
                </c:pt>
                <c:pt idx="82784">
                  <c:v>1515</c:v>
                </c:pt>
                <c:pt idx="82785">
                  <c:v>1592</c:v>
                </c:pt>
                <c:pt idx="82786">
                  <c:v>1639</c:v>
                </c:pt>
                <c:pt idx="82787">
                  <c:v>1703</c:v>
                </c:pt>
                <c:pt idx="82788">
                  <c:v>1744</c:v>
                </c:pt>
                <c:pt idx="82789">
                  <c:v>1782</c:v>
                </c:pt>
                <c:pt idx="82790">
                  <c:v>1776</c:v>
                </c:pt>
                <c:pt idx="82791">
                  <c:v>1735</c:v>
                </c:pt>
                <c:pt idx="82792">
                  <c:v>1627</c:v>
                </c:pt>
                <c:pt idx="82793">
                  <c:v>1522</c:v>
                </c:pt>
                <c:pt idx="82794">
                  <c:v>1561</c:v>
                </c:pt>
                <c:pt idx="82795">
                  <c:v>1587</c:v>
                </c:pt>
                <c:pt idx="82796">
                  <c:v>1575</c:v>
                </c:pt>
                <c:pt idx="82797">
                  <c:v>1524</c:v>
                </c:pt>
                <c:pt idx="82798">
                  <c:v>1457</c:v>
                </c:pt>
                <c:pt idx="82799">
                  <c:v>1396</c:v>
                </c:pt>
                <c:pt idx="82800">
                  <c:v>1346</c:v>
                </c:pt>
                <c:pt idx="82801">
                  <c:v>1345</c:v>
                </c:pt>
                <c:pt idx="82802">
                  <c:v>1350</c:v>
                </c:pt>
                <c:pt idx="82803">
                  <c:v>1325</c:v>
                </c:pt>
                <c:pt idx="82804">
                  <c:v>1302</c:v>
                </c:pt>
                <c:pt idx="82805">
                  <c:v>1281</c:v>
                </c:pt>
                <c:pt idx="82806">
                  <c:v>1271</c:v>
                </c:pt>
                <c:pt idx="82807">
                  <c:v>1410</c:v>
                </c:pt>
                <c:pt idx="82808">
                  <c:v>1511</c:v>
                </c:pt>
                <c:pt idx="82809">
                  <c:v>1597</c:v>
                </c:pt>
                <c:pt idx="82810">
                  <c:v>1621</c:v>
                </c:pt>
                <c:pt idx="82811">
                  <c:v>1619</c:v>
                </c:pt>
                <c:pt idx="82812">
                  <c:v>1569</c:v>
                </c:pt>
                <c:pt idx="82813">
                  <c:v>1541</c:v>
                </c:pt>
                <c:pt idx="82814">
                  <c:v>1525</c:v>
                </c:pt>
                <c:pt idx="82815">
                  <c:v>1533</c:v>
                </c:pt>
                <c:pt idx="82816">
                  <c:v>1504</c:v>
                </c:pt>
                <c:pt idx="82817">
                  <c:v>1477</c:v>
                </c:pt>
                <c:pt idx="82818">
                  <c:v>1585</c:v>
                </c:pt>
                <c:pt idx="82819">
                  <c:v>1577</c:v>
                </c:pt>
                <c:pt idx="82820">
                  <c:v>1543</c:v>
                </c:pt>
                <c:pt idx="82821">
                  <c:v>1485</c:v>
                </c:pt>
                <c:pt idx="82822">
                  <c:v>1449</c:v>
                </c:pt>
                <c:pt idx="82823">
                  <c:v>1408</c:v>
                </c:pt>
                <c:pt idx="82824">
                  <c:v>1368</c:v>
                </c:pt>
                <c:pt idx="82825">
                  <c:v>1333</c:v>
                </c:pt>
                <c:pt idx="82826">
                  <c:v>1299</c:v>
                </c:pt>
                <c:pt idx="82827">
                  <c:v>1258</c:v>
                </c:pt>
                <c:pt idx="82828">
                  <c:v>1239</c:v>
                </c:pt>
                <c:pt idx="82829">
                  <c:v>1190</c:v>
                </c:pt>
                <c:pt idx="82830">
                  <c:v>1169</c:v>
                </c:pt>
                <c:pt idx="82831">
                  <c:v>1214</c:v>
                </c:pt>
                <c:pt idx="82832">
                  <c:v>1290</c:v>
                </c:pt>
                <c:pt idx="82833">
                  <c:v>1343</c:v>
                </c:pt>
                <c:pt idx="82834">
                  <c:v>1402</c:v>
                </c:pt>
                <c:pt idx="82835">
                  <c:v>1446</c:v>
                </c:pt>
                <c:pt idx="82836">
                  <c:v>1459</c:v>
                </c:pt>
                <c:pt idx="82837">
                  <c:v>1417</c:v>
                </c:pt>
                <c:pt idx="82838">
                  <c:v>1407</c:v>
                </c:pt>
                <c:pt idx="82839">
                  <c:v>1310</c:v>
                </c:pt>
                <c:pt idx="82840">
                  <c:v>1389</c:v>
                </c:pt>
                <c:pt idx="82841">
                  <c:v>1386</c:v>
                </c:pt>
                <c:pt idx="82842">
                  <c:v>1502</c:v>
                </c:pt>
                <c:pt idx="82843">
                  <c:v>1537</c:v>
                </c:pt>
                <c:pt idx="82844">
                  <c:v>1536</c:v>
                </c:pt>
                <c:pt idx="82845">
                  <c:v>1525</c:v>
                </c:pt>
                <c:pt idx="82846">
                  <c:v>1481</c:v>
                </c:pt>
                <c:pt idx="82847">
                  <c:v>1409</c:v>
                </c:pt>
                <c:pt idx="82848">
                  <c:v>1352</c:v>
                </c:pt>
                <c:pt idx="82849">
                  <c:v>1310</c:v>
                </c:pt>
                <c:pt idx="82850">
                  <c:v>1236</c:v>
                </c:pt>
                <c:pt idx="82851">
                  <c:v>1237</c:v>
                </c:pt>
                <c:pt idx="82852">
                  <c:v>1235</c:v>
                </c:pt>
                <c:pt idx="82853">
                  <c:v>1236</c:v>
                </c:pt>
                <c:pt idx="82854">
                  <c:v>1284</c:v>
                </c:pt>
                <c:pt idx="82855">
                  <c:v>1530</c:v>
                </c:pt>
                <c:pt idx="82856">
                  <c:v>1634</c:v>
                </c:pt>
                <c:pt idx="82857">
                  <c:v>1795</c:v>
                </c:pt>
                <c:pt idx="82858">
                  <c:v>1809</c:v>
                </c:pt>
                <c:pt idx="82859">
                  <c:v>1782</c:v>
                </c:pt>
                <c:pt idx="82860">
                  <c:v>1804</c:v>
                </c:pt>
                <c:pt idx="82861">
                  <c:v>1815</c:v>
                </c:pt>
                <c:pt idx="82862">
                  <c:v>1821</c:v>
                </c:pt>
                <c:pt idx="82863">
                  <c:v>1779</c:v>
                </c:pt>
                <c:pt idx="82864">
                  <c:v>1694</c:v>
                </c:pt>
                <c:pt idx="82865">
                  <c:v>1657</c:v>
                </c:pt>
                <c:pt idx="82866">
                  <c:v>1709</c:v>
                </c:pt>
                <c:pt idx="82867">
                  <c:v>1727</c:v>
                </c:pt>
                <c:pt idx="82868">
                  <c:v>1689</c:v>
                </c:pt>
                <c:pt idx="82869">
                  <c:v>1649</c:v>
                </c:pt>
                <c:pt idx="82870">
                  <c:v>1573</c:v>
                </c:pt>
                <c:pt idx="82871">
                  <c:v>1489</c:v>
                </c:pt>
                <c:pt idx="82872">
                  <c:v>1432</c:v>
                </c:pt>
                <c:pt idx="82873">
                  <c:v>1388</c:v>
                </c:pt>
                <c:pt idx="82874">
                  <c:v>1359</c:v>
                </c:pt>
                <c:pt idx="82875">
                  <c:v>1343</c:v>
                </c:pt>
                <c:pt idx="82876">
                  <c:v>1287</c:v>
                </c:pt>
                <c:pt idx="82877">
                  <c:v>1263</c:v>
                </c:pt>
                <c:pt idx="82878">
                  <c:v>1307</c:v>
                </c:pt>
                <c:pt idx="82879">
                  <c:v>1487</c:v>
                </c:pt>
                <c:pt idx="82880">
                  <c:v>1621</c:v>
                </c:pt>
                <c:pt idx="82881">
                  <c:v>1728</c:v>
                </c:pt>
                <c:pt idx="82882">
                  <c:v>1800</c:v>
                </c:pt>
                <c:pt idx="82883">
                  <c:v>1817</c:v>
                </c:pt>
                <c:pt idx="82884">
                  <c:v>1813</c:v>
                </c:pt>
                <c:pt idx="82885">
                  <c:v>1860</c:v>
                </c:pt>
                <c:pt idx="82886">
                  <c:v>1852</c:v>
                </c:pt>
                <c:pt idx="82887">
                  <c:v>1727</c:v>
                </c:pt>
                <c:pt idx="82888">
                  <c:v>1626</c:v>
                </c:pt>
                <c:pt idx="82889">
                  <c:v>1513</c:v>
                </c:pt>
                <c:pt idx="82890">
                  <c:v>1598</c:v>
                </c:pt>
                <c:pt idx="82891">
                  <c:v>1625</c:v>
                </c:pt>
                <c:pt idx="82892">
                  <c:v>1601</c:v>
                </c:pt>
                <c:pt idx="82893">
                  <c:v>1546</c:v>
                </c:pt>
                <c:pt idx="82894">
                  <c:v>1468</c:v>
                </c:pt>
                <c:pt idx="82895">
                  <c:v>1374</c:v>
                </c:pt>
                <c:pt idx="82896">
                  <c:v>1333</c:v>
                </c:pt>
                <c:pt idx="82897">
                  <c:v>1328</c:v>
                </c:pt>
                <c:pt idx="82898">
                  <c:v>1319</c:v>
                </c:pt>
                <c:pt idx="82899">
                  <c:v>1297</c:v>
                </c:pt>
                <c:pt idx="82900">
                  <c:v>1307</c:v>
                </c:pt>
                <c:pt idx="82901">
                  <c:v>1274</c:v>
                </c:pt>
                <c:pt idx="82902">
                  <c:v>1366</c:v>
                </c:pt>
                <c:pt idx="82903">
                  <c:v>1566</c:v>
                </c:pt>
                <c:pt idx="82904">
                  <c:v>1673</c:v>
                </c:pt>
                <c:pt idx="82905">
                  <c:v>1771</c:v>
                </c:pt>
                <c:pt idx="82906">
                  <c:v>1808</c:v>
                </c:pt>
                <c:pt idx="82907">
                  <c:v>1838</c:v>
                </c:pt>
                <c:pt idx="82908">
                  <c:v>1825</c:v>
                </c:pt>
                <c:pt idx="82909">
                  <c:v>1809</c:v>
                </c:pt>
                <c:pt idx="82910">
                  <c:v>1793</c:v>
                </c:pt>
                <c:pt idx="82911">
                  <c:v>1726</c:v>
                </c:pt>
                <c:pt idx="82912">
                  <c:v>1665</c:v>
                </c:pt>
                <c:pt idx="82913">
                  <c:v>1632</c:v>
                </c:pt>
                <c:pt idx="82914">
                  <c:v>1715</c:v>
                </c:pt>
                <c:pt idx="82915">
                  <c:v>1717</c:v>
                </c:pt>
                <c:pt idx="82916">
                  <c:v>1675</c:v>
                </c:pt>
                <c:pt idx="82917">
                  <c:v>1629</c:v>
                </c:pt>
                <c:pt idx="82918">
                  <c:v>1578</c:v>
                </c:pt>
                <c:pt idx="82919">
                  <c:v>1482</c:v>
                </c:pt>
                <c:pt idx="82920">
                  <c:v>1448</c:v>
                </c:pt>
                <c:pt idx="82921">
                  <c:v>1411</c:v>
                </c:pt>
                <c:pt idx="82922">
                  <c:v>1374</c:v>
                </c:pt>
                <c:pt idx="82923">
                  <c:v>1358</c:v>
                </c:pt>
                <c:pt idx="82924">
                  <c:v>1343</c:v>
                </c:pt>
                <c:pt idx="82925">
                  <c:v>1334</c:v>
                </c:pt>
                <c:pt idx="82926">
                  <c:v>1336</c:v>
                </c:pt>
                <c:pt idx="82927">
                  <c:v>1536</c:v>
                </c:pt>
                <c:pt idx="82928">
                  <c:v>1626</c:v>
                </c:pt>
                <c:pt idx="82929">
                  <c:v>1707</c:v>
                </c:pt>
                <c:pt idx="82930">
                  <c:v>1779</c:v>
                </c:pt>
                <c:pt idx="82931">
                  <c:v>1750</c:v>
                </c:pt>
                <c:pt idx="82932">
                  <c:v>1831</c:v>
                </c:pt>
                <c:pt idx="82933">
                  <c:v>1861</c:v>
                </c:pt>
                <c:pt idx="82934">
                  <c:v>1820</c:v>
                </c:pt>
                <c:pt idx="82935">
                  <c:v>1754</c:v>
                </c:pt>
                <c:pt idx="82936">
                  <c:v>1620</c:v>
                </c:pt>
                <c:pt idx="82937">
                  <c:v>1599</c:v>
                </c:pt>
                <c:pt idx="82938">
                  <c:v>1699</c:v>
                </c:pt>
                <c:pt idx="82939">
                  <c:v>1702</c:v>
                </c:pt>
                <c:pt idx="82940">
                  <c:v>1671</c:v>
                </c:pt>
                <c:pt idx="82941">
                  <c:v>1658</c:v>
                </c:pt>
                <c:pt idx="82942">
                  <c:v>1565</c:v>
                </c:pt>
                <c:pt idx="82943">
                  <c:v>1463</c:v>
                </c:pt>
                <c:pt idx="82944">
                  <c:v>1431</c:v>
                </c:pt>
                <c:pt idx="82945">
                  <c:v>1397</c:v>
                </c:pt>
                <c:pt idx="82946">
                  <c:v>1372</c:v>
                </c:pt>
                <c:pt idx="82947">
                  <c:v>1345</c:v>
                </c:pt>
                <c:pt idx="82948">
                  <c:v>1361</c:v>
                </c:pt>
                <c:pt idx="82949">
                  <c:v>1381</c:v>
                </c:pt>
                <c:pt idx="82950">
                  <c:v>1383</c:v>
                </c:pt>
                <c:pt idx="82951">
                  <c:v>1545</c:v>
                </c:pt>
                <c:pt idx="82952">
                  <c:v>1675</c:v>
                </c:pt>
                <c:pt idx="82953">
                  <c:v>1737</c:v>
                </c:pt>
                <c:pt idx="82954">
                  <c:v>1782</c:v>
                </c:pt>
                <c:pt idx="82955">
                  <c:v>1797</c:v>
                </c:pt>
                <c:pt idx="82956">
                  <c:v>1794</c:v>
                </c:pt>
                <c:pt idx="82957">
                  <c:v>1791</c:v>
                </c:pt>
                <c:pt idx="82958">
                  <c:v>1629</c:v>
                </c:pt>
                <c:pt idx="82959">
                  <c:v>1595</c:v>
                </c:pt>
                <c:pt idx="82960">
                  <c:v>1572</c:v>
                </c:pt>
                <c:pt idx="82961">
                  <c:v>1524</c:v>
                </c:pt>
                <c:pt idx="82962">
                  <c:v>1584</c:v>
                </c:pt>
                <c:pt idx="82963">
                  <c:v>1596</c:v>
                </c:pt>
                <c:pt idx="82964">
                  <c:v>1586</c:v>
                </c:pt>
                <c:pt idx="82965">
                  <c:v>1558</c:v>
                </c:pt>
                <c:pt idx="82966">
                  <c:v>1508</c:v>
                </c:pt>
                <c:pt idx="82967">
                  <c:v>1453</c:v>
                </c:pt>
                <c:pt idx="82968">
                  <c:v>1371</c:v>
                </c:pt>
                <c:pt idx="82969">
                  <c:v>1369</c:v>
                </c:pt>
                <c:pt idx="82970">
                  <c:v>1341</c:v>
                </c:pt>
                <c:pt idx="82971">
                  <c:v>1300</c:v>
                </c:pt>
                <c:pt idx="82972">
                  <c:v>1296</c:v>
                </c:pt>
                <c:pt idx="82973">
                  <c:v>1278</c:v>
                </c:pt>
                <c:pt idx="82974">
                  <c:v>1291</c:v>
                </c:pt>
                <c:pt idx="82975">
                  <c:v>1417</c:v>
                </c:pt>
                <c:pt idx="82976">
                  <c:v>1512</c:v>
                </c:pt>
                <c:pt idx="82977">
                  <c:v>1610</c:v>
                </c:pt>
                <c:pt idx="82978">
                  <c:v>1655</c:v>
                </c:pt>
                <c:pt idx="82979">
                  <c:v>1669</c:v>
                </c:pt>
                <c:pt idx="82980">
                  <c:v>1594</c:v>
                </c:pt>
                <c:pt idx="82981">
                  <c:v>1581</c:v>
                </c:pt>
                <c:pt idx="82982">
                  <c:v>1556</c:v>
                </c:pt>
                <c:pt idx="82983">
                  <c:v>1501</c:v>
                </c:pt>
                <c:pt idx="82984">
                  <c:v>1500</c:v>
                </c:pt>
                <c:pt idx="82985">
                  <c:v>1491</c:v>
                </c:pt>
                <c:pt idx="82986">
                  <c:v>1537</c:v>
                </c:pt>
                <c:pt idx="82987">
                  <c:v>1535</c:v>
                </c:pt>
                <c:pt idx="82988">
                  <c:v>1502</c:v>
                </c:pt>
                <c:pt idx="82989">
                  <c:v>1499</c:v>
                </c:pt>
                <c:pt idx="82990">
                  <c:v>1454</c:v>
                </c:pt>
                <c:pt idx="82991">
                  <c:v>1392</c:v>
                </c:pt>
                <c:pt idx="82992">
                  <c:v>1385</c:v>
                </c:pt>
                <c:pt idx="82993">
                  <c:v>1344</c:v>
                </c:pt>
                <c:pt idx="82994">
                  <c:v>1302</c:v>
                </c:pt>
                <c:pt idx="82995">
                  <c:v>1299</c:v>
                </c:pt>
                <c:pt idx="82996">
                  <c:v>1274</c:v>
                </c:pt>
                <c:pt idx="82997">
                  <c:v>1226</c:v>
                </c:pt>
                <c:pt idx="82998">
                  <c:v>1208</c:v>
                </c:pt>
                <c:pt idx="82999">
                  <c:v>1256</c:v>
                </c:pt>
                <c:pt idx="83000">
                  <c:v>1320</c:v>
                </c:pt>
                <c:pt idx="83001">
                  <c:v>1377</c:v>
                </c:pt>
                <c:pt idx="83002">
                  <c:v>1395</c:v>
                </c:pt>
                <c:pt idx="83003">
                  <c:v>1457</c:v>
                </c:pt>
                <c:pt idx="83004">
                  <c:v>1464</c:v>
                </c:pt>
                <c:pt idx="83005">
                  <c:v>1468</c:v>
                </c:pt>
                <c:pt idx="83006">
                  <c:v>1456</c:v>
                </c:pt>
                <c:pt idx="83007">
                  <c:v>1240</c:v>
                </c:pt>
                <c:pt idx="83008">
                  <c:v>1322</c:v>
                </c:pt>
                <c:pt idx="83009">
                  <c:v>1397</c:v>
                </c:pt>
                <c:pt idx="83010">
                  <c:v>1495</c:v>
                </c:pt>
                <c:pt idx="83011">
                  <c:v>1505</c:v>
                </c:pt>
                <c:pt idx="83012">
                  <c:v>1524</c:v>
                </c:pt>
                <c:pt idx="83013">
                  <c:v>1476</c:v>
                </c:pt>
                <c:pt idx="83014">
                  <c:v>1392</c:v>
                </c:pt>
                <c:pt idx="83015">
                  <c:v>1308</c:v>
                </c:pt>
                <c:pt idx="83016">
                  <c:v>1258</c:v>
                </c:pt>
                <c:pt idx="83017">
                  <c:v>1232</c:v>
                </c:pt>
                <c:pt idx="83018">
                  <c:v>1196</c:v>
                </c:pt>
                <c:pt idx="83019">
                  <c:v>1231</c:v>
                </c:pt>
                <c:pt idx="83020">
                  <c:v>1244</c:v>
                </c:pt>
                <c:pt idx="83021">
                  <c:v>1245</c:v>
                </c:pt>
                <c:pt idx="83022">
                  <c:v>1297</c:v>
                </c:pt>
                <c:pt idx="83023">
                  <c:v>1514</c:v>
                </c:pt>
                <c:pt idx="83024">
                  <c:v>1635</c:v>
                </c:pt>
                <c:pt idx="83025">
                  <c:v>1759</c:v>
                </c:pt>
                <c:pt idx="83026">
                  <c:v>1786</c:v>
                </c:pt>
                <c:pt idx="83027">
                  <c:v>1810</c:v>
                </c:pt>
                <c:pt idx="83028">
                  <c:v>1811</c:v>
                </c:pt>
                <c:pt idx="83029">
                  <c:v>1838</c:v>
                </c:pt>
                <c:pt idx="83030">
                  <c:v>1772</c:v>
                </c:pt>
                <c:pt idx="83031">
                  <c:v>1615</c:v>
                </c:pt>
                <c:pt idx="83032">
                  <c:v>1563</c:v>
                </c:pt>
                <c:pt idx="83033">
                  <c:v>1492</c:v>
                </c:pt>
                <c:pt idx="83034">
                  <c:v>1559</c:v>
                </c:pt>
                <c:pt idx="83035">
                  <c:v>1578</c:v>
                </c:pt>
                <c:pt idx="83036">
                  <c:v>1533</c:v>
                </c:pt>
                <c:pt idx="83037">
                  <c:v>1487</c:v>
                </c:pt>
                <c:pt idx="83038">
                  <c:v>1422</c:v>
                </c:pt>
                <c:pt idx="83039">
                  <c:v>1351</c:v>
                </c:pt>
                <c:pt idx="83040">
                  <c:v>1306</c:v>
                </c:pt>
                <c:pt idx="83041">
                  <c:v>1269</c:v>
                </c:pt>
                <c:pt idx="83042">
                  <c:v>1256</c:v>
                </c:pt>
                <c:pt idx="83043">
                  <c:v>1233</c:v>
                </c:pt>
                <c:pt idx="83044">
                  <c:v>1241</c:v>
                </c:pt>
                <c:pt idx="83045">
                  <c:v>1275</c:v>
                </c:pt>
                <c:pt idx="83046">
                  <c:v>1290</c:v>
                </c:pt>
                <c:pt idx="83047">
                  <c:v>1476</c:v>
                </c:pt>
                <c:pt idx="83048">
                  <c:v>1602</c:v>
                </c:pt>
                <c:pt idx="83049">
                  <c:v>1695</c:v>
                </c:pt>
                <c:pt idx="83050">
                  <c:v>1608</c:v>
                </c:pt>
                <c:pt idx="83051">
                  <c:v>1629</c:v>
                </c:pt>
                <c:pt idx="83052">
                  <c:v>1605</c:v>
                </c:pt>
                <c:pt idx="83053">
                  <c:v>1613</c:v>
                </c:pt>
                <c:pt idx="83054">
                  <c:v>1585</c:v>
                </c:pt>
                <c:pt idx="83055">
                  <c:v>1538</c:v>
                </c:pt>
                <c:pt idx="83056">
                  <c:v>1472</c:v>
                </c:pt>
                <c:pt idx="83057">
                  <c:v>1316</c:v>
                </c:pt>
                <c:pt idx="83058">
                  <c:v>1482</c:v>
                </c:pt>
                <c:pt idx="83059">
                  <c:v>1485</c:v>
                </c:pt>
                <c:pt idx="83060">
                  <c:v>1451</c:v>
                </c:pt>
                <c:pt idx="83061">
                  <c:v>1407</c:v>
                </c:pt>
                <c:pt idx="83062">
                  <c:v>1351</c:v>
                </c:pt>
                <c:pt idx="83063">
                  <c:v>1288</c:v>
                </c:pt>
                <c:pt idx="83064">
                  <c:v>1207</c:v>
                </c:pt>
                <c:pt idx="83065">
                  <c:v>1174</c:v>
                </c:pt>
                <c:pt idx="83066">
                  <c:v>1173</c:v>
                </c:pt>
                <c:pt idx="83067">
                  <c:v>1178</c:v>
                </c:pt>
                <c:pt idx="83068">
                  <c:v>1181</c:v>
                </c:pt>
                <c:pt idx="83069">
                  <c:v>1205</c:v>
                </c:pt>
                <c:pt idx="83070">
                  <c:v>1248</c:v>
                </c:pt>
                <c:pt idx="83071">
                  <c:v>1453</c:v>
                </c:pt>
                <c:pt idx="83072">
                  <c:v>1550</c:v>
                </c:pt>
                <c:pt idx="83073">
                  <c:v>1600</c:v>
                </c:pt>
                <c:pt idx="83074">
                  <c:v>1663</c:v>
                </c:pt>
                <c:pt idx="83075">
                  <c:v>1705</c:v>
                </c:pt>
                <c:pt idx="83076">
                  <c:v>1702</c:v>
                </c:pt>
                <c:pt idx="83077">
                  <c:v>1721</c:v>
                </c:pt>
                <c:pt idx="83078">
                  <c:v>1726</c:v>
                </c:pt>
                <c:pt idx="83079">
                  <c:v>1690</c:v>
                </c:pt>
                <c:pt idx="83080">
                  <c:v>1629</c:v>
                </c:pt>
                <c:pt idx="83081">
                  <c:v>1529</c:v>
                </c:pt>
                <c:pt idx="83082">
                  <c:v>1616</c:v>
                </c:pt>
                <c:pt idx="83083">
                  <c:v>1614</c:v>
                </c:pt>
                <c:pt idx="83084">
                  <c:v>1599</c:v>
                </c:pt>
                <c:pt idx="83085">
                  <c:v>1458</c:v>
                </c:pt>
                <c:pt idx="83086">
                  <c:v>1422</c:v>
                </c:pt>
                <c:pt idx="83087">
                  <c:v>1389</c:v>
                </c:pt>
                <c:pt idx="83088">
                  <c:v>1338</c:v>
                </c:pt>
                <c:pt idx="83089">
                  <c:v>1313</c:v>
                </c:pt>
                <c:pt idx="83090">
                  <c:v>1275</c:v>
                </c:pt>
                <c:pt idx="83091">
                  <c:v>1258</c:v>
                </c:pt>
                <c:pt idx="83092">
                  <c:v>1257</c:v>
                </c:pt>
                <c:pt idx="83093">
                  <c:v>1278</c:v>
                </c:pt>
                <c:pt idx="83094">
                  <c:v>1313</c:v>
                </c:pt>
                <c:pt idx="83095">
                  <c:v>1502</c:v>
                </c:pt>
                <c:pt idx="83096">
                  <c:v>1597</c:v>
                </c:pt>
                <c:pt idx="83097">
                  <c:v>1645</c:v>
                </c:pt>
                <c:pt idx="83098">
                  <c:v>1651</c:v>
                </c:pt>
                <c:pt idx="83099">
                  <c:v>1641</c:v>
                </c:pt>
                <c:pt idx="83100">
                  <c:v>1629</c:v>
                </c:pt>
                <c:pt idx="83101">
                  <c:v>1632</c:v>
                </c:pt>
                <c:pt idx="83102">
                  <c:v>1611</c:v>
                </c:pt>
                <c:pt idx="83103">
                  <c:v>1565</c:v>
                </c:pt>
                <c:pt idx="83104">
                  <c:v>1374</c:v>
                </c:pt>
                <c:pt idx="83105">
                  <c:v>1323</c:v>
                </c:pt>
                <c:pt idx="83106">
                  <c:v>1508</c:v>
                </c:pt>
                <c:pt idx="83107">
                  <c:v>1525</c:v>
                </c:pt>
                <c:pt idx="83108">
                  <c:v>1500</c:v>
                </c:pt>
                <c:pt idx="83109">
                  <c:v>1451</c:v>
                </c:pt>
                <c:pt idx="83110">
                  <c:v>1369</c:v>
                </c:pt>
                <c:pt idx="83111">
                  <c:v>1313</c:v>
                </c:pt>
                <c:pt idx="83112">
                  <c:v>1261</c:v>
                </c:pt>
                <c:pt idx="83113">
                  <c:v>1231</c:v>
                </c:pt>
                <c:pt idx="83114">
                  <c:v>1203</c:v>
                </c:pt>
                <c:pt idx="83115">
                  <c:v>1193</c:v>
                </c:pt>
                <c:pt idx="83116">
                  <c:v>1197</c:v>
                </c:pt>
                <c:pt idx="83117">
                  <c:v>1213</c:v>
                </c:pt>
                <c:pt idx="83118">
                  <c:v>1267</c:v>
                </c:pt>
                <c:pt idx="83119">
                  <c:v>1454</c:v>
                </c:pt>
                <c:pt idx="83120">
                  <c:v>1567</c:v>
                </c:pt>
                <c:pt idx="83121">
                  <c:v>1670</c:v>
                </c:pt>
                <c:pt idx="83122">
                  <c:v>1687</c:v>
                </c:pt>
                <c:pt idx="83123">
                  <c:v>1680</c:v>
                </c:pt>
                <c:pt idx="83124">
                  <c:v>1727</c:v>
                </c:pt>
                <c:pt idx="83125">
                  <c:v>1713</c:v>
                </c:pt>
                <c:pt idx="83126">
                  <c:v>1663</c:v>
                </c:pt>
                <c:pt idx="83127">
                  <c:v>1608</c:v>
                </c:pt>
                <c:pt idx="83128">
                  <c:v>1531</c:v>
                </c:pt>
                <c:pt idx="83129">
                  <c:v>1461</c:v>
                </c:pt>
                <c:pt idx="83130">
                  <c:v>1528</c:v>
                </c:pt>
                <c:pt idx="83131">
                  <c:v>1531</c:v>
                </c:pt>
                <c:pt idx="83132">
                  <c:v>1500</c:v>
                </c:pt>
                <c:pt idx="83133">
                  <c:v>1455</c:v>
                </c:pt>
                <c:pt idx="83134">
                  <c:v>1402</c:v>
                </c:pt>
                <c:pt idx="83135">
                  <c:v>1363</c:v>
                </c:pt>
                <c:pt idx="83136">
                  <c:v>1319</c:v>
                </c:pt>
                <c:pt idx="83137">
                  <c:v>1288</c:v>
                </c:pt>
                <c:pt idx="83138">
                  <c:v>1265</c:v>
                </c:pt>
                <c:pt idx="83139">
                  <c:v>1244</c:v>
                </c:pt>
                <c:pt idx="83140">
                  <c:v>1204</c:v>
                </c:pt>
                <c:pt idx="83141">
                  <c:v>1201</c:v>
                </c:pt>
                <c:pt idx="83142">
                  <c:v>1183</c:v>
                </c:pt>
                <c:pt idx="83143">
                  <c:v>1320</c:v>
                </c:pt>
                <c:pt idx="83144">
                  <c:v>1462</c:v>
                </c:pt>
                <c:pt idx="83145">
                  <c:v>1444</c:v>
                </c:pt>
                <c:pt idx="83146">
                  <c:v>1588</c:v>
                </c:pt>
                <c:pt idx="83147">
                  <c:v>1601</c:v>
                </c:pt>
                <c:pt idx="83148">
                  <c:v>1584</c:v>
                </c:pt>
                <c:pt idx="83149">
                  <c:v>1578</c:v>
                </c:pt>
                <c:pt idx="83150">
                  <c:v>1481</c:v>
                </c:pt>
                <c:pt idx="83151">
                  <c:v>1403</c:v>
                </c:pt>
                <c:pt idx="83152">
                  <c:v>1346</c:v>
                </c:pt>
                <c:pt idx="83153">
                  <c:v>1359</c:v>
                </c:pt>
                <c:pt idx="83154">
                  <c:v>1512</c:v>
                </c:pt>
                <c:pt idx="83155">
                  <c:v>1544</c:v>
                </c:pt>
                <c:pt idx="83156">
                  <c:v>1504</c:v>
                </c:pt>
                <c:pt idx="83157">
                  <c:v>1461</c:v>
                </c:pt>
                <c:pt idx="83158">
                  <c:v>1439</c:v>
                </c:pt>
                <c:pt idx="83159">
                  <c:v>1395</c:v>
                </c:pt>
                <c:pt idx="83160">
                  <c:v>1314</c:v>
                </c:pt>
                <c:pt idx="83161">
                  <c:v>1290</c:v>
                </c:pt>
                <c:pt idx="83162">
                  <c:v>1252</c:v>
                </c:pt>
                <c:pt idx="83163">
                  <c:v>1240</c:v>
                </c:pt>
                <c:pt idx="83164">
                  <c:v>1225</c:v>
                </c:pt>
                <c:pt idx="83165">
                  <c:v>1206</c:v>
                </c:pt>
                <c:pt idx="83166">
                  <c:v>1143</c:v>
                </c:pt>
                <c:pt idx="83167">
                  <c:v>1192</c:v>
                </c:pt>
                <c:pt idx="83168">
                  <c:v>1245</c:v>
                </c:pt>
                <c:pt idx="83169">
                  <c:v>1299</c:v>
                </c:pt>
                <c:pt idx="83170">
                  <c:v>1352</c:v>
                </c:pt>
                <c:pt idx="83171">
                  <c:v>1389</c:v>
                </c:pt>
                <c:pt idx="83172">
                  <c:v>1393</c:v>
                </c:pt>
                <c:pt idx="83173">
                  <c:v>1381</c:v>
                </c:pt>
                <c:pt idx="83174">
                  <c:v>1398</c:v>
                </c:pt>
                <c:pt idx="83175">
                  <c:v>1388</c:v>
                </c:pt>
                <c:pt idx="83176">
                  <c:v>1402</c:v>
                </c:pt>
                <c:pt idx="83177">
                  <c:v>1386</c:v>
                </c:pt>
                <c:pt idx="83178">
                  <c:v>1456</c:v>
                </c:pt>
                <c:pt idx="83179">
                  <c:v>1454</c:v>
                </c:pt>
                <c:pt idx="83180">
                  <c:v>1449</c:v>
                </c:pt>
                <c:pt idx="83181">
                  <c:v>1431</c:v>
                </c:pt>
                <c:pt idx="83182">
                  <c:v>1386</c:v>
                </c:pt>
                <c:pt idx="83183">
                  <c:v>1327</c:v>
                </c:pt>
                <c:pt idx="83184">
                  <c:v>1289</c:v>
                </c:pt>
                <c:pt idx="83185">
                  <c:v>1258</c:v>
                </c:pt>
                <c:pt idx="83186">
                  <c:v>1220</c:v>
                </c:pt>
                <c:pt idx="83187">
                  <c:v>1175</c:v>
                </c:pt>
                <c:pt idx="83188">
                  <c:v>1160</c:v>
                </c:pt>
                <c:pt idx="83189">
                  <c:v>1131</c:v>
                </c:pt>
                <c:pt idx="83190">
                  <c:v>1122</c:v>
                </c:pt>
                <c:pt idx="83191">
                  <c:v>1200</c:v>
                </c:pt>
                <c:pt idx="83192">
                  <c:v>1259</c:v>
                </c:pt>
                <c:pt idx="83193">
                  <c:v>1283</c:v>
                </c:pt>
                <c:pt idx="83194">
                  <c:v>1378</c:v>
                </c:pt>
                <c:pt idx="83195">
                  <c:v>1408</c:v>
                </c:pt>
                <c:pt idx="83196">
                  <c:v>1418</c:v>
                </c:pt>
                <c:pt idx="83197">
                  <c:v>1402</c:v>
                </c:pt>
                <c:pt idx="83198">
                  <c:v>1340</c:v>
                </c:pt>
                <c:pt idx="83199">
                  <c:v>1305</c:v>
                </c:pt>
                <c:pt idx="83200">
                  <c:v>1299</c:v>
                </c:pt>
                <c:pt idx="83201">
                  <c:v>1291</c:v>
                </c:pt>
                <c:pt idx="83202">
                  <c:v>1385</c:v>
                </c:pt>
                <c:pt idx="83203">
                  <c:v>1410</c:v>
                </c:pt>
                <c:pt idx="83204">
                  <c:v>1389</c:v>
                </c:pt>
                <c:pt idx="83205">
                  <c:v>1362</c:v>
                </c:pt>
                <c:pt idx="83206">
                  <c:v>1297</c:v>
                </c:pt>
                <c:pt idx="83207">
                  <c:v>1233</c:v>
                </c:pt>
                <c:pt idx="83208">
                  <c:v>1194</c:v>
                </c:pt>
                <c:pt idx="83209">
                  <c:v>1171</c:v>
                </c:pt>
                <c:pt idx="83210">
                  <c:v>1148</c:v>
                </c:pt>
                <c:pt idx="83211">
                  <c:v>1111</c:v>
                </c:pt>
                <c:pt idx="83212">
                  <c:v>1080</c:v>
                </c:pt>
                <c:pt idx="83213">
                  <c:v>1051</c:v>
                </c:pt>
                <c:pt idx="83214">
                  <c:v>1083</c:v>
                </c:pt>
                <c:pt idx="83215">
                  <c:v>1316</c:v>
                </c:pt>
                <c:pt idx="83216">
                  <c:v>1442</c:v>
                </c:pt>
                <c:pt idx="83217">
                  <c:v>1498</c:v>
                </c:pt>
                <c:pt idx="83218">
                  <c:v>1536</c:v>
                </c:pt>
                <c:pt idx="83219">
                  <c:v>1513</c:v>
                </c:pt>
                <c:pt idx="83220">
                  <c:v>1522</c:v>
                </c:pt>
                <c:pt idx="83221">
                  <c:v>1551</c:v>
                </c:pt>
                <c:pt idx="83222">
                  <c:v>1536</c:v>
                </c:pt>
                <c:pt idx="83223">
                  <c:v>1470</c:v>
                </c:pt>
                <c:pt idx="83224">
                  <c:v>1381</c:v>
                </c:pt>
                <c:pt idx="83225">
                  <c:v>1323</c:v>
                </c:pt>
                <c:pt idx="83226">
                  <c:v>1376</c:v>
                </c:pt>
                <c:pt idx="83227">
                  <c:v>1391</c:v>
                </c:pt>
                <c:pt idx="83228">
                  <c:v>1367</c:v>
                </c:pt>
                <c:pt idx="83229">
                  <c:v>1316</c:v>
                </c:pt>
                <c:pt idx="83230">
                  <c:v>1256</c:v>
                </c:pt>
                <c:pt idx="83231">
                  <c:v>1174</c:v>
                </c:pt>
                <c:pt idx="83232">
                  <c:v>1114</c:v>
                </c:pt>
                <c:pt idx="83233">
                  <c:v>1079</c:v>
                </c:pt>
                <c:pt idx="83234">
                  <c:v>1045</c:v>
                </c:pt>
                <c:pt idx="83235">
                  <c:v>1045</c:v>
                </c:pt>
                <c:pt idx="83236">
                  <c:v>1055</c:v>
                </c:pt>
                <c:pt idx="83237">
                  <c:v>1074</c:v>
                </c:pt>
                <c:pt idx="83238">
                  <c:v>1105</c:v>
                </c:pt>
                <c:pt idx="83239">
                  <c:v>1311</c:v>
                </c:pt>
                <c:pt idx="83240">
                  <c:v>1417</c:v>
                </c:pt>
                <c:pt idx="83241">
                  <c:v>1516</c:v>
                </c:pt>
                <c:pt idx="83242">
                  <c:v>1569</c:v>
                </c:pt>
                <c:pt idx="83243">
                  <c:v>1578</c:v>
                </c:pt>
                <c:pt idx="83244">
                  <c:v>1609</c:v>
                </c:pt>
                <c:pt idx="83245">
                  <c:v>1630</c:v>
                </c:pt>
                <c:pt idx="83246">
                  <c:v>1539</c:v>
                </c:pt>
                <c:pt idx="83247">
                  <c:v>1468</c:v>
                </c:pt>
                <c:pt idx="83248">
                  <c:v>1420</c:v>
                </c:pt>
                <c:pt idx="83249">
                  <c:v>1331</c:v>
                </c:pt>
                <c:pt idx="83250">
                  <c:v>1429</c:v>
                </c:pt>
                <c:pt idx="83251">
                  <c:v>1470</c:v>
                </c:pt>
                <c:pt idx="83252">
                  <c:v>1433</c:v>
                </c:pt>
                <c:pt idx="83253">
                  <c:v>1389</c:v>
                </c:pt>
                <c:pt idx="83254">
                  <c:v>1356</c:v>
                </c:pt>
                <c:pt idx="83255">
                  <c:v>1281</c:v>
                </c:pt>
                <c:pt idx="83256">
                  <c:v>1225</c:v>
                </c:pt>
                <c:pt idx="83257">
                  <c:v>1198</c:v>
                </c:pt>
                <c:pt idx="83258">
                  <c:v>1167</c:v>
                </c:pt>
                <c:pt idx="83259">
                  <c:v>1160</c:v>
                </c:pt>
                <c:pt idx="83260">
                  <c:v>1126</c:v>
                </c:pt>
                <c:pt idx="83261">
                  <c:v>1128</c:v>
                </c:pt>
                <c:pt idx="83262">
                  <c:v>1164</c:v>
                </c:pt>
                <c:pt idx="83263">
                  <c:v>1355</c:v>
                </c:pt>
                <c:pt idx="83264">
                  <c:v>1494</c:v>
                </c:pt>
                <c:pt idx="83265">
                  <c:v>1595</c:v>
                </c:pt>
                <c:pt idx="83266">
                  <c:v>1660</c:v>
                </c:pt>
                <c:pt idx="83267">
                  <c:v>1667</c:v>
                </c:pt>
                <c:pt idx="83268">
                  <c:v>1680</c:v>
                </c:pt>
                <c:pt idx="83269">
                  <c:v>1733</c:v>
                </c:pt>
                <c:pt idx="83270">
                  <c:v>1726</c:v>
                </c:pt>
                <c:pt idx="83271">
                  <c:v>1693</c:v>
                </c:pt>
                <c:pt idx="83272">
                  <c:v>1608</c:v>
                </c:pt>
                <c:pt idx="83273">
                  <c:v>1457</c:v>
                </c:pt>
                <c:pt idx="83274">
                  <c:v>1519</c:v>
                </c:pt>
                <c:pt idx="83275">
                  <c:v>1548</c:v>
                </c:pt>
                <c:pt idx="83276">
                  <c:v>1499</c:v>
                </c:pt>
                <c:pt idx="83277">
                  <c:v>1449</c:v>
                </c:pt>
                <c:pt idx="83278">
                  <c:v>1395</c:v>
                </c:pt>
                <c:pt idx="83279">
                  <c:v>1310</c:v>
                </c:pt>
                <c:pt idx="83280">
                  <c:v>1235</c:v>
                </c:pt>
                <c:pt idx="83281">
                  <c:v>1197</c:v>
                </c:pt>
                <c:pt idx="83282">
                  <c:v>1166</c:v>
                </c:pt>
                <c:pt idx="83283">
                  <c:v>1142</c:v>
                </c:pt>
                <c:pt idx="83284">
                  <c:v>1138</c:v>
                </c:pt>
                <c:pt idx="83285">
                  <c:v>1152</c:v>
                </c:pt>
                <c:pt idx="83286">
                  <c:v>1187</c:v>
                </c:pt>
                <c:pt idx="83287">
                  <c:v>1385</c:v>
                </c:pt>
                <c:pt idx="83288">
                  <c:v>1517</c:v>
                </c:pt>
                <c:pt idx="83289">
                  <c:v>1612</c:v>
                </c:pt>
                <c:pt idx="83290">
                  <c:v>1670</c:v>
                </c:pt>
                <c:pt idx="83291">
                  <c:v>1691</c:v>
                </c:pt>
                <c:pt idx="83292">
                  <c:v>1715</c:v>
                </c:pt>
                <c:pt idx="83293">
                  <c:v>1752</c:v>
                </c:pt>
                <c:pt idx="83294">
                  <c:v>1719</c:v>
                </c:pt>
                <c:pt idx="83295">
                  <c:v>1661</c:v>
                </c:pt>
                <c:pt idx="83296">
                  <c:v>1561</c:v>
                </c:pt>
                <c:pt idx="83297">
                  <c:v>1455</c:v>
                </c:pt>
                <c:pt idx="83298">
                  <c:v>1516</c:v>
                </c:pt>
                <c:pt idx="83299">
                  <c:v>1524</c:v>
                </c:pt>
                <c:pt idx="83300">
                  <c:v>1469</c:v>
                </c:pt>
                <c:pt idx="83301">
                  <c:v>1418</c:v>
                </c:pt>
                <c:pt idx="83302">
                  <c:v>1383</c:v>
                </c:pt>
                <c:pt idx="83303">
                  <c:v>1305</c:v>
                </c:pt>
                <c:pt idx="83304">
                  <c:v>1266</c:v>
                </c:pt>
                <c:pt idx="83305">
                  <c:v>1225</c:v>
                </c:pt>
                <c:pt idx="83306">
                  <c:v>1194</c:v>
                </c:pt>
                <c:pt idx="83307">
                  <c:v>1181</c:v>
                </c:pt>
                <c:pt idx="83308">
                  <c:v>1174</c:v>
                </c:pt>
                <c:pt idx="83309">
                  <c:v>1153</c:v>
                </c:pt>
                <c:pt idx="83310">
                  <c:v>1160</c:v>
                </c:pt>
                <c:pt idx="83311">
                  <c:v>1264</c:v>
                </c:pt>
                <c:pt idx="83312">
                  <c:v>1400</c:v>
                </c:pt>
                <c:pt idx="83313">
                  <c:v>1471</c:v>
                </c:pt>
                <c:pt idx="83314">
                  <c:v>1527</c:v>
                </c:pt>
                <c:pt idx="83315">
                  <c:v>1531</c:v>
                </c:pt>
                <c:pt idx="83316">
                  <c:v>1491</c:v>
                </c:pt>
                <c:pt idx="83317">
                  <c:v>1520</c:v>
                </c:pt>
                <c:pt idx="83318">
                  <c:v>1500</c:v>
                </c:pt>
                <c:pt idx="83319">
                  <c:v>1475</c:v>
                </c:pt>
                <c:pt idx="83320">
                  <c:v>1456</c:v>
                </c:pt>
                <c:pt idx="83321">
                  <c:v>1412</c:v>
                </c:pt>
                <c:pt idx="83322">
                  <c:v>1514</c:v>
                </c:pt>
                <c:pt idx="83323">
                  <c:v>1496</c:v>
                </c:pt>
                <c:pt idx="83324">
                  <c:v>1469</c:v>
                </c:pt>
                <c:pt idx="83325">
                  <c:v>1425</c:v>
                </c:pt>
                <c:pt idx="83326">
                  <c:v>1395</c:v>
                </c:pt>
                <c:pt idx="83327">
                  <c:v>1338</c:v>
                </c:pt>
                <c:pt idx="83328">
                  <c:v>1285</c:v>
                </c:pt>
                <c:pt idx="83329">
                  <c:v>1250</c:v>
                </c:pt>
                <c:pt idx="83330">
                  <c:v>1219</c:v>
                </c:pt>
                <c:pt idx="83331">
                  <c:v>1191</c:v>
                </c:pt>
                <c:pt idx="83332">
                  <c:v>1175</c:v>
                </c:pt>
                <c:pt idx="83333">
                  <c:v>1134</c:v>
                </c:pt>
                <c:pt idx="83334">
                  <c:v>1099</c:v>
                </c:pt>
                <c:pt idx="83335">
                  <c:v>1155</c:v>
                </c:pt>
                <c:pt idx="83336">
                  <c:v>1202</c:v>
                </c:pt>
                <c:pt idx="83337">
                  <c:v>1250</c:v>
                </c:pt>
                <c:pt idx="83338">
                  <c:v>1349</c:v>
                </c:pt>
                <c:pt idx="83339">
                  <c:v>1389</c:v>
                </c:pt>
                <c:pt idx="83340">
                  <c:v>1407</c:v>
                </c:pt>
                <c:pt idx="83341">
                  <c:v>1416</c:v>
                </c:pt>
                <c:pt idx="83342">
                  <c:v>1408</c:v>
                </c:pt>
                <c:pt idx="83343">
                  <c:v>1341</c:v>
                </c:pt>
                <c:pt idx="83344">
                  <c:v>1332</c:v>
                </c:pt>
                <c:pt idx="83345">
                  <c:v>1321</c:v>
                </c:pt>
                <c:pt idx="83346">
                  <c:v>1412</c:v>
                </c:pt>
                <c:pt idx="83347">
                  <c:v>1440</c:v>
                </c:pt>
                <c:pt idx="83348">
                  <c:v>1429</c:v>
                </c:pt>
                <c:pt idx="83349">
                  <c:v>1415</c:v>
                </c:pt>
                <c:pt idx="83350">
                  <c:v>1338</c:v>
                </c:pt>
                <c:pt idx="83351">
                  <c:v>1279</c:v>
                </c:pt>
                <c:pt idx="83352">
                  <c:v>1244</c:v>
                </c:pt>
                <c:pt idx="83353">
                  <c:v>1200</c:v>
                </c:pt>
                <c:pt idx="83354">
                  <c:v>1187</c:v>
                </c:pt>
                <c:pt idx="83355">
                  <c:v>1182</c:v>
                </c:pt>
                <c:pt idx="83356">
                  <c:v>1189</c:v>
                </c:pt>
                <c:pt idx="83357">
                  <c:v>1205</c:v>
                </c:pt>
                <c:pt idx="83358">
                  <c:v>1245</c:v>
                </c:pt>
                <c:pt idx="83359">
                  <c:v>1463</c:v>
                </c:pt>
                <c:pt idx="83360">
                  <c:v>1589</c:v>
                </c:pt>
                <c:pt idx="83361">
                  <c:v>1651</c:v>
                </c:pt>
                <c:pt idx="83362">
                  <c:v>1689</c:v>
                </c:pt>
                <c:pt idx="83363">
                  <c:v>1703</c:v>
                </c:pt>
                <c:pt idx="83364">
                  <c:v>1741</c:v>
                </c:pt>
                <c:pt idx="83365">
                  <c:v>1748</c:v>
                </c:pt>
                <c:pt idx="83366">
                  <c:v>1667</c:v>
                </c:pt>
                <c:pt idx="83367">
                  <c:v>1606</c:v>
                </c:pt>
                <c:pt idx="83368">
                  <c:v>1525</c:v>
                </c:pt>
                <c:pt idx="83369">
                  <c:v>1474</c:v>
                </c:pt>
                <c:pt idx="83370">
                  <c:v>1538</c:v>
                </c:pt>
                <c:pt idx="83371">
                  <c:v>1532</c:v>
                </c:pt>
                <c:pt idx="83372">
                  <c:v>1510</c:v>
                </c:pt>
                <c:pt idx="83373">
                  <c:v>1450</c:v>
                </c:pt>
                <c:pt idx="83374">
                  <c:v>1387</c:v>
                </c:pt>
                <c:pt idx="83375">
                  <c:v>1320</c:v>
                </c:pt>
                <c:pt idx="83376">
                  <c:v>1279</c:v>
                </c:pt>
                <c:pt idx="83377">
                  <c:v>1250</c:v>
                </c:pt>
                <c:pt idx="83378">
                  <c:v>1172</c:v>
                </c:pt>
                <c:pt idx="83379">
                  <c:v>1152</c:v>
                </c:pt>
                <c:pt idx="83380">
                  <c:v>1144</c:v>
                </c:pt>
                <c:pt idx="83381">
                  <c:v>1131</c:v>
                </c:pt>
                <c:pt idx="83382">
                  <c:v>1143</c:v>
                </c:pt>
                <c:pt idx="83383">
                  <c:v>1385</c:v>
                </c:pt>
                <c:pt idx="83384">
                  <c:v>1547</c:v>
                </c:pt>
                <c:pt idx="83385">
                  <c:v>1626</c:v>
                </c:pt>
                <c:pt idx="83386">
                  <c:v>1698</c:v>
                </c:pt>
                <c:pt idx="83387">
                  <c:v>1681</c:v>
                </c:pt>
                <c:pt idx="83388">
                  <c:v>1653</c:v>
                </c:pt>
                <c:pt idx="83389">
                  <c:v>1627</c:v>
                </c:pt>
                <c:pt idx="83390">
                  <c:v>1570</c:v>
                </c:pt>
                <c:pt idx="83391">
                  <c:v>1348</c:v>
                </c:pt>
                <c:pt idx="83392">
                  <c:v>1307</c:v>
                </c:pt>
                <c:pt idx="83393">
                  <c:v>1322</c:v>
                </c:pt>
                <c:pt idx="83394">
                  <c:v>1431</c:v>
                </c:pt>
                <c:pt idx="83395">
                  <c:v>1347</c:v>
                </c:pt>
                <c:pt idx="83396">
                  <c:v>1370</c:v>
                </c:pt>
                <c:pt idx="83397">
                  <c:v>1369</c:v>
                </c:pt>
                <c:pt idx="83398">
                  <c:v>1304</c:v>
                </c:pt>
                <c:pt idx="83399">
                  <c:v>1259</c:v>
                </c:pt>
                <c:pt idx="83400">
                  <c:v>1205</c:v>
                </c:pt>
                <c:pt idx="83401">
                  <c:v>1192</c:v>
                </c:pt>
                <c:pt idx="83402">
                  <c:v>1176</c:v>
                </c:pt>
                <c:pt idx="83403">
                  <c:v>1155</c:v>
                </c:pt>
                <c:pt idx="83404">
                  <c:v>1163</c:v>
                </c:pt>
                <c:pt idx="83405">
                  <c:v>1180</c:v>
                </c:pt>
                <c:pt idx="83406">
                  <c:v>1215</c:v>
                </c:pt>
                <c:pt idx="83407">
                  <c:v>1394</c:v>
                </c:pt>
                <c:pt idx="83408">
                  <c:v>1521</c:v>
                </c:pt>
                <c:pt idx="83409">
                  <c:v>1605</c:v>
                </c:pt>
                <c:pt idx="83410">
                  <c:v>1655</c:v>
                </c:pt>
                <c:pt idx="83411">
                  <c:v>1635</c:v>
                </c:pt>
                <c:pt idx="83412">
                  <c:v>1615</c:v>
                </c:pt>
                <c:pt idx="83413">
                  <c:v>1622</c:v>
                </c:pt>
                <c:pt idx="83414">
                  <c:v>1592</c:v>
                </c:pt>
                <c:pt idx="83415">
                  <c:v>1570</c:v>
                </c:pt>
                <c:pt idx="83416">
                  <c:v>1467</c:v>
                </c:pt>
                <c:pt idx="83417">
                  <c:v>1365</c:v>
                </c:pt>
                <c:pt idx="83418">
                  <c:v>1475</c:v>
                </c:pt>
                <c:pt idx="83419">
                  <c:v>1477</c:v>
                </c:pt>
                <c:pt idx="83420">
                  <c:v>1447</c:v>
                </c:pt>
                <c:pt idx="83421">
                  <c:v>1404</c:v>
                </c:pt>
                <c:pt idx="83422">
                  <c:v>1336</c:v>
                </c:pt>
                <c:pt idx="83423">
                  <c:v>1276</c:v>
                </c:pt>
                <c:pt idx="83424">
                  <c:v>1235</c:v>
                </c:pt>
                <c:pt idx="83425">
                  <c:v>1197</c:v>
                </c:pt>
                <c:pt idx="83426">
                  <c:v>1181</c:v>
                </c:pt>
                <c:pt idx="83427">
                  <c:v>1167</c:v>
                </c:pt>
                <c:pt idx="83428">
                  <c:v>1164</c:v>
                </c:pt>
                <c:pt idx="83429">
                  <c:v>1203</c:v>
                </c:pt>
                <c:pt idx="83430">
                  <c:v>1229</c:v>
                </c:pt>
                <c:pt idx="83431">
                  <c:v>1401</c:v>
                </c:pt>
                <c:pt idx="83432">
                  <c:v>1514</c:v>
                </c:pt>
                <c:pt idx="83433">
                  <c:v>1626</c:v>
                </c:pt>
                <c:pt idx="83434">
                  <c:v>1674</c:v>
                </c:pt>
                <c:pt idx="83435">
                  <c:v>1688</c:v>
                </c:pt>
                <c:pt idx="83436">
                  <c:v>1696</c:v>
                </c:pt>
                <c:pt idx="83437">
                  <c:v>1711</c:v>
                </c:pt>
                <c:pt idx="83438">
                  <c:v>1715</c:v>
                </c:pt>
                <c:pt idx="83439">
                  <c:v>1679</c:v>
                </c:pt>
                <c:pt idx="83440">
                  <c:v>1609</c:v>
                </c:pt>
                <c:pt idx="83441">
                  <c:v>1506</c:v>
                </c:pt>
                <c:pt idx="83442">
                  <c:v>1580</c:v>
                </c:pt>
                <c:pt idx="83443">
                  <c:v>1563</c:v>
                </c:pt>
                <c:pt idx="83444">
                  <c:v>1535</c:v>
                </c:pt>
                <c:pt idx="83445">
                  <c:v>1487</c:v>
                </c:pt>
                <c:pt idx="83446">
                  <c:v>1421</c:v>
                </c:pt>
                <c:pt idx="83447">
                  <c:v>1352</c:v>
                </c:pt>
                <c:pt idx="83448">
                  <c:v>1303</c:v>
                </c:pt>
                <c:pt idx="83449">
                  <c:v>1254</c:v>
                </c:pt>
                <c:pt idx="83450">
                  <c:v>1230</c:v>
                </c:pt>
                <c:pt idx="83451">
                  <c:v>1242</c:v>
                </c:pt>
                <c:pt idx="83452">
                  <c:v>1226</c:v>
                </c:pt>
                <c:pt idx="83453">
                  <c:v>1258</c:v>
                </c:pt>
                <c:pt idx="83454">
                  <c:v>1261</c:v>
                </c:pt>
                <c:pt idx="83455">
                  <c:v>1432</c:v>
                </c:pt>
                <c:pt idx="83456">
                  <c:v>1509</c:v>
                </c:pt>
                <c:pt idx="83457">
                  <c:v>1664</c:v>
                </c:pt>
                <c:pt idx="83458">
                  <c:v>1643</c:v>
                </c:pt>
                <c:pt idx="83459">
                  <c:v>1637</c:v>
                </c:pt>
                <c:pt idx="83460">
                  <c:v>1671</c:v>
                </c:pt>
                <c:pt idx="83461">
                  <c:v>1681</c:v>
                </c:pt>
                <c:pt idx="83462">
                  <c:v>1692</c:v>
                </c:pt>
                <c:pt idx="83463">
                  <c:v>1644</c:v>
                </c:pt>
                <c:pt idx="83464">
                  <c:v>1600</c:v>
                </c:pt>
                <c:pt idx="83465">
                  <c:v>1542</c:v>
                </c:pt>
                <c:pt idx="83466">
                  <c:v>1574</c:v>
                </c:pt>
                <c:pt idx="83467">
                  <c:v>1582</c:v>
                </c:pt>
                <c:pt idx="83468">
                  <c:v>1541</c:v>
                </c:pt>
                <c:pt idx="83469">
                  <c:v>1509</c:v>
                </c:pt>
                <c:pt idx="83470">
                  <c:v>1458</c:v>
                </c:pt>
                <c:pt idx="83471">
                  <c:v>1402</c:v>
                </c:pt>
                <c:pt idx="83472">
                  <c:v>1344</c:v>
                </c:pt>
                <c:pt idx="83473">
                  <c:v>1313</c:v>
                </c:pt>
                <c:pt idx="83474">
                  <c:v>1291</c:v>
                </c:pt>
                <c:pt idx="83475">
                  <c:v>1269</c:v>
                </c:pt>
                <c:pt idx="83476">
                  <c:v>1263</c:v>
                </c:pt>
                <c:pt idx="83477">
                  <c:v>1239</c:v>
                </c:pt>
                <c:pt idx="83478">
                  <c:v>1236</c:v>
                </c:pt>
                <c:pt idx="83479">
                  <c:v>1331</c:v>
                </c:pt>
                <c:pt idx="83480">
                  <c:v>1404</c:v>
                </c:pt>
                <c:pt idx="83481">
                  <c:v>1297</c:v>
                </c:pt>
                <c:pt idx="83482">
                  <c:v>1365</c:v>
                </c:pt>
                <c:pt idx="83483">
                  <c:v>1404</c:v>
                </c:pt>
                <c:pt idx="83484">
                  <c:v>1375</c:v>
                </c:pt>
                <c:pt idx="83485">
                  <c:v>1348</c:v>
                </c:pt>
                <c:pt idx="83486">
                  <c:v>1352</c:v>
                </c:pt>
                <c:pt idx="83487">
                  <c:v>1359</c:v>
                </c:pt>
                <c:pt idx="83488">
                  <c:v>1335</c:v>
                </c:pt>
                <c:pt idx="83489">
                  <c:v>1378</c:v>
                </c:pt>
                <c:pt idx="83490">
                  <c:v>1432</c:v>
                </c:pt>
                <c:pt idx="83491">
                  <c:v>1439</c:v>
                </c:pt>
                <c:pt idx="83492">
                  <c:v>1393</c:v>
                </c:pt>
                <c:pt idx="83493">
                  <c:v>1355</c:v>
                </c:pt>
                <c:pt idx="83494">
                  <c:v>1316</c:v>
                </c:pt>
                <c:pt idx="83495">
                  <c:v>1282</c:v>
                </c:pt>
                <c:pt idx="83496">
                  <c:v>1246</c:v>
                </c:pt>
                <c:pt idx="83497">
                  <c:v>1223</c:v>
                </c:pt>
                <c:pt idx="83498">
                  <c:v>1197</c:v>
                </c:pt>
                <c:pt idx="83499">
                  <c:v>1176</c:v>
                </c:pt>
                <c:pt idx="83500">
                  <c:v>1143</c:v>
                </c:pt>
                <c:pt idx="83501">
                  <c:v>1139</c:v>
                </c:pt>
                <c:pt idx="83502">
                  <c:v>1091</c:v>
                </c:pt>
                <c:pt idx="83503">
                  <c:v>1167</c:v>
                </c:pt>
                <c:pt idx="83504">
                  <c:v>1199</c:v>
                </c:pt>
                <c:pt idx="83505">
                  <c:v>1255</c:v>
                </c:pt>
                <c:pt idx="83506">
                  <c:v>1337</c:v>
                </c:pt>
                <c:pt idx="83507">
                  <c:v>1367</c:v>
                </c:pt>
                <c:pt idx="83508">
                  <c:v>1376</c:v>
                </c:pt>
                <c:pt idx="83509">
                  <c:v>1339</c:v>
                </c:pt>
                <c:pt idx="83510">
                  <c:v>1318</c:v>
                </c:pt>
                <c:pt idx="83511">
                  <c:v>1293</c:v>
                </c:pt>
                <c:pt idx="83512">
                  <c:v>1290</c:v>
                </c:pt>
                <c:pt idx="83513">
                  <c:v>1307</c:v>
                </c:pt>
                <c:pt idx="83514">
                  <c:v>1386</c:v>
                </c:pt>
                <c:pt idx="83515">
                  <c:v>1383</c:v>
                </c:pt>
                <c:pt idx="83516">
                  <c:v>1352</c:v>
                </c:pt>
                <c:pt idx="83517">
                  <c:v>1293</c:v>
                </c:pt>
                <c:pt idx="83518">
                  <c:v>1255</c:v>
                </c:pt>
                <c:pt idx="83519">
                  <c:v>1216</c:v>
                </c:pt>
                <c:pt idx="83520">
                  <c:v>1171</c:v>
                </c:pt>
                <c:pt idx="83521">
                  <c:v>1156</c:v>
                </c:pt>
                <c:pt idx="83522">
                  <c:v>1137</c:v>
                </c:pt>
                <c:pt idx="83523">
                  <c:v>1125</c:v>
                </c:pt>
                <c:pt idx="83524">
                  <c:v>1140</c:v>
                </c:pt>
                <c:pt idx="83525">
                  <c:v>1195</c:v>
                </c:pt>
                <c:pt idx="83526">
                  <c:v>1224</c:v>
                </c:pt>
                <c:pt idx="83527">
                  <c:v>1387</c:v>
                </c:pt>
                <c:pt idx="83528">
                  <c:v>1524</c:v>
                </c:pt>
                <c:pt idx="83529">
                  <c:v>1623</c:v>
                </c:pt>
                <c:pt idx="83530">
                  <c:v>1687</c:v>
                </c:pt>
                <c:pt idx="83531">
                  <c:v>1698</c:v>
                </c:pt>
                <c:pt idx="83532">
                  <c:v>1683</c:v>
                </c:pt>
                <c:pt idx="83533">
                  <c:v>1693</c:v>
                </c:pt>
                <c:pt idx="83534">
                  <c:v>1718</c:v>
                </c:pt>
                <c:pt idx="83535">
                  <c:v>1656</c:v>
                </c:pt>
                <c:pt idx="83536">
                  <c:v>1546</c:v>
                </c:pt>
                <c:pt idx="83537">
                  <c:v>1413</c:v>
                </c:pt>
                <c:pt idx="83538">
                  <c:v>1450</c:v>
                </c:pt>
                <c:pt idx="83539">
                  <c:v>1456</c:v>
                </c:pt>
                <c:pt idx="83540">
                  <c:v>1448</c:v>
                </c:pt>
                <c:pt idx="83541">
                  <c:v>1394</c:v>
                </c:pt>
                <c:pt idx="83542">
                  <c:v>1335</c:v>
                </c:pt>
                <c:pt idx="83543">
                  <c:v>1271</c:v>
                </c:pt>
                <c:pt idx="83544">
                  <c:v>1220</c:v>
                </c:pt>
                <c:pt idx="83545">
                  <c:v>1192</c:v>
                </c:pt>
                <c:pt idx="83546">
                  <c:v>1174</c:v>
                </c:pt>
                <c:pt idx="83547">
                  <c:v>1157</c:v>
                </c:pt>
                <c:pt idx="83548">
                  <c:v>1175</c:v>
                </c:pt>
                <c:pt idx="83549">
                  <c:v>1173</c:v>
                </c:pt>
                <c:pt idx="83550">
                  <c:v>1247</c:v>
                </c:pt>
                <c:pt idx="83551">
                  <c:v>1406</c:v>
                </c:pt>
                <c:pt idx="83552">
                  <c:v>1438</c:v>
                </c:pt>
                <c:pt idx="83553">
                  <c:v>1524</c:v>
                </c:pt>
                <c:pt idx="83554">
                  <c:v>1548</c:v>
                </c:pt>
                <c:pt idx="83555">
                  <c:v>1601</c:v>
                </c:pt>
                <c:pt idx="83556">
                  <c:v>1613</c:v>
                </c:pt>
                <c:pt idx="83557">
                  <c:v>1661</c:v>
                </c:pt>
                <c:pt idx="83558">
                  <c:v>1670</c:v>
                </c:pt>
                <c:pt idx="83559">
                  <c:v>1633</c:v>
                </c:pt>
                <c:pt idx="83560">
                  <c:v>1547</c:v>
                </c:pt>
                <c:pt idx="83561">
                  <c:v>1491</c:v>
                </c:pt>
                <c:pt idx="83562">
                  <c:v>1532</c:v>
                </c:pt>
                <c:pt idx="83563">
                  <c:v>1559</c:v>
                </c:pt>
                <c:pt idx="83564">
                  <c:v>1543</c:v>
                </c:pt>
                <c:pt idx="83565">
                  <c:v>1498</c:v>
                </c:pt>
                <c:pt idx="83566">
                  <c:v>1446</c:v>
                </c:pt>
                <c:pt idx="83567">
                  <c:v>1350</c:v>
                </c:pt>
                <c:pt idx="83568">
                  <c:v>1297</c:v>
                </c:pt>
                <c:pt idx="83569">
                  <c:v>1273</c:v>
                </c:pt>
                <c:pt idx="83570">
                  <c:v>1256</c:v>
                </c:pt>
                <c:pt idx="83571">
                  <c:v>1232</c:v>
                </c:pt>
                <c:pt idx="83572">
                  <c:v>1234</c:v>
                </c:pt>
                <c:pt idx="83573">
                  <c:v>1244</c:v>
                </c:pt>
                <c:pt idx="83574">
                  <c:v>1267</c:v>
                </c:pt>
                <c:pt idx="83575">
                  <c:v>1475</c:v>
                </c:pt>
                <c:pt idx="83576">
                  <c:v>1604</c:v>
                </c:pt>
                <c:pt idx="83577">
                  <c:v>1677</c:v>
                </c:pt>
                <c:pt idx="83578">
                  <c:v>1724</c:v>
                </c:pt>
                <c:pt idx="83579">
                  <c:v>1776</c:v>
                </c:pt>
                <c:pt idx="83580">
                  <c:v>1822</c:v>
                </c:pt>
                <c:pt idx="83581">
                  <c:v>1790</c:v>
                </c:pt>
                <c:pt idx="83582">
                  <c:v>1759</c:v>
                </c:pt>
                <c:pt idx="83583">
                  <c:v>1708</c:v>
                </c:pt>
                <c:pt idx="83584">
                  <c:v>1622</c:v>
                </c:pt>
                <c:pt idx="83585">
                  <c:v>1524</c:v>
                </c:pt>
                <c:pt idx="83586">
                  <c:v>1562</c:v>
                </c:pt>
                <c:pt idx="83587">
                  <c:v>1589</c:v>
                </c:pt>
                <c:pt idx="83588">
                  <c:v>1567</c:v>
                </c:pt>
                <c:pt idx="83589">
                  <c:v>1538</c:v>
                </c:pt>
                <c:pt idx="83590">
                  <c:v>1485</c:v>
                </c:pt>
                <c:pt idx="83591">
                  <c:v>1398</c:v>
                </c:pt>
                <c:pt idx="83592">
                  <c:v>1345</c:v>
                </c:pt>
                <c:pt idx="83593">
                  <c:v>1308</c:v>
                </c:pt>
                <c:pt idx="83594">
                  <c:v>1275</c:v>
                </c:pt>
                <c:pt idx="83595">
                  <c:v>1246</c:v>
                </c:pt>
                <c:pt idx="83596">
                  <c:v>1264</c:v>
                </c:pt>
                <c:pt idx="83597">
                  <c:v>1271</c:v>
                </c:pt>
                <c:pt idx="83598">
                  <c:v>1311</c:v>
                </c:pt>
                <c:pt idx="83599">
                  <c:v>1513</c:v>
                </c:pt>
                <c:pt idx="83600">
                  <c:v>1610</c:v>
                </c:pt>
                <c:pt idx="83601">
                  <c:v>1694</c:v>
                </c:pt>
                <c:pt idx="83602">
                  <c:v>1774</c:v>
                </c:pt>
                <c:pt idx="83603">
                  <c:v>1807</c:v>
                </c:pt>
                <c:pt idx="83604">
                  <c:v>1801</c:v>
                </c:pt>
                <c:pt idx="83605">
                  <c:v>1795</c:v>
                </c:pt>
                <c:pt idx="83606">
                  <c:v>1732</c:v>
                </c:pt>
                <c:pt idx="83607">
                  <c:v>1692</c:v>
                </c:pt>
                <c:pt idx="83608">
                  <c:v>1615</c:v>
                </c:pt>
                <c:pt idx="83609">
                  <c:v>1508</c:v>
                </c:pt>
                <c:pt idx="83610">
                  <c:v>1622</c:v>
                </c:pt>
                <c:pt idx="83611">
                  <c:v>1634</c:v>
                </c:pt>
                <c:pt idx="83612">
                  <c:v>1587</c:v>
                </c:pt>
                <c:pt idx="83613">
                  <c:v>1508</c:v>
                </c:pt>
                <c:pt idx="83614">
                  <c:v>1486</c:v>
                </c:pt>
                <c:pt idx="83615">
                  <c:v>1431</c:v>
                </c:pt>
                <c:pt idx="83616">
                  <c:v>1356</c:v>
                </c:pt>
                <c:pt idx="83617">
                  <c:v>1315</c:v>
                </c:pt>
                <c:pt idx="83618">
                  <c:v>1283</c:v>
                </c:pt>
                <c:pt idx="83619">
                  <c:v>1265</c:v>
                </c:pt>
                <c:pt idx="83620">
                  <c:v>1278</c:v>
                </c:pt>
                <c:pt idx="83621">
                  <c:v>1293</c:v>
                </c:pt>
                <c:pt idx="83622">
                  <c:v>1300</c:v>
                </c:pt>
                <c:pt idx="83623">
                  <c:v>1509</c:v>
                </c:pt>
                <c:pt idx="83624">
                  <c:v>1641</c:v>
                </c:pt>
                <c:pt idx="83625">
                  <c:v>1743</c:v>
                </c:pt>
                <c:pt idx="83626">
                  <c:v>1797</c:v>
                </c:pt>
                <c:pt idx="83627">
                  <c:v>1836</c:v>
                </c:pt>
                <c:pt idx="83628">
                  <c:v>1854</c:v>
                </c:pt>
                <c:pt idx="83629">
                  <c:v>1814</c:v>
                </c:pt>
                <c:pt idx="83630">
                  <c:v>1720</c:v>
                </c:pt>
                <c:pt idx="83631">
                  <c:v>1639</c:v>
                </c:pt>
                <c:pt idx="83632">
                  <c:v>1526</c:v>
                </c:pt>
                <c:pt idx="83633">
                  <c:v>1480</c:v>
                </c:pt>
                <c:pt idx="83634">
                  <c:v>1557</c:v>
                </c:pt>
                <c:pt idx="83635">
                  <c:v>1593</c:v>
                </c:pt>
                <c:pt idx="83636">
                  <c:v>1577</c:v>
                </c:pt>
                <c:pt idx="83637">
                  <c:v>1527</c:v>
                </c:pt>
                <c:pt idx="83638">
                  <c:v>1479</c:v>
                </c:pt>
                <c:pt idx="83639">
                  <c:v>1425</c:v>
                </c:pt>
                <c:pt idx="83640">
                  <c:v>1368</c:v>
                </c:pt>
                <c:pt idx="83641">
                  <c:v>1329</c:v>
                </c:pt>
                <c:pt idx="83642">
                  <c:v>1285</c:v>
                </c:pt>
                <c:pt idx="83643">
                  <c:v>1287</c:v>
                </c:pt>
                <c:pt idx="83644">
                  <c:v>1281</c:v>
                </c:pt>
                <c:pt idx="83645">
                  <c:v>1268</c:v>
                </c:pt>
                <c:pt idx="83646">
                  <c:v>1290</c:v>
                </c:pt>
                <c:pt idx="83647">
                  <c:v>1387</c:v>
                </c:pt>
                <c:pt idx="83648">
                  <c:v>1515</c:v>
                </c:pt>
                <c:pt idx="83649">
                  <c:v>1627</c:v>
                </c:pt>
                <c:pt idx="83650">
                  <c:v>1667</c:v>
                </c:pt>
                <c:pt idx="83651">
                  <c:v>1672</c:v>
                </c:pt>
                <c:pt idx="83652">
                  <c:v>1672</c:v>
                </c:pt>
                <c:pt idx="83653">
                  <c:v>1640</c:v>
                </c:pt>
                <c:pt idx="83654">
                  <c:v>1648</c:v>
                </c:pt>
                <c:pt idx="83655">
                  <c:v>1639</c:v>
                </c:pt>
                <c:pt idx="83656">
                  <c:v>1623</c:v>
                </c:pt>
                <c:pt idx="83657">
                  <c:v>1581</c:v>
                </c:pt>
                <c:pt idx="83658">
                  <c:v>1640</c:v>
                </c:pt>
                <c:pt idx="83659">
                  <c:v>1673</c:v>
                </c:pt>
                <c:pt idx="83660">
                  <c:v>1635</c:v>
                </c:pt>
                <c:pt idx="83661">
                  <c:v>1592</c:v>
                </c:pt>
                <c:pt idx="83662">
                  <c:v>1535</c:v>
                </c:pt>
                <c:pt idx="83663">
                  <c:v>1493</c:v>
                </c:pt>
                <c:pt idx="83664">
                  <c:v>1447</c:v>
                </c:pt>
                <c:pt idx="83665">
                  <c:v>1406</c:v>
                </c:pt>
                <c:pt idx="83666">
                  <c:v>1343</c:v>
                </c:pt>
                <c:pt idx="83667">
                  <c:v>1337</c:v>
                </c:pt>
                <c:pt idx="83668">
                  <c:v>1304</c:v>
                </c:pt>
                <c:pt idx="83669">
                  <c:v>1283</c:v>
                </c:pt>
                <c:pt idx="83670">
                  <c:v>1239</c:v>
                </c:pt>
                <c:pt idx="83671">
                  <c:v>1258</c:v>
                </c:pt>
                <c:pt idx="83672">
                  <c:v>1316</c:v>
                </c:pt>
                <c:pt idx="83673">
                  <c:v>1381</c:v>
                </c:pt>
                <c:pt idx="83674">
                  <c:v>1430</c:v>
                </c:pt>
                <c:pt idx="83675">
                  <c:v>1424</c:v>
                </c:pt>
                <c:pt idx="83676">
                  <c:v>1443</c:v>
                </c:pt>
                <c:pt idx="83677">
                  <c:v>1444</c:v>
                </c:pt>
                <c:pt idx="83678">
                  <c:v>1421</c:v>
                </c:pt>
                <c:pt idx="83679">
                  <c:v>1388</c:v>
                </c:pt>
                <c:pt idx="83680">
                  <c:v>1404</c:v>
                </c:pt>
                <c:pt idx="83681">
                  <c:v>1404</c:v>
                </c:pt>
                <c:pt idx="83682">
                  <c:v>1471</c:v>
                </c:pt>
                <c:pt idx="83683">
                  <c:v>1535</c:v>
                </c:pt>
                <c:pt idx="83684">
                  <c:v>1546</c:v>
                </c:pt>
                <c:pt idx="83685">
                  <c:v>1539</c:v>
                </c:pt>
                <c:pt idx="83686">
                  <c:v>1455</c:v>
                </c:pt>
                <c:pt idx="83687">
                  <c:v>1410</c:v>
                </c:pt>
                <c:pt idx="83688">
                  <c:v>1355</c:v>
                </c:pt>
                <c:pt idx="83689">
                  <c:v>1317</c:v>
                </c:pt>
                <c:pt idx="83690">
                  <c:v>1283</c:v>
                </c:pt>
                <c:pt idx="83691">
                  <c:v>1280</c:v>
                </c:pt>
                <c:pt idx="83692">
                  <c:v>1275</c:v>
                </c:pt>
                <c:pt idx="83693">
                  <c:v>1291</c:v>
                </c:pt>
                <c:pt idx="83694">
                  <c:v>1332</c:v>
                </c:pt>
                <c:pt idx="83695">
                  <c:v>1531</c:v>
                </c:pt>
                <c:pt idx="83696">
                  <c:v>1632</c:v>
                </c:pt>
                <c:pt idx="83697">
                  <c:v>1742</c:v>
                </c:pt>
                <c:pt idx="83698">
                  <c:v>1781</c:v>
                </c:pt>
                <c:pt idx="83699">
                  <c:v>1768</c:v>
                </c:pt>
                <c:pt idx="83700">
                  <c:v>1711</c:v>
                </c:pt>
                <c:pt idx="83701">
                  <c:v>1751</c:v>
                </c:pt>
                <c:pt idx="83702">
                  <c:v>1747</c:v>
                </c:pt>
                <c:pt idx="83703">
                  <c:v>1714</c:v>
                </c:pt>
                <c:pt idx="83704">
                  <c:v>1570</c:v>
                </c:pt>
                <c:pt idx="83705">
                  <c:v>1511</c:v>
                </c:pt>
                <c:pt idx="83706">
                  <c:v>1568</c:v>
                </c:pt>
                <c:pt idx="83707">
                  <c:v>1569</c:v>
                </c:pt>
                <c:pt idx="83708">
                  <c:v>1532</c:v>
                </c:pt>
                <c:pt idx="83709">
                  <c:v>1468</c:v>
                </c:pt>
                <c:pt idx="83710">
                  <c:v>1399</c:v>
                </c:pt>
                <c:pt idx="83711">
                  <c:v>1310</c:v>
                </c:pt>
                <c:pt idx="83712">
                  <c:v>1303</c:v>
                </c:pt>
                <c:pt idx="83713">
                  <c:v>1259</c:v>
                </c:pt>
                <c:pt idx="83714">
                  <c:v>1225</c:v>
                </c:pt>
                <c:pt idx="83715">
                  <c:v>1181</c:v>
                </c:pt>
                <c:pt idx="83716">
                  <c:v>1192</c:v>
                </c:pt>
                <c:pt idx="83717">
                  <c:v>1239</c:v>
                </c:pt>
                <c:pt idx="83718">
                  <c:v>1262</c:v>
                </c:pt>
                <c:pt idx="83719">
                  <c:v>1439</c:v>
                </c:pt>
                <c:pt idx="83720">
                  <c:v>1576</c:v>
                </c:pt>
                <c:pt idx="83721">
                  <c:v>1623</c:v>
                </c:pt>
                <c:pt idx="83722">
                  <c:v>1699</c:v>
                </c:pt>
                <c:pt idx="83723">
                  <c:v>1726</c:v>
                </c:pt>
                <c:pt idx="83724">
                  <c:v>1682</c:v>
                </c:pt>
                <c:pt idx="83725">
                  <c:v>1616</c:v>
                </c:pt>
                <c:pt idx="83726">
                  <c:v>1620</c:v>
                </c:pt>
                <c:pt idx="83727">
                  <c:v>1563</c:v>
                </c:pt>
                <c:pt idx="83728">
                  <c:v>1482</c:v>
                </c:pt>
                <c:pt idx="83729">
                  <c:v>1438</c:v>
                </c:pt>
                <c:pt idx="83730">
                  <c:v>1492</c:v>
                </c:pt>
                <c:pt idx="83731">
                  <c:v>1485</c:v>
                </c:pt>
                <c:pt idx="83732">
                  <c:v>1463</c:v>
                </c:pt>
                <c:pt idx="83733">
                  <c:v>1404</c:v>
                </c:pt>
                <c:pt idx="83734">
                  <c:v>1342</c:v>
                </c:pt>
                <c:pt idx="83735">
                  <c:v>1280</c:v>
                </c:pt>
                <c:pt idx="83736">
                  <c:v>1253</c:v>
                </c:pt>
                <c:pt idx="83737">
                  <c:v>1179</c:v>
                </c:pt>
                <c:pt idx="83738">
                  <c:v>1197</c:v>
                </c:pt>
                <c:pt idx="83739">
                  <c:v>1199</c:v>
                </c:pt>
                <c:pt idx="83740">
                  <c:v>1158</c:v>
                </c:pt>
                <c:pt idx="83741">
                  <c:v>1186</c:v>
                </c:pt>
                <c:pt idx="83742">
                  <c:v>1199</c:v>
                </c:pt>
                <c:pt idx="83743">
                  <c:v>1353</c:v>
                </c:pt>
                <c:pt idx="83744">
                  <c:v>1452</c:v>
                </c:pt>
                <c:pt idx="83745">
                  <c:v>1535</c:v>
                </c:pt>
                <c:pt idx="83746">
                  <c:v>1629</c:v>
                </c:pt>
                <c:pt idx="83747">
                  <c:v>1658</c:v>
                </c:pt>
                <c:pt idx="83748">
                  <c:v>1652</c:v>
                </c:pt>
                <c:pt idx="83749">
                  <c:v>1632</c:v>
                </c:pt>
                <c:pt idx="83750">
                  <c:v>1622</c:v>
                </c:pt>
                <c:pt idx="83751">
                  <c:v>1543</c:v>
                </c:pt>
                <c:pt idx="83752">
                  <c:v>1456</c:v>
                </c:pt>
                <c:pt idx="83753">
                  <c:v>1421</c:v>
                </c:pt>
                <c:pt idx="83754">
                  <c:v>1477</c:v>
                </c:pt>
                <c:pt idx="83755">
                  <c:v>1470</c:v>
                </c:pt>
                <c:pt idx="83756">
                  <c:v>1425</c:v>
                </c:pt>
                <c:pt idx="83757">
                  <c:v>1374</c:v>
                </c:pt>
                <c:pt idx="83758">
                  <c:v>1304</c:v>
                </c:pt>
                <c:pt idx="83759">
                  <c:v>1254</c:v>
                </c:pt>
                <c:pt idx="83760">
                  <c:v>1211</c:v>
                </c:pt>
                <c:pt idx="83761">
                  <c:v>1164</c:v>
                </c:pt>
                <c:pt idx="83762">
                  <c:v>1167</c:v>
                </c:pt>
                <c:pt idx="83763">
                  <c:v>1155</c:v>
                </c:pt>
                <c:pt idx="83764">
                  <c:v>1165</c:v>
                </c:pt>
                <c:pt idx="83765">
                  <c:v>1106</c:v>
                </c:pt>
                <c:pt idx="83766">
                  <c:v>1125</c:v>
                </c:pt>
                <c:pt idx="83767">
                  <c:v>1346</c:v>
                </c:pt>
                <c:pt idx="83768">
                  <c:v>1454</c:v>
                </c:pt>
                <c:pt idx="83769">
                  <c:v>1556</c:v>
                </c:pt>
                <c:pt idx="83770">
                  <c:v>1629</c:v>
                </c:pt>
                <c:pt idx="83771">
                  <c:v>1627</c:v>
                </c:pt>
                <c:pt idx="83772">
                  <c:v>1677</c:v>
                </c:pt>
                <c:pt idx="83773">
                  <c:v>1707</c:v>
                </c:pt>
                <c:pt idx="83774">
                  <c:v>1709</c:v>
                </c:pt>
                <c:pt idx="83775">
                  <c:v>1665</c:v>
                </c:pt>
                <c:pt idx="83776">
                  <c:v>1568</c:v>
                </c:pt>
                <c:pt idx="83777">
                  <c:v>1465</c:v>
                </c:pt>
                <c:pt idx="83778">
                  <c:v>1518</c:v>
                </c:pt>
                <c:pt idx="83779">
                  <c:v>1531</c:v>
                </c:pt>
                <c:pt idx="83780">
                  <c:v>1508</c:v>
                </c:pt>
                <c:pt idx="83781">
                  <c:v>1442</c:v>
                </c:pt>
                <c:pt idx="83782">
                  <c:v>1373</c:v>
                </c:pt>
                <c:pt idx="83783">
                  <c:v>1303</c:v>
                </c:pt>
                <c:pt idx="83784">
                  <c:v>1279</c:v>
                </c:pt>
                <c:pt idx="83785">
                  <c:v>1070</c:v>
                </c:pt>
                <c:pt idx="83786">
                  <c:v>1080</c:v>
                </c:pt>
                <c:pt idx="83787">
                  <c:v>1071</c:v>
                </c:pt>
                <c:pt idx="83788">
                  <c:v>1208</c:v>
                </c:pt>
                <c:pt idx="83789">
                  <c:v>1249</c:v>
                </c:pt>
                <c:pt idx="83790">
                  <c:v>1283</c:v>
                </c:pt>
                <c:pt idx="83791">
                  <c:v>1449</c:v>
                </c:pt>
                <c:pt idx="83792">
                  <c:v>1578</c:v>
                </c:pt>
                <c:pt idx="83793">
                  <c:v>1649</c:v>
                </c:pt>
                <c:pt idx="83794">
                  <c:v>1599</c:v>
                </c:pt>
                <c:pt idx="83795">
                  <c:v>1586</c:v>
                </c:pt>
                <c:pt idx="83796">
                  <c:v>1549</c:v>
                </c:pt>
                <c:pt idx="83797">
                  <c:v>1572</c:v>
                </c:pt>
                <c:pt idx="83798">
                  <c:v>1568</c:v>
                </c:pt>
                <c:pt idx="83799">
                  <c:v>1532</c:v>
                </c:pt>
                <c:pt idx="83800">
                  <c:v>1460</c:v>
                </c:pt>
                <c:pt idx="83801">
                  <c:v>1399</c:v>
                </c:pt>
                <c:pt idx="83802">
                  <c:v>1475</c:v>
                </c:pt>
                <c:pt idx="83803">
                  <c:v>1466</c:v>
                </c:pt>
                <c:pt idx="83804">
                  <c:v>1439</c:v>
                </c:pt>
                <c:pt idx="83805">
                  <c:v>1387</c:v>
                </c:pt>
                <c:pt idx="83806">
                  <c:v>1337</c:v>
                </c:pt>
                <c:pt idx="83807">
                  <c:v>1275</c:v>
                </c:pt>
                <c:pt idx="83808">
                  <c:v>1244</c:v>
                </c:pt>
                <c:pt idx="83809">
                  <c:v>1211</c:v>
                </c:pt>
                <c:pt idx="83810">
                  <c:v>1190</c:v>
                </c:pt>
                <c:pt idx="83811">
                  <c:v>1168</c:v>
                </c:pt>
                <c:pt idx="83812">
                  <c:v>1167</c:v>
                </c:pt>
                <c:pt idx="83813">
                  <c:v>1175</c:v>
                </c:pt>
                <c:pt idx="83814">
                  <c:v>1168</c:v>
                </c:pt>
                <c:pt idx="83815">
                  <c:v>1275</c:v>
                </c:pt>
                <c:pt idx="83816">
                  <c:v>1386</c:v>
                </c:pt>
                <c:pt idx="83817">
                  <c:v>1490</c:v>
                </c:pt>
                <c:pt idx="83818">
                  <c:v>1540</c:v>
                </c:pt>
                <c:pt idx="83819">
                  <c:v>1576</c:v>
                </c:pt>
                <c:pt idx="83820">
                  <c:v>1565</c:v>
                </c:pt>
                <c:pt idx="83821">
                  <c:v>1524</c:v>
                </c:pt>
                <c:pt idx="83822">
                  <c:v>1500</c:v>
                </c:pt>
                <c:pt idx="83823">
                  <c:v>1484</c:v>
                </c:pt>
                <c:pt idx="83824">
                  <c:v>1430</c:v>
                </c:pt>
                <c:pt idx="83825">
                  <c:v>1400</c:v>
                </c:pt>
                <c:pt idx="83826">
                  <c:v>1460</c:v>
                </c:pt>
                <c:pt idx="83827">
                  <c:v>1465</c:v>
                </c:pt>
                <c:pt idx="83828">
                  <c:v>1431</c:v>
                </c:pt>
                <c:pt idx="83829">
                  <c:v>1384</c:v>
                </c:pt>
                <c:pt idx="83830">
                  <c:v>1332</c:v>
                </c:pt>
                <c:pt idx="83831">
                  <c:v>1276</c:v>
                </c:pt>
                <c:pt idx="83832">
                  <c:v>1225</c:v>
                </c:pt>
                <c:pt idx="83833">
                  <c:v>1197</c:v>
                </c:pt>
                <c:pt idx="83834">
                  <c:v>1171</c:v>
                </c:pt>
                <c:pt idx="83835">
                  <c:v>1142</c:v>
                </c:pt>
                <c:pt idx="83836">
                  <c:v>1135</c:v>
                </c:pt>
                <c:pt idx="83837">
                  <c:v>1093</c:v>
                </c:pt>
                <c:pt idx="83838">
                  <c:v>1056</c:v>
                </c:pt>
                <c:pt idx="83839">
                  <c:v>1102</c:v>
                </c:pt>
                <c:pt idx="83840">
                  <c:v>1181</c:v>
                </c:pt>
                <c:pt idx="83841">
                  <c:v>1284</c:v>
                </c:pt>
                <c:pt idx="83842">
                  <c:v>1388</c:v>
                </c:pt>
                <c:pt idx="83843">
                  <c:v>1438</c:v>
                </c:pt>
                <c:pt idx="83844">
                  <c:v>1465</c:v>
                </c:pt>
                <c:pt idx="83845">
                  <c:v>1463</c:v>
                </c:pt>
                <c:pt idx="83846">
                  <c:v>1475</c:v>
                </c:pt>
                <c:pt idx="83847">
                  <c:v>1440</c:v>
                </c:pt>
                <c:pt idx="83848">
                  <c:v>1384</c:v>
                </c:pt>
                <c:pt idx="83849">
                  <c:v>1428</c:v>
                </c:pt>
                <c:pt idx="83850">
                  <c:v>1517</c:v>
                </c:pt>
                <c:pt idx="83851">
                  <c:v>1551</c:v>
                </c:pt>
                <c:pt idx="83852">
                  <c:v>1532</c:v>
                </c:pt>
                <c:pt idx="83853">
                  <c:v>1503</c:v>
                </c:pt>
                <c:pt idx="83854">
                  <c:v>1460</c:v>
                </c:pt>
                <c:pt idx="83855">
                  <c:v>1416</c:v>
                </c:pt>
                <c:pt idx="83856">
                  <c:v>1325</c:v>
                </c:pt>
                <c:pt idx="83857">
                  <c:v>1292</c:v>
                </c:pt>
                <c:pt idx="83858">
                  <c:v>1284</c:v>
                </c:pt>
                <c:pt idx="83859">
                  <c:v>1269</c:v>
                </c:pt>
                <c:pt idx="83860">
                  <c:v>1276</c:v>
                </c:pt>
                <c:pt idx="83861">
                  <c:v>1306</c:v>
                </c:pt>
                <c:pt idx="83862">
                  <c:v>1340</c:v>
                </c:pt>
                <c:pt idx="83863">
                  <c:v>1525</c:v>
                </c:pt>
                <c:pt idx="83864">
                  <c:v>1663</c:v>
                </c:pt>
                <c:pt idx="83865">
                  <c:v>1786</c:v>
                </c:pt>
                <c:pt idx="83866">
                  <c:v>1824</c:v>
                </c:pt>
                <c:pt idx="83867">
                  <c:v>1822</c:v>
                </c:pt>
                <c:pt idx="83868">
                  <c:v>1819</c:v>
                </c:pt>
                <c:pt idx="83869">
                  <c:v>1813</c:v>
                </c:pt>
                <c:pt idx="83870">
                  <c:v>1767</c:v>
                </c:pt>
                <c:pt idx="83871">
                  <c:v>1742</c:v>
                </c:pt>
                <c:pt idx="83872">
                  <c:v>1654</c:v>
                </c:pt>
                <c:pt idx="83873">
                  <c:v>1544</c:v>
                </c:pt>
                <c:pt idx="83874">
                  <c:v>1559</c:v>
                </c:pt>
                <c:pt idx="83875">
                  <c:v>1568</c:v>
                </c:pt>
                <c:pt idx="83876">
                  <c:v>1507</c:v>
                </c:pt>
                <c:pt idx="83877">
                  <c:v>1512</c:v>
                </c:pt>
                <c:pt idx="83878">
                  <c:v>1482</c:v>
                </c:pt>
                <c:pt idx="83879">
                  <c:v>1371</c:v>
                </c:pt>
                <c:pt idx="83880">
                  <c:v>1341</c:v>
                </c:pt>
                <c:pt idx="83881">
                  <c:v>1309</c:v>
                </c:pt>
                <c:pt idx="83882">
                  <c:v>1279</c:v>
                </c:pt>
                <c:pt idx="83883">
                  <c:v>1259</c:v>
                </c:pt>
                <c:pt idx="83884">
                  <c:v>1255</c:v>
                </c:pt>
                <c:pt idx="83885">
                  <c:v>1296</c:v>
                </c:pt>
                <c:pt idx="83886">
                  <c:v>1309</c:v>
                </c:pt>
                <c:pt idx="83887">
                  <c:v>1464</c:v>
                </c:pt>
                <c:pt idx="83888">
                  <c:v>1653</c:v>
                </c:pt>
                <c:pt idx="83889">
                  <c:v>1729</c:v>
                </c:pt>
                <c:pt idx="83890">
                  <c:v>1756</c:v>
                </c:pt>
                <c:pt idx="83891">
                  <c:v>1786</c:v>
                </c:pt>
                <c:pt idx="83892">
                  <c:v>1791</c:v>
                </c:pt>
                <c:pt idx="83893">
                  <c:v>1807</c:v>
                </c:pt>
                <c:pt idx="83894">
                  <c:v>1810</c:v>
                </c:pt>
                <c:pt idx="83895">
                  <c:v>1759</c:v>
                </c:pt>
                <c:pt idx="83896">
                  <c:v>1673</c:v>
                </c:pt>
                <c:pt idx="83897">
                  <c:v>1553</c:v>
                </c:pt>
                <c:pt idx="83898">
                  <c:v>1610</c:v>
                </c:pt>
                <c:pt idx="83899">
                  <c:v>1615</c:v>
                </c:pt>
                <c:pt idx="83900">
                  <c:v>1590</c:v>
                </c:pt>
                <c:pt idx="83901">
                  <c:v>1507</c:v>
                </c:pt>
                <c:pt idx="83902">
                  <c:v>1476</c:v>
                </c:pt>
                <c:pt idx="83903">
                  <c:v>1396</c:v>
                </c:pt>
                <c:pt idx="83904">
                  <c:v>1193</c:v>
                </c:pt>
                <c:pt idx="83905">
                  <c:v>1194</c:v>
                </c:pt>
                <c:pt idx="83906">
                  <c:v>1259</c:v>
                </c:pt>
                <c:pt idx="83907">
                  <c:v>1255</c:v>
                </c:pt>
                <c:pt idx="83908">
                  <c:v>1239</c:v>
                </c:pt>
                <c:pt idx="83909">
                  <c:v>1283</c:v>
                </c:pt>
                <c:pt idx="83910">
                  <c:v>1301</c:v>
                </c:pt>
                <c:pt idx="83911">
                  <c:v>1486</c:v>
                </c:pt>
                <c:pt idx="83912">
                  <c:v>1549</c:v>
                </c:pt>
                <c:pt idx="83913">
                  <c:v>1654</c:v>
                </c:pt>
                <c:pt idx="83914">
                  <c:v>1776</c:v>
                </c:pt>
                <c:pt idx="83915">
                  <c:v>1826</c:v>
                </c:pt>
                <c:pt idx="83916">
                  <c:v>1785</c:v>
                </c:pt>
                <c:pt idx="83917">
                  <c:v>1837</c:v>
                </c:pt>
                <c:pt idx="83918">
                  <c:v>1779</c:v>
                </c:pt>
                <c:pt idx="83919">
                  <c:v>1700</c:v>
                </c:pt>
                <c:pt idx="83920">
                  <c:v>1647</c:v>
                </c:pt>
                <c:pt idx="83921">
                  <c:v>1554</c:v>
                </c:pt>
                <c:pt idx="83922">
                  <c:v>1588</c:v>
                </c:pt>
                <c:pt idx="83923">
                  <c:v>1615</c:v>
                </c:pt>
                <c:pt idx="83924">
                  <c:v>1584</c:v>
                </c:pt>
                <c:pt idx="83925">
                  <c:v>1537</c:v>
                </c:pt>
                <c:pt idx="83926">
                  <c:v>1483</c:v>
                </c:pt>
                <c:pt idx="83927">
                  <c:v>1400</c:v>
                </c:pt>
                <c:pt idx="83928">
                  <c:v>1313</c:v>
                </c:pt>
                <c:pt idx="83929">
                  <c:v>1314</c:v>
                </c:pt>
                <c:pt idx="83930">
                  <c:v>1287</c:v>
                </c:pt>
                <c:pt idx="83931">
                  <c:v>1250</c:v>
                </c:pt>
                <c:pt idx="83932">
                  <c:v>1243</c:v>
                </c:pt>
                <c:pt idx="83933">
                  <c:v>1297</c:v>
                </c:pt>
                <c:pt idx="83934">
                  <c:v>1231</c:v>
                </c:pt>
                <c:pt idx="83935">
                  <c:v>1442</c:v>
                </c:pt>
                <c:pt idx="83936">
                  <c:v>1562</c:v>
                </c:pt>
                <c:pt idx="83937">
                  <c:v>1648</c:v>
                </c:pt>
                <c:pt idx="83938">
                  <c:v>1724</c:v>
                </c:pt>
                <c:pt idx="83939">
                  <c:v>1757</c:v>
                </c:pt>
                <c:pt idx="83940">
                  <c:v>1802</c:v>
                </c:pt>
                <c:pt idx="83941">
                  <c:v>1812</c:v>
                </c:pt>
                <c:pt idx="83942">
                  <c:v>1738</c:v>
                </c:pt>
                <c:pt idx="83943">
                  <c:v>1634</c:v>
                </c:pt>
                <c:pt idx="83944">
                  <c:v>1580</c:v>
                </c:pt>
                <c:pt idx="83945">
                  <c:v>1522</c:v>
                </c:pt>
                <c:pt idx="83946">
                  <c:v>1582</c:v>
                </c:pt>
                <c:pt idx="83947">
                  <c:v>1581</c:v>
                </c:pt>
                <c:pt idx="83948">
                  <c:v>1546</c:v>
                </c:pt>
                <c:pt idx="83949">
                  <c:v>1488</c:v>
                </c:pt>
                <c:pt idx="83950">
                  <c:v>1455</c:v>
                </c:pt>
                <c:pt idx="83951">
                  <c:v>1387</c:v>
                </c:pt>
                <c:pt idx="83952">
                  <c:v>1369</c:v>
                </c:pt>
                <c:pt idx="83953">
                  <c:v>1292</c:v>
                </c:pt>
                <c:pt idx="83954">
                  <c:v>1308</c:v>
                </c:pt>
                <c:pt idx="83955">
                  <c:v>1289</c:v>
                </c:pt>
                <c:pt idx="83956">
                  <c:v>1288</c:v>
                </c:pt>
                <c:pt idx="83957">
                  <c:v>1321</c:v>
                </c:pt>
                <c:pt idx="83958">
                  <c:v>1327</c:v>
                </c:pt>
                <c:pt idx="83959">
                  <c:v>1507</c:v>
                </c:pt>
                <c:pt idx="83960">
                  <c:v>1623</c:v>
                </c:pt>
                <c:pt idx="83961">
                  <c:v>1691</c:v>
                </c:pt>
                <c:pt idx="83962">
                  <c:v>1775</c:v>
                </c:pt>
                <c:pt idx="83963">
                  <c:v>1805</c:v>
                </c:pt>
                <c:pt idx="83964">
                  <c:v>1761</c:v>
                </c:pt>
                <c:pt idx="83965">
                  <c:v>1755</c:v>
                </c:pt>
                <c:pt idx="83966">
                  <c:v>1668</c:v>
                </c:pt>
                <c:pt idx="83967">
                  <c:v>1650</c:v>
                </c:pt>
                <c:pt idx="83968">
                  <c:v>1590</c:v>
                </c:pt>
                <c:pt idx="83969">
                  <c:v>1570</c:v>
                </c:pt>
                <c:pt idx="83970">
                  <c:v>1623</c:v>
                </c:pt>
                <c:pt idx="83971">
                  <c:v>1631</c:v>
                </c:pt>
                <c:pt idx="83972">
                  <c:v>1579</c:v>
                </c:pt>
                <c:pt idx="83973">
                  <c:v>1531</c:v>
                </c:pt>
                <c:pt idx="83974">
                  <c:v>1462</c:v>
                </c:pt>
                <c:pt idx="83975">
                  <c:v>1367</c:v>
                </c:pt>
                <c:pt idx="83976">
                  <c:v>1355</c:v>
                </c:pt>
                <c:pt idx="83977">
                  <c:v>1304</c:v>
                </c:pt>
                <c:pt idx="83978">
                  <c:v>1284</c:v>
                </c:pt>
                <c:pt idx="83979">
                  <c:v>1255</c:v>
                </c:pt>
                <c:pt idx="83980">
                  <c:v>1265</c:v>
                </c:pt>
                <c:pt idx="83981">
                  <c:v>1279</c:v>
                </c:pt>
                <c:pt idx="83982">
                  <c:v>1255</c:v>
                </c:pt>
                <c:pt idx="83983">
                  <c:v>1342</c:v>
                </c:pt>
                <c:pt idx="83984">
                  <c:v>1468</c:v>
                </c:pt>
                <c:pt idx="83985">
                  <c:v>1538</c:v>
                </c:pt>
                <c:pt idx="83986">
                  <c:v>1551</c:v>
                </c:pt>
                <c:pt idx="83987">
                  <c:v>1479</c:v>
                </c:pt>
                <c:pt idx="83988">
                  <c:v>1448</c:v>
                </c:pt>
                <c:pt idx="83989">
                  <c:v>1439</c:v>
                </c:pt>
                <c:pt idx="83990">
                  <c:v>1412</c:v>
                </c:pt>
                <c:pt idx="83991">
                  <c:v>1429</c:v>
                </c:pt>
                <c:pt idx="83992">
                  <c:v>1385</c:v>
                </c:pt>
                <c:pt idx="83993">
                  <c:v>1397</c:v>
                </c:pt>
                <c:pt idx="83994">
                  <c:v>1495</c:v>
                </c:pt>
                <c:pt idx="83995">
                  <c:v>1495</c:v>
                </c:pt>
                <c:pt idx="83996">
                  <c:v>1471</c:v>
                </c:pt>
                <c:pt idx="83997">
                  <c:v>1422</c:v>
                </c:pt>
                <c:pt idx="83998">
                  <c:v>1372</c:v>
                </c:pt>
                <c:pt idx="83999">
                  <c:v>1324</c:v>
                </c:pt>
                <c:pt idx="84000">
                  <c:v>1279</c:v>
                </c:pt>
                <c:pt idx="84001">
                  <c:v>1223</c:v>
                </c:pt>
                <c:pt idx="84002">
                  <c:v>1152</c:v>
                </c:pt>
                <c:pt idx="84003">
                  <c:v>1135</c:v>
                </c:pt>
                <c:pt idx="84004">
                  <c:v>1130</c:v>
                </c:pt>
                <c:pt idx="84005">
                  <c:v>1118</c:v>
                </c:pt>
                <c:pt idx="84006">
                  <c:v>1125</c:v>
                </c:pt>
                <c:pt idx="84007">
                  <c:v>1198</c:v>
                </c:pt>
                <c:pt idx="84008">
                  <c:v>1289</c:v>
                </c:pt>
                <c:pt idx="84009">
                  <c:v>1317</c:v>
                </c:pt>
                <c:pt idx="84010">
                  <c:v>1385</c:v>
                </c:pt>
                <c:pt idx="84011">
                  <c:v>1419</c:v>
                </c:pt>
                <c:pt idx="84012">
                  <c:v>1435</c:v>
                </c:pt>
                <c:pt idx="84013">
                  <c:v>1459</c:v>
                </c:pt>
                <c:pt idx="84014">
                  <c:v>1445</c:v>
                </c:pt>
                <c:pt idx="84015">
                  <c:v>1424</c:v>
                </c:pt>
                <c:pt idx="84016">
                  <c:v>1409</c:v>
                </c:pt>
                <c:pt idx="84017">
                  <c:v>1386</c:v>
                </c:pt>
                <c:pt idx="84018">
                  <c:v>1502</c:v>
                </c:pt>
                <c:pt idx="84019">
                  <c:v>1516</c:v>
                </c:pt>
                <c:pt idx="84020">
                  <c:v>1516</c:v>
                </c:pt>
                <c:pt idx="84021">
                  <c:v>1470</c:v>
                </c:pt>
                <c:pt idx="84022">
                  <c:v>1424</c:v>
                </c:pt>
                <c:pt idx="84023">
                  <c:v>1344</c:v>
                </c:pt>
                <c:pt idx="84024">
                  <c:v>1286</c:v>
                </c:pt>
                <c:pt idx="84025">
                  <c:v>1285</c:v>
                </c:pt>
                <c:pt idx="84026">
                  <c:v>1251</c:v>
                </c:pt>
                <c:pt idx="84027">
                  <c:v>1227</c:v>
                </c:pt>
                <c:pt idx="84028">
                  <c:v>1244</c:v>
                </c:pt>
                <c:pt idx="84029">
                  <c:v>1291</c:v>
                </c:pt>
                <c:pt idx="84030">
                  <c:v>1314</c:v>
                </c:pt>
                <c:pt idx="84031">
                  <c:v>1460</c:v>
                </c:pt>
                <c:pt idx="84032">
                  <c:v>1626</c:v>
                </c:pt>
                <c:pt idx="84033">
                  <c:v>1717</c:v>
                </c:pt>
                <c:pt idx="84034">
                  <c:v>1797</c:v>
                </c:pt>
                <c:pt idx="84035">
                  <c:v>1829</c:v>
                </c:pt>
                <c:pt idx="84036">
                  <c:v>1864</c:v>
                </c:pt>
                <c:pt idx="84037">
                  <c:v>1807</c:v>
                </c:pt>
                <c:pt idx="84038">
                  <c:v>1750</c:v>
                </c:pt>
                <c:pt idx="84039">
                  <c:v>1695</c:v>
                </c:pt>
                <c:pt idx="84040">
                  <c:v>1605</c:v>
                </c:pt>
                <c:pt idx="84041">
                  <c:v>1527</c:v>
                </c:pt>
                <c:pt idx="84042">
                  <c:v>1549</c:v>
                </c:pt>
                <c:pt idx="84043">
                  <c:v>1550</c:v>
                </c:pt>
                <c:pt idx="84044">
                  <c:v>1515</c:v>
                </c:pt>
                <c:pt idx="84045">
                  <c:v>1531</c:v>
                </c:pt>
                <c:pt idx="84046">
                  <c:v>1469</c:v>
                </c:pt>
                <c:pt idx="84047">
                  <c:v>1402</c:v>
                </c:pt>
                <c:pt idx="84048">
                  <c:v>1325</c:v>
                </c:pt>
                <c:pt idx="84049">
                  <c:v>1302</c:v>
                </c:pt>
                <c:pt idx="84050">
                  <c:v>1259</c:v>
                </c:pt>
                <c:pt idx="84051">
                  <c:v>1243</c:v>
                </c:pt>
                <c:pt idx="84052">
                  <c:v>1220</c:v>
                </c:pt>
                <c:pt idx="84053">
                  <c:v>1258</c:v>
                </c:pt>
                <c:pt idx="84054">
                  <c:v>1286</c:v>
                </c:pt>
                <c:pt idx="84055">
                  <c:v>1468</c:v>
                </c:pt>
                <c:pt idx="84056">
                  <c:v>1601</c:v>
                </c:pt>
                <c:pt idx="84057">
                  <c:v>1677</c:v>
                </c:pt>
                <c:pt idx="84058">
                  <c:v>1730</c:v>
                </c:pt>
                <c:pt idx="84059">
                  <c:v>1713</c:v>
                </c:pt>
                <c:pt idx="84060">
                  <c:v>1689</c:v>
                </c:pt>
                <c:pt idx="84061">
                  <c:v>1680</c:v>
                </c:pt>
                <c:pt idx="84062">
                  <c:v>1655</c:v>
                </c:pt>
                <c:pt idx="84063">
                  <c:v>1614</c:v>
                </c:pt>
                <c:pt idx="84064">
                  <c:v>1546</c:v>
                </c:pt>
                <c:pt idx="84065">
                  <c:v>1463</c:v>
                </c:pt>
                <c:pt idx="84066">
                  <c:v>1531</c:v>
                </c:pt>
                <c:pt idx="84067">
                  <c:v>1524</c:v>
                </c:pt>
                <c:pt idx="84068">
                  <c:v>1486</c:v>
                </c:pt>
                <c:pt idx="84069">
                  <c:v>1402</c:v>
                </c:pt>
                <c:pt idx="84070">
                  <c:v>1380</c:v>
                </c:pt>
                <c:pt idx="84071">
                  <c:v>1319</c:v>
                </c:pt>
                <c:pt idx="84072">
                  <c:v>1262</c:v>
                </c:pt>
                <c:pt idx="84073">
                  <c:v>1233</c:v>
                </c:pt>
                <c:pt idx="84074">
                  <c:v>1164</c:v>
                </c:pt>
                <c:pt idx="84075">
                  <c:v>1165</c:v>
                </c:pt>
                <c:pt idx="84076">
                  <c:v>1144</c:v>
                </c:pt>
                <c:pt idx="84077">
                  <c:v>1171</c:v>
                </c:pt>
                <c:pt idx="84078">
                  <c:v>1181</c:v>
                </c:pt>
                <c:pt idx="84079">
                  <c:v>1304</c:v>
                </c:pt>
                <c:pt idx="84080">
                  <c:v>1458</c:v>
                </c:pt>
                <c:pt idx="84081">
                  <c:v>1553</c:v>
                </c:pt>
                <c:pt idx="84082">
                  <c:v>1603</c:v>
                </c:pt>
                <c:pt idx="84083">
                  <c:v>1617</c:v>
                </c:pt>
                <c:pt idx="84084">
                  <c:v>1633</c:v>
                </c:pt>
                <c:pt idx="84085">
                  <c:v>1661</c:v>
                </c:pt>
                <c:pt idx="84086">
                  <c:v>1660</c:v>
                </c:pt>
                <c:pt idx="84087">
                  <c:v>1617</c:v>
                </c:pt>
                <c:pt idx="84088">
                  <c:v>1556</c:v>
                </c:pt>
                <c:pt idx="84089">
                  <c:v>1461</c:v>
                </c:pt>
                <c:pt idx="84090">
                  <c:v>1530</c:v>
                </c:pt>
                <c:pt idx="84091">
                  <c:v>1482</c:v>
                </c:pt>
                <c:pt idx="84092">
                  <c:v>1502</c:v>
                </c:pt>
                <c:pt idx="84093">
                  <c:v>1453</c:v>
                </c:pt>
                <c:pt idx="84094">
                  <c:v>1371</c:v>
                </c:pt>
                <c:pt idx="84095">
                  <c:v>1263</c:v>
                </c:pt>
                <c:pt idx="84096">
                  <c:v>1253</c:v>
                </c:pt>
                <c:pt idx="84097">
                  <c:v>1212</c:v>
                </c:pt>
                <c:pt idx="84098">
                  <c:v>1179</c:v>
                </c:pt>
                <c:pt idx="84099">
                  <c:v>1168</c:v>
                </c:pt>
                <c:pt idx="84100">
                  <c:v>1164</c:v>
                </c:pt>
                <c:pt idx="84101">
                  <c:v>1195</c:v>
                </c:pt>
                <c:pt idx="84102">
                  <c:v>1211</c:v>
                </c:pt>
                <c:pt idx="84103">
                  <c:v>1388</c:v>
                </c:pt>
                <c:pt idx="84104">
                  <c:v>1527</c:v>
                </c:pt>
                <c:pt idx="84105">
                  <c:v>1631</c:v>
                </c:pt>
                <c:pt idx="84106">
                  <c:v>1697</c:v>
                </c:pt>
                <c:pt idx="84107">
                  <c:v>1710</c:v>
                </c:pt>
                <c:pt idx="84108">
                  <c:v>1738</c:v>
                </c:pt>
                <c:pt idx="84109">
                  <c:v>1779</c:v>
                </c:pt>
                <c:pt idx="84110">
                  <c:v>1793</c:v>
                </c:pt>
                <c:pt idx="84111">
                  <c:v>1677</c:v>
                </c:pt>
                <c:pt idx="84112">
                  <c:v>1552</c:v>
                </c:pt>
                <c:pt idx="84113">
                  <c:v>1517</c:v>
                </c:pt>
                <c:pt idx="84114">
                  <c:v>1599</c:v>
                </c:pt>
                <c:pt idx="84115">
                  <c:v>1602</c:v>
                </c:pt>
                <c:pt idx="84116">
                  <c:v>1572</c:v>
                </c:pt>
                <c:pt idx="84117">
                  <c:v>1514</c:v>
                </c:pt>
                <c:pt idx="84118">
                  <c:v>1477</c:v>
                </c:pt>
                <c:pt idx="84119">
                  <c:v>1427</c:v>
                </c:pt>
                <c:pt idx="84120">
                  <c:v>1363</c:v>
                </c:pt>
                <c:pt idx="84121">
                  <c:v>1318</c:v>
                </c:pt>
                <c:pt idx="84122">
                  <c:v>1291</c:v>
                </c:pt>
                <c:pt idx="84123">
                  <c:v>1271</c:v>
                </c:pt>
                <c:pt idx="84124">
                  <c:v>1264</c:v>
                </c:pt>
                <c:pt idx="84125">
                  <c:v>1300</c:v>
                </c:pt>
                <c:pt idx="84126">
                  <c:v>1296</c:v>
                </c:pt>
                <c:pt idx="84127">
                  <c:v>1502</c:v>
                </c:pt>
                <c:pt idx="84128">
                  <c:v>1644</c:v>
                </c:pt>
                <c:pt idx="84129">
                  <c:v>1729</c:v>
                </c:pt>
                <c:pt idx="84130">
                  <c:v>1786</c:v>
                </c:pt>
                <c:pt idx="84131">
                  <c:v>1805</c:v>
                </c:pt>
                <c:pt idx="84132">
                  <c:v>1814</c:v>
                </c:pt>
                <c:pt idx="84133">
                  <c:v>1845</c:v>
                </c:pt>
                <c:pt idx="84134">
                  <c:v>1827</c:v>
                </c:pt>
                <c:pt idx="84135">
                  <c:v>1769</c:v>
                </c:pt>
                <c:pt idx="84136">
                  <c:v>1660</c:v>
                </c:pt>
                <c:pt idx="84137">
                  <c:v>1593</c:v>
                </c:pt>
                <c:pt idx="84138">
                  <c:v>1672</c:v>
                </c:pt>
                <c:pt idx="84139">
                  <c:v>1651</c:v>
                </c:pt>
                <c:pt idx="84140">
                  <c:v>1623</c:v>
                </c:pt>
                <c:pt idx="84141">
                  <c:v>1566</c:v>
                </c:pt>
                <c:pt idx="84142">
                  <c:v>1531</c:v>
                </c:pt>
                <c:pt idx="84143">
                  <c:v>1464</c:v>
                </c:pt>
                <c:pt idx="84144">
                  <c:v>1406</c:v>
                </c:pt>
                <c:pt idx="84145">
                  <c:v>1378</c:v>
                </c:pt>
                <c:pt idx="84146">
                  <c:v>1346</c:v>
                </c:pt>
                <c:pt idx="84147">
                  <c:v>1315</c:v>
                </c:pt>
                <c:pt idx="84148">
                  <c:v>1299</c:v>
                </c:pt>
                <c:pt idx="84149">
                  <c:v>1270</c:v>
                </c:pt>
                <c:pt idx="84150">
                  <c:v>1279</c:v>
                </c:pt>
                <c:pt idx="84151">
                  <c:v>1404</c:v>
                </c:pt>
                <c:pt idx="84152">
                  <c:v>1516</c:v>
                </c:pt>
                <c:pt idx="84153">
                  <c:v>1613</c:v>
                </c:pt>
                <c:pt idx="84154">
                  <c:v>1667</c:v>
                </c:pt>
                <c:pt idx="84155">
                  <c:v>1672</c:v>
                </c:pt>
                <c:pt idx="84156">
                  <c:v>1657</c:v>
                </c:pt>
                <c:pt idx="84157">
                  <c:v>1644</c:v>
                </c:pt>
                <c:pt idx="84158">
                  <c:v>1618</c:v>
                </c:pt>
                <c:pt idx="84159">
                  <c:v>1544</c:v>
                </c:pt>
                <c:pt idx="84160">
                  <c:v>1532</c:v>
                </c:pt>
                <c:pt idx="84161">
                  <c:v>1516</c:v>
                </c:pt>
                <c:pt idx="84162">
                  <c:v>1616</c:v>
                </c:pt>
                <c:pt idx="84163">
                  <c:v>1593</c:v>
                </c:pt>
                <c:pt idx="84164">
                  <c:v>1564</c:v>
                </c:pt>
                <c:pt idx="84165">
                  <c:v>1530</c:v>
                </c:pt>
                <c:pt idx="84166">
                  <c:v>1478</c:v>
                </c:pt>
                <c:pt idx="84167">
                  <c:v>1443</c:v>
                </c:pt>
                <c:pt idx="84168">
                  <c:v>1389</c:v>
                </c:pt>
                <c:pt idx="84169">
                  <c:v>1349</c:v>
                </c:pt>
                <c:pt idx="84170">
                  <c:v>1280</c:v>
                </c:pt>
                <c:pt idx="84171">
                  <c:v>1262</c:v>
                </c:pt>
                <c:pt idx="84172">
                  <c:v>1241</c:v>
                </c:pt>
                <c:pt idx="84173">
                  <c:v>1278</c:v>
                </c:pt>
                <c:pt idx="84174">
                  <c:v>1231</c:v>
                </c:pt>
                <c:pt idx="84175">
                  <c:v>1268</c:v>
                </c:pt>
                <c:pt idx="84176">
                  <c:v>1311</c:v>
                </c:pt>
                <c:pt idx="84177">
                  <c:v>1314</c:v>
                </c:pt>
                <c:pt idx="84178">
                  <c:v>1406</c:v>
                </c:pt>
                <c:pt idx="84179">
                  <c:v>1483</c:v>
                </c:pt>
                <c:pt idx="84180">
                  <c:v>1500</c:v>
                </c:pt>
                <c:pt idx="84181">
                  <c:v>1439</c:v>
                </c:pt>
                <c:pt idx="84182">
                  <c:v>1433</c:v>
                </c:pt>
                <c:pt idx="84183">
                  <c:v>1403</c:v>
                </c:pt>
                <c:pt idx="84184">
                  <c:v>1401</c:v>
                </c:pt>
                <c:pt idx="84185">
                  <c:v>1420</c:v>
                </c:pt>
                <c:pt idx="84186">
                  <c:v>1552</c:v>
                </c:pt>
                <c:pt idx="84187">
                  <c:v>1496</c:v>
                </c:pt>
                <c:pt idx="84188">
                  <c:v>1499</c:v>
                </c:pt>
                <c:pt idx="84189">
                  <c:v>1481</c:v>
                </c:pt>
                <c:pt idx="84190">
                  <c:v>1423</c:v>
                </c:pt>
                <c:pt idx="84191">
                  <c:v>1355</c:v>
                </c:pt>
                <c:pt idx="84192">
                  <c:v>1333</c:v>
                </c:pt>
                <c:pt idx="84193">
                  <c:v>1283</c:v>
                </c:pt>
                <c:pt idx="84194">
                  <c:v>1262</c:v>
                </c:pt>
                <c:pt idx="84195">
                  <c:v>1249</c:v>
                </c:pt>
                <c:pt idx="84196">
                  <c:v>1253</c:v>
                </c:pt>
                <c:pt idx="84197">
                  <c:v>1311</c:v>
                </c:pt>
                <c:pt idx="84198">
                  <c:v>1353</c:v>
                </c:pt>
                <c:pt idx="84199">
                  <c:v>1537</c:v>
                </c:pt>
                <c:pt idx="84200">
                  <c:v>1664</c:v>
                </c:pt>
                <c:pt idx="84201">
                  <c:v>1742</c:v>
                </c:pt>
                <c:pt idx="84202">
                  <c:v>1818</c:v>
                </c:pt>
                <c:pt idx="84203">
                  <c:v>1832</c:v>
                </c:pt>
                <c:pt idx="84204">
                  <c:v>1753</c:v>
                </c:pt>
                <c:pt idx="84205">
                  <c:v>1699</c:v>
                </c:pt>
                <c:pt idx="84206">
                  <c:v>1669</c:v>
                </c:pt>
                <c:pt idx="84207">
                  <c:v>1612</c:v>
                </c:pt>
                <c:pt idx="84208">
                  <c:v>1526</c:v>
                </c:pt>
                <c:pt idx="84209">
                  <c:v>1467</c:v>
                </c:pt>
                <c:pt idx="84210">
                  <c:v>1559</c:v>
                </c:pt>
                <c:pt idx="84211">
                  <c:v>1541</c:v>
                </c:pt>
                <c:pt idx="84212">
                  <c:v>1513</c:v>
                </c:pt>
                <c:pt idx="84213">
                  <c:v>1480</c:v>
                </c:pt>
                <c:pt idx="84214">
                  <c:v>1419</c:v>
                </c:pt>
                <c:pt idx="84215">
                  <c:v>1355</c:v>
                </c:pt>
                <c:pt idx="84216">
                  <c:v>1295</c:v>
                </c:pt>
                <c:pt idx="84217">
                  <c:v>1269</c:v>
                </c:pt>
                <c:pt idx="84218">
                  <c:v>1258</c:v>
                </c:pt>
                <c:pt idx="84219">
                  <c:v>1242</c:v>
                </c:pt>
                <c:pt idx="84220">
                  <c:v>1256</c:v>
                </c:pt>
                <c:pt idx="84221">
                  <c:v>1309</c:v>
                </c:pt>
                <c:pt idx="84222">
                  <c:v>1336</c:v>
                </c:pt>
                <c:pt idx="84223">
                  <c:v>1522</c:v>
                </c:pt>
                <c:pt idx="84224">
                  <c:v>1639</c:v>
                </c:pt>
                <c:pt idx="84225">
                  <c:v>1745</c:v>
                </c:pt>
                <c:pt idx="84226">
                  <c:v>1789</c:v>
                </c:pt>
                <c:pt idx="84227">
                  <c:v>1802</c:v>
                </c:pt>
                <c:pt idx="84228">
                  <c:v>1790</c:v>
                </c:pt>
                <c:pt idx="84229">
                  <c:v>1818</c:v>
                </c:pt>
                <c:pt idx="84230">
                  <c:v>1796</c:v>
                </c:pt>
                <c:pt idx="84231">
                  <c:v>1711</c:v>
                </c:pt>
                <c:pt idx="84232">
                  <c:v>1650</c:v>
                </c:pt>
                <c:pt idx="84233">
                  <c:v>1574</c:v>
                </c:pt>
                <c:pt idx="84234">
                  <c:v>1647</c:v>
                </c:pt>
                <c:pt idx="84235">
                  <c:v>1622</c:v>
                </c:pt>
                <c:pt idx="84236">
                  <c:v>1584</c:v>
                </c:pt>
                <c:pt idx="84237">
                  <c:v>1513</c:v>
                </c:pt>
                <c:pt idx="84238">
                  <c:v>1476</c:v>
                </c:pt>
                <c:pt idx="84239">
                  <c:v>1411</c:v>
                </c:pt>
                <c:pt idx="84240">
                  <c:v>1363</c:v>
                </c:pt>
                <c:pt idx="84241">
                  <c:v>1306</c:v>
                </c:pt>
                <c:pt idx="84242">
                  <c:v>1280</c:v>
                </c:pt>
                <c:pt idx="84243">
                  <c:v>1273</c:v>
                </c:pt>
                <c:pt idx="84244">
                  <c:v>1269</c:v>
                </c:pt>
                <c:pt idx="84245">
                  <c:v>1314</c:v>
                </c:pt>
                <c:pt idx="84246">
                  <c:v>1319</c:v>
                </c:pt>
                <c:pt idx="84247">
                  <c:v>1494</c:v>
                </c:pt>
                <c:pt idx="84248">
                  <c:v>1608</c:v>
                </c:pt>
                <c:pt idx="84249">
                  <c:v>1655</c:v>
                </c:pt>
                <c:pt idx="84250">
                  <c:v>1633</c:v>
                </c:pt>
                <c:pt idx="84251">
                  <c:v>1628</c:v>
                </c:pt>
                <c:pt idx="84252">
                  <c:v>1616</c:v>
                </c:pt>
                <c:pt idx="84253">
                  <c:v>1645</c:v>
                </c:pt>
                <c:pt idx="84254">
                  <c:v>1647</c:v>
                </c:pt>
                <c:pt idx="84255">
                  <c:v>1618</c:v>
                </c:pt>
                <c:pt idx="84256">
                  <c:v>1534</c:v>
                </c:pt>
                <c:pt idx="84257">
                  <c:v>1467</c:v>
                </c:pt>
                <c:pt idx="84258">
                  <c:v>1562</c:v>
                </c:pt>
                <c:pt idx="84259">
                  <c:v>1542</c:v>
                </c:pt>
                <c:pt idx="84260">
                  <c:v>1493</c:v>
                </c:pt>
                <c:pt idx="84261">
                  <c:v>1471</c:v>
                </c:pt>
                <c:pt idx="84262">
                  <c:v>1424</c:v>
                </c:pt>
                <c:pt idx="84263">
                  <c:v>1359</c:v>
                </c:pt>
                <c:pt idx="84264">
                  <c:v>1321</c:v>
                </c:pt>
                <c:pt idx="84265">
                  <c:v>1286</c:v>
                </c:pt>
                <c:pt idx="84266">
                  <c:v>1265</c:v>
                </c:pt>
                <c:pt idx="84267">
                  <c:v>1252</c:v>
                </c:pt>
                <c:pt idx="84268">
                  <c:v>1255</c:v>
                </c:pt>
                <c:pt idx="84269">
                  <c:v>1290</c:v>
                </c:pt>
                <c:pt idx="84270">
                  <c:v>1298</c:v>
                </c:pt>
                <c:pt idx="84271">
                  <c:v>1435</c:v>
                </c:pt>
                <c:pt idx="84272">
                  <c:v>1475</c:v>
                </c:pt>
                <c:pt idx="84273">
                  <c:v>1547</c:v>
                </c:pt>
                <c:pt idx="84274">
                  <c:v>1560</c:v>
                </c:pt>
                <c:pt idx="84275">
                  <c:v>1548</c:v>
                </c:pt>
                <c:pt idx="84276">
                  <c:v>1584</c:v>
                </c:pt>
                <c:pt idx="84277">
                  <c:v>1572</c:v>
                </c:pt>
                <c:pt idx="84278">
                  <c:v>1550</c:v>
                </c:pt>
                <c:pt idx="84279">
                  <c:v>1511</c:v>
                </c:pt>
                <c:pt idx="84280">
                  <c:v>1450</c:v>
                </c:pt>
                <c:pt idx="84281">
                  <c:v>1399</c:v>
                </c:pt>
                <c:pt idx="84282">
                  <c:v>1463</c:v>
                </c:pt>
                <c:pt idx="84283">
                  <c:v>1454</c:v>
                </c:pt>
                <c:pt idx="84284">
                  <c:v>1313</c:v>
                </c:pt>
                <c:pt idx="84285">
                  <c:v>1334</c:v>
                </c:pt>
                <c:pt idx="84286">
                  <c:v>1299</c:v>
                </c:pt>
                <c:pt idx="84287">
                  <c:v>1221</c:v>
                </c:pt>
                <c:pt idx="84288">
                  <c:v>1120</c:v>
                </c:pt>
                <c:pt idx="84289">
                  <c:v>1163</c:v>
                </c:pt>
                <c:pt idx="84290">
                  <c:v>1176</c:v>
                </c:pt>
                <c:pt idx="84291">
                  <c:v>1175</c:v>
                </c:pt>
                <c:pt idx="84292">
                  <c:v>1186</c:v>
                </c:pt>
                <c:pt idx="84293">
                  <c:v>1241</c:v>
                </c:pt>
                <c:pt idx="84294">
                  <c:v>1251</c:v>
                </c:pt>
                <c:pt idx="84295">
                  <c:v>1416</c:v>
                </c:pt>
                <c:pt idx="84296">
                  <c:v>1515</c:v>
                </c:pt>
                <c:pt idx="84297">
                  <c:v>1585</c:v>
                </c:pt>
                <c:pt idx="84298">
                  <c:v>1626</c:v>
                </c:pt>
                <c:pt idx="84299">
                  <c:v>1666</c:v>
                </c:pt>
                <c:pt idx="84300">
                  <c:v>1662</c:v>
                </c:pt>
                <c:pt idx="84301">
                  <c:v>1644</c:v>
                </c:pt>
                <c:pt idx="84302">
                  <c:v>1622</c:v>
                </c:pt>
                <c:pt idx="84303">
                  <c:v>1544</c:v>
                </c:pt>
                <c:pt idx="84304">
                  <c:v>1468</c:v>
                </c:pt>
                <c:pt idx="84305">
                  <c:v>1399</c:v>
                </c:pt>
                <c:pt idx="84306">
                  <c:v>1484</c:v>
                </c:pt>
                <c:pt idx="84307">
                  <c:v>1444</c:v>
                </c:pt>
                <c:pt idx="84308">
                  <c:v>1394</c:v>
                </c:pt>
                <c:pt idx="84309">
                  <c:v>1315</c:v>
                </c:pt>
                <c:pt idx="84310">
                  <c:v>1301</c:v>
                </c:pt>
                <c:pt idx="84311">
                  <c:v>1240</c:v>
                </c:pt>
                <c:pt idx="84312">
                  <c:v>1214</c:v>
                </c:pt>
                <c:pt idx="84313">
                  <c:v>1171</c:v>
                </c:pt>
                <c:pt idx="84314">
                  <c:v>1174</c:v>
                </c:pt>
                <c:pt idx="84315">
                  <c:v>1162</c:v>
                </c:pt>
                <c:pt idx="84316">
                  <c:v>1164</c:v>
                </c:pt>
                <c:pt idx="84317">
                  <c:v>1188</c:v>
                </c:pt>
                <c:pt idx="84318">
                  <c:v>1173</c:v>
                </c:pt>
                <c:pt idx="84319">
                  <c:v>1302</c:v>
                </c:pt>
                <c:pt idx="84320">
                  <c:v>1403</c:v>
                </c:pt>
                <c:pt idx="84321">
                  <c:v>1481</c:v>
                </c:pt>
                <c:pt idx="84322">
                  <c:v>1530</c:v>
                </c:pt>
                <c:pt idx="84323">
                  <c:v>1510</c:v>
                </c:pt>
                <c:pt idx="84324">
                  <c:v>1518</c:v>
                </c:pt>
                <c:pt idx="84325">
                  <c:v>1523</c:v>
                </c:pt>
                <c:pt idx="84326">
                  <c:v>1539</c:v>
                </c:pt>
                <c:pt idx="84327">
                  <c:v>1483</c:v>
                </c:pt>
                <c:pt idx="84328">
                  <c:v>1429</c:v>
                </c:pt>
                <c:pt idx="84329">
                  <c:v>1426</c:v>
                </c:pt>
                <c:pt idx="84330">
                  <c:v>1516</c:v>
                </c:pt>
                <c:pt idx="84331">
                  <c:v>1490</c:v>
                </c:pt>
                <c:pt idx="84332">
                  <c:v>1471</c:v>
                </c:pt>
                <c:pt idx="84333">
                  <c:v>1399</c:v>
                </c:pt>
                <c:pt idx="84334">
                  <c:v>1344</c:v>
                </c:pt>
                <c:pt idx="84335">
                  <c:v>1319</c:v>
                </c:pt>
                <c:pt idx="84336">
                  <c:v>1294</c:v>
                </c:pt>
                <c:pt idx="84337">
                  <c:v>1258</c:v>
                </c:pt>
                <c:pt idx="84338">
                  <c:v>1227</c:v>
                </c:pt>
                <c:pt idx="84339">
                  <c:v>1175</c:v>
                </c:pt>
                <c:pt idx="84340">
                  <c:v>1170</c:v>
                </c:pt>
                <c:pt idx="84341">
                  <c:v>1116</c:v>
                </c:pt>
                <c:pt idx="84342">
                  <c:v>1077</c:v>
                </c:pt>
                <c:pt idx="84343">
                  <c:v>1099</c:v>
                </c:pt>
                <c:pt idx="84344">
                  <c:v>1215</c:v>
                </c:pt>
                <c:pt idx="84345">
                  <c:v>1305</c:v>
                </c:pt>
                <c:pt idx="84346">
                  <c:v>1363</c:v>
                </c:pt>
                <c:pt idx="84347">
                  <c:v>1409</c:v>
                </c:pt>
                <c:pt idx="84348">
                  <c:v>1404</c:v>
                </c:pt>
                <c:pt idx="84349">
                  <c:v>1460</c:v>
                </c:pt>
                <c:pt idx="84350">
                  <c:v>1438</c:v>
                </c:pt>
                <c:pt idx="84351">
                  <c:v>1455</c:v>
                </c:pt>
                <c:pt idx="84352">
                  <c:v>1459</c:v>
                </c:pt>
                <c:pt idx="84353">
                  <c:v>1452</c:v>
                </c:pt>
                <c:pt idx="84354">
                  <c:v>1539</c:v>
                </c:pt>
                <c:pt idx="84355">
                  <c:v>1557</c:v>
                </c:pt>
                <c:pt idx="84356">
                  <c:v>1555</c:v>
                </c:pt>
                <c:pt idx="84357">
                  <c:v>1520</c:v>
                </c:pt>
                <c:pt idx="84358">
                  <c:v>1455</c:v>
                </c:pt>
                <c:pt idx="84359">
                  <c:v>1369</c:v>
                </c:pt>
                <c:pt idx="84360">
                  <c:v>1324</c:v>
                </c:pt>
                <c:pt idx="84361">
                  <c:v>1297</c:v>
                </c:pt>
                <c:pt idx="84362">
                  <c:v>1265</c:v>
                </c:pt>
                <c:pt idx="84363">
                  <c:v>1252</c:v>
                </c:pt>
                <c:pt idx="84364">
                  <c:v>1248</c:v>
                </c:pt>
                <c:pt idx="84365">
                  <c:v>1307</c:v>
                </c:pt>
                <c:pt idx="84366">
                  <c:v>1324</c:v>
                </c:pt>
                <c:pt idx="84367">
                  <c:v>1516</c:v>
                </c:pt>
                <c:pt idx="84368">
                  <c:v>1642</c:v>
                </c:pt>
                <c:pt idx="84369">
                  <c:v>1731</c:v>
                </c:pt>
                <c:pt idx="84370">
                  <c:v>1754</c:v>
                </c:pt>
                <c:pt idx="84371">
                  <c:v>1776</c:v>
                </c:pt>
                <c:pt idx="84372">
                  <c:v>1763</c:v>
                </c:pt>
                <c:pt idx="84373">
                  <c:v>1778</c:v>
                </c:pt>
                <c:pt idx="84374">
                  <c:v>1731</c:v>
                </c:pt>
                <c:pt idx="84375">
                  <c:v>1678</c:v>
                </c:pt>
                <c:pt idx="84376">
                  <c:v>1569</c:v>
                </c:pt>
                <c:pt idx="84377">
                  <c:v>1498</c:v>
                </c:pt>
                <c:pt idx="84378">
                  <c:v>1589</c:v>
                </c:pt>
                <c:pt idx="84379">
                  <c:v>1570</c:v>
                </c:pt>
                <c:pt idx="84380">
                  <c:v>1538</c:v>
                </c:pt>
                <c:pt idx="84381">
                  <c:v>1444</c:v>
                </c:pt>
                <c:pt idx="84382">
                  <c:v>1383</c:v>
                </c:pt>
                <c:pt idx="84383">
                  <c:v>1367</c:v>
                </c:pt>
                <c:pt idx="84384">
                  <c:v>1307</c:v>
                </c:pt>
                <c:pt idx="84385">
                  <c:v>1282</c:v>
                </c:pt>
                <c:pt idx="84386">
                  <c:v>1254</c:v>
                </c:pt>
                <c:pt idx="84387">
                  <c:v>1254</c:v>
                </c:pt>
                <c:pt idx="84388">
                  <c:v>1239</c:v>
                </c:pt>
                <c:pt idx="84389">
                  <c:v>1283</c:v>
                </c:pt>
                <c:pt idx="84390">
                  <c:v>1306</c:v>
                </c:pt>
                <c:pt idx="84391">
                  <c:v>1498</c:v>
                </c:pt>
                <c:pt idx="84392">
                  <c:v>1591</c:v>
                </c:pt>
                <c:pt idx="84393">
                  <c:v>1686</c:v>
                </c:pt>
                <c:pt idx="84394">
                  <c:v>1761</c:v>
                </c:pt>
                <c:pt idx="84395">
                  <c:v>1796</c:v>
                </c:pt>
                <c:pt idx="84396">
                  <c:v>1807</c:v>
                </c:pt>
                <c:pt idx="84397">
                  <c:v>1819</c:v>
                </c:pt>
                <c:pt idx="84398">
                  <c:v>1832</c:v>
                </c:pt>
                <c:pt idx="84399">
                  <c:v>1793</c:v>
                </c:pt>
                <c:pt idx="84400">
                  <c:v>1604</c:v>
                </c:pt>
                <c:pt idx="84401">
                  <c:v>1527</c:v>
                </c:pt>
                <c:pt idx="84402">
                  <c:v>1646</c:v>
                </c:pt>
                <c:pt idx="84403">
                  <c:v>1639</c:v>
                </c:pt>
                <c:pt idx="84404">
                  <c:v>1599</c:v>
                </c:pt>
                <c:pt idx="84405">
                  <c:v>1572</c:v>
                </c:pt>
                <c:pt idx="84406">
                  <c:v>1494</c:v>
                </c:pt>
                <c:pt idx="84407">
                  <c:v>1407</c:v>
                </c:pt>
                <c:pt idx="84408">
                  <c:v>1349</c:v>
                </c:pt>
                <c:pt idx="84409">
                  <c:v>1296</c:v>
                </c:pt>
                <c:pt idx="84410">
                  <c:v>1278</c:v>
                </c:pt>
                <c:pt idx="84411">
                  <c:v>1256</c:v>
                </c:pt>
                <c:pt idx="84412">
                  <c:v>1178</c:v>
                </c:pt>
                <c:pt idx="84413">
                  <c:v>1156</c:v>
                </c:pt>
                <c:pt idx="84414">
                  <c:v>1151</c:v>
                </c:pt>
                <c:pt idx="84415">
                  <c:v>1300</c:v>
                </c:pt>
                <c:pt idx="84416">
                  <c:v>1433</c:v>
                </c:pt>
                <c:pt idx="84417">
                  <c:v>1513</c:v>
                </c:pt>
                <c:pt idx="84418">
                  <c:v>1586</c:v>
                </c:pt>
                <c:pt idx="84419">
                  <c:v>1573</c:v>
                </c:pt>
                <c:pt idx="84420">
                  <c:v>1605</c:v>
                </c:pt>
                <c:pt idx="84421">
                  <c:v>1600</c:v>
                </c:pt>
                <c:pt idx="84422">
                  <c:v>1573</c:v>
                </c:pt>
                <c:pt idx="84423">
                  <c:v>1514</c:v>
                </c:pt>
                <c:pt idx="84424">
                  <c:v>1433</c:v>
                </c:pt>
                <c:pt idx="84425">
                  <c:v>1326</c:v>
                </c:pt>
                <c:pt idx="84426">
                  <c:v>1417</c:v>
                </c:pt>
                <c:pt idx="84427">
                  <c:v>1400</c:v>
                </c:pt>
                <c:pt idx="84428">
                  <c:v>1366</c:v>
                </c:pt>
                <c:pt idx="84429">
                  <c:v>1304</c:v>
                </c:pt>
                <c:pt idx="84430">
                  <c:v>1264</c:v>
                </c:pt>
                <c:pt idx="84431">
                  <c:v>1196</c:v>
                </c:pt>
                <c:pt idx="84432">
                  <c:v>1141</c:v>
                </c:pt>
                <c:pt idx="84433">
                  <c:v>1112</c:v>
                </c:pt>
                <c:pt idx="84434">
                  <c:v>1110</c:v>
                </c:pt>
                <c:pt idx="84435">
                  <c:v>1090</c:v>
                </c:pt>
                <c:pt idx="84436">
                  <c:v>1160</c:v>
                </c:pt>
                <c:pt idx="84437">
                  <c:v>1207</c:v>
                </c:pt>
                <c:pt idx="84438">
                  <c:v>1236</c:v>
                </c:pt>
                <c:pt idx="84439">
                  <c:v>1454</c:v>
                </c:pt>
                <c:pt idx="84440">
                  <c:v>1557</c:v>
                </c:pt>
                <c:pt idx="84441">
                  <c:v>1629</c:v>
                </c:pt>
                <c:pt idx="84442">
                  <c:v>1687</c:v>
                </c:pt>
                <c:pt idx="84443">
                  <c:v>1772</c:v>
                </c:pt>
                <c:pt idx="84444">
                  <c:v>1824</c:v>
                </c:pt>
                <c:pt idx="84445">
                  <c:v>1871</c:v>
                </c:pt>
                <c:pt idx="84446">
                  <c:v>1830</c:v>
                </c:pt>
                <c:pt idx="84447">
                  <c:v>1693</c:v>
                </c:pt>
                <c:pt idx="84448">
                  <c:v>1636</c:v>
                </c:pt>
                <c:pt idx="84449">
                  <c:v>1548</c:v>
                </c:pt>
                <c:pt idx="84450">
                  <c:v>1625</c:v>
                </c:pt>
                <c:pt idx="84451">
                  <c:v>1612</c:v>
                </c:pt>
                <c:pt idx="84452">
                  <c:v>1583</c:v>
                </c:pt>
                <c:pt idx="84453">
                  <c:v>1554</c:v>
                </c:pt>
                <c:pt idx="84454">
                  <c:v>1476</c:v>
                </c:pt>
                <c:pt idx="84455">
                  <c:v>1386</c:v>
                </c:pt>
                <c:pt idx="84456">
                  <c:v>1390</c:v>
                </c:pt>
                <c:pt idx="84457">
                  <c:v>1340</c:v>
                </c:pt>
                <c:pt idx="84458">
                  <c:v>1311</c:v>
                </c:pt>
                <c:pt idx="84459">
                  <c:v>1290</c:v>
                </c:pt>
                <c:pt idx="84460">
                  <c:v>1288</c:v>
                </c:pt>
                <c:pt idx="84461">
                  <c:v>1311</c:v>
                </c:pt>
                <c:pt idx="84462">
                  <c:v>1335</c:v>
                </c:pt>
                <c:pt idx="84463">
                  <c:v>1504</c:v>
                </c:pt>
                <c:pt idx="84464">
                  <c:v>1618</c:v>
                </c:pt>
                <c:pt idx="84465">
                  <c:v>1680</c:v>
                </c:pt>
                <c:pt idx="84466">
                  <c:v>1746</c:v>
                </c:pt>
                <c:pt idx="84467">
                  <c:v>1755</c:v>
                </c:pt>
                <c:pt idx="84468">
                  <c:v>1768</c:v>
                </c:pt>
                <c:pt idx="84469">
                  <c:v>1849</c:v>
                </c:pt>
                <c:pt idx="84470">
                  <c:v>1836</c:v>
                </c:pt>
                <c:pt idx="84471">
                  <c:v>1802</c:v>
                </c:pt>
                <c:pt idx="84472">
                  <c:v>1698</c:v>
                </c:pt>
                <c:pt idx="84473">
                  <c:v>1552</c:v>
                </c:pt>
                <c:pt idx="84474">
                  <c:v>1666</c:v>
                </c:pt>
                <c:pt idx="84475">
                  <c:v>1636</c:v>
                </c:pt>
                <c:pt idx="84476">
                  <c:v>1597</c:v>
                </c:pt>
                <c:pt idx="84477">
                  <c:v>1547</c:v>
                </c:pt>
                <c:pt idx="84478">
                  <c:v>1472</c:v>
                </c:pt>
                <c:pt idx="84479">
                  <c:v>1419</c:v>
                </c:pt>
                <c:pt idx="84480">
                  <c:v>1369</c:v>
                </c:pt>
                <c:pt idx="84481">
                  <c:v>1344</c:v>
                </c:pt>
                <c:pt idx="84482">
                  <c:v>1308</c:v>
                </c:pt>
                <c:pt idx="84483">
                  <c:v>1283</c:v>
                </c:pt>
                <c:pt idx="84484">
                  <c:v>1259</c:v>
                </c:pt>
                <c:pt idx="84485">
                  <c:v>1262</c:v>
                </c:pt>
                <c:pt idx="84486">
                  <c:v>1261</c:v>
                </c:pt>
                <c:pt idx="84487">
                  <c:v>1344</c:v>
                </c:pt>
                <c:pt idx="84488">
                  <c:v>1441</c:v>
                </c:pt>
                <c:pt idx="84489">
                  <c:v>1507</c:v>
                </c:pt>
                <c:pt idx="84490">
                  <c:v>1534</c:v>
                </c:pt>
                <c:pt idx="84491">
                  <c:v>1539</c:v>
                </c:pt>
                <c:pt idx="84492">
                  <c:v>1524</c:v>
                </c:pt>
                <c:pt idx="84493">
                  <c:v>1511</c:v>
                </c:pt>
                <c:pt idx="84494">
                  <c:v>1466</c:v>
                </c:pt>
                <c:pt idx="84495">
                  <c:v>1400</c:v>
                </c:pt>
                <c:pt idx="84496">
                  <c:v>1308</c:v>
                </c:pt>
                <c:pt idx="84497">
                  <c:v>1310</c:v>
                </c:pt>
                <c:pt idx="84498">
                  <c:v>1404</c:v>
                </c:pt>
                <c:pt idx="84499">
                  <c:v>1401</c:v>
                </c:pt>
                <c:pt idx="84500">
                  <c:v>1372</c:v>
                </c:pt>
                <c:pt idx="84501">
                  <c:v>1405</c:v>
                </c:pt>
                <c:pt idx="84502">
                  <c:v>1367</c:v>
                </c:pt>
                <c:pt idx="84503">
                  <c:v>1326</c:v>
                </c:pt>
                <c:pt idx="84504">
                  <c:v>1269</c:v>
                </c:pt>
                <c:pt idx="84505">
                  <c:v>1251</c:v>
                </c:pt>
                <c:pt idx="84506">
                  <c:v>1212</c:v>
                </c:pt>
                <c:pt idx="84507">
                  <c:v>1212</c:v>
                </c:pt>
                <c:pt idx="84508">
                  <c:v>1203</c:v>
                </c:pt>
                <c:pt idx="84509">
                  <c:v>1196</c:v>
                </c:pt>
                <c:pt idx="84510">
                  <c:v>1152</c:v>
                </c:pt>
                <c:pt idx="84511">
                  <c:v>1190</c:v>
                </c:pt>
                <c:pt idx="84512">
                  <c:v>1217</c:v>
                </c:pt>
                <c:pt idx="84513">
                  <c:v>1259</c:v>
                </c:pt>
                <c:pt idx="84514">
                  <c:v>1316</c:v>
                </c:pt>
                <c:pt idx="84515">
                  <c:v>1351</c:v>
                </c:pt>
                <c:pt idx="84516">
                  <c:v>1382</c:v>
                </c:pt>
                <c:pt idx="84517">
                  <c:v>1385</c:v>
                </c:pt>
                <c:pt idx="84518">
                  <c:v>1340</c:v>
                </c:pt>
                <c:pt idx="84519">
                  <c:v>1304</c:v>
                </c:pt>
                <c:pt idx="84520">
                  <c:v>1359</c:v>
                </c:pt>
                <c:pt idx="84521">
                  <c:v>1317</c:v>
                </c:pt>
                <c:pt idx="84522">
                  <c:v>1458</c:v>
                </c:pt>
                <c:pt idx="84523">
                  <c:v>1462</c:v>
                </c:pt>
                <c:pt idx="84524">
                  <c:v>1432</c:v>
                </c:pt>
                <c:pt idx="84525">
                  <c:v>1424</c:v>
                </c:pt>
                <c:pt idx="84526">
                  <c:v>1352</c:v>
                </c:pt>
                <c:pt idx="84527">
                  <c:v>1298</c:v>
                </c:pt>
                <c:pt idx="84528">
                  <c:v>1258</c:v>
                </c:pt>
                <c:pt idx="84529">
                  <c:v>1222</c:v>
                </c:pt>
                <c:pt idx="84530">
                  <c:v>1203</c:v>
                </c:pt>
                <c:pt idx="84531">
                  <c:v>1198</c:v>
                </c:pt>
                <c:pt idx="84532">
                  <c:v>1205</c:v>
                </c:pt>
                <c:pt idx="84533">
                  <c:v>1246</c:v>
                </c:pt>
                <c:pt idx="84534">
                  <c:v>1250</c:v>
                </c:pt>
                <c:pt idx="84535">
                  <c:v>1475</c:v>
                </c:pt>
                <c:pt idx="84536">
                  <c:v>1642</c:v>
                </c:pt>
                <c:pt idx="84537">
                  <c:v>1658</c:v>
                </c:pt>
                <c:pt idx="84538">
                  <c:v>1684</c:v>
                </c:pt>
                <c:pt idx="84539">
                  <c:v>1707</c:v>
                </c:pt>
                <c:pt idx="84540">
                  <c:v>1766</c:v>
                </c:pt>
                <c:pt idx="84541">
                  <c:v>1787</c:v>
                </c:pt>
                <c:pt idx="84542">
                  <c:v>1809</c:v>
                </c:pt>
                <c:pt idx="84543">
                  <c:v>1693</c:v>
                </c:pt>
                <c:pt idx="84544">
                  <c:v>1706</c:v>
                </c:pt>
                <c:pt idx="84545">
                  <c:v>1524</c:v>
                </c:pt>
                <c:pt idx="84546">
                  <c:v>1568</c:v>
                </c:pt>
                <c:pt idx="84547">
                  <c:v>1634</c:v>
                </c:pt>
                <c:pt idx="84548">
                  <c:v>1628</c:v>
                </c:pt>
                <c:pt idx="84549">
                  <c:v>1586</c:v>
                </c:pt>
                <c:pt idx="84550">
                  <c:v>1502</c:v>
                </c:pt>
                <c:pt idx="84551">
                  <c:v>1432</c:v>
                </c:pt>
                <c:pt idx="84552">
                  <c:v>1389</c:v>
                </c:pt>
                <c:pt idx="84553">
                  <c:v>1323</c:v>
                </c:pt>
                <c:pt idx="84554">
                  <c:v>1305</c:v>
                </c:pt>
                <c:pt idx="84555">
                  <c:v>1287</c:v>
                </c:pt>
                <c:pt idx="84556">
                  <c:v>1270</c:v>
                </c:pt>
                <c:pt idx="84557">
                  <c:v>1318</c:v>
                </c:pt>
                <c:pt idx="84558">
                  <c:v>1343</c:v>
                </c:pt>
                <c:pt idx="84559">
                  <c:v>1570</c:v>
                </c:pt>
                <c:pt idx="84560">
                  <c:v>1558</c:v>
                </c:pt>
                <c:pt idx="84561">
                  <c:v>1730</c:v>
                </c:pt>
                <c:pt idx="84562">
                  <c:v>1850</c:v>
                </c:pt>
                <c:pt idx="84563">
                  <c:v>1866</c:v>
                </c:pt>
                <c:pt idx="84564">
                  <c:v>1846</c:v>
                </c:pt>
                <c:pt idx="84565">
                  <c:v>1927</c:v>
                </c:pt>
                <c:pt idx="84566">
                  <c:v>1923</c:v>
                </c:pt>
                <c:pt idx="84567">
                  <c:v>1802</c:v>
                </c:pt>
                <c:pt idx="84568">
                  <c:v>1708</c:v>
                </c:pt>
                <c:pt idx="84569">
                  <c:v>1599</c:v>
                </c:pt>
                <c:pt idx="84570">
                  <c:v>1715</c:v>
                </c:pt>
                <c:pt idx="84571">
                  <c:v>1690</c:v>
                </c:pt>
                <c:pt idx="84572">
                  <c:v>1675</c:v>
                </c:pt>
                <c:pt idx="84573">
                  <c:v>1412</c:v>
                </c:pt>
                <c:pt idx="84574">
                  <c:v>1403</c:v>
                </c:pt>
                <c:pt idx="84575">
                  <c:v>1279</c:v>
                </c:pt>
                <c:pt idx="84576">
                  <c:v>1296</c:v>
                </c:pt>
                <c:pt idx="84577">
                  <c:v>1253</c:v>
                </c:pt>
                <c:pt idx="84578">
                  <c:v>1218</c:v>
                </c:pt>
                <c:pt idx="84579">
                  <c:v>1213</c:v>
                </c:pt>
                <c:pt idx="84580">
                  <c:v>1210</c:v>
                </c:pt>
                <c:pt idx="84581">
                  <c:v>1233</c:v>
                </c:pt>
                <c:pt idx="84582">
                  <c:v>1252</c:v>
                </c:pt>
                <c:pt idx="84583">
                  <c:v>1467</c:v>
                </c:pt>
                <c:pt idx="84584">
                  <c:v>1642</c:v>
                </c:pt>
                <c:pt idx="84585">
                  <c:v>1690</c:v>
                </c:pt>
                <c:pt idx="84586">
                  <c:v>1757</c:v>
                </c:pt>
                <c:pt idx="84587">
                  <c:v>1810</c:v>
                </c:pt>
                <c:pt idx="84588">
                  <c:v>1549</c:v>
                </c:pt>
                <c:pt idx="84589">
                  <c:v>1587</c:v>
                </c:pt>
                <c:pt idx="84590">
                  <c:v>1547</c:v>
                </c:pt>
                <c:pt idx="84591">
                  <c:v>1513</c:v>
                </c:pt>
                <c:pt idx="84592">
                  <c:v>1432</c:v>
                </c:pt>
                <c:pt idx="84593">
                  <c:v>1362</c:v>
                </c:pt>
                <c:pt idx="84594">
                  <c:v>1445</c:v>
                </c:pt>
                <c:pt idx="84595">
                  <c:v>1447</c:v>
                </c:pt>
                <c:pt idx="84596">
                  <c:v>1400</c:v>
                </c:pt>
                <c:pt idx="84597">
                  <c:v>1335</c:v>
                </c:pt>
                <c:pt idx="84598">
                  <c:v>1284</c:v>
                </c:pt>
                <c:pt idx="84599">
                  <c:v>1226</c:v>
                </c:pt>
                <c:pt idx="84600">
                  <c:v>1187</c:v>
                </c:pt>
                <c:pt idx="84601">
                  <c:v>1180</c:v>
                </c:pt>
                <c:pt idx="84602">
                  <c:v>1169</c:v>
                </c:pt>
                <c:pt idx="84603">
                  <c:v>1150</c:v>
                </c:pt>
                <c:pt idx="84604">
                  <c:v>1153</c:v>
                </c:pt>
                <c:pt idx="84605">
                  <c:v>1212</c:v>
                </c:pt>
                <c:pt idx="84606">
                  <c:v>1227</c:v>
                </c:pt>
                <c:pt idx="84607">
                  <c:v>1382</c:v>
                </c:pt>
                <c:pt idx="84608">
                  <c:v>1522</c:v>
                </c:pt>
                <c:pt idx="84609">
                  <c:v>1595</c:v>
                </c:pt>
                <c:pt idx="84610">
                  <c:v>1594</c:v>
                </c:pt>
                <c:pt idx="84611">
                  <c:v>1584</c:v>
                </c:pt>
                <c:pt idx="84612">
                  <c:v>1572</c:v>
                </c:pt>
                <c:pt idx="84613">
                  <c:v>1531</c:v>
                </c:pt>
                <c:pt idx="84614">
                  <c:v>1536</c:v>
                </c:pt>
                <c:pt idx="84615">
                  <c:v>1482</c:v>
                </c:pt>
                <c:pt idx="84616">
                  <c:v>1407</c:v>
                </c:pt>
                <c:pt idx="84617">
                  <c:v>1360</c:v>
                </c:pt>
                <c:pt idx="84618">
                  <c:v>1435</c:v>
                </c:pt>
                <c:pt idx="84619">
                  <c:v>1415</c:v>
                </c:pt>
                <c:pt idx="84620">
                  <c:v>1365</c:v>
                </c:pt>
                <c:pt idx="84621">
                  <c:v>1342</c:v>
                </c:pt>
                <c:pt idx="84622">
                  <c:v>1267</c:v>
                </c:pt>
                <c:pt idx="84623">
                  <c:v>1207</c:v>
                </c:pt>
                <c:pt idx="84624">
                  <c:v>1160</c:v>
                </c:pt>
                <c:pt idx="84625">
                  <c:v>1111</c:v>
                </c:pt>
                <c:pt idx="84626">
                  <c:v>1085</c:v>
                </c:pt>
                <c:pt idx="84627">
                  <c:v>1065</c:v>
                </c:pt>
                <c:pt idx="84628">
                  <c:v>1068</c:v>
                </c:pt>
                <c:pt idx="84629">
                  <c:v>1171</c:v>
                </c:pt>
                <c:pt idx="84630">
                  <c:v>1274</c:v>
                </c:pt>
                <c:pt idx="84631">
                  <c:v>1478</c:v>
                </c:pt>
                <c:pt idx="84632">
                  <c:v>1578</c:v>
                </c:pt>
                <c:pt idx="84633">
                  <c:v>1645</c:v>
                </c:pt>
                <c:pt idx="84634">
                  <c:v>1642</c:v>
                </c:pt>
                <c:pt idx="84635">
                  <c:v>1699</c:v>
                </c:pt>
                <c:pt idx="84636">
                  <c:v>1701</c:v>
                </c:pt>
                <c:pt idx="84637">
                  <c:v>1720</c:v>
                </c:pt>
                <c:pt idx="84638">
                  <c:v>1716</c:v>
                </c:pt>
                <c:pt idx="84639">
                  <c:v>1578</c:v>
                </c:pt>
                <c:pt idx="84640">
                  <c:v>1539</c:v>
                </c:pt>
                <c:pt idx="84641">
                  <c:v>1499</c:v>
                </c:pt>
                <c:pt idx="84642">
                  <c:v>1577</c:v>
                </c:pt>
                <c:pt idx="84643">
                  <c:v>1577</c:v>
                </c:pt>
                <c:pt idx="84644">
                  <c:v>1528</c:v>
                </c:pt>
                <c:pt idx="84645">
                  <c:v>1481</c:v>
                </c:pt>
                <c:pt idx="84646">
                  <c:v>1432</c:v>
                </c:pt>
                <c:pt idx="84647">
                  <c:v>1370</c:v>
                </c:pt>
                <c:pt idx="84648">
                  <c:v>1324</c:v>
                </c:pt>
                <c:pt idx="84649">
                  <c:v>1260</c:v>
                </c:pt>
                <c:pt idx="84650">
                  <c:v>1228</c:v>
                </c:pt>
                <c:pt idx="84651">
                  <c:v>1231</c:v>
                </c:pt>
                <c:pt idx="84652">
                  <c:v>1229</c:v>
                </c:pt>
                <c:pt idx="84653">
                  <c:v>1222</c:v>
                </c:pt>
                <c:pt idx="84654">
                  <c:v>1220</c:v>
                </c:pt>
                <c:pt idx="84655">
                  <c:v>1325</c:v>
                </c:pt>
                <c:pt idx="84656">
                  <c:v>1418</c:v>
                </c:pt>
                <c:pt idx="84657">
                  <c:v>1504</c:v>
                </c:pt>
                <c:pt idx="84658">
                  <c:v>1596</c:v>
                </c:pt>
                <c:pt idx="84659">
                  <c:v>1610</c:v>
                </c:pt>
                <c:pt idx="84660">
                  <c:v>1582</c:v>
                </c:pt>
                <c:pt idx="84661">
                  <c:v>1559</c:v>
                </c:pt>
                <c:pt idx="84662">
                  <c:v>1491</c:v>
                </c:pt>
                <c:pt idx="84663">
                  <c:v>1511</c:v>
                </c:pt>
                <c:pt idx="84664">
                  <c:v>1490</c:v>
                </c:pt>
                <c:pt idx="84665">
                  <c:v>1476</c:v>
                </c:pt>
                <c:pt idx="84666">
                  <c:v>1557</c:v>
                </c:pt>
                <c:pt idx="84667">
                  <c:v>1549</c:v>
                </c:pt>
                <c:pt idx="84668">
                  <c:v>1497</c:v>
                </c:pt>
                <c:pt idx="84669">
                  <c:v>1461</c:v>
                </c:pt>
                <c:pt idx="84670">
                  <c:v>1404</c:v>
                </c:pt>
                <c:pt idx="84671">
                  <c:v>1360</c:v>
                </c:pt>
                <c:pt idx="84672">
                  <c:v>1282</c:v>
                </c:pt>
                <c:pt idx="84673">
                  <c:v>1283</c:v>
                </c:pt>
                <c:pt idx="84674">
                  <c:v>1265</c:v>
                </c:pt>
                <c:pt idx="84675">
                  <c:v>1244</c:v>
                </c:pt>
                <c:pt idx="84676">
                  <c:v>1226</c:v>
                </c:pt>
                <c:pt idx="84677">
                  <c:v>1225</c:v>
                </c:pt>
                <c:pt idx="84678">
                  <c:v>1135</c:v>
                </c:pt>
                <c:pt idx="84679">
                  <c:v>1134</c:v>
                </c:pt>
                <c:pt idx="84680">
                  <c:v>1170</c:v>
                </c:pt>
                <c:pt idx="84681">
                  <c:v>1221</c:v>
                </c:pt>
                <c:pt idx="84682">
                  <c:v>1270</c:v>
                </c:pt>
                <c:pt idx="84683">
                  <c:v>1288</c:v>
                </c:pt>
                <c:pt idx="84684">
                  <c:v>1358</c:v>
                </c:pt>
                <c:pt idx="84685">
                  <c:v>1388</c:v>
                </c:pt>
                <c:pt idx="84686">
                  <c:v>1376</c:v>
                </c:pt>
                <c:pt idx="84687">
                  <c:v>1365</c:v>
                </c:pt>
                <c:pt idx="84688">
                  <c:v>1359</c:v>
                </c:pt>
                <c:pt idx="84689">
                  <c:v>1377</c:v>
                </c:pt>
                <c:pt idx="84690">
                  <c:v>1472</c:v>
                </c:pt>
                <c:pt idx="84691">
                  <c:v>1472</c:v>
                </c:pt>
                <c:pt idx="84692">
                  <c:v>1449</c:v>
                </c:pt>
                <c:pt idx="84693">
                  <c:v>1434</c:v>
                </c:pt>
                <c:pt idx="84694">
                  <c:v>1381</c:v>
                </c:pt>
                <c:pt idx="84695">
                  <c:v>1307</c:v>
                </c:pt>
                <c:pt idx="84696">
                  <c:v>1274</c:v>
                </c:pt>
                <c:pt idx="84697">
                  <c:v>1246</c:v>
                </c:pt>
                <c:pt idx="84698">
                  <c:v>1202</c:v>
                </c:pt>
                <c:pt idx="84699">
                  <c:v>1184</c:v>
                </c:pt>
                <c:pt idx="84700">
                  <c:v>1207</c:v>
                </c:pt>
                <c:pt idx="84701">
                  <c:v>1258</c:v>
                </c:pt>
                <c:pt idx="84702">
                  <c:v>1260</c:v>
                </c:pt>
                <c:pt idx="84703">
                  <c:v>1447</c:v>
                </c:pt>
                <c:pt idx="84704">
                  <c:v>1572</c:v>
                </c:pt>
                <c:pt idx="84705">
                  <c:v>1600</c:v>
                </c:pt>
                <c:pt idx="84706">
                  <c:v>1620</c:v>
                </c:pt>
                <c:pt idx="84707">
                  <c:v>1759</c:v>
                </c:pt>
                <c:pt idx="84708">
                  <c:v>1623</c:v>
                </c:pt>
                <c:pt idx="84709">
                  <c:v>1661</c:v>
                </c:pt>
                <c:pt idx="84710">
                  <c:v>1626</c:v>
                </c:pt>
                <c:pt idx="84711">
                  <c:v>1589</c:v>
                </c:pt>
                <c:pt idx="84712">
                  <c:v>1511</c:v>
                </c:pt>
                <c:pt idx="84713">
                  <c:v>1475</c:v>
                </c:pt>
                <c:pt idx="84714">
                  <c:v>1524</c:v>
                </c:pt>
                <c:pt idx="84715">
                  <c:v>1508</c:v>
                </c:pt>
                <c:pt idx="84716">
                  <c:v>1478</c:v>
                </c:pt>
                <c:pt idx="84717">
                  <c:v>1440</c:v>
                </c:pt>
                <c:pt idx="84718">
                  <c:v>1373</c:v>
                </c:pt>
                <c:pt idx="84719">
                  <c:v>1302</c:v>
                </c:pt>
                <c:pt idx="84720">
                  <c:v>1257</c:v>
                </c:pt>
                <c:pt idx="84721">
                  <c:v>1228</c:v>
                </c:pt>
                <c:pt idx="84722">
                  <c:v>1205</c:v>
                </c:pt>
                <c:pt idx="84723">
                  <c:v>1196</c:v>
                </c:pt>
                <c:pt idx="84724">
                  <c:v>1118</c:v>
                </c:pt>
                <c:pt idx="84725">
                  <c:v>1219</c:v>
                </c:pt>
                <c:pt idx="84726">
                  <c:v>1241</c:v>
                </c:pt>
                <c:pt idx="84727">
                  <c:v>1412</c:v>
                </c:pt>
                <c:pt idx="84728">
                  <c:v>1497</c:v>
                </c:pt>
                <c:pt idx="84729">
                  <c:v>1558</c:v>
                </c:pt>
                <c:pt idx="84730">
                  <c:v>1671</c:v>
                </c:pt>
                <c:pt idx="84731">
                  <c:v>1657</c:v>
                </c:pt>
                <c:pt idx="84732">
                  <c:v>1689</c:v>
                </c:pt>
                <c:pt idx="84733">
                  <c:v>1760</c:v>
                </c:pt>
                <c:pt idx="84734">
                  <c:v>1700</c:v>
                </c:pt>
                <c:pt idx="84735">
                  <c:v>1646</c:v>
                </c:pt>
                <c:pt idx="84736">
                  <c:v>1556</c:v>
                </c:pt>
                <c:pt idx="84737">
                  <c:v>1503</c:v>
                </c:pt>
                <c:pt idx="84738">
                  <c:v>1590</c:v>
                </c:pt>
                <c:pt idx="84739">
                  <c:v>1521</c:v>
                </c:pt>
                <c:pt idx="84740">
                  <c:v>1400</c:v>
                </c:pt>
                <c:pt idx="84741">
                  <c:v>1325</c:v>
                </c:pt>
                <c:pt idx="84742">
                  <c:v>1256</c:v>
                </c:pt>
                <c:pt idx="84743">
                  <c:v>1200</c:v>
                </c:pt>
                <c:pt idx="84744">
                  <c:v>1149</c:v>
                </c:pt>
                <c:pt idx="84745">
                  <c:v>1123</c:v>
                </c:pt>
                <c:pt idx="84746">
                  <c:v>1096</c:v>
                </c:pt>
                <c:pt idx="84747">
                  <c:v>1073</c:v>
                </c:pt>
                <c:pt idx="84748">
                  <c:v>1079</c:v>
                </c:pt>
                <c:pt idx="84749">
                  <c:v>1100</c:v>
                </c:pt>
                <c:pt idx="84750">
                  <c:v>1118</c:v>
                </c:pt>
                <c:pt idx="84751">
                  <c:v>1322</c:v>
                </c:pt>
                <c:pt idx="84752">
                  <c:v>1437</c:v>
                </c:pt>
                <c:pt idx="84753">
                  <c:v>1532</c:v>
                </c:pt>
                <c:pt idx="84754">
                  <c:v>1611</c:v>
                </c:pt>
                <c:pt idx="84755">
                  <c:v>1665</c:v>
                </c:pt>
                <c:pt idx="84756">
                  <c:v>1621</c:v>
                </c:pt>
                <c:pt idx="84757">
                  <c:v>1627</c:v>
                </c:pt>
                <c:pt idx="84758">
                  <c:v>1593</c:v>
                </c:pt>
                <c:pt idx="84759">
                  <c:v>1518</c:v>
                </c:pt>
                <c:pt idx="84760">
                  <c:v>1450</c:v>
                </c:pt>
                <c:pt idx="84761">
                  <c:v>1401</c:v>
                </c:pt>
                <c:pt idx="84762">
                  <c:v>1458</c:v>
                </c:pt>
                <c:pt idx="84763">
                  <c:v>1435</c:v>
                </c:pt>
                <c:pt idx="84764">
                  <c:v>1412</c:v>
                </c:pt>
                <c:pt idx="84765">
                  <c:v>1329</c:v>
                </c:pt>
                <c:pt idx="84766">
                  <c:v>1301</c:v>
                </c:pt>
                <c:pt idx="84767">
                  <c:v>1240</c:v>
                </c:pt>
                <c:pt idx="84768">
                  <c:v>1195</c:v>
                </c:pt>
                <c:pt idx="84769">
                  <c:v>1158</c:v>
                </c:pt>
                <c:pt idx="84770">
                  <c:v>1143</c:v>
                </c:pt>
                <c:pt idx="84771">
                  <c:v>1127</c:v>
                </c:pt>
                <c:pt idx="84772">
                  <c:v>1141</c:v>
                </c:pt>
                <c:pt idx="84773">
                  <c:v>1152</c:v>
                </c:pt>
                <c:pt idx="84774">
                  <c:v>1176</c:v>
                </c:pt>
                <c:pt idx="84775">
                  <c:v>1395</c:v>
                </c:pt>
                <c:pt idx="84776">
                  <c:v>1488</c:v>
                </c:pt>
                <c:pt idx="84777">
                  <c:v>1521</c:v>
                </c:pt>
                <c:pt idx="84778">
                  <c:v>1602</c:v>
                </c:pt>
                <c:pt idx="84779">
                  <c:v>1624</c:v>
                </c:pt>
                <c:pt idx="84780">
                  <c:v>1639</c:v>
                </c:pt>
                <c:pt idx="84781">
                  <c:v>1666</c:v>
                </c:pt>
                <c:pt idx="84782">
                  <c:v>1675</c:v>
                </c:pt>
                <c:pt idx="84783">
                  <c:v>1646</c:v>
                </c:pt>
                <c:pt idx="84784">
                  <c:v>1534</c:v>
                </c:pt>
                <c:pt idx="84785">
                  <c:v>1464</c:v>
                </c:pt>
                <c:pt idx="84786">
                  <c:v>1563</c:v>
                </c:pt>
                <c:pt idx="84787">
                  <c:v>1533</c:v>
                </c:pt>
                <c:pt idx="84788">
                  <c:v>1499</c:v>
                </c:pt>
                <c:pt idx="84789">
                  <c:v>1455</c:v>
                </c:pt>
                <c:pt idx="84790">
                  <c:v>1418</c:v>
                </c:pt>
                <c:pt idx="84791">
                  <c:v>1332</c:v>
                </c:pt>
                <c:pt idx="84792">
                  <c:v>1306</c:v>
                </c:pt>
                <c:pt idx="84793">
                  <c:v>1249</c:v>
                </c:pt>
                <c:pt idx="84794">
                  <c:v>1224</c:v>
                </c:pt>
                <c:pt idx="84795">
                  <c:v>1212</c:v>
                </c:pt>
                <c:pt idx="84796">
                  <c:v>1223</c:v>
                </c:pt>
                <c:pt idx="84797">
                  <c:v>1258</c:v>
                </c:pt>
                <c:pt idx="84798">
                  <c:v>1272</c:v>
                </c:pt>
                <c:pt idx="84799">
                  <c:v>1416</c:v>
                </c:pt>
                <c:pt idx="84800">
                  <c:v>1573</c:v>
                </c:pt>
                <c:pt idx="84801">
                  <c:v>1658</c:v>
                </c:pt>
                <c:pt idx="84802">
                  <c:v>1732</c:v>
                </c:pt>
                <c:pt idx="84803">
                  <c:v>1765</c:v>
                </c:pt>
                <c:pt idx="84804">
                  <c:v>1802</c:v>
                </c:pt>
                <c:pt idx="84805">
                  <c:v>1823</c:v>
                </c:pt>
                <c:pt idx="84806">
                  <c:v>1680</c:v>
                </c:pt>
                <c:pt idx="84807">
                  <c:v>1658</c:v>
                </c:pt>
                <c:pt idx="84808">
                  <c:v>1563</c:v>
                </c:pt>
                <c:pt idx="84809">
                  <c:v>1479</c:v>
                </c:pt>
                <c:pt idx="84810">
                  <c:v>1519</c:v>
                </c:pt>
                <c:pt idx="84811">
                  <c:v>1559</c:v>
                </c:pt>
                <c:pt idx="84812">
                  <c:v>1525</c:v>
                </c:pt>
                <c:pt idx="84813">
                  <c:v>1483</c:v>
                </c:pt>
                <c:pt idx="84814">
                  <c:v>1411</c:v>
                </c:pt>
                <c:pt idx="84815">
                  <c:v>1367</c:v>
                </c:pt>
                <c:pt idx="84816">
                  <c:v>1332</c:v>
                </c:pt>
                <c:pt idx="84817">
                  <c:v>1290</c:v>
                </c:pt>
                <c:pt idx="84818">
                  <c:v>1249</c:v>
                </c:pt>
                <c:pt idx="84819">
                  <c:v>1253</c:v>
                </c:pt>
                <c:pt idx="84820">
                  <c:v>1248</c:v>
                </c:pt>
                <c:pt idx="84821">
                  <c:v>1260</c:v>
                </c:pt>
                <c:pt idx="84822">
                  <c:v>1229</c:v>
                </c:pt>
                <c:pt idx="84823">
                  <c:v>1349</c:v>
                </c:pt>
                <c:pt idx="84824">
                  <c:v>1422</c:v>
                </c:pt>
                <c:pt idx="84825">
                  <c:v>1491</c:v>
                </c:pt>
                <c:pt idx="84826">
                  <c:v>1569</c:v>
                </c:pt>
                <c:pt idx="84827">
                  <c:v>1569</c:v>
                </c:pt>
                <c:pt idx="84828">
                  <c:v>1541</c:v>
                </c:pt>
                <c:pt idx="84829">
                  <c:v>1531</c:v>
                </c:pt>
                <c:pt idx="84830">
                  <c:v>1497</c:v>
                </c:pt>
                <c:pt idx="84831">
                  <c:v>1465</c:v>
                </c:pt>
                <c:pt idx="84832">
                  <c:v>1438</c:v>
                </c:pt>
                <c:pt idx="84833">
                  <c:v>1425</c:v>
                </c:pt>
                <c:pt idx="84834">
                  <c:v>1512</c:v>
                </c:pt>
                <c:pt idx="84835">
                  <c:v>1487</c:v>
                </c:pt>
                <c:pt idx="84836">
                  <c:v>1466</c:v>
                </c:pt>
                <c:pt idx="84837">
                  <c:v>1398</c:v>
                </c:pt>
                <c:pt idx="84838">
                  <c:v>1361</c:v>
                </c:pt>
                <c:pt idx="84839">
                  <c:v>1307</c:v>
                </c:pt>
                <c:pt idx="84840">
                  <c:v>1277</c:v>
                </c:pt>
                <c:pt idx="84841">
                  <c:v>1248</c:v>
                </c:pt>
                <c:pt idx="84842">
                  <c:v>1222</c:v>
                </c:pt>
                <c:pt idx="84843">
                  <c:v>1198</c:v>
                </c:pt>
                <c:pt idx="84844">
                  <c:v>1186</c:v>
                </c:pt>
                <c:pt idx="84845">
                  <c:v>1186</c:v>
                </c:pt>
                <c:pt idx="84846">
                  <c:v>1143</c:v>
                </c:pt>
                <c:pt idx="84847">
                  <c:v>1182</c:v>
                </c:pt>
                <c:pt idx="84848">
                  <c:v>1207</c:v>
                </c:pt>
                <c:pt idx="84849">
                  <c:v>1230</c:v>
                </c:pt>
                <c:pt idx="84850">
                  <c:v>1289</c:v>
                </c:pt>
                <c:pt idx="84851">
                  <c:v>1324</c:v>
                </c:pt>
                <c:pt idx="84852">
                  <c:v>1399</c:v>
                </c:pt>
                <c:pt idx="84853">
                  <c:v>1374</c:v>
                </c:pt>
                <c:pt idx="84854">
                  <c:v>1383</c:v>
                </c:pt>
                <c:pt idx="84855">
                  <c:v>1294</c:v>
                </c:pt>
                <c:pt idx="84856">
                  <c:v>1327</c:v>
                </c:pt>
                <c:pt idx="84857">
                  <c:v>1325</c:v>
                </c:pt>
                <c:pt idx="84858">
                  <c:v>1424</c:v>
                </c:pt>
                <c:pt idx="84859">
                  <c:v>1409</c:v>
                </c:pt>
                <c:pt idx="84860">
                  <c:v>1392</c:v>
                </c:pt>
                <c:pt idx="84861">
                  <c:v>1376</c:v>
                </c:pt>
                <c:pt idx="84862">
                  <c:v>1331</c:v>
                </c:pt>
                <c:pt idx="84863">
                  <c:v>1288</c:v>
                </c:pt>
                <c:pt idx="84864">
                  <c:v>1210</c:v>
                </c:pt>
                <c:pt idx="84865">
                  <c:v>1227</c:v>
                </c:pt>
                <c:pt idx="84866">
                  <c:v>1194</c:v>
                </c:pt>
                <c:pt idx="84867">
                  <c:v>1179</c:v>
                </c:pt>
                <c:pt idx="84868">
                  <c:v>1200</c:v>
                </c:pt>
                <c:pt idx="84869">
                  <c:v>1243</c:v>
                </c:pt>
                <c:pt idx="84870">
                  <c:v>1271</c:v>
                </c:pt>
                <c:pt idx="84871">
                  <c:v>1479</c:v>
                </c:pt>
                <c:pt idx="84872">
                  <c:v>1613</c:v>
                </c:pt>
                <c:pt idx="84873">
                  <c:v>1668</c:v>
                </c:pt>
                <c:pt idx="84874">
                  <c:v>1740</c:v>
                </c:pt>
                <c:pt idx="84875">
                  <c:v>1788</c:v>
                </c:pt>
                <c:pt idx="84876">
                  <c:v>1786</c:v>
                </c:pt>
                <c:pt idx="84877">
                  <c:v>1799</c:v>
                </c:pt>
                <c:pt idx="84878">
                  <c:v>1763</c:v>
                </c:pt>
                <c:pt idx="84879">
                  <c:v>1699</c:v>
                </c:pt>
                <c:pt idx="84880">
                  <c:v>1608</c:v>
                </c:pt>
                <c:pt idx="84881">
                  <c:v>1517</c:v>
                </c:pt>
                <c:pt idx="84882">
                  <c:v>1574</c:v>
                </c:pt>
                <c:pt idx="84883">
                  <c:v>1562</c:v>
                </c:pt>
                <c:pt idx="84884">
                  <c:v>1547</c:v>
                </c:pt>
                <c:pt idx="84885">
                  <c:v>1498</c:v>
                </c:pt>
                <c:pt idx="84886">
                  <c:v>1401</c:v>
                </c:pt>
                <c:pt idx="84887">
                  <c:v>1316</c:v>
                </c:pt>
                <c:pt idx="84888">
                  <c:v>1261</c:v>
                </c:pt>
                <c:pt idx="84889">
                  <c:v>1239</c:v>
                </c:pt>
                <c:pt idx="84890">
                  <c:v>1259</c:v>
                </c:pt>
                <c:pt idx="84891">
                  <c:v>1258</c:v>
                </c:pt>
                <c:pt idx="84892">
                  <c:v>1260</c:v>
                </c:pt>
                <c:pt idx="84893">
                  <c:v>1306</c:v>
                </c:pt>
                <c:pt idx="84894">
                  <c:v>1308</c:v>
                </c:pt>
                <c:pt idx="84895">
                  <c:v>1493</c:v>
                </c:pt>
                <c:pt idx="84896">
                  <c:v>1623</c:v>
                </c:pt>
                <c:pt idx="84897">
                  <c:v>1722</c:v>
                </c:pt>
                <c:pt idx="84898">
                  <c:v>1787</c:v>
                </c:pt>
                <c:pt idx="84899">
                  <c:v>1822</c:v>
                </c:pt>
                <c:pt idx="84900">
                  <c:v>1851</c:v>
                </c:pt>
                <c:pt idx="84901">
                  <c:v>1854</c:v>
                </c:pt>
                <c:pt idx="84902">
                  <c:v>1735</c:v>
                </c:pt>
                <c:pt idx="84903">
                  <c:v>1688</c:v>
                </c:pt>
                <c:pt idx="84904">
                  <c:v>1616</c:v>
                </c:pt>
                <c:pt idx="84905">
                  <c:v>1545</c:v>
                </c:pt>
                <c:pt idx="84906">
                  <c:v>1592</c:v>
                </c:pt>
                <c:pt idx="84907">
                  <c:v>1632</c:v>
                </c:pt>
                <c:pt idx="84908">
                  <c:v>1579</c:v>
                </c:pt>
                <c:pt idx="84909">
                  <c:v>1550</c:v>
                </c:pt>
                <c:pt idx="84910">
                  <c:v>1467</c:v>
                </c:pt>
                <c:pt idx="84911">
                  <c:v>1411</c:v>
                </c:pt>
                <c:pt idx="84912">
                  <c:v>1351</c:v>
                </c:pt>
                <c:pt idx="84913">
                  <c:v>1322</c:v>
                </c:pt>
                <c:pt idx="84914">
                  <c:v>1287</c:v>
                </c:pt>
                <c:pt idx="84915">
                  <c:v>1262</c:v>
                </c:pt>
                <c:pt idx="84916">
                  <c:v>1210</c:v>
                </c:pt>
                <c:pt idx="84917">
                  <c:v>1249</c:v>
                </c:pt>
                <c:pt idx="84918">
                  <c:v>1255</c:v>
                </c:pt>
                <c:pt idx="84919">
                  <c:v>1430</c:v>
                </c:pt>
                <c:pt idx="84920">
                  <c:v>1557</c:v>
                </c:pt>
                <c:pt idx="84921">
                  <c:v>1634</c:v>
                </c:pt>
                <c:pt idx="84922">
                  <c:v>1712</c:v>
                </c:pt>
                <c:pt idx="84923">
                  <c:v>1723</c:v>
                </c:pt>
                <c:pt idx="84924">
                  <c:v>1709</c:v>
                </c:pt>
                <c:pt idx="84925">
                  <c:v>1670</c:v>
                </c:pt>
                <c:pt idx="84926">
                  <c:v>1659</c:v>
                </c:pt>
                <c:pt idx="84927">
                  <c:v>1592</c:v>
                </c:pt>
                <c:pt idx="84928">
                  <c:v>1535</c:v>
                </c:pt>
                <c:pt idx="84929">
                  <c:v>1546</c:v>
                </c:pt>
                <c:pt idx="84930">
                  <c:v>1624</c:v>
                </c:pt>
                <c:pt idx="84931">
                  <c:v>1611</c:v>
                </c:pt>
                <c:pt idx="84932">
                  <c:v>1577</c:v>
                </c:pt>
                <c:pt idx="84933">
                  <c:v>1533</c:v>
                </c:pt>
                <c:pt idx="84934">
                  <c:v>1454</c:v>
                </c:pt>
                <c:pt idx="84935">
                  <c:v>1379</c:v>
                </c:pt>
                <c:pt idx="84936">
                  <c:v>1336</c:v>
                </c:pt>
                <c:pt idx="84937">
                  <c:v>1299</c:v>
                </c:pt>
                <c:pt idx="84938">
                  <c:v>1273</c:v>
                </c:pt>
                <c:pt idx="84939">
                  <c:v>1264</c:v>
                </c:pt>
                <c:pt idx="84940">
                  <c:v>1271</c:v>
                </c:pt>
                <c:pt idx="84941">
                  <c:v>1324</c:v>
                </c:pt>
                <c:pt idx="84942">
                  <c:v>1333</c:v>
                </c:pt>
                <c:pt idx="84943">
                  <c:v>1494</c:v>
                </c:pt>
                <c:pt idx="84944">
                  <c:v>1592</c:v>
                </c:pt>
                <c:pt idx="84945">
                  <c:v>1676</c:v>
                </c:pt>
                <c:pt idx="84946">
                  <c:v>1667</c:v>
                </c:pt>
                <c:pt idx="84947">
                  <c:v>1646</c:v>
                </c:pt>
                <c:pt idx="84948">
                  <c:v>1587</c:v>
                </c:pt>
                <c:pt idx="84949">
                  <c:v>1593</c:v>
                </c:pt>
                <c:pt idx="84950">
                  <c:v>1572</c:v>
                </c:pt>
                <c:pt idx="84951">
                  <c:v>1518</c:v>
                </c:pt>
                <c:pt idx="84952">
                  <c:v>1501</c:v>
                </c:pt>
                <c:pt idx="84953">
                  <c:v>1508</c:v>
                </c:pt>
                <c:pt idx="84954">
                  <c:v>1551</c:v>
                </c:pt>
                <c:pt idx="84955">
                  <c:v>1513</c:v>
                </c:pt>
                <c:pt idx="84956">
                  <c:v>1484</c:v>
                </c:pt>
                <c:pt idx="84957">
                  <c:v>1437</c:v>
                </c:pt>
                <c:pt idx="84958">
                  <c:v>1385</c:v>
                </c:pt>
                <c:pt idx="84959">
                  <c:v>1321</c:v>
                </c:pt>
                <c:pt idx="84960">
                  <c:v>1280</c:v>
                </c:pt>
                <c:pt idx="84961">
                  <c:v>1252</c:v>
                </c:pt>
                <c:pt idx="84962">
                  <c:v>1229</c:v>
                </c:pt>
                <c:pt idx="84963">
                  <c:v>1218</c:v>
                </c:pt>
                <c:pt idx="84964">
                  <c:v>1219</c:v>
                </c:pt>
                <c:pt idx="84965">
                  <c:v>1269</c:v>
                </c:pt>
                <c:pt idx="84966">
                  <c:v>1292</c:v>
                </c:pt>
                <c:pt idx="84967">
                  <c:v>1438</c:v>
                </c:pt>
                <c:pt idx="84968">
                  <c:v>1554</c:v>
                </c:pt>
                <c:pt idx="84969">
                  <c:v>1593</c:v>
                </c:pt>
                <c:pt idx="84970">
                  <c:v>1657</c:v>
                </c:pt>
                <c:pt idx="84971">
                  <c:v>1659</c:v>
                </c:pt>
                <c:pt idx="84972">
                  <c:v>1636</c:v>
                </c:pt>
                <c:pt idx="84973">
                  <c:v>1678</c:v>
                </c:pt>
                <c:pt idx="84974">
                  <c:v>1653</c:v>
                </c:pt>
                <c:pt idx="84975">
                  <c:v>1614</c:v>
                </c:pt>
                <c:pt idx="84976">
                  <c:v>1543</c:v>
                </c:pt>
                <c:pt idx="84977">
                  <c:v>1384</c:v>
                </c:pt>
                <c:pt idx="84978">
                  <c:v>1551</c:v>
                </c:pt>
                <c:pt idx="84979">
                  <c:v>1536</c:v>
                </c:pt>
                <c:pt idx="84980">
                  <c:v>1491</c:v>
                </c:pt>
                <c:pt idx="84981">
                  <c:v>1453</c:v>
                </c:pt>
                <c:pt idx="84982">
                  <c:v>1394</c:v>
                </c:pt>
                <c:pt idx="84983">
                  <c:v>1333</c:v>
                </c:pt>
                <c:pt idx="84984">
                  <c:v>1304</c:v>
                </c:pt>
                <c:pt idx="84985">
                  <c:v>1266</c:v>
                </c:pt>
                <c:pt idx="84986">
                  <c:v>1240</c:v>
                </c:pt>
                <c:pt idx="84987">
                  <c:v>1234</c:v>
                </c:pt>
                <c:pt idx="84988">
                  <c:v>1233</c:v>
                </c:pt>
                <c:pt idx="84989">
                  <c:v>1223</c:v>
                </c:pt>
                <c:pt idx="84990">
                  <c:v>1162</c:v>
                </c:pt>
                <c:pt idx="84991">
                  <c:v>1333</c:v>
                </c:pt>
                <c:pt idx="84992">
                  <c:v>1436</c:v>
                </c:pt>
                <c:pt idx="84993">
                  <c:v>1508</c:v>
                </c:pt>
                <c:pt idx="84994">
                  <c:v>1583</c:v>
                </c:pt>
                <c:pt idx="84995">
                  <c:v>1554</c:v>
                </c:pt>
                <c:pt idx="84996">
                  <c:v>1542</c:v>
                </c:pt>
                <c:pt idx="84997">
                  <c:v>1504</c:v>
                </c:pt>
                <c:pt idx="84998">
                  <c:v>1491</c:v>
                </c:pt>
                <c:pt idx="84999">
                  <c:v>1486</c:v>
                </c:pt>
                <c:pt idx="85000">
                  <c:v>1447</c:v>
                </c:pt>
                <c:pt idx="85001">
                  <c:v>1483</c:v>
                </c:pt>
                <c:pt idx="85002">
                  <c:v>1568</c:v>
                </c:pt>
                <c:pt idx="85003">
                  <c:v>1563</c:v>
                </c:pt>
                <c:pt idx="85004">
                  <c:v>1524</c:v>
                </c:pt>
                <c:pt idx="85005">
                  <c:v>1476</c:v>
                </c:pt>
                <c:pt idx="85006">
                  <c:v>1417</c:v>
                </c:pt>
                <c:pt idx="85007">
                  <c:v>1376</c:v>
                </c:pt>
                <c:pt idx="85008">
                  <c:v>1329</c:v>
                </c:pt>
                <c:pt idx="85009">
                  <c:v>1304</c:v>
                </c:pt>
                <c:pt idx="85010">
                  <c:v>1277</c:v>
                </c:pt>
                <c:pt idx="85011">
                  <c:v>1253</c:v>
                </c:pt>
                <c:pt idx="85012">
                  <c:v>1251</c:v>
                </c:pt>
                <c:pt idx="85013">
                  <c:v>1253</c:v>
                </c:pt>
                <c:pt idx="85014">
                  <c:v>1205</c:v>
                </c:pt>
                <c:pt idx="85015">
                  <c:v>1212</c:v>
                </c:pt>
                <c:pt idx="85016">
                  <c:v>1276</c:v>
                </c:pt>
                <c:pt idx="85017">
                  <c:v>1341</c:v>
                </c:pt>
                <c:pt idx="85018">
                  <c:v>1389</c:v>
                </c:pt>
                <c:pt idx="85019">
                  <c:v>1414</c:v>
                </c:pt>
                <c:pt idx="85020">
                  <c:v>1380</c:v>
                </c:pt>
                <c:pt idx="85021">
                  <c:v>1349</c:v>
                </c:pt>
                <c:pt idx="85022">
                  <c:v>1330</c:v>
                </c:pt>
                <c:pt idx="85023">
                  <c:v>1336</c:v>
                </c:pt>
                <c:pt idx="85024">
                  <c:v>1325</c:v>
                </c:pt>
                <c:pt idx="85025">
                  <c:v>1331</c:v>
                </c:pt>
                <c:pt idx="85026">
                  <c:v>1400</c:v>
                </c:pt>
                <c:pt idx="85027">
                  <c:v>1415</c:v>
                </c:pt>
                <c:pt idx="85028">
                  <c:v>1386</c:v>
                </c:pt>
                <c:pt idx="85029">
                  <c:v>1334</c:v>
                </c:pt>
                <c:pt idx="85030">
                  <c:v>1297</c:v>
                </c:pt>
                <c:pt idx="85031">
                  <c:v>1243</c:v>
                </c:pt>
                <c:pt idx="85032">
                  <c:v>1190</c:v>
                </c:pt>
                <c:pt idx="85033">
                  <c:v>1176</c:v>
                </c:pt>
                <c:pt idx="85034">
                  <c:v>1164</c:v>
                </c:pt>
                <c:pt idx="85035">
                  <c:v>1130</c:v>
                </c:pt>
                <c:pt idx="85036">
                  <c:v>1171</c:v>
                </c:pt>
                <c:pt idx="85037">
                  <c:v>1222</c:v>
                </c:pt>
                <c:pt idx="85038">
                  <c:v>1233</c:v>
                </c:pt>
                <c:pt idx="85039">
                  <c:v>1407</c:v>
                </c:pt>
                <c:pt idx="85040">
                  <c:v>1559</c:v>
                </c:pt>
                <c:pt idx="85041">
                  <c:v>1643</c:v>
                </c:pt>
                <c:pt idx="85042">
                  <c:v>1716</c:v>
                </c:pt>
                <c:pt idx="85043">
                  <c:v>1739</c:v>
                </c:pt>
                <c:pt idx="85044">
                  <c:v>1507</c:v>
                </c:pt>
                <c:pt idx="85045">
                  <c:v>1534</c:v>
                </c:pt>
                <c:pt idx="85046">
                  <c:v>1570</c:v>
                </c:pt>
                <c:pt idx="85047">
                  <c:v>1519</c:v>
                </c:pt>
                <c:pt idx="85048">
                  <c:v>1502</c:v>
                </c:pt>
                <c:pt idx="85049">
                  <c:v>1433</c:v>
                </c:pt>
                <c:pt idx="85050">
                  <c:v>1554</c:v>
                </c:pt>
                <c:pt idx="85051">
                  <c:v>1547</c:v>
                </c:pt>
                <c:pt idx="85052">
                  <c:v>1522</c:v>
                </c:pt>
                <c:pt idx="85053">
                  <c:v>1446</c:v>
                </c:pt>
                <c:pt idx="85054">
                  <c:v>1364</c:v>
                </c:pt>
                <c:pt idx="85055">
                  <c:v>1303</c:v>
                </c:pt>
                <c:pt idx="85056">
                  <c:v>1256</c:v>
                </c:pt>
                <c:pt idx="85057">
                  <c:v>1278</c:v>
                </c:pt>
                <c:pt idx="85058">
                  <c:v>1234</c:v>
                </c:pt>
                <c:pt idx="85059">
                  <c:v>1240</c:v>
                </c:pt>
                <c:pt idx="85060">
                  <c:v>1256</c:v>
                </c:pt>
                <c:pt idx="85061">
                  <c:v>1274</c:v>
                </c:pt>
                <c:pt idx="85062">
                  <c:v>1285</c:v>
                </c:pt>
                <c:pt idx="85063">
                  <c:v>1471</c:v>
                </c:pt>
                <c:pt idx="85064">
                  <c:v>1618</c:v>
                </c:pt>
                <c:pt idx="85065">
                  <c:v>1713</c:v>
                </c:pt>
                <c:pt idx="85066">
                  <c:v>1749</c:v>
                </c:pt>
                <c:pt idx="85067">
                  <c:v>1780</c:v>
                </c:pt>
                <c:pt idx="85068">
                  <c:v>1767</c:v>
                </c:pt>
                <c:pt idx="85069">
                  <c:v>1766</c:v>
                </c:pt>
                <c:pt idx="85070">
                  <c:v>1694</c:v>
                </c:pt>
                <c:pt idx="85071">
                  <c:v>1674</c:v>
                </c:pt>
                <c:pt idx="85072">
                  <c:v>1639</c:v>
                </c:pt>
                <c:pt idx="85073">
                  <c:v>1551</c:v>
                </c:pt>
                <c:pt idx="85074">
                  <c:v>1603</c:v>
                </c:pt>
                <c:pt idx="85075">
                  <c:v>1580</c:v>
                </c:pt>
                <c:pt idx="85076">
                  <c:v>1548</c:v>
                </c:pt>
                <c:pt idx="85077">
                  <c:v>1490</c:v>
                </c:pt>
                <c:pt idx="85078">
                  <c:v>1428</c:v>
                </c:pt>
                <c:pt idx="85079">
                  <c:v>1351</c:v>
                </c:pt>
                <c:pt idx="85080">
                  <c:v>1282</c:v>
                </c:pt>
                <c:pt idx="85081">
                  <c:v>1196</c:v>
                </c:pt>
                <c:pt idx="85082">
                  <c:v>1198</c:v>
                </c:pt>
                <c:pt idx="85083">
                  <c:v>1168</c:v>
                </c:pt>
                <c:pt idx="85084">
                  <c:v>1157</c:v>
                </c:pt>
                <c:pt idx="85085">
                  <c:v>1199</c:v>
                </c:pt>
                <c:pt idx="85086">
                  <c:v>1200</c:v>
                </c:pt>
                <c:pt idx="85087">
                  <c:v>1368</c:v>
                </c:pt>
                <c:pt idx="85088">
                  <c:v>1487</c:v>
                </c:pt>
                <c:pt idx="85089">
                  <c:v>1583</c:v>
                </c:pt>
                <c:pt idx="85090">
                  <c:v>1661</c:v>
                </c:pt>
                <c:pt idx="85091">
                  <c:v>1625</c:v>
                </c:pt>
                <c:pt idx="85092">
                  <c:v>1589</c:v>
                </c:pt>
                <c:pt idx="85093">
                  <c:v>1642</c:v>
                </c:pt>
                <c:pt idx="85094">
                  <c:v>1639</c:v>
                </c:pt>
                <c:pt idx="85095">
                  <c:v>1584</c:v>
                </c:pt>
                <c:pt idx="85096">
                  <c:v>1510</c:v>
                </c:pt>
                <c:pt idx="85097">
                  <c:v>1404</c:v>
                </c:pt>
                <c:pt idx="85098">
                  <c:v>1486</c:v>
                </c:pt>
                <c:pt idx="85099">
                  <c:v>1457</c:v>
                </c:pt>
                <c:pt idx="85100">
                  <c:v>1428</c:v>
                </c:pt>
                <c:pt idx="85101">
                  <c:v>1371</c:v>
                </c:pt>
                <c:pt idx="85102">
                  <c:v>1312</c:v>
                </c:pt>
                <c:pt idx="85103">
                  <c:v>1224</c:v>
                </c:pt>
                <c:pt idx="85104">
                  <c:v>1183</c:v>
                </c:pt>
                <c:pt idx="85105">
                  <c:v>1155</c:v>
                </c:pt>
                <c:pt idx="85106">
                  <c:v>1179</c:v>
                </c:pt>
                <c:pt idx="85107">
                  <c:v>1125</c:v>
                </c:pt>
                <c:pt idx="85108">
                  <c:v>1146</c:v>
                </c:pt>
                <c:pt idx="85109">
                  <c:v>1199</c:v>
                </c:pt>
                <c:pt idx="85110">
                  <c:v>1203</c:v>
                </c:pt>
                <c:pt idx="85111">
                  <c:v>1343</c:v>
                </c:pt>
                <c:pt idx="85112">
                  <c:v>1397</c:v>
                </c:pt>
                <c:pt idx="85113">
                  <c:v>1497</c:v>
                </c:pt>
                <c:pt idx="85114">
                  <c:v>1556</c:v>
                </c:pt>
                <c:pt idx="85115">
                  <c:v>1531</c:v>
                </c:pt>
                <c:pt idx="85116">
                  <c:v>1510</c:v>
                </c:pt>
                <c:pt idx="85117">
                  <c:v>1530</c:v>
                </c:pt>
                <c:pt idx="85118">
                  <c:v>1550</c:v>
                </c:pt>
                <c:pt idx="85119">
                  <c:v>1511</c:v>
                </c:pt>
                <c:pt idx="85120">
                  <c:v>1453</c:v>
                </c:pt>
                <c:pt idx="85121">
                  <c:v>1406</c:v>
                </c:pt>
                <c:pt idx="85122">
                  <c:v>1477</c:v>
                </c:pt>
                <c:pt idx="85123">
                  <c:v>1469</c:v>
                </c:pt>
                <c:pt idx="85124">
                  <c:v>1355</c:v>
                </c:pt>
                <c:pt idx="85125">
                  <c:v>1360</c:v>
                </c:pt>
                <c:pt idx="85126">
                  <c:v>1287</c:v>
                </c:pt>
                <c:pt idx="85127">
                  <c:v>1257</c:v>
                </c:pt>
                <c:pt idx="85128">
                  <c:v>1207</c:v>
                </c:pt>
                <c:pt idx="85129">
                  <c:v>1194</c:v>
                </c:pt>
                <c:pt idx="85130">
                  <c:v>1160</c:v>
                </c:pt>
                <c:pt idx="85131">
                  <c:v>1142</c:v>
                </c:pt>
                <c:pt idx="85132">
                  <c:v>1149</c:v>
                </c:pt>
                <c:pt idx="85133">
                  <c:v>1202</c:v>
                </c:pt>
                <c:pt idx="85134">
                  <c:v>1185</c:v>
                </c:pt>
                <c:pt idx="85135">
                  <c:v>1348</c:v>
                </c:pt>
                <c:pt idx="85136">
                  <c:v>1440</c:v>
                </c:pt>
                <c:pt idx="85137">
                  <c:v>1531</c:v>
                </c:pt>
                <c:pt idx="85138">
                  <c:v>1593</c:v>
                </c:pt>
                <c:pt idx="85139">
                  <c:v>1610</c:v>
                </c:pt>
                <c:pt idx="85140">
                  <c:v>1640</c:v>
                </c:pt>
                <c:pt idx="85141">
                  <c:v>1637</c:v>
                </c:pt>
                <c:pt idx="85142">
                  <c:v>1637</c:v>
                </c:pt>
                <c:pt idx="85143">
                  <c:v>1586</c:v>
                </c:pt>
                <c:pt idx="85144">
                  <c:v>1419</c:v>
                </c:pt>
                <c:pt idx="85145">
                  <c:v>1369</c:v>
                </c:pt>
                <c:pt idx="85146">
                  <c:v>1518</c:v>
                </c:pt>
                <c:pt idx="85147">
                  <c:v>1485</c:v>
                </c:pt>
                <c:pt idx="85148">
                  <c:v>1445</c:v>
                </c:pt>
                <c:pt idx="85149">
                  <c:v>1388</c:v>
                </c:pt>
                <c:pt idx="85150">
                  <c:v>1336</c:v>
                </c:pt>
                <c:pt idx="85151">
                  <c:v>1272</c:v>
                </c:pt>
                <c:pt idx="85152">
                  <c:v>1223</c:v>
                </c:pt>
                <c:pt idx="85153">
                  <c:v>1190</c:v>
                </c:pt>
                <c:pt idx="85154">
                  <c:v>1177</c:v>
                </c:pt>
                <c:pt idx="85155">
                  <c:v>1157</c:v>
                </c:pt>
                <c:pt idx="85156">
                  <c:v>1145</c:v>
                </c:pt>
                <c:pt idx="85157">
                  <c:v>1146</c:v>
                </c:pt>
                <c:pt idx="85158">
                  <c:v>1145</c:v>
                </c:pt>
                <c:pt idx="85159">
                  <c:v>1256</c:v>
                </c:pt>
                <c:pt idx="85160">
                  <c:v>1348</c:v>
                </c:pt>
                <c:pt idx="85161">
                  <c:v>1458</c:v>
                </c:pt>
                <c:pt idx="85162">
                  <c:v>1515</c:v>
                </c:pt>
                <c:pt idx="85163">
                  <c:v>1521</c:v>
                </c:pt>
                <c:pt idx="85164">
                  <c:v>1512</c:v>
                </c:pt>
                <c:pt idx="85165">
                  <c:v>1523</c:v>
                </c:pt>
                <c:pt idx="85166">
                  <c:v>1539</c:v>
                </c:pt>
                <c:pt idx="85167">
                  <c:v>1522</c:v>
                </c:pt>
                <c:pt idx="85168">
                  <c:v>1490</c:v>
                </c:pt>
                <c:pt idx="85169">
                  <c:v>1462</c:v>
                </c:pt>
                <c:pt idx="85170">
                  <c:v>1512</c:v>
                </c:pt>
                <c:pt idx="85171">
                  <c:v>1499</c:v>
                </c:pt>
                <c:pt idx="85172">
                  <c:v>1442</c:v>
                </c:pt>
                <c:pt idx="85173">
                  <c:v>1390</c:v>
                </c:pt>
                <c:pt idx="85174">
                  <c:v>1356</c:v>
                </c:pt>
                <c:pt idx="85175">
                  <c:v>1302</c:v>
                </c:pt>
                <c:pt idx="85176">
                  <c:v>1252</c:v>
                </c:pt>
                <c:pt idx="85177">
                  <c:v>1216</c:v>
                </c:pt>
                <c:pt idx="85178">
                  <c:v>1205</c:v>
                </c:pt>
                <c:pt idx="85179">
                  <c:v>1184</c:v>
                </c:pt>
                <c:pt idx="85180">
                  <c:v>1169</c:v>
                </c:pt>
                <c:pt idx="85181">
                  <c:v>1210</c:v>
                </c:pt>
                <c:pt idx="85182">
                  <c:v>1168</c:v>
                </c:pt>
                <c:pt idx="85183">
                  <c:v>1167</c:v>
                </c:pt>
                <c:pt idx="85184">
                  <c:v>1191</c:v>
                </c:pt>
                <c:pt idx="85185">
                  <c:v>1229</c:v>
                </c:pt>
                <c:pt idx="85186">
                  <c:v>1306</c:v>
                </c:pt>
                <c:pt idx="85187">
                  <c:v>1332</c:v>
                </c:pt>
                <c:pt idx="85188">
                  <c:v>1350</c:v>
                </c:pt>
                <c:pt idx="85189">
                  <c:v>1362</c:v>
                </c:pt>
                <c:pt idx="85190">
                  <c:v>1379</c:v>
                </c:pt>
                <c:pt idx="85191">
                  <c:v>1392</c:v>
                </c:pt>
                <c:pt idx="85192">
                  <c:v>1383</c:v>
                </c:pt>
                <c:pt idx="85193">
                  <c:v>1424</c:v>
                </c:pt>
                <c:pt idx="85194">
                  <c:v>1511</c:v>
                </c:pt>
                <c:pt idx="85195">
                  <c:v>1523</c:v>
                </c:pt>
                <c:pt idx="85196">
                  <c:v>1517</c:v>
                </c:pt>
                <c:pt idx="85197">
                  <c:v>1438</c:v>
                </c:pt>
                <c:pt idx="85198">
                  <c:v>1433</c:v>
                </c:pt>
                <c:pt idx="85199">
                  <c:v>1341</c:v>
                </c:pt>
                <c:pt idx="85200">
                  <c:v>1274</c:v>
                </c:pt>
                <c:pt idx="85201">
                  <c:v>1248</c:v>
                </c:pt>
                <c:pt idx="85202">
                  <c:v>1207</c:v>
                </c:pt>
                <c:pt idx="85203">
                  <c:v>1212</c:v>
                </c:pt>
                <c:pt idx="85204">
                  <c:v>1247</c:v>
                </c:pt>
                <c:pt idx="85205">
                  <c:v>1271</c:v>
                </c:pt>
                <c:pt idx="85206">
                  <c:v>1291</c:v>
                </c:pt>
                <c:pt idx="85207">
                  <c:v>1496</c:v>
                </c:pt>
                <c:pt idx="85208">
                  <c:v>1634</c:v>
                </c:pt>
                <c:pt idx="85209">
                  <c:v>1740</c:v>
                </c:pt>
                <c:pt idx="85210">
                  <c:v>1802</c:v>
                </c:pt>
                <c:pt idx="85211">
                  <c:v>1807</c:v>
                </c:pt>
                <c:pt idx="85212">
                  <c:v>1825</c:v>
                </c:pt>
                <c:pt idx="85213">
                  <c:v>1844</c:v>
                </c:pt>
                <c:pt idx="85214">
                  <c:v>1822</c:v>
                </c:pt>
                <c:pt idx="85215">
                  <c:v>1761</c:v>
                </c:pt>
                <c:pt idx="85216">
                  <c:v>1686</c:v>
                </c:pt>
                <c:pt idx="85217">
                  <c:v>1576</c:v>
                </c:pt>
                <c:pt idx="85218">
                  <c:v>1670</c:v>
                </c:pt>
                <c:pt idx="85219">
                  <c:v>1647</c:v>
                </c:pt>
                <c:pt idx="85220">
                  <c:v>1619</c:v>
                </c:pt>
                <c:pt idx="85221">
                  <c:v>1550</c:v>
                </c:pt>
                <c:pt idx="85222">
                  <c:v>1483</c:v>
                </c:pt>
                <c:pt idx="85223">
                  <c:v>1423</c:v>
                </c:pt>
                <c:pt idx="85224">
                  <c:v>1354</c:v>
                </c:pt>
                <c:pt idx="85225">
                  <c:v>1316</c:v>
                </c:pt>
                <c:pt idx="85226">
                  <c:v>1287</c:v>
                </c:pt>
                <c:pt idx="85227">
                  <c:v>1268</c:v>
                </c:pt>
                <c:pt idx="85228">
                  <c:v>1277</c:v>
                </c:pt>
                <c:pt idx="85229">
                  <c:v>1301</c:v>
                </c:pt>
                <c:pt idx="85230">
                  <c:v>1312</c:v>
                </c:pt>
                <c:pt idx="85231">
                  <c:v>1501</c:v>
                </c:pt>
                <c:pt idx="85232">
                  <c:v>1587</c:v>
                </c:pt>
                <c:pt idx="85233">
                  <c:v>1650</c:v>
                </c:pt>
                <c:pt idx="85234">
                  <c:v>1744</c:v>
                </c:pt>
                <c:pt idx="85235">
                  <c:v>1752</c:v>
                </c:pt>
                <c:pt idx="85236">
                  <c:v>1783</c:v>
                </c:pt>
                <c:pt idx="85237">
                  <c:v>1797</c:v>
                </c:pt>
                <c:pt idx="85238">
                  <c:v>1794</c:v>
                </c:pt>
                <c:pt idx="85239">
                  <c:v>1748</c:v>
                </c:pt>
                <c:pt idx="85240">
                  <c:v>1619</c:v>
                </c:pt>
                <c:pt idx="85241">
                  <c:v>1532</c:v>
                </c:pt>
                <c:pt idx="85242">
                  <c:v>1637</c:v>
                </c:pt>
                <c:pt idx="85243">
                  <c:v>1616</c:v>
                </c:pt>
                <c:pt idx="85244">
                  <c:v>1594</c:v>
                </c:pt>
                <c:pt idx="85245">
                  <c:v>1536</c:v>
                </c:pt>
                <c:pt idx="85246">
                  <c:v>1455</c:v>
                </c:pt>
                <c:pt idx="85247">
                  <c:v>1394</c:v>
                </c:pt>
                <c:pt idx="85248">
                  <c:v>1347</c:v>
                </c:pt>
                <c:pt idx="85249">
                  <c:v>1310</c:v>
                </c:pt>
                <c:pt idx="85250">
                  <c:v>1287</c:v>
                </c:pt>
                <c:pt idx="85251">
                  <c:v>1241</c:v>
                </c:pt>
                <c:pt idx="85252">
                  <c:v>1284</c:v>
                </c:pt>
                <c:pt idx="85253">
                  <c:v>1353</c:v>
                </c:pt>
                <c:pt idx="85254">
                  <c:v>1341</c:v>
                </c:pt>
                <c:pt idx="85255">
                  <c:v>1514</c:v>
                </c:pt>
                <c:pt idx="85256">
                  <c:v>1608</c:v>
                </c:pt>
                <c:pt idx="85257">
                  <c:v>1697</c:v>
                </c:pt>
                <c:pt idx="85258">
                  <c:v>1704</c:v>
                </c:pt>
                <c:pt idx="85259">
                  <c:v>1769</c:v>
                </c:pt>
                <c:pt idx="85260">
                  <c:v>1767</c:v>
                </c:pt>
                <c:pt idx="85261">
                  <c:v>1758</c:v>
                </c:pt>
                <c:pt idx="85262">
                  <c:v>1777</c:v>
                </c:pt>
                <c:pt idx="85263">
                  <c:v>1746</c:v>
                </c:pt>
                <c:pt idx="85264">
                  <c:v>1653</c:v>
                </c:pt>
                <c:pt idx="85265">
                  <c:v>1530</c:v>
                </c:pt>
                <c:pt idx="85266">
                  <c:v>1639</c:v>
                </c:pt>
                <c:pt idx="85267">
                  <c:v>1635</c:v>
                </c:pt>
                <c:pt idx="85268">
                  <c:v>1581</c:v>
                </c:pt>
                <c:pt idx="85269">
                  <c:v>1501</c:v>
                </c:pt>
                <c:pt idx="85270">
                  <c:v>1437</c:v>
                </c:pt>
                <c:pt idx="85271">
                  <c:v>1338</c:v>
                </c:pt>
                <c:pt idx="85272">
                  <c:v>1293</c:v>
                </c:pt>
                <c:pt idx="85273">
                  <c:v>1252</c:v>
                </c:pt>
                <c:pt idx="85274">
                  <c:v>1209</c:v>
                </c:pt>
                <c:pt idx="85275">
                  <c:v>1216</c:v>
                </c:pt>
                <c:pt idx="85276">
                  <c:v>1210</c:v>
                </c:pt>
                <c:pt idx="85277">
                  <c:v>1225</c:v>
                </c:pt>
                <c:pt idx="85278">
                  <c:v>1239</c:v>
                </c:pt>
                <c:pt idx="85279">
                  <c:v>1418</c:v>
                </c:pt>
                <c:pt idx="85280">
                  <c:v>1559</c:v>
                </c:pt>
                <c:pt idx="85281">
                  <c:v>1661</c:v>
                </c:pt>
                <c:pt idx="85282">
                  <c:v>1733</c:v>
                </c:pt>
                <c:pt idx="85283">
                  <c:v>1736</c:v>
                </c:pt>
                <c:pt idx="85284">
                  <c:v>1786</c:v>
                </c:pt>
                <c:pt idx="85285">
                  <c:v>1789</c:v>
                </c:pt>
                <c:pt idx="85286">
                  <c:v>1781</c:v>
                </c:pt>
                <c:pt idx="85287">
                  <c:v>1742</c:v>
                </c:pt>
                <c:pt idx="85288">
                  <c:v>1682</c:v>
                </c:pt>
                <c:pt idx="85289">
                  <c:v>1598</c:v>
                </c:pt>
                <c:pt idx="85290">
                  <c:v>1673</c:v>
                </c:pt>
                <c:pt idx="85291">
                  <c:v>1660</c:v>
                </c:pt>
                <c:pt idx="85292">
                  <c:v>1634</c:v>
                </c:pt>
                <c:pt idx="85293">
                  <c:v>1576</c:v>
                </c:pt>
                <c:pt idx="85294">
                  <c:v>1480</c:v>
                </c:pt>
                <c:pt idx="85295">
                  <c:v>1314</c:v>
                </c:pt>
                <c:pt idx="85296">
                  <c:v>1298</c:v>
                </c:pt>
                <c:pt idx="85297">
                  <c:v>1325</c:v>
                </c:pt>
                <c:pt idx="85298">
                  <c:v>1310</c:v>
                </c:pt>
                <c:pt idx="85299">
                  <c:v>1298</c:v>
                </c:pt>
                <c:pt idx="85300">
                  <c:v>1292</c:v>
                </c:pt>
                <c:pt idx="85301">
                  <c:v>1333</c:v>
                </c:pt>
                <c:pt idx="85302">
                  <c:v>1336</c:v>
                </c:pt>
                <c:pt idx="85303">
                  <c:v>1507</c:v>
                </c:pt>
                <c:pt idx="85304">
                  <c:v>1634</c:v>
                </c:pt>
                <c:pt idx="85305">
                  <c:v>1721</c:v>
                </c:pt>
                <c:pt idx="85306">
                  <c:v>1798</c:v>
                </c:pt>
                <c:pt idx="85307">
                  <c:v>1826</c:v>
                </c:pt>
                <c:pt idx="85308">
                  <c:v>1821</c:v>
                </c:pt>
                <c:pt idx="85309">
                  <c:v>1863</c:v>
                </c:pt>
                <c:pt idx="85310">
                  <c:v>1798</c:v>
                </c:pt>
                <c:pt idx="85311">
                  <c:v>1723</c:v>
                </c:pt>
                <c:pt idx="85312">
                  <c:v>1648</c:v>
                </c:pt>
                <c:pt idx="85313">
                  <c:v>1575</c:v>
                </c:pt>
                <c:pt idx="85314">
                  <c:v>1640</c:v>
                </c:pt>
                <c:pt idx="85315">
                  <c:v>1639</c:v>
                </c:pt>
                <c:pt idx="85316">
                  <c:v>1607</c:v>
                </c:pt>
                <c:pt idx="85317">
                  <c:v>1562</c:v>
                </c:pt>
                <c:pt idx="85318">
                  <c:v>1488</c:v>
                </c:pt>
                <c:pt idx="85319">
                  <c:v>1436</c:v>
                </c:pt>
                <c:pt idx="85320">
                  <c:v>1411</c:v>
                </c:pt>
                <c:pt idx="85321">
                  <c:v>1365</c:v>
                </c:pt>
                <c:pt idx="85322">
                  <c:v>1309</c:v>
                </c:pt>
                <c:pt idx="85323">
                  <c:v>1297</c:v>
                </c:pt>
                <c:pt idx="85324">
                  <c:v>1290</c:v>
                </c:pt>
                <c:pt idx="85325">
                  <c:v>1297</c:v>
                </c:pt>
                <c:pt idx="85326">
                  <c:v>1290</c:v>
                </c:pt>
                <c:pt idx="85327">
                  <c:v>1420</c:v>
                </c:pt>
                <c:pt idx="85328">
                  <c:v>1590</c:v>
                </c:pt>
                <c:pt idx="85329">
                  <c:v>1643</c:v>
                </c:pt>
                <c:pt idx="85330">
                  <c:v>1677</c:v>
                </c:pt>
                <c:pt idx="85331">
                  <c:v>1670</c:v>
                </c:pt>
                <c:pt idx="85332">
                  <c:v>1654</c:v>
                </c:pt>
                <c:pt idx="85333">
                  <c:v>1630</c:v>
                </c:pt>
                <c:pt idx="85334">
                  <c:v>1626</c:v>
                </c:pt>
                <c:pt idx="85335">
                  <c:v>1579</c:v>
                </c:pt>
                <c:pt idx="85336">
                  <c:v>1543</c:v>
                </c:pt>
                <c:pt idx="85337">
                  <c:v>1550</c:v>
                </c:pt>
                <c:pt idx="85338">
                  <c:v>1634</c:v>
                </c:pt>
                <c:pt idx="85339">
                  <c:v>1618</c:v>
                </c:pt>
                <c:pt idx="85340">
                  <c:v>1569</c:v>
                </c:pt>
                <c:pt idx="85341">
                  <c:v>1532</c:v>
                </c:pt>
                <c:pt idx="85342">
                  <c:v>1487</c:v>
                </c:pt>
                <c:pt idx="85343">
                  <c:v>1437</c:v>
                </c:pt>
                <c:pt idx="85344">
                  <c:v>1399</c:v>
                </c:pt>
                <c:pt idx="85345">
                  <c:v>1357</c:v>
                </c:pt>
                <c:pt idx="85346">
                  <c:v>1318</c:v>
                </c:pt>
                <c:pt idx="85347">
                  <c:v>1294</c:v>
                </c:pt>
                <c:pt idx="85348">
                  <c:v>1272</c:v>
                </c:pt>
                <c:pt idx="85349">
                  <c:v>1264</c:v>
                </c:pt>
                <c:pt idx="85350">
                  <c:v>1174</c:v>
                </c:pt>
                <c:pt idx="85351">
                  <c:v>1250</c:v>
                </c:pt>
                <c:pt idx="85352">
                  <c:v>1301</c:v>
                </c:pt>
                <c:pt idx="85353">
                  <c:v>1355</c:v>
                </c:pt>
                <c:pt idx="85354">
                  <c:v>1432</c:v>
                </c:pt>
                <c:pt idx="85355">
                  <c:v>1467</c:v>
                </c:pt>
                <c:pt idx="85356">
                  <c:v>1513</c:v>
                </c:pt>
                <c:pt idx="85357">
                  <c:v>1491</c:v>
                </c:pt>
                <c:pt idx="85358">
                  <c:v>1443</c:v>
                </c:pt>
                <c:pt idx="85359">
                  <c:v>1421</c:v>
                </c:pt>
                <c:pt idx="85360">
                  <c:v>1371</c:v>
                </c:pt>
                <c:pt idx="85361">
                  <c:v>1379</c:v>
                </c:pt>
                <c:pt idx="85362">
                  <c:v>1478</c:v>
                </c:pt>
                <c:pt idx="85363">
                  <c:v>1465</c:v>
                </c:pt>
                <c:pt idx="85364">
                  <c:v>1448</c:v>
                </c:pt>
                <c:pt idx="85365">
                  <c:v>1451</c:v>
                </c:pt>
                <c:pt idx="85366">
                  <c:v>1396</c:v>
                </c:pt>
                <c:pt idx="85367">
                  <c:v>1331</c:v>
                </c:pt>
                <c:pt idx="85368">
                  <c:v>1256</c:v>
                </c:pt>
                <c:pt idx="85369">
                  <c:v>1261</c:v>
                </c:pt>
                <c:pt idx="85370">
                  <c:v>1228</c:v>
                </c:pt>
                <c:pt idx="85371">
                  <c:v>1212</c:v>
                </c:pt>
                <c:pt idx="85372">
                  <c:v>1223</c:v>
                </c:pt>
                <c:pt idx="85373">
                  <c:v>1270</c:v>
                </c:pt>
                <c:pt idx="85374">
                  <c:v>1281</c:v>
                </c:pt>
                <c:pt idx="85375">
                  <c:v>1460</c:v>
                </c:pt>
                <c:pt idx="85376">
                  <c:v>1584</c:v>
                </c:pt>
                <c:pt idx="85377">
                  <c:v>1567</c:v>
                </c:pt>
                <c:pt idx="85378">
                  <c:v>1588</c:v>
                </c:pt>
                <c:pt idx="85379">
                  <c:v>1596</c:v>
                </c:pt>
                <c:pt idx="85380">
                  <c:v>1586</c:v>
                </c:pt>
                <c:pt idx="85381">
                  <c:v>1570</c:v>
                </c:pt>
                <c:pt idx="85382">
                  <c:v>1540</c:v>
                </c:pt>
                <c:pt idx="85383">
                  <c:v>1513</c:v>
                </c:pt>
                <c:pt idx="85384">
                  <c:v>1455</c:v>
                </c:pt>
                <c:pt idx="85385">
                  <c:v>1407</c:v>
                </c:pt>
                <c:pt idx="85386">
                  <c:v>1495</c:v>
                </c:pt>
                <c:pt idx="85387">
                  <c:v>1477</c:v>
                </c:pt>
                <c:pt idx="85388">
                  <c:v>1433</c:v>
                </c:pt>
                <c:pt idx="85389">
                  <c:v>1358</c:v>
                </c:pt>
                <c:pt idx="85390">
                  <c:v>1311</c:v>
                </c:pt>
                <c:pt idx="85391">
                  <c:v>1239</c:v>
                </c:pt>
                <c:pt idx="85392">
                  <c:v>1242</c:v>
                </c:pt>
                <c:pt idx="85393">
                  <c:v>1213</c:v>
                </c:pt>
                <c:pt idx="85394">
                  <c:v>1165</c:v>
                </c:pt>
                <c:pt idx="85395">
                  <c:v>1159</c:v>
                </c:pt>
                <c:pt idx="85396">
                  <c:v>1193</c:v>
                </c:pt>
                <c:pt idx="85397">
                  <c:v>1234</c:v>
                </c:pt>
                <c:pt idx="85398">
                  <c:v>1247</c:v>
                </c:pt>
                <c:pt idx="85399">
                  <c:v>1398</c:v>
                </c:pt>
                <c:pt idx="85400">
                  <c:v>1495</c:v>
                </c:pt>
                <c:pt idx="85401">
                  <c:v>1544</c:v>
                </c:pt>
                <c:pt idx="85402">
                  <c:v>1589</c:v>
                </c:pt>
                <c:pt idx="85403">
                  <c:v>1642</c:v>
                </c:pt>
                <c:pt idx="85404">
                  <c:v>1708</c:v>
                </c:pt>
                <c:pt idx="85405">
                  <c:v>1694</c:v>
                </c:pt>
                <c:pt idx="85406">
                  <c:v>1638</c:v>
                </c:pt>
                <c:pt idx="85407">
                  <c:v>1598</c:v>
                </c:pt>
                <c:pt idx="85408">
                  <c:v>1562</c:v>
                </c:pt>
                <c:pt idx="85409">
                  <c:v>1511</c:v>
                </c:pt>
                <c:pt idx="85410">
                  <c:v>1599</c:v>
                </c:pt>
                <c:pt idx="85411">
                  <c:v>1590</c:v>
                </c:pt>
                <c:pt idx="85412">
                  <c:v>1538</c:v>
                </c:pt>
                <c:pt idx="85413">
                  <c:v>1477</c:v>
                </c:pt>
                <c:pt idx="85414">
                  <c:v>1391</c:v>
                </c:pt>
                <c:pt idx="85415">
                  <c:v>1322</c:v>
                </c:pt>
                <c:pt idx="85416">
                  <c:v>1282</c:v>
                </c:pt>
                <c:pt idx="85417">
                  <c:v>1233</c:v>
                </c:pt>
                <c:pt idx="85418">
                  <c:v>1212</c:v>
                </c:pt>
                <c:pt idx="85419">
                  <c:v>1224</c:v>
                </c:pt>
                <c:pt idx="85420">
                  <c:v>1232</c:v>
                </c:pt>
                <c:pt idx="85421">
                  <c:v>1227</c:v>
                </c:pt>
                <c:pt idx="85422">
                  <c:v>1222</c:v>
                </c:pt>
                <c:pt idx="85423">
                  <c:v>1401</c:v>
                </c:pt>
                <c:pt idx="85424">
                  <c:v>1512</c:v>
                </c:pt>
                <c:pt idx="85425">
                  <c:v>1596</c:v>
                </c:pt>
                <c:pt idx="85426">
                  <c:v>1625</c:v>
                </c:pt>
                <c:pt idx="85427">
                  <c:v>1646</c:v>
                </c:pt>
                <c:pt idx="85428">
                  <c:v>1670</c:v>
                </c:pt>
                <c:pt idx="85429">
                  <c:v>1676</c:v>
                </c:pt>
                <c:pt idx="85430">
                  <c:v>1586</c:v>
                </c:pt>
                <c:pt idx="85431">
                  <c:v>1550</c:v>
                </c:pt>
                <c:pt idx="85432">
                  <c:v>1509</c:v>
                </c:pt>
                <c:pt idx="85433">
                  <c:v>1446</c:v>
                </c:pt>
                <c:pt idx="85434">
                  <c:v>1489</c:v>
                </c:pt>
                <c:pt idx="85435">
                  <c:v>1474</c:v>
                </c:pt>
                <c:pt idx="85436">
                  <c:v>1421</c:v>
                </c:pt>
                <c:pt idx="85437">
                  <c:v>1367</c:v>
                </c:pt>
                <c:pt idx="85438">
                  <c:v>1308</c:v>
                </c:pt>
                <c:pt idx="85439">
                  <c:v>1262</c:v>
                </c:pt>
                <c:pt idx="85440">
                  <c:v>1231</c:v>
                </c:pt>
                <c:pt idx="85441">
                  <c:v>1202</c:v>
                </c:pt>
                <c:pt idx="85442">
                  <c:v>1174</c:v>
                </c:pt>
                <c:pt idx="85443">
                  <c:v>1158</c:v>
                </c:pt>
                <c:pt idx="85444">
                  <c:v>1167</c:v>
                </c:pt>
                <c:pt idx="85445">
                  <c:v>1208</c:v>
                </c:pt>
                <c:pt idx="85446">
                  <c:v>1219</c:v>
                </c:pt>
                <c:pt idx="85447">
                  <c:v>1419</c:v>
                </c:pt>
                <c:pt idx="85448">
                  <c:v>1547</c:v>
                </c:pt>
                <c:pt idx="85449">
                  <c:v>1622</c:v>
                </c:pt>
                <c:pt idx="85450">
                  <c:v>1699</c:v>
                </c:pt>
                <c:pt idx="85451">
                  <c:v>1751</c:v>
                </c:pt>
                <c:pt idx="85452">
                  <c:v>1768</c:v>
                </c:pt>
                <c:pt idx="85453">
                  <c:v>1790</c:v>
                </c:pt>
                <c:pt idx="85454">
                  <c:v>1781</c:v>
                </c:pt>
                <c:pt idx="85455">
                  <c:v>1756</c:v>
                </c:pt>
                <c:pt idx="85456">
                  <c:v>1681</c:v>
                </c:pt>
                <c:pt idx="85457">
                  <c:v>1597</c:v>
                </c:pt>
                <c:pt idx="85458">
                  <c:v>1667</c:v>
                </c:pt>
                <c:pt idx="85459">
                  <c:v>1625</c:v>
                </c:pt>
                <c:pt idx="85460">
                  <c:v>1581</c:v>
                </c:pt>
                <c:pt idx="85461">
                  <c:v>1539</c:v>
                </c:pt>
                <c:pt idx="85462">
                  <c:v>1479</c:v>
                </c:pt>
                <c:pt idx="85463">
                  <c:v>1446</c:v>
                </c:pt>
                <c:pt idx="85464">
                  <c:v>1397</c:v>
                </c:pt>
                <c:pt idx="85465">
                  <c:v>1325</c:v>
                </c:pt>
                <c:pt idx="85466">
                  <c:v>1306</c:v>
                </c:pt>
                <c:pt idx="85467">
                  <c:v>1295</c:v>
                </c:pt>
                <c:pt idx="85468">
                  <c:v>1296</c:v>
                </c:pt>
                <c:pt idx="85469">
                  <c:v>1339</c:v>
                </c:pt>
                <c:pt idx="85470">
                  <c:v>1319</c:v>
                </c:pt>
                <c:pt idx="85471">
                  <c:v>1502</c:v>
                </c:pt>
                <c:pt idx="85472">
                  <c:v>1580</c:v>
                </c:pt>
                <c:pt idx="85473">
                  <c:v>1667</c:v>
                </c:pt>
                <c:pt idx="85474">
                  <c:v>1792</c:v>
                </c:pt>
                <c:pt idx="85475">
                  <c:v>1818</c:v>
                </c:pt>
                <c:pt idx="85476">
                  <c:v>1807</c:v>
                </c:pt>
                <c:pt idx="85477">
                  <c:v>1809</c:v>
                </c:pt>
                <c:pt idx="85478">
                  <c:v>1758</c:v>
                </c:pt>
                <c:pt idx="85479">
                  <c:v>1664</c:v>
                </c:pt>
                <c:pt idx="85480">
                  <c:v>1594</c:v>
                </c:pt>
                <c:pt idx="85481">
                  <c:v>1483</c:v>
                </c:pt>
                <c:pt idx="85482">
                  <c:v>1561</c:v>
                </c:pt>
                <c:pt idx="85483">
                  <c:v>1567</c:v>
                </c:pt>
                <c:pt idx="85484">
                  <c:v>1569</c:v>
                </c:pt>
                <c:pt idx="85485">
                  <c:v>1494</c:v>
                </c:pt>
                <c:pt idx="85486">
                  <c:v>1451</c:v>
                </c:pt>
                <c:pt idx="85487">
                  <c:v>1410</c:v>
                </c:pt>
                <c:pt idx="85488">
                  <c:v>1360</c:v>
                </c:pt>
                <c:pt idx="85489">
                  <c:v>1317</c:v>
                </c:pt>
                <c:pt idx="85490">
                  <c:v>1234</c:v>
                </c:pt>
                <c:pt idx="85491">
                  <c:v>1184</c:v>
                </c:pt>
                <c:pt idx="85492">
                  <c:v>1177</c:v>
                </c:pt>
                <c:pt idx="85493">
                  <c:v>1189</c:v>
                </c:pt>
                <c:pt idx="85494">
                  <c:v>1183</c:v>
                </c:pt>
                <c:pt idx="85495">
                  <c:v>1365</c:v>
                </c:pt>
                <c:pt idx="85496">
                  <c:v>1476</c:v>
                </c:pt>
                <c:pt idx="85497">
                  <c:v>1552</c:v>
                </c:pt>
                <c:pt idx="85498">
                  <c:v>1626</c:v>
                </c:pt>
                <c:pt idx="85499">
                  <c:v>1638</c:v>
                </c:pt>
                <c:pt idx="85500">
                  <c:v>1651</c:v>
                </c:pt>
                <c:pt idx="85501">
                  <c:v>1585</c:v>
                </c:pt>
                <c:pt idx="85502">
                  <c:v>1576</c:v>
                </c:pt>
                <c:pt idx="85503">
                  <c:v>1557</c:v>
                </c:pt>
                <c:pt idx="85504">
                  <c:v>1501</c:v>
                </c:pt>
                <c:pt idx="85505">
                  <c:v>1505</c:v>
                </c:pt>
                <c:pt idx="85506">
                  <c:v>1544</c:v>
                </c:pt>
                <c:pt idx="85507">
                  <c:v>1559</c:v>
                </c:pt>
                <c:pt idx="85508">
                  <c:v>1516</c:v>
                </c:pt>
                <c:pt idx="85509">
                  <c:v>1477</c:v>
                </c:pt>
                <c:pt idx="85510">
                  <c:v>1427</c:v>
                </c:pt>
                <c:pt idx="85511">
                  <c:v>1372</c:v>
                </c:pt>
                <c:pt idx="85512">
                  <c:v>1306</c:v>
                </c:pt>
                <c:pt idx="85513">
                  <c:v>1300</c:v>
                </c:pt>
                <c:pt idx="85514">
                  <c:v>1268</c:v>
                </c:pt>
                <c:pt idx="85515">
                  <c:v>1251</c:v>
                </c:pt>
                <c:pt idx="85516">
                  <c:v>1216</c:v>
                </c:pt>
                <c:pt idx="85517">
                  <c:v>1195</c:v>
                </c:pt>
                <c:pt idx="85518">
                  <c:v>1173</c:v>
                </c:pt>
                <c:pt idx="85519">
                  <c:v>1225</c:v>
                </c:pt>
                <c:pt idx="85520">
                  <c:v>1214</c:v>
                </c:pt>
                <c:pt idx="85521">
                  <c:v>1249</c:v>
                </c:pt>
                <c:pt idx="85522">
                  <c:v>1296</c:v>
                </c:pt>
                <c:pt idx="85523">
                  <c:v>1315</c:v>
                </c:pt>
                <c:pt idx="85524">
                  <c:v>1378</c:v>
                </c:pt>
                <c:pt idx="85525">
                  <c:v>1382</c:v>
                </c:pt>
                <c:pt idx="85526">
                  <c:v>1337</c:v>
                </c:pt>
                <c:pt idx="85527">
                  <c:v>1311</c:v>
                </c:pt>
                <c:pt idx="85528">
                  <c:v>1313</c:v>
                </c:pt>
                <c:pt idx="85529">
                  <c:v>1322</c:v>
                </c:pt>
                <c:pt idx="85530">
                  <c:v>1456</c:v>
                </c:pt>
                <c:pt idx="85531">
                  <c:v>1434</c:v>
                </c:pt>
                <c:pt idx="85532">
                  <c:v>1434</c:v>
                </c:pt>
                <c:pt idx="85533">
                  <c:v>1406</c:v>
                </c:pt>
                <c:pt idx="85534">
                  <c:v>1312</c:v>
                </c:pt>
                <c:pt idx="85535">
                  <c:v>1245</c:v>
                </c:pt>
                <c:pt idx="85536">
                  <c:v>1260</c:v>
                </c:pt>
                <c:pt idx="85537">
                  <c:v>1192</c:v>
                </c:pt>
                <c:pt idx="85538">
                  <c:v>1203</c:v>
                </c:pt>
                <c:pt idx="85539">
                  <c:v>1199</c:v>
                </c:pt>
                <c:pt idx="85540">
                  <c:v>1204</c:v>
                </c:pt>
                <c:pt idx="85541">
                  <c:v>1231</c:v>
                </c:pt>
                <c:pt idx="85542">
                  <c:v>1274</c:v>
                </c:pt>
                <c:pt idx="85543">
                  <c:v>1474</c:v>
                </c:pt>
                <c:pt idx="85544">
                  <c:v>1618</c:v>
                </c:pt>
                <c:pt idx="85545">
                  <c:v>1706</c:v>
                </c:pt>
                <c:pt idx="85546">
                  <c:v>1780</c:v>
                </c:pt>
                <c:pt idx="85547">
                  <c:v>1786</c:v>
                </c:pt>
                <c:pt idx="85548">
                  <c:v>1817</c:v>
                </c:pt>
                <c:pt idx="85549">
                  <c:v>1854</c:v>
                </c:pt>
                <c:pt idx="85550">
                  <c:v>1832</c:v>
                </c:pt>
                <c:pt idx="85551">
                  <c:v>1805</c:v>
                </c:pt>
                <c:pt idx="85552">
                  <c:v>1693</c:v>
                </c:pt>
                <c:pt idx="85553">
                  <c:v>1606</c:v>
                </c:pt>
                <c:pt idx="85554">
                  <c:v>1670</c:v>
                </c:pt>
                <c:pt idx="85555">
                  <c:v>1650</c:v>
                </c:pt>
                <c:pt idx="85556">
                  <c:v>1596</c:v>
                </c:pt>
                <c:pt idx="85557">
                  <c:v>1539</c:v>
                </c:pt>
                <c:pt idx="85558">
                  <c:v>1468</c:v>
                </c:pt>
                <c:pt idx="85559">
                  <c:v>1392</c:v>
                </c:pt>
                <c:pt idx="85560">
                  <c:v>1335</c:v>
                </c:pt>
                <c:pt idx="85561">
                  <c:v>1256</c:v>
                </c:pt>
                <c:pt idx="85562">
                  <c:v>1251</c:v>
                </c:pt>
                <c:pt idx="85563">
                  <c:v>1245</c:v>
                </c:pt>
                <c:pt idx="85564">
                  <c:v>1254</c:v>
                </c:pt>
                <c:pt idx="85565">
                  <c:v>1263</c:v>
                </c:pt>
                <c:pt idx="85566">
                  <c:v>1264</c:v>
                </c:pt>
                <c:pt idx="85567">
                  <c:v>1494</c:v>
                </c:pt>
                <c:pt idx="85568">
                  <c:v>1614</c:v>
                </c:pt>
                <c:pt idx="85569">
                  <c:v>1683</c:v>
                </c:pt>
                <c:pt idx="85570">
                  <c:v>1771</c:v>
                </c:pt>
                <c:pt idx="85571">
                  <c:v>1803</c:v>
                </c:pt>
                <c:pt idx="85572">
                  <c:v>1806</c:v>
                </c:pt>
                <c:pt idx="85573">
                  <c:v>1843</c:v>
                </c:pt>
                <c:pt idx="85574">
                  <c:v>1789</c:v>
                </c:pt>
                <c:pt idx="85575">
                  <c:v>1756</c:v>
                </c:pt>
                <c:pt idx="85576">
                  <c:v>1626</c:v>
                </c:pt>
                <c:pt idx="85577">
                  <c:v>1578</c:v>
                </c:pt>
                <c:pt idx="85578">
                  <c:v>1660</c:v>
                </c:pt>
                <c:pt idx="85579">
                  <c:v>1638</c:v>
                </c:pt>
                <c:pt idx="85580">
                  <c:v>1623</c:v>
                </c:pt>
                <c:pt idx="85581">
                  <c:v>1596</c:v>
                </c:pt>
                <c:pt idx="85582">
                  <c:v>1504</c:v>
                </c:pt>
                <c:pt idx="85583">
                  <c:v>1433</c:v>
                </c:pt>
                <c:pt idx="85584">
                  <c:v>1344</c:v>
                </c:pt>
                <c:pt idx="85585">
                  <c:v>1348</c:v>
                </c:pt>
                <c:pt idx="85586">
                  <c:v>1302</c:v>
                </c:pt>
                <c:pt idx="85587">
                  <c:v>1281</c:v>
                </c:pt>
                <c:pt idx="85588">
                  <c:v>1280</c:v>
                </c:pt>
                <c:pt idx="85589">
                  <c:v>1273</c:v>
                </c:pt>
                <c:pt idx="85590">
                  <c:v>1247</c:v>
                </c:pt>
                <c:pt idx="85591">
                  <c:v>1415</c:v>
                </c:pt>
                <c:pt idx="85592">
                  <c:v>1539</c:v>
                </c:pt>
                <c:pt idx="85593">
                  <c:v>1611</c:v>
                </c:pt>
                <c:pt idx="85594">
                  <c:v>1638</c:v>
                </c:pt>
                <c:pt idx="85595">
                  <c:v>1630</c:v>
                </c:pt>
                <c:pt idx="85596">
                  <c:v>1598</c:v>
                </c:pt>
                <c:pt idx="85597">
                  <c:v>1638</c:v>
                </c:pt>
                <c:pt idx="85598">
                  <c:v>1600</c:v>
                </c:pt>
                <c:pt idx="85599">
                  <c:v>1568</c:v>
                </c:pt>
                <c:pt idx="85600">
                  <c:v>1447</c:v>
                </c:pt>
                <c:pt idx="85601">
                  <c:v>1456</c:v>
                </c:pt>
                <c:pt idx="85602">
                  <c:v>1477</c:v>
                </c:pt>
                <c:pt idx="85603">
                  <c:v>1467</c:v>
                </c:pt>
                <c:pt idx="85604">
                  <c:v>1437</c:v>
                </c:pt>
                <c:pt idx="85605">
                  <c:v>1385</c:v>
                </c:pt>
                <c:pt idx="85606">
                  <c:v>1311</c:v>
                </c:pt>
                <c:pt idx="85607">
                  <c:v>1250</c:v>
                </c:pt>
                <c:pt idx="85608">
                  <c:v>1203</c:v>
                </c:pt>
                <c:pt idx="85609">
                  <c:v>1178</c:v>
                </c:pt>
                <c:pt idx="85610">
                  <c:v>1152</c:v>
                </c:pt>
                <c:pt idx="85611">
                  <c:v>1139</c:v>
                </c:pt>
                <c:pt idx="85612">
                  <c:v>1152</c:v>
                </c:pt>
                <c:pt idx="85613">
                  <c:v>1197</c:v>
                </c:pt>
                <c:pt idx="85614">
                  <c:v>1197</c:v>
                </c:pt>
                <c:pt idx="85615">
                  <c:v>1409</c:v>
                </c:pt>
                <c:pt idx="85616">
                  <c:v>1613</c:v>
                </c:pt>
                <c:pt idx="85617">
                  <c:v>1720</c:v>
                </c:pt>
                <c:pt idx="85618">
                  <c:v>1779</c:v>
                </c:pt>
                <c:pt idx="85619">
                  <c:v>1778</c:v>
                </c:pt>
                <c:pt idx="85620">
                  <c:v>1804</c:v>
                </c:pt>
                <c:pt idx="85621">
                  <c:v>1799</c:v>
                </c:pt>
                <c:pt idx="85622">
                  <c:v>1756</c:v>
                </c:pt>
                <c:pt idx="85623">
                  <c:v>1677</c:v>
                </c:pt>
                <c:pt idx="85624">
                  <c:v>1585</c:v>
                </c:pt>
                <c:pt idx="85625">
                  <c:v>1517</c:v>
                </c:pt>
                <c:pt idx="85626">
                  <c:v>1618</c:v>
                </c:pt>
                <c:pt idx="85627">
                  <c:v>1567</c:v>
                </c:pt>
                <c:pt idx="85628">
                  <c:v>1551</c:v>
                </c:pt>
                <c:pt idx="85629">
                  <c:v>1496</c:v>
                </c:pt>
                <c:pt idx="85630">
                  <c:v>1430</c:v>
                </c:pt>
                <c:pt idx="85631">
                  <c:v>1367</c:v>
                </c:pt>
                <c:pt idx="85632">
                  <c:v>1333</c:v>
                </c:pt>
                <c:pt idx="85633">
                  <c:v>1292</c:v>
                </c:pt>
                <c:pt idx="85634">
                  <c:v>1265</c:v>
                </c:pt>
                <c:pt idx="85635">
                  <c:v>1245</c:v>
                </c:pt>
                <c:pt idx="85636">
                  <c:v>1257</c:v>
                </c:pt>
                <c:pt idx="85637">
                  <c:v>1263</c:v>
                </c:pt>
                <c:pt idx="85638">
                  <c:v>1275</c:v>
                </c:pt>
                <c:pt idx="85639">
                  <c:v>1466</c:v>
                </c:pt>
                <c:pt idx="85640">
                  <c:v>1575</c:v>
                </c:pt>
                <c:pt idx="85641">
                  <c:v>1662</c:v>
                </c:pt>
                <c:pt idx="85642">
                  <c:v>1722</c:v>
                </c:pt>
                <c:pt idx="85643">
                  <c:v>1713</c:v>
                </c:pt>
                <c:pt idx="85644">
                  <c:v>1800</c:v>
                </c:pt>
                <c:pt idx="85645">
                  <c:v>1835</c:v>
                </c:pt>
                <c:pt idx="85646">
                  <c:v>1781</c:v>
                </c:pt>
                <c:pt idx="85647">
                  <c:v>1718</c:v>
                </c:pt>
                <c:pt idx="85648">
                  <c:v>1630</c:v>
                </c:pt>
                <c:pt idx="85649">
                  <c:v>1580</c:v>
                </c:pt>
                <c:pt idx="85650">
                  <c:v>1667</c:v>
                </c:pt>
                <c:pt idx="85651">
                  <c:v>1611</c:v>
                </c:pt>
                <c:pt idx="85652">
                  <c:v>1564</c:v>
                </c:pt>
                <c:pt idx="85653">
                  <c:v>1514</c:v>
                </c:pt>
                <c:pt idx="85654">
                  <c:v>1457</c:v>
                </c:pt>
                <c:pt idx="85655">
                  <c:v>1413</c:v>
                </c:pt>
                <c:pt idx="85656">
                  <c:v>1368</c:v>
                </c:pt>
                <c:pt idx="85657">
                  <c:v>1324</c:v>
                </c:pt>
                <c:pt idx="85658">
                  <c:v>1304</c:v>
                </c:pt>
                <c:pt idx="85659">
                  <c:v>1287</c:v>
                </c:pt>
                <c:pt idx="85660">
                  <c:v>1280</c:v>
                </c:pt>
                <c:pt idx="85661">
                  <c:v>1279</c:v>
                </c:pt>
                <c:pt idx="85662">
                  <c:v>1289</c:v>
                </c:pt>
                <c:pt idx="85663">
                  <c:v>1388</c:v>
                </c:pt>
                <c:pt idx="85664">
                  <c:v>1471</c:v>
                </c:pt>
                <c:pt idx="85665">
                  <c:v>1573</c:v>
                </c:pt>
                <c:pt idx="85666">
                  <c:v>1610</c:v>
                </c:pt>
                <c:pt idx="85667">
                  <c:v>1581</c:v>
                </c:pt>
                <c:pt idx="85668">
                  <c:v>1570</c:v>
                </c:pt>
                <c:pt idx="85669">
                  <c:v>1531</c:v>
                </c:pt>
                <c:pt idx="85670">
                  <c:v>1507</c:v>
                </c:pt>
                <c:pt idx="85671">
                  <c:v>1484</c:v>
                </c:pt>
                <c:pt idx="85672">
                  <c:v>1481</c:v>
                </c:pt>
                <c:pt idx="85673">
                  <c:v>1496</c:v>
                </c:pt>
                <c:pt idx="85674">
                  <c:v>1564</c:v>
                </c:pt>
                <c:pt idx="85675">
                  <c:v>1549</c:v>
                </c:pt>
                <c:pt idx="85676">
                  <c:v>1494</c:v>
                </c:pt>
                <c:pt idx="85677">
                  <c:v>1451</c:v>
                </c:pt>
                <c:pt idx="85678">
                  <c:v>1410</c:v>
                </c:pt>
                <c:pt idx="85679">
                  <c:v>1378</c:v>
                </c:pt>
                <c:pt idx="85680">
                  <c:v>1319</c:v>
                </c:pt>
                <c:pt idx="85681">
                  <c:v>1291</c:v>
                </c:pt>
                <c:pt idx="85682">
                  <c:v>1236</c:v>
                </c:pt>
                <c:pt idx="85683">
                  <c:v>1218</c:v>
                </c:pt>
                <c:pt idx="85684">
                  <c:v>1225</c:v>
                </c:pt>
                <c:pt idx="85685">
                  <c:v>1219</c:v>
                </c:pt>
                <c:pt idx="85686">
                  <c:v>1177</c:v>
                </c:pt>
                <c:pt idx="85687">
                  <c:v>1203</c:v>
                </c:pt>
                <c:pt idx="85688">
                  <c:v>1244</c:v>
                </c:pt>
                <c:pt idx="85689">
                  <c:v>1269</c:v>
                </c:pt>
                <c:pt idx="85690">
                  <c:v>1242</c:v>
                </c:pt>
                <c:pt idx="85691">
                  <c:v>1319</c:v>
                </c:pt>
                <c:pt idx="85692">
                  <c:v>1354</c:v>
                </c:pt>
                <c:pt idx="85693">
                  <c:v>1361</c:v>
                </c:pt>
                <c:pt idx="85694">
                  <c:v>1242</c:v>
                </c:pt>
                <c:pt idx="85695">
                  <c:v>1320</c:v>
                </c:pt>
                <c:pt idx="85696">
                  <c:v>1321</c:v>
                </c:pt>
                <c:pt idx="85697">
                  <c:v>1336</c:v>
                </c:pt>
                <c:pt idx="85698">
                  <c:v>1416</c:v>
                </c:pt>
                <c:pt idx="85699">
                  <c:v>1425</c:v>
                </c:pt>
                <c:pt idx="85700">
                  <c:v>1416</c:v>
                </c:pt>
                <c:pt idx="85701">
                  <c:v>1383</c:v>
                </c:pt>
                <c:pt idx="85702">
                  <c:v>1213</c:v>
                </c:pt>
                <c:pt idx="85703">
                  <c:v>1134</c:v>
                </c:pt>
                <c:pt idx="85704">
                  <c:v>1076</c:v>
                </c:pt>
                <c:pt idx="85705">
                  <c:v>1044</c:v>
                </c:pt>
                <c:pt idx="85706">
                  <c:v>1015</c:v>
                </c:pt>
                <c:pt idx="85707">
                  <c:v>1008</c:v>
                </c:pt>
                <c:pt idx="85708">
                  <c:v>1039</c:v>
                </c:pt>
                <c:pt idx="85709">
                  <c:v>1219</c:v>
                </c:pt>
                <c:pt idx="85710">
                  <c:v>1260</c:v>
                </c:pt>
                <c:pt idx="85711">
                  <c:v>1443</c:v>
                </c:pt>
                <c:pt idx="85712">
                  <c:v>1452</c:v>
                </c:pt>
                <c:pt idx="85713">
                  <c:v>1601</c:v>
                </c:pt>
                <c:pt idx="85714">
                  <c:v>1681</c:v>
                </c:pt>
                <c:pt idx="85715">
                  <c:v>1680</c:v>
                </c:pt>
                <c:pt idx="85716">
                  <c:v>1637</c:v>
                </c:pt>
                <c:pt idx="85717">
                  <c:v>1693</c:v>
                </c:pt>
                <c:pt idx="85718">
                  <c:v>1678</c:v>
                </c:pt>
                <c:pt idx="85719">
                  <c:v>1652</c:v>
                </c:pt>
                <c:pt idx="85720">
                  <c:v>1568</c:v>
                </c:pt>
                <c:pt idx="85721">
                  <c:v>1531</c:v>
                </c:pt>
                <c:pt idx="85722">
                  <c:v>1543</c:v>
                </c:pt>
                <c:pt idx="85723">
                  <c:v>1535</c:v>
                </c:pt>
                <c:pt idx="85724">
                  <c:v>1481</c:v>
                </c:pt>
                <c:pt idx="85725">
                  <c:v>1446</c:v>
                </c:pt>
                <c:pt idx="85726">
                  <c:v>1376</c:v>
                </c:pt>
                <c:pt idx="85727">
                  <c:v>1302</c:v>
                </c:pt>
                <c:pt idx="85728">
                  <c:v>1251</c:v>
                </c:pt>
                <c:pt idx="85729">
                  <c:v>1214</c:v>
                </c:pt>
                <c:pt idx="85730">
                  <c:v>1205</c:v>
                </c:pt>
                <c:pt idx="85731">
                  <c:v>1192</c:v>
                </c:pt>
                <c:pt idx="85732">
                  <c:v>1200</c:v>
                </c:pt>
                <c:pt idx="85733">
                  <c:v>1234</c:v>
                </c:pt>
                <c:pt idx="85734">
                  <c:v>1239</c:v>
                </c:pt>
                <c:pt idx="85735">
                  <c:v>1483</c:v>
                </c:pt>
                <c:pt idx="85736">
                  <c:v>1620</c:v>
                </c:pt>
                <c:pt idx="85737">
                  <c:v>1676</c:v>
                </c:pt>
                <c:pt idx="85738">
                  <c:v>1724</c:v>
                </c:pt>
                <c:pt idx="85739">
                  <c:v>1758</c:v>
                </c:pt>
                <c:pt idx="85740">
                  <c:v>1775</c:v>
                </c:pt>
                <c:pt idx="85741">
                  <c:v>1767</c:v>
                </c:pt>
                <c:pt idx="85742">
                  <c:v>1754</c:v>
                </c:pt>
                <c:pt idx="85743">
                  <c:v>1695</c:v>
                </c:pt>
                <c:pt idx="85744">
                  <c:v>1625</c:v>
                </c:pt>
                <c:pt idx="85745">
                  <c:v>1599</c:v>
                </c:pt>
                <c:pt idx="85746">
                  <c:v>1660</c:v>
                </c:pt>
                <c:pt idx="85747">
                  <c:v>1637</c:v>
                </c:pt>
                <c:pt idx="85748">
                  <c:v>1456</c:v>
                </c:pt>
                <c:pt idx="85749">
                  <c:v>1417</c:v>
                </c:pt>
                <c:pt idx="85750">
                  <c:v>1421</c:v>
                </c:pt>
                <c:pt idx="85751">
                  <c:v>1283</c:v>
                </c:pt>
                <c:pt idx="85752">
                  <c:v>1273</c:v>
                </c:pt>
                <c:pt idx="85753">
                  <c:v>1284</c:v>
                </c:pt>
                <c:pt idx="85754">
                  <c:v>1264</c:v>
                </c:pt>
                <c:pt idx="85755">
                  <c:v>1250</c:v>
                </c:pt>
                <c:pt idx="85756">
                  <c:v>1263</c:v>
                </c:pt>
                <c:pt idx="85757">
                  <c:v>1182</c:v>
                </c:pt>
                <c:pt idx="85758">
                  <c:v>1253</c:v>
                </c:pt>
                <c:pt idx="85759">
                  <c:v>1393</c:v>
                </c:pt>
                <c:pt idx="85760">
                  <c:v>1576</c:v>
                </c:pt>
                <c:pt idx="85761">
                  <c:v>1634</c:v>
                </c:pt>
                <c:pt idx="85762">
                  <c:v>1634</c:v>
                </c:pt>
                <c:pt idx="85763">
                  <c:v>1668</c:v>
                </c:pt>
                <c:pt idx="85764">
                  <c:v>1703</c:v>
                </c:pt>
                <c:pt idx="85765">
                  <c:v>1732</c:v>
                </c:pt>
                <c:pt idx="85766">
                  <c:v>1729</c:v>
                </c:pt>
                <c:pt idx="85767">
                  <c:v>1694</c:v>
                </c:pt>
                <c:pt idx="85768">
                  <c:v>1603</c:v>
                </c:pt>
                <c:pt idx="85769">
                  <c:v>1564</c:v>
                </c:pt>
                <c:pt idx="85770">
                  <c:v>1625</c:v>
                </c:pt>
                <c:pt idx="85771">
                  <c:v>1614</c:v>
                </c:pt>
                <c:pt idx="85772">
                  <c:v>1532</c:v>
                </c:pt>
                <c:pt idx="85773">
                  <c:v>1494</c:v>
                </c:pt>
                <c:pt idx="85774">
                  <c:v>1422</c:v>
                </c:pt>
                <c:pt idx="85775">
                  <c:v>1360</c:v>
                </c:pt>
                <c:pt idx="85776">
                  <c:v>1318</c:v>
                </c:pt>
                <c:pt idx="85777">
                  <c:v>1254</c:v>
                </c:pt>
                <c:pt idx="85778">
                  <c:v>1188</c:v>
                </c:pt>
                <c:pt idx="85779">
                  <c:v>1173</c:v>
                </c:pt>
                <c:pt idx="85780">
                  <c:v>1176</c:v>
                </c:pt>
                <c:pt idx="85781">
                  <c:v>1210</c:v>
                </c:pt>
                <c:pt idx="85782">
                  <c:v>1230</c:v>
                </c:pt>
                <c:pt idx="85783">
                  <c:v>1390</c:v>
                </c:pt>
                <c:pt idx="85784">
                  <c:v>1465</c:v>
                </c:pt>
                <c:pt idx="85785">
                  <c:v>1553</c:v>
                </c:pt>
                <c:pt idx="85786">
                  <c:v>1605</c:v>
                </c:pt>
                <c:pt idx="85787">
                  <c:v>1616</c:v>
                </c:pt>
                <c:pt idx="85788">
                  <c:v>1653</c:v>
                </c:pt>
                <c:pt idx="85789">
                  <c:v>1663</c:v>
                </c:pt>
                <c:pt idx="85790">
                  <c:v>1638</c:v>
                </c:pt>
                <c:pt idx="85791">
                  <c:v>1596</c:v>
                </c:pt>
                <c:pt idx="85792">
                  <c:v>1516</c:v>
                </c:pt>
                <c:pt idx="85793">
                  <c:v>1462</c:v>
                </c:pt>
                <c:pt idx="85794">
                  <c:v>1515</c:v>
                </c:pt>
                <c:pt idx="85795">
                  <c:v>1492</c:v>
                </c:pt>
                <c:pt idx="85796">
                  <c:v>1436</c:v>
                </c:pt>
                <c:pt idx="85797">
                  <c:v>1409</c:v>
                </c:pt>
                <c:pt idx="85798">
                  <c:v>1341</c:v>
                </c:pt>
                <c:pt idx="85799">
                  <c:v>1279</c:v>
                </c:pt>
                <c:pt idx="85800">
                  <c:v>1204</c:v>
                </c:pt>
                <c:pt idx="85801">
                  <c:v>1220</c:v>
                </c:pt>
                <c:pt idx="85802">
                  <c:v>1215</c:v>
                </c:pt>
                <c:pt idx="85803">
                  <c:v>1191</c:v>
                </c:pt>
                <c:pt idx="85804">
                  <c:v>1196</c:v>
                </c:pt>
                <c:pt idx="85805">
                  <c:v>1184</c:v>
                </c:pt>
                <c:pt idx="85806">
                  <c:v>1215</c:v>
                </c:pt>
                <c:pt idx="85807">
                  <c:v>1366</c:v>
                </c:pt>
                <c:pt idx="85808">
                  <c:v>1510</c:v>
                </c:pt>
                <c:pt idx="85809">
                  <c:v>1586</c:v>
                </c:pt>
                <c:pt idx="85810">
                  <c:v>1641</c:v>
                </c:pt>
                <c:pt idx="85811">
                  <c:v>1658</c:v>
                </c:pt>
                <c:pt idx="85812">
                  <c:v>1650</c:v>
                </c:pt>
                <c:pt idx="85813">
                  <c:v>1670</c:v>
                </c:pt>
                <c:pt idx="85814">
                  <c:v>1644</c:v>
                </c:pt>
                <c:pt idx="85815">
                  <c:v>1564</c:v>
                </c:pt>
                <c:pt idx="85816">
                  <c:v>1481</c:v>
                </c:pt>
                <c:pt idx="85817">
                  <c:v>1423</c:v>
                </c:pt>
                <c:pt idx="85818">
                  <c:v>1481</c:v>
                </c:pt>
                <c:pt idx="85819">
                  <c:v>1444</c:v>
                </c:pt>
                <c:pt idx="85820">
                  <c:v>1388</c:v>
                </c:pt>
                <c:pt idx="85821">
                  <c:v>1365</c:v>
                </c:pt>
                <c:pt idx="85822">
                  <c:v>1305</c:v>
                </c:pt>
                <c:pt idx="85823">
                  <c:v>1252</c:v>
                </c:pt>
                <c:pt idx="85824">
                  <c:v>1212</c:v>
                </c:pt>
                <c:pt idx="85825">
                  <c:v>1178</c:v>
                </c:pt>
                <c:pt idx="85826">
                  <c:v>1203</c:v>
                </c:pt>
                <c:pt idx="85827">
                  <c:v>1197</c:v>
                </c:pt>
                <c:pt idx="85828">
                  <c:v>1193</c:v>
                </c:pt>
                <c:pt idx="85829">
                  <c:v>1212</c:v>
                </c:pt>
                <c:pt idx="85830">
                  <c:v>1185</c:v>
                </c:pt>
                <c:pt idx="85831">
                  <c:v>1303</c:v>
                </c:pt>
                <c:pt idx="85832">
                  <c:v>1420</c:v>
                </c:pt>
                <c:pt idx="85833">
                  <c:v>1489</c:v>
                </c:pt>
                <c:pt idx="85834">
                  <c:v>1550</c:v>
                </c:pt>
                <c:pt idx="85835">
                  <c:v>1544</c:v>
                </c:pt>
                <c:pt idx="85836">
                  <c:v>1521</c:v>
                </c:pt>
                <c:pt idx="85837">
                  <c:v>1509</c:v>
                </c:pt>
                <c:pt idx="85838">
                  <c:v>1471</c:v>
                </c:pt>
                <c:pt idx="85839">
                  <c:v>1460</c:v>
                </c:pt>
                <c:pt idx="85840">
                  <c:v>1445</c:v>
                </c:pt>
                <c:pt idx="85841">
                  <c:v>1480</c:v>
                </c:pt>
                <c:pt idx="85842">
                  <c:v>1539</c:v>
                </c:pt>
                <c:pt idx="85843">
                  <c:v>1491</c:v>
                </c:pt>
                <c:pt idx="85844">
                  <c:v>1450</c:v>
                </c:pt>
                <c:pt idx="85845">
                  <c:v>1383</c:v>
                </c:pt>
                <c:pt idx="85846">
                  <c:v>1384</c:v>
                </c:pt>
                <c:pt idx="85847">
                  <c:v>1339</c:v>
                </c:pt>
                <c:pt idx="85848">
                  <c:v>1296</c:v>
                </c:pt>
                <c:pt idx="85849">
                  <c:v>1269</c:v>
                </c:pt>
                <c:pt idx="85850">
                  <c:v>1228</c:v>
                </c:pt>
                <c:pt idx="85851">
                  <c:v>1209</c:v>
                </c:pt>
                <c:pt idx="85852">
                  <c:v>1200</c:v>
                </c:pt>
                <c:pt idx="85853">
                  <c:v>1129</c:v>
                </c:pt>
                <c:pt idx="85854">
                  <c:v>1079</c:v>
                </c:pt>
                <c:pt idx="85855">
                  <c:v>1139</c:v>
                </c:pt>
                <c:pt idx="85856">
                  <c:v>1195</c:v>
                </c:pt>
                <c:pt idx="85857">
                  <c:v>1234</c:v>
                </c:pt>
                <c:pt idx="85858">
                  <c:v>1293</c:v>
                </c:pt>
                <c:pt idx="85859">
                  <c:v>1309</c:v>
                </c:pt>
                <c:pt idx="85860">
                  <c:v>1307</c:v>
                </c:pt>
                <c:pt idx="85861">
                  <c:v>1294</c:v>
                </c:pt>
                <c:pt idx="85862">
                  <c:v>1300</c:v>
                </c:pt>
                <c:pt idx="85863">
                  <c:v>1285</c:v>
                </c:pt>
                <c:pt idx="85864">
                  <c:v>1268</c:v>
                </c:pt>
                <c:pt idx="85865">
                  <c:v>1300</c:v>
                </c:pt>
                <c:pt idx="85866">
                  <c:v>1350</c:v>
                </c:pt>
                <c:pt idx="85867">
                  <c:v>1337</c:v>
                </c:pt>
                <c:pt idx="85868">
                  <c:v>1355</c:v>
                </c:pt>
                <c:pt idx="85869">
                  <c:v>1327</c:v>
                </c:pt>
                <c:pt idx="85870">
                  <c:v>1267</c:v>
                </c:pt>
                <c:pt idx="85871">
                  <c:v>1226</c:v>
                </c:pt>
                <c:pt idx="85872">
                  <c:v>1171</c:v>
                </c:pt>
                <c:pt idx="85873">
                  <c:v>1045</c:v>
                </c:pt>
                <c:pt idx="85874">
                  <c:v>1018</c:v>
                </c:pt>
                <c:pt idx="85875">
                  <c:v>1037</c:v>
                </c:pt>
                <c:pt idx="85876">
                  <c:v>1058</c:v>
                </c:pt>
                <c:pt idx="85877">
                  <c:v>1136</c:v>
                </c:pt>
                <c:pt idx="85878">
                  <c:v>1193</c:v>
                </c:pt>
                <c:pt idx="85879">
                  <c:v>1392</c:v>
                </c:pt>
                <c:pt idx="85880">
                  <c:v>1526</c:v>
                </c:pt>
                <c:pt idx="85881">
                  <c:v>1656</c:v>
                </c:pt>
                <c:pt idx="85882">
                  <c:v>1701</c:v>
                </c:pt>
                <c:pt idx="85883">
                  <c:v>1713</c:v>
                </c:pt>
                <c:pt idx="85884">
                  <c:v>1730</c:v>
                </c:pt>
                <c:pt idx="85885">
                  <c:v>1706</c:v>
                </c:pt>
                <c:pt idx="85886">
                  <c:v>1714</c:v>
                </c:pt>
                <c:pt idx="85887">
                  <c:v>1703</c:v>
                </c:pt>
                <c:pt idx="85888">
                  <c:v>1606</c:v>
                </c:pt>
                <c:pt idx="85889">
                  <c:v>1543</c:v>
                </c:pt>
                <c:pt idx="85890">
                  <c:v>1613</c:v>
                </c:pt>
                <c:pt idx="85891">
                  <c:v>1599</c:v>
                </c:pt>
                <c:pt idx="85892">
                  <c:v>1513</c:v>
                </c:pt>
                <c:pt idx="85893">
                  <c:v>1514</c:v>
                </c:pt>
                <c:pt idx="85894">
                  <c:v>1453</c:v>
                </c:pt>
                <c:pt idx="85895">
                  <c:v>1385</c:v>
                </c:pt>
                <c:pt idx="85896">
                  <c:v>1330</c:v>
                </c:pt>
                <c:pt idx="85897">
                  <c:v>1295</c:v>
                </c:pt>
                <c:pt idx="85898">
                  <c:v>1270</c:v>
                </c:pt>
                <c:pt idx="85899">
                  <c:v>1261</c:v>
                </c:pt>
                <c:pt idx="85900">
                  <c:v>1266</c:v>
                </c:pt>
                <c:pt idx="85901">
                  <c:v>1253</c:v>
                </c:pt>
                <c:pt idx="85902">
                  <c:v>1295</c:v>
                </c:pt>
                <c:pt idx="85903">
                  <c:v>1360</c:v>
                </c:pt>
                <c:pt idx="85904">
                  <c:v>1574</c:v>
                </c:pt>
                <c:pt idx="85905">
                  <c:v>1683</c:v>
                </c:pt>
                <c:pt idx="85906">
                  <c:v>1719</c:v>
                </c:pt>
                <c:pt idx="85907">
                  <c:v>1668</c:v>
                </c:pt>
                <c:pt idx="85908">
                  <c:v>1663</c:v>
                </c:pt>
                <c:pt idx="85909">
                  <c:v>1609</c:v>
                </c:pt>
                <c:pt idx="85910">
                  <c:v>1475</c:v>
                </c:pt>
                <c:pt idx="85911">
                  <c:v>1476</c:v>
                </c:pt>
                <c:pt idx="85912">
                  <c:v>1445</c:v>
                </c:pt>
                <c:pt idx="85913">
                  <c:v>1410</c:v>
                </c:pt>
                <c:pt idx="85914">
                  <c:v>1469</c:v>
                </c:pt>
                <c:pt idx="85915">
                  <c:v>1437</c:v>
                </c:pt>
                <c:pt idx="85916">
                  <c:v>1389</c:v>
                </c:pt>
                <c:pt idx="85917">
                  <c:v>1332</c:v>
                </c:pt>
                <c:pt idx="85918">
                  <c:v>1267</c:v>
                </c:pt>
                <c:pt idx="85919">
                  <c:v>1208</c:v>
                </c:pt>
                <c:pt idx="85920">
                  <c:v>1166</c:v>
                </c:pt>
                <c:pt idx="85921">
                  <c:v>1132</c:v>
                </c:pt>
                <c:pt idx="85922">
                  <c:v>1123</c:v>
                </c:pt>
                <c:pt idx="85923">
                  <c:v>1119</c:v>
                </c:pt>
                <c:pt idx="85924">
                  <c:v>1129</c:v>
                </c:pt>
                <c:pt idx="85925">
                  <c:v>1176</c:v>
                </c:pt>
                <c:pt idx="85926">
                  <c:v>1180</c:v>
                </c:pt>
                <c:pt idx="85927">
                  <c:v>1374</c:v>
                </c:pt>
                <c:pt idx="85928">
                  <c:v>1474</c:v>
                </c:pt>
                <c:pt idx="85929">
                  <c:v>1560</c:v>
                </c:pt>
                <c:pt idx="85930">
                  <c:v>1601</c:v>
                </c:pt>
                <c:pt idx="85931">
                  <c:v>1619</c:v>
                </c:pt>
                <c:pt idx="85932">
                  <c:v>1648</c:v>
                </c:pt>
                <c:pt idx="85933">
                  <c:v>1651</c:v>
                </c:pt>
                <c:pt idx="85934">
                  <c:v>1691</c:v>
                </c:pt>
                <c:pt idx="85935">
                  <c:v>1520</c:v>
                </c:pt>
                <c:pt idx="85936">
                  <c:v>1414</c:v>
                </c:pt>
                <c:pt idx="85937">
                  <c:v>1352</c:v>
                </c:pt>
                <c:pt idx="85938">
                  <c:v>1401</c:v>
                </c:pt>
                <c:pt idx="85939">
                  <c:v>1363</c:v>
                </c:pt>
                <c:pt idx="85940">
                  <c:v>1328</c:v>
                </c:pt>
                <c:pt idx="85941">
                  <c:v>1271</c:v>
                </c:pt>
                <c:pt idx="85942">
                  <c:v>1196</c:v>
                </c:pt>
                <c:pt idx="85943">
                  <c:v>1138</c:v>
                </c:pt>
                <c:pt idx="85944">
                  <c:v>1109</c:v>
                </c:pt>
                <c:pt idx="85945">
                  <c:v>1042</c:v>
                </c:pt>
                <c:pt idx="85946">
                  <c:v>1021</c:v>
                </c:pt>
                <c:pt idx="85947">
                  <c:v>1009</c:v>
                </c:pt>
                <c:pt idx="85948">
                  <c:v>1025</c:v>
                </c:pt>
                <c:pt idx="85949">
                  <c:v>1059</c:v>
                </c:pt>
                <c:pt idx="85950">
                  <c:v>1079</c:v>
                </c:pt>
                <c:pt idx="85951">
                  <c:v>1264</c:v>
                </c:pt>
                <c:pt idx="85952">
                  <c:v>1360</c:v>
                </c:pt>
                <c:pt idx="85953">
                  <c:v>1427</c:v>
                </c:pt>
                <c:pt idx="85954">
                  <c:v>1462</c:v>
                </c:pt>
                <c:pt idx="85955">
                  <c:v>1426</c:v>
                </c:pt>
                <c:pt idx="85956">
                  <c:v>1488</c:v>
                </c:pt>
                <c:pt idx="85957">
                  <c:v>1510</c:v>
                </c:pt>
                <c:pt idx="85958">
                  <c:v>1486</c:v>
                </c:pt>
                <c:pt idx="85959">
                  <c:v>1459</c:v>
                </c:pt>
                <c:pt idx="85960">
                  <c:v>1371</c:v>
                </c:pt>
                <c:pt idx="85961">
                  <c:v>1364</c:v>
                </c:pt>
                <c:pt idx="85962">
                  <c:v>1419</c:v>
                </c:pt>
                <c:pt idx="85963">
                  <c:v>1366</c:v>
                </c:pt>
                <c:pt idx="85964">
                  <c:v>1393</c:v>
                </c:pt>
                <c:pt idx="85965">
                  <c:v>1381</c:v>
                </c:pt>
                <c:pt idx="85966">
                  <c:v>1363</c:v>
                </c:pt>
                <c:pt idx="85967">
                  <c:v>1304</c:v>
                </c:pt>
                <c:pt idx="85968">
                  <c:v>1272</c:v>
                </c:pt>
                <c:pt idx="85969">
                  <c:v>1130</c:v>
                </c:pt>
                <c:pt idx="85970">
                  <c:v>1134</c:v>
                </c:pt>
                <c:pt idx="85971">
                  <c:v>1164</c:v>
                </c:pt>
                <c:pt idx="85972">
                  <c:v>1186</c:v>
                </c:pt>
                <c:pt idx="85973">
                  <c:v>1201</c:v>
                </c:pt>
                <c:pt idx="85974">
                  <c:v>1259</c:v>
                </c:pt>
                <c:pt idx="85975">
                  <c:v>1420</c:v>
                </c:pt>
                <c:pt idx="85976">
                  <c:v>1574</c:v>
                </c:pt>
                <c:pt idx="85977">
                  <c:v>1601</c:v>
                </c:pt>
                <c:pt idx="85978">
                  <c:v>1693</c:v>
                </c:pt>
                <c:pt idx="85979">
                  <c:v>1705</c:v>
                </c:pt>
                <c:pt idx="85980">
                  <c:v>1711</c:v>
                </c:pt>
                <c:pt idx="85981">
                  <c:v>1733</c:v>
                </c:pt>
                <c:pt idx="85982">
                  <c:v>1736</c:v>
                </c:pt>
                <c:pt idx="85983">
                  <c:v>1683</c:v>
                </c:pt>
                <c:pt idx="85984">
                  <c:v>1542</c:v>
                </c:pt>
                <c:pt idx="85985">
                  <c:v>1572</c:v>
                </c:pt>
                <c:pt idx="85986">
                  <c:v>1608</c:v>
                </c:pt>
                <c:pt idx="85987">
                  <c:v>1581</c:v>
                </c:pt>
                <c:pt idx="85988">
                  <c:v>1545</c:v>
                </c:pt>
                <c:pt idx="85989">
                  <c:v>1501</c:v>
                </c:pt>
                <c:pt idx="85990">
                  <c:v>1424</c:v>
                </c:pt>
                <c:pt idx="85991">
                  <c:v>1360</c:v>
                </c:pt>
                <c:pt idx="85992">
                  <c:v>1335</c:v>
                </c:pt>
                <c:pt idx="85993">
                  <c:v>1296</c:v>
                </c:pt>
                <c:pt idx="85994">
                  <c:v>1277</c:v>
                </c:pt>
                <c:pt idx="85995">
                  <c:v>1224</c:v>
                </c:pt>
                <c:pt idx="85996">
                  <c:v>1256</c:v>
                </c:pt>
                <c:pt idx="85997">
                  <c:v>1247</c:v>
                </c:pt>
                <c:pt idx="85998">
                  <c:v>1240</c:v>
                </c:pt>
                <c:pt idx="85999">
                  <c:v>1337</c:v>
                </c:pt>
                <c:pt idx="86000">
                  <c:v>1458</c:v>
                </c:pt>
                <c:pt idx="86001">
                  <c:v>1557</c:v>
                </c:pt>
                <c:pt idx="86002">
                  <c:v>1631</c:v>
                </c:pt>
                <c:pt idx="86003">
                  <c:v>1545</c:v>
                </c:pt>
                <c:pt idx="86004">
                  <c:v>1570</c:v>
                </c:pt>
                <c:pt idx="86005">
                  <c:v>1552</c:v>
                </c:pt>
                <c:pt idx="86006">
                  <c:v>1527</c:v>
                </c:pt>
                <c:pt idx="86007">
                  <c:v>1525</c:v>
                </c:pt>
                <c:pt idx="86008">
                  <c:v>1485</c:v>
                </c:pt>
                <c:pt idx="86009">
                  <c:v>1452</c:v>
                </c:pt>
                <c:pt idx="86010">
                  <c:v>1612</c:v>
                </c:pt>
                <c:pt idx="86011">
                  <c:v>1579</c:v>
                </c:pt>
                <c:pt idx="86012">
                  <c:v>1526</c:v>
                </c:pt>
                <c:pt idx="86013">
                  <c:v>1461</c:v>
                </c:pt>
                <c:pt idx="86014">
                  <c:v>1406</c:v>
                </c:pt>
                <c:pt idx="86015">
                  <c:v>1380</c:v>
                </c:pt>
                <c:pt idx="86016">
                  <c:v>1316</c:v>
                </c:pt>
                <c:pt idx="86017">
                  <c:v>1315</c:v>
                </c:pt>
                <c:pt idx="86018">
                  <c:v>1269</c:v>
                </c:pt>
                <c:pt idx="86019">
                  <c:v>1235</c:v>
                </c:pt>
                <c:pt idx="86020">
                  <c:v>1240</c:v>
                </c:pt>
                <c:pt idx="86021">
                  <c:v>1227</c:v>
                </c:pt>
                <c:pt idx="86022">
                  <c:v>1183</c:v>
                </c:pt>
                <c:pt idx="86023">
                  <c:v>1243</c:v>
                </c:pt>
                <c:pt idx="86024">
                  <c:v>1309</c:v>
                </c:pt>
                <c:pt idx="86025">
                  <c:v>1336</c:v>
                </c:pt>
                <c:pt idx="86026">
                  <c:v>1405</c:v>
                </c:pt>
                <c:pt idx="86027">
                  <c:v>1406</c:v>
                </c:pt>
                <c:pt idx="86028">
                  <c:v>1388</c:v>
                </c:pt>
                <c:pt idx="86029">
                  <c:v>1389</c:v>
                </c:pt>
                <c:pt idx="86030">
                  <c:v>1372</c:v>
                </c:pt>
                <c:pt idx="86031">
                  <c:v>1315</c:v>
                </c:pt>
                <c:pt idx="86032">
                  <c:v>1312</c:v>
                </c:pt>
                <c:pt idx="86033">
                  <c:v>1338</c:v>
                </c:pt>
                <c:pt idx="86034">
                  <c:v>1409</c:v>
                </c:pt>
                <c:pt idx="86035">
                  <c:v>1400</c:v>
                </c:pt>
                <c:pt idx="86036">
                  <c:v>1382</c:v>
                </c:pt>
                <c:pt idx="86037">
                  <c:v>1352</c:v>
                </c:pt>
                <c:pt idx="86038">
                  <c:v>1316</c:v>
                </c:pt>
                <c:pt idx="86039">
                  <c:v>1272</c:v>
                </c:pt>
                <c:pt idx="86040">
                  <c:v>1237</c:v>
                </c:pt>
                <c:pt idx="86041">
                  <c:v>1185</c:v>
                </c:pt>
                <c:pt idx="86042">
                  <c:v>1175</c:v>
                </c:pt>
                <c:pt idx="86043">
                  <c:v>1157</c:v>
                </c:pt>
                <c:pt idx="86044">
                  <c:v>1174</c:v>
                </c:pt>
                <c:pt idx="86045">
                  <c:v>1222</c:v>
                </c:pt>
                <c:pt idx="86046">
                  <c:v>1247</c:v>
                </c:pt>
                <c:pt idx="86047">
                  <c:v>1451</c:v>
                </c:pt>
                <c:pt idx="86048">
                  <c:v>1553</c:v>
                </c:pt>
                <c:pt idx="86049">
                  <c:v>1640</c:v>
                </c:pt>
                <c:pt idx="86050">
                  <c:v>1721</c:v>
                </c:pt>
                <c:pt idx="86051">
                  <c:v>1765</c:v>
                </c:pt>
                <c:pt idx="86052">
                  <c:v>1769</c:v>
                </c:pt>
                <c:pt idx="86053">
                  <c:v>1727</c:v>
                </c:pt>
                <c:pt idx="86054">
                  <c:v>1601</c:v>
                </c:pt>
                <c:pt idx="86055">
                  <c:v>1500</c:v>
                </c:pt>
                <c:pt idx="86056">
                  <c:v>1484</c:v>
                </c:pt>
                <c:pt idx="86057">
                  <c:v>1425</c:v>
                </c:pt>
                <c:pt idx="86058">
                  <c:v>1488</c:v>
                </c:pt>
                <c:pt idx="86059">
                  <c:v>1457</c:v>
                </c:pt>
                <c:pt idx="86060">
                  <c:v>1433</c:v>
                </c:pt>
                <c:pt idx="86061">
                  <c:v>1385</c:v>
                </c:pt>
                <c:pt idx="86062">
                  <c:v>1329</c:v>
                </c:pt>
                <c:pt idx="86063">
                  <c:v>1316</c:v>
                </c:pt>
                <c:pt idx="86064">
                  <c:v>1279</c:v>
                </c:pt>
                <c:pt idx="86065">
                  <c:v>1228</c:v>
                </c:pt>
                <c:pt idx="86066">
                  <c:v>1223</c:v>
                </c:pt>
                <c:pt idx="86067">
                  <c:v>1223</c:v>
                </c:pt>
                <c:pt idx="86068">
                  <c:v>1181</c:v>
                </c:pt>
                <c:pt idx="86069">
                  <c:v>1248</c:v>
                </c:pt>
                <c:pt idx="86070">
                  <c:v>1247</c:v>
                </c:pt>
                <c:pt idx="86071">
                  <c:v>1409</c:v>
                </c:pt>
                <c:pt idx="86072">
                  <c:v>1519</c:v>
                </c:pt>
                <c:pt idx="86073">
                  <c:v>1621</c:v>
                </c:pt>
                <c:pt idx="86074">
                  <c:v>1710</c:v>
                </c:pt>
                <c:pt idx="86075">
                  <c:v>1709</c:v>
                </c:pt>
                <c:pt idx="86076">
                  <c:v>1731</c:v>
                </c:pt>
                <c:pt idx="86077">
                  <c:v>1631</c:v>
                </c:pt>
                <c:pt idx="86078">
                  <c:v>1621</c:v>
                </c:pt>
                <c:pt idx="86079">
                  <c:v>1578</c:v>
                </c:pt>
                <c:pt idx="86080">
                  <c:v>1501</c:v>
                </c:pt>
                <c:pt idx="86081">
                  <c:v>1472</c:v>
                </c:pt>
                <c:pt idx="86082">
                  <c:v>1532</c:v>
                </c:pt>
                <c:pt idx="86083">
                  <c:v>1510</c:v>
                </c:pt>
                <c:pt idx="86084">
                  <c:v>1447</c:v>
                </c:pt>
                <c:pt idx="86085">
                  <c:v>1446</c:v>
                </c:pt>
                <c:pt idx="86086">
                  <c:v>1273</c:v>
                </c:pt>
                <c:pt idx="86087">
                  <c:v>1184</c:v>
                </c:pt>
                <c:pt idx="86088">
                  <c:v>1176</c:v>
                </c:pt>
                <c:pt idx="86089">
                  <c:v>1138</c:v>
                </c:pt>
                <c:pt idx="86090">
                  <c:v>1078</c:v>
                </c:pt>
                <c:pt idx="86091">
                  <c:v>1061</c:v>
                </c:pt>
                <c:pt idx="86092">
                  <c:v>1111</c:v>
                </c:pt>
                <c:pt idx="86093">
                  <c:v>1151</c:v>
                </c:pt>
                <c:pt idx="86094">
                  <c:v>1160</c:v>
                </c:pt>
                <c:pt idx="86095">
                  <c:v>1339</c:v>
                </c:pt>
                <c:pt idx="86096">
                  <c:v>1513</c:v>
                </c:pt>
                <c:pt idx="86097">
                  <c:v>1620</c:v>
                </c:pt>
                <c:pt idx="86098">
                  <c:v>1664</c:v>
                </c:pt>
                <c:pt idx="86099">
                  <c:v>1688</c:v>
                </c:pt>
                <c:pt idx="86100">
                  <c:v>1642</c:v>
                </c:pt>
                <c:pt idx="86101">
                  <c:v>1467</c:v>
                </c:pt>
                <c:pt idx="86102">
                  <c:v>1479</c:v>
                </c:pt>
                <c:pt idx="86103">
                  <c:v>1430</c:v>
                </c:pt>
                <c:pt idx="86104">
                  <c:v>1431</c:v>
                </c:pt>
                <c:pt idx="86105">
                  <c:v>1418</c:v>
                </c:pt>
                <c:pt idx="86106">
                  <c:v>1551</c:v>
                </c:pt>
                <c:pt idx="86107">
                  <c:v>1520</c:v>
                </c:pt>
                <c:pt idx="86108">
                  <c:v>1476</c:v>
                </c:pt>
                <c:pt idx="86109">
                  <c:v>1434</c:v>
                </c:pt>
                <c:pt idx="86110">
                  <c:v>1382</c:v>
                </c:pt>
                <c:pt idx="86111">
                  <c:v>1306</c:v>
                </c:pt>
                <c:pt idx="86112">
                  <c:v>1253</c:v>
                </c:pt>
                <c:pt idx="86113">
                  <c:v>1232</c:v>
                </c:pt>
                <c:pt idx="86114">
                  <c:v>1143</c:v>
                </c:pt>
                <c:pt idx="86115">
                  <c:v>1180</c:v>
                </c:pt>
                <c:pt idx="86116">
                  <c:v>1183</c:v>
                </c:pt>
                <c:pt idx="86117">
                  <c:v>1227</c:v>
                </c:pt>
                <c:pt idx="86118">
                  <c:v>1236</c:v>
                </c:pt>
                <c:pt idx="86119">
                  <c:v>1349</c:v>
                </c:pt>
                <c:pt idx="86120">
                  <c:v>1496</c:v>
                </c:pt>
                <c:pt idx="86121">
                  <c:v>1620</c:v>
                </c:pt>
                <c:pt idx="86122">
                  <c:v>1688</c:v>
                </c:pt>
                <c:pt idx="86123">
                  <c:v>1714</c:v>
                </c:pt>
                <c:pt idx="86124">
                  <c:v>1633</c:v>
                </c:pt>
                <c:pt idx="86125">
                  <c:v>1676</c:v>
                </c:pt>
                <c:pt idx="86126">
                  <c:v>1662</c:v>
                </c:pt>
                <c:pt idx="86127">
                  <c:v>1590</c:v>
                </c:pt>
                <c:pt idx="86128">
                  <c:v>1516</c:v>
                </c:pt>
                <c:pt idx="86129">
                  <c:v>1477</c:v>
                </c:pt>
                <c:pt idx="86130">
                  <c:v>1529</c:v>
                </c:pt>
                <c:pt idx="86131">
                  <c:v>1507</c:v>
                </c:pt>
                <c:pt idx="86132">
                  <c:v>1464</c:v>
                </c:pt>
                <c:pt idx="86133">
                  <c:v>1432</c:v>
                </c:pt>
                <c:pt idx="86134">
                  <c:v>1384</c:v>
                </c:pt>
                <c:pt idx="86135">
                  <c:v>1313</c:v>
                </c:pt>
                <c:pt idx="86136">
                  <c:v>1266</c:v>
                </c:pt>
                <c:pt idx="86137">
                  <c:v>1237</c:v>
                </c:pt>
                <c:pt idx="86138">
                  <c:v>1210</c:v>
                </c:pt>
                <c:pt idx="86139">
                  <c:v>1204</c:v>
                </c:pt>
                <c:pt idx="86140">
                  <c:v>1203</c:v>
                </c:pt>
                <c:pt idx="86141">
                  <c:v>1233</c:v>
                </c:pt>
                <c:pt idx="86142">
                  <c:v>1243</c:v>
                </c:pt>
                <c:pt idx="86143">
                  <c:v>1389</c:v>
                </c:pt>
                <c:pt idx="86144">
                  <c:v>1457</c:v>
                </c:pt>
                <c:pt idx="86145">
                  <c:v>1495</c:v>
                </c:pt>
                <c:pt idx="86146">
                  <c:v>1514</c:v>
                </c:pt>
                <c:pt idx="86147">
                  <c:v>1492</c:v>
                </c:pt>
                <c:pt idx="86148">
                  <c:v>1522</c:v>
                </c:pt>
                <c:pt idx="86149">
                  <c:v>1515</c:v>
                </c:pt>
                <c:pt idx="86150">
                  <c:v>1520</c:v>
                </c:pt>
                <c:pt idx="86151">
                  <c:v>1508</c:v>
                </c:pt>
                <c:pt idx="86152">
                  <c:v>1418</c:v>
                </c:pt>
                <c:pt idx="86153">
                  <c:v>1292</c:v>
                </c:pt>
                <c:pt idx="86154">
                  <c:v>1385</c:v>
                </c:pt>
                <c:pt idx="86155">
                  <c:v>1418</c:v>
                </c:pt>
                <c:pt idx="86156">
                  <c:v>1378</c:v>
                </c:pt>
                <c:pt idx="86157">
                  <c:v>1370</c:v>
                </c:pt>
                <c:pt idx="86158">
                  <c:v>1314</c:v>
                </c:pt>
                <c:pt idx="86159">
                  <c:v>1235</c:v>
                </c:pt>
                <c:pt idx="86160">
                  <c:v>1181</c:v>
                </c:pt>
                <c:pt idx="86161">
                  <c:v>1128</c:v>
                </c:pt>
                <c:pt idx="86162">
                  <c:v>1162</c:v>
                </c:pt>
                <c:pt idx="86163">
                  <c:v>1130</c:v>
                </c:pt>
                <c:pt idx="86164">
                  <c:v>1112</c:v>
                </c:pt>
                <c:pt idx="86165">
                  <c:v>1140</c:v>
                </c:pt>
                <c:pt idx="86166">
                  <c:v>1117</c:v>
                </c:pt>
                <c:pt idx="86167">
                  <c:v>1216</c:v>
                </c:pt>
                <c:pt idx="86168">
                  <c:v>1274</c:v>
                </c:pt>
                <c:pt idx="86169">
                  <c:v>1344</c:v>
                </c:pt>
                <c:pt idx="86170">
                  <c:v>1391</c:v>
                </c:pt>
                <c:pt idx="86171">
                  <c:v>1413</c:v>
                </c:pt>
                <c:pt idx="86172">
                  <c:v>1389</c:v>
                </c:pt>
                <c:pt idx="86173">
                  <c:v>1369</c:v>
                </c:pt>
                <c:pt idx="86174">
                  <c:v>1392</c:v>
                </c:pt>
                <c:pt idx="86175">
                  <c:v>1355</c:v>
                </c:pt>
                <c:pt idx="86176">
                  <c:v>1327</c:v>
                </c:pt>
                <c:pt idx="86177">
                  <c:v>1365</c:v>
                </c:pt>
                <c:pt idx="86178">
                  <c:v>1446</c:v>
                </c:pt>
                <c:pt idx="86179">
                  <c:v>1427</c:v>
                </c:pt>
                <c:pt idx="86180">
                  <c:v>1351</c:v>
                </c:pt>
                <c:pt idx="86181">
                  <c:v>1297</c:v>
                </c:pt>
                <c:pt idx="86182">
                  <c:v>1254</c:v>
                </c:pt>
                <c:pt idx="86183">
                  <c:v>1215</c:v>
                </c:pt>
                <c:pt idx="86184">
                  <c:v>1180</c:v>
                </c:pt>
                <c:pt idx="86185">
                  <c:v>1149</c:v>
                </c:pt>
                <c:pt idx="86186">
                  <c:v>1131</c:v>
                </c:pt>
                <c:pt idx="86187">
                  <c:v>1127</c:v>
                </c:pt>
                <c:pt idx="86188">
                  <c:v>1118</c:v>
                </c:pt>
                <c:pt idx="86189">
                  <c:v>1106</c:v>
                </c:pt>
                <c:pt idx="86190">
                  <c:v>1050</c:v>
                </c:pt>
                <c:pt idx="86191">
                  <c:v>1084</c:v>
                </c:pt>
                <c:pt idx="86192">
                  <c:v>1130</c:v>
                </c:pt>
                <c:pt idx="86193">
                  <c:v>1173</c:v>
                </c:pt>
                <c:pt idx="86194">
                  <c:v>1239</c:v>
                </c:pt>
                <c:pt idx="86195">
                  <c:v>1226</c:v>
                </c:pt>
                <c:pt idx="86196">
                  <c:v>1264</c:v>
                </c:pt>
                <c:pt idx="86197">
                  <c:v>1290</c:v>
                </c:pt>
                <c:pt idx="86198">
                  <c:v>1223</c:v>
                </c:pt>
                <c:pt idx="86199">
                  <c:v>1290</c:v>
                </c:pt>
                <c:pt idx="86200">
                  <c:v>1266</c:v>
                </c:pt>
                <c:pt idx="86201">
                  <c:v>1265</c:v>
                </c:pt>
                <c:pt idx="86202">
                  <c:v>1340</c:v>
                </c:pt>
                <c:pt idx="86203">
                  <c:v>1329</c:v>
                </c:pt>
                <c:pt idx="86204">
                  <c:v>1328</c:v>
                </c:pt>
                <c:pt idx="86205">
                  <c:v>1288</c:v>
                </c:pt>
                <c:pt idx="86206">
                  <c:v>1258</c:v>
                </c:pt>
                <c:pt idx="86207">
                  <c:v>1217</c:v>
                </c:pt>
                <c:pt idx="86208">
                  <c:v>1188</c:v>
                </c:pt>
                <c:pt idx="86209">
                  <c:v>1147</c:v>
                </c:pt>
                <c:pt idx="86210">
                  <c:v>1134</c:v>
                </c:pt>
                <c:pt idx="86211">
                  <c:v>1106</c:v>
                </c:pt>
                <c:pt idx="86212">
                  <c:v>1097</c:v>
                </c:pt>
                <c:pt idx="86213">
                  <c:v>1097</c:v>
                </c:pt>
                <c:pt idx="86214">
                  <c:v>1083</c:v>
                </c:pt>
                <c:pt idx="86215">
                  <c:v>1148</c:v>
                </c:pt>
                <c:pt idx="86216">
                  <c:v>1173</c:v>
                </c:pt>
                <c:pt idx="86217">
                  <c:v>1242</c:v>
                </c:pt>
                <c:pt idx="86218">
                  <c:v>1283</c:v>
                </c:pt>
                <c:pt idx="86219">
                  <c:v>1309</c:v>
                </c:pt>
                <c:pt idx="86220">
                  <c:v>1287</c:v>
                </c:pt>
                <c:pt idx="86221">
                  <c:v>1250</c:v>
                </c:pt>
                <c:pt idx="86222">
                  <c:v>1242</c:v>
                </c:pt>
                <c:pt idx="86223">
                  <c:v>1259</c:v>
                </c:pt>
                <c:pt idx="86224">
                  <c:v>1244</c:v>
                </c:pt>
                <c:pt idx="86225">
                  <c:v>1267</c:v>
                </c:pt>
                <c:pt idx="86226">
                  <c:v>1348</c:v>
                </c:pt>
                <c:pt idx="86227">
                  <c:v>1385</c:v>
                </c:pt>
                <c:pt idx="86228">
                  <c:v>1374</c:v>
                </c:pt>
                <c:pt idx="86229">
                  <c:v>1335</c:v>
                </c:pt>
                <c:pt idx="86230">
                  <c:v>1303</c:v>
                </c:pt>
                <c:pt idx="86231">
                  <c:v>1249</c:v>
                </c:pt>
                <c:pt idx="86232">
                  <c:v>1139</c:v>
                </c:pt>
                <c:pt idx="86233">
                  <c:v>1127</c:v>
                </c:pt>
                <c:pt idx="86234">
                  <c:v>1130</c:v>
                </c:pt>
                <c:pt idx="86235">
                  <c:v>1096</c:v>
                </c:pt>
                <c:pt idx="86236">
                  <c:v>1089</c:v>
                </c:pt>
                <c:pt idx="86237">
                  <c:v>1112</c:v>
                </c:pt>
                <c:pt idx="86238">
                  <c:v>1089</c:v>
                </c:pt>
                <c:pt idx="86239">
                  <c:v>1124</c:v>
                </c:pt>
                <c:pt idx="86240">
                  <c:v>1196</c:v>
                </c:pt>
                <c:pt idx="86241">
                  <c:v>1239</c:v>
                </c:pt>
                <c:pt idx="86242">
                  <c:v>1295</c:v>
                </c:pt>
                <c:pt idx="86243">
                  <c:v>1310</c:v>
                </c:pt>
                <c:pt idx="86244">
                  <c:v>1328</c:v>
                </c:pt>
                <c:pt idx="86245">
                  <c:v>1343</c:v>
                </c:pt>
                <c:pt idx="86246">
                  <c:v>1363</c:v>
                </c:pt>
                <c:pt idx="86247">
                  <c:v>1331</c:v>
                </c:pt>
                <c:pt idx="86248">
                  <c:v>1324</c:v>
                </c:pt>
                <c:pt idx="86249">
                  <c:v>1367</c:v>
                </c:pt>
                <c:pt idx="86250">
                  <c:v>1401</c:v>
                </c:pt>
                <c:pt idx="86251">
                  <c:v>1394</c:v>
                </c:pt>
                <c:pt idx="86252">
                  <c:v>1398</c:v>
                </c:pt>
                <c:pt idx="86253">
                  <c:v>1344</c:v>
                </c:pt>
                <c:pt idx="86254">
                  <c:v>1280</c:v>
                </c:pt>
                <c:pt idx="86255">
                  <c:v>1220</c:v>
                </c:pt>
                <c:pt idx="86256">
                  <c:v>1184</c:v>
                </c:pt>
                <c:pt idx="86257">
                  <c:v>1194</c:v>
                </c:pt>
                <c:pt idx="86258">
                  <c:v>1177</c:v>
                </c:pt>
                <c:pt idx="86259">
                  <c:v>1166</c:v>
                </c:pt>
                <c:pt idx="86260">
                  <c:v>1165</c:v>
                </c:pt>
                <c:pt idx="86261">
                  <c:v>1206</c:v>
                </c:pt>
                <c:pt idx="86262">
                  <c:v>1226</c:v>
                </c:pt>
                <c:pt idx="86263">
                  <c:v>1418</c:v>
                </c:pt>
                <c:pt idx="86264">
                  <c:v>1472</c:v>
                </c:pt>
                <c:pt idx="86265">
                  <c:v>1650</c:v>
                </c:pt>
                <c:pt idx="86266">
                  <c:v>1695</c:v>
                </c:pt>
                <c:pt idx="86267">
                  <c:v>1722</c:v>
                </c:pt>
                <c:pt idx="86268">
                  <c:v>1743</c:v>
                </c:pt>
                <c:pt idx="86269">
                  <c:v>1726</c:v>
                </c:pt>
                <c:pt idx="86270">
                  <c:v>1737</c:v>
                </c:pt>
                <c:pt idx="86271">
                  <c:v>1667</c:v>
                </c:pt>
                <c:pt idx="86272">
                  <c:v>1602</c:v>
                </c:pt>
                <c:pt idx="86273">
                  <c:v>1553</c:v>
                </c:pt>
                <c:pt idx="86274">
                  <c:v>1592</c:v>
                </c:pt>
                <c:pt idx="86275">
                  <c:v>1553</c:v>
                </c:pt>
                <c:pt idx="86276">
                  <c:v>1516</c:v>
                </c:pt>
                <c:pt idx="86277">
                  <c:v>1422</c:v>
                </c:pt>
                <c:pt idx="86278">
                  <c:v>1377</c:v>
                </c:pt>
                <c:pt idx="86279">
                  <c:v>1303</c:v>
                </c:pt>
                <c:pt idx="86280">
                  <c:v>1255</c:v>
                </c:pt>
                <c:pt idx="86281">
                  <c:v>1233</c:v>
                </c:pt>
                <c:pt idx="86282">
                  <c:v>1209</c:v>
                </c:pt>
                <c:pt idx="86283">
                  <c:v>1185</c:v>
                </c:pt>
                <c:pt idx="86284">
                  <c:v>1182</c:v>
                </c:pt>
                <c:pt idx="86285">
                  <c:v>1223</c:v>
                </c:pt>
                <c:pt idx="86286">
                  <c:v>1240</c:v>
                </c:pt>
                <c:pt idx="86287">
                  <c:v>1389</c:v>
                </c:pt>
                <c:pt idx="86288">
                  <c:v>1590</c:v>
                </c:pt>
                <c:pt idx="86289">
                  <c:v>1657</c:v>
                </c:pt>
                <c:pt idx="86290">
                  <c:v>1741</c:v>
                </c:pt>
                <c:pt idx="86291">
                  <c:v>1779</c:v>
                </c:pt>
                <c:pt idx="86292">
                  <c:v>1779</c:v>
                </c:pt>
                <c:pt idx="86293">
                  <c:v>1799</c:v>
                </c:pt>
                <c:pt idx="86294">
                  <c:v>1793</c:v>
                </c:pt>
                <c:pt idx="86295">
                  <c:v>1722</c:v>
                </c:pt>
                <c:pt idx="86296">
                  <c:v>1625</c:v>
                </c:pt>
                <c:pt idx="86297">
                  <c:v>1562</c:v>
                </c:pt>
                <c:pt idx="86298">
                  <c:v>1610</c:v>
                </c:pt>
                <c:pt idx="86299">
                  <c:v>1596</c:v>
                </c:pt>
                <c:pt idx="86300">
                  <c:v>1552</c:v>
                </c:pt>
                <c:pt idx="86301">
                  <c:v>1488</c:v>
                </c:pt>
                <c:pt idx="86302">
                  <c:v>1422</c:v>
                </c:pt>
                <c:pt idx="86303">
                  <c:v>1350</c:v>
                </c:pt>
                <c:pt idx="86304">
                  <c:v>1290</c:v>
                </c:pt>
                <c:pt idx="86305">
                  <c:v>1249</c:v>
                </c:pt>
                <c:pt idx="86306">
                  <c:v>1214</c:v>
                </c:pt>
                <c:pt idx="86307">
                  <c:v>1195</c:v>
                </c:pt>
                <c:pt idx="86308">
                  <c:v>1201</c:v>
                </c:pt>
                <c:pt idx="86309">
                  <c:v>1220</c:v>
                </c:pt>
                <c:pt idx="86310">
                  <c:v>1247</c:v>
                </c:pt>
                <c:pt idx="86311">
                  <c:v>1458</c:v>
                </c:pt>
                <c:pt idx="86312">
                  <c:v>1608</c:v>
                </c:pt>
                <c:pt idx="86313">
                  <c:v>1679</c:v>
                </c:pt>
                <c:pt idx="86314">
                  <c:v>1740</c:v>
                </c:pt>
                <c:pt idx="86315">
                  <c:v>1757</c:v>
                </c:pt>
                <c:pt idx="86316">
                  <c:v>1748</c:v>
                </c:pt>
                <c:pt idx="86317">
                  <c:v>1732</c:v>
                </c:pt>
                <c:pt idx="86318">
                  <c:v>1750</c:v>
                </c:pt>
                <c:pt idx="86319">
                  <c:v>1723</c:v>
                </c:pt>
                <c:pt idx="86320">
                  <c:v>1617</c:v>
                </c:pt>
                <c:pt idx="86321">
                  <c:v>1592</c:v>
                </c:pt>
                <c:pt idx="86322">
                  <c:v>1627</c:v>
                </c:pt>
                <c:pt idx="86323">
                  <c:v>1605</c:v>
                </c:pt>
                <c:pt idx="86324">
                  <c:v>1574</c:v>
                </c:pt>
                <c:pt idx="86325">
                  <c:v>1518</c:v>
                </c:pt>
                <c:pt idx="86326">
                  <c:v>1441</c:v>
                </c:pt>
                <c:pt idx="86327">
                  <c:v>1390</c:v>
                </c:pt>
                <c:pt idx="86328">
                  <c:v>1342</c:v>
                </c:pt>
                <c:pt idx="86329">
                  <c:v>1303</c:v>
                </c:pt>
                <c:pt idx="86330">
                  <c:v>1276</c:v>
                </c:pt>
                <c:pt idx="86331">
                  <c:v>1229</c:v>
                </c:pt>
                <c:pt idx="86332">
                  <c:v>1238</c:v>
                </c:pt>
                <c:pt idx="86333">
                  <c:v>1265</c:v>
                </c:pt>
                <c:pt idx="86334">
                  <c:v>1235</c:v>
                </c:pt>
                <c:pt idx="86335">
                  <c:v>1337</c:v>
                </c:pt>
                <c:pt idx="86336">
                  <c:v>1434</c:v>
                </c:pt>
                <c:pt idx="86337">
                  <c:v>1505</c:v>
                </c:pt>
                <c:pt idx="86338">
                  <c:v>1575</c:v>
                </c:pt>
                <c:pt idx="86339">
                  <c:v>1561</c:v>
                </c:pt>
                <c:pt idx="86340">
                  <c:v>1507</c:v>
                </c:pt>
                <c:pt idx="86341">
                  <c:v>1533</c:v>
                </c:pt>
                <c:pt idx="86342">
                  <c:v>1494</c:v>
                </c:pt>
                <c:pt idx="86343">
                  <c:v>1448</c:v>
                </c:pt>
                <c:pt idx="86344">
                  <c:v>1397</c:v>
                </c:pt>
                <c:pt idx="86345">
                  <c:v>1452</c:v>
                </c:pt>
                <c:pt idx="86346">
                  <c:v>1495</c:v>
                </c:pt>
                <c:pt idx="86347">
                  <c:v>1476</c:v>
                </c:pt>
                <c:pt idx="86348">
                  <c:v>1435</c:v>
                </c:pt>
                <c:pt idx="86349">
                  <c:v>1395</c:v>
                </c:pt>
                <c:pt idx="86350">
                  <c:v>1341</c:v>
                </c:pt>
                <c:pt idx="86351">
                  <c:v>1301</c:v>
                </c:pt>
                <c:pt idx="86352">
                  <c:v>1246</c:v>
                </c:pt>
                <c:pt idx="86353">
                  <c:v>1220</c:v>
                </c:pt>
                <c:pt idx="86354">
                  <c:v>1197</c:v>
                </c:pt>
                <c:pt idx="86355">
                  <c:v>1181</c:v>
                </c:pt>
                <c:pt idx="86356">
                  <c:v>1170</c:v>
                </c:pt>
                <c:pt idx="86357">
                  <c:v>1172</c:v>
                </c:pt>
                <c:pt idx="86358">
                  <c:v>1161</c:v>
                </c:pt>
                <c:pt idx="86359">
                  <c:v>1190</c:v>
                </c:pt>
                <c:pt idx="86360">
                  <c:v>1228</c:v>
                </c:pt>
                <c:pt idx="86361">
                  <c:v>1266</c:v>
                </c:pt>
                <c:pt idx="86362">
                  <c:v>1313</c:v>
                </c:pt>
                <c:pt idx="86363">
                  <c:v>1196</c:v>
                </c:pt>
                <c:pt idx="86364">
                  <c:v>1257</c:v>
                </c:pt>
                <c:pt idx="86365">
                  <c:v>1268</c:v>
                </c:pt>
                <c:pt idx="86366">
                  <c:v>1273</c:v>
                </c:pt>
                <c:pt idx="86367">
                  <c:v>1315</c:v>
                </c:pt>
                <c:pt idx="86368">
                  <c:v>1314</c:v>
                </c:pt>
                <c:pt idx="86369">
                  <c:v>1385</c:v>
                </c:pt>
                <c:pt idx="86370">
                  <c:v>1436</c:v>
                </c:pt>
                <c:pt idx="86371">
                  <c:v>1391</c:v>
                </c:pt>
                <c:pt idx="86372">
                  <c:v>1389</c:v>
                </c:pt>
                <c:pt idx="86373">
                  <c:v>1323</c:v>
                </c:pt>
                <c:pt idx="86374">
                  <c:v>1271</c:v>
                </c:pt>
                <c:pt idx="86375">
                  <c:v>1275</c:v>
                </c:pt>
                <c:pt idx="86376">
                  <c:v>1255</c:v>
                </c:pt>
                <c:pt idx="86377">
                  <c:v>1226</c:v>
                </c:pt>
                <c:pt idx="86378">
                  <c:v>1203</c:v>
                </c:pt>
                <c:pt idx="86379">
                  <c:v>1191</c:v>
                </c:pt>
                <c:pt idx="86380">
                  <c:v>1174</c:v>
                </c:pt>
                <c:pt idx="86381">
                  <c:v>1196</c:v>
                </c:pt>
                <c:pt idx="86382">
                  <c:v>1163</c:v>
                </c:pt>
                <c:pt idx="86383">
                  <c:v>1225</c:v>
                </c:pt>
                <c:pt idx="86384">
                  <c:v>1300</c:v>
                </c:pt>
                <c:pt idx="86385">
                  <c:v>1346</c:v>
                </c:pt>
                <c:pt idx="86386">
                  <c:v>1400</c:v>
                </c:pt>
                <c:pt idx="86387">
                  <c:v>1441</c:v>
                </c:pt>
                <c:pt idx="86388">
                  <c:v>1466</c:v>
                </c:pt>
                <c:pt idx="86389">
                  <c:v>1438</c:v>
                </c:pt>
                <c:pt idx="86390">
                  <c:v>1388</c:v>
                </c:pt>
                <c:pt idx="86391">
                  <c:v>1361</c:v>
                </c:pt>
                <c:pt idx="86392">
                  <c:v>1348</c:v>
                </c:pt>
                <c:pt idx="86393">
                  <c:v>1402</c:v>
                </c:pt>
                <c:pt idx="86394">
                  <c:v>1443</c:v>
                </c:pt>
                <c:pt idx="86395">
                  <c:v>1431</c:v>
                </c:pt>
                <c:pt idx="86396">
                  <c:v>1405</c:v>
                </c:pt>
                <c:pt idx="86397">
                  <c:v>1369</c:v>
                </c:pt>
                <c:pt idx="86398">
                  <c:v>1310</c:v>
                </c:pt>
                <c:pt idx="86399">
                  <c:v>1265</c:v>
                </c:pt>
                <c:pt idx="86400">
                  <c:v>1221</c:v>
                </c:pt>
                <c:pt idx="86401">
                  <c:v>1196</c:v>
                </c:pt>
                <c:pt idx="86402">
                  <c:v>1166</c:v>
                </c:pt>
                <c:pt idx="86403">
                  <c:v>1172</c:v>
                </c:pt>
                <c:pt idx="86404">
                  <c:v>1154</c:v>
                </c:pt>
                <c:pt idx="86405">
                  <c:v>1186</c:v>
                </c:pt>
                <c:pt idx="86406">
                  <c:v>1195</c:v>
                </c:pt>
                <c:pt idx="86407">
                  <c:v>1304</c:v>
                </c:pt>
                <c:pt idx="86408">
                  <c:v>1532</c:v>
                </c:pt>
                <c:pt idx="86409">
                  <c:v>1620</c:v>
                </c:pt>
                <c:pt idx="86410">
                  <c:v>1707</c:v>
                </c:pt>
                <c:pt idx="86411">
                  <c:v>1640</c:v>
                </c:pt>
                <c:pt idx="86412">
                  <c:v>1607</c:v>
                </c:pt>
                <c:pt idx="86413">
                  <c:v>1566</c:v>
                </c:pt>
                <c:pt idx="86414">
                  <c:v>1672</c:v>
                </c:pt>
                <c:pt idx="86415">
                  <c:v>1649</c:v>
                </c:pt>
                <c:pt idx="86416">
                  <c:v>1525</c:v>
                </c:pt>
                <c:pt idx="86417">
                  <c:v>1474</c:v>
                </c:pt>
                <c:pt idx="86418">
                  <c:v>1555</c:v>
                </c:pt>
                <c:pt idx="86419">
                  <c:v>1510</c:v>
                </c:pt>
                <c:pt idx="86420">
                  <c:v>1464</c:v>
                </c:pt>
                <c:pt idx="86421">
                  <c:v>1413</c:v>
                </c:pt>
                <c:pt idx="86422">
                  <c:v>1359</c:v>
                </c:pt>
                <c:pt idx="86423">
                  <c:v>1263</c:v>
                </c:pt>
                <c:pt idx="86424">
                  <c:v>1194</c:v>
                </c:pt>
                <c:pt idx="86425">
                  <c:v>1182</c:v>
                </c:pt>
                <c:pt idx="86426">
                  <c:v>1156</c:v>
                </c:pt>
                <c:pt idx="86427">
                  <c:v>1143</c:v>
                </c:pt>
                <c:pt idx="86428">
                  <c:v>1149</c:v>
                </c:pt>
                <c:pt idx="86429">
                  <c:v>1188</c:v>
                </c:pt>
                <c:pt idx="86430">
                  <c:v>1205</c:v>
                </c:pt>
                <c:pt idx="86431">
                  <c:v>1383</c:v>
                </c:pt>
                <c:pt idx="86432">
                  <c:v>1485</c:v>
                </c:pt>
                <c:pt idx="86433">
                  <c:v>1556</c:v>
                </c:pt>
                <c:pt idx="86434">
                  <c:v>1668</c:v>
                </c:pt>
                <c:pt idx="86435">
                  <c:v>1676</c:v>
                </c:pt>
                <c:pt idx="86436">
                  <c:v>1675</c:v>
                </c:pt>
                <c:pt idx="86437">
                  <c:v>1697</c:v>
                </c:pt>
                <c:pt idx="86438">
                  <c:v>1658</c:v>
                </c:pt>
                <c:pt idx="86439">
                  <c:v>1640</c:v>
                </c:pt>
                <c:pt idx="86440">
                  <c:v>1543</c:v>
                </c:pt>
                <c:pt idx="86441">
                  <c:v>1543</c:v>
                </c:pt>
                <c:pt idx="86442">
                  <c:v>1549</c:v>
                </c:pt>
                <c:pt idx="86443">
                  <c:v>1515</c:v>
                </c:pt>
                <c:pt idx="86444">
                  <c:v>1484</c:v>
                </c:pt>
                <c:pt idx="86445">
                  <c:v>1433</c:v>
                </c:pt>
                <c:pt idx="86446">
                  <c:v>1438</c:v>
                </c:pt>
                <c:pt idx="86447">
                  <c:v>1362</c:v>
                </c:pt>
                <c:pt idx="86448">
                  <c:v>1281</c:v>
                </c:pt>
                <c:pt idx="86449">
                  <c:v>1254</c:v>
                </c:pt>
                <c:pt idx="86450">
                  <c:v>1234</c:v>
                </c:pt>
                <c:pt idx="86451">
                  <c:v>1219</c:v>
                </c:pt>
                <c:pt idx="86452">
                  <c:v>1214</c:v>
                </c:pt>
                <c:pt idx="86453">
                  <c:v>1244</c:v>
                </c:pt>
                <c:pt idx="86454">
                  <c:v>1250</c:v>
                </c:pt>
                <c:pt idx="86455">
                  <c:v>1400</c:v>
                </c:pt>
                <c:pt idx="86456">
                  <c:v>1500</c:v>
                </c:pt>
                <c:pt idx="86457">
                  <c:v>1613</c:v>
                </c:pt>
                <c:pt idx="86458">
                  <c:v>1654</c:v>
                </c:pt>
                <c:pt idx="86459">
                  <c:v>1573</c:v>
                </c:pt>
                <c:pt idx="86460">
                  <c:v>1557</c:v>
                </c:pt>
                <c:pt idx="86461">
                  <c:v>1603</c:v>
                </c:pt>
                <c:pt idx="86462">
                  <c:v>1643</c:v>
                </c:pt>
                <c:pt idx="86463">
                  <c:v>1592</c:v>
                </c:pt>
                <c:pt idx="86464">
                  <c:v>1528</c:v>
                </c:pt>
                <c:pt idx="86465">
                  <c:v>1452</c:v>
                </c:pt>
                <c:pt idx="86466">
                  <c:v>1449</c:v>
                </c:pt>
                <c:pt idx="86467">
                  <c:v>1438</c:v>
                </c:pt>
                <c:pt idx="86468">
                  <c:v>1394</c:v>
                </c:pt>
                <c:pt idx="86469">
                  <c:v>1349</c:v>
                </c:pt>
                <c:pt idx="86470">
                  <c:v>1272</c:v>
                </c:pt>
                <c:pt idx="86471">
                  <c:v>1199</c:v>
                </c:pt>
                <c:pt idx="86472">
                  <c:v>1158</c:v>
                </c:pt>
                <c:pt idx="86473">
                  <c:v>1171</c:v>
                </c:pt>
                <c:pt idx="86474">
                  <c:v>1157</c:v>
                </c:pt>
                <c:pt idx="86475">
                  <c:v>1136</c:v>
                </c:pt>
                <c:pt idx="86476">
                  <c:v>1191</c:v>
                </c:pt>
                <c:pt idx="86477">
                  <c:v>1233</c:v>
                </c:pt>
                <c:pt idx="86478">
                  <c:v>1258</c:v>
                </c:pt>
                <c:pt idx="86479">
                  <c:v>1409</c:v>
                </c:pt>
                <c:pt idx="86480">
                  <c:v>1540</c:v>
                </c:pt>
                <c:pt idx="86481">
                  <c:v>1636</c:v>
                </c:pt>
                <c:pt idx="86482">
                  <c:v>1719</c:v>
                </c:pt>
                <c:pt idx="86483">
                  <c:v>1744</c:v>
                </c:pt>
                <c:pt idx="86484">
                  <c:v>1665</c:v>
                </c:pt>
                <c:pt idx="86485">
                  <c:v>1645</c:v>
                </c:pt>
                <c:pt idx="86486">
                  <c:v>1627</c:v>
                </c:pt>
                <c:pt idx="86487">
                  <c:v>1618</c:v>
                </c:pt>
                <c:pt idx="86488">
                  <c:v>1567</c:v>
                </c:pt>
                <c:pt idx="86489">
                  <c:v>1551</c:v>
                </c:pt>
                <c:pt idx="86490">
                  <c:v>1588</c:v>
                </c:pt>
                <c:pt idx="86491">
                  <c:v>1549</c:v>
                </c:pt>
                <c:pt idx="86492">
                  <c:v>1504</c:v>
                </c:pt>
                <c:pt idx="86493">
                  <c:v>1422</c:v>
                </c:pt>
                <c:pt idx="86494">
                  <c:v>1388</c:v>
                </c:pt>
                <c:pt idx="86495">
                  <c:v>1339</c:v>
                </c:pt>
                <c:pt idx="86496">
                  <c:v>1286</c:v>
                </c:pt>
                <c:pt idx="86497">
                  <c:v>1249</c:v>
                </c:pt>
                <c:pt idx="86498">
                  <c:v>1225</c:v>
                </c:pt>
                <c:pt idx="86499">
                  <c:v>1209</c:v>
                </c:pt>
                <c:pt idx="86500">
                  <c:v>1237</c:v>
                </c:pt>
                <c:pt idx="86501">
                  <c:v>1246</c:v>
                </c:pt>
                <c:pt idx="86502">
                  <c:v>1232</c:v>
                </c:pt>
                <c:pt idx="86503">
                  <c:v>1351</c:v>
                </c:pt>
                <c:pt idx="86504">
                  <c:v>1467</c:v>
                </c:pt>
                <c:pt idx="86505">
                  <c:v>1536</c:v>
                </c:pt>
                <c:pt idx="86506">
                  <c:v>1591</c:v>
                </c:pt>
                <c:pt idx="86507">
                  <c:v>1568</c:v>
                </c:pt>
                <c:pt idx="86508">
                  <c:v>1443</c:v>
                </c:pt>
                <c:pt idx="86509">
                  <c:v>1560</c:v>
                </c:pt>
                <c:pt idx="86510">
                  <c:v>1475</c:v>
                </c:pt>
                <c:pt idx="86511">
                  <c:v>1475</c:v>
                </c:pt>
                <c:pt idx="86512">
                  <c:v>1404</c:v>
                </c:pt>
                <c:pt idx="86513">
                  <c:v>1431</c:v>
                </c:pt>
                <c:pt idx="86514">
                  <c:v>1435</c:v>
                </c:pt>
                <c:pt idx="86515">
                  <c:v>1451</c:v>
                </c:pt>
                <c:pt idx="86516">
                  <c:v>1479</c:v>
                </c:pt>
                <c:pt idx="86517">
                  <c:v>1454</c:v>
                </c:pt>
                <c:pt idx="86518">
                  <c:v>1374</c:v>
                </c:pt>
                <c:pt idx="86519">
                  <c:v>1325</c:v>
                </c:pt>
                <c:pt idx="86520">
                  <c:v>1295</c:v>
                </c:pt>
                <c:pt idx="86521">
                  <c:v>1254</c:v>
                </c:pt>
                <c:pt idx="86522">
                  <c:v>1240</c:v>
                </c:pt>
                <c:pt idx="86523">
                  <c:v>1219</c:v>
                </c:pt>
                <c:pt idx="86524">
                  <c:v>1213</c:v>
                </c:pt>
                <c:pt idx="86525">
                  <c:v>1175</c:v>
                </c:pt>
                <c:pt idx="86526">
                  <c:v>1134</c:v>
                </c:pt>
                <c:pt idx="86527">
                  <c:v>1178</c:v>
                </c:pt>
                <c:pt idx="86528">
                  <c:v>1228</c:v>
                </c:pt>
                <c:pt idx="86529">
                  <c:v>1291</c:v>
                </c:pt>
                <c:pt idx="86530">
                  <c:v>1277</c:v>
                </c:pt>
                <c:pt idx="86531">
                  <c:v>1377</c:v>
                </c:pt>
                <c:pt idx="86532">
                  <c:v>1402</c:v>
                </c:pt>
                <c:pt idx="86533">
                  <c:v>1391</c:v>
                </c:pt>
                <c:pt idx="86534">
                  <c:v>1401</c:v>
                </c:pt>
                <c:pt idx="86535">
                  <c:v>1400</c:v>
                </c:pt>
                <c:pt idx="86536">
                  <c:v>1378</c:v>
                </c:pt>
                <c:pt idx="86537">
                  <c:v>1390</c:v>
                </c:pt>
                <c:pt idx="86538">
                  <c:v>1444</c:v>
                </c:pt>
                <c:pt idx="86539">
                  <c:v>1476</c:v>
                </c:pt>
                <c:pt idx="86540">
                  <c:v>1456</c:v>
                </c:pt>
                <c:pt idx="86541">
                  <c:v>1401</c:v>
                </c:pt>
                <c:pt idx="86542">
                  <c:v>1365</c:v>
                </c:pt>
                <c:pt idx="86543">
                  <c:v>1308</c:v>
                </c:pt>
                <c:pt idx="86544">
                  <c:v>1270</c:v>
                </c:pt>
                <c:pt idx="86545">
                  <c:v>1229</c:v>
                </c:pt>
                <c:pt idx="86546">
                  <c:v>1192</c:v>
                </c:pt>
                <c:pt idx="86547">
                  <c:v>1171</c:v>
                </c:pt>
                <c:pt idx="86548">
                  <c:v>1179</c:v>
                </c:pt>
                <c:pt idx="86549">
                  <c:v>1208</c:v>
                </c:pt>
                <c:pt idx="86550">
                  <c:v>1250</c:v>
                </c:pt>
                <c:pt idx="86551">
                  <c:v>1472</c:v>
                </c:pt>
                <c:pt idx="86552">
                  <c:v>1594</c:v>
                </c:pt>
                <c:pt idx="86553">
                  <c:v>1704</c:v>
                </c:pt>
                <c:pt idx="86554">
                  <c:v>1749</c:v>
                </c:pt>
                <c:pt idx="86555">
                  <c:v>1771</c:v>
                </c:pt>
                <c:pt idx="86556">
                  <c:v>1721</c:v>
                </c:pt>
                <c:pt idx="86557">
                  <c:v>1728</c:v>
                </c:pt>
                <c:pt idx="86558">
                  <c:v>1725</c:v>
                </c:pt>
                <c:pt idx="86559">
                  <c:v>1696</c:v>
                </c:pt>
                <c:pt idx="86560">
                  <c:v>1595</c:v>
                </c:pt>
                <c:pt idx="86561">
                  <c:v>1584</c:v>
                </c:pt>
                <c:pt idx="86562">
                  <c:v>1611</c:v>
                </c:pt>
                <c:pt idx="86563">
                  <c:v>1594</c:v>
                </c:pt>
                <c:pt idx="86564">
                  <c:v>1543</c:v>
                </c:pt>
                <c:pt idx="86565">
                  <c:v>1490</c:v>
                </c:pt>
                <c:pt idx="86566">
                  <c:v>1413</c:v>
                </c:pt>
                <c:pt idx="86567">
                  <c:v>1344</c:v>
                </c:pt>
                <c:pt idx="86568">
                  <c:v>1286</c:v>
                </c:pt>
                <c:pt idx="86569">
                  <c:v>1261</c:v>
                </c:pt>
                <c:pt idx="86570">
                  <c:v>1268</c:v>
                </c:pt>
                <c:pt idx="86571">
                  <c:v>1253</c:v>
                </c:pt>
                <c:pt idx="86572">
                  <c:v>1258</c:v>
                </c:pt>
                <c:pt idx="86573">
                  <c:v>1281</c:v>
                </c:pt>
                <c:pt idx="86574">
                  <c:v>1314</c:v>
                </c:pt>
                <c:pt idx="86575">
                  <c:v>1510</c:v>
                </c:pt>
                <c:pt idx="86576">
                  <c:v>1618</c:v>
                </c:pt>
                <c:pt idx="86577">
                  <c:v>1685</c:v>
                </c:pt>
                <c:pt idx="86578">
                  <c:v>1777</c:v>
                </c:pt>
                <c:pt idx="86579">
                  <c:v>1784</c:v>
                </c:pt>
                <c:pt idx="86580">
                  <c:v>1784</c:v>
                </c:pt>
                <c:pt idx="86581">
                  <c:v>1810</c:v>
                </c:pt>
                <c:pt idx="86582">
                  <c:v>1774</c:v>
                </c:pt>
                <c:pt idx="86583">
                  <c:v>1709</c:v>
                </c:pt>
                <c:pt idx="86584">
                  <c:v>1617</c:v>
                </c:pt>
                <c:pt idx="86585">
                  <c:v>1582</c:v>
                </c:pt>
                <c:pt idx="86586">
                  <c:v>1634</c:v>
                </c:pt>
                <c:pt idx="86587">
                  <c:v>1607</c:v>
                </c:pt>
                <c:pt idx="86588">
                  <c:v>1554</c:v>
                </c:pt>
                <c:pt idx="86589">
                  <c:v>1467</c:v>
                </c:pt>
                <c:pt idx="86590">
                  <c:v>1401</c:v>
                </c:pt>
                <c:pt idx="86591">
                  <c:v>1359</c:v>
                </c:pt>
                <c:pt idx="86592">
                  <c:v>1307</c:v>
                </c:pt>
                <c:pt idx="86593">
                  <c:v>1262</c:v>
                </c:pt>
                <c:pt idx="86594">
                  <c:v>1245</c:v>
                </c:pt>
                <c:pt idx="86595">
                  <c:v>1225</c:v>
                </c:pt>
                <c:pt idx="86596">
                  <c:v>1222</c:v>
                </c:pt>
                <c:pt idx="86597">
                  <c:v>1273</c:v>
                </c:pt>
                <c:pt idx="86598">
                  <c:v>1260</c:v>
                </c:pt>
                <c:pt idx="86599">
                  <c:v>1381</c:v>
                </c:pt>
                <c:pt idx="86600">
                  <c:v>1577</c:v>
                </c:pt>
                <c:pt idx="86601">
                  <c:v>1637</c:v>
                </c:pt>
                <c:pt idx="86602">
                  <c:v>1714</c:v>
                </c:pt>
                <c:pt idx="86603">
                  <c:v>1769</c:v>
                </c:pt>
                <c:pt idx="86604">
                  <c:v>1772</c:v>
                </c:pt>
                <c:pt idx="86605">
                  <c:v>1772</c:v>
                </c:pt>
                <c:pt idx="86606">
                  <c:v>1743</c:v>
                </c:pt>
                <c:pt idx="86607">
                  <c:v>1684</c:v>
                </c:pt>
                <c:pt idx="86608">
                  <c:v>1613</c:v>
                </c:pt>
                <c:pt idx="86609">
                  <c:v>1568</c:v>
                </c:pt>
                <c:pt idx="86610">
                  <c:v>1615</c:v>
                </c:pt>
                <c:pt idx="86611">
                  <c:v>1441</c:v>
                </c:pt>
                <c:pt idx="86612">
                  <c:v>1446</c:v>
                </c:pt>
                <c:pt idx="86613">
                  <c:v>1465</c:v>
                </c:pt>
                <c:pt idx="86614">
                  <c:v>1388</c:v>
                </c:pt>
                <c:pt idx="86615">
                  <c:v>1329</c:v>
                </c:pt>
                <c:pt idx="86616">
                  <c:v>1281</c:v>
                </c:pt>
                <c:pt idx="86617">
                  <c:v>1238</c:v>
                </c:pt>
                <c:pt idx="86618">
                  <c:v>1206</c:v>
                </c:pt>
                <c:pt idx="86619">
                  <c:v>1196</c:v>
                </c:pt>
                <c:pt idx="86620">
                  <c:v>1199</c:v>
                </c:pt>
                <c:pt idx="86621">
                  <c:v>1244</c:v>
                </c:pt>
                <c:pt idx="86622">
                  <c:v>1264</c:v>
                </c:pt>
                <c:pt idx="86623">
                  <c:v>1438</c:v>
                </c:pt>
                <c:pt idx="86624">
                  <c:v>1608</c:v>
                </c:pt>
                <c:pt idx="86625">
                  <c:v>1681</c:v>
                </c:pt>
                <c:pt idx="86626">
                  <c:v>1733</c:v>
                </c:pt>
                <c:pt idx="86627">
                  <c:v>1764</c:v>
                </c:pt>
                <c:pt idx="86628">
                  <c:v>1783</c:v>
                </c:pt>
                <c:pt idx="86629">
                  <c:v>1807</c:v>
                </c:pt>
                <c:pt idx="86630">
                  <c:v>1793</c:v>
                </c:pt>
                <c:pt idx="86631">
                  <c:v>1694</c:v>
                </c:pt>
                <c:pt idx="86632">
                  <c:v>1628</c:v>
                </c:pt>
                <c:pt idx="86633">
                  <c:v>1607</c:v>
                </c:pt>
                <c:pt idx="86634">
                  <c:v>1636</c:v>
                </c:pt>
                <c:pt idx="86635">
                  <c:v>1629</c:v>
                </c:pt>
                <c:pt idx="86636">
                  <c:v>1582</c:v>
                </c:pt>
                <c:pt idx="86637">
                  <c:v>1530</c:v>
                </c:pt>
                <c:pt idx="86638">
                  <c:v>1457</c:v>
                </c:pt>
                <c:pt idx="86639">
                  <c:v>1384</c:v>
                </c:pt>
                <c:pt idx="86640">
                  <c:v>1329</c:v>
                </c:pt>
                <c:pt idx="86641">
                  <c:v>1209</c:v>
                </c:pt>
                <c:pt idx="86642">
                  <c:v>1255</c:v>
                </c:pt>
                <c:pt idx="86643">
                  <c:v>1249</c:v>
                </c:pt>
                <c:pt idx="86644">
                  <c:v>1249</c:v>
                </c:pt>
                <c:pt idx="86645">
                  <c:v>1292</c:v>
                </c:pt>
                <c:pt idx="86646">
                  <c:v>1310</c:v>
                </c:pt>
                <c:pt idx="86647">
                  <c:v>1449</c:v>
                </c:pt>
                <c:pt idx="86648">
                  <c:v>1513</c:v>
                </c:pt>
                <c:pt idx="86649">
                  <c:v>1649</c:v>
                </c:pt>
                <c:pt idx="86650">
                  <c:v>1718</c:v>
                </c:pt>
                <c:pt idx="86651">
                  <c:v>1743</c:v>
                </c:pt>
                <c:pt idx="86652">
                  <c:v>1740</c:v>
                </c:pt>
                <c:pt idx="86653">
                  <c:v>1754</c:v>
                </c:pt>
                <c:pt idx="86654">
                  <c:v>1700</c:v>
                </c:pt>
                <c:pt idx="86655">
                  <c:v>1664</c:v>
                </c:pt>
                <c:pt idx="86656">
                  <c:v>1576</c:v>
                </c:pt>
                <c:pt idx="86657">
                  <c:v>1564</c:v>
                </c:pt>
                <c:pt idx="86658">
                  <c:v>1616</c:v>
                </c:pt>
                <c:pt idx="86659">
                  <c:v>1561</c:v>
                </c:pt>
                <c:pt idx="86660">
                  <c:v>1508</c:v>
                </c:pt>
                <c:pt idx="86661">
                  <c:v>1455</c:v>
                </c:pt>
                <c:pt idx="86662">
                  <c:v>1372</c:v>
                </c:pt>
                <c:pt idx="86663">
                  <c:v>1335</c:v>
                </c:pt>
                <c:pt idx="86664">
                  <c:v>1287</c:v>
                </c:pt>
                <c:pt idx="86665">
                  <c:v>1264</c:v>
                </c:pt>
                <c:pt idx="86666">
                  <c:v>1243</c:v>
                </c:pt>
                <c:pt idx="86667">
                  <c:v>1214</c:v>
                </c:pt>
                <c:pt idx="86668">
                  <c:v>1207</c:v>
                </c:pt>
                <c:pt idx="86669">
                  <c:v>1221</c:v>
                </c:pt>
                <c:pt idx="86670">
                  <c:v>1082</c:v>
                </c:pt>
                <c:pt idx="86671">
                  <c:v>1308</c:v>
                </c:pt>
                <c:pt idx="86672">
                  <c:v>1443</c:v>
                </c:pt>
                <c:pt idx="86673">
                  <c:v>1545</c:v>
                </c:pt>
                <c:pt idx="86674">
                  <c:v>1607</c:v>
                </c:pt>
                <c:pt idx="86675">
                  <c:v>1614</c:v>
                </c:pt>
                <c:pt idx="86676">
                  <c:v>1592</c:v>
                </c:pt>
                <c:pt idx="86677">
                  <c:v>1583</c:v>
                </c:pt>
                <c:pt idx="86678">
                  <c:v>1586</c:v>
                </c:pt>
                <c:pt idx="86679">
                  <c:v>1516</c:v>
                </c:pt>
                <c:pt idx="86680">
                  <c:v>1497</c:v>
                </c:pt>
                <c:pt idx="86681">
                  <c:v>1470</c:v>
                </c:pt>
                <c:pt idx="86682">
                  <c:v>1516</c:v>
                </c:pt>
                <c:pt idx="86683">
                  <c:v>1527</c:v>
                </c:pt>
                <c:pt idx="86684">
                  <c:v>1491</c:v>
                </c:pt>
                <c:pt idx="86685">
                  <c:v>1445</c:v>
                </c:pt>
                <c:pt idx="86686">
                  <c:v>1381</c:v>
                </c:pt>
                <c:pt idx="86687">
                  <c:v>1334</c:v>
                </c:pt>
                <c:pt idx="86688">
                  <c:v>1276</c:v>
                </c:pt>
                <c:pt idx="86689">
                  <c:v>1258</c:v>
                </c:pt>
                <c:pt idx="86690">
                  <c:v>1232</c:v>
                </c:pt>
                <c:pt idx="86691">
                  <c:v>1215</c:v>
                </c:pt>
                <c:pt idx="86692">
                  <c:v>1201</c:v>
                </c:pt>
                <c:pt idx="86693">
                  <c:v>1189</c:v>
                </c:pt>
                <c:pt idx="86694">
                  <c:v>1142</c:v>
                </c:pt>
                <c:pt idx="86695">
                  <c:v>1183</c:v>
                </c:pt>
                <c:pt idx="86696">
                  <c:v>1232</c:v>
                </c:pt>
                <c:pt idx="86697">
                  <c:v>1297</c:v>
                </c:pt>
                <c:pt idx="86698">
                  <c:v>1408</c:v>
                </c:pt>
                <c:pt idx="86699">
                  <c:v>1433</c:v>
                </c:pt>
                <c:pt idx="86700">
                  <c:v>1473</c:v>
                </c:pt>
                <c:pt idx="86701">
                  <c:v>1485</c:v>
                </c:pt>
                <c:pt idx="86702">
                  <c:v>1415</c:v>
                </c:pt>
                <c:pt idx="86703">
                  <c:v>1459</c:v>
                </c:pt>
                <c:pt idx="86704">
                  <c:v>1441</c:v>
                </c:pt>
                <c:pt idx="86705">
                  <c:v>1457</c:v>
                </c:pt>
                <c:pt idx="86706">
                  <c:v>1538</c:v>
                </c:pt>
                <c:pt idx="86707">
                  <c:v>1520</c:v>
                </c:pt>
                <c:pt idx="86708">
                  <c:v>1514</c:v>
                </c:pt>
                <c:pt idx="86709">
                  <c:v>1483</c:v>
                </c:pt>
                <c:pt idx="86710">
                  <c:v>1422</c:v>
                </c:pt>
                <c:pt idx="86711">
                  <c:v>1384</c:v>
                </c:pt>
                <c:pt idx="86712">
                  <c:v>1353</c:v>
                </c:pt>
                <c:pt idx="86713">
                  <c:v>1289</c:v>
                </c:pt>
                <c:pt idx="86714">
                  <c:v>1280</c:v>
                </c:pt>
                <c:pt idx="86715">
                  <c:v>1261</c:v>
                </c:pt>
                <c:pt idx="86716">
                  <c:v>1265</c:v>
                </c:pt>
                <c:pt idx="86717">
                  <c:v>1304</c:v>
                </c:pt>
                <c:pt idx="86718">
                  <c:v>1325</c:v>
                </c:pt>
                <c:pt idx="86719">
                  <c:v>1537</c:v>
                </c:pt>
                <c:pt idx="86720">
                  <c:v>1676</c:v>
                </c:pt>
                <c:pt idx="86721">
                  <c:v>1759</c:v>
                </c:pt>
                <c:pt idx="86722">
                  <c:v>1807</c:v>
                </c:pt>
                <c:pt idx="86723">
                  <c:v>1843</c:v>
                </c:pt>
                <c:pt idx="86724">
                  <c:v>1842</c:v>
                </c:pt>
                <c:pt idx="86725">
                  <c:v>1855</c:v>
                </c:pt>
                <c:pt idx="86726">
                  <c:v>1856</c:v>
                </c:pt>
                <c:pt idx="86727">
                  <c:v>1816</c:v>
                </c:pt>
                <c:pt idx="86728">
                  <c:v>1710</c:v>
                </c:pt>
                <c:pt idx="86729">
                  <c:v>1645</c:v>
                </c:pt>
                <c:pt idx="86730">
                  <c:v>1710</c:v>
                </c:pt>
                <c:pt idx="86731">
                  <c:v>1679</c:v>
                </c:pt>
                <c:pt idx="86732">
                  <c:v>1622</c:v>
                </c:pt>
                <c:pt idx="86733">
                  <c:v>1577</c:v>
                </c:pt>
                <c:pt idx="86734">
                  <c:v>1489</c:v>
                </c:pt>
                <c:pt idx="86735">
                  <c:v>1416</c:v>
                </c:pt>
                <c:pt idx="86736">
                  <c:v>1324</c:v>
                </c:pt>
                <c:pt idx="86737">
                  <c:v>1272</c:v>
                </c:pt>
                <c:pt idx="86738">
                  <c:v>1259</c:v>
                </c:pt>
                <c:pt idx="86739">
                  <c:v>1242</c:v>
                </c:pt>
                <c:pt idx="86740">
                  <c:v>1237</c:v>
                </c:pt>
                <c:pt idx="86741">
                  <c:v>1286</c:v>
                </c:pt>
                <c:pt idx="86742">
                  <c:v>1283</c:v>
                </c:pt>
                <c:pt idx="86743">
                  <c:v>1476</c:v>
                </c:pt>
                <c:pt idx="86744">
                  <c:v>1613</c:v>
                </c:pt>
                <c:pt idx="86745">
                  <c:v>1690</c:v>
                </c:pt>
                <c:pt idx="86746">
                  <c:v>1788</c:v>
                </c:pt>
                <c:pt idx="86747">
                  <c:v>1741</c:v>
                </c:pt>
                <c:pt idx="86748">
                  <c:v>1833</c:v>
                </c:pt>
                <c:pt idx="86749">
                  <c:v>1849</c:v>
                </c:pt>
                <c:pt idx="86750">
                  <c:v>1859</c:v>
                </c:pt>
                <c:pt idx="86751">
                  <c:v>1818</c:v>
                </c:pt>
                <c:pt idx="86752">
                  <c:v>1729</c:v>
                </c:pt>
                <c:pt idx="86753">
                  <c:v>1664</c:v>
                </c:pt>
                <c:pt idx="86754">
                  <c:v>1713</c:v>
                </c:pt>
                <c:pt idx="86755">
                  <c:v>1691</c:v>
                </c:pt>
                <c:pt idx="86756">
                  <c:v>1653</c:v>
                </c:pt>
                <c:pt idx="86757">
                  <c:v>1597</c:v>
                </c:pt>
                <c:pt idx="86758">
                  <c:v>1518</c:v>
                </c:pt>
                <c:pt idx="86759">
                  <c:v>1457</c:v>
                </c:pt>
                <c:pt idx="86760">
                  <c:v>1379</c:v>
                </c:pt>
                <c:pt idx="86761">
                  <c:v>1358</c:v>
                </c:pt>
                <c:pt idx="86762">
                  <c:v>1342</c:v>
                </c:pt>
                <c:pt idx="86763">
                  <c:v>1283</c:v>
                </c:pt>
                <c:pt idx="86764">
                  <c:v>1294</c:v>
                </c:pt>
                <c:pt idx="86765">
                  <c:v>1278</c:v>
                </c:pt>
                <c:pt idx="86766">
                  <c:v>1234</c:v>
                </c:pt>
                <c:pt idx="86767">
                  <c:v>1423</c:v>
                </c:pt>
                <c:pt idx="86768">
                  <c:v>1622</c:v>
                </c:pt>
                <c:pt idx="86769">
                  <c:v>1711</c:v>
                </c:pt>
                <c:pt idx="86770">
                  <c:v>1783</c:v>
                </c:pt>
                <c:pt idx="86771">
                  <c:v>1814</c:v>
                </c:pt>
                <c:pt idx="86772">
                  <c:v>1819</c:v>
                </c:pt>
                <c:pt idx="86773">
                  <c:v>1845</c:v>
                </c:pt>
                <c:pt idx="86774">
                  <c:v>1843</c:v>
                </c:pt>
                <c:pt idx="86775">
                  <c:v>1780</c:v>
                </c:pt>
                <c:pt idx="86776">
                  <c:v>1660</c:v>
                </c:pt>
                <c:pt idx="86777">
                  <c:v>1611</c:v>
                </c:pt>
                <c:pt idx="86778">
                  <c:v>1657</c:v>
                </c:pt>
                <c:pt idx="86779">
                  <c:v>1611</c:v>
                </c:pt>
                <c:pt idx="86780">
                  <c:v>1587</c:v>
                </c:pt>
                <c:pt idx="86781">
                  <c:v>1536</c:v>
                </c:pt>
                <c:pt idx="86782">
                  <c:v>1469</c:v>
                </c:pt>
                <c:pt idx="86783">
                  <c:v>1400</c:v>
                </c:pt>
                <c:pt idx="86784">
                  <c:v>1338</c:v>
                </c:pt>
                <c:pt idx="86785">
                  <c:v>1300</c:v>
                </c:pt>
                <c:pt idx="86786">
                  <c:v>1258</c:v>
                </c:pt>
                <c:pt idx="86787">
                  <c:v>1243</c:v>
                </c:pt>
                <c:pt idx="86788">
                  <c:v>1224</c:v>
                </c:pt>
                <c:pt idx="86789">
                  <c:v>1225</c:v>
                </c:pt>
                <c:pt idx="86790">
                  <c:v>1193</c:v>
                </c:pt>
                <c:pt idx="86791">
                  <c:v>1259</c:v>
                </c:pt>
                <c:pt idx="86792">
                  <c:v>1308</c:v>
                </c:pt>
                <c:pt idx="86793">
                  <c:v>1374</c:v>
                </c:pt>
                <c:pt idx="86794">
                  <c:v>1429</c:v>
                </c:pt>
                <c:pt idx="86795">
                  <c:v>1406</c:v>
                </c:pt>
                <c:pt idx="86796">
                  <c:v>1362</c:v>
                </c:pt>
                <c:pt idx="86797">
                  <c:v>1402</c:v>
                </c:pt>
                <c:pt idx="86798">
                  <c:v>1352</c:v>
                </c:pt>
                <c:pt idx="86799">
                  <c:v>1350</c:v>
                </c:pt>
                <c:pt idx="86800">
                  <c:v>1357</c:v>
                </c:pt>
                <c:pt idx="86801">
                  <c:v>1398</c:v>
                </c:pt>
                <c:pt idx="86802">
                  <c:v>1417</c:v>
                </c:pt>
                <c:pt idx="86803">
                  <c:v>1322</c:v>
                </c:pt>
                <c:pt idx="86804">
                  <c:v>1372</c:v>
                </c:pt>
                <c:pt idx="86805">
                  <c:v>1393</c:v>
                </c:pt>
                <c:pt idx="86806">
                  <c:v>1350</c:v>
                </c:pt>
                <c:pt idx="86807">
                  <c:v>1245</c:v>
                </c:pt>
                <c:pt idx="86808">
                  <c:v>1214</c:v>
                </c:pt>
                <c:pt idx="86809">
                  <c:v>1232</c:v>
                </c:pt>
                <c:pt idx="86810">
                  <c:v>1208</c:v>
                </c:pt>
                <c:pt idx="86811">
                  <c:v>1170</c:v>
                </c:pt>
                <c:pt idx="86812">
                  <c:v>1194</c:v>
                </c:pt>
                <c:pt idx="86813">
                  <c:v>1264</c:v>
                </c:pt>
                <c:pt idx="86814">
                  <c:v>1258</c:v>
                </c:pt>
                <c:pt idx="86815">
                  <c:v>1380</c:v>
                </c:pt>
                <c:pt idx="86816">
                  <c:v>1529</c:v>
                </c:pt>
                <c:pt idx="86817">
                  <c:v>1624</c:v>
                </c:pt>
                <c:pt idx="86818">
                  <c:v>1689</c:v>
                </c:pt>
                <c:pt idx="86819">
                  <c:v>1697</c:v>
                </c:pt>
                <c:pt idx="86820">
                  <c:v>1731</c:v>
                </c:pt>
                <c:pt idx="86821">
                  <c:v>1735</c:v>
                </c:pt>
                <c:pt idx="86822">
                  <c:v>1747</c:v>
                </c:pt>
                <c:pt idx="86823">
                  <c:v>1680</c:v>
                </c:pt>
                <c:pt idx="86824">
                  <c:v>1604</c:v>
                </c:pt>
                <c:pt idx="86825">
                  <c:v>1582</c:v>
                </c:pt>
                <c:pt idx="86826">
                  <c:v>1614</c:v>
                </c:pt>
                <c:pt idx="86827">
                  <c:v>1588</c:v>
                </c:pt>
                <c:pt idx="86828">
                  <c:v>1543</c:v>
                </c:pt>
                <c:pt idx="86829">
                  <c:v>1490</c:v>
                </c:pt>
                <c:pt idx="86830">
                  <c:v>1431</c:v>
                </c:pt>
                <c:pt idx="86831">
                  <c:v>1357</c:v>
                </c:pt>
                <c:pt idx="86832">
                  <c:v>1287</c:v>
                </c:pt>
                <c:pt idx="86833">
                  <c:v>1258</c:v>
                </c:pt>
                <c:pt idx="86834">
                  <c:v>1225</c:v>
                </c:pt>
                <c:pt idx="86835">
                  <c:v>1173</c:v>
                </c:pt>
                <c:pt idx="86836">
                  <c:v>1220</c:v>
                </c:pt>
                <c:pt idx="86837">
                  <c:v>1198</c:v>
                </c:pt>
                <c:pt idx="86838">
                  <c:v>1154</c:v>
                </c:pt>
                <c:pt idx="86839">
                  <c:v>1319</c:v>
                </c:pt>
                <c:pt idx="86840">
                  <c:v>1453</c:v>
                </c:pt>
                <c:pt idx="86841">
                  <c:v>1544</c:v>
                </c:pt>
                <c:pt idx="86842">
                  <c:v>1621</c:v>
                </c:pt>
                <c:pt idx="86843">
                  <c:v>1622</c:v>
                </c:pt>
                <c:pt idx="86844">
                  <c:v>1597</c:v>
                </c:pt>
                <c:pt idx="86845">
                  <c:v>1583</c:v>
                </c:pt>
                <c:pt idx="86846">
                  <c:v>1570</c:v>
                </c:pt>
                <c:pt idx="86847">
                  <c:v>1551</c:v>
                </c:pt>
                <c:pt idx="86848">
                  <c:v>1512</c:v>
                </c:pt>
                <c:pt idx="86849">
                  <c:v>1496</c:v>
                </c:pt>
                <c:pt idx="86850">
                  <c:v>1590</c:v>
                </c:pt>
                <c:pt idx="86851">
                  <c:v>1573</c:v>
                </c:pt>
                <c:pt idx="86852">
                  <c:v>1530</c:v>
                </c:pt>
                <c:pt idx="86853">
                  <c:v>1470</c:v>
                </c:pt>
                <c:pt idx="86854">
                  <c:v>1414</c:v>
                </c:pt>
                <c:pt idx="86855">
                  <c:v>1378</c:v>
                </c:pt>
                <c:pt idx="86856">
                  <c:v>1324</c:v>
                </c:pt>
                <c:pt idx="86857">
                  <c:v>1291</c:v>
                </c:pt>
                <c:pt idx="86858">
                  <c:v>1248</c:v>
                </c:pt>
                <c:pt idx="86859">
                  <c:v>1240</c:v>
                </c:pt>
                <c:pt idx="86860">
                  <c:v>1215</c:v>
                </c:pt>
                <c:pt idx="86861">
                  <c:v>1201</c:v>
                </c:pt>
                <c:pt idx="86862">
                  <c:v>1154</c:v>
                </c:pt>
                <c:pt idx="86863">
                  <c:v>1216</c:v>
                </c:pt>
                <c:pt idx="86864">
                  <c:v>1285</c:v>
                </c:pt>
                <c:pt idx="86865">
                  <c:v>1350</c:v>
                </c:pt>
                <c:pt idx="86866">
                  <c:v>1398</c:v>
                </c:pt>
                <c:pt idx="86867">
                  <c:v>1430</c:v>
                </c:pt>
                <c:pt idx="86868">
                  <c:v>1446</c:v>
                </c:pt>
                <c:pt idx="86869">
                  <c:v>1445</c:v>
                </c:pt>
                <c:pt idx="86870">
                  <c:v>1450</c:v>
                </c:pt>
                <c:pt idx="86871">
                  <c:v>1430</c:v>
                </c:pt>
                <c:pt idx="86872">
                  <c:v>1425</c:v>
                </c:pt>
                <c:pt idx="86873">
                  <c:v>1422</c:v>
                </c:pt>
                <c:pt idx="86874">
                  <c:v>1502</c:v>
                </c:pt>
                <c:pt idx="86875">
                  <c:v>1514</c:v>
                </c:pt>
                <c:pt idx="86876">
                  <c:v>1533</c:v>
                </c:pt>
                <c:pt idx="86877">
                  <c:v>1493</c:v>
                </c:pt>
                <c:pt idx="86878">
                  <c:v>1440</c:v>
                </c:pt>
                <c:pt idx="86879">
                  <c:v>1380</c:v>
                </c:pt>
                <c:pt idx="86880">
                  <c:v>1325</c:v>
                </c:pt>
                <c:pt idx="86881">
                  <c:v>1270</c:v>
                </c:pt>
                <c:pt idx="86882">
                  <c:v>1234</c:v>
                </c:pt>
                <c:pt idx="86883">
                  <c:v>1225</c:v>
                </c:pt>
                <c:pt idx="86884">
                  <c:v>1224</c:v>
                </c:pt>
                <c:pt idx="86885">
                  <c:v>1264</c:v>
                </c:pt>
                <c:pt idx="86886">
                  <c:v>1283</c:v>
                </c:pt>
                <c:pt idx="86887">
                  <c:v>1464</c:v>
                </c:pt>
                <c:pt idx="86888">
                  <c:v>1646</c:v>
                </c:pt>
                <c:pt idx="86889">
                  <c:v>1705</c:v>
                </c:pt>
                <c:pt idx="86890">
                  <c:v>1777</c:v>
                </c:pt>
                <c:pt idx="86891">
                  <c:v>1815</c:v>
                </c:pt>
                <c:pt idx="86892">
                  <c:v>1806</c:v>
                </c:pt>
                <c:pt idx="86893">
                  <c:v>1759</c:v>
                </c:pt>
                <c:pt idx="86894">
                  <c:v>1755</c:v>
                </c:pt>
                <c:pt idx="86895">
                  <c:v>1717</c:v>
                </c:pt>
                <c:pt idx="86896">
                  <c:v>1668</c:v>
                </c:pt>
                <c:pt idx="86897">
                  <c:v>1571</c:v>
                </c:pt>
                <c:pt idx="86898">
                  <c:v>1634</c:v>
                </c:pt>
                <c:pt idx="86899">
                  <c:v>1670</c:v>
                </c:pt>
                <c:pt idx="86900">
                  <c:v>1636</c:v>
                </c:pt>
                <c:pt idx="86901">
                  <c:v>1586</c:v>
                </c:pt>
                <c:pt idx="86902">
                  <c:v>1479</c:v>
                </c:pt>
                <c:pt idx="86903">
                  <c:v>1404</c:v>
                </c:pt>
                <c:pt idx="86904">
                  <c:v>1353</c:v>
                </c:pt>
                <c:pt idx="86905">
                  <c:v>1317</c:v>
                </c:pt>
                <c:pt idx="86906">
                  <c:v>1287</c:v>
                </c:pt>
                <c:pt idx="86907">
                  <c:v>1256</c:v>
                </c:pt>
                <c:pt idx="86908">
                  <c:v>1261</c:v>
                </c:pt>
                <c:pt idx="86909">
                  <c:v>1311</c:v>
                </c:pt>
                <c:pt idx="86910">
                  <c:v>1321</c:v>
                </c:pt>
                <c:pt idx="86911">
                  <c:v>1483</c:v>
                </c:pt>
                <c:pt idx="86912">
                  <c:v>1597</c:v>
                </c:pt>
                <c:pt idx="86913">
                  <c:v>1666</c:v>
                </c:pt>
                <c:pt idx="86914">
                  <c:v>1770</c:v>
                </c:pt>
                <c:pt idx="86915">
                  <c:v>1803</c:v>
                </c:pt>
                <c:pt idx="86916">
                  <c:v>1808</c:v>
                </c:pt>
                <c:pt idx="86917">
                  <c:v>1851</c:v>
                </c:pt>
                <c:pt idx="86918">
                  <c:v>1838</c:v>
                </c:pt>
                <c:pt idx="86919">
                  <c:v>1774</c:v>
                </c:pt>
                <c:pt idx="86920">
                  <c:v>1698</c:v>
                </c:pt>
                <c:pt idx="86921">
                  <c:v>1623</c:v>
                </c:pt>
                <c:pt idx="86922">
                  <c:v>1678</c:v>
                </c:pt>
                <c:pt idx="86923">
                  <c:v>1660</c:v>
                </c:pt>
                <c:pt idx="86924">
                  <c:v>1613</c:v>
                </c:pt>
                <c:pt idx="86925">
                  <c:v>1559</c:v>
                </c:pt>
                <c:pt idx="86926">
                  <c:v>1502</c:v>
                </c:pt>
                <c:pt idx="86927">
                  <c:v>1404</c:v>
                </c:pt>
                <c:pt idx="86928">
                  <c:v>1369</c:v>
                </c:pt>
                <c:pt idx="86929">
                  <c:v>1315</c:v>
                </c:pt>
                <c:pt idx="86930">
                  <c:v>1302</c:v>
                </c:pt>
                <c:pt idx="86931">
                  <c:v>1276</c:v>
                </c:pt>
                <c:pt idx="86932">
                  <c:v>1272</c:v>
                </c:pt>
                <c:pt idx="86933">
                  <c:v>1272</c:v>
                </c:pt>
                <c:pt idx="86934">
                  <c:v>1282</c:v>
                </c:pt>
                <c:pt idx="86935">
                  <c:v>1449</c:v>
                </c:pt>
                <c:pt idx="86936">
                  <c:v>1567</c:v>
                </c:pt>
                <c:pt idx="86937">
                  <c:v>1642</c:v>
                </c:pt>
                <c:pt idx="86938">
                  <c:v>1722</c:v>
                </c:pt>
                <c:pt idx="86939">
                  <c:v>1717</c:v>
                </c:pt>
                <c:pt idx="86940">
                  <c:v>1708</c:v>
                </c:pt>
                <c:pt idx="86941">
                  <c:v>1695</c:v>
                </c:pt>
                <c:pt idx="86942">
                  <c:v>1677</c:v>
                </c:pt>
                <c:pt idx="86943">
                  <c:v>1637</c:v>
                </c:pt>
                <c:pt idx="86944">
                  <c:v>1543</c:v>
                </c:pt>
                <c:pt idx="86945">
                  <c:v>1514</c:v>
                </c:pt>
                <c:pt idx="86946">
                  <c:v>1586</c:v>
                </c:pt>
                <c:pt idx="86947">
                  <c:v>1548</c:v>
                </c:pt>
                <c:pt idx="86948">
                  <c:v>1537</c:v>
                </c:pt>
                <c:pt idx="86949">
                  <c:v>1470</c:v>
                </c:pt>
                <c:pt idx="86950">
                  <c:v>1437</c:v>
                </c:pt>
                <c:pt idx="86951">
                  <c:v>1384</c:v>
                </c:pt>
                <c:pt idx="86952">
                  <c:v>1349</c:v>
                </c:pt>
                <c:pt idx="86953">
                  <c:v>1303</c:v>
                </c:pt>
                <c:pt idx="86954">
                  <c:v>1291</c:v>
                </c:pt>
                <c:pt idx="86955">
                  <c:v>1269</c:v>
                </c:pt>
                <c:pt idx="86956">
                  <c:v>1279</c:v>
                </c:pt>
                <c:pt idx="86957">
                  <c:v>1335</c:v>
                </c:pt>
                <c:pt idx="86958">
                  <c:v>1339</c:v>
                </c:pt>
                <c:pt idx="86959">
                  <c:v>1517</c:v>
                </c:pt>
                <c:pt idx="86960">
                  <c:v>1615</c:v>
                </c:pt>
                <c:pt idx="86961">
                  <c:v>1667</c:v>
                </c:pt>
                <c:pt idx="86962">
                  <c:v>1760</c:v>
                </c:pt>
                <c:pt idx="86963">
                  <c:v>1774</c:v>
                </c:pt>
                <c:pt idx="86964">
                  <c:v>1766</c:v>
                </c:pt>
                <c:pt idx="86965">
                  <c:v>1770</c:v>
                </c:pt>
                <c:pt idx="86966">
                  <c:v>1740</c:v>
                </c:pt>
                <c:pt idx="86967">
                  <c:v>1703</c:v>
                </c:pt>
                <c:pt idx="86968">
                  <c:v>1620</c:v>
                </c:pt>
                <c:pt idx="86969">
                  <c:v>1620</c:v>
                </c:pt>
                <c:pt idx="86970">
                  <c:v>1657</c:v>
                </c:pt>
                <c:pt idx="86971">
                  <c:v>1624</c:v>
                </c:pt>
                <c:pt idx="86972">
                  <c:v>1596</c:v>
                </c:pt>
                <c:pt idx="86973">
                  <c:v>1541</c:v>
                </c:pt>
                <c:pt idx="86974">
                  <c:v>1466</c:v>
                </c:pt>
                <c:pt idx="86975">
                  <c:v>1401</c:v>
                </c:pt>
                <c:pt idx="86976">
                  <c:v>1318</c:v>
                </c:pt>
                <c:pt idx="86977">
                  <c:v>1308</c:v>
                </c:pt>
                <c:pt idx="86978">
                  <c:v>1291</c:v>
                </c:pt>
                <c:pt idx="86979">
                  <c:v>1276</c:v>
                </c:pt>
                <c:pt idx="86980">
                  <c:v>1275</c:v>
                </c:pt>
                <c:pt idx="86981">
                  <c:v>1319</c:v>
                </c:pt>
                <c:pt idx="86982">
                  <c:v>1317</c:v>
                </c:pt>
                <c:pt idx="86983">
                  <c:v>1502</c:v>
                </c:pt>
                <c:pt idx="86984">
                  <c:v>1618</c:v>
                </c:pt>
                <c:pt idx="86985">
                  <c:v>1680</c:v>
                </c:pt>
                <c:pt idx="86986">
                  <c:v>1771</c:v>
                </c:pt>
                <c:pt idx="86987">
                  <c:v>1783</c:v>
                </c:pt>
                <c:pt idx="86988">
                  <c:v>1787</c:v>
                </c:pt>
                <c:pt idx="86989">
                  <c:v>1757</c:v>
                </c:pt>
                <c:pt idx="86990">
                  <c:v>1673</c:v>
                </c:pt>
                <c:pt idx="86991">
                  <c:v>1639</c:v>
                </c:pt>
                <c:pt idx="86992">
                  <c:v>1588</c:v>
                </c:pt>
                <c:pt idx="86993">
                  <c:v>1590</c:v>
                </c:pt>
                <c:pt idx="86994">
                  <c:v>1621</c:v>
                </c:pt>
                <c:pt idx="86995">
                  <c:v>1568</c:v>
                </c:pt>
                <c:pt idx="86996">
                  <c:v>1541</c:v>
                </c:pt>
                <c:pt idx="86997">
                  <c:v>1477</c:v>
                </c:pt>
                <c:pt idx="86998">
                  <c:v>1418</c:v>
                </c:pt>
                <c:pt idx="86999">
                  <c:v>1355</c:v>
                </c:pt>
                <c:pt idx="87000">
                  <c:v>1322</c:v>
                </c:pt>
                <c:pt idx="87001">
                  <c:v>1290</c:v>
                </c:pt>
                <c:pt idx="87002">
                  <c:v>1264</c:v>
                </c:pt>
                <c:pt idx="87003">
                  <c:v>1248</c:v>
                </c:pt>
                <c:pt idx="87004">
                  <c:v>1244</c:v>
                </c:pt>
                <c:pt idx="87005">
                  <c:v>1272</c:v>
                </c:pt>
                <c:pt idx="87006">
                  <c:v>1250</c:v>
                </c:pt>
                <c:pt idx="87007">
                  <c:v>1351</c:v>
                </c:pt>
                <c:pt idx="87008">
                  <c:v>1451</c:v>
                </c:pt>
                <c:pt idx="87009">
                  <c:v>1513</c:v>
                </c:pt>
                <c:pt idx="87010">
                  <c:v>1506</c:v>
                </c:pt>
                <c:pt idx="87011">
                  <c:v>1521</c:v>
                </c:pt>
                <c:pt idx="87012">
                  <c:v>1550</c:v>
                </c:pt>
                <c:pt idx="87013">
                  <c:v>1516</c:v>
                </c:pt>
                <c:pt idx="87014">
                  <c:v>1420</c:v>
                </c:pt>
                <c:pt idx="87015">
                  <c:v>1448</c:v>
                </c:pt>
                <c:pt idx="87016">
                  <c:v>1418</c:v>
                </c:pt>
                <c:pt idx="87017">
                  <c:v>1431</c:v>
                </c:pt>
                <c:pt idx="87018">
                  <c:v>1490</c:v>
                </c:pt>
                <c:pt idx="87019">
                  <c:v>1470</c:v>
                </c:pt>
                <c:pt idx="87020">
                  <c:v>1452</c:v>
                </c:pt>
                <c:pt idx="87021">
                  <c:v>1391</c:v>
                </c:pt>
                <c:pt idx="87022">
                  <c:v>1323</c:v>
                </c:pt>
                <c:pt idx="87023">
                  <c:v>1280</c:v>
                </c:pt>
                <c:pt idx="87024">
                  <c:v>1274</c:v>
                </c:pt>
                <c:pt idx="87025">
                  <c:v>1235</c:v>
                </c:pt>
                <c:pt idx="87026">
                  <c:v>1225</c:v>
                </c:pt>
                <c:pt idx="87027">
                  <c:v>1204</c:v>
                </c:pt>
                <c:pt idx="87028">
                  <c:v>1202</c:v>
                </c:pt>
                <c:pt idx="87029">
                  <c:v>1187</c:v>
                </c:pt>
                <c:pt idx="87030">
                  <c:v>1144</c:v>
                </c:pt>
                <c:pt idx="87031">
                  <c:v>1188</c:v>
                </c:pt>
                <c:pt idx="87032">
                  <c:v>1245</c:v>
                </c:pt>
                <c:pt idx="87033">
                  <c:v>1295</c:v>
                </c:pt>
                <c:pt idx="87034">
                  <c:v>1361</c:v>
                </c:pt>
                <c:pt idx="87035">
                  <c:v>1381</c:v>
                </c:pt>
                <c:pt idx="87036">
                  <c:v>1381</c:v>
                </c:pt>
                <c:pt idx="87037">
                  <c:v>1390</c:v>
                </c:pt>
                <c:pt idx="87038">
                  <c:v>1371</c:v>
                </c:pt>
                <c:pt idx="87039">
                  <c:v>1366</c:v>
                </c:pt>
                <c:pt idx="87040">
                  <c:v>1362</c:v>
                </c:pt>
                <c:pt idx="87041">
                  <c:v>1376</c:v>
                </c:pt>
                <c:pt idx="87042">
                  <c:v>1465</c:v>
                </c:pt>
                <c:pt idx="87043">
                  <c:v>1435</c:v>
                </c:pt>
                <c:pt idx="87044">
                  <c:v>1416</c:v>
                </c:pt>
                <c:pt idx="87045">
                  <c:v>1392</c:v>
                </c:pt>
                <c:pt idx="87046">
                  <c:v>1363</c:v>
                </c:pt>
                <c:pt idx="87047">
                  <c:v>1311</c:v>
                </c:pt>
                <c:pt idx="87048">
                  <c:v>1273</c:v>
                </c:pt>
                <c:pt idx="87049">
                  <c:v>1249</c:v>
                </c:pt>
                <c:pt idx="87050">
                  <c:v>1222</c:v>
                </c:pt>
                <c:pt idx="87051">
                  <c:v>1193</c:v>
                </c:pt>
                <c:pt idx="87052">
                  <c:v>1173</c:v>
                </c:pt>
                <c:pt idx="87053">
                  <c:v>1189</c:v>
                </c:pt>
                <c:pt idx="87054">
                  <c:v>1157</c:v>
                </c:pt>
                <c:pt idx="87055">
                  <c:v>1227</c:v>
                </c:pt>
                <c:pt idx="87056">
                  <c:v>1255</c:v>
                </c:pt>
                <c:pt idx="87057">
                  <c:v>1355</c:v>
                </c:pt>
                <c:pt idx="87058">
                  <c:v>1416</c:v>
                </c:pt>
                <c:pt idx="87059">
                  <c:v>1427</c:v>
                </c:pt>
                <c:pt idx="87060">
                  <c:v>1455</c:v>
                </c:pt>
                <c:pt idx="87061">
                  <c:v>1471</c:v>
                </c:pt>
                <c:pt idx="87062">
                  <c:v>1489</c:v>
                </c:pt>
                <c:pt idx="87063">
                  <c:v>1472</c:v>
                </c:pt>
                <c:pt idx="87064">
                  <c:v>1483</c:v>
                </c:pt>
                <c:pt idx="87065">
                  <c:v>1470</c:v>
                </c:pt>
                <c:pt idx="87066">
                  <c:v>1577</c:v>
                </c:pt>
                <c:pt idx="87067">
                  <c:v>1546</c:v>
                </c:pt>
                <c:pt idx="87068">
                  <c:v>1523</c:v>
                </c:pt>
                <c:pt idx="87069">
                  <c:v>1485</c:v>
                </c:pt>
                <c:pt idx="87070">
                  <c:v>1415</c:v>
                </c:pt>
                <c:pt idx="87071">
                  <c:v>1358</c:v>
                </c:pt>
                <c:pt idx="87072">
                  <c:v>1285</c:v>
                </c:pt>
                <c:pt idx="87073">
                  <c:v>1254</c:v>
                </c:pt>
                <c:pt idx="87074">
                  <c:v>1225</c:v>
                </c:pt>
                <c:pt idx="87075">
                  <c:v>1205</c:v>
                </c:pt>
                <c:pt idx="87076">
                  <c:v>1206</c:v>
                </c:pt>
                <c:pt idx="87077">
                  <c:v>1268</c:v>
                </c:pt>
                <c:pt idx="87078">
                  <c:v>1292</c:v>
                </c:pt>
                <c:pt idx="87079">
                  <c:v>1469</c:v>
                </c:pt>
                <c:pt idx="87080">
                  <c:v>1622</c:v>
                </c:pt>
                <c:pt idx="87081">
                  <c:v>1717</c:v>
                </c:pt>
                <c:pt idx="87082">
                  <c:v>1802</c:v>
                </c:pt>
                <c:pt idx="87083">
                  <c:v>1828</c:v>
                </c:pt>
                <c:pt idx="87084">
                  <c:v>1839</c:v>
                </c:pt>
                <c:pt idx="87085">
                  <c:v>1850</c:v>
                </c:pt>
                <c:pt idx="87086">
                  <c:v>1830</c:v>
                </c:pt>
                <c:pt idx="87087">
                  <c:v>1787</c:v>
                </c:pt>
                <c:pt idx="87088">
                  <c:v>1682</c:v>
                </c:pt>
                <c:pt idx="87089">
                  <c:v>1611</c:v>
                </c:pt>
                <c:pt idx="87090">
                  <c:v>1685</c:v>
                </c:pt>
                <c:pt idx="87091">
                  <c:v>1658</c:v>
                </c:pt>
                <c:pt idx="87092">
                  <c:v>1614</c:v>
                </c:pt>
                <c:pt idx="87093">
                  <c:v>1543</c:v>
                </c:pt>
                <c:pt idx="87094">
                  <c:v>1461</c:v>
                </c:pt>
                <c:pt idx="87095">
                  <c:v>1404</c:v>
                </c:pt>
                <c:pt idx="87096">
                  <c:v>1338</c:v>
                </c:pt>
                <c:pt idx="87097">
                  <c:v>1310</c:v>
                </c:pt>
                <c:pt idx="87098">
                  <c:v>1278</c:v>
                </c:pt>
                <c:pt idx="87099">
                  <c:v>1255</c:v>
                </c:pt>
                <c:pt idx="87100">
                  <c:v>1262</c:v>
                </c:pt>
                <c:pt idx="87101">
                  <c:v>1299</c:v>
                </c:pt>
                <c:pt idx="87102">
                  <c:v>1315</c:v>
                </c:pt>
                <c:pt idx="87103">
                  <c:v>1473</c:v>
                </c:pt>
                <c:pt idx="87104">
                  <c:v>1582</c:v>
                </c:pt>
                <c:pt idx="87105">
                  <c:v>1670</c:v>
                </c:pt>
                <c:pt idx="87106">
                  <c:v>1730</c:v>
                </c:pt>
                <c:pt idx="87107">
                  <c:v>1745</c:v>
                </c:pt>
                <c:pt idx="87108">
                  <c:v>1748</c:v>
                </c:pt>
                <c:pt idx="87109">
                  <c:v>1722</c:v>
                </c:pt>
                <c:pt idx="87110">
                  <c:v>1717</c:v>
                </c:pt>
                <c:pt idx="87111">
                  <c:v>1677</c:v>
                </c:pt>
                <c:pt idx="87112">
                  <c:v>1610</c:v>
                </c:pt>
                <c:pt idx="87113">
                  <c:v>1576</c:v>
                </c:pt>
                <c:pt idx="87114">
                  <c:v>1655</c:v>
                </c:pt>
                <c:pt idx="87115">
                  <c:v>1637</c:v>
                </c:pt>
                <c:pt idx="87116">
                  <c:v>1581</c:v>
                </c:pt>
                <c:pt idx="87117">
                  <c:v>1526</c:v>
                </c:pt>
                <c:pt idx="87118">
                  <c:v>1432</c:v>
                </c:pt>
                <c:pt idx="87119">
                  <c:v>1389</c:v>
                </c:pt>
                <c:pt idx="87120">
                  <c:v>1339</c:v>
                </c:pt>
                <c:pt idx="87121">
                  <c:v>1278</c:v>
                </c:pt>
                <c:pt idx="87122">
                  <c:v>1265</c:v>
                </c:pt>
                <c:pt idx="87123">
                  <c:v>1226</c:v>
                </c:pt>
                <c:pt idx="87124">
                  <c:v>1245</c:v>
                </c:pt>
                <c:pt idx="87125">
                  <c:v>1283</c:v>
                </c:pt>
                <c:pt idx="87126">
                  <c:v>1301</c:v>
                </c:pt>
                <c:pt idx="87127">
                  <c:v>1470</c:v>
                </c:pt>
                <c:pt idx="87128">
                  <c:v>1608</c:v>
                </c:pt>
                <c:pt idx="87129">
                  <c:v>1697</c:v>
                </c:pt>
                <c:pt idx="87130">
                  <c:v>1743</c:v>
                </c:pt>
                <c:pt idx="87131">
                  <c:v>1765</c:v>
                </c:pt>
                <c:pt idx="87132">
                  <c:v>1759</c:v>
                </c:pt>
                <c:pt idx="87133">
                  <c:v>1721</c:v>
                </c:pt>
                <c:pt idx="87134">
                  <c:v>1735</c:v>
                </c:pt>
                <c:pt idx="87135">
                  <c:v>1765</c:v>
                </c:pt>
                <c:pt idx="87136">
                  <c:v>1659</c:v>
                </c:pt>
                <c:pt idx="87137">
                  <c:v>1563</c:v>
                </c:pt>
                <c:pt idx="87138">
                  <c:v>1688</c:v>
                </c:pt>
                <c:pt idx="87139">
                  <c:v>1660</c:v>
                </c:pt>
                <c:pt idx="87140">
                  <c:v>1621</c:v>
                </c:pt>
                <c:pt idx="87141">
                  <c:v>1546</c:v>
                </c:pt>
                <c:pt idx="87142">
                  <c:v>1497</c:v>
                </c:pt>
                <c:pt idx="87143">
                  <c:v>1362</c:v>
                </c:pt>
                <c:pt idx="87144">
                  <c:v>1301</c:v>
                </c:pt>
                <c:pt idx="87145">
                  <c:v>1269</c:v>
                </c:pt>
                <c:pt idx="87146">
                  <c:v>1245</c:v>
                </c:pt>
                <c:pt idx="87147">
                  <c:v>1256</c:v>
                </c:pt>
                <c:pt idx="87148">
                  <c:v>1246</c:v>
                </c:pt>
                <c:pt idx="87149">
                  <c:v>1284</c:v>
                </c:pt>
                <c:pt idx="87150">
                  <c:v>1276</c:v>
                </c:pt>
                <c:pt idx="87151">
                  <c:v>1412</c:v>
                </c:pt>
                <c:pt idx="87152">
                  <c:v>1564</c:v>
                </c:pt>
                <c:pt idx="87153">
                  <c:v>1651</c:v>
                </c:pt>
                <c:pt idx="87154">
                  <c:v>1710</c:v>
                </c:pt>
                <c:pt idx="87155">
                  <c:v>1747</c:v>
                </c:pt>
                <c:pt idx="87156">
                  <c:v>1774</c:v>
                </c:pt>
                <c:pt idx="87157">
                  <c:v>1745</c:v>
                </c:pt>
                <c:pt idx="87158">
                  <c:v>1737</c:v>
                </c:pt>
                <c:pt idx="87159">
                  <c:v>1681</c:v>
                </c:pt>
                <c:pt idx="87160">
                  <c:v>1608</c:v>
                </c:pt>
                <c:pt idx="87161">
                  <c:v>1572</c:v>
                </c:pt>
                <c:pt idx="87162">
                  <c:v>1655</c:v>
                </c:pt>
                <c:pt idx="87163">
                  <c:v>1620</c:v>
                </c:pt>
                <c:pt idx="87164">
                  <c:v>1582</c:v>
                </c:pt>
                <c:pt idx="87165">
                  <c:v>1487</c:v>
                </c:pt>
                <c:pt idx="87166">
                  <c:v>1412</c:v>
                </c:pt>
                <c:pt idx="87167">
                  <c:v>1358</c:v>
                </c:pt>
                <c:pt idx="87168">
                  <c:v>1231</c:v>
                </c:pt>
                <c:pt idx="87169">
                  <c:v>1254</c:v>
                </c:pt>
                <c:pt idx="87170">
                  <c:v>1234</c:v>
                </c:pt>
                <c:pt idx="87171">
                  <c:v>1214</c:v>
                </c:pt>
                <c:pt idx="87172">
                  <c:v>1214</c:v>
                </c:pt>
                <c:pt idx="87173">
                  <c:v>1228</c:v>
                </c:pt>
                <c:pt idx="87174">
                  <c:v>1218</c:v>
                </c:pt>
                <c:pt idx="87175">
                  <c:v>1324</c:v>
                </c:pt>
                <c:pt idx="87176">
                  <c:v>1435</c:v>
                </c:pt>
                <c:pt idx="87177">
                  <c:v>1531</c:v>
                </c:pt>
                <c:pt idx="87178">
                  <c:v>1596</c:v>
                </c:pt>
                <c:pt idx="87179">
                  <c:v>1626</c:v>
                </c:pt>
                <c:pt idx="87180">
                  <c:v>1594</c:v>
                </c:pt>
                <c:pt idx="87181">
                  <c:v>1579</c:v>
                </c:pt>
                <c:pt idx="87182">
                  <c:v>1555</c:v>
                </c:pt>
                <c:pt idx="87183">
                  <c:v>1516</c:v>
                </c:pt>
                <c:pt idx="87184">
                  <c:v>1483</c:v>
                </c:pt>
                <c:pt idx="87185">
                  <c:v>1488</c:v>
                </c:pt>
                <c:pt idx="87186">
                  <c:v>1590</c:v>
                </c:pt>
                <c:pt idx="87187">
                  <c:v>1575</c:v>
                </c:pt>
                <c:pt idx="87188">
                  <c:v>1536</c:v>
                </c:pt>
                <c:pt idx="87189">
                  <c:v>1501</c:v>
                </c:pt>
                <c:pt idx="87190">
                  <c:v>1437</c:v>
                </c:pt>
                <c:pt idx="87191">
                  <c:v>1404</c:v>
                </c:pt>
                <c:pt idx="87192">
                  <c:v>1349</c:v>
                </c:pt>
                <c:pt idx="87193">
                  <c:v>1316</c:v>
                </c:pt>
                <c:pt idx="87194">
                  <c:v>1285</c:v>
                </c:pt>
                <c:pt idx="87195">
                  <c:v>1254</c:v>
                </c:pt>
                <c:pt idx="87196">
                  <c:v>1252</c:v>
                </c:pt>
                <c:pt idx="87197">
                  <c:v>1238</c:v>
                </c:pt>
                <c:pt idx="87198">
                  <c:v>1181</c:v>
                </c:pt>
                <c:pt idx="87199">
                  <c:v>1235</c:v>
                </c:pt>
                <c:pt idx="87200">
                  <c:v>1272</c:v>
                </c:pt>
                <c:pt idx="87201">
                  <c:v>1311</c:v>
                </c:pt>
                <c:pt idx="87202">
                  <c:v>1415</c:v>
                </c:pt>
                <c:pt idx="87203">
                  <c:v>1327</c:v>
                </c:pt>
                <c:pt idx="87204">
                  <c:v>1380</c:v>
                </c:pt>
                <c:pt idx="87205">
                  <c:v>1342</c:v>
                </c:pt>
                <c:pt idx="87206">
                  <c:v>1392</c:v>
                </c:pt>
                <c:pt idx="87207">
                  <c:v>1378</c:v>
                </c:pt>
                <c:pt idx="87208">
                  <c:v>1378</c:v>
                </c:pt>
                <c:pt idx="87209">
                  <c:v>1373</c:v>
                </c:pt>
                <c:pt idx="87210">
                  <c:v>1486</c:v>
                </c:pt>
                <c:pt idx="87211">
                  <c:v>1500</c:v>
                </c:pt>
                <c:pt idx="87212">
                  <c:v>1528</c:v>
                </c:pt>
                <c:pt idx="87213">
                  <c:v>1490</c:v>
                </c:pt>
                <c:pt idx="87214">
                  <c:v>1440</c:v>
                </c:pt>
                <c:pt idx="87215">
                  <c:v>1375</c:v>
                </c:pt>
                <c:pt idx="87216">
                  <c:v>1332</c:v>
                </c:pt>
                <c:pt idx="87217">
                  <c:v>1299</c:v>
                </c:pt>
                <c:pt idx="87218">
                  <c:v>1270</c:v>
                </c:pt>
                <c:pt idx="87219">
                  <c:v>1237</c:v>
                </c:pt>
                <c:pt idx="87220">
                  <c:v>1234</c:v>
                </c:pt>
                <c:pt idx="87221">
                  <c:v>1284</c:v>
                </c:pt>
                <c:pt idx="87222">
                  <c:v>1322</c:v>
                </c:pt>
                <c:pt idx="87223">
                  <c:v>1470</c:v>
                </c:pt>
                <c:pt idx="87224">
                  <c:v>1608</c:v>
                </c:pt>
                <c:pt idx="87225">
                  <c:v>1718</c:v>
                </c:pt>
                <c:pt idx="87226">
                  <c:v>1726</c:v>
                </c:pt>
                <c:pt idx="87227">
                  <c:v>1742</c:v>
                </c:pt>
                <c:pt idx="87228">
                  <c:v>1790</c:v>
                </c:pt>
                <c:pt idx="87229">
                  <c:v>1815</c:v>
                </c:pt>
                <c:pt idx="87230">
                  <c:v>1801</c:v>
                </c:pt>
                <c:pt idx="87231">
                  <c:v>1703</c:v>
                </c:pt>
                <c:pt idx="87232">
                  <c:v>1654</c:v>
                </c:pt>
                <c:pt idx="87233">
                  <c:v>1559</c:v>
                </c:pt>
                <c:pt idx="87234">
                  <c:v>1674</c:v>
                </c:pt>
                <c:pt idx="87235">
                  <c:v>1651</c:v>
                </c:pt>
                <c:pt idx="87236">
                  <c:v>1586</c:v>
                </c:pt>
                <c:pt idx="87237">
                  <c:v>1531</c:v>
                </c:pt>
                <c:pt idx="87238">
                  <c:v>1467</c:v>
                </c:pt>
                <c:pt idx="87239">
                  <c:v>1405</c:v>
                </c:pt>
                <c:pt idx="87240">
                  <c:v>1359</c:v>
                </c:pt>
                <c:pt idx="87241">
                  <c:v>1308</c:v>
                </c:pt>
                <c:pt idx="87242">
                  <c:v>1309</c:v>
                </c:pt>
                <c:pt idx="87243">
                  <c:v>1280</c:v>
                </c:pt>
                <c:pt idx="87244">
                  <c:v>1276</c:v>
                </c:pt>
                <c:pt idx="87245">
                  <c:v>1325</c:v>
                </c:pt>
                <c:pt idx="87246">
                  <c:v>1335</c:v>
                </c:pt>
                <c:pt idx="87247">
                  <c:v>1508</c:v>
                </c:pt>
                <c:pt idx="87248">
                  <c:v>1626</c:v>
                </c:pt>
                <c:pt idx="87249">
                  <c:v>1719</c:v>
                </c:pt>
                <c:pt idx="87250">
                  <c:v>1790</c:v>
                </c:pt>
                <c:pt idx="87251">
                  <c:v>1797</c:v>
                </c:pt>
                <c:pt idx="87252">
                  <c:v>1817</c:v>
                </c:pt>
                <c:pt idx="87253">
                  <c:v>1893</c:v>
                </c:pt>
                <c:pt idx="87254">
                  <c:v>1863</c:v>
                </c:pt>
                <c:pt idx="87255">
                  <c:v>1866</c:v>
                </c:pt>
                <c:pt idx="87256">
                  <c:v>1790</c:v>
                </c:pt>
                <c:pt idx="87257">
                  <c:v>1634</c:v>
                </c:pt>
                <c:pt idx="87258">
                  <c:v>1727</c:v>
                </c:pt>
                <c:pt idx="87259">
                  <c:v>1707</c:v>
                </c:pt>
                <c:pt idx="87260">
                  <c:v>1668</c:v>
                </c:pt>
                <c:pt idx="87261">
                  <c:v>1605</c:v>
                </c:pt>
                <c:pt idx="87262">
                  <c:v>1549</c:v>
                </c:pt>
                <c:pt idx="87263">
                  <c:v>1469</c:v>
                </c:pt>
                <c:pt idx="87264">
                  <c:v>1421</c:v>
                </c:pt>
                <c:pt idx="87265">
                  <c:v>1369</c:v>
                </c:pt>
                <c:pt idx="87266">
                  <c:v>1332</c:v>
                </c:pt>
                <c:pt idx="87267">
                  <c:v>1319</c:v>
                </c:pt>
                <c:pt idx="87268">
                  <c:v>1313</c:v>
                </c:pt>
                <c:pt idx="87269">
                  <c:v>1305</c:v>
                </c:pt>
                <c:pt idx="87270">
                  <c:v>1163</c:v>
                </c:pt>
                <c:pt idx="87271">
                  <c:v>1317</c:v>
                </c:pt>
                <c:pt idx="87272">
                  <c:v>1418</c:v>
                </c:pt>
                <c:pt idx="87273">
                  <c:v>1463</c:v>
                </c:pt>
                <c:pt idx="87274">
                  <c:v>1576</c:v>
                </c:pt>
                <c:pt idx="87275">
                  <c:v>1629</c:v>
                </c:pt>
                <c:pt idx="87276">
                  <c:v>1654</c:v>
                </c:pt>
                <c:pt idx="87277">
                  <c:v>1721</c:v>
                </c:pt>
                <c:pt idx="87278">
                  <c:v>1704</c:v>
                </c:pt>
                <c:pt idx="87279">
                  <c:v>1673</c:v>
                </c:pt>
                <c:pt idx="87280">
                  <c:v>1568</c:v>
                </c:pt>
                <c:pt idx="87281">
                  <c:v>1397</c:v>
                </c:pt>
                <c:pt idx="87282">
                  <c:v>1492</c:v>
                </c:pt>
                <c:pt idx="87283">
                  <c:v>1473</c:v>
                </c:pt>
                <c:pt idx="87284">
                  <c:v>1451</c:v>
                </c:pt>
                <c:pt idx="87285">
                  <c:v>1395</c:v>
                </c:pt>
                <c:pt idx="87286">
                  <c:v>1331</c:v>
                </c:pt>
                <c:pt idx="87287">
                  <c:v>1265</c:v>
                </c:pt>
                <c:pt idx="87288">
                  <c:v>1227</c:v>
                </c:pt>
                <c:pt idx="87289">
                  <c:v>1181</c:v>
                </c:pt>
                <c:pt idx="87290">
                  <c:v>1156</c:v>
                </c:pt>
                <c:pt idx="87291">
                  <c:v>1139</c:v>
                </c:pt>
                <c:pt idx="87292">
                  <c:v>1157</c:v>
                </c:pt>
                <c:pt idx="87293">
                  <c:v>1225</c:v>
                </c:pt>
                <c:pt idx="87294">
                  <c:v>1271</c:v>
                </c:pt>
                <c:pt idx="87295">
                  <c:v>1452</c:v>
                </c:pt>
                <c:pt idx="87296">
                  <c:v>1590</c:v>
                </c:pt>
                <c:pt idx="87297">
                  <c:v>1700</c:v>
                </c:pt>
                <c:pt idx="87298">
                  <c:v>1771</c:v>
                </c:pt>
                <c:pt idx="87299">
                  <c:v>1798</c:v>
                </c:pt>
                <c:pt idx="87300">
                  <c:v>1806</c:v>
                </c:pt>
                <c:pt idx="87301">
                  <c:v>1768</c:v>
                </c:pt>
                <c:pt idx="87302">
                  <c:v>1735</c:v>
                </c:pt>
                <c:pt idx="87303">
                  <c:v>1677</c:v>
                </c:pt>
                <c:pt idx="87304">
                  <c:v>1520</c:v>
                </c:pt>
                <c:pt idx="87305">
                  <c:v>1479</c:v>
                </c:pt>
                <c:pt idx="87306">
                  <c:v>1668</c:v>
                </c:pt>
                <c:pt idx="87307">
                  <c:v>1654</c:v>
                </c:pt>
                <c:pt idx="87308">
                  <c:v>1634</c:v>
                </c:pt>
                <c:pt idx="87309">
                  <c:v>1579</c:v>
                </c:pt>
                <c:pt idx="87310">
                  <c:v>1507</c:v>
                </c:pt>
                <c:pt idx="87311">
                  <c:v>1443</c:v>
                </c:pt>
                <c:pt idx="87312">
                  <c:v>1381</c:v>
                </c:pt>
                <c:pt idx="87313">
                  <c:v>1358</c:v>
                </c:pt>
                <c:pt idx="87314">
                  <c:v>1345</c:v>
                </c:pt>
                <c:pt idx="87315">
                  <c:v>1328</c:v>
                </c:pt>
                <c:pt idx="87316">
                  <c:v>1325</c:v>
                </c:pt>
                <c:pt idx="87317">
                  <c:v>1363</c:v>
                </c:pt>
                <c:pt idx="87318">
                  <c:v>1365</c:v>
                </c:pt>
                <c:pt idx="87319">
                  <c:v>1525</c:v>
                </c:pt>
                <c:pt idx="87320">
                  <c:v>1628</c:v>
                </c:pt>
                <c:pt idx="87321">
                  <c:v>1724</c:v>
                </c:pt>
                <c:pt idx="87322">
                  <c:v>1802</c:v>
                </c:pt>
                <c:pt idx="87323">
                  <c:v>1810</c:v>
                </c:pt>
                <c:pt idx="87324">
                  <c:v>1808</c:v>
                </c:pt>
                <c:pt idx="87325">
                  <c:v>1807</c:v>
                </c:pt>
                <c:pt idx="87326">
                  <c:v>1827</c:v>
                </c:pt>
                <c:pt idx="87327">
                  <c:v>1769</c:v>
                </c:pt>
                <c:pt idx="87328">
                  <c:v>1709</c:v>
                </c:pt>
                <c:pt idx="87329">
                  <c:v>1660</c:v>
                </c:pt>
                <c:pt idx="87330">
                  <c:v>1757</c:v>
                </c:pt>
                <c:pt idx="87331">
                  <c:v>1705</c:v>
                </c:pt>
                <c:pt idx="87332">
                  <c:v>1652</c:v>
                </c:pt>
                <c:pt idx="87333">
                  <c:v>1551</c:v>
                </c:pt>
                <c:pt idx="87334">
                  <c:v>1483</c:v>
                </c:pt>
                <c:pt idx="87335">
                  <c:v>1422</c:v>
                </c:pt>
                <c:pt idx="87336">
                  <c:v>1357</c:v>
                </c:pt>
                <c:pt idx="87337">
                  <c:v>1327</c:v>
                </c:pt>
                <c:pt idx="87338">
                  <c:v>1282</c:v>
                </c:pt>
                <c:pt idx="87339">
                  <c:v>1314</c:v>
                </c:pt>
                <c:pt idx="87340">
                  <c:v>1313</c:v>
                </c:pt>
                <c:pt idx="87341">
                  <c:v>1342</c:v>
                </c:pt>
                <c:pt idx="87342">
                  <c:v>1314</c:v>
                </c:pt>
                <c:pt idx="87343">
                  <c:v>1424</c:v>
                </c:pt>
                <c:pt idx="87344">
                  <c:v>1516</c:v>
                </c:pt>
                <c:pt idx="87345">
                  <c:v>1638</c:v>
                </c:pt>
                <c:pt idx="87346">
                  <c:v>1686</c:v>
                </c:pt>
                <c:pt idx="87347">
                  <c:v>1702</c:v>
                </c:pt>
                <c:pt idx="87348">
                  <c:v>1682</c:v>
                </c:pt>
                <c:pt idx="87349">
                  <c:v>1660</c:v>
                </c:pt>
                <c:pt idx="87350">
                  <c:v>1671</c:v>
                </c:pt>
                <c:pt idx="87351">
                  <c:v>1679</c:v>
                </c:pt>
                <c:pt idx="87352">
                  <c:v>1632</c:v>
                </c:pt>
                <c:pt idx="87353">
                  <c:v>1632</c:v>
                </c:pt>
                <c:pt idx="87354">
                  <c:v>1747</c:v>
                </c:pt>
                <c:pt idx="87355">
                  <c:v>1710</c:v>
                </c:pt>
                <c:pt idx="87356">
                  <c:v>1650</c:v>
                </c:pt>
                <c:pt idx="87357">
                  <c:v>1601</c:v>
                </c:pt>
                <c:pt idx="87358">
                  <c:v>1554</c:v>
                </c:pt>
                <c:pt idx="87359">
                  <c:v>1495</c:v>
                </c:pt>
                <c:pt idx="87360">
                  <c:v>1450</c:v>
                </c:pt>
                <c:pt idx="87361">
                  <c:v>1416</c:v>
                </c:pt>
                <c:pt idx="87362">
                  <c:v>1380</c:v>
                </c:pt>
                <c:pt idx="87363">
                  <c:v>1349</c:v>
                </c:pt>
                <c:pt idx="87364">
                  <c:v>1341</c:v>
                </c:pt>
                <c:pt idx="87365">
                  <c:v>1352</c:v>
                </c:pt>
                <c:pt idx="87366">
                  <c:v>1293</c:v>
                </c:pt>
                <c:pt idx="87367">
                  <c:v>1328</c:v>
                </c:pt>
                <c:pt idx="87368">
                  <c:v>1371</c:v>
                </c:pt>
                <c:pt idx="87369">
                  <c:v>1417</c:v>
                </c:pt>
                <c:pt idx="87370">
                  <c:v>1452</c:v>
                </c:pt>
                <c:pt idx="87371">
                  <c:v>1451</c:v>
                </c:pt>
                <c:pt idx="87372">
                  <c:v>1458</c:v>
                </c:pt>
                <c:pt idx="87373">
                  <c:v>1466</c:v>
                </c:pt>
                <c:pt idx="87374">
                  <c:v>1455</c:v>
                </c:pt>
                <c:pt idx="87375">
                  <c:v>1459</c:v>
                </c:pt>
                <c:pt idx="87376">
                  <c:v>1447</c:v>
                </c:pt>
                <c:pt idx="87377">
                  <c:v>1488</c:v>
                </c:pt>
                <c:pt idx="87378">
                  <c:v>1578</c:v>
                </c:pt>
                <c:pt idx="87379">
                  <c:v>1557</c:v>
                </c:pt>
                <c:pt idx="87380">
                  <c:v>1555</c:v>
                </c:pt>
                <c:pt idx="87381">
                  <c:v>1508</c:v>
                </c:pt>
                <c:pt idx="87382">
                  <c:v>1462</c:v>
                </c:pt>
                <c:pt idx="87383">
                  <c:v>1408</c:v>
                </c:pt>
                <c:pt idx="87384">
                  <c:v>1346</c:v>
                </c:pt>
                <c:pt idx="87385">
                  <c:v>1338</c:v>
                </c:pt>
                <c:pt idx="87386">
                  <c:v>1315</c:v>
                </c:pt>
                <c:pt idx="87387">
                  <c:v>1243</c:v>
                </c:pt>
                <c:pt idx="87388">
                  <c:v>1275</c:v>
                </c:pt>
                <c:pt idx="87389">
                  <c:v>1320</c:v>
                </c:pt>
                <c:pt idx="87390">
                  <c:v>1371</c:v>
                </c:pt>
                <c:pt idx="87391">
                  <c:v>1522</c:v>
                </c:pt>
                <c:pt idx="87392">
                  <c:v>1661</c:v>
                </c:pt>
                <c:pt idx="87393">
                  <c:v>1733</c:v>
                </c:pt>
                <c:pt idx="87394">
                  <c:v>1738</c:v>
                </c:pt>
                <c:pt idx="87395">
                  <c:v>1744</c:v>
                </c:pt>
                <c:pt idx="87396">
                  <c:v>1775</c:v>
                </c:pt>
                <c:pt idx="87397">
                  <c:v>1800</c:v>
                </c:pt>
                <c:pt idx="87398">
                  <c:v>1832</c:v>
                </c:pt>
                <c:pt idx="87399">
                  <c:v>1796</c:v>
                </c:pt>
                <c:pt idx="87400">
                  <c:v>1700</c:v>
                </c:pt>
                <c:pt idx="87401">
                  <c:v>1605</c:v>
                </c:pt>
                <c:pt idx="87402">
                  <c:v>1716</c:v>
                </c:pt>
                <c:pt idx="87403">
                  <c:v>1696</c:v>
                </c:pt>
                <c:pt idx="87404">
                  <c:v>1679</c:v>
                </c:pt>
                <c:pt idx="87405">
                  <c:v>1633</c:v>
                </c:pt>
                <c:pt idx="87406">
                  <c:v>1564</c:v>
                </c:pt>
                <c:pt idx="87407">
                  <c:v>1504</c:v>
                </c:pt>
                <c:pt idx="87408">
                  <c:v>1450</c:v>
                </c:pt>
                <c:pt idx="87409">
                  <c:v>1404</c:v>
                </c:pt>
                <c:pt idx="87410">
                  <c:v>1374</c:v>
                </c:pt>
                <c:pt idx="87411">
                  <c:v>1341</c:v>
                </c:pt>
                <c:pt idx="87412">
                  <c:v>1331</c:v>
                </c:pt>
                <c:pt idx="87413">
                  <c:v>1353</c:v>
                </c:pt>
                <c:pt idx="87414">
                  <c:v>1368</c:v>
                </c:pt>
                <c:pt idx="87415">
                  <c:v>1502</c:v>
                </c:pt>
                <c:pt idx="87416">
                  <c:v>1581</c:v>
                </c:pt>
                <c:pt idx="87417">
                  <c:v>1632</c:v>
                </c:pt>
                <c:pt idx="87418">
                  <c:v>1694</c:v>
                </c:pt>
                <c:pt idx="87419">
                  <c:v>1681</c:v>
                </c:pt>
                <c:pt idx="87420">
                  <c:v>1618</c:v>
                </c:pt>
                <c:pt idx="87421">
                  <c:v>1629</c:v>
                </c:pt>
                <c:pt idx="87422">
                  <c:v>1602</c:v>
                </c:pt>
                <c:pt idx="87423">
                  <c:v>1593</c:v>
                </c:pt>
                <c:pt idx="87424">
                  <c:v>1561</c:v>
                </c:pt>
                <c:pt idx="87425">
                  <c:v>1590</c:v>
                </c:pt>
                <c:pt idx="87426">
                  <c:v>1691</c:v>
                </c:pt>
                <c:pt idx="87427">
                  <c:v>1650</c:v>
                </c:pt>
                <c:pt idx="87428">
                  <c:v>1586</c:v>
                </c:pt>
                <c:pt idx="87429">
                  <c:v>1455</c:v>
                </c:pt>
                <c:pt idx="87430">
                  <c:v>1451</c:v>
                </c:pt>
                <c:pt idx="87431">
                  <c:v>1413</c:v>
                </c:pt>
                <c:pt idx="87432">
                  <c:v>1387</c:v>
                </c:pt>
                <c:pt idx="87433">
                  <c:v>1367</c:v>
                </c:pt>
                <c:pt idx="87434">
                  <c:v>1333</c:v>
                </c:pt>
                <c:pt idx="87435">
                  <c:v>1252</c:v>
                </c:pt>
                <c:pt idx="87436">
                  <c:v>1278</c:v>
                </c:pt>
                <c:pt idx="87437">
                  <c:v>1289</c:v>
                </c:pt>
                <c:pt idx="87438">
                  <c:v>1219</c:v>
                </c:pt>
                <c:pt idx="87439">
                  <c:v>1273</c:v>
                </c:pt>
                <c:pt idx="87440">
                  <c:v>1307</c:v>
                </c:pt>
                <c:pt idx="87441">
                  <c:v>1333</c:v>
                </c:pt>
                <c:pt idx="87442">
                  <c:v>1380</c:v>
                </c:pt>
                <c:pt idx="87443">
                  <c:v>1392</c:v>
                </c:pt>
                <c:pt idx="87444">
                  <c:v>1375</c:v>
                </c:pt>
                <c:pt idx="87445">
                  <c:v>1430</c:v>
                </c:pt>
                <c:pt idx="87446">
                  <c:v>1427</c:v>
                </c:pt>
                <c:pt idx="87447">
                  <c:v>1400</c:v>
                </c:pt>
                <c:pt idx="87448">
                  <c:v>1358</c:v>
                </c:pt>
                <c:pt idx="87449">
                  <c:v>1360</c:v>
                </c:pt>
                <c:pt idx="87450">
                  <c:v>1496</c:v>
                </c:pt>
                <c:pt idx="87451">
                  <c:v>1510</c:v>
                </c:pt>
                <c:pt idx="87452">
                  <c:v>1530</c:v>
                </c:pt>
                <c:pt idx="87453">
                  <c:v>1526</c:v>
                </c:pt>
                <c:pt idx="87454">
                  <c:v>1468</c:v>
                </c:pt>
                <c:pt idx="87455">
                  <c:v>1419</c:v>
                </c:pt>
                <c:pt idx="87456">
                  <c:v>1386</c:v>
                </c:pt>
                <c:pt idx="87457">
                  <c:v>1348</c:v>
                </c:pt>
                <c:pt idx="87458">
                  <c:v>1306</c:v>
                </c:pt>
                <c:pt idx="87459">
                  <c:v>1291</c:v>
                </c:pt>
                <c:pt idx="87460">
                  <c:v>1292</c:v>
                </c:pt>
                <c:pt idx="87461">
                  <c:v>1322</c:v>
                </c:pt>
                <c:pt idx="87462">
                  <c:v>1330</c:v>
                </c:pt>
                <c:pt idx="87463">
                  <c:v>1506</c:v>
                </c:pt>
                <c:pt idx="87464">
                  <c:v>1646</c:v>
                </c:pt>
                <c:pt idx="87465">
                  <c:v>1749</c:v>
                </c:pt>
                <c:pt idx="87466">
                  <c:v>1818</c:v>
                </c:pt>
                <c:pt idx="87467">
                  <c:v>1856</c:v>
                </c:pt>
                <c:pt idx="87468">
                  <c:v>1854</c:v>
                </c:pt>
                <c:pt idx="87469">
                  <c:v>1852</c:v>
                </c:pt>
                <c:pt idx="87470">
                  <c:v>1825</c:v>
                </c:pt>
                <c:pt idx="87471">
                  <c:v>1764</c:v>
                </c:pt>
                <c:pt idx="87472">
                  <c:v>1680</c:v>
                </c:pt>
                <c:pt idx="87473">
                  <c:v>1631</c:v>
                </c:pt>
                <c:pt idx="87474">
                  <c:v>1763</c:v>
                </c:pt>
                <c:pt idx="87475">
                  <c:v>1724</c:v>
                </c:pt>
                <c:pt idx="87476">
                  <c:v>1691</c:v>
                </c:pt>
                <c:pt idx="87477">
                  <c:v>1632</c:v>
                </c:pt>
                <c:pt idx="87478">
                  <c:v>1530</c:v>
                </c:pt>
                <c:pt idx="87479">
                  <c:v>1504</c:v>
                </c:pt>
                <c:pt idx="87480">
                  <c:v>1443</c:v>
                </c:pt>
                <c:pt idx="87481">
                  <c:v>1402</c:v>
                </c:pt>
                <c:pt idx="87482">
                  <c:v>1361</c:v>
                </c:pt>
                <c:pt idx="87483">
                  <c:v>1343</c:v>
                </c:pt>
                <c:pt idx="87484">
                  <c:v>1359</c:v>
                </c:pt>
                <c:pt idx="87485">
                  <c:v>1367</c:v>
                </c:pt>
                <c:pt idx="87486">
                  <c:v>1387</c:v>
                </c:pt>
                <c:pt idx="87487">
                  <c:v>1556</c:v>
                </c:pt>
                <c:pt idx="87488">
                  <c:v>1640</c:v>
                </c:pt>
                <c:pt idx="87489">
                  <c:v>1741</c:v>
                </c:pt>
                <c:pt idx="87490">
                  <c:v>1790</c:v>
                </c:pt>
                <c:pt idx="87491">
                  <c:v>1824</c:v>
                </c:pt>
                <c:pt idx="87492">
                  <c:v>1809</c:v>
                </c:pt>
                <c:pt idx="87493">
                  <c:v>1839</c:v>
                </c:pt>
                <c:pt idx="87494">
                  <c:v>1843</c:v>
                </c:pt>
                <c:pt idx="87495">
                  <c:v>1752</c:v>
                </c:pt>
                <c:pt idx="87496">
                  <c:v>1649</c:v>
                </c:pt>
                <c:pt idx="87497">
                  <c:v>1591</c:v>
                </c:pt>
                <c:pt idx="87498">
                  <c:v>1681</c:v>
                </c:pt>
                <c:pt idx="87499">
                  <c:v>1699</c:v>
                </c:pt>
                <c:pt idx="87500">
                  <c:v>1666</c:v>
                </c:pt>
                <c:pt idx="87501">
                  <c:v>1616</c:v>
                </c:pt>
                <c:pt idx="87502">
                  <c:v>1554</c:v>
                </c:pt>
                <c:pt idx="87503">
                  <c:v>1496</c:v>
                </c:pt>
                <c:pt idx="87504">
                  <c:v>1446</c:v>
                </c:pt>
                <c:pt idx="87505">
                  <c:v>1396</c:v>
                </c:pt>
                <c:pt idx="87506">
                  <c:v>1356</c:v>
                </c:pt>
                <c:pt idx="87507">
                  <c:v>1337</c:v>
                </c:pt>
                <c:pt idx="87508">
                  <c:v>1325</c:v>
                </c:pt>
                <c:pt idx="87509">
                  <c:v>1347</c:v>
                </c:pt>
                <c:pt idx="87510">
                  <c:v>1317</c:v>
                </c:pt>
                <c:pt idx="87511">
                  <c:v>1430</c:v>
                </c:pt>
                <c:pt idx="87512">
                  <c:v>1562</c:v>
                </c:pt>
                <c:pt idx="87513">
                  <c:v>1462</c:v>
                </c:pt>
                <c:pt idx="87514">
                  <c:v>1610</c:v>
                </c:pt>
                <c:pt idx="87515">
                  <c:v>1708</c:v>
                </c:pt>
                <c:pt idx="87516">
                  <c:v>1671</c:v>
                </c:pt>
                <c:pt idx="87517">
                  <c:v>1627</c:v>
                </c:pt>
                <c:pt idx="87518">
                  <c:v>1606</c:v>
                </c:pt>
                <c:pt idx="87519">
                  <c:v>1538</c:v>
                </c:pt>
                <c:pt idx="87520">
                  <c:v>1569</c:v>
                </c:pt>
                <c:pt idx="87521">
                  <c:v>1573</c:v>
                </c:pt>
                <c:pt idx="87522">
                  <c:v>1683</c:v>
                </c:pt>
                <c:pt idx="87523">
                  <c:v>1668</c:v>
                </c:pt>
                <c:pt idx="87524">
                  <c:v>1611</c:v>
                </c:pt>
                <c:pt idx="87525">
                  <c:v>1563</c:v>
                </c:pt>
                <c:pt idx="87526">
                  <c:v>1560</c:v>
                </c:pt>
                <c:pt idx="87527">
                  <c:v>1482</c:v>
                </c:pt>
                <c:pt idx="87528">
                  <c:v>1442</c:v>
                </c:pt>
                <c:pt idx="87529">
                  <c:v>1393</c:v>
                </c:pt>
                <c:pt idx="87530">
                  <c:v>1372</c:v>
                </c:pt>
                <c:pt idx="87531">
                  <c:v>1344</c:v>
                </c:pt>
                <c:pt idx="87532">
                  <c:v>1335</c:v>
                </c:pt>
                <c:pt idx="87533">
                  <c:v>1318</c:v>
                </c:pt>
                <c:pt idx="87534">
                  <c:v>1271</c:v>
                </c:pt>
                <c:pt idx="87535">
                  <c:v>1314</c:v>
                </c:pt>
                <c:pt idx="87536">
                  <c:v>1379</c:v>
                </c:pt>
                <c:pt idx="87537">
                  <c:v>1413</c:v>
                </c:pt>
                <c:pt idx="87538">
                  <c:v>1454</c:v>
                </c:pt>
                <c:pt idx="87539">
                  <c:v>1529</c:v>
                </c:pt>
                <c:pt idx="87540">
                  <c:v>1556</c:v>
                </c:pt>
                <c:pt idx="87541">
                  <c:v>1574</c:v>
                </c:pt>
                <c:pt idx="87542">
                  <c:v>1494</c:v>
                </c:pt>
                <c:pt idx="87543">
                  <c:v>1490</c:v>
                </c:pt>
                <c:pt idx="87544">
                  <c:v>1466</c:v>
                </c:pt>
                <c:pt idx="87545">
                  <c:v>1493</c:v>
                </c:pt>
                <c:pt idx="87546">
                  <c:v>1623</c:v>
                </c:pt>
                <c:pt idx="87547">
                  <c:v>1597</c:v>
                </c:pt>
                <c:pt idx="87548">
                  <c:v>1589</c:v>
                </c:pt>
                <c:pt idx="87549">
                  <c:v>1616</c:v>
                </c:pt>
                <c:pt idx="87550">
                  <c:v>1512</c:v>
                </c:pt>
                <c:pt idx="87551">
                  <c:v>1452</c:v>
                </c:pt>
                <c:pt idx="87552">
                  <c:v>1380</c:v>
                </c:pt>
                <c:pt idx="87553">
                  <c:v>1381</c:v>
                </c:pt>
                <c:pt idx="87554">
                  <c:v>1334</c:v>
                </c:pt>
                <c:pt idx="87555">
                  <c:v>1322</c:v>
                </c:pt>
                <c:pt idx="87556">
                  <c:v>1349</c:v>
                </c:pt>
                <c:pt idx="87557">
                  <c:v>1383</c:v>
                </c:pt>
                <c:pt idx="87558">
                  <c:v>1381</c:v>
                </c:pt>
                <c:pt idx="87559">
                  <c:v>1542</c:v>
                </c:pt>
                <c:pt idx="87560">
                  <c:v>1636</c:v>
                </c:pt>
                <c:pt idx="87561">
                  <c:v>1680</c:v>
                </c:pt>
                <c:pt idx="87562">
                  <c:v>1761</c:v>
                </c:pt>
                <c:pt idx="87563">
                  <c:v>1778</c:v>
                </c:pt>
                <c:pt idx="87564">
                  <c:v>1807</c:v>
                </c:pt>
                <c:pt idx="87565">
                  <c:v>1844</c:v>
                </c:pt>
                <c:pt idx="87566">
                  <c:v>1837</c:v>
                </c:pt>
                <c:pt idx="87567">
                  <c:v>1769</c:v>
                </c:pt>
                <c:pt idx="87568">
                  <c:v>1667</c:v>
                </c:pt>
                <c:pt idx="87569">
                  <c:v>1621</c:v>
                </c:pt>
                <c:pt idx="87570">
                  <c:v>1692</c:v>
                </c:pt>
                <c:pt idx="87571">
                  <c:v>1673</c:v>
                </c:pt>
                <c:pt idx="87572">
                  <c:v>1642</c:v>
                </c:pt>
                <c:pt idx="87573">
                  <c:v>1610</c:v>
                </c:pt>
                <c:pt idx="87574">
                  <c:v>1510</c:v>
                </c:pt>
                <c:pt idx="87575">
                  <c:v>1431</c:v>
                </c:pt>
                <c:pt idx="87576">
                  <c:v>1394</c:v>
                </c:pt>
                <c:pt idx="87577">
                  <c:v>1348</c:v>
                </c:pt>
                <c:pt idx="87578">
                  <c:v>1308</c:v>
                </c:pt>
                <c:pt idx="87579">
                  <c:v>1317</c:v>
                </c:pt>
                <c:pt idx="87580">
                  <c:v>1272</c:v>
                </c:pt>
                <c:pt idx="87581">
                  <c:v>1360</c:v>
                </c:pt>
                <c:pt idx="87582">
                  <c:v>1354</c:v>
                </c:pt>
                <c:pt idx="87583">
                  <c:v>1457</c:v>
                </c:pt>
                <c:pt idx="87584">
                  <c:v>1464</c:v>
                </c:pt>
                <c:pt idx="87585">
                  <c:v>1512</c:v>
                </c:pt>
                <c:pt idx="87586">
                  <c:v>1555</c:v>
                </c:pt>
                <c:pt idx="87587">
                  <c:v>1559</c:v>
                </c:pt>
                <c:pt idx="87588">
                  <c:v>1511</c:v>
                </c:pt>
                <c:pt idx="87589">
                  <c:v>1534</c:v>
                </c:pt>
                <c:pt idx="87590">
                  <c:v>1488</c:v>
                </c:pt>
                <c:pt idx="87591">
                  <c:v>1513</c:v>
                </c:pt>
                <c:pt idx="87592">
                  <c:v>1464</c:v>
                </c:pt>
                <c:pt idx="87593">
                  <c:v>1468</c:v>
                </c:pt>
                <c:pt idx="87594">
                  <c:v>1552</c:v>
                </c:pt>
                <c:pt idx="87595">
                  <c:v>1507</c:v>
                </c:pt>
                <c:pt idx="87596">
                  <c:v>1443</c:v>
                </c:pt>
                <c:pt idx="87597">
                  <c:v>1328</c:v>
                </c:pt>
                <c:pt idx="87598">
                  <c:v>1273</c:v>
                </c:pt>
                <c:pt idx="87599">
                  <c:v>1209</c:v>
                </c:pt>
              </c:numCache>
            </c:numRef>
          </c:yVal>
          <c:smooth val="1"/>
          <c:extLst>
            <c:ext xmlns:c16="http://schemas.microsoft.com/office/drawing/2014/chart" uri="{C3380CC4-5D6E-409C-BE32-E72D297353CC}">
              <c16:uniqueId val="{00000000-CDDA-4CE0-9469-EB8E49F29C3B}"/>
            </c:ext>
          </c:extLst>
        </c:ser>
        <c:ser>
          <c:idx val="1"/>
          <c:order val="1"/>
          <c:tx>
            <c:v>Predicted Power Consumption</c:v>
          </c:tx>
          <c:spPr>
            <a:ln w="19050" cap="rnd">
              <a:solidFill>
                <a:schemeClr val="accent5"/>
              </a:solidFill>
              <a:round/>
            </a:ln>
            <a:effectLst/>
          </c:spPr>
          <c:marker>
            <c:symbol val="none"/>
          </c:marker>
          <c:xVal>
            <c:numRef>
              <c:f>Hoja1!$A$2:$A$8759</c:f>
              <c:numCache>
                <c:formatCode>General</c:formatCode>
                <c:ptCount val="8758"/>
                <c:pt idx="0">
                  <c:v>1546311600</c:v>
                </c:pt>
                <c:pt idx="1">
                  <c:v>1546315200</c:v>
                </c:pt>
                <c:pt idx="2">
                  <c:v>1546318800</c:v>
                </c:pt>
                <c:pt idx="3">
                  <c:v>1546322400</c:v>
                </c:pt>
                <c:pt idx="4">
                  <c:v>1546326000</c:v>
                </c:pt>
                <c:pt idx="5">
                  <c:v>1546329600</c:v>
                </c:pt>
                <c:pt idx="6">
                  <c:v>1546333200</c:v>
                </c:pt>
                <c:pt idx="7">
                  <c:v>1546336800</c:v>
                </c:pt>
                <c:pt idx="8">
                  <c:v>1546340400</c:v>
                </c:pt>
                <c:pt idx="9">
                  <c:v>1546344000</c:v>
                </c:pt>
                <c:pt idx="10">
                  <c:v>1546347600</c:v>
                </c:pt>
                <c:pt idx="11">
                  <c:v>1546351200</c:v>
                </c:pt>
                <c:pt idx="12">
                  <c:v>1546354800</c:v>
                </c:pt>
                <c:pt idx="13">
                  <c:v>1546358400</c:v>
                </c:pt>
                <c:pt idx="14">
                  <c:v>1546362000</c:v>
                </c:pt>
                <c:pt idx="15">
                  <c:v>1546365600</c:v>
                </c:pt>
                <c:pt idx="16">
                  <c:v>1546369200</c:v>
                </c:pt>
                <c:pt idx="17">
                  <c:v>1546372800</c:v>
                </c:pt>
                <c:pt idx="18">
                  <c:v>1546376400</c:v>
                </c:pt>
                <c:pt idx="19">
                  <c:v>1546380000</c:v>
                </c:pt>
                <c:pt idx="20">
                  <c:v>1546383600</c:v>
                </c:pt>
                <c:pt idx="21">
                  <c:v>1546387200</c:v>
                </c:pt>
                <c:pt idx="22">
                  <c:v>1546390800</c:v>
                </c:pt>
                <c:pt idx="23">
                  <c:v>1546394400</c:v>
                </c:pt>
                <c:pt idx="24">
                  <c:v>1546398000</c:v>
                </c:pt>
                <c:pt idx="25">
                  <c:v>1546401600</c:v>
                </c:pt>
                <c:pt idx="26">
                  <c:v>1546405200</c:v>
                </c:pt>
                <c:pt idx="27">
                  <c:v>1546408800</c:v>
                </c:pt>
                <c:pt idx="28">
                  <c:v>1546412400</c:v>
                </c:pt>
                <c:pt idx="29">
                  <c:v>1546416000</c:v>
                </c:pt>
                <c:pt idx="30">
                  <c:v>1546419600</c:v>
                </c:pt>
                <c:pt idx="31">
                  <c:v>1546423200</c:v>
                </c:pt>
                <c:pt idx="32">
                  <c:v>1546426800</c:v>
                </c:pt>
                <c:pt idx="33">
                  <c:v>1546430400</c:v>
                </c:pt>
                <c:pt idx="34">
                  <c:v>1546434000</c:v>
                </c:pt>
                <c:pt idx="35">
                  <c:v>1546437600</c:v>
                </c:pt>
                <c:pt idx="36">
                  <c:v>1546441200</c:v>
                </c:pt>
                <c:pt idx="37">
                  <c:v>1546444800</c:v>
                </c:pt>
                <c:pt idx="38">
                  <c:v>1546448400</c:v>
                </c:pt>
                <c:pt idx="39">
                  <c:v>1546452000</c:v>
                </c:pt>
                <c:pt idx="40">
                  <c:v>1546455600</c:v>
                </c:pt>
                <c:pt idx="41">
                  <c:v>1546459200</c:v>
                </c:pt>
                <c:pt idx="42">
                  <c:v>1546462800</c:v>
                </c:pt>
                <c:pt idx="43">
                  <c:v>1546466400</c:v>
                </c:pt>
                <c:pt idx="44">
                  <c:v>1546470000</c:v>
                </c:pt>
                <c:pt idx="45">
                  <c:v>1546473600</c:v>
                </c:pt>
                <c:pt idx="46">
                  <c:v>1546477200</c:v>
                </c:pt>
                <c:pt idx="47">
                  <c:v>1546480800</c:v>
                </c:pt>
                <c:pt idx="48">
                  <c:v>1546484400</c:v>
                </c:pt>
                <c:pt idx="49">
                  <c:v>1546488000</c:v>
                </c:pt>
                <c:pt idx="50">
                  <c:v>1546491600</c:v>
                </c:pt>
                <c:pt idx="51">
                  <c:v>1546495200</c:v>
                </c:pt>
                <c:pt idx="52">
                  <c:v>1546498800</c:v>
                </c:pt>
                <c:pt idx="53">
                  <c:v>1546502400</c:v>
                </c:pt>
                <c:pt idx="54">
                  <c:v>1546506000</c:v>
                </c:pt>
                <c:pt idx="55">
                  <c:v>1546509600</c:v>
                </c:pt>
                <c:pt idx="56">
                  <c:v>1546513200</c:v>
                </c:pt>
                <c:pt idx="57">
                  <c:v>1546516800</c:v>
                </c:pt>
                <c:pt idx="58">
                  <c:v>1546520400</c:v>
                </c:pt>
                <c:pt idx="59">
                  <c:v>1546524000</c:v>
                </c:pt>
                <c:pt idx="60">
                  <c:v>1546527600</c:v>
                </c:pt>
                <c:pt idx="61">
                  <c:v>1546531200</c:v>
                </c:pt>
                <c:pt idx="62">
                  <c:v>1546534800</c:v>
                </c:pt>
                <c:pt idx="63">
                  <c:v>1546538400</c:v>
                </c:pt>
                <c:pt idx="64">
                  <c:v>1546542000</c:v>
                </c:pt>
                <c:pt idx="65">
                  <c:v>1546545600</c:v>
                </c:pt>
                <c:pt idx="66">
                  <c:v>1546549200</c:v>
                </c:pt>
                <c:pt idx="67">
                  <c:v>1546552800</c:v>
                </c:pt>
                <c:pt idx="68">
                  <c:v>1546556400</c:v>
                </c:pt>
                <c:pt idx="69">
                  <c:v>1546560000</c:v>
                </c:pt>
                <c:pt idx="70">
                  <c:v>1546563600</c:v>
                </c:pt>
                <c:pt idx="71">
                  <c:v>1546567200</c:v>
                </c:pt>
                <c:pt idx="72">
                  <c:v>1546570800</c:v>
                </c:pt>
                <c:pt idx="73">
                  <c:v>1546574400</c:v>
                </c:pt>
                <c:pt idx="74">
                  <c:v>1546578000</c:v>
                </c:pt>
                <c:pt idx="75">
                  <c:v>1546581600</c:v>
                </c:pt>
                <c:pt idx="76">
                  <c:v>1546585200</c:v>
                </c:pt>
                <c:pt idx="77">
                  <c:v>1546588800</c:v>
                </c:pt>
                <c:pt idx="78">
                  <c:v>1546592400</c:v>
                </c:pt>
                <c:pt idx="79">
                  <c:v>1546596000</c:v>
                </c:pt>
                <c:pt idx="80">
                  <c:v>1546599600</c:v>
                </c:pt>
                <c:pt idx="81">
                  <c:v>1546603200</c:v>
                </c:pt>
                <c:pt idx="82">
                  <c:v>1546606800</c:v>
                </c:pt>
                <c:pt idx="83">
                  <c:v>1546610400</c:v>
                </c:pt>
                <c:pt idx="84">
                  <c:v>1546614000</c:v>
                </c:pt>
                <c:pt idx="85">
                  <c:v>1546617600</c:v>
                </c:pt>
                <c:pt idx="86">
                  <c:v>1546621200</c:v>
                </c:pt>
                <c:pt idx="87">
                  <c:v>1546624800</c:v>
                </c:pt>
                <c:pt idx="88">
                  <c:v>1546628400</c:v>
                </c:pt>
                <c:pt idx="89">
                  <c:v>1546632000</c:v>
                </c:pt>
                <c:pt idx="90">
                  <c:v>1546635600</c:v>
                </c:pt>
                <c:pt idx="91">
                  <c:v>1546639200</c:v>
                </c:pt>
                <c:pt idx="92">
                  <c:v>1546642800</c:v>
                </c:pt>
                <c:pt idx="93">
                  <c:v>1546646400</c:v>
                </c:pt>
                <c:pt idx="94">
                  <c:v>1546650000</c:v>
                </c:pt>
                <c:pt idx="95">
                  <c:v>1546653600</c:v>
                </c:pt>
                <c:pt idx="96">
                  <c:v>1546657200</c:v>
                </c:pt>
                <c:pt idx="97">
                  <c:v>1546660800</c:v>
                </c:pt>
                <c:pt idx="98">
                  <c:v>1546664400</c:v>
                </c:pt>
                <c:pt idx="99">
                  <c:v>1546668000</c:v>
                </c:pt>
                <c:pt idx="100">
                  <c:v>1546671600</c:v>
                </c:pt>
                <c:pt idx="101">
                  <c:v>1546675200</c:v>
                </c:pt>
                <c:pt idx="102">
                  <c:v>1546678800</c:v>
                </c:pt>
                <c:pt idx="103">
                  <c:v>1546682400</c:v>
                </c:pt>
                <c:pt idx="104">
                  <c:v>1546686000</c:v>
                </c:pt>
                <c:pt idx="105">
                  <c:v>1546689600</c:v>
                </c:pt>
                <c:pt idx="106">
                  <c:v>1546693200</c:v>
                </c:pt>
                <c:pt idx="107">
                  <c:v>1546696800</c:v>
                </c:pt>
                <c:pt idx="108">
                  <c:v>1546700400</c:v>
                </c:pt>
                <c:pt idx="109">
                  <c:v>1546704000</c:v>
                </c:pt>
                <c:pt idx="110">
                  <c:v>1546707600</c:v>
                </c:pt>
                <c:pt idx="111">
                  <c:v>1546711200</c:v>
                </c:pt>
                <c:pt idx="112">
                  <c:v>1546714800</c:v>
                </c:pt>
                <c:pt idx="113">
                  <c:v>1546718400</c:v>
                </c:pt>
                <c:pt idx="114">
                  <c:v>1546722000</c:v>
                </c:pt>
                <c:pt idx="115">
                  <c:v>1546725600</c:v>
                </c:pt>
                <c:pt idx="116">
                  <c:v>1546729200</c:v>
                </c:pt>
                <c:pt idx="117">
                  <c:v>1546732800</c:v>
                </c:pt>
                <c:pt idx="118">
                  <c:v>1546736400</c:v>
                </c:pt>
                <c:pt idx="119">
                  <c:v>1546740000</c:v>
                </c:pt>
                <c:pt idx="120">
                  <c:v>1546743600</c:v>
                </c:pt>
                <c:pt idx="121">
                  <c:v>1546747200</c:v>
                </c:pt>
                <c:pt idx="122">
                  <c:v>1546750800</c:v>
                </c:pt>
                <c:pt idx="123">
                  <c:v>1546754400</c:v>
                </c:pt>
                <c:pt idx="124">
                  <c:v>1546758000</c:v>
                </c:pt>
                <c:pt idx="125">
                  <c:v>1546761600</c:v>
                </c:pt>
                <c:pt idx="126">
                  <c:v>1546765200</c:v>
                </c:pt>
                <c:pt idx="127">
                  <c:v>1546768800</c:v>
                </c:pt>
                <c:pt idx="128">
                  <c:v>1546772400</c:v>
                </c:pt>
                <c:pt idx="129">
                  <c:v>1546776000</c:v>
                </c:pt>
                <c:pt idx="130">
                  <c:v>1546779600</c:v>
                </c:pt>
                <c:pt idx="131">
                  <c:v>1546783200</c:v>
                </c:pt>
                <c:pt idx="132">
                  <c:v>1546786800</c:v>
                </c:pt>
                <c:pt idx="133">
                  <c:v>1546790400</c:v>
                </c:pt>
                <c:pt idx="134">
                  <c:v>1546794000</c:v>
                </c:pt>
                <c:pt idx="135">
                  <c:v>1546797600</c:v>
                </c:pt>
                <c:pt idx="136">
                  <c:v>1546801200</c:v>
                </c:pt>
                <c:pt idx="137">
                  <c:v>1546804800</c:v>
                </c:pt>
                <c:pt idx="138">
                  <c:v>1546808400</c:v>
                </c:pt>
                <c:pt idx="139">
                  <c:v>1546812000</c:v>
                </c:pt>
                <c:pt idx="140">
                  <c:v>1546815600</c:v>
                </c:pt>
                <c:pt idx="141">
                  <c:v>1546819200</c:v>
                </c:pt>
                <c:pt idx="142">
                  <c:v>1546822800</c:v>
                </c:pt>
                <c:pt idx="143">
                  <c:v>1546826400</c:v>
                </c:pt>
                <c:pt idx="144">
                  <c:v>1546830000</c:v>
                </c:pt>
                <c:pt idx="145">
                  <c:v>1546833600</c:v>
                </c:pt>
                <c:pt idx="146">
                  <c:v>1546837200</c:v>
                </c:pt>
                <c:pt idx="147">
                  <c:v>1546840800</c:v>
                </c:pt>
                <c:pt idx="148">
                  <c:v>1546844400</c:v>
                </c:pt>
                <c:pt idx="149">
                  <c:v>1546848000</c:v>
                </c:pt>
                <c:pt idx="150">
                  <c:v>1546851600</c:v>
                </c:pt>
                <c:pt idx="151">
                  <c:v>1546855200</c:v>
                </c:pt>
                <c:pt idx="152">
                  <c:v>1546858800</c:v>
                </c:pt>
                <c:pt idx="153">
                  <c:v>1546862400</c:v>
                </c:pt>
                <c:pt idx="154">
                  <c:v>1546866000</c:v>
                </c:pt>
                <c:pt idx="155">
                  <c:v>1546869600</c:v>
                </c:pt>
                <c:pt idx="156">
                  <c:v>1546873200</c:v>
                </c:pt>
                <c:pt idx="157">
                  <c:v>1546876800</c:v>
                </c:pt>
                <c:pt idx="158">
                  <c:v>1546880400</c:v>
                </c:pt>
                <c:pt idx="159">
                  <c:v>1546884000</c:v>
                </c:pt>
                <c:pt idx="160">
                  <c:v>1546887600</c:v>
                </c:pt>
                <c:pt idx="161">
                  <c:v>1546891200</c:v>
                </c:pt>
                <c:pt idx="162">
                  <c:v>1546894800</c:v>
                </c:pt>
                <c:pt idx="163">
                  <c:v>1546898400</c:v>
                </c:pt>
                <c:pt idx="164">
                  <c:v>1546902000</c:v>
                </c:pt>
                <c:pt idx="165">
                  <c:v>1546905600</c:v>
                </c:pt>
                <c:pt idx="166">
                  <c:v>1546909200</c:v>
                </c:pt>
                <c:pt idx="167">
                  <c:v>1546912800</c:v>
                </c:pt>
                <c:pt idx="168">
                  <c:v>1546916400</c:v>
                </c:pt>
                <c:pt idx="169">
                  <c:v>1546920000</c:v>
                </c:pt>
                <c:pt idx="170">
                  <c:v>1546923600</c:v>
                </c:pt>
                <c:pt idx="171">
                  <c:v>1546927200</c:v>
                </c:pt>
                <c:pt idx="172">
                  <c:v>1546930800</c:v>
                </c:pt>
                <c:pt idx="173">
                  <c:v>1546934400</c:v>
                </c:pt>
                <c:pt idx="174">
                  <c:v>1546938000</c:v>
                </c:pt>
                <c:pt idx="175">
                  <c:v>1546941600</c:v>
                </c:pt>
                <c:pt idx="176">
                  <c:v>1546945200</c:v>
                </c:pt>
                <c:pt idx="177">
                  <c:v>1546948800</c:v>
                </c:pt>
                <c:pt idx="178">
                  <c:v>1546952400</c:v>
                </c:pt>
                <c:pt idx="179">
                  <c:v>1546956000</c:v>
                </c:pt>
                <c:pt idx="180">
                  <c:v>1546959600</c:v>
                </c:pt>
                <c:pt idx="181">
                  <c:v>1546963200</c:v>
                </c:pt>
                <c:pt idx="182">
                  <c:v>1546966800</c:v>
                </c:pt>
                <c:pt idx="183">
                  <c:v>1546970400</c:v>
                </c:pt>
                <c:pt idx="184">
                  <c:v>1546974000</c:v>
                </c:pt>
                <c:pt idx="185">
                  <c:v>1546977600</c:v>
                </c:pt>
                <c:pt idx="186">
                  <c:v>1546981200</c:v>
                </c:pt>
                <c:pt idx="187">
                  <c:v>1546984800</c:v>
                </c:pt>
                <c:pt idx="188">
                  <c:v>1546988400</c:v>
                </c:pt>
                <c:pt idx="189">
                  <c:v>1546992000</c:v>
                </c:pt>
                <c:pt idx="190">
                  <c:v>1546995600</c:v>
                </c:pt>
                <c:pt idx="191">
                  <c:v>1546999200</c:v>
                </c:pt>
                <c:pt idx="192">
                  <c:v>1547002800</c:v>
                </c:pt>
                <c:pt idx="193">
                  <c:v>1547006400</c:v>
                </c:pt>
                <c:pt idx="194">
                  <c:v>1547010000</c:v>
                </c:pt>
                <c:pt idx="195">
                  <c:v>1547013600</c:v>
                </c:pt>
                <c:pt idx="196">
                  <c:v>1547017200</c:v>
                </c:pt>
                <c:pt idx="197">
                  <c:v>1547020800</c:v>
                </c:pt>
                <c:pt idx="198">
                  <c:v>1547024400</c:v>
                </c:pt>
                <c:pt idx="199">
                  <c:v>1547028000</c:v>
                </c:pt>
                <c:pt idx="200">
                  <c:v>1547031600</c:v>
                </c:pt>
                <c:pt idx="201">
                  <c:v>1547035200</c:v>
                </c:pt>
                <c:pt idx="202">
                  <c:v>1547038800</c:v>
                </c:pt>
                <c:pt idx="203">
                  <c:v>1547042400</c:v>
                </c:pt>
                <c:pt idx="204">
                  <c:v>1547046000</c:v>
                </c:pt>
                <c:pt idx="205">
                  <c:v>1547049600</c:v>
                </c:pt>
                <c:pt idx="206">
                  <c:v>1547053200</c:v>
                </c:pt>
                <c:pt idx="207">
                  <c:v>1547056800</c:v>
                </c:pt>
                <c:pt idx="208">
                  <c:v>1547060400</c:v>
                </c:pt>
                <c:pt idx="209">
                  <c:v>1547064000</c:v>
                </c:pt>
                <c:pt idx="210">
                  <c:v>1547067600</c:v>
                </c:pt>
                <c:pt idx="211">
                  <c:v>1547071200</c:v>
                </c:pt>
                <c:pt idx="212">
                  <c:v>1547074800</c:v>
                </c:pt>
                <c:pt idx="213">
                  <c:v>1547078400</c:v>
                </c:pt>
                <c:pt idx="214">
                  <c:v>1547082000</c:v>
                </c:pt>
                <c:pt idx="215">
                  <c:v>1547085600</c:v>
                </c:pt>
                <c:pt idx="216">
                  <c:v>1547089200</c:v>
                </c:pt>
                <c:pt idx="217">
                  <c:v>1547092800</c:v>
                </c:pt>
                <c:pt idx="218">
                  <c:v>1547096400</c:v>
                </c:pt>
                <c:pt idx="219">
                  <c:v>1547100000</c:v>
                </c:pt>
                <c:pt idx="220">
                  <c:v>1547103600</c:v>
                </c:pt>
                <c:pt idx="221">
                  <c:v>1547107200</c:v>
                </c:pt>
                <c:pt idx="222">
                  <c:v>1547110800</c:v>
                </c:pt>
                <c:pt idx="223">
                  <c:v>1547114400</c:v>
                </c:pt>
                <c:pt idx="224">
                  <c:v>1547118000</c:v>
                </c:pt>
                <c:pt idx="225">
                  <c:v>1547121600</c:v>
                </c:pt>
                <c:pt idx="226">
                  <c:v>1547125200</c:v>
                </c:pt>
                <c:pt idx="227">
                  <c:v>1547128800</c:v>
                </c:pt>
                <c:pt idx="228">
                  <c:v>1547132400</c:v>
                </c:pt>
                <c:pt idx="229">
                  <c:v>1547136000</c:v>
                </c:pt>
                <c:pt idx="230">
                  <c:v>1547139600</c:v>
                </c:pt>
                <c:pt idx="231">
                  <c:v>1547143200</c:v>
                </c:pt>
                <c:pt idx="232">
                  <c:v>1547146800</c:v>
                </c:pt>
                <c:pt idx="233">
                  <c:v>1547150400</c:v>
                </c:pt>
                <c:pt idx="234">
                  <c:v>1547154000</c:v>
                </c:pt>
                <c:pt idx="235">
                  <c:v>1547157600</c:v>
                </c:pt>
                <c:pt idx="236">
                  <c:v>1547161200</c:v>
                </c:pt>
                <c:pt idx="237">
                  <c:v>1547164800</c:v>
                </c:pt>
                <c:pt idx="238">
                  <c:v>1547168400</c:v>
                </c:pt>
                <c:pt idx="239">
                  <c:v>1547172000</c:v>
                </c:pt>
                <c:pt idx="240">
                  <c:v>1547175600</c:v>
                </c:pt>
                <c:pt idx="241">
                  <c:v>1547179200</c:v>
                </c:pt>
                <c:pt idx="242">
                  <c:v>1547182800</c:v>
                </c:pt>
                <c:pt idx="243">
                  <c:v>1547186400</c:v>
                </c:pt>
                <c:pt idx="244">
                  <c:v>1547190000</c:v>
                </c:pt>
                <c:pt idx="245">
                  <c:v>1547193600</c:v>
                </c:pt>
                <c:pt idx="246">
                  <c:v>1547197200</c:v>
                </c:pt>
                <c:pt idx="247">
                  <c:v>1547200800</c:v>
                </c:pt>
                <c:pt idx="248">
                  <c:v>1547204400</c:v>
                </c:pt>
                <c:pt idx="249">
                  <c:v>1547208000</c:v>
                </c:pt>
                <c:pt idx="250">
                  <c:v>1547211600</c:v>
                </c:pt>
                <c:pt idx="251">
                  <c:v>1547215200</c:v>
                </c:pt>
                <c:pt idx="252">
                  <c:v>1547218800</c:v>
                </c:pt>
                <c:pt idx="253">
                  <c:v>1547222400</c:v>
                </c:pt>
                <c:pt idx="254">
                  <c:v>1547226000</c:v>
                </c:pt>
                <c:pt idx="255">
                  <c:v>1547229600</c:v>
                </c:pt>
                <c:pt idx="256">
                  <c:v>1547233200</c:v>
                </c:pt>
                <c:pt idx="257">
                  <c:v>1547236800</c:v>
                </c:pt>
                <c:pt idx="258">
                  <c:v>1547240400</c:v>
                </c:pt>
                <c:pt idx="259">
                  <c:v>1547244000</c:v>
                </c:pt>
                <c:pt idx="260">
                  <c:v>1547247600</c:v>
                </c:pt>
                <c:pt idx="261">
                  <c:v>1547251200</c:v>
                </c:pt>
                <c:pt idx="262">
                  <c:v>1547254800</c:v>
                </c:pt>
                <c:pt idx="263">
                  <c:v>1547258400</c:v>
                </c:pt>
                <c:pt idx="264">
                  <c:v>1547262000</c:v>
                </c:pt>
                <c:pt idx="265">
                  <c:v>1547265600</c:v>
                </c:pt>
                <c:pt idx="266">
                  <c:v>1547269200</c:v>
                </c:pt>
                <c:pt idx="267">
                  <c:v>1547272800</c:v>
                </c:pt>
                <c:pt idx="268">
                  <c:v>1547276400</c:v>
                </c:pt>
                <c:pt idx="269">
                  <c:v>1547280000</c:v>
                </c:pt>
                <c:pt idx="270">
                  <c:v>1547283600</c:v>
                </c:pt>
                <c:pt idx="271">
                  <c:v>1547287200</c:v>
                </c:pt>
                <c:pt idx="272">
                  <c:v>1547290800</c:v>
                </c:pt>
                <c:pt idx="273">
                  <c:v>1547294400</c:v>
                </c:pt>
                <c:pt idx="274">
                  <c:v>1547298000</c:v>
                </c:pt>
                <c:pt idx="275">
                  <c:v>1547301600</c:v>
                </c:pt>
                <c:pt idx="276">
                  <c:v>1547305200</c:v>
                </c:pt>
                <c:pt idx="277">
                  <c:v>1547308800</c:v>
                </c:pt>
                <c:pt idx="278">
                  <c:v>1547312400</c:v>
                </c:pt>
                <c:pt idx="279">
                  <c:v>1547316000</c:v>
                </c:pt>
                <c:pt idx="280">
                  <c:v>1547319600</c:v>
                </c:pt>
                <c:pt idx="281">
                  <c:v>1547323200</c:v>
                </c:pt>
                <c:pt idx="282">
                  <c:v>1547326800</c:v>
                </c:pt>
                <c:pt idx="283">
                  <c:v>1547330400</c:v>
                </c:pt>
                <c:pt idx="284">
                  <c:v>1547334000</c:v>
                </c:pt>
                <c:pt idx="285">
                  <c:v>1547337600</c:v>
                </c:pt>
                <c:pt idx="286">
                  <c:v>1547341200</c:v>
                </c:pt>
                <c:pt idx="287">
                  <c:v>1547344800</c:v>
                </c:pt>
                <c:pt idx="288">
                  <c:v>1547348400</c:v>
                </c:pt>
                <c:pt idx="289">
                  <c:v>1547352000</c:v>
                </c:pt>
                <c:pt idx="290">
                  <c:v>1547355600</c:v>
                </c:pt>
                <c:pt idx="291">
                  <c:v>1547359200</c:v>
                </c:pt>
                <c:pt idx="292">
                  <c:v>1547362800</c:v>
                </c:pt>
                <c:pt idx="293">
                  <c:v>1547366400</c:v>
                </c:pt>
                <c:pt idx="294">
                  <c:v>1547370000</c:v>
                </c:pt>
                <c:pt idx="295">
                  <c:v>1547373600</c:v>
                </c:pt>
                <c:pt idx="296">
                  <c:v>1547377200</c:v>
                </c:pt>
                <c:pt idx="297">
                  <c:v>1547380800</c:v>
                </c:pt>
                <c:pt idx="298">
                  <c:v>1547384400</c:v>
                </c:pt>
                <c:pt idx="299">
                  <c:v>1547388000</c:v>
                </c:pt>
                <c:pt idx="300">
                  <c:v>1547391600</c:v>
                </c:pt>
                <c:pt idx="301">
                  <c:v>1547395200</c:v>
                </c:pt>
                <c:pt idx="302">
                  <c:v>1547398800</c:v>
                </c:pt>
                <c:pt idx="303">
                  <c:v>1547402400</c:v>
                </c:pt>
                <c:pt idx="304">
                  <c:v>1547406000</c:v>
                </c:pt>
                <c:pt idx="305">
                  <c:v>1547409600</c:v>
                </c:pt>
                <c:pt idx="306">
                  <c:v>1547413200</c:v>
                </c:pt>
                <c:pt idx="307">
                  <c:v>1547416800</c:v>
                </c:pt>
                <c:pt idx="308">
                  <c:v>1547420400</c:v>
                </c:pt>
                <c:pt idx="309">
                  <c:v>1547424000</c:v>
                </c:pt>
                <c:pt idx="310">
                  <c:v>1547427600</c:v>
                </c:pt>
                <c:pt idx="311">
                  <c:v>1547431200</c:v>
                </c:pt>
                <c:pt idx="312">
                  <c:v>1547434800</c:v>
                </c:pt>
                <c:pt idx="313">
                  <c:v>1547438400</c:v>
                </c:pt>
                <c:pt idx="314">
                  <c:v>1547442000</c:v>
                </c:pt>
                <c:pt idx="315">
                  <c:v>1547445600</c:v>
                </c:pt>
                <c:pt idx="316">
                  <c:v>1547449200</c:v>
                </c:pt>
                <c:pt idx="317">
                  <c:v>1547452800</c:v>
                </c:pt>
                <c:pt idx="318">
                  <c:v>1547456400</c:v>
                </c:pt>
                <c:pt idx="319">
                  <c:v>1547460000</c:v>
                </c:pt>
                <c:pt idx="320">
                  <c:v>1547463600</c:v>
                </c:pt>
                <c:pt idx="321">
                  <c:v>1547467200</c:v>
                </c:pt>
                <c:pt idx="322">
                  <c:v>1547470800</c:v>
                </c:pt>
                <c:pt idx="323">
                  <c:v>1547474400</c:v>
                </c:pt>
                <c:pt idx="324">
                  <c:v>1547478000</c:v>
                </c:pt>
                <c:pt idx="325">
                  <c:v>1547481600</c:v>
                </c:pt>
                <c:pt idx="326">
                  <c:v>1547485200</c:v>
                </c:pt>
                <c:pt idx="327">
                  <c:v>1547488800</c:v>
                </c:pt>
                <c:pt idx="328">
                  <c:v>1547492400</c:v>
                </c:pt>
                <c:pt idx="329">
                  <c:v>1547496000</c:v>
                </c:pt>
                <c:pt idx="330">
                  <c:v>1547499600</c:v>
                </c:pt>
                <c:pt idx="331">
                  <c:v>1547503200</c:v>
                </c:pt>
                <c:pt idx="332">
                  <c:v>1547506800</c:v>
                </c:pt>
                <c:pt idx="333">
                  <c:v>1547510400</c:v>
                </c:pt>
                <c:pt idx="334">
                  <c:v>1547514000</c:v>
                </c:pt>
                <c:pt idx="335">
                  <c:v>1547517600</c:v>
                </c:pt>
                <c:pt idx="336">
                  <c:v>1547521200</c:v>
                </c:pt>
                <c:pt idx="337">
                  <c:v>1547524800</c:v>
                </c:pt>
                <c:pt idx="338">
                  <c:v>1547528400</c:v>
                </c:pt>
                <c:pt idx="339">
                  <c:v>1547532000</c:v>
                </c:pt>
                <c:pt idx="340">
                  <c:v>1547535600</c:v>
                </c:pt>
                <c:pt idx="341">
                  <c:v>1547539200</c:v>
                </c:pt>
                <c:pt idx="342">
                  <c:v>1547542800</c:v>
                </c:pt>
                <c:pt idx="343">
                  <c:v>1547546400</c:v>
                </c:pt>
                <c:pt idx="344">
                  <c:v>1547550000</c:v>
                </c:pt>
                <c:pt idx="345">
                  <c:v>1547553600</c:v>
                </c:pt>
                <c:pt idx="346">
                  <c:v>1547557200</c:v>
                </c:pt>
                <c:pt idx="347">
                  <c:v>1547560800</c:v>
                </c:pt>
                <c:pt idx="348">
                  <c:v>1547564400</c:v>
                </c:pt>
                <c:pt idx="349">
                  <c:v>1547568000</c:v>
                </c:pt>
                <c:pt idx="350">
                  <c:v>1547571600</c:v>
                </c:pt>
                <c:pt idx="351">
                  <c:v>1547575200</c:v>
                </c:pt>
                <c:pt idx="352">
                  <c:v>1547578800</c:v>
                </c:pt>
                <c:pt idx="353">
                  <c:v>1547582400</c:v>
                </c:pt>
                <c:pt idx="354">
                  <c:v>1547586000</c:v>
                </c:pt>
                <c:pt idx="355">
                  <c:v>1547589600</c:v>
                </c:pt>
                <c:pt idx="356">
                  <c:v>1547593200</c:v>
                </c:pt>
                <c:pt idx="357">
                  <c:v>1547596800</c:v>
                </c:pt>
                <c:pt idx="358">
                  <c:v>1547600400</c:v>
                </c:pt>
                <c:pt idx="359">
                  <c:v>1547604000</c:v>
                </c:pt>
                <c:pt idx="360">
                  <c:v>1547607600</c:v>
                </c:pt>
                <c:pt idx="361">
                  <c:v>1547611200</c:v>
                </c:pt>
                <c:pt idx="362">
                  <c:v>1547614800</c:v>
                </c:pt>
                <c:pt idx="363">
                  <c:v>1547618400</c:v>
                </c:pt>
                <c:pt idx="364">
                  <c:v>1547622000</c:v>
                </c:pt>
                <c:pt idx="365">
                  <c:v>1547625600</c:v>
                </c:pt>
                <c:pt idx="366">
                  <c:v>1547629200</c:v>
                </c:pt>
                <c:pt idx="367">
                  <c:v>1547632800</c:v>
                </c:pt>
                <c:pt idx="368">
                  <c:v>1547636400</c:v>
                </c:pt>
                <c:pt idx="369">
                  <c:v>1547640000</c:v>
                </c:pt>
                <c:pt idx="370">
                  <c:v>1547643600</c:v>
                </c:pt>
                <c:pt idx="371">
                  <c:v>1547647200</c:v>
                </c:pt>
                <c:pt idx="372">
                  <c:v>1547650800</c:v>
                </c:pt>
                <c:pt idx="373">
                  <c:v>1547654400</c:v>
                </c:pt>
                <c:pt idx="374">
                  <c:v>1547658000</c:v>
                </c:pt>
                <c:pt idx="375">
                  <c:v>1547661600</c:v>
                </c:pt>
                <c:pt idx="376">
                  <c:v>1547665200</c:v>
                </c:pt>
                <c:pt idx="377">
                  <c:v>1547668800</c:v>
                </c:pt>
                <c:pt idx="378">
                  <c:v>1547672400</c:v>
                </c:pt>
                <c:pt idx="379">
                  <c:v>1547676000</c:v>
                </c:pt>
                <c:pt idx="380">
                  <c:v>1547679600</c:v>
                </c:pt>
                <c:pt idx="381">
                  <c:v>1547683200</c:v>
                </c:pt>
                <c:pt idx="382">
                  <c:v>1547686800</c:v>
                </c:pt>
                <c:pt idx="383">
                  <c:v>1547690400</c:v>
                </c:pt>
                <c:pt idx="384">
                  <c:v>1547694000</c:v>
                </c:pt>
                <c:pt idx="385">
                  <c:v>1547697600</c:v>
                </c:pt>
                <c:pt idx="386">
                  <c:v>1547701200</c:v>
                </c:pt>
                <c:pt idx="387">
                  <c:v>1547704800</c:v>
                </c:pt>
                <c:pt idx="388">
                  <c:v>1547708400</c:v>
                </c:pt>
                <c:pt idx="389">
                  <c:v>1547712000</c:v>
                </c:pt>
                <c:pt idx="390">
                  <c:v>1547715600</c:v>
                </c:pt>
                <c:pt idx="391">
                  <c:v>1547719200</c:v>
                </c:pt>
                <c:pt idx="392">
                  <c:v>1547722800</c:v>
                </c:pt>
                <c:pt idx="393">
                  <c:v>1547726400</c:v>
                </c:pt>
                <c:pt idx="394">
                  <c:v>1547730000</c:v>
                </c:pt>
                <c:pt idx="395">
                  <c:v>1547733600</c:v>
                </c:pt>
                <c:pt idx="396">
                  <c:v>1547737200</c:v>
                </c:pt>
                <c:pt idx="397">
                  <c:v>1547740800</c:v>
                </c:pt>
                <c:pt idx="398">
                  <c:v>1547744400</c:v>
                </c:pt>
                <c:pt idx="399">
                  <c:v>1547748000</c:v>
                </c:pt>
                <c:pt idx="400">
                  <c:v>1547751600</c:v>
                </c:pt>
                <c:pt idx="401">
                  <c:v>1547755200</c:v>
                </c:pt>
                <c:pt idx="402">
                  <c:v>1547758800</c:v>
                </c:pt>
                <c:pt idx="403">
                  <c:v>1547762400</c:v>
                </c:pt>
                <c:pt idx="404">
                  <c:v>1547766000</c:v>
                </c:pt>
                <c:pt idx="405">
                  <c:v>1547769600</c:v>
                </c:pt>
                <c:pt idx="406">
                  <c:v>1547773200</c:v>
                </c:pt>
                <c:pt idx="407">
                  <c:v>1547776800</c:v>
                </c:pt>
                <c:pt idx="408">
                  <c:v>1547780400</c:v>
                </c:pt>
                <c:pt idx="409">
                  <c:v>1547784000</c:v>
                </c:pt>
                <c:pt idx="410">
                  <c:v>1547787600</c:v>
                </c:pt>
                <c:pt idx="411">
                  <c:v>1547791200</c:v>
                </c:pt>
                <c:pt idx="412">
                  <c:v>1547794800</c:v>
                </c:pt>
                <c:pt idx="413">
                  <c:v>1547798400</c:v>
                </c:pt>
                <c:pt idx="414">
                  <c:v>1547802000</c:v>
                </c:pt>
                <c:pt idx="415">
                  <c:v>1547805600</c:v>
                </c:pt>
                <c:pt idx="416">
                  <c:v>1547809200</c:v>
                </c:pt>
                <c:pt idx="417">
                  <c:v>1547812800</c:v>
                </c:pt>
                <c:pt idx="418">
                  <c:v>1547816400</c:v>
                </c:pt>
                <c:pt idx="419">
                  <c:v>1547820000</c:v>
                </c:pt>
                <c:pt idx="420">
                  <c:v>1547823600</c:v>
                </c:pt>
                <c:pt idx="421">
                  <c:v>1547827200</c:v>
                </c:pt>
                <c:pt idx="422">
                  <c:v>1547830800</c:v>
                </c:pt>
                <c:pt idx="423">
                  <c:v>1547834400</c:v>
                </c:pt>
                <c:pt idx="424">
                  <c:v>1547838000</c:v>
                </c:pt>
                <c:pt idx="425">
                  <c:v>1547841600</c:v>
                </c:pt>
                <c:pt idx="426">
                  <c:v>1547845200</c:v>
                </c:pt>
                <c:pt idx="427">
                  <c:v>1547848800</c:v>
                </c:pt>
                <c:pt idx="428">
                  <c:v>1547852400</c:v>
                </c:pt>
                <c:pt idx="429">
                  <c:v>1547856000</c:v>
                </c:pt>
                <c:pt idx="430">
                  <c:v>1547859600</c:v>
                </c:pt>
                <c:pt idx="431">
                  <c:v>1547863200</c:v>
                </c:pt>
                <c:pt idx="432">
                  <c:v>1547866800</c:v>
                </c:pt>
                <c:pt idx="433">
                  <c:v>1547870400</c:v>
                </c:pt>
                <c:pt idx="434">
                  <c:v>1547874000</c:v>
                </c:pt>
                <c:pt idx="435">
                  <c:v>1547877600</c:v>
                </c:pt>
                <c:pt idx="436">
                  <c:v>1547881200</c:v>
                </c:pt>
                <c:pt idx="437">
                  <c:v>1547884800</c:v>
                </c:pt>
                <c:pt idx="438">
                  <c:v>1547888400</c:v>
                </c:pt>
                <c:pt idx="439">
                  <c:v>1547892000</c:v>
                </c:pt>
                <c:pt idx="440">
                  <c:v>1547895600</c:v>
                </c:pt>
                <c:pt idx="441">
                  <c:v>1547899200</c:v>
                </c:pt>
                <c:pt idx="442">
                  <c:v>1547902800</c:v>
                </c:pt>
                <c:pt idx="443">
                  <c:v>1547906400</c:v>
                </c:pt>
                <c:pt idx="444">
                  <c:v>1547910000</c:v>
                </c:pt>
                <c:pt idx="445">
                  <c:v>1547913600</c:v>
                </c:pt>
                <c:pt idx="446">
                  <c:v>1547917200</c:v>
                </c:pt>
                <c:pt idx="447">
                  <c:v>1547920800</c:v>
                </c:pt>
                <c:pt idx="448">
                  <c:v>1547924400</c:v>
                </c:pt>
                <c:pt idx="449">
                  <c:v>1547928000</c:v>
                </c:pt>
                <c:pt idx="450">
                  <c:v>1547931600</c:v>
                </c:pt>
                <c:pt idx="451">
                  <c:v>1547935200</c:v>
                </c:pt>
                <c:pt idx="452">
                  <c:v>1547938800</c:v>
                </c:pt>
                <c:pt idx="453">
                  <c:v>1547942400</c:v>
                </c:pt>
                <c:pt idx="454">
                  <c:v>1547946000</c:v>
                </c:pt>
                <c:pt idx="455">
                  <c:v>1547949600</c:v>
                </c:pt>
                <c:pt idx="456">
                  <c:v>1547953200</c:v>
                </c:pt>
                <c:pt idx="457">
                  <c:v>1547956800</c:v>
                </c:pt>
                <c:pt idx="458">
                  <c:v>1547960400</c:v>
                </c:pt>
                <c:pt idx="459">
                  <c:v>1547964000</c:v>
                </c:pt>
                <c:pt idx="460">
                  <c:v>1547967600</c:v>
                </c:pt>
                <c:pt idx="461">
                  <c:v>1547971200</c:v>
                </c:pt>
                <c:pt idx="462">
                  <c:v>1547974800</c:v>
                </c:pt>
                <c:pt idx="463">
                  <c:v>1547978400</c:v>
                </c:pt>
                <c:pt idx="464">
                  <c:v>1547982000</c:v>
                </c:pt>
                <c:pt idx="465">
                  <c:v>1547985600</c:v>
                </c:pt>
                <c:pt idx="466">
                  <c:v>1547989200</c:v>
                </c:pt>
                <c:pt idx="467">
                  <c:v>1547992800</c:v>
                </c:pt>
                <c:pt idx="468">
                  <c:v>1547996400</c:v>
                </c:pt>
                <c:pt idx="469">
                  <c:v>1548000000</c:v>
                </c:pt>
                <c:pt idx="470">
                  <c:v>1548003600</c:v>
                </c:pt>
                <c:pt idx="471">
                  <c:v>1548007200</c:v>
                </c:pt>
                <c:pt idx="472">
                  <c:v>1548010800</c:v>
                </c:pt>
                <c:pt idx="473">
                  <c:v>1548014400</c:v>
                </c:pt>
                <c:pt idx="474">
                  <c:v>1548018000</c:v>
                </c:pt>
                <c:pt idx="475">
                  <c:v>1548021600</c:v>
                </c:pt>
                <c:pt idx="476">
                  <c:v>1548025200</c:v>
                </c:pt>
                <c:pt idx="477">
                  <c:v>1548028800</c:v>
                </c:pt>
                <c:pt idx="478">
                  <c:v>1548032400</c:v>
                </c:pt>
                <c:pt idx="479">
                  <c:v>1548036000</c:v>
                </c:pt>
                <c:pt idx="480">
                  <c:v>1548039600</c:v>
                </c:pt>
                <c:pt idx="481">
                  <c:v>1548043200</c:v>
                </c:pt>
                <c:pt idx="482">
                  <c:v>1548046800</c:v>
                </c:pt>
                <c:pt idx="483">
                  <c:v>1548050400</c:v>
                </c:pt>
                <c:pt idx="484">
                  <c:v>1548054000</c:v>
                </c:pt>
                <c:pt idx="485">
                  <c:v>1548057600</c:v>
                </c:pt>
                <c:pt idx="486">
                  <c:v>1548061200</c:v>
                </c:pt>
                <c:pt idx="487">
                  <c:v>1548064800</c:v>
                </c:pt>
                <c:pt idx="488">
                  <c:v>1548068400</c:v>
                </c:pt>
                <c:pt idx="489">
                  <c:v>1548072000</c:v>
                </c:pt>
                <c:pt idx="490">
                  <c:v>1548075600</c:v>
                </c:pt>
                <c:pt idx="491">
                  <c:v>1548079200</c:v>
                </c:pt>
                <c:pt idx="492">
                  <c:v>1548082800</c:v>
                </c:pt>
                <c:pt idx="493">
                  <c:v>1548086400</c:v>
                </c:pt>
                <c:pt idx="494">
                  <c:v>1548090000</c:v>
                </c:pt>
                <c:pt idx="495">
                  <c:v>1548093600</c:v>
                </c:pt>
                <c:pt idx="496">
                  <c:v>1548097200</c:v>
                </c:pt>
                <c:pt idx="497">
                  <c:v>1548100800</c:v>
                </c:pt>
                <c:pt idx="498">
                  <c:v>1548104400</c:v>
                </c:pt>
                <c:pt idx="499">
                  <c:v>1548108000</c:v>
                </c:pt>
                <c:pt idx="500">
                  <c:v>1548111600</c:v>
                </c:pt>
                <c:pt idx="501">
                  <c:v>1548115200</c:v>
                </c:pt>
                <c:pt idx="502">
                  <c:v>1548118800</c:v>
                </c:pt>
                <c:pt idx="503">
                  <c:v>1548122400</c:v>
                </c:pt>
                <c:pt idx="504">
                  <c:v>1548126000</c:v>
                </c:pt>
                <c:pt idx="505">
                  <c:v>1548129600</c:v>
                </c:pt>
                <c:pt idx="506">
                  <c:v>1548133200</c:v>
                </c:pt>
                <c:pt idx="507">
                  <c:v>1548136800</c:v>
                </c:pt>
                <c:pt idx="508">
                  <c:v>1548140400</c:v>
                </c:pt>
                <c:pt idx="509">
                  <c:v>1548144000</c:v>
                </c:pt>
                <c:pt idx="510">
                  <c:v>1548147600</c:v>
                </c:pt>
                <c:pt idx="511">
                  <c:v>1548151200</c:v>
                </c:pt>
                <c:pt idx="512">
                  <c:v>1548154800</c:v>
                </c:pt>
                <c:pt idx="513">
                  <c:v>1548158400</c:v>
                </c:pt>
                <c:pt idx="514">
                  <c:v>1548162000</c:v>
                </c:pt>
                <c:pt idx="515">
                  <c:v>1548165600</c:v>
                </c:pt>
                <c:pt idx="516">
                  <c:v>1548169200</c:v>
                </c:pt>
                <c:pt idx="517">
                  <c:v>1548172800</c:v>
                </c:pt>
                <c:pt idx="518">
                  <c:v>1548176400</c:v>
                </c:pt>
                <c:pt idx="519">
                  <c:v>1548180000</c:v>
                </c:pt>
                <c:pt idx="520">
                  <c:v>1548183600</c:v>
                </c:pt>
                <c:pt idx="521">
                  <c:v>1548187200</c:v>
                </c:pt>
                <c:pt idx="522">
                  <c:v>1548190800</c:v>
                </c:pt>
                <c:pt idx="523">
                  <c:v>1548194400</c:v>
                </c:pt>
                <c:pt idx="524">
                  <c:v>1548198000</c:v>
                </c:pt>
                <c:pt idx="525">
                  <c:v>1548201600</c:v>
                </c:pt>
                <c:pt idx="526">
                  <c:v>1548205200</c:v>
                </c:pt>
                <c:pt idx="527">
                  <c:v>1548208800</c:v>
                </c:pt>
                <c:pt idx="528">
                  <c:v>1548212400</c:v>
                </c:pt>
                <c:pt idx="529">
                  <c:v>1548216000</c:v>
                </c:pt>
                <c:pt idx="530">
                  <c:v>1548219600</c:v>
                </c:pt>
                <c:pt idx="531">
                  <c:v>1548223200</c:v>
                </c:pt>
                <c:pt idx="532">
                  <c:v>1548226800</c:v>
                </c:pt>
                <c:pt idx="533">
                  <c:v>1548230400</c:v>
                </c:pt>
                <c:pt idx="534">
                  <c:v>1548234000</c:v>
                </c:pt>
                <c:pt idx="535">
                  <c:v>1548237600</c:v>
                </c:pt>
                <c:pt idx="536">
                  <c:v>1548241200</c:v>
                </c:pt>
                <c:pt idx="537">
                  <c:v>1548244800</c:v>
                </c:pt>
                <c:pt idx="538">
                  <c:v>1548248400</c:v>
                </c:pt>
                <c:pt idx="539">
                  <c:v>1548252000</c:v>
                </c:pt>
                <c:pt idx="540">
                  <c:v>1548255600</c:v>
                </c:pt>
                <c:pt idx="541">
                  <c:v>1548259200</c:v>
                </c:pt>
                <c:pt idx="542">
                  <c:v>1548262800</c:v>
                </c:pt>
                <c:pt idx="543">
                  <c:v>1548266400</c:v>
                </c:pt>
                <c:pt idx="544">
                  <c:v>1548270000</c:v>
                </c:pt>
                <c:pt idx="545">
                  <c:v>1548273600</c:v>
                </c:pt>
                <c:pt idx="546">
                  <c:v>1548277200</c:v>
                </c:pt>
                <c:pt idx="547">
                  <c:v>1548280800</c:v>
                </c:pt>
                <c:pt idx="548">
                  <c:v>1548284400</c:v>
                </c:pt>
                <c:pt idx="549">
                  <c:v>1548288000</c:v>
                </c:pt>
                <c:pt idx="550">
                  <c:v>1548291600</c:v>
                </c:pt>
                <c:pt idx="551">
                  <c:v>1548295200</c:v>
                </c:pt>
                <c:pt idx="552">
                  <c:v>1548298800</c:v>
                </c:pt>
                <c:pt idx="553">
                  <c:v>1548302400</c:v>
                </c:pt>
                <c:pt idx="554">
                  <c:v>1548306000</c:v>
                </c:pt>
                <c:pt idx="555">
                  <c:v>1548309600</c:v>
                </c:pt>
                <c:pt idx="556">
                  <c:v>1548313200</c:v>
                </c:pt>
                <c:pt idx="557">
                  <c:v>1548316800</c:v>
                </c:pt>
                <c:pt idx="558">
                  <c:v>1548320400</c:v>
                </c:pt>
                <c:pt idx="559">
                  <c:v>1548324000</c:v>
                </c:pt>
                <c:pt idx="560">
                  <c:v>1548327600</c:v>
                </c:pt>
                <c:pt idx="561">
                  <c:v>1548331200</c:v>
                </c:pt>
                <c:pt idx="562">
                  <c:v>1548334800</c:v>
                </c:pt>
                <c:pt idx="563">
                  <c:v>1548338400</c:v>
                </c:pt>
                <c:pt idx="564">
                  <c:v>1548342000</c:v>
                </c:pt>
                <c:pt idx="565">
                  <c:v>1548345600</c:v>
                </c:pt>
                <c:pt idx="566">
                  <c:v>1548349200</c:v>
                </c:pt>
                <c:pt idx="567">
                  <c:v>1548352800</c:v>
                </c:pt>
                <c:pt idx="568">
                  <c:v>1548356400</c:v>
                </c:pt>
                <c:pt idx="569">
                  <c:v>1548360000</c:v>
                </c:pt>
                <c:pt idx="570">
                  <c:v>1548363600</c:v>
                </c:pt>
                <c:pt idx="571">
                  <c:v>1548367200</c:v>
                </c:pt>
                <c:pt idx="572">
                  <c:v>1548370800</c:v>
                </c:pt>
                <c:pt idx="573">
                  <c:v>1548374400</c:v>
                </c:pt>
                <c:pt idx="574">
                  <c:v>1548378000</c:v>
                </c:pt>
                <c:pt idx="575">
                  <c:v>1548381600</c:v>
                </c:pt>
                <c:pt idx="576">
                  <c:v>1548385200</c:v>
                </c:pt>
                <c:pt idx="577">
                  <c:v>1548388800</c:v>
                </c:pt>
                <c:pt idx="578">
                  <c:v>1548392400</c:v>
                </c:pt>
                <c:pt idx="579">
                  <c:v>1548396000</c:v>
                </c:pt>
                <c:pt idx="580">
                  <c:v>1548399600</c:v>
                </c:pt>
                <c:pt idx="581">
                  <c:v>1548403200</c:v>
                </c:pt>
                <c:pt idx="582">
                  <c:v>1548406800</c:v>
                </c:pt>
                <c:pt idx="583">
                  <c:v>1548410400</c:v>
                </c:pt>
                <c:pt idx="584">
                  <c:v>1548414000</c:v>
                </c:pt>
                <c:pt idx="585">
                  <c:v>1548417600</c:v>
                </c:pt>
                <c:pt idx="586">
                  <c:v>1548421200</c:v>
                </c:pt>
                <c:pt idx="587">
                  <c:v>1548424800</c:v>
                </c:pt>
                <c:pt idx="588">
                  <c:v>1548428400</c:v>
                </c:pt>
                <c:pt idx="589">
                  <c:v>1548432000</c:v>
                </c:pt>
                <c:pt idx="590">
                  <c:v>1548435600</c:v>
                </c:pt>
                <c:pt idx="591">
                  <c:v>1548439200</c:v>
                </c:pt>
                <c:pt idx="592">
                  <c:v>1548442800</c:v>
                </c:pt>
                <c:pt idx="593">
                  <c:v>1548446400</c:v>
                </c:pt>
                <c:pt idx="594">
                  <c:v>1548450000</c:v>
                </c:pt>
                <c:pt idx="595">
                  <c:v>1548453600</c:v>
                </c:pt>
                <c:pt idx="596">
                  <c:v>1548457200</c:v>
                </c:pt>
                <c:pt idx="597">
                  <c:v>1548460800</c:v>
                </c:pt>
                <c:pt idx="598">
                  <c:v>1548464400</c:v>
                </c:pt>
                <c:pt idx="599">
                  <c:v>1548468000</c:v>
                </c:pt>
                <c:pt idx="600">
                  <c:v>1548471600</c:v>
                </c:pt>
                <c:pt idx="601">
                  <c:v>1548475200</c:v>
                </c:pt>
                <c:pt idx="602">
                  <c:v>1548478800</c:v>
                </c:pt>
                <c:pt idx="603">
                  <c:v>1548482400</c:v>
                </c:pt>
                <c:pt idx="604">
                  <c:v>1548486000</c:v>
                </c:pt>
                <c:pt idx="605">
                  <c:v>1548489600</c:v>
                </c:pt>
                <c:pt idx="606">
                  <c:v>1548493200</c:v>
                </c:pt>
                <c:pt idx="607">
                  <c:v>1548496800</c:v>
                </c:pt>
                <c:pt idx="608">
                  <c:v>1548500400</c:v>
                </c:pt>
                <c:pt idx="609">
                  <c:v>1548504000</c:v>
                </c:pt>
                <c:pt idx="610">
                  <c:v>1548507600</c:v>
                </c:pt>
                <c:pt idx="611">
                  <c:v>1548511200</c:v>
                </c:pt>
                <c:pt idx="612">
                  <c:v>1548514800</c:v>
                </c:pt>
                <c:pt idx="613">
                  <c:v>1548518400</c:v>
                </c:pt>
                <c:pt idx="614">
                  <c:v>1548522000</c:v>
                </c:pt>
                <c:pt idx="615">
                  <c:v>1548525600</c:v>
                </c:pt>
                <c:pt idx="616">
                  <c:v>1548529200</c:v>
                </c:pt>
                <c:pt idx="617">
                  <c:v>1548532800</c:v>
                </c:pt>
                <c:pt idx="618">
                  <c:v>1548536400</c:v>
                </c:pt>
                <c:pt idx="619">
                  <c:v>1548540000</c:v>
                </c:pt>
                <c:pt idx="620">
                  <c:v>1548543600</c:v>
                </c:pt>
                <c:pt idx="621">
                  <c:v>1548547200</c:v>
                </c:pt>
                <c:pt idx="622">
                  <c:v>1548550800</c:v>
                </c:pt>
                <c:pt idx="623">
                  <c:v>1548554400</c:v>
                </c:pt>
                <c:pt idx="624">
                  <c:v>1548558000</c:v>
                </c:pt>
                <c:pt idx="625">
                  <c:v>1548561600</c:v>
                </c:pt>
                <c:pt idx="626">
                  <c:v>1548565200</c:v>
                </c:pt>
                <c:pt idx="627">
                  <c:v>1548568800</c:v>
                </c:pt>
                <c:pt idx="628">
                  <c:v>1548572400</c:v>
                </c:pt>
                <c:pt idx="629">
                  <c:v>1548576000</c:v>
                </c:pt>
                <c:pt idx="630">
                  <c:v>1548579600</c:v>
                </c:pt>
                <c:pt idx="631">
                  <c:v>1548583200</c:v>
                </c:pt>
                <c:pt idx="632">
                  <c:v>1548586800</c:v>
                </c:pt>
                <c:pt idx="633">
                  <c:v>1548590400</c:v>
                </c:pt>
                <c:pt idx="634">
                  <c:v>1548594000</c:v>
                </c:pt>
                <c:pt idx="635">
                  <c:v>1548597600</c:v>
                </c:pt>
                <c:pt idx="636">
                  <c:v>1548601200</c:v>
                </c:pt>
                <c:pt idx="637">
                  <c:v>1548604800</c:v>
                </c:pt>
                <c:pt idx="638">
                  <c:v>1548608400</c:v>
                </c:pt>
                <c:pt idx="639">
                  <c:v>1548612000</c:v>
                </c:pt>
                <c:pt idx="640">
                  <c:v>1548615600</c:v>
                </c:pt>
                <c:pt idx="641">
                  <c:v>1548619200</c:v>
                </c:pt>
                <c:pt idx="642">
                  <c:v>1548622800</c:v>
                </c:pt>
                <c:pt idx="643">
                  <c:v>1548626400</c:v>
                </c:pt>
                <c:pt idx="644">
                  <c:v>1548630000</c:v>
                </c:pt>
                <c:pt idx="645">
                  <c:v>1548633600</c:v>
                </c:pt>
                <c:pt idx="646">
                  <c:v>1548637200</c:v>
                </c:pt>
                <c:pt idx="647">
                  <c:v>1548640800</c:v>
                </c:pt>
                <c:pt idx="648">
                  <c:v>1548644400</c:v>
                </c:pt>
                <c:pt idx="649">
                  <c:v>1548648000</c:v>
                </c:pt>
                <c:pt idx="650">
                  <c:v>1548651600</c:v>
                </c:pt>
                <c:pt idx="651">
                  <c:v>1548655200</c:v>
                </c:pt>
                <c:pt idx="652">
                  <c:v>1548658800</c:v>
                </c:pt>
                <c:pt idx="653">
                  <c:v>1548662400</c:v>
                </c:pt>
                <c:pt idx="654">
                  <c:v>1548666000</c:v>
                </c:pt>
                <c:pt idx="655">
                  <c:v>1548669600</c:v>
                </c:pt>
                <c:pt idx="656">
                  <c:v>1548673200</c:v>
                </c:pt>
                <c:pt idx="657">
                  <c:v>1548676800</c:v>
                </c:pt>
                <c:pt idx="658">
                  <c:v>1548680400</c:v>
                </c:pt>
                <c:pt idx="659">
                  <c:v>1548684000</c:v>
                </c:pt>
                <c:pt idx="660">
                  <c:v>1548687600</c:v>
                </c:pt>
                <c:pt idx="661">
                  <c:v>1548691200</c:v>
                </c:pt>
                <c:pt idx="662">
                  <c:v>1548694800</c:v>
                </c:pt>
                <c:pt idx="663">
                  <c:v>1548698400</c:v>
                </c:pt>
                <c:pt idx="664">
                  <c:v>1548702000</c:v>
                </c:pt>
                <c:pt idx="665">
                  <c:v>1548705600</c:v>
                </c:pt>
                <c:pt idx="666">
                  <c:v>1548709200</c:v>
                </c:pt>
                <c:pt idx="667">
                  <c:v>1548712800</c:v>
                </c:pt>
                <c:pt idx="668">
                  <c:v>1548716400</c:v>
                </c:pt>
                <c:pt idx="669">
                  <c:v>1548720000</c:v>
                </c:pt>
                <c:pt idx="670">
                  <c:v>1548723600</c:v>
                </c:pt>
                <c:pt idx="671">
                  <c:v>1548727200</c:v>
                </c:pt>
                <c:pt idx="672">
                  <c:v>1548730800</c:v>
                </c:pt>
                <c:pt idx="673">
                  <c:v>1548734400</c:v>
                </c:pt>
                <c:pt idx="674">
                  <c:v>1548738000</c:v>
                </c:pt>
                <c:pt idx="675">
                  <c:v>1548741600</c:v>
                </c:pt>
                <c:pt idx="676">
                  <c:v>1548745200</c:v>
                </c:pt>
                <c:pt idx="677">
                  <c:v>1548748800</c:v>
                </c:pt>
                <c:pt idx="678">
                  <c:v>1548752400</c:v>
                </c:pt>
                <c:pt idx="679">
                  <c:v>1548756000</c:v>
                </c:pt>
                <c:pt idx="680">
                  <c:v>1548759600</c:v>
                </c:pt>
                <c:pt idx="681">
                  <c:v>1548763200</c:v>
                </c:pt>
                <c:pt idx="682">
                  <c:v>1548766800</c:v>
                </c:pt>
                <c:pt idx="683">
                  <c:v>1548770400</c:v>
                </c:pt>
                <c:pt idx="684">
                  <c:v>1548774000</c:v>
                </c:pt>
                <c:pt idx="685">
                  <c:v>1548777600</c:v>
                </c:pt>
                <c:pt idx="686">
                  <c:v>1548781200</c:v>
                </c:pt>
                <c:pt idx="687">
                  <c:v>1548784800</c:v>
                </c:pt>
                <c:pt idx="688">
                  <c:v>1548788400</c:v>
                </c:pt>
                <c:pt idx="689">
                  <c:v>1548792000</c:v>
                </c:pt>
                <c:pt idx="690">
                  <c:v>1548795600</c:v>
                </c:pt>
                <c:pt idx="691">
                  <c:v>1548799200</c:v>
                </c:pt>
                <c:pt idx="692">
                  <c:v>1548802800</c:v>
                </c:pt>
                <c:pt idx="693">
                  <c:v>1548806400</c:v>
                </c:pt>
                <c:pt idx="694">
                  <c:v>1548810000</c:v>
                </c:pt>
                <c:pt idx="695">
                  <c:v>1548813600</c:v>
                </c:pt>
                <c:pt idx="696">
                  <c:v>1548817200</c:v>
                </c:pt>
                <c:pt idx="697">
                  <c:v>1548820800</c:v>
                </c:pt>
                <c:pt idx="698">
                  <c:v>1548824400</c:v>
                </c:pt>
                <c:pt idx="699">
                  <c:v>1548828000</c:v>
                </c:pt>
                <c:pt idx="700">
                  <c:v>1548831600</c:v>
                </c:pt>
                <c:pt idx="701">
                  <c:v>1548835200</c:v>
                </c:pt>
                <c:pt idx="702">
                  <c:v>1548838800</c:v>
                </c:pt>
                <c:pt idx="703">
                  <c:v>1548842400</c:v>
                </c:pt>
                <c:pt idx="704">
                  <c:v>1548846000</c:v>
                </c:pt>
                <c:pt idx="705">
                  <c:v>1548849600</c:v>
                </c:pt>
                <c:pt idx="706">
                  <c:v>1548853200</c:v>
                </c:pt>
                <c:pt idx="707">
                  <c:v>1548856800</c:v>
                </c:pt>
                <c:pt idx="708">
                  <c:v>1548860400</c:v>
                </c:pt>
                <c:pt idx="709">
                  <c:v>1548864000</c:v>
                </c:pt>
                <c:pt idx="710">
                  <c:v>1548867600</c:v>
                </c:pt>
                <c:pt idx="711">
                  <c:v>1548871200</c:v>
                </c:pt>
                <c:pt idx="712">
                  <c:v>1548874800</c:v>
                </c:pt>
                <c:pt idx="713">
                  <c:v>1548878400</c:v>
                </c:pt>
                <c:pt idx="714">
                  <c:v>1548882000</c:v>
                </c:pt>
                <c:pt idx="715">
                  <c:v>1548885600</c:v>
                </c:pt>
                <c:pt idx="716">
                  <c:v>1548889200</c:v>
                </c:pt>
                <c:pt idx="717">
                  <c:v>1548892800</c:v>
                </c:pt>
                <c:pt idx="718">
                  <c:v>1548896400</c:v>
                </c:pt>
                <c:pt idx="719">
                  <c:v>1548900000</c:v>
                </c:pt>
                <c:pt idx="720">
                  <c:v>1548903600</c:v>
                </c:pt>
                <c:pt idx="721">
                  <c:v>1548907200</c:v>
                </c:pt>
                <c:pt idx="722">
                  <c:v>1548910800</c:v>
                </c:pt>
                <c:pt idx="723">
                  <c:v>1548914400</c:v>
                </c:pt>
                <c:pt idx="724">
                  <c:v>1548918000</c:v>
                </c:pt>
                <c:pt idx="725">
                  <c:v>1548921600</c:v>
                </c:pt>
                <c:pt idx="726">
                  <c:v>1548925200</c:v>
                </c:pt>
                <c:pt idx="727">
                  <c:v>1548928800</c:v>
                </c:pt>
                <c:pt idx="728">
                  <c:v>1548932400</c:v>
                </c:pt>
                <c:pt idx="729">
                  <c:v>1548936000</c:v>
                </c:pt>
                <c:pt idx="730">
                  <c:v>1548939600</c:v>
                </c:pt>
                <c:pt idx="731">
                  <c:v>1548943200</c:v>
                </c:pt>
                <c:pt idx="732">
                  <c:v>1548946800</c:v>
                </c:pt>
                <c:pt idx="733">
                  <c:v>1548950400</c:v>
                </c:pt>
                <c:pt idx="734">
                  <c:v>1548954000</c:v>
                </c:pt>
                <c:pt idx="735">
                  <c:v>1548957600</c:v>
                </c:pt>
                <c:pt idx="736">
                  <c:v>1548961200</c:v>
                </c:pt>
                <c:pt idx="737">
                  <c:v>1548964800</c:v>
                </c:pt>
                <c:pt idx="738">
                  <c:v>1548968400</c:v>
                </c:pt>
                <c:pt idx="739">
                  <c:v>1548972000</c:v>
                </c:pt>
                <c:pt idx="740">
                  <c:v>1548975600</c:v>
                </c:pt>
                <c:pt idx="741">
                  <c:v>1548979200</c:v>
                </c:pt>
                <c:pt idx="742">
                  <c:v>1548982800</c:v>
                </c:pt>
                <c:pt idx="743">
                  <c:v>1548986400</c:v>
                </c:pt>
                <c:pt idx="744">
                  <c:v>1548990000</c:v>
                </c:pt>
                <c:pt idx="745">
                  <c:v>1548993600</c:v>
                </c:pt>
                <c:pt idx="746">
                  <c:v>1548997200</c:v>
                </c:pt>
                <c:pt idx="747">
                  <c:v>1549000800</c:v>
                </c:pt>
                <c:pt idx="748">
                  <c:v>1549004400</c:v>
                </c:pt>
                <c:pt idx="749">
                  <c:v>1549008000</c:v>
                </c:pt>
                <c:pt idx="750">
                  <c:v>1549011600</c:v>
                </c:pt>
                <c:pt idx="751">
                  <c:v>1549015200</c:v>
                </c:pt>
                <c:pt idx="752">
                  <c:v>1549018800</c:v>
                </c:pt>
                <c:pt idx="753">
                  <c:v>1549022400</c:v>
                </c:pt>
                <c:pt idx="754">
                  <c:v>1549026000</c:v>
                </c:pt>
                <c:pt idx="755">
                  <c:v>1549029600</c:v>
                </c:pt>
                <c:pt idx="756">
                  <c:v>1549033200</c:v>
                </c:pt>
                <c:pt idx="757">
                  <c:v>1549036800</c:v>
                </c:pt>
                <c:pt idx="758">
                  <c:v>1549040400</c:v>
                </c:pt>
                <c:pt idx="759">
                  <c:v>1549044000</c:v>
                </c:pt>
                <c:pt idx="760">
                  <c:v>1549047600</c:v>
                </c:pt>
                <c:pt idx="761">
                  <c:v>1549051200</c:v>
                </c:pt>
                <c:pt idx="762">
                  <c:v>1549054800</c:v>
                </c:pt>
                <c:pt idx="763">
                  <c:v>1549058400</c:v>
                </c:pt>
                <c:pt idx="764">
                  <c:v>1549062000</c:v>
                </c:pt>
                <c:pt idx="765">
                  <c:v>1549065600</c:v>
                </c:pt>
                <c:pt idx="766">
                  <c:v>1549069200</c:v>
                </c:pt>
                <c:pt idx="767">
                  <c:v>1549072800</c:v>
                </c:pt>
                <c:pt idx="768">
                  <c:v>1549076400</c:v>
                </c:pt>
                <c:pt idx="769">
                  <c:v>1549080000</c:v>
                </c:pt>
                <c:pt idx="770">
                  <c:v>1549083600</c:v>
                </c:pt>
                <c:pt idx="771">
                  <c:v>1549087200</c:v>
                </c:pt>
                <c:pt idx="772">
                  <c:v>1549090800</c:v>
                </c:pt>
                <c:pt idx="773">
                  <c:v>1549094400</c:v>
                </c:pt>
                <c:pt idx="774">
                  <c:v>1549098000</c:v>
                </c:pt>
                <c:pt idx="775">
                  <c:v>1549101600</c:v>
                </c:pt>
                <c:pt idx="776">
                  <c:v>1549105200</c:v>
                </c:pt>
                <c:pt idx="777">
                  <c:v>1549108800</c:v>
                </c:pt>
                <c:pt idx="778">
                  <c:v>1549112400</c:v>
                </c:pt>
                <c:pt idx="779">
                  <c:v>1549116000</c:v>
                </c:pt>
                <c:pt idx="780">
                  <c:v>1549119600</c:v>
                </c:pt>
                <c:pt idx="781">
                  <c:v>1549123200</c:v>
                </c:pt>
                <c:pt idx="782">
                  <c:v>1549126800</c:v>
                </c:pt>
                <c:pt idx="783">
                  <c:v>1549130400</c:v>
                </c:pt>
                <c:pt idx="784">
                  <c:v>1549134000</c:v>
                </c:pt>
                <c:pt idx="785">
                  <c:v>1549137600</c:v>
                </c:pt>
                <c:pt idx="786">
                  <c:v>1549141200</c:v>
                </c:pt>
                <c:pt idx="787">
                  <c:v>1549144800</c:v>
                </c:pt>
                <c:pt idx="788">
                  <c:v>1549148400</c:v>
                </c:pt>
                <c:pt idx="789">
                  <c:v>1549152000</c:v>
                </c:pt>
                <c:pt idx="790">
                  <c:v>1549155600</c:v>
                </c:pt>
                <c:pt idx="791">
                  <c:v>1549159200</c:v>
                </c:pt>
                <c:pt idx="792">
                  <c:v>1549162800</c:v>
                </c:pt>
                <c:pt idx="793">
                  <c:v>1549166400</c:v>
                </c:pt>
                <c:pt idx="794">
                  <c:v>1549170000</c:v>
                </c:pt>
                <c:pt idx="795">
                  <c:v>1549173600</c:v>
                </c:pt>
                <c:pt idx="796">
                  <c:v>1549177200</c:v>
                </c:pt>
                <c:pt idx="797">
                  <c:v>1549180800</c:v>
                </c:pt>
                <c:pt idx="798">
                  <c:v>1549184400</c:v>
                </c:pt>
                <c:pt idx="799">
                  <c:v>1549188000</c:v>
                </c:pt>
                <c:pt idx="800">
                  <c:v>1549191600</c:v>
                </c:pt>
                <c:pt idx="801">
                  <c:v>1549195200</c:v>
                </c:pt>
                <c:pt idx="802">
                  <c:v>1549198800</c:v>
                </c:pt>
                <c:pt idx="803">
                  <c:v>1549202400</c:v>
                </c:pt>
                <c:pt idx="804">
                  <c:v>1549206000</c:v>
                </c:pt>
                <c:pt idx="805">
                  <c:v>1549209600</c:v>
                </c:pt>
                <c:pt idx="806">
                  <c:v>1549213200</c:v>
                </c:pt>
                <c:pt idx="807">
                  <c:v>1549216800</c:v>
                </c:pt>
                <c:pt idx="808">
                  <c:v>1549220400</c:v>
                </c:pt>
                <c:pt idx="809">
                  <c:v>1549224000</c:v>
                </c:pt>
                <c:pt idx="810">
                  <c:v>1549227600</c:v>
                </c:pt>
                <c:pt idx="811">
                  <c:v>1549231200</c:v>
                </c:pt>
                <c:pt idx="812">
                  <c:v>1549234800</c:v>
                </c:pt>
                <c:pt idx="813">
                  <c:v>1549238400</c:v>
                </c:pt>
                <c:pt idx="814">
                  <c:v>1549242000</c:v>
                </c:pt>
                <c:pt idx="815">
                  <c:v>1549245600</c:v>
                </c:pt>
                <c:pt idx="816">
                  <c:v>1549249200</c:v>
                </c:pt>
                <c:pt idx="817">
                  <c:v>1549252800</c:v>
                </c:pt>
                <c:pt idx="818">
                  <c:v>1549256400</c:v>
                </c:pt>
                <c:pt idx="819">
                  <c:v>1549260000</c:v>
                </c:pt>
                <c:pt idx="820">
                  <c:v>1549263600</c:v>
                </c:pt>
                <c:pt idx="821">
                  <c:v>1549267200</c:v>
                </c:pt>
                <c:pt idx="822">
                  <c:v>1549270800</c:v>
                </c:pt>
                <c:pt idx="823">
                  <c:v>1549274400</c:v>
                </c:pt>
                <c:pt idx="824">
                  <c:v>1549278000</c:v>
                </c:pt>
                <c:pt idx="825">
                  <c:v>1549281600</c:v>
                </c:pt>
                <c:pt idx="826">
                  <c:v>1549285200</c:v>
                </c:pt>
                <c:pt idx="827">
                  <c:v>1549288800</c:v>
                </c:pt>
                <c:pt idx="828">
                  <c:v>1549292400</c:v>
                </c:pt>
                <c:pt idx="829">
                  <c:v>1549296000</c:v>
                </c:pt>
                <c:pt idx="830">
                  <c:v>1549299600</c:v>
                </c:pt>
                <c:pt idx="831">
                  <c:v>1549303200</c:v>
                </c:pt>
                <c:pt idx="832">
                  <c:v>1549306800</c:v>
                </c:pt>
                <c:pt idx="833">
                  <c:v>1549310400</c:v>
                </c:pt>
                <c:pt idx="834">
                  <c:v>1549314000</c:v>
                </c:pt>
                <c:pt idx="835">
                  <c:v>1549317600</c:v>
                </c:pt>
                <c:pt idx="836">
                  <c:v>1549321200</c:v>
                </c:pt>
                <c:pt idx="837">
                  <c:v>1549324800</c:v>
                </c:pt>
                <c:pt idx="838">
                  <c:v>1549328400</c:v>
                </c:pt>
                <c:pt idx="839">
                  <c:v>1549332000</c:v>
                </c:pt>
                <c:pt idx="840">
                  <c:v>1549335600</c:v>
                </c:pt>
                <c:pt idx="841">
                  <c:v>1549339200</c:v>
                </c:pt>
                <c:pt idx="842">
                  <c:v>1549342800</c:v>
                </c:pt>
                <c:pt idx="843">
                  <c:v>1549346400</c:v>
                </c:pt>
                <c:pt idx="844">
                  <c:v>1549350000</c:v>
                </c:pt>
                <c:pt idx="845">
                  <c:v>1549353600</c:v>
                </c:pt>
                <c:pt idx="846">
                  <c:v>1549357200</c:v>
                </c:pt>
                <c:pt idx="847">
                  <c:v>1549360800</c:v>
                </c:pt>
                <c:pt idx="848">
                  <c:v>1549364400</c:v>
                </c:pt>
                <c:pt idx="849">
                  <c:v>1549368000</c:v>
                </c:pt>
                <c:pt idx="850">
                  <c:v>1549371600</c:v>
                </c:pt>
                <c:pt idx="851">
                  <c:v>1549375200</c:v>
                </c:pt>
                <c:pt idx="852">
                  <c:v>1549378800</c:v>
                </c:pt>
                <c:pt idx="853">
                  <c:v>1549382400</c:v>
                </c:pt>
                <c:pt idx="854">
                  <c:v>1549386000</c:v>
                </c:pt>
                <c:pt idx="855">
                  <c:v>1549389600</c:v>
                </c:pt>
                <c:pt idx="856">
                  <c:v>1549393200</c:v>
                </c:pt>
                <c:pt idx="857">
                  <c:v>1549396800</c:v>
                </c:pt>
                <c:pt idx="858">
                  <c:v>1549400400</c:v>
                </c:pt>
                <c:pt idx="859">
                  <c:v>1549404000</c:v>
                </c:pt>
                <c:pt idx="860">
                  <c:v>1549407600</c:v>
                </c:pt>
                <c:pt idx="861">
                  <c:v>1549411200</c:v>
                </c:pt>
                <c:pt idx="862">
                  <c:v>1549414800</c:v>
                </c:pt>
                <c:pt idx="863">
                  <c:v>1549418400</c:v>
                </c:pt>
                <c:pt idx="864">
                  <c:v>1549422000</c:v>
                </c:pt>
                <c:pt idx="865">
                  <c:v>1549425600</c:v>
                </c:pt>
                <c:pt idx="866">
                  <c:v>1549429200</c:v>
                </c:pt>
                <c:pt idx="867">
                  <c:v>1549432800</c:v>
                </c:pt>
                <c:pt idx="868">
                  <c:v>1549436400</c:v>
                </c:pt>
                <c:pt idx="869">
                  <c:v>1549440000</c:v>
                </c:pt>
                <c:pt idx="870">
                  <c:v>1549443600</c:v>
                </c:pt>
                <c:pt idx="871">
                  <c:v>1549447200</c:v>
                </c:pt>
                <c:pt idx="872">
                  <c:v>1549450800</c:v>
                </c:pt>
                <c:pt idx="873">
                  <c:v>1549454400</c:v>
                </c:pt>
                <c:pt idx="874">
                  <c:v>1549458000</c:v>
                </c:pt>
                <c:pt idx="875">
                  <c:v>1549461600</c:v>
                </c:pt>
                <c:pt idx="876">
                  <c:v>1549465200</c:v>
                </c:pt>
                <c:pt idx="877">
                  <c:v>1549468800</c:v>
                </c:pt>
                <c:pt idx="878">
                  <c:v>1549472400</c:v>
                </c:pt>
                <c:pt idx="879">
                  <c:v>1549476000</c:v>
                </c:pt>
                <c:pt idx="880">
                  <c:v>1549479600</c:v>
                </c:pt>
                <c:pt idx="881">
                  <c:v>1549483200</c:v>
                </c:pt>
                <c:pt idx="882">
                  <c:v>1549486800</c:v>
                </c:pt>
                <c:pt idx="883">
                  <c:v>1549490400</c:v>
                </c:pt>
                <c:pt idx="884">
                  <c:v>1549494000</c:v>
                </c:pt>
                <c:pt idx="885">
                  <c:v>1549497600</c:v>
                </c:pt>
                <c:pt idx="886">
                  <c:v>1549501200</c:v>
                </c:pt>
                <c:pt idx="887">
                  <c:v>1549504800</c:v>
                </c:pt>
                <c:pt idx="888">
                  <c:v>1549508400</c:v>
                </c:pt>
                <c:pt idx="889">
                  <c:v>1549512000</c:v>
                </c:pt>
                <c:pt idx="890">
                  <c:v>1549515600</c:v>
                </c:pt>
                <c:pt idx="891">
                  <c:v>1549519200</c:v>
                </c:pt>
                <c:pt idx="892">
                  <c:v>1549522800</c:v>
                </c:pt>
                <c:pt idx="893">
                  <c:v>1549526400</c:v>
                </c:pt>
                <c:pt idx="894">
                  <c:v>1549530000</c:v>
                </c:pt>
                <c:pt idx="895">
                  <c:v>1549533600</c:v>
                </c:pt>
                <c:pt idx="896">
                  <c:v>1549537200</c:v>
                </c:pt>
                <c:pt idx="897">
                  <c:v>1549540800</c:v>
                </c:pt>
                <c:pt idx="898">
                  <c:v>1549544400</c:v>
                </c:pt>
                <c:pt idx="899">
                  <c:v>1549548000</c:v>
                </c:pt>
                <c:pt idx="900">
                  <c:v>1549551600</c:v>
                </c:pt>
                <c:pt idx="901">
                  <c:v>1549555200</c:v>
                </c:pt>
                <c:pt idx="902">
                  <c:v>1549558800</c:v>
                </c:pt>
                <c:pt idx="903">
                  <c:v>1549562400</c:v>
                </c:pt>
                <c:pt idx="904">
                  <c:v>1549566000</c:v>
                </c:pt>
                <c:pt idx="905">
                  <c:v>1549569600</c:v>
                </c:pt>
                <c:pt idx="906">
                  <c:v>1549573200</c:v>
                </c:pt>
                <c:pt idx="907">
                  <c:v>1549576800</c:v>
                </c:pt>
                <c:pt idx="908">
                  <c:v>1549580400</c:v>
                </c:pt>
                <c:pt idx="909">
                  <c:v>1549584000</c:v>
                </c:pt>
                <c:pt idx="910">
                  <c:v>1549587600</c:v>
                </c:pt>
                <c:pt idx="911">
                  <c:v>1549591200</c:v>
                </c:pt>
                <c:pt idx="912">
                  <c:v>1549594800</c:v>
                </c:pt>
                <c:pt idx="913">
                  <c:v>1549598400</c:v>
                </c:pt>
                <c:pt idx="914">
                  <c:v>1549602000</c:v>
                </c:pt>
                <c:pt idx="915">
                  <c:v>1549605600</c:v>
                </c:pt>
                <c:pt idx="916">
                  <c:v>1549609200</c:v>
                </c:pt>
                <c:pt idx="917">
                  <c:v>1549612800</c:v>
                </c:pt>
                <c:pt idx="918">
                  <c:v>1549616400</c:v>
                </c:pt>
                <c:pt idx="919">
                  <c:v>1549620000</c:v>
                </c:pt>
                <c:pt idx="920">
                  <c:v>1549623600</c:v>
                </c:pt>
                <c:pt idx="921">
                  <c:v>1549627200</c:v>
                </c:pt>
                <c:pt idx="922">
                  <c:v>1549630800</c:v>
                </c:pt>
                <c:pt idx="923">
                  <c:v>1549634400</c:v>
                </c:pt>
                <c:pt idx="924">
                  <c:v>1549638000</c:v>
                </c:pt>
                <c:pt idx="925">
                  <c:v>1549641600</c:v>
                </c:pt>
                <c:pt idx="926">
                  <c:v>1549645200</c:v>
                </c:pt>
                <c:pt idx="927">
                  <c:v>1549648800</c:v>
                </c:pt>
                <c:pt idx="928">
                  <c:v>1549652400</c:v>
                </c:pt>
                <c:pt idx="929">
                  <c:v>1549656000</c:v>
                </c:pt>
                <c:pt idx="930">
                  <c:v>1549659600</c:v>
                </c:pt>
                <c:pt idx="931">
                  <c:v>1549663200</c:v>
                </c:pt>
                <c:pt idx="932">
                  <c:v>1549666800</c:v>
                </c:pt>
                <c:pt idx="933">
                  <c:v>1549670400</c:v>
                </c:pt>
                <c:pt idx="934">
                  <c:v>1549674000</c:v>
                </c:pt>
                <c:pt idx="935">
                  <c:v>1549677600</c:v>
                </c:pt>
                <c:pt idx="936">
                  <c:v>1549681200</c:v>
                </c:pt>
                <c:pt idx="937">
                  <c:v>1549684800</c:v>
                </c:pt>
                <c:pt idx="938">
                  <c:v>1549688400</c:v>
                </c:pt>
                <c:pt idx="939">
                  <c:v>1549692000</c:v>
                </c:pt>
                <c:pt idx="940">
                  <c:v>1549695600</c:v>
                </c:pt>
                <c:pt idx="941">
                  <c:v>1549699200</c:v>
                </c:pt>
                <c:pt idx="942">
                  <c:v>1549702800</c:v>
                </c:pt>
                <c:pt idx="943">
                  <c:v>1549706400</c:v>
                </c:pt>
                <c:pt idx="944">
                  <c:v>1549710000</c:v>
                </c:pt>
                <c:pt idx="945">
                  <c:v>1549713600</c:v>
                </c:pt>
                <c:pt idx="946">
                  <c:v>1549717200</c:v>
                </c:pt>
                <c:pt idx="947">
                  <c:v>1549720800</c:v>
                </c:pt>
                <c:pt idx="948">
                  <c:v>1549724400</c:v>
                </c:pt>
                <c:pt idx="949">
                  <c:v>1549728000</c:v>
                </c:pt>
                <c:pt idx="950">
                  <c:v>1549731600</c:v>
                </c:pt>
                <c:pt idx="951">
                  <c:v>1549735200</c:v>
                </c:pt>
                <c:pt idx="952">
                  <c:v>1549738800</c:v>
                </c:pt>
                <c:pt idx="953">
                  <c:v>1549742400</c:v>
                </c:pt>
                <c:pt idx="954">
                  <c:v>1549746000</c:v>
                </c:pt>
                <c:pt idx="955">
                  <c:v>1549749600</c:v>
                </c:pt>
                <c:pt idx="956">
                  <c:v>1549753200</c:v>
                </c:pt>
                <c:pt idx="957">
                  <c:v>1549756800</c:v>
                </c:pt>
                <c:pt idx="958">
                  <c:v>1549760400</c:v>
                </c:pt>
                <c:pt idx="959">
                  <c:v>1549764000</c:v>
                </c:pt>
                <c:pt idx="960">
                  <c:v>1549767600</c:v>
                </c:pt>
                <c:pt idx="961">
                  <c:v>1549771200</c:v>
                </c:pt>
                <c:pt idx="962">
                  <c:v>1549774800</c:v>
                </c:pt>
                <c:pt idx="963">
                  <c:v>1549778400</c:v>
                </c:pt>
                <c:pt idx="964">
                  <c:v>1549782000</c:v>
                </c:pt>
                <c:pt idx="965">
                  <c:v>1549785600</c:v>
                </c:pt>
                <c:pt idx="966">
                  <c:v>1549789200</c:v>
                </c:pt>
                <c:pt idx="967">
                  <c:v>1549792800</c:v>
                </c:pt>
                <c:pt idx="968">
                  <c:v>1549796400</c:v>
                </c:pt>
                <c:pt idx="969">
                  <c:v>1549800000</c:v>
                </c:pt>
                <c:pt idx="970">
                  <c:v>1549803600</c:v>
                </c:pt>
                <c:pt idx="971">
                  <c:v>1549807200</c:v>
                </c:pt>
                <c:pt idx="972">
                  <c:v>1549810800</c:v>
                </c:pt>
                <c:pt idx="973">
                  <c:v>1549814400</c:v>
                </c:pt>
                <c:pt idx="974">
                  <c:v>1549818000</c:v>
                </c:pt>
                <c:pt idx="975">
                  <c:v>1549821600</c:v>
                </c:pt>
                <c:pt idx="976">
                  <c:v>1549825200</c:v>
                </c:pt>
                <c:pt idx="977">
                  <c:v>1549828800</c:v>
                </c:pt>
                <c:pt idx="978">
                  <c:v>1549832400</c:v>
                </c:pt>
                <c:pt idx="979">
                  <c:v>1549836000</c:v>
                </c:pt>
                <c:pt idx="980">
                  <c:v>1549839600</c:v>
                </c:pt>
                <c:pt idx="981">
                  <c:v>1549843200</c:v>
                </c:pt>
                <c:pt idx="982">
                  <c:v>1549846800</c:v>
                </c:pt>
                <c:pt idx="983">
                  <c:v>1549850400</c:v>
                </c:pt>
                <c:pt idx="984">
                  <c:v>1549854000</c:v>
                </c:pt>
                <c:pt idx="985">
                  <c:v>1549857600</c:v>
                </c:pt>
                <c:pt idx="986">
                  <c:v>1549861200</c:v>
                </c:pt>
                <c:pt idx="987">
                  <c:v>1549864800</c:v>
                </c:pt>
                <c:pt idx="988">
                  <c:v>1549868400</c:v>
                </c:pt>
                <c:pt idx="989">
                  <c:v>1549872000</c:v>
                </c:pt>
                <c:pt idx="990">
                  <c:v>1549875600</c:v>
                </c:pt>
                <c:pt idx="991">
                  <c:v>1549879200</c:v>
                </c:pt>
                <c:pt idx="992">
                  <c:v>1549882800</c:v>
                </c:pt>
                <c:pt idx="993">
                  <c:v>1549886400</c:v>
                </c:pt>
                <c:pt idx="994">
                  <c:v>1549890000</c:v>
                </c:pt>
                <c:pt idx="995">
                  <c:v>1549893600</c:v>
                </c:pt>
                <c:pt idx="996">
                  <c:v>1549897200</c:v>
                </c:pt>
                <c:pt idx="997">
                  <c:v>1549900800</c:v>
                </c:pt>
                <c:pt idx="998">
                  <c:v>1549904400</c:v>
                </c:pt>
                <c:pt idx="999">
                  <c:v>1549908000</c:v>
                </c:pt>
                <c:pt idx="1000">
                  <c:v>1549911600</c:v>
                </c:pt>
                <c:pt idx="1001">
                  <c:v>1549915200</c:v>
                </c:pt>
                <c:pt idx="1002">
                  <c:v>1549918800</c:v>
                </c:pt>
                <c:pt idx="1003">
                  <c:v>1549922400</c:v>
                </c:pt>
                <c:pt idx="1004">
                  <c:v>1549926000</c:v>
                </c:pt>
                <c:pt idx="1005">
                  <c:v>1549929600</c:v>
                </c:pt>
                <c:pt idx="1006">
                  <c:v>1549933200</c:v>
                </c:pt>
                <c:pt idx="1007">
                  <c:v>1549936800</c:v>
                </c:pt>
                <c:pt idx="1008">
                  <c:v>1549940400</c:v>
                </c:pt>
                <c:pt idx="1009">
                  <c:v>1549944000</c:v>
                </c:pt>
                <c:pt idx="1010">
                  <c:v>1549947600</c:v>
                </c:pt>
                <c:pt idx="1011">
                  <c:v>1549951200</c:v>
                </c:pt>
                <c:pt idx="1012">
                  <c:v>1549954800</c:v>
                </c:pt>
                <c:pt idx="1013">
                  <c:v>1549958400</c:v>
                </c:pt>
                <c:pt idx="1014">
                  <c:v>1549962000</c:v>
                </c:pt>
                <c:pt idx="1015">
                  <c:v>1549965600</c:v>
                </c:pt>
                <c:pt idx="1016">
                  <c:v>1549969200</c:v>
                </c:pt>
                <c:pt idx="1017">
                  <c:v>1549972800</c:v>
                </c:pt>
                <c:pt idx="1018">
                  <c:v>1549976400</c:v>
                </c:pt>
                <c:pt idx="1019">
                  <c:v>1549980000</c:v>
                </c:pt>
                <c:pt idx="1020">
                  <c:v>1549983600</c:v>
                </c:pt>
                <c:pt idx="1021">
                  <c:v>1549987200</c:v>
                </c:pt>
                <c:pt idx="1022">
                  <c:v>1549990800</c:v>
                </c:pt>
                <c:pt idx="1023">
                  <c:v>1549994400</c:v>
                </c:pt>
                <c:pt idx="1024">
                  <c:v>1549998000</c:v>
                </c:pt>
                <c:pt idx="1025">
                  <c:v>1550001600</c:v>
                </c:pt>
                <c:pt idx="1026">
                  <c:v>1550005200</c:v>
                </c:pt>
                <c:pt idx="1027">
                  <c:v>1550008800</c:v>
                </c:pt>
                <c:pt idx="1028">
                  <c:v>1550012400</c:v>
                </c:pt>
                <c:pt idx="1029">
                  <c:v>1550016000</c:v>
                </c:pt>
                <c:pt idx="1030">
                  <c:v>1550019600</c:v>
                </c:pt>
                <c:pt idx="1031">
                  <c:v>1550023200</c:v>
                </c:pt>
                <c:pt idx="1032">
                  <c:v>1550026800</c:v>
                </c:pt>
                <c:pt idx="1033">
                  <c:v>1550030400</c:v>
                </c:pt>
                <c:pt idx="1034">
                  <c:v>1550034000</c:v>
                </c:pt>
                <c:pt idx="1035">
                  <c:v>1550037600</c:v>
                </c:pt>
                <c:pt idx="1036">
                  <c:v>1550041200</c:v>
                </c:pt>
                <c:pt idx="1037">
                  <c:v>1550044800</c:v>
                </c:pt>
                <c:pt idx="1038">
                  <c:v>1550048400</c:v>
                </c:pt>
                <c:pt idx="1039">
                  <c:v>1550052000</c:v>
                </c:pt>
                <c:pt idx="1040">
                  <c:v>1550055600</c:v>
                </c:pt>
                <c:pt idx="1041">
                  <c:v>1550059200</c:v>
                </c:pt>
                <c:pt idx="1042">
                  <c:v>1550062800</c:v>
                </c:pt>
                <c:pt idx="1043">
                  <c:v>1550066400</c:v>
                </c:pt>
                <c:pt idx="1044">
                  <c:v>1550070000</c:v>
                </c:pt>
                <c:pt idx="1045">
                  <c:v>1550073600</c:v>
                </c:pt>
                <c:pt idx="1046">
                  <c:v>1550077200</c:v>
                </c:pt>
                <c:pt idx="1047">
                  <c:v>1550080800</c:v>
                </c:pt>
                <c:pt idx="1048">
                  <c:v>1550084400</c:v>
                </c:pt>
                <c:pt idx="1049">
                  <c:v>1550088000</c:v>
                </c:pt>
                <c:pt idx="1050">
                  <c:v>1550091600</c:v>
                </c:pt>
                <c:pt idx="1051">
                  <c:v>1550095200</c:v>
                </c:pt>
                <c:pt idx="1052">
                  <c:v>1550098800</c:v>
                </c:pt>
                <c:pt idx="1053">
                  <c:v>1550102400</c:v>
                </c:pt>
                <c:pt idx="1054">
                  <c:v>1550106000</c:v>
                </c:pt>
                <c:pt idx="1055">
                  <c:v>1550109600</c:v>
                </c:pt>
                <c:pt idx="1056">
                  <c:v>1550113200</c:v>
                </c:pt>
                <c:pt idx="1057">
                  <c:v>1550116800</c:v>
                </c:pt>
                <c:pt idx="1058">
                  <c:v>1550120400</c:v>
                </c:pt>
                <c:pt idx="1059">
                  <c:v>1550124000</c:v>
                </c:pt>
                <c:pt idx="1060">
                  <c:v>1550127600</c:v>
                </c:pt>
                <c:pt idx="1061">
                  <c:v>1550131200</c:v>
                </c:pt>
                <c:pt idx="1062">
                  <c:v>1550134800</c:v>
                </c:pt>
                <c:pt idx="1063">
                  <c:v>1550138400</c:v>
                </c:pt>
                <c:pt idx="1064">
                  <c:v>1550142000</c:v>
                </c:pt>
                <c:pt idx="1065">
                  <c:v>1550145600</c:v>
                </c:pt>
                <c:pt idx="1066">
                  <c:v>1550149200</c:v>
                </c:pt>
                <c:pt idx="1067">
                  <c:v>1550152800</c:v>
                </c:pt>
                <c:pt idx="1068">
                  <c:v>1550156400</c:v>
                </c:pt>
                <c:pt idx="1069">
                  <c:v>1550160000</c:v>
                </c:pt>
                <c:pt idx="1070">
                  <c:v>1550163600</c:v>
                </c:pt>
                <c:pt idx="1071">
                  <c:v>1550167200</c:v>
                </c:pt>
                <c:pt idx="1072">
                  <c:v>1550170800</c:v>
                </c:pt>
                <c:pt idx="1073">
                  <c:v>1550174400</c:v>
                </c:pt>
                <c:pt idx="1074">
                  <c:v>1550178000</c:v>
                </c:pt>
                <c:pt idx="1075">
                  <c:v>1550181600</c:v>
                </c:pt>
                <c:pt idx="1076">
                  <c:v>1550185200</c:v>
                </c:pt>
                <c:pt idx="1077">
                  <c:v>1550188800</c:v>
                </c:pt>
                <c:pt idx="1078">
                  <c:v>1550192400</c:v>
                </c:pt>
                <c:pt idx="1079">
                  <c:v>1550196000</c:v>
                </c:pt>
                <c:pt idx="1080">
                  <c:v>1550199600</c:v>
                </c:pt>
                <c:pt idx="1081">
                  <c:v>1550203200</c:v>
                </c:pt>
                <c:pt idx="1082">
                  <c:v>1550206800</c:v>
                </c:pt>
                <c:pt idx="1083">
                  <c:v>1550210400</c:v>
                </c:pt>
                <c:pt idx="1084">
                  <c:v>1550214000</c:v>
                </c:pt>
                <c:pt idx="1085">
                  <c:v>1550217600</c:v>
                </c:pt>
                <c:pt idx="1086">
                  <c:v>1550221200</c:v>
                </c:pt>
                <c:pt idx="1087">
                  <c:v>1550224800</c:v>
                </c:pt>
                <c:pt idx="1088">
                  <c:v>1550228400</c:v>
                </c:pt>
                <c:pt idx="1089">
                  <c:v>1550232000</c:v>
                </c:pt>
                <c:pt idx="1090">
                  <c:v>1550235600</c:v>
                </c:pt>
                <c:pt idx="1091">
                  <c:v>1550239200</c:v>
                </c:pt>
                <c:pt idx="1092">
                  <c:v>1550242800</c:v>
                </c:pt>
                <c:pt idx="1093">
                  <c:v>1550246400</c:v>
                </c:pt>
                <c:pt idx="1094">
                  <c:v>1550250000</c:v>
                </c:pt>
                <c:pt idx="1095">
                  <c:v>1550253600</c:v>
                </c:pt>
                <c:pt idx="1096">
                  <c:v>1550257200</c:v>
                </c:pt>
                <c:pt idx="1097">
                  <c:v>1550260800</c:v>
                </c:pt>
                <c:pt idx="1098">
                  <c:v>1550264400</c:v>
                </c:pt>
                <c:pt idx="1099">
                  <c:v>1550268000</c:v>
                </c:pt>
                <c:pt idx="1100">
                  <c:v>1550271600</c:v>
                </c:pt>
                <c:pt idx="1101">
                  <c:v>1550275200</c:v>
                </c:pt>
                <c:pt idx="1102">
                  <c:v>1550278800</c:v>
                </c:pt>
                <c:pt idx="1103">
                  <c:v>1550282400</c:v>
                </c:pt>
                <c:pt idx="1104">
                  <c:v>1550286000</c:v>
                </c:pt>
                <c:pt idx="1105">
                  <c:v>1550289600</c:v>
                </c:pt>
                <c:pt idx="1106">
                  <c:v>1550293200</c:v>
                </c:pt>
                <c:pt idx="1107">
                  <c:v>1550296800</c:v>
                </c:pt>
                <c:pt idx="1108">
                  <c:v>1550300400</c:v>
                </c:pt>
                <c:pt idx="1109">
                  <c:v>1550304000</c:v>
                </c:pt>
                <c:pt idx="1110">
                  <c:v>1550307600</c:v>
                </c:pt>
                <c:pt idx="1111">
                  <c:v>1550311200</c:v>
                </c:pt>
                <c:pt idx="1112">
                  <c:v>1550314800</c:v>
                </c:pt>
                <c:pt idx="1113">
                  <c:v>1550318400</c:v>
                </c:pt>
                <c:pt idx="1114">
                  <c:v>1550322000</c:v>
                </c:pt>
                <c:pt idx="1115">
                  <c:v>1550325600</c:v>
                </c:pt>
                <c:pt idx="1116">
                  <c:v>1550329200</c:v>
                </c:pt>
                <c:pt idx="1117">
                  <c:v>1550332800</c:v>
                </c:pt>
                <c:pt idx="1118">
                  <c:v>1550336400</c:v>
                </c:pt>
                <c:pt idx="1119">
                  <c:v>1550340000</c:v>
                </c:pt>
                <c:pt idx="1120">
                  <c:v>1550343600</c:v>
                </c:pt>
                <c:pt idx="1121">
                  <c:v>1550347200</c:v>
                </c:pt>
                <c:pt idx="1122">
                  <c:v>1550350800</c:v>
                </c:pt>
                <c:pt idx="1123">
                  <c:v>1550354400</c:v>
                </c:pt>
                <c:pt idx="1124">
                  <c:v>1550358000</c:v>
                </c:pt>
                <c:pt idx="1125">
                  <c:v>1550361600</c:v>
                </c:pt>
                <c:pt idx="1126">
                  <c:v>1550365200</c:v>
                </c:pt>
                <c:pt idx="1127">
                  <c:v>1550368800</c:v>
                </c:pt>
                <c:pt idx="1128">
                  <c:v>1550372400</c:v>
                </c:pt>
                <c:pt idx="1129">
                  <c:v>1550376000</c:v>
                </c:pt>
                <c:pt idx="1130">
                  <c:v>1550379600</c:v>
                </c:pt>
                <c:pt idx="1131">
                  <c:v>1550383200</c:v>
                </c:pt>
                <c:pt idx="1132">
                  <c:v>1550386800</c:v>
                </c:pt>
                <c:pt idx="1133">
                  <c:v>1550390400</c:v>
                </c:pt>
                <c:pt idx="1134">
                  <c:v>1550394000</c:v>
                </c:pt>
                <c:pt idx="1135">
                  <c:v>1550397600</c:v>
                </c:pt>
                <c:pt idx="1136">
                  <c:v>1550401200</c:v>
                </c:pt>
                <c:pt idx="1137">
                  <c:v>1550404800</c:v>
                </c:pt>
                <c:pt idx="1138">
                  <c:v>1550408400</c:v>
                </c:pt>
                <c:pt idx="1139">
                  <c:v>1550412000</c:v>
                </c:pt>
                <c:pt idx="1140">
                  <c:v>1550415600</c:v>
                </c:pt>
                <c:pt idx="1141">
                  <c:v>1550419200</c:v>
                </c:pt>
                <c:pt idx="1142">
                  <c:v>1550422800</c:v>
                </c:pt>
                <c:pt idx="1143">
                  <c:v>1550426400</c:v>
                </c:pt>
                <c:pt idx="1144">
                  <c:v>1550430000</c:v>
                </c:pt>
                <c:pt idx="1145">
                  <c:v>1550433600</c:v>
                </c:pt>
                <c:pt idx="1146">
                  <c:v>1550437200</c:v>
                </c:pt>
                <c:pt idx="1147">
                  <c:v>1550440800</c:v>
                </c:pt>
                <c:pt idx="1148">
                  <c:v>1550444400</c:v>
                </c:pt>
                <c:pt idx="1149">
                  <c:v>1550448000</c:v>
                </c:pt>
                <c:pt idx="1150">
                  <c:v>1550451600</c:v>
                </c:pt>
                <c:pt idx="1151">
                  <c:v>1550455200</c:v>
                </c:pt>
                <c:pt idx="1152">
                  <c:v>1550458800</c:v>
                </c:pt>
                <c:pt idx="1153">
                  <c:v>1550462400</c:v>
                </c:pt>
                <c:pt idx="1154">
                  <c:v>1550466000</c:v>
                </c:pt>
                <c:pt idx="1155">
                  <c:v>1550469600</c:v>
                </c:pt>
                <c:pt idx="1156">
                  <c:v>1550473200</c:v>
                </c:pt>
                <c:pt idx="1157">
                  <c:v>1550476800</c:v>
                </c:pt>
                <c:pt idx="1158">
                  <c:v>1550480400</c:v>
                </c:pt>
                <c:pt idx="1159">
                  <c:v>1550484000</c:v>
                </c:pt>
                <c:pt idx="1160">
                  <c:v>1550487600</c:v>
                </c:pt>
                <c:pt idx="1161">
                  <c:v>1550491200</c:v>
                </c:pt>
                <c:pt idx="1162">
                  <c:v>1550494800</c:v>
                </c:pt>
                <c:pt idx="1163">
                  <c:v>1550498400</c:v>
                </c:pt>
                <c:pt idx="1164">
                  <c:v>1550502000</c:v>
                </c:pt>
                <c:pt idx="1165">
                  <c:v>1550505600</c:v>
                </c:pt>
                <c:pt idx="1166">
                  <c:v>1550509200</c:v>
                </c:pt>
                <c:pt idx="1167">
                  <c:v>1550512800</c:v>
                </c:pt>
                <c:pt idx="1168">
                  <c:v>1550516400</c:v>
                </c:pt>
                <c:pt idx="1169">
                  <c:v>1550520000</c:v>
                </c:pt>
                <c:pt idx="1170">
                  <c:v>1550523600</c:v>
                </c:pt>
                <c:pt idx="1171">
                  <c:v>1550527200</c:v>
                </c:pt>
                <c:pt idx="1172">
                  <c:v>1550530800</c:v>
                </c:pt>
                <c:pt idx="1173">
                  <c:v>1550534400</c:v>
                </c:pt>
                <c:pt idx="1174">
                  <c:v>1550538000</c:v>
                </c:pt>
                <c:pt idx="1175">
                  <c:v>1550541600</c:v>
                </c:pt>
                <c:pt idx="1176">
                  <c:v>1550545200</c:v>
                </c:pt>
                <c:pt idx="1177">
                  <c:v>1550548800</c:v>
                </c:pt>
                <c:pt idx="1178">
                  <c:v>1550552400</c:v>
                </c:pt>
                <c:pt idx="1179">
                  <c:v>1550556000</c:v>
                </c:pt>
                <c:pt idx="1180">
                  <c:v>1550559600</c:v>
                </c:pt>
                <c:pt idx="1181">
                  <c:v>1550563200</c:v>
                </c:pt>
                <c:pt idx="1182">
                  <c:v>1550566800</c:v>
                </c:pt>
                <c:pt idx="1183">
                  <c:v>1550570400</c:v>
                </c:pt>
                <c:pt idx="1184">
                  <c:v>1550574000</c:v>
                </c:pt>
                <c:pt idx="1185">
                  <c:v>1550577600</c:v>
                </c:pt>
                <c:pt idx="1186">
                  <c:v>1550581200</c:v>
                </c:pt>
                <c:pt idx="1187">
                  <c:v>1550584800</c:v>
                </c:pt>
                <c:pt idx="1188">
                  <c:v>1550588400</c:v>
                </c:pt>
                <c:pt idx="1189">
                  <c:v>1550592000</c:v>
                </c:pt>
                <c:pt idx="1190">
                  <c:v>1550595600</c:v>
                </c:pt>
                <c:pt idx="1191">
                  <c:v>1550599200</c:v>
                </c:pt>
                <c:pt idx="1192">
                  <c:v>1550602800</c:v>
                </c:pt>
                <c:pt idx="1193">
                  <c:v>1550606400</c:v>
                </c:pt>
                <c:pt idx="1194">
                  <c:v>1550610000</c:v>
                </c:pt>
                <c:pt idx="1195">
                  <c:v>1550613600</c:v>
                </c:pt>
                <c:pt idx="1196">
                  <c:v>1550617200</c:v>
                </c:pt>
                <c:pt idx="1197">
                  <c:v>1550620800</c:v>
                </c:pt>
                <c:pt idx="1198">
                  <c:v>1550624400</c:v>
                </c:pt>
                <c:pt idx="1199">
                  <c:v>1550628000</c:v>
                </c:pt>
                <c:pt idx="1200">
                  <c:v>1550631600</c:v>
                </c:pt>
                <c:pt idx="1201">
                  <c:v>1550635200</c:v>
                </c:pt>
                <c:pt idx="1202">
                  <c:v>1550638800</c:v>
                </c:pt>
                <c:pt idx="1203">
                  <c:v>1550642400</c:v>
                </c:pt>
                <c:pt idx="1204">
                  <c:v>1550646000</c:v>
                </c:pt>
                <c:pt idx="1205">
                  <c:v>1550649600</c:v>
                </c:pt>
                <c:pt idx="1206">
                  <c:v>1550653200</c:v>
                </c:pt>
                <c:pt idx="1207">
                  <c:v>1550656800</c:v>
                </c:pt>
                <c:pt idx="1208">
                  <c:v>1550660400</c:v>
                </c:pt>
                <c:pt idx="1209">
                  <c:v>1550664000</c:v>
                </c:pt>
                <c:pt idx="1210">
                  <c:v>1550667600</c:v>
                </c:pt>
                <c:pt idx="1211">
                  <c:v>1550671200</c:v>
                </c:pt>
                <c:pt idx="1212">
                  <c:v>1550674800</c:v>
                </c:pt>
                <c:pt idx="1213">
                  <c:v>1550678400</c:v>
                </c:pt>
                <c:pt idx="1214">
                  <c:v>1550682000</c:v>
                </c:pt>
                <c:pt idx="1215">
                  <c:v>1550685600</c:v>
                </c:pt>
                <c:pt idx="1216">
                  <c:v>1550689200</c:v>
                </c:pt>
                <c:pt idx="1217">
                  <c:v>1550692800</c:v>
                </c:pt>
                <c:pt idx="1218">
                  <c:v>1550696400</c:v>
                </c:pt>
                <c:pt idx="1219">
                  <c:v>1550700000</c:v>
                </c:pt>
                <c:pt idx="1220">
                  <c:v>1550703600</c:v>
                </c:pt>
                <c:pt idx="1221">
                  <c:v>1550707200</c:v>
                </c:pt>
                <c:pt idx="1222">
                  <c:v>1550710800</c:v>
                </c:pt>
                <c:pt idx="1223">
                  <c:v>1550714400</c:v>
                </c:pt>
                <c:pt idx="1224">
                  <c:v>1550718000</c:v>
                </c:pt>
                <c:pt idx="1225">
                  <c:v>1550721600</c:v>
                </c:pt>
                <c:pt idx="1226">
                  <c:v>1550725200</c:v>
                </c:pt>
                <c:pt idx="1227">
                  <c:v>1550728800</c:v>
                </c:pt>
                <c:pt idx="1228">
                  <c:v>1550732400</c:v>
                </c:pt>
                <c:pt idx="1229">
                  <c:v>1550736000</c:v>
                </c:pt>
                <c:pt idx="1230">
                  <c:v>1550739600</c:v>
                </c:pt>
                <c:pt idx="1231">
                  <c:v>1550743200</c:v>
                </c:pt>
                <c:pt idx="1232">
                  <c:v>1550746800</c:v>
                </c:pt>
                <c:pt idx="1233">
                  <c:v>1550750400</c:v>
                </c:pt>
                <c:pt idx="1234">
                  <c:v>1550754000</c:v>
                </c:pt>
                <c:pt idx="1235">
                  <c:v>1550757600</c:v>
                </c:pt>
                <c:pt idx="1236">
                  <c:v>1550761200</c:v>
                </c:pt>
                <c:pt idx="1237">
                  <c:v>1550764800</c:v>
                </c:pt>
                <c:pt idx="1238">
                  <c:v>1550768400</c:v>
                </c:pt>
                <c:pt idx="1239">
                  <c:v>1550772000</c:v>
                </c:pt>
                <c:pt idx="1240">
                  <c:v>1550775600</c:v>
                </c:pt>
                <c:pt idx="1241">
                  <c:v>1550779200</c:v>
                </c:pt>
                <c:pt idx="1242">
                  <c:v>1550782800</c:v>
                </c:pt>
                <c:pt idx="1243">
                  <c:v>1550786400</c:v>
                </c:pt>
                <c:pt idx="1244">
                  <c:v>1550790000</c:v>
                </c:pt>
                <c:pt idx="1245">
                  <c:v>1550793600</c:v>
                </c:pt>
                <c:pt idx="1246">
                  <c:v>1550797200</c:v>
                </c:pt>
                <c:pt idx="1247">
                  <c:v>1550800800</c:v>
                </c:pt>
                <c:pt idx="1248">
                  <c:v>1550804400</c:v>
                </c:pt>
                <c:pt idx="1249">
                  <c:v>1550808000</c:v>
                </c:pt>
                <c:pt idx="1250">
                  <c:v>1550811600</c:v>
                </c:pt>
                <c:pt idx="1251">
                  <c:v>1550815200</c:v>
                </c:pt>
                <c:pt idx="1252">
                  <c:v>1550818800</c:v>
                </c:pt>
                <c:pt idx="1253">
                  <c:v>1550822400</c:v>
                </c:pt>
                <c:pt idx="1254">
                  <c:v>1550826000</c:v>
                </c:pt>
                <c:pt idx="1255">
                  <c:v>1550829600</c:v>
                </c:pt>
                <c:pt idx="1256">
                  <c:v>1550833200</c:v>
                </c:pt>
                <c:pt idx="1257">
                  <c:v>1550836800</c:v>
                </c:pt>
                <c:pt idx="1258">
                  <c:v>1550840400</c:v>
                </c:pt>
                <c:pt idx="1259">
                  <c:v>1550844000</c:v>
                </c:pt>
                <c:pt idx="1260">
                  <c:v>1550847600</c:v>
                </c:pt>
                <c:pt idx="1261">
                  <c:v>1550851200</c:v>
                </c:pt>
                <c:pt idx="1262">
                  <c:v>1550854800</c:v>
                </c:pt>
                <c:pt idx="1263">
                  <c:v>1550858400</c:v>
                </c:pt>
                <c:pt idx="1264">
                  <c:v>1550862000</c:v>
                </c:pt>
                <c:pt idx="1265">
                  <c:v>1550865600</c:v>
                </c:pt>
                <c:pt idx="1266">
                  <c:v>1550869200</c:v>
                </c:pt>
                <c:pt idx="1267">
                  <c:v>1550872800</c:v>
                </c:pt>
                <c:pt idx="1268">
                  <c:v>1550876400</c:v>
                </c:pt>
                <c:pt idx="1269">
                  <c:v>1550880000</c:v>
                </c:pt>
                <c:pt idx="1270">
                  <c:v>1550883600</c:v>
                </c:pt>
                <c:pt idx="1271">
                  <c:v>1550887200</c:v>
                </c:pt>
                <c:pt idx="1272">
                  <c:v>1550890800</c:v>
                </c:pt>
                <c:pt idx="1273">
                  <c:v>1550894400</c:v>
                </c:pt>
                <c:pt idx="1274">
                  <c:v>1550898000</c:v>
                </c:pt>
                <c:pt idx="1275">
                  <c:v>1550901600</c:v>
                </c:pt>
                <c:pt idx="1276">
                  <c:v>1550905200</c:v>
                </c:pt>
                <c:pt idx="1277">
                  <c:v>1550908800</c:v>
                </c:pt>
                <c:pt idx="1278">
                  <c:v>1550912400</c:v>
                </c:pt>
                <c:pt idx="1279">
                  <c:v>1550916000</c:v>
                </c:pt>
                <c:pt idx="1280">
                  <c:v>1550919600</c:v>
                </c:pt>
                <c:pt idx="1281">
                  <c:v>1550923200</c:v>
                </c:pt>
                <c:pt idx="1282">
                  <c:v>1550926800</c:v>
                </c:pt>
                <c:pt idx="1283">
                  <c:v>1550930400</c:v>
                </c:pt>
                <c:pt idx="1284">
                  <c:v>1550934000</c:v>
                </c:pt>
                <c:pt idx="1285">
                  <c:v>1550937600</c:v>
                </c:pt>
                <c:pt idx="1286">
                  <c:v>1550941200</c:v>
                </c:pt>
                <c:pt idx="1287">
                  <c:v>1550944800</c:v>
                </c:pt>
                <c:pt idx="1288">
                  <c:v>1550948400</c:v>
                </c:pt>
                <c:pt idx="1289">
                  <c:v>1550952000</c:v>
                </c:pt>
                <c:pt idx="1290">
                  <c:v>1550955600</c:v>
                </c:pt>
                <c:pt idx="1291">
                  <c:v>1550959200</c:v>
                </c:pt>
                <c:pt idx="1292">
                  <c:v>1550962800</c:v>
                </c:pt>
                <c:pt idx="1293">
                  <c:v>1550966400</c:v>
                </c:pt>
                <c:pt idx="1294">
                  <c:v>1550970000</c:v>
                </c:pt>
                <c:pt idx="1295">
                  <c:v>1550973600</c:v>
                </c:pt>
                <c:pt idx="1296">
                  <c:v>1550977200</c:v>
                </c:pt>
                <c:pt idx="1297">
                  <c:v>1550980800</c:v>
                </c:pt>
                <c:pt idx="1298">
                  <c:v>1550984400</c:v>
                </c:pt>
                <c:pt idx="1299">
                  <c:v>1550988000</c:v>
                </c:pt>
                <c:pt idx="1300">
                  <c:v>1550991600</c:v>
                </c:pt>
                <c:pt idx="1301">
                  <c:v>1550995200</c:v>
                </c:pt>
                <c:pt idx="1302">
                  <c:v>1550998800</c:v>
                </c:pt>
                <c:pt idx="1303">
                  <c:v>1551002400</c:v>
                </c:pt>
                <c:pt idx="1304">
                  <c:v>1551006000</c:v>
                </c:pt>
                <c:pt idx="1305">
                  <c:v>1551009600</c:v>
                </c:pt>
                <c:pt idx="1306">
                  <c:v>1551013200</c:v>
                </c:pt>
                <c:pt idx="1307">
                  <c:v>1551016800</c:v>
                </c:pt>
                <c:pt idx="1308">
                  <c:v>1551020400</c:v>
                </c:pt>
                <c:pt idx="1309">
                  <c:v>1551024000</c:v>
                </c:pt>
                <c:pt idx="1310">
                  <c:v>1551027600</c:v>
                </c:pt>
                <c:pt idx="1311">
                  <c:v>1551031200</c:v>
                </c:pt>
                <c:pt idx="1312">
                  <c:v>1551034800</c:v>
                </c:pt>
                <c:pt idx="1313">
                  <c:v>1551038400</c:v>
                </c:pt>
                <c:pt idx="1314">
                  <c:v>1551042000</c:v>
                </c:pt>
                <c:pt idx="1315">
                  <c:v>1551045600</c:v>
                </c:pt>
                <c:pt idx="1316">
                  <c:v>1551049200</c:v>
                </c:pt>
                <c:pt idx="1317">
                  <c:v>1551052800</c:v>
                </c:pt>
                <c:pt idx="1318">
                  <c:v>1551056400</c:v>
                </c:pt>
                <c:pt idx="1319">
                  <c:v>1551060000</c:v>
                </c:pt>
                <c:pt idx="1320">
                  <c:v>1551063600</c:v>
                </c:pt>
                <c:pt idx="1321">
                  <c:v>1551067200</c:v>
                </c:pt>
                <c:pt idx="1322">
                  <c:v>1551070800</c:v>
                </c:pt>
                <c:pt idx="1323">
                  <c:v>1551074400</c:v>
                </c:pt>
                <c:pt idx="1324">
                  <c:v>1551078000</c:v>
                </c:pt>
                <c:pt idx="1325">
                  <c:v>1551081600</c:v>
                </c:pt>
                <c:pt idx="1326">
                  <c:v>1551085200</c:v>
                </c:pt>
                <c:pt idx="1327">
                  <c:v>1551088800</c:v>
                </c:pt>
                <c:pt idx="1328">
                  <c:v>1551092400</c:v>
                </c:pt>
                <c:pt idx="1329">
                  <c:v>1551096000</c:v>
                </c:pt>
                <c:pt idx="1330">
                  <c:v>1551099600</c:v>
                </c:pt>
                <c:pt idx="1331">
                  <c:v>1551103200</c:v>
                </c:pt>
                <c:pt idx="1332">
                  <c:v>1551106800</c:v>
                </c:pt>
                <c:pt idx="1333">
                  <c:v>1551110400</c:v>
                </c:pt>
                <c:pt idx="1334">
                  <c:v>1551114000</c:v>
                </c:pt>
                <c:pt idx="1335">
                  <c:v>1551117600</c:v>
                </c:pt>
                <c:pt idx="1336">
                  <c:v>1551121200</c:v>
                </c:pt>
                <c:pt idx="1337">
                  <c:v>1551124800</c:v>
                </c:pt>
                <c:pt idx="1338">
                  <c:v>1551128400</c:v>
                </c:pt>
                <c:pt idx="1339">
                  <c:v>1551132000</c:v>
                </c:pt>
                <c:pt idx="1340">
                  <c:v>1551135600</c:v>
                </c:pt>
                <c:pt idx="1341">
                  <c:v>1551139200</c:v>
                </c:pt>
                <c:pt idx="1342">
                  <c:v>1551142800</c:v>
                </c:pt>
                <c:pt idx="1343">
                  <c:v>1551146400</c:v>
                </c:pt>
                <c:pt idx="1344">
                  <c:v>1551150000</c:v>
                </c:pt>
                <c:pt idx="1345">
                  <c:v>1551153600</c:v>
                </c:pt>
                <c:pt idx="1346">
                  <c:v>1551157200</c:v>
                </c:pt>
                <c:pt idx="1347">
                  <c:v>1551160800</c:v>
                </c:pt>
                <c:pt idx="1348">
                  <c:v>1551164400</c:v>
                </c:pt>
                <c:pt idx="1349">
                  <c:v>1551168000</c:v>
                </c:pt>
                <c:pt idx="1350">
                  <c:v>1551171600</c:v>
                </c:pt>
                <c:pt idx="1351">
                  <c:v>1551175200</c:v>
                </c:pt>
                <c:pt idx="1352">
                  <c:v>1551178800</c:v>
                </c:pt>
                <c:pt idx="1353">
                  <c:v>1551182400</c:v>
                </c:pt>
                <c:pt idx="1354">
                  <c:v>1551186000</c:v>
                </c:pt>
                <c:pt idx="1355">
                  <c:v>1551189600</c:v>
                </c:pt>
                <c:pt idx="1356">
                  <c:v>1551193200</c:v>
                </c:pt>
                <c:pt idx="1357">
                  <c:v>1551196800</c:v>
                </c:pt>
                <c:pt idx="1358">
                  <c:v>1551200400</c:v>
                </c:pt>
                <c:pt idx="1359">
                  <c:v>1551204000</c:v>
                </c:pt>
                <c:pt idx="1360">
                  <c:v>1551207600</c:v>
                </c:pt>
                <c:pt idx="1361">
                  <c:v>1551211200</c:v>
                </c:pt>
                <c:pt idx="1362">
                  <c:v>1551214800</c:v>
                </c:pt>
                <c:pt idx="1363">
                  <c:v>1551218400</c:v>
                </c:pt>
                <c:pt idx="1364">
                  <c:v>1551222000</c:v>
                </c:pt>
                <c:pt idx="1365">
                  <c:v>1551225600</c:v>
                </c:pt>
                <c:pt idx="1366">
                  <c:v>1551229200</c:v>
                </c:pt>
                <c:pt idx="1367">
                  <c:v>1551232800</c:v>
                </c:pt>
                <c:pt idx="1368">
                  <c:v>1551236400</c:v>
                </c:pt>
                <c:pt idx="1369">
                  <c:v>1551240000</c:v>
                </c:pt>
                <c:pt idx="1370">
                  <c:v>1551243600</c:v>
                </c:pt>
                <c:pt idx="1371">
                  <c:v>1551247200</c:v>
                </c:pt>
                <c:pt idx="1372">
                  <c:v>1551250800</c:v>
                </c:pt>
                <c:pt idx="1373">
                  <c:v>1551254400</c:v>
                </c:pt>
                <c:pt idx="1374">
                  <c:v>1551258000</c:v>
                </c:pt>
                <c:pt idx="1375">
                  <c:v>1551261600</c:v>
                </c:pt>
                <c:pt idx="1376">
                  <c:v>1551265200</c:v>
                </c:pt>
                <c:pt idx="1377">
                  <c:v>1551268800</c:v>
                </c:pt>
                <c:pt idx="1378">
                  <c:v>1551272400</c:v>
                </c:pt>
                <c:pt idx="1379">
                  <c:v>1551276000</c:v>
                </c:pt>
                <c:pt idx="1380">
                  <c:v>1551279600</c:v>
                </c:pt>
                <c:pt idx="1381">
                  <c:v>1551283200</c:v>
                </c:pt>
                <c:pt idx="1382">
                  <c:v>1551286800</c:v>
                </c:pt>
                <c:pt idx="1383">
                  <c:v>1551290400</c:v>
                </c:pt>
                <c:pt idx="1384">
                  <c:v>1551294000</c:v>
                </c:pt>
                <c:pt idx="1385">
                  <c:v>1551297600</c:v>
                </c:pt>
                <c:pt idx="1386">
                  <c:v>1551301200</c:v>
                </c:pt>
                <c:pt idx="1387">
                  <c:v>1551304800</c:v>
                </c:pt>
                <c:pt idx="1388">
                  <c:v>1551308400</c:v>
                </c:pt>
                <c:pt idx="1389">
                  <c:v>1551312000</c:v>
                </c:pt>
                <c:pt idx="1390">
                  <c:v>1551315600</c:v>
                </c:pt>
                <c:pt idx="1391">
                  <c:v>1551319200</c:v>
                </c:pt>
                <c:pt idx="1392">
                  <c:v>1551322800</c:v>
                </c:pt>
                <c:pt idx="1393">
                  <c:v>1551326400</c:v>
                </c:pt>
                <c:pt idx="1394">
                  <c:v>1551330000</c:v>
                </c:pt>
                <c:pt idx="1395">
                  <c:v>1551333600</c:v>
                </c:pt>
                <c:pt idx="1396">
                  <c:v>1551337200</c:v>
                </c:pt>
                <c:pt idx="1397">
                  <c:v>1551340800</c:v>
                </c:pt>
                <c:pt idx="1398">
                  <c:v>1551344400</c:v>
                </c:pt>
                <c:pt idx="1399">
                  <c:v>1551348000</c:v>
                </c:pt>
                <c:pt idx="1400">
                  <c:v>1551351600</c:v>
                </c:pt>
                <c:pt idx="1401">
                  <c:v>1551355200</c:v>
                </c:pt>
                <c:pt idx="1402">
                  <c:v>1551358800</c:v>
                </c:pt>
                <c:pt idx="1403">
                  <c:v>1551362400</c:v>
                </c:pt>
                <c:pt idx="1404">
                  <c:v>1551366000</c:v>
                </c:pt>
                <c:pt idx="1405">
                  <c:v>1551369600</c:v>
                </c:pt>
                <c:pt idx="1406">
                  <c:v>1551373200</c:v>
                </c:pt>
                <c:pt idx="1407">
                  <c:v>1551376800</c:v>
                </c:pt>
                <c:pt idx="1408">
                  <c:v>1551380400</c:v>
                </c:pt>
                <c:pt idx="1409">
                  <c:v>1551384000</c:v>
                </c:pt>
                <c:pt idx="1410">
                  <c:v>1551387600</c:v>
                </c:pt>
                <c:pt idx="1411">
                  <c:v>1551391200</c:v>
                </c:pt>
                <c:pt idx="1412">
                  <c:v>1551394800</c:v>
                </c:pt>
                <c:pt idx="1413">
                  <c:v>1551398400</c:v>
                </c:pt>
                <c:pt idx="1414">
                  <c:v>1551402000</c:v>
                </c:pt>
                <c:pt idx="1415">
                  <c:v>1551405600</c:v>
                </c:pt>
                <c:pt idx="1416">
                  <c:v>1551409200</c:v>
                </c:pt>
                <c:pt idx="1417">
                  <c:v>1551412800</c:v>
                </c:pt>
                <c:pt idx="1418">
                  <c:v>1551416400</c:v>
                </c:pt>
                <c:pt idx="1419">
                  <c:v>1551420000</c:v>
                </c:pt>
                <c:pt idx="1420">
                  <c:v>1551423600</c:v>
                </c:pt>
                <c:pt idx="1421">
                  <c:v>1551427200</c:v>
                </c:pt>
                <c:pt idx="1422">
                  <c:v>1551430800</c:v>
                </c:pt>
                <c:pt idx="1423">
                  <c:v>1551434400</c:v>
                </c:pt>
                <c:pt idx="1424">
                  <c:v>1551438000</c:v>
                </c:pt>
                <c:pt idx="1425">
                  <c:v>1551441600</c:v>
                </c:pt>
                <c:pt idx="1426">
                  <c:v>1551445200</c:v>
                </c:pt>
                <c:pt idx="1427">
                  <c:v>1551448800</c:v>
                </c:pt>
                <c:pt idx="1428">
                  <c:v>1551452400</c:v>
                </c:pt>
                <c:pt idx="1429">
                  <c:v>1551456000</c:v>
                </c:pt>
                <c:pt idx="1430">
                  <c:v>1551459600</c:v>
                </c:pt>
                <c:pt idx="1431">
                  <c:v>1551463200</c:v>
                </c:pt>
                <c:pt idx="1432">
                  <c:v>1551466800</c:v>
                </c:pt>
                <c:pt idx="1433">
                  <c:v>1551470400</c:v>
                </c:pt>
                <c:pt idx="1434">
                  <c:v>1551474000</c:v>
                </c:pt>
                <c:pt idx="1435">
                  <c:v>1551477600</c:v>
                </c:pt>
                <c:pt idx="1436">
                  <c:v>1551481200</c:v>
                </c:pt>
                <c:pt idx="1437">
                  <c:v>1551484800</c:v>
                </c:pt>
                <c:pt idx="1438">
                  <c:v>1551488400</c:v>
                </c:pt>
                <c:pt idx="1439">
                  <c:v>1551492000</c:v>
                </c:pt>
                <c:pt idx="1440">
                  <c:v>1551495600</c:v>
                </c:pt>
                <c:pt idx="1441">
                  <c:v>1551499200</c:v>
                </c:pt>
                <c:pt idx="1442">
                  <c:v>1551502800</c:v>
                </c:pt>
                <c:pt idx="1443">
                  <c:v>1551506400</c:v>
                </c:pt>
                <c:pt idx="1444">
                  <c:v>1551510000</c:v>
                </c:pt>
                <c:pt idx="1445">
                  <c:v>1551513600</c:v>
                </c:pt>
                <c:pt idx="1446">
                  <c:v>1551517200</c:v>
                </c:pt>
                <c:pt idx="1447">
                  <c:v>1551520800</c:v>
                </c:pt>
                <c:pt idx="1448">
                  <c:v>1551524400</c:v>
                </c:pt>
                <c:pt idx="1449">
                  <c:v>1551528000</c:v>
                </c:pt>
                <c:pt idx="1450">
                  <c:v>1551531600</c:v>
                </c:pt>
                <c:pt idx="1451">
                  <c:v>1551535200</c:v>
                </c:pt>
                <c:pt idx="1452">
                  <c:v>1551538800</c:v>
                </c:pt>
                <c:pt idx="1453">
                  <c:v>1551542400</c:v>
                </c:pt>
                <c:pt idx="1454">
                  <c:v>1551546000</c:v>
                </c:pt>
                <c:pt idx="1455">
                  <c:v>1551549600</c:v>
                </c:pt>
                <c:pt idx="1456">
                  <c:v>1551553200</c:v>
                </c:pt>
                <c:pt idx="1457">
                  <c:v>1551556800</c:v>
                </c:pt>
                <c:pt idx="1458">
                  <c:v>1551560400</c:v>
                </c:pt>
                <c:pt idx="1459">
                  <c:v>1551564000</c:v>
                </c:pt>
                <c:pt idx="1460">
                  <c:v>1551567600</c:v>
                </c:pt>
                <c:pt idx="1461">
                  <c:v>1551571200</c:v>
                </c:pt>
                <c:pt idx="1462">
                  <c:v>1551574800</c:v>
                </c:pt>
                <c:pt idx="1463">
                  <c:v>1551578400</c:v>
                </c:pt>
                <c:pt idx="1464">
                  <c:v>1551582000</c:v>
                </c:pt>
                <c:pt idx="1465">
                  <c:v>1551585600</c:v>
                </c:pt>
                <c:pt idx="1466">
                  <c:v>1551589200</c:v>
                </c:pt>
                <c:pt idx="1467">
                  <c:v>1551592800</c:v>
                </c:pt>
                <c:pt idx="1468">
                  <c:v>1551596400</c:v>
                </c:pt>
                <c:pt idx="1469">
                  <c:v>1551600000</c:v>
                </c:pt>
                <c:pt idx="1470">
                  <c:v>1551603600</c:v>
                </c:pt>
                <c:pt idx="1471">
                  <c:v>1551607200</c:v>
                </c:pt>
                <c:pt idx="1472">
                  <c:v>1551610800</c:v>
                </c:pt>
                <c:pt idx="1473">
                  <c:v>1551614400</c:v>
                </c:pt>
                <c:pt idx="1474">
                  <c:v>1551618000</c:v>
                </c:pt>
                <c:pt idx="1475">
                  <c:v>1551621600</c:v>
                </c:pt>
                <c:pt idx="1476">
                  <c:v>1551625200</c:v>
                </c:pt>
                <c:pt idx="1477">
                  <c:v>1551628800</c:v>
                </c:pt>
                <c:pt idx="1478">
                  <c:v>1551632400</c:v>
                </c:pt>
                <c:pt idx="1479">
                  <c:v>1551636000</c:v>
                </c:pt>
                <c:pt idx="1480">
                  <c:v>1551639600</c:v>
                </c:pt>
                <c:pt idx="1481">
                  <c:v>1551643200</c:v>
                </c:pt>
                <c:pt idx="1482">
                  <c:v>1551646800</c:v>
                </c:pt>
                <c:pt idx="1483">
                  <c:v>1551650400</c:v>
                </c:pt>
                <c:pt idx="1484">
                  <c:v>1551654000</c:v>
                </c:pt>
                <c:pt idx="1485">
                  <c:v>1551657600</c:v>
                </c:pt>
                <c:pt idx="1486">
                  <c:v>1551661200</c:v>
                </c:pt>
                <c:pt idx="1487">
                  <c:v>1551664800</c:v>
                </c:pt>
                <c:pt idx="1488">
                  <c:v>1551668400</c:v>
                </c:pt>
                <c:pt idx="1489">
                  <c:v>1551672000</c:v>
                </c:pt>
                <c:pt idx="1490">
                  <c:v>1551675600</c:v>
                </c:pt>
                <c:pt idx="1491">
                  <c:v>1551679200</c:v>
                </c:pt>
                <c:pt idx="1492">
                  <c:v>1551682800</c:v>
                </c:pt>
                <c:pt idx="1493">
                  <c:v>1551686400</c:v>
                </c:pt>
                <c:pt idx="1494">
                  <c:v>1551690000</c:v>
                </c:pt>
                <c:pt idx="1495">
                  <c:v>1551693600</c:v>
                </c:pt>
                <c:pt idx="1496">
                  <c:v>1551697200</c:v>
                </c:pt>
                <c:pt idx="1497">
                  <c:v>1551700800</c:v>
                </c:pt>
                <c:pt idx="1498">
                  <c:v>1551704400</c:v>
                </c:pt>
                <c:pt idx="1499">
                  <c:v>1551708000</c:v>
                </c:pt>
                <c:pt idx="1500">
                  <c:v>1551711600</c:v>
                </c:pt>
                <c:pt idx="1501">
                  <c:v>1551715200</c:v>
                </c:pt>
                <c:pt idx="1502">
                  <c:v>1551718800</c:v>
                </c:pt>
                <c:pt idx="1503">
                  <c:v>1551722400</c:v>
                </c:pt>
                <c:pt idx="1504">
                  <c:v>1551726000</c:v>
                </c:pt>
                <c:pt idx="1505">
                  <c:v>1551729600</c:v>
                </c:pt>
                <c:pt idx="1506">
                  <c:v>1551733200</c:v>
                </c:pt>
                <c:pt idx="1507">
                  <c:v>1551736800</c:v>
                </c:pt>
                <c:pt idx="1508">
                  <c:v>1551740400</c:v>
                </c:pt>
                <c:pt idx="1509">
                  <c:v>1551744000</c:v>
                </c:pt>
                <c:pt idx="1510">
                  <c:v>1551747600</c:v>
                </c:pt>
                <c:pt idx="1511">
                  <c:v>1551751200</c:v>
                </c:pt>
                <c:pt idx="1512">
                  <c:v>1551754800</c:v>
                </c:pt>
                <c:pt idx="1513">
                  <c:v>1551758400</c:v>
                </c:pt>
                <c:pt idx="1514">
                  <c:v>1551762000</c:v>
                </c:pt>
                <c:pt idx="1515">
                  <c:v>1551765600</c:v>
                </c:pt>
                <c:pt idx="1516">
                  <c:v>1551769200</c:v>
                </c:pt>
                <c:pt idx="1517">
                  <c:v>1551772800</c:v>
                </c:pt>
                <c:pt idx="1518">
                  <c:v>1551776400</c:v>
                </c:pt>
                <c:pt idx="1519">
                  <c:v>1551780000</c:v>
                </c:pt>
                <c:pt idx="1520">
                  <c:v>1551783600</c:v>
                </c:pt>
                <c:pt idx="1521">
                  <c:v>1551787200</c:v>
                </c:pt>
                <c:pt idx="1522">
                  <c:v>1551790800</c:v>
                </c:pt>
                <c:pt idx="1523">
                  <c:v>1551794400</c:v>
                </c:pt>
                <c:pt idx="1524">
                  <c:v>1551798000</c:v>
                </c:pt>
                <c:pt idx="1525">
                  <c:v>1551801600</c:v>
                </c:pt>
                <c:pt idx="1526">
                  <c:v>1551805200</c:v>
                </c:pt>
                <c:pt idx="1527">
                  <c:v>1551808800</c:v>
                </c:pt>
                <c:pt idx="1528">
                  <c:v>1551812400</c:v>
                </c:pt>
                <c:pt idx="1529">
                  <c:v>1551816000</c:v>
                </c:pt>
                <c:pt idx="1530">
                  <c:v>1551819600</c:v>
                </c:pt>
                <c:pt idx="1531">
                  <c:v>1551823200</c:v>
                </c:pt>
                <c:pt idx="1532">
                  <c:v>1551826800</c:v>
                </c:pt>
                <c:pt idx="1533">
                  <c:v>1551830400</c:v>
                </c:pt>
                <c:pt idx="1534">
                  <c:v>1551834000</c:v>
                </c:pt>
                <c:pt idx="1535">
                  <c:v>1551837600</c:v>
                </c:pt>
                <c:pt idx="1536">
                  <c:v>1551841200</c:v>
                </c:pt>
                <c:pt idx="1537">
                  <c:v>1551844800</c:v>
                </c:pt>
                <c:pt idx="1538">
                  <c:v>1551848400</c:v>
                </c:pt>
                <c:pt idx="1539">
                  <c:v>1551852000</c:v>
                </c:pt>
                <c:pt idx="1540">
                  <c:v>1551855600</c:v>
                </c:pt>
                <c:pt idx="1541">
                  <c:v>1551859200</c:v>
                </c:pt>
                <c:pt idx="1542">
                  <c:v>1551862800</c:v>
                </c:pt>
                <c:pt idx="1543">
                  <c:v>1551866400</c:v>
                </c:pt>
                <c:pt idx="1544">
                  <c:v>1551870000</c:v>
                </c:pt>
                <c:pt idx="1545">
                  <c:v>1551873600</c:v>
                </c:pt>
                <c:pt idx="1546">
                  <c:v>1551877200</c:v>
                </c:pt>
                <c:pt idx="1547">
                  <c:v>1551880800</c:v>
                </c:pt>
                <c:pt idx="1548">
                  <c:v>1551884400</c:v>
                </c:pt>
                <c:pt idx="1549">
                  <c:v>1551888000</c:v>
                </c:pt>
                <c:pt idx="1550">
                  <c:v>1551891600</c:v>
                </c:pt>
                <c:pt idx="1551">
                  <c:v>1551895200</c:v>
                </c:pt>
                <c:pt idx="1552">
                  <c:v>1551898800</c:v>
                </c:pt>
                <c:pt idx="1553">
                  <c:v>1551902400</c:v>
                </c:pt>
                <c:pt idx="1554">
                  <c:v>1551906000</c:v>
                </c:pt>
                <c:pt idx="1555">
                  <c:v>1551909600</c:v>
                </c:pt>
                <c:pt idx="1556">
                  <c:v>1551913200</c:v>
                </c:pt>
                <c:pt idx="1557">
                  <c:v>1551916800</c:v>
                </c:pt>
                <c:pt idx="1558">
                  <c:v>1551920400</c:v>
                </c:pt>
                <c:pt idx="1559">
                  <c:v>1551924000</c:v>
                </c:pt>
                <c:pt idx="1560">
                  <c:v>1551927600</c:v>
                </c:pt>
                <c:pt idx="1561">
                  <c:v>1551931200</c:v>
                </c:pt>
                <c:pt idx="1562">
                  <c:v>1551934800</c:v>
                </c:pt>
                <c:pt idx="1563">
                  <c:v>1551938400</c:v>
                </c:pt>
                <c:pt idx="1564">
                  <c:v>1551942000</c:v>
                </c:pt>
                <c:pt idx="1565">
                  <c:v>1551945600</c:v>
                </c:pt>
                <c:pt idx="1566">
                  <c:v>1551949200</c:v>
                </c:pt>
                <c:pt idx="1567">
                  <c:v>1551952800</c:v>
                </c:pt>
                <c:pt idx="1568">
                  <c:v>1551956400</c:v>
                </c:pt>
                <c:pt idx="1569">
                  <c:v>1551960000</c:v>
                </c:pt>
                <c:pt idx="1570">
                  <c:v>1551963600</c:v>
                </c:pt>
                <c:pt idx="1571">
                  <c:v>1551967200</c:v>
                </c:pt>
                <c:pt idx="1572">
                  <c:v>1551970800</c:v>
                </c:pt>
                <c:pt idx="1573">
                  <c:v>1551974400</c:v>
                </c:pt>
                <c:pt idx="1574">
                  <c:v>1551978000</c:v>
                </c:pt>
                <c:pt idx="1575">
                  <c:v>1551981600</c:v>
                </c:pt>
                <c:pt idx="1576">
                  <c:v>1551985200</c:v>
                </c:pt>
                <c:pt idx="1577">
                  <c:v>1551988800</c:v>
                </c:pt>
                <c:pt idx="1578">
                  <c:v>1551992400</c:v>
                </c:pt>
                <c:pt idx="1579">
                  <c:v>1551996000</c:v>
                </c:pt>
                <c:pt idx="1580">
                  <c:v>1551999600</c:v>
                </c:pt>
                <c:pt idx="1581">
                  <c:v>1552003200</c:v>
                </c:pt>
                <c:pt idx="1582">
                  <c:v>1552006800</c:v>
                </c:pt>
                <c:pt idx="1583">
                  <c:v>1552010400</c:v>
                </c:pt>
                <c:pt idx="1584">
                  <c:v>1552014000</c:v>
                </c:pt>
                <c:pt idx="1585">
                  <c:v>1552017600</c:v>
                </c:pt>
                <c:pt idx="1586">
                  <c:v>1552021200</c:v>
                </c:pt>
                <c:pt idx="1587">
                  <c:v>1552024800</c:v>
                </c:pt>
                <c:pt idx="1588">
                  <c:v>1552028400</c:v>
                </c:pt>
                <c:pt idx="1589">
                  <c:v>1552032000</c:v>
                </c:pt>
                <c:pt idx="1590">
                  <c:v>1552035600</c:v>
                </c:pt>
                <c:pt idx="1591">
                  <c:v>1552039200</c:v>
                </c:pt>
                <c:pt idx="1592">
                  <c:v>1552042800</c:v>
                </c:pt>
                <c:pt idx="1593">
                  <c:v>1552046400</c:v>
                </c:pt>
                <c:pt idx="1594">
                  <c:v>1552050000</c:v>
                </c:pt>
                <c:pt idx="1595">
                  <c:v>1552053600</c:v>
                </c:pt>
                <c:pt idx="1596">
                  <c:v>1552057200</c:v>
                </c:pt>
                <c:pt idx="1597">
                  <c:v>1552060800</c:v>
                </c:pt>
                <c:pt idx="1598">
                  <c:v>1552064400</c:v>
                </c:pt>
                <c:pt idx="1599">
                  <c:v>1552068000</c:v>
                </c:pt>
                <c:pt idx="1600">
                  <c:v>1552071600</c:v>
                </c:pt>
                <c:pt idx="1601">
                  <c:v>1552075200</c:v>
                </c:pt>
                <c:pt idx="1602">
                  <c:v>1552078800</c:v>
                </c:pt>
                <c:pt idx="1603">
                  <c:v>1552082400</c:v>
                </c:pt>
                <c:pt idx="1604">
                  <c:v>1552086000</c:v>
                </c:pt>
                <c:pt idx="1605">
                  <c:v>1552089600</c:v>
                </c:pt>
                <c:pt idx="1606">
                  <c:v>1552093200</c:v>
                </c:pt>
                <c:pt idx="1607">
                  <c:v>1552096800</c:v>
                </c:pt>
                <c:pt idx="1608">
                  <c:v>1552100400</c:v>
                </c:pt>
                <c:pt idx="1609">
                  <c:v>1552104000</c:v>
                </c:pt>
                <c:pt idx="1610">
                  <c:v>1552107600</c:v>
                </c:pt>
                <c:pt idx="1611">
                  <c:v>1552111200</c:v>
                </c:pt>
                <c:pt idx="1612">
                  <c:v>1552114800</c:v>
                </c:pt>
                <c:pt idx="1613">
                  <c:v>1552118400</c:v>
                </c:pt>
                <c:pt idx="1614">
                  <c:v>1552122000</c:v>
                </c:pt>
                <c:pt idx="1615">
                  <c:v>1552125600</c:v>
                </c:pt>
                <c:pt idx="1616">
                  <c:v>1552129200</c:v>
                </c:pt>
                <c:pt idx="1617">
                  <c:v>1552132800</c:v>
                </c:pt>
                <c:pt idx="1618">
                  <c:v>1552136400</c:v>
                </c:pt>
                <c:pt idx="1619">
                  <c:v>1552140000</c:v>
                </c:pt>
                <c:pt idx="1620">
                  <c:v>1552143600</c:v>
                </c:pt>
                <c:pt idx="1621">
                  <c:v>1552147200</c:v>
                </c:pt>
                <c:pt idx="1622">
                  <c:v>1552150800</c:v>
                </c:pt>
                <c:pt idx="1623">
                  <c:v>1552154400</c:v>
                </c:pt>
                <c:pt idx="1624">
                  <c:v>1552158000</c:v>
                </c:pt>
                <c:pt idx="1625">
                  <c:v>1552161600</c:v>
                </c:pt>
                <c:pt idx="1626">
                  <c:v>1552165200</c:v>
                </c:pt>
                <c:pt idx="1627">
                  <c:v>1552168800</c:v>
                </c:pt>
                <c:pt idx="1628">
                  <c:v>1552172400</c:v>
                </c:pt>
                <c:pt idx="1629">
                  <c:v>1552176000</c:v>
                </c:pt>
                <c:pt idx="1630">
                  <c:v>1552179600</c:v>
                </c:pt>
                <c:pt idx="1631">
                  <c:v>1552183200</c:v>
                </c:pt>
                <c:pt idx="1632">
                  <c:v>1552186800</c:v>
                </c:pt>
                <c:pt idx="1633">
                  <c:v>1552190400</c:v>
                </c:pt>
                <c:pt idx="1634">
                  <c:v>1552194000</c:v>
                </c:pt>
                <c:pt idx="1635">
                  <c:v>1552197600</c:v>
                </c:pt>
                <c:pt idx="1636">
                  <c:v>1552201200</c:v>
                </c:pt>
                <c:pt idx="1637">
                  <c:v>1552204800</c:v>
                </c:pt>
                <c:pt idx="1638">
                  <c:v>1552208400</c:v>
                </c:pt>
                <c:pt idx="1639">
                  <c:v>1552212000</c:v>
                </c:pt>
                <c:pt idx="1640">
                  <c:v>1552215600</c:v>
                </c:pt>
                <c:pt idx="1641">
                  <c:v>1552219200</c:v>
                </c:pt>
                <c:pt idx="1642">
                  <c:v>1552222800</c:v>
                </c:pt>
                <c:pt idx="1643">
                  <c:v>1552226400</c:v>
                </c:pt>
                <c:pt idx="1644">
                  <c:v>1552230000</c:v>
                </c:pt>
                <c:pt idx="1645">
                  <c:v>1552233600</c:v>
                </c:pt>
                <c:pt idx="1646">
                  <c:v>1552237200</c:v>
                </c:pt>
                <c:pt idx="1647">
                  <c:v>1552240800</c:v>
                </c:pt>
                <c:pt idx="1648">
                  <c:v>1552244400</c:v>
                </c:pt>
                <c:pt idx="1649">
                  <c:v>1552248000</c:v>
                </c:pt>
                <c:pt idx="1650">
                  <c:v>1552251600</c:v>
                </c:pt>
                <c:pt idx="1651">
                  <c:v>1552255200</c:v>
                </c:pt>
                <c:pt idx="1652">
                  <c:v>1552258800</c:v>
                </c:pt>
                <c:pt idx="1653">
                  <c:v>1552262400</c:v>
                </c:pt>
                <c:pt idx="1654">
                  <c:v>1552266000</c:v>
                </c:pt>
                <c:pt idx="1655">
                  <c:v>1552269600</c:v>
                </c:pt>
                <c:pt idx="1656">
                  <c:v>1552273200</c:v>
                </c:pt>
                <c:pt idx="1657">
                  <c:v>1552276800</c:v>
                </c:pt>
                <c:pt idx="1658">
                  <c:v>1552280400</c:v>
                </c:pt>
                <c:pt idx="1659">
                  <c:v>1552284000</c:v>
                </c:pt>
                <c:pt idx="1660">
                  <c:v>1552287600</c:v>
                </c:pt>
                <c:pt idx="1661">
                  <c:v>1552291200</c:v>
                </c:pt>
                <c:pt idx="1662">
                  <c:v>1552294800</c:v>
                </c:pt>
                <c:pt idx="1663">
                  <c:v>1552298400</c:v>
                </c:pt>
                <c:pt idx="1664">
                  <c:v>1552302000</c:v>
                </c:pt>
                <c:pt idx="1665">
                  <c:v>1552305600</c:v>
                </c:pt>
                <c:pt idx="1666">
                  <c:v>1552309200</c:v>
                </c:pt>
                <c:pt idx="1667">
                  <c:v>1552312800</c:v>
                </c:pt>
                <c:pt idx="1668">
                  <c:v>1552316400</c:v>
                </c:pt>
                <c:pt idx="1669">
                  <c:v>1552320000</c:v>
                </c:pt>
                <c:pt idx="1670">
                  <c:v>1552323600</c:v>
                </c:pt>
                <c:pt idx="1671">
                  <c:v>1552327200</c:v>
                </c:pt>
                <c:pt idx="1672">
                  <c:v>1552330800</c:v>
                </c:pt>
                <c:pt idx="1673">
                  <c:v>1552334400</c:v>
                </c:pt>
                <c:pt idx="1674">
                  <c:v>1552338000</c:v>
                </c:pt>
                <c:pt idx="1675">
                  <c:v>1552341600</c:v>
                </c:pt>
                <c:pt idx="1676">
                  <c:v>1552345200</c:v>
                </c:pt>
                <c:pt idx="1677">
                  <c:v>1552348800</c:v>
                </c:pt>
                <c:pt idx="1678">
                  <c:v>1552352400</c:v>
                </c:pt>
                <c:pt idx="1679">
                  <c:v>1552356000</c:v>
                </c:pt>
                <c:pt idx="1680">
                  <c:v>1552359600</c:v>
                </c:pt>
                <c:pt idx="1681">
                  <c:v>1552363200</c:v>
                </c:pt>
                <c:pt idx="1682">
                  <c:v>1552366800</c:v>
                </c:pt>
                <c:pt idx="1683">
                  <c:v>1552370400</c:v>
                </c:pt>
                <c:pt idx="1684">
                  <c:v>1552374000</c:v>
                </c:pt>
                <c:pt idx="1685">
                  <c:v>1552377600</c:v>
                </c:pt>
                <c:pt idx="1686">
                  <c:v>1552381200</c:v>
                </c:pt>
                <c:pt idx="1687">
                  <c:v>1552384800</c:v>
                </c:pt>
                <c:pt idx="1688">
                  <c:v>1552388400</c:v>
                </c:pt>
                <c:pt idx="1689">
                  <c:v>1552392000</c:v>
                </c:pt>
                <c:pt idx="1690">
                  <c:v>1552395600</c:v>
                </c:pt>
                <c:pt idx="1691">
                  <c:v>1552399200</c:v>
                </c:pt>
                <c:pt idx="1692">
                  <c:v>1552402800</c:v>
                </c:pt>
                <c:pt idx="1693">
                  <c:v>1552406400</c:v>
                </c:pt>
                <c:pt idx="1694">
                  <c:v>1552410000</c:v>
                </c:pt>
                <c:pt idx="1695">
                  <c:v>1552413600</c:v>
                </c:pt>
                <c:pt idx="1696">
                  <c:v>1552417200</c:v>
                </c:pt>
                <c:pt idx="1697">
                  <c:v>1552420800</c:v>
                </c:pt>
                <c:pt idx="1698">
                  <c:v>1552424400</c:v>
                </c:pt>
                <c:pt idx="1699">
                  <c:v>1552428000</c:v>
                </c:pt>
                <c:pt idx="1700">
                  <c:v>1552431600</c:v>
                </c:pt>
                <c:pt idx="1701">
                  <c:v>1552435200</c:v>
                </c:pt>
                <c:pt idx="1702">
                  <c:v>1552438800</c:v>
                </c:pt>
                <c:pt idx="1703">
                  <c:v>1552442400</c:v>
                </c:pt>
                <c:pt idx="1704">
                  <c:v>1552446000</c:v>
                </c:pt>
                <c:pt idx="1705">
                  <c:v>1552449600</c:v>
                </c:pt>
                <c:pt idx="1706">
                  <c:v>1552453200</c:v>
                </c:pt>
                <c:pt idx="1707">
                  <c:v>1552456800</c:v>
                </c:pt>
                <c:pt idx="1708">
                  <c:v>1552460400</c:v>
                </c:pt>
                <c:pt idx="1709">
                  <c:v>1552464000</c:v>
                </c:pt>
                <c:pt idx="1710">
                  <c:v>1552467600</c:v>
                </c:pt>
                <c:pt idx="1711">
                  <c:v>1552471200</c:v>
                </c:pt>
                <c:pt idx="1712">
                  <c:v>1552474800</c:v>
                </c:pt>
                <c:pt idx="1713">
                  <c:v>1552478400</c:v>
                </c:pt>
                <c:pt idx="1714">
                  <c:v>1552482000</c:v>
                </c:pt>
                <c:pt idx="1715">
                  <c:v>1552485600</c:v>
                </c:pt>
                <c:pt idx="1716">
                  <c:v>1552489200</c:v>
                </c:pt>
                <c:pt idx="1717">
                  <c:v>1552492800</c:v>
                </c:pt>
                <c:pt idx="1718">
                  <c:v>1552496400</c:v>
                </c:pt>
                <c:pt idx="1719">
                  <c:v>1552500000</c:v>
                </c:pt>
                <c:pt idx="1720">
                  <c:v>1552503600</c:v>
                </c:pt>
                <c:pt idx="1721">
                  <c:v>1552507200</c:v>
                </c:pt>
                <c:pt idx="1722">
                  <c:v>1552510800</c:v>
                </c:pt>
                <c:pt idx="1723">
                  <c:v>1552514400</c:v>
                </c:pt>
                <c:pt idx="1724">
                  <c:v>1552518000</c:v>
                </c:pt>
                <c:pt idx="1725">
                  <c:v>1552521600</c:v>
                </c:pt>
                <c:pt idx="1726">
                  <c:v>1552525200</c:v>
                </c:pt>
                <c:pt idx="1727">
                  <c:v>1552528800</c:v>
                </c:pt>
                <c:pt idx="1728">
                  <c:v>1552532400</c:v>
                </c:pt>
                <c:pt idx="1729">
                  <c:v>1552536000</c:v>
                </c:pt>
                <c:pt idx="1730">
                  <c:v>1552539600</c:v>
                </c:pt>
                <c:pt idx="1731">
                  <c:v>1552543200</c:v>
                </c:pt>
                <c:pt idx="1732">
                  <c:v>1552546800</c:v>
                </c:pt>
                <c:pt idx="1733">
                  <c:v>1552550400</c:v>
                </c:pt>
                <c:pt idx="1734">
                  <c:v>1552554000</c:v>
                </c:pt>
                <c:pt idx="1735">
                  <c:v>1552557600</c:v>
                </c:pt>
                <c:pt idx="1736">
                  <c:v>1552561200</c:v>
                </c:pt>
                <c:pt idx="1737">
                  <c:v>1552564800</c:v>
                </c:pt>
                <c:pt idx="1738">
                  <c:v>1552568400</c:v>
                </c:pt>
                <c:pt idx="1739">
                  <c:v>1552572000</c:v>
                </c:pt>
                <c:pt idx="1740">
                  <c:v>1552575600</c:v>
                </c:pt>
                <c:pt idx="1741">
                  <c:v>1552579200</c:v>
                </c:pt>
                <c:pt idx="1742">
                  <c:v>1552582800</c:v>
                </c:pt>
                <c:pt idx="1743">
                  <c:v>1552586400</c:v>
                </c:pt>
                <c:pt idx="1744">
                  <c:v>1552590000</c:v>
                </c:pt>
                <c:pt idx="1745">
                  <c:v>1552593600</c:v>
                </c:pt>
                <c:pt idx="1746">
                  <c:v>1552597200</c:v>
                </c:pt>
                <c:pt idx="1747">
                  <c:v>1552600800</c:v>
                </c:pt>
                <c:pt idx="1748">
                  <c:v>1552604400</c:v>
                </c:pt>
                <c:pt idx="1749">
                  <c:v>1552608000</c:v>
                </c:pt>
                <c:pt idx="1750">
                  <c:v>1552611600</c:v>
                </c:pt>
                <c:pt idx="1751">
                  <c:v>1552615200</c:v>
                </c:pt>
                <c:pt idx="1752">
                  <c:v>1552618800</c:v>
                </c:pt>
                <c:pt idx="1753">
                  <c:v>1552622400</c:v>
                </c:pt>
                <c:pt idx="1754">
                  <c:v>1552626000</c:v>
                </c:pt>
                <c:pt idx="1755">
                  <c:v>1552629600</c:v>
                </c:pt>
                <c:pt idx="1756">
                  <c:v>1552633200</c:v>
                </c:pt>
                <c:pt idx="1757">
                  <c:v>1552636800</c:v>
                </c:pt>
                <c:pt idx="1758">
                  <c:v>1552640400</c:v>
                </c:pt>
                <c:pt idx="1759">
                  <c:v>1552644000</c:v>
                </c:pt>
                <c:pt idx="1760">
                  <c:v>1552647600</c:v>
                </c:pt>
                <c:pt idx="1761">
                  <c:v>1552651200</c:v>
                </c:pt>
                <c:pt idx="1762">
                  <c:v>1552654800</c:v>
                </c:pt>
                <c:pt idx="1763">
                  <c:v>1552658400</c:v>
                </c:pt>
                <c:pt idx="1764">
                  <c:v>1552662000</c:v>
                </c:pt>
                <c:pt idx="1765">
                  <c:v>1552665600</c:v>
                </c:pt>
                <c:pt idx="1766">
                  <c:v>1552669200</c:v>
                </c:pt>
                <c:pt idx="1767">
                  <c:v>1552672800</c:v>
                </c:pt>
                <c:pt idx="1768">
                  <c:v>1552676400</c:v>
                </c:pt>
                <c:pt idx="1769">
                  <c:v>1552680000</c:v>
                </c:pt>
                <c:pt idx="1770">
                  <c:v>1552683600</c:v>
                </c:pt>
                <c:pt idx="1771">
                  <c:v>1552687200</c:v>
                </c:pt>
                <c:pt idx="1772">
                  <c:v>1552690800</c:v>
                </c:pt>
                <c:pt idx="1773">
                  <c:v>1552694400</c:v>
                </c:pt>
                <c:pt idx="1774">
                  <c:v>1552698000</c:v>
                </c:pt>
                <c:pt idx="1775">
                  <c:v>1552701600</c:v>
                </c:pt>
                <c:pt idx="1776">
                  <c:v>1552705200</c:v>
                </c:pt>
                <c:pt idx="1777">
                  <c:v>1552708800</c:v>
                </c:pt>
                <c:pt idx="1778">
                  <c:v>1552712400</c:v>
                </c:pt>
                <c:pt idx="1779">
                  <c:v>1552716000</c:v>
                </c:pt>
                <c:pt idx="1780">
                  <c:v>1552719600</c:v>
                </c:pt>
                <c:pt idx="1781">
                  <c:v>1552723200</c:v>
                </c:pt>
                <c:pt idx="1782">
                  <c:v>1552726800</c:v>
                </c:pt>
                <c:pt idx="1783">
                  <c:v>1552730400</c:v>
                </c:pt>
                <c:pt idx="1784">
                  <c:v>1552734000</c:v>
                </c:pt>
                <c:pt idx="1785">
                  <c:v>1552737600</c:v>
                </c:pt>
                <c:pt idx="1786">
                  <c:v>1552741200</c:v>
                </c:pt>
                <c:pt idx="1787">
                  <c:v>1552744800</c:v>
                </c:pt>
                <c:pt idx="1788">
                  <c:v>1552748400</c:v>
                </c:pt>
                <c:pt idx="1789">
                  <c:v>1552752000</c:v>
                </c:pt>
                <c:pt idx="1790">
                  <c:v>1552755600</c:v>
                </c:pt>
                <c:pt idx="1791">
                  <c:v>1552759200</c:v>
                </c:pt>
                <c:pt idx="1792">
                  <c:v>1552762800</c:v>
                </c:pt>
                <c:pt idx="1793">
                  <c:v>1552766400</c:v>
                </c:pt>
                <c:pt idx="1794">
                  <c:v>1552770000</c:v>
                </c:pt>
                <c:pt idx="1795">
                  <c:v>1552773600</c:v>
                </c:pt>
                <c:pt idx="1796">
                  <c:v>1552777200</c:v>
                </c:pt>
                <c:pt idx="1797">
                  <c:v>1552780800</c:v>
                </c:pt>
                <c:pt idx="1798">
                  <c:v>1552784400</c:v>
                </c:pt>
                <c:pt idx="1799">
                  <c:v>1552788000</c:v>
                </c:pt>
                <c:pt idx="1800">
                  <c:v>1552791600</c:v>
                </c:pt>
                <c:pt idx="1801">
                  <c:v>1552795200</c:v>
                </c:pt>
                <c:pt idx="1802">
                  <c:v>1552798800</c:v>
                </c:pt>
                <c:pt idx="1803">
                  <c:v>1552802400</c:v>
                </c:pt>
                <c:pt idx="1804">
                  <c:v>1552806000</c:v>
                </c:pt>
                <c:pt idx="1805">
                  <c:v>1552809600</c:v>
                </c:pt>
                <c:pt idx="1806">
                  <c:v>1552813200</c:v>
                </c:pt>
                <c:pt idx="1807">
                  <c:v>1552816800</c:v>
                </c:pt>
                <c:pt idx="1808">
                  <c:v>1552820400</c:v>
                </c:pt>
                <c:pt idx="1809">
                  <c:v>1552824000</c:v>
                </c:pt>
                <c:pt idx="1810">
                  <c:v>1552827600</c:v>
                </c:pt>
                <c:pt idx="1811">
                  <c:v>1552831200</c:v>
                </c:pt>
                <c:pt idx="1812">
                  <c:v>1552834800</c:v>
                </c:pt>
                <c:pt idx="1813">
                  <c:v>1552838400</c:v>
                </c:pt>
                <c:pt idx="1814">
                  <c:v>1552842000</c:v>
                </c:pt>
                <c:pt idx="1815">
                  <c:v>1552845600</c:v>
                </c:pt>
                <c:pt idx="1816">
                  <c:v>1552849200</c:v>
                </c:pt>
                <c:pt idx="1817">
                  <c:v>1552852800</c:v>
                </c:pt>
                <c:pt idx="1818">
                  <c:v>1552856400</c:v>
                </c:pt>
                <c:pt idx="1819">
                  <c:v>1552860000</c:v>
                </c:pt>
                <c:pt idx="1820">
                  <c:v>1552863600</c:v>
                </c:pt>
                <c:pt idx="1821">
                  <c:v>1552867200</c:v>
                </c:pt>
                <c:pt idx="1822">
                  <c:v>1552870800</c:v>
                </c:pt>
                <c:pt idx="1823">
                  <c:v>1552874400</c:v>
                </c:pt>
                <c:pt idx="1824">
                  <c:v>1552878000</c:v>
                </c:pt>
                <c:pt idx="1825">
                  <c:v>1552881600</c:v>
                </c:pt>
                <c:pt idx="1826">
                  <c:v>1552885200</c:v>
                </c:pt>
                <c:pt idx="1827">
                  <c:v>1552888800</c:v>
                </c:pt>
                <c:pt idx="1828">
                  <c:v>1552892400</c:v>
                </c:pt>
                <c:pt idx="1829">
                  <c:v>1552896000</c:v>
                </c:pt>
                <c:pt idx="1830">
                  <c:v>1552899600</c:v>
                </c:pt>
                <c:pt idx="1831">
                  <c:v>1552903200</c:v>
                </c:pt>
                <c:pt idx="1832">
                  <c:v>1552906800</c:v>
                </c:pt>
                <c:pt idx="1833">
                  <c:v>1552910400</c:v>
                </c:pt>
                <c:pt idx="1834">
                  <c:v>1552914000</c:v>
                </c:pt>
                <c:pt idx="1835">
                  <c:v>1552917600</c:v>
                </c:pt>
                <c:pt idx="1836">
                  <c:v>1552921200</c:v>
                </c:pt>
                <c:pt idx="1837">
                  <c:v>1552924800</c:v>
                </c:pt>
                <c:pt idx="1838">
                  <c:v>1552928400</c:v>
                </c:pt>
                <c:pt idx="1839">
                  <c:v>1552932000</c:v>
                </c:pt>
                <c:pt idx="1840">
                  <c:v>1552935600</c:v>
                </c:pt>
                <c:pt idx="1841">
                  <c:v>1552939200</c:v>
                </c:pt>
                <c:pt idx="1842">
                  <c:v>1552942800</c:v>
                </c:pt>
                <c:pt idx="1843">
                  <c:v>1552946400</c:v>
                </c:pt>
                <c:pt idx="1844">
                  <c:v>1552950000</c:v>
                </c:pt>
                <c:pt idx="1845">
                  <c:v>1552953600</c:v>
                </c:pt>
                <c:pt idx="1846">
                  <c:v>1552957200</c:v>
                </c:pt>
                <c:pt idx="1847">
                  <c:v>1552960800</c:v>
                </c:pt>
                <c:pt idx="1848">
                  <c:v>1552964400</c:v>
                </c:pt>
                <c:pt idx="1849">
                  <c:v>1552968000</c:v>
                </c:pt>
                <c:pt idx="1850">
                  <c:v>1552971600</c:v>
                </c:pt>
                <c:pt idx="1851">
                  <c:v>1552975200</c:v>
                </c:pt>
                <c:pt idx="1852">
                  <c:v>1552978800</c:v>
                </c:pt>
                <c:pt idx="1853">
                  <c:v>1552982400</c:v>
                </c:pt>
                <c:pt idx="1854">
                  <c:v>1552986000</c:v>
                </c:pt>
                <c:pt idx="1855">
                  <c:v>1552989600</c:v>
                </c:pt>
                <c:pt idx="1856">
                  <c:v>1552993200</c:v>
                </c:pt>
                <c:pt idx="1857">
                  <c:v>1552996800</c:v>
                </c:pt>
                <c:pt idx="1858">
                  <c:v>1553000400</c:v>
                </c:pt>
                <c:pt idx="1859">
                  <c:v>1553004000</c:v>
                </c:pt>
                <c:pt idx="1860">
                  <c:v>1553007600</c:v>
                </c:pt>
                <c:pt idx="1861">
                  <c:v>1553011200</c:v>
                </c:pt>
                <c:pt idx="1862">
                  <c:v>1553014800</c:v>
                </c:pt>
                <c:pt idx="1863">
                  <c:v>1553018400</c:v>
                </c:pt>
                <c:pt idx="1864">
                  <c:v>1553022000</c:v>
                </c:pt>
                <c:pt idx="1865">
                  <c:v>1553025600</c:v>
                </c:pt>
                <c:pt idx="1866">
                  <c:v>1553029200</c:v>
                </c:pt>
                <c:pt idx="1867">
                  <c:v>1553032800</c:v>
                </c:pt>
                <c:pt idx="1868">
                  <c:v>1553036400</c:v>
                </c:pt>
                <c:pt idx="1869">
                  <c:v>1553040000</c:v>
                </c:pt>
                <c:pt idx="1870">
                  <c:v>1553043600</c:v>
                </c:pt>
                <c:pt idx="1871">
                  <c:v>1553047200</c:v>
                </c:pt>
                <c:pt idx="1872">
                  <c:v>1553050800</c:v>
                </c:pt>
                <c:pt idx="1873">
                  <c:v>1553054400</c:v>
                </c:pt>
                <c:pt idx="1874">
                  <c:v>1553058000</c:v>
                </c:pt>
                <c:pt idx="1875">
                  <c:v>1553061600</c:v>
                </c:pt>
                <c:pt idx="1876">
                  <c:v>1553065200</c:v>
                </c:pt>
                <c:pt idx="1877">
                  <c:v>1553068800</c:v>
                </c:pt>
                <c:pt idx="1878">
                  <c:v>1553072400</c:v>
                </c:pt>
                <c:pt idx="1879">
                  <c:v>1553076000</c:v>
                </c:pt>
                <c:pt idx="1880">
                  <c:v>1553079600</c:v>
                </c:pt>
                <c:pt idx="1881">
                  <c:v>1553083200</c:v>
                </c:pt>
                <c:pt idx="1882">
                  <c:v>1553086800</c:v>
                </c:pt>
                <c:pt idx="1883">
                  <c:v>1553090400</c:v>
                </c:pt>
                <c:pt idx="1884">
                  <c:v>1553094000</c:v>
                </c:pt>
                <c:pt idx="1885">
                  <c:v>1553097600</c:v>
                </c:pt>
                <c:pt idx="1886">
                  <c:v>1553101200</c:v>
                </c:pt>
                <c:pt idx="1887">
                  <c:v>1553104800</c:v>
                </c:pt>
                <c:pt idx="1888">
                  <c:v>1553108400</c:v>
                </c:pt>
                <c:pt idx="1889">
                  <c:v>1553112000</c:v>
                </c:pt>
                <c:pt idx="1890">
                  <c:v>1553115600</c:v>
                </c:pt>
                <c:pt idx="1891">
                  <c:v>1553119200</c:v>
                </c:pt>
                <c:pt idx="1892">
                  <c:v>1553122800</c:v>
                </c:pt>
                <c:pt idx="1893">
                  <c:v>1553126400</c:v>
                </c:pt>
                <c:pt idx="1894">
                  <c:v>1553130000</c:v>
                </c:pt>
                <c:pt idx="1895">
                  <c:v>1553133600</c:v>
                </c:pt>
                <c:pt idx="1896">
                  <c:v>1553137200</c:v>
                </c:pt>
                <c:pt idx="1897">
                  <c:v>1553140800</c:v>
                </c:pt>
                <c:pt idx="1898">
                  <c:v>1553144400</c:v>
                </c:pt>
                <c:pt idx="1899">
                  <c:v>1553148000</c:v>
                </c:pt>
                <c:pt idx="1900">
                  <c:v>1553151600</c:v>
                </c:pt>
                <c:pt idx="1901">
                  <c:v>1553155200</c:v>
                </c:pt>
                <c:pt idx="1902">
                  <c:v>1553158800</c:v>
                </c:pt>
                <c:pt idx="1903">
                  <c:v>1553162400</c:v>
                </c:pt>
                <c:pt idx="1904">
                  <c:v>1553166000</c:v>
                </c:pt>
                <c:pt idx="1905">
                  <c:v>1553169600</c:v>
                </c:pt>
                <c:pt idx="1906">
                  <c:v>1553173200</c:v>
                </c:pt>
                <c:pt idx="1907">
                  <c:v>1553176800</c:v>
                </c:pt>
                <c:pt idx="1908">
                  <c:v>1553180400</c:v>
                </c:pt>
                <c:pt idx="1909">
                  <c:v>1553184000</c:v>
                </c:pt>
                <c:pt idx="1910">
                  <c:v>1553187600</c:v>
                </c:pt>
                <c:pt idx="1911">
                  <c:v>1553191200</c:v>
                </c:pt>
                <c:pt idx="1912">
                  <c:v>1553194800</c:v>
                </c:pt>
                <c:pt idx="1913">
                  <c:v>1553198400</c:v>
                </c:pt>
                <c:pt idx="1914">
                  <c:v>1553202000</c:v>
                </c:pt>
                <c:pt idx="1915">
                  <c:v>1553205600</c:v>
                </c:pt>
                <c:pt idx="1916">
                  <c:v>1553209200</c:v>
                </c:pt>
                <c:pt idx="1917">
                  <c:v>1553212800</c:v>
                </c:pt>
                <c:pt idx="1918">
                  <c:v>1553216400</c:v>
                </c:pt>
                <c:pt idx="1919">
                  <c:v>1553220000</c:v>
                </c:pt>
                <c:pt idx="1920">
                  <c:v>1553223600</c:v>
                </c:pt>
                <c:pt idx="1921">
                  <c:v>1553227200</c:v>
                </c:pt>
                <c:pt idx="1922">
                  <c:v>1553230800</c:v>
                </c:pt>
                <c:pt idx="1923">
                  <c:v>1553234400</c:v>
                </c:pt>
                <c:pt idx="1924">
                  <c:v>1553238000</c:v>
                </c:pt>
                <c:pt idx="1925">
                  <c:v>1553241600</c:v>
                </c:pt>
                <c:pt idx="1926">
                  <c:v>1553245200</c:v>
                </c:pt>
                <c:pt idx="1927">
                  <c:v>1553248800</c:v>
                </c:pt>
                <c:pt idx="1928">
                  <c:v>1553252400</c:v>
                </c:pt>
                <c:pt idx="1929">
                  <c:v>1553256000</c:v>
                </c:pt>
                <c:pt idx="1930">
                  <c:v>1553259600</c:v>
                </c:pt>
                <c:pt idx="1931">
                  <c:v>1553263200</c:v>
                </c:pt>
                <c:pt idx="1932">
                  <c:v>1553266800</c:v>
                </c:pt>
                <c:pt idx="1933">
                  <c:v>1553270400</c:v>
                </c:pt>
                <c:pt idx="1934">
                  <c:v>1553274000</c:v>
                </c:pt>
                <c:pt idx="1935">
                  <c:v>1553277600</c:v>
                </c:pt>
                <c:pt idx="1936">
                  <c:v>1553281200</c:v>
                </c:pt>
                <c:pt idx="1937">
                  <c:v>1553284800</c:v>
                </c:pt>
                <c:pt idx="1938">
                  <c:v>1553288400</c:v>
                </c:pt>
                <c:pt idx="1939">
                  <c:v>1553292000</c:v>
                </c:pt>
                <c:pt idx="1940">
                  <c:v>1553295600</c:v>
                </c:pt>
                <c:pt idx="1941">
                  <c:v>1553299200</c:v>
                </c:pt>
                <c:pt idx="1942">
                  <c:v>1553302800</c:v>
                </c:pt>
                <c:pt idx="1943">
                  <c:v>1553306400</c:v>
                </c:pt>
                <c:pt idx="1944">
                  <c:v>1553310000</c:v>
                </c:pt>
                <c:pt idx="1945">
                  <c:v>1553313600</c:v>
                </c:pt>
                <c:pt idx="1946">
                  <c:v>1553317200</c:v>
                </c:pt>
                <c:pt idx="1947">
                  <c:v>1553320800</c:v>
                </c:pt>
                <c:pt idx="1948">
                  <c:v>1553324400</c:v>
                </c:pt>
                <c:pt idx="1949">
                  <c:v>1553328000</c:v>
                </c:pt>
                <c:pt idx="1950">
                  <c:v>1553331600</c:v>
                </c:pt>
                <c:pt idx="1951">
                  <c:v>1553335200</c:v>
                </c:pt>
                <c:pt idx="1952">
                  <c:v>1553338800</c:v>
                </c:pt>
                <c:pt idx="1953">
                  <c:v>1553342400</c:v>
                </c:pt>
                <c:pt idx="1954">
                  <c:v>1553346000</c:v>
                </c:pt>
                <c:pt idx="1955">
                  <c:v>1553349600</c:v>
                </c:pt>
                <c:pt idx="1956">
                  <c:v>1553353200</c:v>
                </c:pt>
                <c:pt idx="1957">
                  <c:v>1553356800</c:v>
                </c:pt>
                <c:pt idx="1958">
                  <c:v>1553360400</c:v>
                </c:pt>
                <c:pt idx="1959">
                  <c:v>1553364000</c:v>
                </c:pt>
                <c:pt idx="1960">
                  <c:v>1553367600</c:v>
                </c:pt>
                <c:pt idx="1961">
                  <c:v>1553371200</c:v>
                </c:pt>
                <c:pt idx="1962">
                  <c:v>1553374800</c:v>
                </c:pt>
                <c:pt idx="1963">
                  <c:v>1553378400</c:v>
                </c:pt>
                <c:pt idx="1964">
                  <c:v>1553382000</c:v>
                </c:pt>
                <c:pt idx="1965">
                  <c:v>1553385600</c:v>
                </c:pt>
                <c:pt idx="1966">
                  <c:v>1553389200</c:v>
                </c:pt>
                <c:pt idx="1967">
                  <c:v>1553392800</c:v>
                </c:pt>
                <c:pt idx="1968">
                  <c:v>1553396400</c:v>
                </c:pt>
                <c:pt idx="1969">
                  <c:v>1553400000</c:v>
                </c:pt>
                <c:pt idx="1970">
                  <c:v>1553403600</c:v>
                </c:pt>
                <c:pt idx="1971">
                  <c:v>1553407200</c:v>
                </c:pt>
                <c:pt idx="1972">
                  <c:v>1553410800</c:v>
                </c:pt>
                <c:pt idx="1973">
                  <c:v>1553414400</c:v>
                </c:pt>
                <c:pt idx="1974">
                  <c:v>1553418000</c:v>
                </c:pt>
                <c:pt idx="1975">
                  <c:v>1553421600</c:v>
                </c:pt>
                <c:pt idx="1976">
                  <c:v>1553425200</c:v>
                </c:pt>
                <c:pt idx="1977">
                  <c:v>1553428800</c:v>
                </c:pt>
                <c:pt idx="1978">
                  <c:v>1553432400</c:v>
                </c:pt>
                <c:pt idx="1979">
                  <c:v>1553436000</c:v>
                </c:pt>
                <c:pt idx="1980">
                  <c:v>1553439600</c:v>
                </c:pt>
                <c:pt idx="1981">
                  <c:v>1553443200</c:v>
                </c:pt>
                <c:pt idx="1982">
                  <c:v>1553446800</c:v>
                </c:pt>
                <c:pt idx="1983">
                  <c:v>1553450400</c:v>
                </c:pt>
                <c:pt idx="1984">
                  <c:v>1553454000</c:v>
                </c:pt>
                <c:pt idx="1985">
                  <c:v>1553457600</c:v>
                </c:pt>
                <c:pt idx="1986">
                  <c:v>1553461200</c:v>
                </c:pt>
                <c:pt idx="1987">
                  <c:v>1553464800</c:v>
                </c:pt>
                <c:pt idx="1988">
                  <c:v>1553468400</c:v>
                </c:pt>
                <c:pt idx="1989">
                  <c:v>1553472000</c:v>
                </c:pt>
                <c:pt idx="1990">
                  <c:v>1553475600</c:v>
                </c:pt>
                <c:pt idx="1991">
                  <c:v>1553479200</c:v>
                </c:pt>
                <c:pt idx="1992">
                  <c:v>1553482800</c:v>
                </c:pt>
                <c:pt idx="1993">
                  <c:v>1553486400</c:v>
                </c:pt>
                <c:pt idx="1994">
                  <c:v>1553490000</c:v>
                </c:pt>
                <c:pt idx="1995">
                  <c:v>1553493600</c:v>
                </c:pt>
                <c:pt idx="1996">
                  <c:v>1553497200</c:v>
                </c:pt>
                <c:pt idx="1997">
                  <c:v>1553500800</c:v>
                </c:pt>
                <c:pt idx="1998">
                  <c:v>1553504400</c:v>
                </c:pt>
                <c:pt idx="1999">
                  <c:v>1553508000</c:v>
                </c:pt>
                <c:pt idx="2000">
                  <c:v>1553511600</c:v>
                </c:pt>
                <c:pt idx="2001">
                  <c:v>1553515200</c:v>
                </c:pt>
                <c:pt idx="2002">
                  <c:v>1553518800</c:v>
                </c:pt>
                <c:pt idx="2003">
                  <c:v>1553522400</c:v>
                </c:pt>
                <c:pt idx="2004">
                  <c:v>1553526000</c:v>
                </c:pt>
                <c:pt idx="2005">
                  <c:v>1553529600</c:v>
                </c:pt>
                <c:pt idx="2006">
                  <c:v>1553533200</c:v>
                </c:pt>
                <c:pt idx="2007">
                  <c:v>1553536800</c:v>
                </c:pt>
                <c:pt idx="2008">
                  <c:v>1553540400</c:v>
                </c:pt>
                <c:pt idx="2009">
                  <c:v>1553544000</c:v>
                </c:pt>
                <c:pt idx="2010">
                  <c:v>1553547600</c:v>
                </c:pt>
                <c:pt idx="2011">
                  <c:v>1553551200</c:v>
                </c:pt>
                <c:pt idx="2012">
                  <c:v>1553554800</c:v>
                </c:pt>
                <c:pt idx="2013">
                  <c:v>1553558400</c:v>
                </c:pt>
                <c:pt idx="2014">
                  <c:v>1553562000</c:v>
                </c:pt>
                <c:pt idx="2015">
                  <c:v>1553565600</c:v>
                </c:pt>
                <c:pt idx="2016">
                  <c:v>1553569200</c:v>
                </c:pt>
                <c:pt idx="2017">
                  <c:v>1553572800</c:v>
                </c:pt>
                <c:pt idx="2018">
                  <c:v>1553576400</c:v>
                </c:pt>
                <c:pt idx="2019">
                  <c:v>1553580000</c:v>
                </c:pt>
                <c:pt idx="2020">
                  <c:v>1553583600</c:v>
                </c:pt>
                <c:pt idx="2021">
                  <c:v>1553587200</c:v>
                </c:pt>
                <c:pt idx="2022">
                  <c:v>1553590800</c:v>
                </c:pt>
                <c:pt idx="2023">
                  <c:v>1553594400</c:v>
                </c:pt>
                <c:pt idx="2024">
                  <c:v>1553598000</c:v>
                </c:pt>
                <c:pt idx="2025">
                  <c:v>1553601600</c:v>
                </c:pt>
                <c:pt idx="2026">
                  <c:v>1553605200</c:v>
                </c:pt>
                <c:pt idx="2027">
                  <c:v>1553608800</c:v>
                </c:pt>
                <c:pt idx="2028">
                  <c:v>1553612400</c:v>
                </c:pt>
                <c:pt idx="2029">
                  <c:v>1553616000</c:v>
                </c:pt>
                <c:pt idx="2030">
                  <c:v>1553619600</c:v>
                </c:pt>
                <c:pt idx="2031">
                  <c:v>1553623200</c:v>
                </c:pt>
                <c:pt idx="2032">
                  <c:v>1553626800</c:v>
                </c:pt>
                <c:pt idx="2033">
                  <c:v>1553630400</c:v>
                </c:pt>
                <c:pt idx="2034">
                  <c:v>1553634000</c:v>
                </c:pt>
                <c:pt idx="2035">
                  <c:v>1553637600</c:v>
                </c:pt>
                <c:pt idx="2036">
                  <c:v>1553641200</c:v>
                </c:pt>
                <c:pt idx="2037">
                  <c:v>1553644800</c:v>
                </c:pt>
                <c:pt idx="2038">
                  <c:v>1553648400</c:v>
                </c:pt>
                <c:pt idx="2039">
                  <c:v>1553652000</c:v>
                </c:pt>
                <c:pt idx="2040">
                  <c:v>1553655600</c:v>
                </c:pt>
                <c:pt idx="2041">
                  <c:v>1553659200</c:v>
                </c:pt>
                <c:pt idx="2042">
                  <c:v>1553662800</c:v>
                </c:pt>
                <c:pt idx="2043">
                  <c:v>1553666400</c:v>
                </c:pt>
                <c:pt idx="2044">
                  <c:v>1553670000</c:v>
                </c:pt>
                <c:pt idx="2045">
                  <c:v>1553673600</c:v>
                </c:pt>
                <c:pt idx="2046">
                  <c:v>1553677200</c:v>
                </c:pt>
                <c:pt idx="2047">
                  <c:v>1553680800</c:v>
                </c:pt>
                <c:pt idx="2048">
                  <c:v>1553684400</c:v>
                </c:pt>
                <c:pt idx="2049">
                  <c:v>1553688000</c:v>
                </c:pt>
                <c:pt idx="2050">
                  <c:v>1553691600</c:v>
                </c:pt>
                <c:pt idx="2051">
                  <c:v>1553695200</c:v>
                </c:pt>
                <c:pt idx="2052">
                  <c:v>1553698800</c:v>
                </c:pt>
                <c:pt idx="2053">
                  <c:v>1553702400</c:v>
                </c:pt>
                <c:pt idx="2054">
                  <c:v>1553706000</c:v>
                </c:pt>
                <c:pt idx="2055">
                  <c:v>1553709600</c:v>
                </c:pt>
                <c:pt idx="2056">
                  <c:v>1553713200</c:v>
                </c:pt>
                <c:pt idx="2057">
                  <c:v>1553716800</c:v>
                </c:pt>
                <c:pt idx="2058">
                  <c:v>1553720400</c:v>
                </c:pt>
                <c:pt idx="2059">
                  <c:v>1553724000</c:v>
                </c:pt>
                <c:pt idx="2060">
                  <c:v>1553727600</c:v>
                </c:pt>
                <c:pt idx="2061">
                  <c:v>1553731200</c:v>
                </c:pt>
                <c:pt idx="2062">
                  <c:v>1553734800</c:v>
                </c:pt>
                <c:pt idx="2063">
                  <c:v>1553738400</c:v>
                </c:pt>
                <c:pt idx="2064">
                  <c:v>1553742000</c:v>
                </c:pt>
                <c:pt idx="2065">
                  <c:v>1553745600</c:v>
                </c:pt>
                <c:pt idx="2066">
                  <c:v>1553749200</c:v>
                </c:pt>
                <c:pt idx="2067">
                  <c:v>1553752800</c:v>
                </c:pt>
                <c:pt idx="2068">
                  <c:v>1553756400</c:v>
                </c:pt>
                <c:pt idx="2069">
                  <c:v>1553760000</c:v>
                </c:pt>
                <c:pt idx="2070">
                  <c:v>1553763600</c:v>
                </c:pt>
                <c:pt idx="2071">
                  <c:v>1553767200</c:v>
                </c:pt>
                <c:pt idx="2072">
                  <c:v>1553770800</c:v>
                </c:pt>
                <c:pt idx="2073">
                  <c:v>1553774400</c:v>
                </c:pt>
                <c:pt idx="2074">
                  <c:v>1553778000</c:v>
                </c:pt>
                <c:pt idx="2075">
                  <c:v>1553781600</c:v>
                </c:pt>
                <c:pt idx="2076">
                  <c:v>1553785200</c:v>
                </c:pt>
                <c:pt idx="2077">
                  <c:v>1553788800</c:v>
                </c:pt>
                <c:pt idx="2078">
                  <c:v>1553792400</c:v>
                </c:pt>
                <c:pt idx="2079">
                  <c:v>1553796000</c:v>
                </c:pt>
                <c:pt idx="2080">
                  <c:v>1553799600</c:v>
                </c:pt>
                <c:pt idx="2081">
                  <c:v>1553803200</c:v>
                </c:pt>
                <c:pt idx="2082">
                  <c:v>1553806800</c:v>
                </c:pt>
                <c:pt idx="2083">
                  <c:v>1553810400</c:v>
                </c:pt>
                <c:pt idx="2084">
                  <c:v>1553814000</c:v>
                </c:pt>
                <c:pt idx="2085">
                  <c:v>1553817600</c:v>
                </c:pt>
                <c:pt idx="2086">
                  <c:v>1553821200</c:v>
                </c:pt>
                <c:pt idx="2087">
                  <c:v>1553824800</c:v>
                </c:pt>
                <c:pt idx="2088">
                  <c:v>1553828400</c:v>
                </c:pt>
                <c:pt idx="2089">
                  <c:v>1553832000</c:v>
                </c:pt>
                <c:pt idx="2090">
                  <c:v>1553835600</c:v>
                </c:pt>
                <c:pt idx="2091">
                  <c:v>1553839200</c:v>
                </c:pt>
                <c:pt idx="2092">
                  <c:v>1553842800</c:v>
                </c:pt>
                <c:pt idx="2093">
                  <c:v>1553846400</c:v>
                </c:pt>
                <c:pt idx="2094">
                  <c:v>1553850000</c:v>
                </c:pt>
                <c:pt idx="2095">
                  <c:v>1553853600</c:v>
                </c:pt>
                <c:pt idx="2096">
                  <c:v>1553857200</c:v>
                </c:pt>
                <c:pt idx="2097">
                  <c:v>1553860800</c:v>
                </c:pt>
                <c:pt idx="2098">
                  <c:v>1553864400</c:v>
                </c:pt>
                <c:pt idx="2099">
                  <c:v>1553868000</c:v>
                </c:pt>
                <c:pt idx="2100">
                  <c:v>1553871600</c:v>
                </c:pt>
                <c:pt idx="2101">
                  <c:v>1553875200</c:v>
                </c:pt>
                <c:pt idx="2102">
                  <c:v>1553878800</c:v>
                </c:pt>
                <c:pt idx="2103">
                  <c:v>1553882400</c:v>
                </c:pt>
                <c:pt idx="2104">
                  <c:v>1553886000</c:v>
                </c:pt>
                <c:pt idx="2105">
                  <c:v>1553889600</c:v>
                </c:pt>
                <c:pt idx="2106">
                  <c:v>1553893200</c:v>
                </c:pt>
                <c:pt idx="2107">
                  <c:v>1553896800</c:v>
                </c:pt>
                <c:pt idx="2108">
                  <c:v>1553900400</c:v>
                </c:pt>
                <c:pt idx="2109">
                  <c:v>1553904000</c:v>
                </c:pt>
                <c:pt idx="2110">
                  <c:v>1553907600</c:v>
                </c:pt>
                <c:pt idx="2111">
                  <c:v>1553911200</c:v>
                </c:pt>
                <c:pt idx="2112">
                  <c:v>1553914800</c:v>
                </c:pt>
                <c:pt idx="2113">
                  <c:v>1553918400</c:v>
                </c:pt>
                <c:pt idx="2114">
                  <c:v>1553922000</c:v>
                </c:pt>
                <c:pt idx="2115">
                  <c:v>1553925600</c:v>
                </c:pt>
                <c:pt idx="2116">
                  <c:v>1553929200</c:v>
                </c:pt>
                <c:pt idx="2117">
                  <c:v>1553932800</c:v>
                </c:pt>
                <c:pt idx="2118">
                  <c:v>1553936400</c:v>
                </c:pt>
                <c:pt idx="2119">
                  <c:v>1553940000</c:v>
                </c:pt>
                <c:pt idx="2120">
                  <c:v>1553943600</c:v>
                </c:pt>
                <c:pt idx="2121">
                  <c:v>1553947200</c:v>
                </c:pt>
                <c:pt idx="2122">
                  <c:v>1553950800</c:v>
                </c:pt>
                <c:pt idx="2123">
                  <c:v>1553954400</c:v>
                </c:pt>
                <c:pt idx="2124">
                  <c:v>1553958000</c:v>
                </c:pt>
                <c:pt idx="2125">
                  <c:v>1553961600</c:v>
                </c:pt>
                <c:pt idx="2126">
                  <c:v>1553965200</c:v>
                </c:pt>
                <c:pt idx="2127">
                  <c:v>1553968800</c:v>
                </c:pt>
                <c:pt idx="2128">
                  <c:v>1553972400</c:v>
                </c:pt>
                <c:pt idx="2129">
                  <c:v>1553976000</c:v>
                </c:pt>
                <c:pt idx="2130">
                  <c:v>1553979600</c:v>
                </c:pt>
                <c:pt idx="2131">
                  <c:v>1553983200</c:v>
                </c:pt>
                <c:pt idx="2132">
                  <c:v>1553986800</c:v>
                </c:pt>
                <c:pt idx="2133">
                  <c:v>1553990400</c:v>
                </c:pt>
                <c:pt idx="2134">
                  <c:v>1553994000</c:v>
                </c:pt>
                <c:pt idx="2135">
                  <c:v>1553997600</c:v>
                </c:pt>
                <c:pt idx="2136">
                  <c:v>1554001200</c:v>
                </c:pt>
                <c:pt idx="2137">
                  <c:v>1554004800</c:v>
                </c:pt>
                <c:pt idx="2138">
                  <c:v>1554008400</c:v>
                </c:pt>
                <c:pt idx="2139">
                  <c:v>1554012000</c:v>
                </c:pt>
                <c:pt idx="2140">
                  <c:v>1554015600</c:v>
                </c:pt>
                <c:pt idx="2141">
                  <c:v>1554019200</c:v>
                </c:pt>
                <c:pt idx="2142">
                  <c:v>1554022800</c:v>
                </c:pt>
                <c:pt idx="2143">
                  <c:v>1554026400</c:v>
                </c:pt>
                <c:pt idx="2144">
                  <c:v>1554030000</c:v>
                </c:pt>
                <c:pt idx="2145">
                  <c:v>1554033600</c:v>
                </c:pt>
                <c:pt idx="2146">
                  <c:v>1554037200</c:v>
                </c:pt>
                <c:pt idx="2147">
                  <c:v>1554040800</c:v>
                </c:pt>
                <c:pt idx="2148">
                  <c:v>1554044400</c:v>
                </c:pt>
                <c:pt idx="2149">
                  <c:v>1554048000</c:v>
                </c:pt>
                <c:pt idx="2150">
                  <c:v>1554051600</c:v>
                </c:pt>
                <c:pt idx="2151">
                  <c:v>1554055200</c:v>
                </c:pt>
                <c:pt idx="2152">
                  <c:v>1554058800</c:v>
                </c:pt>
                <c:pt idx="2153">
                  <c:v>1554062400</c:v>
                </c:pt>
                <c:pt idx="2154">
                  <c:v>1554066000</c:v>
                </c:pt>
                <c:pt idx="2155">
                  <c:v>1554069600</c:v>
                </c:pt>
                <c:pt idx="2156">
                  <c:v>1554073200</c:v>
                </c:pt>
                <c:pt idx="2157">
                  <c:v>1554076800</c:v>
                </c:pt>
                <c:pt idx="2158">
                  <c:v>1554080400</c:v>
                </c:pt>
                <c:pt idx="2159">
                  <c:v>1554084000</c:v>
                </c:pt>
                <c:pt idx="2160">
                  <c:v>1554087600</c:v>
                </c:pt>
                <c:pt idx="2161">
                  <c:v>1554091200</c:v>
                </c:pt>
                <c:pt idx="2162">
                  <c:v>1554094800</c:v>
                </c:pt>
                <c:pt idx="2163">
                  <c:v>1554098400</c:v>
                </c:pt>
                <c:pt idx="2164">
                  <c:v>1554102000</c:v>
                </c:pt>
                <c:pt idx="2165">
                  <c:v>1554105600</c:v>
                </c:pt>
                <c:pt idx="2166">
                  <c:v>1554109200</c:v>
                </c:pt>
                <c:pt idx="2167">
                  <c:v>1554112800</c:v>
                </c:pt>
                <c:pt idx="2168">
                  <c:v>1554116400</c:v>
                </c:pt>
                <c:pt idx="2169">
                  <c:v>1554120000</c:v>
                </c:pt>
                <c:pt idx="2170">
                  <c:v>1554123600</c:v>
                </c:pt>
                <c:pt idx="2171">
                  <c:v>1554127200</c:v>
                </c:pt>
                <c:pt idx="2172">
                  <c:v>1554130800</c:v>
                </c:pt>
                <c:pt idx="2173">
                  <c:v>1554134400</c:v>
                </c:pt>
                <c:pt idx="2174">
                  <c:v>1554138000</c:v>
                </c:pt>
                <c:pt idx="2175">
                  <c:v>1554141600</c:v>
                </c:pt>
                <c:pt idx="2176">
                  <c:v>1554145200</c:v>
                </c:pt>
                <c:pt idx="2177">
                  <c:v>1554148800</c:v>
                </c:pt>
                <c:pt idx="2178">
                  <c:v>1554152400</c:v>
                </c:pt>
                <c:pt idx="2179">
                  <c:v>1554156000</c:v>
                </c:pt>
                <c:pt idx="2180">
                  <c:v>1554159600</c:v>
                </c:pt>
                <c:pt idx="2181">
                  <c:v>1554163200</c:v>
                </c:pt>
                <c:pt idx="2182">
                  <c:v>1554166800</c:v>
                </c:pt>
                <c:pt idx="2183">
                  <c:v>1554170400</c:v>
                </c:pt>
                <c:pt idx="2184">
                  <c:v>1554174000</c:v>
                </c:pt>
                <c:pt idx="2185">
                  <c:v>1554177600</c:v>
                </c:pt>
                <c:pt idx="2186">
                  <c:v>1554181200</c:v>
                </c:pt>
                <c:pt idx="2187">
                  <c:v>1554184800</c:v>
                </c:pt>
                <c:pt idx="2188">
                  <c:v>1554188400</c:v>
                </c:pt>
                <c:pt idx="2189">
                  <c:v>1554192000</c:v>
                </c:pt>
                <c:pt idx="2190">
                  <c:v>1554195600</c:v>
                </c:pt>
                <c:pt idx="2191">
                  <c:v>1554199200</c:v>
                </c:pt>
                <c:pt idx="2192">
                  <c:v>1554202800</c:v>
                </c:pt>
                <c:pt idx="2193">
                  <c:v>1554206400</c:v>
                </c:pt>
                <c:pt idx="2194">
                  <c:v>1554210000</c:v>
                </c:pt>
                <c:pt idx="2195">
                  <c:v>1554213600</c:v>
                </c:pt>
                <c:pt idx="2196">
                  <c:v>1554217200</c:v>
                </c:pt>
                <c:pt idx="2197">
                  <c:v>1554220800</c:v>
                </c:pt>
                <c:pt idx="2198">
                  <c:v>1554224400</c:v>
                </c:pt>
                <c:pt idx="2199">
                  <c:v>1554228000</c:v>
                </c:pt>
                <c:pt idx="2200">
                  <c:v>1554231600</c:v>
                </c:pt>
                <c:pt idx="2201">
                  <c:v>1554235200</c:v>
                </c:pt>
                <c:pt idx="2202">
                  <c:v>1554238800</c:v>
                </c:pt>
                <c:pt idx="2203">
                  <c:v>1554242400</c:v>
                </c:pt>
                <c:pt idx="2204">
                  <c:v>1554246000</c:v>
                </c:pt>
                <c:pt idx="2205">
                  <c:v>1554249600</c:v>
                </c:pt>
                <c:pt idx="2206">
                  <c:v>1554253200</c:v>
                </c:pt>
                <c:pt idx="2207">
                  <c:v>1554256800</c:v>
                </c:pt>
                <c:pt idx="2208">
                  <c:v>1554260400</c:v>
                </c:pt>
                <c:pt idx="2209">
                  <c:v>1554264000</c:v>
                </c:pt>
                <c:pt idx="2210">
                  <c:v>1554267600</c:v>
                </c:pt>
                <c:pt idx="2211">
                  <c:v>1554271200</c:v>
                </c:pt>
                <c:pt idx="2212">
                  <c:v>1554274800</c:v>
                </c:pt>
                <c:pt idx="2213">
                  <c:v>1554278400</c:v>
                </c:pt>
                <c:pt idx="2214">
                  <c:v>1554282000</c:v>
                </c:pt>
                <c:pt idx="2215">
                  <c:v>1554285600</c:v>
                </c:pt>
                <c:pt idx="2216">
                  <c:v>1554289200</c:v>
                </c:pt>
                <c:pt idx="2217">
                  <c:v>1554292800</c:v>
                </c:pt>
                <c:pt idx="2218">
                  <c:v>1554296400</c:v>
                </c:pt>
                <c:pt idx="2219">
                  <c:v>1554300000</c:v>
                </c:pt>
                <c:pt idx="2220">
                  <c:v>1554303600</c:v>
                </c:pt>
                <c:pt idx="2221">
                  <c:v>1554307200</c:v>
                </c:pt>
                <c:pt idx="2222">
                  <c:v>1554310800</c:v>
                </c:pt>
                <c:pt idx="2223">
                  <c:v>1554314400</c:v>
                </c:pt>
                <c:pt idx="2224">
                  <c:v>1554318000</c:v>
                </c:pt>
                <c:pt idx="2225">
                  <c:v>1554321600</c:v>
                </c:pt>
                <c:pt idx="2226">
                  <c:v>1554325200</c:v>
                </c:pt>
                <c:pt idx="2227">
                  <c:v>1554328800</c:v>
                </c:pt>
                <c:pt idx="2228">
                  <c:v>1554332400</c:v>
                </c:pt>
                <c:pt idx="2229">
                  <c:v>1554336000</c:v>
                </c:pt>
                <c:pt idx="2230">
                  <c:v>1554339600</c:v>
                </c:pt>
                <c:pt idx="2231">
                  <c:v>1554343200</c:v>
                </c:pt>
                <c:pt idx="2232">
                  <c:v>1554346800</c:v>
                </c:pt>
                <c:pt idx="2233">
                  <c:v>1554350400</c:v>
                </c:pt>
                <c:pt idx="2234">
                  <c:v>1554354000</c:v>
                </c:pt>
                <c:pt idx="2235">
                  <c:v>1554357600</c:v>
                </c:pt>
                <c:pt idx="2236">
                  <c:v>1554361200</c:v>
                </c:pt>
                <c:pt idx="2237">
                  <c:v>1554364800</c:v>
                </c:pt>
                <c:pt idx="2238">
                  <c:v>1554368400</c:v>
                </c:pt>
                <c:pt idx="2239">
                  <c:v>1554372000</c:v>
                </c:pt>
                <c:pt idx="2240">
                  <c:v>1554375600</c:v>
                </c:pt>
                <c:pt idx="2241">
                  <c:v>1554379200</c:v>
                </c:pt>
                <c:pt idx="2242">
                  <c:v>1554382800</c:v>
                </c:pt>
                <c:pt idx="2243">
                  <c:v>1554386400</c:v>
                </c:pt>
                <c:pt idx="2244">
                  <c:v>1554390000</c:v>
                </c:pt>
                <c:pt idx="2245">
                  <c:v>1554393600</c:v>
                </c:pt>
                <c:pt idx="2246">
                  <c:v>1554397200</c:v>
                </c:pt>
                <c:pt idx="2247">
                  <c:v>1554400800</c:v>
                </c:pt>
                <c:pt idx="2248">
                  <c:v>1554404400</c:v>
                </c:pt>
                <c:pt idx="2249">
                  <c:v>1554408000</c:v>
                </c:pt>
                <c:pt idx="2250">
                  <c:v>1554411600</c:v>
                </c:pt>
                <c:pt idx="2251">
                  <c:v>1554415200</c:v>
                </c:pt>
                <c:pt idx="2252">
                  <c:v>1554418800</c:v>
                </c:pt>
                <c:pt idx="2253">
                  <c:v>1554422400</c:v>
                </c:pt>
                <c:pt idx="2254">
                  <c:v>1554426000</c:v>
                </c:pt>
                <c:pt idx="2255">
                  <c:v>1554429600</c:v>
                </c:pt>
                <c:pt idx="2256">
                  <c:v>1554433200</c:v>
                </c:pt>
                <c:pt idx="2257">
                  <c:v>1554436800</c:v>
                </c:pt>
                <c:pt idx="2258">
                  <c:v>1554440400</c:v>
                </c:pt>
                <c:pt idx="2259">
                  <c:v>1554444000</c:v>
                </c:pt>
                <c:pt idx="2260">
                  <c:v>1554447600</c:v>
                </c:pt>
                <c:pt idx="2261">
                  <c:v>1554451200</c:v>
                </c:pt>
                <c:pt idx="2262">
                  <c:v>1554454800</c:v>
                </c:pt>
                <c:pt idx="2263">
                  <c:v>1554458400</c:v>
                </c:pt>
                <c:pt idx="2264">
                  <c:v>1554462000</c:v>
                </c:pt>
                <c:pt idx="2265">
                  <c:v>1554465600</c:v>
                </c:pt>
                <c:pt idx="2266">
                  <c:v>1554469200</c:v>
                </c:pt>
                <c:pt idx="2267">
                  <c:v>1554472800</c:v>
                </c:pt>
                <c:pt idx="2268">
                  <c:v>1554476400</c:v>
                </c:pt>
                <c:pt idx="2269">
                  <c:v>1554480000</c:v>
                </c:pt>
                <c:pt idx="2270">
                  <c:v>1554483600</c:v>
                </c:pt>
                <c:pt idx="2271">
                  <c:v>1554487200</c:v>
                </c:pt>
                <c:pt idx="2272">
                  <c:v>1554490800</c:v>
                </c:pt>
                <c:pt idx="2273">
                  <c:v>1554494400</c:v>
                </c:pt>
                <c:pt idx="2274">
                  <c:v>1554498000</c:v>
                </c:pt>
                <c:pt idx="2275">
                  <c:v>1554501600</c:v>
                </c:pt>
                <c:pt idx="2276">
                  <c:v>1554505200</c:v>
                </c:pt>
                <c:pt idx="2277">
                  <c:v>1554508800</c:v>
                </c:pt>
                <c:pt idx="2278">
                  <c:v>1554512400</c:v>
                </c:pt>
                <c:pt idx="2279">
                  <c:v>1554516000</c:v>
                </c:pt>
                <c:pt idx="2280">
                  <c:v>1554519600</c:v>
                </c:pt>
                <c:pt idx="2281">
                  <c:v>1554523200</c:v>
                </c:pt>
                <c:pt idx="2282">
                  <c:v>1554526800</c:v>
                </c:pt>
                <c:pt idx="2283">
                  <c:v>1554530400</c:v>
                </c:pt>
                <c:pt idx="2284">
                  <c:v>1554534000</c:v>
                </c:pt>
                <c:pt idx="2285">
                  <c:v>1554537600</c:v>
                </c:pt>
                <c:pt idx="2286">
                  <c:v>1554541200</c:v>
                </c:pt>
                <c:pt idx="2287">
                  <c:v>1554544800</c:v>
                </c:pt>
                <c:pt idx="2288">
                  <c:v>1554548400</c:v>
                </c:pt>
                <c:pt idx="2289">
                  <c:v>1554552000</c:v>
                </c:pt>
                <c:pt idx="2290">
                  <c:v>1554555600</c:v>
                </c:pt>
                <c:pt idx="2291">
                  <c:v>1554559200</c:v>
                </c:pt>
                <c:pt idx="2292">
                  <c:v>1554562800</c:v>
                </c:pt>
                <c:pt idx="2293">
                  <c:v>1554566400</c:v>
                </c:pt>
                <c:pt idx="2294">
                  <c:v>1554570000</c:v>
                </c:pt>
                <c:pt idx="2295">
                  <c:v>1554573600</c:v>
                </c:pt>
                <c:pt idx="2296">
                  <c:v>1554577200</c:v>
                </c:pt>
                <c:pt idx="2297">
                  <c:v>1554580800</c:v>
                </c:pt>
                <c:pt idx="2298">
                  <c:v>1554584400</c:v>
                </c:pt>
                <c:pt idx="2299">
                  <c:v>1554588000</c:v>
                </c:pt>
                <c:pt idx="2300">
                  <c:v>1554591600</c:v>
                </c:pt>
                <c:pt idx="2301">
                  <c:v>1554595200</c:v>
                </c:pt>
                <c:pt idx="2302">
                  <c:v>1554598800</c:v>
                </c:pt>
                <c:pt idx="2303">
                  <c:v>1554602400</c:v>
                </c:pt>
                <c:pt idx="2304">
                  <c:v>1554606000</c:v>
                </c:pt>
                <c:pt idx="2305">
                  <c:v>1554609600</c:v>
                </c:pt>
                <c:pt idx="2306">
                  <c:v>1554613200</c:v>
                </c:pt>
                <c:pt idx="2307">
                  <c:v>1554616800</c:v>
                </c:pt>
                <c:pt idx="2308">
                  <c:v>1554620400</c:v>
                </c:pt>
                <c:pt idx="2309">
                  <c:v>1554624000</c:v>
                </c:pt>
                <c:pt idx="2310">
                  <c:v>1554627600</c:v>
                </c:pt>
                <c:pt idx="2311">
                  <c:v>1554631200</c:v>
                </c:pt>
                <c:pt idx="2312">
                  <c:v>1554634800</c:v>
                </c:pt>
                <c:pt idx="2313">
                  <c:v>1554638400</c:v>
                </c:pt>
                <c:pt idx="2314">
                  <c:v>1554642000</c:v>
                </c:pt>
                <c:pt idx="2315">
                  <c:v>1554645600</c:v>
                </c:pt>
                <c:pt idx="2316">
                  <c:v>1554649200</c:v>
                </c:pt>
                <c:pt idx="2317">
                  <c:v>1554652800</c:v>
                </c:pt>
                <c:pt idx="2318">
                  <c:v>1554656400</c:v>
                </c:pt>
                <c:pt idx="2319">
                  <c:v>1554660000</c:v>
                </c:pt>
                <c:pt idx="2320">
                  <c:v>1554663600</c:v>
                </c:pt>
                <c:pt idx="2321">
                  <c:v>1554667200</c:v>
                </c:pt>
                <c:pt idx="2322">
                  <c:v>1554670800</c:v>
                </c:pt>
                <c:pt idx="2323">
                  <c:v>1554674400</c:v>
                </c:pt>
                <c:pt idx="2324">
                  <c:v>1554678000</c:v>
                </c:pt>
                <c:pt idx="2325">
                  <c:v>1554681600</c:v>
                </c:pt>
                <c:pt idx="2326">
                  <c:v>1554685200</c:v>
                </c:pt>
                <c:pt idx="2327">
                  <c:v>1554688800</c:v>
                </c:pt>
                <c:pt idx="2328">
                  <c:v>1554692400</c:v>
                </c:pt>
                <c:pt idx="2329">
                  <c:v>1554696000</c:v>
                </c:pt>
                <c:pt idx="2330">
                  <c:v>1554699600</c:v>
                </c:pt>
                <c:pt idx="2331">
                  <c:v>1554703200</c:v>
                </c:pt>
                <c:pt idx="2332">
                  <c:v>1554706800</c:v>
                </c:pt>
                <c:pt idx="2333">
                  <c:v>1554710400</c:v>
                </c:pt>
                <c:pt idx="2334">
                  <c:v>1554714000</c:v>
                </c:pt>
                <c:pt idx="2335">
                  <c:v>1554717600</c:v>
                </c:pt>
                <c:pt idx="2336">
                  <c:v>1554721200</c:v>
                </c:pt>
                <c:pt idx="2337">
                  <c:v>1554724800</c:v>
                </c:pt>
                <c:pt idx="2338">
                  <c:v>1554728400</c:v>
                </c:pt>
                <c:pt idx="2339">
                  <c:v>1554732000</c:v>
                </c:pt>
                <c:pt idx="2340">
                  <c:v>1554735600</c:v>
                </c:pt>
                <c:pt idx="2341">
                  <c:v>1554739200</c:v>
                </c:pt>
                <c:pt idx="2342">
                  <c:v>1554742800</c:v>
                </c:pt>
                <c:pt idx="2343">
                  <c:v>1554746400</c:v>
                </c:pt>
                <c:pt idx="2344">
                  <c:v>1554750000</c:v>
                </c:pt>
                <c:pt idx="2345">
                  <c:v>1554753600</c:v>
                </c:pt>
                <c:pt idx="2346">
                  <c:v>1554757200</c:v>
                </c:pt>
                <c:pt idx="2347">
                  <c:v>1554760800</c:v>
                </c:pt>
                <c:pt idx="2348">
                  <c:v>1554764400</c:v>
                </c:pt>
                <c:pt idx="2349">
                  <c:v>1554768000</c:v>
                </c:pt>
                <c:pt idx="2350">
                  <c:v>1554771600</c:v>
                </c:pt>
                <c:pt idx="2351">
                  <c:v>1554775200</c:v>
                </c:pt>
                <c:pt idx="2352">
                  <c:v>1554778800</c:v>
                </c:pt>
                <c:pt idx="2353">
                  <c:v>1554782400</c:v>
                </c:pt>
                <c:pt idx="2354">
                  <c:v>1554786000</c:v>
                </c:pt>
                <c:pt idx="2355">
                  <c:v>1554789600</c:v>
                </c:pt>
                <c:pt idx="2356">
                  <c:v>1554793200</c:v>
                </c:pt>
                <c:pt idx="2357">
                  <c:v>1554796800</c:v>
                </c:pt>
                <c:pt idx="2358">
                  <c:v>1554800400</c:v>
                </c:pt>
                <c:pt idx="2359">
                  <c:v>1554804000</c:v>
                </c:pt>
                <c:pt idx="2360">
                  <c:v>1554807600</c:v>
                </c:pt>
                <c:pt idx="2361">
                  <c:v>1554811200</c:v>
                </c:pt>
                <c:pt idx="2362">
                  <c:v>1554814800</c:v>
                </c:pt>
                <c:pt idx="2363">
                  <c:v>1554818400</c:v>
                </c:pt>
                <c:pt idx="2364">
                  <c:v>1554822000</c:v>
                </c:pt>
                <c:pt idx="2365">
                  <c:v>1554825600</c:v>
                </c:pt>
                <c:pt idx="2366">
                  <c:v>1554829200</c:v>
                </c:pt>
                <c:pt idx="2367">
                  <c:v>1554832800</c:v>
                </c:pt>
                <c:pt idx="2368">
                  <c:v>1554836400</c:v>
                </c:pt>
                <c:pt idx="2369">
                  <c:v>1554840000</c:v>
                </c:pt>
                <c:pt idx="2370">
                  <c:v>1554843600</c:v>
                </c:pt>
                <c:pt idx="2371">
                  <c:v>1554847200</c:v>
                </c:pt>
                <c:pt idx="2372">
                  <c:v>1554850800</c:v>
                </c:pt>
                <c:pt idx="2373">
                  <c:v>1554854400</c:v>
                </c:pt>
                <c:pt idx="2374">
                  <c:v>1554858000</c:v>
                </c:pt>
                <c:pt idx="2375">
                  <c:v>1554861600</c:v>
                </c:pt>
                <c:pt idx="2376">
                  <c:v>1554865200</c:v>
                </c:pt>
                <c:pt idx="2377">
                  <c:v>1554868800</c:v>
                </c:pt>
                <c:pt idx="2378">
                  <c:v>1554872400</c:v>
                </c:pt>
                <c:pt idx="2379">
                  <c:v>1554876000</c:v>
                </c:pt>
                <c:pt idx="2380">
                  <c:v>1554879600</c:v>
                </c:pt>
                <c:pt idx="2381">
                  <c:v>1554883200</c:v>
                </c:pt>
                <c:pt idx="2382">
                  <c:v>1554886800</c:v>
                </c:pt>
                <c:pt idx="2383">
                  <c:v>1554890400</c:v>
                </c:pt>
                <c:pt idx="2384">
                  <c:v>1554894000</c:v>
                </c:pt>
                <c:pt idx="2385">
                  <c:v>1554897600</c:v>
                </c:pt>
                <c:pt idx="2386">
                  <c:v>1554901200</c:v>
                </c:pt>
                <c:pt idx="2387">
                  <c:v>1554904800</c:v>
                </c:pt>
                <c:pt idx="2388">
                  <c:v>1554908400</c:v>
                </c:pt>
                <c:pt idx="2389">
                  <c:v>1554912000</c:v>
                </c:pt>
                <c:pt idx="2390">
                  <c:v>1554915600</c:v>
                </c:pt>
                <c:pt idx="2391">
                  <c:v>1554919200</c:v>
                </c:pt>
                <c:pt idx="2392">
                  <c:v>1554922800</c:v>
                </c:pt>
                <c:pt idx="2393">
                  <c:v>1554926400</c:v>
                </c:pt>
                <c:pt idx="2394">
                  <c:v>1554930000</c:v>
                </c:pt>
                <c:pt idx="2395">
                  <c:v>1554933600</c:v>
                </c:pt>
                <c:pt idx="2396">
                  <c:v>1554937200</c:v>
                </c:pt>
                <c:pt idx="2397">
                  <c:v>1554940800</c:v>
                </c:pt>
                <c:pt idx="2398">
                  <c:v>1554944400</c:v>
                </c:pt>
                <c:pt idx="2399">
                  <c:v>1554948000</c:v>
                </c:pt>
                <c:pt idx="2400">
                  <c:v>1554951600</c:v>
                </c:pt>
                <c:pt idx="2401">
                  <c:v>1554955200</c:v>
                </c:pt>
                <c:pt idx="2402">
                  <c:v>1554958800</c:v>
                </c:pt>
                <c:pt idx="2403">
                  <c:v>1554962400</c:v>
                </c:pt>
                <c:pt idx="2404">
                  <c:v>1554966000</c:v>
                </c:pt>
                <c:pt idx="2405">
                  <c:v>1554969600</c:v>
                </c:pt>
                <c:pt idx="2406">
                  <c:v>1554973200</c:v>
                </c:pt>
                <c:pt idx="2407">
                  <c:v>1554976800</c:v>
                </c:pt>
                <c:pt idx="2408">
                  <c:v>1554980400</c:v>
                </c:pt>
                <c:pt idx="2409">
                  <c:v>1554984000</c:v>
                </c:pt>
                <c:pt idx="2410">
                  <c:v>1554987600</c:v>
                </c:pt>
                <c:pt idx="2411">
                  <c:v>1554991200</c:v>
                </c:pt>
                <c:pt idx="2412">
                  <c:v>1554994800</c:v>
                </c:pt>
                <c:pt idx="2413">
                  <c:v>1554998400</c:v>
                </c:pt>
                <c:pt idx="2414">
                  <c:v>1555002000</c:v>
                </c:pt>
                <c:pt idx="2415">
                  <c:v>1555005600</c:v>
                </c:pt>
                <c:pt idx="2416">
                  <c:v>1555009200</c:v>
                </c:pt>
                <c:pt idx="2417">
                  <c:v>1555012800</c:v>
                </c:pt>
                <c:pt idx="2418">
                  <c:v>1555016400</c:v>
                </c:pt>
                <c:pt idx="2419">
                  <c:v>1555020000</c:v>
                </c:pt>
                <c:pt idx="2420">
                  <c:v>1555023600</c:v>
                </c:pt>
                <c:pt idx="2421">
                  <c:v>1555027200</c:v>
                </c:pt>
                <c:pt idx="2422">
                  <c:v>1555030800</c:v>
                </c:pt>
                <c:pt idx="2423">
                  <c:v>1555034400</c:v>
                </c:pt>
                <c:pt idx="2424">
                  <c:v>1555038000</c:v>
                </c:pt>
                <c:pt idx="2425">
                  <c:v>1555041600</c:v>
                </c:pt>
                <c:pt idx="2426">
                  <c:v>1555045200</c:v>
                </c:pt>
                <c:pt idx="2427">
                  <c:v>1555048800</c:v>
                </c:pt>
                <c:pt idx="2428">
                  <c:v>1555052400</c:v>
                </c:pt>
                <c:pt idx="2429">
                  <c:v>1555056000</c:v>
                </c:pt>
                <c:pt idx="2430">
                  <c:v>1555059600</c:v>
                </c:pt>
                <c:pt idx="2431">
                  <c:v>1555063200</c:v>
                </c:pt>
                <c:pt idx="2432">
                  <c:v>1555066800</c:v>
                </c:pt>
                <c:pt idx="2433">
                  <c:v>1555070400</c:v>
                </c:pt>
                <c:pt idx="2434">
                  <c:v>1555074000</c:v>
                </c:pt>
                <c:pt idx="2435">
                  <c:v>1555077600</c:v>
                </c:pt>
                <c:pt idx="2436">
                  <c:v>1555081200</c:v>
                </c:pt>
                <c:pt idx="2437">
                  <c:v>1555084800</c:v>
                </c:pt>
                <c:pt idx="2438">
                  <c:v>1555088400</c:v>
                </c:pt>
                <c:pt idx="2439">
                  <c:v>1555092000</c:v>
                </c:pt>
                <c:pt idx="2440">
                  <c:v>1555095600</c:v>
                </c:pt>
                <c:pt idx="2441">
                  <c:v>1555099200</c:v>
                </c:pt>
                <c:pt idx="2442">
                  <c:v>1555102800</c:v>
                </c:pt>
                <c:pt idx="2443">
                  <c:v>1555106400</c:v>
                </c:pt>
                <c:pt idx="2444">
                  <c:v>1555110000</c:v>
                </c:pt>
                <c:pt idx="2445">
                  <c:v>1555113600</c:v>
                </c:pt>
                <c:pt idx="2446">
                  <c:v>1555117200</c:v>
                </c:pt>
                <c:pt idx="2447">
                  <c:v>1555120800</c:v>
                </c:pt>
                <c:pt idx="2448">
                  <c:v>1555124400</c:v>
                </c:pt>
                <c:pt idx="2449">
                  <c:v>1555128000</c:v>
                </c:pt>
                <c:pt idx="2450">
                  <c:v>1555131600</c:v>
                </c:pt>
                <c:pt idx="2451">
                  <c:v>1555135200</c:v>
                </c:pt>
                <c:pt idx="2452">
                  <c:v>1555138800</c:v>
                </c:pt>
                <c:pt idx="2453">
                  <c:v>1555142400</c:v>
                </c:pt>
                <c:pt idx="2454">
                  <c:v>1555146000</c:v>
                </c:pt>
                <c:pt idx="2455">
                  <c:v>1555149600</c:v>
                </c:pt>
                <c:pt idx="2456">
                  <c:v>1555153200</c:v>
                </c:pt>
                <c:pt idx="2457">
                  <c:v>1555156800</c:v>
                </c:pt>
                <c:pt idx="2458">
                  <c:v>1555160400</c:v>
                </c:pt>
                <c:pt idx="2459">
                  <c:v>1555164000</c:v>
                </c:pt>
                <c:pt idx="2460">
                  <c:v>1555167600</c:v>
                </c:pt>
                <c:pt idx="2461">
                  <c:v>1555171200</c:v>
                </c:pt>
                <c:pt idx="2462">
                  <c:v>1555174800</c:v>
                </c:pt>
                <c:pt idx="2463">
                  <c:v>1555178400</c:v>
                </c:pt>
                <c:pt idx="2464">
                  <c:v>1555182000</c:v>
                </c:pt>
                <c:pt idx="2465">
                  <c:v>1555185600</c:v>
                </c:pt>
                <c:pt idx="2466">
                  <c:v>1555189200</c:v>
                </c:pt>
                <c:pt idx="2467">
                  <c:v>1555192800</c:v>
                </c:pt>
                <c:pt idx="2468">
                  <c:v>1555196400</c:v>
                </c:pt>
                <c:pt idx="2469">
                  <c:v>1555200000</c:v>
                </c:pt>
                <c:pt idx="2470">
                  <c:v>1555203600</c:v>
                </c:pt>
                <c:pt idx="2471">
                  <c:v>1555207200</c:v>
                </c:pt>
                <c:pt idx="2472">
                  <c:v>1555210800</c:v>
                </c:pt>
                <c:pt idx="2473">
                  <c:v>1555214400</c:v>
                </c:pt>
                <c:pt idx="2474">
                  <c:v>1555218000</c:v>
                </c:pt>
                <c:pt idx="2475">
                  <c:v>1555221600</c:v>
                </c:pt>
                <c:pt idx="2476">
                  <c:v>1555225200</c:v>
                </c:pt>
                <c:pt idx="2477">
                  <c:v>1555228800</c:v>
                </c:pt>
                <c:pt idx="2478">
                  <c:v>1555232400</c:v>
                </c:pt>
                <c:pt idx="2479">
                  <c:v>1555236000</c:v>
                </c:pt>
                <c:pt idx="2480">
                  <c:v>1555239600</c:v>
                </c:pt>
                <c:pt idx="2481">
                  <c:v>1555243200</c:v>
                </c:pt>
                <c:pt idx="2482">
                  <c:v>1555246800</c:v>
                </c:pt>
                <c:pt idx="2483">
                  <c:v>1555250400</c:v>
                </c:pt>
                <c:pt idx="2484">
                  <c:v>1555254000</c:v>
                </c:pt>
                <c:pt idx="2485">
                  <c:v>1555257600</c:v>
                </c:pt>
                <c:pt idx="2486">
                  <c:v>1555261200</c:v>
                </c:pt>
                <c:pt idx="2487">
                  <c:v>1555264800</c:v>
                </c:pt>
                <c:pt idx="2488">
                  <c:v>1555268400</c:v>
                </c:pt>
                <c:pt idx="2489">
                  <c:v>1555272000</c:v>
                </c:pt>
                <c:pt idx="2490">
                  <c:v>1555275600</c:v>
                </c:pt>
                <c:pt idx="2491">
                  <c:v>1555279200</c:v>
                </c:pt>
                <c:pt idx="2492">
                  <c:v>1555282800</c:v>
                </c:pt>
                <c:pt idx="2493">
                  <c:v>1555286400</c:v>
                </c:pt>
                <c:pt idx="2494">
                  <c:v>1555290000</c:v>
                </c:pt>
                <c:pt idx="2495">
                  <c:v>1555293600</c:v>
                </c:pt>
                <c:pt idx="2496">
                  <c:v>1555297200</c:v>
                </c:pt>
                <c:pt idx="2497">
                  <c:v>1555300800</c:v>
                </c:pt>
                <c:pt idx="2498">
                  <c:v>1555304400</c:v>
                </c:pt>
                <c:pt idx="2499">
                  <c:v>1555308000</c:v>
                </c:pt>
                <c:pt idx="2500">
                  <c:v>1555311600</c:v>
                </c:pt>
                <c:pt idx="2501">
                  <c:v>1555315200</c:v>
                </c:pt>
                <c:pt idx="2502">
                  <c:v>1555318800</c:v>
                </c:pt>
                <c:pt idx="2503">
                  <c:v>1555322400</c:v>
                </c:pt>
                <c:pt idx="2504">
                  <c:v>1555326000</c:v>
                </c:pt>
                <c:pt idx="2505">
                  <c:v>1555329600</c:v>
                </c:pt>
                <c:pt idx="2506">
                  <c:v>1555333200</c:v>
                </c:pt>
                <c:pt idx="2507">
                  <c:v>1555336800</c:v>
                </c:pt>
                <c:pt idx="2508">
                  <c:v>1555340400</c:v>
                </c:pt>
                <c:pt idx="2509">
                  <c:v>1555344000</c:v>
                </c:pt>
                <c:pt idx="2510">
                  <c:v>1555347600</c:v>
                </c:pt>
                <c:pt idx="2511">
                  <c:v>1555351200</c:v>
                </c:pt>
                <c:pt idx="2512">
                  <c:v>1555354800</c:v>
                </c:pt>
                <c:pt idx="2513">
                  <c:v>1555358400</c:v>
                </c:pt>
                <c:pt idx="2514">
                  <c:v>1555362000</c:v>
                </c:pt>
                <c:pt idx="2515">
                  <c:v>1555365600</c:v>
                </c:pt>
                <c:pt idx="2516">
                  <c:v>1555369200</c:v>
                </c:pt>
                <c:pt idx="2517">
                  <c:v>1555372800</c:v>
                </c:pt>
                <c:pt idx="2518">
                  <c:v>1555376400</c:v>
                </c:pt>
                <c:pt idx="2519">
                  <c:v>1555380000</c:v>
                </c:pt>
                <c:pt idx="2520">
                  <c:v>1555383600</c:v>
                </c:pt>
                <c:pt idx="2521">
                  <c:v>1555387200</c:v>
                </c:pt>
                <c:pt idx="2522">
                  <c:v>1555390800</c:v>
                </c:pt>
                <c:pt idx="2523">
                  <c:v>1555394400</c:v>
                </c:pt>
                <c:pt idx="2524">
                  <c:v>1555398000</c:v>
                </c:pt>
                <c:pt idx="2525">
                  <c:v>1555401600</c:v>
                </c:pt>
                <c:pt idx="2526">
                  <c:v>1555405200</c:v>
                </c:pt>
                <c:pt idx="2527">
                  <c:v>1555408800</c:v>
                </c:pt>
                <c:pt idx="2528">
                  <c:v>1555412400</c:v>
                </c:pt>
                <c:pt idx="2529">
                  <c:v>1555416000</c:v>
                </c:pt>
                <c:pt idx="2530">
                  <c:v>1555419600</c:v>
                </c:pt>
                <c:pt idx="2531">
                  <c:v>1555423200</c:v>
                </c:pt>
                <c:pt idx="2532">
                  <c:v>1555426800</c:v>
                </c:pt>
                <c:pt idx="2533">
                  <c:v>1555430400</c:v>
                </c:pt>
                <c:pt idx="2534">
                  <c:v>1555434000</c:v>
                </c:pt>
                <c:pt idx="2535">
                  <c:v>1555437600</c:v>
                </c:pt>
                <c:pt idx="2536">
                  <c:v>1555441200</c:v>
                </c:pt>
                <c:pt idx="2537">
                  <c:v>1555444800</c:v>
                </c:pt>
                <c:pt idx="2538">
                  <c:v>1555448400</c:v>
                </c:pt>
                <c:pt idx="2539">
                  <c:v>1555452000</c:v>
                </c:pt>
                <c:pt idx="2540">
                  <c:v>1555455600</c:v>
                </c:pt>
                <c:pt idx="2541">
                  <c:v>1555459200</c:v>
                </c:pt>
                <c:pt idx="2542">
                  <c:v>1555462800</c:v>
                </c:pt>
                <c:pt idx="2543">
                  <c:v>1555466400</c:v>
                </c:pt>
                <c:pt idx="2544">
                  <c:v>1555470000</c:v>
                </c:pt>
                <c:pt idx="2545">
                  <c:v>1555473600</c:v>
                </c:pt>
                <c:pt idx="2546">
                  <c:v>1555477200</c:v>
                </c:pt>
                <c:pt idx="2547">
                  <c:v>1555480800</c:v>
                </c:pt>
                <c:pt idx="2548">
                  <c:v>1555484400</c:v>
                </c:pt>
                <c:pt idx="2549">
                  <c:v>1555488000</c:v>
                </c:pt>
                <c:pt idx="2550">
                  <c:v>1555491600</c:v>
                </c:pt>
                <c:pt idx="2551">
                  <c:v>1555495200</c:v>
                </c:pt>
                <c:pt idx="2552">
                  <c:v>1555498800</c:v>
                </c:pt>
                <c:pt idx="2553">
                  <c:v>1555502400</c:v>
                </c:pt>
                <c:pt idx="2554">
                  <c:v>1555506000</c:v>
                </c:pt>
                <c:pt idx="2555">
                  <c:v>1555509600</c:v>
                </c:pt>
                <c:pt idx="2556">
                  <c:v>1555513200</c:v>
                </c:pt>
                <c:pt idx="2557">
                  <c:v>1555516800</c:v>
                </c:pt>
                <c:pt idx="2558">
                  <c:v>1555520400</c:v>
                </c:pt>
                <c:pt idx="2559">
                  <c:v>1555524000</c:v>
                </c:pt>
                <c:pt idx="2560">
                  <c:v>1555527600</c:v>
                </c:pt>
                <c:pt idx="2561">
                  <c:v>1555531200</c:v>
                </c:pt>
                <c:pt idx="2562">
                  <c:v>1555534800</c:v>
                </c:pt>
                <c:pt idx="2563">
                  <c:v>1555538400</c:v>
                </c:pt>
                <c:pt idx="2564">
                  <c:v>1555542000</c:v>
                </c:pt>
                <c:pt idx="2565">
                  <c:v>1555545600</c:v>
                </c:pt>
                <c:pt idx="2566">
                  <c:v>1555549200</c:v>
                </c:pt>
                <c:pt idx="2567">
                  <c:v>1555552800</c:v>
                </c:pt>
                <c:pt idx="2568">
                  <c:v>1555556400</c:v>
                </c:pt>
                <c:pt idx="2569">
                  <c:v>1555560000</c:v>
                </c:pt>
                <c:pt idx="2570">
                  <c:v>1555563600</c:v>
                </c:pt>
                <c:pt idx="2571">
                  <c:v>1555567200</c:v>
                </c:pt>
                <c:pt idx="2572">
                  <c:v>1555570800</c:v>
                </c:pt>
                <c:pt idx="2573">
                  <c:v>1555574400</c:v>
                </c:pt>
                <c:pt idx="2574">
                  <c:v>1555578000</c:v>
                </c:pt>
                <c:pt idx="2575">
                  <c:v>1555581600</c:v>
                </c:pt>
                <c:pt idx="2576">
                  <c:v>1555585200</c:v>
                </c:pt>
                <c:pt idx="2577">
                  <c:v>1555588800</c:v>
                </c:pt>
                <c:pt idx="2578">
                  <c:v>1555592400</c:v>
                </c:pt>
                <c:pt idx="2579">
                  <c:v>1555596000</c:v>
                </c:pt>
                <c:pt idx="2580">
                  <c:v>1555599600</c:v>
                </c:pt>
                <c:pt idx="2581">
                  <c:v>1555603200</c:v>
                </c:pt>
                <c:pt idx="2582">
                  <c:v>1555606800</c:v>
                </c:pt>
                <c:pt idx="2583">
                  <c:v>1555610400</c:v>
                </c:pt>
                <c:pt idx="2584">
                  <c:v>1555614000</c:v>
                </c:pt>
                <c:pt idx="2585">
                  <c:v>1555617600</c:v>
                </c:pt>
                <c:pt idx="2586">
                  <c:v>1555621200</c:v>
                </c:pt>
                <c:pt idx="2587">
                  <c:v>1555624800</c:v>
                </c:pt>
                <c:pt idx="2588">
                  <c:v>1555628400</c:v>
                </c:pt>
                <c:pt idx="2589">
                  <c:v>1555632000</c:v>
                </c:pt>
                <c:pt idx="2590">
                  <c:v>1555635600</c:v>
                </c:pt>
                <c:pt idx="2591">
                  <c:v>1555639200</c:v>
                </c:pt>
                <c:pt idx="2592">
                  <c:v>1555642800</c:v>
                </c:pt>
                <c:pt idx="2593">
                  <c:v>1555646400</c:v>
                </c:pt>
                <c:pt idx="2594">
                  <c:v>1555650000</c:v>
                </c:pt>
                <c:pt idx="2595">
                  <c:v>1555653600</c:v>
                </c:pt>
                <c:pt idx="2596">
                  <c:v>1555657200</c:v>
                </c:pt>
                <c:pt idx="2597">
                  <c:v>1555660800</c:v>
                </c:pt>
                <c:pt idx="2598">
                  <c:v>1555664400</c:v>
                </c:pt>
                <c:pt idx="2599">
                  <c:v>1555668000</c:v>
                </c:pt>
                <c:pt idx="2600">
                  <c:v>1555671600</c:v>
                </c:pt>
                <c:pt idx="2601">
                  <c:v>1555675200</c:v>
                </c:pt>
                <c:pt idx="2602">
                  <c:v>1555678800</c:v>
                </c:pt>
                <c:pt idx="2603">
                  <c:v>1555682400</c:v>
                </c:pt>
                <c:pt idx="2604">
                  <c:v>1555686000</c:v>
                </c:pt>
                <c:pt idx="2605">
                  <c:v>1555689600</c:v>
                </c:pt>
                <c:pt idx="2606">
                  <c:v>1555693200</c:v>
                </c:pt>
                <c:pt idx="2607">
                  <c:v>1555696800</c:v>
                </c:pt>
                <c:pt idx="2608">
                  <c:v>1555700400</c:v>
                </c:pt>
                <c:pt idx="2609">
                  <c:v>1555704000</c:v>
                </c:pt>
                <c:pt idx="2610">
                  <c:v>1555707600</c:v>
                </c:pt>
                <c:pt idx="2611">
                  <c:v>1555711200</c:v>
                </c:pt>
                <c:pt idx="2612">
                  <c:v>1555714800</c:v>
                </c:pt>
                <c:pt idx="2613">
                  <c:v>1555718400</c:v>
                </c:pt>
                <c:pt idx="2614">
                  <c:v>1555722000</c:v>
                </c:pt>
                <c:pt idx="2615">
                  <c:v>1555725600</c:v>
                </c:pt>
                <c:pt idx="2616">
                  <c:v>1555729200</c:v>
                </c:pt>
                <c:pt idx="2617">
                  <c:v>1555732800</c:v>
                </c:pt>
                <c:pt idx="2618">
                  <c:v>1555736400</c:v>
                </c:pt>
                <c:pt idx="2619">
                  <c:v>1555740000</c:v>
                </c:pt>
                <c:pt idx="2620">
                  <c:v>1555743600</c:v>
                </c:pt>
                <c:pt idx="2621">
                  <c:v>1555747200</c:v>
                </c:pt>
                <c:pt idx="2622">
                  <c:v>1555750800</c:v>
                </c:pt>
                <c:pt idx="2623">
                  <c:v>1555754400</c:v>
                </c:pt>
                <c:pt idx="2624">
                  <c:v>1555758000</c:v>
                </c:pt>
                <c:pt idx="2625">
                  <c:v>1555761600</c:v>
                </c:pt>
                <c:pt idx="2626">
                  <c:v>1555765200</c:v>
                </c:pt>
                <c:pt idx="2627">
                  <c:v>1555768800</c:v>
                </c:pt>
                <c:pt idx="2628">
                  <c:v>1555772400</c:v>
                </c:pt>
                <c:pt idx="2629">
                  <c:v>1555776000</c:v>
                </c:pt>
                <c:pt idx="2630">
                  <c:v>1555779600</c:v>
                </c:pt>
                <c:pt idx="2631">
                  <c:v>1555783200</c:v>
                </c:pt>
                <c:pt idx="2632">
                  <c:v>1555786800</c:v>
                </c:pt>
                <c:pt idx="2633">
                  <c:v>1555790400</c:v>
                </c:pt>
                <c:pt idx="2634">
                  <c:v>1555794000</c:v>
                </c:pt>
                <c:pt idx="2635">
                  <c:v>1555797600</c:v>
                </c:pt>
                <c:pt idx="2636">
                  <c:v>1555801200</c:v>
                </c:pt>
                <c:pt idx="2637">
                  <c:v>1555804800</c:v>
                </c:pt>
                <c:pt idx="2638">
                  <c:v>1555808400</c:v>
                </c:pt>
                <c:pt idx="2639">
                  <c:v>1555812000</c:v>
                </c:pt>
                <c:pt idx="2640">
                  <c:v>1555815600</c:v>
                </c:pt>
                <c:pt idx="2641">
                  <c:v>1555819200</c:v>
                </c:pt>
                <c:pt idx="2642">
                  <c:v>1555822800</c:v>
                </c:pt>
                <c:pt idx="2643">
                  <c:v>1555826400</c:v>
                </c:pt>
                <c:pt idx="2644">
                  <c:v>1555830000</c:v>
                </c:pt>
                <c:pt idx="2645">
                  <c:v>1555833600</c:v>
                </c:pt>
                <c:pt idx="2646">
                  <c:v>1555837200</c:v>
                </c:pt>
                <c:pt idx="2647">
                  <c:v>1555840800</c:v>
                </c:pt>
                <c:pt idx="2648">
                  <c:v>1555844400</c:v>
                </c:pt>
                <c:pt idx="2649">
                  <c:v>1555848000</c:v>
                </c:pt>
                <c:pt idx="2650">
                  <c:v>1555851600</c:v>
                </c:pt>
                <c:pt idx="2651">
                  <c:v>1555855200</c:v>
                </c:pt>
                <c:pt idx="2652">
                  <c:v>1555858800</c:v>
                </c:pt>
                <c:pt idx="2653">
                  <c:v>1555862400</c:v>
                </c:pt>
                <c:pt idx="2654">
                  <c:v>1555866000</c:v>
                </c:pt>
                <c:pt idx="2655">
                  <c:v>1555869600</c:v>
                </c:pt>
                <c:pt idx="2656">
                  <c:v>1555873200</c:v>
                </c:pt>
                <c:pt idx="2657">
                  <c:v>1555876800</c:v>
                </c:pt>
                <c:pt idx="2658">
                  <c:v>1555880400</c:v>
                </c:pt>
                <c:pt idx="2659">
                  <c:v>1555884000</c:v>
                </c:pt>
                <c:pt idx="2660">
                  <c:v>1555887600</c:v>
                </c:pt>
                <c:pt idx="2661">
                  <c:v>1555891200</c:v>
                </c:pt>
                <c:pt idx="2662">
                  <c:v>1555894800</c:v>
                </c:pt>
                <c:pt idx="2663">
                  <c:v>1555898400</c:v>
                </c:pt>
                <c:pt idx="2664">
                  <c:v>1555902000</c:v>
                </c:pt>
                <c:pt idx="2665">
                  <c:v>1555905600</c:v>
                </c:pt>
                <c:pt idx="2666">
                  <c:v>1555909200</c:v>
                </c:pt>
                <c:pt idx="2667">
                  <c:v>1555912800</c:v>
                </c:pt>
                <c:pt idx="2668">
                  <c:v>1555916400</c:v>
                </c:pt>
                <c:pt idx="2669">
                  <c:v>1555920000</c:v>
                </c:pt>
                <c:pt idx="2670">
                  <c:v>1555923600</c:v>
                </c:pt>
                <c:pt idx="2671">
                  <c:v>1555927200</c:v>
                </c:pt>
                <c:pt idx="2672">
                  <c:v>1555930800</c:v>
                </c:pt>
                <c:pt idx="2673">
                  <c:v>1555934400</c:v>
                </c:pt>
                <c:pt idx="2674">
                  <c:v>1555938000</c:v>
                </c:pt>
                <c:pt idx="2675">
                  <c:v>1555941600</c:v>
                </c:pt>
                <c:pt idx="2676">
                  <c:v>1555945200</c:v>
                </c:pt>
                <c:pt idx="2677">
                  <c:v>1555948800</c:v>
                </c:pt>
                <c:pt idx="2678">
                  <c:v>1555952400</c:v>
                </c:pt>
                <c:pt idx="2679">
                  <c:v>1555956000</c:v>
                </c:pt>
                <c:pt idx="2680">
                  <c:v>1555959600</c:v>
                </c:pt>
                <c:pt idx="2681">
                  <c:v>1555963200</c:v>
                </c:pt>
                <c:pt idx="2682">
                  <c:v>1555966800</c:v>
                </c:pt>
                <c:pt idx="2683">
                  <c:v>1555970400</c:v>
                </c:pt>
                <c:pt idx="2684">
                  <c:v>1555974000</c:v>
                </c:pt>
                <c:pt idx="2685">
                  <c:v>1555977600</c:v>
                </c:pt>
                <c:pt idx="2686">
                  <c:v>1555981200</c:v>
                </c:pt>
                <c:pt idx="2687">
                  <c:v>1555984800</c:v>
                </c:pt>
                <c:pt idx="2688">
                  <c:v>1555988400</c:v>
                </c:pt>
                <c:pt idx="2689">
                  <c:v>1555992000</c:v>
                </c:pt>
                <c:pt idx="2690">
                  <c:v>1555995600</c:v>
                </c:pt>
                <c:pt idx="2691">
                  <c:v>1555999200</c:v>
                </c:pt>
                <c:pt idx="2692">
                  <c:v>1556002800</c:v>
                </c:pt>
                <c:pt idx="2693">
                  <c:v>1556006400</c:v>
                </c:pt>
                <c:pt idx="2694">
                  <c:v>1556010000</c:v>
                </c:pt>
                <c:pt idx="2695">
                  <c:v>1556013600</c:v>
                </c:pt>
                <c:pt idx="2696">
                  <c:v>1556017200</c:v>
                </c:pt>
                <c:pt idx="2697">
                  <c:v>1556020800</c:v>
                </c:pt>
                <c:pt idx="2698">
                  <c:v>1556024400</c:v>
                </c:pt>
                <c:pt idx="2699">
                  <c:v>1556028000</c:v>
                </c:pt>
                <c:pt idx="2700">
                  <c:v>1556031600</c:v>
                </c:pt>
                <c:pt idx="2701">
                  <c:v>1556035200</c:v>
                </c:pt>
                <c:pt idx="2702">
                  <c:v>1556038800</c:v>
                </c:pt>
                <c:pt idx="2703">
                  <c:v>1556042400</c:v>
                </c:pt>
                <c:pt idx="2704">
                  <c:v>1556046000</c:v>
                </c:pt>
                <c:pt idx="2705">
                  <c:v>1556049600</c:v>
                </c:pt>
                <c:pt idx="2706">
                  <c:v>1556053200</c:v>
                </c:pt>
                <c:pt idx="2707">
                  <c:v>1556056800</c:v>
                </c:pt>
                <c:pt idx="2708">
                  <c:v>1556060400</c:v>
                </c:pt>
                <c:pt idx="2709">
                  <c:v>1556064000</c:v>
                </c:pt>
                <c:pt idx="2710">
                  <c:v>1556067600</c:v>
                </c:pt>
                <c:pt idx="2711">
                  <c:v>1556071200</c:v>
                </c:pt>
                <c:pt idx="2712">
                  <c:v>1556074800</c:v>
                </c:pt>
                <c:pt idx="2713">
                  <c:v>1556078400</c:v>
                </c:pt>
                <c:pt idx="2714">
                  <c:v>1556082000</c:v>
                </c:pt>
                <c:pt idx="2715">
                  <c:v>1556085600</c:v>
                </c:pt>
                <c:pt idx="2716">
                  <c:v>1556089200</c:v>
                </c:pt>
                <c:pt idx="2717">
                  <c:v>1556092800</c:v>
                </c:pt>
                <c:pt idx="2718">
                  <c:v>1556096400</c:v>
                </c:pt>
                <c:pt idx="2719">
                  <c:v>1556100000</c:v>
                </c:pt>
                <c:pt idx="2720">
                  <c:v>1556103600</c:v>
                </c:pt>
                <c:pt idx="2721">
                  <c:v>1556107200</c:v>
                </c:pt>
                <c:pt idx="2722">
                  <c:v>1556110800</c:v>
                </c:pt>
                <c:pt idx="2723">
                  <c:v>1556114400</c:v>
                </c:pt>
                <c:pt idx="2724">
                  <c:v>1556118000</c:v>
                </c:pt>
                <c:pt idx="2725">
                  <c:v>1556121600</c:v>
                </c:pt>
                <c:pt idx="2726">
                  <c:v>1556125200</c:v>
                </c:pt>
                <c:pt idx="2727">
                  <c:v>1556128800</c:v>
                </c:pt>
                <c:pt idx="2728">
                  <c:v>1556132400</c:v>
                </c:pt>
                <c:pt idx="2729">
                  <c:v>1556136000</c:v>
                </c:pt>
                <c:pt idx="2730">
                  <c:v>1556139600</c:v>
                </c:pt>
                <c:pt idx="2731">
                  <c:v>1556143200</c:v>
                </c:pt>
                <c:pt idx="2732">
                  <c:v>1556146800</c:v>
                </c:pt>
                <c:pt idx="2733">
                  <c:v>1556150400</c:v>
                </c:pt>
                <c:pt idx="2734">
                  <c:v>1556154000</c:v>
                </c:pt>
                <c:pt idx="2735">
                  <c:v>1556157600</c:v>
                </c:pt>
                <c:pt idx="2736">
                  <c:v>1556161200</c:v>
                </c:pt>
                <c:pt idx="2737">
                  <c:v>1556164800</c:v>
                </c:pt>
                <c:pt idx="2738">
                  <c:v>1556168400</c:v>
                </c:pt>
                <c:pt idx="2739">
                  <c:v>1556172000</c:v>
                </c:pt>
                <c:pt idx="2740">
                  <c:v>1556175600</c:v>
                </c:pt>
                <c:pt idx="2741">
                  <c:v>1556179200</c:v>
                </c:pt>
                <c:pt idx="2742">
                  <c:v>1556182800</c:v>
                </c:pt>
                <c:pt idx="2743">
                  <c:v>1556186400</c:v>
                </c:pt>
                <c:pt idx="2744">
                  <c:v>1556190000</c:v>
                </c:pt>
                <c:pt idx="2745">
                  <c:v>1556193600</c:v>
                </c:pt>
                <c:pt idx="2746">
                  <c:v>1556197200</c:v>
                </c:pt>
                <c:pt idx="2747">
                  <c:v>1556200800</c:v>
                </c:pt>
                <c:pt idx="2748">
                  <c:v>1556204400</c:v>
                </c:pt>
                <c:pt idx="2749">
                  <c:v>1556208000</c:v>
                </c:pt>
                <c:pt idx="2750">
                  <c:v>1556211600</c:v>
                </c:pt>
                <c:pt idx="2751">
                  <c:v>1556215200</c:v>
                </c:pt>
                <c:pt idx="2752">
                  <c:v>1556218800</c:v>
                </c:pt>
                <c:pt idx="2753">
                  <c:v>1556222400</c:v>
                </c:pt>
                <c:pt idx="2754">
                  <c:v>1556226000</c:v>
                </c:pt>
                <c:pt idx="2755">
                  <c:v>1556229600</c:v>
                </c:pt>
                <c:pt idx="2756">
                  <c:v>1556233200</c:v>
                </c:pt>
                <c:pt idx="2757">
                  <c:v>1556236800</c:v>
                </c:pt>
                <c:pt idx="2758">
                  <c:v>1556240400</c:v>
                </c:pt>
                <c:pt idx="2759">
                  <c:v>1556244000</c:v>
                </c:pt>
                <c:pt idx="2760">
                  <c:v>1556247600</c:v>
                </c:pt>
                <c:pt idx="2761">
                  <c:v>1556251200</c:v>
                </c:pt>
                <c:pt idx="2762">
                  <c:v>1556254800</c:v>
                </c:pt>
                <c:pt idx="2763">
                  <c:v>1556258400</c:v>
                </c:pt>
                <c:pt idx="2764">
                  <c:v>1556262000</c:v>
                </c:pt>
                <c:pt idx="2765">
                  <c:v>1556265600</c:v>
                </c:pt>
                <c:pt idx="2766">
                  <c:v>1556269200</c:v>
                </c:pt>
                <c:pt idx="2767">
                  <c:v>1556272800</c:v>
                </c:pt>
                <c:pt idx="2768">
                  <c:v>1556276400</c:v>
                </c:pt>
                <c:pt idx="2769">
                  <c:v>1556280000</c:v>
                </c:pt>
                <c:pt idx="2770">
                  <c:v>1556283600</c:v>
                </c:pt>
                <c:pt idx="2771">
                  <c:v>1556287200</c:v>
                </c:pt>
                <c:pt idx="2772">
                  <c:v>1556290800</c:v>
                </c:pt>
                <c:pt idx="2773">
                  <c:v>1556294400</c:v>
                </c:pt>
                <c:pt idx="2774">
                  <c:v>1556298000</c:v>
                </c:pt>
                <c:pt idx="2775">
                  <c:v>1556301600</c:v>
                </c:pt>
                <c:pt idx="2776">
                  <c:v>1556305200</c:v>
                </c:pt>
                <c:pt idx="2777">
                  <c:v>1556308800</c:v>
                </c:pt>
                <c:pt idx="2778">
                  <c:v>1556312400</c:v>
                </c:pt>
                <c:pt idx="2779">
                  <c:v>1556316000</c:v>
                </c:pt>
                <c:pt idx="2780">
                  <c:v>1556319600</c:v>
                </c:pt>
                <c:pt idx="2781">
                  <c:v>1556323200</c:v>
                </c:pt>
                <c:pt idx="2782">
                  <c:v>1556326800</c:v>
                </c:pt>
                <c:pt idx="2783">
                  <c:v>1556330400</c:v>
                </c:pt>
                <c:pt idx="2784">
                  <c:v>1556334000</c:v>
                </c:pt>
                <c:pt idx="2785">
                  <c:v>1556337600</c:v>
                </c:pt>
                <c:pt idx="2786">
                  <c:v>1556341200</c:v>
                </c:pt>
                <c:pt idx="2787">
                  <c:v>1556344800</c:v>
                </c:pt>
                <c:pt idx="2788">
                  <c:v>1556348400</c:v>
                </c:pt>
                <c:pt idx="2789">
                  <c:v>1556352000</c:v>
                </c:pt>
                <c:pt idx="2790">
                  <c:v>1556355600</c:v>
                </c:pt>
                <c:pt idx="2791">
                  <c:v>1556359200</c:v>
                </c:pt>
                <c:pt idx="2792">
                  <c:v>1556362800</c:v>
                </c:pt>
                <c:pt idx="2793">
                  <c:v>1556366400</c:v>
                </c:pt>
                <c:pt idx="2794">
                  <c:v>1556370000</c:v>
                </c:pt>
                <c:pt idx="2795">
                  <c:v>1556373600</c:v>
                </c:pt>
                <c:pt idx="2796">
                  <c:v>1556377200</c:v>
                </c:pt>
                <c:pt idx="2797">
                  <c:v>1556380800</c:v>
                </c:pt>
                <c:pt idx="2798">
                  <c:v>1556384400</c:v>
                </c:pt>
                <c:pt idx="2799">
                  <c:v>1556388000</c:v>
                </c:pt>
                <c:pt idx="2800">
                  <c:v>1556391600</c:v>
                </c:pt>
                <c:pt idx="2801">
                  <c:v>1556395200</c:v>
                </c:pt>
                <c:pt idx="2802">
                  <c:v>1556398800</c:v>
                </c:pt>
                <c:pt idx="2803">
                  <c:v>1556402400</c:v>
                </c:pt>
                <c:pt idx="2804">
                  <c:v>1556406000</c:v>
                </c:pt>
                <c:pt idx="2805">
                  <c:v>1556409600</c:v>
                </c:pt>
                <c:pt idx="2806">
                  <c:v>1556413200</c:v>
                </c:pt>
                <c:pt idx="2807">
                  <c:v>1556416800</c:v>
                </c:pt>
                <c:pt idx="2808">
                  <c:v>1556420400</c:v>
                </c:pt>
                <c:pt idx="2809">
                  <c:v>1556424000</c:v>
                </c:pt>
                <c:pt idx="2810">
                  <c:v>1556427600</c:v>
                </c:pt>
                <c:pt idx="2811">
                  <c:v>1556431200</c:v>
                </c:pt>
                <c:pt idx="2812">
                  <c:v>1556434800</c:v>
                </c:pt>
                <c:pt idx="2813">
                  <c:v>1556438400</c:v>
                </c:pt>
                <c:pt idx="2814">
                  <c:v>1556442000</c:v>
                </c:pt>
                <c:pt idx="2815">
                  <c:v>1556445600</c:v>
                </c:pt>
                <c:pt idx="2816">
                  <c:v>1556449200</c:v>
                </c:pt>
                <c:pt idx="2817">
                  <c:v>1556452800</c:v>
                </c:pt>
                <c:pt idx="2818">
                  <c:v>1556456400</c:v>
                </c:pt>
                <c:pt idx="2819">
                  <c:v>1556460000</c:v>
                </c:pt>
                <c:pt idx="2820">
                  <c:v>1556463600</c:v>
                </c:pt>
                <c:pt idx="2821">
                  <c:v>1556467200</c:v>
                </c:pt>
                <c:pt idx="2822">
                  <c:v>1556470800</c:v>
                </c:pt>
                <c:pt idx="2823">
                  <c:v>1556474400</c:v>
                </c:pt>
                <c:pt idx="2824">
                  <c:v>1556478000</c:v>
                </c:pt>
                <c:pt idx="2825">
                  <c:v>1556481600</c:v>
                </c:pt>
                <c:pt idx="2826">
                  <c:v>1556485200</c:v>
                </c:pt>
                <c:pt idx="2827">
                  <c:v>1556488800</c:v>
                </c:pt>
                <c:pt idx="2828">
                  <c:v>1556492400</c:v>
                </c:pt>
                <c:pt idx="2829">
                  <c:v>1556496000</c:v>
                </c:pt>
                <c:pt idx="2830">
                  <c:v>1556499600</c:v>
                </c:pt>
                <c:pt idx="2831">
                  <c:v>1556503200</c:v>
                </c:pt>
                <c:pt idx="2832">
                  <c:v>1556506800</c:v>
                </c:pt>
                <c:pt idx="2833">
                  <c:v>1556510400</c:v>
                </c:pt>
                <c:pt idx="2834">
                  <c:v>1556514000</c:v>
                </c:pt>
                <c:pt idx="2835">
                  <c:v>1556517600</c:v>
                </c:pt>
                <c:pt idx="2836">
                  <c:v>1556521200</c:v>
                </c:pt>
                <c:pt idx="2837">
                  <c:v>1556524800</c:v>
                </c:pt>
                <c:pt idx="2838">
                  <c:v>1556528400</c:v>
                </c:pt>
                <c:pt idx="2839">
                  <c:v>1556532000</c:v>
                </c:pt>
                <c:pt idx="2840">
                  <c:v>1556535600</c:v>
                </c:pt>
                <c:pt idx="2841">
                  <c:v>1556539200</c:v>
                </c:pt>
                <c:pt idx="2842">
                  <c:v>1556542800</c:v>
                </c:pt>
                <c:pt idx="2843">
                  <c:v>1556546400</c:v>
                </c:pt>
                <c:pt idx="2844">
                  <c:v>1556550000</c:v>
                </c:pt>
                <c:pt idx="2845">
                  <c:v>1556553600</c:v>
                </c:pt>
                <c:pt idx="2846">
                  <c:v>1556557200</c:v>
                </c:pt>
                <c:pt idx="2847">
                  <c:v>1556560800</c:v>
                </c:pt>
                <c:pt idx="2848">
                  <c:v>1556564400</c:v>
                </c:pt>
                <c:pt idx="2849">
                  <c:v>1556568000</c:v>
                </c:pt>
                <c:pt idx="2850">
                  <c:v>1556571600</c:v>
                </c:pt>
                <c:pt idx="2851">
                  <c:v>1556575200</c:v>
                </c:pt>
                <c:pt idx="2852">
                  <c:v>1556578800</c:v>
                </c:pt>
                <c:pt idx="2853">
                  <c:v>1556582400</c:v>
                </c:pt>
                <c:pt idx="2854">
                  <c:v>1556586000</c:v>
                </c:pt>
                <c:pt idx="2855">
                  <c:v>1556589600</c:v>
                </c:pt>
                <c:pt idx="2856">
                  <c:v>1556593200</c:v>
                </c:pt>
                <c:pt idx="2857">
                  <c:v>1556596800</c:v>
                </c:pt>
                <c:pt idx="2858">
                  <c:v>1556600400</c:v>
                </c:pt>
                <c:pt idx="2859">
                  <c:v>1556604000</c:v>
                </c:pt>
                <c:pt idx="2860">
                  <c:v>1556607600</c:v>
                </c:pt>
                <c:pt idx="2861">
                  <c:v>1556611200</c:v>
                </c:pt>
                <c:pt idx="2862">
                  <c:v>1556614800</c:v>
                </c:pt>
                <c:pt idx="2863">
                  <c:v>1556618400</c:v>
                </c:pt>
                <c:pt idx="2864">
                  <c:v>1556622000</c:v>
                </c:pt>
                <c:pt idx="2865">
                  <c:v>1556625600</c:v>
                </c:pt>
                <c:pt idx="2866">
                  <c:v>1556629200</c:v>
                </c:pt>
                <c:pt idx="2867">
                  <c:v>1556632800</c:v>
                </c:pt>
                <c:pt idx="2868">
                  <c:v>1556636400</c:v>
                </c:pt>
                <c:pt idx="2869">
                  <c:v>1556640000</c:v>
                </c:pt>
                <c:pt idx="2870">
                  <c:v>1556643600</c:v>
                </c:pt>
                <c:pt idx="2871">
                  <c:v>1556647200</c:v>
                </c:pt>
                <c:pt idx="2872">
                  <c:v>1556650800</c:v>
                </c:pt>
                <c:pt idx="2873">
                  <c:v>1556654400</c:v>
                </c:pt>
                <c:pt idx="2874">
                  <c:v>1556658000</c:v>
                </c:pt>
                <c:pt idx="2875">
                  <c:v>1556661600</c:v>
                </c:pt>
                <c:pt idx="2876">
                  <c:v>1556665200</c:v>
                </c:pt>
                <c:pt idx="2877">
                  <c:v>1556668800</c:v>
                </c:pt>
                <c:pt idx="2878">
                  <c:v>1556672400</c:v>
                </c:pt>
                <c:pt idx="2879">
                  <c:v>1556676000</c:v>
                </c:pt>
                <c:pt idx="2880">
                  <c:v>1556679600</c:v>
                </c:pt>
                <c:pt idx="2881">
                  <c:v>1556683200</c:v>
                </c:pt>
                <c:pt idx="2882">
                  <c:v>1556686800</c:v>
                </c:pt>
                <c:pt idx="2883">
                  <c:v>1556690400</c:v>
                </c:pt>
                <c:pt idx="2884">
                  <c:v>1556694000</c:v>
                </c:pt>
                <c:pt idx="2885">
                  <c:v>1556697600</c:v>
                </c:pt>
                <c:pt idx="2886">
                  <c:v>1556701200</c:v>
                </c:pt>
                <c:pt idx="2887">
                  <c:v>1556704800</c:v>
                </c:pt>
                <c:pt idx="2888">
                  <c:v>1556708400</c:v>
                </c:pt>
                <c:pt idx="2889">
                  <c:v>1556712000</c:v>
                </c:pt>
                <c:pt idx="2890">
                  <c:v>1556715600</c:v>
                </c:pt>
                <c:pt idx="2891">
                  <c:v>1556719200</c:v>
                </c:pt>
                <c:pt idx="2892">
                  <c:v>1556722800</c:v>
                </c:pt>
                <c:pt idx="2893">
                  <c:v>1556726400</c:v>
                </c:pt>
                <c:pt idx="2894">
                  <c:v>1556730000</c:v>
                </c:pt>
                <c:pt idx="2895">
                  <c:v>1556733600</c:v>
                </c:pt>
                <c:pt idx="2896">
                  <c:v>1556737200</c:v>
                </c:pt>
                <c:pt idx="2897">
                  <c:v>1556740800</c:v>
                </c:pt>
                <c:pt idx="2898">
                  <c:v>1556744400</c:v>
                </c:pt>
                <c:pt idx="2899">
                  <c:v>1556748000</c:v>
                </c:pt>
                <c:pt idx="2900">
                  <c:v>1556751600</c:v>
                </c:pt>
                <c:pt idx="2901">
                  <c:v>1556755200</c:v>
                </c:pt>
                <c:pt idx="2902">
                  <c:v>1556758800</c:v>
                </c:pt>
                <c:pt idx="2903">
                  <c:v>1556762400</c:v>
                </c:pt>
                <c:pt idx="2904">
                  <c:v>1556766000</c:v>
                </c:pt>
                <c:pt idx="2905">
                  <c:v>1556769600</c:v>
                </c:pt>
                <c:pt idx="2906">
                  <c:v>1556773200</c:v>
                </c:pt>
                <c:pt idx="2907">
                  <c:v>1556776800</c:v>
                </c:pt>
                <c:pt idx="2908">
                  <c:v>1556780400</c:v>
                </c:pt>
                <c:pt idx="2909">
                  <c:v>1556784000</c:v>
                </c:pt>
                <c:pt idx="2910">
                  <c:v>1556787600</c:v>
                </c:pt>
                <c:pt idx="2911">
                  <c:v>1556791200</c:v>
                </c:pt>
                <c:pt idx="2912">
                  <c:v>1556794800</c:v>
                </c:pt>
                <c:pt idx="2913">
                  <c:v>1556798400</c:v>
                </c:pt>
                <c:pt idx="2914">
                  <c:v>1556802000</c:v>
                </c:pt>
                <c:pt idx="2915">
                  <c:v>1556805600</c:v>
                </c:pt>
                <c:pt idx="2916">
                  <c:v>1556809200</c:v>
                </c:pt>
                <c:pt idx="2917">
                  <c:v>1556812800</c:v>
                </c:pt>
                <c:pt idx="2918">
                  <c:v>1556816400</c:v>
                </c:pt>
                <c:pt idx="2919">
                  <c:v>1556820000</c:v>
                </c:pt>
                <c:pt idx="2920">
                  <c:v>1556823600</c:v>
                </c:pt>
                <c:pt idx="2921">
                  <c:v>1556827200</c:v>
                </c:pt>
                <c:pt idx="2922">
                  <c:v>1556830800</c:v>
                </c:pt>
                <c:pt idx="2923">
                  <c:v>1556834400</c:v>
                </c:pt>
                <c:pt idx="2924">
                  <c:v>1556838000</c:v>
                </c:pt>
                <c:pt idx="2925">
                  <c:v>1556841600</c:v>
                </c:pt>
                <c:pt idx="2926">
                  <c:v>1556845200</c:v>
                </c:pt>
                <c:pt idx="2927">
                  <c:v>1556848800</c:v>
                </c:pt>
                <c:pt idx="2928">
                  <c:v>1556852400</c:v>
                </c:pt>
                <c:pt idx="2929">
                  <c:v>1556856000</c:v>
                </c:pt>
                <c:pt idx="2930">
                  <c:v>1556859600</c:v>
                </c:pt>
                <c:pt idx="2931">
                  <c:v>1556863200</c:v>
                </c:pt>
                <c:pt idx="2932">
                  <c:v>1556866800</c:v>
                </c:pt>
                <c:pt idx="2933">
                  <c:v>1556870400</c:v>
                </c:pt>
                <c:pt idx="2934">
                  <c:v>1556874000</c:v>
                </c:pt>
                <c:pt idx="2935">
                  <c:v>1556877600</c:v>
                </c:pt>
                <c:pt idx="2936">
                  <c:v>1556881200</c:v>
                </c:pt>
                <c:pt idx="2937">
                  <c:v>1556884800</c:v>
                </c:pt>
                <c:pt idx="2938">
                  <c:v>1556888400</c:v>
                </c:pt>
                <c:pt idx="2939">
                  <c:v>1556892000</c:v>
                </c:pt>
                <c:pt idx="2940">
                  <c:v>1556895600</c:v>
                </c:pt>
                <c:pt idx="2941">
                  <c:v>1556899200</c:v>
                </c:pt>
                <c:pt idx="2942">
                  <c:v>1556902800</c:v>
                </c:pt>
                <c:pt idx="2943">
                  <c:v>1556906400</c:v>
                </c:pt>
                <c:pt idx="2944">
                  <c:v>1556910000</c:v>
                </c:pt>
                <c:pt idx="2945">
                  <c:v>1556913600</c:v>
                </c:pt>
                <c:pt idx="2946">
                  <c:v>1556917200</c:v>
                </c:pt>
                <c:pt idx="2947">
                  <c:v>1556920800</c:v>
                </c:pt>
                <c:pt idx="2948">
                  <c:v>1556924400</c:v>
                </c:pt>
                <c:pt idx="2949">
                  <c:v>1556928000</c:v>
                </c:pt>
                <c:pt idx="2950">
                  <c:v>1556931600</c:v>
                </c:pt>
                <c:pt idx="2951">
                  <c:v>1556935200</c:v>
                </c:pt>
                <c:pt idx="2952">
                  <c:v>1556938800</c:v>
                </c:pt>
                <c:pt idx="2953">
                  <c:v>1556942400</c:v>
                </c:pt>
                <c:pt idx="2954">
                  <c:v>1556946000</c:v>
                </c:pt>
                <c:pt idx="2955">
                  <c:v>1556949600</c:v>
                </c:pt>
                <c:pt idx="2956">
                  <c:v>1556953200</c:v>
                </c:pt>
                <c:pt idx="2957">
                  <c:v>1556956800</c:v>
                </c:pt>
                <c:pt idx="2958">
                  <c:v>1556960400</c:v>
                </c:pt>
                <c:pt idx="2959">
                  <c:v>1556964000</c:v>
                </c:pt>
                <c:pt idx="2960">
                  <c:v>1556967600</c:v>
                </c:pt>
                <c:pt idx="2961">
                  <c:v>1556971200</c:v>
                </c:pt>
                <c:pt idx="2962">
                  <c:v>1556974800</c:v>
                </c:pt>
                <c:pt idx="2963">
                  <c:v>1556978400</c:v>
                </c:pt>
                <c:pt idx="2964">
                  <c:v>1556982000</c:v>
                </c:pt>
                <c:pt idx="2965">
                  <c:v>1556985600</c:v>
                </c:pt>
                <c:pt idx="2966">
                  <c:v>1556989200</c:v>
                </c:pt>
                <c:pt idx="2967">
                  <c:v>1556992800</c:v>
                </c:pt>
                <c:pt idx="2968">
                  <c:v>1556996400</c:v>
                </c:pt>
                <c:pt idx="2969">
                  <c:v>1557000000</c:v>
                </c:pt>
                <c:pt idx="2970">
                  <c:v>1557003600</c:v>
                </c:pt>
                <c:pt idx="2971">
                  <c:v>1557007200</c:v>
                </c:pt>
                <c:pt idx="2972">
                  <c:v>1557010800</c:v>
                </c:pt>
                <c:pt idx="2973">
                  <c:v>1557014400</c:v>
                </c:pt>
                <c:pt idx="2974">
                  <c:v>1557018000</c:v>
                </c:pt>
                <c:pt idx="2975">
                  <c:v>1557021600</c:v>
                </c:pt>
                <c:pt idx="2976">
                  <c:v>1557025200</c:v>
                </c:pt>
                <c:pt idx="2977">
                  <c:v>1557028800</c:v>
                </c:pt>
                <c:pt idx="2978">
                  <c:v>1557032400</c:v>
                </c:pt>
                <c:pt idx="2979">
                  <c:v>1557036000</c:v>
                </c:pt>
                <c:pt idx="2980">
                  <c:v>1557039600</c:v>
                </c:pt>
                <c:pt idx="2981">
                  <c:v>1557043200</c:v>
                </c:pt>
                <c:pt idx="2982">
                  <c:v>1557046800</c:v>
                </c:pt>
                <c:pt idx="2983">
                  <c:v>1557050400</c:v>
                </c:pt>
                <c:pt idx="2984">
                  <c:v>1557054000</c:v>
                </c:pt>
                <c:pt idx="2985">
                  <c:v>1557057600</c:v>
                </c:pt>
                <c:pt idx="2986">
                  <c:v>1557061200</c:v>
                </c:pt>
                <c:pt idx="2987">
                  <c:v>1557064800</c:v>
                </c:pt>
                <c:pt idx="2988">
                  <c:v>1557068400</c:v>
                </c:pt>
                <c:pt idx="2989">
                  <c:v>1557072000</c:v>
                </c:pt>
                <c:pt idx="2990">
                  <c:v>1557075600</c:v>
                </c:pt>
                <c:pt idx="2991">
                  <c:v>1557079200</c:v>
                </c:pt>
                <c:pt idx="2992">
                  <c:v>1557082800</c:v>
                </c:pt>
                <c:pt idx="2993">
                  <c:v>1557086400</c:v>
                </c:pt>
                <c:pt idx="2994">
                  <c:v>1557090000</c:v>
                </c:pt>
                <c:pt idx="2995">
                  <c:v>1557093600</c:v>
                </c:pt>
                <c:pt idx="2996">
                  <c:v>1557097200</c:v>
                </c:pt>
                <c:pt idx="2997">
                  <c:v>1557100800</c:v>
                </c:pt>
                <c:pt idx="2998">
                  <c:v>1557104400</c:v>
                </c:pt>
                <c:pt idx="2999">
                  <c:v>1557108000</c:v>
                </c:pt>
                <c:pt idx="3000">
                  <c:v>1557111600</c:v>
                </c:pt>
                <c:pt idx="3001">
                  <c:v>1557115200</c:v>
                </c:pt>
                <c:pt idx="3002">
                  <c:v>1557118800</c:v>
                </c:pt>
                <c:pt idx="3003">
                  <c:v>1557122400</c:v>
                </c:pt>
                <c:pt idx="3004">
                  <c:v>1557126000</c:v>
                </c:pt>
                <c:pt idx="3005">
                  <c:v>1557129600</c:v>
                </c:pt>
                <c:pt idx="3006">
                  <c:v>1557133200</c:v>
                </c:pt>
                <c:pt idx="3007">
                  <c:v>1557136800</c:v>
                </c:pt>
                <c:pt idx="3008">
                  <c:v>1557140400</c:v>
                </c:pt>
                <c:pt idx="3009">
                  <c:v>1557144000</c:v>
                </c:pt>
                <c:pt idx="3010">
                  <c:v>1557147600</c:v>
                </c:pt>
                <c:pt idx="3011">
                  <c:v>1557151200</c:v>
                </c:pt>
                <c:pt idx="3012">
                  <c:v>1557154800</c:v>
                </c:pt>
                <c:pt idx="3013">
                  <c:v>1557158400</c:v>
                </c:pt>
                <c:pt idx="3014">
                  <c:v>1557162000</c:v>
                </c:pt>
                <c:pt idx="3015">
                  <c:v>1557165600</c:v>
                </c:pt>
                <c:pt idx="3016">
                  <c:v>1557169200</c:v>
                </c:pt>
                <c:pt idx="3017">
                  <c:v>1557172800</c:v>
                </c:pt>
                <c:pt idx="3018">
                  <c:v>1557176400</c:v>
                </c:pt>
                <c:pt idx="3019">
                  <c:v>1557180000</c:v>
                </c:pt>
                <c:pt idx="3020">
                  <c:v>1557183600</c:v>
                </c:pt>
                <c:pt idx="3021">
                  <c:v>1557187200</c:v>
                </c:pt>
                <c:pt idx="3022">
                  <c:v>1557190800</c:v>
                </c:pt>
                <c:pt idx="3023">
                  <c:v>1557194400</c:v>
                </c:pt>
                <c:pt idx="3024">
                  <c:v>1557198000</c:v>
                </c:pt>
                <c:pt idx="3025">
                  <c:v>1557201600</c:v>
                </c:pt>
                <c:pt idx="3026">
                  <c:v>1557205200</c:v>
                </c:pt>
                <c:pt idx="3027">
                  <c:v>1557208800</c:v>
                </c:pt>
                <c:pt idx="3028">
                  <c:v>1557212400</c:v>
                </c:pt>
                <c:pt idx="3029">
                  <c:v>1557216000</c:v>
                </c:pt>
                <c:pt idx="3030">
                  <c:v>1557219600</c:v>
                </c:pt>
                <c:pt idx="3031">
                  <c:v>1557223200</c:v>
                </c:pt>
                <c:pt idx="3032">
                  <c:v>1557226800</c:v>
                </c:pt>
                <c:pt idx="3033">
                  <c:v>1557230400</c:v>
                </c:pt>
                <c:pt idx="3034">
                  <c:v>1557234000</c:v>
                </c:pt>
                <c:pt idx="3035">
                  <c:v>1557237600</c:v>
                </c:pt>
                <c:pt idx="3036">
                  <c:v>1557241200</c:v>
                </c:pt>
                <c:pt idx="3037">
                  <c:v>1557244800</c:v>
                </c:pt>
                <c:pt idx="3038">
                  <c:v>1557248400</c:v>
                </c:pt>
                <c:pt idx="3039">
                  <c:v>1557252000</c:v>
                </c:pt>
                <c:pt idx="3040">
                  <c:v>1557255600</c:v>
                </c:pt>
                <c:pt idx="3041">
                  <c:v>1557259200</c:v>
                </c:pt>
                <c:pt idx="3042">
                  <c:v>1557262800</c:v>
                </c:pt>
                <c:pt idx="3043">
                  <c:v>1557266400</c:v>
                </c:pt>
                <c:pt idx="3044">
                  <c:v>1557270000</c:v>
                </c:pt>
                <c:pt idx="3045">
                  <c:v>1557273600</c:v>
                </c:pt>
                <c:pt idx="3046">
                  <c:v>1557277200</c:v>
                </c:pt>
                <c:pt idx="3047">
                  <c:v>1557280800</c:v>
                </c:pt>
                <c:pt idx="3048">
                  <c:v>1557284400</c:v>
                </c:pt>
                <c:pt idx="3049">
                  <c:v>1557288000</c:v>
                </c:pt>
                <c:pt idx="3050">
                  <c:v>1557291600</c:v>
                </c:pt>
                <c:pt idx="3051">
                  <c:v>1557295200</c:v>
                </c:pt>
                <c:pt idx="3052">
                  <c:v>1557298800</c:v>
                </c:pt>
                <c:pt idx="3053">
                  <c:v>1557302400</c:v>
                </c:pt>
                <c:pt idx="3054">
                  <c:v>1557306000</c:v>
                </c:pt>
                <c:pt idx="3055">
                  <c:v>1557309600</c:v>
                </c:pt>
                <c:pt idx="3056">
                  <c:v>1557313200</c:v>
                </c:pt>
                <c:pt idx="3057">
                  <c:v>1557316800</c:v>
                </c:pt>
                <c:pt idx="3058">
                  <c:v>1557320400</c:v>
                </c:pt>
                <c:pt idx="3059">
                  <c:v>1557324000</c:v>
                </c:pt>
                <c:pt idx="3060">
                  <c:v>1557327600</c:v>
                </c:pt>
                <c:pt idx="3061">
                  <c:v>1557331200</c:v>
                </c:pt>
                <c:pt idx="3062">
                  <c:v>1557334800</c:v>
                </c:pt>
                <c:pt idx="3063">
                  <c:v>1557338400</c:v>
                </c:pt>
                <c:pt idx="3064">
                  <c:v>1557342000</c:v>
                </c:pt>
                <c:pt idx="3065">
                  <c:v>1557345600</c:v>
                </c:pt>
                <c:pt idx="3066">
                  <c:v>1557349200</c:v>
                </c:pt>
                <c:pt idx="3067">
                  <c:v>1557352800</c:v>
                </c:pt>
                <c:pt idx="3068">
                  <c:v>1557356400</c:v>
                </c:pt>
                <c:pt idx="3069">
                  <c:v>1557360000</c:v>
                </c:pt>
                <c:pt idx="3070">
                  <c:v>1557363600</c:v>
                </c:pt>
                <c:pt idx="3071">
                  <c:v>1557367200</c:v>
                </c:pt>
                <c:pt idx="3072">
                  <c:v>1557370800</c:v>
                </c:pt>
                <c:pt idx="3073">
                  <c:v>1557374400</c:v>
                </c:pt>
                <c:pt idx="3074">
                  <c:v>1557378000</c:v>
                </c:pt>
                <c:pt idx="3075">
                  <c:v>1557381600</c:v>
                </c:pt>
                <c:pt idx="3076">
                  <c:v>1557385200</c:v>
                </c:pt>
                <c:pt idx="3077">
                  <c:v>1557388800</c:v>
                </c:pt>
                <c:pt idx="3078">
                  <c:v>1557392400</c:v>
                </c:pt>
                <c:pt idx="3079">
                  <c:v>1557396000</c:v>
                </c:pt>
                <c:pt idx="3080">
                  <c:v>1557399600</c:v>
                </c:pt>
                <c:pt idx="3081">
                  <c:v>1557403200</c:v>
                </c:pt>
                <c:pt idx="3082">
                  <c:v>1557406800</c:v>
                </c:pt>
                <c:pt idx="3083">
                  <c:v>1557410400</c:v>
                </c:pt>
                <c:pt idx="3084">
                  <c:v>1557414000</c:v>
                </c:pt>
                <c:pt idx="3085">
                  <c:v>1557417600</c:v>
                </c:pt>
                <c:pt idx="3086">
                  <c:v>1557421200</c:v>
                </c:pt>
                <c:pt idx="3087">
                  <c:v>1557424800</c:v>
                </c:pt>
                <c:pt idx="3088">
                  <c:v>1557428400</c:v>
                </c:pt>
                <c:pt idx="3089">
                  <c:v>1557432000</c:v>
                </c:pt>
                <c:pt idx="3090">
                  <c:v>1557435600</c:v>
                </c:pt>
                <c:pt idx="3091">
                  <c:v>1557439200</c:v>
                </c:pt>
                <c:pt idx="3092">
                  <c:v>1557442800</c:v>
                </c:pt>
                <c:pt idx="3093">
                  <c:v>1557446400</c:v>
                </c:pt>
                <c:pt idx="3094">
                  <c:v>1557450000</c:v>
                </c:pt>
                <c:pt idx="3095">
                  <c:v>1557453600</c:v>
                </c:pt>
                <c:pt idx="3096">
                  <c:v>1557457200</c:v>
                </c:pt>
                <c:pt idx="3097">
                  <c:v>1557460800</c:v>
                </c:pt>
                <c:pt idx="3098">
                  <c:v>1557464400</c:v>
                </c:pt>
                <c:pt idx="3099">
                  <c:v>1557468000</c:v>
                </c:pt>
                <c:pt idx="3100">
                  <c:v>1557471600</c:v>
                </c:pt>
                <c:pt idx="3101">
                  <c:v>1557475200</c:v>
                </c:pt>
                <c:pt idx="3102">
                  <c:v>1557478800</c:v>
                </c:pt>
                <c:pt idx="3103">
                  <c:v>1557482400</c:v>
                </c:pt>
                <c:pt idx="3104">
                  <c:v>1557486000</c:v>
                </c:pt>
                <c:pt idx="3105">
                  <c:v>1557489600</c:v>
                </c:pt>
                <c:pt idx="3106">
                  <c:v>1557493200</c:v>
                </c:pt>
                <c:pt idx="3107">
                  <c:v>1557496800</c:v>
                </c:pt>
                <c:pt idx="3108">
                  <c:v>1557500400</c:v>
                </c:pt>
                <c:pt idx="3109">
                  <c:v>1557504000</c:v>
                </c:pt>
                <c:pt idx="3110">
                  <c:v>1557507600</c:v>
                </c:pt>
                <c:pt idx="3111">
                  <c:v>1557511200</c:v>
                </c:pt>
                <c:pt idx="3112">
                  <c:v>1557514800</c:v>
                </c:pt>
                <c:pt idx="3113">
                  <c:v>1557518400</c:v>
                </c:pt>
                <c:pt idx="3114">
                  <c:v>1557522000</c:v>
                </c:pt>
                <c:pt idx="3115">
                  <c:v>1557525600</c:v>
                </c:pt>
                <c:pt idx="3116">
                  <c:v>1557529200</c:v>
                </c:pt>
                <c:pt idx="3117">
                  <c:v>1557532800</c:v>
                </c:pt>
                <c:pt idx="3118">
                  <c:v>1557536400</c:v>
                </c:pt>
                <c:pt idx="3119">
                  <c:v>1557540000</c:v>
                </c:pt>
                <c:pt idx="3120">
                  <c:v>1557543600</c:v>
                </c:pt>
                <c:pt idx="3121">
                  <c:v>1557547200</c:v>
                </c:pt>
                <c:pt idx="3122">
                  <c:v>1557550800</c:v>
                </c:pt>
                <c:pt idx="3123">
                  <c:v>1557554400</c:v>
                </c:pt>
                <c:pt idx="3124">
                  <c:v>1557558000</c:v>
                </c:pt>
                <c:pt idx="3125">
                  <c:v>1557561600</c:v>
                </c:pt>
                <c:pt idx="3126">
                  <c:v>1557565200</c:v>
                </c:pt>
                <c:pt idx="3127">
                  <c:v>1557568800</c:v>
                </c:pt>
                <c:pt idx="3128">
                  <c:v>1557572400</c:v>
                </c:pt>
                <c:pt idx="3129">
                  <c:v>1557576000</c:v>
                </c:pt>
                <c:pt idx="3130">
                  <c:v>1557579600</c:v>
                </c:pt>
                <c:pt idx="3131">
                  <c:v>1557583200</c:v>
                </c:pt>
                <c:pt idx="3132">
                  <c:v>1557586800</c:v>
                </c:pt>
                <c:pt idx="3133">
                  <c:v>1557590400</c:v>
                </c:pt>
                <c:pt idx="3134">
                  <c:v>1557594000</c:v>
                </c:pt>
                <c:pt idx="3135">
                  <c:v>1557597600</c:v>
                </c:pt>
                <c:pt idx="3136">
                  <c:v>1557601200</c:v>
                </c:pt>
                <c:pt idx="3137">
                  <c:v>1557604800</c:v>
                </c:pt>
                <c:pt idx="3138">
                  <c:v>1557608400</c:v>
                </c:pt>
                <c:pt idx="3139">
                  <c:v>1557612000</c:v>
                </c:pt>
                <c:pt idx="3140">
                  <c:v>1557615600</c:v>
                </c:pt>
                <c:pt idx="3141">
                  <c:v>1557619200</c:v>
                </c:pt>
                <c:pt idx="3142">
                  <c:v>1557622800</c:v>
                </c:pt>
                <c:pt idx="3143">
                  <c:v>1557626400</c:v>
                </c:pt>
                <c:pt idx="3144">
                  <c:v>1557630000</c:v>
                </c:pt>
                <c:pt idx="3145">
                  <c:v>1557633600</c:v>
                </c:pt>
                <c:pt idx="3146">
                  <c:v>1557637200</c:v>
                </c:pt>
                <c:pt idx="3147">
                  <c:v>1557640800</c:v>
                </c:pt>
                <c:pt idx="3148">
                  <c:v>1557644400</c:v>
                </c:pt>
                <c:pt idx="3149">
                  <c:v>1557648000</c:v>
                </c:pt>
                <c:pt idx="3150">
                  <c:v>1557651600</c:v>
                </c:pt>
                <c:pt idx="3151">
                  <c:v>1557655200</c:v>
                </c:pt>
                <c:pt idx="3152">
                  <c:v>1557658800</c:v>
                </c:pt>
                <c:pt idx="3153">
                  <c:v>1557662400</c:v>
                </c:pt>
                <c:pt idx="3154">
                  <c:v>1557666000</c:v>
                </c:pt>
                <c:pt idx="3155">
                  <c:v>1557669600</c:v>
                </c:pt>
                <c:pt idx="3156">
                  <c:v>1557673200</c:v>
                </c:pt>
                <c:pt idx="3157">
                  <c:v>1557676800</c:v>
                </c:pt>
                <c:pt idx="3158">
                  <c:v>1557680400</c:v>
                </c:pt>
                <c:pt idx="3159">
                  <c:v>1557684000</c:v>
                </c:pt>
                <c:pt idx="3160">
                  <c:v>1557687600</c:v>
                </c:pt>
                <c:pt idx="3161">
                  <c:v>1557691200</c:v>
                </c:pt>
                <c:pt idx="3162">
                  <c:v>1557694800</c:v>
                </c:pt>
                <c:pt idx="3163">
                  <c:v>1557698400</c:v>
                </c:pt>
                <c:pt idx="3164">
                  <c:v>1557702000</c:v>
                </c:pt>
                <c:pt idx="3165">
                  <c:v>1557705600</c:v>
                </c:pt>
                <c:pt idx="3166">
                  <c:v>1557709200</c:v>
                </c:pt>
                <c:pt idx="3167">
                  <c:v>1557712800</c:v>
                </c:pt>
                <c:pt idx="3168">
                  <c:v>1557716400</c:v>
                </c:pt>
                <c:pt idx="3169">
                  <c:v>1557720000</c:v>
                </c:pt>
                <c:pt idx="3170">
                  <c:v>1557723600</c:v>
                </c:pt>
                <c:pt idx="3171">
                  <c:v>1557727200</c:v>
                </c:pt>
                <c:pt idx="3172">
                  <c:v>1557730800</c:v>
                </c:pt>
                <c:pt idx="3173">
                  <c:v>1557734400</c:v>
                </c:pt>
                <c:pt idx="3174">
                  <c:v>1557738000</c:v>
                </c:pt>
                <c:pt idx="3175">
                  <c:v>1557741600</c:v>
                </c:pt>
                <c:pt idx="3176">
                  <c:v>1557745200</c:v>
                </c:pt>
                <c:pt idx="3177">
                  <c:v>1557748800</c:v>
                </c:pt>
                <c:pt idx="3178">
                  <c:v>1557752400</c:v>
                </c:pt>
                <c:pt idx="3179">
                  <c:v>1557756000</c:v>
                </c:pt>
                <c:pt idx="3180">
                  <c:v>1557759600</c:v>
                </c:pt>
                <c:pt idx="3181">
                  <c:v>1557763200</c:v>
                </c:pt>
                <c:pt idx="3182">
                  <c:v>1557766800</c:v>
                </c:pt>
                <c:pt idx="3183">
                  <c:v>1557770400</c:v>
                </c:pt>
                <c:pt idx="3184">
                  <c:v>1557774000</c:v>
                </c:pt>
                <c:pt idx="3185">
                  <c:v>1557777600</c:v>
                </c:pt>
                <c:pt idx="3186">
                  <c:v>1557781200</c:v>
                </c:pt>
                <c:pt idx="3187">
                  <c:v>1557784800</c:v>
                </c:pt>
                <c:pt idx="3188">
                  <c:v>1557788400</c:v>
                </c:pt>
                <c:pt idx="3189">
                  <c:v>1557792000</c:v>
                </c:pt>
                <c:pt idx="3190">
                  <c:v>1557795600</c:v>
                </c:pt>
                <c:pt idx="3191">
                  <c:v>1557799200</c:v>
                </c:pt>
                <c:pt idx="3192">
                  <c:v>1557802800</c:v>
                </c:pt>
                <c:pt idx="3193">
                  <c:v>1557806400</c:v>
                </c:pt>
                <c:pt idx="3194">
                  <c:v>1557810000</c:v>
                </c:pt>
                <c:pt idx="3195">
                  <c:v>1557813600</c:v>
                </c:pt>
                <c:pt idx="3196">
                  <c:v>1557817200</c:v>
                </c:pt>
                <c:pt idx="3197">
                  <c:v>1557820800</c:v>
                </c:pt>
                <c:pt idx="3198">
                  <c:v>1557824400</c:v>
                </c:pt>
                <c:pt idx="3199">
                  <c:v>1557828000</c:v>
                </c:pt>
                <c:pt idx="3200">
                  <c:v>1557831600</c:v>
                </c:pt>
                <c:pt idx="3201">
                  <c:v>1557835200</c:v>
                </c:pt>
                <c:pt idx="3202">
                  <c:v>1557838800</c:v>
                </c:pt>
                <c:pt idx="3203">
                  <c:v>1557842400</c:v>
                </c:pt>
                <c:pt idx="3204">
                  <c:v>1557846000</c:v>
                </c:pt>
                <c:pt idx="3205">
                  <c:v>1557849600</c:v>
                </c:pt>
                <c:pt idx="3206">
                  <c:v>1557853200</c:v>
                </c:pt>
                <c:pt idx="3207">
                  <c:v>1557856800</c:v>
                </c:pt>
                <c:pt idx="3208">
                  <c:v>1557860400</c:v>
                </c:pt>
                <c:pt idx="3209">
                  <c:v>1557864000</c:v>
                </c:pt>
                <c:pt idx="3210">
                  <c:v>1557867600</c:v>
                </c:pt>
                <c:pt idx="3211">
                  <c:v>1557871200</c:v>
                </c:pt>
                <c:pt idx="3212">
                  <c:v>1557874800</c:v>
                </c:pt>
                <c:pt idx="3213">
                  <c:v>1557878400</c:v>
                </c:pt>
                <c:pt idx="3214">
                  <c:v>1557882000</c:v>
                </c:pt>
                <c:pt idx="3215">
                  <c:v>1557885600</c:v>
                </c:pt>
                <c:pt idx="3216">
                  <c:v>1557889200</c:v>
                </c:pt>
                <c:pt idx="3217">
                  <c:v>1557892800</c:v>
                </c:pt>
                <c:pt idx="3218">
                  <c:v>1557896400</c:v>
                </c:pt>
                <c:pt idx="3219">
                  <c:v>1557900000</c:v>
                </c:pt>
                <c:pt idx="3220">
                  <c:v>1557903600</c:v>
                </c:pt>
                <c:pt idx="3221">
                  <c:v>1557907200</c:v>
                </c:pt>
                <c:pt idx="3222">
                  <c:v>1557910800</c:v>
                </c:pt>
                <c:pt idx="3223">
                  <c:v>1557914400</c:v>
                </c:pt>
                <c:pt idx="3224">
                  <c:v>1557918000</c:v>
                </c:pt>
                <c:pt idx="3225">
                  <c:v>1557921600</c:v>
                </c:pt>
                <c:pt idx="3226">
                  <c:v>1557925200</c:v>
                </c:pt>
                <c:pt idx="3227">
                  <c:v>1557928800</c:v>
                </c:pt>
                <c:pt idx="3228">
                  <c:v>1557932400</c:v>
                </c:pt>
                <c:pt idx="3229">
                  <c:v>1557936000</c:v>
                </c:pt>
                <c:pt idx="3230">
                  <c:v>1557939600</c:v>
                </c:pt>
                <c:pt idx="3231">
                  <c:v>1557943200</c:v>
                </c:pt>
                <c:pt idx="3232">
                  <c:v>1557946800</c:v>
                </c:pt>
                <c:pt idx="3233">
                  <c:v>1557950400</c:v>
                </c:pt>
                <c:pt idx="3234">
                  <c:v>1557954000</c:v>
                </c:pt>
                <c:pt idx="3235">
                  <c:v>1557957600</c:v>
                </c:pt>
                <c:pt idx="3236">
                  <c:v>1557961200</c:v>
                </c:pt>
                <c:pt idx="3237">
                  <c:v>1557964800</c:v>
                </c:pt>
                <c:pt idx="3238">
                  <c:v>1557968400</c:v>
                </c:pt>
                <c:pt idx="3239">
                  <c:v>1557972000</c:v>
                </c:pt>
                <c:pt idx="3240">
                  <c:v>1557975600</c:v>
                </c:pt>
                <c:pt idx="3241">
                  <c:v>1557979200</c:v>
                </c:pt>
                <c:pt idx="3242">
                  <c:v>1557982800</c:v>
                </c:pt>
                <c:pt idx="3243">
                  <c:v>1557986400</c:v>
                </c:pt>
                <c:pt idx="3244">
                  <c:v>1557990000</c:v>
                </c:pt>
                <c:pt idx="3245">
                  <c:v>1557993600</c:v>
                </c:pt>
                <c:pt idx="3246">
                  <c:v>1557997200</c:v>
                </c:pt>
                <c:pt idx="3247">
                  <c:v>1558000800</c:v>
                </c:pt>
                <c:pt idx="3248">
                  <c:v>1558004400</c:v>
                </c:pt>
                <c:pt idx="3249">
                  <c:v>1558008000</c:v>
                </c:pt>
                <c:pt idx="3250">
                  <c:v>1558011600</c:v>
                </c:pt>
                <c:pt idx="3251">
                  <c:v>1558015200</c:v>
                </c:pt>
                <c:pt idx="3252">
                  <c:v>1558018800</c:v>
                </c:pt>
                <c:pt idx="3253">
                  <c:v>1558022400</c:v>
                </c:pt>
                <c:pt idx="3254">
                  <c:v>1558026000</c:v>
                </c:pt>
                <c:pt idx="3255">
                  <c:v>1558029600</c:v>
                </c:pt>
                <c:pt idx="3256">
                  <c:v>1558033200</c:v>
                </c:pt>
                <c:pt idx="3257">
                  <c:v>1558036800</c:v>
                </c:pt>
                <c:pt idx="3258">
                  <c:v>1558040400</c:v>
                </c:pt>
                <c:pt idx="3259">
                  <c:v>1558044000</c:v>
                </c:pt>
                <c:pt idx="3260">
                  <c:v>1558047600</c:v>
                </c:pt>
                <c:pt idx="3261">
                  <c:v>1558051200</c:v>
                </c:pt>
                <c:pt idx="3262">
                  <c:v>1558054800</c:v>
                </c:pt>
                <c:pt idx="3263">
                  <c:v>1558058400</c:v>
                </c:pt>
                <c:pt idx="3264">
                  <c:v>1558062000</c:v>
                </c:pt>
                <c:pt idx="3265">
                  <c:v>1558065600</c:v>
                </c:pt>
                <c:pt idx="3266">
                  <c:v>1558069200</c:v>
                </c:pt>
                <c:pt idx="3267">
                  <c:v>1558072800</c:v>
                </c:pt>
                <c:pt idx="3268">
                  <c:v>1558076400</c:v>
                </c:pt>
                <c:pt idx="3269">
                  <c:v>1558080000</c:v>
                </c:pt>
                <c:pt idx="3270">
                  <c:v>1558083600</c:v>
                </c:pt>
                <c:pt idx="3271">
                  <c:v>1558087200</c:v>
                </c:pt>
                <c:pt idx="3272">
                  <c:v>1558090800</c:v>
                </c:pt>
                <c:pt idx="3273">
                  <c:v>1558094400</c:v>
                </c:pt>
                <c:pt idx="3274">
                  <c:v>1558098000</c:v>
                </c:pt>
                <c:pt idx="3275">
                  <c:v>1558101600</c:v>
                </c:pt>
                <c:pt idx="3276">
                  <c:v>1558105200</c:v>
                </c:pt>
                <c:pt idx="3277">
                  <c:v>1558108800</c:v>
                </c:pt>
                <c:pt idx="3278">
                  <c:v>1558112400</c:v>
                </c:pt>
                <c:pt idx="3279">
                  <c:v>1558116000</c:v>
                </c:pt>
                <c:pt idx="3280">
                  <c:v>1558119600</c:v>
                </c:pt>
                <c:pt idx="3281">
                  <c:v>1558123200</c:v>
                </c:pt>
                <c:pt idx="3282">
                  <c:v>1558126800</c:v>
                </c:pt>
                <c:pt idx="3283">
                  <c:v>1558130400</c:v>
                </c:pt>
                <c:pt idx="3284">
                  <c:v>1558134000</c:v>
                </c:pt>
                <c:pt idx="3285">
                  <c:v>1558137600</c:v>
                </c:pt>
                <c:pt idx="3286">
                  <c:v>1558141200</c:v>
                </c:pt>
                <c:pt idx="3287">
                  <c:v>1558144800</c:v>
                </c:pt>
                <c:pt idx="3288">
                  <c:v>1558148400</c:v>
                </c:pt>
                <c:pt idx="3289">
                  <c:v>1558152000</c:v>
                </c:pt>
                <c:pt idx="3290">
                  <c:v>1558155600</c:v>
                </c:pt>
                <c:pt idx="3291">
                  <c:v>1558159200</c:v>
                </c:pt>
                <c:pt idx="3292">
                  <c:v>1558162800</c:v>
                </c:pt>
                <c:pt idx="3293">
                  <c:v>1558166400</c:v>
                </c:pt>
                <c:pt idx="3294">
                  <c:v>1558170000</c:v>
                </c:pt>
                <c:pt idx="3295">
                  <c:v>1558173600</c:v>
                </c:pt>
                <c:pt idx="3296">
                  <c:v>1558177200</c:v>
                </c:pt>
                <c:pt idx="3297">
                  <c:v>1558180800</c:v>
                </c:pt>
                <c:pt idx="3298">
                  <c:v>1558184400</c:v>
                </c:pt>
                <c:pt idx="3299">
                  <c:v>1558188000</c:v>
                </c:pt>
                <c:pt idx="3300">
                  <c:v>1558191600</c:v>
                </c:pt>
                <c:pt idx="3301">
                  <c:v>1558195200</c:v>
                </c:pt>
                <c:pt idx="3302">
                  <c:v>1558198800</c:v>
                </c:pt>
                <c:pt idx="3303">
                  <c:v>1558202400</c:v>
                </c:pt>
                <c:pt idx="3304">
                  <c:v>1558206000</c:v>
                </c:pt>
                <c:pt idx="3305">
                  <c:v>1558209600</c:v>
                </c:pt>
                <c:pt idx="3306">
                  <c:v>1558213200</c:v>
                </c:pt>
                <c:pt idx="3307">
                  <c:v>1558216800</c:v>
                </c:pt>
                <c:pt idx="3308">
                  <c:v>1558220400</c:v>
                </c:pt>
                <c:pt idx="3309">
                  <c:v>1558224000</c:v>
                </c:pt>
                <c:pt idx="3310">
                  <c:v>1558227600</c:v>
                </c:pt>
                <c:pt idx="3311">
                  <c:v>1558231200</c:v>
                </c:pt>
                <c:pt idx="3312">
                  <c:v>1558234800</c:v>
                </c:pt>
                <c:pt idx="3313">
                  <c:v>1558238400</c:v>
                </c:pt>
                <c:pt idx="3314">
                  <c:v>1558242000</c:v>
                </c:pt>
                <c:pt idx="3315">
                  <c:v>1558245600</c:v>
                </c:pt>
                <c:pt idx="3316">
                  <c:v>1558249200</c:v>
                </c:pt>
                <c:pt idx="3317">
                  <c:v>1558252800</c:v>
                </c:pt>
                <c:pt idx="3318">
                  <c:v>1558256400</c:v>
                </c:pt>
                <c:pt idx="3319">
                  <c:v>1558260000</c:v>
                </c:pt>
                <c:pt idx="3320">
                  <c:v>1558263600</c:v>
                </c:pt>
                <c:pt idx="3321">
                  <c:v>1558267200</c:v>
                </c:pt>
                <c:pt idx="3322">
                  <c:v>1558270800</c:v>
                </c:pt>
                <c:pt idx="3323">
                  <c:v>1558274400</c:v>
                </c:pt>
                <c:pt idx="3324">
                  <c:v>1558278000</c:v>
                </c:pt>
                <c:pt idx="3325">
                  <c:v>1558281600</c:v>
                </c:pt>
                <c:pt idx="3326">
                  <c:v>1558285200</c:v>
                </c:pt>
                <c:pt idx="3327">
                  <c:v>1558288800</c:v>
                </c:pt>
                <c:pt idx="3328">
                  <c:v>1558292400</c:v>
                </c:pt>
                <c:pt idx="3329">
                  <c:v>1558296000</c:v>
                </c:pt>
                <c:pt idx="3330">
                  <c:v>1558299600</c:v>
                </c:pt>
                <c:pt idx="3331">
                  <c:v>1558303200</c:v>
                </c:pt>
                <c:pt idx="3332">
                  <c:v>1558306800</c:v>
                </c:pt>
                <c:pt idx="3333">
                  <c:v>1558310400</c:v>
                </c:pt>
                <c:pt idx="3334">
                  <c:v>1558314000</c:v>
                </c:pt>
                <c:pt idx="3335">
                  <c:v>1558317600</c:v>
                </c:pt>
                <c:pt idx="3336">
                  <c:v>1558321200</c:v>
                </c:pt>
                <c:pt idx="3337">
                  <c:v>1558324800</c:v>
                </c:pt>
                <c:pt idx="3338">
                  <c:v>1558328400</c:v>
                </c:pt>
                <c:pt idx="3339">
                  <c:v>1558332000</c:v>
                </c:pt>
                <c:pt idx="3340">
                  <c:v>1558335600</c:v>
                </c:pt>
                <c:pt idx="3341">
                  <c:v>1558339200</c:v>
                </c:pt>
                <c:pt idx="3342">
                  <c:v>1558342800</c:v>
                </c:pt>
                <c:pt idx="3343">
                  <c:v>1558346400</c:v>
                </c:pt>
                <c:pt idx="3344">
                  <c:v>1558350000</c:v>
                </c:pt>
                <c:pt idx="3345">
                  <c:v>1558353600</c:v>
                </c:pt>
                <c:pt idx="3346">
                  <c:v>1558357200</c:v>
                </c:pt>
                <c:pt idx="3347">
                  <c:v>1558360800</c:v>
                </c:pt>
                <c:pt idx="3348">
                  <c:v>1558364400</c:v>
                </c:pt>
                <c:pt idx="3349">
                  <c:v>1558368000</c:v>
                </c:pt>
                <c:pt idx="3350">
                  <c:v>1558371600</c:v>
                </c:pt>
                <c:pt idx="3351">
                  <c:v>1558375200</c:v>
                </c:pt>
                <c:pt idx="3352">
                  <c:v>1558378800</c:v>
                </c:pt>
                <c:pt idx="3353">
                  <c:v>1558382400</c:v>
                </c:pt>
                <c:pt idx="3354">
                  <c:v>1558386000</c:v>
                </c:pt>
                <c:pt idx="3355">
                  <c:v>1558389600</c:v>
                </c:pt>
                <c:pt idx="3356">
                  <c:v>1558393200</c:v>
                </c:pt>
                <c:pt idx="3357">
                  <c:v>1558396800</c:v>
                </c:pt>
                <c:pt idx="3358">
                  <c:v>1558400400</c:v>
                </c:pt>
                <c:pt idx="3359">
                  <c:v>1558404000</c:v>
                </c:pt>
                <c:pt idx="3360">
                  <c:v>1558407600</c:v>
                </c:pt>
                <c:pt idx="3361">
                  <c:v>1558411200</c:v>
                </c:pt>
                <c:pt idx="3362">
                  <c:v>1558414800</c:v>
                </c:pt>
                <c:pt idx="3363">
                  <c:v>1558418400</c:v>
                </c:pt>
                <c:pt idx="3364">
                  <c:v>1558422000</c:v>
                </c:pt>
                <c:pt idx="3365">
                  <c:v>1558425600</c:v>
                </c:pt>
                <c:pt idx="3366">
                  <c:v>1558429200</c:v>
                </c:pt>
                <c:pt idx="3367">
                  <c:v>1558432800</c:v>
                </c:pt>
                <c:pt idx="3368">
                  <c:v>1558436400</c:v>
                </c:pt>
                <c:pt idx="3369">
                  <c:v>1558440000</c:v>
                </c:pt>
                <c:pt idx="3370">
                  <c:v>1558443600</c:v>
                </c:pt>
                <c:pt idx="3371">
                  <c:v>1558447200</c:v>
                </c:pt>
                <c:pt idx="3372">
                  <c:v>1558450800</c:v>
                </c:pt>
                <c:pt idx="3373">
                  <c:v>1558454400</c:v>
                </c:pt>
                <c:pt idx="3374">
                  <c:v>1558458000</c:v>
                </c:pt>
                <c:pt idx="3375">
                  <c:v>1558461600</c:v>
                </c:pt>
                <c:pt idx="3376">
                  <c:v>1558465200</c:v>
                </c:pt>
                <c:pt idx="3377">
                  <c:v>1558468800</c:v>
                </c:pt>
                <c:pt idx="3378">
                  <c:v>1558472400</c:v>
                </c:pt>
                <c:pt idx="3379">
                  <c:v>1558476000</c:v>
                </c:pt>
                <c:pt idx="3380">
                  <c:v>1558479600</c:v>
                </c:pt>
                <c:pt idx="3381">
                  <c:v>1558483200</c:v>
                </c:pt>
                <c:pt idx="3382">
                  <c:v>1558486800</c:v>
                </c:pt>
                <c:pt idx="3383">
                  <c:v>1558490400</c:v>
                </c:pt>
                <c:pt idx="3384">
                  <c:v>1558494000</c:v>
                </c:pt>
                <c:pt idx="3385">
                  <c:v>1558497600</c:v>
                </c:pt>
                <c:pt idx="3386">
                  <c:v>1558501200</c:v>
                </c:pt>
                <c:pt idx="3387">
                  <c:v>1558504800</c:v>
                </c:pt>
                <c:pt idx="3388">
                  <c:v>1558508400</c:v>
                </c:pt>
                <c:pt idx="3389">
                  <c:v>1558512000</c:v>
                </c:pt>
                <c:pt idx="3390">
                  <c:v>1558515600</c:v>
                </c:pt>
                <c:pt idx="3391">
                  <c:v>1558519200</c:v>
                </c:pt>
                <c:pt idx="3392">
                  <c:v>1558522800</c:v>
                </c:pt>
                <c:pt idx="3393">
                  <c:v>1558526400</c:v>
                </c:pt>
                <c:pt idx="3394">
                  <c:v>1558530000</c:v>
                </c:pt>
                <c:pt idx="3395">
                  <c:v>1558533600</c:v>
                </c:pt>
                <c:pt idx="3396">
                  <c:v>1558537200</c:v>
                </c:pt>
                <c:pt idx="3397">
                  <c:v>1558540800</c:v>
                </c:pt>
                <c:pt idx="3398">
                  <c:v>1558544400</c:v>
                </c:pt>
                <c:pt idx="3399">
                  <c:v>1558548000</c:v>
                </c:pt>
                <c:pt idx="3400">
                  <c:v>1558551600</c:v>
                </c:pt>
                <c:pt idx="3401">
                  <c:v>1558555200</c:v>
                </c:pt>
                <c:pt idx="3402">
                  <c:v>1558558800</c:v>
                </c:pt>
                <c:pt idx="3403">
                  <c:v>1558562400</c:v>
                </c:pt>
                <c:pt idx="3404">
                  <c:v>1558566000</c:v>
                </c:pt>
                <c:pt idx="3405">
                  <c:v>1558569600</c:v>
                </c:pt>
                <c:pt idx="3406">
                  <c:v>1558573200</c:v>
                </c:pt>
                <c:pt idx="3407">
                  <c:v>1558576800</c:v>
                </c:pt>
                <c:pt idx="3408">
                  <c:v>1558580400</c:v>
                </c:pt>
                <c:pt idx="3409">
                  <c:v>1558584000</c:v>
                </c:pt>
                <c:pt idx="3410">
                  <c:v>1558587600</c:v>
                </c:pt>
                <c:pt idx="3411">
                  <c:v>1558591200</c:v>
                </c:pt>
                <c:pt idx="3412">
                  <c:v>1558594800</c:v>
                </c:pt>
                <c:pt idx="3413">
                  <c:v>1558598400</c:v>
                </c:pt>
                <c:pt idx="3414">
                  <c:v>1558602000</c:v>
                </c:pt>
                <c:pt idx="3415">
                  <c:v>1558605600</c:v>
                </c:pt>
                <c:pt idx="3416">
                  <c:v>1558609200</c:v>
                </c:pt>
                <c:pt idx="3417">
                  <c:v>1558612800</c:v>
                </c:pt>
                <c:pt idx="3418">
                  <c:v>1558616400</c:v>
                </c:pt>
                <c:pt idx="3419">
                  <c:v>1558620000</c:v>
                </c:pt>
                <c:pt idx="3420">
                  <c:v>1558623600</c:v>
                </c:pt>
                <c:pt idx="3421">
                  <c:v>1558627200</c:v>
                </c:pt>
                <c:pt idx="3422">
                  <c:v>1558630800</c:v>
                </c:pt>
                <c:pt idx="3423">
                  <c:v>1558634400</c:v>
                </c:pt>
                <c:pt idx="3424">
                  <c:v>1558638000</c:v>
                </c:pt>
                <c:pt idx="3425">
                  <c:v>1558641600</c:v>
                </c:pt>
                <c:pt idx="3426">
                  <c:v>1558645200</c:v>
                </c:pt>
                <c:pt idx="3427">
                  <c:v>1558648800</c:v>
                </c:pt>
                <c:pt idx="3428">
                  <c:v>1558652400</c:v>
                </c:pt>
                <c:pt idx="3429">
                  <c:v>1558656000</c:v>
                </c:pt>
                <c:pt idx="3430">
                  <c:v>1558659600</c:v>
                </c:pt>
                <c:pt idx="3431">
                  <c:v>1558663200</c:v>
                </c:pt>
                <c:pt idx="3432">
                  <c:v>1558666800</c:v>
                </c:pt>
                <c:pt idx="3433">
                  <c:v>1558670400</c:v>
                </c:pt>
                <c:pt idx="3434">
                  <c:v>1558674000</c:v>
                </c:pt>
                <c:pt idx="3435">
                  <c:v>1558677600</c:v>
                </c:pt>
                <c:pt idx="3436">
                  <c:v>1558681200</c:v>
                </c:pt>
                <c:pt idx="3437">
                  <c:v>1558684800</c:v>
                </c:pt>
                <c:pt idx="3438">
                  <c:v>1558688400</c:v>
                </c:pt>
                <c:pt idx="3439">
                  <c:v>1558692000</c:v>
                </c:pt>
                <c:pt idx="3440">
                  <c:v>1558695600</c:v>
                </c:pt>
                <c:pt idx="3441">
                  <c:v>1558699200</c:v>
                </c:pt>
                <c:pt idx="3442">
                  <c:v>1558702800</c:v>
                </c:pt>
                <c:pt idx="3443">
                  <c:v>1558706400</c:v>
                </c:pt>
                <c:pt idx="3444">
                  <c:v>1558710000</c:v>
                </c:pt>
                <c:pt idx="3445">
                  <c:v>1558713600</c:v>
                </c:pt>
                <c:pt idx="3446">
                  <c:v>1558717200</c:v>
                </c:pt>
                <c:pt idx="3447">
                  <c:v>1558720800</c:v>
                </c:pt>
                <c:pt idx="3448">
                  <c:v>1558724400</c:v>
                </c:pt>
                <c:pt idx="3449">
                  <c:v>1558728000</c:v>
                </c:pt>
                <c:pt idx="3450">
                  <c:v>1558731600</c:v>
                </c:pt>
                <c:pt idx="3451">
                  <c:v>1558735200</c:v>
                </c:pt>
                <c:pt idx="3452">
                  <c:v>1558738800</c:v>
                </c:pt>
                <c:pt idx="3453">
                  <c:v>1558742400</c:v>
                </c:pt>
                <c:pt idx="3454">
                  <c:v>1558746000</c:v>
                </c:pt>
                <c:pt idx="3455">
                  <c:v>1558749600</c:v>
                </c:pt>
                <c:pt idx="3456">
                  <c:v>1558753200</c:v>
                </c:pt>
                <c:pt idx="3457">
                  <c:v>1558756800</c:v>
                </c:pt>
                <c:pt idx="3458">
                  <c:v>1558760400</c:v>
                </c:pt>
                <c:pt idx="3459">
                  <c:v>1558764000</c:v>
                </c:pt>
                <c:pt idx="3460">
                  <c:v>1558767600</c:v>
                </c:pt>
                <c:pt idx="3461">
                  <c:v>1558771200</c:v>
                </c:pt>
                <c:pt idx="3462">
                  <c:v>1558774800</c:v>
                </c:pt>
                <c:pt idx="3463">
                  <c:v>1558778400</c:v>
                </c:pt>
                <c:pt idx="3464">
                  <c:v>1558782000</c:v>
                </c:pt>
                <c:pt idx="3465">
                  <c:v>1558785600</c:v>
                </c:pt>
                <c:pt idx="3466">
                  <c:v>1558789200</c:v>
                </c:pt>
                <c:pt idx="3467">
                  <c:v>1558792800</c:v>
                </c:pt>
                <c:pt idx="3468">
                  <c:v>1558796400</c:v>
                </c:pt>
                <c:pt idx="3469">
                  <c:v>1558800000</c:v>
                </c:pt>
                <c:pt idx="3470">
                  <c:v>1558803600</c:v>
                </c:pt>
                <c:pt idx="3471">
                  <c:v>1558807200</c:v>
                </c:pt>
                <c:pt idx="3472">
                  <c:v>1558810800</c:v>
                </c:pt>
                <c:pt idx="3473">
                  <c:v>1558814400</c:v>
                </c:pt>
                <c:pt idx="3474">
                  <c:v>1558818000</c:v>
                </c:pt>
                <c:pt idx="3475">
                  <c:v>1558821600</c:v>
                </c:pt>
                <c:pt idx="3476">
                  <c:v>1558825200</c:v>
                </c:pt>
                <c:pt idx="3477">
                  <c:v>1558828800</c:v>
                </c:pt>
                <c:pt idx="3478">
                  <c:v>1558832400</c:v>
                </c:pt>
                <c:pt idx="3479">
                  <c:v>1558836000</c:v>
                </c:pt>
                <c:pt idx="3480">
                  <c:v>1558839600</c:v>
                </c:pt>
                <c:pt idx="3481">
                  <c:v>1558843200</c:v>
                </c:pt>
                <c:pt idx="3482">
                  <c:v>1558846800</c:v>
                </c:pt>
                <c:pt idx="3483">
                  <c:v>1558850400</c:v>
                </c:pt>
                <c:pt idx="3484">
                  <c:v>1558854000</c:v>
                </c:pt>
                <c:pt idx="3485">
                  <c:v>1558857600</c:v>
                </c:pt>
                <c:pt idx="3486">
                  <c:v>1558861200</c:v>
                </c:pt>
                <c:pt idx="3487">
                  <c:v>1558864800</c:v>
                </c:pt>
                <c:pt idx="3488">
                  <c:v>1558868400</c:v>
                </c:pt>
                <c:pt idx="3489">
                  <c:v>1558872000</c:v>
                </c:pt>
                <c:pt idx="3490">
                  <c:v>1558875600</c:v>
                </c:pt>
                <c:pt idx="3491">
                  <c:v>1558879200</c:v>
                </c:pt>
                <c:pt idx="3492">
                  <c:v>1558882800</c:v>
                </c:pt>
                <c:pt idx="3493">
                  <c:v>1558886400</c:v>
                </c:pt>
                <c:pt idx="3494">
                  <c:v>1558890000</c:v>
                </c:pt>
                <c:pt idx="3495">
                  <c:v>1558893600</c:v>
                </c:pt>
                <c:pt idx="3496">
                  <c:v>1558897200</c:v>
                </c:pt>
                <c:pt idx="3497">
                  <c:v>1558900800</c:v>
                </c:pt>
                <c:pt idx="3498">
                  <c:v>1558904400</c:v>
                </c:pt>
                <c:pt idx="3499">
                  <c:v>1558908000</c:v>
                </c:pt>
                <c:pt idx="3500">
                  <c:v>1558911600</c:v>
                </c:pt>
                <c:pt idx="3501">
                  <c:v>1558915200</c:v>
                </c:pt>
                <c:pt idx="3502">
                  <c:v>1558918800</c:v>
                </c:pt>
                <c:pt idx="3503">
                  <c:v>1558922400</c:v>
                </c:pt>
                <c:pt idx="3504">
                  <c:v>1558926000</c:v>
                </c:pt>
                <c:pt idx="3505">
                  <c:v>1558929600</c:v>
                </c:pt>
                <c:pt idx="3506">
                  <c:v>1558933200</c:v>
                </c:pt>
                <c:pt idx="3507">
                  <c:v>1558936800</c:v>
                </c:pt>
                <c:pt idx="3508">
                  <c:v>1558940400</c:v>
                </c:pt>
                <c:pt idx="3509">
                  <c:v>1558944000</c:v>
                </c:pt>
                <c:pt idx="3510">
                  <c:v>1558947600</c:v>
                </c:pt>
                <c:pt idx="3511">
                  <c:v>1558951200</c:v>
                </c:pt>
                <c:pt idx="3512">
                  <c:v>1558954800</c:v>
                </c:pt>
                <c:pt idx="3513">
                  <c:v>1558958400</c:v>
                </c:pt>
                <c:pt idx="3514">
                  <c:v>1558962000</c:v>
                </c:pt>
                <c:pt idx="3515">
                  <c:v>1558965600</c:v>
                </c:pt>
                <c:pt idx="3516">
                  <c:v>1558969200</c:v>
                </c:pt>
                <c:pt idx="3517">
                  <c:v>1558972800</c:v>
                </c:pt>
                <c:pt idx="3518">
                  <c:v>1558976400</c:v>
                </c:pt>
                <c:pt idx="3519">
                  <c:v>1558980000</c:v>
                </c:pt>
                <c:pt idx="3520">
                  <c:v>1558983600</c:v>
                </c:pt>
                <c:pt idx="3521">
                  <c:v>1558987200</c:v>
                </c:pt>
                <c:pt idx="3522">
                  <c:v>1558990800</c:v>
                </c:pt>
                <c:pt idx="3523">
                  <c:v>1558994400</c:v>
                </c:pt>
                <c:pt idx="3524">
                  <c:v>1558998000</c:v>
                </c:pt>
                <c:pt idx="3525">
                  <c:v>1559001600</c:v>
                </c:pt>
                <c:pt idx="3526">
                  <c:v>1559005200</c:v>
                </c:pt>
                <c:pt idx="3527">
                  <c:v>1559008800</c:v>
                </c:pt>
                <c:pt idx="3528">
                  <c:v>1559012400</c:v>
                </c:pt>
                <c:pt idx="3529">
                  <c:v>1559016000</c:v>
                </c:pt>
                <c:pt idx="3530">
                  <c:v>1559019600</c:v>
                </c:pt>
                <c:pt idx="3531">
                  <c:v>1559023200</c:v>
                </c:pt>
                <c:pt idx="3532">
                  <c:v>1559026800</c:v>
                </c:pt>
                <c:pt idx="3533">
                  <c:v>1559030400</c:v>
                </c:pt>
                <c:pt idx="3534">
                  <c:v>1559034000</c:v>
                </c:pt>
                <c:pt idx="3535">
                  <c:v>1559037600</c:v>
                </c:pt>
                <c:pt idx="3536">
                  <c:v>1559041200</c:v>
                </c:pt>
                <c:pt idx="3537">
                  <c:v>1559044800</c:v>
                </c:pt>
                <c:pt idx="3538">
                  <c:v>1559048400</c:v>
                </c:pt>
                <c:pt idx="3539">
                  <c:v>1559052000</c:v>
                </c:pt>
                <c:pt idx="3540">
                  <c:v>1559055600</c:v>
                </c:pt>
                <c:pt idx="3541">
                  <c:v>1559059200</c:v>
                </c:pt>
                <c:pt idx="3542">
                  <c:v>1559062800</c:v>
                </c:pt>
                <c:pt idx="3543">
                  <c:v>1559066400</c:v>
                </c:pt>
                <c:pt idx="3544">
                  <c:v>1559070000</c:v>
                </c:pt>
                <c:pt idx="3545">
                  <c:v>1559073600</c:v>
                </c:pt>
                <c:pt idx="3546">
                  <c:v>1559077200</c:v>
                </c:pt>
                <c:pt idx="3547">
                  <c:v>1559080800</c:v>
                </c:pt>
                <c:pt idx="3548">
                  <c:v>1559084400</c:v>
                </c:pt>
                <c:pt idx="3549">
                  <c:v>1559088000</c:v>
                </c:pt>
                <c:pt idx="3550">
                  <c:v>1559091600</c:v>
                </c:pt>
                <c:pt idx="3551">
                  <c:v>1559095200</c:v>
                </c:pt>
                <c:pt idx="3552">
                  <c:v>1559098800</c:v>
                </c:pt>
                <c:pt idx="3553">
                  <c:v>1559102400</c:v>
                </c:pt>
                <c:pt idx="3554">
                  <c:v>1559106000</c:v>
                </c:pt>
                <c:pt idx="3555">
                  <c:v>1559109600</c:v>
                </c:pt>
                <c:pt idx="3556">
                  <c:v>1559113200</c:v>
                </c:pt>
                <c:pt idx="3557">
                  <c:v>1559116800</c:v>
                </c:pt>
                <c:pt idx="3558">
                  <c:v>1559120400</c:v>
                </c:pt>
                <c:pt idx="3559">
                  <c:v>1559124000</c:v>
                </c:pt>
                <c:pt idx="3560">
                  <c:v>1559127600</c:v>
                </c:pt>
                <c:pt idx="3561">
                  <c:v>1559131200</c:v>
                </c:pt>
                <c:pt idx="3562">
                  <c:v>1559134800</c:v>
                </c:pt>
                <c:pt idx="3563">
                  <c:v>1559138400</c:v>
                </c:pt>
                <c:pt idx="3564">
                  <c:v>1559142000</c:v>
                </c:pt>
                <c:pt idx="3565">
                  <c:v>1559145600</c:v>
                </c:pt>
                <c:pt idx="3566">
                  <c:v>1559149200</c:v>
                </c:pt>
                <c:pt idx="3567">
                  <c:v>1559152800</c:v>
                </c:pt>
                <c:pt idx="3568">
                  <c:v>1559156400</c:v>
                </c:pt>
                <c:pt idx="3569">
                  <c:v>1559160000</c:v>
                </c:pt>
                <c:pt idx="3570">
                  <c:v>1559163600</c:v>
                </c:pt>
                <c:pt idx="3571">
                  <c:v>1559167200</c:v>
                </c:pt>
                <c:pt idx="3572">
                  <c:v>1559170800</c:v>
                </c:pt>
                <c:pt idx="3573">
                  <c:v>1559174400</c:v>
                </c:pt>
                <c:pt idx="3574">
                  <c:v>1559178000</c:v>
                </c:pt>
                <c:pt idx="3575">
                  <c:v>1559181600</c:v>
                </c:pt>
                <c:pt idx="3576">
                  <c:v>1559185200</c:v>
                </c:pt>
                <c:pt idx="3577">
                  <c:v>1559188800</c:v>
                </c:pt>
                <c:pt idx="3578">
                  <c:v>1559192400</c:v>
                </c:pt>
                <c:pt idx="3579">
                  <c:v>1559196000</c:v>
                </c:pt>
                <c:pt idx="3580">
                  <c:v>1559199600</c:v>
                </c:pt>
                <c:pt idx="3581">
                  <c:v>1559203200</c:v>
                </c:pt>
                <c:pt idx="3582">
                  <c:v>1559206800</c:v>
                </c:pt>
                <c:pt idx="3583">
                  <c:v>1559210400</c:v>
                </c:pt>
                <c:pt idx="3584">
                  <c:v>1559214000</c:v>
                </c:pt>
                <c:pt idx="3585">
                  <c:v>1559217600</c:v>
                </c:pt>
                <c:pt idx="3586">
                  <c:v>1559221200</c:v>
                </c:pt>
                <c:pt idx="3587">
                  <c:v>1559224800</c:v>
                </c:pt>
                <c:pt idx="3588">
                  <c:v>1559228400</c:v>
                </c:pt>
                <c:pt idx="3589">
                  <c:v>1559232000</c:v>
                </c:pt>
                <c:pt idx="3590">
                  <c:v>1559235600</c:v>
                </c:pt>
                <c:pt idx="3591">
                  <c:v>1559239200</c:v>
                </c:pt>
                <c:pt idx="3592">
                  <c:v>1559242800</c:v>
                </c:pt>
                <c:pt idx="3593">
                  <c:v>1559246400</c:v>
                </c:pt>
                <c:pt idx="3594">
                  <c:v>1559250000</c:v>
                </c:pt>
                <c:pt idx="3595">
                  <c:v>1559253600</c:v>
                </c:pt>
                <c:pt idx="3596">
                  <c:v>1559257200</c:v>
                </c:pt>
                <c:pt idx="3597">
                  <c:v>1559260800</c:v>
                </c:pt>
                <c:pt idx="3598">
                  <c:v>1559264400</c:v>
                </c:pt>
                <c:pt idx="3599">
                  <c:v>1559268000</c:v>
                </c:pt>
                <c:pt idx="3600">
                  <c:v>1559271600</c:v>
                </c:pt>
                <c:pt idx="3601">
                  <c:v>1559275200</c:v>
                </c:pt>
                <c:pt idx="3602">
                  <c:v>1559278800</c:v>
                </c:pt>
                <c:pt idx="3603">
                  <c:v>1559282400</c:v>
                </c:pt>
                <c:pt idx="3604">
                  <c:v>1559286000</c:v>
                </c:pt>
                <c:pt idx="3605">
                  <c:v>1559289600</c:v>
                </c:pt>
                <c:pt idx="3606">
                  <c:v>1559293200</c:v>
                </c:pt>
                <c:pt idx="3607">
                  <c:v>1559296800</c:v>
                </c:pt>
                <c:pt idx="3608">
                  <c:v>1559300400</c:v>
                </c:pt>
                <c:pt idx="3609">
                  <c:v>1559304000</c:v>
                </c:pt>
                <c:pt idx="3610">
                  <c:v>1559307600</c:v>
                </c:pt>
                <c:pt idx="3611">
                  <c:v>1559311200</c:v>
                </c:pt>
                <c:pt idx="3612">
                  <c:v>1559314800</c:v>
                </c:pt>
                <c:pt idx="3613">
                  <c:v>1559318400</c:v>
                </c:pt>
                <c:pt idx="3614">
                  <c:v>1559322000</c:v>
                </c:pt>
                <c:pt idx="3615">
                  <c:v>1559325600</c:v>
                </c:pt>
                <c:pt idx="3616">
                  <c:v>1559329200</c:v>
                </c:pt>
                <c:pt idx="3617">
                  <c:v>1559332800</c:v>
                </c:pt>
                <c:pt idx="3618">
                  <c:v>1559336400</c:v>
                </c:pt>
                <c:pt idx="3619">
                  <c:v>1559340000</c:v>
                </c:pt>
                <c:pt idx="3620">
                  <c:v>1559343600</c:v>
                </c:pt>
                <c:pt idx="3621">
                  <c:v>1559347200</c:v>
                </c:pt>
                <c:pt idx="3622">
                  <c:v>1559350800</c:v>
                </c:pt>
                <c:pt idx="3623">
                  <c:v>1559354400</c:v>
                </c:pt>
                <c:pt idx="3624">
                  <c:v>1559358000</c:v>
                </c:pt>
                <c:pt idx="3625">
                  <c:v>1559361600</c:v>
                </c:pt>
                <c:pt idx="3626">
                  <c:v>1559365200</c:v>
                </c:pt>
                <c:pt idx="3627">
                  <c:v>1559368800</c:v>
                </c:pt>
                <c:pt idx="3628">
                  <c:v>1559372400</c:v>
                </c:pt>
                <c:pt idx="3629">
                  <c:v>1559376000</c:v>
                </c:pt>
                <c:pt idx="3630">
                  <c:v>1559379600</c:v>
                </c:pt>
                <c:pt idx="3631">
                  <c:v>1559383200</c:v>
                </c:pt>
                <c:pt idx="3632">
                  <c:v>1559386800</c:v>
                </c:pt>
                <c:pt idx="3633">
                  <c:v>1559390400</c:v>
                </c:pt>
                <c:pt idx="3634">
                  <c:v>1559394000</c:v>
                </c:pt>
                <c:pt idx="3635">
                  <c:v>1559397600</c:v>
                </c:pt>
                <c:pt idx="3636">
                  <c:v>1559401200</c:v>
                </c:pt>
                <c:pt idx="3637">
                  <c:v>1559404800</c:v>
                </c:pt>
                <c:pt idx="3638">
                  <c:v>1559408400</c:v>
                </c:pt>
                <c:pt idx="3639">
                  <c:v>1559412000</c:v>
                </c:pt>
                <c:pt idx="3640">
                  <c:v>1559415600</c:v>
                </c:pt>
                <c:pt idx="3641">
                  <c:v>1559419200</c:v>
                </c:pt>
                <c:pt idx="3642">
                  <c:v>1559422800</c:v>
                </c:pt>
                <c:pt idx="3643">
                  <c:v>1559426400</c:v>
                </c:pt>
                <c:pt idx="3644">
                  <c:v>1559430000</c:v>
                </c:pt>
                <c:pt idx="3645">
                  <c:v>1559433600</c:v>
                </c:pt>
                <c:pt idx="3646">
                  <c:v>1559437200</c:v>
                </c:pt>
                <c:pt idx="3647">
                  <c:v>1559440800</c:v>
                </c:pt>
                <c:pt idx="3648">
                  <c:v>1559444400</c:v>
                </c:pt>
                <c:pt idx="3649">
                  <c:v>1559448000</c:v>
                </c:pt>
                <c:pt idx="3650">
                  <c:v>1559451600</c:v>
                </c:pt>
                <c:pt idx="3651">
                  <c:v>1559455200</c:v>
                </c:pt>
                <c:pt idx="3652">
                  <c:v>1559458800</c:v>
                </c:pt>
                <c:pt idx="3653">
                  <c:v>1559462400</c:v>
                </c:pt>
                <c:pt idx="3654">
                  <c:v>1559466000</c:v>
                </c:pt>
                <c:pt idx="3655">
                  <c:v>1559469600</c:v>
                </c:pt>
                <c:pt idx="3656">
                  <c:v>1559473200</c:v>
                </c:pt>
                <c:pt idx="3657">
                  <c:v>1559476800</c:v>
                </c:pt>
                <c:pt idx="3658">
                  <c:v>1559480400</c:v>
                </c:pt>
                <c:pt idx="3659">
                  <c:v>1559484000</c:v>
                </c:pt>
                <c:pt idx="3660">
                  <c:v>1559487600</c:v>
                </c:pt>
                <c:pt idx="3661">
                  <c:v>1559491200</c:v>
                </c:pt>
                <c:pt idx="3662">
                  <c:v>1559494800</c:v>
                </c:pt>
                <c:pt idx="3663">
                  <c:v>1559498400</c:v>
                </c:pt>
                <c:pt idx="3664">
                  <c:v>1559502000</c:v>
                </c:pt>
                <c:pt idx="3665">
                  <c:v>1559505600</c:v>
                </c:pt>
                <c:pt idx="3666">
                  <c:v>1559509200</c:v>
                </c:pt>
                <c:pt idx="3667">
                  <c:v>1559512800</c:v>
                </c:pt>
                <c:pt idx="3668">
                  <c:v>1559516400</c:v>
                </c:pt>
                <c:pt idx="3669">
                  <c:v>1559520000</c:v>
                </c:pt>
                <c:pt idx="3670">
                  <c:v>1559523600</c:v>
                </c:pt>
                <c:pt idx="3671">
                  <c:v>1559527200</c:v>
                </c:pt>
                <c:pt idx="3672">
                  <c:v>1559530800</c:v>
                </c:pt>
                <c:pt idx="3673">
                  <c:v>1559534400</c:v>
                </c:pt>
                <c:pt idx="3674">
                  <c:v>1559538000</c:v>
                </c:pt>
                <c:pt idx="3675">
                  <c:v>1559541600</c:v>
                </c:pt>
                <c:pt idx="3676">
                  <c:v>1559545200</c:v>
                </c:pt>
                <c:pt idx="3677">
                  <c:v>1559548800</c:v>
                </c:pt>
                <c:pt idx="3678">
                  <c:v>1559552400</c:v>
                </c:pt>
                <c:pt idx="3679">
                  <c:v>1559556000</c:v>
                </c:pt>
                <c:pt idx="3680">
                  <c:v>1559559600</c:v>
                </c:pt>
                <c:pt idx="3681">
                  <c:v>1559563200</c:v>
                </c:pt>
                <c:pt idx="3682">
                  <c:v>1559566800</c:v>
                </c:pt>
                <c:pt idx="3683">
                  <c:v>1559570400</c:v>
                </c:pt>
                <c:pt idx="3684">
                  <c:v>1559574000</c:v>
                </c:pt>
                <c:pt idx="3685">
                  <c:v>1559577600</c:v>
                </c:pt>
                <c:pt idx="3686">
                  <c:v>1559581200</c:v>
                </c:pt>
                <c:pt idx="3687">
                  <c:v>1559584800</c:v>
                </c:pt>
                <c:pt idx="3688">
                  <c:v>1559588400</c:v>
                </c:pt>
                <c:pt idx="3689">
                  <c:v>1559592000</c:v>
                </c:pt>
                <c:pt idx="3690">
                  <c:v>1559595600</c:v>
                </c:pt>
                <c:pt idx="3691">
                  <c:v>1559599200</c:v>
                </c:pt>
                <c:pt idx="3692">
                  <c:v>1559602800</c:v>
                </c:pt>
                <c:pt idx="3693">
                  <c:v>1559606400</c:v>
                </c:pt>
                <c:pt idx="3694">
                  <c:v>1559610000</c:v>
                </c:pt>
                <c:pt idx="3695">
                  <c:v>1559613600</c:v>
                </c:pt>
                <c:pt idx="3696">
                  <c:v>1559617200</c:v>
                </c:pt>
                <c:pt idx="3697">
                  <c:v>1559620800</c:v>
                </c:pt>
                <c:pt idx="3698">
                  <c:v>1559624400</c:v>
                </c:pt>
                <c:pt idx="3699">
                  <c:v>1559628000</c:v>
                </c:pt>
                <c:pt idx="3700">
                  <c:v>1559631600</c:v>
                </c:pt>
                <c:pt idx="3701">
                  <c:v>1559635200</c:v>
                </c:pt>
                <c:pt idx="3702">
                  <c:v>1559638800</c:v>
                </c:pt>
                <c:pt idx="3703">
                  <c:v>1559642400</c:v>
                </c:pt>
                <c:pt idx="3704">
                  <c:v>1559646000</c:v>
                </c:pt>
                <c:pt idx="3705">
                  <c:v>1559649600</c:v>
                </c:pt>
                <c:pt idx="3706">
                  <c:v>1559653200</c:v>
                </c:pt>
                <c:pt idx="3707">
                  <c:v>1559656800</c:v>
                </c:pt>
                <c:pt idx="3708">
                  <c:v>1559660400</c:v>
                </c:pt>
                <c:pt idx="3709">
                  <c:v>1559664000</c:v>
                </c:pt>
                <c:pt idx="3710">
                  <c:v>1559667600</c:v>
                </c:pt>
                <c:pt idx="3711">
                  <c:v>1559671200</c:v>
                </c:pt>
                <c:pt idx="3712">
                  <c:v>1559674800</c:v>
                </c:pt>
                <c:pt idx="3713">
                  <c:v>1559678400</c:v>
                </c:pt>
                <c:pt idx="3714">
                  <c:v>1559682000</c:v>
                </c:pt>
                <c:pt idx="3715">
                  <c:v>1559685600</c:v>
                </c:pt>
                <c:pt idx="3716">
                  <c:v>1559689200</c:v>
                </c:pt>
                <c:pt idx="3717">
                  <c:v>1559692800</c:v>
                </c:pt>
                <c:pt idx="3718">
                  <c:v>1559696400</c:v>
                </c:pt>
                <c:pt idx="3719">
                  <c:v>1559700000</c:v>
                </c:pt>
                <c:pt idx="3720">
                  <c:v>1559703600</c:v>
                </c:pt>
                <c:pt idx="3721">
                  <c:v>1559707200</c:v>
                </c:pt>
                <c:pt idx="3722">
                  <c:v>1559710800</c:v>
                </c:pt>
                <c:pt idx="3723">
                  <c:v>1559714400</c:v>
                </c:pt>
                <c:pt idx="3724">
                  <c:v>1559718000</c:v>
                </c:pt>
                <c:pt idx="3725">
                  <c:v>1559721600</c:v>
                </c:pt>
                <c:pt idx="3726">
                  <c:v>1559725200</c:v>
                </c:pt>
                <c:pt idx="3727">
                  <c:v>1559728800</c:v>
                </c:pt>
                <c:pt idx="3728">
                  <c:v>1559732400</c:v>
                </c:pt>
                <c:pt idx="3729">
                  <c:v>1559736000</c:v>
                </c:pt>
                <c:pt idx="3730">
                  <c:v>1559739600</c:v>
                </c:pt>
                <c:pt idx="3731">
                  <c:v>1559743200</c:v>
                </c:pt>
                <c:pt idx="3732">
                  <c:v>1559746800</c:v>
                </c:pt>
                <c:pt idx="3733">
                  <c:v>1559750400</c:v>
                </c:pt>
                <c:pt idx="3734">
                  <c:v>1559754000</c:v>
                </c:pt>
                <c:pt idx="3735">
                  <c:v>1559757600</c:v>
                </c:pt>
                <c:pt idx="3736">
                  <c:v>1559761200</c:v>
                </c:pt>
                <c:pt idx="3737">
                  <c:v>1559764800</c:v>
                </c:pt>
                <c:pt idx="3738">
                  <c:v>1559768400</c:v>
                </c:pt>
                <c:pt idx="3739">
                  <c:v>1559772000</c:v>
                </c:pt>
                <c:pt idx="3740">
                  <c:v>1559775600</c:v>
                </c:pt>
                <c:pt idx="3741">
                  <c:v>1559779200</c:v>
                </c:pt>
                <c:pt idx="3742">
                  <c:v>1559782800</c:v>
                </c:pt>
                <c:pt idx="3743">
                  <c:v>1559786400</c:v>
                </c:pt>
                <c:pt idx="3744">
                  <c:v>1559790000</c:v>
                </c:pt>
                <c:pt idx="3745">
                  <c:v>1559793600</c:v>
                </c:pt>
                <c:pt idx="3746">
                  <c:v>1559797200</c:v>
                </c:pt>
                <c:pt idx="3747">
                  <c:v>1559800800</c:v>
                </c:pt>
                <c:pt idx="3748">
                  <c:v>1559804400</c:v>
                </c:pt>
                <c:pt idx="3749">
                  <c:v>1559808000</c:v>
                </c:pt>
                <c:pt idx="3750">
                  <c:v>1559811600</c:v>
                </c:pt>
                <c:pt idx="3751">
                  <c:v>1559815200</c:v>
                </c:pt>
                <c:pt idx="3752">
                  <c:v>1559818800</c:v>
                </c:pt>
                <c:pt idx="3753">
                  <c:v>1559822400</c:v>
                </c:pt>
                <c:pt idx="3754">
                  <c:v>1559826000</c:v>
                </c:pt>
                <c:pt idx="3755">
                  <c:v>1559829600</c:v>
                </c:pt>
                <c:pt idx="3756">
                  <c:v>1559833200</c:v>
                </c:pt>
                <c:pt idx="3757">
                  <c:v>1559836800</c:v>
                </c:pt>
                <c:pt idx="3758">
                  <c:v>1559840400</c:v>
                </c:pt>
                <c:pt idx="3759">
                  <c:v>1559844000</c:v>
                </c:pt>
                <c:pt idx="3760">
                  <c:v>1559847600</c:v>
                </c:pt>
                <c:pt idx="3761">
                  <c:v>1559851200</c:v>
                </c:pt>
                <c:pt idx="3762">
                  <c:v>1559854800</c:v>
                </c:pt>
                <c:pt idx="3763">
                  <c:v>1559858400</c:v>
                </c:pt>
                <c:pt idx="3764">
                  <c:v>1559862000</c:v>
                </c:pt>
                <c:pt idx="3765">
                  <c:v>1559865600</c:v>
                </c:pt>
                <c:pt idx="3766">
                  <c:v>1559869200</c:v>
                </c:pt>
                <c:pt idx="3767">
                  <c:v>1559872800</c:v>
                </c:pt>
                <c:pt idx="3768">
                  <c:v>1559876400</c:v>
                </c:pt>
                <c:pt idx="3769">
                  <c:v>1559880000</c:v>
                </c:pt>
                <c:pt idx="3770">
                  <c:v>1559883600</c:v>
                </c:pt>
                <c:pt idx="3771">
                  <c:v>1559887200</c:v>
                </c:pt>
                <c:pt idx="3772">
                  <c:v>1559890800</c:v>
                </c:pt>
                <c:pt idx="3773">
                  <c:v>1559894400</c:v>
                </c:pt>
                <c:pt idx="3774">
                  <c:v>1559898000</c:v>
                </c:pt>
                <c:pt idx="3775">
                  <c:v>1559901600</c:v>
                </c:pt>
                <c:pt idx="3776">
                  <c:v>1559905200</c:v>
                </c:pt>
                <c:pt idx="3777">
                  <c:v>1559908800</c:v>
                </c:pt>
                <c:pt idx="3778">
                  <c:v>1559912400</c:v>
                </c:pt>
                <c:pt idx="3779">
                  <c:v>1559916000</c:v>
                </c:pt>
                <c:pt idx="3780">
                  <c:v>1559919600</c:v>
                </c:pt>
                <c:pt idx="3781">
                  <c:v>1559923200</c:v>
                </c:pt>
                <c:pt idx="3782">
                  <c:v>1559926800</c:v>
                </c:pt>
                <c:pt idx="3783">
                  <c:v>1559930400</c:v>
                </c:pt>
                <c:pt idx="3784">
                  <c:v>1559934000</c:v>
                </c:pt>
                <c:pt idx="3785">
                  <c:v>1559937600</c:v>
                </c:pt>
                <c:pt idx="3786">
                  <c:v>1559941200</c:v>
                </c:pt>
                <c:pt idx="3787">
                  <c:v>1559944800</c:v>
                </c:pt>
                <c:pt idx="3788">
                  <c:v>1559948400</c:v>
                </c:pt>
                <c:pt idx="3789">
                  <c:v>1559952000</c:v>
                </c:pt>
                <c:pt idx="3790">
                  <c:v>1559955600</c:v>
                </c:pt>
                <c:pt idx="3791">
                  <c:v>1559959200</c:v>
                </c:pt>
                <c:pt idx="3792">
                  <c:v>1559962800</c:v>
                </c:pt>
                <c:pt idx="3793">
                  <c:v>1559966400</c:v>
                </c:pt>
                <c:pt idx="3794">
                  <c:v>1559970000</c:v>
                </c:pt>
                <c:pt idx="3795">
                  <c:v>1559973600</c:v>
                </c:pt>
                <c:pt idx="3796">
                  <c:v>1559977200</c:v>
                </c:pt>
                <c:pt idx="3797">
                  <c:v>1559980800</c:v>
                </c:pt>
                <c:pt idx="3798">
                  <c:v>1559984400</c:v>
                </c:pt>
                <c:pt idx="3799">
                  <c:v>1559988000</c:v>
                </c:pt>
                <c:pt idx="3800">
                  <c:v>1559991600</c:v>
                </c:pt>
                <c:pt idx="3801">
                  <c:v>1559995200</c:v>
                </c:pt>
                <c:pt idx="3802">
                  <c:v>1559998800</c:v>
                </c:pt>
                <c:pt idx="3803">
                  <c:v>1560002400</c:v>
                </c:pt>
                <c:pt idx="3804">
                  <c:v>1560006000</c:v>
                </c:pt>
                <c:pt idx="3805">
                  <c:v>1560009600</c:v>
                </c:pt>
                <c:pt idx="3806">
                  <c:v>1560013200</c:v>
                </c:pt>
                <c:pt idx="3807">
                  <c:v>1560016800</c:v>
                </c:pt>
                <c:pt idx="3808">
                  <c:v>1560020400</c:v>
                </c:pt>
                <c:pt idx="3809">
                  <c:v>1560024000</c:v>
                </c:pt>
                <c:pt idx="3810">
                  <c:v>1560027600</c:v>
                </c:pt>
                <c:pt idx="3811">
                  <c:v>1560031200</c:v>
                </c:pt>
                <c:pt idx="3812">
                  <c:v>1560034800</c:v>
                </c:pt>
                <c:pt idx="3813">
                  <c:v>1560038400</c:v>
                </c:pt>
                <c:pt idx="3814">
                  <c:v>1560042000</c:v>
                </c:pt>
                <c:pt idx="3815">
                  <c:v>1560045600</c:v>
                </c:pt>
                <c:pt idx="3816">
                  <c:v>1560049200</c:v>
                </c:pt>
                <c:pt idx="3817">
                  <c:v>1560052800</c:v>
                </c:pt>
                <c:pt idx="3818">
                  <c:v>1560056400</c:v>
                </c:pt>
                <c:pt idx="3819">
                  <c:v>1560060000</c:v>
                </c:pt>
                <c:pt idx="3820">
                  <c:v>1560063600</c:v>
                </c:pt>
                <c:pt idx="3821">
                  <c:v>1560067200</c:v>
                </c:pt>
                <c:pt idx="3822">
                  <c:v>1560070800</c:v>
                </c:pt>
                <c:pt idx="3823">
                  <c:v>1560074400</c:v>
                </c:pt>
                <c:pt idx="3824">
                  <c:v>1560078000</c:v>
                </c:pt>
                <c:pt idx="3825">
                  <c:v>1560081600</c:v>
                </c:pt>
                <c:pt idx="3826">
                  <c:v>1560085200</c:v>
                </c:pt>
                <c:pt idx="3827">
                  <c:v>1560088800</c:v>
                </c:pt>
                <c:pt idx="3828">
                  <c:v>1560092400</c:v>
                </c:pt>
                <c:pt idx="3829">
                  <c:v>1560096000</c:v>
                </c:pt>
                <c:pt idx="3830">
                  <c:v>1560099600</c:v>
                </c:pt>
                <c:pt idx="3831">
                  <c:v>1560103200</c:v>
                </c:pt>
                <c:pt idx="3832">
                  <c:v>1560106800</c:v>
                </c:pt>
                <c:pt idx="3833">
                  <c:v>1560110400</c:v>
                </c:pt>
                <c:pt idx="3834">
                  <c:v>1560114000</c:v>
                </c:pt>
                <c:pt idx="3835">
                  <c:v>1560117600</c:v>
                </c:pt>
                <c:pt idx="3836">
                  <c:v>1560121200</c:v>
                </c:pt>
                <c:pt idx="3837">
                  <c:v>1560124800</c:v>
                </c:pt>
                <c:pt idx="3838">
                  <c:v>1560128400</c:v>
                </c:pt>
                <c:pt idx="3839">
                  <c:v>1560132000</c:v>
                </c:pt>
                <c:pt idx="3840">
                  <c:v>1560135600</c:v>
                </c:pt>
                <c:pt idx="3841">
                  <c:v>1560139200</c:v>
                </c:pt>
                <c:pt idx="3842">
                  <c:v>1560142800</c:v>
                </c:pt>
                <c:pt idx="3843">
                  <c:v>1560146400</c:v>
                </c:pt>
                <c:pt idx="3844">
                  <c:v>1560150000</c:v>
                </c:pt>
                <c:pt idx="3845">
                  <c:v>1560153600</c:v>
                </c:pt>
                <c:pt idx="3846">
                  <c:v>1560157200</c:v>
                </c:pt>
                <c:pt idx="3847">
                  <c:v>1560160800</c:v>
                </c:pt>
                <c:pt idx="3848">
                  <c:v>1560164400</c:v>
                </c:pt>
                <c:pt idx="3849">
                  <c:v>1560168000</c:v>
                </c:pt>
                <c:pt idx="3850">
                  <c:v>1560171600</c:v>
                </c:pt>
                <c:pt idx="3851">
                  <c:v>1560175200</c:v>
                </c:pt>
                <c:pt idx="3852">
                  <c:v>1560178800</c:v>
                </c:pt>
                <c:pt idx="3853">
                  <c:v>1560182400</c:v>
                </c:pt>
                <c:pt idx="3854">
                  <c:v>1560186000</c:v>
                </c:pt>
                <c:pt idx="3855">
                  <c:v>1560189600</c:v>
                </c:pt>
                <c:pt idx="3856">
                  <c:v>1560193200</c:v>
                </c:pt>
                <c:pt idx="3857">
                  <c:v>1560196800</c:v>
                </c:pt>
                <c:pt idx="3858">
                  <c:v>1560200400</c:v>
                </c:pt>
                <c:pt idx="3859">
                  <c:v>1560204000</c:v>
                </c:pt>
                <c:pt idx="3860">
                  <c:v>1560207600</c:v>
                </c:pt>
                <c:pt idx="3861">
                  <c:v>1560211200</c:v>
                </c:pt>
                <c:pt idx="3862">
                  <c:v>1560214800</c:v>
                </c:pt>
                <c:pt idx="3863">
                  <c:v>1560218400</c:v>
                </c:pt>
                <c:pt idx="3864">
                  <c:v>1560222000</c:v>
                </c:pt>
                <c:pt idx="3865">
                  <c:v>1560225600</c:v>
                </c:pt>
                <c:pt idx="3866">
                  <c:v>1560229200</c:v>
                </c:pt>
                <c:pt idx="3867">
                  <c:v>1560232800</c:v>
                </c:pt>
                <c:pt idx="3868">
                  <c:v>1560236400</c:v>
                </c:pt>
                <c:pt idx="3869">
                  <c:v>1560240000</c:v>
                </c:pt>
                <c:pt idx="3870">
                  <c:v>1560243600</c:v>
                </c:pt>
                <c:pt idx="3871">
                  <c:v>1560247200</c:v>
                </c:pt>
                <c:pt idx="3872">
                  <c:v>1560250800</c:v>
                </c:pt>
                <c:pt idx="3873">
                  <c:v>1560254400</c:v>
                </c:pt>
                <c:pt idx="3874">
                  <c:v>1560258000</c:v>
                </c:pt>
                <c:pt idx="3875">
                  <c:v>1560261600</c:v>
                </c:pt>
                <c:pt idx="3876">
                  <c:v>1560265200</c:v>
                </c:pt>
                <c:pt idx="3877">
                  <c:v>1560268800</c:v>
                </c:pt>
                <c:pt idx="3878">
                  <c:v>1560272400</c:v>
                </c:pt>
                <c:pt idx="3879">
                  <c:v>1560276000</c:v>
                </c:pt>
                <c:pt idx="3880">
                  <c:v>1560279600</c:v>
                </c:pt>
                <c:pt idx="3881">
                  <c:v>1560283200</c:v>
                </c:pt>
                <c:pt idx="3882">
                  <c:v>1560286800</c:v>
                </c:pt>
                <c:pt idx="3883">
                  <c:v>1560290400</c:v>
                </c:pt>
                <c:pt idx="3884">
                  <c:v>1560294000</c:v>
                </c:pt>
                <c:pt idx="3885">
                  <c:v>1560297600</c:v>
                </c:pt>
                <c:pt idx="3886">
                  <c:v>1560301200</c:v>
                </c:pt>
                <c:pt idx="3887">
                  <c:v>1560304800</c:v>
                </c:pt>
                <c:pt idx="3888">
                  <c:v>1560308400</c:v>
                </c:pt>
                <c:pt idx="3889">
                  <c:v>1560312000</c:v>
                </c:pt>
                <c:pt idx="3890">
                  <c:v>1560315600</c:v>
                </c:pt>
                <c:pt idx="3891">
                  <c:v>1560319200</c:v>
                </c:pt>
                <c:pt idx="3892">
                  <c:v>1560322800</c:v>
                </c:pt>
                <c:pt idx="3893">
                  <c:v>1560326400</c:v>
                </c:pt>
                <c:pt idx="3894">
                  <c:v>1560330000</c:v>
                </c:pt>
                <c:pt idx="3895">
                  <c:v>1560333600</c:v>
                </c:pt>
                <c:pt idx="3896">
                  <c:v>1560337200</c:v>
                </c:pt>
                <c:pt idx="3897">
                  <c:v>1560340800</c:v>
                </c:pt>
                <c:pt idx="3898">
                  <c:v>1560344400</c:v>
                </c:pt>
                <c:pt idx="3899">
                  <c:v>1560348000</c:v>
                </c:pt>
                <c:pt idx="3900">
                  <c:v>1560351600</c:v>
                </c:pt>
                <c:pt idx="3901">
                  <c:v>1560355200</c:v>
                </c:pt>
                <c:pt idx="3902">
                  <c:v>1560358800</c:v>
                </c:pt>
                <c:pt idx="3903">
                  <c:v>1560362400</c:v>
                </c:pt>
                <c:pt idx="3904">
                  <c:v>1560366000</c:v>
                </c:pt>
                <c:pt idx="3905">
                  <c:v>1560369600</c:v>
                </c:pt>
                <c:pt idx="3906">
                  <c:v>1560373200</c:v>
                </c:pt>
                <c:pt idx="3907">
                  <c:v>1560376800</c:v>
                </c:pt>
                <c:pt idx="3908">
                  <c:v>1560380400</c:v>
                </c:pt>
                <c:pt idx="3909">
                  <c:v>1560384000</c:v>
                </c:pt>
                <c:pt idx="3910">
                  <c:v>1560387600</c:v>
                </c:pt>
                <c:pt idx="3911">
                  <c:v>1560391200</c:v>
                </c:pt>
                <c:pt idx="3912">
                  <c:v>1560394800</c:v>
                </c:pt>
                <c:pt idx="3913">
                  <c:v>1560398400</c:v>
                </c:pt>
                <c:pt idx="3914">
                  <c:v>1560402000</c:v>
                </c:pt>
                <c:pt idx="3915">
                  <c:v>1560405600</c:v>
                </c:pt>
                <c:pt idx="3916">
                  <c:v>1560409200</c:v>
                </c:pt>
                <c:pt idx="3917">
                  <c:v>1560412800</c:v>
                </c:pt>
                <c:pt idx="3918">
                  <c:v>1560416400</c:v>
                </c:pt>
                <c:pt idx="3919">
                  <c:v>1560420000</c:v>
                </c:pt>
                <c:pt idx="3920">
                  <c:v>1560423600</c:v>
                </c:pt>
                <c:pt idx="3921">
                  <c:v>1560427200</c:v>
                </c:pt>
                <c:pt idx="3922">
                  <c:v>1560430800</c:v>
                </c:pt>
                <c:pt idx="3923">
                  <c:v>1560434400</c:v>
                </c:pt>
                <c:pt idx="3924">
                  <c:v>1560438000</c:v>
                </c:pt>
                <c:pt idx="3925">
                  <c:v>1560441600</c:v>
                </c:pt>
                <c:pt idx="3926">
                  <c:v>1560445200</c:v>
                </c:pt>
                <c:pt idx="3927">
                  <c:v>1560448800</c:v>
                </c:pt>
                <c:pt idx="3928">
                  <c:v>1560452400</c:v>
                </c:pt>
                <c:pt idx="3929">
                  <c:v>1560456000</c:v>
                </c:pt>
                <c:pt idx="3930">
                  <c:v>1560459600</c:v>
                </c:pt>
                <c:pt idx="3931">
                  <c:v>1560463200</c:v>
                </c:pt>
                <c:pt idx="3932">
                  <c:v>1560466800</c:v>
                </c:pt>
                <c:pt idx="3933">
                  <c:v>1560470400</c:v>
                </c:pt>
                <c:pt idx="3934">
                  <c:v>1560474000</c:v>
                </c:pt>
                <c:pt idx="3935">
                  <c:v>1560477600</c:v>
                </c:pt>
                <c:pt idx="3936">
                  <c:v>1560481200</c:v>
                </c:pt>
                <c:pt idx="3937">
                  <c:v>1560484800</c:v>
                </c:pt>
                <c:pt idx="3938">
                  <c:v>1560488400</c:v>
                </c:pt>
                <c:pt idx="3939">
                  <c:v>1560492000</c:v>
                </c:pt>
                <c:pt idx="3940">
                  <c:v>1560495600</c:v>
                </c:pt>
                <c:pt idx="3941">
                  <c:v>1560499200</c:v>
                </c:pt>
                <c:pt idx="3942">
                  <c:v>1560502800</c:v>
                </c:pt>
                <c:pt idx="3943">
                  <c:v>1560506400</c:v>
                </c:pt>
                <c:pt idx="3944">
                  <c:v>1560510000</c:v>
                </c:pt>
                <c:pt idx="3945">
                  <c:v>1560513600</c:v>
                </c:pt>
                <c:pt idx="3946">
                  <c:v>1560517200</c:v>
                </c:pt>
                <c:pt idx="3947">
                  <c:v>1560520800</c:v>
                </c:pt>
                <c:pt idx="3948">
                  <c:v>1560524400</c:v>
                </c:pt>
                <c:pt idx="3949">
                  <c:v>1560528000</c:v>
                </c:pt>
                <c:pt idx="3950">
                  <c:v>1560531600</c:v>
                </c:pt>
                <c:pt idx="3951">
                  <c:v>1560535200</c:v>
                </c:pt>
                <c:pt idx="3952">
                  <c:v>1560538800</c:v>
                </c:pt>
                <c:pt idx="3953">
                  <c:v>1560542400</c:v>
                </c:pt>
                <c:pt idx="3954">
                  <c:v>1560546000</c:v>
                </c:pt>
                <c:pt idx="3955">
                  <c:v>1560549600</c:v>
                </c:pt>
                <c:pt idx="3956">
                  <c:v>1560553200</c:v>
                </c:pt>
                <c:pt idx="3957">
                  <c:v>1560556800</c:v>
                </c:pt>
                <c:pt idx="3958">
                  <c:v>1560560400</c:v>
                </c:pt>
                <c:pt idx="3959">
                  <c:v>1560564000</c:v>
                </c:pt>
                <c:pt idx="3960">
                  <c:v>1560567600</c:v>
                </c:pt>
                <c:pt idx="3961">
                  <c:v>1560571200</c:v>
                </c:pt>
                <c:pt idx="3962">
                  <c:v>1560574800</c:v>
                </c:pt>
                <c:pt idx="3963">
                  <c:v>1560578400</c:v>
                </c:pt>
                <c:pt idx="3964">
                  <c:v>1560582000</c:v>
                </c:pt>
                <c:pt idx="3965">
                  <c:v>1560585600</c:v>
                </c:pt>
                <c:pt idx="3966">
                  <c:v>1560589200</c:v>
                </c:pt>
                <c:pt idx="3967">
                  <c:v>1560592800</c:v>
                </c:pt>
                <c:pt idx="3968">
                  <c:v>1560596400</c:v>
                </c:pt>
                <c:pt idx="3969">
                  <c:v>1560600000</c:v>
                </c:pt>
                <c:pt idx="3970">
                  <c:v>1560603600</c:v>
                </c:pt>
                <c:pt idx="3971">
                  <c:v>1560607200</c:v>
                </c:pt>
                <c:pt idx="3972">
                  <c:v>1560610800</c:v>
                </c:pt>
                <c:pt idx="3973">
                  <c:v>1560614400</c:v>
                </c:pt>
                <c:pt idx="3974">
                  <c:v>1560618000</c:v>
                </c:pt>
                <c:pt idx="3975">
                  <c:v>1560621600</c:v>
                </c:pt>
                <c:pt idx="3976">
                  <c:v>1560625200</c:v>
                </c:pt>
                <c:pt idx="3977">
                  <c:v>1560628800</c:v>
                </c:pt>
                <c:pt idx="3978">
                  <c:v>1560632400</c:v>
                </c:pt>
                <c:pt idx="3979">
                  <c:v>1560636000</c:v>
                </c:pt>
                <c:pt idx="3980">
                  <c:v>1560639600</c:v>
                </c:pt>
                <c:pt idx="3981">
                  <c:v>1560643200</c:v>
                </c:pt>
                <c:pt idx="3982">
                  <c:v>1560646800</c:v>
                </c:pt>
                <c:pt idx="3983">
                  <c:v>1560650400</c:v>
                </c:pt>
                <c:pt idx="3984">
                  <c:v>1560654000</c:v>
                </c:pt>
                <c:pt idx="3985">
                  <c:v>1560657600</c:v>
                </c:pt>
                <c:pt idx="3986">
                  <c:v>1560661200</c:v>
                </c:pt>
                <c:pt idx="3987">
                  <c:v>1560664800</c:v>
                </c:pt>
                <c:pt idx="3988">
                  <c:v>1560668400</c:v>
                </c:pt>
                <c:pt idx="3989">
                  <c:v>1560672000</c:v>
                </c:pt>
                <c:pt idx="3990">
                  <c:v>1560675600</c:v>
                </c:pt>
                <c:pt idx="3991">
                  <c:v>1560679200</c:v>
                </c:pt>
                <c:pt idx="3992">
                  <c:v>1560682800</c:v>
                </c:pt>
                <c:pt idx="3993">
                  <c:v>1560686400</c:v>
                </c:pt>
                <c:pt idx="3994">
                  <c:v>1560690000</c:v>
                </c:pt>
                <c:pt idx="3995">
                  <c:v>1560693600</c:v>
                </c:pt>
                <c:pt idx="3996">
                  <c:v>1560697200</c:v>
                </c:pt>
                <c:pt idx="3997">
                  <c:v>1560700800</c:v>
                </c:pt>
                <c:pt idx="3998">
                  <c:v>1560704400</c:v>
                </c:pt>
                <c:pt idx="3999">
                  <c:v>1560708000</c:v>
                </c:pt>
                <c:pt idx="4000">
                  <c:v>1560711600</c:v>
                </c:pt>
                <c:pt idx="4001">
                  <c:v>1560715200</c:v>
                </c:pt>
                <c:pt idx="4002">
                  <c:v>1560718800</c:v>
                </c:pt>
                <c:pt idx="4003">
                  <c:v>1560722400</c:v>
                </c:pt>
                <c:pt idx="4004">
                  <c:v>1560726000</c:v>
                </c:pt>
                <c:pt idx="4005">
                  <c:v>1560729600</c:v>
                </c:pt>
                <c:pt idx="4006">
                  <c:v>1560733200</c:v>
                </c:pt>
                <c:pt idx="4007">
                  <c:v>1560736800</c:v>
                </c:pt>
                <c:pt idx="4008">
                  <c:v>1560740400</c:v>
                </c:pt>
                <c:pt idx="4009">
                  <c:v>1560744000</c:v>
                </c:pt>
                <c:pt idx="4010">
                  <c:v>1560747600</c:v>
                </c:pt>
                <c:pt idx="4011">
                  <c:v>1560751200</c:v>
                </c:pt>
                <c:pt idx="4012">
                  <c:v>1560754800</c:v>
                </c:pt>
                <c:pt idx="4013">
                  <c:v>1560758400</c:v>
                </c:pt>
                <c:pt idx="4014">
                  <c:v>1560762000</c:v>
                </c:pt>
                <c:pt idx="4015">
                  <c:v>1560765600</c:v>
                </c:pt>
                <c:pt idx="4016">
                  <c:v>1560769200</c:v>
                </c:pt>
                <c:pt idx="4017">
                  <c:v>1560772800</c:v>
                </c:pt>
                <c:pt idx="4018">
                  <c:v>1560776400</c:v>
                </c:pt>
                <c:pt idx="4019">
                  <c:v>1560780000</c:v>
                </c:pt>
                <c:pt idx="4020">
                  <c:v>1560783600</c:v>
                </c:pt>
                <c:pt idx="4021">
                  <c:v>1560787200</c:v>
                </c:pt>
                <c:pt idx="4022">
                  <c:v>1560790800</c:v>
                </c:pt>
                <c:pt idx="4023">
                  <c:v>1560794400</c:v>
                </c:pt>
                <c:pt idx="4024">
                  <c:v>1560798000</c:v>
                </c:pt>
                <c:pt idx="4025">
                  <c:v>1560801600</c:v>
                </c:pt>
                <c:pt idx="4026">
                  <c:v>1560805200</c:v>
                </c:pt>
                <c:pt idx="4027">
                  <c:v>1560808800</c:v>
                </c:pt>
                <c:pt idx="4028">
                  <c:v>1560812400</c:v>
                </c:pt>
                <c:pt idx="4029">
                  <c:v>1560816000</c:v>
                </c:pt>
                <c:pt idx="4030">
                  <c:v>1560819600</c:v>
                </c:pt>
                <c:pt idx="4031">
                  <c:v>1560823200</c:v>
                </c:pt>
                <c:pt idx="4032">
                  <c:v>1560826800</c:v>
                </c:pt>
                <c:pt idx="4033">
                  <c:v>1560830400</c:v>
                </c:pt>
                <c:pt idx="4034">
                  <c:v>1560834000</c:v>
                </c:pt>
                <c:pt idx="4035">
                  <c:v>1560837600</c:v>
                </c:pt>
                <c:pt idx="4036">
                  <c:v>1560841200</c:v>
                </c:pt>
                <c:pt idx="4037">
                  <c:v>1560844800</c:v>
                </c:pt>
                <c:pt idx="4038">
                  <c:v>1560848400</c:v>
                </c:pt>
                <c:pt idx="4039">
                  <c:v>1560852000</c:v>
                </c:pt>
                <c:pt idx="4040">
                  <c:v>1560855600</c:v>
                </c:pt>
                <c:pt idx="4041">
                  <c:v>1560859200</c:v>
                </c:pt>
                <c:pt idx="4042">
                  <c:v>1560862800</c:v>
                </c:pt>
                <c:pt idx="4043">
                  <c:v>1560866400</c:v>
                </c:pt>
                <c:pt idx="4044">
                  <c:v>1560870000</c:v>
                </c:pt>
                <c:pt idx="4045">
                  <c:v>1560873600</c:v>
                </c:pt>
                <c:pt idx="4046">
                  <c:v>1560877200</c:v>
                </c:pt>
                <c:pt idx="4047">
                  <c:v>1560880800</c:v>
                </c:pt>
                <c:pt idx="4048">
                  <c:v>1560884400</c:v>
                </c:pt>
                <c:pt idx="4049">
                  <c:v>1560888000</c:v>
                </c:pt>
                <c:pt idx="4050">
                  <c:v>1560891600</c:v>
                </c:pt>
                <c:pt idx="4051">
                  <c:v>1560895200</c:v>
                </c:pt>
                <c:pt idx="4052">
                  <c:v>1560898800</c:v>
                </c:pt>
                <c:pt idx="4053">
                  <c:v>1560902400</c:v>
                </c:pt>
                <c:pt idx="4054">
                  <c:v>1560906000</c:v>
                </c:pt>
                <c:pt idx="4055">
                  <c:v>1560909600</c:v>
                </c:pt>
                <c:pt idx="4056">
                  <c:v>1560913200</c:v>
                </c:pt>
                <c:pt idx="4057">
                  <c:v>1560916800</c:v>
                </c:pt>
                <c:pt idx="4058">
                  <c:v>1560920400</c:v>
                </c:pt>
                <c:pt idx="4059">
                  <c:v>1560924000</c:v>
                </c:pt>
                <c:pt idx="4060">
                  <c:v>1560927600</c:v>
                </c:pt>
                <c:pt idx="4061">
                  <c:v>1560931200</c:v>
                </c:pt>
                <c:pt idx="4062">
                  <c:v>1560934800</c:v>
                </c:pt>
                <c:pt idx="4063">
                  <c:v>1560938400</c:v>
                </c:pt>
                <c:pt idx="4064">
                  <c:v>1560942000</c:v>
                </c:pt>
                <c:pt idx="4065">
                  <c:v>1560945600</c:v>
                </c:pt>
                <c:pt idx="4066">
                  <c:v>1560949200</c:v>
                </c:pt>
                <c:pt idx="4067">
                  <c:v>1560952800</c:v>
                </c:pt>
                <c:pt idx="4068">
                  <c:v>1560956400</c:v>
                </c:pt>
                <c:pt idx="4069">
                  <c:v>1560960000</c:v>
                </c:pt>
                <c:pt idx="4070">
                  <c:v>1560963600</c:v>
                </c:pt>
                <c:pt idx="4071">
                  <c:v>1560967200</c:v>
                </c:pt>
                <c:pt idx="4072">
                  <c:v>1560970800</c:v>
                </c:pt>
                <c:pt idx="4073">
                  <c:v>1560974400</c:v>
                </c:pt>
                <c:pt idx="4074">
                  <c:v>1560978000</c:v>
                </c:pt>
                <c:pt idx="4075">
                  <c:v>1560981600</c:v>
                </c:pt>
                <c:pt idx="4076">
                  <c:v>1560985200</c:v>
                </c:pt>
                <c:pt idx="4077">
                  <c:v>1560988800</c:v>
                </c:pt>
                <c:pt idx="4078">
                  <c:v>1560992400</c:v>
                </c:pt>
                <c:pt idx="4079">
                  <c:v>1560996000</c:v>
                </c:pt>
                <c:pt idx="4080">
                  <c:v>1560999600</c:v>
                </c:pt>
                <c:pt idx="4081">
                  <c:v>1561003200</c:v>
                </c:pt>
                <c:pt idx="4082">
                  <c:v>1561006800</c:v>
                </c:pt>
                <c:pt idx="4083">
                  <c:v>1561010400</c:v>
                </c:pt>
                <c:pt idx="4084">
                  <c:v>1561014000</c:v>
                </c:pt>
                <c:pt idx="4085">
                  <c:v>1561017600</c:v>
                </c:pt>
                <c:pt idx="4086">
                  <c:v>1561021200</c:v>
                </c:pt>
                <c:pt idx="4087">
                  <c:v>1561024800</c:v>
                </c:pt>
                <c:pt idx="4088">
                  <c:v>1561028400</c:v>
                </c:pt>
                <c:pt idx="4089">
                  <c:v>1561032000</c:v>
                </c:pt>
                <c:pt idx="4090">
                  <c:v>1561035600</c:v>
                </c:pt>
                <c:pt idx="4091">
                  <c:v>1561039200</c:v>
                </c:pt>
                <c:pt idx="4092">
                  <c:v>1561042800</c:v>
                </c:pt>
                <c:pt idx="4093">
                  <c:v>1561046400</c:v>
                </c:pt>
                <c:pt idx="4094">
                  <c:v>1561050000</c:v>
                </c:pt>
                <c:pt idx="4095">
                  <c:v>1561053600</c:v>
                </c:pt>
                <c:pt idx="4096">
                  <c:v>1561057200</c:v>
                </c:pt>
                <c:pt idx="4097">
                  <c:v>1561060800</c:v>
                </c:pt>
                <c:pt idx="4098">
                  <c:v>1561064400</c:v>
                </c:pt>
                <c:pt idx="4099">
                  <c:v>1561068000</c:v>
                </c:pt>
                <c:pt idx="4100">
                  <c:v>1561071600</c:v>
                </c:pt>
                <c:pt idx="4101">
                  <c:v>1561075200</c:v>
                </c:pt>
                <c:pt idx="4102">
                  <c:v>1561078800</c:v>
                </c:pt>
                <c:pt idx="4103">
                  <c:v>1561082400</c:v>
                </c:pt>
                <c:pt idx="4104">
                  <c:v>1561086000</c:v>
                </c:pt>
                <c:pt idx="4105">
                  <c:v>1561089600</c:v>
                </c:pt>
                <c:pt idx="4106">
                  <c:v>1561093200</c:v>
                </c:pt>
                <c:pt idx="4107">
                  <c:v>1561096800</c:v>
                </c:pt>
                <c:pt idx="4108">
                  <c:v>1561100400</c:v>
                </c:pt>
                <c:pt idx="4109">
                  <c:v>1561104000</c:v>
                </c:pt>
                <c:pt idx="4110">
                  <c:v>1561107600</c:v>
                </c:pt>
                <c:pt idx="4111">
                  <c:v>1561111200</c:v>
                </c:pt>
                <c:pt idx="4112">
                  <c:v>1561114800</c:v>
                </c:pt>
                <c:pt idx="4113">
                  <c:v>1561118400</c:v>
                </c:pt>
                <c:pt idx="4114">
                  <c:v>1561122000</c:v>
                </c:pt>
                <c:pt idx="4115">
                  <c:v>1561125600</c:v>
                </c:pt>
                <c:pt idx="4116">
                  <c:v>1561129200</c:v>
                </c:pt>
                <c:pt idx="4117">
                  <c:v>1561132800</c:v>
                </c:pt>
                <c:pt idx="4118">
                  <c:v>1561136400</c:v>
                </c:pt>
                <c:pt idx="4119">
                  <c:v>1561140000</c:v>
                </c:pt>
                <c:pt idx="4120">
                  <c:v>1561143600</c:v>
                </c:pt>
                <c:pt idx="4121">
                  <c:v>1561147200</c:v>
                </c:pt>
                <c:pt idx="4122">
                  <c:v>1561150800</c:v>
                </c:pt>
                <c:pt idx="4123">
                  <c:v>1561154400</c:v>
                </c:pt>
                <c:pt idx="4124">
                  <c:v>1561158000</c:v>
                </c:pt>
                <c:pt idx="4125">
                  <c:v>1561161600</c:v>
                </c:pt>
                <c:pt idx="4126">
                  <c:v>1561165200</c:v>
                </c:pt>
                <c:pt idx="4127">
                  <c:v>1561168800</c:v>
                </c:pt>
                <c:pt idx="4128">
                  <c:v>1561172400</c:v>
                </c:pt>
                <c:pt idx="4129">
                  <c:v>1561176000</c:v>
                </c:pt>
                <c:pt idx="4130">
                  <c:v>1561179600</c:v>
                </c:pt>
                <c:pt idx="4131">
                  <c:v>1561183200</c:v>
                </c:pt>
                <c:pt idx="4132">
                  <c:v>1561186800</c:v>
                </c:pt>
                <c:pt idx="4133">
                  <c:v>1561190400</c:v>
                </c:pt>
                <c:pt idx="4134">
                  <c:v>1561194000</c:v>
                </c:pt>
                <c:pt idx="4135">
                  <c:v>1561197600</c:v>
                </c:pt>
                <c:pt idx="4136">
                  <c:v>1561201200</c:v>
                </c:pt>
                <c:pt idx="4137">
                  <c:v>1561204800</c:v>
                </c:pt>
                <c:pt idx="4138">
                  <c:v>1561208400</c:v>
                </c:pt>
                <c:pt idx="4139">
                  <c:v>1561212000</c:v>
                </c:pt>
                <c:pt idx="4140">
                  <c:v>1561215600</c:v>
                </c:pt>
                <c:pt idx="4141">
                  <c:v>1561219200</c:v>
                </c:pt>
                <c:pt idx="4142">
                  <c:v>1561222800</c:v>
                </c:pt>
                <c:pt idx="4143">
                  <c:v>1561226400</c:v>
                </c:pt>
                <c:pt idx="4144">
                  <c:v>1561230000</c:v>
                </c:pt>
                <c:pt idx="4145">
                  <c:v>1561233600</c:v>
                </c:pt>
                <c:pt idx="4146">
                  <c:v>1561237200</c:v>
                </c:pt>
                <c:pt idx="4147">
                  <c:v>1561240800</c:v>
                </c:pt>
                <c:pt idx="4148">
                  <c:v>1561244400</c:v>
                </c:pt>
                <c:pt idx="4149">
                  <c:v>1561248000</c:v>
                </c:pt>
                <c:pt idx="4150">
                  <c:v>1561251600</c:v>
                </c:pt>
                <c:pt idx="4151">
                  <c:v>1561255200</c:v>
                </c:pt>
                <c:pt idx="4152">
                  <c:v>1561258800</c:v>
                </c:pt>
                <c:pt idx="4153">
                  <c:v>1561262400</c:v>
                </c:pt>
                <c:pt idx="4154">
                  <c:v>1561266000</c:v>
                </c:pt>
                <c:pt idx="4155">
                  <c:v>1561269600</c:v>
                </c:pt>
                <c:pt idx="4156">
                  <c:v>1561273200</c:v>
                </c:pt>
                <c:pt idx="4157">
                  <c:v>1561276800</c:v>
                </c:pt>
                <c:pt idx="4158">
                  <c:v>1561280400</c:v>
                </c:pt>
                <c:pt idx="4159">
                  <c:v>1561284000</c:v>
                </c:pt>
                <c:pt idx="4160">
                  <c:v>1561287600</c:v>
                </c:pt>
                <c:pt idx="4161">
                  <c:v>1561291200</c:v>
                </c:pt>
                <c:pt idx="4162">
                  <c:v>1561294800</c:v>
                </c:pt>
                <c:pt idx="4163">
                  <c:v>1561298400</c:v>
                </c:pt>
                <c:pt idx="4164">
                  <c:v>1561302000</c:v>
                </c:pt>
                <c:pt idx="4165">
                  <c:v>1561305600</c:v>
                </c:pt>
                <c:pt idx="4166">
                  <c:v>1561309200</c:v>
                </c:pt>
                <c:pt idx="4167">
                  <c:v>1561312800</c:v>
                </c:pt>
                <c:pt idx="4168">
                  <c:v>1561316400</c:v>
                </c:pt>
                <c:pt idx="4169">
                  <c:v>1561320000</c:v>
                </c:pt>
                <c:pt idx="4170">
                  <c:v>1561323600</c:v>
                </c:pt>
                <c:pt idx="4171">
                  <c:v>1561327200</c:v>
                </c:pt>
                <c:pt idx="4172">
                  <c:v>1561330800</c:v>
                </c:pt>
                <c:pt idx="4173">
                  <c:v>1561334400</c:v>
                </c:pt>
                <c:pt idx="4174">
                  <c:v>1561338000</c:v>
                </c:pt>
                <c:pt idx="4175">
                  <c:v>1561341600</c:v>
                </c:pt>
                <c:pt idx="4176">
                  <c:v>1561345200</c:v>
                </c:pt>
                <c:pt idx="4177">
                  <c:v>1561348800</c:v>
                </c:pt>
                <c:pt idx="4178">
                  <c:v>1561352400</c:v>
                </c:pt>
                <c:pt idx="4179">
                  <c:v>1561356000</c:v>
                </c:pt>
                <c:pt idx="4180">
                  <c:v>1561359600</c:v>
                </c:pt>
                <c:pt idx="4181">
                  <c:v>1561363200</c:v>
                </c:pt>
                <c:pt idx="4182">
                  <c:v>1561366800</c:v>
                </c:pt>
                <c:pt idx="4183">
                  <c:v>1561370400</c:v>
                </c:pt>
                <c:pt idx="4184">
                  <c:v>1561374000</c:v>
                </c:pt>
                <c:pt idx="4185">
                  <c:v>1561377600</c:v>
                </c:pt>
                <c:pt idx="4186">
                  <c:v>1561381200</c:v>
                </c:pt>
                <c:pt idx="4187">
                  <c:v>1561384800</c:v>
                </c:pt>
                <c:pt idx="4188">
                  <c:v>1561388400</c:v>
                </c:pt>
                <c:pt idx="4189">
                  <c:v>1561392000</c:v>
                </c:pt>
                <c:pt idx="4190">
                  <c:v>1561395600</c:v>
                </c:pt>
                <c:pt idx="4191">
                  <c:v>1561399200</c:v>
                </c:pt>
                <c:pt idx="4192">
                  <c:v>1561402800</c:v>
                </c:pt>
                <c:pt idx="4193">
                  <c:v>1561406400</c:v>
                </c:pt>
                <c:pt idx="4194">
                  <c:v>1561410000</c:v>
                </c:pt>
                <c:pt idx="4195">
                  <c:v>1561413600</c:v>
                </c:pt>
                <c:pt idx="4196">
                  <c:v>1561417200</c:v>
                </c:pt>
                <c:pt idx="4197">
                  <c:v>1561420800</c:v>
                </c:pt>
                <c:pt idx="4198">
                  <c:v>1561424400</c:v>
                </c:pt>
                <c:pt idx="4199">
                  <c:v>1561428000</c:v>
                </c:pt>
                <c:pt idx="4200">
                  <c:v>1561431600</c:v>
                </c:pt>
                <c:pt idx="4201">
                  <c:v>1561435200</c:v>
                </c:pt>
                <c:pt idx="4202">
                  <c:v>1561438800</c:v>
                </c:pt>
                <c:pt idx="4203">
                  <c:v>1561442400</c:v>
                </c:pt>
                <c:pt idx="4204">
                  <c:v>1561446000</c:v>
                </c:pt>
                <c:pt idx="4205">
                  <c:v>1561449600</c:v>
                </c:pt>
                <c:pt idx="4206">
                  <c:v>1561453200</c:v>
                </c:pt>
                <c:pt idx="4207">
                  <c:v>1561456800</c:v>
                </c:pt>
                <c:pt idx="4208">
                  <c:v>1561460400</c:v>
                </c:pt>
                <c:pt idx="4209">
                  <c:v>1561464000</c:v>
                </c:pt>
                <c:pt idx="4210">
                  <c:v>1561467600</c:v>
                </c:pt>
                <c:pt idx="4211">
                  <c:v>1561471200</c:v>
                </c:pt>
                <c:pt idx="4212">
                  <c:v>1561474800</c:v>
                </c:pt>
                <c:pt idx="4213">
                  <c:v>1561478400</c:v>
                </c:pt>
                <c:pt idx="4214">
                  <c:v>1561482000</c:v>
                </c:pt>
                <c:pt idx="4215">
                  <c:v>1561485600</c:v>
                </c:pt>
                <c:pt idx="4216">
                  <c:v>1561489200</c:v>
                </c:pt>
                <c:pt idx="4217">
                  <c:v>1561492800</c:v>
                </c:pt>
                <c:pt idx="4218">
                  <c:v>1561496400</c:v>
                </c:pt>
                <c:pt idx="4219">
                  <c:v>1561500000</c:v>
                </c:pt>
                <c:pt idx="4220">
                  <c:v>1561503600</c:v>
                </c:pt>
                <c:pt idx="4221">
                  <c:v>1561507200</c:v>
                </c:pt>
                <c:pt idx="4222">
                  <c:v>1561510800</c:v>
                </c:pt>
                <c:pt idx="4223">
                  <c:v>1561514400</c:v>
                </c:pt>
                <c:pt idx="4224">
                  <c:v>1561518000</c:v>
                </c:pt>
                <c:pt idx="4225">
                  <c:v>1561521600</c:v>
                </c:pt>
                <c:pt idx="4226">
                  <c:v>1561525200</c:v>
                </c:pt>
                <c:pt idx="4227">
                  <c:v>1561528800</c:v>
                </c:pt>
                <c:pt idx="4228">
                  <c:v>1561532400</c:v>
                </c:pt>
                <c:pt idx="4229">
                  <c:v>1561536000</c:v>
                </c:pt>
                <c:pt idx="4230">
                  <c:v>1561539600</c:v>
                </c:pt>
                <c:pt idx="4231">
                  <c:v>1561543200</c:v>
                </c:pt>
                <c:pt idx="4232">
                  <c:v>1561546800</c:v>
                </c:pt>
                <c:pt idx="4233">
                  <c:v>1561550400</c:v>
                </c:pt>
                <c:pt idx="4234">
                  <c:v>1561554000</c:v>
                </c:pt>
                <c:pt idx="4235">
                  <c:v>1561557600</c:v>
                </c:pt>
                <c:pt idx="4236">
                  <c:v>1561561200</c:v>
                </c:pt>
                <c:pt idx="4237">
                  <c:v>1561564800</c:v>
                </c:pt>
                <c:pt idx="4238">
                  <c:v>1561568400</c:v>
                </c:pt>
                <c:pt idx="4239">
                  <c:v>1561572000</c:v>
                </c:pt>
                <c:pt idx="4240">
                  <c:v>1561575600</c:v>
                </c:pt>
                <c:pt idx="4241">
                  <c:v>1561579200</c:v>
                </c:pt>
                <c:pt idx="4242">
                  <c:v>1561582800</c:v>
                </c:pt>
                <c:pt idx="4243">
                  <c:v>1561586400</c:v>
                </c:pt>
                <c:pt idx="4244">
                  <c:v>1561590000</c:v>
                </c:pt>
                <c:pt idx="4245">
                  <c:v>1561593600</c:v>
                </c:pt>
                <c:pt idx="4246">
                  <c:v>1561597200</c:v>
                </c:pt>
                <c:pt idx="4247">
                  <c:v>1561600800</c:v>
                </c:pt>
                <c:pt idx="4248">
                  <c:v>1561604400</c:v>
                </c:pt>
                <c:pt idx="4249">
                  <c:v>1561608000</c:v>
                </c:pt>
                <c:pt idx="4250">
                  <c:v>1561611600</c:v>
                </c:pt>
                <c:pt idx="4251">
                  <c:v>1561615200</c:v>
                </c:pt>
                <c:pt idx="4252">
                  <c:v>1561618800</c:v>
                </c:pt>
                <c:pt idx="4253">
                  <c:v>1561622400</c:v>
                </c:pt>
                <c:pt idx="4254">
                  <c:v>1561626000</c:v>
                </c:pt>
                <c:pt idx="4255">
                  <c:v>1561629600</c:v>
                </c:pt>
                <c:pt idx="4256">
                  <c:v>1561633200</c:v>
                </c:pt>
                <c:pt idx="4257">
                  <c:v>1561636800</c:v>
                </c:pt>
                <c:pt idx="4258">
                  <c:v>1561640400</c:v>
                </c:pt>
                <c:pt idx="4259">
                  <c:v>1561644000</c:v>
                </c:pt>
                <c:pt idx="4260">
                  <c:v>1561647600</c:v>
                </c:pt>
                <c:pt idx="4261">
                  <c:v>1561651200</c:v>
                </c:pt>
                <c:pt idx="4262">
                  <c:v>1561654800</c:v>
                </c:pt>
                <c:pt idx="4263">
                  <c:v>1561658400</c:v>
                </c:pt>
                <c:pt idx="4264">
                  <c:v>1561662000</c:v>
                </c:pt>
                <c:pt idx="4265">
                  <c:v>1561665600</c:v>
                </c:pt>
                <c:pt idx="4266">
                  <c:v>1561669200</c:v>
                </c:pt>
                <c:pt idx="4267">
                  <c:v>1561672800</c:v>
                </c:pt>
                <c:pt idx="4268">
                  <c:v>1561676400</c:v>
                </c:pt>
                <c:pt idx="4269">
                  <c:v>1561680000</c:v>
                </c:pt>
                <c:pt idx="4270">
                  <c:v>1561683600</c:v>
                </c:pt>
                <c:pt idx="4271">
                  <c:v>1561687200</c:v>
                </c:pt>
                <c:pt idx="4272">
                  <c:v>1561690800</c:v>
                </c:pt>
                <c:pt idx="4273">
                  <c:v>1561694400</c:v>
                </c:pt>
                <c:pt idx="4274">
                  <c:v>1561698000</c:v>
                </c:pt>
                <c:pt idx="4275">
                  <c:v>1561701600</c:v>
                </c:pt>
                <c:pt idx="4276">
                  <c:v>1561705200</c:v>
                </c:pt>
                <c:pt idx="4277">
                  <c:v>1561708800</c:v>
                </c:pt>
                <c:pt idx="4278">
                  <c:v>1561712400</c:v>
                </c:pt>
                <c:pt idx="4279">
                  <c:v>1561716000</c:v>
                </c:pt>
                <c:pt idx="4280">
                  <c:v>1561719600</c:v>
                </c:pt>
                <c:pt idx="4281">
                  <c:v>1561723200</c:v>
                </c:pt>
                <c:pt idx="4282">
                  <c:v>1561726800</c:v>
                </c:pt>
                <c:pt idx="4283">
                  <c:v>1561730400</c:v>
                </c:pt>
                <c:pt idx="4284">
                  <c:v>1561734000</c:v>
                </c:pt>
                <c:pt idx="4285">
                  <c:v>1561737600</c:v>
                </c:pt>
                <c:pt idx="4286">
                  <c:v>1561741200</c:v>
                </c:pt>
                <c:pt idx="4287">
                  <c:v>1561744800</c:v>
                </c:pt>
                <c:pt idx="4288">
                  <c:v>1561748400</c:v>
                </c:pt>
                <c:pt idx="4289">
                  <c:v>1561752000</c:v>
                </c:pt>
                <c:pt idx="4290">
                  <c:v>1561755600</c:v>
                </c:pt>
                <c:pt idx="4291">
                  <c:v>1561759200</c:v>
                </c:pt>
                <c:pt idx="4292">
                  <c:v>1561762800</c:v>
                </c:pt>
                <c:pt idx="4293">
                  <c:v>1561766400</c:v>
                </c:pt>
                <c:pt idx="4294">
                  <c:v>1561770000</c:v>
                </c:pt>
                <c:pt idx="4295">
                  <c:v>1561773600</c:v>
                </c:pt>
                <c:pt idx="4296">
                  <c:v>1561777200</c:v>
                </c:pt>
                <c:pt idx="4297">
                  <c:v>1561780800</c:v>
                </c:pt>
                <c:pt idx="4298">
                  <c:v>1561784400</c:v>
                </c:pt>
                <c:pt idx="4299">
                  <c:v>1561788000</c:v>
                </c:pt>
                <c:pt idx="4300">
                  <c:v>1561791600</c:v>
                </c:pt>
                <c:pt idx="4301">
                  <c:v>1561795200</c:v>
                </c:pt>
                <c:pt idx="4302">
                  <c:v>1561798800</c:v>
                </c:pt>
                <c:pt idx="4303">
                  <c:v>1561802400</c:v>
                </c:pt>
                <c:pt idx="4304">
                  <c:v>1561806000</c:v>
                </c:pt>
                <c:pt idx="4305">
                  <c:v>1561809600</c:v>
                </c:pt>
                <c:pt idx="4306">
                  <c:v>1561813200</c:v>
                </c:pt>
                <c:pt idx="4307">
                  <c:v>1561816800</c:v>
                </c:pt>
                <c:pt idx="4308">
                  <c:v>1561820400</c:v>
                </c:pt>
                <c:pt idx="4309">
                  <c:v>1561824000</c:v>
                </c:pt>
                <c:pt idx="4310">
                  <c:v>1561827600</c:v>
                </c:pt>
                <c:pt idx="4311">
                  <c:v>1561831200</c:v>
                </c:pt>
                <c:pt idx="4312">
                  <c:v>1561834800</c:v>
                </c:pt>
                <c:pt idx="4313">
                  <c:v>1561838400</c:v>
                </c:pt>
                <c:pt idx="4314">
                  <c:v>1561842000</c:v>
                </c:pt>
                <c:pt idx="4315">
                  <c:v>1561845600</c:v>
                </c:pt>
                <c:pt idx="4316">
                  <c:v>1561849200</c:v>
                </c:pt>
                <c:pt idx="4317">
                  <c:v>1561852800</c:v>
                </c:pt>
                <c:pt idx="4318">
                  <c:v>1561856400</c:v>
                </c:pt>
                <c:pt idx="4319">
                  <c:v>1561860000</c:v>
                </c:pt>
                <c:pt idx="4320">
                  <c:v>1561863600</c:v>
                </c:pt>
                <c:pt idx="4321">
                  <c:v>1561867200</c:v>
                </c:pt>
                <c:pt idx="4322">
                  <c:v>1561870800</c:v>
                </c:pt>
                <c:pt idx="4323">
                  <c:v>1561874400</c:v>
                </c:pt>
                <c:pt idx="4324">
                  <c:v>1561878000</c:v>
                </c:pt>
                <c:pt idx="4325">
                  <c:v>1561881600</c:v>
                </c:pt>
                <c:pt idx="4326">
                  <c:v>1561885200</c:v>
                </c:pt>
                <c:pt idx="4327">
                  <c:v>1561888800</c:v>
                </c:pt>
                <c:pt idx="4328">
                  <c:v>1561892400</c:v>
                </c:pt>
                <c:pt idx="4329">
                  <c:v>1561896000</c:v>
                </c:pt>
                <c:pt idx="4330">
                  <c:v>1561899600</c:v>
                </c:pt>
                <c:pt idx="4331">
                  <c:v>1561903200</c:v>
                </c:pt>
                <c:pt idx="4332">
                  <c:v>1561906800</c:v>
                </c:pt>
                <c:pt idx="4333">
                  <c:v>1561910400</c:v>
                </c:pt>
                <c:pt idx="4334">
                  <c:v>1561914000</c:v>
                </c:pt>
                <c:pt idx="4335">
                  <c:v>1561917600</c:v>
                </c:pt>
                <c:pt idx="4336">
                  <c:v>1561921200</c:v>
                </c:pt>
                <c:pt idx="4337">
                  <c:v>1561924800</c:v>
                </c:pt>
                <c:pt idx="4338">
                  <c:v>1561928400</c:v>
                </c:pt>
                <c:pt idx="4339">
                  <c:v>1561932000</c:v>
                </c:pt>
                <c:pt idx="4340">
                  <c:v>1561935600</c:v>
                </c:pt>
                <c:pt idx="4341">
                  <c:v>1561939200</c:v>
                </c:pt>
                <c:pt idx="4342">
                  <c:v>1561942800</c:v>
                </c:pt>
                <c:pt idx="4343">
                  <c:v>1561946400</c:v>
                </c:pt>
                <c:pt idx="4344">
                  <c:v>1561950000</c:v>
                </c:pt>
                <c:pt idx="4345">
                  <c:v>1561953600</c:v>
                </c:pt>
                <c:pt idx="4346">
                  <c:v>1561957200</c:v>
                </c:pt>
                <c:pt idx="4347">
                  <c:v>1561960800</c:v>
                </c:pt>
                <c:pt idx="4348">
                  <c:v>1561964400</c:v>
                </c:pt>
                <c:pt idx="4349">
                  <c:v>1561968000</c:v>
                </c:pt>
                <c:pt idx="4350">
                  <c:v>1561971600</c:v>
                </c:pt>
                <c:pt idx="4351">
                  <c:v>1561975200</c:v>
                </c:pt>
                <c:pt idx="4352">
                  <c:v>1561978800</c:v>
                </c:pt>
                <c:pt idx="4353">
                  <c:v>1561982400</c:v>
                </c:pt>
                <c:pt idx="4354">
                  <c:v>1561986000</c:v>
                </c:pt>
                <c:pt idx="4355">
                  <c:v>1561989600</c:v>
                </c:pt>
                <c:pt idx="4356">
                  <c:v>1561993200</c:v>
                </c:pt>
                <c:pt idx="4357">
                  <c:v>1561996800</c:v>
                </c:pt>
                <c:pt idx="4358">
                  <c:v>1562000400</c:v>
                </c:pt>
                <c:pt idx="4359">
                  <c:v>1562004000</c:v>
                </c:pt>
                <c:pt idx="4360">
                  <c:v>1562007600</c:v>
                </c:pt>
                <c:pt idx="4361">
                  <c:v>1562011200</c:v>
                </c:pt>
                <c:pt idx="4362">
                  <c:v>1562014800</c:v>
                </c:pt>
                <c:pt idx="4363">
                  <c:v>1562018400</c:v>
                </c:pt>
                <c:pt idx="4364">
                  <c:v>1562022000</c:v>
                </c:pt>
                <c:pt idx="4365">
                  <c:v>1562025600</c:v>
                </c:pt>
                <c:pt idx="4366">
                  <c:v>1562029200</c:v>
                </c:pt>
                <c:pt idx="4367">
                  <c:v>1562032800</c:v>
                </c:pt>
                <c:pt idx="4368">
                  <c:v>1562036400</c:v>
                </c:pt>
                <c:pt idx="4369">
                  <c:v>1562040000</c:v>
                </c:pt>
                <c:pt idx="4370">
                  <c:v>1562043600</c:v>
                </c:pt>
                <c:pt idx="4371">
                  <c:v>1562047200</c:v>
                </c:pt>
                <c:pt idx="4372">
                  <c:v>1562050800</c:v>
                </c:pt>
                <c:pt idx="4373">
                  <c:v>1562054400</c:v>
                </c:pt>
                <c:pt idx="4374">
                  <c:v>1562058000</c:v>
                </c:pt>
                <c:pt idx="4375">
                  <c:v>1562061600</c:v>
                </c:pt>
                <c:pt idx="4376">
                  <c:v>1562065200</c:v>
                </c:pt>
                <c:pt idx="4377">
                  <c:v>1562068800</c:v>
                </c:pt>
                <c:pt idx="4378">
                  <c:v>1562072400</c:v>
                </c:pt>
                <c:pt idx="4379">
                  <c:v>1562076000</c:v>
                </c:pt>
                <c:pt idx="4380">
                  <c:v>1562079600</c:v>
                </c:pt>
                <c:pt idx="4381">
                  <c:v>1562083200</c:v>
                </c:pt>
                <c:pt idx="4382">
                  <c:v>1562086800</c:v>
                </c:pt>
                <c:pt idx="4383">
                  <c:v>1562090400</c:v>
                </c:pt>
                <c:pt idx="4384">
                  <c:v>1562094000</c:v>
                </c:pt>
                <c:pt idx="4385">
                  <c:v>1562097600</c:v>
                </c:pt>
                <c:pt idx="4386">
                  <c:v>1562101200</c:v>
                </c:pt>
                <c:pt idx="4387">
                  <c:v>1562104800</c:v>
                </c:pt>
                <c:pt idx="4388">
                  <c:v>1562108400</c:v>
                </c:pt>
                <c:pt idx="4389">
                  <c:v>1562112000</c:v>
                </c:pt>
                <c:pt idx="4390">
                  <c:v>1562115600</c:v>
                </c:pt>
                <c:pt idx="4391">
                  <c:v>1562119200</c:v>
                </c:pt>
                <c:pt idx="4392">
                  <c:v>1562122800</c:v>
                </c:pt>
                <c:pt idx="4393">
                  <c:v>1562126400</c:v>
                </c:pt>
                <c:pt idx="4394">
                  <c:v>1562130000</c:v>
                </c:pt>
                <c:pt idx="4395">
                  <c:v>1562133600</c:v>
                </c:pt>
                <c:pt idx="4396">
                  <c:v>1562137200</c:v>
                </c:pt>
                <c:pt idx="4397">
                  <c:v>1562140800</c:v>
                </c:pt>
                <c:pt idx="4398">
                  <c:v>1562144400</c:v>
                </c:pt>
                <c:pt idx="4399">
                  <c:v>1562148000</c:v>
                </c:pt>
                <c:pt idx="4400">
                  <c:v>1562151600</c:v>
                </c:pt>
                <c:pt idx="4401">
                  <c:v>1562155200</c:v>
                </c:pt>
                <c:pt idx="4402">
                  <c:v>1562158800</c:v>
                </c:pt>
                <c:pt idx="4403">
                  <c:v>1562162400</c:v>
                </c:pt>
                <c:pt idx="4404">
                  <c:v>1562166000</c:v>
                </c:pt>
                <c:pt idx="4405">
                  <c:v>1562169600</c:v>
                </c:pt>
                <c:pt idx="4406">
                  <c:v>1562173200</c:v>
                </c:pt>
                <c:pt idx="4407">
                  <c:v>1562176800</c:v>
                </c:pt>
                <c:pt idx="4408">
                  <c:v>1562180400</c:v>
                </c:pt>
                <c:pt idx="4409">
                  <c:v>1562184000</c:v>
                </c:pt>
                <c:pt idx="4410">
                  <c:v>1562187600</c:v>
                </c:pt>
                <c:pt idx="4411">
                  <c:v>1562191200</c:v>
                </c:pt>
                <c:pt idx="4412">
                  <c:v>1562194800</c:v>
                </c:pt>
                <c:pt idx="4413">
                  <c:v>1562198400</c:v>
                </c:pt>
                <c:pt idx="4414">
                  <c:v>1562202000</c:v>
                </c:pt>
                <c:pt idx="4415">
                  <c:v>1562205600</c:v>
                </c:pt>
                <c:pt idx="4416">
                  <c:v>1562209200</c:v>
                </c:pt>
                <c:pt idx="4417">
                  <c:v>1562212800</c:v>
                </c:pt>
                <c:pt idx="4418">
                  <c:v>1562216400</c:v>
                </c:pt>
                <c:pt idx="4419">
                  <c:v>1562220000</c:v>
                </c:pt>
                <c:pt idx="4420">
                  <c:v>1562223600</c:v>
                </c:pt>
                <c:pt idx="4421">
                  <c:v>1562227200</c:v>
                </c:pt>
                <c:pt idx="4422">
                  <c:v>1562230800</c:v>
                </c:pt>
                <c:pt idx="4423">
                  <c:v>1562234400</c:v>
                </c:pt>
                <c:pt idx="4424">
                  <c:v>1562238000</c:v>
                </c:pt>
                <c:pt idx="4425">
                  <c:v>1562241600</c:v>
                </c:pt>
                <c:pt idx="4426">
                  <c:v>1562245200</c:v>
                </c:pt>
                <c:pt idx="4427">
                  <c:v>1562248800</c:v>
                </c:pt>
                <c:pt idx="4428">
                  <c:v>1562252400</c:v>
                </c:pt>
                <c:pt idx="4429">
                  <c:v>1562256000</c:v>
                </c:pt>
                <c:pt idx="4430">
                  <c:v>1562259600</c:v>
                </c:pt>
                <c:pt idx="4431">
                  <c:v>1562263200</c:v>
                </c:pt>
                <c:pt idx="4432">
                  <c:v>1562266800</c:v>
                </c:pt>
                <c:pt idx="4433">
                  <c:v>1562270400</c:v>
                </c:pt>
                <c:pt idx="4434">
                  <c:v>1562274000</c:v>
                </c:pt>
                <c:pt idx="4435">
                  <c:v>1562277600</c:v>
                </c:pt>
                <c:pt idx="4436">
                  <c:v>1562281200</c:v>
                </c:pt>
                <c:pt idx="4437">
                  <c:v>1562284800</c:v>
                </c:pt>
                <c:pt idx="4438">
                  <c:v>1562288400</c:v>
                </c:pt>
                <c:pt idx="4439">
                  <c:v>1562292000</c:v>
                </c:pt>
                <c:pt idx="4440">
                  <c:v>1562295600</c:v>
                </c:pt>
                <c:pt idx="4441">
                  <c:v>1562299200</c:v>
                </c:pt>
                <c:pt idx="4442">
                  <c:v>1562302800</c:v>
                </c:pt>
                <c:pt idx="4443">
                  <c:v>1562306400</c:v>
                </c:pt>
                <c:pt idx="4444">
                  <c:v>1562310000</c:v>
                </c:pt>
                <c:pt idx="4445">
                  <c:v>1562313600</c:v>
                </c:pt>
                <c:pt idx="4446">
                  <c:v>1562317200</c:v>
                </c:pt>
                <c:pt idx="4447">
                  <c:v>1562320800</c:v>
                </c:pt>
                <c:pt idx="4448">
                  <c:v>1562324400</c:v>
                </c:pt>
                <c:pt idx="4449">
                  <c:v>1562328000</c:v>
                </c:pt>
                <c:pt idx="4450">
                  <c:v>1562331600</c:v>
                </c:pt>
                <c:pt idx="4451">
                  <c:v>1562335200</c:v>
                </c:pt>
                <c:pt idx="4452">
                  <c:v>1562338800</c:v>
                </c:pt>
                <c:pt idx="4453">
                  <c:v>1562342400</c:v>
                </c:pt>
                <c:pt idx="4454">
                  <c:v>1562346000</c:v>
                </c:pt>
                <c:pt idx="4455">
                  <c:v>1562349600</c:v>
                </c:pt>
                <c:pt idx="4456">
                  <c:v>1562353200</c:v>
                </c:pt>
                <c:pt idx="4457">
                  <c:v>1562356800</c:v>
                </c:pt>
                <c:pt idx="4458">
                  <c:v>1562360400</c:v>
                </c:pt>
                <c:pt idx="4459">
                  <c:v>1562364000</c:v>
                </c:pt>
                <c:pt idx="4460">
                  <c:v>1562367600</c:v>
                </c:pt>
                <c:pt idx="4461">
                  <c:v>1562371200</c:v>
                </c:pt>
                <c:pt idx="4462">
                  <c:v>1562374800</c:v>
                </c:pt>
                <c:pt idx="4463">
                  <c:v>1562378400</c:v>
                </c:pt>
                <c:pt idx="4464">
                  <c:v>1562382000</c:v>
                </c:pt>
                <c:pt idx="4465">
                  <c:v>1562385600</c:v>
                </c:pt>
                <c:pt idx="4466">
                  <c:v>1562389200</c:v>
                </c:pt>
                <c:pt idx="4467">
                  <c:v>1562392800</c:v>
                </c:pt>
                <c:pt idx="4468">
                  <c:v>1562396400</c:v>
                </c:pt>
                <c:pt idx="4469">
                  <c:v>1562400000</c:v>
                </c:pt>
                <c:pt idx="4470">
                  <c:v>1562403600</c:v>
                </c:pt>
                <c:pt idx="4471">
                  <c:v>1562407200</c:v>
                </c:pt>
                <c:pt idx="4472">
                  <c:v>1562410800</c:v>
                </c:pt>
                <c:pt idx="4473">
                  <c:v>1562414400</c:v>
                </c:pt>
                <c:pt idx="4474">
                  <c:v>1562418000</c:v>
                </c:pt>
                <c:pt idx="4475">
                  <c:v>1562421600</c:v>
                </c:pt>
                <c:pt idx="4476">
                  <c:v>1562425200</c:v>
                </c:pt>
                <c:pt idx="4477">
                  <c:v>1562428800</c:v>
                </c:pt>
                <c:pt idx="4478">
                  <c:v>1562432400</c:v>
                </c:pt>
                <c:pt idx="4479">
                  <c:v>1562436000</c:v>
                </c:pt>
                <c:pt idx="4480">
                  <c:v>1562439600</c:v>
                </c:pt>
                <c:pt idx="4481">
                  <c:v>1562443200</c:v>
                </c:pt>
                <c:pt idx="4482">
                  <c:v>1562446800</c:v>
                </c:pt>
                <c:pt idx="4483">
                  <c:v>1562450400</c:v>
                </c:pt>
                <c:pt idx="4484">
                  <c:v>1562454000</c:v>
                </c:pt>
                <c:pt idx="4485">
                  <c:v>1562457600</c:v>
                </c:pt>
                <c:pt idx="4486">
                  <c:v>1562461200</c:v>
                </c:pt>
                <c:pt idx="4487">
                  <c:v>1562464800</c:v>
                </c:pt>
                <c:pt idx="4488">
                  <c:v>1562468400</c:v>
                </c:pt>
                <c:pt idx="4489">
                  <c:v>1562472000</c:v>
                </c:pt>
                <c:pt idx="4490">
                  <c:v>1562475600</c:v>
                </c:pt>
                <c:pt idx="4491">
                  <c:v>1562479200</c:v>
                </c:pt>
                <c:pt idx="4492">
                  <c:v>1562482800</c:v>
                </c:pt>
                <c:pt idx="4493">
                  <c:v>1562486400</c:v>
                </c:pt>
                <c:pt idx="4494">
                  <c:v>1562490000</c:v>
                </c:pt>
                <c:pt idx="4495">
                  <c:v>1562493600</c:v>
                </c:pt>
                <c:pt idx="4496">
                  <c:v>1562497200</c:v>
                </c:pt>
                <c:pt idx="4497">
                  <c:v>1562500800</c:v>
                </c:pt>
                <c:pt idx="4498">
                  <c:v>1562504400</c:v>
                </c:pt>
                <c:pt idx="4499">
                  <c:v>1562508000</c:v>
                </c:pt>
                <c:pt idx="4500">
                  <c:v>1562511600</c:v>
                </c:pt>
                <c:pt idx="4501">
                  <c:v>1562515200</c:v>
                </c:pt>
                <c:pt idx="4502">
                  <c:v>1562518800</c:v>
                </c:pt>
                <c:pt idx="4503">
                  <c:v>1562522400</c:v>
                </c:pt>
                <c:pt idx="4504">
                  <c:v>1562526000</c:v>
                </c:pt>
                <c:pt idx="4505">
                  <c:v>1562529600</c:v>
                </c:pt>
                <c:pt idx="4506">
                  <c:v>1562533200</c:v>
                </c:pt>
                <c:pt idx="4507">
                  <c:v>1562536800</c:v>
                </c:pt>
                <c:pt idx="4508">
                  <c:v>1562540400</c:v>
                </c:pt>
                <c:pt idx="4509">
                  <c:v>1562544000</c:v>
                </c:pt>
                <c:pt idx="4510">
                  <c:v>1562547600</c:v>
                </c:pt>
                <c:pt idx="4511">
                  <c:v>1562551200</c:v>
                </c:pt>
                <c:pt idx="4512">
                  <c:v>1562554800</c:v>
                </c:pt>
                <c:pt idx="4513">
                  <c:v>1562558400</c:v>
                </c:pt>
                <c:pt idx="4514">
                  <c:v>1562562000</c:v>
                </c:pt>
                <c:pt idx="4515">
                  <c:v>1562565600</c:v>
                </c:pt>
                <c:pt idx="4516">
                  <c:v>1562569200</c:v>
                </c:pt>
                <c:pt idx="4517">
                  <c:v>1562572800</c:v>
                </c:pt>
                <c:pt idx="4518">
                  <c:v>1562576400</c:v>
                </c:pt>
                <c:pt idx="4519">
                  <c:v>1562580000</c:v>
                </c:pt>
                <c:pt idx="4520">
                  <c:v>1562583600</c:v>
                </c:pt>
                <c:pt idx="4521">
                  <c:v>1562587200</c:v>
                </c:pt>
                <c:pt idx="4522">
                  <c:v>1562590800</c:v>
                </c:pt>
                <c:pt idx="4523">
                  <c:v>1562594400</c:v>
                </c:pt>
                <c:pt idx="4524">
                  <c:v>1562598000</c:v>
                </c:pt>
                <c:pt idx="4525">
                  <c:v>1562601600</c:v>
                </c:pt>
                <c:pt idx="4526">
                  <c:v>1562605200</c:v>
                </c:pt>
                <c:pt idx="4527">
                  <c:v>1562608800</c:v>
                </c:pt>
                <c:pt idx="4528">
                  <c:v>1562612400</c:v>
                </c:pt>
                <c:pt idx="4529">
                  <c:v>1562616000</c:v>
                </c:pt>
                <c:pt idx="4530">
                  <c:v>1562619600</c:v>
                </c:pt>
                <c:pt idx="4531">
                  <c:v>1562623200</c:v>
                </c:pt>
                <c:pt idx="4532">
                  <c:v>1562626800</c:v>
                </c:pt>
                <c:pt idx="4533">
                  <c:v>1562630400</c:v>
                </c:pt>
                <c:pt idx="4534">
                  <c:v>1562634000</c:v>
                </c:pt>
                <c:pt idx="4535">
                  <c:v>1562637600</c:v>
                </c:pt>
                <c:pt idx="4536">
                  <c:v>1562641200</c:v>
                </c:pt>
                <c:pt idx="4537">
                  <c:v>1562644800</c:v>
                </c:pt>
                <c:pt idx="4538">
                  <c:v>1562648400</c:v>
                </c:pt>
                <c:pt idx="4539">
                  <c:v>1562652000</c:v>
                </c:pt>
                <c:pt idx="4540">
                  <c:v>1562655600</c:v>
                </c:pt>
                <c:pt idx="4541">
                  <c:v>1562659200</c:v>
                </c:pt>
                <c:pt idx="4542">
                  <c:v>1562662800</c:v>
                </c:pt>
                <c:pt idx="4543">
                  <c:v>1562666400</c:v>
                </c:pt>
                <c:pt idx="4544">
                  <c:v>1562670000</c:v>
                </c:pt>
                <c:pt idx="4545">
                  <c:v>1562673600</c:v>
                </c:pt>
                <c:pt idx="4546">
                  <c:v>1562677200</c:v>
                </c:pt>
                <c:pt idx="4547">
                  <c:v>1562680800</c:v>
                </c:pt>
                <c:pt idx="4548">
                  <c:v>1562684400</c:v>
                </c:pt>
                <c:pt idx="4549">
                  <c:v>1562688000</c:v>
                </c:pt>
                <c:pt idx="4550">
                  <c:v>1562691600</c:v>
                </c:pt>
                <c:pt idx="4551">
                  <c:v>1562695200</c:v>
                </c:pt>
                <c:pt idx="4552">
                  <c:v>1562698800</c:v>
                </c:pt>
                <c:pt idx="4553">
                  <c:v>1562702400</c:v>
                </c:pt>
                <c:pt idx="4554">
                  <c:v>1562706000</c:v>
                </c:pt>
                <c:pt idx="4555">
                  <c:v>1562709600</c:v>
                </c:pt>
                <c:pt idx="4556">
                  <c:v>1562713200</c:v>
                </c:pt>
                <c:pt idx="4557">
                  <c:v>1562716800</c:v>
                </c:pt>
                <c:pt idx="4558">
                  <c:v>1562720400</c:v>
                </c:pt>
                <c:pt idx="4559">
                  <c:v>1562724000</c:v>
                </c:pt>
                <c:pt idx="4560">
                  <c:v>1562727600</c:v>
                </c:pt>
                <c:pt idx="4561">
                  <c:v>1562731200</c:v>
                </c:pt>
                <c:pt idx="4562">
                  <c:v>1562734800</c:v>
                </c:pt>
                <c:pt idx="4563">
                  <c:v>1562738400</c:v>
                </c:pt>
                <c:pt idx="4564">
                  <c:v>1562742000</c:v>
                </c:pt>
                <c:pt idx="4565">
                  <c:v>1562745600</c:v>
                </c:pt>
                <c:pt idx="4566">
                  <c:v>1562749200</c:v>
                </c:pt>
                <c:pt idx="4567">
                  <c:v>1562752800</c:v>
                </c:pt>
                <c:pt idx="4568">
                  <c:v>1562756400</c:v>
                </c:pt>
                <c:pt idx="4569">
                  <c:v>1562760000</c:v>
                </c:pt>
                <c:pt idx="4570">
                  <c:v>1562763600</c:v>
                </c:pt>
                <c:pt idx="4571">
                  <c:v>1562767200</c:v>
                </c:pt>
                <c:pt idx="4572">
                  <c:v>1562770800</c:v>
                </c:pt>
                <c:pt idx="4573">
                  <c:v>1562774400</c:v>
                </c:pt>
                <c:pt idx="4574">
                  <c:v>1562778000</c:v>
                </c:pt>
                <c:pt idx="4575">
                  <c:v>1562781600</c:v>
                </c:pt>
                <c:pt idx="4576">
                  <c:v>1562785200</c:v>
                </c:pt>
                <c:pt idx="4577">
                  <c:v>1562788800</c:v>
                </c:pt>
                <c:pt idx="4578">
                  <c:v>1562792400</c:v>
                </c:pt>
                <c:pt idx="4579">
                  <c:v>1562796000</c:v>
                </c:pt>
                <c:pt idx="4580">
                  <c:v>1562799600</c:v>
                </c:pt>
                <c:pt idx="4581">
                  <c:v>1562803200</c:v>
                </c:pt>
                <c:pt idx="4582">
                  <c:v>1562806800</c:v>
                </c:pt>
                <c:pt idx="4583">
                  <c:v>1562810400</c:v>
                </c:pt>
                <c:pt idx="4584">
                  <c:v>1562814000</c:v>
                </c:pt>
                <c:pt idx="4585">
                  <c:v>1562817600</c:v>
                </c:pt>
                <c:pt idx="4586">
                  <c:v>1562821200</c:v>
                </c:pt>
                <c:pt idx="4587">
                  <c:v>1562824800</c:v>
                </c:pt>
                <c:pt idx="4588">
                  <c:v>1562828400</c:v>
                </c:pt>
                <c:pt idx="4589">
                  <c:v>1562832000</c:v>
                </c:pt>
                <c:pt idx="4590">
                  <c:v>1562835600</c:v>
                </c:pt>
                <c:pt idx="4591">
                  <c:v>1562839200</c:v>
                </c:pt>
                <c:pt idx="4592">
                  <c:v>1562842800</c:v>
                </c:pt>
                <c:pt idx="4593">
                  <c:v>1562846400</c:v>
                </c:pt>
                <c:pt idx="4594">
                  <c:v>1562850000</c:v>
                </c:pt>
                <c:pt idx="4595">
                  <c:v>1562853600</c:v>
                </c:pt>
                <c:pt idx="4596">
                  <c:v>1562857200</c:v>
                </c:pt>
                <c:pt idx="4597">
                  <c:v>1562860800</c:v>
                </c:pt>
                <c:pt idx="4598">
                  <c:v>1562864400</c:v>
                </c:pt>
                <c:pt idx="4599">
                  <c:v>1562868000</c:v>
                </c:pt>
                <c:pt idx="4600">
                  <c:v>1562871600</c:v>
                </c:pt>
                <c:pt idx="4601">
                  <c:v>1562875200</c:v>
                </c:pt>
                <c:pt idx="4602">
                  <c:v>1562878800</c:v>
                </c:pt>
                <c:pt idx="4603">
                  <c:v>1562882400</c:v>
                </c:pt>
                <c:pt idx="4604">
                  <c:v>1562886000</c:v>
                </c:pt>
                <c:pt idx="4605">
                  <c:v>1562889600</c:v>
                </c:pt>
                <c:pt idx="4606">
                  <c:v>1562893200</c:v>
                </c:pt>
                <c:pt idx="4607">
                  <c:v>1562896800</c:v>
                </c:pt>
                <c:pt idx="4608">
                  <c:v>1562900400</c:v>
                </c:pt>
                <c:pt idx="4609">
                  <c:v>1562904000</c:v>
                </c:pt>
                <c:pt idx="4610">
                  <c:v>1562907600</c:v>
                </c:pt>
                <c:pt idx="4611">
                  <c:v>1562911200</c:v>
                </c:pt>
                <c:pt idx="4612">
                  <c:v>1562914800</c:v>
                </c:pt>
                <c:pt idx="4613">
                  <c:v>1562918400</c:v>
                </c:pt>
                <c:pt idx="4614">
                  <c:v>1562922000</c:v>
                </c:pt>
                <c:pt idx="4615">
                  <c:v>1562925600</c:v>
                </c:pt>
                <c:pt idx="4616">
                  <c:v>1562929200</c:v>
                </c:pt>
                <c:pt idx="4617">
                  <c:v>1562932800</c:v>
                </c:pt>
                <c:pt idx="4618">
                  <c:v>1562936400</c:v>
                </c:pt>
                <c:pt idx="4619">
                  <c:v>1562940000</c:v>
                </c:pt>
                <c:pt idx="4620">
                  <c:v>1562943600</c:v>
                </c:pt>
                <c:pt idx="4621">
                  <c:v>1562947200</c:v>
                </c:pt>
                <c:pt idx="4622">
                  <c:v>1562950800</c:v>
                </c:pt>
                <c:pt idx="4623">
                  <c:v>1562954400</c:v>
                </c:pt>
                <c:pt idx="4624">
                  <c:v>1562958000</c:v>
                </c:pt>
                <c:pt idx="4625">
                  <c:v>1562961600</c:v>
                </c:pt>
                <c:pt idx="4626">
                  <c:v>1562965200</c:v>
                </c:pt>
                <c:pt idx="4627">
                  <c:v>1562968800</c:v>
                </c:pt>
                <c:pt idx="4628">
                  <c:v>1562972400</c:v>
                </c:pt>
                <c:pt idx="4629">
                  <c:v>1562976000</c:v>
                </c:pt>
                <c:pt idx="4630">
                  <c:v>1562979600</c:v>
                </c:pt>
                <c:pt idx="4631">
                  <c:v>1562983200</c:v>
                </c:pt>
                <c:pt idx="4632">
                  <c:v>1562986800</c:v>
                </c:pt>
                <c:pt idx="4633">
                  <c:v>1562990400</c:v>
                </c:pt>
                <c:pt idx="4634">
                  <c:v>1562994000</c:v>
                </c:pt>
                <c:pt idx="4635">
                  <c:v>1562997600</c:v>
                </c:pt>
                <c:pt idx="4636">
                  <c:v>1563001200</c:v>
                </c:pt>
                <c:pt idx="4637">
                  <c:v>1563004800</c:v>
                </c:pt>
                <c:pt idx="4638">
                  <c:v>1563008400</c:v>
                </c:pt>
                <c:pt idx="4639">
                  <c:v>1563012000</c:v>
                </c:pt>
                <c:pt idx="4640">
                  <c:v>1563015600</c:v>
                </c:pt>
                <c:pt idx="4641">
                  <c:v>1563019200</c:v>
                </c:pt>
                <c:pt idx="4642">
                  <c:v>1563022800</c:v>
                </c:pt>
                <c:pt idx="4643">
                  <c:v>1563026400</c:v>
                </c:pt>
                <c:pt idx="4644">
                  <c:v>1563030000</c:v>
                </c:pt>
                <c:pt idx="4645">
                  <c:v>1563033600</c:v>
                </c:pt>
                <c:pt idx="4646">
                  <c:v>1563037200</c:v>
                </c:pt>
                <c:pt idx="4647">
                  <c:v>1563040800</c:v>
                </c:pt>
                <c:pt idx="4648">
                  <c:v>1563044400</c:v>
                </c:pt>
                <c:pt idx="4649">
                  <c:v>1563048000</c:v>
                </c:pt>
                <c:pt idx="4650">
                  <c:v>1563051600</c:v>
                </c:pt>
                <c:pt idx="4651">
                  <c:v>1563055200</c:v>
                </c:pt>
                <c:pt idx="4652">
                  <c:v>1563058800</c:v>
                </c:pt>
                <c:pt idx="4653">
                  <c:v>1563062400</c:v>
                </c:pt>
                <c:pt idx="4654">
                  <c:v>1563066000</c:v>
                </c:pt>
                <c:pt idx="4655">
                  <c:v>1563069600</c:v>
                </c:pt>
                <c:pt idx="4656">
                  <c:v>1563073200</c:v>
                </c:pt>
                <c:pt idx="4657">
                  <c:v>1563076800</c:v>
                </c:pt>
                <c:pt idx="4658">
                  <c:v>1563080400</c:v>
                </c:pt>
                <c:pt idx="4659">
                  <c:v>1563084000</c:v>
                </c:pt>
                <c:pt idx="4660">
                  <c:v>1563087600</c:v>
                </c:pt>
                <c:pt idx="4661">
                  <c:v>1563091200</c:v>
                </c:pt>
                <c:pt idx="4662">
                  <c:v>1563094800</c:v>
                </c:pt>
                <c:pt idx="4663">
                  <c:v>1563098400</c:v>
                </c:pt>
                <c:pt idx="4664">
                  <c:v>1563102000</c:v>
                </c:pt>
                <c:pt idx="4665">
                  <c:v>1563105600</c:v>
                </c:pt>
                <c:pt idx="4666">
                  <c:v>1563109200</c:v>
                </c:pt>
                <c:pt idx="4667">
                  <c:v>1563112800</c:v>
                </c:pt>
                <c:pt idx="4668">
                  <c:v>1563116400</c:v>
                </c:pt>
                <c:pt idx="4669">
                  <c:v>1563120000</c:v>
                </c:pt>
                <c:pt idx="4670">
                  <c:v>1563123600</c:v>
                </c:pt>
                <c:pt idx="4671">
                  <c:v>1563127200</c:v>
                </c:pt>
                <c:pt idx="4672">
                  <c:v>1563130800</c:v>
                </c:pt>
                <c:pt idx="4673">
                  <c:v>1563134400</c:v>
                </c:pt>
                <c:pt idx="4674">
                  <c:v>1563138000</c:v>
                </c:pt>
                <c:pt idx="4675">
                  <c:v>1563141600</c:v>
                </c:pt>
                <c:pt idx="4676">
                  <c:v>1563145200</c:v>
                </c:pt>
                <c:pt idx="4677">
                  <c:v>1563148800</c:v>
                </c:pt>
                <c:pt idx="4678">
                  <c:v>1563152400</c:v>
                </c:pt>
                <c:pt idx="4679">
                  <c:v>1563156000</c:v>
                </c:pt>
                <c:pt idx="4680">
                  <c:v>1563159600</c:v>
                </c:pt>
                <c:pt idx="4681">
                  <c:v>1563163200</c:v>
                </c:pt>
                <c:pt idx="4682">
                  <c:v>1563166800</c:v>
                </c:pt>
                <c:pt idx="4683">
                  <c:v>1563170400</c:v>
                </c:pt>
                <c:pt idx="4684">
                  <c:v>1563174000</c:v>
                </c:pt>
                <c:pt idx="4685">
                  <c:v>1563177600</c:v>
                </c:pt>
                <c:pt idx="4686">
                  <c:v>1563181200</c:v>
                </c:pt>
                <c:pt idx="4687">
                  <c:v>1563184800</c:v>
                </c:pt>
                <c:pt idx="4688">
                  <c:v>1563188400</c:v>
                </c:pt>
                <c:pt idx="4689">
                  <c:v>1563192000</c:v>
                </c:pt>
                <c:pt idx="4690">
                  <c:v>1563195600</c:v>
                </c:pt>
                <c:pt idx="4691">
                  <c:v>1563199200</c:v>
                </c:pt>
                <c:pt idx="4692">
                  <c:v>1563202800</c:v>
                </c:pt>
                <c:pt idx="4693">
                  <c:v>1563206400</c:v>
                </c:pt>
                <c:pt idx="4694">
                  <c:v>1563210000</c:v>
                </c:pt>
                <c:pt idx="4695">
                  <c:v>1563213600</c:v>
                </c:pt>
                <c:pt idx="4696">
                  <c:v>1563217200</c:v>
                </c:pt>
                <c:pt idx="4697">
                  <c:v>1563220800</c:v>
                </c:pt>
                <c:pt idx="4698">
                  <c:v>1563224400</c:v>
                </c:pt>
                <c:pt idx="4699">
                  <c:v>1563228000</c:v>
                </c:pt>
                <c:pt idx="4700">
                  <c:v>1563231600</c:v>
                </c:pt>
                <c:pt idx="4701">
                  <c:v>1563235200</c:v>
                </c:pt>
                <c:pt idx="4702">
                  <c:v>1563238800</c:v>
                </c:pt>
                <c:pt idx="4703">
                  <c:v>1563242400</c:v>
                </c:pt>
                <c:pt idx="4704">
                  <c:v>1563246000</c:v>
                </c:pt>
                <c:pt idx="4705">
                  <c:v>1563249600</c:v>
                </c:pt>
                <c:pt idx="4706">
                  <c:v>1563253200</c:v>
                </c:pt>
                <c:pt idx="4707">
                  <c:v>1563256800</c:v>
                </c:pt>
                <c:pt idx="4708">
                  <c:v>1563260400</c:v>
                </c:pt>
                <c:pt idx="4709">
                  <c:v>1563264000</c:v>
                </c:pt>
                <c:pt idx="4710">
                  <c:v>1563267600</c:v>
                </c:pt>
                <c:pt idx="4711">
                  <c:v>1563271200</c:v>
                </c:pt>
                <c:pt idx="4712">
                  <c:v>1563274800</c:v>
                </c:pt>
                <c:pt idx="4713">
                  <c:v>1563278400</c:v>
                </c:pt>
                <c:pt idx="4714">
                  <c:v>1563282000</c:v>
                </c:pt>
                <c:pt idx="4715">
                  <c:v>1563285600</c:v>
                </c:pt>
                <c:pt idx="4716">
                  <c:v>1563289200</c:v>
                </c:pt>
                <c:pt idx="4717">
                  <c:v>1563292800</c:v>
                </c:pt>
                <c:pt idx="4718">
                  <c:v>1563296400</c:v>
                </c:pt>
                <c:pt idx="4719">
                  <c:v>1563300000</c:v>
                </c:pt>
                <c:pt idx="4720">
                  <c:v>1563303600</c:v>
                </c:pt>
                <c:pt idx="4721">
                  <c:v>1563307200</c:v>
                </c:pt>
                <c:pt idx="4722">
                  <c:v>1563310800</c:v>
                </c:pt>
                <c:pt idx="4723">
                  <c:v>1563314400</c:v>
                </c:pt>
                <c:pt idx="4724">
                  <c:v>1563318000</c:v>
                </c:pt>
                <c:pt idx="4725">
                  <c:v>1563321600</c:v>
                </c:pt>
                <c:pt idx="4726">
                  <c:v>1563325200</c:v>
                </c:pt>
                <c:pt idx="4727">
                  <c:v>1563328800</c:v>
                </c:pt>
                <c:pt idx="4728">
                  <c:v>1563332400</c:v>
                </c:pt>
                <c:pt idx="4729">
                  <c:v>1563336000</c:v>
                </c:pt>
                <c:pt idx="4730">
                  <c:v>1563339600</c:v>
                </c:pt>
                <c:pt idx="4731">
                  <c:v>1563343200</c:v>
                </c:pt>
                <c:pt idx="4732">
                  <c:v>1563346800</c:v>
                </c:pt>
                <c:pt idx="4733">
                  <c:v>1563350400</c:v>
                </c:pt>
                <c:pt idx="4734">
                  <c:v>1563354000</c:v>
                </c:pt>
                <c:pt idx="4735">
                  <c:v>1563357600</c:v>
                </c:pt>
                <c:pt idx="4736">
                  <c:v>1563361200</c:v>
                </c:pt>
                <c:pt idx="4737">
                  <c:v>1563364800</c:v>
                </c:pt>
                <c:pt idx="4738">
                  <c:v>1563368400</c:v>
                </c:pt>
                <c:pt idx="4739">
                  <c:v>1563372000</c:v>
                </c:pt>
                <c:pt idx="4740">
                  <c:v>1563375600</c:v>
                </c:pt>
                <c:pt idx="4741">
                  <c:v>1563379200</c:v>
                </c:pt>
                <c:pt idx="4742">
                  <c:v>1563382800</c:v>
                </c:pt>
                <c:pt idx="4743">
                  <c:v>1563386400</c:v>
                </c:pt>
                <c:pt idx="4744">
                  <c:v>1563390000</c:v>
                </c:pt>
                <c:pt idx="4745">
                  <c:v>1563393600</c:v>
                </c:pt>
                <c:pt idx="4746">
                  <c:v>1563397200</c:v>
                </c:pt>
                <c:pt idx="4747">
                  <c:v>1563400800</c:v>
                </c:pt>
                <c:pt idx="4748">
                  <c:v>1563404400</c:v>
                </c:pt>
                <c:pt idx="4749">
                  <c:v>1563408000</c:v>
                </c:pt>
                <c:pt idx="4750">
                  <c:v>1563411600</c:v>
                </c:pt>
                <c:pt idx="4751">
                  <c:v>1563415200</c:v>
                </c:pt>
                <c:pt idx="4752">
                  <c:v>1563418800</c:v>
                </c:pt>
                <c:pt idx="4753">
                  <c:v>1563422400</c:v>
                </c:pt>
                <c:pt idx="4754">
                  <c:v>1563426000</c:v>
                </c:pt>
                <c:pt idx="4755">
                  <c:v>1563429600</c:v>
                </c:pt>
                <c:pt idx="4756">
                  <c:v>1563433200</c:v>
                </c:pt>
                <c:pt idx="4757">
                  <c:v>1563436800</c:v>
                </c:pt>
                <c:pt idx="4758">
                  <c:v>1563440400</c:v>
                </c:pt>
                <c:pt idx="4759">
                  <c:v>1563444000</c:v>
                </c:pt>
                <c:pt idx="4760">
                  <c:v>1563447600</c:v>
                </c:pt>
                <c:pt idx="4761">
                  <c:v>1563451200</c:v>
                </c:pt>
                <c:pt idx="4762">
                  <c:v>1563454800</c:v>
                </c:pt>
                <c:pt idx="4763">
                  <c:v>1563458400</c:v>
                </c:pt>
                <c:pt idx="4764">
                  <c:v>1563462000</c:v>
                </c:pt>
                <c:pt idx="4765">
                  <c:v>1563465600</c:v>
                </c:pt>
                <c:pt idx="4766">
                  <c:v>1563469200</c:v>
                </c:pt>
                <c:pt idx="4767">
                  <c:v>1563472800</c:v>
                </c:pt>
                <c:pt idx="4768">
                  <c:v>1563476400</c:v>
                </c:pt>
                <c:pt idx="4769">
                  <c:v>1563480000</c:v>
                </c:pt>
                <c:pt idx="4770">
                  <c:v>1563483600</c:v>
                </c:pt>
                <c:pt idx="4771">
                  <c:v>1563487200</c:v>
                </c:pt>
                <c:pt idx="4772">
                  <c:v>1563490800</c:v>
                </c:pt>
                <c:pt idx="4773">
                  <c:v>1563494400</c:v>
                </c:pt>
                <c:pt idx="4774">
                  <c:v>1563498000</c:v>
                </c:pt>
                <c:pt idx="4775">
                  <c:v>1563501600</c:v>
                </c:pt>
                <c:pt idx="4776">
                  <c:v>1563505200</c:v>
                </c:pt>
                <c:pt idx="4777">
                  <c:v>1563508800</c:v>
                </c:pt>
                <c:pt idx="4778">
                  <c:v>1563512400</c:v>
                </c:pt>
                <c:pt idx="4779">
                  <c:v>1563516000</c:v>
                </c:pt>
                <c:pt idx="4780">
                  <c:v>1563519600</c:v>
                </c:pt>
                <c:pt idx="4781">
                  <c:v>1563523200</c:v>
                </c:pt>
                <c:pt idx="4782">
                  <c:v>1563526800</c:v>
                </c:pt>
                <c:pt idx="4783">
                  <c:v>1563530400</c:v>
                </c:pt>
                <c:pt idx="4784">
                  <c:v>1563534000</c:v>
                </c:pt>
                <c:pt idx="4785">
                  <c:v>1563537600</c:v>
                </c:pt>
                <c:pt idx="4786">
                  <c:v>1563541200</c:v>
                </c:pt>
                <c:pt idx="4787">
                  <c:v>1563544800</c:v>
                </c:pt>
                <c:pt idx="4788">
                  <c:v>1563548400</c:v>
                </c:pt>
                <c:pt idx="4789">
                  <c:v>1563552000</c:v>
                </c:pt>
                <c:pt idx="4790">
                  <c:v>1563555600</c:v>
                </c:pt>
                <c:pt idx="4791">
                  <c:v>1563559200</c:v>
                </c:pt>
                <c:pt idx="4792">
                  <c:v>1563562800</c:v>
                </c:pt>
                <c:pt idx="4793">
                  <c:v>1563566400</c:v>
                </c:pt>
                <c:pt idx="4794">
                  <c:v>1563570000</c:v>
                </c:pt>
                <c:pt idx="4795">
                  <c:v>1563573600</c:v>
                </c:pt>
                <c:pt idx="4796">
                  <c:v>1563577200</c:v>
                </c:pt>
                <c:pt idx="4797">
                  <c:v>1563580800</c:v>
                </c:pt>
                <c:pt idx="4798">
                  <c:v>1563584400</c:v>
                </c:pt>
                <c:pt idx="4799">
                  <c:v>1563588000</c:v>
                </c:pt>
                <c:pt idx="4800">
                  <c:v>1563591600</c:v>
                </c:pt>
                <c:pt idx="4801">
                  <c:v>1563595200</c:v>
                </c:pt>
                <c:pt idx="4802">
                  <c:v>1563598800</c:v>
                </c:pt>
                <c:pt idx="4803">
                  <c:v>1563602400</c:v>
                </c:pt>
                <c:pt idx="4804">
                  <c:v>1563606000</c:v>
                </c:pt>
                <c:pt idx="4805">
                  <c:v>1563609600</c:v>
                </c:pt>
                <c:pt idx="4806">
                  <c:v>1563613200</c:v>
                </c:pt>
                <c:pt idx="4807">
                  <c:v>1563616800</c:v>
                </c:pt>
                <c:pt idx="4808">
                  <c:v>1563620400</c:v>
                </c:pt>
                <c:pt idx="4809">
                  <c:v>1563624000</c:v>
                </c:pt>
                <c:pt idx="4810">
                  <c:v>1563627600</c:v>
                </c:pt>
                <c:pt idx="4811">
                  <c:v>1563631200</c:v>
                </c:pt>
                <c:pt idx="4812">
                  <c:v>1563634800</c:v>
                </c:pt>
                <c:pt idx="4813">
                  <c:v>1563638400</c:v>
                </c:pt>
                <c:pt idx="4814">
                  <c:v>1563642000</c:v>
                </c:pt>
                <c:pt idx="4815">
                  <c:v>1563645600</c:v>
                </c:pt>
                <c:pt idx="4816">
                  <c:v>1563649200</c:v>
                </c:pt>
                <c:pt idx="4817">
                  <c:v>1563652800</c:v>
                </c:pt>
                <c:pt idx="4818">
                  <c:v>1563656400</c:v>
                </c:pt>
                <c:pt idx="4819">
                  <c:v>1563660000</c:v>
                </c:pt>
                <c:pt idx="4820">
                  <c:v>1563663600</c:v>
                </c:pt>
                <c:pt idx="4821">
                  <c:v>1563667200</c:v>
                </c:pt>
                <c:pt idx="4822">
                  <c:v>1563670800</c:v>
                </c:pt>
                <c:pt idx="4823">
                  <c:v>1563674400</c:v>
                </c:pt>
                <c:pt idx="4824">
                  <c:v>1563678000</c:v>
                </c:pt>
                <c:pt idx="4825">
                  <c:v>1563681600</c:v>
                </c:pt>
                <c:pt idx="4826">
                  <c:v>1563685200</c:v>
                </c:pt>
                <c:pt idx="4827">
                  <c:v>1563688800</c:v>
                </c:pt>
                <c:pt idx="4828">
                  <c:v>1563692400</c:v>
                </c:pt>
                <c:pt idx="4829">
                  <c:v>1563696000</c:v>
                </c:pt>
                <c:pt idx="4830">
                  <c:v>1563699600</c:v>
                </c:pt>
                <c:pt idx="4831">
                  <c:v>1563703200</c:v>
                </c:pt>
                <c:pt idx="4832">
                  <c:v>1563706800</c:v>
                </c:pt>
                <c:pt idx="4833">
                  <c:v>1563710400</c:v>
                </c:pt>
                <c:pt idx="4834">
                  <c:v>1563714000</c:v>
                </c:pt>
                <c:pt idx="4835">
                  <c:v>1563717600</c:v>
                </c:pt>
                <c:pt idx="4836">
                  <c:v>1563721200</c:v>
                </c:pt>
                <c:pt idx="4837">
                  <c:v>1563724800</c:v>
                </c:pt>
                <c:pt idx="4838">
                  <c:v>1563728400</c:v>
                </c:pt>
                <c:pt idx="4839">
                  <c:v>1563732000</c:v>
                </c:pt>
                <c:pt idx="4840">
                  <c:v>1563735600</c:v>
                </c:pt>
                <c:pt idx="4841">
                  <c:v>1563739200</c:v>
                </c:pt>
                <c:pt idx="4842">
                  <c:v>1563742800</c:v>
                </c:pt>
                <c:pt idx="4843">
                  <c:v>1563746400</c:v>
                </c:pt>
                <c:pt idx="4844">
                  <c:v>1563750000</c:v>
                </c:pt>
                <c:pt idx="4845">
                  <c:v>1563753600</c:v>
                </c:pt>
                <c:pt idx="4846">
                  <c:v>1563757200</c:v>
                </c:pt>
                <c:pt idx="4847">
                  <c:v>1563760800</c:v>
                </c:pt>
                <c:pt idx="4848">
                  <c:v>1563764400</c:v>
                </c:pt>
                <c:pt idx="4849">
                  <c:v>1563768000</c:v>
                </c:pt>
                <c:pt idx="4850">
                  <c:v>1563771600</c:v>
                </c:pt>
                <c:pt idx="4851">
                  <c:v>1563775200</c:v>
                </c:pt>
                <c:pt idx="4852">
                  <c:v>1563778800</c:v>
                </c:pt>
                <c:pt idx="4853">
                  <c:v>1563782400</c:v>
                </c:pt>
                <c:pt idx="4854">
                  <c:v>1563786000</c:v>
                </c:pt>
                <c:pt idx="4855">
                  <c:v>1563789600</c:v>
                </c:pt>
                <c:pt idx="4856">
                  <c:v>1563793200</c:v>
                </c:pt>
                <c:pt idx="4857">
                  <c:v>1563796800</c:v>
                </c:pt>
                <c:pt idx="4858">
                  <c:v>1563800400</c:v>
                </c:pt>
                <c:pt idx="4859">
                  <c:v>1563804000</c:v>
                </c:pt>
                <c:pt idx="4860">
                  <c:v>1563807600</c:v>
                </c:pt>
                <c:pt idx="4861">
                  <c:v>1563811200</c:v>
                </c:pt>
                <c:pt idx="4862">
                  <c:v>1563814800</c:v>
                </c:pt>
                <c:pt idx="4863">
                  <c:v>1563818400</c:v>
                </c:pt>
                <c:pt idx="4864">
                  <c:v>1563822000</c:v>
                </c:pt>
                <c:pt idx="4865">
                  <c:v>1563825600</c:v>
                </c:pt>
                <c:pt idx="4866">
                  <c:v>1563829200</c:v>
                </c:pt>
                <c:pt idx="4867">
                  <c:v>1563832800</c:v>
                </c:pt>
                <c:pt idx="4868">
                  <c:v>1563836400</c:v>
                </c:pt>
                <c:pt idx="4869">
                  <c:v>1563840000</c:v>
                </c:pt>
                <c:pt idx="4870">
                  <c:v>1563843600</c:v>
                </c:pt>
                <c:pt idx="4871">
                  <c:v>1563847200</c:v>
                </c:pt>
                <c:pt idx="4872">
                  <c:v>1563850800</c:v>
                </c:pt>
                <c:pt idx="4873">
                  <c:v>1563854400</c:v>
                </c:pt>
                <c:pt idx="4874">
                  <c:v>1563858000</c:v>
                </c:pt>
                <c:pt idx="4875">
                  <c:v>1563861600</c:v>
                </c:pt>
                <c:pt idx="4876">
                  <c:v>1563865200</c:v>
                </c:pt>
                <c:pt idx="4877">
                  <c:v>1563868800</c:v>
                </c:pt>
                <c:pt idx="4878">
                  <c:v>1563872400</c:v>
                </c:pt>
                <c:pt idx="4879">
                  <c:v>1563876000</c:v>
                </c:pt>
                <c:pt idx="4880">
                  <c:v>1563879600</c:v>
                </c:pt>
                <c:pt idx="4881">
                  <c:v>1563883200</c:v>
                </c:pt>
                <c:pt idx="4882">
                  <c:v>1563886800</c:v>
                </c:pt>
                <c:pt idx="4883">
                  <c:v>1563890400</c:v>
                </c:pt>
                <c:pt idx="4884">
                  <c:v>1563894000</c:v>
                </c:pt>
                <c:pt idx="4885">
                  <c:v>1563897600</c:v>
                </c:pt>
                <c:pt idx="4886">
                  <c:v>1563901200</c:v>
                </c:pt>
                <c:pt idx="4887">
                  <c:v>1563904800</c:v>
                </c:pt>
                <c:pt idx="4888">
                  <c:v>1563908400</c:v>
                </c:pt>
                <c:pt idx="4889">
                  <c:v>1563912000</c:v>
                </c:pt>
                <c:pt idx="4890">
                  <c:v>1563915600</c:v>
                </c:pt>
                <c:pt idx="4891">
                  <c:v>1563919200</c:v>
                </c:pt>
                <c:pt idx="4892">
                  <c:v>1563922800</c:v>
                </c:pt>
                <c:pt idx="4893">
                  <c:v>1563926400</c:v>
                </c:pt>
                <c:pt idx="4894">
                  <c:v>1563930000</c:v>
                </c:pt>
                <c:pt idx="4895">
                  <c:v>1563933600</c:v>
                </c:pt>
                <c:pt idx="4896">
                  <c:v>1563937200</c:v>
                </c:pt>
                <c:pt idx="4897">
                  <c:v>1563940800</c:v>
                </c:pt>
                <c:pt idx="4898">
                  <c:v>1563944400</c:v>
                </c:pt>
                <c:pt idx="4899">
                  <c:v>1563948000</c:v>
                </c:pt>
                <c:pt idx="4900">
                  <c:v>1563951600</c:v>
                </c:pt>
                <c:pt idx="4901">
                  <c:v>1563955200</c:v>
                </c:pt>
                <c:pt idx="4902">
                  <c:v>1563958800</c:v>
                </c:pt>
                <c:pt idx="4903">
                  <c:v>1563962400</c:v>
                </c:pt>
                <c:pt idx="4904">
                  <c:v>1563966000</c:v>
                </c:pt>
                <c:pt idx="4905">
                  <c:v>1563969600</c:v>
                </c:pt>
                <c:pt idx="4906">
                  <c:v>1563973200</c:v>
                </c:pt>
                <c:pt idx="4907">
                  <c:v>1563976800</c:v>
                </c:pt>
                <c:pt idx="4908">
                  <c:v>1563980400</c:v>
                </c:pt>
                <c:pt idx="4909">
                  <c:v>1563984000</c:v>
                </c:pt>
                <c:pt idx="4910">
                  <c:v>1563987600</c:v>
                </c:pt>
                <c:pt idx="4911">
                  <c:v>1563991200</c:v>
                </c:pt>
                <c:pt idx="4912">
                  <c:v>1563994800</c:v>
                </c:pt>
                <c:pt idx="4913">
                  <c:v>1563998400</c:v>
                </c:pt>
                <c:pt idx="4914">
                  <c:v>1564002000</c:v>
                </c:pt>
                <c:pt idx="4915">
                  <c:v>1564005600</c:v>
                </c:pt>
                <c:pt idx="4916">
                  <c:v>1564009200</c:v>
                </c:pt>
                <c:pt idx="4917">
                  <c:v>1564012800</c:v>
                </c:pt>
                <c:pt idx="4918">
                  <c:v>1564016400</c:v>
                </c:pt>
                <c:pt idx="4919">
                  <c:v>1564020000</c:v>
                </c:pt>
                <c:pt idx="4920">
                  <c:v>1564023600</c:v>
                </c:pt>
                <c:pt idx="4921">
                  <c:v>1564027200</c:v>
                </c:pt>
                <c:pt idx="4922">
                  <c:v>1564030800</c:v>
                </c:pt>
                <c:pt idx="4923">
                  <c:v>1564034400</c:v>
                </c:pt>
                <c:pt idx="4924">
                  <c:v>1564038000</c:v>
                </c:pt>
                <c:pt idx="4925">
                  <c:v>1564041600</c:v>
                </c:pt>
                <c:pt idx="4926">
                  <c:v>1564045200</c:v>
                </c:pt>
                <c:pt idx="4927">
                  <c:v>1564048800</c:v>
                </c:pt>
                <c:pt idx="4928">
                  <c:v>1564052400</c:v>
                </c:pt>
                <c:pt idx="4929">
                  <c:v>1564056000</c:v>
                </c:pt>
                <c:pt idx="4930">
                  <c:v>1564059600</c:v>
                </c:pt>
                <c:pt idx="4931">
                  <c:v>1564063200</c:v>
                </c:pt>
                <c:pt idx="4932">
                  <c:v>1564066800</c:v>
                </c:pt>
                <c:pt idx="4933">
                  <c:v>1564070400</c:v>
                </c:pt>
                <c:pt idx="4934">
                  <c:v>1564074000</c:v>
                </c:pt>
                <c:pt idx="4935">
                  <c:v>1564077600</c:v>
                </c:pt>
                <c:pt idx="4936">
                  <c:v>1564081200</c:v>
                </c:pt>
                <c:pt idx="4937">
                  <c:v>1564084800</c:v>
                </c:pt>
                <c:pt idx="4938">
                  <c:v>1564088400</c:v>
                </c:pt>
                <c:pt idx="4939">
                  <c:v>1564092000</c:v>
                </c:pt>
                <c:pt idx="4940">
                  <c:v>1564095600</c:v>
                </c:pt>
                <c:pt idx="4941">
                  <c:v>1564099200</c:v>
                </c:pt>
                <c:pt idx="4942">
                  <c:v>1564102800</c:v>
                </c:pt>
                <c:pt idx="4943">
                  <c:v>1564106400</c:v>
                </c:pt>
                <c:pt idx="4944">
                  <c:v>1564110000</c:v>
                </c:pt>
                <c:pt idx="4945">
                  <c:v>1564113600</c:v>
                </c:pt>
                <c:pt idx="4946">
                  <c:v>1564117200</c:v>
                </c:pt>
                <c:pt idx="4947">
                  <c:v>1564120800</c:v>
                </c:pt>
                <c:pt idx="4948">
                  <c:v>1564124400</c:v>
                </c:pt>
                <c:pt idx="4949">
                  <c:v>1564128000</c:v>
                </c:pt>
                <c:pt idx="4950">
                  <c:v>1564131600</c:v>
                </c:pt>
                <c:pt idx="4951">
                  <c:v>1564135200</c:v>
                </c:pt>
                <c:pt idx="4952">
                  <c:v>1564138800</c:v>
                </c:pt>
                <c:pt idx="4953">
                  <c:v>1564142400</c:v>
                </c:pt>
                <c:pt idx="4954">
                  <c:v>1564146000</c:v>
                </c:pt>
                <c:pt idx="4955">
                  <c:v>1564149600</c:v>
                </c:pt>
                <c:pt idx="4956">
                  <c:v>1564153200</c:v>
                </c:pt>
                <c:pt idx="4957">
                  <c:v>1564156800</c:v>
                </c:pt>
                <c:pt idx="4958">
                  <c:v>1564160400</c:v>
                </c:pt>
                <c:pt idx="4959">
                  <c:v>1564164000</c:v>
                </c:pt>
                <c:pt idx="4960">
                  <c:v>1564167600</c:v>
                </c:pt>
                <c:pt idx="4961">
                  <c:v>1564171200</c:v>
                </c:pt>
                <c:pt idx="4962">
                  <c:v>1564174800</c:v>
                </c:pt>
                <c:pt idx="4963">
                  <c:v>1564178400</c:v>
                </c:pt>
                <c:pt idx="4964">
                  <c:v>1564182000</c:v>
                </c:pt>
                <c:pt idx="4965">
                  <c:v>1564185600</c:v>
                </c:pt>
                <c:pt idx="4966">
                  <c:v>1564189200</c:v>
                </c:pt>
                <c:pt idx="4967">
                  <c:v>1564192800</c:v>
                </c:pt>
                <c:pt idx="4968">
                  <c:v>1564196400</c:v>
                </c:pt>
                <c:pt idx="4969">
                  <c:v>1564200000</c:v>
                </c:pt>
                <c:pt idx="4970">
                  <c:v>1564203600</c:v>
                </c:pt>
                <c:pt idx="4971">
                  <c:v>1564207200</c:v>
                </c:pt>
                <c:pt idx="4972">
                  <c:v>1564210800</c:v>
                </c:pt>
                <c:pt idx="4973">
                  <c:v>1564214400</c:v>
                </c:pt>
                <c:pt idx="4974">
                  <c:v>1564218000</c:v>
                </c:pt>
                <c:pt idx="4975">
                  <c:v>1564221600</c:v>
                </c:pt>
                <c:pt idx="4976">
                  <c:v>1564225200</c:v>
                </c:pt>
                <c:pt idx="4977">
                  <c:v>1564228800</c:v>
                </c:pt>
                <c:pt idx="4978">
                  <c:v>1564232400</c:v>
                </c:pt>
                <c:pt idx="4979">
                  <c:v>1564236000</c:v>
                </c:pt>
                <c:pt idx="4980">
                  <c:v>1564239600</c:v>
                </c:pt>
                <c:pt idx="4981">
                  <c:v>1564243200</c:v>
                </c:pt>
                <c:pt idx="4982">
                  <c:v>1564246800</c:v>
                </c:pt>
                <c:pt idx="4983">
                  <c:v>1564250400</c:v>
                </c:pt>
                <c:pt idx="4984">
                  <c:v>1564254000</c:v>
                </c:pt>
                <c:pt idx="4985">
                  <c:v>1564257600</c:v>
                </c:pt>
                <c:pt idx="4986">
                  <c:v>1564261200</c:v>
                </c:pt>
                <c:pt idx="4987">
                  <c:v>1564264800</c:v>
                </c:pt>
                <c:pt idx="4988">
                  <c:v>1564268400</c:v>
                </c:pt>
                <c:pt idx="4989">
                  <c:v>1564272000</c:v>
                </c:pt>
                <c:pt idx="4990">
                  <c:v>1564275600</c:v>
                </c:pt>
                <c:pt idx="4991">
                  <c:v>1564279200</c:v>
                </c:pt>
                <c:pt idx="4992">
                  <c:v>1564282800</c:v>
                </c:pt>
                <c:pt idx="4993">
                  <c:v>1564286400</c:v>
                </c:pt>
                <c:pt idx="4994">
                  <c:v>1564290000</c:v>
                </c:pt>
                <c:pt idx="4995">
                  <c:v>1564293600</c:v>
                </c:pt>
                <c:pt idx="4996">
                  <c:v>1564297200</c:v>
                </c:pt>
                <c:pt idx="4997">
                  <c:v>1564300800</c:v>
                </c:pt>
                <c:pt idx="4998">
                  <c:v>1564304400</c:v>
                </c:pt>
                <c:pt idx="4999">
                  <c:v>1564308000</c:v>
                </c:pt>
                <c:pt idx="5000">
                  <c:v>1564311600</c:v>
                </c:pt>
                <c:pt idx="5001">
                  <c:v>1564315200</c:v>
                </c:pt>
                <c:pt idx="5002">
                  <c:v>1564318800</c:v>
                </c:pt>
                <c:pt idx="5003">
                  <c:v>1564322400</c:v>
                </c:pt>
                <c:pt idx="5004">
                  <c:v>1564326000</c:v>
                </c:pt>
                <c:pt idx="5005">
                  <c:v>1564329600</c:v>
                </c:pt>
                <c:pt idx="5006">
                  <c:v>1564333200</c:v>
                </c:pt>
                <c:pt idx="5007">
                  <c:v>1564336800</c:v>
                </c:pt>
                <c:pt idx="5008">
                  <c:v>1564340400</c:v>
                </c:pt>
                <c:pt idx="5009">
                  <c:v>1564344000</c:v>
                </c:pt>
                <c:pt idx="5010">
                  <c:v>1564347600</c:v>
                </c:pt>
                <c:pt idx="5011">
                  <c:v>1564351200</c:v>
                </c:pt>
                <c:pt idx="5012">
                  <c:v>1564354800</c:v>
                </c:pt>
                <c:pt idx="5013">
                  <c:v>1564358400</c:v>
                </c:pt>
                <c:pt idx="5014">
                  <c:v>1564362000</c:v>
                </c:pt>
                <c:pt idx="5015">
                  <c:v>1564365600</c:v>
                </c:pt>
                <c:pt idx="5016">
                  <c:v>1564369200</c:v>
                </c:pt>
                <c:pt idx="5017">
                  <c:v>1564372800</c:v>
                </c:pt>
                <c:pt idx="5018">
                  <c:v>1564376400</c:v>
                </c:pt>
                <c:pt idx="5019">
                  <c:v>1564380000</c:v>
                </c:pt>
                <c:pt idx="5020">
                  <c:v>1564383600</c:v>
                </c:pt>
                <c:pt idx="5021">
                  <c:v>1564387200</c:v>
                </c:pt>
                <c:pt idx="5022">
                  <c:v>1564390800</c:v>
                </c:pt>
                <c:pt idx="5023">
                  <c:v>1564394400</c:v>
                </c:pt>
                <c:pt idx="5024">
                  <c:v>1564398000</c:v>
                </c:pt>
                <c:pt idx="5025">
                  <c:v>1564401600</c:v>
                </c:pt>
                <c:pt idx="5026">
                  <c:v>1564405200</c:v>
                </c:pt>
                <c:pt idx="5027">
                  <c:v>1564408800</c:v>
                </c:pt>
                <c:pt idx="5028">
                  <c:v>1564412400</c:v>
                </c:pt>
                <c:pt idx="5029">
                  <c:v>1564416000</c:v>
                </c:pt>
                <c:pt idx="5030">
                  <c:v>1564419600</c:v>
                </c:pt>
                <c:pt idx="5031">
                  <c:v>1564423200</c:v>
                </c:pt>
                <c:pt idx="5032">
                  <c:v>1564426800</c:v>
                </c:pt>
                <c:pt idx="5033">
                  <c:v>1564430400</c:v>
                </c:pt>
                <c:pt idx="5034">
                  <c:v>1564434000</c:v>
                </c:pt>
                <c:pt idx="5035">
                  <c:v>1564437600</c:v>
                </c:pt>
                <c:pt idx="5036">
                  <c:v>1564441200</c:v>
                </c:pt>
                <c:pt idx="5037">
                  <c:v>1564444800</c:v>
                </c:pt>
                <c:pt idx="5038">
                  <c:v>1564448400</c:v>
                </c:pt>
                <c:pt idx="5039">
                  <c:v>1564452000</c:v>
                </c:pt>
                <c:pt idx="5040">
                  <c:v>1564455600</c:v>
                </c:pt>
                <c:pt idx="5041">
                  <c:v>1564459200</c:v>
                </c:pt>
                <c:pt idx="5042">
                  <c:v>1564462800</c:v>
                </c:pt>
                <c:pt idx="5043">
                  <c:v>1564466400</c:v>
                </c:pt>
                <c:pt idx="5044">
                  <c:v>1564470000</c:v>
                </c:pt>
                <c:pt idx="5045">
                  <c:v>1564473600</c:v>
                </c:pt>
                <c:pt idx="5046">
                  <c:v>1564477200</c:v>
                </c:pt>
                <c:pt idx="5047">
                  <c:v>1564480800</c:v>
                </c:pt>
                <c:pt idx="5048">
                  <c:v>1564484400</c:v>
                </c:pt>
                <c:pt idx="5049">
                  <c:v>1564488000</c:v>
                </c:pt>
                <c:pt idx="5050">
                  <c:v>1564491600</c:v>
                </c:pt>
                <c:pt idx="5051">
                  <c:v>1564495200</c:v>
                </c:pt>
                <c:pt idx="5052">
                  <c:v>1564498800</c:v>
                </c:pt>
                <c:pt idx="5053">
                  <c:v>1564502400</c:v>
                </c:pt>
                <c:pt idx="5054">
                  <c:v>1564506000</c:v>
                </c:pt>
                <c:pt idx="5055">
                  <c:v>1564509600</c:v>
                </c:pt>
                <c:pt idx="5056">
                  <c:v>1564513200</c:v>
                </c:pt>
                <c:pt idx="5057">
                  <c:v>1564516800</c:v>
                </c:pt>
                <c:pt idx="5058">
                  <c:v>1564520400</c:v>
                </c:pt>
                <c:pt idx="5059">
                  <c:v>1564524000</c:v>
                </c:pt>
                <c:pt idx="5060">
                  <c:v>1564527600</c:v>
                </c:pt>
                <c:pt idx="5061">
                  <c:v>1564531200</c:v>
                </c:pt>
                <c:pt idx="5062">
                  <c:v>1564534800</c:v>
                </c:pt>
                <c:pt idx="5063">
                  <c:v>1564538400</c:v>
                </c:pt>
                <c:pt idx="5064">
                  <c:v>1564542000</c:v>
                </c:pt>
                <c:pt idx="5065">
                  <c:v>1564545600</c:v>
                </c:pt>
                <c:pt idx="5066">
                  <c:v>1564549200</c:v>
                </c:pt>
                <c:pt idx="5067">
                  <c:v>1564552800</c:v>
                </c:pt>
                <c:pt idx="5068">
                  <c:v>1564556400</c:v>
                </c:pt>
                <c:pt idx="5069">
                  <c:v>1564560000</c:v>
                </c:pt>
                <c:pt idx="5070">
                  <c:v>1564563600</c:v>
                </c:pt>
                <c:pt idx="5071">
                  <c:v>1564567200</c:v>
                </c:pt>
                <c:pt idx="5072">
                  <c:v>1564570800</c:v>
                </c:pt>
                <c:pt idx="5073">
                  <c:v>1564574400</c:v>
                </c:pt>
                <c:pt idx="5074">
                  <c:v>1564578000</c:v>
                </c:pt>
                <c:pt idx="5075">
                  <c:v>1564581600</c:v>
                </c:pt>
                <c:pt idx="5076">
                  <c:v>1564585200</c:v>
                </c:pt>
                <c:pt idx="5077">
                  <c:v>1564588800</c:v>
                </c:pt>
                <c:pt idx="5078">
                  <c:v>1564592400</c:v>
                </c:pt>
                <c:pt idx="5079">
                  <c:v>1564596000</c:v>
                </c:pt>
                <c:pt idx="5080">
                  <c:v>1564599600</c:v>
                </c:pt>
                <c:pt idx="5081">
                  <c:v>1564603200</c:v>
                </c:pt>
                <c:pt idx="5082">
                  <c:v>1564606800</c:v>
                </c:pt>
                <c:pt idx="5083">
                  <c:v>1564610400</c:v>
                </c:pt>
                <c:pt idx="5084">
                  <c:v>1564614000</c:v>
                </c:pt>
                <c:pt idx="5085">
                  <c:v>1564617600</c:v>
                </c:pt>
                <c:pt idx="5086">
                  <c:v>1564621200</c:v>
                </c:pt>
                <c:pt idx="5087">
                  <c:v>1564624800</c:v>
                </c:pt>
                <c:pt idx="5088">
                  <c:v>1564628400</c:v>
                </c:pt>
                <c:pt idx="5089">
                  <c:v>1564632000</c:v>
                </c:pt>
                <c:pt idx="5090">
                  <c:v>1564635600</c:v>
                </c:pt>
                <c:pt idx="5091">
                  <c:v>1564639200</c:v>
                </c:pt>
                <c:pt idx="5092">
                  <c:v>1564642800</c:v>
                </c:pt>
                <c:pt idx="5093">
                  <c:v>1564646400</c:v>
                </c:pt>
                <c:pt idx="5094">
                  <c:v>1564650000</c:v>
                </c:pt>
                <c:pt idx="5095">
                  <c:v>1564653600</c:v>
                </c:pt>
                <c:pt idx="5096">
                  <c:v>1564657200</c:v>
                </c:pt>
                <c:pt idx="5097">
                  <c:v>1564660800</c:v>
                </c:pt>
                <c:pt idx="5098">
                  <c:v>1564664400</c:v>
                </c:pt>
                <c:pt idx="5099">
                  <c:v>1564668000</c:v>
                </c:pt>
                <c:pt idx="5100">
                  <c:v>1564671600</c:v>
                </c:pt>
                <c:pt idx="5101">
                  <c:v>1564675200</c:v>
                </c:pt>
                <c:pt idx="5102">
                  <c:v>1564678800</c:v>
                </c:pt>
                <c:pt idx="5103">
                  <c:v>1564682400</c:v>
                </c:pt>
                <c:pt idx="5104">
                  <c:v>1564686000</c:v>
                </c:pt>
                <c:pt idx="5105">
                  <c:v>1564689600</c:v>
                </c:pt>
                <c:pt idx="5106">
                  <c:v>1564693200</c:v>
                </c:pt>
                <c:pt idx="5107">
                  <c:v>1564696800</c:v>
                </c:pt>
                <c:pt idx="5108">
                  <c:v>1564700400</c:v>
                </c:pt>
                <c:pt idx="5109">
                  <c:v>1564704000</c:v>
                </c:pt>
                <c:pt idx="5110">
                  <c:v>1564707600</c:v>
                </c:pt>
                <c:pt idx="5111">
                  <c:v>1564711200</c:v>
                </c:pt>
                <c:pt idx="5112">
                  <c:v>1564714800</c:v>
                </c:pt>
                <c:pt idx="5113">
                  <c:v>1564718400</c:v>
                </c:pt>
                <c:pt idx="5114">
                  <c:v>1564722000</c:v>
                </c:pt>
                <c:pt idx="5115">
                  <c:v>1564725600</c:v>
                </c:pt>
                <c:pt idx="5116">
                  <c:v>1564729200</c:v>
                </c:pt>
                <c:pt idx="5117">
                  <c:v>1564732800</c:v>
                </c:pt>
                <c:pt idx="5118">
                  <c:v>1564736400</c:v>
                </c:pt>
                <c:pt idx="5119">
                  <c:v>1564740000</c:v>
                </c:pt>
                <c:pt idx="5120">
                  <c:v>1564743600</c:v>
                </c:pt>
                <c:pt idx="5121">
                  <c:v>1564747200</c:v>
                </c:pt>
                <c:pt idx="5122">
                  <c:v>1564750800</c:v>
                </c:pt>
                <c:pt idx="5123">
                  <c:v>1564754400</c:v>
                </c:pt>
                <c:pt idx="5124">
                  <c:v>1564758000</c:v>
                </c:pt>
                <c:pt idx="5125">
                  <c:v>1564761600</c:v>
                </c:pt>
                <c:pt idx="5126">
                  <c:v>1564765200</c:v>
                </c:pt>
                <c:pt idx="5127">
                  <c:v>1564768800</c:v>
                </c:pt>
                <c:pt idx="5128">
                  <c:v>1564772400</c:v>
                </c:pt>
                <c:pt idx="5129">
                  <c:v>1564776000</c:v>
                </c:pt>
                <c:pt idx="5130">
                  <c:v>1564779600</c:v>
                </c:pt>
                <c:pt idx="5131">
                  <c:v>1564783200</c:v>
                </c:pt>
                <c:pt idx="5132">
                  <c:v>1564786800</c:v>
                </c:pt>
                <c:pt idx="5133">
                  <c:v>1564790400</c:v>
                </c:pt>
                <c:pt idx="5134">
                  <c:v>1564794000</c:v>
                </c:pt>
                <c:pt idx="5135">
                  <c:v>1564797600</c:v>
                </c:pt>
                <c:pt idx="5136">
                  <c:v>1564801200</c:v>
                </c:pt>
                <c:pt idx="5137">
                  <c:v>1564804800</c:v>
                </c:pt>
                <c:pt idx="5138">
                  <c:v>1564808400</c:v>
                </c:pt>
                <c:pt idx="5139">
                  <c:v>1564812000</c:v>
                </c:pt>
                <c:pt idx="5140">
                  <c:v>1564815600</c:v>
                </c:pt>
                <c:pt idx="5141">
                  <c:v>1564819200</c:v>
                </c:pt>
                <c:pt idx="5142">
                  <c:v>1564822800</c:v>
                </c:pt>
                <c:pt idx="5143">
                  <c:v>1564826400</c:v>
                </c:pt>
                <c:pt idx="5144">
                  <c:v>1564830000</c:v>
                </c:pt>
                <c:pt idx="5145">
                  <c:v>1564833600</c:v>
                </c:pt>
                <c:pt idx="5146">
                  <c:v>1564837200</c:v>
                </c:pt>
                <c:pt idx="5147">
                  <c:v>1564840800</c:v>
                </c:pt>
                <c:pt idx="5148">
                  <c:v>1564844400</c:v>
                </c:pt>
                <c:pt idx="5149">
                  <c:v>1564848000</c:v>
                </c:pt>
                <c:pt idx="5150">
                  <c:v>1564851600</c:v>
                </c:pt>
                <c:pt idx="5151">
                  <c:v>1564855200</c:v>
                </c:pt>
                <c:pt idx="5152">
                  <c:v>1564858800</c:v>
                </c:pt>
                <c:pt idx="5153">
                  <c:v>1564862400</c:v>
                </c:pt>
                <c:pt idx="5154">
                  <c:v>1564866000</c:v>
                </c:pt>
                <c:pt idx="5155">
                  <c:v>1564869600</c:v>
                </c:pt>
                <c:pt idx="5156">
                  <c:v>1564873200</c:v>
                </c:pt>
                <c:pt idx="5157">
                  <c:v>1564876800</c:v>
                </c:pt>
                <c:pt idx="5158">
                  <c:v>1564880400</c:v>
                </c:pt>
                <c:pt idx="5159">
                  <c:v>1564884000</c:v>
                </c:pt>
                <c:pt idx="5160">
                  <c:v>1564887600</c:v>
                </c:pt>
                <c:pt idx="5161">
                  <c:v>1564891200</c:v>
                </c:pt>
                <c:pt idx="5162">
                  <c:v>1564894800</c:v>
                </c:pt>
                <c:pt idx="5163">
                  <c:v>1564898400</c:v>
                </c:pt>
                <c:pt idx="5164">
                  <c:v>1564902000</c:v>
                </c:pt>
                <c:pt idx="5165">
                  <c:v>1564905600</c:v>
                </c:pt>
                <c:pt idx="5166">
                  <c:v>1564909200</c:v>
                </c:pt>
                <c:pt idx="5167">
                  <c:v>1564912800</c:v>
                </c:pt>
                <c:pt idx="5168">
                  <c:v>1564916400</c:v>
                </c:pt>
                <c:pt idx="5169">
                  <c:v>1564920000</c:v>
                </c:pt>
                <c:pt idx="5170">
                  <c:v>1564923600</c:v>
                </c:pt>
                <c:pt idx="5171">
                  <c:v>1564927200</c:v>
                </c:pt>
                <c:pt idx="5172">
                  <c:v>1564930800</c:v>
                </c:pt>
                <c:pt idx="5173">
                  <c:v>1564934400</c:v>
                </c:pt>
                <c:pt idx="5174">
                  <c:v>1564938000</c:v>
                </c:pt>
                <c:pt idx="5175">
                  <c:v>1564941600</c:v>
                </c:pt>
                <c:pt idx="5176">
                  <c:v>1564945200</c:v>
                </c:pt>
                <c:pt idx="5177">
                  <c:v>1564948800</c:v>
                </c:pt>
                <c:pt idx="5178">
                  <c:v>1564952400</c:v>
                </c:pt>
                <c:pt idx="5179">
                  <c:v>1564956000</c:v>
                </c:pt>
                <c:pt idx="5180">
                  <c:v>1564959600</c:v>
                </c:pt>
                <c:pt idx="5181">
                  <c:v>1564963200</c:v>
                </c:pt>
                <c:pt idx="5182">
                  <c:v>1564966800</c:v>
                </c:pt>
                <c:pt idx="5183">
                  <c:v>1564970400</c:v>
                </c:pt>
                <c:pt idx="5184">
                  <c:v>1564974000</c:v>
                </c:pt>
                <c:pt idx="5185">
                  <c:v>1564977600</c:v>
                </c:pt>
                <c:pt idx="5186">
                  <c:v>1564981200</c:v>
                </c:pt>
                <c:pt idx="5187">
                  <c:v>1564984800</c:v>
                </c:pt>
                <c:pt idx="5188">
                  <c:v>1564988400</c:v>
                </c:pt>
                <c:pt idx="5189">
                  <c:v>1564992000</c:v>
                </c:pt>
                <c:pt idx="5190">
                  <c:v>1564995600</c:v>
                </c:pt>
                <c:pt idx="5191">
                  <c:v>1564999200</c:v>
                </c:pt>
                <c:pt idx="5192">
                  <c:v>1565002800</c:v>
                </c:pt>
                <c:pt idx="5193">
                  <c:v>1565006400</c:v>
                </c:pt>
                <c:pt idx="5194">
                  <c:v>1565010000</c:v>
                </c:pt>
                <c:pt idx="5195">
                  <c:v>1565013600</c:v>
                </c:pt>
                <c:pt idx="5196">
                  <c:v>1565017200</c:v>
                </c:pt>
                <c:pt idx="5197">
                  <c:v>1565020800</c:v>
                </c:pt>
                <c:pt idx="5198">
                  <c:v>1565024400</c:v>
                </c:pt>
                <c:pt idx="5199">
                  <c:v>1565028000</c:v>
                </c:pt>
                <c:pt idx="5200">
                  <c:v>1565031600</c:v>
                </c:pt>
                <c:pt idx="5201">
                  <c:v>1565035200</c:v>
                </c:pt>
                <c:pt idx="5202">
                  <c:v>1565038800</c:v>
                </c:pt>
                <c:pt idx="5203">
                  <c:v>1565042400</c:v>
                </c:pt>
                <c:pt idx="5204">
                  <c:v>1565046000</c:v>
                </c:pt>
                <c:pt idx="5205">
                  <c:v>1565049600</c:v>
                </c:pt>
                <c:pt idx="5206">
                  <c:v>1565053200</c:v>
                </c:pt>
                <c:pt idx="5207">
                  <c:v>1565056800</c:v>
                </c:pt>
                <c:pt idx="5208">
                  <c:v>1565060400</c:v>
                </c:pt>
                <c:pt idx="5209">
                  <c:v>1565064000</c:v>
                </c:pt>
                <c:pt idx="5210">
                  <c:v>1565067600</c:v>
                </c:pt>
                <c:pt idx="5211">
                  <c:v>1565071200</c:v>
                </c:pt>
                <c:pt idx="5212">
                  <c:v>1565074800</c:v>
                </c:pt>
                <c:pt idx="5213">
                  <c:v>1565078400</c:v>
                </c:pt>
                <c:pt idx="5214">
                  <c:v>1565082000</c:v>
                </c:pt>
                <c:pt idx="5215">
                  <c:v>1565085600</c:v>
                </c:pt>
                <c:pt idx="5216">
                  <c:v>1565089200</c:v>
                </c:pt>
                <c:pt idx="5217">
                  <c:v>1565092800</c:v>
                </c:pt>
                <c:pt idx="5218">
                  <c:v>1565096400</c:v>
                </c:pt>
                <c:pt idx="5219">
                  <c:v>1565100000</c:v>
                </c:pt>
                <c:pt idx="5220">
                  <c:v>1565103600</c:v>
                </c:pt>
                <c:pt idx="5221">
                  <c:v>1565107200</c:v>
                </c:pt>
                <c:pt idx="5222">
                  <c:v>1565110800</c:v>
                </c:pt>
                <c:pt idx="5223">
                  <c:v>1565114400</c:v>
                </c:pt>
                <c:pt idx="5224">
                  <c:v>1565118000</c:v>
                </c:pt>
                <c:pt idx="5225">
                  <c:v>1565121600</c:v>
                </c:pt>
                <c:pt idx="5226">
                  <c:v>1565125200</c:v>
                </c:pt>
                <c:pt idx="5227">
                  <c:v>1565128800</c:v>
                </c:pt>
                <c:pt idx="5228">
                  <c:v>1565132400</c:v>
                </c:pt>
                <c:pt idx="5229">
                  <c:v>1565136000</c:v>
                </c:pt>
                <c:pt idx="5230">
                  <c:v>1565139600</c:v>
                </c:pt>
                <c:pt idx="5231">
                  <c:v>1565143200</c:v>
                </c:pt>
                <c:pt idx="5232">
                  <c:v>1565146800</c:v>
                </c:pt>
                <c:pt idx="5233">
                  <c:v>1565150400</c:v>
                </c:pt>
                <c:pt idx="5234">
                  <c:v>1565154000</c:v>
                </c:pt>
                <c:pt idx="5235">
                  <c:v>1565157600</c:v>
                </c:pt>
                <c:pt idx="5236">
                  <c:v>1565161200</c:v>
                </c:pt>
                <c:pt idx="5237">
                  <c:v>1565164800</c:v>
                </c:pt>
                <c:pt idx="5238">
                  <c:v>1565168400</c:v>
                </c:pt>
                <c:pt idx="5239">
                  <c:v>1565172000</c:v>
                </c:pt>
                <c:pt idx="5240">
                  <c:v>1565175600</c:v>
                </c:pt>
                <c:pt idx="5241">
                  <c:v>1565179200</c:v>
                </c:pt>
                <c:pt idx="5242">
                  <c:v>1565182800</c:v>
                </c:pt>
                <c:pt idx="5243">
                  <c:v>1565186400</c:v>
                </c:pt>
                <c:pt idx="5244">
                  <c:v>1565190000</c:v>
                </c:pt>
                <c:pt idx="5245">
                  <c:v>1565193600</c:v>
                </c:pt>
                <c:pt idx="5246">
                  <c:v>1565197200</c:v>
                </c:pt>
                <c:pt idx="5247">
                  <c:v>1565200800</c:v>
                </c:pt>
                <c:pt idx="5248">
                  <c:v>1565204400</c:v>
                </c:pt>
                <c:pt idx="5249">
                  <c:v>1565208000</c:v>
                </c:pt>
                <c:pt idx="5250">
                  <c:v>1565211600</c:v>
                </c:pt>
                <c:pt idx="5251">
                  <c:v>1565215200</c:v>
                </c:pt>
                <c:pt idx="5252">
                  <c:v>1565218800</c:v>
                </c:pt>
                <c:pt idx="5253">
                  <c:v>1565222400</c:v>
                </c:pt>
                <c:pt idx="5254">
                  <c:v>1565226000</c:v>
                </c:pt>
                <c:pt idx="5255">
                  <c:v>1565229600</c:v>
                </c:pt>
                <c:pt idx="5256">
                  <c:v>1565233200</c:v>
                </c:pt>
                <c:pt idx="5257">
                  <c:v>1565236800</c:v>
                </c:pt>
                <c:pt idx="5258">
                  <c:v>1565240400</c:v>
                </c:pt>
                <c:pt idx="5259">
                  <c:v>1565244000</c:v>
                </c:pt>
                <c:pt idx="5260">
                  <c:v>1565247600</c:v>
                </c:pt>
                <c:pt idx="5261">
                  <c:v>1565251200</c:v>
                </c:pt>
                <c:pt idx="5262">
                  <c:v>1565254800</c:v>
                </c:pt>
                <c:pt idx="5263">
                  <c:v>1565258400</c:v>
                </c:pt>
                <c:pt idx="5264">
                  <c:v>1565262000</c:v>
                </c:pt>
                <c:pt idx="5265">
                  <c:v>1565265600</c:v>
                </c:pt>
                <c:pt idx="5266">
                  <c:v>1565269200</c:v>
                </c:pt>
                <c:pt idx="5267">
                  <c:v>1565272800</c:v>
                </c:pt>
                <c:pt idx="5268">
                  <c:v>1565276400</c:v>
                </c:pt>
                <c:pt idx="5269">
                  <c:v>1565280000</c:v>
                </c:pt>
                <c:pt idx="5270">
                  <c:v>1565283600</c:v>
                </c:pt>
                <c:pt idx="5271">
                  <c:v>1565287200</c:v>
                </c:pt>
                <c:pt idx="5272">
                  <c:v>1565290800</c:v>
                </c:pt>
                <c:pt idx="5273">
                  <c:v>1565294400</c:v>
                </c:pt>
                <c:pt idx="5274">
                  <c:v>1565298000</c:v>
                </c:pt>
                <c:pt idx="5275">
                  <c:v>1565301600</c:v>
                </c:pt>
                <c:pt idx="5276">
                  <c:v>1565305200</c:v>
                </c:pt>
                <c:pt idx="5277">
                  <c:v>1565308800</c:v>
                </c:pt>
                <c:pt idx="5278">
                  <c:v>1565312400</c:v>
                </c:pt>
                <c:pt idx="5279">
                  <c:v>1565316000</c:v>
                </c:pt>
                <c:pt idx="5280">
                  <c:v>1565319600</c:v>
                </c:pt>
                <c:pt idx="5281">
                  <c:v>1565323200</c:v>
                </c:pt>
                <c:pt idx="5282">
                  <c:v>1565326800</c:v>
                </c:pt>
                <c:pt idx="5283">
                  <c:v>1565330400</c:v>
                </c:pt>
                <c:pt idx="5284">
                  <c:v>1565334000</c:v>
                </c:pt>
                <c:pt idx="5285">
                  <c:v>1565337600</c:v>
                </c:pt>
                <c:pt idx="5286">
                  <c:v>1565341200</c:v>
                </c:pt>
                <c:pt idx="5287">
                  <c:v>1565344800</c:v>
                </c:pt>
                <c:pt idx="5288">
                  <c:v>1565348400</c:v>
                </c:pt>
                <c:pt idx="5289">
                  <c:v>1565352000</c:v>
                </c:pt>
                <c:pt idx="5290">
                  <c:v>1565355600</c:v>
                </c:pt>
                <c:pt idx="5291">
                  <c:v>1565359200</c:v>
                </c:pt>
                <c:pt idx="5292">
                  <c:v>1565362800</c:v>
                </c:pt>
                <c:pt idx="5293">
                  <c:v>1565366400</c:v>
                </c:pt>
                <c:pt idx="5294">
                  <c:v>1565370000</c:v>
                </c:pt>
                <c:pt idx="5295">
                  <c:v>1565373600</c:v>
                </c:pt>
                <c:pt idx="5296">
                  <c:v>1565377200</c:v>
                </c:pt>
                <c:pt idx="5297">
                  <c:v>1565380800</c:v>
                </c:pt>
                <c:pt idx="5298">
                  <c:v>1565384400</c:v>
                </c:pt>
                <c:pt idx="5299">
                  <c:v>1565388000</c:v>
                </c:pt>
                <c:pt idx="5300">
                  <c:v>1565391600</c:v>
                </c:pt>
                <c:pt idx="5301">
                  <c:v>1565395200</c:v>
                </c:pt>
                <c:pt idx="5302">
                  <c:v>1565398800</c:v>
                </c:pt>
                <c:pt idx="5303">
                  <c:v>1565402400</c:v>
                </c:pt>
                <c:pt idx="5304">
                  <c:v>1565406000</c:v>
                </c:pt>
                <c:pt idx="5305">
                  <c:v>1565409600</c:v>
                </c:pt>
                <c:pt idx="5306">
                  <c:v>1565413200</c:v>
                </c:pt>
                <c:pt idx="5307">
                  <c:v>1565416800</c:v>
                </c:pt>
                <c:pt idx="5308">
                  <c:v>1565420400</c:v>
                </c:pt>
                <c:pt idx="5309">
                  <c:v>1565424000</c:v>
                </c:pt>
                <c:pt idx="5310">
                  <c:v>1565427600</c:v>
                </c:pt>
                <c:pt idx="5311">
                  <c:v>1565431200</c:v>
                </c:pt>
                <c:pt idx="5312">
                  <c:v>1565434800</c:v>
                </c:pt>
                <c:pt idx="5313">
                  <c:v>1565438400</c:v>
                </c:pt>
                <c:pt idx="5314">
                  <c:v>1565442000</c:v>
                </c:pt>
                <c:pt idx="5315">
                  <c:v>1565445600</c:v>
                </c:pt>
                <c:pt idx="5316">
                  <c:v>1565449200</c:v>
                </c:pt>
                <c:pt idx="5317">
                  <c:v>1565452800</c:v>
                </c:pt>
                <c:pt idx="5318">
                  <c:v>1565456400</c:v>
                </c:pt>
                <c:pt idx="5319">
                  <c:v>1565460000</c:v>
                </c:pt>
                <c:pt idx="5320">
                  <c:v>1565463600</c:v>
                </c:pt>
                <c:pt idx="5321">
                  <c:v>1565467200</c:v>
                </c:pt>
                <c:pt idx="5322">
                  <c:v>1565470800</c:v>
                </c:pt>
                <c:pt idx="5323">
                  <c:v>1565474400</c:v>
                </c:pt>
                <c:pt idx="5324">
                  <c:v>1565478000</c:v>
                </c:pt>
                <c:pt idx="5325">
                  <c:v>1565481600</c:v>
                </c:pt>
                <c:pt idx="5326">
                  <c:v>1565485200</c:v>
                </c:pt>
                <c:pt idx="5327">
                  <c:v>1565488800</c:v>
                </c:pt>
                <c:pt idx="5328">
                  <c:v>1565492400</c:v>
                </c:pt>
                <c:pt idx="5329">
                  <c:v>1565496000</c:v>
                </c:pt>
                <c:pt idx="5330">
                  <c:v>1565499600</c:v>
                </c:pt>
                <c:pt idx="5331">
                  <c:v>1565503200</c:v>
                </c:pt>
                <c:pt idx="5332">
                  <c:v>1565506800</c:v>
                </c:pt>
                <c:pt idx="5333">
                  <c:v>1565510400</c:v>
                </c:pt>
                <c:pt idx="5334">
                  <c:v>1565514000</c:v>
                </c:pt>
                <c:pt idx="5335">
                  <c:v>1565517600</c:v>
                </c:pt>
                <c:pt idx="5336">
                  <c:v>1565521200</c:v>
                </c:pt>
                <c:pt idx="5337">
                  <c:v>1565524800</c:v>
                </c:pt>
                <c:pt idx="5338">
                  <c:v>1565528400</c:v>
                </c:pt>
                <c:pt idx="5339">
                  <c:v>1565532000</c:v>
                </c:pt>
                <c:pt idx="5340">
                  <c:v>1565535600</c:v>
                </c:pt>
                <c:pt idx="5341">
                  <c:v>1565539200</c:v>
                </c:pt>
                <c:pt idx="5342">
                  <c:v>1565542800</c:v>
                </c:pt>
                <c:pt idx="5343">
                  <c:v>1565546400</c:v>
                </c:pt>
                <c:pt idx="5344">
                  <c:v>1565550000</c:v>
                </c:pt>
                <c:pt idx="5345">
                  <c:v>1565553600</c:v>
                </c:pt>
                <c:pt idx="5346">
                  <c:v>1565557200</c:v>
                </c:pt>
                <c:pt idx="5347">
                  <c:v>1565560800</c:v>
                </c:pt>
                <c:pt idx="5348">
                  <c:v>1565564400</c:v>
                </c:pt>
                <c:pt idx="5349">
                  <c:v>1565568000</c:v>
                </c:pt>
                <c:pt idx="5350">
                  <c:v>1565571600</c:v>
                </c:pt>
                <c:pt idx="5351">
                  <c:v>1565575200</c:v>
                </c:pt>
                <c:pt idx="5352">
                  <c:v>1565578800</c:v>
                </c:pt>
                <c:pt idx="5353">
                  <c:v>1565582400</c:v>
                </c:pt>
                <c:pt idx="5354">
                  <c:v>1565586000</c:v>
                </c:pt>
                <c:pt idx="5355">
                  <c:v>1565589600</c:v>
                </c:pt>
                <c:pt idx="5356">
                  <c:v>1565593200</c:v>
                </c:pt>
                <c:pt idx="5357">
                  <c:v>1565596800</c:v>
                </c:pt>
                <c:pt idx="5358">
                  <c:v>1565600400</c:v>
                </c:pt>
                <c:pt idx="5359">
                  <c:v>1565604000</c:v>
                </c:pt>
                <c:pt idx="5360">
                  <c:v>1565607600</c:v>
                </c:pt>
                <c:pt idx="5361">
                  <c:v>1565611200</c:v>
                </c:pt>
                <c:pt idx="5362">
                  <c:v>1565614800</c:v>
                </c:pt>
                <c:pt idx="5363">
                  <c:v>1565618400</c:v>
                </c:pt>
                <c:pt idx="5364">
                  <c:v>1565622000</c:v>
                </c:pt>
                <c:pt idx="5365">
                  <c:v>1565625600</c:v>
                </c:pt>
                <c:pt idx="5366">
                  <c:v>1565629200</c:v>
                </c:pt>
                <c:pt idx="5367">
                  <c:v>1565632800</c:v>
                </c:pt>
                <c:pt idx="5368">
                  <c:v>1565636400</c:v>
                </c:pt>
                <c:pt idx="5369">
                  <c:v>1565640000</c:v>
                </c:pt>
                <c:pt idx="5370">
                  <c:v>1565643600</c:v>
                </c:pt>
                <c:pt idx="5371">
                  <c:v>1565647200</c:v>
                </c:pt>
                <c:pt idx="5372">
                  <c:v>1565650800</c:v>
                </c:pt>
                <c:pt idx="5373">
                  <c:v>1565654400</c:v>
                </c:pt>
                <c:pt idx="5374">
                  <c:v>1565658000</c:v>
                </c:pt>
                <c:pt idx="5375">
                  <c:v>1565661600</c:v>
                </c:pt>
                <c:pt idx="5376">
                  <c:v>1565665200</c:v>
                </c:pt>
                <c:pt idx="5377">
                  <c:v>1565668800</c:v>
                </c:pt>
                <c:pt idx="5378">
                  <c:v>1565672400</c:v>
                </c:pt>
                <c:pt idx="5379">
                  <c:v>1565676000</c:v>
                </c:pt>
                <c:pt idx="5380">
                  <c:v>1565679600</c:v>
                </c:pt>
                <c:pt idx="5381">
                  <c:v>1565683200</c:v>
                </c:pt>
                <c:pt idx="5382">
                  <c:v>1565686800</c:v>
                </c:pt>
                <c:pt idx="5383">
                  <c:v>1565690400</c:v>
                </c:pt>
                <c:pt idx="5384">
                  <c:v>1565694000</c:v>
                </c:pt>
                <c:pt idx="5385">
                  <c:v>1565697600</c:v>
                </c:pt>
                <c:pt idx="5386">
                  <c:v>1565701200</c:v>
                </c:pt>
                <c:pt idx="5387">
                  <c:v>1565704800</c:v>
                </c:pt>
                <c:pt idx="5388">
                  <c:v>1565708400</c:v>
                </c:pt>
                <c:pt idx="5389">
                  <c:v>1565712000</c:v>
                </c:pt>
                <c:pt idx="5390">
                  <c:v>1565715600</c:v>
                </c:pt>
                <c:pt idx="5391">
                  <c:v>1565719200</c:v>
                </c:pt>
                <c:pt idx="5392">
                  <c:v>1565722800</c:v>
                </c:pt>
                <c:pt idx="5393">
                  <c:v>1565726400</c:v>
                </c:pt>
                <c:pt idx="5394">
                  <c:v>1565730000</c:v>
                </c:pt>
                <c:pt idx="5395">
                  <c:v>1565733600</c:v>
                </c:pt>
                <c:pt idx="5396">
                  <c:v>1565737200</c:v>
                </c:pt>
                <c:pt idx="5397">
                  <c:v>1565740800</c:v>
                </c:pt>
                <c:pt idx="5398">
                  <c:v>1565744400</c:v>
                </c:pt>
                <c:pt idx="5399">
                  <c:v>1565748000</c:v>
                </c:pt>
                <c:pt idx="5400">
                  <c:v>1565751600</c:v>
                </c:pt>
                <c:pt idx="5401">
                  <c:v>1565755200</c:v>
                </c:pt>
                <c:pt idx="5402">
                  <c:v>1565758800</c:v>
                </c:pt>
                <c:pt idx="5403">
                  <c:v>1565762400</c:v>
                </c:pt>
                <c:pt idx="5404">
                  <c:v>1565766000</c:v>
                </c:pt>
                <c:pt idx="5405">
                  <c:v>1565769600</c:v>
                </c:pt>
                <c:pt idx="5406">
                  <c:v>1565773200</c:v>
                </c:pt>
                <c:pt idx="5407">
                  <c:v>1565776800</c:v>
                </c:pt>
                <c:pt idx="5408">
                  <c:v>1565780400</c:v>
                </c:pt>
                <c:pt idx="5409">
                  <c:v>1565784000</c:v>
                </c:pt>
                <c:pt idx="5410">
                  <c:v>1565787600</c:v>
                </c:pt>
                <c:pt idx="5411">
                  <c:v>1565791200</c:v>
                </c:pt>
                <c:pt idx="5412">
                  <c:v>1565794800</c:v>
                </c:pt>
                <c:pt idx="5413">
                  <c:v>1565798400</c:v>
                </c:pt>
                <c:pt idx="5414">
                  <c:v>1565802000</c:v>
                </c:pt>
                <c:pt idx="5415">
                  <c:v>1565805600</c:v>
                </c:pt>
                <c:pt idx="5416">
                  <c:v>1565809200</c:v>
                </c:pt>
                <c:pt idx="5417">
                  <c:v>1565812800</c:v>
                </c:pt>
                <c:pt idx="5418">
                  <c:v>1565816400</c:v>
                </c:pt>
                <c:pt idx="5419">
                  <c:v>1565820000</c:v>
                </c:pt>
                <c:pt idx="5420">
                  <c:v>1565823600</c:v>
                </c:pt>
                <c:pt idx="5421">
                  <c:v>1565827200</c:v>
                </c:pt>
                <c:pt idx="5422">
                  <c:v>1565830800</c:v>
                </c:pt>
                <c:pt idx="5423">
                  <c:v>1565834400</c:v>
                </c:pt>
                <c:pt idx="5424">
                  <c:v>1565838000</c:v>
                </c:pt>
                <c:pt idx="5425">
                  <c:v>1565841600</c:v>
                </c:pt>
                <c:pt idx="5426">
                  <c:v>1565845200</c:v>
                </c:pt>
                <c:pt idx="5427">
                  <c:v>1565848800</c:v>
                </c:pt>
                <c:pt idx="5428">
                  <c:v>1565852400</c:v>
                </c:pt>
                <c:pt idx="5429">
                  <c:v>1565856000</c:v>
                </c:pt>
                <c:pt idx="5430">
                  <c:v>1565859600</c:v>
                </c:pt>
                <c:pt idx="5431">
                  <c:v>1565863200</c:v>
                </c:pt>
                <c:pt idx="5432">
                  <c:v>1565866800</c:v>
                </c:pt>
                <c:pt idx="5433">
                  <c:v>1565870400</c:v>
                </c:pt>
                <c:pt idx="5434">
                  <c:v>1565874000</c:v>
                </c:pt>
                <c:pt idx="5435">
                  <c:v>1565877600</c:v>
                </c:pt>
                <c:pt idx="5436">
                  <c:v>1565881200</c:v>
                </c:pt>
                <c:pt idx="5437">
                  <c:v>1565884800</c:v>
                </c:pt>
                <c:pt idx="5438">
                  <c:v>1565888400</c:v>
                </c:pt>
                <c:pt idx="5439">
                  <c:v>1565892000</c:v>
                </c:pt>
                <c:pt idx="5440">
                  <c:v>1565895600</c:v>
                </c:pt>
                <c:pt idx="5441">
                  <c:v>1565899200</c:v>
                </c:pt>
                <c:pt idx="5442">
                  <c:v>1565902800</c:v>
                </c:pt>
                <c:pt idx="5443">
                  <c:v>1565906400</c:v>
                </c:pt>
                <c:pt idx="5444">
                  <c:v>1565910000</c:v>
                </c:pt>
                <c:pt idx="5445">
                  <c:v>1565913600</c:v>
                </c:pt>
                <c:pt idx="5446">
                  <c:v>1565917200</c:v>
                </c:pt>
                <c:pt idx="5447">
                  <c:v>1565920800</c:v>
                </c:pt>
                <c:pt idx="5448">
                  <c:v>1565924400</c:v>
                </c:pt>
                <c:pt idx="5449">
                  <c:v>1565928000</c:v>
                </c:pt>
                <c:pt idx="5450">
                  <c:v>1565931600</c:v>
                </c:pt>
                <c:pt idx="5451">
                  <c:v>1565935200</c:v>
                </c:pt>
                <c:pt idx="5452">
                  <c:v>1565938800</c:v>
                </c:pt>
                <c:pt idx="5453">
                  <c:v>1565942400</c:v>
                </c:pt>
                <c:pt idx="5454">
                  <c:v>1565946000</c:v>
                </c:pt>
                <c:pt idx="5455">
                  <c:v>1565949600</c:v>
                </c:pt>
                <c:pt idx="5456">
                  <c:v>1565953200</c:v>
                </c:pt>
                <c:pt idx="5457">
                  <c:v>1565956800</c:v>
                </c:pt>
                <c:pt idx="5458">
                  <c:v>1565960400</c:v>
                </c:pt>
                <c:pt idx="5459">
                  <c:v>1565964000</c:v>
                </c:pt>
                <c:pt idx="5460">
                  <c:v>1565967600</c:v>
                </c:pt>
                <c:pt idx="5461">
                  <c:v>1565971200</c:v>
                </c:pt>
                <c:pt idx="5462">
                  <c:v>1565974800</c:v>
                </c:pt>
                <c:pt idx="5463">
                  <c:v>1565978400</c:v>
                </c:pt>
                <c:pt idx="5464">
                  <c:v>1565982000</c:v>
                </c:pt>
                <c:pt idx="5465">
                  <c:v>1565985600</c:v>
                </c:pt>
                <c:pt idx="5466">
                  <c:v>1565989200</c:v>
                </c:pt>
                <c:pt idx="5467">
                  <c:v>1565992800</c:v>
                </c:pt>
                <c:pt idx="5468">
                  <c:v>1565996400</c:v>
                </c:pt>
                <c:pt idx="5469">
                  <c:v>1566000000</c:v>
                </c:pt>
                <c:pt idx="5470">
                  <c:v>1566003600</c:v>
                </c:pt>
                <c:pt idx="5471">
                  <c:v>1566007200</c:v>
                </c:pt>
                <c:pt idx="5472">
                  <c:v>1566010800</c:v>
                </c:pt>
                <c:pt idx="5473">
                  <c:v>1566014400</c:v>
                </c:pt>
                <c:pt idx="5474">
                  <c:v>1566018000</c:v>
                </c:pt>
                <c:pt idx="5475">
                  <c:v>1566021600</c:v>
                </c:pt>
                <c:pt idx="5476">
                  <c:v>1566025200</c:v>
                </c:pt>
                <c:pt idx="5477">
                  <c:v>1566028800</c:v>
                </c:pt>
                <c:pt idx="5478">
                  <c:v>1566032400</c:v>
                </c:pt>
                <c:pt idx="5479">
                  <c:v>1566036000</c:v>
                </c:pt>
                <c:pt idx="5480">
                  <c:v>1566039600</c:v>
                </c:pt>
                <c:pt idx="5481">
                  <c:v>1566043200</c:v>
                </c:pt>
                <c:pt idx="5482">
                  <c:v>1566046800</c:v>
                </c:pt>
                <c:pt idx="5483">
                  <c:v>1566050400</c:v>
                </c:pt>
                <c:pt idx="5484">
                  <c:v>1566054000</c:v>
                </c:pt>
                <c:pt idx="5485">
                  <c:v>1566057600</c:v>
                </c:pt>
                <c:pt idx="5486">
                  <c:v>1566061200</c:v>
                </c:pt>
                <c:pt idx="5487">
                  <c:v>1566064800</c:v>
                </c:pt>
                <c:pt idx="5488">
                  <c:v>1566068400</c:v>
                </c:pt>
                <c:pt idx="5489">
                  <c:v>1566072000</c:v>
                </c:pt>
                <c:pt idx="5490">
                  <c:v>1566075600</c:v>
                </c:pt>
                <c:pt idx="5491">
                  <c:v>1566079200</c:v>
                </c:pt>
                <c:pt idx="5492">
                  <c:v>1566082800</c:v>
                </c:pt>
                <c:pt idx="5493">
                  <c:v>1566086400</c:v>
                </c:pt>
                <c:pt idx="5494">
                  <c:v>1566090000</c:v>
                </c:pt>
                <c:pt idx="5495">
                  <c:v>1566093600</c:v>
                </c:pt>
                <c:pt idx="5496">
                  <c:v>1566097200</c:v>
                </c:pt>
                <c:pt idx="5497">
                  <c:v>1566100800</c:v>
                </c:pt>
                <c:pt idx="5498">
                  <c:v>1566104400</c:v>
                </c:pt>
                <c:pt idx="5499">
                  <c:v>1566108000</c:v>
                </c:pt>
                <c:pt idx="5500">
                  <c:v>1566111600</c:v>
                </c:pt>
                <c:pt idx="5501">
                  <c:v>1566115200</c:v>
                </c:pt>
                <c:pt idx="5502">
                  <c:v>1566118800</c:v>
                </c:pt>
                <c:pt idx="5503">
                  <c:v>1566122400</c:v>
                </c:pt>
                <c:pt idx="5504">
                  <c:v>1566126000</c:v>
                </c:pt>
                <c:pt idx="5505">
                  <c:v>1566129600</c:v>
                </c:pt>
                <c:pt idx="5506">
                  <c:v>1566133200</c:v>
                </c:pt>
                <c:pt idx="5507">
                  <c:v>1566136800</c:v>
                </c:pt>
                <c:pt idx="5508">
                  <c:v>1566140400</c:v>
                </c:pt>
                <c:pt idx="5509">
                  <c:v>1566144000</c:v>
                </c:pt>
                <c:pt idx="5510">
                  <c:v>1566147600</c:v>
                </c:pt>
                <c:pt idx="5511">
                  <c:v>1566151200</c:v>
                </c:pt>
                <c:pt idx="5512">
                  <c:v>1566154800</c:v>
                </c:pt>
                <c:pt idx="5513">
                  <c:v>1566158400</c:v>
                </c:pt>
                <c:pt idx="5514">
                  <c:v>1566162000</c:v>
                </c:pt>
                <c:pt idx="5515">
                  <c:v>1566165600</c:v>
                </c:pt>
                <c:pt idx="5516">
                  <c:v>1566169200</c:v>
                </c:pt>
                <c:pt idx="5517">
                  <c:v>1566172800</c:v>
                </c:pt>
                <c:pt idx="5518">
                  <c:v>1566176400</c:v>
                </c:pt>
                <c:pt idx="5519">
                  <c:v>1566180000</c:v>
                </c:pt>
                <c:pt idx="5520">
                  <c:v>1566183600</c:v>
                </c:pt>
                <c:pt idx="5521">
                  <c:v>1566187200</c:v>
                </c:pt>
                <c:pt idx="5522">
                  <c:v>1566190800</c:v>
                </c:pt>
                <c:pt idx="5523">
                  <c:v>1566194400</c:v>
                </c:pt>
                <c:pt idx="5524">
                  <c:v>1566198000</c:v>
                </c:pt>
                <c:pt idx="5525">
                  <c:v>1566201600</c:v>
                </c:pt>
                <c:pt idx="5526">
                  <c:v>1566205200</c:v>
                </c:pt>
                <c:pt idx="5527">
                  <c:v>1566208800</c:v>
                </c:pt>
                <c:pt idx="5528">
                  <c:v>1566212400</c:v>
                </c:pt>
                <c:pt idx="5529">
                  <c:v>1566216000</c:v>
                </c:pt>
                <c:pt idx="5530">
                  <c:v>1566219600</c:v>
                </c:pt>
                <c:pt idx="5531">
                  <c:v>1566223200</c:v>
                </c:pt>
                <c:pt idx="5532">
                  <c:v>1566226800</c:v>
                </c:pt>
                <c:pt idx="5533">
                  <c:v>1566230400</c:v>
                </c:pt>
                <c:pt idx="5534">
                  <c:v>1566234000</c:v>
                </c:pt>
                <c:pt idx="5535">
                  <c:v>1566237600</c:v>
                </c:pt>
                <c:pt idx="5536">
                  <c:v>1566241200</c:v>
                </c:pt>
                <c:pt idx="5537">
                  <c:v>1566244800</c:v>
                </c:pt>
                <c:pt idx="5538">
                  <c:v>1566248400</c:v>
                </c:pt>
                <c:pt idx="5539">
                  <c:v>1566252000</c:v>
                </c:pt>
                <c:pt idx="5540">
                  <c:v>1566255600</c:v>
                </c:pt>
                <c:pt idx="5541">
                  <c:v>1566259200</c:v>
                </c:pt>
                <c:pt idx="5542">
                  <c:v>1566262800</c:v>
                </c:pt>
                <c:pt idx="5543">
                  <c:v>1566266400</c:v>
                </c:pt>
                <c:pt idx="5544">
                  <c:v>1566270000</c:v>
                </c:pt>
                <c:pt idx="5545">
                  <c:v>1566273600</c:v>
                </c:pt>
                <c:pt idx="5546">
                  <c:v>1566277200</c:v>
                </c:pt>
                <c:pt idx="5547">
                  <c:v>1566280800</c:v>
                </c:pt>
                <c:pt idx="5548">
                  <c:v>1566284400</c:v>
                </c:pt>
                <c:pt idx="5549">
                  <c:v>1566288000</c:v>
                </c:pt>
                <c:pt idx="5550">
                  <c:v>1566291600</c:v>
                </c:pt>
                <c:pt idx="5551">
                  <c:v>1566295200</c:v>
                </c:pt>
                <c:pt idx="5552">
                  <c:v>1566298800</c:v>
                </c:pt>
                <c:pt idx="5553">
                  <c:v>1566302400</c:v>
                </c:pt>
                <c:pt idx="5554">
                  <c:v>1566306000</c:v>
                </c:pt>
                <c:pt idx="5555">
                  <c:v>1566309600</c:v>
                </c:pt>
                <c:pt idx="5556">
                  <c:v>1566313200</c:v>
                </c:pt>
                <c:pt idx="5557">
                  <c:v>1566316800</c:v>
                </c:pt>
                <c:pt idx="5558">
                  <c:v>1566320400</c:v>
                </c:pt>
                <c:pt idx="5559">
                  <c:v>1566324000</c:v>
                </c:pt>
                <c:pt idx="5560">
                  <c:v>1566327600</c:v>
                </c:pt>
                <c:pt idx="5561">
                  <c:v>1566331200</c:v>
                </c:pt>
                <c:pt idx="5562">
                  <c:v>1566334800</c:v>
                </c:pt>
                <c:pt idx="5563">
                  <c:v>1566338400</c:v>
                </c:pt>
                <c:pt idx="5564">
                  <c:v>1566342000</c:v>
                </c:pt>
                <c:pt idx="5565">
                  <c:v>1566345600</c:v>
                </c:pt>
                <c:pt idx="5566">
                  <c:v>1566349200</c:v>
                </c:pt>
                <c:pt idx="5567">
                  <c:v>1566352800</c:v>
                </c:pt>
                <c:pt idx="5568">
                  <c:v>1566356400</c:v>
                </c:pt>
                <c:pt idx="5569">
                  <c:v>1566360000</c:v>
                </c:pt>
                <c:pt idx="5570">
                  <c:v>1566363600</c:v>
                </c:pt>
                <c:pt idx="5571">
                  <c:v>1566367200</c:v>
                </c:pt>
                <c:pt idx="5572">
                  <c:v>1566370800</c:v>
                </c:pt>
                <c:pt idx="5573">
                  <c:v>1566374400</c:v>
                </c:pt>
                <c:pt idx="5574">
                  <c:v>1566378000</c:v>
                </c:pt>
                <c:pt idx="5575">
                  <c:v>1566381600</c:v>
                </c:pt>
                <c:pt idx="5576">
                  <c:v>1566385200</c:v>
                </c:pt>
                <c:pt idx="5577">
                  <c:v>1566388800</c:v>
                </c:pt>
                <c:pt idx="5578">
                  <c:v>1566392400</c:v>
                </c:pt>
                <c:pt idx="5579">
                  <c:v>1566396000</c:v>
                </c:pt>
                <c:pt idx="5580">
                  <c:v>1566399600</c:v>
                </c:pt>
                <c:pt idx="5581">
                  <c:v>1566403200</c:v>
                </c:pt>
                <c:pt idx="5582">
                  <c:v>1566406800</c:v>
                </c:pt>
                <c:pt idx="5583">
                  <c:v>1566410400</c:v>
                </c:pt>
                <c:pt idx="5584">
                  <c:v>1566414000</c:v>
                </c:pt>
                <c:pt idx="5585">
                  <c:v>1566417600</c:v>
                </c:pt>
                <c:pt idx="5586">
                  <c:v>1566421200</c:v>
                </c:pt>
                <c:pt idx="5587">
                  <c:v>1566424800</c:v>
                </c:pt>
                <c:pt idx="5588">
                  <c:v>1566428400</c:v>
                </c:pt>
                <c:pt idx="5589">
                  <c:v>1566432000</c:v>
                </c:pt>
                <c:pt idx="5590">
                  <c:v>1566435600</c:v>
                </c:pt>
                <c:pt idx="5591">
                  <c:v>1566439200</c:v>
                </c:pt>
                <c:pt idx="5592">
                  <c:v>1566442800</c:v>
                </c:pt>
                <c:pt idx="5593">
                  <c:v>1566446400</c:v>
                </c:pt>
                <c:pt idx="5594">
                  <c:v>1566450000</c:v>
                </c:pt>
                <c:pt idx="5595">
                  <c:v>1566453600</c:v>
                </c:pt>
                <c:pt idx="5596">
                  <c:v>1566457200</c:v>
                </c:pt>
                <c:pt idx="5597">
                  <c:v>1566460800</c:v>
                </c:pt>
                <c:pt idx="5598">
                  <c:v>1566464400</c:v>
                </c:pt>
                <c:pt idx="5599">
                  <c:v>1566468000</c:v>
                </c:pt>
                <c:pt idx="5600">
                  <c:v>1566471600</c:v>
                </c:pt>
                <c:pt idx="5601">
                  <c:v>1566475200</c:v>
                </c:pt>
                <c:pt idx="5602">
                  <c:v>1566478800</c:v>
                </c:pt>
                <c:pt idx="5603">
                  <c:v>1566482400</c:v>
                </c:pt>
                <c:pt idx="5604">
                  <c:v>1566486000</c:v>
                </c:pt>
                <c:pt idx="5605">
                  <c:v>1566489600</c:v>
                </c:pt>
                <c:pt idx="5606">
                  <c:v>1566493200</c:v>
                </c:pt>
                <c:pt idx="5607">
                  <c:v>1566496800</c:v>
                </c:pt>
                <c:pt idx="5608">
                  <c:v>1566500400</c:v>
                </c:pt>
                <c:pt idx="5609">
                  <c:v>1566504000</c:v>
                </c:pt>
                <c:pt idx="5610">
                  <c:v>1566507600</c:v>
                </c:pt>
                <c:pt idx="5611">
                  <c:v>1566511200</c:v>
                </c:pt>
                <c:pt idx="5612">
                  <c:v>1566514800</c:v>
                </c:pt>
                <c:pt idx="5613">
                  <c:v>1566518400</c:v>
                </c:pt>
                <c:pt idx="5614">
                  <c:v>1566522000</c:v>
                </c:pt>
                <c:pt idx="5615">
                  <c:v>1566525600</c:v>
                </c:pt>
                <c:pt idx="5616">
                  <c:v>1566529200</c:v>
                </c:pt>
                <c:pt idx="5617">
                  <c:v>1566532800</c:v>
                </c:pt>
                <c:pt idx="5618">
                  <c:v>1566536400</c:v>
                </c:pt>
                <c:pt idx="5619">
                  <c:v>1566540000</c:v>
                </c:pt>
                <c:pt idx="5620">
                  <c:v>1566543600</c:v>
                </c:pt>
                <c:pt idx="5621">
                  <c:v>1566547200</c:v>
                </c:pt>
                <c:pt idx="5622">
                  <c:v>1566550800</c:v>
                </c:pt>
                <c:pt idx="5623">
                  <c:v>1566554400</c:v>
                </c:pt>
                <c:pt idx="5624">
                  <c:v>1566558000</c:v>
                </c:pt>
                <c:pt idx="5625">
                  <c:v>1566561600</c:v>
                </c:pt>
                <c:pt idx="5626">
                  <c:v>1566565200</c:v>
                </c:pt>
                <c:pt idx="5627">
                  <c:v>1566568800</c:v>
                </c:pt>
                <c:pt idx="5628">
                  <c:v>1566572400</c:v>
                </c:pt>
                <c:pt idx="5629">
                  <c:v>1566576000</c:v>
                </c:pt>
                <c:pt idx="5630">
                  <c:v>1566579600</c:v>
                </c:pt>
                <c:pt idx="5631">
                  <c:v>1566583200</c:v>
                </c:pt>
                <c:pt idx="5632">
                  <c:v>1566586800</c:v>
                </c:pt>
                <c:pt idx="5633">
                  <c:v>1566590400</c:v>
                </c:pt>
                <c:pt idx="5634">
                  <c:v>1566594000</c:v>
                </c:pt>
                <c:pt idx="5635">
                  <c:v>1566597600</c:v>
                </c:pt>
                <c:pt idx="5636">
                  <c:v>1566601200</c:v>
                </c:pt>
                <c:pt idx="5637">
                  <c:v>1566604800</c:v>
                </c:pt>
                <c:pt idx="5638">
                  <c:v>1566608400</c:v>
                </c:pt>
                <c:pt idx="5639">
                  <c:v>1566612000</c:v>
                </c:pt>
                <c:pt idx="5640">
                  <c:v>1566615600</c:v>
                </c:pt>
                <c:pt idx="5641">
                  <c:v>1566619200</c:v>
                </c:pt>
                <c:pt idx="5642">
                  <c:v>1566622800</c:v>
                </c:pt>
                <c:pt idx="5643">
                  <c:v>1566626400</c:v>
                </c:pt>
                <c:pt idx="5644">
                  <c:v>1566630000</c:v>
                </c:pt>
                <c:pt idx="5645">
                  <c:v>1566633600</c:v>
                </c:pt>
                <c:pt idx="5646">
                  <c:v>1566637200</c:v>
                </c:pt>
                <c:pt idx="5647">
                  <c:v>1566640800</c:v>
                </c:pt>
                <c:pt idx="5648">
                  <c:v>1566644400</c:v>
                </c:pt>
                <c:pt idx="5649">
                  <c:v>1566648000</c:v>
                </c:pt>
                <c:pt idx="5650">
                  <c:v>1566651600</c:v>
                </c:pt>
                <c:pt idx="5651">
                  <c:v>1566655200</c:v>
                </c:pt>
                <c:pt idx="5652">
                  <c:v>1566658800</c:v>
                </c:pt>
                <c:pt idx="5653">
                  <c:v>1566662400</c:v>
                </c:pt>
                <c:pt idx="5654">
                  <c:v>1566666000</c:v>
                </c:pt>
                <c:pt idx="5655">
                  <c:v>1566669600</c:v>
                </c:pt>
                <c:pt idx="5656">
                  <c:v>1566673200</c:v>
                </c:pt>
                <c:pt idx="5657">
                  <c:v>1566676800</c:v>
                </c:pt>
                <c:pt idx="5658">
                  <c:v>1566680400</c:v>
                </c:pt>
                <c:pt idx="5659">
                  <c:v>1566684000</c:v>
                </c:pt>
                <c:pt idx="5660">
                  <c:v>1566687600</c:v>
                </c:pt>
                <c:pt idx="5661">
                  <c:v>1566691200</c:v>
                </c:pt>
                <c:pt idx="5662">
                  <c:v>1566694800</c:v>
                </c:pt>
                <c:pt idx="5663">
                  <c:v>1566698400</c:v>
                </c:pt>
                <c:pt idx="5664">
                  <c:v>1566702000</c:v>
                </c:pt>
                <c:pt idx="5665">
                  <c:v>1566705600</c:v>
                </c:pt>
                <c:pt idx="5666">
                  <c:v>1566709200</c:v>
                </c:pt>
                <c:pt idx="5667">
                  <c:v>1566712800</c:v>
                </c:pt>
                <c:pt idx="5668">
                  <c:v>1566716400</c:v>
                </c:pt>
                <c:pt idx="5669">
                  <c:v>1566720000</c:v>
                </c:pt>
                <c:pt idx="5670">
                  <c:v>1566723600</c:v>
                </c:pt>
                <c:pt idx="5671">
                  <c:v>1566727200</c:v>
                </c:pt>
                <c:pt idx="5672">
                  <c:v>1566730800</c:v>
                </c:pt>
                <c:pt idx="5673">
                  <c:v>1566734400</c:v>
                </c:pt>
                <c:pt idx="5674">
                  <c:v>1566738000</c:v>
                </c:pt>
                <c:pt idx="5675">
                  <c:v>1566741600</c:v>
                </c:pt>
                <c:pt idx="5676">
                  <c:v>1566745200</c:v>
                </c:pt>
                <c:pt idx="5677">
                  <c:v>1566748800</c:v>
                </c:pt>
                <c:pt idx="5678">
                  <c:v>1566752400</c:v>
                </c:pt>
                <c:pt idx="5679">
                  <c:v>1566756000</c:v>
                </c:pt>
                <c:pt idx="5680">
                  <c:v>1566759600</c:v>
                </c:pt>
                <c:pt idx="5681">
                  <c:v>1566763200</c:v>
                </c:pt>
                <c:pt idx="5682">
                  <c:v>1566766800</c:v>
                </c:pt>
                <c:pt idx="5683">
                  <c:v>1566770400</c:v>
                </c:pt>
                <c:pt idx="5684">
                  <c:v>1566774000</c:v>
                </c:pt>
                <c:pt idx="5685">
                  <c:v>1566777600</c:v>
                </c:pt>
                <c:pt idx="5686">
                  <c:v>1566781200</c:v>
                </c:pt>
                <c:pt idx="5687">
                  <c:v>1566784800</c:v>
                </c:pt>
                <c:pt idx="5688">
                  <c:v>1566788400</c:v>
                </c:pt>
                <c:pt idx="5689">
                  <c:v>1566792000</c:v>
                </c:pt>
                <c:pt idx="5690">
                  <c:v>1566795600</c:v>
                </c:pt>
                <c:pt idx="5691">
                  <c:v>1566799200</c:v>
                </c:pt>
                <c:pt idx="5692">
                  <c:v>1566802800</c:v>
                </c:pt>
                <c:pt idx="5693">
                  <c:v>1566806400</c:v>
                </c:pt>
                <c:pt idx="5694">
                  <c:v>1566810000</c:v>
                </c:pt>
                <c:pt idx="5695">
                  <c:v>1566813600</c:v>
                </c:pt>
                <c:pt idx="5696">
                  <c:v>1566817200</c:v>
                </c:pt>
                <c:pt idx="5697">
                  <c:v>1566820800</c:v>
                </c:pt>
                <c:pt idx="5698">
                  <c:v>1566824400</c:v>
                </c:pt>
                <c:pt idx="5699">
                  <c:v>1566828000</c:v>
                </c:pt>
                <c:pt idx="5700">
                  <c:v>1566831600</c:v>
                </c:pt>
                <c:pt idx="5701">
                  <c:v>1566835200</c:v>
                </c:pt>
                <c:pt idx="5702">
                  <c:v>1566838800</c:v>
                </c:pt>
                <c:pt idx="5703">
                  <c:v>1566842400</c:v>
                </c:pt>
                <c:pt idx="5704">
                  <c:v>1566846000</c:v>
                </c:pt>
                <c:pt idx="5705">
                  <c:v>1566849600</c:v>
                </c:pt>
                <c:pt idx="5706">
                  <c:v>1566853200</c:v>
                </c:pt>
                <c:pt idx="5707">
                  <c:v>1566856800</c:v>
                </c:pt>
                <c:pt idx="5708">
                  <c:v>1566860400</c:v>
                </c:pt>
                <c:pt idx="5709">
                  <c:v>1566864000</c:v>
                </c:pt>
                <c:pt idx="5710">
                  <c:v>1566867600</c:v>
                </c:pt>
                <c:pt idx="5711">
                  <c:v>1566871200</c:v>
                </c:pt>
                <c:pt idx="5712">
                  <c:v>1566874800</c:v>
                </c:pt>
                <c:pt idx="5713">
                  <c:v>1566878400</c:v>
                </c:pt>
                <c:pt idx="5714">
                  <c:v>1566882000</c:v>
                </c:pt>
                <c:pt idx="5715">
                  <c:v>1566885600</c:v>
                </c:pt>
                <c:pt idx="5716">
                  <c:v>1566889200</c:v>
                </c:pt>
                <c:pt idx="5717">
                  <c:v>1566892800</c:v>
                </c:pt>
                <c:pt idx="5718">
                  <c:v>1566896400</c:v>
                </c:pt>
                <c:pt idx="5719">
                  <c:v>1566900000</c:v>
                </c:pt>
                <c:pt idx="5720">
                  <c:v>1566903600</c:v>
                </c:pt>
                <c:pt idx="5721">
                  <c:v>1566907200</c:v>
                </c:pt>
                <c:pt idx="5722">
                  <c:v>1566910800</c:v>
                </c:pt>
                <c:pt idx="5723">
                  <c:v>1566914400</c:v>
                </c:pt>
                <c:pt idx="5724">
                  <c:v>1566918000</c:v>
                </c:pt>
                <c:pt idx="5725">
                  <c:v>1566921600</c:v>
                </c:pt>
                <c:pt idx="5726">
                  <c:v>1566925200</c:v>
                </c:pt>
                <c:pt idx="5727">
                  <c:v>1566928800</c:v>
                </c:pt>
                <c:pt idx="5728">
                  <c:v>1566932400</c:v>
                </c:pt>
                <c:pt idx="5729">
                  <c:v>1566936000</c:v>
                </c:pt>
                <c:pt idx="5730">
                  <c:v>1566939600</c:v>
                </c:pt>
                <c:pt idx="5731">
                  <c:v>1566943200</c:v>
                </c:pt>
                <c:pt idx="5732">
                  <c:v>1566946800</c:v>
                </c:pt>
                <c:pt idx="5733">
                  <c:v>1566950400</c:v>
                </c:pt>
                <c:pt idx="5734">
                  <c:v>1566954000</c:v>
                </c:pt>
                <c:pt idx="5735">
                  <c:v>1566957600</c:v>
                </c:pt>
                <c:pt idx="5736">
                  <c:v>1566961200</c:v>
                </c:pt>
                <c:pt idx="5737">
                  <c:v>1566964800</c:v>
                </c:pt>
                <c:pt idx="5738">
                  <c:v>1566968400</c:v>
                </c:pt>
                <c:pt idx="5739">
                  <c:v>1566972000</c:v>
                </c:pt>
                <c:pt idx="5740">
                  <c:v>1566975600</c:v>
                </c:pt>
                <c:pt idx="5741">
                  <c:v>1566979200</c:v>
                </c:pt>
                <c:pt idx="5742">
                  <c:v>1566982800</c:v>
                </c:pt>
                <c:pt idx="5743">
                  <c:v>1566986400</c:v>
                </c:pt>
                <c:pt idx="5744">
                  <c:v>1566990000</c:v>
                </c:pt>
                <c:pt idx="5745">
                  <c:v>1566993600</c:v>
                </c:pt>
                <c:pt idx="5746">
                  <c:v>1566997200</c:v>
                </c:pt>
                <c:pt idx="5747">
                  <c:v>1567000800</c:v>
                </c:pt>
                <c:pt idx="5748">
                  <c:v>1567004400</c:v>
                </c:pt>
                <c:pt idx="5749">
                  <c:v>1567008000</c:v>
                </c:pt>
                <c:pt idx="5750">
                  <c:v>1567011600</c:v>
                </c:pt>
                <c:pt idx="5751">
                  <c:v>1567015200</c:v>
                </c:pt>
                <c:pt idx="5752">
                  <c:v>1567018800</c:v>
                </c:pt>
                <c:pt idx="5753">
                  <c:v>1567022400</c:v>
                </c:pt>
                <c:pt idx="5754">
                  <c:v>1567026000</c:v>
                </c:pt>
                <c:pt idx="5755">
                  <c:v>1567029600</c:v>
                </c:pt>
                <c:pt idx="5756">
                  <c:v>1567033200</c:v>
                </c:pt>
                <c:pt idx="5757">
                  <c:v>1567036800</c:v>
                </c:pt>
                <c:pt idx="5758">
                  <c:v>1567040400</c:v>
                </c:pt>
                <c:pt idx="5759">
                  <c:v>1567044000</c:v>
                </c:pt>
                <c:pt idx="5760">
                  <c:v>1567047600</c:v>
                </c:pt>
                <c:pt idx="5761">
                  <c:v>1567051200</c:v>
                </c:pt>
                <c:pt idx="5762">
                  <c:v>1567054800</c:v>
                </c:pt>
                <c:pt idx="5763">
                  <c:v>1567058400</c:v>
                </c:pt>
                <c:pt idx="5764">
                  <c:v>1567062000</c:v>
                </c:pt>
                <c:pt idx="5765">
                  <c:v>1567065600</c:v>
                </c:pt>
                <c:pt idx="5766">
                  <c:v>1567069200</c:v>
                </c:pt>
                <c:pt idx="5767">
                  <c:v>1567072800</c:v>
                </c:pt>
                <c:pt idx="5768">
                  <c:v>1567076400</c:v>
                </c:pt>
                <c:pt idx="5769">
                  <c:v>1567080000</c:v>
                </c:pt>
                <c:pt idx="5770">
                  <c:v>1567083600</c:v>
                </c:pt>
                <c:pt idx="5771">
                  <c:v>1567087200</c:v>
                </c:pt>
                <c:pt idx="5772">
                  <c:v>1567090800</c:v>
                </c:pt>
                <c:pt idx="5773">
                  <c:v>1567094400</c:v>
                </c:pt>
                <c:pt idx="5774">
                  <c:v>1567098000</c:v>
                </c:pt>
                <c:pt idx="5775">
                  <c:v>1567101600</c:v>
                </c:pt>
                <c:pt idx="5776">
                  <c:v>1567105200</c:v>
                </c:pt>
                <c:pt idx="5777">
                  <c:v>1567108800</c:v>
                </c:pt>
                <c:pt idx="5778">
                  <c:v>1567112400</c:v>
                </c:pt>
                <c:pt idx="5779">
                  <c:v>1567116000</c:v>
                </c:pt>
                <c:pt idx="5780">
                  <c:v>1567119600</c:v>
                </c:pt>
                <c:pt idx="5781">
                  <c:v>1567123200</c:v>
                </c:pt>
                <c:pt idx="5782">
                  <c:v>1567126800</c:v>
                </c:pt>
                <c:pt idx="5783">
                  <c:v>1567130400</c:v>
                </c:pt>
                <c:pt idx="5784">
                  <c:v>1567134000</c:v>
                </c:pt>
                <c:pt idx="5785">
                  <c:v>1567137600</c:v>
                </c:pt>
                <c:pt idx="5786">
                  <c:v>1567141200</c:v>
                </c:pt>
                <c:pt idx="5787">
                  <c:v>1567144800</c:v>
                </c:pt>
                <c:pt idx="5788">
                  <c:v>1567148400</c:v>
                </c:pt>
                <c:pt idx="5789">
                  <c:v>1567152000</c:v>
                </c:pt>
                <c:pt idx="5790">
                  <c:v>1567155600</c:v>
                </c:pt>
                <c:pt idx="5791">
                  <c:v>1567159200</c:v>
                </c:pt>
                <c:pt idx="5792">
                  <c:v>1567162800</c:v>
                </c:pt>
                <c:pt idx="5793">
                  <c:v>1567166400</c:v>
                </c:pt>
                <c:pt idx="5794">
                  <c:v>1567170000</c:v>
                </c:pt>
                <c:pt idx="5795">
                  <c:v>1567173600</c:v>
                </c:pt>
                <c:pt idx="5796">
                  <c:v>1567177200</c:v>
                </c:pt>
                <c:pt idx="5797">
                  <c:v>1567180800</c:v>
                </c:pt>
                <c:pt idx="5798">
                  <c:v>1567184400</c:v>
                </c:pt>
                <c:pt idx="5799">
                  <c:v>1567188000</c:v>
                </c:pt>
                <c:pt idx="5800">
                  <c:v>1567191600</c:v>
                </c:pt>
                <c:pt idx="5801">
                  <c:v>1567195200</c:v>
                </c:pt>
                <c:pt idx="5802">
                  <c:v>1567198800</c:v>
                </c:pt>
                <c:pt idx="5803">
                  <c:v>1567202400</c:v>
                </c:pt>
                <c:pt idx="5804">
                  <c:v>1567206000</c:v>
                </c:pt>
                <c:pt idx="5805">
                  <c:v>1567209600</c:v>
                </c:pt>
                <c:pt idx="5806">
                  <c:v>1567213200</c:v>
                </c:pt>
                <c:pt idx="5807">
                  <c:v>1567216800</c:v>
                </c:pt>
                <c:pt idx="5808">
                  <c:v>1567220400</c:v>
                </c:pt>
                <c:pt idx="5809">
                  <c:v>1567224000</c:v>
                </c:pt>
                <c:pt idx="5810">
                  <c:v>1567227600</c:v>
                </c:pt>
                <c:pt idx="5811">
                  <c:v>1567231200</c:v>
                </c:pt>
                <c:pt idx="5812">
                  <c:v>1567234800</c:v>
                </c:pt>
                <c:pt idx="5813">
                  <c:v>1567238400</c:v>
                </c:pt>
                <c:pt idx="5814">
                  <c:v>1567242000</c:v>
                </c:pt>
                <c:pt idx="5815">
                  <c:v>1567245600</c:v>
                </c:pt>
                <c:pt idx="5816">
                  <c:v>1567249200</c:v>
                </c:pt>
                <c:pt idx="5817">
                  <c:v>1567252800</c:v>
                </c:pt>
                <c:pt idx="5818">
                  <c:v>1567256400</c:v>
                </c:pt>
                <c:pt idx="5819">
                  <c:v>1567260000</c:v>
                </c:pt>
                <c:pt idx="5820">
                  <c:v>1567263600</c:v>
                </c:pt>
                <c:pt idx="5821">
                  <c:v>1567267200</c:v>
                </c:pt>
                <c:pt idx="5822">
                  <c:v>1567270800</c:v>
                </c:pt>
                <c:pt idx="5823">
                  <c:v>1567274400</c:v>
                </c:pt>
                <c:pt idx="5824">
                  <c:v>1567278000</c:v>
                </c:pt>
                <c:pt idx="5825">
                  <c:v>1567281600</c:v>
                </c:pt>
                <c:pt idx="5826">
                  <c:v>1567285200</c:v>
                </c:pt>
                <c:pt idx="5827">
                  <c:v>1567288800</c:v>
                </c:pt>
                <c:pt idx="5828">
                  <c:v>1567292400</c:v>
                </c:pt>
                <c:pt idx="5829">
                  <c:v>1567296000</c:v>
                </c:pt>
                <c:pt idx="5830">
                  <c:v>1567299600</c:v>
                </c:pt>
                <c:pt idx="5831">
                  <c:v>1567303200</c:v>
                </c:pt>
                <c:pt idx="5832">
                  <c:v>1567306800</c:v>
                </c:pt>
                <c:pt idx="5833">
                  <c:v>1567310400</c:v>
                </c:pt>
                <c:pt idx="5834">
                  <c:v>1567314000</c:v>
                </c:pt>
                <c:pt idx="5835">
                  <c:v>1567317600</c:v>
                </c:pt>
                <c:pt idx="5836">
                  <c:v>1567321200</c:v>
                </c:pt>
                <c:pt idx="5837">
                  <c:v>1567324800</c:v>
                </c:pt>
                <c:pt idx="5838">
                  <c:v>1567328400</c:v>
                </c:pt>
                <c:pt idx="5839">
                  <c:v>1567332000</c:v>
                </c:pt>
                <c:pt idx="5840">
                  <c:v>1567335600</c:v>
                </c:pt>
                <c:pt idx="5841">
                  <c:v>1567339200</c:v>
                </c:pt>
                <c:pt idx="5842">
                  <c:v>1567342800</c:v>
                </c:pt>
                <c:pt idx="5843">
                  <c:v>1567346400</c:v>
                </c:pt>
                <c:pt idx="5844">
                  <c:v>1567350000</c:v>
                </c:pt>
                <c:pt idx="5845">
                  <c:v>1567353600</c:v>
                </c:pt>
                <c:pt idx="5846">
                  <c:v>1567357200</c:v>
                </c:pt>
                <c:pt idx="5847">
                  <c:v>1567360800</c:v>
                </c:pt>
                <c:pt idx="5848">
                  <c:v>1567364400</c:v>
                </c:pt>
                <c:pt idx="5849">
                  <c:v>1567368000</c:v>
                </c:pt>
                <c:pt idx="5850">
                  <c:v>1567371600</c:v>
                </c:pt>
                <c:pt idx="5851">
                  <c:v>1567375200</c:v>
                </c:pt>
                <c:pt idx="5852">
                  <c:v>1567378800</c:v>
                </c:pt>
                <c:pt idx="5853">
                  <c:v>1567382400</c:v>
                </c:pt>
                <c:pt idx="5854">
                  <c:v>1567386000</c:v>
                </c:pt>
                <c:pt idx="5855">
                  <c:v>1567389600</c:v>
                </c:pt>
                <c:pt idx="5856">
                  <c:v>1567393200</c:v>
                </c:pt>
                <c:pt idx="5857">
                  <c:v>1567396800</c:v>
                </c:pt>
                <c:pt idx="5858">
                  <c:v>1567400400</c:v>
                </c:pt>
                <c:pt idx="5859">
                  <c:v>1567404000</c:v>
                </c:pt>
                <c:pt idx="5860">
                  <c:v>1567407600</c:v>
                </c:pt>
                <c:pt idx="5861">
                  <c:v>1567411200</c:v>
                </c:pt>
                <c:pt idx="5862">
                  <c:v>1567414800</c:v>
                </c:pt>
                <c:pt idx="5863">
                  <c:v>1567418400</c:v>
                </c:pt>
                <c:pt idx="5864">
                  <c:v>1567422000</c:v>
                </c:pt>
                <c:pt idx="5865">
                  <c:v>1567425600</c:v>
                </c:pt>
                <c:pt idx="5866">
                  <c:v>1567429200</c:v>
                </c:pt>
                <c:pt idx="5867">
                  <c:v>1567432800</c:v>
                </c:pt>
                <c:pt idx="5868">
                  <c:v>1567436400</c:v>
                </c:pt>
                <c:pt idx="5869">
                  <c:v>1567440000</c:v>
                </c:pt>
                <c:pt idx="5870">
                  <c:v>1567443600</c:v>
                </c:pt>
                <c:pt idx="5871">
                  <c:v>1567447200</c:v>
                </c:pt>
                <c:pt idx="5872">
                  <c:v>1567450800</c:v>
                </c:pt>
                <c:pt idx="5873">
                  <c:v>1567454400</c:v>
                </c:pt>
                <c:pt idx="5874">
                  <c:v>1567458000</c:v>
                </c:pt>
                <c:pt idx="5875">
                  <c:v>1567461600</c:v>
                </c:pt>
                <c:pt idx="5876">
                  <c:v>1567465200</c:v>
                </c:pt>
                <c:pt idx="5877">
                  <c:v>1567468800</c:v>
                </c:pt>
                <c:pt idx="5878">
                  <c:v>1567472400</c:v>
                </c:pt>
                <c:pt idx="5879">
                  <c:v>1567476000</c:v>
                </c:pt>
                <c:pt idx="5880">
                  <c:v>1567479600</c:v>
                </c:pt>
                <c:pt idx="5881">
                  <c:v>1567483200</c:v>
                </c:pt>
                <c:pt idx="5882">
                  <c:v>1567486800</c:v>
                </c:pt>
                <c:pt idx="5883">
                  <c:v>1567490400</c:v>
                </c:pt>
                <c:pt idx="5884">
                  <c:v>1567494000</c:v>
                </c:pt>
                <c:pt idx="5885">
                  <c:v>1567497600</c:v>
                </c:pt>
                <c:pt idx="5886">
                  <c:v>1567501200</c:v>
                </c:pt>
                <c:pt idx="5887">
                  <c:v>1567504800</c:v>
                </c:pt>
                <c:pt idx="5888">
                  <c:v>1567508400</c:v>
                </c:pt>
                <c:pt idx="5889">
                  <c:v>1567512000</c:v>
                </c:pt>
                <c:pt idx="5890">
                  <c:v>1567515600</c:v>
                </c:pt>
                <c:pt idx="5891">
                  <c:v>1567519200</c:v>
                </c:pt>
                <c:pt idx="5892">
                  <c:v>1567522800</c:v>
                </c:pt>
                <c:pt idx="5893">
                  <c:v>1567526400</c:v>
                </c:pt>
                <c:pt idx="5894">
                  <c:v>1567530000</c:v>
                </c:pt>
                <c:pt idx="5895">
                  <c:v>1567533600</c:v>
                </c:pt>
                <c:pt idx="5896">
                  <c:v>1567537200</c:v>
                </c:pt>
                <c:pt idx="5897">
                  <c:v>1567540800</c:v>
                </c:pt>
                <c:pt idx="5898">
                  <c:v>1567544400</c:v>
                </c:pt>
                <c:pt idx="5899">
                  <c:v>1567548000</c:v>
                </c:pt>
                <c:pt idx="5900">
                  <c:v>1567551600</c:v>
                </c:pt>
                <c:pt idx="5901">
                  <c:v>1567555200</c:v>
                </c:pt>
                <c:pt idx="5902">
                  <c:v>1567558800</c:v>
                </c:pt>
                <c:pt idx="5903">
                  <c:v>1567562400</c:v>
                </c:pt>
                <c:pt idx="5904">
                  <c:v>1567566000</c:v>
                </c:pt>
                <c:pt idx="5905">
                  <c:v>1567569600</c:v>
                </c:pt>
                <c:pt idx="5906">
                  <c:v>1567573200</c:v>
                </c:pt>
                <c:pt idx="5907">
                  <c:v>1567576800</c:v>
                </c:pt>
                <c:pt idx="5908">
                  <c:v>1567580400</c:v>
                </c:pt>
                <c:pt idx="5909">
                  <c:v>1567584000</c:v>
                </c:pt>
                <c:pt idx="5910">
                  <c:v>1567587600</c:v>
                </c:pt>
                <c:pt idx="5911">
                  <c:v>1567591200</c:v>
                </c:pt>
                <c:pt idx="5912">
                  <c:v>1567594800</c:v>
                </c:pt>
                <c:pt idx="5913">
                  <c:v>1567598400</c:v>
                </c:pt>
                <c:pt idx="5914">
                  <c:v>1567602000</c:v>
                </c:pt>
                <c:pt idx="5915">
                  <c:v>1567605600</c:v>
                </c:pt>
                <c:pt idx="5916">
                  <c:v>1567609200</c:v>
                </c:pt>
                <c:pt idx="5917">
                  <c:v>1567612800</c:v>
                </c:pt>
                <c:pt idx="5918">
                  <c:v>1567616400</c:v>
                </c:pt>
                <c:pt idx="5919">
                  <c:v>1567620000</c:v>
                </c:pt>
                <c:pt idx="5920">
                  <c:v>1567623600</c:v>
                </c:pt>
                <c:pt idx="5921">
                  <c:v>1567627200</c:v>
                </c:pt>
                <c:pt idx="5922">
                  <c:v>1567630800</c:v>
                </c:pt>
                <c:pt idx="5923">
                  <c:v>1567634400</c:v>
                </c:pt>
                <c:pt idx="5924">
                  <c:v>1567638000</c:v>
                </c:pt>
                <c:pt idx="5925">
                  <c:v>1567641600</c:v>
                </c:pt>
                <c:pt idx="5926">
                  <c:v>1567645200</c:v>
                </c:pt>
                <c:pt idx="5927">
                  <c:v>1567648800</c:v>
                </c:pt>
                <c:pt idx="5928">
                  <c:v>1567652400</c:v>
                </c:pt>
                <c:pt idx="5929">
                  <c:v>1567656000</c:v>
                </c:pt>
                <c:pt idx="5930">
                  <c:v>1567659600</c:v>
                </c:pt>
                <c:pt idx="5931">
                  <c:v>1567663200</c:v>
                </c:pt>
                <c:pt idx="5932">
                  <c:v>1567666800</c:v>
                </c:pt>
                <c:pt idx="5933">
                  <c:v>1567670400</c:v>
                </c:pt>
                <c:pt idx="5934">
                  <c:v>1567674000</c:v>
                </c:pt>
                <c:pt idx="5935">
                  <c:v>1567677600</c:v>
                </c:pt>
                <c:pt idx="5936">
                  <c:v>1567681200</c:v>
                </c:pt>
                <c:pt idx="5937">
                  <c:v>1567684800</c:v>
                </c:pt>
                <c:pt idx="5938">
                  <c:v>1567688400</c:v>
                </c:pt>
                <c:pt idx="5939">
                  <c:v>1567692000</c:v>
                </c:pt>
                <c:pt idx="5940">
                  <c:v>1567695600</c:v>
                </c:pt>
                <c:pt idx="5941">
                  <c:v>1567699200</c:v>
                </c:pt>
                <c:pt idx="5942">
                  <c:v>1567702800</c:v>
                </c:pt>
                <c:pt idx="5943">
                  <c:v>1567706400</c:v>
                </c:pt>
                <c:pt idx="5944">
                  <c:v>1567710000</c:v>
                </c:pt>
                <c:pt idx="5945">
                  <c:v>1567713600</c:v>
                </c:pt>
                <c:pt idx="5946">
                  <c:v>1567717200</c:v>
                </c:pt>
                <c:pt idx="5947">
                  <c:v>1567720800</c:v>
                </c:pt>
                <c:pt idx="5948">
                  <c:v>1567724400</c:v>
                </c:pt>
                <c:pt idx="5949">
                  <c:v>1567728000</c:v>
                </c:pt>
                <c:pt idx="5950">
                  <c:v>1567731600</c:v>
                </c:pt>
                <c:pt idx="5951">
                  <c:v>1567735200</c:v>
                </c:pt>
                <c:pt idx="5952">
                  <c:v>1567738800</c:v>
                </c:pt>
                <c:pt idx="5953">
                  <c:v>1567742400</c:v>
                </c:pt>
                <c:pt idx="5954">
                  <c:v>1567746000</c:v>
                </c:pt>
                <c:pt idx="5955">
                  <c:v>1567749600</c:v>
                </c:pt>
                <c:pt idx="5956">
                  <c:v>1567753200</c:v>
                </c:pt>
                <c:pt idx="5957">
                  <c:v>1567756800</c:v>
                </c:pt>
                <c:pt idx="5958">
                  <c:v>1567760400</c:v>
                </c:pt>
                <c:pt idx="5959">
                  <c:v>1567764000</c:v>
                </c:pt>
                <c:pt idx="5960">
                  <c:v>1567767600</c:v>
                </c:pt>
                <c:pt idx="5961">
                  <c:v>1567771200</c:v>
                </c:pt>
                <c:pt idx="5962">
                  <c:v>1567774800</c:v>
                </c:pt>
                <c:pt idx="5963">
                  <c:v>1567778400</c:v>
                </c:pt>
                <c:pt idx="5964">
                  <c:v>1567782000</c:v>
                </c:pt>
                <c:pt idx="5965">
                  <c:v>1567785600</c:v>
                </c:pt>
                <c:pt idx="5966">
                  <c:v>1567789200</c:v>
                </c:pt>
                <c:pt idx="5967">
                  <c:v>1567792800</c:v>
                </c:pt>
                <c:pt idx="5968">
                  <c:v>1567796400</c:v>
                </c:pt>
                <c:pt idx="5969">
                  <c:v>1567800000</c:v>
                </c:pt>
                <c:pt idx="5970">
                  <c:v>1567803600</c:v>
                </c:pt>
                <c:pt idx="5971">
                  <c:v>1567807200</c:v>
                </c:pt>
                <c:pt idx="5972">
                  <c:v>1567810800</c:v>
                </c:pt>
                <c:pt idx="5973">
                  <c:v>1567814400</c:v>
                </c:pt>
                <c:pt idx="5974">
                  <c:v>1567818000</c:v>
                </c:pt>
                <c:pt idx="5975">
                  <c:v>1567821600</c:v>
                </c:pt>
                <c:pt idx="5976">
                  <c:v>1567825200</c:v>
                </c:pt>
                <c:pt idx="5977">
                  <c:v>1567828800</c:v>
                </c:pt>
                <c:pt idx="5978">
                  <c:v>1567832400</c:v>
                </c:pt>
                <c:pt idx="5979">
                  <c:v>1567836000</c:v>
                </c:pt>
                <c:pt idx="5980">
                  <c:v>1567839600</c:v>
                </c:pt>
                <c:pt idx="5981">
                  <c:v>1567843200</c:v>
                </c:pt>
                <c:pt idx="5982">
                  <c:v>1567846800</c:v>
                </c:pt>
                <c:pt idx="5983">
                  <c:v>1567850400</c:v>
                </c:pt>
                <c:pt idx="5984">
                  <c:v>1567854000</c:v>
                </c:pt>
                <c:pt idx="5985">
                  <c:v>1567857600</c:v>
                </c:pt>
                <c:pt idx="5986">
                  <c:v>1567861200</c:v>
                </c:pt>
                <c:pt idx="5987">
                  <c:v>1567864800</c:v>
                </c:pt>
                <c:pt idx="5988">
                  <c:v>1567868400</c:v>
                </c:pt>
                <c:pt idx="5989">
                  <c:v>1567872000</c:v>
                </c:pt>
                <c:pt idx="5990">
                  <c:v>1567875600</c:v>
                </c:pt>
                <c:pt idx="5991">
                  <c:v>1567879200</c:v>
                </c:pt>
                <c:pt idx="5992">
                  <c:v>1567882800</c:v>
                </c:pt>
                <c:pt idx="5993">
                  <c:v>1567886400</c:v>
                </c:pt>
                <c:pt idx="5994">
                  <c:v>1567890000</c:v>
                </c:pt>
                <c:pt idx="5995">
                  <c:v>1567893600</c:v>
                </c:pt>
                <c:pt idx="5996">
                  <c:v>1567897200</c:v>
                </c:pt>
                <c:pt idx="5997">
                  <c:v>1567900800</c:v>
                </c:pt>
                <c:pt idx="5998">
                  <c:v>1567904400</c:v>
                </c:pt>
                <c:pt idx="5999">
                  <c:v>1567908000</c:v>
                </c:pt>
                <c:pt idx="6000">
                  <c:v>1567911600</c:v>
                </c:pt>
                <c:pt idx="6001">
                  <c:v>1567915200</c:v>
                </c:pt>
                <c:pt idx="6002">
                  <c:v>1567918800</c:v>
                </c:pt>
                <c:pt idx="6003">
                  <c:v>1567922400</c:v>
                </c:pt>
                <c:pt idx="6004">
                  <c:v>1567926000</c:v>
                </c:pt>
                <c:pt idx="6005">
                  <c:v>1567929600</c:v>
                </c:pt>
                <c:pt idx="6006">
                  <c:v>1567933200</c:v>
                </c:pt>
                <c:pt idx="6007">
                  <c:v>1567936800</c:v>
                </c:pt>
                <c:pt idx="6008">
                  <c:v>1567940400</c:v>
                </c:pt>
                <c:pt idx="6009">
                  <c:v>1567944000</c:v>
                </c:pt>
                <c:pt idx="6010">
                  <c:v>1567947600</c:v>
                </c:pt>
                <c:pt idx="6011">
                  <c:v>1567951200</c:v>
                </c:pt>
                <c:pt idx="6012">
                  <c:v>1567954800</c:v>
                </c:pt>
                <c:pt idx="6013">
                  <c:v>1567958400</c:v>
                </c:pt>
                <c:pt idx="6014">
                  <c:v>1567962000</c:v>
                </c:pt>
                <c:pt idx="6015">
                  <c:v>1567965600</c:v>
                </c:pt>
                <c:pt idx="6016">
                  <c:v>1567969200</c:v>
                </c:pt>
                <c:pt idx="6017">
                  <c:v>1567972800</c:v>
                </c:pt>
                <c:pt idx="6018">
                  <c:v>1567976400</c:v>
                </c:pt>
                <c:pt idx="6019">
                  <c:v>1567980000</c:v>
                </c:pt>
                <c:pt idx="6020">
                  <c:v>1567983600</c:v>
                </c:pt>
                <c:pt idx="6021">
                  <c:v>1567987200</c:v>
                </c:pt>
                <c:pt idx="6022">
                  <c:v>1567990800</c:v>
                </c:pt>
                <c:pt idx="6023">
                  <c:v>1567994400</c:v>
                </c:pt>
                <c:pt idx="6024">
                  <c:v>1567998000</c:v>
                </c:pt>
                <c:pt idx="6025">
                  <c:v>1568001600</c:v>
                </c:pt>
                <c:pt idx="6026">
                  <c:v>1568005200</c:v>
                </c:pt>
                <c:pt idx="6027">
                  <c:v>1568008800</c:v>
                </c:pt>
                <c:pt idx="6028">
                  <c:v>1568012400</c:v>
                </c:pt>
                <c:pt idx="6029">
                  <c:v>1568016000</c:v>
                </c:pt>
                <c:pt idx="6030">
                  <c:v>1568019600</c:v>
                </c:pt>
                <c:pt idx="6031">
                  <c:v>1568023200</c:v>
                </c:pt>
                <c:pt idx="6032">
                  <c:v>1568026800</c:v>
                </c:pt>
                <c:pt idx="6033">
                  <c:v>1568030400</c:v>
                </c:pt>
                <c:pt idx="6034">
                  <c:v>1568034000</c:v>
                </c:pt>
                <c:pt idx="6035">
                  <c:v>1568037600</c:v>
                </c:pt>
                <c:pt idx="6036">
                  <c:v>1568041200</c:v>
                </c:pt>
                <c:pt idx="6037">
                  <c:v>1568044800</c:v>
                </c:pt>
                <c:pt idx="6038">
                  <c:v>1568048400</c:v>
                </c:pt>
                <c:pt idx="6039">
                  <c:v>1568052000</c:v>
                </c:pt>
                <c:pt idx="6040">
                  <c:v>1568055600</c:v>
                </c:pt>
                <c:pt idx="6041">
                  <c:v>1568059200</c:v>
                </c:pt>
                <c:pt idx="6042">
                  <c:v>1568062800</c:v>
                </c:pt>
                <c:pt idx="6043">
                  <c:v>1568066400</c:v>
                </c:pt>
                <c:pt idx="6044">
                  <c:v>1568070000</c:v>
                </c:pt>
                <c:pt idx="6045">
                  <c:v>1568073600</c:v>
                </c:pt>
                <c:pt idx="6046">
                  <c:v>1568077200</c:v>
                </c:pt>
                <c:pt idx="6047">
                  <c:v>1568080800</c:v>
                </c:pt>
                <c:pt idx="6048">
                  <c:v>1568084400</c:v>
                </c:pt>
                <c:pt idx="6049">
                  <c:v>1568088000</c:v>
                </c:pt>
                <c:pt idx="6050">
                  <c:v>1568091600</c:v>
                </c:pt>
                <c:pt idx="6051">
                  <c:v>1568095200</c:v>
                </c:pt>
                <c:pt idx="6052">
                  <c:v>1568098800</c:v>
                </c:pt>
                <c:pt idx="6053">
                  <c:v>1568102400</c:v>
                </c:pt>
                <c:pt idx="6054">
                  <c:v>1568106000</c:v>
                </c:pt>
                <c:pt idx="6055">
                  <c:v>1568109600</c:v>
                </c:pt>
                <c:pt idx="6056">
                  <c:v>1568113200</c:v>
                </c:pt>
                <c:pt idx="6057">
                  <c:v>1568116800</c:v>
                </c:pt>
                <c:pt idx="6058">
                  <c:v>1568120400</c:v>
                </c:pt>
                <c:pt idx="6059">
                  <c:v>1568124000</c:v>
                </c:pt>
                <c:pt idx="6060">
                  <c:v>1568127600</c:v>
                </c:pt>
                <c:pt idx="6061">
                  <c:v>1568131200</c:v>
                </c:pt>
                <c:pt idx="6062">
                  <c:v>1568134800</c:v>
                </c:pt>
                <c:pt idx="6063">
                  <c:v>1568138400</c:v>
                </c:pt>
                <c:pt idx="6064">
                  <c:v>1568142000</c:v>
                </c:pt>
                <c:pt idx="6065">
                  <c:v>1568145600</c:v>
                </c:pt>
                <c:pt idx="6066">
                  <c:v>1568149200</c:v>
                </c:pt>
                <c:pt idx="6067">
                  <c:v>1568152800</c:v>
                </c:pt>
                <c:pt idx="6068">
                  <c:v>1568156400</c:v>
                </c:pt>
                <c:pt idx="6069">
                  <c:v>1568160000</c:v>
                </c:pt>
                <c:pt idx="6070">
                  <c:v>1568163600</c:v>
                </c:pt>
                <c:pt idx="6071">
                  <c:v>1568167200</c:v>
                </c:pt>
                <c:pt idx="6072">
                  <c:v>1568170800</c:v>
                </c:pt>
                <c:pt idx="6073">
                  <c:v>1568174400</c:v>
                </c:pt>
                <c:pt idx="6074">
                  <c:v>1568178000</c:v>
                </c:pt>
                <c:pt idx="6075">
                  <c:v>1568181600</c:v>
                </c:pt>
                <c:pt idx="6076">
                  <c:v>1568185200</c:v>
                </c:pt>
                <c:pt idx="6077">
                  <c:v>1568188800</c:v>
                </c:pt>
                <c:pt idx="6078">
                  <c:v>1568192400</c:v>
                </c:pt>
                <c:pt idx="6079">
                  <c:v>1568196000</c:v>
                </c:pt>
                <c:pt idx="6080">
                  <c:v>1568199600</c:v>
                </c:pt>
                <c:pt idx="6081">
                  <c:v>1568203200</c:v>
                </c:pt>
                <c:pt idx="6082">
                  <c:v>1568206800</c:v>
                </c:pt>
                <c:pt idx="6083">
                  <c:v>1568210400</c:v>
                </c:pt>
                <c:pt idx="6084">
                  <c:v>1568214000</c:v>
                </c:pt>
                <c:pt idx="6085">
                  <c:v>1568217600</c:v>
                </c:pt>
                <c:pt idx="6086">
                  <c:v>1568221200</c:v>
                </c:pt>
                <c:pt idx="6087">
                  <c:v>1568224800</c:v>
                </c:pt>
                <c:pt idx="6088">
                  <c:v>1568228400</c:v>
                </c:pt>
                <c:pt idx="6089">
                  <c:v>1568232000</c:v>
                </c:pt>
                <c:pt idx="6090">
                  <c:v>1568235600</c:v>
                </c:pt>
                <c:pt idx="6091">
                  <c:v>1568239200</c:v>
                </c:pt>
                <c:pt idx="6092">
                  <c:v>1568242800</c:v>
                </c:pt>
                <c:pt idx="6093">
                  <c:v>1568246400</c:v>
                </c:pt>
                <c:pt idx="6094">
                  <c:v>1568250000</c:v>
                </c:pt>
                <c:pt idx="6095">
                  <c:v>1568253600</c:v>
                </c:pt>
                <c:pt idx="6096">
                  <c:v>1568257200</c:v>
                </c:pt>
                <c:pt idx="6097">
                  <c:v>1568260800</c:v>
                </c:pt>
                <c:pt idx="6098">
                  <c:v>1568264400</c:v>
                </c:pt>
                <c:pt idx="6099">
                  <c:v>1568268000</c:v>
                </c:pt>
                <c:pt idx="6100">
                  <c:v>1568271600</c:v>
                </c:pt>
                <c:pt idx="6101">
                  <c:v>1568275200</c:v>
                </c:pt>
                <c:pt idx="6102">
                  <c:v>1568278800</c:v>
                </c:pt>
                <c:pt idx="6103">
                  <c:v>1568282400</c:v>
                </c:pt>
                <c:pt idx="6104">
                  <c:v>1568286000</c:v>
                </c:pt>
                <c:pt idx="6105">
                  <c:v>1568289600</c:v>
                </c:pt>
                <c:pt idx="6106">
                  <c:v>1568293200</c:v>
                </c:pt>
                <c:pt idx="6107">
                  <c:v>1568296800</c:v>
                </c:pt>
                <c:pt idx="6108">
                  <c:v>1568300400</c:v>
                </c:pt>
                <c:pt idx="6109">
                  <c:v>1568304000</c:v>
                </c:pt>
                <c:pt idx="6110">
                  <c:v>1568307600</c:v>
                </c:pt>
                <c:pt idx="6111">
                  <c:v>1568311200</c:v>
                </c:pt>
                <c:pt idx="6112">
                  <c:v>1568314800</c:v>
                </c:pt>
                <c:pt idx="6113">
                  <c:v>1568318400</c:v>
                </c:pt>
                <c:pt idx="6114">
                  <c:v>1568322000</c:v>
                </c:pt>
                <c:pt idx="6115">
                  <c:v>1568325600</c:v>
                </c:pt>
                <c:pt idx="6116">
                  <c:v>1568329200</c:v>
                </c:pt>
                <c:pt idx="6117">
                  <c:v>1568332800</c:v>
                </c:pt>
                <c:pt idx="6118">
                  <c:v>1568336400</c:v>
                </c:pt>
                <c:pt idx="6119">
                  <c:v>1568340000</c:v>
                </c:pt>
                <c:pt idx="6120">
                  <c:v>1568343600</c:v>
                </c:pt>
                <c:pt idx="6121">
                  <c:v>1568347200</c:v>
                </c:pt>
                <c:pt idx="6122">
                  <c:v>1568350800</c:v>
                </c:pt>
                <c:pt idx="6123">
                  <c:v>1568354400</c:v>
                </c:pt>
                <c:pt idx="6124">
                  <c:v>1568358000</c:v>
                </c:pt>
                <c:pt idx="6125">
                  <c:v>1568361600</c:v>
                </c:pt>
                <c:pt idx="6126">
                  <c:v>1568365200</c:v>
                </c:pt>
                <c:pt idx="6127">
                  <c:v>1568368800</c:v>
                </c:pt>
                <c:pt idx="6128">
                  <c:v>1568372400</c:v>
                </c:pt>
                <c:pt idx="6129">
                  <c:v>1568376000</c:v>
                </c:pt>
                <c:pt idx="6130">
                  <c:v>1568379600</c:v>
                </c:pt>
                <c:pt idx="6131">
                  <c:v>1568383200</c:v>
                </c:pt>
                <c:pt idx="6132">
                  <c:v>1568386800</c:v>
                </c:pt>
                <c:pt idx="6133">
                  <c:v>1568390400</c:v>
                </c:pt>
                <c:pt idx="6134">
                  <c:v>1568394000</c:v>
                </c:pt>
                <c:pt idx="6135">
                  <c:v>1568397600</c:v>
                </c:pt>
                <c:pt idx="6136">
                  <c:v>1568401200</c:v>
                </c:pt>
                <c:pt idx="6137">
                  <c:v>1568404800</c:v>
                </c:pt>
                <c:pt idx="6138">
                  <c:v>1568408400</c:v>
                </c:pt>
                <c:pt idx="6139">
                  <c:v>1568412000</c:v>
                </c:pt>
                <c:pt idx="6140">
                  <c:v>1568415600</c:v>
                </c:pt>
                <c:pt idx="6141">
                  <c:v>1568419200</c:v>
                </c:pt>
                <c:pt idx="6142">
                  <c:v>1568422800</c:v>
                </c:pt>
                <c:pt idx="6143">
                  <c:v>1568426400</c:v>
                </c:pt>
                <c:pt idx="6144">
                  <c:v>1568430000</c:v>
                </c:pt>
                <c:pt idx="6145">
                  <c:v>1568433600</c:v>
                </c:pt>
                <c:pt idx="6146">
                  <c:v>1568437200</c:v>
                </c:pt>
                <c:pt idx="6147">
                  <c:v>1568440800</c:v>
                </c:pt>
                <c:pt idx="6148">
                  <c:v>1568444400</c:v>
                </c:pt>
                <c:pt idx="6149">
                  <c:v>1568448000</c:v>
                </c:pt>
                <c:pt idx="6150">
                  <c:v>1568451600</c:v>
                </c:pt>
                <c:pt idx="6151">
                  <c:v>1568455200</c:v>
                </c:pt>
                <c:pt idx="6152">
                  <c:v>1568458800</c:v>
                </c:pt>
                <c:pt idx="6153">
                  <c:v>1568462400</c:v>
                </c:pt>
                <c:pt idx="6154">
                  <c:v>1568466000</c:v>
                </c:pt>
                <c:pt idx="6155">
                  <c:v>1568469600</c:v>
                </c:pt>
                <c:pt idx="6156">
                  <c:v>1568473200</c:v>
                </c:pt>
                <c:pt idx="6157">
                  <c:v>1568476800</c:v>
                </c:pt>
                <c:pt idx="6158">
                  <c:v>1568480400</c:v>
                </c:pt>
                <c:pt idx="6159">
                  <c:v>1568484000</c:v>
                </c:pt>
                <c:pt idx="6160">
                  <c:v>1568487600</c:v>
                </c:pt>
                <c:pt idx="6161">
                  <c:v>1568491200</c:v>
                </c:pt>
                <c:pt idx="6162">
                  <c:v>1568494800</c:v>
                </c:pt>
                <c:pt idx="6163">
                  <c:v>1568498400</c:v>
                </c:pt>
                <c:pt idx="6164">
                  <c:v>1568502000</c:v>
                </c:pt>
                <c:pt idx="6165">
                  <c:v>1568505600</c:v>
                </c:pt>
                <c:pt idx="6166">
                  <c:v>1568509200</c:v>
                </c:pt>
                <c:pt idx="6167">
                  <c:v>1568512800</c:v>
                </c:pt>
                <c:pt idx="6168">
                  <c:v>1568516400</c:v>
                </c:pt>
                <c:pt idx="6169">
                  <c:v>1568520000</c:v>
                </c:pt>
                <c:pt idx="6170">
                  <c:v>1568523600</c:v>
                </c:pt>
                <c:pt idx="6171">
                  <c:v>1568527200</c:v>
                </c:pt>
                <c:pt idx="6172">
                  <c:v>1568530800</c:v>
                </c:pt>
                <c:pt idx="6173">
                  <c:v>1568534400</c:v>
                </c:pt>
                <c:pt idx="6174">
                  <c:v>1568538000</c:v>
                </c:pt>
                <c:pt idx="6175">
                  <c:v>1568541600</c:v>
                </c:pt>
                <c:pt idx="6176">
                  <c:v>1568545200</c:v>
                </c:pt>
                <c:pt idx="6177">
                  <c:v>1568548800</c:v>
                </c:pt>
                <c:pt idx="6178">
                  <c:v>1568552400</c:v>
                </c:pt>
                <c:pt idx="6179">
                  <c:v>1568556000</c:v>
                </c:pt>
                <c:pt idx="6180">
                  <c:v>1568559600</c:v>
                </c:pt>
                <c:pt idx="6181">
                  <c:v>1568563200</c:v>
                </c:pt>
                <c:pt idx="6182">
                  <c:v>1568566800</c:v>
                </c:pt>
                <c:pt idx="6183">
                  <c:v>1568570400</c:v>
                </c:pt>
                <c:pt idx="6184">
                  <c:v>1568574000</c:v>
                </c:pt>
                <c:pt idx="6185">
                  <c:v>1568577600</c:v>
                </c:pt>
                <c:pt idx="6186">
                  <c:v>1568581200</c:v>
                </c:pt>
                <c:pt idx="6187">
                  <c:v>1568584800</c:v>
                </c:pt>
                <c:pt idx="6188">
                  <c:v>1568588400</c:v>
                </c:pt>
                <c:pt idx="6189">
                  <c:v>1568592000</c:v>
                </c:pt>
                <c:pt idx="6190">
                  <c:v>1568595600</c:v>
                </c:pt>
                <c:pt idx="6191">
                  <c:v>1568599200</c:v>
                </c:pt>
                <c:pt idx="6192">
                  <c:v>1568602800</c:v>
                </c:pt>
                <c:pt idx="6193">
                  <c:v>1568606400</c:v>
                </c:pt>
                <c:pt idx="6194">
                  <c:v>1568610000</c:v>
                </c:pt>
                <c:pt idx="6195">
                  <c:v>1568613600</c:v>
                </c:pt>
                <c:pt idx="6196">
                  <c:v>1568617200</c:v>
                </c:pt>
                <c:pt idx="6197">
                  <c:v>1568620800</c:v>
                </c:pt>
                <c:pt idx="6198">
                  <c:v>1568624400</c:v>
                </c:pt>
                <c:pt idx="6199">
                  <c:v>1568628000</c:v>
                </c:pt>
                <c:pt idx="6200">
                  <c:v>1568631600</c:v>
                </c:pt>
                <c:pt idx="6201">
                  <c:v>1568635200</c:v>
                </c:pt>
                <c:pt idx="6202">
                  <c:v>1568638800</c:v>
                </c:pt>
                <c:pt idx="6203">
                  <c:v>1568642400</c:v>
                </c:pt>
                <c:pt idx="6204">
                  <c:v>1568646000</c:v>
                </c:pt>
                <c:pt idx="6205">
                  <c:v>1568649600</c:v>
                </c:pt>
                <c:pt idx="6206">
                  <c:v>1568653200</c:v>
                </c:pt>
                <c:pt idx="6207">
                  <c:v>1568656800</c:v>
                </c:pt>
                <c:pt idx="6208">
                  <c:v>1568660400</c:v>
                </c:pt>
                <c:pt idx="6209">
                  <c:v>1568664000</c:v>
                </c:pt>
                <c:pt idx="6210">
                  <c:v>1568667600</c:v>
                </c:pt>
                <c:pt idx="6211">
                  <c:v>1568671200</c:v>
                </c:pt>
                <c:pt idx="6212">
                  <c:v>1568674800</c:v>
                </c:pt>
                <c:pt idx="6213">
                  <c:v>1568678400</c:v>
                </c:pt>
                <c:pt idx="6214">
                  <c:v>1568682000</c:v>
                </c:pt>
                <c:pt idx="6215">
                  <c:v>1568685600</c:v>
                </c:pt>
                <c:pt idx="6216">
                  <c:v>1568689200</c:v>
                </c:pt>
                <c:pt idx="6217">
                  <c:v>1568692800</c:v>
                </c:pt>
                <c:pt idx="6218">
                  <c:v>1568696400</c:v>
                </c:pt>
                <c:pt idx="6219">
                  <c:v>1568700000</c:v>
                </c:pt>
                <c:pt idx="6220">
                  <c:v>1568703600</c:v>
                </c:pt>
                <c:pt idx="6221">
                  <c:v>1568707200</c:v>
                </c:pt>
                <c:pt idx="6222">
                  <c:v>1568710800</c:v>
                </c:pt>
                <c:pt idx="6223">
                  <c:v>1568714400</c:v>
                </c:pt>
                <c:pt idx="6224">
                  <c:v>1568718000</c:v>
                </c:pt>
                <c:pt idx="6225">
                  <c:v>1568721600</c:v>
                </c:pt>
                <c:pt idx="6226">
                  <c:v>1568725200</c:v>
                </c:pt>
                <c:pt idx="6227">
                  <c:v>1568728800</c:v>
                </c:pt>
                <c:pt idx="6228">
                  <c:v>1568732400</c:v>
                </c:pt>
                <c:pt idx="6229">
                  <c:v>1568736000</c:v>
                </c:pt>
                <c:pt idx="6230">
                  <c:v>1568739600</c:v>
                </c:pt>
                <c:pt idx="6231">
                  <c:v>1568743200</c:v>
                </c:pt>
                <c:pt idx="6232">
                  <c:v>1568746800</c:v>
                </c:pt>
                <c:pt idx="6233">
                  <c:v>1568750400</c:v>
                </c:pt>
                <c:pt idx="6234">
                  <c:v>1568754000</c:v>
                </c:pt>
                <c:pt idx="6235">
                  <c:v>1568757600</c:v>
                </c:pt>
                <c:pt idx="6236">
                  <c:v>1568761200</c:v>
                </c:pt>
                <c:pt idx="6237">
                  <c:v>1568764800</c:v>
                </c:pt>
                <c:pt idx="6238">
                  <c:v>1568768400</c:v>
                </c:pt>
                <c:pt idx="6239">
                  <c:v>1568772000</c:v>
                </c:pt>
                <c:pt idx="6240">
                  <c:v>1568775600</c:v>
                </c:pt>
                <c:pt idx="6241">
                  <c:v>1568779200</c:v>
                </c:pt>
                <c:pt idx="6242">
                  <c:v>1568782800</c:v>
                </c:pt>
                <c:pt idx="6243">
                  <c:v>1568786400</c:v>
                </c:pt>
                <c:pt idx="6244">
                  <c:v>1568790000</c:v>
                </c:pt>
                <c:pt idx="6245">
                  <c:v>1568793600</c:v>
                </c:pt>
                <c:pt idx="6246">
                  <c:v>1568797200</c:v>
                </c:pt>
                <c:pt idx="6247">
                  <c:v>1568800800</c:v>
                </c:pt>
                <c:pt idx="6248">
                  <c:v>1568804400</c:v>
                </c:pt>
                <c:pt idx="6249">
                  <c:v>1568808000</c:v>
                </c:pt>
                <c:pt idx="6250">
                  <c:v>1568811600</c:v>
                </c:pt>
                <c:pt idx="6251">
                  <c:v>1568815200</c:v>
                </c:pt>
                <c:pt idx="6252">
                  <c:v>1568818800</c:v>
                </c:pt>
                <c:pt idx="6253">
                  <c:v>1568822400</c:v>
                </c:pt>
                <c:pt idx="6254">
                  <c:v>1568826000</c:v>
                </c:pt>
                <c:pt idx="6255">
                  <c:v>1568829600</c:v>
                </c:pt>
                <c:pt idx="6256">
                  <c:v>1568833200</c:v>
                </c:pt>
                <c:pt idx="6257">
                  <c:v>1568836800</c:v>
                </c:pt>
                <c:pt idx="6258">
                  <c:v>1568840400</c:v>
                </c:pt>
                <c:pt idx="6259">
                  <c:v>1568844000</c:v>
                </c:pt>
                <c:pt idx="6260">
                  <c:v>1568847600</c:v>
                </c:pt>
                <c:pt idx="6261">
                  <c:v>1568851200</c:v>
                </c:pt>
                <c:pt idx="6262">
                  <c:v>1568854800</c:v>
                </c:pt>
                <c:pt idx="6263">
                  <c:v>1568858400</c:v>
                </c:pt>
                <c:pt idx="6264">
                  <c:v>1568862000</c:v>
                </c:pt>
                <c:pt idx="6265">
                  <c:v>1568865600</c:v>
                </c:pt>
                <c:pt idx="6266">
                  <c:v>1568869200</c:v>
                </c:pt>
                <c:pt idx="6267">
                  <c:v>1568872800</c:v>
                </c:pt>
                <c:pt idx="6268">
                  <c:v>1568876400</c:v>
                </c:pt>
                <c:pt idx="6269">
                  <c:v>1568880000</c:v>
                </c:pt>
                <c:pt idx="6270">
                  <c:v>1568883600</c:v>
                </c:pt>
                <c:pt idx="6271">
                  <c:v>1568887200</c:v>
                </c:pt>
                <c:pt idx="6272">
                  <c:v>1568890800</c:v>
                </c:pt>
                <c:pt idx="6273">
                  <c:v>1568894400</c:v>
                </c:pt>
                <c:pt idx="6274">
                  <c:v>1568898000</c:v>
                </c:pt>
                <c:pt idx="6275">
                  <c:v>1568901600</c:v>
                </c:pt>
                <c:pt idx="6276">
                  <c:v>1568905200</c:v>
                </c:pt>
                <c:pt idx="6277">
                  <c:v>1568908800</c:v>
                </c:pt>
                <c:pt idx="6278">
                  <c:v>1568912400</c:v>
                </c:pt>
                <c:pt idx="6279">
                  <c:v>1568916000</c:v>
                </c:pt>
                <c:pt idx="6280">
                  <c:v>1568919600</c:v>
                </c:pt>
                <c:pt idx="6281">
                  <c:v>1568923200</c:v>
                </c:pt>
                <c:pt idx="6282">
                  <c:v>1568926800</c:v>
                </c:pt>
                <c:pt idx="6283">
                  <c:v>1568930400</c:v>
                </c:pt>
                <c:pt idx="6284">
                  <c:v>1568934000</c:v>
                </c:pt>
                <c:pt idx="6285">
                  <c:v>1568937600</c:v>
                </c:pt>
                <c:pt idx="6286">
                  <c:v>1568941200</c:v>
                </c:pt>
                <c:pt idx="6287">
                  <c:v>1568944800</c:v>
                </c:pt>
                <c:pt idx="6288">
                  <c:v>1568948400</c:v>
                </c:pt>
                <c:pt idx="6289">
                  <c:v>1568952000</c:v>
                </c:pt>
                <c:pt idx="6290">
                  <c:v>1568955600</c:v>
                </c:pt>
                <c:pt idx="6291">
                  <c:v>1568959200</c:v>
                </c:pt>
                <c:pt idx="6292">
                  <c:v>1568962800</c:v>
                </c:pt>
                <c:pt idx="6293">
                  <c:v>1568966400</c:v>
                </c:pt>
                <c:pt idx="6294">
                  <c:v>1568970000</c:v>
                </c:pt>
                <c:pt idx="6295">
                  <c:v>1568973600</c:v>
                </c:pt>
                <c:pt idx="6296">
                  <c:v>1568977200</c:v>
                </c:pt>
                <c:pt idx="6297">
                  <c:v>1568980800</c:v>
                </c:pt>
                <c:pt idx="6298">
                  <c:v>1568984400</c:v>
                </c:pt>
                <c:pt idx="6299">
                  <c:v>1568988000</c:v>
                </c:pt>
                <c:pt idx="6300">
                  <c:v>1568991600</c:v>
                </c:pt>
                <c:pt idx="6301">
                  <c:v>1568995200</c:v>
                </c:pt>
                <c:pt idx="6302">
                  <c:v>1568998800</c:v>
                </c:pt>
                <c:pt idx="6303">
                  <c:v>1569002400</c:v>
                </c:pt>
                <c:pt idx="6304">
                  <c:v>1569006000</c:v>
                </c:pt>
                <c:pt idx="6305">
                  <c:v>1569009600</c:v>
                </c:pt>
                <c:pt idx="6306">
                  <c:v>1569013200</c:v>
                </c:pt>
                <c:pt idx="6307">
                  <c:v>1569016800</c:v>
                </c:pt>
                <c:pt idx="6308">
                  <c:v>1569020400</c:v>
                </c:pt>
                <c:pt idx="6309">
                  <c:v>1569024000</c:v>
                </c:pt>
                <c:pt idx="6310">
                  <c:v>1569027600</c:v>
                </c:pt>
                <c:pt idx="6311">
                  <c:v>1569031200</c:v>
                </c:pt>
                <c:pt idx="6312">
                  <c:v>1569034800</c:v>
                </c:pt>
                <c:pt idx="6313">
                  <c:v>1569038400</c:v>
                </c:pt>
                <c:pt idx="6314">
                  <c:v>1569042000</c:v>
                </c:pt>
                <c:pt idx="6315">
                  <c:v>1569045600</c:v>
                </c:pt>
                <c:pt idx="6316">
                  <c:v>1569049200</c:v>
                </c:pt>
                <c:pt idx="6317">
                  <c:v>1569052800</c:v>
                </c:pt>
                <c:pt idx="6318">
                  <c:v>1569056400</c:v>
                </c:pt>
                <c:pt idx="6319">
                  <c:v>1569060000</c:v>
                </c:pt>
                <c:pt idx="6320">
                  <c:v>1569063600</c:v>
                </c:pt>
                <c:pt idx="6321">
                  <c:v>1569067200</c:v>
                </c:pt>
                <c:pt idx="6322">
                  <c:v>1569070800</c:v>
                </c:pt>
                <c:pt idx="6323">
                  <c:v>1569074400</c:v>
                </c:pt>
                <c:pt idx="6324">
                  <c:v>1569078000</c:v>
                </c:pt>
                <c:pt idx="6325">
                  <c:v>1569081600</c:v>
                </c:pt>
                <c:pt idx="6326">
                  <c:v>1569085200</c:v>
                </c:pt>
                <c:pt idx="6327">
                  <c:v>1569088800</c:v>
                </c:pt>
                <c:pt idx="6328">
                  <c:v>1569092400</c:v>
                </c:pt>
                <c:pt idx="6329">
                  <c:v>1569096000</c:v>
                </c:pt>
                <c:pt idx="6330">
                  <c:v>1569099600</c:v>
                </c:pt>
                <c:pt idx="6331">
                  <c:v>1569103200</c:v>
                </c:pt>
                <c:pt idx="6332">
                  <c:v>1569106800</c:v>
                </c:pt>
                <c:pt idx="6333">
                  <c:v>1569110400</c:v>
                </c:pt>
                <c:pt idx="6334">
                  <c:v>1569114000</c:v>
                </c:pt>
                <c:pt idx="6335">
                  <c:v>1569117600</c:v>
                </c:pt>
                <c:pt idx="6336">
                  <c:v>1569121200</c:v>
                </c:pt>
                <c:pt idx="6337">
                  <c:v>1569124800</c:v>
                </c:pt>
                <c:pt idx="6338">
                  <c:v>1569128400</c:v>
                </c:pt>
                <c:pt idx="6339">
                  <c:v>1569132000</c:v>
                </c:pt>
                <c:pt idx="6340">
                  <c:v>1569135600</c:v>
                </c:pt>
                <c:pt idx="6341">
                  <c:v>1569139200</c:v>
                </c:pt>
                <c:pt idx="6342">
                  <c:v>1569142800</c:v>
                </c:pt>
                <c:pt idx="6343">
                  <c:v>1569146400</c:v>
                </c:pt>
                <c:pt idx="6344">
                  <c:v>1569150000</c:v>
                </c:pt>
                <c:pt idx="6345">
                  <c:v>1569153600</c:v>
                </c:pt>
                <c:pt idx="6346">
                  <c:v>1569157200</c:v>
                </c:pt>
                <c:pt idx="6347">
                  <c:v>1569160800</c:v>
                </c:pt>
                <c:pt idx="6348">
                  <c:v>1569164400</c:v>
                </c:pt>
                <c:pt idx="6349">
                  <c:v>1569168000</c:v>
                </c:pt>
                <c:pt idx="6350">
                  <c:v>1569171600</c:v>
                </c:pt>
                <c:pt idx="6351">
                  <c:v>1569175200</c:v>
                </c:pt>
                <c:pt idx="6352">
                  <c:v>1569178800</c:v>
                </c:pt>
                <c:pt idx="6353">
                  <c:v>1569182400</c:v>
                </c:pt>
                <c:pt idx="6354">
                  <c:v>1569186000</c:v>
                </c:pt>
                <c:pt idx="6355">
                  <c:v>1569189600</c:v>
                </c:pt>
                <c:pt idx="6356">
                  <c:v>1569193200</c:v>
                </c:pt>
                <c:pt idx="6357">
                  <c:v>1569196800</c:v>
                </c:pt>
                <c:pt idx="6358">
                  <c:v>1569200400</c:v>
                </c:pt>
                <c:pt idx="6359">
                  <c:v>1569204000</c:v>
                </c:pt>
                <c:pt idx="6360">
                  <c:v>1569207600</c:v>
                </c:pt>
                <c:pt idx="6361">
                  <c:v>1569211200</c:v>
                </c:pt>
                <c:pt idx="6362">
                  <c:v>1569214800</c:v>
                </c:pt>
                <c:pt idx="6363">
                  <c:v>1569218400</c:v>
                </c:pt>
                <c:pt idx="6364">
                  <c:v>1569222000</c:v>
                </c:pt>
                <c:pt idx="6365">
                  <c:v>1569225600</c:v>
                </c:pt>
                <c:pt idx="6366">
                  <c:v>1569229200</c:v>
                </c:pt>
                <c:pt idx="6367">
                  <c:v>1569232800</c:v>
                </c:pt>
                <c:pt idx="6368">
                  <c:v>1569236400</c:v>
                </c:pt>
                <c:pt idx="6369">
                  <c:v>1569240000</c:v>
                </c:pt>
                <c:pt idx="6370">
                  <c:v>1569243600</c:v>
                </c:pt>
                <c:pt idx="6371">
                  <c:v>1569247200</c:v>
                </c:pt>
                <c:pt idx="6372">
                  <c:v>1569250800</c:v>
                </c:pt>
                <c:pt idx="6373">
                  <c:v>1569254400</c:v>
                </c:pt>
                <c:pt idx="6374">
                  <c:v>1569258000</c:v>
                </c:pt>
                <c:pt idx="6375">
                  <c:v>1569261600</c:v>
                </c:pt>
                <c:pt idx="6376">
                  <c:v>1569265200</c:v>
                </c:pt>
                <c:pt idx="6377">
                  <c:v>1569268800</c:v>
                </c:pt>
                <c:pt idx="6378">
                  <c:v>1569272400</c:v>
                </c:pt>
                <c:pt idx="6379">
                  <c:v>1569276000</c:v>
                </c:pt>
                <c:pt idx="6380">
                  <c:v>1569279600</c:v>
                </c:pt>
                <c:pt idx="6381">
                  <c:v>1569283200</c:v>
                </c:pt>
                <c:pt idx="6382">
                  <c:v>1569286800</c:v>
                </c:pt>
                <c:pt idx="6383">
                  <c:v>1569290400</c:v>
                </c:pt>
                <c:pt idx="6384">
                  <c:v>1569294000</c:v>
                </c:pt>
                <c:pt idx="6385">
                  <c:v>1569297600</c:v>
                </c:pt>
                <c:pt idx="6386">
                  <c:v>1569301200</c:v>
                </c:pt>
                <c:pt idx="6387">
                  <c:v>1569304800</c:v>
                </c:pt>
                <c:pt idx="6388">
                  <c:v>1569308400</c:v>
                </c:pt>
                <c:pt idx="6389">
                  <c:v>1569312000</c:v>
                </c:pt>
                <c:pt idx="6390">
                  <c:v>1569315600</c:v>
                </c:pt>
                <c:pt idx="6391">
                  <c:v>1569319200</c:v>
                </c:pt>
                <c:pt idx="6392">
                  <c:v>1569322800</c:v>
                </c:pt>
                <c:pt idx="6393">
                  <c:v>1569326400</c:v>
                </c:pt>
                <c:pt idx="6394">
                  <c:v>1569330000</c:v>
                </c:pt>
                <c:pt idx="6395">
                  <c:v>1569333600</c:v>
                </c:pt>
                <c:pt idx="6396">
                  <c:v>1569337200</c:v>
                </c:pt>
                <c:pt idx="6397">
                  <c:v>1569340800</c:v>
                </c:pt>
                <c:pt idx="6398">
                  <c:v>1569344400</c:v>
                </c:pt>
                <c:pt idx="6399">
                  <c:v>1569348000</c:v>
                </c:pt>
                <c:pt idx="6400">
                  <c:v>1569351600</c:v>
                </c:pt>
                <c:pt idx="6401">
                  <c:v>1569355200</c:v>
                </c:pt>
                <c:pt idx="6402">
                  <c:v>1569358800</c:v>
                </c:pt>
                <c:pt idx="6403">
                  <c:v>1569362400</c:v>
                </c:pt>
                <c:pt idx="6404">
                  <c:v>1569366000</c:v>
                </c:pt>
                <c:pt idx="6405">
                  <c:v>1569369600</c:v>
                </c:pt>
                <c:pt idx="6406">
                  <c:v>1569373200</c:v>
                </c:pt>
                <c:pt idx="6407">
                  <c:v>1569376800</c:v>
                </c:pt>
                <c:pt idx="6408">
                  <c:v>1569380400</c:v>
                </c:pt>
                <c:pt idx="6409">
                  <c:v>1569384000</c:v>
                </c:pt>
                <c:pt idx="6410">
                  <c:v>1569387600</c:v>
                </c:pt>
                <c:pt idx="6411">
                  <c:v>1569391200</c:v>
                </c:pt>
                <c:pt idx="6412">
                  <c:v>1569394800</c:v>
                </c:pt>
                <c:pt idx="6413">
                  <c:v>1569398400</c:v>
                </c:pt>
                <c:pt idx="6414">
                  <c:v>1569402000</c:v>
                </c:pt>
                <c:pt idx="6415">
                  <c:v>1569405600</c:v>
                </c:pt>
                <c:pt idx="6416">
                  <c:v>1569409200</c:v>
                </c:pt>
                <c:pt idx="6417">
                  <c:v>1569412800</c:v>
                </c:pt>
                <c:pt idx="6418">
                  <c:v>1569416400</c:v>
                </c:pt>
                <c:pt idx="6419">
                  <c:v>1569420000</c:v>
                </c:pt>
                <c:pt idx="6420">
                  <c:v>1569423600</c:v>
                </c:pt>
                <c:pt idx="6421">
                  <c:v>1569427200</c:v>
                </c:pt>
                <c:pt idx="6422">
                  <c:v>1569430800</c:v>
                </c:pt>
                <c:pt idx="6423">
                  <c:v>1569434400</c:v>
                </c:pt>
                <c:pt idx="6424">
                  <c:v>1569438000</c:v>
                </c:pt>
                <c:pt idx="6425">
                  <c:v>1569441600</c:v>
                </c:pt>
                <c:pt idx="6426">
                  <c:v>1569445200</c:v>
                </c:pt>
                <c:pt idx="6427">
                  <c:v>1569448800</c:v>
                </c:pt>
                <c:pt idx="6428">
                  <c:v>1569452400</c:v>
                </c:pt>
                <c:pt idx="6429">
                  <c:v>1569456000</c:v>
                </c:pt>
                <c:pt idx="6430">
                  <c:v>1569459600</c:v>
                </c:pt>
                <c:pt idx="6431">
                  <c:v>1569463200</c:v>
                </c:pt>
                <c:pt idx="6432">
                  <c:v>1569466800</c:v>
                </c:pt>
                <c:pt idx="6433">
                  <c:v>1569470400</c:v>
                </c:pt>
                <c:pt idx="6434">
                  <c:v>1569474000</c:v>
                </c:pt>
                <c:pt idx="6435">
                  <c:v>1569477600</c:v>
                </c:pt>
                <c:pt idx="6436">
                  <c:v>1569481200</c:v>
                </c:pt>
                <c:pt idx="6437">
                  <c:v>1569484800</c:v>
                </c:pt>
                <c:pt idx="6438">
                  <c:v>1569488400</c:v>
                </c:pt>
                <c:pt idx="6439">
                  <c:v>1569492000</c:v>
                </c:pt>
                <c:pt idx="6440">
                  <c:v>1569495600</c:v>
                </c:pt>
                <c:pt idx="6441">
                  <c:v>1569499200</c:v>
                </c:pt>
                <c:pt idx="6442">
                  <c:v>1569502800</c:v>
                </c:pt>
                <c:pt idx="6443">
                  <c:v>1569506400</c:v>
                </c:pt>
                <c:pt idx="6444">
                  <c:v>1569510000</c:v>
                </c:pt>
                <c:pt idx="6445">
                  <c:v>1569513600</c:v>
                </c:pt>
                <c:pt idx="6446">
                  <c:v>1569517200</c:v>
                </c:pt>
                <c:pt idx="6447">
                  <c:v>1569520800</c:v>
                </c:pt>
                <c:pt idx="6448">
                  <c:v>1569524400</c:v>
                </c:pt>
                <c:pt idx="6449">
                  <c:v>1569528000</c:v>
                </c:pt>
                <c:pt idx="6450">
                  <c:v>1569531600</c:v>
                </c:pt>
                <c:pt idx="6451">
                  <c:v>1569535200</c:v>
                </c:pt>
                <c:pt idx="6452">
                  <c:v>1569538800</c:v>
                </c:pt>
                <c:pt idx="6453">
                  <c:v>1569542400</c:v>
                </c:pt>
                <c:pt idx="6454">
                  <c:v>1569546000</c:v>
                </c:pt>
                <c:pt idx="6455">
                  <c:v>1569549600</c:v>
                </c:pt>
                <c:pt idx="6456">
                  <c:v>1569553200</c:v>
                </c:pt>
                <c:pt idx="6457">
                  <c:v>1569556800</c:v>
                </c:pt>
                <c:pt idx="6458">
                  <c:v>1569560400</c:v>
                </c:pt>
                <c:pt idx="6459">
                  <c:v>1569564000</c:v>
                </c:pt>
                <c:pt idx="6460">
                  <c:v>1569567600</c:v>
                </c:pt>
                <c:pt idx="6461">
                  <c:v>1569571200</c:v>
                </c:pt>
                <c:pt idx="6462">
                  <c:v>1569574800</c:v>
                </c:pt>
                <c:pt idx="6463">
                  <c:v>1569578400</c:v>
                </c:pt>
                <c:pt idx="6464">
                  <c:v>1569582000</c:v>
                </c:pt>
                <c:pt idx="6465">
                  <c:v>1569585600</c:v>
                </c:pt>
                <c:pt idx="6466">
                  <c:v>1569589200</c:v>
                </c:pt>
                <c:pt idx="6467">
                  <c:v>1569592800</c:v>
                </c:pt>
                <c:pt idx="6468">
                  <c:v>1569596400</c:v>
                </c:pt>
                <c:pt idx="6469">
                  <c:v>1569600000</c:v>
                </c:pt>
                <c:pt idx="6470">
                  <c:v>1569603600</c:v>
                </c:pt>
                <c:pt idx="6471">
                  <c:v>1569607200</c:v>
                </c:pt>
                <c:pt idx="6472">
                  <c:v>1569610800</c:v>
                </c:pt>
                <c:pt idx="6473">
                  <c:v>1569614400</c:v>
                </c:pt>
                <c:pt idx="6474">
                  <c:v>1569618000</c:v>
                </c:pt>
                <c:pt idx="6475">
                  <c:v>1569621600</c:v>
                </c:pt>
                <c:pt idx="6476">
                  <c:v>1569625200</c:v>
                </c:pt>
                <c:pt idx="6477">
                  <c:v>1569628800</c:v>
                </c:pt>
                <c:pt idx="6478">
                  <c:v>1569632400</c:v>
                </c:pt>
                <c:pt idx="6479">
                  <c:v>1569636000</c:v>
                </c:pt>
                <c:pt idx="6480">
                  <c:v>1569639600</c:v>
                </c:pt>
                <c:pt idx="6481">
                  <c:v>1569643200</c:v>
                </c:pt>
                <c:pt idx="6482">
                  <c:v>1569646800</c:v>
                </c:pt>
                <c:pt idx="6483">
                  <c:v>1569650400</c:v>
                </c:pt>
                <c:pt idx="6484">
                  <c:v>1569654000</c:v>
                </c:pt>
                <c:pt idx="6485">
                  <c:v>1569657600</c:v>
                </c:pt>
                <c:pt idx="6486">
                  <c:v>1569661200</c:v>
                </c:pt>
                <c:pt idx="6487">
                  <c:v>1569664800</c:v>
                </c:pt>
                <c:pt idx="6488">
                  <c:v>1569668400</c:v>
                </c:pt>
                <c:pt idx="6489">
                  <c:v>1569672000</c:v>
                </c:pt>
                <c:pt idx="6490">
                  <c:v>1569675600</c:v>
                </c:pt>
                <c:pt idx="6491">
                  <c:v>1569679200</c:v>
                </c:pt>
                <c:pt idx="6492">
                  <c:v>1569682800</c:v>
                </c:pt>
                <c:pt idx="6493">
                  <c:v>1569686400</c:v>
                </c:pt>
                <c:pt idx="6494">
                  <c:v>1569690000</c:v>
                </c:pt>
                <c:pt idx="6495">
                  <c:v>1569693600</c:v>
                </c:pt>
                <c:pt idx="6496">
                  <c:v>1569697200</c:v>
                </c:pt>
                <c:pt idx="6497">
                  <c:v>1569700800</c:v>
                </c:pt>
                <c:pt idx="6498">
                  <c:v>1569704400</c:v>
                </c:pt>
                <c:pt idx="6499">
                  <c:v>1569708000</c:v>
                </c:pt>
                <c:pt idx="6500">
                  <c:v>1569711600</c:v>
                </c:pt>
                <c:pt idx="6501">
                  <c:v>1569715200</c:v>
                </c:pt>
                <c:pt idx="6502">
                  <c:v>1569718800</c:v>
                </c:pt>
                <c:pt idx="6503">
                  <c:v>1569722400</c:v>
                </c:pt>
                <c:pt idx="6504">
                  <c:v>1569726000</c:v>
                </c:pt>
                <c:pt idx="6505">
                  <c:v>1569729600</c:v>
                </c:pt>
                <c:pt idx="6506">
                  <c:v>1569733200</c:v>
                </c:pt>
                <c:pt idx="6507">
                  <c:v>1569736800</c:v>
                </c:pt>
                <c:pt idx="6508">
                  <c:v>1569740400</c:v>
                </c:pt>
                <c:pt idx="6509">
                  <c:v>1569744000</c:v>
                </c:pt>
                <c:pt idx="6510">
                  <c:v>1569747600</c:v>
                </c:pt>
                <c:pt idx="6511">
                  <c:v>1569751200</c:v>
                </c:pt>
                <c:pt idx="6512">
                  <c:v>1569754800</c:v>
                </c:pt>
                <c:pt idx="6513">
                  <c:v>1569758400</c:v>
                </c:pt>
                <c:pt idx="6514">
                  <c:v>1569762000</c:v>
                </c:pt>
                <c:pt idx="6515">
                  <c:v>1569765600</c:v>
                </c:pt>
                <c:pt idx="6516">
                  <c:v>1569769200</c:v>
                </c:pt>
                <c:pt idx="6517">
                  <c:v>1569772800</c:v>
                </c:pt>
                <c:pt idx="6518">
                  <c:v>1569776400</c:v>
                </c:pt>
                <c:pt idx="6519">
                  <c:v>1569780000</c:v>
                </c:pt>
                <c:pt idx="6520">
                  <c:v>1569783600</c:v>
                </c:pt>
                <c:pt idx="6521">
                  <c:v>1569787200</c:v>
                </c:pt>
                <c:pt idx="6522">
                  <c:v>1569790800</c:v>
                </c:pt>
                <c:pt idx="6523">
                  <c:v>1569794400</c:v>
                </c:pt>
                <c:pt idx="6524">
                  <c:v>1569798000</c:v>
                </c:pt>
                <c:pt idx="6525">
                  <c:v>1569801600</c:v>
                </c:pt>
                <c:pt idx="6526">
                  <c:v>1569805200</c:v>
                </c:pt>
                <c:pt idx="6527">
                  <c:v>1569808800</c:v>
                </c:pt>
                <c:pt idx="6528">
                  <c:v>1569812400</c:v>
                </c:pt>
                <c:pt idx="6529">
                  <c:v>1569816000</c:v>
                </c:pt>
                <c:pt idx="6530">
                  <c:v>1569819600</c:v>
                </c:pt>
                <c:pt idx="6531">
                  <c:v>1569823200</c:v>
                </c:pt>
                <c:pt idx="6532">
                  <c:v>1569826800</c:v>
                </c:pt>
                <c:pt idx="6533">
                  <c:v>1569830400</c:v>
                </c:pt>
                <c:pt idx="6534">
                  <c:v>1569834000</c:v>
                </c:pt>
                <c:pt idx="6535">
                  <c:v>1569837600</c:v>
                </c:pt>
                <c:pt idx="6536">
                  <c:v>1569841200</c:v>
                </c:pt>
                <c:pt idx="6537">
                  <c:v>1569844800</c:v>
                </c:pt>
                <c:pt idx="6538">
                  <c:v>1569848400</c:v>
                </c:pt>
                <c:pt idx="6539">
                  <c:v>1569852000</c:v>
                </c:pt>
                <c:pt idx="6540">
                  <c:v>1569855600</c:v>
                </c:pt>
                <c:pt idx="6541">
                  <c:v>1569859200</c:v>
                </c:pt>
                <c:pt idx="6542">
                  <c:v>1569862800</c:v>
                </c:pt>
                <c:pt idx="6543">
                  <c:v>1569866400</c:v>
                </c:pt>
                <c:pt idx="6544">
                  <c:v>1569870000</c:v>
                </c:pt>
                <c:pt idx="6545">
                  <c:v>1569873600</c:v>
                </c:pt>
                <c:pt idx="6546">
                  <c:v>1569877200</c:v>
                </c:pt>
                <c:pt idx="6547">
                  <c:v>1569880800</c:v>
                </c:pt>
                <c:pt idx="6548">
                  <c:v>1569884400</c:v>
                </c:pt>
                <c:pt idx="6549">
                  <c:v>1569888000</c:v>
                </c:pt>
                <c:pt idx="6550">
                  <c:v>1569891600</c:v>
                </c:pt>
                <c:pt idx="6551">
                  <c:v>1569895200</c:v>
                </c:pt>
                <c:pt idx="6552">
                  <c:v>1569898800</c:v>
                </c:pt>
                <c:pt idx="6553">
                  <c:v>1569902400</c:v>
                </c:pt>
                <c:pt idx="6554">
                  <c:v>1569906000</c:v>
                </c:pt>
                <c:pt idx="6555">
                  <c:v>1569909600</c:v>
                </c:pt>
                <c:pt idx="6556">
                  <c:v>1569913200</c:v>
                </c:pt>
                <c:pt idx="6557">
                  <c:v>1569916800</c:v>
                </c:pt>
                <c:pt idx="6558">
                  <c:v>1569920400</c:v>
                </c:pt>
                <c:pt idx="6559">
                  <c:v>1569924000</c:v>
                </c:pt>
                <c:pt idx="6560">
                  <c:v>1569927600</c:v>
                </c:pt>
                <c:pt idx="6561">
                  <c:v>1569931200</c:v>
                </c:pt>
                <c:pt idx="6562">
                  <c:v>1569934800</c:v>
                </c:pt>
                <c:pt idx="6563">
                  <c:v>1569938400</c:v>
                </c:pt>
                <c:pt idx="6564">
                  <c:v>1569942000</c:v>
                </c:pt>
                <c:pt idx="6565">
                  <c:v>1569945600</c:v>
                </c:pt>
                <c:pt idx="6566">
                  <c:v>1569949200</c:v>
                </c:pt>
                <c:pt idx="6567">
                  <c:v>1569952800</c:v>
                </c:pt>
                <c:pt idx="6568">
                  <c:v>1569956400</c:v>
                </c:pt>
                <c:pt idx="6569">
                  <c:v>1569960000</c:v>
                </c:pt>
                <c:pt idx="6570">
                  <c:v>1569963600</c:v>
                </c:pt>
                <c:pt idx="6571">
                  <c:v>1569967200</c:v>
                </c:pt>
                <c:pt idx="6572">
                  <c:v>1569970800</c:v>
                </c:pt>
                <c:pt idx="6573">
                  <c:v>1569974400</c:v>
                </c:pt>
                <c:pt idx="6574">
                  <c:v>1569978000</c:v>
                </c:pt>
                <c:pt idx="6575">
                  <c:v>1569981600</c:v>
                </c:pt>
                <c:pt idx="6576">
                  <c:v>1569985200</c:v>
                </c:pt>
                <c:pt idx="6577">
                  <c:v>1569988800</c:v>
                </c:pt>
                <c:pt idx="6578">
                  <c:v>1569992400</c:v>
                </c:pt>
                <c:pt idx="6579">
                  <c:v>1569996000</c:v>
                </c:pt>
                <c:pt idx="6580">
                  <c:v>1569999600</c:v>
                </c:pt>
                <c:pt idx="6581">
                  <c:v>1570003200</c:v>
                </c:pt>
                <c:pt idx="6582">
                  <c:v>1570006800</c:v>
                </c:pt>
                <c:pt idx="6583">
                  <c:v>1570010400</c:v>
                </c:pt>
                <c:pt idx="6584">
                  <c:v>1570014000</c:v>
                </c:pt>
                <c:pt idx="6585">
                  <c:v>1570017600</c:v>
                </c:pt>
                <c:pt idx="6586">
                  <c:v>1570021200</c:v>
                </c:pt>
                <c:pt idx="6587">
                  <c:v>1570024800</c:v>
                </c:pt>
                <c:pt idx="6588">
                  <c:v>1570028400</c:v>
                </c:pt>
                <c:pt idx="6589">
                  <c:v>1570032000</c:v>
                </c:pt>
                <c:pt idx="6590">
                  <c:v>1570035600</c:v>
                </c:pt>
                <c:pt idx="6591">
                  <c:v>1570039200</c:v>
                </c:pt>
                <c:pt idx="6592">
                  <c:v>1570042800</c:v>
                </c:pt>
                <c:pt idx="6593">
                  <c:v>1570046400</c:v>
                </c:pt>
                <c:pt idx="6594">
                  <c:v>1570050000</c:v>
                </c:pt>
                <c:pt idx="6595">
                  <c:v>1570053600</c:v>
                </c:pt>
                <c:pt idx="6596">
                  <c:v>1570057200</c:v>
                </c:pt>
                <c:pt idx="6597">
                  <c:v>1570060800</c:v>
                </c:pt>
                <c:pt idx="6598">
                  <c:v>1570064400</c:v>
                </c:pt>
                <c:pt idx="6599">
                  <c:v>1570068000</c:v>
                </c:pt>
                <c:pt idx="6600">
                  <c:v>1570071600</c:v>
                </c:pt>
                <c:pt idx="6601">
                  <c:v>1570075200</c:v>
                </c:pt>
                <c:pt idx="6602">
                  <c:v>1570078800</c:v>
                </c:pt>
                <c:pt idx="6603">
                  <c:v>1570082400</c:v>
                </c:pt>
                <c:pt idx="6604">
                  <c:v>1570086000</c:v>
                </c:pt>
                <c:pt idx="6605">
                  <c:v>1570089600</c:v>
                </c:pt>
                <c:pt idx="6606">
                  <c:v>1570093200</c:v>
                </c:pt>
                <c:pt idx="6607">
                  <c:v>1570096800</c:v>
                </c:pt>
                <c:pt idx="6608">
                  <c:v>1570100400</c:v>
                </c:pt>
                <c:pt idx="6609">
                  <c:v>1570104000</c:v>
                </c:pt>
                <c:pt idx="6610">
                  <c:v>1570107600</c:v>
                </c:pt>
                <c:pt idx="6611">
                  <c:v>1570111200</c:v>
                </c:pt>
                <c:pt idx="6612">
                  <c:v>1570114800</c:v>
                </c:pt>
                <c:pt idx="6613">
                  <c:v>1570118400</c:v>
                </c:pt>
                <c:pt idx="6614">
                  <c:v>1570122000</c:v>
                </c:pt>
                <c:pt idx="6615">
                  <c:v>1570125600</c:v>
                </c:pt>
                <c:pt idx="6616">
                  <c:v>1570129200</c:v>
                </c:pt>
                <c:pt idx="6617">
                  <c:v>1570132800</c:v>
                </c:pt>
                <c:pt idx="6618">
                  <c:v>1570136400</c:v>
                </c:pt>
                <c:pt idx="6619">
                  <c:v>1570140000</c:v>
                </c:pt>
                <c:pt idx="6620">
                  <c:v>1570143600</c:v>
                </c:pt>
                <c:pt idx="6621">
                  <c:v>1570147200</c:v>
                </c:pt>
                <c:pt idx="6622">
                  <c:v>1570150800</c:v>
                </c:pt>
                <c:pt idx="6623">
                  <c:v>1570154400</c:v>
                </c:pt>
                <c:pt idx="6624">
                  <c:v>1570158000</c:v>
                </c:pt>
                <c:pt idx="6625">
                  <c:v>1570161600</c:v>
                </c:pt>
                <c:pt idx="6626">
                  <c:v>1570165200</c:v>
                </c:pt>
                <c:pt idx="6627">
                  <c:v>1570168800</c:v>
                </c:pt>
                <c:pt idx="6628">
                  <c:v>1570172400</c:v>
                </c:pt>
                <c:pt idx="6629">
                  <c:v>1570176000</c:v>
                </c:pt>
                <c:pt idx="6630">
                  <c:v>1570179600</c:v>
                </c:pt>
                <c:pt idx="6631">
                  <c:v>1570183200</c:v>
                </c:pt>
                <c:pt idx="6632">
                  <c:v>1570186800</c:v>
                </c:pt>
                <c:pt idx="6633">
                  <c:v>1570190400</c:v>
                </c:pt>
                <c:pt idx="6634">
                  <c:v>1570194000</c:v>
                </c:pt>
                <c:pt idx="6635">
                  <c:v>1570197600</c:v>
                </c:pt>
                <c:pt idx="6636">
                  <c:v>1570201200</c:v>
                </c:pt>
                <c:pt idx="6637">
                  <c:v>1570204800</c:v>
                </c:pt>
                <c:pt idx="6638">
                  <c:v>1570208400</c:v>
                </c:pt>
                <c:pt idx="6639">
                  <c:v>1570212000</c:v>
                </c:pt>
                <c:pt idx="6640">
                  <c:v>1570215600</c:v>
                </c:pt>
                <c:pt idx="6641">
                  <c:v>1570219200</c:v>
                </c:pt>
                <c:pt idx="6642">
                  <c:v>1570222800</c:v>
                </c:pt>
                <c:pt idx="6643">
                  <c:v>1570226400</c:v>
                </c:pt>
                <c:pt idx="6644">
                  <c:v>1570230000</c:v>
                </c:pt>
                <c:pt idx="6645">
                  <c:v>1570233600</c:v>
                </c:pt>
                <c:pt idx="6646">
                  <c:v>1570237200</c:v>
                </c:pt>
                <c:pt idx="6647">
                  <c:v>1570240800</c:v>
                </c:pt>
                <c:pt idx="6648">
                  <c:v>1570244400</c:v>
                </c:pt>
                <c:pt idx="6649">
                  <c:v>1570248000</c:v>
                </c:pt>
                <c:pt idx="6650">
                  <c:v>1570251600</c:v>
                </c:pt>
                <c:pt idx="6651">
                  <c:v>1570255200</c:v>
                </c:pt>
                <c:pt idx="6652">
                  <c:v>1570258800</c:v>
                </c:pt>
                <c:pt idx="6653">
                  <c:v>1570262400</c:v>
                </c:pt>
                <c:pt idx="6654">
                  <c:v>1570266000</c:v>
                </c:pt>
                <c:pt idx="6655">
                  <c:v>1570269600</c:v>
                </c:pt>
                <c:pt idx="6656">
                  <c:v>1570273200</c:v>
                </c:pt>
                <c:pt idx="6657">
                  <c:v>1570276800</c:v>
                </c:pt>
                <c:pt idx="6658">
                  <c:v>1570280400</c:v>
                </c:pt>
                <c:pt idx="6659">
                  <c:v>1570284000</c:v>
                </c:pt>
                <c:pt idx="6660">
                  <c:v>1570287600</c:v>
                </c:pt>
                <c:pt idx="6661">
                  <c:v>1570291200</c:v>
                </c:pt>
                <c:pt idx="6662">
                  <c:v>1570294800</c:v>
                </c:pt>
                <c:pt idx="6663">
                  <c:v>1570298400</c:v>
                </c:pt>
                <c:pt idx="6664">
                  <c:v>1570302000</c:v>
                </c:pt>
                <c:pt idx="6665">
                  <c:v>1570305600</c:v>
                </c:pt>
                <c:pt idx="6666">
                  <c:v>1570309200</c:v>
                </c:pt>
                <c:pt idx="6667">
                  <c:v>1570312800</c:v>
                </c:pt>
                <c:pt idx="6668">
                  <c:v>1570316400</c:v>
                </c:pt>
                <c:pt idx="6669">
                  <c:v>1570320000</c:v>
                </c:pt>
                <c:pt idx="6670">
                  <c:v>1570323600</c:v>
                </c:pt>
                <c:pt idx="6671">
                  <c:v>1570327200</c:v>
                </c:pt>
                <c:pt idx="6672">
                  <c:v>1570330800</c:v>
                </c:pt>
                <c:pt idx="6673">
                  <c:v>1570334400</c:v>
                </c:pt>
                <c:pt idx="6674">
                  <c:v>1570338000</c:v>
                </c:pt>
                <c:pt idx="6675">
                  <c:v>1570341600</c:v>
                </c:pt>
                <c:pt idx="6676">
                  <c:v>1570345200</c:v>
                </c:pt>
                <c:pt idx="6677">
                  <c:v>1570348800</c:v>
                </c:pt>
                <c:pt idx="6678">
                  <c:v>1570352400</c:v>
                </c:pt>
                <c:pt idx="6679">
                  <c:v>1570356000</c:v>
                </c:pt>
                <c:pt idx="6680">
                  <c:v>1570359600</c:v>
                </c:pt>
                <c:pt idx="6681">
                  <c:v>1570363200</c:v>
                </c:pt>
                <c:pt idx="6682">
                  <c:v>1570366800</c:v>
                </c:pt>
                <c:pt idx="6683">
                  <c:v>1570370400</c:v>
                </c:pt>
                <c:pt idx="6684">
                  <c:v>1570374000</c:v>
                </c:pt>
                <c:pt idx="6685">
                  <c:v>1570377600</c:v>
                </c:pt>
                <c:pt idx="6686">
                  <c:v>1570381200</c:v>
                </c:pt>
                <c:pt idx="6687">
                  <c:v>1570384800</c:v>
                </c:pt>
                <c:pt idx="6688">
                  <c:v>1570388400</c:v>
                </c:pt>
                <c:pt idx="6689">
                  <c:v>1570392000</c:v>
                </c:pt>
                <c:pt idx="6690">
                  <c:v>1570395600</c:v>
                </c:pt>
                <c:pt idx="6691">
                  <c:v>1570399200</c:v>
                </c:pt>
                <c:pt idx="6692">
                  <c:v>1570402800</c:v>
                </c:pt>
                <c:pt idx="6693">
                  <c:v>1570406400</c:v>
                </c:pt>
                <c:pt idx="6694">
                  <c:v>1570410000</c:v>
                </c:pt>
                <c:pt idx="6695">
                  <c:v>1570413600</c:v>
                </c:pt>
                <c:pt idx="6696">
                  <c:v>1570417200</c:v>
                </c:pt>
                <c:pt idx="6697">
                  <c:v>1570420800</c:v>
                </c:pt>
                <c:pt idx="6698">
                  <c:v>1570424400</c:v>
                </c:pt>
                <c:pt idx="6699">
                  <c:v>1570428000</c:v>
                </c:pt>
                <c:pt idx="6700">
                  <c:v>1570431600</c:v>
                </c:pt>
                <c:pt idx="6701">
                  <c:v>1570435200</c:v>
                </c:pt>
                <c:pt idx="6702">
                  <c:v>1570438800</c:v>
                </c:pt>
                <c:pt idx="6703">
                  <c:v>1570442400</c:v>
                </c:pt>
                <c:pt idx="6704">
                  <c:v>1570446000</c:v>
                </c:pt>
                <c:pt idx="6705">
                  <c:v>1570449600</c:v>
                </c:pt>
                <c:pt idx="6706">
                  <c:v>1570453200</c:v>
                </c:pt>
                <c:pt idx="6707">
                  <c:v>1570456800</c:v>
                </c:pt>
                <c:pt idx="6708">
                  <c:v>1570460400</c:v>
                </c:pt>
                <c:pt idx="6709">
                  <c:v>1570464000</c:v>
                </c:pt>
                <c:pt idx="6710">
                  <c:v>1570467600</c:v>
                </c:pt>
                <c:pt idx="6711">
                  <c:v>1570471200</c:v>
                </c:pt>
                <c:pt idx="6712">
                  <c:v>1570474800</c:v>
                </c:pt>
                <c:pt idx="6713">
                  <c:v>1570478400</c:v>
                </c:pt>
                <c:pt idx="6714">
                  <c:v>1570482000</c:v>
                </c:pt>
                <c:pt idx="6715">
                  <c:v>1570485600</c:v>
                </c:pt>
                <c:pt idx="6716">
                  <c:v>1570489200</c:v>
                </c:pt>
                <c:pt idx="6717">
                  <c:v>1570492800</c:v>
                </c:pt>
                <c:pt idx="6718">
                  <c:v>1570496400</c:v>
                </c:pt>
                <c:pt idx="6719">
                  <c:v>1570500000</c:v>
                </c:pt>
                <c:pt idx="6720">
                  <c:v>1570503600</c:v>
                </c:pt>
                <c:pt idx="6721">
                  <c:v>1570507200</c:v>
                </c:pt>
                <c:pt idx="6722">
                  <c:v>1570510800</c:v>
                </c:pt>
                <c:pt idx="6723">
                  <c:v>1570514400</c:v>
                </c:pt>
                <c:pt idx="6724">
                  <c:v>1570518000</c:v>
                </c:pt>
                <c:pt idx="6725">
                  <c:v>1570521600</c:v>
                </c:pt>
                <c:pt idx="6726">
                  <c:v>1570525200</c:v>
                </c:pt>
                <c:pt idx="6727">
                  <c:v>1570528800</c:v>
                </c:pt>
                <c:pt idx="6728">
                  <c:v>1570532400</c:v>
                </c:pt>
                <c:pt idx="6729">
                  <c:v>1570536000</c:v>
                </c:pt>
                <c:pt idx="6730">
                  <c:v>1570539600</c:v>
                </c:pt>
                <c:pt idx="6731">
                  <c:v>1570543200</c:v>
                </c:pt>
                <c:pt idx="6732">
                  <c:v>1570546800</c:v>
                </c:pt>
                <c:pt idx="6733">
                  <c:v>1570550400</c:v>
                </c:pt>
                <c:pt idx="6734">
                  <c:v>1570554000</c:v>
                </c:pt>
                <c:pt idx="6735">
                  <c:v>1570557600</c:v>
                </c:pt>
                <c:pt idx="6736">
                  <c:v>1570561200</c:v>
                </c:pt>
                <c:pt idx="6737">
                  <c:v>1570564800</c:v>
                </c:pt>
                <c:pt idx="6738">
                  <c:v>1570568400</c:v>
                </c:pt>
                <c:pt idx="6739">
                  <c:v>1570572000</c:v>
                </c:pt>
                <c:pt idx="6740">
                  <c:v>1570575600</c:v>
                </c:pt>
                <c:pt idx="6741">
                  <c:v>1570579200</c:v>
                </c:pt>
                <c:pt idx="6742">
                  <c:v>1570582800</c:v>
                </c:pt>
                <c:pt idx="6743">
                  <c:v>1570586400</c:v>
                </c:pt>
                <c:pt idx="6744">
                  <c:v>1570590000</c:v>
                </c:pt>
                <c:pt idx="6745">
                  <c:v>1570593600</c:v>
                </c:pt>
                <c:pt idx="6746">
                  <c:v>1570597200</c:v>
                </c:pt>
                <c:pt idx="6747">
                  <c:v>1570600800</c:v>
                </c:pt>
                <c:pt idx="6748">
                  <c:v>1570604400</c:v>
                </c:pt>
                <c:pt idx="6749">
                  <c:v>1570608000</c:v>
                </c:pt>
                <c:pt idx="6750">
                  <c:v>1570611600</c:v>
                </c:pt>
                <c:pt idx="6751">
                  <c:v>1570615200</c:v>
                </c:pt>
                <c:pt idx="6752">
                  <c:v>1570618800</c:v>
                </c:pt>
                <c:pt idx="6753">
                  <c:v>1570622400</c:v>
                </c:pt>
                <c:pt idx="6754">
                  <c:v>1570626000</c:v>
                </c:pt>
                <c:pt idx="6755">
                  <c:v>1570629600</c:v>
                </c:pt>
                <c:pt idx="6756">
                  <c:v>1570633200</c:v>
                </c:pt>
                <c:pt idx="6757">
                  <c:v>1570636800</c:v>
                </c:pt>
                <c:pt idx="6758">
                  <c:v>1570640400</c:v>
                </c:pt>
                <c:pt idx="6759">
                  <c:v>1570644000</c:v>
                </c:pt>
                <c:pt idx="6760">
                  <c:v>1570647600</c:v>
                </c:pt>
                <c:pt idx="6761">
                  <c:v>1570651200</c:v>
                </c:pt>
                <c:pt idx="6762">
                  <c:v>1570654800</c:v>
                </c:pt>
                <c:pt idx="6763">
                  <c:v>1570658400</c:v>
                </c:pt>
                <c:pt idx="6764">
                  <c:v>1570662000</c:v>
                </c:pt>
                <c:pt idx="6765">
                  <c:v>1570665600</c:v>
                </c:pt>
                <c:pt idx="6766">
                  <c:v>1570669200</c:v>
                </c:pt>
                <c:pt idx="6767">
                  <c:v>1570672800</c:v>
                </c:pt>
                <c:pt idx="6768">
                  <c:v>1570676400</c:v>
                </c:pt>
                <c:pt idx="6769">
                  <c:v>1570680000</c:v>
                </c:pt>
                <c:pt idx="6770">
                  <c:v>1570683600</c:v>
                </c:pt>
                <c:pt idx="6771">
                  <c:v>1570687200</c:v>
                </c:pt>
                <c:pt idx="6772">
                  <c:v>1570690800</c:v>
                </c:pt>
                <c:pt idx="6773">
                  <c:v>1570694400</c:v>
                </c:pt>
                <c:pt idx="6774">
                  <c:v>1570698000</c:v>
                </c:pt>
                <c:pt idx="6775">
                  <c:v>1570701600</c:v>
                </c:pt>
                <c:pt idx="6776">
                  <c:v>1570705200</c:v>
                </c:pt>
                <c:pt idx="6777">
                  <c:v>1570708800</c:v>
                </c:pt>
                <c:pt idx="6778">
                  <c:v>1570712400</c:v>
                </c:pt>
                <c:pt idx="6779">
                  <c:v>1570716000</c:v>
                </c:pt>
                <c:pt idx="6780">
                  <c:v>1570719600</c:v>
                </c:pt>
                <c:pt idx="6781">
                  <c:v>1570723200</c:v>
                </c:pt>
                <c:pt idx="6782">
                  <c:v>1570726800</c:v>
                </c:pt>
                <c:pt idx="6783">
                  <c:v>1570730400</c:v>
                </c:pt>
                <c:pt idx="6784">
                  <c:v>1570734000</c:v>
                </c:pt>
                <c:pt idx="6785">
                  <c:v>1570737600</c:v>
                </c:pt>
                <c:pt idx="6786">
                  <c:v>1570741200</c:v>
                </c:pt>
                <c:pt idx="6787">
                  <c:v>1570744800</c:v>
                </c:pt>
                <c:pt idx="6788">
                  <c:v>1570748400</c:v>
                </c:pt>
                <c:pt idx="6789">
                  <c:v>1570752000</c:v>
                </c:pt>
                <c:pt idx="6790">
                  <c:v>1570755600</c:v>
                </c:pt>
                <c:pt idx="6791">
                  <c:v>1570759200</c:v>
                </c:pt>
                <c:pt idx="6792">
                  <c:v>1570762800</c:v>
                </c:pt>
                <c:pt idx="6793">
                  <c:v>1570766400</c:v>
                </c:pt>
                <c:pt idx="6794">
                  <c:v>1570770000</c:v>
                </c:pt>
                <c:pt idx="6795">
                  <c:v>1570773600</c:v>
                </c:pt>
                <c:pt idx="6796">
                  <c:v>1570777200</c:v>
                </c:pt>
                <c:pt idx="6797">
                  <c:v>1570780800</c:v>
                </c:pt>
                <c:pt idx="6798">
                  <c:v>1570784400</c:v>
                </c:pt>
                <c:pt idx="6799">
                  <c:v>1570788000</c:v>
                </c:pt>
                <c:pt idx="6800">
                  <c:v>1570791600</c:v>
                </c:pt>
                <c:pt idx="6801">
                  <c:v>1570795200</c:v>
                </c:pt>
                <c:pt idx="6802">
                  <c:v>1570798800</c:v>
                </c:pt>
                <c:pt idx="6803">
                  <c:v>1570802400</c:v>
                </c:pt>
                <c:pt idx="6804">
                  <c:v>1570806000</c:v>
                </c:pt>
                <c:pt idx="6805">
                  <c:v>1570809600</c:v>
                </c:pt>
                <c:pt idx="6806">
                  <c:v>1570813200</c:v>
                </c:pt>
                <c:pt idx="6807">
                  <c:v>1570816800</c:v>
                </c:pt>
                <c:pt idx="6808">
                  <c:v>1570820400</c:v>
                </c:pt>
                <c:pt idx="6809">
                  <c:v>1570824000</c:v>
                </c:pt>
                <c:pt idx="6810">
                  <c:v>1570827600</c:v>
                </c:pt>
                <c:pt idx="6811">
                  <c:v>1570831200</c:v>
                </c:pt>
                <c:pt idx="6812">
                  <c:v>1570834800</c:v>
                </c:pt>
                <c:pt idx="6813">
                  <c:v>1570838400</c:v>
                </c:pt>
                <c:pt idx="6814">
                  <c:v>1570842000</c:v>
                </c:pt>
                <c:pt idx="6815">
                  <c:v>1570845600</c:v>
                </c:pt>
                <c:pt idx="6816">
                  <c:v>1570849200</c:v>
                </c:pt>
                <c:pt idx="6817">
                  <c:v>1570852800</c:v>
                </c:pt>
                <c:pt idx="6818">
                  <c:v>1570856400</c:v>
                </c:pt>
                <c:pt idx="6819">
                  <c:v>1570860000</c:v>
                </c:pt>
                <c:pt idx="6820">
                  <c:v>1570863600</c:v>
                </c:pt>
                <c:pt idx="6821">
                  <c:v>1570867200</c:v>
                </c:pt>
                <c:pt idx="6822">
                  <c:v>1570870800</c:v>
                </c:pt>
                <c:pt idx="6823">
                  <c:v>1570874400</c:v>
                </c:pt>
                <c:pt idx="6824">
                  <c:v>1570878000</c:v>
                </c:pt>
                <c:pt idx="6825">
                  <c:v>1570881600</c:v>
                </c:pt>
                <c:pt idx="6826">
                  <c:v>1570885200</c:v>
                </c:pt>
                <c:pt idx="6827">
                  <c:v>1570888800</c:v>
                </c:pt>
                <c:pt idx="6828">
                  <c:v>1570892400</c:v>
                </c:pt>
                <c:pt idx="6829">
                  <c:v>1570896000</c:v>
                </c:pt>
                <c:pt idx="6830">
                  <c:v>1570899600</c:v>
                </c:pt>
                <c:pt idx="6831">
                  <c:v>1570903200</c:v>
                </c:pt>
                <c:pt idx="6832">
                  <c:v>1570906800</c:v>
                </c:pt>
                <c:pt idx="6833">
                  <c:v>1570910400</c:v>
                </c:pt>
                <c:pt idx="6834">
                  <c:v>1570914000</c:v>
                </c:pt>
                <c:pt idx="6835">
                  <c:v>1570917600</c:v>
                </c:pt>
                <c:pt idx="6836">
                  <c:v>1570921200</c:v>
                </c:pt>
                <c:pt idx="6837">
                  <c:v>1570924800</c:v>
                </c:pt>
                <c:pt idx="6838">
                  <c:v>1570928400</c:v>
                </c:pt>
                <c:pt idx="6839">
                  <c:v>1570932000</c:v>
                </c:pt>
                <c:pt idx="6840">
                  <c:v>1570935600</c:v>
                </c:pt>
                <c:pt idx="6841">
                  <c:v>1570939200</c:v>
                </c:pt>
                <c:pt idx="6842">
                  <c:v>1570942800</c:v>
                </c:pt>
                <c:pt idx="6843">
                  <c:v>1570946400</c:v>
                </c:pt>
                <c:pt idx="6844">
                  <c:v>1570950000</c:v>
                </c:pt>
                <c:pt idx="6845">
                  <c:v>1570953600</c:v>
                </c:pt>
                <c:pt idx="6846">
                  <c:v>1570957200</c:v>
                </c:pt>
                <c:pt idx="6847">
                  <c:v>1570960800</c:v>
                </c:pt>
                <c:pt idx="6848">
                  <c:v>1570964400</c:v>
                </c:pt>
                <c:pt idx="6849">
                  <c:v>1570968000</c:v>
                </c:pt>
                <c:pt idx="6850">
                  <c:v>1570971600</c:v>
                </c:pt>
                <c:pt idx="6851">
                  <c:v>1570975200</c:v>
                </c:pt>
                <c:pt idx="6852">
                  <c:v>1570978800</c:v>
                </c:pt>
                <c:pt idx="6853">
                  <c:v>1570982400</c:v>
                </c:pt>
                <c:pt idx="6854">
                  <c:v>1570986000</c:v>
                </c:pt>
                <c:pt idx="6855">
                  <c:v>1570989600</c:v>
                </c:pt>
                <c:pt idx="6856">
                  <c:v>1570993200</c:v>
                </c:pt>
                <c:pt idx="6857">
                  <c:v>1570996800</c:v>
                </c:pt>
                <c:pt idx="6858">
                  <c:v>1571000400</c:v>
                </c:pt>
                <c:pt idx="6859">
                  <c:v>1571004000</c:v>
                </c:pt>
                <c:pt idx="6860">
                  <c:v>1571007600</c:v>
                </c:pt>
                <c:pt idx="6861">
                  <c:v>1571011200</c:v>
                </c:pt>
                <c:pt idx="6862">
                  <c:v>1571014800</c:v>
                </c:pt>
                <c:pt idx="6863">
                  <c:v>1571018400</c:v>
                </c:pt>
                <c:pt idx="6864">
                  <c:v>1571022000</c:v>
                </c:pt>
                <c:pt idx="6865">
                  <c:v>1571025600</c:v>
                </c:pt>
                <c:pt idx="6866">
                  <c:v>1571029200</c:v>
                </c:pt>
                <c:pt idx="6867">
                  <c:v>1571032800</c:v>
                </c:pt>
                <c:pt idx="6868">
                  <c:v>1571036400</c:v>
                </c:pt>
                <c:pt idx="6869">
                  <c:v>1571040000</c:v>
                </c:pt>
                <c:pt idx="6870">
                  <c:v>1571043600</c:v>
                </c:pt>
                <c:pt idx="6871">
                  <c:v>1571047200</c:v>
                </c:pt>
                <c:pt idx="6872">
                  <c:v>1571050800</c:v>
                </c:pt>
                <c:pt idx="6873">
                  <c:v>1571054400</c:v>
                </c:pt>
                <c:pt idx="6874">
                  <c:v>1571058000</c:v>
                </c:pt>
                <c:pt idx="6875">
                  <c:v>1571061600</c:v>
                </c:pt>
                <c:pt idx="6876">
                  <c:v>1571065200</c:v>
                </c:pt>
                <c:pt idx="6877">
                  <c:v>1571068800</c:v>
                </c:pt>
                <c:pt idx="6878">
                  <c:v>1571072400</c:v>
                </c:pt>
                <c:pt idx="6879">
                  <c:v>1571076000</c:v>
                </c:pt>
                <c:pt idx="6880">
                  <c:v>1571079600</c:v>
                </c:pt>
                <c:pt idx="6881">
                  <c:v>1571083200</c:v>
                </c:pt>
                <c:pt idx="6882">
                  <c:v>1571086800</c:v>
                </c:pt>
                <c:pt idx="6883">
                  <c:v>1571090400</c:v>
                </c:pt>
                <c:pt idx="6884">
                  <c:v>1571094000</c:v>
                </c:pt>
                <c:pt idx="6885">
                  <c:v>1571097600</c:v>
                </c:pt>
                <c:pt idx="6886">
                  <c:v>1571101200</c:v>
                </c:pt>
                <c:pt idx="6887">
                  <c:v>1571104800</c:v>
                </c:pt>
                <c:pt idx="6888">
                  <c:v>1571108400</c:v>
                </c:pt>
                <c:pt idx="6889">
                  <c:v>1571112000</c:v>
                </c:pt>
                <c:pt idx="6890">
                  <c:v>1571115600</c:v>
                </c:pt>
                <c:pt idx="6891">
                  <c:v>1571119200</c:v>
                </c:pt>
                <c:pt idx="6892">
                  <c:v>1571122800</c:v>
                </c:pt>
                <c:pt idx="6893">
                  <c:v>1571126400</c:v>
                </c:pt>
                <c:pt idx="6894">
                  <c:v>1571130000</c:v>
                </c:pt>
                <c:pt idx="6895">
                  <c:v>1571133600</c:v>
                </c:pt>
                <c:pt idx="6896">
                  <c:v>1571137200</c:v>
                </c:pt>
                <c:pt idx="6897">
                  <c:v>1571140800</c:v>
                </c:pt>
                <c:pt idx="6898">
                  <c:v>1571144400</c:v>
                </c:pt>
                <c:pt idx="6899">
                  <c:v>1571148000</c:v>
                </c:pt>
                <c:pt idx="6900">
                  <c:v>1571151600</c:v>
                </c:pt>
                <c:pt idx="6901">
                  <c:v>1571155200</c:v>
                </c:pt>
                <c:pt idx="6902">
                  <c:v>1571158800</c:v>
                </c:pt>
                <c:pt idx="6903">
                  <c:v>1571162400</c:v>
                </c:pt>
                <c:pt idx="6904">
                  <c:v>1571166000</c:v>
                </c:pt>
                <c:pt idx="6905">
                  <c:v>1571169600</c:v>
                </c:pt>
                <c:pt idx="6906">
                  <c:v>1571173200</c:v>
                </c:pt>
                <c:pt idx="6907">
                  <c:v>1571176800</c:v>
                </c:pt>
                <c:pt idx="6908">
                  <c:v>1571180400</c:v>
                </c:pt>
                <c:pt idx="6909">
                  <c:v>1571184000</c:v>
                </c:pt>
                <c:pt idx="6910">
                  <c:v>1571187600</c:v>
                </c:pt>
                <c:pt idx="6911">
                  <c:v>1571191200</c:v>
                </c:pt>
                <c:pt idx="6912">
                  <c:v>1571194800</c:v>
                </c:pt>
                <c:pt idx="6913">
                  <c:v>1571198400</c:v>
                </c:pt>
                <c:pt idx="6914">
                  <c:v>1571202000</c:v>
                </c:pt>
                <c:pt idx="6915">
                  <c:v>1571205600</c:v>
                </c:pt>
                <c:pt idx="6916">
                  <c:v>1571209200</c:v>
                </c:pt>
                <c:pt idx="6917">
                  <c:v>1571212800</c:v>
                </c:pt>
                <c:pt idx="6918">
                  <c:v>1571216400</c:v>
                </c:pt>
                <c:pt idx="6919">
                  <c:v>1571220000</c:v>
                </c:pt>
                <c:pt idx="6920">
                  <c:v>1571223600</c:v>
                </c:pt>
                <c:pt idx="6921">
                  <c:v>1571227200</c:v>
                </c:pt>
                <c:pt idx="6922">
                  <c:v>1571230800</c:v>
                </c:pt>
                <c:pt idx="6923">
                  <c:v>1571234400</c:v>
                </c:pt>
                <c:pt idx="6924">
                  <c:v>1571238000</c:v>
                </c:pt>
                <c:pt idx="6925">
                  <c:v>1571241600</c:v>
                </c:pt>
                <c:pt idx="6926">
                  <c:v>1571245200</c:v>
                </c:pt>
                <c:pt idx="6927">
                  <c:v>1571248800</c:v>
                </c:pt>
                <c:pt idx="6928">
                  <c:v>1571252400</c:v>
                </c:pt>
                <c:pt idx="6929">
                  <c:v>1571256000</c:v>
                </c:pt>
                <c:pt idx="6930">
                  <c:v>1571259600</c:v>
                </c:pt>
                <c:pt idx="6931">
                  <c:v>1571263200</c:v>
                </c:pt>
                <c:pt idx="6932">
                  <c:v>1571266800</c:v>
                </c:pt>
                <c:pt idx="6933">
                  <c:v>1571270400</c:v>
                </c:pt>
                <c:pt idx="6934">
                  <c:v>1571274000</c:v>
                </c:pt>
                <c:pt idx="6935">
                  <c:v>1571277600</c:v>
                </c:pt>
                <c:pt idx="6936">
                  <c:v>1571281200</c:v>
                </c:pt>
                <c:pt idx="6937">
                  <c:v>1571284800</c:v>
                </c:pt>
                <c:pt idx="6938">
                  <c:v>1571288400</c:v>
                </c:pt>
                <c:pt idx="6939">
                  <c:v>1571292000</c:v>
                </c:pt>
                <c:pt idx="6940">
                  <c:v>1571295600</c:v>
                </c:pt>
                <c:pt idx="6941">
                  <c:v>1571299200</c:v>
                </c:pt>
                <c:pt idx="6942">
                  <c:v>1571302800</c:v>
                </c:pt>
                <c:pt idx="6943">
                  <c:v>1571306400</c:v>
                </c:pt>
                <c:pt idx="6944">
                  <c:v>1571310000</c:v>
                </c:pt>
                <c:pt idx="6945">
                  <c:v>1571313600</c:v>
                </c:pt>
                <c:pt idx="6946">
                  <c:v>1571317200</c:v>
                </c:pt>
                <c:pt idx="6947">
                  <c:v>1571320800</c:v>
                </c:pt>
                <c:pt idx="6948">
                  <c:v>1571324400</c:v>
                </c:pt>
                <c:pt idx="6949">
                  <c:v>1571328000</c:v>
                </c:pt>
                <c:pt idx="6950">
                  <c:v>1571331600</c:v>
                </c:pt>
                <c:pt idx="6951">
                  <c:v>1571335200</c:v>
                </c:pt>
                <c:pt idx="6952">
                  <c:v>1571338800</c:v>
                </c:pt>
                <c:pt idx="6953">
                  <c:v>1571342400</c:v>
                </c:pt>
                <c:pt idx="6954">
                  <c:v>1571346000</c:v>
                </c:pt>
                <c:pt idx="6955">
                  <c:v>1571349600</c:v>
                </c:pt>
                <c:pt idx="6956">
                  <c:v>1571353200</c:v>
                </c:pt>
                <c:pt idx="6957">
                  <c:v>1571356800</c:v>
                </c:pt>
                <c:pt idx="6958">
                  <c:v>1571360400</c:v>
                </c:pt>
                <c:pt idx="6959">
                  <c:v>1571364000</c:v>
                </c:pt>
                <c:pt idx="6960">
                  <c:v>1571367600</c:v>
                </c:pt>
                <c:pt idx="6961">
                  <c:v>1571371200</c:v>
                </c:pt>
                <c:pt idx="6962">
                  <c:v>1571374800</c:v>
                </c:pt>
                <c:pt idx="6963">
                  <c:v>1571378400</c:v>
                </c:pt>
                <c:pt idx="6964">
                  <c:v>1571382000</c:v>
                </c:pt>
                <c:pt idx="6965">
                  <c:v>1571385600</c:v>
                </c:pt>
                <c:pt idx="6966">
                  <c:v>1571389200</c:v>
                </c:pt>
                <c:pt idx="6967">
                  <c:v>1571392800</c:v>
                </c:pt>
                <c:pt idx="6968">
                  <c:v>1571396400</c:v>
                </c:pt>
                <c:pt idx="6969">
                  <c:v>1571400000</c:v>
                </c:pt>
                <c:pt idx="6970">
                  <c:v>1571403600</c:v>
                </c:pt>
                <c:pt idx="6971">
                  <c:v>1571407200</c:v>
                </c:pt>
                <c:pt idx="6972">
                  <c:v>1571410800</c:v>
                </c:pt>
                <c:pt idx="6973">
                  <c:v>1571414400</c:v>
                </c:pt>
                <c:pt idx="6974">
                  <c:v>1571418000</c:v>
                </c:pt>
                <c:pt idx="6975">
                  <c:v>1571421600</c:v>
                </c:pt>
                <c:pt idx="6976">
                  <c:v>1571425200</c:v>
                </c:pt>
                <c:pt idx="6977">
                  <c:v>1571428800</c:v>
                </c:pt>
                <c:pt idx="6978">
                  <c:v>1571432400</c:v>
                </c:pt>
                <c:pt idx="6979">
                  <c:v>1571436000</c:v>
                </c:pt>
                <c:pt idx="6980">
                  <c:v>1571439600</c:v>
                </c:pt>
                <c:pt idx="6981">
                  <c:v>1571443200</c:v>
                </c:pt>
                <c:pt idx="6982">
                  <c:v>1571446800</c:v>
                </c:pt>
                <c:pt idx="6983">
                  <c:v>1571450400</c:v>
                </c:pt>
                <c:pt idx="6984">
                  <c:v>1571454000</c:v>
                </c:pt>
                <c:pt idx="6985">
                  <c:v>1571457600</c:v>
                </c:pt>
                <c:pt idx="6986">
                  <c:v>1571461200</c:v>
                </c:pt>
                <c:pt idx="6987">
                  <c:v>1571464800</c:v>
                </c:pt>
                <c:pt idx="6988">
                  <c:v>1571468400</c:v>
                </c:pt>
                <c:pt idx="6989">
                  <c:v>1571472000</c:v>
                </c:pt>
                <c:pt idx="6990">
                  <c:v>1571475600</c:v>
                </c:pt>
                <c:pt idx="6991">
                  <c:v>1571479200</c:v>
                </c:pt>
                <c:pt idx="6992">
                  <c:v>1571482800</c:v>
                </c:pt>
                <c:pt idx="6993">
                  <c:v>1571486400</c:v>
                </c:pt>
                <c:pt idx="6994">
                  <c:v>1571490000</c:v>
                </c:pt>
                <c:pt idx="6995">
                  <c:v>1571493600</c:v>
                </c:pt>
                <c:pt idx="6996">
                  <c:v>1571497200</c:v>
                </c:pt>
                <c:pt idx="6997">
                  <c:v>1571500800</c:v>
                </c:pt>
                <c:pt idx="6998">
                  <c:v>1571504400</c:v>
                </c:pt>
                <c:pt idx="6999">
                  <c:v>1571508000</c:v>
                </c:pt>
                <c:pt idx="7000">
                  <c:v>1571511600</c:v>
                </c:pt>
                <c:pt idx="7001">
                  <c:v>1571515200</c:v>
                </c:pt>
                <c:pt idx="7002">
                  <c:v>1571518800</c:v>
                </c:pt>
                <c:pt idx="7003">
                  <c:v>1571522400</c:v>
                </c:pt>
                <c:pt idx="7004">
                  <c:v>1571526000</c:v>
                </c:pt>
                <c:pt idx="7005">
                  <c:v>1571529600</c:v>
                </c:pt>
                <c:pt idx="7006">
                  <c:v>1571533200</c:v>
                </c:pt>
                <c:pt idx="7007">
                  <c:v>1571536800</c:v>
                </c:pt>
                <c:pt idx="7008">
                  <c:v>1571540400</c:v>
                </c:pt>
                <c:pt idx="7009">
                  <c:v>1571544000</c:v>
                </c:pt>
                <c:pt idx="7010">
                  <c:v>1571547600</c:v>
                </c:pt>
                <c:pt idx="7011">
                  <c:v>1571551200</c:v>
                </c:pt>
                <c:pt idx="7012">
                  <c:v>1571554800</c:v>
                </c:pt>
                <c:pt idx="7013">
                  <c:v>1571558400</c:v>
                </c:pt>
                <c:pt idx="7014">
                  <c:v>1571562000</c:v>
                </c:pt>
                <c:pt idx="7015">
                  <c:v>1571565600</c:v>
                </c:pt>
                <c:pt idx="7016">
                  <c:v>1571569200</c:v>
                </c:pt>
                <c:pt idx="7017">
                  <c:v>1571572800</c:v>
                </c:pt>
                <c:pt idx="7018">
                  <c:v>1571576400</c:v>
                </c:pt>
                <c:pt idx="7019">
                  <c:v>1571580000</c:v>
                </c:pt>
                <c:pt idx="7020">
                  <c:v>1571583600</c:v>
                </c:pt>
                <c:pt idx="7021">
                  <c:v>1571587200</c:v>
                </c:pt>
                <c:pt idx="7022">
                  <c:v>1571590800</c:v>
                </c:pt>
                <c:pt idx="7023">
                  <c:v>1571594400</c:v>
                </c:pt>
                <c:pt idx="7024">
                  <c:v>1571598000</c:v>
                </c:pt>
                <c:pt idx="7025">
                  <c:v>1571601600</c:v>
                </c:pt>
                <c:pt idx="7026">
                  <c:v>1571605200</c:v>
                </c:pt>
                <c:pt idx="7027">
                  <c:v>1571608800</c:v>
                </c:pt>
                <c:pt idx="7028">
                  <c:v>1571612400</c:v>
                </c:pt>
                <c:pt idx="7029">
                  <c:v>1571616000</c:v>
                </c:pt>
                <c:pt idx="7030">
                  <c:v>1571619600</c:v>
                </c:pt>
                <c:pt idx="7031">
                  <c:v>1571623200</c:v>
                </c:pt>
                <c:pt idx="7032">
                  <c:v>1571626800</c:v>
                </c:pt>
                <c:pt idx="7033">
                  <c:v>1571630400</c:v>
                </c:pt>
                <c:pt idx="7034">
                  <c:v>1571634000</c:v>
                </c:pt>
                <c:pt idx="7035">
                  <c:v>1571637600</c:v>
                </c:pt>
                <c:pt idx="7036">
                  <c:v>1571641200</c:v>
                </c:pt>
                <c:pt idx="7037">
                  <c:v>1571644800</c:v>
                </c:pt>
                <c:pt idx="7038">
                  <c:v>1571648400</c:v>
                </c:pt>
                <c:pt idx="7039">
                  <c:v>1571652000</c:v>
                </c:pt>
                <c:pt idx="7040">
                  <c:v>1571655600</c:v>
                </c:pt>
                <c:pt idx="7041">
                  <c:v>1571659200</c:v>
                </c:pt>
                <c:pt idx="7042">
                  <c:v>1571662800</c:v>
                </c:pt>
                <c:pt idx="7043">
                  <c:v>1571666400</c:v>
                </c:pt>
                <c:pt idx="7044">
                  <c:v>1571670000</c:v>
                </c:pt>
                <c:pt idx="7045">
                  <c:v>1571673600</c:v>
                </c:pt>
                <c:pt idx="7046">
                  <c:v>1571677200</c:v>
                </c:pt>
                <c:pt idx="7047">
                  <c:v>1571680800</c:v>
                </c:pt>
                <c:pt idx="7048">
                  <c:v>1571684400</c:v>
                </c:pt>
                <c:pt idx="7049">
                  <c:v>1571688000</c:v>
                </c:pt>
                <c:pt idx="7050">
                  <c:v>1571691600</c:v>
                </c:pt>
                <c:pt idx="7051">
                  <c:v>1571695200</c:v>
                </c:pt>
                <c:pt idx="7052">
                  <c:v>1571698800</c:v>
                </c:pt>
                <c:pt idx="7053">
                  <c:v>1571702400</c:v>
                </c:pt>
                <c:pt idx="7054">
                  <c:v>1571706000</c:v>
                </c:pt>
                <c:pt idx="7055">
                  <c:v>1571709600</c:v>
                </c:pt>
                <c:pt idx="7056">
                  <c:v>1571713200</c:v>
                </c:pt>
                <c:pt idx="7057">
                  <c:v>1571716800</c:v>
                </c:pt>
                <c:pt idx="7058">
                  <c:v>1571720400</c:v>
                </c:pt>
                <c:pt idx="7059">
                  <c:v>1571724000</c:v>
                </c:pt>
                <c:pt idx="7060">
                  <c:v>1571727600</c:v>
                </c:pt>
                <c:pt idx="7061">
                  <c:v>1571731200</c:v>
                </c:pt>
                <c:pt idx="7062">
                  <c:v>1571734800</c:v>
                </c:pt>
                <c:pt idx="7063">
                  <c:v>1571738400</c:v>
                </c:pt>
                <c:pt idx="7064">
                  <c:v>1571742000</c:v>
                </c:pt>
                <c:pt idx="7065">
                  <c:v>1571745600</c:v>
                </c:pt>
                <c:pt idx="7066">
                  <c:v>1571749200</c:v>
                </c:pt>
                <c:pt idx="7067">
                  <c:v>1571752800</c:v>
                </c:pt>
                <c:pt idx="7068">
                  <c:v>1571756400</c:v>
                </c:pt>
                <c:pt idx="7069">
                  <c:v>1571760000</c:v>
                </c:pt>
                <c:pt idx="7070">
                  <c:v>1571763600</c:v>
                </c:pt>
                <c:pt idx="7071">
                  <c:v>1571767200</c:v>
                </c:pt>
                <c:pt idx="7072">
                  <c:v>1571770800</c:v>
                </c:pt>
                <c:pt idx="7073">
                  <c:v>1571774400</c:v>
                </c:pt>
                <c:pt idx="7074">
                  <c:v>1571778000</c:v>
                </c:pt>
                <c:pt idx="7075">
                  <c:v>1571781600</c:v>
                </c:pt>
                <c:pt idx="7076">
                  <c:v>1571785200</c:v>
                </c:pt>
                <c:pt idx="7077">
                  <c:v>1571788800</c:v>
                </c:pt>
                <c:pt idx="7078">
                  <c:v>1571792400</c:v>
                </c:pt>
                <c:pt idx="7079">
                  <c:v>1571796000</c:v>
                </c:pt>
                <c:pt idx="7080">
                  <c:v>1571799600</c:v>
                </c:pt>
                <c:pt idx="7081">
                  <c:v>1571803200</c:v>
                </c:pt>
                <c:pt idx="7082">
                  <c:v>1571806800</c:v>
                </c:pt>
                <c:pt idx="7083">
                  <c:v>1571810400</c:v>
                </c:pt>
                <c:pt idx="7084">
                  <c:v>1571814000</c:v>
                </c:pt>
                <c:pt idx="7085">
                  <c:v>1571817600</c:v>
                </c:pt>
                <c:pt idx="7086">
                  <c:v>1571821200</c:v>
                </c:pt>
                <c:pt idx="7087">
                  <c:v>1571824800</c:v>
                </c:pt>
                <c:pt idx="7088">
                  <c:v>1571828400</c:v>
                </c:pt>
                <c:pt idx="7089">
                  <c:v>1571832000</c:v>
                </c:pt>
                <c:pt idx="7090">
                  <c:v>1571835600</c:v>
                </c:pt>
                <c:pt idx="7091">
                  <c:v>1571839200</c:v>
                </c:pt>
                <c:pt idx="7092">
                  <c:v>1571842800</c:v>
                </c:pt>
                <c:pt idx="7093">
                  <c:v>1571846400</c:v>
                </c:pt>
                <c:pt idx="7094">
                  <c:v>1571850000</c:v>
                </c:pt>
                <c:pt idx="7095">
                  <c:v>1571853600</c:v>
                </c:pt>
                <c:pt idx="7096">
                  <c:v>1571857200</c:v>
                </c:pt>
                <c:pt idx="7097">
                  <c:v>1571860800</c:v>
                </c:pt>
                <c:pt idx="7098">
                  <c:v>1571864400</c:v>
                </c:pt>
                <c:pt idx="7099">
                  <c:v>1571868000</c:v>
                </c:pt>
                <c:pt idx="7100">
                  <c:v>1571871600</c:v>
                </c:pt>
                <c:pt idx="7101">
                  <c:v>1571875200</c:v>
                </c:pt>
                <c:pt idx="7102">
                  <c:v>1571878800</c:v>
                </c:pt>
                <c:pt idx="7103">
                  <c:v>1571882400</c:v>
                </c:pt>
                <c:pt idx="7104">
                  <c:v>1571886000</c:v>
                </c:pt>
                <c:pt idx="7105">
                  <c:v>1571889600</c:v>
                </c:pt>
                <c:pt idx="7106">
                  <c:v>1571893200</c:v>
                </c:pt>
                <c:pt idx="7107">
                  <c:v>1571896800</c:v>
                </c:pt>
                <c:pt idx="7108">
                  <c:v>1571900400</c:v>
                </c:pt>
                <c:pt idx="7109">
                  <c:v>1571904000</c:v>
                </c:pt>
                <c:pt idx="7110">
                  <c:v>1571907600</c:v>
                </c:pt>
                <c:pt idx="7111">
                  <c:v>1571911200</c:v>
                </c:pt>
                <c:pt idx="7112">
                  <c:v>1571914800</c:v>
                </c:pt>
                <c:pt idx="7113">
                  <c:v>1571918400</c:v>
                </c:pt>
                <c:pt idx="7114">
                  <c:v>1571922000</c:v>
                </c:pt>
                <c:pt idx="7115">
                  <c:v>1571925600</c:v>
                </c:pt>
                <c:pt idx="7116">
                  <c:v>1571929200</c:v>
                </c:pt>
                <c:pt idx="7117">
                  <c:v>1571932800</c:v>
                </c:pt>
                <c:pt idx="7118">
                  <c:v>1571936400</c:v>
                </c:pt>
                <c:pt idx="7119">
                  <c:v>1571940000</c:v>
                </c:pt>
                <c:pt idx="7120">
                  <c:v>1571943600</c:v>
                </c:pt>
                <c:pt idx="7121">
                  <c:v>1571947200</c:v>
                </c:pt>
                <c:pt idx="7122">
                  <c:v>1571950800</c:v>
                </c:pt>
                <c:pt idx="7123">
                  <c:v>1571954400</c:v>
                </c:pt>
                <c:pt idx="7124">
                  <c:v>1571958000</c:v>
                </c:pt>
                <c:pt idx="7125">
                  <c:v>1571961600</c:v>
                </c:pt>
                <c:pt idx="7126">
                  <c:v>1571965200</c:v>
                </c:pt>
                <c:pt idx="7127">
                  <c:v>1571968800</c:v>
                </c:pt>
                <c:pt idx="7128">
                  <c:v>1571972400</c:v>
                </c:pt>
                <c:pt idx="7129">
                  <c:v>1571976000</c:v>
                </c:pt>
                <c:pt idx="7130">
                  <c:v>1571979600</c:v>
                </c:pt>
                <c:pt idx="7131">
                  <c:v>1571983200</c:v>
                </c:pt>
                <c:pt idx="7132">
                  <c:v>1571986800</c:v>
                </c:pt>
                <c:pt idx="7133">
                  <c:v>1571990400</c:v>
                </c:pt>
                <c:pt idx="7134">
                  <c:v>1571994000</c:v>
                </c:pt>
                <c:pt idx="7135">
                  <c:v>1571997600</c:v>
                </c:pt>
                <c:pt idx="7136">
                  <c:v>1572001200</c:v>
                </c:pt>
                <c:pt idx="7137">
                  <c:v>1572004800</c:v>
                </c:pt>
                <c:pt idx="7138">
                  <c:v>1572008400</c:v>
                </c:pt>
                <c:pt idx="7139">
                  <c:v>1572012000</c:v>
                </c:pt>
                <c:pt idx="7140">
                  <c:v>1572015600</c:v>
                </c:pt>
                <c:pt idx="7141">
                  <c:v>1572019200</c:v>
                </c:pt>
                <c:pt idx="7142">
                  <c:v>1572022800</c:v>
                </c:pt>
                <c:pt idx="7143">
                  <c:v>1572026400</c:v>
                </c:pt>
                <c:pt idx="7144">
                  <c:v>1572030000</c:v>
                </c:pt>
                <c:pt idx="7145">
                  <c:v>1572033600</c:v>
                </c:pt>
                <c:pt idx="7146">
                  <c:v>1572037200</c:v>
                </c:pt>
                <c:pt idx="7147">
                  <c:v>1572040800</c:v>
                </c:pt>
                <c:pt idx="7148">
                  <c:v>1572044400</c:v>
                </c:pt>
                <c:pt idx="7149">
                  <c:v>1572048000</c:v>
                </c:pt>
                <c:pt idx="7150">
                  <c:v>1572051600</c:v>
                </c:pt>
                <c:pt idx="7151">
                  <c:v>1572055200</c:v>
                </c:pt>
                <c:pt idx="7152">
                  <c:v>1572058800</c:v>
                </c:pt>
                <c:pt idx="7153">
                  <c:v>1572062400</c:v>
                </c:pt>
                <c:pt idx="7154">
                  <c:v>1572066000</c:v>
                </c:pt>
                <c:pt idx="7155">
                  <c:v>1572069600</c:v>
                </c:pt>
                <c:pt idx="7156">
                  <c:v>1572073200</c:v>
                </c:pt>
                <c:pt idx="7157">
                  <c:v>1572076800</c:v>
                </c:pt>
                <c:pt idx="7158">
                  <c:v>1572080400</c:v>
                </c:pt>
                <c:pt idx="7159">
                  <c:v>1572084000</c:v>
                </c:pt>
                <c:pt idx="7160">
                  <c:v>1572087600</c:v>
                </c:pt>
                <c:pt idx="7161">
                  <c:v>1572091200</c:v>
                </c:pt>
                <c:pt idx="7162">
                  <c:v>1572094800</c:v>
                </c:pt>
                <c:pt idx="7163">
                  <c:v>1572098400</c:v>
                </c:pt>
                <c:pt idx="7164">
                  <c:v>1572102000</c:v>
                </c:pt>
                <c:pt idx="7165">
                  <c:v>1572105600</c:v>
                </c:pt>
                <c:pt idx="7166">
                  <c:v>1572109200</c:v>
                </c:pt>
                <c:pt idx="7167">
                  <c:v>1572112800</c:v>
                </c:pt>
                <c:pt idx="7168">
                  <c:v>1572116400</c:v>
                </c:pt>
                <c:pt idx="7169">
                  <c:v>1572120000</c:v>
                </c:pt>
                <c:pt idx="7170">
                  <c:v>1572123600</c:v>
                </c:pt>
                <c:pt idx="7171">
                  <c:v>1572127200</c:v>
                </c:pt>
                <c:pt idx="7172">
                  <c:v>1572130800</c:v>
                </c:pt>
                <c:pt idx="7173">
                  <c:v>1572134400</c:v>
                </c:pt>
                <c:pt idx="7174">
                  <c:v>1572138000</c:v>
                </c:pt>
                <c:pt idx="7175">
                  <c:v>1572141600</c:v>
                </c:pt>
                <c:pt idx="7176">
                  <c:v>1572145200</c:v>
                </c:pt>
                <c:pt idx="7177">
                  <c:v>1572148800</c:v>
                </c:pt>
                <c:pt idx="7178">
                  <c:v>1572152400</c:v>
                </c:pt>
                <c:pt idx="7179">
                  <c:v>1572156000</c:v>
                </c:pt>
                <c:pt idx="7180">
                  <c:v>1572159600</c:v>
                </c:pt>
                <c:pt idx="7181">
                  <c:v>1572163200</c:v>
                </c:pt>
                <c:pt idx="7182">
                  <c:v>1572166800</c:v>
                </c:pt>
                <c:pt idx="7183">
                  <c:v>1572170400</c:v>
                </c:pt>
                <c:pt idx="7184">
                  <c:v>1572174000</c:v>
                </c:pt>
                <c:pt idx="7185">
                  <c:v>1572177600</c:v>
                </c:pt>
                <c:pt idx="7186">
                  <c:v>1572181200</c:v>
                </c:pt>
                <c:pt idx="7187">
                  <c:v>1572184800</c:v>
                </c:pt>
                <c:pt idx="7188">
                  <c:v>1572188400</c:v>
                </c:pt>
                <c:pt idx="7189">
                  <c:v>1572192000</c:v>
                </c:pt>
                <c:pt idx="7190">
                  <c:v>1572195600</c:v>
                </c:pt>
                <c:pt idx="7191">
                  <c:v>1572199200</c:v>
                </c:pt>
                <c:pt idx="7192">
                  <c:v>1572202800</c:v>
                </c:pt>
                <c:pt idx="7193">
                  <c:v>1572206400</c:v>
                </c:pt>
                <c:pt idx="7194">
                  <c:v>1572210000</c:v>
                </c:pt>
                <c:pt idx="7195">
                  <c:v>1572213600</c:v>
                </c:pt>
                <c:pt idx="7196">
                  <c:v>1572217200</c:v>
                </c:pt>
                <c:pt idx="7197">
                  <c:v>1572220800</c:v>
                </c:pt>
                <c:pt idx="7198">
                  <c:v>1572224400</c:v>
                </c:pt>
                <c:pt idx="7199">
                  <c:v>1572228000</c:v>
                </c:pt>
                <c:pt idx="7200">
                  <c:v>1572231600</c:v>
                </c:pt>
                <c:pt idx="7201">
                  <c:v>1572235200</c:v>
                </c:pt>
                <c:pt idx="7202">
                  <c:v>1572238800</c:v>
                </c:pt>
                <c:pt idx="7203">
                  <c:v>1572242400</c:v>
                </c:pt>
                <c:pt idx="7204">
                  <c:v>1572246000</c:v>
                </c:pt>
                <c:pt idx="7205">
                  <c:v>1572249600</c:v>
                </c:pt>
                <c:pt idx="7206">
                  <c:v>1572253200</c:v>
                </c:pt>
                <c:pt idx="7207">
                  <c:v>1572256800</c:v>
                </c:pt>
                <c:pt idx="7208">
                  <c:v>1572260400</c:v>
                </c:pt>
                <c:pt idx="7209">
                  <c:v>1572264000</c:v>
                </c:pt>
                <c:pt idx="7210">
                  <c:v>1572267600</c:v>
                </c:pt>
                <c:pt idx="7211">
                  <c:v>1572271200</c:v>
                </c:pt>
                <c:pt idx="7212">
                  <c:v>1572274800</c:v>
                </c:pt>
                <c:pt idx="7213">
                  <c:v>1572278400</c:v>
                </c:pt>
                <c:pt idx="7214">
                  <c:v>1572282000</c:v>
                </c:pt>
                <c:pt idx="7215">
                  <c:v>1572285600</c:v>
                </c:pt>
                <c:pt idx="7216">
                  <c:v>1572289200</c:v>
                </c:pt>
                <c:pt idx="7217">
                  <c:v>1572292800</c:v>
                </c:pt>
                <c:pt idx="7218">
                  <c:v>1572296400</c:v>
                </c:pt>
                <c:pt idx="7219">
                  <c:v>1572300000</c:v>
                </c:pt>
                <c:pt idx="7220">
                  <c:v>1572303600</c:v>
                </c:pt>
                <c:pt idx="7221">
                  <c:v>1572307200</c:v>
                </c:pt>
                <c:pt idx="7222">
                  <c:v>1572310800</c:v>
                </c:pt>
                <c:pt idx="7223">
                  <c:v>1572314400</c:v>
                </c:pt>
                <c:pt idx="7224">
                  <c:v>1572318000</c:v>
                </c:pt>
                <c:pt idx="7225">
                  <c:v>1572321600</c:v>
                </c:pt>
                <c:pt idx="7226">
                  <c:v>1572325200</c:v>
                </c:pt>
                <c:pt idx="7227">
                  <c:v>1572328800</c:v>
                </c:pt>
                <c:pt idx="7228">
                  <c:v>1572332400</c:v>
                </c:pt>
                <c:pt idx="7229">
                  <c:v>1572336000</c:v>
                </c:pt>
                <c:pt idx="7230">
                  <c:v>1572339600</c:v>
                </c:pt>
                <c:pt idx="7231">
                  <c:v>1572343200</c:v>
                </c:pt>
                <c:pt idx="7232">
                  <c:v>1572346800</c:v>
                </c:pt>
                <c:pt idx="7233">
                  <c:v>1572350400</c:v>
                </c:pt>
                <c:pt idx="7234">
                  <c:v>1572354000</c:v>
                </c:pt>
                <c:pt idx="7235">
                  <c:v>1572357600</c:v>
                </c:pt>
                <c:pt idx="7236">
                  <c:v>1572361200</c:v>
                </c:pt>
                <c:pt idx="7237">
                  <c:v>1572364800</c:v>
                </c:pt>
                <c:pt idx="7238">
                  <c:v>1572368400</c:v>
                </c:pt>
                <c:pt idx="7239">
                  <c:v>1572372000</c:v>
                </c:pt>
                <c:pt idx="7240">
                  <c:v>1572375600</c:v>
                </c:pt>
                <c:pt idx="7241">
                  <c:v>1572379200</c:v>
                </c:pt>
                <c:pt idx="7242">
                  <c:v>1572382800</c:v>
                </c:pt>
                <c:pt idx="7243">
                  <c:v>1572386400</c:v>
                </c:pt>
                <c:pt idx="7244">
                  <c:v>1572390000</c:v>
                </c:pt>
                <c:pt idx="7245">
                  <c:v>1572393600</c:v>
                </c:pt>
                <c:pt idx="7246">
                  <c:v>1572397200</c:v>
                </c:pt>
                <c:pt idx="7247">
                  <c:v>1572400800</c:v>
                </c:pt>
                <c:pt idx="7248">
                  <c:v>1572404400</c:v>
                </c:pt>
                <c:pt idx="7249">
                  <c:v>1572408000</c:v>
                </c:pt>
                <c:pt idx="7250">
                  <c:v>1572411600</c:v>
                </c:pt>
                <c:pt idx="7251">
                  <c:v>1572415200</c:v>
                </c:pt>
                <c:pt idx="7252">
                  <c:v>1572418800</c:v>
                </c:pt>
                <c:pt idx="7253">
                  <c:v>1572422400</c:v>
                </c:pt>
                <c:pt idx="7254">
                  <c:v>1572426000</c:v>
                </c:pt>
                <c:pt idx="7255">
                  <c:v>1572429600</c:v>
                </c:pt>
                <c:pt idx="7256">
                  <c:v>1572433200</c:v>
                </c:pt>
                <c:pt idx="7257">
                  <c:v>1572436800</c:v>
                </c:pt>
                <c:pt idx="7258">
                  <c:v>1572440400</c:v>
                </c:pt>
                <c:pt idx="7259">
                  <c:v>1572444000</c:v>
                </c:pt>
                <c:pt idx="7260">
                  <c:v>1572447600</c:v>
                </c:pt>
                <c:pt idx="7261">
                  <c:v>1572451200</c:v>
                </c:pt>
                <c:pt idx="7262">
                  <c:v>1572454800</c:v>
                </c:pt>
                <c:pt idx="7263">
                  <c:v>1572458400</c:v>
                </c:pt>
                <c:pt idx="7264">
                  <c:v>1572462000</c:v>
                </c:pt>
                <c:pt idx="7265">
                  <c:v>1572465600</c:v>
                </c:pt>
                <c:pt idx="7266">
                  <c:v>1572469200</c:v>
                </c:pt>
                <c:pt idx="7267">
                  <c:v>1572472800</c:v>
                </c:pt>
                <c:pt idx="7268">
                  <c:v>1572476400</c:v>
                </c:pt>
                <c:pt idx="7269">
                  <c:v>1572480000</c:v>
                </c:pt>
                <c:pt idx="7270">
                  <c:v>1572483600</c:v>
                </c:pt>
                <c:pt idx="7271">
                  <c:v>1572487200</c:v>
                </c:pt>
                <c:pt idx="7272">
                  <c:v>1572490800</c:v>
                </c:pt>
                <c:pt idx="7273">
                  <c:v>1572494400</c:v>
                </c:pt>
                <c:pt idx="7274">
                  <c:v>1572498000</c:v>
                </c:pt>
                <c:pt idx="7275">
                  <c:v>1572501600</c:v>
                </c:pt>
                <c:pt idx="7276">
                  <c:v>1572505200</c:v>
                </c:pt>
                <c:pt idx="7277">
                  <c:v>1572508800</c:v>
                </c:pt>
                <c:pt idx="7278">
                  <c:v>1572512400</c:v>
                </c:pt>
                <c:pt idx="7279">
                  <c:v>1572516000</c:v>
                </c:pt>
                <c:pt idx="7280">
                  <c:v>1572519600</c:v>
                </c:pt>
                <c:pt idx="7281">
                  <c:v>1572523200</c:v>
                </c:pt>
                <c:pt idx="7282">
                  <c:v>1572526800</c:v>
                </c:pt>
                <c:pt idx="7283">
                  <c:v>1572530400</c:v>
                </c:pt>
                <c:pt idx="7284">
                  <c:v>1572534000</c:v>
                </c:pt>
                <c:pt idx="7285">
                  <c:v>1572537600</c:v>
                </c:pt>
                <c:pt idx="7286">
                  <c:v>1572541200</c:v>
                </c:pt>
                <c:pt idx="7287">
                  <c:v>1572544800</c:v>
                </c:pt>
                <c:pt idx="7288">
                  <c:v>1572548400</c:v>
                </c:pt>
                <c:pt idx="7289">
                  <c:v>1572552000</c:v>
                </c:pt>
                <c:pt idx="7290">
                  <c:v>1572555600</c:v>
                </c:pt>
                <c:pt idx="7291">
                  <c:v>1572559200</c:v>
                </c:pt>
                <c:pt idx="7292">
                  <c:v>1572562800</c:v>
                </c:pt>
                <c:pt idx="7293">
                  <c:v>1572566400</c:v>
                </c:pt>
                <c:pt idx="7294">
                  <c:v>1572570000</c:v>
                </c:pt>
                <c:pt idx="7295">
                  <c:v>1572573600</c:v>
                </c:pt>
                <c:pt idx="7296">
                  <c:v>1572577200</c:v>
                </c:pt>
                <c:pt idx="7297">
                  <c:v>1572580800</c:v>
                </c:pt>
                <c:pt idx="7298">
                  <c:v>1572584400</c:v>
                </c:pt>
                <c:pt idx="7299">
                  <c:v>1572588000</c:v>
                </c:pt>
                <c:pt idx="7300">
                  <c:v>1572591600</c:v>
                </c:pt>
                <c:pt idx="7301">
                  <c:v>1572595200</c:v>
                </c:pt>
                <c:pt idx="7302">
                  <c:v>1572598800</c:v>
                </c:pt>
                <c:pt idx="7303">
                  <c:v>1572602400</c:v>
                </c:pt>
                <c:pt idx="7304">
                  <c:v>1572606000</c:v>
                </c:pt>
                <c:pt idx="7305">
                  <c:v>1572609600</c:v>
                </c:pt>
                <c:pt idx="7306">
                  <c:v>1572613200</c:v>
                </c:pt>
                <c:pt idx="7307">
                  <c:v>1572616800</c:v>
                </c:pt>
                <c:pt idx="7308">
                  <c:v>1572620400</c:v>
                </c:pt>
                <c:pt idx="7309">
                  <c:v>1572624000</c:v>
                </c:pt>
                <c:pt idx="7310">
                  <c:v>1572627600</c:v>
                </c:pt>
                <c:pt idx="7311">
                  <c:v>1572631200</c:v>
                </c:pt>
                <c:pt idx="7312">
                  <c:v>1572634800</c:v>
                </c:pt>
                <c:pt idx="7313">
                  <c:v>1572638400</c:v>
                </c:pt>
                <c:pt idx="7314">
                  <c:v>1572642000</c:v>
                </c:pt>
                <c:pt idx="7315">
                  <c:v>1572645600</c:v>
                </c:pt>
                <c:pt idx="7316">
                  <c:v>1572649200</c:v>
                </c:pt>
                <c:pt idx="7317">
                  <c:v>1572652800</c:v>
                </c:pt>
                <c:pt idx="7318">
                  <c:v>1572656400</c:v>
                </c:pt>
                <c:pt idx="7319">
                  <c:v>1572660000</c:v>
                </c:pt>
                <c:pt idx="7320">
                  <c:v>1572663600</c:v>
                </c:pt>
                <c:pt idx="7321">
                  <c:v>1572667200</c:v>
                </c:pt>
                <c:pt idx="7322">
                  <c:v>1572670800</c:v>
                </c:pt>
                <c:pt idx="7323">
                  <c:v>1572674400</c:v>
                </c:pt>
                <c:pt idx="7324">
                  <c:v>1572678000</c:v>
                </c:pt>
                <c:pt idx="7325">
                  <c:v>1572681600</c:v>
                </c:pt>
                <c:pt idx="7326">
                  <c:v>1572685200</c:v>
                </c:pt>
                <c:pt idx="7327">
                  <c:v>1572688800</c:v>
                </c:pt>
                <c:pt idx="7328">
                  <c:v>1572692400</c:v>
                </c:pt>
                <c:pt idx="7329">
                  <c:v>1572696000</c:v>
                </c:pt>
                <c:pt idx="7330">
                  <c:v>1572699600</c:v>
                </c:pt>
                <c:pt idx="7331">
                  <c:v>1572703200</c:v>
                </c:pt>
                <c:pt idx="7332">
                  <c:v>1572706800</c:v>
                </c:pt>
                <c:pt idx="7333">
                  <c:v>1572710400</c:v>
                </c:pt>
                <c:pt idx="7334">
                  <c:v>1572714000</c:v>
                </c:pt>
                <c:pt idx="7335">
                  <c:v>1572717600</c:v>
                </c:pt>
                <c:pt idx="7336">
                  <c:v>1572721200</c:v>
                </c:pt>
                <c:pt idx="7337">
                  <c:v>1572724800</c:v>
                </c:pt>
                <c:pt idx="7338">
                  <c:v>1572728400</c:v>
                </c:pt>
                <c:pt idx="7339">
                  <c:v>1572732000</c:v>
                </c:pt>
                <c:pt idx="7340">
                  <c:v>1572735600</c:v>
                </c:pt>
                <c:pt idx="7341">
                  <c:v>1572739200</c:v>
                </c:pt>
                <c:pt idx="7342">
                  <c:v>1572742800</c:v>
                </c:pt>
                <c:pt idx="7343">
                  <c:v>1572746400</c:v>
                </c:pt>
                <c:pt idx="7344">
                  <c:v>1572750000</c:v>
                </c:pt>
                <c:pt idx="7345">
                  <c:v>1572753600</c:v>
                </c:pt>
                <c:pt idx="7346">
                  <c:v>1572757200</c:v>
                </c:pt>
                <c:pt idx="7347">
                  <c:v>1572760800</c:v>
                </c:pt>
                <c:pt idx="7348">
                  <c:v>1572764400</c:v>
                </c:pt>
                <c:pt idx="7349">
                  <c:v>1572768000</c:v>
                </c:pt>
                <c:pt idx="7350">
                  <c:v>1572771600</c:v>
                </c:pt>
                <c:pt idx="7351">
                  <c:v>1572775200</c:v>
                </c:pt>
                <c:pt idx="7352">
                  <c:v>1572778800</c:v>
                </c:pt>
                <c:pt idx="7353">
                  <c:v>1572782400</c:v>
                </c:pt>
                <c:pt idx="7354">
                  <c:v>1572786000</c:v>
                </c:pt>
                <c:pt idx="7355">
                  <c:v>1572789600</c:v>
                </c:pt>
                <c:pt idx="7356">
                  <c:v>1572793200</c:v>
                </c:pt>
                <c:pt idx="7357">
                  <c:v>1572796800</c:v>
                </c:pt>
                <c:pt idx="7358">
                  <c:v>1572800400</c:v>
                </c:pt>
                <c:pt idx="7359">
                  <c:v>1572804000</c:v>
                </c:pt>
                <c:pt idx="7360">
                  <c:v>1572807600</c:v>
                </c:pt>
                <c:pt idx="7361">
                  <c:v>1572811200</c:v>
                </c:pt>
                <c:pt idx="7362">
                  <c:v>1572814800</c:v>
                </c:pt>
                <c:pt idx="7363">
                  <c:v>1572818400</c:v>
                </c:pt>
                <c:pt idx="7364">
                  <c:v>1572822000</c:v>
                </c:pt>
                <c:pt idx="7365">
                  <c:v>1572825600</c:v>
                </c:pt>
                <c:pt idx="7366">
                  <c:v>1572829200</c:v>
                </c:pt>
                <c:pt idx="7367">
                  <c:v>1572832800</c:v>
                </c:pt>
                <c:pt idx="7368">
                  <c:v>1572836400</c:v>
                </c:pt>
                <c:pt idx="7369">
                  <c:v>1572840000</c:v>
                </c:pt>
                <c:pt idx="7370">
                  <c:v>1572843600</c:v>
                </c:pt>
                <c:pt idx="7371">
                  <c:v>1572847200</c:v>
                </c:pt>
                <c:pt idx="7372">
                  <c:v>1572850800</c:v>
                </c:pt>
                <c:pt idx="7373">
                  <c:v>1572854400</c:v>
                </c:pt>
                <c:pt idx="7374">
                  <c:v>1572858000</c:v>
                </c:pt>
                <c:pt idx="7375">
                  <c:v>1572861600</c:v>
                </c:pt>
                <c:pt idx="7376">
                  <c:v>1572865200</c:v>
                </c:pt>
                <c:pt idx="7377">
                  <c:v>1572868800</c:v>
                </c:pt>
                <c:pt idx="7378">
                  <c:v>1572872400</c:v>
                </c:pt>
                <c:pt idx="7379">
                  <c:v>1572876000</c:v>
                </c:pt>
                <c:pt idx="7380">
                  <c:v>1572879600</c:v>
                </c:pt>
                <c:pt idx="7381">
                  <c:v>1572883200</c:v>
                </c:pt>
                <c:pt idx="7382">
                  <c:v>1572886800</c:v>
                </c:pt>
                <c:pt idx="7383">
                  <c:v>1572890400</c:v>
                </c:pt>
                <c:pt idx="7384">
                  <c:v>1572894000</c:v>
                </c:pt>
                <c:pt idx="7385">
                  <c:v>1572897600</c:v>
                </c:pt>
                <c:pt idx="7386">
                  <c:v>1572901200</c:v>
                </c:pt>
                <c:pt idx="7387">
                  <c:v>1572904800</c:v>
                </c:pt>
                <c:pt idx="7388">
                  <c:v>1572908400</c:v>
                </c:pt>
                <c:pt idx="7389">
                  <c:v>1572912000</c:v>
                </c:pt>
                <c:pt idx="7390">
                  <c:v>1572915600</c:v>
                </c:pt>
                <c:pt idx="7391">
                  <c:v>1572919200</c:v>
                </c:pt>
                <c:pt idx="7392">
                  <c:v>1572922800</c:v>
                </c:pt>
                <c:pt idx="7393">
                  <c:v>1572926400</c:v>
                </c:pt>
                <c:pt idx="7394">
                  <c:v>1572930000</c:v>
                </c:pt>
                <c:pt idx="7395">
                  <c:v>1572933600</c:v>
                </c:pt>
                <c:pt idx="7396">
                  <c:v>1572937200</c:v>
                </c:pt>
                <c:pt idx="7397">
                  <c:v>1572940800</c:v>
                </c:pt>
                <c:pt idx="7398">
                  <c:v>1572944400</c:v>
                </c:pt>
                <c:pt idx="7399">
                  <c:v>1572948000</c:v>
                </c:pt>
                <c:pt idx="7400">
                  <c:v>1572951600</c:v>
                </c:pt>
                <c:pt idx="7401">
                  <c:v>1572955200</c:v>
                </c:pt>
                <c:pt idx="7402">
                  <c:v>1572958800</c:v>
                </c:pt>
                <c:pt idx="7403">
                  <c:v>1572962400</c:v>
                </c:pt>
                <c:pt idx="7404">
                  <c:v>1572966000</c:v>
                </c:pt>
                <c:pt idx="7405">
                  <c:v>1572969600</c:v>
                </c:pt>
                <c:pt idx="7406">
                  <c:v>1572973200</c:v>
                </c:pt>
                <c:pt idx="7407">
                  <c:v>1572976800</c:v>
                </c:pt>
                <c:pt idx="7408">
                  <c:v>1572980400</c:v>
                </c:pt>
                <c:pt idx="7409">
                  <c:v>1572984000</c:v>
                </c:pt>
                <c:pt idx="7410">
                  <c:v>1572987600</c:v>
                </c:pt>
                <c:pt idx="7411">
                  <c:v>1572991200</c:v>
                </c:pt>
                <c:pt idx="7412">
                  <c:v>1572994800</c:v>
                </c:pt>
                <c:pt idx="7413">
                  <c:v>1572998400</c:v>
                </c:pt>
                <c:pt idx="7414">
                  <c:v>1573002000</c:v>
                </c:pt>
                <c:pt idx="7415">
                  <c:v>1573005600</c:v>
                </c:pt>
                <c:pt idx="7416">
                  <c:v>1573009200</c:v>
                </c:pt>
                <c:pt idx="7417">
                  <c:v>1573012800</c:v>
                </c:pt>
                <c:pt idx="7418">
                  <c:v>1573016400</c:v>
                </c:pt>
                <c:pt idx="7419">
                  <c:v>1573020000</c:v>
                </c:pt>
                <c:pt idx="7420">
                  <c:v>1573023600</c:v>
                </c:pt>
                <c:pt idx="7421">
                  <c:v>1573027200</c:v>
                </c:pt>
                <c:pt idx="7422">
                  <c:v>1573030800</c:v>
                </c:pt>
                <c:pt idx="7423">
                  <c:v>1573034400</c:v>
                </c:pt>
                <c:pt idx="7424">
                  <c:v>1573038000</c:v>
                </c:pt>
                <c:pt idx="7425">
                  <c:v>1573041600</c:v>
                </c:pt>
                <c:pt idx="7426">
                  <c:v>1573045200</c:v>
                </c:pt>
                <c:pt idx="7427">
                  <c:v>1573048800</c:v>
                </c:pt>
                <c:pt idx="7428">
                  <c:v>1573052400</c:v>
                </c:pt>
                <c:pt idx="7429">
                  <c:v>1573056000</c:v>
                </c:pt>
                <c:pt idx="7430">
                  <c:v>1573059600</c:v>
                </c:pt>
                <c:pt idx="7431">
                  <c:v>1573063200</c:v>
                </c:pt>
                <c:pt idx="7432">
                  <c:v>1573066800</c:v>
                </c:pt>
                <c:pt idx="7433">
                  <c:v>1573070400</c:v>
                </c:pt>
                <c:pt idx="7434">
                  <c:v>1573074000</c:v>
                </c:pt>
                <c:pt idx="7435">
                  <c:v>1573077600</c:v>
                </c:pt>
                <c:pt idx="7436">
                  <c:v>1573081200</c:v>
                </c:pt>
                <c:pt idx="7437">
                  <c:v>1573084800</c:v>
                </c:pt>
                <c:pt idx="7438">
                  <c:v>1573088400</c:v>
                </c:pt>
                <c:pt idx="7439">
                  <c:v>1573092000</c:v>
                </c:pt>
                <c:pt idx="7440">
                  <c:v>1573095600</c:v>
                </c:pt>
                <c:pt idx="7441">
                  <c:v>1573099200</c:v>
                </c:pt>
                <c:pt idx="7442">
                  <c:v>1573102800</c:v>
                </c:pt>
                <c:pt idx="7443">
                  <c:v>1573106400</c:v>
                </c:pt>
                <c:pt idx="7444">
                  <c:v>1573110000</c:v>
                </c:pt>
                <c:pt idx="7445">
                  <c:v>1573113600</c:v>
                </c:pt>
                <c:pt idx="7446">
                  <c:v>1573117200</c:v>
                </c:pt>
                <c:pt idx="7447">
                  <c:v>1573120800</c:v>
                </c:pt>
                <c:pt idx="7448">
                  <c:v>1573124400</c:v>
                </c:pt>
                <c:pt idx="7449">
                  <c:v>1573128000</c:v>
                </c:pt>
                <c:pt idx="7450">
                  <c:v>1573131600</c:v>
                </c:pt>
                <c:pt idx="7451">
                  <c:v>1573135200</c:v>
                </c:pt>
                <c:pt idx="7452">
                  <c:v>1573138800</c:v>
                </c:pt>
                <c:pt idx="7453">
                  <c:v>1573142400</c:v>
                </c:pt>
                <c:pt idx="7454">
                  <c:v>1573146000</c:v>
                </c:pt>
                <c:pt idx="7455">
                  <c:v>1573149600</c:v>
                </c:pt>
                <c:pt idx="7456">
                  <c:v>1573153200</c:v>
                </c:pt>
                <c:pt idx="7457">
                  <c:v>1573156800</c:v>
                </c:pt>
                <c:pt idx="7458">
                  <c:v>1573160400</c:v>
                </c:pt>
                <c:pt idx="7459">
                  <c:v>1573164000</c:v>
                </c:pt>
                <c:pt idx="7460">
                  <c:v>1573167600</c:v>
                </c:pt>
                <c:pt idx="7461">
                  <c:v>1573171200</c:v>
                </c:pt>
                <c:pt idx="7462">
                  <c:v>1573174800</c:v>
                </c:pt>
                <c:pt idx="7463">
                  <c:v>1573178400</c:v>
                </c:pt>
                <c:pt idx="7464">
                  <c:v>1573182000</c:v>
                </c:pt>
                <c:pt idx="7465">
                  <c:v>1573185600</c:v>
                </c:pt>
                <c:pt idx="7466">
                  <c:v>1573189200</c:v>
                </c:pt>
                <c:pt idx="7467">
                  <c:v>1573192800</c:v>
                </c:pt>
                <c:pt idx="7468">
                  <c:v>1573196400</c:v>
                </c:pt>
                <c:pt idx="7469">
                  <c:v>1573200000</c:v>
                </c:pt>
                <c:pt idx="7470">
                  <c:v>1573203600</c:v>
                </c:pt>
                <c:pt idx="7471">
                  <c:v>1573207200</c:v>
                </c:pt>
                <c:pt idx="7472">
                  <c:v>1573210800</c:v>
                </c:pt>
                <c:pt idx="7473">
                  <c:v>1573214400</c:v>
                </c:pt>
                <c:pt idx="7474">
                  <c:v>1573218000</c:v>
                </c:pt>
                <c:pt idx="7475">
                  <c:v>1573221600</c:v>
                </c:pt>
                <c:pt idx="7476">
                  <c:v>1573225200</c:v>
                </c:pt>
                <c:pt idx="7477">
                  <c:v>1573228800</c:v>
                </c:pt>
                <c:pt idx="7478">
                  <c:v>1573232400</c:v>
                </c:pt>
                <c:pt idx="7479">
                  <c:v>1573236000</c:v>
                </c:pt>
                <c:pt idx="7480">
                  <c:v>1573239600</c:v>
                </c:pt>
                <c:pt idx="7481">
                  <c:v>1573243200</c:v>
                </c:pt>
                <c:pt idx="7482">
                  <c:v>1573246800</c:v>
                </c:pt>
                <c:pt idx="7483">
                  <c:v>1573250400</c:v>
                </c:pt>
                <c:pt idx="7484">
                  <c:v>1573254000</c:v>
                </c:pt>
                <c:pt idx="7485">
                  <c:v>1573257600</c:v>
                </c:pt>
                <c:pt idx="7486">
                  <c:v>1573261200</c:v>
                </c:pt>
                <c:pt idx="7487">
                  <c:v>1573264800</c:v>
                </c:pt>
                <c:pt idx="7488">
                  <c:v>1573268400</c:v>
                </c:pt>
                <c:pt idx="7489">
                  <c:v>1573272000</c:v>
                </c:pt>
                <c:pt idx="7490">
                  <c:v>1573275600</c:v>
                </c:pt>
                <c:pt idx="7491">
                  <c:v>1573279200</c:v>
                </c:pt>
                <c:pt idx="7492">
                  <c:v>1573282800</c:v>
                </c:pt>
                <c:pt idx="7493">
                  <c:v>1573286400</c:v>
                </c:pt>
                <c:pt idx="7494">
                  <c:v>1573290000</c:v>
                </c:pt>
                <c:pt idx="7495">
                  <c:v>1573293600</c:v>
                </c:pt>
                <c:pt idx="7496">
                  <c:v>1573297200</c:v>
                </c:pt>
                <c:pt idx="7497">
                  <c:v>1573300800</c:v>
                </c:pt>
                <c:pt idx="7498">
                  <c:v>1573304400</c:v>
                </c:pt>
                <c:pt idx="7499">
                  <c:v>1573308000</c:v>
                </c:pt>
                <c:pt idx="7500">
                  <c:v>1573311600</c:v>
                </c:pt>
                <c:pt idx="7501">
                  <c:v>1573315200</c:v>
                </c:pt>
                <c:pt idx="7502">
                  <c:v>1573318800</c:v>
                </c:pt>
                <c:pt idx="7503">
                  <c:v>1573322400</c:v>
                </c:pt>
                <c:pt idx="7504">
                  <c:v>1573326000</c:v>
                </c:pt>
                <c:pt idx="7505">
                  <c:v>1573329600</c:v>
                </c:pt>
                <c:pt idx="7506">
                  <c:v>1573333200</c:v>
                </c:pt>
                <c:pt idx="7507">
                  <c:v>1573336800</c:v>
                </c:pt>
                <c:pt idx="7508">
                  <c:v>1573340400</c:v>
                </c:pt>
                <c:pt idx="7509">
                  <c:v>1573344000</c:v>
                </c:pt>
                <c:pt idx="7510">
                  <c:v>1573347600</c:v>
                </c:pt>
                <c:pt idx="7511">
                  <c:v>1573351200</c:v>
                </c:pt>
                <c:pt idx="7512">
                  <c:v>1573354800</c:v>
                </c:pt>
                <c:pt idx="7513">
                  <c:v>1573358400</c:v>
                </c:pt>
                <c:pt idx="7514">
                  <c:v>1573362000</c:v>
                </c:pt>
                <c:pt idx="7515">
                  <c:v>1573365600</c:v>
                </c:pt>
                <c:pt idx="7516">
                  <c:v>1573369200</c:v>
                </c:pt>
                <c:pt idx="7517">
                  <c:v>1573372800</c:v>
                </c:pt>
                <c:pt idx="7518">
                  <c:v>1573376400</c:v>
                </c:pt>
                <c:pt idx="7519">
                  <c:v>1573380000</c:v>
                </c:pt>
                <c:pt idx="7520">
                  <c:v>1573383600</c:v>
                </c:pt>
                <c:pt idx="7521">
                  <c:v>1573387200</c:v>
                </c:pt>
                <c:pt idx="7522">
                  <c:v>1573390800</c:v>
                </c:pt>
                <c:pt idx="7523">
                  <c:v>1573394400</c:v>
                </c:pt>
                <c:pt idx="7524">
                  <c:v>1573398000</c:v>
                </c:pt>
                <c:pt idx="7525">
                  <c:v>1573401600</c:v>
                </c:pt>
                <c:pt idx="7526">
                  <c:v>1573405200</c:v>
                </c:pt>
                <c:pt idx="7527">
                  <c:v>1573408800</c:v>
                </c:pt>
                <c:pt idx="7528">
                  <c:v>1573412400</c:v>
                </c:pt>
                <c:pt idx="7529">
                  <c:v>1573416000</c:v>
                </c:pt>
                <c:pt idx="7530">
                  <c:v>1573419600</c:v>
                </c:pt>
                <c:pt idx="7531">
                  <c:v>1573423200</c:v>
                </c:pt>
                <c:pt idx="7532">
                  <c:v>1573426800</c:v>
                </c:pt>
                <c:pt idx="7533">
                  <c:v>1573430400</c:v>
                </c:pt>
                <c:pt idx="7534">
                  <c:v>1573434000</c:v>
                </c:pt>
                <c:pt idx="7535">
                  <c:v>1573437600</c:v>
                </c:pt>
                <c:pt idx="7536">
                  <c:v>1573441200</c:v>
                </c:pt>
                <c:pt idx="7537">
                  <c:v>1573444800</c:v>
                </c:pt>
                <c:pt idx="7538">
                  <c:v>1573448400</c:v>
                </c:pt>
                <c:pt idx="7539">
                  <c:v>1573452000</c:v>
                </c:pt>
                <c:pt idx="7540">
                  <c:v>1573455600</c:v>
                </c:pt>
                <c:pt idx="7541">
                  <c:v>1573459200</c:v>
                </c:pt>
                <c:pt idx="7542">
                  <c:v>1573462800</c:v>
                </c:pt>
                <c:pt idx="7543">
                  <c:v>1573466400</c:v>
                </c:pt>
                <c:pt idx="7544">
                  <c:v>1573470000</c:v>
                </c:pt>
                <c:pt idx="7545">
                  <c:v>1573473600</c:v>
                </c:pt>
                <c:pt idx="7546">
                  <c:v>1573477200</c:v>
                </c:pt>
                <c:pt idx="7547">
                  <c:v>1573480800</c:v>
                </c:pt>
                <c:pt idx="7548">
                  <c:v>1573484400</c:v>
                </c:pt>
                <c:pt idx="7549">
                  <c:v>1573488000</c:v>
                </c:pt>
                <c:pt idx="7550">
                  <c:v>1573491600</c:v>
                </c:pt>
                <c:pt idx="7551">
                  <c:v>1573495200</c:v>
                </c:pt>
                <c:pt idx="7552">
                  <c:v>1573498800</c:v>
                </c:pt>
                <c:pt idx="7553">
                  <c:v>1573502400</c:v>
                </c:pt>
                <c:pt idx="7554">
                  <c:v>1573506000</c:v>
                </c:pt>
                <c:pt idx="7555">
                  <c:v>1573509600</c:v>
                </c:pt>
                <c:pt idx="7556">
                  <c:v>1573513200</c:v>
                </c:pt>
                <c:pt idx="7557">
                  <c:v>1573516800</c:v>
                </c:pt>
                <c:pt idx="7558">
                  <c:v>1573520400</c:v>
                </c:pt>
                <c:pt idx="7559">
                  <c:v>1573524000</c:v>
                </c:pt>
                <c:pt idx="7560">
                  <c:v>1573527600</c:v>
                </c:pt>
                <c:pt idx="7561">
                  <c:v>1573531200</c:v>
                </c:pt>
                <c:pt idx="7562">
                  <c:v>1573534800</c:v>
                </c:pt>
                <c:pt idx="7563">
                  <c:v>1573538400</c:v>
                </c:pt>
                <c:pt idx="7564">
                  <c:v>1573542000</c:v>
                </c:pt>
                <c:pt idx="7565">
                  <c:v>1573545600</c:v>
                </c:pt>
                <c:pt idx="7566">
                  <c:v>1573549200</c:v>
                </c:pt>
                <c:pt idx="7567">
                  <c:v>1573552800</c:v>
                </c:pt>
                <c:pt idx="7568">
                  <c:v>1573556400</c:v>
                </c:pt>
                <c:pt idx="7569">
                  <c:v>1573560000</c:v>
                </c:pt>
                <c:pt idx="7570">
                  <c:v>1573563600</c:v>
                </c:pt>
                <c:pt idx="7571">
                  <c:v>1573567200</c:v>
                </c:pt>
                <c:pt idx="7572">
                  <c:v>1573570800</c:v>
                </c:pt>
                <c:pt idx="7573">
                  <c:v>1573574400</c:v>
                </c:pt>
                <c:pt idx="7574">
                  <c:v>1573578000</c:v>
                </c:pt>
                <c:pt idx="7575">
                  <c:v>1573581600</c:v>
                </c:pt>
                <c:pt idx="7576">
                  <c:v>1573585200</c:v>
                </c:pt>
                <c:pt idx="7577">
                  <c:v>1573588800</c:v>
                </c:pt>
                <c:pt idx="7578">
                  <c:v>1573592400</c:v>
                </c:pt>
                <c:pt idx="7579">
                  <c:v>1573596000</c:v>
                </c:pt>
                <c:pt idx="7580">
                  <c:v>1573599600</c:v>
                </c:pt>
                <c:pt idx="7581">
                  <c:v>1573603200</c:v>
                </c:pt>
                <c:pt idx="7582">
                  <c:v>1573606800</c:v>
                </c:pt>
                <c:pt idx="7583">
                  <c:v>1573610400</c:v>
                </c:pt>
                <c:pt idx="7584">
                  <c:v>1573614000</c:v>
                </c:pt>
                <c:pt idx="7585">
                  <c:v>1573617600</c:v>
                </c:pt>
                <c:pt idx="7586">
                  <c:v>1573621200</c:v>
                </c:pt>
                <c:pt idx="7587">
                  <c:v>1573624800</c:v>
                </c:pt>
                <c:pt idx="7588">
                  <c:v>1573628400</c:v>
                </c:pt>
                <c:pt idx="7589">
                  <c:v>1573632000</c:v>
                </c:pt>
                <c:pt idx="7590">
                  <c:v>1573635600</c:v>
                </c:pt>
                <c:pt idx="7591">
                  <c:v>1573639200</c:v>
                </c:pt>
                <c:pt idx="7592">
                  <c:v>1573642800</c:v>
                </c:pt>
                <c:pt idx="7593">
                  <c:v>1573646400</c:v>
                </c:pt>
                <c:pt idx="7594">
                  <c:v>1573650000</c:v>
                </c:pt>
                <c:pt idx="7595">
                  <c:v>1573653600</c:v>
                </c:pt>
                <c:pt idx="7596">
                  <c:v>1573657200</c:v>
                </c:pt>
                <c:pt idx="7597">
                  <c:v>1573660800</c:v>
                </c:pt>
                <c:pt idx="7598">
                  <c:v>1573664400</c:v>
                </c:pt>
                <c:pt idx="7599">
                  <c:v>1573668000</c:v>
                </c:pt>
                <c:pt idx="7600">
                  <c:v>1573671600</c:v>
                </c:pt>
                <c:pt idx="7601">
                  <c:v>1573675200</c:v>
                </c:pt>
                <c:pt idx="7602">
                  <c:v>1573678800</c:v>
                </c:pt>
                <c:pt idx="7603">
                  <c:v>1573682400</c:v>
                </c:pt>
                <c:pt idx="7604">
                  <c:v>1573686000</c:v>
                </c:pt>
                <c:pt idx="7605">
                  <c:v>1573689600</c:v>
                </c:pt>
                <c:pt idx="7606">
                  <c:v>1573693200</c:v>
                </c:pt>
                <c:pt idx="7607">
                  <c:v>1573696800</c:v>
                </c:pt>
                <c:pt idx="7608">
                  <c:v>1573700400</c:v>
                </c:pt>
                <c:pt idx="7609">
                  <c:v>1573704000</c:v>
                </c:pt>
                <c:pt idx="7610">
                  <c:v>1573707600</c:v>
                </c:pt>
                <c:pt idx="7611">
                  <c:v>1573711200</c:v>
                </c:pt>
                <c:pt idx="7612">
                  <c:v>1573714800</c:v>
                </c:pt>
                <c:pt idx="7613">
                  <c:v>1573718400</c:v>
                </c:pt>
                <c:pt idx="7614">
                  <c:v>1573722000</c:v>
                </c:pt>
                <c:pt idx="7615">
                  <c:v>1573725600</c:v>
                </c:pt>
                <c:pt idx="7616">
                  <c:v>1573729200</c:v>
                </c:pt>
                <c:pt idx="7617">
                  <c:v>1573732800</c:v>
                </c:pt>
                <c:pt idx="7618">
                  <c:v>1573736400</c:v>
                </c:pt>
                <c:pt idx="7619">
                  <c:v>1573740000</c:v>
                </c:pt>
                <c:pt idx="7620">
                  <c:v>1573743600</c:v>
                </c:pt>
                <c:pt idx="7621">
                  <c:v>1573747200</c:v>
                </c:pt>
                <c:pt idx="7622">
                  <c:v>1573750800</c:v>
                </c:pt>
                <c:pt idx="7623">
                  <c:v>1573754400</c:v>
                </c:pt>
                <c:pt idx="7624">
                  <c:v>1573758000</c:v>
                </c:pt>
                <c:pt idx="7625">
                  <c:v>1573761600</c:v>
                </c:pt>
                <c:pt idx="7626">
                  <c:v>1573765200</c:v>
                </c:pt>
                <c:pt idx="7627">
                  <c:v>1573768800</c:v>
                </c:pt>
                <c:pt idx="7628">
                  <c:v>1573772400</c:v>
                </c:pt>
                <c:pt idx="7629">
                  <c:v>1573776000</c:v>
                </c:pt>
                <c:pt idx="7630">
                  <c:v>1573779600</c:v>
                </c:pt>
                <c:pt idx="7631">
                  <c:v>1573783200</c:v>
                </c:pt>
                <c:pt idx="7632">
                  <c:v>1573786800</c:v>
                </c:pt>
                <c:pt idx="7633">
                  <c:v>1573790400</c:v>
                </c:pt>
                <c:pt idx="7634">
                  <c:v>1573794000</c:v>
                </c:pt>
                <c:pt idx="7635">
                  <c:v>1573797600</c:v>
                </c:pt>
                <c:pt idx="7636">
                  <c:v>1573801200</c:v>
                </c:pt>
                <c:pt idx="7637">
                  <c:v>1573804800</c:v>
                </c:pt>
                <c:pt idx="7638">
                  <c:v>1573808400</c:v>
                </c:pt>
                <c:pt idx="7639">
                  <c:v>1573812000</c:v>
                </c:pt>
                <c:pt idx="7640">
                  <c:v>1573815600</c:v>
                </c:pt>
                <c:pt idx="7641">
                  <c:v>1573819200</c:v>
                </c:pt>
                <c:pt idx="7642">
                  <c:v>1573822800</c:v>
                </c:pt>
                <c:pt idx="7643">
                  <c:v>1573826400</c:v>
                </c:pt>
                <c:pt idx="7644">
                  <c:v>1573830000</c:v>
                </c:pt>
                <c:pt idx="7645">
                  <c:v>1573833600</c:v>
                </c:pt>
                <c:pt idx="7646">
                  <c:v>1573837200</c:v>
                </c:pt>
                <c:pt idx="7647">
                  <c:v>1573840800</c:v>
                </c:pt>
                <c:pt idx="7648">
                  <c:v>1573844400</c:v>
                </c:pt>
                <c:pt idx="7649">
                  <c:v>1573848000</c:v>
                </c:pt>
                <c:pt idx="7650">
                  <c:v>1573851600</c:v>
                </c:pt>
                <c:pt idx="7651">
                  <c:v>1573855200</c:v>
                </c:pt>
                <c:pt idx="7652">
                  <c:v>1573858800</c:v>
                </c:pt>
                <c:pt idx="7653">
                  <c:v>1573862400</c:v>
                </c:pt>
                <c:pt idx="7654">
                  <c:v>1573866000</c:v>
                </c:pt>
                <c:pt idx="7655">
                  <c:v>1573869600</c:v>
                </c:pt>
                <c:pt idx="7656">
                  <c:v>1573873200</c:v>
                </c:pt>
                <c:pt idx="7657">
                  <c:v>1573876800</c:v>
                </c:pt>
                <c:pt idx="7658">
                  <c:v>1573880400</c:v>
                </c:pt>
                <c:pt idx="7659">
                  <c:v>1573884000</c:v>
                </c:pt>
                <c:pt idx="7660">
                  <c:v>1573887600</c:v>
                </c:pt>
                <c:pt idx="7661">
                  <c:v>1573891200</c:v>
                </c:pt>
                <c:pt idx="7662">
                  <c:v>1573894800</c:v>
                </c:pt>
                <c:pt idx="7663">
                  <c:v>1573898400</c:v>
                </c:pt>
                <c:pt idx="7664">
                  <c:v>1573902000</c:v>
                </c:pt>
                <c:pt idx="7665">
                  <c:v>1573905600</c:v>
                </c:pt>
                <c:pt idx="7666">
                  <c:v>1573909200</c:v>
                </c:pt>
                <c:pt idx="7667">
                  <c:v>1573912800</c:v>
                </c:pt>
                <c:pt idx="7668">
                  <c:v>1573916400</c:v>
                </c:pt>
                <c:pt idx="7669">
                  <c:v>1573920000</c:v>
                </c:pt>
                <c:pt idx="7670">
                  <c:v>1573923600</c:v>
                </c:pt>
                <c:pt idx="7671">
                  <c:v>1573927200</c:v>
                </c:pt>
                <c:pt idx="7672">
                  <c:v>1573930800</c:v>
                </c:pt>
                <c:pt idx="7673">
                  <c:v>1573934400</c:v>
                </c:pt>
                <c:pt idx="7674">
                  <c:v>1573938000</c:v>
                </c:pt>
                <c:pt idx="7675">
                  <c:v>1573941600</c:v>
                </c:pt>
                <c:pt idx="7676">
                  <c:v>1573945200</c:v>
                </c:pt>
                <c:pt idx="7677">
                  <c:v>1573948800</c:v>
                </c:pt>
                <c:pt idx="7678">
                  <c:v>1573952400</c:v>
                </c:pt>
                <c:pt idx="7679">
                  <c:v>1573956000</c:v>
                </c:pt>
                <c:pt idx="7680">
                  <c:v>1573959600</c:v>
                </c:pt>
                <c:pt idx="7681">
                  <c:v>1573963200</c:v>
                </c:pt>
                <c:pt idx="7682">
                  <c:v>1573966800</c:v>
                </c:pt>
                <c:pt idx="7683">
                  <c:v>1573970400</c:v>
                </c:pt>
                <c:pt idx="7684">
                  <c:v>1573974000</c:v>
                </c:pt>
                <c:pt idx="7685">
                  <c:v>1573977600</c:v>
                </c:pt>
                <c:pt idx="7686">
                  <c:v>1573981200</c:v>
                </c:pt>
                <c:pt idx="7687">
                  <c:v>1573984800</c:v>
                </c:pt>
                <c:pt idx="7688">
                  <c:v>1573988400</c:v>
                </c:pt>
                <c:pt idx="7689">
                  <c:v>1573992000</c:v>
                </c:pt>
                <c:pt idx="7690">
                  <c:v>1573995600</c:v>
                </c:pt>
                <c:pt idx="7691">
                  <c:v>1573999200</c:v>
                </c:pt>
                <c:pt idx="7692">
                  <c:v>1574002800</c:v>
                </c:pt>
                <c:pt idx="7693">
                  <c:v>1574006400</c:v>
                </c:pt>
                <c:pt idx="7694">
                  <c:v>1574010000</c:v>
                </c:pt>
                <c:pt idx="7695">
                  <c:v>1574013600</c:v>
                </c:pt>
                <c:pt idx="7696">
                  <c:v>1574017200</c:v>
                </c:pt>
                <c:pt idx="7697">
                  <c:v>1574020800</c:v>
                </c:pt>
                <c:pt idx="7698">
                  <c:v>1574024400</c:v>
                </c:pt>
                <c:pt idx="7699">
                  <c:v>1574028000</c:v>
                </c:pt>
                <c:pt idx="7700">
                  <c:v>1574031600</c:v>
                </c:pt>
                <c:pt idx="7701">
                  <c:v>1574035200</c:v>
                </c:pt>
                <c:pt idx="7702">
                  <c:v>1574038800</c:v>
                </c:pt>
                <c:pt idx="7703">
                  <c:v>1574042400</c:v>
                </c:pt>
                <c:pt idx="7704">
                  <c:v>1574046000</c:v>
                </c:pt>
                <c:pt idx="7705">
                  <c:v>1574049600</c:v>
                </c:pt>
                <c:pt idx="7706">
                  <c:v>1574053200</c:v>
                </c:pt>
                <c:pt idx="7707">
                  <c:v>1574056800</c:v>
                </c:pt>
                <c:pt idx="7708">
                  <c:v>1574060400</c:v>
                </c:pt>
                <c:pt idx="7709">
                  <c:v>1574064000</c:v>
                </c:pt>
                <c:pt idx="7710">
                  <c:v>1574067600</c:v>
                </c:pt>
                <c:pt idx="7711">
                  <c:v>1574071200</c:v>
                </c:pt>
                <c:pt idx="7712">
                  <c:v>1574074800</c:v>
                </c:pt>
                <c:pt idx="7713">
                  <c:v>1574078400</c:v>
                </c:pt>
                <c:pt idx="7714">
                  <c:v>1574082000</c:v>
                </c:pt>
                <c:pt idx="7715">
                  <c:v>1574085600</c:v>
                </c:pt>
                <c:pt idx="7716">
                  <c:v>1574089200</c:v>
                </c:pt>
                <c:pt idx="7717">
                  <c:v>1574092800</c:v>
                </c:pt>
                <c:pt idx="7718">
                  <c:v>1574096400</c:v>
                </c:pt>
                <c:pt idx="7719">
                  <c:v>1574100000</c:v>
                </c:pt>
                <c:pt idx="7720">
                  <c:v>1574103600</c:v>
                </c:pt>
                <c:pt idx="7721">
                  <c:v>1574107200</c:v>
                </c:pt>
                <c:pt idx="7722">
                  <c:v>1574110800</c:v>
                </c:pt>
                <c:pt idx="7723">
                  <c:v>1574114400</c:v>
                </c:pt>
                <c:pt idx="7724">
                  <c:v>1574118000</c:v>
                </c:pt>
                <c:pt idx="7725">
                  <c:v>1574121600</c:v>
                </c:pt>
                <c:pt idx="7726">
                  <c:v>1574125200</c:v>
                </c:pt>
                <c:pt idx="7727">
                  <c:v>1574128800</c:v>
                </c:pt>
                <c:pt idx="7728">
                  <c:v>1574132400</c:v>
                </c:pt>
                <c:pt idx="7729">
                  <c:v>1574136000</c:v>
                </c:pt>
                <c:pt idx="7730">
                  <c:v>1574139600</c:v>
                </c:pt>
                <c:pt idx="7731">
                  <c:v>1574143200</c:v>
                </c:pt>
                <c:pt idx="7732">
                  <c:v>1574146800</c:v>
                </c:pt>
                <c:pt idx="7733">
                  <c:v>1574150400</c:v>
                </c:pt>
                <c:pt idx="7734">
                  <c:v>1574154000</c:v>
                </c:pt>
                <c:pt idx="7735">
                  <c:v>1574157600</c:v>
                </c:pt>
                <c:pt idx="7736">
                  <c:v>1574161200</c:v>
                </c:pt>
                <c:pt idx="7737">
                  <c:v>1574164800</c:v>
                </c:pt>
                <c:pt idx="7738">
                  <c:v>1574168400</c:v>
                </c:pt>
                <c:pt idx="7739">
                  <c:v>1574172000</c:v>
                </c:pt>
                <c:pt idx="7740">
                  <c:v>1574175600</c:v>
                </c:pt>
                <c:pt idx="7741">
                  <c:v>1574179200</c:v>
                </c:pt>
                <c:pt idx="7742">
                  <c:v>1574182800</c:v>
                </c:pt>
                <c:pt idx="7743">
                  <c:v>1574186400</c:v>
                </c:pt>
                <c:pt idx="7744">
                  <c:v>1574190000</c:v>
                </c:pt>
                <c:pt idx="7745">
                  <c:v>1574193600</c:v>
                </c:pt>
                <c:pt idx="7746">
                  <c:v>1574197200</c:v>
                </c:pt>
                <c:pt idx="7747">
                  <c:v>1574200800</c:v>
                </c:pt>
                <c:pt idx="7748">
                  <c:v>1574204400</c:v>
                </c:pt>
                <c:pt idx="7749">
                  <c:v>1574208000</c:v>
                </c:pt>
                <c:pt idx="7750">
                  <c:v>1574211600</c:v>
                </c:pt>
                <c:pt idx="7751">
                  <c:v>1574215200</c:v>
                </c:pt>
                <c:pt idx="7752">
                  <c:v>1574218800</c:v>
                </c:pt>
                <c:pt idx="7753">
                  <c:v>1574222400</c:v>
                </c:pt>
                <c:pt idx="7754">
                  <c:v>1574226000</c:v>
                </c:pt>
                <c:pt idx="7755">
                  <c:v>1574229600</c:v>
                </c:pt>
                <c:pt idx="7756">
                  <c:v>1574233200</c:v>
                </c:pt>
                <c:pt idx="7757">
                  <c:v>1574236800</c:v>
                </c:pt>
                <c:pt idx="7758">
                  <c:v>1574240400</c:v>
                </c:pt>
                <c:pt idx="7759">
                  <c:v>1574244000</c:v>
                </c:pt>
                <c:pt idx="7760">
                  <c:v>1574247600</c:v>
                </c:pt>
                <c:pt idx="7761">
                  <c:v>1574251200</c:v>
                </c:pt>
                <c:pt idx="7762">
                  <c:v>1574254800</c:v>
                </c:pt>
                <c:pt idx="7763">
                  <c:v>1574258400</c:v>
                </c:pt>
                <c:pt idx="7764">
                  <c:v>1574262000</c:v>
                </c:pt>
                <c:pt idx="7765">
                  <c:v>1574265600</c:v>
                </c:pt>
                <c:pt idx="7766">
                  <c:v>1574269200</c:v>
                </c:pt>
                <c:pt idx="7767">
                  <c:v>1574272800</c:v>
                </c:pt>
                <c:pt idx="7768">
                  <c:v>1574276400</c:v>
                </c:pt>
                <c:pt idx="7769">
                  <c:v>1574280000</c:v>
                </c:pt>
                <c:pt idx="7770">
                  <c:v>1574283600</c:v>
                </c:pt>
                <c:pt idx="7771">
                  <c:v>1574287200</c:v>
                </c:pt>
                <c:pt idx="7772">
                  <c:v>1574290800</c:v>
                </c:pt>
                <c:pt idx="7773">
                  <c:v>1574294400</c:v>
                </c:pt>
                <c:pt idx="7774">
                  <c:v>1574298000</c:v>
                </c:pt>
                <c:pt idx="7775">
                  <c:v>1574301600</c:v>
                </c:pt>
                <c:pt idx="7776">
                  <c:v>1574305200</c:v>
                </c:pt>
                <c:pt idx="7777">
                  <c:v>1574308800</c:v>
                </c:pt>
                <c:pt idx="7778">
                  <c:v>1574312400</c:v>
                </c:pt>
                <c:pt idx="7779">
                  <c:v>1574316000</c:v>
                </c:pt>
                <c:pt idx="7780">
                  <c:v>1574319600</c:v>
                </c:pt>
                <c:pt idx="7781">
                  <c:v>1574323200</c:v>
                </c:pt>
                <c:pt idx="7782">
                  <c:v>1574326800</c:v>
                </c:pt>
                <c:pt idx="7783">
                  <c:v>1574330400</c:v>
                </c:pt>
                <c:pt idx="7784">
                  <c:v>1574334000</c:v>
                </c:pt>
                <c:pt idx="7785">
                  <c:v>1574337600</c:v>
                </c:pt>
                <c:pt idx="7786">
                  <c:v>1574341200</c:v>
                </c:pt>
                <c:pt idx="7787">
                  <c:v>1574344800</c:v>
                </c:pt>
                <c:pt idx="7788">
                  <c:v>1574348400</c:v>
                </c:pt>
                <c:pt idx="7789">
                  <c:v>1574352000</c:v>
                </c:pt>
                <c:pt idx="7790">
                  <c:v>1574355600</c:v>
                </c:pt>
                <c:pt idx="7791">
                  <c:v>1574359200</c:v>
                </c:pt>
                <c:pt idx="7792">
                  <c:v>1574362800</c:v>
                </c:pt>
                <c:pt idx="7793">
                  <c:v>1574366400</c:v>
                </c:pt>
                <c:pt idx="7794">
                  <c:v>1574370000</c:v>
                </c:pt>
                <c:pt idx="7795">
                  <c:v>1574373600</c:v>
                </c:pt>
                <c:pt idx="7796">
                  <c:v>1574377200</c:v>
                </c:pt>
                <c:pt idx="7797">
                  <c:v>1574380800</c:v>
                </c:pt>
                <c:pt idx="7798">
                  <c:v>1574384400</c:v>
                </c:pt>
                <c:pt idx="7799">
                  <c:v>1574388000</c:v>
                </c:pt>
                <c:pt idx="7800">
                  <c:v>1574391600</c:v>
                </c:pt>
                <c:pt idx="7801">
                  <c:v>1574395200</c:v>
                </c:pt>
                <c:pt idx="7802">
                  <c:v>1574398800</c:v>
                </c:pt>
                <c:pt idx="7803">
                  <c:v>1574402400</c:v>
                </c:pt>
                <c:pt idx="7804">
                  <c:v>1574406000</c:v>
                </c:pt>
                <c:pt idx="7805">
                  <c:v>1574409600</c:v>
                </c:pt>
                <c:pt idx="7806">
                  <c:v>1574413200</c:v>
                </c:pt>
                <c:pt idx="7807">
                  <c:v>1574416800</c:v>
                </c:pt>
                <c:pt idx="7808">
                  <c:v>1574420400</c:v>
                </c:pt>
                <c:pt idx="7809">
                  <c:v>1574424000</c:v>
                </c:pt>
                <c:pt idx="7810">
                  <c:v>1574427600</c:v>
                </c:pt>
                <c:pt idx="7811">
                  <c:v>1574431200</c:v>
                </c:pt>
                <c:pt idx="7812">
                  <c:v>1574434800</c:v>
                </c:pt>
                <c:pt idx="7813">
                  <c:v>1574438400</c:v>
                </c:pt>
                <c:pt idx="7814">
                  <c:v>1574442000</c:v>
                </c:pt>
                <c:pt idx="7815">
                  <c:v>1574445600</c:v>
                </c:pt>
                <c:pt idx="7816">
                  <c:v>1574449200</c:v>
                </c:pt>
                <c:pt idx="7817">
                  <c:v>1574452800</c:v>
                </c:pt>
                <c:pt idx="7818">
                  <c:v>1574456400</c:v>
                </c:pt>
                <c:pt idx="7819">
                  <c:v>1574460000</c:v>
                </c:pt>
                <c:pt idx="7820">
                  <c:v>1574463600</c:v>
                </c:pt>
                <c:pt idx="7821">
                  <c:v>1574467200</c:v>
                </c:pt>
                <c:pt idx="7822">
                  <c:v>1574470800</c:v>
                </c:pt>
                <c:pt idx="7823">
                  <c:v>1574474400</c:v>
                </c:pt>
                <c:pt idx="7824">
                  <c:v>1574478000</c:v>
                </c:pt>
                <c:pt idx="7825">
                  <c:v>1574481600</c:v>
                </c:pt>
                <c:pt idx="7826">
                  <c:v>1574485200</c:v>
                </c:pt>
                <c:pt idx="7827">
                  <c:v>1574488800</c:v>
                </c:pt>
                <c:pt idx="7828">
                  <c:v>1574492400</c:v>
                </c:pt>
                <c:pt idx="7829">
                  <c:v>1574496000</c:v>
                </c:pt>
                <c:pt idx="7830">
                  <c:v>1574499600</c:v>
                </c:pt>
                <c:pt idx="7831">
                  <c:v>1574503200</c:v>
                </c:pt>
                <c:pt idx="7832">
                  <c:v>1574506800</c:v>
                </c:pt>
                <c:pt idx="7833">
                  <c:v>1574510400</c:v>
                </c:pt>
                <c:pt idx="7834">
                  <c:v>1574514000</c:v>
                </c:pt>
                <c:pt idx="7835">
                  <c:v>1574517600</c:v>
                </c:pt>
                <c:pt idx="7836">
                  <c:v>1574521200</c:v>
                </c:pt>
                <c:pt idx="7837">
                  <c:v>1574524800</c:v>
                </c:pt>
                <c:pt idx="7838">
                  <c:v>1574528400</c:v>
                </c:pt>
                <c:pt idx="7839">
                  <c:v>1574532000</c:v>
                </c:pt>
                <c:pt idx="7840">
                  <c:v>1574535600</c:v>
                </c:pt>
                <c:pt idx="7841">
                  <c:v>1574539200</c:v>
                </c:pt>
                <c:pt idx="7842">
                  <c:v>1574542800</c:v>
                </c:pt>
                <c:pt idx="7843">
                  <c:v>1574546400</c:v>
                </c:pt>
                <c:pt idx="7844">
                  <c:v>1574550000</c:v>
                </c:pt>
                <c:pt idx="7845">
                  <c:v>1574553600</c:v>
                </c:pt>
                <c:pt idx="7846">
                  <c:v>1574557200</c:v>
                </c:pt>
                <c:pt idx="7847">
                  <c:v>1574560800</c:v>
                </c:pt>
                <c:pt idx="7848">
                  <c:v>1574564400</c:v>
                </c:pt>
                <c:pt idx="7849">
                  <c:v>1574568000</c:v>
                </c:pt>
                <c:pt idx="7850">
                  <c:v>1574571600</c:v>
                </c:pt>
                <c:pt idx="7851">
                  <c:v>1574575200</c:v>
                </c:pt>
                <c:pt idx="7852">
                  <c:v>1574578800</c:v>
                </c:pt>
                <c:pt idx="7853">
                  <c:v>1574582400</c:v>
                </c:pt>
                <c:pt idx="7854">
                  <c:v>1574586000</c:v>
                </c:pt>
                <c:pt idx="7855">
                  <c:v>1574589600</c:v>
                </c:pt>
                <c:pt idx="7856">
                  <c:v>1574593200</c:v>
                </c:pt>
                <c:pt idx="7857">
                  <c:v>1574596800</c:v>
                </c:pt>
                <c:pt idx="7858">
                  <c:v>1574600400</c:v>
                </c:pt>
                <c:pt idx="7859">
                  <c:v>1574604000</c:v>
                </c:pt>
                <c:pt idx="7860">
                  <c:v>1574607600</c:v>
                </c:pt>
                <c:pt idx="7861">
                  <c:v>1574611200</c:v>
                </c:pt>
                <c:pt idx="7862">
                  <c:v>1574614800</c:v>
                </c:pt>
                <c:pt idx="7863">
                  <c:v>1574618400</c:v>
                </c:pt>
                <c:pt idx="7864">
                  <c:v>1574622000</c:v>
                </c:pt>
                <c:pt idx="7865">
                  <c:v>1574625600</c:v>
                </c:pt>
                <c:pt idx="7866">
                  <c:v>1574629200</c:v>
                </c:pt>
                <c:pt idx="7867">
                  <c:v>1574632800</c:v>
                </c:pt>
                <c:pt idx="7868">
                  <c:v>1574636400</c:v>
                </c:pt>
                <c:pt idx="7869">
                  <c:v>1574640000</c:v>
                </c:pt>
                <c:pt idx="7870">
                  <c:v>1574643600</c:v>
                </c:pt>
                <c:pt idx="7871">
                  <c:v>1574647200</c:v>
                </c:pt>
                <c:pt idx="7872">
                  <c:v>1574650800</c:v>
                </c:pt>
                <c:pt idx="7873">
                  <c:v>1574654400</c:v>
                </c:pt>
                <c:pt idx="7874">
                  <c:v>1574658000</c:v>
                </c:pt>
                <c:pt idx="7875">
                  <c:v>1574661600</c:v>
                </c:pt>
                <c:pt idx="7876">
                  <c:v>1574665200</c:v>
                </c:pt>
                <c:pt idx="7877">
                  <c:v>1574668800</c:v>
                </c:pt>
                <c:pt idx="7878">
                  <c:v>1574672400</c:v>
                </c:pt>
                <c:pt idx="7879">
                  <c:v>1574676000</c:v>
                </c:pt>
                <c:pt idx="7880">
                  <c:v>1574679600</c:v>
                </c:pt>
                <c:pt idx="7881">
                  <c:v>1574683200</c:v>
                </c:pt>
                <c:pt idx="7882">
                  <c:v>1574686800</c:v>
                </c:pt>
                <c:pt idx="7883">
                  <c:v>1574690400</c:v>
                </c:pt>
                <c:pt idx="7884">
                  <c:v>1574694000</c:v>
                </c:pt>
                <c:pt idx="7885">
                  <c:v>1574697600</c:v>
                </c:pt>
                <c:pt idx="7886">
                  <c:v>1574701200</c:v>
                </c:pt>
                <c:pt idx="7887">
                  <c:v>1574704800</c:v>
                </c:pt>
                <c:pt idx="7888">
                  <c:v>1574708400</c:v>
                </c:pt>
                <c:pt idx="7889">
                  <c:v>1574712000</c:v>
                </c:pt>
                <c:pt idx="7890">
                  <c:v>1574715600</c:v>
                </c:pt>
                <c:pt idx="7891">
                  <c:v>1574719200</c:v>
                </c:pt>
                <c:pt idx="7892">
                  <c:v>1574722800</c:v>
                </c:pt>
                <c:pt idx="7893">
                  <c:v>1574726400</c:v>
                </c:pt>
                <c:pt idx="7894">
                  <c:v>1574730000</c:v>
                </c:pt>
                <c:pt idx="7895">
                  <c:v>1574733600</c:v>
                </c:pt>
                <c:pt idx="7896">
                  <c:v>1574737200</c:v>
                </c:pt>
                <c:pt idx="7897">
                  <c:v>1574740800</c:v>
                </c:pt>
                <c:pt idx="7898">
                  <c:v>1574744400</c:v>
                </c:pt>
                <c:pt idx="7899">
                  <c:v>1574748000</c:v>
                </c:pt>
                <c:pt idx="7900">
                  <c:v>1574751600</c:v>
                </c:pt>
                <c:pt idx="7901">
                  <c:v>1574755200</c:v>
                </c:pt>
                <c:pt idx="7902">
                  <c:v>1574758800</c:v>
                </c:pt>
                <c:pt idx="7903">
                  <c:v>1574762400</c:v>
                </c:pt>
                <c:pt idx="7904">
                  <c:v>1574766000</c:v>
                </c:pt>
                <c:pt idx="7905">
                  <c:v>1574769600</c:v>
                </c:pt>
                <c:pt idx="7906">
                  <c:v>1574773200</c:v>
                </c:pt>
                <c:pt idx="7907">
                  <c:v>1574776800</c:v>
                </c:pt>
                <c:pt idx="7908">
                  <c:v>1574780400</c:v>
                </c:pt>
                <c:pt idx="7909">
                  <c:v>1574784000</c:v>
                </c:pt>
                <c:pt idx="7910">
                  <c:v>1574787600</c:v>
                </c:pt>
                <c:pt idx="7911">
                  <c:v>1574791200</c:v>
                </c:pt>
                <c:pt idx="7912">
                  <c:v>1574794800</c:v>
                </c:pt>
                <c:pt idx="7913">
                  <c:v>1574798400</c:v>
                </c:pt>
                <c:pt idx="7914">
                  <c:v>1574802000</c:v>
                </c:pt>
                <c:pt idx="7915">
                  <c:v>1574805600</c:v>
                </c:pt>
                <c:pt idx="7916">
                  <c:v>1574809200</c:v>
                </c:pt>
                <c:pt idx="7917">
                  <c:v>1574812800</c:v>
                </c:pt>
                <c:pt idx="7918">
                  <c:v>1574816400</c:v>
                </c:pt>
                <c:pt idx="7919">
                  <c:v>1574820000</c:v>
                </c:pt>
                <c:pt idx="7920">
                  <c:v>1574823600</c:v>
                </c:pt>
                <c:pt idx="7921">
                  <c:v>1574827200</c:v>
                </c:pt>
                <c:pt idx="7922">
                  <c:v>1574830800</c:v>
                </c:pt>
                <c:pt idx="7923">
                  <c:v>1574834400</c:v>
                </c:pt>
                <c:pt idx="7924">
                  <c:v>1574838000</c:v>
                </c:pt>
                <c:pt idx="7925">
                  <c:v>1574841600</c:v>
                </c:pt>
                <c:pt idx="7926">
                  <c:v>1574845200</c:v>
                </c:pt>
                <c:pt idx="7927">
                  <c:v>1574848800</c:v>
                </c:pt>
                <c:pt idx="7928">
                  <c:v>1574852400</c:v>
                </c:pt>
                <c:pt idx="7929">
                  <c:v>1574856000</c:v>
                </c:pt>
                <c:pt idx="7930">
                  <c:v>1574859600</c:v>
                </c:pt>
                <c:pt idx="7931">
                  <c:v>1574863200</c:v>
                </c:pt>
                <c:pt idx="7932">
                  <c:v>1574866800</c:v>
                </c:pt>
                <c:pt idx="7933">
                  <c:v>1574870400</c:v>
                </c:pt>
                <c:pt idx="7934">
                  <c:v>1574874000</c:v>
                </c:pt>
                <c:pt idx="7935">
                  <c:v>1574877600</c:v>
                </c:pt>
                <c:pt idx="7936">
                  <c:v>1574881200</c:v>
                </c:pt>
                <c:pt idx="7937">
                  <c:v>1574884800</c:v>
                </c:pt>
                <c:pt idx="7938">
                  <c:v>1574888400</c:v>
                </c:pt>
                <c:pt idx="7939">
                  <c:v>1574892000</c:v>
                </c:pt>
                <c:pt idx="7940">
                  <c:v>1574895600</c:v>
                </c:pt>
                <c:pt idx="7941">
                  <c:v>1574899200</c:v>
                </c:pt>
                <c:pt idx="7942">
                  <c:v>1574902800</c:v>
                </c:pt>
                <c:pt idx="7943">
                  <c:v>1574906400</c:v>
                </c:pt>
                <c:pt idx="7944">
                  <c:v>1574910000</c:v>
                </c:pt>
                <c:pt idx="7945">
                  <c:v>1574913600</c:v>
                </c:pt>
                <c:pt idx="7946">
                  <c:v>1574917200</c:v>
                </c:pt>
                <c:pt idx="7947">
                  <c:v>1574920800</c:v>
                </c:pt>
                <c:pt idx="7948">
                  <c:v>1574924400</c:v>
                </c:pt>
                <c:pt idx="7949">
                  <c:v>1574928000</c:v>
                </c:pt>
                <c:pt idx="7950">
                  <c:v>1574931600</c:v>
                </c:pt>
                <c:pt idx="7951">
                  <c:v>1574935200</c:v>
                </c:pt>
                <c:pt idx="7952">
                  <c:v>1574938800</c:v>
                </c:pt>
                <c:pt idx="7953">
                  <c:v>1574942400</c:v>
                </c:pt>
                <c:pt idx="7954">
                  <c:v>1574946000</c:v>
                </c:pt>
                <c:pt idx="7955">
                  <c:v>1574949600</c:v>
                </c:pt>
                <c:pt idx="7956">
                  <c:v>1574953200</c:v>
                </c:pt>
                <c:pt idx="7957">
                  <c:v>1574956800</c:v>
                </c:pt>
                <c:pt idx="7958">
                  <c:v>1574960400</c:v>
                </c:pt>
                <c:pt idx="7959">
                  <c:v>1574964000</c:v>
                </c:pt>
                <c:pt idx="7960">
                  <c:v>1574967600</c:v>
                </c:pt>
                <c:pt idx="7961">
                  <c:v>1574971200</c:v>
                </c:pt>
                <c:pt idx="7962">
                  <c:v>1574974800</c:v>
                </c:pt>
                <c:pt idx="7963">
                  <c:v>1574978400</c:v>
                </c:pt>
                <c:pt idx="7964">
                  <c:v>1574982000</c:v>
                </c:pt>
                <c:pt idx="7965">
                  <c:v>1574985600</c:v>
                </c:pt>
                <c:pt idx="7966">
                  <c:v>1574989200</c:v>
                </c:pt>
                <c:pt idx="7967">
                  <c:v>1574992800</c:v>
                </c:pt>
                <c:pt idx="7968">
                  <c:v>1574996400</c:v>
                </c:pt>
                <c:pt idx="7969">
                  <c:v>1575000000</c:v>
                </c:pt>
                <c:pt idx="7970">
                  <c:v>1575003600</c:v>
                </c:pt>
                <c:pt idx="7971">
                  <c:v>1575007200</c:v>
                </c:pt>
                <c:pt idx="7972">
                  <c:v>1575010800</c:v>
                </c:pt>
                <c:pt idx="7973">
                  <c:v>1575014400</c:v>
                </c:pt>
                <c:pt idx="7974">
                  <c:v>1575018000</c:v>
                </c:pt>
                <c:pt idx="7975">
                  <c:v>1575021600</c:v>
                </c:pt>
                <c:pt idx="7976">
                  <c:v>1575025200</c:v>
                </c:pt>
                <c:pt idx="7977">
                  <c:v>1575028800</c:v>
                </c:pt>
                <c:pt idx="7978">
                  <c:v>1575032400</c:v>
                </c:pt>
                <c:pt idx="7979">
                  <c:v>1575036000</c:v>
                </c:pt>
                <c:pt idx="7980">
                  <c:v>1575039600</c:v>
                </c:pt>
                <c:pt idx="7981">
                  <c:v>1575043200</c:v>
                </c:pt>
                <c:pt idx="7982">
                  <c:v>1575046800</c:v>
                </c:pt>
                <c:pt idx="7983">
                  <c:v>1575050400</c:v>
                </c:pt>
                <c:pt idx="7984">
                  <c:v>1575054000</c:v>
                </c:pt>
                <c:pt idx="7985">
                  <c:v>1575057600</c:v>
                </c:pt>
                <c:pt idx="7986">
                  <c:v>1575061200</c:v>
                </c:pt>
                <c:pt idx="7987">
                  <c:v>1575064800</c:v>
                </c:pt>
                <c:pt idx="7988">
                  <c:v>1575068400</c:v>
                </c:pt>
                <c:pt idx="7989">
                  <c:v>1575072000</c:v>
                </c:pt>
                <c:pt idx="7990">
                  <c:v>1575075600</c:v>
                </c:pt>
                <c:pt idx="7991">
                  <c:v>1575079200</c:v>
                </c:pt>
                <c:pt idx="7992">
                  <c:v>1575082800</c:v>
                </c:pt>
                <c:pt idx="7993">
                  <c:v>1575086400</c:v>
                </c:pt>
                <c:pt idx="7994">
                  <c:v>1575090000</c:v>
                </c:pt>
                <c:pt idx="7995">
                  <c:v>1575093600</c:v>
                </c:pt>
                <c:pt idx="7996">
                  <c:v>1575097200</c:v>
                </c:pt>
                <c:pt idx="7997">
                  <c:v>1575100800</c:v>
                </c:pt>
                <c:pt idx="7998">
                  <c:v>1575104400</c:v>
                </c:pt>
                <c:pt idx="7999">
                  <c:v>1575108000</c:v>
                </c:pt>
                <c:pt idx="8000">
                  <c:v>1575111600</c:v>
                </c:pt>
                <c:pt idx="8001">
                  <c:v>1575115200</c:v>
                </c:pt>
                <c:pt idx="8002">
                  <c:v>1575118800</c:v>
                </c:pt>
                <c:pt idx="8003">
                  <c:v>1575122400</c:v>
                </c:pt>
                <c:pt idx="8004">
                  <c:v>1575126000</c:v>
                </c:pt>
                <c:pt idx="8005">
                  <c:v>1575129600</c:v>
                </c:pt>
                <c:pt idx="8006">
                  <c:v>1575133200</c:v>
                </c:pt>
                <c:pt idx="8007">
                  <c:v>1575136800</c:v>
                </c:pt>
                <c:pt idx="8008">
                  <c:v>1575140400</c:v>
                </c:pt>
                <c:pt idx="8009">
                  <c:v>1575144000</c:v>
                </c:pt>
                <c:pt idx="8010">
                  <c:v>1575147600</c:v>
                </c:pt>
                <c:pt idx="8011">
                  <c:v>1575151200</c:v>
                </c:pt>
                <c:pt idx="8012">
                  <c:v>1575154800</c:v>
                </c:pt>
                <c:pt idx="8013">
                  <c:v>1575158400</c:v>
                </c:pt>
                <c:pt idx="8014">
                  <c:v>1575162000</c:v>
                </c:pt>
                <c:pt idx="8015">
                  <c:v>1575165600</c:v>
                </c:pt>
                <c:pt idx="8016">
                  <c:v>1575169200</c:v>
                </c:pt>
                <c:pt idx="8017">
                  <c:v>1575172800</c:v>
                </c:pt>
                <c:pt idx="8018">
                  <c:v>1575176400</c:v>
                </c:pt>
                <c:pt idx="8019">
                  <c:v>1575180000</c:v>
                </c:pt>
                <c:pt idx="8020">
                  <c:v>1575183600</c:v>
                </c:pt>
                <c:pt idx="8021">
                  <c:v>1575187200</c:v>
                </c:pt>
                <c:pt idx="8022">
                  <c:v>1575190800</c:v>
                </c:pt>
                <c:pt idx="8023">
                  <c:v>1575194400</c:v>
                </c:pt>
                <c:pt idx="8024">
                  <c:v>1575198000</c:v>
                </c:pt>
                <c:pt idx="8025">
                  <c:v>1575201600</c:v>
                </c:pt>
                <c:pt idx="8026">
                  <c:v>1575205200</c:v>
                </c:pt>
                <c:pt idx="8027">
                  <c:v>1575208800</c:v>
                </c:pt>
                <c:pt idx="8028">
                  <c:v>1575212400</c:v>
                </c:pt>
                <c:pt idx="8029">
                  <c:v>1575216000</c:v>
                </c:pt>
                <c:pt idx="8030">
                  <c:v>1575219600</c:v>
                </c:pt>
                <c:pt idx="8031">
                  <c:v>1575223200</c:v>
                </c:pt>
                <c:pt idx="8032">
                  <c:v>1575226800</c:v>
                </c:pt>
                <c:pt idx="8033">
                  <c:v>1575230400</c:v>
                </c:pt>
                <c:pt idx="8034">
                  <c:v>1575234000</c:v>
                </c:pt>
                <c:pt idx="8035">
                  <c:v>1575237600</c:v>
                </c:pt>
                <c:pt idx="8036">
                  <c:v>1575241200</c:v>
                </c:pt>
                <c:pt idx="8037">
                  <c:v>1575244800</c:v>
                </c:pt>
                <c:pt idx="8038">
                  <c:v>1575248400</c:v>
                </c:pt>
                <c:pt idx="8039">
                  <c:v>1575252000</c:v>
                </c:pt>
                <c:pt idx="8040">
                  <c:v>1575255600</c:v>
                </c:pt>
                <c:pt idx="8041">
                  <c:v>1575259200</c:v>
                </c:pt>
                <c:pt idx="8042">
                  <c:v>1575262800</c:v>
                </c:pt>
                <c:pt idx="8043">
                  <c:v>1575266400</c:v>
                </c:pt>
                <c:pt idx="8044">
                  <c:v>1575270000</c:v>
                </c:pt>
                <c:pt idx="8045">
                  <c:v>1575273600</c:v>
                </c:pt>
                <c:pt idx="8046">
                  <c:v>1575277200</c:v>
                </c:pt>
                <c:pt idx="8047">
                  <c:v>1575280800</c:v>
                </c:pt>
                <c:pt idx="8048">
                  <c:v>1575284400</c:v>
                </c:pt>
                <c:pt idx="8049">
                  <c:v>1575288000</c:v>
                </c:pt>
                <c:pt idx="8050">
                  <c:v>1575291600</c:v>
                </c:pt>
                <c:pt idx="8051">
                  <c:v>1575295200</c:v>
                </c:pt>
                <c:pt idx="8052">
                  <c:v>1575298800</c:v>
                </c:pt>
                <c:pt idx="8053">
                  <c:v>1575302400</c:v>
                </c:pt>
                <c:pt idx="8054">
                  <c:v>1575306000</c:v>
                </c:pt>
                <c:pt idx="8055">
                  <c:v>1575309600</c:v>
                </c:pt>
                <c:pt idx="8056">
                  <c:v>1575313200</c:v>
                </c:pt>
                <c:pt idx="8057">
                  <c:v>1575316800</c:v>
                </c:pt>
                <c:pt idx="8058">
                  <c:v>1575320400</c:v>
                </c:pt>
                <c:pt idx="8059">
                  <c:v>1575324000</c:v>
                </c:pt>
                <c:pt idx="8060">
                  <c:v>1575327600</c:v>
                </c:pt>
                <c:pt idx="8061">
                  <c:v>1575331200</c:v>
                </c:pt>
                <c:pt idx="8062">
                  <c:v>1575334800</c:v>
                </c:pt>
                <c:pt idx="8063">
                  <c:v>1575338400</c:v>
                </c:pt>
                <c:pt idx="8064">
                  <c:v>1575342000</c:v>
                </c:pt>
                <c:pt idx="8065">
                  <c:v>1575345600</c:v>
                </c:pt>
                <c:pt idx="8066">
                  <c:v>1575349200</c:v>
                </c:pt>
                <c:pt idx="8067">
                  <c:v>1575352800</c:v>
                </c:pt>
                <c:pt idx="8068">
                  <c:v>1575356400</c:v>
                </c:pt>
                <c:pt idx="8069">
                  <c:v>1575360000</c:v>
                </c:pt>
                <c:pt idx="8070">
                  <c:v>1575363600</c:v>
                </c:pt>
                <c:pt idx="8071">
                  <c:v>1575367200</c:v>
                </c:pt>
                <c:pt idx="8072">
                  <c:v>1575370800</c:v>
                </c:pt>
                <c:pt idx="8073">
                  <c:v>1575374400</c:v>
                </c:pt>
                <c:pt idx="8074">
                  <c:v>1575378000</c:v>
                </c:pt>
                <c:pt idx="8075">
                  <c:v>1575381600</c:v>
                </c:pt>
                <c:pt idx="8076">
                  <c:v>1575385200</c:v>
                </c:pt>
                <c:pt idx="8077">
                  <c:v>1575388800</c:v>
                </c:pt>
                <c:pt idx="8078">
                  <c:v>1575392400</c:v>
                </c:pt>
                <c:pt idx="8079">
                  <c:v>1575396000</c:v>
                </c:pt>
                <c:pt idx="8080">
                  <c:v>1575399600</c:v>
                </c:pt>
                <c:pt idx="8081">
                  <c:v>1575403200</c:v>
                </c:pt>
                <c:pt idx="8082">
                  <c:v>1575406800</c:v>
                </c:pt>
                <c:pt idx="8083">
                  <c:v>1575410400</c:v>
                </c:pt>
                <c:pt idx="8084">
                  <c:v>1575414000</c:v>
                </c:pt>
                <c:pt idx="8085">
                  <c:v>1575417600</c:v>
                </c:pt>
                <c:pt idx="8086">
                  <c:v>1575421200</c:v>
                </c:pt>
                <c:pt idx="8087">
                  <c:v>1575424800</c:v>
                </c:pt>
                <c:pt idx="8088">
                  <c:v>1575428400</c:v>
                </c:pt>
                <c:pt idx="8089">
                  <c:v>1575432000</c:v>
                </c:pt>
                <c:pt idx="8090">
                  <c:v>1575435600</c:v>
                </c:pt>
                <c:pt idx="8091">
                  <c:v>1575439200</c:v>
                </c:pt>
                <c:pt idx="8092">
                  <c:v>1575442800</c:v>
                </c:pt>
                <c:pt idx="8093">
                  <c:v>1575446400</c:v>
                </c:pt>
                <c:pt idx="8094">
                  <c:v>1575450000</c:v>
                </c:pt>
                <c:pt idx="8095">
                  <c:v>1575453600</c:v>
                </c:pt>
                <c:pt idx="8096">
                  <c:v>1575457200</c:v>
                </c:pt>
                <c:pt idx="8097">
                  <c:v>1575460800</c:v>
                </c:pt>
                <c:pt idx="8098">
                  <c:v>1575464400</c:v>
                </c:pt>
                <c:pt idx="8099">
                  <c:v>1575468000</c:v>
                </c:pt>
                <c:pt idx="8100">
                  <c:v>1575471600</c:v>
                </c:pt>
                <c:pt idx="8101">
                  <c:v>1575475200</c:v>
                </c:pt>
                <c:pt idx="8102">
                  <c:v>1575478800</c:v>
                </c:pt>
                <c:pt idx="8103">
                  <c:v>1575482400</c:v>
                </c:pt>
                <c:pt idx="8104">
                  <c:v>1575486000</c:v>
                </c:pt>
                <c:pt idx="8105">
                  <c:v>1575489600</c:v>
                </c:pt>
                <c:pt idx="8106">
                  <c:v>1575493200</c:v>
                </c:pt>
                <c:pt idx="8107">
                  <c:v>1575496800</c:v>
                </c:pt>
                <c:pt idx="8108">
                  <c:v>1575500400</c:v>
                </c:pt>
                <c:pt idx="8109">
                  <c:v>1575504000</c:v>
                </c:pt>
                <c:pt idx="8110">
                  <c:v>1575507600</c:v>
                </c:pt>
                <c:pt idx="8111">
                  <c:v>1575511200</c:v>
                </c:pt>
                <c:pt idx="8112">
                  <c:v>1575514800</c:v>
                </c:pt>
                <c:pt idx="8113">
                  <c:v>1575518400</c:v>
                </c:pt>
                <c:pt idx="8114">
                  <c:v>1575522000</c:v>
                </c:pt>
                <c:pt idx="8115">
                  <c:v>1575525600</c:v>
                </c:pt>
                <c:pt idx="8116">
                  <c:v>1575529200</c:v>
                </c:pt>
                <c:pt idx="8117">
                  <c:v>1575532800</c:v>
                </c:pt>
                <c:pt idx="8118">
                  <c:v>1575536400</c:v>
                </c:pt>
                <c:pt idx="8119">
                  <c:v>1575540000</c:v>
                </c:pt>
                <c:pt idx="8120">
                  <c:v>1575543600</c:v>
                </c:pt>
                <c:pt idx="8121">
                  <c:v>1575547200</c:v>
                </c:pt>
                <c:pt idx="8122">
                  <c:v>1575550800</c:v>
                </c:pt>
                <c:pt idx="8123">
                  <c:v>1575554400</c:v>
                </c:pt>
                <c:pt idx="8124">
                  <c:v>1575558000</c:v>
                </c:pt>
                <c:pt idx="8125">
                  <c:v>1575561600</c:v>
                </c:pt>
                <c:pt idx="8126">
                  <c:v>1575565200</c:v>
                </c:pt>
                <c:pt idx="8127">
                  <c:v>1575568800</c:v>
                </c:pt>
                <c:pt idx="8128">
                  <c:v>1575572400</c:v>
                </c:pt>
                <c:pt idx="8129">
                  <c:v>1575576000</c:v>
                </c:pt>
                <c:pt idx="8130">
                  <c:v>1575579600</c:v>
                </c:pt>
                <c:pt idx="8131">
                  <c:v>1575583200</c:v>
                </c:pt>
                <c:pt idx="8132">
                  <c:v>1575586800</c:v>
                </c:pt>
                <c:pt idx="8133">
                  <c:v>1575590400</c:v>
                </c:pt>
                <c:pt idx="8134">
                  <c:v>1575594000</c:v>
                </c:pt>
                <c:pt idx="8135">
                  <c:v>1575597600</c:v>
                </c:pt>
                <c:pt idx="8136">
                  <c:v>1575601200</c:v>
                </c:pt>
                <c:pt idx="8137">
                  <c:v>1575604800</c:v>
                </c:pt>
                <c:pt idx="8138">
                  <c:v>1575608400</c:v>
                </c:pt>
                <c:pt idx="8139">
                  <c:v>1575612000</c:v>
                </c:pt>
                <c:pt idx="8140">
                  <c:v>1575615600</c:v>
                </c:pt>
                <c:pt idx="8141">
                  <c:v>1575619200</c:v>
                </c:pt>
                <c:pt idx="8142">
                  <c:v>1575622800</c:v>
                </c:pt>
                <c:pt idx="8143">
                  <c:v>1575626400</c:v>
                </c:pt>
                <c:pt idx="8144">
                  <c:v>1575630000</c:v>
                </c:pt>
                <c:pt idx="8145">
                  <c:v>1575633600</c:v>
                </c:pt>
                <c:pt idx="8146">
                  <c:v>1575637200</c:v>
                </c:pt>
                <c:pt idx="8147">
                  <c:v>1575640800</c:v>
                </c:pt>
                <c:pt idx="8148">
                  <c:v>1575644400</c:v>
                </c:pt>
                <c:pt idx="8149">
                  <c:v>1575648000</c:v>
                </c:pt>
                <c:pt idx="8150">
                  <c:v>1575651600</c:v>
                </c:pt>
                <c:pt idx="8151">
                  <c:v>1575655200</c:v>
                </c:pt>
                <c:pt idx="8152">
                  <c:v>1575658800</c:v>
                </c:pt>
                <c:pt idx="8153">
                  <c:v>1575662400</c:v>
                </c:pt>
                <c:pt idx="8154">
                  <c:v>1575666000</c:v>
                </c:pt>
                <c:pt idx="8155">
                  <c:v>1575669600</c:v>
                </c:pt>
                <c:pt idx="8156">
                  <c:v>1575673200</c:v>
                </c:pt>
                <c:pt idx="8157">
                  <c:v>1575676800</c:v>
                </c:pt>
                <c:pt idx="8158">
                  <c:v>1575680400</c:v>
                </c:pt>
                <c:pt idx="8159">
                  <c:v>1575684000</c:v>
                </c:pt>
                <c:pt idx="8160">
                  <c:v>1575687600</c:v>
                </c:pt>
                <c:pt idx="8161">
                  <c:v>1575691200</c:v>
                </c:pt>
                <c:pt idx="8162">
                  <c:v>1575694800</c:v>
                </c:pt>
                <c:pt idx="8163">
                  <c:v>1575698400</c:v>
                </c:pt>
                <c:pt idx="8164">
                  <c:v>1575702000</c:v>
                </c:pt>
                <c:pt idx="8165">
                  <c:v>1575705600</c:v>
                </c:pt>
                <c:pt idx="8166">
                  <c:v>1575709200</c:v>
                </c:pt>
                <c:pt idx="8167">
                  <c:v>1575712800</c:v>
                </c:pt>
                <c:pt idx="8168">
                  <c:v>1575716400</c:v>
                </c:pt>
                <c:pt idx="8169">
                  <c:v>1575720000</c:v>
                </c:pt>
                <c:pt idx="8170">
                  <c:v>1575723600</c:v>
                </c:pt>
                <c:pt idx="8171">
                  <c:v>1575727200</c:v>
                </c:pt>
                <c:pt idx="8172">
                  <c:v>1575730800</c:v>
                </c:pt>
                <c:pt idx="8173">
                  <c:v>1575734400</c:v>
                </c:pt>
                <c:pt idx="8174">
                  <c:v>1575738000</c:v>
                </c:pt>
                <c:pt idx="8175">
                  <c:v>1575741600</c:v>
                </c:pt>
                <c:pt idx="8176">
                  <c:v>1575745200</c:v>
                </c:pt>
                <c:pt idx="8177">
                  <c:v>1575748800</c:v>
                </c:pt>
                <c:pt idx="8178">
                  <c:v>1575752400</c:v>
                </c:pt>
                <c:pt idx="8179">
                  <c:v>1575756000</c:v>
                </c:pt>
                <c:pt idx="8180">
                  <c:v>1575759600</c:v>
                </c:pt>
                <c:pt idx="8181">
                  <c:v>1575763200</c:v>
                </c:pt>
                <c:pt idx="8182">
                  <c:v>1575766800</c:v>
                </c:pt>
                <c:pt idx="8183">
                  <c:v>1575770400</c:v>
                </c:pt>
                <c:pt idx="8184">
                  <c:v>1575774000</c:v>
                </c:pt>
                <c:pt idx="8185">
                  <c:v>1575777600</c:v>
                </c:pt>
                <c:pt idx="8186">
                  <c:v>1575781200</c:v>
                </c:pt>
                <c:pt idx="8187">
                  <c:v>1575784800</c:v>
                </c:pt>
                <c:pt idx="8188">
                  <c:v>1575788400</c:v>
                </c:pt>
                <c:pt idx="8189">
                  <c:v>1575792000</c:v>
                </c:pt>
                <c:pt idx="8190">
                  <c:v>1575795600</c:v>
                </c:pt>
                <c:pt idx="8191">
                  <c:v>1575799200</c:v>
                </c:pt>
                <c:pt idx="8192">
                  <c:v>1575802800</c:v>
                </c:pt>
                <c:pt idx="8193">
                  <c:v>1575806400</c:v>
                </c:pt>
                <c:pt idx="8194">
                  <c:v>1575810000</c:v>
                </c:pt>
                <c:pt idx="8195">
                  <c:v>1575813600</c:v>
                </c:pt>
                <c:pt idx="8196">
                  <c:v>1575817200</c:v>
                </c:pt>
                <c:pt idx="8197">
                  <c:v>1575820800</c:v>
                </c:pt>
                <c:pt idx="8198">
                  <c:v>1575824400</c:v>
                </c:pt>
                <c:pt idx="8199">
                  <c:v>1575828000</c:v>
                </c:pt>
                <c:pt idx="8200">
                  <c:v>1575831600</c:v>
                </c:pt>
                <c:pt idx="8201">
                  <c:v>1575835200</c:v>
                </c:pt>
                <c:pt idx="8202">
                  <c:v>1575838800</c:v>
                </c:pt>
                <c:pt idx="8203">
                  <c:v>1575842400</c:v>
                </c:pt>
                <c:pt idx="8204">
                  <c:v>1575846000</c:v>
                </c:pt>
                <c:pt idx="8205">
                  <c:v>1575849600</c:v>
                </c:pt>
                <c:pt idx="8206">
                  <c:v>1575853200</c:v>
                </c:pt>
                <c:pt idx="8207">
                  <c:v>1575856800</c:v>
                </c:pt>
                <c:pt idx="8208">
                  <c:v>1575860400</c:v>
                </c:pt>
                <c:pt idx="8209">
                  <c:v>1575864000</c:v>
                </c:pt>
                <c:pt idx="8210">
                  <c:v>1575867600</c:v>
                </c:pt>
                <c:pt idx="8211">
                  <c:v>1575871200</c:v>
                </c:pt>
                <c:pt idx="8212">
                  <c:v>1575874800</c:v>
                </c:pt>
                <c:pt idx="8213">
                  <c:v>1575878400</c:v>
                </c:pt>
                <c:pt idx="8214">
                  <c:v>1575882000</c:v>
                </c:pt>
                <c:pt idx="8215">
                  <c:v>1575885600</c:v>
                </c:pt>
                <c:pt idx="8216">
                  <c:v>1575889200</c:v>
                </c:pt>
                <c:pt idx="8217">
                  <c:v>1575892800</c:v>
                </c:pt>
                <c:pt idx="8218">
                  <c:v>1575896400</c:v>
                </c:pt>
                <c:pt idx="8219">
                  <c:v>1575900000</c:v>
                </c:pt>
                <c:pt idx="8220">
                  <c:v>1575903600</c:v>
                </c:pt>
                <c:pt idx="8221">
                  <c:v>1575907200</c:v>
                </c:pt>
                <c:pt idx="8222">
                  <c:v>1575910800</c:v>
                </c:pt>
                <c:pt idx="8223">
                  <c:v>1575914400</c:v>
                </c:pt>
                <c:pt idx="8224">
                  <c:v>1575918000</c:v>
                </c:pt>
                <c:pt idx="8225">
                  <c:v>1575921600</c:v>
                </c:pt>
                <c:pt idx="8226">
                  <c:v>1575925200</c:v>
                </c:pt>
                <c:pt idx="8227">
                  <c:v>1575928800</c:v>
                </c:pt>
                <c:pt idx="8228">
                  <c:v>1575932400</c:v>
                </c:pt>
                <c:pt idx="8229">
                  <c:v>1575936000</c:v>
                </c:pt>
                <c:pt idx="8230">
                  <c:v>1575939600</c:v>
                </c:pt>
                <c:pt idx="8231">
                  <c:v>1575943200</c:v>
                </c:pt>
                <c:pt idx="8232">
                  <c:v>1575946800</c:v>
                </c:pt>
                <c:pt idx="8233">
                  <c:v>1575950400</c:v>
                </c:pt>
                <c:pt idx="8234">
                  <c:v>1575954000</c:v>
                </c:pt>
                <c:pt idx="8235">
                  <c:v>1575957600</c:v>
                </c:pt>
                <c:pt idx="8236">
                  <c:v>1575961200</c:v>
                </c:pt>
                <c:pt idx="8237">
                  <c:v>1575964800</c:v>
                </c:pt>
                <c:pt idx="8238">
                  <c:v>1575968400</c:v>
                </c:pt>
                <c:pt idx="8239">
                  <c:v>1575972000</c:v>
                </c:pt>
                <c:pt idx="8240">
                  <c:v>1575975600</c:v>
                </c:pt>
                <c:pt idx="8241">
                  <c:v>1575979200</c:v>
                </c:pt>
                <c:pt idx="8242">
                  <c:v>1575982800</c:v>
                </c:pt>
                <c:pt idx="8243">
                  <c:v>1575986400</c:v>
                </c:pt>
                <c:pt idx="8244">
                  <c:v>1575990000</c:v>
                </c:pt>
                <c:pt idx="8245">
                  <c:v>1575993600</c:v>
                </c:pt>
                <c:pt idx="8246">
                  <c:v>1575997200</c:v>
                </c:pt>
                <c:pt idx="8247">
                  <c:v>1576000800</c:v>
                </c:pt>
                <c:pt idx="8248">
                  <c:v>1576004400</c:v>
                </c:pt>
                <c:pt idx="8249">
                  <c:v>1576008000</c:v>
                </c:pt>
                <c:pt idx="8250">
                  <c:v>1576011600</c:v>
                </c:pt>
                <c:pt idx="8251">
                  <c:v>1576015200</c:v>
                </c:pt>
                <c:pt idx="8252">
                  <c:v>1576018800</c:v>
                </c:pt>
                <c:pt idx="8253">
                  <c:v>1576022400</c:v>
                </c:pt>
                <c:pt idx="8254">
                  <c:v>1576026000</c:v>
                </c:pt>
                <c:pt idx="8255">
                  <c:v>1576029600</c:v>
                </c:pt>
                <c:pt idx="8256">
                  <c:v>1576033200</c:v>
                </c:pt>
                <c:pt idx="8257">
                  <c:v>1576036800</c:v>
                </c:pt>
                <c:pt idx="8258">
                  <c:v>1576040400</c:v>
                </c:pt>
                <c:pt idx="8259">
                  <c:v>1576044000</c:v>
                </c:pt>
                <c:pt idx="8260">
                  <c:v>1576047600</c:v>
                </c:pt>
                <c:pt idx="8261">
                  <c:v>1576051200</c:v>
                </c:pt>
                <c:pt idx="8262">
                  <c:v>1576054800</c:v>
                </c:pt>
                <c:pt idx="8263">
                  <c:v>1576058400</c:v>
                </c:pt>
                <c:pt idx="8264">
                  <c:v>1576062000</c:v>
                </c:pt>
                <c:pt idx="8265">
                  <c:v>1576065600</c:v>
                </c:pt>
                <c:pt idx="8266">
                  <c:v>1576069200</c:v>
                </c:pt>
                <c:pt idx="8267">
                  <c:v>1576072800</c:v>
                </c:pt>
                <c:pt idx="8268">
                  <c:v>1576076400</c:v>
                </c:pt>
                <c:pt idx="8269">
                  <c:v>1576080000</c:v>
                </c:pt>
                <c:pt idx="8270">
                  <c:v>1576083600</c:v>
                </c:pt>
                <c:pt idx="8271">
                  <c:v>1576087200</c:v>
                </c:pt>
                <c:pt idx="8272">
                  <c:v>1576090800</c:v>
                </c:pt>
                <c:pt idx="8273">
                  <c:v>1576094400</c:v>
                </c:pt>
                <c:pt idx="8274">
                  <c:v>1576098000</c:v>
                </c:pt>
                <c:pt idx="8275">
                  <c:v>1576101600</c:v>
                </c:pt>
                <c:pt idx="8276">
                  <c:v>1576105200</c:v>
                </c:pt>
                <c:pt idx="8277">
                  <c:v>1576108800</c:v>
                </c:pt>
                <c:pt idx="8278">
                  <c:v>1576112400</c:v>
                </c:pt>
                <c:pt idx="8279">
                  <c:v>1576116000</c:v>
                </c:pt>
                <c:pt idx="8280">
                  <c:v>1576119600</c:v>
                </c:pt>
                <c:pt idx="8281">
                  <c:v>1576123200</c:v>
                </c:pt>
                <c:pt idx="8282">
                  <c:v>1576126800</c:v>
                </c:pt>
                <c:pt idx="8283">
                  <c:v>1576130400</c:v>
                </c:pt>
                <c:pt idx="8284">
                  <c:v>1576134000</c:v>
                </c:pt>
                <c:pt idx="8285">
                  <c:v>1576137600</c:v>
                </c:pt>
                <c:pt idx="8286">
                  <c:v>1576141200</c:v>
                </c:pt>
                <c:pt idx="8287">
                  <c:v>1576144800</c:v>
                </c:pt>
                <c:pt idx="8288">
                  <c:v>1576148400</c:v>
                </c:pt>
                <c:pt idx="8289">
                  <c:v>1576152000</c:v>
                </c:pt>
                <c:pt idx="8290">
                  <c:v>1576155600</c:v>
                </c:pt>
                <c:pt idx="8291">
                  <c:v>1576159200</c:v>
                </c:pt>
                <c:pt idx="8292">
                  <c:v>1576162800</c:v>
                </c:pt>
                <c:pt idx="8293">
                  <c:v>1576166400</c:v>
                </c:pt>
                <c:pt idx="8294">
                  <c:v>1576170000</c:v>
                </c:pt>
                <c:pt idx="8295">
                  <c:v>1576173600</c:v>
                </c:pt>
                <c:pt idx="8296">
                  <c:v>1576177200</c:v>
                </c:pt>
                <c:pt idx="8297">
                  <c:v>1576180800</c:v>
                </c:pt>
                <c:pt idx="8298">
                  <c:v>1576184400</c:v>
                </c:pt>
                <c:pt idx="8299">
                  <c:v>1576188000</c:v>
                </c:pt>
                <c:pt idx="8300">
                  <c:v>1576191600</c:v>
                </c:pt>
                <c:pt idx="8301">
                  <c:v>1576195200</c:v>
                </c:pt>
                <c:pt idx="8302">
                  <c:v>1576198800</c:v>
                </c:pt>
                <c:pt idx="8303">
                  <c:v>1576202400</c:v>
                </c:pt>
                <c:pt idx="8304">
                  <c:v>1576206000</c:v>
                </c:pt>
                <c:pt idx="8305">
                  <c:v>1576209600</c:v>
                </c:pt>
                <c:pt idx="8306">
                  <c:v>1576213200</c:v>
                </c:pt>
                <c:pt idx="8307">
                  <c:v>1576216800</c:v>
                </c:pt>
                <c:pt idx="8308">
                  <c:v>1576220400</c:v>
                </c:pt>
                <c:pt idx="8309">
                  <c:v>1576224000</c:v>
                </c:pt>
                <c:pt idx="8310">
                  <c:v>1576227600</c:v>
                </c:pt>
                <c:pt idx="8311">
                  <c:v>1576231200</c:v>
                </c:pt>
                <c:pt idx="8312">
                  <c:v>1576234800</c:v>
                </c:pt>
                <c:pt idx="8313">
                  <c:v>1576238400</c:v>
                </c:pt>
                <c:pt idx="8314">
                  <c:v>1576242000</c:v>
                </c:pt>
                <c:pt idx="8315">
                  <c:v>1576245600</c:v>
                </c:pt>
                <c:pt idx="8316">
                  <c:v>1576249200</c:v>
                </c:pt>
                <c:pt idx="8317">
                  <c:v>1576252800</c:v>
                </c:pt>
                <c:pt idx="8318">
                  <c:v>1576256400</c:v>
                </c:pt>
                <c:pt idx="8319">
                  <c:v>1576260000</c:v>
                </c:pt>
                <c:pt idx="8320">
                  <c:v>1576263600</c:v>
                </c:pt>
                <c:pt idx="8321">
                  <c:v>1576267200</c:v>
                </c:pt>
                <c:pt idx="8322">
                  <c:v>1576270800</c:v>
                </c:pt>
                <c:pt idx="8323">
                  <c:v>1576274400</c:v>
                </c:pt>
                <c:pt idx="8324">
                  <c:v>1576278000</c:v>
                </c:pt>
                <c:pt idx="8325">
                  <c:v>1576281600</c:v>
                </c:pt>
                <c:pt idx="8326">
                  <c:v>1576285200</c:v>
                </c:pt>
                <c:pt idx="8327">
                  <c:v>1576288800</c:v>
                </c:pt>
                <c:pt idx="8328">
                  <c:v>1576292400</c:v>
                </c:pt>
                <c:pt idx="8329">
                  <c:v>1576296000</c:v>
                </c:pt>
                <c:pt idx="8330">
                  <c:v>1576299600</c:v>
                </c:pt>
                <c:pt idx="8331">
                  <c:v>1576303200</c:v>
                </c:pt>
                <c:pt idx="8332">
                  <c:v>1576306800</c:v>
                </c:pt>
                <c:pt idx="8333">
                  <c:v>1576310400</c:v>
                </c:pt>
                <c:pt idx="8334">
                  <c:v>1576314000</c:v>
                </c:pt>
                <c:pt idx="8335">
                  <c:v>1576317600</c:v>
                </c:pt>
                <c:pt idx="8336">
                  <c:v>1576321200</c:v>
                </c:pt>
                <c:pt idx="8337">
                  <c:v>1576324800</c:v>
                </c:pt>
                <c:pt idx="8338">
                  <c:v>1576328400</c:v>
                </c:pt>
                <c:pt idx="8339">
                  <c:v>1576332000</c:v>
                </c:pt>
                <c:pt idx="8340">
                  <c:v>1576335600</c:v>
                </c:pt>
                <c:pt idx="8341">
                  <c:v>1576339200</c:v>
                </c:pt>
                <c:pt idx="8342">
                  <c:v>1576342800</c:v>
                </c:pt>
                <c:pt idx="8343">
                  <c:v>1576346400</c:v>
                </c:pt>
                <c:pt idx="8344">
                  <c:v>1576350000</c:v>
                </c:pt>
                <c:pt idx="8345">
                  <c:v>1576353600</c:v>
                </c:pt>
                <c:pt idx="8346">
                  <c:v>1576357200</c:v>
                </c:pt>
                <c:pt idx="8347">
                  <c:v>1576360800</c:v>
                </c:pt>
                <c:pt idx="8348">
                  <c:v>1576364400</c:v>
                </c:pt>
                <c:pt idx="8349">
                  <c:v>1576368000</c:v>
                </c:pt>
                <c:pt idx="8350">
                  <c:v>1576371600</c:v>
                </c:pt>
                <c:pt idx="8351">
                  <c:v>1576375200</c:v>
                </c:pt>
                <c:pt idx="8352">
                  <c:v>1576378800</c:v>
                </c:pt>
                <c:pt idx="8353">
                  <c:v>1576382400</c:v>
                </c:pt>
                <c:pt idx="8354">
                  <c:v>1576386000</c:v>
                </c:pt>
                <c:pt idx="8355">
                  <c:v>1576389600</c:v>
                </c:pt>
                <c:pt idx="8356">
                  <c:v>1576393200</c:v>
                </c:pt>
                <c:pt idx="8357">
                  <c:v>1576396800</c:v>
                </c:pt>
                <c:pt idx="8358">
                  <c:v>1576400400</c:v>
                </c:pt>
                <c:pt idx="8359">
                  <c:v>1576404000</c:v>
                </c:pt>
                <c:pt idx="8360">
                  <c:v>1576407600</c:v>
                </c:pt>
                <c:pt idx="8361">
                  <c:v>1576411200</c:v>
                </c:pt>
                <c:pt idx="8362">
                  <c:v>1576414800</c:v>
                </c:pt>
                <c:pt idx="8363">
                  <c:v>1576418400</c:v>
                </c:pt>
                <c:pt idx="8364">
                  <c:v>1576422000</c:v>
                </c:pt>
                <c:pt idx="8365">
                  <c:v>1576425600</c:v>
                </c:pt>
                <c:pt idx="8366">
                  <c:v>1576429200</c:v>
                </c:pt>
                <c:pt idx="8367">
                  <c:v>1576432800</c:v>
                </c:pt>
                <c:pt idx="8368">
                  <c:v>1576436400</c:v>
                </c:pt>
                <c:pt idx="8369">
                  <c:v>1576440000</c:v>
                </c:pt>
                <c:pt idx="8370">
                  <c:v>1576443600</c:v>
                </c:pt>
                <c:pt idx="8371">
                  <c:v>1576447200</c:v>
                </c:pt>
                <c:pt idx="8372">
                  <c:v>1576450800</c:v>
                </c:pt>
                <c:pt idx="8373">
                  <c:v>1576454400</c:v>
                </c:pt>
                <c:pt idx="8374">
                  <c:v>1576458000</c:v>
                </c:pt>
                <c:pt idx="8375">
                  <c:v>1576461600</c:v>
                </c:pt>
                <c:pt idx="8376">
                  <c:v>1576465200</c:v>
                </c:pt>
                <c:pt idx="8377">
                  <c:v>1576468800</c:v>
                </c:pt>
                <c:pt idx="8378">
                  <c:v>1576472400</c:v>
                </c:pt>
                <c:pt idx="8379">
                  <c:v>1576476000</c:v>
                </c:pt>
                <c:pt idx="8380">
                  <c:v>1576479600</c:v>
                </c:pt>
                <c:pt idx="8381">
                  <c:v>1576483200</c:v>
                </c:pt>
                <c:pt idx="8382">
                  <c:v>1576486800</c:v>
                </c:pt>
                <c:pt idx="8383">
                  <c:v>1576490400</c:v>
                </c:pt>
                <c:pt idx="8384">
                  <c:v>1576494000</c:v>
                </c:pt>
                <c:pt idx="8385">
                  <c:v>1576497600</c:v>
                </c:pt>
                <c:pt idx="8386">
                  <c:v>1576501200</c:v>
                </c:pt>
                <c:pt idx="8387">
                  <c:v>1576504800</c:v>
                </c:pt>
                <c:pt idx="8388">
                  <c:v>1576508400</c:v>
                </c:pt>
                <c:pt idx="8389">
                  <c:v>1576512000</c:v>
                </c:pt>
                <c:pt idx="8390">
                  <c:v>1576515600</c:v>
                </c:pt>
                <c:pt idx="8391">
                  <c:v>1576519200</c:v>
                </c:pt>
                <c:pt idx="8392">
                  <c:v>1576522800</c:v>
                </c:pt>
                <c:pt idx="8393">
                  <c:v>1576526400</c:v>
                </c:pt>
                <c:pt idx="8394">
                  <c:v>1576530000</c:v>
                </c:pt>
                <c:pt idx="8395">
                  <c:v>1576533600</c:v>
                </c:pt>
                <c:pt idx="8396">
                  <c:v>1576537200</c:v>
                </c:pt>
                <c:pt idx="8397">
                  <c:v>1576540800</c:v>
                </c:pt>
                <c:pt idx="8398">
                  <c:v>1576544400</c:v>
                </c:pt>
                <c:pt idx="8399">
                  <c:v>1576548000</c:v>
                </c:pt>
                <c:pt idx="8400">
                  <c:v>1576551600</c:v>
                </c:pt>
                <c:pt idx="8401">
                  <c:v>1576555200</c:v>
                </c:pt>
                <c:pt idx="8402">
                  <c:v>1576558800</c:v>
                </c:pt>
                <c:pt idx="8403">
                  <c:v>1576562400</c:v>
                </c:pt>
                <c:pt idx="8404">
                  <c:v>1576566000</c:v>
                </c:pt>
                <c:pt idx="8405">
                  <c:v>1576569600</c:v>
                </c:pt>
                <c:pt idx="8406">
                  <c:v>1576573200</c:v>
                </c:pt>
                <c:pt idx="8407">
                  <c:v>1576576800</c:v>
                </c:pt>
                <c:pt idx="8408">
                  <c:v>1576580400</c:v>
                </c:pt>
                <c:pt idx="8409">
                  <c:v>1576584000</c:v>
                </c:pt>
                <c:pt idx="8410">
                  <c:v>1576587600</c:v>
                </c:pt>
                <c:pt idx="8411">
                  <c:v>1576591200</c:v>
                </c:pt>
                <c:pt idx="8412">
                  <c:v>1576594800</c:v>
                </c:pt>
                <c:pt idx="8413">
                  <c:v>1576598400</c:v>
                </c:pt>
                <c:pt idx="8414">
                  <c:v>1576602000</c:v>
                </c:pt>
                <c:pt idx="8415">
                  <c:v>1576605600</c:v>
                </c:pt>
                <c:pt idx="8416">
                  <c:v>1576609200</c:v>
                </c:pt>
                <c:pt idx="8417">
                  <c:v>1576612800</c:v>
                </c:pt>
                <c:pt idx="8418">
                  <c:v>1576616400</c:v>
                </c:pt>
                <c:pt idx="8419">
                  <c:v>1576620000</c:v>
                </c:pt>
                <c:pt idx="8420">
                  <c:v>1576623600</c:v>
                </c:pt>
                <c:pt idx="8421">
                  <c:v>1576627200</c:v>
                </c:pt>
                <c:pt idx="8422">
                  <c:v>1576630800</c:v>
                </c:pt>
                <c:pt idx="8423">
                  <c:v>1576634400</c:v>
                </c:pt>
                <c:pt idx="8424">
                  <c:v>1576638000</c:v>
                </c:pt>
                <c:pt idx="8425">
                  <c:v>1576641600</c:v>
                </c:pt>
                <c:pt idx="8426">
                  <c:v>1576645200</c:v>
                </c:pt>
                <c:pt idx="8427">
                  <c:v>1576648800</c:v>
                </c:pt>
                <c:pt idx="8428">
                  <c:v>1576652400</c:v>
                </c:pt>
                <c:pt idx="8429">
                  <c:v>1576656000</c:v>
                </c:pt>
                <c:pt idx="8430">
                  <c:v>1576659600</c:v>
                </c:pt>
                <c:pt idx="8431">
                  <c:v>1576663200</c:v>
                </c:pt>
                <c:pt idx="8432">
                  <c:v>1576666800</c:v>
                </c:pt>
                <c:pt idx="8433">
                  <c:v>1576670400</c:v>
                </c:pt>
                <c:pt idx="8434">
                  <c:v>1576674000</c:v>
                </c:pt>
                <c:pt idx="8435">
                  <c:v>1576677600</c:v>
                </c:pt>
                <c:pt idx="8436">
                  <c:v>1576681200</c:v>
                </c:pt>
                <c:pt idx="8437">
                  <c:v>1576684800</c:v>
                </c:pt>
                <c:pt idx="8438">
                  <c:v>1576688400</c:v>
                </c:pt>
                <c:pt idx="8439">
                  <c:v>1576692000</c:v>
                </c:pt>
                <c:pt idx="8440">
                  <c:v>1576695600</c:v>
                </c:pt>
                <c:pt idx="8441">
                  <c:v>1576699200</c:v>
                </c:pt>
                <c:pt idx="8442">
                  <c:v>1576702800</c:v>
                </c:pt>
                <c:pt idx="8443">
                  <c:v>1576706400</c:v>
                </c:pt>
                <c:pt idx="8444">
                  <c:v>1576710000</c:v>
                </c:pt>
                <c:pt idx="8445">
                  <c:v>1576713600</c:v>
                </c:pt>
                <c:pt idx="8446">
                  <c:v>1576717200</c:v>
                </c:pt>
                <c:pt idx="8447">
                  <c:v>1576720800</c:v>
                </c:pt>
                <c:pt idx="8448">
                  <c:v>1576724400</c:v>
                </c:pt>
                <c:pt idx="8449">
                  <c:v>1576728000</c:v>
                </c:pt>
                <c:pt idx="8450">
                  <c:v>1576731600</c:v>
                </c:pt>
                <c:pt idx="8451">
                  <c:v>1576735200</c:v>
                </c:pt>
                <c:pt idx="8452">
                  <c:v>1576738800</c:v>
                </c:pt>
                <c:pt idx="8453">
                  <c:v>1576742400</c:v>
                </c:pt>
                <c:pt idx="8454">
                  <c:v>1576746000</c:v>
                </c:pt>
                <c:pt idx="8455">
                  <c:v>1576749600</c:v>
                </c:pt>
                <c:pt idx="8456">
                  <c:v>1576753200</c:v>
                </c:pt>
                <c:pt idx="8457">
                  <c:v>1576756800</c:v>
                </c:pt>
                <c:pt idx="8458">
                  <c:v>1576760400</c:v>
                </c:pt>
                <c:pt idx="8459">
                  <c:v>1576764000</c:v>
                </c:pt>
                <c:pt idx="8460">
                  <c:v>1576767600</c:v>
                </c:pt>
                <c:pt idx="8461">
                  <c:v>1576771200</c:v>
                </c:pt>
                <c:pt idx="8462">
                  <c:v>1576774800</c:v>
                </c:pt>
                <c:pt idx="8463">
                  <c:v>1576778400</c:v>
                </c:pt>
                <c:pt idx="8464">
                  <c:v>1576782000</c:v>
                </c:pt>
                <c:pt idx="8465">
                  <c:v>1576785600</c:v>
                </c:pt>
                <c:pt idx="8466">
                  <c:v>1576789200</c:v>
                </c:pt>
                <c:pt idx="8467">
                  <c:v>1576792800</c:v>
                </c:pt>
                <c:pt idx="8468">
                  <c:v>1576796400</c:v>
                </c:pt>
                <c:pt idx="8469">
                  <c:v>1576800000</c:v>
                </c:pt>
                <c:pt idx="8470">
                  <c:v>1576803600</c:v>
                </c:pt>
                <c:pt idx="8471">
                  <c:v>1576807200</c:v>
                </c:pt>
                <c:pt idx="8472">
                  <c:v>1576810800</c:v>
                </c:pt>
                <c:pt idx="8473">
                  <c:v>1576814400</c:v>
                </c:pt>
                <c:pt idx="8474">
                  <c:v>1576818000</c:v>
                </c:pt>
                <c:pt idx="8475">
                  <c:v>1576821600</c:v>
                </c:pt>
                <c:pt idx="8476">
                  <c:v>1576825200</c:v>
                </c:pt>
                <c:pt idx="8477">
                  <c:v>1576828800</c:v>
                </c:pt>
                <c:pt idx="8478">
                  <c:v>1576832400</c:v>
                </c:pt>
                <c:pt idx="8479">
                  <c:v>1576836000</c:v>
                </c:pt>
                <c:pt idx="8480">
                  <c:v>1576839600</c:v>
                </c:pt>
                <c:pt idx="8481">
                  <c:v>1576843200</c:v>
                </c:pt>
                <c:pt idx="8482">
                  <c:v>1576846800</c:v>
                </c:pt>
                <c:pt idx="8483">
                  <c:v>1576850400</c:v>
                </c:pt>
                <c:pt idx="8484">
                  <c:v>1576854000</c:v>
                </c:pt>
                <c:pt idx="8485">
                  <c:v>1576857600</c:v>
                </c:pt>
                <c:pt idx="8486">
                  <c:v>1576861200</c:v>
                </c:pt>
                <c:pt idx="8487">
                  <c:v>1576864800</c:v>
                </c:pt>
                <c:pt idx="8488">
                  <c:v>1576868400</c:v>
                </c:pt>
                <c:pt idx="8489">
                  <c:v>1576872000</c:v>
                </c:pt>
                <c:pt idx="8490">
                  <c:v>1576875600</c:v>
                </c:pt>
                <c:pt idx="8491">
                  <c:v>1576879200</c:v>
                </c:pt>
                <c:pt idx="8492">
                  <c:v>1576882800</c:v>
                </c:pt>
                <c:pt idx="8493">
                  <c:v>1576886400</c:v>
                </c:pt>
                <c:pt idx="8494">
                  <c:v>1576890000</c:v>
                </c:pt>
                <c:pt idx="8495">
                  <c:v>1576893600</c:v>
                </c:pt>
                <c:pt idx="8496">
                  <c:v>1576897200</c:v>
                </c:pt>
                <c:pt idx="8497">
                  <c:v>1576900800</c:v>
                </c:pt>
                <c:pt idx="8498">
                  <c:v>1576904400</c:v>
                </c:pt>
                <c:pt idx="8499">
                  <c:v>1576908000</c:v>
                </c:pt>
                <c:pt idx="8500">
                  <c:v>1576911600</c:v>
                </c:pt>
                <c:pt idx="8501">
                  <c:v>1576915200</c:v>
                </c:pt>
                <c:pt idx="8502">
                  <c:v>1576918800</c:v>
                </c:pt>
                <c:pt idx="8503">
                  <c:v>1576922400</c:v>
                </c:pt>
                <c:pt idx="8504">
                  <c:v>1576926000</c:v>
                </c:pt>
                <c:pt idx="8505">
                  <c:v>1576929600</c:v>
                </c:pt>
                <c:pt idx="8506">
                  <c:v>1576933200</c:v>
                </c:pt>
                <c:pt idx="8507">
                  <c:v>1576936800</c:v>
                </c:pt>
                <c:pt idx="8508">
                  <c:v>1576940400</c:v>
                </c:pt>
                <c:pt idx="8509">
                  <c:v>1576944000</c:v>
                </c:pt>
                <c:pt idx="8510">
                  <c:v>1576947600</c:v>
                </c:pt>
                <c:pt idx="8511">
                  <c:v>1576951200</c:v>
                </c:pt>
                <c:pt idx="8512">
                  <c:v>1576954800</c:v>
                </c:pt>
                <c:pt idx="8513">
                  <c:v>1576958400</c:v>
                </c:pt>
                <c:pt idx="8514">
                  <c:v>1576962000</c:v>
                </c:pt>
                <c:pt idx="8515">
                  <c:v>1576965600</c:v>
                </c:pt>
                <c:pt idx="8516">
                  <c:v>1576969200</c:v>
                </c:pt>
                <c:pt idx="8517">
                  <c:v>1576972800</c:v>
                </c:pt>
                <c:pt idx="8518">
                  <c:v>1576976400</c:v>
                </c:pt>
                <c:pt idx="8519">
                  <c:v>1576980000</c:v>
                </c:pt>
                <c:pt idx="8520">
                  <c:v>1576983600</c:v>
                </c:pt>
                <c:pt idx="8521">
                  <c:v>1576987200</c:v>
                </c:pt>
                <c:pt idx="8522">
                  <c:v>1576990800</c:v>
                </c:pt>
                <c:pt idx="8523">
                  <c:v>1576994400</c:v>
                </c:pt>
                <c:pt idx="8524">
                  <c:v>1576998000</c:v>
                </c:pt>
                <c:pt idx="8525">
                  <c:v>1577001600</c:v>
                </c:pt>
                <c:pt idx="8526">
                  <c:v>1577005200</c:v>
                </c:pt>
                <c:pt idx="8527">
                  <c:v>1577008800</c:v>
                </c:pt>
                <c:pt idx="8528">
                  <c:v>1577012400</c:v>
                </c:pt>
                <c:pt idx="8529">
                  <c:v>1577016000</c:v>
                </c:pt>
                <c:pt idx="8530">
                  <c:v>1577019600</c:v>
                </c:pt>
                <c:pt idx="8531">
                  <c:v>1577023200</c:v>
                </c:pt>
                <c:pt idx="8532">
                  <c:v>1577026800</c:v>
                </c:pt>
                <c:pt idx="8533">
                  <c:v>1577030400</c:v>
                </c:pt>
                <c:pt idx="8534">
                  <c:v>1577034000</c:v>
                </c:pt>
                <c:pt idx="8535">
                  <c:v>1577037600</c:v>
                </c:pt>
                <c:pt idx="8536">
                  <c:v>1577041200</c:v>
                </c:pt>
                <c:pt idx="8537">
                  <c:v>1577044800</c:v>
                </c:pt>
                <c:pt idx="8538">
                  <c:v>1577048400</c:v>
                </c:pt>
                <c:pt idx="8539">
                  <c:v>1577052000</c:v>
                </c:pt>
                <c:pt idx="8540">
                  <c:v>1577055600</c:v>
                </c:pt>
                <c:pt idx="8541">
                  <c:v>1577059200</c:v>
                </c:pt>
                <c:pt idx="8542">
                  <c:v>1577062800</c:v>
                </c:pt>
                <c:pt idx="8543">
                  <c:v>1577066400</c:v>
                </c:pt>
                <c:pt idx="8544">
                  <c:v>1577070000</c:v>
                </c:pt>
                <c:pt idx="8545">
                  <c:v>1577073600</c:v>
                </c:pt>
                <c:pt idx="8546">
                  <c:v>1577077200</c:v>
                </c:pt>
                <c:pt idx="8547">
                  <c:v>1577080800</c:v>
                </c:pt>
                <c:pt idx="8548">
                  <c:v>1577084400</c:v>
                </c:pt>
                <c:pt idx="8549">
                  <c:v>1577088000</c:v>
                </c:pt>
                <c:pt idx="8550">
                  <c:v>1577091600</c:v>
                </c:pt>
                <c:pt idx="8551">
                  <c:v>1577095200</c:v>
                </c:pt>
                <c:pt idx="8552">
                  <c:v>1577098800</c:v>
                </c:pt>
                <c:pt idx="8553">
                  <c:v>1577102400</c:v>
                </c:pt>
                <c:pt idx="8554">
                  <c:v>1577106000</c:v>
                </c:pt>
                <c:pt idx="8555">
                  <c:v>1577109600</c:v>
                </c:pt>
                <c:pt idx="8556">
                  <c:v>1577113200</c:v>
                </c:pt>
                <c:pt idx="8557">
                  <c:v>1577116800</c:v>
                </c:pt>
                <c:pt idx="8558">
                  <c:v>1577120400</c:v>
                </c:pt>
                <c:pt idx="8559">
                  <c:v>1577124000</c:v>
                </c:pt>
                <c:pt idx="8560">
                  <c:v>1577127600</c:v>
                </c:pt>
                <c:pt idx="8561">
                  <c:v>1577131200</c:v>
                </c:pt>
                <c:pt idx="8562">
                  <c:v>1577134800</c:v>
                </c:pt>
                <c:pt idx="8563">
                  <c:v>1577138400</c:v>
                </c:pt>
                <c:pt idx="8564">
                  <c:v>1577142000</c:v>
                </c:pt>
                <c:pt idx="8565">
                  <c:v>1577145600</c:v>
                </c:pt>
                <c:pt idx="8566">
                  <c:v>1577149200</c:v>
                </c:pt>
                <c:pt idx="8567">
                  <c:v>1577152800</c:v>
                </c:pt>
                <c:pt idx="8568">
                  <c:v>1577156400</c:v>
                </c:pt>
                <c:pt idx="8569">
                  <c:v>1577160000</c:v>
                </c:pt>
                <c:pt idx="8570">
                  <c:v>1577163600</c:v>
                </c:pt>
                <c:pt idx="8571">
                  <c:v>1577167200</c:v>
                </c:pt>
                <c:pt idx="8572">
                  <c:v>1577170800</c:v>
                </c:pt>
                <c:pt idx="8573">
                  <c:v>1577174400</c:v>
                </c:pt>
                <c:pt idx="8574">
                  <c:v>1577178000</c:v>
                </c:pt>
                <c:pt idx="8575">
                  <c:v>1577181600</c:v>
                </c:pt>
                <c:pt idx="8576">
                  <c:v>1577185200</c:v>
                </c:pt>
                <c:pt idx="8577">
                  <c:v>1577188800</c:v>
                </c:pt>
                <c:pt idx="8578">
                  <c:v>1577192400</c:v>
                </c:pt>
                <c:pt idx="8579">
                  <c:v>1577196000</c:v>
                </c:pt>
                <c:pt idx="8580">
                  <c:v>1577199600</c:v>
                </c:pt>
                <c:pt idx="8581">
                  <c:v>1577203200</c:v>
                </c:pt>
                <c:pt idx="8582">
                  <c:v>1577206800</c:v>
                </c:pt>
                <c:pt idx="8583">
                  <c:v>1577210400</c:v>
                </c:pt>
                <c:pt idx="8584">
                  <c:v>1577214000</c:v>
                </c:pt>
                <c:pt idx="8585">
                  <c:v>1577217600</c:v>
                </c:pt>
                <c:pt idx="8586">
                  <c:v>1577221200</c:v>
                </c:pt>
                <c:pt idx="8587">
                  <c:v>1577224800</c:v>
                </c:pt>
                <c:pt idx="8588">
                  <c:v>1577228400</c:v>
                </c:pt>
                <c:pt idx="8589">
                  <c:v>1577232000</c:v>
                </c:pt>
                <c:pt idx="8590">
                  <c:v>1577235600</c:v>
                </c:pt>
                <c:pt idx="8591">
                  <c:v>1577239200</c:v>
                </c:pt>
                <c:pt idx="8592">
                  <c:v>1577242800</c:v>
                </c:pt>
                <c:pt idx="8593">
                  <c:v>1577246400</c:v>
                </c:pt>
                <c:pt idx="8594">
                  <c:v>1577250000</c:v>
                </c:pt>
                <c:pt idx="8595">
                  <c:v>1577253600</c:v>
                </c:pt>
                <c:pt idx="8596">
                  <c:v>1577257200</c:v>
                </c:pt>
                <c:pt idx="8597">
                  <c:v>1577260800</c:v>
                </c:pt>
                <c:pt idx="8598">
                  <c:v>1577264400</c:v>
                </c:pt>
                <c:pt idx="8599">
                  <c:v>1577268000</c:v>
                </c:pt>
                <c:pt idx="8600">
                  <c:v>1577271600</c:v>
                </c:pt>
                <c:pt idx="8601">
                  <c:v>1577275200</c:v>
                </c:pt>
                <c:pt idx="8602">
                  <c:v>1577278800</c:v>
                </c:pt>
                <c:pt idx="8603">
                  <c:v>1577282400</c:v>
                </c:pt>
                <c:pt idx="8604">
                  <c:v>1577286000</c:v>
                </c:pt>
                <c:pt idx="8605">
                  <c:v>1577289600</c:v>
                </c:pt>
                <c:pt idx="8606">
                  <c:v>1577293200</c:v>
                </c:pt>
                <c:pt idx="8607">
                  <c:v>1577296800</c:v>
                </c:pt>
                <c:pt idx="8608">
                  <c:v>1577300400</c:v>
                </c:pt>
                <c:pt idx="8609">
                  <c:v>1577304000</c:v>
                </c:pt>
                <c:pt idx="8610">
                  <c:v>1577307600</c:v>
                </c:pt>
                <c:pt idx="8611">
                  <c:v>1577311200</c:v>
                </c:pt>
                <c:pt idx="8612">
                  <c:v>1577314800</c:v>
                </c:pt>
                <c:pt idx="8613">
                  <c:v>1577318400</c:v>
                </c:pt>
                <c:pt idx="8614">
                  <c:v>1577322000</c:v>
                </c:pt>
                <c:pt idx="8615">
                  <c:v>1577325600</c:v>
                </c:pt>
                <c:pt idx="8616">
                  <c:v>1577329200</c:v>
                </c:pt>
                <c:pt idx="8617">
                  <c:v>1577332800</c:v>
                </c:pt>
                <c:pt idx="8618">
                  <c:v>1577336400</c:v>
                </c:pt>
                <c:pt idx="8619">
                  <c:v>1577340000</c:v>
                </c:pt>
                <c:pt idx="8620">
                  <c:v>1577343600</c:v>
                </c:pt>
                <c:pt idx="8621">
                  <c:v>1577347200</c:v>
                </c:pt>
                <c:pt idx="8622">
                  <c:v>1577350800</c:v>
                </c:pt>
                <c:pt idx="8623">
                  <c:v>1577354400</c:v>
                </c:pt>
                <c:pt idx="8624">
                  <c:v>1577358000</c:v>
                </c:pt>
                <c:pt idx="8625">
                  <c:v>1577361600</c:v>
                </c:pt>
                <c:pt idx="8626">
                  <c:v>1577365200</c:v>
                </c:pt>
                <c:pt idx="8627">
                  <c:v>1577368800</c:v>
                </c:pt>
                <c:pt idx="8628">
                  <c:v>1577372400</c:v>
                </c:pt>
                <c:pt idx="8629">
                  <c:v>1577376000</c:v>
                </c:pt>
                <c:pt idx="8630">
                  <c:v>1577379600</c:v>
                </c:pt>
                <c:pt idx="8631">
                  <c:v>1577383200</c:v>
                </c:pt>
                <c:pt idx="8632">
                  <c:v>1577386800</c:v>
                </c:pt>
                <c:pt idx="8633">
                  <c:v>1577390400</c:v>
                </c:pt>
                <c:pt idx="8634">
                  <c:v>1577394000</c:v>
                </c:pt>
                <c:pt idx="8635">
                  <c:v>1577397600</c:v>
                </c:pt>
                <c:pt idx="8636">
                  <c:v>1577401200</c:v>
                </c:pt>
                <c:pt idx="8637">
                  <c:v>1577404800</c:v>
                </c:pt>
                <c:pt idx="8638">
                  <c:v>1577408400</c:v>
                </c:pt>
                <c:pt idx="8639">
                  <c:v>1577412000</c:v>
                </c:pt>
                <c:pt idx="8640">
                  <c:v>1577415600</c:v>
                </c:pt>
                <c:pt idx="8641">
                  <c:v>1577419200</c:v>
                </c:pt>
                <c:pt idx="8642">
                  <c:v>1577422800</c:v>
                </c:pt>
                <c:pt idx="8643">
                  <c:v>1577426400</c:v>
                </c:pt>
                <c:pt idx="8644">
                  <c:v>1577430000</c:v>
                </c:pt>
                <c:pt idx="8645">
                  <c:v>1577433600</c:v>
                </c:pt>
                <c:pt idx="8646">
                  <c:v>1577437200</c:v>
                </c:pt>
                <c:pt idx="8647">
                  <c:v>1577440800</c:v>
                </c:pt>
                <c:pt idx="8648">
                  <c:v>1577444400</c:v>
                </c:pt>
                <c:pt idx="8649">
                  <c:v>1577448000</c:v>
                </c:pt>
                <c:pt idx="8650">
                  <c:v>1577451600</c:v>
                </c:pt>
                <c:pt idx="8651">
                  <c:v>1577455200</c:v>
                </c:pt>
                <c:pt idx="8652">
                  <c:v>1577458800</c:v>
                </c:pt>
                <c:pt idx="8653">
                  <c:v>1577462400</c:v>
                </c:pt>
                <c:pt idx="8654">
                  <c:v>1577466000</c:v>
                </c:pt>
                <c:pt idx="8655">
                  <c:v>1577469600</c:v>
                </c:pt>
                <c:pt idx="8656">
                  <c:v>1577473200</c:v>
                </c:pt>
                <c:pt idx="8657">
                  <c:v>1577476800</c:v>
                </c:pt>
                <c:pt idx="8658">
                  <c:v>1577480400</c:v>
                </c:pt>
                <c:pt idx="8659">
                  <c:v>1577484000</c:v>
                </c:pt>
                <c:pt idx="8660">
                  <c:v>1577487600</c:v>
                </c:pt>
                <c:pt idx="8661">
                  <c:v>1577491200</c:v>
                </c:pt>
                <c:pt idx="8662">
                  <c:v>1577494800</c:v>
                </c:pt>
                <c:pt idx="8663">
                  <c:v>1577498400</c:v>
                </c:pt>
                <c:pt idx="8664">
                  <c:v>1577502000</c:v>
                </c:pt>
                <c:pt idx="8665">
                  <c:v>1577505600</c:v>
                </c:pt>
                <c:pt idx="8666">
                  <c:v>1577509200</c:v>
                </c:pt>
                <c:pt idx="8667">
                  <c:v>1577512800</c:v>
                </c:pt>
                <c:pt idx="8668">
                  <c:v>1577516400</c:v>
                </c:pt>
                <c:pt idx="8669">
                  <c:v>1577520000</c:v>
                </c:pt>
                <c:pt idx="8670">
                  <c:v>1577523600</c:v>
                </c:pt>
                <c:pt idx="8671">
                  <c:v>1577527200</c:v>
                </c:pt>
                <c:pt idx="8672">
                  <c:v>1577530800</c:v>
                </c:pt>
                <c:pt idx="8673">
                  <c:v>1577534400</c:v>
                </c:pt>
                <c:pt idx="8674">
                  <c:v>1577538000</c:v>
                </c:pt>
                <c:pt idx="8675">
                  <c:v>1577541600</c:v>
                </c:pt>
                <c:pt idx="8676">
                  <c:v>1577545200</c:v>
                </c:pt>
                <c:pt idx="8677">
                  <c:v>1577548800</c:v>
                </c:pt>
                <c:pt idx="8678">
                  <c:v>1577552400</c:v>
                </c:pt>
                <c:pt idx="8679">
                  <c:v>1577556000</c:v>
                </c:pt>
                <c:pt idx="8680">
                  <c:v>1577559600</c:v>
                </c:pt>
                <c:pt idx="8681">
                  <c:v>1577563200</c:v>
                </c:pt>
                <c:pt idx="8682">
                  <c:v>1577566800</c:v>
                </c:pt>
                <c:pt idx="8683">
                  <c:v>1577570400</c:v>
                </c:pt>
                <c:pt idx="8684">
                  <c:v>1577574000</c:v>
                </c:pt>
                <c:pt idx="8685">
                  <c:v>1577577600</c:v>
                </c:pt>
                <c:pt idx="8686">
                  <c:v>1577581200</c:v>
                </c:pt>
                <c:pt idx="8687">
                  <c:v>1577584800</c:v>
                </c:pt>
                <c:pt idx="8688">
                  <c:v>1577588400</c:v>
                </c:pt>
                <c:pt idx="8689">
                  <c:v>1577592000</c:v>
                </c:pt>
                <c:pt idx="8690">
                  <c:v>1577595600</c:v>
                </c:pt>
                <c:pt idx="8691">
                  <c:v>1577599200</c:v>
                </c:pt>
                <c:pt idx="8692">
                  <c:v>1577602800</c:v>
                </c:pt>
                <c:pt idx="8693">
                  <c:v>1577606400</c:v>
                </c:pt>
                <c:pt idx="8694">
                  <c:v>1577610000</c:v>
                </c:pt>
                <c:pt idx="8695">
                  <c:v>1577613600</c:v>
                </c:pt>
                <c:pt idx="8696">
                  <c:v>1577617200</c:v>
                </c:pt>
                <c:pt idx="8697">
                  <c:v>1577620800</c:v>
                </c:pt>
                <c:pt idx="8698">
                  <c:v>1577624400</c:v>
                </c:pt>
                <c:pt idx="8699">
                  <c:v>1577628000</c:v>
                </c:pt>
                <c:pt idx="8700">
                  <c:v>1577631600</c:v>
                </c:pt>
                <c:pt idx="8701">
                  <c:v>1577635200</c:v>
                </c:pt>
                <c:pt idx="8702">
                  <c:v>1577638800</c:v>
                </c:pt>
                <c:pt idx="8703">
                  <c:v>1577642400</c:v>
                </c:pt>
                <c:pt idx="8704">
                  <c:v>1577646000</c:v>
                </c:pt>
                <c:pt idx="8705">
                  <c:v>1577649600</c:v>
                </c:pt>
                <c:pt idx="8706">
                  <c:v>1577653200</c:v>
                </c:pt>
                <c:pt idx="8707">
                  <c:v>1577656800</c:v>
                </c:pt>
                <c:pt idx="8708">
                  <c:v>1577660400</c:v>
                </c:pt>
                <c:pt idx="8709">
                  <c:v>1577664000</c:v>
                </c:pt>
                <c:pt idx="8710">
                  <c:v>1577667600</c:v>
                </c:pt>
                <c:pt idx="8711">
                  <c:v>1577671200</c:v>
                </c:pt>
                <c:pt idx="8712">
                  <c:v>1577674800</c:v>
                </c:pt>
                <c:pt idx="8713">
                  <c:v>1577678400</c:v>
                </c:pt>
                <c:pt idx="8714">
                  <c:v>1577682000</c:v>
                </c:pt>
                <c:pt idx="8715">
                  <c:v>1577685600</c:v>
                </c:pt>
                <c:pt idx="8716">
                  <c:v>1577689200</c:v>
                </c:pt>
                <c:pt idx="8717">
                  <c:v>1577692800</c:v>
                </c:pt>
                <c:pt idx="8718">
                  <c:v>1577696400</c:v>
                </c:pt>
                <c:pt idx="8719">
                  <c:v>1577700000</c:v>
                </c:pt>
                <c:pt idx="8720">
                  <c:v>1577703600</c:v>
                </c:pt>
                <c:pt idx="8721">
                  <c:v>1577707200</c:v>
                </c:pt>
                <c:pt idx="8722">
                  <c:v>1577710800</c:v>
                </c:pt>
                <c:pt idx="8723">
                  <c:v>1577714400</c:v>
                </c:pt>
                <c:pt idx="8724">
                  <c:v>1577718000</c:v>
                </c:pt>
                <c:pt idx="8725">
                  <c:v>1577721600</c:v>
                </c:pt>
                <c:pt idx="8726">
                  <c:v>1577725200</c:v>
                </c:pt>
                <c:pt idx="8727">
                  <c:v>1577728800</c:v>
                </c:pt>
                <c:pt idx="8728">
                  <c:v>1577732400</c:v>
                </c:pt>
                <c:pt idx="8729">
                  <c:v>1577736000</c:v>
                </c:pt>
                <c:pt idx="8730">
                  <c:v>1577739600</c:v>
                </c:pt>
                <c:pt idx="8731">
                  <c:v>1577743200</c:v>
                </c:pt>
                <c:pt idx="8732">
                  <c:v>1577746800</c:v>
                </c:pt>
                <c:pt idx="8733">
                  <c:v>1577750400</c:v>
                </c:pt>
                <c:pt idx="8734">
                  <c:v>1577754000</c:v>
                </c:pt>
                <c:pt idx="8735">
                  <c:v>1577757600</c:v>
                </c:pt>
                <c:pt idx="8736">
                  <c:v>1577761200</c:v>
                </c:pt>
                <c:pt idx="8737">
                  <c:v>1577764800</c:v>
                </c:pt>
                <c:pt idx="8738">
                  <c:v>1577768400</c:v>
                </c:pt>
                <c:pt idx="8739">
                  <c:v>1577772000</c:v>
                </c:pt>
                <c:pt idx="8740">
                  <c:v>1577775600</c:v>
                </c:pt>
                <c:pt idx="8741">
                  <c:v>1577779200</c:v>
                </c:pt>
                <c:pt idx="8742">
                  <c:v>1577782800</c:v>
                </c:pt>
                <c:pt idx="8743">
                  <c:v>1577786400</c:v>
                </c:pt>
                <c:pt idx="8744">
                  <c:v>1577790000</c:v>
                </c:pt>
                <c:pt idx="8745">
                  <c:v>1577793600</c:v>
                </c:pt>
                <c:pt idx="8746">
                  <c:v>1577797200</c:v>
                </c:pt>
                <c:pt idx="8747">
                  <c:v>1577800800</c:v>
                </c:pt>
                <c:pt idx="8748">
                  <c:v>1577804400</c:v>
                </c:pt>
                <c:pt idx="8749">
                  <c:v>1577808000</c:v>
                </c:pt>
                <c:pt idx="8750">
                  <c:v>1577811600</c:v>
                </c:pt>
                <c:pt idx="8751">
                  <c:v>1577815200</c:v>
                </c:pt>
                <c:pt idx="8752">
                  <c:v>1577818800</c:v>
                </c:pt>
                <c:pt idx="8753">
                  <c:v>1577822400</c:v>
                </c:pt>
                <c:pt idx="8754">
                  <c:v>1577826000</c:v>
                </c:pt>
                <c:pt idx="8755">
                  <c:v>1577829600</c:v>
                </c:pt>
                <c:pt idx="8756">
                  <c:v>1577833200</c:v>
                </c:pt>
                <c:pt idx="8757">
                  <c:v>1577836800</c:v>
                </c:pt>
              </c:numCache>
            </c:numRef>
          </c:xVal>
          <c:yVal>
            <c:numRef>
              <c:f>Hoja1!$B$2:$B$8759</c:f>
              <c:numCache>
                <c:formatCode>General</c:formatCode>
                <c:ptCount val="8758"/>
                <c:pt idx="0">
                  <c:v>1059.8720000000001</c:v>
                </c:pt>
                <c:pt idx="1">
                  <c:v>1020.996</c:v>
                </c:pt>
                <c:pt idx="2">
                  <c:v>996.17399999999998</c:v>
                </c:pt>
                <c:pt idx="3">
                  <c:v>1000.1099</c:v>
                </c:pt>
                <c:pt idx="4">
                  <c:v>952.73869999999999</c:v>
                </c:pt>
                <c:pt idx="5">
                  <c:v>953.96984999999995</c:v>
                </c:pt>
                <c:pt idx="6">
                  <c:v>966.91589999999997</c:v>
                </c:pt>
                <c:pt idx="7">
                  <c:v>973.68097</c:v>
                </c:pt>
                <c:pt idx="8">
                  <c:v>1018.49896</c:v>
                </c:pt>
                <c:pt idx="9">
                  <c:v>1024.8572999999999</c:v>
                </c:pt>
                <c:pt idx="10">
                  <c:v>1027.5735999999999</c:v>
                </c:pt>
                <c:pt idx="11">
                  <c:v>1017.73206</c:v>
                </c:pt>
                <c:pt idx="12">
                  <c:v>1016.2285000000001</c:v>
                </c:pt>
                <c:pt idx="13">
                  <c:v>994.41740000000004</c:v>
                </c:pt>
                <c:pt idx="14">
                  <c:v>1036.2045000000001</c:v>
                </c:pt>
                <c:pt idx="15">
                  <c:v>1040.9512999999999</c:v>
                </c:pt>
                <c:pt idx="16">
                  <c:v>1140.7683999999999</c:v>
                </c:pt>
                <c:pt idx="17">
                  <c:v>1144.4208000000001</c:v>
                </c:pt>
                <c:pt idx="18">
                  <c:v>1134.2849000000001</c:v>
                </c:pt>
                <c:pt idx="19">
                  <c:v>1114.4077</c:v>
                </c:pt>
                <c:pt idx="20">
                  <c:v>1083.8441</c:v>
                </c:pt>
                <c:pt idx="21">
                  <c:v>1032.6605999999999</c:v>
                </c:pt>
                <c:pt idx="22">
                  <c:v>1018.88684</c:v>
                </c:pt>
                <c:pt idx="23">
                  <c:v>988.59283000000005</c:v>
                </c:pt>
                <c:pt idx="24">
                  <c:v>988.45952999999997</c:v>
                </c:pt>
                <c:pt idx="25">
                  <c:v>985.39239999999995</c:v>
                </c:pt>
                <c:pt idx="26">
                  <c:v>977.24289999999996</c:v>
                </c:pt>
                <c:pt idx="27">
                  <c:v>1008.73987</c:v>
                </c:pt>
                <c:pt idx="28">
                  <c:v>1008.4188</c:v>
                </c:pt>
                <c:pt idx="29">
                  <c:v>1223.2166999999999</c:v>
                </c:pt>
                <c:pt idx="30">
                  <c:v>1362.3788</c:v>
                </c:pt>
                <c:pt idx="31">
                  <c:v>1440.2451000000001</c:v>
                </c:pt>
                <c:pt idx="32">
                  <c:v>1492.7704000000001</c:v>
                </c:pt>
                <c:pt idx="33">
                  <c:v>1493.9808</c:v>
                </c:pt>
                <c:pt idx="34">
                  <c:v>1500.4313999999999</c:v>
                </c:pt>
                <c:pt idx="35">
                  <c:v>1513.7616</c:v>
                </c:pt>
                <c:pt idx="36">
                  <c:v>1514.577</c:v>
                </c:pt>
                <c:pt idx="37">
                  <c:v>1455.1832999999999</c:v>
                </c:pt>
                <c:pt idx="38">
                  <c:v>1381.5364</c:v>
                </c:pt>
                <c:pt idx="39">
                  <c:v>1300.9666</c:v>
                </c:pt>
                <c:pt idx="40">
                  <c:v>1374.6195</c:v>
                </c:pt>
                <c:pt idx="41">
                  <c:v>1360.2635</c:v>
                </c:pt>
                <c:pt idx="42">
                  <c:v>1332.0804000000001</c:v>
                </c:pt>
                <c:pt idx="43">
                  <c:v>1287.1023</c:v>
                </c:pt>
                <c:pt idx="44">
                  <c:v>1234.4313999999999</c:v>
                </c:pt>
                <c:pt idx="45">
                  <c:v>1126.1323</c:v>
                </c:pt>
                <c:pt idx="46">
                  <c:v>1100.5233000000001</c:v>
                </c:pt>
                <c:pt idx="47">
                  <c:v>1072.6146000000001</c:v>
                </c:pt>
                <c:pt idx="48">
                  <c:v>1046.9639999999999</c:v>
                </c:pt>
                <c:pt idx="49">
                  <c:v>1026.3400999999999</c:v>
                </c:pt>
                <c:pt idx="50">
                  <c:v>1025.3490999999999</c:v>
                </c:pt>
                <c:pt idx="51">
                  <c:v>1042.9396999999999</c:v>
                </c:pt>
                <c:pt idx="52">
                  <c:v>1060.8784000000001</c:v>
                </c:pt>
                <c:pt idx="53">
                  <c:v>1248.1094000000001</c:v>
                </c:pt>
                <c:pt idx="54">
                  <c:v>1369.759</c:v>
                </c:pt>
                <c:pt idx="55">
                  <c:v>1464.2295999999999</c:v>
                </c:pt>
                <c:pt idx="56">
                  <c:v>1526.6923999999999</c:v>
                </c:pt>
                <c:pt idx="57">
                  <c:v>1533.7809</c:v>
                </c:pt>
                <c:pt idx="58">
                  <c:v>1540.1991</c:v>
                </c:pt>
                <c:pt idx="59">
                  <c:v>1539.0166999999999</c:v>
                </c:pt>
                <c:pt idx="60">
                  <c:v>1510.9033999999999</c:v>
                </c:pt>
                <c:pt idx="61">
                  <c:v>1479.4811999999999</c:v>
                </c:pt>
                <c:pt idx="62">
                  <c:v>1395.4711</c:v>
                </c:pt>
                <c:pt idx="63">
                  <c:v>1307.7347</c:v>
                </c:pt>
                <c:pt idx="64">
                  <c:v>1362.5342000000001</c:v>
                </c:pt>
                <c:pt idx="65">
                  <c:v>1366.7852</c:v>
                </c:pt>
                <c:pt idx="66">
                  <c:v>1341.3489999999999</c:v>
                </c:pt>
                <c:pt idx="67">
                  <c:v>1293.9713999999999</c:v>
                </c:pt>
                <c:pt idx="68">
                  <c:v>1245.8463999999999</c:v>
                </c:pt>
                <c:pt idx="69">
                  <c:v>1154.4308000000001</c:v>
                </c:pt>
                <c:pt idx="70">
                  <c:v>1106.1759</c:v>
                </c:pt>
                <c:pt idx="71">
                  <c:v>1082.7167999999999</c:v>
                </c:pt>
                <c:pt idx="72">
                  <c:v>1053.0944</c:v>
                </c:pt>
                <c:pt idx="73">
                  <c:v>1032.8616999999999</c:v>
                </c:pt>
                <c:pt idx="74">
                  <c:v>1026.1533999999999</c:v>
                </c:pt>
                <c:pt idx="75">
                  <c:v>1046.7098000000001</c:v>
                </c:pt>
                <c:pt idx="76">
                  <c:v>1062.3805</c:v>
                </c:pt>
                <c:pt idx="77">
                  <c:v>1250.7629999999999</c:v>
                </c:pt>
                <c:pt idx="78">
                  <c:v>1369.9994999999999</c:v>
                </c:pt>
                <c:pt idx="79">
                  <c:v>1457.0128</c:v>
                </c:pt>
                <c:pt idx="80">
                  <c:v>1486.9978000000001</c:v>
                </c:pt>
                <c:pt idx="81">
                  <c:v>1505.3924999999999</c:v>
                </c:pt>
                <c:pt idx="82">
                  <c:v>1512.4589000000001</c:v>
                </c:pt>
                <c:pt idx="83">
                  <c:v>1524.5436</c:v>
                </c:pt>
                <c:pt idx="84">
                  <c:v>1520.355</c:v>
                </c:pt>
                <c:pt idx="85">
                  <c:v>1495.6569</c:v>
                </c:pt>
                <c:pt idx="86">
                  <c:v>1393.5748000000001</c:v>
                </c:pt>
                <c:pt idx="87">
                  <c:v>1324.6061</c:v>
                </c:pt>
                <c:pt idx="88">
                  <c:v>1388.3327999999999</c:v>
                </c:pt>
                <c:pt idx="89">
                  <c:v>1371.1052</c:v>
                </c:pt>
                <c:pt idx="90">
                  <c:v>1351.9712</c:v>
                </c:pt>
                <c:pt idx="91">
                  <c:v>1301.7184</c:v>
                </c:pt>
                <c:pt idx="92">
                  <c:v>1256.643</c:v>
                </c:pt>
                <c:pt idx="93">
                  <c:v>1193.9522999999999</c:v>
                </c:pt>
                <c:pt idx="94">
                  <c:v>1139.8474000000001</c:v>
                </c:pt>
                <c:pt idx="95">
                  <c:v>1109.2689</c:v>
                </c:pt>
                <c:pt idx="96">
                  <c:v>1083.7715000000001</c:v>
                </c:pt>
                <c:pt idx="97">
                  <c:v>1067.0536</c:v>
                </c:pt>
                <c:pt idx="98">
                  <c:v>1051.1749</c:v>
                </c:pt>
                <c:pt idx="99">
                  <c:v>1044.3623</c:v>
                </c:pt>
                <c:pt idx="100">
                  <c:v>1022.31775</c:v>
                </c:pt>
                <c:pt idx="101">
                  <c:v>1122.2804000000001</c:v>
                </c:pt>
                <c:pt idx="102">
                  <c:v>1247.6143</c:v>
                </c:pt>
                <c:pt idx="103">
                  <c:v>1343.0253</c:v>
                </c:pt>
                <c:pt idx="104">
                  <c:v>1375.9423999999999</c:v>
                </c:pt>
                <c:pt idx="105">
                  <c:v>1362.2253000000001</c:v>
                </c:pt>
                <c:pt idx="106">
                  <c:v>1348.9602</c:v>
                </c:pt>
                <c:pt idx="107">
                  <c:v>1351.9456</c:v>
                </c:pt>
                <c:pt idx="108">
                  <c:v>1346.1902</c:v>
                </c:pt>
                <c:pt idx="109">
                  <c:v>1324.0574999999999</c:v>
                </c:pt>
                <c:pt idx="110">
                  <c:v>1279.694</c:v>
                </c:pt>
                <c:pt idx="111">
                  <c:v>1265.809</c:v>
                </c:pt>
                <c:pt idx="112">
                  <c:v>1336.2288000000001</c:v>
                </c:pt>
                <c:pt idx="113">
                  <c:v>1311.4421</c:v>
                </c:pt>
                <c:pt idx="114">
                  <c:v>1276.2555</c:v>
                </c:pt>
                <c:pt idx="115">
                  <c:v>1228.7389000000001</c:v>
                </c:pt>
                <c:pt idx="116">
                  <c:v>1180.7855999999999</c:v>
                </c:pt>
                <c:pt idx="117">
                  <c:v>1131.1205</c:v>
                </c:pt>
                <c:pt idx="118">
                  <c:v>1080.8312000000001</c:v>
                </c:pt>
                <c:pt idx="119">
                  <c:v>1050.348</c:v>
                </c:pt>
                <c:pt idx="120">
                  <c:v>1022.6806</c:v>
                </c:pt>
                <c:pt idx="121">
                  <c:v>1006.1873000000001</c:v>
                </c:pt>
                <c:pt idx="122">
                  <c:v>997.17096000000004</c:v>
                </c:pt>
                <c:pt idx="123">
                  <c:v>996.90219999999999</c:v>
                </c:pt>
                <c:pt idx="124">
                  <c:v>960.9348</c:v>
                </c:pt>
                <c:pt idx="125">
                  <c:v>1013.2793</c:v>
                </c:pt>
                <c:pt idx="126">
                  <c:v>1059.0416</c:v>
                </c:pt>
                <c:pt idx="127">
                  <c:v>1104.4453000000001</c:v>
                </c:pt>
                <c:pt idx="128">
                  <c:v>1152.0093999999999</c:v>
                </c:pt>
                <c:pt idx="129">
                  <c:v>1168.6715999999999</c:v>
                </c:pt>
                <c:pt idx="130">
                  <c:v>1183.0093999999999</c:v>
                </c:pt>
                <c:pt idx="131">
                  <c:v>1198.1993</c:v>
                </c:pt>
                <c:pt idx="132">
                  <c:v>1187.8832</c:v>
                </c:pt>
                <c:pt idx="133">
                  <c:v>1168.7229</c:v>
                </c:pt>
                <c:pt idx="134">
                  <c:v>1184.8753999999999</c:v>
                </c:pt>
                <c:pt idx="135">
                  <c:v>1180.8317999999999</c:v>
                </c:pt>
                <c:pt idx="136">
                  <c:v>1259.5598</c:v>
                </c:pt>
                <c:pt idx="137">
                  <c:v>1258.6719000000001</c:v>
                </c:pt>
                <c:pt idx="138">
                  <c:v>1238.7307000000001</c:v>
                </c:pt>
                <c:pt idx="139">
                  <c:v>1209.7529999999999</c:v>
                </c:pt>
                <c:pt idx="140">
                  <c:v>1168.038</c:v>
                </c:pt>
                <c:pt idx="141">
                  <c:v>1105.4755</c:v>
                </c:pt>
                <c:pt idx="142">
                  <c:v>1073.9937</c:v>
                </c:pt>
                <c:pt idx="143">
                  <c:v>1042.3726999999999</c:v>
                </c:pt>
                <c:pt idx="144">
                  <c:v>1019.769</c:v>
                </c:pt>
                <c:pt idx="145">
                  <c:v>990.8646</c:v>
                </c:pt>
                <c:pt idx="146">
                  <c:v>989.72155999999995</c:v>
                </c:pt>
                <c:pt idx="147">
                  <c:v>1021.5041</c:v>
                </c:pt>
                <c:pt idx="148">
                  <c:v>1035.2840000000001</c:v>
                </c:pt>
                <c:pt idx="149">
                  <c:v>1224.8462</c:v>
                </c:pt>
                <c:pt idx="150">
                  <c:v>1360.5001999999999</c:v>
                </c:pt>
                <c:pt idx="151">
                  <c:v>1462.7376999999999</c:v>
                </c:pt>
                <c:pt idx="152">
                  <c:v>1507.7475999999999</c:v>
                </c:pt>
                <c:pt idx="153">
                  <c:v>1521.3832</c:v>
                </c:pt>
                <c:pt idx="154">
                  <c:v>1510.9817</c:v>
                </c:pt>
                <c:pt idx="155">
                  <c:v>1533.1339</c:v>
                </c:pt>
                <c:pt idx="156">
                  <c:v>1524.761</c:v>
                </c:pt>
                <c:pt idx="157">
                  <c:v>1505.877</c:v>
                </c:pt>
                <c:pt idx="158">
                  <c:v>1407.3136</c:v>
                </c:pt>
                <c:pt idx="159">
                  <c:v>1302.3810000000001</c:v>
                </c:pt>
                <c:pt idx="160">
                  <c:v>1359.6610000000001</c:v>
                </c:pt>
                <c:pt idx="161">
                  <c:v>1352.3146999999999</c:v>
                </c:pt>
                <c:pt idx="162">
                  <c:v>1320.0066999999999</c:v>
                </c:pt>
                <c:pt idx="163">
                  <c:v>1281.0023000000001</c:v>
                </c:pt>
                <c:pt idx="164">
                  <c:v>1212.6288999999999</c:v>
                </c:pt>
                <c:pt idx="165">
                  <c:v>1140.6438000000001</c:v>
                </c:pt>
                <c:pt idx="166">
                  <c:v>1090.3298</c:v>
                </c:pt>
                <c:pt idx="167">
                  <c:v>1065.8667</c:v>
                </c:pt>
                <c:pt idx="168">
                  <c:v>1040.29</c:v>
                </c:pt>
                <c:pt idx="169">
                  <c:v>1025.7863</c:v>
                </c:pt>
                <c:pt idx="170">
                  <c:v>1021.73206</c:v>
                </c:pt>
                <c:pt idx="171">
                  <c:v>1041.6826000000001</c:v>
                </c:pt>
                <c:pt idx="172">
                  <c:v>1056.7317</c:v>
                </c:pt>
                <c:pt idx="173">
                  <c:v>1243.4884</c:v>
                </c:pt>
                <c:pt idx="174">
                  <c:v>1386.0907</c:v>
                </c:pt>
                <c:pt idx="175">
                  <c:v>1468.4296999999999</c:v>
                </c:pt>
                <c:pt idx="176">
                  <c:v>1504.8262999999999</c:v>
                </c:pt>
                <c:pt idx="177">
                  <c:v>1501.9728</c:v>
                </c:pt>
                <c:pt idx="178">
                  <c:v>1510.9221</c:v>
                </c:pt>
                <c:pt idx="179">
                  <c:v>1531.7705000000001</c:v>
                </c:pt>
                <c:pt idx="180">
                  <c:v>1529.1442999999999</c:v>
                </c:pt>
                <c:pt idx="181">
                  <c:v>1503.3330000000001</c:v>
                </c:pt>
                <c:pt idx="182">
                  <c:v>1400.1498999999999</c:v>
                </c:pt>
                <c:pt idx="183">
                  <c:v>1313.1443999999999</c:v>
                </c:pt>
                <c:pt idx="184">
                  <c:v>1398.8696</c:v>
                </c:pt>
                <c:pt idx="185">
                  <c:v>1372.3914</c:v>
                </c:pt>
                <c:pt idx="186">
                  <c:v>1343.0132000000001</c:v>
                </c:pt>
                <c:pt idx="187">
                  <c:v>1288.8103000000001</c:v>
                </c:pt>
                <c:pt idx="188">
                  <c:v>1214.9115999999999</c:v>
                </c:pt>
                <c:pt idx="189">
                  <c:v>1143.3734999999999</c:v>
                </c:pt>
                <c:pt idx="190">
                  <c:v>1093.6887999999999</c:v>
                </c:pt>
                <c:pt idx="191">
                  <c:v>1060.8698999999999</c:v>
                </c:pt>
                <c:pt idx="192">
                  <c:v>1029.3834999999999</c:v>
                </c:pt>
                <c:pt idx="193">
                  <c:v>1012.31964</c:v>
                </c:pt>
                <c:pt idx="194">
                  <c:v>1005.7659</c:v>
                </c:pt>
                <c:pt idx="195">
                  <c:v>1013.0006</c:v>
                </c:pt>
                <c:pt idx="196">
                  <c:v>991.04876999999999</c:v>
                </c:pt>
                <c:pt idx="197">
                  <c:v>1060.8753999999999</c:v>
                </c:pt>
                <c:pt idx="198">
                  <c:v>1163.2174</c:v>
                </c:pt>
                <c:pt idx="199">
                  <c:v>1204.7351000000001</c:v>
                </c:pt>
                <c:pt idx="200">
                  <c:v>1204.6842999999999</c:v>
                </c:pt>
                <c:pt idx="201">
                  <c:v>1252.3389999999999</c:v>
                </c:pt>
                <c:pt idx="202">
                  <c:v>1337.9136000000001</c:v>
                </c:pt>
                <c:pt idx="203">
                  <c:v>1262.8507999999999</c:v>
                </c:pt>
                <c:pt idx="204">
                  <c:v>1249.6020000000001</c:v>
                </c:pt>
                <c:pt idx="205">
                  <c:v>1225.4373000000001</c:v>
                </c:pt>
                <c:pt idx="206">
                  <c:v>1183.6519000000001</c:v>
                </c:pt>
                <c:pt idx="207">
                  <c:v>1201.8469</c:v>
                </c:pt>
                <c:pt idx="208">
                  <c:v>1303.203</c:v>
                </c:pt>
                <c:pt idx="209">
                  <c:v>1299.0703000000001</c:v>
                </c:pt>
                <c:pt idx="210">
                  <c:v>1248.3344999999999</c:v>
                </c:pt>
                <c:pt idx="211">
                  <c:v>1212.1184000000001</c:v>
                </c:pt>
                <c:pt idx="212">
                  <c:v>1156.9677999999999</c:v>
                </c:pt>
                <c:pt idx="213">
                  <c:v>1080.3480999999999</c:v>
                </c:pt>
                <c:pt idx="214">
                  <c:v>1043.3420000000001</c:v>
                </c:pt>
                <c:pt idx="215">
                  <c:v>1024.5378000000001</c:v>
                </c:pt>
                <c:pt idx="216">
                  <c:v>1006.8368</c:v>
                </c:pt>
                <c:pt idx="217">
                  <c:v>984.70830000000001</c:v>
                </c:pt>
                <c:pt idx="218">
                  <c:v>982.54610000000002</c:v>
                </c:pt>
                <c:pt idx="219">
                  <c:v>999.29870000000005</c:v>
                </c:pt>
                <c:pt idx="220">
                  <c:v>1010.7087</c:v>
                </c:pt>
                <c:pt idx="221">
                  <c:v>1188.9965999999999</c:v>
                </c:pt>
                <c:pt idx="222">
                  <c:v>1335.4218000000001</c:v>
                </c:pt>
                <c:pt idx="223">
                  <c:v>1429.2487000000001</c:v>
                </c:pt>
                <c:pt idx="224">
                  <c:v>1458.5934999999999</c:v>
                </c:pt>
                <c:pt idx="225">
                  <c:v>1481.9431</c:v>
                </c:pt>
                <c:pt idx="226">
                  <c:v>1487.0748000000001</c:v>
                </c:pt>
                <c:pt idx="227">
                  <c:v>1503.1713</c:v>
                </c:pt>
                <c:pt idx="228">
                  <c:v>1494.5826</c:v>
                </c:pt>
                <c:pt idx="229">
                  <c:v>1456.7366</c:v>
                </c:pt>
                <c:pt idx="230">
                  <c:v>1335.7273</c:v>
                </c:pt>
                <c:pt idx="231">
                  <c:v>1271.4612</c:v>
                </c:pt>
                <c:pt idx="232">
                  <c:v>1327.7753</c:v>
                </c:pt>
                <c:pt idx="233">
                  <c:v>1301.7509</c:v>
                </c:pt>
                <c:pt idx="234">
                  <c:v>1268.597</c:v>
                </c:pt>
                <c:pt idx="235">
                  <c:v>1231.9708000000001</c:v>
                </c:pt>
                <c:pt idx="236">
                  <c:v>1183.4816000000001</c:v>
                </c:pt>
                <c:pt idx="237">
                  <c:v>1109.4148</c:v>
                </c:pt>
                <c:pt idx="238">
                  <c:v>1066.1849999999999</c:v>
                </c:pt>
                <c:pt idx="239">
                  <c:v>1045.5934999999999</c:v>
                </c:pt>
                <c:pt idx="240">
                  <c:v>1015.9858</c:v>
                </c:pt>
                <c:pt idx="241">
                  <c:v>992.23879999999997</c:v>
                </c:pt>
                <c:pt idx="242">
                  <c:v>981.89890000000003</c:v>
                </c:pt>
                <c:pt idx="243">
                  <c:v>1007.1235</c:v>
                </c:pt>
                <c:pt idx="244">
                  <c:v>1018.3728599999999</c:v>
                </c:pt>
                <c:pt idx="245">
                  <c:v>1203.5160000000001</c:v>
                </c:pt>
                <c:pt idx="246">
                  <c:v>1316.3071</c:v>
                </c:pt>
                <c:pt idx="247">
                  <c:v>1411.0205000000001</c:v>
                </c:pt>
                <c:pt idx="248">
                  <c:v>1457.5329999999999</c:v>
                </c:pt>
                <c:pt idx="249">
                  <c:v>1470.4290000000001</c:v>
                </c:pt>
                <c:pt idx="250">
                  <c:v>1480.7515000000001</c:v>
                </c:pt>
                <c:pt idx="251">
                  <c:v>1495.4921999999999</c:v>
                </c:pt>
                <c:pt idx="252">
                  <c:v>1486.8049000000001</c:v>
                </c:pt>
                <c:pt idx="253">
                  <c:v>1442.75</c:v>
                </c:pt>
                <c:pt idx="254">
                  <c:v>1333.3887</c:v>
                </c:pt>
                <c:pt idx="255">
                  <c:v>1254.3202000000001</c:v>
                </c:pt>
                <c:pt idx="256">
                  <c:v>1313.0568000000001</c:v>
                </c:pt>
                <c:pt idx="257">
                  <c:v>1306.5155</c:v>
                </c:pt>
                <c:pt idx="258">
                  <c:v>1269.3578</c:v>
                </c:pt>
                <c:pt idx="259">
                  <c:v>1242.3357000000001</c:v>
                </c:pt>
                <c:pt idx="260">
                  <c:v>1196.8252</c:v>
                </c:pt>
                <c:pt idx="261">
                  <c:v>1137.8154</c:v>
                </c:pt>
                <c:pt idx="262">
                  <c:v>1095.0781999999999</c:v>
                </c:pt>
                <c:pt idx="263">
                  <c:v>1061.7443000000001</c:v>
                </c:pt>
                <c:pt idx="264">
                  <c:v>1036.8527999999999</c:v>
                </c:pt>
                <c:pt idx="265">
                  <c:v>1013.61676</c:v>
                </c:pt>
                <c:pt idx="266">
                  <c:v>995.30330000000004</c:v>
                </c:pt>
                <c:pt idx="267">
                  <c:v>1000.2437</c:v>
                </c:pt>
                <c:pt idx="268">
                  <c:v>993.34230000000002</c:v>
                </c:pt>
                <c:pt idx="269">
                  <c:v>1078.5382</c:v>
                </c:pt>
                <c:pt idx="270">
                  <c:v>1195.0287000000001</c:v>
                </c:pt>
                <c:pt idx="271">
                  <c:v>1273.5065999999999</c:v>
                </c:pt>
                <c:pt idx="272">
                  <c:v>1317.1715999999999</c:v>
                </c:pt>
                <c:pt idx="273">
                  <c:v>1326.5867000000001</c:v>
                </c:pt>
                <c:pt idx="274">
                  <c:v>1294.8955000000001</c:v>
                </c:pt>
                <c:pt idx="275">
                  <c:v>1280.0376000000001</c:v>
                </c:pt>
                <c:pt idx="276">
                  <c:v>1279.7456999999999</c:v>
                </c:pt>
                <c:pt idx="277">
                  <c:v>1245.1905999999999</c:v>
                </c:pt>
                <c:pt idx="278">
                  <c:v>1223.3921</c:v>
                </c:pt>
                <c:pt idx="279">
                  <c:v>1232.7837999999999</c:v>
                </c:pt>
                <c:pt idx="280">
                  <c:v>1284.9565</c:v>
                </c:pt>
                <c:pt idx="281">
                  <c:v>1276.615</c:v>
                </c:pt>
                <c:pt idx="282">
                  <c:v>1233.1715999999999</c:v>
                </c:pt>
                <c:pt idx="283">
                  <c:v>1183.8096</c:v>
                </c:pt>
                <c:pt idx="284">
                  <c:v>1158.9312</c:v>
                </c:pt>
                <c:pt idx="285">
                  <c:v>1090.7650000000001</c:v>
                </c:pt>
                <c:pt idx="286">
                  <c:v>1047.9413</c:v>
                </c:pt>
                <c:pt idx="287">
                  <c:v>1014.4886</c:v>
                </c:pt>
                <c:pt idx="288">
                  <c:v>981.44590000000005</c:v>
                </c:pt>
                <c:pt idx="289">
                  <c:v>956.07446000000004</c:v>
                </c:pt>
                <c:pt idx="290">
                  <c:v>935.67870000000005</c:v>
                </c:pt>
                <c:pt idx="291">
                  <c:v>928.49180000000001</c:v>
                </c:pt>
                <c:pt idx="292">
                  <c:v>900.62963999999999</c:v>
                </c:pt>
                <c:pt idx="293">
                  <c:v>943.24490000000003</c:v>
                </c:pt>
                <c:pt idx="294">
                  <c:v>1008.038</c:v>
                </c:pt>
                <c:pt idx="295">
                  <c:v>1075.7301</c:v>
                </c:pt>
                <c:pt idx="296">
                  <c:v>1130.8406</c:v>
                </c:pt>
                <c:pt idx="297">
                  <c:v>1157.0549000000001</c:v>
                </c:pt>
                <c:pt idx="298">
                  <c:v>1173.2555</c:v>
                </c:pt>
                <c:pt idx="299">
                  <c:v>1179.5072</c:v>
                </c:pt>
                <c:pt idx="300">
                  <c:v>1174.9357</c:v>
                </c:pt>
                <c:pt idx="301">
                  <c:v>1159.1527000000001</c:v>
                </c:pt>
                <c:pt idx="302">
                  <c:v>1168.2507000000001</c:v>
                </c:pt>
                <c:pt idx="303">
                  <c:v>1158.3572999999999</c:v>
                </c:pt>
                <c:pt idx="304">
                  <c:v>1220.6794</c:v>
                </c:pt>
                <c:pt idx="305">
                  <c:v>1227.1795999999999</c:v>
                </c:pt>
                <c:pt idx="306">
                  <c:v>1212.9338</c:v>
                </c:pt>
                <c:pt idx="307">
                  <c:v>1186.4584</c:v>
                </c:pt>
                <c:pt idx="308">
                  <c:v>1155.0038</c:v>
                </c:pt>
                <c:pt idx="309">
                  <c:v>1104.8071</c:v>
                </c:pt>
                <c:pt idx="310">
                  <c:v>1067.9730999999999</c:v>
                </c:pt>
                <c:pt idx="311">
                  <c:v>1039.3397</c:v>
                </c:pt>
                <c:pt idx="312">
                  <c:v>998.49260000000004</c:v>
                </c:pt>
                <c:pt idx="313">
                  <c:v>976.76580000000001</c:v>
                </c:pt>
                <c:pt idx="314">
                  <c:v>971.79930000000002</c:v>
                </c:pt>
                <c:pt idx="315">
                  <c:v>1008.6064</c:v>
                </c:pt>
                <c:pt idx="316">
                  <c:v>1021.8471</c:v>
                </c:pt>
                <c:pt idx="317">
                  <c:v>1203.1376</c:v>
                </c:pt>
                <c:pt idx="318">
                  <c:v>1346.3331000000001</c:v>
                </c:pt>
                <c:pt idx="319">
                  <c:v>1441.8647000000001</c:v>
                </c:pt>
                <c:pt idx="320">
                  <c:v>1487.3232</c:v>
                </c:pt>
                <c:pt idx="321">
                  <c:v>1500.3407999999999</c:v>
                </c:pt>
                <c:pt idx="322">
                  <c:v>1509.82</c:v>
                </c:pt>
                <c:pt idx="323">
                  <c:v>1526.5505000000001</c:v>
                </c:pt>
                <c:pt idx="324">
                  <c:v>1511.4093</c:v>
                </c:pt>
                <c:pt idx="325">
                  <c:v>1477.4042999999999</c:v>
                </c:pt>
                <c:pt idx="326">
                  <c:v>1376.9879000000001</c:v>
                </c:pt>
                <c:pt idx="327">
                  <c:v>1298.4763</c:v>
                </c:pt>
                <c:pt idx="328">
                  <c:v>1365.5673999999999</c:v>
                </c:pt>
                <c:pt idx="329">
                  <c:v>1353.5042000000001</c:v>
                </c:pt>
                <c:pt idx="330">
                  <c:v>1328.1646000000001</c:v>
                </c:pt>
                <c:pt idx="331">
                  <c:v>1279.5250000000001</c:v>
                </c:pt>
                <c:pt idx="332">
                  <c:v>1219.4318000000001</c:v>
                </c:pt>
                <c:pt idx="333">
                  <c:v>1138.1531</c:v>
                </c:pt>
                <c:pt idx="334">
                  <c:v>1086.4365</c:v>
                </c:pt>
                <c:pt idx="335">
                  <c:v>1065.8099</c:v>
                </c:pt>
                <c:pt idx="336">
                  <c:v>1041.5065</c:v>
                </c:pt>
                <c:pt idx="337">
                  <c:v>1025.24</c:v>
                </c:pt>
                <c:pt idx="338">
                  <c:v>1027.0894000000001</c:v>
                </c:pt>
                <c:pt idx="339">
                  <c:v>1045.8657000000001</c:v>
                </c:pt>
                <c:pt idx="340">
                  <c:v>1057.8909000000001</c:v>
                </c:pt>
                <c:pt idx="341">
                  <c:v>1252.4151999999999</c:v>
                </c:pt>
                <c:pt idx="342">
                  <c:v>1377.2369000000001</c:v>
                </c:pt>
                <c:pt idx="343">
                  <c:v>1465.5515</c:v>
                </c:pt>
                <c:pt idx="344">
                  <c:v>1492.8202000000001</c:v>
                </c:pt>
                <c:pt idx="345">
                  <c:v>1499.5990999999999</c:v>
                </c:pt>
                <c:pt idx="346">
                  <c:v>1496.279</c:v>
                </c:pt>
                <c:pt idx="347">
                  <c:v>1510.922</c:v>
                </c:pt>
                <c:pt idx="348">
                  <c:v>1504.0569</c:v>
                </c:pt>
                <c:pt idx="349">
                  <c:v>1455.2249999999999</c:v>
                </c:pt>
                <c:pt idx="350">
                  <c:v>1348.8761</c:v>
                </c:pt>
                <c:pt idx="351">
                  <c:v>1287.0545999999999</c:v>
                </c:pt>
                <c:pt idx="352">
                  <c:v>1339.1093000000001</c:v>
                </c:pt>
                <c:pt idx="353">
                  <c:v>1316.5178000000001</c:v>
                </c:pt>
                <c:pt idx="354">
                  <c:v>1293.6759</c:v>
                </c:pt>
                <c:pt idx="355">
                  <c:v>1261.9031</c:v>
                </c:pt>
                <c:pt idx="356">
                  <c:v>1208.239</c:v>
                </c:pt>
                <c:pt idx="357">
                  <c:v>1133.9825000000001</c:v>
                </c:pt>
                <c:pt idx="358">
                  <c:v>1098.2285999999999</c:v>
                </c:pt>
                <c:pt idx="359">
                  <c:v>1065.7976000000001</c:v>
                </c:pt>
                <c:pt idx="360">
                  <c:v>1046.7174</c:v>
                </c:pt>
                <c:pt idx="361">
                  <c:v>1024.7831000000001</c:v>
                </c:pt>
                <c:pt idx="362">
                  <c:v>1017.47156</c:v>
                </c:pt>
                <c:pt idx="363">
                  <c:v>1039.6312</c:v>
                </c:pt>
                <c:pt idx="364">
                  <c:v>1044.7233000000001</c:v>
                </c:pt>
                <c:pt idx="365">
                  <c:v>1209.2267999999999</c:v>
                </c:pt>
                <c:pt idx="366">
                  <c:v>1343.2360000000001</c:v>
                </c:pt>
                <c:pt idx="367">
                  <c:v>1424.8330000000001</c:v>
                </c:pt>
                <c:pt idx="368">
                  <c:v>1466.1737000000001</c:v>
                </c:pt>
                <c:pt idx="369">
                  <c:v>1469.7012999999999</c:v>
                </c:pt>
                <c:pt idx="370">
                  <c:v>1478.8300999999999</c:v>
                </c:pt>
                <c:pt idx="371">
                  <c:v>1493.731</c:v>
                </c:pt>
                <c:pt idx="372">
                  <c:v>1478.5698</c:v>
                </c:pt>
                <c:pt idx="373">
                  <c:v>1456.0618999999999</c:v>
                </c:pt>
                <c:pt idx="374">
                  <c:v>1373.5192999999999</c:v>
                </c:pt>
                <c:pt idx="375">
                  <c:v>1289.1476</c:v>
                </c:pt>
                <c:pt idx="376">
                  <c:v>1345.2256</c:v>
                </c:pt>
                <c:pt idx="377">
                  <c:v>1324.4022</c:v>
                </c:pt>
                <c:pt idx="378">
                  <c:v>1293.0552</c:v>
                </c:pt>
                <c:pt idx="379">
                  <c:v>1246.0986</c:v>
                </c:pt>
                <c:pt idx="380">
                  <c:v>1185.1797999999999</c:v>
                </c:pt>
                <c:pt idx="381">
                  <c:v>1113.9797000000001</c:v>
                </c:pt>
                <c:pt idx="382">
                  <c:v>1077.3602000000001</c:v>
                </c:pt>
                <c:pt idx="383">
                  <c:v>1051.8252</c:v>
                </c:pt>
                <c:pt idx="384">
                  <c:v>1017.7674</c:v>
                </c:pt>
                <c:pt idx="385">
                  <c:v>998.93510000000003</c:v>
                </c:pt>
                <c:pt idx="386">
                  <c:v>991.99590000000001</c:v>
                </c:pt>
                <c:pt idx="387">
                  <c:v>1019.7246</c:v>
                </c:pt>
                <c:pt idx="388">
                  <c:v>1030.6201000000001</c:v>
                </c:pt>
                <c:pt idx="389">
                  <c:v>1194.0173</c:v>
                </c:pt>
                <c:pt idx="390">
                  <c:v>1333.5607</c:v>
                </c:pt>
                <c:pt idx="391">
                  <c:v>1428.9746</c:v>
                </c:pt>
                <c:pt idx="392">
                  <c:v>1474.5427999999999</c:v>
                </c:pt>
                <c:pt idx="393">
                  <c:v>1482.6349</c:v>
                </c:pt>
                <c:pt idx="394">
                  <c:v>1482.3411000000001</c:v>
                </c:pt>
                <c:pt idx="395">
                  <c:v>1494.6985999999999</c:v>
                </c:pt>
                <c:pt idx="396">
                  <c:v>1487.2393</c:v>
                </c:pt>
                <c:pt idx="397">
                  <c:v>1441.9885999999999</c:v>
                </c:pt>
                <c:pt idx="398">
                  <c:v>1355.3977</c:v>
                </c:pt>
                <c:pt idx="399">
                  <c:v>1285.4667999999999</c:v>
                </c:pt>
                <c:pt idx="400">
                  <c:v>1323.4915000000001</c:v>
                </c:pt>
                <c:pt idx="401">
                  <c:v>1303.2992999999999</c:v>
                </c:pt>
                <c:pt idx="402">
                  <c:v>1270.1531</c:v>
                </c:pt>
                <c:pt idx="403">
                  <c:v>1231.6732</c:v>
                </c:pt>
                <c:pt idx="404">
                  <c:v>1164.2325000000001</c:v>
                </c:pt>
                <c:pt idx="405">
                  <c:v>1114.4756</c:v>
                </c:pt>
                <c:pt idx="406">
                  <c:v>1074.8739</c:v>
                </c:pt>
                <c:pt idx="407">
                  <c:v>1048.7999</c:v>
                </c:pt>
                <c:pt idx="408">
                  <c:v>1011.1925</c:v>
                </c:pt>
                <c:pt idx="409">
                  <c:v>984.74300000000005</c:v>
                </c:pt>
                <c:pt idx="410">
                  <c:v>981.77409999999998</c:v>
                </c:pt>
                <c:pt idx="411">
                  <c:v>1015.1559</c:v>
                </c:pt>
                <c:pt idx="412">
                  <c:v>1023.9545000000001</c:v>
                </c:pt>
                <c:pt idx="413">
                  <c:v>1184.3271</c:v>
                </c:pt>
                <c:pt idx="414">
                  <c:v>1296.0852</c:v>
                </c:pt>
                <c:pt idx="415">
                  <c:v>1398.5369000000001</c:v>
                </c:pt>
                <c:pt idx="416">
                  <c:v>1459.2737999999999</c:v>
                </c:pt>
                <c:pt idx="417">
                  <c:v>1461.4092000000001</c:v>
                </c:pt>
                <c:pt idx="418">
                  <c:v>1464.1753000000001</c:v>
                </c:pt>
                <c:pt idx="419">
                  <c:v>1485.5011</c:v>
                </c:pt>
                <c:pt idx="420">
                  <c:v>1470.9724000000001</c:v>
                </c:pt>
                <c:pt idx="421">
                  <c:v>1428.7587000000001</c:v>
                </c:pt>
                <c:pt idx="422">
                  <c:v>1339.9122</c:v>
                </c:pt>
                <c:pt idx="423">
                  <c:v>1267.8901000000001</c:v>
                </c:pt>
                <c:pt idx="424">
                  <c:v>1332.4694999999999</c:v>
                </c:pt>
                <c:pt idx="425">
                  <c:v>1312.7013999999999</c:v>
                </c:pt>
                <c:pt idx="426">
                  <c:v>1265.8794</c:v>
                </c:pt>
                <c:pt idx="427">
                  <c:v>1223.4702</c:v>
                </c:pt>
                <c:pt idx="428">
                  <c:v>1178.8622</c:v>
                </c:pt>
                <c:pt idx="429">
                  <c:v>1127.2072000000001</c:v>
                </c:pt>
                <c:pt idx="430">
                  <c:v>1088.7039</c:v>
                </c:pt>
                <c:pt idx="431">
                  <c:v>1055.1780000000001</c:v>
                </c:pt>
                <c:pt idx="432">
                  <c:v>1023.0875</c:v>
                </c:pt>
                <c:pt idx="433">
                  <c:v>1002.86163</c:v>
                </c:pt>
                <c:pt idx="434">
                  <c:v>1010.213</c:v>
                </c:pt>
                <c:pt idx="435">
                  <c:v>1022.5859400000001</c:v>
                </c:pt>
                <c:pt idx="436">
                  <c:v>1010.17645</c:v>
                </c:pt>
                <c:pt idx="437">
                  <c:v>1129.0795000000001</c:v>
                </c:pt>
                <c:pt idx="438">
                  <c:v>1259.154</c:v>
                </c:pt>
                <c:pt idx="439">
                  <c:v>1318.5867000000001</c:v>
                </c:pt>
                <c:pt idx="440">
                  <c:v>1349.4924000000001</c:v>
                </c:pt>
                <c:pt idx="441">
                  <c:v>1328.5989999999999</c:v>
                </c:pt>
                <c:pt idx="442">
                  <c:v>1310.7570000000001</c:v>
                </c:pt>
                <c:pt idx="443">
                  <c:v>1321.8325</c:v>
                </c:pt>
                <c:pt idx="444">
                  <c:v>1312.5359000000001</c:v>
                </c:pt>
                <c:pt idx="445">
                  <c:v>1285.7301</c:v>
                </c:pt>
                <c:pt idx="446">
                  <c:v>1261.3441</c:v>
                </c:pt>
                <c:pt idx="447">
                  <c:v>1250.798</c:v>
                </c:pt>
                <c:pt idx="448">
                  <c:v>1322.6033</c:v>
                </c:pt>
                <c:pt idx="449">
                  <c:v>1309.3561</c:v>
                </c:pt>
                <c:pt idx="450">
                  <c:v>1278.9854</c:v>
                </c:pt>
                <c:pt idx="451">
                  <c:v>1225.4636</c:v>
                </c:pt>
                <c:pt idx="452">
                  <c:v>1184.9884999999999</c:v>
                </c:pt>
                <c:pt idx="453">
                  <c:v>1129.8585</c:v>
                </c:pt>
                <c:pt idx="454">
                  <c:v>1080.8318999999999</c:v>
                </c:pt>
                <c:pt idx="455">
                  <c:v>1052.2460000000001</c:v>
                </c:pt>
                <c:pt idx="456">
                  <c:v>1022.5214999999999</c:v>
                </c:pt>
                <c:pt idx="457">
                  <c:v>1003.6421</c:v>
                </c:pt>
                <c:pt idx="458">
                  <c:v>991.13660000000004</c:v>
                </c:pt>
                <c:pt idx="459">
                  <c:v>992.63139999999999</c:v>
                </c:pt>
                <c:pt idx="460">
                  <c:v>956.10860000000002</c:v>
                </c:pt>
                <c:pt idx="461">
                  <c:v>1004.7012</c:v>
                </c:pt>
                <c:pt idx="462">
                  <c:v>1042.6096</c:v>
                </c:pt>
                <c:pt idx="463">
                  <c:v>1088.6636000000001</c:v>
                </c:pt>
                <c:pt idx="464">
                  <c:v>1145.7132999999999</c:v>
                </c:pt>
                <c:pt idx="465">
                  <c:v>1163.5586000000001</c:v>
                </c:pt>
                <c:pt idx="466">
                  <c:v>1179.0922</c:v>
                </c:pt>
                <c:pt idx="467">
                  <c:v>1193.8761999999999</c:v>
                </c:pt>
                <c:pt idx="468">
                  <c:v>1184.5445999999999</c:v>
                </c:pt>
                <c:pt idx="469">
                  <c:v>1177.9606000000001</c:v>
                </c:pt>
                <c:pt idx="470">
                  <c:v>1178.855</c:v>
                </c:pt>
                <c:pt idx="471">
                  <c:v>1179.5890999999999</c:v>
                </c:pt>
                <c:pt idx="472">
                  <c:v>1262.3043</c:v>
                </c:pt>
                <c:pt idx="473">
                  <c:v>1269.3324</c:v>
                </c:pt>
                <c:pt idx="474">
                  <c:v>1241.3163999999999</c:v>
                </c:pt>
                <c:pt idx="475">
                  <c:v>1217.7369000000001</c:v>
                </c:pt>
                <c:pt idx="476">
                  <c:v>1170.2751000000001</c:v>
                </c:pt>
                <c:pt idx="477">
                  <c:v>1100.2181</c:v>
                </c:pt>
                <c:pt idx="478">
                  <c:v>1072.9186999999999</c:v>
                </c:pt>
                <c:pt idx="479">
                  <c:v>1040.6273000000001</c:v>
                </c:pt>
                <c:pt idx="480">
                  <c:v>1006.50183</c:v>
                </c:pt>
                <c:pt idx="481">
                  <c:v>982.65769999999998</c:v>
                </c:pt>
                <c:pt idx="482">
                  <c:v>985.18790000000001</c:v>
                </c:pt>
                <c:pt idx="483">
                  <c:v>1023.4507</c:v>
                </c:pt>
                <c:pt idx="484">
                  <c:v>1032.2626</c:v>
                </c:pt>
                <c:pt idx="485">
                  <c:v>1222.8173999999999</c:v>
                </c:pt>
                <c:pt idx="486">
                  <c:v>1383.3575000000001</c:v>
                </c:pt>
                <c:pt idx="487">
                  <c:v>1465.8425</c:v>
                </c:pt>
                <c:pt idx="488">
                  <c:v>1503.9917</c:v>
                </c:pt>
                <c:pt idx="489">
                  <c:v>1505.8059000000001</c:v>
                </c:pt>
                <c:pt idx="490">
                  <c:v>1503.7207000000001</c:v>
                </c:pt>
                <c:pt idx="491">
                  <c:v>1509.2617</c:v>
                </c:pt>
                <c:pt idx="492">
                  <c:v>1489.4838</c:v>
                </c:pt>
                <c:pt idx="493">
                  <c:v>1464.395</c:v>
                </c:pt>
                <c:pt idx="494">
                  <c:v>1378.6228000000001</c:v>
                </c:pt>
                <c:pt idx="495">
                  <c:v>1294.8960999999999</c:v>
                </c:pt>
                <c:pt idx="496">
                  <c:v>1341.5591999999999</c:v>
                </c:pt>
                <c:pt idx="497">
                  <c:v>1324.8297</c:v>
                </c:pt>
                <c:pt idx="498">
                  <c:v>1303.4926</c:v>
                </c:pt>
                <c:pt idx="499">
                  <c:v>1265.6635000000001</c:v>
                </c:pt>
                <c:pt idx="500">
                  <c:v>1201.9712999999999</c:v>
                </c:pt>
                <c:pt idx="501">
                  <c:v>1125.3828000000001</c:v>
                </c:pt>
                <c:pt idx="502">
                  <c:v>1081.6880000000001</c:v>
                </c:pt>
                <c:pt idx="503">
                  <c:v>1056.9090000000001</c:v>
                </c:pt>
                <c:pt idx="504">
                  <c:v>1036.4603</c:v>
                </c:pt>
                <c:pt idx="505">
                  <c:v>1028.0134</c:v>
                </c:pt>
                <c:pt idx="506">
                  <c:v>1031.7185999999999</c:v>
                </c:pt>
                <c:pt idx="507">
                  <c:v>1056.2582</c:v>
                </c:pt>
                <c:pt idx="508">
                  <c:v>1057.547</c:v>
                </c:pt>
                <c:pt idx="509">
                  <c:v>1230.1404</c:v>
                </c:pt>
                <c:pt idx="510">
                  <c:v>1345.8123000000001</c:v>
                </c:pt>
                <c:pt idx="511">
                  <c:v>1435.7607</c:v>
                </c:pt>
                <c:pt idx="512">
                  <c:v>1478.0658000000001</c:v>
                </c:pt>
                <c:pt idx="513">
                  <c:v>1480.9336000000001</c:v>
                </c:pt>
                <c:pt idx="514">
                  <c:v>1505.1913999999999</c:v>
                </c:pt>
                <c:pt idx="515">
                  <c:v>1516.5083</c:v>
                </c:pt>
                <c:pt idx="516">
                  <c:v>1465.4882</c:v>
                </c:pt>
                <c:pt idx="517">
                  <c:v>1436.2452000000001</c:v>
                </c:pt>
                <c:pt idx="518">
                  <c:v>1327.7402</c:v>
                </c:pt>
                <c:pt idx="519">
                  <c:v>1277.0698</c:v>
                </c:pt>
                <c:pt idx="520">
                  <c:v>1325.4494999999999</c:v>
                </c:pt>
                <c:pt idx="521">
                  <c:v>1314.0743</c:v>
                </c:pt>
                <c:pt idx="522">
                  <c:v>1287.6458</c:v>
                </c:pt>
                <c:pt idx="523">
                  <c:v>1246.4084</c:v>
                </c:pt>
                <c:pt idx="524">
                  <c:v>1187.4481000000001</c:v>
                </c:pt>
                <c:pt idx="525">
                  <c:v>1117.7194999999999</c:v>
                </c:pt>
                <c:pt idx="526">
                  <c:v>1076.3722</c:v>
                </c:pt>
                <c:pt idx="527">
                  <c:v>1045.1536000000001</c:v>
                </c:pt>
                <c:pt idx="528">
                  <c:v>1026.9291000000001</c:v>
                </c:pt>
                <c:pt idx="529">
                  <c:v>1007.828</c:v>
                </c:pt>
                <c:pt idx="530">
                  <c:v>1009.9621</c:v>
                </c:pt>
                <c:pt idx="531">
                  <c:v>1037.2592</c:v>
                </c:pt>
                <c:pt idx="532">
                  <c:v>1041.2194</c:v>
                </c:pt>
                <c:pt idx="533">
                  <c:v>1220.4122</c:v>
                </c:pt>
                <c:pt idx="534">
                  <c:v>1348.6755000000001</c:v>
                </c:pt>
                <c:pt idx="535">
                  <c:v>1416.6498999999999</c:v>
                </c:pt>
                <c:pt idx="536">
                  <c:v>1437.5848000000001</c:v>
                </c:pt>
                <c:pt idx="537">
                  <c:v>1449.6514999999999</c:v>
                </c:pt>
                <c:pt idx="538">
                  <c:v>1461.3456000000001</c:v>
                </c:pt>
                <c:pt idx="539">
                  <c:v>1470.3685</c:v>
                </c:pt>
                <c:pt idx="540">
                  <c:v>1469.568</c:v>
                </c:pt>
                <c:pt idx="541">
                  <c:v>1421.1056000000001</c:v>
                </c:pt>
                <c:pt idx="542">
                  <c:v>1362.1389999999999</c:v>
                </c:pt>
                <c:pt idx="543">
                  <c:v>1298.2433000000001</c:v>
                </c:pt>
                <c:pt idx="544">
                  <c:v>1348.3462</c:v>
                </c:pt>
                <c:pt idx="545">
                  <c:v>1332.7</c:v>
                </c:pt>
                <c:pt idx="546">
                  <c:v>1313.3853999999999</c:v>
                </c:pt>
                <c:pt idx="547">
                  <c:v>1261.3581999999999</c:v>
                </c:pt>
                <c:pt idx="548">
                  <c:v>1203.8694</c:v>
                </c:pt>
                <c:pt idx="549">
                  <c:v>1128.8036</c:v>
                </c:pt>
                <c:pt idx="550">
                  <c:v>1094.3317</c:v>
                </c:pt>
                <c:pt idx="551">
                  <c:v>1072.2334000000001</c:v>
                </c:pt>
                <c:pt idx="552">
                  <c:v>1042.903</c:v>
                </c:pt>
                <c:pt idx="553">
                  <c:v>1029.3202000000001</c:v>
                </c:pt>
                <c:pt idx="554">
                  <c:v>1021.3442</c:v>
                </c:pt>
                <c:pt idx="555">
                  <c:v>1044.0238999999999</c:v>
                </c:pt>
                <c:pt idx="556">
                  <c:v>1050.9863</c:v>
                </c:pt>
                <c:pt idx="557">
                  <c:v>1216.1309000000001</c:v>
                </c:pt>
                <c:pt idx="558">
                  <c:v>1346.7729999999999</c:v>
                </c:pt>
                <c:pt idx="559">
                  <c:v>1447.7338999999999</c:v>
                </c:pt>
                <c:pt idx="560">
                  <c:v>1495.5034000000001</c:v>
                </c:pt>
                <c:pt idx="561">
                  <c:v>1496.4965</c:v>
                </c:pt>
                <c:pt idx="562">
                  <c:v>1486.0658000000001</c:v>
                </c:pt>
                <c:pt idx="563">
                  <c:v>1491.2462</c:v>
                </c:pt>
                <c:pt idx="564">
                  <c:v>1484.9211</c:v>
                </c:pt>
                <c:pt idx="565">
                  <c:v>1447.3505</c:v>
                </c:pt>
                <c:pt idx="566">
                  <c:v>1360.3413</c:v>
                </c:pt>
                <c:pt idx="567">
                  <c:v>1292.5046</c:v>
                </c:pt>
                <c:pt idx="568">
                  <c:v>1347.2144000000001</c:v>
                </c:pt>
                <c:pt idx="569">
                  <c:v>1334.8313000000001</c:v>
                </c:pt>
                <c:pt idx="570">
                  <c:v>1305.5250000000001</c:v>
                </c:pt>
                <c:pt idx="571">
                  <c:v>1256.2925</c:v>
                </c:pt>
                <c:pt idx="572">
                  <c:v>1194.4324999999999</c:v>
                </c:pt>
                <c:pt idx="573">
                  <c:v>1141.2958000000001</c:v>
                </c:pt>
                <c:pt idx="574">
                  <c:v>1097.9591</c:v>
                </c:pt>
                <c:pt idx="575">
                  <c:v>1077.2457999999999</c:v>
                </c:pt>
                <c:pt idx="576">
                  <c:v>1047.3681999999999</c:v>
                </c:pt>
                <c:pt idx="577">
                  <c:v>1029.1556</c:v>
                </c:pt>
                <c:pt idx="578">
                  <c:v>1027.5847000000001</c:v>
                </c:pt>
                <c:pt idx="579">
                  <c:v>1052.5844</c:v>
                </c:pt>
                <c:pt idx="580">
                  <c:v>1058.7917</c:v>
                </c:pt>
                <c:pt idx="581">
                  <c:v>1219.4051999999999</c:v>
                </c:pt>
                <c:pt idx="582">
                  <c:v>1360.547</c:v>
                </c:pt>
                <c:pt idx="583">
                  <c:v>1444.5363</c:v>
                </c:pt>
                <c:pt idx="584">
                  <c:v>1481.9584</c:v>
                </c:pt>
                <c:pt idx="585">
                  <c:v>1480.0825</c:v>
                </c:pt>
                <c:pt idx="586">
                  <c:v>1476.1038000000001</c:v>
                </c:pt>
                <c:pt idx="587">
                  <c:v>1506.8964000000001</c:v>
                </c:pt>
                <c:pt idx="588">
                  <c:v>1501.6096</c:v>
                </c:pt>
                <c:pt idx="589">
                  <c:v>1490.1451</c:v>
                </c:pt>
                <c:pt idx="590">
                  <c:v>1398.3185000000001</c:v>
                </c:pt>
                <c:pt idx="591">
                  <c:v>1321.2759000000001</c:v>
                </c:pt>
                <c:pt idx="592">
                  <c:v>1384.6171999999999</c:v>
                </c:pt>
                <c:pt idx="593">
                  <c:v>1370.377</c:v>
                </c:pt>
                <c:pt idx="594">
                  <c:v>1339.6207999999999</c:v>
                </c:pt>
                <c:pt idx="595">
                  <c:v>1296.3751</c:v>
                </c:pt>
                <c:pt idx="596">
                  <c:v>1242.2887000000001</c:v>
                </c:pt>
                <c:pt idx="597">
                  <c:v>1182.7476999999999</c:v>
                </c:pt>
                <c:pt idx="598">
                  <c:v>1133.867</c:v>
                </c:pt>
                <c:pt idx="599">
                  <c:v>1089.2659000000001</c:v>
                </c:pt>
                <c:pt idx="600">
                  <c:v>1070.4646</c:v>
                </c:pt>
                <c:pt idx="601">
                  <c:v>1050.9963</c:v>
                </c:pt>
                <c:pt idx="602">
                  <c:v>1044.7509</c:v>
                </c:pt>
                <c:pt idx="603">
                  <c:v>1049.1969999999999</c:v>
                </c:pt>
                <c:pt idx="604">
                  <c:v>1036.3036</c:v>
                </c:pt>
                <c:pt idx="605">
                  <c:v>1149.3003000000001</c:v>
                </c:pt>
                <c:pt idx="606">
                  <c:v>1262.2935</c:v>
                </c:pt>
                <c:pt idx="607">
                  <c:v>1343.7829999999999</c:v>
                </c:pt>
                <c:pt idx="608">
                  <c:v>1361.3839</c:v>
                </c:pt>
                <c:pt idx="609">
                  <c:v>1357.7701</c:v>
                </c:pt>
                <c:pt idx="610">
                  <c:v>1342.4033999999999</c:v>
                </c:pt>
                <c:pt idx="611">
                  <c:v>1339.7846999999999</c:v>
                </c:pt>
                <c:pt idx="612">
                  <c:v>1329.1344999999999</c:v>
                </c:pt>
                <c:pt idx="613">
                  <c:v>1306.6016999999999</c:v>
                </c:pt>
                <c:pt idx="614">
                  <c:v>1274.5358000000001</c:v>
                </c:pt>
                <c:pt idx="615">
                  <c:v>1246.6207999999999</c:v>
                </c:pt>
                <c:pt idx="616">
                  <c:v>1331.7511</c:v>
                </c:pt>
                <c:pt idx="617">
                  <c:v>1308.4622999999999</c:v>
                </c:pt>
                <c:pt idx="618">
                  <c:v>1276.1111000000001</c:v>
                </c:pt>
                <c:pt idx="619">
                  <c:v>1229.3362999999999</c:v>
                </c:pt>
                <c:pt idx="620">
                  <c:v>1183.7157999999999</c:v>
                </c:pt>
                <c:pt idx="621">
                  <c:v>1130.7805000000001</c:v>
                </c:pt>
                <c:pt idx="622">
                  <c:v>1078.8253999999999</c:v>
                </c:pt>
                <c:pt idx="623">
                  <c:v>1049.9021</c:v>
                </c:pt>
                <c:pt idx="624">
                  <c:v>1024.2734</c:v>
                </c:pt>
                <c:pt idx="625">
                  <c:v>1002.1141</c:v>
                </c:pt>
                <c:pt idx="626">
                  <c:v>984.45714999999996</c:v>
                </c:pt>
                <c:pt idx="627">
                  <c:v>975.63499999999999</c:v>
                </c:pt>
                <c:pt idx="628">
                  <c:v>943.17193999999995</c:v>
                </c:pt>
                <c:pt idx="629">
                  <c:v>992.66625999999997</c:v>
                </c:pt>
                <c:pt idx="630">
                  <c:v>1041.0298</c:v>
                </c:pt>
                <c:pt idx="631">
                  <c:v>1089.2548999999999</c:v>
                </c:pt>
                <c:pt idx="632">
                  <c:v>1145.0516</c:v>
                </c:pt>
                <c:pt idx="633">
                  <c:v>1160.2008000000001</c:v>
                </c:pt>
                <c:pt idx="634">
                  <c:v>1175.6310000000001</c:v>
                </c:pt>
                <c:pt idx="635">
                  <c:v>1194.8916999999999</c:v>
                </c:pt>
                <c:pt idx="636">
                  <c:v>1185.471</c:v>
                </c:pt>
                <c:pt idx="637">
                  <c:v>1184.8947000000001</c:v>
                </c:pt>
                <c:pt idx="638">
                  <c:v>1148.2473</c:v>
                </c:pt>
                <c:pt idx="639">
                  <c:v>1166.8882000000001</c:v>
                </c:pt>
                <c:pt idx="640">
                  <c:v>1244.7266</c:v>
                </c:pt>
                <c:pt idx="641">
                  <c:v>1254.8362</c:v>
                </c:pt>
                <c:pt idx="642">
                  <c:v>1233.0491</c:v>
                </c:pt>
                <c:pt idx="643">
                  <c:v>1207.8833999999999</c:v>
                </c:pt>
                <c:pt idx="644">
                  <c:v>1158.8241</c:v>
                </c:pt>
                <c:pt idx="645">
                  <c:v>1093.6197999999999</c:v>
                </c:pt>
                <c:pt idx="646">
                  <c:v>1056.6492000000001</c:v>
                </c:pt>
                <c:pt idx="647">
                  <c:v>1023.7133</c:v>
                </c:pt>
                <c:pt idx="648">
                  <c:v>998.24945000000002</c:v>
                </c:pt>
                <c:pt idx="649">
                  <c:v>986.86180000000002</c:v>
                </c:pt>
                <c:pt idx="650">
                  <c:v>991.13890000000004</c:v>
                </c:pt>
                <c:pt idx="651">
                  <c:v>1025.18</c:v>
                </c:pt>
                <c:pt idx="652">
                  <c:v>1029.7460000000001</c:v>
                </c:pt>
                <c:pt idx="653">
                  <c:v>1212.0336</c:v>
                </c:pt>
                <c:pt idx="654">
                  <c:v>1354.6946</c:v>
                </c:pt>
                <c:pt idx="655">
                  <c:v>1447.4491</c:v>
                </c:pt>
                <c:pt idx="656">
                  <c:v>1493.8867</c:v>
                </c:pt>
                <c:pt idx="657">
                  <c:v>1509.9674</c:v>
                </c:pt>
                <c:pt idx="658">
                  <c:v>1514.0895</c:v>
                </c:pt>
                <c:pt idx="659">
                  <c:v>1538.3407999999999</c:v>
                </c:pt>
                <c:pt idx="660">
                  <c:v>1523.9825000000001</c:v>
                </c:pt>
                <c:pt idx="661">
                  <c:v>1486.2648999999999</c:v>
                </c:pt>
                <c:pt idx="662">
                  <c:v>1386.3918000000001</c:v>
                </c:pt>
                <c:pt idx="663">
                  <c:v>1296.5653</c:v>
                </c:pt>
                <c:pt idx="664">
                  <c:v>1347.8073999999999</c:v>
                </c:pt>
                <c:pt idx="665">
                  <c:v>1338.5540000000001</c:v>
                </c:pt>
                <c:pt idx="666">
                  <c:v>1314.1306999999999</c:v>
                </c:pt>
                <c:pt idx="667">
                  <c:v>1282.0697</c:v>
                </c:pt>
                <c:pt idx="668">
                  <c:v>1217.3986</c:v>
                </c:pt>
                <c:pt idx="669">
                  <c:v>1144.9257</c:v>
                </c:pt>
                <c:pt idx="670">
                  <c:v>1096.3877</c:v>
                </c:pt>
                <c:pt idx="671">
                  <c:v>1064.0608999999999</c:v>
                </c:pt>
                <c:pt idx="672">
                  <c:v>1043.4712999999999</c:v>
                </c:pt>
                <c:pt idx="673">
                  <c:v>1026.0713000000001</c:v>
                </c:pt>
                <c:pt idx="674">
                  <c:v>1022.2718</c:v>
                </c:pt>
                <c:pt idx="675">
                  <c:v>1037.0007000000001</c:v>
                </c:pt>
                <c:pt idx="676">
                  <c:v>1039.085</c:v>
                </c:pt>
                <c:pt idx="677">
                  <c:v>1226.0426</c:v>
                </c:pt>
                <c:pt idx="678">
                  <c:v>1347.7319</c:v>
                </c:pt>
                <c:pt idx="679">
                  <c:v>1447.7865999999999</c:v>
                </c:pt>
                <c:pt idx="680">
                  <c:v>1489.4982</c:v>
                </c:pt>
                <c:pt idx="681">
                  <c:v>1502.5873999999999</c:v>
                </c:pt>
                <c:pt idx="682">
                  <c:v>1493.9247</c:v>
                </c:pt>
                <c:pt idx="683">
                  <c:v>1500.31</c:v>
                </c:pt>
                <c:pt idx="684">
                  <c:v>1492.9594</c:v>
                </c:pt>
                <c:pt idx="685">
                  <c:v>1453.0487000000001</c:v>
                </c:pt>
                <c:pt idx="686">
                  <c:v>1336.6045999999999</c:v>
                </c:pt>
                <c:pt idx="687">
                  <c:v>1259.6531</c:v>
                </c:pt>
                <c:pt idx="688">
                  <c:v>1333.3543999999999</c:v>
                </c:pt>
                <c:pt idx="689">
                  <c:v>1316.5464999999999</c:v>
                </c:pt>
                <c:pt idx="690">
                  <c:v>1273.0544</c:v>
                </c:pt>
                <c:pt idx="691">
                  <c:v>1244.4346</c:v>
                </c:pt>
                <c:pt idx="692">
                  <c:v>1193.4645</c:v>
                </c:pt>
                <c:pt idx="693">
                  <c:v>1125.3433</c:v>
                </c:pt>
                <c:pt idx="694">
                  <c:v>1094.7117000000001</c:v>
                </c:pt>
                <c:pt idx="695">
                  <c:v>1059.8975</c:v>
                </c:pt>
                <c:pt idx="696">
                  <c:v>1033.4253000000001</c:v>
                </c:pt>
                <c:pt idx="697">
                  <c:v>1017.6165</c:v>
                </c:pt>
                <c:pt idx="698">
                  <c:v>1014.7242</c:v>
                </c:pt>
                <c:pt idx="699">
                  <c:v>1039.0703000000001</c:v>
                </c:pt>
                <c:pt idx="700">
                  <c:v>1045.606</c:v>
                </c:pt>
                <c:pt idx="701">
                  <c:v>1226.2420999999999</c:v>
                </c:pt>
                <c:pt idx="702">
                  <c:v>1353.5074</c:v>
                </c:pt>
                <c:pt idx="703">
                  <c:v>1432.2956999999999</c:v>
                </c:pt>
                <c:pt idx="704">
                  <c:v>1472.8115</c:v>
                </c:pt>
                <c:pt idx="705">
                  <c:v>1487.4667999999999</c:v>
                </c:pt>
                <c:pt idx="706">
                  <c:v>1484.8148000000001</c:v>
                </c:pt>
                <c:pt idx="707">
                  <c:v>1484.7582</c:v>
                </c:pt>
                <c:pt idx="708">
                  <c:v>1465.7626</c:v>
                </c:pt>
                <c:pt idx="709">
                  <c:v>1433.9879000000001</c:v>
                </c:pt>
                <c:pt idx="710">
                  <c:v>1347.7168999999999</c:v>
                </c:pt>
                <c:pt idx="711">
                  <c:v>1289.9961000000001</c:v>
                </c:pt>
                <c:pt idx="712">
                  <c:v>1314.3547000000001</c:v>
                </c:pt>
                <c:pt idx="713">
                  <c:v>1294.4829</c:v>
                </c:pt>
                <c:pt idx="714">
                  <c:v>1270.6078</c:v>
                </c:pt>
                <c:pt idx="715">
                  <c:v>1237.2936999999999</c:v>
                </c:pt>
                <c:pt idx="716">
                  <c:v>1176.8135</c:v>
                </c:pt>
                <c:pt idx="717">
                  <c:v>1110.7074</c:v>
                </c:pt>
                <c:pt idx="718">
                  <c:v>1059.2499</c:v>
                </c:pt>
                <c:pt idx="719">
                  <c:v>1034.7184</c:v>
                </c:pt>
                <c:pt idx="720">
                  <c:v>1017.4592</c:v>
                </c:pt>
                <c:pt idx="721">
                  <c:v>993.63369999999998</c:v>
                </c:pt>
                <c:pt idx="722">
                  <c:v>986.8904</c:v>
                </c:pt>
                <c:pt idx="723">
                  <c:v>1011.8996</c:v>
                </c:pt>
                <c:pt idx="724">
                  <c:v>1007.9497</c:v>
                </c:pt>
                <c:pt idx="725">
                  <c:v>1155.7927</c:v>
                </c:pt>
                <c:pt idx="726">
                  <c:v>1282.182</c:v>
                </c:pt>
                <c:pt idx="727">
                  <c:v>1385.3202000000001</c:v>
                </c:pt>
                <c:pt idx="728">
                  <c:v>1453.8884</c:v>
                </c:pt>
                <c:pt idx="729">
                  <c:v>1473.0590999999999</c:v>
                </c:pt>
                <c:pt idx="730">
                  <c:v>1476.7954999999999</c:v>
                </c:pt>
                <c:pt idx="731">
                  <c:v>1499.8961999999999</c:v>
                </c:pt>
                <c:pt idx="732">
                  <c:v>1490.8433</c:v>
                </c:pt>
                <c:pt idx="733">
                  <c:v>1451.5491999999999</c:v>
                </c:pt>
                <c:pt idx="734">
                  <c:v>1354.1862000000001</c:v>
                </c:pt>
                <c:pt idx="735">
                  <c:v>1270.1611</c:v>
                </c:pt>
                <c:pt idx="736">
                  <c:v>1311.8728000000001</c:v>
                </c:pt>
                <c:pt idx="737">
                  <c:v>1295.6638</c:v>
                </c:pt>
                <c:pt idx="738">
                  <c:v>1249.1697999999999</c:v>
                </c:pt>
                <c:pt idx="739">
                  <c:v>1233.2882</c:v>
                </c:pt>
                <c:pt idx="740">
                  <c:v>1180.7067</c:v>
                </c:pt>
                <c:pt idx="741">
                  <c:v>1122.9429</c:v>
                </c:pt>
                <c:pt idx="742">
                  <c:v>1083.8506</c:v>
                </c:pt>
                <c:pt idx="743">
                  <c:v>1053.8557000000001</c:v>
                </c:pt>
                <c:pt idx="744">
                  <c:v>1009.1671</c:v>
                </c:pt>
                <c:pt idx="745">
                  <c:v>988.39290000000005</c:v>
                </c:pt>
                <c:pt idx="746">
                  <c:v>983.09929999999997</c:v>
                </c:pt>
                <c:pt idx="747">
                  <c:v>1022.1233999999999</c:v>
                </c:pt>
                <c:pt idx="748">
                  <c:v>1030.7324000000001</c:v>
                </c:pt>
                <c:pt idx="749">
                  <c:v>1193.4581000000001</c:v>
                </c:pt>
                <c:pt idx="750">
                  <c:v>1308.8429000000001</c:v>
                </c:pt>
                <c:pt idx="751">
                  <c:v>1405.0188000000001</c:v>
                </c:pt>
                <c:pt idx="752">
                  <c:v>1454.8382999999999</c:v>
                </c:pt>
                <c:pt idx="753">
                  <c:v>1468.9835</c:v>
                </c:pt>
                <c:pt idx="754">
                  <c:v>1475.6406999999999</c:v>
                </c:pt>
                <c:pt idx="755">
                  <c:v>1493.6058</c:v>
                </c:pt>
                <c:pt idx="756">
                  <c:v>1484.1522</c:v>
                </c:pt>
                <c:pt idx="757">
                  <c:v>1459.6257000000001</c:v>
                </c:pt>
                <c:pt idx="758">
                  <c:v>1358.6120000000001</c:v>
                </c:pt>
                <c:pt idx="759">
                  <c:v>1258.1139000000001</c:v>
                </c:pt>
                <c:pt idx="760">
                  <c:v>1325.9463000000001</c:v>
                </c:pt>
                <c:pt idx="761">
                  <c:v>1311.3298</c:v>
                </c:pt>
                <c:pt idx="762">
                  <c:v>1282.5624</c:v>
                </c:pt>
                <c:pt idx="763">
                  <c:v>1258.6346000000001</c:v>
                </c:pt>
                <c:pt idx="764">
                  <c:v>1199.2810999999999</c:v>
                </c:pt>
                <c:pt idx="765">
                  <c:v>1145.6881000000001</c:v>
                </c:pt>
                <c:pt idx="766">
                  <c:v>1107.9166</c:v>
                </c:pt>
                <c:pt idx="767">
                  <c:v>1070.4486999999999</c:v>
                </c:pt>
                <c:pt idx="768">
                  <c:v>1040.9635000000001</c:v>
                </c:pt>
                <c:pt idx="769">
                  <c:v>1019.062</c:v>
                </c:pt>
                <c:pt idx="770">
                  <c:v>1018.32263</c:v>
                </c:pt>
                <c:pt idx="771">
                  <c:v>1018.0297</c:v>
                </c:pt>
                <c:pt idx="772">
                  <c:v>1001.03754</c:v>
                </c:pt>
                <c:pt idx="773">
                  <c:v>1102.3485000000001</c:v>
                </c:pt>
                <c:pt idx="774">
                  <c:v>1212.9059999999999</c:v>
                </c:pt>
                <c:pt idx="775">
                  <c:v>1302.9612</c:v>
                </c:pt>
                <c:pt idx="776">
                  <c:v>1351.0833</c:v>
                </c:pt>
                <c:pt idx="777">
                  <c:v>1351.5628999999999</c:v>
                </c:pt>
                <c:pt idx="778">
                  <c:v>1347.5685000000001</c:v>
                </c:pt>
                <c:pt idx="779">
                  <c:v>1333.9409000000001</c:v>
                </c:pt>
                <c:pt idx="780">
                  <c:v>1337.8547000000001</c:v>
                </c:pt>
                <c:pt idx="781">
                  <c:v>1313.0817999999999</c:v>
                </c:pt>
                <c:pt idx="782">
                  <c:v>1298.2711999999999</c:v>
                </c:pt>
                <c:pt idx="783">
                  <c:v>1253.2832000000001</c:v>
                </c:pt>
                <c:pt idx="784">
                  <c:v>1332.1560999999999</c:v>
                </c:pt>
                <c:pt idx="785">
                  <c:v>1304.8035</c:v>
                </c:pt>
                <c:pt idx="786">
                  <c:v>1271.6132</c:v>
                </c:pt>
                <c:pt idx="787">
                  <c:v>1227.3259</c:v>
                </c:pt>
                <c:pt idx="788">
                  <c:v>1185.6259</c:v>
                </c:pt>
                <c:pt idx="789">
                  <c:v>1125.864</c:v>
                </c:pt>
                <c:pt idx="790">
                  <c:v>1080.4061999999999</c:v>
                </c:pt>
                <c:pt idx="791">
                  <c:v>1045.1570999999999</c:v>
                </c:pt>
                <c:pt idx="792">
                  <c:v>1027.5359000000001</c:v>
                </c:pt>
                <c:pt idx="793">
                  <c:v>1004.52374</c:v>
                </c:pt>
                <c:pt idx="794">
                  <c:v>993.43150000000003</c:v>
                </c:pt>
                <c:pt idx="795">
                  <c:v>987.81209999999999</c:v>
                </c:pt>
                <c:pt idx="796">
                  <c:v>949.19115999999997</c:v>
                </c:pt>
                <c:pt idx="797">
                  <c:v>995.60564999999997</c:v>
                </c:pt>
                <c:pt idx="798">
                  <c:v>1034.9736</c:v>
                </c:pt>
                <c:pt idx="799">
                  <c:v>1090.6406999999999</c:v>
                </c:pt>
                <c:pt idx="800">
                  <c:v>1150.194</c:v>
                </c:pt>
                <c:pt idx="801">
                  <c:v>1171.5099</c:v>
                </c:pt>
                <c:pt idx="802">
                  <c:v>1189.8721</c:v>
                </c:pt>
                <c:pt idx="803">
                  <c:v>1193.6261999999999</c:v>
                </c:pt>
                <c:pt idx="804">
                  <c:v>1180.6099999999999</c:v>
                </c:pt>
                <c:pt idx="805">
                  <c:v>1177.3661</c:v>
                </c:pt>
                <c:pt idx="806">
                  <c:v>1188.1385</c:v>
                </c:pt>
                <c:pt idx="807">
                  <c:v>1167.5998999999999</c:v>
                </c:pt>
                <c:pt idx="808">
                  <c:v>1262.7147</c:v>
                </c:pt>
                <c:pt idx="809">
                  <c:v>1267.6022</c:v>
                </c:pt>
                <c:pt idx="810">
                  <c:v>1245.7068999999999</c:v>
                </c:pt>
                <c:pt idx="811">
                  <c:v>1210.0254</c:v>
                </c:pt>
                <c:pt idx="812">
                  <c:v>1167.3171</c:v>
                </c:pt>
                <c:pt idx="813">
                  <c:v>1108.4691</c:v>
                </c:pt>
                <c:pt idx="814">
                  <c:v>1064.5626</c:v>
                </c:pt>
                <c:pt idx="815">
                  <c:v>1022.6564</c:v>
                </c:pt>
                <c:pt idx="816">
                  <c:v>1011.37054</c:v>
                </c:pt>
                <c:pt idx="817">
                  <c:v>984.70529999999997</c:v>
                </c:pt>
                <c:pt idx="818">
                  <c:v>982.75116000000003</c:v>
                </c:pt>
                <c:pt idx="819">
                  <c:v>1018.85614</c:v>
                </c:pt>
                <c:pt idx="820">
                  <c:v>1027.7366</c:v>
                </c:pt>
                <c:pt idx="821">
                  <c:v>1228.6125</c:v>
                </c:pt>
                <c:pt idx="822">
                  <c:v>1370.1193000000001</c:v>
                </c:pt>
                <c:pt idx="823">
                  <c:v>1484.2420999999999</c:v>
                </c:pt>
                <c:pt idx="824">
                  <c:v>1516.6786</c:v>
                </c:pt>
                <c:pt idx="825">
                  <c:v>1524.8396</c:v>
                </c:pt>
                <c:pt idx="826">
                  <c:v>1524.2144000000001</c:v>
                </c:pt>
                <c:pt idx="827">
                  <c:v>1536.4480000000001</c:v>
                </c:pt>
                <c:pt idx="828">
                  <c:v>1524.7494999999999</c:v>
                </c:pt>
                <c:pt idx="829">
                  <c:v>1481.2926</c:v>
                </c:pt>
                <c:pt idx="830">
                  <c:v>1391.3647000000001</c:v>
                </c:pt>
                <c:pt idx="831">
                  <c:v>1295.4119000000001</c:v>
                </c:pt>
                <c:pt idx="832">
                  <c:v>1350.7950000000001</c:v>
                </c:pt>
                <c:pt idx="833">
                  <c:v>1337.3721</c:v>
                </c:pt>
                <c:pt idx="834">
                  <c:v>1310.0528999999999</c:v>
                </c:pt>
                <c:pt idx="835">
                  <c:v>1270.0325</c:v>
                </c:pt>
                <c:pt idx="836">
                  <c:v>1218.6456000000001</c:v>
                </c:pt>
                <c:pt idx="837">
                  <c:v>1155.6144999999999</c:v>
                </c:pt>
                <c:pt idx="838">
                  <c:v>1088.4934000000001</c:v>
                </c:pt>
                <c:pt idx="839">
                  <c:v>1061.4619</c:v>
                </c:pt>
                <c:pt idx="840">
                  <c:v>1029.9811</c:v>
                </c:pt>
                <c:pt idx="841">
                  <c:v>1014.5016000000001</c:v>
                </c:pt>
                <c:pt idx="842">
                  <c:v>1010.31726</c:v>
                </c:pt>
                <c:pt idx="843">
                  <c:v>1021.1566</c:v>
                </c:pt>
                <c:pt idx="844">
                  <c:v>1030.1352999999999</c:v>
                </c:pt>
                <c:pt idx="845">
                  <c:v>1209.1170999999999</c:v>
                </c:pt>
                <c:pt idx="846">
                  <c:v>1349.0713000000001</c:v>
                </c:pt>
                <c:pt idx="847">
                  <c:v>1453.1465000000001</c:v>
                </c:pt>
                <c:pt idx="848">
                  <c:v>1485.0099</c:v>
                </c:pt>
                <c:pt idx="849">
                  <c:v>1494.7046</c:v>
                </c:pt>
                <c:pt idx="850">
                  <c:v>1493.1229000000001</c:v>
                </c:pt>
                <c:pt idx="851">
                  <c:v>1527.2689</c:v>
                </c:pt>
                <c:pt idx="852">
                  <c:v>1527.8732</c:v>
                </c:pt>
                <c:pt idx="853">
                  <c:v>1473.9670000000001</c:v>
                </c:pt>
                <c:pt idx="854">
                  <c:v>1354.7249999999999</c:v>
                </c:pt>
                <c:pt idx="855">
                  <c:v>1285.9011</c:v>
                </c:pt>
                <c:pt idx="856">
                  <c:v>1332.3103000000001</c:v>
                </c:pt>
                <c:pt idx="857">
                  <c:v>1322.9329</c:v>
                </c:pt>
                <c:pt idx="858">
                  <c:v>1316.4756</c:v>
                </c:pt>
                <c:pt idx="859">
                  <c:v>1308.9764</c:v>
                </c:pt>
                <c:pt idx="860">
                  <c:v>1242.1084000000001</c:v>
                </c:pt>
                <c:pt idx="861">
                  <c:v>1176.4375</c:v>
                </c:pt>
                <c:pt idx="862">
                  <c:v>1114.3086000000001</c:v>
                </c:pt>
                <c:pt idx="863">
                  <c:v>1072.2361000000001</c:v>
                </c:pt>
                <c:pt idx="864">
                  <c:v>1045.2738999999999</c:v>
                </c:pt>
                <c:pt idx="865">
                  <c:v>1014.1281</c:v>
                </c:pt>
                <c:pt idx="866">
                  <c:v>1016.4586</c:v>
                </c:pt>
                <c:pt idx="867">
                  <c:v>1035.2072000000001</c:v>
                </c:pt>
                <c:pt idx="868">
                  <c:v>1050.1288999999999</c:v>
                </c:pt>
                <c:pt idx="869">
                  <c:v>1234.4380000000001</c:v>
                </c:pt>
                <c:pt idx="870">
                  <c:v>1374.1914999999999</c:v>
                </c:pt>
                <c:pt idx="871">
                  <c:v>1472.4549999999999</c:v>
                </c:pt>
                <c:pt idx="872">
                  <c:v>1512.7584999999999</c:v>
                </c:pt>
                <c:pt idx="873">
                  <c:v>1517.4418000000001</c:v>
                </c:pt>
                <c:pt idx="874">
                  <c:v>1515.2965999999999</c:v>
                </c:pt>
                <c:pt idx="875">
                  <c:v>1535.962</c:v>
                </c:pt>
                <c:pt idx="876">
                  <c:v>1531.7340999999999</c:v>
                </c:pt>
                <c:pt idx="877">
                  <c:v>1490.6262999999999</c:v>
                </c:pt>
                <c:pt idx="878">
                  <c:v>1375.0162</c:v>
                </c:pt>
                <c:pt idx="879">
                  <c:v>1302.8438000000001</c:v>
                </c:pt>
                <c:pt idx="880">
                  <c:v>1357.0272</c:v>
                </c:pt>
                <c:pt idx="881">
                  <c:v>1330.5099</c:v>
                </c:pt>
                <c:pt idx="882">
                  <c:v>1297.7119</c:v>
                </c:pt>
                <c:pt idx="883">
                  <c:v>1260.1992</c:v>
                </c:pt>
                <c:pt idx="884">
                  <c:v>1210.749</c:v>
                </c:pt>
                <c:pt idx="885">
                  <c:v>1139.9447</c:v>
                </c:pt>
                <c:pt idx="886">
                  <c:v>1088.712</c:v>
                </c:pt>
                <c:pt idx="887">
                  <c:v>1062.7731000000001</c:v>
                </c:pt>
                <c:pt idx="888">
                  <c:v>1033.8610000000001</c:v>
                </c:pt>
                <c:pt idx="889">
                  <c:v>1012.55615</c:v>
                </c:pt>
                <c:pt idx="890">
                  <c:v>1013.1324</c:v>
                </c:pt>
                <c:pt idx="891">
                  <c:v>1028.1469</c:v>
                </c:pt>
                <c:pt idx="892">
                  <c:v>1028.2648999999999</c:v>
                </c:pt>
                <c:pt idx="893">
                  <c:v>1206.3897999999999</c:v>
                </c:pt>
                <c:pt idx="894">
                  <c:v>1350.3134</c:v>
                </c:pt>
                <c:pt idx="895">
                  <c:v>1461.3549</c:v>
                </c:pt>
                <c:pt idx="896">
                  <c:v>1495.7157</c:v>
                </c:pt>
                <c:pt idx="897">
                  <c:v>1506.2397000000001</c:v>
                </c:pt>
                <c:pt idx="898">
                  <c:v>1509.4038</c:v>
                </c:pt>
                <c:pt idx="899">
                  <c:v>1513.6835000000001</c:v>
                </c:pt>
                <c:pt idx="900">
                  <c:v>1499.3341</c:v>
                </c:pt>
                <c:pt idx="901">
                  <c:v>1451.9093</c:v>
                </c:pt>
                <c:pt idx="902">
                  <c:v>1354.3003000000001</c:v>
                </c:pt>
                <c:pt idx="903">
                  <c:v>1294.7949000000001</c:v>
                </c:pt>
                <c:pt idx="904">
                  <c:v>1348.0715</c:v>
                </c:pt>
                <c:pt idx="905">
                  <c:v>1319.4015999999999</c:v>
                </c:pt>
                <c:pt idx="906">
                  <c:v>1292.7373</c:v>
                </c:pt>
                <c:pt idx="907">
                  <c:v>1258.5165999999999</c:v>
                </c:pt>
                <c:pt idx="908">
                  <c:v>1196.6282000000001</c:v>
                </c:pt>
                <c:pt idx="909">
                  <c:v>1133.4982</c:v>
                </c:pt>
                <c:pt idx="910">
                  <c:v>1080.4797000000001</c:v>
                </c:pt>
                <c:pt idx="911">
                  <c:v>1057.8878</c:v>
                </c:pt>
                <c:pt idx="912">
                  <c:v>1036.0231000000001</c:v>
                </c:pt>
                <c:pt idx="913">
                  <c:v>1017.6989</c:v>
                </c:pt>
                <c:pt idx="914">
                  <c:v>1021.50665</c:v>
                </c:pt>
                <c:pt idx="915">
                  <c:v>1039.2751000000001</c:v>
                </c:pt>
                <c:pt idx="916">
                  <c:v>1047.2198000000001</c:v>
                </c:pt>
                <c:pt idx="917">
                  <c:v>1236.6521</c:v>
                </c:pt>
                <c:pt idx="918">
                  <c:v>1385.2711999999999</c:v>
                </c:pt>
                <c:pt idx="919">
                  <c:v>1478.7262000000001</c:v>
                </c:pt>
                <c:pt idx="920">
                  <c:v>1505.8425</c:v>
                </c:pt>
                <c:pt idx="921">
                  <c:v>1506.9679000000001</c:v>
                </c:pt>
                <c:pt idx="922">
                  <c:v>1503.6709000000001</c:v>
                </c:pt>
                <c:pt idx="923">
                  <c:v>1515.5531000000001</c:v>
                </c:pt>
                <c:pt idx="924">
                  <c:v>1505.0023000000001</c:v>
                </c:pt>
                <c:pt idx="925">
                  <c:v>1475.2466999999999</c:v>
                </c:pt>
                <c:pt idx="926">
                  <c:v>1382.7180000000001</c:v>
                </c:pt>
                <c:pt idx="927">
                  <c:v>1306.7871</c:v>
                </c:pt>
                <c:pt idx="928">
                  <c:v>1368.0768</c:v>
                </c:pt>
                <c:pt idx="929">
                  <c:v>1347.8046999999999</c:v>
                </c:pt>
                <c:pt idx="930">
                  <c:v>1311.0244</c:v>
                </c:pt>
                <c:pt idx="931">
                  <c:v>1265.499</c:v>
                </c:pt>
                <c:pt idx="932">
                  <c:v>1226.6267</c:v>
                </c:pt>
                <c:pt idx="933">
                  <c:v>1166.615</c:v>
                </c:pt>
                <c:pt idx="934">
                  <c:v>1111.5445999999999</c:v>
                </c:pt>
                <c:pt idx="935">
                  <c:v>1080.9429</c:v>
                </c:pt>
                <c:pt idx="936">
                  <c:v>1054.2449999999999</c:v>
                </c:pt>
                <c:pt idx="937">
                  <c:v>1034.4503</c:v>
                </c:pt>
                <c:pt idx="938">
                  <c:v>1031.7695000000001</c:v>
                </c:pt>
                <c:pt idx="939">
                  <c:v>1029.1217999999999</c:v>
                </c:pt>
                <c:pt idx="940">
                  <c:v>1025.21</c:v>
                </c:pt>
                <c:pt idx="941">
                  <c:v>1118.683</c:v>
                </c:pt>
                <c:pt idx="942">
                  <c:v>1249.8352</c:v>
                </c:pt>
                <c:pt idx="943">
                  <c:v>1312.0862999999999</c:v>
                </c:pt>
                <c:pt idx="944">
                  <c:v>1340.9834000000001</c:v>
                </c:pt>
                <c:pt idx="945">
                  <c:v>1345.2988</c:v>
                </c:pt>
                <c:pt idx="946">
                  <c:v>1319.8425</c:v>
                </c:pt>
                <c:pt idx="947">
                  <c:v>1306.3959</c:v>
                </c:pt>
                <c:pt idx="948">
                  <c:v>1310.9327000000001</c:v>
                </c:pt>
                <c:pt idx="949">
                  <c:v>1294.0155</c:v>
                </c:pt>
                <c:pt idx="950">
                  <c:v>1288.682</c:v>
                </c:pt>
                <c:pt idx="951">
                  <c:v>1261.7465999999999</c:v>
                </c:pt>
                <c:pt idx="952">
                  <c:v>1310.8317999999999</c:v>
                </c:pt>
                <c:pt idx="953">
                  <c:v>1305.4780000000001</c:v>
                </c:pt>
                <c:pt idx="954">
                  <c:v>1284.1738</c:v>
                </c:pt>
                <c:pt idx="955">
                  <c:v>1243.0983000000001</c:v>
                </c:pt>
                <c:pt idx="956">
                  <c:v>1194.6797999999999</c:v>
                </c:pt>
                <c:pt idx="957">
                  <c:v>1144.6238000000001</c:v>
                </c:pt>
                <c:pt idx="958">
                  <c:v>1093.8140000000001</c:v>
                </c:pt>
                <c:pt idx="959">
                  <c:v>1058.4375</c:v>
                </c:pt>
                <c:pt idx="960">
                  <c:v>1033.9054000000001</c:v>
                </c:pt>
                <c:pt idx="961">
                  <c:v>1018.5069</c:v>
                </c:pt>
                <c:pt idx="962">
                  <c:v>1010.8871</c:v>
                </c:pt>
                <c:pt idx="963">
                  <c:v>1006.7646999999999</c:v>
                </c:pt>
                <c:pt idx="964">
                  <c:v>984.09580000000005</c:v>
                </c:pt>
                <c:pt idx="965">
                  <c:v>1019.0442</c:v>
                </c:pt>
                <c:pt idx="966">
                  <c:v>1066.1415999999999</c:v>
                </c:pt>
                <c:pt idx="967">
                  <c:v>1099.9971</c:v>
                </c:pt>
                <c:pt idx="968">
                  <c:v>1155.1382000000001</c:v>
                </c:pt>
                <c:pt idx="969">
                  <c:v>1173.4358</c:v>
                </c:pt>
                <c:pt idx="970">
                  <c:v>1186.5305000000001</c:v>
                </c:pt>
                <c:pt idx="971">
                  <c:v>1192.6804</c:v>
                </c:pt>
                <c:pt idx="972">
                  <c:v>1182.2561000000001</c:v>
                </c:pt>
                <c:pt idx="973">
                  <c:v>1175.7507000000001</c:v>
                </c:pt>
                <c:pt idx="974">
                  <c:v>1186.4801</c:v>
                </c:pt>
                <c:pt idx="975">
                  <c:v>1170.5431000000001</c:v>
                </c:pt>
                <c:pt idx="976">
                  <c:v>1245.7647999999999</c:v>
                </c:pt>
                <c:pt idx="977">
                  <c:v>1253.5840000000001</c:v>
                </c:pt>
                <c:pt idx="978">
                  <c:v>1245.5990999999999</c:v>
                </c:pt>
                <c:pt idx="979">
                  <c:v>1222.7733000000001</c:v>
                </c:pt>
                <c:pt idx="980">
                  <c:v>1183.8052</c:v>
                </c:pt>
                <c:pt idx="981">
                  <c:v>1126.2523000000001</c:v>
                </c:pt>
                <c:pt idx="982">
                  <c:v>1077.3208</c:v>
                </c:pt>
                <c:pt idx="983">
                  <c:v>1040.9463000000001</c:v>
                </c:pt>
                <c:pt idx="984">
                  <c:v>1027.9450999999999</c:v>
                </c:pt>
                <c:pt idx="985">
                  <c:v>1013.4065000000001</c:v>
                </c:pt>
                <c:pt idx="986">
                  <c:v>1016.7461</c:v>
                </c:pt>
                <c:pt idx="987">
                  <c:v>1038.2771</c:v>
                </c:pt>
                <c:pt idx="988">
                  <c:v>1054.4694999999999</c:v>
                </c:pt>
                <c:pt idx="989">
                  <c:v>1246.0509</c:v>
                </c:pt>
                <c:pt idx="990">
                  <c:v>1376.9612999999999</c:v>
                </c:pt>
                <c:pt idx="991">
                  <c:v>1488.7572</c:v>
                </c:pt>
                <c:pt idx="992">
                  <c:v>1527.6587999999999</c:v>
                </c:pt>
                <c:pt idx="993">
                  <c:v>1544.4670000000001</c:v>
                </c:pt>
                <c:pt idx="994">
                  <c:v>1546.4848999999999</c:v>
                </c:pt>
                <c:pt idx="995">
                  <c:v>1558.721</c:v>
                </c:pt>
                <c:pt idx="996">
                  <c:v>1546.5581</c:v>
                </c:pt>
                <c:pt idx="997">
                  <c:v>1508.5942</c:v>
                </c:pt>
                <c:pt idx="998">
                  <c:v>1416.2855999999999</c:v>
                </c:pt>
                <c:pt idx="999">
                  <c:v>1307.3785</c:v>
                </c:pt>
                <c:pt idx="1000">
                  <c:v>1362.6261</c:v>
                </c:pt>
                <c:pt idx="1001">
                  <c:v>1342.6216999999999</c:v>
                </c:pt>
                <c:pt idx="1002">
                  <c:v>1315.1266000000001</c:v>
                </c:pt>
                <c:pt idx="1003">
                  <c:v>1288.4386</c:v>
                </c:pt>
                <c:pt idx="1004">
                  <c:v>1232.7798</c:v>
                </c:pt>
                <c:pt idx="1005">
                  <c:v>1170.9514999999999</c:v>
                </c:pt>
                <c:pt idx="1006">
                  <c:v>1106.9717000000001</c:v>
                </c:pt>
                <c:pt idx="1007">
                  <c:v>1072.4244000000001</c:v>
                </c:pt>
                <c:pt idx="1008">
                  <c:v>1045.8279</c:v>
                </c:pt>
                <c:pt idx="1009">
                  <c:v>1022.27637</c:v>
                </c:pt>
                <c:pt idx="1010">
                  <c:v>1025.5612000000001</c:v>
                </c:pt>
                <c:pt idx="1011">
                  <c:v>1048.0834</c:v>
                </c:pt>
                <c:pt idx="1012">
                  <c:v>1056.4849999999999</c:v>
                </c:pt>
                <c:pt idx="1013">
                  <c:v>1239.7041999999999</c:v>
                </c:pt>
                <c:pt idx="1014">
                  <c:v>1376.0631000000001</c:v>
                </c:pt>
                <c:pt idx="1015">
                  <c:v>1486.9694</c:v>
                </c:pt>
                <c:pt idx="1016">
                  <c:v>1531.6421</c:v>
                </c:pt>
                <c:pt idx="1017">
                  <c:v>1541.4436000000001</c:v>
                </c:pt>
                <c:pt idx="1018">
                  <c:v>1552.9907000000001</c:v>
                </c:pt>
                <c:pt idx="1019">
                  <c:v>1561.9983</c:v>
                </c:pt>
                <c:pt idx="1020">
                  <c:v>1544.2927999999999</c:v>
                </c:pt>
                <c:pt idx="1021">
                  <c:v>1514.8248000000001</c:v>
                </c:pt>
                <c:pt idx="1022">
                  <c:v>1422.5634</c:v>
                </c:pt>
                <c:pt idx="1023">
                  <c:v>1328.7397000000001</c:v>
                </c:pt>
                <c:pt idx="1024">
                  <c:v>1387.8505</c:v>
                </c:pt>
                <c:pt idx="1025">
                  <c:v>1375.2245</c:v>
                </c:pt>
                <c:pt idx="1026">
                  <c:v>1350.7180000000001</c:v>
                </c:pt>
                <c:pt idx="1027">
                  <c:v>1325.3658</c:v>
                </c:pt>
                <c:pt idx="1028">
                  <c:v>1252.6184000000001</c:v>
                </c:pt>
                <c:pt idx="1029">
                  <c:v>1173.6967999999999</c:v>
                </c:pt>
                <c:pt idx="1030">
                  <c:v>1120.1223</c:v>
                </c:pt>
                <c:pt idx="1031">
                  <c:v>1093.5497</c:v>
                </c:pt>
                <c:pt idx="1032">
                  <c:v>1060.1144999999999</c:v>
                </c:pt>
                <c:pt idx="1033">
                  <c:v>1043.5742</c:v>
                </c:pt>
                <c:pt idx="1034">
                  <c:v>1036.087</c:v>
                </c:pt>
                <c:pt idx="1035">
                  <c:v>1052.3811000000001</c:v>
                </c:pt>
                <c:pt idx="1036">
                  <c:v>1073.5365999999999</c:v>
                </c:pt>
                <c:pt idx="1037">
                  <c:v>1260.6780000000001</c:v>
                </c:pt>
                <c:pt idx="1038">
                  <c:v>1393.4196999999999</c:v>
                </c:pt>
                <c:pt idx="1039">
                  <c:v>1482.8467000000001</c:v>
                </c:pt>
                <c:pt idx="1040">
                  <c:v>1510.9141999999999</c:v>
                </c:pt>
                <c:pt idx="1041">
                  <c:v>1518.4797000000001</c:v>
                </c:pt>
                <c:pt idx="1042">
                  <c:v>1530.2175</c:v>
                </c:pt>
                <c:pt idx="1043">
                  <c:v>1552.2648999999999</c:v>
                </c:pt>
                <c:pt idx="1044">
                  <c:v>1539.8816999999999</c:v>
                </c:pt>
                <c:pt idx="1045">
                  <c:v>1508.5109</c:v>
                </c:pt>
                <c:pt idx="1046">
                  <c:v>1411.7393999999999</c:v>
                </c:pt>
                <c:pt idx="1047">
                  <c:v>1344.8705</c:v>
                </c:pt>
                <c:pt idx="1048">
                  <c:v>1399.3344999999999</c:v>
                </c:pt>
                <c:pt idx="1049">
                  <c:v>1375.0625</c:v>
                </c:pt>
                <c:pt idx="1050">
                  <c:v>1350.7393999999999</c:v>
                </c:pt>
                <c:pt idx="1051">
                  <c:v>1325.7891999999999</c:v>
                </c:pt>
                <c:pt idx="1052">
                  <c:v>1245.3931</c:v>
                </c:pt>
                <c:pt idx="1053">
                  <c:v>1166.3320000000001</c:v>
                </c:pt>
                <c:pt idx="1054">
                  <c:v>1112.954</c:v>
                </c:pt>
                <c:pt idx="1055">
                  <c:v>1082.8252</c:v>
                </c:pt>
                <c:pt idx="1056">
                  <c:v>1058.5103999999999</c:v>
                </c:pt>
                <c:pt idx="1057">
                  <c:v>1029.9219000000001</c:v>
                </c:pt>
                <c:pt idx="1058">
                  <c:v>1025.8892000000001</c:v>
                </c:pt>
                <c:pt idx="1059">
                  <c:v>1044.2333000000001</c:v>
                </c:pt>
                <c:pt idx="1060">
                  <c:v>1051.2266</c:v>
                </c:pt>
                <c:pt idx="1061">
                  <c:v>1242.4446</c:v>
                </c:pt>
                <c:pt idx="1062">
                  <c:v>1374.8184000000001</c:v>
                </c:pt>
                <c:pt idx="1063">
                  <c:v>1475.3276000000001</c:v>
                </c:pt>
                <c:pt idx="1064">
                  <c:v>1511.6588999999999</c:v>
                </c:pt>
                <c:pt idx="1065">
                  <c:v>1546.8296</c:v>
                </c:pt>
                <c:pt idx="1066">
                  <c:v>1548.3779999999999</c:v>
                </c:pt>
                <c:pt idx="1067">
                  <c:v>1582.1803</c:v>
                </c:pt>
                <c:pt idx="1068">
                  <c:v>1564.4102</c:v>
                </c:pt>
                <c:pt idx="1069">
                  <c:v>1515.0007000000001</c:v>
                </c:pt>
                <c:pt idx="1070">
                  <c:v>1454.1063999999999</c:v>
                </c:pt>
                <c:pt idx="1071">
                  <c:v>1344.6143</c:v>
                </c:pt>
                <c:pt idx="1072">
                  <c:v>1392.2045000000001</c:v>
                </c:pt>
                <c:pt idx="1073">
                  <c:v>1374.8376000000001</c:v>
                </c:pt>
                <c:pt idx="1074">
                  <c:v>1342.6787999999999</c:v>
                </c:pt>
                <c:pt idx="1075">
                  <c:v>1317.383</c:v>
                </c:pt>
                <c:pt idx="1076">
                  <c:v>1255.6220000000001</c:v>
                </c:pt>
                <c:pt idx="1077">
                  <c:v>1184.3837000000001</c:v>
                </c:pt>
                <c:pt idx="1078">
                  <c:v>1122.777</c:v>
                </c:pt>
                <c:pt idx="1079">
                  <c:v>1093.4807000000001</c:v>
                </c:pt>
                <c:pt idx="1080">
                  <c:v>1069.4128000000001</c:v>
                </c:pt>
                <c:pt idx="1081">
                  <c:v>1048.0552</c:v>
                </c:pt>
                <c:pt idx="1082">
                  <c:v>1047.4866</c:v>
                </c:pt>
                <c:pt idx="1083">
                  <c:v>1062.1736000000001</c:v>
                </c:pt>
                <c:pt idx="1084">
                  <c:v>1077.9299000000001</c:v>
                </c:pt>
                <c:pt idx="1085">
                  <c:v>1277.029</c:v>
                </c:pt>
                <c:pt idx="1086">
                  <c:v>1403.0028</c:v>
                </c:pt>
                <c:pt idx="1087">
                  <c:v>1496.1935000000001</c:v>
                </c:pt>
                <c:pt idx="1088">
                  <c:v>1544.6278</c:v>
                </c:pt>
                <c:pt idx="1089">
                  <c:v>1551.2393999999999</c:v>
                </c:pt>
                <c:pt idx="1090">
                  <c:v>1555.2184999999999</c:v>
                </c:pt>
                <c:pt idx="1091">
                  <c:v>1560.3761999999999</c:v>
                </c:pt>
                <c:pt idx="1092">
                  <c:v>1544.7147</c:v>
                </c:pt>
                <c:pt idx="1093">
                  <c:v>1502.7991999999999</c:v>
                </c:pt>
                <c:pt idx="1094">
                  <c:v>1404.3909000000001</c:v>
                </c:pt>
                <c:pt idx="1095">
                  <c:v>1332.5617999999999</c:v>
                </c:pt>
                <c:pt idx="1096">
                  <c:v>1392.5882999999999</c:v>
                </c:pt>
                <c:pt idx="1097">
                  <c:v>1373.3824</c:v>
                </c:pt>
                <c:pt idx="1098">
                  <c:v>1332.3423</c:v>
                </c:pt>
                <c:pt idx="1099">
                  <c:v>1293.7733000000001</c:v>
                </c:pt>
                <c:pt idx="1100">
                  <c:v>1259.1259</c:v>
                </c:pt>
                <c:pt idx="1101">
                  <c:v>1200.8569</c:v>
                </c:pt>
                <c:pt idx="1102">
                  <c:v>1155.0491999999999</c:v>
                </c:pt>
                <c:pt idx="1103">
                  <c:v>1104.4906000000001</c:v>
                </c:pt>
                <c:pt idx="1104">
                  <c:v>1079.2985000000001</c:v>
                </c:pt>
                <c:pt idx="1105">
                  <c:v>1069.1867999999999</c:v>
                </c:pt>
                <c:pt idx="1106">
                  <c:v>1046.2198000000001</c:v>
                </c:pt>
                <c:pt idx="1107">
                  <c:v>1029.7085</c:v>
                </c:pt>
                <c:pt idx="1108">
                  <c:v>1027.1466</c:v>
                </c:pt>
                <c:pt idx="1109">
                  <c:v>1108.0740000000001</c:v>
                </c:pt>
                <c:pt idx="1110">
                  <c:v>1221.912</c:v>
                </c:pt>
                <c:pt idx="1111">
                  <c:v>1294.1418000000001</c:v>
                </c:pt>
                <c:pt idx="1112">
                  <c:v>1299.9413999999999</c:v>
                </c:pt>
                <c:pt idx="1113">
                  <c:v>1330.2589</c:v>
                </c:pt>
                <c:pt idx="1114">
                  <c:v>1318.0844999999999</c:v>
                </c:pt>
                <c:pt idx="1115">
                  <c:v>1322.2529</c:v>
                </c:pt>
                <c:pt idx="1116">
                  <c:v>1328.2532000000001</c:v>
                </c:pt>
                <c:pt idx="1117">
                  <c:v>1298.1614</c:v>
                </c:pt>
                <c:pt idx="1118">
                  <c:v>1270.7837</c:v>
                </c:pt>
                <c:pt idx="1119">
                  <c:v>1243.8815999999999</c:v>
                </c:pt>
                <c:pt idx="1120">
                  <c:v>1319.1279999999999</c:v>
                </c:pt>
                <c:pt idx="1121">
                  <c:v>1304.4066</c:v>
                </c:pt>
                <c:pt idx="1122">
                  <c:v>1259.1005</c:v>
                </c:pt>
                <c:pt idx="1123">
                  <c:v>1215.299</c:v>
                </c:pt>
                <c:pt idx="1124">
                  <c:v>1177.0613000000001</c:v>
                </c:pt>
                <c:pt idx="1125">
                  <c:v>1120.2702999999999</c:v>
                </c:pt>
                <c:pt idx="1126">
                  <c:v>1066.3678</c:v>
                </c:pt>
                <c:pt idx="1127">
                  <c:v>1036.9774</c:v>
                </c:pt>
                <c:pt idx="1128">
                  <c:v>1026.0410999999999</c:v>
                </c:pt>
                <c:pt idx="1129">
                  <c:v>1000.3611</c:v>
                </c:pt>
                <c:pt idx="1130">
                  <c:v>980.6662</c:v>
                </c:pt>
                <c:pt idx="1131">
                  <c:v>976.32965000000002</c:v>
                </c:pt>
                <c:pt idx="1132">
                  <c:v>925.33439999999996</c:v>
                </c:pt>
                <c:pt idx="1133">
                  <c:v>974.33954000000006</c:v>
                </c:pt>
                <c:pt idx="1134">
                  <c:v>1026.7963999999999</c:v>
                </c:pt>
                <c:pt idx="1135">
                  <c:v>1055.2031999999999</c:v>
                </c:pt>
                <c:pt idx="1136">
                  <c:v>1114.1305</c:v>
                </c:pt>
                <c:pt idx="1137">
                  <c:v>1157.9275</c:v>
                </c:pt>
                <c:pt idx="1138">
                  <c:v>1159.1719000000001</c:v>
                </c:pt>
                <c:pt idx="1139">
                  <c:v>1173.4387999999999</c:v>
                </c:pt>
                <c:pt idx="1140">
                  <c:v>1161.5905</c:v>
                </c:pt>
                <c:pt idx="1141">
                  <c:v>1155.701</c:v>
                </c:pt>
                <c:pt idx="1142">
                  <c:v>1145.0834</c:v>
                </c:pt>
                <c:pt idx="1143">
                  <c:v>1132.8071</c:v>
                </c:pt>
                <c:pt idx="1144">
                  <c:v>1210.7240999999999</c:v>
                </c:pt>
                <c:pt idx="1145">
                  <c:v>1225.7932000000001</c:v>
                </c:pt>
                <c:pt idx="1146">
                  <c:v>1201.3302000000001</c:v>
                </c:pt>
                <c:pt idx="1147">
                  <c:v>1201.0173</c:v>
                </c:pt>
                <c:pt idx="1148">
                  <c:v>1167.1229000000001</c:v>
                </c:pt>
                <c:pt idx="1149">
                  <c:v>1103.1248000000001</c:v>
                </c:pt>
                <c:pt idx="1150">
                  <c:v>1074.2090000000001</c:v>
                </c:pt>
                <c:pt idx="1151">
                  <c:v>1028.644</c:v>
                </c:pt>
                <c:pt idx="1152">
                  <c:v>1008.5893600000001</c:v>
                </c:pt>
                <c:pt idx="1153">
                  <c:v>991.70510000000002</c:v>
                </c:pt>
                <c:pt idx="1154">
                  <c:v>968.39904999999999</c:v>
                </c:pt>
                <c:pt idx="1155">
                  <c:v>961.96624999999995</c:v>
                </c:pt>
                <c:pt idx="1156">
                  <c:v>934.63085999999998</c:v>
                </c:pt>
                <c:pt idx="1157">
                  <c:v>1075.8252</c:v>
                </c:pt>
                <c:pt idx="1158">
                  <c:v>1152.4617000000001</c:v>
                </c:pt>
                <c:pt idx="1159">
                  <c:v>1126.9043999999999</c:v>
                </c:pt>
                <c:pt idx="1160">
                  <c:v>1215.6638</c:v>
                </c:pt>
                <c:pt idx="1161">
                  <c:v>1266.7394999999999</c:v>
                </c:pt>
                <c:pt idx="1162">
                  <c:v>1293.8323</c:v>
                </c:pt>
                <c:pt idx="1163">
                  <c:v>1293.9567</c:v>
                </c:pt>
                <c:pt idx="1164">
                  <c:v>1289.1804999999999</c:v>
                </c:pt>
                <c:pt idx="1165">
                  <c:v>1255.8364999999999</c:v>
                </c:pt>
                <c:pt idx="1166">
                  <c:v>1219.3263999999999</c:v>
                </c:pt>
                <c:pt idx="1167">
                  <c:v>1169.8469</c:v>
                </c:pt>
                <c:pt idx="1168">
                  <c:v>1278.0172</c:v>
                </c:pt>
                <c:pt idx="1169">
                  <c:v>1271.6654000000001</c:v>
                </c:pt>
                <c:pt idx="1170">
                  <c:v>1271.2029</c:v>
                </c:pt>
                <c:pt idx="1171">
                  <c:v>1245.181</c:v>
                </c:pt>
                <c:pt idx="1172">
                  <c:v>1200.7501999999999</c:v>
                </c:pt>
                <c:pt idx="1173">
                  <c:v>1152.3569</c:v>
                </c:pt>
                <c:pt idx="1174">
                  <c:v>1103.4003</c:v>
                </c:pt>
                <c:pt idx="1175">
                  <c:v>1096.3992000000001</c:v>
                </c:pt>
                <c:pt idx="1176">
                  <c:v>1093.3552</c:v>
                </c:pt>
                <c:pt idx="1177">
                  <c:v>1068.8286000000001</c:v>
                </c:pt>
                <c:pt idx="1178">
                  <c:v>1048.2402</c:v>
                </c:pt>
                <c:pt idx="1179">
                  <c:v>1052.2393</c:v>
                </c:pt>
                <c:pt idx="1180">
                  <c:v>1026.4036000000001</c:v>
                </c:pt>
                <c:pt idx="1181">
                  <c:v>1174.9047</c:v>
                </c:pt>
                <c:pt idx="1182">
                  <c:v>1309.0244</c:v>
                </c:pt>
                <c:pt idx="1183">
                  <c:v>1308.1481000000001</c:v>
                </c:pt>
                <c:pt idx="1184">
                  <c:v>1393.1289999999999</c:v>
                </c:pt>
                <c:pt idx="1185">
                  <c:v>1410.6660999999999</c:v>
                </c:pt>
                <c:pt idx="1186">
                  <c:v>1434.3163</c:v>
                </c:pt>
                <c:pt idx="1187">
                  <c:v>1430.5001</c:v>
                </c:pt>
                <c:pt idx="1188">
                  <c:v>1469.1837</c:v>
                </c:pt>
                <c:pt idx="1189">
                  <c:v>1418.6703</c:v>
                </c:pt>
                <c:pt idx="1190">
                  <c:v>1318.319</c:v>
                </c:pt>
                <c:pt idx="1191">
                  <c:v>1265.6246000000001</c:v>
                </c:pt>
                <c:pt idx="1192">
                  <c:v>1332.5862999999999</c:v>
                </c:pt>
                <c:pt idx="1193">
                  <c:v>1321.1948</c:v>
                </c:pt>
                <c:pt idx="1194">
                  <c:v>1300.3979999999999</c:v>
                </c:pt>
                <c:pt idx="1195">
                  <c:v>1273.0994000000001</c:v>
                </c:pt>
                <c:pt idx="1196">
                  <c:v>1221.5690999999999</c:v>
                </c:pt>
                <c:pt idx="1197">
                  <c:v>1149.7727</c:v>
                </c:pt>
                <c:pt idx="1198">
                  <c:v>1103.3021000000001</c:v>
                </c:pt>
                <c:pt idx="1199">
                  <c:v>1076.636</c:v>
                </c:pt>
                <c:pt idx="1200">
                  <c:v>1047.6512</c:v>
                </c:pt>
                <c:pt idx="1201">
                  <c:v>1028.0806</c:v>
                </c:pt>
                <c:pt idx="1202">
                  <c:v>1021.27405</c:v>
                </c:pt>
                <c:pt idx="1203">
                  <c:v>1034.0867000000001</c:v>
                </c:pt>
                <c:pt idx="1204">
                  <c:v>1044.3995</c:v>
                </c:pt>
                <c:pt idx="1205">
                  <c:v>1218.4192</c:v>
                </c:pt>
                <c:pt idx="1206">
                  <c:v>1355.9752000000001</c:v>
                </c:pt>
                <c:pt idx="1207">
                  <c:v>1446.8128999999999</c:v>
                </c:pt>
                <c:pt idx="1208">
                  <c:v>1488.0840000000001</c:v>
                </c:pt>
                <c:pt idx="1209">
                  <c:v>1498.8334</c:v>
                </c:pt>
                <c:pt idx="1210">
                  <c:v>1510.0006000000001</c:v>
                </c:pt>
                <c:pt idx="1211">
                  <c:v>1531.0897</c:v>
                </c:pt>
                <c:pt idx="1212">
                  <c:v>1521.5723</c:v>
                </c:pt>
                <c:pt idx="1213">
                  <c:v>1494.1115</c:v>
                </c:pt>
                <c:pt idx="1214">
                  <c:v>1400.3268</c:v>
                </c:pt>
                <c:pt idx="1215">
                  <c:v>1309.6361999999999</c:v>
                </c:pt>
                <c:pt idx="1216">
                  <c:v>1366.2592</c:v>
                </c:pt>
                <c:pt idx="1217">
                  <c:v>1346.2710999999999</c:v>
                </c:pt>
                <c:pt idx="1218">
                  <c:v>1323.9268</c:v>
                </c:pt>
                <c:pt idx="1219">
                  <c:v>1280.0995</c:v>
                </c:pt>
                <c:pt idx="1220">
                  <c:v>1224.0391999999999</c:v>
                </c:pt>
                <c:pt idx="1221">
                  <c:v>1135.633</c:v>
                </c:pt>
                <c:pt idx="1222">
                  <c:v>1107.3857</c:v>
                </c:pt>
                <c:pt idx="1223">
                  <c:v>1078.2672</c:v>
                </c:pt>
                <c:pt idx="1224">
                  <c:v>1054.0977</c:v>
                </c:pt>
                <c:pt idx="1225">
                  <c:v>1024.4003</c:v>
                </c:pt>
                <c:pt idx="1226">
                  <c:v>1019.07196</c:v>
                </c:pt>
                <c:pt idx="1227">
                  <c:v>1038.0355999999999</c:v>
                </c:pt>
                <c:pt idx="1228">
                  <c:v>1045.8604</c:v>
                </c:pt>
                <c:pt idx="1229">
                  <c:v>1229.2905000000001</c:v>
                </c:pt>
                <c:pt idx="1230">
                  <c:v>1369.2877000000001</c:v>
                </c:pt>
                <c:pt idx="1231">
                  <c:v>1469.8331000000001</c:v>
                </c:pt>
                <c:pt idx="1232">
                  <c:v>1503.4319</c:v>
                </c:pt>
                <c:pt idx="1233">
                  <c:v>1522.7901999999999</c:v>
                </c:pt>
                <c:pt idx="1234">
                  <c:v>1523.7942</c:v>
                </c:pt>
                <c:pt idx="1235">
                  <c:v>1551.9702</c:v>
                </c:pt>
                <c:pt idx="1236">
                  <c:v>1551.0209</c:v>
                </c:pt>
                <c:pt idx="1237">
                  <c:v>1512.4655</c:v>
                </c:pt>
                <c:pt idx="1238">
                  <c:v>1415.1822999999999</c:v>
                </c:pt>
                <c:pt idx="1239">
                  <c:v>1327.5401999999999</c:v>
                </c:pt>
                <c:pt idx="1240">
                  <c:v>1385.9849999999999</c:v>
                </c:pt>
                <c:pt idx="1241">
                  <c:v>1370.8317999999999</c:v>
                </c:pt>
                <c:pt idx="1242">
                  <c:v>1345.6301000000001</c:v>
                </c:pt>
                <c:pt idx="1243">
                  <c:v>1297.4338</c:v>
                </c:pt>
                <c:pt idx="1244">
                  <c:v>1237.1560999999999</c:v>
                </c:pt>
                <c:pt idx="1245">
                  <c:v>1175.3933999999999</c:v>
                </c:pt>
                <c:pt idx="1246">
                  <c:v>1116.8952999999999</c:v>
                </c:pt>
                <c:pt idx="1247">
                  <c:v>1086.5968</c:v>
                </c:pt>
                <c:pt idx="1248">
                  <c:v>1062.4623999999999</c:v>
                </c:pt>
                <c:pt idx="1249">
                  <c:v>1040.0853</c:v>
                </c:pt>
                <c:pt idx="1250">
                  <c:v>1037.2022999999999</c:v>
                </c:pt>
                <c:pt idx="1251">
                  <c:v>1056.9247</c:v>
                </c:pt>
                <c:pt idx="1252">
                  <c:v>1067.0096000000001</c:v>
                </c:pt>
                <c:pt idx="1253">
                  <c:v>1246.0072</c:v>
                </c:pt>
                <c:pt idx="1254">
                  <c:v>1388.9108000000001</c:v>
                </c:pt>
                <c:pt idx="1255">
                  <c:v>1488.9779000000001</c:v>
                </c:pt>
                <c:pt idx="1256">
                  <c:v>1534.7705000000001</c:v>
                </c:pt>
                <c:pt idx="1257">
                  <c:v>1546.3832</c:v>
                </c:pt>
                <c:pt idx="1258">
                  <c:v>1553.4706000000001</c:v>
                </c:pt>
                <c:pt idx="1259">
                  <c:v>1567.5632000000001</c:v>
                </c:pt>
                <c:pt idx="1260">
                  <c:v>1569.4983999999999</c:v>
                </c:pt>
                <c:pt idx="1261">
                  <c:v>1533.6719000000001</c:v>
                </c:pt>
                <c:pt idx="1262">
                  <c:v>1433.0329999999999</c:v>
                </c:pt>
                <c:pt idx="1263">
                  <c:v>1346.6484</c:v>
                </c:pt>
                <c:pt idx="1264">
                  <c:v>1409.7943</c:v>
                </c:pt>
                <c:pt idx="1265">
                  <c:v>1389.5220999999999</c:v>
                </c:pt>
                <c:pt idx="1266">
                  <c:v>1361.9384</c:v>
                </c:pt>
                <c:pt idx="1267">
                  <c:v>1325.5588</c:v>
                </c:pt>
                <c:pt idx="1268">
                  <c:v>1277.3399999999999</c:v>
                </c:pt>
                <c:pt idx="1269">
                  <c:v>1216.9242999999999</c:v>
                </c:pt>
                <c:pt idx="1270">
                  <c:v>1153.8248000000001</c:v>
                </c:pt>
                <c:pt idx="1271">
                  <c:v>1109.1384</c:v>
                </c:pt>
                <c:pt idx="1272">
                  <c:v>1075.5315000000001</c:v>
                </c:pt>
                <c:pt idx="1273">
                  <c:v>1056.2317</c:v>
                </c:pt>
                <c:pt idx="1274">
                  <c:v>1047.0215000000001</c:v>
                </c:pt>
                <c:pt idx="1275">
                  <c:v>1034.0486000000001</c:v>
                </c:pt>
                <c:pt idx="1276">
                  <c:v>1033.2538999999999</c:v>
                </c:pt>
                <c:pt idx="1277">
                  <c:v>1140.6827000000001</c:v>
                </c:pt>
                <c:pt idx="1278">
                  <c:v>1266.884</c:v>
                </c:pt>
                <c:pt idx="1279">
                  <c:v>1363.0215000000001</c:v>
                </c:pt>
                <c:pt idx="1280">
                  <c:v>1393.9473</c:v>
                </c:pt>
                <c:pt idx="1281">
                  <c:v>1382.1292000000001</c:v>
                </c:pt>
                <c:pt idx="1282">
                  <c:v>1372.89</c:v>
                </c:pt>
                <c:pt idx="1283">
                  <c:v>1362.5243</c:v>
                </c:pt>
                <c:pt idx="1284">
                  <c:v>1357.6289999999999</c:v>
                </c:pt>
                <c:pt idx="1285">
                  <c:v>1334.4244000000001</c:v>
                </c:pt>
                <c:pt idx="1286">
                  <c:v>1308.0048999999999</c:v>
                </c:pt>
                <c:pt idx="1287">
                  <c:v>1288.0344</c:v>
                </c:pt>
                <c:pt idx="1288">
                  <c:v>1357.8304000000001</c:v>
                </c:pt>
                <c:pt idx="1289">
                  <c:v>1342.758</c:v>
                </c:pt>
                <c:pt idx="1290">
                  <c:v>1316.2329</c:v>
                </c:pt>
                <c:pt idx="1291">
                  <c:v>1273.2677000000001</c:v>
                </c:pt>
                <c:pt idx="1292">
                  <c:v>1227.4952000000001</c:v>
                </c:pt>
                <c:pt idx="1293">
                  <c:v>1164.9961000000001</c:v>
                </c:pt>
                <c:pt idx="1294">
                  <c:v>1105.2311999999999</c:v>
                </c:pt>
                <c:pt idx="1295">
                  <c:v>1074.2184999999999</c:v>
                </c:pt>
                <c:pt idx="1296">
                  <c:v>1053.5119999999999</c:v>
                </c:pt>
                <c:pt idx="1297">
                  <c:v>1039.6221</c:v>
                </c:pt>
                <c:pt idx="1298">
                  <c:v>1023.29974</c:v>
                </c:pt>
                <c:pt idx="1299">
                  <c:v>1006.82043</c:v>
                </c:pt>
                <c:pt idx="1300">
                  <c:v>981.43560000000002</c:v>
                </c:pt>
                <c:pt idx="1301">
                  <c:v>1026.9274</c:v>
                </c:pt>
                <c:pt idx="1302">
                  <c:v>1062.521</c:v>
                </c:pt>
                <c:pt idx="1303">
                  <c:v>1094.5930000000001</c:v>
                </c:pt>
                <c:pt idx="1304">
                  <c:v>1151.6445000000001</c:v>
                </c:pt>
                <c:pt idx="1305">
                  <c:v>1183.3983000000001</c:v>
                </c:pt>
                <c:pt idx="1306">
                  <c:v>1189.9508000000001</c:v>
                </c:pt>
                <c:pt idx="1307">
                  <c:v>1217.5306</c:v>
                </c:pt>
                <c:pt idx="1308">
                  <c:v>1204.3128999999999</c:v>
                </c:pt>
                <c:pt idx="1309">
                  <c:v>1190.116</c:v>
                </c:pt>
                <c:pt idx="1310">
                  <c:v>1191.0396000000001</c:v>
                </c:pt>
                <c:pt idx="1311">
                  <c:v>1184.7837999999999</c:v>
                </c:pt>
                <c:pt idx="1312">
                  <c:v>1282.8922</c:v>
                </c:pt>
                <c:pt idx="1313">
                  <c:v>1295.7822000000001</c:v>
                </c:pt>
                <c:pt idx="1314">
                  <c:v>1291.8523</c:v>
                </c:pt>
                <c:pt idx="1315">
                  <c:v>1265.2294999999999</c:v>
                </c:pt>
                <c:pt idx="1316">
                  <c:v>1221.5408</c:v>
                </c:pt>
                <c:pt idx="1317">
                  <c:v>1148.9304</c:v>
                </c:pt>
                <c:pt idx="1318">
                  <c:v>1094.2050999999999</c:v>
                </c:pt>
                <c:pt idx="1319">
                  <c:v>1064.4821999999999</c:v>
                </c:pt>
                <c:pt idx="1320">
                  <c:v>1041.0809999999999</c:v>
                </c:pt>
                <c:pt idx="1321">
                  <c:v>1017.45996</c:v>
                </c:pt>
                <c:pt idx="1322">
                  <c:v>1017.6442</c:v>
                </c:pt>
                <c:pt idx="1323">
                  <c:v>1048.9435000000001</c:v>
                </c:pt>
                <c:pt idx="1324">
                  <c:v>1059.4621999999999</c:v>
                </c:pt>
                <c:pt idx="1325">
                  <c:v>1259.5609999999999</c:v>
                </c:pt>
                <c:pt idx="1326">
                  <c:v>1404.76</c:v>
                </c:pt>
                <c:pt idx="1327">
                  <c:v>1503.5847000000001</c:v>
                </c:pt>
                <c:pt idx="1328">
                  <c:v>1553.2899</c:v>
                </c:pt>
                <c:pt idx="1329">
                  <c:v>1570.8431</c:v>
                </c:pt>
                <c:pt idx="1330">
                  <c:v>1575.7422999999999</c:v>
                </c:pt>
                <c:pt idx="1331">
                  <c:v>1585.0526</c:v>
                </c:pt>
                <c:pt idx="1332">
                  <c:v>1581.7421999999999</c:v>
                </c:pt>
                <c:pt idx="1333">
                  <c:v>1549.204</c:v>
                </c:pt>
                <c:pt idx="1334">
                  <c:v>1452.19</c:v>
                </c:pt>
                <c:pt idx="1335">
                  <c:v>1349.6397999999999</c:v>
                </c:pt>
                <c:pt idx="1336">
                  <c:v>1415.5732</c:v>
                </c:pt>
                <c:pt idx="1337">
                  <c:v>1386.1420000000001</c:v>
                </c:pt>
                <c:pt idx="1338">
                  <c:v>1355.9847</c:v>
                </c:pt>
                <c:pt idx="1339">
                  <c:v>1313.9706000000001</c:v>
                </c:pt>
                <c:pt idx="1340">
                  <c:v>1257.7671</c:v>
                </c:pt>
                <c:pt idx="1341">
                  <c:v>1193.4541999999999</c:v>
                </c:pt>
                <c:pt idx="1342">
                  <c:v>1136.0954999999999</c:v>
                </c:pt>
                <c:pt idx="1343">
                  <c:v>1110.0385000000001</c:v>
                </c:pt>
                <c:pt idx="1344">
                  <c:v>1085.9097999999999</c:v>
                </c:pt>
                <c:pt idx="1345">
                  <c:v>1070.998</c:v>
                </c:pt>
                <c:pt idx="1346">
                  <c:v>1071.6849999999999</c:v>
                </c:pt>
                <c:pt idx="1347">
                  <c:v>1081.7943</c:v>
                </c:pt>
                <c:pt idx="1348">
                  <c:v>1106.4086</c:v>
                </c:pt>
                <c:pt idx="1349">
                  <c:v>1320.5659000000001</c:v>
                </c:pt>
                <c:pt idx="1350">
                  <c:v>1447.1305</c:v>
                </c:pt>
                <c:pt idx="1351">
                  <c:v>1527.0562</c:v>
                </c:pt>
                <c:pt idx="1352">
                  <c:v>1575.4331</c:v>
                </c:pt>
                <c:pt idx="1353">
                  <c:v>1555.2760000000001</c:v>
                </c:pt>
                <c:pt idx="1354">
                  <c:v>1554.0755999999999</c:v>
                </c:pt>
                <c:pt idx="1355">
                  <c:v>1586.2347</c:v>
                </c:pt>
                <c:pt idx="1356">
                  <c:v>1578.7324000000001</c:v>
                </c:pt>
                <c:pt idx="1357">
                  <c:v>1530.8104000000001</c:v>
                </c:pt>
                <c:pt idx="1358">
                  <c:v>1428.9776999999999</c:v>
                </c:pt>
                <c:pt idx="1359">
                  <c:v>1335.5382999999999</c:v>
                </c:pt>
                <c:pt idx="1360">
                  <c:v>1400.7239</c:v>
                </c:pt>
                <c:pt idx="1361">
                  <c:v>1382.4967999999999</c:v>
                </c:pt>
                <c:pt idx="1362">
                  <c:v>1353.883</c:v>
                </c:pt>
                <c:pt idx="1363">
                  <c:v>1315.1001000000001</c:v>
                </c:pt>
                <c:pt idx="1364">
                  <c:v>1241.5346999999999</c:v>
                </c:pt>
                <c:pt idx="1365">
                  <c:v>1159.2683</c:v>
                </c:pt>
                <c:pt idx="1366">
                  <c:v>1116.0787</c:v>
                </c:pt>
                <c:pt idx="1367">
                  <c:v>1086.7366</c:v>
                </c:pt>
                <c:pt idx="1368">
                  <c:v>1062.7632000000001</c:v>
                </c:pt>
                <c:pt idx="1369">
                  <c:v>1037.8877</c:v>
                </c:pt>
                <c:pt idx="1370">
                  <c:v>1027.24</c:v>
                </c:pt>
                <c:pt idx="1371">
                  <c:v>1052.4486999999999</c:v>
                </c:pt>
                <c:pt idx="1372">
                  <c:v>1070.2092</c:v>
                </c:pt>
                <c:pt idx="1373">
                  <c:v>1249.6963000000001</c:v>
                </c:pt>
                <c:pt idx="1374">
                  <c:v>1374.1267</c:v>
                </c:pt>
                <c:pt idx="1375">
                  <c:v>1485.671</c:v>
                </c:pt>
                <c:pt idx="1376">
                  <c:v>1518.6514</c:v>
                </c:pt>
                <c:pt idx="1377">
                  <c:v>1525.2745</c:v>
                </c:pt>
                <c:pt idx="1378">
                  <c:v>1532.0988</c:v>
                </c:pt>
                <c:pt idx="1379">
                  <c:v>1565.4734000000001</c:v>
                </c:pt>
                <c:pt idx="1380">
                  <c:v>1557.1738</c:v>
                </c:pt>
                <c:pt idx="1381">
                  <c:v>1510.8172999999999</c:v>
                </c:pt>
                <c:pt idx="1382">
                  <c:v>1408.5715</c:v>
                </c:pt>
                <c:pt idx="1383">
                  <c:v>1333.7103999999999</c:v>
                </c:pt>
                <c:pt idx="1384">
                  <c:v>1388.2588000000001</c:v>
                </c:pt>
                <c:pt idx="1385">
                  <c:v>1375.606</c:v>
                </c:pt>
                <c:pt idx="1386">
                  <c:v>1352.6014</c:v>
                </c:pt>
                <c:pt idx="1387">
                  <c:v>1324.7289000000001</c:v>
                </c:pt>
                <c:pt idx="1388">
                  <c:v>1251.0298</c:v>
                </c:pt>
                <c:pt idx="1389">
                  <c:v>1164.0174999999999</c:v>
                </c:pt>
                <c:pt idx="1390">
                  <c:v>1116.5527</c:v>
                </c:pt>
                <c:pt idx="1391">
                  <c:v>1090.4794999999999</c:v>
                </c:pt>
                <c:pt idx="1392">
                  <c:v>1059.0424</c:v>
                </c:pt>
                <c:pt idx="1393">
                  <c:v>1035.1486</c:v>
                </c:pt>
                <c:pt idx="1394">
                  <c:v>1031.5752</c:v>
                </c:pt>
                <c:pt idx="1395">
                  <c:v>1045.4911</c:v>
                </c:pt>
                <c:pt idx="1396">
                  <c:v>1058.2228</c:v>
                </c:pt>
                <c:pt idx="1397">
                  <c:v>1260.6885</c:v>
                </c:pt>
                <c:pt idx="1398">
                  <c:v>1376.1699000000001</c:v>
                </c:pt>
                <c:pt idx="1399">
                  <c:v>1464.4132999999999</c:v>
                </c:pt>
                <c:pt idx="1400">
                  <c:v>1514.5939000000001</c:v>
                </c:pt>
                <c:pt idx="1401">
                  <c:v>1522.0481</c:v>
                </c:pt>
                <c:pt idx="1402">
                  <c:v>1526.3036999999999</c:v>
                </c:pt>
                <c:pt idx="1403">
                  <c:v>1544.3679999999999</c:v>
                </c:pt>
                <c:pt idx="1404">
                  <c:v>1537.0527</c:v>
                </c:pt>
                <c:pt idx="1405">
                  <c:v>1509.5015000000001</c:v>
                </c:pt>
                <c:pt idx="1406">
                  <c:v>1412.1573000000001</c:v>
                </c:pt>
                <c:pt idx="1407">
                  <c:v>1324.1459</c:v>
                </c:pt>
                <c:pt idx="1408">
                  <c:v>1375.3722</c:v>
                </c:pt>
                <c:pt idx="1409">
                  <c:v>1351.8829000000001</c:v>
                </c:pt>
                <c:pt idx="1410">
                  <c:v>1325.4929999999999</c:v>
                </c:pt>
                <c:pt idx="1411">
                  <c:v>1291.3077000000001</c:v>
                </c:pt>
                <c:pt idx="1412">
                  <c:v>1223.7222999999999</c:v>
                </c:pt>
                <c:pt idx="1413">
                  <c:v>1166.9975999999999</c:v>
                </c:pt>
                <c:pt idx="1414">
                  <c:v>1114.5287000000001</c:v>
                </c:pt>
                <c:pt idx="1415">
                  <c:v>1080.4049</c:v>
                </c:pt>
                <c:pt idx="1416">
                  <c:v>1056.7041999999999</c:v>
                </c:pt>
                <c:pt idx="1417">
                  <c:v>1031.4219000000001</c:v>
                </c:pt>
                <c:pt idx="1418">
                  <c:v>1028.4713999999999</c:v>
                </c:pt>
                <c:pt idx="1419">
                  <c:v>1046.4893</c:v>
                </c:pt>
                <c:pt idx="1420">
                  <c:v>1060.9187999999999</c:v>
                </c:pt>
                <c:pt idx="1421">
                  <c:v>1248.6660999999999</c:v>
                </c:pt>
                <c:pt idx="1422">
                  <c:v>1393.6555000000001</c:v>
                </c:pt>
                <c:pt idx="1423">
                  <c:v>1486.0197000000001</c:v>
                </c:pt>
                <c:pt idx="1424">
                  <c:v>1529.0168000000001</c:v>
                </c:pt>
                <c:pt idx="1425">
                  <c:v>1532.6061999999999</c:v>
                </c:pt>
                <c:pt idx="1426">
                  <c:v>1528.3516</c:v>
                </c:pt>
                <c:pt idx="1427">
                  <c:v>1540.0576000000001</c:v>
                </c:pt>
                <c:pt idx="1428">
                  <c:v>1522.7035000000001</c:v>
                </c:pt>
                <c:pt idx="1429">
                  <c:v>1489.2197000000001</c:v>
                </c:pt>
                <c:pt idx="1430">
                  <c:v>1395.1952000000001</c:v>
                </c:pt>
                <c:pt idx="1431">
                  <c:v>1302.8952999999999</c:v>
                </c:pt>
                <c:pt idx="1432">
                  <c:v>1376.0054</c:v>
                </c:pt>
                <c:pt idx="1433">
                  <c:v>1361.1197999999999</c:v>
                </c:pt>
                <c:pt idx="1434">
                  <c:v>1317.6882000000001</c:v>
                </c:pt>
                <c:pt idx="1435">
                  <c:v>1292.8877</c:v>
                </c:pt>
                <c:pt idx="1436">
                  <c:v>1235.9423999999999</c:v>
                </c:pt>
                <c:pt idx="1437">
                  <c:v>1191.395</c:v>
                </c:pt>
                <c:pt idx="1438">
                  <c:v>1132.3302000000001</c:v>
                </c:pt>
                <c:pt idx="1439">
                  <c:v>1096.0798</c:v>
                </c:pt>
                <c:pt idx="1440">
                  <c:v>1066.8892000000001</c:v>
                </c:pt>
                <c:pt idx="1441">
                  <c:v>1057.0695000000001</c:v>
                </c:pt>
                <c:pt idx="1442">
                  <c:v>1047.778</c:v>
                </c:pt>
                <c:pt idx="1443">
                  <c:v>1040.2295999999999</c:v>
                </c:pt>
                <c:pt idx="1444">
                  <c:v>1030.0891999999999</c:v>
                </c:pt>
                <c:pt idx="1445">
                  <c:v>1126.4278999999999</c:v>
                </c:pt>
                <c:pt idx="1446">
                  <c:v>1261.873</c:v>
                </c:pt>
                <c:pt idx="1447">
                  <c:v>1336.3720000000001</c:v>
                </c:pt>
                <c:pt idx="1448">
                  <c:v>1370.7648999999999</c:v>
                </c:pt>
                <c:pt idx="1449">
                  <c:v>1365.9854</c:v>
                </c:pt>
                <c:pt idx="1450">
                  <c:v>1350.3297</c:v>
                </c:pt>
                <c:pt idx="1451">
                  <c:v>1342.0033000000001</c:v>
                </c:pt>
                <c:pt idx="1452">
                  <c:v>1332.9095</c:v>
                </c:pt>
                <c:pt idx="1453">
                  <c:v>1322.1223</c:v>
                </c:pt>
                <c:pt idx="1454">
                  <c:v>1304.0876000000001</c:v>
                </c:pt>
                <c:pt idx="1455">
                  <c:v>1279.2284</c:v>
                </c:pt>
                <c:pt idx="1456">
                  <c:v>1350.7507000000001</c:v>
                </c:pt>
                <c:pt idx="1457">
                  <c:v>1337.9818</c:v>
                </c:pt>
                <c:pt idx="1458">
                  <c:v>1305.5107</c:v>
                </c:pt>
                <c:pt idx="1459">
                  <c:v>1259.8335999999999</c:v>
                </c:pt>
                <c:pt idx="1460">
                  <c:v>1218.3412000000001</c:v>
                </c:pt>
                <c:pt idx="1461">
                  <c:v>1147.6484</c:v>
                </c:pt>
                <c:pt idx="1462">
                  <c:v>1098.7815000000001</c:v>
                </c:pt>
                <c:pt idx="1463">
                  <c:v>1070.2311</c:v>
                </c:pt>
                <c:pt idx="1464">
                  <c:v>1046.3942999999999</c:v>
                </c:pt>
                <c:pt idx="1465">
                  <c:v>1028.4973</c:v>
                </c:pt>
                <c:pt idx="1466">
                  <c:v>1019.11</c:v>
                </c:pt>
                <c:pt idx="1467">
                  <c:v>1016.1312</c:v>
                </c:pt>
                <c:pt idx="1468">
                  <c:v>975.07683999999995</c:v>
                </c:pt>
                <c:pt idx="1469">
                  <c:v>1026.2081000000001</c:v>
                </c:pt>
                <c:pt idx="1470">
                  <c:v>1057.0591999999999</c:v>
                </c:pt>
                <c:pt idx="1471">
                  <c:v>1098.2335</c:v>
                </c:pt>
                <c:pt idx="1472">
                  <c:v>1145.8463999999999</c:v>
                </c:pt>
                <c:pt idx="1473">
                  <c:v>1173.1328000000001</c:v>
                </c:pt>
                <c:pt idx="1474">
                  <c:v>1190.3933999999999</c:v>
                </c:pt>
                <c:pt idx="1475">
                  <c:v>1203.7041999999999</c:v>
                </c:pt>
                <c:pt idx="1476">
                  <c:v>1193.9860000000001</c:v>
                </c:pt>
                <c:pt idx="1477">
                  <c:v>1179.72</c:v>
                </c:pt>
                <c:pt idx="1478">
                  <c:v>1186.2655999999999</c:v>
                </c:pt>
                <c:pt idx="1479">
                  <c:v>1189.9367999999999</c:v>
                </c:pt>
                <c:pt idx="1480">
                  <c:v>1269.9191000000001</c:v>
                </c:pt>
                <c:pt idx="1481">
                  <c:v>1294.7393</c:v>
                </c:pt>
                <c:pt idx="1482">
                  <c:v>1279.8474000000001</c:v>
                </c:pt>
                <c:pt idx="1483">
                  <c:v>1264.5377000000001</c:v>
                </c:pt>
                <c:pt idx="1484">
                  <c:v>1227.1603</c:v>
                </c:pt>
                <c:pt idx="1485">
                  <c:v>1155.7091</c:v>
                </c:pt>
                <c:pt idx="1486">
                  <c:v>1107.0331000000001</c:v>
                </c:pt>
                <c:pt idx="1487">
                  <c:v>1068.7270000000001</c:v>
                </c:pt>
                <c:pt idx="1488">
                  <c:v>1037.9656</c:v>
                </c:pt>
                <c:pt idx="1489">
                  <c:v>1013.61224</c:v>
                </c:pt>
                <c:pt idx="1490">
                  <c:v>996.37463000000002</c:v>
                </c:pt>
                <c:pt idx="1491">
                  <c:v>1015.6039</c:v>
                </c:pt>
                <c:pt idx="1492">
                  <c:v>1002.71124</c:v>
                </c:pt>
                <c:pt idx="1493">
                  <c:v>1084.8531</c:v>
                </c:pt>
                <c:pt idx="1494">
                  <c:v>1162.018</c:v>
                </c:pt>
                <c:pt idx="1495">
                  <c:v>1209.5812000000001</c:v>
                </c:pt>
                <c:pt idx="1496">
                  <c:v>1252.8076000000001</c:v>
                </c:pt>
                <c:pt idx="1497">
                  <c:v>1238.8040000000001</c:v>
                </c:pt>
                <c:pt idx="1498">
                  <c:v>1241.5634</c:v>
                </c:pt>
                <c:pt idx="1499">
                  <c:v>1251.2247</c:v>
                </c:pt>
                <c:pt idx="1500">
                  <c:v>1249.2981</c:v>
                </c:pt>
                <c:pt idx="1501">
                  <c:v>1233.5723</c:v>
                </c:pt>
                <c:pt idx="1502">
                  <c:v>1186.6226999999999</c:v>
                </c:pt>
                <c:pt idx="1503">
                  <c:v>1200.4974</c:v>
                </c:pt>
                <c:pt idx="1504">
                  <c:v>1251.6691000000001</c:v>
                </c:pt>
                <c:pt idx="1505">
                  <c:v>1239.0374999999999</c:v>
                </c:pt>
                <c:pt idx="1506">
                  <c:v>1230.3878</c:v>
                </c:pt>
                <c:pt idx="1507">
                  <c:v>1212.4297999999999</c:v>
                </c:pt>
                <c:pt idx="1508">
                  <c:v>1161.1243999999999</c:v>
                </c:pt>
                <c:pt idx="1509">
                  <c:v>1109.9204</c:v>
                </c:pt>
                <c:pt idx="1510">
                  <c:v>1065.0244</c:v>
                </c:pt>
                <c:pt idx="1511">
                  <c:v>1039.1244999999999</c:v>
                </c:pt>
                <c:pt idx="1512">
                  <c:v>1024.2170000000001</c:v>
                </c:pt>
                <c:pt idx="1513">
                  <c:v>1002.01953</c:v>
                </c:pt>
                <c:pt idx="1514">
                  <c:v>995.10724000000005</c:v>
                </c:pt>
                <c:pt idx="1515">
                  <c:v>1003.96387</c:v>
                </c:pt>
                <c:pt idx="1516">
                  <c:v>972.05139999999994</c:v>
                </c:pt>
                <c:pt idx="1517">
                  <c:v>996.77049999999997</c:v>
                </c:pt>
                <c:pt idx="1518">
                  <c:v>1023.1564</c:v>
                </c:pt>
                <c:pt idx="1519">
                  <c:v>1069.4755</c:v>
                </c:pt>
                <c:pt idx="1520">
                  <c:v>1078.6232</c:v>
                </c:pt>
                <c:pt idx="1521">
                  <c:v>1081.4083000000001</c:v>
                </c:pt>
                <c:pt idx="1522">
                  <c:v>1063.3556000000001</c:v>
                </c:pt>
                <c:pt idx="1523">
                  <c:v>1072.1023</c:v>
                </c:pt>
                <c:pt idx="1524">
                  <c:v>1074.6484</c:v>
                </c:pt>
                <c:pt idx="1525">
                  <c:v>1078.5948000000001</c:v>
                </c:pt>
                <c:pt idx="1526">
                  <c:v>1077.4806000000001</c:v>
                </c:pt>
                <c:pt idx="1527">
                  <c:v>1108.5985000000001</c:v>
                </c:pt>
                <c:pt idx="1528">
                  <c:v>1181.0344</c:v>
                </c:pt>
                <c:pt idx="1529">
                  <c:v>1181.2726</c:v>
                </c:pt>
                <c:pt idx="1530">
                  <c:v>1170.1171999999999</c:v>
                </c:pt>
                <c:pt idx="1531">
                  <c:v>1155.4789000000001</c:v>
                </c:pt>
                <c:pt idx="1532">
                  <c:v>1129.5731000000001</c:v>
                </c:pt>
                <c:pt idx="1533">
                  <c:v>1090.4549999999999</c:v>
                </c:pt>
                <c:pt idx="1534">
                  <c:v>1047.3949</c:v>
                </c:pt>
                <c:pt idx="1535">
                  <c:v>1023.33716</c:v>
                </c:pt>
                <c:pt idx="1536">
                  <c:v>1007.82</c:v>
                </c:pt>
                <c:pt idx="1537">
                  <c:v>999.47704999999996</c:v>
                </c:pt>
                <c:pt idx="1538">
                  <c:v>984.24505999999997</c:v>
                </c:pt>
                <c:pt idx="1539">
                  <c:v>994.08590000000004</c:v>
                </c:pt>
                <c:pt idx="1540">
                  <c:v>957.24540000000002</c:v>
                </c:pt>
                <c:pt idx="1541">
                  <c:v>1014.8388</c:v>
                </c:pt>
                <c:pt idx="1542">
                  <c:v>1058.9839999999999</c:v>
                </c:pt>
                <c:pt idx="1543">
                  <c:v>1155.0742</c:v>
                </c:pt>
                <c:pt idx="1544">
                  <c:v>1247.1886999999999</c:v>
                </c:pt>
                <c:pt idx="1545">
                  <c:v>1334.4259999999999</c:v>
                </c:pt>
                <c:pt idx="1546">
                  <c:v>1330.231</c:v>
                </c:pt>
                <c:pt idx="1547">
                  <c:v>1310.5800999999999</c:v>
                </c:pt>
                <c:pt idx="1548">
                  <c:v>1273.3910000000001</c:v>
                </c:pt>
                <c:pt idx="1549">
                  <c:v>1267.9191000000001</c:v>
                </c:pt>
                <c:pt idx="1550">
                  <c:v>1209.1608000000001</c:v>
                </c:pt>
                <c:pt idx="1551">
                  <c:v>1178.8507999999999</c:v>
                </c:pt>
                <c:pt idx="1552">
                  <c:v>1244.7283</c:v>
                </c:pt>
                <c:pt idx="1553">
                  <c:v>1243.0719999999999</c:v>
                </c:pt>
                <c:pt idx="1554">
                  <c:v>1197.1783</c:v>
                </c:pt>
                <c:pt idx="1555">
                  <c:v>1179.4096999999999</c:v>
                </c:pt>
                <c:pt idx="1556">
                  <c:v>1134.4777999999999</c:v>
                </c:pt>
                <c:pt idx="1557">
                  <c:v>1102.4199000000001</c:v>
                </c:pt>
                <c:pt idx="1558">
                  <c:v>1080.9182000000001</c:v>
                </c:pt>
                <c:pt idx="1559">
                  <c:v>1042.9028000000001</c:v>
                </c:pt>
                <c:pt idx="1560">
                  <c:v>1023.3446</c:v>
                </c:pt>
                <c:pt idx="1561">
                  <c:v>1005.9011</c:v>
                </c:pt>
                <c:pt idx="1562">
                  <c:v>1001.78467</c:v>
                </c:pt>
                <c:pt idx="1563">
                  <c:v>1019.8764</c:v>
                </c:pt>
                <c:pt idx="1564">
                  <c:v>1016.76935</c:v>
                </c:pt>
                <c:pt idx="1565">
                  <c:v>1206.4176</c:v>
                </c:pt>
                <c:pt idx="1566">
                  <c:v>1336.1337000000001</c:v>
                </c:pt>
                <c:pt idx="1567">
                  <c:v>1467.5543</c:v>
                </c:pt>
                <c:pt idx="1568">
                  <c:v>1540.3681999999999</c:v>
                </c:pt>
                <c:pt idx="1569">
                  <c:v>1543.6832999999999</c:v>
                </c:pt>
                <c:pt idx="1570">
                  <c:v>1553.1929</c:v>
                </c:pt>
                <c:pt idx="1571">
                  <c:v>1564.6215999999999</c:v>
                </c:pt>
                <c:pt idx="1572">
                  <c:v>1517.9897000000001</c:v>
                </c:pt>
                <c:pt idx="1573">
                  <c:v>1503.1351</c:v>
                </c:pt>
                <c:pt idx="1574">
                  <c:v>1410.6166000000001</c:v>
                </c:pt>
                <c:pt idx="1575">
                  <c:v>1289.9673</c:v>
                </c:pt>
                <c:pt idx="1576">
                  <c:v>1347.2574</c:v>
                </c:pt>
                <c:pt idx="1577">
                  <c:v>1335.2086999999999</c:v>
                </c:pt>
                <c:pt idx="1578">
                  <c:v>1291.2682</c:v>
                </c:pt>
                <c:pt idx="1579">
                  <c:v>1252.6144999999999</c:v>
                </c:pt>
                <c:pt idx="1580">
                  <c:v>1196.2045000000001</c:v>
                </c:pt>
                <c:pt idx="1581">
                  <c:v>1136.3232</c:v>
                </c:pt>
                <c:pt idx="1582">
                  <c:v>1112.4099000000001</c:v>
                </c:pt>
                <c:pt idx="1583">
                  <c:v>1083.1339</c:v>
                </c:pt>
                <c:pt idx="1584">
                  <c:v>1051.0311999999999</c:v>
                </c:pt>
                <c:pt idx="1585">
                  <c:v>1040.0253</c:v>
                </c:pt>
                <c:pt idx="1586">
                  <c:v>1034.4811</c:v>
                </c:pt>
                <c:pt idx="1587">
                  <c:v>1059.5890999999999</c:v>
                </c:pt>
                <c:pt idx="1588">
                  <c:v>1079.5940000000001</c:v>
                </c:pt>
                <c:pt idx="1589">
                  <c:v>1272.5105000000001</c:v>
                </c:pt>
                <c:pt idx="1590">
                  <c:v>1357.4423999999999</c:v>
                </c:pt>
                <c:pt idx="1591">
                  <c:v>1445.838</c:v>
                </c:pt>
                <c:pt idx="1592">
                  <c:v>1477.7994000000001</c:v>
                </c:pt>
                <c:pt idx="1593">
                  <c:v>1470.2338</c:v>
                </c:pt>
                <c:pt idx="1594">
                  <c:v>1477.5264</c:v>
                </c:pt>
                <c:pt idx="1595">
                  <c:v>1477.2544</c:v>
                </c:pt>
                <c:pt idx="1596">
                  <c:v>1468.0105000000001</c:v>
                </c:pt>
                <c:pt idx="1597">
                  <c:v>1434.7356</c:v>
                </c:pt>
                <c:pt idx="1598">
                  <c:v>1351.2212999999999</c:v>
                </c:pt>
                <c:pt idx="1599">
                  <c:v>1280.3176000000001</c:v>
                </c:pt>
                <c:pt idx="1600">
                  <c:v>1323.3018999999999</c:v>
                </c:pt>
                <c:pt idx="1601">
                  <c:v>1313.0471</c:v>
                </c:pt>
                <c:pt idx="1602">
                  <c:v>1277.3915999999999</c:v>
                </c:pt>
                <c:pt idx="1603">
                  <c:v>1255.2814000000001</c:v>
                </c:pt>
                <c:pt idx="1604">
                  <c:v>1199.3344999999999</c:v>
                </c:pt>
                <c:pt idx="1605">
                  <c:v>1151.8352</c:v>
                </c:pt>
                <c:pt idx="1606">
                  <c:v>1107.0785000000001</c:v>
                </c:pt>
                <c:pt idx="1607">
                  <c:v>1081.9988000000001</c:v>
                </c:pt>
                <c:pt idx="1608">
                  <c:v>1054.8323</c:v>
                </c:pt>
                <c:pt idx="1609">
                  <c:v>1048.2584999999999</c:v>
                </c:pt>
                <c:pt idx="1610">
                  <c:v>1038.3352</c:v>
                </c:pt>
                <c:pt idx="1611">
                  <c:v>1041.9364</c:v>
                </c:pt>
                <c:pt idx="1612">
                  <c:v>1028.5365999999999</c:v>
                </c:pt>
                <c:pt idx="1613">
                  <c:v>1138.3679999999999</c:v>
                </c:pt>
                <c:pt idx="1614">
                  <c:v>1248.3009</c:v>
                </c:pt>
                <c:pt idx="1615">
                  <c:v>1323.4277</c:v>
                </c:pt>
                <c:pt idx="1616">
                  <c:v>1360.395</c:v>
                </c:pt>
                <c:pt idx="1617">
                  <c:v>1358.02</c:v>
                </c:pt>
                <c:pt idx="1618">
                  <c:v>1343.5134</c:v>
                </c:pt>
                <c:pt idx="1619">
                  <c:v>1325.2079000000001</c:v>
                </c:pt>
                <c:pt idx="1620">
                  <c:v>1315.3044</c:v>
                </c:pt>
                <c:pt idx="1621">
                  <c:v>1295.4459999999999</c:v>
                </c:pt>
                <c:pt idx="1622">
                  <c:v>1290.4374</c:v>
                </c:pt>
                <c:pt idx="1623">
                  <c:v>1268.2216000000001</c:v>
                </c:pt>
                <c:pt idx="1624">
                  <c:v>1327.5248999999999</c:v>
                </c:pt>
                <c:pt idx="1625">
                  <c:v>1317.5914</c:v>
                </c:pt>
                <c:pt idx="1626">
                  <c:v>1288.9956999999999</c:v>
                </c:pt>
                <c:pt idx="1627">
                  <c:v>1241.6858999999999</c:v>
                </c:pt>
                <c:pt idx="1628">
                  <c:v>1206.2991999999999</c:v>
                </c:pt>
                <c:pt idx="1629">
                  <c:v>1145.4042999999999</c:v>
                </c:pt>
                <c:pt idx="1630">
                  <c:v>1096.2355</c:v>
                </c:pt>
                <c:pt idx="1631">
                  <c:v>1072.2026000000001</c:v>
                </c:pt>
                <c:pt idx="1632">
                  <c:v>1044.3765000000001</c:v>
                </c:pt>
                <c:pt idx="1633">
                  <c:v>1021.8159000000001</c:v>
                </c:pt>
                <c:pt idx="1634">
                  <c:v>1015.2969000000001</c:v>
                </c:pt>
                <c:pt idx="1635">
                  <c:v>1015.43695</c:v>
                </c:pt>
                <c:pt idx="1636">
                  <c:v>981.74315999999999</c:v>
                </c:pt>
                <c:pt idx="1637">
                  <c:v>1040.8116</c:v>
                </c:pt>
                <c:pt idx="1638">
                  <c:v>1069.7954</c:v>
                </c:pt>
                <c:pt idx="1639">
                  <c:v>1107.8422</c:v>
                </c:pt>
                <c:pt idx="1640">
                  <c:v>1153.7898</c:v>
                </c:pt>
                <c:pt idx="1641">
                  <c:v>1174.395</c:v>
                </c:pt>
                <c:pt idx="1642">
                  <c:v>1193.6685</c:v>
                </c:pt>
                <c:pt idx="1643">
                  <c:v>1201.0862</c:v>
                </c:pt>
                <c:pt idx="1644">
                  <c:v>1188.0225</c:v>
                </c:pt>
                <c:pt idx="1645">
                  <c:v>1185.7321999999999</c:v>
                </c:pt>
                <c:pt idx="1646">
                  <c:v>1187.0416</c:v>
                </c:pt>
                <c:pt idx="1647">
                  <c:v>1189.4505999999999</c:v>
                </c:pt>
                <c:pt idx="1648">
                  <c:v>1266.5975000000001</c:v>
                </c:pt>
                <c:pt idx="1649">
                  <c:v>1276.4667999999999</c:v>
                </c:pt>
                <c:pt idx="1650">
                  <c:v>1277.2659000000001</c:v>
                </c:pt>
                <c:pt idx="1651">
                  <c:v>1273.5254</c:v>
                </c:pt>
                <c:pt idx="1652">
                  <c:v>1224.8855000000001</c:v>
                </c:pt>
                <c:pt idx="1653">
                  <c:v>1135.7161000000001</c:v>
                </c:pt>
                <c:pt idx="1654">
                  <c:v>1109.1455000000001</c:v>
                </c:pt>
                <c:pt idx="1655">
                  <c:v>1077.8771999999999</c:v>
                </c:pt>
                <c:pt idx="1656">
                  <c:v>1057.6187</c:v>
                </c:pt>
                <c:pt idx="1657">
                  <c:v>1035.4649999999999</c:v>
                </c:pt>
                <c:pt idx="1658">
                  <c:v>1023.50525</c:v>
                </c:pt>
                <c:pt idx="1659">
                  <c:v>1050.9094</c:v>
                </c:pt>
                <c:pt idx="1660">
                  <c:v>1060.3674000000001</c:v>
                </c:pt>
                <c:pt idx="1661">
                  <c:v>1267.4739999999999</c:v>
                </c:pt>
                <c:pt idx="1662">
                  <c:v>1423.3214</c:v>
                </c:pt>
                <c:pt idx="1663">
                  <c:v>1512.3063999999999</c:v>
                </c:pt>
                <c:pt idx="1664">
                  <c:v>1565.3113000000001</c:v>
                </c:pt>
                <c:pt idx="1665">
                  <c:v>1559.2945999999999</c:v>
                </c:pt>
                <c:pt idx="1666">
                  <c:v>1570.2192</c:v>
                </c:pt>
                <c:pt idx="1667">
                  <c:v>1585.0317</c:v>
                </c:pt>
                <c:pt idx="1668">
                  <c:v>1575.0763999999999</c:v>
                </c:pt>
                <c:pt idx="1669">
                  <c:v>1518.0930000000001</c:v>
                </c:pt>
                <c:pt idx="1670">
                  <c:v>1428.3975</c:v>
                </c:pt>
                <c:pt idx="1671">
                  <c:v>1319.0636999999999</c:v>
                </c:pt>
                <c:pt idx="1672">
                  <c:v>1377.1157000000001</c:v>
                </c:pt>
                <c:pt idx="1673">
                  <c:v>1361.876</c:v>
                </c:pt>
                <c:pt idx="1674">
                  <c:v>1335.7457999999999</c:v>
                </c:pt>
                <c:pt idx="1675">
                  <c:v>1284.3667</c:v>
                </c:pt>
                <c:pt idx="1676">
                  <c:v>1212.5624</c:v>
                </c:pt>
                <c:pt idx="1677">
                  <c:v>1136.0347999999999</c:v>
                </c:pt>
                <c:pt idx="1678">
                  <c:v>1095.5781999999999</c:v>
                </c:pt>
                <c:pt idx="1679">
                  <c:v>1064.7598</c:v>
                </c:pt>
                <c:pt idx="1680">
                  <c:v>1039.2063000000001</c:v>
                </c:pt>
                <c:pt idx="1681">
                  <c:v>1028.8512000000001</c:v>
                </c:pt>
                <c:pt idx="1682">
                  <c:v>1030.2449999999999</c:v>
                </c:pt>
                <c:pt idx="1683">
                  <c:v>1048.7284999999999</c:v>
                </c:pt>
                <c:pt idx="1684">
                  <c:v>1059.4302</c:v>
                </c:pt>
                <c:pt idx="1685">
                  <c:v>1267.4114</c:v>
                </c:pt>
                <c:pt idx="1686">
                  <c:v>1397.6012000000001</c:v>
                </c:pt>
                <c:pt idx="1687">
                  <c:v>1491.7189000000001</c:v>
                </c:pt>
                <c:pt idx="1688">
                  <c:v>1535.1558</c:v>
                </c:pt>
                <c:pt idx="1689">
                  <c:v>1536.6922999999999</c:v>
                </c:pt>
                <c:pt idx="1690">
                  <c:v>1527.3667</c:v>
                </c:pt>
                <c:pt idx="1691">
                  <c:v>1538.2511</c:v>
                </c:pt>
                <c:pt idx="1692">
                  <c:v>1543.3123000000001</c:v>
                </c:pt>
                <c:pt idx="1693">
                  <c:v>1507.0546999999999</c:v>
                </c:pt>
                <c:pt idx="1694">
                  <c:v>1407.5864999999999</c:v>
                </c:pt>
                <c:pt idx="1695">
                  <c:v>1335.2539999999999</c:v>
                </c:pt>
                <c:pt idx="1696">
                  <c:v>1390.1908000000001</c:v>
                </c:pt>
                <c:pt idx="1697">
                  <c:v>1378.7408</c:v>
                </c:pt>
                <c:pt idx="1698">
                  <c:v>1355.7601</c:v>
                </c:pt>
                <c:pt idx="1699">
                  <c:v>1290.798</c:v>
                </c:pt>
                <c:pt idx="1700">
                  <c:v>1236.864</c:v>
                </c:pt>
                <c:pt idx="1701">
                  <c:v>1161.7852</c:v>
                </c:pt>
                <c:pt idx="1702">
                  <c:v>1112.5305000000001</c:v>
                </c:pt>
                <c:pt idx="1703">
                  <c:v>1079.1886999999999</c:v>
                </c:pt>
                <c:pt idx="1704">
                  <c:v>1057.2898</c:v>
                </c:pt>
                <c:pt idx="1705">
                  <c:v>1035.9349</c:v>
                </c:pt>
                <c:pt idx="1706">
                  <c:v>1029.6501000000001</c:v>
                </c:pt>
                <c:pt idx="1707">
                  <c:v>1045.3561999999999</c:v>
                </c:pt>
                <c:pt idx="1708">
                  <c:v>1050.8613</c:v>
                </c:pt>
                <c:pt idx="1709">
                  <c:v>1245.4649999999999</c:v>
                </c:pt>
                <c:pt idx="1710">
                  <c:v>1365.4329</c:v>
                </c:pt>
                <c:pt idx="1711">
                  <c:v>1442.1025</c:v>
                </c:pt>
                <c:pt idx="1712">
                  <c:v>1477.8145</c:v>
                </c:pt>
                <c:pt idx="1713">
                  <c:v>1473.2742000000001</c:v>
                </c:pt>
                <c:pt idx="1714">
                  <c:v>1473.9490000000001</c:v>
                </c:pt>
                <c:pt idx="1715">
                  <c:v>1513.4512</c:v>
                </c:pt>
                <c:pt idx="1716">
                  <c:v>1489.703</c:v>
                </c:pt>
                <c:pt idx="1717">
                  <c:v>1459.9503999999999</c:v>
                </c:pt>
                <c:pt idx="1718">
                  <c:v>1382.1533999999999</c:v>
                </c:pt>
                <c:pt idx="1719">
                  <c:v>1294.0907</c:v>
                </c:pt>
                <c:pt idx="1720">
                  <c:v>1343.6338000000001</c:v>
                </c:pt>
                <c:pt idx="1721">
                  <c:v>1327.5730000000001</c:v>
                </c:pt>
                <c:pt idx="1722">
                  <c:v>1312.7918999999999</c:v>
                </c:pt>
                <c:pt idx="1723">
                  <c:v>1270.4128000000001</c:v>
                </c:pt>
                <c:pt idx="1724">
                  <c:v>1214.4827</c:v>
                </c:pt>
                <c:pt idx="1725">
                  <c:v>1136.4763</c:v>
                </c:pt>
                <c:pt idx="1726">
                  <c:v>1099.6669999999999</c:v>
                </c:pt>
                <c:pt idx="1727">
                  <c:v>1071.7653</c:v>
                </c:pt>
                <c:pt idx="1728">
                  <c:v>1037.5971999999999</c:v>
                </c:pt>
                <c:pt idx="1729">
                  <c:v>1020.1814000000001</c:v>
                </c:pt>
                <c:pt idx="1730">
                  <c:v>1020.7465999999999</c:v>
                </c:pt>
                <c:pt idx="1731">
                  <c:v>1045.0524</c:v>
                </c:pt>
                <c:pt idx="1732">
                  <c:v>1051.7896000000001</c:v>
                </c:pt>
                <c:pt idx="1733">
                  <c:v>1230.8245999999999</c:v>
                </c:pt>
                <c:pt idx="1734">
                  <c:v>1355.5706</c:v>
                </c:pt>
                <c:pt idx="1735">
                  <c:v>1448.1831</c:v>
                </c:pt>
                <c:pt idx="1736">
                  <c:v>1498.2146</c:v>
                </c:pt>
                <c:pt idx="1737">
                  <c:v>1493.1193000000001</c:v>
                </c:pt>
                <c:pt idx="1738">
                  <c:v>1505.1105</c:v>
                </c:pt>
                <c:pt idx="1739">
                  <c:v>1520.8036999999999</c:v>
                </c:pt>
                <c:pt idx="1740">
                  <c:v>1507.7678000000001</c:v>
                </c:pt>
                <c:pt idx="1741">
                  <c:v>1498.1409000000001</c:v>
                </c:pt>
                <c:pt idx="1742">
                  <c:v>1400.4084</c:v>
                </c:pt>
                <c:pt idx="1743">
                  <c:v>1295.2382</c:v>
                </c:pt>
                <c:pt idx="1744">
                  <c:v>1343.8181999999999</c:v>
                </c:pt>
                <c:pt idx="1745">
                  <c:v>1327.4132999999999</c:v>
                </c:pt>
                <c:pt idx="1746">
                  <c:v>1297.7831000000001</c:v>
                </c:pt>
                <c:pt idx="1747">
                  <c:v>1272.1458</c:v>
                </c:pt>
                <c:pt idx="1748">
                  <c:v>1206.1672000000001</c:v>
                </c:pt>
                <c:pt idx="1749">
                  <c:v>1149.8884</c:v>
                </c:pt>
                <c:pt idx="1750">
                  <c:v>1112.684</c:v>
                </c:pt>
                <c:pt idx="1751">
                  <c:v>1085.6416999999999</c:v>
                </c:pt>
                <c:pt idx="1752">
                  <c:v>1052.6405</c:v>
                </c:pt>
                <c:pt idx="1753">
                  <c:v>1041.9445000000001</c:v>
                </c:pt>
                <c:pt idx="1754">
                  <c:v>1034.5447999999999</c:v>
                </c:pt>
                <c:pt idx="1755">
                  <c:v>1050.0042000000001</c:v>
                </c:pt>
                <c:pt idx="1756">
                  <c:v>1049.2524000000001</c:v>
                </c:pt>
                <c:pt idx="1757">
                  <c:v>1246.6167</c:v>
                </c:pt>
                <c:pt idx="1758">
                  <c:v>1359.9392</c:v>
                </c:pt>
                <c:pt idx="1759">
                  <c:v>1466.7592999999999</c:v>
                </c:pt>
                <c:pt idx="1760">
                  <c:v>1510.5227</c:v>
                </c:pt>
                <c:pt idx="1761">
                  <c:v>1523.5762</c:v>
                </c:pt>
                <c:pt idx="1762">
                  <c:v>1520.8623</c:v>
                </c:pt>
                <c:pt idx="1763">
                  <c:v>1537.0967000000001</c:v>
                </c:pt>
                <c:pt idx="1764">
                  <c:v>1518.8812</c:v>
                </c:pt>
                <c:pt idx="1765">
                  <c:v>1462.0424</c:v>
                </c:pt>
                <c:pt idx="1766">
                  <c:v>1376.34</c:v>
                </c:pt>
                <c:pt idx="1767">
                  <c:v>1317.7729999999999</c:v>
                </c:pt>
                <c:pt idx="1768">
                  <c:v>1382.6323</c:v>
                </c:pt>
                <c:pt idx="1769">
                  <c:v>1371.9023</c:v>
                </c:pt>
                <c:pt idx="1770">
                  <c:v>1345.7236</c:v>
                </c:pt>
                <c:pt idx="1771">
                  <c:v>1310.3893</c:v>
                </c:pt>
                <c:pt idx="1772">
                  <c:v>1259.3497</c:v>
                </c:pt>
                <c:pt idx="1773">
                  <c:v>1195.4242999999999</c:v>
                </c:pt>
                <c:pt idx="1774">
                  <c:v>1142.6146000000001</c:v>
                </c:pt>
                <c:pt idx="1775">
                  <c:v>1112.9177999999999</c:v>
                </c:pt>
                <c:pt idx="1776">
                  <c:v>1084.2438</c:v>
                </c:pt>
                <c:pt idx="1777">
                  <c:v>1080.559</c:v>
                </c:pt>
                <c:pt idx="1778">
                  <c:v>1067.6156000000001</c:v>
                </c:pt>
                <c:pt idx="1779">
                  <c:v>1058.652</c:v>
                </c:pt>
                <c:pt idx="1780">
                  <c:v>1048.5577000000001</c:v>
                </c:pt>
                <c:pt idx="1781">
                  <c:v>1147.3213000000001</c:v>
                </c:pt>
                <c:pt idx="1782">
                  <c:v>1255.4004</c:v>
                </c:pt>
                <c:pt idx="1783">
                  <c:v>1343.9819</c:v>
                </c:pt>
                <c:pt idx="1784">
                  <c:v>1374.0392999999999</c:v>
                </c:pt>
                <c:pt idx="1785">
                  <c:v>1358.1927000000001</c:v>
                </c:pt>
                <c:pt idx="1786">
                  <c:v>1347.607</c:v>
                </c:pt>
                <c:pt idx="1787">
                  <c:v>1328.9110000000001</c:v>
                </c:pt>
                <c:pt idx="1788">
                  <c:v>1328.6079999999999</c:v>
                </c:pt>
                <c:pt idx="1789">
                  <c:v>1301.5452</c:v>
                </c:pt>
                <c:pt idx="1790">
                  <c:v>1295.8409999999999</c:v>
                </c:pt>
                <c:pt idx="1791">
                  <c:v>1259.9812999999999</c:v>
                </c:pt>
                <c:pt idx="1792">
                  <c:v>1337.1292000000001</c:v>
                </c:pt>
                <c:pt idx="1793">
                  <c:v>1326.3258000000001</c:v>
                </c:pt>
                <c:pt idx="1794">
                  <c:v>1302.0931</c:v>
                </c:pt>
                <c:pt idx="1795">
                  <c:v>1263.2732000000001</c:v>
                </c:pt>
                <c:pt idx="1796">
                  <c:v>1218.0986</c:v>
                </c:pt>
                <c:pt idx="1797">
                  <c:v>1155.4237000000001</c:v>
                </c:pt>
                <c:pt idx="1798">
                  <c:v>1107.9984999999999</c:v>
                </c:pt>
                <c:pt idx="1799">
                  <c:v>1073.3175000000001</c:v>
                </c:pt>
                <c:pt idx="1800">
                  <c:v>1046.6864</c:v>
                </c:pt>
                <c:pt idx="1801">
                  <c:v>1036.3372999999999</c:v>
                </c:pt>
                <c:pt idx="1802">
                  <c:v>1031.7659000000001</c:v>
                </c:pt>
                <c:pt idx="1803">
                  <c:v>1020.59955</c:v>
                </c:pt>
                <c:pt idx="1804">
                  <c:v>983.32150000000001</c:v>
                </c:pt>
                <c:pt idx="1805">
                  <c:v>1038.8900000000001</c:v>
                </c:pt>
                <c:pt idx="1806">
                  <c:v>1066.2937999999999</c:v>
                </c:pt>
                <c:pt idx="1807">
                  <c:v>1100.1905999999999</c:v>
                </c:pt>
                <c:pt idx="1808">
                  <c:v>1144.8812</c:v>
                </c:pt>
                <c:pt idx="1809">
                  <c:v>1174.1376</c:v>
                </c:pt>
                <c:pt idx="1810">
                  <c:v>1194.7365</c:v>
                </c:pt>
                <c:pt idx="1811">
                  <c:v>1198.5129999999999</c:v>
                </c:pt>
                <c:pt idx="1812">
                  <c:v>1196.4580000000001</c:v>
                </c:pt>
                <c:pt idx="1813">
                  <c:v>1186.6859999999999</c:v>
                </c:pt>
                <c:pt idx="1814">
                  <c:v>1193.4358</c:v>
                </c:pt>
                <c:pt idx="1815">
                  <c:v>1193.5409999999999</c:v>
                </c:pt>
                <c:pt idx="1816">
                  <c:v>1265.8407999999999</c:v>
                </c:pt>
                <c:pt idx="1817">
                  <c:v>1271.6927000000001</c:v>
                </c:pt>
                <c:pt idx="1818">
                  <c:v>1268.9884999999999</c:v>
                </c:pt>
                <c:pt idx="1819">
                  <c:v>1255.1397999999999</c:v>
                </c:pt>
                <c:pt idx="1820">
                  <c:v>1214.1819</c:v>
                </c:pt>
                <c:pt idx="1821">
                  <c:v>1139.5549000000001</c:v>
                </c:pt>
                <c:pt idx="1822">
                  <c:v>1105.5056</c:v>
                </c:pt>
                <c:pt idx="1823">
                  <c:v>1070.2969000000001</c:v>
                </c:pt>
                <c:pt idx="1824">
                  <c:v>1043.5966000000001</c:v>
                </c:pt>
                <c:pt idx="1825">
                  <c:v>1023.1554599999999</c:v>
                </c:pt>
                <c:pt idx="1826">
                  <c:v>1004.2998700000001</c:v>
                </c:pt>
                <c:pt idx="1827">
                  <c:v>1012.3615</c:v>
                </c:pt>
                <c:pt idx="1828">
                  <c:v>996.72797000000003</c:v>
                </c:pt>
                <c:pt idx="1829">
                  <c:v>1108.5625</c:v>
                </c:pt>
                <c:pt idx="1830">
                  <c:v>1171.8597</c:v>
                </c:pt>
                <c:pt idx="1831">
                  <c:v>1223.9994999999999</c:v>
                </c:pt>
                <c:pt idx="1832">
                  <c:v>1239.0071</c:v>
                </c:pt>
                <c:pt idx="1833">
                  <c:v>1257.3620000000001</c:v>
                </c:pt>
                <c:pt idx="1834">
                  <c:v>1252.1890000000001</c:v>
                </c:pt>
                <c:pt idx="1835">
                  <c:v>1258.9049</c:v>
                </c:pt>
                <c:pt idx="1836">
                  <c:v>1254.2809999999999</c:v>
                </c:pt>
                <c:pt idx="1837">
                  <c:v>1229.6225999999999</c:v>
                </c:pt>
                <c:pt idx="1838">
                  <c:v>1193.5829000000001</c:v>
                </c:pt>
                <c:pt idx="1839">
                  <c:v>1179.6831</c:v>
                </c:pt>
                <c:pt idx="1840">
                  <c:v>1222.4272000000001</c:v>
                </c:pt>
                <c:pt idx="1841">
                  <c:v>1216.7257999999999</c:v>
                </c:pt>
                <c:pt idx="1842">
                  <c:v>1205.5835</c:v>
                </c:pt>
                <c:pt idx="1843">
                  <c:v>1199.3915</c:v>
                </c:pt>
                <c:pt idx="1844">
                  <c:v>1162.7977000000001</c:v>
                </c:pt>
                <c:pt idx="1845">
                  <c:v>1116.8364999999999</c:v>
                </c:pt>
                <c:pt idx="1846">
                  <c:v>1085.1168</c:v>
                </c:pt>
                <c:pt idx="1847">
                  <c:v>1058.5553</c:v>
                </c:pt>
                <c:pt idx="1848">
                  <c:v>1043.1984</c:v>
                </c:pt>
                <c:pt idx="1849">
                  <c:v>1024.9835</c:v>
                </c:pt>
                <c:pt idx="1850">
                  <c:v>1015.7959</c:v>
                </c:pt>
                <c:pt idx="1851">
                  <c:v>1027.4876999999999</c:v>
                </c:pt>
                <c:pt idx="1852">
                  <c:v>984.18849999999998</c:v>
                </c:pt>
                <c:pt idx="1853">
                  <c:v>1024.2378000000001</c:v>
                </c:pt>
                <c:pt idx="1854">
                  <c:v>1046.4376999999999</c:v>
                </c:pt>
                <c:pt idx="1855">
                  <c:v>1080.0755999999999</c:v>
                </c:pt>
                <c:pt idx="1856">
                  <c:v>1082.6003000000001</c:v>
                </c:pt>
                <c:pt idx="1857">
                  <c:v>1084.0541000000001</c:v>
                </c:pt>
                <c:pt idx="1858">
                  <c:v>1069.2478000000001</c:v>
                </c:pt>
                <c:pt idx="1859">
                  <c:v>1070.0890999999999</c:v>
                </c:pt>
                <c:pt idx="1860">
                  <c:v>1067.2424000000001</c:v>
                </c:pt>
                <c:pt idx="1861">
                  <c:v>1052.9574</c:v>
                </c:pt>
                <c:pt idx="1862">
                  <c:v>1073.6849</c:v>
                </c:pt>
                <c:pt idx="1863">
                  <c:v>1091.0672999999999</c:v>
                </c:pt>
                <c:pt idx="1864">
                  <c:v>1174.8242</c:v>
                </c:pt>
                <c:pt idx="1865">
                  <c:v>1165.8677</c:v>
                </c:pt>
                <c:pt idx="1866">
                  <c:v>1159.3179</c:v>
                </c:pt>
                <c:pt idx="1867">
                  <c:v>1149.6768</c:v>
                </c:pt>
                <c:pt idx="1868">
                  <c:v>1129.0839000000001</c:v>
                </c:pt>
                <c:pt idx="1869">
                  <c:v>1100.8395</c:v>
                </c:pt>
                <c:pt idx="1870">
                  <c:v>1065.4695999999999</c:v>
                </c:pt>
                <c:pt idx="1871">
                  <c:v>1027.3429000000001</c:v>
                </c:pt>
                <c:pt idx="1872">
                  <c:v>1012.851</c:v>
                </c:pt>
                <c:pt idx="1873">
                  <c:v>1003.364</c:v>
                </c:pt>
                <c:pt idx="1874">
                  <c:v>1004.46063</c:v>
                </c:pt>
                <c:pt idx="1875">
                  <c:v>1025.0353</c:v>
                </c:pt>
                <c:pt idx="1876">
                  <c:v>991.22326999999996</c:v>
                </c:pt>
                <c:pt idx="1877">
                  <c:v>1167.663</c:v>
                </c:pt>
                <c:pt idx="1878">
                  <c:v>1268.7931000000001</c:v>
                </c:pt>
                <c:pt idx="1879">
                  <c:v>1368.3188</c:v>
                </c:pt>
                <c:pt idx="1880">
                  <c:v>1533.4186999999999</c:v>
                </c:pt>
                <c:pt idx="1881">
                  <c:v>1514.4211</c:v>
                </c:pt>
                <c:pt idx="1882">
                  <c:v>1517.1977999999999</c:v>
                </c:pt>
                <c:pt idx="1883">
                  <c:v>1534.8188</c:v>
                </c:pt>
                <c:pt idx="1884">
                  <c:v>1513.1431</c:v>
                </c:pt>
                <c:pt idx="1885">
                  <c:v>1444.8806999999999</c:v>
                </c:pt>
                <c:pt idx="1886">
                  <c:v>1320.6847</c:v>
                </c:pt>
                <c:pt idx="1887">
                  <c:v>1270.3141000000001</c:v>
                </c:pt>
                <c:pt idx="1888">
                  <c:v>1362.1692</c:v>
                </c:pt>
                <c:pt idx="1889">
                  <c:v>1351.2524000000001</c:v>
                </c:pt>
                <c:pt idx="1890">
                  <c:v>1313.1274000000001</c:v>
                </c:pt>
                <c:pt idx="1891">
                  <c:v>1283.4005999999999</c:v>
                </c:pt>
                <c:pt idx="1892">
                  <c:v>1222.2420999999999</c:v>
                </c:pt>
                <c:pt idx="1893">
                  <c:v>1161.1991</c:v>
                </c:pt>
                <c:pt idx="1894">
                  <c:v>1149.0707</c:v>
                </c:pt>
                <c:pt idx="1895">
                  <c:v>1098.3425</c:v>
                </c:pt>
                <c:pt idx="1896">
                  <c:v>1066.1016999999999</c:v>
                </c:pt>
                <c:pt idx="1897">
                  <c:v>1052.0342000000001</c:v>
                </c:pt>
                <c:pt idx="1898">
                  <c:v>1047.6867999999999</c:v>
                </c:pt>
                <c:pt idx="1899">
                  <c:v>1059.3359</c:v>
                </c:pt>
                <c:pt idx="1900">
                  <c:v>1070.2808</c:v>
                </c:pt>
                <c:pt idx="1901">
                  <c:v>1300.0497</c:v>
                </c:pt>
                <c:pt idx="1902">
                  <c:v>1419.3224</c:v>
                </c:pt>
                <c:pt idx="1903">
                  <c:v>1493.9862000000001</c:v>
                </c:pt>
                <c:pt idx="1904">
                  <c:v>1552.7162000000001</c:v>
                </c:pt>
                <c:pt idx="1905">
                  <c:v>1541.1215</c:v>
                </c:pt>
                <c:pt idx="1906">
                  <c:v>1540.1996999999999</c:v>
                </c:pt>
                <c:pt idx="1907">
                  <c:v>1588.3240000000001</c:v>
                </c:pt>
                <c:pt idx="1908">
                  <c:v>1578.0488</c:v>
                </c:pt>
                <c:pt idx="1909">
                  <c:v>1519.4883</c:v>
                </c:pt>
                <c:pt idx="1910">
                  <c:v>1425.6451</c:v>
                </c:pt>
                <c:pt idx="1911">
                  <c:v>1344.4422999999999</c:v>
                </c:pt>
                <c:pt idx="1912">
                  <c:v>1391.9508000000001</c:v>
                </c:pt>
                <c:pt idx="1913">
                  <c:v>1382.1554000000001</c:v>
                </c:pt>
                <c:pt idx="1914">
                  <c:v>1364.5741</c:v>
                </c:pt>
                <c:pt idx="1915">
                  <c:v>1328.4128000000001</c:v>
                </c:pt>
                <c:pt idx="1916">
                  <c:v>1240.8469</c:v>
                </c:pt>
                <c:pt idx="1917">
                  <c:v>1169.7981</c:v>
                </c:pt>
                <c:pt idx="1918">
                  <c:v>1121.3442</c:v>
                </c:pt>
                <c:pt idx="1919">
                  <c:v>1091.5187000000001</c:v>
                </c:pt>
                <c:pt idx="1920">
                  <c:v>1059.8484000000001</c:v>
                </c:pt>
                <c:pt idx="1921">
                  <c:v>1047.7943</c:v>
                </c:pt>
                <c:pt idx="1922">
                  <c:v>1043.4108000000001</c:v>
                </c:pt>
                <c:pt idx="1923">
                  <c:v>1062.6467</c:v>
                </c:pt>
                <c:pt idx="1924">
                  <c:v>1063.0992000000001</c:v>
                </c:pt>
                <c:pt idx="1925">
                  <c:v>1260.8385000000001</c:v>
                </c:pt>
                <c:pt idx="1926">
                  <c:v>1374.2675999999999</c:v>
                </c:pt>
                <c:pt idx="1927">
                  <c:v>1464.1806999999999</c:v>
                </c:pt>
                <c:pt idx="1928">
                  <c:v>1493.6395</c:v>
                </c:pt>
                <c:pt idx="1929">
                  <c:v>1502.3501000000001</c:v>
                </c:pt>
                <c:pt idx="1930">
                  <c:v>1504.2429999999999</c:v>
                </c:pt>
                <c:pt idx="1931">
                  <c:v>1524.3655000000001</c:v>
                </c:pt>
                <c:pt idx="1932">
                  <c:v>1505.6279999999999</c:v>
                </c:pt>
                <c:pt idx="1933">
                  <c:v>1469.1994999999999</c:v>
                </c:pt>
                <c:pt idx="1934">
                  <c:v>1371.1956</c:v>
                </c:pt>
                <c:pt idx="1935">
                  <c:v>1285.9274</c:v>
                </c:pt>
                <c:pt idx="1936">
                  <c:v>1341.9916000000001</c:v>
                </c:pt>
                <c:pt idx="1937">
                  <c:v>1327.0596</c:v>
                </c:pt>
                <c:pt idx="1938">
                  <c:v>1288.8117999999999</c:v>
                </c:pt>
                <c:pt idx="1939">
                  <c:v>1265.9856</c:v>
                </c:pt>
                <c:pt idx="1940">
                  <c:v>1197.7754</c:v>
                </c:pt>
                <c:pt idx="1941">
                  <c:v>1147.0544</c:v>
                </c:pt>
                <c:pt idx="1942">
                  <c:v>1103.7944</c:v>
                </c:pt>
                <c:pt idx="1943">
                  <c:v>1066.4369999999999</c:v>
                </c:pt>
                <c:pt idx="1944">
                  <c:v>1041.1316999999999</c:v>
                </c:pt>
                <c:pt idx="1945">
                  <c:v>1033.327</c:v>
                </c:pt>
                <c:pt idx="1946">
                  <c:v>1027.1310000000001</c:v>
                </c:pt>
                <c:pt idx="1947">
                  <c:v>1028.6244999999999</c:v>
                </c:pt>
                <c:pt idx="1948">
                  <c:v>1015.967</c:v>
                </c:pt>
                <c:pt idx="1949">
                  <c:v>1115.4698000000001</c:v>
                </c:pt>
                <c:pt idx="1950">
                  <c:v>1227.0153</c:v>
                </c:pt>
                <c:pt idx="1951">
                  <c:v>1303.9322999999999</c:v>
                </c:pt>
                <c:pt idx="1952">
                  <c:v>1338.2655999999999</c:v>
                </c:pt>
                <c:pt idx="1953">
                  <c:v>1326.8285000000001</c:v>
                </c:pt>
                <c:pt idx="1954">
                  <c:v>1303.6423</c:v>
                </c:pt>
                <c:pt idx="1955">
                  <c:v>1287.6302000000001</c:v>
                </c:pt>
                <c:pt idx="1956">
                  <c:v>1284.8394000000001</c:v>
                </c:pt>
                <c:pt idx="1957">
                  <c:v>1274.5911000000001</c:v>
                </c:pt>
                <c:pt idx="1958">
                  <c:v>1259.4512999999999</c:v>
                </c:pt>
                <c:pt idx="1959">
                  <c:v>1243.3025</c:v>
                </c:pt>
                <c:pt idx="1960">
                  <c:v>1299.2370000000001</c:v>
                </c:pt>
                <c:pt idx="1961">
                  <c:v>1289.9619</c:v>
                </c:pt>
                <c:pt idx="1962">
                  <c:v>1268.5731000000001</c:v>
                </c:pt>
                <c:pt idx="1963">
                  <c:v>1229.7888</c:v>
                </c:pt>
                <c:pt idx="1964">
                  <c:v>1193.0934999999999</c:v>
                </c:pt>
                <c:pt idx="1965">
                  <c:v>1131.4136000000001</c:v>
                </c:pt>
                <c:pt idx="1966">
                  <c:v>1084.7049999999999</c:v>
                </c:pt>
                <c:pt idx="1967">
                  <c:v>1054.9094</c:v>
                </c:pt>
                <c:pt idx="1968">
                  <c:v>1025.1509000000001</c:v>
                </c:pt>
                <c:pt idx="1969">
                  <c:v>1009.4755</c:v>
                </c:pt>
                <c:pt idx="1970">
                  <c:v>1000.4743999999999</c:v>
                </c:pt>
                <c:pt idx="1971">
                  <c:v>994.99523999999997</c:v>
                </c:pt>
                <c:pt idx="1972">
                  <c:v>965.08640000000003</c:v>
                </c:pt>
                <c:pt idx="1973">
                  <c:v>1015.27045</c:v>
                </c:pt>
                <c:pt idx="1974">
                  <c:v>1054.1575</c:v>
                </c:pt>
                <c:pt idx="1975">
                  <c:v>1093.2683999999999</c:v>
                </c:pt>
                <c:pt idx="1976">
                  <c:v>1133.8130000000001</c:v>
                </c:pt>
                <c:pt idx="1977">
                  <c:v>1162.1306999999999</c:v>
                </c:pt>
                <c:pt idx="1978">
                  <c:v>1173.5101</c:v>
                </c:pt>
                <c:pt idx="1979">
                  <c:v>1157.999</c:v>
                </c:pt>
                <c:pt idx="1980">
                  <c:v>1162.2897</c:v>
                </c:pt>
                <c:pt idx="1981">
                  <c:v>1172.0922</c:v>
                </c:pt>
                <c:pt idx="1982">
                  <c:v>1179.8721</c:v>
                </c:pt>
                <c:pt idx="1983">
                  <c:v>1188.7670000000001</c:v>
                </c:pt>
                <c:pt idx="1984">
                  <c:v>1254.4897000000001</c:v>
                </c:pt>
                <c:pt idx="1985">
                  <c:v>1265.2611999999999</c:v>
                </c:pt>
                <c:pt idx="1986">
                  <c:v>1273.2931000000001</c:v>
                </c:pt>
                <c:pt idx="1987">
                  <c:v>1253.9206999999999</c:v>
                </c:pt>
                <c:pt idx="1988">
                  <c:v>1214.3569</c:v>
                </c:pt>
                <c:pt idx="1989">
                  <c:v>1151.0382</c:v>
                </c:pt>
                <c:pt idx="1990">
                  <c:v>1103.2235000000001</c:v>
                </c:pt>
                <c:pt idx="1991">
                  <c:v>1077.3777</c:v>
                </c:pt>
                <c:pt idx="1992">
                  <c:v>1038.9595999999999</c:v>
                </c:pt>
                <c:pt idx="1993">
                  <c:v>1021.3087</c:v>
                </c:pt>
                <c:pt idx="1994">
                  <c:v>1013.6394</c:v>
                </c:pt>
                <c:pt idx="1995">
                  <c:v>1042.2212</c:v>
                </c:pt>
                <c:pt idx="1996">
                  <c:v>1045.8768</c:v>
                </c:pt>
                <c:pt idx="1997">
                  <c:v>1253.4066</c:v>
                </c:pt>
                <c:pt idx="1998">
                  <c:v>1394.4698000000001</c:v>
                </c:pt>
                <c:pt idx="1999">
                  <c:v>1491.4784999999999</c:v>
                </c:pt>
                <c:pt idx="2000">
                  <c:v>1524.3264999999999</c:v>
                </c:pt>
                <c:pt idx="2001">
                  <c:v>1537.5651</c:v>
                </c:pt>
                <c:pt idx="2002">
                  <c:v>1551.7166999999999</c:v>
                </c:pt>
                <c:pt idx="2003">
                  <c:v>1564.3</c:v>
                </c:pt>
                <c:pt idx="2004">
                  <c:v>1553.6033</c:v>
                </c:pt>
                <c:pt idx="2005">
                  <c:v>1512.0316</c:v>
                </c:pt>
                <c:pt idx="2006">
                  <c:v>1431.1156000000001</c:v>
                </c:pt>
                <c:pt idx="2007">
                  <c:v>1328.9934000000001</c:v>
                </c:pt>
                <c:pt idx="2008">
                  <c:v>1388.1368</c:v>
                </c:pt>
                <c:pt idx="2009">
                  <c:v>1381.1708000000001</c:v>
                </c:pt>
                <c:pt idx="2010">
                  <c:v>1363.7668000000001</c:v>
                </c:pt>
                <c:pt idx="2011">
                  <c:v>1312.2534000000001</c:v>
                </c:pt>
                <c:pt idx="2012">
                  <c:v>1247.1387999999999</c:v>
                </c:pt>
                <c:pt idx="2013">
                  <c:v>1172.3972000000001</c:v>
                </c:pt>
                <c:pt idx="2014">
                  <c:v>1121.9983</c:v>
                </c:pt>
                <c:pt idx="2015">
                  <c:v>1095.1890000000001</c:v>
                </c:pt>
                <c:pt idx="2016">
                  <c:v>1071.2653</c:v>
                </c:pt>
                <c:pt idx="2017">
                  <c:v>1059.5320999999999</c:v>
                </c:pt>
                <c:pt idx="2018">
                  <c:v>1054.0265999999999</c:v>
                </c:pt>
                <c:pt idx="2019">
                  <c:v>1066.4863</c:v>
                </c:pt>
                <c:pt idx="2020">
                  <c:v>1081.0568000000001</c:v>
                </c:pt>
                <c:pt idx="2021">
                  <c:v>1285.1309000000001</c:v>
                </c:pt>
                <c:pt idx="2022">
                  <c:v>1413.9656</c:v>
                </c:pt>
                <c:pt idx="2023">
                  <c:v>1491.2588000000001</c:v>
                </c:pt>
                <c:pt idx="2024">
                  <c:v>1536.0844</c:v>
                </c:pt>
                <c:pt idx="2025">
                  <c:v>1543.7152000000001</c:v>
                </c:pt>
                <c:pt idx="2026">
                  <c:v>1560.3538000000001</c:v>
                </c:pt>
                <c:pt idx="2027">
                  <c:v>1581.9926</c:v>
                </c:pt>
                <c:pt idx="2028">
                  <c:v>1572.9591</c:v>
                </c:pt>
                <c:pt idx="2029">
                  <c:v>1528.0283999999999</c:v>
                </c:pt>
                <c:pt idx="2030">
                  <c:v>1449.3372999999999</c:v>
                </c:pt>
                <c:pt idx="2031">
                  <c:v>1342.5725</c:v>
                </c:pt>
                <c:pt idx="2032">
                  <c:v>1393.8960999999999</c:v>
                </c:pt>
                <c:pt idx="2033">
                  <c:v>1364.45</c:v>
                </c:pt>
                <c:pt idx="2034">
                  <c:v>1347.8307</c:v>
                </c:pt>
                <c:pt idx="2035">
                  <c:v>1303.2648999999999</c:v>
                </c:pt>
                <c:pt idx="2036">
                  <c:v>1234.1170999999999</c:v>
                </c:pt>
                <c:pt idx="2037">
                  <c:v>1153.7956999999999</c:v>
                </c:pt>
                <c:pt idx="2038">
                  <c:v>1114.6034999999999</c:v>
                </c:pt>
                <c:pt idx="2039">
                  <c:v>1084.4821999999999</c:v>
                </c:pt>
                <c:pt idx="2040">
                  <c:v>1060.9123999999999</c:v>
                </c:pt>
                <c:pt idx="2041">
                  <c:v>1034.0934999999999</c:v>
                </c:pt>
                <c:pt idx="2042">
                  <c:v>1029.5856000000001</c:v>
                </c:pt>
                <c:pt idx="2043">
                  <c:v>1051.7762</c:v>
                </c:pt>
                <c:pt idx="2044">
                  <c:v>1055.8425</c:v>
                </c:pt>
                <c:pt idx="2045">
                  <c:v>1256.3171</c:v>
                </c:pt>
                <c:pt idx="2046">
                  <c:v>1386.6704</c:v>
                </c:pt>
                <c:pt idx="2047">
                  <c:v>1475.9966999999999</c:v>
                </c:pt>
                <c:pt idx="2048">
                  <c:v>1518.049</c:v>
                </c:pt>
                <c:pt idx="2049">
                  <c:v>1515.3844999999999</c:v>
                </c:pt>
                <c:pt idx="2050">
                  <c:v>1524.8544999999999</c:v>
                </c:pt>
                <c:pt idx="2051">
                  <c:v>1541.2579000000001</c:v>
                </c:pt>
                <c:pt idx="2052">
                  <c:v>1536.0613000000001</c:v>
                </c:pt>
                <c:pt idx="2053">
                  <c:v>1512.8779</c:v>
                </c:pt>
                <c:pt idx="2054">
                  <c:v>1414.184</c:v>
                </c:pt>
                <c:pt idx="2055">
                  <c:v>1322.9606000000001</c:v>
                </c:pt>
                <c:pt idx="2056">
                  <c:v>1369.5450000000001</c:v>
                </c:pt>
                <c:pt idx="2057">
                  <c:v>1338.7855999999999</c:v>
                </c:pt>
                <c:pt idx="2058">
                  <c:v>1326.0376000000001</c:v>
                </c:pt>
                <c:pt idx="2059">
                  <c:v>1288.1237000000001</c:v>
                </c:pt>
                <c:pt idx="2060">
                  <c:v>1212.7761</c:v>
                </c:pt>
                <c:pt idx="2061">
                  <c:v>1147.0988</c:v>
                </c:pt>
                <c:pt idx="2062">
                  <c:v>1103.0686000000001</c:v>
                </c:pt>
                <c:pt idx="2063">
                  <c:v>1072.8812</c:v>
                </c:pt>
                <c:pt idx="2064">
                  <c:v>1046.4166</c:v>
                </c:pt>
                <c:pt idx="2065">
                  <c:v>1028.4849999999999</c:v>
                </c:pt>
                <c:pt idx="2066">
                  <c:v>1027.9770000000001</c:v>
                </c:pt>
                <c:pt idx="2067">
                  <c:v>1047.0510999999999</c:v>
                </c:pt>
                <c:pt idx="2068">
                  <c:v>1052.2465999999999</c:v>
                </c:pt>
                <c:pt idx="2069">
                  <c:v>1256.6184000000001</c:v>
                </c:pt>
                <c:pt idx="2070">
                  <c:v>1375.0293999999999</c:v>
                </c:pt>
                <c:pt idx="2071">
                  <c:v>1460.5038999999999</c:v>
                </c:pt>
                <c:pt idx="2072">
                  <c:v>1505.8431</c:v>
                </c:pt>
                <c:pt idx="2073">
                  <c:v>1511.5641000000001</c:v>
                </c:pt>
                <c:pt idx="2074">
                  <c:v>1515.2517</c:v>
                </c:pt>
                <c:pt idx="2075">
                  <c:v>1531.0404000000001</c:v>
                </c:pt>
                <c:pt idx="2076">
                  <c:v>1534.7822000000001</c:v>
                </c:pt>
                <c:pt idx="2077">
                  <c:v>1518.9463000000001</c:v>
                </c:pt>
                <c:pt idx="2078">
                  <c:v>1422.0909999999999</c:v>
                </c:pt>
                <c:pt idx="2079">
                  <c:v>1322.1694</c:v>
                </c:pt>
                <c:pt idx="2080">
                  <c:v>1358.5887</c:v>
                </c:pt>
                <c:pt idx="2081">
                  <c:v>1346.7954999999999</c:v>
                </c:pt>
                <c:pt idx="2082">
                  <c:v>1316.6587</c:v>
                </c:pt>
                <c:pt idx="2083">
                  <c:v>1272.0852</c:v>
                </c:pt>
                <c:pt idx="2084">
                  <c:v>1215.1023</c:v>
                </c:pt>
                <c:pt idx="2085">
                  <c:v>1154.1139000000001</c:v>
                </c:pt>
                <c:pt idx="2086">
                  <c:v>1105.1980000000001</c:v>
                </c:pt>
                <c:pt idx="2087">
                  <c:v>1082.3942999999999</c:v>
                </c:pt>
                <c:pt idx="2088">
                  <c:v>1056.0751</c:v>
                </c:pt>
                <c:pt idx="2089">
                  <c:v>1044.5587</c:v>
                </c:pt>
                <c:pt idx="2090">
                  <c:v>1042.2149999999999</c:v>
                </c:pt>
                <c:pt idx="2091">
                  <c:v>1056.9694999999999</c:v>
                </c:pt>
                <c:pt idx="2092">
                  <c:v>1058.3317999999999</c:v>
                </c:pt>
                <c:pt idx="2093">
                  <c:v>1246.8452</c:v>
                </c:pt>
                <c:pt idx="2094">
                  <c:v>1363.54</c:v>
                </c:pt>
                <c:pt idx="2095">
                  <c:v>1465.0698</c:v>
                </c:pt>
                <c:pt idx="2096">
                  <c:v>1491.9024999999999</c:v>
                </c:pt>
                <c:pt idx="2097">
                  <c:v>1493.1896999999999</c:v>
                </c:pt>
                <c:pt idx="2098">
                  <c:v>1494.0257999999999</c:v>
                </c:pt>
                <c:pt idx="2099">
                  <c:v>1517.4929999999999</c:v>
                </c:pt>
                <c:pt idx="2100">
                  <c:v>1499.8357000000001</c:v>
                </c:pt>
                <c:pt idx="2101">
                  <c:v>1463.9817</c:v>
                </c:pt>
                <c:pt idx="2102">
                  <c:v>1364.6306999999999</c:v>
                </c:pt>
                <c:pt idx="2103">
                  <c:v>1298.6561999999999</c:v>
                </c:pt>
                <c:pt idx="2104">
                  <c:v>1356.2579000000001</c:v>
                </c:pt>
                <c:pt idx="2105">
                  <c:v>1338.6819</c:v>
                </c:pt>
                <c:pt idx="2106">
                  <c:v>1316.0155999999999</c:v>
                </c:pt>
                <c:pt idx="2107">
                  <c:v>1279.2117000000001</c:v>
                </c:pt>
                <c:pt idx="2108">
                  <c:v>1229.8875</c:v>
                </c:pt>
                <c:pt idx="2109">
                  <c:v>1177.1948</c:v>
                </c:pt>
                <c:pt idx="2110">
                  <c:v>1137.4570000000001</c:v>
                </c:pt>
                <c:pt idx="2111">
                  <c:v>1081.8223</c:v>
                </c:pt>
                <c:pt idx="2112">
                  <c:v>1052.5920000000001</c:v>
                </c:pt>
                <c:pt idx="2113">
                  <c:v>1041.0779</c:v>
                </c:pt>
                <c:pt idx="2114">
                  <c:v>1034.0103999999999</c:v>
                </c:pt>
                <c:pt idx="2115">
                  <c:v>1036.0637999999999</c:v>
                </c:pt>
                <c:pt idx="2116">
                  <c:v>1026.5817999999999</c:v>
                </c:pt>
                <c:pt idx="2117">
                  <c:v>1129.5790999999999</c:v>
                </c:pt>
                <c:pt idx="2118">
                  <c:v>1246.9912999999999</c:v>
                </c:pt>
                <c:pt idx="2119">
                  <c:v>1316.5298</c:v>
                </c:pt>
                <c:pt idx="2120">
                  <c:v>1359.9748999999999</c:v>
                </c:pt>
                <c:pt idx="2121">
                  <c:v>1349.662</c:v>
                </c:pt>
                <c:pt idx="2122">
                  <c:v>1326.8616999999999</c:v>
                </c:pt>
                <c:pt idx="2123">
                  <c:v>1300.2544</c:v>
                </c:pt>
                <c:pt idx="2124">
                  <c:v>1308.4901</c:v>
                </c:pt>
                <c:pt idx="2125">
                  <c:v>1296.3214</c:v>
                </c:pt>
                <c:pt idx="2126">
                  <c:v>1269.0652</c:v>
                </c:pt>
                <c:pt idx="2127">
                  <c:v>1245.21</c:v>
                </c:pt>
                <c:pt idx="2128">
                  <c:v>1309.3539000000001</c:v>
                </c:pt>
                <c:pt idx="2129">
                  <c:v>1298.0326</c:v>
                </c:pt>
                <c:pt idx="2130">
                  <c:v>1274.79</c:v>
                </c:pt>
                <c:pt idx="2131">
                  <c:v>1241.807</c:v>
                </c:pt>
                <c:pt idx="2132">
                  <c:v>1202.3223</c:v>
                </c:pt>
                <c:pt idx="2133">
                  <c:v>1142.3253</c:v>
                </c:pt>
                <c:pt idx="2134">
                  <c:v>1091.1759</c:v>
                </c:pt>
                <c:pt idx="2135">
                  <c:v>1061.7892999999999</c:v>
                </c:pt>
                <c:pt idx="2136">
                  <c:v>1033.9586999999999</c:v>
                </c:pt>
                <c:pt idx="2137">
                  <c:v>1017.41644</c:v>
                </c:pt>
                <c:pt idx="2138">
                  <c:v>1004.3134</c:v>
                </c:pt>
                <c:pt idx="2139">
                  <c:v>1003.62036</c:v>
                </c:pt>
                <c:pt idx="2140">
                  <c:v>969.71730000000002</c:v>
                </c:pt>
                <c:pt idx="2141">
                  <c:v>1024.4630999999999</c:v>
                </c:pt>
                <c:pt idx="2142">
                  <c:v>1063.6333</c:v>
                </c:pt>
                <c:pt idx="2143">
                  <c:v>1098.4391000000001</c:v>
                </c:pt>
                <c:pt idx="2144">
                  <c:v>1147.2284</c:v>
                </c:pt>
                <c:pt idx="2145">
                  <c:v>1170.4149</c:v>
                </c:pt>
                <c:pt idx="2146">
                  <c:v>1184.7809999999999</c:v>
                </c:pt>
                <c:pt idx="2147">
                  <c:v>1195.0786000000001</c:v>
                </c:pt>
                <c:pt idx="2148">
                  <c:v>1192.3163</c:v>
                </c:pt>
                <c:pt idx="2149">
                  <c:v>1185.7759000000001</c:v>
                </c:pt>
                <c:pt idx="2150">
                  <c:v>1182.2968000000001</c:v>
                </c:pt>
                <c:pt idx="2151">
                  <c:v>1199.6753000000001</c:v>
                </c:pt>
                <c:pt idx="2152">
                  <c:v>1271.7263</c:v>
                </c:pt>
                <c:pt idx="2153">
                  <c:v>1281.1196</c:v>
                </c:pt>
                <c:pt idx="2154">
                  <c:v>1286.8009999999999</c:v>
                </c:pt>
                <c:pt idx="2155">
                  <c:v>1270.7431999999999</c:v>
                </c:pt>
                <c:pt idx="2156">
                  <c:v>1244.6880000000001</c:v>
                </c:pt>
                <c:pt idx="2157">
                  <c:v>1175.8108</c:v>
                </c:pt>
                <c:pt idx="2158">
                  <c:v>1139.0260000000001</c:v>
                </c:pt>
                <c:pt idx="2159">
                  <c:v>1084.7089000000001</c:v>
                </c:pt>
                <c:pt idx="2160">
                  <c:v>1063.7013999999999</c:v>
                </c:pt>
                <c:pt idx="2161">
                  <c:v>1044.5563999999999</c:v>
                </c:pt>
                <c:pt idx="2162">
                  <c:v>1034.9792</c:v>
                </c:pt>
                <c:pt idx="2163">
                  <c:v>1067.3198</c:v>
                </c:pt>
                <c:pt idx="2164">
                  <c:v>1072.7152000000001</c:v>
                </c:pt>
                <c:pt idx="2165">
                  <c:v>1291.0526</c:v>
                </c:pt>
                <c:pt idx="2166">
                  <c:v>1429.2180000000001</c:v>
                </c:pt>
                <c:pt idx="2167">
                  <c:v>1510.4965999999999</c:v>
                </c:pt>
                <c:pt idx="2168">
                  <c:v>1551.9888000000001</c:v>
                </c:pt>
                <c:pt idx="2169">
                  <c:v>1559.0082</c:v>
                </c:pt>
                <c:pt idx="2170">
                  <c:v>1569.7488000000001</c:v>
                </c:pt>
                <c:pt idx="2171">
                  <c:v>1598.49</c:v>
                </c:pt>
                <c:pt idx="2172">
                  <c:v>1599.3541</c:v>
                </c:pt>
                <c:pt idx="2173">
                  <c:v>1550.0974000000001</c:v>
                </c:pt>
                <c:pt idx="2174">
                  <c:v>1462.4266</c:v>
                </c:pt>
                <c:pt idx="2175">
                  <c:v>1352.9915000000001</c:v>
                </c:pt>
                <c:pt idx="2176">
                  <c:v>1399.0227</c:v>
                </c:pt>
                <c:pt idx="2177">
                  <c:v>1399.3234</c:v>
                </c:pt>
                <c:pt idx="2178">
                  <c:v>1379.5522000000001</c:v>
                </c:pt>
                <c:pt idx="2179">
                  <c:v>1347.5347999999999</c:v>
                </c:pt>
                <c:pt idx="2180">
                  <c:v>1270.3376000000001</c:v>
                </c:pt>
                <c:pt idx="2181">
                  <c:v>1208.1802</c:v>
                </c:pt>
                <c:pt idx="2182">
                  <c:v>1171.7959000000001</c:v>
                </c:pt>
                <c:pt idx="2183">
                  <c:v>1148.8784000000001</c:v>
                </c:pt>
                <c:pt idx="2184">
                  <c:v>1106.6786999999999</c:v>
                </c:pt>
                <c:pt idx="2185">
                  <c:v>1086.4564</c:v>
                </c:pt>
                <c:pt idx="2186">
                  <c:v>1072.1831999999999</c:v>
                </c:pt>
                <c:pt idx="2187">
                  <c:v>1092.1397999999999</c:v>
                </c:pt>
                <c:pt idx="2188">
                  <c:v>1154.4395999999999</c:v>
                </c:pt>
                <c:pt idx="2189">
                  <c:v>1322.1334999999999</c:v>
                </c:pt>
                <c:pt idx="2190">
                  <c:v>1438.039</c:v>
                </c:pt>
                <c:pt idx="2191">
                  <c:v>1539.1370999999999</c:v>
                </c:pt>
                <c:pt idx="2192">
                  <c:v>1577.6287</c:v>
                </c:pt>
                <c:pt idx="2193">
                  <c:v>1593.3153</c:v>
                </c:pt>
                <c:pt idx="2194">
                  <c:v>1599.2822000000001</c:v>
                </c:pt>
                <c:pt idx="2195">
                  <c:v>1610.4956999999999</c:v>
                </c:pt>
                <c:pt idx="2196">
                  <c:v>1601.2810999999999</c:v>
                </c:pt>
                <c:pt idx="2197">
                  <c:v>1562.7511</c:v>
                </c:pt>
                <c:pt idx="2198">
                  <c:v>1472.0223000000001</c:v>
                </c:pt>
                <c:pt idx="2199">
                  <c:v>1364.7892999999999</c:v>
                </c:pt>
                <c:pt idx="2200">
                  <c:v>1430.0328</c:v>
                </c:pt>
                <c:pt idx="2201">
                  <c:v>1411.0772999999999</c:v>
                </c:pt>
                <c:pt idx="2202">
                  <c:v>1388.0092</c:v>
                </c:pt>
                <c:pt idx="2203">
                  <c:v>1352.4413999999999</c:v>
                </c:pt>
                <c:pt idx="2204">
                  <c:v>1302.6475</c:v>
                </c:pt>
                <c:pt idx="2205">
                  <c:v>1214.0011</c:v>
                </c:pt>
                <c:pt idx="2206">
                  <c:v>1159.4697000000001</c:v>
                </c:pt>
                <c:pt idx="2207">
                  <c:v>1130.5853999999999</c:v>
                </c:pt>
                <c:pt idx="2208">
                  <c:v>1078.2275</c:v>
                </c:pt>
                <c:pt idx="2209">
                  <c:v>1053.8867</c:v>
                </c:pt>
                <c:pt idx="2210">
                  <c:v>1051.5374999999999</c:v>
                </c:pt>
                <c:pt idx="2211">
                  <c:v>1080.2683999999999</c:v>
                </c:pt>
                <c:pt idx="2212">
                  <c:v>1100.2098000000001</c:v>
                </c:pt>
                <c:pt idx="2213">
                  <c:v>1319.2338999999999</c:v>
                </c:pt>
                <c:pt idx="2214">
                  <c:v>1416.4306999999999</c:v>
                </c:pt>
                <c:pt idx="2215">
                  <c:v>1519.5154</c:v>
                </c:pt>
                <c:pt idx="2216">
                  <c:v>1559.6758</c:v>
                </c:pt>
                <c:pt idx="2217">
                  <c:v>1568.9096999999999</c:v>
                </c:pt>
                <c:pt idx="2218">
                  <c:v>1578.8833</c:v>
                </c:pt>
                <c:pt idx="2219">
                  <c:v>1580.3206</c:v>
                </c:pt>
                <c:pt idx="2220">
                  <c:v>1572.3605</c:v>
                </c:pt>
                <c:pt idx="2221">
                  <c:v>1506.7472</c:v>
                </c:pt>
                <c:pt idx="2222">
                  <c:v>1402.6874</c:v>
                </c:pt>
                <c:pt idx="2223">
                  <c:v>1346.1732</c:v>
                </c:pt>
                <c:pt idx="2224">
                  <c:v>1392.2329</c:v>
                </c:pt>
                <c:pt idx="2225">
                  <c:v>1381.1016</c:v>
                </c:pt>
                <c:pt idx="2226">
                  <c:v>1361.7225000000001</c:v>
                </c:pt>
                <c:pt idx="2227">
                  <c:v>1322.8330000000001</c:v>
                </c:pt>
                <c:pt idx="2228">
                  <c:v>1258.3653999999999</c:v>
                </c:pt>
                <c:pt idx="2229">
                  <c:v>1166.7148</c:v>
                </c:pt>
                <c:pt idx="2230">
                  <c:v>1130.2520999999999</c:v>
                </c:pt>
                <c:pt idx="2231">
                  <c:v>1099.9972</c:v>
                </c:pt>
                <c:pt idx="2232">
                  <c:v>1069.5238999999999</c:v>
                </c:pt>
                <c:pt idx="2233">
                  <c:v>1055.9991</c:v>
                </c:pt>
                <c:pt idx="2234">
                  <c:v>1056.8475000000001</c:v>
                </c:pt>
                <c:pt idx="2235">
                  <c:v>1071.9915000000001</c:v>
                </c:pt>
                <c:pt idx="2236">
                  <c:v>1096.1579999999999</c:v>
                </c:pt>
                <c:pt idx="2237">
                  <c:v>1294.1886999999999</c:v>
                </c:pt>
                <c:pt idx="2238">
                  <c:v>1399.3756000000001</c:v>
                </c:pt>
                <c:pt idx="2239">
                  <c:v>1483.0381</c:v>
                </c:pt>
                <c:pt idx="2240">
                  <c:v>1513.5685000000001</c:v>
                </c:pt>
                <c:pt idx="2241">
                  <c:v>1529.2660000000001</c:v>
                </c:pt>
                <c:pt idx="2242">
                  <c:v>1535.9465</c:v>
                </c:pt>
                <c:pt idx="2243">
                  <c:v>1542.5259000000001</c:v>
                </c:pt>
                <c:pt idx="2244">
                  <c:v>1533.7575999999999</c:v>
                </c:pt>
                <c:pt idx="2245">
                  <c:v>1506.2063000000001</c:v>
                </c:pt>
                <c:pt idx="2246">
                  <c:v>1405.7484999999999</c:v>
                </c:pt>
                <c:pt idx="2247">
                  <c:v>1337.4141999999999</c:v>
                </c:pt>
                <c:pt idx="2248">
                  <c:v>1370.3209999999999</c:v>
                </c:pt>
                <c:pt idx="2249">
                  <c:v>1360.6772000000001</c:v>
                </c:pt>
                <c:pt idx="2250">
                  <c:v>1339.838</c:v>
                </c:pt>
                <c:pt idx="2251">
                  <c:v>1298.4924000000001</c:v>
                </c:pt>
                <c:pt idx="2252">
                  <c:v>1253.0879</c:v>
                </c:pt>
                <c:pt idx="2253">
                  <c:v>1184.9222</c:v>
                </c:pt>
                <c:pt idx="2254">
                  <c:v>1157.1925000000001</c:v>
                </c:pt>
                <c:pt idx="2255">
                  <c:v>1119.0889</c:v>
                </c:pt>
                <c:pt idx="2256">
                  <c:v>1087.6891000000001</c:v>
                </c:pt>
                <c:pt idx="2257">
                  <c:v>1061.2264</c:v>
                </c:pt>
                <c:pt idx="2258">
                  <c:v>1046.8552</c:v>
                </c:pt>
                <c:pt idx="2259">
                  <c:v>1071.2</c:v>
                </c:pt>
                <c:pt idx="2260">
                  <c:v>1067.9073000000001</c:v>
                </c:pt>
                <c:pt idx="2261">
                  <c:v>1272.9436000000001</c:v>
                </c:pt>
                <c:pt idx="2262">
                  <c:v>1378.0127</c:v>
                </c:pt>
                <c:pt idx="2263">
                  <c:v>1450.2334000000001</c:v>
                </c:pt>
                <c:pt idx="2264">
                  <c:v>1501.9099000000001</c:v>
                </c:pt>
                <c:pt idx="2265">
                  <c:v>1508.1056000000001</c:v>
                </c:pt>
                <c:pt idx="2266">
                  <c:v>1530.4577999999999</c:v>
                </c:pt>
                <c:pt idx="2267">
                  <c:v>1551.761</c:v>
                </c:pt>
                <c:pt idx="2268">
                  <c:v>1543.6503</c:v>
                </c:pt>
                <c:pt idx="2269">
                  <c:v>1486.2107000000001</c:v>
                </c:pt>
                <c:pt idx="2270">
                  <c:v>1382.0732</c:v>
                </c:pt>
                <c:pt idx="2271">
                  <c:v>1328.2922000000001</c:v>
                </c:pt>
                <c:pt idx="2272">
                  <c:v>1374.5088000000001</c:v>
                </c:pt>
                <c:pt idx="2273">
                  <c:v>1376.1512</c:v>
                </c:pt>
                <c:pt idx="2274">
                  <c:v>1354.4286999999999</c:v>
                </c:pt>
                <c:pt idx="2275">
                  <c:v>1322.8687</c:v>
                </c:pt>
                <c:pt idx="2276">
                  <c:v>1264.7675999999999</c:v>
                </c:pt>
                <c:pt idx="2277">
                  <c:v>1202.3372999999999</c:v>
                </c:pt>
                <c:pt idx="2278">
                  <c:v>1151.9263000000001</c:v>
                </c:pt>
                <c:pt idx="2279">
                  <c:v>1111.3969</c:v>
                </c:pt>
                <c:pt idx="2280">
                  <c:v>1078.9192</c:v>
                </c:pt>
                <c:pt idx="2281">
                  <c:v>1065.0264</c:v>
                </c:pt>
                <c:pt idx="2282">
                  <c:v>1052.576</c:v>
                </c:pt>
                <c:pt idx="2283">
                  <c:v>1039.3184000000001</c:v>
                </c:pt>
                <c:pt idx="2284">
                  <c:v>1038.4691</c:v>
                </c:pt>
                <c:pt idx="2285">
                  <c:v>1206.1153999999999</c:v>
                </c:pt>
                <c:pt idx="2286">
                  <c:v>1299.0952</c:v>
                </c:pt>
                <c:pt idx="2287">
                  <c:v>1362.9755</c:v>
                </c:pt>
                <c:pt idx="2288">
                  <c:v>1380.6311000000001</c:v>
                </c:pt>
                <c:pt idx="2289">
                  <c:v>1376.5447999999999</c:v>
                </c:pt>
                <c:pt idx="2290">
                  <c:v>1378.9819</c:v>
                </c:pt>
                <c:pt idx="2291">
                  <c:v>1363.377</c:v>
                </c:pt>
                <c:pt idx="2292">
                  <c:v>1363.7626</c:v>
                </c:pt>
                <c:pt idx="2293">
                  <c:v>1342.1257000000001</c:v>
                </c:pt>
                <c:pt idx="2294">
                  <c:v>1309.8411000000001</c:v>
                </c:pt>
                <c:pt idx="2295">
                  <c:v>1297.9275</c:v>
                </c:pt>
                <c:pt idx="2296">
                  <c:v>1372.6554000000001</c:v>
                </c:pt>
                <c:pt idx="2297">
                  <c:v>1355.5755999999999</c:v>
                </c:pt>
                <c:pt idx="2298">
                  <c:v>1333.1949999999999</c:v>
                </c:pt>
                <c:pt idx="2299">
                  <c:v>1274.51</c:v>
                </c:pt>
                <c:pt idx="2300">
                  <c:v>1236.3683000000001</c:v>
                </c:pt>
                <c:pt idx="2301">
                  <c:v>1184.2687000000001</c:v>
                </c:pt>
                <c:pt idx="2302">
                  <c:v>1138.2155</c:v>
                </c:pt>
                <c:pt idx="2303">
                  <c:v>1104.816</c:v>
                </c:pt>
                <c:pt idx="2304">
                  <c:v>1076.0525</c:v>
                </c:pt>
                <c:pt idx="2305">
                  <c:v>1046.8373999999999</c:v>
                </c:pt>
                <c:pt idx="2306">
                  <c:v>1031.3936000000001</c:v>
                </c:pt>
                <c:pt idx="2307">
                  <c:v>1017.6598</c:v>
                </c:pt>
                <c:pt idx="2308">
                  <c:v>997.5385</c:v>
                </c:pt>
                <c:pt idx="2309">
                  <c:v>1056.9603999999999</c:v>
                </c:pt>
                <c:pt idx="2310">
                  <c:v>1086.8414</c:v>
                </c:pt>
                <c:pt idx="2311">
                  <c:v>1128.7611999999999</c:v>
                </c:pt>
                <c:pt idx="2312">
                  <c:v>1183.3391999999999</c:v>
                </c:pt>
                <c:pt idx="2313">
                  <c:v>1213.8579999999999</c:v>
                </c:pt>
                <c:pt idx="2314">
                  <c:v>1236.8425</c:v>
                </c:pt>
                <c:pt idx="2315">
                  <c:v>1258.9113</c:v>
                </c:pt>
                <c:pt idx="2316">
                  <c:v>1257.3065999999999</c:v>
                </c:pt>
                <c:pt idx="2317">
                  <c:v>1230.9630999999999</c:v>
                </c:pt>
                <c:pt idx="2318">
                  <c:v>1218.3639000000001</c:v>
                </c:pt>
                <c:pt idx="2319">
                  <c:v>1229.7173</c:v>
                </c:pt>
                <c:pt idx="2320">
                  <c:v>1307.0618999999999</c:v>
                </c:pt>
                <c:pt idx="2321">
                  <c:v>1318.2405000000001</c:v>
                </c:pt>
                <c:pt idx="2322">
                  <c:v>1297.3159000000001</c:v>
                </c:pt>
                <c:pt idx="2323">
                  <c:v>1271.2775999999999</c:v>
                </c:pt>
                <c:pt idx="2324">
                  <c:v>1231.2642000000001</c:v>
                </c:pt>
                <c:pt idx="2325">
                  <c:v>1177.1706999999999</c:v>
                </c:pt>
                <c:pt idx="2326">
                  <c:v>1122.5684000000001</c:v>
                </c:pt>
                <c:pt idx="2327">
                  <c:v>1087.8771999999999</c:v>
                </c:pt>
                <c:pt idx="2328">
                  <c:v>1055.9598000000001</c:v>
                </c:pt>
                <c:pt idx="2329">
                  <c:v>1025.4197999999999</c:v>
                </c:pt>
                <c:pt idx="2330">
                  <c:v>1014.6376</c:v>
                </c:pt>
                <c:pt idx="2331">
                  <c:v>1057.0518999999999</c:v>
                </c:pt>
                <c:pt idx="2332">
                  <c:v>1076.5628999999999</c:v>
                </c:pt>
                <c:pt idx="2333">
                  <c:v>1291.0496000000001</c:v>
                </c:pt>
                <c:pt idx="2334">
                  <c:v>1405.4473</c:v>
                </c:pt>
                <c:pt idx="2335">
                  <c:v>1490.9573</c:v>
                </c:pt>
                <c:pt idx="2336">
                  <c:v>1533.6406999999999</c:v>
                </c:pt>
                <c:pt idx="2337">
                  <c:v>1563.9893</c:v>
                </c:pt>
                <c:pt idx="2338">
                  <c:v>1580.212</c:v>
                </c:pt>
                <c:pt idx="2339">
                  <c:v>1589.4041999999999</c:v>
                </c:pt>
                <c:pt idx="2340">
                  <c:v>1576.2524000000001</c:v>
                </c:pt>
                <c:pt idx="2341">
                  <c:v>1526.8121000000001</c:v>
                </c:pt>
                <c:pt idx="2342">
                  <c:v>1443.7864999999999</c:v>
                </c:pt>
                <c:pt idx="2343">
                  <c:v>1340.9110000000001</c:v>
                </c:pt>
                <c:pt idx="2344">
                  <c:v>1404.6898000000001</c:v>
                </c:pt>
                <c:pt idx="2345">
                  <c:v>1395.3684000000001</c:v>
                </c:pt>
                <c:pt idx="2346">
                  <c:v>1375.126</c:v>
                </c:pt>
                <c:pt idx="2347">
                  <c:v>1339.2106000000001</c:v>
                </c:pt>
                <c:pt idx="2348">
                  <c:v>1273.0065999999999</c:v>
                </c:pt>
                <c:pt idx="2349">
                  <c:v>1200.9238</c:v>
                </c:pt>
                <c:pt idx="2350">
                  <c:v>1151.037</c:v>
                </c:pt>
                <c:pt idx="2351">
                  <c:v>1128.2630999999999</c:v>
                </c:pt>
                <c:pt idx="2352">
                  <c:v>1093.0528999999999</c:v>
                </c:pt>
                <c:pt idx="2353">
                  <c:v>1072.7317</c:v>
                </c:pt>
                <c:pt idx="2354">
                  <c:v>1058.6442</c:v>
                </c:pt>
                <c:pt idx="2355">
                  <c:v>1072.6840999999999</c:v>
                </c:pt>
                <c:pt idx="2356">
                  <c:v>1095.0347999999999</c:v>
                </c:pt>
                <c:pt idx="2357">
                  <c:v>1283.933</c:v>
                </c:pt>
                <c:pt idx="2358">
                  <c:v>1407.2937999999999</c:v>
                </c:pt>
                <c:pt idx="2359">
                  <c:v>1507.5289</c:v>
                </c:pt>
                <c:pt idx="2360">
                  <c:v>1553.6107</c:v>
                </c:pt>
                <c:pt idx="2361">
                  <c:v>1573.9727</c:v>
                </c:pt>
                <c:pt idx="2362">
                  <c:v>1581.9621999999999</c:v>
                </c:pt>
                <c:pt idx="2363">
                  <c:v>1599.6577</c:v>
                </c:pt>
                <c:pt idx="2364">
                  <c:v>1594.4811999999999</c:v>
                </c:pt>
                <c:pt idx="2365">
                  <c:v>1545.326</c:v>
                </c:pt>
                <c:pt idx="2366">
                  <c:v>1451.6654000000001</c:v>
                </c:pt>
                <c:pt idx="2367">
                  <c:v>1352.5226</c:v>
                </c:pt>
                <c:pt idx="2368">
                  <c:v>1415.8998999999999</c:v>
                </c:pt>
                <c:pt idx="2369">
                  <c:v>1396.5599</c:v>
                </c:pt>
                <c:pt idx="2370">
                  <c:v>1372.2819999999999</c:v>
                </c:pt>
                <c:pt idx="2371">
                  <c:v>1342.7551000000001</c:v>
                </c:pt>
                <c:pt idx="2372">
                  <c:v>1286.002</c:v>
                </c:pt>
                <c:pt idx="2373">
                  <c:v>1204.585</c:v>
                </c:pt>
                <c:pt idx="2374">
                  <c:v>1148.8273999999999</c:v>
                </c:pt>
                <c:pt idx="2375">
                  <c:v>1117.4121</c:v>
                </c:pt>
                <c:pt idx="2376">
                  <c:v>1083.9655</c:v>
                </c:pt>
                <c:pt idx="2377">
                  <c:v>1058.6342</c:v>
                </c:pt>
                <c:pt idx="2378">
                  <c:v>1048.5556999999999</c:v>
                </c:pt>
                <c:pt idx="2379">
                  <c:v>1071.615</c:v>
                </c:pt>
                <c:pt idx="2380">
                  <c:v>1090.5094999999999</c:v>
                </c:pt>
                <c:pt idx="2381">
                  <c:v>1302.6908000000001</c:v>
                </c:pt>
                <c:pt idx="2382">
                  <c:v>1411.5880999999999</c:v>
                </c:pt>
                <c:pt idx="2383">
                  <c:v>1498.105</c:v>
                </c:pt>
                <c:pt idx="2384">
                  <c:v>1531.4202</c:v>
                </c:pt>
                <c:pt idx="2385">
                  <c:v>1548.7865999999999</c:v>
                </c:pt>
                <c:pt idx="2386">
                  <c:v>1565.5116</c:v>
                </c:pt>
                <c:pt idx="2387">
                  <c:v>1589.1558</c:v>
                </c:pt>
                <c:pt idx="2388">
                  <c:v>1582.2633000000001</c:v>
                </c:pt>
                <c:pt idx="2389">
                  <c:v>1511.7765999999999</c:v>
                </c:pt>
                <c:pt idx="2390">
                  <c:v>1416.4811999999999</c:v>
                </c:pt>
                <c:pt idx="2391">
                  <c:v>1351.7534000000001</c:v>
                </c:pt>
                <c:pt idx="2392">
                  <c:v>1406.2393</c:v>
                </c:pt>
                <c:pt idx="2393">
                  <c:v>1390.2076</c:v>
                </c:pt>
                <c:pt idx="2394">
                  <c:v>1368.7798</c:v>
                </c:pt>
                <c:pt idx="2395">
                  <c:v>1338.8275000000001</c:v>
                </c:pt>
                <c:pt idx="2396">
                  <c:v>1273.1409000000001</c:v>
                </c:pt>
                <c:pt idx="2397">
                  <c:v>1176.1244999999999</c:v>
                </c:pt>
                <c:pt idx="2398">
                  <c:v>1130.7837999999999</c:v>
                </c:pt>
                <c:pt idx="2399">
                  <c:v>1101.8865000000001</c:v>
                </c:pt>
                <c:pt idx="2400">
                  <c:v>1070.9480000000001</c:v>
                </c:pt>
                <c:pt idx="2401">
                  <c:v>1060.7755999999999</c:v>
                </c:pt>
                <c:pt idx="2402">
                  <c:v>1053.8028999999999</c:v>
                </c:pt>
                <c:pt idx="2403">
                  <c:v>1062.7017000000001</c:v>
                </c:pt>
                <c:pt idx="2404">
                  <c:v>1081.8496</c:v>
                </c:pt>
                <c:pt idx="2405">
                  <c:v>1289.7031999999999</c:v>
                </c:pt>
                <c:pt idx="2406">
                  <c:v>1390.7338</c:v>
                </c:pt>
                <c:pt idx="2407">
                  <c:v>1489.4518</c:v>
                </c:pt>
                <c:pt idx="2408">
                  <c:v>1514.4395999999999</c:v>
                </c:pt>
                <c:pt idx="2409">
                  <c:v>1522.5814</c:v>
                </c:pt>
                <c:pt idx="2410">
                  <c:v>1527.4032</c:v>
                </c:pt>
                <c:pt idx="2411">
                  <c:v>1537.4274</c:v>
                </c:pt>
                <c:pt idx="2412">
                  <c:v>1530.2114999999999</c:v>
                </c:pt>
                <c:pt idx="2413">
                  <c:v>1488.1456000000001</c:v>
                </c:pt>
                <c:pt idx="2414">
                  <c:v>1378.0038</c:v>
                </c:pt>
                <c:pt idx="2415">
                  <c:v>1341.962</c:v>
                </c:pt>
                <c:pt idx="2416">
                  <c:v>1399.1309000000001</c:v>
                </c:pt>
                <c:pt idx="2417">
                  <c:v>1386.0771</c:v>
                </c:pt>
                <c:pt idx="2418">
                  <c:v>1378.6945000000001</c:v>
                </c:pt>
                <c:pt idx="2419">
                  <c:v>1346.3662999999999</c:v>
                </c:pt>
                <c:pt idx="2420">
                  <c:v>1292.0082</c:v>
                </c:pt>
                <c:pt idx="2421">
                  <c:v>1220.4263000000001</c:v>
                </c:pt>
                <c:pt idx="2422">
                  <c:v>1167.9158</c:v>
                </c:pt>
                <c:pt idx="2423">
                  <c:v>1141.9857999999999</c:v>
                </c:pt>
                <c:pt idx="2424">
                  <c:v>1097.4518</c:v>
                </c:pt>
                <c:pt idx="2425">
                  <c:v>1075.7251000000001</c:v>
                </c:pt>
                <c:pt idx="2426">
                  <c:v>1064.7499</c:v>
                </c:pt>
                <c:pt idx="2427">
                  <c:v>1078.5115000000001</c:v>
                </c:pt>
                <c:pt idx="2428">
                  <c:v>1086.0796</c:v>
                </c:pt>
                <c:pt idx="2429">
                  <c:v>1302.8140000000001</c:v>
                </c:pt>
                <c:pt idx="2430">
                  <c:v>1418.0363</c:v>
                </c:pt>
                <c:pt idx="2431">
                  <c:v>1520.4385</c:v>
                </c:pt>
                <c:pt idx="2432">
                  <c:v>1552.1233</c:v>
                </c:pt>
                <c:pt idx="2433">
                  <c:v>1562.1115</c:v>
                </c:pt>
                <c:pt idx="2434">
                  <c:v>1568.7837</c:v>
                </c:pt>
                <c:pt idx="2435">
                  <c:v>1574.4164000000001</c:v>
                </c:pt>
                <c:pt idx="2436">
                  <c:v>1560.3118999999999</c:v>
                </c:pt>
                <c:pt idx="2437">
                  <c:v>1515.5083</c:v>
                </c:pt>
                <c:pt idx="2438">
                  <c:v>1411.3679</c:v>
                </c:pt>
                <c:pt idx="2439">
                  <c:v>1352.2524000000001</c:v>
                </c:pt>
                <c:pt idx="2440">
                  <c:v>1415.1549</c:v>
                </c:pt>
                <c:pt idx="2441">
                  <c:v>1389.7885000000001</c:v>
                </c:pt>
                <c:pt idx="2442">
                  <c:v>1369.8815999999999</c:v>
                </c:pt>
                <c:pt idx="2443">
                  <c:v>1333.441</c:v>
                </c:pt>
                <c:pt idx="2444">
                  <c:v>1282.7211</c:v>
                </c:pt>
                <c:pt idx="2445">
                  <c:v>1221.8739</c:v>
                </c:pt>
                <c:pt idx="2446">
                  <c:v>1171.6775</c:v>
                </c:pt>
                <c:pt idx="2447">
                  <c:v>1136.4878000000001</c:v>
                </c:pt>
                <c:pt idx="2448">
                  <c:v>1108.2922000000001</c:v>
                </c:pt>
                <c:pt idx="2449">
                  <c:v>1097.4398000000001</c:v>
                </c:pt>
                <c:pt idx="2450">
                  <c:v>1077.3026</c:v>
                </c:pt>
                <c:pt idx="2451">
                  <c:v>1060.1067</c:v>
                </c:pt>
                <c:pt idx="2452">
                  <c:v>1061.5952</c:v>
                </c:pt>
                <c:pt idx="2453">
                  <c:v>1214.1445000000001</c:v>
                </c:pt>
                <c:pt idx="2454">
                  <c:v>1312.7434000000001</c:v>
                </c:pt>
                <c:pt idx="2455">
                  <c:v>1376.6694</c:v>
                </c:pt>
                <c:pt idx="2456">
                  <c:v>1403.1315999999999</c:v>
                </c:pt>
                <c:pt idx="2457">
                  <c:v>1407.1349</c:v>
                </c:pt>
                <c:pt idx="2458">
                  <c:v>1412.3792000000001</c:v>
                </c:pt>
                <c:pt idx="2459">
                  <c:v>1396.9540999999999</c:v>
                </c:pt>
                <c:pt idx="2460">
                  <c:v>1398.6026999999999</c:v>
                </c:pt>
                <c:pt idx="2461">
                  <c:v>1369.23</c:v>
                </c:pt>
                <c:pt idx="2462">
                  <c:v>1336.9602</c:v>
                </c:pt>
                <c:pt idx="2463">
                  <c:v>1312.2034000000001</c:v>
                </c:pt>
                <c:pt idx="2464">
                  <c:v>1363.0791999999999</c:v>
                </c:pt>
                <c:pt idx="2465">
                  <c:v>1371.8572999999999</c:v>
                </c:pt>
                <c:pt idx="2466">
                  <c:v>1352.405</c:v>
                </c:pt>
                <c:pt idx="2467">
                  <c:v>1315.1991</c:v>
                </c:pt>
                <c:pt idx="2468">
                  <c:v>1262.9309000000001</c:v>
                </c:pt>
                <c:pt idx="2469">
                  <c:v>1207.1941999999999</c:v>
                </c:pt>
                <c:pt idx="2470">
                  <c:v>1165.7083</c:v>
                </c:pt>
                <c:pt idx="2471">
                  <c:v>1130.0223000000001</c:v>
                </c:pt>
                <c:pt idx="2472">
                  <c:v>1099.0301999999999</c:v>
                </c:pt>
                <c:pt idx="2473">
                  <c:v>1074.3263999999999</c:v>
                </c:pt>
                <c:pt idx="2474">
                  <c:v>1062.1744000000001</c:v>
                </c:pt>
                <c:pt idx="2475">
                  <c:v>1051.1890000000001</c:v>
                </c:pt>
                <c:pt idx="2476">
                  <c:v>1047.1023</c:v>
                </c:pt>
                <c:pt idx="2477">
                  <c:v>1112.8478</c:v>
                </c:pt>
                <c:pt idx="2478">
                  <c:v>1119.6056000000001</c:v>
                </c:pt>
                <c:pt idx="2479">
                  <c:v>1154.6101000000001</c:v>
                </c:pt>
                <c:pt idx="2480">
                  <c:v>1221.5691999999999</c:v>
                </c:pt>
                <c:pt idx="2481">
                  <c:v>1263.7077999999999</c:v>
                </c:pt>
                <c:pt idx="2482">
                  <c:v>1298.2331999999999</c:v>
                </c:pt>
                <c:pt idx="2483">
                  <c:v>1307.3706</c:v>
                </c:pt>
                <c:pt idx="2484">
                  <c:v>1288.7565999999999</c:v>
                </c:pt>
                <c:pt idx="2485">
                  <c:v>1264.7394999999999</c:v>
                </c:pt>
                <c:pt idx="2486">
                  <c:v>1256.9999</c:v>
                </c:pt>
                <c:pt idx="2487">
                  <c:v>1288.7217000000001</c:v>
                </c:pt>
                <c:pt idx="2488">
                  <c:v>1350.0719999999999</c:v>
                </c:pt>
                <c:pt idx="2489">
                  <c:v>1353.9485</c:v>
                </c:pt>
                <c:pt idx="2490">
                  <c:v>1352.5377000000001</c:v>
                </c:pt>
                <c:pt idx="2491">
                  <c:v>1328.7257999999999</c:v>
                </c:pt>
                <c:pt idx="2492">
                  <c:v>1281.6575</c:v>
                </c:pt>
                <c:pt idx="2493">
                  <c:v>1227.2085999999999</c:v>
                </c:pt>
                <c:pt idx="2494">
                  <c:v>1165.5894000000001</c:v>
                </c:pt>
                <c:pt idx="2495">
                  <c:v>1128.9032</c:v>
                </c:pt>
                <c:pt idx="2496">
                  <c:v>1093.4349</c:v>
                </c:pt>
                <c:pt idx="2497">
                  <c:v>1075.0436999999999</c:v>
                </c:pt>
                <c:pt idx="2498">
                  <c:v>1067.1293000000001</c:v>
                </c:pt>
                <c:pt idx="2499">
                  <c:v>1091.9492</c:v>
                </c:pt>
                <c:pt idx="2500">
                  <c:v>1143.2149999999999</c:v>
                </c:pt>
                <c:pt idx="2501">
                  <c:v>1340.3844999999999</c:v>
                </c:pt>
                <c:pt idx="2502">
                  <c:v>1466.4894999999999</c:v>
                </c:pt>
                <c:pt idx="2503">
                  <c:v>1549.9374</c:v>
                </c:pt>
                <c:pt idx="2504">
                  <c:v>1596.0208</c:v>
                </c:pt>
                <c:pt idx="2505">
                  <c:v>1609.9828</c:v>
                </c:pt>
                <c:pt idx="2506">
                  <c:v>1619.124</c:v>
                </c:pt>
                <c:pt idx="2507">
                  <c:v>1628.0812000000001</c:v>
                </c:pt>
                <c:pt idx="2508">
                  <c:v>1613.4938</c:v>
                </c:pt>
                <c:pt idx="2509">
                  <c:v>1567.2882999999999</c:v>
                </c:pt>
                <c:pt idx="2510">
                  <c:v>1487.7228</c:v>
                </c:pt>
                <c:pt idx="2511">
                  <c:v>1370.8202000000001</c:v>
                </c:pt>
                <c:pt idx="2512">
                  <c:v>1439.0740000000001</c:v>
                </c:pt>
                <c:pt idx="2513">
                  <c:v>1421.1034</c:v>
                </c:pt>
                <c:pt idx="2514">
                  <c:v>1408.3977</c:v>
                </c:pt>
                <c:pt idx="2515">
                  <c:v>1350.3960999999999</c:v>
                </c:pt>
                <c:pt idx="2516">
                  <c:v>1295.6120000000001</c:v>
                </c:pt>
                <c:pt idx="2517">
                  <c:v>1212.7297000000001</c:v>
                </c:pt>
                <c:pt idx="2518">
                  <c:v>1163.4076</c:v>
                </c:pt>
                <c:pt idx="2519">
                  <c:v>1132.2979</c:v>
                </c:pt>
                <c:pt idx="2520">
                  <c:v>1093.5558000000001</c:v>
                </c:pt>
                <c:pt idx="2521">
                  <c:v>1076.2910999999999</c:v>
                </c:pt>
                <c:pt idx="2522">
                  <c:v>1071.1878999999999</c:v>
                </c:pt>
                <c:pt idx="2523">
                  <c:v>1086.2892999999999</c:v>
                </c:pt>
                <c:pt idx="2524">
                  <c:v>1139.8045999999999</c:v>
                </c:pt>
                <c:pt idx="2525">
                  <c:v>1316.8671999999999</c:v>
                </c:pt>
                <c:pt idx="2526">
                  <c:v>1439.9358999999999</c:v>
                </c:pt>
                <c:pt idx="2527">
                  <c:v>1541.6921</c:v>
                </c:pt>
                <c:pt idx="2528">
                  <c:v>1589.181</c:v>
                </c:pt>
                <c:pt idx="2529">
                  <c:v>1602.0954999999999</c:v>
                </c:pt>
                <c:pt idx="2530">
                  <c:v>1607.463</c:v>
                </c:pt>
                <c:pt idx="2531">
                  <c:v>1618.6584</c:v>
                </c:pt>
                <c:pt idx="2532">
                  <c:v>1611.5867000000001</c:v>
                </c:pt>
                <c:pt idx="2533">
                  <c:v>1576.8243</c:v>
                </c:pt>
                <c:pt idx="2534">
                  <c:v>1486.6257000000001</c:v>
                </c:pt>
                <c:pt idx="2535">
                  <c:v>1374.0334</c:v>
                </c:pt>
                <c:pt idx="2536">
                  <c:v>1462.9096999999999</c:v>
                </c:pt>
                <c:pt idx="2537">
                  <c:v>1451.8081</c:v>
                </c:pt>
                <c:pt idx="2538">
                  <c:v>1411.6786999999999</c:v>
                </c:pt>
                <c:pt idx="2539">
                  <c:v>1376.6659</c:v>
                </c:pt>
                <c:pt idx="2540">
                  <c:v>1333.2499</c:v>
                </c:pt>
                <c:pt idx="2541">
                  <c:v>1248.3146999999999</c:v>
                </c:pt>
                <c:pt idx="2542">
                  <c:v>1207.0514000000001</c:v>
                </c:pt>
                <c:pt idx="2543">
                  <c:v>1174.0793000000001</c:v>
                </c:pt>
                <c:pt idx="2544">
                  <c:v>1127.5784000000001</c:v>
                </c:pt>
                <c:pt idx="2545">
                  <c:v>1088.6442</c:v>
                </c:pt>
                <c:pt idx="2546">
                  <c:v>1081.5443</c:v>
                </c:pt>
                <c:pt idx="2547">
                  <c:v>1103.1985</c:v>
                </c:pt>
                <c:pt idx="2548">
                  <c:v>1128.2886000000001</c:v>
                </c:pt>
                <c:pt idx="2549">
                  <c:v>1339.7534000000001</c:v>
                </c:pt>
                <c:pt idx="2550">
                  <c:v>1431.4274</c:v>
                </c:pt>
                <c:pt idx="2551">
                  <c:v>1530.8942999999999</c:v>
                </c:pt>
                <c:pt idx="2552">
                  <c:v>1576.6819</c:v>
                </c:pt>
                <c:pt idx="2553">
                  <c:v>1587.9991</c:v>
                </c:pt>
                <c:pt idx="2554">
                  <c:v>1591.8295000000001</c:v>
                </c:pt>
                <c:pt idx="2555">
                  <c:v>1595.6806999999999</c:v>
                </c:pt>
                <c:pt idx="2556">
                  <c:v>1589.3838000000001</c:v>
                </c:pt>
                <c:pt idx="2557">
                  <c:v>1537.1912</c:v>
                </c:pt>
                <c:pt idx="2558">
                  <c:v>1427.6425999999999</c:v>
                </c:pt>
                <c:pt idx="2559">
                  <c:v>1359.0676000000001</c:v>
                </c:pt>
                <c:pt idx="2560">
                  <c:v>1404.1842999999999</c:v>
                </c:pt>
                <c:pt idx="2561">
                  <c:v>1391.8285000000001</c:v>
                </c:pt>
                <c:pt idx="2562">
                  <c:v>1377.8593000000001</c:v>
                </c:pt>
                <c:pt idx="2563">
                  <c:v>1343.7764999999999</c:v>
                </c:pt>
                <c:pt idx="2564">
                  <c:v>1298.2152000000001</c:v>
                </c:pt>
                <c:pt idx="2565">
                  <c:v>1193.3197</c:v>
                </c:pt>
                <c:pt idx="2566">
                  <c:v>1172.2910999999999</c:v>
                </c:pt>
                <c:pt idx="2567">
                  <c:v>1138.4739999999999</c:v>
                </c:pt>
                <c:pt idx="2568">
                  <c:v>1090.0275999999999</c:v>
                </c:pt>
                <c:pt idx="2569">
                  <c:v>1069.3693000000001</c:v>
                </c:pt>
                <c:pt idx="2570">
                  <c:v>1068.8785</c:v>
                </c:pt>
                <c:pt idx="2571">
                  <c:v>1086.0382999999999</c:v>
                </c:pt>
                <c:pt idx="2572">
                  <c:v>1105.3285000000001</c:v>
                </c:pt>
                <c:pt idx="2573">
                  <c:v>1321.57</c:v>
                </c:pt>
                <c:pt idx="2574">
                  <c:v>1412.4993999999999</c:v>
                </c:pt>
                <c:pt idx="2575">
                  <c:v>1510.2972</c:v>
                </c:pt>
                <c:pt idx="2576">
                  <c:v>1559.8966</c:v>
                </c:pt>
                <c:pt idx="2577">
                  <c:v>1570.1155000000001</c:v>
                </c:pt>
                <c:pt idx="2578">
                  <c:v>1568.7809</c:v>
                </c:pt>
                <c:pt idx="2579">
                  <c:v>1571.8761999999999</c:v>
                </c:pt>
                <c:pt idx="2580">
                  <c:v>1562.8475000000001</c:v>
                </c:pt>
                <c:pt idx="2581">
                  <c:v>1520.1893</c:v>
                </c:pt>
                <c:pt idx="2582">
                  <c:v>1433.9340999999999</c:v>
                </c:pt>
                <c:pt idx="2583">
                  <c:v>1366.6360999999999</c:v>
                </c:pt>
                <c:pt idx="2584">
                  <c:v>1409.1995999999999</c:v>
                </c:pt>
                <c:pt idx="2585">
                  <c:v>1399.8662999999999</c:v>
                </c:pt>
                <c:pt idx="2586">
                  <c:v>1377.9211</c:v>
                </c:pt>
                <c:pt idx="2587">
                  <c:v>1351.8949</c:v>
                </c:pt>
                <c:pt idx="2588">
                  <c:v>1296.4450999999999</c:v>
                </c:pt>
                <c:pt idx="2589">
                  <c:v>1212.6605999999999</c:v>
                </c:pt>
                <c:pt idx="2590">
                  <c:v>1179.8164999999999</c:v>
                </c:pt>
                <c:pt idx="2591">
                  <c:v>1153.4639</c:v>
                </c:pt>
                <c:pt idx="2592">
                  <c:v>1112.6527000000001</c:v>
                </c:pt>
                <c:pt idx="2593">
                  <c:v>1088.2933</c:v>
                </c:pt>
                <c:pt idx="2594">
                  <c:v>1073.1074000000001</c:v>
                </c:pt>
                <c:pt idx="2595">
                  <c:v>1100.8906999999999</c:v>
                </c:pt>
                <c:pt idx="2596">
                  <c:v>1128.8335999999999</c:v>
                </c:pt>
                <c:pt idx="2597">
                  <c:v>1336.7431999999999</c:v>
                </c:pt>
                <c:pt idx="2598">
                  <c:v>1438.1287</c:v>
                </c:pt>
                <c:pt idx="2599">
                  <c:v>1538.8904</c:v>
                </c:pt>
                <c:pt idx="2600">
                  <c:v>1554.7311999999999</c:v>
                </c:pt>
                <c:pt idx="2601">
                  <c:v>1564.7194</c:v>
                </c:pt>
                <c:pt idx="2602">
                  <c:v>1567.3809000000001</c:v>
                </c:pt>
                <c:pt idx="2603">
                  <c:v>1574.7058</c:v>
                </c:pt>
                <c:pt idx="2604">
                  <c:v>1567.2183</c:v>
                </c:pt>
                <c:pt idx="2605">
                  <c:v>1529.7630999999999</c:v>
                </c:pt>
                <c:pt idx="2606">
                  <c:v>1447.7719999999999</c:v>
                </c:pt>
                <c:pt idx="2607">
                  <c:v>1345.0454</c:v>
                </c:pt>
                <c:pt idx="2608">
                  <c:v>1414.4926</c:v>
                </c:pt>
                <c:pt idx="2609">
                  <c:v>1403.4164000000001</c:v>
                </c:pt>
                <c:pt idx="2610">
                  <c:v>1365.0952</c:v>
                </c:pt>
                <c:pt idx="2611">
                  <c:v>1333.58</c:v>
                </c:pt>
                <c:pt idx="2612">
                  <c:v>1287.9645</c:v>
                </c:pt>
                <c:pt idx="2613">
                  <c:v>1228.4132</c:v>
                </c:pt>
                <c:pt idx="2614">
                  <c:v>1171.4241999999999</c:v>
                </c:pt>
                <c:pt idx="2615">
                  <c:v>1128.9657</c:v>
                </c:pt>
                <c:pt idx="2616">
                  <c:v>1106.6539</c:v>
                </c:pt>
                <c:pt idx="2617">
                  <c:v>1095.8671999999999</c:v>
                </c:pt>
                <c:pt idx="2618">
                  <c:v>1072.4434000000001</c:v>
                </c:pt>
                <c:pt idx="2619">
                  <c:v>1053.9109000000001</c:v>
                </c:pt>
                <c:pt idx="2620">
                  <c:v>1054.2103</c:v>
                </c:pt>
                <c:pt idx="2621">
                  <c:v>1201.8252</c:v>
                </c:pt>
                <c:pt idx="2622">
                  <c:v>1302.2654</c:v>
                </c:pt>
                <c:pt idx="2623">
                  <c:v>1360.2858000000001</c:v>
                </c:pt>
                <c:pt idx="2624">
                  <c:v>1387.5204000000001</c:v>
                </c:pt>
                <c:pt idx="2625">
                  <c:v>1384.7212999999999</c:v>
                </c:pt>
                <c:pt idx="2626">
                  <c:v>1387.75</c:v>
                </c:pt>
                <c:pt idx="2627">
                  <c:v>1384.213</c:v>
                </c:pt>
                <c:pt idx="2628">
                  <c:v>1386.6714999999999</c:v>
                </c:pt>
                <c:pt idx="2629">
                  <c:v>1357.5873999999999</c:v>
                </c:pt>
                <c:pt idx="2630">
                  <c:v>1327.6613</c:v>
                </c:pt>
                <c:pt idx="2631">
                  <c:v>1306.1072999999999</c:v>
                </c:pt>
                <c:pt idx="2632">
                  <c:v>1379.4591</c:v>
                </c:pt>
                <c:pt idx="2633">
                  <c:v>1353.4291000000001</c:v>
                </c:pt>
                <c:pt idx="2634">
                  <c:v>1347.434</c:v>
                </c:pt>
                <c:pt idx="2635">
                  <c:v>1313.1619000000001</c:v>
                </c:pt>
                <c:pt idx="2636">
                  <c:v>1264.491</c:v>
                </c:pt>
                <c:pt idx="2637">
                  <c:v>1217.1848</c:v>
                </c:pt>
                <c:pt idx="2638">
                  <c:v>1160.6676</c:v>
                </c:pt>
                <c:pt idx="2639">
                  <c:v>1127.3806999999999</c:v>
                </c:pt>
                <c:pt idx="2640">
                  <c:v>1089.7137</c:v>
                </c:pt>
                <c:pt idx="2641">
                  <c:v>1055.6822999999999</c:v>
                </c:pt>
                <c:pt idx="2642">
                  <c:v>1045.2438999999999</c:v>
                </c:pt>
                <c:pt idx="2643">
                  <c:v>1036.7451000000001</c:v>
                </c:pt>
                <c:pt idx="2644">
                  <c:v>1010.80963</c:v>
                </c:pt>
                <c:pt idx="2645">
                  <c:v>1080.9241</c:v>
                </c:pt>
                <c:pt idx="2646">
                  <c:v>1096.8167000000001</c:v>
                </c:pt>
                <c:pt idx="2647">
                  <c:v>1136.3725999999999</c:v>
                </c:pt>
                <c:pt idx="2648">
                  <c:v>1196.2248999999999</c:v>
                </c:pt>
                <c:pt idx="2649">
                  <c:v>1235.2940000000001</c:v>
                </c:pt>
                <c:pt idx="2650">
                  <c:v>1262.4927</c:v>
                </c:pt>
                <c:pt idx="2651">
                  <c:v>1272.2373</c:v>
                </c:pt>
                <c:pt idx="2652">
                  <c:v>1258.5314000000001</c:v>
                </c:pt>
                <c:pt idx="2653">
                  <c:v>1240.2736</c:v>
                </c:pt>
                <c:pt idx="2654">
                  <c:v>1235.7478000000001</c:v>
                </c:pt>
                <c:pt idx="2655">
                  <c:v>1258.1054999999999</c:v>
                </c:pt>
                <c:pt idx="2656">
                  <c:v>1333.5012999999999</c:v>
                </c:pt>
                <c:pt idx="2657">
                  <c:v>1321.1579999999999</c:v>
                </c:pt>
                <c:pt idx="2658">
                  <c:v>1305.5868</c:v>
                </c:pt>
                <c:pt idx="2659">
                  <c:v>1274.5835</c:v>
                </c:pt>
                <c:pt idx="2660">
                  <c:v>1231.7662</c:v>
                </c:pt>
                <c:pt idx="2661">
                  <c:v>1173.2872</c:v>
                </c:pt>
                <c:pt idx="2662">
                  <c:v>1136.9287999999999</c:v>
                </c:pt>
                <c:pt idx="2663">
                  <c:v>1090.5542</c:v>
                </c:pt>
                <c:pt idx="2664">
                  <c:v>1060.2778000000001</c:v>
                </c:pt>
                <c:pt idx="2665">
                  <c:v>1034.6918000000001</c:v>
                </c:pt>
                <c:pt idx="2666">
                  <c:v>1028.3148000000001</c:v>
                </c:pt>
                <c:pt idx="2667">
                  <c:v>1062.5145</c:v>
                </c:pt>
                <c:pt idx="2668">
                  <c:v>1080.7834</c:v>
                </c:pt>
                <c:pt idx="2669">
                  <c:v>1320.9051999999999</c:v>
                </c:pt>
                <c:pt idx="2670">
                  <c:v>1439.1857</c:v>
                </c:pt>
                <c:pt idx="2671">
                  <c:v>1522.9931999999999</c:v>
                </c:pt>
                <c:pt idx="2672">
                  <c:v>1577.0162</c:v>
                </c:pt>
                <c:pt idx="2673">
                  <c:v>1586.6729</c:v>
                </c:pt>
                <c:pt idx="2674">
                  <c:v>1595.6641999999999</c:v>
                </c:pt>
                <c:pt idx="2675">
                  <c:v>1609.5491</c:v>
                </c:pt>
                <c:pt idx="2676">
                  <c:v>1601.1875</c:v>
                </c:pt>
                <c:pt idx="2677">
                  <c:v>1549.5706</c:v>
                </c:pt>
                <c:pt idx="2678">
                  <c:v>1437.9045000000001</c:v>
                </c:pt>
                <c:pt idx="2679">
                  <c:v>1349.2227</c:v>
                </c:pt>
                <c:pt idx="2680">
                  <c:v>1410.8611000000001</c:v>
                </c:pt>
                <c:pt idx="2681">
                  <c:v>1403.1719000000001</c:v>
                </c:pt>
                <c:pt idx="2682">
                  <c:v>1383.2681</c:v>
                </c:pt>
                <c:pt idx="2683">
                  <c:v>1342.1375</c:v>
                </c:pt>
                <c:pt idx="2684">
                  <c:v>1278.4934000000001</c:v>
                </c:pt>
                <c:pt idx="2685">
                  <c:v>1189.3784000000001</c:v>
                </c:pt>
                <c:pt idx="2686">
                  <c:v>1138.6309000000001</c:v>
                </c:pt>
                <c:pt idx="2687">
                  <c:v>1105.3672999999999</c:v>
                </c:pt>
                <c:pt idx="2688">
                  <c:v>1066.6310000000001</c:v>
                </c:pt>
                <c:pt idx="2689">
                  <c:v>1057.2643</c:v>
                </c:pt>
                <c:pt idx="2690">
                  <c:v>1046.9972</c:v>
                </c:pt>
                <c:pt idx="2691">
                  <c:v>1055.9364</c:v>
                </c:pt>
                <c:pt idx="2692">
                  <c:v>1075.2849000000001</c:v>
                </c:pt>
                <c:pt idx="2693">
                  <c:v>1276.6867999999999</c:v>
                </c:pt>
                <c:pt idx="2694">
                  <c:v>1409.1084000000001</c:v>
                </c:pt>
                <c:pt idx="2695">
                  <c:v>1512.6257000000001</c:v>
                </c:pt>
                <c:pt idx="2696">
                  <c:v>1511.2985000000001</c:v>
                </c:pt>
                <c:pt idx="2697">
                  <c:v>1529.3687</c:v>
                </c:pt>
                <c:pt idx="2698">
                  <c:v>1547.5878</c:v>
                </c:pt>
                <c:pt idx="2699">
                  <c:v>1562.5165</c:v>
                </c:pt>
                <c:pt idx="2700">
                  <c:v>1546.0912000000001</c:v>
                </c:pt>
                <c:pt idx="2701">
                  <c:v>1482.5342000000001</c:v>
                </c:pt>
                <c:pt idx="2702">
                  <c:v>1398.0187000000001</c:v>
                </c:pt>
                <c:pt idx="2703">
                  <c:v>1345.8153</c:v>
                </c:pt>
                <c:pt idx="2704">
                  <c:v>1401.4222</c:v>
                </c:pt>
                <c:pt idx="2705">
                  <c:v>1389.6369999999999</c:v>
                </c:pt>
                <c:pt idx="2706">
                  <c:v>1360.5829000000001</c:v>
                </c:pt>
                <c:pt idx="2707">
                  <c:v>1328.6599000000001</c:v>
                </c:pt>
                <c:pt idx="2708">
                  <c:v>1269.2798</c:v>
                </c:pt>
                <c:pt idx="2709">
                  <c:v>1187.9092000000001</c:v>
                </c:pt>
                <c:pt idx="2710">
                  <c:v>1144.7855</c:v>
                </c:pt>
                <c:pt idx="2711">
                  <c:v>1103.2306000000001</c:v>
                </c:pt>
                <c:pt idx="2712">
                  <c:v>1068.7920999999999</c:v>
                </c:pt>
                <c:pt idx="2713">
                  <c:v>1049.1044999999999</c:v>
                </c:pt>
                <c:pt idx="2714">
                  <c:v>1035.6577</c:v>
                </c:pt>
                <c:pt idx="2715">
                  <c:v>1054.5751</c:v>
                </c:pt>
                <c:pt idx="2716">
                  <c:v>1068.7742000000001</c:v>
                </c:pt>
                <c:pt idx="2717">
                  <c:v>1281.2603999999999</c:v>
                </c:pt>
                <c:pt idx="2718">
                  <c:v>1397.3676</c:v>
                </c:pt>
                <c:pt idx="2719">
                  <c:v>1488.4517000000001</c:v>
                </c:pt>
                <c:pt idx="2720">
                  <c:v>1525.5494000000001</c:v>
                </c:pt>
                <c:pt idx="2721">
                  <c:v>1543.5142000000001</c:v>
                </c:pt>
                <c:pt idx="2722">
                  <c:v>1554.9478999999999</c:v>
                </c:pt>
                <c:pt idx="2723">
                  <c:v>1565.5410999999999</c:v>
                </c:pt>
                <c:pt idx="2724">
                  <c:v>1546.2820999999999</c:v>
                </c:pt>
                <c:pt idx="2725">
                  <c:v>1512.0137999999999</c:v>
                </c:pt>
                <c:pt idx="2726">
                  <c:v>1400.2492999999999</c:v>
                </c:pt>
                <c:pt idx="2727">
                  <c:v>1332.3367000000001</c:v>
                </c:pt>
                <c:pt idx="2728">
                  <c:v>1380.4948999999999</c:v>
                </c:pt>
                <c:pt idx="2729">
                  <c:v>1364.0050000000001</c:v>
                </c:pt>
                <c:pt idx="2730">
                  <c:v>1345.7426</c:v>
                </c:pt>
                <c:pt idx="2731">
                  <c:v>1305.299</c:v>
                </c:pt>
                <c:pt idx="2732">
                  <c:v>1257.5420999999999</c:v>
                </c:pt>
                <c:pt idx="2733">
                  <c:v>1168.9113</c:v>
                </c:pt>
                <c:pt idx="2734">
                  <c:v>1116.8181999999999</c:v>
                </c:pt>
                <c:pt idx="2735">
                  <c:v>1089.9938999999999</c:v>
                </c:pt>
                <c:pt idx="2736">
                  <c:v>1062.5909999999999</c:v>
                </c:pt>
                <c:pt idx="2737">
                  <c:v>1048.443</c:v>
                </c:pt>
                <c:pt idx="2738">
                  <c:v>1042.501</c:v>
                </c:pt>
                <c:pt idx="2739">
                  <c:v>1058.1604</c:v>
                </c:pt>
                <c:pt idx="2740">
                  <c:v>1071.6084000000001</c:v>
                </c:pt>
                <c:pt idx="2741">
                  <c:v>1270.8918000000001</c:v>
                </c:pt>
                <c:pt idx="2742">
                  <c:v>1385.7218</c:v>
                </c:pt>
                <c:pt idx="2743">
                  <c:v>1464.8545999999999</c:v>
                </c:pt>
                <c:pt idx="2744">
                  <c:v>1494.2840000000001</c:v>
                </c:pt>
                <c:pt idx="2745">
                  <c:v>1508.289</c:v>
                </c:pt>
                <c:pt idx="2746">
                  <c:v>1522.3517999999999</c:v>
                </c:pt>
                <c:pt idx="2747">
                  <c:v>1533.5259000000001</c:v>
                </c:pt>
                <c:pt idx="2748">
                  <c:v>1526.9735000000001</c:v>
                </c:pt>
                <c:pt idx="2749">
                  <c:v>1498.4884999999999</c:v>
                </c:pt>
                <c:pt idx="2750">
                  <c:v>1405.5621000000001</c:v>
                </c:pt>
                <c:pt idx="2751">
                  <c:v>1333.0997</c:v>
                </c:pt>
                <c:pt idx="2752">
                  <c:v>1380.2919999999999</c:v>
                </c:pt>
                <c:pt idx="2753">
                  <c:v>1366.8839</c:v>
                </c:pt>
                <c:pt idx="2754">
                  <c:v>1349.4349999999999</c:v>
                </c:pt>
                <c:pt idx="2755">
                  <c:v>1303.329</c:v>
                </c:pt>
                <c:pt idx="2756">
                  <c:v>1256.9052999999999</c:v>
                </c:pt>
                <c:pt idx="2757">
                  <c:v>1192.8879999999999</c:v>
                </c:pt>
                <c:pt idx="2758">
                  <c:v>1152.5251000000001</c:v>
                </c:pt>
                <c:pt idx="2759">
                  <c:v>1126.7996000000001</c:v>
                </c:pt>
                <c:pt idx="2760">
                  <c:v>1089.1141</c:v>
                </c:pt>
                <c:pt idx="2761">
                  <c:v>1070.4577999999999</c:v>
                </c:pt>
                <c:pt idx="2762">
                  <c:v>1059.0123000000001</c:v>
                </c:pt>
                <c:pt idx="2763">
                  <c:v>1078.6001000000001</c:v>
                </c:pt>
                <c:pt idx="2764">
                  <c:v>1081.1863000000001</c:v>
                </c:pt>
                <c:pt idx="2765">
                  <c:v>1291.8469</c:v>
                </c:pt>
                <c:pt idx="2766">
                  <c:v>1419.3263999999999</c:v>
                </c:pt>
                <c:pt idx="2767">
                  <c:v>1504.7584999999999</c:v>
                </c:pt>
                <c:pt idx="2768">
                  <c:v>1558.2001</c:v>
                </c:pt>
                <c:pt idx="2769">
                  <c:v>1561.1880000000001</c:v>
                </c:pt>
                <c:pt idx="2770">
                  <c:v>1574.5768</c:v>
                </c:pt>
                <c:pt idx="2771">
                  <c:v>1574.4319</c:v>
                </c:pt>
                <c:pt idx="2772">
                  <c:v>1584.3300999999999</c:v>
                </c:pt>
                <c:pt idx="2773">
                  <c:v>1534.9094</c:v>
                </c:pt>
                <c:pt idx="2774">
                  <c:v>1454.3458000000001</c:v>
                </c:pt>
                <c:pt idx="2775">
                  <c:v>1354.5603000000001</c:v>
                </c:pt>
                <c:pt idx="2776">
                  <c:v>1420.6524999999999</c:v>
                </c:pt>
                <c:pt idx="2777">
                  <c:v>1400.28</c:v>
                </c:pt>
                <c:pt idx="2778">
                  <c:v>1379.1545000000001</c:v>
                </c:pt>
                <c:pt idx="2779">
                  <c:v>1353.8672999999999</c:v>
                </c:pt>
                <c:pt idx="2780">
                  <c:v>1294.8688999999999</c:v>
                </c:pt>
                <c:pt idx="2781">
                  <c:v>1233.8480999999999</c:v>
                </c:pt>
                <c:pt idx="2782">
                  <c:v>1173.9884999999999</c:v>
                </c:pt>
                <c:pt idx="2783">
                  <c:v>1130.6659999999999</c:v>
                </c:pt>
                <c:pt idx="2784">
                  <c:v>1104.2488000000001</c:v>
                </c:pt>
                <c:pt idx="2785">
                  <c:v>1109.8416</c:v>
                </c:pt>
                <c:pt idx="2786">
                  <c:v>1086.2229</c:v>
                </c:pt>
                <c:pt idx="2787">
                  <c:v>1064.5951</c:v>
                </c:pt>
                <c:pt idx="2788">
                  <c:v>1071.0398</c:v>
                </c:pt>
                <c:pt idx="2789">
                  <c:v>1210.5938000000001</c:v>
                </c:pt>
                <c:pt idx="2790">
                  <c:v>1310.5890999999999</c:v>
                </c:pt>
                <c:pt idx="2791">
                  <c:v>1371.3547000000001</c:v>
                </c:pt>
                <c:pt idx="2792">
                  <c:v>1401.9535000000001</c:v>
                </c:pt>
                <c:pt idx="2793">
                  <c:v>1406.3172999999999</c:v>
                </c:pt>
                <c:pt idx="2794">
                  <c:v>1408.8400999999999</c:v>
                </c:pt>
                <c:pt idx="2795">
                  <c:v>1388.7616</c:v>
                </c:pt>
                <c:pt idx="2796">
                  <c:v>1390.9602</c:v>
                </c:pt>
                <c:pt idx="2797">
                  <c:v>1363.1478</c:v>
                </c:pt>
                <c:pt idx="2798">
                  <c:v>1345.2048</c:v>
                </c:pt>
                <c:pt idx="2799">
                  <c:v>1315.8825999999999</c:v>
                </c:pt>
                <c:pt idx="2800">
                  <c:v>1394.2251000000001</c:v>
                </c:pt>
                <c:pt idx="2801">
                  <c:v>1382.4802</c:v>
                </c:pt>
                <c:pt idx="2802">
                  <c:v>1360.0018</c:v>
                </c:pt>
                <c:pt idx="2803">
                  <c:v>1329.7085999999999</c:v>
                </c:pt>
                <c:pt idx="2804">
                  <c:v>1273.9855</c:v>
                </c:pt>
                <c:pt idx="2805">
                  <c:v>1220.4322999999999</c:v>
                </c:pt>
                <c:pt idx="2806">
                  <c:v>1170.0916</c:v>
                </c:pt>
                <c:pt idx="2807">
                  <c:v>1141.4164000000001</c:v>
                </c:pt>
                <c:pt idx="2808">
                  <c:v>1106.7560000000001</c:v>
                </c:pt>
                <c:pt idx="2809">
                  <c:v>1091.4242999999999</c:v>
                </c:pt>
                <c:pt idx="2810">
                  <c:v>1083.1931</c:v>
                </c:pt>
                <c:pt idx="2811">
                  <c:v>1066.1786999999999</c:v>
                </c:pt>
                <c:pt idx="2812">
                  <c:v>1069.0848000000001</c:v>
                </c:pt>
                <c:pt idx="2813">
                  <c:v>1150.4650999999999</c:v>
                </c:pt>
                <c:pt idx="2814">
                  <c:v>1146.3701000000001</c:v>
                </c:pt>
                <c:pt idx="2815">
                  <c:v>1183.8495</c:v>
                </c:pt>
                <c:pt idx="2816">
                  <c:v>1238.9152999999999</c:v>
                </c:pt>
                <c:pt idx="2817">
                  <c:v>1278.3072999999999</c:v>
                </c:pt>
                <c:pt idx="2818">
                  <c:v>1296.7808</c:v>
                </c:pt>
                <c:pt idx="2819">
                  <c:v>1315.0217</c:v>
                </c:pt>
                <c:pt idx="2820">
                  <c:v>1308.3734999999999</c:v>
                </c:pt>
                <c:pt idx="2821">
                  <c:v>1272.6635000000001</c:v>
                </c:pt>
                <c:pt idx="2822">
                  <c:v>1269.9784999999999</c:v>
                </c:pt>
                <c:pt idx="2823">
                  <c:v>1275.0454999999999</c:v>
                </c:pt>
                <c:pt idx="2824">
                  <c:v>1353.1306</c:v>
                </c:pt>
                <c:pt idx="2825">
                  <c:v>1344.7034000000001</c:v>
                </c:pt>
                <c:pt idx="2826">
                  <c:v>1386.0585000000001</c:v>
                </c:pt>
                <c:pt idx="2827">
                  <c:v>1359.9054000000001</c:v>
                </c:pt>
                <c:pt idx="2828">
                  <c:v>1311.0978</c:v>
                </c:pt>
                <c:pt idx="2829">
                  <c:v>1268.7396000000001</c:v>
                </c:pt>
                <c:pt idx="2830">
                  <c:v>1192.9122</c:v>
                </c:pt>
                <c:pt idx="2831">
                  <c:v>1159.7861</c:v>
                </c:pt>
                <c:pt idx="2832">
                  <c:v>1127.3053</c:v>
                </c:pt>
                <c:pt idx="2833">
                  <c:v>1113.8793000000001</c:v>
                </c:pt>
                <c:pt idx="2834">
                  <c:v>1100.1615999999999</c:v>
                </c:pt>
                <c:pt idx="2835">
                  <c:v>1123.5871999999999</c:v>
                </c:pt>
                <c:pt idx="2836">
                  <c:v>1165.6282000000001</c:v>
                </c:pt>
                <c:pt idx="2837">
                  <c:v>1362.5796</c:v>
                </c:pt>
                <c:pt idx="2838">
                  <c:v>1475.7153000000001</c:v>
                </c:pt>
                <c:pt idx="2839">
                  <c:v>1563.3236999999999</c:v>
                </c:pt>
                <c:pt idx="2840">
                  <c:v>1601.4396999999999</c:v>
                </c:pt>
                <c:pt idx="2841">
                  <c:v>1615.4722999999999</c:v>
                </c:pt>
                <c:pt idx="2842">
                  <c:v>1620.4554000000001</c:v>
                </c:pt>
                <c:pt idx="2843">
                  <c:v>1625.2919999999999</c:v>
                </c:pt>
                <c:pt idx="2844">
                  <c:v>1617.1505</c:v>
                </c:pt>
                <c:pt idx="2845">
                  <c:v>1578.4728</c:v>
                </c:pt>
                <c:pt idx="2846">
                  <c:v>1509.5229999999999</c:v>
                </c:pt>
                <c:pt idx="2847">
                  <c:v>1393.9219000000001</c:v>
                </c:pt>
                <c:pt idx="2848">
                  <c:v>1489.4683</c:v>
                </c:pt>
                <c:pt idx="2849">
                  <c:v>1444.7126000000001</c:v>
                </c:pt>
                <c:pt idx="2850">
                  <c:v>1438.9073000000001</c:v>
                </c:pt>
                <c:pt idx="2851">
                  <c:v>1415.2952</c:v>
                </c:pt>
                <c:pt idx="2852">
                  <c:v>1353.9697000000001</c:v>
                </c:pt>
                <c:pt idx="2853">
                  <c:v>1251.9167</c:v>
                </c:pt>
                <c:pt idx="2854">
                  <c:v>1213.6096</c:v>
                </c:pt>
                <c:pt idx="2855">
                  <c:v>1186.2925</c:v>
                </c:pt>
                <c:pt idx="2856">
                  <c:v>1141.1806999999999</c:v>
                </c:pt>
                <c:pt idx="2857">
                  <c:v>1113.5753999999999</c:v>
                </c:pt>
                <c:pt idx="2858">
                  <c:v>1106.0596</c:v>
                </c:pt>
                <c:pt idx="2859">
                  <c:v>1119.6622</c:v>
                </c:pt>
                <c:pt idx="2860">
                  <c:v>1186.5643</c:v>
                </c:pt>
                <c:pt idx="2861">
                  <c:v>1337.4475</c:v>
                </c:pt>
                <c:pt idx="2862">
                  <c:v>1449.3462999999999</c:v>
                </c:pt>
                <c:pt idx="2863">
                  <c:v>1545.0227</c:v>
                </c:pt>
                <c:pt idx="2864">
                  <c:v>1605.1117999999999</c:v>
                </c:pt>
                <c:pt idx="2865">
                  <c:v>1619.4060999999999</c:v>
                </c:pt>
                <c:pt idx="2866">
                  <c:v>1617.4095</c:v>
                </c:pt>
                <c:pt idx="2867">
                  <c:v>1622.6614</c:v>
                </c:pt>
                <c:pt idx="2868">
                  <c:v>1612.3588999999999</c:v>
                </c:pt>
                <c:pt idx="2869">
                  <c:v>1584.0165999999999</c:v>
                </c:pt>
                <c:pt idx="2870">
                  <c:v>1507.2333000000001</c:v>
                </c:pt>
                <c:pt idx="2871">
                  <c:v>1387.8031000000001</c:v>
                </c:pt>
                <c:pt idx="2872">
                  <c:v>1479.7363</c:v>
                </c:pt>
                <c:pt idx="2873">
                  <c:v>1477.7294999999999</c:v>
                </c:pt>
                <c:pt idx="2874">
                  <c:v>1440.6709000000001</c:v>
                </c:pt>
                <c:pt idx="2875">
                  <c:v>1391.4791</c:v>
                </c:pt>
                <c:pt idx="2876">
                  <c:v>1344.3797999999999</c:v>
                </c:pt>
                <c:pt idx="2877">
                  <c:v>1256.796</c:v>
                </c:pt>
                <c:pt idx="2878">
                  <c:v>1217.4051999999999</c:v>
                </c:pt>
                <c:pt idx="2879">
                  <c:v>1168.6007999999999</c:v>
                </c:pt>
                <c:pt idx="2880">
                  <c:v>1117.0519999999999</c:v>
                </c:pt>
                <c:pt idx="2881">
                  <c:v>1078.7266</c:v>
                </c:pt>
                <c:pt idx="2882">
                  <c:v>1067.3698999999999</c:v>
                </c:pt>
                <c:pt idx="2883">
                  <c:v>1075.2144000000001</c:v>
                </c:pt>
                <c:pt idx="2884">
                  <c:v>1085.0962</c:v>
                </c:pt>
                <c:pt idx="2885">
                  <c:v>1187.0727999999999</c:v>
                </c:pt>
                <c:pt idx="2886">
                  <c:v>1256.9209000000001</c:v>
                </c:pt>
                <c:pt idx="2887">
                  <c:v>1327.9598000000001</c:v>
                </c:pt>
                <c:pt idx="2888">
                  <c:v>1371.5900999999999</c:v>
                </c:pt>
                <c:pt idx="2889">
                  <c:v>1354.0417</c:v>
                </c:pt>
                <c:pt idx="2890">
                  <c:v>1434.3397</c:v>
                </c:pt>
                <c:pt idx="2891">
                  <c:v>1414.9437</c:v>
                </c:pt>
                <c:pt idx="2892">
                  <c:v>1500.7216000000001</c:v>
                </c:pt>
                <c:pt idx="2893">
                  <c:v>1301.4736</c:v>
                </c:pt>
                <c:pt idx="2894">
                  <c:v>1258.4668999999999</c:v>
                </c:pt>
                <c:pt idx="2895">
                  <c:v>1273.6309000000001</c:v>
                </c:pt>
                <c:pt idx="2896">
                  <c:v>1345.2829999999999</c:v>
                </c:pt>
                <c:pt idx="2897">
                  <c:v>1375.7915</c:v>
                </c:pt>
                <c:pt idx="2898">
                  <c:v>1364.1958</c:v>
                </c:pt>
                <c:pt idx="2899">
                  <c:v>1328.848</c:v>
                </c:pt>
                <c:pt idx="2900">
                  <c:v>1269.2561000000001</c:v>
                </c:pt>
                <c:pt idx="2901">
                  <c:v>1184.3157000000001</c:v>
                </c:pt>
                <c:pt idx="2902">
                  <c:v>1157.7130999999999</c:v>
                </c:pt>
                <c:pt idx="2903">
                  <c:v>1130.6487</c:v>
                </c:pt>
                <c:pt idx="2904">
                  <c:v>1105.2487000000001</c:v>
                </c:pt>
                <c:pt idx="2905">
                  <c:v>1088.4456</c:v>
                </c:pt>
                <c:pt idx="2906">
                  <c:v>1092.2734</c:v>
                </c:pt>
                <c:pt idx="2907">
                  <c:v>1088.7714000000001</c:v>
                </c:pt>
                <c:pt idx="2908">
                  <c:v>1136.1061</c:v>
                </c:pt>
                <c:pt idx="2909">
                  <c:v>1332.6873000000001</c:v>
                </c:pt>
                <c:pt idx="2910">
                  <c:v>1459.4204</c:v>
                </c:pt>
                <c:pt idx="2911">
                  <c:v>1545.9577999999999</c:v>
                </c:pt>
                <c:pt idx="2912">
                  <c:v>1580.1487</c:v>
                </c:pt>
                <c:pt idx="2913">
                  <c:v>1592.4236000000001</c:v>
                </c:pt>
                <c:pt idx="2914">
                  <c:v>1595.8915999999999</c:v>
                </c:pt>
                <c:pt idx="2915">
                  <c:v>1601.4045000000001</c:v>
                </c:pt>
                <c:pt idx="2916">
                  <c:v>1588.1787999999999</c:v>
                </c:pt>
                <c:pt idx="2917">
                  <c:v>1549.0612000000001</c:v>
                </c:pt>
                <c:pt idx="2918">
                  <c:v>1467.04</c:v>
                </c:pt>
                <c:pt idx="2919">
                  <c:v>1382.9929999999999</c:v>
                </c:pt>
                <c:pt idx="2920">
                  <c:v>1457.4041999999999</c:v>
                </c:pt>
                <c:pt idx="2921">
                  <c:v>1446.5572999999999</c:v>
                </c:pt>
                <c:pt idx="2922">
                  <c:v>1420.9166</c:v>
                </c:pt>
                <c:pt idx="2923">
                  <c:v>1404.8904</c:v>
                </c:pt>
                <c:pt idx="2924">
                  <c:v>1339.4793999999999</c:v>
                </c:pt>
                <c:pt idx="2925">
                  <c:v>1276.8130000000001</c:v>
                </c:pt>
                <c:pt idx="2926">
                  <c:v>1246.4547</c:v>
                </c:pt>
                <c:pt idx="2927">
                  <c:v>1187.1726000000001</c:v>
                </c:pt>
                <c:pt idx="2928">
                  <c:v>1144.3945000000001</c:v>
                </c:pt>
                <c:pt idx="2929">
                  <c:v>1121.8128999999999</c:v>
                </c:pt>
                <c:pt idx="2930">
                  <c:v>1113.2843</c:v>
                </c:pt>
                <c:pt idx="2931">
                  <c:v>1109.5882999999999</c:v>
                </c:pt>
                <c:pt idx="2932">
                  <c:v>1191.7089000000001</c:v>
                </c:pt>
                <c:pt idx="2933">
                  <c:v>1374.4340999999999</c:v>
                </c:pt>
                <c:pt idx="2934">
                  <c:v>1460.8782000000001</c:v>
                </c:pt>
                <c:pt idx="2935">
                  <c:v>1554.9952000000001</c:v>
                </c:pt>
                <c:pt idx="2936">
                  <c:v>1580.1846</c:v>
                </c:pt>
                <c:pt idx="2937">
                  <c:v>1594.5126</c:v>
                </c:pt>
                <c:pt idx="2938">
                  <c:v>1592.5220999999999</c:v>
                </c:pt>
                <c:pt idx="2939">
                  <c:v>1599.8965000000001</c:v>
                </c:pt>
                <c:pt idx="2940">
                  <c:v>1579.787</c:v>
                </c:pt>
                <c:pt idx="2941">
                  <c:v>1531.0177000000001</c:v>
                </c:pt>
                <c:pt idx="2942">
                  <c:v>1445.2750000000001</c:v>
                </c:pt>
                <c:pt idx="2943">
                  <c:v>1377.7077999999999</c:v>
                </c:pt>
                <c:pt idx="2944">
                  <c:v>1442.2166</c:v>
                </c:pt>
                <c:pt idx="2945">
                  <c:v>1435.5796</c:v>
                </c:pt>
                <c:pt idx="2946">
                  <c:v>1405.4109000000001</c:v>
                </c:pt>
                <c:pt idx="2947">
                  <c:v>1369.7435</c:v>
                </c:pt>
                <c:pt idx="2948">
                  <c:v>1327.6667</c:v>
                </c:pt>
                <c:pt idx="2949">
                  <c:v>1273.0746999999999</c:v>
                </c:pt>
                <c:pt idx="2950">
                  <c:v>1229.5326</c:v>
                </c:pt>
                <c:pt idx="2951">
                  <c:v>1165.4113</c:v>
                </c:pt>
                <c:pt idx="2952">
                  <c:v>1139.7195999999999</c:v>
                </c:pt>
                <c:pt idx="2953">
                  <c:v>1139.3369</c:v>
                </c:pt>
                <c:pt idx="2954">
                  <c:v>1120.1411000000001</c:v>
                </c:pt>
                <c:pt idx="2955">
                  <c:v>1088.7372</c:v>
                </c:pt>
                <c:pt idx="2956">
                  <c:v>1100.8623</c:v>
                </c:pt>
                <c:pt idx="2957">
                  <c:v>1248.2164</c:v>
                </c:pt>
                <c:pt idx="2958">
                  <c:v>1366.6764000000001</c:v>
                </c:pt>
                <c:pt idx="2959">
                  <c:v>1422.3698999999999</c:v>
                </c:pt>
                <c:pt idx="2960">
                  <c:v>1444.7916</c:v>
                </c:pt>
                <c:pt idx="2961">
                  <c:v>1445.4971</c:v>
                </c:pt>
                <c:pt idx="2962">
                  <c:v>1422.4247</c:v>
                </c:pt>
                <c:pt idx="2963">
                  <c:v>1401.3394000000001</c:v>
                </c:pt>
                <c:pt idx="2964">
                  <c:v>1399.3052</c:v>
                </c:pt>
                <c:pt idx="2965">
                  <c:v>1378.4882</c:v>
                </c:pt>
                <c:pt idx="2966">
                  <c:v>1366.9412</c:v>
                </c:pt>
                <c:pt idx="2967">
                  <c:v>1336.2406000000001</c:v>
                </c:pt>
                <c:pt idx="2968">
                  <c:v>1401.4179999999999</c:v>
                </c:pt>
                <c:pt idx="2969">
                  <c:v>1391.0391</c:v>
                </c:pt>
                <c:pt idx="2970">
                  <c:v>1377.9108000000001</c:v>
                </c:pt>
                <c:pt idx="2971">
                  <c:v>1341.1878999999999</c:v>
                </c:pt>
                <c:pt idx="2972">
                  <c:v>1293.5126</c:v>
                </c:pt>
                <c:pt idx="2973">
                  <c:v>1251.9094</c:v>
                </c:pt>
                <c:pt idx="2974">
                  <c:v>1180.9076</c:v>
                </c:pt>
                <c:pt idx="2975">
                  <c:v>1146.3785</c:v>
                </c:pt>
                <c:pt idx="2976">
                  <c:v>1124.3088</c:v>
                </c:pt>
                <c:pt idx="2977">
                  <c:v>1118.5326</c:v>
                </c:pt>
                <c:pt idx="2978">
                  <c:v>1090.1375</c:v>
                </c:pt>
                <c:pt idx="2979">
                  <c:v>1068.5463</c:v>
                </c:pt>
                <c:pt idx="2980">
                  <c:v>1076.1093000000001</c:v>
                </c:pt>
                <c:pt idx="2981">
                  <c:v>1143.3071</c:v>
                </c:pt>
                <c:pt idx="2982">
                  <c:v>1159.421</c:v>
                </c:pt>
                <c:pt idx="2983">
                  <c:v>1210.6288</c:v>
                </c:pt>
                <c:pt idx="2984">
                  <c:v>1290.2662</c:v>
                </c:pt>
                <c:pt idx="2985">
                  <c:v>1314.5945999999999</c:v>
                </c:pt>
                <c:pt idx="2986">
                  <c:v>1330.7491</c:v>
                </c:pt>
                <c:pt idx="2987">
                  <c:v>1325.3742999999999</c:v>
                </c:pt>
                <c:pt idx="2988">
                  <c:v>1319.8356000000001</c:v>
                </c:pt>
                <c:pt idx="2989">
                  <c:v>1305.0890999999999</c:v>
                </c:pt>
                <c:pt idx="2990">
                  <c:v>1315.7723000000001</c:v>
                </c:pt>
                <c:pt idx="2991">
                  <c:v>1297.5637999999999</c:v>
                </c:pt>
                <c:pt idx="2992">
                  <c:v>1387.5918999999999</c:v>
                </c:pt>
                <c:pt idx="2993">
                  <c:v>1400.2617</c:v>
                </c:pt>
                <c:pt idx="2994">
                  <c:v>1386.9517000000001</c:v>
                </c:pt>
                <c:pt idx="2995">
                  <c:v>1355.0302999999999</c:v>
                </c:pt>
                <c:pt idx="2996">
                  <c:v>1311.6991</c:v>
                </c:pt>
                <c:pt idx="2997">
                  <c:v>1242.4756</c:v>
                </c:pt>
                <c:pt idx="2998">
                  <c:v>1184.5459000000001</c:v>
                </c:pt>
                <c:pt idx="2999">
                  <c:v>1134.7327</c:v>
                </c:pt>
                <c:pt idx="3000">
                  <c:v>1103.7329999999999</c:v>
                </c:pt>
                <c:pt idx="3001">
                  <c:v>1070.7958000000001</c:v>
                </c:pt>
                <c:pt idx="3002">
                  <c:v>1083.3655000000001</c:v>
                </c:pt>
                <c:pt idx="3003">
                  <c:v>1098.5208</c:v>
                </c:pt>
                <c:pt idx="3004">
                  <c:v>1227.3063999999999</c:v>
                </c:pt>
                <c:pt idx="3005">
                  <c:v>1373.9846</c:v>
                </c:pt>
                <c:pt idx="3006">
                  <c:v>1474.587</c:v>
                </c:pt>
                <c:pt idx="3007">
                  <c:v>1564.0645999999999</c:v>
                </c:pt>
                <c:pt idx="3008">
                  <c:v>1597.2194</c:v>
                </c:pt>
                <c:pt idx="3009">
                  <c:v>1599.0804000000001</c:v>
                </c:pt>
                <c:pt idx="3010">
                  <c:v>1601.7935</c:v>
                </c:pt>
                <c:pt idx="3011">
                  <c:v>1610.6849999999999</c:v>
                </c:pt>
                <c:pt idx="3012">
                  <c:v>1595.4650999999999</c:v>
                </c:pt>
                <c:pt idx="3013">
                  <c:v>1540.8176000000001</c:v>
                </c:pt>
                <c:pt idx="3014">
                  <c:v>1449.9652000000001</c:v>
                </c:pt>
                <c:pt idx="3015">
                  <c:v>1380.7661000000001</c:v>
                </c:pt>
                <c:pt idx="3016">
                  <c:v>1446.713</c:v>
                </c:pt>
                <c:pt idx="3017">
                  <c:v>1435.1859999999999</c:v>
                </c:pt>
                <c:pt idx="3018">
                  <c:v>1427.3056999999999</c:v>
                </c:pt>
                <c:pt idx="3019">
                  <c:v>1385.0518999999999</c:v>
                </c:pt>
                <c:pt idx="3020">
                  <c:v>1340.0518999999999</c:v>
                </c:pt>
                <c:pt idx="3021">
                  <c:v>1251.2986000000001</c:v>
                </c:pt>
                <c:pt idx="3022">
                  <c:v>1207.9677999999999</c:v>
                </c:pt>
                <c:pt idx="3023">
                  <c:v>1171.9608000000001</c:v>
                </c:pt>
                <c:pt idx="3024">
                  <c:v>1137.9427000000001</c:v>
                </c:pt>
                <c:pt idx="3025">
                  <c:v>1103.2263</c:v>
                </c:pt>
                <c:pt idx="3026">
                  <c:v>1088.5868</c:v>
                </c:pt>
                <c:pt idx="3027">
                  <c:v>1090.9099000000001</c:v>
                </c:pt>
                <c:pt idx="3028">
                  <c:v>1195.9078</c:v>
                </c:pt>
                <c:pt idx="3029">
                  <c:v>1358.056</c:v>
                </c:pt>
                <c:pt idx="3030">
                  <c:v>1479.2920999999999</c:v>
                </c:pt>
                <c:pt idx="3031">
                  <c:v>1565.8096</c:v>
                </c:pt>
                <c:pt idx="3032">
                  <c:v>1602.9232999999999</c:v>
                </c:pt>
                <c:pt idx="3033">
                  <c:v>1605.0994000000001</c:v>
                </c:pt>
                <c:pt idx="3034">
                  <c:v>1609.2090000000001</c:v>
                </c:pt>
                <c:pt idx="3035">
                  <c:v>1615.4306999999999</c:v>
                </c:pt>
                <c:pt idx="3036">
                  <c:v>1611.433</c:v>
                </c:pt>
                <c:pt idx="3037">
                  <c:v>1570.9579000000001</c:v>
                </c:pt>
                <c:pt idx="3038">
                  <c:v>1455.6505999999999</c:v>
                </c:pt>
                <c:pt idx="3039">
                  <c:v>1397.1224</c:v>
                </c:pt>
                <c:pt idx="3040">
                  <c:v>1467.6063999999999</c:v>
                </c:pt>
                <c:pt idx="3041">
                  <c:v>1454.9481000000001</c:v>
                </c:pt>
                <c:pt idx="3042">
                  <c:v>1439.152</c:v>
                </c:pt>
                <c:pt idx="3043">
                  <c:v>1401.4196999999999</c:v>
                </c:pt>
                <c:pt idx="3044">
                  <c:v>1346.8076000000001</c:v>
                </c:pt>
                <c:pt idx="3045">
                  <c:v>1274.711</c:v>
                </c:pt>
                <c:pt idx="3046">
                  <c:v>1237.0613000000001</c:v>
                </c:pt>
                <c:pt idx="3047">
                  <c:v>1186.3793000000001</c:v>
                </c:pt>
                <c:pt idx="3048">
                  <c:v>1142.9148</c:v>
                </c:pt>
                <c:pt idx="3049">
                  <c:v>1108.9965999999999</c:v>
                </c:pt>
                <c:pt idx="3050">
                  <c:v>1100.0458000000001</c:v>
                </c:pt>
                <c:pt idx="3051">
                  <c:v>1100.2047</c:v>
                </c:pt>
                <c:pt idx="3052">
                  <c:v>1177.5215000000001</c:v>
                </c:pt>
                <c:pt idx="3053">
                  <c:v>1357.5</c:v>
                </c:pt>
                <c:pt idx="3054">
                  <c:v>1444.1651999999999</c:v>
                </c:pt>
                <c:pt idx="3055">
                  <c:v>1552.1835000000001</c:v>
                </c:pt>
                <c:pt idx="3056">
                  <c:v>1585.0887</c:v>
                </c:pt>
                <c:pt idx="3057">
                  <c:v>1596.2662</c:v>
                </c:pt>
                <c:pt idx="3058">
                  <c:v>1596.7954</c:v>
                </c:pt>
                <c:pt idx="3059">
                  <c:v>1603.0596</c:v>
                </c:pt>
                <c:pt idx="3060">
                  <c:v>1591.7507000000001</c:v>
                </c:pt>
                <c:pt idx="3061">
                  <c:v>1523.2163</c:v>
                </c:pt>
                <c:pt idx="3062">
                  <c:v>1405.7834</c:v>
                </c:pt>
                <c:pt idx="3063">
                  <c:v>1372.0476000000001</c:v>
                </c:pt>
                <c:pt idx="3064">
                  <c:v>1431.7191</c:v>
                </c:pt>
                <c:pt idx="3065">
                  <c:v>1417.3698999999999</c:v>
                </c:pt>
                <c:pt idx="3066">
                  <c:v>1395.6831</c:v>
                </c:pt>
                <c:pt idx="3067">
                  <c:v>1363.7139</c:v>
                </c:pt>
                <c:pt idx="3068">
                  <c:v>1307.3742999999999</c:v>
                </c:pt>
                <c:pt idx="3069">
                  <c:v>1221.8848</c:v>
                </c:pt>
                <c:pt idx="3070">
                  <c:v>1173.4003</c:v>
                </c:pt>
                <c:pt idx="3071">
                  <c:v>1141.4893999999999</c:v>
                </c:pt>
                <c:pt idx="3072">
                  <c:v>1100.2764999999999</c:v>
                </c:pt>
                <c:pt idx="3073">
                  <c:v>1052.5047999999999</c:v>
                </c:pt>
                <c:pt idx="3074">
                  <c:v>1048.0165</c:v>
                </c:pt>
                <c:pt idx="3075">
                  <c:v>1052.2417</c:v>
                </c:pt>
                <c:pt idx="3076">
                  <c:v>1110.5554999999999</c:v>
                </c:pt>
                <c:pt idx="3077">
                  <c:v>1282.9636</c:v>
                </c:pt>
                <c:pt idx="3078">
                  <c:v>1362.0021999999999</c:v>
                </c:pt>
                <c:pt idx="3079">
                  <c:v>1450.6545000000001</c:v>
                </c:pt>
                <c:pt idx="3080">
                  <c:v>1489.7277999999999</c:v>
                </c:pt>
                <c:pt idx="3081">
                  <c:v>1492.4124999999999</c:v>
                </c:pt>
                <c:pt idx="3082">
                  <c:v>1498.9194</c:v>
                </c:pt>
                <c:pt idx="3083">
                  <c:v>1528.0896</c:v>
                </c:pt>
                <c:pt idx="3084">
                  <c:v>1540.2053000000001</c:v>
                </c:pt>
                <c:pt idx="3085">
                  <c:v>1481.4785999999999</c:v>
                </c:pt>
                <c:pt idx="3086">
                  <c:v>1385.7080000000001</c:v>
                </c:pt>
                <c:pt idx="3087">
                  <c:v>1325.6887999999999</c:v>
                </c:pt>
                <c:pt idx="3088">
                  <c:v>1377.8457000000001</c:v>
                </c:pt>
                <c:pt idx="3089">
                  <c:v>1400.5477000000001</c:v>
                </c:pt>
                <c:pt idx="3090">
                  <c:v>1298.4463000000001</c:v>
                </c:pt>
                <c:pt idx="3091">
                  <c:v>1241.6074000000001</c:v>
                </c:pt>
                <c:pt idx="3092">
                  <c:v>1211.1492000000001</c:v>
                </c:pt>
                <c:pt idx="3093">
                  <c:v>1150.7593999999999</c:v>
                </c:pt>
                <c:pt idx="3094">
                  <c:v>1089.8545999999999</c:v>
                </c:pt>
                <c:pt idx="3095">
                  <c:v>1064.3289</c:v>
                </c:pt>
                <c:pt idx="3096">
                  <c:v>1032.5762</c:v>
                </c:pt>
                <c:pt idx="3097">
                  <c:v>1008.3917</c:v>
                </c:pt>
                <c:pt idx="3098">
                  <c:v>1020.4142000000001</c:v>
                </c:pt>
                <c:pt idx="3099">
                  <c:v>1043.9779000000001</c:v>
                </c:pt>
                <c:pt idx="3100">
                  <c:v>1074.7403999999999</c:v>
                </c:pt>
                <c:pt idx="3101">
                  <c:v>1265.9043999999999</c:v>
                </c:pt>
                <c:pt idx="3102">
                  <c:v>1385.3480999999999</c:v>
                </c:pt>
                <c:pt idx="3103">
                  <c:v>1481.644</c:v>
                </c:pt>
                <c:pt idx="3104">
                  <c:v>1508.335</c:v>
                </c:pt>
                <c:pt idx="3105">
                  <c:v>1560.4670000000001</c:v>
                </c:pt>
                <c:pt idx="3106">
                  <c:v>1551.2615000000001</c:v>
                </c:pt>
                <c:pt idx="3107">
                  <c:v>1557.7194</c:v>
                </c:pt>
                <c:pt idx="3108">
                  <c:v>1551.5894000000001</c:v>
                </c:pt>
                <c:pt idx="3109">
                  <c:v>1498.9151999999999</c:v>
                </c:pt>
                <c:pt idx="3110">
                  <c:v>1370.5424</c:v>
                </c:pt>
                <c:pt idx="3111">
                  <c:v>1272.6074000000001</c:v>
                </c:pt>
                <c:pt idx="3112">
                  <c:v>1325.1017999999999</c:v>
                </c:pt>
                <c:pt idx="3113">
                  <c:v>1336.509</c:v>
                </c:pt>
                <c:pt idx="3114">
                  <c:v>1325.1049</c:v>
                </c:pt>
                <c:pt idx="3115">
                  <c:v>1265.5735999999999</c:v>
                </c:pt>
                <c:pt idx="3116">
                  <c:v>1214.1414</c:v>
                </c:pt>
                <c:pt idx="3117">
                  <c:v>1139.0613000000001</c:v>
                </c:pt>
                <c:pt idx="3118">
                  <c:v>1086.2299</c:v>
                </c:pt>
                <c:pt idx="3119">
                  <c:v>1052.4659999999999</c:v>
                </c:pt>
                <c:pt idx="3120">
                  <c:v>1028.3688999999999</c:v>
                </c:pt>
                <c:pt idx="3121">
                  <c:v>1014.0348</c:v>
                </c:pt>
                <c:pt idx="3122">
                  <c:v>1009.5574</c:v>
                </c:pt>
                <c:pt idx="3123">
                  <c:v>1001.702</c:v>
                </c:pt>
                <c:pt idx="3124">
                  <c:v>1009.3680000000001</c:v>
                </c:pt>
                <c:pt idx="3125">
                  <c:v>1124.298</c:v>
                </c:pt>
                <c:pt idx="3126">
                  <c:v>1268.9672</c:v>
                </c:pt>
                <c:pt idx="3127">
                  <c:v>1347.5844999999999</c:v>
                </c:pt>
                <c:pt idx="3128">
                  <c:v>1375.6864</c:v>
                </c:pt>
                <c:pt idx="3129">
                  <c:v>1366.6044999999999</c:v>
                </c:pt>
                <c:pt idx="3130">
                  <c:v>1358.5916999999999</c:v>
                </c:pt>
                <c:pt idx="3131">
                  <c:v>1351.6666</c:v>
                </c:pt>
                <c:pt idx="3132">
                  <c:v>1346.3655000000001</c:v>
                </c:pt>
                <c:pt idx="3133">
                  <c:v>1333.8032000000001</c:v>
                </c:pt>
                <c:pt idx="3134">
                  <c:v>1274.8308999999999</c:v>
                </c:pt>
                <c:pt idx="3135">
                  <c:v>1278.3009999999999</c:v>
                </c:pt>
                <c:pt idx="3136">
                  <c:v>1348.8687</c:v>
                </c:pt>
                <c:pt idx="3137">
                  <c:v>1332.1946</c:v>
                </c:pt>
                <c:pt idx="3138">
                  <c:v>1295.3915</c:v>
                </c:pt>
                <c:pt idx="3139">
                  <c:v>1242.1074000000001</c:v>
                </c:pt>
                <c:pt idx="3140">
                  <c:v>1187.8463999999999</c:v>
                </c:pt>
                <c:pt idx="3141">
                  <c:v>1150.7709</c:v>
                </c:pt>
                <c:pt idx="3142">
                  <c:v>1107.9989</c:v>
                </c:pt>
                <c:pt idx="3143">
                  <c:v>1076.521</c:v>
                </c:pt>
                <c:pt idx="3144">
                  <c:v>1055.076</c:v>
                </c:pt>
                <c:pt idx="3145">
                  <c:v>1055.0844</c:v>
                </c:pt>
                <c:pt idx="3146">
                  <c:v>1029.0655999999999</c:v>
                </c:pt>
                <c:pt idx="3147">
                  <c:v>998.00603999999998</c:v>
                </c:pt>
                <c:pt idx="3148">
                  <c:v>984.47019999999998</c:v>
                </c:pt>
                <c:pt idx="3149">
                  <c:v>1029.5604000000001</c:v>
                </c:pt>
                <c:pt idx="3150">
                  <c:v>1092.2274</c:v>
                </c:pt>
                <c:pt idx="3151">
                  <c:v>1145.9009000000001</c:v>
                </c:pt>
                <c:pt idx="3152">
                  <c:v>1223.7153000000001</c:v>
                </c:pt>
                <c:pt idx="3153">
                  <c:v>1252.8458000000001</c:v>
                </c:pt>
                <c:pt idx="3154">
                  <c:v>1256.0879</c:v>
                </c:pt>
                <c:pt idx="3155">
                  <c:v>1258.2347</c:v>
                </c:pt>
                <c:pt idx="3156">
                  <c:v>1233.3770999999999</c:v>
                </c:pt>
                <c:pt idx="3157">
                  <c:v>1213.5927999999999</c:v>
                </c:pt>
                <c:pt idx="3158">
                  <c:v>1215.3883000000001</c:v>
                </c:pt>
                <c:pt idx="3159">
                  <c:v>1240.4926</c:v>
                </c:pt>
                <c:pt idx="3160">
                  <c:v>1323.8545999999999</c:v>
                </c:pt>
                <c:pt idx="3161">
                  <c:v>1330.6333</c:v>
                </c:pt>
                <c:pt idx="3162">
                  <c:v>1334.0175999999999</c:v>
                </c:pt>
                <c:pt idx="3163">
                  <c:v>1302.5902000000001</c:v>
                </c:pt>
                <c:pt idx="3164">
                  <c:v>1258.4124999999999</c:v>
                </c:pt>
                <c:pt idx="3165">
                  <c:v>1204.9323999999999</c:v>
                </c:pt>
                <c:pt idx="3166">
                  <c:v>1140.9817</c:v>
                </c:pt>
                <c:pt idx="3167">
                  <c:v>1104.8646000000001</c:v>
                </c:pt>
                <c:pt idx="3168">
                  <c:v>1083.6600000000001</c:v>
                </c:pt>
                <c:pt idx="3169">
                  <c:v>1049.1085</c:v>
                </c:pt>
                <c:pt idx="3170">
                  <c:v>1043.4127000000001</c:v>
                </c:pt>
                <c:pt idx="3171">
                  <c:v>1057.905</c:v>
                </c:pt>
                <c:pt idx="3172">
                  <c:v>1106.1941999999999</c:v>
                </c:pt>
                <c:pt idx="3173">
                  <c:v>1338.9888000000001</c:v>
                </c:pt>
                <c:pt idx="3174">
                  <c:v>1446.2944</c:v>
                </c:pt>
                <c:pt idx="3175">
                  <c:v>1532.7732000000001</c:v>
                </c:pt>
                <c:pt idx="3176">
                  <c:v>1578.3019999999999</c:v>
                </c:pt>
                <c:pt idx="3177">
                  <c:v>1572.3713</c:v>
                </c:pt>
                <c:pt idx="3178">
                  <c:v>1571.3058000000001</c:v>
                </c:pt>
                <c:pt idx="3179">
                  <c:v>1586.6547</c:v>
                </c:pt>
                <c:pt idx="3180">
                  <c:v>1569.3794</c:v>
                </c:pt>
                <c:pt idx="3181">
                  <c:v>1514.7058</c:v>
                </c:pt>
                <c:pt idx="3182">
                  <c:v>1423.3036999999999</c:v>
                </c:pt>
                <c:pt idx="3183">
                  <c:v>1372.4232</c:v>
                </c:pt>
                <c:pt idx="3184">
                  <c:v>1409.5269000000001</c:v>
                </c:pt>
                <c:pt idx="3185">
                  <c:v>1401.0773999999999</c:v>
                </c:pt>
                <c:pt idx="3186">
                  <c:v>1383.172</c:v>
                </c:pt>
                <c:pt idx="3187">
                  <c:v>1312.5363</c:v>
                </c:pt>
                <c:pt idx="3188">
                  <c:v>1290.0128</c:v>
                </c:pt>
                <c:pt idx="3189">
                  <c:v>1202.4312</c:v>
                </c:pt>
                <c:pt idx="3190">
                  <c:v>1143.9869000000001</c:v>
                </c:pt>
                <c:pt idx="3191">
                  <c:v>1099.3402000000001</c:v>
                </c:pt>
                <c:pt idx="3192">
                  <c:v>1066.4563000000001</c:v>
                </c:pt>
                <c:pt idx="3193">
                  <c:v>1043.6649</c:v>
                </c:pt>
                <c:pt idx="3194">
                  <c:v>1058.806</c:v>
                </c:pt>
                <c:pt idx="3195">
                  <c:v>1061.9390000000001</c:v>
                </c:pt>
                <c:pt idx="3196">
                  <c:v>1105.3588</c:v>
                </c:pt>
                <c:pt idx="3197">
                  <c:v>1321.4808</c:v>
                </c:pt>
                <c:pt idx="3198">
                  <c:v>1440.7183</c:v>
                </c:pt>
                <c:pt idx="3199">
                  <c:v>1549.1594</c:v>
                </c:pt>
                <c:pt idx="3200">
                  <c:v>1578.4218000000001</c:v>
                </c:pt>
                <c:pt idx="3201">
                  <c:v>1585.2973999999999</c:v>
                </c:pt>
                <c:pt idx="3202">
                  <c:v>1582.096</c:v>
                </c:pt>
                <c:pt idx="3203">
                  <c:v>1589.7936</c:v>
                </c:pt>
                <c:pt idx="3204">
                  <c:v>1585.904</c:v>
                </c:pt>
                <c:pt idx="3205">
                  <c:v>1531.8342</c:v>
                </c:pt>
                <c:pt idx="3206">
                  <c:v>1432.1732</c:v>
                </c:pt>
                <c:pt idx="3207">
                  <c:v>1383.6061</c:v>
                </c:pt>
                <c:pt idx="3208">
                  <c:v>1443.4753000000001</c:v>
                </c:pt>
                <c:pt idx="3209">
                  <c:v>1423.4295999999999</c:v>
                </c:pt>
                <c:pt idx="3210">
                  <c:v>1401.4570000000001</c:v>
                </c:pt>
                <c:pt idx="3211">
                  <c:v>1351.0334</c:v>
                </c:pt>
                <c:pt idx="3212">
                  <c:v>1278.1085</c:v>
                </c:pt>
                <c:pt idx="3213">
                  <c:v>1204.1125</c:v>
                </c:pt>
                <c:pt idx="3214">
                  <c:v>1148.5145</c:v>
                </c:pt>
                <c:pt idx="3215">
                  <c:v>1093.5834</c:v>
                </c:pt>
                <c:pt idx="3216">
                  <c:v>1049.771</c:v>
                </c:pt>
                <c:pt idx="3217">
                  <c:v>1030.9752000000001</c:v>
                </c:pt>
                <c:pt idx="3218">
                  <c:v>1027.8833</c:v>
                </c:pt>
                <c:pt idx="3219">
                  <c:v>1039.5997</c:v>
                </c:pt>
                <c:pt idx="3220">
                  <c:v>1085.0061000000001</c:v>
                </c:pt>
                <c:pt idx="3221">
                  <c:v>1287.1732999999999</c:v>
                </c:pt>
                <c:pt idx="3222">
                  <c:v>1400.1161999999999</c:v>
                </c:pt>
                <c:pt idx="3223">
                  <c:v>1508.6370999999999</c:v>
                </c:pt>
                <c:pt idx="3224">
                  <c:v>1568.0735999999999</c:v>
                </c:pt>
                <c:pt idx="3225">
                  <c:v>1570.4065000000001</c:v>
                </c:pt>
                <c:pt idx="3226">
                  <c:v>1577.798</c:v>
                </c:pt>
                <c:pt idx="3227">
                  <c:v>1581.9666999999999</c:v>
                </c:pt>
                <c:pt idx="3228">
                  <c:v>1583.5848000000001</c:v>
                </c:pt>
                <c:pt idx="3229">
                  <c:v>1528.4047</c:v>
                </c:pt>
                <c:pt idx="3230">
                  <c:v>1417.848</c:v>
                </c:pt>
                <c:pt idx="3231">
                  <c:v>1372.7593999999999</c:v>
                </c:pt>
                <c:pt idx="3232">
                  <c:v>1399.2885000000001</c:v>
                </c:pt>
                <c:pt idx="3233">
                  <c:v>1357.4718</c:v>
                </c:pt>
                <c:pt idx="3234">
                  <c:v>1338.8995</c:v>
                </c:pt>
                <c:pt idx="3235">
                  <c:v>1308.2994000000001</c:v>
                </c:pt>
                <c:pt idx="3236">
                  <c:v>1237.6195</c:v>
                </c:pt>
                <c:pt idx="3237">
                  <c:v>1147.6593</c:v>
                </c:pt>
                <c:pt idx="3238">
                  <c:v>1101.414</c:v>
                </c:pt>
                <c:pt idx="3239">
                  <c:v>1066.6377</c:v>
                </c:pt>
                <c:pt idx="3240">
                  <c:v>1034.8812</c:v>
                </c:pt>
                <c:pt idx="3241">
                  <c:v>1016.9073</c:v>
                </c:pt>
                <c:pt idx="3242">
                  <c:v>1045.6470999999999</c:v>
                </c:pt>
                <c:pt idx="3243">
                  <c:v>1041.1786</c:v>
                </c:pt>
                <c:pt idx="3244">
                  <c:v>1077.9983</c:v>
                </c:pt>
                <c:pt idx="3245">
                  <c:v>1277.3030000000001</c:v>
                </c:pt>
                <c:pt idx="3246">
                  <c:v>1393.5712000000001</c:v>
                </c:pt>
                <c:pt idx="3247">
                  <c:v>1474.6324</c:v>
                </c:pt>
                <c:pt idx="3248">
                  <c:v>1515.1030000000001</c:v>
                </c:pt>
                <c:pt idx="3249">
                  <c:v>1520.7206000000001</c:v>
                </c:pt>
                <c:pt idx="3250">
                  <c:v>1523.8616</c:v>
                </c:pt>
                <c:pt idx="3251">
                  <c:v>1519.5391</c:v>
                </c:pt>
                <c:pt idx="3252">
                  <c:v>1512.6992</c:v>
                </c:pt>
                <c:pt idx="3253">
                  <c:v>1475.2145</c:v>
                </c:pt>
                <c:pt idx="3254">
                  <c:v>1381.973</c:v>
                </c:pt>
                <c:pt idx="3255">
                  <c:v>1331.8351</c:v>
                </c:pt>
                <c:pt idx="3256">
                  <c:v>1397.3306</c:v>
                </c:pt>
                <c:pt idx="3257">
                  <c:v>1381.7126000000001</c:v>
                </c:pt>
                <c:pt idx="3258">
                  <c:v>1333.6289999999999</c:v>
                </c:pt>
                <c:pt idx="3259">
                  <c:v>1270.4149</c:v>
                </c:pt>
                <c:pt idx="3260">
                  <c:v>1213.8074999999999</c:v>
                </c:pt>
                <c:pt idx="3261">
                  <c:v>1162.8635999999999</c:v>
                </c:pt>
                <c:pt idx="3262">
                  <c:v>1119.0927999999999</c:v>
                </c:pt>
                <c:pt idx="3263">
                  <c:v>1089.5461</c:v>
                </c:pt>
                <c:pt idx="3264">
                  <c:v>1049.4730999999999</c:v>
                </c:pt>
                <c:pt idx="3265">
                  <c:v>1027.2511999999999</c:v>
                </c:pt>
                <c:pt idx="3266">
                  <c:v>1031.5011</c:v>
                </c:pt>
                <c:pt idx="3267">
                  <c:v>1051.0482999999999</c:v>
                </c:pt>
                <c:pt idx="3268">
                  <c:v>1086.5414000000001</c:v>
                </c:pt>
                <c:pt idx="3269">
                  <c:v>1273.2831000000001</c:v>
                </c:pt>
                <c:pt idx="3270">
                  <c:v>1385.8495</c:v>
                </c:pt>
                <c:pt idx="3271">
                  <c:v>1510.1760999999999</c:v>
                </c:pt>
                <c:pt idx="3272">
                  <c:v>1555.1123</c:v>
                </c:pt>
                <c:pt idx="3273">
                  <c:v>1570.0409999999999</c:v>
                </c:pt>
                <c:pt idx="3274">
                  <c:v>1571.1228000000001</c:v>
                </c:pt>
                <c:pt idx="3275">
                  <c:v>1555.4069999999999</c:v>
                </c:pt>
                <c:pt idx="3276">
                  <c:v>1537.3514</c:v>
                </c:pt>
                <c:pt idx="3277">
                  <c:v>1465.1594</c:v>
                </c:pt>
                <c:pt idx="3278">
                  <c:v>1361.7764999999999</c:v>
                </c:pt>
                <c:pt idx="3279">
                  <c:v>1318.5764999999999</c:v>
                </c:pt>
                <c:pt idx="3280">
                  <c:v>1389.6138000000001</c:v>
                </c:pt>
                <c:pt idx="3281">
                  <c:v>1407.1093000000001</c:v>
                </c:pt>
                <c:pt idx="3282">
                  <c:v>1372.2174</c:v>
                </c:pt>
                <c:pt idx="3283">
                  <c:v>1310.5129999999999</c:v>
                </c:pt>
                <c:pt idx="3284">
                  <c:v>1241.3552</c:v>
                </c:pt>
                <c:pt idx="3285">
                  <c:v>1212.7859000000001</c:v>
                </c:pt>
                <c:pt idx="3286">
                  <c:v>1163.9751000000001</c:v>
                </c:pt>
                <c:pt idx="3287">
                  <c:v>1110.5367000000001</c:v>
                </c:pt>
                <c:pt idx="3288">
                  <c:v>1068.7615000000001</c:v>
                </c:pt>
                <c:pt idx="3289">
                  <c:v>1054.2437</c:v>
                </c:pt>
                <c:pt idx="3290">
                  <c:v>1047.1392000000001</c:v>
                </c:pt>
                <c:pt idx="3291">
                  <c:v>1023.9451</c:v>
                </c:pt>
                <c:pt idx="3292">
                  <c:v>1023.83514</c:v>
                </c:pt>
                <c:pt idx="3293">
                  <c:v>1141.8517999999999</c:v>
                </c:pt>
                <c:pt idx="3294">
                  <c:v>1292.0685000000001</c:v>
                </c:pt>
                <c:pt idx="3295">
                  <c:v>1384.7357</c:v>
                </c:pt>
                <c:pt idx="3296">
                  <c:v>1402.9496999999999</c:v>
                </c:pt>
                <c:pt idx="3297">
                  <c:v>1385.5295000000001</c:v>
                </c:pt>
                <c:pt idx="3298">
                  <c:v>1363.5298</c:v>
                </c:pt>
                <c:pt idx="3299">
                  <c:v>1351.5938000000001</c:v>
                </c:pt>
                <c:pt idx="3300">
                  <c:v>1353.8040000000001</c:v>
                </c:pt>
                <c:pt idx="3301">
                  <c:v>1299.0663999999999</c:v>
                </c:pt>
                <c:pt idx="3302">
                  <c:v>1284.1732</c:v>
                </c:pt>
                <c:pt idx="3303">
                  <c:v>1251.0481</c:v>
                </c:pt>
                <c:pt idx="3304">
                  <c:v>1332.7532000000001</c:v>
                </c:pt>
                <c:pt idx="3305">
                  <c:v>1298.2493999999999</c:v>
                </c:pt>
                <c:pt idx="3306">
                  <c:v>1274.3297</c:v>
                </c:pt>
                <c:pt idx="3307">
                  <c:v>1201.1034999999999</c:v>
                </c:pt>
                <c:pt idx="3308">
                  <c:v>1150.2565999999999</c:v>
                </c:pt>
                <c:pt idx="3309">
                  <c:v>1109.8641</c:v>
                </c:pt>
                <c:pt idx="3310">
                  <c:v>1058.7373</c:v>
                </c:pt>
                <c:pt idx="3311">
                  <c:v>1025.6599000000001</c:v>
                </c:pt>
                <c:pt idx="3312">
                  <c:v>1015.88135</c:v>
                </c:pt>
                <c:pt idx="3313">
                  <c:v>1000.6445</c:v>
                </c:pt>
                <c:pt idx="3314">
                  <c:v>1000.5044</c:v>
                </c:pt>
                <c:pt idx="3315">
                  <c:v>972.12494000000004</c:v>
                </c:pt>
                <c:pt idx="3316">
                  <c:v>962.55755999999997</c:v>
                </c:pt>
                <c:pt idx="3317">
                  <c:v>998.62103000000002</c:v>
                </c:pt>
                <c:pt idx="3318">
                  <c:v>1043.6387</c:v>
                </c:pt>
                <c:pt idx="3319">
                  <c:v>1097.0414000000001</c:v>
                </c:pt>
                <c:pt idx="3320">
                  <c:v>1152.4572000000001</c:v>
                </c:pt>
                <c:pt idx="3321">
                  <c:v>1171.4203</c:v>
                </c:pt>
                <c:pt idx="3322">
                  <c:v>1189.0201</c:v>
                </c:pt>
                <c:pt idx="3323">
                  <c:v>1188.9961000000001</c:v>
                </c:pt>
                <c:pt idx="3324">
                  <c:v>1190.5940000000001</c:v>
                </c:pt>
                <c:pt idx="3325">
                  <c:v>1175.8965000000001</c:v>
                </c:pt>
                <c:pt idx="3326">
                  <c:v>1152.1754000000001</c:v>
                </c:pt>
                <c:pt idx="3327">
                  <c:v>1167.6097</c:v>
                </c:pt>
                <c:pt idx="3328">
                  <c:v>1237.3804</c:v>
                </c:pt>
                <c:pt idx="3329">
                  <c:v>1240.8633</c:v>
                </c:pt>
                <c:pt idx="3330">
                  <c:v>1242.5226</c:v>
                </c:pt>
                <c:pt idx="3331">
                  <c:v>1220.8431</c:v>
                </c:pt>
                <c:pt idx="3332">
                  <c:v>1168.8556000000001</c:v>
                </c:pt>
                <c:pt idx="3333">
                  <c:v>1106.8526999999999</c:v>
                </c:pt>
                <c:pt idx="3334">
                  <c:v>1076.578</c:v>
                </c:pt>
                <c:pt idx="3335">
                  <c:v>1027.5432000000001</c:v>
                </c:pt>
                <c:pt idx="3336">
                  <c:v>1012.9486000000001</c:v>
                </c:pt>
                <c:pt idx="3337">
                  <c:v>993.28314</c:v>
                </c:pt>
                <c:pt idx="3338">
                  <c:v>994.04759999999999</c:v>
                </c:pt>
                <c:pt idx="3339">
                  <c:v>1013.06744</c:v>
                </c:pt>
                <c:pt idx="3340">
                  <c:v>1049.854</c:v>
                </c:pt>
                <c:pt idx="3341">
                  <c:v>1262.8783000000001</c:v>
                </c:pt>
                <c:pt idx="3342">
                  <c:v>1416.4757</c:v>
                </c:pt>
                <c:pt idx="3343">
                  <c:v>1511.0246999999999</c:v>
                </c:pt>
                <c:pt idx="3344">
                  <c:v>1563.1523</c:v>
                </c:pt>
                <c:pt idx="3345">
                  <c:v>1568.7775999999999</c:v>
                </c:pt>
                <c:pt idx="3346">
                  <c:v>1581.6268</c:v>
                </c:pt>
                <c:pt idx="3347">
                  <c:v>1588.0571</c:v>
                </c:pt>
                <c:pt idx="3348">
                  <c:v>1569.8363999999999</c:v>
                </c:pt>
                <c:pt idx="3349">
                  <c:v>1510.1962000000001</c:v>
                </c:pt>
                <c:pt idx="3350">
                  <c:v>1405.2227</c:v>
                </c:pt>
                <c:pt idx="3351">
                  <c:v>1330.5746999999999</c:v>
                </c:pt>
                <c:pt idx="3352">
                  <c:v>1394.2556999999999</c:v>
                </c:pt>
                <c:pt idx="3353">
                  <c:v>1361.1455000000001</c:v>
                </c:pt>
                <c:pt idx="3354">
                  <c:v>1329.7844</c:v>
                </c:pt>
                <c:pt idx="3355">
                  <c:v>1282.8670999999999</c:v>
                </c:pt>
                <c:pt idx="3356">
                  <c:v>1227.4668999999999</c:v>
                </c:pt>
                <c:pt idx="3357">
                  <c:v>1171.0084999999999</c:v>
                </c:pt>
                <c:pt idx="3358">
                  <c:v>1109.3474000000001</c:v>
                </c:pt>
                <c:pt idx="3359">
                  <c:v>1080.3984</c:v>
                </c:pt>
                <c:pt idx="3360">
                  <c:v>1046.7603999999999</c:v>
                </c:pt>
                <c:pt idx="3361">
                  <c:v>1033.0635</c:v>
                </c:pt>
                <c:pt idx="3362">
                  <c:v>1031.4236000000001</c:v>
                </c:pt>
                <c:pt idx="3363">
                  <c:v>1037.6459</c:v>
                </c:pt>
                <c:pt idx="3364">
                  <c:v>1074.9548</c:v>
                </c:pt>
                <c:pt idx="3365">
                  <c:v>1303.979</c:v>
                </c:pt>
                <c:pt idx="3366">
                  <c:v>1414.5907999999999</c:v>
                </c:pt>
                <c:pt idx="3367">
                  <c:v>1505.8081999999999</c:v>
                </c:pt>
                <c:pt idx="3368">
                  <c:v>1526.2648999999999</c:v>
                </c:pt>
                <c:pt idx="3369">
                  <c:v>1526.2418</c:v>
                </c:pt>
                <c:pt idx="3370">
                  <c:v>1521.6188999999999</c:v>
                </c:pt>
                <c:pt idx="3371">
                  <c:v>1532.7019</c:v>
                </c:pt>
                <c:pt idx="3372">
                  <c:v>1504.722</c:v>
                </c:pt>
                <c:pt idx="3373">
                  <c:v>1448.4214999999999</c:v>
                </c:pt>
                <c:pt idx="3374">
                  <c:v>1333.4373000000001</c:v>
                </c:pt>
                <c:pt idx="3375">
                  <c:v>1289.0363</c:v>
                </c:pt>
                <c:pt idx="3376">
                  <c:v>1326.4380000000001</c:v>
                </c:pt>
                <c:pt idx="3377">
                  <c:v>1340.4911</c:v>
                </c:pt>
                <c:pt idx="3378">
                  <c:v>1325.8746000000001</c:v>
                </c:pt>
                <c:pt idx="3379">
                  <c:v>1287.3364999999999</c:v>
                </c:pt>
                <c:pt idx="3380">
                  <c:v>1230.4051999999999</c:v>
                </c:pt>
                <c:pt idx="3381">
                  <c:v>1167.8433</c:v>
                </c:pt>
                <c:pt idx="3382">
                  <c:v>1099.6105</c:v>
                </c:pt>
                <c:pt idx="3383">
                  <c:v>1056.9219000000001</c:v>
                </c:pt>
                <c:pt idx="3384">
                  <c:v>1056.6487999999999</c:v>
                </c:pt>
                <c:pt idx="3385">
                  <c:v>1033.6002000000001</c:v>
                </c:pt>
                <c:pt idx="3386">
                  <c:v>1038.6623999999999</c:v>
                </c:pt>
                <c:pt idx="3387">
                  <c:v>1053.5392999999999</c:v>
                </c:pt>
                <c:pt idx="3388">
                  <c:v>1091.8202000000001</c:v>
                </c:pt>
                <c:pt idx="3389">
                  <c:v>1392.3040000000001</c:v>
                </c:pt>
                <c:pt idx="3390">
                  <c:v>1411.4404</c:v>
                </c:pt>
                <c:pt idx="3391">
                  <c:v>1530.7734</c:v>
                </c:pt>
                <c:pt idx="3392">
                  <c:v>1565.4</c:v>
                </c:pt>
                <c:pt idx="3393">
                  <c:v>1582.6133</c:v>
                </c:pt>
                <c:pt idx="3394">
                  <c:v>1586.2819999999999</c:v>
                </c:pt>
                <c:pt idx="3395">
                  <c:v>1590.0896</c:v>
                </c:pt>
                <c:pt idx="3396">
                  <c:v>1574.3793000000001</c:v>
                </c:pt>
                <c:pt idx="3397">
                  <c:v>1521.8225</c:v>
                </c:pt>
                <c:pt idx="3398">
                  <c:v>1423.4808</c:v>
                </c:pt>
                <c:pt idx="3399">
                  <c:v>1364.4905000000001</c:v>
                </c:pt>
                <c:pt idx="3400">
                  <c:v>1417.9464</c:v>
                </c:pt>
                <c:pt idx="3401">
                  <c:v>1347.7367999999999</c:v>
                </c:pt>
                <c:pt idx="3402">
                  <c:v>1385.5562</c:v>
                </c:pt>
                <c:pt idx="3403">
                  <c:v>1318.5259000000001</c:v>
                </c:pt>
                <c:pt idx="3404">
                  <c:v>1288.7563</c:v>
                </c:pt>
                <c:pt idx="3405">
                  <c:v>1207.8434999999999</c:v>
                </c:pt>
                <c:pt idx="3406">
                  <c:v>1151.9113</c:v>
                </c:pt>
                <c:pt idx="3407">
                  <c:v>1108.5170000000001</c:v>
                </c:pt>
                <c:pt idx="3408">
                  <c:v>1075.8483000000001</c:v>
                </c:pt>
                <c:pt idx="3409">
                  <c:v>1047.0954999999999</c:v>
                </c:pt>
                <c:pt idx="3410">
                  <c:v>1046.1124</c:v>
                </c:pt>
                <c:pt idx="3411">
                  <c:v>1047.1636000000001</c:v>
                </c:pt>
                <c:pt idx="3412">
                  <c:v>1083.433</c:v>
                </c:pt>
                <c:pt idx="3413">
                  <c:v>1319.7935</c:v>
                </c:pt>
                <c:pt idx="3414">
                  <c:v>1406.5820000000001</c:v>
                </c:pt>
                <c:pt idx="3415">
                  <c:v>1519.0491999999999</c:v>
                </c:pt>
                <c:pt idx="3416">
                  <c:v>1540.8855000000001</c:v>
                </c:pt>
                <c:pt idx="3417">
                  <c:v>1526.0537999999999</c:v>
                </c:pt>
                <c:pt idx="3418">
                  <c:v>1530.7565</c:v>
                </c:pt>
                <c:pt idx="3419">
                  <c:v>1571.7382</c:v>
                </c:pt>
                <c:pt idx="3420">
                  <c:v>1563.5630000000001</c:v>
                </c:pt>
                <c:pt idx="3421">
                  <c:v>1506.4816000000001</c:v>
                </c:pt>
                <c:pt idx="3422">
                  <c:v>1429.5592999999999</c:v>
                </c:pt>
                <c:pt idx="3423">
                  <c:v>1354.7918999999999</c:v>
                </c:pt>
                <c:pt idx="3424">
                  <c:v>1423.4918</c:v>
                </c:pt>
                <c:pt idx="3425">
                  <c:v>1417.4601</c:v>
                </c:pt>
                <c:pt idx="3426">
                  <c:v>1387.0052000000001</c:v>
                </c:pt>
                <c:pt idx="3427">
                  <c:v>1347.7456999999999</c:v>
                </c:pt>
                <c:pt idx="3428">
                  <c:v>1287.3777</c:v>
                </c:pt>
                <c:pt idx="3429">
                  <c:v>1244.1041</c:v>
                </c:pt>
                <c:pt idx="3430">
                  <c:v>1170.3193000000001</c:v>
                </c:pt>
                <c:pt idx="3431">
                  <c:v>1131.5568000000001</c:v>
                </c:pt>
                <c:pt idx="3432">
                  <c:v>1082.6760999999999</c:v>
                </c:pt>
                <c:pt idx="3433">
                  <c:v>1064.8119999999999</c:v>
                </c:pt>
                <c:pt idx="3434">
                  <c:v>1066.7614000000001</c:v>
                </c:pt>
                <c:pt idx="3435">
                  <c:v>1072.9117000000001</c:v>
                </c:pt>
                <c:pt idx="3436">
                  <c:v>1118.2089000000001</c:v>
                </c:pt>
                <c:pt idx="3437">
                  <c:v>1331.2125000000001</c:v>
                </c:pt>
                <c:pt idx="3438">
                  <c:v>1412.1321</c:v>
                </c:pt>
                <c:pt idx="3439">
                  <c:v>1479.0728999999999</c:v>
                </c:pt>
                <c:pt idx="3440">
                  <c:v>1529.0118</c:v>
                </c:pt>
                <c:pt idx="3441">
                  <c:v>1557.2802999999999</c:v>
                </c:pt>
                <c:pt idx="3442">
                  <c:v>1552.9312</c:v>
                </c:pt>
                <c:pt idx="3443">
                  <c:v>1530.66</c:v>
                </c:pt>
                <c:pt idx="3444">
                  <c:v>1493.2029</c:v>
                </c:pt>
                <c:pt idx="3445">
                  <c:v>1424.982</c:v>
                </c:pt>
                <c:pt idx="3446">
                  <c:v>1357.2307000000001</c:v>
                </c:pt>
                <c:pt idx="3447">
                  <c:v>1304.4490000000001</c:v>
                </c:pt>
                <c:pt idx="3448">
                  <c:v>1374.5781999999999</c:v>
                </c:pt>
                <c:pt idx="3449">
                  <c:v>1358.3479</c:v>
                </c:pt>
                <c:pt idx="3450">
                  <c:v>1336.816</c:v>
                </c:pt>
                <c:pt idx="3451">
                  <c:v>1290.8868</c:v>
                </c:pt>
                <c:pt idx="3452">
                  <c:v>1226.6783</c:v>
                </c:pt>
                <c:pt idx="3453">
                  <c:v>1183.1158</c:v>
                </c:pt>
                <c:pt idx="3454">
                  <c:v>1143.7253000000001</c:v>
                </c:pt>
                <c:pt idx="3455">
                  <c:v>1099.0436999999999</c:v>
                </c:pt>
                <c:pt idx="3456">
                  <c:v>1072.7982</c:v>
                </c:pt>
                <c:pt idx="3457">
                  <c:v>1054.4565</c:v>
                </c:pt>
                <c:pt idx="3458">
                  <c:v>1044.7190000000001</c:v>
                </c:pt>
                <c:pt idx="3459">
                  <c:v>1023.2768600000001</c:v>
                </c:pt>
                <c:pt idx="3460">
                  <c:v>1022.6559999999999</c:v>
                </c:pt>
                <c:pt idx="3461">
                  <c:v>1131.19</c:v>
                </c:pt>
                <c:pt idx="3462">
                  <c:v>1295.7019</c:v>
                </c:pt>
                <c:pt idx="3463">
                  <c:v>1351.1185</c:v>
                </c:pt>
                <c:pt idx="3464">
                  <c:v>1364.221</c:v>
                </c:pt>
                <c:pt idx="3465">
                  <c:v>1344.9163000000001</c:v>
                </c:pt>
                <c:pt idx="3466">
                  <c:v>1344.2720999999999</c:v>
                </c:pt>
                <c:pt idx="3467">
                  <c:v>1333.4563000000001</c:v>
                </c:pt>
                <c:pt idx="3468">
                  <c:v>1353.4757999999999</c:v>
                </c:pt>
                <c:pt idx="3469">
                  <c:v>1281.8231000000001</c:v>
                </c:pt>
                <c:pt idx="3470">
                  <c:v>1277.2670000000001</c:v>
                </c:pt>
                <c:pt idx="3471">
                  <c:v>1264.7677000000001</c:v>
                </c:pt>
                <c:pt idx="3472">
                  <c:v>1363.1313</c:v>
                </c:pt>
                <c:pt idx="3473">
                  <c:v>1355.6551999999999</c:v>
                </c:pt>
                <c:pt idx="3474">
                  <c:v>1330.5135</c:v>
                </c:pt>
                <c:pt idx="3475">
                  <c:v>1254.9213</c:v>
                </c:pt>
                <c:pt idx="3476">
                  <c:v>1222.5317</c:v>
                </c:pt>
                <c:pt idx="3477">
                  <c:v>1186.6431</c:v>
                </c:pt>
                <c:pt idx="3478">
                  <c:v>1143.6324</c:v>
                </c:pt>
                <c:pt idx="3479">
                  <c:v>1106.1617000000001</c:v>
                </c:pt>
                <c:pt idx="3480">
                  <c:v>1086.2048</c:v>
                </c:pt>
                <c:pt idx="3481">
                  <c:v>1082.1378</c:v>
                </c:pt>
                <c:pt idx="3482">
                  <c:v>1068.7867000000001</c:v>
                </c:pt>
                <c:pt idx="3483">
                  <c:v>1058.2094</c:v>
                </c:pt>
                <c:pt idx="3484">
                  <c:v>1036.1964</c:v>
                </c:pt>
                <c:pt idx="3485">
                  <c:v>1063.3376000000001</c:v>
                </c:pt>
                <c:pt idx="3486">
                  <c:v>1117.3761</c:v>
                </c:pt>
                <c:pt idx="3487">
                  <c:v>1167.0264</c:v>
                </c:pt>
                <c:pt idx="3488">
                  <c:v>1241.3235999999999</c:v>
                </c:pt>
                <c:pt idx="3489">
                  <c:v>1270.829</c:v>
                </c:pt>
                <c:pt idx="3490">
                  <c:v>1299.2322999999999</c:v>
                </c:pt>
                <c:pt idx="3491">
                  <c:v>1297.1768999999999</c:v>
                </c:pt>
                <c:pt idx="3492">
                  <c:v>1286.6794</c:v>
                </c:pt>
                <c:pt idx="3493">
                  <c:v>1273.6946</c:v>
                </c:pt>
                <c:pt idx="3494">
                  <c:v>1268.8759</c:v>
                </c:pt>
                <c:pt idx="3495">
                  <c:v>1260.3577</c:v>
                </c:pt>
                <c:pt idx="3496">
                  <c:v>1346.4672</c:v>
                </c:pt>
                <c:pt idx="3497">
                  <c:v>1346.7322999999999</c:v>
                </c:pt>
                <c:pt idx="3498">
                  <c:v>1335.0409</c:v>
                </c:pt>
                <c:pt idx="3499">
                  <c:v>1307.3687</c:v>
                </c:pt>
                <c:pt idx="3500">
                  <c:v>1248.8155999999999</c:v>
                </c:pt>
                <c:pt idx="3501">
                  <c:v>1177.9027000000001</c:v>
                </c:pt>
                <c:pt idx="3502">
                  <c:v>1129.8245999999999</c:v>
                </c:pt>
                <c:pt idx="3503">
                  <c:v>1081.4326000000001</c:v>
                </c:pt>
                <c:pt idx="3504">
                  <c:v>1048.6981000000001</c:v>
                </c:pt>
                <c:pt idx="3505">
                  <c:v>1034.3610000000001</c:v>
                </c:pt>
                <c:pt idx="3506">
                  <c:v>1035.3195000000001</c:v>
                </c:pt>
                <c:pt idx="3507">
                  <c:v>1041.5120999999999</c:v>
                </c:pt>
                <c:pt idx="3508">
                  <c:v>1126.0741</c:v>
                </c:pt>
                <c:pt idx="3509">
                  <c:v>1303.2773</c:v>
                </c:pt>
                <c:pt idx="3510">
                  <c:v>1397.3081</c:v>
                </c:pt>
                <c:pt idx="3511">
                  <c:v>1494.5530000000001</c:v>
                </c:pt>
                <c:pt idx="3512">
                  <c:v>1530.296</c:v>
                </c:pt>
                <c:pt idx="3513">
                  <c:v>1539.0687</c:v>
                </c:pt>
                <c:pt idx="3514">
                  <c:v>1525.2795000000001</c:v>
                </c:pt>
                <c:pt idx="3515">
                  <c:v>1515.6328000000001</c:v>
                </c:pt>
                <c:pt idx="3516">
                  <c:v>1506.883</c:v>
                </c:pt>
                <c:pt idx="3517">
                  <c:v>1453.9086</c:v>
                </c:pt>
                <c:pt idx="3518">
                  <c:v>1334.4534000000001</c:v>
                </c:pt>
                <c:pt idx="3519">
                  <c:v>1298.8379</c:v>
                </c:pt>
                <c:pt idx="3520">
                  <c:v>1359.8579999999999</c:v>
                </c:pt>
                <c:pt idx="3521">
                  <c:v>1374.5026</c:v>
                </c:pt>
                <c:pt idx="3522">
                  <c:v>1356.4982</c:v>
                </c:pt>
                <c:pt idx="3523">
                  <c:v>1320.5485000000001</c:v>
                </c:pt>
                <c:pt idx="3524">
                  <c:v>1265.8503000000001</c:v>
                </c:pt>
                <c:pt idx="3525">
                  <c:v>1196.1287</c:v>
                </c:pt>
                <c:pt idx="3526">
                  <c:v>1159.6903</c:v>
                </c:pt>
                <c:pt idx="3527">
                  <c:v>1139.6412</c:v>
                </c:pt>
                <c:pt idx="3528">
                  <c:v>1092.0426</c:v>
                </c:pt>
                <c:pt idx="3529">
                  <c:v>1068.6646000000001</c:v>
                </c:pt>
                <c:pt idx="3530">
                  <c:v>1057.4716000000001</c:v>
                </c:pt>
                <c:pt idx="3531">
                  <c:v>1086.5198</c:v>
                </c:pt>
                <c:pt idx="3532">
                  <c:v>1147.5795000000001</c:v>
                </c:pt>
                <c:pt idx="3533">
                  <c:v>1329.1153999999999</c:v>
                </c:pt>
                <c:pt idx="3534">
                  <c:v>1427.4387999999999</c:v>
                </c:pt>
                <c:pt idx="3535">
                  <c:v>1537.1031</c:v>
                </c:pt>
                <c:pt idx="3536">
                  <c:v>1577.0257999999999</c:v>
                </c:pt>
                <c:pt idx="3537">
                  <c:v>1572.7511999999999</c:v>
                </c:pt>
                <c:pt idx="3538">
                  <c:v>1593.4976999999999</c:v>
                </c:pt>
                <c:pt idx="3539">
                  <c:v>1581.8738000000001</c:v>
                </c:pt>
                <c:pt idx="3540">
                  <c:v>1557.5992000000001</c:v>
                </c:pt>
                <c:pt idx="3541">
                  <c:v>1498.328</c:v>
                </c:pt>
                <c:pt idx="3542">
                  <c:v>1416.6459</c:v>
                </c:pt>
                <c:pt idx="3543">
                  <c:v>1375.9619</c:v>
                </c:pt>
                <c:pt idx="3544">
                  <c:v>1428.2787000000001</c:v>
                </c:pt>
                <c:pt idx="3545">
                  <c:v>1415.6838</c:v>
                </c:pt>
                <c:pt idx="3546">
                  <c:v>1391.1694</c:v>
                </c:pt>
                <c:pt idx="3547">
                  <c:v>1336.0079000000001</c:v>
                </c:pt>
                <c:pt idx="3548">
                  <c:v>1276.8284000000001</c:v>
                </c:pt>
                <c:pt idx="3549">
                  <c:v>1193.1394</c:v>
                </c:pt>
                <c:pt idx="3550">
                  <c:v>1137.4983</c:v>
                </c:pt>
                <c:pt idx="3551">
                  <c:v>1102.502</c:v>
                </c:pt>
                <c:pt idx="3552">
                  <c:v>1069.0895</c:v>
                </c:pt>
                <c:pt idx="3553">
                  <c:v>1050.2184999999999</c:v>
                </c:pt>
                <c:pt idx="3554">
                  <c:v>1036.4764</c:v>
                </c:pt>
                <c:pt idx="3555">
                  <c:v>1042.4382000000001</c:v>
                </c:pt>
                <c:pt idx="3556">
                  <c:v>1078.9408000000001</c:v>
                </c:pt>
                <c:pt idx="3557">
                  <c:v>1296.5971999999999</c:v>
                </c:pt>
                <c:pt idx="3558">
                  <c:v>1411.3362</c:v>
                </c:pt>
                <c:pt idx="3559">
                  <c:v>1523.3867</c:v>
                </c:pt>
                <c:pt idx="3560">
                  <c:v>1566.2959000000001</c:v>
                </c:pt>
                <c:pt idx="3561">
                  <c:v>1579.3008</c:v>
                </c:pt>
                <c:pt idx="3562">
                  <c:v>1584.7521999999999</c:v>
                </c:pt>
                <c:pt idx="3563">
                  <c:v>1607.8809000000001</c:v>
                </c:pt>
                <c:pt idx="3564">
                  <c:v>1595.9268</c:v>
                </c:pt>
                <c:pt idx="3565">
                  <c:v>1536.4467999999999</c:v>
                </c:pt>
                <c:pt idx="3566">
                  <c:v>1449.5859</c:v>
                </c:pt>
                <c:pt idx="3567">
                  <c:v>1405.8176000000001</c:v>
                </c:pt>
                <c:pt idx="3568">
                  <c:v>1431.6783</c:v>
                </c:pt>
                <c:pt idx="3569">
                  <c:v>1447.8598999999999</c:v>
                </c:pt>
                <c:pt idx="3570">
                  <c:v>1415.6512</c:v>
                </c:pt>
                <c:pt idx="3571">
                  <c:v>1354.5123000000001</c:v>
                </c:pt>
                <c:pt idx="3572">
                  <c:v>1306.1288</c:v>
                </c:pt>
                <c:pt idx="3573">
                  <c:v>1199.6143999999999</c:v>
                </c:pt>
                <c:pt idx="3574">
                  <c:v>1156.8208999999999</c:v>
                </c:pt>
                <c:pt idx="3575">
                  <c:v>1113.0640000000001</c:v>
                </c:pt>
                <c:pt idx="3576">
                  <c:v>1076.54</c:v>
                </c:pt>
                <c:pt idx="3577">
                  <c:v>1047.1451</c:v>
                </c:pt>
                <c:pt idx="3578">
                  <c:v>1048.4802999999999</c:v>
                </c:pt>
                <c:pt idx="3579">
                  <c:v>1056.0153</c:v>
                </c:pt>
                <c:pt idx="3580">
                  <c:v>1105.0745999999999</c:v>
                </c:pt>
                <c:pt idx="3581">
                  <c:v>1307.5291999999999</c:v>
                </c:pt>
                <c:pt idx="3582">
                  <c:v>1403.4622999999999</c:v>
                </c:pt>
                <c:pt idx="3583">
                  <c:v>1491.3172999999999</c:v>
                </c:pt>
                <c:pt idx="3584">
                  <c:v>1546.3240000000001</c:v>
                </c:pt>
                <c:pt idx="3585">
                  <c:v>1546.2471</c:v>
                </c:pt>
                <c:pt idx="3586">
                  <c:v>1552.4711</c:v>
                </c:pt>
                <c:pt idx="3587">
                  <c:v>1571.5559000000001</c:v>
                </c:pt>
                <c:pt idx="3588">
                  <c:v>1551.6221</c:v>
                </c:pt>
                <c:pt idx="3589">
                  <c:v>1526.9004</c:v>
                </c:pt>
                <c:pt idx="3590">
                  <c:v>1416.5961</c:v>
                </c:pt>
                <c:pt idx="3591">
                  <c:v>1391.2909</c:v>
                </c:pt>
                <c:pt idx="3592">
                  <c:v>1446.2765999999999</c:v>
                </c:pt>
                <c:pt idx="3593">
                  <c:v>1437.2782999999999</c:v>
                </c:pt>
                <c:pt idx="3594">
                  <c:v>1393.6293000000001</c:v>
                </c:pt>
                <c:pt idx="3595">
                  <c:v>1358.8824</c:v>
                </c:pt>
                <c:pt idx="3596">
                  <c:v>1291.0835</c:v>
                </c:pt>
                <c:pt idx="3597">
                  <c:v>1203.9734000000001</c:v>
                </c:pt>
                <c:pt idx="3598">
                  <c:v>1115.4961000000001</c:v>
                </c:pt>
                <c:pt idx="3599">
                  <c:v>1017.50287</c:v>
                </c:pt>
                <c:pt idx="3600">
                  <c:v>1017.44434</c:v>
                </c:pt>
                <c:pt idx="3601">
                  <c:v>1041.0463</c:v>
                </c:pt>
                <c:pt idx="3602">
                  <c:v>1055.4059999999999</c:v>
                </c:pt>
                <c:pt idx="3603">
                  <c:v>1053.5078000000001</c:v>
                </c:pt>
                <c:pt idx="3604">
                  <c:v>1084.4692</c:v>
                </c:pt>
                <c:pt idx="3605">
                  <c:v>1289.4380000000001</c:v>
                </c:pt>
                <c:pt idx="3606">
                  <c:v>1389.7134000000001</c:v>
                </c:pt>
                <c:pt idx="3607">
                  <c:v>1466.8099</c:v>
                </c:pt>
                <c:pt idx="3608">
                  <c:v>1492.2815000000001</c:v>
                </c:pt>
                <c:pt idx="3609">
                  <c:v>1516.5372</c:v>
                </c:pt>
                <c:pt idx="3610">
                  <c:v>1489.4215999999999</c:v>
                </c:pt>
                <c:pt idx="3611">
                  <c:v>1496.4105999999999</c:v>
                </c:pt>
                <c:pt idx="3612">
                  <c:v>1488.873</c:v>
                </c:pt>
                <c:pt idx="3613">
                  <c:v>1412.3003000000001</c:v>
                </c:pt>
                <c:pt idx="3614">
                  <c:v>1342.3741</c:v>
                </c:pt>
                <c:pt idx="3615">
                  <c:v>1266.4000000000001</c:v>
                </c:pt>
                <c:pt idx="3616">
                  <c:v>1348.6953000000001</c:v>
                </c:pt>
                <c:pt idx="3617">
                  <c:v>1359.3501000000001</c:v>
                </c:pt>
                <c:pt idx="3618">
                  <c:v>1334.6416999999999</c:v>
                </c:pt>
                <c:pt idx="3619">
                  <c:v>1255.0115000000001</c:v>
                </c:pt>
                <c:pt idx="3620">
                  <c:v>1198.2146</c:v>
                </c:pt>
                <c:pt idx="3621">
                  <c:v>1150.8931</c:v>
                </c:pt>
                <c:pt idx="3622">
                  <c:v>1101.9825000000001</c:v>
                </c:pt>
                <c:pt idx="3623">
                  <c:v>1057.7709</c:v>
                </c:pt>
                <c:pt idx="3624">
                  <c:v>1029.972</c:v>
                </c:pt>
                <c:pt idx="3625">
                  <c:v>1015.0679</c:v>
                </c:pt>
                <c:pt idx="3626">
                  <c:v>1006.8574</c:v>
                </c:pt>
                <c:pt idx="3627">
                  <c:v>998.09199999999998</c:v>
                </c:pt>
                <c:pt idx="3628">
                  <c:v>1005.79944</c:v>
                </c:pt>
                <c:pt idx="3629">
                  <c:v>1121.2295999999999</c:v>
                </c:pt>
                <c:pt idx="3630">
                  <c:v>1238.6780000000001</c:v>
                </c:pt>
                <c:pt idx="3631">
                  <c:v>1316.1799000000001</c:v>
                </c:pt>
                <c:pt idx="3632">
                  <c:v>1340.8937000000001</c:v>
                </c:pt>
                <c:pt idx="3633">
                  <c:v>1311.6525999999999</c:v>
                </c:pt>
                <c:pt idx="3634">
                  <c:v>1306.3928000000001</c:v>
                </c:pt>
                <c:pt idx="3635">
                  <c:v>1310.2982</c:v>
                </c:pt>
                <c:pt idx="3636">
                  <c:v>1311.9811</c:v>
                </c:pt>
                <c:pt idx="3637">
                  <c:v>1290.1241</c:v>
                </c:pt>
                <c:pt idx="3638">
                  <c:v>1264.5073</c:v>
                </c:pt>
                <c:pt idx="3639">
                  <c:v>1258.4672</c:v>
                </c:pt>
                <c:pt idx="3640">
                  <c:v>1330.7706000000001</c:v>
                </c:pt>
                <c:pt idx="3641">
                  <c:v>1295.5447999999999</c:v>
                </c:pt>
                <c:pt idx="3642">
                  <c:v>1250.3619000000001</c:v>
                </c:pt>
                <c:pt idx="3643">
                  <c:v>1198.0515</c:v>
                </c:pt>
                <c:pt idx="3644">
                  <c:v>1148.9119000000001</c:v>
                </c:pt>
                <c:pt idx="3645">
                  <c:v>1085.5346999999999</c:v>
                </c:pt>
                <c:pt idx="3646">
                  <c:v>1036.2393999999999</c:v>
                </c:pt>
                <c:pt idx="3647">
                  <c:v>1016.08203</c:v>
                </c:pt>
                <c:pt idx="3648">
                  <c:v>1002.4874</c:v>
                </c:pt>
                <c:pt idx="3649">
                  <c:v>994.94209999999998</c:v>
                </c:pt>
                <c:pt idx="3650">
                  <c:v>993.83074999999997</c:v>
                </c:pt>
                <c:pt idx="3651">
                  <c:v>966.54060000000004</c:v>
                </c:pt>
                <c:pt idx="3652">
                  <c:v>951.15</c:v>
                </c:pt>
                <c:pt idx="3653">
                  <c:v>1001.59485</c:v>
                </c:pt>
                <c:pt idx="3654">
                  <c:v>1050.2892999999999</c:v>
                </c:pt>
                <c:pt idx="3655">
                  <c:v>1104.7173</c:v>
                </c:pt>
                <c:pt idx="3656">
                  <c:v>1171.8494000000001</c:v>
                </c:pt>
                <c:pt idx="3657">
                  <c:v>1183.4064000000001</c:v>
                </c:pt>
                <c:pt idx="3658">
                  <c:v>1199.0897</c:v>
                </c:pt>
                <c:pt idx="3659">
                  <c:v>1194.2607</c:v>
                </c:pt>
                <c:pt idx="3660">
                  <c:v>1178.5101</c:v>
                </c:pt>
                <c:pt idx="3661">
                  <c:v>1190.6475</c:v>
                </c:pt>
                <c:pt idx="3662">
                  <c:v>1189.2376999999999</c:v>
                </c:pt>
                <c:pt idx="3663">
                  <c:v>1198.1994999999999</c:v>
                </c:pt>
                <c:pt idx="3664">
                  <c:v>1273.5486000000001</c:v>
                </c:pt>
                <c:pt idx="3665">
                  <c:v>1268.0773999999999</c:v>
                </c:pt>
                <c:pt idx="3666">
                  <c:v>1263.7783999999999</c:v>
                </c:pt>
                <c:pt idx="3667">
                  <c:v>1233.6132</c:v>
                </c:pt>
                <c:pt idx="3668">
                  <c:v>1230.9285</c:v>
                </c:pt>
                <c:pt idx="3669">
                  <c:v>1185.7578000000001</c:v>
                </c:pt>
                <c:pt idx="3670">
                  <c:v>1135.0192999999999</c:v>
                </c:pt>
                <c:pt idx="3671">
                  <c:v>1095.0344</c:v>
                </c:pt>
                <c:pt idx="3672">
                  <c:v>1070.9070999999999</c:v>
                </c:pt>
                <c:pt idx="3673">
                  <c:v>1052.3047999999999</c:v>
                </c:pt>
                <c:pt idx="3674">
                  <c:v>1040.7820999999999</c:v>
                </c:pt>
                <c:pt idx="3675">
                  <c:v>1048.4376</c:v>
                </c:pt>
                <c:pt idx="3676">
                  <c:v>1075.0922</c:v>
                </c:pt>
                <c:pt idx="3677">
                  <c:v>1304.6780000000001</c:v>
                </c:pt>
                <c:pt idx="3678">
                  <c:v>1433.4441999999999</c:v>
                </c:pt>
                <c:pt idx="3679">
                  <c:v>1513.8677</c:v>
                </c:pt>
                <c:pt idx="3680">
                  <c:v>1546.1790000000001</c:v>
                </c:pt>
                <c:pt idx="3681">
                  <c:v>1573.0845999999999</c:v>
                </c:pt>
                <c:pt idx="3682">
                  <c:v>1562.923</c:v>
                </c:pt>
                <c:pt idx="3683">
                  <c:v>1590.6315</c:v>
                </c:pt>
                <c:pt idx="3684">
                  <c:v>1541.4010000000001</c:v>
                </c:pt>
                <c:pt idx="3685">
                  <c:v>1504.6138000000001</c:v>
                </c:pt>
                <c:pt idx="3686">
                  <c:v>1414.2918999999999</c:v>
                </c:pt>
                <c:pt idx="3687">
                  <c:v>1366.6096</c:v>
                </c:pt>
                <c:pt idx="3688">
                  <c:v>1426.5608999999999</c:v>
                </c:pt>
                <c:pt idx="3689">
                  <c:v>1410.7535</c:v>
                </c:pt>
                <c:pt idx="3690">
                  <c:v>1370.954</c:v>
                </c:pt>
                <c:pt idx="3691">
                  <c:v>1339.5900999999999</c:v>
                </c:pt>
                <c:pt idx="3692">
                  <c:v>1303.7843</c:v>
                </c:pt>
                <c:pt idx="3693">
                  <c:v>1204.4966999999999</c:v>
                </c:pt>
                <c:pt idx="3694">
                  <c:v>1162.5392999999999</c:v>
                </c:pt>
                <c:pt idx="3695">
                  <c:v>1132.1976</c:v>
                </c:pt>
                <c:pt idx="3696">
                  <c:v>1102.3262</c:v>
                </c:pt>
                <c:pt idx="3697">
                  <c:v>1087.6969999999999</c:v>
                </c:pt>
                <c:pt idx="3698">
                  <c:v>1083.6881000000001</c:v>
                </c:pt>
                <c:pt idx="3699">
                  <c:v>1087.3733999999999</c:v>
                </c:pt>
                <c:pt idx="3700">
                  <c:v>1142.3575000000001</c:v>
                </c:pt>
                <c:pt idx="3701">
                  <c:v>1332.5608</c:v>
                </c:pt>
                <c:pt idx="3702">
                  <c:v>1444.6111000000001</c:v>
                </c:pt>
                <c:pt idx="3703">
                  <c:v>1546.5563999999999</c:v>
                </c:pt>
                <c:pt idx="3704">
                  <c:v>1578.5134</c:v>
                </c:pt>
                <c:pt idx="3705">
                  <c:v>1577.2266999999999</c:v>
                </c:pt>
                <c:pt idx="3706">
                  <c:v>1575.9440999999999</c:v>
                </c:pt>
                <c:pt idx="3707">
                  <c:v>1588.7543000000001</c:v>
                </c:pt>
                <c:pt idx="3708">
                  <c:v>1585.0581</c:v>
                </c:pt>
                <c:pt idx="3709">
                  <c:v>1513.3751</c:v>
                </c:pt>
                <c:pt idx="3710">
                  <c:v>1430.2646</c:v>
                </c:pt>
                <c:pt idx="3711">
                  <c:v>1347.9673</c:v>
                </c:pt>
                <c:pt idx="3712">
                  <c:v>1453.8030000000001</c:v>
                </c:pt>
                <c:pt idx="3713">
                  <c:v>1442.2017000000001</c:v>
                </c:pt>
                <c:pt idx="3714">
                  <c:v>1399.9614999999999</c:v>
                </c:pt>
                <c:pt idx="3715">
                  <c:v>1355.1623999999999</c:v>
                </c:pt>
                <c:pt idx="3716">
                  <c:v>1293.7025000000001</c:v>
                </c:pt>
                <c:pt idx="3717">
                  <c:v>1233.3524</c:v>
                </c:pt>
                <c:pt idx="3718">
                  <c:v>1168.0386000000001</c:v>
                </c:pt>
                <c:pt idx="3719">
                  <c:v>1137.8805</c:v>
                </c:pt>
                <c:pt idx="3720">
                  <c:v>1112.5556999999999</c:v>
                </c:pt>
                <c:pt idx="3721">
                  <c:v>1097.1527000000001</c:v>
                </c:pt>
                <c:pt idx="3722">
                  <c:v>1078.4478999999999</c:v>
                </c:pt>
                <c:pt idx="3723">
                  <c:v>1086.7185999999999</c:v>
                </c:pt>
                <c:pt idx="3724">
                  <c:v>1144.5060000000001</c:v>
                </c:pt>
                <c:pt idx="3725">
                  <c:v>1339.4119000000001</c:v>
                </c:pt>
                <c:pt idx="3726">
                  <c:v>1454.8072999999999</c:v>
                </c:pt>
                <c:pt idx="3727">
                  <c:v>1531.0306</c:v>
                </c:pt>
                <c:pt idx="3728">
                  <c:v>1547.2219</c:v>
                </c:pt>
                <c:pt idx="3729">
                  <c:v>1579.7855999999999</c:v>
                </c:pt>
                <c:pt idx="3730">
                  <c:v>1584.5317</c:v>
                </c:pt>
                <c:pt idx="3731">
                  <c:v>1595.8921</c:v>
                </c:pt>
                <c:pt idx="3732">
                  <c:v>1579.8004000000001</c:v>
                </c:pt>
                <c:pt idx="3733">
                  <c:v>1551.9597000000001</c:v>
                </c:pt>
                <c:pt idx="3734">
                  <c:v>1444.0736999999999</c:v>
                </c:pt>
                <c:pt idx="3735">
                  <c:v>1397.538</c:v>
                </c:pt>
                <c:pt idx="3736">
                  <c:v>1439.9473</c:v>
                </c:pt>
                <c:pt idx="3737">
                  <c:v>1393.3689999999999</c:v>
                </c:pt>
                <c:pt idx="3738">
                  <c:v>1370.1233999999999</c:v>
                </c:pt>
                <c:pt idx="3739">
                  <c:v>1357.885</c:v>
                </c:pt>
                <c:pt idx="3740">
                  <c:v>1318.9141999999999</c:v>
                </c:pt>
                <c:pt idx="3741">
                  <c:v>1254.7781</c:v>
                </c:pt>
                <c:pt idx="3742">
                  <c:v>1219.8690999999999</c:v>
                </c:pt>
                <c:pt idx="3743">
                  <c:v>1148.5016000000001</c:v>
                </c:pt>
                <c:pt idx="3744">
                  <c:v>1082.2933</c:v>
                </c:pt>
                <c:pt idx="3745">
                  <c:v>1059.2212999999999</c:v>
                </c:pt>
                <c:pt idx="3746">
                  <c:v>1064.9033999999999</c:v>
                </c:pt>
                <c:pt idx="3747">
                  <c:v>1065.1171999999999</c:v>
                </c:pt>
                <c:pt idx="3748">
                  <c:v>1118.3262</c:v>
                </c:pt>
                <c:pt idx="3749">
                  <c:v>1296.1679999999999</c:v>
                </c:pt>
                <c:pt idx="3750">
                  <c:v>1383.5725</c:v>
                </c:pt>
                <c:pt idx="3751">
                  <c:v>1480.0182</c:v>
                </c:pt>
                <c:pt idx="3752">
                  <c:v>1498.8821</c:v>
                </c:pt>
                <c:pt idx="3753">
                  <c:v>1484.3313000000001</c:v>
                </c:pt>
                <c:pt idx="3754">
                  <c:v>1481.4349999999999</c:v>
                </c:pt>
                <c:pt idx="3755">
                  <c:v>1494.3085000000001</c:v>
                </c:pt>
                <c:pt idx="3756">
                  <c:v>1458.5717999999999</c:v>
                </c:pt>
                <c:pt idx="3757">
                  <c:v>1419.3715999999999</c:v>
                </c:pt>
                <c:pt idx="3758">
                  <c:v>1337.9634000000001</c:v>
                </c:pt>
                <c:pt idx="3759">
                  <c:v>1303.9675</c:v>
                </c:pt>
                <c:pt idx="3760">
                  <c:v>1356.7634</c:v>
                </c:pt>
                <c:pt idx="3761">
                  <c:v>1343.1086</c:v>
                </c:pt>
                <c:pt idx="3762">
                  <c:v>1318.5436</c:v>
                </c:pt>
                <c:pt idx="3763">
                  <c:v>1290.5431000000001</c:v>
                </c:pt>
                <c:pt idx="3764">
                  <c:v>1239.6635000000001</c:v>
                </c:pt>
                <c:pt idx="3765">
                  <c:v>1168.0536999999999</c:v>
                </c:pt>
                <c:pt idx="3766">
                  <c:v>1105.5558000000001</c:v>
                </c:pt>
                <c:pt idx="3767">
                  <c:v>1076.5767000000001</c:v>
                </c:pt>
                <c:pt idx="3768">
                  <c:v>1042.2817</c:v>
                </c:pt>
                <c:pt idx="3769">
                  <c:v>1017.51337</c:v>
                </c:pt>
                <c:pt idx="3770">
                  <c:v>1029.3134</c:v>
                </c:pt>
                <c:pt idx="3771">
                  <c:v>1040.5706</c:v>
                </c:pt>
                <c:pt idx="3772">
                  <c:v>1198.7284999999999</c:v>
                </c:pt>
                <c:pt idx="3773">
                  <c:v>1215.2107000000001</c:v>
                </c:pt>
                <c:pt idx="3774">
                  <c:v>1341.5619999999999</c:v>
                </c:pt>
                <c:pt idx="3775">
                  <c:v>1442.8044</c:v>
                </c:pt>
                <c:pt idx="3776">
                  <c:v>1466.0630000000001</c:v>
                </c:pt>
                <c:pt idx="3777">
                  <c:v>1447.6936000000001</c:v>
                </c:pt>
                <c:pt idx="3778">
                  <c:v>1399.5161000000001</c:v>
                </c:pt>
                <c:pt idx="3779">
                  <c:v>1453.9271000000001</c:v>
                </c:pt>
                <c:pt idx="3780">
                  <c:v>1411.2606000000001</c:v>
                </c:pt>
                <c:pt idx="3781">
                  <c:v>1435.0708</c:v>
                </c:pt>
                <c:pt idx="3782">
                  <c:v>1348.5825</c:v>
                </c:pt>
                <c:pt idx="3783">
                  <c:v>1299.0096000000001</c:v>
                </c:pt>
                <c:pt idx="3784">
                  <c:v>1349.0758000000001</c:v>
                </c:pt>
                <c:pt idx="3785">
                  <c:v>1330.9577999999999</c:v>
                </c:pt>
                <c:pt idx="3786">
                  <c:v>1319.1297999999999</c:v>
                </c:pt>
                <c:pt idx="3787">
                  <c:v>1260.6342</c:v>
                </c:pt>
                <c:pt idx="3788">
                  <c:v>1259.1815999999999</c:v>
                </c:pt>
                <c:pt idx="3789">
                  <c:v>1180.2126000000001</c:v>
                </c:pt>
                <c:pt idx="3790">
                  <c:v>1134.2501999999999</c:v>
                </c:pt>
                <c:pt idx="3791">
                  <c:v>1111.6521</c:v>
                </c:pt>
                <c:pt idx="3792">
                  <c:v>1082.6058</c:v>
                </c:pt>
                <c:pt idx="3793">
                  <c:v>1066.3</c:v>
                </c:pt>
                <c:pt idx="3794">
                  <c:v>1058.4105</c:v>
                </c:pt>
                <c:pt idx="3795">
                  <c:v>1038.5605</c:v>
                </c:pt>
                <c:pt idx="3796">
                  <c:v>1040.8403000000001</c:v>
                </c:pt>
                <c:pt idx="3797">
                  <c:v>1177.1990000000001</c:v>
                </c:pt>
                <c:pt idx="3798">
                  <c:v>1297.9242999999999</c:v>
                </c:pt>
                <c:pt idx="3799">
                  <c:v>1370.4801</c:v>
                </c:pt>
                <c:pt idx="3800">
                  <c:v>1394.7635</c:v>
                </c:pt>
                <c:pt idx="3801">
                  <c:v>1365.7836</c:v>
                </c:pt>
                <c:pt idx="3802">
                  <c:v>1352.3474000000001</c:v>
                </c:pt>
                <c:pt idx="3803">
                  <c:v>1345.6003000000001</c:v>
                </c:pt>
                <c:pt idx="3804">
                  <c:v>1346.4625000000001</c:v>
                </c:pt>
                <c:pt idx="3805">
                  <c:v>1317.5329999999999</c:v>
                </c:pt>
                <c:pt idx="3806">
                  <c:v>1306.6460999999999</c:v>
                </c:pt>
                <c:pt idx="3807">
                  <c:v>1292.4951000000001</c:v>
                </c:pt>
                <c:pt idx="3808">
                  <c:v>1364.6614999999999</c:v>
                </c:pt>
                <c:pt idx="3809">
                  <c:v>1342.8413</c:v>
                </c:pt>
                <c:pt idx="3810">
                  <c:v>1316.4177999999999</c:v>
                </c:pt>
                <c:pt idx="3811">
                  <c:v>1271.9028000000001</c:v>
                </c:pt>
                <c:pt idx="3812">
                  <c:v>1218.1967</c:v>
                </c:pt>
                <c:pt idx="3813">
                  <c:v>1161.3413</c:v>
                </c:pt>
                <c:pt idx="3814">
                  <c:v>1111.4219000000001</c:v>
                </c:pt>
                <c:pt idx="3815">
                  <c:v>1081.7249999999999</c:v>
                </c:pt>
                <c:pt idx="3816">
                  <c:v>1053.6024</c:v>
                </c:pt>
                <c:pt idx="3817">
                  <c:v>1043.3970999999999</c:v>
                </c:pt>
                <c:pt idx="3818">
                  <c:v>1037.2754</c:v>
                </c:pt>
                <c:pt idx="3819">
                  <c:v>1029.2076</c:v>
                </c:pt>
                <c:pt idx="3820">
                  <c:v>1005.47046</c:v>
                </c:pt>
                <c:pt idx="3821">
                  <c:v>1068.6898000000001</c:v>
                </c:pt>
                <c:pt idx="3822">
                  <c:v>1115.2822000000001</c:v>
                </c:pt>
                <c:pt idx="3823">
                  <c:v>1158.1396</c:v>
                </c:pt>
                <c:pt idx="3824">
                  <c:v>1222.8959</c:v>
                </c:pt>
                <c:pt idx="3825">
                  <c:v>1257.5305000000001</c:v>
                </c:pt>
                <c:pt idx="3826">
                  <c:v>1264.8151</c:v>
                </c:pt>
                <c:pt idx="3827">
                  <c:v>1254.7050999999999</c:v>
                </c:pt>
                <c:pt idx="3828">
                  <c:v>1238.3978</c:v>
                </c:pt>
                <c:pt idx="3829">
                  <c:v>1223.8413</c:v>
                </c:pt>
                <c:pt idx="3830">
                  <c:v>1216.2194999999999</c:v>
                </c:pt>
                <c:pt idx="3831">
                  <c:v>1228.6741</c:v>
                </c:pt>
                <c:pt idx="3832">
                  <c:v>1307.7692</c:v>
                </c:pt>
                <c:pt idx="3833">
                  <c:v>1330.4539</c:v>
                </c:pt>
                <c:pt idx="3834">
                  <c:v>1331.6652999999999</c:v>
                </c:pt>
                <c:pt idx="3835">
                  <c:v>1296.3345999999999</c:v>
                </c:pt>
                <c:pt idx="3836">
                  <c:v>1259.0109</c:v>
                </c:pt>
                <c:pt idx="3837">
                  <c:v>1183.9387999999999</c:v>
                </c:pt>
                <c:pt idx="3838">
                  <c:v>1140.9253000000001</c:v>
                </c:pt>
                <c:pt idx="3839">
                  <c:v>1097.9072000000001</c:v>
                </c:pt>
                <c:pt idx="3840">
                  <c:v>1059.2610999999999</c:v>
                </c:pt>
                <c:pt idx="3841">
                  <c:v>1042.7002</c:v>
                </c:pt>
                <c:pt idx="3842">
                  <c:v>1047.2933</c:v>
                </c:pt>
                <c:pt idx="3843">
                  <c:v>1058.3616</c:v>
                </c:pt>
                <c:pt idx="3844">
                  <c:v>1084.7533000000001</c:v>
                </c:pt>
                <c:pt idx="3845">
                  <c:v>1321.2356</c:v>
                </c:pt>
                <c:pt idx="3846">
                  <c:v>1422.8798999999999</c:v>
                </c:pt>
                <c:pt idx="3847">
                  <c:v>1521.2526</c:v>
                </c:pt>
                <c:pt idx="3848">
                  <c:v>1566.9725000000001</c:v>
                </c:pt>
                <c:pt idx="3849">
                  <c:v>1529.0549000000001</c:v>
                </c:pt>
                <c:pt idx="3850">
                  <c:v>1529.1965</c:v>
                </c:pt>
                <c:pt idx="3851">
                  <c:v>1549.2565</c:v>
                </c:pt>
                <c:pt idx="3852">
                  <c:v>1467.5084999999999</c:v>
                </c:pt>
                <c:pt idx="3853">
                  <c:v>1421.0447999999999</c:v>
                </c:pt>
                <c:pt idx="3854">
                  <c:v>1322.6846</c:v>
                </c:pt>
                <c:pt idx="3855">
                  <c:v>1271.95</c:v>
                </c:pt>
                <c:pt idx="3856">
                  <c:v>1299.8851</c:v>
                </c:pt>
                <c:pt idx="3857">
                  <c:v>1309.4491</c:v>
                </c:pt>
                <c:pt idx="3858">
                  <c:v>1277.7311999999999</c:v>
                </c:pt>
                <c:pt idx="3859">
                  <c:v>1252.0433</c:v>
                </c:pt>
                <c:pt idx="3860">
                  <c:v>1202.1937</c:v>
                </c:pt>
                <c:pt idx="3861">
                  <c:v>1149.5535</c:v>
                </c:pt>
                <c:pt idx="3862">
                  <c:v>1103.6882000000001</c:v>
                </c:pt>
                <c:pt idx="3863">
                  <c:v>1074.7666999999999</c:v>
                </c:pt>
                <c:pt idx="3864">
                  <c:v>1050.1356000000001</c:v>
                </c:pt>
                <c:pt idx="3865">
                  <c:v>1019.0201</c:v>
                </c:pt>
                <c:pt idx="3866">
                  <c:v>1024.6161</c:v>
                </c:pt>
                <c:pt idx="3867">
                  <c:v>1042.8710000000001</c:v>
                </c:pt>
                <c:pt idx="3868">
                  <c:v>1083.4883</c:v>
                </c:pt>
                <c:pt idx="3869">
                  <c:v>1288.453</c:v>
                </c:pt>
                <c:pt idx="3870">
                  <c:v>1421.2119</c:v>
                </c:pt>
                <c:pt idx="3871">
                  <c:v>1456.7503999999999</c:v>
                </c:pt>
                <c:pt idx="3872">
                  <c:v>1479.0528999999999</c:v>
                </c:pt>
                <c:pt idx="3873">
                  <c:v>1492.654</c:v>
                </c:pt>
                <c:pt idx="3874">
                  <c:v>1498.3248000000001</c:v>
                </c:pt>
                <c:pt idx="3875">
                  <c:v>1490.6496999999999</c:v>
                </c:pt>
                <c:pt idx="3876">
                  <c:v>1514.1110000000001</c:v>
                </c:pt>
                <c:pt idx="3877">
                  <c:v>1484.942</c:v>
                </c:pt>
                <c:pt idx="3878">
                  <c:v>1371.7661000000001</c:v>
                </c:pt>
                <c:pt idx="3879">
                  <c:v>1334.8717999999999</c:v>
                </c:pt>
                <c:pt idx="3880">
                  <c:v>1399.9944</c:v>
                </c:pt>
                <c:pt idx="3881">
                  <c:v>1357.3798999999999</c:v>
                </c:pt>
                <c:pt idx="3882">
                  <c:v>1310.3273999999999</c:v>
                </c:pt>
                <c:pt idx="3883">
                  <c:v>1293.3118999999999</c:v>
                </c:pt>
                <c:pt idx="3884">
                  <c:v>1216.3286000000001</c:v>
                </c:pt>
                <c:pt idx="3885">
                  <c:v>1153.0990999999999</c:v>
                </c:pt>
                <c:pt idx="3886">
                  <c:v>1116.3131000000001</c:v>
                </c:pt>
                <c:pt idx="3887">
                  <c:v>1071.6873000000001</c:v>
                </c:pt>
                <c:pt idx="3888">
                  <c:v>1038.5717</c:v>
                </c:pt>
                <c:pt idx="3889">
                  <c:v>1023.5231</c:v>
                </c:pt>
                <c:pt idx="3890">
                  <c:v>1032.1172999999999</c:v>
                </c:pt>
                <c:pt idx="3891">
                  <c:v>1042.7456999999999</c:v>
                </c:pt>
                <c:pt idx="3892">
                  <c:v>1075.0608999999999</c:v>
                </c:pt>
                <c:pt idx="3893">
                  <c:v>1271.8312000000001</c:v>
                </c:pt>
                <c:pt idx="3894">
                  <c:v>1377.8534</c:v>
                </c:pt>
                <c:pt idx="3895">
                  <c:v>1452.4105999999999</c:v>
                </c:pt>
                <c:pt idx="3896">
                  <c:v>1480.5070000000001</c:v>
                </c:pt>
                <c:pt idx="3897">
                  <c:v>1486.4675</c:v>
                </c:pt>
                <c:pt idx="3898">
                  <c:v>1503.6085</c:v>
                </c:pt>
                <c:pt idx="3899">
                  <c:v>1506.6913999999999</c:v>
                </c:pt>
                <c:pt idx="3900">
                  <c:v>1502.4427000000001</c:v>
                </c:pt>
                <c:pt idx="3901">
                  <c:v>1465.2094</c:v>
                </c:pt>
                <c:pt idx="3902">
                  <c:v>1364.2611999999999</c:v>
                </c:pt>
                <c:pt idx="3903">
                  <c:v>1327.4774</c:v>
                </c:pt>
                <c:pt idx="3904">
                  <c:v>1372.8252</c:v>
                </c:pt>
                <c:pt idx="3905">
                  <c:v>1393.2203</c:v>
                </c:pt>
                <c:pt idx="3906">
                  <c:v>1340.2963999999999</c:v>
                </c:pt>
                <c:pt idx="3907">
                  <c:v>1318.0923</c:v>
                </c:pt>
                <c:pt idx="3908">
                  <c:v>1260.9132999999999</c:v>
                </c:pt>
                <c:pt idx="3909">
                  <c:v>1195.4988000000001</c:v>
                </c:pt>
                <c:pt idx="3910">
                  <c:v>1137.2689</c:v>
                </c:pt>
                <c:pt idx="3911">
                  <c:v>1098.9628</c:v>
                </c:pt>
                <c:pt idx="3912">
                  <c:v>1066.0857000000001</c:v>
                </c:pt>
                <c:pt idx="3913">
                  <c:v>1054.4115999999999</c:v>
                </c:pt>
                <c:pt idx="3914">
                  <c:v>1045.4649999999999</c:v>
                </c:pt>
                <c:pt idx="3915">
                  <c:v>1046.5225</c:v>
                </c:pt>
                <c:pt idx="3916">
                  <c:v>1098.5808999999999</c:v>
                </c:pt>
                <c:pt idx="3917">
                  <c:v>1338.4177999999999</c:v>
                </c:pt>
                <c:pt idx="3918">
                  <c:v>1411.739</c:v>
                </c:pt>
                <c:pt idx="3919">
                  <c:v>1484.7322999999999</c:v>
                </c:pt>
                <c:pt idx="3920">
                  <c:v>1531.1294</c:v>
                </c:pt>
                <c:pt idx="3921">
                  <c:v>1534.7228</c:v>
                </c:pt>
                <c:pt idx="3922">
                  <c:v>1537.8272999999999</c:v>
                </c:pt>
                <c:pt idx="3923">
                  <c:v>1563.1909000000001</c:v>
                </c:pt>
                <c:pt idx="3924">
                  <c:v>1555.5308</c:v>
                </c:pt>
                <c:pt idx="3925">
                  <c:v>1512.3951</c:v>
                </c:pt>
                <c:pt idx="3926">
                  <c:v>1398.5902000000001</c:v>
                </c:pt>
                <c:pt idx="3927">
                  <c:v>1330.3314</c:v>
                </c:pt>
                <c:pt idx="3928">
                  <c:v>1375.6793</c:v>
                </c:pt>
                <c:pt idx="3929">
                  <c:v>1376.2040999999999</c:v>
                </c:pt>
                <c:pt idx="3930">
                  <c:v>1356.7102</c:v>
                </c:pt>
                <c:pt idx="3931">
                  <c:v>1312.4039</c:v>
                </c:pt>
                <c:pt idx="3932">
                  <c:v>1265.4608000000001</c:v>
                </c:pt>
                <c:pt idx="3933">
                  <c:v>1208.2820999999999</c:v>
                </c:pt>
                <c:pt idx="3934">
                  <c:v>1147.7665999999999</c:v>
                </c:pt>
                <c:pt idx="3935">
                  <c:v>1118.9390000000001</c:v>
                </c:pt>
                <c:pt idx="3936">
                  <c:v>1079.6042</c:v>
                </c:pt>
                <c:pt idx="3937">
                  <c:v>1054.5234</c:v>
                </c:pt>
                <c:pt idx="3938">
                  <c:v>1055.6405999999999</c:v>
                </c:pt>
                <c:pt idx="3939">
                  <c:v>1052.6116</c:v>
                </c:pt>
                <c:pt idx="3940">
                  <c:v>1098.4363000000001</c:v>
                </c:pt>
                <c:pt idx="3941">
                  <c:v>1352.6077</c:v>
                </c:pt>
                <c:pt idx="3942">
                  <c:v>1445.44</c:v>
                </c:pt>
                <c:pt idx="3943">
                  <c:v>1504.4543000000001</c:v>
                </c:pt>
                <c:pt idx="3944">
                  <c:v>1557.2551000000001</c:v>
                </c:pt>
                <c:pt idx="3945">
                  <c:v>1532.4096999999999</c:v>
                </c:pt>
                <c:pt idx="3946">
                  <c:v>1530.1503</c:v>
                </c:pt>
                <c:pt idx="3947">
                  <c:v>1552.1666</c:v>
                </c:pt>
                <c:pt idx="3948">
                  <c:v>1538.5499</c:v>
                </c:pt>
                <c:pt idx="3949">
                  <c:v>1506.0443</c:v>
                </c:pt>
                <c:pt idx="3950">
                  <c:v>1412.6465000000001</c:v>
                </c:pt>
                <c:pt idx="3951">
                  <c:v>1355.9916000000001</c:v>
                </c:pt>
                <c:pt idx="3952">
                  <c:v>1406.7336</c:v>
                </c:pt>
                <c:pt idx="3953">
                  <c:v>1394.9099000000001</c:v>
                </c:pt>
                <c:pt idx="3954">
                  <c:v>1377.8402000000001</c:v>
                </c:pt>
                <c:pt idx="3955">
                  <c:v>1332.5018</c:v>
                </c:pt>
                <c:pt idx="3956">
                  <c:v>1291.7871</c:v>
                </c:pt>
                <c:pt idx="3957">
                  <c:v>1200.67</c:v>
                </c:pt>
                <c:pt idx="3958">
                  <c:v>1152.7434000000001</c:v>
                </c:pt>
                <c:pt idx="3959">
                  <c:v>1127.4989</c:v>
                </c:pt>
                <c:pt idx="3960">
                  <c:v>1100.3622</c:v>
                </c:pt>
                <c:pt idx="3961">
                  <c:v>1089.8883000000001</c:v>
                </c:pt>
                <c:pt idx="3962">
                  <c:v>1081.8523</c:v>
                </c:pt>
                <c:pt idx="3963">
                  <c:v>1069.6241</c:v>
                </c:pt>
                <c:pt idx="3964">
                  <c:v>1087.2012</c:v>
                </c:pt>
                <c:pt idx="3965">
                  <c:v>1263.6357</c:v>
                </c:pt>
                <c:pt idx="3966">
                  <c:v>1322.4086</c:v>
                </c:pt>
                <c:pt idx="3967">
                  <c:v>1400.9135000000001</c:v>
                </c:pt>
                <c:pt idx="3968">
                  <c:v>1416.5521000000001</c:v>
                </c:pt>
                <c:pt idx="3969">
                  <c:v>1410.2963999999999</c:v>
                </c:pt>
                <c:pt idx="3970">
                  <c:v>1405.0117</c:v>
                </c:pt>
                <c:pt idx="3971">
                  <c:v>1398.1305</c:v>
                </c:pt>
                <c:pt idx="3972">
                  <c:v>1397.1365000000001</c:v>
                </c:pt>
                <c:pt idx="3973">
                  <c:v>1367.0916</c:v>
                </c:pt>
                <c:pt idx="3974">
                  <c:v>1335.0032000000001</c:v>
                </c:pt>
                <c:pt idx="3975">
                  <c:v>1305.0060000000001</c:v>
                </c:pt>
                <c:pt idx="3976">
                  <c:v>1378.0822000000001</c:v>
                </c:pt>
                <c:pt idx="3977">
                  <c:v>1377.4494999999999</c:v>
                </c:pt>
                <c:pt idx="3978">
                  <c:v>1360.4436000000001</c:v>
                </c:pt>
                <c:pt idx="3979">
                  <c:v>1317.8569</c:v>
                </c:pt>
                <c:pt idx="3980">
                  <c:v>1331.8959</c:v>
                </c:pt>
                <c:pt idx="3981">
                  <c:v>1208.3702000000001</c:v>
                </c:pt>
                <c:pt idx="3982">
                  <c:v>1157.8517999999999</c:v>
                </c:pt>
                <c:pt idx="3983">
                  <c:v>1121.9258</c:v>
                </c:pt>
                <c:pt idx="3984">
                  <c:v>1098.6656</c:v>
                </c:pt>
                <c:pt idx="3985">
                  <c:v>1084.8938000000001</c:v>
                </c:pt>
                <c:pt idx="3986">
                  <c:v>1077.742</c:v>
                </c:pt>
                <c:pt idx="3987">
                  <c:v>1058.7493999999999</c:v>
                </c:pt>
                <c:pt idx="3988">
                  <c:v>1062.4277</c:v>
                </c:pt>
                <c:pt idx="3989">
                  <c:v>1138.6276</c:v>
                </c:pt>
                <c:pt idx="3990">
                  <c:v>1170.7826</c:v>
                </c:pt>
                <c:pt idx="3991">
                  <c:v>1202.9935</c:v>
                </c:pt>
                <c:pt idx="3992">
                  <c:v>1327.0979</c:v>
                </c:pt>
                <c:pt idx="3993">
                  <c:v>1354.4143999999999</c:v>
                </c:pt>
                <c:pt idx="3994">
                  <c:v>1362.0956000000001</c:v>
                </c:pt>
                <c:pt idx="3995">
                  <c:v>1356.4429</c:v>
                </c:pt>
                <c:pt idx="3996">
                  <c:v>1317.6804999999999</c:v>
                </c:pt>
                <c:pt idx="3997">
                  <c:v>1286.3639000000001</c:v>
                </c:pt>
                <c:pt idx="3998">
                  <c:v>1266.923</c:v>
                </c:pt>
                <c:pt idx="3999">
                  <c:v>1272.0437999999999</c:v>
                </c:pt>
                <c:pt idx="4000">
                  <c:v>1343.5208</c:v>
                </c:pt>
                <c:pt idx="4001">
                  <c:v>1357.6289999999999</c:v>
                </c:pt>
                <c:pt idx="4002">
                  <c:v>1352.325</c:v>
                </c:pt>
                <c:pt idx="4003">
                  <c:v>1330.6096</c:v>
                </c:pt>
                <c:pt idx="4004">
                  <c:v>1295.4565</c:v>
                </c:pt>
                <c:pt idx="4005">
                  <c:v>1208.7346</c:v>
                </c:pt>
                <c:pt idx="4006">
                  <c:v>1158.5148999999999</c:v>
                </c:pt>
                <c:pt idx="4007">
                  <c:v>1120.7560000000001</c:v>
                </c:pt>
                <c:pt idx="4008">
                  <c:v>1087.4092000000001</c:v>
                </c:pt>
                <c:pt idx="4009">
                  <c:v>1061.5372</c:v>
                </c:pt>
                <c:pt idx="4010">
                  <c:v>1062.0446999999999</c:v>
                </c:pt>
                <c:pt idx="4011">
                  <c:v>1059.4938</c:v>
                </c:pt>
                <c:pt idx="4012">
                  <c:v>1108.7379000000001</c:v>
                </c:pt>
                <c:pt idx="4013">
                  <c:v>1334.1172999999999</c:v>
                </c:pt>
                <c:pt idx="4014">
                  <c:v>1455.596</c:v>
                </c:pt>
                <c:pt idx="4015">
                  <c:v>1555.3007</c:v>
                </c:pt>
                <c:pt idx="4016">
                  <c:v>1591.8043</c:v>
                </c:pt>
                <c:pt idx="4017">
                  <c:v>1599.9644000000001</c:v>
                </c:pt>
                <c:pt idx="4018">
                  <c:v>1600.7996000000001</c:v>
                </c:pt>
                <c:pt idx="4019">
                  <c:v>1608.704</c:v>
                </c:pt>
                <c:pt idx="4020">
                  <c:v>1602.3572999999999</c:v>
                </c:pt>
                <c:pt idx="4021">
                  <c:v>1553.1006</c:v>
                </c:pt>
                <c:pt idx="4022">
                  <c:v>1446.4165</c:v>
                </c:pt>
                <c:pt idx="4023">
                  <c:v>1372.7942</c:v>
                </c:pt>
                <c:pt idx="4024">
                  <c:v>1443.5342000000001</c:v>
                </c:pt>
                <c:pt idx="4025">
                  <c:v>1431.1079</c:v>
                </c:pt>
                <c:pt idx="4026">
                  <c:v>1390.1760999999999</c:v>
                </c:pt>
                <c:pt idx="4027">
                  <c:v>1372.5732</c:v>
                </c:pt>
                <c:pt idx="4028">
                  <c:v>1337.268</c:v>
                </c:pt>
                <c:pt idx="4029">
                  <c:v>1257.9083000000001</c:v>
                </c:pt>
                <c:pt idx="4030">
                  <c:v>1199.8842999999999</c:v>
                </c:pt>
                <c:pt idx="4031">
                  <c:v>1176.1007</c:v>
                </c:pt>
                <c:pt idx="4032">
                  <c:v>1151.5186000000001</c:v>
                </c:pt>
                <c:pt idx="4033">
                  <c:v>1141.6438000000001</c:v>
                </c:pt>
                <c:pt idx="4034">
                  <c:v>1117.9115999999999</c:v>
                </c:pt>
                <c:pt idx="4035">
                  <c:v>1112.181</c:v>
                </c:pt>
                <c:pt idx="4036">
                  <c:v>1165.4237000000001</c:v>
                </c:pt>
                <c:pt idx="4037">
                  <c:v>1344.7587000000001</c:v>
                </c:pt>
                <c:pt idx="4038">
                  <c:v>1448.9450999999999</c:v>
                </c:pt>
                <c:pt idx="4039">
                  <c:v>1512.9010000000001</c:v>
                </c:pt>
                <c:pt idx="4040">
                  <c:v>1575.2925</c:v>
                </c:pt>
                <c:pt idx="4041">
                  <c:v>1594.7206000000001</c:v>
                </c:pt>
                <c:pt idx="4042">
                  <c:v>1593.2644</c:v>
                </c:pt>
                <c:pt idx="4043">
                  <c:v>1604.1714999999999</c:v>
                </c:pt>
                <c:pt idx="4044">
                  <c:v>1597.8939</c:v>
                </c:pt>
                <c:pt idx="4045">
                  <c:v>1545.7574</c:v>
                </c:pt>
                <c:pt idx="4046">
                  <c:v>1460.3015</c:v>
                </c:pt>
                <c:pt idx="4047">
                  <c:v>1415.3525</c:v>
                </c:pt>
                <c:pt idx="4048">
                  <c:v>1489.5248999999999</c:v>
                </c:pt>
                <c:pt idx="4049">
                  <c:v>1476.2511999999999</c:v>
                </c:pt>
                <c:pt idx="4050">
                  <c:v>1452.2746999999999</c:v>
                </c:pt>
                <c:pt idx="4051">
                  <c:v>1402.5626999999999</c:v>
                </c:pt>
                <c:pt idx="4052">
                  <c:v>1356.5535</c:v>
                </c:pt>
                <c:pt idx="4053">
                  <c:v>1290.8583000000001</c:v>
                </c:pt>
                <c:pt idx="4054">
                  <c:v>1227.4227000000001</c:v>
                </c:pt>
                <c:pt idx="4055">
                  <c:v>1193.5239999999999</c:v>
                </c:pt>
                <c:pt idx="4056">
                  <c:v>1144.3992000000001</c:v>
                </c:pt>
                <c:pt idx="4057">
                  <c:v>1141.0896</c:v>
                </c:pt>
                <c:pt idx="4058">
                  <c:v>1110.5562</c:v>
                </c:pt>
                <c:pt idx="4059">
                  <c:v>1106.7882</c:v>
                </c:pt>
                <c:pt idx="4060">
                  <c:v>1160.7891</c:v>
                </c:pt>
                <c:pt idx="4061">
                  <c:v>1331.7997</c:v>
                </c:pt>
                <c:pt idx="4062">
                  <c:v>1404.3030000000001</c:v>
                </c:pt>
                <c:pt idx="4063">
                  <c:v>1475.8196</c:v>
                </c:pt>
                <c:pt idx="4064">
                  <c:v>1517.9121</c:v>
                </c:pt>
                <c:pt idx="4065">
                  <c:v>1506.8797999999999</c:v>
                </c:pt>
                <c:pt idx="4066">
                  <c:v>1496.6742999999999</c:v>
                </c:pt>
                <c:pt idx="4067">
                  <c:v>1515.4003</c:v>
                </c:pt>
                <c:pt idx="4068">
                  <c:v>1517.7472</c:v>
                </c:pt>
                <c:pt idx="4069">
                  <c:v>1482.9938</c:v>
                </c:pt>
                <c:pt idx="4070">
                  <c:v>1374.4716000000001</c:v>
                </c:pt>
                <c:pt idx="4071">
                  <c:v>1357.6296</c:v>
                </c:pt>
                <c:pt idx="4072">
                  <c:v>1416.2639999999999</c:v>
                </c:pt>
                <c:pt idx="4073">
                  <c:v>1398.9163000000001</c:v>
                </c:pt>
                <c:pt idx="4074">
                  <c:v>1411.0721000000001</c:v>
                </c:pt>
                <c:pt idx="4075">
                  <c:v>1465.739</c:v>
                </c:pt>
                <c:pt idx="4076">
                  <c:v>1369.8414</c:v>
                </c:pt>
                <c:pt idx="4077">
                  <c:v>1259.1081999999999</c:v>
                </c:pt>
                <c:pt idx="4078">
                  <c:v>1218.9347</c:v>
                </c:pt>
                <c:pt idx="4079">
                  <c:v>1134.6569999999999</c:v>
                </c:pt>
                <c:pt idx="4080">
                  <c:v>1105.28</c:v>
                </c:pt>
                <c:pt idx="4081">
                  <c:v>1090.9847</c:v>
                </c:pt>
                <c:pt idx="4082">
                  <c:v>1094.1255000000001</c:v>
                </c:pt>
                <c:pt idx="4083">
                  <c:v>1086.5062</c:v>
                </c:pt>
                <c:pt idx="4084">
                  <c:v>1179.0587</c:v>
                </c:pt>
                <c:pt idx="4085">
                  <c:v>1334.4757</c:v>
                </c:pt>
                <c:pt idx="4086">
                  <c:v>1413.9423999999999</c:v>
                </c:pt>
                <c:pt idx="4087">
                  <c:v>1551.4652000000001</c:v>
                </c:pt>
                <c:pt idx="4088">
                  <c:v>1573.4916000000001</c:v>
                </c:pt>
                <c:pt idx="4089">
                  <c:v>1592.6659</c:v>
                </c:pt>
                <c:pt idx="4090">
                  <c:v>1591.4304</c:v>
                </c:pt>
                <c:pt idx="4091">
                  <c:v>1580.7829999999999</c:v>
                </c:pt>
                <c:pt idx="4092">
                  <c:v>1595.1704</c:v>
                </c:pt>
                <c:pt idx="4093">
                  <c:v>1542.2574</c:v>
                </c:pt>
                <c:pt idx="4094">
                  <c:v>1441.731</c:v>
                </c:pt>
                <c:pt idx="4095">
                  <c:v>1378.5289</c:v>
                </c:pt>
                <c:pt idx="4096">
                  <c:v>1434.0772999999999</c:v>
                </c:pt>
                <c:pt idx="4097">
                  <c:v>1413.2023999999999</c:v>
                </c:pt>
                <c:pt idx="4098">
                  <c:v>1380.9458</c:v>
                </c:pt>
                <c:pt idx="4099">
                  <c:v>1377.2769000000001</c:v>
                </c:pt>
                <c:pt idx="4100">
                  <c:v>1347.3317999999999</c:v>
                </c:pt>
                <c:pt idx="4101">
                  <c:v>1288.9794999999999</c:v>
                </c:pt>
                <c:pt idx="4102">
                  <c:v>1198.2212</c:v>
                </c:pt>
                <c:pt idx="4103">
                  <c:v>1158.098</c:v>
                </c:pt>
                <c:pt idx="4104">
                  <c:v>1108.7733000000001</c:v>
                </c:pt>
                <c:pt idx="4105">
                  <c:v>1083.1010000000001</c:v>
                </c:pt>
                <c:pt idx="4106">
                  <c:v>1086.9944</c:v>
                </c:pt>
                <c:pt idx="4107">
                  <c:v>1089.6859999999999</c:v>
                </c:pt>
                <c:pt idx="4108">
                  <c:v>1139.5087000000001</c:v>
                </c:pt>
                <c:pt idx="4109">
                  <c:v>1346.8995</c:v>
                </c:pt>
                <c:pt idx="4110">
                  <c:v>1457.9258</c:v>
                </c:pt>
                <c:pt idx="4111">
                  <c:v>1570.8198</c:v>
                </c:pt>
                <c:pt idx="4112">
                  <c:v>1592.4045000000001</c:v>
                </c:pt>
                <c:pt idx="4113">
                  <c:v>1598.452</c:v>
                </c:pt>
                <c:pt idx="4114">
                  <c:v>1597.9514999999999</c:v>
                </c:pt>
                <c:pt idx="4115">
                  <c:v>1608.2174</c:v>
                </c:pt>
                <c:pt idx="4116">
                  <c:v>1604.7357999999999</c:v>
                </c:pt>
                <c:pt idx="4117">
                  <c:v>1554.1975</c:v>
                </c:pt>
                <c:pt idx="4118">
                  <c:v>1432.5323000000001</c:v>
                </c:pt>
                <c:pt idx="4119">
                  <c:v>1369.5735999999999</c:v>
                </c:pt>
                <c:pt idx="4120">
                  <c:v>1439.3945000000001</c:v>
                </c:pt>
                <c:pt idx="4121">
                  <c:v>1436.752</c:v>
                </c:pt>
                <c:pt idx="4122">
                  <c:v>1412.3939</c:v>
                </c:pt>
                <c:pt idx="4123">
                  <c:v>1349.2771</c:v>
                </c:pt>
                <c:pt idx="4124">
                  <c:v>1294.6312</c:v>
                </c:pt>
                <c:pt idx="4125">
                  <c:v>1227.0138999999999</c:v>
                </c:pt>
                <c:pt idx="4126">
                  <c:v>1158.3644999999999</c:v>
                </c:pt>
                <c:pt idx="4127">
                  <c:v>1120.7982999999999</c:v>
                </c:pt>
                <c:pt idx="4128">
                  <c:v>1080.1549</c:v>
                </c:pt>
                <c:pt idx="4129">
                  <c:v>1061.2292</c:v>
                </c:pt>
                <c:pt idx="4130">
                  <c:v>1063.5536999999999</c:v>
                </c:pt>
                <c:pt idx="4131">
                  <c:v>1049.6222</c:v>
                </c:pt>
                <c:pt idx="4132">
                  <c:v>1047.559</c:v>
                </c:pt>
                <c:pt idx="4133">
                  <c:v>1199.4938</c:v>
                </c:pt>
                <c:pt idx="4134">
                  <c:v>1321.0852</c:v>
                </c:pt>
                <c:pt idx="4135">
                  <c:v>1364.3417999999999</c:v>
                </c:pt>
                <c:pt idx="4136">
                  <c:v>1360.9462000000001</c:v>
                </c:pt>
                <c:pt idx="4137">
                  <c:v>1369.0563</c:v>
                </c:pt>
                <c:pt idx="4138">
                  <c:v>1365.6651999999999</c:v>
                </c:pt>
                <c:pt idx="4139">
                  <c:v>1344.7606000000001</c:v>
                </c:pt>
                <c:pt idx="4140">
                  <c:v>1322.5708</c:v>
                </c:pt>
                <c:pt idx="4141">
                  <c:v>1299.1226999999999</c:v>
                </c:pt>
                <c:pt idx="4142">
                  <c:v>1287.183</c:v>
                </c:pt>
                <c:pt idx="4143">
                  <c:v>1260.0968</c:v>
                </c:pt>
                <c:pt idx="4144">
                  <c:v>1319.5912000000001</c:v>
                </c:pt>
                <c:pt idx="4145">
                  <c:v>1316.8915</c:v>
                </c:pt>
                <c:pt idx="4146">
                  <c:v>1301.3969</c:v>
                </c:pt>
                <c:pt idx="4147">
                  <c:v>1253.2574</c:v>
                </c:pt>
                <c:pt idx="4148">
                  <c:v>1219.5277000000001</c:v>
                </c:pt>
                <c:pt idx="4149">
                  <c:v>1182.0906</c:v>
                </c:pt>
                <c:pt idx="4150">
                  <c:v>1129.8788</c:v>
                </c:pt>
                <c:pt idx="4151">
                  <c:v>1104.1806999999999</c:v>
                </c:pt>
                <c:pt idx="4152">
                  <c:v>1086.1849</c:v>
                </c:pt>
                <c:pt idx="4153">
                  <c:v>1073.896</c:v>
                </c:pt>
                <c:pt idx="4154">
                  <c:v>1071.0514000000001</c:v>
                </c:pt>
                <c:pt idx="4155">
                  <c:v>1054.7615000000001</c:v>
                </c:pt>
                <c:pt idx="4156">
                  <c:v>1050.4970000000001</c:v>
                </c:pt>
                <c:pt idx="4157">
                  <c:v>1106.9672</c:v>
                </c:pt>
                <c:pt idx="4158">
                  <c:v>1146.4580000000001</c:v>
                </c:pt>
                <c:pt idx="4159">
                  <c:v>1202.0132000000001</c:v>
                </c:pt>
                <c:pt idx="4160">
                  <c:v>1288.3748000000001</c:v>
                </c:pt>
                <c:pt idx="4161">
                  <c:v>1351.4711</c:v>
                </c:pt>
                <c:pt idx="4162">
                  <c:v>1323.8716999999999</c:v>
                </c:pt>
                <c:pt idx="4163">
                  <c:v>1265.5983000000001</c:v>
                </c:pt>
                <c:pt idx="4164">
                  <c:v>1250.1521</c:v>
                </c:pt>
                <c:pt idx="4165">
                  <c:v>1247.7070000000001</c:v>
                </c:pt>
                <c:pt idx="4166">
                  <c:v>1257.1153999999999</c:v>
                </c:pt>
                <c:pt idx="4167">
                  <c:v>1288.5581</c:v>
                </c:pt>
                <c:pt idx="4168">
                  <c:v>1324.1069</c:v>
                </c:pt>
                <c:pt idx="4169">
                  <c:v>1348.1135999999999</c:v>
                </c:pt>
                <c:pt idx="4170">
                  <c:v>1352.5603000000001</c:v>
                </c:pt>
                <c:pt idx="4171">
                  <c:v>1314.0456999999999</c:v>
                </c:pt>
                <c:pt idx="4172">
                  <c:v>1263.3015</c:v>
                </c:pt>
                <c:pt idx="4173">
                  <c:v>1170.3588</c:v>
                </c:pt>
                <c:pt idx="4174">
                  <c:v>1140.5355</c:v>
                </c:pt>
                <c:pt idx="4175">
                  <c:v>1102.8371999999999</c:v>
                </c:pt>
                <c:pt idx="4176">
                  <c:v>1067.6119000000001</c:v>
                </c:pt>
                <c:pt idx="4177">
                  <c:v>1056.8353</c:v>
                </c:pt>
                <c:pt idx="4178">
                  <c:v>1051.9084</c:v>
                </c:pt>
                <c:pt idx="4179">
                  <c:v>1060.931</c:v>
                </c:pt>
                <c:pt idx="4180">
                  <c:v>1103.5027</c:v>
                </c:pt>
                <c:pt idx="4181">
                  <c:v>1311.5168000000001</c:v>
                </c:pt>
                <c:pt idx="4182">
                  <c:v>1461.7147</c:v>
                </c:pt>
                <c:pt idx="4183">
                  <c:v>1559.2213999999999</c:v>
                </c:pt>
                <c:pt idx="4184">
                  <c:v>1594.6106</c:v>
                </c:pt>
                <c:pt idx="4185">
                  <c:v>1602.1353999999999</c:v>
                </c:pt>
                <c:pt idx="4186">
                  <c:v>1606.4257</c:v>
                </c:pt>
                <c:pt idx="4187">
                  <c:v>1564.8168000000001</c:v>
                </c:pt>
                <c:pt idx="4188">
                  <c:v>1549.9846</c:v>
                </c:pt>
                <c:pt idx="4189">
                  <c:v>1481.713</c:v>
                </c:pt>
                <c:pt idx="4190">
                  <c:v>1397.9802999999999</c:v>
                </c:pt>
                <c:pt idx="4191">
                  <c:v>1341.8313000000001</c:v>
                </c:pt>
                <c:pt idx="4192">
                  <c:v>1400.1655000000001</c:v>
                </c:pt>
                <c:pt idx="4193">
                  <c:v>1377.2467999999999</c:v>
                </c:pt>
                <c:pt idx="4194">
                  <c:v>1363.3661999999999</c:v>
                </c:pt>
                <c:pt idx="4195">
                  <c:v>1298.7153000000001</c:v>
                </c:pt>
                <c:pt idx="4196">
                  <c:v>1253.789</c:v>
                </c:pt>
                <c:pt idx="4197">
                  <c:v>1174.1020000000001</c:v>
                </c:pt>
                <c:pt idx="4198">
                  <c:v>1109.9528</c:v>
                </c:pt>
                <c:pt idx="4199">
                  <c:v>1085.538</c:v>
                </c:pt>
                <c:pt idx="4200">
                  <c:v>1067.6300000000001</c:v>
                </c:pt>
                <c:pt idx="4201">
                  <c:v>1047.9559999999999</c:v>
                </c:pt>
                <c:pt idx="4202">
                  <c:v>1058.2760000000001</c:v>
                </c:pt>
                <c:pt idx="4203">
                  <c:v>1057.7733000000001</c:v>
                </c:pt>
                <c:pt idx="4204">
                  <c:v>1112.6887999999999</c:v>
                </c:pt>
                <c:pt idx="4205">
                  <c:v>1268.4011</c:v>
                </c:pt>
                <c:pt idx="4206">
                  <c:v>1348.7653</c:v>
                </c:pt>
                <c:pt idx="4207">
                  <c:v>1439.7633000000001</c:v>
                </c:pt>
                <c:pt idx="4208">
                  <c:v>1475.5192999999999</c:v>
                </c:pt>
                <c:pt idx="4209">
                  <c:v>1452.4801</c:v>
                </c:pt>
                <c:pt idx="4210">
                  <c:v>1382.2943</c:v>
                </c:pt>
                <c:pt idx="4211">
                  <c:v>1431.0450000000001</c:v>
                </c:pt>
                <c:pt idx="4212">
                  <c:v>1428.6081999999999</c:v>
                </c:pt>
                <c:pt idx="4213">
                  <c:v>1407.2408</c:v>
                </c:pt>
                <c:pt idx="4214">
                  <c:v>1314.5225</c:v>
                </c:pt>
                <c:pt idx="4215">
                  <c:v>1255.4838</c:v>
                </c:pt>
                <c:pt idx="4216">
                  <c:v>1296.3681999999999</c:v>
                </c:pt>
                <c:pt idx="4217">
                  <c:v>1284.2969000000001</c:v>
                </c:pt>
                <c:pt idx="4218">
                  <c:v>1282.472</c:v>
                </c:pt>
                <c:pt idx="4219">
                  <c:v>1191.9879000000001</c:v>
                </c:pt>
                <c:pt idx="4220">
                  <c:v>1125.4558</c:v>
                </c:pt>
                <c:pt idx="4221">
                  <c:v>1070.1005</c:v>
                </c:pt>
                <c:pt idx="4222">
                  <c:v>1036.5933</c:v>
                </c:pt>
                <c:pt idx="4223">
                  <c:v>1022.67017</c:v>
                </c:pt>
                <c:pt idx="4224">
                  <c:v>997.67449999999997</c:v>
                </c:pt>
                <c:pt idx="4225">
                  <c:v>985.25867000000005</c:v>
                </c:pt>
                <c:pt idx="4226">
                  <c:v>986.298</c:v>
                </c:pt>
                <c:pt idx="4227">
                  <c:v>1009.0753</c:v>
                </c:pt>
                <c:pt idx="4228">
                  <c:v>1041.2566999999999</c:v>
                </c:pt>
                <c:pt idx="4229">
                  <c:v>1238.6071999999999</c:v>
                </c:pt>
                <c:pt idx="4230">
                  <c:v>1379.5700999999999</c:v>
                </c:pt>
                <c:pt idx="4231">
                  <c:v>1448.0967000000001</c:v>
                </c:pt>
                <c:pt idx="4232">
                  <c:v>1470.1379999999999</c:v>
                </c:pt>
                <c:pt idx="4233">
                  <c:v>1521.2293999999999</c:v>
                </c:pt>
                <c:pt idx="4234">
                  <c:v>1514.6349</c:v>
                </c:pt>
                <c:pt idx="4235">
                  <c:v>1535.0228</c:v>
                </c:pt>
                <c:pt idx="4236">
                  <c:v>1545.9382000000001</c:v>
                </c:pt>
                <c:pt idx="4237">
                  <c:v>1498.6357</c:v>
                </c:pt>
                <c:pt idx="4238">
                  <c:v>1411.9438</c:v>
                </c:pt>
                <c:pt idx="4239">
                  <c:v>1357.2809</c:v>
                </c:pt>
                <c:pt idx="4240">
                  <c:v>1408.9766</c:v>
                </c:pt>
                <c:pt idx="4241">
                  <c:v>1381.7518</c:v>
                </c:pt>
                <c:pt idx="4242">
                  <c:v>1342.8448000000001</c:v>
                </c:pt>
                <c:pt idx="4243">
                  <c:v>1312.9493</c:v>
                </c:pt>
                <c:pt idx="4244">
                  <c:v>1267.1869999999999</c:v>
                </c:pt>
                <c:pt idx="4245">
                  <c:v>1189.9204</c:v>
                </c:pt>
                <c:pt idx="4246">
                  <c:v>1129.5572999999999</c:v>
                </c:pt>
                <c:pt idx="4247">
                  <c:v>1103.6014</c:v>
                </c:pt>
                <c:pt idx="4248">
                  <c:v>1076.3724</c:v>
                </c:pt>
                <c:pt idx="4249">
                  <c:v>1058.7098000000001</c:v>
                </c:pt>
                <c:pt idx="4250">
                  <c:v>1055.9766</c:v>
                </c:pt>
                <c:pt idx="4251">
                  <c:v>1054.7710999999999</c:v>
                </c:pt>
                <c:pt idx="4252">
                  <c:v>1116.395</c:v>
                </c:pt>
                <c:pt idx="4253">
                  <c:v>1349.3575000000001</c:v>
                </c:pt>
                <c:pt idx="4254">
                  <c:v>1426.5676000000001</c:v>
                </c:pt>
                <c:pt idx="4255">
                  <c:v>1502.7058</c:v>
                </c:pt>
                <c:pt idx="4256">
                  <c:v>1534.9519</c:v>
                </c:pt>
                <c:pt idx="4257">
                  <c:v>1523.2670000000001</c:v>
                </c:pt>
                <c:pt idx="4258">
                  <c:v>1524.7882</c:v>
                </c:pt>
                <c:pt idx="4259">
                  <c:v>1521.9875</c:v>
                </c:pt>
                <c:pt idx="4260">
                  <c:v>1530.5344</c:v>
                </c:pt>
                <c:pt idx="4261">
                  <c:v>1479.7344000000001</c:v>
                </c:pt>
                <c:pt idx="4262">
                  <c:v>1360.5742</c:v>
                </c:pt>
                <c:pt idx="4263">
                  <c:v>1324.6189999999999</c:v>
                </c:pt>
                <c:pt idx="4264">
                  <c:v>1365.1835000000001</c:v>
                </c:pt>
                <c:pt idx="4265">
                  <c:v>1322.8458000000001</c:v>
                </c:pt>
                <c:pt idx="4266">
                  <c:v>1292.6123</c:v>
                </c:pt>
                <c:pt idx="4267">
                  <c:v>1243.5581999999999</c:v>
                </c:pt>
                <c:pt idx="4268">
                  <c:v>1199.6896999999999</c:v>
                </c:pt>
                <c:pt idx="4269">
                  <c:v>1145.7238</c:v>
                </c:pt>
                <c:pt idx="4270">
                  <c:v>1086.6119000000001</c:v>
                </c:pt>
                <c:pt idx="4271">
                  <c:v>1052.7809</c:v>
                </c:pt>
                <c:pt idx="4272">
                  <c:v>1021.7637999999999</c:v>
                </c:pt>
                <c:pt idx="4273">
                  <c:v>1003.0771</c:v>
                </c:pt>
                <c:pt idx="4274">
                  <c:v>1005.5643</c:v>
                </c:pt>
                <c:pt idx="4275">
                  <c:v>1021.37195</c:v>
                </c:pt>
                <c:pt idx="4276">
                  <c:v>1052.9462000000001</c:v>
                </c:pt>
                <c:pt idx="4277">
                  <c:v>1230.1786999999999</c:v>
                </c:pt>
                <c:pt idx="4278">
                  <c:v>1332.9713999999999</c:v>
                </c:pt>
                <c:pt idx="4279">
                  <c:v>1412.8190999999999</c:v>
                </c:pt>
                <c:pt idx="4280">
                  <c:v>1441.4505999999999</c:v>
                </c:pt>
                <c:pt idx="4281">
                  <c:v>1489.3208</c:v>
                </c:pt>
                <c:pt idx="4282">
                  <c:v>1524.4973</c:v>
                </c:pt>
                <c:pt idx="4283">
                  <c:v>1540.423</c:v>
                </c:pt>
                <c:pt idx="4284">
                  <c:v>1521.0308</c:v>
                </c:pt>
                <c:pt idx="4285">
                  <c:v>1478.5059000000001</c:v>
                </c:pt>
                <c:pt idx="4286">
                  <c:v>1391.1565000000001</c:v>
                </c:pt>
                <c:pt idx="4287">
                  <c:v>1347.8073999999999</c:v>
                </c:pt>
                <c:pt idx="4288">
                  <c:v>1391.27</c:v>
                </c:pt>
                <c:pt idx="4289">
                  <c:v>1385.8887999999999</c:v>
                </c:pt>
                <c:pt idx="4290">
                  <c:v>1351.5691999999999</c:v>
                </c:pt>
                <c:pt idx="4291">
                  <c:v>1301.223</c:v>
                </c:pt>
                <c:pt idx="4292">
                  <c:v>1275.2606000000001</c:v>
                </c:pt>
                <c:pt idx="4293">
                  <c:v>1224.8137999999999</c:v>
                </c:pt>
                <c:pt idx="4294">
                  <c:v>1181.1635000000001</c:v>
                </c:pt>
                <c:pt idx="4295">
                  <c:v>1144.3538000000001</c:v>
                </c:pt>
                <c:pt idx="4296">
                  <c:v>1100.0327</c:v>
                </c:pt>
                <c:pt idx="4297">
                  <c:v>1084.5372</c:v>
                </c:pt>
                <c:pt idx="4298">
                  <c:v>1067.1105</c:v>
                </c:pt>
                <c:pt idx="4299">
                  <c:v>1051.4060999999999</c:v>
                </c:pt>
                <c:pt idx="4300">
                  <c:v>1053.5563</c:v>
                </c:pt>
                <c:pt idx="4301">
                  <c:v>1221.7267999999999</c:v>
                </c:pt>
                <c:pt idx="4302">
                  <c:v>1359.6846</c:v>
                </c:pt>
                <c:pt idx="4303">
                  <c:v>1413.1313</c:v>
                </c:pt>
                <c:pt idx="4304">
                  <c:v>1435.4349999999999</c:v>
                </c:pt>
                <c:pt idx="4305">
                  <c:v>1417.6052</c:v>
                </c:pt>
                <c:pt idx="4306">
                  <c:v>1421.3884</c:v>
                </c:pt>
                <c:pt idx="4307">
                  <c:v>1411.2543000000001</c:v>
                </c:pt>
                <c:pt idx="4308">
                  <c:v>1400.5515</c:v>
                </c:pt>
                <c:pt idx="4309">
                  <c:v>1373.5183999999999</c:v>
                </c:pt>
                <c:pt idx="4310">
                  <c:v>1348.4324999999999</c:v>
                </c:pt>
                <c:pt idx="4311">
                  <c:v>1300.8809000000001</c:v>
                </c:pt>
                <c:pt idx="4312">
                  <c:v>1390.9903999999999</c:v>
                </c:pt>
                <c:pt idx="4313">
                  <c:v>1375.4476</c:v>
                </c:pt>
                <c:pt idx="4314">
                  <c:v>1357.1654000000001</c:v>
                </c:pt>
                <c:pt idx="4315">
                  <c:v>1314.0287000000001</c:v>
                </c:pt>
                <c:pt idx="4316">
                  <c:v>1261.1794</c:v>
                </c:pt>
                <c:pt idx="4317">
                  <c:v>1216.8529000000001</c:v>
                </c:pt>
                <c:pt idx="4318">
                  <c:v>1145.2819</c:v>
                </c:pt>
                <c:pt idx="4319">
                  <c:v>1112.8987999999999</c:v>
                </c:pt>
                <c:pt idx="4320">
                  <c:v>1093.7346</c:v>
                </c:pt>
                <c:pt idx="4321">
                  <c:v>1076.0836999999999</c:v>
                </c:pt>
                <c:pt idx="4322">
                  <c:v>1062.779</c:v>
                </c:pt>
                <c:pt idx="4323">
                  <c:v>1041.1776</c:v>
                </c:pt>
                <c:pt idx="4324">
                  <c:v>1029.0781999999999</c:v>
                </c:pt>
                <c:pt idx="4325">
                  <c:v>1088.7760000000001</c:v>
                </c:pt>
                <c:pt idx="4326">
                  <c:v>1125.3506</c:v>
                </c:pt>
                <c:pt idx="4327">
                  <c:v>1154.5789</c:v>
                </c:pt>
                <c:pt idx="4328">
                  <c:v>1252.2872</c:v>
                </c:pt>
                <c:pt idx="4329">
                  <c:v>1270.0205000000001</c:v>
                </c:pt>
                <c:pt idx="4330">
                  <c:v>1271.7762</c:v>
                </c:pt>
                <c:pt idx="4331">
                  <c:v>1258.4440999999999</c:v>
                </c:pt>
                <c:pt idx="4332">
                  <c:v>1223.6414</c:v>
                </c:pt>
                <c:pt idx="4333">
                  <c:v>1207.4679000000001</c:v>
                </c:pt>
                <c:pt idx="4334">
                  <c:v>1191.1787999999999</c:v>
                </c:pt>
                <c:pt idx="4335">
                  <c:v>1197.6815999999999</c:v>
                </c:pt>
                <c:pt idx="4336">
                  <c:v>1264.3901000000001</c:v>
                </c:pt>
                <c:pt idx="4337">
                  <c:v>1270.0391999999999</c:v>
                </c:pt>
                <c:pt idx="4338">
                  <c:v>1261.3715</c:v>
                </c:pt>
                <c:pt idx="4339">
                  <c:v>1233.9639</c:v>
                </c:pt>
                <c:pt idx="4340">
                  <c:v>1190.6206999999999</c:v>
                </c:pt>
                <c:pt idx="4341">
                  <c:v>1135.9613999999999</c:v>
                </c:pt>
                <c:pt idx="4342">
                  <c:v>1095.5154</c:v>
                </c:pt>
                <c:pt idx="4343">
                  <c:v>1051.3187</c:v>
                </c:pt>
                <c:pt idx="4344">
                  <c:v>1025.4115999999999</c:v>
                </c:pt>
                <c:pt idx="4345">
                  <c:v>1001.6343000000001</c:v>
                </c:pt>
                <c:pt idx="4346">
                  <c:v>1014.039</c:v>
                </c:pt>
                <c:pt idx="4347">
                  <c:v>1032.4998000000001</c:v>
                </c:pt>
                <c:pt idx="4348">
                  <c:v>1069.5137</c:v>
                </c:pt>
                <c:pt idx="4349">
                  <c:v>1297.1602</c:v>
                </c:pt>
                <c:pt idx="4350">
                  <c:v>1430.2438</c:v>
                </c:pt>
                <c:pt idx="4351">
                  <c:v>1530.1759999999999</c:v>
                </c:pt>
                <c:pt idx="4352">
                  <c:v>1574.9517000000001</c:v>
                </c:pt>
                <c:pt idx="4353">
                  <c:v>1577.4939999999999</c:v>
                </c:pt>
                <c:pt idx="4354">
                  <c:v>1552.471</c:v>
                </c:pt>
                <c:pt idx="4355">
                  <c:v>1551.8454999999999</c:v>
                </c:pt>
                <c:pt idx="4356">
                  <c:v>1511.8150000000001</c:v>
                </c:pt>
                <c:pt idx="4357">
                  <c:v>1455.1128000000001</c:v>
                </c:pt>
                <c:pt idx="4358">
                  <c:v>1352.6403</c:v>
                </c:pt>
                <c:pt idx="4359">
                  <c:v>1308.6560999999999</c:v>
                </c:pt>
                <c:pt idx="4360">
                  <c:v>1364.2106000000001</c:v>
                </c:pt>
                <c:pt idx="4361">
                  <c:v>1336.9618</c:v>
                </c:pt>
                <c:pt idx="4362">
                  <c:v>1294.8986</c:v>
                </c:pt>
                <c:pt idx="4363">
                  <c:v>1256.3535999999999</c:v>
                </c:pt>
                <c:pt idx="4364">
                  <c:v>1211.4192</c:v>
                </c:pt>
                <c:pt idx="4365">
                  <c:v>1144.5913</c:v>
                </c:pt>
                <c:pt idx="4366">
                  <c:v>1083.6859999999999</c:v>
                </c:pt>
                <c:pt idx="4367">
                  <c:v>1052.8150000000001</c:v>
                </c:pt>
                <c:pt idx="4368">
                  <c:v>1030.1672000000001</c:v>
                </c:pt>
                <c:pt idx="4369">
                  <c:v>1013.64703</c:v>
                </c:pt>
                <c:pt idx="4370">
                  <c:v>1021.3768</c:v>
                </c:pt>
                <c:pt idx="4371">
                  <c:v>1036.0713000000001</c:v>
                </c:pt>
                <c:pt idx="4372">
                  <c:v>1072.0669</c:v>
                </c:pt>
                <c:pt idx="4373">
                  <c:v>1240.8145999999999</c:v>
                </c:pt>
                <c:pt idx="4374">
                  <c:v>1361.6847</c:v>
                </c:pt>
                <c:pt idx="4375">
                  <c:v>1455.4109000000001</c:v>
                </c:pt>
                <c:pt idx="4376">
                  <c:v>1520.3658</c:v>
                </c:pt>
                <c:pt idx="4377">
                  <c:v>1533.3489</c:v>
                </c:pt>
                <c:pt idx="4378">
                  <c:v>1528.4440999999999</c:v>
                </c:pt>
                <c:pt idx="4379">
                  <c:v>1546.3425</c:v>
                </c:pt>
                <c:pt idx="4380">
                  <c:v>1504.0688</c:v>
                </c:pt>
                <c:pt idx="4381">
                  <c:v>1476.8452</c:v>
                </c:pt>
                <c:pt idx="4382">
                  <c:v>1368.6297999999999</c:v>
                </c:pt>
                <c:pt idx="4383">
                  <c:v>1318.5617999999999</c:v>
                </c:pt>
                <c:pt idx="4384">
                  <c:v>1367.8797999999999</c:v>
                </c:pt>
                <c:pt idx="4385">
                  <c:v>1348.8710000000001</c:v>
                </c:pt>
                <c:pt idx="4386">
                  <c:v>1313.7979</c:v>
                </c:pt>
                <c:pt idx="4387">
                  <c:v>1259.9884999999999</c:v>
                </c:pt>
                <c:pt idx="4388">
                  <c:v>1192.4525000000001</c:v>
                </c:pt>
                <c:pt idx="4389">
                  <c:v>1125.0471</c:v>
                </c:pt>
                <c:pt idx="4390">
                  <c:v>1085.2308</c:v>
                </c:pt>
                <c:pt idx="4391">
                  <c:v>1053.5079000000001</c:v>
                </c:pt>
                <c:pt idx="4392">
                  <c:v>1034.6315</c:v>
                </c:pt>
                <c:pt idx="4393">
                  <c:v>1023.63196</c:v>
                </c:pt>
                <c:pt idx="4394">
                  <c:v>1021.5526</c:v>
                </c:pt>
                <c:pt idx="4395">
                  <c:v>1039.7662</c:v>
                </c:pt>
                <c:pt idx="4396">
                  <c:v>1068.4513999999999</c:v>
                </c:pt>
                <c:pt idx="4397">
                  <c:v>1245.0961</c:v>
                </c:pt>
                <c:pt idx="4398">
                  <c:v>1355.4621999999999</c:v>
                </c:pt>
                <c:pt idx="4399">
                  <c:v>1438.7473</c:v>
                </c:pt>
                <c:pt idx="4400">
                  <c:v>1455.8167000000001</c:v>
                </c:pt>
                <c:pt idx="4401">
                  <c:v>1483.3662999999999</c:v>
                </c:pt>
                <c:pt idx="4402">
                  <c:v>1491.6196</c:v>
                </c:pt>
                <c:pt idx="4403">
                  <c:v>1493.3240000000001</c:v>
                </c:pt>
                <c:pt idx="4404">
                  <c:v>1493.4065000000001</c:v>
                </c:pt>
                <c:pt idx="4405">
                  <c:v>1469.3225</c:v>
                </c:pt>
                <c:pt idx="4406">
                  <c:v>1364.2234000000001</c:v>
                </c:pt>
                <c:pt idx="4407">
                  <c:v>1311.5027</c:v>
                </c:pt>
                <c:pt idx="4408">
                  <c:v>1376.9718</c:v>
                </c:pt>
                <c:pt idx="4409">
                  <c:v>1360.8516</c:v>
                </c:pt>
                <c:pt idx="4410">
                  <c:v>1327.7429999999999</c:v>
                </c:pt>
                <c:pt idx="4411">
                  <c:v>1323.7077999999999</c:v>
                </c:pt>
                <c:pt idx="4412">
                  <c:v>1225.2424000000001</c:v>
                </c:pt>
                <c:pt idx="4413">
                  <c:v>1159.5576000000001</c:v>
                </c:pt>
                <c:pt idx="4414">
                  <c:v>1127.6514</c:v>
                </c:pt>
                <c:pt idx="4415">
                  <c:v>1076.1494</c:v>
                </c:pt>
                <c:pt idx="4416">
                  <c:v>1033.3948</c:v>
                </c:pt>
                <c:pt idx="4417">
                  <c:v>1016.9664299999999</c:v>
                </c:pt>
                <c:pt idx="4418">
                  <c:v>1027.4476</c:v>
                </c:pt>
                <c:pt idx="4419">
                  <c:v>1036.1359</c:v>
                </c:pt>
                <c:pt idx="4420">
                  <c:v>1073.4456</c:v>
                </c:pt>
                <c:pt idx="4421">
                  <c:v>1276.9405999999999</c:v>
                </c:pt>
                <c:pt idx="4422">
                  <c:v>1388.8936000000001</c:v>
                </c:pt>
                <c:pt idx="4423">
                  <c:v>1483.3821</c:v>
                </c:pt>
                <c:pt idx="4424">
                  <c:v>1525.9939999999999</c:v>
                </c:pt>
                <c:pt idx="4425">
                  <c:v>1559.56</c:v>
                </c:pt>
                <c:pt idx="4426">
                  <c:v>1562.4294</c:v>
                </c:pt>
                <c:pt idx="4427">
                  <c:v>1573.3335999999999</c:v>
                </c:pt>
                <c:pt idx="4428">
                  <c:v>1564.9834000000001</c:v>
                </c:pt>
                <c:pt idx="4429">
                  <c:v>1510.9965</c:v>
                </c:pt>
                <c:pt idx="4430">
                  <c:v>1418.8918000000001</c:v>
                </c:pt>
                <c:pt idx="4431">
                  <c:v>1356.0935999999999</c:v>
                </c:pt>
                <c:pt idx="4432">
                  <c:v>1405.046</c:v>
                </c:pt>
                <c:pt idx="4433">
                  <c:v>1388.47</c:v>
                </c:pt>
                <c:pt idx="4434">
                  <c:v>1371.8884</c:v>
                </c:pt>
                <c:pt idx="4435">
                  <c:v>1349.3585</c:v>
                </c:pt>
                <c:pt idx="4436">
                  <c:v>1300.5653</c:v>
                </c:pt>
                <c:pt idx="4437">
                  <c:v>1238.2190000000001</c:v>
                </c:pt>
                <c:pt idx="4438">
                  <c:v>1186.3932</c:v>
                </c:pt>
                <c:pt idx="4439">
                  <c:v>1158.8145</c:v>
                </c:pt>
                <c:pt idx="4440">
                  <c:v>1115.4227000000001</c:v>
                </c:pt>
                <c:pt idx="4441">
                  <c:v>1087.1156000000001</c:v>
                </c:pt>
                <c:pt idx="4442">
                  <c:v>1081.9676999999999</c:v>
                </c:pt>
                <c:pt idx="4443">
                  <c:v>1098.5968</c:v>
                </c:pt>
                <c:pt idx="4444">
                  <c:v>1139.2162000000001</c:v>
                </c:pt>
                <c:pt idx="4445">
                  <c:v>1337.3489999999999</c:v>
                </c:pt>
                <c:pt idx="4446">
                  <c:v>1445.2805000000001</c:v>
                </c:pt>
                <c:pt idx="4447">
                  <c:v>1530.3981000000001</c:v>
                </c:pt>
                <c:pt idx="4448">
                  <c:v>1561.9170999999999</c:v>
                </c:pt>
                <c:pt idx="4449">
                  <c:v>1566.2411999999999</c:v>
                </c:pt>
                <c:pt idx="4450">
                  <c:v>1550.903</c:v>
                </c:pt>
                <c:pt idx="4451">
                  <c:v>1568.2964999999999</c:v>
                </c:pt>
                <c:pt idx="4452">
                  <c:v>1543.5293999999999</c:v>
                </c:pt>
                <c:pt idx="4453">
                  <c:v>1502.8044</c:v>
                </c:pt>
                <c:pt idx="4454">
                  <c:v>1415.3427999999999</c:v>
                </c:pt>
                <c:pt idx="4455">
                  <c:v>1353.4341999999999</c:v>
                </c:pt>
                <c:pt idx="4456">
                  <c:v>1400.2560000000001</c:v>
                </c:pt>
                <c:pt idx="4457">
                  <c:v>1396.6107</c:v>
                </c:pt>
                <c:pt idx="4458">
                  <c:v>1368.5373999999999</c:v>
                </c:pt>
                <c:pt idx="4459">
                  <c:v>1353.6954000000001</c:v>
                </c:pt>
                <c:pt idx="4460">
                  <c:v>1286.1831</c:v>
                </c:pt>
                <c:pt idx="4461">
                  <c:v>1214.9684999999999</c:v>
                </c:pt>
                <c:pt idx="4462">
                  <c:v>1168.1378</c:v>
                </c:pt>
                <c:pt idx="4463">
                  <c:v>1128.6685</c:v>
                </c:pt>
                <c:pt idx="4464">
                  <c:v>1115.7781</c:v>
                </c:pt>
                <c:pt idx="4465">
                  <c:v>1100.8378</c:v>
                </c:pt>
                <c:pt idx="4466">
                  <c:v>1091.2616</c:v>
                </c:pt>
                <c:pt idx="4467">
                  <c:v>1064.3136999999999</c:v>
                </c:pt>
                <c:pt idx="4468">
                  <c:v>1067.4492</c:v>
                </c:pt>
                <c:pt idx="4469">
                  <c:v>1175.338</c:v>
                </c:pt>
                <c:pt idx="4470">
                  <c:v>1303.4251999999999</c:v>
                </c:pt>
                <c:pt idx="4471">
                  <c:v>1379.0332000000001</c:v>
                </c:pt>
                <c:pt idx="4472">
                  <c:v>1420.6729</c:v>
                </c:pt>
                <c:pt idx="4473">
                  <c:v>1388.5282</c:v>
                </c:pt>
                <c:pt idx="4474">
                  <c:v>1373.5349000000001</c:v>
                </c:pt>
                <c:pt idx="4475">
                  <c:v>1370.2968000000001</c:v>
                </c:pt>
                <c:pt idx="4476">
                  <c:v>1359.104</c:v>
                </c:pt>
                <c:pt idx="4477">
                  <c:v>1342.5740000000001</c:v>
                </c:pt>
                <c:pt idx="4478">
                  <c:v>1332.6855</c:v>
                </c:pt>
                <c:pt idx="4479">
                  <c:v>1293.7009</c:v>
                </c:pt>
                <c:pt idx="4480">
                  <c:v>1355.0034000000001</c:v>
                </c:pt>
                <c:pt idx="4481">
                  <c:v>1346.8943999999999</c:v>
                </c:pt>
                <c:pt idx="4482">
                  <c:v>1320.4793999999999</c:v>
                </c:pt>
                <c:pt idx="4483">
                  <c:v>1278.6478</c:v>
                </c:pt>
                <c:pt idx="4484">
                  <c:v>1224.9838</c:v>
                </c:pt>
                <c:pt idx="4485">
                  <c:v>1170.5954999999999</c:v>
                </c:pt>
                <c:pt idx="4486">
                  <c:v>1126.4585999999999</c:v>
                </c:pt>
                <c:pt idx="4487">
                  <c:v>1091.444</c:v>
                </c:pt>
                <c:pt idx="4488">
                  <c:v>1074.9244000000001</c:v>
                </c:pt>
                <c:pt idx="4489">
                  <c:v>1056.4423999999999</c:v>
                </c:pt>
                <c:pt idx="4490">
                  <c:v>1054.2014999999999</c:v>
                </c:pt>
                <c:pt idx="4491">
                  <c:v>1038.0550000000001</c:v>
                </c:pt>
                <c:pt idx="4492">
                  <c:v>1019.61053</c:v>
                </c:pt>
                <c:pt idx="4493">
                  <c:v>1063.2583</c:v>
                </c:pt>
                <c:pt idx="4494">
                  <c:v>1089.1922999999999</c:v>
                </c:pt>
                <c:pt idx="4495">
                  <c:v>1133.008</c:v>
                </c:pt>
                <c:pt idx="4496">
                  <c:v>1204.6975</c:v>
                </c:pt>
                <c:pt idx="4497">
                  <c:v>1237.3920000000001</c:v>
                </c:pt>
                <c:pt idx="4498">
                  <c:v>1237.2845</c:v>
                </c:pt>
                <c:pt idx="4499">
                  <c:v>1222.9413</c:v>
                </c:pt>
                <c:pt idx="4500">
                  <c:v>1208.7136</c:v>
                </c:pt>
                <c:pt idx="4501">
                  <c:v>1212.1536000000001</c:v>
                </c:pt>
                <c:pt idx="4502">
                  <c:v>1214.4114999999999</c:v>
                </c:pt>
                <c:pt idx="4503">
                  <c:v>1206.1397999999999</c:v>
                </c:pt>
                <c:pt idx="4504">
                  <c:v>1290.7383</c:v>
                </c:pt>
                <c:pt idx="4505">
                  <c:v>1295.0197000000001</c:v>
                </c:pt>
                <c:pt idx="4506">
                  <c:v>1275.4011</c:v>
                </c:pt>
                <c:pt idx="4507">
                  <c:v>1252.5269000000001</c:v>
                </c:pt>
                <c:pt idx="4508">
                  <c:v>1195.3004000000001</c:v>
                </c:pt>
                <c:pt idx="4509">
                  <c:v>1117.5667000000001</c:v>
                </c:pt>
                <c:pt idx="4510">
                  <c:v>1100.4619</c:v>
                </c:pt>
                <c:pt idx="4511">
                  <c:v>1064.1766</c:v>
                </c:pt>
                <c:pt idx="4512">
                  <c:v>1041.0922</c:v>
                </c:pt>
                <c:pt idx="4513">
                  <c:v>1009.9863</c:v>
                </c:pt>
                <c:pt idx="4514">
                  <c:v>1016.0486</c:v>
                </c:pt>
                <c:pt idx="4515">
                  <c:v>1033.9468999999999</c:v>
                </c:pt>
                <c:pt idx="4516">
                  <c:v>1058.8159000000001</c:v>
                </c:pt>
                <c:pt idx="4517">
                  <c:v>1228.4548</c:v>
                </c:pt>
                <c:pt idx="4518">
                  <c:v>1337.6946</c:v>
                </c:pt>
                <c:pt idx="4519">
                  <c:v>1388.462</c:v>
                </c:pt>
                <c:pt idx="4520">
                  <c:v>1393.7235000000001</c:v>
                </c:pt>
                <c:pt idx="4521">
                  <c:v>1392.7246</c:v>
                </c:pt>
                <c:pt idx="4522">
                  <c:v>1403.9268</c:v>
                </c:pt>
                <c:pt idx="4523">
                  <c:v>1394.5165999999999</c:v>
                </c:pt>
                <c:pt idx="4524">
                  <c:v>1402.4404</c:v>
                </c:pt>
                <c:pt idx="4525">
                  <c:v>1379.0844999999999</c:v>
                </c:pt>
                <c:pt idx="4526">
                  <c:v>1290.7726</c:v>
                </c:pt>
                <c:pt idx="4527">
                  <c:v>1241.3655000000001</c:v>
                </c:pt>
                <c:pt idx="4528">
                  <c:v>1280.1826000000001</c:v>
                </c:pt>
                <c:pt idx="4529">
                  <c:v>1283.23</c:v>
                </c:pt>
                <c:pt idx="4530">
                  <c:v>1258.1713999999999</c:v>
                </c:pt>
                <c:pt idx="4531">
                  <c:v>1232.4502</c:v>
                </c:pt>
                <c:pt idx="4532">
                  <c:v>1163.9196999999999</c:v>
                </c:pt>
                <c:pt idx="4533">
                  <c:v>1101.7396000000001</c:v>
                </c:pt>
                <c:pt idx="4534">
                  <c:v>1073.6887999999999</c:v>
                </c:pt>
                <c:pt idx="4535">
                  <c:v>1030.8386</c:v>
                </c:pt>
                <c:pt idx="4536">
                  <c:v>1027.2479000000001</c:v>
                </c:pt>
                <c:pt idx="4537">
                  <c:v>991.89135999999996</c:v>
                </c:pt>
                <c:pt idx="4538">
                  <c:v>1143.2512999999999</c:v>
                </c:pt>
                <c:pt idx="4539">
                  <c:v>1029.2687000000001</c:v>
                </c:pt>
                <c:pt idx="4540">
                  <c:v>1072.1532</c:v>
                </c:pt>
                <c:pt idx="4541">
                  <c:v>1240.1052</c:v>
                </c:pt>
                <c:pt idx="4542">
                  <c:v>1350.9425000000001</c:v>
                </c:pt>
                <c:pt idx="4543">
                  <c:v>1453.4128000000001</c:v>
                </c:pt>
                <c:pt idx="4544">
                  <c:v>1478.6868999999999</c:v>
                </c:pt>
                <c:pt idx="4545">
                  <c:v>1396.9435000000001</c:v>
                </c:pt>
                <c:pt idx="4546">
                  <c:v>1411.5742</c:v>
                </c:pt>
                <c:pt idx="4547">
                  <c:v>1461.3397</c:v>
                </c:pt>
                <c:pt idx="4548">
                  <c:v>1479.3076000000001</c:v>
                </c:pt>
                <c:pt idx="4549">
                  <c:v>1446.3733999999999</c:v>
                </c:pt>
                <c:pt idx="4550">
                  <c:v>1360.8177000000001</c:v>
                </c:pt>
                <c:pt idx="4551">
                  <c:v>1307.2614000000001</c:v>
                </c:pt>
                <c:pt idx="4552">
                  <c:v>1331.761</c:v>
                </c:pt>
                <c:pt idx="4553">
                  <c:v>1293.7181</c:v>
                </c:pt>
                <c:pt idx="4554">
                  <c:v>1253.3821</c:v>
                </c:pt>
                <c:pt idx="4555">
                  <c:v>1192.7059999999999</c:v>
                </c:pt>
                <c:pt idx="4556">
                  <c:v>1123.3818000000001</c:v>
                </c:pt>
                <c:pt idx="4557">
                  <c:v>1057.4259999999999</c:v>
                </c:pt>
                <c:pt idx="4558">
                  <c:v>1026.1387</c:v>
                </c:pt>
                <c:pt idx="4559">
                  <c:v>1006.838</c:v>
                </c:pt>
                <c:pt idx="4560">
                  <c:v>990.20592999999997</c:v>
                </c:pt>
                <c:pt idx="4561">
                  <c:v>980.86580000000004</c:v>
                </c:pt>
                <c:pt idx="4562">
                  <c:v>981.72770000000003</c:v>
                </c:pt>
                <c:pt idx="4563">
                  <c:v>1011.2415999999999</c:v>
                </c:pt>
                <c:pt idx="4564">
                  <c:v>1026.8262999999999</c:v>
                </c:pt>
                <c:pt idx="4565">
                  <c:v>1203.0878</c:v>
                </c:pt>
                <c:pt idx="4566">
                  <c:v>1308.9512999999999</c:v>
                </c:pt>
                <c:pt idx="4567">
                  <c:v>1393.9973</c:v>
                </c:pt>
                <c:pt idx="4568">
                  <c:v>1418.4384</c:v>
                </c:pt>
                <c:pt idx="4569">
                  <c:v>1433.9522999999999</c:v>
                </c:pt>
                <c:pt idx="4570">
                  <c:v>1447.9159999999999</c:v>
                </c:pt>
                <c:pt idx="4571">
                  <c:v>1446.1659999999999</c:v>
                </c:pt>
                <c:pt idx="4572">
                  <c:v>1445.1533999999999</c:v>
                </c:pt>
                <c:pt idx="4573">
                  <c:v>1405.2448999999999</c:v>
                </c:pt>
                <c:pt idx="4574">
                  <c:v>1331.5717</c:v>
                </c:pt>
                <c:pt idx="4575">
                  <c:v>1269.7273</c:v>
                </c:pt>
                <c:pt idx="4576">
                  <c:v>1305.9690000000001</c:v>
                </c:pt>
                <c:pt idx="4577">
                  <c:v>1280.2855999999999</c:v>
                </c:pt>
                <c:pt idx="4578">
                  <c:v>1250.5244</c:v>
                </c:pt>
                <c:pt idx="4579">
                  <c:v>1207.8416</c:v>
                </c:pt>
                <c:pt idx="4580">
                  <c:v>1151.2327</c:v>
                </c:pt>
                <c:pt idx="4581">
                  <c:v>1097.1496999999999</c:v>
                </c:pt>
                <c:pt idx="4582">
                  <c:v>1061.9423999999999</c:v>
                </c:pt>
                <c:pt idx="4583">
                  <c:v>1036.9476</c:v>
                </c:pt>
                <c:pt idx="4584">
                  <c:v>1008.0709000000001</c:v>
                </c:pt>
                <c:pt idx="4585">
                  <c:v>987.80065999999999</c:v>
                </c:pt>
                <c:pt idx="4586">
                  <c:v>1004.0219</c:v>
                </c:pt>
                <c:pt idx="4587">
                  <c:v>1018.37134</c:v>
                </c:pt>
                <c:pt idx="4588">
                  <c:v>1033.3287</c:v>
                </c:pt>
                <c:pt idx="4589">
                  <c:v>1194.1637000000001</c:v>
                </c:pt>
                <c:pt idx="4590">
                  <c:v>1305.4694</c:v>
                </c:pt>
                <c:pt idx="4591">
                  <c:v>1405.7334000000001</c:v>
                </c:pt>
                <c:pt idx="4592">
                  <c:v>1440.8041000000001</c:v>
                </c:pt>
                <c:pt idx="4593">
                  <c:v>1453.3798999999999</c:v>
                </c:pt>
                <c:pt idx="4594">
                  <c:v>1453.1234999999999</c:v>
                </c:pt>
                <c:pt idx="4595">
                  <c:v>1443.4585</c:v>
                </c:pt>
                <c:pt idx="4596">
                  <c:v>1453.0983000000001</c:v>
                </c:pt>
                <c:pt idx="4597">
                  <c:v>1427.3030000000001</c:v>
                </c:pt>
                <c:pt idx="4598">
                  <c:v>1361.8150000000001</c:v>
                </c:pt>
                <c:pt idx="4599">
                  <c:v>1320.03</c:v>
                </c:pt>
                <c:pt idx="4600">
                  <c:v>1353.6282000000001</c:v>
                </c:pt>
                <c:pt idx="4601">
                  <c:v>1343.7152000000001</c:v>
                </c:pt>
                <c:pt idx="4602">
                  <c:v>1326.3235999999999</c:v>
                </c:pt>
                <c:pt idx="4603">
                  <c:v>1286.326</c:v>
                </c:pt>
                <c:pt idx="4604">
                  <c:v>1232.4590000000001</c:v>
                </c:pt>
                <c:pt idx="4605">
                  <c:v>1167.567</c:v>
                </c:pt>
                <c:pt idx="4606">
                  <c:v>1108.4585</c:v>
                </c:pt>
                <c:pt idx="4607">
                  <c:v>1078.3671999999999</c:v>
                </c:pt>
                <c:pt idx="4608">
                  <c:v>1051.152</c:v>
                </c:pt>
                <c:pt idx="4609">
                  <c:v>1028.0906</c:v>
                </c:pt>
                <c:pt idx="4610">
                  <c:v>1032.8977</c:v>
                </c:pt>
                <c:pt idx="4611">
                  <c:v>1051.8748000000001</c:v>
                </c:pt>
                <c:pt idx="4612">
                  <c:v>1073.355</c:v>
                </c:pt>
                <c:pt idx="4613">
                  <c:v>1274.0650000000001</c:v>
                </c:pt>
                <c:pt idx="4614">
                  <c:v>1401.7801999999999</c:v>
                </c:pt>
                <c:pt idx="4615">
                  <c:v>1496.4639999999999</c:v>
                </c:pt>
                <c:pt idx="4616">
                  <c:v>1527.7431999999999</c:v>
                </c:pt>
                <c:pt idx="4617">
                  <c:v>1529.5349000000001</c:v>
                </c:pt>
                <c:pt idx="4618">
                  <c:v>1520.7152000000001</c:v>
                </c:pt>
                <c:pt idx="4619">
                  <c:v>1521.3413</c:v>
                </c:pt>
                <c:pt idx="4620">
                  <c:v>1500.8657000000001</c:v>
                </c:pt>
                <c:pt idx="4621">
                  <c:v>1461.6587999999999</c:v>
                </c:pt>
                <c:pt idx="4622">
                  <c:v>1362.0007000000001</c:v>
                </c:pt>
                <c:pt idx="4623">
                  <c:v>1316.9657999999999</c:v>
                </c:pt>
                <c:pt idx="4624">
                  <c:v>1362.5364</c:v>
                </c:pt>
                <c:pt idx="4625">
                  <c:v>1357.7692999999999</c:v>
                </c:pt>
                <c:pt idx="4626">
                  <c:v>1326.5098</c:v>
                </c:pt>
                <c:pt idx="4627">
                  <c:v>1290.8177000000001</c:v>
                </c:pt>
                <c:pt idx="4628">
                  <c:v>1231.0426</c:v>
                </c:pt>
                <c:pt idx="4629">
                  <c:v>1158.9337</c:v>
                </c:pt>
                <c:pt idx="4630">
                  <c:v>1110.3146999999999</c:v>
                </c:pt>
                <c:pt idx="4631">
                  <c:v>1074.9229</c:v>
                </c:pt>
                <c:pt idx="4632">
                  <c:v>1064.1348</c:v>
                </c:pt>
                <c:pt idx="4633">
                  <c:v>1039.9342999999999</c:v>
                </c:pt>
                <c:pt idx="4634">
                  <c:v>1036.7129</c:v>
                </c:pt>
                <c:pt idx="4635">
                  <c:v>1032.4183</c:v>
                </c:pt>
                <c:pt idx="4636">
                  <c:v>1033.6406999999999</c:v>
                </c:pt>
                <c:pt idx="4637">
                  <c:v>1140.2896000000001</c:v>
                </c:pt>
                <c:pt idx="4638">
                  <c:v>1272.7194999999999</c:v>
                </c:pt>
                <c:pt idx="4639">
                  <c:v>1345.1912</c:v>
                </c:pt>
                <c:pt idx="4640">
                  <c:v>1389.2347</c:v>
                </c:pt>
                <c:pt idx="4641">
                  <c:v>1390.7327</c:v>
                </c:pt>
                <c:pt idx="4642">
                  <c:v>1366.0563</c:v>
                </c:pt>
                <c:pt idx="4643">
                  <c:v>1360.0093999999999</c:v>
                </c:pt>
                <c:pt idx="4644">
                  <c:v>1346.7251000000001</c:v>
                </c:pt>
                <c:pt idx="4645">
                  <c:v>1310.9889000000001</c:v>
                </c:pt>
                <c:pt idx="4646">
                  <c:v>1268.0275999999999</c:v>
                </c:pt>
                <c:pt idx="4647">
                  <c:v>1254.5298</c:v>
                </c:pt>
                <c:pt idx="4648">
                  <c:v>1340.6552999999999</c:v>
                </c:pt>
                <c:pt idx="4649">
                  <c:v>1341.1101000000001</c:v>
                </c:pt>
                <c:pt idx="4650">
                  <c:v>1306.547</c:v>
                </c:pt>
                <c:pt idx="4651">
                  <c:v>1242.1348</c:v>
                </c:pt>
                <c:pt idx="4652">
                  <c:v>1181.3105</c:v>
                </c:pt>
                <c:pt idx="4653">
                  <c:v>1115.6277</c:v>
                </c:pt>
                <c:pt idx="4654">
                  <c:v>1058.7270000000001</c:v>
                </c:pt>
                <c:pt idx="4655">
                  <c:v>1022.4999</c:v>
                </c:pt>
                <c:pt idx="4656">
                  <c:v>1010.0422</c:v>
                </c:pt>
                <c:pt idx="4657">
                  <c:v>992.81579999999997</c:v>
                </c:pt>
                <c:pt idx="4658">
                  <c:v>987.63306</c:v>
                </c:pt>
                <c:pt idx="4659">
                  <c:v>973.95214999999996</c:v>
                </c:pt>
                <c:pt idx="4660">
                  <c:v>953.32690000000002</c:v>
                </c:pt>
                <c:pt idx="4661">
                  <c:v>999.83209999999997</c:v>
                </c:pt>
                <c:pt idx="4662">
                  <c:v>1018.49774</c:v>
                </c:pt>
                <c:pt idx="4663">
                  <c:v>1058.6483000000001</c:v>
                </c:pt>
                <c:pt idx="4664">
                  <c:v>1112.0917999999999</c:v>
                </c:pt>
                <c:pt idx="4665">
                  <c:v>1135.8444999999999</c:v>
                </c:pt>
                <c:pt idx="4666">
                  <c:v>1160.2021</c:v>
                </c:pt>
                <c:pt idx="4667">
                  <c:v>1158.1074000000001</c:v>
                </c:pt>
                <c:pt idx="4668">
                  <c:v>1149.9865</c:v>
                </c:pt>
                <c:pt idx="4669">
                  <c:v>1136.8956000000001</c:v>
                </c:pt>
                <c:pt idx="4670">
                  <c:v>1146.5021999999999</c:v>
                </c:pt>
                <c:pt idx="4671">
                  <c:v>1169.8589999999999</c:v>
                </c:pt>
                <c:pt idx="4672">
                  <c:v>1213.0137999999999</c:v>
                </c:pt>
                <c:pt idx="4673">
                  <c:v>1198.6686999999999</c:v>
                </c:pt>
                <c:pt idx="4674">
                  <c:v>1172.7777000000001</c:v>
                </c:pt>
                <c:pt idx="4675">
                  <c:v>1147.4933000000001</c:v>
                </c:pt>
                <c:pt idx="4676">
                  <c:v>1119.7544</c:v>
                </c:pt>
                <c:pt idx="4677">
                  <c:v>1057.2674999999999</c:v>
                </c:pt>
                <c:pt idx="4678">
                  <c:v>1031.421</c:v>
                </c:pt>
                <c:pt idx="4679">
                  <c:v>991.63959999999997</c:v>
                </c:pt>
                <c:pt idx="4680">
                  <c:v>975.22789999999998</c:v>
                </c:pt>
                <c:pt idx="4681">
                  <c:v>962.92534999999998</c:v>
                </c:pt>
                <c:pt idx="4682">
                  <c:v>957.63289999999995</c:v>
                </c:pt>
                <c:pt idx="4683">
                  <c:v>975.45429999999999</c:v>
                </c:pt>
                <c:pt idx="4684">
                  <c:v>989.89484000000004</c:v>
                </c:pt>
                <c:pt idx="4685">
                  <c:v>1188.3206</c:v>
                </c:pt>
                <c:pt idx="4686">
                  <c:v>1299.3889999999999</c:v>
                </c:pt>
                <c:pt idx="4687">
                  <c:v>1405.6156000000001</c:v>
                </c:pt>
                <c:pt idx="4688">
                  <c:v>1431.1149</c:v>
                </c:pt>
                <c:pt idx="4689">
                  <c:v>1423.3158000000001</c:v>
                </c:pt>
                <c:pt idx="4690">
                  <c:v>1429.221</c:v>
                </c:pt>
                <c:pt idx="4691">
                  <c:v>1430.806</c:v>
                </c:pt>
                <c:pt idx="4692">
                  <c:v>1419.4004</c:v>
                </c:pt>
                <c:pt idx="4693">
                  <c:v>1393.2125000000001</c:v>
                </c:pt>
                <c:pt idx="4694">
                  <c:v>1313.6693</c:v>
                </c:pt>
                <c:pt idx="4695">
                  <c:v>1265.2562</c:v>
                </c:pt>
                <c:pt idx="4696">
                  <c:v>1317.5547999999999</c:v>
                </c:pt>
                <c:pt idx="4697">
                  <c:v>1292.9482</c:v>
                </c:pt>
                <c:pt idx="4698">
                  <c:v>1241.4405999999999</c:v>
                </c:pt>
                <c:pt idx="4699">
                  <c:v>1198.8497</c:v>
                </c:pt>
                <c:pt idx="4700">
                  <c:v>1143.9889000000001</c:v>
                </c:pt>
                <c:pt idx="4701">
                  <c:v>1072.6113</c:v>
                </c:pt>
                <c:pt idx="4702">
                  <c:v>1026.8327999999999</c:v>
                </c:pt>
                <c:pt idx="4703">
                  <c:v>1002.3771</c:v>
                </c:pt>
                <c:pt idx="4704">
                  <c:v>991.91485999999998</c:v>
                </c:pt>
                <c:pt idx="4705">
                  <c:v>980.22029999999995</c:v>
                </c:pt>
                <c:pt idx="4706">
                  <c:v>983.1413</c:v>
                </c:pt>
                <c:pt idx="4707">
                  <c:v>1001.62726</c:v>
                </c:pt>
                <c:pt idx="4708">
                  <c:v>1018.3067600000001</c:v>
                </c:pt>
                <c:pt idx="4709">
                  <c:v>1137.4979000000001</c:v>
                </c:pt>
                <c:pt idx="4710">
                  <c:v>1251.5465999999999</c:v>
                </c:pt>
                <c:pt idx="4711">
                  <c:v>1323.3887999999999</c:v>
                </c:pt>
                <c:pt idx="4712">
                  <c:v>1366.2737999999999</c:v>
                </c:pt>
                <c:pt idx="4713">
                  <c:v>1354.7775999999999</c:v>
                </c:pt>
                <c:pt idx="4714">
                  <c:v>1346.0779</c:v>
                </c:pt>
                <c:pt idx="4715">
                  <c:v>1377.4423999999999</c:v>
                </c:pt>
                <c:pt idx="4716">
                  <c:v>1373.6139000000001</c:v>
                </c:pt>
                <c:pt idx="4717">
                  <c:v>1341.7333000000001</c:v>
                </c:pt>
                <c:pt idx="4718">
                  <c:v>1291.9223999999999</c:v>
                </c:pt>
                <c:pt idx="4719">
                  <c:v>1255.7183</c:v>
                </c:pt>
                <c:pt idx="4720">
                  <c:v>1307.0071</c:v>
                </c:pt>
                <c:pt idx="4721">
                  <c:v>1313.7291</c:v>
                </c:pt>
                <c:pt idx="4722">
                  <c:v>1284.3534</c:v>
                </c:pt>
                <c:pt idx="4723">
                  <c:v>1247.8231000000001</c:v>
                </c:pt>
                <c:pt idx="4724">
                  <c:v>1180.3715</c:v>
                </c:pt>
                <c:pt idx="4725">
                  <c:v>1118.8927000000001</c:v>
                </c:pt>
                <c:pt idx="4726">
                  <c:v>1067.9143999999999</c:v>
                </c:pt>
                <c:pt idx="4727">
                  <c:v>1046.2474</c:v>
                </c:pt>
                <c:pt idx="4728">
                  <c:v>1028.2952</c:v>
                </c:pt>
                <c:pt idx="4729">
                  <c:v>1005.2711</c:v>
                </c:pt>
                <c:pt idx="4730">
                  <c:v>1021.50543</c:v>
                </c:pt>
                <c:pt idx="4731">
                  <c:v>1042.5613000000001</c:v>
                </c:pt>
                <c:pt idx="4732">
                  <c:v>1062.1748</c:v>
                </c:pt>
                <c:pt idx="4733">
                  <c:v>1248.6469</c:v>
                </c:pt>
                <c:pt idx="4734">
                  <c:v>1377.3739</c:v>
                </c:pt>
                <c:pt idx="4735">
                  <c:v>1496.2858000000001</c:v>
                </c:pt>
                <c:pt idx="4736">
                  <c:v>1523.9640999999999</c:v>
                </c:pt>
                <c:pt idx="4737">
                  <c:v>1536.2248999999999</c:v>
                </c:pt>
                <c:pt idx="4738">
                  <c:v>1552.2932000000001</c:v>
                </c:pt>
                <c:pt idx="4739">
                  <c:v>1581.0541000000001</c:v>
                </c:pt>
                <c:pt idx="4740">
                  <c:v>1579.4482</c:v>
                </c:pt>
                <c:pt idx="4741">
                  <c:v>1529.5068000000001</c:v>
                </c:pt>
                <c:pt idx="4742">
                  <c:v>1414.1185</c:v>
                </c:pt>
                <c:pt idx="4743">
                  <c:v>1362.482</c:v>
                </c:pt>
                <c:pt idx="4744">
                  <c:v>1413.4172000000001</c:v>
                </c:pt>
                <c:pt idx="4745">
                  <c:v>1400.0070000000001</c:v>
                </c:pt>
                <c:pt idx="4746">
                  <c:v>1355.4834000000001</c:v>
                </c:pt>
                <c:pt idx="4747">
                  <c:v>1314.0826</c:v>
                </c:pt>
                <c:pt idx="4748">
                  <c:v>1259.0637999999999</c:v>
                </c:pt>
                <c:pt idx="4749">
                  <c:v>1170.5824</c:v>
                </c:pt>
                <c:pt idx="4750">
                  <c:v>1121.0537999999999</c:v>
                </c:pt>
                <c:pt idx="4751">
                  <c:v>1089.1287</c:v>
                </c:pt>
                <c:pt idx="4752">
                  <c:v>1054.9064000000001</c:v>
                </c:pt>
                <c:pt idx="4753">
                  <c:v>1035.5554</c:v>
                </c:pt>
                <c:pt idx="4754">
                  <c:v>1045.0532000000001</c:v>
                </c:pt>
                <c:pt idx="4755">
                  <c:v>1062.9283</c:v>
                </c:pt>
                <c:pt idx="4756">
                  <c:v>1104.1521</c:v>
                </c:pt>
                <c:pt idx="4757">
                  <c:v>1297.0951</c:v>
                </c:pt>
                <c:pt idx="4758">
                  <c:v>1393.3058000000001</c:v>
                </c:pt>
                <c:pt idx="4759">
                  <c:v>1460.0833</c:v>
                </c:pt>
                <c:pt idx="4760">
                  <c:v>1508.2492999999999</c:v>
                </c:pt>
                <c:pt idx="4761">
                  <c:v>1523.1945000000001</c:v>
                </c:pt>
                <c:pt idx="4762">
                  <c:v>1517.8667</c:v>
                </c:pt>
                <c:pt idx="4763">
                  <c:v>1520.9784999999999</c:v>
                </c:pt>
                <c:pt idx="4764">
                  <c:v>1510.6527000000001</c:v>
                </c:pt>
                <c:pt idx="4765">
                  <c:v>1478.8721</c:v>
                </c:pt>
                <c:pt idx="4766">
                  <c:v>1397.3716999999999</c:v>
                </c:pt>
                <c:pt idx="4767">
                  <c:v>1356.4649999999999</c:v>
                </c:pt>
                <c:pt idx="4768">
                  <c:v>1403.6622</c:v>
                </c:pt>
                <c:pt idx="4769">
                  <c:v>1370.8922</c:v>
                </c:pt>
                <c:pt idx="4770">
                  <c:v>1339.8571999999999</c:v>
                </c:pt>
                <c:pt idx="4771">
                  <c:v>1303.7929999999999</c:v>
                </c:pt>
                <c:pt idx="4772">
                  <c:v>1249.8973000000001</c:v>
                </c:pt>
                <c:pt idx="4773">
                  <c:v>1178.1069</c:v>
                </c:pt>
                <c:pt idx="4774">
                  <c:v>1122.4069999999999</c:v>
                </c:pt>
                <c:pt idx="4775">
                  <c:v>1093.7420999999999</c:v>
                </c:pt>
                <c:pt idx="4776">
                  <c:v>1053.4491</c:v>
                </c:pt>
                <c:pt idx="4777">
                  <c:v>1023.9988</c:v>
                </c:pt>
                <c:pt idx="4778">
                  <c:v>1030.5024000000001</c:v>
                </c:pt>
                <c:pt idx="4779">
                  <c:v>1049.0147999999999</c:v>
                </c:pt>
                <c:pt idx="4780">
                  <c:v>1082.2979</c:v>
                </c:pt>
                <c:pt idx="4781">
                  <c:v>1271.8534999999999</c:v>
                </c:pt>
                <c:pt idx="4782">
                  <c:v>1394.1066000000001</c:v>
                </c:pt>
                <c:pt idx="4783">
                  <c:v>1487.58</c:v>
                </c:pt>
                <c:pt idx="4784">
                  <c:v>1525.9517000000001</c:v>
                </c:pt>
                <c:pt idx="4785">
                  <c:v>1525.6492000000001</c:v>
                </c:pt>
                <c:pt idx="4786">
                  <c:v>1518.3869999999999</c:v>
                </c:pt>
                <c:pt idx="4787">
                  <c:v>1527.2732000000001</c:v>
                </c:pt>
                <c:pt idx="4788">
                  <c:v>1499.6521</c:v>
                </c:pt>
                <c:pt idx="4789">
                  <c:v>1446.0087000000001</c:v>
                </c:pt>
                <c:pt idx="4790">
                  <c:v>1353.3314</c:v>
                </c:pt>
                <c:pt idx="4791">
                  <c:v>1317.7737999999999</c:v>
                </c:pt>
                <c:pt idx="4792">
                  <c:v>1377.6415999999999</c:v>
                </c:pt>
                <c:pt idx="4793">
                  <c:v>1369.4811</c:v>
                </c:pt>
                <c:pt idx="4794">
                  <c:v>1338.9362000000001</c:v>
                </c:pt>
                <c:pt idx="4795">
                  <c:v>1285.2936999999999</c:v>
                </c:pt>
                <c:pt idx="4796">
                  <c:v>1242.0135</c:v>
                </c:pt>
                <c:pt idx="4797">
                  <c:v>1182.7762</c:v>
                </c:pt>
                <c:pt idx="4798">
                  <c:v>1125.181</c:v>
                </c:pt>
                <c:pt idx="4799">
                  <c:v>1094.8117999999999</c:v>
                </c:pt>
                <c:pt idx="4800">
                  <c:v>1074.4734000000001</c:v>
                </c:pt>
                <c:pt idx="4801">
                  <c:v>1050.4664</c:v>
                </c:pt>
                <c:pt idx="4802">
                  <c:v>1047.5672999999999</c:v>
                </c:pt>
                <c:pt idx="4803">
                  <c:v>1041.7070000000001</c:v>
                </c:pt>
                <c:pt idx="4804">
                  <c:v>1055.3434</c:v>
                </c:pt>
                <c:pt idx="4805">
                  <c:v>1195.4797000000001</c:v>
                </c:pt>
                <c:pt idx="4806">
                  <c:v>1297.0594000000001</c:v>
                </c:pt>
                <c:pt idx="4807">
                  <c:v>1377.7119</c:v>
                </c:pt>
                <c:pt idx="4808">
                  <c:v>1422.7710999999999</c:v>
                </c:pt>
                <c:pt idx="4809">
                  <c:v>1412.8108</c:v>
                </c:pt>
                <c:pt idx="4810">
                  <c:v>1403.8623</c:v>
                </c:pt>
                <c:pt idx="4811">
                  <c:v>1385.9735000000001</c:v>
                </c:pt>
                <c:pt idx="4812">
                  <c:v>1374.8979999999999</c:v>
                </c:pt>
                <c:pt idx="4813">
                  <c:v>1351.1746000000001</c:v>
                </c:pt>
                <c:pt idx="4814">
                  <c:v>1332.1174000000001</c:v>
                </c:pt>
                <c:pt idx="4815">
                  <c:v>1275.5274999999999</c:v>
                </c:pt>
                <c:pt idx="4816">
                  <c:v>1370.0365999999999</c:v>
                </c:pt>
                <c:pt idx="4817">
                  <c:v>1356.8416</c:v>
                </c:pt>
                <c:pt idx="4818">
                  <c:v>1330.9530999999999</c:v>
                </c:pt>
                <c:pt idx="4819">
                  <c:v>1290.1383000000001</c:v>
                </c:pt>
                <c:pt idx="4820">
                  <c:v>1256.2891</c:v>
                </c:pt>
                <c:pt idx="4821">
                  <c:v>1209.0436</c:v>
                </c:pt>
                <c:pt idx="4822">
                  <c:v>1157.9489000000001</c:v>
                </c:pt>
                <c:pt idx="4823">
                  <c:v>1114.7308</c:v>
                </c:pt>
                <c:pt idx="4824">
                  <c:v>1091.076</c:v>
                </c:pt>
                <c:pt idx="4825">
                  <c:v>1077.5509</c:v>
                </c:pt>
                <c:pt idx="4826">
                  <c:v>1068.9734000000001</c:v>
                </c:pt>
                <c:pt idx="4827">
                  <c:v>1058.768</c:v>
                </c:pt>
                <c:pt idx="4828">
                  <c:v>1046.5869</c:v>
                </c:pt>
                <c:pt idx="4829">
                  <c:v>1086.8373999999999</c:v>
                </c:pt>
                <c:pt idx="4830">
                  <c:v>1108.7748999999999</c:v>
                </c:pt>
                <c:pt idx="4831">
                  <c:v>1150.7755999999999</c:v>
                </c:pt>
                <c:pt idx="4832">
                  <c:v>1226.0712000000001</c:v>
                </c:pt>
                <c:pt idx="4833">
                  <c:v>1259.7942</c:v>
                </c:pt>
                <c:pt idx="4834">
                  <c:v>1281.4797000000001</c:v>
                </c:pt>
                <c:pt idx="4835">
                  <c:v>1282.9163000000001</c:v>
                </c:pt>
                <c:pt idx="4836">
                  <c:v>1260.2538</c:v>
                </c:pt>
                <c:pt idx="4837">
                  <c:v>1252.4254000000001</c:v>
                </c:pt>
                <c:pt idx="4838">
                  <c:v>1257.9704999999999</c:v>
                </c:pt>
                <c:pt idx="4839">
                  <c:v>1242.0857000000001</c:v>
                </c:pt>
                <c:pt idx="4840">
                  <c:v>1340.7795000000001</c:v>
                </c:pt>
                <c:pt idx="4841">
                  <c:v>1356.3539000000001</c:v>
                </c:pt>
                <c:pt idx="4842">
                  <c:v>1338.4937</c:v>
                </c:pt>
                <c:pt idx="4843">
                  <c:v>1329.559</c:v>
                </c:pt>
                <c:pt idx="4844">
                  <c:v>1290.0752</c:v>
                </c:pt>
                <c:pt idx="4845">
                  <c:v>1187.5115000000001</c:v>
                </c:pt>
                <c:pt idx="4846">
                  <c:v>1151.0388</c:v>
                </c:pt>
                <c:pt idx="4847">
                  <c:v>1104.3469</c:v>
                </c:pt>
                <c:pt idx="4848">
                  <c:v>1075.1360999999999</c:v>
                </c:pt>
                <c:pt idx="4849">
                  <c:v>1048.9010000000001</c:v>
                </c:pt>
                <c:pt idx="4850">
                  <c:v>1044.9004</c:v>
                </c:pt>
                <c:pt idx="4851">
                  <c:v>1064.4094</c:v>
                </c:pt>
                <c:pt idx="4852">
                  <c:v>1099.2961</c:v>
                </c:pt>
                <c:pt idx="4853">
                  <c:v>1297.6119000000001</c:v>
                </c:pt>
                <c:pt idx="4854">
                  <c:v>1420.7378000000001</c:v>
                </c:pt>
                <c:pt idx="4855">
                  <c:v>1505.5485000000001</c:v>
                </c:pt>
                <c:pt idx="4856">
                  <c:v>1550.7515000000001</c:v>
                </c:pt>
                <c:pt idx="4857">
                  <c:v>1564.0540000000001</c:v>
                </c:pt>
                <c:pt idx="4858">
                  <c:v>1530.9492</c:v>
                </c:pt>
                <c:pt idx="4859">
                  <c:v>1530.3833</c:v>
                </c:pt>
                <c:pt idx="4860">
                  <c:v>1526.8987</c:v>
                </c:pt>
                <c:pt idx="4861">
                  <c:v>1490.5547999999999</c:v>
                </c:pt>
                <c:pt idx="4862">
                  <c:v>1408.663</c:v>
                </c:pt>
                <c:pt idx="4863">
                  <c:v>1334.7629999999999</c:v>
                </c:pt>
                <c:pt idx="4864">
                  <c:v>1385.2742000000001</c:v>
                </c:pt>
                <c:pt idx="4865">
                  <c:v>1383.5688</c:v>
                </c:pt>
                <c:pt idx="4866">
                  <c:v>1339.3341</c:v>
                </c:pt>
                <c:pt idx="4867">
                  <c:v>1272.136</c:v>
                </c:pt>
                <c:pt idx="4868">
                  <c:v>1210.8916999999999</c:v>
                </c:pt>
                <c:pt idx="4869">
                  <c:v>1130.4607000000001</c:v>
                </c:pt>
                <c:pt idx="4870">
                  <c:v>1091.9957999999999</c:v>
                </c:pt>
                <c:pt idx="4871">
                  <c:v>1060.7891</c:v>
                </c:pt>
                <c:pt idx="4872">
                  <c:v>1037.8887999999999</c:v>
                </c:pt>
                <c:pt idx="4873">
                  <c:v>1021.8016</c:v>
                </c:pt>
                <c:pt idx="4874">
                  <c:v>1029.6994999999999</c:v>
                </c:pt>
                <c:pt idx="4875">
                  <c:v>1045.7460000000001</c:v>
                </c:pt>
                <c:pt idx="4876">
                  <c:v>1079.8838000000001</c:v>
                </c:pt>
                <c:pt idx="4877">
                  <c:v>1264.7765999999999</c:v>
                </c:pt>
                <c:pt idx="4878">
                  <c:v>1364.9988000000001</c:v>
                </c:pt>
                <c:pt idx="4879">
                  <c:v>1439.559</c:v>
                </c:pt>
                <c:pt idx="4880">
                  <c:v>1468.4154000000001</c:v>
                </c:pt>
                <c:pt idx="4881">
                  <c:v>1422.0642</c:v>
                </c:pt>
                <c:pt idx="4882">
                  <c:v>1421.5503000000001</c:v>
                </c:pt>
                <c:pt idx="4883">
                  <c:v>1417.8987999999999</c:v>
                </c:pt>
                <c:pt idx="4884">
                  <c:v>1413.6177</c:v>
                </c:pt>
                <c:pt idx="4885">
                  <c:v>1409.5929000000001</c:v>
                </c:pt>
                <c:pt idx="4886">
                  <c:v>1316.3097</c:v>
                </c:pt>
                <c:pt idx="4887">
                  <c:v>1264.7422999999999</c:v>
                </c:pt>
                <c:pt idx="4888">
                  <c:v>1308.0138999999999</c:v>
                </c:pt>
                <c:pt idx="4889">
                  <c:v>1292.6882000000001</c:v>
                </c:pt>
                <c:pt idx="4890">
                  <c:v>1257.3334</c:v>
                </c:pt>
                <c:pt idx="4891">
                  <c:v>1226.7822000000001</c:v>
                </c:pt>
                <c:pt idx="4892">
                  <c:v>1127.8635999999999</c:v>
                </c:pt>
                <c:pt idx="4893">
                  <c:v>1064.3623</c:v>
                </c:pt>
                <c:pt idx="4894">
                  <c:v>1024.6333999999999</c:v>
                </c:pt>
                <c:pt idx="4895">
                  <c:v>1002.636</c:v>
                </c:pt>
                <c:pt idx="4896">
                  <c:v>993.86346000000003</c:v>
                </c:pt>
                <c:pt idx="4897">
                  <c:v>988.19439999999997</c:v>
                </c:pt>
                <c:pt idx="4898">
                  <c:v>993.01229999999998</c:v>
                </c:pt>
                <c:pt idx="4899">
                  <c:v>1017.24</c:v>
                </c:pt>
                <c:pt idx="4900">
                  <c:v>1039.3789999999999</c:v>
                </c:pt>
                <c:pt idx="4901">
                  <c:v>1208.0697</c:v>
                </c:pt>
                <c:pt idx="4902">
                  <c:v>1313.0145</c:v>
                </c:pt>
                <c:pt idx="4903">
                  <c:v>1387.1479999999999</c:v>
                </c:pt>
                <c:pt idx="4904">
                  <c:v>1420.8904</c:v>
                </c:pt>
                <c:pt idx="4905">
                  <c:v>1427.1570999999999</c:v>
                </c:pt>
                <c:pt idx="4906">
                  <c:v>1445.9577999999999</c:v>
                </c:pt>
                <c:pt idx="4907">
                  <c:v>1459.6533999999999</c:v>
                </c:pt>
                <c:pt idx="4908">
                  <c:v>1459.6912</c:v>
                </c:pt>
                <c:pt idx="4909">
                  <c:v>1411.8828000000001</c:v>
                </c:pt>
                <c:pt idx="4910">
                  <c:v>1324.4170999999999</c:v>
                </c:pt>
                <c:pt idx="4911">
                  <c:v>1284.5686000000001</c:v>
                </c:pt>
                <c:pt idx="4912">
                  <c:v>1348.0074</c:v>
                </c:pt>
                <c:pt idx="4913">
                  <c:v>1338.0759</c:v>
                </c:pt>
                <c:pt idx="4914">
                  <c:v>1264.8867</c:v>
                </c:pt>
                <c:pt idx="4915">
                  <c:v>1223.2847999999999</c:v>
                </c:pt>
                <c:pt idx="4916">
                  <c:v>1182.2474</c:v>
                </c:pt>
                <c:pt idx="4917">
                  <c:v>1118.7885000000001</c:v>
                </c:pt>
                <c:pt idx="4918">
                  <c:v>1087.2123999999999</c:v>
                </c:pt>
                <c:pt idx="4919">
                  <c:v>1049.4788000000001</c:v>
                </c:pt>
                <c:pt idx="4920">
                  <c:v>1007.6063</c:v>
                </c:pt>
                <c:pt idx="4921">
                  <c:v>991.86030000000005</c:v>
                </c:pt>
                <c:pt idx="4922">
                  <c:v>1001.5942</c:v>
                </c:pt>
                <c:pt idx="4923">
                  <c:v>1022.7827</c:v>
                </c:pt>
                <c:pt idx="4924">
                  <c:v>1054.2996000000001</c:v>
                </c:pt>
                <c:pt idx="4925">
                  <c:v>1221.1675</c:v>
                </c:pt>
                <c:pt idx="4926">
                  <c:v>1332.3052</c:v>
                </c:pt>
                <c:pt idx="4927">
                  <c:v>1428.0825</c:v>
                </c:pt>
                <c:pt idx="4928">
                  <c:v>1455.6365000000001</c:v>
                </c:pt>
                <c:pt idx="4929">
                  <c:v>1463.7108000000001</c:v>
                </c:pt>
                <c:pt idx="4930">
                  <c:v>1453.3128999999999</c:v>
                </c:pt>
                <c:pt idx="4931">
                  <c:v>1457.8958</c:v>
                </c:pt>
                <c:pt idx="4932">
                  <c:v>1439.3218999999999</c:v>
                </c:pt>
                <c:pt idx="4933">
                  <c:v>1390.2161000000001</c:v>
                </c:pt>
                <c:pt idx="4934">
                  <c:v>1306.6654000000001</c:v>
                </c:pt>
                <c:pt idx="4935">
                  <c:v>1262.7506000000001</c:v>
                </c:pt>
                <c:pt idx="4936">
                  <c:v>1306.0147999999999</c:v>
                </c:pt>
                <c:pt idx="4937">
                  <c:v>1298.5325</c:v>
                </c:pt>
                <c:pt idx="4938">
                  <c:v>1270.1411000000001</c:v>
                </c:pt>
                <c:pt idx="4939">
                  <c:v>1225.0317</c:v>
                </c:pt>
                <c:pt idx="4940">
                  <c:v>1174.2994000000001</c:v>
                </c:pt>
                <c:pt idx="4941">
                  <c:v>1116.7981</c:v>
                </c:pt>
                <c:pt idx="4942">
                  <c:v>1059.769</c:v>
                </c:pt>
                <c:pt idx="4943">
                  <c:v>1045.827</c:v>
                </c:pt>
                <c:pt idx="4944">
                  <c:v>1010.8563</c:v>
                </c:pt>
                <c:pt idx="4945">
                  <c:v>987.85929999999996</c:v>
                </c:pt>
                <c:pt idx="4946">
                  <c:v>1003.33484</c:v>
                </c:pt>
                <c:pt idx="4947">
                  <c:v>1025.6921</c:v>
                </c:pt>
                <c:pt idx="4948">
                  <c:v>1043.2478000000001</c:v>
                </c:pt>
                <c:pt idx="4949">
                  <c:v>1229.9831999999999</c:v>
                </c:pt>
                <c:pt idx="4950">
                  <c:v>1353.4469999999999</c:v>
                </c:pt>
                <c:pt idx="4951">
                  <c:v>1445.4083000000001</c:v>
                </c:pt>
                <c:pt idx="4952">
                  <c:v>1482.3142</c:v>
                </c:pt>
                <c:pt idx="4953">
                  <c:v>1510.9677999999999</c:v>
                </c:pt>
                <c:pt idx="4954">
                  <c:v>1481.5229999999999</c:v>
                </c:pt>
                <c:pt idx="4955">
                  <c:v>1483.6577</c:v>
                </c:pt>
                <c:pt idx="4956">
                  <c:v>1504.8179</c:v>
                </c:pt>
                <c:pt idx="4957">
                  <c:v>1430.5153</c:v>
                </c:pt>
                <c:pt idx="4958">
                  <c:v>1327.0616</c:v>
                </c:pt>
                <c:pt idx="4959">
                  <c:v>1263.8892000000001</c:v>
                </c:pt>
                <c:pt idx="4960">
                  <c:v>1302.9622999999999</c:v>
                </c:pt>
                <c:pt idx="4961">
                  <c:v>1284.3597</c:v>
                </c:pt>
                <c:pt idx="4962">
                  <c:v>1232.6755000000001</c:v>
                </c:pt>
                <c:pt idx="4963">
                  <c:v>1174.1455000000001</c:v>
                </c:pt>
                <c:pt idx="4964">
                  <c:v>1118.3877</c:v>
                </c:pt>
                <c:pt idx="4965">
                  <c:v>1068.8263999999999</c:v>
                </c:pt>
                <c:pt idx="4966">
                  <c:v>1027.1628000000001</c:v>
                </c:pt>
                <c:pt idx="4967">
                  <c:v>1018.3522</c:v>
                </c:pt>
                <c:pt idx="4968">
                  <c:v>1004.5844</c:v>
                </c:pt>
                <c:pt idx="4969">
                  <c:v>993.73940000000005</c:v>
                </c:pt>
                <c:pt idx="4970">
                  <c:v>994.85582999999997</c:v>
                </c:pt>
                <c:pt idx="4971">
                  <c:v>998.67975000000001</c:v>
                </c:pt>
                <c:pt idx="4972">
                  <c:v>1000.02527</c:v>
                </c:pt>
                <c:pt idx="4973">
                  <c:v>1087.4592</c:v>
                </c:pt>
                <c:pt idx="4974">
                  <c:v>1198.7412999999999</c:v>
                </c:pt>
                <c:pt idx="4975">
                  <c:v>1270.2838999999999</c:v>
                </c:pt>
                <c:pt idx="4976">
                  <c:v>1304.9648</c:v>
                </c:pt>
                <c:pt idx="4977">
                  <c:v>1306.0823</c:v>
                </c:pt>
                <c:pt idx="4978">
                  <c:v>1282.9659999999999</c:v>
                </c:pt>
                <c:pt idx="4979">
                  <c:v>1298.1643999999999</c:v>
                </c:pt>
                <c:pt idx="4980">
                  <c:v>1312.444</c:v>
                </c:pt>
                <c:pt idx="4981">
                  <c:v>1280.5328</c:v>
                </c:pt>
                <c:pt idx="4982">
                  <c:v>1253.3626999999999</c:v>
                </c:pt>
                <c:pt idx="4983">
                  <c:v>1238.7426</c:v>
                </c:pt>
                <c:pt idx="4984">
                  <c:v>1295.8705</c:v>
                </c:pt>
                <c:pt idx="4985">
                  <c:v>1287.2722000000001</c:v>
                </c:pt>
                <c:pt idx="4986">
                  <c:v>1264.3865000000001</c:v>
                </c:pt>
                <c:pt idx="4987">
                  <c:v>1239.2411999999999</c:v>
                </c:pt>
                <c:pt idx="4988">
                  <c:v>1204.1472000000001</c:v>
                </c:pt>
                <c:pt idx="4989">
                  <c:v>1144.0687</c:v>
                </c:pt>
                <c:pt idx="4990">
                  <c:v>1108.0459000000001</c:v>
                </c:pt>
                <c:pt idx="4991">
                  <c:v>1080.0074</c:v>
                </c:pt>
                <c:pt idx="4992">
                  <c:v>1054.8728000000001</c:v>
                </c:pt>
                <c:pt idx="4993">
                  <c:v>1041.0975000000001</c:v>
                </c:pt>
                <c:pt idx="4994">
                  <c:v>1036.6016999999999</c:v>
                </c:pt>
                <c:pt idx="4995">
                  <c:v>1026.2719999999999</c:v>
                </c:pt>
                <c:pt idx="4996">
                  <c:v>1010.2195400000001</c:v>
                </c:pt>
                <c:pt idx="4997">
                  <c:v>1052.7620999999999</c:v>
                </c:pt>
                <c:pt idx="4998">
                  <c:v>1072.4224999999999</c:v>
                </c:pt>
                <c:pt idx="4999">
                  <c:v>1125.2518</c:v>
                </c:pt>
                <c:pt idx="5000">
                  <c:v>1189.153</c:v>
                </c:pt>
                <c:pt idx="5001">
                  <c:v>1190.1666</c:v>
                </c:pt>
                <c:pt idx="5002">
                  <c:v>1211.4259999999999</c:v>
                </c:pt>
                <c:pt idx="5003">
                  <c:v>1202.6270999999999</c:v>
                </c:pt>
                <c:pt idx="5004">
                  <c:v>1199.7665999999999</c:v>
                </c:pt>
                <c:pt idx="5005">
                  <c:v>1203.6880000000001</c:v>
                </c:pt>
                <c:pt idx="5006">
                  <c:v>1205.2075</c:v>
                </c:pt>
                <c:pt idx="5007">
                  <c:v>1195.6587</c:v>
                </c:pt>
                <c:pt idx="5008">
                  <c:v>1264.3494000000001</c:v>
                </c:pt>
                <c:pt idx="5009">
                  <c:v>1285.7021</c:v>
                </c:pt>
                <c:pt idx="5010">
                  <c:v>1293.4155000000001</c:v>
                </c:pt>
                <c:pt idx="5011">
                  <c:v>1259.0239999999999</c:v>
                </c:pt>
                <c:pt idx="5012">
                  <c:v>1229.6813</c:v>
                </c:pt>
                <c:pt idx="5013">
                  <c:v>1147.7012</c:v>
                </c:pt>
                <c:pt idx="5014">
                  <c:v>1119.8982000000001</c:v>
                </c:pt>
                <c:pt idx="5015">
                  <c:v>1083.8622</c:v>
                </c:pt>
                <c:pt idx="5016">
                  <c:v>1061.4606000000001</c:v>
                </c:pt>
                <c:pt idx="5017">
                  <c:v>1040.568</c:v>
                </c:pt>
                <c:pt idx="5018">
                  <c:v>1055.9865</c:v>
                </c:pt>
                <c:pt idx="5019">
                  <c:v>1063.6195</c:v>
                </c:pt>
                <c:pt idx="5020">
                  <c:v>1107.4644000000001</c:v>
                </c:pt>
                <c:pt idx="5021">
                  <c:v>1333.0007000000001</c:v>
                </c:pt>
                <c:pt idx="5022">
                  <c:v>1442.6369999999999</c:v>
                </c:pt>
                <c:pt idx="5023">
                  <c:v>1551.0119999999999</c:v>
                </c:pt>
                <c:pt idx="5024">
                  <c:v>1584.7460000000001</c:v>
                </c:pt>
                <c:pt idx="5025">
                  <c:v>1585.221</c:v>
                </c:pt>
                <c:pt idx="5026">
                  <c:v>1590.2552000000001</c:v>
                </c:pt>
                <c:pt idx="5027">
                  <c:v>1591.2325000000001</c:v>
                </c:pt>
                <c:pt idx="5028">
                  <c:v>1584.4102</c:v>
                </c:pt>
                <c:pt idx="5029">
                  <c:v>1525.0601999999999</c:v>
                </c:pt>
                <c:pt idx="5030">
                  <c:v>1424.335</c:v>
                </c:pt>
                <c:pt idx="5031">
                  <c:v>1313.7610999999999</c:v>
                </c:pt>
                <c:pt idx="5032">
                  <c:v>1362.1311000000001</c:v>
                </c:pt>
                <c:pt idx="5033">
                  <c:v>1340.4431</c:v>
                </c:pt>
                <c:pt idx="5034">
                  <c:v>1320.7357999999999</c:v>
                </c:pt>
                <c:pt idx="5035">
                  <c:v>1296.6310000000001</c:v>
                </c:pt>
                <c:pt idx="5036">
                  <c:v>1242.443</c:v>
                </c:pt>
                <c:pt idx="5037">
                  <c:v>1150.6764000000001</c:v>
                </c:pt>
                <c:pt idx="5038">
                  <c:v>1115.7675999999999</c:v>
                </c:pt>
                <c:pt idx="5039">
                  <c:v>1079.99</c:v>
                </c:pt>
                <c:pt idx="5040">
                  <c:v>1051.4024999999999</c:v>
                </c:pt>
                <c:pt idx="5041">
                  <c:v>1030.8524</c:v>
                </c:pt>
                <c:pt idx="5042">
                  <c:v>1035.2709</c:v>
                </c:pt>
                <c:pt idx="5043">
                  <c:v>1052.9903999999999</c:v>
                </c:pt>
                <c:pt idx="5044">
                  <c:v>1078.0487000000001</c:v>
                </c:pt>
                <c:pt idx="5045">
                  <c:v>1272.2795000000001</c:v>
                </c:pt>
                <c:pt idx="5046">
                  <c:v>1403.5751</c:v>
                </c:pt>
                <c:pt idx="5047">
                  <c:v>1490.4172000000001</c:v>
                </c:pt>
                <c:pt idx="5048">
                  <c:v>1534.2627</c:v>
                </c:pt>
                <c:pt idx="5049">
                  <c:v>1542.6202000000001</c:v>
                </c:pt>
                <c:pt idx="5050">
                  <c:v>1514.2097000000001</c:v>
                </c:pt>
                <c:pt idx="5051">
                  <c:v>1530.6179999999999</c:v>
                </c:pt>
                <c:pt idx="5052">
                  <c:v>1553.8522</c:v>
                </c:pt>
                <c:pt idx="5053">
                  <c:v>1495.3977</c:v>
                </c:pt>
                <c:pt idx="5054">
                  <c:v>1403.1096</c:v>
                </c:pt>
                <c:pt idx="5055">
                  <c:v>1359.2529999999999</c:v>
                </c:pt>
                <c:pt idx="5056">
                  <c:v>1418.1768</c:v>
                </c:pt>
                <c:pt idx="5057">
                  <c:v>1419.8458000000001</c:v>
                </c:pt>
                <c:pt idx="5058">
                  <c:v>1367.0925</c:v>
                </c:pt>
                <c:pt idx="5059">
                  <c:v>1341.7109</c:v>
                </c:pt>
                <c:pt idx="5060">
                  <c:v>1273.7954</c:v>
                </c:pt>
                <c:pt idx="5061">
                  <c:v>1203.7206000000001</c:v>
                </c:pt>
                <c:pt idx="5062">
                  <c:v>1173.1031</c:v>
                </c:pt>
                <c:pt idx="5063">
                  <c:v>1148.9391000000001</c:v>
                </c:pt>
                <c:pt idx="5064">
                  <c:v>1114.9065000000001</c:v>
                </c:pt>
                <c:pt idx="5065">
                  <c:v>1084.6512</c:v>
                </c:pt>
                <c:pt idx="5066">
                  <c:v>1066.8187</c:v>
                </c:pt>
                <c:pt idx="5067">
                  <c:v>1073.3915</c:v>
                </c:pt>
                <c:pt idx="5068">
                  <c:v>1091.962</c:v>
                </c:pt>
                <c:pt idx="5069">
                  <c:v>1297.3458000000001</c:v>
                </c:pt>
                <c:pt idx="5070">
                  <c:v>1411.8757000000001</c:v>
                </c:pt>
                <c:pt idx="5071">
                  <c:v>1488.0436</c:v>
                </c:pt>
                <c:pt idx="5072">
                  <c:v>1514.7804000000001</c:v>
                </c:pt>
                <c:pt idx="5073">
                  <c:v>1551.4813999999999</c:v>
                </c:pt>
                <c:pt idx="5074">
                  <c:v>1556.4382000000001</c:v>
                </c:pt>
                <c:pt idx="5075">
                  <c:v>1578.3073999999999</c:v>
                </c:pt>
                <c:pt idx="5076">
                  <c:v>1568.5440000000001</c:v>
                </c:pt>
                <c:pt idx="5077">
                  <c:v>1523.4169999999999</c:v>
                </c:pt>
                <c:pt idx="5078">
                  <c:v>1393.3</c:v>
                </c:pt>
                <c:pt idx="5079">
                  <c:v>1341.8794</c:v>
                </c:pt>
                <c:pt idx="5080">
                  <c:v>1401.0271</c:v>
                </c:pt>
                <c:pt idx="5081">
                  <c:v>1396.1285</c:v>
                </c:pt>
                <c:pt idx="5082">
                  <c:v>1377.425</c:v>
                </c:pt>
                <c:pt idx="5083">
                  <c:v>1347.0291999999999</c:v>
                </c:pt>
                <c:pt idx="5084">
                  <c:v>1291.5744999999999</c:v>
                </c:pt>
                <c:pt idx="5085">
                  <c:v>1216.4831999999999</c:v>
                </c:pt>
                <c:pt idx="5086">
                  <c:v>1174.7861</c:v>
                </c:pt>
                <c:pt idx="5087">
                  <c:v>1122.2927999999999</c:v>
                </c:pt>
                <c:pt idx="5088">
                  <c:v>1070.7070000000001</c:v>
                </c:pt>
                <c:pt idx="5089">
                  <c:v>1054.4825000000001</c:v>
                </c:pt>
                <c:pt idx="5090">
                  <c:v>1061.4242999999999</c:v>
                </c:pt>
                <c:pt idx="5091">
                  <c:v>1066.8479</c:v>
                </c:pt>
                <c:pt idx="5092">
                  <c:v>1106.3784000000001</c:v>
                </c:pt>
                <c:pt idx="5093">
                  <c:v>1307.2130999999999</c:v>
                </c:pt>
                <c:pt idx="5094">
                  <c:v>1409.2146</c:v>
                </c:pt>
                <c:pt idx="5095">
                  <c:v>1509.6685</c:v>
                </c:pt>
                <c:pt idx="5096">
                  <c:v>1576.5107</c:v>
                </c:pt>
                <c:pt idx="5097">
                  <c:v>1582.5359000000001</c:v>
                </c:pt>
                <c:pt idx="5098">
                  <c:v>1591.9548</c:v>
                </c:pt>
                <c:pt idx="5099">
                  <c:v>1597.704</c:v>
                </c:pt>
                <c:pt idx="5100">
                  <c:v>1589.9833000000001</c:v>
                </c:pt>
                <c:pt idx="5101">
                  <c:v>1532.5806</c:v>
                </c:pt>
                <c:pt idx="5102">
                  <c:v>1449.5724</c:v>
                </c:pt>
                <c:pt idx="5103">
                  <c:v>1344.5229999999999</c:v>
                </c:pt>
                <c:pt idx="5104">
                  <c:v>1399.3732</c:v>
                </c:pt>
                <c:pt idx="5105">
                  <c:v>1382.5977</c:v>
                </c:pt>
                <c:pt idx="5106">
                  <c:v>1334.3413</c:v>
                </c:pt>
                <c:pt idx="5107">
                  <c:v>1285.5896</c:v>
                </c:pt>
                <c:pt idx="5108">
                  <c:v>1230.1179</c:v>
                </c:pt>
                <c:pt idx="5109">
                  <c:v>1161.7542000000001</c:v>
                </c:pt>
                <c:pt idx="5110">
                  <c:v>1111.3878</c:v>
                </c:pt>
                <c:pt idx="5111">
                  <c:v>1075.1849999999999</c:v>
                </c:pt>
                <c:pt idx="5112">
                  <c:v>1050.6422</c:v>
                </c:pt>
                <c:pt idx="5113">
                  <c:v>1026.1777</c:v>
                </c:pt>
                <c:pt idx="5114">
                  <c:v>1041.5773999999999</c:v>
                </c:pt>
                <c:pt idx="5115">
                  <c:v>1058.9649999999999</c:v>
                </c:pt>
                <c:pt idx="5116">
                  <c:v>1061.4739</c:v>
                </c:pt>
                <c:pt idx="5117">
                  <c:v>1250.1068</c:v>
                </c:pt>
                <c:pt idx="5118">
                  <c:v>1364.5215000000001</c:v>
                </c:pt>
                <c:pt idx="5119">
                  <c:v>1480.8022000000001</c:v>
                </c:pt>
                <c:pt idx="5120">
                  <c:v>1545.1668999999999</c:v>
                </c:pt>
                <c:pt idx="5121">
                  <c:v>1546.2791999999999</c:v>
                </c:pt>
                <c:pt idx="5122">
                  <c:v>1571.1575</c:v>
                </c:pt>
                <c:pt idx="5123">
                  <c:v>1583.3069</c:v>
                </c:pt>
                <c:pt idx="5124">
                  <c:v>1551.6604</c:v>
                </c:pt>
                <c:pt idx="5125">
                  <c:v>1490.4928</c:v>
                </c:pt>
                <c:pt idx="5126">
                  <c:v>1389.1238000000001</c:v>
                </c:pt>
                <c:pt idx="5127">
                  <c:v>1323.1313</c:v>
                </c:pt>
                <c:pt idx="5128">
                  <c:v>1389.2644</c:v>
                </c:pt>
                <c:pt idx="5129">
                  <c:v>1412.0257999999999</c:v>
                </c:pt>
                <c:pt idx="5130">
                  <c:v>1354.5626</c:v>
                </c:pt>
                <c:pt idx="5131">
                  <c:v>1269.5826</c:v>
                </c:pt>
                <c:pt idx="5132">
                  <c:v>1215.3181</c:v>
                </c:pt>
                <c:pt idx="5133">
                  <c:v>1146.1171999999999</c:v>
                </c:pt>
                <c:pt idx="5134">
                  <c:v>1101.6484</c:v>
                </c:pt>
                <c:pt idx="5135">
                  <c:v>1074.0887</c:v>
                </c:pt>
                <c:pt idx="5136">
                  <c:v>1053.9513999999999</c:v>
                </c:pt>
                <c:pt idx="5137">
                  <c:v>1027.2753</c:v>
                </c:pt>
                <c:pt idx="5138">
                  <c:v>1020.274</c:v>
                </c:pt>
                <c:pt idx="5139">
                  <c:v>1026.1449</c:v>
                </c:pt>
                <c:pt idx="5140">
                  <c:v>1013.0386</c:v>
                </c:pt>
                <c:pt idx="5141">
                  <c:v>1141.2827</c:v>
                </c:pt>
                <c:pt idx="5142">
                  <c:v>1259.1545000000001</c:v>
                </c:pt>
                <c:pt idx="5143">
                  <c:v>1319.0576000000001</c:v>
                </c:pt>
                <c:pt idx="5144">
                  <c:v>1340.33</c:v>
                </c:pt>
                <c:pt idx="5145">
                  <c:v>1329.413</c:v>
                </c:pt>
                <c:pt idx="5146">
                  <c:v>1332.6189999999999</c:v>
                </c:pt>
                <c:pt idx="5147">
                  <c:v>1313.1486</c:v>
                </c:pt>
                <c:pt idx="5148">
                  <c:v>1300.76</c:v>
                </c:pt>
                <c:pt idx="5149">
                  <c:v>1260.8639000000001</c:v>
                </c:pt>
                <c:pt idx="5150">
                  <c:v>1236.4666999999999</c:v>
                </c:pt>
                <c:pt idx="5151">
                  <c:v>1222.4438</c:v>
                </c:pt>
                <c:pt idx="5152">
                  <c:v>1301.384</c:v>
                </c:pt>
                <c:pt idx="5153">
                  <c:v>1287.7891999999999</c:v>
                </c:pt>
                <c:pt idx="5154">
                  <c:v>1235.7503999999999</c:v>
                </c:pt>
                <c:pt idx="5155">
                  <c:v>1191.3300999999999</c:v>
                </c:pt>
                <c:pt idx="5156">
                  <c:v>1146.8317999999999</c:v>
                </c:pt>
                <c:pt idx="5157">
                  <c:v>1095.1605</c:v>
                </c:pt>
                <c:pt idx="5158">
                  <c:v>1046.5071</c:v>
                </c:pt>
                <c:pt idx="5159">
                  <c:v>1032.7172</c:v>
                </c:pt>
                <c:pt idx="5160">
                  <c:v>1006.917</c:v>
                </c:pt>
                <c:pt idx="5161">
                  <c:v>1001.6905</c:v>
                </c:pt>
                <c:pt idx="5162">
                  <c:v>992.53110000000004</c:v>
                </c:pt>
                <c:pt idx="5163">
                  <c:v>996.67505000000006</c:v>
                </c:pt>
                <c:pt idx="5164">
                  <c:v>993.31537000000003</c:v>
                </c:pt>
                <c:pt idx="5165">
                  <c:v>1030.6738</c:v>
                </c:pt>
                <c:pt idx="5166">
                  <c:v>1058.7474</c:v>
                </c:pt>
                <c:pt idx="5167">
                  <c:v>1095.7913000000001</c:v>
                </c:pt>
                <c:pt idx="5168">
                  <c:v>1144.1519000000001</c:v>
                </c:pt>
                <c:pt idx="5169">
                  <c:v>1171.6836000000001</c:v>
                </c:pt>
                <c:pt idx="5170">
                  <c:v>1197.6207999999999</c:v>
                </c:pt>
                <c:pt idx="5171">
                  <c:v>1207.2710999999999</c:v>
                </c:pt>
                <c:pt idx="5172">
                  <c:v>1184.6051</c:v>
                </c:pt>
                <c:pt idx="5173">
                  <c:v>1177.3173999999999</c:v>
                </c:pt>
                <c:pt idx="5174">
                  <c:v>1193.2999</c:v>
                </c:pt>
                <c:pt idx="5175">
                  <c:v>1189.2134000000001</c:v>
                </c:pt>
                <c:pt idx="5176">
                  <c:v>1241.0282</c:v>
                </c:pt>
                <c:pt idx="5177">
                  <c:v>1253.2546</c:v>
                </c:pt>
                <c:pt idx="5178">
                  <c:v>1258.3164999999999</c:v>
                </c:pt>
                <c:pt idx="5179">
                  <c:v>1232.2574</c:v>
                </c:pt>
                <c:pt idx="5180">
                  <c:v>1207.4829999999999</c:v>
                </c:pt>
                <c:pt idx="5181">
                  <c:v>1138.5245</c:v>
                </c:pt>
                <c:pt idx="5182">
                  <c:v>1081.1438000000001</c:v>
                </c:pt>
                <c:pt idx="5183">
                  <c:v>1045.701</c:v>
                </c:pt>
                <c:pt idx="5184">
                  <c:v>1028.1447000000001</c:v>
                </c:pt>
                <c:pt idx="5185">
                  <c:v>1001.62616</c:v>
                </c:pt>
                <c:pt idx="5186">
                  <c:v>1007.6191</c:v>
                </c:pt>
                <c:pt idx="5187">
                  <c:v>1036.9218000000001</c:v>
                </c:pt>
                <c:pt idx="5188">
                  <c:v>1059.2318</c:v>
                </c:pt>
                <c:pt idx="5189">
                  <c:v>1268.1655000000001</c:v>
                </c:pt>
                <c:pt idx="5190">
                  <c:v>1406.288</c:v>
                </c:pt>
                <c:pt idx="5191">
                  <c:v>1493.6721</c:v>
                </c:pt>
                <c:pt idx="5192">
                  <c:v>1540.8173999999999</c:v>
                </c:pt>
                <c:pt idx="5193">
                  <c:v>1557.5535</c:v>
                </c:pt>
                <c:pt idx="5194">
                  <c:v>1548.2064</c:v>
                </c:pt>
                <c:pt idx="5195">
                  <c:v>1527.3905</c:v>
                </c:pt>
                <c:pt idx="5196">
                  <c:v>1519.462</c:v>
                </c:pt>
                <c:pt idx="5197">
                  <c:v>1470.6197999999999</c:v>
                </c:pt>
                <c:pt idx="5198">
                  <c:v>1355.2963</c:v>
                </c:pt>
                <c:pt idx="5199">
                  <c:v>1283.4337</c:v>
                </c:pt>
                <c:pt idx="5200">
                  <c:v>1349.9845</c:v>
                </c:pt>
                <c:pt idx="5201">
                  <c:v>1342.5806</c:v>
                </c:pt>
                <c:pt idx="5202">
                  <c:v>1309.3119999999999</c:v>
                </c:pt>
                <c:pt idx="5203">
                  <c:v>1244.4634000000001</c:v>
                </c:pt>
                <c:pt idx="5204">
                  <c:v>1188.2546</c:v>
                </c:pt>
                <c:pt idx="5205">
                  <c:v>1118.4259999999999</c:v>
                </c:pt>
                <c:pt idx="5206">
                  <c:v>1073.53</c:v>
                </c:pt>
                <c:pt idx="5207">
                  <c:v>1048.213</c:v>
                </c:pt>
                <c:pt idx="5208">
                  <c:v>1030.5795000000001</c:v>
                </c:pt>
                <c:pt idx="5209">
                  <c:v>1022.1151</c:v>
                </c:pt>
                <c:pt idx="5210">
                  <c:v>1022.4589999999999</c:v>
                </c:pt>
                <c:pt idx="5211">
                  <c:v>1044.9960000000001</c:v>
                </c:pt>
                <c:pt idx="5212">
                  <c:v>1045.2365</c:v>
                </c:pt>
                <c:pt idx="5213">
                  <c:v>1267.3969999999999</c:v>
                </c:pt>
                <c:pt idx="5214">
                  <c:v>1396.9075</c:v>
                </c:pt>
                <c:pt idx="5215">
                  <c:v>1512.9884</c:v>
                </c:pt>
                <c:pt idx="5216">
                  <c:v>1519.4059</c:v>
                </c:pt>
                <c:pt idx="5217">
                  <c:v>1549.5681</c:v>
                </c:pt>
                <c:pt idx="5218">
                  <c:v>1537.0186000000001</c:v>
                </c:pt>
                <c:pt idx="5219">
                  <c:v>1548.8116</c:v>
                </c:pt>
                <c:pt idx="5220">
                  <c:v>1536.5171</c:v>
                </c:pt>
                <c:pt idx="5221">
                  <c:v>1490.2201</c:v>
                </c:pt>
                <c:pt idx="5222">
                  <c:v>1372.3115</c:v>
                </c:pt>
                <c:pt idx="5223">
                  <c:v>1320.3713</c:v>
                </c:pt>
                <c:pt idx="5224">
                  <c:v>1386.4791</c:v>
                </c:pt>
                <c:pt idx="5225">
                  <c:v>1385.0337</c:v>
                </c:pt>
                <c:pt idx="5226">
                  <c:v>1317.7869000000001</c:v>
                </c:pt>
                <c:pt idx="5227">
                  <c:v>1238.9358999999999</c:v>
                </c:pt>
                <c:pt idx="5228">
                  <c:v>1184.6995999999999</c:v>
                </c:pt>
                <c:pt idx="5229">
                  <c:v>1099.4602</c:v>
                </c:pt>
                <c:pt idx="5230">
                  <c:v>1052.4816000000001</c:v>
                </c:pt>
                <c:pt idx="5231">
                  <c:v>1019.8346</c:v>
                </c:pt>
                <c:pt idx="5232">
                  <c:v>997.22349999999994</c:v>
                </c:pt>
                <c:pt idx="5233">
                  <c:v>987.32910000000004</c:v>
                </c:pt>
                <c:pt idx="5234">
                  <c:v>1000.26294</c:v>
                </c:pt>
                <c:pt idx="5235">
                  <c:v>1023.9554000000001</c:v>
                </c:pt>
                <c:pt idx="5236">
                  <c:v>1040.8164999999999</c:v>
                </c:pt>
                <c:pt idx="5237">
                  <c:v>1225.96</c:v>
                </c:pt>
                <c:pt idx="5238">
                  <c:v>1332.8538000000001</c:v>
                </c:pt>
                <c:pt idx="5239">
                  <c:v>1431.3198</c:v>
                </c:pt>
                <c:pt idx="5240">
                  <c:v>1456.9055000000001</c:v>
                </c:pt>
                <c:pt idx="5241">
                  <c:v>1466.6651999999999</c:v>
                </c:pt>
                <c:pt idx="5242">
                  <c:v>1482.8652</c:v>
                </c:pt>
                <c:pt idx="5243">
                  <c:v>1490.0576000000001</c:v>
                </c:pt>
                <c:pt idx="5244">
                  <c:v>1468.1283000000001</c:v>
                </c:pt>
                <c:pt idx="5245">
                  <c:v>1436.4443000000001</c:v>
                </c:pt>
                <c:pt idx="5246">
                  <c:v>1321.211</c:v>
                </c:pt>
                <c:pt idx="5247">
                  <c:v>1299.1156000000001</c:v>
                </c:pt>
                <c:pt idx="5248">
                  <c:v>1349.5027</c:v>
                </c:pt>
                <c:pt idx="5249">
                  <c:v>1341.2253000000001</c:v>
                </c:pt>
                <c:pt idx="5250">
                  <c:v>1296.9386</c:v>
                </c:pt>
                <c:pt idx="5251">
                  <c:v>1272.2811999999999</c:v>
                </c:pt>
                <c:pt idx="5252">
                  <c:v>1196.2072000000001</c:v>
                </c:pt>
                <c:pt idx="5253">
                  <c:v>1139.6693</c:v>
                </c:pt>
                <c:pt idx="5254">
                  <c:v>1088.8369</c:v>
                </c:pt>
                <c:pt idx="5255">
                  <c:v>1054.2520999999999</c:v>
                </c:pt>
                <c:pt idx="5256">
                  <c:v>1023.92554</c:v>
                </c:pt>
                <c:pt idx="5257">
                  <c:v>1002.19867</c:v>
                </c:pt>
                <c:pt idx="5258">
                  <c:v>1017.9058</c:v>
                </c:pt>
                <c:pt idx="5259">
                  <c:v>1032.6545000000001</c:v>
                </c:pt>
                <c:pt idx="5260">
                  <c:v>1065.4434000000001</c:v>
                </c:pt>
                <c:pt idx="5261">
                  <c:v>1254.239</c:v>
                </c:pt>
                <c:pt idx="5262">
                  <c:v>1355.4550999999999</c:v>
                </c:pt>
                <c:pt idx="5263">
                  <c:v>1474.6215</c:v>
                </c:pt>
                <c:pt idx="5264">
                  <c:v>1534.2501999999999</c:v>
                </c:pt>
                <c:pt idx="5265">
                  <c:v>1560.078</c:v>
                </c:pt>
                <c:pt idx="5266">
                  <c:v>1563.0730000000001</c:v>
                </c:pt>
                <c:pt idx="5267">
                  <c:v>1577.585</c:v>
                </c:pt>
                <c:pt idx="5268">
                  <c:v>1556.5121999999999</c:v>
                </c:pt>
                <c:pt idx="5269">
                  <c:v>1505.3357000000001</c:v>
                </c:pt>
                <c:pt idx="5270">
                  <c:v>1373.0662</c:v>
                </c:pt>
                <c:pt idx="5271">
                  <c:v>1320.175</c:v>
                </c:pt>
                <c:pt idx="5272">
                  <c:v>1380.3743999999999</c:v>
                </c:pt>
                <c:pt idx="5273">
                  <c:v>1367.3096</c:v>
                </c:pt>
                <c:pt idx="5274">
                  <c:v>1349.0450000000001</c:v>
                </c:pt>
                <c:pt idx="5275">
                  <c:v>1316.5035</c:v>
                </c:pt>
                <c:pt idx="5276">
                  <c:v>1267.4933000000001</c:v>
                </c:pt>
                <c:pt idx="5277">
                  <c:v>1183.8335</c:v>
                </c:pt>
                <c:pt idx="5278">
                  <c:v>1137.1193000000001</c:v>
                </c:pt>
                <c:pt idx="5279">
                  <c:v>1107.1504</c:v>
                </c:pt>
                <c:pt idx="5280">
                  <c:v>1069.7710999999999</c:v>
                </c:pt>
                <c:pt idx="5281">
                  <c:v>1029.125</c:v>
                </c:pt>
                <c:pt idx="5282">
                  <c:v>1026.5621000000001</c:v>
                </c:pt>
                <c:pt idx="5283">
                  <c:v>1048.7354</c:v>
                </c:pt>
                <c:pt idx="5284">
                  <c:v>1062.2832000000001</c:v>
                </c:pt>
                <c:pt idx="5285">
                  <c:v>1269.2204999999999</c:v>
                </c:pt>
                <c:pt idx="5286">
                  <c:v>1394.3597</c:v>
                </c:pt>
                <c:pt idx="5287">
                  <c:v>1482.1994999999999</c:v>
                </c:pt>
                <c:pt idx="5288">
                  <c:v>1540.5487000000001</c:v>
                </c:pt>
                <c:pt idx="5289">
                  <c:v>1533.8770999999999</c:v>
                </c:pt>
                <c:pt idx="5290">
                  <c:v>1532.2882</c:v>
                </c:pt>
                <c:pt idx="5291">
                  <c:v>1540.6497999999999</c:v>
                </c:pt>
                <c:pt idx="5292">
                  <c:v>1518.7384999999999</c:v>
                </c:pt>
                <c:pt idx="5293">
                  <c:v>1487.1554000000001</c:v>
                </c:pt>
                <c:pt idx="5294">
                  <c:v>1369.8474000000001</c:v>
                </c:pt>
                <c:pt idx="5295">
                  <c:v>1308.4880000000001</c:v>
                </c:pt>
                <c:pt idx="5296">
                  <c:v>1378.6487</c:v>
                </c:pt>
                <c:pt idx="5297">
                  <c:v>1359.8418999999999</c:v>
                </c:pt>
                <c:pt idx="5298">
                  <c:v>1319.9381000000001</c:v>
                </c:pt>
                <c:pt idx="5299">
                  <c:v>1272.2229</c:v>
                </c:pt>
                <c:pt idx="5300">
                  <c:v>1229.4880000000001</c:v>
                </c:pt>
                <c:pt idx="5301">
                  <c:v>1171.5812000000001</c:v>
                </c:pt>
                <c:pt idx="5302">
                  <c:v>1134.5562</c:v>
                </c:pt>
                <c:pt idx="5303">
                  <c:v>1107.0206000000001</c:v>
                </c:pt>
                <c:pt idx="5304">
                  <c:v>1083.7876000000001</c:v>
                </c:pt>
                <c:pt idx="5305">
                  <c:v>1064.7905000000001</c:v>
                </c:pt>
                <c:pt idx="5306">
                  <c:v>1040.2411999999999</c:v>
                </c:pt>
                <c:pt idx="5307">
                  <c:v>1034.7689</c:v>
                </c:pt>
                <c:pt idx="5308">
                  <c:v>1030.2338999999999</c:v>
                </c:pt>
                <c:pt idx="5309">
                  <c:v>1146.2616</c:v>
                </c:pt>
                <c:pt idx="5310">
                  <c:v>1282.1396</c:v>
                </c:pt>
                <c:pt idx="5311">
                  <c:v>1351.2606000000001</c:v>
                </c:pt>
                <c:pt idx="5312">
                  <c:v>1383.7270000000001</c:v>
                </c:pt>
                <c:pt idx="5313">
                  <c:v>1368.4213999999999</c:v>
                </c:pt>
                <c:pt idx="5314">
                  <c:v>1367.5626</c:v>
                </c:pt>
                <c:pt idx="5315">
                  <c:v>1339.8092999999999</c:v>
                </c:pt>
                <c:pt idx="5316">
                  <c:v>1292.4546</c:v>
                </c:pt>
                <c:pt idx="5317">
                  <c:v>1271.6515999999999</c:v>
                </c:pt>
                <c:pt idx="5318">
                  <c:v>1271.491</c:v>
                </c:pt>
                <c:pt idx="5319">
                  <c:v>1263.9822999999999</c:v>
                </c:pt>
                <c:pt idx="5320">
                  <c:v>1346.6832999999999</c:v>
                </c:pt>
                <c:pt idx="5321">
                  <c:v>1341.0118</c:v>
                </c:pt>
                <c:pt idx="5322">
                  <c:v>1329.1866</c:v>
                </c:pt>
                <c:pt idx="5323">
                  <c:v>1268.3275000000001</c:v>
                </c:pt>
                <c:pt idx="5324">
                  <c:v>1232.3903</c:v>
                </c:pt>
                <c:pt idx="5325">
                  <c:v>1169.8253</c:v>
                </c:pt>
                <c:pt idx="5326">
                  <c:v>1130.4597000000001</c:v>
                </c:pt>
                <c:pt idx="5327">
                  <c:v>1103.8938000000001</c:v>
                </c:pt>
                <c:pt idx="5328">
                  <c:v>1090.8903</c:v>
                </c:pt>
                <c:pt idx="5329">
                  <c:v>1071.4123999999999</c:v>
                </c:pt>
                <c:pt idx="5330">
                  <c:v>1074.3134</c:v>
                </c:pt>
                <c:pt idx="5331">
                  <c:v>1056.989</c:v>
                </c:pt>
                <c:pt idx="5332">
                  <c:v>1029.0675000000001</c:v>
                </c:pt>
                <c:pt idx="5333">
                  <c:v>1061.0581999999999</c:v>
                </c:pt>
                <c:pt idx="5334">
                  <c:v>1085.0786000000001</c:v>
                </c:pt>
                <c:pt idx="5335">
                  <c:v>1144.2605000000001</c:v>
                </c:pt>
                <c:pt idx="5336">
                  <c:v>1218.7626</c:v>
                </c:pt>
                <c:pt idx="5337">
                  <c:v>1250.8932</c:v>
                </c:pt>
                <c:pt idx="5338">
                  <c:v>1269.6865</c:v>
                </c:pt>
                <c:pt idx="5339">
                  <c:v>1271.7008000000001</c:v>
                </c:pt>
                <c:pt idx="5340">
                  <c:v>1236.3679</c:v>
                </c:pt>
                <c:pt idx="5341">
                  <c:v>1211.7347</c:v>
                </c:pt>
                <c:pt idx="5342">
                  <c:v>1202.893</c:v>
                </c:pt>
                <c:pt idx="5343">
                  <c:v>1221.2932000000001</c:v>
                </c:pt>
                <c:pt idx="5344">
                  <c:v>1307.2940000000001</c:v>
                </c:pt>
                <c:pt idx="5345">
                  <c:v>1315.1505999999999</c:v>
                </c:pt>
                <c:pt idx="5346">
                  <c:v>1318.0096000000001</c:v>
                </c:pt>
                <c:pt idx="5347">
                  <c:v>1273.9294</c:v>
                </c:pt>
                <c:pt idx="5348">
                  <c:v>1235.4834000000001</c:v>
                </c:pt>
                <c:pt idx="5349">
                  <c:v>1138.3882000000001</c:v>
                </c:pt>
                <c:pt idx="5350">
                  <c:v>1090.1892</c:v>
                </c:pt>
                <c:pt idx="5351">
                  <c:v>1054.5780999999999</c:v>
                </c:pt>
                <c:pt idx="5352">
                  <c:v>1035.1256000000001</c:v>
                </c:pt>
                <c:pt idx="5353">
                  <c:v>1005.97424</c:v>
                </c:pt>
                <c:pt idx="5354">
                  <c:v>1017.39886</c:v>
                </c:pt>
                <c:pt idx="5355">
                  <c:v>1038.8667</c:v>
                </c:pt>
                <c:pt idx="5356">
                  <c:v>1073.8925999999999</c:v>
                </c:pt>
                <c:pt idx="5357">
                  <c:v>1289.0037</c:v>
                </c:pt>
                <c:pt idx="5358">
                  <c:v>1395.7588000000001</c:v>
                </c:pt>
                <c:pt idx="5359">
                  <c:v>1468.7982</c:v>
                </c:pt>
                <c:pt idx="5360">
                  <c:v>1514.874</c:v>
                </c:pt>
                <c:pt idx="5361">
                  <c:v>1563.8385000000001</c:v>
                </c:pt>
                <c:pt idx="5362">
                  <c:v>1573.4827</c:v>
                </c:pt>
                <c:pt idx="5363">
                  <c:v>1576.5415</c:v>
                </c:pt>
                <c:pt idx="5364">
                  <c:v>1547.4059999999999</c:v>
                </c:pt>
                <c:pt idx="5365">
                  <c:v>1502.2633000000001</c:v>
                </c:pt>
                <c:pt idx="5366">
                  <c:v>1396.6583000000001</c:v>
                </c:pt>
                <c:pt idx="5367">
                  <c:v>1329.8347000000001</c:v>
                </c:pt>
                <c:pt idx="5368">
                  <c:v>1387.6797999999999</c:v>
                </c:pt>
                <c:pt idx="5369">
                  <c:v>1350.1151</c:v>
                </c:pt>
                <c:pt idx="5370">
                  <c:v>1337.8828000000001</c:v>
                </c:pt>
                <c:pt idx="5371">
                  <c:v>1239.5852</c:v>
                </c:pt>
                <c:pt idx="5372">
                  <c:v>1197.5497</c:v>
                </c:pt>
                <c:pt idx="5373">
                  <c:v>1128.7603999999999</c:v>
                </c:pt>
                <c:pt idx="5374">
                  <c:v>1080.2285999999999</c:v>
                </c:pt>
                <c:pt idx="5375">
                  <c:v>1052.8702000000001</c:v>
                </c:pt>
                <c:pt idx="5376">
                  <c:v>1028.6251</c:v>
                </c:pt>
                <c:pt idx="5377">
                  <c:v>1013.4192</c:v>
                </c:pt>
                <c:pt idx="5378">
                  <c:v>1022.8896999999999</c:v>
                </c:pt>
                <c:pt idx="5379">
                  <c:v>1037.7361000000001</c:v>
                </c:pt>
                <c:pt idx="5380">
                  <c:v>1055.1315999999999</c:v>
                </c:pt>
                <c:pt idx="5381">
                  <c:v>1241.7176999999999</c:v>
                </c:pt>
                <c:pt idx="5382">
                  <c:v>1369.5308</c:v>
                </c:pt>
                <c:pt idx="5383">
                  <c:v>1437.8984</c:v>
                </c:pt>
                <c:pt idx="5384">
                  <c:v>1498.5824</c:v>
                </c:pt>
                <c:pt idx="5385">
                  <c:v>1513.9229</c:v>
                </c:pt>
                <c:pt idx="5386">
                  <c:v>1535.9353000000001</c:v>
                </c:pt>
                <c:pt idx="5387">
                  <c:v>1547.6926000000001</c:v>
                </c:pt>
                <c:pt idx="5388">
                  <c:v>1539.8032000000001</c:v>
                </c:pt>
                <c:pt idx="5389">
                  <c:v>1514.7611999999999</c:v>
                </c:pt>
                <c:pt idx="5390">
                  <c:v>1438.4126000000001</c:v>
                </c:pt>
                <c:pt idx="5391">
                  <c:v>1403.2203</c:v>
                </c:pt>
                <c:pt idx="5392">
                  <c:v>1461.8176000000001</c:v>
                </c:pt>
                <c:pt idx="5393">
                  <c:v>1370.7826</c:v>
                </c:pt>
                <c:pt idx="5394">
                  <c:v>1354.5079000000001</c:v>
                </c:pt>
                <c:pt idx="5395">
                  <c:v>1315.1466</c:v>
                </c:pt>
                <c:pt idx="5396">
                  <c:v>1268.7125000000001</c:v>
                </c:pt>
                <c:pt idx="5397">
                  <c:v>1208.2052000000001</c:v>
                </c:pt>
                <c:pt idx="5398">
                  <c:v>1124.4425000000001</c:v>
                </c:pt>
                <c:pt idx="5399">
                  <c:v>1076.9916000000001</c:v>
                </c:pt>
                <c:pt idx="5400">
                  <c:v>1046.8480999999999</c:v>
                </c:pt>
                <c:pt idx="5401">
                  <c:v>1031.1487999999999</c:v>
                </c:pt>
                <c:pt idx="5402">
                  <c:v>1033.29</c:v>
                </c:pt>
                <c:pt idx="5403">
                  <c:v>1053.9179999999999</c:v>
                </c:pt>
                <c:pt idx="5404">
                  <c:v>1075.8181</c:v>
                </c:pt>
                <c:pt idx="5405">
                  <c:v>1275.7351000000001</c:v>
                </c:pt>
                <c:pt idx="5406">
                  <c:v>1389.0613000000001</c:v>
                </c:pt>
                <c:pt idx="5407">
                  <c:v>1459.5582999999999</c:v>
                </c:pt>
                <c:pt idx="5408">
                  <c:v>1492.9822999999999</c:v>
                </c:pt>
                <c:pt idx="5409">
                  <c:v>1473.5681999999999</c:v>
                </c:pt>
                <c:pt idx="5410">
                  <c:v>1450.7487000000001</c:v>
                </c:pt>
                <c:pt idx="5411">
                  <c:v>1463.3152</c:v>
                </c:pt>
                <c:pt idx="5412">
                  <c:v>1430.5767000000001</c:v>
                </c:pt>
                <c:pt idx="5413">
                  <c:v>1368.8634</c:v>
                </c:pt>
                <c:pt idx="5414">
                  <c:v>1301.5245</c:v>
                </c:pt>
                <c:pt idx="5415">
                  <c:v>1236.7420999999999</c:v>
                </c:pt>
                <c:pt idx="5416">
                  <c:v>1284.7517</c:v>
                </c:pt>
                <c:pt idx="5417">
                  <c:v>1256.2447999999999</c:v>
                </c:pt>
                <c:pt idx="5418">
                  <c:v>1247.2344000000001</c:v>
                </c:pt>
                <c:pt idx="5419">
                  <c:v>1200.3461</c:v>
                </c:pt>
                <c:pt idx="5420">
                  <c:v>1150.1786999999999</c:v>
                </c:pt>
                <c:pt idx="5421">
                  <c:v>1079.5105000000001</c:v>
                </c:pt>
                <c:pt idx="5422">
                  <c:v>1045.748</c:v>
                </c:pt>
                <c:pt idx="5423">
                  <c:v>1024.9302</c:v>
                </c:pt>
                <c:pt idx="5424">
                  <c:v>1003.78613</c:v>
                </c:pt>
                <c:pt idx="5425">
                  <c:v>986.05870000000004</c:v>
                </c:pt>
                <c:pt idx="5426">
                  <c:v>998.48865000000001</c:v>
                </c:pt>
                <c:pt idx="5427">
                  <c:v>1023.6587500000001</c:v>
                </c:pt>
                <c:pt idx="5428">
                  <c:v>1046.8644999999999</c:v>
                </c:pt>
                <c:pt idx="5429">
                  <c:v>1231.1360999999999</c:v>
                </c:pt>
                <c:pt idx="5430">
                  <c:v>1341.9032999999999</c:v>
                </c:pt>
                <c:pt idx="5431">
                  <c:v>1425.6476</c:v>
                </c:pt>
                <c:pt idx="5432">
                  <c:v>1463.6582000000001</c:v>
                </c:pt>
                <c:pt idx="5433">
                  <c:v>1435.2135000000001</c:v>
                </c:pt>
                <c:pt idx="5434">
                  <c:v>1447.248</c:v>
                </c:pt>
                <c:pt idx="5435">
                  <c:v>1441.9674</c:v>
                </c:pt>
                <c:pt idx="5436">
                  <c:v>1430.3050000000001</c:v>
                </c:pt>
                <c:pt idx="5437">
                  <c:v>1381.6395</c:v>
                </c:pt>
                <c:pt idx="5438">
                  <c:v>1307.3407999999999</c:v>
                </c:pt>
                <c:pt idx="5439">
                  <c:v>1229.3726999999999</c:v>
                </c:pt>
                <c:pt idx="5440">
                  <c:v>1281.6193000000001</c:v>
                </c:pt>
                <c:pt idx="5441">
                  <c:v>1254.7094</c:v>
                </c:pt>
                <c:pt idx="5442">
                  <c:v>1224.4271000000001</c:v>
                </c:pt>
                <c:pt idx="5443">
                  <c:v>1175.9304</c:v>
                </c:pt>
                <c:pt idx="5444">
                  <c:v>1116.1674</c:v>
                </c:pt>
                <c:pt idx="5445">
                  <c:v>1060.2351000000001</c:v>
                </c:pt>
                <c:pt idx="5446">
                  <c:v>1022.1659</c:v>
                </c:pt>
                <c:pt idx="5447">
                  <c:v>993.22</c:v>
                </c:pt>
                <c:pt idx="5448">
                  <c:v>979.22220000000004</c:v>
                </c:pt>
                <c:pt idx="5449">
                  <c:v>946.19759999999997</c:v>
                </c:pt>
                <c:pt idx="5450">
                  <c:v>969.22173999999995</c:v>
                </c:pt>
                <c:pt idx="5451">
                  <c:v>992.52936</c:v>
                </c:pt>
                <c:pt idx="5452">
                  <c:v>1004.2652</c:v>
                </c:pt>
                <c:pt idx="5453">
                  <c:v>1166.6818000000001</c:v>
                </c:pt>
                <c:pt idx="5454">
                  <c:v>1271.9155000000001</c:v>
                </c:pt>
                <c:pt idx="5455">
                  <c:v>1383.6605999999999</c:v>
                </c:pt>
                <c:pt idx="5456">
                  <c:v>1408.0319999999999</c:v>
                </c:pt>
                <c:pt idx="5457">
                  <c:v>1425.0075999999999</c:v>
                </c:pt>
                <c:pt idx="5458">
                  <c:v>1451.3045999999999</c:v>
                </c:pt>
                <c:pt idx="5459">
                  <c:v>1452.3004000000001</c:v>
                </c:pt>
                <c:pt idx="5460">
                  <c:v>1460.2163</c:v>
                </c:pt>
                <c:pt idx="5461">
                  <c:v>1370.5204000000001</c:v>
                </c:pt>
                <c:pt idx="5462">
                  <c:v>1235.4735000000001</c:v>
                </c:pt>
                <c:pt idx="5463">
                  <c:v>1262.2059999999999</c:v>
                </c:pt>
                <c:pt idx="5464">
                  <c:v>1339.9244000000001</c:v>
                </c:pt>
                <c:pt idx="5465">
                  <c:v>1306.2797</c:v>
                </c:pt>
                <c:pt idx="5466">
                  <c:v>1248.3867</c:v>
                </c:pt>
                <c:pt idx="5467">
                  <c:v>1197.4396999999999</c:v>
                </c:pt>
                <c:pt idx="5468">
                  <c:v>1145.0381</c:v>
                </c:pt>
                <c:pt idx="5469">
                  <c:v>1074.866</c:v>
                </c:pt>
                <c:pt idx="5470">
                  <c:v>1042.9766</c:v>
                </c:pt>
                <c:pt idx="5471">
                  <c:v>1007.7586700000001</c:v>
                </c:pt>
                <c:pt idx="5472">
                  <c:v>985.85393999999997</c:v>
                </c:pt>
                <c:pt idx="5473">
                  <c:v>960.55679999999995</c:v>
                </c:pt>
                <c:pt idx="5474">
                  <c:v>958.93320000000006</c:v>
                </c:pt>
                <c:pt idx="5475">
                  <c:v>962.01850000000002</c:v>
                </c:pt>
                <c:pt idx="5476">
                  <c:v>956.84704999999997</c:v>
                </c:pt>
                <c:pt idx="5477">
                  <c:v>1079.42</c:v>
                </c:pt>
                <c:pt idx="5478">
                  <c:v>1150.4846</c:v>
                </c:pt>
                <c:pt idx="5479">
                  <c:v>1220.5326</c:v>
                </c:pt>
                <c:pt idx="5480">
                  <c:v>1265.0443</c:v>
                </c:pt>
                <c:pt idx="5481">
                  <c:v>1251.0114000000001</c:v>
                </c:pt>
                <c:pt idx="5482">
                  <c:v>1238.671</c:v>
                </c:pt>
                <c:pt idx="5483">
                  <c:v>1232.4054000000001</c:v>
                </c:pt>
                <c:pt idx="5484">
                  <c:v>1251.6365000000001</c:v>
                </c:pt>
                <c:pt idx="5485">
                  <c:v>1243.6287</c:v>
                </c:pt>
                <c:pt idx="5486">
                  <c:v>1217.1971000000001</c:v>
                </c:pt>
                <c:pt idx="5487">
                  <c:v>1209.3530000000001</c:v>
                </c:pt>
                <c:pt idx="5488">
                  <c:v>1301.2248999999999</c:v>
                </c:pt>
                <c:pt idx="5489">
                  <c:v>1264.1152</c:v>
                </c:pt>
                <c:pt idx="5490">
                  <c:v>1241.5776000000001</c:v>
                </c:pt>
                <c:pt idx="5491">
                  <c:v>1232.0320999999999</c:v>
                </c:pt>
                <c:pt idx="5492">
                  <c:v>1199.3267000000001</c:v>
                </c:pt>
                <c:pt idx="5493">
                  <c:v>1142.1836000000001</c:v>
                </c:pt>
                <c:pt idx="5494">
                  <c:v>1096.9580000000001</c:v>
                </c:pt>
                <c:pt idx="5495">
                  <c:v>1064.8314</c:v>
                </c:pt>
                <c:pt idx="5496">
                  <c:v>1035.4670000000001</c:v>
                </c:pt>
                <c:pt idx="5497">
                  <c:v>1015.96277</c:v>
                </c:pt>
                <c:pt idx="5498">
                  <c:v>1012.7458</c:v>
                </c:pt>
                <c:pt idx="5499">
                  <c:v>991.44029999999998</c:v>
                </c:pt>
                <c:pt idx="5500">
                  <c:v>952.20079999999996</c:v>
                </c:pt>
                <c:pt idx="5501">
                  <c:v>1001.153</c:v>
                </c:pt>
                <c:pt idx="5502">
                  <c:v>1022.51843</c:v>
                </c:pt>
                <c:pt idx="5503">
                  <c:v>1063.5944999999999</c:v>
                </c:pt>
                <c:pt idx="5504">
                  <c:v>1130.5381</c:v>
                </c:pt>
                <c:pt idx="5505">
                  <c:v>1163.5563</c:v>
                </c:pt>
                <c:pt idx="5506">
                  <c:v>1171.6472000000001</c:v>
                </c:pt>
                <c:pt idx="5507">
                  <c:v>1172.4215999999999</c:v>
                </c:pt>
                <c:pt idx="5508">
                  <c:v>1164.4565</c:v>
                </c:pt>
                <c:pt idx="5509">
                  <c:v>1143.8626999999999</c:v>
                </c:pt>
                <c:pt idx="5510">
                  <c:v>1153.3333</c:v>
                </c:pt>
                <c:pt idx="5511">
                  <c:v>1179.8662999999999</c:v>
                </c:pt>
                <c:pt idx="5512">
                  <c:v>1252.0361</c:v>
                </c:pt>
                <c:pt idx="5513">
                  <c:v>1258.3713</c:v>
                </c:pt>
                <c:pt idx="5514">
                  <c:v>1258.6652999999999</c:v>
                </c:pt>
                <c:pt idx="5515">
                  <c:v>1231.3391999999999</c:v>
                </c:pt>
                <c:pt idx="5516">
                  <c:v>1194.0496000000001</c:v>
                </c:pt>
                <c:pt idx="5517">
                  <c:v>1132.3575000000001</c:v>
                </c:pt>
                <c:pt idx="5518">
                  <c:v>1079.8207</c:v>
                </c:pt>
                <c:pt idx="5519">
                  <c:v>1042.1384</c:v>
                </c:pt>
                <c:pt idx="5520">
                  <c:v>1018.9891</c:v>
                </c:pt>
                <c:pt idx="5521">
                  <c:v>991.35159999999996</c:v>
                </c:pt>
                <c:pt idx="5522">
                  <c:v>993.53863999999999</c:v>
                </c:pt>
                <c:pt idx="5523">
                  <c:v>1035.0818999999999</c:v>
                </c:pt>
                <c:pt idx="5524">
                  <c:v>1052.0337</c:v>
                </c:pt>
                <c:pt idx="5525">
                  <c:v>1262.8025</c:v>
                </c:pt>
                <c:pt idx="5526">
                  <c:v>1390.029</c:v>
                </c:pt>
                <c:pt idx="5527">
                  <c:v>1484.194</c:v>
                </c:pt>
                <c:pt idx="5528">
                  <c:v>1539.5823</c:v>
                </c:pt>
                <c:pt idx="5529">
                  <c:v>1563.3345999999999</c:v>
                </c:pt>
                <c:pt idx="5530">
                  <c:v>1551.4028000000001</c:v>
                </c:pt>
                <c:pt idx="5531">
                  <c:v>1553.0956000000001</c:v>
                </c:pt>
                <c:pt idx="5532">
                  <c:v>1534.8783000000001</c:v>
                </c:pt>
                <c:pt idx="5533">
                  <c:v>1486.3628000000001</c:v>
                </c:pt>
                <c:pt idx="5534">
                  <c:v>1381.9583</c:v>
                </c:pt>
                <c:pt idx="5535">
                  <c:v>1287.6005</c:v>
                </c:pt>
                <c:pt idx="5536">
                  <c:v>1341.6498999999999</c:v>
                </c:pt>
                <c:pt idx="5537">
                  <c:v>1327.8287</c:v>
                </c:pt>
                <c:pt idx="5538">
                  <c:v>1287.9186999999999</c:v>
                </c:pt>
                <c:pt idx="5539">
                  <c:v>1239.8593000000001</c:v>
                </c:pt>
                <c:pt idx="5540">
                  <c:v>1175.5006000000001</c:v>
                </c:pt>
                <c:pt idx="5541">
                  <c:v>1108.9226000000001</c:v>
                </c:pt>
                <c:pt idx="5542">
                  <c:v>1058.4186999999999</c:v>
                </c:pt>
                <c:pt idx="5543">
                  <c:v>1024.7012</c:v>
                </c:pt>
                <c:pt idx="5544">
                  <c:v>1010.17566</c:v>
                </c:pt>
                <c:pt idx="5545">
                  <c:v>996.12145999999996</c:v>
                </c:pt>
                <c:pt idx="5546">
                  <c:v>1000.42236</c:v>
                </c:pt>
                <c:pt idx="5547">
                  <c:v>1041.8452</c:v>
                </c:pt>
                <c:pt idx="5548">
                  <c:v>1070.5061000000001</c:v>
                </c:pt>
                <c:pt idx="5549">
                  <c:v>1250.2965999999999</c:v>
                </c:pt>
                <c:pt idx="5550">
                  <c:v>1373.0219999999999</c:v>
                </c:pt>
                <c:pt idx="5551">
                  <c:v>1491.0675000000001</c:v>
                </c:pt>
                <c:pt idx="5552">
                  <c:v>1511.9299000000001</c:v>
                </c:pt>
                <c:pt idx="5553">
                  <c:v>1531.7501999999999</c:v>
                </c:pt>
                <c:pt idx="5554">
                  <c:v>1492.5361</c:v>
                </c:pt>
                <c:pt idx="5555">
                  <c:v>1511.1327000000001</c:v>
                </c:pt>
                <c:pt idx="5556">
                  <c:v>1474.3049000000001</c:v>
                </c:pt>
                <c:pt idx="5557">
                  <c:v>1426.6664000000001</c:v>
                </c:pt>
                <c:pt idx="5558">
                  <c:v>1351.3852999999999</c:v>
                </c:pt>
                <c:pt idx="5559">
                  <c:v>1295.4983</c:v>
                </c:pt>
                <c:pt idx="5560">
                  <c:v>1351.6584</c:v>
                </c:pt>
                <c:pt idx="5561">
                  <c:v>1344.2563</c:v>
                </c:pt>
                <c:pt idx="5562">
                  <c:v>1322.4058</c:v>
                </c:pt>
                <c:pt idx="5563">
                  <c:v>1271.316</c:v>
                </c:pt>
                <c:pt idx="5564">
                  <c:v>1206.5456999999999</c:v>
                </c:pt>
                <c:pt idx="5565">
                  <c:v>1136.5884000000001</c:v>
                </c:pt>
                <c:pt idx="5566">
                  <c:v>1087.2727</c:v>
                </c:pt>
                <c:pt idx="5567">
                  <c:v>1061.8231000000001</c:v>
                </c:pt>
                <c:pt idx="5568">
                  <c:v>1048.9558</c:v>
                </c:pt>
                <c:pt idx="5569">
                  <c:v>1033.7546</c:v>
                </c:pt>
                <c:pt idx="5570">
                  <c:v>1022.7162499999999</c:v>
                </c:pt>
                <c:pt idx="5571">
                  <c:v>1053.5934</c:v>
                </c:pt>
                <c:pt idx="5572">
                  <c:v>1074.5554999999999</c:v>
                </c:pt>
                <c:pt idx="5573">
                  <c:v>1263.9447</c:v>
                </c:pt>
                <c:pt idx="5574">
                  <c:v>1394.8882000000001</c:v>
                </c:pt>
                <c:pt idx="5575">
                  <c:v>1486.5895</c:v>
                </c:pt>
                <c:pt idx="5576">
                  <c:v>1523.9674</c:v>
                </c:pt>
                <c:pt idx="5577">
                  <c:v>1547.4926</c:v>
                </c:pt>
                <c:pt idx="5578">
                  <c:v>1562.9187999999999</c:v>
                </c:pt>
                <c:pt idx="5579">
                  <c:v>1559.0248999999999</c:v>
                </c:pt>
                <c:pt idx="5580">
                  <c:v>1511.6935000000001</c:v>
                </c:pt>
                <c:pt idx="5581">
                  <c:v>1471.5887</c:v>
                </c:pt>
                <c:pt idx="5582">
                  <c:v>1375.7313999999999</c:v>
                </c:pt>
                <c:pt idx="5583">
                  <c:v>1317.3353</c:v>
                </c:pt>
                <c:pt idx="5584">
                  <c:v>1379.2233000000001</c:v>
                </c:pt>
                <c:pt idx="5585">
                  <c:v>1366.3973000000001</c:v>
                </c:pt>
                <c:pt idx="5586">
                  <c:v>1346.8851</c:v>
                </c:pt>
                <c:pt idx="5587">
                  <c:v>1307.8098</c:v>
                </c:pt>
                <c:pt idx="5588">
                  <c:v>1249.1931999999999</c:v>
                </c:pt>
                <c:pt idx="5589">
                  <c:v>1153.7919999999999</c:v>
                </c:pt>
                <c:pt idx="5590">
                  <c:v>1102.9519</c:v>
                </c:pt>
                <c:pt idx="5591">
                  <c:v>1071.2325000000001</c:v>
                </c:pt>
                <c:pt idx="5592">
                  <c:v>1042.8837000000001</c:v>
                </c:pt>
                <c:pt idx="5593">
                  <c:v>1018.6047</c:v>
                </c:pt>
                <c:pt idx="5594">
                  <c:v>1032.1135999999999</c:v>
                </c:pt>
                <c:pt idx="5595">
                  <c:v>1045.4313999999999</c:v>
                </c:pt>
                <c:pt idx="5596">
                  <c:v>1065.4637</c:v>
                </c:pt>
                <c:pt idx="5597">
                  <c:v>1260.5536999999999</c:v>
                </c:pt>
                <c:pt idx="5598">
                  <c:v>1344.1343999999999</c:v>
                </c:pt>
                <c:pt idx="5599">
                  <c:v>1449.8202000000001</c:v>
                </c:pt>
                <c:pt idx="5600">
                  <c:v>1542.1410000000001</c:v>
                </c:pt>
                <c:pt idx="5601">
                  <c:v>1562.5139999999999</c:v>
                </c:pt>
                <c:pt idx="5602">
                  <c:v>1563.2403999999999</c:v>
                </c:pt>
                <c:pt idx="5603">
                  <c:v>1578.5487000000001</c:v>
                </c:pt>
                <c:pt idx="5604">
                  <c:v>1568.7909</c:v>
                </c:pt>
                <c:pt idx="5605">
                  <c:v>1505.8112000000001</c:v>
                </c:pt>
                <c:pt idx="5606">
                  <c:v>1407.3019999999999</c:v>
                </c:pt>
                <c:pt idx="5607">
                  <c:v>1351.0378000000001</c:v>
                </c:pt>
                <c:pt idx="5608">
                  <c:v>1414.8290999999999</c:v>
                </c:pt>
                <c:pt idx="5609">
                  <c:v>1404.3433</c:v>
                </c:pt>
                <c:pt idx="5610">
                  <c:v>1383.1364000000001</c:v>
                </c:pt>
                <c:pt idx="5611">
                  <c:v>1327.6375</c:v>
                </c:pt>
                <c:pt idx="5612">
                  <c:v>1246.9806000000001</c:v>
                </c:pt>
                <c:pt idx="5613">
                  <c:v>1172.3036999999999</c:v>
                </c:pt>
                <c:pt idx="5614">
                  <c:v>1105.5527</c:v>
                </c:pt>
                <c:pt idx="5615">
                  <c:v>1070.3308</c:v>
                </c:pt>
                <c:pt idx="5616">
                  <c:v>1043.6838</c:v>
                </c:pt>
                <c:pt idx="5617">
                  <c:v>1020.8288</c:v>
                </c:pt>
                <c:pt idx="5618">
                  <c:v>1026.6543999999999</c:v>
                </c:pt>
                <c:pt idx="5619">
                  <c:v>1050.2003</c:v>
                </c:pt>
                <c:pt idx="5620">
                  <c:v>1062.365</c:v>
                </c:pt>
                <c:pt idx="5621">
                  <c:v>1243.9413999999999</c:v>
                </c:pt>
                <c:pt idx="5622">
                  <c:v>1368.7648999999999</c:v>
                </c:pt>
                <c:pt idx="5623">
                  <c:v>1452.8223</c:v>
                </c:pt>
                <c:pt idx="5624">
                  <c:v>1520.3033</c:v>
                </c:pt>
                <c:pt idx="5625">
                  <c:v>1527.3925999999999</c:v>
                </c:pt>
                <c:pt idx="5626">
                  <c:v>1529.5409</c:v>
                </c:pt>
                <c:pt idx="5627">
                  <c:v>1514.0724</c:v>
                </c:pt>
                <c:pt idx="5628">
                  <c:v>1465.1013</c:v>
                </c:pt>
                <c:pt idx="5629">
                  <c:v>1417.6682000000001</c:v>
                </c:pt>
                <c:pt idx="5630">
                  <c:v>1357.1516999999999</c:v>
                </c:pt>
                <c:pt idx="5631">
                  <c:v>1302.4436000000001</c:v>
                </c:pt>
                <c:pt idx="5632">
                  <c:v>1376.0242000000001</c:v>
                </c:pt>
                <c:pt idx="5633">
                  <c:v>1384.5301999999999</c:v>
                </c:pt>
                <c:pt idx="5634">
                  <c:v>1336.9342999999999</c:v>
                </c:pt>
                <c:pt idx="5635">
                  <c:v>1309.9541999999999</c:v>
                </c:pt>
                <c:pt idx="5636">
                  <c:v>1265.6964</c:v>
                </c:pt>
                <c:pt idx="5637">
                  <c:v>1199.4819</c:v>
                </c:pt>
                <c:pt idx="5638">
                  <c:v>1167.1706999999999</c:v>
                </c:pt>
                <c:pt idx="5639">
                  <c:v>1134.6057000000001</c:v>
                </c:pt>
                <c:pt idx="5640">
                  <c:v>1095.1202000000001</c:v>
                </c:pt>
                <c:pt idx="5641">
                  <c:v>1082.2855</c:v>
                </c:pt>
                <c:pt idx="5642">
                  <c:v>1068.1840999999999</c:v>
                </c:pt>
                <c:pt idx="5643">
                  <c:v>1061.9783</c:v>
                </c:pt>
                <c:pt idx="5644">
                  <c:v>1041.9838999999999</c:v>
                </c:pt>
                <c:pt idx="5645">
                  <c:v>1164.5922</c:v>
                </c:pt>
                <c:pt idx="5646">
                  <c:v>1292.3322000000001</c:v>
                </c:pt>
                <c:pt idx="5647">
                  <c:v>1355.1892</c:v>
                </c:pt>
                <c:pt idx="5648">
                  <c:v>1383.7086999999999</c:v>
                </c:pt>
                <c:pt idx="5649">
                  <c:v>1370.3466000000001</c:v>
                </c:pt>
                <c:pt idx="5650">
                  <c:v>1365.6532</c:v>
                </c:pt>
                <c:pt idx="5651">
                  <c:v>1335.0677000000001</c:v>
                </c:pt>
                <c:pt idx="5652">
                  <c:v>1303.3248000000001</c:v>
                </c:pt>
                <c:pt idx="5653">
                  <c:v>1275.5128</c:v>
                </c:pt>
                <c:pt idx="5654">
                  <c:v>1245.3273999999999</c:v>
                </c:pt>
                <c:pt idx="5655">
                  <c:v>1232.9564</c:v>
                </c:pt>
                <c:pt idx="5656">
                  <c:v>1287.3923</c:v>
                </c:pt>
                <c:pt idx="5657">
                  <c:v>1291.6592000000001</c:v>
                </c:pt>
                <c:pt idx="5658">
                  <c:v>1269.0931</c:v>
                </c:pt>
                <c:pt idx="5659">
                  <c:v>1225.4384</c:v>
                </c:pt>
                <c:pt idx="5660">
                  <c:v>1179.2599</c:v>
                </c:pt>
                <c:pt idx="5661">
                  <c:v>1117.8859</c:v>
                </c:pt>
                <c:pt idx="5662">
                  <c:v>1080.5450000000001</c:v>
                </c:pt>
                <c:pt idx="5663">
                  <c:v>1047.5791999999999</c:v>
                </c:pt>
                <c:pt idx="5664">
                  <c:v>1029.8268</c:v>
                </c:pt>
                <c:pt idx="5665">
                  <c:v>1020.06934</c:v>
                </c:pt>
                <c:pt idx="5666">
                  <c:v>1006.32465</c:v>
                </c:pt>
                <c:pt idx="5667">
                  <c:v>1002.9043</c:v>
                </c:pt>
                <c:pt idx="5668">
                  <c:v>979.77419999999995</c:v>
                </c:pt>
                <c:pt idx="5669">
                  <c:v>1017.5189</c:v>
                </c:pt>
                <c:pt idx="5670">
                  <c:v>1051.4757999999999</c:v>
                </c:pt>
                <c:pt idx="5671">
                  <c:v>1104.1421</c:v>
                </c:pt>
                <c:pt idx="5672">
                  <c:v>1156.1151</c:v>
                </c:pt>
                <c:pt idx="5673">
                  <c:v>1200.7030999999999</c:v>
                </c:pt>
                <c:pt idx="5674">
                  <c:v>1216.2865999999999</c:v>
                </c:pt>
                <c:pt idx="5675">
                  <c:v>1210.0037</c:v>
                </c:pt>
                <c:pt idx="5676">
                  <c:v>1206.0536</c:v>
                </c:pt>
                <c:pt idx="5677">
                  <c:v>1180.5552</c:v>
                </c:pt>
                <c:pt idx="5678">
                  <c:v>1177.7005999999999</c:v>
                </c:pt>
                <c:pt idx="5679">
                  <c:v>1191.9505999999999</c:v>
                </c:pt>
                <c:pt idx="5680">
                  <c:v>1244.3407</c:v>
                </c:pt>
                <c:pt idx="5681">
                  <c:v>1244.8248000000001</c:v>
                </c:pt>
                <c:pt idx="5682">
                  <c:v>1253.9493</c:v>
                </c:pt>
                <c:pt idx="5683">
                  <c:v>1204.4855</c:v>
                </c:pt>
                <c:pt idx="5684">
                  <c:v>1168.3547000000001</c:v>
                </c:pt>
                <c:pt idx="5685">
                  <c:v>1106.8716999999999</c:v>
                </c:pt>
                <c:pt idx="5686">
                  <c:v>1059.4448</c:v>
                </c:pt>
                <c:pt idx="5687">
                  <c:v>1024.729</c:v>
                </c:pt>
                <c:pt idx="5688">
                  <c:v>1005.77155</c:v>
                </c:pt>
                <c:pt idx="5689">
                  <c:v>988.41943000000003</c:v>
                </c:pt>
                <c:pt idx="5690">
                  <c:v>989.25139999999999</c:v>
                </c:pt>
                <c:pt idx="5691">
                  <c:v>1023.2114</c:v>
                </c:pt>
                <c:pt idx="5692">
                  <c:v>1048.6760999999999</c:v>
                </c:pt>
                <c:pt idx="5693">
                  <c:v>1262.7755999999999</c:v>
                </c:pt>
                <c:pt idx="5694">
                  <c:v>1383.1588999999999</c:v>
                </c:pt>
                <c:pt idx="5695">
                  <c:v>1476.2461000000001</c:v>
                </c:pt>
                <c:pt idx="5696">
                  <c:v>1523.1583000000001</c:v>
                </c:pt>
                <c:pt idx="5697">
                  <c:v>1548.3695</c:v>
                </c:pt>
                <c:pt idx="5698">
                  <c:v>1554.3457000000001</c:v>
                </c:pt>
                <c:pt idx="5699">
                  <c:v>1561.0166999999999</c:v>
                </c:pt>
                <c:pt idx="5700">
                  <c:v>1559.9659999999999</c:v>
                </c:pt>
                <c:pt idx="5701">
                  <c:v>1500.8624</c:v>
                </c:pt>
                <c:pt idx="5702">
                  <c:v>1395.5814</c:v>
                </c:pt>
                <c:pt idx="5703">
                  <c:v>1326.0587</c:v>
                </c:pt>
                <c:pt idx="5704">
                  <c:v>1400.3785</c:v>
                </c:pt>
                <c:pt idx="5705">
                  <c:v>1374.64</c:v>
                </c:pt>
                <c:pt idx="5706">
                  <c:v>1350.6505</c:v>
                </c:pt>
                <c:pt idx="5707">
                  <c:v>1294.9885999999999</c:v>
                </c:pt>
                <c:pt idx="5708">
                  <c:v>1244.9413999999999</c:v>
                </c:pt>
                <c:pt idx="5709">
                  <c:v>1184.133</c:v>
                </c:pt>
                <c:pt idx="5710">
                  <c:v>1130.3371999999999</c:v>
                </c:pt>
                <c:pt idx="5711">
                  <c:v>1096.8901000000001</c:v>
                </c:pt>
                <c:pt idx="5712">
                  <c:v>1071.2085</c:v>
                </c:pt>
                <c:pt idx="5713">
                  <c:v>1055.0524</c:v>
                </c:pt>
                <c:pt idx="5714">
                  <c:v>1058.3331000000001</c:v>
                </c:pt>
                <c:pt idx="5715">
                  <c:v>1075.4012</c:v>
                </c:pt>
                <c:pt idx="5716">
                  <c:v>1091.3442</c:v>
                </c:pt>
                <c:pt idx="5717">
                  <c:v>1293.6323</c:v>
                </c:pt>
                <c:pt idx="5718">
                  <c:v>1412.992</c:v>
                </c:pt>
                <c:pt idx="5719">
                  <c:v>1514.4373000000001</c:v>
                </c:pt>
                <c:pt idx="5720">
                  <c:v>1565.0505000000001</c:v>
                </c:pt>
                <c:pt idx="5721">
                  <c:v>1576.4612999999999</c:v>
                </c:pt>
                <c:pt idx="5722">
                  <c:v>1577.7081000000001</c:v>
                </c:pt>
                <c:pt idx="5723">
                  <c:v>1597.0971999999999</c:v>
                </c:pt>
                <c:pt idx="5724">
                  <c:v>1581.0581999999999</c:v>
                </c:pt>
                <c:pt idx="5725">
                  <c:v>1524.5755999999999</c:v>
                </c:pt>
                <c:pt idx="5726">
                  <c:v>1407.5940000000001</c:v>
                </c:pt>
                <c:pt idx="5727">
                  <c:v>1346.9490000000001</c:v>
                </c:pt>
                <c:pt idx="5728">
                  <c:v>1410.45</c:v>
                </c:pt>
                <c:pt idx="5729">
                  <c:v>1402.0178000000001</c:v>
                </c:pt>
                <c:pt idx="5730">
                  <c:v>1389.7434000000001</c:v>
                </c:pt>
                <c:pt idx="5731">
                  <c:v>1354.4996000000001</c:v>
                </c:pt>
                <c:pt idx="5732">
                  <c:v>1282.6342999999999</c:v>
                </c:pt>
                <c:pt idx="5733">
                  <c:v>1211.7953</c:v>
                </c:pt>
                <c:pt idx="5734">
                  <c:v>1155.8495</c:v>
                </c:pt>
                <c:pt idx="5735">
                  <c:v>1098.5998999999999</c:v>
                </c:pt>
                <c:pt idx="5736">
                  <c:v>1062.6110000000001</c:v>
                </c:pt>
                <c:pt idx="5737">
                  <c:v>1040.7333000000001</c:v>
                </c:pt>
                <c:pt idx="5738">
                  <c:v>1055.3569</c:v>
                </c:pt>
                <c:pt idx="5739">
                  <c:v>1070.2850000000001</c:v>
                </c:pt>
                <c:pt idx="5740">
                  <c:v>1084.1901</c:v>
                </c:pt>
                <c:pt idx="5741">
                  <c:v>1291.8896</c:v>
                </c:pt>
                <c:pt idx="5742">
                  <c:v>1394.1467</c:v>
                </c:pt>
                <c:pt idx="5743">
                  <c:v>1479.2233000000001</c:v>
                </c:pt>
                <c:pt idx="5744">
                  <c:v>1477.7806</c:v>
                </c:pt>
                <c:pt idx="5745">
                  <c:v>1471.0338999999999</c:v>
                </c:pt>
                <c:pt idx="5746">
                  <c:v>1490.6101000000001</c:v>
                </c:pt>
                <c:pt idx="5747">
                  <c:v>1510.6655000000001</c:v>
                </c:pt>
                <c:pt idx="5748">
                  <c:v>1497.1342999999999</c:v>
                </c:pt>
                <c:pt idx="5749">
                  <c:v>1450.4639999999999</c:v>
                </c:pt>
                <c:pt idx="5750">
                  <c:v>1367.5687</c:v>
                </c:pt>
                <c:pt idx="5751">
                  <c:v>1309.1765</c:v>
                </c:pt>
                <c:pt idx="5752">
                  <c:v>1363.7483999999999</c:v>
                </c:pt>
                <c:pt idx="5753">
                  <c:v>1330.2229</c:v>
                </c:pt>
                <c:pt idx="5754">
                  <c:v>1336.7052000000001</c:v>
                </c:pt>
                <c:pt idx="5755">
                  <c:v>1322.3472999999999</c:v>
                </c:pt>
                <c:pt idx="5756">
                  <c:v>1169.0137999999999</c:v>
                </c:pt>
                <c:pt idx="5757">
                  <c:v>1094.6387999999999</c:v>
                </c:pt>
                <c:pt idx="5758">
                  <c:v>1050.3439000000001</c:v>
                </c:pt>
                <c:pt idx="5759">
                  <c:v>1022.66547</c:v>
                </c:pt>
                <c:pt idx="5760">
                  <c:v>1006.6568</c:v>
                </c:pt>
                <c:pt idx="5761">
                  <c:v>984.70709999999997</c:v>
                </c:pt>
                <c:pt idx="5762">
                  <c:v>1005.8307</c:v>
                </c:pt>
                <c:pt idx="5763">
                  <c:v>1032.4878000000001</c:v>
                </c:pt>
                <c:pt idx="5764">
                  <c:v>1072.8021000000001</c:v>
                </c:pt>
                <c:pt idx="5765">
                  <c:v>1234.2302999999999</c:v>
                </c:pt>
                <c:pt idx="5766">
                  <c:v>1319.7874999999999</c:v>
                </c:pt>
                <c:pt idx="5767">
                  <c:v>1425.2867000000001</c:v>
                </c:pt>
                <c:pt idx="5768">
                  <c:v>1459.7302999999999</c:v>
                </c:pt>
                <c:pt idx="5769">
                  <c:v>1450.6586</c:v>
                </c:pt>
                <c:pt idx="5770">
                  <c:v>1462.0217</c:v>
                </c:pt>
                <c:pt idx="5771">
                  <c:v>1482.933</c:v>
                </c:pt>
                <c:pt idx="5772">
                  <c:v>1481.0581999999999</c:v>
                </c:pt>
                <c:pt idx="5773">
                  <c:v>1419.2345</c:v>
                </c:pt>
                <c:pt idx="5774">
                  <c:v>1346.7028</c:v>
                </c:pt>
                <c:pt idx="5775">
                  <c:v>1287.6737000000001</c:v>
                </c:pt>
                <c:pt idx="5776">
                  <c:v>1338.9458999999999</c:v>
                </c:pt>
                <c:pt idx="5777">
                  <c:v>1312.1183000000001</c:v>
                </c:pt>
                <c:pt idx="5778">
                  <c:v>1270.9874</c:v>
                </c:pt>
                <c:pt idx="5779">
                  <c:v>1226.6729</c:v>
                </c:pt>
                <c:pt idx="5780">
                  <c:v>1175.7532000000001</c:v>
                </c:pt>
                <c:pt idx="5781">
                  <c:v>1125.0349000000001</c:v>
                </c:pt>
                <c:pt idx="5782">
                  <c:v>1098.5558000000001</c:v>
                </c:pt>
                <c:pt idx="5783">
                  <c:v>1058.5393999999999</c:v>
                </c:pt>
                <c:pt idx="5784">
                  <c:v>1037.5563</c:v>
                </c:pt>
                <c:pt idx="5785">
                  <c:v>1018.8077</c:v>
                </c:pt>
                <c:pt idx="5786">
                  <c:v>1020.44965</c:v>
                </c:pt>
                <c:pt idx="5787">
                  <c:v>1039.9154000000001</c:v>
                </c:pt>
                <c:pt idx="5788">
                  <c:v>1053.2876000000001</c:v>
                </c:pt>
                <c:pt idx="5789">
                  <c:v>1228.6758</c:v>
                </c:pt>
                <c:pt idx="5790">
                  <c:v>1350.0431000000001</c:v>
                </c:pt>
                <c:pt idx="5791">
                  <c:v>1451.8616999999999</c:v>
                </c:pt>
                <c:pt idx="5792">
                  <c:v>1510.307</c:v>
                </c:pt>
                <c:pt idx="5793">
                  <c:v>1532.6727000000001</c:v>
                </c:pt>
                <c:pt idx="5794">
                  <c:v>1535.8588999999999</c:v>
                </c:pt>
                <c:pt idx="5795">
                  <c:v>1546.8371999999999</c:v>
                </c:pt>
                <c:pt idx="5796">
                  <c:v>1530.8109999999999</c:v>
                </c:pt>
                <c:pt idx="5797">
                  <c:v>1461.8148000000001</c:v>
                </c:pt>
                <c:pt idx="5798">
                  <c:v>1341.7963999999999</c:v>
                </c:pt>
                <c:pt idx="5799">
                  <c:v>1272.5353</c:v>
                </c:pt>
                <c:pt idx="5800">
                  <c:v>1339.9176</c:v>
                </c:pt>
                <c:pt idx="5801">
                  <c:v>1336.0786000000001</c:v>
                </c:pt>
                <c:pt idx="5802">
                  <c:v>1296.4586999999999</c:v>
                </c:pt>
                <c:pt idx="5803">
                  <c:v>1260.7274</c:v>
                </c:pt>
                <c:pt idx="5804">
                  <c:v>1209.5818999999999</c:v>
                </c:pt>
                <c:pt idx="5805">
                  <c:v>1151.3925999999999</c:v>
                </c:pt>
                <c:pt idx="5806">
                  <c:v>1099.7240999999999</c:v>
                </c:pt>
                <c:pt idx="5807">
                  <c:v>1060.9114999999999</c:v>
                </c:pt>
                <c:pt idx="5808">
                  <c:v>1038.078</c:v>
                </c:pt>
                <c:pt idx="5809">
                  <c:v>1030.6320000000001</c:v>
                </c:pt>
                <c:pt idx="5810">
                  <c:v>1018.79913</c:v>
                </c:pt>
                <c:pt idx="5811">
                  <c:v>1016.9583</c:v>
                </c:pt>
                <c:pt idx="5812">
                  <c:v>1008.7916</c:v>
                </c:pt>
                <c:pt idx="5813">
                  <c:v>1122.6179</c:v>
                </c:pt>
                <c:pt idx="5814">
                  <c:v>1236.1353999999999</c:v>
                </c:pt>
                <c:pt idx="5815">
                  <c:v>1328.1098999999999</c:v>
                </c:pt>
                <c:pt idx="5816">
                  <c:v>1349.0588</c:v>
                </c:pt>
                <c:pt idx="5817">
                  <c:v>1354.2112999999999</c:v>
                </c:pt>
                <c:pt idx="5818">
                  <c:v>1329.2704000000001</c:v>
                </c:pt>
                <c:pt idx="5819">
                  <c:v>1311.0154</c:v>
                </c:pt>
                <c:pt idx="5820">
                  <c:v>1315.0130999999999</c:v>
                </c:pt>
                <c:pt idx="5821">
                  <c:v>1273.3742999999999</c:v>
                </c:pt>
                <c:pt idx="5822">
                  <c:v>1263.4928</c:v>
                </c:pt>
                <c:pt idx="5823">
                  <c:v>1264.9299000000001</c:v>
                </c:pt>
                <c:pt idx="5824">
                  <c:v>1348.8181</c:v>
                </c:pt>
                <c:pt idx="5825">
                  <c:v>1339.1049</c:v>
                </c:pt>
                <c:pt idx="5826">
                  <c:v>1311.0361</c:v>
                </c:pt>
                <c:pt idx="5827">
                  <c:v>1270.9398000000001</c:v>
                </c:pt>
                <c:pt idx="5828">
                  <c:v>1232.9137000000001</c:v>
                </c:pt>
                <c:pt idx="5829">
                  <c:v>1171.742</c:v>
                </c:pt>
                <c:pt idx="5830">
                  <c:v>1121.7714000000001</c:v>
                </c:pt>
                <c:pt idx="5831">
                  <c:v>1099.5786000000001</c:v>
                </c:pt>
                <c:pt idx="5832">
                  <c:v>1076.2563</c:v>
                </c:pt>
                <c:pt idx="5833">
                  <c:v>1067.0614</c:v>
                </c:pt>
                <c:pt idx="5834">
                  <c:v>1063.3768</c:v>
                </c:pt>
                <c:pt idx="5835">
                  <c:v>1048.1858999999999</c:v>
                </c:pt>
                <c:pt idx="5836">
                  <c:v>1008.8991</c:v>
                </c:pt>
                <c:pt idx="5837">
                  <c:v>1051.0437999999999</c:v>
                </c:pt>
                <c:pt idx="5838">
                  <c:v>1084.7949000000001</c:v>
                </c:pt>
                <c:pt idx="5839">
                  <c:v>1126.3386</c:v>
                </c:pt>
                <c:pt idx="5840">
                  <c:v>1176.0343</c:v>
                </c:pt>
                <c:pt idx="5841">
                  <c:v>1213.0364</c:v>
                </c:pt>
                <c:pt idx="5842">
                  <c:v>1223.2188000000001</c:v>
                </c:pt>
                <c:pt idx="5843">
                  <c:v>1221.8931</c:v>
                </c:pt>
                <c:pt idx="5844">
                  <c:v>1203.7352000000001</c:v>
                </c:pt>
                <c:pt idx="5845">
                  <c:v>1191.5425</c:v>
                </c:pt>
                <c:pt idx="5846">
                  <c:v>1193.5708</c:v>
                </c:pt>
                <c:pt idx="5847">
                  <c:v>1202.7048</c:v>
                </c:pt>
                <c:pt idx="5848">
                  <c:v>1278.2401</c:v>
                </c:pt>
                <c:pt idx="5849">
                  <c:v>1285.7021</c:v>
                </c:pt>
                <c:pt idx="5850">
                  <c:v>1277.4446</c:v>
                </c:pt>
                <c:pt idx="5851">
                  <c:v>1228.5830000000001</c:v>
                </c:pt>
                <c:pt idx="5852">
                  <c:v>1195.9172000000001</c:v>
                </c:pt>
                <c:pt idx="5853">
                  <c:v>1120.3784000000001</c:v>
                </c:pt>
                <c:pt idx="5854">
                  <c:v>1073.1116999999999</c:v>
                </c:pt>
                <c:pt idx="5855">
                  <c:v>1046.5743</c:v>
                </c:pt>
                <c:pt idx="5856">
                  <c:v>1011.95685</c:v>
                </c:pt>
                <c:pt idx="5857">
                  <c:v>1001.0502300000001</c:v>
                </c:pt>
                <c:pt idx="5858">
                  <c:v>1007.11536</c:v>
                </c:pt>
                <c:pt idx="5859">
                  <c:v>1038.2192</c:v>
                </c:pt>
                <c:pt idx="5860">
                  <c:v>1058.8285000000001</c:v>
                </c:pt>
                <c:pt idx="5861">
                  <c:v>1282.3924999999999</c:v>
                </c:pt>
                <c:pt idx="5862">
                  <c:v>1401.0714</c:v>
                </c:pt>
                <c:pt idx="5863">
                  <c:v>1472.1898000000001</c:v>
                </c:pt>
                <c:pt idx="5864">
                  <c:v>1542.1713</c:v>
                </c:pt>
                <c:pt idx="5865">
                  <c:v>1564.0062</c:v>
                </c:pt>
                <c:pt idx="5866">
                  <c:v>1550.0536999999999</c:v>
                </c:pt>
                <c:pt idx="5867">
                  <c:v>1557.3407</c:v>
                </c:pt>
                <c:pt idx="5868">
                  <c:v>1550.8425</c:v>
                </c:pt>
                <c:pt idx="5869">
                  <c:v>1509.3119999999999</c:v>
                </c:pt>
                <c:pt idx="5870">
                  <c:v>1385.5667000000001</c:v>
                </c:pt>
                <c:pt idx="5871">
                  <c:v>1329.7030999999999</c:v>
                </c:pt>
                <c:pt idx="5872">
                  <c:v>1381.1171999999999</c:v>
                </c:pt>
                <c:pt idx="5873">
                  <c:v>1363.9066</c:v>
                </c:pt>
                <c:pt idx="5874">
                  <c:v>1297.0408</c:v>
                </c:pt>
                <c:pt idx="5875">
                  <c:v>1241.7202</c:v>
                </c:pt>
                <c:pt idx="5876">
                  <c:v>1177.4100000000001</c:v>
                </c:pt>
                <c:pt idx="5877">
                  <c:v>1108.2746999999999</c:v>
                </c:pt>
                <c:pt idx="5878">
                  <c:v>1064.7304999999999</c:v>
                </c:pt>
                <c:pt idx="5879">
                  <c:v>1043.8335999999999</c:v>
                </c:pt>
                <c:pt idx="5880">
                  <c:v>1028.3920000000001</c:v>
                </c:pt>
                <c:pt idx="5881">
                  <c:v>1027.7815000000001</c:v>
                </c:pt>
                <c:pt idx="5882">
                  <c:v>1019.14636</c:v>
                </c:pt>
                <c:pt idx="5883">
                  <c:v>1041.7176999999999</c:v>
                </c:pt>
                <c:pt idx="5884">
                  <c:v>1061.8325</c:v>
                </c:pt>
                <c:pt idx="5885">
                  <c:v>1250.5873999999999</c:v>
                </c:pt>
                <c:pt idx="5886">
                  <c:v>1360.7556999999999</c:v>
                </c:pt>
                <c:pt idx="5887">
                  <c:v>1444.5238999999999</c:v>
                </c:pt>
                <c:pt idx="5888">
                  <c:v>1486.136</c:v>
                </c:pt>
                <c:pt idx="5889">
                  <c:v>1491.7671</c:v>
                </c:pt>
                <c:pt idx="5890">
                  <c:v>1494.5812000000001</c:v>
                </c:pt>
                <c:pt idx="5891">
                  <c:v>1492.2526</c:v>
                </c:pt>
                <c:pt idx="5892">
                  <c:v>1474.5800999999999</c:v>
                </c:pt>
                <c:pt idx="5893">
                  <c:v>1430.9452000000001</c:v>
                </c:pt>
                <c:pt idx="5894">
                  <c:v>1345.2224000000001</c:v>
                </c:pt>
                <c:pt idx="5895">
                  <c:v>1299.9949999999999</c:v>
                </c:pt>
                <c:pt idx="5896">
                  <c:v>1368.8552</c:v>
                </c:pt>
                <c:pt idx="5897">
                  <c:v>1322.3949</c:v>
                </c:pt>
                <c:pt idx="5898">
                  <c:v>1304.3190999999999</c:v>
                </c:pt>
                <c:pt idx="5899">
                  <c:v>1264.6967</c:v>
                </c:pt>
                <c:pt idx="5900">
                  <c:v>1197.4213</c:v>
                </c:pt>
                <c:pt idx="5901">
                  <c:v>1123.7471</c:v>
                </c:pt>
                <c:pt idx="5902">
                  <c:v>1075.2782</c:v>
                </c:pt>
                <c:pt idx="5903">
                  <c:v>1051.5617999999999</c:v>
                </c:pt>
                <c:pt idx="5904">
                  <c:v>1020.9558</c:v>
                </c:pt>
                <c:pt idx="5905">
                  <c:v>1006.7332</c:v>
                </c:pt>
                <c:pt idx="5906">
                  <c:v>1015.4153</c:v>
                </c:pt>
                <c:pt idx="5907">
                  <c:v>1034.9988000000001</c:v>
                </c:pt>
                <c:pt idx="5908">
                  <c:v>1052.5454</c:v>
                </c:pt>
                <c:pt idx="5909">
                  <c:v>1253.6593</c:v>
                </c:pt>
                <c:pt idx="5910">
                  <c:v>1364.376</c:v>
                </c:pt>
                <c:pt idx="5911">
                  <c:v>1451.8362999999999</c:v>
                </c:pt>
                <c:pt idx="5912">
                  <c:v>1511.7012999999999</c:v>
                </c:pt>
                <c:pt idx="5913">
                  <c:v>1507.3217</c:v>
                </c:pt>
                <c:pt idx="5914">
                  <c:v>1491.6842999999999</c:v>
                </c:pt>
                <c:pt idx="5915">
                  <c:v>1484.5463999999999</c:v>
                </c:pt>
                <c:pt idx="5916">
                  <c:v>1464.3262</c:v>
                </c:pt>
                <c:pt idx="5917">
                  <c:v>1433.2417</c:v>
                </c:pt>
                <c:pt idx="5918">
                  <c:v>1355.0413000000001</c:v>
                </c:pt>
                <c:pt idx="5919">
                  <c:v>1317.5442</c:v>
                </c:pt>
                <c:pt idx="5920">
                  <c:v>1377.5033000000001</c:v>
                </c:pt>
                <c:pt idx="5921">
                  <c:v>1361.9827</c:v>
                </c:pt>
                <c:pt idx="5922">
                  <c:v>1325.066</c:v>
                </c:pt>
                <c:pt idx="5923">
                  <c:v>1261.1459</c:v>
                </c:pt>
                <c:pt idx="5924">
                  <c:v>1208.2843</c:v>
                </c:pt>
                <c:pt idx="5925">
                  <c:v>1126.5721000000001</c:v>
                </c:pt>
                <c:pt idx="5926">
                  <c:v>1060.9127000000001</c:v>
                </c:pt>
                <c:pt idx="5927">
                  <c:v>1046.2545</c:v>
                </c:pt>
                <c:pt idx="5928">
                  <c:v>1020.95465</c:v>
                </c:pt>
                <c:pt idx="5929">
                  <c:v>1007.2669</c:v>
                </c:pt>
                <c:pt idx="5930">
                  <c:v>1023.77625</c:v>
                </c:pt>
                <c:pt idx="5931">
                  <c:v>1043.2221999999999</c:v>
                </c:pt>
                <c:pt idx="5932">
                  <c:v>1056.1533999999999</c:v>
                </c:pt>
                <c:pt idx="5933">
                  <c:v>1235.674</c:v>
                </c:pt>
                <c:pt idx="5934">
                  <c:v>1363.9848999999999</c:v>
                </c:pt>
                <c:pt idx="5935">
                  <c:v>1432.3303000000001</c:v>
                </c:pt>
                <c:pt idx="5936">
                  <c:v>1454.5093999999999</c:v>
                </c:pt>
                <c:pt idx="5937">
                  <c:v>1457.6309000000001</c:v>
                </c:pt>
                <c:pt idx="5938">
                  <c:v>1455.8334</c:v>
                </c:pt>
                <c:pt idx="5939">
                  <c:v>1457.0376000000001</c:v>
                </c:pt>
                <c:pt idx="5940">
                  <c:v>1432.0702000000001</c:v>
                </c:pt>
                <c:pt idx="5941">
                  <c:v>1403.779</c:v>
                </c:pt>
                <c:pt idx="5942">
                  <c:v>1319.5137999999999</c:v>
                </c:pt>
                <c:pt idx="5943">
                  <c:v>1286.1081999999999</c:v>
                </c:pt>
                <c:pt idx="5944">
                  <c:v>1314.2563</c:v>
                </c:pt>
                <c:pt idx="5945">
                  <c:v>1300.4004</c:v>
                </c:pt>
                <c:pt idx="5946">
                  <c:v>1281.3386</c:v>
                </c:pt>
                <c:pt idx="5947">
                  <c:v>1254.7202</c:v>
                </c:pt>
                <c:pt idx="5948">
                  <c:v>1211.5829000000001</c:v>
                </c:pt>
                <c:pt idx="5949">
                  <c:v>1141.117</c:v>
                </c:pt>
                <c:pt idx="5950">
                  <c:v>1097.2482</c:v>
                </c:pt>
                <c:pt idx="5951">
                  <c:v>1068.0753999999999</c:v>
                </c:pt>
                <c:pt idx="5952">
                  <c:v>1046.0671</c:v>
                </c:pt>
                <c:pt idx="5953">
                  <c:v>1024.6396</c:v>
                </c:pt>
                <c:pt idx="5954">
                  <c:v>1026.9945</c:v>
                </c:pt>
                <c:pt idx="5955">
                  <c:v>1041.1931999999999</c:v>
                </c:pt>
                <c:pt idx="5956">
                  <c:v>1059.2003</c:v>
                </c:pt>
                <c:pt idx="5957">
                  <c:v>1277.4138</c:v>
                </c:pt>
                <c:pt idx="5958">
                  <c:v>1370.5115000000001</c:v>
                </c:pt>
                <c:pt idx="5959">
                  <c:v>1486.9186</c:v>
                </c:pt>
                <c:pt idx="5960">
                  <c:v>1520.5096000000001</c:v>
                </c:pt>
                <c:pt idx="5961">
                  <c:v>1526.8538000000001</c:v>
                </c:pt>
                <c:pt idx="5962">
                  <c:v>1527.4701</c:v>
                </c:pt>
                <c:pt idx="5963">
                  <c:v>1494.6780000000001</c:v>
                </c:pt>
                <c:pt idx="5964">
                  <c:v>1470.9657</c:v>
                </c:pt>
                <c:pt idx="5965">
                  <c:v>1457.2427</c:v>
                </c:pt>
                <c:pt idx="5966">
                  <c:v>1353.4567</c:v>
                </c:pt>
                <c:pt idx="5967">
                  <c:v>1308.1697999999999</c:v>
                </c:pt>
                <c:pt idx="5968">
                  <c:v>1380.7463</c:v>
                </c:pt>
                <c:pt idx="5969">
                  <c:v>1349.3616</c:v>
                </c:pt>
                <c:pt idx="5970">
                  <c:v>1310.9292</c:v>
                </c:pt>
                <c:pt idx="5971">
                  <c:v>1252.7352000000001</c:v>
                </c:pt>
                <c:pt idx="5972">
                  <c:v>1218.0935999999999</c:v>
                </c:pt>
                <c:pt idx="5973">
                  <c:v>1132.5510999999999</c:v>
                </c:pt>
                <c:pt idx="5974">
                  <c:v>1091.1936000000001</c:v>
                </c:pt>
                <c:pt idx="5975">
                  <c:v>1063.8037999999999</c:v>
                </c:pt>
                <c:pt idx="5976">
                  <c:v>1033.7329</c:v>
                </c:pt>
                <c:pt idx="5977">
                  <c:v>1030.8634</c:v>
                </c:pt>
                <c:pt idx="5978">
                  <c:v>1027.8649</c:v>
                </c:pt>
                <c:pt idx="5979">
                  <c:v>1025.6152</c:v>
                </c:pt>
                <c:pt idx="5980">
                  <c:v>1023.4877</c:v>
                </c:pt>
                <c:pt idx="5981">
                  <c:v>1170.732</c:v>
                </c:pt>
                <c:pt idx="5982">
                  <c:v>1292.3207</c:v>
                </c:pt>
                <c:pt idx="5983">
                  <c:v>1343.9733000000001</c:v>
                </c:pt>
                <c:pt idx="5984">
                  <c:v>1367.8490999999999</c:v>
                </c:pt>
                <c:pt idx="5985">
                  <c:v>1359.0164</c:v>
                </c:pt>
                <c:pt idx="5986">
                  <c:v>1341.9753000000001</c:v>
                </c:pt>
                <c:pt idx="5987">
                  <c:v>1327.319</c:v>
                </c:pt>
                <c:pt idx="5988">
                  <c:v>1300.1742999999999</c:v>
                </c:pt>
                <c:pt idx="5989">
                  <c:v>1266.8181</c:v>
                </c:pt>
                <c:pt idx="5990">
                  <c:v>1256.9174</c:v>
                </c:pt>
                <c:pt idx="5991">
                  <c:v>1247.6547</c:v>
                </c:pt>
                <c:pt idx="5992">
                  <c:v>1315.3842</c:v>
                </c:pt>
                <c:pt idx="5993">
                  <c:v>1287.915</c:v>
                </c:pt>
                <c:pt idx="5994">
                  <c:v>1259.0431000000001</c:v>
                </c:pt>
                <c:pt idx="5995">
                  <c:v>1224.6052999999999</c:v>
                </c:pt>
                <c:pt idx="5996">
                  <c:v>1186.0944</c:v>
                </c:pt>
                <c:pt idx="5997">
                  <c:v>1126.7619999999999</c:v>
                </c:pt>
                <c:pt idx="5998">
                  <c:v>1097.8529000000001</c:v>
                </c:pt>
                <c:pt idx="5999">
                  <c:v>1066.0231000000001</c:v>
                </c:pt>
                <c:pt idx="6000">
                  <c:v>1037.8431</c:v>
                </c:pt>
                <c:pt idx="6001">
                  <c:v>1021.8697</c:v>
                </c:pt>
                <c:pt idx="6002">
                  <c:v>1014.78937</c:v>
                </c:pt>
                <c:pt idx="6003">
                  <c:v>1012.32275</c:v>
                </c:pt>
                <c:pt idx="6004">
                  <c:v>975.99243000000001</c:v>
                </c:pt>
                <c:pt idx="6005">
                  <c:v>1031.6543999999999</c:v>
                </c:pt>
                <c:pt idx="6006">
                  <c:v>1064.9983999999999</c:v>
                </c:pt>
                <c:pt idx="6007">
                  <c:v>1111.2579000000001</c:v>
                </c:pt>
                <c:pt idx="6008">
                  <c:v>1192.0343</c:v>
                </c:pt>
                <c:pt idx="6009">
                  <c:v>1214.1803</c:v>
                </c:pt>
                <c:pt idx="6010">
                  <c:v>1213.3552999999999</c:v>
                </c:pt>
                <c:pt idx="6011">
                  <c:v>1184.2146</c:v>
                </c:pt>
                <c:pt idx="6012">
                  <c:v>1179.519</c:v>
                </c:pt>
                <c:pt idx="6013">
                  <c:v>1155.0596</c:v>
                </c:pt>
                <c:pt idx="6014">
                  <c:v>1154.3341</c:v>
                </c:pt>
                <c:pt idx="6015">
                  <c:v>1180.1289999999999</c:v>
                </c:pt>
                <c:pt idx="6016">
                  <c:v>1260.2351000000001</c:v>
                </c:pt>
                <c:pt idx="6017">
                  <c:v>1259.4507000000001</c:v>
                </c:pt>
                <c:pt idx="6018">
                  <c:v>1254.0409999999999</c:v>
                </c:pt>
                <c:pt idx="6019">
                  <c:v>1219.5724</c:v>
                </c:pt>
                <c:pt idx="6020">
                  <c:v>1173.4346</c:v>
                </c:pt>
                <c:pt idx="6021">
                  <c:v>1116.8986</c:v>
                </c:pt>
                <c:pt idx="6022">
                  <c:v>1056.6990000000001</c:v>
                </c:pt>
                <c:pt idx="6023">
                  <c:v>1018.70325</c:v>
                </c:pt>
                <c:pt idx="6024">
                  <c:v>989.91534000000001</c:v>
                </c:pt>
                <c:pt idx="6025">
                  <c:v>975.50250000000005</c:v>
                </c:pt>
                <c:pt idx="6026">
                  <c:v>985.12639999999999</c:v>
                </c:pt>
                <c:pt idx="6027">
                  <c:v>1016.8116</c:v>
                </c:pt>
                <c:pt idx="6028">
                  <c:v>1036.8232</c:v>
                </c:pt>
                <c:pt idx="6029">
                  <c:v>1243.8287</c:v>
                </c:pt>
                <c:pt idx="6030">
                  <c:v>1388.8218999999999</c:v>
                </c:pt>
                <c:pt idx="6031">
                  <c:v>1480.5159000000001</c:v>
                </c:pt>
                <c:pt idx="6032">
                  <c:v>1512.1914999999999</c:v>
                </c:pt>
                <c:pt idx="6033">
                  <c:v>1531.3021000000001</c:v>
                </c:pt>
                <c:pt idx="6034">
                  <c:v>1522.9467999999999</c:v>
                </c:pt>
                <c:pt idx="6035">
                  <c:v>1525.4123999999999</c:v>
                </c:pt>
                <c:pt idx="6036">
                  <c:v>1475.0217</c:v>
                </c:pt>
                <c:pt idx="6037">
                  <c:v>1445.6373000000001</c:v>
                </c:pt>
                <c:pt idx="6038">
                  <c:v>1348.5524</c:v>
                </c:pt>
                <c:pt idx="6039">
                  <c:v>1312.3785</c:v>
                </c:pt>
                <c:pt idx="6040">
                  <c:v>1373.5077000000001</c:v>
                </c:pt>
                <c:pt idx="6041">
                  <c:v>1366.6369999999999</c:v>
                </c:pt>
                <c:pt idx="6042">
                  <c:v>1324.2719</c:v>
                </c:pt>
                <c:pt idx="6043">
                  <c:v>1288.4767999999999</c:v>
                </c:pt>
                <c:pt idx="6044">
                  <c:v>1232.7675999999999</c:v>
                </c:pt>
                <c:pt idx="6045">
                  <c:v>1149.8530000000001</c:v>
                </c:pt>
                <c:pt idx="6046">
                  <c:v>1107.9647</c:v>
                </c:pt>
                <c:pt idx="6047">
                  <c:v>1079.8018999999999</c:v>
                </c:pt>
                <c:pt idx="6048">
                  <c:v>1061.3407999999999</c:v>
                </c:pt>
                <c:pt idx="6049">
                  <c:v>1050.8696</c:v>
                </c:pt>
                <c:pt idx="6050">
                  <c:v>1042.7130999999999</c:v>
                </c:pt>
                <c:pt idx="6051">
                  <c:v>1055.1151</c:v>
                </c:pt>
                <c:pt idx="6052">
                  <c:v>1067.3894</c:v>
                </c:pt>
                <c:pt idx="6053">
                  <c:v>1269.0197000000001</c:v>
                </c:pt>
                <c:pt idx="6054">
                  <c:v>1389.7801999999999</c:v>
                </c:pt>
                <c:pt idx="6055">
                  <c:v>1461.5879</c:v>
                </c:pt>
                <c:pt idx="6056">
                  <c:v>1500.3551</c:v>
                </c:pt>
                <c:pt idx="6057">
                  <c:v>1506.548</c:v>
                </c:pt>
                <c:pt idx="6058">
                  <c:v>1501.0516</c:v>
                </c:pt>
                <c:pt idx="6059">
                  <c:v>1502.9014999999999</c:v>
                </c:pt>
                <c:pt idx="6060">
                  <c:v>1496.9590000000001</c:v>
                </c:pt>
                <c:pt idx="6061">
                  <c:v>1478.8489</c:v>
                </c:pt>
                <c:pt idx="6062">
                  <c:v>1375.2972</c:v>
                </c:pt>
                <c:pt idx="6063">
                  <c:v>1341.54</c:v>
                </c:pt>
                <c:pt idx="6064">
                  <c:v>1404.1619000000001</c:v>
                </c:pt>
                <c:pt idx="6065">
                  <c:v>1399.9395</c:v>
                </c:pt>
                <c:pt idx="6066">
                  <c:v>1355.8552999999999</c:v>
                </c:pt>
                <c:pt idx="6067">
                  <c:v>1305.9585</c:v>
                </c:pt>
                <c:pt idx="6068">
                  <c:v>1264.1204</c:v>
                </c:pt>
                <c:pt idx="6069">
                  <c:v>1165.3496</c:v>
                </c:pt>
                <c:pt idx="6070">
                  <c:v>1100.7653</c:v>
                </c:pt>
                <c:pt idx="6071">
                  <c:v>1076.7698</c:v>
                </c:pt>
                <c:pt idx="6072">
                  <c:v>1051.3073999999999</c:v>
                </c:pt>
                <c:pt idx="6073">
                  <c:v>1033.7909</c:v>
                </c:pt>
                <c:pt idx="6074">
                  <c:v>1036.6791000000001</c:v>
                </c:pt>
                <c:pt idx="6075">
                  <c:v>1055.7698</c:v>
                </c:pt>
                <c:pt idx="6076">
                  <c:v>1073.3497</c:v>
                </c:pt>
                <c:pt idx="6077">
                  <c:v>1277.5246999999999</c:v>
                </c:pt>
                <c:pt idx="6078">
                  <c:v>1361.0027</c:v>
                </c:pt>
                <c:pt idx="6079">
                  <c:v>1440.5966000000001</c:v>
                </c:pt>
                <c:pt idx="6080">
                  <c:v>1478.3132000000001</c:v>
                </c:pt>
                <c:pt idx="6081">
                  <c:v>1466.5225</c:v>
                </c:pt>
                <c:pt idx="6082">
                  <c:v>1441.6603</c:v>
                </c:pt>
                <c:pt idx="6083">
                  <c:v>1463.1982</c:v>
                </c:pt>
                <c:pt idx="6084">
                  <c:v>1444.6155000000001</c:v>
                </c:pt>
                <c:pt idx="6085">
                  <c:v>1415.6569999999999</c:v>
                </c:pt>
                <c:pt idx="6086">
                  <c:v>1351.4996000000001</c:v>
                </c:pt>
                <c:pt idx="6087">
                  <c:v>1317.7411999999999</c:v>
                </c:pt>
                <c:pt idx="6088">
                  <c:v>1364.1016999999999</c:v>
                </c:pt>
                <c:pt idx="6089">
                  <c:v>1351.0835</c:v>
                </c:pt>
                <c:pt idx="6090">
                  <c:v>1306.0681</c:v>
                </c:pt>
                <c:pt idx="6091">
                  <c:v>1255.2795000000001</c:v>
                </c:pt>
                <c:pt idx="6092">
                  <c:v>1209.3433</c:v>
                </c:pt>
                <c:pt idx="6093">
                  <c:v>1120.5416</c:v>
                </c:pt>
                <c:pt idx="6094">
                  <c:v>1078.5744999999999</c:v>
                </c:pt>
                <c:pt idx="6095">
                  <c:v>1051.4054000000001</c:v>
                </c:pt>
                <c:pt idx="6096">
                  <c:v>1026.9799</c:v>
                </c:pt>
                <c:pt idx="6097">
                  <c:v>1000.9248700000001</c:v>
                </c:pt>
                <c:pt idx="6098">
                  <c:v>1024.5954999999999</c:v>
                </c:pt>
                <c:pt idx="6099">
                  <c:v>1039.1914999999999</c:v>
                </c:pt>
                <c:pt idx="6100">
                  <c:v>1053.5452</c:v>
                </c:pt>
                <c:pt idx="6101">
                  <c:v>1235.6288999999999</c:v>
                </c:pt>
                <c:pt idx="6102">
                  <c:v>1362.1558</c:v>
                </c:pt>
                <c:pt idx="6103">
                  <c:v>1453.6034999999999</c:v>
                </c:pt>
                <c:pt idx="6104">
                  <c:v>1504.5099</c:v>
                </c:pt>
                <c:pt idx="6105">
                  <c:v>1509.8693000000001</c:v>
                </c:pt>
                <c:pt idx="6106">
                  <c:v>1490.7605000000001</c:v>
                </c:pt>
                <c:pt idx="6107">
                  <c:v>1507.5626</c:v>
                </c:pt>
                <c:pt idx="6108">
                  <c:v>1474.7085999999999</c:v>
                </c:pt>
                <c:pt idx="6109">
                  <c:v>1413.2273</c:v>
                </c:pt>
                <c:pt idx="6110">
                  <c:v>1329.3707999999999</c:v>
                </c:pt>
                <c:pt idx="6111">
                  <c:v>1285.0109</c:v>
                </c:pt>
                <c:pt idx="6112">
                  <c:v>1322.6812</c:v>
                </c:pt>
                <c:pt idx="6113">
                  <c:v>1319.4781</c:v>
                </c:pt>
                <c:pt idx="6114">
                  <c:v>1285.4761000000001</c:v>
                </c:pt>
                <c:pt idx="6115">
                  <c:v>1245.1597999999999</c:v>
                </c:pt>
                <c:pt idx="6116">
                  <c:v>1200.3860999999999</c:v>
                </c:pt>
                <c:pt idx="6117">
                  <c:v>1122.2953</c:v>
                </c:pt>
                <c:pt idx="6118">
                  <c:v>1066.3112000000001</c:v>
                </c:pt>
                <c:pt idx="6119">
                  <c:v>1034.1636000000001</c:v>
                </c:pt>
                <c:pt idx="6120">
                  <c:v>1008.3062</c:v>
                </c:pt>
                <c:pt idx="6121">
                  <c:v>990.20500000000004</c:v>
                </c:pt>
                <c:pt idx="6122">
                  <c:v>1000.8604</c:v>
                </c:pt>
                <c:pt idx="6123">
                  <c:v>1018.84564</c:v>
                </c:pt>
                <c:pt idx="6124">
                  <c:v>1034.9525000000001</c:v>
                </c:pt>
                <c:pt idx="6125">
                  <c:v>1173.1547</c:v>
                </c:pt>
                <c:pt idx="6126">
                  <c:v>1330.3094000000001</c:v>
                </c:pt>
                <c:pt idx="6127">
                  <c:v>1406.0844</c:v>
                </c:pt>
                <c:pt idx="6128">
                  <c:v>1450.1579999999999</c:v>
                </c:pt>
                <c:pt idx="6129">
                  <c:v>1458.0590999999999</c:v>
                </c:pt>
                <c:pt idx="6130">
                  <c:v>1472.5572999999999</c:v>
                </c:pt>
                <c:pt idx="6131">
                  <c:v>1487.569</c:v>
                </c:pt>
                <c:pt idx="6132">
                  <c:v>1475.2873999999999</c:v>
                </c:pt>
                <c:pt idx="6133">
                  <c:v>1407.7366999999999</c:v>
                </c:pt>
                <c:pt idx="6134">
                  <c:v>1332.4840999999999</c:v>
                </c:pt>
                <c:pt idx="6135">
                  <c:v>1264.8407</c:v>
                </c:pt>
                <c:pt idx="6136">
                  <c:v>1319.9993999999999</c:v>
                </c:pt>
                <c:pt idx="6137">
                  <c:v>1316.7946999999999</c:v>
                </c:pt>
                <c:pt idx="6138">
                  <c:v>1278.3706</c:v>
                </c:pt>
                <c:pt idx="6139">
                  <c:v>1225.0151000000001</c:v>
                </c:pt>
                <c:pt idx="6140">
                  <c:v>1179.0056999999999</c:v>
                </c:pt>
                <c:pt idx="6141">
                  <c:v>1093.3651</c:v>
                </c:pt>
                <c:pt idx="6142">
                  <c:v>1069.9404</c:v>
                </c:pt>
                <c:pt idx="6143">
                  <c:v>1050.3661</c:v>
                </c:pt>
                <c:pt idx="6144">
                  <c:v>1032.6410000000001</c:v>
                </c:pt>
                <c:pt idx="6145">
                  <c:v>1017.0426</c:v>
                </c:pt>
                <c:pt idx="6146">
                  <c:v>1021.40656</c:v>
                </c:pt>
                <c:pt idx="6147">
                  <c:v>1018.2399</c:v>
                </c:pt>
                <c:pt idx="6148">
                  <c:v>1022.0047</c:v>
                </c:pt>
                <c:pt idx="6149">
                  <c:v>1136.8477</c:v>
                </c:pt>
                <c:pt idx="6150">
                  <c:v>1249.8653999999999</c:v>
                </c:pt>
                <c:pt idx="6151">
                  <c:v>1317.3641</c:v>
                </c:pt>
                <c:pt idx="6152">
                  <c:v>1341.5347999999999</c:v>
                </c:pt>
                <c:pt idx="6153">
                  <c:v>1352.7854</c:v>
                </c:pt>
                <c:pt idx="6154">
                  <c:v>1343.3514</c:v>
                </c:pt>
                <c:pt idx="6155">
                  <c:v>1321.4559999999999</c:v>
                </c:pt>
                <c:pt idx="6156">
                  <c:v>1312.4847</c:v>
                </c:pt>
                <c:pt idx="6157">
                  <c:v>1284.6279</c:v>
                </c:pt>
                <c:pt idx="6158">
                  <c:v>1256.049</c:v>
                </c:pt>
                <c:pt idx="6159">
                  <c:v>1267.4155000000001</c:v>
                </c:pt>
                <c:pt idx="6160">
                  <c:v>1337.5814</c:v>
                </c:pt>
                <c:pt idx="6161">
                  <c:v>1304.67</c:v>
                </c:pt>
                <c:pt idx="6162">
                  <c:v>1280.1401000000001</c:v>
                </c:pt>
                <c:pt idx="6163">
                  <c:v>1221.1797999999999</c:v>
                </c:pt>
                <c:pt idx="6164">
                  <c:v>1199.527</c:v>
                </c:pt>
                <c:pt idx="6165">
                  <c:v>1144.5630000000001</c:v>
                </c:pt>
                <c:pt idx="6166">
                  <c:v>1097.0105000000001</c:v>
                </c:pt>
                <c:pt idx="6167">
                  <c:v>1068.2067999999999</c:v>
                </c:pt>
                <c:pt idx="6168">
                  <c:v>1044.8323</c:v>
                </c:pt>
                <c:pt idx="6169">
                  <c:v>1025.3634</c:v>
                </c:pt>
                <c:pt idx="6170">
                  <c:v>1018.9801</c:v>
                </c:pt>
                <c:pt idx="6171">
                  <c:v>1010.4208</c:v>
                </c:pt>
                <c:pt idx="6172">
                  <c:v>979.12756000000002</c:v>
                </c:pt>
                <c:pt idx="6173">
                  <c:v>1036.8773000000001</c:v>
                </c:pt>
                <c:pt idx="6174">
                  <c:v>1068.3024</c:v>
                </c:pt>
                <c:pt idx="6175">
                  <c:v>1109.2324000000001</c:v>
                </c:pt>
                <c:pt idx="6176">
                  <c:v>1179.3480999999999</c:v>
                </c:pt>
                <c:pt idx="6177">
                  <c:v>1200.4663</c:v>
                </c:pt>
                <c:pt idx="6178">
                  <c:v>1199.4689000000001</c:v>
                </c:pt>
                <c:pt idx="6179">
                  <c:v>1208.6538</c:v>
                </c:pt>
                <c:pt idx="6180">
                  <c:v>1190.0655999999999</c:v>
                </c:pt>
                <c:pt idx="6181">
                  <c:v>1171.2239999999999</c:v>
                </c:pt>
                <c:pt idx="6182">
                  <c:v>1154.6199999999999</c:v>
                </c:pt>
                <c:pt idx="6183">
                  <c:v>1181.6564000000001</c:v>
                </c:pt>
                <c:pt idx="6184">
                  <c:v>1241.8972000000001</c:v>
                </c:pt>
                <c:pt idx="6185">
                  <c:v>1221.5563</c:v>
                </c:pt>
                <c:pt idx="6186">
                  <c:v>1213.1747</c:v>
                </c:pt>
                <c:pt idx="6187">
                  <c:v>1175.1783</c:v>
                </c:pt>
                <c:pt idx="6188">
                  <c:v>1140.1353999999999</c:v>
                </c:pt>
                <c:pt idx="6189">
                  <c:v>1074.5916</c:v>
                </c:pt>
                <c:pt idx="6190">
                  <c:v>1027.175</c:v>
                </c:pt>
                <c:pt idx="6191">
                  <c:v>1003.18427</c:v>
                </c:pt>
                <c:pt idx="6192">
                  <c:v>990.16112999999996</c:v>
                </c:pt>
                <c:pt idx="6193">
                  <c:v>968.92975000000001</c:v>
                </c:pt>
                <c:pt idx="6194">
                  <c:v>988.42895999999996</c:v>
                </c:pt>
                <c:pt idx="6195">
                  <c:v>1018.299</c:v>
                </c:pt>
                <c:pt idx="6196">
                  <c:v>1033.3577</c:v>
                </c:pt>
                <c:pt idx="6197">
                  <c:v>1259.9468999999999</c:v>
                </c:pt>
                <c:pt idx="6198">
                  <c:v>1383.8687</c:v>
                </c:pt>
                <c:pt idx="6199">
                  <c:v>1457.8655000000001</c:v>
                </c:pt>
                <c:pt idx="6200">
                  <c:v>1495.5802000000001</c:v>
                </c:pt>
                <c:pt idx="6201">
                  <c:v>1503.4149</c:v>
                </c:pt>
                <c:pt idx="6202">
                  <c:v>1503.654</c:v>
                </c:pt>
                <c:pt idx="6203">
                  <c:v>1507.1255000000001</c:v>
                </c:pt>
                <c:pt idx="6204">
                  <c:v>1480.8307</c:v>
                </c:pt>
                <c:pt idx="6205">
                  <c:v>1444.6638</c:v>
                </c:pt>
                <c:pt idx="6206">
                  <c:v>1354.4548</c:v>
                </c:pt>
                <c:pt idx="6207">
                  <c:v>1290.557</c:v>
                </c:pt>
                <c:pt idx="6208">
                  <c:v>1349.9382000000001</c:v>
                </c:pt>
                <c:pt idx="6209">
                  <c:v>1327.7343000000001</c:v>
                </c:pt>
                <c:pt idx="6210">
                  <c:v>1299.2764</c:v>
                </c:pt>
                <c:pt idx="6211">
                  <c:v>1249.7339999999999</c:v>
                </c:pt>
                <c:pt idx="6212">
                  <c:v>1202.7126000000001</c:v>
                </c:pt>
                <c:pt idx="6213">
                  <c:v>1121.3569</c:v>
                </c:pt>
                <c:pt idx="6214">
                  <c:v>1070.3960999999999</c:v>
                </c:pt>
                <c:pt idx="6215">
                  <c:v>1054.5402999999999</c:v>
                </c:pt>
                <c:pt idx="6216">
                  <c:v>1032.8074999999999</c:v>
                </c:pt>
                <c:pt idx="6217">
                  <c:v>1017.5561</c:v>
                </c:pt>
                <c:pt idx="6218">
                  <c:v>1015.1778</c:v>
                </c:pt>
                <c:pt idx="6219">
                  <c:v>1035.5246999999999</c:v>
                </c:pt>
                <c:pt idx="6220">
                  <c:v>1069.8271</c:v>
                </c:pt>
                <c:pt idx="6221">
                  <c:v>1266.6370999999999</c:v>
                </c:pt>
                <c:pt idx="6222">
                  <c:v>1385.1443999999999</c:v>
                </c:pt>
                <c:pt idx="6223">
                  <c:v>1481.9617000000001</c:v>
                </c:pt>
                <c:pt idx="6224">
                  <c:v>1546.4659999999999</c:v>
                </c:pt>
                <c:pt idx="6225">
                  <c:v>1549.6403</c:v>
                </c:pt>
                <c:pt idx="6226">
                  <c:v>1548.8444999999999</c:v>
                </c:pt>
                <c:pt idx="6227">
                  <c:v>1563.547</c:v>
                </c:pt>
                <c:pt idx="6228">
                  <c:v>1553.211</c:v>
                </c:pt>
                <c:pt idx="6229">
                  <c:v>1496.6531</c:v>
                </c:pt>
                <c:pt idx="6230">
                  <c:v>1385.5159000000001</c:v>
                </c:pt>
                <c:pt idx="6231">
                  <c:v>1346.7132999999999</c:v>
                </c:pt>
                <c:pt idx="6232">
                  <c:v>1395.4004</c:v>
                </c:pt>
                <c:pt idx="6233">
                  <c:v>1378.8223</c:v>
                </c:pt>
                <c:pt idx="6234">
                  <c:v>1352.8217999999999</c:v>
                </c:pt>
                <c:pt idx="6235">
                  <c:v>1292.7550000000001</c:v>
                </c:pt>
                <c:pt idx="6236">
                  <c:v>1239.2521999999999</c:v>
                </c:pt>
                <c:pt idx="6237">
                  <c:v>1158.5024000000001</c:v>
                </c:pt>
                <c:pt idx="6238">
                  <c:v>1110.3150000000001</c:v>
                </c:pt>
                <c:pt idx="6239">
                  <c:v>1075.817</c:v>
                </c:pt>
                <c:pt idx="6240">
                  <c:v>1049.9066</c:v>
                </c:pt>
                <c:pt idx="6241">
                  <c:v>1037.0525</c:v>
                </c:pt>
                <c:pt idx="6242">
                  <c:v>1031.7292</c:v>
                </c:pt>
                <c:pt idx="6243">
                  <c:v>1046.4124999999999</c:v>
                </c:pt>
                <c:pt idx="6244">
                  <c:v>1059.4884999999999</c:v>
                </c:pt>
                <c:pt idx="6245">
                  <c:v>1259.491</c:v>
                </c:pt>
                <c:pt idx="6246">
                  <c:v>1372.7136</c:v>
                </c:pt>
                <c:pt idx="6247">
                  <c:v>1452.3486</c:v>
                </c:pt>
                <c:pt idx="6248">
                  <c:v>1480.9688000000001</c:v>
                </c:pt>
                <c:pt idx="6249">
                  <c:v>1499.1587999999999</c:v>
                </c:pt>
                <c:pt idx="6250">
                  <c:v>1529.8757000000001</c:v>
                </c:pt>
                <c:pt idx="6251">
                  <c:v>1518.1905999999999</c:v>
                </c:pt>
                <c:pt idx="6252">
                  <c:v>1448.1177</c:v>
                </c:pt>
                <c:pt idx="6253">
                  <c:v>1414.7596000000001</c:v>
                </c:pt>
                <c:pt idx="6254">
                  <c:v>1336.6646000000001</c:v>
                </c:pt>
                <c:pt idx="6255">
                  <c:v>1301.7809999999999</c:v>
                </c:pt>
                <c:pt idx="6256">
                  <c:v>1361.1295</c:v>
                </c:pt>
                <c:pt idx="6257">
                  <c:v>1347.2025000000001</c:v>
                </c:pt>
                <c:pt idx="6258">
                  <c:v>1310.0070000000001</c:v>
                </c:pt>
                <c:pt idx="6259">
                  <c:v>1259.7270000000001</c:v>
                </c:pt>
                <c:pt idx="6260">
                  <c:v>1214.4974</c:v>
                </c:pt>
                <c:pt idx="6261">
                  <c:v>1129.4253000000001</c:v>
                </c:pt>
                <c:pt idx="6262">
                  <c:v>1075.4032999999999</c:v>
                </c:pt>
                <c:pt idx="6263">
                  <c:v>1049.3195000000001</c:v>
                </c:pt>
                <c:pt idx="6264">
                  <c:v>1032.8235999999999</c:v>
                </c:pt>
                <c:pt idx="6265">
                  <c:v>1014.0356</c:v>
                </c:pt>
                <c:pt idx="6266">
                  <c:v>1021.25134</c:v>
                </c:pt>
                <c:pt idx="6267">
                  <c:v>1037.0315000000001</c:v>
                </c:pt>
                <c:pt idx="6268">
                  <c:v>1057.8884</c:v>
                </c:pt>
                <c:pt idx="6269">
                  <c:v>1240.0237</c:v>
                </c:pt>
                <c:pt idx="6270">
                  <c:v>1350.6836000000001</c:v>
                </c:pt>
                <c:pt idx="6271">
                  <c:v>1412.0355999999999</c:v>
                </c:pt>
                <c:pt idx="6272">
                  <c:v>1436.8263999999999</c:v>
                </c:pt>
                <c:pt idx="6273">
                  <c:v>1443.9425000000001</c:v>
                </c:pt>
                <c:pt idx="6274">
                  <c:v>1434.4326000000001</c:v>
                </c:pt>
                <c:pt idx="6275">
                  <c:v>1430.2786000000001</c:v>
                </c:pt>
                <c:pt idx="6276">
                  <c:v>1405.5696</c:v>
                </c:pt>
                <c:pt idx="6277">
                  <c:v>1371.8278</c:v>
                </c:pt>
                <c:pt idx="6278">
                  <c:v>1297.4019000000001</c:v>
                </c:pt>
                <c:pt idx="6279">
                  <c:v>1263.0906</c:v>
                </c:pt>
                <c:pt idx="6280">
                  <c:v>1303.6949999999999</c:v>
                </c:pt>
                <c:pt idx="6281">
                  <c:v>1271.1780000000001</c:v>
                </c:pt>
                <c:pt idx="6282">
                  <c:v>1234.5537999999999</c:v>
                </c:pt>
                <c:pt idx="6283">
                  <c:v>1186.1283000000001</c:v>
                </c:pt>
                <c:pt idx="6284">
                  <c:v>1140.9215999999999</c:v>
                </c:pt>
                <c:pt idx="6285">
                  <c:v>1076.7206000000001</c:v>
                </c:pt>
                <c:pt idx="6286">
                  <c:v>1036.6387999999999</c:v>
                </c:pt>
                <c:pt idx="6287">
                  <c:v>1008.92145</c:v>
                </c:pt>
                <c:pt idx="6288">
                  <c:v>985.63604999999995</c:v>
                </c:pt>
                <c:pt idx="6289">
                  <c:v>977.15750000000003</c:v>
                </c:pt>
                <c:pt idx="6290">
                  <c:v>980.57245</c:v>
                </c:pt>
                <c:pt idx="6291">
                  <c:v>1008.9782</c:v>
                </c:pt>
                <c:pt idx="6292">
                  <c:v>1029.7932000000001</c:v>
                </c:pt>
                <c:pt idx="6293">
                  <c:v>1202.7280000000001</c:v>
                </c:pt>
                <c:pt idx="6294">
                  <c:v>1321.4645</c:v>
                </c:pt>
                <c:pt idx="6295">
                  <c:v>1419.0401999999999</c:v>
                </c:pt>
                <c:pt idx="6296">
                  <c:v>1447.0349000000001</c:v>
                </c:pt>
                <c:pt idx="6297">
                  <c:v>1454.5214000000001</c:v>
                </c:pt>
                <c:pt idx="6298">
                  <c:v>1458.5173</c:v>
                </c:pt>
                <c:pt idx="6299">
                  <c:v>1453.7831000000001</c:v>
                </c:pt>
                <c:pt idx="6300">
                  <c:v>1443.8670999999999</c:v>
                </c:pt>
                <c:pt idx="6301">
                  <c:v>1380.2446</c:v>
                </c:pt>
                <c:pt idx="6302">
                  <c:v>1293.3975</c:v>
                </c:pt>
                <c:pt idx="6303">
                  <c:v>1289.1212</c:v>
                </c:pt>
                <c:pt idx="6304">
                  <c:v>1338.8494000000001</c:v>
                </c:pt>
                <c:pt idx="6305">
                  <c:v>1336.0844</c:v>
                </c:pt>
                <c:pt idx="6306">
                  <c:v>1298.0105000000001</c:v>
                </c:pt>
                <c:pt idx="6307">
                  <c:v>1237.4866</c:v>
                </c:pt>
                <c:pt idx="6308">
                  <c:v>1201.2240999999999</c:v>
                </c:pt>
                <c:pt idx="6309">
                  <c:v>1128.713</c:v>
                </c:pt>
                <c:pt idx="6310">
                  <c:v>1086.3176000000001</c:v>
                </c:pt>
                <c:pt idx="6311">
                  <c:v>1059.6695999999999</c:v>
                </c:pt>
                <c:pt idx="6312">
                  <c:v>1032.6244999999999</c:v>
                </c:pt>
                <c:pt idx="6313">
                  <c:v>1023.4070400000001</c:v>
                </c:pt>
                <c:pt idx="6314">
                  <c:v>1024.6514</c:v>
                </c:pt>
                <c:pt idx="6315">
                  <c:v>1014.6159699999999</c:v>
                </c:pt>
                <c:pt idx="6316">
                  <c:v>1016.47205</c:v>
                </c:pt>
                <c:pt idx="6317">
                  <c:v>1143.2463</c:v>
                </c:pt>
                <c:pt idx="6318">
                  <c:v>1261.1787999999999</c:v>
                </c:pt>
                <c:pt idx="6319">
                  <c:v>1327.2617</c:v>
                </c:pt>
                <c:pt idx="6320">
                  <c:v>1351.1120000000001</c:v>
                </c:pt>
                <c:pt idx="6321">
                  <c:v>1348.0072</c:v>
                </c:pt>
                <c:pt idx="6322">
                  <c:v>1337.2501</c:v>
                </c:pt>
                <c:pt idx="6323">
                  <c:v>1315.1533999999999</c:v>
                </c:pt>
                <c:pt idx="6324">
                  <c:v>1310.579</c:v>
                </c:pt>
                <c:pt idx="6325">
                  <c:v>1288.1093000000001</c:v>
                </c:pt>
                <c:pt idx="6326">
                  <c:v>1253.7560000000001</c:v>
                </c:pt>
                <c:pt idx="6327">
                  <c:v>1262.3177000000001</c:v>
                </c:pt>
                <c:pt idx="6328">
                  <c:v>1332.3757000000001</c:v>
                </c:pt>
                <c:pt idx="6329">
                  <c:v>1289.6309000000001</c:v>
                </c:pt>
                <c:pt idx="6330">
                  <c:v>1258.5890999999999</c:v>
                </c:pt>
                <c:pt idx="6331">
                  <c:v>1212.0669</c:v>
                </c:pt>
                <c:pt idx="6332">
                  <c:v>1195.5963999999999</c:v>
                </c:pt>
                <c:pt idx="6333">
                  <c:v>1141.2349999999999</c:v>
                </c:pt>
                <c:pt idx="6334">
                  <c:v>1101.1366</c:v>
                </c:pt>
                <c:pt idx="6335">
                  <c:v>1069.038</c:v>
                </c:pt>
                <c:pt idx="6336">
                  <c:v>1042.6903</c:v>
                </c:pt>
                <c:pt idx="6337">
                  <c:v>1029.0342000000001</c:v>
                </c:pt>
                <c:pt idx="6338">
                  <c:v>1023.48676</c:v>
                </c:pt>
                <c:pt idx="6339">
                  <c:v>1017.1405999999999</c:v>
                </c:pt>
                <c:pt idx="6340">
                  <c:v>981.98535000000004</c:v>
                </c:pt>
                <c:pt idx="6341">
                  <c:v>1028.6123</c:v>
                </c:pt>
                <c:pt idx="6342">
                  <c:v>1065.7809999999999</c:v>
                </c:pt>
                <c:pt idx="6343">
                  <c:v>1110.8904</c:v>
                </c:pt>
                <c:pt idx="6344">
                  <c:v>1186.9357</c:v>
                </c:pt>
                <c:pt idx="6345">
                  <c:v>1210.3022000000001</c:v>
                </c:pt>
                <c:pt idx="6346">
                  <c:v>1216.1243999999999</c:v>
                </c:pt>
                <c:pt idx="6347">
                  <c:v>1197.8468</c:v>
                </c:pt>
                <c:pt idx="6348">
                  <c:v>1179.2427</c:v>
                </c:pt>
                <c:pt idx="6349">
                  <c:v>1148.3152</c:v>
                </c:pt>
                <c:pt idx="6350">
                  <c:v>1142.7429</c:v>
                </c:pt>
                <c:pt idx="6351">
                  <c:v>1167.6188</c:v>
                </c:pt>
                <c:pt idx="6352">
                  <c:v>1239.4993999999999</c:v>
                </c:pt>
                <c:pt idx="6353">
                  <c:v>1252.9584</c:v>
                </c:pt>
                <c:pt idx="6354">
                  <c:v>1244.8716999999999</c:v>
                </c:pt>
                <c:pt idx="6355">
                  <c:v>1213.5034000000001</c:v>
                </c:pt>
                <c:pt idx="6356">
                  <c:v>1167.2886000000001</c:v>
                </c:pt>
                <c:pt idx="6357">
                  <c:v>1134.5989</c:v>
                </c:pt>
                <c:pt idx="6358">
                  <c:v>1080.6581000000001</c:v>
                </c:pt>
                <c:pt idx="6359">
                  <c:v>1037.0029999999999</c:v>
                </c:pt>
                <c:pt idx="6360">
                  <c:v>1023.01483</c:v>
                </c:pt>
                <c:pt idx="6361">
                  <c:v>994.06615999999997</c:v>
                </c:pt>
                <c:pt idx="6362">
                  <c:v>990.76160000000004</c:v>
                </c:pt>
                <c:pt idx="6363">
                  <c:v>1031.1555000000001</c:v>
                </c:pt>
                <c:pt idx="6364">
                  <c:v>1043.8395</c:v>
                </c:pt>
                <c:pt idx="6365">
                  <c:v>1243.2176999999999</c:v>
                </c:pt>
                <c:pt idx="6366">
                  <c:v>1380.5376000000001</c:v>
                </c:pt>
                <c:pt idx="6367">
                  <c:v>1480.2045000000001</c:v>
                </c:pt>
                <c:pt idx="6368">
                  <c:v>1530.0909999999999</c:v>
                </c:pt>
                <c:pt idx="6369">
                  <c:v>1547.6306999999999</c:v>
                </c:pt>
                <c:pt idx="6370">
                  <c:v>1558.5617999999999</c:v>
                </c:pt>
                <c:pt idx="6371">
                  <c:v>1562.3077000000001</c:v>
                </c:pt>
                <c:pt idx="6372">
                  <c:v>1551.8518999999999</c:v>
                </c:pt>
                <c:pt idx="6373">
                  <c:v>1508.6472000000001</c:v>
                </c:pt>
                <c:pt idx="6374">
                  <c:v>1408.5820000000001</c:v>
                </c:pt>
                <c:pt idx="6375">
                  <c:v>1333.3802000000001</c:v>
                </c:pt>
                <c:pt idx="6376">
                  <c:v>1367.2076</c:v>
                </c:pt>
                <c:pt idx="6377">
                  <c:v>1370.2916</c:v>
                </c:pt>
                <c:pt idx="6378">
                  <c:v>1327.5896</c:v>
                </c:pt>
                <c:pt idx="6379">
                  <c:v>1291.9315999999999</c:v>
                </c:pt>
                <c:pt idx="6380">
                  <c:v>1232.5487000000001</c:v>
                </c:pt>
                <c:pt idx="6381">
                  <c:v>1157.731</c:v>
                </c:pt>
                <c:pt idx="6382">
                  <c:v>1115.4043999999999</c:v>
                </c:pt>
                <c:pt idx="6383">
                  <c:v>1082.7809</c:v>
                </c:pt>
                <c:pt idx="6384">
                  <c:v>1057.7647999999999</c:v>
                </c:pt>
                <c:pt idx="6385">
                  <c:v>1040.1582000000001</c:v>
                </c:pt>
                <c:pt idx="6386">
                  <c:v>1044.7277999999999</c:v>
                </c:pt>
                <c:pt idx="6387">
                  <c:v>1053.1785</c:v>
                </c:pt>
                <c:pt idx="6388">
                  <c:v>1069.8662999999999</c:v>
                </c:pt>
                <c:pt idx="6389">
                  <c:v>1268.4186999999999</c:v>
                </c:pt>
                <c:pt idx="6390">
                  <c:v>1390.3859</c:v>
                </c:pt>
                <c:pt idx="6391">
                  <c:v>1482.2592999999999</c:v>
                </c:pt>
                <c:pt idx="6392">
                  <c:v>1542.9716000000001</c:v>
                </c:pt>
                <c:pt idx="6393">
                  <c:v>1551.6989000000001</c:v>
                </c:pt>
                <c:pt idx="6394">
                  <c:v>1553.2940000000001</c:v>
                </c:pt>
                <c:pt idx="6395">
                  <c:v>1539.7367999999999</c:v>
                </c:pt>
                <c:pt idx="6396">
                  <c:v>1506.6624999999999</c:v>
                </c:pt>
                <c:pt idx="6397">
                  <c:v>1447.6239</c:v>
                </c:pt>
                <c:pt idx="6398">
                  <c:v>1337.0940000000001</c:v>
                </c:pt>
                <c:pt idx="6399">
                  <c:v>1297.0985000000001</c:v>
                </c:pt>
                <c:pt idx="6400">
                  <c:v>1351.125</c:v>
                </c:pt>
                <c:pt idx="6401">
                  <c:v>1323.4609</c:v>
                </c:pt>
                <c:pt idx="6402">
                  <c:v>1297.2547999999999</c:v>
                </c:pt>
                <c:pt idx="6403">
                  <c:v>1260.6638</c:v>
                </c:pt>
                <c:pt idx="6404">
                  <c:v>1212.7155</c:v>
                </c:pt>
                <c:pt idx="6405">
                  <c:v>1135.8992000000001</c:v>
                </c:pt>
                <c:pt idx="6406">
                  <c:v>1085.3502000000001</c:v>
                </c:pt>
                <c:pt idx="6407">
                  <c:v>1059.3325</c:v>
                </c:pt>
                <c:pt idx="6408">
                  <c:v>1030.7041999999999</c:v>
                </c:pt>
                <c:pt idx="6409">
                  <c:v>1022.17645</c:v>
                </c:pt>
                <c:pt idx="6410">
                  <c:v>1019.22644</c:v>
                </c:pt>
                <c:pt idx="6411">
                  <c:v>1037.7706000000001</c:v>
                </c:pt>
                <c:pt idx="6412">
                  <c:v>1059.8397</c:v>
                </c:pt>
                <c:pt idx="6413">
                  <c:v>1262.5536</c:v>
                </c:pt>
                <c:pt idx="6414">
                  <c:v>1381.6179999999999</c:v>
                </c:pt>
                <c:pt idx="6415">
                  <c:v>1466.1134999999999</c:v>
                </c:pt>
                <c:pt idx="6416">
                  <c:v>1544.6656</c:v>
                </c:pt>
                <c:pt idx="6417">
                  <c:v>1560.2645</c:v>
                </c:pt>
                <c:pt idx="6418">
                  <c:v>1565.6332</c:v>
                </c:pt>
                <c:pt idx="6419">
                  <c:v>1512.4901</c:v>
                </c:pt>
                <c:pt idx="6420">
                  <c:v>1495.2617</c:v>
                </c:pt>
                <c:pt idx="6421">
                  <c:v>1438.7346</c:v>
                </c:pt>
                <c:pt idx="6422">
                  <c:v>1352.2357</c:v>
                </c:pt>
                <c:pt idx="6423">
                  <c:v>1300.0844999999999</c:v>
                </c:pt>
                <c:pt idx="6424">
                  <c:v>1380.13</c:v>
                </c:pt>
                <c:pt idx="6425">
                  <c:v>1371.8502000000001</c:v>
                </c:pt>
                <c:pt idx="6426">
                  <c:v>1330.1641</c:v>
                </c:pt>
                <c:pt idx="6427">
                  <c:v>1282.7114999999999</c:v>
                </c:pt>
                <c:pt idx="6428">
                  <c:v>1231.4293</c:v>
                </c:pt>
                <c:pt idx="6429">
                  <c:v>1148.9888000000001</c:v>
                </c:pt>
                <c:pt idx="6430">
                  <c:v>1104.6990000000001</c:v>
                </c:pt>
                <c:pt idx="6431">
                  <c:v>1068.8021000000001</c:v>
                </c:pt>
                <c:pt idx="6432">
                  <c:v>1047.7211</c:v>
                </c:pt>
                <c:pt idx="6433">
                  <c:v>1028.2391</c:v>
                </c:pt>
                <c:pt idx="6434">
                  <c:v>1036.5001</c:v>
                </c:pt>
                <c:pt idx="6435">
                  <c:v>1050.9219000000001</c:v>
                </c:pt>
                <c:pt idx="6436">
                  <c:v>1077.4992999999999</c:v>
                </c:pt>
                <c:pt idx="6437">
                  <c:v>1290.9763</c:v>
                </c:pt>
                <c:pt idx="6438">
                  <c:v>1397.6333999999999</c:v>
                </c:pt>
                <c:pt idx="6439">
                  <c:v>1503.2609</c:v>
                </c:pt>
                <c:pt idx="6440">
                  <c:v>1556.9793999999999</c:v>
                </c:pt>
                <c:pt idx="6441">
                  <c:v>1575.3244999999999</c:v>
                </c:pt>
                <c:pt idx="6442">
                  <c:v>1579.4042999999999</c:v>
                </c:pt>
                <c:pt idx="6443">
                  <c:v>1589.66</c:v>
                </c:pt>
                <c:pt idx="6444">
                  <c:v>1549.6248000000001</c:v>
                </c:pt>
                <c:pt idx="6445">
                  <c:v>1499.6796999999999</c:v>
                </c:pt>
                <c:pt idx="6446">
                  <c:v>1417.829</c:v>
                </c:pt>
                <c:pt idx="6447">
                  <c:v>1359.6940999999999</c:v>
                </c:pt>
                <c:pt idx="6448">
                  <c:v>1406.8116</c:v>
                </c:pt>
                <c:pt idx="6449">
                  <c:v>1374.0989999999999</c:v>
                </c:pt>
                <c:pt idx="6450">
                  <c:v>1349.1220000000001</c:v>
                </c:pt>
                <c:pt idx="6451">
                  <c:v>1286.0178000000001</c:v>
                </c:pt>
                <c:pt idx="6452">
                  <c:v>1250.6333999999999</c:v>
                </c:pt>
                <c:pt idx="6453">
                  <c:v>1177.6685</c:v>
                </c:pt>
                <c:pt idx="6454">
                  <c:v>1120.0554</c:v>
                </c:pt>
                <c:pt idx="6455">
                  <c:v>1089.4042999999999</c:v>
                </c:pt>
                <c:pt idx="6456">
                  <c:v>1061.1325999999999</c:v>
                </c:pt>
                <c:pt idx="6457">
                  <c:v>1039.5685000000001</c:v>
                </c:pt>
                <c:pt idx="6458">
                  <c:v>1030.2941000000001</c:v>
                </c:pt>
                <c:pt idx="6459">
                  <c:v>1045.9213</c:v>
                </c:pt>
                <c:pt idx="6460">
                  <c:v>1060.6061999999999</c:v>
                </c:pt>
                <c:pt idx="6461">
                  <c:v>1249.6339</c:v>
                </c:pt>
                <c:pt idx="6462">
                  <c:v>1379.7683</c:v>
                </c:pt>
                <c:pt idx="6463">
                  <c:v>1479.8993</c:v>
                </c:pt>
                <c:pt idx="6464">
                  <c:v>1527.9199000000001</c:v>
                </c:pt>
                <c:pt idx="6465">
                  <c:v>1530.758</c:v>
                </c:pt>
                <c:pt idx="6466">
                  <c:v>1525.9592</c:v>
                </c:pt>
                <c:pt idx="6467">
                  <c:v>1529.3516</c:v>
                </c:pt>
                <c:pt idx="6468">
                  <c:v>1511.7293999999999</c:v>
                </c:pt>
                <c:pt idx="6469">
                  <c:v>1464.3889999999999</c:v>
                </c:pt>
                <c:pt idx="6470">
                  <c:v>1363.7598</c:v>
                </c:pt>
                <c:pt idx="6471">
                  <c:v>1316.2103</c:v>
                </c:pt>
                <c:pt idx="6472">
                  <c:v>1371.8407999999999</c:v>
                </c:pt>
                <c:pt idx="6473">
                  <c:v>1361.1007</c:v>
                </c:pt>
                <c:pt idx="6474">
                  <c:v>1320.1242999999999</c:v>
                </c:pt>
                <c:pt idx="6475">
                  <c:v>1252.2411</c:v>
                </c:pt>
                <c:pt idx="6476">
                  <c:v>1225.0817</c:v>
                </c:pt>
                <c:pt idx="6477">
                  <c:v>1169.8246999999999</c:v>
                </c:pt>
                <c:pt idx="6478">
                  <c:v>1103.7664</c:v>
                </c:pt>
                <c:pt idx="6479">
                  <c:v>1078.8234</c:v>
                </c:pt>
                <c:pt idx="6480">
                  <c:v>1051.4580000000001</c:v>
                </c:pt>
                <c:pt idx="6481">
                  <c:v>1041.6171999999999</c:v>
                </c:pt>
                <c:pt idx="6482">
                  <c:v>1029.5217</c:v>
                </c:pt>
                <c:pt idx="6483">
                  <c:v>1026.5244</c:v>
                </c:pt>
                <c:pt idx="6484">
                  <c:v>1015.27313</c:v>
                </c:pt>
                <c:pt idx="6485">
                  <c:v>1133.6832999999999</c:v>
                </c:pt>
                <c:pt idx="6486">
                  <c:v>1251.8323</c:v>
                </c:pt>
                <c:pt idx="6487">
                  <c:v>1308.6031</c:v>
                </c:pt>
                <c:pt idx="6488">
                  <c:v>1335.3214</c:v>
                </c:pt>
                <c:pt idx="6489">
                  <c:v>1326.1333999999999</c:v>
                </c:pt>
                <c:pt idx="6490">
                  <c:v>1297.1215999999999</c:v>
                </c:pt>
                <c:pt idx="6491">
                  <c:v>1279.3589999999999</c:v>
                </c:pt>
                <c:pt idx="6492">
                  <c:v>1289.1251</c:v>
                </c:pt>
                <c:pt idx="6493">
                  <c:v>1268.643</c:v>
                </c:pt>
                <c:pt idx="6494">
                  <c:v>1231.9727</c:v>
                </c:pt>
                <c:pt idx="6495">
                  <c:v>1244.5645999999999</c:v>
                </c:pt>
                <c:pt idx="6496">
                  <c:v>1317.2582</c:v>
                </c:pt>
                <c:pt idx="6497">
                  <c:v>1295.9619</c:v>
                </c:pt>
                <c:pt idx="6498">
                  <c:v>1267.2892999999999</c:v>
                </c:pt>
                <c:pt idx="6499">
                  <c:v>1226.0244</c:v>
                </c:pt>
                <c:pt idx="6500">
                  <c:v>1191.3887999999999</c:v>
                </c:pt>
                <c:pt idx="6501">
                  <c:v>1142.6713</c:v>
                </c:pt>
                <c:pt idx="6502">
                  <c:v>1106.566</c:v>
                </c:pt>
                <c:pt idx="6503">
                  <c:v>1078.759</c:v>
                </c:pt>
                <c:pt idx="6504">
                  <c:v>1047.6683</c:v>
                </c:pt>
                <c:pt idx="6505">
                  <c:v>1030.5229999999999</c:v>
                </c:pt>
                <c:pt idx="6506">
                  <c:v>1029.7007000000001</c:v>
                </c:pt>
                <c:pt idx="6507">
                  <c:v>1020.45636</c:v>
                </c:pt>
                <c:pt idx="6508">
                  <c:v>993.73109999999997</c:v>
                </c:pt>
                <c:pt idx="6509">
                  <c:v>1037.9870000000001</c:v>
                </c:pt>
                <c:pt idx="6510">
                  <c:v>1067.8317999999999</c:v>
                </c:pt>
                <c:pt idx="6511">
                  <c:v>1110.8280999999999</c:v>
                </c:pt>
                <c:pt idx="6512">
                  <c:v>1190.5886</c:v>
                </c:pt>
                <c:pt idx="6513">
                  <c:v>1219.7047</c:v>
                </c:pt>
                <c:pt idx="6514">
                  <c:v>1218.6102000000001</c:v>
                </c:pt>
                <c:pt idx="6515">
                  <c:v>1203.1052</c:v>
                </c:pt>
                <c:pt idx="6516">
                  <c:v>1183.2849000000001</c:v>
                </c:pt>
                <c:pt idx="6517">
                  <c:v>1165.7598</c:v>
                </c:pt>
                <c:pt idx="6518">
                  <c:v>1166.5971999999999</c:v>
                </c:pt>
                <c:pt idx="6519">
                  <c:v>1185.8213000000001</c:v>
                </c:pt>
                <c:pt idx="6520">
                  <c:v>1266.8794</c:v>
                </c:pt>
                <c:pt idx="6521">
                  <c:v>1268.4893</c:v>
                </c:pt>
                <c:pt idx="6522">
                  <c:v>1241.5116</c:v>
                </c:pt>
                <c:pt idx="6523">
                  <c:v>1200.819</c:v>
                </c:pt>
                <c:pt idx="6524">
                  <c:v>1158.3802000000001</c:v>
                </c:pt>
                <c:pt idx="6525">
                  <c:v>1102.5178000000001</c:v>
                </c:pt>
                <c:pt idx="6526">
                  <c:v>1061.0306</c:v>
                </c:pt>
                <c:pt idx="6527">
                  <c:v>1040.4846</c:v>
                </c:pt>
                <c:pt idx="6528">
                  <c:v>1010.0730600000001</c:v>
                </c:pt>
                <c:pt idx="6529">
                  <c:v>992.14269999999999</c:v>
                </c:pt>
                <c:pt idx="6530">
                  <c:v>993.87890000000004</c:v>
                </c:pt>
                <c:pt idx="6531">
                  <c:v>1021.5834</c:v>
                </c:pt>
                <c:pt idx="6532">
                  <c:v>1038.1288</c:v>
                </c:pt>
                <c:pt idx="6533">
                  <c:v>1253.1094000000001</c:v>
                </c:pt>
                <c:pt idx="6534">
                  <c:v>1393.7257</c:v>
                </c:pt>
                <c:pt idx="6535">
                  <c:v>1476.2601</c:v>
                </c:pt>
                <c:pt idx="6536">
                  <c:v>1503.644</c:v>
                </c:pt>
                <c:pt idx="6537">
                  <c:v>1508.9147</c:v>
                </c:pt>
                <c:pt idx="6538">
                  <c:v>1502.0577000000001</c:v>
                </c:pt>
                <c:pt idx="6539">
                  <c:v>1487.3768</c:v>
                </c:pt>
                <c:pt idx="6540">
                  <c:v>1445.8906999999999</c:v>
                </c:pt>
                <c:pt idx="6541">
                  <c:v>1403.2574</c:v>
                </c:pt>
                <c:pt idx="6542">
                  <c:v>1304.896</c:v>
                </c:pt>
                <c:pt idx="6543">
                  <c:v>1256.3751</c:v>
                </c:pt>
                <c:pt idx="6544">
                  <c:v>1301.4177999999999</c:v>
                </c:pt>
                <c:pt idx="6545">
                  <c:v>1268.5192</c:v>
                </c:pt>
                <c:pt idx="6546">
                  <c:v>1219.1813999999999</c:v>
                </c:pt>
                <c:pt idx="6547">
                  <c:v>1168.0728999999999</c:v>
                </c:pt>
                <c:pt idx="6548">
                  <c:v>1120.8920000000001</c:v>
                </c:pt>
                <c:pt idx="6549">
                  <c:v>1047.1880000000001</c:v>
                </c:pt>
                <c:pt idx="6550">
                  <c:v>1012.659</c:v>
                </c:pt>
                <c:pt idx="6551">
                  <c:v>996.79359999999997</c:v>
                </c:pt>
                <c:pt idx="6552">
                  <c:v>983.52020000000005</c:v>
                </c:pt>
                <c:pt idx="6553">
                  <c:v>970.56946000000005</c:v>
                </c:pt>
                <c:pt idx="6554">
                  <c:v>975.67970000000003</c:v>
                </c:pt>
                <c:pt idx="6555">
                  <c:v>1007.5256000000001</c:v>
                </c:pt>
                <c:pt idx="6556">
                  <c:v>1029.1993</c:v>
                </c:pt>
                <c:pt idx="6557">
                  <c:v>1206.6643999999999</c:v>
                </c:pt>
                <c:pt idx="6558">
                  <c:v>1313.4844000000001</c:v>
                </c:pt>
                <c:pt idx="6559">
                  <c:v>1412.1696999999999</c:v>
                </c:pt>
                <c:pt idx="6560">
                  <c:v>1451.1130000000001</c:v>
                </c:pt>
                <c:pt idx="6561">
                  <c:v>1475.1201000000001</c:v>
                </c:pt>
                <c:pt idx="6562">
                  <c:v>1461.9032</c:v>
                </c:pt>
                <c:pt idx="6563">
                  <c:v>1474.7936</c:v>
                </c:pt>
                <c:pt idx="6564">
                  <c:v>1479.2438</c:v>
                </c:pt>
                <c:pt idx="6565">
                  <c:v>1443.0641000000001</c:v>
                </c:pt>
                <c:pt idx="6566">
                  <c:v>1331.2322999999999</c:v>
                </c:pt>
                <c:pt idx="6567">
                  <c:v>1290.4231</c:v>
                </c:pt>
                <c:pt idx="6568">
                  <c:v>1360.3538000000001</c:v>
                </c:pt>
                <c:pt idx="6569">
                  <c:v>1330.7515000000001</c:v>
                </c:pt>
                <c:pt idx="6570">
                  <c:v>1305.2422999999999</c:v>
                </c:pt>
                <c:pt idx="6571">
                  <c:v>1261.4701</c:v>
                </c:pt>
                <c:pt idx="6572">
                  <c:v>1211.8506</c:v>
                </c:pt>
                <c:pt idx="6573">
                  <c:v>1129.6559</c:v>
                </c:pt>
                <c:pt idx="6574">
                  <c:v>1093.7009</c:v>
                </c:pt>
                <c:pt idx="6575">
                  <c:v>1066.2954</c:v>
                </c:pt>
                <c:pt idx="6576">
                  <c:v>1020.3459</c:v>
                </c:pt>
                <c:pt idx="6577">
                  <c:v>1011.0082</c:v>
                </c:pt>
                <c:pt idx="6578">
                  <c:v>1013.8971</c:v>
                </c:pt>
                <c:pt idx="6579">
                  <c:v>1019.8004</c:v>
                </c:pt>
                <c:pt idx="6580">
                  <c:v>1045.1020000000001</c:v>
                </c:pt>
                <c:pt idx="6581">
                  <c:v>1217.6496999999999</c:v>
                </c:pt>
                <c:pt idx="6582">
                  <c:v>1310.6365000000001</c:v>
                </c:pt>
                <c:pt idx="6583">
                  <c:v>1391.9007999999999</c:v>
                </c:pt>
                <c:pt idx="6584">
                  <c:v>1465.3774000000001</c:v>
                </c:pt>
                <c:pt idx="6585">
                  <c:v>1439.4327000000001</c:v>
                </c:pt>
                <c:pt idx="6586">
                  <c:v>1459.9998000000001</c:v>
                </c:pt>
                <c:pt idx="6587">
                  <c:v>1461.2623000000001</c:v>
                </c:pt>
                <c:pt idx="6588">
                  <c:v>1402.3007</c:v>
                </c:pt>
                <c:pt idx="6589">
                  <c:v>1394.9012</c:v>
                </c:pt>
                <c:pt idx="6590">
                  <c:v>1342.308</c:v>
                </c:pt>
                <c:pt idx="6591">
                  <c:v>1336.8134</c:v>
                </c:pt>
                <c:pt idx="6592">
                  <c:v>1374.7644</c:v>
                </c:pt>
                <c:pt idx="6593">
                  <c:v>1331.1827000000001</c:v>
                </c:pt>
                <c:pt idx="6594">
                  <c:v>1293.8426999999999</c:v>
                </c:pt>
                <c:pt idx="6595">
                  <c:v>1246.549</c:v>
                </c:pt>
                <c:pt idx="6596">
                  <c:v>1208.5199</c:v>
                </c:pt>
                <c:pt idx="6597">
                  <c:v>1130.7944</c:v>
                </c:pt>
                <c:pt idx="6598">
                  <c:v>1081.8588999999999</c:v>
                </c:pt>
                <c:pt idx="6599">
                  <c:v>1049.6569999999999</c:v>
                </c:pt>
                <c:pt idx="6600">
                  <c:v>1013.68134</c:v>
                </c:pt>
                <c:pt idx="6601">
                  <c:v>1005.33685</c:v>
                </c:pt>
                <c:pt idx="6602">
                  <c:v>1011.8518</c:v>
                </c:pt>
                <c:pt idx="6603">
                  <c:v>1019.7018399999999</c:v>
                </c:pt>
                <c:pt idx="6604">
                  <c:v>1048.1976</c:v>
                </c:pt>
                <c:pt idx="6605">
                  <c:v>1215.8099</c:v>
                </c:pt>
                <c:pt idx="6606">
                  <c:v>1324.7119</c:v>
                </c:pt>
                <c:pt idx="6607">
                  <c:v>1441.0344</c:v>
                </c:pt>
                <c:pt idx="6608">
                  <c:v>1497.5825</c:v>
                </c:pt>
                <c:pt idx="6609">
                  <c:v>1545.7528</c:v>
                </c:pt>
                <c:pt idx="6610">
                  <c:v>1549.6369999999999</c:v>
                </c:pt>
                <c:pt idx="6611">
                  <c:v>1561.9467999999999</c:v>
                </c:pt>
                <c:pt idx="6612">
                  <c:v>1528.9503999999999</c:v>
                </c:pt>
                <c:pt idx="6613">
                  <c:v>1458.039</c:v>
                </c:pt>
                <c:pt idx="6614">
                  <c:v>1325.9431</c:v>
                </c:pt>
                <c:pt idx="6615">
                  <c:v>1314.4353000000001</c:v>
                </c:pt>
                <c:pt idx="6616">
                  <c:v>1360.4434000000001</c:v>
                </c:pt>
                <c:pt idx="6617">
                  <c:v>1391.8118999999999</c:v>
                </c:pt>
                <c:pt idx="6618">
                  <c:v>1351.1854000000001</c:v>
                </c:pt>
                <c:pt idx="6619">
                  <c:v>1316.8694</c:v>
                </c:pt>
                <c:pt idx="6620">
                  <c:v>1272.1864</c:v>
                </c:pt>
                <c:pt idx="6621">
                  <c:v>1188.2449999999999</c:v>
                </c:pt>
                <c:pt idx="6622">
                  <c:v>1129.9148</c:v>
                </c:pt>
                <c:pt idx="6623">
                  <c:v>1098.3771999999999</c:v>
                </c:pt>
                <c:pt idx="6624">
                  <c:v>1054.5077000000001</c:v>
                </c:pt>
                <c:pt idx="6625">
                  <c:v>1038.57</c:v>
                </c:pt>
                <c:pt idx="6626">
                  <c:v>1036.2527</c:v>
                </c:pt>
                <c:pt idx="6627">
                  <c:v>1053.3931</c:v>
                </c:pt>
                <c:pt idx="6628">
                  <c:v>1074.116</c:v>
                </c:pt>
                <c:pt idx="6629">
                  <c:v>1272.7719</c:v>
                </c:pt>
                <c:pt idx="6630">
                  <c:v>1388.7570000000001</c:v>
                </c:pt>
                <c:pt idx="6631">
                  <c:v>1497.1858</c:v>
                </c:pt>
                <c:pt idx="6632">
                  <c:v>1513.2299</c:v>
                </c:pt>
                <c:pt idx="6633">
                  <c:v>1514.3396</c:v>
                </c:pt>
                <c:pt idx="6634">
                  <c:v>1509.2623000000001</c:v>
                </c:pt>
                <c:pt idx="6635">
                  <c:v>1515.2977000000001</c:v>
                </c:pt>
                <c:pt idx="6636">
                  <c:v>1481.0572999999999</c:v>
                </c:pt>
                <c:pt idx="6637">
                  <c:v>1464.5452</c:v>
                </c:pt>
                <c:pt idx="6638">
                  <c:v>1357.2859000000001</c:v>
                </c:pt>
                <c:pt idx="6639">
                  <c:v>1359.9498000000001</c:v>
                </c:pt>
                <c:pt idx="6640">
                  <c:v>1411.7148</c:v>
                </c:pt>
                <c:pt idx="6641">
                  <c:v>1386.66</c:v>
                </c:pt>
                <c:pt idx="6642">
                  <c:v>1335.8405</c:v>
                </c:pt>
                <c:pt idx="6643">
                  <c:v>1280.1373000000001</c:v>
                </c:pt>
                <c:pt idx="6644">
                  <c:v>1238.4856</c:v>
                </c:pt>
                <c:pt idx="6645">
                  <c:v>1173.3</c:v>
                </c:pt>
                <c:pt idx="6646">
                  <c:v>1128.403</c:v>
                </c:pt>
                <c:pt idx="6647">
                  <c:v>1080.0065999999999</c:v>
                </c:pt>
                <c:pt idx="6648">
                  <c:v>1063.6975</c:v>
                </c:pt>
                <c:pt idx="6649">
                  <c:v>1053.5075999999999</c:v>
                </c:pt>
                <c:pt idx="6650">
                  <c:v>1040.1714999999999</c:v>
                </c:pt>
                <c:pt idx="6651">
                  <c:v>1029.5454999999999</c:v>
                </c:pt>
                <c:pt idx="6652">
                  <c:v>1041.3293000000001</c:v>
                </c:pt>
                <c:pt idx="6653">
                  <c:v>1153.5210999999999</c:v>
                </c:pt>
                <c:pt idx="6654">
                  <c:v>1271.8406</c:v>
                </c:pt>
                <c:pt idx="6655">
                  <c:v>1346.7798</c:v>
                </c:pt>
                <c:pt idx="6656">
                  <c:v>1375.7840000000001</c:v>
                </c:pt>
                <c:pt idx="6657">
                  <c:v>1349.3047999999999</c:v>
                </c:pt>
                <c:pt idx="6658">
                  <c:v>1343.3025</c:v>
                </c:pt>
                <c:pt idx="6659">
                  <c:v>1337.0939000000001</c:v>
                </c:pt>
                <c:pt idx="6660">
                  <c:v>1315.0174999999999</c:v>
                </c:pt>
                <c:pt idx="6661">
                  <c:v>1278.7675999999999</c:v>
                </c:pt>
                <c:pt idx="6662">
                  <c:v>1266.5626</c:v>
                </c:pt>
                <c:pt idx="6663">
                  <c:v>1293.3451</c:v>
                </c:pt>
                <c:pt idx="6664">
                  <c:v>1349.8538000000001</c:v>
                </c:pt>
                <c:pt idx="6665">
                  <c:v>1341.7329</c:v>
                </c:pt>
                <c:pt idx="6666">
                  <c:v>1320.9111</c:v>
                </c:pt>
                <c:pt idx="6667">
                  <c:v>1273.4391000000001</c:v>
                </c:pt>
                <c:pt idx="6668">
                  <c:v>1218.9364</c:v>
                </c:pt>
                <c:pt idx="6669">
                  <c:v>1160.2045000000001</c:v>
                </c:pt>
                <c:pt idx="6670">
                  <c:v>1106.7704000000001</c:v>
                </c:pt>
                <c:pt idx="6671">
                  <c:v>1058.1541999999999</c:v>
                </c:pt>
                <c:pt idx="6672">
                  <c:v>1037.4670000000001</c:v>
                </c:pt>
                <c:pt idx="6673">
                  <c:v>1017.3406</c:v>
                </c:pt>
                <c:pt idx="6674">
                  <c:v>1012.68976</c:v>
                </c:pt>
                <c:pt idx="6675">
                  <c:v>1008.3431</c:v>
                </c:pt>
                <c:pt idx="6676">
                  <c:v>985.22820000000002</c:v>
                </c:pt>
                <c:pt idx="6677">
                  <c:v>1044.5669</c:v>
                </c:pt>
                <c:pt idx="6678">
                  <c:v>1081.7343000000001</c:v>
                </c:pt>
                <c:pt idx="6679">
                  <c:v>1120.7239999999999</c:v>
                </c:pt>
                <c:pt idx="6680">
                  <c:v>1194.2012</c:v>
                </c:pt>
                <c:pt idx="6681">
                  <c:v>1206.5909999999999</c:v>
                </c:pt>
                <c:pt idx="6682">
                  <c:v>1230.4241999999999</c:v>
                </c:pt>
                <c:pt idx="6683">
                  <c:v>1232.6603</c:v>
                </c:pt>
                <c:pt idx="6684">
                  <c:v>1217.0596</c:v>
                </c:pt>
                <c:pt idx="6685">
                  <c:v>1185.6442</c:v>
                </c:pt>
                <c:pt idx="6686">
                  <c:v>1185.058</c:v>
                </c:pt>
                <c:pt idx="6687">
                  <c:v>1208.6072999999999</c:v>
                </c:pt>
                <c:pt idx="6688">
                  <c:v>1266.2429999999999</c:v>
                </c:pt>
                <c:pt idx="6689">
                  <c:v>1266.7545</c:v>
                </c:pt>
                <c:pt idx="6690">
                  <c:v>1241.2858000000001</c:v>
                </c:pt>
                <c:pt idx="6691">
                  <c:v>1191.3430000000001</c:v>
                </c:pt>
                <c:pt idx="6692">
                  <c:v>1149.4047</c:v>
                </c:pt>
                <c:pt idx="6693">
                  <c:v>1085.6760999999999</c:v>
                </c:pt>
                <c:pt idx="6694">
                  <c:v>1058.9664</c:v>
                </c:pt>
                <c:pt idx="6695">
                  <c:v>1026.0382999999999</c:v>
                </c:pt>
                <c:pt idx="6696">
                  <c:v>993.63819999999998</c:v>
                </c:pt>
                <c:pt idx="6697">
                  <c:v>979.22095000000002</c:v>
                </c:pt>
                <c:pt idx="6698">
                  <c:v>978.29849999999999</c:v>
                </c:pt>
                <c:pt idx="6699">
                  <c:v>1006.21924</c:v>
                </c:pt>
                <c:pt idx="6700">
                  <c:v>1028.5547999999999</c:v>
                </c:pt>
                <c:pt idx="6701">
                  <c:v>1220.5354</c:v>
                </c:pt>
                <c:pt idx="6702">
                  <c:v>1355.3574000000001</c:v>
                </c:pt>
                <c:pt idx="6703">
                  <c:v>1456.8188</c:v>
                </c:pt>
                <c:pt idx="6704">
                  <c:v>1507.403</c:v>
                </c:pt>
                <c:pt idx="6705">
                  <c:v>1515.3868</c:v>
                </c:pt>
                <c:pt idx="6706">
                  <c:v>1462.146</c:v>
                </c:pt>
                <c:pt idx="6707">
                  <c:v>1493.1953000000001</c:v>
                </c:pt>
                <c:pt idx="6708">
                  <c:v>1486.1706999999999</c:v>
                </c:pt>
                <c:pt idx="6709">
                  <c:v>1423.7373</c:v>
                </c:pt>
                <c:pt idx="6710">
                  <c:v>1359.1576</c:v>
                </c:pt>
                <c:pt idx="6711">
                  <c:v>1325.7085999999999</c:v>
                </c:pt>
                <c:pt idx="6712">
                  <c:v>1388.4502</c:v>
                </c:pt>
                <c:pt idx="6713">
                  <c:v>1363.2139999999999</c:v>
                </c:pt>
                <c:pt idx="6714">
                  <c:v>1312.2331999999999</c:v>
                </c:pt>
                <c:pt idx="6715">
                  <c:v>1275.2181</c:v>
                </c:pt>
                <c:pt idx="6716">
                  <c:v>1225.4530999999999</c:v>
                </c:pt>
                <c:pt idx="6717">
                  <c:v>1140.6190999999999</c:v>
                </c:pt>
                <c:pt idx="6718">
                  <c:v>1092.0531000000001</c:v>
                </c:pt>
                <c:pt idx="6719">
                  <c:v>1071.7739999999999</c:v>
                </c:pt>
                <c:pt idx="6720">
                  <c:v>1045.8176000000001</c:v>
                </c:pt>
                <c:pt idx="6721">
                  <c:v>1028.8909000000001</c:v>
                </c:pt>
                <c:pt idx="6722">
                  <c:v>1033.7198000000001</c:v>
                </c:pt>
                <c:pt idx="6723">
                  <c:v>1042.7438999999999</c:v>
                </c:pt>
                <c:pt idx="6724">
                  <c:v>1079.2221999999999</c:v>
                </c:pt>
                <c:pt idx="6725">
                  <c:v>1284.4785999999999</c:v>
                </c:pt>
                <c:pt idx="6726">
                  <c:v>1386.1342999999999</c:v>
                </c:pt>
                <c:pt idx="6727">
                  <c:v>1471.5630000000001</c:v>
                </c:pt>
                <c:pt idx="6728">
                  <c:v>1540.7737</c:v>
                </c:pt>
                <c:pt idx="6729">
                  <c:v>1557.8142</c:v>
                </c:pt>
                <c:pt idx="6730">
                  <c:v>1567.9462000000001</c:v>
                </c:pt>
                <c:pt idx="6731">
                  <c:v>1577.7283</c:v>
                </c:pt>
                <c:pt idx="6732">
                  <c:v>1559.3517999999999</c:v>
                </c:pt>
                <c:pt idx="6733">
                  <c:v>1523.8982000000001</c:v>
                </c:pt>
                <c:pt idx="6734">
                  <c:v>1419.8568</c:v>
                </c:pt>
                <c:pt idx="6735">
                  <c:v>1374.8857</c:v>
                </c:pt>
                <c:pt idx="6736">
                  <c:v>1410.6949999999999</c:v>
                </c:pt>
                <c:pt idx="6737">
                  <c:v>1392.0684000000001</c:v>
                </c:pt>
                <c:pt idx="6738">
                  <c:v>1349.6902</c:v>
                </c:pt>
                <c:pt idx="6739">
                  <c:v>1310.7137</c:v>
                </c:pt>
                <c:pt idx="6740">
                  <c:v>1245.1351</c:v>
                </c:pt>
                <c:pt idx="6741">
                  <c:v>1156.8333</c:v>
                </c:pt>
                <c:pt idx="6742">
                  <c:v>1118.7137</c:v>
                </c:pt>
                <c:pt idx="6743">
                  <c:v>1084.3108</c:v>
                </c:pt>
                <c:pt idx="6744">
                  <c:v>1049.5772999999999</c:v>
                </c:pt>
                <c:pt idx="6745">
                  <c:v>1038.1377</c:v>
                </c:pt>
                <c:pt idx="6746">
                  <c:v>1046.7097000000001</c:v>
                </c:pt>
                <c:pt idx="6747">
                  <c:v>1066.4674</c:v>
                </c:pt>
                <c:pt idx="6748">
                  <c:v>1092.9739</c:v>
                </c:pt>
                <c:pt idx="6749">
                  <c:v>1274.2266999999999</c:v>
                </c:pt>
                <c:pt idx="6750">
                  <c:v>1385.1683</c:v>
                </c:pt>
                <c:pt idx="6751">
                  <c:v>1463.1604</c:v>
                </c:pt>
                <c:pt idx="6752">
                  <c:v>1491.4545000000001</c:v>
                </c:pt>
                <c:pt idx="6753">
                  <c:v>1492.8507</c:v>
                </c:pt>
                <c:pt idx="6754">
                  <c:v>1477.3209999999999</c:v>
                </c:pt>
                <c:pt idx="6755">
                  <c:v>1454.4863</c:v>
                </c:pt>
                <c:pt idx="6756">
                  <c:v>1434.2167999999999</c:v>
                </c:pt>
                <c:pt idx="6757">
                  <c:v>1435.3794</c:v>
                </c:pt>
                <c:pt idx="6758">
                  <c:v>1343.8397</c:v>
                </c:pt>
                <c:pt idx="6759">
                  <c:v>1326.1174000000001</c:v>
                </c:pt>
                <c:pt idx="6760">
                  <c:v>1361.2089000000001</c:v>
                </c:pt>
                <c:pt idx="6761">
                  <c:v>1327.0078000000001</c:v>
                </c:pt>
                <c:pt idx="6762">
                  <c:v>1288.6206</c:v>
                </c:pt>
                <c:pt idx="6763">
                  <c:v>1265.4413</c:v>
                </c:pt>
                <c:pt idx="6764">
                  <c:v>1217.6681000000001</c:v>
                </c:pt>
                <c:pt idx="6765">
                  <c:v>1125.9648</c:v>
                </c:pt>
                <c:pt idx="6766">
                  <c:v>1075.3607</c:v>
                </c:pt>
                <c:pt idx="6767">
                  <c:v>1047.9614999999999</c:v>
                </c:pt>
                <c:pt idx="6768">
                  <c:v>1024.9926</c:v>
                </c:pt>
                <c:pt idx="6769">
                  <c:v>1009.8687</c:v>
                </c:pt>
                <c:pt idx="6770">
                  <c:v>1015.9657999999999</c:v>
                </c:pt>
                <c:pt idx="6771">
                  <c:v>1030.6334999999999</c:v>
                </c:pt>
                <c:pt idx="6772">
                  <c:v>1055.0550000000001</c:v>
                </c:pt>
                <c:pt idx="6773">
                  <c:v>1288.2380000000001</c:v>
                </c:pt>
                <c:pt idx="6774">
                  <c:v>1338.8604</c:v>
                </c:pt>
                <c:pt idx="6775">
                  <c:v>1429.1896999999999</c:v>
                </c:pt>
                <c:pt idx="6776">
                  <c:v>1450.5914</c:v>
                </c:pt>
                <c:pt idx="6777">
                  <c:v>1477.5435</c:v>
                </c:pt>
                <c:pt idx="6778">
                  <c:v>1476.2596000000001</c:v>
                </c:pt>
                <c:pt idx="6779">
                  <c:v>1455.2675999999999</c:v>
                </c:pt>
                <c:pt idx="6780">
                  <c:v>1456.086</c:v>
                </c:pt>
                <c:pt idx="6781">
                  <c:v>1400.5440000000001</c:v>
                </c:pt>
                <c:pt idx="6782">
                  <c:v>1330.9358</c:v>
                </c:pt>
                <c:pt idx="6783">
                  <c:v>1310.2819</c:v>
                </c:pt>
                <c:pt idx="6784">
                  <c:v>1343.595</c:v>
                </c:pt>
                <c:pt idx="6785">
                  <c:v>1336.2982</c:v>
                </c:pt>
                <c:pt idx="6786">
                  <c:v>1304.8136999999999</c:v>
                </c:pt>
                <c:pt idx="6787">
                  <c:v>1237.6699000000001</c:v>
                </c:pt>
                <c:pt idx="6788">
                  <c:v>1187.5441000000001</c:v>
                </c:pt>
                <c:pt idx="6789">
                  <c:v>1219.3716999999999</c:v>
                </c:pt>
                <c:pt idx="6790">
                  <c:v>1078.5552</c:v>
                </c:pt>
                <c:pt idx="6791">
                  <c:v>1057.0409999999999</c:v>
                </c:pt>
                <c:pt idx="6792">
                  <c:v>1028.5349000000001</c:v>
                </c:pt>
                <c:pt idx="6793">
                  <c:v>1007.9153</c:v>
                </c:pt>
                <c:pt idx="6794">
                  <c:v>1014.7154</c:v>
                </c:pt>
                <c:pt idx="6795">
                  <c:v>1024.3007</c:v>
                </c:pt>
                <c:pt idx="6796">
                  <c:v>1040.7899</c:v>
                </c:pt>
                <c:pt idx="6797">
                  <c:v>1204.7947999999999</c:v>
                </c:pt>
                <c:pt idx="6798">
                  <c:v>1299.9480000000001</c:v>
                </c:pt>
                <c:pt idx="6799">
                  <c:v>1375.6795999999999</c:v>
                </c:pt>
                <c:pt idx="6800">
                  <c:v>1401.5260000000001</c:v>
                </c:pt>
                <c:pt idx="6801">
                  <c:v>1399.1641999999999</c:v>
                </c:pt>
                <c:pt idx="6802">
                  <c:v>1395.8979999999999</c:v>
                </c:pt>
                <c:pt idx="6803">
                  <c:v>1389.4548</c:v>
                </c:pt>
                <c:pt idx="6804">
                  <c:v>1386.2070000000001</c:v>
                </c:pt>
                <c:pt idx="6805">
                  <c:v>1361.2674999999999</c:v>
                </c:pt>
                <c:pt idx="6806">
                  <c:v>1297.7999</c:v>
                </c:pt>
                <c:pt idx="6807">
                  <c:v>1312.1096</c:v>
                </c:pt>
                <c:pt idx="6808">
                  <c:v>1350.5592999999999</c:v>
                </c:pt>
                <c:pt idx="6809">
                  <c:v>1335.0126</c:v>
                </c:pt>
                <c:pt idx="6810">
                  <c:v>1283.5344</c:v>
                </c:pt>
                <c:pt idx="6811">
                  <c:v>1227.5879</c:v>
                </c:pt>
                <c:pt idx="6812">
                  <c:v>1197.5505000000001</c:v>
                </c:pt>
                <c:pt idx="6813">
                  <c:v>1143.2107000000001</c:v>
                </c:pt>
                <c:pt idx="6814">
                  <c:v>1099.9866999999999</c:v>
                </c:pt>
                <c:pt idx="6815">
                  <c:v>1067.7589</c:v>
                </c:pt>
                <c:pt idx="6816">
                  <c:v>1040.328</c:v>
                </c:pt>
                <c:pt idx="6817">
                  <c:v>1022.2311999999999</c:v>
                </c:pt>
                <c:pt idx="6818">
                  <c:v>1017.1589</c:v>
                </c:pt>
                <c:pt idx="6819">
                  <c:v>1010.671</c:v>
                </c:pt>
                <c:pt idx="6820">
                  <c:v>1020.5273</c:v>
                </c:pt>
                <c:pt idx="6821">
                  <c:v>1141.2568000000001</c:v>
                </c:pt>
                <c:pt idx="6822">
                  <c:v>1235.8172999999999</c:v>
                </c:pt>
                <c:pt idx="6823">
                  <c:v>1327.7840000000001</c:v>
                </c:pt>
                <c:pt idx="6824">
                  <c:v>1376.5183</c:v>
                </c:pt>
                <c:pt idx="6825">
                  <c:v>1368.8635999999999</c:v>
                </c:pt>
                <c:pt idx="6826">
                  <c:v>1362.7982</c:v>
                </c:pt>
                <c:pt idx="6827">
                  <c:v>1336.4875</c:v>
                </c:pt>
                <c:pt idx="6828">
                  <c:v>1316.5295000000001</c:v>
                </c:pt>
                <c:pt idx="6829">
                  <c:v>1273.1412</c:v>
                </c:pt>
                <c:pt idx="6830">
                  <c:v>1258.6234999999999</c:v>
                </c:pt>
                <c:pt idx="6831">
                  <c:v>1276.3271</c:v>
                </c:pt>
                <c:pt idx="6832">
                  <c:v>1343.838</c:v>
                </c:pt>
                <c:pt idx="6833">
                  <c:v>1307.4340999999999</c:v>
                </c:pt>
                <c:pt idx="6834">
                  <c:v>1262.4045000000001</c:v>
                </c:pt>
                <c:pt idx="6835">
                  <c:v>1218.8030000000001</c:v>
                </c:pt>
                <c:pt idx="6836">
                  <c:v>1186.0345</c:v>
                </c:pt>
                <c:pt idx="6837">
                  <c:v>1134.3126</c:v>
                </c:pt>
                <c:pt idx="6838">
                  <c:v>1088.0764999999999</c:v>
                </c:pt>
                <c:pt idx="6839">
                  <c:v>1052.8998999999999</c:v>
                </c:pt>
                <c:pt idx="6840">
                  <c:v>1033.7212999999999</c:v>
                </c:pt>
                <c:pt idx="6841">
                  <c:v>1009.03253</c:v>
                </c:pt>
                <c:pt idx="6842">
                  <c:v>1008.1697</c:v>
                </c:pt>
                <c:pt idx="6843">
                  <c:v>986.49170000000004</c:v>
                </c:pt>
                <c:pt idx="6844">
                  <c:v>966.58875</c:v>
                </c:pt>
                <c:pt idx="6845">
                  <c:v>1028.1626000000001</c:v>
                </c:pt>
                <c:pt idx="6846">
                  <c:v>1073.8506</c:v>
                </c:pt>
                <c:pt idx="6847">
                  <c:v>1116.4025999999999</c:v>
                </c:pt>
                <c:pt idx="6848">
                  <c:v>1190.3492000000001</c:v>
                </c:pt>
                <c:pt idx="6849">
                  <c:v>1209.7095999999999</c:v>
                </c:pt>
                <c:pt idx="6850">
                  <c:v>1217.7834</c:v>
                </c:pt>
                <c:pt idx="6851">
                  <c:v>1211.5244</c:v>
                </c:pt>
                <c:pt idx="6852">
                  <c:v>1212.3269</c:v>
                </c:pt>
                <c:pt idx="6853">
                  <c:v>1169.2937999999999</c:v>
                </c:pt>
                <c:pt idx="6854">
                  <c:v>1172.4847</c:v>
                </c:pt>
                <c:pt idx="6855">
                  <c:v>1210.7936</c:v>
                </c:pt>
                <c:pt idx="6856">
                  <c:v>1246.7491</c:v>
                </c:pt>
                <c:pt idx="6857">
                  <c:v>1232.49</c:v>
                </c:pt>
                <c:pt idx="6858">
                  <c:v>1214.4224999999999</c:v>
                </c:pt>
                <c:pt idx="6859">
                  <c:v>1187.1153999999999</c:v>
                </c:pt>
                <c:pt idx="6860">
                  <c:v>1147.8526999999999</c:v>
                </c:pt>
                <c:pt idx="6861">
                  <c:v>1086.6355000000001</c:v>
                </c:pt>
                <c:pt idx="6862">
                  <c:v>1026.7090000000001</c:v>
                </c:pt>
                <c:pt idx="6863">
                  <c:v>1001.6403</c:v>
                </c:pt>
                <c:pt idx="6864">
                  <c:v>982.44542999999999</c:v>
                </c:pt>
                <c:pt idx="6865">
                  <c:v>972.7079</c:v>
                </c:pt>
                <c:pt idx="6866">
                  <c:v>979.8768</c:v>
                </c:pt>
                <c:pt idx="6867">
                  <c:v>1011.6683</c:v>
                </c:pt>
                <c:pt idx="6868">
                  <c:v>1031.2566999999999</c:v>
                </c:pt>
                <c:pt idx="6869">
                  <c:v>1214.2872</c:v>
                </c:pt>
                <c:pt idx="6870">
                  <c:v>1348.7302999999999</c:v>
                </c:pt>
                <c:pt idx="6871">
                  <c:v>1447.2240999999999</c:v>
                </c:pt>
                <c:pt idx="6872">
                  <c:v>1472.1206</c:v>
                </c:pt>
                <c:pt idx="6873">
                  <c:v>1480.5143</c:v>
                </c:pt>
                <c:pt idx="6874">
                  <c:v>1496.027</c:v>
                </c:pt>
                <c:pt idx="6875">
                  <c:v>1472.3348000000001</c:v>
                </c:pt>
                <c:pt idx="6876">
                  <c:v>1411.2428</c:v>
                </c:pt>
                <c:pt idx="6877">
                  <c:v>1426.3994</c:v>
                </c:pt>
                <c:pt idx="6878">
                  <c:v>1353.5094999999999</c:v>
                </c:pt>
                <c:pt idx="6879">
                  <c:v>1295.5039999999999</c:v>
                </c:pt>
                <c:pt idx="6880">
                  <c:v>1330.6569</c:v>
                </c:pt>
                <c:pt idx="6881">
                  <c:v>1315.9623999999999</c:v>
                </c:pt>
                <c:pt idx="6882">
                  <c:v>1269.6505999999999</c:v>
                </c:pt>
                <c:pt idx="6883">
                  <c:v>1222.7483</c:v>
                </c:pt>
                <c:pt idx="6884">
                  <c:v>1155.451</c:v>
                </c:pt>
                <c:pt idx="6885">
                  <c:v>1083.0382</c:v>
                </c:pt>
                <c:pt idx="6886">
                  <c:v>1033.9876999999999</c:v>
                </c:pt>
                <c:pt idx="6887">
                  <c:v>1007.3416</c:v>
                </c:pt>
                <c:pt idx="6888">
                  <c:v>989.25256000000002</c:v>
                </c:pt>
                <c:pt idx="6889">
                  <c:v>976.00725999999997</c:v>
                </c:pt>
                <c:pt idx="6890">
                  <c:v>979.13310000000001</c:v>
                </c:pt>
                <c:pt idx="6891">
                  <c:v>990.44683999999995</c:v>
                </c:pt>
                <c:pt idx="6892">
                  <c:v>1012.4602</c:v>
                </c:pt>
                <c:pt idx="6893">
                  <c:v>1192.5817</c:v>
                </c:pt>
                <c:pt idx="6894">
                  <c:v>1302.3169</c:v>
                </c:pt>
                <c:pt idx="6895">
                  <c:v>1400.8255999999999</c:v>
                </c:pt>
                <c:pt idx="6896">
                  <c:v>1442.0253</c:v>
                </c:pt>
                <c:pt idx="6897">
                  <c:v>1458.7692</c:v>
                </c:pt>
                <c:pt idx="6898">
                  <c:v>1489.4609</c:v>
                </c:pt>
                <c:pt idx="6899">
                  <c:v>1507.6123</c:v>
                </c:pt>
                <c:pt idx="6900">
                  <c:v>1487.5576000000001</c:v>
                </c:pt>
                <c:pt idx="6901">
                  <c:v>1430.9845</c:v>
                </c:pt>
                <c:pt idx="6902">
                  <c:v>1362.7463</c:v>
                </c:pt>
                <c:pt idx="6903">
                  <c:v>1326.384</c:v>
                </c:pt>
                <c:pt idx="6904">
                  <c:v>1371.1465000000001</c:v>
                </c:pt>
                <c:pt idx="6905">
                  <c:v>1351.625</c:v>
                </c:pt>
                <c:pt idx="6906">
                  <c:v>1330.7192</c:v>
                </c:pt>
                <c:pt idx="6907">
                  <c:v>1288.9581000000001</c:v>
                </c:pt>
                <c:pt idx="6908">
                  <c:v>1237.1225999999999</c:v>
                </c:pt>
                <c:pt idx="6909">
                  <c:v>1148.4395</c:v>
                </c:pt>
                <c:pt idx="6910">
                  <c:v>1117.1742999999999</c:v>
                </c:pt>
                <c:pt idx="6911">
                  <c:v>1091.654</c:v>
                </c:pt>
                <c:pt idx="6912">
                  <c:v>1047.7565</c:v>
                </c:pt>
                <c:pt idx="6913">
                  <c:v>1024.0293999999999</c:v>
                </c:pt>
                <c:pt idx="6914">
                  <c:v>1033.8526999999999</c:v>
                </c:pt>
                <c:pt idx="6915">
                  <c:v>1046.4376999999999</c:v>
                </c:pt>
                <c:pt idx="6916">
                  <c:v>1084.7422999999999</c:v>
                </c:pt>
                <c:pt idx="6917">
                  <c:v>1248.6968999999999</c:v>
                </c:pt>
                <c:pt idx="6918">
                  <c:v>1357.2833000000001</c:v>
                </c:pt>
                <c:pt idx="6919">
                  <c:v>1456.0382999999999</c:v>
                </c:pt>
                <c:pt idx="6920">
                  <c:v>1493.2245</c:v>
                </c:pt>
                <c:pt idx="6921">
                  <c:v>1514.2829999999999</c:v>
                </c:pt>
                <c:pt idx="6922">
                  <c:v>1525.0596</c:v>
                </c:pt>
                <c:pt idx="6923">
                  <c:v>1513.8720000000001</c:v>
                </c:pt>
                <c:pt idx="6924">
                  <c:v>1460.5208</c:v>
                </c:pt>
                <c:pt idx="6925">
                  <c:v>1424.806</c:v>
                </c:pt>
                <c:pt idx="6926">
                  <c:v>1336.8824</c:v>
                </c:pt>
                <c:pt idx="6927">
                  <c:v>1333.3989999999999</c:v>
                </c:pt>
                <c:pt idx="6928">
                  <c:v>1368.2113999999999</c:v>
                </c:pt>
                <c:pt idx="6929">
                  <c:v>1357.3168000000001</c:v>
                </c:pt>
                <c:pt idx="6930">
                  <c:v>1328.1851999999999</c:v>
                </c:pt>
                <c:pt idx="6931">
                  <c:v>1270.1202000000001</c:v>
                </c:pt>
                <c:pt idx="6932">
                  <c:v>1236.5916</c:v>
                </c:pt>
                <c:pt idx="6933">
                  <c:v>1136.7294999999999</c:v>
                </c:pt>
                <c:pt idx="6934">
                  <c:v>1095.1732999999999</c:v>
                </c:pt>
                <c:pt idx="6935">
                  <c:v>1063.1677</c:v>
                </c:pt>
                <c:pt idx="6936">
                  <c:v>1041.5929000000001</c:v>
                </c:pt>
                <c:pt idx="6937">
                  <c:v>1018.24274</c:v>
                </c:pt>
                <c:pt idx="6938">
                  <c:v>1020.4679599999999</c:v>
                </c:pt>
                <c:pt idx="6939">
                  <c:v>1037.4568999999999</c:v>
                </c:pt>
                <c:pt idx="6940">
                  <c:v>1053.4164000000001</c:v>
                </c:pt>
                <c:pt idx="6941">
                  <c:v>1250.1005</c:v>
                </c:pt>
                <c:pt idx="6942">
                  <c:v>1376.4108000000001</c:v>
                </c:pt>
                <c:pt idx="6943">
                  <c:v>1477.8634999999999</c:v>
                </c:pt>
                <c:pt idx="6944">
                  <c:v>1535.6676</c:v>
                </c:pt>
                <c:pt idx="6945">
                  <c:v>1532.2029</c:v>
                </c:pt>
                <c:pt idx="6946">
                  <c:v>1522.7380000000001</c:v>
                </c:pt>
                <c:pt idx="6947">
                  <c:v>1523.2599</c:v>
                </c:pt>
                <c:pt idx="6948">
                  <c:v>1484.3562999999999</c:v>
                </c:pt>
                <c:pt idx="6949">
                  <c:v>1430.6079999999999</c:v>
                </c:pt>
                <c:pt idx="6950">
                  <c:v>1334.7213999999999</c:v>
                </c:pt>
                <c:pt idx="6951">
                  <c:v>1304.05</c:v>
                </c:pt>
                <c:pt idx="6952">
                  <c:v>1338.5934</c:v>
                </c:pt>
                <c:pt idx="6953">
                  <c:v>1324.7664</c:v>
                </c:pt>
                <c:pt idx="6954">
                  <c:v>1296.9165</c:v>
                </c:pt>
                <c:pt idx="6955">
                  <c:v>1251.7197000000001</c:v>
                </c:pt>
                <c:pt idx="6956">
                  <c:v>1212.7339999999999</c:v>
                </c:pt>
                <c:pt idx="6957">
                  <c:v>1135.2537</c:v>
                </c:pt>
                <c:pt idx="6958">
                  <c:v>1082.2738999999999</c:v>
                </c:pt>
                <c:pt idx="6959">
                  <c:v>1064.9102</c:v>
                </c:pt>
                <c:pt idx="6960">
                  <c:v>1032.8961999999999</c:v>
                </c:pt>
                <c:pt idx="6961">
                  <c:v>1015.7684</c:v>
                </c:pt>
                <c:pt idx="6962">
                  <c:v>1018.6340300000001</c:v>
                </c:pt>
                <c:pt idx="6963">
                  <c:v>1024.7213999999999</c:v>
                </c:pt>
                <c:pt idx="6964">
                  <c:v>1046.8466000000001</c:v>
                </c:pt>
                <c:pt idx="6965">
                  <c:v>1221.835</c:v>
                </c:pt>
                <c:pt idx="6966">
                  <c:v>1347.0746999999999</c:v>
                </c:pt>
                <c:pt idx="6967">
                  <c:v>1452.2592999999999</c:v>
                </c:pt>
                <c:pt idx="6968">
                  <c:v>1479.5193999999999</c:v>
                </c:pt>
                <c:pt idx="6969">
                  <c:v>1442.7437</c:v>
                </c:pt>
                <c:pt idx="6970">
                  <c:v>1431.8013000000001</c:v>
                </c:pt>
                <c:pt idx="6971">
                  <c:v>1514.7117000000001</c:v>
                </c:pt>
                <c:pt idx="6972">
                  <c:v>1425.1393</c:v>
                </c:pt>
                <c:pt idx="6973">
                  <c:v>1368.0166999999999</c:v>
                </c:pt>
                <c:pt idx="6974">
                  <c:v>1272.9124999999999</c:v>
                </c:pt>
                <c:pt idx="6975">
                  <c:v>1253.2429999999999</c:v>
                </c:pt>
                <c:pt idx="6976">
                  <c:v>1315.7125000000001</c:v>
                </c:pt>
                <c:pt idx="6977">
                  <c:v>1288.5298</c:v>
                </c:pt>
                <c:pt idx="6978">
                  <c:v>1250.7201</c:v>
                </c:pt>
                <c:pt idx="6979">
                  <c:v>1213.6804999999999</c:v>
                </c:pt>
                <c:pt idx="6980">
                  <c:v>1157.6367</c:v>
                </c:pt>
                <c:pt idx="6981">
                  <c:v>1094.4408000000001</c:v>
                </c:pt>
                <c:pt idx="6982">
                  <c:v>1047.9606000000001</c:v>
                </c:pt>
                <c:pt idx="6983">
                  <c:v>1019.5682399999999</c:v>
                </c:pt>
                <c:pt idx="6984">
                  <c:v>998.91179999999997</c:v>
                </c:pt>
                <c:pt idx="6985">
                  <c:v>988.60170000000005</c:v>
                </c:pt>
                <c:pt idx="6986">
                  <c:v>997.68822999999998</c:v>
                </c:pt>
                <c:pt idx="6987">
                  <c:v>991.74614999999994</c:v>
                </c:pt>
                <c:pt idx="6988">
                  <c:v>998.41510000000005</c:v>
                </c:pt>
                <c:pt idx="6989">
                  <c:v>1116.9446</c:v>
                </c:pt>
                <c:pt idx="6990">
                  <c:v>1198.652</c:v>
                </c:pt>
                <c:pt idx="6991">
                  <c:v>1272.4514999999999</c:v>
                </c:pt>
                <c:pt idx="6992">
                  <c:v>1314.5856000000001</c:v>
                </c:pt>
                <c:pt idx="6993">
                  <c:v>1308.3425</c:v>
                </c:pt>
                <c:pt idx="6994">
                  <c:v>1293.8698999999999</c:v>
                </c:pt>
                <c:pt idx="6995">
                  <c:v>1267.7963</c:v>
                </c:pt>
                <c:pt idx="6996">
                  <c:v>1280.8340000000001</c:v>
                </c:pt>
                <c:pt idx="6997">
                  <c:v>1231.2792999999999</c:v>
                </c:pt>
                <c:pt idx="6998">
                  <c:v>1218.4303</c:v>
                </c:pt>
                <c:pt idx="6999">
                  <c:v>1217.8505</c:v>
                </c:pt>
                <c:pt idx="7000">
                  <c:v>1289.8620000000001</c:v>
                </c:pt>
                <c:pt idx="7001">
                  <c:v>1246.6302000000001</c:v>
                </c:pt>
                <c:pt idx="7002">
                  <c:v>1212.4983</c:v>
                </c:pt>
                <c:pt idx="7003">
                  <c:v>1177.7343000000001</c:v>
                </c:pt>
                <c:pt idx="7004">
                  <c:v>1149.6054999999999</c:v>
                </c:pt>
                <c:pt idx="7005">
                  <c:v>1100.9656</c:v>
                </c:pt>
                <c:pt idx="7006">
                  <c:v>1048.0018</c:v>
                </c:pt>
                <c:pt idx="7007">
                  <c:v>1019.2601</c:v>
                </c:pt>
                <c:pt idx="7008">
                  <c:v>996.34630000000004</c:v>
                </c:pt>
                <c:pt idx="7009">
                  <c:v>984.67610000000002</c:v>
                </c:pt>
                <c:pt idx="7010">
                  <c:v>982.0367</c:v>
                </c:pt>
                <c:pt idx="7011">
                  <c:v>962.61540000000002</c:v>
                </c:pt>
                <c:pt idx="7012">
                  <c:v>953.42179999999996</c:v>
                </c:pt>
                <c:pt idx="7013">
                  <c:v>1009.83307</c:v>
                </c:pt>
                <c:pt idx="7014">
                  <c:v>1060.0244</c:v>
                </c:pt>
                <c:pt idx="7015">
                  <c:v>1109.2919999999999</c:v>
                </c:pt>
                <c:pt idx="7016">
                  <c:v>1173.4175</c:v>
                </c:pt>
                <c:pt idx="7017">
                  <c:v>1182.3248000000001</c:v>
                </c:pt>
                <c:pt idx="7018">
                  <c:v>1177.6941999999999</c:v>
                </c:pt>
                <c:pt idx="7019">
                  <c:v>1194.3956000000001</c:v>
                </c:pt>
                <c:pt idx="7020">
                  <c:v>1182.6111000000001</c:v>
                </c:pt>
                <c:pt idx="7021">
                  <c:v>1156.5781999999999</c:v>
                </c:pt>
                <c:pt idx="7022">
                  <c:v>1149.9948999999999</c:v>
                </c:pt>
                <c:pt idx="7023">
                  <c:v>1177.3857</c:v>
                </c:pt>
                <c:pt idx="7024">
                  <c:v>1224.6515999999999</c:v>
                </c:pt>
                <c:pt idx="7025">
                  <c:v>1219.9358</c:v>
                </c:pt>
                <c:pt idx="7026">
                  <c:v>1207.9625000000001</c:v>
                </c:pt>
                <c:pt idx="7027">
                  <c:v>1159.5789</c:v>
                </c:pt>
                <c:pt idx="7028">
                  <c:v>1120.0151000000001</c:v>
                </c:pt>
                <c:pt idx="7029">
                  <c:v>1077.4861000000001</c:v>
                </c:pt>
                <c:pt idx="7030">
                  <c:v>1041.2644</c:v>
                </c:pt>
                <c:pt idx="7031">
                  <c:v>1003.981</c:v>
                </c:pt>
                <c:pt idx="7032">
                  <c:v>983.12787000000003</c:v>
                </c:pt>
                <c:pt idx="7033">
                  <c:v>988.49274000000003</c:v>
                </c:pt>
                <c:pt idx="7034">
                  <c:v>1000.4924</c:v>
                </c:pt>
                <c:pt idx="7035">
                  <c:v>1015.343</c:v>
                </c:pt>
                <c:pt idx="7036">
                  <c:v>1028.1564000000001</c:v>
                </c:pt>
                <c:pt idx="7037">
                  <c:v>1222.7944</c:v>
                </c:pt>
                <c:pt idx="7038">
                  <c:v>1340.3998999999999</c:v>
                </c:pt>
                <c:pt idx="7039">
                  <c:v>1442.3071</c:v>
                </c:pt>
                <c:pt idx="7040">
                  <c:v>1483.0632000000001</c:v>
                </c:pt>
                <c:pt idx="7041">
                  <c:v>1482.6001000000001</c:v>
                </c:pt>
                <c:pt idx="7042">
                  <c:v>1486.1196</c:v>
                </c:pt>
                <c:pt idx="7043">
                  <c:v>1496.5586000000001</c:v>
                </c:pt>
                <c:pt idx="7044">
                  <c:v>1473.2760000000001</c:v>
                </c:pt>
                <c:pt idx="7045">
                  <c:v>1383.0477000000001</c:v>
                </c:pt>
                <c:pt idx="7046">
                  <c:v>1330.6212</c:v>
                </c:pt>
                <c:pt idx="7047">
                  <c:v>1316.5934</c:v>
                </c:pt>
                <c:pt idx="7048">
                  <c:v>1350.2885000000001</c:v>
                </c:pt>
                <c:pt idx="7049">
                  <c:v>1302.8225</c:v>
                </c:pt>
                <c:pt idx="7050">
                  <c:v>1274.9135000000001</c:v>
                </c:pt>
                <c:pt idx="7051">
                  <c:v>1228.4683</c:v>
                </c:pt>
                <c:pt idx="7052">
                  <c:v>1189.7909</c:v>
                </c:pt>
                <c:pt idx="7053">
                  <c:v>1121.5039999999999</c:v>
                </c:pt>
                <c:pt idx="7054">
                  <c:v>1083.5408</c:v>
                </c:pt>
                <c:pt idx="7055">
                  <c:v>1051.0361</c:v>
                </c:pt>
                <c:pt idx="7056">
                  <c:v>1017.97687</c:v>
                </c:pt>
                <c:pt idx="7057">
                  <c:v>998.08870000000002</c:v>
                </c:pt>
                <c:pt idx="7058">
                  <c:v>995.51653999999996</c:v>
                </c:pt>
                <c:pt idx="7059">
                  <c:v>1007.5339</c:v>
                </c:pt>
                <c:pt idx="7060">
                  <c:v>1029.6312</c:v>
                </c:pt>
                <c:pt idx="7061">
                  <c:v>1214.3418999999999</c:v>
                </c:pt>
                <c:pt idx="7062">
                  <c:v>1323.3681999999999</c:v>
                </c:pt>
                <c:pt idx="7063">
                  <c:v>1412.3179</c:v>
                </c:pt>
                <c:pt idx="7064">
                  <c:v>1451.5957000000001</c:v>
                </c:pt>
                <c:pt idx="7065">
                  <c:v>1468.0920000000001</c:v>
                </c:pt>
                <c:pt idx="7066">
                  <c:v>1465.345</c:v>
                </c:pt>
                <c:pt idx="7067">
                  <c:v>1465.7347</c:v>
                </c:pt>
                <c:pt idx="7068">
                  <c:v>1469.1583000000001</c:v>
                </c:pt>
                <c:pt idx="7069">
                  <c:v>1437.6794</c:v>
                </c:pt>
                <c:pt idx="7070">
                  <c:v>1343.7379000000001</c:v>
                </c:pt>
                <c:pt idx="7071">
                  <c:v>1293.7396000000001</c:v>
                </c:pt>
                <c:pt idx="7072">
                  <c:v>1324.5907999999999</c:v>
                </c:pt>
                <c:pt idx="7073">
                  <c:v>1322.2999</c:v>
                </c:pt>
                <c:pt idx="7074">
                  <c:v>1291.3069</c:v>
                </c:pt>
                <c:pt idx="7075">
                  <c:v>1256.5320999999999</c:v>
                </c:pt>
                <c:pt idx="7076">
                  <c:v>1202.7247</c:v>
                </c:pt>
                <c:pt idx="7077">
                  <c:v>1102.0764999999999</c:v>
                </c:pt>
                <c:pt idx="7078">
                  <c:v>1080.2132999999999</c:v>
                </c:pt>
                <c:pt idx="7079">
                  <c:v>1057.0540000000001</c:v>
                </c:pt>
                <c:pt idx="7080">
                  <c:v>1009.71466</c:v>
                </c:pt>
                <c:pt idx="7081">
                  <c:v>999.13340000000005</c:v>
                </c:pt>
                <c:pt idx="7082">
                  <c:v>1000.9675999999999</c:v>
                </c:pt>
                <c:pt idx="7083">
                  <c:v>1015.8178</c:v>
                </c:pt>
                <c:pt idx="7084">
                  <c:v>1030.9540999999999</c:v>
                </c:pt>
                <c:pt idx="7085">
                  <c:v>1193.6194</c:v>
                </c:pt>
                <c:pt idx="7086">
                  <c:v>1296.5155</c:v>
                </c:pt>
                <c:pt idx="7087">
                  <c:v>1382.5198</c:v>
                </c:pt>
                <c:pt idx="7088">
                  <c:v>1366.7503999999999</c:v>
                </c:pt>
                <c:pt idx="7089">
                  <c:v>1393.0841</c:v>
                </c:pt>
                <c:pt idx="7090">
                  <c:v>1419.9222</c:v>
                </c:pt>
                <c:pt idx="7091">
                  <c:v>1443.0074</c:v>
                </c:pt>
                <c:pt idx="7092">
                  <c:v>1425.6289999999999</c:v>
                </c:pt>
                <c:pt idx="7093">
                  <c:v>1385.0916999999999</c:v>
                </c:pt>
                <c:pt idx="7094">
                  <c:v>1310.0746999999999</c:v>
                </c:pt>
                <c:pt idx="7095">
                  <c:v>1298.7452000000001</c:v>
                </c:pt>
                <c:pt idx="7096">
                  <c:v>1315.2150999999999</c:v>
                </c:pt>
                <c:pt idx="7097">
                  <c:v>1297.9721999999999</c:v>
                </c:pt>
                <c:pt idx="7098">
                  <c:v>1254.4186999999999</c:v>
                </c:pt>
                <c:pt idx="7099">
                  <c:v>1210.5239999999999</c:v>
                </c:pt>
                <c:pt idx="7100">
                  <c:v>1173.1632999999999</c:v>
                </c:pt>
                <c:pt idx="7101">
                  <c:v>1108.9209000000001</c:v>
                </c:pt>
                <c:pt idx="7102">
                  <c:v>1075.3551</c:v>
                </c:pt>
                <c:pt idx="7103">
                  <c:v>1049.9962</c:v>
                </c:pt>
                <c:pt idx="7104">
                  <c:v>1011.4628</c:v>
                </c:pt>
                <c:pt idx="7105">
                  <c:v>990.45389999999998</c:v>
                </c:pt>
                <c:pt idx="7106">
                  <c:v>1000.7137</c:v>
                </c:pt>
                <c:pt idx="7107">
                  <c:v>1019.2642</c:v>
                </c:pt>
                <c:pt idx="7108">
                  <c:v>1043.2929999999999</c:v>
                </c:pt>
                <c:pt idx="7109">
                  <c:v>1219.5251000000001</c:v>
                </c:pt>
                <c:pt idx="7110">
                  <c:v>1308.0060000000001</c:v>
                </c:pt>
                <c:pt idx="7111">
                  <c:v>1444.1514</c:v>
                </c:pt>
                <c:pt idx="7112">
                  <c:v>1450.6954000000001</c:v>
                </c:pt>
                <c:pt idx="7113">
                  <c:v>1468.5643</c:v>
                </c:pt>
                <c:pt idx="7114">
                  <c:v>1489.0957000000001</c:v>
                </c:pt>
                <c:pt idx="7115">
                  <c:v>1463.6161</c:v>
                </c:pt>
                <c:pt idx="7116">
                  <c:v>1482.7804000000001</c:v>
                </c:pt>
                <c:pt idx="7117">
                  <c:v>1416.444</c:v>
                </c:pt>
                <c:pt idx="7118">
                  <c:v>1328.9351999999999</c:v>
                </c:pt>
                <c:pt idx="7119">
                  <c:v>1308.8523</c:v>
                </c:pt>
                <c:pt idx="7120">
                  <c:v>1345.3298</c:v>
                </c:pt>
                <c:pt idx="7121">
                  <c:v>1320.7048</c:v>
                </c:pt>
                <c:pt idx="7122">
                  <c:v>1288.3196</c:v>
                </c:pt>
                <c:pt idx="7123">
                  <c:v>1246.3431</c:v>
                </c:pt>
                <c:pt idx="7124">
                  <c:v>1196.6165000000001</c:v>
                </c:pt>
                <c:pt idx="7125">
                  <c:v>1121.3416</c:v>
                </c:pt>
                <c:pt idx="7126">
                  <c:v>1071.8052</c:v>
                </c:pt>
                <c:pt idx="7127">
                  <c:v>1057.7959000000001</c:v>
                </c:pt>
                <c:pt idx="7128">
                  <c:v>1027.8394000000001</c:v>
                </c:pt>
                <c:pt idx="7129">
                  <c:v>1005.4247</c:v>
                </c:pt>
                <c:pt idx="7130">
                  <c:v>1008.9991</c:v>
                </c:pt>
                <c:pt idx="7131">
                  <c:v>1013.07227</c:v>
                </c:pt>
                <c:pt idx="7132">
                  <c:v>1035.2478000000001</c:v>
                </c:pt>
                <c:pt idx="7133">
                  <c:v>1196.4733000000001</c:v>
                </c:pt>
                <c:pt idx="7134">
                  <c:v>1291.9685999999999</c:v>
                </c:pt>
                <c:pt idx="7135">
                  <c:v>1387.3009</c:v>
                </c:pt>
                <c:pt idx="7136">
                  <c:v>1385.3185000000001</c:v>
                </c:pt>
                <c:pt idx="7137">
                  <c:v>1382.0075999999999</c:v>
                </c:pt>
                <c:pt idx="7138">
                  <c:v>1399.0017</c:v>
                </c:pt>
                <c:pt idx="7139">
                  <c:v>1388.7732000000001</c:v>
                </c:pt>
                <c:pt idx="7140">
                  <c:v>1400.5322000000001</c:v>
                </c:pt>
                <c:pt idx="7141">
                  <c:v>1373.8596</c:v>
                </c:pt>
                <c:pt idx="7142">
                  <c:v>1298.8295000000001</c:v>
                </c:pt>
                <c:pt idx="7143">
                  <c:v>1296.7899</c:v>
                </c:pt>
                <c:pt idx="7144">
                  <c:v>1346.5789</c:v>
                </c:pt>
                <c:pt idx="7145">
                  <c:v>1320.9192</c:v>
                </c:pt>
                <c:pt idx="7146">
                  <c:v>1283.0110999999999</c:v>
                </c:pt>
                <c:pt idx="7147">
                  <c:v>1241.4677999999999</c:v>
                </c:pt>
                <c:pt idx="7148">
                  <c:v>1191.9426000000001</c:v>
                </c:pt>
                <c:pt idx="7149">
                  <c:v>1124.4453000000001</c:v>
                </c:pt>
                <c:pt idx="7150">
                  <c:v>1083.6437000000001</c:v>
                </c:pt>
                <c:pt idx="7151">
                  <c:v>1061.6228000000001</c:v>
                </c:pt>
                <c:pt idx="7152">
                  <c:v>1047.1351</c:v>
                </c:pt>
                <c:pt idx="7153">
                  <c:v>1031.9634000000001</c:v>
                </c:pt>
                <c:pt idx="7154">
                  <c:v>1029.8737000000001</c:v>
                </c:pt>
                <c:pt idx="7155">
                  <c:v>1020.4295</c:v>
                </c:pt>
                <c:pt idx="7156">
                  <c:v>1023.5578</c:v>
                </c:pt>
                <c:pt idx="7157">
                  <c:v>1153.2429999999999</c:v>
                </c:pt>
                <c:pt idx="7158">
                  <c:v>1230.6991</c:v>
                </c:pt>
                <c:pt idx="7159">
                  <c:v>1326.4917</c:v>
                </c:pt>
                <c:pt idx="7160">
                  <c:v>1360.7625</c:v>
                </c:pt>
                <c:pt idx="7161">
                  <c:v>1342.5537999999999</c:v>
                </c:pt>
                <c:pt idx="7162">
                  <c:v>1352.1414</c:v>
                </c:pt>
                <c:pt idx="7163">
                  <c:v>1328.9417000000001</c:v>
                </c:pt>
                <c:pt idx="7164">
                  <c:v>1306.5862</c:v>
                </c:pt>
                <c:pt idx="7165">
                  <c:v>1279.3522</c:v>
                </c:pt>
                <c:pt idx="7166">
                  <c:v>1270.7136</c:v>
                </c:pt>
                <c:pt idx="7167">
                  <c:v>1302.9070999999999</c:v>
                </c:pt>
                <c:pt idx="7168">
                  <c:v>1364.2230999999999</c:v>
                </c:pt>
                <c:pt idx="7169">
                  <c:v>1327.6512</c:v>
                </c:pt>
                <c:pt idx="7170">
                  <c:v>1295.9664</c:v>
                </c:pt>
                <c:pt idx="7171">
                  <c:v>1247.0038999999999</c:v>
                </c:pt>
                <c:pt idx="7172">
                  <c:v>1207.1376</c:v>
                </c:pt>
                <c:pt idx="7173">
                  <c:v>1148.9445000000001</c:v>
                </c:pt>
                <c:pt idx="7174">
                  <c:v>1120.0161000000001</c:v>
                </c:pt>
                <c:pt idx="7175">
                  <c:v>1078.3177000000001</c:v>
                </c:pt>
                <c:pt idx="7176">
                  <c:v>1053.615</c:v>
                </c:pt>
                <c:pt idx="7177">
                  <c:v>1033.5387000000001</c:v>
                </c:pt>
                <c:pt idx="7178">
                  <c:v>1028.9022</c:v>
                </c:pt>
                <c:pt idx="7179">
                  <c:v>1013.3268</c:v>
                </c:pt>
                <c:pt idx="7180">
                  <c:v>989.59045000000003</c:v>
                </c:pt>
                <c:pt idx="7181">
                  <c:v>1051.7887000000001</c:v>
                </c:pt>
                <c:pt idx="7182">
                  <c:v>1084.3163999999999</c:v>
                </c:pt>
                <c:pt idx="7183">
                  <c:v>1135.5640000000001</c:v>
                </c:pt>
                <c:pt idx="7184">
                  <c:v>1217.741</c:v>
                </c:pt>
                <c:pt idx="7185">
                  <c:v>1225.4073000000001</c:v>
                </c:pt>
                <c:pt idx="7186">
                  <c:v>1240.8824</c:v>
                </c:pt>
                <c:pt idx="7187">
                  <c:v>1250.3126</c:v>
                </c:pt>
                <c:pt idx="7188">
                  <c:v>1241.8585</c:v>
                </c:pt>
                <c:pt idx="7189">
                  <c:v>1211.2073</c:v>
                </c:pt>
                <c:pt idx="7190">
                  <c:v>1205.1479999999999</c:v>
                </c:pt>
                <c:pt idx="7191">
                  <c:v>1251.7729999999999</c:v>
                </c:pt>
                <c:pt idx="7192">
                  <c:v>1340.8214</c:v>
                </c:pt>
                <c:pt idx="7193">
                  <c:v>1328.8938000000001</c:v>
                </c:pt>
                <c:pt idx="7194">
                  <c:v>1304.9045000000001</c:v>
                </c:pt>
                <c:pt idx="7195">
                  <c:v>1244.9386999999999</c:v>
                </c:pt>
                <c:pt idx="7196">
                  <c:v>1200.3344</c:v>
                </c:pt>
                <c:pt idx="7197">
                  <c:v>1117.6998000000001</c:v>
                </c:pt>
                <c:pt idx="7198">
                  <c:v>1061.5105000000001</c:v>
                </c:pt>
                <c:pt idx="7199">
                  <c:v>1041.1130000000001</c:v>
                </c:pt>
                <c:pt idx="7200">
                  <c:v>1009.034</c:v>
                </c:pt>
                <c:pt idx="7201">
                  <c:v>992.86680000000001</c:v>
                </c:pt>
                <c:pt idx="7202">
                  <c:v>996.37683000000004</c:v>
                </c:pt>
                <c:pt idx="7203">
                  <c:v>1025.5211999999999</c:v>
                </c:pt>
                <c:pt idx="7204">
                  <c:v>1048.3214</c:v>
                </c:pt>
                <c:pt idx="7205">
                  <c:v>1252.6954000000001</c:v>
                </c:pt>
                <c:pt idx="7206">
                  <c:v>1389.5333000000001</c:v>
                </c:pt>
                <c:pt idx="7207">
                  <c:v>1495.6197999999999</c:v>
                </c:pt>
                <c:pt idx="7208">
                  <c:v>1523.2092</c:v>
                </c:pt>
                <c:pt idx="7209">
                  <c:v>1560.3036</c:v>
                </c:pt>
                <c:pt idx="7210">
                  <c:v>1565.1895</c:v>
                </c:pt>
                <c:pt idx="7211">
                  <c:v>1570.8523</c:v>
                </c:pt>
                <c:pt idx="7212">
                  <c:v>1557.1608000000001</c:v>
                </c:pt>
                <c:pt idx="7213">
                  <c:v>1487.0373999999999</c:v>
                </c:pt>
                <c:pt idx="7214">
                  <c:v>1398.3961999999999</c:v>
                </c:pt>
                <c:pt idx="7215">
                  <c:v>1389.5151000000001</c:v>
                </c:pt>
                <c:pt idx="7216">
                  <c:v>1399.0436999999999</c:v>
                </c:pt>
                <c:pt idx="7217">
                  <c:v>1381.7644</c:v>
                </c:pt>
                <c:pt idx="7218">
                  <c:v>1361.0032000000001</c:v>
                </c:pt>
                <c:pt idx="7219">
                  <c:v>1237.1512</c:v>
                </c:pt>
                <c:pt idx="7220">
                  <c:v>1176.6886999999999</c:v>
                </c:pt>
                <c:pt idx="7221">
                  <c:v>1112.8622</c:v>
                </c:pt>
                <c:pt idx="7222">
                  <c:v>1075.8604</c:v>
                </c:pt>
                <c:pt idx="7223">
                  <c:v>1051.8099</c:v>
                </c:pt>
                <c:pt idx="7224">
                  <c:v>1027.5436</c:v>
                </c:pt>
                <c:pt idx="7225">
                  <c:v>1012.4037</c:v>
                </c:pt>
                <c:pt idx="7226">
                  <c:v>1026.9794999999999</c:v>
                </c:pt>
                <c:pt idx="7227">
                  <c:v>1035.116</c:v>
                </c:pt>
                <c:pt idx="7228">
                  <c:v>1063.537</c:v>
                </c:pt>
                <c:pt idx="7229">
                  <c:v>1243.8633</c:v>
                </c:pt>
                <c:pt idx="7230">
                  <c:v>1342.6039000000001</c:v>
                </c:pt>
                <c:pt idx="7231">
                  <c:v>1434.4819</c:v>
                </c:pt>
                <c:pt idx="7232">
                  <c:v>1479.8046999999999</c:v>
                </c:pt>
                <c:pt idx="7233">
                  <c:v>1494.682</c:v>
                </c:pt>
                <c:pt idx="7234">
                  <c:v>1499.0887</c:v>
                </c:pt>
                <c:pt idx="7235">
                  <c:v>1511.8064999999999</c:v>
                </c:pt>
                <c:pt idx="7236">
                  <c:v>1486.8046999999999</c:v>
                </c:pt>
                <c:pt idx="7237">
                  <c:v>1434.9875</c:v>
                </c:pt>
                <c:pt idx="7238">
                  <c:v>1368.2452000000001</c:v>
                </c:pt>
                <c:pt idx="7239">
                  <c:v>1356.5175999999999</c:v>
                </c:pt>
                <c:pt idx="7240">
                  <c:v>1401.2012999999999</c:v>
                </c:pt>
                <c:pt idx="7241">
                  <c:v>1361.1769999999999</c:v>
                </c:pt>
                <c:pt idx="7242">
                  <c:v>1299.0255999999999</c:v>
                </c:pt>
                <c:pt idx="7243">
                  <c:v>1251.0431000000001</c:v>
                </c:pt>
                <c:pt idx="7244">
                  <c:v>1183.1766</c:v>
                </c:pt>
                <c:pt idx="7245">
                  <c:v>1112.6986999999999</c:v>
                </c:pt>
                <c:pt idx="7246">
                  <c:v>1079.6882000000001</c:v>
                </c:pt>
                <c:pt idx="7247">
                  <c:v>1043.9419</c:v>
                </c:pt>
                <c:pt idx="7248">
                  <c:v>997.2251</c:v>
                </c:pt>
                <c:pt idx="7249">
                  <c:v>989.23760000000004</c:v>
                </c:pt>
                <c:pt idx="7250">
                  <c:v>1003.0268600000001</c:v>
                </c:pt>
                <c:pt idx="7251">
                  <c:v>1016.0277</c:v>
                </c:pt>
                <c:pt idx="7252">
                  <c:v>1036.6333</c:v>
                </c:pt>
                <c:pt idx="7253">
                  <c:v>1206.4592</c:v>
                </c:pt>
                <c:pt idx="7254">
                  <c:v>1299.3351</c:v>
                </c:pt>
                <c:pt idx="7255">
                  <c:v>1385.1483000000001</c:v>
                </c:pt>
                <c:pt idx="7256">
                  <c:v>1438.2987000000001</c:v>
                </c:pt>
                <c:pt idx="7257">
                  <c:v>1408.8151</c:v>
                </c:pt>
                <c:pt idx="7258">
                  <c:v>1410.6187</c:v>
                </c:pt>
                <c:pt idx="7259">
                  <c:v>1431.2438999999999</c:v>
                </c:pt>
                <c:pt idx="7260">
                  <c:v>1397.5115000000001</c:v>
                </c:pt>
                <c:pt idx="7261">
                  <c:v>1362.2102</c:v>
                </c:pt>
                <c:pt idx="7262">
                  <c:v>1338.7609</c:v>
                </c:pt>
                <c:pt idx="7263">
                  <c:v>1318.5243</c:v>
                </c:pt>
                <c:pt idx="7264">
                  <c:v>1347.1268</c:v>
                </c:pt>
                <c:pt idx="7265">
                  <c:v>1330.2871</c:v>
                </c:pt>
                <c:pt idx="7266">
                  <c:v>1272.0485000000001</c:v>
                </c:pt>
                <c:pt idx="7267">
                  <c:v>1204.0083999999999</c:v>
                </c:pt>
                <c:pt idx="7268">
                  <c:v>1166.3164999999999</c:v>
                </c:pt>
                <c:pt idx="7269">
                  <c:v>1096.4113</c:v>
                </c:pt>
                <c:pt idx="7270">
                  <c:v>1058.6764000000001</c:v>
                </c:pt>
                <c:pt idx="7271">
                  <c:v>1043.0998999999999</c:v>
                </c:pt>
                <c:pt idx="7272">
                  <c:v>1010.4492</c:v>
                </c:pt>
                <c:pt idx="7273">
                  <c:v>1004.35974</c:v>
                </c:pt>
                <c:pt idx="7274">
                  <c:v>1010.0744999999999</c:v>
                </c:pt>
                <c:pt idx="7275">
                  <c:v>1026.8641</c:v>
                </c:pt>
                <c:pt idx="7276">
                  <c:v>1053.1514</c:v>
                </c:pt>
                <c:pt idx="7277">
                  <c:v>1240.663</c:v>
                </c:pt>
                <c:pt idx="7278">
                  <c:v>1363.2152000000001</c:v>
                </c:pt>
                <c:pt idx="7279">
                  <c:v>1479.2026000000001</c:v>
                </c:pt>
                <c:pt idx="7280">
                  <c:v>1536.9677999999999</c:v>
                </c:pt>
                <c:pt idx="7281">
                  <c:v>1555.4286</c:v>
                </c:pt>
                <c:pt idx="7282">
                  <c:v>1562.9512</c:v>
                </c:pt>
                <c:pt idx="7283">
                  <c:v>1571.6132</c:v>
                </c:pt>
                <c:pt idx="7284">
                  <c:v>1566.7568000000001</c:v>
                </c:pt>
                <c:pt idx="7285">
                  <c:v>1514.8207</c:v>
                </c:pt>
                <c:pt idx="7286">
                  <c:v>1427.3738000000001</c:v>
                </c:pt>
                <c:pt idx="7287">
                  <c:v>1382.5043000000001</c:v>
                </c:pt>
                <c:pt idx="7288">
                  <c:v>1438.3344</c:v>
                </c:pt>
                <c:pt idx="7289">
                  <c:v>1407.999</c:v>
                </c:pt>
                <c:pt idx="7290">
                  <c:v>1377.4945</c:v>
                </c:pt>
                <c:pt idx="7291">
                  <c:v>1331.8352</c:v>
                </c:pt>
                <c:pt idx="7292">
                  <c:v>1283.1261999999999</c:v>
                </c:pt>
                <c:pt idx="7293">
                  <c:v>1177.3227999999999</c:v>
                </c:pt>
                <c:pt idx="7294">
                  <c:v>1119.4474</c:v>
                </c:pt>
                <c:pt idx="7295">
                  <c:v>1097.6188999999999</c:v>
                </c:pt>
                <c:pt idx="7296">
                  <c:v>1055.6106</c:v>
                </c:pt>
                <c:pt idx="7297">
                  <c:v>1037.8025</c:v>
                </c:pt>
                <c:pt idx="7298">
                  <c:v>1041.1898000000001</c:v>
                </c:pt>
                <c:pt idx="7299">
                  <c:v>1040.0255999999999</c:v>
                </c:pt>
                <c:pt idx="7300">
                  <c:v>1062.5784000000001</c:v>
                </c:pt>
                <c:pt idx="7301">
                  <c:v>1247.9308000000001</c:v>
                </c:pt>
                <c:pt idx="7302">
                  <c:v>1379.2007000000001</c:v>
                </c:pt>
                <c:pt idx="7303">
                  <c:v>1481.1322</c:v>
                </c:pt>
                <c:pt idx="7304">
                  <c:v>1505.3788999999999</c:v>
                </c:pt>
                <c:pt idx="7305">
                  <c:v>1514.9413999999999</c:v>
                </c:pt>
                <c:pt idx="7306">
                  <c:v>1516.0485000000001</c:v>
                </c:pt>
                <c:pt idx="7307">
                  <c:v>1481.8973000000001</c:v>
                </c:pt>
                <c:pt idx="7308">
                  <c:v>1444.4514999999999</c:v>
                </c:pt>
                <c:pt idx="7309">
                  <c:v>1368.3385000000001</c:v>
                </c:pt>
                <c:pt idx="7310">
                  <c:v>1297.2035000000001</c:v>
                </c:pt>
                <c:pt idx="7311">
                  <c:v>1290.0431000000001</c:v>
                </c:pt>
                <c:pt idx="7312">
                  <c:v>1343.3526999999999</c:v>
                </c:pt>
                <c:pt idx="7313">
                  <c:v>1309.4590000000001</c:v>
                </c:pt>
                <c:pt idx="7314">
                  <c:v>1258.7168999999999</c:v>
                </c:pt>
                <c:pt idx="7315">
                  <c:v>1218.0672999999999</c:v>
                </c:pt>
                <c:pt idx="7316">
                  <c:v>1187.3306</c:v>
                </c:pt>
                <c:pt idx="7317">
                  <c:v>1117.8510000000001</c:v>
                </c:pt>
                <c:pt idx="7318">
                  <c:v>1052.0544</c:v>
                </c:pt>
                <c:pt idx="7319">
                  <c:v>1019.6838</c:v>
                </c:pt>
                <c:pt idx="7320">
                  <c:v>991.39417000000003</c:v>
                </c:pt>
                <c:pt idx="7321">
                  <c:v>970.89599999999996</c:v>
                </c:pt>
                <c:pt idx="7322">
                  <c:v>958.84186</c:v>
                </c:pt>
                <c:pt idx="7323">
                  <c:v>962.5385</c:v>
                </c:pt>
                <c:pt idx="7324">
                  <c:v>960.35846000000004</c:v>
                </c:pt>
                <c:pt idx="7325">
                  <c:v>1054.2566999999999</c:v>
                </c:pt>
                <c:pt idx="7326">
                  <c:v>1152.7743</c:v>
                </c:pt>
                <c:pt idx="7327">
                  <c:v>1218.4565</c:v>
                </c:pt>
                <c:pt idx="7328">
                  <c:v>1248.5479</c:v>
                </c:pt>
                <c:pt idx="7329">
                  <c:v>1247.2996000000001</c:v>
                </c:pt>
                <c:pt idx="7330">
                  <c:v>1255.9282000000001</c:v>
                </c:pt>
                <c:pt idx="7331">
                  <c:v>1226.2926</c:v>
                </c:pt>
                <c:pt idx="7332">
                  <c:v>1212.1893</c:v>
                </c:pt>
                <c:pt idx="7333">
                  <c:v>1159.6276</c:v>
                </c:pt>
                <c:pt idx="7334">
                  <c:v>1135.1166000000001</c:v>
                </c:pt>
                <c:pt idx="7335">
                  <c:v>1162.0899999999999</c:v>
                </c:pt>
                <c:pt idx="7336">
                  <c:v>1221.1545000000001</c:v>
                </c:pt>
                <c:pt idx="7337">
                  <c:v>1213.6715999999999</c:v>
                </c:pt>
                <c:pt idx="7338">
                  <c:v>1197.2988</c:v>
                </c:pt>
                <c:pt idx="7339">
                  <c:v>1152.1813999999999</c:v>
                </c:pt>
                <c:pt idx="7340">
                  <c:v>1117.1387</c:v>
                </c:pt>
                <c:pt idx="7341">
                  <c:v>1079.8053</c:v>
                </c:pt>
                <c:pt idx="7342">
                  <c:v>1019.2659</c:v>
                </c:pt>
                <c:pt idx="7343">
                  <c:v>984.03750000000002</c:v>
                </c:pt>
                <c:pt idx="7344">
                  <c:v>962.64624000000003</c:v>
                </c:pt>
                <c:pt idx="7345">
                  <c:v>941.60515999999996</c:v>
                </c:pt>
                <c:pt idx="7346">
                  <c:v>928.68820000000005</c:v>
                </c:pt>
                <c:pt idx="7347">
                  <c:v>917.95979999999997</c:v>
                </c:pt>
                <c:pt idx="7348">
                  <c:v>867.92804000000001</c:v>
                </c:pt>
                <c:pt idx="7349">
                  <c:v>946.77997000000005</c:v>
                </c:pt>
                <c:pt idx="7350">
                  <c:v>996.13549999999998</c:v>
                </c:pt>
                <c:pt idx="7351">
                  <c:v>1038.8009</c:v>
                </c:pt>
                <c:pt idx="7352">
                  <c:v>1086.4286999999999</c:v>
                </c:pt>
                <c:pt idx="7353">
                  <c:v>1100.2859000000001</c:v>
                </c:pt>
                <c:pt idx="7354">
                  <c:v>1089.2559000000001</c:v>
                </c:pt>
                <c:pt idx="7355">
                  <c:v>1086.6481000000001</c:v>
                </c:pt>
                <c:pt idx="7356">
                  <c:v>1091.3855000000001</c:v>
                </c:pt>
                <c:pt idx="7357">
                  <c:v>1082.0728999999999</c:v>
                </c:pt>
                <c:pt idx="7358">
                  <c:v>1055.895</c:v>
                </c:pt>
                <c:pt idx="7359">
                  <c:v>1099.8988999999999</c:v>
                </c:pt>
                <c:pt idx="7360">
                  <c:v>1146.8407</c:v>
                </c:pt>
                <c:pt idx="7361">
                  <c:v>1147.6837</c:v>
                </c:pt>
                <c:pt idx="7362">
                  <c:v>1142.335</c:v>
                </c:pt>
                <c:pt idx="7363">
                  <c:v>1136.0197000000001</c:v>
                </c:pt>
                <c:pt idx="7364">
                  <c:v>1089.54</c:v>
                </c:pt>
                <c:pt idx="7365">
                  <c:v>1048.52</c:v>
                </c:pt>
                <c:pt idx="7366">
                  <c:v>1025.2746999999999</c:v>
                </c:pt>
                <c:pt idx="7367">
                  <c:v>1000.7145400000001</c:v>
                </c:pt>
                <c:pt idx="7368">
                  <c:v>983.34640000000002</c:v>
                </c:pt>
                <c:pt idx="7369">
                  <c:v>970.61694</c:v>
                </c:pt>
                <c:pt idx="7370">
                  <c:v>928.48270000000002</c:v>
                </c:pt>
                <c:pt idx="7371">
                  <c:v>941.31475999999998</c:v>
                </c:pt>
                <c:pt idx="7372">
                  <c:v>917.65750000000003</c:v>
                </c:pt>
                <c:pt idx="7373">
                  <c:v>1017.11194</c:v>
                </c:pt>
                <c:pt idx="7374">
                  <c:v>1053.7467999999999</c:v>
                </c:pt>
                <c:pt idx="7375">
                  <c:v>1081.7963999999999</c:v>
                </c:pt>
                <c:pt idx="7376">
                  <c:v>1109.1255000000001</c:v>
                </c:pt>
                <c:pt idx="7377">
                  <c:v>1142.4376</c:v>
                </c:pt>
                <c:pt idx="7378">
                  <c:v>1172.9480000000001</c:v>
                </c:pt>
                <c:pt idx="7379">
                  <c:v>1184.3795</c:v>
                </c:pt>
                <c:pt idx="7380">
                  <c:v>1191.8744999999999</c:v>
                </c:pt>
                <c:pt idx="7381">
                  <c:v>1160.9760000000001</c:v>
                </c:pt>
                <c:pt idx="7382">
                  <c:v>1169.3109999999999</c:v>
                </c:pt>
                <c:pt idx="7383">
                  <c:v>1192.0707</c:v>
                </c:pt>
                <c:pt idx="7384">
                  <c:v>1244.7782999999999</c:v>
                </c:pt>
                <c:pt idx="7385">
                  <c:v>1222.6083000000001</c:v>
                </c:pt>
                <c:pt idx="7386">
                  <c:v>1202.5713000000001</c:v>
                </c:pt>
                <c:pt idx="7387">
                  <c:v>1191.251</c:v>
                </c:pt>
                <c:pt idx="7388">
                  <c:v>1145.5264999999999</c:v>
                </c:pt>
                <c:pt idx="7389">
                  <c:v>1107.4036000000001</c:v>
                </c:pt>
                <c:pt idx="7390">
                  <c:v>1101.7218</c:v>
                </c:pt>
                <c:pt idx="7391">
                  <c:v>1078.7629999999999</c:v>
                </c:pt>
                <c:pt idx="7392">
                  <c:v>1043.3501000000001</c:v>
                </c:pt>
                <c:pt idx="7393">
                  <c:v>1007.95245</c:v>
                </c:pt>
                <c:pt idx="7394">
                  <c:v>988.29740000000004</c:v>
                </c:pt>
                <c:pt idx="7395">
                  <c:v>989.4452</c:v>
                </c:pt>
                <c:pt idx="7396">
                  <c:v>957.70899999999995</c:v>
                </c:pt>
                <c:pt idx="7397">
                  <c:v>1044.2908</c:v>
                </c:pt>
                <c:pt idx="7398">
                  <c:v>1107.4332999999999</c:v>
                </c:pt>
                <c:pt idx="7399">
                  <c:v>1153.7488000000001</c:v>
                </c:pt>
                <c:pt idx="7400">
                  <c:v>1208.8081999999999</c:v>
                </c:pt>
                <c:pt idx="7401">
                  <c:v>1202.0402999999999</c:v>
                </c:pt>
                <c:pt idx="7402">
                  <c:v>1205.8992000000001</c:v>
                </c:pt>
                <c:pt idx="7403">
                  <c:v>1193.115</c:v>
                </c:pt>
                <c:pt idx="7404">
                  <c:v>1183.2964999999999</c:v>
                </c:pt>
                <c:pt idx="7405">
                  <c:v>1144.7203</c:v>
                </c:pt>
                <c:pt idx="7406">
                  <c:v>1127.3802000000001</c:v>
                </c:pt>
                <c:pt idx="7407">
                  <c:v>1146.0552</c:v>
                </c:pt>
                <c:pt idx="7408">
                  <c:v>1207.7107000000001</c:v>
                </c:pt>
                <c:pt idx="7409">
                  <c:v>1200.2339999999999</c:v>
                </c:pt>
                <c:pt idx="7410">
                  <c:v>1203.7528</c:v>
                </c:pt>
                <c:pt idx="7411">
                  <c:v>1179.2085</c:v>
                </c:pt>
                <c:pt idx="7412">
                  <c:v>1129.741</c:v>
                </c:pt>
                <c:pt idx="7413">
                  <c:v>1086.2810999999999</c:v>
                </c:pt>
                <c:pt idx="7414">
                  <c:v>1063.8257000000001</c:v>
                </c:pt>
                <c:pt idx="7415">
                  <c:v>1034.4158</c:v>
                </c:pt>
                <c:pt idx="7416">
                  <c:v>998.38214000000005</c:v>
                </c:pt>
                <c:pt idx="7417">
                  <c:v>992.56569999999999</c:v>
                </c:pt>
                <c:pt idx="7418">
                  <c:v>988.37149999999997</c:v>
                </c:pt>
                <c:pt idx="7419">
                  <c:v>1021.1287</c:v>
                </c:pt>
                <c:pt idx="7420">
                  <c:v>1034.0464999999999</c:v>
                </c:pt>
                <c:pt idx="7421">
                  <c:v>1281.4860000000001</c:v>
                </c:pt>
                <c:pt idx="7422">
                  <c:v>1371.8280999999999</c:v>
                </c:pt>
                <c:pt idx="7423">
                  <c:v>1452.8569</c:v>
                </c:pt>
                <c:pt idx="7424">
                  <c:v>1493.3865000000001</c:v>
                </c:pt>
                <c:pt idx="7425">
                  <c:v>1492.9775</c:v>
                </c:pt>
                <c:pt idx="7426">
                  <c:v>1487.1268</c:v>
                </c:pt>
                <c:pt idx="7427">
                  <c:v>1500.2605000000001</c:v>
                </c:pt>
                <c:pt idx="7428">
                  <c:v>1486.1776</c:v>
                </c:pt>
                <c:pt idx="7429">
                  <c:v>1428.7611999999999</c:v>
                </c:pt>
                <c:pt idx="7430">
                  <c:v>1354.6822999999999</c:v>
                </c:pt>
                <c:pt idx="7431">
                  <c:v>1316.5243</c:v>
                </c:pt>
                <c:pt idx="7432">
                  <c:v>1359.6523</c:v>
                </c:pt>
                <c:pt idx="7433">
                  <c:v>1325.7737</c:v>
                </c:pt>
                <c:pt idx="7434">
                  <c:v>1284.2034000000001</c:v>
                </c:pt>
                <c:pt idx="7435">
                  <c:v>1239.8469</c:v>
                </c:pt>
                <c:pt idx="7436">
                  <c:v>1181.5060000000001</c:v>
                </c:pt>
                <c:pt idx="7437">
                  <c:v>1105.623</c:v>
                </c:pt>
                <c:pt idx="7438">
                  <c:v>1083.5425</c:v>
                </c:pt>
                <c:pt idx="7439">
                  <c:v>1056.3173999999999</c:v>
                </c:pt>
                <c:pt idx="7440">
                  <c:v>1026.7572</c:v>
                </c:pt>
                <c:pt idx="7441">
                  <c:v>1010.7737</c:v>
                </c:pt>
                <c:pt idx="7442">
                  <c:v>1014.36334</c:v>
                </c:pt>
                <c:pt idx="7443">
                  <c:v>1039.6228000000001</c:v>
                </c:pt>
                <c:pt idx="7444">
                  <c:v>1065.7357999999999</c:v>
                </c:pt>
                <c:pt idx="7445">
                  <c:v>1251.7661000000001</c:v>
                </c:pt>
                <c:pt idx="7446">
                  <c:v>1371.6151</c:v>
                </c:pt>
                <c:pt idx="7447">
                  <c:v>1451.8440000000001</c:v>
                </c:pt>
                <c:pt idx="7448">
                  <c:v>1519.4882</c:v>
                </c:pt>
                <c:pt idx="7449">
                  <c:v>1535.1342</c:v>
                </c:pt>
                <c:pt idx="7450">
                  <c:v>1503.665</c:v>
                </c:pt>
                <c:pt idx="7451">
                  <c:v>1500.7625</c:v>
                </c:pt>
                <c:pt idx="7452">
                  <c:v>1493.9121</c:v>
                </c:pt>
                <c:pt idx="7453">
                  <c:v>1469.4028000000001</c:v>
                </c:pt>
                <c:pt idx="7454">
                  <c:v>1352.4143999999999</c:v>
                </c:pt>
                <c:pt idx="7455">
                  <c:v>1334.2025000000001</c:v>
                </c:pt>
                <c:pt idx="7456">
                  <c:v>1363.962</c:v>
                </c:pt>
                <c:pt idx="7457">
                  <c:v>1366.0967000000001</c:v>
                </c:pt>
                <c:pt idx="7458">
                  <c:v>1344.6954000000001</c:v>
                </c:pt>
                <c:pt idx="7459">
                  <c:v>1302.8099</c:v>
                </c:pt>
                <c:pt idx="7460">
                  <c:v>1258.8928000000001</c:v>
                </c:pt>
                <c:pt idx="7461">
                  <c:v>1182.5813000000001</c:v>
                </c:pt>
                <c:pt idx="7462">
                  <c:v>1123.2461000000001</c:v>
                </c:pt>
                <c:pt idx="7463">
                  <c:v>1091.1365000000001</c:v>
                </c:pt>
                <c:pt idx="7464">
                  <c:v>1052.2842000000001</c:v>
                </c:pt>
                <c:pt idx="7465">
                  <c:v>1039.2563</c:v>
                </c:pt>
                <c:pt idx="7466">
                  <c:v>1044.3688</c:v>
                </c:pt>
                <c:pt idx="7467">
                  <c:v>1056.7849000000001</c:v>
                </c:pt>
                <c:pt idx="7468">
                  <c:v>1082.9165</c:v>
                </c:pt>
                <c:pt idx="7469">
                  <c:v>1278.9623999999999</c:v>
                </c:pt>
                <c:pt idx="7470">
                  <c:v>1389.8219999999999</c:v>
                </c:pt>
                <c:pt idx="7471">
                  <c:v>1477.7274</c:v>
                </c:pt>
                <c:pt idx="7472">
                  <c:v>1501.6835000000001</c:v>
                </c:pt>
                <c:pt idx="7473">
                  <c:v>1516.9485</c:v>
                </c:pt>
                <c:pt idx="7474">
                  <c:v>1522.2665999999999</c:v>
                </c:pt>
                <c:pt idx="7475">
                  <c:v>1528.0051000000001</c:v>
                </c:pt>
                <c:pt idx="7476">
                  <c:v>1515.777</c:v>
                </c:pt>
                <c:pt idx="7477">
                  <c:v>1481.2914000000001</c:v>
                </c:pt>
                <c:pt idx="7478">
                  <c:v>1392.0120999999999</c:v>
                </c:pt>
                <c:pt idx="7479">
                  <c:v>1364.1431</c:v>
                </c:pt>
                <c:pt idx="7480">
                  <c:v>1417.6686999999999</c:v>
                </c:pt>
                <c:pt idx="7481">
                  <c:v>1389.252</c:v>
                </c:pt>
                <c:pt idx="7482">
                  <c:v>1359.4485999999999</c:v>
                </c:pt>
                <c:pt idx="7483">
                  <c:v>1310.3323</c:v>
                </c:pt>
                <c:pt idx="7484">
                  <c:v>1276.066</c:v>
                </c:pt>
                <c:pt idx="7485">
                  <c:v>1208.8995</c:v>
                </c:pt>
                <c:pt idx="7486">
                  <c:v>1123.8812</c:v>
                </c:pt>
                <c:pt idx="7487">
                  <c:v>1079.9843000000001</c:v>
                </c:pt>
                <c:pt idx="7488">
                  <c:v>1056.8601000000001</c:v>
                </c:pt>
                <c:pt idx="7489">
                  <c:v>1045.5187000000001</c:v>
                </c:pt>
                <c:pt idx="7490">
                  <c:v>1042.3209999999999</c:v>
                </c:pt>
                <c:pt idx="7491">
                  <c:v>1036.03</c:v>
                </c:pt>
                <c:pt idx="7492">
                  <c:v>1024.9478999999999</c:v>
                </c:pt>
                <c:pt idx="7493">
                  <c:v>1146.7833000000001</c:v>
                </c:pt>
                <c:pt idx="7494">
                  <c:v>1278.9335000000001</c:v>
                </c:pt>
                <c:pt idx="7495">
                  <c:v>1343.3529000000001</c:v>
                </c:pt>
                <c:pt idx="7496">
                  <c:v>1389.5363</c:v>
                </c:pt>
                <c:pt idx="7497">
                  <c:v>1383.5420999999999</c:v>
                </c:pt>
                <c:pt idx="7498">
                  <c:v>1378.412</c:v>
                </c:pt>
                <c:pt idx="7499">
                  <c:v>1348.0409999999999</c:v>
                </c:pt>
                <c:pt idx="7500">
                  <c:v>1334.3849</c:v>
                </c:pt>
                <c:pt idx="7501">
                  <c:v>1314.4889000000001</c:v>
                </c:pt>
                <c:pt idx="7502">
                  <c:v>1292.2751000000001</c:v>
                </c:pt>
                <c:pt idx="7503">
                  <c:v>1296.6156000000001</c:v>
                </c:pt>
                <c:pt idx="7504">
                  <c:v>1375.7579000000001</c:v>
                </c:pt>
                <c:pt idx="7505">
                  <c:v>1324.7454</c:v>
                </c:pt>
                <c:pt idx="7506">
                  <c:v>1300.3154</c:v>
                </c:pt>
                <c:pt idx="7507">
                  <c:v>1235.2455</c:v>
                </c:pt>
                <c:pt idx="7508">
                  <c:v>1193.4975999999999</c:v>
                </c:pt>
                <c:pt idx="7509">
                  <c:v>1150.2638999999999</c:v>
                </c:pt>
                <c:pt idx="7510">
                  <c:v>1100.5951</c:v>
                </c:pt>
                <c:pt idx="7511">
                  <c:v>1064.2869000000001</c:v>
                </c:pt>
                <c:pt idx="7512">
                  <c:v>1044.1729</c:v>
                </c:pt>
                <c:pt idx="7513">
                  <c:v>1023.0993</c:v>
                </c:pt>
                <c:pt idx="7514">
                  <c:v>1011.3389</c:v>
                </c:pt>
                <c:pt idx="7515">
                  <c:v>995.15740000000005</c:v>
                </c:pt>
                <c:pt idx="7516">
                  <c:v>960.54693999999995</c:v>
                </c:pt>
                <c:pt idx="7517">
                  <c:v>1010.7296</c:v>
                </c:pt>
                <c:pt idx="7518">
                  <c:v>1041.9863</c:v>
                </c:pt>
                <c:pt idx="7519">
                  <c:v>1082.3773000000001</c:v>
                </c:pt>
                <c:pt idx="7520">
                  <c:v>1136.6143999999999</c:v>
                </c:pt>
                <c:pt idx="7521">
                  <c:v>1141.2876000000001</c:v>
                </c:pt>
                <c:pt idx="7522">
                  <c:v>1136.6298999999999</c:v>
                </c:pt>
                <c:pt idx="7523">
                  <c:v>1123.6681000000001</c:v>
                </c:pt>
                <c:pt idx="7524">
                  <c:v>1114.8208</c:v>
                </c:pt>
                <c:pt idx="7525">
                  <c:v>1080.2896000000001</c:v>
                </c:pt>
                <c:pt idx="7526">
                  <c:v>1076.5559000000001</c:v>
                </c:pt>
                <c:pt idx="7527">
                  <c:v>1116.7592999999999</c:v>
                </c:pt>
                <c:pt idx="7528">
                  <c:v>1169.7617</c:v>
                </c:pt>
                <c:pt idx="7529">
                  <c:v>1157.1153999999999</c:v>
                </c:pt>
                <c:pt idx="7530">
                  <c:v>1124.2336</c:v>
                </c:pt>
                <c:pt idx="7531">
                  <c:v>1089.8598999999999</c:v>
                </c:pt>
                <c:pt idx="7532">
                  <c:v>1065.5424</c:v>
                </c:pt>
                <c:pt idx="7533">
                  <c:v>1003.61005</c:v>
                </c:pt>
                <c:pt idx="7534">
                  <c:v>953.54229999999995</c:v>
                </c:pt>
                <c:pt idx="7535">
                  <c:v>931.92539999999997</c:v>
                </c:pt>
                <c:pt idx="7536">
                  <c:v>920.01104999999995</c:v>
                </c:pt>
                <c:pt idx="7537">
                  <c:v>918.73737000000006</c:v>
                </c:pt>
                <c:pt idx="7538">
                  <c:v>905.45809999999994</c:v>
                </c:pt>
                <c:pt idx="7539">
                  <c:v>917.35199999999998</c:v>
                </c:pt>
                <c:pt idx="7540">
                  <c:v>921.69037000000003</c:v>
                </c:pt>
                <c:pt idx="7541">
                  <c:v>1010.37726</c:v>
                </c:pt>
                <c:pt idx="7542">
                  <c:v>1106.6952000000001</c:v>
                </c:pt>
                <c:pt idx="7543">
                  <c:v>1171.0681</c:v>
                </c:pt>
                <c:pt idx="7544">
                  <c:v>1243.8526999999999</c:v>
                </c:pt>
                <c:pt idx="7545">
                  <c:v>1269.1958999999999</c:v>
                </c:pt>
                <c:pt idx="7546">
                  <c:v>1288.25</c:v>
                </c:pt>
                <c:pt idx="7547">
                  <c:v>1324.3981000000001</c:v>
                </c:pt>
                <c:pt idx="7548">
                  <c:v>1315.8152</c:v>
                </c:pt>
                <c:pt idx="7549">
                  <c:v>1270.2144000000001</c:v>
                </c:pt>
                <c:pt idx="7550">
                  <c:v>1247.0027</c:v>
                </c:pt>
                <c:pt idx="7551">
                  <c:v>1281.0415</c:v>
                </c:pt>
                <c:pt idx="7552">
                  <c:v>1295.25</c:v>
                </c:pt>
                <c:pt idx="7553">
                  <c:v>1282.0619999999999</c:v>
                </c:pt>
                <c:pt idx="7554">
                  <c:v>1239.8837000000001</c:v>
                </c:pt>
                <c:pt idx="7555">
                  <c:v>1192.5311999999999</c:v>
                </c:pt>
                <c:pt idx="7556">
                  <c:v>1107.2653</c:v>
                </c:pt>
                <c:pt idx="7557">
                  <c:v>1072.8309999999999</c:v>
                </c:pt>
                <c:pt idx="7558">
                  <c:v>1059.4042999999999</c:v>
                </c:pt>
                <c:pt idx="7559">
                  <c:v>1030.0698</c:v>
                </c:pt>
                <c:pt idx="7560">
                  <c:v>1010.8328</c:v>
                </c:pt>
                <c:pt idx="7561">
                  <c:v>995.47002999999995</c:v>
                </c:pt>
                <c:pt idx="7562">
                  <c:v>999.51886000000002</c:v>
                </c:pt>
                <c:pt idx="7563">
                  <c:v>1024.9973</c:v>
                </c:pt>
                <c:pt idx="7564">
                  <c:v>1056.828</c:v>
                </c:pt>
                <c:pt idx="7565">
                  <c:v>1210.8677</c:v>
                </c:pt>
                <c:pt idx="7566">
                  <c:v>1313.0556999999999</c:v>
                </c:pt>
                <c:pt idx="7567">
                  <c:v>1377.9576</c:v>
                </c:pt>
                <c:pt idx="7568">
                  <c:v>1355.9296999999999</c:v>
                </c:pt>
                <c:pt idx="7569">
                  <c:v>1394.4874</c:v>
                </c:pt>
                <c:pt idx="7570">
                  <c:v>1385.6035999999999</c:v>
                </c:pt>
                <c:pt idx="7571">
                  <c:v>1413.402</c:v>
                </c:pt>
                <c:pt idx="7572">
                  <c:v>1394.0295000000001</c:v>
                </c:pt>
                <c:pt idx="7573">
                  <c:v>1375.8362</c:v>
                </c:pt>
                <c:pt idx="7574">
                  <c:v>1322.4580000000001</c:v>
                </c:pt>
                <c:pt idx="7575">
                  <c:v>1304.3505</c:v>
                </c:pt>
                <c:pt idx="7576">
                  <c:v>1338.3302000000001</c:v>
                </c:pt>
                <c:pt idx="7577">
                  <c:v>1331.7992999999999</c:v>
                </c:pt>
                <c:pt idx="7578">
                  <c:v>1275.2126000000001</c:v>
                </c:pt>
                <c:pt idx="7579">
                  <c:v>1221.2438</c:v>
                </c:pt>
                <c:pt idx="7580">
                  <c:v>1139.9192</c:v>
                </c:pt>
                <c:pt idx="7581">
                  <c:v>1065.4822999999999</c:v>
                </c:pt>
                <c:pt idx="7582">
                  <c:v>1038.4946</c:v>
                </c:pt>
                <c:pt idx="7583">
                  <c:v>1016.78015</c:v>
                </c:pt>
                <c:pt idx="7584">
                  <c:v>983.55975000000001</c:v>
                </c:pt>
                <c:pt idx="7585">
                  <c:v>976.78030000000001</c:v>
                </c:pt>
                <c:pt idx="7586">
                  <c:v>983.86144999999999</c:v>
                </c:pt>
                <c:pt idx="7587">
                  <c:v>1010.7829</c:v>
                </c:pt>
                <c:pt idx="7588">
                  <c:v>1020.03033</c:v>
                </c:pt>
                <c:pt idx="7589">
                  <c:v>1179.8255999999999</c:v>
                </c:pt>
                <c:pt idx="7590">
                  <c:v>1300.4005</c:v>
                </c:pt>
                <c:pt idx="7591">
                  <c:v>1356.6165000000001</c:v>
                </c:pt>
                <c:pt idx="7592">
                  <c:v>1403.0161000000001</c:v>
                </c:pt>
                <c:pt idx="7593">
                  <c:v>1362.742</c:v>
                </c:pt>
                <c:pt idx="7594">
                  <c:v>1378.2347</c:v>
                </c:pt>
                <c:pt idx="7595">
                  <c:v>1409.3715</c:v>
                </c:pt>
                <c:pt idx="7596">
                  <c:v>1405.1984</c:v>
                </c:pt>
                <c:pt idx="7597">
                  <c:v>1392.0497</c:v>
                </c:pt>
                <c:pt idx="7598">
                  <c:v>1302.7440999999999</c:v>
                </c:pt>
                <c:pt idx="7599">
                  <c:v>1276.9193</c:v>
                </c:pt>
                <c:pt idx="7600">
                  <c:v>1319.8308999999999</c:v>
                </c:pt>
                <c:pt idx="7601">
                  <c:v>1311.4103</c:v>
                </c:pt>
                <c:pt idx="7602">
                  <c:v>1269.8931</c:v>
                </c:pt>
                <c:pt idx="7603">
                  <c:v>1217.0281</c:v>
                </c:pt>
                <c:pt idx="7604">
                  <c:v>1174.4856</c:v>
                </c:pt>
                <c:pt idx="7605">
                  <c:v>1104.9083000000001</c:v>
                </c:pt>
                <c:pt idx="7606">
                  <c:v>1064.8597</c:v>
                </c:pt>
                <c:pt idx="7607">
                  <c:v>1033.8561999999999</c:v>
                </c:pt>
                <c:pt idx="7608">
                  <c:v>1002.31287</c:v>
                </c:pt>
                <c:pt idx="7609">
                  <c:v>990.16489999999999</c:v>
                </c:pt>
                <c:pt idx="7610">
                  <c:v>998.27970000000005</c:v>
                </c:pt>
                <c:pt idx="7611">
                  <c:v>1025.4893999999999</c:v>
                </c:pt>
                <c:pt idx="7612">
                  <c:v>1043.2831000000001</c:v>
                </c:pt>
                <c:pt idx="7613">
                  <c:v>1233.6821</c:v>
                </c:pt>
                <c:pt idx="7614">
                  <c:v>1335.52</c:v>
                </c:pt>
                <c:pt idx="7615">
                  <c:v>1443.9739</c:v>
                </c:pt>
                <c:pt idx="7616">
                  <c:v>1497.3538000000001</c:v>
                </c:pt>
                <c:pt idx="7617">
                  <c:v>1501.0962999999999</c:v>
                </c:pt>
                <c:pt idx="7618">
                  <c:v>1510.5957000000001</c:v>
                </c:pt>
                <c:pt idx="7619">
                  <c:v>1495.0823</c:v>
                </c:pt>
                <c:pt idx="7620">
                  <c:v>1476.4727</c:v>
                </c:pt>
                <c:pt idx="7621">
                  <c:v>1429.085</c:v>
                </c:pt>
                <c:pt idx="7622">
                  <c:v>1337.3838000000001</c:v>
                </c:pt>
                <c:pt idx="7623">
                  <c:v>1310.0721000000001</c:v>
                </c:pt>
                <c:pt idx="7624">
                  <c:v>1347.7905000000001</c:v>
                </c:pt>
                <c:pt idx="7625">
                  <c:v>1324.6274000000001</c:v>
                </c:pt>
                <c:pt idx="7626">
                  <c:v>1288.1086</c:v>
                </c:pt>
                <c:pt idx="7627">
                  <c:v>1244.6042</c:v>
                </c:pt>
                <c:pt idx="7628">
                  <c:v>1196.1051</c:v>
                </c:pt>
                <c:pt idx="7629">
                  <c:v>1121.3184000000001</c:v>
                </c:pt>
                <c:pt idx="7630">
                  <c:v>1067.9297999999999</c:v>
                </c:pt>
                <c:pt idx="7631">
                  <c:v>1038.3787</c:v>
                </c:pt>
                <c:pt idx="7632">
                  <c:v>1006.05927</c:v>
                </c:pt>
                <c:pt idx="7633">
                  <c:v>993.87350000000004</c:v>
                </c:pt>
                <c:pt idx="7634">
                  <c:v>997.75369999999998</c:v>
                </c:pt>
                <c:pt idx="7635">
                  <c:v>1025.7197000000001</c:v>
                </c:pt>
                <c:pt idx="7636">
                  <c:v>1051.3931</c:v>
                </c:pt>
                <c:pt idx="7637">
                  <c:v>1236.3986</c:v>
                </c:pt>
                <c:pt idx="7638">
                  <c:v>1364.2704000000001</c:v>
                </c:pt>
                <c:pt idx="7639">
                  <c:v>1463.5924</c:v>
                </c:pt>
                <c:pt idx="7640">
                  <c:v>1487.2722000000001</c:v>
                </c:pt>
                <c:pt idx="7641">
                  <c:v>1476.9507000000001</c:v>
                </c:pt>
                <c:pt idx="7642">
                  <c:v>1479.2280000000001</c:v>
                </c:pt>
                <c:pt idx="7643">
                  <c:v>1480.2365</c:v>
                </c:pt>
                <c:pt idx="7644">
                  <c:v>1486.1711</c:v>
                </c:pt>
                <c:pt idx="7645">
                  <c:v>1435.4507000000001</c:v>
                </c:pt>
                <c:pt idx="7646">
                  <c:v>1340.4327000000001</c:v>
                </c:pt>
                <c:pt idx="7647">
                  <c:v>1343.9591</c:v>
                </c:pt>
                <c:pt idx="7648">
                  <c:v>1376.3412000000001</c:v>
                </c:pt>
                <c:pt idx="7649">
                  <c:v>1336.9921999999999</c:v>
                </c:pt>
                <c:pt idx="7650">
                  <c:v>1294.8923</c:v>
                </c:pt>
                <c:pt idx="7651">
                  <c:v>1256.2774999999999</c:v>
                </c:pt>
                <c:pt idx="7652">
                  <c:v>1204.4462000000001</c:v>
                </c:pt>
                <c:pt idx="7653">
                  <c:v>1130.4983</c:v>
                </c:pt>
                <c:pt idx="7654">
                  <c:v>1077.7809999999999</c:v>
                </c:pt>
                <c:pt idx="7655">
                  <c:v>1048.4045000000001</c:v>
                </c:pt>
                <c:pt idx="7656">
                  <c:v>1021.5165</c:v>
                </c:pt>
                <c:pt idx="7657">
                  <c:v>1003.2516000000001</c:v>
                </c:pt>
                <c:pt idx="7658">
                  <c:v>996.73235999999997</c:v>
                </c:pt>
                <c:pt idx="7659">
                  <c:v>1003.63434</c:v>
                </c:pt>
                <c:pt idx="7660">
                  <c:v>994.11566000000005</c:v>
                </c:pt>
                <c:pt idx="7661">
                  <c:v>1091.7665999999999</c:v>
                </c:pt>
                <c:pt idx="7662">
                  <c:v>1200.0830000000001</c:v>
                </c:pt>
                <c:pt idx="7663">
                  <c:v>1284.2673</c:v>
                </c:pt>
                <c:pt idx="7664">
                  <c:v>1326.5146</c:v>
                </c:pt>
                <c:pt idx="7665">
                  <c:v>1273.6157000000001</c:v>
                </c:pt>
                <c:pt idx="7666">
                  <c:v>1283.4920999999999</c:v>
                </c:pt>
                <c:pt idx="7667">
                  <c:v>1296.2739999999999</c:v>
                </c:pt>
                <c:pt idx="7668">
                  <c:v>1301.7677000000001</c:v>
                </c:pt>
                <c:pt idx="7669">
                  <c:v>1272.7750000000001</c:v>
                </c:pt>
                <c:pt idx="7670">
                  <c:v>1250.9872</c:v>
                </c:pt>
                <c:pt idx="7671">
                  <c:v>1303.5429999999999</c:v>
                </c:pt>
                <c:pt idx="7672">
                  <c:v>1321.6436000000001</c:v>
                </c:pt>
                <c:pt idx="7673">
                  <c:v>1280.0546999999999</c:v>
                </c:pt>
                <c:pt idx="7674">
                  <c:v>1231.1188</c:v>
                </c:pt>
                <c:pt idx="7675">
                  <c:v>1189.4438</c:v>
                </c:pt>
                <c:pt idx="7676">
                  <c:v>1156.1669999999999</c:v>
                </c:pt>
                <c:pt idx="7677">
                  <c:v>1108.0129999999999</c:v>
                </c:pt>
                <c:pt idx="7678">
                  <c:v>1055.0215000000001</c:v>
                </c:pt>
                <c:pt idx="7679">
                  <c:v>1017.7571</c:v>
                </c:pt>
                <c:pt idx="7680">
                  <c:v>999.18005000000005</c:v>
                </c:pt>
                <c:pt idx="7681">
                  <c:v>983.35297000000003</c:v>
                </c:pt>
                <c:pt idx="7682">
                  <c:v>973.80864999999994</c:v>
                </c:pt>
                <c:pt idx="7683">
                  <c:v>967.92724999999996</c:v>
                </c:pt>
                <c:pt idx="7684">
                  <c:v>951.85419999999999</c:v>
                </c:pt>
                <c:pt idx="7685">
                  <c:v>1000.47034</c:v>
                </c:pt>
                <c:pt idx="7686">
                  <c:v>1050.9727</c:v>
                </c:pt>
                <c:pt idx="7687">
                  <c:v>1108.8005000000001</c:v>
                </c:pt>
                <c:pt idx="7688">
                  <c:v>1170.6315999999999</c:v>
                </c:pt>
                <c:pt idx="7689">
                  <c:v>1180.1436000000001</c:v>
                </c:pt>
                <c:pt idx="7690">
                  <c:v>1181.0061000000001</c:v>
                </c:pt>
                <c:pt idx="7691">
                  <c:v>1188.0740000000001</c:v>
                </c:pt>
                <c:pt idx="7692">
                  <c:v>1186.0444</c:v>
                </c:pt>
                <c:pt idx="7693">
                  <c:v>1161.2274</c:v>
                </c:pt>
                <c:pt idx="7694">
                  <c:v>1153.7252000000001</c:v>
                </c:pt>
                <c:pt idx="7695">
                  <c:v>1194.4021</c:v>
                </c:pt>
                <c:pt idx="7696">
                  <c:v>1252.8028999999999</c:v>
                </c:pt>
                <c:pt idx="7697">
                  <c:v>1245.8577</c:v>
                </c:pt>
                <c:pt idx="7698">
                  <c:v>1247.9639</c:v>
                </c:pt>
                <c:pt idx="7699">
                  <c:v>1206.8687</c:v>
                </c:pt>
                <c:pt idx="7700">
                  <c:v>1170.3140000000001</c:v>
                </c:pt>
                <c:pt idx="7701">
                  <c:v>1115.6676</c:v>
                </c:pt>
                <c:pt idx="7702">
                  <c:v>1064.6266000000001</c:v>
                </c:pt>
                <c:pt idx="7703">
                  <c:v>1031.5320999999999</c:v>
                </c:pt>
                <c:pt idx="7704">
                  <c:v>996.30259999999998</c:v>
                </c:pt>
                <c:pt idx="7705">
                  <c:v>982.60986000000003</c:v>
                </c:pt>
                <c:pt idx="7706">
                  <c:v>989.79070000000002</c:v>
                </c:pt>
                <c:pt idx="7707">
                  <c:v>1016.7793</c:v>
                </c:pt>
                <c:pt idx="7708">
                  <c:v>1045.3424</c:v>
                </c:pt>
                <c:pt idx="7709">
                  <c:v>1238.3558</c:v>
                </c:pt>
                <c:pt idx="7710">
                  <c:v>1366.3430000000001</c:v>
                </c:pt>
                <c:pt idx="7711">
                  <c:v>1472.4490000000001</c:v>
                </c:pt>
                <c:pt idx="7712">
                  <c:v>1530.5117</c:v>
                </c:pt>
                <c:pt idx="7713">
                  <c:v>1536.3056999999999</c:v>
                </c:pt>
                <c:pt idx="7714">
                  <c:v>1533.9159999999999</c:v>
                </c:pt>
                <c:pt idx="7715">
                  <c:v>1533.6106</c:v>
                </c:pt>
                <c:pt idx="7716">
                  <c:v>1527.3378</c:v>
                </c:pt>
                <c:pt idx="7717">
                  <c:v>1499.7002</c:v>
                </c:pt>
                <c:pt idx="7718">
                  <c:v>1399.8721</c:v>
                </c:pt>
                <c:pt idx="7719">
                  <c:v>1331.4740999999999</c:v>
                </c:pt>
                <c:pt idx="7720">
                  <c:v>1348.7175</c:v>
                </c:pt>
                <c:pt idx="7721">
                  <c:v>1299.3362999999999</c:v>
                </c:pt>
                <c:pt idx="7722">
                  <c:v>1260.8389999999999</c:v>
                </c:pt>
                <c:pt idx="7723">
                  <c:v>1242.8230000000001</c:v>
                </c:pt>
                <c:pt idx="7724">
                  <c:v>1190.6056000000001</c:v>
                </c:pt>
                <c:pt idx="7725">
                  <c:v>1128.9209000000001</c:v>
                </c:pt>
                <c:pt idx="7726">
                  <c:v>1082.9073000000001</c:v>
                </c:pt>
                <c:pt idx="7727">
                  <c:v>1040.4971</c:v>
                </c:pt>
                <c:pt idx="7728">
                  <c:v>999.95230000000004</c:v>
                </c:pt>
                <c:pt idx="7729">
                  <c:v>994.04909999999995</c:v>
                </c:pt>
                <c:pt idx="7730">
                  <c:v>994.92114000000004</c:v>
                </c:pt>
                <c:pt idx="7731">
                  <c:v>1013.4496</c:v>
                </c:pt>
                <c:pt idx="7732">
                  <c:v>1037.5250000000001</c:v>
                </c:pt>
                <c:pt idx="7733">
                  <c:v>1217.5719999999999</c:v>
                </c:pt>
                <c:pt idx="7734">
                  <c:v>1333.2799</c:v>
                </c:pt>
                <c:pt idx="7735">
                  <c:v>1418.9688000000001</c:v>
                </c:pt>
                <c:pt idx="7736">
                  <c:v>1443.8683000000001</c:v>
                </c:pt>
                <c:pt idx="7737">
                  <c:v>1457.7021</c:v>
                </c:pt>
                <c:pt idx="7738">
                  <c:v>1471.2150999999999</c:v>
                </c:pt>
                <c:pt idx="7739">
                  <c:v>1496.9492</c:v>
                </c:pt>
                <c:pt idx="7740">
                  <c:v>1491.6424999999999</c:v>
                </c:pt>
                <c:pt idx="7741">
                  <c:v>1444.463</c:v>
                </c:pt>
                <c:pt idx="7742">
                  <c:v>1374.2828</c:v>
                </c:pt>
                <c:pt idx="7743">
                  <c:v>1349.8782000000001</c:v>
                </c:pt>
                <c:pt idx="7744">
                  <c:v>1394.7826</c:v>
                </c:pt>
                <c:pt idx="7745">
                  <c:v>1340.4386999999999</c:v>
                </c:pt>
                <c:pt idx="7746">
                  <c:v>1312.53</c:v>
                </c:pt>
                <c:pt idx="7747">
                  <c:v>1274.4740999999999</c:v>
                </c:pt>
                <c:pt idx="7748">
                  <c:v>1224.8711000000001</c:v>
                </c:pt>
                <c:pt idx="7749">
                  <c:v>1123.3690999999999</c:v>
                </c:pt>
                <c:pt idx="7750">
                  <c:v>1071.3619000000001</c:v>
                </c:pt>
                <c:pt idx="7751">
                  <c:v>1042.4960000000001</c:v>
                </c:pt>
                <c:pt idx="7752">
                  <c:v>1008.2186</c:v>
                </c:pt>
                <c:pt idx="7753">
                  <c:v>1003.10986</c:v>
                </c:pt>
                <c:pt idx="7754">
                  <c:v>1005.6965</c:v>
                </c:pt>
                <c:pt idx="7755">
                  <c:v>1027.6561999999999</c:v>
                </c:pt>
                <c:pt idx="7756">
                  <c:v>1039.2977000000001</c:v>
                </c:pt>
                <c:pt idx="7757">
                  <c:v>1207.8575000000001</c:v>
                </c:pt>
                <c:pt idx="7758">
                  <c:v>1342.0707</c:v>
                </c:pt>
                <c:pt idx="7759">
                  <c:v>1415.6596999999999</c:v>
                </c:pt>
                <c:pt idx="7760">
                  <c:v>1463.7393999999999</c:v>
                </c:pt>
                <c:pt idx="7761">
                  <c:v>1470.2831000000001</c:v>
                </c:pt>
                <c:pt idx="7762">
                  <c:v>1458.2447999999999</c:v>
                </c:pt>
                <c:pt idx="7763">
                  <c:v>1472.2170000000001</c:v>
                </c:pt>
                <c:pt idx="7764">
                  <c:v>1459.3043</c:v>
                </c:pt>
                <c:pt idx="7765">
                  <c:v>1433.4540999999999</c:v>
                </c:pt>
                <c:pt idx="7766">
                  <c:v>1338.1854000000001</c:v>
                </c:pt>
                <c:pt idx="7767">
                  <c:v>1301.681</c:v>
                </c:pt>
                <c:pt idx="7768">
                  <c:v>1338.3868</c:v>
                </c:pt>
                <c:pt idx="7769">
                  <c:v>1315.0061000000001</c:v>
                </c:pt>
                <c:pt idx="7770">
                  <c:v>1272.6466</c:v>
                </c:pt>
                <c:pt idx="7771">
                  <c:v>1223.9038</c:v>
                </c:pt>
                <c:pt idx="7772">
                  <c:v>1174.3416</c:v>
                </c:pt>
                <c:pt idx="7773">
                  <c:v>1107.6324</c:v>
                </c:pt>
                <c:pt idx="7774">
                  <c:v>1063.2942</c:v>
                </c:pt>
                <c:pt idx="7775">
                  <c:v>1036.9121</c:v>
                </c:pt>
                <c:pt idx="7776">
                  <c:v>1001.6775</c:v>
                </c:pt>
                <c:pt idx="7777">
                  <c:v>992.67114000000004</c:v>
                </c:pt>
                <c:pt idx="7778">
                  <c:v>994.74950000000001</c:v>
                </c:pt>
                <c:pt idx="7779">
                  <c:v>1024.0640000000001</c:v>
                </c:pt>
                <c:pt idx="7780">
                  <c:v>1045.5581999999999</c:v>
                </c:pt>
                <c:pt idx="7781">
                  <c:v>1221.2523000000001</c:v>
                </c:pt>
                <c:pt idx="7782">
                  <c:v>1318.1953000000001</c:v>
                </c:pt>
                <c:pt idx="7783">
                  <c:v>1431.9829</c:v>
                </c:pt>
                <c:pt idx="7784">
                  <c:v>1458.0842</c:v>
                </c:pt>
                <c:pt idx="7785">
                  <c:v>1450.2831000000001</c:v>
                </c:pt>
                <c:pt idx="7786">
                  <c:v>1428.6831999999999</c:v>
                </c:pt>
                <c:pt idx="7787">
                  <c:v>1425.8227999999999</c:v>
                </c:pt>
                <c:pt idx="7788">
                  <c:v>1426.2456999999999</c:v>
                </c:pt>
                <c:pt idx="7789">
                  <c:v>1392.6445000000001</c:v>
                </c:pt>
                <c:pt idx="7790">
                  <c:v>1312.8761</c:v>
                </c:pt>
                <c:pt idx="7791">
                  <c:v>1295.3558</c:v>
                </c:pt>
                <c:pt idx="7792">
                  <c:v>1338.3145999999999</c:v>
                </c:pt>
                <c:pt idx="7793">
                  <c:v>1330.4944</c:v>
                </c:pt>
                <c:pt idx="7794">
                  <c:v>1268.6202000000001</c:v>
                </c:pt>
                <c:pt idx="7795">
                  <c:v>1239.4146000000001</c:v>
                </c:pt>
                <c:pt idx="7796">
                  <c:v>1190.0889999999999</c:v>
                </c:pt>
                <c:pt idx="7797">
                  <c:v>1126.2017000000001</c:v>
                </c:pt>
                <c:pt idx="7798">
                  <c:v>1083.0886</c:v>
                </c:pt>
                <c:pt idx="7799">
                  <c:v>1049.703</c:v>
                </c:pt>
                <c:pt idx="7800">
                  <c:v>1014.20276</c:v>
                </c:pt>
                <c:pt idx="7801">
                  <c:v>1001.4061</c:v>
                </c:pt>
                <c:pt idx="7802">
                  <c:v>1005.46246</c:v>
                </c:pt>
                <c:pt idx="7803">
                  <c:v>1034.9666999999999</c:v>
                </c:pt>
                <c:pt idx="7804">
                  <c:v>1045.2472</c:v>
                </c:pt>
                <c:pt idx="7805">
                  <c:v>1244.4844000000001</c:v>
                </c:pt>
                <c:pt idx="7806">
                  <c:v>1352.8382999999999</c:v>
                </c:pt>
                <c:pt idx="7807">
                  <c:v>1432.979</c:v>
                </c:pt>
                <c:pt idx="7808">
                  <c:v>1470.0668000000001</c:v>
                </c:pt>
                <c:pt idx="7809">
                  <c:v>1488.6184000000001</c:v>
                </c:pt>
                <c:pt idx="7810">
                  <c:v>1469.864</c:v>
                </c:pt>
                <c:pt idx="7811">
                  <c:v>1484.5867000000001</c:v>
                </c:pt>
                <c:pt idx="7812">
                  <c:v>1495.9186</c:v>
                </c:pt>
                <c:pt idx="7813">
                  <c:v>1458.6448</c:v>
                </c:pt>
                <c:pt idx="7814">
                  <c:v>1369.3140000000001</c:v>
                </c:pt>
                <c:pt idx="7815">
                  <c:v>1346.3558</c:v>
                </c:pt>
                <c:pt idx="7816">
                  <c:v>1379.546</c:v>
                </c:pt>
                <c:pt idx="7817">
                  <c:v>1354.1423</c:v>
                </c:pt>
                <c:pt idx="7818">
                  <c:v>1307.8552999999999</c:v>
                </c:pt>
                <c:pt idx="7819">
                  <c:v>1239.8818000000001</c:v>
                </c:pt>
                <c:pt idx="7820">
                  <c:v>1202.4829999999999</c:v>
                </c:pt>
                <c:pt idx="7821">
                  <c:v>1141.1057000000001</c:v>
                </c:pt>
                <c:pt idx="7822">
                  <c:v>1080.8997999999999</c:v>
                </c:pt>
                <c:pt idx="7823">
                  <c:v>1046.1022</c:v>
                </c:pt>
                <c:pt idx="7824">
                  <c:v>1023.81445</c:v>
                </c:pt>
                <c:pt idx="7825">
                  <c:v>1013.4239</c:v>
                </c:pt>
                <c:pt idx="7826">
                  <c:v>1009.998</c:v>
                </c:pt>
                <c:pt idx="7827">
                  <c:v>1011.33264</c:v>
                </c:pt>
                <c:pt idx="7828">
                  <c:v>1004.8433</c:v>
                </c:pt>
                <c:pt idx="7829">
                  <c:v>1099.7610999999999</c:v>
                </c:pt>
                <c:pt idx="7830">
                  <c:v>1207.4739</c:v>
                </c:pt>
                <c:pt idx="7831">
                  <c:v>1285.2645</c:v>
                </c:pt>
                <c:pt idx="7832">
                  <c:v>1318.8943999999999</c:v>
                </c:pt>
                <c:pt idx="7833">
                  <c:v>1314.0741</c:v>
                </c:pt>
                <c:pt idx="7834">
                  <c:v>1319.8372999999999</c:v>
                </c:pt>
                <c:pt idx="7835">
                  <c:v>1326.8853999999999</c:v>
                </c:pt>
                <c:pt idx="7836">
                  <c:v>1322.6177</c:v>
                </c:pt>
                <c:pt idx="7837">
                  <c:v>1276.6587999999999</c:v>
                </c:pt>
                <c:pt idx="7838">
                  <c:v>1244.2655999999999</c:v>
                </c:pt>
                <c:pt idx="7839">
                  <c:v>1277.0979</c:v>
                </c:pt>
                <c:pt idx="7840">
                  <c:v>1329.6956</c:v>
                </c:pt>
                <c:pt idx="7841">
                  <c:v>1315.5291999999999</c:v>
                </c:pt>
                <c:pt idx="7842">
                  <c:v>1263.6901</c:v>
                </c:pt>
                <c:pt idx="7843">
                  <c:v>1195.136</c:v>
                </c:pt>
                <c:pt idx="7844">
                  <c:v>1161.4905000000001</c:v>
                </c:pt>
                <c:pt idx="7845">
                  <c:v>1107.1197999999999</c:v>
                </c:pt>
                <c:pt idx="7846">
                  <c:v>1066.2174</c:v>
                </c:pt>
                <c:pt idx="7847">
                  <c:v>1034.6099999999999</c:v>
                </c:pt>
                <c:pt idx="7848">
                  <c:v>1010.87317</c:v>
                </c:pt>
                <c:pt idx="7849">
                  <c:v>992.2192</c:v>
                </c:pt>
                <c:pt idx="7850">
                  <c:v>976.11645999999996</c:v>
                </c:pt>
                <c:pt idx="7851">
                  <c:v>965.57885999999996</c:v>
                </c:pt>
                <c:pt idx="7852">
                  <c:v>948.18115</c:v>
                </c:pt>
                <c:pt idx="7853">
                  <c:v>1011.246</c:v>
                </c:pt>
                <c:pt idx="7854">
                  <c:v>1064.3898999999999</c:v>
                </c:pt>
                <c:pt idx="7855">
                  <c:v>1126.2299</c:v>
                </c:pt>
                <c:pt idx="7856">
                  <c:v>1193.9911999999999</c:v>
                </c:pt>
                <c:pt idx="7857">
                  <c:v>1206.2147</c:v>
                </c:pt>
                <c:pt idx="7858">
                  <c:v>1213.9122</c:v>
                </c:pt>
                <c:pt idx="7859">
                  <c:v>1216.9594999999999</c:v>
                </c:pt>
                <c:pt idx="7860">
                  <c:v>1217.1079999999999</c:v>
                </c:pt>
                <c:pt idx="7861">
                  <c:v>1189.98</c:v>
                </c:pt>
                <c:pt idx="7862">
                  <c:v>1179.5806</c:v>
                </c:pt>
                <c:pt idx="7863">
                  <c:v>1244.6389999999999</c:v>
                </c:pt>
                <c:pt idx="7864">
                  <c:v>1287.7551000000001</c:v>
                </c:pt>
                <c:pt idx="7865">
                  <c:v>1278.1971000000001</c:v>
                </c:pt>
                <c:pt idx="7866">
                  <c:v>1235.3108</c:v>
                </c:pt>
                <c:pt idx="7867">
                  <c:v>1222.7308</c:v>
                </c:pt>
                <c:pt idx="7868">
                  <c:v>1196.0399</c:v>
                </c:pt>
                <c:pt idx="7869">
                  <c:v>1119.9481000000001</c:v>
                </c:pt>
                <c:pt idx="7870">
                  <c:v>1080.2492999999999</c:v>
                </c:pt>
                <c:pt idx="7871">
                  <c:v>1043.1827000000001</c:v>
                </c:pt>
                <c:pt idx="7872">
                  <c:v>1006.99243</c:v>
                </c:pt>
                <c:pt idx="7873">
                  <c:v>993.15269999999998</c:v>
                </c:pt>
                <c:pt idx="7874">
                  <c:v>1001.9004</c:v>
                </c:pt>
                <c:pt idx="7875">
                  <c:v>1025.8363999999999</c:v>
                </c:pt>
                <c:pt idx="7876">
                  <c:v>1046.7908</c:v>
                </c:pt>
                <c:pt idx="7877">
                  <c:v>1238.5233000000001</c:v>
                </c:pt>
                <c:pt idx="7878">
                  <c:v>1374.5830000000001</c:v>
                </c:pt>
                <c:pt idx="7879">
                  <c:v>1483.9219000000001</c:v>
                </c:pt>
                <c:pt idx="7880">
                  <c:v>1537.8300999999999</c:v>
                </c:pt>
                <c:pt idx="7881">
                  <c:v>1543.0542</c:v>
                </c:pt>
                <c:pt idx="7882">
                  <c:v>1516.1288</c:v>
                </c:pt>
                <c:pt idx="7883">
                  <c:v>1529.6611</c:v>
                </c:pt>
                <c:pt idx="7884">
                  <c:v>1519.1458</c:v>
                </c:pt>
                <c:pt idx="7885">
                  <c:v>1486.5155</c:v>
                </c:pt>
                <c:pt idx="7886">
                  <c:v>1369.3304000000001</c:v>
                </c:pt>
                <c:pt idx="7887">
                  <c:v>1325.9264000000001</c:v>
                </c:pt>
                <c:pt idx="7888">
                  <c:v>1382.9187999999999</c:v>
                </c:pt>
                <c:pt idx="7889">
                  <c:v>1359.4577999999999</c:v>
                </c:pt>
                <c:pt idx="7890">
                  <c:v>1316.8062</c:v>
                </c:pt>
                <c:pt idx="7891">
                  <c:v>1280.2034000000001</c:v>
                </c:pt>
                <c:pt idx="7892">
                  <c:v>1211.0862</c:v>
                </c:pt>
                <c:pt idx="7893">
                  <c:v>1139.0017</c:v>
                </c:pt>
                <c:pt idx="7894">
                  <c:v>1091.4536000000001</c:v>
                </c:pt>
                <c:pt idx="7895">
                  <c:v>1069.2992999999999</c:v>
                </c:pt>
                <c:pt idx="7896">
                  <c:v>1038.5481</c:v>
                </c:pt>
                <c:pt idx="7897">
                  <c:v>1027.4951000000001</c:v>
                </c:pt>
                <c:pt idx="7898">
                  <c:v>1030.8906999999999</c:v>
                </c:pt>
                <c:pt idx="7899">
                  <c:v>1049.4848999999999</c:v>
                </c:pt>
                <c:pt idx="7900">
                  <c:v>1067.4614999999999</c:v>
                </c:pt>
                <c:pt idx="7901">
                  <c:v>1242.4807000000001</c:v>
                </c:pt>
                <c:pt idx="7902">
                  <c:v>1370.6475</c:v>
                </c:pt>
                <c:pt idx="7903">
                  <c:v>1461.3880999999999</c:v>
                </c:pt>
                <c:pt idx="7904">
                  <c:v>1498.8873000000001</c:v>
                </c:pt>
                <c:pt idx="7905">
                  <c:v>1492.9612999999999</c:v>
                </c:pt>
                <c:pt idx="7906">
                  <c:v>1540.7114999999999</c:v>
                </c:pt>
                <c:pt idx="7907">
                  <c:v>1559.0940000000001</c:v>
                </c:pt>
                <c:pt idx="7908">
                  <c:v>1532.6166000000001</c:v>
                </c:pt>
                <c:pt idx="7909">
                  <c:v>1487.3856000000001</c:v>
                </c:pt>
                <c:pt idx="7910">
                  <c:v>1378.3052</c:v>
                </c:pt>
                <c:pt idx="7911">
                  <c:v>1356.6853000000001</c:v>
                </c:pt>
                <c:pt idx="7912">
                  <c:v>1435.5924</c:v>
                </c:pt>
                <c:pt idx="7913">
                  <c:v>1399.4241</c:v>
                </c:pt>
                <c:pt idx="7914">
                  <c:v>1360.0077000000001</c:v>
                </c:pt>
                <c:pt idx="7915">
                  <c:v>1326.5569</c:v>
                </c:pt>
                <c:pt idx="7916">
                  <c:v>1249.9644000000001</c:v>
                </c:pt>
                <c:pt idx="7917">
                  <c:v>1182.4829</c:v>
                </c:pt>
                <c:pt idx="7918">
                  <c:v>1127.5101</c:v>
                </c:pt>
                <c:pt idx="7919">
                  <c:v>1094.5897</c:v>
                </c:pt>
                <c:pt idx="7920">
                  <c:v>1060.8414</c:v>
                </c:pt>
                <c:pt idx="7921">
                  <c:v>1052.7633000000001</c:v>
                </c:pt>
                <c:pt idx="7922">
                  <c:v>1046.8416999999999</c:v>
                </c:pt>
                <c:pt idx="7923">
                  <c:v>1055.7354</c:v>
                </c:pt>
                <c:pt idx="7924">
                  <c:v>1084.4022</c:v>
                </c:pt>
                <c:pt idx="7925">
                  <c:v>1272.6637000000001</c:v>
                </c:pt>
                <c:pt idx="7926">
                  <c:v>1391.1063999999999</c:v>
                </c:pt>
                <c:pt idx="7927">
                  <c:v>1452.8076000000001</c:v>
                </c:pt>
                <c:pt idx="7928">
                  <c:v>1492.5306</c:v>
                </c:pt>
                <c:pt idx="7929">
                  <c:v>1501.4087999999999</c:v>
                </c:pt>
                <c:pt idx="7930">
                  <c:v>1484.1348</c:v>
                </c:pt>
                <c:pt idx="7931">
                  <c:v>1509.6295</c:v>
                </c:pt>
                <c:pt idx="7932">
                  <c:v>1511.8018</c:v>
                </c:pt>
                <c:pt idx="7933">
                  <c:v>1486.0199</c:v>
                </c:pt>
                <c:pt idx="7934">
                  <c:v>1382.2058999999999</c:v>
                </c:pt>
                <c:pt idx="7935">
                  <c:v>1378.2933</c:v>
                </c:pt>
                <c:pt idx="7936">
                  <c:v>1420.7660000000001</c:v>
                </c:pt>
                <c:pt idx="7937">
                  <c:v>1384.7777000000001</c:v>
                </c:pt>
                <c:pt idx="7938">
                  <c:v>1361.4888000000001</c:v>
                </c:pt>
                <c:pt idx="7939">
                  <c:v>1324.4364</c:v>
                </c:pt>
                <c:pt idx="7940">
                  <c:v>1272.9536000000001</c:v>
                </c:pt>
                <c:pt idx="7941">
                  <c:v>1186.2491</c:v>
                </c:pt>
                <c:pt idx="7942">
                  <c:v>1128.5183</c:v>
                </c:pt>
                <c:pt idx="7943">
                  <c:v>1097.8534</c:v>
                </c:pt>
                <c:pt idx="7944">
                  <c:v>1071.1772000000001</c:v>
                </c:pt>
                <c:pt idx="7945">
                  <c:v>1058.4702</c:v>
                </c:pt>
                <c:pt idx="7946">
                  <c:v>1061.971</c:v>
                </c:pt>
                <c:pt idx="7947">
                  <c:v>1070.7647999999999</c:v>
                </c:pt>
                <c:pt idx="7948">
                  <c:v>1100.6822999999999</c:v>
                </c:pt>
                <c:pt idx="7949">
                  <c:v>1266.904</c:v>
                </c:pt>
                <c:pt idx="7950">
                  <c:v>1332.0571</c:v>
                </c:pt>
                <c:pt idx="7951">
                  <c:v>1438.5556999999999</c:v>
                </c:pt>
                <c:pt idx="7952">
                  <c:v>1467.163</c:v>
                </c:pt>
                <c:pt idx="7953">
                  <c:v>1411.6455000000001</c:v>
                </c:pt>
                <c:pt idx="7954">
                  <c:v>1383.9490000000001</c:v>
                </c:pt>
                <c:pt idx="7955">
                  <c:v>1377.2805000000001</c:v>
                </c:pt>
                <c:pt idx="7956">
                  <c:v>1375.1063999999999</c:v>
                </c:pt>
                <c:pt idx="7957">
                  <c:v>1326.7675999999999</c:v>
                </c:pt>
                <c:pt idx="7958">
                  <c:v>1302.1658</c:v>
                </c:pt>
                <c:pt idx="7959">
                  <c:v>1289.4828</c:v>
                </c:pt>
                <c:pt idx="7960">
                  <c:v>1339.0913</c:v>
                </c:pt>
                <c:pt idx="7961">
                  <c:v>1326.4263000000001</c:v>
                </c:pt>
                <c:pt idx="7962">
                  <c:v>1281.8209999999999</c:v>
                </c:pt>
                <c:pt idx="7963">
                  <c:v>1240.1641</c:v>
                </c:pt>
                <c:pt idx="7964">
                  <c:v>1191.1189999999999</c:v>
                </c:pt>
                <c:pt idx="7965">
                  <c:v>1138.867</c:v>
                </c:pt>
                <c:pt idx="7966">
                  <c:v>1083.4939999999999</c:v>
                </c:pt>
                <c:pt idx="7967">
                  <c:v>1048.9751000000001</c:v>
                </c:pt>
                <c:pt idx="7968">
                  <c:v>1030.0525</c:v>
                </c:pt>
                <c:pt idx="7969">
                  <c:v>1010.66095</c:v>
                </c:pt>
                <c:pt idx="7970">
                  <c:v>1014.38544</c:v>
                </c:pt>
                <c:pt idx="7971">
                  <c:v>1025.4589000000001</c:v>
                </c:pt>
                <c:pt idx="7972">
                  <c:v>1041.3762999999999</c:v>
                </c:pt>
                <c:pt idx="7973">
                  <c:v>1187.7463</c:v>
                </c:pt>
                <c:pt idx="7974">
                  <c:v>1340.0251000000001</c:v>
                </c:pt>
                <c:pt idx="7975">
                  <c:v>1416.7117000000001</c:v>
                </c:pt>
                <c:pt idx="7976">
                  <c:v>1436.4547</c:v>
                </c:pt>
                <c:pt idx="7977">
                  <c:v>1413.0830000000001</c:v>
                </c:pt>
                <c:pt idx="7978">
                  <c:v>1415.6652999999999</c:v>
                </c:pt>
                <c:pt idx="7979">
                  <c:v>1386.2384999999999</c:v>
                </c:pt>
                <c:pt idx="7980">
                  <c:v>1394.3755000000001</c:v>
                </c:pt>
                <c:pt idx="7981">
                  <c:v>1351.2173</c:v>
                </c:pt>
                <c:pt idx="7982">
                  <c:v>1279.6464000000001</c:v>
                </c:pt>
                <c:pt idx="7983">
                  <c:v>1265.4281000000001</c:v>
                </c:pt>
                <c:pt idx="7984">
                  <c:v>1305.9386</c:v>
                </c:pt>
                <c:pt idx="7985">
                  <c:v>1297.7627</c:v>
                </c:pt>
                <c:pt idx="7986">
                  <c:v>1235.8558</c:v>
                </c:pt>
                <c:pt idx="7987">
                  <c:v>1201.1469999999999</c:v>
                </c:pt>
                <c:pt idx="7988">
                  <c:v>1167.6797999999999</c:v>
                </c:pt>
                <c:pt idx="7989">
                  <c:v>1109.3188</c:v>
                </c:pt>
                <c:pt idx="7990">
                  <c:v>1065.8411000000001</c:v>
                </c:pt>
                <c:pt idx="7991">
                  <c:v>1034.7946999999999</c:v>
                </c:pt>
                <c:pt idx="7992">
                  <c:v>1007.2044</c:v>
                </c:pt>
                <c:pt idx="7993">
                  <c:v>1000.9509</c:v>
                </c:pt>
                <c:pt idx="7994">
                  <c:v>1002.1858</c:v>
                </c:pt>
                <c:pt idx="7995">
                  <c:v>1005.93805</c:v>
                </c:pt>
                <c:pt idx="7996">
                  <c:v>1006.8777</c:v>
                </c:pt>
                <c:pt idx="7997">
                  <c:v>1133.9191000000001</c:v>
                </c:pt>
                <c:pt idx="7998">
                  <c:v>1273.0118</c:v>
                </c:pt>
                <c:pt idx="7999">
                  <c:v>1325.6079</c:v>
                </c:pt>
                <c:pt idx="8000">
                  <c:v>1359.7537</c:v>
                </c:pt>
                <c:pt idx="8001">
                  <c:v>1382.0565999999999</c:v>
                </c:pt>
                <c:pt idx="8002">
                  <c:v>1354.6095</c:v>
                </c:pt>
                <c:pt idx="8003">
                  <c:v>1339.5554999999999</c:v>
                </c:pt>
                <c:pt idx="8004">
                  <c:v>1346.3879999999999</c:v>
                </c:pt>
                <c:pt idx="8005">
                  <c:v>1327.3489</c:v>
                </c:pt>
                <c:pt idx="8006">
                  <c:v>1293.9844000000001</c:v>
                </c:pt>
                <c:pt idx="8007">
                  <c:v>1310.1242999999999</c:v>
                </c:pt>
                <c:pt idx="8008">
                  <c:v>1368.0323000000001</c:v>
                </c:pt>
                <c:pt idx="8009">
                  <c:v>1347.6968999999999</c:v>
                </c:pt>
                <c:pt idx="8010">
                  <c:v>1312.2429999999999</c:v>
                </c:pt>
                <c:pt idx="8011">
                  <c:v>1264.7029</c:v>
                </c:pt>
                <c:pt idx="8012">
                  <c:v>1206.4808</c:v>
                </c:pt>
                <c:pt idx="8013">
                  <c:v>1154.06</c:v>
                </c:pt>
                <c:pt idx="8014">
                  <c:v>1107.2406000000001</c:v>
                </c:pt>
                <c:pt idx="8015">
                  <c:v>1071.9681</c:v>
                </c:pt>
                <c:pt idx="8016">
                  <c:v>1039.8091999999999</c:v>
                </c:pt>
                <c:pt idx="8017">
                  <c:v>1018.42</c:v>
                </c:pt>
                <c:pt idx="8018">
                  <c:v>1010.83496</c:v>
                </c:pt>
                <c:pt idx="8019">
                  <c:v>993.98649999999998</c:v>
                </c:pt>
                <c:pt idx="8020">
                  <c:v>970.54565000000002</c:v>
                </c:pt>
                <c:pt idx="8021">
                  <c:v>1030.7991</c:v>
                </c:pt>
                <c:pt idx="8022">
                  <c:v>1069.2909999999999</c:v>
                </c:pt>
                <c:pt idx="8023">
                  <c:v>1121.7417</c:v>
                </c:pt>
                <c:pt idx="8024">
                  <c:v>1203.1285</c:v>
                </c:pt>
                <c:pt idx="8025">
                  <c:v>1212.5522000000001</c:v>
                </c:pt>
                <c:pt idx="8026">
                  <c:v>1211.0977</c:v>
                </c:pt>
                <c:pt idx="8027">
                  <c:v>1210.6907000000001</c:v>
                </c:pt>
                <c:pt idx="8028">
                  <c:v>1208.4016999999999</c:v>
                </c:pt>
                <c:pt idx="8029">
                  <c:v>1177.4794999999999</c:v>
                </c:pt>
                <c:pt idx="8030">
                  <c:v>1170.51</c:v>
                </c:pt>
                <c:pt idx="8031">
                  <c:v>1208.4376999999999</c:v>
                </c:pt>
                <c:pt idx="8032">
                  <c:v>1274.6554000000001</c:v>
                </c:pt>
                <c:pt idx="8033">
                  <c:v>1282.162</c:v>
                </c:pt>
                <c:pt idx="8034">
                  <c:v>1255.8755000000001</c:v>
                </c:pt>
                <c:pt idx="8035">
                  <c:v>1228.0137</c:v>
                </c:pt>
                <c:pt idx="8036">
                  <c:v>1187.7159999999999</c:v>
                </c:pt>
                <c:pt idx="8037">
                  <c:v>1118.9283</c:v>
                </c:pt>
                <c:pt idx="8038">
                  <c:v>1083.1211000000001</c:v>
                </c:pt>
                <c:pt idx="8039">
                  <c:v>1038.6993</c:v>
                </c:pt>
                <c:pt idx="8040">
                  <c:v>1015.3578</c:v>
                </c:pt>
                <c:pt idx="8041">
                  <c:v>1003.994</c:v>
                </c:pt>
                <c:pt idx="8042">
                  <c:v>1008.7661000000001</c:v>
                </c:pt>
                <c:pt idx="8043">
                  <c:v>1025.9403</c:v>
                </c:pt>
                <c:pt idx="8044">
                  <c:v>1041.4104</c:v>
                </c:pt>
                <c:pt idx="8045">
                  <c:v>1231.0414000000001</c:v>
                </c:pt>
                <c:pt idx="8046">
                  <c:v>1379.4374</c:v>
                </c:pt>
                <c:pt idx="8047">
                  <c:v>1473.5505000000001</c:v>
                </c:pt>
                <c:pt idx="8048">
                  <c:v>1514.3009999999999</c:v>
                </c:pt>
                <c:pt idx="8049">
                  <c:v>1539.8141000000001</c:v>
                </c:pt>
                <c:pt idx="8050">
                  <c:v>1552.5938000000001</c:v>
                </c:pt>
                <c:pt idx="8051">
                  <c:v>1567.1874</c:v>
                </c:pt>
                <c:pt idx="8052">
                  <c:v>1540.3507999999999</c:v>
                </c:pt>
                <c:pt idx="8053">
                  <c:v>1487.8552999999999</c:v>
                </c:pt>
                <c:pt idx="8054">
                  <c:v>1391.7235000000001</c:v>
                </c:pt>
                <c:pt idx="8055">
                  <c:v>1342.3483000000001</c:v>
                </c:pt>
                <c:pt idx="8056">
                  <c:v>1412.1025</c:v>
                </c:pt>
                <c:pt idx="8057">
                  <c:v>1381.7361000000001</c:v>
                </c:pt>
                <c:pt idx="8058">
                  <c:v>1366.1664000000001</c:v>
                </c:pt>
                <c:pt idx="8059">
                  <c:v>1324.2627</c:v>
                </c:pt>
                <c:pt idx="8060">
                  <c:v>1272.0634</c:v>
                </c:pt>
                <c:pt idx="8061">
                  <c:v>1210.8293000000001</c:v>
                </c:pt>
                <c:pt idx="8062">
                  <c:v>1154.7047</c:v>
                </c:pt>
                <c:pt idx="8063">
                  <c:v>1113.1097</c:v>
                </c:pt>
                <c:pt idx="8064">
                  <c:v>1080.9807000000001</c:v>
                </c:pt>
                <c:pt idx="8065">
                  <c:v>1063.9712</c:v>
                </c:pt>
                <c:pt idx="8066">
                  <c:v>1057.0402999999999</c:v>
                </c:pt>
                <c:pt idx="8067">
                  <c:v>1072.0927999999999</c:v>
                </c:pt>
                <c:pt idx="8068">
                  <c:v>1088.2702999999999</c:v>
                </c:pt>
                <c:pt idx="8069">
                  <c:v>1268.3992000000001</c:v>
                </c:pt>
                <c:pt idx="8070">
                  <c:v>1396.8371999999999</c:v>
                </c:pt>
                <c:pt idx="8071">
                  <c:v>1497.7869000000001</c:v>
                </c:pt>
                <c:pt idx="8072">
                  <c:v>1539.7565</c:v>
                </c:pt>
                <c:pt idx="8073">
                  <c:v>1556.0071</c:v>
                </c:pt>
                <c:pt idx="8074">
                  <c:v>1559.8217999999999</c:v>
                </c:pt>
                <c:pt idx="8075">
                  <c:v>1561.5248999999999</c:v>
                </c:pt>
                <c:pt idx="8076">
                  <c:v>1554.7902999999999</c:v>
                </c:pt>
                <c:pt idx="8077">
                  <c:v>1520.3525</c:v>
                </c:pt>
                <c:pt idx="8078">
                  <c:v>1424.5216</c:v>
                </c:pt>
                <c:pt idx="8079">
                  <c:v>1382.1515999999999</c:v>
                </c:pt>
                <c:pt idx="8080">
                  <c:v>1445.2049999999999</c:v>
                </c:pt>
                <c:pt idx="8081">
                  <c:v>1418.8403000000001</c:v>
                </c:pt>
                <c:pt idx="8082">
                  <c:v>1389.8729000000001</c:v>
                </c:pt>
                <c:pt idx="8083">
                  <c:v>1332.3123000000001</c:v>
                </c:pt>
                <c:pt idx="8084">
                  <c:v>1288.0508</c:v>
                </c:pt>
                <c:pt idx="8085">
                  <c:v>1217.502</c:v>
                </c:pt>
                <c:pt idx="8086">
                  <c:v>1161.1617000000001</c:v>
                </c:pt>
                <c:pt idx="8087">
                  <c:v>1112.027</c:v>
                </c:pt>
                <c:pt idx="8088">
                  <c:v>1085.271</c:v>
                </c:pt>
                <c:pt idx="8089">
                  <c:v>1052.6079999999999</c:v>
                </c:pt>
                <c:pt idx="8090">
                  <c:v>1048.1696999999999</c:v>
                </c:pt>
                <c:pt idx="8091">
                  <c:v>1066.0399</c:v>
                </c:pt>
                <c:pt idx="8092">
                  <c:v>1076.3033</c:v>
                </c:pt>
                <c:pt idx="8093">
                  <c:v>1253.7062000000001</c:v>
                </c:pt>
                <c:pt idx="8094">
                  <c:v>1386.6986999999999</c:v>
                </c:pt>
                <c:pt idx="8095">
                  <c:v>1466.3195000000001</c:v>
                </c:pt>
                <c:pt idx="8096">
                  <c:v>1500.8879999999999</c:v>
                </c:pt>
                <c:pt idx="8097">
                  <c:v>1512.9976999999999</c:v>
                </c:pt>
                <c:pt idx="8098">
                  <c:v>1530.5515</c:v>
                </c:pt>
                <c:pt idx="8099">
                  <c:v>1525.2963</c:v>
                </c:pt>
                <c:pt idx="8100">
                  <c:v>1506.1482000000001</c:v>
                </c:pt>
                <c:pt idx="8101">
                  <c:v>1480.1652999999999</c:v>
                </c:pt>
                <c:pt idx="8102">
                  <c:v>1382.2379000000001</c:v>
                </c:pt>
                <c:pt idx="8103">
                  <c:v>1351.5308</c:v>
                </c:pt>
                <c:pt idx="8104">
                  <c:v>1412.7882</c:v>
                </c:pt>
                <c:pt idx="8105">
                  <c:v>1374.6049</c:v>
                </c:pt>
                <c:pt idx="8106">
                  <c:v>1345.4260999999999</c:v>
                </c:pt>
                <c:pt idx="8107">
                  <c:v>1283.0177000000001</c:v>
                </c:pt>
                <c:pt idx="8108">
                  <c:v>1239.6505</c:v>
                </c:pt>
                <c:pt idx="8109">
                  <c:v>1160.6251999999999</c:v>
                </c:pt>
                <c:pt idx="8110">
                  <c:v>1101.49</c:v>
                </c:pt>
                <c:pt idx="8111">
                  <c:v>1065.5215000000001</c:v>
                </c:pt>
                <c:pt idx="8112">
                  <c:v>1049.7926</c:v>
                </c:pt>
                <c:pt idx="8113">
                  <c:v>1016.38983</c:v>
                </c:pt>
                <c:pt idx="8114">
                  <c:v>1016.1937</c:v>
                </c:pt>
                <c:pt idx="8115">
                  <c:v>1040.2560000000001</c:v>
                </c:pt>
                <c:pt idx="8116">
                  <c:v>1054.5793000000001</c:v>
                </c:pt>
                <c:pt idx="8117">
                  <c:v>1231.5898</c:v>
                </c:pt>
                <c:pt idx="8118">
                  <c:v>1340.3452</c:v>
                </c:pt>
                <c:pt idx="8119">
                  <c:v>1421.1868999999999</c:v>
                </c:pt>
                <c:pt idx="8120">
                  <c:v>1475.7036000000001</c:v>
                </c:pt>
                <c:pt idx="8121">
                  <c:v>1474.9065000000001</c:v>
                </c:pt>
                <c:pt idx="8122">
                  <c:v>1471.9357</c:v>
                </c:pt>
                <c:pt idx="8123">
                  <c:v>1481.1098999999999</c:v>
                </c:pt>
                <c:pt idx="8124">
                  <c:v>1476.4962</c:v>
                </c:pt>
                <c:pt idx="8125">
                  <c:v>1457.2706000000001</c:v>
                </c:pt>
                <c:pt idx="8126">
                  <c:v>1380.2942</c:v>
                </c:pt>
                <c:pt idx="8127">
                  <c:v>1316.8829000000001</c:v>
                </c:pt>
                <c:pt idx="8128">
                  <c:v>1375.7639999999999</c:v>
                </c:pt>
                <c:pt idx="8129">
                  <c:v>1336.4131</c:v>
                </c:pt>
                <c:pt idx="8130">
                  <c:v>1300.5869</c:v>
                </c:pt>
                <c:pt idx="8131">
                  <c:v>1263.7239999999999</c:v>
                </c:pt>
                <c:pt idx="8132">
                  <c:v>1223.8711000000001</c:v>
                </c:pt>
                <c:pt idx="8133">
                  <c:v>1151.1304</c:v>
                </c:pt>
                <c:pt idx="8134">
                  <c:v>1109.9186999999999</c:v>
                </c:pt>
                <c:pt idx="8135">
                  <c:v>1072.3280999999999</c:v>
                </c:pt>
                <c:pt idx="8136">
                  <c:v>1054.9296999999999</c:v>
                </c:pt>
                <c:pt idx="8137">
                  <c:v>1031.9845</c:v>
                </c:pt>
                <c:pt idx="8138">
                  <c:v>1031.5890999999999</c:v>
                </c:pt>
                <c:pt idx="8139">
                  <c:v>1063.3633</c:v>
                </c:pt>
                <c:pt idx="8140">
                  <c:v>1071.5007000000001</c:v>
                </c:pt>
                <c:pt idx="8141">
                  <c:v>1229.308</c:v>
                </c:pt>
                <c:pt idx="8142">
                  <c:v>1335.8887999999999</c:v>
                </c:pt>
                <c:pt idx="8143">
                  <c:v>1451.3878</c:v>
                </c:pt>
                <c:pt idx="8144">
                  <c:v>1480.6133</c:v>
                </c:pt>
                <c:pt idx="8145">
                  <c:v>1488.0001999999999</c:v>
                </c:pt>
                <c:pt idx="8146">
                  <c:v>1492.0734</c:v>
                </c:pt>
                <c:pt idx="8147">
                  <c:v>1500.6454000000001</c:v>
                </c:pt>
                <c:pt idx="8148">
                  <c:v>1486.7340999999999</c:v>
                </c:pt>
                <c:pt idx="8149">
                  <c:v>1451.5851</c:v>
                </c:pt>
                <c:pt idx="8150">
                  <c:v>1339.9876999999999</c:v>
                </c:pt>
                <c:pt idx="8151">
                  <c:v>1344.9967999999999</c:v>
                </c:pt>
                <c:pt idx="8152">
                  <c:v>1375.3616</c:v>
                </c:pt>
                <c:pt idx="8153">
                  <c:v>1346.6869999999999</c:v>
                </c:pt>
                <c:pt idx="8154">
                  <c:v>1327.1950999999999</c:v>
                </c:pt>
                <c:pt idx="8155">
                  <c:v>1278.6211000000001</c:v>
                </c:pt>
                <c:pt idx="8156">
                  <c:v>1220.6130000000001</c:v>
                </c:pt>
                <c:pt idx="8157">
                  <c:v>1138.9742000000001</c:v>
                </c:pt>
                <c:pt idx="8158">
                  <c:v>1083.7411999999999</c:v>
                </c:pt>
                <c:pt idx="8159">
                  <c:v>1046.6215</c:v>
                </c:pt>
                <c:pt idx="8160">
                  <c:v>1019.2756000000001</c:v>
                </c:pt>
                <c:pt idx="8161">
                  <c:v>1012.9394</c:v>
                </c:pt>
                <c:pt idx="8162">
                  <c:v>1004.2458</c:v>
                </c:pt>
                <c:pt idx="8163">
                  <c:v>1021.2676</c:v>
                </c:pt>
                <c:pt idx="8164">
                  <c:v>1014.1333</c:v>
                </c:pt>
                <c:pt idx="8165">
                  <c:v>1130.6821</c:v>
                </c:pt>
                <c:pt idx="8166">
                  <c:v>1244.5336</c:v>
                </c:pt>
                <c:pt idx="8167">
                  <c:v>1318.1033</c:v>
                </c:pt>
                <c:pt idx="8168">
                  <c:v>1341.1342999999999</c:v>
                </c:pt>
                <c:pt idx="8169">
                  <c:v>1351.9469999999999</c:v>
                </c:pt>
                <c:pt idx="8170">
                  <c:v>1350.0474999999999</c:v>
                </c:pt>
                <c:pt idx="8171">
                  <c:v>1326.2043000000001</c:v>
                </c:pt>
                <c:pt idx="8172">
                  <c:v>1324.7073</c:v>
                </c:pt>
                <c:pt idx="8173">
                  <c:v>1287.7893999999999</c:v>
                </c:pt>
                <c:pt idx="8174">
                  <c:v>1272.7997</c:v>
                </c:pt>
                <c:pt idx="8175">
                  <c:v>1271.0164</c:v>
                </c:pt>
                <c:pt idx="8176">
                  <c:v>1356.4481000000001</c:v>
                </c:pt>
                <c:pt idx="8177">
                  <c:v>1327.4295999999999</c:v>
                </c:pt>
                <c:pt idx="8178">
                  <c:v>1278.7457999999999</c:v>
                </c:pt>
                <c:pt idx="8179">
                  <c:v>1224.4329</c:v>
                </c:pt>
                <c:pt idx="8180">
                  <c:v>1200.0732</c:v>
                </c:pt>
                <c:pt idx="8181">
                  <c:v>1128.4736</c:v>
                </c:pt>
                <c:pt idx="8182">
                  <c:v>1085.8268</c:v>
                </c:pt>
                <c:pt idx="8183">
                  <c:v>1055.576</c:v>
                </c:pt>
                <c:pt idx="8184">
                  <c:v>1037.1638</c:v>
                </c:pt>
                <c:pt idx="8185">
                  <c:v>1001.5318</c:v>
                </c:pt>
                <c:pt idx="8186">
                  <c:v>987.69604000000004</c:v>
                </c:pt>
                <c:pt idx="8187">
                  <c:v>995.94359999999995</c:v>
                </c:pt>
                <c:pt idx="8188">
                  <c:v>953.57213999999999</c:v>
                </c:pt>
                <c:pt idx="8189">
                  <c:v>1007.1315</c:v>
                </c:pt>
                <c:pt idx="8190">
                  <c:v>1042.1615999999999</c:v>
                </c:pt>
                <c:pt idx="8191">
                  <c:v>1086.364</c:v>
                </c:pt>
                <c:pt idx="8192">
                  <c:v>1152.4537</c:v>
                </c:pt>
                <c:pt idx="8193">
                  <c:v>1174.0676000000001</c:v>
                </c:pt>
                <c:pt idx="8194">
                  <c:v>1181.0032000000001</c:v>
                </c:pt>
                <c:pt idx="8195">
                  <c:v>1180.5298</c:v>
                </c:pt>
                <c:pt idx="8196">
                  <c:v>1169.8416</c:v>
                </c:pt>
                <c:pt idx="8197">
                  <c:v>1148.021</c:v>
                </c:pt>
                <c:pt idx="8198">
                  <c:v>1144.6139000000001</c:v>
                </c:pt>
                <c:pt idx="8199">
                  <c:v>1147.3077000000001</c:v>
                </c:pt>
                <c:pt idx="8200">
                  <c:v>1237.9022</c:v>
                </c:pt>
                <c:pt idx="8201">
                  <c:v>1187.8217</c:v>
                </c:pt>
                <c:pt idx="8202">
                  <c:v>1207.8584000000001</c:v>
                </c:pt>
                <c:pt idx="8203">
                  <c:v>1182.8563999999999</c:v>
                </c:pt>
                <c:pt idx="8204">
                  <c:v>1158.9583</c:v>
                </c:pt>
                <c:pt idx="8205">
                  <c:v>1102.0234</c:v>
                </c:pt>
                <c:pt idx="8206">
                  <c:v>1053.4386</c:v>
                </c:pt>
                <c:pt idx="8207">
                  <c:v>1035.4109000000001</c:v>
                </c:pt>
                <c:pt idx="8208">
                  <c:v>1022.23</c:v>
                </c:pt>
                <c:pt idx="8209">
                  <c:v>1006.3461</c:v>
                </c:pt>
                <c:pt idx="8210">
                  <c:v>1003.7741</c:v>
                </c:pt>
                <c:pt idx="8211">
                  <c:v>1002.4881</c:v>
                </c:pt>
                <c:pt idx="8212">
                  <c:v>1006.33075</c:v>
                </c:pt>
                <c:pt idx="8213">
                  <c:v>1089.1276</c:v>
                </c:pt>
                <c:pt idx="8214">
                  <c:v>1113.7795000000001</c:v>
                </c:pt>
                <c:pt idx="8215">
                  <c:v>1151.0209</c:v>
                </c:pt>
                <c:pt idx="8216">
                  <c:v>1160.9554000000001</c:v>
                </c:pt>
                <c:pt idx="8217">
                  <c:v>1194.8544999999999</c:v>
                </c:pt>
                <c:pt idx="8218">
                  <c:v>1198.3575000000001</c:v>
                </c:pt>
                <c:pt idx="8219">
                  <c:v>1219.0608</c:v>
                </c:pt>
                <c:pt idx="8220">
                  <c:v>1292.8625</c:v>
                </c:pt>
                <c:pt idx="8221">
                  <c:v>1235.5225</c:v>
                </c:pt>
                <c:pt idx="8222">
                  <c:v>1202.7238</c:v>
                </c:pt>
                <c:pt idx="8223">
                  <c:v>1190.6179</c:v>
                </c:pt>
                <c:pt idx="8224">
                  <c:v>1294.4811999999999</c:v>
                </c:pt>
                <c:pt idx="8225">
                  <c:v>1279.0797</c:v>
                </c:pt>
                <c:pt idx="8226">
                  <c:v>1262.0757000000001</c:v>
                </c:pt>
                <c:pt idx="8227">
                  <c:v>1235.4246000000001</c:v>
                </c:pt>
                <c:pt idx="8228">
                  <c:v>1171.7555</c:v>
                </c:pt>
                <c:pt idx="8229">
                  <c:v>1137.7864999999999</c:v>
                </c:pt>
                <c:pt idx="8230">
                  <c:v>1139.723</c:v>
                </c:pt>
                <c:pt idx="8231">
                  <c:v>1097.3906999999999</c:v>
                </c:pt>
                <c:pt idx="8232">
                  <c:v>1062.5789</c:v>
                </c:pt>
                <c:pt idx="8233">
                  <c:v>1045.3864000000001</c:v>
                </c:pt>
                <c:pt idx="8234">
                  <c:v>1047.0264999999999</c:v>
                </c:pt>
                <c:pt idx="8235">
                  <c:v>1065.9232</c:v>
                </c:pt>
                <c:pt idx="8236">
                  <c:v>1081.0931</c:v>
                </c:pt>
                <c:pt idx="8237">
                  <c:v>1252.0121999999999</c:v>
                </c:pt>
                <c:pt idx="8238">
                  <c:v>1395.9681</c:v>
                </c:pt>
                <c:pt idx="8239">
                  <c:v>1485.0103999999999</c:v>
                </c:pt>
                <c:pt idx="8240">
                  <c:v>1526.5990999999999</c:v>
                </c:pt>
                <c:pt idx="8241">
                  <c:v>1537.2976000000001</c:v>
                </c:pt>
                <c:pt idx="8242">
                  <c:v>1552.1001000000001</c:v>
                </c:pt>
                <c:pt idx="8243">
                  <c:v>1557.5540000000001</c:v>
                </c:pt>
                <c:pt idx="8244">
                  <c:v>1556.6223</c:v>
                </c:pt>
                <c:pt idx="8245">
                  <c:v>1505.7338999999999</c:v>
                </c:pt>
                <c:pt idx="8246">
                  <c:v>1413.1643999999999</c:v>
                </c:pt>
                <c:pt idx="8247">
                  <c:v>1372.5872999999999</c:v>
                </c:pt>
                <c:pt idx="8248">
                  <c:v>1436.3563999999999</c:v>
                </c:pt>
                <c:pt idx="8249">
                  <c:v>1406.5350000000001</c:v>
                </c:pt>
                <c:pt idx="8250">
                  <c:v>1383.2435</c:v>
                </c:pt>
                <c:pt idx="8251">
                  <c:v>1330.3289</c:v>
                </c:pt>
                <c:pt idx="8252">
                  <c:v>1272.7034000000001</c:v>
                </c:pt>
                <c:pt idx="8253">
                  <c:v>1183.7917</c:v>
                </c:pt>
                <c:pt idx="8254">
                  <c:v>1130.7782999999999</c:v>
                </c:pt>
                <c:pt idx="8255">
                  <c:v>1080.9170999999999</c:v>
                </c:pt>
                <c:pt idx="8256">
                  <c:v>1062.1824999999999</c:v>
                </c:pt>
                <c:pt idx="8257">
                  <c:v>1037.4183</c:v>
                </c:pt>
                <c:pt idx="8258">
                  <c:v>1029.0634</c:v>
                </c:pt>
                <c:pt idx="8259">
                  <c:v>1053.5992000000001</c:v>
                </c:pt>
                <c:pt idx="8260">
                  <c:v>1063.721</c:v>
                </c:pt>
                <c:pt idx="8261">
                  <c:v>1237.9418000000001</c:v>
                </c:pt>
                <c:pt idx="8262">
                  <c:v>1373.9385</c:v>
                </c:pt>
                <c:pt idx="8263">
                  <c:v>1461.2306000000001</c:v>
                </c:pt>
                <c:pt idx="8264">
                  <c:v>1510.3209999999999</c:v>
                </c:pt>
                <c:pt idx="8265">
                  <c:v>1507.6925000000001</c:v>
                </c:pt>
                <c:pt idx="8266">
                  <c:v>1519.3378</c:v>
                </c:pt>
                <c:pt idx="8267">
                  <c:v>1530.9417000000001</c:v>
                </c:pt>
                <c:pt idx="8268">
                  <c:v>1518.1855</c:v>
                </c:pt>
                <c:pt idx="8269">
                  <c:v>1489.3452</c:v>
                </c:pt>
                <c:pt idx="8270">
                  <c:v>1406.2811999999999</c:v>
                </c:pt>
                <c:pt idx="8271">
                  <c:v>1369.7991</c:v>
                </c:pt>
                <c:pt idx="8272">
                  <c:v>1423.3782000000001</c:v>
                </c:pt>
                <c:pt idx="8273">
                  <c:v>1405.0736999999999</c:v>
                </c:pt>
                <c:pt idx="8274">
                  <c:v>1362.8761999999999</c:v>
                </c:pt>
                <c:pt idx="8275">
                  <c:v>1306.9481000000001</c:v>
                </c:pt>
                <c:pt idx="8276">
                  <c:v>1272.8566000000001</c:v>
                </c:pt>
                <c:pt idx="8277">
                  <c:v>1184.4742000000001</c:v>
                </c:pt>
                <c:pt idx="8278">
                  <c:v>1139.0537999999999</c:v>
                </c:pt>
                <c:pt idx="8279">
                  <c:v>1079.5758000000001</c:v>
                </c:pt>
                <c:pt idx="8280">
                  <c:v>1049.6466</c:v>
                </c:pt>
                <c:pt idx="8281">
                  <c:v>1019.16724</c:v>
                </c:pt>
                <c:pt idx="8282">
                  <c:v>1022.3117</c:v>
                </c:pt>
                <c:pt idx="8283">
                  <c:v>1045.6501000000001</c:v>
                </c:pt>
                <c:pt idx="8284">
                  <c:v>1064.1940999999999</c:v>
                </c:pt>
                <c:pt idx="8285">
                  <c:v>1242.2769000000001</c:v>
                </c:pt>
                <c:pt idx="8286">
                  <c:v>1377.2592999999999</c:v>
                </c:pt>
                <c:pt idx="8287">
                  <c:v>1463.0364</c:v>
                </c:pt>
                <c:pt idx="8288">
                  <c:v>1527.8616999999999</c:v>
                </c:pt>
                <c:pt idx="8289">
                  <c:v>1533.4927</c:v>
                </c:pt>
                <c:pt idx="8290">
                  <c:v>1546.6806999999999</c:v>
                </c:pt>
                <c:pt idx="8291">
                  <c:v>1554.9376</c:v>
                </c:pt>
                <c:pt idx="8292">
                  <c:v>1542.4427000000001</c:v>
                </c:pt>
                <c:pt idx="8293">
                  <c:v>1497.0906</c:v>
                </c:pt>
                <c:pt idx="8294">
                  <c:v>1406.144</c:v>
                </c:pt>
                <c:pt idx="8295">
                  <c:v>1358.7577000000001</c:v>
                </c:pt>
                <c:pt idx="8296">
                  <c:v>1428.3341</c:v>
                </c:pt>
                <c:pt idx="8297">
                  <c:v>1388.2719</c:v>
                </c:pt>
                <c:pt idx="8298">
                  <c:v>1365.4776999999999</c:v>
                </c:pt>
                <c:pt idx="8299">
                  <c:v>1315.5401999999999</c:v>
                </c:pt>
                <c:pt idx="8300">
                  <c:v>1265.5227</c:v>
                </c:pt>
                <c:pt idx="8301">
                  <c:v>1191.086</c:v>
                </c:pt>
                <c:pt idx="8302">
                  <c:v>1145.7311999999999</c:v>
                </c:pt>
                <c:pt idx="8303">
                  <c:v>1099.6085</c:v>
                </c:pt>
                <c:pt idx="8304">
                  <c:v>1068.2194</c:v>
                </c:pt>
                <c:pt idx="8305">
                  <c:v>1044.4869000000001</c:v>
                </c:pt>
                <c:pt idx="8306">
                  <c:v>1039.8107</c:v>
                </c:pt>
                <c:pt idx="8307">
                  <c:v>1067.3286000000001</c:v>
                </c:pt>
                <c:pt idx="8308">
                  <c:v>1070.9313999999999</c:v>
                </c:pt>
                <c:pt idx="8309">
                  <c:v>1238.9780000000001</c:v>
                </c:pt>
                <c:pt idx="8310">
                  <c:v>1357.6882000000001</c:v>
                </c:pt>
                <c:pt idx="8311">
                  <c:v>1462.2433000000001</c:v>
                </c:pt>
                <c:pt idx="8312">
                  <c:v>1475.7052000000001</c:v>
                </c:pt>
                <c:pt idx="8313">
                  <c:v>1484.586</c:v>
                </c:pt>
                <c:pt idx="8314">
                  <c:v>1498.9799</c:v>
                </c:pt>
                <c:pt idx="8315">
                  <c:v>1504.8942</c:v>
                </c:pt>
                <c:pt idx="8316">
                  <c:v>1471.3638000000001</c:v>
                </c:pt>
                <c:pt idx="8317">
                  <c:v>1434.6282000000001</c:v>
                </c:pt>
                <c:pt idx="8318">
                  <c:v>1363.5463999999999</c:v>
                </c:pt>
                <c:pt idx="8319">
                  <c:v>1329.1052</c:v>
                </c:pt>
                <c:pt idx="8320">
                  <c:v>1409.0488</c:v>
                </c:pt>
                <c:pt idx="8321">
                  <c:v>1384.0106000000001</c:v>
                </c:pt>
                <c:pt idx="8322">
                  <c:v>1339.2943</c:v>
                </c:pt>
                <c:pt idx="8323">
                  <c:v>1283.2650000000001</c:v>
                </c:pt>
                <c:pt idx="8324">
                  <c:v>1243.4265</c:v>
                </c:pt>
                <c:pt idx="8325">
                  <c:v>1171.6378</c:v>
                </c:pt>
                <c:pt idx="8326">
                  <c:v>1120.2924</c:v>
                </c:pt>
                <c:pt idx="8327">
                  <c:v>1075.1261999999999</c:v>
                </c:pt>
                <c:pt idx="8328">
                  <c:v>1040.6233</c:v>
                </c:pt>
                <c:pt idx="8329">
                  <c:v>1025.1670999999999</c:v>
                </c:pt>
                <c:pt idx="8330">
                  <c:v>1017.6919</c:v>
                </c:pt>
                <c:pt idx="8331">
                  <c:v>1019.5202</c:v>
                </c:pt>
                <c:pt idx="8332">
                  <c:v>1006.77716</c:v>
                </c:pt>
                <c:pt idx="8333">
                  <c:v>1127.1357</c:v>
                </c:pt>
                <c:pt idx="8334">
                  <c:v>1225.3936000000001</c:v>
                </c:pt>
                <c:pt idx="8335">
                  <c:v>1299.019</c:v>
                </c:pt>
                <c:pt idx="8336">
                  <c:v>1324.9505999999999</c:v>
                </c:pt>
                <c:pt idx="8337">
                  <c:v>1301.6638</c:v>
                </c:pt>
                <c:pt idx="8338">
                  <c:v>1320.8623</c:v>
                </c:pt>
                <c:pt idx="8339">
                  <c:v>1303.077</c:v>
                </c:pt>
                <c:pt idx="8340">
                  <c:v>1290.0796</c:v>
                </c:pt>
                <c:pt idx="8341">
                  <c:v>1272.72</c:v>
                </c:pt>
                <c:pt idx="8342">
                  <c:v>1255.5367000000001</c:v>
                </c:pt>
                <c:pt idx="8343">
                  <c:v>1261.5752</c:v>
                </c:pt>
                <c:pt idx="8344">
                  <c:v>1333.9099000000001</c:v>
                </c:pt>
                <c:pt idx="8345">
                  <c:v>1322.5105000000001</c:v>
                </c:pt>
                <c:pt idx="8346">
                  <c:v>1292.4647</c:v>
                </c:pt>
                <c:pt idx="8347">
                  <c:v>1221.48</c:v>
                </c:pt>
                <c:pt idx="8348">
                  <c:v>1178.6732999999999</c:v>
                </c:pt>
                <c:pt idx="8349">
                  <c:v>1120.93</c:v>
                </c:pt>
                <c:pt idx="8350">
                  <c:v>1079.2369000000001</c:v>
                </c:pt>
                <c:pt idx="8351">
                  <c:v>1051.6760999999999</c:v>
                </c:pt>
                <c:pt idx="8352">
                  <c:v>1021.72534</c:v>
                </c:pt>
                <c:pt idx="8353">
                  <c:v>991.31550000000004</c:v>
                </c:pt>
                <c:pt idx="8354">
                  <c:v>981.23839999999996</c:v>
                </c:pt>
                <c:pt idx="8355">
                  <c:v>988.79409999999996</c:v>
                </c:pt>
                <c:pt idx="8356">
                  <c:v>963.61249999999995</c:v>
                </c:pt>
                <c:pt idx="8357">
                  <c:v>1014.30084</c:v>
                </c:pt>
                <c:pt idx="8358">
                  <c:v>1067.1804999999999</c:v>
                </c:pt>
                <c:pt idx="8359">
                  <c:v>1130.3607999999999</c:v>
                </c:pt>
                <c:pt idx="8360">
                  <c:v>1185.6338000000001</c:v>
                </c:pt>
                <c:pt idx="8361">
                  <c:v>1193.4653000000001</c:v>
                </c:pt>
                <c:pt idx="8362">
                  <c:v>1204.932</c:v>
                </c:pt>
                <c:pt idx="8363">
                  <c:v>1204.7548999999999</c:v>
                </c:pt>
                <c:pt idx="8364">
                  <c:v>1199.4657</c:v>
                </c:pt>
                <c:pt idx="8365">
                  <c:v>1177.2670000000001</c:v>
                </c:pt>
                <c:pt idx="8366">
                  <c:v>1171.855</c:v>
                </c:pt>
                <c:pt idx="8367">
                  <c:v>1187.2170000000001</c:v>
                </c:pt>
                <c:pt idx="8368">
                  <c:v>1284.2892999999999</c:v>
                </c:pt>
                <c:pt idx="8369">
                  <c:v>1249.6024</c:v>
                </c:pt>
                <c:pt idx="8370">
                  <c:v>1218.8787</c:v>
                </c:pt>
                <c:pt idx="8371">
                  <c:v>1202.9114999999999</c:v>
                </c:pt>
                <c:pt idx="8372">
                  <c:v>1179.6141</c:v>
                </c:pt>
                <c:pt idx="8373">
                  <c:v>1098.1152</c:v>
                </c:pt>
                <c:pt idx="8374">
                  <c:v>1060.9045000000001</c:v>
                </c:pt>
                <c:pt idx="8375">
                  <c:v>1022.9566</c:v>
                </c:pt>
                <c:pt idx="8376">
                  <c:v>989.18273999999997</c:v>
                </c:pt>
                <c:pt idx="8377">
                  <c:v>985.14739999999995</c:v>
                </c:pt>
                <c:pt idx="8378">
                  <c:v>992.93299999999999</c:v>
                </c:pt>
                <c:pt idx="8379">
                  <c:v>1013.513</c:v>
                </c:pt>
                <c:pt idx="8380">
                  <c:v>1031.1282000000001</c:v>
                </c:pt>
                <c:pt idx="8381">
                  <c:v>1218.6917000000001</c:v>
                </c:pt>
                <c:pt idx="8382">
                  <c:v>1358.7295999999999</c:v>
                </c:pt>
                <c:pt idx="8383">
                  <c:v>1473.6</c:v>
                </c:pt>
                <c:pt idx="8384">
                  <c:v>1501.8530000000001</c:v>
                </c:pt>
                <c:pt idx="8385">
                  <c:v>1522.0461</c:v>
                </c:pt>
                <c:pt idx="8386">
                  <c:v>1532.598</c:v>
                </c:pt>
                <c:pt idx="8387">
                  <c:v>1544.973</c:v>
                </c:pt>
                <c:pt idx="8388">
                  <c:v>1545.6890000000001</c:v>
                </c:pt>
                <c:pt idx="8389">
                  <c:v>1492.5463999999999</c:v>
                </c:pt>
                <c:pt idx="8390">
                  <c:v>1411.1420000000001</c:v>
                </c:pt>
                <c:pt idx="8391">
                  <c:v>1360.5645999999999</c:v>
                </c:pt>
                <c:pt idx="8392">
                  <c:v>1435.0579</c:v>
                </c:pt>
                <c:pt idx="8393">
                  <c:v>1426.8877</c:v>
                </c:pt>
                <c:pt idx="8394">
                  <c:v>1400.6044999999999</c:v>
                </c:pt>
                <c:pt idx="8395">
                  <c:v>1299.8230000000001</c:v>
                </c:pt>
                <c:pt idx="8396">
                  <c:v>1240.5757000000001</c:v>
                </c:pt>
                <c:pt idx="8397">
                  <c:v>1168.9711</c:v>
                </c:pt>
                <c:pt idx="8398">
                  <c:v>1105.4983999999999</c:v>
                </c:pt>
                <c:pt idx="8399">
                  <c:v>1077.5909999999999</c:v>
                </c:pt>
                <c:pt idx="8400">
                  <c:v>1042.6882000000001</c:v>
                </c:pt>
                <c:pt idx="8401">
                  <c:v>1031.8685</c:v>
                </c:pt>
                <c:pt idx="8402">
                  <c:v>1024.8168000000001</c:v>
                </c:pt>
                <c:pt idx="8403">
                  <c:v>1043.2328</c:v>
                </c:pt>
                <c:pt idx="8404">
                  <c:v>1071.8232</c:v>
                </c:pt>
                <c:pt idx="8405">
                  <c:v>1252.9843000000001</c:v>
                </c:pt>
                <c:pt idx="8406">
                  <c:v>1370.4251999999999</c:v>
                </c:pt>
                <c:pt idx="8407">
                  <c:v>1453.8074999999999</c:v>
                </c:pt>
                <c:pt idx="8408">
                  <c:v>1498.3276000000001</c:v>
                </c:pt>
                <c:pt idx="8409">
                  <c:v>1506.7255</c:v>
                </c:pt>
                <c:pt idx="8410">
                  <c:v>1511.4010000000001</c:v>
                </c:pt>
                <c:pt idx="8411">
                  <c:v>1534.1990000000001</c:v>
                </c:pt>
                <c:pt idx="8412">
                  <c:v>1498.9436000000001</c:v>
                </c:pt>
                <c:pt idx="8413">
                  <c:v>1436.1343999999999</c:v>
                </c:pt>
                <c:pt idx="8414">
                  <c:v>1357.6183000000001</c:v>
                </c:pt>
                <c:pt idx="8415">
                  <c:v>1337.7665999999999</c:v>
                </c:pt>
                <c:pt idx="8416">
                  <c:v>1404.1857</c:v>
                </c:pt>
                <c:pt idx="8417">
                  <c:v>1382.9945</c:v>
                </c:pt>
                <c:pt idx="8418">
                  <c:v>1348.7517</c:v>
                </c:pt>
                <c:pt idx="8419">
                  <c:v>1310.7345</c:v>
                </c:pt>
                <c:pt idx="8420">
                  <c:v>1263.4417000000001</c:v>
                </c:pt>
                <c:pt idx="8421">
                  <c:v>1189.5472</c:v>
                </c:pt>
                <c:pt idx="8422">
                  <c:v>1122.7109</c:v>
                </c:pt>
                <c:pt idx="8423">
                  <c:v>1098.3010999999999</c:v>
                </c:pt>
                <c:pt idx="8424">
                  <c:v>1072.9860000000001</c:v>
                </c:pt>
                <c:pt idx="8425">
                  <c:v>1057.6611</c:v>
                </c:pt>
                <c:pt idx="8426">
                  <c:v>1059.5325</c:v>
                </c:pt>
                <c:pt idx="8427">
                  <c:v>1068.8514</c:v>
                </c:pt>
                <c:pt idx="8428">
                  <c:v>1075.4450999999999</c:v>
                </c:pt>
                <c:pt idx="8429">
                  <c:v>1249.6937</c:v>
                </c:pt>
                <c:pt idx="8430">
                  <c:v>1393.9294</c:v>
                </c:pt>
                <c:pt idx="8431">
                  <c:v>1484.4347</c:v>
                </c:pt>
                <c:pt idx="8432">
                  <c:v>1535.0654</c:v>
                </c:pt>
                <c:pt idx="8433">
                  <c:v>1551.5371</c:v>
                </c:pt>
                <c:pt idx="8434">
                  <c:v>1556.9565</c:v>
                </c:pt>
                <c:pt idx="8435">
                  <c:v>1568.6766</c:v>
                </c:pt>
                <c:pt idx="8436">
                  <c:v>1557.0487000000001</c:v>
                </c:pt>
                <c:pt idx="8437">
                  <c:v>1532.0724</c:v>
                </c:pt>
                <c:pt idx="8438">
                  <c:v>1443.8215</c:v>
                </c:pt>
                <c:pt idx="8439">
                  <c:v>1401.3151</c:v>
                </c:pt>
                <c:pt idx="8440">
                  <c:v>1444.6786</c:v>
                </c:pt>
                <c:pt idx="8441">
                  <c:v>1403.0084999999999</c:v>
                </c:pt>
                <c:pt idx="8442">
                  <c:v>1376.2352000000001</c:v>
                </c:pt>
                <c:pt idx="8443">
                  <c:v>1322.2775999999999</c:v>
                </c:pt>
                <c:pt idx="8444">
                  <c:v>1277.825</c:v>
                </c:pt>
                <c:pt idx="8445">
                  <c:v>1180.8713</c:v>
                </c:pt>
                <c:pt idx="8446">
                  <c:v>1146.9393</c:v>
                </c:pt>
                <c:pt idx="8447">
                  <c:v>1101.1947</c:v>
                </c:pt>
                <c:pt idx="8448">
                  <c:v>1073.3353</c:v>
                </c:pt>
                <c:pt idx="8449">
                  <c:v>1043.3694</c:v>
                </c:pt>
                <c:pt idx="8450">
                  <c:v>1039.6392000000001</c:v>
                </c:pt>
                <c:pt idx="8451">
                  <c:v>1056.2145</c:v>
                </c:pt>
                <c:pt idx="8452">
                  <c:v>1084.8197</c:v>
                </c:pt>
                <c:pt idx="8453">
                  <c:v>1257.0966000000001</c:v>
                </c:pt>
                <c:pt idx="8454">
                  <c:v>1381.3992000000001</c:v>
                </c:pt>
                <c:pt idx="8455">
                  <c:v>1478.3912</c:v>
                </c:pt>
                <c:pt idx="8456">
                  <c:v>1544.7757999999999</c:v>
                </c:pt>
                <c:pt idx="8457">
                  <c:v>1547.4331</c:v>
                </c:pt>
                <c:pt idx="8458">
                  <c:v>1553.8804</c:v>
                </c:pt>
                <c:pt idx="8459">
                  <c:v>1572.32</c:v>
                </c:pt>
                <c:pt idx="8460">
                  <c:v>1566.5463</c:v>
                </c:pt>
                <c:pt idx="8461">
                  <c:v>1500.9740999999999</c:v>
                </c:pt>
                <c:pt idx="8462">
                  <c:v>1388.5840000000001</c:v>
                </c:pt>
                <c:pt idx="8463">
                  <c:v>1345.336</c:v>
                </c:pt>
                <c:pt idx="8464">
                  <c:v>1434.0714</c:v>
                </c:pt>
                <c:pt idx="8465">
                  <c:v>1367.9891</c:v>
                </c:pt>
                <c:pt idx="8466">
                  <c:v>1312.4255000000001</c:v>
                </c:pt>
                <c:pt idx="8467">
                  <c:v>1251.8656000000001</c:v>
                </c:pt>
                <c:pt idx="8468">
                  <c:v>1208.6514</c:v>
                </c:pt>
                <c:pt idx="8469">
                  <c:v>1146.2260000000001</c:v>
                </c:pt>
                <c:pt idx="8470">
                  <c:v>1102.5038999999999</c:v>
                </c:pt>
                <c:pt idx="8471">
                  <c:v>1061.8905</c:v>
                </c:pt>
                <c:pt idx="8472">
                  <c:v>1039.8684000000001</c:v>
                </c:pt>
                <c:pt idx="8473">
                  <c:v>1023.63525</c:v>
                </c:pt>
                <c:pt idx="8474">
                  <c:v>1023.51526</c:v>
                </c:pt>
                <c:pt idx="8475">
                  <c:v>1043.7091</c:v>
                </c:pt>
                <c:pt idx="8476">
                  <c:v>1051.4773</c:v>
                </c:pt>
                <c:pt idx="8477">
                  <c:v>1222.0992000000001</c:v>
                </c:pt>
                <c:pt idx="8478">
                  <c:v>1333.4127000000001</c:v>
                </c:pt>
                <c:pt idx="8479">
                  <c:v>1459.0365999999999</c:v>
                </c:pt>
                <c:pt idx="8480">
                  <c:v>1487.0299</c:v>
                </c:pt>
                <c:pt idx="8481">
                  <c:v>1490.5785000000001</c:v>
                </c:pt>
                <c:pt idx="8482">
                  <c:v>1513.6853000000001</c:v>
                </c:pt>
                <c:pt idx="8483">
                  <c:v>1546.2614000000001</c:v>
                </c:pt>
                <c:pt idx="8484">
                  <c:v>1538.2157999999999</c:v>
                </c:pt>
                <c:pt idx="8485">
                  <c:v>1465.4584</c:v>
                </c:pt>
                <c:pt idx="8486">
                  <c:v>1378.7157999999999</c:v>
                </c:pt>
                <c:pt idx="8487">
                  <c:v>1359.2682</c:v>
                </c:pt>
                <c:pt idx="8488">
                  <c:v>1396.4127000000001</c:v>
                </c:pt>
                <c:pt idx="8489">
                  <c:v>1374.3272999999999</c:v>
                </c:pt>
                <c:pt idx="8490">
                  <c:v>1353.6352999999999</c:v>
                </c:pt>
                <c:pt idx="8491">
                  <c:v>1296.9911999999999</c:v>
                </c:pt>
                <c:pt idx="8492">
                  <c:v>1259.7766999999999</c:v>
                </c:pt>
                <c:pt idx="8493">
                  <c:v>1192.8726999999999</c:v>
                </c:pt>
                <c:pt idx="8494">
                  <c:v>1148.3184000000001</c:v>
                </c:pt>
                <c:pt idx="8495">
                  <c:v>1112.3568</c:v>
                </c:pt>
                <c:pt idx="8496">
                  <c:v>1071.8737000000001</c:v>
                </c:pt>
                <c:pt idx="8497">
                  <c:v>1053.3737000000001</c:v>
                </c:pt>
                <c:pt idx="8498">
                  <c:v>1054.1822999999999</c:v>
                </c:pt>
                <c:pt idx="8499">
                  <c:v>1054.4684999999999</c:v>
                </c:pt>
                <c:pt idx="8500">
                  <c:v>1048.3732</c:v>
                </c:pt>
                <c:pt idx="8501">
                  <c:v>1144.4154000000001</c:v>
                </c:pt>
                <c:pt idx="8502">
                  <c:v>1272.7275</c:v>
                </c:pt>
                <c:pt idx="8503">
                  <c:v>1353.1313</c:v>
                </c:pt>
                <c:pt idx="8504">
                  <c:v>1386.4464</c:v>
                </c:pt>
                <c:pt idx="8505">
                  <c:v>1395.3527999999999</c:v>
                </c:pt>
                <c:pt idx="8506">
                  <c:v>1385.9653000000001</c:v>
                </c:pt>
                <c:pt idx="8507">
                  <c:v>1365.8353999999999</c:v>
                </c:pt>
                <c:pt idx="8508">
                  <c:v>1374.3090999999999</c:v>
                </c:pt>
                <c:pt idx="8509">
                  <c:v>1347.8529000000001</c:v>
                </c:pt>
                <c:pt idx="8510">
                  <c:v>1347.4299000000001</c:v>
                </c:pt>
                <c:pt idx="8511">
                  <c:v>1340.3715999999999</c:v>
                </c:pt>
                <c:pt idx="8512">
                  <c:v>1417.6066000000001</c:v>
                </c:pt>
                <c:pt idx="8513">
                  <c:v>1393.0265999999999</c:v>
                </c:pt>
                <c:pt idx="8514">
                  <c:v>1361.5951</c:v>
                </c:pt>
                <c:pt idx="8515">
                  <c:v>1322.6244999999999</c:v>
                </c:pt>
                <c:pt idx="8516">
                  <c:v>1282.6538</c:v>
                </c:pt>
                <c:pt idx="8517">
                  <c:v>1247.4323999999999</c:v>
                </c:pt>
                <c:pt idx="8518">
                  <c:v>1191.4763</c:v>
                </c:pt>
                <c:pt idx="8519">
                  <c:v>1134.0707</c:v>
                </c:pt>
                <c:pt idx="8520">
                  <c:v>1104.4902</c:v>
                </c:pt>
                <c:pt idx="8521">
                  <c:v>1073.6057000000001</c:v>
                </c:pt>
                <c:pt idx="8522">
                  <c:v>1059.1157000000001</c:v>
                </c:pt>
                <c:pt idx="8523">
                  <c:v>1051.3359</c:v>
                </c:pt>
                <c:pt idx="8524">
                  <c:v>1031.5664999999999</c:v>
                </c:pt>
                <c:pt idx="8525">
                  <c:v>1084.2443000000001</c:v>
                </c:pt>
                <c:pt idx="8526">
                  <c:v>1141.7003</c:v>
                </c:pt>
                <c:pt idx="8527">
                  <c:v>1184.3905</c:v>
                </c:pt>
                <c:pt idx="8528">
                  <c:v>1250.1304</c:v>
                </c:pt>
                <c:pt idx="8529">
                  <c:v>1239.9115999999999</c:v>
                </c:pt>
                <c:pt idx="8530">
                  <c:v>1249.6220000000001</c:v>
                </c:pt>
                <c:pt idx="8531">
                  <c:v>1245.2682</c:v>
                </c:pt>
                <c:pt idx="8532">
                  <c:v>1220.9911</c:v>
                </c:pt>
                <c:pt idx="8533">
                  <c:v>1220.8837000000001</c:v>
                </c:pt>
                <c:pt idx="8534">
                  <c:v>1211.6306</c:v>
                </c:pt>
                <c:pt idx="8535">
                  <c:v>1210.9349</c:v>
                </c:pt>
                <c:pt idx="8536">
                  <c:v>1290.7632000000001</c:v>
                </c:pt>
                <c:pt idx="8537">
                  <c:v>1267.6498999999999</c:v>
                </c:pt>
                <c:pt idx="8538">
                  <c:v>1265.1445000000001</c:v>
                </c:pt>
                <c:pt idx="8539">
                  <c:v>1263.5388</c:v>
                </c:pt>
                <c:pt idx="8540">
                  <c:v>1201.2094</c:v>
                </c:pt>
                <c:pt idx="8541">
                  <c:v>1145.9760000000001</c:v>
                </c:pt>
                <c:pt idx="8542">
                  <c:v>1077.3878</c:v>
                </c:pt>
                <c:pt idx="8543">
                  <c:v>1044.7682</c:v>
                </c:pt>
                <c:pt idx="8544">
                  <c:v>1023.14026</c:v>
                </c:pt>
                <c:pt idx="8545">
                  <c:v>1008.6186</c:v>
                </c:pt>
                <c:pt idx="8546">
                  <c:v>1009.1138999999999</c:v>
                </c:pt>
                <c:pt idx="8547">
                  <c:v>1026.5842</c:v>
                </c:pt>
                <c:pt idx="8548">
                  <c:v>1057.1448</c:v>
                </c:pt>
                <c:pt idx="8549">
                  <c:v>1242.9926</c:v>
                </c:pt>
                <c:pt idx="8550">
                  <c:v>1395.2489</c:v>
                </c:pt>
                <c:pt idx="8551">
                  <c:v>1501.2039</c:v>
                </c:pt>
                <c:pt idx="8552">
                  <c:v>1545.1695999999999</c:v>
                </c:pt>
                <c:pt idx="8553">
                  <c:v>1555.3525</c:v>
                </c:pt>
                <c:pt idx="8554">
                  <c:v>1560.1283000000001</c:v>
                </c:pt>
                <c:pt idx="8555">
                  <c:v>1568.1378</c:v>
                </c:pt>
                <c:pt idx="8556">
                  <c:v>1560.1777</c:v>
                </c:pt>
                <c:pt idx="8557">
                  <c:v>1506.0099</c:v>
                </c:pt>
                <c:pt idx="8558">
                  <c:v>1415.5543</c:v>
                </c:pt>
                <c:pt idx="8559">
                  <c:v>1360.8431</c:v>
                </c:pt>
                <c:pt idx="8560">
                  <c:v>1383.3626999999999</c:v>
                </c:pt>
                <c:pt idx="8561">
                  <c:v>1364.7329</c:v>
                </c:pt>
                <c:pt idx="8562">
                  <c:v>1327.5663999999999</c:v>
                </c:pt>
                <c:pt idx="8563">
                  <c:v>1275.9792</c:v>
                </c:pt>
                <c:pt idx="8564">
                  <c:v>1240.5645</c:v>
                </c:pt>
                <c:pt idx="8565">
                  <c:v>1154.0133000000001</c:v>
                </c:pt>
                <c:pt idx="8566">
                  <c:v>1112.6542999999999</c:v>
                </c:pt>
                <c:pt idx="8567">
                  <c:v>1069.8280999999999</c:v>
                </c:pt>
                <c:pt idx="8568">
                  <c:v>1036.6587</c:v>
                </c:pt>
                <c:pt idx="8569">
                  <c:v>1007.3495</c:v>
                </c:pt>
                <c:pt idx="8570">
                  <c:v>1000.56195</c:v>
                </c:pt>
                <c:pt idx="8571">
                  <c:v>1011.9642</c:v>
                </c:pt>
                <c:pt idx="8572">
                  <c:v>995.24774000000002</c:v>
                </c:pt>
                <c:pt idx="8573">
                  <c:v>1062.6907000000001</c:v>
                </c:pt>
                <c:pt idx="8574">
                  <c:v>1132.8715</c:v>
                </c:pt>
                <c:pt idx="8575">
                  <c:v>1187.2556</c:v>
                </c:pt>
                <c:pt idx="8576">
                  <c:v>1213.6610000000001</c:v>
                </c:pt>
                <c:pt idx="8577">
                  <c:v>1222.1212</c:v>
                </c:pt>
                <c:pt idx="8578">
                  <c:v>1215.9882</c:v>
                </c:pt>
                <c:pt idx="8579">
                  <c:v>1236.0853</c:v>
                </c:pt>
                <c:pt idx="8580">
                  <c:v>1235.5836999999999</c:v>
                </c:pt>
                <c:pt idx="8581">
                  <c:v>1212.3981000000001</c:v>
                </c:pt>
                <c:pt idx="8582">
                  <c:v>1175.4574</c:v>
                </c:pt>
                <c:pt idx="8583">
                  <c:v>1191.5443</c:v>
                </c:pt>
                <c:pt idx="8584">
                  <c:v>1262.0182</c:v>
                </c:pt>
                <c:pt idx="8585">
                  <c:v>1245.0336</c:v>
                </c:pt>
                <c:pt idx="8586">
                  <c:v>1258.4503</c:v>
                </c:pt>
                <c:pt idx="8587">
                  <c:v>1221.7244000000001</c:v>
                </c:pt>
                <c:pt idx="8588">
                  <c:v>1161.4204</c:v>
                </c:pt>
                <c:pt idx="8589">
                  <c:v>1100.6085</c:v>
                </c:pt>
                <c:pt idx="8590">
                  <c:v>1054.8181999999999</c:v>
                </c:pt>
                <c:pt idx="8591">
                  <c:v>1032.7228</c:v>
                </c:pt>
                <c:pt idx="8592">
                  <c:v>1023.8321</c:v>
                </c:pt>
                <c:pt idx="8593">
                  <c:v>1009.8605</c:v>
                </c:pt>
                <c:pt idx="8594">
                  <c:v>1003.86206</c:v>
                </c:pt>
                <c:pt idx="8595">
                  <c:v>1017.42615</c:v>
                </c:pt>
                <c:pt idx="8596">
                  <c:v>972.17830000000004</c:v>
                </c:pt>
                <c:pt idx="8597">
                  <c:v>1064.4375</c:v>
                </c:pt>
                <c:pt idx="8598">
                  <c:v>1156.1424999999999</c:v>
                </c:pt>
                <c:pt idx="8599">
                  <c:v>1213.5261</c:v>
                </c:pt>
                <c:pt idx="8600">
                  <c:v>1215.3018999999999</c:v>
                </c:pt>
                <c:pt idx="8601">
                  <c:v>1217.0947000000001</c:v>
                </c:pt>
                <c:pt idx="8602">
                  <c:v>1254.7363</c:v>
                </c:pt>
                <c:pt idx="8603">
                  <c:v>1269.4122</c:v>
                </c:pt>
                <c:pt idx="8604">
                  <c:v>1254.7860000000001</c:v>
                </c:pt>
                <c:pt idx="8605">
                  <c:v>1225.9384</c:v>
                </c:pt>
                <c:pt idx="8606">
                  <c:v>1190.2094</c:v>
                </c:pt>
                <c:pt idx="8607">
                  <c:v>1144.6385</c:v>
                </c:pt>
                <c:pt idx="8608">
                  <c:v>1251.6632999999999</c:v>
                </c:pt>
                <c:pt idx="8609">
                  <c:v>1247.5687</c:v>
                </c:pt>
                <c:pt idx="8610">
                  <c:v>1219.5202999999999</c:v>
                </c:pt>
                <c:pt idx="8611">
                  <c:v>1209.0088000000001</c:v>
                </c:pt>
                <c:pt idx="8612">
                  <c:v>1162.4067</c:v>
                </c:pt>
                <c:pt idx="8613">
                  <c:v>1108.3866</c:v>
                </c:pt>
                <c:pt idx="8614">
                  <c:v>1087.7902999999999</c:v>
                </c:pt>
                <c:pt idx="8615">
                  <c:v>1075.1035999999999</c:v>
                </c:pt>
                <c:pt idx="8616">
                  <c:v>1063.7629999999999</c:v>
                </c:pt>
                <c:pt idx="8617">
                  <c:v>1033.913</c:v>
                </c:pt>
                <c:pt idx="8618">
                  <c:v>1023.85785</c:v>
                </c:pt>
                <c:pt idx="8619">
                  <c:v>1045.1536000000001</c:v>
                </c:pt>
                <c:pt idx="8620">
                  <c:v>1067.9331</c:v>
                </c:pt>
                <c:pt idx="8621">
                  <c:v>1233.7448999999999</c:v>
                </c:pt>
                <c:pt idx="8622">
                  <c:v>1379.4244000000001</c:v>
                </c:pt>
                <c:pt idx="8623">
                  <c:v>1476.9847</c:v>
                </c:pt>
                <c:pt idx="8624">
                  <c:v>1523.0148999999999</c:v>
                </c:pt>
                <c:pt idx="8625">
                  <c:v>1558.7227</c:v>
                </c:pt>
                <c:pt idx="8626">
                  <c:v>1571.9828</c:v>
                </c:pt>
                <c:pt idx="8627">
                  <c:v>1567.9874</c:v>
                </c:pt>
                <c:pt idx="8628">
                  <c:v>1563.5612000000001</c:v>
                </c:pt>
                <c:pt idx="8629">
                  <c:v>1507.6918000000001</c:v>
                </c:pt>
                <c:pt idx="8630">
                  <c:v>1425.6631</c:v>
                </c:pt>
                <c:pt idx="8631">
                  <c:v>1346.5691999999999</c:v>
                </c:pt>
                <c:pt idx="8632">
                  <c:v>1443.7270000000001</c:v>
                </c:pt>
                <c:pt idx="8633">
                  <c:v>1401.5787</c:v>
                </c:pt>
                <c:pt idx="8634">
                  <c:v>1352.7554</c:v>
                </c:pt>
                <c:pt idx="8635">
                  <c:v>1305.2373</c:v>
                </c:pt>
                <c:pt idx="8636">
                  <c:v>1260.6901</c:v>
                </c:pt>
                <c:pt idx="8637">
                  <c:v>1197.6914999999999</c:v>
                </c:pt>
                <c:pt idx="8638">
                  <c:v>1180.3568</c:v>
                </c:pt>
                <c:pt idx="8639">
                  <c:v>1120.7764999999999</c:v>
                </c:pt>
                <c:pt idx="8640">
                  <c:v>1093.4598000000001</c:v>
                </c:pt>
                <c:pt idx="8641">
                  <c:v>1067.5954999999999</c:v>
                </c:pt>
                <c:pt idx="8642">
                  <c:v>1065.3939</c:v>
                </c:pt>
                <c:pt idx="8643">
                  <c:v>1083.6139000000001</c:v>
                </c:pt>
                <c:pt idx="8644">
                  <c:v>1091.0550000000001</c:v>
                </c:pt>
                <c:pt idx="8645">
                  <c:v>1261.4901</c:v>
                </c:pt>
                <c:pt idx="8646">
                  <c:v>1391.6421</c:v>
                </c:pt>
                <c:pt idx="8647">
                  <c:v>1495.8214</c:v>
                </c:pt>
                <c:pt idx="8648">
                  <c:v>1530.7753</c:v>
                </c:pt>
                <c:pt idx="8649">
                  <c:v>1540.4291000000001</c:v>
                </c:pt>
                <c:pt idx="8650">
                  <c:v>1538.9535000000001</c:v>
                </c:pt>
                <c:pt idx="8651">
                  <c:v>1548.4811</c:v>
                </c:pt>
                <c:pt idx="8652">
                  <c:v>1541.0905</c:v>
                </c:pt>
                <c:pt idx="8653">
                  <c:v>1507.6898000000001</c:v>
                </c:pt>
                <c:pt idx="8654">
                  <c:v>1430.8309999999999</c:v>
                </c:pt>
                <c:pt idx="8655">
                  <c:v>1387.5984000000001</c:v>
                </c:pt>
                <c:pt idx="8656">
                  <c:v>1449.5188000000001</c:v>
                </c:pt>
                <c:pt idx="8657">
                  <c:v>1408.0257999999999</c:v>
                </c:pt>
                <c:pt idx="8658">
                  <c:v>1394.7157999999999</c:v>
                </c:pt>
                <c:pt idx="8659">
                  <c:v>1342.6624999999999</c:v>
                </c:pt>
                <c:pt idx="8660">
                  <c:v>1311.0063</c:v>
                </c:pt>
                <c:pt idx="8661">
                  <c:v>1280.0727999999999</c:v>
                </c:pt>
                <c:pt idx="8662">
                  <c:v>1229.1909000000001</c:v>
                </c:pt>
                <c:pt idx="8663">
                  <c:v>1155.4464</c:v>
                </c:pt>
                <c:pt idx="8664">
                  <c:v>1118.8885</c:v>
                </c:pt>
                <c:pt idx="8665">
                  <c:v>1105.0239999999999</c:v>
                </c:pt>
                <c:pt idx="8666">
                  <c:v>1069.6866</c:v>
                </c:pt>
                <c:pt idx="8667">
                  <c:v>1069.7263</c:v>
                </c:pt>
                <c:pt idx="8668">
                  <c:v>1056.7397000000001</c:v>
                </c:pt>
                <c:pt idx="8669">
                  <c:v>1179.442</c:v>
                </c:pt>
                <c:pt idx="8670">
                  <c:v>1307.2113999999999</c:v>
                </c:pt>
                <c:pt idx="8671">
                  <c:v>1378.6605</c:v>
                </c:pt>
                <c:pt idx="8672">
                  <c:v>1404.0676000000001</c:v>
                </c:pt>
                <c:pt idx="8673">
                  <c:v>1405.2345</c:v>
                </c:pt>
                <c:pt idx="8674">
                  <c:v>1403.0005000000001</c:v>
                </c:pt>
                <c:pt idx="8675">
                  <c:v>1380.2954999999999</c:v>
                </c:pt>
                <c:pt idx="8676">
                  <c:v>1375.4983999999999</c:v>
                </c:pt>
                <c:pt idx="8677">
                  <c:v>1365.1153999999999</c:v>
                </c:pt>
                <c:pt idx="8678">
                  <c:v>1355.3783000000001</c:v>
                </c:pt>
                <c:pt idx="8679">
                  <c:v>1333.9688000000001</c:v>
                </c:pt>
                <c:pt idx="8680">
                  <c:v>1411.7782</c:v>
                </c:pt>
                <c:pt idx="8681">
                  <c:v>1370.5083999999999</c:v>
                </c:pt>
                <c:pt idx="8682">
                  <c:v>1349.7403999999999</c:v>
                </c:pt>
                <c:pt idx="8683">
                  <c:v>1295.7121999999999</c:v>
                </c:pt>
                <c:pt idx="8684">
                  <c:v>1261.0984000000001</c:v>
                </c:pt>
                <c:pt idx="8685">
                  <c:v>1227.335</c:v>
                </c:pt>
                <c:pt idx="8686">
                  <c:v>1161.0358000000001</c:v>
                </c:pt>
                <c:pt idx="8687">
                  <c:v>1114.1475</c:v>
                </c:pt>
                <c:pt idx="8688">
                  <c:v>1081.3382999999999</c:v>
                </c:pt>
                <c:pt idx="8689">
                  <c:v>1062.8130000000001</c:v>
                </c:pt>
                <c:pt idx="8690">
                  <c:v>1053.9848999999999</c:v>
                </c:pt>
                <c:pt idx="8691">
                  <c:v>1036.8875</c:v>
                </c:pt>
                <c:pt idx="8692">
                  <c:v>1024.3335999999999</c:v>
                </c:pt>
                <c:pt idx="8693">
                  <c:v>1068.3982000000001</c:v>
                </c:pt>
                <c:pt idx="8694">
                  <c:v>1118.4338</c:v>
                </c:pt>
                <c:pt idx="8695">
                  <c:v>1166.6936000000001</c:v>
                </c:pt>
                <c:pt idx="8696">
                  <c:v>1239.9373000000001</c:v>
                </c:pt>
                <c:pt idx="8697">
                  <c:v>1240.3150000000001</c:v>
                </c:pt>
                <c:pt idx="8698">
                  <c:v>1265.4956999999999</c:v>
                </c:pt>
                <c:pt idx="8699">
                  <c:v>1269.5554</c:v>
                </c:pt>
                <c:pt idx="8700">
                  <c:v>1260.3647000000001</c:v>
                </c:pt>
                <c:pt idx="8701">
                  <c:v>1262.4880000000001</c:v>
                </c:pt>
                <c:pt idx="8702">
                  <c:v>1221.3115</c:v>
                </c:pt>
                <c:pt idx="8703">
                  <c:v>1260.1210000000001</c:v>
                </c:pt>
                <c:pt idx="8704">
                  <c:v>1336.1371999999999</c:v>
                </c:pt>
                <c:pt idx="8705">
                  <c:v>1341.4064000000001</c:v>
                </c:pt>
                <c:pt idx="8706">
                  <c:v>1323.0077000000001</c:v>
                </c:pt>
                <c:pt idx="8707">
                  <c:v>1291.9457</c:v>
                </c:pt>
                <c:pt idx="8708">
                  <c:v>1251.5405000000001</c:v>
                </c:pt>
                <c:pt idx="8709">
                  <c:v>1189.4218000000001</c:v>
                </c:pt>
                <c:pt idx="8710">
                  <c:v>1121.2933</c:v>
                </c:pt>
                <c:pt idx="8711">
                  <c:v>1091.7560000000001</c:v>
                </c:pt>
                <c:pt idx="8712">
                  <c:v>1064.9727</c:v>
                </c:pt>
                <c:pt idx="8713">
                  <c:v>1045.384</c:v>
                </c:pt>
                <c:pt idx="8714">
                  <c:v>1043.0663999999999</c:v>
                </c:pt>
                <c:pt idx="8715">
                  <c:v>1067.3327999999999</c:v>
                </c:pt>
                <c:pt idx="8716">
                  <c:v>1074.6882000000001</c:v>
                </c:pt>
                <c:pt idx="8717">
                  <c:v>1273.6098999999999</c:v>
                </c:pt>
                <c:pt idx="8718">
                  <c:v>1418.0807</c:v>
                </c:pt>
                <c:pt idx="8719">
                  <c:v>1518.4949999999999</c:v>
                </c:pt>
                <c:pt idx="8720">
                  <c:v>1556.992</c:v>
                </c:pt>
                <c:pt idx="8721">
                  <c:v>1567.3594000000001</c:v>
                </c:pt>
                <c:pt idx="8722">
                  <c:v>1575.4623999999999</c:v>
                </c:pt>
                <c:pt idx="8723">
                  <c:v>1562.9962</c:v>
                </c:pt>
                <c:pt idx="8724">
                  <c:v>1547.2167999999999</c:v>
                </c:pt>
                <c:pt idx="8725">
                  <c:v>1493.2339999999999</c:v>
                </c:pt>
                <c:pt idx="8726">
                  <c:v>1421.5941</c:v>
                </c:pt>
                <c:pt idx="8727">
                  <c:v>1347.4032999999999</c:v>
                </c:pt>
                <c:pt idx="8728">
                  <c:v>1424.3923</c:v>
                </c:pt>
                <c:pt idx="8729">
                  <c:v>1401.5916</c:v>
                </c:pt>
                <c:pt idx="8730">
                  <c:v>1379.2261000000001</c:v>
                </c:pt>
                <c:pt idx="8731">
                  <c:v>1322.5957000000001</c:v>
                </c:pt>
                <c:pt idx="8732">
                  <c:v>1275.8081999999999</c:v>
                </c:pt>
                <c:pt idx="8733">
                  <c:v>1206.0975000000001</c:v>
                </c:pt>
                <c:pt idx="8734">
                  <c:v>1154.7746999999999</c:v>
                </c:pt>
                <c:pt idx="8735">
                  <c:v>1109.3906999999999</c:v>
                </c:pt>
                <c:pt idx="8736">
                  <c:v>1081.4788000000001</c:v>
                </c:pt>
                <c:pt idx="8737">
                  <c:v>1060.9445000000001</c:v>
                </c:pt>
                <c:pt idx="8738">
                  <c:v>1050.5631000000001</c:v>
                </c:pt>
                <c:pt idx="8739">
                  <c:v>1058.2659000000001</c:v>
                </c:pt>
                <c:pt idx="8740">
                  <c:v>1062.1287</c:v>
                </c:pt>
                <c:pt idx="8741">
                  <c:v>1180.8936000000001</c:v>
                </c:pt>
                <c:pt idx="8742">
                  <c:v>1212.8761</c:v>
                </c:pt>
                <c:pt idx="8743">
                  <c:v>1293.136</c:v>
                </c:pt>
                <c:pt idx="8744">
                  <c:v>1317.9054000000001</c:v>
                </c:pt>
                <c:pt idx="8745">
                  <c:v>1308.5469000000001</c:v>
                </c:pt>
                <c:pt idx="8746">
                  <c:v>1282.6410000000001</c:v>
                </c:pt>
                <c:pt idx="8747">
                  <c:v>1273.3143</c:v>
                </c:pt>
                <c:pt idx="8748">
                  <c:v>1257.7067</c:v>
                </c:pt>
                <c:pt idx="8749">
                  <c:v>1241.8101999999999</c:v>
                </c:pt>
                <c:pt idx="8750">
                  <c:v>1251.5967000000001</c:v>
                </c:pt>
                <c:pt idx="8751">
                  <c:v>1246.7230999999999</c:v>
                </c:pt>
                <c:pt idx="8752">
                  <c:v>1308.2421999999999</c:v>
                </c:pt>
                <c:pt idx="8753">
                  <c:v>1300.3353</c:v>
                </c:pt>
                <c:pt idx="8754">
                  <c:v>1295.6343999999999</c:v>
                </c:pt>
                <c:pt idx="8755">
                  <c:v>1267.5590999999999</c:v>
                </c:pt>
                <c:pt idx="8756">
                  <c:v>1237.5171</c:v>
                </c:pt>
                <c:pt idx="8757">
                  <c:v>1172.3705</c:v>
                </c:pt>
              </c:numCache>
            </c:numRef>
          </c:yVal>
          <c:smooth val="1"/>
          <c:extLst>
            <c:ext xmlns:c16="http://schemas.microsoft.com/office/drawing/2014/chart" uri="{C3380CC4-5D6E-409C-BE32-E72D297353CC}">
              <c16:uniqueId val="{00000001-CDDA-4CE0-9469-EB8E49F29C3B}"/>
            </c:ext>
          </c:extLst>
        </c:ser>
        <c:dLbls>
          <c:showLegendKey val="0"/>
          <c:showVal val="0"/>
          <c:showCatName val="0"/>
          <c:showSerName val="0"/>
          <c:showPercent val="0"/>
          <c:showBubbleSize val="0"/>
        </c:dLbls>
        <c:axId val="1061662783"/>
        <c:axId val="1061665663"/>
      </c:scatterChart>
      <c:valAx>
        <c:axId val="1061662783"/>
        <c:scaling>
          <c:orientation val="minMax"/>
          <c:max val="1577836800"/>
          <c:min val="12623940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Time (Epoch format)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5663"/>
        <c:crosses val="autoZero"/>
        <c:crossBetween val="midCat"/>
      </c:valAx>
      <c:valAx>
        <c:axId val="1061665663"/>
        <c:scaling>
          <c:orientation val="minMax"/>
          <c:max val="20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Power Consumption (MW)</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2783"/>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s-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v>Real Power Consumption</c:v>
          </c:tx>
          <c:spPr>
            <a:ln w="19050" cap="rnd">
              <a:solidFill>
                <a:schemeClr val="accent6"/>
              </a:solidFill>
              <a:round/>
            </a:ln>
            <a:effectLst/>
          </c:spPr>
          <c:marker>
            <c:symbol val="none"/>
          </c:marker>
          <c:xVal>
            <c:numRef>
              <c:f>final_dataset!$A$2:$A$87601</c:f>
              <c:numCache>
                <c:formatCode>General</c:formatCode>
                <c:ptCount val="87600"/>
                <c:pt idx="0">
                  <c:v>1262394000</c:v>
                </c:pt>
                <c:pt idx="1">
                  <c:v>1262397600</c:v>
                </c:pt>
                <c:pt idx="2">
                  <c:v>1262401200</c:v>
                </c:pt>
                <c:pt idx="3">
                  <c:v>1262404800</c:v>
                </c:pt>
                <c:pt idx="4">
                  <c:v>1262408400</c:v>
                </c:pt>
                <c:pt idx="5">
                  <c:v>1262412000</c:v>
                </c:pt>
                <c:pt idx="6">
                  <c:v>1262415600</c:v>
                </c:pt>
                <c:pt idx="7">
                  <c:v>1262419200</c:v>
                </c:pt>
                <c:pt idx="8">
                  <c:v>1262422800</c:v>
                </c:pt>
                <c:pt idx="9">
                  <c:v>1262426400</c:v>
                </c:pt>
                <c:pt idx="10">
                  <c:v>1262430000</c:v>
                </c:pt>
                <c:pt idx="11">
                  <c:v>1262433600</c:v>
                </c:pt>
                <c:pt idx="12">
                  <c:v>1262437200</c:v>
                </c:pt>
                <c:pt idx="13">
                  <c:v>1262440800</c:v>
                </c:pt>
                <c:pt idx="14">
                  <c:v>1262444400</c:v>
                </c:pt>
                <c:pt idx="15">
                  <c:v>1262448000</c:v>
                </c:pt>
                <c:pt idx="16">
                  <c:v>1262451600</c:v>
                </c:pt>
                <c:pt idx="17">
                  <c:v>1262455200</c:v>
                </c:pt>
                <c:pt idx="18">
                  <c:v>1262458800</c:v>
                </c:pt>
                <c:pt idx="19">
                  <c:v>1262462400</c:v>
                </c:pt>
                <c:pt idx="20">
                  <c:v>1262466000</c:v>
                </c:pt>
                <c:pt idx="21">
                  <c:v>1262469600</c:v>
                </c:pt>
                <c:pt idx="22">
                  <c:v>1262473200</c:v>
                </c:pt>
                <c:pt idx="23">
                  <c:v>1262476800</c:v>
                </c:pt>
                <c:pt idx="24">
                  <c:v>1262480400</c:v>
                </c:pt>
                <c:pt idx="25">
                  <c:v>1262484000</c:v>
                </c:pt>
                <c:pt idx="26">
                  <c:v>1262487600</c:v>
                </c:pt>
                <c:pt idx="27">
                  <c:v>1262491200</c:v>
                </c:pt>
                <c:pt idx="28">
                  <c:v>1262494800</c:v>
                </c:pt>
                <c:pt idx="29">
                  <c:v>1262498400</c:v>
                </c:pt>
                <c:pt idx="30">
                  <c:v>1262502000</c:v>
                </c:pt>
                <c:pt idx="31">
                  <c:v>1262505600</c:v>
                </c:pt>
                <c:pt idx="32">
                  <c:v>1262509200</c:v>
                </c:pt>
                <c:pt idx="33">
                  <c:v>1262512800</c:v>
                </c:pt>
                <c:pt idx="34">
                  <c:v>1262516400</c:v>
                </c:pt>
                <c:pt idx="35">
                  <c:v>1262520000</c:v>
                </c:pt>
                <c:pt idx="36">
                  <c:v>1262523600</c:v>
                </c:pt>
                <c:pt idx="37">
                  <c:v>1262527200</c:v>
                </c:pt>
                <c:pt idx="38">
                  <c:v>1262530800</c:v>
                </c:pt>
                <c:pt idx="39">
                  <c:v>1262534400</c:v>
                </c:pt>
                <c:pt idx="40">
                  <c:v>1262538000</c:v>
                </c:pt>
                <c:pt idx="41">
                  <c:v>1262541600</c:v>
                </c:pt>
                <c:pt idx="42">
                  <c:v>1262545200</c:v>
                </c:pt>
                <c:pt idx="43">
                  <c:v>1262548800</c:v>
                </c:pt>
                <c:pt idx="44">
                  <c:v>1262552400</c:v>
                </c:pt>
                <c:pt idx="45">
                  <c:v>1262556000</c:v>
                </c:pt>
                <c:pt idx="46">
                  <c:v>1262559600</c:v>
                </c:pt>
                <c:pt idx="47">
                  <c:v>1262563200</c:v>
                </c:pt>
                <c:pt idx="48">
                  <c:v>1262566800</c:v>
                </c:pt>
                <c:pt idx="49">
                  <c:v>1262570400</c:v>
                </c:pt>
                <c:pt idx="50">
                  <c:v>1262574000</c:v>
                </c:pt>
                <c:pt idx="51">
                  <c:v>1262577600</c:v>
                </c:pt>
                <c:pt idx="52">
                  <c:v>1262581200</c:v>
                </c:pt>
                <c:pt idx="53">
                  <c:v>1262584800</c:v>
                </c:pt>
                <c:pt idx="54">
                  <c:v>1262588400</c:v>
                </c:pt>
                <c:pt idx="55">
                  <c:v>1262592000</c:v>
                </c:pt>
                <c:pt idx="56">
                  <c:v>1262595600</c:v>
                </c:pt>
                <c:pt idx="57">
                  <c:v>1262599200</c:v>
                </c:pt>
                <c:pt idx="58">
                  <c:v>1262602800</c:v>
                </c:pt>
                <c:pt idx="59">
                  <c:v>1262606400</c:v>
                </c:pt>
                <c:pt idx="60">
                  <c:v>1262610000</c:v>
                </c:pt>
                <c:pt idx="61">
                  <c:v>1262613600</c:v>
                </c:pt>
                <c:pt idx="62">
                  <c:v>1262617200</c:v>
                </c:pt>
                <c:pt idx="63">
                  <c:v>1262620800</c:v>
                </c:pt>
                <c:pt idx="64">
                  <c:v>1262624400</c:v>
                </c:pt>
                <c:pt idx="65">
                  <c:v>1262628000</c:v>
                </c:pt>
                <c:pt idx="66">
                  <c:v>1262631600</c:v>
                </c:pt>
                <c:pt idx="67">
                  <c:v>1262635200</c:v>
                </c:pt>
                <c:pt idx="68">
                  <c:v>1262638800</c:v>
                </c:pt>
                <c:pt idx="69">
                  <c:v>1262642400</c:v>
                </c:pt>
                <c:pt idx="70">
                  <c:v>1262646000</c:v>
                </c:pt>
                <c:pt idx="71">
                  <c:v>1262649600</c:v>
                </c:pt>
                <c:pt idx="72">
                  <c:v>1262653200</c:v>
                </c:pt>
                <c:pt idx="73">
                  <c:v>1262656800</c:v>
                </c:pt>
                <c:pt idx="74">
                  <c:v>1262660400</c:v>
                </c:pt>
                <c:pt idx="75">
                  <c:v>1262664000</c:v>
                </c:pt>
                <c:pt idx="76">
                  <c:v>1262667600</c:v>
                </c:pt>
                <c:pt idx="77">
                  <c:v>1262671200</c:v>
                </c:pt>
                <c:pt idx="78">
                  <c:v>1262674800</c:v>
                </c:pt>
                <c:pt idx="79">
                  <c:v>1262678400</c:v>
                </c:pt>
                <c:pt idx="80">
                  <c:v>1262682000</c:v>
                </c:pt>
                <c:pt idx="81">
                  <c:v>1262685600</c:v>
                </c:pt>
                <c:pt idx="82">
                  <c:v>1262689200</c:v>
                </c:pt>
                <c:pt idx="83">
                  <c:v>1262692800</c:v>
                </c:pt>
                <c:pt idx="84">
                  <c:v>1262696400</c:v>
                </c:pt>
                <c:pt idx="85">
                  <c:v>1262700000</c:v>
                </c:pt>
                <c:pt idx="86">
                  <c:v>1262703600</c:v>
                </c:pt>
                <c:pt idx="87">
                  <c:v>1262707200</c:v>
                </c:pt>
                <c:pt idx="88">
                  <c:v>1262710800</c:v>
                </c:pt>
                <c:pt idx="89">
                  <c:v>1262714400</c:v>
                </c:pt>
                <c:pt idx="90">
                  <c:v>1262718000</c:v>
                </c:pt>
                <c:pt idx="91">
                  <c:v>1262721600</c:v>
                </c:pt>
                <c:pt idx="92">
                  <c:v>1262725200</c:v>
                </c:pt>
                <c:pt idx="93">
                  <c:v>1262728800</c:v>
                </c:pt>
                <c:pt idx="94">
                  <c:v>1262732400</c:v>
                </c:pt>
                <c:pt idx="95">
                  <c:v>1262736000</c:v>
                </c:pt>
                <c:pt idx="96">
                  <c:v>1262739600</c:v>
                </c:pt>
                <c:pt idx="97">
                  <c:v>1262743200</c:v>
                </c:pt>
                <c:pt idx="98">
                  <c:v>1262746800</c:v>
                </c:pt>
                <c:pt idx="99">
                  <c:v>1262750400</c:v>
                </c:pt>
                <c:pt idx="100">
                  <c:v>1262754000</c:v>
                </c:pt>
                <c:pt idx="101">
                  <c:v>1262757600</c:v>
                </c:pt>
                <c:pt idx="102">
                  <c:v>1262761200</c:v>
                </c:pt>
                <c:pt idx="103">
                  <c:v>1262764800</c:v>
                </c:pt>
                <c:pt idx="104">
                  <c:v>1262768400</c:v>
                </c:pt>
                <c:pt idx="105">
                  <c:v>1262772000</c:v>
                </c:pt>
                <c:pt idx="106">
                  <c:v>1262775600</c:v>
                </c:pt>
                <c:pt idx="107">
                  <c:v>1262779200</c:v>
                </c:pt>
                <c:pt idx="108">
                  <c:v>1262782800</c:v>
                </c:pt>
                <c:pt idx="109">
                  <c:v>1262786400</c:v>
                </c:pt>
                <c:pt idx="110">
                  <c:v>1262790000</c:v>
                </c:pt>
                <c:pt idx="111">
                  <c:v>1262793600</c:v>
                </c:pt>
                <c:pt idx="112">
                  <c:v>1262797200</c:v>
                </c:pt>
                <c:pt idx="113">
                  <c:v>1262800800</c:v>
                </c:pt>
                <c:pt idx="114">
                  <c:v>1262804400</c:v>
                </c:pt>
                <c:pt idx="115">
                  <c:v>1262808000</c:v>
                </c:pt>
                <c:pt idx="116">
                  <c:v>1262811600</c:v>
                </c:pt>
                <c:pt idx="117">
                  <c:v>1262815200</c:v>
                </c:pt>
                <c:pt idx="118">
                  <c:v>1262818800</c:v>
                </c:pt>
                <c:pt idx="119">
                  <c:v>1262822400</c:v>
                </c:pt>
                <c:pt idx="120">
                  <c:v>1262826000</c:v>
                </c:pt>
                <c:pt idx="121">
                  <c:v>1262829600</c:v>
                </c:pt>
                <c:pt idx="122">
                  <c:v>1262833200</c:v>
                </c:pt>
                <c:pt idx="123">
                  <c:v>1262836800</c:v>
                </c:pt>
                <c:pt idx="124">
                  <c:v>1262840400</c:v>
                </c:pt>
                <c:pt idx="125">
                  <c:v>1262844000</c:v>
                </c:pt>
                <c:pt idx="126">
                  <c:v>1262847600</c:v>
                </c:pt>
                <c:pt idx="127">
                  <c:v>1262851200</c:v>
                </c:pt>
                <c:pt idx="128">
                  <c:v>1262854800</c:v>
                </c:pt>
                <c:pt idx="129">
                  <c:v>1262858400</c:v>
                </c:pt>
                <c:pt idx="130">
                  <c:v>1262862000</c:v>
                </c:pt>
                <c:pt idx="131">
                  <c:v>1262865600</c:v>
                </c:pt>
                <c:pt idx="132">
                  <c:v>1262869200</c:v>
                </c:pt>
                <c:pt idx="133">
                  <c:v>1262872800</c:v>
                </c:pt>
                <c:pt idx="134">
                  <c:v>1262876400</c:v>
                </c:pt>
                <c:pt idx="135">
                  <c:v>1262880000</c:v>
                </c:pt>
                <c:pt idx="136">
                  <c:v>1262883600</c:v>
                </c:pt>
                <c:pt idx="137">
                  <c:v>1262887200</c:v>
                </c:pt>
                <c:pt idx="138">
                  <c:v>1262890800</c:v>
                </c:pt>
                <c:pt idx="139">
                  <c:v>1262894400</c:v>
                </c:pt>
                <c:pt idx="140">
                  <c:v>1262898000</c:v>
                </c:pt>
                <c:pt idx="141">
                  <c:v>1262901600</c:v>
                </c:pt>
                <c:pt idx="142">
                  <c:v>1262905200</c:v>
                </c:pt>
                <c:pt idx="143">
                  <c:v>1262908800</c:v>
                </c:pt>
                <c:pt idx="144">
                  <c:v>1262912400</c:v>
                </c:pt>
                <c:pt idx="145">
                  <c:v>1262916000</c:v>
                </c:pt>
                <c:pt idx="146">
                  <c:v>1262919600</c:v>
                </c:pt>
                <c:pt idx="147">
                  <c:v>1262923200</c:v>
                </c:pt>
                <c:pt idx="148">
                  <c:v>1262926800</c:v>
                </c:pt>
                <c:pt idx="149">
                  <c:v>1262930400</c:v>
                </c:pt>
                <c:pt idx="150">
                  <c:v>1262934000</c:v>
                </c:pt>
                <c:pt idx="151">
                  <c:v>1262937600</c:v>
                </c:pt>
                <c:pt idx="152">
                  <c:v>1262941200</c:v>
                </c:pt>
                <c:pt idx="153">
                  <c:v>1262944800</c:v>
                </c:pt>
                <c:pt idx="154">
                  <c:v>1262948400</c:v>
                </c:pt>
                <c:pt idx="155">
                  <c:v>1262952000</c:v>
                </c:pt>
                <c:pt idx="156">
                  <c:v>1262955600</c:v>
                </c:pt>
                <c:pt idx="157">
                  <c:v>1262959200</c:v>
                </c:pt>
                <c:pt idx="158">
                  <c:v>1262962800</c:v>
                </c:pt>
                <c:pt idx="159">
                  <c:v>1262966400</c:v>
                </c:pt>
                <c:pt idx="160">
                  <c:v>1262970000</c:v>
                </c:pt>
                <c:pt idx="161">
                  <c:v>1262973600</c:v>
                </c:pt>
                <c:pt idx="162">
                  <c:v>1262977200</c:v>
                </c:pt>
                <c:pt idx="163">
                  <c:v>1262980800</c:v>
                </c:pt>
                <c:pt idx="164">
                  <c:v>1262984400</c:v>
                </c:pt>
                <c:pt idx="165">
                  <c:v>1262988000</c:v>
                </c:pt>
                <c:pt idx="166">
                  <c:v>1262991600</c:v>
                </c:pt>
                <c:pt idx="167">
                  <c:v>1262995200</c:v>
                </c:pt>
                <c:pt idx="168">
                  <c:v>1262998800</c:v>
                </c:pt>
                <c:pt idx="169">
                  <c:v>1263002400</c:v>
                </c:pt>
                <c:pt idx="170">
                  <c:v>1263006000</c:v>
                </c:pt>
                <c:pt idx="171">
                  <c:v>1263009600</c:v>
                </c:pt>
                <c:pt idx="172">
                  <c:v>1263013200</c:v>
                </c:pt>
                <c:pt idx="173">
                  <c:v>1263016800</c:v>
                </c:pt>
                <c:pt idx="174">
                  <c:v>1263020400</c:v>
                </c:pt>
                <c:pt idx="175">
                  <c:v>1263024000</c:v>
                </c:pt>
                <c:pt idx="176">
                  <c:v>1263027600</c:v>
                </c:pt>
                <c:pt idx="177">
                  <c:v>1263031200</c:v>
                </c:pt>
                <c:pt idx="178">
                  <c:v>1263034800</c:v>
                </c:pt>
                <c:pt idx="179">
                  <c:v>1263038400</c:v>
                </c:pt>
                <c:pt idx="180">
                  <c:v>1263042000</c:v>
                </c:pt>
                <c:pt idx="181">
                  <c:v>1263045600</c:v>
                </c:pt>
                <c:pt idx="182">
                  <c:v>1263049200</c:v>
                </c:pt>
                <c:pt idx="183">
                  <c:v>1263052800</c:v>
                </c:pt>
                <c:pt idx="184">
                  <c:v>1263056400</c:v>
                </c:pt>
                <c:pt idx="185">
                  <c:v>1263060000</c:v>
                </c:pt>
                <c:pt idx="186">
                  <c:v>1263063600</c:v>
                </c:pt>
                <c:pt idx="187">
                  <c:v>1263067200</c:v>
                </c:pt>
                <c:pt idx="188">
                  <c:v>1263070800</c:v>
                </c:pt>
                <c:pt idx="189">
                  <c:v>1263074400</c:v>
                </c:pt>
                <c:pt idx="190">
                  <c:v>1263078000</c:v>
                </c:pt>
                <c:pt idx="191">
                  <c:v>1263081600</c:v>
                </c:pt>
                <c:pt idx="192">
                  <c:v>1263085200</c:v>
                </c:pt>
                <c:pt idx="193">
                  <c:v>1263088800</c:v>
                </c:pt>
                <c:pt idx="194">
                  <c:v>1263092400</c:v>
                </c:pt>
                <c:pt idx="195">
                  <c:v>1263096000</c:v>
                </c:pt>
                <c:pt idx="196">
                  <c:v>1263099600</c:v>
                </c:pt>
                <c:pt idx="197">
                  <c:v>1263103200</c:v>
                </c:pt>
                <c:pt idx="198">
                  <c:v>1263106800</c:v>
                </c:pt>
                <c:pt idx="199">
                  <c:v>1263110400</c:v>
                </c:pt>
                <c:pt idx="200">
                  <c:v>1263114000</c:v>
                </c:pt>
                <c:pt idx="201">
                  <c:v>1263117600</c:v>
                </c:pt>
                <c:pt idx="202">
                  <c:v>1263121200</c:v>
                </c:pt>
                <c:pt idx="203">
                  <c:v>1263124800</c:v>
                </c:pt>
                <c:pt idx="204">
                  <c:v>1263128400</c:v>
                </c:pt>
                <c:pt idx="205">
                  <c:v>1263132000</c:v>
                </c:pt>
                <c:pt idx="206">
                  <c:v>1263135600</c:v>
                </c:pt>
                <c:pt idx="207">
                  <c:v>1263139200</c:v>
                </c:pt>
                <c:pt idx="208">
                  <c:v>1263142800</c:v>
                </c:pt>
                <c:pt idx="209">
                  <c:v>1263146400</c:v>
                </c:pt>
                <c:pt idx="210">
                  <c:v>1263150000</c:v>
                </c:pt>
                <c:pt idx="211">
                  <c:v>1263153600</c:v>
                </c:pt>
                <c:pt idx="212">
                  <c:v>1263157200</c:v>
                </c:pt>
                <c:pt idx="213">
                  <c:v>1263160800</c:v>
                </c:pt>
                <c:pt idx="214">
                  <c:v>1263164400</c:v>
                </c:pt>
                <c:pt idx="215">
                  <c:v>1263168000</c:v>
                </c:pt>
                <c:pt idx="216">
                  <c:v>1263171600</c:v>
                </c:pt>
                <c:pt idx="217">
                  <c:v>1263175200</c:v>
                </c:pt>
                <c:pt idx="218">
                  <c:v>1263178800</c:v>
                </c:pt>
                <c:pt idx="219">
                  <c:v>1263182400</c:v>
                </c:pt>
                <c:pt idx="220">
                  <c:v>1263186000</c:v>
                </c:pt>
                <c:pt idx="221">
                  <c:v>1263189600</c:v>
                </c:pt>
                <c:pt idx="222">
                  <c:v>1263193200</c:v>
                </c:pt>
                <c:pt idx="223">
                  <c:v>1263196800</c:v>
                </c:pt>
                <c:pt idx="224">
                  <c:v>1263200400</c:v>
                </c:pt>
                <c:pt idx="225">
                  <c:v>1263204000</c:v>
                </c:pt>
                <c:pt idx="226">
                  <c:v>1263207600</c:v>
                </c:pt>
                <c:pt idx="227">
                  <c:v>1263211200</c:v>
                </c:pt>
                <c:pt idx="228">
                  <c:v>1263214800</c:v>
                </c:pt>
                <c:pt idx="229">
                  <c:v>1263218400</c:v>
                </c:pt>
                <c:pt idx="230">
                  <c:v>1263222000</c:v>
                </c:pt>
                <c:pt idx="231">
                  <c:v>1263225600</c:v>
                </c:pt>
                <c:pt idx="232">
                  <c:v>1263229200</c:v>
                </c:pt>
                <c:pt idx="233">
                  <c:v>1263232800</c:v>
                </c:pt>
                <c:pt idx="234">
                  <c:v>1263236400</c:v>
                </c:pt>
                <c:pt idx="235">
                  <c:v>1263240000</c:v>
                </c:pt>
                <c:pt idx="236">
                  <c:v>1263243600</c:v>
                </c:pt>
                <c:pt idx="237">
                  <c:v>1263247200</c:v>
                </c:pt>
                <c:pt idx="238">
                  <c:v>1263250800</c:v>
                </c:pt>
                <c:pt idx="239">
                  <c:v>1263254400</c:v>
                </c:pt>
                <c:pt idx="240">
                  <c:v>1263258000</c:v>
                </c:pt>
                <c:pt idx="241">
                  <c:v>1263261600</c:v>
                </c:pt>
                <c:pt idx="242">
                  <c:v>1263265200</c:v>
                </c:pt>
                <c:pt idx="243">
                  <c:v>1263268800</c:v>
                </c:pt>
                <c:pt idx="244">
                  <c:v>1263272400</c:v>
                </c:pt>
                <c:pt idx="245">
                  <c:v>1263276000</c:v>
                </c:pt>
                <c:pt idx="246">
                  <c:v>1263279600</c:v>
                </c:pt>
                <c:pt idx="247">
                  <c:v>1263283200</c:v>
                </c:pt>
                <c:pt idx="248">
                  <c:v>1263286800</c:v>
                </c:pt>
                <c:pt idx="249">
                  <c:v>1263290400</c:v>
                </c:pt>
                <c:pt idx="250">
                  <c:v>1263294000</c:v>
                </c:pt>
                <c:pt idx="251">
                  <c:v>1263297600</c:v>
                </c:pt>
                <c:pt idx="252">
                  <c:v>1263301200</c:v>
                </c:pt>
                <c:pt idx="253">
                  <c:v>1263304800</c:v>
                </c:pt>
                <c:pt idx="254">
                  <c:v>1263308400</c:v>
                </c:pt>
                <c:pt idx="255">
                  <c:v>1263312000</c:v>
                </c:pt>
                <c:pt idx="256">
                  <c:v>1263315600</c:v>
                </c:pt>
                <c:pt idx="257">
                  <c:v>1263319200</c:v>
                </c:pt>
                <c:pt idx="258">
                  <c:v>1263322800</c:v>
                </c:pt>
                <c:pt idx="259">
                  <c:v>1263326400</c:v>
                </c:pt>
                <c:pt idx="260">
                  <c:v>1263330000</c:v>
                </c:pt>
                <c:pt idx="261">
                  <c:v>1263333600</c:v>
                </c:pt>
                <c:pt idx="262">
                  <c:v>1263337200</c:v>
                </c:pt>
                <c:pt idx="263">
                  <c:v>1263340800</c:v>
                </c:pt>
                <c:pt idx="264">
                  <c:v>1263344400</c:v>
                </c:pt>
                <c:pt idx="265">
                  <c:v>1263348000</c:v>
                </c:pt>
                <c:pt idx="266">
                  <c:v>1263351600</c:v>
                </c:pt>
                <c:pt idx="267">
                  <c:v>1263355200</c:v>
                </c:pt>
                <c:pt idx="268">
                  <c:v>1263358800</c:v>
                </c:pt>
                <c:pt idx="269">
                  <c:v>1263362400</c:v>
                </c:pt>
                <c:pt idx="270">
                  <c:v>1263366000</c:v>
                </c:pt>
                <c:pt idx="271">
                  <c:v>1263369600</c:v>
                </c:pt>
                <c:pt idx="272">
                  <c:v>1263373200</c:v>
                </c:pt>
                <c:pt idx="273">
                  <c:v>1263376800</c:v>
                </c:pt>
                <c:pt idx="274">
                  <c:v>1263380400</c:v>
                </c:pt>
                <c:pt idx="275">
                  <c:v>1263384000</c:v>
                </c:pt>
                <c:pt idx="276">
                  <c:v>1263387600</c:v>
                </c:pt>
                <c:pt idx="277">
                  <c:v>1263391200</c:v>
                </c:pt>
                <c:pt idx="278">
                  <c:v>1263394800</c:v>
                </c:pt>
                <c:pt idx="279">
                  <c:v>1263398400</c:v>
                </c:pt>
                <c:pt idx="280">
                  <c:v>1263402000</c:v>
                </c:pt>
                <c:pt idx="281">
                  <c:v>1263405600</c:v>
                </c:pt>
                <c:pt idx="282">
                  <c:v>1263409200</c:v>
                </c:pt>
                <c:pt idx="283">
                  <c:v>1263412800</c:v>
                </c:pt>
                <c:pt idx="284">
                  <c:v>1263416400</c:v>
                </c:pt>
                <c:pt idx="285">
                  <c:v>1263420000</c:v>
                </c:pt>
                <c:pt idx="286">
                  <c:v>1263423600</c:v>
                </c:pt>
                <c:pt idx="287">
                  <c:v>1263427200</c:v>
                </c:pt>
                <c:pt idx="288">
                  <c:v>1263430800</c:v>
                </c:pt>
                <c:pt idx="289">
                  <c:v>1263434400</c:v>
                </c:pt>
                <c:pt idx="290">
                  <c:v>1263438000</c:v>
                </c:pt>
                <c:pt idx="291">
                  <c:v>1263441600</c:v>
                </c:pt>
                <c:pt idx="292">
                  <c:v>1263445200</c:v>
                </c:pt>
                <c:pt idx="293">
                  <c:v>1263448800</c:v>
                </c:pt>
                <c:pt idx="294">
                  <c:v>1263452400</c:v>
                </c:pt>
                <c:pt idx="295">
                  <c:v>1263456000</c:v>
                </c:pt>
                <c:pt idx="296">
                  <c:v>1263459600</c:v>
                </c:pt>
                <c:pt idx="297">
                  <c:v>1263463200</c:v>
                </c:pt>
                <c:pt idx="298">
                  <c:v>1263466800</c:v>
                </c:pt>
                <c:pt idx="299">
                  <c:v>1263470400</c:v>
                </c:pt>
                <c:pt idx="300">
                  <c:v>1263474000</c:v>
                </c:pt>
                <c:pt idx="301">
                  <c:v>1263477600</c:v>
                </c:pt>
                <c:pt idx="302">
                  <c:v>1263481200</c:v>
                </c:pt>
                <c:pt idx="303">
                  <c:v>1263484800</c:v>
                </c:pt>
                <c:pt idx="304">
                  <c:v>1263488400</c:v>
                </c:pt>
                <c:pt idx="305">
                  <c:v>1263492000</c:v>
                </c:pt>
                <c:pt idx="306">
                  <c:v>1263495600</c:v>
                </c:pt>
                <c:pt idx="307">
                  <c:v>1263499200</c:v>
                </c:pt>
                <c:pt idx="308">
                  <c:v>1263502800</c:v>
                </c:pt>
                <c:pt idx="309">
                  <c:v>1263506400</c:v>
                </c:pt>
                <c:pt idx="310">
                  <c:v>1263510000</c:v>
                </c:pt>
                <c:pt idx="311">
                  <c:v>1263513600</c:v>
                </c:pt>
                <c:pt idx="312">
                  <c:v>1263517200</c:v>
                </c:pt>
                <c:pt idx="313">
                  <c:v>1263520800</c:v>
                </c:pt>
                <c:pt idx="314">
                  <c:v>1263524400</c:v>
                </c:pt>
                <c:pt idx="315">
                  <c:v>1263528000</c:v>
                </c:pt>
                <c:pt idx="316">
                  <c:v>1263531600</c:v>
                </c:pt>
                <c:pt idx="317">
                  <c:v>1263535200</c:v>
                </c:pt>
                <c:pt idx="318">
                  <c:v>1263538800</c:v>
                </c:pt>
                <c:pt idx="319">
                  <c:v>1263542400</c:v>
                </c:pt>
                <c:pt idx="320">
                  <c:v>1263546000</c:v>
                </c:pt>
                <c:pt idx="321">
                  <c:v>1263549600</c:v>
                </c:pt>
                <c:pt idx="322">
                  <c:v>1263553200</c:v>
                </c:pt>
                <c:pt idx="323">
                  <c:v>1263556800</c:v>
                </c:pt>
                <c:pt idx="324">
                  <c:v>1263560400</c:v>
                </c:pt>
                <c:pt idx="325">
                  <c:v>1263564000</c:v>
                </c:pt>
                <c:pt idx="326">
                  <c:v>1263567600</c:v>
                </c:pt>
                <c:pt idx="327">
                  <c:v>1263571200</c:v>
                </c:pt>
                <c:pt idx="328">
                  <c:v>1263574800</c:v>
                </c:pt>
                <c:pt idx="329">
                  <c:v>1263578400</c:v>
                </c:pt>
                <c:pt idx="330">
                  <c:v>1263582000</c:v>
                </c:pt>
                <c:pt idx="331">
                  <c:v>1263585600</c:v>
                </c:pt>
                <c:pt idx="332">
                  <c:v>1263589200</c:v>
                </c:pt>
                <c:pt idx="333">
                  <c:v>1263592800</c:v>
                </c:pt>
                <c:pt idx="334">
                  <c:v>1263596400</c:v>
                </c:pt>
                <c:pt idx="335">
                  <c:v>1263600000</c:v>
                </c:pt>
                <c:pt idx="336">
                  <c:v>1263603600</c:v>
                </c:pt>
                <c:pt idx="337">
                  <c:v>1263607200</c:v>
                </c:pt>
                <c:pt idx="338">
                  <c:v>1263610800</c:v>
                </c:pt>
                <c:pt idx="339">
                  <c:v>1263614400</c:v>
                </c:pt>
                <c:pt idx="340">
                  <c:v>1263618000</c:v>
                </c:pt>
                <c:pt idx="341">
                  <c:v>1263621600</c:v>
                </c:pt>
                <c:pt idx="342">
                  <c:v>1263625200</c:v>
                </c:pt>
                <c:pt idx="343">
                  <c:v>1263628800</c:v>
                </c:pt>
                <c:pt idx="344">
                  <c:v>1263632400</c:v>
                </c:pt>
                <c:pt idx="345">
                  <c:v>1263636000</c:v>
                </c:pt>
                <c:pt idx="346">
                  <c:v>1263639600</c:v>
                </c:pt>
                <c:pt idx="347">
                  <c:v>1263643200</c:v>
                </c:pt>
                <c:pt idx="348">
                  <c:v>1263646800</c:v>
                </c:pt>
                <c:pt idx="349">
                  <c:v>1263650400</c:v>
                </c:pt>
                <c:pt idx="350">
                  <c:v>1263654000</c:v>
                </c:pt>
                <c:pt idx="351">
                  <c:v>1263657600</c:v>
                </c:pt>
                <c:pt idx="352">
                  <c:v>1263661200</c:v>
                </c:pt>
                <c:pt idx="353">
                  <c:v>1263664800</c:v>
                </c:pt>
                <c:pt idx="354">
                  <c:v>1263668400</c:v>
                </c:pt>
                <c:pt idx="355">
                  <c:v>1263672000</c:v>
                </c:pt>
                <c:pt idx="356">
                  <c:v>1263675600</c:v>
                </c:pt>
                <c:pt idx="357">
                  <c:v>1263679200</c:v>
                </c:pt>
                <c:pt idx="358">
                  <c:v>1263682800</c:v>
                </c:pt>
                <c:pt idx="359">
                  <c:v>1263686400</c:v>
                </c:pt>
                <c:pt idx="360">
                  <c:v>1263690000</c:v>
                </c:pt>
                <c:pt idx="361">
                  <c:v>1263693600</c:v>
                </c:pt>
                <c:pt idx="362">
                  <c:v>1263697200</c:v>
                </c:pt>
                <c:pt idx="363">
                  <c:v>1263700800</c:v>
                </c:pt>
                <c:pt idx="364">
                  <c:v>1263704400</c:v>
                </c:pt>
                <c:pt idx="365">
                  <c:v>1263708000</c:v>
                </c:pt>
                <c:pt idx="366">
                  <c:v>1263711600</c:v>
                </c:pt>
                <c:pt idx="367">
                  <c:v>1263715200</c:v>
                </c:pt>
                <c:pt idx="368">
                  <c:v>1263718800</c:v>
                </c:pt>
                <c:pt idx="369">
                  <c:v>1263722400</c:v>
                </c:pt>
                <c:pt idx="370">
                  <c:v>1263726000</c:v>
                </c:pt>
                <c:pt idx="371">
                  <c:v>1263729600</c:v>
                </c:pt>
                <c:pt idx="372">
                  <c:v>1263733200</c:v>
                </c:pt>
                <c:pt idx="373">
                  <c:v>1263736800</c:v>
                </c:pt>
                <c:pt idx="374">
                  <c:v>1263740400</c:v>
                </c:pt>
                <c:pt idx="375">
                  <c:v>1263744000</c:v>
                </c:pt>
                <c:pt idx="376">
                  <c:v>1263747600</c:v>
                </c:pt>
                <c:pt idx="377">
                  <c:v>1263751200</c:v>
                </c:pt>
                <c:pt idx="378">
                  <c:v>1263754800</c:v>
                </c:pt>
                <c:pt idx="379">
                  <c:v>1263758400</c:v>
                </c:pt>
                <c:pt idx="380">
                  <c:v>1263762000</c:v>
                </c:pt>
                <c:pt idx="381">
                  <c:v>1263765600</c:v>
                </c:pt>
                <c:pt idx="382">
                  <c:v>1263769200</c:v>
                </c:pt>
                <c:pt idx="383">
                  <c:v>1263772800</c:v>
                </c:pt>
                <c:pt idx="384">
                  <c:v>1263776400</c:v>
                </c:pt>
                <c:pt idx="385">
                  <c:v>1263780000</c:v>
                </c:pt>
                <c:pt idx="386">
                  <c:v>1263783600</c:v>
                </c:pt>
                <c:pt idx="387">
                  <c:v>1263787200</c:v>
                </c:pt>
                <c:pt idx="388">
                  <c:v>1263790800</c:v>
                </c:pt>
                <c:pt idx="389">
                  <c:v>1263794400</c:v>
                </c:pt>
                <c:pt idx="390">
                  <c:v>1263798000</c:v>
                </c:pt>
                <c:pt idx="391">
                  <c:v>1263801600</c:v>
                </c:pt>
                <c:pt idx="392">
                  <c:v>1263805200</c:v>
                </c:pt>
                <c:pt idx="393">
                  <c:v>1263808800</c:v>
                </c:pt>
                <c:pt idx="394">
                  <c:v>1263812400</c:v>
                </c:pt>
                <c:pt idx="395">
                  <c:v>1263816000</c:v>
                </c:pt>
                <c:pt idx="396">
                  <c:v>1263819600</c:v>
                </c:pt>
                <c:pt idx="397">
                  <c:v>1263823200</c:v>
                </c:pt>
                <c:pt idx="398">
                  <c:v>1263826800</c:v>
                </c:pt>
                <c:pt idx="399">
                  <c:v>1263830400</c:v>
                </c:pt>
                <c:pt idx="400">
                  <c:v>1263834000</c:v>
                </c:pt>
                <c:pt idx="401">
                  <c:v>1263837600</c:v>
                </c:pt>
                <c:pt idx="402">
                  <c:v>1263841200</c:v>
                </c:pt>
                <c:pt idx="403">
                  <c:v>1263844800</c:v>
                </c:pt>
                <c:pt idx="404">
                  <c:v>1263848400</c:v>
                </c:pt>
                <c:pt idx="405">
                  <c:v>1263852000</c:v>
                </c:pt>
                <c:pt idx="406">
                  <c:v>1263855600</c:v>
                </c:pt>
                <c:pt idx="407">
                  <c:v>1263859200</c:v>
                </c:pt>
                <c:pt idx="408">
                  <c:v>1263862800</c:v>
                </c:pt>
                <c:pt idx="409">
                  <c:v>1263866400</c:v>
                </c:pt>
                <c:pt idx="410">
                  <c:v>1263870000</c:v>
                </c:pt>
                <c:pt idx="411">
                  <c:v>1263873600</c:v>
                </c:pt>
                <c:pt idx="412">
                  <c:v>1263877200</c:v>
                </c:pt>
                <c:pt idx="413">
                  <c:v>1263880800</c:v>
                </c:pt>
                <c:pt idx="414">
                  <c:v>1263884400</c:v>
                </c:pt>
                <c:pt idx="415">
                  <c:v>1263888000</c:v>
                </c:pt>
                <c:pt idx="416">
                  <c:v>1263891600</c:v>
                </c:pt>
                <c:pt idx="417">
                  <c:v>1263895200</c:v>
                </c:pt>
                <c:pt idx="418">
                  <c:v>1263898800</c:v>
                </c:pt>
                <c:pt idx="419">
                  <c:v>1263902400</c:v>
                </c:pt>
                <c:pt idx="420">
                  <c:v>1263906000</c:v>
                </c:pt>
                <c:pt idx="421">
                  <c:v>1263909600</c:v>
                </c:pt>
                <c:pt idx="422">
                  <c:v>1263913200</c:v>
                </c:pt>
                <c:pt idx="423">
                  <c:v>1263916800</c:v>
                </c:pt>
                <c:pt idx="424">
                  <c:v>1263920400</c:v>
                </c:pt>
                <c:pt idx="425">
                  <c:v>1263924000</c:v>
                </c:pt>
                <c:pt idx="426">
                  <c:v>1263927600</c:v>
                </c:pt>
                <c:pt idx="427">
                  <c:v>1263931200</c:v>
                </c:pt>
                <c:pt idx="428">
                  <c:v>1263934800</c:v>
                </c:pt>
                <c:pt idx="429">
                  <c:v>1263938400</c:v>
                </c:pt>
                <c:pt idx="430">
                  <c:v>1263942000</c:v>
                </c:pt>
                <c:pt idx="431">
                  <c:v>1263945600</c:v>
                </c:pt>
                <c:pt idx="432">
                  <c:v>1263949200</c:v>
                </c:pt>
                <c:pt idx="433">
                  <c:v>1263952800</c:v>
                </c:pt>
                <c:pt idx="434">
                  <c:v>1263956400</c:v>
                </c:pt>
                <c:pt idx="435">
                  <c:v>1263960000</c:v>
                </c:pt>
                <c:pt idx="436">
                  <c:v>1263963600</c:v>
                </c:pt>
                <c:pt idx="437">
                  <c:v>1263967200</c:v>
                </c:pt>
                <c:pt idx="438">
                  <c:v>1263970800</c:v>
                </c:pt>
                <c:pt idx="439">
                  <c:v>1263974400</c:v>
                </c:pt>
                <c:pt idx="440">
                  <c:v>1263978000</c:v>
                </c:pt>
                <c:pt idx="441">
                  <c:v>1263981600</c:v>
                </c:pt>
                <c:pt idx="442">
                  <c:v>1263985200</c:v>
                </c:pt>
                <c:pt idx="443">
                  <c:v>1263988800</c:v>
                </c:pt>
                <c:pt idx="444">
                  <c:v>1263992400</c:v>
                </c:pt>
                <c:pt idx="445">
                  <c:v>1263996000</c:v>
                </c:pt>
                <c:pt idx="446">
                  <c:v>1263999600</c:v>
                </c:pt>
                <c:pt idx="447">
                  <c:v>1264003200</c:v>
                </c:pt>
                <c:pt idx="448">
                  <c:v>1264006800</c:v>
                </c:pt>
                <c:pt idx="449">
                  <c:v>1264010400</c:v>
                </c:pt>
                <c:pt idx="450">
                  <c:v>1264014000</c:v>
                </c:pt>
                <c:pt idx="451">
                  <c:v>1264017600</c:v>
                </c:pt>
                <c:pt idx="452">
                  <c:v>1264021200</c:v>
                </c:pt>
                <c:pt idx="453">
                  <c:v>1264024800</c:v>
                </c:pt>
                <c:pt idx="454">
                  <c:v>1264028400</c:v>
                </c:pt>
                <c:pt idx="455">
                  <c:v>1264032000</c:v>
                </c:pt>
                <c:pt idx="456">
                  <c:v>1264035600</c:v>
                </c:pt>
                <c:pt idx="457">
                  <c:v>1264039200</c:v>
                </c:pt>
                <c:pt idx="458">
                  <c:v>1264042800</c:v>
                </c:pt>
                <c:pt idx="459">
                  <c:v>1264046400</c:v>
                </c:pt>
                <c:pt idx="460">
                  <c:v>1264050000</c:v>
                </c:pt>
                <c:pt idx="461">
                  <c:v>1264053600</c:v>
                </c:pt>
                <c:pt idx="462">
                  <c:v>1264057200</c:v>
                </c:pt>
                <c:pt idx="463">
                  <c:v>1264060800</c:v>
                </c:pt>
                <c:pt idx="464">
                  <c:v>1264064400</c:v>
                </c:pt>
                <c:pt idx="465">
                  <c:v>1264068000</c:v>
                </c:pt>
                <c:pt idx="466">
                  <c:v>1264071600</c:v>
                </c:pt>
                <c:pt idx="467">
                  <c:v>1264075200</c:v>
                </c:pt>
                <c:pt idx="468">
                  <c:v>1264078800</c:v>
                </c:pt>
                <c:pt idx="469">
                  <c:v>1264082400</c:v>
                </c:pt>
                <c:pt idx="470">
                  <c:v>1264086000</c:v>
                </c:pt>
                <c:pt idx="471">
                  <c:v>1264089600</c:v>
                </c:pt>
                <c:pt idx="472">
                  <c:v>1264093200</c:v>
                </c:pt>
                <c:pt idx="473">
                  <c:v>1264096800</c:v>
                </c:pt>
                <c:pt idx="474">
                  <c:v>1264100400</c:v>
                </c:pt>
                <c:pt idx="475">
                  <c:v>1264104000</c:v>
                </c:pt>
                <c:pt idx="476">
                  <c:v>1264107600</c:v>
                </c:pt>
                <c:pt idx="477">
                  <c:v>1264111200</c:v>
                </c:pt>
                <c:pt idx="478">
                  <c:v>1264114800</c:v>
                </c:pt>
                <c:pt idx="479">
                  <c:v>1264118400</c:v>
                </c:pt>
                <c:pt idx="480">
                  <c:v>1264122000</c:v>
                </c:pt>
                <c:pt idx="481">
                  <c:v>1264125600</c:v>
                </c:pt>
                <c:pt idx="482">
                  <c:v>1264129200</c:v>
                </c:pt>
                <c:pt idx="483">
                  <c:v>1264132800</c:v>
                </c:pt>
                <c:pt idx="484">
                  <c:v>1264136400</c:v>
                </c:pt>
                <c:pt idx="485">
                  <c:v>1264140000</c:v>
                </c:pt>
                <c:pt idx="486">
                  <c:v>1264143600</c:v>
                </c:pt>
                <c:pt idx="487">
                  <c:v>1264147200</c:v>
                </c:pt>
                <c:pt idx="488">
                  <c:v>1264150800</c:v>
                </c:pt>
                <c:pt idx="489">
                  <c:v>1264154400</c:v>
                </c:pt>
                <c:pt idx="490">
                  <c:v>1264158000</c:v>
                </c:pt>
                <c:pt idx="491">
                  <c:v>1264161600</c:v>
                </c:pt>
                <c:pt idx="492">
                  <c:v>1264165200</c:v>
                </c:pt>
                <c:pt idx="493">
                  <c:v>1264168800</c:v>
                </c:pt>
                <c:pt idx="494">
                  <c:v>1264172400</c:v>
                </c:pt>
                <c:pt idx="495">
                  <c:v>1264176000</c:v>
                </c:pt>
                <c:pt idx="496">
                  <c:v>1264179600</c:v>
                </c:pt>
                <c:pt idx="497">
                  <c:v>1264183200</c:v>
                </c:pt>
                <c:pt idx="498">
                  <c:v>1264186800</c:v>
                </c:pt>
                <c:pt idx="499">
                  <c:v>1264190400</c:v>
                </c:pt>
                <c:pt idx="500">
                  <c:v>1264194000</c:v>
                </c:pt>
                <c:pt idx="501">
                  <c:v>1264197600</c:v>
                </c:pt>
                <c:pt idx="502">
                  <c:v>1264201200</c:v>
                </c:pt>
                <c:pt idx="503">
                  <c:v>1264204800</c:v>
                </c:pt>
                <c:pt idx="504">
                  <c:v>1264208400</c:v>
                </c:pt>
                <c:pt idx="505">
                  <c:v>1264212000</c:v>
                </c:pt>
                <c:pt idx="506">
                  <c:v>1264215600</c:v>
                </c:pt>
                <c:pt idx="507">
                  <c:v>1264219200</c:v>
                </c:pt>
                <c:pt idx="508">
                  <c:v>1264222800</c:v>
                </c:pt>
                <c:pt idx="509">
                  <c:v>1264226400</c:v>
                </c:pt>
                <c:pt idx="510">
                  <c:v>1264230000</c:v>
                </c:pt>
                <c:pt idx="511">
                  <c:v>1264233600</c:v>
                </c:pt>
                <c:pt idx="512">
                  <c:v>1264237200</c:v>
                </c:pt>
                <c:pt idx="513">
                  <c:v>1264240800</c:v>
                </c:pt>
                <c:pt idx="514">
                  <c:v>1264244400</c:v>
                </c:pt>
                <c:pt idx="515">
                  <c:v>1264248000</c:v>
                </c:pt>
                <c:pt idx="516">
                  <c:v>1264251600</c:v>
                </c:pt>
                <c:pt idx="517">
                  <c:v>1264255200</c:v>
                </c:pt>
                <c:pt idx="518">
                  <c:v>1264258800</c:v>
                </c:pt>
                <c:pt idx="519">
                  <c:v>1264262400</c:v>
                </c:pt>
                <c:pt idx="520">
                  <c:v>1264266000</c:v>
                </c:pt>
                <c:pt idx="521">
                  <c:v>1264269600</c:v>
                </c:pt>
                <c:pt idx="522">
                  <c:v>1264273200</c:v>
                </c:pt>
                <c:pt idx="523">
                  <c:v>1264276800</c:v>
                </c:pt>
                <c:pt idx="524">
                  <c:v>1264280400</c:v>
                </c:pt>
                <c:pt idx="525">
                  <c:v>1264284000</c:v>
                </c:pt>
                <c:pt idx="526">
                  <c:v>1264287600</c:v>
                </c:pt>
                <c:pt idx="527">
                  <c:v>1264291200</c:v>
                </c:pt>
                <c:pt idx="528">
                  <c:v>1264294800</c:v>
                </c:pt>
                <c:pt idx="529">
                  <c:v>1264298400</c:v>
                </c:pt>
                <c:pt idx="530">
                  <c:v>1264302000</c:v>
                </c:pt>
                <c:pt idx="531">
                  <c:v>1264305600</c:v>
                </c:pt>
                <c:pt idx="532">
                  <c:v>1264309200</c:v>
                </c:pt>
                <c:pt idx="533">
                  <c:v>1264312800</c:v>
                </c:pt>
                <c:pt idx="534">
                  <c:v>1264316400</c:v>
                </c:pt>
                <c:pt idx="535">
                  <c:v>1264320000</c:v>
                </c:pt>
                <c:pt idx="536">
                  <c:v>1264323600</c:v>
                </c:pt>
                <c:pt idx="537">
                  <c:v>1264327200</c:v>
                </c:pt>
                <c:pt idx="538">
                  <c:v>1264330800</c:v>
                </c:pt>
                <c:pt idx="539">
                  <c:v>1264334400</c:v>
                </c:pt>
                <c:pt idx="540">
                  <c:v>1264338000</c:v>
                </c:pt>
                <c:pt idx="541">
                  <c:v>1264341600</c:v>
                </c:pt>
                <c:pt idx="542">
                  <c:v>1264345200</c:v>
                </c:pt>
                <c:pt idx="543">
                  <c:v>1264348800</c:v>
                </c:pt>
                <c:pt idx="544">
                  <c:v>1264352400</c:v>
                </c:pt>
                <c:pt idx="545">
                  <c:v>1264356000</c:v>
                </c:pt>
                <c:pt idx="546">
                  <c:v>1264359600</c:v>
                </c:pt>
                <c:pt idx="547">
                  <c:v>1264363200</c:v>
                </c:pt>
                <c:pt idx="548">
                  <c:v>1264366800</c:v>
                </c:pt>
                <c:pt idx="549">
                  <c:v>1264370400</c:v>
                </c:pt>
                <c:pt idx="550">
                  <c:v>1264374000</c:v>
                </c:pt>
                <c:pt idx="551">
                  <c:v>1264377600</c:v>
                </c:pt>
                <c:pt idx="552">
                  <c:v>1264381200</c:v>
                </c:pt>
                <c:pt idx="553">
                  <c:v>1264384800</c:v>
                </c:pt>
                <c:pt idx="554">
                  <c:v>1264388400</c:v>
                </c:pt>
                <c:pt idx="555">
                  <c:v>1264392000</c:v>
                </c:pt>
                <c:pt idx="556">
                  <c:v>1264395600</c:v>
                </c:pt>
                <c:pt idx="557">
                  <c:v>1264399200</c:v>
                </c:pt>
                <c:pt idx="558">
                  <c:v>1264402800</c:v>
                </c:pt>
                <c:pt idx="559">
                  <c:v>1264406400</c:v>
                </c:pt>
                <c:pt idx="560">
                  <c:v>1264410000</c:v>
                </c:pt>
                <c:pt idx="561">
                  <c:v>1264413600</c:v>
                </c:pt>
                <c:pt idx="562">
                  <c:v>1264417200</c:v>
                </c:pt>
                <c:pt idx="563">
                  <c:v>1264420800</c:v>
                </c:pt>
                <c:pt idx="564">
                  <c:v>1264424400</c:v>
                </c:pt>
                <c:pt idx="565">
                  <c:v>1264428000</c:v>
                </c:pt>
                <c:pt idx="566">
                  <c:v>1264431600</c:v>
                </c:pt>
                <c:pt idx="567">
                  <c:v>1264435200</c:v>
                </c:pt>
                <c:pt idx="568">
                  <c:v>1264438800</c:v>
                </c:pt>
                <c:pt idx="569">
                  <c:v>1264442400</c:v>
                </c:pt>
                <c:pt idx="570">
                  <c:v>1264446000</c:v>
                </c:pt>
                <c:pt idx="571">
                  <c:v>1264449600</c:v>
                </c:pt>
                <c:pt idx="572">
                  <c:v>1264453200</c:v>
                </c:pt>
                <c:pt idx="573">
                  <c:v>1264456800</c:v>
                </c:pt>
                <c:pt idx="574">
                  <c:v>1264460400</c:v>
                </c:pt>
                <c:pt idx="575">
                  <c:v>1264464000</c:v>
                </c:pt>
                <c:pt idx="576">
                  <c:v>1264467600</c:v>
                </c:pt>
                <c:pt idx="577">
                  <c:v>1264471200</c:v>
                </c:pt>
                <c:pt idx="578">
                  <c:v>1264474800</c:v>
                </c:pt>
                <c:pt idx="579">
                  <c:v>1264478400</c:v>
                </c:pt>
                <c:pt idx="580">
                  <c:v>1264482000</c:v>
                </c:pt>
                <c:pt idx="581">
                  <c:v>1264485600</c:v>
                </c:pt>
                <c:pt idx="582">
                  <c:v>1264489200</c:v>
                </c:pt>
                <c:pt idx="583">
                  <c:v>1264492800</c:v>
                </c:pt>
                <c:pt idx="584">
                  <c:v>1264496400</c:v>
                </c:pt>
                <c:pt idx="585">
                  <c:v>1264500000</c:v>
                </c:pt>
                <c:pt idx="586">
                  <c:v>1264503600</c:v>
                </c:pt>
                <c:pt idx="587">
                  <c:v>1264507200</c:v>
                </c:pt>
                <c:pt idx="588">
                  <c:v>1264510800</c:v>
                </c:pt>
                <c:pt idx="589">
                  <c:v>1264514400</c:v>
                </c:pt>
                <c:pt idx="590">
                  <c:v>1264518000</c:v>
                </c:pt>
                <c:pt idx="591">
                  <c:v>1264521600</c:v>
                </c:pt>
                <c:pt idx="592">
                  <c:v>1264525200</c:v>
                </c:pt>
                <c:pt idx="593">
                  <c:v>1264528800</c:v>
                </c:pt>
                <c:pt idx="594">
                  <c:v>1264532400</c:v>
                </c:pt>
                <c:pt idx="595">
                  <c:v>1264536000</c:v>
                </c:pt>
                <c:pt idx="596">
                  <c:v>1264539600</c:v>
                </c:pt>
                <c:pt idx="597">
                  <c:v>1264543200</c:v>
                </c:pt>
                <c:pt idx="598">
                  <c:v>1264546800</c:v>
                </c:pt>
                <c:pt idx="599">
                  <c:v>1264550400</c:v>
                </c:pt>
                <c:pt idx="600">
                  <c:v>1264554000</c:v>
                </c:pt>
                <c:pt idx="601">
                  <c:v>1264557600</c:v>
                </c:pt>
                <c:pt idx="602">
                  <c:v>1264561200</c:v>
                </c:pt>
                <c:pt idx="603">
                  <c:v>1264564800</c:v>
                </c:pt>
                <c:pt idx="604">
                  <c:v>1264568400</c:v>
                </c:pt>
                <c:pt idx="605">
                  <c:v>1264572000</c:v>
                </c:pt>
                <c:pt idx="606">
                  <c:v>1264575600</c:v>
                </c:pt>
                <c:pt idx="607">
                  <c:v>1264579200</c:v>
                </c:pt>
                <c:pt idx="608">
                  <c:v>1264582800</c:v>
                </c:pt>
                <c:pt idx="609">
                  <c:v>1264586400</c:v>
                </c:pt>
                <c:pt idx="610">
                  <c:v>1264590000</c:v>
                </c:pt>
                <c:pt idx="611">
                  <c:v>1264593600</c:v>
                </c:pt>
                <c:pt idx="612">
                  <c:v>1264597200</c:v>
                </c:pt>
                <c:pt idx="613">
                  <c:v>1264600800</c:v>
                </c:pt>
                <c:pt idx="614">
                  <c:v>1264604400</c:v>
                </c:pt>
                <c:pt idx="615">
                  <c:v>1264608000</c:v>
                </c:pt>
                <c:pt idx="616">
                  <c:v>1264611600</c:v>
                </c:pt>
                <c:pt idx="617">
                  <c:v>1264615200</c:v>
                </c:pt>
                <c:pt idx="618">
                  <c:v>1264618800</c:v>
                </c:pt>
                <c:pt idx="619">
                  <c:v>1264622400</c:v>
                </c:pt>
                <c:pt idx="620">
                  <c:v>1264626000</c:v>
                </c:pt>
                <c:pt idx="621">
                  <c:v>1264629600</c:v>
                </c:pt>
                <c:pt idx="622">
                  <c:v>1264633200</c:v>
                </c:pt>
                <c:pt idx="623">
                  <c:v>1264636800</c:v>
                </c:pt>
                <c:pt idx="624">
                  <c:v>1264640400</c:v>
                </c:pt>
                <c:pt idx="625">
                  <c:v>1264644000</c:v>
                </c:pt>
                <c:pt idx="626">
                  <c:v>1264647600</c:v>
                </c:pt>
                <c:pt idx="627">
                  <c:v>1264651200</c:v>
                </c:pt>
                <c:pt idx="628">
                  <c:v>1264654800</c:v>
                </c:pt>
                <c:pt idx="629">
                  <c:v>1264658400</c:v>
                </c:pt>
                <c:pt idx="630">
                  <c:v>1264662000</c:v>
                </c:pt>
                <c:pt idx="631">
                  <c:v>1264665600</c:v>
                </c:pt>
                <c:pt idx="632">
                  <c:v>1264669200</c:v>
                </c:pt>
                <c:pt idx="633">
                  <c:v>1264672800</c:v>
                </c:pt>
                <c:pt idx="634">
                  <c:v>1264676400</c:v>
                </c:pt>
                <c:pt idx="635">
                  <c:v>1264680000</c:v>
                </c:pt>
                <c:pt idx="636">
                  <c:v>1264683600</c:v>
                </c:pt>
                <c:pt idx="637">
                  <c:v>1264687200</c:v>
                </c:pt>
                <c:pt idx="638">
                  <c:v>1264690800</c:v>
                </c:pt>
                <c:pt idx="639">
                  <c:v>1264694400</c:v>
                </c:pt>
                <c:pt idx="640">
                  <c:v>1264698000</c:v>
                </c:pt>
                <c:pt idx="641">
                  <c:v>1264701600</c:v>
                </c:pt>
                <c:pt idx="642">
                  <c:v>1264705200</c:v>
                </c:pt>
                <c:pt idx="643">
                  <c:v>1264708800</c:v>
                </c:pt>
                <c:pt idx="644">
                  <c:v>1264712400</c:v>
                </c:pt>
                <c:pt idx="645">
                  <c:v>1264716000</c:v>
                </c:pt>
                <c:pt idx="646">
                  <c:v>1264719600</c:v>
                </c:pt>
                <c:pt idx="647">
                  <c:v>1264723200</c:v>
                </c:pt>
                <c:pt idx="648">
                  <c:v>1264726800</c:v>
                </c:pt>
                <c:pt idx="649">
                  <c:v>1264730400</c:v>
                </c:pt>
                <c:pt idx="650">
                  <c:v>1264734000</c:v>
                </c:pt>
                <c:pt idx="651">
                  <c:v>1264737600</c:v>
                </c:pt>
                <c:pt idx="652">
                  <c:v>1264741200</c:v>
                </c:pt>
                <c:pt idx="653">
                  <c:v>1264744800</c:v>
                </c:pt>
                <c:pt idx="654">
                  <c:v>1264748400</c:v>
                </c:pt>
                <c:pt idx="655">
                  <c:v>1264752000</c:v>
                </c:pt>
                <c:pt idx="656">
                  <c:v>1264755600</c:v>
                </c:pt>
                <c:pt idx="657">
                  <c:v>1264759200</c:v>
                </c:pt>
                <c:pt idx="658">
                  <c:v>1264762800</c:v>
                </c:pt>
                <c:pt idx="659">
                  <c:v>1264766400</c:v>
                </c:pt>
                <c:pt idx="660">
                  <c:v>1264770000</c:v>
                </c:pt>
                <c:pt idx="661">
                  <c:v>1264773600</c:v>
                </c:pt>
                <c:pt idx="662">
                  <c:v>1264777200</c:v>
                </c:pt>
                <c:pt idx="663">
                  <c:v>1264780800</c:v>
                </c:pt>
                <c:pt idx="664">
                  <c:v>1264784400</c:v>
                </c:pt>
                <c:pt idx="665">
                  <c:v>1264788000</c:v>
                </c:pt>
                <c:pt idx="666">
                  <c:v>1264791600</c:v>
                </c:pt>
                <c:pt idx="667">
                  <c:v>1264795200</c:v>
                </c:pt>
                <c:pt idx="668">
                  <c:v>1264798800</c:v>
                </c:pt>
                <c:pt idx="669">
                  <c:v>1264802400</c:v>
                </c:pt>
                <c:pt idx="670">
                  <c:v>1264806000</c:v>
                </c:pt>
                <c:pt idx="671">
                  <c:v>1264809600</c:v>
                </c:pt>
                <c:pt idx="672">
                  <c:v>1264813200</c:v>
                </c:pt>
                <c:pt idx="673">
                  <c:v>1264816800</c:v>
                </c:pt>
                <c:pt idx="674">
                  <c:v>1264820400</c:v>
                </c:pt>
                <c:pt idx="675">
                  <c:v>1264824000</c:v>
                </c:pt>
                <c:pt idx="676">
                  <c:v>1264827600</c:v>
                </c:pt>
                <c:pt idx="677">
                  <c:v>1264831200</c:v>
                </c:pt>
                <c:pt idx="678">
                  <c:v>1264834800</c:v>
                </c:pt>
                <c:pt idx="679">
                  <c:v>1264838400</c:v>
                </c:pt>
                <c:pt idx="680">
                  <c:v>1264842000</c:v>
                </c:pt>
                <c:pt idx="681">
                  <c:v>1264845600</c:v>
                </c:pt>
                <c:pt idx="682">
                  <c:v>1264849200</c:v>
                </c:pt>
                <c:pt idx="683">
                  <c:v>1264852800</c:v>
                </c:pt>
                <c:pt idx="684">
                  <c:v>1264856400</c:v>
                </c:pt>
                <c:pt idx="685">
                  <c:v>1264860000</c:v>
                </c:pt>
                <c:pt idx="686">
                  <c:v>1264863600</c:v>
                </c:pt>
                <c:pt idx="687">
                  <c:v>1264867200</c:v>
                </c:pt>
                <c:pt idx="688">
                  <c:v>1264870800</c:v>
                </c:pt>
                <c:pt idx="689">
                  <c:v>1264874400</c:v>
                </c:pt>
                <c:pt idx="690">
                  <c:v>1264878000</c:v>
                </c:pt>
                <c:pt idx="691">
                  <c:v>1264881600</c:v>
                </c:pt>
                <c:pt idx="692">
                  <c:v>1264885200</c:v>
                </c:pt>
                <c:pt idx="693">
                  <c:v>1264888800</c:v>
                </c:pt>
                <c:pt idx="694">
                  <c:v>1264892400</c:v>
                </c:pt>
                <c:pt idx="695">
                  <c:v>1264896000</c:v>
                </c:pt>
                <c:pt idx="696">
                  <c:v>1264899600</c:v>
                </c:pt>
                <c:pt idx="697">
                  <c:v>1264903200</c:v>
                </c:pt>
                <c:pt idx="698">
                  <c:v>1264906800</c:v>
                </c:pt>
                <c:pt idx="699">
                  <c:v>1264910400</c:v>
                </c:pt>
                <c:pt idx="700">
                  <c:v>1264914000</c:v>
                </c:pt>
                <c:pt idx="701">
                  <c:v>1264917600</c:v>
                </c:pt>
                <c:pt idx="702">
                  <c:v>1264921200</c:v>
                </c:pt>
                <c:pt idx="703">
                  <c:v>1264924800</c:v>
                </c:pt>
                <c:pt idx="704">
                  <c:v>1264928400</c:v>
                </c:pt>
                <c:pt idx="705">
                  <c:v>1264932000</c:v>
                </c:pt>
                <c:pt idx="706">
                  <c:v>1264935600</c:v>
                </c:pt>
                <c:pt idx="707">
                  <c:v>1264939200</c:v>
                </c:pt>
                <c:pt idx="708">
                  <c:v>1264942800</c:v>
                </c:pt>
                <c:pt idx="709">
                  <c:v>1264946400</c:v>
                </c:pt>
                <c:pt idx="710">
                  <c:v>1264950000</c:v>
                </c:pt>
                <c:pt idx="711">
                  <c:v>1264953600</c:v>
                </c:pt>
                <c:pt idx="712">
                  <c:v>1264957200</c:v>
                </c:pt>
                <c:pt idx="713">
                  <c:v>1264960800</c:v>
                </c:pt>
                <c:pt idx="714">
                  <c:v>1264964400</c:v>
                </c:pt>
                <c:pt idx="715">
                  <c:v>1264968000</c:v>
                </c:pt>
                <c:pt idx="716">
                  <c:v>1264971600</c:v>
                </c:pt>
                <c:pt idx="717">
                  <c:v>1264975200</c:v>
                </c:pt>
                <c:pt idx="718">
                  <c:v>1264978800</c:v>
                </c:pt>
                <c:pt idx="719">
                  <c:v>1264982400</c:v>
                </c:pt>
                <c:pt idx="720">
                  <c:v>1264986000</c:v>
                </c:pt>
                <c:pt idx="721">
                  <c:v>1264989600</c:v>
                </c:pt>
                <c:pt idx="722">
                  <c:v>1264993200</c:v>
                </c:pt>
                <c:pt idx="723">
                  <c:v>1264996800</c:v>
                </c:pt>
                <c:pt idx="724">
                  <c:v>1265000400</c:v>
                </c:pt>
                <c:pt idx="725">
                  <c:v>1265004000</c:v>
                </c:pt>
                <c:pt idx="726">
                  <c:v>1265007600</c:v>
                </c:pt>
                <c:pt idx="727">
                  <c:v>1265011200</c:v>
                </c:pt>
                <c:pt idx="728">
                  <c:v>1265014800</c:v>
                </c:pt>
                <c:pt idx="729">
                  <c:v>1265018400</c:v>
                </c:pt>
                <c:pt idx="730">
                  <c:v>1265022000</c:v>
                </c:pt>
                <c:pt idx="731">
                  <c:v>1265025600</c:v>
                </c:pt>
                <c:pt idx="732">
                  <c:v>1265029200</c:v>
                </c:pt>
                <c:pt idx="733">
                  <c:v>1265032800</c:v>
                </c:pt>
                <c:pt idx="734">
                  <c:v>1265036400</c:v>
                </c:pt>
                <c:pt idx="735">
                  <c:v>1265040000</c:v>
                </c:pt>
                <c:pt idx="736">
                  <c:v>1265043600</c:v>
                </c:pt>
                <c:pt idx="737">
                  <c:v>1265047200</c:v>
                </c:pt>
                <c:pt idx="738">
                  <c:v>1265050800</c:v>
                </c:pt>
                <c:pt idx="739">
                  <c:v>1265054400</c:v>
                </c:pt>
                <c:pt idx="740">
                  <c:v>1265058000</c:v>
                </c:pt>
                <c:pt idx="741">
                  <c:v>1265061600</c:v>
                </c:pt>
                <c:pt idx="742">
                  <c:v>1265065200</c:v>
                </c:pt>
                <c:pt idx="743">
                  <c:v>1265068800</c:v>
                </c:pt>
                <c:pt idx="744">
                  <c:v>1265072400</c:v>
                </c:pt>
                <c:pt idx="745">
                  <c:v>1265076000</c:v>
                </c:pt>
                <c:pt idx="746">
                  <c:v>1265079600</c:v>
                </c:pt>
                <c:pt idx="747">
                  <c:v>1265083200</c:v>
                </c:pt>
                <c:pt idx="748">
                  <c:v>1265086800</c:v>
                </c:pt>
                <c:pt idx="749">
                  <c:v>1265090400</c:v>
                </c:pt>
                <c:pt idx="750">
                  <c:v>1265094000</c:v>
                </c:pt>
                <c:pt idx="751">
                  <c:v>1265097600</c:v>
                </c:pt>
                <c:pt idx="752">
                  <c:v>1265101200</c:v>
                </c:pt>
                <c:pt idx="753">
                  <c:v>1265104800</c:v>
                </c:pt>
                <c:pt idx="754">
                  <c:v>1265108400</c:v>
                </c:pt>
                <c:pt idx="755">
                  <c:v>1265112000</c:v>
                </c:pt>
                <c:pt idx="756">
                  <c:v>1265115600</c:v>
                </c:pt>
                <c:pt idx="757">
                  <c:v>1265119200</c:v>
                </c:pt>
                <c:pt idx="758">
                  <c:v>1265122800</c:v>
                </c:pt>
                <c:pt idx="759">
                  <c:v>1265126400</c:v>
                </c:pt>
                <c:pt idx="760">
                  <c:v>1265130000</c:v>
                </c:pt>
                <c:pt idx="761">
                  <c:v>1265133600</c:v>
                </c:pt>
                <c:pt idx="762">
                  <c:v>1265137200</c:v>
                </c:pt>
                <c:pt idx="763">
                  <c:v>1265140800</c:v>
                </c:pt>
                <c:pt idx="764">
                  <c:v>1265144400</c:v>
                </c:pt>
                <c:pt idx="765">
                  <c:v>1265148000</c:v>
                </c:pt>
                <c:pt idx="766">
                  <c:v>1265151600</c:v>
                </c:pt>
                <c:pt idx="767">
                  <c:v>1265155200</c:v>
                </c:pt>
                <c:pt idx="768">
                  <c:v>1265158800</c:v>
                </c:pt>
                <c:pt idx="769">
                  <c:v>1265162400</c:v>
                </c:pt>
                <c:pt idx="770">
                  <c:v>1265166000</c:v>
                </c:pt>
                <c:pt idx="771">
                  <c:v>1265169600</c:v>
                </c:pt>
                <c:pt idx="772">
                  <c:v>1265173200</c:v>
                </c:pt>
                <c:pt idx="773">
                  <c:v>1265176800</c:v>
                </c:pt>
                <c:pt idx="774">
                  <c:v>1265180400</c:v>
                </c:pt>
                <c:pt idx="775">
                  <c:v>1265184000</c:v>
                </c:pt>
                <c:pt idx="776">
                  <c:v>1265187600</c:v>
                </c:pt>
                <c:pt idx="777">
                  <c:v>1265191200</c:v>
                </c:pt>
                <c:pt idx="778">
                  <c:v>1265194800</c:v>
                </c:pt>
                <c:pt idx="779">
                  <c:v>1265198400</c:v>
                </c:pt>
                <c:pt idx="780">
                  <c:v>1265202000</c:v>
                </c:pt>
                <c:pt idx="781">
                  <c:v>1265205600</c:v>
                </c:pt>
                <c:pt idx="782">
                  <c:v>1265209200</c:v>
                </c:pt>
                <c:pt idx="783">
                  <c:v>1265212800</c:v>
                </c:pt>
                <c:pt idx="784">
                  <c:v>1265216400</c:v>
                </c:pt>
                <c:pt idx="785">
                  <c:v>1265220000</c:v>
                </c:pt>
                <c:pt idx="786">
                  <c:v>1265223600</c:v>
                </c:pt>
                <c:pt idx="787">
                  <c:v>1265227200</c:v>
                </c:pt>
                <c:pt idx="788">
                  <c:v>1265230800</c:v>
                </c:pt>
                <c:pt idx="789">
                  <c:v>1265234400</c:v>
                </c:pt>
                <c:pt idx="790">
                  <c:v>1265238000</c:v>
                </c:pt>
                <c:pt idx="791">
                  <c:v>1265241600</c:v>
                </c:pt>
                <c:pt idx="792">
                  <c:v>1265245200</c:v>
                </c:pt>
                <c:pt idx="793">
                  <c:v>1265248800</c:v>
                </c:pt>
                <c:pt idx="794">
                  <c:v>1265252400</c:v>
                </c:pt>
                <c:pt idx="795">
                  <c:v>1265256000</c:v>
                </c:pt>
                <c:pt idx="796">
                  <c:v>1265259600</c:v>
                </c:pt>
                <c:pt idx="797">
                  <c:v>1265263200</c:v>
                </c:pt>
                <c:pt idx="798">
                  <c:v>1265266800</c:v>
                </c:pt>
                <c:pt idx="799">
                  <c:v>1265270400</c:v>
                </c:pt>
                <c:pt idx="800">
                  <c:v>1265274000</c:v>
                </c:pt>
                <c:pt idx="801">
                  <c:v>1265277600</c:v>
                </c:pt>
                <c:pt idx="802">
                  <c:v>1265281200</c:v>
                </c:pt>
                <c:pt idx="803">
                  <c:v>1265284800</c:v>
                </c:pt>
                <c:pt idx="804">
                  <c:v>1265288400</c:v>
                </c:pt>
                <c:pt idx="805">
                  <c:v>1265292000</c:v>
                </c:pt>
                <c:pt idx="806">
                  <c:v>1265295600</c:v>
                </c:pt>
                <c:pt idx="807">
                  <c:v>1265299200</c:v>
                </c:pt>
                <c:pt idx="808">
                  <c:v>1265302800</c:v>
                </c:pt>
                <c:pt idx="809">
                  <c:v>1265306400</c:v>
                </c:pt>
                <c:pt idx="810">
                  <c:v>1265310000</c:v>
                </c:pt>
                <c:pt idx="811">
                  <c:v>1265313600</c:v>
                </c:pt>
                <c:pt idx="812">
                  <c:v>1265317200</c:v>
                </c:pt>
                <c:pt idx="813">
                  <c:v>1265320800</c:v>
                </c:pt>
                <c:pt idx="814">
                  <c:v>1265324400</c:v>
                </c:pt>
                <c:pt idx="815">
                  <c:v>1265328000</c:v>
                </c:pt>
                <c:pt idx="816">
                  <c:v>1265331600</c:v>
                </c:pt>
                <c:pt idx="817">
                  <c:v>1265335200</c:v>
                </c:pt>
                <c:pt idx="818">
                  <c:v>1265338800</c:v>
                </c:pt>
                <c:pt idx="819">
                  <c:v>1265342400</c:v>
                </c:pt>
                <c:pt idx="820">
                  <c:v>1265346000</c:v>
                </c:pt>
                <c:pt idx="821">
                  <c:v>1265349600</c:v>
                </c:pt>
                <c:pt idx="822">
                  <c:v>1265353200</c:v>
                </c:pt>
                <c:pt idx="823">
                  <c:v>1265356800</c:v>
                </c:pt>
                <c:pt idx="824">
                  <c:v>1265360400</c:v>
                </c:pt>
                <c:pt idx="825">
                  <c:v>1265364000</c:v>
                </c:pt>
                <c:pt idx="826">
                  <c:v>1265367600</c:v>
                </c:pt>
                <c:pt idx="827">
                  <c:v>1265371200</c:v>
                </c:pt>
                <c:pt idx="828">
                  <c:v>1265374800</c:v>
                </c:pt>
                <c:pt idx="829">
                  <c:v>1265378400</c:v>
                </c:pt>
                <c:pt idx="830">
                  <c:v>1265382000</c:v>
                </c:pt>
                <c:pt idx="831">
                  <c:v>1265385600</c:v>
                </c:pt>
                <c:pt idx="832">
                  <c:v>1265389200</c:v>
                </c:pt>
                <c:pt idx="833">
                  <c:v>1265392800</c:v>
                </c:pt>
                <c:pt idx="834">
                  <c:v>1265396400</c:v>
                </c:pt>
                <c:pt idx="835">
                  <c:v>1265400000</c:v>
                </c:pt>
                <c:pt idx="836">
                  <c:v>1265403600</c:v>
                </c:pt>
                <c:pt idx="837">
                  <c:v>1265407200</c:v>
                </c:pt>
                <c:pt idx="838">
                  <c:v>1265410800</c:v>
                </c:pt>
                <c:pt idx="839">
                  <c:v>1265414400</c:v>
                </c:pt>
                <c:pt idx="840">
                  <c:v>1265418000</c:v>
                </c:pt>
                <c:pt idx="841">
                  <c:v>1265421600</c:v>
                </c:pt>
                <c:pt idx="842">
                  <c:v>1265425200</c:v>
                </c:pt>
                <c:pt idx="843">
                  <c:v>1265428800</c:v>
                </c:pt>
                <c:pt idx="844">
                  <c:v>1265432400</c:v>
                </c:pt>
                <c:pt idx="845">
                  <c:v>1265436000</c:v>
                </c:pt>
                <c:pt idx="846">
                  <c:v>1265439600</c:v>
                </c:pt>
                <c:pt idx="847">
                  <c:v>1265443200</c:v>
                </c:pt>
                <c:pt idx="848">
                  <c:v>1265446800</c:v>
                </c:pt>
                <c:pt idx="849">
                  <c:v>1265450400</c:v>
                </c:pt>
                <c:pt idx="850">
                  <c:v>1265454000</c:v>
                </c:pt>
                <c:pt idx="851">
                  <c:v>1265457600</c:v>
                </c:pt>
                <c:pt idx="852">
                  <c:v>1265461200</c:v>
                </c:pt>
                <c:pt idx="853">
                  <c:v>1265464800</c:v>
                </c:pt>
                <c:pt idx="854">
                  <c:v>1265468400</c:v>
                </c:pt>
                <c:pt idx="855">
                  <c:v>1265472000</c:v>
                </c:pt>
                <c:pt idx="856">
                  <c:v>1265475600</c:v>
                </c:pt>
                <c:pt idx="857">
                  <c:v>1265479200</c:v>
                </c:pt>
                <c:pt idx="858">
                  <c:v>1265482800</c:v>
                </c:pt>
                <c:pt idx="859">
                  <c:v>1265486400</c:v>
                </c:pt>
                <c:pt idx="860">
                  <c:v>1265490000</c:v>
                </c:pt>
                <c:pt idx="861">
                  <c:v>1265493600</c:v>
                </c:pt>
                <c:pt idx="862">
                  <c:v>1265497200</c:v>
                </c:pt>
                <c:pt idx="863">
                  <c:v>1265500800</c:v>
                </c:pt>
                <c:pt idx="864">
                  <c:v>1265504400</c:v>
                </c:pt>
                <c:pt idx="865">
                  <c:v>1265508000</c:v>
                </c:pt>
                <c:pt idx="866">
                  <c:v>1265511600</c:v>
                </c:pt>
                <c:pt idx="867">
                  <c:v>1265515200</c:v>
                </c:pt>
                <c:pt idx="868">
                  <c:v>1265518800</c:v>
                </c:pt>
                <c:pt idx="869">
                  <c:v>1265522400</c:v>
                </c:pt>
                <c:pt idx="870">
                  <c:v>1265526000</c:v>
                </c:pt>
                <c:pt idx="871">
                  <c:v>1265529600</c:v>
                </c:pt>
                <c:pt idx="872">
                  <c:v>1265533200</c:v>
                </c:pt>
                <c:pt idx="873">
                  <c:v>1265536800</c:v>
                </c:pt>
                <c:pt idx="874">
                  <c:v>1265540400</c:v>
                </c:pt>
                <c:pt idx="875">
                  <c:v>1265544000</c:v>
                </c:pt>
                <c:pt idx="876">
                  <c:v>1265547600</c:v>
                </c:pt>
                <c:pt idx="877">
                  <c:v>1265551200</c:v>
                </c:pt>
                <c:pt idx="878">
                  <c:v>1265554800</c:v>
                </c:pt>
                <c:pt idx="879">
                  <c:v>1265558400</c:v>
                </c:pt>
                <c:pt idx="880">
                  <c:v>1265562000</c:v>
                </c:pt>
                <c:pt idx="881">
                  <c:v>1265565600</c:v>
                </c:pt>
                <c:pt idx="882">
                  <c:v>1265569200</c:v>
                </c:pt>
                <c:pt idx="883">
                  <c:v>1265572800</c:v>
                </c:pt>
                <c:pt idx="884">
                  <c:v>1265576400</c:v>
                </c:pt>
                <c:pt idx="885">
                  <c:v>1265580000</c:v>
                </c:pt>
                <c:pt idx="886">
                  <c:v>1265583600</c:v>
                </c:pt>
                <c:pt idx="887">
                  <c:v>1265587200</c:v>
                </c:pt>
                <c:pt idx="888">
                  <c:v>1265590800</c:v>
                </c:pt>
                <c:pt idx="889">
                  <c:v>1265594400</c:v>
                </c:pt>
                <c:pt idx="890">
                  <c:v>1265598000</c:v>
                </c:pt>
                <c:pt idx="891">
                  <c:v>1265601600</c:v>
                </c:pt>
                <c:pt idx="892">
                  <c:v>1265605200</c:v>
                </c:pt>
                <c:pt idx="893">
                  <c:v>1265608800</c:v>
                </c:pt>
                <c:pt idx="894">
                  <c:v>1265612400</c:v>
                </c:pt>
                <c:pt idx="895">
                  <c:v>1265616000</c:v>
                </c:pt>
                <c:pt idx="896">
                  <c:v>1265619600</c:v>
                </c:pt>
                <c:pt idx="897">
                  <c:v>1265623200</c:v>
                </c:pt>
                <c:pt idx="898">
                  <c:v>1265626800</c:v>
                </c:pt>
                <c:pt idx="899">
                  <c:v>1265630400</c:v>
                </c:pt>
                <c:pt idx="900">
                  <c:v>1265634000</c:v>
                </c:pt>
                <c:pt idx="901">
                  <c:v>1265637600</c:v>
                </c:pt>
                <c:pt idx="902">
                  <c:v>1265641200</c:v>
                </c:pt>
                <c:pt idx="903">
                  <c:v>1265644800</c:v>
                </c:pt>
                <c:pt idx="904">
                  <c:v>1265648400</c:v>
                </c:pt>
                <c:pt idx="905">
                  <c:v>1265652000</c:v>
                </c:pt>
                <c:pt idx="906">
                  <c:v>1265655600</c:v>
                </c:pt>
                <c:pt idx="907">
                  <c:v>1265659200</c:v>
                </c:pt>
                <c:pt idx="908">
                  <c:v>1265662800</c:v>
                </c:pt>
                <c:pt idx="909">
                  <c:v>1265666400</c:v>
                </c:pt>
                <c:pt idx="910">
                  <c:v>1265670000</c:v>
                </c:pt>
                <c:pt idx="911">
                  <c:v>1265673600</c:v>
                </c:pt>
                <c:pt idx="912">
                  <c:v>1265677200</c:v>
                </c:pt>
                <c:pt idx="913">
                  <c:v>1265680800</c:v>
                </c:pt>
                <c:pt idx="914">
                  <c:v>1265684400</c:v>
                </c:pt>
                <c:pt idx="915">
                  <c:v>1265688000</c:v>
                </c:pt>
                <c:pt idx="916">
                  <c:v>1265691600</c:v>
                </c:pt>
                <c:pt idx="917">
                  <c:v>1265695200</c:v>
                </c:pt>
                <c:pt idx="918">
                  <c:v>1265698800</c:v>
                </c:pt>
                <c:pt idx="919">
                  <c:v>1265702400</c:v>
                </c:pt>
                <c:pt idx="920">
                  <c:v>1265706000</c:v>
                </c:pt>
                <c:pt idx="921">
                  <c:v>1265709600</c:v>
                </c:pt>
                <c:pt idx="922">
                  <c:v>1265713200</c:v>
                </c:pt>
                <c:pt idx="923">
                  <c:v>1265716800</c:v>
                </c:pt>
                <c:pt idx="924">
                  <c:v>1265720400</c:v>
                </c:pt>
                <c:pt idx="925">
                  <c:v>1265724000</c:v>
                </c:pt>
                <c:pt idx="926">
                  <c:v>1265727600</c:v>
                </c:pt>
                <c:pt idx="927">
                  <c:v>1265731200</c:v>
                </c:pt>
                <c:pt idx="928">
                  <c:v>1265734800</c:v>
                </c:pt>
                <c:pt idx="929">
                  <c:v>1265738400</c:v>
                </c:pt>
                <c:pt idx="930">
                  <c:v>1265742000</c:v>
                </c:pt>
                <c:pt idx="931">
                  <c:v>1265745600</c:v>
                </c:pt>
                <c:pt idx="932">
                  <c:v>1265749200</c:v>
                </c:pt>
                <c:pt idx="933">
                  <c:v>1265752800</c:v>
                </c:pt>
                <c:pt idx="934">
                  <c:v>1265756400</c:v>
                </c:pt>
                <c:pt idx="935">
                  <c:v>1265760000</c:v>
                </c:pt>
                <c:pt idx="936">
                  <c:v>1265763600</c:v>
                </c:pt>
                <c:pt idx="937">
                  <c:v>1265767200</c:v>
                </c:pt>
                <c:pt idx="938">
                  <c:v>1265770800</c:v>
                </c:pt>
                <c:pt idx="939">
                  <c:v>1265774400</c:v>
                </c:pt>
                <c:pt idx="940">
                  <c:v>1265778000</c:v>
                </c:pt>
                <c:pt idx="941">
                  <c:v>1265781600</c:v>
                </c:pt>
                <c:pt idx="942">
                  <c:v>1265785200</c:v>
                </c:pt>
                <c:pt idx="943">
                  <c:v>1265788800</c:v>
                </c:pt>
                <c:pt idx="944">
                  <c:v>1265792400</c:v>
                </c:pt>
                <c:pt idx="945">
                  <c:v>1265796000</c:v>
                </c:pt>
                <c:pt idx="946">
                  <c:v>1265799600</c:v>
                </c:pt>
                <c:pt idx="947">
                  <c:v>1265803200</c:v>
                </c:pt>
                <c:pt idx="948">
                  <c:v>1265806800</c:v>
                </c:pt>
                <c:pt idx="949">
                  <c:v>1265810400</c:v>
                </c:pt>
                <c:pt idx="950">
                  <c:v>1265814000</c:v>
                </c:pt>
                <c:pt idx="951">
                  <c:v>1265817600</c:v>
                </c:pt>
                <c:pt idx="952">
                  <c:v>1265821200</c:v>
                </c:pt>
                <c:pt idx="953">
                  <c:v>1265824800</c:v>
                </c:pt>
                <c:pt idx="954">
                  <c:v>1265828400</c:v>
                </c:pt>
                <c:pt idx="955">
                  <c:v>1265832000</c:v>
                </c:pt>
                <c:pt idx="956">
                  <c:v>1265835600</c:v>
                </c:pt>
                <c:pt idx="957">
                  <c:v>1265839200</c:v>
                </c:pt>
                <c:pt idx="958">
                  <c:v>1265842800</c:v>
                </c:pt>
                <c:pt idx="959">
                  <c:v>1265846400</c:v>
                </c:pt>
                <c:pt idx="960">
                  <c:v>1265850000</c:v>
                </c:pt>
                <c:pt idx="961">
                  <c:v>1265853600</c:v>
                </c:pt>
                <c:pt idx="962">
                  <c:v>1265857200</c:v>
                </c:pt>
                <c:pt idx="963">
                  <c:v>1265860800</c:v>
                </c:pt>
                <c:pt idx="964">
                  <c:v>1265864400</c:v>
                </c:pt>
                <c:pt idx="965">
                  <c:v>1265868000</c:v>
                </c:pt>
                <c:pt idx="966">
                  <c:v>1265871600</c:v>
                </c:pt>
                <c:pt idx="967">
                  <c:v>1265875200</c:v>
                </c:pt>
                <c:pt idx="968">
                  <c:v>1265878800</c:v>
                </c:pt>
                <c:pt idx="969">
                  <c:v>1265882400</c:v>
                </c:pt>
                <c:pt idx="970">
                  <c:v>1265886000</c:v>
                </c:pt>
                <c:pt idx="971">
                  <c:v>1265889600</c:v>
                </c:pt>
                <c:pt idx="972">
                  <c:v>1265893200</c:v>
                </c:pt>
                <c:pt idx="973">
                  <c:v>1265896800</c:v>
                </c:pt>
                <c:pt idx="974">
                  <c:v>1265900400</c:v>
                </c:pt>
                <c:pt idx="975">
                  <c:v>1265904000</c:v>
                </c:pt>
                <c:pt idx="976">
                  <c:v>1265907600</c:v>
                </c:pt>
                <c:pt idx="977">
                  <c:v>1265911200</c:v>
                </c:pt>
                <c:pt idx="978">
                  <c:v>1265914800</c:v>
                </c:pt>
                <c:pt idx="979">
                  <c:v>1265918400</c:v>
                </c:pt>
                <c:pt idx="980">
                  <c:v>1265922000</c:v>
                </c:pt>
                <c:pt idx="981">
                  <c:v>1265925600</c:v>
                </c:pt>
                <c:pt idx="982">
                  <c:v>1265929200</c:v>
                </c:pt>
                <c:pt idx="983">
                  <c:v>1265932800</c:v>
                </c:pt>
                <c:pt idx="984">
                  <c:v>1265936400</c:v>
                </c:pt>
                <c:pt idx="985">
                  <c:v>1265940000</c:v>
                </c:pt>
                <c:pt idx="986">
                  <c:v>1265943600</c:v>
                </c:pt>
                <c:pt idx="987">
                  <c:v>1265947200</c:v>
                </c:pt>
                <c:pt idx="988">
                  <c:v>1265950800</c:v>
                </c:pt>
                <c:pt idx="989">
                  <c:v>1265954400</c:v>
                </c:pt>
                <c:pt idx="990">
                  <c:v>1265958000</c:v>
                </c:pt>
                <c:pt idx="991">
                  <c:v>1265961600</c:v>
                </c:pt>
                <c:pt idx="992">
                  <c:v>1265965200</c:v>
                </c:pt>
                <c:pt idx="993">
                  <c:v>1265968800</c:v>
                </c:pt>
                <c:pt idx="994">
                  <c:v>1265972400</c:v>
                </c:pt>
                <c:pt idx="995">
                  <c:v>1265976000</c:v>
                </c:pt>
                <c:pt idx="996">
                  <c:v>1265979600</c:v>
                </c:pt>
                <c:pt idx="997">
                  <c:v>1265983200</c:v>
                </c:pt>
                <c:pt idx="998">
                  <c:v>1265986800</c:v>
                </c:pt>
                <c:pt idx="999">
                  <c:v>1265990400</c:v>
                </c:pt>
                <c:pt idx="1000">
                  <c:v>1265994000</c:v>
                </c:pt>
                <c:pt idx="1001">
                  <c:v>1265997600</c:v>
                </c:pt>
                <c:pt idx="1002">
                  <c:v>1266001200</c:v>
                </c:pt>
                <c:pt idx="1003">
                  <c:v>1266004800</c:v>
                </c:pt>
                <c:pt idx="1004">
                  <c:v>1266008400</c:v>
                </c:pt>
                <c:pt idx="1005">
                  <c:v>1266012000</c:v>
                </c:pt>
                <c:pt idx="1006">
                  <c:v>1266015600</c:v>
                </c:pt>
                <c:pt idx="1007">
                  <c:v>1266019200</c:v>
                </c:pt>
                <c:pt idx="1008">
                  <c:v>1266022800</c:v>
                </c:pt>
                <c:pt idx="1009">
                  <c:v>1266026400</c:v>
                </c:pt>
                <c:pt idx="1010">
                  <c:v>1266030000</c:v>
                </c:pt>
                <c:pt idx="1011">
                  <c:v>1266033600</c:v>
                </c:pt>
                <c:pt idx="1012">
                  <c:v>1266037200</c:v>
                </c:pt>
                <c:pt idx="1013">
                  <c:v>1266040800</c:v>
                </c:pt>
                <c:pt idx="1014">
                  <c:v>1266044400</c:v>
                </c:pt>
                <c:pt idx="1015">
                  <c:v>1266048000</c:v>
                </c:pt>
                <c:pt idx="1016">
                  <c:v>1266051600</c:v>
                </c:pt>
                <c:pt idx="1017">
                  <c:v>1266055200</c:v>
                </c:pt>
                <c:pt idx="1018">
                  <c:v>1266058800</c:v>
                </c:pt>
                <c:pt idx="1019">
                  <c:v>1266062400</c:v>
                </c:pt>
                <c:pt idx="1020">
                  <c:v>1266066000</c:v>
                </c:pt>
                <c:pt idx="1021">
                  <c:v>1266069600</c:v>
                </c:pt>
                <c:pt idx="1022">
                  <c:v>1266073200</c:v>
                </c:pt>
                <c:pt idx="1023">
                  <c:v>1266076800</c:v>
                </c:pt>
                <c:pt idx="1024">
                  <c:v>1266080400</c:v>
                </c:pt>
                <c:pt idx="1025">
                  <c:v>1266084000</c:v>
                </c:pt>
                <c:pt idx="1026">
                  <c:v>1266087600</c:v>
                </c:pt>
                <c:pt idx="1027">
                  <c:v>1266091200</c:v>
                </c:pt>
                <c:pt idx="1028">
                  <c:v>1266094800</c:v>
                </c:pt>
                <c:pt idx="1029">
                  <c:v>1266098400</c:v>
                </c:pt>
                <c:pt idx="1030">
                  <c:v>1266102000</c:v>
                </c:pt>
                <c:pt idx="1031">
                  <c:v>1266105600</c:v>
                </c:pt>
                <c:pt idx="1032">
                  <c:v>1266109200</c:v>
                </c:pt>
                <c:pt idx="1033">
                  <c:v>1266112800</c:v>
                </c:pt>
                <c:pt idx="1034">
                  <c:v>1266116400</c:v>
                </c:pt>
                <c:pt idx="1035">
                  <c:v>1266120000</c:v>
                </c:pt>
                <c:pt idx="1036">
                  <c:v>1266123600</c:v>
                </c:pt>
                <c:pt idx="1037">
                  <c:v>1266127200</c:v>
                </c:pt>
                <c:pt idx="1038">
                  <c:v>1266130800</c:v>
                </c:pt>
                <c:pt idx="1039">
                  <c:v>1266134400</c:v>
                </c:pt>
                <c:pt idx="1040">
                  <c:v>1266138000</c:v>
                </c:pt>
                <c:pt idx="1041">
                  <c:v>1266141600</c:v>
                </c:pt>
                <c:pt idx="1042">
                  <c:v>1266145200</c:v>
                </c:pt>
                <c:pt idx="1043">
                  <c:v>1266148800</c:v>
                </c:pt>
                <c:pt idx="1044">
                  <c:v>1266152400</c:v>
                </c:pt>
                <c:pt idx="1045">
                  <c:v>1266156000</c:v>
                </c:pt>
                <c:pt idx="1046">
                  <c:v>1266159600</c:v>
                </c:pt>
                <c:pt idx="1047">
                  <c:v>1266163200</c:v>
                </c:pt>
                <c:pt idx="1048">
                  <c:v>1266166800</c:v>
                </c:pt>
                <c:pt idx="1049">
                  <c:v>1266170400</c:v>
                </c:pt>
                <c:pt idx="1050">
                  <c:v>1266174000</c:v>
                </c:pt>
                <c:pt idx="1051">
                  <c:v>1266177600</c:v>
                </c:pt>
                <c:pt idx="1052">
                  <c:v>1266181200</c:v>
                </c:pt>
                <c:pt idx="1053">
                  <c:v>1266184800</c:v>
                </c:pt>
                <c:pt idx="1054">
                  <c:v>1266188400</c:v>
                </c:pt>
                <c:pt idx="1055">
                  <c:v>1266192000</c:v>
                </c:pt>
                <c:pt idx="1056">
                  <c:v>1266195600</c:v>
                </c:pt>
                <c:pt idx="1057">
                  <c:v>1266199200</c:v>
                </c:pt>
                <c:pt idx="1058">
                  <c:v>1266202800</c:v>
                </c:pt>
                <c:pt idx="1059">
                  <c:v>1266206400</c:v>
                </c:pt>
                <c:pt idx="1060">
                  <c:v>1266210000</c:v>
                </c:pt>
                <c:pt idx="1061">
                  <c:v>1266213600</c:v>
                </c:pt>
                <c:pt idx="1062">
                  <c:v>1266217200</c:v>
                </c:pt>
                <c:pt idx="1063">
                  <c:v>1266220800</c:v>
                </c:pt>
                <c:pt idx="1064">
                  <c:v>1266224400</c:v>
                </c:pt>
                <c:pt idx="1065">
                  <c:v>1266228000</c:v>
                </c:pt>
                <c:pt idx="1066">
                  <c:v>1266231600</c:v>
                </c:pt>
                <c:pt idx="1067">
                  <c:v>1266235200</c:v>
                </c:pt>
                <c:pt idx="1068">
                  <c:v>1266238800</c:v>
                </c:pt>
                <c:pt idx="1069">
                  <c:v>1266242400</c:v>
                </c:pt>
                <c:pt idx="1070">
                  <c:v>1266246000</c:v>
                </c:pt>
                <c:pt idx="1071">
                  <c:v>1266249600</c:v>
                </c:pt>
                <c:pt idx="1072">
                  <c:v>1266253200</c:v>
                </c:pt>
                <c:pt idx="1073">
                  <c:v>1266256800</c:v>
                </c:pt>
                <c:pt idx="1074">
                  <c:v>1266260400</c:v>
                </c:pt>
                <c:pt idx="1075">
                  <c:v>1266264000</c:v>
                </c:pt>
                <c:pt idx="1076">
                  <c:v>1266267600</c:v>
                </c:pt>
                <c:pt idx="1077">
                  <c:v>1266271200</c:v>
                </c:pt>
                <c:pt idx="1078">
                  <c:v>1266274800</c:v>
                </c:pt>
                <c:pt idx="1079">
                  <c:v>1266278400</c:v>
                </c:pt>
                <c:pt idx="1080">
                  <c:v>1266282000</c:v>
                </c:pt>
                <c:pt idx="1081">
                  <c:v>1266285600</c:v>
                </c:pt>
                <c:pt idx="1082">
                  <c:v>1266289200</c:v>
                </c:pt>
                <c:pt idx="1083">
                  <c:v>1266292800</c:v>
                </c:pt>
                <c:pt idx="1084">
                  <c:v>1266296400</c:v>
                </c:pt>
                <c:pt idx="1085">
                  <c:v>1266300000</c:v>
                </c:pt>
                <c:pt idx="1086">
                  <c:v>1266303600</c:v>
                </c:pt>
                <c:pt idx="1087">
                  <c:v>1266307200</c:v>
                </c:pt>
                <c:pt idx="1088">
                  <c:v>1266310800</c:v>
                </c:pt>
                <c:pt idx="1089">
                  <c:v>1266314400</c:v>
                </c:pt>
                <c:pt idx="1090">
                  <c:v>1266318000</c:v>
                </c:pt>
                <c:pt idx="1091">
                  <c:v>1266321600</c:v>
                </c:pt>
                <c:pt idx="1092">
                  <c:v>1266325200</c:v>
                </c:pt>
                <c:pt idx="1093">
                  <c:v>1266328800</c:v>
                </c:pt>
                <c:pt idx="1094">
                  <c:v>1266332400</c:v>
                </c:pt>
                <c:pt idx="1095">
                  <c:v>1266336000</c:v>
                </c:pt>
                <c:pt idx="1096">
                  <c:v>1266339600</c:v>
                </c:pt>
                <c:pt idx="1097">
                  <c:v>1266343200</c:v>
                </c:pt>
                <c:pt idx="1098">
                  <c:v>1266346800</c:v>
                </c:pt>
                <c:pt idx="1099">
                  <c:v>1266350400</c:v>
                </c:pt>
                <c:pt idx="1100">
                  <c:v>1266354000</c:v>
                </c:pt>
                <c:pt idx="1101">
                  <c:v>1266357600</c:v>
                </c:pt>
                <c:pt idx="1102">
                  <c:v>1266361200</c:v>
                </c:pt>
                <c:pt idx="1103">
                  <c:v>1266364800</c:v>
                </c:pt>
                <c:pt idx="1104">
                  <c:v>1266368400</c:v>
                </c:pt>
                <c:pt idx="1105">
                  <c:v>1266372000</c:v>
                </c:pt>
                <c:pt idx="1106">
                  <c:v>1266375600</c:v>
                </c:pt>
                <c:pt idx="1107">
                  <c:v>1266379200</c:v>
                </c:pt>
                <c:pt idx="1108">
                  <c:v>1266382800</c:v>
                </c:pt>
                <c:pt idx="1109">
                  <c:v>1266386400</c:v>
                </c:pt>
                <c:pt idx="1110">
                  <c:v>1266390000</c:v>
                </c:pt>
                <c:pt idx="1111">
                  <c:v>1266393600</c:v>
                </c:pt>
                <c:pt idx="1112">
                  <c:v>1266397200</c:v>
                </c:pt>
                <c:pt idx="1113">
                  <c:v>1266400800</c:v>
                </c:pt>
                <c:pt idx="1114">
                  <c:v>1266404400</c:v>
                </c:pt>
                <c:pt idx="1115">
                  <c:v>1266408000</c:v>
                </c:pt>
                <c:pt idx="1116">
                  <c:v>1266411600</c:v>
                </c:pt>
                <c:pt idx="1117">
                  <c:v>1266415200</c:v>
                </c:pt>
                <c:pt idx="1118">
                  <c:v>1266418800</c:v>
                </c:pt>
                <c:pt idx="1119">
                  <c:v>1266422400</c:v>
                </c:pt>
                <c:pt idx="1120">
                  <c:v>1266426000</c:v>
                </c:pt>
                <c:pt idx="1121">
                  <c:v>1266429600</c:v>
                </c:pt>
                <c:pt idx="1122">
                  <c:v>1266433200</c:v>
                </c:pt>
                <c:pt idx="1123">
                  <c:v>1266436800</c:v>
                </c:pt>
                <c:pt idx="1124">
                  <c:v>1266440400</c:v>
                </c:pt>
                <c:pt idx="1125">
                  <c:v>1266444000</c:v>
                </c:pt>
                <c:pt idx="1126">
                  <c:v>1266447600</c:v>
                </c:pt>
                <c:pt idx="1127">
                  <c:v>1266451200</c:v>
                </c:pt>
                <c:pt idx="1128">
                  <c:v>1266454800</c:v>
                </c:pt>
                <c:pt idx="1129">
                  <c:v>1266458400</c:v>
                </c:pt>
                <c:pt idx="1130">
                  <c:v>1266462000</c:v>
                </c:pt>
                <c:pt idx="1131">
                  <c:v>1266465600</c:v>
                </c:pt>
                <c:pt idx="1132">
                  <c:v>1266469200</c:v>
                </c:pt>
                <c:pt idx="1133">
                  <c:v>1266472800</c:v>
                </c:pt>
                <c:pt idx="1134">
                  <c:v>1266476400</c:v>
                </c:pt>
                <c:pt idx="1135">
                  <c:v>1266480000</c:v>
                </c:pt>
                <c:pt idx="1136">
                  <c:v>1266483600</c:v>
                </c:pt>
                <c:pt idx="1137">
                  <c:v>1266487200</c:v>
                </c:pt>
                <c:pt idx="1138">
                  <c:v>1266490800</c:v>
                </c:pt>
                <c:pt idx="1139">
                  <c:v>1266494400</c:v>
                </c:pt>
                <c:pt idx="1140">
                  <c:v>1266498000</c:v>
                </c:pt>
                <c:pt idx="1141">
                  <c:v>1266501600</c:v>
                </c:pt>
                <c:pt idx="1142">
                  <c:v>1266505200</c:v>
                </c:pt>
                <c:pt idx="1143">
                  <c:v>1266508800</c:v>
                </c:pt>
                <c:pt idx="1144">
                  <c:v>1266512400</c:v>
                </c:pt>
                <c:pt idx="1145">
                  <c:v>1266516000</c:v>
                </c:pt>
                <c:pt idx="1146">
                  <c:v>1266519600</c:v>
                </c:pt>
                <c:pt idx="1147">
                  <c:v>1266523200</c:v>
                </c:pt>
                <c:pt idx="1148">
                  <c:v>1266526800</c:v>
                </c:pt>
                <c:pt idx="1149">
                  <c:v>1266530400</c:v>
                </c:pt>
                <c:pt idx="1150">
                  <c:v>1266534000</c:v>
                </c:pt>
                <c:pt idx="1151">
                  <c:v>1266537600</c:v>
                </c:pt>
                <c:pt idx="1152">
                  <c:v>1266541200</c:v>
                </c:pt>
                <c:pt idx="1153">
                  <c:v>1266544800</c:v>
                </c:pt>
                <c:pt idx="1154">
                  <c:v>1266548400</c:v>
                </c:pt>
                <c:pt idx="1155">
                  <c:v>1266552000</c:v>
                </c:pt>
                <c:pt idx="1156">
                  <c:v>1266555600</c:v>
                </c:pt>
                <c:pt idx="1157">
                  <c:v>1266559200</c:v>
                </c:pt>
                <c:pt idx="1158">
                  <c:v>1266562800</c:v>
                </c:pt>
                <c:pt idx="1159">
                  <c:v>1266566400</c:v>
                </c:pt>
                <c:pt idx="1160">
                  <c:v>1266570000</c:v>
                </c:pt>
                <c:pt idx="1161">
                  <c:v>1266573600</c:v>
                </c:pt>
                <c:pt idx="1162">
                  <c:v>1266577200</c:v>
                </c:pt>
                <c:pt idx="1163">
                  <c:v>1266580800</c:v>
                </c:pt>
                <c:pt idx="1164">
                  <c:v>1266584400</c:v>
                </c:pt>
                <c:pt idx="1165">
                  <c:v>1266588000</c:v>
                </c:pt>
                <c:pt idx="1166">
                  <c:v>1266591600</c:v>
                </c:pt>
                <c:pt idx="1167">
                  <c:v>1266595200</c:v>
                </c:pt>
                <c:pt idx="1168">
                  <c:v>1266598800</c:v>
                </c:pt>
                <c:pt idx="1169">
                  <c:v>1266602400</c:v>
                </c:pt>
                <c:pt idx="1170">
                  <c:v>1266606000</c:v>
                </c:pt>
                <c:pt idx="1171">
                  <c:v>1266609600</c:v>
                </c:pt>
                <c:pt idx="1172">
                  <c:v>1266613200</c:v>
                </c:pt>
                <c:pt idx="1173">
                  <c:v>1266616800</c:v>
                </c:pt>
                <c:pt idx="1174">
                  <c:v>1266620400</c:v>
                </c:pt>
                <c:pt idx="1175">
                  <c:v>1266624000</c:v>
                </c:pt>
                <c:pt idx="1176">
                  <c:v>1266627600</c:v>
                </c:pt>
                <c:pt idx="1177">
                  <c:v>1266631200</c:v>
                </c:pt>
                <c:pt idx="1178">
                  <c:v>1266634800</c:v>
                </c:pt>
                <c:pt idx="1179">
                  <c:v>1266638400</c:v>
                </c:pt>
                <c:pt idx="1180">
                  <c:v>1266642000</c:v>
                </c:pt>
                <c:pt idx="1181">
                  <c:v>1266645600</c:v>
                </c:pt>
                <c:pt idx="1182">
                  <c:v>1266649200</c:v>
                </c:pt>
                <c:pt idx="1183">
                  <c:v>1266652800</c:v>
                </c:pt>
                <c:pt idx="1184">
                  <c:v>1266656400</c:v>
                </c:pt>
                <c:pt idx="1185">
                  <c:v>1266660000</c:v>
                </c:pt>
                <c:pt idx="1186">
                  <c:v>1266663600</c:v>
                </c:pt>
                <c:pt idx="1187">
                  <c:v>1266667200</c:v>
                </c:pt>
                <c:pt idx="1188">
                  <c:v>1266670800</c:v>
                </c:pt>
                <c:pt idx="1189">
                  <c:v>1266674400</c:v>
                </c:pt>
                <c:pt idx="1190">
                  <c:v>1266678000</c:v>
                </c:pt>
                <c:pt idx="1191">
                  <c:v>1266681600</c:v>
                </c:pt>
                <c:pt idx="1192">
                  <c:v>1266685200</c:v>
                </c:pt>
                <c:pt idx="1193">
                  <c:v>1266688800</c:v>
                </c:pt>
                <c:pt idx="1194">
                  <c:v>1266692400</c:v>
                </c:pt>
                <c:pt idx="1195">
                  <c:v>1266696000</c:v>
                </c:pt>
                <c:pt idx="1196">
                  <c:v>1266699600</c:v>
                </c:pt>
                <c:pt idx="1197">
                  <c:v>1266703200</c:v>
                </c:pt>
                <c:pt idx="1198">
                  <c:v>1266706800</c:v>
                </c:pt>
                <c:pt idx="1199">
                  <c:v>1266710400</c:v>
                </c:pt>
                <c:pt idx="1200">
                  <c:v>1266714000</c:v>
                </c:pt>
                <c:pt idx="1201">
                  <c:v>1266717600</c:v>
                </c:pt>
                <c:pt idx="1202">
                  <c:v>1266721200</c:v>
                </c:pt>
                <c:pt idx="1203">
                  <c:v>1266724800</c:v>
                </c:pt>
                <c:pt idx="1204">
                  <c:v>1266728400</c:v>
                </c:pt>
                <c:pt idx="1205">
                  <c:v>1266732000</c:v>
                </c:pt>
                <c:pt idx="1206">
                  <c:v>1266735600</c:v>
                </c:pt>
                <c:pt idx="1207">
                  <c:v>1266739200</c:v>
                </c:pt>
                <c:pt idx="1208">
                  <c:v>1266742800</c:v>
                </c:pt>
                <c:pt idx="1209">
                  <c:v>1266746400</c:v>
                </c:pt>
                <c:pt idx="1210">
                  <c:v>1266750000</c:v>
                </c:pt>
                <c:pt idx="1211">
                  <c:v>1266753600</c:v>
                </c:pt>
                <c:pt idx="1212">
                  <c:v>1266757200</c:v>
                </c:pt>
                <c:pt idx="1213">
                  <c:v>1266760800</c:v>
                </c:pt>
                <c:pt idx="1214">
                  <c:v>1266764400</c:v>
                </c:pt>
                <c:pt idx="1215">
                  <c:v>1266768000</c:v>
                </c:pt>
                <c:pt idx="1216">
                  <c:v>1266771600</c:v>
                </c:pt>
                <c:pt idx="1217">
                  <c:v>1266775200</c:v>
                </c:pt>
                <c:pt idx="1218">
                  <c:v>1266778800</c:v>
                </c:pt>
                <c:pt idx="1219">
                  <c:v>1266782400</c:v>
                </c:pt>
                <c:pt idx="1220">
                  <c:v>1266786000</c:v>
                </c:pt>
                <c:pt idx="1221">
                  <c:v>1266789600</c:v>
                </c:pt>
                <c:pt idx="1222">
                  <c:v>1266793200</c:v>
                </c:pt>
                <c:pt idx="1223">
                  <c:v>1266796800</c:v>
                </c:pt>
                <c:pt idx="1224">
                  <c:v>1266800400</c:v>
                </c:pt>
                <c:pt idx="1225">
                  <c:v>1266804000</c:v>
                </c:pt>
                <c:pt idx="1226">
                  <c:v>1266807600</c:v>
                </c:pt>
                <c:pt idx="1227">
                  <c:v>1266811200</c:v>
                </c:pt>
                <c:pt idx="1228">
                  <c:v>1266814800</c:v>
                </c:pt>
                <c:pt idx="1229">
                  <c:v>1266818400</c:v>
                </c:pt>
                <c:pt idx="1230">
                  <c:v>1266822000</c:v>
                </c:pt>
                <c:pt idx="1231">
                  <c:v>1266825600</c:v>
                </c:pt>
                <c:pt idx="1232">
                  <c:v>1266829200</c:v>
                </c:pt>
                <c:pt idx="1233">
                  <c:v>1266832800</c:v>
                </c:pt>
                <c:pt idx="1234">
                  <c:v>1266836400</c:v>
                </c:pt>
                <c:pt idx="1235">
                  <c:v>1266840000</c:v>
                </c:pt>
                <c:pt idx="1236">
                  <c:v>1266843600</c:v>
                </c:pt>
                <c:pt idx="1237">
                  <c:v>1266847200</c:v>
                </c:pt>
                <c:pt idx="1238">
                  <c:v>1266850800</c:v>
                </c:pt>
                <c:pt idx="1239">
                  <c:v>1266854400</c:v>
                </c:pt>
                <c:pt idx="1240">
                  <c:v>1266858000</c:v>
                </c:pt>
                <c:pt idx="1241">
                  <c:v>1266861600</c:v>
                </c:pt>
                <c:pt idx="1242">
                  <c:v>1266865200</c:v>
                </c:pt>
                <c:pt idx="1243">
                  <c:v>1266868800</c:v>
                </c:pt>
                <c:pt idx="1244">
                  <c:v>1266872400</c:v>
                </c:pt>
                <c:pt idx="1245">
                  <c:v>1266876000</c:v>
                </c:pt>
                <c:pt idx="1246">
                  <c:v>1266879600</c:v>
                </c:pt>
                <c:pt idx="1247">
                  <c:v>1266883200</c:v>
                </c:pt>
                <c:pt idx="1248">
                  <c:v>1266886800</c:v>
                </c:pt>
                <c:pt idx="1249">
                  <c:v>1266890400</c:v>
                </c:pt>
                <c:pt idx="1250">
                  <c:v>1266894000</c:v>
                </c:pt>
                <c:pt idx="1251">
                  <c:v>1266897600</c:v>
                </c:pt>
                <c:pt idx="1252">
                  <c:v>1266901200</c:v>
                </c:pt>
                <c:pt idx="1253">
                  <c:v>1266904800</c:v>
                </c:pt>
                <c:pt idx="1254">
                  <c:v>1266908400</c:v>
                </c:pt>
                <c:pt idx="1255">
                  <c:v>1266912000</c:v>
                </c:pt>
                <c:pt idx="1256">
                  <c:v>1266915600</c:v>
                </c:pt>
                <c:pt idx="1257">
                  <c:v>1266919200</c:v>
                </c:pt>
                <c:pt idx="1258">
                  <c:v>1266922800</c:v>
                </c:pt>
                <c:pt idx="1259">
                  <c:v>1266926400</c:v>
                </c:pt>
                <c:pt idx="1260">
                  <c:v>1266930000</c:v>
                </c:pt>
                <c:pt idx="1261">
                  <c:v>1266933600</c:v>
                </c:pt>
                <c:pt idx="1262">
                  <c:v>1266937200</c:v>
                </c:pt>
                <c:pt idx="1263">
                  <c:v>1266940800</c:v>
                </c:pt>
                <c:pt idx="1264">
                  <c:v>1266944400</c:v>
                </c:pt>
                <c:pt idx="1265">
                  <c:v>1266948000</c:v>
                </c:pt>
                <c:pt idx="1266">
                  <c:v>1266951600</c:v>
                </c:pt>
                <c:pt idx="1267">
                  <c:v>1266955200</c:v>
                </c:pt>
                <c:pt idx="1268">
                  <c:v>1266958800</c:v>
                </c:pt>
                <c:pt idx="1269">
                  <c:v>1266962400</c:v>
                </c:pt>
                <c:pt idx="1270">
                  <c:v>1266966000</c:v>
                </c:pt>
                <c:pt idx="1271">
                  <c:v>1266969600</c:v>
                </c:pt>
                <c:pt idx="1272">
                  <c:v>1266973200</c:v>
                </c:pt>
                <c:pt idx="1273">
                  <c:v>1266976800</c:v>
                </c:pt>
                <c:pt idx="1274">
                  <c:v>1266980400</c:v>
                </c:pt>
                <c:pt idx="1275">
                  <c:v>1266984000</c:v>
                </c:pt>
                <c:pt idx="1276">
                  <c:v>1266987600</c:v>
                </c:pt>
                <c:pt idx="1277">
                  <c:v>1266991200</c:v>
                </c:pt>
                <c:pt idx="1278">
                  <c:v>1266994800</c:v>
                </c:pt>
                <c:pt idx="1279">
                  <c:v>1266998400</c:v>
                </c:pt>
                <c:pt idx="1280">
                  <c:v>1267002000</c:v>
                </c:pt>
                <c:pt idx="1281">
                  <c:v>1267005600</c:v>
                </c:pt>
                <c:pt idx="1282">
                  <c:v>1267009200</c:v>
                </c:pt>
                <c:pt idx="1283">
                  <c:v>1267012800</c:v>
                </c:pt>
                <c:pt idx="1284">
                  <c:v>1267016400</c:v>
                </c:pt>
                <c:pt idx="1285">
                  <c:v>1267020000</c:v>
                </c:pt>
                <c:pt idx="1286">
                  <c:v>1267023600</c:v>
                </c:pt>
                <c:pt idx="1287">
                  <c:v>1267027200</c:v>
                </c:pt>
                <c:pt idx="1288">
                  <c:v>1267030800</c:v>
                </c:pt>
                <c:pt idx="1289">
                  <c:v>1267034400</c:v>
                </c:pt>
                <c:pt idx="1290">
                  <c:v>1267038000</c:v>
                </c:pt>
                <c:pt idx="1291">
                  <c:v>1267041600</c:v>
                </c:pt>
                <c:pt idx="1292">
                  <c:v>1267045200</c:v>
                </c:pt>
                <c:pt idx="1293">
                  <c:v>1267048800</c:v>
                </c:pt>
                <c:pt idx="1294">
                  <c:v>1267052400</c:v>
                </c:pt>
                <c:pt idx="1295">
                  <c:v>1267056000</c:v>
                </c:pt>
                <c:pt idx="1296">
                  <c:v>1267059600</c:v>
                </c:pt>
                <c:pt idx="1297">
                  <c:v>1267063200</c:v>
                </c:pt>
                <c:pt idx="1298">
                  <c:v>1267066800</c:v>
                </c:pt>
                <c:pt idx="1299">
                  <c:v>1267070400</c:v>
                </c:pt>
                <c:pt idx="1300">
                  <c:v>1267074000</c:v>
                </c:pt>
                <c:pt idx="1301">
                  <c:v>1267077600</c:v>
                </c:pt>
                <c:pt idx="1302">
                  <c:v>1267081200</c:v>
                </c:pt>
                <c:pt idx="1303">
                  <c:v>1267084800</c:v>
                </c:pt>
                <c:pt idx="1304">
                  <c:v>1267088400</c:v>
                </c:pt>
                <c:pt idx="1305">
                  <c:v>1267092000</c:v>
                </c:pt>
                <c:pt idx="1306">
                  <c:v>1267095600</c:v>
                </c:pt>
                <c:pt idx="1307">
                  <c:v>1267099200</c:v>
                </c:pt>
                <c:pt idx="1308">
                  <c:v>1267102800</c:v>
                </c:pt>
                <c:pt idx="1309">
                  <c:v>1267106400</c:v>
                </c:pt>
                <c:pt idx="1310">
                  <c:v>1267110000</c:v>
                </c:pt>
                <c:pt idx="1311">
                  <c:v>1267113600</c:v>
                </c:pt>
                <c:pt idx="1312">
                  <c:v>1267117200</c:v>
                </c:pt>
                <c:pt idx="1313">
                  <c:v>1267120800</c:v>
                </c:pt>
                <c:pt idx="1314">
                  <c:v>1267124400</c:v>
                </c:pt>
                <c:pt idx="1315">
                  <c:v>1267128000</c:v>
                </c:pt>
                <c:pt idx="1316">
                  <c:v>1267131600</c:v>
                </c:pt>
                <c:pt idx="1317">
                  <c:v>1267135200</c:v>
                </c:pt>
                <c:pt idx="1318">
                  <c:v>1267138800</c:v>
                </c:pt>
                <c:pt idx="1319">
                  <c:v>1267142400</c:v>
                </c:pt>
                <c:pt idx="1320">
                  <c:v>1267146000</c:v>
                </c:pt>
                <c:pt idx="1321">
                  <c:v>1267149600</c:v>
                </c:pt>
                <c:pt idx="1322">
                  <c:v>1267153200</c:v>
                </c:pt>
                <c:pt idx="1323">
                  <c:v>1267156800</c:v>
                </c:pt>
                <c:pt idx="1324">
                  <c:v>1267160400</c:v>
                </c:pt>
                <c:pt idx="1325">
                  <c:v>1267164000</c:v>
                </c:pt>
                <c:pt idx="1326">
                  <c:v>1267167600</c:v>
                </c:pt>
                <c:pt idx="1327">
                  <c:v>1267171200</c:v>
                </c:pt>
                <c:pt idx="1328">
                  <c:v>1267174800</c:v>
                </c:pt>
                <c:pt idx="1329">
                  <c:v>1267178400</c:v>
                </c:pt>
                <c:pt idx="1330">
                  <c:v>1267182000</c:v>
                </c:pt>
                <c:pt idx="1331">
                  <c:v>1267185600</c:v>
                </c:pt>
                <c:pt idx="1332">
                  <c:v>1267189200</c:v>
                </c:pt>
                <c:pt idx="1333">
                  <c:v>1267192800</c:v>
                </c:pt>
                <c:pt idx="1334">
                  <c:v>1267196400</c:v>
                </c:pt>
                <c:pt idx="1335">
                  <c:v>1267200000</c:v>
                </c:pt>
                <c:pt idx="1336">
                  <c:v>1267203600</c:v>
                </c:pt>
                <c:pt idx="1337">
                  <c:v>1267207200</c:v>
                </c:pt>
                <c:pt idx="1338">
                  <c:v>1267210800</c:v>
                </c:pt>
                <c:pt idx="1339">
                  <c:v>1267214400</c:v>
                </c:pt>
                <c:pt idx="1340">
                  <c:v>1267218000</c:v>
                </c:pt>
                <c:pt idx="1341">
                  <c:v>1267221600</c:v>
                </c:pt>
                <c:pt idx="1342">
                  <c:v>1267225200</c:v>
                </c:pt>
                <c:pt idx="1343">
                  <c:v>1267228800</c:v>
                </c:pt>
                <c:pt idx="1344">
                  <c:v>1267232400</c:v>
                </c:pt>
                <c:pt idx="1345">
                  <c:v>1267236000</c:v>
                </c:pt>
                <c:pt idx="1346">
                  <c:v>1267239600</c:v>
                </c:pt>
                <c:pt idx="1347">
                  <c:v>1267243200</c:v>
                </c:pt>
                <c:pt idx="1348">
                  <c:v>1267246800</c:v>
                </c:pt>
                <c:pt idx="1349">
                  <c:v>1267250400</c:v>
                </c:pt>
                <c:pt idx="1350">
                  <c:v>1267254000</c:v>
                </c:pt>
                <c:pt idx="1351">
                  <c:v>1267257600</c:v>
                </c:pt>
                <c:pt idx="1352">
                  <c:v>1267261200</c:v>
                </c:pt>
                <c:pt idx="1353">
                  <c:v>1267264800</c:v>
                </c:pt>
                <c:pt idx="1354">
                  <c:v>1267268400</c:v>
                </c:pt>
                <c:pt idx="1355">
                  <c:v>1267272000</c:v>
                </c:pt>
                <c:pt idx="1356">
                  <c:v>1267275600</c:v>
                </c:pt>
                <c:pt idx="1357">
                  <c:v>1267279200</c:v>
                </c:pt>
                <c:pt idx="1358">
                  <c:v>1267282800</c:v>
                </c:pt>
                <c:pt idx="1359">
                  <c:v>1267286400</c:v>
                </c:pt>
                <c:pt idx="1360">
                  <c:v>1267290000</c:v>
                </c:pt>
                <c:pt idx="1361">
                  <c:v>1267293600</c:v>
                </c:pt>
                <c:pt idx="1362">
                  <c:v>1267297200</c:v>
                </c:pt>
                <c:pt idx="1363">
                  <c:v>1267300800</c:v>
                </c:pt>
                <c:pt idx="1364">
                  <c:v>1267304400</c:v>
                </c:pt>
                <c:pt idx="1365">
                  <c:v>1267308000</c:v>
                </c:pt>
                <c:pt idx="1366">
                  <c:v>1267311600</c:v>
                </c:pt>
                <c:pt idx="1367">
                  <c:v>1267315200</c:v>
                </c:pt>
                <c:pt idx="1368">
                  <c:v>1267318800</c:v>
                </c:pt>
                <c:pt idx="1369">
                  <c:v>1267322400</c:v>
                </c:pt>
                <c:pt idx="1370">
                  <c:v>1267326000</c:v>
                </c:pt>
                <c:pt idx="1371">
                  <c:v>1267329600</c:v>
                </c:pt>
                <c:pt idx="1372">
                  <c:v>1267333200</c:v>
                </c:pt>
                <c:pt idx="1373">
                  <c:v>1267336800</c:v>
                </c:pt>
                <c:pt idx="1374">
                  <c:v>1267340400</c:v>
                </c:pt>
                <c:pt idx="1375">
                  <c:v>1267344000</c:v>
                </c:pt>
                <c:pt idx="1376">
                  <c:v>1267347600</c:v>
                </c:pt>
                <c:pt idx="1377">
                  <c:v>1267351200</c:v>
                </c:pt>
                <c:pt idx="1378">
                  <c:v>1267354800</c:v>
                </c:pt>
                <c:pt idx="1379">
                  <c:v>1267358400</c:v>
                </c:pt>
                <c:pt idx="1380">
                  <c:v>1267362000</c:v>
                </c:pt>
                <c:pt idx="1381">
                  <c:v>1267365600</c:v>
                </c:pt>
                <c:pt idx="1382">
                  <c:v>1267369200</c:v>
                </c:pt>
                <c:pt idx="1383">
                  <c:v>1267372800</c:v>
                </c:pt>
                <c:pt idx="1384">
                  <c:v>1267376400</c:v>
                </c:pt>
                <c:pt idx="1385">
                  <c:v>1267380000</c:v>
                </c:pt>
                <c:pt idx="1386">
                  <c:v>1267383600</c:v>
                </c:pt>
                <c:pt idx="1387">
                  <c:v>1267387200</c:v>
                </c:pt>
                <c:pt idx="1388">
                  <c:v>1267390800</c:v>
                </c:pt>
                <c:pt idx="1389">
                  <c:v>1267394400</c:v>
                </c:pt>
                <c:pt idx="1390">
                  <c:v>1267398000</c:v>
                </c:pt>
                <c:pt idx="1391">
                  <c:v>1267401600</c:v>
                </c:pt>
                <c:pt idx="1392">
                  <c:v>1267405200</c:v>
                </c:pt>
                <c:pt idx="1393">
                  <c:v>1267408800</c:v>
                </c:pt>
                <c:pt idx="1394">
                  <c:v>1267412400</c:v>
                </c:pt>
                <c:pt idx="1395">
                  <c:v>1267416000</c:v>
                </c:pt>
                <c:pt idx="1396">
                  <c:v>1267419600</c:v>
                </c:pt>
                <c:pt idx="1397">
                  <c:v>1267423200</c:v>
                </c:pt>
                <c:pt idx="1398">
                  <c:v>1267426800</c:v>
                </c:pt>
                <c:pt idx="1399">
                  <c:v>1267430400</c:v>
                </c:pt>
                <c:pt idx="1400">
                  <c:v>1267434000</c:v>
                </c:pt>
                <c:pt idx="1401">
                  <c:v>1267437600</c:v>
                </c:pt>
                <c:pt idx="1402">
                  <c:v>1267441200</c:v>
                </c:pt>
                <c:pt idx="1403">
                  <c:v>1267444800</c:v>
                </c:pt>
                <c:pt idx="1404">
                  <c:v>1267448400</c:v>
                </c:pt>
                <c:pt idx="1405">
                  <c:v>1267452000</c:v>
                </c:pt>
                <c:pt idx="1406">
                  <c:v>1267455600</c:v>
                </c:pt>
                <c:pt idx="1407">
                  <c:v>1267459200</c:v>
                </c:pt>
                <c:pt idx="1408">
                  <c:v>1267462800</c:v>
                </c:pt>
                <c:pt idx="1409">
                  <c:v>1267466400</c:v>
                </c:pt>
                <c:pt idx="1410">
                  <c:v>1267470000</c:v>
                </c:pt>
                <c:pt idx="1411">
                  <c:v>1267473600</c:v>
                </c:pt>
                <c:pt idx="1412">
                  <c:v>1267477200</c:v>
                </c:pt>
                <c:pt idx="1413">
                  <c:v>1267480800</c:v>
                </c:pt>
                <c:pt idx="1414">
                  <c:v>1267484400</c:v>
                </c:pt>
                <c:pt idx="1415">
                  <c:v>1267488000</c:v>
                </c:pt>
                <c:pt idx="1416">
                  <c:v>1267491600</c:v>
                </c:pt>
                <c:pt idx="1417">
                  <c:v>1267495200</c:v>
                </c:pt>
                <c:pt idx="1418">
                  <c:v>1267498800</c:v>
                </c:pt>
                <c:pt idx="1419">
                  <c:v>1267502400</c:v>
                </c:pt>
                <c:pt idx="1420">
                  <c:v>1267506000</c:v>
                </c:pt>
                <c:pt idx="1421">
                  <c:v>1267509600</c:v>
                </c:pt>
                <c:pt idx="1422">
                  <c:v>1267513200</c:v>
                </c:pt>
                <c:pt idx="1423">
                  <c:v>1267516800</c:v>
                </c:pt>
                <c:pt idx="1424">
                  <c:v>1267520400</c:v>
                </c:pt>
                <c:pt idx="1425">
                  <c:v>1267524000</c:v>
                </c:pt>
                <c:pt idx="1426">
                  <c:v>1267527600</c:v>
                </c:pt>
                <c:pt idx="1427">
                  <c:v>1267531200</c:v>
                </c:pt>
                <c:pt idx="1428">
                  <c:v>1267534800</c:v>
                </c:pt>
                <c:pt idx="1429">
                  <c:v>1267538400</c:v>
                </c:pt>
                <c:pt idx="1430">
                  <c:v>1267542000</c:v>
                </c:pt>
                <c:pt idx="1431">
                  <c:v>1267545600</c:v>
                </c:pt>
                <c:pt idx="1432">
                  <c:v>1267549200</c:v>
                </c:pt>
                <c:pt idx="1433">
                  <c:v>1267552800</c:v>
                </c:pt>
                <c:pt idx="1434">
                  <c:v>1267556400</c:v>
                </c:pt>
                <c:pt idx="1435">
                  <c:v>1267560000</c:v>
                </c:pt>
                <c:pt idx="1436">
                  <c:v>1267563600</c:v>
                </c:pt>
                <c:pt idx="1437">
                  <c:v>1267567200</c:v>
                </c:pt>
                <c:pt idx="1438">
                  <c:v>1267570800</c:v>
                </c:pt>
                <c:pt idx="1439">
                  <c:v>1267574400</c:v>
                </c:pt>
                <c:pt idx="1440">
                  <c:v>1267578000</c:v>
                </c:pt>
                <c:pt idx="1441">
                  <c:v>1267581600</c:v>
                </c:pt>
                <c:pt idx="1442">
                  <c:v>1267585200</c:v>
                </c:pt>
                <c:pt idx="1443">
                  <c:v>1267588800</c:v>
                </c:pt>
                <c:pt idx="1444">
                  <c:v>1267592400</c:v>
                </c:pt>
                <c:pt idx="1445">
                  <c:v>1267596000</c:v>
                </c:pt>
                <c:pt idx="1446">
                  <c:v>1267599600</c:v>
                </c:pt>
                <c:pt idx="1447">
                  <c:v>1267603200</c:v>
                </c:pt>
                <c:pt idx="1448">
                  <c:v>1267606800</c:v>
                </c:pt>
                <c:pt idx="1449">
                  <c:v>1267610400</c:v>
                </c:pt>
                <c:pt idx="1450">
                  <c:v>1267614000</c:v>
                </c:pt>
                <c:pt idx="1451">
                  <c:v>1267617600</c:v>
                </c:pt>
                <c:pt idx="1452">
                  <c:v>1267621200</c:v>
                </c:pt>
                <c:pt idx="1453">
                  <c:v>1267624800</c:v>
                </c:pt>
                <c:pt idx="1454">
                  <c:v>1267628400</c:v>
                </c:pt>
                <c:pt idx="1455">
                  <c:v>1267632000</c:v>
                </c:pt>
                <c:pt idx="1456">
                  <c:v>1267635600</c:v>
                </c:pt>
                <c:pt idx="1457">
                  <c:v>1267639200</c:v>
                </c:pt>
                <c:pt idx="1458">
                  <c:v>1267642800</c:v>
                </c:pt>
                <c:pt idx="1459">
                  <c:v>1267646400</c:v>
                </c:pt>
                <c:pt idx="1460">
                  <c:v>1267650000</c:v>
                </c:pt>
                <c:pt idx="1461">
                  <c:v>1267653600</c:v>
                </c:pt>
                <c:pt idx="1462">
                  <c:v>1267657200</c:v>
                </c:pt>
                <c:pt idx="1463">
                  <c:v>1267660800</c:v>
                </c:pt>
                <c:pt idx="1464">
                  <c:v>1267664400</c:v>
                </c:pt>
                <c:pt idx="1465">
                  <c:v>1267668000</c:v>
                </c:pt>
                <c:pt idx="1466">
                  <c:v>1267671600</c:v>
                </c:pt>
                <c:pt idx="1467">
                  <c:v>1267675200</c:v>
                </c:pt>
                <c:pt idx="1468">
                  <c:v>1267678800</c:v>
                </c:pt>
                <c:pt idx="1469">
                  <c:v>1267682400</c:v>
                </c:pt>
                <c:pt idx="1470">
                  <c:v>1267686000</c:v>
                </c:pt>
                <c:pt idx="1471">
                  <c:v>1267689600</c:v>
                </c:pt>
                <c:pt idx="1472">
                  <c:v>1267693200</c:v>
                </c:pt>
                <c:pt idx="1473">
                  <c:v>1267696800</c:v>
                </c:pt>
                <c:pt idx="1474">
                  <c:v>1267700400</c:v>
                </c:pt>
                <c:pt idx="1475">
                  <c:v>1267704000</c:v>
                </c:pt>
                <c:pt idx="1476">
                  <c:v>1267707600</c:v>
                </c:pt>
                <c:pt idx="1477">
                  <c:v>1267711200</c:v>
                </c:pt>
                <c:pt idx="1478">
                  <c:v>1267714800</c:v>
                </c:pt>
                <c:pt idx="1479">
                  <c:v>1267718400</c:v>
                </c:pt>
                <c:pt idx="1480">
                  <c:v>1267722000</c:v>
                </c:pt>
                <c:pt idx="1481">
                  <c:v>1267725600</c:v>
                </c:pt>
                <c:pt idx="1482">
                  <c:v>1267729200</c:v>
                </c:pt>
                <c:pt idx="1483">
                  <c:v>1267732800</c:v>
                </c:pt>
                <c:pt idx="1484">
                  <c:v>1267736400</c:v>
                </c:pt>
                <c:pt idx="1485">
                  <c:v>1267740000</c:v>
                </c:pt>
                <c:pt idx="1486">
                  <c:v>1267743600</c:v>
                </c:pt>
                <c:pt idx="1487">
                  <c:v>1267747200</c:v>
                </c:pt>
                <c:pt idx="1488">
                  <c:v>1267750800</c:v>
                </c:pt>
                <c:pt idx="1489">
                  <c:v>1267754400</c:v>
                </c:pt>
                <c:pt idx="1490">
                  <c:v>1267758000</c:v>
                </c:pt>
                <c:pt idx="1491">
                  <c:v>1267761600</c:v>
                </c:pt>
                <c:pt idx="1492">
                  <c:v>1267765200</c:v>
                </c:pt>
                <c:pt idx="1493">
                  <c:v>1267768800</c:v>
                </c:pt>
                <c:pt idx="1494">
                  <c:v>1267772400</c:v>
                </c:pt>
                <c:pt idx="1495">
                  <c:v>1267776000</c:v>
                </c:pt>
                <c:pt idx="1496">
                  <c:v>1267779600</c:v>
                </c:pt>
                <c:pt idx="1497">
                  <c:v>1267783200</c:v>
                </c:pt>
                <c:pt idx="1498">
                  <c:v>1267786800</c:v>
                </c:pt>
                <c:pt idx="1499">
                  <c:v>1267790400</c:v>
                </c:pt>
                <c:pt idx="1500">
                  <c:v>1267794000</c:v>
                </c:pt>
                <c:pt idx="1501">
                  <c:v>1267797600</c:v>
                </c:pt>
                <c:pt idx="1502">
                  <c:v>1267801200</c:v>
                </c:pt>
                <c:pt idx="1503">
                  <c:v>1267804800</c:v>
                </c:pt>
                <c:pt idx="1504">
                  <c:v>1267808400</c:v>
                </c:pt>
                <c:pt idx="1505">
                  <c:v>1267812000</c:v>
                </c:pt>
                <c:pt idx="1506">
                  <c:v>1267815600</c:v>
                </c:pt>
                <c:pt idx="1507">
                  <c:v>1267819200</c:v>
                </c:pt>
                <c:pt idx="1508">
                  <c:v>1267822800</c:v>
                </c:pt>
                <c:pt idx="1509">
                  <c:v>1267826400</c:v>
                </c:pt>
                <c:pt idx="1510">
                  <c:v>1267830000</c:v>
                </c:pt>
                <c:pt idx="1511">
                  <c:v>1267833600</c:v>
                </c:pt>
                <c:pt idx="1512">
                  <c:v>1267837200</c:v>
                </c:pt>
                <c:pt idx="1513">
                  <c:v>1267840800</c:v>
                </c:pt>
                <c:pt idx="1514">
                  <c:v>1267844400</c:v>
                </c:pt>
                <c:pt idx="1515">
                  <c:v>1267848000</c:v>
                </c:pt>
                <c:pt idx="1516">
                  <c:v>1267851600</c:v>
                </c:pt>
                <c:pt idx="1517">
                  <c:v>1267855200</c:v>
                </c:pt>
                <c:pt idx="1518">
                  <c:v>1267858800</c:v>
                </c:pt>
                <c:pt idx="1519">
                  <c:v>1267862400</c:v>
                </c:pt>
                <c:pt idx="1520">
                  <c:v>1267866000</c:v>
                </c:pt>
                <c:pt idx="1521">
                  <c:v>1267869600</c:v>
                </c:pt>
                <c:pt idx="1522">
                  <c:v>1267873200</c:v>
                </c:pt>
                <c:pt idx="1523">
                  <c:v>1267876800</c:v>
                </c:pt>
                <c:pt idx="1524">
                  <c:v>1267880400</c:v>
                </c:pt>
                <c:pt idx="1525">
                  <c:v>1267884000</c:v>
                </c:pt>
                <c:pt idx="1526">
                  <c:v>1267887600</c:v>
                </c:pt>
                <c:pt idx="1527">
                  <c:v>1267891200</c:v>
                </c:pt>
                <c:pt idx="1528">
                  <c:v>1267894800</c:v>
                </c:pt>
                <c:pt idx="1529">
                  <c:v>1267898400</c:v>
                </c:pt>
                <c:pt idx="1530">
                  <c:v>1267902000</c:v>
                </c:pt>
                <c:pt idx="1531">
                  <c:v>1267905600</c:v>
                </c:pt>
                <c:pt idx="1532">
                  <c:v>1267909200</c:v>
                </c:pt>
                <c:pt idx="1533">
                  <c:v>1267912800</c:v>
                </c:pt>
                <c:pt idx="1534">
                  <c:v>1267916400</c:v>
                </c:pt>
                <c:pt idx="1535">
                  <c:v>1267920000</c:v>
                </c:pt>
                <c:pt idx="1536">
                  <c:v>1267923600</c:v>
                </c:pt>
                <c:pt idx="1537">
                  <c:v>1267927200</c:v>
                </c:pt>
                <c:pt idx="1538">
                  <c:v>1267930800</c:v>
                </c:pt>
                <c:pt idx="1539">
                  <c:v>1267934400</c:v>
                </c:pt>
                <c:pt idx="1540">
                  <c:v>1267938000</c:v>
                </c:pt>
                <c:pt idx="1541">
                  <c:v>1267941600</c:v>
                </c:pt>
                <c:pt idx="1542">
                  <c:v>1267945200</c:v>
                </c:pt>
                <c:pt idx="1543">
                  <c:v>1267948800</c:v>
                </c:pt>
                <c:pt idx="1544">
                  <c:v>1267952400</c:v>
                </c:pt>
                <c:pt idx="1545">
                  <c:v>1267956000</c:v>
                </c:pt>
                <c:pt idx="1546">
                  <c:v>1267959600</c:v>
                </c:pt>
                <c:pt idx="1547">
                  <c:v>1267963200</c:v>
                </c:pt>
                <c:pt idx="1548">
                  <c:v>1267966800</c:v>
                </c:pt>
                <c:pt idx="1549">
                  <c:v>1267970400</c:v>
                </c:pt>
                <c:pt idx="1550">
                  <c:v>1267974000</c:v>
                </c:pt>
                <c:pt idx="1551">
                  <c:v>1267977600</c:v>
                </c:pt>
                <c:pt idx="1552">
                  <c:v>1267981200</c:v>
                </c:pt>
                <c:pt idx="1553">
                  <c:v>1267984800</c:v>
                </c:pt>
                <c:pt idx="1554">
                  <c:v>1267988400</c:v>
                </c:pt>
                <c:pt idx="1555">
                  <c:v>1267992000</c:v>
                </c:pt>
                <c:pt idx="1556">
                  <c:v>1267995600</c:v>
                </c:pt>
                <c:pt idx="1557">
                  <c:v>1267999200</c:v>
                </c:pt>
                <c:pt idx="1558">
                  <c:v>1268002800</c:v>
                </c:pt>
                <c:pt idx="1559">
                  <c:v>1268006400</c:v>
                </c:pt>
                <c:pt idx="1560">
                  <c:v>1268010000</c:v>
                </c:pt>
                <c:pt idx="1561">
                  <c:v>1268013600</c:v>
                </c:pt>
                <c:pt idx="1562">
                  <c:v>1268017200</c:v>
                </c:pt>
                <c:pt idx="1563">
                  <c:v>1268020800</c:v>
                </c:pt>
                <c:pt idx="1564">
                  <c:v>1268024400</c:v>
                </c:pt>
                <c:pt idx="1565">
                  <c:v>1268028000</c:v>
                </c:pt>
                <c:pt idx="1566">
                  <c:v>1268031600</c:v>
                </c:pt>
                <c:pt idx="1567">
                  <c:v>1268035200</c:v>
                </c:pt>
                <c:pt idx="1568">
                  <c:v>1268038800</c:v>
                </c:pt>
                <c:pt idx="1569">
                  <c:v>1268042400</c:v>
                </c:pt>
                <c:pt idx="1570">
                  <c:v>1268046000</c:v>
                </c:pt>
                <c:pt idx="1571">
                  <c:v>1268049600</c:v>
                </c:pt>
                <c:pt idx="1572">
                  <c:v>1268053200</c:v>
                </c:pt>
                <c:pt idx="1573">
                  <c:v>1268056800</c:v>
                </c:pt>
                <c:pt idx="1574">
                  <c:v>1268060400</c:v>
                </c:pt>
                <c:pt idx="1575">
                  <c:v>1268064000</c:v>
                </c:pt>
                <c:pt idx="1576">
                  <c:v>1268067600</c:v>
                </c:pt>
                <c:pt idx="1577">
                  <c:v>1268071200</c:v>
                </c:pt>
                <c:pt idx="1578">
                  <c:v>1268074800</c:v>
                </c:pt>
                <c:pt idx="1579">
                  <c:v>1268078400</c:v>
                </c:pt>
                <c:pt idx="1580">
                  <c:v>1268082000</c:v>
                </c:pt>
                <c:pt idx="1581">
                  <c:v>1268085600</c:v>
                </c:pt>
                <c:pt idx="1582">
                  <c:v>1268089200</c:v>
                </c:pt>
                <c:pt idx="1583">
                  <c:v>1268092800</c:v>
                </c:pt>
                <c:pt idx="1584">
                  <c:v>1268096400</c:v>
                </c:pt>
                <c:pt idx="1585">
                  <c:v>1268100000</c:v>
                </c:pt>
                <c:pt idx="1586">
                  <c:v>1268103600</c:v>
                </c:pt>
                <c:pt idx="1587">
                  <c:v>1268107200</c:v>
                </c:pt>
                <c:pt idx="1588">
                  <c:v>1268110800</c:v>
                </c:pt>
                <c:pt idx="1589">
                  <c:v>1268114400</c:v>
                </c:pt>
                <c:pt idx="1590">
                  <c:v>1268118000</c:v>
                </c:pt>
                <c:pt idx="1591">
                  <c:v>1268121600</c:v>
                </c:pt>
                <c:pt idx="1592">
                  <c:v>1268125200</c:v>
                </c:pt>
                <c:pt idx="1593">
                  <c:v>1268128800</c:v>
                </c:pt>
                <c:pt idx="1594">
                  <c:v>1268132400</c:v>
                </c:pt>
                <c:pt idx="1595">
                  <c:v>1268136000</c:v>
                </c:pt>
                <c:pt idx="1596">
                  <c:v>1268139600</c:v>
                </c:pt>
                <c:pt idx="1597">
                  <c:v>1268143200</c:v>
                </c:pt>
                <c:pt idx="1598">
                  <c:v>1268146800</c:v>
                </c:pt>
                <c:pt idx="1599">
                  <c:v>1268150400</c:v>
                </c:pt>
                <c:pt idx="1600">
                  <c:v>1268154000</c:v>
                </c:pt>
                <c:pt idx="1601">
                  <c:v>1268157600</c:v>
                </c:pt>
                <c:pt idx="1602">
                  <c:v>1268161200</c:v>
                </c:pt>
                <c:pt idx="1603">
                  <c:v>1268164800</c:v>
                </c:pt>
                <c:pt idx="1604">
                  <c:v>1268168400</c:v>
                </c:pt>
                <c:pt idx="1605">
                  <c:v>1268172000</c:v>
                </c:pt>
                <c:pt idx="1606">
                  <c:v>1268175600</c:v>
                </c:pt>
                <c:pt idx="1607">
                  <c:v>1268179200</c:v>
                </c:pt>
                <c:pt idx="1608">
                  <c:v>1268182800</c:v>
                </c:pt>
                <c:pt idx="1609">
                  <c:v>1268186400</c:v>
                </c:pt>
                <c:pt idx="1610">
                  <c:v>1268190000</c:v>
                </c:pt>
                <c:pt idx="1611">
                  <c:v>1268193600</c:v>
                </c:pt>
                <c:pt idx="1612">
                  <c:v>1268197200</c:v>
                </c:pt>
                <c:pt idx="1613">
                  <c:v>1268200800</c:v>
                </c:pt>
                <c:pt idx="1614">
                  <c:v>1268204400</c:v>
                </c:pt>
                <c:pt idx="1615">
                  <c:v>1268208000</c:v>
                </c:pt>
                <c:pt idx="1616">
                  <c:v>1268211600</c:v>
                </c:pt>
                <c:pt idx="1617">
                  <c:v>1268215200</c:v>
                </c:pt>
                <c:pt idx="1618">
                  <c:v>1268218800</c:v>
                </c:pt>
                <c:pt idx="1619">
                  <c:v>1268222400</c:v>
                </c:pt>
                <c:pt idx="1620">
                  <c:v>1268226000</c:v>
                </c:pt>
                <c:pt idx="1621">
                  <c:v>1268229600</c:v>
                </c:pt>
                <c:pt idx="1622">
                  <c:v>1268233200</c:v>
                </c:pt>
                <c:pt idx="1623">
                  <c:v>1268236800</c:v>
                </c:pt>
                <c:pt idx="1624">
                  <c:v>1268240400</c:v>
                </c:pt>
                <c:pt idx="1625">
                  <c:v>1268244000</c:v>
                </c:pt>
                <c:pt idx="1626">
                  <c:v>1268247600</c:v>
                </c:pt>
                <c:pt idx="1627">
                  <c:v>1268251200</c:v>
                </c:pt>
                <c:pt idx="1628">
                  <c:v>1268254800</c:v>
                </c:pt>
                <c:pt idx="1629">
                  <c:v>1268258400</c:v>
                </c:pt>
                <c:pt idx="1630">
                  <c:v>1268262000</c:v>
                </c:pt>
                <c:pt idx="1631">
                  <c:v>1268265600</c:v>
                </c:pt>
                <c:pt idx="1632">
                  <c:v>1268269200</c:v>
                </c:pt>
                <c:pt idx="1633">
                  <c:v>1268272800</c:v>
                </c:pt>
                <c:pt idx="1634">
                  <c:v>1268276400</c:v>
                </c:pt>
                <c:pt idx="1635">
                  <c:v>1268280000</c:v>
                </c:pt>
                <c:pt idx="1636">
                  <c:v>1268283600</c:v>
                </c:pt>
                <c:pt idx="1637">
                  <c:v>1268287200</c:v>
                </c:pt>
                <c:pt idx="1638">
                  <c:v>1268290800</c:v>
                </c:pt>
                <c:pt idx="1639">
                  <c:v>1268294400</c:v>
                </c:pt>
                <c:pt idx="1640">
                  <c:v>1268298000</c:v>
                </c:pt>
                <c:pt idx="1641">
                  <c:v>1268301600</c:v>
                </c:pt>
                <c:pt idx="1642">
                  <c:v>1268305200</c:v>
                </c:pt>
                <c:pt idx="1643">
                  <c:v>1268308800</c:v>
                </c:pt>
                <c:pt idx="1644">
                  <c:v>1268312400</c:v>
                </c:pt>
                <c:pt idx="1645">
                  <c:v>1268316000</c:v>
                </c:pt>
                <c:pt idx="1646">
                  <c:v>1268319600</c:v>
                </c:pt>
                <c:pt idx="1647">
                  <c:v>1268323200</c:v>
                </c:pt>
                <c:pt idx="1648">
                  <c:v>1268326800</c:v>
                </c:pt>
                <c:pt idx="1649">
                  <c:v>1268330400</c:v>
                </c:pt>
                <c:pt idx="1650">
                  <c:v>1268334000</c:v>
                </c:pt>
                <c:pt idx="1651">
                  <c:v>1268337600</c:v>
                </c:pt>
                <c:pt idx="1652">
                  <c:v>1268341200</c:v>
                </c:pt>
                <c:pt idx="1653">
                  <c:v>1268344800</c:v>
                </c:pt>
                <c:pt idx="1654">
                  <c:v>1268348400</c:v>
                </c:pt>
                <c:pt idx="1655">
                  <c:v>1268352000</c:v>
                </c:pt>
                <c:pt idx="1656">
                  <c:v>1268355600</c:v>
                </c:pt>
                <c:pt idx="1657">
                  <c:v>1268359200</c:v>
                </c:pt>
                <c:pt idx="1658">
                  <c:v>1268362800</c:v>
                </c:pt>
                <c:pt idx="1659">
                  <c:v>1268366400</c:v>
                </c:pt>
                <c:pt idx="1660">
                  <c:v>1268370000</c:v>
                </c:pt>
                <c:pt idx="1661">
                  <c:v>1268373600</c:v>
                </c:pt>
                <c:pt idx="1662">
                  <c:v>1268377200</c:v>
                </c:pt>
                <c:pt idx="1663">
                  <c:v>1268380800</c:v>
                </c:pt>
                <c:pt idx="1664">
                  <c:v>1268384400</c:v>
                </c:pt>
                <c:pt idx="1665">
                  <c:v>1268388000</c:v>
                </c:pt>
                <c:pt idx="1666">
                  <c:v>1268391600</c:v>
                </c:pt>
                <c:pt idx="1667">
                  <c:v>1268395200</c:v>
                </c:pt>
                <c:pt idx="1668">
                  <c:v>1268398800</c:v>
                </c:pt>
                <c:pt idx="1669">
                  <c:v>1268402400</c:v>
                </c:pt>
                <c:pt idx="1670">
                  <c:v>1268406000</c:v>
                </c:pt>
                <c:pt idx="1671">
                  <c:v>1268409600</c:v>
                </c:pt>
                <c:pt idx="1672">
                  <c:v>1268413200</c:v>
                </c:pt>
                <c:pt idx="1673">
                  <c:v>1268416800</c:v>
                </c:pt>
                <c:pt idx="1674">
                  <c:v>1268420400</c:v>
                </c:pt>
                <c:pt idx="1675">
                  <c:v>1268424000</c:v>
                </c:pt>
                <c:pt idx="1676">
                  <c:v>1268427600</c:v>
                </c:pt>
                <c:pt idx="1677">
                  <c:v>1268431200</c:v>
                </c:pt>
                <c:pt idx="1678">
                  <c:v>1268434800</c:v>
                </c:pt>
                <c:pt idx="1679">
                  <c:v>1268438400</c:v>
                </c:pt>
                <c:pt idx="1680">
                  <c:v>1268442000</c:v>
                </c:pt>
                <c:pt idx="1681">
                  <c:v>1268445600</c:v>
                </c:pt>
                <c:pt idx="1682">
                  <c:v>1268449200</c:v>
                </c:pt>
                <c:pt idx="1683">
                  <c:v>1268452800</c:v>
                </c:pt>
                <c:pt idx="1684">
                  <c:v>1268456400</c:v>
                </c:pt>
                <c:pt idx="1685">
                  <c:v>1268460000</c:v>
                </c:pt>
                <c:pt idx="1686">
                  <c:v>1268463600</c:v>
                </c:pt>
                <c:pt idx="1687">
                  <c:v>1268467200</c:v>
                </c:pt>
                <c:pt idx="1688">
                  <c:v>1268470800</c:v>
                </c:pt>
                <c:pt idx="1689">
                  <c:v>1268474400</c:v>
                </c:pt>
                <c:pt idx="1690">
                  <c:v>1268478000</c:v>
                </c:pt>
                <c:pt idx="1691">
                  <c:v>1268481600</c:v>
                </c:pt>
                <c:pt idx="1692">
                  <c:v>1268485200</c:v>
                </c:pt>
                <c:pt idx="1693">
                  <c:v>1268488800</c:v>
                </c:pt>
                <c:pt idx="1694">
                  <c:v>1268492400</c:v>
                </c:pt>
                <c:pt idx="1695">
                  <c:v>1268496000</c:v>
                </c:pt>
                <c:pt idx="1696">
                  <c:v>1268499600</c:v>
                </c:pt>
                <c:pt idx="1697">
                  <c:v>1268503200</c:v>
                </c:pt>
                <c:pt idx="1698">
                  <c:v>1268506800</c:v>
                </c:pt>
                <c:pt idx="1699">
                  <c:v>1268510400</c:v>
                </c:pt>
                <c:pt idx="1700">
                  <c:v>1268514000</c:v>
                </c:pt>
                <c:pt idx="1701">
                  <c:v>1268517600</c:v>
                </c:pt>
                <c:pt idx="1702">
                  <c:v>1268521200</c:v>
                </c:pt>
                <c:pt idx="1703">
                  <c:v>1268524800</c:v>
                </c:pt>
                <c:pt idx="1704">
                  <c:v>1268528400</c:v>
                </c:pt>
                <c:pt idx="1705">
                  <c:v>1268532000</c:v>
                </c:pt>
                <c:pt idx="1706">
                  <c:v>1268535600</c:v>
                </c:pt>
                <c:pt idx="1707">
                  <c:v>1268539200</c:v>
                </c:pt>
                <c:pt idx="1708">
                  <c:v>1268542800</c:v>
                </c:pt>
                <c:pt idx="1709">
                  <c:v>1268546400</c:v>
                </c:pt>
                <c:pt idx="1710">
                  <c:v>1268550000</c:v>
                </c:pt>
                <c:pt idx="1711">
                  <c:v>1268553600</c:v>
                </c:pt>
                <c:pt idx="1712">
                  <c:v>1268557200</c:v>
                </c:pt>
                <c:pt idx="1713">
                  <c:v>1268560800</c:v>
                </c:pt>
                <c:pt idx="1714">
                  <c:v>1268564400</c:v>
                </c:pt>
                <c:pt idx="1715">
                  <c:v>1268568000</c:v>
                </c:pt>
                <c:pt idx="1716">
                  <c:v>1268571600</c:v>
                </c:pt>
                <c:pt idx="1717">
                  <c:v>1268575200</c:v>
                </c:pt>
                <c:pt idx="1718">
                  <c:v>1268578800</c:v>
                </c:pt>
                <c:pt idx="1719">
                  <c:v>1268582400</c:v>
                </c:pt>
                <c:pt idx="1720">
                  <c:v>1268586000</c:v>
                </c:pt>
                <c:pt idx="1721">
                  <c:v>1268589600</c:v>
                </c:pt>
                <c:pt idx="1722">
                  <c:v>1268593200</c:v>
                </c:pt>
                <c:pt idx="1723">
                  <c:v>1268596800</c:v>
                </c:pt>
                <c:pt idx="1724">
                  <c:v>1268600400</c:v>
                </c:pt>
                <c:pt idx="1725">
                  <c:v>1268604000</c:v>
                </c:pt>
                <c:pt idx="1726">
                  <c:v>1268607600</c:v>
                </c:pt>
                <c:pt idx="1727">
                  <c:v>1268611200</c:v>
                </c:pt>
                <c:pt idx="1728">
                  <c:v>1268614800</c:v>
                </c:pt>
                <c:pt idx="1729">
                  <c:v>1268618400</c:v>
                </c:pt>
                <c:pt idx="1730">
                  <c:v>1268622000</c:v>
                </c:pt>
                <c:pt idx="1731">
                  <c:v>1268625600</c:v>
                </c:pt>
                <c:pt idx="1732">
                  <c:v>1268629200</c:v>
                </c:pt>
                <c:pt idx="1733">
                  <c:v>1268632800</c:v>
                </c:pt>
                <c:pt idx="1734">
                  <c:v>1268636400</c:v>
                </c:pt>
                <c:pt idx="1735">
                  <c:v>1268640000</c:v>
                </c:pt>
                <c:pt idx="1736">
                  <c:v>1268643600</c:v>
                </c:pt>
                <c:pt idx="1737">
                  <c:v>1268647200</c:v>
                </c:pt>
                <c:pt idx="1738">
                  <c:v>1268650800</c:v>
                </c:pt>
                <c:pt idx="1739">
                  <c:v>1268654400</c:v>
                </c:pt>
                <c:pt idx="1740">
                  <c:v>1268658000</c:v>
                </c:pt>
                <c:pt idx="1741">
                  <c:v>1268661600</c:v>
                </c:pt>
                <c:pt idx="1742">
                  <c:v>1268665200</c:v>
                </c:pt>
                <c:pt idx="1743">
                  <c:v>1268668800</c:v>
                </c:pt>
                <c:pt idx="1744">
                  <c:v>1268672400</c:v>
                </c:pt>
                <c:pt idx="1745">
                  <c:v>1268676000</c:v>
                </c:pt>
                <c:pt idx="1746">
                  <c:v>1268679600</c:v>
                </c:pt>
                <c:pt idx="1747">
                  <c:v>1268683200</c:v>
                </c:pt>
                <c:pt idx="1748">
                  <c:v>1268686800</c:v>
                </c:pt>
                <c:pt idx="1749">
                  <c:v>1268690400</c:v>
                </c:pt>
                <c:pt idx="1750">
                  <c:v>1268694000</c:v>
                </c:pt>
                <c:pt idx="1751">
                  <c:v>1268697600</c:v>
                </c:pt>
                <c:pt idx="1752">
                  <c:v>1268701200</c:v>
                </c:pt>
                <c:pt idx="1753">
                  <c:v>1268704800</c:v>
                </c:pt>
                <c:pt idx="1754">
                  <c:v>1268708400</c:v>
                </c:pt>
                <c:pt idx="1755">
                  <c:v>1268712000</c:v>
                </c:pt>
                <c:pt idx="1756">
                  <c:v>1268715600</c:v>
                </c:pt>
                <c:pt idx="1757">
                  <c:v>1268719200</c:v>
                </c:pt>
                <c:pt idx="1758">
                  <c:v>1268722800</c:v>
                </c:pt>
                <c:pt idx="1759">
                  <c:v>1268726400</c:v>
                </c:pt>
                <c:pt idx="1760">
                  <c:v>1268730000</c:v>
                </c:pt>
                <c:pt idx="1761">
                  <c:v>1268733600</c:v>
                </c:pt>
                <c:pt idx="1762">
                  <c:v>1268737200</c:v>
                </c:pt>
                <c:pt idx="1763">
                  <c:v>1268740800</c:v>
                </c:pt>
                <c:pt idx="1764">
                  <c:v>1268744400</c:v>
                </c:pt>
                <c:pt idx="1765">
                  <c:v>1268748000</c:v>
                </c:pt>
                <c:pt idx="1766">
                  <c:v>1268751600</c:v>
                </c:pt>
                <c:pt idx="1767">
                  <c:v>1268755200</c:v>
                </c:pt>
                <c:pt idx="1768">
                  <c:v>1268758800</c:v>
                </c:pt>
                <c:pt idx="1769">
                  <c:v>1268762400</c:v>
                </c:pt>
                <c:pt idx="1770">
                  <c:v>1268766000</c:v>
                </c:pt>
                <c:pt idx="1771">
                  <c:v>1268769600</c:v>
                </c:pt>
                <c:pt idx="1772">
                  <c:v>1268773200</c:v>
                </c:pt>
                <c:pt idx="1773">
                  <c:v>1268776800</c:v>
                </c:pt>
                <c:pt idx="1774">
                  <c:v>1268780400</c:v>
                </c:pt>
                <c:pt idx="1775">
                  <c:v>1268784000</c:v>
                </c:pt>
                <c:pt idx="1776">
                  <c:v>1268787600</c:v>
                </c:pt>
                <c:pt idx="1777">
                  <c:v>1268791200</c:v>
                </c:pt>
                <c:pt idx="1778">
                  <c:v>1268794800</c:v>
                </c:pt>
                <c:pt idx="1779">
                  <c:v>1268798400</c:v>
                </c:pt>
                <c:pt idx="1780">
                  <c:v>1268802000</c:v>
                </c:pt>
                <c:pt idx="1781">
                  <c:v>1268805600</c:v>
                </c:pt>
                <c:pt idx="1782">
                  <c:v>1268809200</c:v>
                </c:pt>
                <c:pt idx="1783">
                  <c:v>1268812800</c:v>
                </c:pt>
                <c:pt idx="1784">
                  <c:v>1268816400</c:v>
                </c:pt>
                <c:pt idx="1785">
                  <c:v>1268820000</c:v>
                </c:pt>
                <c:pt idx="1786">
                  <c:v>1268823600</c:v>
                </c:pt>
                <c:pt idx="1787">
                  <c:v>1268827200</c:v>
                </c:pt>
                <c:pt idx="1788">
                  <c:v>1268830800</c:v>
                </c:pt>
                <c:pt idx="1789">
                  <c:v>1268834400</c:v>
                </c:pt>
                <c:pt idx="1790">
                  <c:v>1268838000</c:v>
                </c:pt>
                <c:pt idx="1791">
                  <c:v>1268841600</c:v>
                </c:pt>
                <c:pt idx="1792">
                  <c:v>1268845200</c:v>
                </c:pt>
                <c:pt idx="1793">
                  <c:v>1268848800</c:v>
                </c:pt>
                <c:pt idx="1794">
                  <c:v>1268852400</c:v>
                </c:pt>
                <c:pt idx="1795">
                  <c:v>1268856000</c:v>
                </c:pt>
                <c:pt idx="1796">
                  <c:v>1268859600</c:v>
                </c:pt>
                <c:pt idx="1797">
                  <c:v>1268863200</c:v>
                </c:pt>
                <c:pt idx="1798">
                  <c:v>1268866800</c:v>
                </c:pt>
                <c:pt idx="1799">
                  <c:v>1268870400</c:v>
                </c:pt>
                <c:pt idx="1800">
                  <c:v>1268874000</c:v>
                </c:pt>
                <c:pt idx="1801">
                  <c:v>1268877600</c:v>
                </c:pt>
                <c:pt idx="1802">
                  <c:v>1268881200</c:v>
                </c:pt>
                <c:pt idx="1803">
                  <c:v>1268884800</c:v>
                </c:pt>
                <c:pt idx="1804">
                  <c:v>1268888400</c:v>
                </c:pt>
                <c:pt idx="1805">
                  <c:v>1268892000</c:v>
                </c:pt>
                <c:pt idx="1806">
                  <c:v>1268895600</c:v>
                </c:pt>
                <c:pt idx="1807">
                  <c:v>1268899200</c:v>
                </c:pt>
                <c:pt idx="1808">
                  <c:v>1268902800</c:v>
                </c:pt>
                <c:pt idx="1809">
                  <c:v>1268906400</c:v>
                </c:pt>
                <c:pt idx="1810">
                  <c:v>1268910000</c:v>
                </c:pt>
                <c:pt idx="1811">
                  <c:v>1268913600</c:v>
                </c:pt>
                <c:pt idx="1812">
                  <c:v>1268917200</c:v>
                </c:pt>
                <c:pt idx="1813">
                  <c:v>1268920800</c:v>
                </c:pt>
                <c:pt idx="1814">
                  <c:v>1268924400</c:v>
                </c:pt>
                <c:pt idx="1815">
                  <c:v>1268928000</c:v>
                </c:pt>
                <c:pt idx="1816">
                  <c:v>1268931600</c:v>
                </c:pt>
                <c:pt idx="1817">
                  <c:v>1268935200</c:v>
                </c:pt>
                <c:pt idx="1818">
                  <c:v>1268938800</c:v>
                </c:pt>
                <c:pt idx="1819">
                  <c:v>1268942400</c:v>
                </c:pt>
                <c:pt idx="1820">
                  <c:v>1268946000</c:v>
                </c:pt>
                <c:pt idx="1821">
                  <c:v>1268949600</c:v>
                </c:pt>
                <c:pt idx="1822">
                  <c:v>1268953200</c:v>
                </c:pt>
                <c:pt idx="1823">
                  <c:v>1268956800</c:v>
                </c:pt>
                <c:pt idx="1824">
                  <c:v>1268960400</c:v>
                </c:pt>
                <c:pt idx="1825">
                  <c:v>1268964000</c:v>
                </c:pt>
                <c:pt idx="1826">
                  <c:v>1268967600</c:v>
                </c:pt>
                <c:pt idx="1827">
                  <c:v>1268971200</c:v>
                </c:pt>
                <c:pt idx="1828">
                  <c:v>1268974800</c:v>
                </c:pt>
                <c:pt idx="1829">
                  <c:v>1268978400</c:v>
                </c:pt>
                <c:pt idx="1830">
                  <c:v>1268982000</c:v>
                </c:pt>
                <c:pt idx="1831">
                  <c:v>1268985600</c:v>
                </c:pt>
                <c:pt idx="1832">
                  <c:v>1268989200</c:v>
                </c:pt>
                <c:pt idx="1833">
                  <c:v>1268992800</c:v>
                </c:pt>
                <c:pt idx="1834">
                  <c:v>1268996400</c:v>
                </c:pt>
                <c:pt idx="1835">
                  <c:v>1269000000</c:v>
                </c:pt>
                <c:pt idx="1836">
                  <c:v>1269003600</c:v>
                </c:pt>
                <c:pt idx="1837">
                  <c:v>1269007200</c:v>
                </c:pt>
                <c:pt idx="1838">
                  <c:v>1269010800</c:v>
                </c:pt>
                <c:pt idx="1839">
                  <c:v>1269014400</c:v>
                </c:pt>
                <c:pt idx="1840">
                  <c:v>1269018000</c:v>
                </c:pt>
                <c:pt idx="1841">
                  <c:v>1269021600</c:v>
                </c:pt>
                <c:pt idx="1842">
                  <c:v>1269025200</c:v>
                </c:pt>
                <c:pt idx="1843">
                  <c:v>1269028800</c:v>
                </c:pt>
                <c:pt idx="1844">
                  <c:v>1269032400</c:v>
                </c:pt>
                <c:pt idx="1845">
                  <c:v>1269036000</c:v>
                </c:pt>
                <c:pt idx="1846">
                  <c:v>1269039600</c:v>
                </c:pt>
                <c:pt idx="1847">
                  <c:v>1269043200</c:v>
                </c:pt>
                <c:pt idx="1848">
                  <c:v>1269046800</c:v>
                </c:pt>
                <c:pt idx="1849">
                  <c:v>1269050400</c:v>
                </c:pt>
                <c:pt idx="1850">
                  <c:v>1269054000</c:v>
                </c:pt>
                <c:pt idx="1851">
                  <c:v>1269057600</c:v>
                </c:pt>
                <c:pt idx="1852">
                  <c:v>1269061200</c:v>
                </c:pt>
                <c:pt idx="1853">
                  <c:v>1269064800</c:v>
                </c:pt>
                <c:pt idx="1854">
                  <c:v>1269068400</c:v>
                </c:pt>
                <c:pt idx="1855">
                  <c:v>1269072000</c:v>
                </c:pt>
                <c:pt idx="1856">
                  <c:v>1269075600</c:v>
                </c:pt>
                <c:pt idx="1857">
                  <c:v>1269079200</c:v>
                </c:pt>
                <c:pt idx="1858">
                  <c:v>1269082800</c:v>
                </c:pt>
                <c:pt idx="1859">
                  <c:v>1269086400</c:v>
                </c:pt>
                <c:pt idx="1860">
                  <c:v>1269090000</c:v>
                </c:pt>
                <c:pt idx="1861">
                  <c:v>1269093600</c:v>
                </c:pt>
                <c:pt idx="1862">
                  <c:v>1269097200</c:v>
                </c:pt>
                <c:pt idx="1863">
                  <c:v>1269100800</c:v>
                </c:pt>
                <c:pt idx="1864">
                  <c:v>1269104400</c:v>
                </c:pt>
                <c:pt idx="1865">
                  <c:v>1269108000</c:v>
                </c:pt>
                <c:pt idx="1866">
                  <c:v>1269111600</c:v>
                </c:pt>
                <c:pt idx="1867">
                  <c:v>1269115200</c:v>
                </c:pt>
                <c:pt idx="1868">
                  <c:v>1269118800</c:v>
                </c:pt>
                <c:pt idx="1869">
                  <c:v>1269122400</c:v>
                </c:pt>
                <c:pt idx="1870">
                  <c:v>1269126000</c:v>
                </c:pt>
                <c:pt idx="1871">
                  <c:v>1269129600</c:v>
                </c:pt>
                <c:pt idx="1872">
                  <c:v>1269133200</c:v>
                </c:pt>
                <c:pt idx="1873">
                  <c:v>1269136800</c:v>
                </c:pt>
                <c:pt idx="1874">
                  <c:v>1269140400</c:v>
                </c:pt>
                <c:pt idx="1875">
                  <c:v>1269144000</c:v>
                </c:pt>
                <c:pt idx="1876">
                  <c:v>1269147600</c:v>
                </c:pt>
                <c:pt idx="1877">
                  <c:v>1269151200</c:v>
                </c:pt>
                <c:pt idx="1878">
                  <c:v>1269154800</c:v>
                </c:pt>
                <c:pt idx="1879">
                  <c:v>1269158400</c:v>
                </c:pt>
                <c:pt idx="1880">
                  <c:v>1269162000</c:v>
                </c:pt>
                <c:pt idx="1881">
                  <c:v>1269165600</c:v>
                </c:pt>
                <c:pt idx="1882">
                  <c:v>1269169200</c:v>
                </c:pt>
                <c:pt idx="1883">
                  <c:v>1269172800</c:v>
                </c:pt>
                <c:pt idx="1884">
                  <c:v>1269176400</c:v>
                </c:pt>
                <c:pt idx="1885">
                  <c:v>1269180000</c:v>
                </c:pt>
                <c:pt idx="1886">
                  <c:v>1269183600</c:v>
                </c:pt>
                <c:pt idx="1887">
                  <c:v>1269187200</c:v>
                </c:pt>
                <c:pt idx="1888">
                  <c:v>1269190800</c:v>
                </c:pt>
                <c:pt idx="1889">
                  <c:v>1269194400</c:v>
                </c:pt>
                <c:pt idx="1890">
                  <c:v>1269198000</c:v>
                </c:pt>
                <c:pt idx="1891">
                  <c:v>1269201600</c:v>
                </c:pt>
                <c:pt idx="1892">
                  <c:v>1269205200</c:v>
                </c:pt>
                <c:pt idx="1893">
                  <c:v>1269208800</c:v>
                </c:pt>
                <c:pt idx="1894">
                  <c:v>1269212400</c:v>
                </c:pt>
                <c:pt idx="1895">
                  <c:v>1269216000</c:v>
                </c:pt>
                <c:pt idx="1896">
                  <c:v>1269219600</c:v>
                </c:pt>
                <c:pt idx="1897">
                  <c:v>1269223200</c:v>
                </c:pt>
                <c:pt idx="1898">
                  <c:v>1269226800</c:v>
                </c:pt>
                <c:pt idx="1899">
                  <c:v>1269230400</c:v>
                </c:pt>
                <c:pt idx="1900">
                  <c:v>1269234000</c:v>
                </c:pt>
                <c:pt idx="1901">
                  <c:v>1269237600</c:v>
                </c:pt>
                <c:pt idx="1902">
                  <c:v>1269241200</c:v>
                </c:pt>
                <c:pt idx="1903">
                  <c:v>1269244800</c:v>
                </c:pt>
                <c:pt idx="1904">
                  <c:v>1269248400</c:v>
                </c:pt>
                <c:pt idx="1905">
                  <c:v>1269252000</c:v>
                </c:pt>
                <c:pt idx="1906">
                  <c:v>1269255600</c:v>
                </c:pt>
                <c:pt idx="1907">
                  <c:v>1269259200</c:v>
                </c:pt>
                <c:pt idx="1908">
                  <c:v>1269262800</c:v>
                </c:pt>
                <c:pt idx="1909">
                  <c:v>1269266400</c:v>
                </c:pt>
                <c:pt idx="1910">
                  <c:v>1269270000</c:v>
                </c:pt>
                <c:pt idx="1911">
                  <c:v>1269273600</c:v>
                </c:pt>
                <c:pt idx="1912">
                  <c:v>1269277200</c:v>
                </c:pt>
                <c:pt idx="1913">
                  <c:v>1269280800</c:v>
                </c:pt>
                <c:pt idx="1914">
                  <c:v>1269284400</c:v>
                </c:pt>
                <c:pt idx="1915">
                  <c:v>1269288000</c:v>
                </c:pt>
                <c:pt idx="1916">
                  <c:v>1269291600</c:v>
                </c:pt>
                <c:pt idx="1917">
                  <c:v>1269295200</c:v>
                </c:pt>
                <c:pt idx="1918">
                  <c:v>1269298800</c:v>
                </c:pt>
                <c:pt idx="1919">
                  <c:v>1269302400</c:v>
                </c:pt>
                <c:pt idx="1920">
                  <c:v>1269306000</c:v>
                </c:pt>
                <c:pt idx="1921">
                  <c:v>1269309600</c:v>
                </c:pt>
                <c:pt idx="1922">
                  <c:v>1269313200</c:v>
                </c:pt>
                <c:pt idx="1923">
                  <c:v>1269316800</c:v>
                </c:pt>
                <c:pt idx="1924">
                  <c:v>1269320400</c:v>
                </c:pt>
                <c:pt idx="1925">
                  <c:v>1269324000</c:v>
                </c:pt>
                <c:pt idx="1926">
                  <c:v>1269327600</c:v>
                </c:pt>
                <c:pt idx="1927">
                  <c:v>1269331200</c:v>
                </c:pt>
                <c:pt idx="1928">
                  <c:v>1269334800</c:v>
                </c:pt>
                <c:pt idx="1929">
                  <c:v>1269338400</c:v>
                </c:pt>
                <c:pt idx="1930">
                  <c:v>1269342000</c:v>
                </c:pt>
                <c:pt idx="1931">
                  <c:v>1269345600</c:v>
                </c:pt>
                <c:pt idx="1932">
                  <c:v>1269349200</c:v>
                </c:pt>
                <c:pt idx="1933">
                  <c:v>1269352800</c:v>
                </c:pt>
                <c:pt idx="1934">
                  <c:v>1269356400</c:v>
                </c:pt>
                <c:pt idx="1935">
                  <c:v>1269360000</c:v>
                </c:pt>
                <c:pt idx="1936">
                  <c:v>1269363600</c:v>
                </c:pt>
                <c:pt idx="1937">
                  <c:v>1269367200</c:v>
                </c:pt>
                <c:pt idx="1938">
                  <c:v>1269370800</c:v>
                </c:pt>
                <c:pt idx="1939">
                  <c:v>1269374400</c:v>
                </c:pt>
                <c:pt idx="1940">
                  <c:v>1269378000</c:v>
                </c:pt>
                <c:pt idx="1941">
                  <c:v>1269381600</c:v>
                </c:pt>
                <c:pt idx="1942">
                  <c:v>1269385200</c:v>
                </c:pt>
                <c:pt idx="1943">
                  <c:v>1269388800</c:v>
                </c:pt>
                <c:pt idx="1944">
                  <c:v>1269392400</c:v>
                </c:pt>
                <c:pt idx="1945">
                  <c:v>1269396000</c:v>
                </c:pt>
                <c:pt idx="1946">
                  <c:v>1269399600</c:v>
                </c:pt>
                <c:pt idx="1947">
                  <c:v>1269403200</c:v>
                </c:pt>
                <c:pt idx="1948">
                  <c:v>1269406800</c:v>
                </c:pt>
                <c:pt idx="1949">
                  <c:v>1269410400</c:v>
                </c:pt>
                <c:pt idx="1950">
                  <c:v>1269414000</c:v>
                </c:pt>
                <c:pt idx="1951">
                  <c:v>1269417600</c:v>
                </c:pt>
                <c:pt idx="1952">
                  <c:v>1269421200</c:v>
                </c:pt>
                <c:pt idx="1953">
                  <c:v>1269424800</c:v>
                </c:pt>
                <c:pt idx="1954">
                  <c:v>1269428400</c:v>
                </c:pt>
                <c:pt idx="1955">
                  <c:v>1269432000</c:v>
                </c:pt>
                <c:pt idx="1956">
                  <c:v>1269435600</c:v>
                </c:pt>
                <c:pt idx="1957">
                  <c:v>1269439200</c:v>
                </c:pt>
                <c:pt idx="1958">
                  <c:v>1269442800</c:v>
                </c:pt>
                <c:pt idx="1959">
                  <c:v>1269446400</c:v>
                </c:pt>
                <c:pt idx="1960">
                  <c:v>1269450000</c:v>
                </c:pt>
                <c:pt idx="1961">
                  <c:v>1269453600</c:v>
                </c:pt>
                <c:pt idx="1962">
                  <c:v>1269457200</c:v>
                </c:pt>
                <c:pt idx="1963">
                  <c:v>1269460800</c:v>
                </c:pt>
                <c:pt idx="1964">
                  <c:v>1269464400</c:v>
                </c:pt>
                <c:pt idx="1965">
                  <c:v>1269468000</c:v>
                </c:pt>
                <c:pt idx="1966">
                  <c:v>1269471600</c:v>
                </c:pt>
                <c:pt idx="1967">
                  <c:v>1269475200</c:v>
                </c:pt>
                <c:pt idx="1968">
                  <c:v>1269478800</c:v>
                </c:pt>
                <c:pt idx="1969">
                  <c:v>1269482400</c:v>
                </c:pt>
                <c:pt idx="1970">
                  <c:v>1269486000</c:v>
                </c:pt>
                <c:pt idx="1971">
                  <c:v>1269489600</c:v>
                </c:pt>
                <c:pt idx="1972">
                  <c:v>1269493200</c:v>
                </c:pt>
                <c:pt idx="1973">
                  <c:v>1269496800</c:v>
                </c:pt>
                <c:pt idx="1974">
                  <c:v>1269500400</c:v>
                </c:pt>
                <c:pt idx="1975">
                  <c:v>1269504000</c:v>
                </c:pt>
                <c:pt idx="1976">
                  <c:v>1269507600</c:v>
                </c:pt>
                <c:pt idx="1977">
                  <c:v>1269511200</c:v>
                </c:pt>
                <c:pt idx="1978">
                  <c:v>1269514800</c:v>
                </c:pt>
                <c:pt idx="1979">
                  <c:v>1269518400</c:v>
                </c:pt>
                <c:pt idx="1980">
                  <c:v>1269522000</c:v>
                </c:pt>
                <c:pt idx="1981">
                  <c:v>1269525600</c:v>
                </c:pt>
                <c:pt idx="1982">
                  <c:v>1269529200</c:v>
                </c:pt>
                <c:pt idx="1983">
                  <c:v>1269532800</c:v>
                </c:pt>
                <c:pt idx="1984">
                  <c:v>1269536400</c:v>
                </c:pt>
                <c:pt idx="1985">
                  <c:v>1269540000</c:v>
                </c:pt>
                <c:pt idx="1986">
                  <c:v>1269543600</c:v>
                </c:pt>
                <c:pt idx="1987">
                  <c:v>1269547200</c:v>
                </c:pt>
                <c:pt idx="1988">
                  <c:v>1269550800</c:v>
                </c:pt>
                <c:pt idx="1989">
                  <c:v>1269554400</c:v>
                </c:pt>
                <c:pt idx="1990">
                  <c:v>1269558000</c:v>
                </c:pt>
                <c:pt idx="1991">
                  <c:v>1269561600</c:v>
                </c:pt>
                <c:pt idx="1992">
                  <c:v>1269565200</c:v>
                </c:pt>
                <c:pt idx="1993">
                  <c:v>1269568800</c:v>
                </c:pt>
                <c:pt idx="1994">
                  <c:v>1269572400</c:v>
                </c:pt>
                <c:pt idx="1995">
                  <c:v>1269576000</c:v>
                </c:pt>
                <c:pt idx="1996">
                  <c:v>1269579600</c:v>
                </c:pt>
                <c:pt idx="1997">
                  <c:v>1269583200</c:v>
                </c:pt>
                <c:pt idx="1998">
                  <c:v>1269586800</c:v>
                </c:pt>
                <c:pt idx="1999">
                  <c:v>1269590400</c:v>
                </c:pt>
                <c:pt idx="2000">
                  <c:v>1269594000</c:v>
                </c:pt>
                <c:pt idx="2001">
                  <c:v>1269597600</c:v>
                </c:pt>
                <c:pt idx="2002">
                  <c:v>1269601200</c:v>
                </c:pt>
                <c:pt idx="2003">
                  <c:v>1269604800</c:v>
                </c:pt>
                <c:pt idx="2004">
                  <c:v>1269608400</c:v>
                </c:pt>
                <c:pt idx="2005">
                  <c:v>1269612000</c:v>
                </c:pt>
                <c:pt idx="2006">
                  <c:v>1269615600</c:v>
                </c:pt>
                <c:pt idx="2007">
                  <c:v>1269619200</c:v>
                </c:pt>
                <c:pt idx="2008">
                  <c:v>1269622800</c:v>
                </c:pt>
                <c:pt idx="2009">
                  <c:v>1269626400</c:v>
                </c:pt>
                <c:pt idx="2010">
                  <c:v>1269630000</c:v>
                </c:pt>
                <c:pt idx="2011">
                  <c:v>1269633600</c:v>
                </c:pt>
                <c:pt idx="2012">
                  <c:v>1269637200</c:v>
                </c:pt>
                <c:pt idx="2013">
                  <c:v>1269640800</c:v>
                </c:pt>
                <c:pt idx="2014">
                  <c:v>1269644400</c:v>
                </c:pt>
                <c:pt idx="2015">
                  <c:v>1269648000</c:v>
                </c:pt>
                <c:pt idx="2016">
                  <c:v>1269651600</c:v>
                </c:pt>
                <c:pt idx="2017">
                  <c:v>1269655200</c:v>
                </c:pt>
                <c:pt idx="2018">
                  <c:v>1269658800</c:v>
                </c:pt>
                <c:pt idx="2019">
                  <c:v>1269662400</c:v>
                </c:pt>
                <c:pt idx="2020">
                  <c:v>1269666000</c:v>
                </c:pt>
                <c:pt idx="2021">
                  <c:v>1269669600</c:v>
                </c:pt>
                <c:pt idx="2022">
                  <c:v>1269673200</c:v>
                </c:pt>
                <c:pt idx="2023">
                  <c:v>1269676800</c:v>
                </c:pt>
                <c:pt idx="2024">
                  <c:v>1269680400</c:v>
                </c:pt>
                <c:pt idx="2025">
                  <c:v>1269684000</c:v>
                </c:pt>
                <c:pt idx="2026">
                  <c:v>1269687600</c:v>
                </c:pt>
                <c:pt idx="2027">
                  <c:v>1269691200</c:v>
                </c:pt>
                <c:pt idx="2028">
                  <c:v>1269694800</c:v>
                </c:pt>
                <c:pt idx="2029">
                  <c:v>1269698400</c:v>
                </c:pt>
                <c:pt idx="2030">
                  <c:v>1269702000</c:v>
                </c:pt>
                <c:pt idx="2031">
                  <c:v>1269705600</c:v>
                </c:pt>
                <c:pt idx="2032">
                  <c:v>1269709200</c:v>
                </c:pt>
                <c:pt idx="2033">
                  <c:v>1269712800</c:v>
                </c:pt>
                <c:pt idx="2034">
                  <c:v>1269716400</c:v>
                </c:pt>
                <c:pt idx="2035">
                  <c:v>1269720000</c:v>
                </c:pt>
                <c:pt idx="2036">
                  <c:v>1269723600</c:v>
                </c:pt>
                <c:pt idx="2037">
                  <c:v>1269727200</c:v>
                </c:pt>
                <c:pt idx="2038">
                  <c:v>1269730800</c:v>
                </c:pt>
                <c:pt idx="2039">
                  <c:v>1269734400</c:v>
                </c:pt>
                <c:pt idx="2040">
                  <c:v>1269738000</c:v>
                </c:pt>
                <c:pt idx="2041">
                  <c:v>1269741600</c:v>
                </c:pt>
                <c:pt idx="2042">
                  <c:v>1269745200</c:v>
                </c:pt>
                <c:pt idx="2043">
                  <c:v>1269748800</c:v>
                </c:pt>
                <c:pt idx="2044">
                  <c:v>1269752400</c:v>
                </c:pt>
                <c:pt idx="2045">
                  <c:v>1269756000</c:v>
                </c:pt>
                <c:pt idx="2046">
                  <c:v>1269759600</c:v>
                </c:pt>
                <c:pt idx="2047">
                  <c:v>1269763200</c:v>
                </c:pt>
                <c:pt idx="2048">
                  <c:v>1269766800</c:v>
                </c:pt>
                <c:pt idx="2049">
                  <c:v>1269770400</c:v>
                </c:pt>
                <c:pt idx="2050">
                  <c:v>1269774000</c:v>
                </c:pt>
                <c:pt idx="2051">
                  <c:v>1269777600</c:v>
                </c:pt>
                <c:pt idx="2052">
                  <c:v>1269781200</c:v>
                </c:pt>
                <c:pt idx="2053">
                  <c:v>1269784800</c:v>
                </c:pt>
                <c:pt idx="2054">
                  <c:v>1269788400</c:v>
                </c:pt>
                <c:pt idx="2055">
                  <c:v>1269792000</c:v>
                </c:pt>
                <c:pt idx="2056">
                  <c:v>1269795600</c:v>
                </c:pt>
                <c:pt idx="2057">
                  <c:v>1269799200</c:v>
                </c:pt>
                <c:pt idx="2058">
                  <c:v>1269802800</c:v>
                </c:pt>
                <c:pt idx="2059">
                  <c:v>1269806400</c:v>
                </c:pt>
                <c:pt idx="2060">
                  <c:v>1269810000</c:v>
                </c:pt>
                <c:pt idx="2061">
                  <c:v>1269813600</c:v>
                </c:pt>
                <c:pt idx="2062">
                  <c:v>1269817200</c:v>
                </c:pt>
                <c:pt idx="2063">
                  <c:v>1269820800</c:v>
                </c:pt>
                <c:pt idx="2064">
                  <c:v>1269824400</c:v>
                </c:pt>
                <c:pt idx="2065">
                  <c:v>1269828000</c:v>
                </c:pt>
                <c:pt idx="2066">
                  <c:v>1269831600</c:v>
                </c:pt>
                <c:pt idx="2067">
                  <c:v>1269835200</c:v>
                </c:pt>
                <c:pt idx="2068">
                  <c:v>1269838800</c:v>
                </c:pt>
                <c:pt idx="2069">
                  <c:v>1269842400</c:v>
                </c:pt>
                <c:pt idx="2070">
                  <c:v>1269846000</c:v>
                </c:pt>
                <c:pt idx="2071">
                  <c:v>1269849600</c:v>
                </c:pt>
                <c:pt idx="2072">
                  <c:v>1269853200</c:v>
                </c:pt>
                <c:pt idx="2073">
                  <c:v>1269856800</c:v>
                </c:pt>
                <c:pt idx="2074">
                  <c:v>1269860400</c:v>
                </c:pt>
                <c:pt idx="2075">
                  <c:v>1269864000</c:v>
                </c:pt>
                <c:pt idx="2076">
                  <c:v>1269867600</c:v>
                </c:pt>
                <c:pt idx="2077">
                  <c:v>1269871200</c:v>
                </c:pt>
                <c:pt idx="2078">
                  <c:v>1269874800</c:v>
                </c:pt>
                <c:pt idx="2079">
                  <c:v>1269878400</c:v>
                </c:pt>
                <c:pt idx="2080">
                  <c:v>1269882000</c:v>
                </c:pt>
                <c:pt idx="2081">
                  <c:v>1269885600</c:v>
                </c:pt>
                <c:pt idx="2082">
                  <c:v>1269889200</c:v>
                </c:pt>
                <c:pt idx="2083">
                  <c:v>1269892800</c:v>
                </c:pt>
                <c:pt idx="2084">
                  <c:v>1269896400</c:v>
                </c:pt>
                <c:pt idx="2085">
                  <c:v>1269900000</c:v>
                </c:pt>
                <c:pt idx="2086">
                  <c:v>1269903600</c:v>
                </c:pt>
                <c:pt idx="2087">
                  <c:v>1269907200</c:v>
                </c:pt>
                <c:pt idx="2088">
                  <c:v>1269910800</c:v>
                </c:pt>
                <c:pt idx="2089">
                  <c:v>1269914400</c:v>
                </c:pt>
                <c:pt idx="2090">
                  <c:v>1269918000</c:v>
                </c:pt>
                <c:pt idx="2091">
                  <c:v>1269921600</c:v>
                </c:pt>
                <c:pt idx="2092">
                  <c:v>1269925200</c:v>
                </c:pt>
                <c:pt idx="2093">
                  <c:v>1269928800</c:v>
                </c:pt>
                <c:pt idx="2094">
                  <c:v>1269932400</c:v>
                </c:pt>
                <c:pt idx="2095">
                  <c:v>1269936000</c:v>
                </c:pt>
                <c:pt idx="2096">
                  <c:v>1269939600</c:v>
                </c:pt>
                <c:pt idx="2097">
                  <c:v>1269943200</c:v>
                </c:pt>
                <c:pt idx="2098">
                  <c:v>1269946800</c:v>
                </c:pt>
                <c:pt idx="2099">
                  <c:v>1269950400</c:v>
                </c:pt>
                <c:pt idx="2100">
                  <c:v>1269954000</c:v>
                </c:pt>
                <c:pt idx="2101">
                  <c:v>1269957600</c:v>
                </c:pt>
                <c:pt idx="2102">
                  <c:v>1269961200</c:v>
                </c:pt>
                <c:pt idx="2103">
                  <c:v>1269964800</c:v>
                </c:pt>
                <c:pt idx="2104">
                  <c:v>1269968400</c:v>
                </c:pt>
                <c:pt idx="2105">
                  <c:v>1269972000</c:v>
                </c:pt>
                <c:pt idx="2106">
                  <c:v>1269975600</c:v>
                </c:pt>
                <c:pt idx="2107">
                  <c:v>1269979200</c:v>
                </c:pt>
                <c:pt idx="2108">
                  <c:v>1269982800</c:v>
                </c:pt>
                <c:pt idx="2109">
                  <c:v>1269986400</c:v>
                </c:pt>
                <c:pt idx="2110">
                  <c:v>1269990000</c:v>
                </c:pt>
                <c:pt idx="2111">
                  <c:v>1269993600</c:v>
                </c:pt>
                <c:pt idx="2112">
                  <c:v>1269997200</c:v>
                </c:pt>
                <c:pt idx="2113">
                  <c:v>1270000800</c:v>
                </c:pt>
                <c:pt idx="2114">
                  <c:v>1270004400</c:v>
                </c:pt>
                <c:pt idx="2115">
                  <c:v>1270008000</c:v>
                </c:pt>
                <c:pt idx="2116">
                  <c:v>1270011600</c:v>
                </c:pt>
                <c:pt idx="2117">
                  <c:v>1270015200</c:v>
                </c:pt>
                <c:pt idx="2118">
                  <c:v>1270018800</c:v>
                </c:pt>
                <c:pt idx="2119">
                  <c:v>1270022400</c:v>
                </c:pt>
                <c:pt idx="2120">
                  <c:v>1270026000</c:v>
                </c:pt>
                <c:pt idx="2121">
                  <c:v>1270029600</c:v>
                </c:pt>
                <c:pt idx="2122">
                  <c:v>1270033200</c:v>
                </c:pt>
                <c:pt idx="2123">
                  <c:v>1270036800</c:v>
                </c:pt>
                <c:pt idx="2124">
                  <c:v>1270040400</c:v>
                </c:pt>
                <c:pt idx="2125">
                  <c:v>1270044000</c:v>
                </c:pt>
                <c:pt idx="2126">
                  <c:v>1270047600</c:v>
                </c:pt>
                <c:pt idx="2127">
                  <c:v>1270051200</c:v>
                </c:pt>
                <c:pt idx="2128">
                  <c:v>1270054800</c:v>
                </c:pt>
                <c:pt idx="2129">
                  <c:v>1270058400</c:v>
                </c:pt>
                <c:pt idx="2130">
                  <c:v>1270062000</c:v>
                </c:pt>
                <c:pt idx="2131">
                  <c:v>1270065600</c:v>
                </c:pt>
                <c:pt idx="2132">
                  <c:v>1270069200</c:v>
                </c:pt>
                <c:pt idx="2133">
                  <c:v>1270072800</c:v>
                </c:pt>
                <c:pt idx="2134">
                  <c:v>1270076400</c:v>
                </c:pt>
                <c:pt idx="2135">
                  <c:v>1270080000</c:v>
                </c:pt>
                <c:pt idx="2136">
                  <c:v>1270083600</c:v>
                </c:pt>
                <c:pt idx="2137">
                  <c:v>1270087200</c:v>
                </c:pt>
                <c:pt idx="2138">
                  <c:v>1270090800</c:v>
                </c:pt>
                <c:pt idx="2139">
                  <c:v>1270094400</c:v>
                </c:pt>
                <c:pt idx="2140">
                  <c:v>1270098000</c:v>
                </c:pt>
                <c:pt idx="2141">
                  <c:v>1270101600</c:v>
                </c:pt>
                <c:pt idx="2142">
                  <c:v>1270105200</c:v>
                </c:pt>
                <c:pt idx="2143">
                  <c:v>1270108800</c:v>
                </c:pt>
                <c:pt idx="2144">
                  <c:v>1270112400</c:v>
                </c:pt>
                <c:pt idx="2145">
                  <c:v>1270116000</c:v>
                </c:pt>
                <c:pt idx="2146">
                  <c:v>1270119600</c:v>
                </c:pt>
                <c:pt idx="2147">
                  <c:v>1270123200</c:v>
                </c:pt>
                <c:pt idx="2148">
                  <c:v>1270126800</c:v>
                </c:pt>
                <c:pt idx="2149">
                  <c:v>1270130400</c:v>
                </c:pt>
                <c:pt idx="2150">
                  <c:v>1270134000</c:v>
                </c:pt>
                <c:pt idx="2151">
                  <c:v>1270137600</c:v>
                </c:pt>
                <c:pt idx="2152">
                  <c:v>1270141200</c:v>
                </c:pt>
                <c:pt idx="2153">
                  <c:v>1270144800</c:v>
                </c:pt>
                <c:pt idx="2154">
                  <c:v>1270148400</c:v>
                </c:pt>
                <c:pt idx="2155">
                  <c:v>1270152000</c:v>
                </c:pt>
                <c:pt idx="2156">
                  <c:v>1270155600</c:v>
                </c:pt>
                <c:pt idx="2157">
                  <c:v>1270159200</c:v>
                </c:pt>
                <c:pt idx="2158">
                  <c:v>1270162800</c:v>
                </c:pt>
                <c:pt idx="2159">
                  <c:v>1270166400</c:v>
                </c:pt>
                <c:pt idx="2160">
                  <c:v>1270170000</c:v>
                </c:pt>
                <c:pt idx="2161">
                  <c:v>1270173600</c:v>
                </c:pt>
                <c:pt idx="2162">
                  <c:v>1270177200</c:v>
                </c:pt>
                <c:pt idx="2163">
                  <c:v>1270180800</c:v>
                </c:pt>
                <c:pt idx="2164">
                  <c:v>1270184400</c:v>
                </c:pt>
                <c:pt idx="2165">
                  <c:v>1270188000</c:v>
                </c:pt>
                <c:pt idx="2166">
                  <c:v>1270191600</c:v>
                </c:pt>
                <c:pt idx="2167">
                  <c:v>1270195200</c:v>
                </c:pt>
                <c:pt idx="2168">
                  <c:v>1270198800</c:v>
                </c:pt>
                <c:pt idx="2169">
                  <c:v>1270202400</c:v>
                </c:pt>
                <c:pt idx="2170">
                  <c:v>1270206000</c:v>
                </c:pt>
                <c:pt idx="2171">
                  <c:v>1270209600</c:v>
                </c:pt>
                <c:pt idx="2172">
                  <c:v>1270213200</c:v>
                </c:pt>
                <c:pt idx="2173">
                  <c:v>1270216800</c:v>
                </c:pt>
                <c:pt idx="2174">
                  <c:v>1270220400</c:v>
                </c:pt>
                <c:pt idx="2175">
                  <c:v>1270224000</c:v>
                </c:pt>
                <c:pt idx="2176">
                  <c:v>1270227600</c:v>
                </c:pt>
                <c:pt idx="2177">
                  <c:v>1270231200</c:v>
                </c:pt>
                <c:pt idx="2178">
                  <c:v>1270234800</c:v>
                </c:pt>
                <c:pt idx="2179">
                  <c:v>1270238400</c:v>
                </c:pt>
                <c:pt idx="2180">
                  <c:v>1270242000</c:v>
                </c:pt>
                <c:pt idx="2181">
                  <c:v>1270245600</c:v>
                </c:pt>
                <c:pt idx="2182">
                  <c:v>1270249200</c:v>
                </c:pt>
                <c:pt idx="2183">
                  <c:v>1270252800</c:v>
                </c:pt>
                <c:pt idx="2184">
                  <c:v>1270256400</c:v>
                </c:pt>
                <c:pt idx="2185">
                  <c:v>1270260000</c:v>
                </c:pt>
                <c:pt idx="2186">
                  <c:v>1270263600</c:v>
                </c:pt>
                <c:pt idx="2187">
                  <c:v>1270267200</c:v>
                </c:pt>
                <c:pt idx="2188">
                  <c:v>1270270800</c:v>
                </c:pt>
                <c:pt idx="2189">
                  <c:v>1270274400</c:v>
                </c:pt>
                <c:pt idx="2190">
                  <c:v>1270278000</c:v>
                </c:pt>
                <c:pt idx="2191">
                  <c:v>1270281600</c:v>
                </c:pt>
                <c:pt idx="2192">
                  <c:v>1270285200</c:v>
                </c:pt>
                <c:pt idx="2193">
                  <c:v>1270288800</c:v>
                </c:pt>
                <c:pt idx="2194">
                  <c:v>1270292400</c:v>
                </c:pt>
                <c:pt idx="2195">
                  <c:v>1270296000</c:v>
                </c:pt>
                <c:pt idx="2196">
                  <c:v>1270299600</c:v>
                </c:pt>
                <c:pt idx="2197">
                  <c:v>1270303200</c:v>
                </c:pt>
                <c:pt idx="2198">
                  <c:v>1270306800</c:v>
                </c:pt>
                <c:pt idx="2199">
                  <c:v>1270310400</c:v>
                </c:pt>
                <c:pt idx="2200">
                  <c:v>1270314000</c:v>
                </c:pt>
                <c:pt idx="2201">
                  <c:v>1270317600</c:v>
                </c:pt>
                <c:pt idx="2202">
                  <c:v>1270321200</c:v>
                </c:pt>
                <c:pt idx="2203">
                  <c:v>1270324800</c:v>
                </c:pt>
                <c:pt idx="2204">
                  <c:v>1270328400</c:v>
                </c:pt>
                <c:pt idx="2205">
                  <c:v>1270332000</c:v>
                </c:pt>
                <c:pt idx="2206">
                  <c:v>1270335600</c:v>
                </c:pt>
                <c:pt idx="2207">
                  <c:v>1270339200</c:v>
                </c:pt>
                <c:pt idx="2208">
                  <c:v>1270342800</c:v>
                </c:pt>
                <c:pt idx="2209">
                  <c:v>1270346400</c:v>
                </c:pt>
                <c:pt idx="2210">
                  <c:v>1270350000</c:v>
                </c:pt>
                <c:pt idx="2211">
                  <c:v>1270353600</c:v>
                </c:pt>
                <c:pt idx="2212">
                  <c:v>1270357200</c:v>
                </c:pt>
                <c:pt idx="2213">
                  <c:v>1270360800</c:v>
                </c:pt>
                <c:pt idx="2214">
                  <c:v>1270364400</c:v>
                </c:pt>
                <c:pt idx="2215">
                  <c:v>1270368000</c:v>
                </c:pt>
                <c:pt idx="2216">
                  <c:v>1270371600</c:v>
                </c:pt>
                <c:pt idx="2217">
                  <c:v>1270375200</c:v>
                </c:pt>
                <c:pt idx="2218">
                  <c:v>1270378800</c:v>
                </c:pt>
                <c:pt idx="2219">
                  <c:v>1270382400</c:v>
                </c:pt>
                <c:pt idx="2220">
                  <c:v>1270386000</c:v>
                </c:pt>
                <c:pt idx="2221">
                  <c:v>1270389600</c:v>
                </c:pt>
                <c:pt idx="2222">
                  <c:v>1270393200</c:v>
                </c:pt>
                <c:pt idx="2223">
                  <c:v>1270396800</c:v>
                </c:pt>
                <c:pt idx="2224">
                  <c:v>1270400400</c:v>
                </c:pt>
                <c:pt idx="2225">
                  <c:v>1270404000</c:v>
                </c:pt>
                <c:pt idx="2226">
                  <c:v>1270407600</c:v>
                </c:pt>
                <c:pt idx="2227">
                  <c:v>1270411200</c:v>
                </c:pt>
                <c:pt idx="2228">
                  <c:v>1270414800</c:v>
                </c:pt>
                <c:pt idx="2229">
                  <c:v>1270418400</c:v>
                </c:pt>
                <c:pt idx="2230">
                  <c:v>1270422000</c:v>
                </c:pt>
                <c:pt idx="2231">
                  <c:v>1270425600</c:v>
                </c:pt>
                <c:pt idx="2232">
                  <c:v>1270429200</c:v>
                </c:pt>
                <c:pt idx="2233">
                  <c:v>1270432800</c:v>
                </c:pt>
                <c:pt idx="2234">
                  <c:v>1270436400</c:v>
                </c:pt>
                <c:pt idx="2235">
                  <c:v>1270440000</c:v>
                </c:pt>
                <c:pt idx="2236">
                  <c:v>1270443600</c:v>
                </c:pt>
                <c:pt idx="2237">
                  <c:v>1270447200</c:v>
                </c:pt>
                <c:pt idx="2238">
                  <c:v>1270450800</c:v>
                </c:pt>
                <c:pt idx="2239">
                  <c:v>1270454400</c:v>
                </c:pt>
                <c:pt idx="2240">
                  <c:v>1270458000</c:v>
                </c:pt>
                <c:pt idx="2241">
                  <c:v>1270461600</c:v>
                </c:pt>
                <c:pt idx="2242">
                  <c:v>1270465200</c:v>
                </c:pt>
                <c:pt idx="2243">
                  <c:v>1270468800</c:v>
                </c:pt>
                <c:pt idx="2244">
                  <c:v>1270472400</c:v>
                </c:pt>
                <c:pt idx="2245">
                  <c:v>1270476000</c:v>
                </c:pt>
                <c:pt idx="2246">
                  <c:v>1270479600</c:v>
                </c:pt>
                <c:pt idx="2247">
                  <c:v>1270483200</c:v>
                </c:pt>
                <c:pt idx="2248">
                  <c:v>1270486800</c:v>
                </c:pt>
                <c:pt idx="2249">
                  <c:v>1270490400</c:v>
                </c:pt>
                <c:pt idx="2250">
                  <c:v>1270494000</c:v>
                </c:pt>
                <c:pt idx="2251">
                  <c:v>1270497600</c:v>
                </c:pt>
                <c:pt idx="2252">
                  <c:v>1270501200</c:v>
                </c:pt>
                <c:pt idx="2253">
                  <c:v>1270504800</c:v>
                </c:pt>
                <c:pt idx="2254">
                  <c:v>1270508400</c:v>
                </c:pt>
                <c:pt idx="2255">
                  <c:v>1270512000</c:v>
                </c:pt>
                <c:pt idx="2256">
                  <c:v>1270515600</c:v>
                </c:pt>
                <c:pt idx="2257">
                  <c:v>1270519200</c:v>
                </c:pt>
                <c:pt idx="2258">
                  <c:v>1270522800</c:v>
                </c:pt>
                <c:pt idx="2259">
                  <c:v>1270526400</c:v>
                </c:pt>
                <c:pt idx="2260">
                  <c:v>1270530000</c:v>
                </c:pt>
                <c:pt idx="2261">
                  <c:v>1270533600</c:v>
                </c:pt>
                <c:pt idx="2262">
                  <c:v>1270537200</c:v>
                </c:pt>
                <c:pt idx="2263">
                  <c:v>1270540800</c:v>
                </c:pt>
                <c:pt idx="2264">
                  <c:v>1270544400</c:v>
                </c:pt>
                <c:pt idx="2265">
                  <c:v>1270548000</c:v>
                </c:pt>
                <c:pt idx="2266">
                  <c:v>1270551600</c:v>
                </c:pt>
                <c:pt idx="2267">
                  <c:v>1270555200</c:v>
                </c:pt>
                <c:pt idx="2268">
                  <c:v>1270558800</c:v>
                </c:pt>
                <c:pt idx="2269">
                  <c:v>1270562400</c:v>
                </c:pt>
                <c:pt idx="2270">
                  <c:v>1270566000</c:v>
                </c:pt>
                <c:pt idx="2271">
                  <c:v>1270569600</c:v>
                </c:pt>
                <c:pt idx="2272">
                  <c:v>1270573200</c:v>
                </c:pt>
                <c:pt idx="2273">
                  <c:v>1270576800</c:v>
                </c:pt>
                <c:pt idx="2274">
                  <c:v>1270580400</c:v>
                </c:pt>
                <c:pt idx="2275">
                  <c:v>1270584000</c:v>
                </c:pt>
                <c:pt idx="2276">
                  <c:v>1270587600</c:v>
                </c:pt>
                <c:pt idx="2277">
                  <c:v>1270591200</c:v>
                </c:pt>
                <c:pt idx="2278">
                  <c:v>1270594800</c:v>
                </c:pt>
                <c:pt idx="2279">
                  <c:v>1270598400</c:v>
                </c:pt>
                <c:pt idx="2280">
                  <c:v>1270602000</c:v>
                </c:pt>
                <c:pt idx="2281">
                  <c:v>1270605600</c:v>
                </c:pt>
                <c:pt idx="2282">
                  <c:v>1270609200</c:v>
                </c:pt>
                <c:pt idx="2283">
                  <c:v>1270612800</c:v>
                </c:pt>
                <c:pt idx="2284">
                  <c:v>1270616400</c:v>
                </c:pt>
                <c:pt idx="2285">
                  <c:v>1270620000</c:v>
                </c:pt>
                <c:pt idx="2286">
                  <c:v>1270623600</c:v>
                </c:pt>
                <c:pt idx="2287">
                  <c:v>1270627200</c:v>
                </c:pt>
                <c:pt idx="2288">
                  <c:v>1270630800</c:v>
                </c:pt>
                <c:pt idx="2289">
                  <c:v>1270634400</c:v>
                </c:pt>
                <c:pt idx="2290">
                  <c:v>1270638000</c:v>
                </c:pt>
                <c:pt idx="2291">
                  <c:v>1270641600</c:v>
                </c:pt>
                <c:pt idx="2292">
                  <c:v>1270645200</c:v>
                </c:pt>
                <c:pt idx="2293">
                  <c:v>1270648800</c:v>
                </c:pt>
                <c:pt idx="2294">
                  <c:v>1270652400</c:v>
                </c:pt>
                <c:pt idx="2295">
                  <c:v>1270656000</c:v>
                </c:pt>
                <c:pt idx="2296">
                  <c:v>1270659600</c:v>
                </c:pt>
                <c:pt idx="2297">
                  <c:v>1270663200</c:v>
                </c:pt>
                <c:pt idx="2298">
                  <c:v>1270666800</c:v>
                </c:pt>
                <c:pt idx="2299">
                  <c:v>1270670400</c:v>
                </c:pt>
                <c:pt idx="2300">
                  <c:v>1270674000</c:v>
                </c:pt>
                <c:pt idx="2301">
                  <c:v>1270677600</c:v>
                </c:pt>
                <c:pt idx="2302">
                  <c:v>1270681200</c:v>
                </c:pt>
                <c:pt idx="2303">
                  <c:v>1270684800</c:v>
                </c:pt>
                <c:pt idx="2304">
                  <c:v>1270688400</c:v>
                </c:pt>
                <c:pt idx="2305">
                  <c:v>1270692000</c:v>
                </c:pt>
                <c:pt idx="2306">
                  <c:v>1270695600</c:v>
                </c:pt>
                <c:pt idx="2307">
                  <c:v>1270699200</c:v>
                </c:pt>
                <c:pt idx="2308">
                  <c:v>1270702800</c:v>
                </c:pt>
                <c:pt idx="2309">
                  <c:v>1270706400</c:v>
                </c:pt>
                <c:pt idx="2310">
                  <c:v>1270710000</c:v>
                </c:pt>
                <c:pt idx="2311">
                  <c:v>1270713600</c:v>
                </c:pt>
                <c:pt idx="2312">
                  <c:v>1270717200</c:v>
                </c:pt>
                <c:pt idx="2313">
                  <c:v>1270720800</c:v>
                </c:pt>
                <c:pt idx="2314">
                  <c:v>1270724400</c:v>
                </c:pt>
                <c:pt idx="2315">
                  <c:v>1270728000</c:v>
                </c:pt>
                <c:pt idx="2316">
                  <c:v>1270731600</c:v>
                </c:pt>
                <c:pt idx="2317">
                  <c:v>1270735200</c:v>
                </c:pt>
                <c:pt idx="2318">
                  <c:v>1270738800</c:v>
                </c:pt>
                <c:pt idx="2319">
                  <c:v>1270742400</c:v>
                </c:pt>
                <c:pt idx="2320">
                  <c:v>1270746000</c:v>
                </c:pt>
                <c:pt idx="2321">
                  <c:v>1270749600</c:v>
                </c:pt>
                <c:pt idx="2322">
                  <c:v>1270753200</c:v>
                </c:pt>
                <c:pt idx="2323">
                  <c:v>1270756800</c:v>
                </c:pt>
                <c:pt idx="2324">
                  <c:v>1270760400</c:v>
                </c:pt>
                <c:pt idx="2325">
                  <c:v>1270764000</c:v>
                </c:pt>
                <c:pt idx="2326">
                  <c:v>1270767600</c:v>
                </c:pt>
                <c:pt idx="2327">
                  <c:v>1270771200</c:v>
                </c:pt>
                <c:pt idx="2328">
                  <c:v>1270774800</c:v>
                </c:pt>
                <c:pt idx="2329">
                  <c:v>1270778400</c:v>
                </c:pt>
                <c:pt idx="2330">
                  <c:v>1270782000</c:v>
                </c:pt>
                <c:pt idx="2331">
                  <c:v>1270785600</c:v>
                </c:pt>
                <c:pt idx="2332">
                  <c:v>1270789200</c:v>
                </c:pt>
                <c:pt idx="2333">
                  <c:v>1270792800</c:v>
                </c:pt>
                <c:pt idx="2334">
                  <c:v>1270796400</c:v>
                </c:pt>
                <c:pt idx="2335">
                  <c:v>1270800000</c:v>
                </c:pt>
                <c:pt idx="2336">
                  <c:v>1270803600</c:v>
                </c:pt>
                <c:pt idx="2337">
                  <c:v>1270807200</c:v>
                </c:pt>
                <c:pt idx="2338">
                  <c:v>1270810800</c:v>
                </c:pt>
                <c:pt idx="2339">
                  <c:v>1270814400</c:v>
                </c:pt>
                <c:pt idx="2340">
                  <c:v>1270818000</c:v>
                </c:pt>
                <c:pt idx="2341">
                  <c:v>1270821600</c:v>
                </c:pt>
                <c:pt idx="2342">
                  <c:v>1270825200</c:v>
                </c:pt>
                <c:pt idx="2343">
                  <c:v>1270828800</c:v>
                </c:pt>
                <c:pt idx="2344">
                  <c:v>1270832400</c:v>
                </c:pt>
                <c:pt idx="2345">
                  <c:v>1270836000</c:v>
                </c:pt>
                <c:pt idx="2346">
                  <c:v>1270839600</c:v>
                </c:pt>
                <c:pt idx="2347">
                  <c:v>1270843200</c:v>
                </c:pt>
                <c:pt idx="2348">
                  <c:v>1270846800</c:v>
                </c:pt>
                <c:pt idx="2349">
                  <c:v>1270850400</c:v>
                </c:pt>
                <c:pt idx="2350">
                  <c:v>1270854000</c:v>
                </c:pt>
                <c:pt idx="2351">
                  <c:v>1270857600</c:v>
                </c:pt>
                <c:pt idx="2352">
                  <c:v>1270861200</c:v>
                </c:pt>
                <c:pt idx="2353">
                  <c:v>1270864800</c:v>
                </c:pt>
                <c:pt idx="2354">
                  <c:v>1270868400</c:v>
                </c:pt>
                <c:pt idx="2355">
                  <c:v>1270872000</c:v>
                </c:pt>
                <c:pt idx="2356">
                  <c:v>1270875600</c:v>
                </c:pt>
                <c:pt idx="2357">
                  <c:v>1270879200</c:v>
                </c:pt>
                <c:pt idx="2358">
                  <c:v>1270882800</c:v>
                </c:pt>
                <c:pt idx="2359">
                  <c:v>1270886400</c:v>
                </c:pt>
                <c:pt idx="2360">
                  <c:v>1270890000</c:v>
                </c:pt>
                <c:pt idx="2361">
                  <c:v>1270893600</c:v>
                </c:pt>
                <c:pt idx="2362">
                  <c:v>1270897200</c:v>
                </c:pt>
                <c:pt idx="2363">
                  <c:v>1270900800</c:v>
                </c:pt>
                <c:pt idx="2364">
                  <c:v>1270904400</c:v>
                </c:pt>
                <c:pt idx="2365">
                  <c:v>1270908000</c:v>
                </c:pt>
                <c:pt idx="2366">
                  <c:v>1270911600</c:v>
                </c:pt>
                <c:pt idx="2367">
                  <c:v>1270915200</c:v>
                </c:pt>
                <c:pt idx="2368">
                  <c:v>1270918800</c:v>
                </c:pt>
                <c:pt idx="2369">
                  <c:v>1270922400</c:v>
                </c:pt>
                <c:pt idx="2370">
                  <c:v>1270926000</c:v>
                </c:pt>
                <c:pt idx="2371">
                  <c:v>1270929600</c:v>
                </c:pt>
                <c:pt idx="2372">
                  <c:v>1270933200</c:v>
                </c:pt>
                <c:pt idx="2373">
                  <c:v>1270936800</c:v>
                </c:pt>
                <c:pt idx="2374">
                  <c:v>1270940400</c:v>
                </c:pt>
                <c:pt idx="2375">
                  <c:v>1270944000</c:v>
                </c:pt>
                <c:pt idx="2376">
                  <c:v>1270947600</c:v>
                </c:pt>
                <c:pt idx="2377">
                  <c:v>1270951200</c:v>
                </c:pt>
                <c:pt idx="2378">
                  <c:v>1270954800</c:v>
                </c:pt>
                <c:pt idx="2379">
                  <c:v>1270958400</c:v>
                </c:pt>
                <c:pt idx="2380">
                  <c:v>1270962000</c:v>
                </c:pt>
                <c:pt idx="2381">
                  <c:v>1270965600</c:v>
                </c:pt>
                <c:pt idx="2382">
                  <c:v>1270969200</c:v>
                </c:pt>
                <c:pt idx="2383">
                  <c:v>1270972800</c:v>
                </c:pt>
                <c:pt idx="2384">
                  <c:v>1270976400</c:v>
                </c:pt>
                <c:pt idx="2385">
                  <c:v>1270980000</c:v>
                </c:pt>
                <c:pt idx="2386">
                  <c:v>1270983600</c:v>
                </c:pt>
                <c:pt idx="2387">
                  <c:v>1270987200</c:v>
                </c:pt>
                <c:pt idx="2388">
                  <c:v>1270990800</c:v>
                </c:pt>
                <c:pt idx="2389">
                  <c:v>1270994400</c:v>
                </c:pt>
                <c:pt idx="2390">
                  <c:v>1270998000</c:v>
                </c:pt>
                <c:pt idx="2391">
                  <c:v>1271001600</c:v>
                </c:pt>
                <c:pt idx="2392">
                  <c:v>1271005200</c:v>
                </c:pt>
                <c:pt idx="2393">
                  <c:v>1271008800</c:v>
                </c:pt>
                <c:pt idx="2394">
                  <c:v>1271012400</c:v>
                </c:pt>
                <c:pt idx="2395">
                  <c:v>1271016000</c:v>
                </c:pt>
                <c:pt idx="2396">
                  <c:v>1271019600</c:v>
                </c:pt>
                <c:pt idx="2397">
                  <c:v>1271023200</c:v>
                </c:pt>
                <c:pt idx="2398">
                  <c:v>1271026800</c:v>
                </c:pt>
                <c:pt idx="2399">
                  <c:v>1271030400</c:v>
                </c:pt>
                <c:pt idx="2400">
                  <c:v>1271034000</c:v>
                </c:pt>
                <c:pt idx="2401">
                  <c:v>1271037600</c:v>
                </c:pt>
                <c:pt idx="2402">
                  <c:v>1271041200</c:v>
                </c:pt>
                <c:pt idx="2403">
                  <c:v>1271044800</c:v>
                </c:pt>
                <c:pt idx="2404">
                  <c:v>1271048400</c:v>
                </c:pt>
                <c:pt idx="2405">
                  <c:v>1271052000</c:v>
                </c:pt>
                <c:pt idx="2406">
                  <c:v>1271055600</c:v>
                </c:pt>
                <c:pt idx="2407">
                  <c:v>1271059200</c:v>
                </c:pt>
                <c:pt idx="2408">
                  <c:v>1271062800</c:v>
                </c:pt>
                <c:pt idx="2409">
                  <c:v>1271066400</c:v>
                </c:pt>
                <c:pt idx="2410">
                  <c:v>1271070000</c:v>
                </c:pt>
                <c:pt idx="2411">
                  <c:v>1271073600</c:v>
                </c:pt>
                <c:pt idx="2412">
                  <c:v>1271077200</c:v>
                </c:pt>
                <c:pt idx="2413">
                  <c:v>1271080800</c:v>
                </c:pt>
                <c:pt idx="2414">
                  <c:v>1271084400</c:v>
                </c:pt>
                <c:pt idx="2415">
                  <c:v>1271088000</c:v>
                </c:pt>
                <c:pt idx="2416">
                  <c:v>1271091600</c:v>
                </c:pt>
                <c:pt idx="2417">
                  <c:v>1271095200</c:v>
                </c:pt>
                <c:pt idx="2418">
                  <c:v>1271098800</c:v>
                </c:pt>
                <c:pt idx="2419">
                  <c:v>1271102400</c:v>
                </c:pt>
                <c:pt idx="2420">
                  <c:v>1271106000</c:v>
                </c:pt>
                <c:pt idx="2421">
                  <c:v>1271109600</c:v>
                </c:pt>
                <c:pt idx="2422">
                  <c:v>1271113200</c:v>
                </c:pt>
                <c:pt idx="2423">
                  <c:v>1271116800</c:v>
                </c:pt>
                <c:pt idx="2424">
                  <c:v>1271120400</c:v>
                </c:pt>
                <c:pt idx="2425">
                  <c:v>1271124000</c:v>
                </c:pt>
                <c:pt idx="2426">
                  <c:v>1271127600</c:v>
                </c:pt>
                <c:pt idx="2427">
                  <c:v>1271131200</c:v>
                </c:pt>
                <c:pt idx="2428">
                  <c:v>1271134800</c:v>
                </c:pt>
                <c:pt idx="2429">
                  <c:v>1271138400</c:v>
                </c:pt>
                <c:pt idx="2430">
                  <c:v>1271142000</c:v>
                </c:pt>
                <c:pt idx="2431">
                  <c:v>1271145600</c:v>
                </c:pt>
                <c:pt idx="2432">
                  <c:v>1271149200</c:v>
                </c:pt>
                <c:pt idx="2433">
                  <c:v>1271152800</c:v>
                </c:pt>
                <c:pt idx="2434">
                  <c:v>1271156400</c:v>
                </c:pt>
                <c:pt idx="2435">
                  <c:v>1271160000</c:v>
                </c:pt>
                <c:pt idx="2436">
                  <c:v>1271163600</c:v>
                </c:pt>
                <c:pt idx="2437">
                  <c:v>1271167200</c:v>
                </c:pt>
                <c:pt idx="2438">
                  <c:v>1271170800</c:v>
                </c:pt>
                <c:pt idx="2439">
                  <c:v>1271174400</c:v>
                </c:pt>
                <c:pt idx="2440">
                  <c:v>1271178000</c:v>
                </c:pt>
                <c:pt idx="2441">
                  <c:v>1271181600</c:v>
                </c:pt>
                <c:pt idx="2442">
                  <c:v>1271185200</c:v>
                </c:pt>
                <c:pt idx="2443">
                  <c:v>1271188800</c:v>
                </c:pt>
                <c:pt idx="2444">
                  <c:v>1271192400</c:v>
                </c:pt>
                <c:pt idx="2445">
                  <c:v>1271196000</c:v>
                </c:pt>
                <c:pt idx="2446">
                  <c:v>1271199600</c:v>
                </c:pt>
                <c:pt idx="2447">
                  <c:v>1271203200</c:v>
                </c:pt>
                <c:pt idx="2448">
                  <c:v>1271206800</c:v>
                </c:pt>
                <c:pt idx="2449">
                  <c:v>1271210400</c:v>
                </c:pt>
                <c:pt idx="2450">
                  <c:v>1271214000</c:v>
                </c:pt>
                <c:pt idx="2451">
                  <c:v>1271217600</c:v>
                </c:pt>
                <c:pt idx="2452">
                  <c:v>1271221200</c:v>
                </c:pt>
                <c:pt idx="2453">
                  <c:v>1271224800</c:v>
                </c:pt>
                <c:pt idx="2454">
                  <c:v>1271228400</c:v>
                </c:pt>
                <c:pt idx="2455">
                  <c:v>1271232000</c:v>
                </c:pt>
                <c:pt idx="2456">
                  <c:v>1271235600</c:v>
                </c:pt>
                <c:pt idx="2457">
                  <c:v>1271239200</c:v>
                </c:pt>
                <c:pt idx="2458">
                  <c:v>1271242800</c:v>
                </c:pt>
                <c:pt idx="2459">
                  <c:v>1271246400</c:v>
                </c:pt>
                <c:pt idx="2460">
                  <c:v>1271250000</c:v>
                </c:pt>
                <c:pt idx="2461">
                  <c:v>1271253600</c:v>
                </c:pt>
                <c:pt idx="2462">
                  <c:v>1271257200</c:v>
                </c:pt>
                <c:pt idx="2463">
                  <c:v>1271260800</c:v>
                </c:pt>
                <c:pt idx="2464">
                  <c:v>1271264400</c:v>
                </c:pt>
                <c:pt idx="2465">
                  <c:v>1271268000</c:v>
                </c:pt>
                <c:pt idx="2466">
                  <c:v>1271271600</c:v>
                </c:pt>
                <c:pt idx="2467">
                  <c:v>1271275200</c:v>
                </c:pt>
                <c:pt idx="2468">
                  <c:v>1271278800</c:v>
                </c:pt>
                <c:pt idx="2469">
                  <c:v>1271282400</c:v>
                </c:pt>
                <c:pt idx="2470">
                  <c:v>1271286000</c:v>
                </c:pt>
                <c:pt idx="2471">
                  <c:v>1271289600</c:v>
                </c:pt>
                <c:pt idx="2472">
                  <c:v>1271293200</c:v>
                </c:pt>
                <c:pt idx="2473">
                  <c:v>1271296800</c:v>
                </c:pt>
                <c:pt idx="2474">
                  <c:v>1271300400</c:v>
                </c:pt>
                <c:pt idx="2475">
                  <c:v>1271304000</c:v>
                </c:pt>
                <c:pt idx="2476">
                  <c:v>1271307600</c:v>
                </c:pt>
                <c:pt idx="2477">
                  <c:v>1271311200</c:v>
                </c:pt>
                <c:pt idx="2478">
                  <c:v>1271314800</c:v>
                </c:pt>
                <c:pt idx="2479">
                  <c:v>1271318400</c:v>
                </c:pt>
                <c:pt idx="2480">
                  <c:v>1271322000</c:v>
                </c:pt>
                <c:pt idx="2481">
                  <c:v>1271325600</c:v>
                </c:pt>
                <c:pt idx="2482">
                  <c:v>1271329200</c:v>
                </c:pt>
                <c:pt idx="2483">
                  <c:v>1271332800</c:v>
                </c:pt>
                <c:pt idx="2484">
                  <c:v>1271336400</c:v>
                </c:pt>
                <c:pt idx="2485">
                  <c:v>1271340000</c:v>
                </c:pt>
                <c:pt idx="2486">
                  <c:v>1271343600</c:v>
                </c:pt>
                <c:pt idx="2487">
                  <c:v>1271347200</c:v>
                </c:pt>
                <c:pt idx="2488">
                  <c:v>1271350800</c:v>
                </c:pt>
                <c:pt idx="2489">
                  <c:v>1271354400</c:v>
                </c:pt>
                <c:pt idx="2490">
                  <c:v>1271358000</c:v>
                </c:pt>
                <c:pt idx="2491">
                  <c:v>1271361600</c:v>
                </c:pt>
                <c:pt idx="2492">
                  <c:v>1271365200</c:v>
                </c:pt>
                <c:pt idx="2493">
                  <c:v>1271368800</c:v>
                </c:pt>
                <c:pt idx="2494">
                  <c:v>1271372400</c:v>
                </c:pt>
                <c:pt idx="2495">
                  <c:v>1271376000</c:v>
                </c:pt>
                <c:pt idx="2496">
                  <c:v>1271379600</c:v>
                </c:pt>
                <c:pt idx="2497">
                  <c:v>1271383200</c:v>
                </c:pt>
                <c:pt idx="2498">
                  <c:v>1271386800</c:v>
                </c:pt>
                <c:pt idx="2499">
                  <c:v>1271390400</c:v>
                </c:pt>
                <c:pt idx="2500">
                  <c:v>1271394000</c:v>
                </c:pt>
                <c:pt idx="2501">
                  <c:v>1271397600</c:v>
                </c:pt>
                <c:pt idx="2502">
                  <c:v>1271401200</c:v>
                </c:pt>
                <c:pt idx="2503">
                  <c:v>1271404800</c:v>
                </c:pt>
                <c:pt idx="2504">
                  <c:v>1271408400</c:v>
                </c:pt>
                <c:pt idx="2505">
                  <c:v>1271412000</c:v>
                </c:pt>
                <c:pt idx="2506">
                  <c:v>1271415600</c:v>
                </c:pt>
                <c:pt idx="2507">
                  <c:v>1271419200</c:v>
                </c:pt>
                <c:pt idx="2508">
                  <c:v>1271422800</c:v>
                </c:pt>
                <c:pt idx="2509">
                  <c:v>1271426400</c:v>
                </c:pt>
                <c:pt idx="2510">
                  <c:v>1271430000</c:v>
                </c:pt>
                <c:pt idx="2511">
                  <c:v>1271433600</c:v>
                </c:pt>
                <c:pt idx="2512">
                  <c:v>1271437200</c:v>
                </c:pt>
                <c:pt idx="2513">
                  <c:v>1271440800</c:v>
                </c:pt>
                <c:pt idx="2514">
                  <c:v>1271444400</c:v>
                </c:pt>
                <c:pt idx="2515">
                  <c:v>1271448000</c:v>
                </c:pt>
                <c:pt idx="2516">
                  <c:v>1271451600</c:v>
                </c:pt>
                <c:pt idx="2517">
                  <c:v>1271455200</c:v>
                </c:pt>
                <c:pt idx="2518">
                  <c:v>1271458800</c:v>
                </c:pt>
                <c:pt idx="2519">
                  <c:v>1271462400</c:v>
                </c:pt>
                <c:pt idx="2520">
                  <c:v>1271466000</c:v>
                </c:pt>
                <c:pt idx="2521">
                  <c:v>1271469600</c:v>
                </c:pt>
                <c:pt idx="2522">
                  <c:v>1271473200</c:v>
                </c:pt>
                <c:pt idx="2523">
                  <c:v>1271476800</c:v>
                </c:pt>
                <c:pt idx="2524">
                  <c:v>1271480400</c:v>
                </c:pt>
                <c:pt idx="2525">
                  <c:v>1271484000</c:v>
                </c:pt>
                <c:pt idx="2526">
                  <c:v>1271487600</c:v>
                </c:pt>
                <c:pt idx="2527">
                  <c:v>1271491200</c:v>
                </c:pt>
                <c:pt idx="2528">
                  <c:v>1271494800</c:v>
                </c:pt>
                <c:pt idx="2529">
                  <c:v>1271498400</c:v>
                </c:pt>
                <c:pt idx="2530">
                  <c:v>1271502000</c:v>
                </c:pt>
                <c:pt idx="2531">
                  <c:v>1271505600</c:v>
                </c:pt>
                <c:pt idx="2532">
                  <c:v>1271509200</c:v>
                </c:pt>
                <c:pt idx="2533">
                  <c:v>1271512800</c:v>
                </c:pt>
                <c:pt idx="2534">
                  <c:v>1271516400</c:v>
                </c:pt>
                <c:pt idx="2535">
                  <c:v>1271520000</c:v>
                </c:pt>
                <c:pt idx="2536">
                  <c:v>1271523600</c:v>
                </c:pt>
                <c:pt idx="2537">
                  <c:v>1271527200</c:v>
                </c:pt>
                <c:pt idx="2538">
                  <c:v>1271530800</c:v>
                </c:pt>
                <c:pt idx="2539">
                  <c:v>1271534400</c:v>
                </c:pt>
                <c:pt idx="2540">
                  <c:v>1271538000</c:v>
                </c:pt>
                <c:pt idx="2541">
                  <c:v>1271541600</c:v>
                </c:pt>
                <c:pt idx="2542">
                  <c:v>1271545200</c:v>
                </c:pt>
                <c:pt idx="2543">
                  <c:v>1271548800</c:v>
                </c:pt>
                <c:pt idx="2544">
                  <c:v>1271552400</c:v>
                </c:pt>
                <c:pt idx="2545">
                  <c:v>1271556000</c:v>
                </c:pt>
                <c:pt idx="2546">
                  <c:v>1271559600</c:v>
                </c:pt>
                <c:pt idx="2547">
                  <c:v>1271563200</c:v>
                </c:pt>
                <c:pt idx="2548">
                  <c:v>1271566800</c:v>
                </c:pt>
                <c:pt idx="2549">
                  <c:v>1271570400</c:v>
                </c:pt>
                <c:pt idx="2550">
                  <c:v>1271574000</c:v>
                </c:pt>
                <c:pt idx="2551">
                  <c:v>1271577600</c:v>
                </c:pt>
                <c:pt idx="2552">
                  <c:v>1271581200</c:v>
                </c:pt>
                <c:pt idx="2553">
                  <c:v>1271584800</c:v>
                </c:pt>
                <c:pt idx="2554">
                  <c:v>1271588400</c:v>
                </c:pt>
                <c:pt idx="2555">
                  <c:v>1271592000</c:v>
                </c:pt>
                <c:pt idx="2556">
                  <c:v>1271595600</c:v>
                </c:pt>
                <c:pt idx="2557">
                  <c:v>1271599200</c:v>
                </c:pt>
                <c:pt idx="2558">
                  <c:v>1271602800</c:v>
                </c:pt>
                <c:pt idx="2559">
                  <c:v>1271606400</c:v>
                </c:pt>
                <c:pt idx="2560">
                  <c:v>1271610000</c:v>
                </c:pt>
                <c:pt idx="2561">
                  <c:v>1271613600</c:v>
                </c:pt>
                <c:pt idx="2562">
                  <c:v>1271617200</c:v>
                </c:pt>
                <c:pt idx="2563">
                  <c:v>1271620800</c:v>
                </c:pt>
                <c:pt idx="2564">
                  <c:v>1271624400</c:v>
                </c:pt>
                <c:pt idx="2565">
                  <c:v>1271628000</c:v>
                </c:pt>
                <c:pt idx="2566">
                  <c:v>1271631600</c:v>
                </c:pt>
                <c:pt idx="2567">
                  <c:v>1271635200</c:v>
                </c:pt>
                <c:pt idx="2568">
                  <c:v>1271638800</c:v>
                </c:pt>
                <c:pt idx="2569">
                  <c:v>1271642400</c:v>
                </c:pt>
                <c:pt idx="2570">
                  <c:v>1271646000</c:v>
                </c:pt>
                <c:pt idx="2571">
                  <c:v>1271649600</c:v>
                </c:pt>
                <c:pt idx="2572">
                  <c:v>1271653200</c:v>
                </c:pt>
                <c:pt idx="2573">
                  <c:v>1271656800</c:v>
                </c:pt>
                <c:pt idx="2574">
                  <c:v>1271660400</c:v>
                </c:pt>
                <c:pt idx="2575">
                  <c:v>1271664000</c:v>
                </c:pt>
                <c:pt idx="2576">
                  <c:v>1271667600</c:v>
                </c:pt>
                <c:pt idx="2577">
                  <c:v>1271671200</c:v>
                </c:pt>
                <c:pt idx="2578">
                  <c:v>1271674800</c:v>
                </c:pt>
                <c:pt idx="2579">
                  <c:v>1271678400</c:v>
                </c:pt>
                <c:pt idx="2580">
                  <c:v>1271682000</c:v>
                </c:pt>
                <c:pt idx="2581">
                  <c:v>1271685600</c:v>
                </c:pt>
                <c:pt idx="2582">
                  <c:v>1271689200</c:v>
                </c:pt>
                <c:pt idx="2583">
                  <c:v>1271692800</c:v>
                </c:pt>
                <c:pt idx="2584">
                  <c:v>1271696400</c:v>
                </c:pt>
                <c:pt idx="2585">
                  <c:v>1271700000</c:v>
                </c:pt>
                <c:pt idx="2586">
                  <c:v>1271703600</c:v>
                </c:pt>
                <c:pt idx="2587">
                  <c:v>1271707200</c:v>
                </c:pt>
                <c:pt idx="2588">
                  <c:v>1271710800</c:v>
                </c:pt>
                <c:pt idx="2589">
                  <c:v>1271714400</c:v>
                </c:pt>
                <c:pt idx="2590">
                  <c:v>1271718000</c:v>
                </c:pt>
                <c:pt idx="2591">
                  <c:v>1271721600</c:v>
                </c:pt>
                <c:pt idx="2592">
                  <c:v>1271725200</c:v>
                </c:pt>
                <c:pt idx="2593">
                  <c:v>1271728800</c:v>
                </c:pt>
                <c:pt idx="2594">
                  <c:v>1271732400</c:v>
                </c:pt>
                <c:pt idx="2595">
                  <c:v>1271736000</c:v>
                </c:pt>
                <c:pt idx="2596">
                  <c:v>1271739600</c:v>
                </c:pt>
                <c:pt idx="2597">
                  <c:v>1271743200</c:v>
                </c:pt>
                <c:pt idx="2598">
                  <c:v>1271746800</c:v>
                </c:pt>
                <c:pt idx="2599">
                  <c:v>1271750400</c:v>
                </c:pt>
                <c:pt idx="2600">
                  <c:v>1271754000</c:v>
                </c:pt>
                <c:pt idx="2601">
                  <c:v>1271757600</c:v>
                </c:pt>
                <c:pt idx="2602">
                  <c:v>1271761200</c:v>
                </c:pt>
                <c:pt idx="2603">
                  <c:v>1271764800</c:v>
                </c:pt>
                <c:pt idx="2604">
                  <c:v>1271768400</c:v>
                </c:pt>
                <c:pt idx="2605">
                  <c:v>1271772000</c:v>
                </c:pt>
                <c:pt idx="2606">
                  <c:v>1271775600</c:v>
                </c:pt>
                <c:pt idx="2607">
                  <c:v>1271779200</c:v>
                </c:pt>
                <c:pt idx="2608">
                  <c:v>1271782800</c:v>
                </c:pt>
                <c:pt idx="2609">
                  <c:v>1271786400</c:v>
                </c:pt>
                <c:pt idx="2610">
                  <c:v>1271790000</c:v>
                </c:pt>
                <c:pt idx="2611">
                  <c:v>1271793600</c:v>
                </c:pt>
                <c:pt idx="2612">
                  <c:v>1271797200</c:v>
                </c:pt>
                <c:pt idx="2613">
                  <c:v>1271800800</c:v>
                </c:pt>
                <c:pt idx="2614">
                  <c:v>1271804400</c:v>
                </c:pt>
                <c:pt idx="2615">
                  <c:v>1271808000</c:v>
                </c:pt>
                <c:pt idx="2616">
                  <c:v>1271811600</c:v>
                </c:pt>
                <c:pt idx="2617">
                  <c:v>1271815200</c:v>
                </c:pt>
                <c:pt idx="2618">
                  <c:v>1271818800</c:v>
                </c:pt>
                <c:pt idx="2619">
                  <c:v>1271822400</c:v>
                </c:pt>
                <c:pt idx="2620">
                  <c:v>1271826000</c:v>
                </c:pt>
                <c:pt idx="2621">
                  <c:v>1271829600</c:v>
                </c:pt>
                <c:pt idx="2622">
                  <c:v>1271833200</c:v>
                </c:pt>
                <c:pt idx="2623">
                  <c:v>1271836800</c:v>
                </c:pt>
                <c:pt idx="2624">
                  <c:v>1271840400</c:v>
                </c:pt>
                <c:pt idx="2625">
                  <c:v>1271844000</c:v>
                </c:pt>
                <c:pt idx="2626">
                  <c:v>1271847600</c:v>
                </c:pt>
                <c:pt idx="2627">
                  <c:v>1271851200</c:v>
                </c:pt>
                <c:pt idx="2628">
                  <c:v>1271854800</c:v>
                </c:pt>
                <c:pt idx="2629">
                  <c:v>1271858400</c:v>
                </c:pt>
                <c:pt idx="2630">
                  <c:v>1271862000</c:v>
                </c:pt>
                <c:pt idx="2631">
                  <c:v>1271865600</c:v>
                </c:pt>
                <c:pt idx="2632">
                  <c:v>1271869200</c:v>
                </c:pt>
                <c:pt idx="2633">
                  <c:v>1271872800</c:v>
                </c:pt>
                <c:pt idx="2634">
                  <c:v>1271876400</c:v>
                </c:pt>
                <c:pt idx="2635">
                  <c:v>1271880000</c:v>
                </c:pt>
                <c:pt idx="2636">
                  <c:v>1271883600</c:v>
                </c:pt>
                <c:pt idx="2637">
                  <c:v>1271887200</c:v>
                </c:pt>
                <c:pt idx="2638">
                  <c:v>1271890800</c:v>
                </c:pt>
                <c:pt idx="2639">
                  <c:v>1271894400</c:v>
                </c:pt>
                <c:pt idx="2640">
                  <c:v>1271898000</c:v>
                </c:pt>
                <c:pt idx="2641">
                  <c:v>1271901600</c:v>
                </c:pt>
                <c:pt idx="2642">
                  <c:v>1271905200</c:v>
                </c:pt>
                <c:pt idx="2643">
                  <c:v>1271908800</c:v>
                </c:pt>
                <c:pt idx="2644">
                  <c:v>1271912400</c:v>
                </c:pt>
                <c:pt idx="2645">
                  <c:v>1271916000</c:v>
                </c:pt>
                <c:pt idx="2646">
                  <c:v>1271919600</c:v>
                </c:pt>
                <c:pt idx="2647">
                  <c:v>1271923200</c:v>
                </c:pt>
                <c:pt idx="2648">
                  <c:v>1271926800</c:v>
                </c:pt>
                <c:pt idx="2649">
                  <c:v>1271930400</c:v>
                </c:pt>
                <c:pt idx="2650">
                  <c:v>1271934000</c:v>
                </c:pt>
                <c:pt idx="2651">
                  <c:v>1271937600</c:v>
                </c:pt>
                <c:pt idx="2652">
                  <c:v>1271941200</c:v>
                </c:pt>
                <c:pt idx="2653">
                  <c:v>1271944800</c:v>
                </c:pt>
                <c:pt idx="2654">
                  <c:v>1271948400</c:v>
                </c:pt>
                <c:pt idx="2655">
                  <c:v>1271952000</c:v>
                </c:pt>
                <c:pt idx="2656">
                  <c:v>1271955600</c:v>
                </c:pt>
                <c:pt idx="2657">
                  <c:v>1271959200</c:v>
                </c:pt>
                <c:pt idx="2658">
                  <c:v>1271962800</c:v>
                </c:pt>
                <c:pt idx="2659">
                  <c:v>1271966400</c:v>
                </c:pt>
                <c:pt idx="2660">
                  <c:v>1271970000</c:v>
                </c:pt>
                <c:pt idx="2661">
                  <c:v>1271973600</c:v>
                </c:pt>
                <c:pt idx="2662">
                  <c:v>1271977200</c:v>
                </c:pt>
                <c:pt idx="2663">
                  <c:v>1271980800</c:v>
                </c:pt>
                <c:pt idx="2664">
                  <c:v>1271984400</c:v>
                </c:pt>
                <c:pt idx="2665">
                  <c:v>1271988000</c:v>
                </c:pt>
                <c:pt idx="2666">
                  <c:v>1271991600</c:v>
                </c:pt>
                <c:pt idx="2667">
                  <c:v>1271995200</c:v>
                </c:pt>
                <c:pt idx="2668">
                  <c:v>1271998800</c:v>
                </c:pt>
                <c:pt idx="2669">
                  <c:v>1272002400</c:v>
                </c:pt>
                <c:pt idx="2670">
                  <c:v>1272006000</c:v>
                </c:pt>
                <c:pt idx="2671">
                  <c:v>1272009600</c:v>
                </c:pt>
                <c:pt idx="2672">
                  <c:v>1272013200</c:v>
                </c:pt>
                <c:pt idx="2673">
                  <c:v>1272016800</c:v>
                </c:pt>
                <c:pt idx="2674">
                  <c:v>1272020400</c:v>
                </c:pt>
                <c:pt idx="2675">
                  <c:v>1272024000</c:v>
                </c:pt>
                <c:pt idx="2676">
                  <c:v>1272027600</c:v>
                </c:pt>
                <c:pt idx="2677">
                  <c:v>1272031200</c:v>
                </c:pt>
                <c:pt idx="2678">
                  <c:v>1272034800</c:v>
                </c:pt>
                <c:pt idx="2679">
                  <c:v>1272038400</c:v>
                </c:pt>
                <c:pt idx="2680">
                  <c:v>1272042000</c:v>
                </c:pt>
                <c:pt idx="2681">
                  <c:v>1272045600</c:v>
                </c:pt>
                <c:pt idx="2682">
                  <c:v>1272049200</c:v>
                </c:pt>
                <c:pt idx="2683">
                  <c:v>1272052800</c:v>
                </c:pt>
                <c:pt idx="2684">
                  <c:v>1272056400</c:v>
                </c:pt>
                <c:pt idx="2685">
                  <c:v>1272060000</c:v>
                </c:pt>
                <c:pt idx="2686">
                  <c:v>1272063600</c:v>
                </c:pt>
                <c:pt idx="2687">
                  <c:v>1272067200</c:v>
                </c:pt>
                <c:pt idx="2688">
                  <c:v>1272070800</c:v>
                </c:pt>
                <c:pt idx="2689">
                  <c:v>1272074400</c:v>
                </c:pt>
                <c:pt idx="2690">
                  <c:v>1272078000</c:v>
                </c:pt>
                <c:pt idx="2691">
                  <c:v>1272081600</c:v>
                </c:pt>
                <c:pt idx="2692">
                  <c:v>1272085200</c:v>
                </c:pt>
                <c:pt idx="2693">
                  <c:v>1272088800</c:v>
                </c:pt>
                <c:pt idx="2694">
                  <c:v>1272092400</c:v>
                </c:pt>
                <c:pt idx="2695">
                  <c:v>1272096000</c:v>
                </c:pt>
                <c:pt idx="2696">
                  <c:v>1272099600</c:v>
                </c:pt>
                <c:pt idx="2697">
                  <c:v>1272103200</c:v>
                </c:pt>
                <c:pt idx="2698">
                  <c:v>1272106800</c:v>
                </c:pt>
                <c:pt idx="2699">
                  <c:v>1272110400</c:v>
                </c:pt>
                <c:pt idx="2700">
                  <c:v>1272114000</c:v>
                </c:pt>
                <c:pt idx="2701">
                  <c:v>1272117600</c:v>
                </c:pt>
                <c:pt idx="2702">
                  <c:v>1272121200</c:v>
                </c:pt>
                <c:pt idx="2703">
                  <c:v>1272124800</c:v>
                </c:pt>
                <c:pt idx="2704">
                  <c:v>1272128400</c:v>
                </c:pt>
                <c:pt idx="2705">
                  <c:v>1272132000</c:v>
                </c:pt>
                <c:pt idx="2706">
                  <c:v>1272135600</c:v>
                </c:pt>
                <c:pt idx="2707">
                  <c:v>1272139200</c:v>
                </c:pt>
                <c:pt idx="2708">
                  <c:v>1272142800</c:v>
                </c:pt>
                <c:pt idx="2709">
                  <c:v>1272146400</c:v>
                </c:pt>
                <c:pt idx="2710">
                  <c:v>1272150000</c:v>
                </c:pt>
                <c:pt idx="2711">
                  <c:v>1272153600</c:v>
                </c:pt>
                <c:pt idx="2712">
                  <c:v>1272157200</c:v>
                </c:pt>
                <c:pt idx="2713">
                  <c:v>1272160800</c:v>
                </c:pt>
                <c:pt idx="2714">
                  <c:v>1272164400</c:v>
                </c:pt>
                <c:pt idx="2715">
                  <c:v>1272168000</c:v>
                </c:pt>
                <c:pt idx="2716">
                  <c:v>1272171600</c:v>
                </c:pt>
                <c:pt idx="2717">
                  <c:v>1272175200</c:v>
                </c:pt>
                <c:pt idx="2718">
                  <c:v>1272178800</c:v>
                </c:pt>
                <c:pt idx="2719">
                  <c:v>1272182400</c:v>
                </c:pt>
                <c:pt idx="2720">
                  <c:v>1272186000</c:v>
                </c:pt>
                <c:pt idx="2721">
                  <c:v>1272189600</c:v>
                </c:pt>
                <c:pt idx="2722">
                  <c:v>1272193200</c:v>
                </c:pt>
                <c:pt idx="2723">
                  <c:v>1272196800</c:v>
                </c:pt>
                <c:pt idx="2724">
                  <c:v>1272200400</c:v>
                </c:pt>
                <c:pt idx="2725">
                  <c:v>1272204000</c:v>
                </c:pt>
                <c:pt idx="2726">
                  <c:v>1272207600</c:v>
                </c:pt>
                <c:pt idx="2727">
                  <c:v>1272211200</c:v>
                </c:pt>
                <c:pt idx="2728">
                  <c:v>1272214800</c:v>
                </c:pt>
                <c:pt idx="2729">
                  <c:v>1272218400</c:v>
                </c:pt>
                <c:pt idx="2730">
                  <c:v>1272222000</c:v>
                </c:pt>
                <c:pt idx="2731">
                  <c:v>1272225600</c:v>
                </c:pt>
                <c:pt idx="2732">
                  <c:v>1272229200</c:v>
                </c:pt>
                <c:pt idx="2733">
                  <c:v>1272232800</c:v>
                </c:pt>
                <c:pt idx="2734">
                  <c:v>1272236400</c:v>
                </c:pt>
                <c:pt idx="2735">
                  <c:v>1272240000</c:v>
                </c:pt>
                <c:pt idx="2736">
                  <c:v>1272243600</c:v>
                </c:pt>
                <c:pt idx="2737">
                  <c:v>1272247200</c:v>
                </c:pt>
                <c:pt idx="2738">
                  <c:v>1272250800</c:v>
                </c:pt>
                <c:pt idx="2739">
                  <c:v>1272254400</c:v>
                </c:pt>
                <c:pt idx="2740">
                  <c:v>1272258000</c:v>
                </c:pt>
                <c:pt idx="2741">
                  <c:v>1272261600</c:v>
                </c:pt>
                <c:pt idx="2742">
                  <c:v>1272265200</c:v>
                </c:pt>
                <c:pt idx="2743">
                  <c:v>1272268800</c:v>
                </c:pt>
                <c:pt idx="2744">
                  <c:v>1272272400</c:v>
                </c:pt>
                <c:pt idx="2745">
                  <c:v>1272276000</c:v>
                </c:pt>
                <c:pt idx="2746">
                  <c:v>1272279600</c:v>
                </c:pt>
                <c:pt idx="2747">
                  <c:v>1272283200</c:v>
                </c:pt>
                <c:pt idx="2748">
                  <c:v>1272286800</c:v>
                </c:pt>
                <c:pt idx="2749">
                  <c:v>1272290400</c:v>
                </c:pt>
                <c:pt idx="2750">
                  <c:v>1272294000</c:v>
                </c:pt>
                <c:pt idx="2751">
                  <c:v>1272297600</c:v>
                </c:pt>
                <c:pt idx="2752">
                  <c:v>1272301200</c:v>
                </c:pt>
                <c:pt idx="2753">
                  <c:v>1272304800</c:v>
                </c:pt>
                <c:pt idx="2754">
                  <c:v>1272308400</c:v>
                </c:pt>
                <c:pt idx="2755">
                  <c:v>1272312000</c:v>
                </c:pt>
                <c:pt idx="2756">
                  <c:v>1272315600</c:v>
                </c:pt>
                <c:pt idx="2757">
                  <c:v>1272319200</c:v>
                </c:pt>
                <c:pt idx="2758">
                  <c:v>1272322800</c:v>
                </c:pt>
                <c:pt idx="2759">
                  <c:v>1272326400</c:v>
                </c:pt>
                <c:pt idx="2760">
                  <c:v>1272330000</c:v>
                </c:pt>
                <c:pt idx="2761">
                  <c:v>1272333600</c:v>
                </c:pt>
                <c:pt idx="2762">
                  <c:v>1272337200</c:v>
                </c:pt>
                <c:pt idx="2763">
                  <c:v>1272340800</c:v>
                </c:pt>
                <c:pt idx="2764">
                  <c:v>1272344400</c:v>
                </c:pt>
                <c:pt idx="2765">
                  <c:v>1272348000</c:v>
                </c:pt>
                <c:pt idx="2766">
                  <c:v>1272351600</c:v>
                </c:pt>
                <c:pt idx="2767">
                  <c:v>1272355200</c:v>
                </c:pt>
                <c:pt idx="2768">
                  <c:v>1272358800</c:v>
                </c:pt>
                <c:pt idx="2769">
                  <c:v>1272362400</c:v>
                </c:pt>
                <c:pt idx="2770">
                  <c:v>1272366000</c:v>
                </c:pt>
                <c:pt idx="2771">
                  <c:v>1272369600</c:v>
                </c:pt>
                <c:pt idx="2772">
                  <c:v>1272373200</c:v>
                </c:pt>
                <c:pt idx="2773">
                  <c:v>1272376800</c:v>
                </c:pt>
                <c:pt idx="2774">
                  <c:v>1272380400</c:v>
                </c:pt>
                <c:pt idx="2775">
                  <c:v>1272384000</c:v>
                </c:pt>
                <c:pt idx="2776">
                  <c:v>1272387600</c:v>
                </c:pt>
                <c:pt idx="2777">
                  <c:v>1272391200</c:v>
                </c:pt>
                <c:pt idx="2778">
                  <c:v>1272394800</c:v>
                </c:pt>
                <c:pt idx="2779">
                  <c:v>1272398400</c:v>
                </c:pt>
                <c:pt idx="2780">
                  <c:v>1272402000</c:v>
                </c:pt>
                <c:pt idx="2781">
                  <c:v>1272405600</c:v>
                </c:pt>
                <c:pt idx="2782">
                  <c:v>1272409200</c:v>
                </c:pt>
                <c:pt idx="2783">
                  <c:v>1272412800</c:v>
                </c:pt>
                <c:pt idx="2784">
                  <c:v>1272416400</c:v>
                </c:pt>
                <c:pt idx="2785">
                  <c:v>1272420000</c:v>
                </c:pt>
                <c:pt idx="2786">
                  <c:v>1272423600</c:v>
                </c:pt>
                <c:pt idx="2787">
                  <c:v>1272427200</c:v>
                </c:pt>
                <c:pt idx="2788">
                  <c:v>1272430800</c:v>
                </c:pt>
                <c:pt idx="2789">
                  <c:v>1272434400</c:v>
                </c:pt>
                <c:pt idx="2790">
                  <c:v>1272438000</c:v>
                </c:pt>
                <c:pt idx="2791">
                  <c:v>1272441600</c:v>
                </c:pt>
                <c:pt idx="2792">
                  <c:v>1272445200</c:v>
                </c:pt>
                <c:pt idx="2793">
                  <c:v>1272448800</c:v>
                </c:pt>
                <c:pt idx="2794">
                  <c:v>1272452400</c:v>
                </c:pt>
                <c:pt idx="2795">
                  <c:v>1272456000</c:v>
                </c:pt>
                <c:pt idx="2796">
                  <c:v>1272459600</c:v>
                </c:pt>
                <c:pt idx="2797">
                  <c:v>1272463200</c:v>
                </c:pt>
                <c:pt idx="2798">
                  <c:v>1272466800</c:v>
                </c:pt>
                <c:pt idx="2799">
                  <c:v>1272470400</c:v>
                </c:pt>
                <c:pt idx="2800">
                  <c:v>1272474000</c:v>
                </c:pt>
                <c:pt idx="2801">
                  <c:v>1272477600</c:v>
                </c:pt>
                <c:pt idx="2802">
                  <c:v>1272481200</c:v>
                </c:pt>
                <c:pt idx="2803">
                  <c:v>1272484800</c:v>
                </c:pt>
                <c:pt idx="2804">
                  <c:v>1272488400</c:v>
                </c:pt>
                <c:pt idx="2805">
                  <c:v>1272492000</c:v>
                </c:pt>
                <c:pt idx="2806">
                  <c:v>1272495600</c:v>
                </c:pt>
                <c:pt idx="2807">
                  <c:v>1272499200</c:v>
                </c:pt>
                <c:pt idx="2808">
                  <c:v>1272502800</c:v>
                </c:pt>
                <c:pt idx="2809">
                  <c:v>1272506400</c:v>
                </c:pt>
                <c:pt idx="2810">
                  <c:v>1272510000</c:v>
                </c:pt>
                <c:pt idx="2811">
                  <c:v>1272513600</c:v>
                </c:pt>
                <c:pt idx="2812">
                  <c:v>1272517200</c:v>
                </c:pt>
                <c:pt idx="2813">
                  <c:v>1272520800</c:v>
                </c:pt>
                <c:pt idx="2814">
                  <c:v>1272524400</c:v>
                </c:pt>
                <c:pt idx="2815">
                  <c:v>1272528000</c:v>
                </c:pt>
                <c:pt idx="2816">
                  <c:v>1272531600</c:v>
                </c:pt>
                <c:pt idx="2817">
                  <c:v>1272535200</c:v>
                </c:pt>
                <c:pt idx="2818">
                  <c:v>1272538800</c:v>
                </c:pt>
                <c:pt idx="2819">
                  <c:v>1272542400</c:v>
                </c:pt>
                <c:pt idx="2820">
                  <c:v>1272546000</c:v>
                </c:pt>
                <c:pt idx="2821">
                  <c:v>1272549600</c:v>
                </c:pt>
                <c:pt idx="2822">
                  <c:v>1272553200</c:v>
                </c:pt>
                <c:pt idx="2823">
                  <c:v>1272556800</c:v>
                </c:pt>
                <c:pt idx="2824">
                  <c:v>1272560400</c:v>
                </c:pt>
                <c:pt idx="2825">
                  <c:v>1272564000</c:v>
                </c:pt>
                <c:pt idx="2826">
                  <c:v>1272567600</c:v>
                </c:pt>
                <c:pt idx="2827">
                  <c:v>1272571200</c:v>
                </c:pt>
                <c:pt idx="2828">
                  <c:v>1272574800</c:v>
                </c:pt>
                <c:pt idx="2829">
                  <c:v>1272578400</c:v>
                </c:pt>
                <c:pt idx="2830">
                  <c:v>1272582000</c:v>
                </c:pt>
                <c:pt idx="2831">
                  <c:v>1272585600</c:v>
                </c:pt>
                <c:pt idx="2832">
                  <c:v>1272589200</c:v>
                </c:pt>
                <c:pt idx="2833">
                  <c:v>1272592800</c:v>
                </c:pt>
                <c:pt idx="2834">
                  <c:v>1272596400</c:v>
                </c:pt>
                <c:pt idx="2835">
                  <c:v>1272600000</c:v>
                </c:pt>
                <c:pt idx="2836">
                  <c:v>1272603600</c:v>
                </c:pt>
                <c:pt idx="2837">
                  <c:v>1272607200</c:v>
                </c:pt>
                <c:pt idx="2838">
                  <c:v>1272610800</c:v>
                </c:pt>
                <c:pt idx="2839">
                  <c:v>1272614400</c:v>
                </c:pt>
                <c:pt idx="2840">
                  <c:v>1272618000</c:v>
                </c:pt>
                <c:pt idx="2841">
                  <c:v>1272621600</c:v>
                </c:pt>
                <c:pt idx="2842">
                  <c:v>1272625200</c:v>
                </c:pt>
                <c:pt idx="2843">
                  <c:v>1272628800</c:v>
                </c:pt>
                <c:pt idx="2844">
                  <c:v>1272632400</c:v>
                </c:pt>
                <c:pt idx="2845">
                  <c:v>1272636000</c:v>
                </c:pt>
                <c:pt idx="2846">
                  <c:v>1272639600</c:v>
                </c:pt>
                <c:pt idx="2847">
                  <c:v>1272643200</c:v>
                </c:pt>
                <c:pt idx="2848">
                  <c:v>1272646800</c:v>
                </c:pt>
                <c:pt idx="2849">
                  <c:v>1272650400</c:v>
                </c:pt>
                <c:pt idx="2850">
                  <c:v>1272654000</c:v>
                </c:pt>
                <c:pt idx="2851">
                  <c:v>1272657600</c:v>
                </c:pt>
                <c:pt idx="2852">
                  <c:v>1272661200</c:v>
                </c:pt>
                <c:pt idx="2853">
                  <c:v>1272664800</c:v>
                </c:pt>
                <c:pt idx="2854">
                  <c:v>1272668400</c:v>
                </c:pt>
                <c:pt idx="2855">
                  <c:v>1272672000</c:v>
                </c:pt>
                <c:pt idx="2856">
                  <c:v>1272675600</c:v>
                </c:pt>
                <c:pt idx="2857">
                  <c:v>1272679200</c:v>
                </c:pt>
                <c:pt idx="2858">
                  <c:v>1272682800</c:v>
                </c:pt>
                <c:pt idx="2859">
                  <c:v>1272686400</c:v>
                </c:pt>
                <c:pt idx="2860">
                  <c:v>1272690000</c:v>
                </c:pt>
                <c:pt idx="2861">
                  <c:v>1272693600</c:v>
                </c:pt>
                <c:pt idx="2862">
                  <c:v>1272697200</c:v>
                </c:pt>
                <c:pt idx="2863">
                  <c:v>1272700800</c:v>
                </c:pt>
                <c:pt idx="2864">
                  <c:v>1272704400</c:v>
                </c:pt>
                <c:pt idx="2865">
                  <c:v>1272708000</c:v>
                </c:pt>
                <c:pt idx="2866">
                  <c:v>1272711600</c:v>
                </c:pt>
                <c:pt idx="2867">
                  <c:v>1272715200</c:v>
                </c:pt>
                <c:pt idx="2868">
                  <c:v>1272718800</c:v>
                </c:pt>
                <c:pt idx="2869">
                  <c:v>1272722400</c:v>
                </c:pt>
                <c:pt idx="2870">
                  <c:v>1272726000</c:v>
                </c:pt>
                <c:pt idx="2871">
                  <c:v>1272729600</c:v>
                </c:pt>
                <c:pt idx="2872">
                  <c:v>1272733200</c:v>
                </c:pt>
                <c:pt idx="2873">
                  <c:v>1272736800</c:v>
                </c:pt>
                <c:pt idx="2874">
                  <c:v>1272740400</c:v>
                </c:pt>
                <c:pt idx="2875">
                  <c:v>1272744000</c:v>
                </c:pt>
                <c:pt idx="2876">
                  <c:v>1272747600</c:v>
                </c:pt>
                <c:pt idx="2877">
                  <c:v>1272751200</c:v>
                </c:pt>
                <c:pt idx="2878">
                  <c:v>1272754800</c:v>
                </c:pt>
                <c:pt idx="2879">
                  <c:v>1272758400</c:v>
                </c:pt>
                <c:pt idx="2880">
                  <c:v>1272762000</c:v>
                </c:pt>
                <c:pt idx="2881">
                  <c:v>1272765600</c:v>
                </c:pt>
                <c:pt idx="2882">
                  <c:v>1272769200</c:v>
                </c:pt>
                <c:pt idx="2883">
                  <c:v>1272772800</c:v>
                </c:pt>
                <c:pt idx="2884">
                  <c:v>1272776400</c:v>
                </c:pt>
                <c:pt idx="2885">
                  <c:v>1272780000</c:v>
                </c:pt>
                <c:pt idx="2886">
                  <c:v>1272783600</c:v>
                </c:pt>
                <c:pt idx="2887">
                  <c:v>1272787200</c:v>
                </c:pt>
                <c:pt idx="2888">
                  <c:v>1272790800</c:v>
                </c:pt>
                <c:pt idx="2889">
                  <c:v>1272794400</c:v>
                </c:pt>
                <c:pt idx="2890">
                  <c:v>1272798000</c:v>
                </c:pt>
                <c:pt idx="2891">
                  <c:v>1272801600</c:v>
                </c:pt>
                <c:pt idx="2892">
                  <c:v>1272805200</c:v>
                </c:pt>
                <c:pt idx="2893">
                  <c:v>1272808800</c:v>
                </c:pt>
                <c:pt idx="2894">
                  <c:v>1272812400</c:v>
                </c:pt>
                <c:pt idx="2895">
                  <c:v>1272816000</c:v>
                </c:pt>
                <c:pt idx="2896">
                  <c:v>1272819600</c:v>
                </c:pt>
                <c:pt idx="2897">
                  <c:v>1272823200</c:v>
                </c:pt>
                <c:pt idx="2898">
                  <c:v>1272826800</c:v>
                </c:pt>
                <c:pt idx="2899">
                  <c:v>1272830400</c:v>
                </c:pt>
                <c:pt idx="2900">
                  <c:v>1272834000</c:v>
                </c:pt>
                <c:pt idx="2901">
                  <c:v>1272837600</c:v>
                </c:pt>
                <c:pt idx="2902">
                  <c:v>1272841200</c:v>
                </c:pt>
                <c:pt idx="2903">
                  <c:v>1272844800</c:v>
                </c:pt>
                <c:pt idx="2904">
                  <c:v>1272848400</c:v>
                </c:pt>
                <c:pt idx="2905">
                  <c:v>1272852000</c:v>
                </c:pt>
                <c:pt idx="2906">
                  <c:v>1272855600</c:v>
                </c:pt>
                <c:pt idx="2907">
                  <c:v>1272859200</c:v>
                </c:pt>
                <c:pt idx="2908">
                  <c:v>1272862800</c:v>
                </c:pt>
                <c:pt idx="2909">
                  <c:v>1272866400</c:v>
                </c:pt>
                <c:pt idx="2910">
                  <c:v>1272870000</c:v>
                </c:pt>
                <c:pt idx="2911">
                  <c:v>1272873600</c:v>
                </c:pt>
                <c:pt idx="2912">
                  <c:v>1272877200</c:v>
                </c:pt>
                <c:pt idx="2913">
                  <c:v>1272880800</c:v>
                </c:pt>
                <c:pt idx="2914">
                  <c:v>1272884400</c:v>
                </c:pt>
                <c:pt idx="2915">
                  <c:v>1272888000</c:v>
                </c:pt>
                <c:pt idx="2916">
                  <c:v>1272891600</c:v>
                </c:pt>
                <c:pt idx="2917">
                  <c:v>1272895200</c:v>
                </c:pt>
                <c:pt idx="2918">
                  <c:v>1272898800</c:v>
                </c:pt>
                <c:pt idx="2919">
                  <c:v>1272902400</c:v>
                </c:pt>
                <c:pt idx="2920">
                  <c:v>1272906000</c:v>
                </c:pt>
                <c:pt idx="2921">
                  <c:v>1272909600</c:v>
                </c:pt>
                <c:pt idx="2922">
                  <c:v>1272913200</c:v>
                </c:pt>
                <c:pt idx="2923">
                  <c:v>1272916800</c:v>
                </c:pt>
                <c:pt idx="2924">
                  <c:v>1272920400</c:v>
                </c:pt>
                <c:pt idx="2925">
                  <c:v>1272924000</c:v>
                </c:pt>
                <c:pt idx="2926">
                  <c:v>1272927600</c:v>
                </c:pt>
                <c:pt idx="2927">
                  <c:v>1272931200</c:v>
                </c:pt>
                <c:pt idx="2928">
                  <c:v>1272934800</c:v>
                </c:pt>
                <c:pt idx="2929">
                  <c:v>1272938400</c:v>
                </c:pt>
                <c:pt idx="2930">
                  <c:v>1272942000</c:v>
                </c:pt>
                <c:pt idx="2931">
                  <c:v>1272945600</c:v>
                </c:pt>
                <c:pt idx="2932">
                  <c:v>1272949200</c:v>
                </c:pt>
                <c:pt idx="2933">
                  <c:v>1272952800</c:v>
                </c:pt>
                <c:pt idx="2934">
                  <c:v>1272956400</c:v>
                </c:pt>
                <c:pt idx="2935">
                  <c:v>1272960000</c:v>
                </c:pt>
                <c:pt idx="2936">
                  <c:v>1272963600</c:v>
                </c:pt>
                <c:pt idx="2937">
                  <c:v>1272967200</c:v>
                </c:pt>
                <c:pt idx="2938">
                  <c:v>1272970800</c:v>
                </c:pt>
                <c:pt idx="2939">
                  <c:v>1272974400</c:v>
                </c:pt>
                <c:pt idx="2940">
                  <c:v>1272978000</c:v>
                </c:pt>
                <c:pt idx="2941">
                  <c:v>1272981600</c:v>
                </c:pt>
                <c:pt idx="2942">
                  <c:v>1272985200</c:v>
                </c:pt>
                <c:pt idx="2943">
                  <c:v>1272988800</c:v>
                </c:pt>
                <c:pt idx="2944">
                  <c:v>1272992400</c:v>
                </c:pt>
                <c:pt idx="2945">
                  <c:v>1272996000</c:v>
                </c:pt>
                <c:pt idx="2946">
                  <c:v>1272999600</c:v>
                </c:pt>
                <c:pt idx="2947">
                  <c:v>1273003200</c:v>
                </c:pt>
                <c:pt idx="2948">
                  <c:v>1273006800</c:v>
                </c:pt>
                <c:pt idx="2949">
                  <c:v>1273010400</c:v>
                </c:pt>
                <c:pt idx="2950">
                  <c:v>1273014000</c:v>
                </c:pt>
                <c:pt idx="2951">
                  <c:v>1273017600</c:v>
                </c:pt>
                <c:pt idx="2952">
                  <c:v>1273021200</c:v>
                </c:pt>
                <c:pt idx="2953">
                  <c:v>1273024800</c:v>
                </c:pt>
                <c:pt idx="2954">
                  <c:v>1273028400</c:v>
                </c:pt>
                <c:pt idx="2955">
                  <c:v>1273032000</c:v>
                </c:pt>
                <c:pt idx="2956">
                  <c:v>1273035600</c:v>
                </c:pt>
                <c:pt idx="2957">
                  <c:v>1273039200</c:v>
                </c:pt>
                <c:pt idx="2958">
                  <c:v>1273042800</c:v>
                </c:pt>
                <c:pt idx="2959">
                  <c:v>1273046400</c:v>
                </c:pt>
                <c:pt idx="2960">
                  <c:v>1273050000</c:v>
                </c:pt>
                <c:pt idx="2961">
                  <c:v>1273053600</c:v>
                </c:pt>
                <c:pt idx="2962">
                  <c:v>1273057200</c:v>
                </c:pt>
                <c:pt idx="2963">
                  <c:v>1273060800</c:v>
                </c:pt>
                <c:pt idx="2964">
                  <c:v>1273064400</c:v>
                </c:pt>
                <c:pt idx="2965">
                  <c:v>1273068000</c:v>
                </c:pt>
                <c:pt idx="2966">
                  <c:v>1273071600</c:v>
                </c:pt>
                <c:pt idx="2967">
                  <c:v>1273075200</c:v>
                </c:pt>
                <c:pt idx="2968">
                  <c:v>1273078800</c:v>
                </c:pt>
                <c:pt idx="2969">
                  <c:v>1273082400</c:v>
                </c:pt>
                <c:pt idx="2970">
                  <c:v>1273086000</c:v>
                </c:pt>
                <c:pt idx="2971">
                  <c:v>1273089600</c:v>
                </c:pt>
                <c:pt idx="2972">
                  <c:v>1273093200</c:v>
                </c:pt>
                <c:pt idx="2973">
                  <c:v>1273096800</c:v>
                </c:pt>
                <c:pt idx="2974">
                  <c:v>1273100400</c:v>
                </c:pt>
                <c:pt idx="2975">
                  <c:v>1273104000</c:v>
                </c:pt>
                <c:pt idx="2976">
                  <c:v>1273107600</c:v>
                </c:pt>
                <c:pt idx="2977">
                  <c:v>1273111200</c:v>
                </c:pt>
                <c:pt idx="2978">
                  <c:v>1273114800</c:v>
                </c:pt>
                <c:pt idx="2979">
                  <c:v>1273118400</c:v>
                </c:pt>
                <c:pt idx="2980">
                  <c:v>1273122000</c:v>
                </c:pt>
                <c:pt idx="2981">
                  <c:v>1273125600</c:v>
                </c:pt>
                <c:pt idx="2982">
                  <c:v>1273129200</c:v>
                </c:pt>
                <c:pt idx="2983">
                  <c:v>1273132800</c:v>
                </c:pt>
                <c:pt idx="2984">
                  <c:v>1273136400</c:v>
                </c:pt>
                <c:pt idx="2985">
                  <c:v>1273140000</c:v>
                </c:pt>
                <c:pt idx="2986">
                  <c:v>1273143600</c:v>
                </c:pt>
                <c:pt idx="2987">
                  <c:v>1273147200</c:v>
                </c:pt>
                <c:pt idx="2988">
                  <c:v>1273150800</c:v>
                </c:pt>
                <c:pt idx="2989">
                  <c:v>1273154400</c:v>
                </c:pt>
                <c:pt idx="2990">
                  <c:v>1273158000</c:v>
                </c:pt>
                <c:pt idx="2991">
                  <c:v>1273161600</c:v>
                </c:pt>
                <c:pt idx="2992">
                  <c:v>1273165200</c:v>
                </c:pt>
                <c:pt idx="2993">
                  <c:v>1273168800</c:v>
                </c:pt>
                <c:pt idx="2994">
                  <c:v>1273172400</c:v>
                </c:pt>
                <c:pt idx="2995">
                  <c:v>1273176000</c:v>
                </c:pt>
                <c:pt idx="2996">
                  <c:v>1273179600</c:v>
                </c:pt>
                <c:pt idx="2997">
                  <c:v>1273183200</c:v>
                </c:pt>
                <c:pt idx="2998">
                  <c:v>1273186800</c:v>
                </c:pt>
                <c:pt idx="2999">
                  <c:v>1273190400</c:v>
                </c:pt>
                <c:pt idx="3000">
                  <c:v>1273194000</c:v>
                </c:pt>
                <c:pt idx="3001">
                  <c:v>1273197600</c:v>
                </c:pt>
                <c:pt idx="3002">
                  <c:v>1273201200</c:v>
                </c:pt>
                <c:pt idx="3003">
                  <c:v>1273204800</c:v>
                </c:pt>
                <c:pt idx="3004">
                  <c:v>1273208400</c:v>
                </c:pt>
                <c:pt idx="3005">
                  <c:v>1273212000</c:v>
                </c:pt>
                <c:pt idx="3006">
                  <c:v>1273215600</c:v>
                </c:pt>
                <c:pt idx="3007">
                  <c:v>1273219200</c:v>
                </c:pt>
                <c:pt idx="3008">
                  <c:v>1273222800</c:v>
                </c:pt>
                <c:pt idx="3009">
                  <c:v>1273226400</c:v>
                </c:pt>
                <c:pt idx="3010">
                  <c:v>1273230000</c:v>
                </c:pt>
                <c:pt idx="3011">
                  <c:v>1273233600</c:v>
                </c:pt>
                <c:pt idx="3012">
                  <c:v>1273237200</c:v>
                </c:pt>
                <c:pt idx="3013">
                  <c:v>1273240800</c:v>
                </c:pt>
                <c:pt idx="3014">
                  <c:v>1273244400</c:v>
                </c:pt>
                <c:pt idx="3015">
                  <c:v>1273248000</c:v>
                </c:pt>
                <c:pt idx="3016">
                  <c:v>1273251600</c:v>
                </c:pt>
                <c:pt idx="3017">
                  <c:v>1273255200</c:v>
                </c:pt>
                <c:pt idx="3018">
                  <c:v>1273258800</c:v>
                </c:pt>
                <c:pt idx="3019">
                  <c:v>1273262400</c:v>
                </c:pt>
                <c:pt idx="3020">
                  <c:v>1273266000</c:v>
                </c:pt>
                <c:pt idx="3021">
                  <c:v>1273269600</c:v>
                </c:pt>
                <c:pt idx="3022">
                  <c:v>1273273200</c:v>
                </c:pt>
                <c:pt idx="3023">
                  <c:v>1273276800</c:v>
                </c:pt>
                <c:pt idx="3024">
                  <c:v>1273280400</c:v>
                </c:pt>
                <c:pt idx="3025">
                  <c:v>1273284000</c:v>
                </c:pt>
                <c:pt idx="3026">
                  <c:v>1273287600</c:v>
                </c:pt>
                <c:pt idx="3027">
                  <c:v>1273291200</c:v>
                </c:pt>
                <c:pt idx="3028">
                  <c:v>1273294800</c:v>
                </c:pt>
                <c:pt idx="3029">
                  <c:v>1273298400</c:v>
                </c:pt>
                <c:pt idx="3030">
                  <c:v>1273302000</c:v>
                </c:pt>
                <c:pt idx="3031">
                  <c:v>1273305600</c:v>
                </c:pt>
                <c:pt idx="3032">
                  <c:v>1273309200</c:v>
                </c:pt>
                <c:pt idx="3033">
                  <c:v>1273312800</c:v>
                </c:pt>
                <c:pt idx="3034">
                  <c:v>1273316400</c:v>
                </c:pt>
                <c:pt idx="3035">
                  <c:v>1273320000</c:v>
                </c:pt>
                <c:pt idx="3036">
                  <c:v>1273323600</c:v>
                </c:pt>
                <c:pt idx="3037">
                  <c:v>1273327200</c:v>
                </c:pt>
                <c:pt idx="3038">
                  <c:v>1273330800</c:v>
                </c:pt>
                <c:pt idx="3039">
                  <c:v>1273334400</c:v>
                </c:pt>
                <c:pt idx="3040">
                  <c:v>1273338000</c:v>
                </c:pt>
                <c:pt idx="3041">
                  <c:v>1273341600</c:v>
                </c:pt>
                <c:pt idx="3042">
                  <c:v>1273345200</c:v>
                </c:pt>
                <c:pt idx="3043">
                  <c:v>1273348800</c:v>
                </c:pt>
                <c:pt idx="3044">
                  <c:v>1273352400</c:v>
                </c:pt>
                <c:pt idx="3045">
                  <c:v>1273356000</c:v>
                </c:pt>
                <c:pt idx="3046">
                  <c:v>1273359600</c:v>
                </c:pt>
                <c:pt idx="3047">
                  <c:v>1273363200</c:v>
                </c:pt>
                <c:pt idx="3048">
                  <c:v>1273366800</c:v>
                </c:pt>
                <c:pt idx="3049">
                  <c:v>1273370400</c:v>
                </c:pt>
                <c:pt idx="3050">
                  <c:v>1273374000</c:v>
                </c:pt>
                <c:pt idx="3051">
                  <c:v>1273377600</c:v>
                </c:pt>
                <c:pt idx="3052">
                  <c:v>1273381200</c:v>
                </c:pt>
                <c:pt idx="3053">
                  <c:v>1273384800</c:v>
                </c:pt>
                <c:pt idx="3054">
                  <c:v>1273388400</c:v>
                </c:pt>
                <c:pt idx="3055">
                  <c:v>1273392000</c:v>
                </c:pt>
                <c:pt idx="3056">
                  <c:v>1273395600</c:v>
                </c:pt>
                <c:pt idx="3057">
                  <c:v>1273399200</c:v>
                </c:pt>
                <c:pt idx="3058">
                  <c:v>1273402800</c:v>
                </c:pt>
                <c:pt idx="3059">
                  <c:v>1273406400</c:v>
                </c:pt>
                <c:pt idx="3060">
                  <c:v>1273410000</c:v>
                </c:pt>
                <c:pt idx="3061">
                  <c:v>1273413600</c:v>
                </c:pt>
                <c:pt idx="3062">
                  <c:v>1273417200</c:v>
                </c:pt>
                <c:pt idx="3063">
                  <c:v>1273420800</c:v>
                </c:pt>
                <c:pt idx="3064">
                  <c:v>1273424400</c:v>
                </c:pt>
                <c:pt idx="3065">
                  <c:v>1273428000</c:v>
                </c:pt>
                <c:pt idx="3066">
                  <c:v>1273431600</c:v>
                </c:pt>
                <c:pt idx="3067">
                  <c:v>1273435200</c:v>
                </c:pt>
                <c:pt idx="3068">
                  <c:v>1273438800</c:v>
                </c:pt>
                <c:pt idx="3069">
                  <c:v>1273442400</c:v>
                </c:pt>
                <c:pt idx="3070">
                  <c:v>1273446000</c:v>
                </c:pt>
                <c:pt idx="3071">
                  <c:v>1273449600</c:v>
                </c:pt>
                <c:pt idx="3072">
                  <c:v>1273453200</c:v>
                </c:pt>
                <c:pt idx="3073">
                  <c:v>1273456800</c:v>
                </c:pt>
                <c:pt idx="3074">
                  <c:v>1273460400</c:v>
                </c:pt>
                <c:pt idx="3075">
                  <c:v>1273464000</c:v>
                </c:pt>
                <c:pt idx="3076">
                  <c:v>1273467600</c:v>
                </c:pt>
                <c:pt idx="3077">
                  <c:v>1273471200</c:v>
                </c:pt>
                <c:pt idx="3078">
                  <c:v>1273474800</c:v>
                </c:pt>
                <c:pt idx="3079">
                  <c:v>1273478400</c:v>
                </c:pt>
                <c:pt idx="3080">
                  <c:v>1273482000</c:v>
                </c:pt>
                <c:pt idx="3081">
                  <c:v>1273485600</c:v>
                </c:pt>
                <c:pt idx="3082">
                  <c:v>1273489200</c:v>
                </c:pt>
                <c:pt idx="3083">
                  <c:v>1273492800</c:v>
                </c:pt>
                <c:pt idx="3084">
                  <c:v>1273496400</c:v>
                </c:pt>
                <c:pt idx="3085">
                  <c:v>1273500000</c:v>
                </c:pt>
                <c:pt idx="3086">
                  <c:v>1273503600</c:v>
                </c:pt>
                <c:pt idx="3087">
                  <c:v>1273507200</c:v>
                </c:pt>
                <c:pt idx="3088">
                  <c:v>1273510800</c:v>
                </c:pt>
                <c:pt idx="3089">
                  <c:v>1273514400</c:v>
                </c:pt>
                <c:pt idx="3090">
                  <c:v>1273518000</c:v>
                </c:pt>
                <c:pt idx="3091">
                  <c:v>1273521600</c:v>
                </c:pt>
                <c:pt idx="3092">
                  <c:v>1273525200</c:v>
                </c:pt>
                <c:pt idx="3093">
                  <c:v>1273528800</c:v>
                </c:pt>
                <c:pt idx="3094">
                  <c:v>1273532400</c:v>
                </c:pt>
                <c:pt idx="3095">
                  <c:v>1273536000</c:v>
                </c:pt>
                <c:pt idx="3096">
                  <c:v>1273539600</c:v>
                </c:pt>
                <c:pt idx="3097">
                  <c:v>1273543200</c:v>
                </c:pt>
                <c:pt idx="3098">
                  <c:v>1273546800</c:v>
                </c:pt>
                <c:pt idx="3099">
                  <c:v>1273550400</c:v>
                </c:pt>
                <c:pt idx="3100">
                  <c:v>1273554000</c:v>
                </c:pt>
                <c:pt idx="3101">
                  <c:v>1273557600</c:v>
                </c:pt>
                <c:pt idx="3102">
                  <c:v>1273561200</c:v>
                </c:pt>
                <c:pt idx="3103">
                  <c:v>1273564800</c:v>
                </c:pt>
                <c:pt idx="3104">
                  <c:v>1273568400</c:v>
                </c:pt>
                <c:pt idx="3105">
                  <c:v>1273572000</c:v>
                </c:pt>
                <c:pt idx="3106">
                  <c:v>1273575600</c:v>
                </c:pt>
                <c:pt idx="3107">
                  <c:v>1273579200</c:v>
                </c:pt>
                <c:pt idx="3108">
                  <c:v>1273582800</c:v>
                </c:pt>
                <c:pt idx="3109">
                  <c:v>1273586400</c:v>
                </c:pt>
                <c:pt idx="3110">
                  <c:v>1273590000</c:v>
                </c:pt>
                <c:pt idx="3111">
                  <c:v>1273593600</c:v>
                </c:pt>
                <c:pt idx="3112">
                  <c:v>1273597200</c:v>
                </c:pt>
                <c:pt idx="3113">
                  <c:v>1273600800</c:v>
                </c:pt>
                <c:pt idx="3114">
                  <c:v>1273604400</c:v>
                </c:pt>
                <c:pt idx="3115">
                  <c:v>1273608000</c:v>
                </c:pt>
                <c:pt idx="3116">
                  <c:v>1273611600</c:v>
                </c:pt>
                <c:pt idx="3117">
                  <c:v>1273615200</c:v>
                </c:pt>
                <c:pt idx="3118">
                  <c:v>1273618800</c:v>
                </c:pt>
                <c:pt idx="3119">
                  <c:v>1273622400</c:v>
                </c:pt>
                <c:pt idx="3120">
                  <c:v>1273626000</c:v>
                </c:pt>
                <c:pt idx="3121">
                  <c:v>1273629600</c:v>
                </c:pt>
                <c:pt idx="3122">
                  <c:v>1273633200</c:v>
                </c:pt>
                <c:pt idx="3123">
                  <c:v>1273636800</c:v>
                </c:pt>
                <c:pt idx="3124">
                  <c:v>1273640400</c:v>
                </c:pt>
                <c:pt idx="3125">
                  <c:v>1273644000</c:v>
                </c:pt>
                <c:pt idx="3126">
                  <c:v>1273647600</c:v>
                </c:pt>
                <c:pt idx="3127">
                  <c:v>1273651200</c:v>
                </c:pt>
                <c:pt idx="3128">
                  <c:v>1273654800</c:v>
                </c:pt>
                <c:pt idx="3129">
                  <c:v>1273658400</c:v>
                </c:pt>
                <c:pt idx="3130">
                  <c:v>1273662000</c:v>
                </c:pt>
                <c:pt idx="3131">
                  <c:v>1273665600</c:v>
                </c:pt>
                <c:pt idx="3132">
                  <c:v>1273669200</c:v>
                </c:pt>
                <c:pt idx="3133">
                  <c:v>1273672800</c:v>
                </c:pt>
                <c:pt idx="3134">
                  <c:v>1273676400</c:v>
                </c:pt>
                <c:pt idx="3135">
                  <c:v>1273680000</c:v>
                </c:pt>
                <c:pt idx="3136">
                  <c:v>1273683600</c:v>
                </c:pt>
                <c:pt idx="3137">
                  <c:v>1273687200</c:v>
                </c:pt>
                <c:pt idx="3138">
                  <c:v>1273690800</c:v>
                </c:pt>
                <c:pt idx="3139">
                  <c:v>1273694400</c:v>
                </c:pt>
                <c:pt idx="3140">
                  <c:v>1273698000</c:v>
                </c:pt>
                <c:pt idx="3141">
                  <c:v>1273701600</c:v>
                </c:pt>
                <c:pt idx="3142">
                  <c:v>1273705200</c:v>
                </c:pt>
                <c:pt idx="3143">
                  <c:v>1273708800</c:v>
                </c:pt>
                <c:pt idx="3144">
                  <c:v>1273712400</c:v>
                </c:pt>
                <c:pt idx="3145">
                  <c:v>1273716000</c:v>
                </c:pt>
                <c:pt idx="3146">
                  <c:v>1273719600</c:v>
                </c:pt>
                <c:pt idx="3147">
                  <c:v>1273723200</c:v>
                </c:pt>
                <c:pt idx="3148">
                  <c:v>1273726800</c:v>
                </c:pt>
                <c:pt idx="3149">
                  <c:v>1273730400</c:v>
                </c:pt>
                <c:pt idx="3150">
                  <c:v>1273734000</c:v>
                </c:pt>
                <c:pt idx="3151">
                  <c:v>1273737600</c:v>
                </c:pt>
                <c:pt idx="3152">
                  <c:v>1273741200</c:v>
                </c:pt>
                <c:pt idx="3153">
                  <c:v>1273744800</c:v>
                </c:pt>
                <c:pt idx="3154">
                  <c:v>1273748400</c:v>
                </c:pt>
                <c:pt idx="3155">
                  <c:v>1273752000</c:v>
                </c:pt>
                <c:pt idx="3156">
                  <c:v>1273755600</c:v>
                </c:pt>
                <c:pt idx="3157">
                  <c:v>1273759200</c:v>
                </c:pt>
                <c:pt idx="3158">
                  <c:v>1273762800</c:v>
                </c:pt>
                <c:pt idx="3159">
                  <c:v>1273766400</c:v>
                </c:pt>
                <c:pt idx="3160">
                  <c:v>1273770000</c:v>
                </c:pt>
                <c:pt idx="3161">
                  <c:v>1273773600</c:v>
                </c:pt>
                <c:pt idx="3162">
                  <c:v>1273777200</c:v>
                </c:pt>
                <c:pt idx="3163">
                  <c:v>1273780800</c:v>
                </c:pt>
                <c:pt idx="3164">
                  <c:v>1273784400</c:v>
                </c:pt>
                <c:pt idx="3165">
                  <c:v>1273788000</c:v>
                </c:pt>
                <c:pt idx="3166">
                  <c:v>1273791600</c:v>
                </c:pt>
                <c:pt idx="3167">
                  <c:v>1273795200</c:v>
                </c:pt>
                <c:pt idx="3168">
                  <c:v>1273798800</c:v>
                </c:pt>
                <c:pt idx="3169">
                  <c:v>1273802400</c:v>
                </c:pt>
                <c:pt idx="3170">
                  <c:v>1273806000</c:v>
                </c:pt>
                <c:pt idx="3171">
                  <c:v>1273809600</c:v>
                </c:pt>
                <c:pt idx="3172">
                  <c:v>1273813200</c:v>
                </c:pt>
                <c:pt idx="3173">
                  <c:v>1273816800</c:v>
                </c:pt>
                <c:pt idx="3174">
                  <c:v>1273820400</c:v>
                </c:pt>
                <c:pt idx="3175">
                  <c:v>1273824000</c:v>
                </c:pt>
                <c:pt idx="3176">
                  <c:v>1273827600</c:v>
                </c:pt>
                <c:pt idx="3177">
                  <c:v>1273831200</c:v>
                </c:pt>
                <c:pt idx="3178">
                  <c:v>1273834800</c:v>
                </c:pt>
                <c:pt idx="3179">
                  <c:v>1273838400</c:v>
                </c:pt>
                <c:pt idx="3180">
                  <c:v>1273842000</c:v>
                </c:pt>
                <c:pt idx="3181">
                  <c:v>1273845600</c:v>
                </c:pt>
                <c:pt idx="3182">
                  <c:v>1273849200</c:v>
                </c:pt>
                <c:pt idx="3183">
                  <c:v>1273852800</c:v>
                </c:pt>
                <c:pt idx="3184">
                  <c:v>1273856400</c:v>
                </c:pt>
                <c:pt idx="3185">
                  <c:v>1273860000</c:v>
                </c:pt>
                <c:pt idx="3186">
                  <c:v>1273863600</c:v>
                </c:pt>
                <c:pt idx="3187">
                  <c:v>1273867200</c:v>
                </c:pt>
                <c:pt idx="3188">
                  <c:v>1273870800</c:v>
                </c:pt>
                <c:pt idx="3189">
                  <c:v>1273874400</c:v>
                </c:pt>
                <c:pt idx="3190">
                  <c:v>1273878000</c:v>
                </c:pt>
                <c:pt idx="3191">
                  <c:v>1273881600</c:v>
                </c:pt>
                <c:pt idx="3192">
                  <c:v>1273885200</c:v>
                </c:pt>
                <c:pt idx="3193">
                  <c:v>1273888800</c:v>
                </c:pt>
                <c:pt idx="3194">
                  <c:v>1273892400</c:v>
                </c:pt>
                <c:pt idx="3195">
                  <c:v>1273896000</c:v>
                </c:pt>
                <c:pt idx="3196">
                  <c:v>1273899600</c:v>
                </c:pt>
                <c:pt idx="3197">
                  <c:v>1273903200</c:v>
                </c:pt>
                <c:pt idx="3198">
                  <c:v>1273906800</c:v>
                </c:pt>
                <c:pt idx="3199">
                  <c:v>1273910400</c:v>
                </c:pt>
                <c:pt idx="3200">
                  <c:v>1273914000</c:v>
                </c:pt>
                <c:pt idx="3201">
                  <c:v>1273917600</c:v>
                </c:pt>
                <c:pt idx="3202">
                  <c:v>1273921200</c:v>
                </c:pt>
                <c:pt idx="3203">
                  <c:v>1273924800</c:v>
                </c:pt>
                <c:pt idx="3204">
                  <c:v>1273928400</c:v>
                </c:pt>
                <c:pt idx="3205">
                  <c:v>1273932000</c:v>
                </c:pt>
                <c:pt idx="3206">
                  <c:v>1273935600</c:v>
                </c:pt>
                <c:pt idx="3207">
                  <c:v>1273939200</c:v>
                </c:pt>
                <c:pt idx="3208">
                  <c:v>1273942800</c:v>
                </c:pt>
                <c:pt idx="3209">
                  <c:v>1273946400</c:v>
                </c:pt>
                <c:pt idx="3210">
                  <c:v>1273950000</c:v>
                </c:pt>
                <c:pt idx="3211">
                  <c:v>1273953600</c:v>
                </c:pt>
                <c:pt idx="3212">
                  <c:v>1273957200</c:v>
                </c:pt>
                <c:pt idx="3213">
                  <c:v>1273960800</c:v>
                </c:pt>
                <c:pt idx="3214">
                  <c:v>1273964400</c:v>
                </c:pt>
                <c:pt idx="3215">
                  <c:v>1273968000</c:v>
                </c:pt>
                <c:pt idx="3216">
                  <c:v>1273971600</c:v>
                </c:pt>
                <c:pt idx="3217">
                  <c:v>1273975200</c:v>
                </c:pt>
                <c:pt idx="3218">
                  <c:v>1273978800</c:v>
                </c:pt>
                <c:pt idx="3219">
                  <c:v>1273982400</c:v>
                </c:pt>
                <c:pt idx="3220">
                  <c:v>1273986000</c:v>
                </c:pt>
                <c:pt idx="3221">
                  <c:v>1273989600</c:v>
                </c:pt>
                <c:pt idx="3222">
                  <c:v>1273993200</c:v>
                </c:pt>
                <c:pt idx="3223">
                  <c:v>1273996800</c:v>
                </c:pt>
                <c:pt idx="3224">
                  <c:v>1274000400</c:v>
                </c:pt>
                <c:pt idx="3225">
                  <c:v>1274004000</c:v>
                </c:pt>
                <c:pt idx="3226">
                  <c:v>1274007600</c:v>
                </c:pt>
                <c:pt idx="3227">
                  <c:v>1274011200</c:v>
                </c:pt>
                <c:pt idx="3228">
                  <c:v>1274014800</c:v>
                </c:pt>
                <c:pt idx="3229">
                  <c:v>1274018400</c:v>
                </c:pt>
                <c:pt idx="3230">
                  <c:v>1274022000</c:v>
                </c:pt>
                <c:pt idx="3231">
                  <c:v>1274025600</c:v>
                </c:pt>
                <c:pt idx="3232">
                  <c:v>1274029200</c:v>
                </c:pt>
                <c:pt idx="3233">
                  <c:v>1274032800</c:v>
                </c:pt>
                <c:pt idx="3234">
                  <c:v>1274036400</c:v>
                </c:pt>
                <c:pt idx="3235">
                  <c:v>1274040000</c:v>
                </c:pt>
                <c:pt idx="3236">
                  <c:v>1274043600</c:v>
                </c:pt>
                <c:pt idx="3237">
                  <c:v>1274047200</c:v>
                </c:pt>
                <c:pt idx="3238">
                  <c:v>1274050800</c:v>
                </c:pt>
                <c:pt idx="3239">
                  <c:v>1274054400</c:v>
                </c:pt>
                <c:pt idx="3240">
                  <c:v>1274058000</c:v>
                </c:pt>
                <c:pt idx="3241">
                  <c:v>1274061600</c:v>
                </c:pt>
                <c:pt idx="3242">
                  <c:v>1274065200</c:v>
                </c:pt>
                <c:pt idx="3243">
                  <c:v>1274068800</c:v>
                </c:pt>
                <c:pt idx="3244">
                  <c:v>1274072400</c:v>
                </c:pt>
                <c:pt idx="3245">
                  <c:v>1274076000</c:v>
                </c:pt>
                <c:pt idx="3246">
                  <c:v>1274079600</c:v>
                </c:pt>
                <c:pt idx="3247">
                  <c:v>1274083200</c:v>
                </c:pt>
                <c:pt idx="3248">
                  <c:v>1274086800</c:v>
                </c:pt>
                <c:pt idx="3249">
                  <c:v>1274090400</c:v>
                </c:pt>
                <c:pt idx="3250">
                  <c:v>1274094000</c:v>
                </c:pt>
                <c:pt idx="3251">
                  <c:v>1274097600</c:v>
                </c:pt>
                <c:pt idx="3252">
                  <c:v>1274101200</c:v>
                </c:pt>
                <c:pt idx="3253">
                  <c:v>1274104800</c:v>
                </c:pt>
                <c:pt idx="3254">
                  <c:v>1274108400</c:v>
                </c:pt>
                <c:pt idx="3255">
                  <c:v>1274112000</c:v>
                </c:pt>
                <c:pt idx="3256">
                  <c:v>1274115600</c:v>
                </c:pt>
                <c:pt idx="3257">
                  <c:v>1274119200</c:v>
                </c:pt>
                <c:pt idx="3258">
                  <c:v>1274122800</c:v>
                </c:pt>
                <c:pt idx="3259">
                  <c:v>1274126400</c:v>
                </c:pt>
                <c:pt idx="3260">
                  <c:v>1274130000</c:v>
                </c:pt>
                <c:pt idx="3261">
                  <c:v>1274133600</c:v>
                </c:pt>
                <c:pt idx="3262">
                  <c:v>1274137200</c:v>
                </c:pt>
                <c:pt idx="3263">
                  <c:v>1274140800</c:v>
                </c:pt>
                <c:pt idx="3264">
                  <c:v>1274144400</c:v>
                </c:pt>
                <c:pt idx="3265">
                  <c:v>1274148000</c:v>
                </c:pt>
                <c:pt idx="3266">
                  <c:v>1274151600</c:v>
                </c:pt>
                <c:pt idx="3267">
                  <c:v>1274155200</c:v>
                </c:pt>
                <c:pt idx="3268">
                  <c:v>1274158800</c:v>
                </c:pt>
                <c:pt idx="3269">
                  <c:v>1274162400</c:v>
                </c:pt>
                <c:pt idx="3270">
                  <c:v>1274166000</c:v>
                </c:pt>
                <c:pt idx="3271">
                  <c:v>1274169600</c:v>
                </c:pt>
                <c:pt idx="3272">
                  <c:v>1274173200</c:v>
                </c:pt>
                <c:pt idx="3273">
                  <c:v>1274176800</c:v>
                </c:pt>
                <c:pt idx="3274">
                  <c:v>1274180400</c:v>
                </c:pt>
                <c:pt idx="3275">
                  <c:v>1274184000</c:v>
                </c:pt>
                <c:pt idx="3276">
                  <c:v>1274187600</c:v>
                </c:pt>
                <c:pt idx="3277">
                  <c:v>1274191200</c:v>
                </c:pt>
                <c:pt idx="3278">
                  <c:v>1274194800</c:v>
                </c:pt>
                <c:pt idx="3279">
                  <c:v>1274198400</c:v>
                </c:pt>
                <c:pt idx="3280">
                  <c:v>1274202000</c:v>
                </c:pt>
                <c:pt idx="3281">
                  <c:v>1274205600</c:v>
                </c:pt>
                <c:pt idx="3282">
                  <c:v>1274209200</c:v>
                </c:pt>
                <c:pt idx="3283">
                  <c:v>1274212800</c:v>
                </c:pt>
                <c:pt idx="3284">
                  <c:v>1274216400</c:v>
                </c:pt>
                <c:pt idx="3285">
                  <c:v>1274220000</c:v>
                </c:pt>
                <c:pt idx="3286">
                  <c:v>1274223600</c:v>
                </c:pt>
                <c:pt idx="3287">
                  <c:v>1274227200</c:v>
                </c:pt>
                <c:pt idx="3288">
                  <c:v>1274230800</c:v>
                </c:pt>
                <c:pt idx="3289">
                  <c:v>1274234400</c:v>
                </c:pt>
                <c:pt idx="3290">
                  <c:v>1274238000</c:v>
                </c:pt>
                <c:pt idx="3291">
                  <c:v>1274241600</c:v>
                </c:pt>
                <c:pt idx="3292">
                  <c:v>1274245200</c:v>
                </c:pt>
                <c:pt idx="3293">
                  <c:v>1274248800</c:v>
                </c:pt>
                <c:pt idx="3294">
                  <c:v>1274252400</c:v>
                </c:pt>
                <c:pt idx="3295">
                  <c:v>1274256000</c:v>
                </c:pt>
                <c:pt idx="3296">
                  <c:v>1274259600</c:v>
                </c:pt>
                <c:pt idx="3297">
                  <c:v>1274263200</c:v>
                </c:pt>
                <c:pt idx="3298">
                  <c:v>1274266800</c:v>
                </c:pt>
                <c:pt idx="3299">
                  <c:v>1274270400</c:v>
                </c:pt>
                <c:pt idx="3300">
                  <c:v>1274274000</c:v>
                </c:pt>
                <c:pt idx="3301">
                  <c:v>1274277600</c:v>
                </c:pt>
                <c:pt idx="3302">
                  <c:v>1274281200</c:v>
                </c:pt>
                <c:pt idx="3303">
                  <c:v>1274284800</c:v>
                </c:pt>
                <c:pt idx="3304">
                  <c:v>1274288400</c:v>
                </c:pt>
                <c:pt idx="3305">
                  <c:v>1274292000</c:v>
                </c:pt>
                <c:pt idx="3306">
                  <c:v>1274295600</c:v>
                </c:pt>
                <c:pt idx="3307">
                  <c:v>1274299200</c:v>
                </c:pt>
                <c:pt idx="3308">
                  <c:v>1274302800</c:v>
                </c:pt>
                <c:pt idx="3309">
                  <c:v>1274306400</c:v>
                </c:pt>
                <c:pt idx="3310">
                  <c:v>1274310000</c:v>
                </c:pt>
                <c:pt idx="3311">
                  <c:v>1274313600</c:v>
                </c:pt>
                <c:pt idx="3312">
                  <c:v>1274317200</c:v>
                </c:pt>
                <c:pt idx="3313">
                  <c:v>1274320800</c:v>
                </c:pt>
                <c:pt idx="3314">
                  <c:v>1274324400</c:v>
                </c:pt>
                <c:pt idx="3315">
                  <c:v>1274328000</c:v>
                </c:pt>
                <c:pt idx="3316">
                  <c:v>1274331600</c:v>
                </c:pt>
                <c:pt idx="3317">
                  <c:v>1274335200</c:v>
                </c:pt>
                <c:pt idx="3318">
                  <c:v>1274338800</c:v>
                </c:pt>
                <c:pt idx="3319">
                  <c:v>1274342400</c:v>
                </c:pt>
                <c:pt idx="3320">
                  <c:v>1274346000</c:v>
                </c:pt>
                <c:pt idx="3321">
                  <c:v>1274349600</c:v>
                </c:pt>
                <c:pt idx="3322">
                  <c:v>1274353200</c:v>
                </c:pt>
                <c:pt idx="3323">
                  <c:v>1274356800</c:v>
                </c:pt>
                <c:pt idx="3324">
                  <c:v>1274360400</c:v>
                </c:pt>
                <c:pt idx="3325">
                  <c:v>1274364000</c:v>
                </c:pt>
                <c:pt idx="3326">
                  <c:v>1274367600</c:v>
                </c:pt>
                <c:pt idx="3327">
                  <c:v>1274371200</c:v>
                </c:pt>
                <c:pt idx="3328">
                  <c:v>1274374800</c:v>
                </c:pt>
                <c:pt idx="3329">
                  <c:v>1274378400</c:v>
                </c:pt>
                <c:pt idx="3330">
                  <c:v>1274382000</c:v>
                </c:pt>
                <c:pt idx="3331">
                  <c:v>1274385600</c:v>
                </c:pt>
                <c:pt idx="3332">
                  <c:v>1274389200</c:v>
                </c:pt>
                <c:pt idx="3333">
                  <c:v>1274392800</c:v>
                </c:pt>
                <c:pt idx="3334">
                  <c:v>1274396400</c:v>
                </c:pt>
                <c:pt idx="3335">
                  <c:v>1274400000</c:v>
                </c:pt>
                <c:pt idx="3336">
                  <c:v>1274403600</c:v>
                </c:pt>
                <c:pt idx="3337">
                  <c:v>1274407200</c:v>
                </c:pt>
                <c:pt idx="3338">
                  <c:v>1274410800</c:v>
                </c:pt>
                <c:pt idx="3339">
                  <c:v>1274414400</c:v>
                </c:pt>
                <c:pt idx="3340">
                  <c:v>1274418000</c:v>
                </c:pt>
                <c:pt idx="3341">
                  <c:v>1274421600</c:v>
                </c:pt>
                <c:pt idx="3342">
                  <c:v>1274425200</c:v>
                </c:pt>
                <c:pt idx="3343">
                  <c:v>1274428800</c:v>
                </c:pt>
                <c:pt idx="3344">
                  <c:v>1274432400</c:v>
                </c:pt>
                <c:pt idx="3345">
                  <c:v>1274436000</c:v>
                </c:pt>
                <c:pt idx="3346">
                  <c:v>1274439600</c:v>
                </c:pt>
                <c:pt idx="3347">
                  <c:v>1274443200</c:v>
                </c:pt>
                <c:pt idx="3348">
                  <c:v>1274446800</c:v>
                </c:pt>
                <c:pt idx="3349">
                  <c:v>1274450400</c:v>
                </c:pt>
                <c:pt idx="3350">
                  <c:v>1274454000</c:v>
                </c:pt>
                <c:pt idx="3351">
                  <c:v>1274457600</c:v>
                </c:pt>
                <c:pt idx="3352">
                  <c:v>1274461200</c:v>
                </c:pt>
                <c:pt idx="3353">
                  <c:v>1274464800</c:v>
                </c:pt>
                <c:pt idx="3354">
                  <c:v>1274468400</c:v>
                </c:pt>
                <c:pt idx="3355">
                  <c:v>1274472000</c:v>
                </c:pt>
                <c:pt idx="3356">
                  <c:v>1274475600</c:v>
                </c:pt>
                <c:pt idx="3357">
                  <c:v>1274479200</c:v>
                </c:pt>
                <c:pt idx="3358">
                  <c:v>1274482800</c:v>
                </c:pt>
                <c:pt idx="3359">
                  <c:v>1274486400</c:v>
                </c:pt>
                <c:pt idx="3360">
                  <c:v>1274490000</c:v>
                </c:pt>
                <c:pt idx="3361">
                  <c:v>1274493600</c:v>
                </c:pt>
                <c:pt idx="3362">
                  <c:v>1274497200</c:v>
                </c:pt>
                <c:pt idx="3363">
                  <c:v>1274500800</c:v>
                </c:pt>
                <c:pt idx="3364">
                  <c:v>1274504400</c:v>
                </c:pt>
                <c:pt idx="3365">
                  <c:v>1274508000</c:v>
                </c:pt>
                <c:pt idx="3366">
                  <c:v>1274511600</c:v>
                </c:pt>
                <c:pt idx="3367">
                  <c:v>1274515200</c:v>
                </c:pt>
                <c:pt idx="3368">
                  <c:v>1274518800</c:v>
                </c:pt>
                <c:pt idx="3369">
                  <c:v>1274522400</c:v>
                </c:pt>
                <c:pt idx="3370">
                  <c:v>1274526000</c:v>
                </c:pt>
                <c:pt idx="3371">
                  <c:v>1274529600</c:v>
                </c:pt>
                <c:pt idx="3372">
                  <c:v>1274533200</c:v>
                </c:pt>
                <c:pt idx="3373">
                  <c:v>1274536800</c:v>
                </c:pt>
                <c:pt idx="3374">
                  <c:v>1274540400</c:v>
                </c:pt>
                <c:pt idx="3375">
                  <c:v>1274544000</c:v>
                </c:pt>
                <c:pt idx="3376">
                  <c:v>1274547600</c:v>
                </c:pt>
                <c:pt idx="3377">
                  <c:v>1274551200</c:v>
                </c:pt>
                <c:pt idx="3378">
                  <c:v>1274554800</c:v>
                </c:pt>
                <c:pt idx="3379">
                  <c:v>1274558400</c:v>
                </c:pt>
                <c:pt idx="3380">
                  <c:v>1274562000</c:v>
                </c:pt>
                <c:pt idx="3381">
                  <c:v>1274565600</c:v>
                </c:pt>
                <c:pt idx="3382">
                  <c:v>1274569200</c:v>
                </c:pt>
                <c:pt idx="3383">
                  <c:v>1274572800</c:v>
                </c:pt>
                <c:pt idx="3384">
                  <c:v>1274576400</c:v>
                </c:pt>
                <c:pt idx="3385">
                  <c:v>1274580000</c:v>
                </c:pt>
                <c:pt idx="3386">
                  <c:v>1274583600</c:v>
                </c:pt>
                <c:pt idx="3387">
                  <c:v>1274587200</c:v>
                </c:pt>
                <c:pt idx="3388">
                  <c:v>1274590800</c:v>
                </c:pt>
                <c:pt idx="3389">
                  <c:v>1274594400</c:v>
                </c:pt>
                <c:pt idx="3390">
                  <c:v>1274598000</c:v>
                </c:pt>
                <c:pt idx="3391">
                  <c:v>1274601600</c:v>
                </c:pt>
                <c:pt idx="3392">
                  <c:v>1274605200</c:v>
                </c:pt>
                <c:pt idx="3393">
                  <c:v>1274608800</c:v>
                </c:pt>
                <c:pt idx="3394">
                  <c:v>1274612400</c:v>
                </c:pt>
                <c:pt idx="3395">
                  <c:v>1274616000</c:v>
                </c:pt>
                <c:pt idx="3396">
                  <c:v>1274619600</c:v>
                </c:pt>
                <c:pt idx="3397">
                  <c:v>1274623200</c:v>
                </c:pt>
                <c:pt idx="3398">
                  <c:v>1274626800</c:v>
                </c:pt>
                <c:pt idx="3399">
                  <c:v>1274630400</c:v>
                </c:pt>
                <c:pt idx="3400">
                  <c:v>1274634000</c:v>
                </c:pt>
                <c:pt idx="3401">
                  <c:v>1274637600</c:v>
                </c:pt>
                <c:pt idx="3402">
                  <c:v>1274641200</c:v>
                </c:pt>
                <c:pt idx="3403">
                  <c:v>1274644800</c:v>
                </c:pt>
                <c:pt idx="3404">
                  <c:v>1274648400</c:v>
                </c:pt>
                <c:pt idx="3405">
                  <c:v>1274652000</c:v>
                </c:pt>
                <c:pt idx="3406">
                  <c:v>1274655600</c:v>
                </c:pt>
                <c:pt idx="3407">
                  <c:v>1274659200</c:v>
                </c:pt>
                <c:pt idx="3408">
                  <c:v>1274662800</c:v>
                </c:pt>
                <c:pt idx="3409">
                  <c:v>1274666400</c:v>
                </c:pt>
                <c:pt idx="3410">
                  <c:v>1274670000</c:v>
                </c:pt>
                <c:pt idx="3411">
                  <c:v>1274673600</c:v>
                </c:pt>
                <c:pt idx="3412">
                  <c:v>1274677200</c:v>
                </c:pt>
                <c:pt idx="3413">
                  <c:v>1274680800</c:v>
                </c:pt>
                <c:pt idx="3414">
                  <c:v>1274684400</c:v>
                </c:pt>
                <c:pt idx="3415">
                  <c:v>1274688000</c:v>
                </c:pt>
                <c:pt idx="3416">
                  <c:v>1274691600</c:v>
                </c:pt>
                <c:pt idx="3417">
                  <c:v>1274695200</c:v>
                </c:pt>
                <c:pt idx="3418">
                  <c:v>1274698800</c:v>
                </c:pt>
                <c:pt idx="3419">
                  <c:v>1274702400</c:v>
                </c:pt>
                <c:pt idx="3420">
                  <c:v>1274706000</c:v>
                </c:pt>
                <c:pt idx="3421">
                  <c:v>1274709600</c:v>
                </c:pt>
                <c:pt idx="3422">
                  <c:v>1274713200</c:v>
                </c:pt>
                <c:pt idx="3423">
                  <c:v>1274716800</c:v>
                </c:pt>
                <c:pt idx="3424">
                  <c:v>1274720400</c:v>
                </c:pt>
                <c:pt idx="3425">
                  <c:v>1274724000</c:v>
                </c:pt>
                <c:pt idx="3426">
                  <c:v>1274727600</c:v>
                </c:pt>
                <c:pt idx="3427">
                  <c:v>1274731200</c:v>
                </c:pt>
                <c:pt idx="3428">
                  <c:v>1274734800</c:v>
                </c:pt>
                <c:pt idx="3429">
                  <c:v>1274738400</c:v>
                </c:pt>
                <c:pt idx="3430">
                  <c:v>1274742000</c:v>
                </c:pt>
                <c:pt idx="3431">
                  <c:v>1274745600</c:v>
                </c:pt>
                <c:pt idx="3432">
                  <c:v>1274749200</c:v>
                </c:pt>
                <c:pt idx="3433">
                  <c:v>1274752800</c:v>
                </c:pt>
                <c:pt idx="3434">
                  <c:v>1274756400</c:v>
                </c:pt>
                <c:pt idx="3435">
                  <c:v>1274760000</c:v>
                </c:pt>
                <c:pt idx="3436">
                  <c:v>1274763600</c:v>
                </c:pt>
                <c:pt idx="3437">
                  <c:v>1274767200</c:v>
                </c:pt>
                <c:pt idx="3438">
                  <c:v>1274770800</c:v>
                </c:pt>
                <c:pt idx="3439">
                  <c:v>1274774400</c:v>
                </c:pt>
                <c:pt idx="3440">
                  <c:v>1274778000</c:v>
                </c:pt>
                <c:pt idx="3441">
                  <c:v>1274781600</c:v>
                </c:pt>
                <c:pt idx="3442">
                  <c:v>1274785200</c:v>
                </c:pt>
                <c:pt idx="3443">
                  <c:v>1274788800</c:v>
                </c:pt>
                <c:pt idx="3444">
                  <c:v>1274792400</c:v>
                </c:pt>
                <c:pt idx="3445">
                  <c:v>1274796000</c:v>
                </c:pt>
                <c:pt idx="3446">
                  <c:v>1274799600</c:v>
                </c:pt>
                <c:pt idx="3447">
                  <c:v>1274803200</c:v>
                </c:pt>
                <c:pt idx="3448">
                  <c:v>1274806800</c:v>
                </c:pt>
                <c:pt idx="3449">
                  <c:v>1274810400</c:v>
                </c:pt>
                <c:pt idx="3450">
                  <c:v>1274814000</c:v>
                </c:pt>
                <c:pt idx="3451">
                  <c:v>1274817600</c:v>
                </c:pt>
                <c:pt idx="3452">
                  <c:v>1274821200</c:v>
                </c:pt>
                <c:pt idx="3453">
                  <c:v>1274824800</c:v>
                </c:pt>
                <c:pt idx="3454">
                  <c:v>1274828400</c:v>
                </c:pt>
                <c:pt idx="3455">
                  <c:v>1274832000</c:v>
                </c:pt>
                <c:pt idx="3456">
                  <c:v>1274835600</c:v>
                </c:pt>
                <c:pt idx="3457">
                  <c:v>1274839200</c:v>
                </c:pt>
                <c:pt idx="3458">
                  <c:v>1274842800</c:v>
                </c:pt>
                <c:pt idx="3459">
                  <c:v>1274846400</c:v>
                </c:pt>
                <c:pt idx="3460">
                  <c:v>1274850000</c:v>
                </c:pt>
                <c:pt idx="3461">
                  <c:v>1274853600</c:v>
                </c:pt>
                <c:pt idx="3462">
                  <c:v>1274857200</c:v>
                </c:pt>
                <c:pt idx="3463">
                  <c:v>1274860800</c:v>
                </c:pt>
                <c:pt idx="3464">
                  <c:v>1274864400</c:v>
                </c:pt>
                <c:pt idx="3465">
                  <c:v>1274868000</c:v>
                </c:pt>
                <c:pt idx="3466">
                  <c:v>1274871600</c:v>
                </c:pt>
                <c:pt idx="3467">
                  <c:v>1274875200</c:v>
                </c:pt>
                <c:pt idx="3468">
                  <c:v>1274878800</c:v>
                </c:pt>
                <c:pt idx="3469">
                  <c:v>1274882400</c:v>
                </c:pt>
                <c:pt idx="3470">
                  <c:v>1274886000</c:v>
                </c:pt>
                <c:pt idx="3471">
                  <c:v>1274889600</c:v>
                </c:pt>
                <c:pt idx="3472">
                  <c:v>1274893200</c:v>
                </c:pt>
                <c:pt idx="3473">
                  <c:v>1274896800</c:v>
                </c:pt>
                <c:pt idx="3474">
                  <c:v>1274900400</c:v>
                </c:pt>
                <c:pt idx="3475">
                  <c:v>1274904000</c:v>
                </c:pt>
                <c:pt idx="3476">
                  <c:v>1274907600</c:v>
                </c:pt>
                <c:pt idx="3477">
                  <c:v>1274911200</c:v>
                </c:pt>
                <c:pt idx="3478">
                  <c:v>1274914800</c:v>
                </c:pt>
                <c:pt idx="3479">
                  <c:v>1274918400</c:v>
                </c:pt>
                <c:pt idx="3480">
                  <c:v>1274922000</c:v>
                </c:pt>
                <c:pt idx="3481">
                  <c:v>1274925600</c:v>
                </c:pt>
                <c:pt idx="3482">
                  <c:v>1274929200</c:v>
                </c:pt>
                <c:pt idx="3483">
                  <c:v>1274932800</c:v>
                </c:pt>
                <c:pt idx="3484">
                  <c:v>1274936400</c:v>
                </c:pt>
                <c:pt idx="3485">
                  <c:v>1274940000</c:v>
                </c:pt>
                <c:pt idx="3486">
                  <c:v>1274943600</c:v>
                </c:pt>
                <c:pt idx="3487">
                  <c:v>1274947200</c:v>
                </c:pt>
                <c:pt idx="3488">
                  <c:v>1274950800</c:v>
                </c:pt>
                <c:pt idx="3489">
                  <c:v>1274954400</c:v>
                </c:pt>
                <c:pt idx="3490">
                  <c:v>1274958000</c:v>
                </c:pt>
                <c:pt idx="3491">
                  <c:v>1274961600</c:v>
                </c:pt>
                <c:pt idx="3492">
                  <c:v>1274965200</c:v>
                </c:pt>
                <c:pt idx="3493">
                  <c:v>1274968800</c:v>
                </c:pt>
                <c:pt idx="3494">
                  <c:v>1274972400</c:v>
                </c:pt>
                <c:pt idx="3495">
                  <c:v>1274976000</c:v>
                </c:pt>
                <c:pt idx="3496">
                  <c:v>1274979600</c:v>
                </c:pt>
                <c:pt idx="3497">
                  <c:v>1274983200</c:v>
                </c:pt>
                <c:pt idx="3498">
                  <c:v>1274986800</c:v>
                </c:pt>
                <c:pt idx="3499">
                  <c:v>1274990400</c:v>
                </c:pt>
                <c:pt idx="3500">
                  <c:v>1274994000</c:v>
                </c:pt>
                <c:pt idx="3501">
                  <c:v>1274997600</c:v>
                </c:pt>
                <c:pt idx="3502">
                  <c:v>1275001200</c:v>
                </c:pt>
                <c:pt idx="3503">
                  <c:v>1275004800</c:v>
                </c:pt>
                <c:pt idx="3504">
                  <c:v>1275008400</c:v>
                </c:pt>
                <c:pt idx="3505">
                  <c:v>1275012000</c:v>
                </c:pt>
                <c:pt idx="3506">
                  <c:v>1275015600</c:v>
                </c:pt>
                <c:pt idx="3507">
                  <c:v>1275019200</c:v>
                </c:pt>
                <c:pt idx="3508">
                  <c:v>1275022800</c:v>
                </c:pt>
                <c:pt idx="3509">
                  <c:v>1275026400</c:v>
                </c:pt>
                <c:pt idx="3510">
                  <c:v>1275030000</c:v>
                </c:pt>
                <c:pt idx="3511">
                  <c:v>1275033600</c:v>
                </c:pt>
                <c:pt idx="3512">
                  <c:v>1275037200</c:v>
                </c:pt>
                <c:pt idx="3513">
                  <c:v>1275040800</c:v>
                </c:pt>
                <c:pt idx="3514">
                  <c:v>1275044400</c:v>
                </c:pt>
                <c:pt idx="3515">
                  <c:v>1275048000</c:v>
                </c:pt>
                <c:pt idx="3516">
                  <c:v>1275051600</c:v>
                </c:pt>
                <c:pt idx="3517">
                  <c:v>1275055200</c:v>
                </c:pt>
                <c:pt idx="3518">
                  <c:v>1275058800</c:v>
                </c:pt>
                <c:pt idx="3519">
                  <c:v>1275062400</c:v>
                </c:pt>
                <c:pt idx="3520">
                  <c:v>1275066000</c:v>
                </c:pt>
                <c:pt idx="3521">
                  <c:v>1275069600</c:v>
                </c:pt>
                <c:pt idx="3522">
                  <c:v>1275073200</c:v>
                </c:pt>
                <c:pt idx="3523">
                  <c:v>1275076800</c:v>
                </c:pt>
                <c:pt idx="3524">
                  <c:v>1275080400</c:v>
                </c:pt>
                <c:pt idx="3525">
                  <c:v>1275084000</c:v>
                </c:pt>
                <c:pt idx="3526">
                  <c:v>1275087600</c:v>
                </c:pt>
                <c:pt idx="3527">
                  <c:v>1275091200</c:v>
                </c:pt>
                <c:pt idx="3528">
                  <c:v>1275094800</c:v>
                </c:pt>
                <c:pt idx="3529">
                  <c:v>1275098400</c:v>
                </c:pt>
                <c:pt idx="3530">
                  <c:v>1275102000</c:v>
                </c:pt>
                <c:pt idx="3531">
                  <c:v>1275105600</c:v>
                </c:pt>
                <c:pt idx="3532">
                  <c:v>1275109200</c:v>
                </c:pt>
                <c:pt idx="3533">
                  <c:v>1275112800</c:v>
                </c:pt>
                <c:pt idx="3534">
                  <c:v>1275116400</c:v>
                </c:pt>
                <c:pt idx="3535">
                  <c:v>1275120000</c:v>
                </c:pt>
                <c:pt idx="3536">
                  <c:v>1275123600</c:v>
                </c:pt>
                <c:pt idx="3537">
                  <c:v>1275127200</c:v>
                </c:pt>
                <c:pt idx="3538">
                  <c:v>1275130800</c:v>
                </c:pt>
                <c:pt idx="3539">
                  <c:v>1275134400</c:v>
                </c:pt>
                <c:pt idx="3540">
                  <c:v>1275138000</c:v>
                </c:pt>
                <c:pt idx="3541">
                  <c:v>1275141600</c:v>
                </c:pt>
                <c:pt idx="3542">
                  <c:v>1275145200</c:v>
                </c:pt>
                <c:pt idx="3543">
                  <c:v>1275148800</c:v>
                </c:pt>
                <c:pt idx="3544">
                  <c:v>1275152400</c:v>
                </c:pt>
                <c:pt idx="3545">
                  <c:v>1275156000</c:v>
                </c:pt>
                <c:pt idx="3546">
                  <c:v>1275159600</c:v>
                </c:pt>
                <c:pt idx="3547">
                  <c:v>1275163200</c:v>
                </c:pt>
                <c:pt idx="3548">
                  <c:v>1275166800</c:v>
                </c:pt>
                <c:pt idx="3549">
                  <c:v>1275170400</c:v>
                </c:pt>
                <c:pt idx="3550">
                  <c:v>1275174000</c:v>
                </c:pt>
                <c:pt idx="3551">
                  <c:v>1275177600</c:v>
                </c:pt>
                <c:pt idx="3552">
                  <c:v>1275181200</c:v>
                </c:pt>
                <c:pt idx="3553">
                  <c:v>1275184800</c:v>
                </c:pt>
                <c:pt idx="3554">
                  <c:v>1275188400</c:v>
                </c:pt>
                <c:pt idx="3555">
                  <c:v>1275192000</c:v>
                </c:pt>
                <c:pt idx="3556">
                  <c:v>1275195600</c:v>
                </c:pt>
                <c:pt idx="3557">
                  <c:v>1275199200</c:v>
                </c:pt>
                <c:pt idx="3558">
                  <c:v>1275202800</c:v>
                </c:pt>
                <c:pt idx="3559">
                  <c:v>1275206400</c:v>
                </c:pt>
                <c:pt idx="3560">
                  <c:v>1275210000</c:v>
                </c:pt>
                <c:pt idx="3561">
                  <c:v>1275213600</c:v>
                </c:pt>
                <c:pt idx="3562">
                  <c:v>1275217200</c:v>
                </c:pt>
                <c:pt idx="3563">
                  <c:v>1275220800</c:v>
                </c:pt>
                <c:pt idx="3564">
                  <c:v>1275224400</c:v>
                </c:pt>
                <c:pt idx="3565">
                  <c:v>1275228000</c:v>
                </c:pt>
                <c:pt idx="3566">
                  <c:v>1275231600</c:v>
                </c:pt>
                <c:pt idx="3567">
                  <c:v>1275235200</c:v>
                </c:pt>
                <c:pt idx="3568">
                  <c:v>1275238800</c:v>
                </c:pt>
                <c:pt idx="3569">
                  <c:v>1275242400</c:v>
                </c:pt>
                <c:pt idx="3570">
                  <c:v>1275246000</c:v>
                </c:pt>
                <c:pt idx="3571">
                  <c:v>1275249600</c:v>
                </c:pt>
                <c:pt idx="3572">
                  <c:v>1275253200</c:v>
                </c:pt>
                <c:pt idx="3573">
                  <c:v>1275256800</c:v>
                </c:pt>
                <c:pt idx="3574">
                  <c:v>1275260400</c:v>
                </c:pt>
                <c:pt idx="3575">
                  <c:v>1275264000</c:v>
                </c:pt>
                <c:pt idx="3576">
                  <c:v>1275267600</c:v>
                </c:pt>
                <c:pt idx="3577">
                  <c:v>1275271200</c:v>
                </c:pt>
                <c:pt idx="3578">
                  <c:v>1275274800</c:v>
                </c:pt>
                <c:pt idx="3579">
                  <c:v>1275278400</c:v>
                </c:pt>
                <c:pt idx="3580">
                  <c:v>1275282000</c:v>
                </c:pt>
                <c:pt idx="3581">
                  <c:v>1275285600</c:v>
                </c:pt>
                <c:pt idx="3582">
                  <c:v>1275289200</c:v>
                </c:pt>
                <c:pt idx="3583">
                  <c:v>1275292800</c:v>
                </c:pt>
                <c:pt idx="3584">
                  <c:v>1275296400</c:v>
                </c:pt>
                <c:pt idx="3585">
                  <c:v>1275300000</c:v>
                </c:pt>
                <c:pt idx="3586">
                  <c:v>1275303600</c:v>
                </c:pt>
                <c:pt idx="3587">
                  <c:v>1275307200</c:v>
                </c:pt>
                <c:pt idx="3588">
                  <c:v>1275310800</c:v>
                </c:pt>
                <c:pt idx="3589">
                  <c:v>1275314400</c:v>
                </c:pt>
                <c:pt idx="3590">
                  <c:v>1275318000</c:v>
                </c:pt>
                <c:pt idx="3591">
                  <c:v>1275321600</c:v>
                </c:pt>
                <c:pt idx="3592">
                  <c:v>1275325200</c:v>
                </c:pt>
                <c:pt idx="3593">
                  <c:v>1275328800</c:v>
                </c:pt>
                <c:pt idx="3594">
                  <c:v>1275332400</c:v>
                </c:pt>
                <c:pt idx="3595">
                  <c:v>1275336000</c:v>
                </c:pt>
                <c:pt idx="3596">
                  <c:v>1275339600</c:v>
                </c:pt>
                <c:pt idx="3597">
                  <c:v>1275343200</c:v>
                </c:pt>
                <c:pt idx="3598">
                  <c:v>1275346800</c:v>
                </c:pt>
                <c:pt idx="3599">
                  <c:v>1275350400</c:v>
                </c:pt>
                <c:pt idx="3600">
                  <c:v>1275354000</c:v>
                </c:pt>
                <c:pt idx="3601">
                  <c:v>1275357600</c:v>
                </c:pt>
                <c:pt idx="3602">
                  <c:v>1275361200</c:v>
                </c:pt>
                <c:pt idx="3603">
                  <c:v>1275364800</c:v>
                </c:pt>
                <c:pt idx="3604">
                  <c:v>1275368400</c:v>
                </c:pt>
                <c:pt idx="3605">
                  <c:v>1275372000</c:v>
                </c:pt>
                <c:pt idx="3606">
                  <c:v>1275375600</c:v>
                </c:pt>
                <c:pt idx="3607">
                  <c:v>1275379200</c:v>
                </c:pt>
                <c:pt idx="3608">
                  <c:v>1275382800</c:v>
                </c:pt>
                <c:pt idx="3609">
                  <c:v>1275386400</c:v>
                </c:pt>
                <c:pt idx="3610">
                  <c:v>1275390000</c:v>
                </c:pt>
                <c:pt idx="3611">
                  <c:v>1275393600</c:v>
                </c:pt>
                <c:pt idx="3612">
                  <c:v>1275397200</c:v>
                </c:pt>
                <c:pt idx="3613">
                  <c:v>1275400800</c:v>
                </c:pt>
                <c:pt idx="3614">
                  <c:v>1275404400</c:v>
                </c:pt>
                <c:pt idx="3615">
                  <c:v>1275408000</c:v>
                </c:pt>
                <c:pt idx="3616">
                  <c:v>1275411600</c:v>
                </c:pt>
                <c:pt idx="3617">
                  <c:v>1275415200</c:v>
                </c:pt>
                <c:pt idx="3618">
                  <c:v>1275418800</c:v>
                </c:pt>
                <c:pt idx="3619">
                  <c:v>1275422400</c:v>
                </c:pt>
                <c:pt idx="3620">
                  <c:v>1275426000</c:v>
                </c:pt>
                <c:pt idx="3621">
                  <c:v>1275429600</c:v>
                </c:pt>
                <c:pt idx="3622">
                  <c:v>1275433200</c:v>
                </c:pt>
                <c:pt idx="3623">
                  <c:v>1275436800</c:v>
                </c:pt>
                <c:pt idx="3624">
                  <c:v>1275440400</c:v>
                </c:pt>
                <c:pt idx="3625">
                  <c:v>1275444000</c:v>
                </c:pt>
                <c:pt idx="3626">
                  <c:v>1275447600</c:v>
                </c:pt>
                <c:pt idx="3627">
                  <c:v>1275451200</c:v>
                </c:pt>
                <c:pt idx="3628">
                  <c:v>1275454800</c:v>
                </c:pt>
                <c:pt idx="3629">
                  <c:v>1275458400</c:v>
                </c:pt>
                <c:pt idx="3630">
                  <c:v>1275462000</c:v>
                </c:pt>
                <c:pt idx="3631">
                  <c:v>1275465600</c:v>
                </c:pt>
                <c:pt idx="3632">
                  <c:v>1275469200</c:v>
                </c:pt>
                <c:pt idx="3633">
                  <c:v>1275472800</c:v>
                </c:pt>
                <c:pt idx="3634">
                  <c:v>1275476400</c:v>
                </c:pt>
                <c:pt idx="3635">
                  <c:v>1275480000</c:v>
                </c:pt>
                <c:pt idx="3636">
                  <c:v>1275483600</c:v>
                </c:pt>
                <c:pt idx="3637">
                  <c:v>1275487200</c:v>
                </c:pt>
                <c:pt idx="3638">
                  <c:v>1275490800</c:v>
                </c:pt>
                <c:pt idx="3639">
                  <c:v>1275494400</c:v>
                </c:pt>
                <c:pt idx="3640">
                  <c:v>1275498000</c:v>
                </c:pt>
                <c:pt idx="3641">
                  <c:v>1275501600</c:v>
                </c:pt>
                <c:pt idx="3642">
                  <c:v>1275505200</c:v>
                </c:pt>
                <c:pt idx="3643">
                  <c:v>1275508800</c:v>
                </c:pt>
                <c:pt idx="3644">
                  <c:v>1275512400</c:v>
                </c:pt>
                <c:pt idx="3645">
                  <c:v>1275516000</c:v>
                </c:pt>
                <c:pt idx="3646">
                  <c:v>1275519600</c:v>
                </c:pt>
                <c:pt idx="3647">
                  <c:v>1275523200</c:v>
                </c:pt>
                <c:pt idx="3648">
                  <c:v>1275526800</c:v>
                </c:pt>
                <c:pt idx="3649">
                  <c:v>1275530400</c:v>
                </c:pt>
                <c:pt idx="3650">
                  <c:v>1275534000</c:v>
                </c:pt>
                <c:pt idx="3651">
                  <c:v>1275537600</c:v>
                </c:pt>
                <c:pt idx="3652">
                  <c:v>1275541200</c:v>
                </c:pt>
                <c:pt idx="3653">
                  <c:v>1275544800</c:v>
                </c:pt>
                <c:pt idx="3654">
                  <c:v>1275548400</c:v>
                </c:pt>
                <c:pt idx="3655">
                  <c:v>1275552000</c:v>
                </c:pt>
                <c:pt idx="3656">
                  <c:v>1275555600</c:v>
                </c:pt>
                <c:pt idx="3657">
                  <c:v>1275559200</c:v>
                </c:pt>
                <c:pt idx="3658">
                  <c:v>1275562800</c:v>
                </c:pt>
                <c:pt idx="3659">
                  <c:v>1275566400</c:v>
                </c:pt>
                <c:pt idx="3660">
                  <c:v>1275570000</c:v>
                </c:pt>
                <c:pt idx="3661">
                  <c:v>1275573600</c:v>
                </c:pt>
                <c:pt idx="3662">
                  <c:v>1275577200</c:v>
                </c:pt>
                <c:pt idx="3663">
                  <c:v>1275580800</c:v>
                </c:pt>
                <c:pt idx="3664">
                  <c:v>1275584400</c:v>
                </c:pt>
                <c:pt idx="3665">
                  <c:v>1275588000</c:v>
                </c:pt>
                <c:pt idx="3666">
                  <c:v>1275591600</c:v>
                </c:pt>
                <c:pt idx="3667">
                  <c:v>1275595200</c:v>
                </c:pt>
                <c:pt idx="3668">
                  <c:v>1275598800</c:v>
                </c:pt>
                <c:pt idx="3669">
                  <c:v>1275602400</c:v>
                </c:pt>
                <c:pt idx="3670">
                  <c:v>1275606000</c:v>
                </c:pt>
                <c:pt idx="3671">
                  <c:v>1275609600</c:v>
                </c:pt>
                <c:pt idx="3672">
                  <c:v>1275613200</c:v>
                </c:pt>
                <c:pt idx="3673">
                  <c:v>1275616800</c:v>
                </c:pt>
                <c:pt idx="3674">
                  <c:v>1275620400</c:v>
                </c:pt>
                <c:pt idx="3675">
                  <c:v>1275624000</c:v>
                </c:pt>
                <c:pt idx="3676">
                  <c:v>1275627600</c:v>
                </c:pt>
                <c:pt idx="3677">
                  <c:v>1275631200</c:v>
                </c:pt>
                <c:pt idx="3678">
                  <c:v>1275634800</c:v>
                </c:pt>
                <c:pt idx="3679">
                  <c:v>1275638400</c:v>
                </c:pt>
                <c:pt idx="3680">
                  <c:v>1275642000</c:v>
                </c:pt>
                <c:pt idx="3681">
                  <c:v>1275645600</c:v>
                </c:pt>
                <c:pt idx="3682">
                  <c:v>1275649200</c:v>
                </c:pt>
                <c:pt idx="3683">
                  <c:v>1275652800</c:v>
                </c:pt>
                <c:pt idx="3684">
                  <c:v>1275656400</c:v>
                </c:pt>
                <c:pt idx="3685">
                  <c:v>1275660000</c:v>
                </c:pt>
                <c:pt idx="3686">
                  <c:v>1275663600</c:v>
                </c:pt>
                <c:pt idx="3687">
                  <c:v>1275667200</c:v>
                </c:pt>
                <c:pt idx="3688">
                  <c:v>1275670800</c:v>
                </c:pt>
                <c:pt idx="3689">
                  <c:v>1275674400</c:v>
                </c:pt>
                <c:pt idx="3690">
                  <c:v>1275678000</c:v>
                </c:pt>
                <c:pt idx="3691">
                  <c:v>1275681600</c:v>
                </c:pt>
                <c:pt idx="3692">
                  <c:v>1275685200</c:v>
                </c:pt>
                <c:pt idx="3693">
                  <c:v>1275688800</c:v>
                </c:pt>
                <c:pt idx="3694">
                  <c:v>1275692400</c:v>
                </c:pt>
                <c:pt idx="3695">
                  <c:v>1275696000</c:v>
                </c:pt>
                <c:pt idx="3696">
                  <c:v>1275699600</c:v>
                </c:pt>
                <c:pt idx="3697">
                  <c:v>1275703200</c:v>
                </c:pt>
                <c:pt idx="3698">
                  <c:v>1275706800</c:v>
                </c:pt>
                <c:pt idx="3699">
                  <c:v>1275710400</c:v>
                </c:pt>
                <c:pt idx="3700">
                  <c:v>1275714000</c:v>
                </c:pt>
                <c:pt idx="3701">
                  <c:v>1275717600</c:v>
                </c:pt>
                <c:pt idx="3702">
                  <c:v>1275721200</c:v>
                </c:pt>
                <c:pt idx="3703">
                  <c:v>1275724800</c:v>
                </c:pt>
                <c:pt idx="3704">
                  <c:v>1275728400</c:v>
                </c:pt>
                <c:pt idx="3705">
                  <c:v>1275732000</c:v>
                </c:pt>
                <c:pt idx="3706">
                  <c:v>1275735600</c:v>
                </c:pt>
                <c:pt idx="3707">
                  <c:v>1275739200</c:v>
                </c:pt>
                <c:pt idx="3708">
                  <c:v>1275742800</c:v>
                </c:pt>
                <c:pt idx="3709">
                  <c:v>1275746400</c:v>
                </c:pt>
                <c:pt idx="3710">
                  <c:v>1275750000</c:v>
                </c:pt>
                <c:pt idx="3711">
                  <c:v>1275753600</c:v>
                </c:pt>
                <c:pt idx="3712">
                  <c:v>1275757200</c:v>
                </c:pt>
                <c:pt idx="3713">
                  <c:v>1275760800</c:v>
                </c:pt>
                <c:pt idx="3714">
                  <c:v>1275764400</c:v>
                </c:pt>
                <c:pt idx="3715">
                  <c:v>1275768000</c:v>
                </c:pt>
                <c:pt idx="3716">
                  <c:v>1275771600</c:v>
                </c:pt>
                <c:pt idx="3717">
                  <c:v>1275775200</c:v>
                </c:pt>
                <c:pt idx="3718">
                  <c:v>1275778800</c:v>
                </c:pt>
                <c:pt idx="3719">
                  <c:v>1275782400</c:v>
                </c:pt>
                <c:pt idx="3720">
                  <c:v>1275786000</c:v>
                </c:pt>
                <c:pt idx="3721">
                  <c:v>1275789600</c:v>
                </c:pt>
                <c:pt idx="3722">
                  <c:v>1275793200</c:v>
                </c:pt>
                <c:pt idx="3723">
                  <c:v>1275796800</c:v>
                </c:pt>
                <c:pt idx="3724">
                  <c:v>1275800400</c:v>
                </c:pt>
                <c:pt idx="3725">
                  <c:v>1275804000</c:v>
                </c:pt>
                <c:pt idx="3726">
                  <c:v>1275807600</c:v>
                </c:pt>
                <c:pt idx="3727">
                  <c:v>1275811200</c:v>
                </c:pt>
                <c:pt idx="3728">
                  <c:v>1275814800</c:v>
                </c:pt>
                <c:pt idx="3729">
                  <c:v>1275818400</c:v>
                </c:pt>
                <c:pt idx="3730">
                  <c:v>1275822000</c:v>
                </c:pt>
                <c:pt idx="3731">
                  <c:v>1275825600</c:v>
                </c:pt>
                <c:pt idx="3732">
                  <c:v>1275829200</c:v>
                </c:pt>
                <c:pt idx="3733">
                  <c:v>1275832800</c:v>
                </c:pt>
                <c:pt idx="3734">
                  <c:v>1275836400</c:v>
                </c:pt>
                <c:pt idx="3735">
                  <c:v>1275840000</c:v>
                </c:pt>
                <c:pt idx="3736">
                  <c:v>1275843600</c:v>
                </c:pt>
                <c:pt idx="3737">
                  <c:v>1275847200</c:v>
                </c:pt>
                <c:pt idx="3738">
                  <c:v>1275850800</c:v>
                </c:pt>
                <c:pt idx="3739">
                  <c:v>1275854400</c:v>
                </c:pt>
                <c:pt idx="3740">
                  <c:v>1275858000</c:v>
                </c:pt>
                <c:pt idx="3741">
                  <c:v>1275861600</c:v>
                </c:pt>
                <c:pt idx="3742">
                  <c:v>1275865200</c:v>
                </c:pt>
                <c:pt idx="3743">
                  <c:v>1275868800</c:v>
                </c:pt>
                <c:pt idx="3744">
                  <c:v>1275872400</c:v>
                </c:pt>
                <c:pt idx="3745">
                  <c:v>1275876000</c:v>
                </c:pt>
                <c:pt idx="3746">
                  <c:v>1275879600</c:v>
                </c:pt>
                <c:pt idx="3747">
                  <c:v>1275883200</c:v>
                </c:pt>
                <c:pt idx="3748">
                  <c:v>1275886800</c:v>
                </c:pt>
                <c:pt idx="3749">
                  <c:v>1275890400</c:v>
                </c:pt>
                <c:pt idx="3750">
                  <c:v>1275894000</c:v>
                </c:pt>
                <c:pt idx="3751">
                  <c:v>1275897600</c:v>
                </c:pt>
                <c:pt idx="3752">
                  <c:v>1275901200</c:v>
                </c:pt>
                <c:pt idx="3753">
                  <c:v>1275904800</c:v>
                </c:pt>
                <c:pt idx="3754">
                  <c:v>1275908400</c:v>
                </c:pt>
                <c:pt idx="3755">
                  <c:v>1275912000</c:v>
                </c:pt>
                <c:pt idx="3756">
                  <c:v>1275915600</c:v>
                </c:pt>
                <c:pt idx="3757">
                  <c:v>1275919200</c:v>
                </c:pt>
                <c:pt idx="3758">
                  <c:v>1275922800</c:v>
                </c:pt>
                <c:pt idx="3759">
                  <c:v>1275926400</c:v>
                </c:pt>
                <c:pt idx="3760">
                  <c:v>1275930000</c:v>
                </c:pt>
                <c:pt idx="3761">
                  <c:v>1275933600</c:v>
                </c:pt>
                <c:pt idx="3762">
                  <c:v>1275937200</c:v>
                </c:pt>
                <c:pt idx="3763">
                  <c:v>1275940800</c:v>
                </c:pt>
                <c:pt idx="3764">
                  <c:v>1275944400</c:v>
                </c:pt>
                <c:pt idx="3765">
                  <c:v>1275948000</c:v>
                </c:pt>
                <c:pt idx="3766">
                  <c:v>1275951600</c:v>
                </c:pt>
                <c:pt idx="3767">
                  <c:v>1275955200</c:v>
                </c:pt>
                <c:pt idx="3768">
                  <c:v>1275958800</c:v>
                </c:pt>
                <c:pt idx="3769">
                  <c:v>1275962400</c:v>
                </c:pt>
                <c:pt idx="3770">
                  <c:v>1275966000</c:v>
                </c:pt>
                <c:pt idx="3771">
                  <c:v>1275969600</c:v>
                </c:pt>
                <c:pt idx="3772">
                  <c:v>1275973200</c:v>
                </c:pt>
                <c:pt idx="3773">
                  <c:v>1275976800</c:v>
                </c:pt>
                <c:pt idx="3774">
                  <c:v>1275980400</c:v>
                </c:pt>
                <c:pt idx="3775">
                  <c:v>1275984000</c:v>
                </c:pt>
                <c:pt idx="3776">
                  <c:v>1275987600</c:v>
                </c:pt>
                <c:pt idx="3777">
                  <c:v>1275991200</c:v>
                </c:pt>
                <c:pt idx="3778">
                  <c:v>1275994800</c:v>
                </c:pt>
                <c:pt idx="3779">
                  <c:v>1275998400</c:v>
                </c:pt>
                <c:pt idx="3780">
                  <c:v>1276002000</c:v>
                </c:pt>
                <c:pt idx="3781">
                  <c:v>1276005600</c:v>
                </c:pt>
                <c:pt idx="3782">
                  <c:v>1276009200</c:v>
                </c:pt>
                <c:pt idx="3783">
                  <c:v>1276012800</c:v>
                </c:pt>
                <c:pt idx="3784">
                  <c:v>1276016400</c:v>
                </c:pt>
                <c:pt idx="3785">
                  <c:v>1276020000</c:v>
                </c:pt>
                <c:pt idx="3786">
                  <c:v>1276023600</c:v>
                </c:pt>
                <c:pt idx="3787">
                  <c:v>1276027200</c:v>
                </c:pt>
                <c:pt idx="3788">
                  <c:v>1276030800</c:v>
                </c:pt>
                <c:pt idx="3789">
                  <c:v>1276034400</c:v>
                </c:pt>
                <c:pt idx="3790">
                  <c:v>1276038000</c:v>
                </c:pt>
                <c:pt idx="3791">
                  <c:v>1276041600</c:v>
                </c:pt>
                <c:pt idx="3792">
                  <c:v>1276045200</c:v>
                </c:pt>
                <c:pt idx="3793">
                  <c:v>1276048800</c:v>
                </c:pt>
                <c:pt idx="3794">
                  <c:v>1276052400</c:v>
                </c:pt>
                <c:pt idx="3795">
                  <c:v>1276056000</c:v>
                </c:pt>
                <c:pt idx="3796">
                  <c:v>1276059600</c:v>
                </c:pt>
                <c:pt idx="3797">
                  <c:v>1276063200</c:v>
                </c:pt>
                <c:pt idx="3798">
                  <c:v>1276066800</c:v>
                </c:pt>
                <c:pt idx="3799">
                  <c:v>1276070400</c:v>
                </c:pt>
                <c:pt idx="3800">
                  <c:v>1276074000</c:v>
                </c:pt>
                <c:pt idx="3801">
                  <c:v>1276077600</c:v>
                </c:pt>
                <c:pt idx="3802">
                  <c:v>1276081200</c:v>
                </c:pt>
                <c:pt idx="3803">
                  <c:v>1276084800</c:v>
                </c:pt>
                <c:pt idx="3804">
                  <c:v>1276088400</c:v>
                </c:pt>
                <c:pt idx="3805">
                  <c:v>1276092000</c:v>
                </c:pt>
                <c:pt idx="3806">
                  <c:v>1276095600</c:v>
                </c:pt>
                <c:pt idx="3807">
                  <c:v>1276099200</c:v>
                </c:pt>
                <c:pt idx="3808">
                  <c:v>1276102800</c:v>
                </c:pt>
                <c:pt idx="3809">
                  <c:v>1276106400</c:v>
                </c:pt>
                <c:pt idx="3810">
                  <c:v>1276110000</c:v>
                </c:pt>
                <c:pt idx="3811">
                  <c:v>1276113600</c:v>
                </c:pt>
                <c:pt idx="3812">
                  <c:v>1276117200</c:v>
                </c:pt>
                <c:pt idx="3813">
                  <c:v>1276120800</c:v>
                </c:pt>
                <c:pt idx="3814">
                  <c:v>1276124400</c:v>
                </c:pt>
                <c:pt idx="3815">
                  <c:v>1276128000</c:v>
                </c:pt>
                <c:pt idx="3816">
                  <c:v>1276131600</c:v>
                </c:pt>
                <c:pt idx="3817">
                  <c:v>1276135200</c:v>
                </c:pt>
                <c:pt idx="3818">
                  <c:v>1276138800</c:v>
                </c:pt>
                <c:pt idx="3819">
                  <c:v>1276142400</c:v>
                </c:pt>
                <c:pt idx="3820">
                  <c:v>1276146000</c:v>
                </c:pt>
                <c:pt idx="3821">
                  <c:v>1276149600</c:v>
                </c:pt>
                <c:pt idx="3822">
                  <c:v>1276153200</c:v>
                </c:pt>
                <c:pt idx="3823">
                  <c:v>1276156800</c:v>
                </c:pt>
                <c:pt idx="3824">
                  <c:v>1276160400</c:v>
                </c:pt>
                <c:pt idx="3825">
                  <c:v>1276164000</c:v>
                </c:pt>
                <c:pt idx="3826">
                  <c:v>1276167600</c:v>
                </c:pt>
                <c:pt idx="3827">
                  <c:v>1276171200</c:v>
                </c:pt>
                <c:pt idx="3828">
                  <c:v>1276174800</c:v>
                </c:pt>
                <c:pt idx="3829">
                  <c:v>1276178400</c:v>
                </c:pt>
                <c:pt idx="3830">
                  <c:v>1276182000</c:v>
                </c:pt>
                <c:pt idx="3831">
                  <c:v>1276185600</c:v>
                </c:pt>
                <c:pt idx="3832">
                  <c:v>1276189200</c:v>
                </c:pt>
                <c:pt idx="3833">
                  <c:v>1276192800</c:v>
                </c:pt>
                <c:pt idx="3834">
                  <c:v>1276196400</c:v>
                </c:pt>
                <c:pt idx="3835">
                  <c:v>1276200000</c:v>
                </c:pt>
                <c:pt idx="3836">
                  <c:v>1276203600</c:v>
                </c:pt>
                <c:pt idx="3837">
                  <c:v>1276207200</c:v>
                </c:pt>
                <c:pt idx="3838">
                  <c:v>1276210800</c:v>
                </c:pt>
                <c:pt idx="3839">
                  <c:v>1276214400</c:v>
                </c:pt>
                <c:pt idx="3840">
                  <c:v>1276218000</c:v>
                </c:pt>
                <c:pt idx="3841">
                  <c:v>1276221600</c:v>
                </c:pt>
                <c:pt idx="3842">
                  <c:v>1276225200</c:v>
                </c:pt>
                <c:pt idx="3843">
                  <c:v>1276228800</c:v>
                </c:pt>
                <c:pt idx="3844">
                  <c:v>1276232400</c:v>
                </c:pt>
                <c:pt idx="3845">
                  <c:v>1276236000</c:v>
                </c:pt>
                <c:pt idx="3846">
                  <c:v>1276239600</c:v>
                </c:pt>
                <c:pt idx="3847">
                  <c:v>1276243200</c:v>
                </c:pt>
                <c:pt idx="3848">
                  <c:v>1276246800</c:v>
                </c:pt>
                <c:pt idx="3849">
                  <c:v>1276250400</c:v>
                </c:pt>
                <c:pt idx="3850">
                  <c:v>1276254000</c:v>
                </c:pt>
                <c:pt idx="3851">
                  <c:v>1276257600</c:v>
                </c:pt>
                <c:pt idx="3852">
                  <c:v>1276261200</c:v>
                </c:pt>
                <c:pt idx="3853">
                  <c:v>1276264800</c:v>
                </c:pt>
                <c:pt idx="3854">
                  <c:v>1276268400</c:v>
                </c:pt>
                <c:pt idx="3855">
                  <c:v>1276272000</c:v>
                </c:pt>
                <c:pt idx="3856">
                  <c:v>1276275600</c:v>
                </c:pt>
                <c:pt idx="3857">
                  <c:v>1276279200</c:v>
                </c:pt>
                <c:pt idx="3858">
                  <c:v>1276282800</c:v>
                </c:pt>
                <c:pt idx="3859">
                  <c:v>1276286400</c:v>
                </c:pt>
                <c:pt idx="3860">
                  <c:v>1276290000</c:v>
                </c:pt>
                <c:pt idx="3861">
                  <c:v>1276293600</c:v>
                </c:pt>
                <c:pt idx="3862">
                  <c:v>1276297200</c:v>
                </c:pt>
                <c:pt idx="3863">
                  <c:v>1276300800</c:v>
                </c:pt>
                <c:pt idx="3864">
                  <c:v>1276304400</c:v>
                </c:pt>
                <c:pt idx="3865">
                  <c:v>1276308000</c:v>
                </c:pt>
                <c:pt idx="3866">
                  <c:v>1276311600</c:v>
                </c:pt>
                <c:pt idx="3867">
                  <c:v>1276315200</c:v>
                </c:pt>
                <c:pt idx="3868">
                  <c:v>1276318800</c:v>
                </c:pt>
                <c:pt idx="3869">
                  <c:v>1276322400</c:v>
                </c:pt>
                <c:pt idx="3870">
                  <c:v>1276326000</c:v>
                </c:pt>
                <c:pt idx="3871">
                  <c:v>1276329600</c:v>
                </c:pt>
                <c:pt idx="3872">
                  <c:v>1276333200</c:v>
                </c:pt>
                <c:pt idx="3873">
                  <c:v>1276336800</c:v>
                </c:pt>
                <c:pt idx="3874">
                  <c:v>1276340400</c:v>
                </c:pt>
                <c:pt idx="3875">
                  <c:v>1276344000</c:v>
                </c:pt>
                <c:pt idx="3876">
                  <c:v>1276347600</c:v>
                </c:pt>
                <c:pt idx="3877">
                  <c:v>1276351200</c:v>
                </c:pt>
                <c:pt idx="3878">
                  <c:v>1276354800</c:v>
                </c:pt>
                <c:pt idx="3879">
                  <c:v>1276358400</c:v>
                </c:pt>
                <c:pt idx="3880">
                  <c:v>1276362000</c:v>
                </c:pt>
                <c:pt idx="3881">
                  <c:v>1276365600</c:v>
                </c:pt>
                <c:pt idx="3882">
                  <c:v>1276369200</c:v>
                </c:pt>
                <c:pt idx="3883">
                  <c:v>1276372800</c:v>
                </c:pt>
                <c:pt idx="3884">
                  <c:v>1276376400</c:v>
                </c:pt>
                <c:pt idx="3885">
                  <c:v>1276380000</c:v>
                </c:pt>
                <c:pt idx="3886">
                  <c:v>1276383600</c:v>
                </c:pt>
                <c:pt idx="3887">
                  <c:v>1276387200</c:v>
                </c:pt>
                <c:pt idx="3888">
                  <c:v>1276390800</c:v>
                </c:pt>
                <c:pt idx="3889">
                  <c:v>1276394400</c:v>
                </c:pt>
                <c:pt idx="3890">
                  <c:v>1276398000</c:v>
                </c:pt>
                <c:pt idx="3891">
                  <c:v>1276401600</c:v>
                </c:pt>
                <c:pt idx="3892">
                  <c:v>1276405200</c:v>
                </c:pt>
                <c:pt idx="3893">
                  <c:v>1276408800</c:v>
                </c:pt>
                <c:pt idx="3894">
                  <c:v>1276412400</c:v>
                </c:pt>
                <c:pt idx="3895">
                  <c:v>1276416000</c:v>
                </c:pt>
                <c:pt idx="3896">
                  <c:v>1276419600</c:v>
                </c:pt>
                <c:pt idx="3897">
                  <c:v>1276423200</c:v>
                </c:pt>
                <c:pt idx="3898">
                  <c:v>1276426800</c:v>
                </c:pt>
                <c:pt idx="3899">
                  <c:v>1276430400</c:v>
                </c:pt>
                <c:pt idx="3900">
                  <c:v>1276434000</c:v>
                </c:pt>
                <c:pt idx="3901">
                  <c:v>1276437600</c:v>
                </c:pt>
                <c:pt idx="3902">
                  <c:v>1276441200</c:v>
                </c:pt>
                <c:pt idx="3903">
                  <c:v>1276444800</c:v>
                </c:pt>
                <c:pt idx="3904">
                  <c:v>1276448400</c:v>
                </c:pt>
                <c:pt idx="3905">
                  <c:v>1276452000</c:v>
                </c:pt>
                <c:pt idx="3906">
                  <c:v>1276455600</c:v>
                </c:pt>
                <c:pt idx="3907">
                  <c:v>1276459200</c:v>
                </c:pt>
                <c:pt idx="3908">
                  <c:v>1276462800</c:v>
                </c:pt>
                <c:pt idx="3909">
                  <c:v>1276466400</c:v>
                </c:pt>
                <c:pt idx="3910">
                  <c:v>1276470000</c:v>
                </c:pt>
                <c:pt idx="3911">
                  <c:v>1276473600</c:v>
                </c:pt>
                <c:pt idx="3912">
                  <c:v>1276477200</c:v>
                </c:pt>
                <c:pt idx="3913">
                  <c:v>1276480800</c:v>
                </c:pt>
                <c:pt idx="3914">
                  <c:v>1276484400</c:v>
                </c:pt>
                <c:pt idx="3915">
                  <c:v>1276488000</c:v>
                </c:pt>
                <c:pt idx="3916">
                  <c:v>1276491600</c:v>
                </c:pt>
                <c:pt idx="3917">
                  <c:v>1276495200</c:v>
                </c:pt>
                <c:pt idx="3918">
                  <c:v>1276498800</c:v>
                </c:pt>
                <c:pt idx="3919">
                  <c:v>1276502400</c:v>
                </c:pt>
                <c:pt idx="3920">
                  <c:v>1276506000</c:v>
                </c:pt>
                <c:pt idx="3921">
                  <c:v>1276509600</c:v>
                </c:pt>
                <c:pt idx="3922">
                  <c:v>1276513200</c:v>
                </c:pt>
                <c:pt idx="3923">
                  <c:v>1276516800</c:v>
                </c:pt>
                <c:pt idx="3924">
                  <c:v>1276520400</c:v>
                </c:pt>
                <c:pt idx="3925">
                  <c:v>1276524000</c:v>
                </c:pt>
                <c:pt idx="3926">
                  <c:v>1276527600</c:v>
                </c:pt>
                <c:pt idx="3927">
                  <c:v>1276531200</c:v>
                </c:pt>
                <c:pt idx="3928">
                  <c:v>1276534800</c:v>
                </c:pt>
                <c:pt idx="3929">
                  <c:v>1276538400</c:v>
                </c:pt>
                <c:pt idx="3930">
                  <c:v>1276542000</c:v>
                </c:pt>
                <c:pt idx="3931">
                  <c:v>1276545600</c:v>
                </c:pt>
                <c:pt idx="3932">
                  <c:v>1276549200</c:v>
                </c:pt>
                <c:pt idx="3933">
                  <c:v>1276552800</c:v>
                </c:pt>
                <c:pt idx="3934">
                  <c:v>1276556400</c:v>
                </c:pt>
                <c:pt idx="3935">
                  <c:v>1276560000</c:v>
                </c:pt>
                <c:pt idx="3936">
                  <c:v>1276563600</c:v>
                </c:pt>
                <c:pt idx="3937">
                  <c:v>1276567200</c:v>
                </c:pt>
                <c:pt idx="3938">
                  <c:v>1276570800</c:v>
                </c:pt>
                <c:pt idx="3939">
                  <c:v>1276574400</c:v>
                </c:pt>
                <c:pt idx="3940">
                  <c:v>1276578000</c:v>
                </c:pt>
                <c:pt idx="3941">
                  <c:v>1276581600</c:v>
                </c:pt>
                <c:pt idx="3942">
                  <c:v>1276585200</c:v>
                </c:pt>
                <c:pt idx="3943">
                  <c:v>1276588800</c:v>
                </c:pt>
                <c:pt idx="3944">
                  <c:v>1276592400</c:v>
                </c:pt>
                <c:pt idx="3945">
                  <c:v>1276596000</c:v>
                </c:pt>
                <c:pt idx="3946">
                  <c:v>1276599600</c:v>
                </c:pt>
                <c:pt idx="3947">
                  <c:v>1276603200</c:v>
                </c:pt>
                <c:pt idx="3948">
                  <c:v>1276606800</c:v>
                </c:pt>
                <c:pt idx="3949">
                  <c:v>1276610400</c:v>
                </c:pt>
                <c:pt idx="3950">
                  <c:v>1276614000</c:v>
                </c:pt>
                <c:pt idx="3951">
                  <c:v>1276617600</c:v>
                </c:pt>
                <c:pt idx="3952">
                  <c:v>1276621200</c:v>
                </c:pt>
                <c:pt idx="3953">
                  <c:v>1276624800</c:v>
                </c:pt>
                <c:pt idx="3954">
                  <c:v>1276628400</c:v>
                </c:pt>
                <c:pt idx="3955">
                  <c:v>1276632000</c:v>
                </c:pt>
                <c:pt idx="3956">
                  <c:v>1276635600</c:v>
                </c:pt>
                <c:pt idx="3957">
                  <c:v>1276639200</c:v>
                </c:pt>
                <c:pt idx="3958">
                  <c:v>1276642800</c:v>
                </c:pt>
                <c:pt idx="3959">
                  <c:v>1276646400</c:v>
                </c:pt>
                <c:pt idx="3960">
                  <c:v>1276650000</c:v>
                </c:pt>
                <c:pt idx="3961">
                  <c:v>1276653600</c:v>
                </c:pt>
                <c:pt idx="3962">
                  <c:v>1276657200</c:v>
                </c:pt>
                <c:pt idx="3963">
                  <c:v>1276660800</c:v>
                </c:pt>
                <c:pt idx="3964">
                  <c:v>1276664400</c:v>
                </c:pt>
                <c:pt idx="3965">
                  <c:v>1276668000</c:v>
                </c:pt>
                <c:pt idx="3966">
                  <c:v>1276671600</c:v>
                </c:pt>
                <c:pt idx="3967">
                  <c:v>1276675200</c:v>
                </c:pt>
                <c:pt idx="3968">
                  <c:v>1276678800</c:v>
                </c:pt>
                <c:pt idx="3969">
                  <c:v>1276682400</c:v>
                </c:pt>
                <c:pt idx="3970">
                  <c:v>1276686000</c:v>
                </c:pt>
                <c:pt idx="3971">
                  <c:v>1276689600</c:v>
                </c:pt>
                <c:pt idx="3972">
                  <c:v>1276693200</c:v>
                </c:pt>
                <c:pt idx="3973">
                  <c:v>1276696800</c:v>
                </c:pt>
                <c:pt idx="3974">
                  <c:v>1276700400</c:v>
                </c:pt>
                <c:pt idx="3975">
                  <c:v>1276704000</c:v>
                </c:pt>
                <c:pt idx="3976">
                  <c:v>1276707600</c:v>
                </c:pt>
                <c:pt idx="3977">
                  <c:v>1276711200</c:v>
                </c:pt>
                <c:pt idx="3978">
                  <c:v>1276714800</c:v>
                </c:pt>
                <c:pt idx="3979">
                  <c:v>1276718400</c:v>
                </c:pt>
                <c:pt idx="3980">
                  <c:v>1276722000</c:v>
                </c:pt>
                <c:pt idx="3981">
                  <c:v>1276725600</c:v>
                </c:pt>
                <c:pt idx="3982">
                  <c:v>1276729200</c:v>
                </c:pt>
                <c:pt idx="3983">
                  <c:v>1276732800</c:v>
                </c:pt>
                <c:pt idx="3984">
                  <c:v>1276736400</c:v>
                </c:pt>
                <c:pt idx="3985">
                  <c:v>1276740000</c:v>
                </c:pt>
                <c:pt idx="3986">
                  <c:v>1276743600</c:v>
                </c:pt>
                <c:pt idx="3987">
                  <c:v>1276747200</c:v>
                </c:pt>
                <c:pt idx="3988">
                  <c:v>1276750800</c:v>
                </c:pt>
                <c:pt idx="3989">
                  <c:v>1276754400</c:v>
                </c:pt>
                <c:pt idx="3990">
                  <c:v>1276758000</c:v>
                </c:pt>
                <c:pt idx="3991">
                  <c:v>1276761600</c:v>
                </c:pt>
                <c:pt idx="3992">
                  <c:v>1276765200</c:v>
                </c:pt>
                <c:pt idx="3993">
                  <c:v>1276768800</c:v>
                </c:pt>
                <c:pt idx="3994">
                  <c:v>1276772400</c:v>
                </c:pt>
                <c:pt idx="3995">
                  <c:v>1276776000</c:v>
                </c:pt>
                <c:pt idx="3996">
                  <c:v>1276779600</c:v>
                </c:pt>
                <c:pt idx="3997">
                  <c:v>1276783200</c:v>
                </c:pt>
                <c:pt idx="3998">
                  <c:v>1276786800</c:v>
                </c:pt>
                <c:pt idx="3999">
                  <c:v>1276790400</c:v>
                </c:pt>
                <c:pt idx="4000">
                  <c:v>1276794000</c:v>
                </c:pt>
                <c:pt idx="4001">
                  <c:v>1276797600</c:v>
                </c:pt>
                <c:pt idx="4002">
                  <c:v>1276801200</c:v>
                </c:pt>
                <c:pt idx="4003">
                  <c:v>1276804800</c:v>
                </c:pt>
                <c:pt idx="4004">
                  <c:v>1276808400</c:v>
                </c:pt>
                <c:pt idx="4005">
                  <c:v>1276812000</c:v>
                </c:pt>
                <c:pt idx="4006">
                  <c:v>1276815600</c:v>
                </c:pt>
                <c:pt idx="4007">
                  <c:v>1276819200</c:v>
                </c:pt>
                <c:pt idx="4008">
                  <c:v>1276822800</c:v>
                </c:pt>
                <c:pt idx="4009">
                  <c:v>1276826400</c:v>
                </c:pt>
                <c:pt idx="4010">
                  <c:v>1276830000</c:v>
                </c:pt>
                <c:pt idx="4011">
                  <c:v>1276833600</c:v>
                </c:pt>
                <c:pt idx="4012">
                  <c:v>1276837200</c:v>
                </c:pt>
                <c:pt idx="4013">
                  <c:v>1276840800</c:v>
                </c:pt>
                <c:pt idx="4014">
                  <c:v>1276844400</c:v>
                </c:pt>
                <c:pt idx="4015">
                  <c:v>1276848000</c:v>
                </c:pt>
                <c:pt idx="4016">
                  <c:v>1276851600</c:v>
                </c:pt>
                <c:pt idx="4017">
                  <c:v>1276855200</c:v>
                </c:pt>
                <c:pt idx="4018">
                  <c:v>1276858800</c:v>
                </c:pt>
                <c:pt idx="4019">
                  <c:v>1276862400</c:v>
                </c:pt>
                <c:pt idx="4020">
                  <c:v>1276866000</c:v>
                </c:pt>
                <c:pt idx="4021">
                  <c:v>1276869600</c:v>
                </c:pt>
                <c:pt idx="4022">
                  <c:v>1276873200</c:v>
                </c:pt>
                <c:pt idx="4023">
                  <c:v>1276876800</c:v>
                </c:pt>
                <c:pt idx="4024">
                  <c:v>1276880400</c:v>
                </c:pt>
                <c:pt idx="4025">
                  <c:v>1276884000</c:v>
                </c:pt>
                <c:pt idx="4026">
                  <c:v>1276887600</c:v>
                </c:pt>
                <c:pt idx="4027">
                  <c:v>1276891200</c:v>
                </c:pt>
                <c:pt idx="4028">
                  <c:v>1276894800</c:v>
                </c:pt>
                <c:pt idx="4029">
                  <c:v>1276898400</c:v>
                </c:pt>
                <c:pt idx="4030">
                  <c:v>1276902000</c:v>
                </c:pt>
                <c:pt idx="4031">
                  <c:v>1276905600</c:v>
                </c:pt>
                <c:pt idx="4032">
                  <c:v>1276909200</c:v>
                </c:pt>
                <c:pt idx="4033">
                  <c:v>1276912800</c:v>
                </c:pt>
                <c:pt idx="4034">
                  <c:v>1276916400</c:v>
                </c:pt>
                <c:pt idx="4035">
                  <c:v>1276920000</c:v>
                </c:pt>
                <c:pt idx="4036">
                  <c:v>1276923600</c:v>
                </c:pt>
                <c:pt idx="4037">
                  <c:v>1276927200</c:v>
                </c:pt>
                <c:pt idx="4038">
                  <c:v>1276930800</c:v>
                </c:pt>
                <c:pt idx="4039">
                  <c:v>1276934400</c:v>
                </c:pt>
                <c:pt idx="4040">
                  <c:v>1276938000</c:v>
                </c:pt>
                <c:pt idx="4041">
                  <c:v>1276941600</c:v>
                </c:pt>
                <c:pt idx="4042">
                  <c:v>1276945200</c:v>
                </c:pt>
                <c:pt idx="4043">
                  <c:v>1276948800</c:v>
                </c:pt>
                <c:pt idx="4044">
                  <c:v>1276952400</c:v>
                </c:pt>
                <c:pt idx="4045">
                  <c:v>1276956000</c:v>
                </c:pt>
                <c:pt idx="4046">
                  <c:v>1276959600</c:v>
                </c:pt>
                <c:pt idx="4047">
                  <c:v>1276963200</c:v>
                </c:pt>
                <c:pt idx="4048">
                  <c:v>1276966800</c:v>
                </c:pt>
                <c:pt idx="4049">
                  <c:v>1276970400</c:v>
                </c:pt>
                <c:pt idx="4050">
                  <c:v>1276974000</c:v>
                </c:pt>
                <c:pt idx="4051">
                  <c:v>1276977600</c:v>
                </c:pt>
                <c:pt idx="4052">
                  <c:v>1276981200</c:v>
                </c:pt>
                <c:pt idx="4053">
                  <c:v>1276984800</c:v>
                </c:pt>
                <c:pt idx="4054">
                  <c:v>1276988400</c:v>
                </c:pt>
                <c:pt idx="4055">
                  <c:v>1276992000</c:v>
                </c:pt>
                <c:pt idx="4056">
                  <c:v>1276995600</c:v>
                </c:pt>
                <c:pt idx="4057">
                  <c:v>1276999200</c:v>
                </c:pt>
                <c:pt idx="4058">
                  <c:v>1277002800</c:v>
                </c:pt>
                <c:pt idx="4059">
                  <c:v>1277006400</c:v>
                </c:pt>
                <c:pt idx="4060">
                  <c:v>1277010000</c:v>
                </c:pt>
                <c:pt idx="4061">
                  <c:v>1277013600</c:v>
                </c:pt>
                <c:pt idx="4062">
                  <c:v>1277017200</c:v>
                </c:pt>
                <c:pt idx="4063">
                  <c:v>1277020800</c:v>
                </c:pt>
                <c:pt idx="4064">
                  <c:v>1277024400</c:v>
                </c:pt>
                <c:pt idx="4065">
                  <c:v>1277028000</c:v>
                </c:pt>
                <c:pt idx="4066">
                  <c:v>1277031600</c:v>
                </c:pt>
                <c:pt idx="4067">
                  <c:v>1277035200</c:v>
                </c:pt>
                <c:pt idx="4068">
                  <c:v>1277038800</c:v>
                </c:pt>
                <c:pt idx="4069">
                  <c:v>1277042400</c:v>
                </c:pt>
                <c:pt idx="4070">
                  <c:v>1277046000</c:v>
                </c:pt>
                <c:pt idx="4071">
                  <c:v>1277049600</c:v>
                </c:pt>
                <c:pt idx="4072">
                  <c:v>1277053200</c:v>
                </c:pt>
                <c:pt idx="4073">
                  <c:v>1277056800</c:v>
                </c:pt>
                <c:pt idx="4074">
                  <c:v>1277060400</c:v>
                </c:pt>
                <c:pt idx="4075">
                  <c:v>1277064000</c:v>
                </c:pt>
                <c:pt idx="4076">
                  <c:v>1277067600</c:v>
                </c:pt>
                <c:pt idx="4077">
                  <c:v>1277071200</c:v>
                </c:pt>
                <c:pt idx="4078">
                  <c:v>1277074800</c:v>
                </c:pt>
                <c:pt idx="4079">
                  <c:v>1277078400</c:v>
                </c:pt>
                <c:pt idx="4080">
                  <c:v>1277082000</c:v>
                </c:pt>
                <c:pt idx="4081">
                  <c:v>1277085600</c:v>
                </c:pt>
                <c:pt idx="4082">
                  <c:v>1277089200</c:v>
                </c:pt>
                <c:pt idx="4083">
                  <c:v>1277092800</c:v>
                </c:pt>
                <c:pt idx="4084">
                  <c:v>1277096400</c:v>
                </c:pt>
                <c:pt idx="4085">
                  <c:v>1277100000</c:v>
                </c:pt>
                <c:pt idx="4086">
                  <c:v>1277103600</c:v>
                </c:pt>
                <c:pt idx="4087">
                  <c:v>1277107200</c:v>
                </c:pt>
                <c:pt idx="4088">
                  <c:v>1277110800</c:v>
                </c:pt>
                <c:pt idx="4089">
                  <c:v>1277114400</c:v>
                </c:pt>
                <c:pt idx="4090">
                  <c:v>1277118000</c:v>
                </c:pt>
                <c:pt idx="4091">
                  <c:v>1277121600</c:v>
                </c:pt>
                <c:pt idx="4092">
                  <c:v>1277125200</c:v>
                </c:pt>
                <c:pt idx="4093">
                  <c:v>1277128800</c:v>
                </c:pt>
                <c:pt idx="4094">
                  <c:v>1277132400</c:v>
                </c:pt>
                <c:pt idx="4095">
                  <c:v>1277136000</c:v>
                </c:pt>
                <c:pt idx="4096">
                  <c:v>1277139600</c:v>
                </c:pt>
                <c:pt idx="4097">
                  <c:v>1277143200</c:v>
                </c:pt>
                <c:pt idx="4098">
                  <c:v>1277146800</c:v>
                </c:pt>
                <c:pt idx="4099">
                  <c:v>1277150400</c:v>
                </c:pt>
                <c:pt idx="4100">
                  <c:v>1277154000</c:v>
                </c:pt>
                <c:pt idx="4101">
                  <c:v>1277157600</c:v>
                </c:pt>
                <c:pt idx="4102">
                  <c:v>1277161200</c:v>
                </c:pt>
                <c:pt idx="4103">
                  <c:v>1277164800</c:v>
                </c:pt>
                <c:pt idx="4104">
                  <c:v>1277168400</c:v>
                </c:pt>
                <c:pt idx="4105">
                  <c:v>1277172000</c:v>
                </c:pt>
                <c:pt idx="4106">
                  <c:v>1277175600</c:v>
                </c:pt>
                <c:pt idx="4107">
                  <c:v>1277179200</c:v>
                </c:pt>
                <c:pt idx="4108">
                  <c:v>1277182800</c:v>
                </c:pt>
                <c:pt idx="4109">
                  <c:v>1277186400</c:v>
                </c:pt>
                <c:pt idx="4110">
                  <c:v>1277190000</c:v>
                </c:pt>
                <c:pt idx="4111">
                  <c:v>1277193600</c:v>
                </c:pt>
                <c:pt idx="4112">
                  <c:v>1277197200</c:v>
                </c:pt>
                <c:pt idx="4113">
                  <c:v>1277200800</c:v>
                </c:pt>
                <c:pt idx="4114">
                  <c:v>1277204400</c:v>
                </c:pt>
                <c:pt idx="4115">
                  <c:v>1277208000</c:v>
                </c:pt>
                <c:pt idx="4116">
                  <c:v>1277211600</c:v>
                </c:pt>
                <c:pt idx="4117">
                  <c:v>1277215200</c:v>
                </c:pt>
                <c:pt idx="4118">
                  <c:v>1277218800</c:v>
                </c:pt>
                <c:pt idx="4119">
                  <c:v>1277222400</c:v>
                </c:pt>
                <c:pt idx="4120">
                  <c:v>1277226000</c:v>
                </c:pt>
                <c:pt idx="4121">
                  <c:v>1277229600</c:v>
                </c:pt>
                <c:pt idx="4122">
                  <c:v>1277233200</c:v>
                </c:pt>
                <c:pt idx="4123">
                  <c:v>1277236800</c:v>
                </c:pt>
                <c:pt idx="4124">
                  <c:v>1277240400</c:v>
                </c:pt>
                <c:pt idx="4125">
                  <c:v>1277244000</c:v>
                </c:pt>
                <c:pt idx="4126">
                  <c:v>1277247600</c:v>
                </c:pt>
                <c:pt idx="4127">
                  <c:v>1277251200</c:v>
                </c:pt>
                <c:pt idx="4128">
                  <c:v>1277254800</c:v>
                </c:pt>
                <c:pt idx="4129">
                  <c:v>1277258400</c:v>
                </c:pt>
                <c:pt idx="4130">
                  <c:v>1277262000</c:v>
                </c:pt>
                <c:pt idx="4131">
                  <c:v>1277265600</c:v>
                </c:pt>
                <c:pt idx="4132">
                  <c:v>1277269200</c:v>
                </c:pt>
                <c:pt idx="4133">
                  <c:v>1277272800</c:v>
                </c:pt>
                <c:pt idx="4134">
                  <c:v>1277276400</c:v>
                </c:pt>
                <c:pt idx="4135">
                  <c:v>1277280000</c:v>
                </c:pt>
                <c:pt idx="4136">
                  <c:v>1277283600</c:v>
                </c:pt>
                <c:pt idx="4137">
                  <c:v>1277287200</c:v>
                </c:pt>
                <c:pt idx="4138">
                  <c:v>1277290800</c:v>
                </c:pt>
                <c:pt idx="4139">
                  <c:v>1277294400</c:v>
                </c:pt>
                <c:pt idx="4140">
                  <c:v>1277298000</c:v>
                </c:pt>
                <c:pt idx="4141">
                  <c:v>1277301600</c:v>
                </c:pt>
                <c:pt idx="4142">
                  <c:v>1277305200</c:v>
                </c:pt>
                <c:pt idx="4143">
                  <c:v>1277308800</c:v>
                </c:pt>
                <c:pt idx="4144">
                  <c:v>1277312400</c:v>
                </c:pt>
                <c:pt idx="4145">
                  <c:v>1277316000</c:v>
                </c:pt>
                <c:pt idx="4146">
                  <c:v>1277319600</c:v>
                </c:pt>
                <c:pt idx="4147">
                  <c:v>1277323200</c:v>
                </c:pt>
                <c:pt idx="4148">
                  <c:v>1277326800</c:v>
                </c:pt>
                <c:pt idx="4149">
                  <c:v>1277330400</c:v>
                </c:pt>
                <c:pt idx="4150">
                  <c:v>1277334000</c:v>
                </c:pt>
                <c:pt idx="4151">
                  <c:v>1277337600</c:v>
                </c:pt>
                <c:pt idx="4152">
                  <c:v>1277341200</c:v>
                </c:pt>
                <c:pt idx="4153">
                  <c:v>1277344800</c:v>
                </c:pt>
                <c:pt idx="4154">
                  <c:v>1277348400</c:v>
                </c:pt>
                <c:pt idx="4155">
                  <c:v>1277352000</c:v>
                </c:pt>
                <c:pt idx="4156">
                  <c:v>1277355600</c:v>
                </c:pt>
                <c:pt idx="4157">
                  <c:v>1277359200</c:v>
                </c:pt>
                <c:pt idx="4158">
                  <c:v>1277362800</c:v>
                </c:pt>
                <c:pt idx="4159">
                  <c:v>1277366400</c:v>
                </c:pt>
                <c:pt idx="4160">
                  <c:v>1277370000</c:v>
                </c:pt>
                <c:pt idx="4161">
                  <c:v>1277373600</c:v>
                </c:pt>
                <c:pt idx="4162">
                  <c:v>1277377200</c:v>
                </c:pt>
                <c:pt idx="4163">
                  <c:v>1277380800</c:v>
                </c:pt>
                <c:pt idx="4164">
                  <c:v>1277384400</c:v>
                </c:pt>
                <c:pt idx="4165">
                  <c:v>1277388000</c:v>
                </c:pt>
                <c:pt idx="4166">
                  <c:v>1277391600</c:v>
                </c:pt>
                <c:pt idx="4167">
                  <c:v>1277395200</c:v>
                </c:pt>
                <c:pt idx="4168">
                  <c:v>1277398800</c:v>
                </c:pt>
                <c:pt idx="4169">
                  <c:v>1277402400</c:v>
                </c:pt>
                <c:pt idx="4170">
                  <c:v>1277406000</c:v>
                </c:pt>
                <c:pt idx="4171">
                  <c:v>1277409600</c:v>
                </c:pt>
                <c:pt idx="4172">
                  <c:v>1277413200</c:v>
                </c:pt>
                <c:pt idx="4173">
                  <c:v>1277416800</c:v>
                </c:pt>
                <c:pt idx="4174">
                  <c:v>1277420400</c:v>
                </c:pt>
                <c:pt idx="4175">
                  <c:v>1277424000</c:v>
                </c:pt>
                <c:pt idx="4176">
                  <c:v>1277427600</c:v>
                </c:pt>
                <c:pt idx="4177">
                  <c:v>1277431200</c:v>
                </c:pt>
                <c:pt idx="4178">
                  <c:v>1277434800</c:v>
                </c:pt>
                <c:pt idx="4179">
                  <c:v>1277438400</c:v>
                </c:pt>
                <c:pt idx="4180">
                  <c:v>1277442000</c:v>
                </c:pt>
                <c:pt idx="4181">
                  <c:v>1277445600</c:v>
                </c:pt>
                <c:pt idx="4182">
                  <c:v>1277449200</c:v>
                </c:pt>
                <c:pt idx="4183">
                  <c:v>1277452800</c:v>
                </c:pt>
                <c:pt idx="4184">
                  <c:v>1277456400</c:v>
                </c:pt>
                <c:pt idx="4185">
                  <c:v>1277460000</c:v>
                </c:pt>
                <c:pt idx="4186">
                  <c:v>1277463600</c:v>
                </c:pt>
                <c:pt idx="4187">
                  <c:v>1277467200</c:v>
                </c:pt>
                <c:pt idx="4188">
                  <c:v>1277470800</c:v>
                </c:pt>
                <c:pt idx="4189">
                  <c:v>1277474400</c:v>
                </c:pt>
                <c:pt idx="4190">
                  <c:v>1277478000</c:v>
                </c:pt>
                <c:pt idx="4191">
                  <c:v>1277481600</c:v>
                </c:pt>
                <c:pt idx="4192">
                  <c:v>1277485200</c:v>
                </c:pt>
                <c:pt idx="4193">
                  <c:v>1277488800</c:v>
                </c:pt>
                <c:pt idx="4194">
                  <c:v>1277492400</c:v>
                </c:pt>
                <c:pt idx="4195">
                  <c:v>1277496000</c:v>
                </c:pt>
                <c:pt idx="4196">
                  <c:v>1277499600</c:v>
                </c:pt>
                <c:pt idx="4197">
                  <c:v>1277503200</c:v>
                </c:pt>
                <c:pt idx="4198">
                  <c:v>1277506800</c:v>
                </c:pt>
                <c:pt idx="4199">
                  <c:v>1277510400</c:v>
                </c:pt>
                <c:pt idx="4200">
                  <c:v>1277514000</c:v>
                </c:pt>
                <c:pt idx="4201">
                  <c:v>1277517600</c:v>
                </c:pt>
                <c:pt idx="4202">
                  <c:v>1277521200</c:v>
                </c:pt>
                <c:pt idx="4203">
                  <c:v>1277524800</c:v>
                </c:pt>
                <c:pt idx="4204">
                  <c:v>1277528400</c:v>
                </c:pt>
                <c:pt idx="4205">
                  <c:v>1277532000</c:v>
                </c:pt>
                <c:pt idx="4206">
                  <c:v>1277535600</c:v>
                </c:pt>
                <c:pt idx="4207">
                  <c:v>1277539200</c:v>
                </c:pt>
                <c:pt idx="4208">
                  <c:v>1277542800</c:v>
                </c:pt>
                <c:pt idx="4209">
                  <c:v>1277546400</c:v>
                </c:pt>
                <c:pt idx="4210">
                  <c:v>1277550000</c:v>
                </c:pt>
                <c:pt idx="4211">
                  <c:v>1277553600</c:v>
                </c:pt>
                <c:pt idx="4212">
                  <c:v>1277557200</c:v>
                </c:pt>
                <c:pt idx="4213">
                  <c:v>1277560800</c:v>
                </c:pt>
                <c:pt idx="4214">
                  <c:v>1277564400</c:v>
                </c:pt>
                <c:pt idx="4215">
                  <c:v>1277568000</c:v>
                </c:pt>
                <c:pt idx="4216">
                  <c:v>1277571600</c:v>
                </c:pt>
                <c:pt idx="4217">
                  <c:v>1277575200</c:v>
                </c:pt>
                <c:pt idx="4218">
                  <c:v>1277578800</c:v>
                </c:pt>
                <c:pt idx="4219">
                  <c:v>1277582400</c:v>
                </c:pt>
                <c:pt idx="4220">
                  <c:v>1277586000</c:v>
                </c:pt>
                <c:pt idx="4221">
                  <c:v>1277589600</c:v>
                </c:pt>
                <c:pt idx="4222">
                  <c:v>1277593200</c:v>
                </c:pt>
                <c:pt idx="4223">
                  <c:v>1277596800</c:v>
                </c:pt>
                <c:pt idx="4224">
                  <c:v>1277600400</c:v>
                </c:pt>
                <c:pt idx="4225">
                  <c:v>1277604000</c:v>
                </c:pt>
                <c:pt idx="4226">
                  <c:v>1277607600</c:v>
                </c:pt>
                <c:pt idx="4227">
                  <c:v>1277611200</c:v>
                </c:pt>
                <c:pt idx="4228">
                  <c:v>1277614800</c:v>
                </c:pt>
                <c:pt idx="4229">
                  <c:v>1277618400</c:v>
                </c:pt>
                <c:pt idx="4230">
                  <c:v>1277622000</c:v>
                </c:pt>
                <c:pt idx="4231">
                  <c:v>1277625600</c:v>
                </c:pt>
                <c:pt idx="4232">
                  <c:v>1277629200</c:v>
                </c:pt>
                <c:pt idx="4233">
                  <c:v>1277632800</c:v>
                </c:pt>
                <c:pt idx="4234">
                  <c:v>1277636400</c:v>
                </c:pt>
                <c:pt idx="4235">
                  <c:v>1277640000</c:v>
                </c:pt>
                <c:pt idx="4236">
                  <c:v>1277643600</c:v>
                </c:pt>
                <c:pt idx="4237">
                  <c:v>1277647200</c:v>
                </c:pt>
                <c:pt idx="4238">
                  <c:v>1277650800</c:v>
                </c:pt>
                <c:pt idx="4239">
                  <c:v>1277654400</c:v>
                </c:pt>
                <c:pt idx="4240">
                  <c:v>1277658000</c:v>
                </c:pt>
                <c:pt idx="4241">
                  <c:v>1277661600</c:v>
                </c:pt>
                <c:pt idx="4242">
                  <c:v>1277665200</c:v>
                </c:pt>
                <c:pt idx="4243">
                  <c:v>1277668800</c:v>
                </c:pt>
                <c:pt idx="4244">
                  <c:v>1277672400</c:v>
                </c:pt>
                <c:pt idx="4245">
                  <c:v>1277676000</c:v>
                </c:pt>
                <c:pt idx="4246">
                  <c:v>1277679600</c:v>
                </c:pt>
                <c:pt idx="4247">
                  <c:v>1277683200</c:v>
                </c:pt>
                <c:pt idx="4248">
                  <c:v>1277686800</c:v>
                </c:pt>
                <c:pt idx="4249">
                  <c:v>1277690400</c:v>
                </c:pt>
                <c:pt idx="4250">
                  <c:v>1277694000</c:v>
                </c:pt>
                <c:pt idx="4251">
                  <c:v>1277697600</c:v>
                </c:pt>
                <c:pt idx="4252">
                  <c:v>1277701200</c:v>
                </c:pt>
                <c:pt idx="4253">
                  <c:v>1277704800</c:v>
                </c:pt>
                <c:pt idx="4254">
                  <c:v>1277708400</c:v>
                </c:pt>
                <c:pt idx="4255">
                  <c:v>1277712000</c:v>
                </c:pt>
                <c:pt idx="4256">
                  <c:v>1277715600</c:v>
                </c:pt>
                <c:pt idx="4257">
                  <c:v>1277719200</c:v>
                </c:pt>
                <c:pt idx="4258">
                  <c:v>1277722800</c:v>
                </c:pt>
                <c:pt idx="4259">
                  <c:v>1277726400</c:v>
                </c:pt>
                <c:pt idx="4260">
                  <c:v>1277730000</c:v>
                </c:pt>
                <c:pt idx="4261">
                  <c:v>1277733600</c:v>
                </c:pt>
                <c:pt idx="4262">
                  <c:v>1277737200</c:v>
                </c:pt>
                <c:pt idx="4263">
                  <c:v>1277740800</c:v>
                </c:pt>
                <c:pt idx="4264">
                  <c:v>1277744400</c:v>
                </c:pt>
                <c:pt idx="4265">
                  <c:v>1277748000</c:v>
                </c:pt>
                <c:pt idx="4266">
                  <c:v>1277751600</c:v>
                </c:pt>
                <c:pt idx="4267">
                  <c:v>1277755200</c:v>
                </c:pt>
                <c:pt idx="4268">
                  <c:v>1277758800</c:v>
                </c:pt>
                <c:pt idx="4269">
                  <c:v>1277762400</c:v>
                </c:pt>
                <c:pt idx="4270">
                  <c:v>1277766000</c:v>
                </c:pt>
                <c:pt idx="4271">
                  <c:v>1277769600</c:v>
                </c:pt>
                <c:pt idx="4272">
                  <c:v>1277773200</c:v>
                </c:pt>
                <c:pt idx="4273">
                  <c:v>1277776800</c:v>
                </c:pt>
                <c:pt idx="4274">
                  <c:v>1277780400</c:v>
                </c:pt>
                <c:pt idx="4275">
                  <c:v>1277784000</c:v>
                </c:pt>
                <c:pt idx="4276">
                  <c:v>1277787600</c:v>
                </c:pt>
                <c:pt idx="4277">
                  <c:v>1277791200</c:v>
                </c:pt>
                <c:pt idx="4278">
                  <c:v>1277794800</c:v>
                </c:pt>
                <c:pt idx="4279">
                  <c:v>1277798400</c:v>
                </c:pt>
                <c:pt idx="4280">
                  <c:v>1277802000</c:v>
                </c:pt>
                <c:pt idx="4281">
                  <c:v>1277805600</c:v>
                </c:pt>
                <c:pt idx="4282">
                  <c:v>1277809200</c:v>
                </c:pt>
                <c:pt idx="4283">
                  <c:v>1277812800</c:v>
                </c:pt>
                <c:pt idx="4284">
                  <c:v>1277816400</c:v>
                </c:pt>
                <c:pt idx="4285">
                  <c:v>1277820000</c:v>
                </c:pt>
                <c:pt idx="4286">
                  <c:v>1277823600</c:v>
                </c:pt>
                <c:pt idx="4287">
                  <c:v>1277827200</c:v>
                </c:pt>
                <c:pt idx="4288">
                  <c:v>1277830800</c:v>
                </c:pt>
                <c:pt idx="4289">
                  <c:v>1277834400</c:v>
                </c:pt>
                <c:pt idx="4290">
                  <c:v>1277838000</c:v>
                </c:pt>
                <c:pt idx="4291">
                  <c:v>1277841600</c:v>
                </c:pt>
                <c:pt idx="4292">
                  <c:v>1277845200</c:v>
                </c:pt>
                <c:pt idx="4293">
                  <c:v>1277848800</c:v>
                </c:pt>
                <c:pt idx="4294">
                  <c:v>1277852400</c:v>
                </c:pt>
                <c:pt idx="4295">
                  <c:v>1277856000</c:v>
                </c:pt>
                <c:pt idx="4296">
                  <c:v>1277859600</c:v>
                </c:pt>
                <c:pt idx="4297">
                  <c:v>1277863200</c:v>
                </c:pt>
                <c:pt idx="4298">
                  <c:v>1277866800</c:v>
                </c:pt>
                <c:pt idx="4299">
                  <c:v>1277870400</c:v>
                </c:pt>
                <c:pt idx="4300">
                  <c:v>1277874000</c:v>
                </c:pt>
                <c:pt idx="4301">
                  <c:v>1277877600</c:v>
                </c:pt>
                <c:pt idx="4302">
                  <c:v>1277881200</c:v>
                </c:pt>
                <c:pt idx="4303">
                  <c:v>1277884800</c:v>
                </c:pt>
                <c:pt idx="4304">
                  <c:v>1277888400</c:v>
                </c:pt>
                <c:pt idx="4305">
                  <c:v>1277892000</c:v>
                </c:pt>
                <c:pt idx="4306">
                  <c:v>1277895600</c:v>
                </c:pt>
                <c:pt idx="4307">
                  <c:v>1277899200</c:v>
                </c:pt>
                <c:pt idx="4308">
                  <c:v>1277902800</c:v>
                </c:pt>
                <c:pt idx="4309">
                  <c:v>1277906400</c:v>
                </c:pt>
                <c:pt idx="4310">
                  <c:v>1277910000</c:v>
                </c:pt>
                <c:pt idx="4311">
                  <c:v>1277913600</c:v>
                </c:pt>
                <c:pt idx="4312">
                  <c:v>1277917200</c:v>
                </c:pt>
                <c:pt idx="4313">
                  <c:v>1277920800</c:v>
                </c:pt>
                <c:pt idx="4314">
                  <c:v>1277924400</c:v>
                </c:pt>
                <c:pt idx="4315">
                  <c:v>1277928000</c:v>
                </c:pt>
                <c:pt idx="4316">
                  <c:v>1277931600</c:v>
                </c:pt>
                <c:pt idx="4317">
                  <c:v>1277935200</c:v>
                </c:pt>
                <c:pt idx="4318">
                  <c:v>1277938800</c:v>
                </c:pt>
                <c:pt idx="4319">
                  <c:v>1277942400</c:v>
                </c:pt>
                <c:pt idx="4320">
                  <c:v>1277946000</c:v>
                </c:pt>
                <c:pt idx="4321">
                  <c:v>1277949600</c:v>
                </c:pt>
                <c:pt idx="4322">
                  <c:v>1277953200</c:v>
                </c:pt>
                <c:pt idx="4323">
                  <c:v>1277956800</c:v>
                </c:pt>
                <c:pt idx="4324">
                  <c:v>1277960400</c:v>
                </c:pt>
                <c:pt idx="4325">
                  <c:v>1277964000</c:v>
                </c:pt>
                <c:pt idx="4326">
                  <c:v>1277967600</c:v>
                </c:pt>
                <c:pt idx="4327">
                  <c:v>1277971200</c:v>
                </c:pt>
                <c:pt idx="4328">
                  <c:v>1277974800</c:v>
                </c:pt>
                <c:pt idx="4329">
                  <c:v>1277978400</c:v>
                </c:pt>
                <c:pt idx="4330">
                  <c:v>1277982000</c:v>
                </c:pt>
                <c:pt idx="4331">
                  <c:v>1277985600</c:v>
                </c:pt>
                <c:pt idx="4332">
                  <c:v>1277989200</c:v>
                </c:pt>
                <c:pt idx="4333">
                  <c:v>1277992800</c:v>
                </c:pt>
                <c:pt idx="4334">
                  <c:v>1277996400</c:v>
                </c:pt>
                <c:pt idx="4335">
                  <c:v>1278000000</c:v>
                </c:pt>
                <c:pt idx="4336">
                  <c:v>1278003600</c:v>
                </c:pt>
                <c:pt idx="4337">
                  <c:v>1278007200</c:v>
                </c:pt>
                <c:pt idx="4338">
                  <c:v>1278010800</c:v>
                </c:pt>
                <c:pt idx="4339">
                  <c:v>1278014400</c:v>
                </c:pt>
                <c:pt idx="4340">
                  <c:v>1278018000</c:v>
                </c:pt>
                <c:pt idx="4341">
                  <c:v>1278021600</c:v>
                </c:pt>
                <c:pt idx="4342">
                  <c:v>1278025200</c:v>
                </c:pt>
                <c:pt idx="4343">
                  <c:v>1278028800</c:v>
                </c:pt>
                <c:pt idx="4344">
                  <c:v>1278032400</c:v>
                </c:pt>
                <c:pt idx="4345">
                  <c:v>1278036000</c:v>
                </c:pt>
                <c:pt idx="4346">
                  <c:v>1278039600</c:v>
                </c:pt>
                <c:pt idx="4347">
                  <c:v>1278043200</c:v>
                </c:pt>
                <c:pt idx="4348">
                  <c:v>1278046800</c:v>
                </c:pt>
                <c:pt idx="4349">
                  <c:v>1278050400</c:v>
                </c:pt>
                <c:pt idx="4350">
                  <c:v>1278054000</c:v>
                </c:pt>
                <c:pt idx="4351">
                  <c:v>1278057600</c:v>
                </c:pt>
                <c:pt idx="4352">
                  <c:v>1278061200</c:v>
                </c:pt>
                <c:pt idx="4353">
                  <c:v>1278064800</c:v>
                </c:pt>
                <c:pt idx="4354">
                  <c:v>1278068400</c:v>
                </c:pt>
                <c:pt idx="4355">
                  <c:v>1278072000</c:v>
                </c:pt>
                <c:pt idx="4356">
                  <c:v>1278075600</c:v>
                </c:pt>
                <c:pt idx="4357">
                  <c:v>1278079200</c:v>
                </c:pt>
                <c:pt idx="4358">
                  <c:v>1278082800</c:v>
                </c:pt>
                <c:pt idx="4359">
                  <c:v>1278086400</c:v>
                </c:pt>
                <c:pt idx="4360">
                  <c:v>1278090000</c:v>
                </c:pt>
                <c:pt idx="4361">
                  <c:v>1278093600</c:v>
                </c:pt>
                <c:pt idx="4362">
                  <c:v>1278097200</c:v>
                </c:pt>
                <c:pt idx="4363">
                  <c:v>1278100800</c:v>
                </c:pt>
                <c:pt idx="4364">
                  <c:v>1278104400</c:v>
                </c:pt>
                <c:pt idx="4365">
                  <c:v>1278108000</c:v>
                </c:pt>
                <c:pt idx="4366">
                  <c:v>1278111600</c:v>
                </c:pt>
                <c:pt idx="4367">
                  <c:v>1278115200</c:v>
                </c:pt>
                <c:pt idx="4368">
                  <c:v>1278118800</c:v>
                </c:pt>
                <c:pt idx="4369">
                  <c:v>1278122400</c:v>
                </c:pt>
                <c:pt idx="4370">
                  <c:v>1278126000</c:v>
                </c:pt>
                <c:pt idx="4371">
                  <c:v>1278129600</c:v>
                </c:pt>
                <c:pt idx="4372">
                  <c:v>1278133200</c:v>
                </c:pt>
                <c:pt idx="4373">
                  <c:v>1278136800</c:v>
                </c:pt>
                <c:pt idx="4374">
                  <c:v>1278140400</c:v>
                </c:pt>
                <c:pt idx="4375">
                  <c:v>1278144000</c:v>
                </c:pt>
                <c:pt idx="4376">
                  <c:v>1278147600</c:v>
                </c:pt>
                <c:pt idx="4377">
                  <c:v>1278151200</c:v>
                </c:pt>
                <c:pt idx="4378">
                  <c:v>1278154800</c:v>
                </c:pt>
                <c:pt idx="4379">
                  <c:v>1278158400</c:v>
                </c:pt>
                <c:pt idx="4380">
                  <c:v>1278162000</c:v>
                </c:pt>
                <c:pt idx="4381">
                  <c:v>1278165600</c:v>
                </c:pt>
                <c:pt idx="4382">
                  <c:v>1278169200</c:v>
                </c:pt>
                <c:pt idx="4383">
                  <c:v>1278172800</c:v>
                </c:pt>
                <c:pt idx="4384">
                  <c:v>1278176400</c:v>
                </c:pt>
                <c:pt idx="4385">
                  <c:v>1278180000</c:v>
                </c:pt>
                <c:pt idx="4386">
                  <c:v>1278183600</c:v>
                </c:pt>
                <c:pt idx="4387">
                  <c:v>1278187200</c:v>
                </c:pt>
                <c:pt idx="4388">
                  <c:v>1278190800</c:v>
                </c:pt>
                <c:pt idx="4389">
                  <c:v>1278194400</c:v>
                </c:pt>
                <c:pt idx="4390">
                  <c:v>1278198000</c:v>
                </c:pt>
                <c:pt idx="4391">
                  <c:v>1278201600</c:v>
                </c:pt>
                <c:pt idx="4392">
                  <c:v>1278205200</c:v>
                </c:pt>
                <c:pt idx="4393">
                  <c:v>1278208800</c:v>
                </c:pt>
                <c:pt idx="4394">
                  <c:v>1278212400</c:v>
                </c:pt>
                <c:pt idx="4395">
                  <c:v>1278216000</c:v>
                </c:pt>
                <c:pt idx="4396">
                  <c:v>1278219600</c:v>
                </c:pt>
                <c:pt idx="4397">
                  <c:v>1278223200</c:v>
                </c:pt>
                <c:pt idx="4398">
                  <c:v>1278226800</c:v>
                </c:pt>
                <c:pt idx="4399">
                  <c:v>1278230400</c:v>
                </c:pt>
                <c:pt idx="4400">
                  <c:v>1278234000</c:v>
                </c:pt>
                <c:pt idx="4401">
                  <c:v>1278237600</c:v>
                </c:pt>
                <c:pt idx="4402">
                  <c:v>1278241200</c:v>
                </c:pt>
                <c:pt idx="4403">
                  <c:v>1278244800</c:v>
                </c:pt>
                <c:pt idx="4404">
                  <c:v>1278248400</c:v>
                </c:pt>
                <c:pt idx="4405">
                  <c:v>1278252000</c:v>
                </c:pt>
                <c:pt idx="4406">
                  <c:v>1278255600</c:v>
                </c:pt>
                <c:pt idx="4407">
                  <c:v>1278259200</c:v>
                </c:pt>
                <c:pt idx="4408">
                  <c:v>1278262800</c:v>
                </c:pt>
                <c:pt idx="4409">
                  <c:v>1278266400</c:v>
                </c:pt>
                <c:pt idx="4410">
                  <c:v>1278270000</c:v>
                </c:pt>
                <c:pt idx="4411">
                  <c:v>1278273600</c:v>
                </c:pt>
                <c:pt idx="4412">
                  <c:v>1278277200</c:v>
                </c:pt>
                <c:pt idx="4413">
                  <c:v>1278280800</c:v>
                </c:pt>
                <c:pt idx="4414">
                  <c:v>1278284400</c:v>
                </c:pt>
                <c:pt idx="4415">
                  <c:v>1278288000</c:v>
                </c:pt>
                <c:pt idx="4416">
                  <c:v>1278291600</c:v>
                </c:pt>
                <c:pt idx="4417">
                  <c:v>1278295200</c:v>
                </c:pt>
                <c:pt idx="4418">
                  <c:v>1278298800</c:v>
                </c:pt>
                <c:pt idx="4419">
                  <c:v>1278302400</c:v>
                </c:pt>
                <c:pt idx="4420">
                  <c:v>1278306000</c:v>
                </c:pt>
                <c:pt idx="4421">
                  <c:v>1278309600</c:v>
                </c:pt>
                <c:pt idx="4422">
                  <c:v>1278313200</c:v>
                </c:pt>
                <c:pt idx="4423">
                  <c:v>1278316800</c:v>
                </c:pt>
                <c:pt idx="4424">
                  <c:v>1278320400</c:v>
                </c:pt>
                <c:pt idx="4425">
                  <c:v>1278324000</c:v>
                </c:pt>
                <c:pt idx="4426">
                  <c:v>1278327600</c:v>
                </c:pt>
                <c:pt idx="4427">
                  <c:v>1278331200</c:v>
                </c:pt>
                <c:pt idx="4428">
                  <c:v>1278334800</c:v>
                </c:pt>
                <c:pt idx="4429">
                  <c:v>1278338400</c:v>
                </c:pt>
                <c:pt idx="4430">
                  <c:v>1278342000</c:v>
                </c:pt>
                <c:pt idx="4431">
                  <c:v>1278345600</c:v>
                </c:pt>
                <c:pt idx="4432">
                  <c:v>1278349200</c:v>
                </c:pt>
                <c:pt idx="4433">
                  <c:v>1278352800</c:v>
                </c:pt>
                <c:pt idx="4434">
                  <c:v>1278356400</c:v>
                </c:pt>
                <c:pt idx="4435">
                  <c:v>1278360000</c:v>
                </c:pt>
                <c:pt idx="4436">
                  <c:v>1278363600</c:v>
                </c:pt>
                <c:pt idx="4437">
                  <c:v>1278367200</c:v>
                </c:pt>
                <c:pt idx="4438">
                  <c:v>1278370800</c:v>
                </c:pt>
                <c:pt idx="4439">
                  <c:v>1278374400</c:v>
                </c:pt>
                <c:pt idx="4440">
                  <c:v>1278378000</c:v>
                </c:pt>
                <c:pt idx="4441">
                  <c:v>1278381600</c:v>
                </c:pt>
                <c:pt idx="4442">
                  <c:v>1278385200</c:v>
                </c:pt>
                <c:pt idx="4443">
                  <c:v>1278388800</c:v>
                </c:pt>
                <c:pt idx="4444">
                  <c:v>1278392400</c:v>
                </c:pt>
                <c:pt idx="4445">
                  <c:v>1278396000</c:v>
                </c:pt>
                <c:pt idx="4446">
                  <c:v>1278399600</c:v>
                </c:pt>
                <c:pt idx="4447">
                  <c:v>1278403200</c:v>
                </c:pt>
                <c:pt idx="4448">
                  <c:v>1278406800</c:v>
                </c:pt>
                <c:pt idx="4449">
                  <c:v>1278410400</c:v>
                </c:pt>
                <c:pt idx="4450">
                  <c:v>1278414000</c:v>
                </c:pt>
                <c:pt idx="4451">
                  <c:v>1278417600</c:v>
                </c:pt>
                <c:pt idx="4452">
                  <c:v>1278421200</c:v>
                </c:pt>
                <c:pt idx="4453">
                  <c:v>1278424800</c:v>
                </c:pt>
                <c:pt idx="4454">
                  <c:v>1278428400</c:v>
                </c:pt>
                <c:pt idx="4455">
                  <c:v>1278432000</c:v>
                </c:pt>
                <c:pt idx="4456">
                  <c:v>1278435600</c:v>
                </c:pt>
                <c:pt idx="4457">
                  <c:v>1278439200</c:v>
                </c:pt>
                <c:pt idx="4458">
                  <c:v>1278442800</c:v>
                </c:pt>
                <c:pt idx="4459">
                  <c:v>1278446400</c:v>
                </c:pt>
                <c:pt idx="4460">
                  <c:v>1278450000</c:v>
                </c:pt>
                <c:pt idx="4461">
                  <c:v>1278453600</c:v>
                </c:pt>
                <c:pt idx="4462">
                  <c:v>1278457200</c:v>
                </c:pt>
                <c:pt idx="4463">
                  <c:v>1278460800</c:v>
                </c:pt>
                <c:pt idx="4464">
                  <c:v>1278464400</c:v>
                </c:pt>
                <c:pt idx="4465">
                  <c:v>1278468000</c:v>
                </c:pt>
                <c:pt idx="4466">
                  <c:v>1278471600</c:v>
                </c:pt>
                <c:pt idx="4467">
                  <c:v>1278475200</c:v>
                </c:pt>
                <c:pt idx="4468">
                  <c:v>1278478800</c:v>
                </c:pt>
                <c:pt idx="4469">
                  <c:v>1278482400</c:v>
                </c:pt>
                <c:pt idx="4470">
                  <c:v>1278486000</c:v>
                </c:pt>
                <c:pt idx="4471">
                  <c:v>1278489600</c:v>
                </c:pt>
                <c:pt idx="4472">
                  <c:v>1278493200</c:v>
                </c:pt>
                <c:pt idx="4473">
                  <c:v>1278496800</c:v>
                </c:pt>
                <c:pt idx="4474">
                  <c:v>1278500400</c:v>
                </c:pt>
                <c:pt idx="4475">
                  <c:v>1278504000</c:v>
                </c:pt>
                <c:pt idx="4476">
                  <c:v>1278507600</c:v>
                </c:pt>
                <c:pt idx="4477">
                  <c:v>1278511200</c:v>
                </c:pt>
                <c:pt idx="4478">
                  <c:v>1278514800</c:v>
                </c:pt>
                <c:pt idx="4479">
                  <c:v>1278518400</c:v>
                </c:pt>
                <c:pt idx="4480">
                  <c:v>1278522000</c:v>
                </c:pt>
                <c:pt idx="4481">
                  <c:v>1278525600</c:v>
                </c:pt>
                <c:pt idx="4482">
                  <c:v>1278529200</c:v>
                </c:pt>
                <c:pt idx="4483">
                  <c:v>1278532800</c:v>
                </c:pt>
                <c:pt idx="4484">
                  <c:v>1278536400</c:v>
                </c:pt>
                <c:pt idx="4485">
                  <c:v>1278540000</c:v>
                </c:pt>
                <c:pt idx="4486">
                  <c:v>1278543600</c:v>
                </c:pt>
                <c:pt idx="4487">
                  <c:v>1278547200</c:v>
                </c:pt>
                <c:pt idx="4488">
                  <c:v>1278550800</c:v>
                </c:pt>
                <c:pt idx="4489">
                  <c:v>1278554400</c:v>
                </c:pt>
                <c:pt idx="4490">
                  <c:v>1278558000</c:v>
                </c:pt>
                <c:pt idx="4491">
                  <c:v>1278561600</c:v>
                </c:pt>
                <c:pt idx="4492">
                  <c:v>1278565200</c:v>
                </c:pt>
                <c:pt idx="4493">
                  <c:v>1278568800</c:v>
                </c:pt>
                <c:pt idx="4494">
                  <c:v>1278572400</c:v>
                </c:pt>
                <c:pt idx="4495">
                  <c:v>1278576000</c:v>
                </c:pt>
                <c:pt idx="4496">
                  <c:v>1278579600</c:v>
                </c:pt>
                <c:pt idx="4497">
                  <c:v>1278583200</c:v>
                </c:pt>
                <c:pt idx="4498">
                  <c:v>1278586800</c:v>
                </c:pt>
                <c:pt idx="4499">
                  <c:v>1278590400</c:v>
                </c:pt>
                <c:pt idx="4500">
                  <c:v>1278594000</c:v>
                </c:pt>
                <c:pt idx="4501">
                  <c:v>1278597600</c:v>
                </c:pt>
                <c:pt idx="4502">
                  <c:v>1278601200</c:v>
                </c:pt>
                <c:pt idx="4503">
                  <c:v>1278604800</c:v>
                </c:pt>
                <c:pt idx="4504">
                  <c:v>1278608400</c:v>
                </c:pt>
                <c:pt idx="4505">
                  <c:v>1278612000</c:v>
                </c:pt>
                <c:pt idx="4506">
                  <c:v>1278615600</c:v>
                </c:pt>
                <c:pt idx="4507">
                  <c:v>1278619200</c:v>
                </c:pt>
                <c:pt idx="4508">
                  <c:v>1278622800</c:v>
                </c:pt>
                <c:pt idx="4509">
                  <c:v>1278626400</c:v>
                </c:pt>
                <c:pt idx="4510">
                  <c:v>1278630000</c:v>
                </c:pt>
                <c:pt idx="4511">
                  <c:v>1278633600</c:v>
                </c:pt>
                <c:pt idx="4512">
                  <c:v>1278637200</c:v>
                </c:pt>
                <c:pt idx="4513">
                  <c:v>1278640800</c:v>
                </c:pt>
                <c:pt idx="4514">
                  <c:v>1278644400</c:v>
                </c:pt>
                <c:pt idx="4515">
                  <c:v>1278648000</c:v>
                </c:pt>
                <c:pt idx="4516">
                  <c:v>1278651600</c:v>
                </c:pt>
                <c:pt idx="4517">
                  <c:v>1278655200</c:v>
                </c:pt>
                <c:pt idx="4518">
                  <c:v>1278658800</c:v>
                </c:pt>
                <c:pt idx="4519">
                  <c:v>1278662400</c:v>
                </c:pt>
                <c:pt idx="4520">
                  <c:v>1278666000</c:v>
                </c:pt>
                <c:pt idx="4521">
                  <c:v>1278669600</c:v>
                </c:pt>
                <c:pt idx="4522">
                  <c:v>1278673200</c:v>
                </c:pt>
                <c:pt idx="4523">
                  <c:v>1278676800</c:v>
                </c:pt>
                <c:pt idx="4524">
                  <c:v>1278680400</c:v>
                </c:pt>
                <c:pt idx="4525">
                  <c:v>1278684000</c:v>
                </c:pt>
                <c:pt idx="4526">
                  <c:v>1278687600</c:v>
                </c:pt>
                <c:pt idx="4527">
                  <c:v>1278691200</c:v>
                </c:pt>
                <c:pt idx="4528">
                  <c:v>1278694800</c:v>
                </c:pt>
                <c:pt idx="4529">
                  <c:v>1278698400</c:v>
                </c:pt>
                <c:pt idx="4530">
                  <c:v>1278702000</c:v>
                </c:pt>
                <c:pt idx="4531">
                  <c:v>1278705600</c:v>
                </c:pt>
                <c:pt idx="4532">
                  <c:v>1278709200</c:v>
                </c:pt>
                <c:pt idx="4533">
                  <c:v>1278712800</c:v>
                </c:pt>
                <c:pt idx="4534">
                  <c:v>1278716400</c:v>
                </c:pt>
                <c:pt idx="4535">
                  <c:v>1278720000</c:v>
                </c:pt>
                <c:pt idx="4536">
                  <c:v>1278723600</c:v>
                </c:pt>
                <c:pt idx="4537">
                  <c:v>1278727200</c:v>
                </c:pt>
                <c:pt idx="4538">
                  <c:v>1278730800</c:v>
                </c:pt>
                <c:pt idx="4539">
                  <c:v>1278734400</c:v>
                </c:pt>
                <c:pt idx="4540">
                  <c:v>1278738000</c:v>
                </c:pt>
                <c:pt idx="4541">
                  <c:v>1278741600</c:v>
                </c:pt>
                <c:pt idx="4542">
                  <c:v>1278745200</c:v>
                </c:pt>
                <c:pt idx="4543">
                  <c:v>1278748800</c:v>
                </c:pt>
                <c:pt idx="4544">
                  <c:v>1278752400</c:v>
                </c:pt>
                <c:pt idx="4545">
                  <c:v>1278756000</c:v>
                </c:pt>
                <c:pt idx="4546">
                  <c:v>1278759600</c:v>
                </c:pt>
                <c:pt idx="4547">
                  <c:v>1278763200</c:v>
                </c:pt>
                <c:pt idx="4548">
                  <c:v>1278766800</c:v>
                </c:pt>
                <c:pt idx="4549">
                  <c:v>1278770400</c:v>
                </c:pt>
                <c:pt idx="4550">
                  <c:v>1278774000</c:v>
                </c:pt>
                <c:pt idx="4551">
                  <c:v>1278777600</c:v>
                </c:pt>
                <c:pt idx="4552">
                  <c:v>1278781200</c:v>
                </c:pt>
                <c:pt idx="4553">
                  <c:v>1278784800</c:v>
                </c:pt>
                <c:pt idx="4554">
                  <c:v>1278788400</c:v>
                </c:pt>
                <c:pt idx="4555">
                  <c:v>1278792000</c:v>
                </c:pt>
                <c:pt idx="4556">
                  <c:v>1278795600</c:v>
                </c:pt>
                <c:pt idx="4557">
                  <c:v>1278799200</c:v>
                </c:pt>
                <c:pt idx="4558">
                  <c:v>1278802800</c:v>
                </c:pt>
                <c:pt idx="4559">
                  <c:v>1278806400</c:v>
                </c:pt>
                <c:pt idx="4560">
                  <c:v>1278810000</c:v>
                </c:pt>
                <c:pt idx="4561">
                  <c:v>1278813600</c:v>
                </c:pt>
                <c:pt idx="4562">
                  <c:v>1278817200</c:v>
                </c:pt>
                <c:pt idx="4563">
                  <c:v>1278820800</c:v>
                </c:pt>
                <c:pt idx="4564">
                  <c:v>1278824400</c:v>
                </c:pt>
                <c:pt idx="4565">
                  <c:v>1278828000</c:v>
                </c:pt>
                <c:pt idx="4566">
                  <c:v>1278831600</c:v>
                </c:pt>
                <c:pt idx="4567">
                  <c:v>1278835200</c:v>
                </c:pt>
                <c:pt idx="4568">
                  <c:v>1278838800</c:v>
                </c:pt>
                <c:pt idx="4569">
                  <c:v>1278842400</c:v>
                </c:pt>
                <c:pt idx="4570">
                  <c:v>1278846000</c:v>
                </c:pt>
                <c:pt idx="4571">
                  <c:v>1278849600</c:v>
                </c:pt>
                <c:pt idx="4572">
                  <c:v>1278853200</c:v>
                </c:pt>
                <c:pt idx="4573">
                  <c:v>1278856800</c:v>
                </c:pt>
                <c:pt idx="4574">
                  <c:v>1278860400</c:v>
                </c:pt>
                <c:pt idx="4575">
                  <c:v>1278864000</c:v>
                </c:pt>
                <c:pt idx="4576">
                  <c:v>1278867600</c:v>
                </c:pt>
                <c:pt idx="4577">
                  <c:v>1278871200</c:v>
                </c:pt>
                <c:pt idx="4578">
                  <c:v>1278874800</c:v>
                </c:pt>
                <c:pt idx="4579">
                  <c:v>1278878400</c:v>
                </c:pt>
                <c:pt idx="4580">
                  <c:v>1278882000</c:v>
                </c:pt>
                <c:pt idx="4581">
                  <c:v>1278885600</c:v>
                </c:pt>
                <c:pt idx="4582">
                  <c:v>1278889200</c:v>
                </c:pt>
                <c:pt idx="4583">
                  <c:v>1278892800</c:v>
                </c:pt>
                <c:pt idx="4584">
                  <c:v>1278896400</c:v>
                </c:pt>
                <c:pt idx="4585">
                  <c:v>1278900000</c:v>
                </c:pt>
                <c:pt idx="4586">
                  <c:v>1278903600</c:v>
                </c:pt>
                <c:pt idx="4587">
                  <c:v>1278907200</c:v>
                </c:pt>
                <c:pt idx="4588">
                  <c:v>1278910800</c:v>
                </c:pt>
                <c:pt idx="4589">
                  <c:v>1278914400</c:v>
                </c:pt>
                <c:pt idx="4590">
                  <c:v>1278918000</c:v>
                </c:pt>
                <c:pt idx="4591">
                  <c:v>1278921600</c:v>
                </c:pt>
                <c:pt idx="4592">
                  <c:v>1278925200</c:v>
                </c:pt>
                <c:pt idx="4593">
                  <c:v>1278928800</c:v>
                </c:pt>
                <c:pt idx="4594">
                  <c:v>1278932400</c:v>
                </c:pt>
                <c:pt idx="4595">
                  <c:v>1278936000</c:v>
                </c:pt>
                <c:pt idx="4596">
                  <c:v>1278939600</c:v>
                </c:pt>
                <c:pt idx="4597">
                  <c:v>1278943200</c:v>
                </c:pt>
                <c:pt idx="4598">
                  <c:v>1278946800</c:v>
                </c:pt>
                <c:pt idx="4599">
                  <c:v>1278950400</c:v>
                </c:pt>
                <c:pt idx="4600">
                  <c:v>1278954000</c:v>
                </c:pt>
                <c:pt idx="4601">
                  <c:v>1278957600</c:v>
                </c:pt>
                <c:pt idx="4602">
                  <c:v>1278961200</c:v>
                </c:pt>
                <c:pt idx="4603">
                  <c:v>1278964800</c:v>
                </c:pt>
                <c:pt idx="4604">
                  <c:v>1278968400</c:v>
                </c:pt>
                <c:pt idx="4605">
                  <c:v>1278972000</c:v>
                </c:pt>
                <c:pt idx="4606">
                  <c:v>1278975600</c:v>
                </c:pt>
                <c:pt idx="4607">
                  <c:v>1278979200</c:v>
                </c:pt>
                <c:pt idx="4608">
                  <c:v>1278982800</c:v>
                </c:pt>
                <c:pt idx="4609">
                  <c:v>1278986400</c:v>
                </c:pt>
                <c:pt idx="4610">
                  <c:v>1278990000</c:v>
                </c:pt>
                <c:pt idx="4611">
                  <c:v>1278993600</c:v>
                </c:pt>
                <c:pt idx="4612">
                  <c:v>1278997200</c:v>
                </c:pt>
                <c:pt idx="4613">
                  <c:v>1279000800</c:v>
                </c:pt>
                <c:pt idx="4614">
                  <c:v>1279004400</c:v>
                </c:pt>
                <c:pt idx="4615">
                  <c:v>1279008000</c:v>
                </c:pt>
                <c:pt idx="4616">
                  <c:v>1279011600</c:v>
                </c:pt>
                <c:pt idx="4617">
                  <c:v>1279015200</c:v>
                </c:pt>
                <c:pt idx="4618">
                  <c:v>1279018800</c:v>
                </c:pt>
                <c:pt idx="4619">
                  <c:v>1279022400</c:v>
                </c:pt>
                <c:pt idx="4620">
                  <c:v>1279026000</c:v>
                </c:pt>
                <c:pt idx="4621">
                  <c:v>1279029600</c:v>
                </c:pt>
                <c:pt idx="4622">
                  <c:v>1279033200</c:v>
                </c:pt>
                <c:pt idx="4623">
                  <c:v>1279036800</c:v>
                </c:pt>
                <c:pt idx="4624">
                  <c:v>1279040400</c:v>
                </c:pt>
                <c:pt idx="4625">
                  <c:v>1279044000</c:v>
                </c:pt>
                <c:pt idx="4626">
                  <c:v>1279047600</c:v>
                </c:pt>
                <c:pt idx="4627">
                  <c:v>1279051200</c:v>
                </c:pt>
                <c:pt idx="4628">
                  <c:v>1279054800</c:v>
                </c:pt>
                <c:pt idx="4629">
                  <c:v>1279058400</c:v>
                </c:pt>
                <c:pt idx="4630">
                  <c:v>1279062000</c:v>
                </c:pt>
                <c:pt idx="4631">
                  <c:v>1279065600</c:v>
                </c:pt>
                <c:pt idx="4632">
                  <c:v>1279069200</c:v>
                </c:pt>
                <c:pt idx="4633">
                  <c:v>1279072800</c:v>
                </c:pt>
                <c:pt idx="4634">
                  <c:v>1279076400</c:v>
                </c:pt>
                <c:pt idx="4635">
                  <c:v>1279080000</c:v>
                </c:pt>
                <c:pt idx="4636">
                  <c:v>1279083600</c:v>
                </c:pt>
                <c:pt idx="4637">
                  <c:v>1279087200</c:v>
                </c:pt>
                <c:pt idx="4638">
                  <c:v>1279090800</c:v>
                </c:pt>
                <c:pt idx="4639">
                  <c:v>1279094400</c:v>
                </c:pt>
                <c:pt idx="4640">
                  <c:v>1279098000</c:v>
                </c:pt>
                <c:pt idx="4641">
                  <c:v>1279101600</c:v>
                </c:pt>
                <c:pt idx="4642">
                  <c:v>1279105200</c:v>
                </c:pt>
                <c:pt idx="4643">
                  <c:v>1279108800</c:v>
                </c:pt>
                <c:pt idx="4644">
                  <c:v>1279112400</c:v>
                </c:pt>
                <c:pt idx="4645">
                  <c:v>1279116000</c:v>
                </c:pt>
                <c:pt idx="4646">
                  <c:v>1279119600</c:v>
                </c:pt>
                <c:pt idx="4647">
                  <c:v>1279123200</c:v>
                </c:pt>
                <c:pt idx="4648">
                  <c:v>1279126800</c:v>
                </c:pt>
                <c:pt idx="4649">
                  <c:v>1279130400</c:v>
                </c:pt>
                <c:pt idx="4650">
                  <c:v>1279134000</c:v>
                </c:pt>
                <c:pt idx="4651">
                  <c:v>1279137600</c:v>
                </c:pt>
                <c:pt idx="4652">
                  <c:v>1279141200</c:v>
                </c:pt>
                <c:pt idx="4653">
                  <c:v>1279144800</c:v>
                </c:pt>
                <c:pt idx="4654">
                  <c:v>1279148400</c:v>
                </c:pt>
                <c:pt idx="4655">
                  <c:v>1279152000</c:v>
                </c:pt>
                <c:pt idx="4656">
                  <c:v>1279155600</c:v>
                </c:pt>
                <c:pt idx="4657">
                  <c:v>1279159200</c:v>
                </c:pt>
                <c:pt idx="4658">
                  <c:v>1279162800</c:v>
                </c:pt>
                <c:pt idx="4659">
                  <c:v>1279166400</c:v>
                </c:pt>
                <c:pt idx="4660">
                  <c:v>1279170000</c:v>
                </c:pt>
                <c:pt idx="4661">
                  <c:v>1279173600</c:v>
                </c:pt>
                <c:pt idx="4662">
                  <c:v>1279177200</c:v>
                </c:pt>
                <c:pt idx="4663">
                  <c:v>1279180800</c:v>
                </c:pt>
                <c:pt idx="4664">
                  <c:v>1279184400</c:v>
                </c:pt>
                <c:pt idx="4665">
                  <c:v>1279188000</c:v>
                </c:pt>
                <c:pt idx="4666">
                  <c:v>1279191600</c:v>
                </c:pt>
                <c:pt idx="4667">
                  <c:v>1279195200</c:v>
                </c:pt>
                <c:pt idx="4668">
                  <c:v>1279198800</c:v>
                </c:pt>
                <c:pt idx="4669">
                  <c:v>1279202400</c:v>
                </c:pt>
                <c:pt idx="4670">
                  <c:v>1279206000</c:v>
                </c:pt>
                <c:pt idx="4671">
                  <c:v>1279209600</c:v>
                </c:pt>
                <c:pt idx="4672">
                  <c:v>1279213200</c:v>
                </c:pt>
                <c:pt idx="4673">
                  <c:v>1279216800</c:v>
                </c:pt>
                <c:pt idx="4674">
                  <c:v>1279220400</c:v>
                </c:pt>
                <c:pt idx="4675">
                  <c:v>1279224000</c:v>
                </c:pt>
                <c:pt idx="4676">
                  <c:v>1279227600</c:v>
                </c:pt>
                <c:pt idx="4677">
                  <c:v>1279231200</c:v>
                </c:pt>
                <c:pt idx="4678">
                  <c:v>1279234800</c:v>
                </c:pt>
                <c:pt idx="4679">
                  <c:v>1279238400</c:v>
                </c:pt>
                <c:pt idx="4680">
                  <c:v>1279242000</c:v>
                </c:pt>
                <c:pt idx="4681">
                  <c:v>1279245600</c:v>
                </c:pt>
                <c:pt idx="4682">
                  <c:v>1279249200</c:v>
                </c:pt>
                <c:pt idx="4683">
                  <c:v>1279252800</c:v>
                </c:pt>
                <c:pt idx="4684">
                  <c:v>1279256400</c:v>
                </c:pt>
                <c:pt idx="4685">
                  <c:v>1279260000</c:v>
                </c:pt>
                <c:pt idx="4686">
                  <c:v>1279263600</c:v>
                </c:pt>
                <c:pt idx="4687">
                  <c:v>1279267200</c:v>
                </c:pt>
                <c:pt idx="4688">
                  <c:v>1279270800</c:v>
                </c:pt>
                <c:pt idx="4689">
                  <c:v>1279274400</c:v>
                </c:pt>
                <c:pt idx="4690">
                  <c:v>1279278000</c:v>
                </c:pt>
                <c:pt idx="4691">
                  <c:v>1279281600</c:v>
                </c:pt>
                <c:pt idx="4692">
                  <c:v>1279285200</c:v>
                </c:pt>
                <c:pt idx="4693">
                  <c:v>1279288800</c:v>
                </c:pt>
                <c:pt idx="4694">
                  <c:v>1279292400</c:v>
                </c:pt>
                <c:pt idx="4695">
                  <c:v>1279296000</c:v>
                </c:pt>
                <c:pt idx="4696">
                  <c:v>1279299600</c:v>
                </c:pt>
                <c:pt idx="4697">
                  <c:v>1279303200</c:v>
                </c:pt>
                <c:pt idx="4698">
                  <c:v>1279306800</c:v>
                </c:pt>
                <c:pt idx="4699">
                  <c:v>1279310400</c:v>
                </c:pt>
                <c:pt idx="4700">
                  <c:v>1279314000</c:v>
                </c:pt>
                <c:pt idx="4701">
                  <c:v>1279317600</c:v>
                </c:pt>
                <c:pt idx="4702">
                  <c:v>1279321200</c:v>
                </c:pt>
                <c:pt idx="4703">
                  <c:v>1279324800</c:v>
                </c:pt>
                <c:pt idx="4704">
                  <c:v>1279328400</c:v>
                </c:pt>
                <c:pt idx="4705">
                  <c:v>1279332000</c:v>
                </c:pt>
                <c:pt idx="4706">
                  <c:v>1279335600</c:v>
                </c:pt>
                <c:pt idx="4707">
                  <c:v>1279339200</c:v>
                </c:pt>
                <c:pt idx="4708">
                  <c:v>1279342800</c:v>
                </c:pt>
                <c:pt idx="4709">
                  <c:v>1279346400</c:v>
                </c:pt>
                <c:pt idx="4710">
                  <c:v>1279350000</c:v>
                </c:pt>
                <c:pt idx="4711">
                  <c:v>1279353600</c:v>
                </c:pt>
                <c:pt idx="4712">
                  <c:v>1279357200</c:v>
                </c:pt>
                <c:pt idx="4713">
                  <c:v>1279360800</c:v>
                </c:pt>
                <c:pt idx="4714">
                  <c:v>1279364400</c:v>
                </c:pt>
                <c:pt idx="4715">
                  <c:v>1279368000</c:v>
                </c:pt>
                <c:pt idx="4716">
                  <c:v>1279371600</c:v>
                </c:pt>
                <c:pt idx="4717">
                  <c:v>1279375200</c:v>
                </c:pt>
                <c:pt idx="4718">
                  <c:v>1279378800</c:v>
                </c:pt>
                <c:pt idx="4719">
                  <c:v>1279382400</c:v>
                </c:pt>
                <c:pt idx="4720">
                  <c:v>1279386000</c:v>
                </c:pt>
                <c:pt idx="4721">
                  <c:v>1279389600</c:v>
                </c:pt>
                <c:pt idx="4722">
                  <c:v>1279393200</c:v>
                </c:pt>
                <c:pt idx="4723">
                  <c:v>1279396800</c:v>
                </c:pt>
                <c:pt idx="4724">
                  <c:v>1279400400</c:v>
                </c:pt>
                <c:pt idx="4725">
                  <c:v>1279404000</c:v>
                </c:pt>
                <c:pt idx="4726">
                  <c:v>1279407600</c:v>
                </c:pt>
                <c:pt idx="4727">
                  <c:v>1279411200</c:v>
                </c:pt>
                <c:pt idx="4728">
                  <c:v>1279414800</c:v>
                </c:pt>
                <c:pt idx="4729">
                  <c:v>1279418400</c:v>
                </c:pt>
                <c:pt idx="4730">
                  <c:v>1279422000</c:v>
                </c:pt>
                <c:pt idx="4731">
                  <c:v>1279425600</c:v>
                </c:pt>
                <c:pt idx="4732">
                  <c:v>1279429200</c:v>
                </c:pt>
                <c:pt idx="4733">
                  <c:v>1279432800</c:v>
                </c:pt>
                <c:pt idx="4734">
                  <c:v>1279436400</c:v>
                </c:pt>
                <c:pt idx="4735">
                  <c:v>1279440000</c:v>
                </c:pt>
                <c:pt idx="4736">
                  <c:v>1279443600</c:v>
                </c:pt>
                <c:pt idx="4737">
                  <c:v>1279447200</c:v>
                </c:pt>
                <c:pt idx="4738">
                  <c:v>1279450800</c:v>
                </c:pt>
                <c:pt idx="4739">
                  <c:v>1279454400</c:v>
                </c:pt>
                <c:pt idx="4740">
                  <c:v>1279458000</c:v>
                </c:pt>
                <c:pt idx="4741">
                  <c:v>1279461600</c:v>
                </c:pt>
                <c:pt idx="4742">
                  <c:v>1279465200</c:v>
                </c:pt>
                <c:pt idx="4743">
                  <c:v>1279468800</c:v>
                </c:pt>
                <c:pt idx="4744">
                  <c:v>1279472400</c:v>
                </c:pt>
                <c:pt idx="4745">
                  <c:v>1279476000</c:v>
                </c:pt>
                <c:pt idx="4746">
                  <c:v>1279479600</c:v>
                </c:pt>
                <c:pt idx="4747">
                  <c:v>1279483200</c:v>
                </c:pt>
                <c:pt idx="4748">
                  <c:v>1279486800</c:v>
                </c:pt>
                <c:pt idx="4749">
                  <c:v>1279490400</c:v>
                </c:pt>
                <c:pt idx="4750">
                  <c:v>1279494000</c:v>
                </c:pt>
                <c:pt idx="4751">
                  <c:v>1279497600</c:v>
                </c:pt>
                <c:pt idx="4752">
                  <c:v>1279501200</c:v>
                </c:pt>
                <c:pt idx="4753">
                  <c:v>1279504800</c:v>
                </c:pt>
                <c:pt idx="4754">
                  <c:v>1279508400</c:v>
                </c:pt>
                <c:pt idx="4755">
                  <c:v>1279512000</c:v>
                </c:pt>
                <c:pt idx="4756">
                  <c:v>1279515600</c:v>
                </c:pt>
                <c:pt idx="4757">
                  <c:v>1279519200</c:v>
                </c:pt>
                <c:pt idx="4758">
                  <c:v>1279522800</c:v>
                </c:pt>
                <c:pt idx="4759">
                  <c:v>1279526400</c:v>
                </c:pt>
                <c:pt idx="4760">
                  <c:v>1279530000</c:v>
                </c:pt>
                <c:pt idx="4761">
                  <c:v>1279533600</c:v>
                </c:pt>
                <c:pt idx="4762">
                  <c:v>1279537200</c:v>
                </c:pt>
                <c:pt idx="4763">
                  <c:v>1279540800</c:v>
                </c:pt>
                <c:pt idx="4764">
                  <c:v>1279544400</c:v>
                </c:pt>
                <c:pt idx="4765">
                  <c:v>1279548000</c:v>
                </c:pt>
                <c:pt idx="4766">
                  <c:v>1279551600</c:v>
                </c:pt>
                <c:pt idx="4767">
                  <c:v>1279555200</c:v>
                </c:pt>
                <c:pt idx="4768">
                  <c:v>1279558800</c:v>
                </c:pt>
                <c:pt idx="4769">
                  <c:v>1279562400</c:v>
                </c:pt>
                <c:pt idx="4770">
                  <c:v>1279566000</c:v>
                </c:pt>
                <c:pt idx="4771">
                  <c:v>1279569600</c:v>
                </c:pt>
                <c:pt idx="4772">
                  <c:v>1279573200</c:v>
                </c:pt>
                <c:pt idx="4773">
                  <c:v>1279576800</c:v>
                </c:pt>
                <c:pt idx="4774">
                  <c:v>1279580400</c:v>
                </c:pt>
                <c:pt idx="4775">
                  <c:v>1279584000</c:v>
                </c:pt>
                <c:pt idx="4776">
                  <c:v>1279587600</c:v>
                </c:pt>
                <c:pt idx="4777">
                  <c:v>1279591200</c:v>
                </c:pt>
                <c:pt idx="4778">
                  <c:v>1279594800</c:v>
                </c:pt>
                <c:pt idx="4779">
                  <c:v>1279598400</c:v>
                </c:pt>
                <c:pt idx="4780">
                  <c:v>1279602000</c:v>
                </c:pt>
                <c:pt idx="4781">
                  <c:v>1279605600</c:v>
                </c:pt>
                <c:pt idx="4782">
                  <c:v>1279609200</c:v>
                </c:pt>
                <c:pt idx="4783">
                  <c:v>1279612800</c:v>
                </c:pt>
                <c:pt idx="4784">
                  <c:v>1279616400</c:v>
                </c:pt>
                <c:pt idx="4785">
                  <c:v>1279620000</c:v>
                </c:pt>
                <c:pt idx="4786">
                  <c:v>1279623600</c:v>
                </c:pt>
                <c:pt idx="4787">
                  <c:v>1279627200</c:v>
                </c:pt>
                <c:pt idx="4788">
                  <c:v>1279630800</c:v>
                </c:pt>
                <c:pt idx="4789">
                  <c:v>1279634400</c:v>
                </c:pt>
                <c:pt idx="4790">
                  <c:v>1279638000</c:v>
                </c:pt>
                <c:pt idx="4791">
                  <c:v>1279641600</c:v>
                </c:pt>
                <c:pt idx="4792">
                  <c:v>1279645200</c:v>
                </c:pt>
                <c:pt idx="4793">
                  <c:v>1279648800</c:v>
                </c:pt>
                <c:pt idx="4794">
                  <c:v>1279652400</c:v>
                </c:pt>
                <c:pt idx="4795">
                  <c:v>1279656000</c:v>
                </c:pt>
                <c:pt idx="4796">
                  <c:v>1279659600</c:v>
                </c:pt>
                <c:pt idx="4797">
                  <c:v>1279663200</c:v>
                </c:pt>
                <c:pt idx="4798">
                  <c:v>1279666800</c:v>
                </c:pt>
                <c:pt idx="4799">
                  <c:v>1279670400</c:v>
                </c:pt>
                <c:pt idx="4800">
                  <c:v>1279674000</c:v>
                </c:pt>
                <c:pt idx="4801">
                  <c:v>1279677600</c:v>
                </c:pt>
                <c:pt idx="4802">
                  <c:v>1279681200</c:v>
                </c:pt>
                <c:pt idx="4803">
                  <c:v>1279684800</c:v>
                </c:pt>
                <c:pt idx="4804">
                  <c:v>1279688400</c:v>
                </c:pt>
                <c:pt idx="4805">
                  <c:v>1279692000</c:v>
                </c:pt>
                <c:pt idx="4806">
                  <c:v>1279695600</c:v>
                </c:pt>
                <c:pt idx="4807">
                  <c:v>1279699200</c:v>
                </c:pt>
                <c:pt idx="4808">
                  <c:v>1279702800</c:v>
                </c:pt>
                <c:pt idx="4809">
                  <c:v>1279706400</c:v>
                </c:pt>
                <c:pt idx="4810">
                  <c:v>1279710000</c:v>
                </c:pt>
                <c:pt idx="4811">
                  <c:v>1279713600</c:v>
                </c:pt>
                <c:pt idx="4812">
                  <c:v>1279717200</c:v>
                </c:pt>
                <c:pt idx="4813">
                  <c:v>1279720800</c:v>
                </c:pt>
                <c:pt idx="4814">
                  <c:v>1279724400</c:v>
                </c:pt>
                <c:pt idx="4815">
                  <c:v>1279728000</c:v>
                </c:pt>
                <c:pt idx="4816">
                  <c:v>1279731600</c:v>
                </c:pt>
                <c:pt idx="4817">
                  <c:v>1279735200</c:v>
                </c:pt>
                <c:pt idx="4818">
                  <c:v>1279738800</c:v>
                </c:pt>
                <c:pt idx="4819">
                  <c:v>1279742400</c:v>
                </c:pt>
                <c:pt idx="4820">
                  <c:v>1279746000</c:v>
                </c:pt>
                <c:pt idx="4821">
                  <c:v>1279749600</c:v>
                </c:pt>
                <c:pt idx="4822">
                  <c:v>1279753200</c:v>
                </c:pt>
                <c:pt idx="4823">
                  <c:v>1279756800</c:v>
                </c:pt>
                <c:pt idx="4824">
                  <c:v>1279760400</c:v>
                </c:pt>
                <c:pt idx="4825">
                  <c:v>1279764000</c:v>
                </c:pt>
                <c:pt idx="4826">
                  <c:v>1279767600</c:v>
                </c:pt>
                <c:pt idx="4827">
                  <c:v>1279771200</c:v>
                </c:pt>
                <c:pt idx="4828">
                  <c:v>1279774800</c:v>
                </c:pt>
                <c:pt idx="4829">
                  <c:v>1279778400</c:v>
                </c:pt>
                <c:pt idx="4830">
                  <c:v>1279782000</c:v>
                </c:pt>
                <c:pt idx="4831">
                  <c:v>1279785600</c:v>
                </c:pt>
                <c:pt idx="4832">
                  <c:v>1279789200</c:v>
                </c:pt>
                <c:pt idx="4833">
                  <c:v>1279792800</c:v>
                </c:pt>
                <c:pt idx="4834">
                  <c:v>1279796400</c:v>
                </c:pt>
                <c:pt idx="4835">
                  <c:v>1279800000</c:v>
                </c:pt>
                <c:pt idx="4836">
                  <c:v>1279803600</c:v>
                </c:pt>
                <c:pt idx="4837">
                  <c:v>1279807200</c:v>
                </c:pt>
                <c:pt idx="4838">
                  <c:v>1279810800</c:v>
                </c:pt>
                <c:pt idx="4839">
                  <c:v>1279814400</c:v>
                </c:pt>
                <c:pt idx="4840">
                  <c:v>1279818000</c:v>
                </c:pt>
                <c:pt idx="4841">
                  <c:v>1279821600</c:v>
                </c:pt>
                <c:pt idx="4842">
                  <c:v>1279825200</c:v>
                </c:pt>
                <c:pt idx="4843">
                  <c:v>1279828800</c:v>
                </c:pt>
                <c:pt idx="4844">
                  <c:v>1279832400</c:v>
                </c:pt>
                <c:pt idx="4845">
                  <c:v>1279836000</c:v>
                </c:pt>
                <c:pt idx="4846">
                  <c:v>1279839600</c:v>
                </c:pt>
                <c:pt idx="4847">
                  <c:v>1279843200</c:v>
                </c:pt>
                <c:pt idx="4848">
                  <c:v>1279846800</c:v>
                </c:pt>
                <c:pt idx="4849">
                  <c:v>1279850400</c:v>
                </c:pt>
                <c:pt idx="4850">
                  <c:v>1279854000</c:v>
                </c:pt>
                <c:pt idx="4851">
                  <c:v>1279857600</c:v>
                </c:pt>
                <c:pt idx="4852">
                  <c:v>1279861200</c:v>
                </c:pt>
                <c:pt idx="4853">
                  <c:v>1279864800</c:v>
                </c:pt>
                <c:pt idx="4854">
                  <c:v>1279868400</c:v>
                </c:pt>
                <c:pt idx="4855">
                  <c:v>1279872000</c:v>
                </c:pt>
                <c:pt idx="4856">
                  <c:v>1279875600</c:v>
                </c:pt>
                <c:pt idx="4857">
                  <c:v>1279879200</c:v>
                </c:pt>
                <c:pt idx="4858">
                  <c:v>1279882800</c:v>
                </c:pt>
                <c:pt idx="4859">
                  <c:v>1279886400</c:v>
                </c:pt>
                <c:pt idx="4860">
                  <c:v>1279890000</c:v>
                </c:pt>
                <c:pt idx="4861">
                  <c:v>1279893600</c:v>
                </c:pt>
                <c:pt idx="4862">
                  <c:v>1279897200</c:v>
                </c:pt>
                <c:pt idx="4863">
                  <c:v>1279900800</c:v>
                </c:pt>
                <c:pt idx="4864">
                  <c:v>1279904400</c:v>
                </c:pt>
                <c:pt idx="4865">
                  <c:v>1279908000</c:v>
                </c:pt>
                <c:pt idx="4866">
                  <c:v>1279911600</c:v>
                </c:pt>
                <c:pt idx="4867">
                  <c:v>1279915200</c:v>
                </c:pt>
                <c:pt idx="4868">
                  <c:v>1279918800</c:v>
                </c:pt>
                <c:pt idx="4869">
                  <c:v>1279922400</c:v>
                </c:pt>
                <c:pt idx="4870">
                  <c:v>1279926000</c:v>
                </c:pt>
                <c:pt idx="4871">
                  <c:v>1279929600</c:v>
                </c:pt>
                <c:pt idx="4872">
                  <c:v>1279933200</c:v>
                </c:pt>
                <c:pt idx="4873">
                  <c:v>1279936800</c:v>
                </c:pt>
                <c:pt idx="4874">
                  <c:v>1279940400</c:v>
                </c:pt>
                <c:pt idx="4875">
                  <c:v>1279944000</c:v>
                </c:pt>
                <c:pt idx="4876">
                  <c:v>1279947600</c:v>
                </c:pt>
                <c:pt idx="4877">
                  <c:v>1279951200</c:v>
                </c:pt>
                <c:pt idx="4878">
                  <c:v>1279954800</c:v>
                </c:pt>
                <c:pt idx="4879">
                  <c:v>1279958400</c:v>
                </c:pt>
                <c:pt idx="4880">
                  <c:v>1279962000</c:v>
                </c:pt>
                <c:pt idx="4881">
                  <c:v>1279965600</c:v>
                </c:pt>
                <c:pt idx="4882">
                  <c:v>1279969200</c:v>
                </c:pt>
                <c:pt idx="4883">
                  <c:v>1279972800</c:v>
                </c:pt>
                <c:pt idx="4884">
                  <c:v>1279976400</c:v>
                </c:pt>
                <c:pt idx="4885">
                  <c:v>1279980000</c:v>
                </c:pt>
                <c:pt idx="4886">
                  <c:v>1279983600</c:v>
                </c:pt>
                <c:pt idx="4887">
                  <c:v>1279987200</c:v>
                </c:pt>
                <c:pt idx="4888">
                  <c:v>1279990800</c:v>
                </c:pt>
                <c:pt idx="4889">
                  <c:v>1279994400</c:v>
                </c:pt>
                <c:pt idx="4890">
                  <c:v>1279998000</c:v>
                </c:pt>
                <c:pt idx="4891">
                  <c:v>1280001600</c:v>
                </c:pt>
                <c:pt idx="4892">
                  <c:v>1280005200</c:v>
                </c:pt>
                <c:pt idx="4893">
                  <c:v>1280008800</c:v>
                </c:pt>
                <c:pt idx="4894">
                  <c:v>1280012400</c:v>
                </c:pt>
                <c:pt idx="4895">
                  <c:v>1280016000</c:v>
                </c:pt>
                <c:pt idx="4896">
                  <c:v>1280019600</c:v>
                </c:pt>
                <c:pt idx="4897">
                  <c:v>1280023200</c:v>
                </c:pt>
                <c:pt idx="4898">
                  <c:v>1280026800</c:v>
                </c:pt>
                <c:pt idx="4899">
                  <c:v>1280030400</c:v>
                </c:pt>
                <c:pt idx="4900">
                  <c:v>1280034000</c:v>
                </c:pt>
                <c:pt idx="4901">
                  <c:v>1280037600</c:v>
                </c:pt>
                <c:pt idx="4902">
                  <c:v>1280041200</c:v>
                </c:pt>
                <c:pt idx="4903">
                  <c:v>1280044800</c:v>
                </c:pt>
                <c:pt idx="4904">
                  <c:v>1280048400</c:v>
                </c:pt>
                <c:pt idx="4905">
                  <c:v>1280052000</c:v>
                </c:pt>
                <c:pt idx="4906">
                  <c:v>1280055600</c:v>
                </c:pt>
                <c:pt idx="4907">
                  <c:v>1280059200</c:v>
                </c:pt>
                <c:pt idx="4908">
                  <c:v>1280062800</c:v>
                </c:pt>
                <c:pt idx="4909">
                  <c:v>1280066400</c:v>
                </c:pt>
                <c:pt idx="4910">
                  <c:v>1280070000</c:v>
                </c:pt>
                <c:pt idx="4911">
                  <c:v>1280073600</c:v>
                </c:pt>
                <c:pt idx="4912">
                  <c:v>1280077200</c:v>
                </c:pt>
                <c:pt idx="4913">
                  <c:v>1280080800</c:v>
                </c:pt>
                <c:pt idx="4914">
                  <c:v>1280084400</c:v>
                </c:pt>
                <c:pt idx="4915">
                  <c:v>1280088000</c:v>
                </c:pt>
                <c:pt idx="4916">
                  <c:v>1280091600</c:v>
                </c:pt>
                <c:pt idx="4917">
                  <c:v>1280095200</c:v>
                </c:pt>
                <c:pt idx="4918">
                  <c:v>1280098800</c:v>
                </c:pt>
                <c:pt idx="4919">
                  <c:v>1280102400</c:v>
                </c:pt>
                <c:pt idx="4920">
                  <c:v>1280106000</c:v>
                </c:pt>
                <c:pt idx="4921">
                  <c:v>1280109600</c:v>
                </c:pt>
                <c:pt idx="4922">
                  <c:v>1280113200</c:v>
                </c:pt>
                <c:pt idx="4923">
                  <c:v>1280116800</c:v>
                </c:pt>
                <c:pt idx="4924">
                  <c:v>1280120400</c:v>
                </c:pt>
                <c:pt idx="4925">
                  <c:v>1280124000</c:v>
                </c:pt>
                <c:pt idx="4926">
                  <c:v>1280127600</c:v>
                </c:pt>
                <c:pt idx="4927">
                  <c:v>1280131200</c:v>
                </c:pt>
                <c:pt idx="4928">
                  <c:v>1280134800</c:v>
                </c:pt>
                <c:pt idx="4929">
                  <c:v>1280138400</c:v>
                </c:pt>
                <c:pt idx="4930">
                  <c:v>1280142000</c:v>
                </c:pt>
                <c:pt idx="4931">
                  <c:v>1280145600</c:v>
                </c:pt>
                <c:pt idx="4932">
                  <c:v>1280149200</c:v>
                </c:pt>
                <c:pt idx="4933">
                  <c:v>1280152800</c:v>
                </c:pt>
                <c:pt idx="4934">
                  <c:v>1280156400</c:v>
                </c:pt>
                <c:pt idx="4935">
                  <c:v>1280160000</c:v>
                </c:pt>
                <c:pt idx="4936">
                  <c:v>1280163600</c:v>
                </c:pt>
                <c:pt idx="4937">
                  <c:v>1280167200</c:v>
                </c:pt>
                <c:pt idx="4938">
                  <c:v>1280170800</c:v>
                </c:pt>
                <c:pt idx="4939">
                  <c:v>1280174400</c:v>
                </c:pt>
                <c:pt idx="4940">
                  <c:v>1280178000</c:v>
                </c:pt>
                <c:pt idx="4941">
                  <c:v>1280181600</c:v>
                </c:pt>
                <c:pt idx="4942">
                  <c:v>1280185200</c:v>
                </c:pt>
                <c:pt idx="4943">
                  <c:v>1280188800</c:v>
                </c:pt>
                <c:pt idx="4944">
                  <c:v>1280192400</c:v>
                </c:pt>
                <c:pt idx="4945">
                  <c:v>1280196000</c:v>
                </c:pt>
                <c:pt idx="4946">
                  <c:v>1280199600</c:v>
                </c:pt>
                <c:pt idx="4947">
                  <c:v>1280203200</c:v>
                </c:pt>
                <c:pt idx="4948">
                  <c:v>1280206800</c:v>
                </c:pt>
                <c:pt idx="4949">
                  <c:v>1280210400</c:v>
                </c:pt>
                <c:pt idx="4950">
                  <c:v>1280214000</c:v>
                </c:pt>
                <c:pt idx="4951">
                  <c:v>1280217600</c:v>
                </c:pt>
                <c:pt idx="4952">
                  <c:v>1280221200</c:v>
                </c:pt>
                <c:pt idx="4953">
                  <c:v>1280224800</c:v>
                </c:pt>
                <c:pt idx="4954">
                  <c:v>1280228400</c:v>
                </c:pt>
                <c:pt idx="4955">
                  <c:v>1280232000</c:v>
                </c:pt>
                <c:pt idx="4956">
                  <c:v>1280235600</c:v>
                </c:pt>
                <c:pt idx="4957">
                  <c:v>1280239200</c:v>
                </c:pt>
                <c:pt idx="4958">
                  <c:v>1280242800</c:v>
                </c:pt>
                <c:pt idx="4959">
                  <c:v>1280246400</c:v>
                </c:pt>
                <c:pt idx="4960">
                  <c:v>1280250000</c:v>
                </c:pt>
                <c:pt idx="4961">
                  <c:v>1280253600</c:v>
                </c:pt>
                <c:pt idx="4962">
                  <c:v>1280257200</c:v>
                </c:pt>
                <c:pt idx="4963">
                  <c:v>1280260800</c:v>
                </c:pt>
                <c:pt idx="4964">
                  <c:v>1280264400</c:v>
                </c:pt>
                <c:pt idx="4965">
                  <c:v>1280268000</c:v>
                </c:pt>
                <c:pt idx="4966">
                  <c:v>1280271600</c:v>
                </c:pt>
                <c:pt idx="4967">
                  <c:v>1280275200</c:v>
                </c:pt>
                <c:pt idx="4968">
                  <c:v>1280278800</c:v>
                </c:pt>
                <c:pt idx="4969">
                  <c:v>1280282400</c:v>
                </c:pt>
                <c:pt idx="4970">
                  <c:v>1280286000</c:v>
                </c:pt>
                <c:pt idx="4971">
                  <c:v>1280289600</c:v>
                </c:pt>
                <c:pt idx="4972">
                  <c:v>1280293200</c:v>
                </c:pt>
                <c:pt idx="4973">
                  <c:v>1280296800</c:v>
                </c:pt>
                <c:pt idx="4974">
                  <c:v>1280300400</c:v>
                </c:pt>
                <c:pt idx="4975">
                  <c:v>1280304000</c:v>
                </c:pt>
                <c:pt idx="4976">
                  <c:v>1280307600</c:v>
                </c:pt>
                <c:pt idx="4977">
                  <c:v>1280311200</c:v>
                </c:pt>
                <c:pt idx="4978">
                  <c:v>1280314800</c:v>
                </c:pt>
                <c:pt idx="4979">
                  <c:v>1280318400</c:v>
                </c:pt>
                <c:pt idx="4980">
                  <c:v>1280322000</c:v>
                </c:pt>
                <c:pt idx="4981">
                  <c:v>1280325600</c:v>
                </c:pt>
                <c:pt idx="4982">
                  <c:v>1280329200</c:v>
                </c:pt>
                <c:pt idx="4983">
                  <c:v>1280332800</c:v>
                </c:pt>
                <c:pt idx="4984">
                  <c:v>1280336400</c:v>
                </c:pt>
                <c:pt idx="4985">
                  <c:v>1280340000</c:v>
                </c:pt>
                <c:pt idx="4986">
                  <c:v>1280343600</c:v>
                </c:pt>
                <c:pt idx="4987">
                  <c:v>1280347200</c:v>
                </c:pt>
                <c:pt idx="4988">
                  <c:v>1280350800</c:v>
                </c:pt>
                <c:pt idx="4989">
                  <c:v>1280354400</c:v>
                </c:pt>
                <c:pt idx="4990">
                  <c:v>1280358000</c:v>
                </c:pt>
                <c:pt idx="4991">
                  <c:v>1280361600</c:v>
                </c:pt>
                <c:pt idx="4992">
                  <c:v>1280365200</c:v>
                </c:pt>
                <c:pt idx="4993">
                  <c:v>1280368800</c:v>
                </c:pt>
                <c:pt idx="4994">
                  <c:v>1280372400</c:v>
                </c:pt>
                <c:pt idx="4995">
                  <c:v>1280376000</c:v>
                </c:pt>
                <c:pt idx="4996">
                  <c:v>1280379600</c:v>
                </c:pt>
                <c:pt idx="4997">
                  <c:v>1280383200</c:v>
                </c:pt>
                <c:pt idx="4998">
                  <c:v>1280386800</c:v>
                </c:pt>
                <c:pt idx="4999">
                  <c:v>1280390400</c:v>
                </c:pt>
                <c:pt idx="5000">
                  <c:v>1280394000</c:v>
                </c:pt>
                <c:pt idx="5001">
                  <c:v>1280397600</c:v>
                </c:pt>
                <c:pt idx="5002">
                  <c:v>1280401200</c:v>
                </c:pt>
                <c:pt idx="5003">
                  <c:v>1280404800</c:v>
                </c:pt>
                <c:pt idx="5004">
                  <c:v>1280408400</c:v>
                </c:pt>
                <c:pt idx="5005">
                  <c:v>1280412000</c:v>
                </c:pt>
                <c:pt idx="5006">
                  <c:v>1280415600</c:v>
                </c:pt>
                <c:pt idx="5007">
                  <c:v>1280419200</c:v>
                </c:pt>
                <c:pt idx="5008">
                  <c:v>1280422800</c:v>
                </c:pt>
                <c:pt idx="5009">
                  <c:v>1280426400</c:v>
                </c:pt>
                <c:pt idx="5010">
                  <c:v>1280430000</c:v>
                </c:pt>
                <c:pt idx="5011">
                  <c:v>1280433600</c:v>
                </c:pt>
                <c:pt idx="5012">
                  <c:v>1280437200</c:v>
                </c:pt>
                <c:pt idx="5013">
                  <c:v>1280440800</c:v>
                </c:pt>
                <c:pt idx="5014">
                  <c:v>1280444400</c:v>
                </c:pt>
                <c:pt idx="5015">
                  <c:v>1280448000</c:v>
                </c:pt>
                <c:pt idx="5016">
                  <c:v>1280451600</c:v>
                </c:pt>
                <c:pt idx="5017">
                  <c:v>1280455200</c:v>
                </c:pt>
                <c:pt idx="5018">
                  <c:v>1280458800</c:v>
                </c:pt>
                <c:pt idx="5019">
                  <c:v>1280462400</c:v>
                </c:pt>
                <c:pt idx="5020">
                  <c:v>1280466000</c:v>
                </c:pt>
                <c:pt idx="5021">
                  <c:v>1280469600</c:v>
                </c:pt>
                <c:pt idx="5022">
                  <c:v>1280473200</c:v>
                </c:pt>
                <c:pt idx="5023">
                  <c:v>1280476800</c:v>
                </c:pt>
                <c:pt idx="5024">
                  <c:v>1280480400</c:v>
                </c:pt>
                <c:pt idx="5025">
                  <c:v>1280484000</c:v>
                </c:pt>
                <c:pt idx="5026">
                  <c:v>1280487600</c:v>
                </c:pt>
                <c:pt idx="5027">
                  <c:v>1280491200</c:v>
                </c:pt>
                <c:pt idx="5028">
                  <c:v>1280494800</c:v>
                </c:pt>
                <c:pt idx="5029">
                  <c:v>1280498400</c:v>
                </c:pt>
                <c:pt idx="5030">
                  <c:v>1280502000</c:v>
                </c:pt>
                <c:pt idx="5031">
                  <c:v>1280505600</c:v>
                </c:pt>
                <c:pt idx="5032">
                  <c:v>1280509200</c:v>
                </c:pt>
                <c:pt idx="5033">
                  <c:v>1280512800</c:v>
                </c:pt>
                <c:pt idx="5034">
                  <c:v>1280516400</c:v>
                </c:pt>
                <c:pt idx="5035">
                  <c:v>1280520000</c:v>
                </c:pt>
                <c:pt idx="5036">
                  <c:v>1280523600</c:v>
                </c:pt>
                <c:pt idx="5037">
                  <c:v>1280527200</c:v>
                </c:pt>
                <c:pt idx="5038">
                  <c:v>1280530800</c:v>
                </c:pt>
                <c:pt idx="5039">
                  <c:v>1280534400</c:v>
                </c:pt>
                <c:pt idx="5040">
                  <c:v>1280538000</c:v>
                </c:pt>
                <c:pt idx="5041">
                  <c:v>1280541600</c:v>
                </c:pt>
                <c:pt idx="5042">
                  <c:v>1280545200</c:v>
                </c:pt>
                <c:pt idx="5043">
                  <c:v>1280548800</c:v>
                </c:pt>
                <c:pt idx="5044">
                  <c:v>1280552400</c:v>
                </c:pt>
                <c:pt idx="5045">
                  <c:v>1280556000</c:v>
                </c:pt>
                <c:pt idx="5046">
                  <c:v>1280559600</c:v>
                </c:pt>
                <c:pt idx="5047">
                  <c:v>1280563200</c:v>
                </c:pt>
                <c:pt idx="5048">
                  <c:v>1280566800</c:v>
                </c:pt>
                <c:pt idx="5049">
                  <c:v>1280570400</c:v>
                </c:pt>
                <c:pt idx="5050">
                  <c:v>1280574000</c:v>
                </c:pt>
                <c:pt idx="5051">
                  <c:v>1280577600</c:v>
                </c:pt>
                <c:pt idx="5052">
                  <c:v>1280581200</c:v>
                </c:pt>
                <c:pt idx="5053">
                  <c:v>1280584800</c:v>
                </c:pt>
                <c:pt idx="5054">
                  <c:v>1280588400</c:v>
                </c:pt>
                <c:pt idx="5055">
                  <c:v>1280592000</c:v>
                </c:pt>
                <c:pt idx="5056">
                  <c:v>1280595600</c:v>
                </c:pt>
                <c:pt idx="5057">
                  <c:v>1280599200</c:v>
                </c:pt>
                <c:pt idx="5058">
                  <c:v>1280602800</c:v>
                </c:pt>
                <c:pt idx="5059">
                  <c:v>1280606400</c:v>
                </c:pt>
                <c:pt idx="5060">
                  <c:v>1280610000</c:v>
                </c:pt>
                <c:pt idx="5061">
                  <c:v>1280613600</c:v>
                </c:pt>
                <c:pt idx="5062">
                  <c:v>1280617200</c:v>
                </c:pt>
                <c:pt idx="5063">
                  <c:v>1280620800</c:v>
                </c:pt>
                <c:pt idx="5064">
                  <c:v>1280624400</c:v>
                </c:pt>
                <c:pt idx="5065">
                  <c:v>1280628000</c:v>
                </c:pt>
                <c:pt idx="5066">
                  <c:v>1280631600</c:v>
                </c:pt>
                <c:pt idx="5067">
                  <c:v>1280635200</c:v>
                </c:pt>
                <c:pt idx="5068">
                  <c:v>1280638800</c:v>
                </c:pt>
                <c:pt idx="5069">
                  <c:v>1280642400</c:v>
                </c:pt>
                <c:pt idx="5070">
                  <c:v>1280646000</c:v>
                </c:pt>
                <c:pt idx="5071">
                  <c:v>1280649600</c:v>
                </c:pt>
                <c:pt idx="5072">
                  <c:v>1280653200</c:v>
                </c:pt>
                <c:pt idx="5073">
                  <c:v>1280656800</c:v>
                </c:pt>
                <c:pt idx="5074">
                  <c:v>1280660400</c:v>
                </c:pt>
                <c:pt idx="5075">
                  <c:v>1280664000</c:v>
                </c:pt>
                <c:pt idx="5076">
                  <c:v>1280667600</c:v>
                </c:pt>
                <c:pt idx="5077">
                  <c:v>1280671200</c:v>
                </c:pt>
                <c:pt idx="5078">
                  <c:v>1280674800</c:v>
                </c:pt>
                <c:pt idx="5079">
                  <c:v>1280678400</c:v>
                </c:pt>
                <c:pt idx="5080">
                  <c:v>1280682000</c:v>
                </c:pt>
                <c:pt idx="5081">
                  <c:v>1280685600</c:v>
                </c:pt>
                <c:pt idx="5082">
                  <c:v>1280689200</c:v>
                </c:pt>
                <c:pt idx="5083">
                  <c:v>1280692800</c:v>
                </c:pt>
                <c:pt idx="5084">
                  <c:v>1280696400</c:v>
                </c:pt>
                <c:pt idx="5085">
                  <c:v>1280700000</c:v>
                </c:pt>
                <c:pt idx="5086">
                  <c:v>1280703600</c:v>
                </c:pt>
                <c:pt idx="5087">
                  <c:v>1280707200</c:v>
                </c:pt>
                <c:pt idx="5088">
                  <c:v>1280710800</c:v>
                </c:pt>
                <c:pt idx="5089">
                  <c:v>1280714400</c:v>
                </c:pt>
                <c:pt idx="5090">
                  <c:v>1280718000</c:v>
                </c:pt>
                <c:pt idx="5091">
                  <c:v>1280721600</c:v>
                </c:pt>
                <c:pt idx="5092">
                  <c:v>1280725200</c:v>
                </c:pt>
                <c:pt idx="5093">
                  <c:v>1280728800</c:v>
                </c:pt>
                <c:pt idx="5094">
                  <c:v>1280732400</c:v>
                </c:pt>
                <c:pt idx="5095">
                  <c:v>1280736000</c:v>
                </c:pt>
                <c:pt idx="5096">
                  <c:v>1280739600</c:v>
                </c:pt>
                <c:pt idx="5097">
                  <c:v>1280743200</c:v>
                </c:pt>
                <c:pt idx="5098">
                  <c:v>1280746800</c:v>
                </c:pt>
                <c:pt idx="5099">
                  <c:v>1280750400</c:v>
                </c:pt>
                <c:pt idx="5100">
                  <c:v>1280754000</c:v>
                </c:pt>
                <c:pt idx="5101">
                  <c:v>1280757600</c:v>
                </c:pt>
                <c:pt idx="5102">
                  <c:v>1280761200</c:v>
                </c:pt>
                <c:pt idx="5103">
                  <c:v>1280764800</c:v>
                </c:pt>
                <c:pt idx="5104">
                  <c:v>1280768400</c:v>
                </c:pt>
                <c:pt idx="5105">
                  <c:v>1280772000</c:v>
                </c:pt>
                <c:pt idx="5106">
                  <c:v>1280775600</c:v>
                </c:pt>
                <c:pt idx="5107">
                  <c:v>1280779200</c:v>
                </c:pt>
                <c:pt idx="5108">
                  <c:v>1280782800</c:v>
                </c:pt>
                <c:pt idx="5109">
                  <c:v>1280786400</c:v>
                </c:pt>
                <c:pt idx="5110">
                  <c:v>1280790000</c:v>
                </c:pt>
                <c:pt idx="5111">
                  <c:v>1280793600</c:v>
                </c:pt>
                <c:pt idx="5112">
                  <c:v>1280797200</c:v>
                </c:pt>
                <c:pt idx="5113">
                  <c:v>1280800800</c:v>
                </c:pt>
                <c:pt idx="5114">
                  <c:v>1280804400</c:v>
                </c:pt>
                <c:pt idx="5115">
                  <c:v>1280808000</c:v>
                </c:pt>
                <c:pt idx="5116">
                  <c:v>1280811600</c:v>
                </c:pt>
                <c:pt idx="5117">
                  <c:v>1280815200</c:v>
                </c:pt>
                <c:pt idx="5118">
                  <c:v>1280818800</c:v>
                </c:pt>
                <c:pt idx="5119">
                  <c:v>1280822400</c:v>
                </c:pt>
                <c:pt idx="5120">
                  <c:v>1280826000</c:v>
                </c:pt>
                <c:pt idx="5121">
                  <c:v>1280829600</c:v>
                </c:pt>
                <c:pt idx="5122">
                  <c:v>1280833200</c:v>
                </c:pt>
                <c:pt idx="5123">
                  <c:v>1280836800</c:v>
                </c:pt>
                <c:pt idx="5124">
                  <c:v>1280840400</c:v>
                </c:pt>
                <c:pt idx="5125">
                  <c:v>1280844000</c:v>
                </c:pt>
                <c:pt idx="5126">
                  <c:v>1280847600</c:v>
                </c:pt>
                <c:pt idx="5127">
                  <c:v>1280851200</c:v>
                </c:pt>
                <c:pt idx="5128">
                  <c:v>1280854800</c:v>
                </c:pt>
                <c:pt idx="5129">
                  <c:v>1280858400</c:v>
                </c:pt>
                <c:pt idx="5130">
                  <c:v>1280862000</c:v>
                </c:pt>
                <c:pt idx="5131">
                  <c:v>1280865600</c:v>
                </c:pt>
                <c:pt idx="5132">
                  <c:v>1280869200</c:v>
                </c:pt>
                <c:pt idx="5133">
                  <c:v>1280872800</c:v>
                </c:pt>
                <c:pt idx="5134">
                  <c:v>1280876400</c:v>
                </c:pt>
                <c:pt idx="5135">
                  <c:v>1280880000</c:v>
                </c:pt>
                <c:pt idx="5136">
                  <c:v>1280883600</c:v>
                </c:pt>
                <c:pt idx="5137">
                  <c:v>1280887200</c:v>
                </c:pt>
                <c:pt idx="5138">
                  <c:v>1280890800</c:v>
                </c:pt>
                <c:pt idx="5139">
                  <c:v>1280894400</c:v>
                </c:pt>
                <c:pt idx="5140">
                  <c:v>1280898000</c:v>
                </c:pt>
                <c:pt idx="5141">
                  <c:v>1280901600</c:v>
                </c:pt>
                <c:pt idx="5142">
                  <c:v>1280905200</c:v>
                </c:pt>
                <c:pt idx="5143">
                  <c:v>1280908800</c:v>
                </c:pt>
                <c:pt idx="5144">
                  <c:v>1280912400</c:v>
                </c:pt>
                <c:pt idx="5145">
                  <c:v>1280916000</c:v>
                </c:pt>
                <c:pt idx="5146">
                  <c:v>1280919600</c:v>
                </c:pt>
                <c:pt idx="5147">
                  <c:v>1280923200</c:v>
                </c:pt>
                <c:pt idx="5148">
                  <c:v>1280926800</c:v>
                </c:pt>
                <c:pt idx="5149">
                  <c:v>1280930400</c:v>
                </c:pt>
                <c:pt idx="5150">
                  <c:v>1280934000</c:v>
                </c:pt>
                <c:pt idx="5151">
                  <c:v>1280937600</c:v>
                </c:pt>
                <c:pt idx="5152">
                  <c:v>1280941200</c:v>
                </c:pt>
                <c:pt idx="5153">
                  <c:v>1280944800</c:v>
                </c:pt>
                <c:pt idx="5154">
                  <c:v>1280948400</c:v>
                </c:pt>
                <c:pt idx="5155">
                  <c:v>1280952000</c:v>
                </c:pt>
                <c:pt idx="5156">
                  <c:v>1280955600</c:v>
                </c:pt>
                <c:pt idx="5157">
                  <c:v>1280959200</c:v>
                </c:pt>
                <c:pt idx="5158">
                  <c:v>1280962800</c:v>
                </c:pt>
                <c:pt idx="5159">
                  <c:v>1280966400</c:v>
                </c:pt>
                <c:pt idx="5160">
                  <c:v>1280970000</c:v>
                </c:pt>
                <c:pt idx="5161">
                  <c:v>1280973600</c:v>
                </c:pt>
                <c:pt idx="5162">
                  <c:v>1280977200</c:v>
                </c:pt>
                <c:pt idx="5163">
                  <c:v>1280980800</c:v>
                </c:pt>
                <c:pt idx="5164">
                  <c:v>1280984400</c:v>
                </c:pt>
                <c:pt idx="5165">
                  <c:v>1280988000</c:v>
                </c:pt>
                <c:pt idx="5166">
                  <c:v>1280991600</c:v>
                </c:pt>
                <c:pt idx="5167">
                  <c:v>1280995200</c:v>
                </c:pt>
                <c:pt idx="5168">
                  <c:v>1280998800</c:v>
                </c:pt>
                <c:pt idx="5169">
                  <c:v>1281002400</c:v>
                </c:pt>
                <c:pt idx="5170">
                  <c:v>1281006000</c:v>
                </c:pt>
                <c:pt idx="5171">
                  <c:v>1281009600</c:v>
                </c:pt>
                <c:pt idx="5172">
                  <c:v>1281013200</c:v>
                </c:pt>
                <c:pt idx="5173">
                  <c:v>1281016800</c:v>
                </c:pt>
                <c:pt idx="5174">
                  <c:v>1281020400</c:v>
                </c:pt>
                <c:pt idx="5175">
                  <c:v>1281024000</c:v>
                </c:pt>
                <c:pt idx="5176">
                  <c:v>1281027600</c:v>
                </c:pt>
                <c:pt idx="5177">
                  <c:v>1281031200</c:v>
                </c:pt>
                <c:pt idx="5178">
                  <c:v>1281034800</c:v>
                </c:pt>
                <c:pt idx="5179">
                  <c:v>1281038400</c:v>
                </c:pt>
                <c:pt idx="5180">
                  <c:v>1281042000</c:v>
                </c:pt>
                <c:pt idx="5181">
                  <c:v>1281045600</c:v>
                </c:pt>
                <c:pt idx="5182">
                  <c:v>1281049200</c:v>
                </c:pt>
                <c:pt idx="5183">
                  <c:v>1281052800</c:v>
                </c:pt>
                <c:pt idx="5184">
                  <c:v>1281056400</c:v>
                </c:pt>
                <c:pt idx="5185">
                  <c:v>1281060000</c:v>
                </c:pt>
                <c:pt idx="5186">
                  <c:v>1281063600</c:v>
                </c:pt>
                <c:pt idx="5187">
                  <c:v>1281067200</c:v>
                </c:pt>
                <c:pt idx="5188">
                  <c:v>1281070800</c:v>
                </c:pt>
                <c:pt idx="5189">
                  <c:v>1281074400</c:v>
                </c:pt>
                <c:pt idx="5190">
                  <c:v>1281078000</c:v>
                </c:pt>
                <c:pt idx="5191">
                  <c:v>1281081600</c:v>
                </c:pt>
                <c:pt idx="5192">
                  <c:v>1281085200</c:v>
                </c:pt>
                <c:pt idx="5193">
                  <c:v>1281088800</c:v>
                </c:pt>
                <c:pt idx="5194">
                  <c:v>1281092400</c:v>
                </c:pt>
                <c:pt idx="5195">
                  <c:v>1281096000</c:v>
                </c:pt>
                <c:pt idx="5196">
                  <c:v>1281099600</c:v>
                </c:pt>
                <c:pt idx="5197">
                  <c:v>1281103200</c:v>
                </c:pt>
                <c:pt idx="5198">
                  <c:v>1281106800</c:v>
                </c:pt>
                <c:pt idx="5199">
                  <c:v>1281110400</c:v>
                </c:pt>
                <c:pt idx="5200">
                  <c:v>1281114000</c:v>
                </c:pt>
                <c:pt idx="5201">
                  <c:v>1281117600</c:v>
                </c:pt>
                <c:pt idx="5202">
                  <c:v>1281121200</c:v>
                </c:pt>
                <c:pt idx="5203">
                  <c:v>1281124800</c:v>
                </c:pt>
                <c:pt idx="5204">
                  <c:v>1281128400</c:v>
                </c:pt>
                <c:pt idx="5205">
                  <c:v>1281132000</c:v>
                </c:pt>
                <c:pt idx="5206">
                  <c:v>1281135600</c:v>
                </c:pt>
                <c:pt idx="5207">
                  <c:v>1281139200</c:v>
                </c:pt>
                <c:pt idx="5208">
                  <c:v>1281142800</c:v>
                </c:pt>
                <c:pt idx="5209">
                  <c:v>1281146400</c:v>
                </c:pt>
                <c:pt idx="5210">
                  <c:v>1281150000</c:v>
                </c:pt>
                <c:pt idx="5211">
                  <c:v>1281153600</c:v>
                </c:pt>
                <c:pt idx="5212">
                  <c:v>1281157200</c:v>
                </c:pt>
                <c:pt idx="5213">
                  <c:v>1281160800</c:v>
                </c:pt>
                <c:pt idx="5214">
                  <c:v>1281164400</c:v>
                </c:pt>
                <c:pt idx="5215">
                  <c:v>1281168000</c:v>
                </c:pt>
                <c:pt idx="5216">
                  <c:v>1281171600</c:v>
                </c:pt>
                <c:pt idx="5217">
                  <c:v>1281175200</c:v>
                </c:pt>
                <c:pt idx="5218">
                  <c:v>1281178800</c:v>
                </c:pt>
                <c:pt idx="5219">
                  <c:v>1281182400</c:v>
                </c:pt>
                <c:pt idx="5220">
                  <c:v>1281186000</c:v>
                </c:pt>
                <c:pt idx="5221">
                  <c:v>1281189600</c:v>
                </c:pt>
                <c:pt idx="5222">
                  <c:v>1281193200</c:v>
                </c:pt>
                <c:pt idx="5223">
                  <c:v>1281196800</c:v>
                </c:pt>
                <c:pt idx="5224">
                  <c:v>1281200400</c:v>
                </c:pt>
                <c:pt idx="5225">
                  <c:v>1281204000</c:v>
                </c:pt>
                <c:pt idx="5226">
                  <c:v>1281207600</c:v>
                </c:pt>
                <c:pt idx="5227">
                  <c:v>1281211200</c:v>
                </c:pt>
                <c:pt idx="5228">
                  <c:v>1281214800</c:v>
                </c:pt>
                <c:pt idx="5229">
                  <c:v>1281218400</c:v>
                </c:pt>
                <c:pt idx="5230">
                  <c:v>1281222000</c:v>
                </c:pt>
                <c:pt idx="5231">
                  <c:v>1281225600</c:v>
                </c:pt>
                <c:pt idx="5232">
                  <c:v>1281229200</c:v>
                </c:pt>
                <c:pt idx="5233">
                  <c:v>1281232800</c:v>
                </c:pt>
                <c:pt idx="5234">
                  <c:v>1281236400</c:v>
                </c:pt>
                <c:pt idx="5235">
                  <c:v>1281240000</c:v>
                </c:pt>
                <c:pt idx="5236">
                  <c:v>1281243600</c:v>
                </c:pt>
                <c:pt idx="5237">
                  <c:v>1281247200</c:v>
                </c:pt>
                <c:pt idx="5238">
                  <c:v>1281250800</c:v>
                </c:pt>
                <c:pt idx="5239">
                  <c:v>1281254400</c:v>
                </c:pt>
                <c:pt idx="5240">
                  <c:v>1281258000</c:v>
                </c:pt>
                <c:pt idx="5241">
                  <c:v>1281261600</c:v>
                </c:pt>
                <c:pt idx="5242">
                  <c:v>1281265200</c:v>
                </c:pt>
                <c:pt idx="5243">
                  <c:v>1281268800</c:v>
                </c:pt>
                <c:pt idx="5244">
                  <c:v>1281272400</c:v>
                </c:pt>
                <c:pt idx="5245">
                  <c:v>1281276000</c:v>
                </c:pt>
                <c:pt idx="5246">
                  <c:v>1281279600</c:v>
                </c:pt>
                <c:pt idx="5247">
                  <c:v>1281283200</c:v>
                </c:pt>
                <c:pt idx="5248">
                  <c:v>1281286800</c:v>
                </c:pt>
                <c:pt idx="5249">
                  <c:v>1281290400</c:v>
                </c:pt>
                <c:pt idx="5250">
                  <c:v>1281294000</c:v>
                </c:pt>
                <c:pt idx="5251">
                  <c:v>1281297600</c:v>
                </c:pt>
                <c:pt idx="5252">
                  <c:v>1281301200</c:v>
                </c:pt>
                <c:pt idx="5253">
                  <c:v>1281304800</c:v>
                </c:pt>
                <c:pt idx="5254">
                  <c:v>1281308400</c:v>
                </c:pt>
                <c:pt idx="5255">
                  <c:v>1281312000</c:v>
                </c:pt>
                <c:pt idx="5256">
                  <c:v>1281315600</c:v>
                </c:pt>
                <c:pt idx="5257">
                  <c:v>1281319200</c:v>
                </c:pt>
                <c:pt idx="5258">
                  <c:v>1281322800</c:v>
                </c:pt>
                <c:pt idx="5259">
                  <c:v>1281326400</c:v>
                </c:pt>
                <c:pt idx="5260">
                  <c:v>1281330000</c:v>
                </c:pt>
                <c:pt idx="5261">
                  <c:v>1281333600</c:v>
                </c:pt>
                <c:pt idx="5262">
                  <c:v>1281337200</c:v>
                </c:pt>
                <c:pt idx="5263">
                  <c:v>1281340800</c:v>
                </c:pt>
                <c:pt idx="5264">
                  <c:v>1281344400</c:v>
                </c:pt>
                <c:pt idx="5265">
                  <c:v>1281348000</c:v>
                </c:pt>
                <c:pt idx="5266">
                  <c:v>1281351600</c:v>
                </c:pt>
                <c:pt idx="5267">
                  <c:v>1281355200</c:v>
                </c:pt>
                <c:pt idx="5268">
                  <c:v>1281358800</c:v>
                </c:pt>
                <c:pt idx="5269">
                  <c:v>1281362400</c:v>
                </c:pt>
                <c:pt idx="5270">
                  <c:v>1281366000</c:v>
                </c:pt>
                <c:pt idx="5271">
                  <c:v>1281369600</c:v>
                </c:pt>
                <c:pt idx="5272">
                  <c:v>1281373200</c:v>
                </c:pt>
                <c:pt idx="5273">
                  <c:v>1281376800</c:v>
                </c:pt>
                <c:pt idx="5274">
                  <c:v>1281380400</c:v>
                </c:pt>
                <c:pt idx="5275">
                  <c:v>1281384000</c:v>
                </c:pt>
                <c:pt idx="5276">
                  <c:v>1281387600</c:v>
                </c:pt>
                <c:pt idx="5277">
                  <c:v>1281391200</c:v>
                </c:pt>
                <c:pt idx="5278">
                  <c:v>1281394800</c:v>
                </c:pt>
                <c:pt idx="5279">
                  <c:v>1281398400</c:v>
                </c:pt>
                <c:pt idx="5280">
                  <c:v>1281402000</c:v>
                </c:pt>
                <c:pt idx="5281">
                  <c:v>1281405600</c:v>
                </c:pt>
                <c:pt idx="5282">
                  <c:v>1281409200</c:v>
                </c:pt>
                <c:pt idx="5283">
                  <c:v>1281412800</c:v>
                </c:pt>
                <c:pt idx="5284">
                  <c:v>1281416400</c:v>
                </c:pt>
                <c:pt idx="5285">
                  <c:v>1281420000</c:v>
                </c:pt>
                <c:pt idx="5286">
                  <c:v>1281423600</c:v>
                </c:pt>
                <c:pt idx="5287">
                  <c:v>1281427200</c:v>
                </c:pt>
                <c:pt idx="5288">
                  <c:v>1281430800</c:v>
                </c:pt>
                <c:pt idx="5289">
                  <c:v>1281434400</c:v>
                </c:pt>
                <c:pt idx="5290">
                  <c:v>1281438000</c:v>
                </c:pt>
                <c:pt idx="5291">
                  <c:v>1281441600</c:v>
                </c:pt>
                <c:pt idx="5292">
                  <c:v>1281445200</c:v>
                </c:pt>
                <c:pt idx="5293">
                  <c:v>1281448800</c:v>
                </c:pt>
                <c:pt idx="5294">
                  <c:v>1281452400</c:v>
                </c:pt>
                <c:pt idx="5295">
                  <c:v>1281456000</c:v>
                </c:pt>
                <c:pt idx="5296">
                  <c:v>1281459600</c:v>
                </c:pt>
                <c:pt idx="5297">
                  <c:v>1281463200</c:v>
                </c:pt>
                <c:pt idx="5298">
                  <c:v>1281466800</c:v>
                </c:pt>
                <c:pt idx="5299">
                  <c:v>1281470400</c:v>
                </c:pt>
                <c:pt idx="5300">
                  <c:v>1281474000</c:v>
                </c:pt>
                <c:pt idx="5301">
                  <c:v>1281477600</c:v>
                </c:pt>
                <c:pt idx="5302">
                  <c:v>1281481200</c:v>
                </c:pt>
                <c:pt idx="5303">
                  <c:v>1281484800</c:v>
                </c:pt>
                <c:pt idx="5304">
                  <c:v>1281488400</c:v>
                </c:pt>
                <c:pt idx="5305">
                  <c:v>1281492000</c:v>
                </c:pt>
                <c:pt idx="5306">
                  <c:v>1281495600</c:v>
                </c:pt>
                <c:pt idx="5307">
                  <c:v>1281499200</c:v>
                </c:pt>
                <c:pt idx="5308">
                  <c:v>1281502800</c:v>
                </c:pt>
                <c:pt idx="5309">
                  <c:v>1281506400</c:v>
                </c:pt>
                <c:pt idx="5310">
                  <c:v>1281510000</c:v>
                </c:pt>
                <c:pt idx="5311">
                  <c:v>1281513600</c:v>
                </c:pt>
                <c:pt idx="5312">
                  <c:v>1281517200</c:v>
                </c:pt>
                <c:pt idx="5313">
                  <c:v>1281520800</c:v>
                </c:pt>
                <c:pt idx="5314">
                  <c:v>1281524400</c:v>
                </c:pt>
                <c:pt idx="5315">
                  <c:v>1281528000</c:v>
                </c:pt>
                <c:pt idx="5316">
                  <c:v>1281531600</c:v>
                </c:pt>
                <c:pt idx="5317">
                  <c:v>1281535200</c:v>
                </c:pt>
                <c:pt idx="5318">
                  <c:v>1281538800</c:v>
                </c:pt>
                <c:pt idx="5319">
                  <c:v>1281542400</c:v>
                </c:pt>
                <c:pt idx="5320">
                  <c:v>1281546000</c:v>
                </c:pt>
                <c:pt idx="5321">
                  <c:v>1281549600</c:v>
                </c:pt>
                <c:pt idx="5322">
                  <c:v>1281553200</c:v>
                </c:pt>
                <c:pt idx="5323">
                  <c:v>1281556800</c:v>
                </c:pt>
                <c:pt idx="5324">
                  <c:v>1281560400</c:v>
                </c:pt>
                <c:pt idx="5325">
                  <c:v>1281564000</c:v>
                </c:pt>
                <c:pt idx="5326">
                  <c:v>1281567600</c:v>
                </c:pt>
                <c:pt idx="5327">
                  <c:v>1281571200</c:v>
                </c:pt>
                <c:pt idx="5328">
                  <c:v>1281574800</c:v>
                </c:pt>
                <c:pt idx="5329">
                  <c:v>1281578400</c:v>
                </c:pt>
                <c:pt idx="5330">
                  <c:v>1281582000</c:v>
                </c:pt>
                <c:pt idx="5331">
                  <c:v>1281585600</c:v>
                </c:pt>
                <c:pt idx="5332">
                  <c:v>1281589200</c:v>
                </c:pt>
                <c:pt idx="5333">
                  <c:v>1281592800</c:v>
                </c:pt>
                <c:pt idx="5334">
                  <c:v>1281596400</c:v>
                </c:pt>
                <c:pt idx="5335">
                  <c:v>1281600000</c:v>
                </c:pt>
                <c:pt idx="5336">
                  <c:v>1281603600</c:v>
                </c:pt>
                <c:pt idx="5337">
                  <c:v>1281607200</c:v>
                </c:pt>
                <c:pt idx="5338">
                  <c:v>1281610800</c:v>
                </c:pt>
                <c:pt idx="5339">
                  <c:v>1281614400</c:v>
                </c:pt>
                <c:pt idx="5340">
                  <c:v>1281618000</c:v>
                </c:pt>
                <c:pt idx="5341">
                  <c:v>1281621600</c:v>
                </c:pt>
                <c:pt idx="5342">
                  <c:v>1281625200</c:v>
                </c:pt>
                <c:pt idx="5343">
                  <c:v>1281628800</c:v>
                </c:pt>
                <c:pt idx="5344">
                  <c:v>1281632400</c:v>
                </c:pt>
                <c:pt idx="5345">
                  <c:v>1281636000</c:v>
                </c:pt>
                <c:pt idx="5346">
                  <c:v>1281639600</c:v>
                </c:pt>
                <c:pt idx="5347">
                  <c:v>1281643200</c:v>
                </c:pt>
                <c:pt idx="5348">
                  <c:v>1281646800</c:v>
                </c:pt>
                <c:pt idx="5349">
                  <c:v>1281650400</c:v>
                </c:pt>
                <c:pt idx="5350">
                  <c:v>1281654000</c:v>
                </c:pt>
                <c:pt idx="5351">
                  <c:v>1281657600</c:v>
                </c:pt>
                <c:pt idx="5352">
                  <c:v>1281661200</c:v>
                </c:pt>
                <c:pt idx="5353">
                  <c:v>1281664800</c:v>
                </c:pt>
                <c:pt idx="5354">
                  <c:v>1281668400</c:v>
                </c:pt>
                <c:pt idx="5355">
                  <c:v>1281672000</c:v>
                </c:pt>
                <c:pt idx="5356">
                  <c:v>1281675600</c:v>
                </c:pt>
                <c:pt idx="5357">
                  <c:v>1281679200</c:v>
                </c:pt>
                <c:pt idx="5358">
                  <c:v>1281682800</c:v>
                </c:pt>
                <c:pt idx="5359">
                  <c:v>1281686400</c:v>
                </c:pt>
                <c:pt idx="5360">
                  <c:v>1281690000</c:v>
                </c:pt>
                <c:pt idx="5361">
                  <c:v>1281693600</c:v>
                </c:pt>
                <c:pt idx="5362">
                  <c:v>1281697200</c:v>
                </c:pt>
                <c:pt idx="5363">
                  <c:v>1281700800</c:v>
                </c:pt>
                <c:pt idx="5364">
                  <c:v>1281704400</c:v>
                </c:pt>
                <c:pt idx="5365">
                  <c:v>1281708000</c:v>
                </c:pt>
                <c:pt idx="5366">
                  <c:v>1281711600</c:v>
                </c:pt>
                <c:pt idx="5367">
                  <c:v>1281715200</c:v>
                </c:pt>
                <c:pt idx="5368">
                  <c:v>1281718800</c:v>
                </c:pt>
                <c:pt idx="5369">
                  <c:v>1281722400</c:v>
                </c:pt>
                <c:pt idx="5370">
                  <c:v>1281726000</c:v>
                </c:pt>
                <c:pt idx="5371">
                  <c:v>1281729600</c:v>
                </c:pt>
                <c:pt idx="5372">
                  <c:v>1281733200</c:v>
                </c:pt>
                <c:pt idx="5373">
                  <c:v>1281736800</c:v>
                </c:pt>
                <c:pt idx="5374">
                  <c:v>1281740400</c:v>
                </c:pt>
                <c:pt idx="5375">
                  <c:v>1281744000</c:v>
                </c:pt>
                <c:pt idx="5376">
                  <c:v>1281747600</c:v>
                </c:pt>
                <c:pt idx="5377">
                  <c:v>1281751200</c:v>
                </c:pt>
                <c:pt idx="5378">
                  <c:v>1281754800</c:v>
                </c:pt>
                <c:pt idx="5379">
                  <c:v>1281758400</c:v>
                </c:pt>
                <c:pt idx="5380">
                  <c:v>1281762000</c:v>
                </c:pt>
                <c:pt idx="5381">
                  <c:v>1281765600</c:v>
                </c:pt>
                <c:pt idx="5382">
                  <c:v>1281769200</c:v>
                </c:pt>
                <c:pt idx="5383">
                  <c:v>1281772800</c:v>
                </c:pt>
                <c:pt idx="5384">
                  <c:v>1281776400</c:v>
                </c:pt>
                <c:pt idx="5385">
                  <c:v>1281780000</c:v>
                </c:pt>
                <c:pt idx="5386">
                  <c:v>1281783600</c:v>
                </c:pt>
                <c:pt idx="5387">
                  <c:v>1281787200</c:v>
                </c:pt>
                <c:pt idx="5388">
                  <c:v>1281790800</c:v>
                </c:pt>
                <c:pt idx="5389">
                  <c:v>1281794400</c:v>
                </c:pt>
                <c:pt idx="5390">
                  <c:v>1281798000</c:v>
                </c:pt>
                <c:pt idx="5391">
                  <c:v>1281801600</c:v>
                </c:pt>
                <c:pt idx="5392">
                  <c:v>1281805200</c:v>
                </c:pt>
                <c:pt idx="5393">
                  <c:v>1281808800</c:v>
                </c:pt>
                <c:pt idx="5394">
                  <c:v>1281812400</c:v>
                </c:pt>
                <c:pt idx="5395">
                  <c:v>1281816000</c:v>
                </c:pt>
                <c:pt idx="5396">
                  <c:v>1281819600</c:v>
                </c:pt>
                <c:pt idx="5397">
                  <c:v>1281823200</c:v>
                </c:pt>
                <c:pt idx="5398">
                  <c:v>1281826800</c:v>
                </c:pt>
                <c:pt idx="5399">
                  <c:v>1281830400</c:v>
                </c:pt>
                <c:pt idx="5400">
                  <c:v>1281834000</c:v>
                </c:pt>
                <c:pt idx="5401">
                  <c:v>1281837600</c:v>
                </c:pt>
                <c:pt idx="5402">
                  <c:v>1281841200</c:v>
                </c:pt>
                <c:pt idx="5403">
                  <c:v>1281844800</c:v>
                </c:pt>
                <c:pt idx="5404">
                  <c:v>1281848400</c:v>
                </c:pt>
                <c:pt idx="5405">
                  <c:v>1281852000</c:v>
                </c:pt>
                <c:pt idx="5406">
                  <c:v>1281855600</c:v>
                </c:pt>
                <c:pt idx="5407">
                  <c:v>1281859200</c:v>
                </c:pt>
                <c:pt idx="5408">
                  <c:v>1281862800</c:v>
                </c:pt>
                <c:pt idx="5409">
                  <c:v>1281866400</c:v>
                </c:pt>
                <c:pt idx="5410">
                  <c:v>1281870000</c:v>
                </c:pt>
                <c:pt idx="5411">
                  <c:v>1281873600</c:v>
                </c:pt>
                <c:pt idx="5412">
                  <c:v>1281877200</c:v>
                </c:pt>
                <c:pt idx="5413">
                  <c:v>1281880800</c:v>
                </c:pt>
                <c:pt idx="5414">
                  <c:v>1281884400</c:v>
                </c:pt>
                <c:pt idx="5415">
                  <c:v>1281888000</c:v>
                </c:pt>
                <c:pt idx="5416">
                  <c:v>1281891600</c:v>
                </c:pt>
                <c:pt idx="5417">
                  <c:v>1281895200</c:v>
                </c:pt>
                <c:pt idx="5418">
                  <c:v>1281898800</c:v>
                </c:pt>
                <c:pt idx="5419">
                  <c:v>1281902400</c:v>
                </c:pt>
                <c:pt idx="5420">
                  <c:v>1281906000</c:v>
                </c:pt>
                <c:pt idx="5421">
                  <c:v>1281909600</c:v>
                </c:pt>
                <c:pt idx="5422">
                  <c:v>1281913200</c:v>
                </c:pt>
                <c:pt idx="5423">
                  <c:v>1281916800</c:v>
                </c:pt>
                <c:pt idx="5424">
                  <c:v>1281920400</c:v>
                </c:pt>
                <c:pt idx="5425">
                  <c:v>1281924000</c:v>
                </c:pt>
                <c:pt idx="5426">
                  <c:v>1281927600</c:v>
                </c:pt>
                <c:pt idx="5427">
                  <c:v>1281931200</c:v>
                </c:pt>
                <c:pt idx="5428">
                  <c:v>1281934800</c:v>
                </c:pt>
                <c:pt idx="5429">
                  <c:v>1281938400</c:v>
                </c:pt>
                <c:pt idx="5430">
                  <c:v>1281942000</c:v>
                </c:pt>
                <c:pt idx="5431">
                  <c:v>1281945600</c:v>
                </c:pt>
                <c:pt idx="5432">
                  <c:v>1281949200</c:v>
                </c:pt>
                <c:pt idx="5433">
                  <c:v>1281952800</c:v>
                </c:pt>
                <c:pt idx="5434">
                  <c:v>1281956400</c:v>
                </c:pt>
                <c:pt idx="5435">
                  <c:v>1281960000</c:v>
                </c:pt>
                <c:pt idx="5436">
                  <c:v>1281963600</c:v>
                </c:pt>
                <c:pt idx="5437">
                  <c:v>1281967200</c:v>
                </c:pt>
                <c:pt idx="5438">
                  <c:v>1281970800</c:v>
                </c:pt>
                <c:pt idx="5439">
                  <c:v>1281974400</c:v>
                </c:pt>
                <c:pt idx="5440">
                  <c:v>1281978000</c:v>
                </c:pt>
                <c:pt idx="5441">
                  <c:v>1281981600</c:v>
                </c:pt>
                <c:pt idx="5442">
                  <c:v>1281985200</c:v>
                </c:pt>
                <c:pt idx="5443">
                  <c:v>1281988800</c:v>
                </c:pt>
                <c:pt idx="5444">
                  <c:v>1281992400</c:v>
                </c:pt>
                <c:pt idx="5445">
                  <c:v>1281996000</c:v>
                </c:pt>
                <c:pt idx="5446">
                  <c:v>1281999600</c:v>
                </c:pt>
                <c:pt idx="5447">
                  <c:v>1282003200</c:v>
                </c:pt>
                <c:pt idx="5448">
                  <c:v>1282006800</c:v>
                </c:pt>
                <c:pt idx="5449">
                  <c:v>1282010400</c:v>
                </c:pt>
                <c:pt idx="5450">
                  <c:v>1282014000</c:v>
                </c:pt>
                <c:pt idx="5451">
                  <c:v>1282017600</c:v>
                </c:pt>
                <c:pt idx="5452">
                  <c:v>1282021200</c:v>
                </c:pt>
                <c:pt idx="5453">
                  <c:v>1282024800</c:v>
                </c:pt>
                <c:pt idx="5454">
                  <c:v>1282028400</c:v>
                </c:pt>
                <c:pt idx="5455">
                  <c:v>1282032000</c:v>
                </c:pt>
                <c:pt idx="5456">
                  <c:v>1282035600</c:v>
                </c:pt>
                <c:pt idx="5457">
                  <c:v>1282039200</c:v>
                </c:pt>
                <c:pt idx="5458">
                  <c:v>1282042800</c:v>
                </c:pt>
                <c:pt idx="5459">
                  <c:v>1282046400</c:v>
                </c:pt>
                <c:pt idx="5460">
                  <c:v>1282050000</c:v>
                </c:pt>
                <c:pt idx="5461">
                  <c:v>1282053600</c:v>
                </c:pt>
                <c:pt idx="5462">
                  <c:v>1282057200</c:v>
                </c:pt>
                <c:pt idx="5463">
                  <c:v>1282060800</c:v>
                </c:pt>
                <c:pt idx="5464">
                  <c:v>1282064400</c:v>
                </c:pt>
                <c:pt idx="5465">
                  <c:v>1282068000</c:v>
                </c:pt>
                <c:pt idx="5466">
                  <c:v>1282071600</c:v>
                </c:pt>
                <c:pt idx="5467">
                  <c:v>1282075200</c:v>
                </c:pt>
                <c:pt idx="5468">
                  <c:v>1282078800</c:v>
                </c:pt>
                <c:pt idx="5469">
                  <c:v>1282082400</c:v>
                </c:pt>
                <c:pt idx="5470">
                  <c:v>1282086000</c:v>
                </c:pt>
                <c:pt idx="5471">
                  <c:v>1282089600</c:v>
                </c:pt>
                <c:pt idx="5472">
                  <c:v>1282093200</c:v>
                </c:pt>
                <c:pt idx="5473">
                  <c:v>1282096800</c:v>
                </c:pt>
                <c:pt idx="5474">
                  <c:v>1282100400</c:v>
                </c:pt>
                <c:pt idx="5475">
                  <c:v>1282104000</c:v>
                </c:pt>
                <c:pt idx="5476">
                  <c:v>1282107600</c:v>
                </c:pt>
                <c:pt idx="5477">
                  <c:v>1282111200</c:v>
                </c:pt>
                <c:pt idx="5478">
                  <c:v>1282114800</c:v>
                </c:pt>
                <c:pt idx="5479">
                  <c:v>1282118400</c:v>
                </c:pt>
                <c:pt idx="5480">
                  <c:v>1282122000</c:v>
                </c:pt>
                <c:pt idx="5481">
                  <c:v>1282125600</c:v>
                </c:pt>
                <c:pt idx="5482">
                  <c:v>1282129200</c:v>
                </c:pt>
                <c:pt idx="5483">
                  <c:v>1282132800</c:v>
                </c:pt>
                <c:pt idx="5484">
                  <c:v>1282136400</c:v>
                </c:pt>
                <c:pt idx="5485">
                  <c:v>1282140000</c:v>
                </c:pt>
                <c:pt idx="5486">
                  <c:v>1282143600</c:v>
                </c:pt>
                <c:pt idx="5487">
                  <c:v>1282147200</c:v>
                </c:pt>
                <c:pt idx="5488">
                  <c:v>1282150800</c:v>
                </c:pt>
                <c:pt idx="5489">
                  <c:v>1282154400</c:v>
                </c:pt>
                <c:pt idx="5490">
                  <c:v>1282158000</c:v>
                </c:pt>
                <c:pt idx="5491">
                  <c:v>1282161600</c:v>
                </c:pt>
                <c:pt idx="5492">
                  <c:v>1282165200</c:v>
                </c:pt>
                <c:pt idx="5493">
                  <c:v>1282168800</c:v>
                </c:pt>
                <c:pt idx="5494">
                  <c:v>1282172400</c:v>
                </c:pt>
                <c:pt idx="5495">
                  <c:v>1282176000</c:v>
                </c:pt>
                <c:pt idx="5496">
                  <c:v>1282179600</c:v>
                </c:pt>
                <c:pt idx="5497">
                  <c:v>1282183200</c:v>
                </c:pt>
                <c:pt idx="5498">
                  <c:v>1282186800</c:v>
                </c:pt>
                <c:pt idx="5499">
                  <c:v>1282190400</c:v>
                </c:pt>
                <c:pt idx="5500">
                  <c:v>1282194000</c:v>
                </c:pt>
                <c:pt idx="5501">
                  <c:v>1282197600</c:v>
                </c:pt>
                <c:pt idx="5502">
                  <c:v>1282201200</c:v>
                </c:pt>
                <c:pt idx="5503">
                  <c:v>1282204800</c:v>
                </c:pt>
                <c:pt idx="5504">
                  <c:v>1282208400</c:v>
                </c:pt>
                <c:pt idx="5505">
                  <c:v>1282212000</c:v>
                </c:pt>
                <c:pt idx="5506">
                  <c:v>1282215600</c:v>
                </c:pt>
                <c:pt idx="5507">
                  <c:v>1282219200</c:v>
                </c:pt>
                <c:pt idx="5508">
                  <c:v>1282222800</c:v>
                </c:pt>
                <c:pt idx="5509">
                  <c:v>1282226400</c:v>
                </c:pt>
                <c:pt idx="5510">
                  <c:v>1282230000</c:v>
                </c:pt>
                <c:pt idx="5511">
                  <c:v>1282233600</c:v>
                </c:pt>
                <c:pt idx="5512">
                  <c:v>1282237200</c:v>
                </c:pt>
                <c:pt idx="5513">
                  <c:v>1282240800</c:v>
                </c:pt>
                <c:pt idx="5514">
                  <c:v>1282244400</c:v>
                </c:pt>
                <c:pt idx="5515">
                  <c:v>1282248000</c:v>
                </c:pt>
                <c:pt idx="5516">
                  <c:v>1282251600</c:v>
                </c:pt>
                <c:pt idx="5517">
                  <c:v>1282255200</c:v>
                </c:pt>
                <c:pt idx="5518">
                  <c:v>1282258800</c:v>
                </c:pt>
                <c:pt idx="5519">
                  <c:v>1282262400</c:v>
                </c:pt>
                <c:pt idx="5520">
                  <c:v>1282266000</c:v>
                </c:pt>
                <c:pt idx="5521">
                  <c:v>1282269600</c:v>
                </c:pt>
                <c:pt idx="5522">
                  <c:v>1282273200</c:v>
                </c:pt>
                <c:pt idx="5523">
                  <c:v>1282276800</c:v>
                </c:pt>
                <c:pt idx="5524">
                  <c:v>1282280400</c:v>
                </c:pt>
                <c:pt idx="5525">
                  <c:v>1282284000</c:v>
                </c:pt>
                <c:pt idx="5526">
                  <c:v>1282287600</c:v>
                </c:pt>
                <c:pt idx="5527">
                  <c:v>1282291200</c:v>
                </c:pt>
                <c:pt idx="5528">
                  <c:v>1282294800</c:v>
                </c:pt>
                <c:pt idx="5529">
                  <c:v>1282298400</c:v>
                </c:pt>
                <c:pt idx="5530">
                  <c:v>1282302000</c:v>
                </c:pt>
                <c:pt idx="5531">
                  <c:v>1282305600</c:v>
                </c:pt>
                <c:pt idx="5532">
                  <c:v>1282309200</c:v>
                </c:pt>
                <c:pt idx="5533">
                  <c:v>1282312800</c:v>
                </c:pt>
                <c:pt idx="5534">
                  <c:v>1282316400</c:v>
                </c:pt>
                <c:pt idx="5535">
                  <c:v>1282320000</c:v>
                </c:pt>
                <c:pt idx="5536">
                  <c:v>1282323600</c:v>
                </c:pt>
                <c:pt idx="5537">
                  <c:v>1282327200</c:v>
                </c:pt>
                <c:pt idx="5538">
                  <c:v>1282330800</c:v>
                </c:pt>
                <c:pt idx="5539">
                  <c:v>1282334400</c:v>
                </c:pt>
                <c:pt idx="5540">
                  <c:v>1282338000</c:v>
                </c:pt>
                <c:pt idx="5541">
                  <c:v>1282341600</c:v>
                </c:pt>
                <c:pt idx="5542">
                  <c:v>1282345200</c:v>
                </c:pt>
                <c:pt idx="5543">
                  <c:v>1282348800</c:v>
                </c:pt>
                <c:pt idx="5544">
                  <c:v>1282352400</c:v>
                </c:pt>
                <c:pt idx="5545">
                  <c:v>1282356000</c:v>
                </c:pt>
                <c:pt idx="5546">
                  <c:v>1282359600</c:v>
                </c:pt>
                <c:pt idx="5547">
                  <c:v>1282363200</c:v>
                </c:pt>
                <c:pt idx="5548">
                  <c:v>1282366800</c:v>
                </c:pt>
                <c:pt idx="5549">
                  <c:v>1282370400</c:v>
                </c:pt>
                <c:pt idx="5550">
                  <c:v>1282374000</c:v>
                </c:pt>
                <c:pt idx="5551">
                  <c:v>1282377600</c:v>
                </c:pt>
                <c:pt idx="5552">
                  <c:v>1282381200</c:v>
                </c:pt>
                <c:pt idx="5553">
                  <c:v>1282384800</c:v>
                </c:pt>
                <c:pt idx="5554">
                  <c:v>1282388400</c:v>
                </c:pt>
                <c:pt idx="5555">
                  <c:v>1282392000</c:v>
                </c:pt>
                <c:pt idx="5556">
                  <c:v>1282395600</c:v>
                </c:pt>
                <c:pt idx="5557">
                  <c:v>1282399200</c:v>
                </c:pt>
                <c:pt idx="5558">
                  <c:v>1282402800</c:v>
                </c:pt>
                <c:pt idx="5559">
                  <c:v>1282406400</c:v>
                </c:pt>
                <c:pt idx="5560">
                  <c:v>1282410000</c:v>
                </c:pt>
                <c:pt idx="5561">
                  <c:v>1282413600</c:v>
                </c:pt>
                <c:pt idx="5562">
                  <c:v>1282417200</c:v>
                </c:pt>
                <c:pt idx="5563">
                  <c:v>1282420800</c:v>
                </c:pt>
                <c:pt idx="5564">
                  <c:v>1282424400</c:v>
                </c:pt>
                <c:pt idx="5565">
                  <c:v>1282428000</c:v>
                </c:pt>
                <c:pt idx="5566">
                  <c:v>1282431600</c:v>
                </c:pt>
                <c:pt idx="5567">
                  <c:v>1282435200</c:v>
                </c:pt>
                <c:pt idx="5568">
                  <c:v>1282438800</c:v>
                </c:pt>
                <c:pt idx="5569">
                  <c:v>1282442400</c:v>
                </c:pt>
                <c:pt idx="5570">
                  <c:v>1282446000</c:v>
                </c:pt>
                <c:pt idx="5571">
                  <c:v>1282449600</c:v>
                </c:pt>
                <c:pt idx="5572">
                  <c:v>1282453200</c:v>
                </c:pt>
                <c:pt idx="5573">
                  <c:v>1282456800</c:v>
                </c:pt>
                <c:pt idx="5574">
                  <c:v>1282460400</c:v>
                </c:pt>
                <c:pt idx="5575">
                  <c:v>1282464000</c:v>
                </c:pt>
                <c:pt idx="5576">
                  <c:v>1282467600</c:v>
                </c:pt>
                <c:pt idx="5577">
                  <c:v>1282471200</c:v>
                </c:pt>
                <c:pt idx="5578">
                  <c:v>1282474800</c:v>
                </c:pt>
                <c:pt idx="5579">
                  <c:v>1282478400</c:v>
                </c:pt>
                <c:pt idx="5580">
                  <c:v>1282482000</c:v>
                </c:pt>
                <c:pt idx="5581">
                  <c:v>1282485600</c:v>
                </c:pt>
                <c:pt idx="5582">
                  <c:v>1282489200</c:v>
                </c:pt>
                <c:pt idx="5583">
                  <c:v>1282492800</c:v>
                </c:pt>
                <c:pt idx="5584">
                  <c:v>1282496400</c:v>
                </c:pt>
                <c:pt idx="5585">
                  <c:v>1282500000</c:v>
                </c:pt>
                <c:pt idx="5586">
                  <c:v>1282503600</c:v>
                </c:pt>
                <c:pt idx="5587">
                  <c:v>1282507200</c:v>
                </c:pt>
                <c:pt idx="5588">
                  <c:v>1282510800</c:v>
                </c:pt>
                <c:pt idx="5589">
                  <c:v>1282514400</c:v>
                </c:pt>
                <c:pt idx="5590">
                  <c:v>1282518000</c:v>
                </c:pt>
                <c:pt idx="5591">
                  <c:v>1282521600</c:v>
                </c:pt>
                <c:pt idx="5592">
                  <c:v>1282525200</c:v>
                </c:pt>
                <c:pt idx="5593">
                  <c:v>1282528800</c:v>
                </c:pt>
                <c:pt idx="5594">
                  <c:v>1282532400</c:v>
                </c:pt>
                <c:pt idx="5595">
                  <c:v>1282536000</c:v>
                </c:pt>
                <c:pt idx="5596">
                  <c:v>1282539600</c:v>
                </c:pt>
                <c:pt idx="5597">
                  <c:v>1282543200</c:v>
                </c:pt>
                <c:pt idx="5598">
                  <c:v>1282546800</c:v>
                </c:pt>
                <c:pt idx="5599">
                  <c:v>1282550400</c:v>
                </c:pt>
                <c:pt idx="5600">
                  <c:v>1282554000</c:v>
                </c:pt>
                <c:pt idx="5601">
                  <c:v>1282557600</c:v>
                </c:pt>
                <c:pt idx="5602">
                  <c:v>1282561200</c:v>
                </c:pt>
                <c:pt idx="5603">
                  <c:v>1282564800</c:v>
                </c:pt>
                <c:pt idx="5604">
                  <c:v>1282568400</c:v>
                </c:pt>
                <c:pt idx="5605">
                  <c:v>1282572000</c:v>
                </c:pt>
                <c:pt idx="5606">
                  <c:v>1282575600</c:v>
                </c:pt>
                <c:pt idx="5607">
                  <c:v>1282579200</c:v>
                </c:pt>
                <c:pt idx="5608">
                  <c:v>1282582800</c:v>
                </c:pt>
                <c:pt idx="5609">
                  <c:v>1282586400</c:v>
                </c:pt>
                <c:pt idx="5610">
                  <c:v>1282590000</c:v>
                </c:pt>
                <c:pt idx="5611">
                  <c:v>1282593600</c:v>
                </c:pt>
                <c:pt idx="5612">
                  <c:v>1282597200</c:v>
                </c:pt>
                <c:pt idx="5613">
                  <c:v>1282600800</c:v>
                </c:pt>
                <c:pt idx="5614">
                  <c:v>1282604400</c:v>
                </c:pt>
                <c:pt idx="5615">
                  <c:v>1282608000</c:v>
                </c:pt>
                <c:pt idx="5616">
                  <c:v>1282611600</c:v>
                </c:pt>
                <c:pt idx="5617">
                  <c:v>1282615200</c:v>
                </c:pt>
                <c:pt idx="5618">
                  <c:v>1282618800</c:v>
                </c:pt>
                <c:pt idx="5619">
                  <c:v>1282622400</c:v>
                </c:pt>
                <c:pt idx="5620">
                  <c:v>1282626000</c:v>
                </c:pt>
                <c:pt idx="5621">
                  <c:v>1282629600</c:v>
                </c:pt>
                <c:pt idx="5622">
                  <c:v>1282633200</c:v>
                </c:pt>
                <c:pt idx="5623">
                  <c:v>1282636800</c:v>
                </c:pt>
                <c:pt idx="5624">
                  <c:v>1282640400</c:v>
                </c:pt>
                <c:pt idx="5625">
                  <c:v>1282644000</c:v>
                </c:pt>
                <c:pt idx="5626">
                  <c:v>1282647600</c:v>
                </c:pt>
                <c:pt idx="5627">
                  <c:v>1282651200</c:v>
                </c:pt>
                <c:pt idx="5628">
                  <c:v>1282654800</c:v>
                </c:pt>
                <c:pt idx="5629">
                  <c:v>1282658400</c:v>
                </c:pt>
                <c:pt idx="5630">
                  <c:v>1282662000</c:v>
                </c:pt>
                <c:pt idx="5631">
                  <c:v>1282665600</c:v>
                </c:pt>
                <c:pt idx="5632">
                  <c:v>1282669200</c:v>
                </c:pt>
                <c:pt idx="5633">
                  <c:v>1282672800</c:v>
                </c:pt>
                <c:pt idx="5634">
                  <c:v>1282676400</c:v>
                </c:pt>
                <c:pt idx="5635">
                  <c:v>1282680000</c:v>
                </c:pt>
                <c:pt idx="5636">
                  <c:v>1282683600</c:v>
                </c:pt>
                <c:pt idx="5637">
                  <c:v>1282687200</c:v>
                </c:pt>
                <c:pt idx="5638">
                  <c:v>1282690800</c:v>
                </c:pt>
                <c:pt idx="5639">
                  <c:v>1282694400</c:v>
                </c:pt>
                <c:pt idx="5640">
                  <c:v>1282698000</c:v>
                </c:pt>
                <c:pt idx="5641">
                  <c:v>1282701600</c:v>
                </c:pt>
                <c:pt idx="5642">
                  <c:v>1282705200</c:v>
                </c:pt>
                <c:pt idx="5643">
                  <c:v>1282708800</c:v>
                </c:pt>
                <c:pt idx="5644">
                  <c:v>1282712400</c:v>
                </c:pt>
                <c:pt idx="5645">
                  <c:v>1282716000</c:v>
                </c:pt>
                <c:pt idx="5646">
                  <c:v>1282719600</c:v>
                </c:pt>
                <c:pt idx="5647">
                  <c:v>1282723200</c:v>
                </c:pt>
                <c:pt idx="5648">
                  <c:v>1282726800</c:v>
                </c:pt>
                <c:pt idx="5649">
                  <c:v>1282730400</c:v>
                </c:pt>
                <c:pt idx="5650">
                  <c:v>1282734000</c:v>
                </c:pt>
                <c:pt idx="5651">
                  <c:v>1282737600</c:v>
                </c:pt>
                <c:pt idx="5652">
                  <c:v>1282741200</c:v>
                </c:pt>
                <c:pt idx="5653">
                  <c:v>1282744800</c:v>
                </c:pt>
                <c:pt idx="5654">
                  <c:v>1282748400</c:v>
                </c:pt>
                <c:pt idx="5655">
                  <c:v>1282752000</c:v>
                </c:pt>
                <c:pt idx="5656">
                  <c:v>1282755600</c:v>
                </c:pt>
                <c:pt idx="5657">
                  <c:v>1282759200</c:v>
                </c:pt>
                <c:pt idx="5658">
                  <c:v>1282762800</c:v>
                </c:pt>
                <c:pt idx="5659">
                  <c:v>1282766400</c:v>
                </c:pt>
                <c:pt idx="5660">
                  <c:v>1282770000</c:v>
                </c:pt>
                <c:pt idx="5661">
                  <c:v>1282773600</c:v>
                </c:pt>
                <c:pt idx="5662">
                  <c:v>1282777200</c:v>
                </c:pt>
                <c:pt idx="5663">
                  <c:v>1282780800</c:v>
                </c:pt>
                <c:pt idx="5664">
                  <c:v>1282784400</c:v>
                </c:pt>
                <c:pt idx="5665">
                  <c:v>1282788000</c:v>
                </c:pt>
                <c:pt idx="5666">
                  <c:v>1282791600</c:v>
                </c:pt>
                <c:pt idx="5667">
                  <c:v>1282795200</c:v>
                </c:pt>
                <c:pt idx="5668">
                  <c:v>1282798800</c:v>
                </c:pt>
                <c:pt idx="5669">
                  <c:v>1282802400</c:v>
                </c:pt>
                <c:pt idx="5670">
                  <c:v>1282806000</c:v>
                </c:pt>
                <c:pt idx="5671">
                  <c:v>1282809600</c:v>
                </c:pt>
                <c:pt idx="5672">
                  <c:v>1282813200</c:v>
                </c:pt>
                <c:pt idx="5673">
                  <c:v>1282816800</c:v>
                </c:pt>
                <c:pt idx="5674">
                  <c:v>1282820400</c:v>
                </c:pt>
                <c:pt idx="5675">
                  <c:v>1282824000</c:v>
                </c:pt>
                <c:pt idx="5676">
                  <c:v>1282827600</c:v>
                </c:pt>
                <c:pt idx="5677">
                  <c:v>1282831200</c:v>
                </c:pt>
                <c:pt idx="5678">
                  <c:v>1282834800</c:v>
                </c:pt>
                <c:pt idx="5679">
                  <c:v>1282838400</c:v>
                </c:pt>
                <c:pt idx="5680">
                  <c:v>1282842000</c:v>
                </c:pt>
                <c:pt idx="5681">
                  <c:v>1282845600</c:v>
                </c:pt>
                <c:pt idx="5682">
                  <c:v>1282849200</c:v>
                </c:pt>
                <c:pt idx="5683">
                  <c:v>1282852800</c:v>
                </c:pt>
                <c:pt idx="5684">
                  <c:v>1282856400</c:v>
                </c:pt>
                <c:pt idx="5685">
                  <c:v>1282860000</c:v>
                </c:pt>
                <c:pt idx="5686">
                  <c:v>1282863600</c:v>
                </c:pt>
                <c:pt idx="5687">
                  <c:v>1282867200</c:v>
                </c:pt>
                <c:pt idx="5688">
                  <c:v>1282870800</c:v>
                </c:pt>
                <c:pt idx="5689">
                  <c:v>1282874400</c:v>
                </c:pt>
                <c:pt idx="5690">
                  <c:v>1282878000</c:v>
                </c:pt>
                <c:pt idx="5691">
                  <c:v>1282881600</c:v>
                </c:pt>
                <c:pt idx="5692">
                  <c:v>1282885200</c:v>
                </c:pt>
                <c:pt idx="5693">
                  <c:v>1282888800</c:v>
                </c:pt>
                <c:pt idx="5694">
                  <c:v>1282892400</c:v>
                </c:pt>
                <c:pt idx="5695">
                  <c:v>1282896000</c:v>
                </c:pt>
                <c:pt idx="5696">
                  <c:v>1282899600</c:v>
                </c:pt>
                <c:pt idx="5697">
                  <c:v>1282903200</c:v>
                </c:pt>
                <c:pt idx="5698">
                  <c:v>1282906800</c:v>
                </c:pt>
                <c:pt idx="5699">
                  <c:v>1282910400</c:v>
                </c:pt>
                <c:pt idx="5700">
                  <c:v>1282914000</c:v>
                </c:pt>
                <c:pt idx="5701">
                  <c:v>1282917600</c:v>
                </c:pt>
                <c:pt idx="5702">
                  <c:v>1282921200</c:v>
                </c:pt>
                <c:pt idx="5703">
                  <c:v>1282924800</c:v>
                </c:pt>
                <c:pt idx="5704">
                  <c:v>1282928400</c:v>
                </c:pt>
                <c:pt idx="5705">
                  <c:v>1282932000</c:v>
                </c:pt>
                <c:pt idx="5706">
                  <c:v>1282935600</c:v>
                </c:pt>
                <c:pt idx="5707">
                  <c:v>1282939200</c:v>
                </c:pt>
                <c:pt idx="5708">
                  <c:v>1282942800</c:v>
                </c:pt>
                <c:pt idx="5709">
                  <c:v>1282946400</c:v>
                </c:pt>
                <c:pt idx="5710">
                  <c:v>1282950000</c:v>
                </c:pt>
                <c:pt idx="5711">
                  <c:v>1282953600</c:v>
                </c:pt>
                <c:pt idx="5712">
                  <c:v>1282957200</c:v>
                </c:pt>
                <c:pt idx="5713">
                  <c:v>1282960800</c:v>
                </c:pt>
                <c:pt idx="5714">
                  <c:v>1282964400</c:v>
                </c:pt>
                <c:pt idx="5715">
                  <c:v>1282968000</c:v>
                </c:pt>
                <c:pt idx="5716">
                  <c:v>1282971600</c:v>
                </c:pt>
                <c:pt idx="5717">
                  <c:v>1282975200</c:v>
                </c:pt>
                <c:pt idx="5718">
                  <c:v>1282978800</c:v>
                </c:pt>
                <c:pt idx="5719">
                  <c:v>1282982400</c:v>
                </c:pt>
                <c:pt idx="5720">
                  <c:v>1282986000</c:v>
                </c:pt>
                <c:pt idx="5721">
                  <c:v>1282989600</c:v>
                </c:pt>
                <c:pt idx="5722">
                  <c:v>1282993200</c:v>
                </c:pt>
                <c:pt idx="5723">
                  <c:v>1282996800</c:v>
                </c:pt>
                <c:pt idx="5724">
                  <c:v>1283000400</c:v>
                </c:pt>
                <c:pt idx="5725">
                  <c:v>1283004000</c:v>
                </c:pt>
                <c:pt idx="5726">
                  <c:v>1283007600</c:v>
                </c:pt>
                <c:pt idx="5727">
                  <c:v>1283011200</c:v>
                </c:pt>
                <c:pt idx="5728">
                  <c:v>1283014800</c:v>
                </c:pt>
                <c:pt idx="5729">
                  <c:v>1283018400</c:v>
                </c:pt>
                <c:pt idx="5730">
                  <c:v>1283022000</c:v>
                </c:pt>
                <c:pt idx="5731">
                  <c:v>1283025600</c:v>
                </c:pt>
                <c:pt idx="5732">
                  <c:v>1283029200</c:v>
                </c:pt>
                <c:pt idx="5733">
                  <c:v>1283032800</c:v>
                </c:pt>
                <c:pt idx="5734">
                  <c:v>1283036400</c:v>
                </c:pt>
                <c:pt idx="5735">
                  <c:v>1283040000</c:v>
                </c:pt>
                <c:pt idx="5736">
                  <c:v>1283043600</c:v>
                </c:pt>
                <c:pt idx="5737">
                  <c:v>1283047200</c:v>
                </c:pt>
                <c:pt idx="5738">
                  <c:v>1283050800</c:v>
                </c:pt>
                <c:pt idx="5739">
                  <c:v>1283054400</c:v>
                </c:pt>
                <c:pt idx="5740">
                  <c:v>1283058000</c:v>
                </c:pt>
                <c:pt idx="5741">
                  <c:v>1283061600</c:v>
                </c:pt>
                <c:pt idx="5742">
                  <c:v>1283065200</c:v>
                </c:pt>
                <c:pt idx="5743">
                  <c:v>1283068800</c:v>
                </c:pt>
                <c:pt idx="5744">
                  <c:v>1283072400</c:v>
                </c:pt>
                <c:pt idx="5745">
                  <c:v>1283076000</c:v>
                </c:pt>
                <c:pt idx="5746">
                  <c:v>1283079600</c:v>
                </c:pt>
                <c:pt idx="5747">
                  <c:v>1283083200</c:v>
                </c:pt>
                <c:pt idx="5748">
                  <c:v>1283086800</c:v>
                </c:pt>
                <c:pt idx="5749">
                  <c:v>1283090400</c:v>
                </c:pt>
                <c:pt idx="5750">
                  <c:v>1283094000</c:v>
                </c:pt>
                <c:pt idx="5751">
                  <c:v>1283097600</c:v>
                </c:pt>
                <c:pt idx="5752">
                  <c:v>1283101200</c:v>
                </c:pt>
                <c:pt idx="5753">
                  <c:v>1283104800</c:v>
                </c:pt>
                <c:pt idx="5754">
                  <c:v>1283108400</c:v>
                </c:pt>
                <c:pt idx="5755">
                  <c:v>1283112000</c:v>
                </c:pt>
                <c:pt idx="5756">
                  <c:v>1283115600</c:v>
                </c:pt>
                <c:pt idx="5757">
                  <c:v>1283119200</c:v>
                </c:pt>
                <c:pt idx="5758">
                  <c:v>1283122800</c:v>
                </c:pt>
                <c:pt idx="5759">
                  <c:v>1283126400</c:v>
                </c:pt>
                <c:pt idx="5760">
                  <c:v>1283130000</c:v>
                </c:pt>
                <c:pt idx="5761">
                  <c:v>1283133600</c:v>
                </c:pt>
                <c:pt idx="5762">
                  <c:v>1283137200</c:v>
                </c:pt>
                <c:pt idx="5763">
                  <c:v>1283140800</c:v>
                </c:pt>
                <c:pt idx="5764">
                  <c:v>1283144400</c:v>
                </c:pt>
                <c:pt idx="5765">
                  <c:v>1283148000</c:v>
                </c:pt>
                <c:pt idx="5766">
                  <c:v>1283151600</c:v>
                </c:pt>
                <c:pt idx="5767">
                  <c:v>1283155200</c:v>
                </c:pt>
                <c:pt idx="5768">
                  <c:v>1283158800</c:v>
                </c:pt>
                <c:pt idx="5769">
                  <c:v>1283162400</c:v>
                </c:pt>
                <c:pt idx="5770">
                  <c:v>1283166000</c:v>
                </c:pt>
                <c:pt idx="5771">
                  <c:v>1283169600</c:v>
                </c:pt>
                <c:pt idx="5772">
                  <c:v>1283173200</c:v>
                </c:pt>
                <c:pt idx="5773">
                  <c:v>1283176800</c:v>
                </c:pt>
                <c:pt idx="5774">
                  <c:v>1283180400</c:v>
                </c:pt>
                <c:pt idx="5775">
                  <c:v>1283184000</c:v>
                </c:pt>
                <c:pt idx="5776">
                  <c:v>1283187600</c:v>
                </c:pt>
                <c:pt idx="5777">
                  <c:v>1283191200</c:v>
                </c:pt>
                <c:pt idx="5778">
                  <c:v>1283194800</c:v>
                </c:pt>
                <c:pt idx="5779">
                  <c:v>1283198400</c:v>
                </c:pt>
                <c:pt idx="5780">
                  <c:v>1283202000</c:v>
                </c:pt>
                <c:pt idx="5781">
                  <c:v>1283205600</c:v>
                </c:pt>
                <c:pt idx="5782">
                  <c:v>1283209200</c:v>
                </c:pt>
                <c:pt idx="5783">
                  <c:v>1283212800</c:v>
                </c:pt>
                <c:pt idx="5784">
                  <c:v>1283216400</c:v>
                </c:pt>
                <c:pt idx="5785">
                  <c:v>1283220000</c:v>
                </c:pt>
                <c:pt idx="5786">
                  <c:v>1283223600</c:v>
                </c:pt>
                <c:pt idx="5787">
                  <c:v>1283227200</c:v>
                </c:pt>
                <c:pt idx="5788">
                  <c:v>1283230800</c:v>
                </c:pt>
                <c:pt idx="5789">
                  <c:v>1283234400</c:v>
                </c:pt>
                <c:pt idx="5790">
                  <c:v>1283238000</c:v>
                </c:pt>
                <c:pt idx="5791">
                  <c:v>1283241600</c:v>
                </c:pt>
                <c:pt idx="5792">
                  <c:v>1283245200</c:v>
                </c:pt>
                <c:pt idx="5793">
                  <c:v>1283248800</c:v>
                </c:pt>
                <c:pt idx="5794">
                  <c:v>1283252400</c:v>
                </c:pt>
                <c:pt idx="5795">
                  <c:v>1283256000</c:v>
                </c:pt>
                <c:pt idx="5796">
                  <c:v>1283259600</c:v>
                </c:pt>
                <c:pt idx="5797">
                  <c:v>1283263200</c:v>
                </c:pt>
                <c:pt idx="5798">
                  <c:v>1283266800</c:v>
                </c:pt>
                <c:pt idx="5799">
                  <c:v>1283270400</c:v>
                </c:pt>
                <c:pt idx="5800">
                  <c:v>1283274000</c:v>
                </c:pt>
                <c:pt idx="5801">
                  <c:v>1283277600</c:v>
                </c:pt>
                <c:pt idx="5802">
                  <c:v>1283281200</c:v>
                </c:pt>
                <c:pt idx="5803">
                  <c:v>1283284800</c:v>
                </c:pt>
                <c:pt idx="5804">
                  <c:v>1283288400</c:v>
                </c:pt>
                <c:pt idx="5805">
                  <c:v>1283292000</c:v>
                </c:pt>
                <c:pt idx="5806">
                  <c:v>1283295600</c:v>
                </c:pt>
                <c:pt idx="5807">
                  <c:v>1283299200</c:v>
                </c:pt>
                <c:pt idx="5808">
                  <c:v>1283302800</c:v>
                </c:pt>
                <c:pt idx="5809">
                  <c:v>1283306400</c:v>
                </c:pt>
                <c:pt idx="5810">
                  <c:v>1283310000</c:v>
                </c:pt>
                <c:pt idx="5811">
                  <c:v>1283313600</c:v>
                </c:pt>
                <c:pt idx="5812">
                  <c:v>1283317200</c:v>
                </c:pt>
                <c:pt idx="5813">
                  <c:v>1283320800</c:v>
                </c:pt>
                <c:pt idx="5814">
                  <c:v>1283324400</c:v>
                </c:pt>
                <c:pt idx="5815">
                  <c:v>1283328000</c:v>
                </c:pt>
                <c:pt idx="5816">
                  <c:v>1283331600</c:v>
                </c:pt>
                <c:pt idx="5817">
                  <c:v>1283335200</c:v>
                </c:pt>
                <c:pt idx="5818">
                  <c:v>1283338800</c:v>
                </c:pt>
                <c:pt idx="5819">
                  <c:v>1283342400</c:v>
                </c:pt>
                <c:pt idx="5820">
                  <c:v>1283346000</c:v>
                </c:pt>
                <c:pt idx="5821">
                  <c:v>1283349600</c:v>
                </c:pt>
                <c:pt idx="5822">
                  <c:v>1283353200</c:v>
                </c:pt>
                <c:pt idx="5823">
                  <c:v>1283356800</c:v>
                </c:pt>
                <c:pt idx="5824">
                  <c:v>1283360400</c:v>
                </c:pt>
                <c:pt idx="5825">
                  <c:v>1283364000</c:v>
                </c:pt>
                <c:pt idx="5826">
                  <c:v>1283367600</c:v>
                </c:pt>
                <c:pt idx="5827">
                  <c:v>1283371200</c:v>
                </c:pt>
                <c:pt idx="5828">
                  <c:v>1283374800</c:v>
                </c:pt>
                <c:pt idx="5829">
                  <c:v>1283378400</c:v>
                </c:pt>
                <c:pt idx="5830">
                  <c:v>1283382000</c:v>
                </c:pt>
                <c:pt idx="5831">
                  <c:v>1283385600</c:v>
                </c:pt>
                <c:pt idx="5832">
                  <c:v>1283389200</c:v>
                </c:pt>
                <c:pt idx="5833">
                  <c:v>1283392800</c:v>
                </c:pt>
                <c:pt idx="5834">
                  <c:v>1283396400</c:v>
                </c:pt>
                <c:pt idx="5835">
                  <c:v>1283400000</c:v>
                </c:pt>
                <c:pt idx="5836">
                  <c:v>1283403600</c:v>
                </c:pt>
                <c:pt idx="5837">
                  <c:v>1283407200</c:v>
                </c:pt>
                <c:pt idx="5838">
                  <c:v>1283410800</c:v>
                </c:pt>
                <c:pt idx="5839">
                  <c:v>1283414400</c:v>
                </c:pt>
                <c:pt idx="5840">
                  <c:v>1283418000</c:v>
                </c:pt>
                <c:pt idx="5841">
                  <c:v>1283421600</c:v>
                </c:pt>
                <c:pt idx="5842">
                  <c:v>1283425200</c:v>
                </c:pt>
                <c:pt idx="5843">
                  <c:v>1283428800</c:v>
                </c:pt>
                <c:pt idx="5844">
                  <c:v>1283432400</c:v>
                </c:pt>
                <c:pt idx="5845">
                  <c:v>1283436000</c:v>
                </c:pt>
                <c:pt idx="5846">
                  <c:v>1283439600</c:v>
                </c:pt>
                <c:pt idx="5847">
                  <c:v>1283443200</c:v>
                </c:pt>
                <c:pt idx="5848">
                  <c:v>1283446800</c:v>
                </c:pt>
                <c:pt idx="5849">
                  <c:v>1283450400</c:v>
                </c:pt>
                <c:pt idx="5850">
                  <c:v>1283454000</c:v>
                </c:pt>
                <c:pt idx="5851">
                  <c:v>1283457600</c:v>
                </c:pt>
                <c:pt idx="5852">
                  <c:v>1283461200</c:v>
                </c:pt>
                <c:pt idx="5853">
                  <c:v>1283464800</c:v>
                </c:pt>
                <c:pt idx="5854">
                  <c:v>1283468400</c:v>
                </c:pt>
                <c:pt idx="5855">
                  <c:v>1283472000</c:v>
                </c:pt>
                <c:pt idx="5856">
                  <c:v>1283475600</c:v>
                </c:pt>
                <c:pt idx="5857">
                  <c:v>1283479200</c:v>
                </c:pt>
                <c:pt idx="5858">
                  <c:v>1283482800</c:v>
                </c:pt>
                <c:pt idx="5859">
                  <c:v>1283486400</c:v>
                </c:pt>
                <c:pt idx="5860">
                  <c:v>1283490000</c:v>
                </c:pt>
                <c:pt idx="5861">
                  <c:v>1283493600</c:v>
                </c:pt>
                <c:pt idx="5862">
                  <c:v>1283497200</c:v>
                </c:pt>
                <c:pt idx="5863">
                  <c:v>1283500800</c:v>
                </c:pt>
                <c:pt idx="5864">
                  <c:v>1283504400</c:v>
                </c:pt>
                <c:pt idx="5865">
                  <c:v>1283508000</c:v>
                </c:pt>
                <c:pt idx="5866">
                  <c:v>1283511600</c:v>
                </c:pt>
                <c:pt idx="5867">
                  <c:v>1283515200</c:v>
                </c:pt>
                <c:pt idx="5868">
                  <c:v>1283518800</c:v>
                </c:pt>
                <c:pt idx="5869">
                  <c:v>1283522400</c:v>
                </c:pt>
                <c:pt idx="5870">
                  <c:v>1283526000</c:v>
                </c:pt>
                <c:pt idx="5871">
                  <c:v>1283529600</c:v>
                </c:pt>
                <c:pt idx="5872">
                  <c:v>1283533200</c:v>
                </c:pt>
                <c:pt idx="5873">
                  <c:v>1283536800</c:v>
                </c:pt>
                <c:pt idx="5874">
                  <c:v>1283540400</c:v>
                </c:pt>
                <c:pt idx="5875">
                  <c:v>1283544000</c:v>
                </c:pt>
                <c:pt idx="5876">
                  <c:v>1283547600</c:v>
                </c:pt>
                <c:pt idx="5877">
                  <c:v>1283551200</c:v>
                </c:pt>
                <c:pt idx="5878">
                  <c:v>1283554800</c:v>
                </c:pt>
                <c:pt idx="5879">
                  <c:v>1283558400</c:v>
                </c:pt>
                <c:pt idx="5880">
                  <c:v>1283562000</c:v>
                </c:pt>
                <c:pt idx="5881">
                  <c:v>1283565600</c:v>
                </c:pt>
                <c:pt idx="5882">
                  <c:v>1283569200</c:v>
                </c:pt>
                <c:pt idx="5883">
                  <c:v>1283572800</c:v>
                </c:pt>
                <c:pt idx="5884">
                  <c:v>1283576400</c:v>
                </c:pt>
                <c:pt idx="5885">
                  <c:v>1283580000</c:v>
                </c:pt>
                <c:pt idx="5886">
                  <c:v>1283583600</c:v>
                </c:pt>
                <c:pt idx="5887">
                  <c:v>1283587200</c:v>
                </c:pt>
                <c:pt idx="5888">
                  <c:v>1283590800</c:v>
                </c:pt>
                <c:pt idx="5889">
                  <c:v>1283594400</c:v>
                </c:pt>
                <c:pt idx="5890">
                  <c:v>1283598000</c:v>
                </c:pt>
                <c:pt idx="5891">
                  <c:v>1283601600</c:v>
                </c:pt>
                <c:pt idx="5892">
                  <c:v>1283605200</c:v>
                </c:pt>
                <c:pt idx="5893">
                  <c:v>1283608800</c:v>
                </c:pt>
                <c:pt idx="5894">
                  <c:v>1283612400</c:v>
                </c:pt>
                <c:pt idx="5895">
                  <c:v>1283616000</c:v>
                </c:pt>
                <c:pt idx="5896">
                  <c:v>1283619600</c:v>
                </c:pt>
                <c:pt idx="5897">
                  <c:v>1283623200</c:v>
                </c:pt>
                <c:pt idx="5898">
                  <c:v>1283626800</c:v>
                </c:pt>
                <c:pt idx="5899">
                  <c:v>1283630400</c:v>
                </c:pt>
                <c:pt idx="5900">
                  <c:v>1283634000</c:v>
                </c:pt>
                <c:pt idx="5901">
                  <c:v>1283637600</c:v>
                </c:pt>
                <c:pt idx="5902">
                  <c:v>1283641200</c:v>
                </c:pt>
                <c:pt idx="5903">
                  <c:v>1283644800</c:v>
                </c:pt>
                <c:pt idx="5904">
                  <c:v>1283648400</c:v>
                </c:pt>
                <c:pt idx="5905">
                  <c:v>1283652000</c:v>
                </c:pt>
                <c:pt idx="5906">
                  <c:v>1283655600</c:v>
                </c:pt>
                <c:pt idx="5907">
                  <c:v>1283659200</c:v>
                </c:pt>
                <c:pt idx="5908">
                  <c:v>1283662800</c:v>
                </c:pt>
                <c:pt idx="5909">
                  <c:v>1283666400</c:v>
                </c:pt>
                <c:pt idx="5910">
                  <c:v>1283670000</c:v>
                </c:pt>
                <c:pt idx="5911">
                  <c:v>1283673600</c:v>
                </c:pt>
                <c:pt idx="5912">
                  <c:v>1283677200</c:v>
                </c:pt>
                <c:pt idx="5913">
                  <c:v>1283680800</c:v>
                </c:pt>
                <c:pt idx="5914">
                  <c:v>1283684400</c:v>
                </c:pt>
                <c:pt idx="5915">
                  <c:v>1283688000</c:v>
                </c:pt>
                <c:pt idx="5916">
                  <c:v>1283691600</c:v>
                </c:pt>
                <c:pt idx="5917">
                  <c:v>1283695200</c:v>
                </c:pt>
                <c:pt idx="5918">
                  <c:v>1283698800</c:v>
                </c:pt>
                <c:pt idx="5919">
                  <c:v>1283702400</c:v>
                </c:pt>
                <c:pt idx="5920">
                  <c:v>1283706000</c:v>
                </c:pt>
                <c:pt idx="5921">
                  <c:v>1283709600</c:v>
                </c:pt>
                <c:pt idx="5922">
                  <c:v>1283713200</c:v>
                </c:pt>
                <c:pt idx="5923">
                  <c:v>1283716800</c:v>
                </c:pt>
                <c:pt idx="5924">
                  <c:v>1283720400</c:v>
                </c:pt>
                <c:pt idx="5925">
                  <c:v>1283724000</c:v>
                </c:pt>
                <c:pt idx="5926">
                  <c:v>1283727600</c:v>
                </c:pt>
                <c:pt idx="5927">
                  <c:v>1283731200</c:v>
                </c:pt>
                <c:pt idx="5928">
                  <c:v>1283734800</c:v>
                </c:pt>
                <c:pt idx="5929">
                  <c:v>1283738400</c:v>
                </c:pt>
                <c:pt idx="5930">
                  <c:v>1283742000</c:v>
                </c:pt>
                <c:pt idx="5931">
                  <c:v>1283745600</c:v>
                </c:pt>
                <c:pt idx="5932">
                  <c:v>1283749200</c:v>
                </c:pt>
                <c:pt idx="5933">
                  <c:v>1283752800</c:v>
                </c:pt>
                <c:pt idx="5934">
                  <c:v>1283756400</c:v>
                </c:pt>
                <c:pt idx="5935">
                  <c:v>1283760000</c:v>
                </c:pt>
                <c:pt idx="5936">
                  <c:v>1283763600</c:v>
                </c:pt>
                <c:pt idx="5937">
                  <c:v>1283767200</c:v>
                </c:pt>
                <c:pt idx="5938">
                  <c:v>1283770800</c:v>
                </c:pt>
                <c:pt idx="5939">
                  <c:v>1283774400</c:v>
                </c:pt>
                <c:pt idx="5940">
                  <c:v>1283778000</c:v>
                </c:pt>
                <c:pt idx="5941">
                  <c:v>1283781600</c:v>
                </c:pt>
                <c:pt idx="5942">
                  <c:v>1283785200</c:v>
                </c:pt>
                <c:pt idx="5943">
                  <c:v>1283788800</c:v>
                </c:pt>
                <c:pt idx="5944">
                  <c:v>1283792400</c:v>
                </c:pt>
                <c:pt idx="5945">
                  <c:v>1283796000</c:v>
                </c:pt>
                <c:pt idx="5946">
                  <c:v>1283799600</c:v>
                </c:pt>
                <c:pt idx="5947">
                  <c:v>1283803200</c:v>
                </c:pt>
                <c:pt idx="5948">
                  <c:v>1283806800</c:v>
                </c:pt>
                <c:pt idx="5949">
                  <c:v>1283810400</c:v>
                </c:pt>
                <c:pt idx="5950">
                  <c:v>1283814000</c:v>
                </c:pt>
                <c:pt idx="5951">
                  <c:v>1283817600</c:v>
                </c:pt>
                <c:pt idx="5952">
                  <c:v>1283821200</c:v>
                </c:pt>
                <c:pt idx="5953">
                  <c:v>1283824800</c:v>
                </c:pt>
                <c:pt idx="5954">
                  <c:v>1283828400</c:v>
                </c:pt>
                <c:pt idx="5955">
                  <c:v>1283832000</c:v>
                </c:pt>
                <c:pt idx="5956">
                  <c:v>1283835600</c:v>
                </c:pt>
                <c:pt idx="5957">
                  <c:v>1283839200</c:v>
                </c:pt>
                <c:pt idx="5958">
                  <c:v>1283842800</c:v>
                </c:pt>
                <c:pt idx="5959">
                  <c:v>1283846400</c:v>
                </c:pt>
                <c:pt idx="5960">
                  <c:v>1283850000</c:v>
                </c:pt>
                <c:pt idx="5961">
                  <c:v>1283853600</c:v>
                </c:pt>
                <c:pt idx="5962">
                  <c:v>1283857200</c:v>
                </c:pt>
                <c:pt idx="5963">
                  <c:v>1283860800</c:v>
                </c:pt>
                <c:pt idx="5964">
                  <c:v>1283864400</c:v>
                </c:pt>
                <c:pt idx="5965">
                  <c:v>1283868000</c:v>
                </c:pt>
                <c:pt idx="5966">
                  <c:v>1283871600</c:v>
                </c:pt>
                <c:pt idx="5967">
                  <c:v>1283875200</c:v>
                </c:pt>
                <c:pt idx="5968">
                  <c:v>1283878800</c:v>
                </c:pt>
                <c:pt idx="5969">
                  <c:v>1283882400</c:v>
                </c:pt>
                <c:pt idx="5970">
                  <c:v>1283886000</c:v>
                </c:pt>
                <c:pt idx="5971">
                  <c:v>1283889600</c:v>
                </c:pt>
                <c:pt idx="5972">
                  <c:v>1283893200</c:v>
                </c:pt>
                <c:pt idx="5973">
                  <c:v>1283896800</c:v>
                </c:pt>
                <c:pt idx="5974">
                  <c:v>1283900400</c:v>
                </c:pt>
                <c:pt idx="5975">
                  <c:v>1283904000</c:v>
                </c:pt>
                <c:pt idx="5976">
                  <c:v>1283907600</c:v>
                </c:pt>
                <c:pt idx="5977">
                  <c:v>1283911200</c:v>
                </c:pt>
                <c:pt idx="5978">
                  <c:v>1283914800</c:v>
                </c:pt>
                <c:pt idx="5979">
                  <c:v>1283918400</c:v>
                </c:pt>
                <c:pt idx="5980">
                  <c:v>1283922000</c:v>
                </c:pt>
                <c:pt idx="5981">
                  <c:v>1283925600</c:v>
                </c:pt>
                <c:pt idx="5982">
                  <c:v>1283929200</c:v>
                </c:pt>
                <c:pt idx="5983">
                  <c:v>1283932800</c:v>
                </c:pt>
                <c:pt idx="5984">
                  <c:v>1283936400</c:v>
                </c:pt>
                <c:pt idx="5985">
                  <c:v>1283940000</c:v>
                </c:pt>
                <c:pt idx="5986">
                  <c:v>1283943600</c:v>
                </c:pt>
                <c:pt idx="5987">
                  <c:v>1283947200</c:v>
                </c:pt>
                <c:pt idx="5988">
                  <c:v>1283950800</c:v>
                </c:pt>
                <c:pt idx="5989">
                  <c:v>1283954400</c:v>
                </c:pt>
                <c:pt idx="5990">
                  <c:v>1283958000</c:v>
                </c:pt>
                <c:pt idx="5991">
                  <c:v>1283961600</c:v>
                </c:pt>
                <c:pt idx="5992">
                  <c:v>1283965200</c:v>
                </c:pt>
                <c:pt idx="5993">
                  <c:v>1283968800</c:v>
                </c:pt>
                <c:pt idx="5994">
                  <c:v>1283972400</c:v>
                </c:pt>
                <c:pt idx="5995">
                  <c:v>1283976000</c:v>
                </c:pt>
                <c:pt idx="5996">
                  <c:v>1283979600</c:v>
                </c:pt>
                <c:pt idx="5997">
                  <c:v>1283983200</c:v>
                </c:pt>
                <c:pt idx="5998">
                  <c:v>1283986800</c:v>
                </c:pt>
                <c:pt idx="5999">
                  <c:v>1283990400</c:v>
                </c:pt>
                <c:pt idx="6000">
                  <c:v>1283994000</c:v>
                </c:pt>
                <c:pt idx="6001">
                  <c:v>1283997600</c:v>
                </c:pt>
                <c:pt idx="6002">
                  <c:v>1284001200</c:v>
                </c:pt>
                <c:pt idx="6003">
                  <c:v>1284004800</c:v>
                </c:pt>
                <c:pt idx="6004">
                  <c:v>1284008400</c:v>
                </c:pt>
                <c:pt idx="6005">
                  <c:v>1284012000</c:v>
                </c:pt>
                <c:pt idx="6006">
                  <c:v>1284015600</c:v>
                </c:pt>
                <c:pt idx="6007">
                  <c:v>1284019200</c:v>
                </c:pt>
                <c:pt idx="6008">
                  <c:v>1284022800</c:v>
                </c:pt>
                <c:pt idx="6009">
                  <c:v>1284026400</c:v>
                </c:pt>
                <c:pt idx="6010">
                  <c:v>1284030000</c:v>
                </c:pt>
                <c:pt idx="6011">
                  <c:v>1284033600</c:v>
                </c:pt>
                <c:pt idx="6012">
                  <c:v>1284037200</c:v>
                </c:pt>
                <c:pt idx="6013">
                  <c:v>1284040800</c:v>
                </c:pt>
                <c:pt idx="6014">
                  <c:v>1284044400</c:v>
                </c:pt>
                <c:pt idx="6015">
                  <c:v>1284048000</c:v>
                </c:pt>
                <c:pt idx="6016">
                  <c:v>1284051600</c:v>
                </c:pt>
                <c:pt idx="6017">
                  <c:v>1284055200</c:v>
                </c:pt>
                <c:pt idx="6018">
                  <c:v>1284058800</c:v>
                </c:pt>
                <c:pt idx="6019">
                  <c:v>1284062400</c:v>
                </c:pt>
                <c:pt idx="6020">
                  <c:v>1284066000</c:v>
                </c:pt>
                <c:pt idx="6021">
                  <c:v>1284069600</c:v>
                </c:pt>
                <c:pt idx="6022">
                  <c:v>1284073200</c:v>
                </c:pt>
                <c:pt idx="6023">
                  <c:v>1284076800</c:v>
                </c:pt>
                <c:pt idx="6024">
                  <c:v>1284080400</c:v>
                </c:pt>
                <c:pt idx="6025">
                  <c:v>1284084000</c:v>
                </c:pt>
                <c:pt idx="6026">
                  <c:v>1284087600</c:v>
                </c:pt>
                <c:pt idx="6027">
                  <c:v>1284091200</c:v>
                </c:pt>
                <c:pt idx="6028">
                  <c:v>1284094800</c:v>
                </c:pt>
                <c:pt idx="6029">
                  <c:v>1284098400</c:v>
                </c:pt>
                <c:pt idx="6030">
                  <c:v>1284102000</c:v>
                </c:pt>
                <c:pt idx="6031">
                  <c:v>1284105600</c:v>
                </c:pt>
                <c:pt idx="6032">
                  <c:v>1284109200</c:v>
                </c:pt>
                <c:pt idx="6033">
                  <c:v>1284112800</c:v>
                </c:pt>
                <c:pt idx="6034">
                  <c:v>1284116400</c:v>
                </c:pt>
                <c:pt idx="6035">
                  <c:v>1284120000</c:v>
                </c:pt>
                <c:pt idx="6036">
                  <c:v>1284123600</c:v>
                </c:pt>
                <c:pt idx="6037">
                  <c:v>1284127200</c:v>
                </c:pt>
                <c:pt idx="6038">
                  <c:v>1284130800</c:v>
                </c:pt>
                <c:pt idx="6039">
                  <c:v>1284134400</c:v>
                </c:pt>
                <c:pt idx="6040">
                  <c:v>1284138000</c:v>
                </c:pt>
                <c:pt idx="6041">
                  <c:v>1284141600</c:v>
                </c:pt>
                <c:pt idx="6042">
                  <c:v>1284145200</c:v>
                </c:pt>
                <c:pt idx="6043">
                  <c:v>1284148800</c:v>
                </c:pt>
                <c:pt idx="6044">
                  <c:v>1284152400</c:v>
                </c:pt>
                <c:pt idx="6045">
                  <c:v>1284156000</c:v>
                </c:pt>
                <c:pt idx="6046">
                  <c:v>1284159600</c:v>
                </c:pt>
                <c:pt idx="6047">
                  <c:v>1284163200</c:v>
                </c:pt>
                <c:pt idx="6048">
                  <c:v>1284166800</c:v>
                </c:pt>
                <c:pt idx="6049">
                  <c:v>1284170400</c:v>
                </c:pt>
                <c:pt idx="6050">
                  <c:v>1284174000</c:v>
                </c:pt>
                <c:pt idx="6051">
                  <c:v>1284177600</c:v>
                </c:pt>
                <c:pt idx="6052">
                  <c:v>1284181200</c:v>
                </c:pt>
                <c:pt idx="6053">
                  <c:v>1284184800</c:v>
                </c:pt>
                <c:pt idx="6054">
                  <c:v>1284188400</c:v>
                </c:pt>
                <c:pt idx="6055">
                  <c:v>1284192000</c:v>
                </c:pt>
                <c:pt idx="6056">
                  <c:v>1284195600</c:v>
                </c:pt>
                <c:pt idx="6057">
                  <c:v>1284199200</c:v>
                </c:pt>
                <c:pt idx="6058">
                  <c:v>1284202800</c:v>
                </c:pt>
                <c:pt idx="6059">
                  <c:v>1284206400</c:v>
                </c:pt>
                <c:pt idx="6060">
                  <c:v>1284210000</c:v>
                </c:pt>
                <c:pt idx="6061">
                  <c:v>1284213600</c:v>
                </c:pt>
                <c:pt idx="6062">
                  <c:v>1284217200</c:v>
                </c:pt>
                <c:pt idx="6063">
                  <c:v>1284220800</c:v>
                </c:pt>
                <c:pt idx="6064">
                  <c:v>1284224400</c:v>
                </c:pt>
                <c:pt idx="6065">
                  <c:v>1284228000</c:v>
                </c:pt>
                <c:pt idx="6066">
                  <c:v>1284231600</c:v>
                </c:pt>
                <c:pt idx="6067">
                  <c:v>1284235200</c:v>
                </c:pt>
                <c:pt idx="6068">
                  <c:v>1284238800</c:v>
                </c:pt>
                <c:pt idx="6069">
                  <c:v>1284242400</c:v>
                </c:pt>
                <c:pt idx="6070">
                  <c:v>1284246000</c:v>
                </c:pt>
                <c:pt idx="6071">
                  <c:v>1284249600</c:v>
                </c:pt>
                <c:pt idx="6072">
                  <c:v>1284253200</c:v>
                </c:pt>
                <c:pt idx="6073">
                  <c:v>1284256800</c:v>
                </c:pt>
                <c:pt idx="6074">
                  <c:v>1284260400</c:v>
                </c:pt>
                <c:pt idx="6075">
                  <c:v>1284264000</c:v>
                </c:pt>
                <c:pt idx="6076">
                  <c:v>1284267600</c:v>
                </c:pt>
                <c:pt idx="6077">
                  <c:v>1284271200</c:v>
                </c:pt>
                <c:pt idx="6078">
                  <c:v>1284274800</c:v>
                </c:pt>
                <c:pt idx="6079">
                  <c:v>1284278400</c:v>
                </c:pt>
                <c:pt idx="6080">
                  <c:v>1284282000</c:v>
                </c:pt>
                <c:pt idx="6081">
                  <c:v>1284285600</c:v>
                </c:pt>
                <c:pt idx="6082">
                  <c:v>1284289200</c:v>
                </c:pt>
                <c:pt idx="6083">
                  <c:v>1284292800</c:v>
                </c:pt>
                <c:pt idx="6084">
                  <c:v>1284296400</c:v>
                </c:pt>
                <c:pt idx="6085">
                  <c:v>1284300000</c:v>
                </c:pt>
                <c:pt idx="6086">
                  <c:v>1284303600</c:v>
                </c:pt>
                <c:pt idx="6087">
                  <c:v>1284307200</c:v>
                </c:pt>
                <c:pt idx="6088">
                  <c:v>1284310800</c:v>
                </c:pt>
                <c:pt idx="6089">
                  <c:v>1284314400</c:v>
                </c:pt>
                <c:pt idx="6090">
                  <c:v>1284318000</c:v>
                </c:pt>
                <c:pt idx="6091">
                  <c:v>1284321600</c:v>
                </c:pt>
                <c:pt idx="6092">
                  <c:v>1284325200</c:v>
                </c:pt>
                <c:pt idx="6093">
                  <c:v>1284328800</c:v>
                </c:pt>
                <c:pt idx="6094">
                  <c:v>1284332400</c:v>
                </c:pt>
                <c:pt idx="6095">
                  <c:v>1284336000</c:v>
                </c:pt>
                <c:pt idx="6096">
                  <c:v>1284339600</c:v>
                </c:pt>
                <c:pt idx="6097">
                  <c:v>1284343200</c:v>
                </c:pt>
                <c:pt idx="6098">
                  <c:v>1284346800</c:v>
                </c:pt>
                <c:pt idx="6099">
                  <c:v>1284350400</c:v>
                </c:pt>
                <c:pt idx="6100">
                  <c:v>1284354000</c:v>
                </c:pt>
                <c:pt idx="6101">
                  <c:v>1284357600</c:v>
                </c:pt>
                <c:pt idx="6102">
                  <c:v>1284361200</c:v>
                </c:pt>
                <c:pt idx="6103">
                  <c:v>1284364800</c:v>
                </c:pt>
                <c:pt idx="6104">
                  <c:v>1284368400</c:v>
                </c:pt>
                <c:pt idx="6105">
                  <c:v>1284372000</c:v>
                </c:pt>
                <c:pt idx="6106">
                  <c:v>1284375600</c:v>
                </c:pt>
                <c:pt idx="6107">
                  <c:v>1284379200</c:v>
                </c:pt>
                <c:pt idx="6108">
                  <c:v>1284382800</c:v>
                </c:pt>
                <c:pt idx="6109">
                  <c:v>1284386400</c:v>
                </c:pt>
                <c:pt idx="6110">
                  <c:v>1284390000</c:v>
                </c:pt>
                <c:pt idx="6111">
                  <c:v>1284393600</c:v>
                </c:pt>
                <c:pt idx="6112">
                  <c:v>1284397200</c:v>
                </c:pt>
                <c:pt idx="6113">
                  <c:v>1284400800</c:v>
                </c:pt>
                <c:pt idx="6114">
                  <c:v>1284404400</c:v>
                </c:pt>
                <c:pt idx="6115">
                  <c:v>1284408000</c:v>
                </c:pt>
                <c:pt idx="6116">
                  <c:v>1284411600</c:v>
                </c:pt>
                <c:pt idx="6117">
                  <c:v>1284415200</c:v>
                </c:pt>
                <c:pt idx="6118">
                  <c:v>1284418800</c:v>
                </c:pt>
                <c:pt idx="6119">
                  <c:v>1284422400</c:v>
                </c:pt>
                <c:pt idx="6120">
                  <c:v>1284426000</c:v>
                </c:pt>
                <c:pt idx="6121">
                  <c:v>1284429600</c:v>
                </c:pt>
                <c:pt idx="6122">
                  <c:v>1284433200</c:v>
                </c:pt>
                <c:pt idx="6123">
                  <c:v>1284436800</c:v>
                </c:pt>
                <c:pt idx="6124">
                  <c:v>1284440400</c:v>
                </c:pt>
                <c:pt idx="6125">
                  <c:v>1284444000</c:v>
                </c:pt>
                <c:pt idx="6126">
                  <c:v>1284447600</c:v>
                </c:pt>
                <c:pt idx="6127">
                  <c:v>1284451200</c:v>
                </c:pt>
                <c:pt idx="6128">
                  <c:v>1284454800</c:v>
                </c:pt>
                <c:pt idx="6129">
                  <c:v>1284458400</c:v>
                </c:pt>
                <c:pt idx="6130">
                  <c:v>1284462000</c:v>
                </c:pt>
                <c:pt idx="6131">
                  <c:v>1284465600</c:v>
                </c:pt>
                <c:pt idx="6132">
                  <c:v>1284469200</c:v>
                </c:pt>
                <c:pt idx="6133">
                  <c:v>1284472800</c:v>
                </c:pt>
                <c:pt idx="6134">
                  <c:v>1284476400</c:v>
                </c:pt>
                <c:pt idx="6135">
                  <c:v>1284480000</c:v>
                </c:pt>
                <c:pt idx="6136">
                  <c:v>1284483600</c:v>
                </c:pt>
                <c:pt idx="6137">
                  <c:v>1284487200</c:v>
                </c:pt>
                <c:pt idx="6138">
                  <c:v>1284490800</c:v>
                </c:pt>
                <c:pt idx="6139">
                  <c:v>1284494400</c:v>
                </c:pt>
                <c:pt idx="6140">
                  <c:v>1284498000</c:v>
                </c:pt>
                <c:pt idx="6141">
                  <c:v>1284501600</c:v>
                </c:pt>
                <c:pt idx="6142">
                  <c:v>1284505200</c:v>
                </c:pt>
                <c:pt idx="6143">
                  <c:v>1284508800</c:v>
                </c:pt>
                <c:pt idx="6144">
                  <c:v>1284512400</c:v>
                </c:pt>
                <c:pt idx="6145">
                  <c:v>1284516000</c:v>
                </c:pt>
                <c:pt idx="6146">
                  <c:v>1284519600</c:v>
                </c:pt>
                <c:pt idx="6147">
                  <c:v>1284523200</c:v>
                </c:pt>
                <c:pt idx="6148">
                  <c:v>1284526800</c:v>
                </c:pt>
                <c:pt idx="6149">
                  <c:v>1284530400</c:v>
                </c:pt>
                <c:pt idx="6150">
                  <c:v>1284534000</c:v>
                </c:pt>
                <c:pt idx="6151">
                  <c:v>1284537600</c:v>
                </c:pt>
                <c:pt idx="6152">
                  <c:v>1284541200</c:v>
                </c:pt>
                <c:pt idx="6153">
                  <c:v>1284544800</c:v>
                </c:pt>
                <c:pt idx="6154">
                  <c:v>1284548400</c:v>
                </c:pt>
                <c:pt idx="6155">
                  <c:v>1284552000</c:v>
                </c:pt>
                <c:pt idx="6156">
                  <c:v>1284555600</c:v>
                </c:pt>
                <c:pt idx="6157">
                  <c:v>1284559200</c:v>
                </c:pt>
                <c:pt idx="6158">
                  <c:v>1284562800</c:v>
                </c:pt>
                <c:pt idx="6159">
                  <c:v>1284566400</c:v>
                </c:pt>
                <c:pt idx="6160">
                  <c:v>1284570000</c:v>
                </c:pt>
                <c:pt idx="6161">
                  <c:v>1284573600</c:v>
                </c:pt>
                <c:pt idx="6162">
                  <c:v>1284577200</c:v>
                </c:pt>
                <c:pt idx="6163">
                  <c:v>1284580800</c:v>
                </c:pt>
                <c:pt idx="6164">
                  <c:v>1284584400</c:v>
                </c:pt>
                <c:pt idx="6165">
                  <c:v>1284588000</c:v>
                </c:pt>
                <c:pt idx="6166">
                  <c:v>1284591600</c:v>
                </c:pt>
                <c:pt idx="6167">
                  <c:v>1284595200</c:v>
                </c:pt>
                <c:pt idx="6168">
                  <c:v>1284598800</c:v>
                </c:pt>
                <c:pt idx="6169">
                  <c:v>1284602400</c:v>
                </c:pt>
                <c:pt idx="6170">
                  <c:v>1284606000</c:v>
                </c:pt>
                <c:pt idx="6171">
                  <c:v>1284609600</c:v>
                </c:pt>
                <c:pt idx="6172">
                  <c:v>1284613200</c:v>
                </c:pt>
                <c:pt idx="6173">
                  <c:v>1284616800</c:v>
                </c:pt>
                <c:pt idx="6174">
                  <c:v>1284620400</c:v>
                </c:pt>
                <c:pt idx="6175">
                  <c:v>1284624000</c:v>
                </c:pt>
                <c:pt idx="6176">
                  <c:v>1284627600</c:v>
                </c:pt>
                <c:pt idx="6177">
                  <c:v>1284631200</c:v>
                </c:pt>
                <c:pt idx="6178">
                  <c:v>1284634800</c:v>
                </c:pt>
                <c:pt idx="6179">
                  <c:v>1284638400</c:v>
                </c:pt>
                <c:pt idx="6180">
                  <c:v>1284642000</c:v>
                </c:pt>
                <c:pt idx="6181">
                  <c:v>1284645600</c:v>
                </c:pt>
                <c:pt idx="6182">
                  <c:v>1284649200</c:v>
                </c:pt>
                <c:pt idx="6183">
                  <c:v>1284652800</c:v>
                </c:pt>
                <c:pt idx="6184">
                  <c:v>1284656400</c:v>
                </c:pt>
                <c:pt idx="6185">
                  <c:v>1284660000</c:v>
                </c:pt>
                <c:pt idx="6186">
                  <c:v>1284663600</c:v>
                </c:pt>
                <c:pt idx="6187">
                  <c:v>1284667200</c:v>
                </c:pt>
                <c:pt idx="6188">
                  <c:v>1284670800</c:v>
                </c:pt>
                <c:pt idx="6189">
                  <c:v>1284674400</c:v>
                </c:pt>
                <c:pt idx="6190">
                  <c:v>1284678000</c:v>
                </c:pt>
                <c:pt idx="6191">
                  <c:v>1284681600</c:v>
                </c:pt>
                <c:pt idx="6192">
                  <c:v>1284685200</c:v>
                </c:pt>
                <c:pt idx="6193">
                  <c:v>1284688800</c:v>
                </c:pt>
                <c:pt idx="6194">
                  <c:v>1284692400</c:v>
                </c:pt>
                <c:pt idx="6195">
                  <c:v>1284696000</c:v>
                </c:pt>
                <c:pt idx="6196">
                  <c:v>1284699600</c:v>
                </c:pt>
                <c:pt idx="6197">
                  <c:v>1284703200</c:v>
                </c:pt>
                <c:pt idx="6198">
                  <c:v>1284706800</c:v>
                </c:pt>
                <c:pt idx="6199">
                  <c:v>1284710400</c:v>
                </c:pt>
                <c:pt idx="6200">
                  <c:v>1284714000</c:v>
                </c:pt>
                <c:pt idx="6201">
                  <c:v>1284717600</c:v>
                </c:pt>
                <c:pt idx="6202">
                  <c:v>1284721200</c:v>
                </c:pt>
                <c:pt idx="6203">
                  <c:v>1284724800</c:v>
                </c:pt>
                <c:pt idx="6204">
                  <c:v>1284728400</c:v>
                </c:pt>
                <c:pt idx="6205">
                  <c:v>1284732000</c:v>
                </c:pt>
                <c:pt idx="6206">
                  <c:v>1284735600</c:v>
                </c:pt>
                <c:pt idx="6207">
                  <c:v>1284739200</c:v>
                </c:pt>
                <c:pt idx="6208">
                  <c:v>1284742800</c:v>
                </c:pt>
                <c:pt idx="6209">
                  <c:v>1284746400</c:v>
                </c:pt>
                <c:pt idx="6210">
                  <c:v>1284750000</c:v>
                </c:pt>
                <c:pt idx="6211">
                  <c:v>1284753600</c:v>
                </c:pt>
                <c:pt idx="6212">
                  <c:v>1284757200</c:v>
                </c:pt>
                <c:pt idx="6213">
                  <c:v>1284760800</c:v>
                </c:pt>
                <c:pt idx="6214">
                  <c:v>1284764400</c:v>
                </c:pt>
                <c:pt idx="6215">
                  <c:v>1284768000</c:v>
                </c:pt>
                <c:pt idx="6216">
                  <c:v>1284771600</c:v>
                </c:pt>
                <c:pt idx="6217">
                  <c:v>1284775200</c:v>
                </c:pt>
                <c:pt idx="6218">
                  <c:v>1284778800</c:v>
                </c:pt>
                <c:pt idx="6219">
                  <c:v>1284782400</c:v>
                </c:pt>
                <c:pt idx="6220">
                  <c:v>1284786000</c:v>
                </c:pt>
                <c:pt idx="6221">
                  <c:v>1284789600</c:v>
                </c:pt>
                <c:pt idx="6222">
                  <c:v>1284793200</c:v>
                </c:pt>
                <c:pt idx="6223">
                  <c:v>1284796800</c:v>
                </c:pt>
                <c:pt idx="6224">
                  <c:v>1284800400</c:v>
                </c:pt>
                <c:pt idx="6225">
                  <c:v>1284804000</c:v>
                </c:pt>
                <c:pt idx="6226">
                  <c:v>1284807600</c:v>
                </c:pt>
                <c:pt idx="6227">
                  <c:v>1284811200</c:v>
                </c:pt>
                <c:pt idx="6228">
                  <c:v>1284814800</c:v>
                </c:pt>
                <c:pt idx="6229">
                  <c:v>1284818400</c:v>
                </c:pt>
                <c:pt idx="6230">
                  <c:v>1284822000</c:v>
                </c:pt>
                <c:pt idx="6231">
                  <c:v>1284825600</c:v>
                </c:pt>
                <c:pt idx="6232">
                  <c:v>1284829200</c:v>
                </c:pt>
                <c:pt idx="6233">
                  <c:v>1284832800</c:v>
                </c:pt>
                <c:pt idx="6234">
                  <c:v>1284836400</c:v>
                </c:pt>
                <c:pt idx="6235">
                  <c:v>1284840000</c:v>
                </c:pt>
                <c:pt idx="6236">
                  <c:v>1284843600</c:v>
                </c:pt>
                <c:pt idx="6237">
                  <c:v>1284847200</c:v>
                </c:pt>
                <c:pt idx="6238">
                  <c:v>1284850800</c:v>
                </c:pt>
                <c:pt idx="6239">
                  <c:v>1284854400</c:v>
                </c:pt>
                <c:pt idx="6240">
                  <c:v>1284858000</c:v>
                </c:pt>
                <c:pt idx="6241">
                  <c:v>1284861600</c:v>
                </c:pt>
                <c:pt idx="6242">
                  <c:v>1284865200</c:v>
                </c:pt>
                <c:pt idx="6243">
                  <c:v>1284868800</c:v>
                </c:pt>
                <c:pt idx="6244">
                  <c:v>1284872400</c:v>
                </c:pt>
                <c:pt idx="6245">
                  <c:v>1284876000</c:v>
                </c:pt>
                <c:pt idx="6246">
                  <c:v>1284879600</c:v>
                </c:pt>
                <c:pt idx="6247">
                  <c:v>1284883200</c:v>
                </c:pt>
                <c:pt idx="6248">
                  <c:v>1284886800</c:v>
                </c:pt>
                <c:pt idx="6249">
                  <c:v>1284890400</c:v>
                </c:pt>
                <c:pt idx="6250">
                  <c:v>1284894000</c:v>
                </c:pt>
                <c:pt idx="6251">
                  <c:v>1284897600</c:v>
                </c:pt>
                <c:pt idx="6252">
                  <c:v>1284901200</c:v>
                </c:pt>
                <c:pt idx="6253">
                  <c:v>1284904800</c:v>
                </c:pt>
                <c:pt idx="6254">
                  <c:v>1284908400</c:v>
                </c:pt>
                <c:pt idx="6255">
                  <c:v>1284912000</c:v>
                </c:pt>
                <c:pt idx="6256">
                  <c:v>1284915600</c:v>
                </c:pt>
                <c:pt idx="6257">
                  <c:v>1284919200</c:v>
                </c:pt>
                <c:pt idx="6258">
                  <c:v>1284922800</c:v>
                </c:pt>
                <c:pt idx="6259">
                  <c:v>1284926400</c:v>
                </c:pt>
                <c:pt idx="6260">
                  <c:v>1284930000</c:v>
                </c:pt>
                <c:pt idx="6261">
                  <c:v>1284933600</c:v>
                </c:pt>
                <c:pt idx="6262">
                  <c:v>1284937200</c:v>
                </c:pt>
                <c:pt idx="6263">
                  <c:v>1284940800</c:v>
                </c:pt>
                <c:pt idx="6264">
                  <c:v>1284944400</c:v>
                </c:pt>
                <c:pt idx="6265">
                  <c:v>1284948000</c:v>
                </c:pt>
                <c:pt idx="6266">
                  <c:v>1284951600</c:v>
                </c:pt>
                <c:pt idx="6267">
                  <c:v>1284955200</c:v>
                </c:pt>
                <c:pt idx="6268">
                  <c:v>1284958800</c:v>
                </c:pt>
                <c:pt idx="6269">
                  <c:v>1284962400</c:v>
                </c:pt>
                <c:pt idx="6270">
                  <c:v>1284966000</c:v>
                </c:pt>
                <c:pt idx="6271">
                  <c:v>1284969600</c:v>
                </c:pt>
                <c:pt idx="6272">
                  <c:v>1284973200</c:v>
                </c:pt>
                <c:pt idx="6273">
                  <c:v>1284976800</c:v>
                </c:pt>
                <c:pt idx="6274">
                  <c:v>1284980400</c:v>
                </c:pt>
                <c:pt idx="6275">
                  <c:v>1284984000</c:v>
                </c:pt>
                <c:pt idx="6276">
                  <c:v>1284987600</c:v>
                </c:pt>
                <c:pt idx="6277">
                  <c:v>1284991200</c:v>
                </c:pt>
                <c:pt idx="6278">
                  <c:v>1284994800</c:v>
                </c:pt>
                <c:pt idx="6279">
                  <c:v>1284998400</c:v>
                </c:pt>
                <c:pt idx="6280">
                  <c:v>1285002000</c:v>
                </c:pt>
                <c:pt idx="6281">
                  <c:v>1285005600</c:v>
                </c:pt>
                <c:pt idx="6282">
                  <c:v>1285009200</c:v>
                </c:pt>
                <c:pt idx="6283">
                  <c:v>1285012800</c:v>
                </c:pt>
                <c:pt idx="6284">
                  <c:v>1285016400</c:v>
                </c:pt>
                <c:pt idx="6285">
                  <c:v>1285020000</c:v>
                </c:pt>
                <c:pt idx="6286">
                  <c:v>1285023600</c:v>
                </c:pt>
                <c:pt idx="6287">
                  <c:v>1285027200</c:v>
                </c:pt>
                <c:pt idx="6288">
                  <c:v>1285030800</c:v>
                </c:pt>
                <c:pt idx="6289">
                  <c:v>1285034400</c:v>
                </c:pt>
                <c:pt idx="6290">
                  <c:v>1285038000</c:v>
                </c:pt>
                <c:pt idx="6291">
                  <c:v>1285041600</c:v>
                </c:pt>
                <c:pt idx="6292">
                  <c:v>1285045200</c:v>
                </c:pt>
                <c:pt idx="6293">
                  <c:v>1285048800</c:v>
                </c:pt>
                <c:pt idx="6294">
                  <c:v>1285052400</c:v>
                </c:pt>
                <c:pt idx="6295">
                  <c:v>1285056000</c:v>
                </c:pt>
                <c:pt idx="6296">
                  <c:v>1285059600</c:v>
                </c:pt>
                <c:pt idx="6297">
                  <c:v>1285063200</c:v>
                </c:pt>
                <c:pt idx="6298">
                  <c:v>1285066800</c:v>
                </c:pt>
                <c:pt idx="6299">
                  <c:v>1285070400</c:v>
                </c:pt>
                <c:pt idx="6300">
                  <c:v>1285074000</c:v>
                </c:pt>
                <c:pt idx="6301">
                  <c:v>1285077600</c:v>
                </c:pt>
                <c:pt idx="6302">
                  <c:v>1285081200</c:v>
                </c:pt>
                <c:pt idx="6303">
                  <c:v>1285084800</c:v>
                </c:pt>
                <c:pt idx="6304">
                  <c:v>1285088400</c:v>
                </c:pt>
                <c:pt idx="6305">
                  <c:v>1285092000</c:v>
                </c:pt>
                <c:pt idx="6306">
                  <c:v>1285095600</c:v>
                </c:pt>
                <c:pt idx="6307">
                  <c:v>1285099200</c:v>
                </c:pt>
                <c:pt idx="6308">
                  <c:v>1285102800</c:v>
                </c:pt>
                <c:pt idx="6309">
                  <c:v>1285106400</c:v>
                </c:pt>
                <c:pt idx="6310">
                  <c:v>1285110000</c:v>
                </c:pt>
                <c:pt idx="6311">
                  <c:v>1285113600</c:v>
                </c:pt>
                <c:pt idx="6312">
                  <c:v>1285117200</c:v>
                </c:pt>
                <c:pt idx="6313">
                  <c:v>1285120800</c:v>
                </c:pt>
                <c:pt idx="6314">
                  <c:v>1285124400</c:v>
                </c:pt>
                <c:pt idx="6315">
                  <c:v>1285128000</c:v>
                </c:pt>
                <c:pt idx="6316">
                  <c:v>1285131600</c:v>
                </c:pt>
                <c:pt idx="6317">
                  <c:v>1285135200</c:v>
                </c:pt>
                <c:pt idx="6318">
                  <c:v>1285138800</c:v>
                </c:pt>
                <c:pt idx="6319">
                  <c:v>1285142400</c:v>
                </c:pt>
                <c:pt idx="6320">
                  <c:v>1285146000</c:v>
                </c:pt>
                <c:pt idx="6321">
                  <c:v>1285149600</c:v>
                </c:pt>
                <c:pt idx="6322">
                  <c:v>1285153200</c:v>
                </c:pt>
                <c:pt idx="6323">
                  <c:v>1285156800</c:v>
                </c:pt>
                <c:pt idx="6324">
                  <c:v>1285160400</c:v>
                </c:pt>
                <c:pt idx="6325">
                  <c:v>1285164000</c:v>
                </c:pt>
                <c:pt idx="6326">
                  <c:v>1285167600</c:v>
                </c:pt>
                <c:pt idx="6327">
                  <c:v>1285171200</c:v>
                </c:pt>
                <c:pt idx="6328">
                  <c:v>1285174800</c:v>
                </c:pt>
                <c:pt idx="6329">
                  <c:v>1285178400</c:v>
                </c:pt>
                <c:pt idx="6330">
                  <c:v>1285182000</c:v>
                </c:pt>
                <c:pt idx="6331">
                  <c:v>1285185600</c:v>
                </c:pt>
                <c:pt idx="6332">
                  <c:v>1285189200</c:v>
                </c:pt>
                <c:pt idx="6333">
                  <c:v>1285192800</c:v>
                </c:pt>
                <c:pt idx="6334">
                  <c:v>1285196400</c:v>
                </c:pt>
                <c:pt idx="6335">
                  <c:v>1285200000</c:v>
                </c:pt>
                <c:pt idx="6336">
                  <c:v>1285203600</c:v>
                </c:pt>
                <c:pt idx="6337">
                  <c:v>1285207200</c:v>
                </c:pt>
                <c:pt idx="6338">
                  <c:v>1285210800</c:v>
                </c:pt>
                <c:pt idx="6339">
                  <c:v>1285214400</c:v>
                </c:pt>
                <c:pt idx="6340">
                  <c:v>1285218000</c:v>
                </c:pt>
                <c:pt idx="6341">
                  <c:v>1285221600</c:v>
                </c:pt>
                <c:pt idx="6342">
                  <c:v>1285225200</c:v>
                </c:pt>
                <c:pt idx="6343">
                  <c:v>1285228800</c:v>
                </c:pt>
                <c:pt idx="6344">
                  <c:v>1285232400</c:v>
                </c:pt>
                <c:pt idx="6345">
                  <c:v>1285236000</c:v>
                </c:pt>
                <c:pt idx="6346">
                  <c:v>1285239600</c:v>
                </c:pt>
                <c:pt idx="6347">
                  <c:v>1285243200</c:v>
                </c:pt>
                <c:pt idx="6348">
                  <c:v>1285246800</c:v>
                </c:pt>
                <c:pt idx="6349">
                  <c:v>1285250400</c:v>
                </c:pt>
                <c:pt idx="6350">
                  <c:v>1285254000</c:v>
                </c:pt>
                <c:pt idx="6351">
                  <c:v>1285257600</c:v>
                </c:pt>
                <c:pt idx="6352">
                  <c:v>1285261200</c:v>
                </c:pt>
                <c:pt idx="6353">
                  <c:v>1285264800</c:v>
                </c:pt>
                <c:pt idx="6354">
                  <c:v>1285268400</c:v>
                </c:pt>
                <c:pt idx="6355">
                  <c:v>1285272000</c:v>
                </c:pt>
                <c:pt idx="6356">
                  <c:v>1285275600</c:v>
                </c:pt>
                <c:pt idx="6357">
                  <c:v>1285279200</c:v>
                </c:pt>
                <c:pt idx="6358">
                  <c:v>1285282800</c:v>
                </c:pt>
                <c:pt idx="6359">
                  <c:v>1285286400</c:v>
                </c:pt>
                <c:pt idx="6360">
                  <c:v>1285290000</c:v>
                </c:pt>
                <c:pt idx="6361">
                  <c:v>1285293600</c:v>
                </c:pt>
                <c:pt idx="6362">
                  <c:v>1285297200</c:v>
                </c:pt>
                <c:pt idx="6363">
                  <c:v>1285300800</c:v>
                </c:pt>
                <c:pt idx="6364">
                  <c:v>1285304400</c:v>
                </c:pt>
                <c:pt idx="6365">
                  <c:v>1285308000</c:v>
                </c:pt>
                <c:pt idx="6366">
                  <c:v>1285311600</c:v>
                </c:pt>
                <c:pt idx="6367">
                  <c:v>1285315200</c:v>
                </c:pt>
                <c:pt idx="6368">
                  <c:v>1285318800</c:v>
                </c:pt>
                <c:pt idx="6369">
                  <c:v>1285322400</c:v>
                </c:pt>
                <c:pt idx="6370">
                  <c:v>1285326000</c:v>
                </c:pt>
                <c:pt idx="6371">
                  <c:v>1285329600</c:v>
                </c:pt>
                <c:pt idx="6372">
                  <c:v>1285333200</c:v>
                </c:pt>
                <c:pt idx="6373">
                  <c:v>1285336800</c:v>
                </c:pt>
                <c:pt idx="6374">
                  <c:v>1285340400</c:v>
                </c:pt>
                <c:pt idx="6375">
                  <c:v>1285344000</c:v>
                </c:pt>
                <c:pt idx="6376">
                  <c:v>1285347600</c:v>
                </c:pt>
                <c:pt idx="6377">
                  <c:v>1285351200</c:v>
                </c:pt>
                <c:pt idx="6378">
                  <c:v>1285354800</c:v>
                </c:pt>
                <c:pt idx="6379">
                  <c:v>1285358400</c:v>
                </c:pt>
                <c:pt idx="6380">
                  <c:v>1285362000</c:v>
                </c:pt>
                <c:pt idx="6381">
                  <c:v>1285365600</c:v>
                </c:pt>
                <c:pt idx="6382">
                  <c:v>1285369200</c:v>
                </c:pt>
                <c:pt idx="6383">
                  <c:v>1285372800</c:v>
                </c:pt>
                <c:pt idx="6384">
                  <c:v>1285376400</c:v>
                </c:pt>
                <c:pt idx="6385">
                  <c:v>1285380000</c:v>
                </c:pt>
                <c:pt idx="6386">
                  <c:v>1285383600</c:v>
                </c:pt>
                <c:pt idx="6387">
                  <c:v>1285387200</c:v>
                </c:pt>
                <c:pt idx="6388">
                  <c:v>1285390800</c:v>
                </c:pt>
                <c:pt idx="6389">
                  <c:v>1285394400</c:v>
                </c:pt>
                <c:pt idx="6390">
                  <c:v>1285398000</c:v>
                </c:pt>
                <c:pt idx="6391">
                  <c:v>1285401600</c:v>
                </c:pt>
                <c:pt idx="6392">
                  <c:v>1285405200</c:v>
                </c:pt>
                <c:pt idx="6393">
                  <c:v>1285408800</c:v>
                </c:pt>
                <c:pt idx="6394">
                  <c:v>1285412400</c:v>
                </c:pt>
                <c:pt idx="6395">
                  <c:v>1285416000</c:v>
                </c:pt>
                <c:pt idx="6396">
                  <c:v>1285419600</c:v>
                </c:pt>
                <c:pt idx="6397">
                  <c:v>1285423200</c:v>
                </c:pt>
                <c:pt idx="6398">
                  <c:v>1285426800</c:v>
                </c:pt>
                <c:pt idx="6399">
                  <c:v>1285430400</c:v>
                </c:pt>
                <c:pt idx="6400">
                  <c:v>1285434000</c:v>
                </c:pt>
                <c:pt idx="6401">
                  <c:v>1285437600</c:v>
                </c:pt>
                <c:pt idx="6402">
                  <c:v>1285441200</c:v>
                </c:pt>
                <c:pt idx="6403">
                  <c:v>1285444800</c:v>
                </c:pt>
                <c:pt idx="6404">
                  <c:v>1285448400</c:v>
                </c:pt>
                <c:pt idx="6405">
                  <c:v>1285452000</c:v>
                </c:pt>
                <c:pt idx="6406">
                  <c:v>1285455600</c:v>
                </c:pt>
                <c:pt idx="6407">
                  <c:v>1285459200</c:v>
                </c:pt>
                <c:pt idx="6408">
                  <c:v>1285462800</c:v>
                </c:pt>
                <c:pt idx="6409">
                  <c:v>1285466400</c:v>
                </c:pt>
                <c:pt idx="6410">
                  <c:v>1285470000</c:v>
                </c:pt>
                <c:pt idx="6411">
                  <c:v>1285473600</c:v>
                </c:pt>
                <c:pt idx="6412">
                  <c:v>1285477200</c:v>
                </c:pt>
                <c:pt idx="6413">
                  <c:v>1285480800</c:v>
                </c:pt>
                <c:pt idx="6414">
                  <c:v>1285484400</c:v>
                </c:pt>
                <c:pt idx="6415">
                  <c:v>1285488000</c:v>
                </c:pt>
                <c:pt idx="6416">
                  <c:v>1285491600</c:v>
                </c:pt>
                <c:pt idx="6417">
                  <c:v>1285495200</c:v>
                </c:pt>
                <c:pt idx="6418">
                  <c:v>1285498800</c:v>
                </c:pt>
                <c:pt idx="6419">
                  <c:v>1285502400</c:v>
                </c:pt>
                <c:pt idx="6420">
                  <c:v>1285506000</c:v>
                </c:pt>
                <c:pt idx="6421">
                  <c:v>1285509600</c:v>
                </c:pt>
                <c:pt idx="6422">
                  <c:v>1285513200</c:v>
                </c:pt>
                <c:pt idx="6423">
                  <c:v>1285516800</c:v>
                </c:pt>
                <c:pt idx="6424">
                  <c:v>1285520400</c:v>
                </c:pt>
                <c:pt idx="6425">
                  <c:v>1285524000</c:v>
                </c:pt>
                <c:pt idx="6426">
                  <c:v>1285527600</c:v>
                </c:pt>
                <c:pt idx="6427">
                  <c:v>1285531200</c:v>
                </c:pt>
                <c:pt idx="6428">
                  <c:v>1285534800</c:v>
                </c:pt>
                <c:pt idx="6429">
                  <c:v>1285538400</c:v>
                </c:pt>
                <c:pt idx="6430">
                  <c:v>1285542000</c:v>
                </c:pt>
                <c:pt idx="6431">
                  <c:v>1285545600</c:v>
                </c:pt>
                <c:pt idx="6432">
                  <c:v>1285549200</c:v>
                </c:pt>
                <c:pt idx="6433">
                  <c:v>1285552800</c:v>
                </c:pt>
                <c:pt idx="6434">
                  <c:v>1285556400</c:v>
                </c:pt>
                <c:pt idx="6435">
                  <c:v>1285560000</c:v>
                </c:pt>
                <c:pt idx="6436">
                  <c:v>1285563600</c:v>
                </c:pt>
                <c:pt idx="6437">
                  <c:v>1285567200</c:v>
                </c:pt>
                <c:pt idx="6438">
                  <c:v>1285570800</c:v>
                </c:pt>
                <c:pt idx="6439">
                  <c:v>1285574400</c:v>
                </c:pt>
                <c:pt idx="6440">
                  <c:v>1285578000</c:v>
                </c:pt>
                <c:pt idx="6441">
                  <c:v>1285581600</c:v>
                </c:pt>
                <c:pt idx="6442">
                  <c:v>1285585200</c:v>
                </c:pt>
                <c:pt idx="6443">
                  <c:v>1285588800</c:v>
                </c:pt>
                <c:pt idx="6444">
                  <c:v>1285592400</c:v>
                </c:pt>
                <c:pt idx="6445">
                  <c:v>1285596000</c:v>
                </c:pt>
                <c:pt idx="6446">
                  <c:v>1285599600</c:v>
                </c:pt>
                <c:pt idx="6447">
                  <c:v>1285603200</c:v>
                </c:pt>
                <c:pt idx="6448">
                  <c:v>1285606800</c:v>
                </c:pt>
                <c:pt idx="6449">
                  <c:v>1285610400</c:v>
                </c:pt>
                <c:pt idx="6450">
                  <c:v>1285614000</c:v>
                </c:pt>
                <c:pt idx="6451">
                  <c:v>1285617600</c:v>
                </c:pt>
                <c:pt idx="6452">
                  <c:v>1285621200</c:v>
                </c:pt>
                <c:pt idx="6453">
                  <c:v>1285624800</c:v>
                </c:pt>
                <c:pt idx="6454">
                  <c:v>1285628400</c:v>
                </c:pt>
                <c:pt idx="6455">
                  <c:v>1285632000</c:v>
                </c:pt>
                <c:pt idx="6456">
                  <c:v>1285635600</c:v>
                </c:pt>
                <c:pt idx="6457">
                  <c:v>1285639200</c:v>
                </c:pt>
                <c:pt idx="6458">
                  <c:v>1285642800</c:v>
                </c:pt>
                <c:pt idx="6459">
                  <c:v>1285646400</c:v>
                </c:pt>
                <c:pt idx="6460">
                  <c:v>1285650000</c:v>
                </c:pt>
                <c:pt idx="6461">
                  <c:v>1285653600</c:v>
                </c:pt>
                <c:pt idx="6462">
                  <c:v>1285657200</c:v>
                </c:pt>
                <c:pt idx="6463">
                  <c:v>1285660800</c:v>
                </c:pt>
                <c:pt idx="6464">
                  <c:v>1285664400</c:v>
                </c:pt>
                <c:pt idx="6465">
                  <c:v>1285668000</c:v>
                </c:pt>
                <c:pt idx="6466">
                  <c:v>1285671600</c:v>
                </c:pt>
                <c:pt idx="6467">
                  <c:v>1285675200</c:v>
                </c:pt>
                <c:pt idx="6468">
                  <c:v>1285678800</c:v>
                </c:pt>
                <c:pt idx="6469">
                  <c:v>1285682400</c:v>
                </c:pt>
                <c:pt idx="6470">
                  <c:v>1285686000</c:v>
                </c:pt>
                <c:pt idx="6471">
                  <c:v>1285689600</c:v>
                </c:pt>
                <c:pt idx="6472">
                  <c:v>1285693200</c:v>
                </c:pt>
                <c:pt idx="6473">
                  <c:v>1285696800</c:v>
                </c:pt>
                <c:pt idx="6474">
                  <c:v>1285700400</c:v>
                </c:pt>
                <c:pt idx="6475">
                  <c:v>1285704000</c:v>
                </c:pt>
                <c:pt idx="6476">
                  <c:v>1285707600</c:v>
                </c:pt>
                <c:pt idx="6477">
                  <c:v>1285711200</c:v>
                </c:pt>
                <c:pt idx="6478">
                  <c:v>1285714800</c:v>
                </c:pt>
                <c:pt idx="6479">
                  <c:v>1285718400</c:v>
                </c:pt>
                <c:pt idx="6480">
                  <c:v>1285722000</c:v>
                </c:pt>
                <c:pt idx="6481">
                  <c:v>1285725600</c:v>
                </c:pt>
                <c:pt idx="6482">
                  <c:v>1285729200</c:v>
                </c:pt>
                <c:pt idx="6483">
                  <c:v>1285732800</c:v>
                </c:pt>
                <c:pt idx="6484">
                  <c:v>1285736400</c:v>
                </c:pt>
                <c:pt idx="6485">
                  <c:v>1285740000</c:v>
                </c:pt>
                <c:pt idx="6486">
                  <c:v>1285743600</c:v>
                </c:pt>
                <c:pt idx="6487">
                  <c:v>1285747200</c:v>
                </c:pt>
                <c:pt idx="6488">
                  <c:v>1285750800</c:v>
                </c:pt>
                <c:pt idx="6489">
                  <c:v>1285754400</c:v>
                </c:pt>
                <c:pt idx="6490">
                  <c:v>1285758000</c:v>
                </c:pt>
                <c:pt idx="6491">
                  <c:v>1285761600</c:v>
                </c:pt>
                <c:pt idx="6492">
                  <c:v>1285765200</c:v>
                </c:pt>
                <c:pt idx="6493">
                  <c:v>1285768800</c:v>
                </c:pt>
                <c:pt idx="6494">
                  <c:v>1285772400</c:v>
                </c:pt>
                <c:pt idx="6495">
                  <c:v>1285776000</c:v>
                </c:pt>
                <c:pt idx="6496">
                  <c:v>1285779600</c:v>
                </c:pt>
                <c:pt idx="6497">
                  <c:v>1285783200</c:v>
                </c:pt>
                <c:pt idx="6498">
                  <c:v>1285786800</c:v>
                </c:pt>
                <c:pt idx="6499">
                  <c:v>1285790400</c:v>
                </c:pt>
                <c:pt idx="6500">
                  <c:v>1285794000</c:v>
                </c:pt>
                <c:pt idx="6501">
                  <c:v>1285797600</c:v>
                </c:pt>
                <c:pt idx="6502">
                  <c:v>1285801200</c:v>
                </c:pt>
                <c:pt idx="6503">
                  <c:v>1285804800</c:v>
                </c:pt>
                <c:pt idx="6504">
                  <c:v>1285808400</c:v>
                </c:pt>
                <c:pt idx="6505">
                  <c:v>1285812000</c:v>
                </c:pt>
                <c:pt idx="6506">
                  <c:v>1285815600</c:v>
                </c:pt>
                <c:pt idx="6507">
                  <c:v>1285819200</c:v>
                </c:pt>
                <c:pt idx="6508">
                  <c:v>1285822800</c:v>
                </c:pt>
                <c:pt idx="6509">
                  <c:v>1285826400</c:v>
                </c:pt>
                <c:pt idx="6510">
                  <c:v>1285830000</c:v>
                </c:pt>
                <c:pt idx="6511">
                  <c:v>1285833600</c:v>
                </c:pt>
                <c:pt idx="6512">
                  <c:v>1285837200</c:v>
                </c:pt>
                <c:pt idx="6513">
                  <c:v>1285840800</c:v>
                </c:pt>
                <c:pt idx="6514">
                  <c:v>1285844400</c:v>
                </c:pt>
                <c:pt idx="6515">
                  <c:v>1285848000</c:v>
                </c:pt>
                <c:pt idx="6516">
                  <c:v>1285851600</c:v>
                </c:pt>
                <c:pt idx="6517">
                  <c:v>1285855200</c:v>
                </c:pt>
                <c:pt idx="6518">
                  <c:v>1285858800</c:v>
                </c:pt>
                <c:pt idx="6519">
                  <c:v>1285862400</c:v>
                </c:pt>
                <c:pt idx="6520">
                  <c:v>1285866000</c:v>
                </c:pt>
                <c:pt idx="6521">
                  <c:v>1285869600</c:v>
                </c:pt>
                <c:pt idx="6522">
                  <c:v>1285873200</c:v>
                </c:pt>
                <c:pt idx="6523">
                  <c:v>1285876800</c:v>
                </c:pt>
                <c:pt idx="6524">
                  <c:v>1285880400</c:v>
                </c:pt>
                <c:pt idx="6525">
                  <c:v>1285884000</c:v>
                </c:pt>
                <c:pt idx="6526">
                  <c:v>1285887600</c:v>
                </c:pt>
                <c:pt idx="6527">
                  <c:v>1285891200</c:v>
                </c:pt>
                <c:pt idx="6528">
                  <c:v>1285894800</c:v>
                </c:pt>
                <c:pt idx="6529">
                  <c:v>1285898400</c:v>
                </c:pt>
                <c:pt idx="6530">
                  <c:v>1285902000</c:v>
                </c:pt>
                <c:pt idx="6531">
                  <c:v>1285905600</c:v>
                </c:pt>
                <c:pt idx="6532">
                  <c:v>1285909200</c:v>
                </c:pt>
                <c:pt idx="6533">
                  <c:v>1285912800</c:v>
                </c:pt>
                <c:pt idx="6534">
                  <c:v>1285916400</c:v>
                </c:pt>
                <c:pt idx="6535">
                  <c:v>1285920000</c:v>
                </c:pt>
                <c:pt idx="6536">
                  <c:v>1285923600</c:v>
                </c:pt>
                <c:pt idx="6537">
                  <c:v>1285927200</c:v>
                </c:pt>
                <c:pt idx="6538">
                  <c:v>1285930800</c:v>
                </c:pt>
                <c:pt idx="6539">
                  <c:v>1285934400</c:v>
                </c:pt>
                <c:pt idx="6540">
                  <c:v>1285938000</c:v>
                </c:pt>
                <c:pt idx="6541">
                  <c:v>1285941600</c:v>
                </c:pt>
                <c:pt idx="6542">
                  <c:v>1285945200</c:v>
                </c:pt>
                <c:pt idx="6543">
                  <c:v>1285948800</c:v>
                </c:pt>
                <c:pt idx="6544">
                  <c:v>1285952400</c:v>
                </c:pt>
                <c:pt idx="6545">
                  <c:v>1285956000</c:v>
                </c:pt>
                <c:pt idx="6546">
                  <c:v>1285959600</c:v>
                </c:pt>
                <c:pt idx="6547">
                  <c:v>1285963200</c:v>
                </c:pt>
                <c:pt idx="6548">
                  <c:v>1285966800</c:v>
                </c:pt>
                <c:pt idx="6549">
                  <c:v>1285970400</c:v>
                </c:pt>
                <c:pt idx="6550">
                  <c:v>1285974000</c:v>
                </c:pt>
                <c:pt idx="6551">
                  <c:v>1285977600</c:v>
                </c:pt>
                <c:pt idx="6552">
                  <c:v>1285981200</c:v>
                </c:pt>
                <c:pt idx="6553">
                  <c:v>1285984800</c:v>
                </c:pt>
                <c:pt idx="6554">
                  <c:v>1285988400</c:v>
                </c:pt>
                <c:pt idx="6555">
                  <c:v>1285992000</c:v>
                </c:pt>
                <c:pt idx="6556">
                  <c:v>1285995600</c:v>
                </c:pt>
                <c:pt idx="6557">
                  <c:v>1285999200</c:v>
                </c:pt>
                <c:pt idx="6558">
                  <c:v>1286002800</c:v>
                </c:pt>
                <c:pt idx="6559">
                  <c:v>1286006400</c:v>
                </c:pt>
                <c:pt idx="6560">
                  <c:v>1286010000</c:v>
                </c:pt>
                <c:pt idx="6561">
                  <c:v>1286013600</c:v>
                </c:pt>
                <c:pt idx="6562">
                  <c:v>1286017200</c:v>
                </c:pt>
                <c:pt idx="6563">
                  <c:v>1286020800</c:v>
                </c:pt>
                <c:pt idx="6564">
                  <c:v>1286024400</c:v>
                </c:pt>
                <c:pt idx="6565">
                  <c:v>1286028000</c:v>
                </c:pt>
                <c:pt idx="6566">
                  <c:v>1286031600</c:v>
                </c:pt>
                <c:pt idx="6567">
                  <c:v>1286035200</c:v>
                </c:pt>
                <c:pt idx="6568">
                  <c:v>1286038800</c:v>
                </c:pt>
                <c:pt idx="6569">
                  <c:v>1286042400</c:v>
                </c:pt>
                <c:pt idx="6570">
                  <c:v>1286046000</c:v>
                </c:pt>
                <c:pt idx="6571">
                  <c:v>1286049600</c:v>
                </c:pt>
                <c:pt idx="6572">
                  <c:v>1286053200</c:v>
                </c:pt>
                <c:pt idx="6573">
                  <c:v>1286056800</c:v>
                </c:pt>
                <c:pt idx="6574">
                  <c:v>1286060400</c:v>
                </c:pt>
                <c:pt idx="6575">
                  <c:v>1286064000</c:v>
                </c:pt>
                <c:pt idx="6576">
                  <c:v>1286067600</c:v>
                </c:pt>
                <c:pt idx="6577">
                  <c:v>1286071200</c:v>
                </c:pt>
                <c:pt idx="6578">
                  <c:v>1286074800</c:v>
                </c:pt>
                <c:pt idx="6579">
                  <c:v>1286078400</c:v>
                </c:pt>
                <c:pt idx="6580">
                  <c:v>1286082000</c:v>
                </c:pt>
                <c:pt idx="6581">
                  <c:v>1286085600</c:v>
                </c:pt>
                <c:pt idx="6582">
                  <c:v>1286089200</c:v>
                </c:pt>
                <c:pt idx="6583">
                  <c:v>1286092800</c:v>
                </c:pt>
                <c:pt idx="6584">
                  <c:v>1286096400</c:v>
                </c:pt>
                <c:pt idx="6585">
                  <c:v>1286100000</c:v>
                </c:pt>
                <c:pt idx="6586">
                  <c:v>1286103600</c:v>
                </c:pt>
                <c:pt idx="6587">
                  <c:v>1286107200</c:v>
                </c:pt>
                <c:pt idx="6588">
                  <c:v>1286110800</c:v>
                </c:pt>
                <c:pt idx="6589">
                  <c:v>1286114400</c:v>
                </c:pt>
                <c:pt idx="6590">
                  <c:v>1286118000</c:v>
                </c:pt>
                <c:pt idx="6591">
                  <c:v>1286121600</c:v>
                </c:pt>
                <c:pt idx="6592">
                  <c:v>1286125200</c:v>
                </c:pt>
                <c:pt idx="6593">
                  <c:v>1286128800</c:v>
                </c:pt>
                <c:pt idx="6594">
                  <c:v>1286132400</c:v>
                </c:pt>
                <c:pt idx="6595">
                  <c:v>1286136000</c:v>
                </c:pt>
                <c:pt idx="6596">
                  <c:v>1286139600</c:v>
                </c:pt>
                <c:pt idx="6597">
                  <c:v>1286143200</c:v>
                </c:pt>
                <c:pt idx="6598">
                  <c:v>1286146800</c:v>
                </c:pt>
                <c:pt idx="6599">
                  <c:v>1286150400</c:v>
                </c:pt>
                <c:pt idx="6600">
                  <c:v>1286154000</c:v>
                </c:pt>
                <c:pt idx="6601">
                  <c:v>1286157600</c:v>
                </c:pt>
                <c:pt idx="6602">
                  <c:v>1286161200</c:v>
                </c:pt>
                <c:pt idx="6603">
                  <c:v>1286164800</c:v>
                </c:pt>
                <c:pt idx="6604">
                  <c:v>1286168400</c:v>
                </c:pt>
                <c:pt idx="6605">
                  <c:v>1286172000</c:v>
                </c:pt>
                <c:pt idx="6606">
                  <c:v>1286175600</c:v>
                </c:pt>
                <c:pt idx="6607">
                  <c:v>1286179200</c:v>
                </c:pt>
                <c:pt idx="6608">
                  <c:v>1286182800</c:v>
                </c:pt>
                <c:pt idx="6609">
                  <c:v>1286186400</c:v>
                </c:pt>
                <c:pt idx="6610">
                  <c:v>1286190000</c:v>
                </c:pt>
                <c:pt idx="6611">
                  <c:v>1286193600</c:v>
                </c:pt>
                <c:pt idx="6612">
                  <c:v>1286197200</c:v>
                </c:pt>
                <c:pt idx="6613">
                  <c:v>1286200800</c:v>
                </c:pt>
                <c:pt idx="6614">
                  <c:v>1286204400</c:v>
                </c:pt>
                <c:pt idx="6615">
                  <c:v>1286208000</c:v>
                </c:pt>
                <c:pt idx="6616">
                  <c:v>1286211600</c:v>
                </c:pt>
                <c:pt idx="6617">
                  <c:v>1286215200</c:v>
                </c:pt>
                <c:pt idx="6618">
                  <c:v>1286218800</c:v>
                </c:pt>
                <c:pt idx="6619">
                  <c:v>1286222400</c:v>
                </c:pt>
                <c:pt idx="6620">
                  <c:v>1286226000</c:v>
                </c:pt>
                <c:pt idx="6621">
                  <c:v>1286229600</c:v>
                </c:pt>
                <c:pt idx="6622">
                  <c:v>1286233200</c:v>
                </c:pt>
                <c:pt idx="6623">
                  <c:v>1286236800</c:v>
                </c:pt>
                <c:pt idx="6624">
                  <c:v>1286240400</c:v>
                </c:pt>
                <c:pt idx="6625">
                  <c:v>1286244000</c:v>
                </c:pt>
                <c:pt idx="6626">
                  <c:v>1286247600</c:v>
                </c:pt>
                <c:pt idx="6627">
                  <c:v>1286251200</c:v>
                </c:pt>
                <c:pt idx="6628">
                  <c:v>1286254800</c:v>
                </c:pt>
                <c:pt idx="6629">
                  <c:v>1286258400</c:v>
                </c:pt>
                <c:pt idx="6630">
                  <c:v>1286262000</c:v>
                </c:pt>
                <c:pt idx="6631">
                  <c:v>1286265600</c:v>
                </c:pt>
                <c:pt idx="6632">
                  <c:v>1286269200</c:v>
                </c:pt>
                <c:pt idx="6633">
                  <c:v>1286272800</c:v>
                </c:pt>
                <c:pt idx="6634">
                  <c:v>1286276400</c:v>
                </c:pt>
                <c:pt idx="6635">
                  <c:v>1286280000</c:v>
                </c:pt>
                <c:pt idx="6636">
                  <c:v>1286283600</c:v>
                </c:pt>
                <c:pt idx="6637">
                  <c:v>1286287200</c:v>
                </c:pt>
                <c:pt idx="6638">
                  <c:v>1286290800</c:v>
                </c:pt>
                <c:pt idx="6639">
                  <c:v>1286294400</c:v>
                </c:pt>
                <c:pt idx="6640">
                  <c:v>1286298000</c:v>
                </c:pt>
                <c:pt idx="6641">
                  <c:v>1286301600</c:v>
                </c:pt>
                <c:pt idx="6642">
                  <c:v>1286305200</c:v>
                </c:pt>
                <c:pt idx="6643">
                  <c:v>1286308800</c:v>
                </c:pt>
                <c:pt idx="6644">
                  <c:v>1286312400</c:v>
                </c:pt>
                <c:pt idx="6645">
                  <c:v>1286316000</c:v>
                </c:pt>
                <c:pt idx="6646">
                  <c:v>1286319600</c:v>
                </c:pt>
                <c:pt idx="6647">
                  <c:v>1286323200</c:v>
                </c:pt>
                <c:pt idx="6648">
                  <c:v>1286326800</c:v>
                </c:pt>
                <c:pt idx="6649">
                  <c:v>1286330400</c:v>
                </c:pt>
                <c:pt idx="6650">
                  <c:v>1286334000</c:v>
                </c:pt>
                <c:pt idx="6651">
                  <c:v>1286337600</c:v>
                </c:pt>
                <c:pt idx="6652">
                  <c:v>1286341200</c:v>
                </c:pt>
                <c:pt idx="6653">
                  <c:v>1286344800</c:v>
                </c:pt>
                <c:pt idx="6654">
                  <c:v>1286348400</c:v>
                </c:pt>
                <c:pt idx="6655">
                  <c:v>1286352000</c:v>
                </c:pt>
                <c:pt idx="6656">
                  <c:v>1286355600</c:v>
                </c:pt>
                <c:pt idx="6657">
                  <c:v>1286359200</c:v>
                </c:pt>
                <c:pt idx="6658">
                  <c:v>1286362800</c:v>
                </c:pt>
                <c:pt idx="6659">
                  <c:v>1286366400</c:v>
                </c:pt>
                <c:pt idx="6660">
                  <c:v>1286370000</c:v>
                </c:pt>
                <c:pt idx="6661">
                  <c:v>1286373600</c:v>
                </c:pt>
                <c:pt idx="6662">
                  <c:v>1286377200</c:v>
                </c:pt>
                <c:pt idx="6663">
                  <c:v>1286380800</c:v>
                </c:pt>
                <c:pt idx="6664">
                  <c:v>1286384400</c:v>
                </c:pt>
                <c:pt idx="6665">
                  <c:v>1286388000</c:v>
                </c:pt>
                <c:pt idx="6666">
                  <c:v>1286391600</c:v>
                </c:pt>
                <c:pt idx="6667">
                  <c:v>1286395200</c:v>
                </c:pt>
                <c:pt idx="6668">
                  <c:v>1286398800</c:v>
                </c:pt>
                <c:pt idx="6669">
                  <c:v>1286402400</c:v>
                </c:pt>
                <c:pt idx="6670">
                  <c:v>1286406000</c:v>
                </c:pt>
                <c:pt idx="6671">
                  <c:v>1286409600</c:v>
                </c:pt>
                <c:pt idx="6672">
                  <c:v>1286413200</c:v>
                </c:pt>
                <c:pt idx="6673">
                  <c:v>1286416800</c:v>
                </c:pt>
                <c:pt idx="6674">
                  <c:v>1286420400</c:v>
                </c:pt>
                <c:pt idx="6675">
                  <c:v>1286424000</c:v>
                </c:pt>
                <c:pt idx="6676">
                  <c:v>1286427600</c:v>
                </c:pt>
                <c:pt idx="6677">
                  <c:v>1286431200</c:v>
                </c:pt>
                <c:pt idx="6678">
                  <c:v>1286434800</c:v>
                </c:pt>
                <c:pt idx="6679">
                  <c:v>1286438400</c:v>
                </c:pt>
                <c:pt idx="6680">
                  <c:v>1286442000</c:v>
                </c:pt>
                <c:pt idx="6681">
                  <c:v>1286445600</c:v>
                </c:pt>
                <c:pt idx="6682">
                  <c:v>1286449200</c:v>
                </c:pt>
                <c:pt idx="6683">
                  <c:v>1286452800</c:v>
                </c:pt>
                <c:pt idx="6684">
                  <c:v>1286456400</c:v>
                </c:pt>
                <c:pt idx="6685">
                  <c:v>1286460000</c:v>
                </c:pt>
                <c:pt idx="6686">
                  <c:v>1286463600</c:v>
                </c:pt>
                <c:pt idx="6687">
                  <c:v>1286467200</c:v>
                </c:pt>
                <c:pt idx="6688">
                  <c:v>1286470800</c:v>
                </c:pt>
                <c:pt idx="6689">
                  <c:v>1286474400</c:v>
                </c:pt>
                <c:pt idx="6690">
                  <c:v>1286478000</c:v>
                </c:pt>
                <c:pt idx="6691">
                  <c:v>1286481600</c:v>
                </c:pt>
                <c:pt idx="6692">
                  <c:v>1286485200</c:v>
                </c:pt>
                <c:pt idx="6693">
                  <c:v>1286488800</c:v>
                </c:pt>
                <c:pt idx="6694">
                  <c:v>1286492400</c:v>
                </c:pt>
                <c:pt idx="6695">
                  <c:v>1286496000</c:v>
                </c:pt>
                <c:pt idx="6696">
                  <c:v>1286499600</c:v>
                </c:pt>
                <c:pt idx="6697">
                  <c:v>1286503200</c:v>
                </c:pt>
                <c:pt idx="6698">
                  <c:v>1286506800</c:v>
                </c:pt>
                <c:pt idx="6699">
                  <c:v>1286510400</c:v>
                </c:pt>
                <c:pt idx="6700">
                  <c:v>1286514000</c:v>
                </c:pt>
                <c:pt idx="6701">
                  <c:v>1286517600</c:v>
                </c:pt>
                <c:pt idx="6702">
                  <c:v>1286521200</c:v>
                </c:pt>
                <c:pt idx="6703">
                  <c:v>1286524800</c:v>
                </c:pt>
                <c:pt idx="6704">
                  <c:v>1286528400</c:v>
                </c:pt>
                <c:pt idx="6705">
                  <c:v>1286532000</c:v>
                </c:pt>
                <c:pt idx="6706">
                  <c:v>1286535600</c:v>
                </c:pt>
                <c:pt idx="6707">
                  <c:v>1286539200</c:v>
                </c:pt>
                <c:pt idx="6708">
                  <c:v>1286542800</c:v>
                </c:pt>
                <c:pt idx="6709">
                  <c:v>1286546400</c:v>
                </c:pt>
                <c:pt idx="6710">
                  <c:v>1286550000</c:v>
                </c:pt>
                <c:pt idx="6711">
                  <c:v>1286553600</c:v>
                </c:pt>
                <c:pt idx="6712">
                  <c:v>1286557200</c:v>
                </c:pt>
                <c:pt idx="6713">
                  <c:v>1286560800</c:v>
                </c:pt>
                <c:pt idx="6714">
                  <c:v>1286564400</c:v>
                </c:pt>
                <c:pt idx="6715">
                  <c:v>1286568000</c:v>
                </c:pt>
                <c:pt idx="6716">
                  <c:v>1286571600</c:v>
                </c:pt>
                <c:pt idx="6717">
                  <c:v>1286575200</c:v>
                </c:pt>
                <c:pt idx="6718">
                  <c:v>1286578800</c:v>
                </c:pt>
                <c:pt idx="6719">
                  <c:v>1286582400</c:v>
                </c:pt>
                <c:pt idx="6720">
                  <c:v>1286586000</c:v>
                </c:pt>
                <c:pt idx="6721">
                  <c:v>1286589600</c:v>
                </c:pt>
                <c:pt idx="6722">
                  <c:v>1286593200</c:v>
                </c:pt>
                <c:pt idx="6723">
                  <c:v>1286596800</c:v>
                </c:pt>
                <c:pt idx="6724">
                  <c:v>1286600400</c:v>
                </c:pt>
                <c:pt idx="6725">
                  <c:v>1286604000</c:v>
                </c:pt>
                <c:pt idx="6726">
                  <c:v>1286607600</c:v>
                </c:pt>
                <c:pt idx="6727">
                  <c:v>1286611200</c:v>
                </c:pt>
                <c:pt idx="6728">
                  <c:v>1286614800</c:v>
                </c:pt>
                <c:pt idx="6729">
                  <c:v>1286618400</c:v>
                </c:pt>
                <c:pt idx="6730">
                  <c:v>1286622000</c:v>
                </c:pt>
                <c:pt idx="6731">
                  <c:v>1286625600</c:v>
                </c:pt>
                <c:pt idx="6732">
                  <c:v>1286629200</c:v>
                </c:pt>
                <c:pt idx="6733">
                  <c:v>1286632800</c:v>
                </c:pt>
                <c:pt idx="6734">
                  <c:v>1286636400</c:v>
                </c:pt>
                <c:pt idx="6735">
                  <c:v>1286640000</c:v>
                </c:pt>
                <c:pt idx="6736">
                  <c:v>1286643600</c:v>
                </c:pt>
                <c:pt idx="6737">
                  <c:v>1286647200</c:v>
                </c:pt>
                <c:pt idx="6738">
                  <c:v>1286650800</c:v>
                </c:pt>
                <c:pt idx="6739">
                  <c:v>1286654400</c:v>
                </c:pt>
                <c:pt idx="6740">
                  <c:v>1286658000</c:v>
                </c:pt>
                <c:pt idx="6741">
                  <c:v>1286661600</c:v>
                </c:pt>
                <c:pt idx="6742">
                  <c:v>1286665200</c:v>
                </c:pt>
                <c:pt idx="6743">
                  <c:v>1286668800</c:v>
                </c:pt>
                <c:pt idx="6744">
                  <c:v>1286672400</c:v>
                </c:pt>
                <c:pt idx="6745">
                  <c:v>1286676000</c:v>
                </c:pt>
                <c:pt idx="6746">
                  <c:v>1286679600</c:v>
                </c:pt>
                <c:pt idx="6747">
                  <c:v>1286683200</c:v>
                </c:pt>
                <c:pt idx="6748">
                  <c:v>1286686800</c:v>
                </c:pt>
                <c:pt idx="6749">
                  <c:v>1286690400</c:v>
                </c:pt>
                <c:pt idx="6750">
                  <c:v>1286694000</c:v>
                </c:pt>
                <c:pt idx="6751">
                  <c:v>1286697600</c:v>
                </c:pt>
                <c:pt idx="6752">
                  <c:v>1286701200</c:v>
                </c:pt>
                <c:pt idx="6753">
                  <c:v>1286704800</c:v>
                </c:pt>
                <c:pt idx="6754">
                  <c:v>1286708400</c:v>
                </c:pt>
                <c:pt idx="6755">
                  <c:v>1286712000</c:v>
                </c:pt>
                <c:pt idx="6756">
                  <c:v>1286715600</c:v>
                </c:pt>
                <c:pt idx="6757">
                  <c:v>1286719200</c:v>
                </c:pt>
                <c:pt idx="6758">
                  <c:v>1286722800</c:v>
                </c:pt>
                <c:pt idx="6759">
                  <c:v>1286726400</c:v>
                </c:pt>
                <c:pt idx="6760">
                  <c:v>1286730000</c:v>
                </c:pt>
                <c:pt idx="6761">
                  <c:v>1286733600</c:v>
                </c:pt>
                <c:pt idx="6762">
                  <c:v>1286737200</c:v>
                </c:pt>
                <c:pt idx="6763">
                  <c:v>1286740800</c:v>
                </c:pt>
                <c:pt idx="6764">
                  <c:v>1286744400</c:v>
                </c:pt>
                <c:pt idx="6765">
                  <c:v>1286748000</c:v>
                </c:pt>
                <c:pt idx="6766">
                  <c:v>1286751600</c:v>
                </c:pt>
                <c:pt idx="6767">
                  <c:v>1286755200</c:v>
                </c:pt>
                <c:pt idx="6768">
                  <c:v>1286758800</c:v>
                </c:pt>
                <c:pt idx="6769">
                  <c:v>1286762400</c:v>
                </c:pt>
                <c:pt idx="6770">
                  <c:v>1286766000</c:v>
                </c:pt>
                <c:pt idx="6771">
                  <c:v>1286769600</c:v>
                </c:pt>
                <c:pt idx="6772">
                  <c:v>1286773200</c:v>
                </c:pt>
                <c:pt idx="6773">
                  <c:v>1286776800</c:v>
                </c:pt>
                <c:pt idx="6774">
                  <c:v>1286780400</c:v>
                </c:pt>
                <c:pt idx="6775">
                  <c:v>1286784000</c:v>
                </c:pt>
                <c:pt idx="6776">
                  <c:v>1286787600</c:v>
                </c:pt>
                <c:pt idx="6777">
                  <c:v>1286791200</c:v>
                </c:pt>
                <c:pt idx="6778">
                  <c:v>1286794800</c:v>
                </c:pt>
                <c:pt idx="6779">
                  <c:v>1286798400</c:v>
                </c:pt>
                <c:pt idx="6780">
                  <c:v>1286802000</c:v>
                </c:pt>
                <c:pt idx="6781">
                  <c:v>1286805600</c:v>
                </c:pt>
                <c:pt idx="6782">
                  <c:v>1286809200</c:v>
                </c:pt>
                <c:pt idx="6783">
                  <c:v>1286812800</c:v>
                </c:pt>
                <c:pt idx="6784">
                  <c:v>1286816400</c:v>
                </c:pt>
                <c:pt idx="6785">
                  <c:v>1286820000</c:v>
                </c:pt>
                <c:pt idx="6786">
                  <c:v>1286823600</c:v>
                </c:pt>
                <c:pt idx="6787">
                  <c:v>1286827200</c:v>
                </c:pt>
                <c:pt idx="6788">
                  <c:v>1286830800</c:v>
                </c:pt>
                <c:pt idx="6789">
                  <c:v>1286834400</c:v>
                </c:pt>
                <c:pt idx="6790">
                  <c:v>1286838000</c:v>
                </c:pt>
                <c:pt idx="6791">
                  <c:v>1286841600</c:v>
                </c:pt>
                <c:pt idx="6792">
                  <c:v>1286845200</c:v>
                </c:pt>
                <c:pt idx="6793">
                  <c:v>1286848800</c:v>
                </c:pt>
                <c:pt idx="6794">
                  <c:v>1286852400</c:v>
                </c:pt>
                <c:pt idx="6795">
                  <c:v>1286856000</c:v>
                </c:pt>
                <c:pt idx="6796">
                  <c:v>1286859600</c:v>
                </c:pt>
                <c:pt idx="6797">
                  <c:v>1286863200</c:v>
                </c:pt>
                <c:pt idx="6798">
                  <c:v>1286866800</c:v>
                </c:pt>
                <c:pt idx="6799">
                  <c:v>1286870400</c:v>
                </c:pt>
                <c:pt idx="6800">
                  <c:v>1286874000</c:v>
                </c:pt>
                <c:pt idx="6801">
                  <c:v>1286877600</c:v>
                </c:pt>
                <c:pt idx="6802">
                  <c:v>1286881200</c:v>
                </c:pt>
                <c:pt idx="6803">
                  <c:v>1286884800</c:v>
                </c:pt>
                <c:pt idx="6804">
                  <c:v>1286888400</c:v>
                </c:pt>
                <c:pt idx="6805">
                  <c:v>1286892000</c:v>
                </c:pt>
                <c:pt idx="6806">
                  <c:v>1286895600</c:v>
                </c:pt>
                <c:pt idx="6807">
                  <c:v>1286899200</c:v>
                </c:pt>
                <c:pt idx="6808">
                  <c:v>1286902800</c:v>
                </c:pt>
                <c:pt idx="6809">
                  <c:v>1286906400</c:v>
                </c:pt>
                <c:pt idx="6810">
                  <c:v>1286910000</c:v>
                </c:pt>
                <c:pt idx="6811">
                  <c:v>1286913600</c:v>
                </c:pt>
                <c:pt idx="6812">
                  <c:v>1286917200</c:v>
                </c:pt>
                <c:pt idx="6813">
                  <c:v>1286920800</c:v>
                </c:pt>
                <c:pt idx="6814">
                  <c:v>1286924400</c:v>
                </c:pt>
                <c:pt idx="6815">
                  <c:v>1286928000</c:v>
                </c:pt>
                <c:pt idx="6816">
                  <c:v>1286931600</c:v>
                </c:pt>
                <c:pt idx="6817">
                  <c:v>1286935200</c:v>
                </c:pt>
                <c:pt idx="6818">
                  <c:v>1286938800</c:v>
                </c:pt>
                <c:pt idx="6819">
                  <c:v>1286942400</c:v>
                </c:pt>
                <c:pt idx="6820">
                  <c:v>1286946000</c:v>
                </c:pt>
                <c:pt idx="6821">
                  <c:v>1286949600</c:v>
                </c:pt>
                <c:pt idx="6822">
                  <c:v>1286953200</c:v>
                </c:pt>
                <c:pt idx="6823">
                  <c:v>1286956800</c:v>
                </c:pt>
                <c:pt idx="6824">
                  <c:v>1286960400</c:v>
                </c:pt>
                <c:pt idx="6825">
                  <c:v>1286964000</c:v>
                </c:pt>
                <c:pt idx="6826">
                  <c:v>1286967600</c:v>
                </c:pt>
                <c:pt idx="6827">
                  <c:v>1286971200</c:v>
                </c:pt>
                <c:pt idx="6828">
                  <c:v>1286974800</c:v>
                </c:pt>
                <c:pt idx="6829">
                  <c:v>1286978400</c:v>
                </c:pt>
                <c:pt idx="6830">
                  <c:v>1286982000</c:v>
                </c:pt>
                <c:pt idx="6831">
                  <c:v>1286985600</c:v>
                </c:pt>
                <c:pt idx="6832">
                  <c:v>1286989200</c:v>
                </c:pt>
                <c:pt idx="6833">
                  <c:v>1286992800</c:v>
                </c:pt>
                <c:pt idx="6834">
                  <c:v>1286996400</c:v>
                </c:pt>
                <c:pt idx="6835">
                  <c:v>1287000000</c:v>
                </c:pt>
                <c:pt idx="6836">
                  <c:v>1287003600</c:v>
                </c:pt>
                <c:pt idx="6837">
                  <c:v>1287007200</c:v>
                </c:pt>
                <c:pt idx="6838">
                  <c:v>1287010800</c:v>
                </c:pt>
                <c:pt idx="6839">
                  <c:v>1287014400</c:v>
                </c:pt>
                <c:pt idx="6840">
                  <c:v>1287018000</c:v>
                </c:pt>
                <c:pt idx="6841">
                  <c:v>1287021600</c:v>
                </c:pt>
                <c:pt idx="6842">
                  <c:v>1287025200</c:v>
                </c:pt>
                <c:pt idx="6843">
                  <c:v>1287028800</c:v>
                </c:pt>
                <c:pt idx="6844">
                  <c:v>1287032400</c:v>
                </c:pt>
                <c:pt idx="6845">
                  <c:v>1287036000</c:v>
                </c:pt>
                <c:pt idx="6846">
                  <c:v>1287039600</c:v>
                </c:pt>
                <c:pt idx="6847">
                  <c:v>1287043200</c:v>
                </c:pt>
                <c:pt idx="6848">
                  <c:v>1287046800</c:v>
                </c:pt>
                <c:pt idx="6849">
                  <c:v>1287050400</c:v>
                </c:pt>
                <c:pt idx="6850">
                  <c:v>1287054000</c:v>
                </c:pt>
                <c:pt idx="6851">
                  <c:v>1287057600</c:v>
                </c:pt>
                <c:pt idx="6852">
                  <c:v>1287061200</c:v>
                </c:pt>
                <c:pt idx="6853">
                  <c:v>1287064800</c:v>
                </c:pt>
                <c:pt idx="6854">
                  <c:v>1287068400</c:v>
                </c:pt>
                <c:pt idx="6855">
                  <c:v>1287072000</c:v>
                </c:pt>
                <c:pt idx="6856">
                  <c:v>1287075600</c:v>
                </c:pt>
                <c:pt idx="6857">
                  <c:v>1287079200</c:v>
                </c:pt>
                <c:pt idx="6858">
                  <c:v>1287082800</c:v>
                </c:pt>
                <c:pt idx="6859">
                  <c:v>1287086400</c:v>
                </c:pt>
                <c:pt idx="6860">
                  <c:v>1287090000</c:v>
                </c:pt>
                <c:pt idx="6861">
                  <c:v>1287093600</c:v>
                </c:pt>
                <c:pt idx="6862">
                  <c:v>1287097200</c:v>
                </c:pt>
                <c:pt idx="6863">
                  <c:v>1287100800</c:v>
                </c:pt>
                <c:pt idx="6864">
                  <c:v>1287104400</c:v>
                </c:pt>
                <c:pt idx="6865">
                  <c:v>1287108000</c:v>
                </c:pt>
                <c:pt idx="6866">
                  <c:v>1287111600</c:v>
                </c:pt>
                <c:pt idx="6867">
                  <c:v>1287115200</c:v>
                </c:pt>
                <c:pt idx="6868">
                  <c:v>1287118800</c:v>
                </c:pt>
                <c:pt idx="6869">
                  <c:v>1287122400</c:v>
                </c:pt>
                <c:pt idx="6870">
                  <c:v>1287126000</c:v>
                </c:pt>
                <c:pt idx="6871">
                  <c:v>1287129600</c:v>
                </c:pt>
                <c:pt idx="6872">
                  <c:v>1287133200</c:v>
                </c:pt>
                <c:pt idx="6873">
                  <c:v>1287136800</c:v>
                </c:pt>
                <c:pt idx="6874">
                  <c:v>1287140400</c:v>
                </c:pt>
                <c:pt idx="6875">
                  <c:v>1287144000</c:v>
                </c:pt>
                <c:pt idx="6876">
                  <c:v>1287147600</c:v>
                </c:pt>
                <c:pt idx="6877">
                  <c:v>1287151200</c:v>
                </c:pt>
                <c:pt idx="6878">
                  <c:v>1287154800</c:v>
                </c:pt>
                <c:pt idx="6879">
                  <c:v>1287158400</c:v>
                </c:pt>
                <c:pt idx="6880">
                  <c:v>1287162000</c:v>
                </c:pt>
                <c:pt idx="6881">
                  <c:v>1287165600</c:v>
                </c:pt>
                <c:pt idx="6882">
                  <c:v>1287169200</c:v>
                </c:pt>
                <c:pt idx="6883">
                  <c:v>1287172800</c:v>
                </c:pt>
                <c:pt idx="6884">
                  <c:v>1287176400</c:v>
                </c:pt>
                <c:pt idx="6885">
                  <c:v>1287180000</c:v>
                </c:pt>
                <c:pt idx="6886">
                  <c:v>1287183600</c:v>
                </c:pt>
                <c:pt idx="6887">
                  <c:v>1287187200</c:v>
                </c:pt>
                <c:pt idx="6888">
                  <c:v>1287190800</c:v>
                </c:pt>
                <c:pt idx="6889">
                  <c:v>1287194400</c:v>
                </c:pt>
                <c:pt idx="6890">
                  <c:v>1287198000</c:v>
                </c:pt>
                <c:pt idx="6891">
                  <c:v>1287201600</c:v>
                </c:pt>
                <c:pt idx="6892">
                  <c:v>1287205200</c:v>
                </c:pt>
                <c:pt idx="6893">
                  <c:v>1287208800</c:v>
                </c:pt>
                <c:pt idx="6894">
                  <c:v>1287212400</c:v>
                </c:pt>
                <c:pt idx="6895">
                  <c:v>1287216000</c:v>
                </c:pt>
                <c:pt idx="6896">
                  <c:v>1287219600</c:v>
                </c:pt>
                <c:pt idx="6897">
                  <c:v>1287223200</c:v>
                </c:pt>
                <c:pt idx="6898">
                  <c:v>1287226800</c:v>
                </c:pt>
                <c:pt idx="6899">
                  <c:v>1287230400</c:v>
                </c:pt>
                <c:pt idx="6900">
                  <c:v>1287234000</c:v>
                </c:pt>
                <c:pt idx="6901">
                  <c:v>1287237600</c:v>
                </c:pt>
                <c:pt idx="6902">
                  <c:v>1287241200</c:v>
                </c:pt>
                <c:pt idx="6903">
                  <c:v>1287244800</c:v>
                </c:pt>
                <c:pt idx="6904">
                  <c:v>1287248400</c:v>
                </c:pt>
                <c:pt idx="6905">
                  <c:v>1287252000</c:v>
                </c:pt>
                <c:pt idx="6906">
                  <c:v>1287255600</c:v>
                </c:pt>
                <c:pt idx="6907">
                  <c:v>1287259200</c:v>
                </c:pt>
                <c:pt idx="6908">
                  <c:v>1287262800</c:v>
                </c:pt>
                <c:pt idx="6909">
                  <c:v>1287266400</c:v>
                </c:pt>
                <c:pt idx="6910">
                  <c:v>1287270000</c:v>
                </c:pt>
                <c:pt idx="6911">
                  <c:v>1287273600</c:v>
                </c:pt>
                <c:pt idx="6912">
                  <c:v>1287277200</c:v>
                </c:pt>
                <c:pt idx="6913">
                  <c:v>1287280800</c:v>
                </c:pt>
                <c:pt idx="6914">
                  <c:v>1287284400</c:v>
                </c:pt>
                <c:pt idx="6915">
                  <c:v>1287288000</c:v>
                </c:pt>
                <c:pt idx="6916">
                  <c:v>1287291600</c:v>
                </c:pt>
                <c:pt idx="6917">
                  <c:v>1287295200</c:v>
                </c:pt>
                <c:pt idx="6918">
                  <c:v>1287298800</c:v>
                </c:pt>
                <c:pt idx="6919">
                  <c:v>1287302400</c:v>
                </c:pt>
                <c:pt idx="6920">
                  <c:v>1287306000</c:v>
                </c:pt>
                <c:pt idx="6921">
                  <c:v>1287309600</c:v>
                </c:pt>
                <c:pt idx="6922">
                  <c:v>1287313200</c:v>
                </c:pt>
                <c:pt idx="6923">
                  <c:v>1287316800</c:v>
                </c:pt>
                <c:pt idx="6924">
                  <c:v>1287320400</c:v>
                </c:pt>
                <c:pt idx="6925">
                  <c:v>1287324000</c:v>
                </c:pt>
                <c:pt idx="6926">
                  <c:v>1287327600</c:v>
                </c:pt>
                <c:pt idx="6927">
                  <c:v>1287331200</c:v>
                </c:pt>
                <c:pt idx="6928">
                  <c:v>1287334800</c:v>
                </c:pt>
                <c:pt idx="6929">
                  <c:v>1287338400</c:v>
                </c:pt>
                <c:pt idx="6930">
                  <c:v>1287342000</c:v>
                </c:pt>
                <c:pt idx="6931">
                  <c:v>1287345600</c:v>
                </c:pt>
                <c:pt idx="6932">
                  <c:v>1287349200</c:v>
                </c:pt>
                <c:pt idx="6933">
                  <c:v>1287352800</c:v>
                </c:pt>
                <c:pt idx="6934">
                  <c:v>1287356400</c:v>
                </c:pt>
                <c:pt idx="6935">
                  <c:v>1287360000</c:v>
                </c:pt>
                <c:pt idx="6936">
                  <c:v>1287363600</c:v>
                </c:pt>
                <c:pt idx="6937">
                  <c:v>1287367200</c:v>
                </c:pt>
                <c:pt idx="6938">
                  <c:v>1287370800</c:v>
                </c:pt>
                <c:pt idx="6939">
                  <c:v>1287374400</c:v>
                </c:pt>
                <c:pt idx="6940">
                  <c:v>1287378000</c:v>
                </c:pt>
                <c:pt idx="6941">
                  <c:v>1287381600</c:v>
                </c:pt>
                <c:pt idx="6942">
                  <c:v>1287385200</c:v>
                </c:pt>
                <c:pt idx="6943">
                  <c:v>1287388800</c:v>
                </c:pt>
                <c:pt idx="6944">
                  <c:v>1287392400</c:v>
                </c:pt>
                <c:pt idx="6945">
                  <c:v>1287396000</c:v>
                </c:pt>
                <c:pt idx="6946">
                  <c:v>1287399600</c:v>
                </c:pt>
                <c:pt idx="6947">
                  <c:v>1287403200</c:v>
                </c:pt>
                <c:pt idx="6948">
                  <c:v>1287406800</c:v>
                </c:pt>
                <c:pt idx="6949">
                  <c:v>1287410400</c:v>
                </c:pt>
                <c:pt idx="6950">
                  <c:v>1287414000</c:v>
                </c:pt>
                <c:pt idx="6951">
                  <c:v>1287417600</c:v>
                </c:pt>
                <c:pt idx="6952">
                  <c:v>1287421200</c:v>
                </c:pt>
                <c:pt idx="6953">
                  <c:v>1287424800</c:v>
                </c:pt>
                <c:pt idx="6954">
                  <c:v>1287428400</c:v>
                </c:pt>
                <c:pt idx="6955">
                  <c:v>1287432000</c:v>
                </c:pt>
                <c:pt idx="6956">
                  <c:v>1287435600</c:v>
                </c:pt>
                <c:pt idx="6957">
                  <c:v>1287439200</c:v>
                </c:pt>
                <c:pt idx="6958">
                  <c:v>1287442800</c:v>
                </c:pt>
                <c:pt idx="6959">
                  <c:v>1287446400</c:v>
                </c:pt>
                <c:pt idx="6960">
                  <c:v>1287450000</c:v>
                </c:pt>
                <c:pt idx="6961">
                  <c:v>1287453600</c:v>
                </c:pt>
                <c:pt idx="6962">
                  <c:v>1287457200</c:v>
                </c:pt>
                <c:pt idx="6963">
                  <c:v>1287460800</c:v>
                </c:pt>
                <c:pt idx="6964">
                  <c:v>1287464400</c:v>
                </c:pt>
                <c:pt idx="6965">
                  <c:v>1287468000</c:v>
                </c:pt>
                <c:pt idx="6966">
                  <c:v>1287471600</c:v>
                </c:pt>
                <c:pt idx="6967">
                  <c:v>1287475200</c:v>
                </c:pt>
                <c:pt idx="6968">
                  <c:v>1287478800</c:v>
                </c:pt>
                <c:pt idx="6969">
                  <c:v>1287482400</c:v>
                </c:pt>
                <c:pt idx="6970">
                  <c:v>1287486000</c:v>
                </c:pt>
                <c:pt idx="6971">
                  <c:v>1287489600</c:v>
                </c:pt>
                <c:pt idx="6972">
                  <c:v>1287493200</c:v>
                </c:pt>
                <c:pt idx="6973">
                  <c:v>1287496800</c:v>
                </c:pt>
                <c:pt idx="6974">
                  <c:v>1287500400</c:v>
                </c:pt>
                <c:pt idx="6975">
                  <c:v>1287504000</c:v>
                </c:pt>
                <c:pt idx="6976">
                  <c:v>1287507600</c:v>
                </c:pt>
                <c:pt idx="6977">
                  <c:v>1287511200</c:v>
                </c:pt>
                <c:pt idx="6978">
                  <c:v>1287514800</c:v>
                </c:pt>
                <c:pt idx="6979">
                  <c:v>1287518400</c:v>
                </c:pt>
                <c:pt idx="6980">
                  <c:v>1287522000</c:v>
                </c:pt>
                <c:pt idx="6981">
                  <c:v>1287525600</c:v>
                </c:pt>
                <c:pt idx="6982">
                  <c:v>1287529200</c:v>
                </c:pt>
                <c:pt idx="6983">
                  <c:v>1287532800</c:v>
                </c:pt>
                <c:pt idx="6984">
                  <c:v>1287536400</c:v>
                </c:pt>
                <c:pt idx="6985">
                  <c:v>1287540000</c:v>
                </c:pt>
                <c:pt idx="6986">
                  <c:v>1287543600</c:v>
                </c:pt>
                <c:pt idx="6987">
                  <c:v>1287547200</c:v>
                </c:pt>
                <c:pt idx="6988">
                  <c:v>1287550800</c:v>
                </c:pt>
                <c:pt idx="6989">
                  <c:v>1287554400</c:v>
                </c:pt>
                <c:pt idx="6990">
                  <c:v>1287558000</c:v>
                </c:pt>
                <c:pt idx="6991">
                  <c:v>1287561600</c:v>
                </c:pt>
                <c:pt idx="6992">
                  <c:v>1287565200</c:v>
                </c:pt>
                <c:pt idx="6993">
                  <c:v>1287568800</c:v>
                </c:pt>
                <c:pt idx="6994">
                  <c:v>1287572400</c:v>
                </c:pt>
                <c:pt idx="6995">
                  <c:v>1287576000</c:v>
                </c:pt>
                <c:pt idx="6996">
                  <c:v>1287579600</c:v>
                </c:pt>
                <c:pt idx="6997">
                  <c:v>1287583200</c:v>
                </c:pt>
                <c:pt idx="6998">
                  <c:v>1287586800</c:v>
                </c:pt>
                <c:pt idx="6999">
                  <c:v>1287590400</c:v>
                </c:pt>
                <c:pt idx="7000">
                  <c:v>1287594000</c:v>
                </c:pt>
                <c:pt idx="7001">
                  <c:v>1287597600</c:v>
                </c:pt>
                <c:pt idx="7002">
                  <c:v>1287601200</c:v>
                </c:pt>
                <c:pt idx="7003">
                  <c:v>1287604800</c:v>
                </c:pt>
                <c:pt idx="7004">
                  <c:v>1287608400</c:v>
                </c:pt>
                <c:pt idx="7005">
                  <c:v>1287612000</c:v>
                </c:pt>
                <c:pt idx="7006">
                  <c:v>1287615600</c:v>
                </c:pt>
                <c:pt idx="7007">
                  <c:v>1287619200</c:v>
                </c:pt>
                <c:pt idx="7008">
                  <c:v>1287622800</c:v>
                </c:pt>
                <c:pt idx="7009">
                  <c:v>1287626400</c:v>
                </c:pt>
                <c:pt idx="7010">
                  <c:v>1287630000</c:v>
                </c:pt>
                <c:pt idx="7011">
                  <c:v>1287633600</c:v>
                </c:pt>
                <c:pt idx="7012">
                  <c:v>1287637200</c:v>
                </c:pt>
                <c:pt idx="7013">
                  <c:v>1287640800</c:v>
                </c:pt>
                <c:pt idx="7014">
                  <c:v>1287644400</c:v>
                </c:pt>
                <c:pt idx="7015">
                  <c:v>1287648000</c:v>
                </c:pt>
                <c:pt idx="7016">
                  <c:v>1287651600</c:v>
                </c:pt>
                <c:pt idx="7017">
                  <c:v>1287655200</c:v>
                </c:pt>
                <c:pt idx="7018">
                  <c:v>1287658800</c:v>
                </c:pt>
                <c:pt idx="7019">
                  <c:v>1287662400</c:v>
                </c:pt>
                <c:pt idx="7020">
                  <c:v>1287666000</c:v>
                </c:pt>
                <c:pt idx="7021">
                  <c:v>1287669600</c:v>
                </c:pt>
                <c:pt idx="7022">
                  <c:v>1287673200</c:v>
                </c:pt>
                <c:pt idx="7023">
                  <c:v>1287676800</c:v>
                </c:pt>
                <c:pt idx="7024">
                  <c:v>1287680400</c:v>
                </c:pt>
                <c:pt idx="7025">
                  <c:v>1287684000</c:v>
                </c:pt>
                <c:pt idx="7026">
                  <c:v>1287687600</c:v>
                </c:pt>
                <c:pt idx="7027">
                  <c:v>1287691200</c:v>
                </c:pt>
                <c:pt idx="7028">
                  <c:v>1287694800</c:v>
                </c:pt>
                <c:pt idx="7029">
                  <c:v>1287698400</c:v>
                </c:pt>
                <c:pt idx="7030">
                  <c:v>1287702000</c:v>
                </c:pt>
                <c:pt idx="7031">
                  <c:v>1287705600</c:v>
                </c:pt>
                <c:pt idx="7032">
                  <c:v>1287709200</c:v>
                </c:pt>
                <c:pt idx="7033">
                  <c:v>1287712800</c:v>
                </c:pt>
                <c:pt idx="7034">
                  <c:v>1287716400</c:v>
                </c:pt>
                <c:pt idx="7035">
                  <c:v>1287720000</c:v>
                </c:pt>
                <c:pt idx="7036">
                  <c:v>1287723600</c:v>
                </c:pt>
                <c:pt idx="7037">
                  <c:v>1287727200</c:v>
                </c:pt>
                <c:pt idx="7038">
                  <c:v>1287730800</c:v>
                </c:pt>
                <c:pt idx="7039">
                  <c:v>1287734400</c:v>
                </c:pt>
                <c:pt idx="7040">
                  <c:v>1287738000</c:v>
                </c:pt>
                <c:pt idx="7041">
                  <c:v>1287741600</c:v>
                </c:pt>
                <c:pt idx="7042">
                  <c:v>1287745200</c:v>
                </c:pt>
                <c:pt idx="7043">
                  <c:v>1287748800</c:v>
                </c:pt>
                <c:pt idx="7044">
                  <c:v>1287752400</c:v>
                </c:pt>
                <c:pt idx="7045">
                  <c:v>1287756000</c:v>
                </c:pt>
                <c:pt idx="7046">
                  <c:v>1287759600</c:v>
                </c:pt>
                <c:pt idx="7047">
                  <c:v>1287763200</c:v>
                </c:pt>
                <c:pt idx="7048">
                  <c:v>1287766800</c:v>
                </c:pt>
                <c:pt idx="7049">
                  <c:v>1287770400</c:v>
                </c:pt>
                <c:pt idx="7050">
                  <c:v>1287774000</c:v>
                </c:pt>
                <c:pt idx="7051">
                  <c:v>1287777600</c:v>
                </c:pt>
                <c:pt idx="7052">
                  <c:v>1287781200</c:v>
                </c:pt>
                <c:pt idx="7053">
                  <c:v>1287784800</c:v>
                </c:pt>
                <c:pt idx="7054">
                  <c:v>1287788400</c:v>
                </c:pt>
                <c:pt idx="7055">
                  <c:v>1287792000</c:v>
                </c:pt>
                <c:pt idx="7056">
                  <c:v>1287795600</c:v>
                </c:pt>
                <c:pt idx="7057">
                  <c:v>1287799200</c:v>
                </c:pt>
                <c:pt idx="7058">
                  <c:v>1287802800</c:v>
                </c:pt>
                <c:pt idx="7059">
                  <c:v>1287806400</c:v>
                </c:pt>
                <c:pt idx="7060">
                  <c:v>1287810000</c:v>
                </c:pt>
                <c:pt idx="7061">
                  <c:v>1287813600</c:v>
                </c:pt>
                <c:pt idx="7062">
                  <c:v>1287817200</c:v>
                </c:pt>
                <c:pt idx="7063">
                  <c:v>1287820800</c:v>
                </c:pt>
                <c:pt idx="7064">
                  <c:v>1287824400</c:v>
                </c:pt>
                <c:pt idx="7065">
                  <c:v>1287828000</c:v>
                </c:pt>
                <c:pt idx="7066">
                  <c:v>1287831600</c:v>
                </c:pt>
                <c:pt idx="7067">
                  <c:v>1287835200</c:v>
                </c:pt>
                <c:pt idx="7068">
                  <c:v>1287838800</c:v>
                </c:pt>
                <c:pt idx="7069">
                  <c:v>1287842400</c:v>
                </c:pt>
                <c:pt idx="7070">
                  <c:v>1287846000</c:v>
                </c:pt>
                <c:pt idx="7071">
                  <c:v>1287849600</c:v>
                </c:pt>
                <c:pt idx="7072">
                  <c:v>1287853200</c:v>
                </c:pt>
                <c:pt idx="7073">
                  <c:v>1287856800</c:v>
                </c:pt>
                <c:pt idx="7074">
                  <c:v>1287860400</c:v>
                </c:pt>
                <c:pt idx="7075">
                  <c:v>1287864000</c:v>
                </c:pt>
                <c:pt idx="7076">
                  <c:v>1287867600</c:v>
                </c:pt>
                <c:pt idx="7077">
                  <c:v>1287871200</c:v>
                </c:pt>
                <c:pt idx="7078">
                  <c:v>1287874800</c:v>
                </c:pt>
                <c:pt idx="7079">
                  <c:v>1287878400</c:v>
                </c:pt>
                <c:pt idx="7080">
                  <c:v>1287882000</c:v>
                </c:pt>
                <c:pt idx="7081">
                  <c:v>1287885600</c:v>
                </c:pt>
                <c:pt idx="7082">
                  <c:v>1287889200</c:v>
                </c:pt>
                <c:pt idx="7083">
                  <c:v>1287892800</c:v>
                </c:pt>
                <c:pt idx="7084">
                  <c:v>1287896400</c:v>
                </c:pt>
                <c:pt idx="7085">
                  <c:v>1287900000</c:v>
                </c:pt>
                <c:pt idx="7086">
                  <c:v>1287903600</c:v>
                </c:pt>
                <c:pt idx="7087">
                  <c:v>1287907200</c:v>
                </c:pt>
                <c:pt idx="7088">
                  <c:v>1287910800</c:v>
                </c:pt>
                <c:pt idx="7089">
                  <c:v>1287914400</c:v>
                </c:pt>
                <c:pt idx="7090">
                  <c:v>1287918000</c:v>
                </c:pt>
                <c:pt idx="7091">
                  <c:v>1287921600</c:v>
                </c:pt>
                <c:pt idx="7092">
                  <c:v>1287925200</c:v>
                </c:pt>
                <c:pt idx="7093">
                  <c:v>1287928800</c:v>
                </c:pt>
                <c:pt idx="7094">
                  <c:v>1287932400</c:v>
                </c:pt>
                <c:pt idx="7095">
                  <c:v>1287936000</c:v>
                </c:pt>
                <c:pt idx="7096">
                  <c:v>1287939600</c:v>
                </c:pt>
                <c:pt idx="7097">
                  <c:v>1287943200</c:v>
                </c:pt>
                <c:pt idx="7098">
                  <c:v>1287946800</c:v>
                </c:pt>
                <c:pt idx="7099">
                  <c:v>1287950400</c:v>
                </c:pt>
                <c:pt idx="7100">
                  <c:v>1287954000</c:v>
                </c:pt>
                <c:pt idx="7101">
                  <c:v>1287957600</c:v>
                </c:pt>
                <c:pt idx="7102">
                  <c:v>1287961200</c:v>
                </c:pt>
                <c:pt idx="7103">
                  <c:v>1287964800</c:v>
                </c:pt>
                <c:pt idx="7104">
                  <c:v>1287968400</c:v>
                </c:pt>
                <c:pt idx="7105">
                  <c:v>1287972000</c:v>
                </c:pt>
                <c:pt idx="7106">
                  <c:v>1287975600</c:v>
                </c:pt>
                <c:pt idx="7107">
                  <c:v>1287979200</c:v>
                </c:pt>
                <c:pt idx="7108">
                  <c:v>1287982800</c:v>
                </c:pt>
                <c:pt idx="7109">
                  <c:v>1287986400</c:v>
                </c:pt>
                <c:pt idx="7110">
                  <c:v>1287990000</c:v>
                </c:pt>
                <c:pt idx="7111">
                  <c:v>1287993600</c:v>
                </c:pt>
                <c:pt idx="7112">
                  <c:v>1287997200</c:v>
                </c:pt>
                <c:pt idx="7113">
                  <c:v>1288000800</c:v>
                </c:pt>
                <c:pt idx="7114">
                  <c:v>1288004400</c:v>
                </c:pt>
                <c:pt idx="7115">
                  <c:v>1288008000</c:v>
                </c:pt>
                <c:pt idx="7116">
                  <c:v>1288011600</c:v>
                </c:pt>
                <c:pt idx="7117">
                  <c:v>1288015200</c:v>
                </c:pt>
                <c:pt idx="7118">
                  <c:v>1288018800</c:v>
                </c:pt>
                <c:pt idx="7119">
                  <c:v>1288022400</c:v>
                </c:pt>
                <c:pt idx="7120">
                  <c:v>1288026000</c:v>
                </c:pt>
                <c:pt idx="7121">
                  <c:v>1288029600</c:v>
                </c:pt>
                <c:pt idx="7122">
                  <c:v>1288033200</c:v>
                </c:pt>
                <c:pt idx="7123">
                  <c:v>1288036800</c:v>
                </c:pt>
                <c:pt idx="7124">
                  <c:v>1288040400</c:v>
                </c:pt>
                <c:pt idx="7125">
                  <c:v>1288044000</c:v>
                </c:pt>
                <c:pt idx="7126">
                  <c:v>1288047600</c:v>
                </c:pt>
                <c:pt idx="7127">
                  <c:v>1288051200</c:v>
                </c:pt>
                <c:pt idx="7128">
                  <c:v>1288054800</c:v>
                </c:pt>
                <c:pt idx="7129">
                  <c:v>1288058400</c:v>
                </c:pt>
                <c:pt idx="7130">
                  <c:v>1288062000</c:v>
                </c:pt>
                <c:pt idx="7131">
                  <c:v>1288065600</c:v>
                </c:pt>
                <c:pt idx="7132">
                  <c:v>1288069200</c:v>
                </c:pt>
                <c:pt idx="7133">
                  <c:v>1288072800</c:v>
                </c:pt>
                <c:pt idx="7134">
                  <c:v>1288076400</c:v>
                </c:pt>
                <c:pt idx="7135">
                  <c:v>1288080000</c:v>
                </c:pt>
                <c:pt idx="7136">
                  <c:v>1288083600</c:v>
                </c:pt>
                <c:pt idx="7137">
                  <c:v>1288087200</c:v>
                </c:pt>
                <c:pt idx="7138">
                  <c:v>1288090800</c:v>
                </c:pt>
                <c:pt idx="7139">
                  <c:v>1288094400</c:v>
                </c:pt>
                <c:pt idx="7140">
                  <c:v>1288098000</c:v>
                </c:pt>
                <c:pt idx="7141">
                  <c:v>1288101600</c:v>
                </c:pt>
                <c:pt idx="7142">
                  <c:v>1288105200</c:v>
                </c:pt>
                <c:pt idx="7143">
                  <c:v>1288108800</c:v>
                </c:pt>
                <c:pt idx="7144">
                  <c:v>1288112400</c:v>
                </c:pt>
                <c:pt idx="7145">
                  <c:v>1288116000</c:v>
                </c:pt>
                <c:pt idx="7146">
                  <c:v>1288119600</c:v>
                </c:pt>
                <c:pt idx="7147">
                  <c:v>1288123200</c:v>
                </c:pt>
                <c:pt idx="7148">
                  <c:v>1288126800</c:v>
                </c:pt>
                <c:pt idx="7149">
                  <c:v>1288130400</c:v>
                </c:pt>
                <c:pt idx="7150">
                  <c:v>1288134000</c:v>
                </c:pt>
                <c:pt idx="7151">
                  <c:v>1288137600</c:v>
                </c:pt>
                <c:pt idx="7152">
                  <c:v>1288141200</c:v>
                </c:pt>
                <c:pt idx="7153">
                  <c:v>1288144800</c:v>
                </c:pt>
                <c:pt idx="7154">
                  <c:v>1288148400</c:v>
                </c:pt>
                <c:pt idx="7155">
                  <c:v>1288152000</c:v>
                </c:pt>
                <c:pt idx="7156">
                  <c:v>1288155600</c:v>
                </c:pt>
                <c:pt idx="7157">
                  <c:v>1288159200</c:v>
                </c:pt>
                <c:pt idx="7158">
                  <c:v>1288162800</c:v>
                </c:pt>
                <c:pt idx="7159">
                  <c:v>1288166400</c:v>
                </c:pt>
                <c:pt idx="7160">
                  <c:v>1288170000</c:v>
                </c:pt>
                <c:pt idx="7161">
                  <c:v>1288173600</c:v>
                </c:pt>
                <c:pt idx="7162">
                  <c:v>1288177200</c:v>
                </c:pt>
                <c:pt idx="7163">
                  <c:v>1288180800</c:v>
                </c:pt>
                <c:pt idx="7164">
                  <c:v>1288184400</c:v>
                </c:pt>
                <c:pt idx="7165">
                  <c:v>1288188000</c:v>
                </c:pt>
                <c:pt idx="7166">
                  <c:v>1288191600</c:v>
                </c:pt>
                <c:pt idx="7167">
                  <c:v>1288195200</c:v>
                </c:pt>
                <c:pt idx="7168">
                  <c:v>1288198800</c:v>
                </c:pt>
                <c:pt idx="7169">
                  <c:v>1288202400</c:v>
                </c:pt>
                <c:pt idx="7170">
                  <c:v>1288206000</c:v>
                </c:pt>
                <c:pt idx="7171">
                  <c:v>1288209600</c:v>
                </c:pt>
                <c:pt idx="7172">
                  <c:v>1288213200</c:v>
                </c:pt>
                <c:pt idx="7173">
                  <c:v>1288216800</c:v>
                </c:pt>
                <c:pt idx="7174">
                  <c:v>1288220400</c:v>
                </c:pt>
                <c:pt idx="7175">
                  <c:v>1288224000</c:v>
                </c:pt>
                <c:pt idx="7176">
                  <c:v>1288227600</c:v>
                </c:pt>
                <c:pt idx="7177">
                  <c:v>1288231200</c:v>
                </c:pt>
                <c:pt idx="7178">
                  <c:v>1288234800</c:v>
                </c:pt>
                <c:pt idx="7179">
                  <c:v>1288238400</c:v>
                </c:pt>
                <c:pt idx="7180">
                  <c:v>1288242000</c:v>
                </c:pt>
                <c:pt idx="7181">
                  <c:v>1288245600</c:v>
                </c:pt>
                <c:pt idx="7182">
                  <c:v>1288249200</c:v>
                </c:pt>
                <c:pt idx="7183">
                  <c:v>1288252800</c:v>
                </c:pt>
                <c:pt idx="7184">
                  <c:v>1288256400</c:v>
                </c:pt>
                <c:pt idx="7185">
                  <c:v>1288260000</c:v>
                </c:pt>
                <c:pt idx="7186">
                  <c:v>1288263600</c:v>
                </c:pt>
                <c:pt idx="7187">
                  <c:v>1288267200</c:v>
                </c:pt>
                <c:pt idx="7188">
                  <c:v>1288270800</c:v>
                </c:pt>
                <c:pt idx="7189">
                  <c:v>1288274400</c:v>
                </c:pt>
                <c:pt idx="7190">
                  <c:v>1288278000</c:v>
                </c:pt>
                <c:pt idx="7191">
                  <c:v>1288281600</c:v>
                </c:pt>
                <c:pt idx="7192">
                  <c:v>1288285200</c:v>
                </c:pt>
                <c:pt idx="7193">
                  <c:v>1288288800</c:v>
                </c:pt>
                <c:pt idx="7194">
                  <c:v>1288292400</c:v>
                </c:pt>
                <c:pt idx="7195">
                  <c:v>1288296000</c:v>
                </c:pt>
                <c:pt idx="7196">
                  <c:v>1288299600</c:v>
                </c:pt>
                <c:pt idx="7197">
                  <c:v>1288303200</c:v>
                </c:pt>
                <c:pt idx="7198">
                  <c:v>1288306800</c:v>
                </c:pt>
                <c:pt idx="7199">
                  <c:v>1288310400</c:v>
                </c:pt>
                <c:pt idx="7200">
                  <c:v>1288314000</c:v>
                </c:pt>
                <c:pt idx="7201">
                  <c:v>1288317600</c:v>
                </c:pt>
                <c:pt idx="7202">
                  <c:v>1288321200</c:v>
                </c:pt>
                <c:pt idx="7203">
                  <c:v>1288324800</c:v>
                </c:pt>
                <c:pt idx="7204">
                  <c:v>1288328400</c:v>
                </c:pt>
                <c:pt idx="7205">
                  <c:v>1288332000</c:v>
                </c:pt>
                <c:pt idx="7206">
                  <c:v>1288335600</c:v>
                </c:pt>
                <c:pt idx="7207">
                  <c:v>1288339200</c:v>
                </c:pt>
                <c:pt idx="7208">
                  <c:v>1288342800</c:v>
                </c:pt>
                <c:pt idx="7209">
                  <c:v>1288346400</c:v>
                </c:pt>
                <c:pt idx="7210">
                  <c:v>1288350000</c:v>
                </c:pt>
                <c:pt idx="7211">
                  <c:v>1288353600</c:v>
                </c:pt>
                <c:pt idx="7212">
                  <c:v>1288357200</c:v>
                </c:pt>
                <c:pt idx="7213">
                  <c:v>1288360800</c:v>
                </c:pt>
                <c:pt idx="7214">
                  <c:v>1288364400</c:v>
                </c:pt>
                <c:pt idx="7215">
                  <c:v>1288368000</c:v>
                </c:pt>
                <c:pt idx="7216">
                  <c:v>1288371600</c:v>
                </c:pt>
                <c:pt idx="7217">
                  <c:v>1288375200</c:v>
                </c:pt>
                <c:pt idx="7218">
                  <c:v>1288378800</c:v>
                </c:pt>
                <c:pt idx="7219">
                  <c:v>1288382400</c:v>
                </c:pt>
                <c:pt idx="7220">
                  <c:v>1288386000</c:v>
                </c:pt>
                <c:pt idx="7221">
                  <c:v>1288389600</c:v>
                </c:pt>
                <c:pt idx="7222">
                  <c:v>1288393200</c:v>
                </c:pt>
                <c:pt idx="7223">
                  <c:v>1288396800</c:v>
                </c:pt>
                <c:pt idx="7224">
                  <c:v>1288400400</c:v>
                </c:pt>
                <c:pt idx="7225">
                  <c:v>1288404000</c:v>
                </c:pt>
                <c:pt idx="7226">
                  <c:v>1288407600</c:v>
                </c:pt>
                <c:pt idx="7227">
                  <c:v>1288411200</c:v>
                </c:pt>
                <c:pt idx="7228">
                  <c:v>1288414800</c:v>
                </c:pt>
                <c:pt idx="7229">
                  <c:v>1288418400</c:v>
                </c:pt>
                <c:pt idx="7230">
                  <c:v>1288422000</c:v>
                </c:pt>
                <c:pt idx="7231">
                  <c:v>1288425600</c:v>
                </c:pt>
                <c:pt idx="7232">
                  <c:v>1288429200</c:v>
                </c:pt>
                <c:pt idx="7233">
                  <c:v>1288432800</c:v>
                </c:pt>
                <c:pt idx="7234">
                  <c:v>1288436400</c:v>
                </c:pt>
                <c:pt idx="7235">
                  <c:v>1288440000</c:v>
                </c:pt>
                <c:pt idx="7236">
                  <c:v>1288443600</c:v>
                </c:pt>
                <c:pt idx="7237">
                  <c:v>1288447200</c:v>
                </c:pt>
                <c:pt idx="7238">
                  <c:v>1288450800</c:v>
                </c:pt>
                <c:pt idx="7239">
                  <c:v>1288454400</c:v>
                </c:pt>
                <c:pt idx="7240">
                  <c:v>1288458000</c:v>
                </c:pt>
                <c:pt idx="7241">
                  <c:v>1288461600</c:v>
                </c:pt>
                <c:pt idx="7242">
                  <c:v>1288465200</c:v>
                </c:pt>
                <c:pt idx="7243">
                  <c:v>1288468800</c:v>
                </c:pt>
                <c:pt idx="7244">
                  <c:v>1288472400</c:v>
                </c:pt>
                <c:pt idx="7245">
                  <c:v>1288476000</c:v>
                </c:pt>
                <c:pt idx="7246">
                  <c:v>1288479600</c:v>
                </c:pt>
                <c:pt idx="7247">
                  <c:v>1288483200</c:v>
                </c:pt>
                <c:pt idx="7248">
                  <c:v>1288486800</c:v>
                </c:pt>
                <c:pt idx="7249">
                  <c:v>1288490400</c:v>
                </c:pt>
                <c:pt idx="7250">
                  <c:v>1288494000</c:v>
                </c:pt>
                <c:pt idx="7251">
                  <c:v>1288497600</c:v>
                </c:pt>
                <c:pt idx="7252">
                  <c:v>1288501200</c:v>
                </c:pt>
                <c:pt idx="7253">
                  <c:v>1288504800</c:v>
                </c:pt>
                <c:pt idx="7254">
                  <c:v>1288508400</c:v>
                </c:pt>
                <c:pt idx="7255">
                  <c:v>1288512000</c:v>
                </c:pt>
                <c:pt idx="7256">
                  <c:v>1288515600</c:v>
                </c:pt>
                <c:pt idx="7257">
                  <c:v>1288519200</c:v>
                </c:pt>
                <c:pt idx="7258">
                  <c:v>1288522800</c:v>
                </c:pt>
                <c:pt idx="7259">
                  <c:v>1288526400</c:v>
                </c:pt>
                <c:pt idx="7260">
                  <c:v>1288530000</c:v>
                </c:pt>
                <c:pt idx="7261">
                  <c:v>1288533600</c:v>
                </c:pt>
                <c:pt idx="7262">
                  <c:v>1288537200</c:v>
                </c:pt>
                <c:pt idx="7263">
                  <c:v>1288540800</c:v>
                </c:pt>
                <c:pt idx="7264">
                  <c:v>1288544400</c:v>
                </c:pt>
                <c:pt idx="7265">
                  <c:v>1288548000</c:v>
                </c:pt>
                <c:pt idx="7266">
                  <c:v>1288551600</c:v>
                </c:pt>
                <c:pt idx="7267">
                  <c:v>1288555200</c:v>
                </c:pt>
                <c:pt idx="7268">
                  <c:v>1288558800</c:v>
                </c:pt>
                <c:pt idx="7269">
                  <c:v>1288562400</c:v>
                </c:pt>
                <c:pt idx="7270">
                  <c:v>1288566000</c:v>
                </c:pt>
                <c:pt idx="7271">
                  <c:v>1288569600</c:v>
                </c:pt>
                <c:pt idx="7272">
                  <c:v>1288573200</c:v>
                </c:pt>
                <c:pt idx="7273">
                  <c:v>1288576800</c:v>
                </c:pt>
                <c:pt idx="7274">
                  <c:v>1288580400</c:v>
                </c:pt>
                <c:pt idx="7275">
                  <c:v>1288584000</c:v>
                </c:pt>
                <c:pt idx="7276">
                  <c:v>1288587600</c:v>
                </c:pt>
                <c:pt idx="7277">
                  <c:v>1288591200</c:v>
                </c:pt>
                <c:pt idx="7278">
                  <c:v>1288594800</c:v>
                </c:pt>
                <c:pt idx="7279">
                  <c:v>1288598400</c:v>
                </c:pt>
                <c:pt idx="7280">
                  <c:v>1288602000</c:v>
                </c:pt>
                <c:pt idx="7281">
                  <c:v>1288605600</c:v>
                </c:pt>
                <c:pt idx="7282">
                  <c:v>1288609200</c:v>
                </c:pt>
                <c:pt idx="7283">
                  <c:v>1288612800</c:v>
                </c:pt>
                <c:pt idx="7284">
                  <c:v>1288616400</c:v>
                </c:pt>
                <c:pt idx="7285">
                  <c:v>1288620000</c:v>
                </c:pt>
                <c:pt idx="7286">
                  <c:v>1288623600</c:v>
                </c:pt>
                <c:pt idx="7287">
                  <c:v>1288627200</c:v>
                </c:pt>
                <c:pt idx="7288">
                  <c:v>1288630800</c:v>
                </c:pt>
                <c:pt idx="7289">
                  <c:v>1288634400</c:v>
                </c:pt>
                <c:pt idx="7290">
                  <c:v>1288638000</c:v>
                </c:pt>
                <c:pt idx="7291">
                  <c:v>1288641600</c:v>
                </c:pt>
                <c:pt idx="7292">
                  <c:v>1288645200</c:v>
                </c:pt>
                <c:pt idx="7293">
                  <c:v>1288648800</c:v>
                </c:pt>
                <c:pt idx="7294">
                  <c:v>1288652400</c:v>
                </c:pt>
                <c:pt idx="7295">
                  <c:v>1288656000</c:v>
                </c:pt>
                <c:pt idx="7296">
                  <c:v>1288659600</c:v>
                </c:pt>
                <c:pt idx="7297">
                  <c:v>1288663200</c:v>
                </c:pt>
                <c:pt idx="7298">
                  <c:v>1288666800</c:v>
                </c:pt>
                <c:pt idx="7299">
                  <c:v>1288670400</c:v>
                </c:pt>
                <c:pt idx="7300">
                  <c:v>1288674000</c:v>
                </c:pt>
                <c:pt idx="7301">
                  <c:v>1288677600</c:v>
                </c:pt>
                <c:pt idx="7302">
                  <c:v>1288681200</c:v>
                </c:pt>
                <c:pt idx="7303">
                  <c:v>1288684800</c:v>
                </c:pt>
                <c:pt idx="7304">
                  <c:v>1288688400</c:v>
                </c:pt>
                <c:pt idx="7305">
                  <c:v>1288692000</c:v>
                </c:pt>
                <c:pt idx="7306">
                  <c:v>1288695600</c:v>
                </c:pt>
                <c:pt idx="7307">
                  <c:v>1288699200</c:v>
                </c:pt>
                <c:pt idx="7308">
                  <c:v>1288702800</c:v>
                </c:pt>
                <c:pt idx="7309">
                  <c:v>1288706400</c:v>
                </c:pt>
                <c:pt idx="7310">
                  <c:v>1288710000</c:v>
                </c:pt>
                <c:pt idx="7311">
                  <c:v>1288713600</c:v>
                </c:pt>
                <c:pt idx="7312">
                  <c:v>1288717200</c:v>
                </c:pt>
                <c:pt idx="7313">
                  <c:v>1288720800</c:v>
                </c:pt>
                <c:pt idx="7314">
                  <c:v>1288724400</c:v>
                </c:pt>
                <c:pt idx="7315">
                  <c:v>1288728000</c:v>
                </c:pt>
                <c:pt idx="7316">
                  <c:v>1288731600</c:v>
                </c:pt>
                <c:pt idx="7317">
                  <c:v>1288735200</c:v>
                </c:pt>
                <c:pt idx="7318">
                  <c:v>1288738800</c:v>
                </c:pt>
                <c:pt idx="7319">
                  <c:v>1288742400</c:v>
                </c:pt>
                <c:pt idx="7320">
                  <c:v>1288746000</c:v>
                </c:pt>
                <c:pt idx="7321">
                  <c:v>1288749600</c:v>
                </c:pt>
                <c:pt idx="7322">
                  <c:v>1288753200</c:v>
                </c:pt>
                <c:pt idx="7323">
                  <c:v>1288756800</c:v>
                </c:pt>
                <c:pt idx="7324">
                  <c:v>1288760400</c:v>
                </c:pt>
                <c:pt idx="7325">
                  <c:v>1288764000</c:v>
                </c:pt>
                <c:pt idx="7326">
                  <c:v>1288767600</c:v>
                </c:pt>
                <c:pt idx="7327">
                  <c:v>1288771200</c:v>
                </c:pt>
                <c:pt idx="7328">
                  <c:v>1288774800</c:v>
                </c:pt>
                <c:pt idx="7329">
                  <c:v>1288778400</c:v>
                </c:pt>
                <c:pt idx="7330">
                  <c:v>1288782000</c:v>
                </c:pt>
                <c:pt idx="7331">
                  <c:v>1288785600</c:v>
                </c:pt>
                <c:pt idx="7332">
                  <c:v>1288789200</c:v>
                </c:pt>
                <c:pt idx="7333">
                  <c:v>1288792800</c:v>
                </c:pt>
                <c:pt idx="7334">
                  <c:v>1288796400</c:v>
                </c:pt>
                <c:pt idx="7335">
                  <c:v>1288800000</c:v>
                </c:pt>
                <c:pt idx="7336">
                  <c:v>1288803600</c:v>
                </c:pt>
                <c:pt idx="7337">
                  <c:v>1288807200</c:v>
                </c:pt>
                <c:pt idx="7338">
                  <c:v>1288810800</c:v>
                </c:pt>
                <c:pt idx="7339">
                  <c:v>1288814400</c:v>
                </c:pt>
                <c:pt idx="7340">
                  <c:v>1288818000</c:v>
                </c:pt>
                <c:pt idx="7341">
                  <c:v>1288821600</c:v>
                </c:pt>
                <c:pt idx="7342">
                  <c:v>1288825200</c:v>
                </c:pt>
                <c:pt idx="7343">
                  <c:v>1288828800</c:v>
                </c:pt>
                <c:pt idx="7344">
                  <c:v>1288832400</c:v>
                </c:pt>
                <c:pt idx="7345">
                  <c:v>1288836000</c:v>
                </c:pt>
                <c:pt idx="7346">
                  <c:v>1288839600</c:v>
                </c:pt>
                <c:pt idx="7347">
                  <c:v>1288843200</c:v>
                </c:pt>
                <c:pt idx="7348">
                  <c:v>1288846800</c:v>
                </c:pt>
                <c:pt idx="7349">
                  <c:v>1288850400</c:v>
                </c:pt>
                <c:pt idx="7350">
                  <c:v>1288854000</c:v>
                </c:pt>
                <c:pt idx="7351">
                  <c:v>1288857600</c:v>
                </c:pt>
                <c:pt idx="7352">
                  <c:v>1288861200</c:v>
                </c:pt>
                <c:pt idx="7353">
                  <c:v>1288864800</c:v>
                </c:pt>
                <c:pt idx="7354">
                  <c:v>1288868400</c:v>
                </c:pt>
                <c:pt idx="7355">
                  <c:v>1288872000</c:v>
                </c:pt>
                <c:pt idx="7356">
                  <c:v>1288875600</c:v>
                </c:pt>
                <c:pt idx="7357">
                  <c:v>1288879200</c:v>
                </c:pt>
                <c:pt idx="7358">
                  <c:v>1288882800</c:v>
                </c:pt>
                <c:pt idx="7359">
                  <c:v>1288886400</c:v>
                </c:pt>
                <c:pt idx="7360">
                  <c:v>1288890000</c:v>
                </c:pt>
                <c:pt idx="7361">
                  <c:v>1288893600</c:v>
                </c:pt>
                <c:pt idx="7362">
                  <c:v>1288897200</c:v>
                </c:pt>
                <c:pt idx="7363">
                  <c:v>1288900800</c:v>
                </c:pt>
                <c:pt idx="7364">
                  <c:v>1288904400</c:v>
                </c:pt>
                <c:pt idx="7365">
                  <c:v>1288908000</c:v>
                </c:pt>
                <c:pt idx="7366">
                  <c:v>1288911600</c:v>
                </c:pt>
                <c:pt idx="7367">
                  <c:v>1288915200</c:v>
                </c:pt>
                <c:pt idx="7368">
                  <c:v>1288918800</c:v>
                </c:pt>
                <c:pt idx="7369">
                  <c:v>1288922400</c:v>
                </c:pt>
                <c:pt idx="7370">
                  <c:v>1288926000</c:v>
                </c:pt>
                <c:pt idx="7371">
                  <c:v>1288929600</c:v>
                </c:pt>
                <c:pt idx="7372">
                  <c:v>1288933200</c:v>
                </c:pt>
                <c:pt idx="7373">
                  <c:v>1288936800</c:v>
                </c:pt>
                <c:pt idx="7374">
                  <c:v>1288940400</c:v>
                </c:pt>
                <c:pt idx="7375">
                  <c:v>1288944000</c:v>
                </c:pt>
                <c:pt idx="7376">
                  <c:v>1288947600</c:v>
                </c:pt>
                <c:pt idx="7377">
                  <c:v>1288951200</c:v>
                </c:pt>
                <c:pt idx="7378">
                  <c:v>1288954800</c:v>
                </c:pt>
                <c:pt idx="7379">
                  <c:v>1288958400</c:v>
                </c:pt>
                <c:pt idx="7380">
                  <c:v>1288962000</c:v>
                </c:pt>
                <c:pt idx="7381">
                  <c:v>1288965600</c:v>
                </c:pt>
                <c:pt idx="7382">
                  <c:v>1288969200</c:v>
                </c:pt>
                <c:pt idx="7383">
                  <c:v>1288972800</c:v>
                </c:pt>
                <c:pt idx="7384">
                  <c:v>1288976400</c:v>
                </c:pt>
                <c:pt idx="7385">
                  <c:v>1288980000</c:v>
                </c:pt>
                <c:pt idx="7386">
                  <c:v>1288983600</c:v>
                </c:pt>
                <c:pt idx="7387">
                  <c:v>1288987200</c:v>
                </c:pt>
                <c:pt idx="7388">
                  <c:v>1288990800</c:v>
                </c:pt>
                <c:pt idx="7389">
                  <c:v>1288994400</c:v>
                </c:pt>
                <c:pt idx="7390">
                  <c:v>1288998000</c:v>
                </c:pt>
                <c:pt idx="7391">
                  <c:v>1289001600</c:v>
                </c:pt>
                <c:pt idx="7392">
                  <c:v>1289005200</c:v>
                </c:pt>
                <c:pt idx="7393">
                  <c:v>1289008800</c:v>
                </c:pt>
                <c:pt idx="7394">
                  <c:v>1289012400</c:v>
                </c:pt>
                <c:pt idx="7395">
                  <c:v>1289016000</c:v>
                </c:pt>
                <c:pt idx="7396">
                  <c:v>1289019600</c:v>
                </c:pt>
                <c:pt idx="7397">
                  <c:v>1289023200</c:v>
                </c:pt>
                <c:pt idx="7398">
                  <c:v>1289026800</c:v>
                </c:pt>
                <c:pt idx="7399">
                  <c:v>1289030400</c:v>
                </c:pt>
                <c:pt idx="7400">
                  <c:v>1289034000</c:v>
                </c:pt>
                <c:pt idx="7401">
                  <c:v>1289037600</c:v>
                </c:pt>
                <c:pt idx="7402">
                  <c:v>1289041200</c:v>
                </c:pt>
                <c:pt idx="7403">
                  <c:v>1289044800</c:v>
                </c:pt>
                <c:pt idx="7404">
                  <c:v>1289048400</c:v>
                </c:pt>
                <c:pt idx="7405">
                  <c:v>1289052000</c:v>
                </c:pt>
                <c:pt idx="7406">
                  <c:v>1289055600</c:v>
                </c:pt>
                <c:pt idx="7407">
                  <c:v>1289059200</c:v>
                </c:pt>
                <c:pt idx="7408">
                  <c:v>1289062800</c:v>
                </c:pt>
                <c:pt idx="7409">
                  <c:v>1289066400</c:v>
                </c:pt>
                <c:pt idx="7410">
                  <c:v>1289070000</c:v>
                </c:pt>
                <c:pt idx="7411">
                  <c:v>1289073600</c:v>
                </c:pt>
                <c:pt idx="7412">
                  <c:v>1289077200</c:v>
                </c:pt>
                <c:pt idx="7413">
                  <c:v>1289080800</c:v>
                </c:pt>
                <c:pt idx="7414">
                  <c:v>1289084400</c:v>
                </c:pt>
                <c:pt idx="7415">
                  <c:v>1289088000</c:v>
                </c:pt>
                <c:pt idx="7416">
                  <c:v>1289091600</c:v>
                </c:pt>
                <c:pt idx="7417">
                  <c:v>1289095200</c:v>
                </c:pt>
                <c:pt idx="7418">
                  <c:v>1289098800</c:v>
                </c:pt>
                <c:pt idx="7419">
                  <c:v>1289102400</c:v>
                </c:pt>
                <c:pt idx="7420">
                  <c:v>1289106000</c:v>
                </c:pt>
                <c:pt idx="7421">
                  <c:v>1289109600</c:v>
                </c:pt>
                <c:pt idx="7422">
                  <c:v>1289113200</c:v>
                </c:pt>
                <c:pt idx="7423">
                  <c:v>1289116800</c:v>
                </c:pt>
                <c:pt idx="7424">
                  <c:v>1289120400</c:v>
                </c:pt>
                <c:pt idx="7425">
                  <c:v>1289124000</c:v>
                </c:pt>
                <c:pt idx="7426">
                  <c:v>1289127600</c:v>
                </c:pt>
                <c:pt idx="7427">
                  <c:v>1289131200</c:v>
                </c:pt>
                <c:pt idx="7428">
                  <c:v>1289134800</c:v>
                </c:pt>
                <c:pt idx="7429">
                  <c:v>1289138400</c:v>
                </c:pt>
                <c:pt idx="7430">
                  <c:v>1289142000</c:v>
                </c:pt>
                <c:pt idx="7431">
                  <c:v>1289145600</c:v>
                </c:pt>
                <c:pt idx="7432">
                  <c:v>1289149200</c:v>
                </c:pt>
                <c:pt idx="7433">
                  <c:v>1289152800</c:v>
                </c:pt>
                <c:pt idx="7434">
                  <c:v>1289156400</c:v>
                </c:pt>
                <c:pt idx="7435">
                  <c:v>1289160000</c:v>
                </c:pt>
                <c:pt idx="7436">
                  <c:v>1289163600</c:v>
                </c:pt>
                <c:pt idx="7437">
                  <c:v>1289167200</c:v>
                </c:pt>
                <c:pt idx="7438">
                  <c:v>1289170800</c:v>
                </c:pt>
                <c:pt idx="7439">
                  <c:v>1289174400</c:v>
                </c:pt>
                <c:pt idx="7440">
                  <c:v>1289178000</c:v>
                </c:pt>
                <c:pt idx="7441">
                  <c:v>1289181600</c:v>
                </c:pt>
                <c:pt idx="7442">
                  <c:v>1289185200</c:v>
                </c:pt>
                <c:pt idx="7443">
                  <c:v>1289188800</c:v>
                </c:pt>
                <c:pt idx="7444">
                  <c:v>1289192400</c:v>
                </c:pt>
                <c:pt idx="7445">
                  <c:v>1289196000</c:v>
                </c:pt>
                <c:pt idx="7446">
                  <c:v>1289199600</c:v>
                </c:pt>
                <c:pt idx="7447">
                  <c:v>1289203200</c:v>
                </c:pt>
                <c:pt idx="7448">
                  <c:v>1289206800</c:v>
                </c:pt>
                <c:pt idx="7449">
                  <c:v>1289210400</c:v>
                </c:pt>
                <c:pt idx="7450">
                  <c:v>1289214000</c:v>
                </c:pt>
                <c:pt idx="7451">
                  <c:v>1289217600</c:v>
                </c:pt>
                <c:pt idx="7452">
                  <c:v>1289221200</c:v>
                </c:pt>
                <c:pt idx="7453">
                  <c:v>1289224800</c:v>
                </c:pt>
                <c:pt idx="7454">
                  <c:v>1289228400</c:v>
                </c:pt>
                <c:pt idx="7455">
                  <c:v>1289232000</c:v>
                </c:pt>
                <c:pt idx="7456">
                  <c:v>1289235600</c:v>
                </c:pt>
                <c:pt idx="7457">
                  <c:v>1289239200</c:v>
                </c:pt>
                <c:pt idx="7458">
                  <c:v>1289242800</c:v>
                </c:pt>
                <c:pt idx="7459">
                  <c:v>1289246400</c:v>
                </c:pt>
                <c:pt idx="7460">
                  <c:v>1289250000</c:v>
                </c:pt>
                <c:pt idx="7461">
                  <c:v>1289253600</c:v>
                </c:pt>
                <c:pt idx="7462">
                  <c:v>1289257200</c:v>
                </c:pt>
                <c:pt idx="7463">
                  <c:v>1289260800</c:v>
                </c:pt>
                <c:pt idx="7464">
                  <c:v>1289264400</c:v>
                </c:pt>
                <c:pt idx="7465">
                  <c:v>1289268000</c:v>
                </c:pt>
                <c:pt idx="7466">
                  <c:v>1289271600</c:v>
                </c:pt>
                <c:pt idx="7467">
                  <c:v>1289275200</c:v>
                </c:pt>
                <c:pt idx="7468">
                  <c:v>1289278800</c:v>
                </c:pt>
                <c:pt idx="7469">
                  <c:v>1289282400</c:v>
                </c:pt>
                <c:pt idx="7470">
                  <c:v>1289286000</c:v>
                </c:pt>
                <c:pt idx="7471">
                  <c:v>1289289600</c:v>
                </c:pt>
                <c:pt idx="7472">
                  <c:v>1289293200</c:v>
                </c:pt>
                <c:pt idx="7473">
                  <c:v>1289296800</c:v>
                </c:pt>
                <c:pt idx="7474">
                  <c:v>1289300400</c:v>
                </c:pt>
                <c:pt idx="7475">
                  <c:v>1289304000</c:v>
                </c:pt>
                <c:pt idx="7476">
                  <c:v>1289307600</c:v>
                </c:pt>
                <c:pt idx="7477">
                  <c:v>1289311200</c:v>
                </c:pt>
                <c:pt idx="7478">
                  <c:v>1289314800</c:v>
                </c:pt>
                <c:pt idx="7479">
                  <c:v>1289318400</c:v>
                </c:pt>
                <c:pt idx="7480">
                  <c:v>1289322000</c:v>
                </c:pt>
                <c:pt idx="7481">
                  <c:v>1289325600</c:v>
                </c:pt>
                <c:pt idx="7482">
                  <c:v>1289329200</c:v>
                </c:pt>
                <c:pt idx="7483">
                  <c:v>1289332800</c:v>
                </c:pt>
                <c:pt idx="7484">
                  <c:v>1289336400</c:v>
                </c:pt>
                <c:pt idx="7485">
                  <c:v>1289340000</c:v>
                </c:pt>
                <c:pt idx="7486">
                  <c:v>1289343600</c:v>
                </c:pt>
                <c:pt idx="7487">
                  <c:v>1289347200</c:v>
                </c:pt>
                <c:pt idx="7488">
                  <c:v>1289350800</c:v>
                </c:pt>
                <c:pt idx="7489">
                  <c:v>1289354400</c:v>
                </c:pt>
                <c:pt idx="7490">
                  <c:v>1289358000</c:v>
                </c:pt>
                <c:pt idx="7491">
                  <c:v>1289361600</c:v>
                </c:pt>
                <c:pt idx="7492">
                  <c:v>1289365200</c:v>
                </c:pt>
                <c:pt idx="7493">
                  <c:v>1289368800</c:v>
                </c:pt>
                <c:pt idx="7494">
                  <c:v>1289372400</c:v>
                </c:pt>
                <c:pt idx="7495">
                  <c:v>1289376000</c:v>
                </c:pt>
                <c:pt idx="7496">
                  <c:v>1289379600</c:v>
                </c:pt>
                <c:pt idx="7497">
                  <c:v>1289383200</c:v>
                </c:pt>
                <c:pt idx="7498">
                  <c:v>1289386800</c:v>
                </c:pt>
                <c:pt idx="7499">
                  <c:v>1289390400</c:v>
                </c:pt>
                <c:pt idx="7500">
                  <c:v>1289394000</c:v>
                </c:pt>
                <c:pt idx="7501">
                  <c:v>1289397600</c:v>
                </c:pt>
                <c:pt idx="7502">
                  <c:v>1289401200</c:v>
                </c:pt>
                <c:pt idx="7503">
                  <c:v>1289404800</c:v>
                </c:pt>
                <c:pt idx="7504">
                  <c:v>1289408400</c:v>
                </c:pt>
                <c:pt idx="7505">
                  <c:v>1289412000</c:v>
                </c:pt>
                <c:pt idx="7506">
                  <c:v>1289415600</c:v>
                </c:pt>
                <c:pt idx="7507">
                  <c:v>1289419200</c:v>
                </c:pt>
                <c:pt idx="7508">
                  <c:v>1289422800</c:v>
                </c:pt>
                <c:pt idx="7509">
                  <c:v>1289426400</c:v>
                </c:pt>
                <c:pt idx="7510">
                  <c:v>1289430000</c:v>
                </c:pt>
                <c:pt idx="7511">
                  <c:v>1289433600</c:v>
                </c:pt>
                <c:pt idx="7512">
                  <c:v>1289437200</c:v>
                </c:pt>
                <c:pt idx="7513">
                  <c:v>1289440800</c:v>
                </c:pt>
                <c:pt idx="7514">
                  <c:v>1289444400</c:v>
                </c:pt>
                <c:pt idx="7515">
                  <c:v>1289448000</c:v>
                </c:pt>
                <c:pt idx="7516">
                  <c:v>1289451600</c:v>
                </c:pt>
                <c:pt idx="7517">
                  <c:v>1289455200</c:v>
                </c:pt>
                <c:pt idx="7518">
                  <c:v>1289458800</c:v>
                </c:pt>
                <c:pt idx="7519">
                  <c:v>1289462400</c:v>
                </c:pt>
                <c:pt idx="7520">
                  <c:v>1289466000</c:v>
                </c:pt>
                <c:pt idx="7521">
                  <c:v>1289469600</c:v>
                </c:pt>
                <c:pt idx="7522">
                  <c:v>1289473200</c:v>
                </c:pt>
                <c:pt idx="7523">
                  <c:v>1289476800</c:v>
                </c:pt>
                <c:pt idx="7524">
                  <c:v>1289480400</c:v>
                </c:pt>
                <c:pt idx="7525">
                  <c:v>1289484000</c:v>
                </c:pt>
                <c:pt idx="7526">
                  <c:v>1289487600</c:v>
                </c:pt>
                <c:pt idx="7527">
                  <c:v>1289491200</c:v>
                </c:pt>
                <c:pt idx="7528">
                  <c:v>1289494800</c:v>
                </c:pt>
                <c:pt idx="7529">
                  <c:v>1289498400</c:v>
                </c:pt>
                <c:pt idx="7530">
                  <c:v>1289502000</c:v>
                </c:pt>
                <c:pt idx="7531">
                  <c:v>1289505600</c:v>
                </c:pt>
                <c:pt idx="7532">
                  <c:v>1289509200</c:v>
                </c:pt>
                <c:pt idx="7533">
                  <c:v>1289512800</c:v>
                </c:pt>
                <c:pt idx="7534">
                  <c:v>1289516400</c:v>
                </c:pt>
                <c:pt idx="7535">
                  <c:v>1289520000</c:v>
                </c:pt>
                <c:pt idx="7536">
                  <c:v>1289523600</c:v>
                </c:pt>
                <c:pt idx="7537">
                  <c:v>1289527200</c:v>
                </c:pt>
                <c:pt idx="7538">
                  <c:v>1289530800</c:v>
                </c:pt>
                <c:pt idx="7539">
                  <c:v>1289534400</c:v>
                </c:pt>
                <c:pt idx="7540">
                  <c:v>1289538000</c:v>
                </c:pt>
                <c:pt idx="7541">
                  <c:v>1289541600</c:v>
                </c:pt>
                <c:pt idx="7542">
                  <c:v>1289545200</c:v>
                </c:pt>
                <c:pt idx="7543">
                  <c:v>1289548800</c:v>
                </c:pt>
                <c:pt idx="7544">
                  <c:v>1289552400</c:v>
                </c:pt>
                <c:pt idx="7545">
                  <c:v>1289556000</c:v>
                </c:pt>
                <c:pt idx="7546">
                  <c:v>1289559600</c:v>
                </c:pt>
                <c:pt idx="7547">
                  <c:v>1289563200</c:v>
                </c:pt>
                <c:pt idx="7548">
                  <c:v>1289566800</c:v>
                </c:pt>
                <c:pt idx="7549">
                  <c:v>1289570400</c:v>
                </c:pt>
                <c:pt idx="7550">
                  <c:v>1289574000</c:v>
                </c:pt>
                <c:pt idx="7551">
                  <c:v>1289577600</c:v>
                </c:pt>
                <c:pt idx="7552">
                  <c:v>1289581200</c:v>
                </c:pt>
                <c:pt idx="7553">
                  <c:v>1289584800</c:v>
                </c:pt>
                <c:pt idx="7554">
                  <c:v>1289588400</c:v>
                </c:pt>
                <c:pt idx="7555">
                  <c:v>1289592000</c:v>
                </c:pt>
                <c:pt idx="7556">
                  <c:v>1289595600</c:v>
                </c:pt>
                <c:pt idx="7557">
                  <c:v>1289599200</c:v>
                </c:pt>
                <c:pt idx="7558">
                  <c:v>1289602800</c:v>
                </c:pt>
                <c:pt idx="7559">
                  <c:v>1289606400</c:v>
                </c:pt>
                <c:pt idx="7560">
                  <c:v>1289610000</c:v>
                </c:pt>
                <c:pt idx="7561">
                  <c:v>1289613600</c:v>
                </c:pt>
                <c:pt idx="7562">
                  <c:v>1289617200</c:v>
                </c:pt>
                <c:pt idx="7563">
                  <c:v>1289620800</c:v>
                </c:pt>
                <c:pt idx="7564">
                  <c:v>1289624400</c:v>
                </c:pt>
                <c:pt idx="7565">
                  <c:v>1289628000</c:v>
                </c:pt>
                <c:pt idx="7566">
                  <c:v>1289631600</c:v>
                </c:pt>
                <c:pt idx="7567">
                  <c:v>1289635200</c:v>
                </c:pt>
                <c:pt idx="7568">
                  <c:v>1289638800</c:v>
                </c:pt>
                <c:pt idx="7569">
                  <c:v>1289642400</c:v>
                </c:pt>
                <c:pt idx="7570">
                  <c:v>1289646000</c:v>
                </c:pt>
                <c:pt idx="7571">
                  <c:v>1289649600</c:v>
                </c:pt>
                <c:pt idx="7572">
                  <c:v>1289653200</c:v>
                </c:pt>
                <c:pt idx="7573">
                  <c:v>1289656800</c:v>
                </c:pt>
                <c:pt idx="7574">
                  <c:v>1289660400</c:v>
                </c:pt>
                <c:pt idx="7575">
                  <c:v>1289664000</c:v>
                </c:pt>
                <c:pt idx="7576">
                  <c:v>1289667600</c:v>
                </c:pt>
                <c:pt idx="7577">
                  <c:v>1289671200</c:v>
                </c:pt>
                <c:pt idx="7578">
                  <c:v>1289674800</c:v>
                </c:pt>
                <c:pt idx="7579">
                  <c:v>1289678400</c:v>
                </c:pt>
                <c:pt idx="7580">
                  <c:v>1289682000</c:v>
                </c:pt>
                <c:pt idx="7581">
                  <c:v>1289685600</c:v>
                </c:pt>
                <c:pt idx="7582">
                  <c:v>1289689200</c:v>
                </c:pt>
                <c:pt idx="7583">
                  <c:v>1289692800</c:v>
                </c:pt>
                <c:pt idx="7584">
                  <c:v>1289696400</c:v>
                </c:pt>
                <c:pt idx="7585">
                  <c:v>1289700000</c:v>
                </c:pt>
                <c:pt idx="7586">
                  <c:v>1289703600</c:v>
                </c:pt>
                <c:pt idx="7587">
                  <c:v>1289707200</c:v>
                </c:pt>
                <c:pt idx="7588">
                  <c:v>1289710800</c:v>
                </c:pt>
                <c:pt idx="7589">
                  <c:v>1289714400</c:v>
                </c:pt>
                <c:pt idx="7590">
                  <c:v>1289718000</c:v>
                </c:pt>
                <c:pt idx="7591">
                  <c:v>1289721600</c:v>
                </c:pt>
                <c:pt idx="7592">
                  <c:v>1289725200</c:v>
                </c:pt>
                <c:pt idx="7593">
                  <c:v>1289728800</c:v>
                </c:pt>
                <c:pt idx="7594">
                  <c:v>1289732400</c:v>
                </c:pt>
                <c:pt idx="7595">
                  <c:v>1289736000</c:v>
                </c:pt>
                <c:pt idx="7596">
                  <c:v>1289739600</c:v>
                </c:pt>
                <c:pt idx="7597">
                  <c:v>1289743200</c:v>
                </c:pt>
                <c:pt idx="7598">
                  <c:v>1289746800</c:v>
                </c:pt>
                <c:pt idx="7599">
                  <c:v>1289750400</c:v>
                </c:pt>
                <c:pt idx="7600">
                  <c:v>1289754000</c:v>
                </c:pt>
                <c:pt idx="7601">
                  <c:v>1289757600</c:v>
                </c:pt>
                <c:pt idx="7602">
                  <c:v>1289761200</c:v>
                </c:pt>
                <c:pt idx="7603">
                  <c:v>1289764800</c:v>
                </c:pt>
                <c:pt idx="7604">
                  <c:v>1289768400</c:v>
                </c:pt>
                <c:pt idx="7605">
                  <c:v>1289772000</c:v>
                </c:pt>
                <c:pt idx="7606">
                  <c:v>1289775600</c:v>
                </c:pt>
                <c:pt idx="7607">
                  <c:v>1289779200</c:v>
                </c:pt>
                <c:pt idx="7608">
                  <c:v>1289782800</c:v>
                </c:pt>
                <c:pt idx="7609">
                  <c:v>1289786400</c:v>
                </c:pt>
                <c:pt idx="7610">
                  <c:v>1289790000</c:v>
                </c:pt>
                <c:pt idx="7611">
                  <c:v>1289793600</c:v>
                </c:pt>
                <c:pt idx="7612">
                  <c:v>1289797200</c:v>
                </c:pt>
                <c:pt idx="7613">
                  <c:v>1289800800</c:v>
                </c:pt>
                <c:pt idx="7614">
                  <c:v>1289804400</c:v>
                </c:pt>
                <c:pt idx="7615">
                  <c:v>1289808000</c:v>
                </c:pt>
                <c:pt idx="7616">
                  <c:v>1289811600</c:v>
                </c:pt>
                <c:pt idx="7617">
                  <c:v>1289815200</c:v>
                </c:pt>
                <c:pt idx="7618">
                  <c:v>1289818800</c:v>
                </c:pt>
                <c:pt idx="7619">
                  <c:v>1289822400</c:v>
                </c:pt>
                <c:pt idx="7620">
                  <c:v>1289826000</c:v>
                </c:pt>
                <c:pt idx="7621">
                  <c:v>1289829600</c:v>
                </c:pt>
                <c:pt idx="7622">
                  <c:v>1289833200</c:v>
                </c:pt>
                <c:pt idx="7623">
                  <c:v>1289836800</c:v>
                </c:pt>
                <c:pt idx="7624">
                  <c:v>1289840400</c:v>
                </c:pt>
                <c:pt idx="7625">
                  <c:v>1289844000</c:v>
                </c:pt>
                <c:pt idx="7626">
                  <c:v>1289847600</c:v>
                </c:pt>
                <c:pt idx="7627">
                  <c:v>1289851200</c:v>
                </c:pt>
                <c:pt idx="7628">
                  <c:v>1289854800</c:v>
                </c:pt>
                <c:pt idx="7629">
                  <c:v>1289858400</c:v>
                </c:pt>
                <c:pt idx="7630">
                  <c:v>1289862000</c:v>
                </c:pt>
                <c:pt idx="7631">
                  <c:v>1289865600</c:v>
                </c:pt>
                <c:pt idx="7632">
                  <c:v>1289869200</c:v>
                </c:pt>
                <c:pt idx="7633">
                  <c:v>1289872800</c:v>
                </c:pt>
                <c:pt idx="7634">
                  <c:v>1289876400</c:v>
                </c:pt>
                <c:pt idx="7635">
                  <c:v>1289880000</c:v>
                </c:pt>
                <c:pt idx="7636">
                  <c:v>1289883600</c:v>
                </c:pt>
                <c:pt idx="7637">
                  <c:v>1289887200</c:v>
                </c:pt>
                <c:pt idx="7638">
                  <c:v>1289890800</c:v>
                </c:pt>
                <c:pt idx="7639">
                  <c:v>1289894400</c:v>
                </c:pt>
                <c:pt idx="7640">
                  <c:v>1289898000</c:v>
                </c:pt>
                <c:pt idx="7641">
                  <c:v>1289901600</c:v>
                </c:pt>
                <c:pt idx="7642">
                  <c:v>1289905200</c:v>
                </c:pt>
                <c:pt idx="7643">
                  <c:v>1289908800</c:v>
                </c:pt>
                <c:pt idx="7644">
                  <c:v>1289912400</c:v>
                </c:pt>
                <c:pt idx="7645">
                  <c:v>1289916000</c:v>
                </c:pt>
                <c:pt idx="7646">
                  <c:v>1289919600</c:v>
                </c:pt>
                <c:pt idx="7647">
                  <c:v>1289923200</c:v>
                </c:pt>
                <c:pt idx="7648">
                  <c:v>1289926800</c:v>
                </c:pt>
                <c:pt idx="7649">
                  <c:v>1289930400</c:v>
                </c:pt>
                <c:pt idx="7650">
                  <c:v>1289934000</c:v>
                </c:pt>
                <c:pt idx="7651">
                  <c:v>1289937600</c:v>
                </c:pt>
                <c:pt idx="7652">
                  <c:v>1289941200</c:v>
                </c:pt>
                <c:pt idx="7653">
                  <c:v>1289944800</c:v>
                </c:pt>
                <c:pt idx="7654">
                  <c:v>1289948400</c:v>
                </c:pt>
                <c:pt idx="7655">
                  <c:v>1289952000</c:v>
                </c:pt>
                <c:pt idx="7656">
                  <c:v>1289955600</c:v>
                </c:pt>
                <c:pt idx="7657">
                  <c:v>1289959200</c:v>
                </c:pt>
                <c:pt idx="7658">
                  <c:v>1289962800</c:v>
                </c:pt>
                <c:pt idx="7659">
                  <c:v>1289966400</c:v>
                </c:pt>
                <c:pt idx="7660">
                  <c:v>1289970000</c:v>
                </c:pt>
                <c:pt idx="7661">
                  <c:v>1289973600</c:v>
                </c:pt>
                <c:pt idx="7662">
                  <c:v>1289977200</c:v>
                </c:pt>
                <c:pt idx="7663">
                  <c:v>1289980800</c:v>
                </c:pt>
                <c:pt idx="7664">
                  <c:v>1289984400</c:v>
                </c:pt>
                <c:pt idx="7665">
                  <c:v>1289988000</c:v>
                </c:pt>
                <c:pt idx="7666">
                  <c:v>1289991600</c:v>
                </c:pt>
                <c:pt idx="7667">
                  <c:v>1289995200</c:v>
                </c:pt>
                <c:pt idx="7668">
                  <c:v>1289998800</c:v>
                </c:pt>
                <c:pt idx="7669">
                  <c:v>1290002400</c:v>
                </c:pt>
                <c:pt idx="7670">
                  <c:v>1290006000</c:v>
                </c:pt>
                <c:pt idx="7671">
                  <c:v>1290009600</c:v>
                </c:pt>
                <c:pt idx="7672">
                  <c:v>1290013200</c:v>
                </c:pt>
                <c:pt idx="7673">
                  <c:v>1290016800</c:v>
                </c:pt>
                <c:pt idx="7674">
                  <c:v>1290020400</c:v>
                </c:pt>
                <c:pt idx="7675">
                  <c:v>1290024000</c:v>
                </c:pt>
                <c:pt idx="7676">
                  <c:v>1290027600</c:v>
                </c:pt>
                <c:pt idx="7677">
                  <c:v>1290031200</c:v>
                </c:pt>
                <c:pt idx="7678">
                  <c:v>1290034800</c:v>
                </c:pt>
                <c:pt idx="7679">
                  <c:v>1290038400</c:v>
                </c:pt>
                <c:pt idx="7680">
                  <c:v>1290042000</c:v>
                </c:pt>
                <c:pt idx="7681">
                  <c:v>1290045600</c:v>
                </c:pt>
                <c:pt idx="7682">
                  <c:v>1290049200</c:v>
                </c:pt>
                <c:pt idx="7683">
                  <c:v>1290052800</c:v>
                </c:pt>
                <c:pt idx="7684">
                  <c:v>1290056400</c:v>
                </c:pt>
                <c:pt idx="7685">
                  <c:v>1290060000</c:v>
                </c:pt>
                <c:pt idx="7686">
                  <c:v>1290063600</c:v>
                </c:pt>
                <c:pt idx="7687">
                  <c:v>1290067200</c:v>
                </c:pt>
                <c:pt idx="7688">
                  <c:v>1290070800</c:v>
                </c:pt>
                <c:pt idx="7689">
                  <c:v>1290074400</c:v>
                </c:pt>
                <c:pt idx="7690">
                  <c:v>1290078000</c:v>
                </c:pt>
                <c:pt idx="7691">
                  <c:v>1290081600</c:v>
                </c:pt>
                <c:pt idx="7692">
                  <c:v>1290085200</c:v>
                </c:pt>
                <c:pt idx="7693">
                  <c:v>1290088800</c:v>
                </c:pt>
                <c:pt idx="7694">
                  <c:v>1290092400</c:v>
                </c:pt>
                <c:pt idx="7695">
                  <c:v>1290096000</c:v>
                </c:pt>
                <c:pt idx="7696">
                  <c:v>1290099600</c:v>
                </c:pt>
                <c:pt idx="7697">
                  <c:v>1290103200</c:v>
                </c:pt>
                <c:pt idx="7698">
                  <c:v>1290106800</c:v>
                </c:pt>
                <c:pt idx="7699">
                  <c:v>1290110400</c:v>
                </c:pt>
                <c:pt idx="7700">
                  <c:v>1290114000</c:v>
                </c:pt>
                <c:pt idx="7701">
                  <c:v>1290117600</c:v>
                </c:pt>
                <c:pt idx="7702">
                  <c:v>1290121200</c:v>
                </c:pt>
                <c:pt idx="7703">
                  <c:v>1290124800</c:v>
                </c:pt>
                <c:pt idx="7704">
                  <c:v>1290128400</c:v>
                </c:pt>
                <c:pt idx="7705">
                  <c:v>1290132000</c:v>
                </c:pt>
                <c:pt idx="7706">
                  <c:v>1290135600</c:v>
                </c:pt>
                <c:pt idx="7707">
                  <c:v>1290139200</c:v>
                </c:pt>
                <c:pt idx="7708">
                  <c:v>1290142800</c:v>
                </c:pt>
                <c:pt idx="7709">
                  <c:v>1290146400</c:v>
                </c:pt>
                <c:pt idx="7710">
                  <c:v>1290150000</c:v>
                </c:pt>
                <c:pt idx="7711">
                  <c:v>1290153600</c:v>
                </c:pt>
                <c:pt idx="7712">
                  <c:v>1290157200</c:v>
                </c:pt>
                <c:pt idx="7713">
                  <c:v>1290160800</c:v>
                </c:pt>
                <c:pt idx="7714">
                  <c:v>1290164400</c:v>
                </c:pt>
                <c:pt idx="7715">
                  <c:v>1290168000</c:v>
                </c:pt>
                <c:pt idx="7716">
                  <c:v>1290171600</c:v>
                </c:pt>
                <c:pt idx="7717">
                  <c:v>1290175200</c:v>
                </c:pt>
                <c:pt idx="7718">
                  <c:v>1290178800</c:v>
                </c:pt>
                <c:pt idx="7719">
                  <c:v>1290182400</c:v>
                </c:pt>
                <c:pt idx="7720">
                  <c:v>1290186000</c:v>
                </c:pt>
                <c:pt idx="7721">
                  <c:v>1290189600</c:v>
                </c:pt>
                <c:pt idx="7722">
                  <c:v>1290193200</c:v>
                </c:pt>
                <c:pt idx="7723">
                  <c:v>1290196800</c:v>
                </c:pt>
                <c:pt idx="7724">
                  <c:v>1290200400</c:v>
                </c:pt>
                <c:pt idx="7725">
                  <c:v>1290204000</c:v>
                </c:pt>
                <c:pt idx="7726">
                  <c:v>1290207600</c:v>
                </c:pt>
                <c:pt idx="7727">
                  <c:v>1290211200</c:v>
                </c:pt>
                <c:pt idx="7728">
                  <c:v>1290214800</c:v>
                </c:pt>
                <c:pt idx="7729">
                  <c:v>1290218400</c:v>
                </c:pt>
                <c:pt idx="7730">
                  <c:v>1290222000</c:v>
                </c:pt>
                <c:pt idx="7731">
                  <c:v>1290225600</c:v>
                </c:pt>
                <c:pt idx="7732">
                  <c:v>1290229200</c:v>
                </c:pt>
                <c:pt idx="7733">
                  <c:v>1290232800</c:v>
                </c:pt>
                <c:pt idx="7734">
                  <c:v>1290236400</c:v>
                </c:pt>
                <c:pt idx="7735">
                  <c:v>1290240000</c:v>
                </c:pt>
                <c:pt idx="7736">
                  <c:v>1290243600</c:v>
                </c:pt>
                <c:pt idx="7737">
                  <c:v>1290247200</c:v>
                </c:pt>
                <c:pt idx="7738">
                  <c:v>1290250800</c:v>
                </c:pt>
                <c:pt idx="7739">
                  <c:v>1290254400</c:v>
                </c:pt>
                <c:pt idx="7740">
                  <c:v>1290258000</c:v>
                </c:pt>
                <c:pt idx="7741">
                  <c:v>1290261600</c:v>
                </c:pt>
                <c:pt idx="7742">
                  <c:v>1290265200</c:v>
                </c:pt>
                <c:pt idx="7743">
                  <c:v>1290268800</c:v>
                </c:pt>
                <c:pt idx="7744">
                  <c:v>1290272400</c:v>
                </c:pt>
                <c:pt idx="7745">
                  <c:v>1290276000</c:v>
                </c:pt>
                <c:pt idx="7746">
                  <c:v>1290279600</c:v>
                </c:pt>
                <c:pt idx="7747">
                  <c:v>1290283200</c:v>
                </c:pt>
                <c:pt idx="7748">
                  <c:v>1290286800</c:v>
                </c:pt>
                <c:pt idx="7749">
                  <c:v>1290290400</c:v>
                </c:pt>
                <c:pt idx="7750">
                  <c:v>1290294000</c:v>
                </c:pt>
                <c:pt idx="7751">
                  <c:v>1290297600</c:v>
                </c:pt>
                <c:pt idx="7752">
                  <c:v>1290301200</c:v>
                </c:pt>
                <c:pt idx="7753">
                  <c:v>1290304800</c:v>
                </c:pt>
                <c:pt idx="7754">
                  <c:v>1290308400</c:v>
                </c:pt>
                <c:pt idx="7755">
                  <c:v>1290312000</c:v>
                </c:pt>
                <c:pt idx="7756">
                  <c:v>1290315600</c:v>
                </c:pt>
                <c:pt idx="7757">
                  <c:v>1290319200</c:v>
                </c:pt>
                <c:pt idx="7758">
                  <c:v>1290322800</c:v>
                </c:pt>
                <c:pt idx="7759">
                  <c:v>1290326400</c:v>
                </c:pt>
                <c:pt idx="7760">
                  <c:v>1290330000</c:v>
                </c:pt>
                <c:pt idx="7761">
                  <c:v>1290333600</c:v>
                </c:pt>
                <c:pt idx="7762">
                  <c:v>1290337200</c:v>
                </c:pt>
                <c:pt idx="7763">
                  <c:v>1290340800</c:v>
                </c:pt>
                <c:pt idx="7764">
                  <c:v>1290344400</c:v>
                </c:pt>
                <c:pt idx="7765">
                  <c:v>1290348000</c:v>
                </c:pt>
                <c:pt idx="7766">
                  <c:v>1290351600</c:v>
                </c:pt>
                <c:pt idx="7767">
                  <c:v>1290355200</c:v>
                </c:pt>
                <c:pt idx="7768">
                  <c:v>1290358800</c:v>
                </c:pt>
                <c:pt idx="7769">
                  <c:v>1290362400</c:v>
                </c:pt>
                <c:pt idx="7770">
                  <c:v>1290366000</c:v>
                </c:pt>
                <c:pt idx="7771">
                  <c:v>1290369600</c:v>
                </c:pt>
                <c:pt idx="7772">
                  <c:v>1290373200</c:v>
                </c:pt>
                <c:pt idx="7773">
                  <c:v>1290376800</c:v>
                </c:pt>
                <c:pt idx="7774">
                  <c:v>1290380400</c:v>
                </c:pt>
                <c:pt idx="7775">
                  <c:v>1290384000</c:v>
                </c:pt>
                <c:pt idx="7776">
                  <c:v>1290387600</c:v>
                </c:pt>
                <c:pt idx="7777">
                  <c:v>1290391200</c:v>
                </c:pt>
                <c:pt idx="7778">
                  <c:v>1290394800</c:v>
                </c:pt>
                <c:pt idx="7779">
                  <c:v>1290398400</c:v>
                </c:pt>
                <c:pt idx="7780">
                  <c:v>1290402000</c:v>
                </c:pt>
                <c:pt idx="7781">
                  <c:v>1290405600</c:v>
                </c:pt>
                <c:pt idx="7782">
                  <c:v>1290409200</c:v>
                </c:pt>
                <c:pt idx="7783">
                  <c:v>1290412800</c:v>
                </c:pt>
                <c:pt idx="7784">
                  <c:v>1290416400</c:v>
                </c:pt>
                <c:pt idx="7785">
                  <c:v>1290420000</c:v>
                </c:pt>
                <c:pt idx="7786">
                  <c:v>1290423600</c:v>
                </c:pt>
                <c:pt idx="7787">
                  <c:v>1290427200</c:v>
                </c:pt>
                <c:pt idx="7788">
                  <c:v>1290430800</c:v>
                </c:pt>
                <c:pt idx="7789">
                  <c:v>1290434400</c:v>
                </c:pt>
                <c:pt idx="7790">
                  <c:v>1290438000</c:v>
                </c:pt>
                <c:pt idx="7791">
                  <c:v>1290441600</c:v>
                </c:pt>
                <c:pt idx="7792">
                  <c:v>1290445200</c:v>
                </c:pt>
                <c:pt idx="7793">
                  <c:v>1290448800</c:v>
                </c:pt>
                <c:pt idx="7794">
                  <c:v>1290452400</c:v>
                </c:pt>
                <c:pt idx="7795">
                  <c:v>1290456000</c:v>
                </c:pt>
                <c:pt idx="7796">
                  <c:v>1290459600</c:v>
                </c:pt>
                <c:pt idx="7797">
                  <c:v>1290463200</c:v>
                </c:pt>
                <c:pt idx="7798">
                  <c:v>1290466800</c:v>
                </c:pt>
                <c:pt idx="7799">
                  <c:v>1290470400</c:v>
                </c:pt>
                <c:pt idx="7800">
                  <c:v>1290474000</c:v>
                </c:pt>
                <c:pt idx="7801">
                  <c:v>1290477600</c:v>
                </c:pt>
                <c:pt idx="7802">
                  <c:v>1290481200</c:v>
                </c:pt>
                <c:pt idx="7803">
                  <c:v>1290484800</c:v>
                </c:pt>
                <c:pt idx="7804">
                  <c:v>1290488400</c:v>
                </c:pt>
                <c:pt idx="7805">
                  <c:v>1290492000</c:v>
                </c:pt>
                <c:pt idx="7806">
                  <c:v>1290495600</c:v>
                </c:pt>
                <c:pt idx="7807">
                  <c:v>1290499200</c:v>
                </c:pt>
                <c:pt idx="7808">
                  <c:v>1290502800</c:v>
                </c:pt>
                <c:pt idx="7809">
                  <c:v>1290506400</c:v>
                </c:pt>
                <c:pt idx="7810">
                  <c:v>1290510000</c:v>
                </c:pt>
                <c:pt idx="7811">
                  <c:v>1290513600</c:v>
                </c:pt>
                <c:pt idx="7812">
                  <c:v>1290517200</c:v>
                </c:pt>
                <c:pt idx="7813">
                  <c:v>1290520800</c:v>
                </c:pt>
                <c:pt idx="7814">
                  <c:v>1290524400</c:v>
                </c:pt>
                <c:pt idx="7815">
                  <c:v>1290528000</c:v>
                </c:pt>
                <c:pt idx="7816">
                  <c:v>1290531600</c:v>
                </c:pt>
                <c:pt idx="7817">
                  <c:v>1290535200</c:v>
                </c:pt>
                <c:pt idx="7818">
                  <c:v>1290538800</c:v>
                </c:pt>
                <c:pt idx="7819">
                  <c:v>1290542400</c:v>
                </c:pt>
                <c:pt idx="7820">
                  <c:v>1290546000</c:v>
                </c:pt>
                <c:pt idx="7821">
                  <c:v>1290549600</c:v>
                </c:pt>
                <c:pt idx="7822">
                  <c:v>1290553200</c:v>
                </c:pt>
                <c:pt idx="7823">
                  <c:v>1290556800</c:v>
                </c:pt>
                <c:pt idx="7824">
                  <c:v>1290560400</c:v>
                </c:pt>
                <c:pt idx="7825">
                  <c:v>1290564000</c:v>
                </c:pt>
                <c:pt idx="7826">
                  <c:v>1290567600</c:v>
                </c:pt>
                <c:pt idx="7827">
                  <c:v>1290571200</c:v>
                </c:pt>
                <c:pt idx="7828">
                  <c:v>1290574800</c:v>
                </c:pt>
                <c:pt idx="7829">
                  <c:v>1290578400</c:v>
                </c:pt>
                <c:pt idx="7830">
                  <c:v>1290582000</c:v>
                </c:pt>
                <c:pt idx="7831">
                  <c:v>1290585600</c:v>
                </c:pt>
                <c:pt idx="7832">
                  <c:v>1290589200</c:v>
                </c:pt>
                <c:pt idx="7833">
                  <c:v>1290592800</c:v>
                </c:pt>
                <c:pt idx="7834">
                  <c:v>1290596400</c:v>
                </c:pt>
                <c:pt idx="7835">
                  <c:v>1290600000</c:v>
                </c:pt>
                <c:pt idx="7836">
                  <c:v>1290603600</c:v>
                </c:pt>
                <c:pt idx="7837">
                  <c:v>1290607200</c:v>
                </c:pt>
                <c:pt idx="7838">
                  <c:v>1290610800</c:v>
                </c:pt>
                <c:pt idx="7839">
                  <c:v>1290614400</c:v>
                </c:pt>
                <c:pt idx="7840">
                  <c:v>1290618000</c:v>
                </c:pt>
                <c:pt idx="7841">
                  <c:v>1290621600</c:v>
                </c:pt>
                <c:pt idx="7842">
                  <c:v>1290625200</c:v>
                </c:pt>
                <c:pt idx="7843">
                  <c:v>1290628800</c:v>
                </c:pt>
                <c:pt idx="7844">
                  <c:v>1290632400</c:v>
                </c:pt>
                <c:pt idx="7845">
                  <c:v>1290636000</c:v>
                </c:pt>
                <c:pt idx="7846">
                  <c:v>1290639600</c:v>
                </c:pt>
                <c:pt idx="7847">
                  <c:v>1290643200</c:v>
                </c:pt>
                <c:pt idx="7848">
                  <c:v>1290646800</c:v>
                </c:pt>
                <c:pt idx="7849">
                  <c:v>1290650400</c:v>
                </c:pt>
                <c:pt idx="7850">
                  <c:v>1290654000</c:v>
                </c:pt>
                <c:pt idx="7851">
                  <c:v>1290657600</c:v>
                </c:pt>
                <c:pt idx="7852">
                  <c:v>1290661200</c:v>
                </c:pt>
                <c:pt idx="7853">
                  <c:v>1290664800</c:v>
                </c:pt>
                <c:pt idx="7854">
                  <c:v>1290668400</c:v>
                </c:pt>
                <c:pt idx="7855">
                  <c:v>1290672000</c:v>
                </c:pt>
                <c:pt idx="7856">
                  <c:v>1290675600</c:v>
                </c:pt>
                <c:pt idx="7857">
                  <c:v>1290679200</c:v>
                </c:pt>
                <c:pt idx="7858">
                  <c:v>1290682800</c:v>
                </c:pt>
                <c:pt idx="7859">
                  <c:v>1290686400</c:v>
                </c:pt>
                <c:pt idx="7860">
                  <c:v>1290690000</c:v>
                </c:pt>
                <c:pt idx="7861">
                  <c:v>1290693600</c:v>
                </c:pt>
                <c:pt idx="7862">
                  <c:v>1290697200</c:v>
                </c:pt>
                <c:pt idx="7863">
                  <c:v>1290700800</c:v>
                </c:pt>
                <c:pt idx="7864">
                  <c:v>1290704400</c:v>
                </c:pt>
                <c:pt idx="7865">
                  <c:v>1290708000</c:v>
                </c:pt>
                <c:pt idx="7866">
                  <c:v>1290711600</c:v>
                </c:pt>
                <c:pt idx="7867">
                  <c:v>1290715200</c:v>
                </c:pt>
                <c:pt idx="7868">
                  <c:v>1290718800</c:v>
                </c:pt>
                <c:pt idx="7869">
                  <c:v>1290722400</c:v>
                </c:pt>
                <c:pt idx="7870">
                  <c:v>1290726000</c:v>
                </c:pt>
                <c:pt idx="7871">
                  <c:v>1290729600</c:v>
                </c:pt>
                <c:pt idx="7872">
                  <c:v>1290733200</c:v>
                </c:pt>
                <c:pt idx="7873">
                  <c:v>1290736800</c:v>
                </c:pt>
                <c:pt idx="7874">
                  <c:v>1290740400</c:v>
                </c:pt>
                <c:pt idx="7875">
                  <c:v>1290744000</c:v>
                </c:pt>
                <c:pt idx="7876">
                  <c:v>1290747600</c:v>
                </c:pt>
                <c:pt idx="7877">
                  <c:v>1290751200</c:v>
                </c:pt>
                <c:pt idx="7878">
                  <c:v>1290754800</c:v>
                </c:pt>
                <c:pt idx="7879">
                  <c:v>1290758400</c:v>
                </c:pt>
                <c:pt idx="7880">
                  <c:v>1290762000</c:v>
                </c:pt>
                <c:pt idx="7881">
                  <c:v>1290765600</c:v>
                </c:pt>
                <c:pt idx="7882">
                  <c:v>1290769200</c:v>
                </c:pt>
                <c:pt idx="7883">
                  <c:v>1290772800</c:v>
                </c:pt>
                <c:pt idx="7884">
                  <c:v>1290776400</c:v>
                </c:pt>
                <c:pt idx="7885">
                  <c:v>1290780000</c:v>
                </c:pt>
                <c:pt idx="7886">
                  <c:v>1290783600</c:v>
                </c:pt>
                <c:pt idx="7887">
                  <c:v>1290787200</c:v>
                </c:pt>
                <c:pt idx="7888">
                  <c:v>1290790800</c:v>
                </c:pt>
                <c:pt idx="7889">
                  <c:v>1290794400</c:v>
                </c:pt>
                <c:pt idx="7890">
                  <c:v>1290798000</c:v>
                </c:pt>
                <c:pt idx="7891">
                  <c:v>1290801600</c:v>
                </c:pt>
                <c:pt idx="7892">
                  <c:v>1290805200</c:v>
                </c:pt>
                <c:pt idx="7893">
                  <c:v>1290808800</c:v>
                </c:pt>
                <c:pt idx="7894">
                  <c:v>1290812400</c:v>
                </c:pt>
                <c:pt idx="7895">
                  <c:v>1290816000</c:v>
                </c:pt>
                <c:pt idx="7896">
                  <c:v>1290819600</c:v>
                </c:pt>
                <c:pt idx="7897">
                  <c:v>1290823200</c:v>
                </c:pt>
                <c:pt idx="7898">
                  <c:v>1290826800</c:v>
                </c:pt>
                <c:pt idx="7899">
                  <c:v>1290830400</c:v>
                </c:pt>
                <c:pt idx="7900">
                  <c:v>1290834000</c:v>
                </c:pt>
                <c:pt idx="7901">
                  <c:v>1290837600</c:v>
                </c:pt>
                <c:pt idx="7902">
                  <c:v>1290841200</c:v>
                </c:pt>
                <c:pt idx="7903">
                  <c:v>1290844800</c:v>
                </c:pt>
                <c:pt idx="7904">
                  <c:v>1290848400</c:v>
                </c:pt>
                <c:pt idx="7905">
                  <c:v>1290852000</c:v>
                </c:pt>
                <c:pt idx="7906">
                  <c:v>1290855600</c:v>
                </c:pt>
                <c:pt idx="7907">
                  <c:v>1290859200</c:v>
                </c:pt>
                <c:pt idx="7908">
                  <c:v>1290862800</c:v>
                </c:pt>
                <c:pt idx="7909">
                  <c:v>1290866400</c:v>
                </c:pt>
                <c:pt idx="7910">
                  <c:v>1290870000</c:v>
                </c:pt>
                <c:pt idx="7911">
                  <c:v>1290873600</c:v>
                </c:pt>
                <c:pt idx="7912">
                  <c:v>1290877200</c:v>
                </c:pt>
                <c:pt idx="7913">
                  <c:v>1290880800</c:v>
                </c:pt>
                <c:pt idx="7914">
                  <c:v>1290884400</c:v>
                </c:pt>
                <c:pt idx="7915">
                  <c:v>1290888000</c:v>
                </c:pt>
                <c:pt idx="7916">
                  <c:v>1290891600</c:v>
                </c:pt>
                <c:pt idx="7917">
                  <c:v>1290895200</c:v>
                </c:pt>
                <c:pt idx="7918">
                  <c:v>1290898800</c:v>
                </c:pt>
                <c:pt idx="7919">
                  <c:v>1290902400</c:v>
                </c:pt>
                <c:pt idx="7920">
                  <c:v>1290906000</c:v>
                </c:pt>
                <c:pt idx="7921">
                  <c:v>1290909600</c:v>
                </c:pt>
                <c:pt idx="7922">
                  <c:v>1290913200</c:v>
                </c:pt>
                <c:pt idx="7923">
                  <c:v>1290916800</c:v>
                </c:pt>
                <c:pt idx="7924">
                  <c:v>1290920400</c:v>
                </c:pt>
                <c:pt idx="7925">
                  <c:v>1290924000</c:v>
                </c:pt>
                <c:pt idx="7926">
                  <c:v>1290927600</c:v>
                </c:pt>
                <c:pt idx="7927">
                  <c:v>1290931200</c:v>
                </c:pt>
                <c:pt idx="7928">
                  <c:v>1290934800</c:v>
                </c:pt>
                <c:pt idx="7929">
                  <c:v>1290938400</c:v>
                </c:pt>
                <c:pt idx="7930">
                  <c:v>1290942000</c:v>
                </c:pt>
                <c:pt idx="7931">
                  <c:v>1290945600</c:v>
                </c:pt>
                <c:pt idx="7932">
                  <c:v>1290949200</c:v>
                </c:pt>
                <c:pt idx="7933">
                  <c:v>1290952800</c:v>
                </c:pt>
                <c:pt idx="7934">
                  <c:v>1290956400</c:v>
                </c:pt>
                <c:pt idx="7935">
                  <c:v>1290960000</c:v>
                </c:pt>
                <c:pt idx="7936">
                  <c:v>1290963600</c:v>
                </c:pt>
                <c:pt idx="7937">
                  <c:v>1290967200</c:v>
                </c:pt>
                <c:pt idx="7938">
                  <c:v>1290970800</c:v>
                </c:pt>
                <c:pt idx="7939">
                  <c:v>1290974400</c:v>
                </c:pt>
                <c:pt idx="7940">
                  <c:v>1290978000</c:v>
                </c:pt>
                <c:pt idx="7941">
                  <c:v>1290981600</c:v>
                </c:pt>
                <c:pt idx="7942">
                  <c:v>1290985200</c:v>
                </c:pt>
                <c:pt idx="7943">
                  <c:v>1290988800</c:v>
                </c:pt>
                <c:pt idx="7944">
                  <c:v>1290992400</c:v>
                </c:pt>
                <c:pt idx="7945">
                  <c:v>1290996000</c:v>
                </c:pt>
                <c:pt idx="7946">
                  <c:v>1290999600</c:v>
                </c:pt>
                <c:pt idx="7947">
                  <c:v>1291003200</c:v>
                </c:pt>
                <c:pt idx="7948">
                  <c:v>1291006800</c:v>
                </c:pt>
                <c:pt idx="7949">
                  <c:v>1291010400</c:v>
                </c:pt>
                <c:pt idx="7950">
                  <c:v>1291014000</c:v>
                </c:pt>
                <c:pt idx="7951">
                  <c:v>1291017600</c:v>
                </c:pt>
                <c:pt idx="7952">
                  <c:v>1291021200</c:v>
                </c:pt>
                <c:pt idx="7953">
                  <c:v>1291024800</c:v>
                </c:pt>
                <c:pt idx="7954">
                  <c:v>1291028400</c:v>
                </c:pt>
                <c:pt idx="7955">
                  <c:v>1291032000</c:v>
                </c:pt>
                <c:pt idx="7956">
                  <c:v>1291035600</c:v>
                </c:pt>
                <c:pt idx="7957">
                  <c:v>1291039200</c:v>
                </c:pt>
                <c:pt idx="7958">
                  <c:v>1291042800</c:v>
                </c:pt>
                <c:pt idx="7959">
                  <c:v>1291046400</c:v>
                </c:pt>
                <c:pt idx="7960">
                  <c:v>1291050000</c:v>
                </c:pt>
                <c:pt idx="7961">
                  <c:v>1291053600</c:v>
                </c:pt>
                <c:pt idx="7962">
                  <c:v>1291057200</c:v>
                </c:pt>
                <c:pt idx="7963">
                  <c:v>1291060800</c:v>
                </c:pt>
                <c:pt idx="7964">
                  <c:v>1291064400</c:v>
                </c:pt>
                <c:pt idx="7965">
                  <c:v>1291068000</c:v>
                </c:pt>
                <c:pt idx="7966">
                  <c:v>1291071600</c:v>
                </c:pt>
                <c:pt idx="7967">
                  <c:v>1291075200</c:v>
                </c:pt>
                <c:pt idx="7968">
                  <c:v>1291078800</c:v>
                </c:pt>
                <c:pt idx="7969">
                  <c:v>1291082400</c:v>
                </c:pt>
                <c:pt idx="7970">
                  <c:v>1291086000</c:v>
                </c:pt>
                <c:pt idx="7971">
                  <c:v>1291089600</c:v>
                </c:pt>
                <c:pt idx="7972">
                  <c:v>1291093200</c:v>
                </c:pt>
                <c:pt idx="7973">
                  <c:v>1291096800</c:v>
                </c:pt>
                <c:pt idx="7974">
                  <c:v>1291100400</c:v>
                </c:pt>
                <c:pt idx="7975">
                  <c:v>1291104000</c:v>
                </c:pt>
                <c:pt idx="7976">
                  <c:v>1291107600</c:v>
                </c:pt>
                <c:pt idx="7977">
                  <c:v>1291111200</c:v>
                </c:pt>
                <c:pt idx="7978">
                  <c:v>1291114800</c:v>
                </c:pt>
                <c:pt idx="7979">
                  <c:v>1291118400</c:v>
                </c:pt>
                <c:pt idx="7980">
                  <c:v>1291122000</c:v>
                </c:pt>
                <c:pt idx="7981">
                  <c:v>1291125600</c:v>
                </c:pt>
                <c:pt idx="7982">
                  <c:v>1291129200</c:v>
                </c:pt>
                <c:pt idx="7983">
                  <c:v>1291132800</c:v>
                </c:pt>
                <c:pt idx="7984">
                  <c:v>1291136400</c:v>
                </c:pt>
                <c:pt idx="7985">
                  <c:v>1291140000</c:v>
                </c:pt>
                <c:pt idx="7986">
                  <c:v>1291143600</c:v>
                </c:pt>
                <c:pt idx="7987">
                  <c:v>1291147200</c:v>
                </c:pt>
                <c:pt idx="7988">
                  <c:v>1291150800</c:v>
                </c:pt>
                <c:pt idx="7989">
                  <c:v>1291154400</c:v>
                </c:pt>
                <c:pt idx="7990">
                  <c:v>1291158000</c:v>
                </c:pt>
                <c:pt idx="7991">
                  <c:v>1291161600</c:v>
                </c:pt>
                <c:pt idx="7992">
                  <c:v>1291165200</c:v>
                </c:pt>
                <c:pt idx="7993">
                  <c:v>1291168800</c:v>
                </c:pt>
                <c:pt idx="7994">
                  <c:v>1291172400</c:v>
                </c:pt>
                <c:pt idx="7995">
                  <c:v>1291176000</c:v>
                </c:pt>
                <c:pt idx="7996">
                  <c:v>1291179600</c:v>
                </c:pt>
                <c:pt idx="7997">
                  <c:v>1291183200</c:v>
                </c:pt>
                <c:pt idx="7998">
                  <c:v>1291186800</c:v>
                </c:pt>
                <c:pt idx="7999">
                  <c:v>1291190400</c:v>
                </c:pt>
                <c:pt idx="8000">
                  <c:v>1291194000</c:v>
                </c:pt>
                <c:pt idx="8001">
                  <c:v>1291197600</c:v>
                </c:pt>
                <c:pt idx="8002">
                  <c:v>1291201200</c:v>
                </c:pt>
                <c:pt idx="8003">
                  <c:v>1291204800</c:v>
                </c:pt>
                <c:pt idx="8004">
                  <c:v>1291208400</c:v>
                </c:pt>
                <c:pt idx="8005">
                  <c:v>1291212000</c:v>
                </c:pt>
                <c:pt idx="8006">
                  <c:v>1291215600</c:v>
                </c:pt>
                <c:pt idx="8007">
                  <c:v>1291219200</c:v>
                </c:pt>
                <c:pt idx="8008">
                  <c:v>1291222800</c:v>
                </c:pt>
                <c:pt idx="8009">
                  <c:v>1291226400</c:v>
                </c:pt>
                <c:pt idx="8010">
                  <c:v>1291230000</c:v>
                </c:pt>
                <c:pt idx="8011">
                  <c:v>1291233600</c:v>
                </c:pt>
                <c:pt idx="8012">
                  <c:v>1291237200</c:v>
                </c:pt>
                <c:pt idx="8013">
                  <c:v>1291240800</c:v>
                </c:pt>
                <c:pt idx="8014">
                  <c:v>1291244400</c:v>
                </c:pt>
                <c:pt idx="8015">
                  <c:v>1291248000</c:v>
                </c:pt>
                <c:pt idx="8016">
                  <c:v>1291251600</c:v>
                </c:pt>
                <c:pt idx="8017">
                  <c:v>1291255200</c:v>
                </c:pt>
                <c:pt idx="8018">
                  <c:v>1291258800</c:v>
                </c:pt>
                <c:pt idx="8019">
                  <c:v>1291262400</c:v>
                </c:pt>
                <c:pt idx="8020">
                  <c:v>1291266000</c:v>
                </c:pt>
                <c:pt idx="8021">
                  <c:v>1291269600</c:v>
                </c:pt>
                <c:pt idx="8022">
                  <c:v>1291273200</c:v>
                </c:pt>
                <c:pt idx="8023">
                  <c:v>1291276800</c:v>
                </c:pt>
                <c:pt idx="8024">
                  <c:v>1291280400</c:v>
                </c:pt>
                <c:pt idx="8025">
                  <c:v>1291284000</c:v>
                </c:pt>
                <c:pt idx="8026">
                  <c:v>1291287600</c:v>
                </c:pt>
                <c:pt idx="8027">
                  <c:v>1291291200</c:v>
                </c:pt>
                <c:pt idx="8028">
                  <c:v>1291294800</c:v>
                </c:pt>
                <c:pt idx="8029">
                  <c:v>1291298400</c:v>
                </c:pt>
                <c:pt idx="8030">
                  <c:v>1291302000</c:v>
                </c:pt>
                <c:pt idx="8031">
                  <c:v>1291305600</c:v>
                </c:pt>
                <c:pt idx="8032">
                  <c:v>1291309200</c:v>
                </c:pt>
                <c:pt idx="8033">
                  <c:v>1291312800</c:v>
                </c:pt>
                <c:pt idx="8034">
                  <c:v>1291316400</c:v>
                </c:pt>
                <c:pt idx="8035">
                  <c:v>1291320000</c:v>
                </c:pt>
                <c:pt idx="8036">
                  <c:v>1291323600</c:v>
                </c:pt>
                <c:pt idx="8037">
                  <c:v>1291327200</c:v>
                </c:pt>
                <c:pt idx="8038">
                  <c:v>1291330800</c:v>
                </c:pt>
                <c:pt idx="8039">
                  <c:v>1291334400</c:v>
                </c:pt>
                <c:pt idx="8040">
                  <c:v>1291338000</c:v>
                </c:pt>
                <c:pt idx="8041">
                  <c:v>1291341600</c:v>
                </c:pt>
                <c:pt idx="8042">
                  <c:v>1291345200</c:v>
                </c:pt>
                <c:pt idx="8043">
                  <c:v>1291348800</c:v>
                </c:pt>
                <c:pt idx="8044">
                  <c:v>1291352400</c:v>
                </c:pt>
                <c:pt idx="8045">
                  <c:v>1291356000</c:v>
                </c:pt>
                <c:pt idx="8046">
                  <c:v>1291359600</c:v>
                </c:pt>
                <c:pt idx="8047">
                  <c:v>1291363200</c:v>
                </c:pt>
                <c:pt idx="8048">
                  <c:v>1291366800</c:v>
                </c:pt>
                <c:pt idx="8049">
                  <c:v>1291370400</c:v>
                </c:pt>
                <c:pt idx="8050">
                  <c:v>1291374000</c:v>
                </c:pt>
                <c:pt idx="8051">
                  <c:v>1291377600</c:v>
                </c:pt>
                <c:pt idx="8052">
                  <c:v>1291381200</c:v>
                </c:pt>
                <c:pt idx="8053">
                  <c:v>1291384800</c:v>
                </c:pt>
                <c:pt idx="8054">
                  <c:v>1291388400</c:v>
                </c:pt>
                <c:pt idx="8055">
                  <c:v>1291392000</c:v>
                </c:pt>
                <c:pt idx="8056">
                  <c:v>1291395600</c:v>
                </c:pt>
                <c:pt idx="8057">
                  <c:v>1291399200</c:v>
                </c:pt>
                <c:pt idx="8058">
                  <c:v>1291402800</c:v>
                </c:pt>
                <c:pt idx="8059">
                  <c:v>1291406400</c:v>
                </c:pt>
                <c:pt idx="8060">
                  <c:v>1291410000</c:v>
                </c:pt>
                <c:pt idx="8061">
                  <c:v>1291413600</c:v>
                </c:pt>
                <c:pt idx="8062">
                  <c:v>1291417200</c:v>
                </c:pt>
                <c:pt idx="8063">
                  <c:v>1291420800</c:v>
                </c:pt>
                <c:pt idx="8064">
                  <c:v>1291424400</c:v>
                </c:pt>
                <c:pt idx="8065">
                  <c:v>1291428000</c:v>
                </c:pt>
                <c:pt idx="8066">
                  <c:v>1291431600</c:v>
                </c:pt>
                <c:pt idx="8067">
                  <c:v>1291435200</c:v>
                </c:pt>
                <c:pt idx="8068">
                  <c:v>1291438800</c:v>
                </c:pt>
                <c:pt idx="8069">
                  <c:v>1291442400</c:v>
                </c:pt>
                <c:pt idx="8070">
                  <c:v>1291446000</c:v>
                </c:pt>
                <c:pt idx="8071">
                  <c:v>1291449600</c:v>
                </c:pt>
                <c:pt idx="8072">
                  <c:v>1291453200</c:v>
                </c:pt>
                <c:pt idx="8073">
                  <c:v>1291456800</c:v>
                </c:pt>
                <c:pt idx="8074">
                  <c:v>1291460400</c:v>
                </c:pt>
                <c:pt idx="8075">
                  <c:v>1291464000</c:v>
                </c:pt>
                <c:pt idx="8076">
                  <c:v>1291467600</c:v>
                </c:pt>
                <c:pt idx="8077">
                  <c:v>1291471200</c:v>
                </c:pt>
                <c:pt idx="8078">
                  <c:v>1291474800</c:v>
                </c:pt>
                <c:pt idx="8079">
                  <c:v>1291478400</c:v>
                </c:pt>
                <c:pt idx="8080">
                  <c:v>1291482000</c:v>
                </c:pt>
                <c:pt idx="8081">
                  <c:v>1291485600</c:v>
                </c:pt>
                <c:pt idx="8082">
                  <c:v>1291489200</c:v>
                </c:pt>
                <c:pt idx="8083">
                  <c:v>1291492800</c:v>
                </c:pt>
                <c:pt idx="8084">
                  <c:v>1291496400</c:v>
                </c:pt>
                <c:pt idx="8085">
                  <c:v>1291500000</c:v>
                </c:pt>
                <c:pt idx="8086">
                  <c:v>1291503600</c:v>
                </c:pt>
                <c:pt idx="8087">
                  <c:v>1291507200</c:v>
                </c:pt>
                <c:pt idx="8088">
                  <c:v>1291510800</c:v>
                </c:pt>
                <c:pt idx="8089">
                  <c:v>1291514400</c:v>
                </c:pt>
                <c:pt idx="8090">
                  <c:v>1291518000</c:v>
                </c:pt>
                <c:pt idx="8091">
                  <c:v>1291521600</c:v>
                </c:pt>
                <c:pt idx="8092">
                  <c:v>1291525200</c:v>
                </c:pt>
                <c:pt idx="8093">
                  <c:v>1291528800</c:v>
                </c:pt>
                <c:pt idx="8094">
                  <c:v>1291532400</c:v>
                </c:pt>
                <c:pt idx="8095">
                  <c:v>1291536000</c:v>
                </c:pt>
                <c:pt idx="8096">
                  <c:v>1291539600</c:v>
                </c:pt>
                <c:pt idx="8097">
                  <c:v>1291543200</c:v>
                </c:pt>
                <c:pt idx="8098">
                  <c:v>1291546800</c:v>
                </c:pt>
                <c:pt idx="8099">
                  <c:v>1291550400</c:v>
                </c:pt>
                <c:pt idx="8100">
                  <c:v>1291554000</c:v>
                </c:pt>
                <c:pt idx="8101">
                  <c:v>1291557600</c:v>
                </c:pt>
                <c:pt idx="8102">
                  <c:v>1291561200</c:v>
                </c:pt>
                <c:pt idx="8103">
                  <c:v>1291564800</c:v>
                </c:pt>
                <c:pt idx="8104">
                  <c:v>1291568400</c:v>
                </c:pt>
                <c:pt idx="8105">
                  <c:v>1291572000</c:v>
                </c:pt>
                <c:pt idx="8106">
                  <c:v>1291575600</c:v>
                </c:pt>
                <c:pt idx="8107">
                  <c:v>1291579200</c:v>
                </c:pt>
                <c:pt idx="8108">
                  <c:v>1291582800</c:v>
                </c:pt>
                <c:pt idx="8109">
                  <c:v>1291586400</c:v>
                </c:pt>
                <c:pt idx="8110">
                  <c:v>1291590000</c:v>
                </c:pt>
                <c:pt idx="8111">
                  <c:v>1291593600</c:v>
                </c:pt>
                <c:pt idx="8112">
                  <c:v>1291597200</c:v>
                </c:pt>
                <c:pt idx="8113">
                  <c:v>1291600800</c:v>
                </c:pt>
                <c:pt idx="8114">
                  <c:v>1291604400</c:v>
                </c:pt>
                <c:pt idx="8115">
                  <c:v>1291608000</c:v>
                </c:pt>
                <c:pt idx="8116">
                  <c:v>1291611600</c:v>
                </c:pt>
                <c:pt idx="8117">
                  <c:v>1291615200</c:v>
                </c:pt>
                <c:pt idx="8118">
                  <c:v>1291618800</c:v>
                </c:pt>
                <c:pt idx="8119">
                  <c:v>1291622400</c:v>
                </c:pt>
                <c:pt idx="8120">
                  <c:v>1291626000</c:v>
                </c:pt>
                <c:pt idx="8121">
                  <c:v>1291629600</c:v>
                </c:pt>
                <c:pt idx="8122">
                  <c:v>1291633200</c:v>
                </c:pt>
                <c:pt idx="8123">
                  <c:v>1291636800</c:v>
                </c:pt>
                <c:pt idx="8124">
                  <c:v>1291640400</c:v>
                </c:pt>
                <c:pt idx="8125">
                  <c:v>1291644000</c:v>
                </c:pt>
                <c:pt idx="8126">
                  <c:v>1291647600</c:v>
                </c:pt>
                <c:pt idx="8127">
                  <c:v>1291651200</c:v>
                </c:pt>
                <c:pt idx="8128">
                  <c:v>1291654800</c:v>
                </c:pt>
                <c:pt idx="8129">
                  <c:v>1291658400</c:v>
                </c:pt>
                <c:pt idx="8130">
                  <c:v>1291662000</c:v>
                </c:pt>
                <c:pt idx="8131">
                  <c:v>1291665600</c:v>
                </c:pt>
                <c:pt idx="8132">
                  <c:v>1291669200</c:v>
                </c:pt>
                <c:pt idx="8133">
                  <c:v>1291672800</c:v>
                </c:pt>
                <c:pt idx="8134">
                  <c:v>1291676400</c:v>
                </c:pt>
                <c:pt idx="8135">
                  <c:v>1291680000</c:v>
                </c:pt>
                <c:pt idx="8136">
                  <c:v>1291683600</c:v>
                </c:pt>
                <c:pt idx="8137">
                  <c:v>1291687200</c:v>
                </c:pt>
                <c:pt idx="8138">
                  <c:v>1291690800</c:v>
                </c:pt>
                <c:pt idx="8139">
                  <c:v>1291694400</c:v>
                </c:pt>
                <c:pt idx="8140">
                  <c:v>1291698000</c:v>
                </c:pt>
                <c:pt idx="8141">
                  <c:v>1291701600</c:v>
                </c:pt>
                <c:pt idx="8142">
                  <c:v>1291705200</c:v>
                </c:pt>
                <c:pt idx="8143">
                  <c:v>1291708800</c:v>
                </c:pt>
                <c:pt idx="8144">
                  <c:v>1291712400</c:v>
                </c:pt>
                <c:pt idx="8145">
                  <c:v>1291716000</c:v>
                </c:pt>
                <c:pt idx="8146">
                  <c:v>1291719600</c:v>
                </c:pt>
                <c:pt idx="8147">
                  <c:v>1291723200</c:v>
                </c:pt>
                <c:pt idx="8148">
                  <c:v>1291726800</c:v>
                </c:pt>
                <c:pt idx="8149">
                  <c:v>1291730400</c:v>
                </c:pt>
                <c:pt idx="8150">
                  <c:v>1291734000</c:v>
                </c:pt>
                <c:pt idx="8151">
                  <c:v>1291737600</c:v>
                </c:pt>
                <c:pt idx="8152">
                  <c:v>1291741200</c:v>
                </c:pt>
                <c:pt idx="8153">
                  <c:v>1291744800</c:v>
                </c:pt>
                <c:pt idx="8154">
                  <c:v>1291748400</c:v>
                </c:pt>
                <c:pt idx="8155">
                  <c:v>1291752000</c:v>
                </c:pt>
                <c:pt idx="8156">
                  <c:v>1291755600</c:v>
                </c:pt>
                <c:pt idx="8157">
                  <c:v>1291759200</c:v>
                </c:pt>
                <c:pt idx="8158">
                  <c:v>1291762800</c:v>
                </c:pt>
                <c:pt idx="8159">
                  <c:v>1291766400</c:v>
                </c:pt>
                <c:pt idx="8160">
                  <c:v>1291770000</c:v>
                </c:pt>
                <c:pt idx="8161">
                  <c:v>1291773600</c:v>
                </c:pt>
                <c:pt idx="8162">
                  <c:v>1291777200</c:v>
                </c:pt>
                <c:pt idx="8163">
                  <c:v>1291780800</c:v>
                </c:pt>
                <c:pt idx="8164">
                  <c:v>1291784400</c:v>
                </c:pt>
                <c:pt idx="8165">
                  <c:v>1291788000</c:v>
                </c:pt>
                <c:pt idx="8166">
                  <c:v>1291791600</c:v>
                </c:pt>
                <c:pt idx="8167">
                  <c:v>1291795200</c:v>
                </c:pt>
                <c:pt idx="8168">
                  <c:v>1291798800</c:v>
                </c:pt>
                <c:pt idx="8169">
                  <c:v>1291802400</c:v>
                </c:pt>
                <c:pt idx="8170">
                  <c:v>1291806000</c:v>
                </c:pt>
                <c:pt idx="8171">
                  <c:v>1291809600</c:v>
                </c:pt>
                <c:pt idx="8172">
                  <c:v>1291813200</c:v>
                </c:pt>
                <c:pt idx="8173">
                  <c:v>1291816800</c:v>
                </c:pt>
                <c:pt idx="8174">
                  <c:v>1291820400</c:v>
                </c:pt>
                <c:pt idx="8175">
                  <c:v>1291824000</c:v>
                </c:pt>
                <c:pt idx="8176">
                  <c:v>1291827600</c:v>
                </c:pt>
                <c:pt idx="8177">
                  <c:v>1291831200</c:v>
                </c:pt>
                <c:pt idx="8178">
                  <c:v>1291834800</c:v>
                </c:pt>
                <c:pt idx="8179">
                  <c:v>1291838400</c:v>
                </c:pt>
                <c:pt idx="8180">
                  <c:v>1291842000</c:v>
                </c:pt>
                <c:pt idx="8181">
                  <c:v>1291845600</c:v>
                </c:pt>
                <c:pt idx="8182">
                  <c:v>1291849200</c:v>
                </c:pt>
                <c:pt idx="8183">
                  <c:v>1291852800</c:v>
                </c:pt>
                <c:pt idx="8184">
                  <c:v>1291856400</c:v>
                </c:pt>
                <c:pt idx="8185">
                  <c:v>1291860000</c:v>
                </c:pt>
                <c:pt idx="8186">
                  <c:v>1291863600</c:v>
                </c:pt>
                <c:pt idx="8187">
                  <c:v>1291867200</c:v>
                </c:pt>
                <c:pt idx="8188">
                  <c:v>1291870800</c:v>
                </c:pt>
                <c:pt idx="8189">
                  <c:v>1291874400</c:v>
                </c:pt>
                <c:pt idx="8190">
                  <c:v>1291878000</c:v>
                </c:pt>
                <c:pt idx="8191">
                  <c:v>1291881600</c:v>
                </c:pt>
                <c:pt idx="8192">
                  <c:v>1291885200</c:v>
                </c:pt>
                <c:pt idx="8193">
                  <c:v>1291888800</c:v>
                </c:pt>
                <c:pt idx="8194">
                  <c:v>1291892400</c:v>
                </c:pt>
                <c:pt idx="8195">
                  <c:v>1291896000</c:v>
                </c:pt>
                <c:pt idx="8196">
                  <c:v>1291899600</c:v>
                </c:pt>
                <c:pt idx="8197">
                  <c:v>1291903200</c:v>
                </c:pt>
                <c:pt idx="8198">
                  <c:v>1291906800</c:v>
                </c:pt>
                <c:pt idx="8199">
                  <c:v>1291910400</c:v>
                </c:pt>
                <c:pt idx="8200">
                  <c:v>1291914000</c:v>
                </c:pt>
                <c:pt idx="8201">
                  <c:v>1291917600</c:v>
                </c:pt>
                <c:pt idx="8202">
                  <c:v>1291921200</c:v>
                </c:pt>
                <c:pt idx="8203">
                  <c:v>1291924800</c:v>
                </c:pt>
                <c:pt idx="8204">
                  <c:v>1291928400</c:v>
                </c:pt>
                <c:pt idx="8205">
                  <c:v>1291932000</c:v>
                </c:pt>
                <c:pt idx="8206">
                  <c:v>1291935600</c:v>
                </c:pt>
                <c:pt idx="8207">
                  <c:v>1291939200</c:v>
                </c:pt>
                <c:pt idx="8208">
                  <c:v>1291942800</c:v>
                </c:pt>
                <c:pt idx="8209">
                  <c:v>1291946400</c:v>
                </c:pt>
                <c:pt idx="8210">
                  <c:v>1291950000</c:v>
                </c:pt>
                <c:pt idx="8211">
                  <c:v>1291953600</c:v>
                </c:pt>
                <c:pt idx="8212">
                  <c:v>1291957200</c:v>
                </c:pt>
                <c:pt idx="8213">
                  <c:v>1291960800</c:v>
                </c:pt>
                <c:pt idx="8214">
                  <c:v>1291964400</c:v>
                </c:pt>
                <c:pt idx="8215">
                  <c:v>1291968000</c:v>
                </c:pt>
                <c:pt idx="8216">
                  <c:v>1291971600</c:v>
                </c:pt>
                <c:pt idx="8217">
                  <c:v>1291975200</c:v>
                </c:pt>
                <c:pt idx="8218">
                  <c:v>1291978800</c:v>
                </c:pt>
                <c:pt idx="8219">
                  <c:v>1291982400</c:v>
                </c:pt>
                <c:pt idx="8220">
                  <c:v>1291986000</c:v>
                </c:pt>
                <c:pt idx="8221">
                  <c:v>1291989600</c:v>
                </c:pt>
                <c:pt idx="8222">
                  <c:v>1291993200</c:v>
                </c:pt>
                <c:pt idx="8223">
                  <c:v>1291996800</c:v>
                </c:pt>
                <c:pt idx="8224">
                  <c:v>1292000400</c:v>
                </c:pt>
                <c:pt idx="8225">
                  <c:v>1292004000</c:v>
                </c:pt>
                <c:pt idx="8226">
                  <c:v>1292007600</c:v>
                </c:pt>
                <c:pt idx="8227">
                  <c:v>1292011200</c:v>
                </c:pt>
                <c:pt idx="8228">
                  <c:v>1292014800</c:v>
                </c:pt>
                <c:pt idx="8229">
                  <c:v>1292018400</c:v>
                </c:pt>
                <c:pt idx="8230">
                  <c:v>1292022000</c:v>
                </c:pt>
                <c:pt idx="8231">
                  <c:v>1292025600</c:v>
                </c:pt>
                <c:pt idx="8232">
                  <c:v>1292029200</c:v>
                </c:pt>
                <c:pt idx="8233">
                  <c:v>1292032800</c:v>
                </c:pt>
                <c:pt idx="8234">
                  <c:v>1292036400</c:v>
                </c:pt>
                <c:pt idx="8235">
                  <c:v>1292040000</c:v>
                </c:pt>
                <c:pt idx="8236">
                  <c:v>1292043600</c:v>
                </c:pt>
                <c:pt idx="8237">
                  <c:v>1292047200</c:v>
                </c:pt>
                <c:pt idx="8238">
                  <c:v>1292050800</c:v>
                </c:pt>
                <c:pt idx="8239">
                  <c:v>1292054400</c:v>
                </c:pt>
                <c:pt idx="8240">
                  <c:v>1292058000</c:v>
                </c:pt>
                <c:pt idx="8241">
                  <c:v>1292061600</c:v>
                </c:pt>
                <c:pt idx="8242">
                  <c:v>1292065200</c:v>
                </c:pt>
                <c:pt idx="8243">
                  <c:v>1292068800</c:v>
                </c:pt>
                <c:pt idx="8244">
                  <c:v>1292072400</c:v>
                </c:pt>
                <c:pt idx="8245">
                  <c:v>1292076000</c:v>
                </c:pt>
                <c:pt idx="8246">
                  <c:v>1292079600</c:v>
                </c:pt>
                <c:pt idx="8247">
                  <c:v>1292083200</c:v>
                </c:pt>
                <c:pt idx="8248">
                  <c:v>1292086800</c:v>
                </c:pt>
                <c:pt idx="8249">
                  <c:v>1292090400</c:v>
                </c:pt>
                <c:pt idx="8250">
                  <c:v>1292094000</c:v>
                </c:pt>
                <c:pt idx="8251">
                  <c:v>1292097600</c:v>
                </c:pt>
                <c:pt idx="8252">
                  <c:v>1292101200</c:v>
                </c:pt>
                <c:pt idx="8253">
                  <c:v>1292104800</c:v>
                </c:pt>
                <c:pt idx="8254">
                  <c:v>1292108400</c:v>
                </c:pt>
                <c:pt idx="8255">
                  <c:v>1292112000</c:v>
                </c:pt>
                <c:pt idx="8256">
                  <c:v>1292115600</c:v>
                </c:pt>
                <c:pt idx="8257">
                  <c:v>1292119200</c:v>
                </c:pt>
                <c:pt idx="8258">
                  <c:v>1292122800</c:v>
                </c:pt>
                <c:pt idx="8259">
                  <c:v>1292126400</c:v>
                </c:pt>
                <c:pt idx="8260">
                  <c:v>1292130000</c:v>
                </c:pt>
                <c:pt idx="8261">
                  <c:v>1292133600</c:v>
                </c:pt>
                <c:pt idx="8262">
                  <c:v>1292137200</c:v>
                </c:pt>
                <c:pt idx="8263">
                  <c:v>1292140800</c:v>
                </c:pt>
                <c:pt idx="8264">
                  <c:v>1292144400</c:v>
                </c:pt>
                <c:pt idx="8265">
                  <c:v>1292148000</c:v>
                </c:pt>
                <c:pt idx="8266">
                  <c:v>1292151600</c:v>
                </c:pt>
                <c:pt idx="8267">
                  <c:v>1292155200</c:v>
                </c:pt>
                <c:pt idx="8268">
                  <c:v>1292158800</c:v>
                </c:pt>
                <c:pt idx="8269">
                  <c:v>1292162400</c:v>
                </c:pt>
                <c:pt idx="8270">
                  <c:v>1292166000</c:v>
                </c:pt>
                <c:pt idx="8271">
                  <c:v>1292169600</c:v>
                </c:pt>
                <c:pt idx="8272">
                  <c:v>1292173200</c:v>
                </c:pt>
                <c:pt idx="8273">
                  <c:v>1292176800</c:v>
                </c:pt>
                <c:pt idx="8274">
                  <c:v>1292180400</c:v>
                </c:pt>
                <c:pt idx="8275">
                  <c:v>1292184000</c:v>
                </c:pt>
                <c:pt idx="8276">
                  <c:v>1292187600</c:v>
                </c:pt>
                <c:pt idx="8277">
                  <c:v>1292191200</c:v>
                </c:pt>
                <c:pt idx="8278">
                  <c:v>1292194800</c:v>
                </c:pt>
                <c:pt idx="8279">
                  <c:v>1292198400</c:v>
                </c:pt>
                <c:pt idx="8280">
                  <c:v>1292202000</c:v>
                </c:pt>
                <c:pt idx="8281">
                  <c:v>1292205600</c:v>
                </c:pt>
                <c:pt idx="8282">
                  <c:v>1292209200</c:v>
                </c:pt>
                <c:pt idx="8283">
                  <c:v>1292212800</c:v>
                </c:pt>
                <c:pt idx="8284">
                  <c:v>1292216400</c:v>
                </c:pt>
                <c:pt idx="8285">
                  <c:v>1292220000</c:v>
                </c:pt>
                <c:pt idx="8286">
                  <c:v>1292223600</c:v>
                </c:pt>
                <c:pt idx="8287">
                  <c:v>1292227200</c:v>
                </c:pt>
                <c:pt idx="8288">
                  <c:v>1292230800</c:v>
                </c:pt>
                <c:pt idx="8289">
                  <c:v>1292234400</c:v>
                </c:pt>
                <c:pt idx="8290">
                  <c:v>1292238000</c:v>
                </c:pt>
                <c:pt idx="8291">
                  <c:v>1292241600</c:v>
                </c:pt>
                <c:pt idx="8292">
                  <c:v>1292245200</c:v>
                </c:pt>
                <c:pt idx="8293">
                  <c:v>1292248800</c:v>
                </c:pt>
                <c:pt idx="8294">
                  <c:v>1292252400</c:v>
                </c:pt>
                <c:pt idx="8295">
                  <c:v>1292256000</c:v>
                </c:pt>
                <c:pt idx="8296">
                  <c:v>1292259600</c:v>
                </c:pt>
                <c:pt idx="8297">
                  <c:v>1292263200</c:v>
                </c:pt>
                <c:pt idx="8298">
                  <c:v>1292266800</c:v>
                </c:pt>
                <c:pt idx="8299">
                  <c:v>1292270400</c:v>
                </c:pt>
                <c:pt idx="8300">
                  <c:v>1292274000</c:v>
                </c:pt>
                <c:pt idx="8301">
                  <c:v>1292277600</c:v>
                </c:pt>
                <c:pt idx="8302">
                  <c:v>1292281200</c:v>
                </c:pt>
                <c:pt idx="8303">
                  <c:v>1292284800</c:v>
                </c:pt>
                <c:pt idx="8304">
                  <c:v>1292288400</c:v>
                </c:pt>
                <c:pt idx="8305">
                  <c:v>1292292000</c:v>
                </c:pt>
                <c:pt idx="8306">
                  <c:v>1292295600</c:v>
                </c:pt>
                <c:pt idx="8307">
                  <c:v>1292299200</c:v>
                </c:pt>
                <c:pt idx="8308">
                  <c:v>1292302800</c:v>
                </c:pt>
                <c:pt idx="8309">
                  <c:v>1292306400</c:v>
                </c:pt>
                <c:pt idx="8310">
                  <c:v>1292310000</c:v>
                </c:pt>
                <c:pt idx="8311">
                  <c:v>1292313600</c:v>
                </c:pt>
                <c:pt idx="8312">
                  <c:v>1292317200</c:v>
                </c:pt>
                <c:pt idx="8313">
                  <c:v>1292320800</c:v>
                </c:pt>
                <c:pt idx="8314">
                  <c:v>1292324400</c:v>
                </c:pt>
                <c:pt idx="8315">
                  <c:v>1292328000</c:v>
                </c:pt>
                <c:pt idx="8316">
                  <c:v>1292331600</c:v>
                </c:pt>
                <c:pt idx="8317">
                  <c:v>1292335200</c:v>
                </c:pt>
                <c:pt idx="8318">
                  <c:v>1292338800</c:v>
                </c:pt>
                <c:pt idx="8319">
                  <c:v>1292342400</c:v>
                </c:pt>
                <c:pt idx="8320">
                  <c:v>1292346000</c:v>
                </c:pt>
                <c:pt idx="8321">
                  <c:v>1292349600</c:v>
                </c:pt>
                <c:pt idx="8322">
                  <c:v>1292353200</c:v>
                </c:pt>
                <c:pt idx="8323">
                  <c:v>1292356800</c:v>
                </c:pt>
                <c:pt idx="8324">
                  <c:v>1292360400</c:v>
                </c:pt>
                <c:pt idx="8325">
                  <c:v>1292364000</c:v>
                </c:pt>
                <c:pt idx="8326">
                  <c:v>1292367600</c:v>
                </c:pt>
                <c:pt idx="8327">
                  <c:v>1292371200</c:v>
                </c:pt>
                <c:pt idx="8328">
                  <c:v>1292374800</c:v>
                </c:pt>
                <c:pt idx="8329">
                  <c:v>1292378400</c:v>
                </c:pt>
                <c:pt idx="8330">
                  <c:v>1292382000</c:v>
                </c:pt>
                <c:pt idx="8331">
                  <c:v>1292385600</c:v>
                </c:pt>
                <c:pt idx="8332">
                  <c:v>1292389200</c:v>
                </c:pt>
                <c:pt idx="8333">
                  <c:v>1292392800</c:v>
                </c:pt>
                <c:pt idx="8334">
                  <c:v>1292396400</c:v>
                </c:pt>
                <c:pt idx="8335">
                  <c:v>1292400000</c:v>
                </c:pt>
                <c:pt idx="8336">
                  <c:v>1292403600</c:v>
                </c:pt>
                <c:pt idx="8337">
                  <c:v>1292407200</c:v>
                </c:pt>
                <c:pt idx="8338">
                  <c:v>1292410800</c:v>
                </c:pt>
                <c:pt idx="8339">
                  <c:v>1292414400</c:v>
                </c:pt>
                <c:pt idx="8340">
                  <c:v>1292418000</c:v>
                </c:pt>
                <c:pt idx="8341">
                  <c:v>1292421600</c:v>
                </c:pt>
                <c:pt idx="8342">
                  <c:v>1292425200</c:v>
                </c:pt>
                <c:pt idx="8343">
                  <c:v>1292428800</c:v>
                </c:pt>
                <c:pt idx="8344">
                  <c:v>1292432400</c:v>
                </c:pt>
                <c:pt idx="8345">
                  <c:v>1292436000</c:v>
                </c:pt>
                <c:pt idx="8346">
                  <c:v>1292439600</c:v>
                </c:pt>
                <c:pt idx="8347">
                  <c:v>1292443200</c:v>
                </c:pt>
                <c:pt idx="8348">
                  <c:v>1292446800</c:v>
                </c:pt>
                <c:pt idx="8349">
                  <c:v>1292450400</c:v>
                </c:pt>
                <c:pt idx="8350">
                  <c:v>1292454000</c:v>
                </c:pt>
                <c:pt idx="8351">
                  <c:v>1292457600</c:v>
                </c:pt>
                <c:pt idx="8352">
                  <c:v>1292461200</c:v>
                </c:pt>
                <c:pt idx="8353">
                  <c:v>1292464800</c:v>
                </c:pt>
                <c:pt idx="8354">
                  <c:v>1292468400</c:v>
                </c:pt>
                <c:pt idx="8355">
                  <c:v>1292472000</c:v>
                </c:pt>
                <c:pt idx="8356">
                  <c:v>1292475600</c:v>
                </c:pt>
                <c:pt idx="8357">
                  <c:v>1292479200</c:v>
                </c:pt>
                <c:pt idx="8358">
                  <c:v>1292482800</c:v>
                </c:pt>
                <c:pt idx="8359">
                  <c:v>1292486400</c:v>
                </c:pt>
                <c:pt idx="8360">
                  <c:v>1292490000</c:v>
                </c:pt>
                <c:pt idx="8361">
                  <c:v>1292493600</c:v>
                </c:pt>
                <c:pt idx="8362">
                  <c:v>1292497200</c:v>
                </c:pt>
                <c:pt idx="8363">
                  <c:v>1292500800</c:v>
                </c:pt>
                <c:pt idx="8364">
                  <c:v>1292504400</c:v>
                </c:pt>
                <c:pt idx="8365">
                  <c:v>1292508000</c:v>
                </c:pt>
                <c:pt idx="8366">
                  <c:v>1292511600</c:v>
                </c:pt>
                <c:pt idx="8367">
                  <c:v>1292515200</c:v>
                </c:pt>
                <c:pt idx="8368">
                  <c:v>1292518800</c:v>
                </c:pt>
                <c:pt idx="8369">
                  <c:v>1292522400</c:v>
                </c:pt>
                <c:pt idx="8370">
                  <c:v>1292526000</c:v>
                </c:pt>
                <c:pt idx="8371">
                  <c:v>1292529600</c:v>
                </c:pt>
                <c:pt idx="8372">
                  <c:v>1292533200</c:v>
                </c:pt>
                <c:pt idx="8373">
                  <c:v>1292536800</c:v>
                </c:pt>
                <c:pt idx="8374">
                  <c:v>1292540400</c:v>
                </c:pt>
                <c:pt idx="8375">
                  <c:v>1292544000</c:v>
                </c:pt>
                <c:pt idx="8376">
                  <c:v>1292547600</c:v>
                </c:pt>
                <c:pt idx="8377">
                  <c:v>1292551200</c:v>
                </c:pt>
                <c:pt idx="8378">
                  <c:v>1292554800</c:v>
                </c:pt>
                <c:pt idx="8379">
                  <c:v>1292558400</c:v>
                </c:pt>
                <c:pt idx="8380">
                  <c:v>1292562000</c:v>
                </c:pt>
                <c:pt idx="8381">
                  <c:v>1292565600</c:v>
                </c:pt>
                <c:pt idx="8382">
                  <c:v>1292569200</c:v>
                </c:pt>
                <c:pt idx="8383">
                  <c:v>1292572800</c:v>
                </c:pt>
                <c:pt idx="8384">
                  <c:v>1292576400</c:v>
                </c:pt>
                <c:pt idx="8385">
                  <c:v>1292580000</c:v>
                </c:pt>
                <c:pt idx="8386">
                  <c:v>1292583600</c:v>
                </c:pt>
                <c:pt idx="8387">
                  <c:v>1292587200</c:v>
                </c:pt>
                <c:pt idx="8388">
                  <c:v>1292590800</c:v>
                </c:pt>
                <c:pt idx="8389">
                  <c:v>1292594400</c:v>
                </c:pt>
                <c:pt idx="8390">
                  <c:v>1292598000</c:v>
                </c:pt>
                <c:pt idx="8391">
                  <c:v>1292601600</c:v>
                </c:pt>
                <c:pt idx="8392">
                  <c:v>1292605200</c:v>
                </c:pt>
                <c:pt idx="8393">
                  <c:v>1292608800</c:v>
                </c:pt>
                <c:pt idx="8394">
                  <c:v>1292612400</c:v>
                </c:pt>
                <c:pt idx="8395">
                  <c:v>1292616000</c:v>
                </c:pt>
                <c:pt idx="8396">
                  <c:v>1292619600</c:v>
                </c:pt>
                <c:pt idx="8397">
                  <c:v>1292623200</c:v>
                </c:pt>
                <c:pt idx="8398">
                  <c:v>1292626800</c:v>
                </c:pt>
                <c:pt idx="8399">
                  <c:v>1292630400</c:v>
                </c:pt>
                <c:pt idx="8400">
                  <c:v>1292634000</c:v>
                </c:pt>
                <c:pt idx="8401">
                  <c:v>1292637600</c:v>
                </c:pt>
                <c:pt idx="8402">
                  <c:v>1292641200</c:v>
                </c:pt>
                <c:pt idx="8403">
                  <c:v>1292644800</c:v>
                </c:pt>
                <c:pt idx="8404">
                  <c:v>1292648400</c:v>
                </c:pt>
                <c:pt idx="8405">
                  <c:v>1292652000</c:v>
                </c:pt>
                <c:pt idx="8406">
                  <c:v>1292655600</c:v>
                </c:pt>
                <c:pt idx="8407">
                  <c:v>1292659200</c:v>
                </c:pt>
                <c:pt idx="8408">
                  <c:v>1292662800</c:v>
                </c:pt>
                <c:pt idx="8409">
                  <c:v>1292666400</c:v>
                </c:pt>
                <c:pt idx="8410">
                  <c:v>1292670000</c:v>
                </c:pt>
                <c:pt idx="8411">
                  <c:v>1292673600</c:v>
                </c:pt>
                <c:pt idx="8412">
                  <c:v>1292677200</c:v>
                </c:pt>
                <c:pt idx="8413">
                  <c:v>1292680800</c:v>
                </c:pt>
                <c:pt idx="8414">
                  <c:v>1292684400</c:v>
                </c:pt>
                <c:pt idx="8415">
                  <c:v>1292688000</c:v>
                </c:pt>
                <c:pt idx="8416">
                  <c:v>1292691600</c:v>
                </c:pt>
                <c:pt idx="8417">
                  <c:v>1292695200</c:v>
                </c:pt>
                <c:pt idx="8418">
                  <c:v>1292698800</c:v>
                </c:pt>
                <c:pt idx="8419">
                  <c:v>1292702400</c:v>
                </c:pt>
                <c:pt idx="8420">
                  <c:v>1292706000</c:v>
                </c:pt>
                <c:pt idx="8421">
                  <c:v>1292709600</c:v>
                </c:pt>
                <c:pt idx="8422">
                  <c:v>1292713200</c:v>
                </c:pt>
                <c:pt idx="8423">
                  <c:v>1292716800</c:v>
                </c:pt>
                <c:pt idx="8424">
                  <c:v>1292720400</c:v>
                </c:pt>
                <c:pt idx="8425">
                  <c:v>1292724000</c:v>
                </c:pt>
                <c:pt idx="8426">
                  <c:v>1292727600</c:v>
                </c:pt>
                <c:pt idx="8427">
                  <c:v>1292731200</c:v>
                </c:pt>
                <c:pt idx="8428">
                  <c:v>1292734800</c:v>
                </c:pt>
                <c:pt idx="8429">
                  <c:v>1292738400</c:v>
                </c:pt>
                <c:pt idx="8430">
                  <c:v>1292742000</c:v>
                </c:pt>
                <c:pt idx="8431">
                  <c:v>1292745600</c:v>
                </c:pt>
                <c:pt idx="8432">
                  <c:v>1292749200</c:v>
                </c:pt>
                <c:pt idx="8433">
                  <c:v>1292752800</c:v>
                </c:pt>
                <c:pt idx="8434">
                  <c:v>1292756400</c:v>
                </c:pt>
                <c:pt idx="8435">
                  <c:v>1292760000</c:v>
                </c:pt>
                <c:pt idx="8436">
                  <c:v>1292763600</c:v>
                </c:pt>
                <c:pt idx="8437">
                  <c:v>1292767200</c:v>
                </c:pt>
                <c:pt idx="8438">
                  <c:v>1292770800</c:v>
                </c:pt>
                <c:pt idx="8439">
                  <c:v>1292774400</c:v>
                </c:pt>
                <c:pt idx="8440">
                  <c:v>1292778000</c:v>
                </c:pt>
                <c:pt idx="8441">
                  <c:v>1292781600</c:v>
                </c:pt>
                <c:pt idx="8442">
                  <c:v>1292785200</c:v>
                </c:pt>
                <c:pt idx="8443">
                  <c:v>1292788800</c:v>
                </c:pt>
                <c:pt idx="8444">
                  <c:v>1292792400</c:v>
                </c:pt>
                <c:pt idx="8445">
                  <c:v>1292796000</c:v>
                </c:pt>
                <c:pt idx="8446">
                  <c:v>1292799600</c:v>
                </c:pt>
                <c:pt idx="8447">
                  <c:v>1292803200</c:v>
                </c:pt>
                <c:pt idx="8448">
                  <c:v>1292806800</c:v>
                </c:pt>
                <c:pt idx="8449">
                  <c:v>1292810400</c:v>
                </c:pt>
                <c:pt idx="8450">
                  <c:v>1292814000</c:v>
                </c:pt>
                <c:pt idx="8451">
                  <c:v>1292817600</c:v>
                </c:pt>
                <c:pt idx="8452">
                  <c:v>1292821200</c:v>
                </c:pt>
                <c:pt idx="8453">
                  <c:v>1292824800</c:v>
                </c:pt>
                <c:pt idx="8454">
                  <c:v>1292828400</c:v>
                </c:pt>
                <c:pt idx="8455">
                  <c:v>1292832000</c:v>
                </c:pt>
                <c:pt idx="8456">
                  <c:v>1292835600</c:v>
                </c:pt>
                <c:pt idx="8457">
                  <c:v>1292839200</c:v>
                </c:pt>
                <c:pt idx="8458">
                  <c:v>1292842800</c:v>
                </c:pt>
                <c:pt idx="8459">
                  <c:v>1292846400</c:v>
                </c:pt>
                <c:pt idx="8460">
                  <c:v>1292850000</c:v>
                </c:pt>
                <c:pt idx="8461">
                  <c:v>1292853600</c:v>
                </c:pt>
                <c:pt idx="8462">
                  <c:v>1292857200</c:v>
                </c:pt>
                <c:pt idx="8463">
                  <c:v>1292860800</c:v>
                </c:pt>
                <c:pt idx="8464">
                  <c:v>1292864400</c:v>
                </c:pt>
                <c:pt idx="8465">
                  <c:v>1292868000</c:v>
                </c:pt>
                <c:pt idx="8466">
                  <c:v>1292871600</c:v>
                </c:pt>
                <c:pt idx="8467">
                  <c:v>1292875200</c:v>
                </c:pt>
                <c:pt idx="8468">
                  <c:v>1292878800</c:v>
                </c:pt>
                <c:pt idx="8469">
                  <c:v>1292882400</c:v>
                </c:pt>
                <c:pt idx="8470">
                  <c:v>1292886000</c:v>
                </c:pt>
                <c:pt idx="8471">
                  <c:v>1292889600</c:v>
                </c:pt>
                <c:pt idx="8472">
                  <c:v>1292893200</c:v>
                </c:pt>
                <c:pt idx="8473">
                  <c:v>1292896800</c:v>
                </c:pt>
                <c:pt idx="8474">
                  <c:v>1292900400</c:v>
                </c:pt>
                <c:pt idx="8475">
                  <c:v>1292904000</c:v>
                </c:pt>
                <c:pt idx="8476">
                  <c:v>1292907600</c:v>
                </c:pt>
                <c:pt idx="8477">
                  <c:v>1292911200</c:v>
                </c:pt>
                <c:pt idx="8478">
                  <c:v>1292914800</c:v>
                </c:pt>
                <c:pt idx="8479">
                  <c:v>1292918400</c:v>
                </c:pt>
                <c:pt idx="8480">
                  <c:v>1292922000</c:v>
                </c:pt>
                <c:pt idx="8481">
                  <c:v>1292925600</c:v>
                </c:pt>
                <c:pt idx="8482">
                  <c:v>1292929200</c:v>
                </c:pt>
                <c:pt idx="8483">
                  <c:v>1292932800</c:v>
                </c:pt>
                <c:pt idx="8484">
                  <c:v>1292936400</c:v>
                </c:pt>
                <c:pt idx="8485">
                  <c:v>1292940000</c:v>
                </c:pt>
                <c:pt idx="8486">
                  <c:v>1292943600</c:v>
                </c:pt>
                <c:pt idx="8487">
                  <c:v>1292947200</c:v>
                </c:pt>
                <c:pt idx="8488">
                  <c:v>1292950800</c:v>
                </c:pt>
                <c:pt idx="8489">
                  <c:v>1292954400</c:v>
                </c:pt>
                <c:pt idx="8490">
                  <c:v>1292958000</c:v>
                </c:pt>
                <c:pt idx="8491">
                  <c:v>1292961600</c:v>
                </c:pt>
                <c:pt idx="8492">
                  <c:v>1292965200</c:v>
                </c:pt>
                <c:pt idx="8493">
                  <c:v>1292968800</c:v>
                </c:pt>
                <c:pt idx="8494">
                  <c:v>1292972400</c:v>
                </c:pt>
                <c:pt idx="8495">
                  <c:v>1292976000</c:v>
                </c:pt>
                <c:pt idx="8496">
                  <c:v>1292979600</c:v>
                </c:pt>
                <c:pt idx="8497">
                  <c:v>1292983200</c:v>
                </c:pt>
                <c:pt idx="8498">
                  <c:v>1292986800</c:v>
                </c:pt>
                <c:pt idx="8499">
                  <c:v>1292990400</c:v>
                </c:pt>
                <c:pt idx="8500">
                  <c:v>1292994000</c:v>
                </c:pt>
                <c:pt idx="8501">
                  <c:v>1292997600</c:v>
                </c:pt>
                <c:pt idx="8502">
                  <c:v>1293001200</c:v>
                </c:pt>
                <c:pt idx="8503">
                  <c:v>1293004800</c:v>
                </c:pt>
                <c:pt idx="8504">
                  <c:v>1293008400</c:v>
                </c:pt>
                <c:pt idx="8505">
                  <c:v>1293012000</c:v>
                </c:pt>
                <c:pt idx="8506">
                  <c:v>1293015600</c:v>
                </c:pt>
                <c:pt idx="8507">
                  <c:v>1293019200</c:v>
                </c:pt>
                <c:pt idx="8508">
                  <c:v>1293022800</c:v>
                </c:pt>
                <c:pt idx="8509">
                  <c:v>1293026400</c:v>
                </c:pt>
                <c:pt idx="8510">
                  <c:v>1293030000</c:v>
                </c:pt>
                <c:pt idx="8511">
                  <c:v>1293033600</c:v>
                </c:pt>
                <c:pt idx="8512">
                  <c:v>1293037200</c:v>
                </c:pt>
                <c:pt idx="8513">
                  <c:v>1293040800</c:v>
                </c:pt>
                <c:pt idx="8514">
                  <c:v>1293044400</c:v>
                </c:pt>
                <c:pt idx="8515">
                  <c:v>1293048000</c:v>
                </c:pt>
                <c:pt idx="8516">
                  <c:v>1293051600</c:v>
                </c:pt>
                <c:pt idx="8517">
                  <c:v>1293055200</c:v>
                </c:pt>
                <c:pt idx="8518">
                  <c:v>1293058800</c:v>
                </c:pt>
                <c:pt idx="8519">
                  <c:v>1293062400</c:v>
                </c:pt>
                <c:pt idx="8520">
                  <c:v>1293066000</c:v>
                </c:pt>
                <c:pt idx="8521">
                  <c:v>1293069600</c:v>
                </c:pt>
                <c:pt idx="8522">
                  <c:v>1293073200</c:v>
                </c:pt>
                <c:pt idx="8523">
                  <c:v>1293076800</c:v>
                </c:pt>
                <c:pt idx="8524">
                  <c:v>1293080400</c:v>
                </c:pt>
                <c:pt idx="8525">
                  <c:v>1293084000</c:v>
                </c:pt>
                <c:pt idx="8526">
                  <c:v>1293087600</c:v>
                </c:pt>
                <c:pt idx="8527">
                  <c:v>1293091200</c:v>
                </c:pt>
                <c:pt idx="8528">
                  <c:v>1293094800</c:v>
                </c:pt>
                <c:pt idx="8529">
                  <c:v>1293098400</c:v>
                </c:pt>
                <c:pt idx="8530">
                  <c:v>1293102000</c:v>
                </c:pt>
                <c:pt idx="8531">
                  <c:v>1293105600</c:v>
                </c:pt>
                <c:pt idx="8532">
                  <c:v>1293109200</c:v>
                </c:pt>
                <c:pt idx="8533">
                  <c:v>1293112800</c:v>
                </c:pt>
                <c:pt idx="8534">
                  <c:v>1293116400</c:v>
                </c:pt>
                <c:pt idx="8535">
                  <c:v>1293120000</c:v>
                </c:pt>
                <c:pt idx="8536">
                  <c:v>1293123600</c:v>
                </c:pt>
                <c:pt idx="8537">
                  <c:v>1293127200</c:v>
                </c:pt>
                <c:pt idx="8538">
                  <c:v>1293130800</c:v>
                </c:pt>
                <c:pt idx="8539">
                  <c:v>1293134400</c:v>
                </c:pt>
                <c:pt idx="8540">
                  <c:v>1293138000</c:v>
                </c:pt>
                <c:pt idx="8541">
                  <c:v>1293141600</c:v>
                </c:pt>
                <c:pt idx="8542">
                  <c:v>1293145200</c:v>
                </c:pt>
                <c:pt idx="8543">
                  <c:v>1293148800</c:v>
                </c:pt>
                <c:pt idx="8544">
                  <c:v>1293152400</c:v>
                </c:pt>
                <c:pt idx="8545">
                  <c:v>1293156000</c:v>
                </c:pt>
                <c:pt idx="8546">
                  <c:v>1293159600</c:v>
                </c:pt>
                <c:pt idx="8547">
                  <c:v>1293163200</c:v>
                </c:pt>
                <c:pt idx="8548">
                  <c:v>1293166800</c:v>
                </c:pt>
                <c:pt idx="8549">
                  <c:v>1293170400</c:v>
                </c:pt>
                <c:pt idx="8550">
                  <c:v>1293174000</c:v>
                </c:pt>
                <c:pt idx="8551">
                  <c:v>1293177600</c:v>
                </c:pt>
                <c:pt idx="8552">
                  <c:v>1293181200</c:v>
                </c:pt>
                <c:pt idx="8553">
                  <c:v>1293184800</c:v>
                </c:pt>
                <c:pt idx="8554">
                  <c:v>1293188400</c:v>
                </c:pt>
                <c:pt idx="8555">
                  <c:v>1293192000</c:v>
                </c:pt>
                <c:pt idx="8556">
                  <c:v>1293195600</c:v>
                </c:pt>
                <c:pt idx="8557">
                  <c:v>1293199200</c:v>
                </c:pt>
                <c:pt idx="8558">
                  <c:v>1293202800</c:v>
                </c:pt>
                <c:pt idx="8559">
                  <c:v>1293206400</c:v>
                </c:pt>
                <c:pt idx="8560">
                  <c:v>1293210000</c:v>
                </c:pt>
                <c:pt idx="8561">
                  <c:v>1293213600</c:v>
                </c:pt>
                <c:pt idx="8562">
                  <c:v>1293217200</c:v>
                </c:pt>
                <c:pt idx="8563">
                  <c:v>1293220800</c:v>
                </c:pt>
                <c:pt idx="8564">
                  <c:v>1293224400</c:v>
                </c:pt>
                <c:pt idx="8565">
                  <c:v>1293228000</c:v>
                </c:pt>
                <c:pt idx="8566">
                  <c:v>1293231600</c:v>
                </c:pt>
                <c:pt idx="8567">
                  <c:v>1293235200</c:v>
                </c:pt>
                <c:pt idx="8568">
                  <c:v>1293238800</c:v>
                </c:pt>
                <c:pt idx="8569">
                  <c:v>1293242400</c:v>
                </c:pt>
                <c:pt idx="8570">
                  <c:v>1293246000</c:v>
                </c:pt>
                <c:pt idx="8571">
                  <c:v>1293249600</c:v>
                </c:pt>
                <c:pt idx="8572">
                  <c:v>1293253200</c:v>
                </c:pt>
                <c:pt idx="8573">
                  <c:v>1293256800</c:v>
                </c:pt>
                <c:pt idx="8574">
                  <c:v>1293260400</c:v>
                </c:pt>
                <c:pt idx="8575">
                  <c:v>1293264000</c:v>
                </c:pt>
                <c:pt idx="8576">
                  <c:v>1293267600</c:v>
                </c:pt>
                <c:pt idx="8577">
                  <c:v>1293271200</c:v>
                </c:pt>
                <c:pt idx="8578">
                  <c:v>1293274800</c:v>
                </c:pt>
                <c:pt idx="8579">
                  <c:v>1293278400</c:v>
                </c:pt>
                <c:pt idx="8580">
                  <c:v>1293282000</c:v>
                </c:pt>
                <c:pt idx="8581">
                  <c:v>1293285600</c:v>
                </c:pt>
                <c:pt idx="8582">
                  <c:v>1293289200</c:v>
                </c:pt>
                <c:pt idx="8583">
                  <c:v>1293292800</c:v>
                </c:pt>
                <c:pt idx="8584">
                  <c:v>1293296400</c:v>
                </c:pt>
                <c:pt idx="8585">
                  <c:v>1293300000</c:v>
                </c:pt>
                <c:pt idx="8586">
                  <c:v>1293303600</c:v>
                </c:pt>
                <c:pt idx="8587">
                  <c:v>1293307200</c:v>
                </c:pt>
                <c:pt idx="8588">
                  <c:v>1293310800</c:v>
                </c:pt>
                <c:pt idx="8589">
                  <c:v>1293314400</c:v>
                </c:pt>
                <c:pt idx="8590">
                  <c:v>1293318000</c:v>
                </c:pt>
                <c:pt idx="8591">
                  <c:v>1293321600</c:v>
                </c:pt>
                <c:pt idx="8592">
                  <c:v>1293325200</c:v>
                </c:pt>
                <c:pt idx="8593">
                  <c:v>1293328800</c:v>
                </c:pt>
                <c:pt idx="8594">
                  <c:v>1293332400</c:v>
                </c:pt>
                <c:pt idx="8595">
                  <c:v>1293336000</c:v>
                </c:pt>
                <c:pt idx="8596">
                  <c:v>1293339600</c:v>
                </c:pt>
                <c:pt idx="8597">
                  <c:v>1293343200</c:v>
                </c:pt>
                <c:pt idx="8598">
                  <c:v>1293346800</c:v>
                </c:pt>
                <c:pt idx="8599">
                  <c:v>1293350400</c:v>
                </c:pt>
                <c:pt idx="8600">
                  <c:v>1293354000</c:v>
                </c:pt>
                <c:pt idx="8601">
                  <c:v>1293357600</c:v>
                </c:pt>
                <c:pt idx="8602">
                  <c:v>1293361200</c:v>
                </c:pt>
                <c:pt idx="8603">
                  <c:v>1293364800</c:v>
                </c:pt>
                <c:pt idx="8604">
                  <c:v>1293368400</c:v>
                </c:pt>
                <c:pt idx="8605">
                  <c:v>1293372000</c:v>
                </c:pt>
                <c:pt idx="8606">
                  <c:v>1293375600</c:v>
                </c:pt>
                <c:pt idx="8607">
                  <c:v>1293379200</c:v>
                </c:pt>
                <c:pt idx="8608">
                  <c:v>1293382800</c:v>
                </c:pt>
                <c:pt idx="8609">
                  <c:v>1293386400</c:v>
                </c:pt>
                <c:pt idx="8610">
                  <c:v>1293390000</c:v>
                </c:pt>
                <c:pt idx="8611">
                  <c:v>1293393600</c:v>
                </c:pt>
                <c:pt idx="8612">
                  <c:v>1293397200</c:v>
                </c:pt>
                <c:pt idx="8613">
                  <c:v>1293400800</c:v>
                </c:pt>
                <c:pt idx="8614">
                  <c:v>1293404400</c:v>
                </c:pt>
                <c:pt idx="8615">
                  <c:v>1293408000</c:v>
                </c:pt>
                <c:pt idx="8616">
                  <c:v>1293411600</c:v>
                </c:pt>
                <c:pt idx="8617">
                  <c:v>1293415200</c:v>
                </c:pt>
                <c:pt idx="8618">
                  <c:v>1293418800</c:v>
                </c:pt>
                <c:pt idx="8619">
                  <c:v>1293422400</c:v>
                </c:pt>
                <c:pt idx="8620">
                  <c:v>1293426000</c:v>
                </c:pt>
                <c:pt idx="8621">
                  <c:v>1293429600</c:v>
                </c:pt>
                <c:pt idx="8622">
                  <c:v>1293433200</c:v>
                </c:pt>
                <c:pt idx="8623">
                  <c:v>1293436800</c:v>
                </c:pt>
                <c:pt idx="8624">
                  <c:v>1293440400</c:v>
                </c:pt>
                <c:pt idx="8625">
                  <c:v>1293444000</c:v>
                </c:pt>
                <c:pt idx="8626">
                  <c:v>1293447600</c:v>
                </c:pt>
                <c:pt idx="8627">
                  <c:v>1293451200</c:v>
                </c:pt>
                <c:pt idx="8628">
                  <c:v>1293454800</c:v>
                </c:pt>
                <c:pt idx="8629">
                  <c:v>1293458400</c:v>
                </c:pt>
                <c:pt idx="8630">
                  <c:v>1293462000</c:v>
                </c:pt>
                <c:pt idx="8631">
                  <c:v>1293465600</c:v>
                </c:pt>
                <c:pt idx="8632">
                  <c:v>1293469200</c:v>
                </c:pt>
                <c:pt idx="8633">
                  <c:v>1293472800</c:v>
                </c:pt>
                <c:pt idx="8634">
                  <c:v>1293476400</c:v>
                </c:pt>
                <c:pt idx="8635">
                  <c:v>1293480000</c:v>
                </c:pt>
                <c:pt idx="8636">
                  <c:v>1293483600</c:v>
                </c:pt>
                <c:pt idx="8637">
                  <c:v>1293487200</c:v>
                </c:pt>
                <c:pt idx="8638">
                  <c:v>1293490800</c:v>
                </c:pt>
                <c:pt idx="8639">
                  <c:v>1293494400</c:v>
                </c:pt>
                <c:pt idx="8640">
                  <c:v>1293498000</c:v>
                </c:pt>
                <c:pt idx="8641">
                  <c:v>1293501600</c:v>
                </c:pt>
                <c:pt idx="8642">
                  <c:v>1293505200</c:v>
                </c:pt>
                <c:pt idx="8643">
                  <c:v>1293508800</c:v>
                </c:pt>
                <c:pt idx="8644">
                  <c:v>1293512400</c:v>
                </c:pt>
                <c:pt idx="8645">
                  <c:v>1293516000</c:v>
                </c:pt>
                <c:pt idx="8646">
                  <c:v>1293519600</c:v>
                </c:pt>
                <c:pt idx="8647">
                  <c:v>1293523200</c:v>
                </c:pt>
                <c:pt idx="8648">
                  <c:v>1293526800</c:v>
                </c:pt>
                <c:pt idx="8649">
                  <c:v>1293530400</c:v>
                </c:pt>
                <c:pt idx="8650">
                  <c:v>1293534000</c:v>
                </c:pt>
                <c:pt idx="8651">
                  <c:v>1293537600</c:v>
                </c:pt>
                <c:pt idx="8652">
                  <c:v>1293541200</c:v>
                </c:pt>
                <c:pt idx="8653">
                  <c:v>1293544800</c:v>
                </c:pt>
                <c:pt idx="8654">
                  <c:v>1293548400</c:v>
                </c:pt>
                <c:pt idx="8655">
                  <c:v>1293552000</c:v>
                </c:pt>
                <c:pt idx="8656">
                  <c:v>1293555600</c:v>
                </c:pt>
                <c:pt idx="8657">
                  <c:v>1293559200</c:v>
                </c:pt>
                <c:pt idx="8658">
                  <c:v>1293562800</c:v>
                </c:pt>
                <c:pt idx="8659">
                  <c:v>1293566400</c:v>
                </c:pt>
                <c:pt idx="8660">
                  <c:v>1293570000</c:v>
                </c:pt>
                <c:pt idx="8661">
                  <c:v>1293573600</c:v>
                </c:pt>
                <c:pt idx="8662">
                  <c:v>1293577200</c:v>
                </c:pt>
                <c:pt idx="8663">
                  <c:v>1293580800</c:v>
                </c:pt>
                <c:pt idx="8664">
                  <c:v>1293584400</c:v>
                </c:pt>
                <c:pt idx="8665">
                  <c:v>1293588000</c:v>
                </c:pt>
                <c:pt idx="8666">
                  <c:v>1293591600</c:v>
                </c:pt>
                <c:pt idx="8667">
                  <c:v>1293595200</c:v>
                </c:pt>
                <c:pt idx="8668">
                  <c:v>1293598800</c:v>
                </c:pt>
                <c:pt idx="8669">
                  <c:v>1293602400</c:v>
                </c:pt>
                <c:pt idx="8670">
                  <c:v>1293606000</c:v>
                </c:pt>
                <c:pt idx="8671">
                  <c:v>1293609600</c:v>
                </c:pt>
                <c:pt idx="8672">
                  <c:v>1293613200</c:v>
                </c:pt>
                <c:pt idx="8673">
                  <c:v>1293616800</c:v>
                </c:pt>
                <c:pt idx="8674">
                  <c:v>1293620400</c:v>
                </c:pt>
                <c:pt idx="8675">
                  <c:v>1293624000</c:v>
                </c:pt>
                <c:pt idx="8676">
                  <c:v>1293627600</c:v>
                </c:pt>
                <c:pt idx="8677">
                  <c:v>1293631200</c:v>
                </c:pt>
                <c:pt idx="8678">
                  <c:v>1293634800</c:v>
                </c:pt>
                <c:pt idx="8679">
                  <c:v>1293638400</c:v>
                </c:pt>
                <c:pt idx="8680">
                  <c:v>1293642000</c:v>
                </c:pt>
                <c:pt idx="8681">
                  <c:v>1293645600</c:v>
                </c:pt>
                <c:pt idx="8682">
                  <c:v>1293649200</c:v>
                </c:pt>
                <c:pt idx="8683">
                  <c:v>1293652800</c:v>
                </c:pt>
                <c:pt idx="8684">
                  <c:v>1293656400</c:v>
                </c:pt>
                <c:pt idx="8685">
                  <c:v>1293660000</c:v>
                </c:pt>
                <c:pt idx="8686">
                  <c:v>1293663600</c:v>
                </c:pt>
                <c:pt idx="8687">
                  <c:v>1293667200</c:v>
                </c:pt>
                <c:pt idx="8688">
                  <c:v>1293670800</c:v>
                </c:pt>
                <c:pt idx="8689">
                  <c:v>1293674400</c:v>
                </c:pt>
                <c:pt idx="8690">
                  <c:v>1293678000</c:v>
                </c:pt>
                <c:pt idx="8691">
                  <c:v>1293681600</c:v>
                </c:pt>
                <c:pt idx="8692">
                  <c:v>1293685200</c:v>
                </c:pt>
                <c:pt idx="8693">
                  <c:v>1293688800</c:v>
                </c:pt>
                <c:pt idx="8694">
                  <c:v>1293692400</c:v>
                </c:pt>
                <c:pt idx="8695">
                  <c:v>1293696000</c:v>
                </c:pt>
                <c:pt idx="8696">
                  <c:v>1293699600</c:v>
                </c:pt>
                <c:pt idx="8697">
                  <c:v>1293703200</c:v>
                </c:pt>
                <c:pt idx="8698">
                  <c:v>1293706800</c:v>
                </c:pt>
                <c:pt idx="8699">
                  <c:v>1293710400</c:v>
                </c:pt>
                <c:pt idx="8700">
                  <c:v>1293714000</c:v>
                </c:pt>
                <c:pt idx="8701">
                  <c:v>1293717600</c:v>
                </c:pt>
                <c:pt idx="8702">
                  <c:v>1293721200</c:v>
                </c:pt>
                <c:pt idx="8703">
                  <c:v>1293724800</c:v>
                </c:pt>
                <c:pt idx="8704">
                  <c:v>1293728400</c:v>
                </c:pt>
                <c:pt idx="8705">
                  <c:v>1293732000</c:v>
                </c:pt>
                <c:pt idx="8706">
                  <c:v>1293735600</c:v>
                </c:pt>
                <c:pt idx="8707">
                  <c:v>1293739200</c:v>
                </c:pt>
                <c:pt idx="8708">
                  <c:v>1293742800</c:v>
                </c:pt>
                <c:pt idx="8709">
                  <c:v>1293746400</c:v>
                </c:pt>
                <c:pt idx="8710">
                  <c:v>1293750000</c:v>
                </c:pt>
                <c:pt idx="8711">
                  <c:v>1293753600</c:v>
                </c:pt>
                <c:pt idx="8712">
                  <c:v>1293757200</c:v>
                </c:pt>
                <c:pt idx="8713">
                  <c:v>1293760800</c:v>
                </c:pt>
                <c:pt idx="8714">
                  <c:v>1293764400</c:v>
                </c:pt>
                <c:pt idx="8715">
                  <c:v>1293768000</c:v>
                </c:pt>
                <c:pt idx="8716">
                  <c:v>1293771600</c:v>
                </c:pt>
                <c:pt idx="8717">
                  <c:v>1293775200</c:v>
                </c:pt>
                <c:pt idx="8718">
                  <c:v>1293778800</c:v>
                </c:pt>
                <c:pt idx="8719">
                  <c:v>1293782400</c:v>
                </c:pt>
                <c:pt idx="8720">
                  <c:v>1293786000</c:v>
                </c:pt>
                <c:pt idx="8721">
                  <c:v>1293789600</c:v>
                </c:pt>
                <c:pt idx="8722">
                  <c:v>1293793200</c:v>
                </c:pt>
                <c:pt idx="8723">
                  <c:v>1293796800</c:v>
                </c:pt>
                <c:pt idx="8724">
                  <c:v>1293800400</c:v>
                </c:pt>
                <c:pt idx="8725">
                  <c:v>1293804000</c:v>
                </c:pt>
                <c:pt idx="8726">
                  <c:v>1293807600</c:v>
                </c:pt>
                <c:pt idx="8727">
                  <c:v>1293811200</c:v>
                </c:pt>
                <c:pt idx="8728">
                  <c:v>1293814800</c:v>
                </c:pt>
                <c:pt idx="8729">
                  <c:v>1293818400</c:v>
                </c:pt>
                <c:pt idx="8730">
                  <c:v>1293822000</c:v>
                </c:pt>
                <c:pt idx="8731">
                  <c:v>1293825600</c:v>
                </c:pt>
                <c:pt idx="8732">
                  <c:v>1293829200</c:v>
                </c:pt>
                <c:pt idx="8733">
                  <c:v>1293832800</c:v>
                </c:pt>
                <c:pt idx="8734">
                  <c:v>1293836400</c:v>
                </c:pt>
                <c:pt idx="8735">
                  <c:v>1293840000</c:v>
                </c:pt>
                <c:pt idx="8736">
                  <c:v>1293843600</c:v>
                </c:pt>
                <c:pt idx="8737">
                  <c:v>1293847200</c:v>
                </c:pt>
                <c:pt idx="8738">
                  <c:v>1293850800</c:v>
                </c:pt>
                <c:pt idx="8739">
                  <c:v>1293854400</c:v>
                </c:pt>
                <c:pt idx="8740">
                  <c:v>1293858000</c:v>
                </c:pt>
                <c:pt idx="8741">
                  <c:v>1293861600</c:v>
                </c:pt>
                <c:pt idx="8742">
                  <c:v>1293865200</c:v>
                </c:pt>
                <c:pt idx="8743">
                  <c:v>1293868800</c:v>
                </c:pt>
                <c:pt idx="8744">
                  <c:v>1293872400</c:v>
                </c:pt>
                <c:pt idx="8745">
                  <c:v>1293876000</c:v>
                </c:pt>
                <c:pt idx="8746">
                  <c:v>1293879600</c:v>
                </c:pt>
                <c:pt idx="8747">
                  <c:v>1293883200</c:v>
                </c:pt>
                <c:pt idx="8748">
                  <c:v>1293886800</c:v>
                </c:pt>
                <c:pt idx="8749">
                  <c:v>1293890400</c:v>
                </c:pt>
                <c:pt idx="8750">
                  <c:v>1293894000</c:v>
                </c:pt>
                <c:pt idx="8751">
                  <c:v>1293897600</c:v>
                </c:pt>
                <c:pt idx="8752">
                  <c:v>1293901200</c:v>
                </c:pt>
                <c:pt idx="8753">
                  <c:v>1293904800</c:v>
                </c:pt>
                <c:pt idx="8754">
                  <c:v>1293908400</c:v>
                </c:pt>
                <c:pt idx="8755">
                  <c:v>1293912000</c:v>
                </c:pt>
                <c:pt idx="8756">
                  <c:v>1293915600</c:v>
                </c:pt>
                <c:pt idx="8757">
                  <c:v>1293919200</c:v>
                </c:pt>
                <c:pt idx="8758">
                  <c:v>1293922800</c:v>
                </c:pt>
                <c:pt idx="8759">
                  <c:v>1293926400</c:v>
                </c:pt>
                <c:pt idx="8760">
                  <c:v>1293930000</c:v>
                </c:pt>
                <c:pt idx="8761">
                  <c:v>1293933600</c:v>
                </c:pt>
                <c:pt idx="8762">
                  <c:v>1293937200</c:v>
                </c:pt>
                <c:pt idx="8763">
                  <c:v>1293940800</c:v>
                </c:pt>
                <c:pt idx="8764">
                  <c:v>1293944400</c:v>
                </c:pt>
                <c:pt idx="8765">
                  <c:v>1293948000</c:v>
                </c:pt>
                <c:pt idx="8766">
                  <c:v>1293951600</c:v>
                </c:pt>
                <c:pt idx="8767">
                  <c:v>1293955200</c:v>
                </c:pt>
                <c:pt idx="8768">
                  <c:v>1293958800</c:v>
                </c:pt>
                <c:pt idx="8769">
                  <c:v>1293962400</c:v>
                </c:pt>
                <c:pt idx="8770">
                  <c:v>1293966000</c:v>
                </c:pt>
                <c:pt idx="8771">
                  <c:v>1293969600</c:v>
                </c:pt>
                <c:pt idx="8772">
                  <c:v>1293973200</c:v>
                </c:pt>
                <c:pt idx="8773">
                  <c:v>1293976800</c:v>
                </c:pt>
                <c:pt idx="8774">
                  <c:v>1293980400</c:v>
                </c:pt>
                <c:pt idx="8775">
                  <c:v>1293984000</c:v>
                </c:pt>
                <c:pt idx="8776">
                  <c:v>1293987600</c:v>
                </c:pt>
                <c:pt idx="8777">
                  <c:v>1293991200</c:v>
                </c:pt>
                <c:pt idx="8778">
                  <c:v>1293994800</c:v>
                </c:pt>
                <c:pt idx="8779">
                  <c:v>1293998400</c:v>
                </c:pt>
                <c:pt idx="8780">
                  <c:v>1294002000</c:v>
                </c:pt>
                <c:pt idx="8781">
                  <c:v>1294005600</c:v>
                </c:pt>
                <c:pt idx="8782">
                  <c:v>1294009200</c:v>
                </c:pt>
                <c:pt idx="8783">
                  <c:v>1294012800</c:v>
                </c:pt>
                <c:pt idx="8784">
                  <c:v>1294016400</c:v>
                </c:pt>
                <c:pt idx="8785">
                  <c:v>1294020000</c:v>
                </c:pt>
                <c:pt idx="8786">
                  <c:v>1294023600</c:v>
                </c:pt>
                <c:pt idx="8787">
                  <c:v>1294027200</c:v>
                </c:pt>
                <c:pt idx="8788">
                  <c:v>1294030800</c:v>
                </c:pt>
                <c:pt idx="8789">
                  <c:v>1294034400</c:v>
                </c:pt>
                <c:pt idx="8790">
                  <c:v>1294038000</c:v>
                </c:pt>
                <c:pt idx="8791">
                  <c:v>1294041600</c:v>
                </c:pt>
                <c:pt idx="8792">
                  <c:v>1294045200</c:v>
                </c:pt>
                <c:pt idx="8793">
                  <c:v>1294048800</c:v>
                </c:pt>
                <c:pt idx="8794">
                  <c:v>1294052400</c:v>
                </c:pt>
                <c:pt idx="8795">
                  <c:v>1294056000</c:v>
                </c:pt>
                <c:pt idx="8796">
                  <c:v>1294059600</c:v>
                </c:pt>
                <c:pt idx="8797">
                  <c:v>1294063200</c:v>
                </c:pt>
                <c:pt idx="8798">
                  <c:v>1294066800</c:v>
                </c:pt>
                <c:pt idx="8799">
                  <c:v>1294070400</c:v>
                </c:pt>
                <c:pt idx="8800">
                  <c:v>1294074000</c:v>
                </c:pt>
                <c:pt idx="8801">
                  <c:v>1294077600</c:v>
                </c:pt>
                <c:pt idx="8802">
                  <c:v>1294081200</c:v>
                </c:pt>
                <c:pt idx="8803">
                  <c:v>1294084800</c:v>
                </c:pt>
                <c:pt idx="8804">
                  <c:v>1294088400</c:v>
                </c:pt>
                <c:pt idx="8805">
                  <c:v>1294092000</c:v>
                </c:pt>
                <c:pt idx="8806">
                  <c:v>1294095600</c:v>
                </c:pt>
                <c:pt idx="8807">
                  <c:v>1294099200</c:v>
                </c:pt>
                <c:pt idx="8808">
                  <c:v>1294102800</c:v>
                </c:pt>
                <c:pt idx="8809">
                  <c:v>1294106400</c:v>
                </c:pt>
                <c:pt idx="8810">
                  <c:v>1294110000</c:v>
                </c:pt>
                <c:pt idx="8811">
                  <c:v>1294113600</c:v>
                </c:pt>
                <c:pt idx="8812">
                  <c:v>1294117200</c:v>
                </c:pt>
                <c:pt idx="8813">
                  <c:v>1294120800</c:v>
                </c:pt>
                <c:pt idx="8814">
                  <c:v>1294124400</c:v>
                </c:pt>
                <c:pt idx="8815">
                  <c:v>1294128000</c:v>
                </c:pt>
                <c:pt idx="8816">
                  <c:v>1294131600</c:v>
                </c:pt>
                <c:pt idx="8817">
                  <c:v>1294135200</c:v>
                </c:pt>
                <c:pt idx="8818">
                  <c:v>1294138800</c:v>
                </c:pt>
                <c:pt idx="8819">
                  <c:v>1294142400</c:v>
                </c:pt>
                <c:pt idx="8820">
                  <c:v>1294146000</c:v>
                </c:pt>
                <c:pt idx="8821">
                  <c:v>1294149600</c:v>
                </c:pt>
                <c:pt idx="8822">
                  <c:v>1294153200</c:v>
                </c:pt>
                <c:pt idx="8823">
                  <c:v>1294156800</c:v>
                </c:pt>
                <c:pt idx="8824">
                  <c:v>1294160400</c:v>
                </c:pt>
                <c:pt idx="8825">
                  <c:v>1294164000</c:v>
                </c:pt>
                <c:pt idx="8826">
                  <c:v>1294167600</c:v>
                </c:pt>
                <c:pt idx="8827">
                  <c:v>1294171200</c:v>
                </c:pt>
                <c:pt idx="8828">
                  <c:v>1294174800</c:v>
                </c:pt>
                <c:pt idx="8829">
                  <c:v>1294178400</c:v>
                </c:pt>
                <c:pt idx="8830">
                  <c:v>1294182000</c:v>
                </c:pt>
                <c:pt idx="8831">
                  <c:v>1294185600</c:v>
                </c:pt>
                <c:pt idx="8832">
                  <c:v>1294189200</c:v>
                </c:pt>
                <c:pt idx="8833">
                  <c:v>1294192800</c:v>
                </c:pt>
                <c:pt idx="8834">
                  <c:v>1294196400</c:v>
                </c:pt>
                <c:pt idx="8835">
                  <c:v>1294200000</c:v>
                </c:pt>
                <c:pt idx="8836">
                  <c:v>1294203600</c:v>
                </c:pt>
                <c:pt idx="8837">
                  <c:v>1294207200</c:v>
                </c:pt>
                <c:pt idx="8838">
                  <c:v>1294210800</c:v>
                </c:pt>
                <c:pt idx="8839">
                  <c:v>1294214400</c:v>
                </c:pt>
                <c:pt idx="8840">
                  <c:v>1294218000</c:v>
                </c:pt>
                <c:pt idx="8841">
                  <c:v>1294221600</c:v>
                </c:pt>
                <c:pt idx="8842">
                  <c:v>1294225200</c:v>
                </c:pt>
                <c:pt idx="8843">
                  <c:v>1294228800</c:v>
                </c:pt>
                <c:pt idx="8844">
                  <c:v>1294232400</c:v>
                </c:pt>
                <c:pt idx="8845">
                  <c:v>1294236000</c:v>
                </c:pt>
                <c:pt idx="8846">
                  <c:v>1294239600</c:v>
                </c:pt>
                <c:pt idx="8847">
                  <c:v>1294243200</c:v>
                </c:pt>
                <c:pt idx="8848">
                  <c:v>1294246800</c:v>
                </c:pt>
                <c:pt idx="8849">
                  <c:v>1294250400</c:v>
                </c:pt>
                <c:pt idx="8850">
                  <c:v>1294254000</c:v>
                </c:pt>
                <c:pt idx="8851">
                  <c:v>1294257600</c:v>
                </c:pt>
                <c:pt idx="8852">
                  <c:v>1294261200</c:v>
                </c:pt>
                <c:pt idx="8853">
                  <c:v>1294264800</c:v>
                </c:pt>
                <c:pt idx="8854">
                  <c:v>1294268400</c:v>
                </c:pt>
                <c:pt idx="8855">
                  <c:v>1294272000</c:v>
                </c:pt>
                <c:pt idx="8856">
                  <c:v>1294275600</c:v>
                </c:pt>
                <c:pt idx="8857">
                  <c:v>1294279200</c:v>
                </c:pt>
                <c:pt idx="8858">
                  <c:v>1294282800</c:v>
                </c:pt>
                <c:pt idx="8859">
                  <c:v>1294286400</c:v>
                </c:pt>
                <c:pt idx="8860">
                  <c:v>1294290000</c:v>
                </c:pt>
                <c:pt idx="8861">
                  <c:v>1294293600</c:v>
                </c:pt>
                <c:pt idx="8862">
                  <c:v>1294297200</c:v>
                </c:pt>
                <c:pt idx="8863">
                  <c:v>1294300800</c:v>
                </c:pt>
                <c:pt idx="8864">
                  <c:v>1294304400</c:v>
                </c:pt>
                <c:pt idx="8865">
                  <c:v>1294308000</c:v>
                </c:pt>
                <c:pt idx="8866">
                  <c:v>1294311600</c:v>
                </c:pt>
                <c:pt idx="8867">
                  <c:v>1294315200</c:v>
                </c:pt>
                <c:pt idx="8868">
                  <c:v>1294318800</c:v>
                </c:pt>
                <c:pt idx="8869">
                  <c:v>1294322400</c:v>
                </c:pt>
                <c:pt idx="8870">
                  <c:v>1294326000</c:v>
                </c:pt>
                <c:pt idx="8871">
                  <c:v>1294329600</c:v>
                </c:pt>
                <c:pt idx="8872">
                  <c:v>1294333200</c:v>
                </c:pt>
                <c:pt idx="8873">
                  <c:v>1294336800</c:v>
                </c:pt>
                <c:pt idx="8874">
                  <c:v>1294340400</c:v>
                </c:pt>
                <c:pt idx="8875">
                  <c:v>1294344000</c:v>
                </c:pt>
                <c:pt idx="8876">
                  <c:v>1294347600</c:v>
                </c:pt>
                <c:pt idx="8877">
                  <c:v>1294351200</c:v>
                </c:pt>
                <c:pt idx="8878">
                  <c:v>1294354800</c:v>
                </c:pt>
                <c:pt idx="8879">
                  <c:v>1294358400</c:v>
                </c:pt>
                <c:pt idx="8880">
                  <c:v>1294362000</c:v>
                </c:pt>
                <c:pt idx="8881">
                  <c:v>1294365600</c:v>
                </c:pt>
                <c:pt idx="8882">
                  <c:v>1294369200</c:v>
                </c:pt>
                <c:pt idx="8883">
                  <c:v>1294372800</c:v>
                </c:pt>
                <c:pt idx="8884">
                  <c:v>1294376400</c:v>
                </c:pt>
                <c:pt idx="8885">
                  <c:v>1294380000</c:v>
                </c:pt>
                <c:pt idx="8886">
                  <c:v>1294383600</c:v>
                </c:pt>
                <c:pt idx="8887">
                  <c:v>1294387200</c:v>
                </c:pt>
                <c:pt idx="8888">
                  <c:v>1294390800</c:v>
                </c:pt>
                <c:pt idx="8889">
                  <c:v>1294394400</c:v>
                </c:pt>
                <c:pt idx="8890">
                  <c:v>1294398000</c:v>
                </c:pt>
                <c:pt idx="8891">
                  <c:v>1294401600</c:v>
                </c:pt>
                <c:pt idx="8892">
                  <c:v>1294405200</c:v>
                </c:pt>
                <c:pt idx="8893">
                  <c:v>1294408800</c:v>
                </c:pt>
                <c:pt idx="8894">
                  <c:v>1294412400</c:v>
                </c:pt>
                <c:pt idx="8895">
                  <c:v>1294416000</c:v>
                </c:pt>
                <c:pt idx="8896">
                  <c:v>1294419600</c:v>
                </c:pt>
                <c:pt idx="8897">
                  <c:v>1294423200</c:v>
                </c:pt>
                <c:pt idx="8898">
                  <c:v>1294426800</c:v>
                </c:pt>
                <c:pt idx="8899">
                  <c:v>1294430400</c:v>
                </c:pt>
                <c:pt idx="8900">
                  <c:v>1294434000</c:v>
                </c:pt>
                <c:pt idx="8901">
                  <c:v>1294437600</c:v>
                </c:pt>
                <c:pt idx="8902">
                  <c:v>1294441200</c:v>
                </c:pt>
                <c:pt idx="8903">
                  <c:v>1294444800</c:v>
                </c:pt>
                <c:pt idx="8904">
                  <c:v>1294448400</c:v>
                </c:pt>
                <c:pt idx="8905">
                  <c:v>1294452000</c:v>
                </c:pt>
                <c:pt idx="8906">
                  <c:v>1294455600</c:v>
                </c:pt>
                <c:pt idx="8907">
                  <c:v>1294459200</c:v>
                </c:pt>
                <c:pt idx="8908">
                  <c:v>1294462800</c:v>
                </c:pt>
                <c:pt idx="8909">
                  <c:v>1294466400</c:v>
                </c:pt>
                <c:pt idx="8910">
                  <c:v>1294470000</c:v>
                </c:pt>
                <c:pt idx="8911">
                  <c:v>1294473600</c:v>
                </c:pt>
                <c:pt idx="8912">
                  <c:v>1294477200</c:v>
                </c:pt>
                <c:pt idx="8913">
                  <c:v>1294480800</c:v>
                </c:pt>
                <c:pt idx="8914">
                  <c:v>1294484400</c:v>
                </c:pt>
                <c:pt idx="8915">
                  <c:v>1294488000</c:v>
                </c:pt>
                <c:pt idx="8916">
                  <c:v>1294491600</c:v>
                </c:pt>
                <c:pt idx="8917">
                  <c:v>1294495200</c:v>
                </c:pt>
                <c:pt idx="8918">
                  <c:v>1294498800</c:v>
                </c:pt>
                <c:pt idx="8919">
                  <c:v>1294502400</c:v>
                </c:pt>
                <c:pt idx="8920">
                  <c:v>1294506000</c:v>
                </c:pt>
                <c:pt idx="8921">
                  <c:v>1294509600</c:v>
                </c:pt>
                <c:pt idx="8922">
                  <c:v>1294513200</c:v>
                </c:pt>
                <c:pt idx="8923">
                  <c:v>1294516800</c:v>
                </c:pt>
                <c:pt idx="8924">
                  <c:v>1294520400</c:v>
                </c:pt>
                <c:pt idx="8925">
                  <c:v>1294524000</c:v>
                </c:pt>
                <c:pt idx="8926">
                  <c:v>1294527600</c:v>
                </c:pt>
                <c:pt idx="8927">
                  <c:v>1294531200</c:v>
                </c:pt>
                <c:pt idx="8928">
                  <c:v>1294534800</c:v>
                </c:pt>
                <c:pt idx="8929">
                  <c:v>1294538400</c:v>
                </c:pt>
                <c:pt idx="8930">
                  <c:v>1294542000</c:v>
                </c:pt>
                <c:pt idx="8931">
                  <c:v>1294545600</c:v>
                </c:pt>
                <c:pt idx="8932">
                  <c:v>1294549200</c:v>
                </c:pt>
                <c:pt idx="8933">
                  <c:v>1294552800</c:v>
                </c:pt>
                <c:pt idx="8934">
                  <c:v>1294556400</c:v>
                </c:pt>
                <c:pt idx="8935">
                  <c:v>1294560000</c:v>
                </c:pt>
                <c:pt idx="8936">
                  <c:v>1294563600</c:v>
                </c:pt>
                <c:pt idx="8937">
                  <c:v>1294567200</c:v>
                </c:pt>
                <c:pt idx="8938">
                  <c:v>1294570800</c:v>
                </c:pt>
                <c:pt idx="8939">
                  <c:v>1294574400</c:v>
                </c:pt>
                <c:pt idx="8940">
                  <c:v>1294578000</c:v>
                </c:pt>
                <c:pt idx="8941">
                  <c:v>1294581600</c:v>
                </c:pt>
                <c:pt idx="8942">
                  <c:v>1294585200</c:v>
                </c:pt>
                <c:pt idx="8943">
                  <c:v>1294588800</c:v>
                </c:pt>
                <c:pt idx="8944">
                  <c:v>1294592400</c:v>
                </c:pt>
                <c:pt idx="8945">
                  <c:v>1294596000</c:v>
                </c:pt>
                <c:pt idx="8946">
                  <c:v>1294599600</c:v>
                </c:pt>
                <c:pt idx="8947">
                  <c:v>1294603200</c:v>
                </c:pt>
                <c:pt idx="8948">
                  <c:v>1294606800</c:v>
                </c:pt>
                <c:pt idx="8949">
                  <c:v>1294610400</c:v>
                </c:pt>
                <c:pt idx="8950">
                  <c:v>1294614000</c:v>
                </c:pt>
                <c:pt idx="8951">
                  <c:v>1294617600</c:v>
                </c:pt>
                <c:pt idx="8952">
                  <c:v>1294621200</c:v>
                </c:pt>
                <c:pt idx="8953">
                  <c:v>1294624800</c:v>
                </c:pt>
                <c:pt idx="8954">
                  <c:v>1294628400</c:v>
                </c:pt>
                <c:pt idx="8955">
                  <c:v>1294632000</c:v>
                </c:pt>
                <c:pt idx="8956">
                  <c:v>1294635600</c:v>
                </c:pt>
                <c:pt idx="8957">
                  <c:v>1294639200</c:v>
                </c:pt>
                <c:pt idx="8958">
                  <c:v>1294642800</c:v>
                </c:pt>
                <c:pt idx="8959">
                  <c:v>1294646400</c:v>
                </c:pt>
                <c:pt idx="8960">
                  <c:v>1294650000</c:v>
                </c:pt>
                <c:pt idx="8961">
                  <c:v>1294653600</c:v>
                </c:pt>
                <c:pt idx="8962">
                  <c:v>1294657200</c:v>
                </c:pt>
                <c:pt idx="8963">
                  <c:v>1294660800</c:v>
                </c:pt>
                <c:pt idx="8964">
                  <c:v>1294664400</c:v>
                </c:pt>
                <c:pt idx="8965">
                  <c:v>1294668000</c:v>
                </c:pt>
                <c:pt idx="8966">
                  <c:v>1294671600</c:v>
                </c:pt>
                <c:pt idx="8967">
                  <c:v>1294675200</c:v>
                </c:pt>
                <c:pt idx="8968">
                  <c:v>1294678800</c:v>
                </c:pt>
                <c:pt idx="8969">
                  <c:v>1294682400</c:v>
                </c:pt>
                <c:pt idx="8970">
                  <c:v>1294686000</c:v>
                </c:pt>
                <c:pt idx="8971">
                  <c:v>1294689600</c:v>
                </c:pt>
                <c:pt idx="8972">
                  <c:v>1294693200</c:v>
                </c:pt>
                <c:pt idx="8973">
                  <c:v>1294696800</c:v>
                </c:pt>
                <c:pt idx="8974">
                  <c:v>1294700400</c:v>
                </c:pt>
                <c:pt idx="8975">
                  <c:v>1294704000</c:v>
                </c:pt>
                <c:pt idx="8976">
                  <c:v>1294707600</c:v>
                </c:pt>
                <c:pt idx="8977">
                  <c:v>1294711200</c:v>
                </c:pt>
                <c:pt idx="8978">
                  <c:v>1294714800</c:v>
                </c:pt>
                <c:pt idx="8979">
                  <c:v>1294718400</c:v>
                </c:pt>
                <c:pt idx="8980">
                  <c:v>1294722000</c:v>
                </c:pt>
                <c:pt idx="8981">
                  <c:v>1294725600</c:v>
                </c:pt>
                <c:pt idx="8982">
                  <c:v>1294729200</c:v>
                </c:pt>
                <c:pt idx="8983">
                  <c:v>1294732800</c:v>
                </c:pt>
                <c:pt idx="8984">
                  <c:v>1294736400</c:v>
                </c:pt>
                <c:pt idx="8985">
                  <c:v>1294740000</c:v>
                </c:pt>
                <c:pt idx="8986">
                  <c:v>1294743600</c:v>
                </c:pt>
                <c:pt idx="8987">
                  <c:v>1294747200</c:v>
                </c:pt>
                <c:pt idx="8988">
                  <c:v>1294750800</c:v>
                </c:pt>
                <c:pt idx="8989">
                  <c:v>1294754400</c:v>
                </c:pt>
                <c:pt idx="8990">
                  <c:v>1294758000</c:v>
                </c:pt>
                <c:pt idx="8991">
                  <c:v>1294761600</c:v>
                </c:pt>
                <c:pt idx="8992">
                  <c:v>1294765200</c:v>
                </c:pt>
                <c:pt idx="8993">
                  <c:v>1294768800</c:v>
                </c:pt>
                <c:pt idx="8994">
                  <c:v>1294772400</c:v>
                </c:pt>
                <c:pt idx="8995">
                  <c:v>1294776000</c:v>
                </c:pt>
                <c:pt idx="8996">
                  <c:v>1294779600</c:v>
                </c:pt>
                <c:pt idx="8997">
                  <c:v>1294783200</c:v>
                </c:pt>
                <c:pt idx="8998">
                  <c:v>1294786800</c:v>
                </c:pt>
                <c:pt idx="8999">
                  <c:v>1294790400</c:v>
                </c:pt>
                <c:pt idx="9000">
                  <c:v>1294794000</c:v>
                </c:pt>
                <c:pt idx="9001">
                  <c:v>1294797600</c:v>
                </c:pt>
                <c:pt idx="9002">
                  <c:v>1294801200</c:v>
                </c:pt>
                <c:pt idx="9003">
                  <c:v>1294804800</c:v>
                </c:pt>
                <c:pt idx="9004">
                  <c:v>1294808400</c:v>
                </c:pt>
                <c:pt idx="9005">
                  <c:v>1294812000</c:v>
                </c:pt>
                <c:pt idx="9006">
                  <c:v>1294815600</c:v>
                </c:pt>
                <c:pt idx="9007">
                  <c:v>1294819200</c:v>
                </c:pt>
                <c:pt idx="9008">
                  <c:v>1294822800</c:v>
                </c:pt>
                <c:pt idx="9009">
                  <c:v>1294826400</c:v>
                </c:pt>
                <c:pt idx="9010">
                  <c:v>1294830000</c:v>
                </c:pt>
                <c:pt idx="9011">
                  <c:v>1294833600</c:v>
                </c:pt>
                <c:pt idx="9012">
                  <c:v>1294837200</c:v>
                </c:pt>
                <c:pt idx="9013">
                  <c:v>1294840800</c:v>
                </c:pt>
                <c:pt idx="9014">
                  <c:v>1294844400</c:v>
                </c:pt>
                <c:pt idx="9015">
                  <c:v>1294848000</c:v>
                </c:pt>
                <c:pt idx="9016">
                  <c:v>1294851600</c:v>
                </c:pt>
                <c:pt idx="9017">
                  <c:v>1294855200</c:v>
                </c:pt>
                <c:pt idx="9018">
                  <c:v>1294858800</c:v>
                </c:pt>
                <c:pt idx="9019">
                  <c:v>1294862400</c:v>
                </c:pt>
                <c:pt idx="9020">
                  <c:v>1294866000</c:v>
                </c:pt>
                <c:pt idx="9021">
                  <c:v>1294869600</c:v>
                </c:pt>
                <c:pt idx="9022">
                  <c:v>1294873200</c:v>
                </c:pt>
                <c:pt idx="9023">
                  <c:v>1294876800</c:v>
                </c:pt>
                <c:pt idx="9024">
                  <c:v>1294880400</c:v>
                </c:pt>
                <c:pt idx="9025">
                  <c:v>1294884000</c:v>
                </c:pt>
                <c:pt idx="9026">
                  <c:v>1294887600</c:v>
                </c:pt>
                <c:pt idx="9027">
                  <c:v>1294891200</c:v>
                </c:pt>
                <c:pt idx="9028">
                  <c:v>1294894800</c:v>
                </c:pt>
                <c:pt idx="9029">
                  <c:v>1294898400</c:v>
                </c:pt>
                <c:pt idx="9030">
                  <c:v>1294902000</c:v>
                </c:pt>
                <c:pt idx="9031">
                  <c:v>1294905600</c:v>
                </c:pt>
                <c:pt idx="9032">
                  <c:v>1294909200</c:v>
                </c:pt>
                <c:pt idx="9033">
                  <c:v>1294912800</c:v>
                </c:pt>
                <c:pt idx="9034">
                  <c:v>1294916400</c:v>
                </c:pt>
                <c:pt idx="9035">
                  <c:v>1294920000</c:v>
                </c:pt>
                <c:pt idx="9036">
                  <c:v>1294923600</c:v>
                </c:pt>
                <c:pt idx="9037">
                  <c:v>1294927200</c:v>
                </c:pt>
                <c:pt idx="9038">
                  <c:v>1294930800</c:v>
                </c:pt>
                <c:pt idx="9039">
                  <c:v>1294934400</c:v>
                </c:pt>
                <c:pt idx="9040">
                  <c:v>1294938000</c:v>
                </c:pt>
                <c:pt idx="9041">
                  <c:v>1294941600</c:v>
                </c:pt>
                <c:pt idx="9042">
                  <c:v>1294945200</c:v>
                </c:pt>
                <c:pt idx="9043">
                  <c:v>1294948800</c:v>
                </c:pt>
                <c:pt idx="9044">
                  <c:v>1294952400</c:v>
                </c:pt>
                <c:pt idx="9045">
                  <c:v>1294956000</c:v>
                </c:pt>
                <c:pt idx="9046">
                  <c:v>1294959600</c:v>
                </c:pt>
                <c:pt idx="9047">
                  <c:v>1294963200</c:v>
                </c:pt>
                <c:pt idx="9048">
                  <c:v>1294966800</c:v>
                </c:pt>
                <c:pt idx="9049">
                  <c:v>1294970400</c:v>
                </c:pt>
                <c:pt idx="9050">
                  <c:v>1294974000</c:v>
                </c:pt>
                <c:pt idx="9051">
                  <c:v>1294977600</c:v>
                </c:pt>
                <c:pt idx="9052">
                  <c:v>1294981200</c:v>
                </c:pt>
                <c:pt idx="9053">
                  <c:v>1294984800</c:v>
                </c:pt>
                <c:pt idx="9054">
                  <c:v>1294988400</c:v>
                </c:pt>
                <c:pt idx="9055">
                  <c:v>1294992000</c:v>
                </c:pt>
                <c:pt idx="9056">
                  <c:v>1294995600</c:v>
                </c:pt>
                <c:pt idx="9057">
                  <c:v>1294999200</c:v>
                </c:pt>
                <c:pt idx="9058">
                  <c:v>1295002800</c:v>
                </c:pt>
                <c:pt idx="9059">
                  <c:v>1295006400</c:v>
                </c:pt>
                <c:pt idx="9060">
                  <c:v>1295010000</c:v>
                </c:pt>
                <c:pt idx="9061">
                  <c:v>1295013600</c:v>
                </c:pt>
                <c:pt idx="9062">
                  <c:v>1295017200</c:v>
                </c:pt>
                <c:pt idx="9063">
                  <c:v>1295020800</c:v>
                </c:pt>
                <c:pt idx="9064">
                  <c:v>1295024400</c:v>
                </c:pt>
                <c:pt idx="9065">
                  <c:v>1295028000</c:v>
                </c:pt>
                <c:pt idx="9066">
                  <c:v>1295031600</c:v>
                </c:pt>
                <c:pt idx="9067">
                  <c:v>1295035200</c:v>
                </c:pt>
                <c:pt idx="9068">
                  <c:v>1295038800</c:v>
                </c:pt>
                <c:pt idx="9069">
                  <c:v>1295042400</c:v>
                </c:pt>
                <c:pt idx="9070">
                  <c:v>1295046000</c:v>
                </c:pt>
                <c:pt idx="9071">
                  <c:v>1295049600</c:v>
                </c:pt>
                <c:pt idx="9072">
                  <c:v>1295053200</c:v>
                </c:pt>
                <c:pt idx="9073">
                  <c:v>1295056800</c:v>
                </c:pt>
                <c:pt idx="9074">
                  <c:v>1295060400</c:v>
                </c:pt>
                <c:pt idx="9075">
                  <c:v>1295064000</c:v>
                </c:pt>
                <c:pt idx="9076">
                  <c:v>1295067600</c:v>
                </c:pt>
                <c:pt idx="9077">
                  <c:v>1295071200</c:v>
                </c:pt>
                <c:pt idx="9078">
                  <c:v>1295074800</c:v>
                </c:pt>
                <c:pt idx="9079">
                  <c:v>1295078400</c:v>
                </c:pt>
                <c:pt idx="9080">
                  <c:v>1295082000</c:v>
                </c:pt>
                <c:pt idx="9081">
                  <c:v>1295085600</c:v>
                </c:pt>
                <c:pt idx="9082">
                  <c:v>1295089200</c:v>
                </c:pt>
                <c:pt idx="9083">
                  <c:v>1295092800</c:v>
                </c:pt>
                <c:pt idx="9084">
                  <c:v>1295096400</c:v>
                </c:pt>
                <c:pt idx="9085">
                  <c:v>1295100000</c:v>
                </c:pt>
                <c:pt idx="9086">
                  <c:v>1295103600</c:v>
                </c:pt>
                <c:pt idx="9087">
                  <c:v>1295107200</c:v>
                </c:pt>
                <c:pt idx="9088">
                  <c:v>1295110800</c:v>
                </c:pt>
                <c:pt idx="9089">
                  <c:v>1295114400</c:v>
                </c:pt>
                <c:pt idx="9090">
                  <c:v>1295118000</c:v>
                </c:pt>
                <c:pt idx="9091">
                  <c:v>1295121600</c:v>
                </c:pt>
                <c:pt idx="9092">
                  <c:v>1295125200</c:v>
                </c:pt>
                <c:pt idx="9093">
                  <c:v>1295128800</c:v>
                </c:pt>
                <c:pt idx="9094">
                  <c:v>1295132400</c:v>
                </c:pt>
                <c:pt idx="9095">
                  <c:v>1295136000</c:v>
                </c:pt>
                <c:pt idx="9096">
                  <c:v>1295139600</c:v>
                </c:pt>
                <c:pt idx="9097">
                  <c:v>1295143200</c:v>
                </c:pt>
                <c:pt idx="9098">
                  <c:v>1295146800</c:v>
                </c:pt>
                <c:pt idx="9099">
                  <c:v>1295150400</c:v>
                </c:pt>
                <c:pt idx="9100">
                  <c:v>1295154000</c:v>
                </c:pt>
                <c:pt idx="9101">
                  <c:v>1295157600</c:v>
                </c:pt>
                <c:pt idx="9102">
                  <c:v>1295161200</c:v>
                </c:pt>
                <c:pt idx="9103">
                  <c:v>1295164800</c:v>
                </c:pt>
                <c:pt idx="9104">
                  <c:v>1295168400</c:v>
                </c:pt>
                <c:pt idx="9105">
                  <c:v>1295172000</c:v>
                </c:pt>
                <c:pt idx="9106">
                  <c:v>1295175600</c:v>
                </c:pt>
                <c:pt idx="9107">
                  <c:v>1295179200</c:v>
                </c:pt>
                <c:pt idx="9108">
                  <c:v>1295182800</c:v>
                </c:pt>
                <c:pt idx="9109">
                  <c:v>1295186400</c:v>
                </c:pt>
                <c:pt idx="9110">
                  <c:v>1295190000</c:v>
                </c:pt>
                <c:pt idx="9111">
                  <c:v>1295193600</c:v>
                </c:pt>
                <c:pt idx="9112">
                  <c:v>1295197200</c:v>
                </c:pt>
                <c:pt idx="9113">
                  <c:v>1295200800</c:v>
                </c:pt>
                <c:pt idx="9114">
                  <c:v>1295204400</c:v>
                </c:pt>
                <c:pt idx="9115">
                  <c:v>1295208000</c:v>
                </c:pt>
                <c:pt idx="9116">
                  <c:v>1295211600</c:v>
                </c:pt>
                <c:pt idx="9117">
                  <c:v>1295215200</c:v>
                </c:pt>
                <c:pt idx="9118">
                  <c:v>1295218800</c:v>
                </c:pt>
                <c:pt idx="9119">
                  <c:v>1295222400</c:v>
                </c:pt>
                <c:pt idx="9120">
                  <c:v>1295226000</c:v>
                </c:pt>
                <c:pt idx="9121">
                  <c:v>1295229600</c:v>
                </c:pt>
                <c:pt idx="9122">
                  <c:v>1295233200</c:v>
                </c:pt>
                <c:pt idx="9123">
                  <c:v>1295236800</c:v>
                </c:pt>
                <c:pt idx="9124">
                  <c:v>1295240400</c:v>
                </c:pt>
                <c:pt idx="9125">
                  <c:v>1295244000</c:v>
                </c:pt>
                <c:pt idx="9126">
                  <c:v>1295247600</c:v>
                </c:pt>
                <c:pt idx="9127">
                  <c:v>1295251200</c:v>
                </c:pt>
                <c:pt idx="9128">
                  <c:v>1295254800</c:v>
                </c:pt>
                <c:pt idx="9129">
                  <c:v>1295258400</c:v>
                </c:pt>
                <c:pt idx="9130">
                  <c:v>1295262000</c:v>
                </c:pt>
                <c:pt idx="9131">
                  <c:v>1295265600</c:v>
                </c:pt>
                <c:pt idx="9132">
                  <c:v>1295269200</c:v>
                </c:pt>
                <c:pt idx="9133">
                  <c:v>1295272800</c:v>
                </c:pt>
                <c:pt idx="9134">
                  <c:v>1295276400</c:v>
                </c:pt>
                <c:pt idx="9135">
                  <c:v>1295280000</c:v>
                </c:pt>
                <c:pt idx="9136">
                  <c:v>1295283600</c:v>
                </c:pt>
                <c:pt idx="9137">
                  <c:v>1295287200</c:v>
                </c:pt>
                <c:pt idx="9138">
                  <c:v>1295290800</c:v>
                </c:pt>
                <c:pt idx="9139">
                  <c:v>1295294400</c:v>
                </c:pt>
                <c:pt idx="9140">
                  <c:v>1295298000</c:v>
                </c:pt>
                <c:pt idx="9141">
                  <c:v>1295301600</c:v>
                </c:pt>
                <c:pt idx="9142">
                  <c:v>1295305200</c:v>
                </c:pt>
                <c:pt idx="9143">
                  <c:v>1295308800</c:v>
                </c:pt>
                <c:pt idx="9144">
                  <c:v>1295312400</c:v>
                </c:pt>
                <c:pt idx="9145">
                  <c:v>1295316000</c:v>
                </c:pt>
                <c:pt idx="9146">
                  <c:v>1295319600</c:v>
                </c:pt>
                <c:pt idx="9147">
                  <c:v>1295323200</c:v>
                </c:pt>
                <c:pt idx="9148">
                  <c:v>1295326800</c:v>
                </c:pt>
                <c:pt idx="9149">
                  <c:v>1295330400</c:v>
                </c:pt>
                <c:pt idx="9150">
                  <c:v>1295334000</c:v>
                </c:pt>
                <c:pt idx="9151">
                  <c:v>1295337600</c:v>
                </c:pt>
                <c:pt idx="9152">
                  <c:v>1295341200</c:v>
                </c:pt>
                <c:pt idx="9153">
                  <c:v>1295344800</c:v>
                </c:pt>
                <c:pt idx="9154">
                  <c:v>1295348400</c:v>
                </c:pt>
                <c:pt idx="9155">
                  <c:v>1295352000</c:v>
                </c:pt>
                <c:pt idx="9156">
                  <c:v>1295355600</c:v>
                </c:pt>
                <c:pt idx="9157">
                  <c:v>1295359200</c:v>
                </c:pt>
                <c:pt idx="9158">
                  <c:v>1295362800</c:v>
                </c:pt>
                <c:pt idx="9159">
                  <c:v>1295366400</c:v>
                </c:pt>
                <c:pt idx="9160">
                  <c:v>1295370000</c:v>
                </c:pt>
                <c:pt idx="9161">
                  <c:v>1295373600</c:v>
                </c:pt>
                <c:pt idx="9162">
                  <c:v>1295377200</c:v>
                </c:pt>
                <c:pt idx="9163">
                  <c:v>1295380800</c:v>
                </c:pt>
                <c:pt idx="9164">
                  <c:v>1295384400</c:v>
                </c:pt>
                <c:pt idx="9165">
                  <c:v>1295388000</c:v>
                </c:pt>
                <c:pt idx="9166">
                  <c:v>1295391600</c:v>
                </c:pt>
                <c:pt idx="9167">
                  <c:v>1295395200</c:v>
                </c:pt>
                <c:pt idx="9168">
                  <c:v>1295398800</c:v>
                </c:pt>
                <c:pt idx="9169">
                  <c:v>1295402400</c:v>
                </c:pt>
                <c:pt idx="9170">
                  <c:v>1295406000</c:v>
                </c:pt>
                <c:pt idx="9171">
                  <c:v>1295409600</c:v>
                </c:pt>
                <c:pt idx="9172">
                  <c:v>1295413200</c:v>
                </c:pt>
                <c:pt idx="9173">
                  <c:v>1295416800</c:v>
                </c:pt>
                <c:pt idx="9174">
                  <c:v>1295420400</c:v>
                </c:pt>
                <c:pt idx="9175">
                  <c:v>1295424000</c:v>
                </c:pt>
                <c:pt idx="9176">
                  <c:v>1295427600</c:v>
                </c:pt>
                <c:pt idx="9177">
                  <c:v>1295431200</c:v>
                </c:pt>
                <c:pt idx="9178">
                  <c:v>1295434800</c:v>
                </c:pt>
                <c:pt idx="9179">
                  <c:v>1295438400</c:v>
                </c:pt>
                <c:pt idx="9180">
                  <c:v>1295442000</c:v>
                </c:pt>
                <c:pt idx="9181">
                  <c:v>1295445600</c:v>
                </c:pt>
                <c:pt idx="9182">
                  <c:v>1295449200</c:v>
                </c:pt>
                <c:pt idx="9183">
                  <c:v>1295452800</c:v>
                </c:pt>
                <c:pt idx="9184">
                  <c:v>1295456400</c:v>
                </c:pt>
                <c:pt idx="9185">
                  <c:v>1295460000</c:v>
                </c:pt>
                <c:pt idx="9186">
                  <c:v>1295463600</c:v>
                </c:pt>
                <c:pt idx="9187">
                  <c:v>1295467200</c:v>
                </c:pt>
                <c:pt idx="9188">
                  <c:v>1295470800</c:v>
                </c:pt>
                <c:pt idx="9189">
                  <c:v>1295474400</c:v>
                </c:pt>
                <c:pt idx="9190">
                  <c:v>1295478000</c:v>
                </c:pt>
                <c:pt idx="9191">
                  <c:v>1295481600</c:v>
                </c:pt>
                <c:pt idx="9192">
                  <c:v>1295485200</c:v>
                </c:pt>
                <c:pt idx="9193">
                  <c:v>1295488800</c:v>
                </c:pt>
                <c:pt idx="9194">
                  <c:v>1295492400</c:v>
                </c:pt>
                <c:pt idx="9195">
                  <c:v>1295496000</c:v>
                </c:pt>
                <c:pt idx="9196">
                  <c:v>1295499600</c:v>
                </c:pt>
                <c:pt idx="9197">
                  <c:v>1295503200</c:v>
                </c:pt>
                <c:pt idx="9198">
                  <c:v>1295506800</c:v>
                </c:pt>
                <c:pt idx="9199">
                  <c:v>1295510400</c:v>
                </c:pt>
                <c:pt idx="9200">
                  <c:v>1295514000</c:v>
                </c:pt>
                <c:pt idx="9201">
                  <c:v>1295517600</c:v>
                </c:pt>
                <c:pt idx="9202">
                  <c:v>1295521200</c:v>
                </c:pt>
                <c:pt idx="9203">
                  <c:v>1295524800</c:v>
                </c:pt>
                <c:pt idx="9204">
                  <c:v>1295528400</c:v>
                </c:pt>
                <c:pt idx="9205">
                  <c:v>1295532000</c:v>
                </c:pt>
                <c:pt idx="9206">
                  <c:v>1295535600</c:v>
                </c:pt>
                <c:pt idx="9207">
                  <c:v>1295539200</c:v>
                </c:pt>
                <c:pt idx="9208">
                  <c:v>1295542800</c:v>
                </c:pt>
                <c:pt idx="9209">
                  <c:v>1295546400</c:v>
                </c:pt>
                <c:pt idx="9210">
                  <c:v>1295550000</c:v>
                </c:pt>
                <c:pt idx="9211">
                  <c:v>1295553600</c:v>
                </c:pt>
                <c:pt idx="9212">
                  <c:v>1295557200</c:v>
                </c:pt>
                <c:pt idx="9213">
                  <c:v>1295560800</c:v>
                </c:pt>
                <c:pt idx="9214">
                  <c:v>1295564400</c:v>
                </c:pt>
                <c:pt idx="9215">
                  <c:v>1295568000</c:v>
                </c:pt>
                <c:pt idx="9216">
                  <c:v>1295571600</c:v>
                </c:pt>
                <c:pt idx="9217">
                  <c:v>1295575200</c:v>
                </c:pt>
                <c:pt idx="9218">
                  <c:v>1295578800</c:v>
                </c:pt>
                <c:pt idx="9219">
                  <c:v>1295582400</c:v>
                </c:pt>
                <c:pt idx="9220">
                  <c:v>1295586000</c:v>
                </c:pt>
                <c:pt idx="9221">
                  <c:v>1295589600</c:v>
                </c:pt>
                <c:pt idx="9222">
                  <c:v>1295593200</c:v>
                </c:pt>
                <c:pt idx="9223">
                  <c:v>1295596800</c:v>
                </c:pt>
                <c:pt idx="9224">
                  <c:v>1295600400</c:v>
                </c:pt>
                <c:pt idx="9225">
                  <c:v>1295604000</c:v>
                </c:pt>
                <c:pt idx="9226">
                  <c:v>1295607600</c:v>
                </c:pt>
                <c:pt idx="9227">
                  <c:v>1295611200</c:v>
                </c:pt>
                <c:pt idx="9228">
                  <c:v>1295614800</c:v>
                </c:pt>
                <c:pt idx="9229">
                  <c:v>1295618400</c:v>
                </c:pt>
                <c:pt idx="9230">
                  <c:v>1295622000</c:v>
                </c:pt>
                <c:pt idx="9231">
                  <c:v>1295625600</c:v>
                </c:pt>
                <c:pt idx="9232">
                  <c:v>1295629200</c:v>
                </c:pt>
                <c:pt idx="9233">
                  <c:v>1295632800</c:v>
                </c:pt>
                <c:pt idx="9234">
                  <c:v>1295636400</c:v>
                </c:pt>
                <c:pt idx="9235">
                  <c:v>1295640000</c:v>
                </c:pt>
                <c:pt idx="9236">
                  <c:v>1295643600</c:v>
                </c:pt>
                <c:pt idx="9237">
                  <c:v>1295647200</c:v>
                </c:pt>
                <c:pt idx="9238">
                  <c:v>1295650800</c:v>
                </c:pt>
                <c:pt idx="9239">
                  <c:v>1295654400</c:v>
                </c:pt>
                <c:pt idx="9240">
                  <c:v>1295658000</c:v>
                </c:pt>
                <c:pt idx="9241">
                  <c:v>1295661600</c:v>
                </c:pt>
                <c:pt idx="9242">
                  <c:v>1295665200</c:v>
                </c:pt>
                <c:pt idx="9243">
                  <c:v>1295668800</c:v>
                </c:pt>
                <c:pt idx="9244">
                  <c:v>1295672400</c:v>
                </c:pt>
                <c:pt idx="9245">
                  <c:v>1295676000</c:v>
                </c:pt>
                <c:pt idx="9246">
                  <c:v>1295679600</c:v>
                </c:pt>
                <c:pt idx="9247">
                  <c:v>1295683200</c:v>
                </c:pt>
                <c:pt idx="9248">
                  <c:v>1295686800</c:v>
                </c:pt>
                <c:pt idx="9249">
                  <c:v>1295690400</c:v>
                </c:pt>
                <c:pt idx="9250">
                  <c:v>1295694000</c:v>
                </c:pt>
                <c:pt idx="9251">
                  <c:v>1295697600</c:v>
                </c:pt>
                <c:pt idx="9252">
                  <c:v>1295701200</c:v>
                </c:pt>
                <c:pt idx="9253">
                  <c:v>1295704800</c:v>
                </c:pt>
                <c:pt idx="9254">
                  <c:v>1295708400</c:v>
                </c:pt>
                <c:pt idx="9255">
                  <c:v>1295712000</c:v>
                </c:pt>
                <c:pt idx="9256">
                  <c:v>1295715600</c:v>
                </c:pt>
                <c:pt idx="9257">
                  <c:v>1295719200</c:v>
                </c:pt>
                <c:pt idx="9258">
                  <c:v>1295722800</c:v>
                </c:pt>
                <c:pt idx="9259">
                  <c:v>1295726400</c:v>
                </c:pt>
                <c:pt idx="9260">
                  <c:v>1295730000</c:v>
                </c:pt>
                <c:pt idx="9261">
                  <c:v>1295733600</c:v>
                </c:pt>
                <c:pt idx="9262">
                  <c:v>1295737200</c:v>
                </c:pt>
                <c:pt idx="9263">
                  <c:v>1295740800</c:v>
                </c:pt>
                <c:pt idx="9264">
                  <c:v>1295744400</c:v>
                </c:pt>
                <c:pt idx="9265">
                  <c:v>1295748000</c:v>
                </c:pt>
                <c:pt idx="9266">
                  <c:v>1295751600</c:v>
                </c:pt>
                <c:pt idx="9267">
                  <c:v>1295755200</c:v>
                </c:pt>
                <c:pt idx="9268">
                  <c:v>1295758800</c:v>
                </c:pt>
                <c:pt idx="9269">
                  <c:v>1295762400</c:v>
                </c:pt>
                <c:pt idx="9270">
                  <c:v>1295766000</c:v>
                </c:pt>
                <c:pt idx="9271">
                  <c:v>1295769600</c:v>
                </c:pt>
                <c:pt idx="9272">
                  <c:v>1295773200</c:v>
                </c:pt>
                <c:pt idx="9273">
                  <c:v>1295776800</c:v>
                </c:pt>
                <c:pt idx="9274">
                  <c:v>1295780400</c:v>
                </c:pt>
                <c:pt idx="9275">
                  <c:v>1295784000</c:v>
                </c:pt>
                <c:pt idx="9276">
                  <c:v>1295787600</c:v>
                </c:pt>
                <c:pt idx="9277">
                  <c:v>1295791200</c:v>
                </c:pt>
                <c:pt idx="9278">
                  <c:v>1295794800</c:v>
                </c:pt>
                <c:pt idx="9279">
                  <c:v>1295798400</c:v>
                </c:pt>
                <c:pt idx="9280">
                  <c:v>1295802000</c:v>
                </c:pt>
                <c:pt idx="9281">
                  <c:v>1295805600</c:v>
                </c:pt>
                <c:pt idx="9282">
                  <c:v>1295809200</c:v>
                </c:pt>
                <c:pt idx="9283">
                  <c:v>1295812800</c:v>
                </c:pt>
                <c:pt idx="9284">
                  <c:v>1295816400</c:v>
                </c:pt>
                <c:pt idx="9285">
                  <c:v>1295820000</c:v>
                </c:pt>
                <c:pt idx="9286">
                  <c:v>1295823600</c:v>
                </c:pt>
                <c:pt idx="9287">
                  <c:v>1295827200</c:v>
                </c:pt>
                <c:pt idx="9288">
                  <c:v>1295830800</c:v>
                </c:pt>
                <c:pt idx="9289">
                  <c:v>1295834400</c:v>
                </c:pt>
                <c:pt idx="9290">
                  <c:v>1295838000</c:v>
                </c:pt>
                <c:pt idx="9291">
                  <c:v>1295841600</c:v>
                </c:pt>
                <c:pt idx="9292">
                  <c:v>1295845200</c:v>
                </c:pt>
                <c:pt idx="9293">
                  <c:v>1295848800</c:v>
                </c:pt>
                <c:pt idx="9294">
                  <c:v>1295852400</c:v>
                </c:pt>
                <c:pt idx="9295">
                  <c:v>1295856000</c:v>
                </c:pt>
                <c:pt idx="9296">
                  <c:v>1295859600</c:v>
                </c:pt>
                <c:pt idx="9297">
                  <c:v>1295863200</c:v>
                </c:pt>
                <c:pt idx="9298">
                  <c:v>1295866800</c:v>
                </c:pt>
                <c:pt idx="9299">
                  <c:v>1295870400</c:v>
                </c:pt>
                <c:pt idx="9300">
                  <c:v>1295874000</c:v>
                </c:pt>
                <c:pt idx="9301">
                  <c:v>1295877600</c:v>
                </c:pt>
                <c:pt idx="9302">
                  <c:v>1295881200</c:v>
                </c:pt>
                <c:pt idx="9303">
                  <c:v>1295884800</c:v>
                </c:pt>
                <c:pt idx="9304">
                  <c:v>1295888400</c:v>
                </c:pt>
                <c:pt idx="9305">
                  <c:v>1295892000</c:v>
                </c:pt>
                <c:pt idx="9306">
                  <c:v>1295895600</c:v>
                </c:pt>
                <c:pt idx="9307">
                  <c:v>1295899200</c:v>
                </c:pt>
                <c:pt idx="9308">
                  <c:v>1295902800</c:v>
                </c:pt>
                <c:pt idx="9309">
                  <c:v>1295906400</c:v>
                </c:pt>
                <c:pt idx="9310">
                  <c:v>1295910000</c:v>
                </c:pt>
                <c:pt idx="9311">
                  <c:v>1295913600</c:v>
                </c:pt>
                <c:pt idx="9312">
                  <c:v>1295917200</c:v>
                </c:pt>
                <c:pt idx="9313">
                  <c:v>1295920800</c:v>
                </c:pt>
                <c:pt idx="9314">
                  <c:v>1295924400</c:v>
                </c:pt>
                <c:pt idx="9315">
                  <c:v>1295928000</c:v>
                </c:pt>
                <c:pt idx="9316">
                  <c:v>1295931600</c:v>
                </c:pt>
                <c:pt idx="9317">
                  <c:v>1295935200</c:v>
                </c:pt>
                <c:pt idx="9318">
                  <c:v>1295938800</c:v>
                </c:pt>
                <c:pt idx="9319">
                  <c:v>1295942400</c:v>
                </c:pt>
                <c:pt idx="9320">
                  <c:v>1295946000</c:v>
                </c:pt>
                <c:pt idx="9321">
                  <c:v>1295949600</c:v>
                </c:pt>
                <c:pt idx="9322">
                  <c:v>1295953200</c:v>
                </c:pt>
                <c:pt idx="9323">
                  <c:v>1295956800</c:v>
                </c:pt>
                <c:pt idx="9324">
                  <c:v>1295960400</c:v>
                </c:pt>
                <c:pt idx="9325">
                  <c:v>1295964000</c:v>
                </c:pt>
                <c:pt idx="9326">
                  <c:v>1295967600</c:v>
                </c:pt>
                <c:pt idx="9327">
                  <c:v>1295971200</c:v>
                </c:pt>
                <c:pt idx="9328">
                  <c:v>1295974800</c:v>
                </c:pt>
                <c:pt idx="9329">
                  <c:v>1295978400</c:v>
                </c:pt>
                <c:pt idx="9330">
                  <c:v>1295982000</c:v>
                </c:pt>
                <c:pt idx="9331">
                  <c:v>1295985600</c:v>
                </c:pt>
                <c:pt idx="9332">
                  <c:v>1295989200</c:v>
                </c:pt>
                <c:pt idx="9333">
                  <c:v>1295992800</c:v>
                </c:pt>
                <c:pt idx="9334">
                  <c:v>1295996400</c:v>
                </c:pt>
                <c:pt idx="9335">
                  <c:v>1296000000</c:v>
                </c:pt>
                <c:pt idx="9336">
                  <c:v>1296003600</c:v>
                </c:pt>
                <c:pt idx="9337">
                  <c:v>1296007200</c:v>
                </c:pt>
                <c:pt idx="9338">
                  <c:v>1296010800</c:v>
                </c:pt>
                <c:pt idx="9339">
                  <c:v>1296014400</c:v>
                </c:pt>
                <c:pt idx="9340">
                  <c:v>1296018000</c:v>
                </c:pt>
                <c:pt idx="9341">
                  <c:v>1296021600</c:v>
                </c:pt>
                <c:pt idx="9342">
                  <c:v>1296025200</c:v>
                </c:pt>
                <c:pt idx="9343">
                  <c:v>1296028800</c:v>
                </c:pt>
                <c:pt idx="9344">
                  <c:v>1296032400</c:v>
                </c:pt>
                <c:pt idx="9345">
                  <c:v>1296036000</c:v>
                </c:pt>
                <c:pt idx="9346">
                  <c:v>1296039600</c:v>
                </c:pt>
                <c:pt idx="9347">
                  <c:v>1296043200</c:v>
                </c:pt>
                <c:pt idx="9348">
                  <c:v>1296046800</c:v>
                </c:pt>
                <c:pt idx="9349">
                  <c:v>1296050400</c:v>
                </c:pt>
                <c:pt idx="9350">
                  <c:v>1296054000</c:v>
                </c:pt>
                <c:pt idx="9351">
                  <c:v>1296057600</c:v>
                </c:pt>
                <c:pt idx="9352">
                  <c:v>1296061200</c:v>
                </c:pt>
                <c:pt idx="9353">
                  <c:v>1296064800</c:v>
                </c:pt>
                <c:pt idx="9354">
                  <c:v>1296068400</c:v>
                </c:pt>
                <c:pt idx="9355">
                  <c:v>1296072000</c:v>
                </c:pt>
                <c:pt idx="9356">
                  <c:v>1296075600</c:v>
                </c:pt>
                <c:pt idx="9357">
                  <c:v>1296079200</c:v>
                </c:pt>
                <c:pt idx="9358">
                  <c:v>1296082800</c:v>
                </c:pt>
                <c:pt idx="9359">
                  <c:v>1296086400</c:v>
                </c:pt>
                <c:pt idx="9360">
                  <c:v>1296090000</c:v>
                </c:pt>
                <c:pt idx="9361">
                  <c:v>1296093600</c:v>
                </c:pt>
                <c:pt idx="9362">
                  <c:v>1296097200</c:v>
                </c:pt>
                <c:pt idx="9363">
                  <c:v>1296100800</c:v>
                </c:pt>
                <c:pt idx="9364">
                  <c:v>1296104400</c:v>
                </c:pt>
                <c:pt idx="9365">
                  <c:v>1296108000</c:v>
                </c:pt>
                <c:pt idx="9366">
                  <c:v>1296111600</c:v>
                </c:pt>
                <c:pt idx="9367">
                  <c:v>1296115200</c:v>
                </c:pt>
                <c:pt idx="9368">
                  <c:v>1296118800</c:v>
                </c:pt>
                <c:pt idx="9369">
                  <c:v>1296122400</c:v>
                </c:pt>
                <c:pt idx="9370">
                  <c:v>1296126000</c:v>
                </c:pt>
                <c:pt idx="9371">
                  <c:v>1296129600</c:v>
                </c:pt>
                <c:pt idx="9372">
                  <c:v>1296133200</c:v>
                </c:pt>
                <c:pt idx="9373">
                  <c:v>1296136800</c:v>
                </c:pt>
                <c:pt idx="9374">
                  <c:v>1296140400</c:v>
                </c:pt>
                <c:pt idx="9375">
                  <c:v>1296144000</c:v>
                </c:pt>
                <c:pt idx="9376">
                  <c:v>1296147600</c:v>
                </c:pt>
                <c:pt idx="9377">
                  <c:v>1296151200</c:v>
                </c:pt>
                <c:pt idx="9378">
                  <c:v>1296154800</c:v>
                </c:pt>
                <c:pt idx="9379">
                  <c:v>1296158400</c:v>
                </c:pt>
                <c:pt idx="9380">
                  <c:v>1296162000</c:v>
                </c:pt>
                <c:pt idx="9381">
                  <c:v>1296165600</c:v>
                </c:pt>
                <c:pt idx="9382">
                  <c:v>1296169200</c:v>
                </c:pt>
                <c:pt idx="9383">
                  <c:v>1296172800</c:v>
                </c:pt>
                <c:pt idx="9384">
                  <c:v>1296176400</c:v>
                </c:pt>
                <c:pt idx="9385">
                  <c:v>1296180000</c:v>
                </c:pt>
                <c:pt idx="9386">
                  <c:v>1296183600</c:v>
                </c:pt>
                <c:pt idx="9387">
                  <c:v>1296187200</c:v>
                </c:pt>
                <c:pt idx="9388">
                  <c:v>1296190800</c:v>
                </c:pt>
                <c:pt idx="9389">
                  <c:v>1296194400</c:v>
                </c:pt>
                <c:pt idx="9390">
                  <c:v>1296198000</c:v>
                </c:pt>
                <c:pt idx="9391">
                  <c:v>1296201600</c:v>
                </c:pt>
                <c:pt idx="9392">
                  <c:v>1296205200</c:v>
                </c:pt>
                <c:pt idx="9393">
                  <c:v>1296208800</c:v>
                </c:pt>
                <c:pt idx="9394">
                  <c:v>1296212400</c:v>
                </c:pt>
                <c:pt idx="9395">
                  <c:v>1296216000</c:v>
                </c:pt>
                <c:pt idx="9396">
                  <c:v>1296219600</c:v>
                </c:pt>
                <c:pt idx="9397">
                  <c:v>1296223200</c:v>
                </c:pt>
                <c:pt idx="9398">
                  <c:v>1296226800</c:v>
                </c:pt>
                <c:pt idx="9399">
                  <c:v>1296230400</c:v>
                </c:pt>
                <c:pt idx="9400">
                  <c:v>1296234000</c:v>
                </c:pt>
                <c:pt idx="9401">
                  <c:v>1296237600</c:v>
                </c:pt>
                <c:pt idx="9402">
                  <c:v>1296241200</c:v>
                </c:pt>
                <c:pt idx="9403">
                  <c:v>1296244800</c:v>
                </c:pt>
                <c:pt idx="9404">
                  <c:v>1296248400</c:v>
                </c:pt>
                <c:pt idx="9405">
                  <c:v>1296252000</c:v>
                </c:pt>
                <c:pt idx="9406">
                  <c:v>1296255600</c:v>
                </c:pt>
                <c:pt idx="9407">
                  <c:v>1296259200</c:v>
                </c:pt>
                <c:pt idx="9408">
                  <c:v>1296262800</c:v>
                </c:pt>
                <c:pt idx="9409">
                  <c:v>1296266400</c:v>
                </c:pt>
                <c:pt idx="9410">
                  <c:v>1296270000</c:v>
                </c:pt>
                <c:pt idx="9411">
                  <c:v>1296273600</c:v>
                </c:pt>
                <c:pt idx="9412">
                  <c:v>1296277200</c:v>
                </c:pt>
                <c:pt idx="9413">
                  <c:v>1296280800</c:v>
                </c:pt>
                <c:pt idx="9414">
                  <c:v>1296284400</c:v>
                </c:pt>
                <c:pt idx="9415">
                  <c:v>1296288000</c:v>
                </c:pt>
                <c:pt idx="9416">
                  <c:v>1296291600</c:v>
                </c:pt>
                <c:pt idx="9417">
                  <c:v>1296295200</c:v>
                </c:pt>
                <c:pt idx="9418">
                  <c:v>1296298800</c:v>
                </c:pt>
                <c:pt idx="9419">
                  <c:v>1296302400</c:v>
                </c:pt>
                <c:pt idx="9420">
                  <c:v>1296306000</c:v>
                </c:pt>
                <c:pt idx="9421">
                  <c:v>1296309600</c:v>
                </c:pt>
                <c:pt idx="9422">
                  <c:v>1296313200</c:v>
                </c:pt>
                <c:pt idx="9423">
                  <c:v>1296316800</c:v>
                </c:pt>
                <c:pt idx="9424">
                  <c:v>1296320400</c:v>
                </c:pt>
                <c:pt idx="9425">
                  <c:v>1296324000</c:v>
                </c:pt>
                <c:pt idx="9426">
                  <c:v>1296327600</c:v>
                </c:pt>
                <c:pt idx="9427">
                  <c:v>1296331200</c:v>
                </c:pt>
                <c:pt idx="9428">
                  <c:v>1296334800</c:v>
                </c:pt>
                <c:pt idx="9429">
                  <c:v>1296338400</c:v>
                </c:pt>
                <c:pt idx="9430">
                  <c:v>1296342000</c:v>
                </c:pt>
                <c:pt idx="9431">
                  <c:v>1296345600</c:v>
                </c:pt>
                <c:pt idx="9432">
                  <c:v>1296349200</c:v>
                </c:pt>
                <c:pt idx="9433">
                  <c:v>1296352800</c:v>
                </c:pt>
                <c:pt idx="9434">
                  <c:v>1296356400</c:v>
                </c:pt>
                <c:pt idx="9435">
                  <c:v>1296360000</c:v>
                </c:pt>
                <c:pt idx="9436">
                  <c:v>1296363600</c:v>
                </c:pt>
                <c:pt idx="9437">
                  <c:v>1296367200</c:v>
                </c:pt>
                <c:pt idx="9438">
                  <c:v>1296370800</c:v>
                </c:pt>
                <c:pt idx="9439">
                  <c:v>1296374400</c:v>
                </c:pt>
                <c:pt idx="9440">
                  <c:v>1296378000</c:v>
                </c:pt>
                <c:pt idx="9441">
                  <c:v>1296381600</c:v>
                </c:pt>
                <c:pt idx="9442">
                  <c:v>1296385200</c:v>
                </c:pt>
                <c:pt idx="9443">
                  <c:v>1296388800</c:v>
                </c:pt>
                <c:pt idx="9444">
                  <c:v>1296392400</c:v>
                </c:pt>
                <c:pt idx="9445">
                  <c:v>1296396000</c:v>
                </c:pt>
                <c:pt idx="9446">
                  <c:v>1296399600</c:v>
                </c:pt>
                <c:pt idx="9447">
                  <c:v>1296403200</c:v>
                </c:pt>
                <c:pt idx="9448">
                  <c:v>1296406800</c:v>
                </c:pt>
                <c:pt idx="9449">
                  <c:v>1296410400</c:v>
                </c:pt>
                <c:pt idx="9450">
                  <c:v>1296414000</c:v>
                </c:pt>
                <c:pt idx="9451">
                  <c:v>1296417600</c:v>
                </c:pt>
                <c:pt idx="9452">
                  <c:v>1296421200</c:v>
                </c:pt>
                <c:pt idx="9453">
                  <c:v>1296424800</c:v>
                </c:pt>
                <c:pt idx="9454">
                  <c:v>1296428400</c:v>
                </c:pt>
                <c:pt idx="9455">
                  <c:v>1296432000</c:v>
                </c:pt>
                <c:pt idx="9456">
                  <c:v>1296435600</c:v>
                </c:pt>
                <c:pt idx="9457">
                  <c:v>1296439200</c:v>
                </c:pt>
                <c:pt idx="9458">
                  <c:v>1296442800</c:v>
                </c:pt>
                <c:pt idx="9459">
                  <c:v>1296446400</c:v>
                </c:pt>
                <c:pt idx="9460">
                  <c:v>1296450000</c:v>
                </c:pt>
                <c:pt idx="9461">
                  <c:v>1296453600</c:v>
                </c:pt>
                <c:pt idx="9462">
                  <c:v>1296457200</c:v>
                </c:pt>
                <c:pt idx="9463">
                  <c:v>1296460800</c:v>
                </c:pt>
                <c:pt idx="9464">
                  <c:v>1296464400</c:v>
                </c:pt>
                <c:pt idx="9465">
                  <c:v>1296468000</c:v>
                </c:pt>
                <c:pt idx="9466">
                  <c:v>1296471600</c:v>
                </c:pt>
                <c:pt idx="9467">
                  <c:v>1296475200</c:v>
                </c:pt>
                <c:pt idx="9468">
                  <c:v>1296478800</c:v>
                </c:pt>
                <c:pt idx="9469">
                  <c:v>1296482400</c:v>
                </c:pt>
                <c:pt idx="9470">
                  <c:v>1296486000</c:v>
                </c:pt>
                <c:pt idx="9471">
                  <c:v>1296489600</c:v>
                </c:pt>
                <c:pt idx="9472">
                  <c:v>1296493200</c:v>
                </c:pt>
                <c:pt idx="9473">
                  <c:v>1296496800</c:v>
                </c:pt>
                <c:pt idx="9474">
                  <c:v>1296500400</c:v>
                </c:pt>
                <c:pt idx="9475">
                  <c:v>1296504000</c:v>
                </c:pt>
                <c:pt idx="9476">
                  <c:v>1296507600</c:v>
                </c:pt>
                <c:pt idx="9477">
                  <c:v>1296511200</c:v>
                </c:pt>
                <c:pt idx="9478">
                  <c:v>1296514800</c:v>
                </c:pt>
                <c:pt idx="9479">
                  <c:v>1296518400</c:v>
                </c:pt>
                <c:pt idx="9480">
                  <c:v>1296522000</c:v>
                </c:pt>
                <c:pt idx="9481">
                  <c:v>1296525600</c:v>
                </c:pt>
                <c:pt idx="9482">
                  <c:v>1296529200</c:v>
                </c:pt>
                <c:pt idx="9483">
                  <c:v>1296532800</c:v>
                </c:pt>
                <c:pt idx="9484">
                  <c:v>1296536400</c:v>
                </c:pt>
                <c:pt idx="9485">
                  <c:v>1296540000</c:v>
                </c:pt>
                <c:pt idx="9486">
                  <c:v>1296543600</c:v>
                </c:pt>
                <c:pt idx="9487">
                  <c:v>1296547200</c:v>
                </c:pt>
                <c:pt idx="9488">
                  <c:v>1296550800</c:v>
                </c:pt>
                <c:pt idx="9489">
                  <c:v>1296554400</c:v>
                </c:pt>
                <c:pt idx="9490">
                  <c:v>1296558000</c:v>
                </c:pt>
                <c:pt idx="9491">
                  <c:v>1296561600</c:v>
                </c:pt>
                <c:pt idx="9492">
                  <c:v>1296565200</c:v>
                </c:pt>
                <c:pt idx="9493">
                  <c:v>1296568800</c:v>
                </c:pt>
                <c:pt idx="9494">
                  <c:v>1296572400</c:v>
                </c:pt>
                <c:pt idx="9495">
                  <c:v>1296576000</c:v>
                </c:pt>
                <c:pt idx="9496">
                  <c:v>1296579600</c:v>
                </c:pt>
                <c:pt idx="9497">
                  <c:v>1296583200</c:v>
                </c:pt>
                <c:pt idx="9498">
                  <c:v>1296586800</c:v>
                </c:pt>
                <c:pt idx="9499">
                  <c:v>1296590400</c:v>
                </c:pt>
                <c:pt idx="9500">
                  <c:v>1296594000</c:v>
                </c:pt>
                <c:pt idx="9501">
                  <c:v>1296597600</c:v>
                </c:pt>
                <c:pt idx="9502">
                  <c:v>1296601200</c:v>
                </c:pt>
                <c:pt idx="9503">
                  <c:v>1296604800</c:v>
                </c:pt>
                <c:pt idx="9504">
                  <c:v>1296608400</c:v>
                </c:pt>
                <c:pt idx="9505">
                  <c:v>1296612000</c:v>
                </c:pt>
                <c:pt idx="9506">
                  <c:v>1296615600</c:v>
                </c:pt>
                <c:pt idx="9507">
                  <c:v>1296619200</c:v>
                </c:pt>
                <c:pt idx="9508">
                  <c:v>1296622800</c:v>
                </c:pt>
                <c:pt idx="9509">
                  <c:v>1296626400</c:v>
                </c:pt>
                <c:pt idx="9510">
                  <c:v>1296630000</c:v>
                </c:pt>
                <c:pt idx="9511">
                  <c:v>1296633600</c:v>
                </c:pt>
                <c:pt idx="9512">
                  <c:v>1296637200</c:v>
                </c:pt>
                <c:pt idx="9513">
                  <c:v>1296640800</c:v>
                </c:pt>
                <c:pt idx="9514">
                  <c:v>1296644400</c:v>
                </c:pt>
                <c:pt idx="9515">
                  <c:v>1296648000</c:v>
                </c:pt>
                <c:pt idx="9516">
                  <c:v>1296651600</c:v>
                </c:pt>
                <c:pt idx="9517">
                  <c:v>1296655200</c:v>
                </c:pt>
                <c:pt idx="9518">
                  <c:v>1296658800</c:v>
                </c:pt>
                <c:pt idx="9519">
                  <c:v>1296662400</c:v>
                </c:pt>
                <c:pt idx="9520">
                  <c:v>1296666000</c:v>
                </c:pt>
                <c:pt idx="9521">
                  <c:v>1296669600</c:v>
                </c:pt>
                <c:pt idx="9522">
                  <c:v>1296673200</c:v>
                </c:pt>
                <c:pt idx="9523">
                  <c:v>1296676800</c:v>
                </c:pt>
                <c:pt idx="9524">
                  <c:v>1296680400</c:v>
                </c:pt>
                <c:pt idx="9525">
                  <c:v>1296684000</c:v>
                </c:pt>
                <c:pt idx="9526">
                  <c:v>1296687600</c:v>
                </c:pt>
                <c:pt idx="9527">
                  <c:v>1296691200</c:v>
                </c:pt>
                <c:pt idx="9528">
                  <c:v>1296694800</c:v>
                </c:pt>
                <c:pt idx="9529">
                  <c:v>1296698400</c:v>
                </c:pt>
                <c:pt idx="9530">
                  <c:v>1296702000</c:v>
                </c:pt>
                <c:pt idx="9531">
                  <c:v>1296705600</c:v>
                </c:pt>
                <c:pt idx="9532">
                  <c:v>1296709200</c:v>
                </c:pt>
                <c:pt idx="9533">
                  <c:v>1296712800</c:v>
                </c:pt>
                <c:pt idx="9534">
                  <c:v>1296716400</c:v>
                </c:pt>
                <c:pt idx="9535">
                  <c:v>1296720000</c:v>
                </c:pt>
                <c:pt idx="9536">
                  <c:v>1296723600</c:v>
                </c:pt>
                <c:pt idx="9537">
                  <c:v>1296727200</c:v>
                </c:pt>
                <c:pt idx="9538">
                  <c:v>1296730800</c:v>
                </c:pt>
                <c:pt idx="9539">
                  <c:v>1296734400</c:v>
                </c:pt>
                <c:pt idx="9540">
                  <c:v>1296738000</c:v>
                </c:pt>
                <c:pt idx="9541">
                  <c:v>1296741600</c:v>
                </c:pt>
                <c:pt idx="9542">
                  <c:v>1296745200</c:v>
                </c:pt>
                <c:pt idx="9543">
                  <c:v>1296748800</c:v>
                </c:pt>
                <c:pt idx="9544">
                  <c:v>1296752400</c:v>
                </c:pt>
                <c:pt idx="9545">
                  <c:v>1296756000</c:v>
                </c:pt>
                <c:pt idx="9546">
                  <c:v>1296759600</c:v>
                </c:pt>
                <c:pt idx="9547">
                  <c:v>1296763200</c:v>
                </c:pt>
                <c:pt idx="9548">
                  <c:v>1296766800</c:v>
                </c:pt>
                <c:pt idx="9549">
                  <c:v>1296770400</c:v>
                </c:pt>
                <c:pt idx="9550">
                  <c:v>1296774000</c:v>
                </c:pt>
                <c:pt idx="9551">
                  <c:v>1296777600</c:v>
                </c:pt>
                <c:pt idx="9552">
                  <c:v>1296781200</c:v>
                </c:pt>
                <c:pt idx="9553">
                  <c:v>1296784800</c:v>
                </c:pt>
                <c:pt idx="9554">
                  <c:v>1296788400</c:v>
                </c:pt>
                <c:pt idx="9555">
                  <c:v>1296792000</c:v>
                </c:pt>
                <c:pt idx="9556">
                  <c:v>1296795600</c:v>
                </c:pt>
                <c:pt idx="9557">
                  <c:v>1296799200</c:v>
                </c:pt>
                <c:pt idx="9558">
                  <c:v>1296802800</c:v>
                </c:pt>
                <c:pt idx="9559">
                  <c:v>1296806400</c:v>
                </c:pt>
                <c:pt idx="9560">
                  <c:v>1296810000</c:v>
                </c:pt>
                <c:pt idx="9561">
                  <c:v>1296813600</c:v>
                </c:pt>
                <c:pt idx="9562">
                  <c:v>1296817200</c:v>
                </c:pt>
                <c:pt idx="9563">
                  <c:v>1296820800</c:v>
                </c:pt>
                <c:pt idx="9564">
                  <c:v>1296824400</c:v>
                </c:pt>
                <c:pt idx="9565">
                  <c:v>1296828000</c:v>
                </c:pt>
                <c:pt idx="9566">
                  <c:v>1296831600</c:v>
                </c:pt>
                <c:pt idx="9567">
                  <c:v>1296835200</c:v>
                </c:pt>
                <c:pt idx="9568">
                  <c:v>1296838800</c:v>
                </c:pt>
                <c:pt idx="9569">
                  <c:v>1296842400</c:v>
                </c:pt>
                <c:pt idx="9570">
                  <c:v>1296846000</c:v>
                </c:pt>
                <c:pt idx="9571">
                  <c:v>1296849600</c:v>
                </c:pt>
                <c:pt idx="9572">
                  <c:v>1296853200</c:v>
                </c:pt>
                <c:pt idx="9573">
                  <c:v>1296856800</c:v>
                </c:pt>
                <c:pt idx="9574">
                  <c:v>1296860400</c:v>
                </c:pt>
                <c:pt idx="9575">
                  <c:v>1296864000</c:v>
                </c:pt>
                <c:pt idx="9576">
                  <c:v>1296867600</c:v>
                </c:pt>
                <c:pt idx="9577">
                  <c:v>1296871200</c:v>
                </c:pt>
                <c:pt idx="9578">
                  <c:v>1296874800</c:v>
                </c:pt>
                <c:pt idx="9579">
                  <c:v>1296878400</c:v>
                </c:pt>
                <c:pt idx="9580">
                  <c:v>1296882000</c:v>
                </c:pt>
                <c:pt idx="9581">
                  <c:v>1296885600</c:v>
                </c:pt>
                <c:pt idx="9582">
                  <c:v>1296889200</c:v>
                </c:pt>
                <c:pt idx="9583">
                  <c:v>1296892800</c:v>
                </c:pt>
                <c:pt idx="9584">
                  <c:v>1296896400</c:v>
                </c:pt>
                <c:pt idx="9585">
                  <c:v>1296900000</c:v>
                </c:pt>
                <c:pt idx="9586">
                  <c:v>1296903600</c:v>
                </c:pt>
                <c:pt idx="9587">
                  <c:v>1296907200</c:v>
                </c:pt>
                <c:pt idx="9588">
                  <c:v>1296910800</c:v>
                </c:pt>
                <c:pt idx="9589">
                  <c:v>1296914400</c:v>
                </c:pt>
                <c:pt idx="9590">
                  <c:v>1296918000</c:v>
                </c:pt>
                <c:pt idx="9591">
                  <c:v>1296921600</c:v>
                </c:pt>
                <c:pt idx="9592">
                  <c:v>1296925200</c:v>
                </c:pt>
                <c:pt idx="9593">
                  <c:v>1296928800</c:v>
                </c:pt>
                <c:pt idx="9594">
                  <c:v>1296932400</c:v>
                </c:pt>
                <c:pt idx="9595">
                  <c:v>1296936000</c:v>
                </c:pt>
                <c:pt idx="9596">
                  <c:v>1296939600</c:v>
                </c:pt>
                <c:pt idx="9597">
                  <c:v>1296943200</c:v>
                </c:pt>
                <c:pt idx="9598">
                  <c:v>1296946800</c:v>
                </c:pt>
                <c:pt idx="9599">
                  <c:v>1296950400</c:v>
                </c:pt>
                <c:pt idx="9600">
                  <c:v>1296954000</c:v>
                </c:pt>
                <c:pt idx="9601">
                  <c:v>1296957600</c:v>
                </c:pt>
                <c:pt idx="9602">
                  <c:v>1296961200</c:v>
                </c:pt>
                <c:pt idx="9603">
                  <c:v>1296964800</c:v>
                </c:pt>
                <c:pt idx="9604">
                  <c:v>1296968400</c:v>
                </c:pt>
                <c:pt idx="9605">
                  <c:v>1296972000</c:v>
                </c:pt>
                <c:pt idx="9606">
                  <c:v>1296975600</c:v>
                </c:pt>
                <c:pt idx="9607">
                  <c:v>1296979200</c:v>
                </c:pt>
                <c:pt idx="9608">
                  <c:v>1296982800</c:v>
                </c:pt>
                <c:pt idx="9609">
                  <c:v>1296986400</c:v>
                </c:pt>
                <c:pt idx="9610">
                  <c:v>1296990000</c:v>
                </c:pt>
                <c:pt idx="9611">
                  <c:v>1296993600</c:v>
                </c:pt>
                <c:pt idx="9612">
                  <c:v>1296997200</c:v>
                </c:pt>
                <c:pt idx="9613">
                  <c:v>1297000800</c:v>
                </c:pt>
                <c:pt idx="9614">
                  <c:v>1297004400</c:v>
                </c:pt>
                <c:pt idx="9615">
                  <c:v>1297008000</c:v>
                </c:pt>
                <c:pt idx="9616">
                  <c:v>1297011600</c:v>
                </c:pt>
                <c:pt idx="9617">
                  <c:v>1297015200</c:v>
                </c:pt>
                <c:pt idx="9618">
                  <c:v>1297018800</c:v>
                </c:pt>
                <c:pt idx="9619">
                  <c:v>1297022400</c:v>
                </c:pt>
                <c:pt idx="9620">
                  <c:v>1297026000</c:v>
                </c:pt>
                <c:pt idx="9621">
                  <c:v>1297029600</c:v>
                </c:pt>
                <c:pt idx="9622">
                  <c:v>1297033200</c:v>
                </c:pt>
                <c:pt idx="9623">
                  <c:v>1297036800</c:v>
                </c:pt>
                <c:pt idx="9624">
                  <c:v>1297040400</c:v>
                </c:pt>
                <c:pt idx="9625">
                  <c:v>1297044000</c:v>
                </c:pt>
                <c:pt idx="9626">
                  <c:v>1297047600</c:v>
                </c:pt>
                <c:pt idx="9627">
                  <c:v>1297051200</c:v>
                </c:pt>
                <c:pt idx="9628">
                  <c:v>1297054800</c:v>
                </c:pt>
                <c:pt idx="9629">
                  <c:v>1297058400</c:v>
                </c:pt>
                <c:pt idx="9630">
                  <c:v>1297062000</c:v>
                </c:pt>
                <c:pt idx="9631">
                  <c:v>1297065600</c:v>
                </c:pt>
                <c:pt idx="9632">
                  <c:v>1297069200</c:v>
                </c:pt>
                <c:pt idx="9633">
                  <c:v>1297072800</c:v>
                </c:pt>
                <c:pt idx="9634">
                  <c:v>1297076400</c:v>
                </c:pt>
                <c:pt idx="9635">
                  <c:v>1297080000</c:v>
                </c:pt>
                <c:pt idx="9636">
                  <c:v>1297083600</c:v>
                </c:pt>
                <c:pt idx="9637">
                  <c:v>1297087200</c:v>
                </c:pt>
                <c:pt idx="9638">
                  <c:v>1297090800</c:v>
                </c:pt>
                <c:pt idx="9639">
                  <c:v>1297094400</c:v>
                </c:pt>
                <c:pt idx="9640">
                  <c:v>1297098000</c:v>
                </c:pt>
                <c:pt idx="9641">
                  <c:v>1297101600</c:v>
                </c:pt>
                <c:pt idx="9642">
                  <c:v>1297105200</c:v>
                </c:pt>
                <c:pt idx="9643">
                  <c:v>1297108800</c:v>
                </c:pt>
                <c:pt idx="9644">
                  <c:v>1297112400</c:v>
                </c:pt>
                <c:pt idx="9645">
                  <c:v>1297116000</c:v>
                </c:pt>
                <c:pt idx="9646">
                  <c:v>1297119600</c:v>
                </c:pt>
                <c:pt idx="9647">
                  <c:v>1297123200</c:v>
                </c:pt>
                <c:pt idx="9648">
                  <c:v>1297126800</c:v>
                </c:pt>
                <c:pt idx="9649">
                  <c:v>1297130400</c:v>
                </c:pt>
                <c:pt idx="9650">
                  <c:v>1297134000</c:v>
                </c:pt>
                <c:pt idx="9651">
                  <c:v>1297137600</c:v>
                </c:pt>
                <c:pt idx="9652">
                  <c:v>1297141200</c:v>
                </c:pt>
                <c:pt idx="9653">
                  <c:v>1297144800</c:v>
                </c:pt>
                <c:pt idx="9654">
                  <c:v>1297148400</c:v>
                </c:pt>
                <c:pt idx="9655">
                  <c:v>1297152000</c:v>
                </c:pt>
                <c:pt idx="9656">
                  <c:v>1297155600</c:v>
                </c:pt>
                <c:pt idx="9657">
                  <c:v>1297159200</c:v>
                </c:pt>
                <c:pt idx="9658">
                  <c:v>1297162800</c:v>
                </c:pt>
                <c:pt idx="9659">
                  <c:v>1297166400</c:v>
                </c:pt>
                <c:pt idx="9660">
                  <c:v>1297170000</c:v>
                </c:pt>
                <c:pt idx="9661">
                  <c:v>1297173600</c:v>
                </c:pt>
                <c:pt idx="9662">
                  <c:v>1297177200</c:v>
                </c:pt>
                <c:pt idx="9663">
                  <c:v>1297180800</c:v>
                </c:pt>
                <c:pt idx="9664">
                  <c:v>1297184400</c:v>
                </c:pt>
                <c:pt idx="9665">
                  <c:v>1297188000</c:v>
                </c:pt>
                <c:pt idx="9666">
                  <c:v>1297191600</c:v>
                </c:pt>
                <c:pt idx="9667">
                  <c:v>1297195200</c:v>
                </c:pt>
                <c:pt idx="9668">
                  <c:v>1297198800</c:v>
                </c:pt>
                <c:pt idx="9669">
                  <c:v>1297202400</c:v>
                </c:pt>
                <c:pt idx="9670">
                  <c:v>1297206000</c:v>
                </c:pt>
                <c:pt idx="9671">
                  <c:v>1297209600</c:v>
                </c:pt>
                <c:pt idx="9672">
                  <c:v>1297213200</c:v>
                </c:pt>
                <c:pt idx="9673">
                  <c:v>1297216800</c:v>
                </c:pt>
                <c:pt idx="9674">
                  <c:v>1297220400</c:v>
                </c:pt>
                <c:pt idx="9675">
                  <c:v>1297224000</c:v>
                </c:pt>
                <c:pt idx="9676">
                  <c:v>1297227600</c:v>
                </c:pt>
                <c:pt idx="9677">
                  <c:v>1297231200</c:v>
                </c:pt>
                <c:pt idx="9678">
                  <c:v>1297234800</c:v>
                </c:pt>
                <c:pt idx="9679">
                  <c:v>1297238400</c:v>
                </c:pt>
                <c:pt idx="9680">
                  <c:v>1297242000</c:v>
                </c:pt>
                <c:pt idx="9681">
                  <c:v>1297245600</c:v>
                </c:pt>
                <c:pt idx="9682">
                  <c:v>1297249200</c:v>
                </c:pt>
                <c:pt idx="9683">
                  <c:v>1297252800</c:v>
                </c:pt>
                <c:pt idx="9684">
                  <c:v>1297256400</c:v>
                </c:pt>
                <c:pt idx="9685">
                  <c:v>1297260000</c:v>
                </c:pt>
                <c:pt idx="9686">
                  <c:v>1297263600</c:v>
                </c:pt>
                <c:pt idx="9687">
                  <c:v>1297267200</c:v>
                </c:pt>
                <c:pt idx="9688">
                  <c:v>1297270800</c:v>
                </c:pt>
                <c:pt idx="9689">
                  <c:v>1297274400</c:v>
                </c:pt>
                <c:pt idx="9690">
                  <c:v>1297278000</c:v>
                </c:pt>
                <c:pt idx="9691">
                  <c:v>1297281600</c:v>
                </c:pt>
                <c:pt idx="9692">
                  <c:v>1297285200</c:v>
                </c:pt>
                <c:pt idx="9693">
                  <c:v>1297288800</c:v>
                </c:pt>
                <c:pt idx="9694">
                  <c:v>1297292400</c:v>
                </c:pt>
                <c:pt idx="9695">
                  <c:v>1297296000</c:v>
                </c:pt>
                <c:pt idx="9696">
                  <c:v>1297299600</c:v>
                </c:pt>
                <c:pt idx="9697">
                  <c:v>1297303200</c:v>
                </c:pt>
                <c:pt idx="9698">
                  <c:v>1297306800</c:v>
                </c:pt>
                <c:pt idx="9699">
                  <c:v>1297310400</c:v>
                </c:pt>
                <c:pt idx="9700">
                  <c:v>1297314000</c:v>
                </c:pt>
                <c:pt idx="9701">
                  <c:v>1297317600</c:v>
                </c:pt>
                <c:pt idx="9702">
                  <c:v>1297321200</c:v>
                </c:pt>
                <c:pt idx="9703">
                  <c:v>1297324800</c:v>
                </c:pt>
                <c:pt idx="9704">
                  <c:v>1297328400</c:v>
                </c:pt>
                <c:pt idx="9705">
                  <c:v>1297332000</c:v>
                </c:pt>
                <c:pt idx="9706">
                  <c:v>1297335600</c:v>
                </c:pt>
                <c:pt idx="9707">
                  <c:v>1297339200</c:v>
                </c:pt>
                <c:pt idx="9708">
                  <c:v>1297342800</c:v>
                </c:pt>
                <c:pt idx="9709">
                  <c:v>1297346400</c:v>
                </c:pt>
                <c:pt idx="9710">
                  <c:v>1297350000</c:v>
                </c:pt>
                <c:pt idx="9711">
                  <c:v>1297353600</c:v>
                </c:pt>
                <c:pt idx="9712">
                  <c:v>1297357200</c:v>
                </c:pt>
                <c:pt idx="9713">
                  <c:v>1297360800</c:v>
                </c:pt>
                <c:pt idx="9714">
                  <c:v>1297364400</c:v>
                </c:pt>
                <c:pt idx="9715">
                  <c:v>1297368000</c:v>
                </c:pt>
                <c:pt idx="9716">
                  <c:v>1297371600</c:v>
                </c:pt>
                <c:pt idx="9717">
                  <c:v>1297375200</c:v>
                </c:pt>
                <c:pt idx="9718">
                  <c:v>1297378800</c:v>
                </c:pt>
                <c:pt idx="9719">
                  <c:v>1297382400</c:v>
                </c:pt>
                <c:pt idx="9720">
                  <c:v>1297386000</c:v>
                </c:pt>
                <c:pt idx="9721">
                  <c:v>1297389600</c:v>
                </c:pt>
                <c:pt idx="9722">
                  <c:v>1297393200</c:v>
                </c:pt>
                <c:pt idx="9723">
                  <c:v>1297396800</c:v>
                </c:pt>
                <c:pt idx="9724">
                  <c:v>1297400400</c:v>
                </c:pt>
                <c:pt idx="9725">
                  <c:v>1297404000</c:v>
                </c:pt>
                <c:pt idx="9726">
                  <c:v>1297407600</c:v>
                </c:pt>
                <c:pt idx="9727">
                  <c:v>1297411200</c:v>
                </c:pt>
                <c:pt idx="9728">
                  <c:v>1297414800</c:v>
                </c:pt>
                <c:pt idx="9729">
                  <c:v>1297418400</c:v>
                </c:pt>
                <c:pt idx="9730">
                  <c:v>1297422000</c:v>
                </c:pt>
                <c:pt idx="9731">
                  <c:v>1297425600</c:v>
                </c:pt>
                <c:pt idx="9732">
                  <c:v>1297429200</c:v>
                </c:pt>
                <c:pt idx="9733">
                  <c:v>1297432800</c:v>
                </c:pt>
                <c:pt idx="9734">
                  <c:v>1297436400</c:v>
                </c:pt>
                <c:pt idx="9735">
                  <c:v>1297440000</c:v>
                </c:pt>
                <c:pt idx="9736">
                  <c:v>1297443600</c:v>
                </c:pt>
                <c:pt idx="9737">
                  <c:v>1297447200</c:v>
                </c:pt>
                <c:pt idx="9738">
                  <c:v>1297450800</c:v>
                </c:pt>
                <c:pt idx="9739">
                  <c:v>1297454400</c:v>
                </c:pt>
                <c:pt idx="9740">
                  <c:v>1297458000</c:v>
                </c:pt>
                <c:pt idx="9741">
                  <c:v>1297461600</c:v>
                </c:pt>
                <c:pt idx="9742">
                  <c:v>1297465200</c:v>
                </c:pt>
                <c:pt idx="9743">
                  <c:v>1297468800</c:v>
                </c:pt>
                <c:pt idx="9744">
                  <c:v>1297472400</c:v>
                </c:pt>
                <c:pt idx="9745">
                  <c:v>1297476000</c:v>
                </c:pt>
                <c:pt idx="9746">
                  <c:v>1297479600</c:v>
                </c:pt>
                <c:pt idx="9747">
                  <c:v>1297483200</c:v>
                </c:pt>
                <c:pt idx="9748">
                  <c:v>1297486800</c:v>
                </c:pt>
                <c:pt idx="9749">
                  <c:v>1297490400</c:v>
                </c:pt>
                <c:pt idx="9750">
                  <c:v>1297494000</c:v>
                </c:pt>
                <c:pt idx="9751">
                  <c:v>1297497600</c:v>
                </c:pt>
                <c:pt idx="9752">
                  <c:v>1297501200</c:v>
                </c:pt>
                <c:pt idx="9753">
                  <c:v>1297504800</c:v>
                </c:pt>
                <c:pt idx="9754">
                  <c:v>1297508400</c:v>
                </c:pt>
                <c:pt idx="9755">
                  <c:v>1297512000</c:v>
                </c:pt>
                <c:pt idx="9756">
                  <c:v>1297515600</c:v>
                </c:pt>
                <c:pt idx="9757">
                  <c:v>1297519200</c:v>
                </c:pt>
                <c:pt idx="9758">
                  <c:v>1297522800</c:v>
                </c:pt>
                <c:pt idx="9759">
                  <c:v>1297526400</c:v>
                </c:pt>
                <c:pt idx="9760">
                  <c:v>1297530000</c:v>
                </c:pt>
                <c:pt idx="9761">
                  <c:v>1297533600</c:v>
                </c:pt>
                <c:pt idx="9762">
                  <c:v>1297537200</c:v>
                </c:pt>
                <c:pt idx="9763">
                  <c:v>1297540800</c:v>
                </c:pt>
                <c:pt idx="9764">
                  <c:v>1297544400</c:v>
                </c:pt>
                <c:pt idx="9765">
                  <c:v>1297548000</c:v>
                </c:pt>
                <c:pt idx="9766">
                  <c:v>1297551600</c:v>
                </c:pt>
                <c:pt idx="9767">
                  <c:v>1297555200</c:v>
                </c:pt>
                <c:pt idx="9768">
                  <c:v>1297558800</c:v>
                </c:pt>
                <c:pt idx="9769">
                  <c:v>1297562400</c:v>
                </c:pt>
                <c:pt idx="9770">
                  <c:v>1297566000</c:v>
                </c:pt>
                <c:pt idx="9771">
                  <c:v>1297569600</c:v>
                </c:pt>
                <c:pt idx="9772">
                  <c:v>1297573200</c:v>
                </c:pt>
                <c:pt idx="9773">
                  <c:v>1297576800</c:v>
                </c:pt>
                <c:pt idx="9774">
                  <c:v>1297580400</c:v>
                </c:pt>
                <c:pt idx="9775">
                  <c:v>1297584000</c:v>
                </c:pt>
                <c:pt idx="9776">
                  <c:v>1297587600</c:v>
                </c:pt>
                <c:pt idx="9777">
                  <c:v>1297591200</c:v>
                </c:pt>
                <c:pt idx="9778">
                  <c:v>1297594800</c:v>
                </c:pt>
                <c:pt idx="9779">
                  <c:v>1297598400</c:v>
                </c:pt>
                <c:pt idx="9780">
                  <c:v>1297602000</c:v>
                </c:pt>
                <c:pt idx="9781">
                  <c:v>1297605600</c:v>
                </c:pt>
                <c:pt idx="9782">
                  <c:v>1297609200</c:v>
                </c:pt>
                <c:pt idx="9783">
                  <c:v>1297612800</c:v>
                </c:pt>
                <c:pt idx="9784">
                  <c:v>1297616400</c:v>
                </c:pt>
                <c:pt idx="9785">
                  <c:v>1297620000</c:v>
                </c:pt>
                <c:pt idx="9786">
                  <c:v>1297623600</c:v>
                </c:pt>
                <c:pt idx="9787">
                  <c:v>1297627200</c:v>
                </c:pt>
                <c:pt idx="9788">
                  <c:v>1297630800</c:v>
                </c:pt>
                <c:pt idx="9789">
                  <c:v>1297634400</c:v>
                </c:pt>
                <c:pt idx="9790">
                  <c:v>1297638000</c:v>
                </c:pt>
                <c:pt idx="9791">
                  <c:v>1297641600</c:v>
                </c:pt>
                <c:pt idx="9792">
                  <c:v>1297645200</c:v>
                </c:pt>
                <c:pt idx="9793">
                  <c:v>1297648800</c:v>
                </c:pt>
                <c:pt idx="9794">
                  <c:v>1297652400</c:v>
                </c:pt>
                <c:pt idx="9795">
                  <c:v>1297656000</c:v>
                </c:pt>
                <c:pt idx="9796">
                  <c:v>1297659600</c:v>
                </c:pt>
                <c:pt idx="9797">
                  <c:v>1297663200</c:v>
                </c:pt>
                <c:pt idx="9798">
                  <c:v>1297666800</c:v>
                </c:pt>
                <c:pt idx="9799">
                  <c:v>1297670400</c:v>
                </c:pt>
                <c:pt idx="9800">
                  <c:v>1297674000</c:v>
                </c:pt>
                <c:pt idx="9801">
                  <c:v>1297677600</c:v>
                </c:pt>
                <c:pt idx="9802">
                  <c:v>1297681200</c:v>
                </c:pt>
                <c:pt idx="9803">
                  <c:v>1297684800</c:v>
                </c:pt>
                <c:pt idx="9804">
                  <c:v>1297688400</c:v>
                </c:pt>
                <c:pt idx="9805">
                  <c:v>1297692000</c:v>
                </c:pt>
                <c:pt idx="9806">
                  <c:v>1297695600</c:v>
                </c:pt>
                <c:pt idx="9807">
                  <c:v>1297699200</c:v>
                </c:pt>
                <c:pt idx="9808">
                  <c:v>1297702800</c:v>
                </c:pt>
                <c:pt idx="9809">
                  <c:v>1297706400</c:v>
                </c:pt>
                <c:pt idx="9810">
                  <c:v>1297710000</c:v>
                </c:pt>
                <c:pt idx="9811">
                  <c:v>1297713600</c:v>
                </c:pt>
                <c:pt idx="9812">
                  <c:v>1297717200</c:v>
                </c:pt>
                <c:pt idx="9813">
                  <c:v>1297720800</c:v>
                </c:pt>
                <c:pt idx="9814">
                  <c:v>1297724400</c:v>
                </c:pt>
                <c:pt idx="9815">
                  <c:v>1297728000</c:v>
                </c:pt>
                <c:pt idx="9816">
                  <c:v>1297731600</c:v>
                </c:pt>
                <c:pt idx="9817">
                  <c:v>1297735200</c:v>
                </c:pt>
                <c:pt idx="9818">
                  <c:v>1297738800</c:v>
                </c:pt>
                <c:pt idx="9819">
                  <c:v>1297742400</c:v>
                </c:pt>
                <c:pt idx="9820">
                  <c:v>1297746000</c:v>
                </c:pt>
                <c:pt idx="9821">
                  <c:v>1297749600</c:v>
                </c:pt>
                <c:pt idx="9822">
                  <c:v>1297753200</c:v>
                </c:pt>
                <c:pt idx="9823">
                  <c:v>1297756800</c:v>
                </c:pt>
                <c:pt idx="9824">
                  <c:v>1297760400</c:v>
                </c:pt>
                <c:pt idx="9825">
                  <c:v>1297764000</c:v>
                </c:pt>
                <c:pt idx="9826">
                  <c:v>1297767600</c:v>
                </c:pt>
                <c:pt idx="9827">
                  <c:v>1297771200</c:v>
                </c:pt>
                <c:pt idx="9828">
                  <c:v>1297774800</c:v>
                </c:pt>
                <c:pt idx="9829">
                  <c:v>1297778400</c:v>
                </c:pt>
                <c:pt idx="9830">
                  <c:v>1297782000</c:v>
                </c:pt>
                <c:pt idx="9831">
                  <c:v>1297785600</c:v>
                </c:pt>
                <c:pt idx="9832">
                  <c:v>1297789200</c:v>
                </c:pt>
                <c:pt idx="9833">
                  <c:v>1297792800</c:v>
                </c:pt>
                <c:pt idx="9834">
                  <c:v>1297796400</c:v>
                </c:pt>
                <c:pt idx="9835">
                  <c:v>1297800000</c:v>
                </c:pt>
                <c:pt idx="9836">
                  <c:v>1297803600</c:v>
                </c:pt>
                <c:pt idx="9837">
                  <c:v>1297807200</c:v>
                </c:pt>
                <c:pt idx="9838">
                  <c:v>1297810800</c:v>
                </c:pt>
                <c:pt idx="9839">
                  <c:v>1297814400</c:v>
                </c:pt>
                <c:pt idx="9840">
                  <c:v>1297818000</c:v>
                </c:pt>
                <c:pt idx="9841">
                  <c:v>1297821600</c:v>
                </c:pt>
                <c:pt idx="9842">
                  <c:v>1297825200</c:v>
                </c:pt>
                <c:pt idx="9843">
                  <c:v>1297828800</c:v>
                </c:pt>
                <c:pt idx="9844">
                  <c:v>1297832400</c:v>
                </c:pt>
                <c:pt idx="9845">
                  <c:v>1297836000</c:v>
                </c:pt>
                <c:pt idx="9846">
                  <c:v>1297839600</c:v>
                </c:pt>
                <c:pt idx="9847">
                  <c:v>1297843200</c:v>
                </c:pt>
                <c:pt idx="9848">
                  <c:v>1297846800</c:v>
                </c:pt>
                <c:pt idx="9849">
                  <c:v>1297850400</c:v>
                </c:pt>
                <c:pt idx="9850">
                  <c:v>1297854000</c:v>
                </c:pt>
                <c:pt idx="9851">
                  <c:v>1297857600</c:v>
                </c:pt>
                <c:pt idx="9852">
                  <c:v>1297861200</c:v>
                </c:pt>
                <c:pt idx="9853">
                  <c:v>1297864800</c:v>
                </c:pt>
                <c:pt idx="9854">
                  <c:v>1297868400</c:v>
                </c:pt>
                <c:pt idx="9855">
                  <c:v>1297872000</c:v>
                </c:pt>
                <c:pt idx="9856">
                  <c:v>1297875600</c:v>
                </c:pt>
                <c:pt idx="9857">
                  <c:v>1297879200</c:v>
                </c:pt>
                <c:pt idx="9858">
                  <c:v>1297882800</c:v>
                </c:pt>
                <c:pt idx="9859">
                  <c:v>1297886400</c:v>
                </c:pt>
                <c:pt idx="9860">
                  <c:v>1297890000</c:v>
                </c:pt>
                <c:pt idx="9861">
                  <c:v>1297893600</c:v>
                </c:pt>
                <c:pt idx="9862">
                  <c:v>1297897200</c:v>
                </c:pt>
                <c:pt idx="9863">
                  <c:v>1297900800</c:v>
                </c:pt>
                <c:pt idx="9864">
                  <c:v>1297904400</c:v>
                </c:pt>
                <c:pt idx="9865">
                  <c:v>1297908000</c:v>
                </c:pt>
                <c:pt idx="9866">
                  <c:v>1297911600</c:v>
                </c:pt>
                <c:pt idx="9867">
                  <c:v>1297915200</c:v>
                </c:pt>
                <c:pt idx="9868">
                  <c:v>1297918800</c:v>
                </c:pt>
                <c:pt idx="9869">
                  <c:v>1297922400</c:v>
                </c:pt>
                <c:pt idx="9870">
                  <c:v>1297926000</c:v>
                </c:pt>
                <c:pt idx="9871">
                  <c:v>1297929600</c:v>
                </c:pt>
                <c:pt idx="9872">
                  <c:v>1297933200</c:v>
                </c:pt>
                <c:pt idx="9873">
                  <c:v>1297936800</c:v>
                </c:pt>
                <c:pt idx="9874">
                  <c:v>1297940400</c:v>
                </c:pt>
                <c:pt idx="9875">
                  <c:v>1297944000</c:v>
                </c:pt>
                <c:pt idx="9876">
                  <c:v>1297947600</c:v>
                </c:pt>
                <c:pt idx="9877">
                  <c:v>1297951200</c:v>
                </c:pt>
                <c:pt idx="9878">
                  <c:v>1297954800</c:v>
                </c:pt>
                <c:pt idx="9879">
                  <c:v>1297958400</c:v>
                </c:pt>
                <c:pt idx="9880">
                  <c:v>1297962000</c:v>
                </c:pt>
                <c:pt idx="9881">
                  <c:v>1297965600</c:v>
                </c:pt>
                <c:pt idx="9882">
                  <c:v>1297969200</c:v>
                </c:pt>
                <c:pt idx="9883">
                  <c:v>1297972800</c:v>
                </c:pt>
                <c:pt idx="9884">
                  <c:v>1297976400</c:v>
                </c:pt>
                <c:pt idx="9885">
                  <c:v>1297980000</c:v>
                </c:pt>
                <c:pt idx="9886">
                  <c:v>1297983600</c:v>
                </c:pt>
                <c:pt idx="9887">
                  <c:v>1297987200</c:v>
                </c:pt>
                <c:pt idx="9888">
                  <c:v>1297990800</c:v>
                </c:pt>
                <c:pt idx="9889">
                  <c:v>1297994400</c:v>
                </c:pt>
                <c:pt idx="9890">
                  <c:v>1297998000</c:v>
                </c:pt>
                <c:pt idx="9891">
                  <c:v>1298001600</c:v>
                </c:pt>
                <c:pt idx="9892">
                  <c:v>1298005200</c:v>
                </c:pt>
                <c:pt idx="9893">
                  <c:v>1298008800</c:v>
                </c:pt>
                <c:pt idx="9894">
                  <c:v>1298012400</c:v>
                </c:pt>
                <c:pt idx="9895">
                  <c:v>1298016000</c:v>
                </c:pt>
                <c:pt idx="9896">
                  <c:v>1298019600</c:v>
                </c:pt>
                <c:pt idx="9897">
                  <c:v>1298023200</c:v>
                </c:pt>
                <c:pt idx="9898">
                  <c:v>1298026800</c:v>
                </c:pt>
                <c:pt idx="9899">
                  <c:v>1298030400</c:v>
                </c:pt>
                <c:pt idx="9900">
                  <c:v>1298034000</c:v>
                </c:pt>
                <c:pt idx="9901">
                  <c:v>1298037600</c:v>
                </c:pt>
                <c:pt idx="9902">
                  <c:v>1298041200</c:v>
                </c:pt>
                <c:pt idx="9903">
                  <c:v>1298044800</c:v>
                </c:pt>
                <c:pt idx="9904">
                  <c:v>1298048400</c:v>
                </c:pt>
                <c:pt idx="9905">
                  <c:v>1298052000</c:v>
                </c:pt>
                <c:pt idx="9906">
                  <c:v>1298055600</c:v>
                </c:pt>
                <c:pt idx="9907">
                  <c:v>1298059200</c:v>
                </c:pt>
                <c:pt idx="9908">
                  <c:v>1298062800</c:v>
                </c:pt>
                <c:pt idx="9909">
                  <c:v>1298066400</c:v>
                </c:pt>
                <c:pt idx="9910">
                  <c:v>1298070000</c:v>
                </c:pt>
                <c:pt idx="9911">
                  <c:v>1298073600</c:v>
                </c:pt>
                <c:pt idx="9912">
                  <c:v>1298077200</c:v>
                </c:pt>
                <c:pt idx="9913">
                  <c:v>1298080800</c:v>
                </c:pt>
                <c:pt idx="9914">
                  <c:v>1298084400</c:v>
                </c:pt>
                <c:pt idx="9915">
                  <c:v>1298088000</c:v>
                </c:pt>
                <c:pt idx="9916">
                  <c:v>1298091600</c:v>
                </c:pt>
                <c:pt idx="9917">
                  <c:v>1298095200</c:v>
                </c:pt>
                <c:pt idx="9918">
                  <c:v>1298098800</c:v>
                </c:pt>
                <c:pt idx="9919">
                  <c:v>1298102400</c:v>
                </c:pt>
                <c:pt idx="9920">
                  <c:v>1298106000</c:v>
                </c:pt>
                <c:pt idx="9921">
                  <c:v>1298109600</c:v>
                </c:pt>
                <c:pt idx="9922">
                  <c:v>1298113200</c:v>
                </c:pt>
                <c:pt idx="9923">
                  <c:v>1298116800</c:v>
                </c:pt>
                <c:pt idx="9924">
                  <c:v>1298120400</c:v>
                </c:pt>
                <c:pt idx="9925">
                  <c:v>1298124000</c:v>
                </c:pt>
                <c:pt idx="9926">
                  <c:v>1298127600</c:v>
                </c:pt>
                <c:pt idx="9927">
                  <c:v>1298131200</c:v>
                </c:pt>
                <c:pt idx="9928">
                  <c:v>1298134800</c:v>
                </c:pt>
                <c:pt idx="9929">
                  <c:v>1298138400</c:v>
                </c:pt>
                <c:pt idx="9930">
                  <c:v>1298142000</c:v>
                </c:pt>
                <c:pt idx="9931">
                  <c:v>1298145600</c:v>
                </c:pt>
                <c:pt idx="9932">
                  <c:v>1298149200</c:v>
                </c:pt>
                <c:pt idx="9933">
                  <c:v>1298152800</c:v>
                </c:pt>
                <c:pt idx="9934">
                  <c:v>1298156400</c:v>
                </c:pt>
                <c:pt idx="9935">
                  <c:v>1298160000</c:v>
                </c:pt>
                <c:pt idx="9936">
                  <c:v>1298163600</c:v>
                </c:pt>
                <c:pt idx="9937">
                  <c:v>1298167200</c:v>
                </c:pt>
                <c:pt idx="9938">
                  <c:v>1298170800</c:v>
                </c:pt>
                <c:pt idx="9939">
                  <c:v>1298174400</c:v>
                </c:pt>
                <c:pt idx="9940">
                  <c:v>1298178000</c:v>
                </c:pt>
                <c:pt idx="9941">
                  <c:v>1298181600</c:v>
                </c:pt>
                <c:pt idx="9942">
                  <c:v>1298185200</c:v>
                </c:pt>
                <c:pt idx="9943">
                  <c:v>1298188800</c:v>
                </c:pt>
                <c:pt idx="9944">
                  <c:v>1298192400</c:v>
                </c:pt>
                <c:pt idx="9945">
                  <c:v>1298196000</c:v>
                </c:pt>
                <c:pt idx="9946">
                  <c:v>1298199600</c:v>
                </c:pt>
                <c:pt idx="9947">
                  <c:v>1298203200</c:v>
                </c:pt>
                <c:pt idx="9948">
                  <c:v>1298206800</c:v>
                </c:pt>
                <c:pt idx="9949">
                  <c:v>1298210400</c:v>
                </c:pt>
                <c:pt idx="9950">
                  <c:v>1298214000</c:v>
                </c:pt>
                <c:pt idx="9951">
                  <c:v>1298217600</c:v>
                </c:pt>
                <c:pt idx="9952">
                  <c:v>1298221200</c:v>
                </c:pt>
                <c:pt idx="9953">
                  <c:v>1298224800</c:v>
                </c:pt>
                <c:pt idx="9954">
                  <c:v>1298228400</c:v>
                </c:pt>
                <c:pt idx="9955">
                  <c:v>1298232000</c:v>
                </c:pt>
                <c:pt idx="9956">
                  <c:v>1298235600</c:v>
                </c:pt>
                <c:pt idx="9957">
                  <c:v>1298239200</c:v>
                </c:pt>
                <c:pt idx="9958">
                  <c:v>1298242800</c:v>
                </c:pt>
                <c:pt idx="9959">
                  <c:v>1298246400</c:v>
                </c:pt>
                <c:pt idx="9960">
                  <c:v>1298250000</c:v>
                </c:pt>
                <c:pt idx="9961">
                  <c:v>1298253600</c:v>
                </c:pt>
                <c:pt idx="9962">
                  <c:v>1298257200</c:v>
                </c:pt>
                <c:pt idx="9963">
                  <c:v>1298260800</c:v>
                </c:pt>
                <c:pt idx="9964">
                  <c:v>1298264400</c:v>
                </c:pt>
                <c:pt idx="9965">
                  <c:v>1298268000</c:v>
                </c:pt>
                <c:pt idx="9966">
                  <c:v>1298271600</c:v>
                </c:pt>
                <c:pt idx="9967">
                  <c:v>1298275200</c:v>
                </c:pt>
                <c:pt idx="9968">
                  <c:v>1298278800</c:v>
                </c:pt>
                <c:pt idx="9969">
                  <c:v>1298282400</c:v>
                </c:pt>
                <c:pt idx="9970">
                  <c:v>1298286000</c:v>
                </c:pt>
                <c:pt idx="9971">
                  <c:v>1298289600</c:v>
                </c:pt>
                <c:pt idx="9972">
                  <c:v>1298293200</c:v>
                </c:pt>
                <c:pt idx="9973">
                  <c:v>1298296800</c:v>
                </c:pt>
                <c:pt idx="9974">
                  <c:v>1298300400</c:v>
                </c:pt>
                <c:pt idx="9975">
                  <c:v>1298304000</c:v>
                </c:pt>
                <c:pt idx="9976">
                  <c:v>1298307600</c:v>
                </c:pt>
                <c:pt idx="9977">
                  <c:v>1298311200</c:v>
                </c:pt>
                <c:pt idx="9978">
                  <c:v>1298314800</c:v>
                </c:pt>
                <c:pt idx="9979">
                  <c:v>1298318400</c:v>
                </c:pt>
                <c:pt idx="9980">
                  <c:v>1298322000</c:v>
                </c:pt>
                <c:pt idx="9981">
                  <c:v>1298325600</c:v>
                </c:pt>
                <c:pt idx="9982">
                  <c:v>1298329200</c:v>
                </c:pt>
                <c:pt idx="9983">
                  <c:v>1298332800</c:v>
                </c:pt>
                <c:pt idx="9984">
                  <c:v>1298336400</c:v>
                </c:pt>
                <c:pt idx="9985">
                  <c:v>1298340000</c:v>
                </c:pt>
                <c:pt idx="9986">
                  <c:v>1298343600</c:v>
                </c:pt>
                <c:pt idx="9987">
                  <c:v>1298347200</c:v>
                </c:pt>
                <c:pt idx="9988">
                  <c:v>1298350800</c:v>
                </c:pt>
                <c:pt idx="9989">
                  <c:v>1298354400</c:v>
                </c:pt>
                <c:pt idx="9990">
                  <c:v>1298358000</c:v>
                </c:pt>
                <c:pt idx="9991">
                  <c:v>1298361600</c:v>
                </c:pt>
                <c:pt idx="9992">
                  <c:v>1298365200</c:v>
                </c:pt>
                <c:pt idx="9993">
                  <c:v>1298368800</c:v>
                </c:pt>
                <c:pt idx="9994">
                  <c:v>1298372400</c:v>
                </c:pt>
                <c:pt idx="9995">
                  <c:v>1298376000</c:v>
                </c:pt>
                <c:pt idx="9996">
                  <c:v>1298379600</c:v>
                </c:pt>
                <c:pt idx="9997">
                  <c:v>1298383200</c:v>
                </c:pt>
                <c:pt idx="9998">
                  <c:v>1298386800</c:v>
                </c:pt>
                <c:pt idx="9999">
                  <c:v>1298390400</c:v>
                </c:pt>
                <c:pt idx="10000">
                  <c:v>1298394000</c:v>
                </c:pt>
                <c:pt idx="10001">
                  <c:v>1298397600</c:v>
                </c:pt>
                <c:pt idx="10002">
                  <c:v>1298401200</c:v>
                </c:pt>
                <c:pt idx="10003">
                  <c:v>1298404800</c:v>
                </c:pt>
                <c:pt idx="10004">
                  <c:v>1298408400</c:v>
                </c:pt>
                <c:pt idx="10005">
                  <c:v>1298412000</c:v>
                </c:pt>
                <c:pt idx="10006">
                  <c:v>1298415600</c:v>
                </c:pt>
                <c:pt idx="10007">
                  <c:v>1298419200</c:v>
                </c:pt>
                <c:pt idx="10008">
                  <c:v>1298422800</c:v>
                </c:pt>
                <c:pt idx="10009">
                  <c:v>1298426400</c:v>
                </c:pt>
                <c:pt idx="10010">
                  <c:v>1298430000</c:v>
                </c:pt>
                <c:pt idx="10011">
                  <c:v>1298433600</c:v>
                </c:pt>
                <c:pt idx="10012">
                  <c:v>1298437200</c:v>
                </c:pt>
                <c:pt idx="10013">
                  <c:v>1298440800</c:v>
                </c:pt>
                <c:pt idx="10014">
                  <c:v>1298444400</c:v>
                </c:pt>
                <c:pt idx="10015">
                  <c:v>1298448000</c:v>
                </c:pt>
                <c:pt idx="10016">
                  <c:v>1298451600</c:v>
                </c:pt>
                <c:pt idx="10017">
                  <c:v>1298455200</c:v>
                </c:pt>
                <c:pt idx="10018">
                  <c:v>1298458800</c:v>
                </c:pt>
                <c:pt idx="10019">
                  <c:v>1298462400</c:v>
                </c:pt>
                <c:pt idx="10020">
                  <c:v>1298466000</c:v>
                </c:pt>
                <c:pt idx="10021">
                  <c:v>1298469600</c:v>
                </c:pt>
                <c:pt idx="10022">
                  <c:v>1298473200</c:v>
                </c:pt>
                <c:pt idx="10023">
                  <c:v>1298476800</c:v>
                </c:pt>
                <c:pt idx="10024">
                  <c:v>1298480400</c:v>
                </c:pt>
                <c:pt idx="10025">
                  <c:v>1298484000</c:v>
                </c:pt>
                <c:pt idx="10026">
                  <c:v>1298487600</c:v>
                </c:pt>
                <c:pt idx="10027">
                  <c:v>1298491200</c:v>
                </c:pt>
                <c:pt idx="10028">
                  <c:v>1298494800</c:v>
                </c:pt>
                <c:pt idx="10029">
                  <c:v>1298498400</c:v>
                </c:pt>
                <c:pt idx="10030">
                  <c:v>1298502000</c:v>
                </c:pt>
                <c:pt idx="10031">
                  <c:v>1298505600</c:v>
                </c:pt>
                <c:pt idx="10032">
                  <c:v>1298509200</c:v>
                </c:pt>
                <c:pt idx="10033">
                  <c:v>1298512800</c:v>
                </c:pt>
                <c:pt idx="10034">
                  <c:v>1298516400</c:v>
                </c:pt>
                <c:pt idx="10035">
                  <c:v>1298520000</c:v>
                </c:pt>
                <c:pt idx="10036">
                  <c:v>1298523600</c:v>
                </c:pt>
                <c:pt idx="10037">
                  <c:v>1298527200</c:v>
                </c:pt>
                <c:pt idx="10038">
                  <c:v>1298530800</c:v>
                </c:pt>
                <c:pt idx="10039">
                  <c:v>1298534400</c:v>
                </c:pt>
                <c:pt idx="10040">
                  <c:v>1298538000</c:v>
                </c:pt>
                <c:pt idx="10041">
                  <c:v>1298541600</c:v>
                </c:pt>
                <c:pt idx="10042">
                  <c:v>1298545200</c:v>
                </c:pt>
                <c:pt idx="10043">
                  <c:v>1298548800</c:v>
                </c:pt>
                <c:pt idx="10044">
                  <c:v>1298552400</c:v>
                </c:pt>
                <c:pt idx="10045">
                  <c:v>1298556000</c:v>
                </c:pt>
                <c:pt idx="10046">
                  <c:v>1298559600</c:v>
                </c:pt>
                <c:pt idx="10047">
                  <c:v>1298563200</c:v>
                </c:pt>
                <c:pt idx="10048">
                  <c:v>1298566800</c:v>
                </c:pt>
                <c:pt idx="10049">
                  <c:v>1298570400</c:v>
                </c:pt>
                <c:pt idx="10050">
                  <c:v>1298574000</c:v>
                </c:pt>
                <c:pt idx="10051">
                  <c:v>1298577600</c:v>
                </c:pt>
                <c:pt idx="10052">
                  <c:v>1298581200</c:v>
                </c:pt>
                <c:pt idx="10053">
                  <c:v>1298584800</c:v>
                </c:pt>
                <c:pt idx="10054">
                  <c:v>1298588400</c:v>
                </c:pt>
                <c:pt idx="10055">
                  <c:v>1298592000</c:v>
                </c:pt>
                <c:pt idx="10056">
                  <c:v>1298595600</c:v>
                </c:pt>
                <c:pt idx="10057">
                  <c:v>1298599200</c:v>
                </c:pt>
                <c:pt idx="10058">
                  <c:v>1298602800</c:v>
                </c:pt>
                <c:pt idx="10059">
                  <c:v>1298606400</c:v>
                </c:pt>
                <c:pt idx="10060">
                  <c:v>1298610000</c:v>
                </c:pt>
                <c:pt idx="10061">
                  <c:v>1298613600</c:v>
                </c:pt>
                <c:pt idx="10062">
                  <c:v>1298617200</c:v>
                </c:pt>
                <c:pt idx="10063">
                  <c:v>1298620800</c:v>
                </c:pt>
                <c:pt idx="10064">
                  <c:v>1298624400</c:v>
                </c:pt>
                <c:pt idx="10065">
                  <c:v>1298628000</c:v>
                </c:pt>
                <c:pt idx="10066">
                  <c:v>1298631600</c:v>
                </c:pt>
                <c:pt idx="10067">
                  <c:v>1298635200</c:v>
                </c:pt>
                <c:pt idx="10068">
                  <c:v>1298638800</c:v>
                </c:pt>
                <c:pt idx="10069">
                  <c:v>1298642400</c:v>
                </c:pt>
                <c:pt idx="10070">
                  <c:v>1298646000</c:v>
                </c:pt>
                <c:pt idx="10071">
                  <c:v>1298649600</c:v>
                </c:pt>
                <c:pt idx="10072">
                  <c:v>1298653200</c:v>
                </c:pt>
                <c:pt idx="10073">
                  <c:v>1298656800</c:v>
                </c:pt>
                <c:pt idx="10074">
                  <c:v>1298660400</c:v>
                </c:pt>
                <c:pt idx="10075">
                  <c:v>1298664000</c:v>
                </c:pt>
                <c:pt idx="10076">
                  <c:v>1298667600</c:v>
                </c:pt>
                <c:pt idx="10077">
                  <c:v>1298671200</c:v>
                </c:pt>
                <c:pt idx="10078">
                  <c:v>1298674800</c:v>
                </c:pt>
                <c:pt idx="10079">
                  <c:v>1298678400</c:v>
                </c:pt>
                <c:pt idx="10080">
                  <c:v>1298682000</c:v>
                </c:pt>
                <c:pt idx="10081">
                  <c:v>1298685600</c:v>
                </c:pt>
                <c:pt idx="10082">
                  <c:v>1298689200</c:v>
                </c:pt>
                <c:pt idx="10083">
                  <c:v>1298692800</c:v>
                </c:pt>
                <c:pt idx="10084">
                  <c:v>1298696400</c:v>
                </c:pt>
                <c:pt idx="10085">
                  <c:v>1298700000</c:v>
                </c:pt>
                <c:pt idx="10086">
                  <c:v>1298703600</c:v>
                </c:pt>
                <c:pt idx="10087">
                  <c:v>1298707200</c:v>
                </c:pt>
                <c:pt idx="10088">
                  <c:v>1298710800</c:v>
                </c:pt>
                <c:pt idx="10089">
                  <c:v>1298714400</c:v>
                </c:pt>
                <c:pt idx="10090">
                  <c:v>1298718000</c:v>
                </c:pt>
                <c:pt idx="10091">
                  <c:v>1298721600</c:v>
                </c:pt>
                <c:pt idx="10092">
                  <c:v>1298725200</c:v>
                </c:pt>
                <c:pt idx="10093">
                  <c:v>1298728800</c:v>
                </c:pt>
                <c:pt idx="10094">
                  <c:v>1298732400</c:v>
                </c:pt>
                <c:pt idx="10095">
                  <c:v>1298736000</c:v>
                </c:pt>
                <c:pt idx="10096">
                  <c:v>1298739600</c:v>
                </c:pt>
                <c:pt idx="10097">
                  <c:v>1298743200</c:v>
                </c:pt>
                <c:pt idx="10098">
                  <c:v>1298746800</c:v>
                </c:pt>
                <c:pt idx="10099">
                  <c:v>1298750400</c:v>
                </c:pt>
                <c:pt idx="10100">
                  <c:v>1298754000</c:v>
                </c:pt>
                <c:pt idx="10101">
                  <c:v>1298757600</c:v>
                </c:pt>
                <c:pt idx="10102">
                  <c:v>1298761200</c:v>
                </c:pt>
                <c:pt idx="10103">
                  <c:v>1298764800</c:v>
                </c:pt>
                <c:pt idx="10104">
                  <c:v>1298768400</c:v>
                </c:pt>
                <c:pt idx="10105">
                  <c:v>1298772000</c:v>
                </c:pt>
                <c:pt idx="10106">
                  <c:v>1298775600</c:v>
                </c:pt>
                <c:pt idx="10107">
                  <c:v>1298779200</c:v>
                </c:pt>
                <c:pt idx="10108">
                  <c:v>1298782800</c:v>
                </c:pt>
                <c:pt idx="10109">
                  <c:v>1298786400</c:v>
                </c:pt>
                <c:pt idx="10110">
                  <c:v>1298790000</c:v>
                </c:pt>
                <c:pt idx="10111">
                  <c:v>1298793600</c:v>
                </c:pt>
                <c:pt idx="10112">
                  <c:v>1298797200</c:v>
                </c:pt>
                <c:pt idx="10113">
                  <c:v>1298800800</c:v>
                </c:pt>
                <c:pt idx="10114">
                  <c:v>1298804400</c:v>
                </c:pt>
                <c:pt idx="10115">
                  <c:v>1298808000</c:v>
                </c:pt>
                <c:pt idx="10116">
                  <c:v>1298811600</c:v>
                </c:pt>
                <c:pt idx="10117">
                  <c:v>1298815200</c:v>
                </c:pt>
                <c:pt idx="10118">
                  <c:v>1298818800</c:v>
                </c:pt>
                <c:pt idx="10119">
                  <c:v>1298822400</c:v>
                </c:pt>
                <c:pt idx="10120">
                  <c:v>1298826000</c:v>
                </c:pt>
                <c:pt idx="10121">
                  <c:v>1298829600</c:v>
                </c:pt>
                <c:pt idx="10122">
                  <c:v>1298833200</c:v>
                </c:pt>
                <c:pt idx="10123">
                  <c:v>1298836800</c:v>
                </c:pt>
                <c:pt idx="10124">
                  <c:v>1298840400</c:v>
                </c:pt>
                <c:pt idx="10125">
                  <c:v>1298844000</c:v>
                </c:pt>
                <c:pt idx="10126">
                  <c:v>1298847600</c:v>
                </c:pt>
                <c:pt idx="10127">
                  <c:v>1298851200</c:v>
                </c:pt>
                <c:pt idx="10128">
                  <c:v>1298854800</c:v>
                </c:pt>
                <c:pt idx="10129">
                  <c:v>1298858400</c:v>
                </c:pt>
                <c:pt idx="10130">
                  <c:v>1298862000</c:v>
                </c:pt>
                <c:pt idx="10131">
                  <c:v>1298865600</c:v>
                </c:pt>
                <c:pt idx="10132">
                  <c:v>1298869200</c:v>
                </c:pt>
                <c:pt idx="10133">
                  <c:v>1298872800</c:v>
                </c:pt>
                <c:pt idx="10134">
                  <c:v>1298876400</c:v>
                </c:pt>
                <c:pt idx="10135">
                  <c:v>1298880000</c:v>
                </c:pt>
                <c:pt idx="10136">
                  <c:v>1298883600</c:v>
                </c:pt>
                <c:pt idx="10137">
                  <c:v>1298887200</c:v>
                </c:pt>
                <c:pt idx="10138">
                  <c:v>1298890800</c:v>
                </c:pt>
                <c:pt idx="10139">
                  <c:v>1298894400</c:v>
                </c:pt>
                <c:pt idx="10140">
                  <c:v>1298898000</c:v>
                </c:pt>
                <c:pt idx="10141">
                  <c:v>1298901600</c:v>
                </c:pt>
                <c:pt idx="10142">
                  <c:v>1298905200</c:v>
                </c:pt>
                <c:pt idx="10143">
                  <c:v>1298908800</c:v>
                </c:pt>
                <c:pt idx="10144">
                  <c:v>1298912400</c:v>
                </c:pt>
                <c:pt idx="10145">
                  <c:v>1298916000</c:v>
                </c:pt>
                <c:pt idx="10146">
                  <c:v>1298919600</c:v>
                </c:pt>
                <c:pt idx="10147">
                  <c:v>1298923200</c:v>
                </c:pt>
                <c:pt idx="10148">
                  <c:v>1298926800</c:v>
                </c:pt>
                <c:pt idx="10149">
                  <c:v>1298930400</c:v>
                </c:pt>
                <c:pt idx="10150">
                  <c:v>1298934000</c:v>
                </c:pt>
                <c:pt idx="10151">
                  <c:v>1298937600</c:v>
                </c:pt>
                <c:pt idx="10152">
                  <c:v>1298941200</c:v>
                </c:pt>
                <c:pt idx="10153">
                  <c:v>1298944800</c:v>
                </c:pt>
                <c:pt idx="10154">
                  <c:v>1298948400</c:v>
                </c:pt>
                <c:pt idx="10155">
                  <c:v>1298952000</c:v>
                </c:pt>
                <c:pt idx="10156">
                  <c:v>1298955600</c:v>
                </c:pt>
                <c:pt idx="10157">
                  <c:v>1298959200</c:v>
                </c:pt>
                <c:pt idx="10158">
                  <c:v>1298962800</c:v>
                </c:pt>
                <c:pt idx="10159">
                  <c:v>1298966400</c:v>
                </c:pt>
                <c:pt idx="10160">
                  <c:v>1298970000</c:v>
                </c:pt>
                <c:pt idx="10161">
                  <c:v>1298973600</c:v>
                </c:pt>
                <c:pt idx="10162">
                  <c:v>1298977200</c:v>
                </c:pt>
                <c:pt idx="10163">
                  <c:v>1298980800</c:v>
                </c:pt>
                <c:pt idx="10164">
                  <c:v>1298984400</c:v>
                </c:pt>
                <c:pt idx="10165">
                  <c:v>1298988000</c:v>
                </c:pt>
                <c:pt idx="10166">
                  <c:v>1298991600</c:v>
                </c:pt>
                <c:pt idx="10167">
                  <c:v>1298995200</c:v>
                </c:pt>
                <c:pt idx="10168">
                  <c:v>1298998800</c:v>
                </c:pt>
                <c:pt idx="10169">
                  <c:v>1299002400</c:v>
                </c:pt>
                <c:pt idx="10170">
                  <c:v>1299006000</c:v>
                </c:pt>
                <c:pt idx="10171">
                  <c:v>1299009600</c:v>
                </c:pt>
                <c:pt idx="10172">
                  <c:v>1299013200</c:v>
                </c:pt>
                <c:pt idx="10173">
                  <c:v>1299016800</c:v>
                </c:pt>
                <c:pt idx="10174">
                  <c:v>1299020400</c:v>
                </c:pt>
                <c:pt idx="10175">
                  <c:v>1299024000</c:v>
                </c:pt>
                <c:pt idx="10176">
                  <c:v>1299027600</c:v>
                </c:pt>
                <c:pt idx="10177">
                  <c:v>1299031200</c:v>
                </c:pt>
                <c:pt idx="10178">
                  <c:v>1299034800</c:v>
                </c:pt>
                <c:pt idx="10179">
                  <c:v>1299038400</c:v>
                </c:pt>
                <c:pt idx="10180">
                  <c:v>1299042000</c:v>
                </c:pt>
                <c:pt idx="10181">
                  <c:v>1299045600</c:v>
                </c:pt>
                <c:pt idx="10182">
                  <c:v>1299049200</c:v>
                </c:pt>
                <c:pt idx="10183">
                  <c:v>1299052800</c:v>
                </c:pt>
                <c:pt idx="10184">
                  <c:v>1299056400</c:v>
                </c:pt>
                <c:pt idx="10185">
                  <c:v>1299060000</c:v>
                </c:pt>
                <c:pt idx="10186">
                  <c:v>1299063600</c:v>
                </c:pt>
                <c:pt idx="10187">
                  <c:v>1299067200</c:v>
                </c:pt>
                <c:pt idx="10188">
                  <c:v>1299070800</c:v>
                </c:pt>
                <c:pt idx="10189">
                  <c:v>1299074400</c:v>
                </c:pt>
                <c:pt idx="10190">
                  <c:v>1299078000</c:v>
                </c:pt>
                <c:pt idx="10191">
                  <c:v>1299081600</c:v>
                </c:pt>
                <c:pt idx="10192">
                  <c:v>1299085200</c:v>
                </c:pt>
                <c:pt idx="10193">
                  <c:v>1299088800</c:v>
                </c:pt>
                <c:pt idx="10194">
                  <c:v>1299092400</c:v>
                </c:pt>
                <c:pt idx="10195">
                  <c:v>1299096000</c:v>
                </c:pt>
                <c:pt idx="10196">
                  <c:v>1299099600</c:v>
                </c:pt>
                <c:pt idx="10197">
                  <c:v>1299103200</c:v>
                </c:pt>
                <c:pt idx="10198">
                  <c:v>1299106800</c:v>
                </c:pt>
                <c:pt idx="10199">
                  <c:v>1299110400</c:v>
                </c:pt>
                <c:pt idx="10200">
                  <c:v>1299114000</c:v>
                </c:pt>
                <c:pt idx="10201">
                  <c:v>1299117600</c:v>
                </c:pt>
                <c:pt idx="10202">
                  <c:v>1299121200</c:v>
                </c:pt>
                <c:pt idx="10203">
                  <c:v>1299124800</c:v>
                </c:pt>
                <c:pt idx="10204">
                  <c:v>1299128400</c:v>
                </c:pt>
                <c:pt idx="10205">
                  <c:v>1299132000</c:v>
                </c:pt>
                <c:pt idx="10206">
                  <c:v>1299135600</c:v>
                </c:pt>
                <c:pt idx="10207">
                  <c:v>1299139200</c:v>
                </c:pt>
                <c:pt idx="10208">
                  <c:v>1299142800</c:v>
                </c:pt>
                <c:pt idx="10209">
                  <c:v>1299146400</c:v>
                </c:pt>
                <c:pt idx="10210">
                  <c:v>1299150000</c:v>
                </c:pt>
                <c:pt idx="10211">
                  <c:v>1299153600</c:v>
                </c:pt>
                <c:pt idx="10212">
                  <c:v>1299157200</c:v>
                </c:pt>
                <c:pt idx="10213">
                  <c:v>1299160800</c:v>
                </c:pt>
                <c:pt idx="10214">
                  <c:v>1299164400</c:v>
                </c:pt>
                <c:pt idx="10215">
                  <c:v>1299168000</c:v>
                </c:pt>
                <c:pt idx="10216">
                  <c:v>1299171600</c:v>
                </c:pt>
                <c:pt idx="10217">
                  <c:v>1299175200</c:v>
                </c:pt>
                <c:pt idx="10218">
                  <c:v>1299178800</c:v>
                </c:pt>
                <c:pt idx="10219">
                  <c:v>1299182400</c:v>
                </c:pt>
                <c:pt idx="10220">
                  <c:v>1299186000</c:v>
                </c:pt>
                <c:pt idx="10221">
                  <c:v>1299189600</c:v>
                </c:pt>
                <c:pt idx="10222">
                  <c:v>1299193200</c:v>
                </c:pt>
                <c:pt idx="10223">
                  <c:v>1299196800</c:v>
                </c:pt>
                <c:pt idx="10224">
                  <c:v>1299200400</c:v>
                </c:pt>
                <c:pt idx="10225">
                  <c:v>1299204000</c:v>
                </c:pt>
                <c:pt idx="10226">
                  <c:v>1299207600</c:v>
                </c:pt>
                <c:pt idx="10227">
                  <c:v>1299211200</c:v>
                </c:pt>
                <c:pt idx="10228">
                  <c:v>1299214800</c:v>
                </c:pt>
                <c:pt idx="10229">
                  <c:v>1299218400</c:v>
                </c:pt>
                <c:pt idx="10230">
                  <c:v>1299222000</c:v>
                </c:pt>
                <c:pt idx="10231">
                  <c:v>1299225600</c:v>
                </c:pt>
                <c:pt idx="10232">
                  <c:v>1299229200</c:v>
                </c:pt>
                <c:pt idx="10233">
                  <c:v>1299232800</c:v>
                </c:pt>
                <c:pt idx="10234">
                  <c:v>1299236400</c:v>
                </c:pt>
                <c:pt idx="10235">
                  <c:v>1299240000</c:v>
                </c:pt>
                <c:pt idx="10236">
                  <c:v>1299243600</c:v>
                </c:pt>
                <c:pt idx="10237">
                  <c:v>1299247200</c:v>
                </c:pt>
                <c:pt idx="10238">
                  <c:v>1299250800</c:v>
                </c:pt>
                <c:pt idx="10239">
                  <c:v>1299254400</c:v>
                </c:pt>
                <c:pt idx="10240">
                  <c:v>1299258000</c:v>
                </c:pt>
                <c:pt idx="10241">
                  <c:v>1299261600</c:v>
                </c:pt>
                <c:pt idx="10242">
                  <c:v>1299265200</c:v>
                </c:pt>
                <c:pt idx="10243">
                  <c:v>1299268800</c:v>
                </c:pt>
                <c:pt idx="10244">
                  <c:v>1299272400</c:v>
                </c:pt>
                <c:pt idx="10245">
                  <c:v>1299276000</c:v>
                </c:pt>
                <c:pt idx="10246">
                  <c:v>1299279600</c:v>
                </c:pt>
                <c:pt idx="10247">
                  <c:v>1299283200</c:v>
                </c:pt>
                <c:pt idx="10248">
                  <c:v>1299286800</c:v>
                </c:pt>
                <c:pt idx="10249">
                  <c:v>1299290400</c:v>
                </c:pt>
                <c:pt idx="10250">
                  <c:v>1299294000</c:v>
                </c:pt>
                <c:pt idx="10251">
                  <c:v>1299297600</c:v>
                </c:pt>
                <c:pt idx="10252">
                  <c:v>1299301200</c:v>
                </c:pt>
                <c:pt idx="10253">
                  <c:v>1299304800</c:v>
                </c:pt>
                <c:pt idx="10254">
                  <c:v>1299308400</c:v>
                </c:pt>
                <c:pt idx="10255">
                  <c:v>1299312000</c:v>
                </c:pt>
                <c:pt idx="10256">
                  <c:v>1299315600</c:v>
                </c:pt>
                <c:pt idx="10257">
                  <c:v>1299319200</c:v>
                </c:pt>
                <c:pt idx="10258">
                  <c:v>1299322800</c:v>
                </c:pt>
                <c:pt idx="10259">
                  <c:v>1299326400</c:v>
                </c:pt>
                <c:pt idx="10260">
                  <c:v>1299330000</c:v>
                </c:pt>
                <c:pt idx="10261">
                  <c:v>1299333600</c:v>
                </c:pt>
                <c:pt idx="10262">
                  <c:v>1299337200</c:v>
                </c:pt>
                <c:pt idx="10263">
                  <c:v>1299340800</c:v>
                </c:pt>
                <c:pt idx="10264">
                  <c:v>1299344400</c:v>
                </c:pt>
                <c:pt idx="10265">
                  <c:v>1299348000</c:v>
                </c:pt>
                <c:pt idx="10266">
                  <c:v>1299351600</c:v>
                </c:pt>
                <c:pt idx="10267">
                  <c:v>1299355200</c:v>
                </c:pt>
                <c:pt idx="10268">
                  <c:v>1299358800</c:v>
                </c:pt>
                <c:pt idx="10269">
                  <c:v>1299362400</c:v>
                </c:pt>
                <c:pt idx="10270">
                  <c:v>1299366000</c:v>
                </c:pt>
                <c:pt idx="10271">
                  <c:v>1299369600</c:v>
                </c:pt>
                <c:pt idx="10272">
                  <c:v>1299373200</c:v>
                </c:pt>
                <c:pt idx="10273">
                  <c:v>1299376800</c:v>
                </c:pt>
                <c:pt idx="10274">
                  <c:v>1299380400</c:v>
                </c:pt>
                <c:pt idx="10275">
                  <c:v>1299384000</c:v>
                </c:pt>
                <c:pt idx="10276">
                  <c:v>1299387600</c:v>
                </c:pt>
                <c:pt idx="10277">
                  <c:v>1299391200</c:v>
                </c:pt>
                <c:pt idx="10278">
                  <c:v>1299394800</c:v>
                </c:pt>
                <c:pt idx="10279">
                  <c:v>1299398400</c:v>
                </c:pt>
                <c:pt idx="10280">
                  <c:v>1299402000</c:v>
                </c:pt>
                <c:pt idx="10281">
                  <c:v>1299405600</c:v>
                </c:pt>
                <c:pt idx="10282">
                  <c:v>1299409200</c:v>
                </c:pt>
                <c:pt idx="10283">
                  <c:v>1299412800</c:v>
                </c:pt>
                <c:pt idx="10284">
                  <c:v>1299416400</c:v>
                </c:pt>
                <c:pt idx="10285">
                  <c:v>1299420000</c:v>
                </c:pt>
                <c:pt idx="10286">
                  <c:v>1299423600</c:v>
                </c:pt>
                <c:pt idx="10287">
                  <c:v>1299427200</c:v>
                </c:pt>
                <c:pt idx="10288">
                  <c:v>1299430800</c:v>
                </c:pt>
                <c:pt idx="10289">
                  <c:v>1299434400</c:v>
                </c:pt>
                <c:pt idx="10290">
                  <c:v>1299438000</c:v>
                </c:pt>
                <c:pt idx="10291">
                  <c:v>1299441600</c:v>
                </c:pt>
                <c:pt idx="10292">
                  <c:v>1299445200</c:v>
                </c:pt>
                <c:pt idx="10293">
                  <c:v>1299448800</c:v>
                </c:pt>
                <c:pt idx="10294">
                  <c:v>1299452400</c:v>
                </c:pt>
                <c:pt idx="10295">
                  <c:v>1299456000</c:v>
                </c:pt>
                <c:pt idx="10296">
                  <c:v>1299459600</c:v>
                </c:pt>
                <c:pt idx="10297">
                  <c:v>1299463200</c:v>
                </c:pt>
                <c:pt idx="10298">
                  <c:v>1299466800</c:v>
                </c:pt>
                <c:pt idx="10299">
                  <c:v>1299470400</c:v>
                </c:pt>
                <c:pt idx="10300">
                  <c:v>1299474000</c:v>
                </c:pt>
                <c:pt idx="10301">
                  <c:v>1299477600</c:v>
                </c:pt>
                <c:pt idx="10302">
                  <c:v>1299481200</c:v>
                </c:pt>
                <c:pt idx="10303">
                  <c:v>1299484800</c:v>
                </c:pt>
                <c:pt idx="10304">
                  <c:v>1299488400</c:v>
                </c:pt>
                <c:pt idx="10305">
                  <c:v>1299492000</c:v>
                </c:pt>
                <c:pt idx="10306">
                  <c:v>1299495600</c:v>
                </c:pt>
                <c:pt idx="10307">
                  <c:v>1299499200</c:v>
                </c:pt>
                <c:pt idx="10308">
                  <c:v>1299502800</c:v>
                </c:pt>
                <c:pt idx="10309">
                  <c:v>1299506400</c:v>
                </c:pt>
                <c:pt idx="10310">
                  <c:v>1299510000</c:v>
                </c:pt>
                <c:pt idx="10311">
                  <c:v>1299513600</c:v>
                </c:pt>
                <c:pt idx="10312">
                  <c:v>1299517200</c:v>
                </c:pt>
                <c:pt idx="10313">
                  <c:v>1299520800</c:v>
                </c:pt>
                <c:pt idx="10314">
                  <c:v>1299524400</c:v>
                </c:pt>
                <c:pt idx="10315">
                  <c:v>1299528000</c:v>
                </c:pt>
                <c:pt idx="10316">
                  <c:v>1299531600</c:v>
                </c:pt>
                <c:pt idx="10317">
                  <c:v>1299535200</c:v>
                </c:pt>
                <c:pt idx="10318">
                  <c:v>1299538800</c:v>
                </c:pt>
                <c:pt idx="10319">
                  <c:v>1299542400</c:v>
                </c:pt>
                <c:pt idx="10320">
                  <c:v>1299546000</c:v>
                </c:pt>
                <c:pt idx="10321">
                  <c:v>1299549600</c:v>
                </c:pt>
                <c:pt idx="10322">
                  <c:v>1299553200</c:v>
                </c:pt>
                <c:pt idx="10323">
                  <c:v>1299556800</c:v>
                </c:pt>
                <c:pt idx="10324">
                  <c:v>1299560400</c:v>
                </c:pt>
                <c:pt idx="10325">
                  <c:v>1299564000</c:v>
                </c:pt>
                <c:pt idx="10326">
                  <c:v>1299567600</c:v>
                </c:pt>
                <c:pt idx="10327">
                  <c:v>1299571200</c:v>
                </c:pt>
                <c:pt idx="10328">
                  <c:v>1299574800</c:v>
                </c:pt>
                <c:pt idx="10329">
                  <c:v>1299578400</c:v>
                </c:pt>
                <c:pt idx="10330">
                  <c:v>1299582000</c:v>
                </c:pt>
                <c:pt idx="10331">
                  <c:v>1299585600</c:v>
                </c:pt>
                <c:pt idx="10332">
                  <c:v>1299589200</c:v>
                </c:pt>
                <c:pt idx="10333">
                  <c:v>1299592800</c:v>
                </c:pt>
                <c:pt idx="10334">
                  <c:v>1299596400</c:v>
                </c:pt>
                <c:pt idx="10335">
                  <c:v>1299600000</c:v>
                </c:pt>
                <c:pt idx="10336">
                  <c:v>1299603600</c:v>
                </c:pt>
                <c:pt idx="10337">
                  <c:v>1299607200</c:v>
                </c:pt>
                <c:pt idx="10338">
                  <c:v>1299610800</c:v>
                </c:pt>
                <c:pt idx="10339">
                  <c:v>1299614400</c:v>
                </c:pt>
                <c:pt idx="10340">
                  <c:v>1299618000</c:v>
                </c:pt>
                <c:pt idx="10341">
                  <c:v>1299621600</c:v>
                </c:pt>
                <c:pt idx="10342">
                  <c:v>1299625200</c:v>
                </c:pt>
                <c:pt idx="10343">
                  <c:v>1299628800</c:v>
                </c:pt>
                <c:pt idx="10344">
                  <c:v>1299632400</c:v>
                </c:pt>
                <c:pt idx="10345">
                  <c:v>1299636000</c:v>
                </c:pt>
                <c:pt idx="10346">
                  <c:v>1299639600</c:v>
                </c:pt>
                <c:pt idx="10347">
                  <c:v>1299643200</c:v>
                </c:pt>
                <c:pt idx="10348">
                  <c:v>1299646800</c:v>
                </c:pt>
                <c:pt idx="10349">
                  <c:v>1299650400</c:v>
                </c:pt>
                <c:pt idx="10350">
                  <c:v>1299654000</c:v>
                </c:pt>
                <c:pt idx="10351">
                  <c:v>1299657600</c:v>
                </c:pt>
                <c:pt idx="10352">
                  <c:v>1299661200</c:v>
                </c:pt>
                <c:pt idx="10353">
                  <c:v>1299664800</c:v>
                </c:pt>
                <c:pt idx="10354">
                  <c:v>1299668400</c:v>
                </c:pt>
                <c:pt idx="10355">
                  <c:v>1299672000</c:v>
                </c:pt>
                <c:pt idx="10356">
                  <c:v>1299675600</c:v>
                </c:pt>
                <c:pt idx="10357">
                  <c:v>1299679200</c:v>
                </c:pt>
                <c:pt idx="10358">
                  <c:v>1299682800</c:v>
                </c:pt>
                <c:pt idx="10359">
                  <c:v>1299686400</c:v>
                </c:pt>
                <c:pt idx="10360">
                  <c:v>1299690000</c:v>
                </c:pt>
                <c:pt idx="10361">
                  <c:v>1299693600</c:v>
                </c:pt>
                <c:pt idx="10362">
                  <c:v>1299697200</c:v>
                </c:pt>
                <c:pt idx="10363">
                  <c:v>1299700800</c:v>
                </c:pt>
                <c:pt idx="10364">
                  <c:v>1299704400</c:v>
                </c:pt>
                <c:pt idx="10365">
                  <c:v>1299708000</c:v>
                </c:pt>
                <c:pt idx="10366">
                  <c:v>1299711600</c:v>
                </c:pt>
                <c:pt idx="10367">
                  <c:v>1299715200</c:v>
                </c:pt>
                <c:pt idx="10368">
                  <c:v>1299718800</c:v>
                </c:pt>
                <c:pt idx="10369">
                  <c:v>1299722400</c:v>
                </c:pt>
                <c:pt idx="10370">
                  <c:v>1299726000</c:v>
                </c:pt>
                <c:pt idx="10371">
                  <c:v>1299729600</c:v>
                </c:pt>
                <c:pt idx="10372">
                  <c:v>1299733200</c:v>
                </c:pt>
                <c:pt idx="10373">
                  <c:v>1299736800</c:v>
                </c:pt>
                <c:pt idx="10374">
                  <c:v>1299740400</c:v>
                </c:pt>
                <c:pt idx="10375">
                  <c:v>1299744000</c:v>
                </c:pt>
                <c:pt idx="10376">
                  <c:v>1299747600</c:v>
                </c:pt>
                <c:pt idx="10377">
                  <c:v>1299751200</c:v>
                </c:pt>
                <c:pt idx="10378">
                  <c:v>1299754800</c:v>
                </c:pt>
                <c:pt idx="10379">
                  <c:v>1299758400</c:v>
                </c:pt>
                <c:pt idx="10380">
                  <c:v>1299762000</c:v>
                </c:pt>
                <c:pt idx="10381">
                  <c:v>1299765600</c:v>
                </c:pt>
                <c:pt idx="10382">
                  <c:v>1299769200</c:v>
                </c:pt>
                <c:pt idx="10383">
                  <c:v>1299772800</c:v>
                </c:pt>
                <c:pt idx="10384">
                  <c:v>1299776400</c:v>
                </c:pt>
                <c:pt idx="10385">
                  <c:v>1299780000</c:v>
                </c:pt>
                <c:pt idx="10386">
                  <c:v>1299783600</c:v>
                </c:pt>
                <c:pt idx="10387">
                  <c:v>1299787200</c:v>
                </c:pt>
                <c:pt idx="10388">
                  <c:v>1299790800</c:v>
                </c:pt>
                <c:pt idx="10389">
                  <c:v>1299794400</c:v>
                </c:pt>
                <c:pt idx="10390">
                  <c:v>1299798000</c:v>
                </c:pt>
                <c:pt idx="10391">
                  <c:v>1299801600</c:v>
                </c:pt>
                <c:pt idx="10392">
                  <c:v>1299805200</c:v>
                </c:pt>
                <c:pt idx="10393">
                  <c:v>1299808800</c:v>
                </c:pt>
                <c:pt idx="10394">
                  <c:v>1299812400</c:v>
                </c:pt>
                <c:pt idx="10395">
                  <c:v>1299816000</c:v>
                </c:pt>
                <c:pt idx="10396">
                  <c:v>1299819600</c:v>
                </c:pt>
                <c:pt idx="10397">
                  <c:v>1299823200</c:v>
                </c:pt>
                <c:pt idx="10398">
                  <c:v>1299826800</c:v>
                </c:pt>
                <c:pt idx="10399">
                  <c:v>1299830400</c:v>
                </c:pt>
                <c:pt idx="10400">
                  <c:v>1299834000</c:v>
                </c:pt>
                <c:pt idx="10401">
                  <c:v>1299837600</c:v>
                </c:pt>
                <c:pt idx="10402">
                  <c:v>1299841200</c:v>
                </c:pt>
                <c:pt idx="10403">
                  <c:v>1299844800</c:v>
                </c:pt>
                <c:pt idx="10404">
                  <c:v>1299848400</c:v>
                </c:pt>
                <c:pt idx="10405">
                  <c:v>1299852000</c:v>
                </c:pt>
                <c:pt idx="10406">
                  <c:v>1299855600</c:v>
                </c:pt>
                <c:pt idx="10407">
                  <c:v>1299859200</c:v>
                </c:pt>
                <c:pt idx="10408">
                  <c:v>1299862800</c:v>
                </c:pt>
                <c:pt idx="10409">
                  <c:v>1299866400</c:v>
                </c:pt>
                <c:pt idx="10410">
                  <c:v>1299870000</c:v>
                </c:pt>
                <c:pt idx="10411">
                  <c:v>1299873600</c:v>
                </c:pt>
                <c:pt idx="10412">
                  <c:v>1299877200</c:v>
                </c:pt>
                <c:pt idx="10413">
                  <c:v>1299880800</c:v>
                </c:pt>
                <c:pt idx="10414">
                  <c:v>1299884400</c:v>
                </c:pt>
                <c:pt idx="10415">
                  <c:v>1299888000</c:v>
                </c:pt>
                <c:pt idx="10416">
                  <c:v>1299891600</c:v>
                </c:pt>
                <c:pt idx="10417">
                  <c:v>1299895200</c:v>
                </c:pt>
                <c:pt idx="10418">
                  <c:v>1299898800</c:v>
                </c:pt>
                <c:pt idx="10419">
                  <c:v>1299902400</c:v>
                </c:pt>
                <c:pt idx="10420">
                  <c:v>1299906000</c:v>
                </c:pt>
                <c:pt idx="10421">
                  <c:v>1299909600</c:v>
                </c:pt>
                <c:pt idx="10422">
                  <c:v>1299913200</c:v>
                </c:pt>
                <c:pt idx="10423">
                  <c:v>1299916800</c:v>
                </c:pt>
                <c:pt idx="10424">
                  <c:v>1299920400</c:v>
                </c:pt>
                <c:pt idx="10425">
                  <c:v>1299924000</c:v>
                </c:pt>
                <c:pt idx="10426">
                  <c:v>1299927600</c:v>
                </c:pt>
                <c:pt idx="10427">
                  <c:v>1299931200</c:v>
                </c:pt>
                <c:pt idx="10428">
                  <c:v>1299934800</c:v>
                </c:pt>
                <c:pt idx="10429">
                  <c:v>1299938400</c:v>
                </c:pt>
                <c:pt idx="10430">
                  <c:v>1299942000</c:v>
                </c:pt>
                <c:pt idx="10431">
                  <c:v>1299945600</c:v>
                </c:pt>
                <c:pt idx="10432">
                  <c:v>1299949200</c:v>
                </c:pt>
                <c:pt idx="10433">
                  <c:v>1299952800</c:v>
                </c:pt>
                <c:pt idx="10434">
                  <c:v>1299956400</c:v>
                </c:pt>
                <c:pt idx="10435">
                  <c:v>1299960000</c:v>
                </c:pt>
                <c:pt idx="10436">
                  <c:v>1299963600</c:v>
                </c:pt>
                <c:pt idx="10437">
                  <c:v>1299967200</c:v>
                </c:pt>
                <c:pt idx="10438">
                  <c:v>1299970800</c:v>
                </c:pt>
                <c:pt idx="10439">
                  <c:v>1299974400</c:v>
                </c:pt>
                <c:pt idx="10440">
                  <c:v>1299978000</c:v>
                </c:pt>
                <c:pt idx="10441">
                  <c:v>1299981600</c:v>
                </c:pt>
                <c:pt idx="10442">
                  <c:v>1299985200</c:v>
                </c:pt>
                <c:pt idx="10443">
                  <c:v>1299988800</c:v>
                </c:pt>
                <c:pt idx="10444">
                  <c:v>1299992400</c:v>
                </c:pt>
                <c:pt idx="10445">
                  <c:v>1299996000</c:v>
                </c:pt>
                <c:pt idx="10446">
                  <c:v>1299999600</c:v>
                </c:pt>
                <c:pt idx="10447">
                  <c:v>1300003200</c:v>
                </c:pt>
                <c:pt idx="10448">
                  <c:v>1300006800</c:v>
                </c:pt>
                <c:pt idx="10449">
                  <c:v>1300010400</c:v>
                </c:pt>
                <c:pt idx="10450">
                  <c:v>1300014000</c:v>
                </c:pt>
                <c:pt idx="10451">
                  <c:v>1300017600</c:v>
                </c:pt>
                <c:pt idx="10452">
                  <c:v>1300021200</c:v>
                </c:pt>
                <c:pt idx="10453">
                  <c:v>1300024800</c:v>
                </c:pt>
                <c:pt idx="10454">
                  <c:v>1300028400</c:v>
                </c:pt>
                <c:pt idx="10455">
                  <c:v>1300032000</c:v>
                </c:pt>
                <c:pt idx="10456">
                  <c:v>1300035600</c:v>
                </c:pt>
                <c:pt idx="10457">
                  <c:v>1300039200</c:v>
                </c:pt>
                <c:pt idx="10458">
                  <c:v>1300042800</c:v>
                </c:pt>
                <c:pt idx="10459">
                  <c:v>1300046400</c:v>
                </c:pt>
                <c:pt idx="10460">
                  <c:v>1300050000</c:v>
                </c:pt>
                <c:pt idx="10461">
                  <c:v>1300053600</c:v>
                </c:pt>
                <c:pt idx="10462">
                  <c:v>1300057200</c:v>
                </c:pt>
                <c:pt idx="10463">
                  <c:v>1300060800</c:v>
                </c:pt>
                <c:pt idx="10464">
                  <c:v>1300064400</c:v>
                </c:pt>
                <c:pt idx="10465">
                  <c:v>1300068000</c:v>
                </c:pt>
                <c:pt idx="10466">
                  <c:v>1300071600</c:v>
                </c:pt>
                <c:pt idx="10467">
                  <c:v>1300075200</c:v>
                </c:pt>
                <c:pt idx="10468">
                  <c:v>1300078800</c:v>
                </c:pt>
                <c:pt idx="10469">
                  <c:v>1300082400</c:v>
                </c:pt>
                <c:pt idx="10470">
                  <c:v>1300086000</c:v>
                </c:pt>
                <c:pt idx="10471">
                  <c:v>1300089600</c:v>
                </c:pt>
                <c:pt idx="10472">
                  <c:v>1300093200</c:v>
                </c:pt>
                <c:pt idx="10473">
                  <c:v>1300096800</c:v>
                </c:pt>
                <c:pt idx="10474">
                  <c:v>1300100400</c:v>
                </c:pt>
                <c:pt idx="10475">
                  <c:v>1300104000</c:v>
                </c:pt>
                <c:pt idx="10476">
                  <c:v>1300107600</c:v>
                </c:pt>
                <c:pt idx="10477">
                  <c:v>1300111200</c:v>
                </c:pt>
                <c:pt idx="10478">
                  <c:v>1300114800</c:v>
                </c:pt>
                <c:pt idx="10479">
                  <c:v>1300118400</c:v>
                </c:pt>
                <c:pt idx="10480">
                  <c:v>1300122000</c:v>
                </c:pt>
                <c:pt idx="10481">
                  <c:v>1300125600</c:v>
                </c:pt>
                <c:pt idx="10482">
                  <c:v>1300129200</c:v>
                </c:pt>
                <c:pt idx="10483">
                  <c:v>1300132800</c:v>
                </c:pt>
                <c:pt idx="10484">
                  <c:v>1300136400</c:v>
                </c:pt>
                <c:pt idx="10485">
                  <c:v>1300140000</c:v>
                </c:pt>
                <c:pt idx="10486">
                  <c:v>1300143600</c:v>
                </c:pt>
                <c:pt idx="10487">
                  <c:v>1300147200</c:v>
                </c:pt>
                <c:pt idx="10488">
                  <c:v>1300150800</c:v>
                </c:pt>
                <c:pt idx="10489">
                  <c:v>1300154400</c:v>
                </c:pt>
                <c:pt idx="10490">
                  <c:v>1300158000</c:v>
                </c:pt>
                <c:pt idx="10491">
                  <c:v>1300161600</c:v>
                </c:pt>
                <c:pt idx="10492">
                  <c:v>1300165200</c:v>
                </c:pt>
                <c:pt idx="10493">
                  <c:v>1300168800</c:v>
                </c:pt>
                <c:pt idx="10494">
                  <c:v>1300172400</c:v>
                </c:pt>
                <c:pt idx="10495">
                  <c:v>1300176000</c:v>
                </c:pt>
                <c:pt idx="10496">
                  <c:v>1300179600</c:v>
                </c:pt>
                <c:pt idx="10497">
                  <c:v>1300183200</c:v>
                </c:pt>
                <c:pt idx="10498">
                  <c:v>1300186800</c:v>
                </c:pt>
                <c:pt idx="10499">
                  <c:v>1300190400</c:v>
                </c:pt>
                <c:pt idx="10500">
                  <c:v>1300194000</c:v>
                </c:pt>
                <c:pt idx="10501">
                  <c:v>1300197600</c:v>
                </c:pt>
                <c:pt idx="10502">
                  <c:v>1300201200</c:v>
                </c:pt>
                <c:pt idx="10503">
                  <c:v>1300204800</c:v>
                </c:pt>
                <c:pt idx="10504">
                  <c:v>1300208400</c:v>
                </c:pt>
                <c:pt idx="10505">
                  <c:v>1300212000</c:v>
                </c:pt>
                <c:pt idx="10506">
                  <c:v>1300215600</c:v>
                </c:pt>
                <c:pt idx="10507">
                  <c:v>1300219200</c:v>
                </c:pt>
                <c:pt idx="10508">
                  <c:v>1300222800</c:v>
                </c:pt>
                <c:pt idx="10509">
                  <c:v>1300226400</c:v>
                </c:pt>
                <c:pt idx="10510">
                  <c:v>1300230000</c:v>
                </c:pt>
                <c:pt idx="10511">
                  <c:v>1300233600</c:v>
                </c:pt>
                <c:pt idx="10512">
                  <c:v>1300237200</c:v>
                </c:pt>
                <c:pt idx="10513">
                  <c:v>1300240800</c:v>
                </c:pt>
                <c:pt idx="10514">
                  <c:v>1300244400</c:v>
                </c:pt>
                <c:pt idx="10515">
                  <c:v>1300248000</c:v>
                </c:pt>
                <c:pt idx="10516">
                  <c:v>1300251600</c:v>
                </c:pt>
                <c:pt idx="10517">
                  <c:v>1300255200</c:v>
                </c:pt>
                <c:pt idx="10518">
                  <c:v>1300258800</c:v>
                </c:pt>
                <c:pt idx="10519">
                  <c:v>1300262400</c:v>
                </c:pt>
                <c:pt idx="10520">
                  <c:v>1300266000</c:v>
                </c:pt>
                <c:pt idx="10521">
                  <c:v>1300269600</c:v>
                </c:pt>
                <c:pt idx="10522">
                  <c:v>1300273200</c:v>
                </c:pt>
                <c:pt idx="10523">
                  <c:v>1300276800</c:v>
                </c:pt>
                <c:pt idx="10524">
                  <c:v>1300280400</c:v>
                </c:pt>
                <c:pt idx="10525">
                  <c:v>1300284000</c:v>
                </c:pt>
                <c:pt idx="10526">
                  <c:v>1300287600</c:v>
                </c:pt>
                <c:pt idx="10527">
                  <c:v>1300291200</c:v>
                </c:pt>
                <c:pt idx="10528">
                  <c:v>1300294800</c:v>
                </c:pt>
                <c:pt idx="10529">
                  <c:v>1300298400</c:v>
                </c:pt>
                <c:pt idx="10530">
                  <c:v>1300302000</c:v>
                </c:pt>
                <c:pt idx="10531">
                  <c:v>1300305600</c:v>
                </c:pt>
                <c:pt idx="10532">
                  <c:v>1300309200</c:v>
                </c:pt>
                <c:pt idx="10533">
                  <c:v>1300312800</c:v>
                </c:pt>
                <c:pt idx="10534">
                  <c:v>1300316400</c:v>
                </c:pt>
                <c:pt idx="10535">
                  <c:v>1300320000</c:v>
                </c:pt>
                <c:pt idx="10536">
                  <c:v>1300323600</c:v>
                </c:pt>
                <c:pt idx="10537">
                  <c:v>1300327200</c:v>
                </c:pt>
                <c:pt idx="10538">
                  <c:v>1300330800</c:v>
                </c:pt>
                <c:pt idx="10539">
                  <c:v>1300334400</c:v>
                </c:pt>
                <c:pt idx="10540">
                  <c:v>1300338000</c:v>
                </c:pt>
                <c:pt idx="10541">
                  <c:v>1300341600</c:v>
                </c:pt>
                <c:pt idx="10542">
                  <c:v>1300345200</c:v>
                </c:pt>
                <c:pt idx="10543">
                  <c:v>1300348800</c:v>
                </c:pt>
                <c:pt idx="10544">
                  <c:v>1300352400</c:v>
                </c:pt>
                <c:pt idx="10545">
                  <c:v>1300356000</c:v>
                </c:pt>
                <c:pt idx="10546">
                  <c:v>1300359600</c:v>
                </c:pt>
                <c:pt idx="10547">
                  <c:v>1300363200</c:v>
                </c:pt>
                <c:pt idx="10548">
                  <c:v>1300366800</c:v>
                </c:pt>
                <c:pt idx="10549">
                  <c:v>1300370400</c:v>
                </c:pt>
                <c:pt idx="10550">
                  <c:v>1300374000</c:v>
                </c:pt>
                <c:pt idx="10551">
                  <c:v>1300377600</c:v>
                </c:pt>
                <c:pt idx="10552">
                  <c:v>1300381200</c:v>
                </c:pt>
                <c:pt idx="10553">
                  <c:v>1300384800</c:v>
                </c:pt>
                <c:pt idx="10554">
                  <c:v>1300388400</c:v>
                </c:pt>
                <c:pt idx="10555">
                  <c:v>1300392000</c:v>
                </c:pt>
                <c:pt idx="10556">
                  <c:v>1300395600</c:v>
                </c:pt>
                <c:pt idx="10557">
                  <c:v>1300399200</c:v>
                </c:pt>
                <c:pt idx="10558">
                  <c:v>1300402800</c:v>
                </c:pt>
                <c:pt idx="10559">
                  <c:v>1300406400</c:v>
                </c:pt>
                <c:pt idx="10560">
                  <c:v>1300410000</c:v>
                </c:pt>
                <c:pt idx="10561">
                  <c:v>1300413600</c:v>
                </c:pt>
                <c:pt idx="10562">
                  <c:v>1300417200</c:v>
                </c:pt>
                <c:pt idx="10563">
                  <c:v>1300420800</c:v>
                </c:pt>
                <c:pt idx="10564">
                  <c:v>1300424400</c:v>
                </c:pt>
                <c:pt idx="10565">
                  <c:v>1300428000</c:v>
                </c:pt>
                <c:pt idx="10566">
                  <c:v>1300431600</c:v>
                </c:pt>
                <c:pt idx="10567">
                  <c:v>1300435200</c:v>
                </c:pt>
                <c:pt idx="10568">
                  <c:v>1300438800</c:v>
                </c:pt>
                <c:pt idx="10569">
                  <c:v>1300442400</c:v>
                </c:pt>
                <c:pt idx="10570">
                  <c:v>1300446000</c:v>
                </c:pt>
                <c:pt idx="10571">
                  <c:v>1300449600</c:v>
                </c:pt>
                <c:pt idx="10572">
                  <c:v>1300453200</c:v>
                </c:pt>
                <c:pt idx="10573">
                  <c:v>1300456800</c:v>
                </c:pt>
                <c:pt idx="10574">
                  <c:v>1300460400</c:v>
                </c:pt>
                <c:pt idx="10575">
                  <c:v>1300464000</c:v>
                </c:pt>
                <c:pt idx="10576">
                  <c:v>1300467600</c:v>
                </c:pt>
                <c:pt idx="10577">
                  <c:v>1300471200</c:v>
                </c:pt>
                <c:pt idx="10578">
                  <c:v>1300474800</c:v>
                </c:pt>
                <c:pt idx="10579">
                  <c:v>1300478400</c:v>
                </c:pt>
                <c:pt idx="10580">
                  <c:v>1300482000</c:v>
                </c:pt>
                <c:pt idx="10581">
                  <c:v>1300485600</c:v>
                </c:pt>
                <c:pt idx="10582">
                  <c:v>1300489200</c:v>
                </c:pt>
                <c:pt idx="10583">
                  <c:v>1300492800</c:v>
                </c:pt>
                <c:pt idx="10584">
                  <c:v>1300496400</c:v>
                </c:pt>
                <c:pt idx="10585">
                  <c:v>1300500000</c:v>
                </c:pt>
                <c:pt idx="10586">
                  <c:v>1300503600</c:v>
                </c:pt>
                <c:pt idx="10587">
                  <c:v>1300507200</c:v>
                </c:pt>
                <c:pt idx="10588">
                  <c:v>1300510800</c:v>
                </c:pt>
                <c:pt idx="10589">
                  <c:v>1300514400</c:v>
                </c:pt>
                <c:pt idx="10590">
                  <c:v>1300518000</c:v>
                </c:pt>
                <c:pt idx="10591">
                  <c:v>1300521600</c:v>
                </c:pt>
                <c:pt idx="10592">
                  <c:v>1300525200</c:v>
                </c:pt>
                <c:pt idx="10593">
                  <c:v>1300528800</c:v>
                </c:pt>
                <c:pt idx="10594">
                  <c:v>1300532400</c:v>
                </c:pt>
                <c:pt idx="10595">
                  <c:v>1300536000</c:v>
                </c:pt>
                <c:pt idx="10596">
                  <c:v>1300539600</c:v>
                </c:pt>
                <c:pt idx="10597">
                  <c:v>1300543200</c:v>
                </c:pt>
                <c:pt idx="10598">
                  <c:v>1300546800</c:v>
                </c:pt>
                <c:pt idx="10599">
                  <c:v>1300550400</c:v>
                </c:pt>
                <c:pt idx="10600">
                  <c:v>1300554000</c:v>
                </c:pt>
                <c:pt idx="10601">
                  <c:v>1300557600</c:v>
                </c:pt>
                <c:pt idx="10602">
                  <c:v>1300561200</c:v>
                </c:pt>
                <c:pt idx="10603">
                  <c:v>1300564800</c:v>
                </c:pt>
                <c:pt idx="10604">
                  <c:v>1300568400</c:v>
                </c:pt>
                <c:pt idx="10605">
                  <c:v>1300572000</c:v>
                </c:pt>
                <c:pt idx="10606">
                  <c:v>1300575600</c:v>
                </c:pt>
                <c:pt idx="10607">
                  <c:v>1300579200</c:v>
                </c:pt>
                <c:pt idx="10608">
                  <c:v>1300582800</c:v>
                </c:pt>
                <c:pt idx="10609">
                  <c:v>1300586400</c:v>
                </c:pt>
                <c:pt idx="10610">
                  <c:v>1300590000</c:v>
                </c:pt>
                <c:pt idx="10611">
                  <c:v>1300593600</c:v>
                </c:pt>
                <c:pt idx="10612">
                  <c:v>1300597200</c:v>
                </c:pt>
                <c:pt idx="10613">
                  <c:v>1300600800</c:v>
                </c:pt>
                <c:pt idx="10614">
                  <c:v>1300604400</c:v>
                </c:pt>
                <c:pt idx="10615">
                  <c:v>1300608000</c:v>
                </c:pt>
                <c:pt idx="10616">
                  <c:v>1300611600</c:v>
                </c:pt>
                <c:pt idx="10617">
                  <c:v>1300615200</c:v>
                </c:pt>
                <c:pt idx="10618">
                  <c:v>1300618800</c:v>
                </c:pt>
                <c:pt idx="10619">
                  <c:v>1300622400</c:v>
                </c:pt>
                <c:pt idx="10620">
                  <c:v>1300626000</c:v>
                </c:pt>
                <c:pt idx="10621">
                  <c:v>1300629600</c:v>
                </c:pt>
                <c:pt idx="10622">
                  <c:v>1300633200</c:v>
                </c:pt>
                <c:pt idx="10623">
                  <c:v>1300636800</c:v>
                </c:pt>
                <c:pt idx="10624">
                  <c:v>1300640400</c:v>
                </c:pt>
                <c:pt idx="10625">
                  <c:v>1300644000</c:v>
                </c:pt>
                <c:pt idx="10626">
                  <c:v>1300647600</c:v>
                </c:pt>
                <c:pt idx="10627">
                  <c:v>1300651200</c:v>
                </c:pt>
                <c:pt idx="10628">
                  <c:v>1300654800</c:v>
                </c:pt>
                <c:pt idx="10629">
                  <c:v>1300658400</c:v>
                </c:pt>
                <c:pt idx="10630">
                  <c:v>1300662000</c:v>
                </c:pt>
                <c:pt idx="10631">
                  <c:v>1300665600</c:v>
                </c:pt>
                <c:pt idx="10632">
                  <c:v>1300669200</c:v>
                </c:pt>
                <c:pt idx="10633">
                  <c:v>1300672800</c:v>
                </c:pt>
                <c:pt idx="10634">
                  <c:v>1300676400</c:v>
                </c:pt>
                <c:pt idx="10635">
                  <c:v>1300680000</c:v>
                </c:pt>
                <c:pt idx="10636">
                  <c:v>1300683600</c:v>
                </c:pt>
                <c:pt idx="10637">
                  <c:v>1300687200</c:v>
                </c:pt>
                <c:pt idx="10638">
                  <c:v>1300690800</c:v>
                </c:pt>
                <c:pt idx="10639">
                  <c:v>1300694400</c:v>
                </c:pt>
                <c:pt idx="10640">
                  <c:v>1300698000</c:v>
                </c:pt>
                <c:pt idx="10641">
                  <c:v>1300701600</c:v>
                </c:pt>
                <c:pt idx="10642">
                  <c:v>1300705200</c:v>
                </c:pt>
                <c:pt idx="10643">
                  <c:v>1300708800</c:v>
                </c:pt>
                <c:pt idx="10644">
                  <c:v>1300712400</c:v>
                </c:pt>
                <c:pt idx="10645">
                  <c:v>1300716000</c:v>
                </c:pt>
                <c:pt idx="10646">
                  <c:v>1300719600</c:v>
                </c:pt>
                <c:pt idx="10647">
                  <c:v>1300723200</c:v>
                </c:pt>
                <c:pt idx="10648">
                  <c:v>1300726800</c:v>
                </c:pt>
                <c:pt idx="10649">
                  <c:v>1300730400</c:v>
                </c:pt>
                <c:pt idx="10650">
                  <c:v>1300734000</c:v>
                </c:pt>
                <c:pt idx="10651">
                  <c:v>1300737600</c:v>
                </c:pt>
                <c:pt idx="10652">
                  <c:v>1300741200</c:v>
                </c:pt>
                <c:pt idx="10653">
                  <c:v>1300744800</c:v>
                </c:pt>
                <c:pt idx="10654">
                  <c:v>1300748400</c:v>
                </c:pt>
                <c:pt idx="10655">
                  <c:v>1300752000</c:v>
                </c:pt>
                <c:pt idx="10656">
                  <c:v>1300755600</c:v>
                </c:pt>
                <c:pt idx="10657">
                  <c:v>1300759200</c:v>
                </c:pt>
                <c:pt idx="10658">
                  <c:v>1300762800</c:v>
                </c:pt>
                <c:pt idx="10659">
                  <c:v>1300766400</c:v>
                </c:pt>
                <c:pt idx="10660">
                  <c:v>1300770000</c:v>
                </c:pt>
                <c:pt idx="10661">
                  <c:v>1300773600</c:v>
                </c:pt>
                <c:pt idx="10662">
                  <c:v>1300777200</c:v>
                </c:pt>
                <c:pt idx="10663">
                  <c:v>1300780800</c:v>
                </c:pt>
                <c:pt idx="10664">
                  <c:v>1300784400</c:v>
                </c:pt>
                <c:pt idx="10665">
                  <c:v>1300788000</c:v>
                </c:pt>
                <c:pt idx="10666">
                  <c:v>1300791600</c:v>
                </c:pt>
                <c:pt idx="10667">
                  <c:v>1300795200</c:v>
                </c:pt>
                <c:pt idx="10668">
                  <c:v>1300798800</c:v>
                </c:pt>
                <c:pt idx="10669">
                  <c:v>1300802400</c:v>
                </c:pt>
                <c:pt idx="10670">
                  <c:v>1300806000</c:v>
                </c:pt>
                <c:pt idx="10671">
                  <c:v>1300809600</c:v>
                </c:pt>
                <c:pt idx="10672">
                  <c:v>1300813200</c:v>
                </c:pt>
                <c:pt idx="10673">
                  <c:v>1300816800</c:v>
                </c:pt>
                <c:pt idx="10674">
                  <c:v>1300820400</c:v>
                </c:pt>
                <c:pt idx="10675">
                  <c:v>1300824000</c:v>
                </c:pt>
                <c:pt idx="10676">
                  <c:v>1300827600</c:v>
                </c:pt>
                <c:pt idx="10677">
                  <c:v>1300831200</c:v>
                </c:pt>
                <c:pt idx="10678">
                  <c:v>1300834800</c:v>
                </c:pt>
                <c:pt idx="10679">
                  <c:v>1300838400</c:v>
                </c:pt>
                <c:pt idx="10680">
                  <c:v>1300842000</c:v>
                </c:pt>
                <c:pt idx="10681">
                  <c:v>1300845600</c:v>
                </c:pt>
                <c:pt idx="10682">
                  <c:v>1300849200</c:v>
                </c:pt>
                <c:pt idx="10683">
                  <c:v>1300852800</c:v>
                </c:pt>
                <c:pt idx="10684">
                  <c:v>1300856400</c:v>
                </c:pt>
                <c:pt idx="10685">
                  <c:v>1300860000</c:v>
                </c:pt>
                <c:pt idx="10686">
                  <c:v>1300863600</c:v>
                </c:pt>
                <c:pt idx="10687">
                  <c:v>1300867200</c:v>
                </c:pt>
                <c:pt idx="10688">
                  <c:v>1300870800</c:v>
                </c:pt>
                <c:pt idx="10689">
                  <c:v>1300874400</c:v>
                </c:pt>
                <c:pt idx="10690">
                  <c:v>1300878000</c:v>
                </c:pt>
                <c:pt idx="10691">
                  <c:v>1300881600</c:v>
                </c:pt>
                <c:pt idx="10692">
                  <c:v>1300885200</c:v>
                </c:pt>
                <c:pt idx="10693">
                  <c:v>1300888800</c:v>
                </c:pt>
                <c:pt idx="10694">
                  <c:v>1300892400</c:v>
                </c:pt>
                <c:pt idx="10695">
                  <c:v>1300896000</c:v>
                </c:pt>
                <c:pt idx="10696">
                  <c:v>1300899600</c:v>
                </c:pt>
                <c:pt idx="10697">
                  <c:v>1300903200</c:v>
                </c:pt>
                <c:pt idx="10698">
                  <c:v>1300906800</c:v>
                </c:pt>
                <c:pt idx="10699">
                  <c:v>1300910400</c:v>
                </c:pt>
                <c:pt idx="10700">
                  <c:v>1300914000</c:v>
                </c:pt>
                <c:pt idx="10701">
                  <c:v>1300917600</c:v>
                </c:pt>
                <c:pt idx="10702">
                  <c:v>1300921200</c:v>
                </c:pt>
                <c:pt idx="10703">
                  <c:v>1300924800</c:v>
                </c:pt>
                <c:pt idx="10704">
                  <c:v>1300928400</c:v>
                </c:pt>
                <c:pt idx="10705">
                  <c:v>1300932000</c:v>
                </c:pt>
                <c:pt idx="10706">
                  <c:v>1300935600</c:v>
                </c:pt>
                <c:pt idx="10707">
                  <c:v>1300939200</c:v>
                </c:pt>
                <c:pt idx="10708">
                  <c:v>1300942800</c:v>
                </c:pt>
                <c:pt idx="10709">
                  <c:v>1300946400</c:v>
                </c:pt>
                <c:pt idx="10710">
                  <c:v>1300950000</c:v>
                </c:pt>
                <c:pt idx="10711">
                  <c:v>1300953600</c:v>
                </c:pt>
                <c:pt idx="10712">
                  <c:v>1300957200</c:v>
                </c:pt>
                <c:pt idx="10713">
                  <c:v>1300960800</c:v>
                </c:pt>
                <c:pt idx="10714">
                  <c:v>1300964400</c:v>
                </c:pt>
                <c:pt idx="10715">
                  <c:v>1300968000</c:v>
                </c:pt>
                <c:pt idx="10716">
                  <c:v>1300971600</c:v>
                </c:pt>
                <c:pt idx="10717">
                  <c:v>1300975200</c:v>
                </c:pt>
                <c:pt idx="10718">
                  <c:v>1300978800</c:v>
                </c:pt>
                <c:pt idx="10719">
                  <c:v>1300982400</c:v>
                </c:pt>
                <c:pt idx="10720">
                  <c:v>1300986000</c:v>
                </c:pt>
                <c:pt idx="10721">
                  <c:v>1300989600</c:v>
                </c:pt>
                <c:pt idx="10722">
                  <c:v>1300993200</c:v>
                </c:pt>
                <c:pt idx="10723">
                  <c:v>1300996800</c:v>
                </c:pt>
                <c:pt idx="10724">
                  <c:v>1301000400</c:v>
                </c:pt>
                <c:pt idx="10725">
                  <c:v>1301004000</c:v>
                </c:pt>
                <c:pt idx="10726">
                  <c:v>1301007600</c:v>
                </c:pt>
                <c:pt idx="10727">
                  <c:v>1301011200</c:v>
                </c:pt>
                <c:pt idx="10728">
                  <c:v>1301014800</c:v>
                </c:pt>
                <c:pt idx="10729">
                  <c:v>1301018400</c:v>
                </c:pt>
                <c:pt idx="10730">
                  <c:v>1301022000</c:v>
                </c:pt>
                <c:pt idx="10731">
                  <c:v>1301025600</c:v>
                </c:pt>
                <c:pt idx="10732">
                  <c:v>1301029200</c:v>
                </c:pt>
                <c:pt idx="10733">
                  <c:v>1301032800</c:v>
                </c:pt>
                <c:pt idx="10734">
                  <c:v>1301036400</c:v>
                </c:pt>
                <c:pt idx="10735">
                  <c:v>1301040000</c:v>
                </c:pt>
                <c:pt idx="10736">
                  <c:v>1301043600</c:v>
                </c:pt>
                <c:pt idx="10737">
                  <c:v>1301047200</c:v>
                </c:pt>
                <c:pt idx="10738">
                  <c:v>1301050800</c:v>
                </c:pt>
                <c:pt idx="10739">
                  <c:v>1301054400</c:v>
                </c:pt>
                <c:pt idx="10740">
                  <c:v>1301058000</c:v>
                </c:pt>
                <c:pt idx="10741">
                  <c:v>1301061600</c:v>
                </c:pt>
                <c:pt idx="10742">
                  <c:v>1301065200</c:v>
                </c:pt>
                <c:pt idx="10743">
                  <c:v>1301068800</c:v>
                </c:pt>
                <c:pt idx="10744">
                  <c:v>1301072400</c:v>
                </c:pt>
                <c:pt idx="10745">
                  <c:v>1301076000</c:v>
                </c:pt>
                <c:pt idx="10746">
                  <c:v>1301079600</c:v>
                </c:pt>
                <c:pt idx="10747">
                  <c:v>1301083200</c:v>
                </c:pt>
                <c:pt idx="10748">
                  <c:v>1301086800</c:v>
                </c:pt>
                <c:pt idx="10749">
                  <c:v>1301090400</c:v>
                </c:pt>
                <c:pt idx="10750">
                  <c:v>1301094000</c:v>
                </c:pt>
                <c:pt idx="10751">
                  <c:v>1301097600</c:v>
                </c:pt>
                <c:pt idx="10752">
                  <c:v>1301101200</c:v>
                </c:pt>
                <c:pt idx="10753">
                  <c:v>1301104800</c:v>
                </c:pt>
                <c:pt idx="10754">
                  <c:v>1301108400</c:v>
                </c:pt>
                <c:pt idx="10755">
                  <c:v>1301112000</c:v>
                </c:pt>
                <c:pt idx="10756">
                  <c:v>1301115600</c:v>
                </c:pt>
                <c:pt idx="10757">
                  <c:v>1301119200</c:v>
                </c:pt>
                <c:pt idx="10758">
                  <c:v>1301122800</c:v>
                </c:pt>
                <c:pt idx="10759">
                  <c:v>1301126400</c:v>
                </c:pt>
                <c:pt idx="10760">
                  <c:v>1301130000</c:v>
                </c:pt>
                <c:pt idx="10761">
                  <c:v>1301133600</c:v>
                </c:pt>
                <c:pt idx="10762">
                  <c:v>1301137200</c:v>
                </c:pt>
                <c:pt idx="10763">
                  <c:v>1301140800</c:v>
                </c:pt>
                <c:pt idx="10764">
                  <c:v>1301144400</c:v>
                </c:pt>
                <c:pt idx="10765">
                  <c:v>1301148000</c:v>
                </c:pt>
                <c:pt idx="10766">
                  <c:v>1301151600</c:v>
                </c:pt>
                <c:pt idx="10767">
                  <c:v>1301155200</c:v>
                </c:pt>
                <c:pt idx="10768">
                  <c:v>1301158800</c:v>
                </c:pt>
                <c:pt idx="10769">
                  <c:v>1301162400</c:v>
                </c:pt>
                <c:pt idx="10770">
                  <c:v>1301166000</c:v>
                </c:pt>
                <c:pt idx="10771">
                  <c:v>1301169600</c:v>
                </c:pt>
                <c:pt idx="10772">
                  <c:v>1301173200</c:v>
                </c:pt>
                <c:pt idx="10773">
                  <c:v>1301176800</c:v>
                </c:pt>
                <c:pt idx="10774">
                  <c:v>1301180400</c:v>
                </c:pt>
                <c:pt idx="10775">
                  <c:v>1301184000</c:v>
                </c:pt>
                <c:pt idx="10776">
                  <c:v>1301187600</c:v>
                </c:pt>
                <c:pt idx="10777">
                  <c:v>1301191200</c:v>
                </c:pt>
                <c:pt idx="10778">
                  <c:v>1301194800</c:v>
                </c:pt>
                <c:pt idx="10779">
                  <c:v>1301198400</c:v>
                </c:pt>
                <c:pt idx="10780">
                  <c:v>1301202000</c:v>
                </c:pt>
                <c:pt idx="10781">
                  <c:v>1301205600</c:v>
                </c:pt>
                <c:pt idx="10782">
                  <c:v>1301209200</c:v>
                </c:pt>
                <c:pt idx="10783">
                  <c:v>1301212800</c:v>
                </c:pt>
                <c:pt idx="10784">
                  <c:v>1301216400</c:v>
                </c:pt>
                <c:pt idx="10785">
                  <c:v>1301220000</c:v>
                </c:pt>
                <c:pt idx="10786">
                  <c:v>1301223600</c:v>
                </c:pt>
                <c:pt idx="10787">
                  <c:v>1301227200</c:v>
                </c:pt>
                <c:pt idx="10788">
                  <c:v>1301230800</c:v>
                </c:pt>
                <c:pt idx="10789">
                  <c:v>1301234400</c:v>
                </c:pt>
                <c:pt idx="10790">
                  <c:v>1301238000</c:v>
                </c:pt>
                <c:pt idx="10791">
                  <c:v>1301241600</c:v>
                </c:pt>
                <c:pt idx="10792">
                  <c:v>1301245200</c:v>
                </c:pt>
                <c:pt idx="10793">
                  <c:v>1301248800</c:v>
                </c:pt>
                <c:pt idx="10794">
                  <c:v>1301252400</c:v>
                </c:pt>
                <c:pt idx="10795">
                  <c:v>1301256000</c:v>
                </c:pt>
                <c:pt idx="10796">
                  <c:v>1301259600</c:v>
                </c:pt>
                <c:pt idx="10797">
                  <c:v>1301263200</c:v>
                </c:pt>
                <c:pt idx="10798">
                  <c:v>1301266800</c:v>
                </c:pt>
                <c:pt idx="10799">
                  <c:v>1301270400</c:v>
                </c:pt>
                <c:pt idx="10800">
                  <c:v>1301274000</c:v>
                </c:pt>
                <c:pt idx="10801">
                  <c:v>1301277600</c:v>
                </c:pt>
                <c:pt idx="10802">
                  <c:v>1301281200</c:v>
                </c:pt>
                <c:pt idx="10803">
                  <c:v>1301284800</c:v>
                </c:pt>
                <c:pt idx="10804">
                  <c:v>1301288400</c:v>
                </c:pt>
                <c:pt idx="10805">
                  <c:v>1301292000</c:v>
                </c:pt>
                <c:pt idx="10806">
                  <c:v>1301295600</c:v>
                </c:pt>
                <c:pt idx="10807">
                  <c:v>1301299200</c:v>
                </c:pt>
                <c:pt idx="10808">
                  <c:v>1301302800</c:v>
                </c:pt>
                <c:pt idx="10809">
                  <c:v>1301306400</c:v>
                </c:pt>
                <c:pt idx="10810">
                  <c:v>1301310000</c:v>
                </c:pt>
                <c:pt idx="10811">
                  <c:v>1301313600</c:v>
                </c:pt>
                <c:pt idx="10812">
                  <c:v>1301317200</c:v>
                </c:pt>
                <c:pt idx="10813">
                  <c:v>1301320800</c:v>
                </c:pt>
                <c:pt idx="10814">
                  <c:v>1301324400</c:v>
                </c:pt>
                <c:pt idx="10815">
                  <c:v>1301328000</c:v>
                </c:pt>
                <c:pt idx="10816">
                  <c:v>1301331600</c:v>
                </c:pt>
                <c:pt idx="10817">
                  <c:v>1301335200</c:v>
                </c:pt>
                <c:pt idx="10818">
                  <c:v>1301338800</c:v>
                </c:pt>
                <c:pt idx="10819">
                  <c:v>1301342400</c:v>
                </c:pt>
                <c:pt idx="10820">
                  <c:v>1301346000</c:v>
                </c:pt>
                <c:pt idx="10821">
                  <c:v>1301349600</c:v>
                </c:pt>
                <c:pt idx="10822">
                  <c:v>1301353200</c:v>
                </c:pt>
                <c:pt idx="10823">
                  <c:v>1301356800</c:v>
                </c:pt>
                <c:pt idx="10824">
                  <c:v>1301360400</c:v>
                </c:pt>
                <c:pt idx="10825">
                  <c:v>1301364000</c:v>
                </c:pt>
                <c:pt idx="10826">
                  <c:v>1301367600</c:v>
                </c:pt>
                <c:pt idx="10827">
                  <c:v>1301371200</c:v>
                </c:pt>
                <c:pt idx="10828">
                  <c:v>1301374800</c:v>
                </c:pt>
                <c:pt idx="10829">
                  <c:v>1301378400</c:v>
                </c:pt>
                <c:pt idx="10830">
                  <c:v>1301382000</c:v>
                </c:pt>
                <c:pt idx="10831">
                  <c:v>1301385600</c:v>
                </c:pt>
                <c:pt idx="10832">
                  <c:v>1301389200</c:v>
                </c:pt>
                <c:pt idx="10833">
                  <c:v>1301392800</c:v>
                </c:pt>
                <c:pt idx="10834">
                  <c:v>1301396400</c:v>
                </c:pt>
                <c:pt idx="10835">
                  <c:v>1301400000</c:v>
                </c:pt>
                <c:pt idx="10836">
                  <c:v>1301403600</c:v>
                </c:pt>
                <c:pt idx="10837">
                  <c:v>1301407200</c:v>
                </c:pt>
                <c:pt idx="10838">
                  <c:v>1301410800</c:v>
                </c:pt>
                <c:pt idx="10839">
                  <c:v>1301414400</c:v>
                </c:pt>
                <c:pt idx="10840">
                  <c:v>1301418000</c:v>
                </c:pt>
                <c:pt idx="10841">
                  <c:v>1301421600</c:v>
                </c:pt>
                <c:pt idx="10842">
                  <c:v>1301425200</c:v>
                </c:pt>
                <c:pt idx="10843">
                  <c:v>1301428800</c:v>
                </c:pt>
                <c:pt idx="10844">
                  <c:v>1301432400</c:v>
                </c:pt>
                <c:pt idx="10845">
                  <c:v>1301436000</c:v>
                </c:pt>
                <c:pt idx="10846">
                  <c:v>1301439600</c:v>
                </c:pt>
                <c:pt idx="10847">
                  <c:v>1301443200</c:v>
                </c:pt>
                <c:pt idx="10848">
                  <c:v>1301446800</c:v>
                </c:pt>
                <c:pt idx="10849">
                  <c:v>1301450400</c:v>
                </c:pt>
                <c:pt idx="10850">
                  <c:v>1301454000</c:v>
                </c:pt>
                <c:pt idx="10851">
                  <c:v>1301457600</c:v>
                </c:pt>
                <c:pt idx="10852">
                  <c:v>1301461200</c:v>
                </c:pt>
                <c:pt idx="10853">
                  <c:v>1301464800</c:v>
                </c:pt>
                <c:pt idx="10854">
                  <c:v>1301468400</c:v>
                </c:pt>
                <c:pt idx="10855">
                  <c:v>1301472000</c:v>
                </c:pt>
                <c:pt idx="10856">
                  <c:v>1301475600</c:v>
                </c:pt>
                <c:pt idx="10857">
                  <c:v>1301479200</c:v>
                </c:pt>
                <c:pt idx="10858">
                  <c:v>1301482800</c:v>
                </c:pt>
                <c:pt idx="10859">
                  <c:v>1301486400</c:v>
                </c:pt>
                <c:pt idx="10860">
                  <c:v>1301490000</c:v>
                </c:pt>
                <c:pt idx="10861">
                  <c:v>1301493600</c:v>
                </c:pt>
                <c:pt idx="10862">
                  <c:v>1301497200</c:v>
                </c:pt>
                <c:pt idx="10863">
                  <c:v>1301500800</c:v>
                </c:pt>
                <c:pt idx="10864">
                  <c:v>1301504400</c:v>
                </c:pt>
                <c:pt idx="10865">
                  <c:v>1301508000</c:v>
                </c:pt>
                <c:pt idx="10866">
                  <c:v>1301511600</c:v>
                </c:pt>
                <c:pt idx="10867">
                  <c:v>1301515200</c:v>
                </c:pt>
                <c:pt idx="10868">
                  <c:v>1301518800</c:v>
                </c:pt>
                <c:pt idx="10869">
                  <c:v>1301522400</c:v>
                </c:pt>
                <c:pt idx="10870">
                  <c:v>1301526000</c:v>
                </c:pt>
                <c:pt idx="10871">
                  <c:v>1301529600</c:v>
                </c:pt>
                <c:pt idx="10872">
                  <c:v>1301533200</c:v>
                </c:pt>
                <c:pt idx="10873">
                  <c:v>1301536800</c:v>
                </c:pt>
                <c:pt idx="10874">
                  <c:v>1301540400</c:v>
                </c:pt>
                <c:pt idx="10875">
                  <c:v>1301544000</c:v>
                </c:pt>
                <c:pt idx="10876">
                  <c:v>1301547600</c:v>
                </c:pt>
                <c:pt idx="10877">
                  <c:v>1301551200</c:v>
                </c:pt>
                <c:pt idx="10878">
                  <c:v>1301554800</c:v>
                </c:pt>
                <c:pt idx="10879">
                  <c:v>1301558400</c:v>
                </c:pt>
                <c:pt idx="10880">
                  <c:v>1301562000</c:v>
                </c:pt>
                <c:pt idx="10881">
                  <c:v>1301565600</c:v>
                </c:pt>
                <c:pt idx="10882">
                  <c:v>1301569200</c:v>
                </c:pt>
                <c:pt idx="10883">
                  <c:v>1301572800</c:v>
                </c:pt>
                <c:pt idx="10884">
                  <c:v>1301576400</c:v>
                </c:pt>
                <c:pt idx="10885">
                  <c:v>1301580000</c:v>
                </c:pt>
                <c:pt idx="10886">
                  <c:v>1301583600</c:v>
                </c:pt>
                <c:pt idx="10887">
                  <c:v>1301587200</c:v>
                </c:pt>
                <c:pt idx="10888">
                  <c:v>1301590800</c:v>
                </c:pt>
                <c:pt idx="10889">
                  <c:v>1301594400</c:v>
                </c:pt>
                <c:pt idx="10890">
                  <c:v>1301598000</c:v>
                </c:pt>
                <c:pt idx="10891">
                  <c:v>1301601600</c:v>
                </c:pt>
                <c:pt idx="10892">
                  <c:v>1301605200</c:v>
                </c:pt>
                <c:pt idx="10893">
                  <c:v>1301608800</c:v>
                </c:pt>
                <c:pt idx="10894">
                  <c:v>1301612400</c:v>
                </c:pt>
                <c:pt idx="10895">
                  <c:v>1301616000</c:v>
                </c:pt>
                <c:pt idx="10896">
                  <c:v>1301619600</c:v>
                </c:pt>
                <c:pt idx="10897">
                  <c:v>1301623200</c:v>
                </c:pt>
                <c:pt idx="10898">
                  <c:v>1301626800</c:v>
                </c:pt>
                <c:pt idx="10899">
                  <c:v>1301630400</c:v>
                </c:pt>
                <c:pt idx="10900">
                  <c:v>1301634000</c:v>
                </c:pt>
                <c:pt idx="10901">
                  <c:v>1301637600</c:v>
                </c:pt>
                <c:pt idx="10902">
                  <c:v>1301641200</c:v>
                </c:pt>
                <c:pt idx="10903">
                  <c:v>1301644800</c:v>
                </c:pt>
                <c:pt idx="10904">
                  <c:v>1301648400</c:v>
                </c:pt>
                <c:pt idx="10905">
                  <c:v>1301652000</c:v>
                </c:pt>
                <c:pt idx="10906">
                  <c:v>1301655600</c:v>
                </c:pt>
                <c:pt idx="10907">
                  <c:v>1301659200</c:v>
                </c:pt>
                <c:pt idx="10908">
                  <c:v>1301662800</c:v>
                </c:pt>
                <c:pt idx="10909">
                  <c:v>1301666400</c:v>
                </c:pt>
                <c:pt idx="10910">
                  <c:v>1301670000</c:v>
                </c:pt>
                <c:pt idx="10911">
                  <c:v>1301673600</c:v>
                </c:pt>
                <c:pt idx="10912">
                  <c:v>1301677200</c:v>
                </c:pt>
                <c:pt idx="10913">
                  <c:v>1301680800</c:v>
                </c:pt>
                <c:pt idx="10914">
                  <c:v>1301684400</c:v>
                </c:pt>
                <c:pt idx="10915">
                  <c:v>1301688000</c:v>
                </c:pt>
                <c:pt idx="10916">
                  <c:v>1301691600</c:v>
                </c:pt>
                <c:pt idx="10917">
                  <c:v>1301695200</c:v>
                </c:pt>
                <c:pt idx="10918">
                  <c:v>1301698800</c:v>
                </c:pt>
                <c:pt idx="10919">
                  <c:v>1301702400</c:v>
                </c:pt>
                <c:pt idx="10920">
                  <c:v>1301706000</c:v>
                </c:pt>
                <c:pt idx="10921">
                  <c:v>1301709600</c:v>
                </c:pt>
                <c:pt idx="10922">
                  <c:v>1301713200</c:v>
                </c:pt>
                <c:pt idx="10923">
                  <c:v>1301716800</c:v>
                </c:pt>
                <c:pt idx="10924">
                  <c:v>1301720400</c:v>
                </c:pt>
                <c:pt idx="10925">
                  <c:v>1301724000</c:v>
                </c:pt>
                <c:pt idx="10926">
                  <c:v>1301727600</c:v>
                </c:pt>
                <c:pt idx="10927">
                  <c:v>1301731200</c:v>
                </c:pt>
                <c:pt idx="10928">
                  <c:v>1301734800</c:v>
                </c:pt>
                <c:pt idx="10929">
                  <c:v>1301738400</c:v>
                </c:pt>
                <c:pt idx="10930">
                  <c:v>1301742000</c:v>
                </c:pt>
                <c:pt idx="10931">
                  <c:v>1301745600</c:v>
                </c:pt>
                <c:pt idx="10932">
                  <c:v>1301749200</c:v>
                </c:pt>
                <c:pt idx="10933">
                  <c:v>1301752800</c:v>
                </c:pt>
                <c:pt idx="10934">
                  <c:v>1301756400</c:v>
                </c:pt>
                <c:pt idx="10935">
                  <c:v>1301760000</c:v>
                </c:pt>
                <c:pt idx="10936">
                  <c:v>1301763600</c:v>
                </c:pt>
                <c:pt idx="10937">
                  <c:v>1301767200</c:v>
                </c:pt>
                <c:pt idx="10938">
                  <c:v>1301770800</c:v>
                </c:pt>
                <c:pt idx="10939">
                  <c:v>1301774400</c:v>
                </c:pt>
                <c:pt idx="10940">
                  <c:v>1301778000</c:v>
                </c:pt>
                <c:pt idx="10941">
                  <c:v>1301781600</c:v>
                </c:pt>
                <c:pt idx="10942">
                  <c:v>1301785200</c:v>
                </c:pt>
                <c:pt idx="10943">
                  <c:v>1301788800</c:v>
                </c:pt>
                <c:pt idx="10944">
                  <c:v>1301792400</c:v>
                </c:pt>
                <c:pt idx="10945">
                  <c:v>1301796000</c:v>
                </c:pt>
                <c:pt idx="10946">
                  <c:v>1301799600</c:v>
                </c:pt>
                <c:pt idx="10947">
                  <c:v>1301803200</c:v>
                </c:pt>
                <c:pt idx="10948">
                  <c:v>1301806800</c:v>
                </c:pt>
                <c:pt idx="10949">
                  <c:v>1301810400</c:v>
                </c:pt>
                <c:pt idx="10950">
                  <c:v>1301814000</c:v>
                </c:pt>
                <c:pt idx="10951">
                  <c:v>1301817600</c:v>
                </c:pt>
                <c:pt idx="10952">
                  <c:v>1301821200</c:v>
                </c:pt>
                <c:pt idx="10953">
                  <c:v>1301824800</c:v>
                </c:pt>
                <c:pt idx="10954">
                  <c:v>1301828400</c:v>
                </c:pt>
                <c:pt idx="10955">
                  <c:v>1301832000</c:v>
                </c:pt>
                <c:pt idx="10956">
                  <c:v>1301835600</c:v>
                </c:pt>
                <c:pt idx="10957">
                  <c:v>1301839200</c:v>
                </c:pt>
                <c:pt idx="10958">
                  <c:v>1301842800</c:v>
                </c:pt>
                <c:pt idx="10959">
                  <c:v>1301846400</c:v>
                </c:pt>
                <c:pt idx="10960">
                  <c:v>1301850000</c:v>
                </c:pt>
                <c:pt idx="10961">
                  <c:v>1301853600</c:v>
                </c:pt>
                <c:pt idx="10962">
                  <c:v>1301857200</c:v>
                </c:pt>
                <c:pt idx="10963">
                  <c:v>1301860800</c:v>
                </c:pt>
                <c:pt idx="10964">
                  <c:v>1301864400</c:v>
                </c:pt>
                <c:pt idx="10965">
                  <c:v>1301868000</c:v>
                </c:pt>
                <c:pt idx="10966">
                  <c:v>1301871600</c:v>
                </c:pt>
                <c:pt idx="10967">
                  <c:v>1301875200</c:v>
                </c:pt>
                <c:pt idx="10968">
                  <c:v>1301878800</c:v>
                </c:pt>
                <c:pt idx="10969">
                  <c:v>1301882400</c:v>
                </c:pt>
                <c:pt idx="10970">
                  <c:v>1301886000</c:v>
                </c:pt>
                <c:pt idx="10971">
                  <c:v>1301889600</c:v>
                </c:pt>
                <c:pt idx="10972">
                  <c:v>1301893200</c:v>
                </c:pt>
                <c:pt idx="10973">
                  <c:v>1301896800</c:v>
                </c:pt>
                <c:pt idx="10974">
                  <c:v>1301900400</c:v>
                </c:pt>
                <c:pt idx="10975">
                  <c:v>1301904000</c:v>
                </c:pt>
                <c:pt idx="10976">
                  <c:v>1301907600</c:v>
                </c:pt>
                <c:pt idx="10977">
                  <c:v>1301911200</c:v>
                </c:pt>
                <c:pt idx="10978">
                  <c:v>1301914800</c:v>
                </c:pt>
                <c:pt idx="10979">
                  <c:v>1301918400</c:v>
                </c:pt>
                <c:pt idx="10980">
                  <c:v>1301922000</c:v>
                </c:pt>
                <c:pt idx="10981">
                  <c:v>1301925600</c:v>
                </c:pt>
                <c:pt idx="10982">
                  <c:v>1301929200</c:v>
                </c:pt>
                <c:pt idx="10983">
                  <c:v>1301932800</c:v>
                </c:pt>
                <c:pt idx="10984">
                  <c:v>1301936400</c:v>
                </c:pt>
                <c:pt idx="10985">
                  <c:v>1301940000</c:v>
                </c:pt>
                <c:pt idx="10986">
                  <c:v>1301943600</c:v>
                </c:pt>
                <c:pt idx="10987">
                  <c:v>1301947200</c:v>
                </c:pt>
                <c:pt idx="10988">
                  <c:v>1301950800</c:v>
                </c:pt>
                <c:pt idx="10989">
                  <c:v>1301954400</c:v>
                </c:pt>
                <c:pt idx="10990">
                  <c:v>1301958000</c:v>
                </c:pt>
                <c:pt idx="10991">
                  <c:v>1301961600</c:v>
                </c:pt>
                <c:pt idx="10992">
                  <c:v>1301965200</c:v>
                </c:pt>
                <c:pt idx="10993">
                  <c:v>1301968800</c:v>
                </c:pt>
                <c:pt idx="10994">
                  <c:v>1301972400</c:v>
                </c:pt>
                <c:pt idx="10995">
                  <c:v>1301976000</c:v>
                </c:pt>
                <c:pt idx="10996">
                  <c:v>1301979600</c:v>
                </c:pt>
                <c:pt idx="10997">
                  <c:v>1301983200</c:v>
                </c:pt>
                <c:pt idx="10998">
                  <c:v>1301986800</c:v>
                </c:pt>
                <c:pt idx="10999">
                  <c:v>1301990400</c:v>
                </c:pt>
                <c:pt idx="11000">
                  <c:v>1301994000</c:v>
                </c:pt>
                <c:pt idx="11001">
                  <c:v>1301997600</c:v>
                </c:pt>
                <c:pt idx="11002">
                  <c:v>1302001200</c:v>
                </c:pt>
                <c:pt idx="11003">
                  <c:v>1302004800</c:v>
                </c:pt>
                <c:pt idx="11004">
                  <c:v>1302008400</c:v>
                </c:pt>
                <c:pt idx="11005">
                  <c:v>1302012000</c:v>
                </c:pt>
                <c:pt idx="11006">
                  <c:v>1302015600</c:v>
                </c:pt>
                <c:pt idx="11007">
                  <c:v>1302019200</c:v>
                </c:pt>
                <c:pt idx="11008">
                  <c:v>1302022800</c:v>
                </c:pt>
                <c:pt idx="11009">
                  <c:v>1302026400</c:v>
                </c:pt>
                <c:pt idx="11010">
                  <c:v>1302030000</c:v>
                </c:pt>
                <c:pt idx="11011">
                  <c:v>1302033600</c:v>
                </c:pt>
                <c:pt idx="11012">
                  <c:v>1302037200</c:v>
                </c:pt>
                <c:pt idx="11013">
                  <c:v>1302040800</c:v>
                </c:pt>
                <c:pt idx="11014">
                  <c:v>1302044400</c:v>
                </c:pt>
                <c:pt idx="11015">
                  <c:v>1302048000</c:v>
                </c:pt>
                <c:pt idx="11016">
                  <c:v>1302051600</c:v>
                </c:pt>
                <c:pt idx="11017">
                  <c:v>1302055200</c:v>
                </c:pt>
                <c:pt idx="11018">
                  <c:v>1302058800</c:v>
                </c:pt>
                <c:pt idx="11019">
                  <c:v>1302062400</c:v>
                </c:pt>
                <c:pt idx="11020">
                  <c:v>1302066000</c:v>
                </c:pt>
                <c:pt idx="11021">
                  <c:v>1302069600</c:v>
                </c:pt>
                <c:pt idx="11022">
                  <c:v>1302073200</c:v>
                </c:pt>
                <c:pt idx="11023">
                  <c:v>1302076800</c:v>
                </c:pt>
                <c:pt idx="11024">
                  <c:v>1302080400</c:v>
                </c:pt>
                <c:pt idx="11025">
                  <c:v>1302084000</c:v>
                </c:pt>
                <c:pt idx="11026">
                  <c:v>1302087600</c:v>
                </c:pt>
                <c:pt idx="11027">
                  <c:v>1302091200</c:v>
                </c:pt>
                <c:pt idx="11028">
                  <c:v>1302094800</c:v>
                </c:pt>
                <c:pt idx="11029">
                  <c:v>1302098400</c:v>
                </c:pt>
                <c:pt idx="11030">
                  <c:v>1302102000</c:v>
                </c:pt>
                <c:pt idx="11031">
                  <c:v>1302105600</c:v>
                </c:pt>
                <c:pt idx="11032">
                  <c:v>1302109200</c:v>
                </c:pt>
                <c:pt idx="11033">
                  <c:v>1302112800</c:v>
                </c:pt>
                <c:pt idx="11034">
                  <c:v>1302116400</c:v>
                </c:pt>
                <c:pt idx="11035">
                  <c:v>1302120000</c:v>
                </c:pt>
                <c:pt idx="11036">
                  <c:v>1302123600</c:v>
                </c:pt>
                <c:pt idx="11037">
                  <c:v>1302127200</c:v>
                </c:pt>
                <c:pt idx="11038">
                  <c:v>1302130800</c:v>
                </c:pt>
                <c:pt idx="11039">
                  <c:v>1302134400</c:v>
                </c:pt>
                <c:pt idx="11040">
                  <c:v>1302138000</c:v>
                </c:pt>
                <c:pt idx="11041">
                  <c:v>1302141600</c:v>
                </c:pt>
                <c:pt idx="11042">
                  <c:v>1302145200</c:v>
                </c:pt>
                <c:pt idx="11043">
                  <c:v>1302148800</c:v>
                </c:pt>
                <c:pt idx="11044">
                  <c:v>1302152400</c:v>
                </c:pt>
                <c:pt idx="11045">
                  <c:v>1302156000</c:v>
                </c:pt>
                <c:pt idx="11046">
                  <c:v>1302159600</c:v>
                </c:pt>
                <c:pt idx="11047">
                  <c:v>1302163200</c:v>
                </c:pt>
                <c:pt idx="11048">
                  <c:v>1302166800</c:v>
                </c:pt>
                <c:pt idx="11049">
                  <c:v>1302170400</c:v>
                </c:pt>
                <c:pt idx="11050">
                  <c:v>1302174000</c:v>
                </c:pt>
                <c:pt idx="11051">
                  <c:v>1302177600</c:v>
                </c:pt>
                <c:pt idx="11052">
                  <c:v>1302181200</c:v>
                </c:pt>
                <c:pt idx="11053">
                  <c:v>1302184800</c:v>
                </c:pt>
                <c:pt idx="11054">
                  <c:v>1302188400</c:v>
                </c:pt>
                <c:pt idx="11055">
                  <c:v>1302192000</c:v>
                </c:pt>
                <c:pt idx="11056">
                  <c:v>1302195600</c:v>
                </c:pt>
                <c:pt idx="11057">
                  <c:v>1302199200</c:v>
                </c:pt>
                <c:pt idx="11058">
                  <c:v>1302202800</c:v>
                </c:pt>
                <c:pt idx="11059">
                  <c:v>1302206400</c:v>
                </c:pt>
                <c:pt idx="11060">
                  <c:v>1302210000</c:v>
                </c:pt>
                <c:pt idx="11061">
                  <c:v>1302213600</c:v>
                </c:pt>
                <c:pt idx="11062">
                  <c:v>1302217200</c:v>
                </c:pt>
                <c:pt idx="11063">
                  <c:v>1302220800</c:v>
                </c:pt>
                <c:pt idx="11064">
                  <c:v>1302224400</c:v>
                </c:pt>
                <c:pt idx="11065">
                  <c:v>1302228000</c:v>
                </c:pt>
                <c:pt idx="11066">
                  <c:v>1302231600</c:v>
                </c:pt>
                <c:pt idx="11067">
                  <c:v>1302235200</c:v>
                </c:pt>
                <c:pt idx="11068">
                  <c:v>1302238800</c:v>
                </c:pt>
                <c:pt idx="11069">
                  <c:v>1302242400</c:v>
                </c:pt>
                <c:pt idx="11070">
                  <c:v>1302246000</c:v>
                </c:pt>
                <c:pt idx="11071">
                  <c:v>1302249600</c:v>
                </c:pt>
                <c:pt idx="11072">
                  <c:v>1302253200</c:v>
                </c:pt>
                <c:pt idx="11073">
                  <c:v>1302256800</c:v>
                </c:pt>
                <c:pt idx="11074">
                  <c:v>1302260400</c:v>
                </c:pt>
                <c:pt idx="11075">
                  <c:v>1302264000</c:v>
                </c:pt>
                <c:pt idx="11076">
                  <c:v>1302267600</c:v>
                </c:pt>
                <c:pt idx="11077">
                  <c:v>1302271200</c:v>
                </c:pt>
                <c:pt idx="11078">
                  <c:v>1302274800</c:v>
                </c:pt>
                <c:pt idx="11079">
                  <c:v>1302278400</c:v>
                </c:pt>
                <c:pt idx="11080">
                  <c:v>1302282000</c:v>
                </c:pt>
                <c:pt idx="11081">
                  <c:v>1302285600</c:v>
                </c:pt>
                <c:pt idx="11082">
                  <c:v>1302289200</c:v>
                </c:pt>
                <c:pt idx="11083">
                  <c:v>1302292800</c:v>
                </c:pt>
                <c:pt idx="11084">
                  <c:v>1302296400</c:v>
                </c:pt>
                <c:pt idx="11085">
                  <c:v>1302300000</c:v>
                </c:pt>
                <c:pt idx="11086">
                  <c:v>1302303600</c:v>
                </c:pt>
                <c:pt idx="11087">
                  <c:v>1302307200</c:v>
                </c:pt>
                <c:pt idx="11088">
                  <c:v>1302310800</c:v>
                </c:pt>
                <c:pt idx="11089">
                  <c:v>1302314400</c:v>
                </c:pt>
                <c:pt idx="11090">
                  <c:v>1302318000</c:v>
                </c:pt>
                <c:pt idx="11091">
                  <c:v>1302321600</c:v>
                </c:pt>
                <c:pt idx="11092">
                  <c:v>1302325200</c:v>
                </c:pt>
                <c:pt idx="11093">
                  <c:v>1302328800</c:v>
                </c:pt>
                <c:pt idx="11094">
                  <c:v>1302332400</c:v>
                </c:pt>
                <c:pt idx="11095">
                  <c:v>1302336000</c:v>
                </c:pt>
                <c:pt idx="11096">
                  <c:v>1302339600</c:v>
                </c:pt>
                <c:pt idx="11097">
                  <c:v>1302343200</c:v>
                </c:pt>
                <c:pt idx="11098">
                  <c:v>1302346800</c:v>
                </c:pt>
                <c:pt idx="11099">
                  <c:v>1302350400</c:v>
                </c:pt>
                <c:pt idx="11100">
                  <c:v>1302354000</c:v>
                </c:pt>
                <c:pt idx="11101">
                  <c:v>1302357600</c:v>
                </c:pt>
                <c:pt idx="11102">
                  <c:v>1302361200</c:v>
                </c:pt>
                <c:pt idx="11103">
                  <c:v>1302364800</c:v>
                </c:pt>
                <c:pt idx="11104">
                  <c:v>1302368400</c:v>
                </c:pt>
                <c:pt idx="11105">
                  <c:v>1302372000</c:v>
                </c:pt>
                <c:pt idx="11106">
                  <c:v>1302375600</c:v>
                </c:pt>
                <c:pt idx="11107">
                  <c:v>1302379200</c:v>
                </c:pt>
                <c:pt idx="11108">
                  <c:v>1302382800</c:v>
                </c:pt>
                <c:pt idx="11109">
                  <c:v>1302386400</c:v>
                </c:pt>
                <c:pt idx="11110">
                  <c:v>1302390000</c:v>
                </c:pt>
                <c:pt idx="11111">
                  <c:v>1302393600</c:v>
                </c:pt>
                <c:pt idx="11112">
                  <c:v>1302397200</c:v>
                </c:pt>
                <c:pt idx="11113">
                  <c:v>1302400800</c:v>
                </c:pt>
                <c:pt idx="11114">
                  <c:v>1302404400</c:v>
                </c:pt>
                <c:pt idx="11115">
                  <c:v>1302408000</c:v>
                </c:pt>
                <c:pt idx="11116">
                  <c:v>1302411600</c:v>
                </c:pt>
                <c:pt idx="11117">
                  <c:v>1302415200</c:v>
                </c:pt>
                <c:pt idx="11118">
                  <c:v>1302418800</c:v>
                </c:pt>
                <c:pt idx="11119">
                  <c:v>1302422400</c:v>
                </c:pt>
                <c:pt idx="11120">
                  <c:v>1302426000</c:v>
                </c:pt>
                <c:pt idx="11121">
                  <c:v>1302429600</c:v>
                </c:pt>
                <c:pt idx="11122">
                  <c:v>1302433200</c:v>
                </c:pt>
                <c:pt idx="11123">
                  <c:v>1302436800</c:v>
                </c:pt>
                <c:pt idx="11124">
                  <c:v>1302440400</c:v>
                </c:pt>
                <c:pt idx="11125">
                  <c:v>1302444000</c:v>
                </c:pt>
                <c:pt idx="11126">
                  <c:v>1302447600</c:v>
                </c:pt>
                <c:pt idx="11127">
                  <c:v>1302451200</c:v>
                </c:pt>
                <c:pt idx="11128">
                  <c:v>1302454800</c:v>
                </c:pt>
                <c:pt idx="11129">
                  <c:v>1302458400</c:v>
                </c:pt>
                <c:pt idx="11130">
                  <c:v>1302462000</c:v>
                </c:pt>
                <c:pt idx="11131">
                  <c:v>1302465600</c:v>
                </c:pt>
                <c:pt idx="11132">
                  <c:v>1302469200</c:v>
                </c:pt>
                <c:pt idx="11133">
                  <c:v>1302472800</c:v>
                </c:pt>
                <c:pt idx="11134">
                  <c:v>1302476400</c:v>
                </c:pt>
                <c:pt idx="11135">
                  <c:v>1302480000</c:v>
                </c:pt>
                <c:pt idx="11136">
                  <c:v>1302483600</c:v>
                </c:pt>
                <c:pt idx="11137">
                  <c:v>1302487200</c:v>
                </c:pt>
                <c:pt idx="11138">
                  <c:v>1302490800</c:v>
                </c:pt>
                <c:pt idx="11139">
                  <c:v>1302494400</c:v>
                </c:pt>
                <c:pt idx="11140">
                  <c:v>1302498000</c:v>
                </c:pt>
                <c:pt idx="11141">
                  <c:v>1302501600</c:v>
                </c:pt>
                <c:pt idx="11142">
                  <c:v>1302505200</c:v>
                </c:pt>
                <c:pt idx="11143">
                  <c:v>1302508800</c:v>
                </c:pt>
                <c:pt idx="11144">
                  <c:v>1302512400</c:v>
                </c:pt>
                <c:pt idx="11145">
                  <c:v>1302516000</c:v>
                </c:pt>
                <c:pt idx="11146">
                  <c:v>1302519600</c:v>
                </c:pt>
                <c:pt idx="11147">
                  <c:v>1302523200</c:v>
                </c:pt>
                <c:pt idx="11148">
                  <c:v>1302526800</c:v>
                </c:pt>
                <c:pt idx="11149">
                  <c:v>1302530400</c:v>
                </c:pt>
                <c:pt idx="11150">
                  <c:v>1302534000</c:v>
                </c:pt>
                <c:pt idx="11151">
                  <c:v>1302537600</c:v>
                </c:pt>
                <c:pt idx="11152">
                  <c:v>1302541200</c:v>
                </c:pt>
                <c:pt idx="11153">
                  <c:v>1302544800</c:v>
                </c:pt>
                <c:pt idx="11154">
                  <c:v>1302548400</c:v>
                </c:pt>
                <c:pt idx="11155">
                  <c:v>1302552000</c:v>
                </c:pt>
                <c:pt idx="11156">
                  <c:v>1302555600</c:v>
                </c:pt>
                <c:pt idx="11157">
                  <c:v>1302559200</c:v>
                </c:pt>
                <c:pt idx="11158">
                  <c:v>1302562800</c:v>
                </c:pt>
                <c:pt idx="11159">
                  <c:v>1302566400</c:v>
                </c:pt>
                <c:pt idx="11160">
                  <c:v>1302570000</c:v>
                </c:pt>
                <c:pt idx="11161">
                  <c:v>1302573600</c:v>
                </c:pt>
                <c:pt idx="11162">
                  <c:v>1302577200</c:v>
                </c:pt>
                <c:pt idx="11163">
                  <c:v>1302580800</c:v>
                </c:pt>
                <c:pt idx="11164">
                  <c:v>1302584400</c:v>
                </c:pt>
                <c:pt idx="11165">
                  <c:v>1302588000</c:v>
                </c:pt>
                <c:pt idx="11166">
                  <c:v>1302591600</c:v>
                </c:pt>
                <c:pt idx="11167">
                  <c:v>1302595200</c:v>
                </c:pt>
                <c:pt idx="11168">
                  <c:v>1302598800</c:v>
                </c:pt>
                <c:pt idx="11169">
                  <c:v>1302602400</c:v>
                </c:pt>
                <c:pt idx="11170">
                  <c:v>1302606000</c:v>
                </c:pt>
                <c:pt idx="11171">
                  <c:v>1302609600</c:v>
                </c:pt>
                <c:pt idx="11172">
                  <c:v>1302613200</c:v>
                </c:pt>
                <c:pt idx="11173">
                  <c:v>1302616800</c:v>
                </c:pt>
                <c:pt idx="11174">
                  <c:v>1302620400</c:v>
                </c:pt>
                <c:pt idx="11175">
                  <c:v>1302624000</c:v>
                </c:pt>
                <c:pt idx="11176">
                  <c:v>1302627600</c:v>
                </c:pt>
                <c:pt idx="11177">
                  <c:v>1302631200</c:v>
                </c:pt>
                <c:pt idx="11178">
                  <c:v>1302634800</c:v>
                </c:pt>
                <c:pt idx="11179">
                  <c:v>1302638400</c:v>
                </c:pt>
                <c:pt idx="11180">
                  <c:v>1302642000</c:v>
                </c:pt>
                <c:pt idx="11181">
                  <c:v>1302645600</c:v>
                </c:pt>
                <c:pt idx="11182">
                  <c:v>1302649200</c:v>
                </c:pt>
                <c:pt idx="11183">
                  <c:v>1302652800</c:v>
                </c:pt>
                <c:pt idx="11184">
                  <c:v>1302656400</c:v>
                </c:pt>
                <c:pt idx="11185">
                  <c:v>1302660000</c:v>
                </c:pt>
                <c:pt idx="11186">
                  <c:v>1302663600</c:v>
                </c:pt>
                <c:pt idx="11187">
                  <c:v>1302667200</c:v>
                </c:pt>
                <c:pt idx="11188">
                  <c:v>1302670800</c:v>
                </c:pt>
                <c:pt idx="11189">
                  <c:v>1302674400</c:v>
                </c:pt>
                <c:pt idx="11190">
                  <c:v>1302678000</c:v>
                </c:pt>
                <c:pt idx="11191">
                  <c:v>1302681600</c:v>
                </c:pt>
                <c:pt idx="11192">
                  <c:v>1302685200</c:v>
                </c:pt>
                <c:pt idx="11193">
                  <c:v>1302688800</c:v>
                </c:pt>
                <c:pt idx="11194">
                  <c:v>1302692400</c:v>
                </c:pt>
                <c:pt idx="11195">
                  <c:v>1302696000</c:v>
                </c:pt>
                <c:pt idx="11196">
                  <c:v>1302699600</c:v>
                </c:pt>
                <c:pt idx="11197">
                  <c:v>1302703200</c:v>
                </c:pt>
                <c:pt idx="11198">
                  <c:v>1302706800</c:v>
                </c:pt>
                <c:pt idx="11199">
                  <c:v>1302710400</c:v>
                </c:pt>
                <c:pt idx="11200">
                  <c:v>1302714000</c:v>
                </c:pt>
                <c:pt idx="11201">
                  <c:v>1302717600</c:v>
                </c:pt>
                <c:pt idx="11202">
                  <c:v>1302721200</c:v>
                </c:pt>
                <c:pt idx="11203">
                  <c:v>1302724800</c:v>
                </c:pt>
                <c:pt idx="11204">
                  <c:v>1302728400</c:v>
                </c:pt>
                <c:pt idx="11205">
                  <c:v>1302732000</c:v>
                </c:pt>
                <c:pt idx="11206">
                  <c:v>1302735600</c:v>
                </c:pt>
                <c:pt idx="11207">
                  <c:v>1302739200</c:v>
                </c:pt>
                <c:pt idx="11208">
                  <c:v>1302742800</c:v>
                </c:pt>
                <c:pt idx="11209">
                  <c:v>1302746400</c:v>
                </c:pt>
                <c:pt idx="11210">
                  <c:v>1302750000</c:v>
                </c:pt>
                <c:pt idx="11211">
                  <c:v>1302753600</c:v>
                </c:pt>
                <c:pt idx="11212">
                  <c:v>1302757200</c:v>
                </c:pt>
                <c:pt idx="11213">
                  <c:v>1302760800</c:v>
                </c:pt>
                <c:pt idx="11214">
                  <c:v>1302764400</c:v>
                </c:pt>
                <c:pt idx="11215">
                  <c:v>1302768000</c:v>
                </c:pt>
                <c:pt idx="11216">
                  <c:v>1302771600</c:v>
                </c:pt>
                <c:pt idx="11217">
                  <c:v>1302775200</c:v>
                </c:pt>
                <c:pt idx="11218">
                  <c:v>1302778800</c:v>
                </c:pt>
                <c:pt idx="11219">
                  <c:v>1302782400</c:v>
                </c:pt>
                <c:pt idx="11220">
                  <c:v>1302786000</c:v>
                </c:pt>
                <c:pt idx="11221">
                  <c:v>1302789600</c:v>
                </c:pt>
                <c:pt idx="11222">
                  <c:v>1302793200</c:v>
                </c:pt>
                <c:pt idx="11223">
                  <c:v>1302796800</c:v>
                </c:pt>
                <c:pt idx="11224">
                  <c:v>1302800400</c:v>
                </c:pt>
                <c:pt idx="11225">
                  <c:v>1302804000</c:v>
                </c:pt>
                <c:pt idx="11226">
                  <c:v>1302807600</c:v>
                </c:pt>
                <c:pt idx="11227">
                  <c:v>1302811200</c:v>
                </c:pt>
                <c:pt idx="11228">
                  <c:v>1302814800</c:v>
                </c:pt>
                <c:pt idx="11229">
                  <c:v>1302818400</c:v>
                </c:pt>
                <c:pt idx="11230">
                  <c:v>1302822000</c:v>
                </c:pt>
                <c:pt idx="11231">
                  <c:v>1302825600</c:v>
                </c:pt>
                <c:pt idx="11232">
                  <c:v>1302829200</c:v>
                </c:pt>
                <c:pt idx="11233">
                  <c:v>1302832800</c:v>
                </c:pt>
                <c:pt idx="11234">
                  <c:v>1302836400</c:v>
                </c:pt>
                <c:pt idx="11235">
                  <c:v>1302840000</c:v>
                </c:pt>
                <c:pt idx="11236">
                  <c:v>1302843600</c:v>
                </c:pt>
                <c:pt idx="11237">
                  <c:v>1302847200</c:v>
                </c:pt>
                <c:pt idx="11238">
                  <c:v>1302850800</c:v>
                </c:pt>
                <c:pt idx="11239">
                  <c:v>1302854400</c:v>
                </c:pt>
                <c:pt idx="11240">
                  <c:v>1302858000</c:v>
                </c:pt>
                <c:pt idx="11241">
                  <c:v>1302861600</c:v>
                </c:pt>
                <c:pt idx="11242">
                  <c:v>1302865200</c:v>
                </c:pt>
                <c:pt idx="11243">
                  <c:v>1302868800</c:v>
                </c:pt>
                <c:pt idx="11244">
                  <c:v>1302872400</c:v>
                </c:pt>
                <c:pt idx="11245">
                  <c:v>1302876000</c:v>
                </c:pt>
                <c:pt idx="11246">
                  <c:v>1302879600</c:v>
                </c:pt>
                <c:pt idx="11247">
                  <c:v>1302883200</c:v>
                </c:pt>
                <c:pt idx="11248">
                  <c:v>1302886800</c:v>
                </c:pt>
                <c:pt idx="11249">
                  <c:v>1302890400</c:v>
                </c:pt>
                <c:pt idx="11250">
                  <c:v>1302894000</c:v>
                </c:pt>
                <c:pt idx="11251">
                  <c:v>1302897600</c:v>
                </c:pt>
                <c:pt idx="11252">
                  <c:v>1302901200</c:v>
                </c:pt>
                <c:pt idx="11253">
                  <c:v>1302904800</c:v>
                </c:pt>
                <c:pt idx="11254">
                  <c:v>1302908400</c:v>
                </c:pt>
                <c:pt idx="11255">
                  <c:v>1302912000</c:v>
                </c:pt>
                <c:pt idx="11256">
                  <c:v>1302915600</c:v>
                </c:pt>
                <c:pt idx="11257">
                  <c:v>1302919200</c:v>
                </c:pt>
                <c:pt idx="11258">
                  <c:v>1302922800</c:v>
                </c:pt>
                <c:pt idx="11259">
                  <c:v>1302926400</c:v>
                </c:pt>
                <c:pt idx="11260">
                  <c:v>1302930000</c:v>
                </c:pt>
                <c:pt idx="11261">
                  <c:v>1302933600</c:v>
                </c:pt>
                <c:pt idx="11262">
                  <c:v>1302937200</c:v>
                </c:pt>
                <c:pt idx="11263">
                  <c:v>1302940800</c:v>
                </c:pt>
                <c:pt idx="11264">
                  <c:v>1302944400</c:v>
                </c:pt>
                <c:pt idx="11265">
                  <c:v>1302948000</c:v>
                </c:pt>
                <c:pt idx="11266">
                  <c:v>1302951600</c:v>
                </c:pt>
                <c:pt idx="11267">
                  <c:v>1302955200</c:v>
                </c:pt>
                <c:pt idx="11268">
                  <c:v>1302958800</c:v>
                </c:pt>
                <c:pt idx="11269">
                  <c:v>1302962400</c:v>
                </c:pt>
                <c:pt idx="11270">
                  <c:v>1302966000</c:v>
                </c:pt>
                <c:pt idx="11271">
                  <c:v>1302969600</c:v>
                </c:pt>
                <c:pt idx="11272">
                  <c:v>1302973200</c:v>
                </c:pt>
                <c:pt idx="11273">
                  <c:v>1302976800</c:v>
                </c:pt>
                <c:pt idx="11274">
                  <c:v>1302980400</c:v>
                </c:pt>
                <c:pt idx="11275">
                  <c:v>1302984000</c:v>
                </c:pt>
                <c:pt idx="11276">
                  <c:v>1302987600</c:v>
                </c:pt>
                <c:pt idx="11277">
                  <c:v>1302991200</c:v>
                </c:pt>
                <c:pt idx="11278">
                  <c:v>1302994800</c:v>
                </c:pt>
                <c:pt idx="11279">
                  <c:v>1302998400</c:v>
                </c:pt>
                <c:pt idx="11280">
                  <c:v>1303002000</c:v>
                </c:pt>
                <c:pt idx="11281">
                  <c:v>1303005600</c:v>
                </c:pt>
                <c:pt idx="11282">
                  <c:v>1303009200</c:v>
                </c:pt>
                <c:pt idx="11283">
                  <c:v>1303012800</c:v>
                </c:pt>
                <c:pt idx="11284">
                  <c:v>1303016400</c:v>
                </c:pt>
                <c:pt idx="11285">
                  <c:v>1303020000</c:v>
                </c:pt>
                <c:pt idx="11286">
                  <c:v>1303023600</c:v>
                </c:pt>
                <c:pt idx="11287">
                  <c:v>1303027200</c:v>
                </c:pt>
                <c:pt idx="11288">
                  <c:v>1303030800</c:v>
                </c:pt>
                <c:pt idx="11289">
                  <c:v>1303034400</c:v>
                </c:pt>
                <c:pt idx="11290">
                  <c:v>1303038000</c:v>
                </c:pt>
                <c:pt idx="11291">
                  <c:v>1303041600</c:v>
                </c:pt>
                <c:pt idx="11292">
                  <c:v>1303045200</c:v>
                </c:pt>
                <c:pt idx="11293">
                  <c:v>1303048800</c:v>
                </c:pt>
                <c:pt idx="11294">
                  <c:v>1303052400</c:v>
                </c:pt>
                <c:pt idx="11295">
                  <c:v>1303056000</c:v>
                </c:pt>
                <c:pt idx="11296">
                  <c:v>1303059600</c:v>
                </c:pt>
                <c:pt idx="11297">
                  <c:v>1303063200</c:v>
                </c:pt>
                <c:pt idx="11298">
                  <c:v>1303066800</c:v>
                </c:pt>
                <c:pt idx="11299">
                  <c:v>1303070400</c:v>
                </c:pt>
                <c:pt idx="11300">
                  <c:v>1303074000</c:v>
                </c:pt>
                <c:pt idx="11301">
                  <c:v>1303077600</c:v>
                </c:pt>
                <c:pt idx="11302">
                  <c:v>1303081200</c:v>
                </c:pt>
                <c:pt idx="11303">
                  <c:v>1303084800</c:v>
                </c:pt>
                <c:pt idx="11304">
                  <c:v>1303088400</c:v>
                </c:pt>
                <c:pt idx="11305">
                  <c:v>1303092000</c:v>
                </c:pt>
                <c:pt idx="11306">
                  <c:v>1303095600</c:v>
                </c:pt>
                <c:pt idx="11307">
                  <c:v>1303099200</c:v>
                </c:pt>
                <c:pt idx="11308">
                  <c:v>1303102800</c:v>
                </c:pt>
                <c:pt idx="11309">
                  <c:v>1303106400</c:v>
                </c:pt>
                <c:pt idx="11310">
                  <c:v>1303110000</c:v>
                </c:pt>
                <c:pt idx="11311">
                  <c:v>1303113600</c:v>
                </c:pt>
                <c:pt idx="11312">
                  <c:v>1303117200</c:v>
                </c:pt>
                <c:pt idx="11313">
                  <c:v>1303120800</c:v>
                </c:pt>
                <c:pt idx="11314">
                  <c:v>1303124400</c:v>
                </c:pt>
                <c:pt idx="11315">
                  <c:v>1303128000</c:v>
                </c:pt>
                <c:pt idx="11316">
                  <c:v>1303131600</c:v>
                </c:pt>
                <c:pt idx="11317">
                  <c:v>1303135200</c:v>
                </c:pt>
                <c:pt idx="11318">
                  <c:v>1303138800</c:v>
                </c:pt>
                <c:pt idx="11319">
                  <c:v>1303142400</c:v>
                </c:pt>
                <c:pt idx="11320">
                  <c:v>1303146000</c:v>
                </c:pt>
                <c:pt idx="11321">
                  <c:v>1303149600</c:v>
                </c:pt>
                <c:pt idx="11322">
                  <c:v>1303153200</c:v>
                </c:pt>
                <c:pt idx="11323">
                  <c:v>1303156800</c:v>
                </c:pt>
                <c:pt idx="11324">
                  <c:v>1303160400</c:v>
                </c:pt>
                <c:pt idx="11325">
                  <c:v>1303164000</c:v>
                </c:pt>
                <c:pt idx="11326">
                  <c:v>1303167600</c:v>
                </c:pt>
                <c:pt idx="11327">
                  <c:v>1303171200</c:v>
                </c:pt>
                <c:pt idx="11328">
                  <c:v>1303174800</c:v>
                </c:pt>
                <c:pt idx="11329">
                  <c:v>1303178400</c:v>
                </c:pt>
                <c:pt idx="11330">
                  <c:v>1303182000</c:v>
                </c:pt>
                <c:pt idx="11331">
                  <c:v>1303185600</c:v>
                </c:pt>
                <c:pt idx="11332">
                  <c:v>1303189200</c:v>
                </c:pt>
                <c:pt idx="11333">
                  <c:v>1303192800</c:v>
                </c:pt>
                <c:pt idx="11334">
                  <c:v>1303196400</c:v>
                </c:pt>
                <c:pt idx="11335">
                  <c:v>1303200000</c:v>
                </c:pt>
                <c:pt idx="11336">
                  <c:v>1303203600</c:v>
                </c:pt>
                <c:pt idx="11337">
                  <c:v>1303207200</c:v>
                </c:pt>
                <c:pt idx="11338">
                  <c:v>1303210800</c:v>
                </c:pt>
                <c:pt idx="11339">
                  <c:v>1303214400</c:v>
                </c:pt>
                <c:pt idx="11340">
                  <c:v>1303218000</c:v>
                </c:pt>
                <c:pt idx="11341">
                  <c:v>1303221600</c:v>
                </c:pt>
                <c:pt idx="11342">
                  <c:v>1303225200</c:v>
                </c:pt>
                <c:pt idx="11343">
                  <c:v>1303228800</c:v>
                </c:pt>
                <c:pt idx="11344">
                  <c:v>1303232400</c:v>
                </c:pt>
                <c:pt idx="11345">
                  <c:v>1303236000</c:v>
                </c:pt>
                <c:pt idx="11346">
                  <c:v>1303239600</c:v>
                </c:pt>
                <c:pt idx="11347">
                  <c:v>1303243200</c:v>
                </c:pt>
                <c:pt idx="11348">
                  <c:v>1303246800</c:v>
                </c:pt>
                <c:pt idx="11349">
                  <c:v>1303250400</c:v>
                </c:pt>
                <c:pt idx="11350">
                  <c:v>1303254000</c:v>
                </c:pt>
                <c:pt idx="11351">
                  <c:v>1303257600</c:v>
                </c:pt>
                <c:pt idx="11352">
                  <c:v>1303261200</c:v>
                </c:pt>
                <c:pt idx="11353">
                  <c:v>1303264800</c:v>
                </c:pt>
                <c:pt idx="11354">
                  <c:v>1303268400</c:v>
                </c:pt>
                <c:pt idx="11355">
                  <c:v>1303272000</c:v>
                </c:pt>
                <c:pt idx="11356">
                  <c:v>1303275600</c:v>
                </c:pt>
                <c:pt idx="11357">
                  <c:v>1303279200</c:v>
                </c:pt>
                <c:pt idx="11358">
                  <c:v>1303282800</c:v>
                </c:pt>
                <c:pt idx="11359">
                  <c:v>1303286400</c:v>
                </c:pt>
                <c:pt idx="11360">
                  <c:v>1303290000</c:v>
                </c:pt>
                <c:pt idx="11361">
                  <c:v>1303293600</c:v>
                </c:pt>
                <c:pt idx="11362">
                  <c:v>1303297200</c:v>
                </c:pt>
                <c:pt idx="11363">
                  <c:v>1303300800</c:v>
                </c:pt>
                <c:pt idx="11364">
                  <c:v>1303304400</c:v>
                </c:pt>
                <c:pt idx="11365">
                  <c:v>1303308000</c:v>
                </c:pt>
                <c:pt idx="11366">
                  <c:v>1303311600</c:v>
                </c:pt>
                <c:pt idx="11367">
                  <c:v>1303315200</c:v>
                </c:pt>
                <c:pt idx="11368">
                  <c:v>1303318800</c:v>
                </c:pt>
                <c:pt idx="11369">
                  <c:v>1303322400</c:v>
                </c:pt>
                <c:pt idx="11370">
                  <c:v>1303326000</c:v>
                </c:pt>
                <c:pt idx="11371">
                  <c:v>1303329600</c:v>
                </c:pt>
                <c:pt idx="11372">
                  <c:v>1303333200</c:v>
                </c:pt>
                <c:pt idx="11373">
                  <c:v>1303336800</c:v>
                </c:pt>
                <c:pt idx="11374">
                  <c:v>1303340400</c:v>
                </c:pt>
                <c:pt idx="11375">
                  <c:v>1303344000</c:v>
                </c:pt>
                <c:pt idx="11376">
                  <c:v>1303347600</c:v>
                </c:pt>
                <c:pt idx="11377">
                  <c:v>1303351200</c:v>
                </c:pt>
                <c:pt idx="11378">
                  <c:v>1303354800</c:v>
                </c:pt>
                <c:pt idx="11379">
                  <c:v>1303358400</c:v>
                </c:pt>
                <c:pt idx="11380">
                  <c:v>1303362000</c:v>
                </c:pt>
                <c:pt idx="11381">
                  <c:v>1303365600</c:v>
                </c:pt>
                <c:pt idx="11382">
                  <c:v>1303369200</c:v>
                </c:pt>
                <c:pt idx="11383">
                  <c:v>1303372800</c:v>
                </c:pt>
                <c:pt idx="11384">
                  <c:v>1303376400</c:v>
                </c:pt>
                <c:pt idx="11385">
                  <c:v>1303380000</c:v>
                </c:pt>
                <c:pt idx="11386">
                  <c:v>1303383600</c:v>
                </c:pt>
                <c:pt idx="11387">
                  <c:v>1303387200</c:v>
                </c:pt>
                <c:pt idx="11388">
                  <c:v>1303390800</c:v>
                </c:pt>
                <c:pt idx="11389">
                  <c:v>1303394400</c:v>
                </c:pt>
                <c:pt idx="11390">
                  <c:v>1303398000</c:v>
                </c:pt>
                <c:pt idx="11391">
                  <c:v>1303401600</c:v>
                </c:pt>
                <c:pt idx="11392">
                  <c:v>1303405200</c:v>
                </c:pt>
                <c:pt idx="11393">
                  <c:v>1303408800</c:v>
                </c:pt>
                <c:pt idx="11394">
                  <c:v>1303412400</c:v>
                </c:pt>
                <c:pt idx="11395">
                  <c:v>1303416000</c:v>
                </c:pt>
                <c:pt idx="11396">
                  <c:v>1303419600</c:v>
                </c:pt>
                <c:pt idx="11397">
                  <c:v>1303423200</c:v>
                </c:pt>
                <c:pt idx="11398">
                  <c:v>1303426800</c:v>
                </c:pt>
                <c:pt idx="11399">
                  <c:v>1303430400</c:v>
                </c:pt>
                <c:pt idx="11400">
                  <c:v>1303434000</c:v>
                </c:pt>
                <c:pt idx="11401">
                  <c:v>1303437600</c:v>
                </c:pt>
                <c:pt idx="11402">
                  <c:v>1303441200</c:v>
                </c:pt>
                <c:pt idx="11403">
                  <c:v>1303444800</c:v>
                </c:pt>
                <c:pt idx="11404">
                  <c:v>1303448400</c:v>
                </c:pt>
                <c:pt idx="11405">
                  <c:v>1303452000</c:v>
                </c:pt>
                <c:pt idx="11406">
                  <c:v>1303455600</c:v>
                </c:pt>
                <c:pt idx="11407">
                  <c:v>1303459200</c:v>
                </c:pt>
                <c:pt idx="11408">
                  <c:v>1303462800</c:v>
                </c:pt>
                <c:pt idx="11409">
                  <c:v>1303466400</c:v>
                </c:pt>
                <c:pt idx="11410">
                  <c:v>1303470000</c:v>
                </c:pt>
                <c:pt idx="11411">
                  <c:v>1303473600</c:v>
                </c:pt>
                <c:pt idx="11412">
                  <c:v>1303477200</c:v>
                </c:pt>
                <c:pt idx="11413">
                  <c:v>1303480800</c:v>
                </c:pt>
                <c:pt idx="11414">
                  <c:v>1303484400</c:v>
                </c:pt>
                <c:pt idx="11415">
                  <c:v>1303488000</c:v>
                </c:pt>
                <c:pt idx="11416">
                  <c:v>1303491600</c:v>
                </c:pt>
                <c:pt idx="11417">
                  <c:v>1303495200</c:v>
                </c:pt>
                <c:pt idx="11418">
                  <c:v>1303498800</c:v>
                </c:pt>
                <c:pt idx="11419">
                  <c:v>1303502400</c:v>
                </c:pt>
                <c:pt idx="11420">
                  <c:v>1303506000</c:v>
                </c:pt>
                <c:pt idx="11421">
                  <c:v>1303509600</c:v>
                </c:pt>
                <c:pt idx="11422">
                  <c:v>1303513200</c:v>
                </c:pt>
                <c:pt idx="11423">
                  <c:v>1303516800</c:v>
                </c:pt>
                <c:pt idx="11424">
                  <c:v>1303520400</c:v>
                </c:pt>
                <c:pt idx="11425">
                  <c:v>1303524000</c:v>
                </c:pt>
                <c:pt idx="11426">
                  <c:v>1303527600</c:v>
                </c:pt>
                <c:pt idx="11427">
                  <c:v>1303531200</c:v>
                </c:pt>
                <c:pt idx="11428">
                  <c:v>1303534800</c:v>
                </c:pt>
                <c:pt idx="11429">
                  <c:v>1303538400</c:v>
                </c:pt>
                <c:pt idx="11430">
                  <c:v>1303542000</c:v>
                </c:pt>
                <c:pt idx="11431">
                  <c:v>1303545600</c:v>
                </c:pt>
                <c:pt idx="11432">
                  <c:v>1303549200</c:v>
                </c:pt>
                <c:pt idx="11433">
                  <c:v>1303552800</c:v>
                </c:pt>
                <c:pt idx="11434">
                  <c:v>1303556400</c:v>
                </c:pt>
                <c:pt idx="11435">
                  <c:v>1303560000</c:v>
                </c:pt>
                <c:pt idx="11436">
                  <c:v>1303563600</c:v>
                </c:pt>
                <c:pt idx="11437">
                  <c:v>1303567200</c:v>
                </c:pt>
                <c:pt idx="11438">
                  <c:v>1303570800</c:v>
                </c:pt>
                <c:pt idx="11439">
                  <c:v>1303574400</c:v>
                </c:pt>
                <c:pt idx="11440">
                  <c:v>1303578000</c:v>
                </c:pt>
                <c:pt idx="11441">
                  <c:v>1303581600</c:v>
                </c:pt>
                <c:pt idx="11442">
                  <c:v>1303585200</c:v>
                </c:pt>
                <c:pt idx="11443">
                  <c:v>1303588800</c:v>
                </c:pt>
                <c:pt idx="11444">
                  <c:v>1303592400</c:v>
                </c:pt>
                <c:pt idx="11445">
                  <c:v>1303596000</c:v>
                </c:pt>
                <c:pt idx="11446">
                  <c:v>1303599600</c:v>
                </c:pt>
                <c:pt idx="11447">
                  <c:v>1303603200</c:v>
                </c:pt>
                <c:pt idx="11448">
                  <c:v>1303606800</c:v>
                </c:pt>
                <c:pt idx="11449">
                  <c:v>1303610400</c:v>
                </c:pt>
                <c:pt idx="11450">
                  <c:v>1303614000</c:v>
                </c:pt>
                <c:pt idx="11451">
                  <c:v>1303617600</c:v>
                </c:pt>
                <c:pt idx="11452">
                  <c:v>1303621200</c:v>
                </c:pt>
                <c:pt idx="11453">
                  <c:v>1303624800</c:v>
                </c:pt>
                <c:pt idx="11454">
                  <c:v>1303628400</c:v>
                </c:pt>
                <c:pt idx="11455">
                  <c:v>1303632000</c:v>
                </c:pt>
                <c:pt idx="11456">
                  <c:v>1303635600</c:v>
                </c:pt>
                <c:pt idx="11457">
                  <c:v>1303639200</c:v>
                </c:pt>
                <c:pt idx="11458">
                  <c:v>1303642800</c:v>
                </c:pt>
                <c:pt idx="11459">
                  <c:v>1303646400</c:v>
                </c:pt>
                <c:pt idx="11460">
                  <c:v>1303650000</c:v>
                </c:pt>
                <c:pt idx="11461">
                  <c:v>1303653600</c:v>
                </c:pt>
                <c:pt idx="11462">
                  <c:v>1303657200</c:v>
                </c:pt>
                <c:pt idx="11463">
                  <c:v>1303660800</c:v>
                </c:pt>
                <c:pt idx="11464">
                  <c:v>1303664400</c:v>
                </c:pt>
                <c:pt idx="11465">
                  <c:v>1303668000</c:v>
                </c:pt>
                <c:pt idx="11466">
                  <c:v>1303671600</c:v>
                </c:pt>
                <c:pt idx="11467">
                  <c:v>1303675200</c:v>
                </c:pt>
                <c:pt idx="11468">
                  <c:v>1303678800</c:v>
                </c:pt>
                <c:pt idx="11469">
                  <c:v>1303682400</c:v>
                </c:pt>
                <c:pt idx="11470">
                  <c:v>1303686000</c:v>
                </c:pt>
                <c:pt idx="11471">
                  <c:v>1303689600</c:v>
                </c:pt>
                <c:pt idx="11472">
                  <c:v>1303693200</c:v>
                </c:pt>
                <c:pt idx="11473">
                  <c:v>1303696800</c:v>
                </c:pt>
                <c:pt idx="11474">
                  <c:v>1303700400</c:v>
                </c:pt>
                <c:pt idx="11475">
                  <c:v>1303704000</c:v>
                </c:pt>
                <c:pt idx="11476">
                  <c:v>1303707600</c:v>
                </c:pt>
                <c:pt idx="11477">
                  <c:v>1303711200</c:v>
                </c:pt>
                <c:pt idx="11478">
                  <c:v>1303714800</c:v>
                </c:pt>
                <c:pt idx="11479">
                  <c:v>1303718400</c:v>
                </c:pt>
                <c:pt idx="11480">
                  <c:v>1303722000</c:v>
                </c:pt>
                <c:pt idx="11481">
                  <c:v>1303725600</c:v>
                </c:pt>
                <c:pt idx="11482">
                  <c:v>1303729200</c:v>
                </c:pt>
                <c:pt idx="11483">
                  <c:v>1303732800</c:v>
                </c:pt>
                <c:pt idx="11484">
                  <c:v>1303736400</c:v>
                </c:pt>
                <c:pt idx="11485">
                  <c:v>1303740000</c:v>
                </c:pt>
                <c:pt idx="11486">
                  <c:v>1303743600</c:v>
                </c:pt>
                <c:pt idx="11487">
                  <c:v>1303747200</c:v>
                </c:pt>
                <c:pt idx="11488">
                  <c:v>1303750800</c:v>
                </c:pt>
                <c:pt idx="11489">
                  <c:v>1303754400</c:v>
                </c:pt>
                <c:pt idx="11490">
                  <c:v>1303758000</c:v>
                </c:pt>
                <c:pt idx="11491">
                  <c:v>1303761600</c:v>
                </c:pt>
                <c:pt idx="11492">
                  <c:v>1303765200</c:v>
                </c:pt>
                <c:pt idx="11493">
                  <c:v>1303768800</c:v>
                </c:pt>
                <c:pt idx="11494">
                  <c:v>1303772400</c:v>
                </c:pt>
                <c:pt idx="11495">
                  <c:v>1303776000</c:v>
                </c:pt>
                <c:pt idx="11496">
                  <c:v>1303779600</c:v>
                </c:pt>
                <c:pt idx="11497">
                  <c:v>1303783200</c:v>
                </c:pt>
                <c:pt idx="11498">
                  <c:v>1303786800</c:v>
                </c:pt>
                <c:pt idx="11499">
                  <c:v>1303790400</c:v>
                </c:pt>
                <c:pt idx="11500">
                  <c:v>1303794000</c:v>
                </c:pt>
                <c:pt idx="11501">
                  <c:v>1303797600</c:v>
                </c:pt>
                <c:pt idx="11502">
                  <c:v>1303801200</c:v>
                </c:pt>
                <c:pt idx="11503">
                  <c:v>1303804800</c:v>
                </c:pt>
                <c:pt idx="11504">
                  <c:v>1303808400</c:v>
                </c:pt>
                <c:pt idx="11505">
                  <c:v>1303812000</c:v>
                </c:pt>
                <c:pt idx="11506">
                  <c:v>1303815600</c:v>
                </c:pt>
                <c:pt idx="11507">
                  <c:v>1303819200</c:v>
                </c:pt>
                <c:pt idx="11508">
                  <c:v>1303822800</c:v>
                </c:pt>
                <c:pt idx="11509">
                  <c:v>1303826400</c:v>
                </c:pt>
                <c:pt idx="11510">
                  <c:v>1303830000</c:v>
                </c:pt>
                <c:pt idx="11511">
                  <c:v>1303833600</c:v>
                </c:pt>
                <c:pt idx="11512">
                  <c:v>1303837200</c:v>
                </c:pt>
                <c:pt idx="11513">
                  <c:v>1303840800</c:v>
                </c:pt>
                <c:pt idx="11514">
                  <c:v>1303844400</c:v>
                </c:pt>
                <c:pt idx="11515">
                  <c:v>1303848000</c:v>
                </c:pt>
                <c:pt idx="11516">
                  <c:v>1303851600</c:v>
                </c:pt>
                <c:pt idx="11517">
                  <c:v>1303855200</c:v>
                </c:pt>
                <c:pt idx="11518">
                  <c:v>1303858800</c:v>
                </c:pt>
                <c:pt idx="11519">
                  <c:v>1303862400</c:v>
                </c:pt>
                <c:pt idx="11520">
                  <c:v>1303866000</c:v>
                </c:pt>
                <c:pt idx="11521">
                  <c:v>1303869600</c:v>
                </c:pt>
                <c:pt idx="11522">
                  <c:v>1303873200</c:v>
                </c:pt>
                <c:pt idx="11523">
                  <c:v>1303876800</c:v>
                </c:pt>
                <c:pt idx="11524">
                  <c:v>1303880400</c:v>
                </c:pt>
                <c:pt idx="11525">
                  <c:v>1303884000</c:v>
                </c:pt>
                <c:pt idx="11526">
                  <c:v>1303887600</c:v>
                </c:pt>
                <c:pt idx="11527">
                  <c:v>1303891200</c:v>
                </c:pt>
                <c:pt idx="11528">
                  <c:v>1303894800</c:v>
                </c:pt>
                <c:pt idx="11529">
                  <c:v>1303898400</c:v>
                </c:pt>
                <c:pt idx="11530">
                  <c:v>1303902000</c:v>
                </c:pt>
                <c:pt idx="11531">
                  <c:v>1303905600</c:v>
                </c:pt>
                <c:pt idx="11532">
                  <c:v>1303909200</c:v>
                </c:pt>
                <c:pt idx="11533">
                  <c:v>1303912800</c:v>
                </c:pt>
                <c:pt idx="11534">
                  <c:v>1303916400</c:v>
                </c:pt>
                <c:pt idx="11535">
                  <c:v>1303920000</c:v>
                </c:pt>
                <c:pt idx="11536">
                  <c:v>1303923600</c:v>
                </c:pt>
                <c:pt idx="11537">
                  <c:v>1303927200</c:v>
                </c:pt>
                <c:pt idx="11538">
                  <c:v>1303930800</c:v>
                </c:pt>
                <c:pt idx="11539">
                  <c:v>1303934400</c:v>
                </c:pt>
                <c:pt idx="11540">
                  <c:v>1303938000</c:v>
                </c:pt>
                <c:pt idx="11541">
                  <c:v>1303941600</c:v>
                </c:pt>
                <c:pt idx="11542">
                  <c:v>1303945200</c:v>
                </c:pt>
                <c:pt idx="11543">
                  <c:v>1303948800</c:v>
                </c:pt>
                <c:pt idx="11544">
                  <c:v>1303952400</c:v>
                </c:pt>
                <c:pt idx="11545">
                  <c:v>1303956000</c:v>
                </c:pt>
                <c:pt idx="11546">
                  <c:v>1303959600</c:v>
                </c:pt>
                <c:pt idx="11547">
                  <c:v>1303963200</c:v>
                </c:pt>
                <c:pt idx="11548">
                  <c:v>1303966800</c:v>
                </c:pt>
                <c:pt idx="11549">
                  <c:v>1303970400</c:v>
                </c:pt>
                <c:pt idx="11550">
                  <c:v>1303974000</c:v>
                </c:pt>
                <c:pt idx="11551">
                  <c:v>1303977600</c:v>
                </c:pt>
                <c:pt idx="11552">
                  <c:v>1303981200</c:v>
                </c:pt>
                <c:pt idx="11553">
                  <c:v>1303984800</c:v>
                </c:pt>
                <c:pt idx="11554">
                  <c:v>1303988400</c:v>
                </c:pt>
                <c:pt idx="11555">
                  <c:v>1303992000</c:v>
                </c:pt>
                <c:pt idx="11556">
                  <c:v>1303995600</c:v>
                </c:pt>
                <c:pt idx="11557">
                  <c:v>1303999200</c:v>
                </c:pt>
                <c:pt idx="11558">
                  <c:v>1304002800</c:v>
                </c:pt>
                <c:pt idx="11559">
                  <c:v>1304006400</c:v>
                </c:pt>
                <c:pt idx="11560">
                  <c:v>1304010000</c:v>
                </c:pt>
                <c:pt idx="11561">
                  <c:v>1304013600</c:v>
                </c:pt>
                <c:pt idx="11562">
                  <c:v>1304017200</c:v>
                </c:pt>
                <c:pt idx="11563">
                  <c:v>1304020800</c:v>
                </c:pt>
                <c:pt idx="11564">
                  <c:v>1304024400</c:v>
                </c:pt>
                <c:pt idx="11565">
                  <c:v>1304028000</c:v>
                </c:pt>
                <c:pt idx="11566">
                  <c:v>1304031600</c:v>
                </c:pt>
                <c:pt idx="11567">
                  <c:v>1304035200</c:v>
                </c:pt>
                <c:pt idx="11568">
                  <c:v>1304038800</c:v>
                </c:pt>
                <c:pt idx="11569">
                  <c:v>1304042400</c:v>
                </c:pt>
                <c:pt idx="11570">
                  <c:v>1304046000</c:v>
                </c:pt>
                <c:pt idx="11571">
                  <c:v>1304049600</c:v>
                </c:pt>
                <c:pt idx="11572">
                  <c:v>1304053200</c:v>
                </c:pt>
                <c:pt idx="11573">
                  <c:v>1304056800</c:v>
                </c:pt>
                <c:pt idx="11574">
                  <c:v>1304060400</c:v>
                </c:pt>
                <c:pt idx="11575">
                  <c:v>1304064000</c:v>
                </c:pt>
                <c:pt idx="11576">
                  <c:v>1304067600</c:v>
                </c:pt>
                <c:pt idx="11577">
                  <c:v>1304071200</c:v>
                </c:pt>
                <c:pt idx="11578">
                  <c:v>1304074800</c:v>
                </c:pt>
                <c:pt idx="11579">
                  <c:v>1304078400</c:v>
                </c:pt>
                <c:pt idx="11580">
                  <c:v>1304082000</c:v>
                </c:pt>
                <c:pt idx="11581">
                  <c:v>1304085600</c:v>
                </c:pt>
                <c:pt idx="11582">
                  <c:v>1304089200</c:v>
                </c:pt>
                <c:pt idx="11583">
                  <c:v>1304092800</c:v>
                </c:pt>
                <c:pt idx="11584">
                  <c:v>1304096400</c:v>
                </c:pt>
                <c:pt idx="11585">
                  <c:v>1304100000</c:v>
                </c:pt>
                <c:pt idx="11586">
                  <c:v>1304103600</c:v>
                </c:pt>
                <c:pt idx="11587">
                  <c:v>1304107200</c:v>
                </c:pt>
                <c:pt idx="11588">
                  <c:v>1304110800</c:v>
                </c:pt>
                <c:pt idx="11589">
                  <c:v>1304114400</c:v>
                </c:pt>
                <c:pt idx="11590">
                  <c:v>1304118000</c:v>
                </c:pt>
                <c:pt idx="11591">
                  <c:v>1304121600</c:v>
                </c:pt>
                <c:pt idx="11592">
                  <c:v>1304125200</c:v>
                </c:pt>
                <c:pt idx="11593">
                  <c:v>1304128800</c:v>
                </c:pt>
                <c:pt idx="11594">
                  <c:v>1304132400</c:v>
                </c:pt>
                <c:pt idx="11595">
                  <c:v>1304136000</c:v>
                </c:pt>
                <c:pt idx="11596">
                  <c:v>1304139600</c:v>
                </c:pt>
                <c:pt idx="11597">
                  <c:v>1304143200</c:v>
                </c:pt>
                <c:pt idx="11598">
                  <c:v>1304146800</c:v>
                </c:pt>
                <c:pt idx="11599">
                  <c:v>1304150400</c:v>
                </c:pt>
                <c:pt idx="11600">
                  <c:v>1304154000</c:v>
                </c:pt>
                <c:pt idx="11601">
                  <c:v>1304157600</c:v>
                </c:pt>
                <c:pt idx="11602">
                  <c:v>1304161200</c:v>
                </c:pt>
                <c:pt idx="11603">
                  <c:v>1304164800</c:v>
                </c:pt>
                <c:pt idx="11604">
                  <c:v>1304168400</c:v>
                </c:pt>
                <c:pt idx="11605">
                  <c:v>1304172000</c:v>
                </c:pt>
                <c:pt idx="11606">
                  <c:v>1304175600</c:v>
                </c:pt>
                <c:pt idx="11607">
                  <c:v>1304179200</c:v>
                </c:pt>
                <c:pt idx="11608">
                  <c:v>1304182800</c:v>
                </c:pt>
                <c:pt idx="11609">
                  <c:v>1304186400</c:v>
                </c:pt>
                <c:pt idx="11610">
                  <c:v>1304190000</c:v>
                </c:pt>
                <c:pt idx="11611">
                  <c:v>1304193600</c:v>
                </c:pt>
                <c:pt idx="11612">
                  <c:v>1304197200</c:v>
                </c:pt>
                <c:pt idx="11613">
                  <c:v>1304200800</c:v>
                </c:pt>
                <c:pt idx="11614">
                  <c:v>1304204400</c:v>
                </c:pt>
                <c:pt idx="11615">
                  <c:v>1304208000</c:v>
                </c:pt>
                <c:pt idx="11616">
                  <c:v>1304211600</c:v>
                </c:pt>
                <c:pt idx="11617">
                  <c:v>1304215200</c:v>
                </c:pt>
                <c:pt idx="11618">
                  <c:v>1304218800</c:v>
                </c:pt>
                <c:pt idx="11619">
                  <c:v>1304222400</c:v>
                </c:pt>
                <c:pt idx="11620">
                  <c:v>1304226000</c:v>
                </c:pt>
                <c:pt idx="11621">
                  <c:v>1304229600</c:v>
                </c:pt>
                <c:pt idx="11622">
                  <c:v>1304233200</c:v>
                </c:pt>
                <c:pt idx="11623">
                  <c:v>1304236800</c:v>
                </c:pt>
                <c:pt idx="11624">
                  <c:v>1304240400</c:v>
                </c:pt>
                <c:pt idx="11625">
                  <c:v>1304244000</c:v>
                </c:pt>
                <c:pt idx="11626">
                  <c:v>1304247600</c:v>
                </c:pt>
                <c:pt idx="11627">
                  <c:v>1304251200</c:v>
                </c:pt>
                <c:pt idx="11628">
                  <c:v>1304254800</c:v>
                </c:pt>
                <c:pt idx="11629">
                  <c:v>1304258400</c:v>
                </c:pt>
                <c:pt idx="11630">
                  <c:v>1304262000</c:v>
                </c:pt>
                <c:pt idx="11631">
                  <c:v>1304265600</c:v>
                </c:pt>
                <c:pt idx="11632">
                  <c:v>1304269200</c:v>
                </c:pt>
                <c:pt idx="11633">
                  <c:v>1304272800</c:v>
                </c:pt>
                <c:pt idx="11634">
                  <c:v>1304276400</c:v>
                </c:pt>
                <c:pt idx="11635">
                  <c:v>1304280000</c:v>
                </c:pt>
                <c:pt idx="11636">
                  <c:v>1304283600</c:v>
                </c:pt>
                <c:pt idx="11637">
                  <c:v>1304287200</c:v>
                </c:pt>
                <c:pt idx="11638">
                  <c:v>1304290800</c:v>
                </c:pt>
                <c:pt idx="11639">
                  <c:v>1304294400</c:v>
                </c:pt>
                <c:pt idx="11640">
                  <c:v>1304298000</c:v>
                </c:pt>
                <c:pt idx="11641">
                  <c:v>1304301600</c:v>
                </c:pt>
                <c:pt idx="11642">
                  <c:v>1304305200</c:v>
                </c:pt>
                <c:pt idx="11643">
                  <c:v>1304308800</c:v>
                </c:pt>
                <c:pt idx="11644">
                  <c:v>1304312400</c:v>
                </c:pt>
                <c:pt idx="11645">
                  <c:v>1304316000</c:v>
                </c:pt>
                <c:pt idx="11646">
                  <c:v>1304319600</c:v>
                </c:pt>
                <c:pt idx="11647">
                  <c:v>1304323200</c:v>
                </c:pt>
                <c:pt idx="11648">
                  <c:v>1304326800</c:v>
                </c:pt>
                <c:pt idx="11649">
                  <c:v>1304330400</c:v>
                </c:pt>
                <c:pt idx="11650">
                  <c:v>1304334000</c:v>
                </c:pt>
                <c:pt idx="11651">
                  <c:v>1304337600</c:v>
                </c:pt>
                <c:pt idx="11652">
                  <c:v>1304341200</c:v>
                </c:pt>
                <c:pt idx="11653">
                  <c:v>1304344800</c:v>
                </c:pt>
                <c:pt idx="11654">
                  <c:v>1304348400</c:v>
                </c:pt>
                <c:pt idx="11655">
                  <c:v>1304352000</c:v>
                </c:pt>
                <c:pt idx="11656">
                  <c:v>1304355600</c:v>
                </c:pt>
                <c:pt idx="11657">
                  <c:v>1304359200</c:v>
                </c:pt>
                <c:pt idx="11658">
                  <c:v>1304362800</c:v>
                </c:pt>
                <c:pt idx="11659">
                  <c:v>1304366400</c:v>
                </c:pt>
                <c:pt idx="11660">
                  <c:v>1304370000</c:v>
                </c:pt>
                <c:pt idx="11661">
                  <c:v>1304373600</c:v>
                </c:pt>
                <c:pt idx="11662">
                  <c:v>1304377200</c:v>
                </c:pt>
                <c:pt idx="11663">
                  <c:v>1304380800</c:v>
                </c:pt>
                <c:pt idx="11664">
                  <c:v>1304384400</c:v>
                </c:pt>
                <c:pt idx="11665">
                  <c:v>1304388000</c:v>
                </c:pt>
                <c:pt idx="11666">
                  <c:v>1304391600</c:v>
                </c:pt>
                <c:pt idx="11667">
                  <c:v>1304395200</c:v>
                </c:pt>
                <c:pt idx="11668">
                  <c:v>1304398800</c:v>
                </c:pt>
                <c:pt idx="11669">
                  <c:v>1304402400</c:v>
                </c:pt>
                <c:pt idx="11670">
                  <c:v>1304406000</c:v>
                </c:pt>
                <c:pt idx="11671">
                  <c:v>1304409600</c:v>
                </c:pt>
                <c:pt idx="11672">
                  <c:v>1304413200</c:v>
                </c:pt>
                <c:pt idx="11673">
                  <c:v>1304416800</c:v>
                </c:pt>
                <c:pt idx="11674">
                  <c:v>1304420400</c:v>
                </c:pt>
                <c:pt idx="11675">
                  <c:v>1304424000</c:v>
                </c:pt>
                <c:pt idx="11676">
                  <c:v>1304427600</c:v>
                </c:pt>
                <c:pt idx="11677">
                  <c:v>1304431200</c:v>
                </c:pt>
                <c:pt idx="11678">
                  <c:v>1304434800</c:v>
                </c:pt>
                <c:pt idx="11679">
                  <c:v>1304438400</c:v>
                </c:pt>
                <c:pt idx="11680">
                  <c:v>1304442000</c:v>
                </c:pt>
                <c:pt idx="11681">
                  <c:v>1304445600</c:v>
                </c:pt>
                <c:pt idx="11682">
                  <c:v>1304449200</c:v>
                </c:pt>
                <c:pt idx="11683">
                  <c:v>1304452800</c:v>
                </c:pt>
                <c:pt idx="11684">
                  <c:v>1304456400</c:v>
                </c:pt>
                <c:pt idx="11685">
                  <c:v>1304460000</c:v>
                </c:pt>
                <c:pt idx="11686">
                  <c:v>1304463600</c:v>
                </c:pt>
                <c:pt idx="11687">
                  <c:v>1304467200</c:v>
                </c:pt>
                <c:pt idx="11688">
                  <c:v>1304470800</c:v>
                </c:pt>
                <c:pt idx="11689">
                  <c:v>1304474400</c:v>
                </c:pt>
                <c:pt idx="11690">
                  <c:v>1304478000</c:v>
                </c:pt>
                <c:pt idx="11691">
                  <c:v>1304481600</c:v>
                </c:pt>
                <c:pt idx="11692">
                  <c:v>1304485200</c:v>
                </c:pt>
                <c:pt idx="11693">
                  <c:v>1304488800</c:v>
                </c:pt>
                <c:pt idx="11694">
                  <c:v>1304492400</c:v>
                </c:pt>
                <c:pt idx="11695">
                  <c:v>1304496000</c:v>
                </c:pt>
                <c:pt idx="11696">
                  <c:v>1304499600</c:v>
                </c:pt>
                <c:pt idx="11697">
                  <c:v>1304503200</c:v>
                </c:pt>
                <c:pt idx="11698">
                  <c:v>1304506800</c:v>
                </c:pt>
                <c:pt idx="11699">
                  <c:v>1304510400</c:v>
                </c:pt>
                <c:pt idx="11700">
                  <c:v>1304514000</c:v>
                </c:pt>
                <c:pt idx="11701">
                  <c:v>1304517600</c:v>
                </c:pt>
                <c:pt idx="11702">
                  <c:v>1304521200</c:v>
                </c:pt>
                <c:pt idx="11703">
                  <c:v>1304524800</c:v>
                </c:pt>
                <c:pt idx="11704">
                  <c:v>1304528400</c:v>
                </c:pt>
                <c:pt idx="11705">
                  <c:v>1304532000</c:v>
                </c:pt>
                <c:pt idx="11706">
                  <c:v>1304535600</c:v>
                </c:pt>
                <c:pt idx="11707">
                  <c:v>1304539200</c:v>
                </c:pt>
                <c:pt idx="11708">
                  <c:v>1304542800</c:v>
                </c:pt>
                <c:pt idx="11709">
                  <c:v>1304546400</c:v>
                </c:pt>
                <c:pt idx="11710">
                  <c:v>1304550000</c:v>
                </c:pt>
                <c:pt idx="11711">
                  <c:v>1304553600</c:v>
                </c:pt>
                <c:pt idx="11712">
                  <c:v>1304557200</c:v>
                </c:pt>
                <c:pt idx="11713">
                  <c:v>1304560800</c:v>
                </c:pt>
                <c:pt idx="11714">
                  <c:v>1304564400</c:v>
                </c:pt>
                <c:pt idx="11715">
                  <c:v>1304568000</c:v>
                </c:pt>
                <c:pt idx="11716">
                  <c:v>1304571600</c:v>
                </c:pt>
                <c:pt idx="11717">
                  <c:v>1304575200</c:v>
                </c:pt>
                <c:pt idx="11718">
                  <c:v>1304578800</c:v>
                </c:pt>
                <c:pt idx="11719">
                  <c:v>1304582400</c:v>
                </c:pt>
                <c:pt idx="11720">
                  <c:v>1304586000</c:v>
                </c:pt>
                <c:pt idx="11721">
                  <c:v>1304589600</c:v>
                </c:pt>
                <c:pt idx="11722">
                  <c:v>1304593200</c:v>
                </c:pt>
                <c:pt idx="11723">
                  <c:v>1304596800</c:v>
                </c:pt>
                <c:pt idx="11724">
                  <c:v>1304600400</c:v>
                </c:pt>
                <c:pt idx="11725">
                  <c:v>1304604000</c:v>
                </c:pt>
                <c:pt idx="11726">
                  <c:v>1304607600</c:v>
                </c:pt>
                <c:pt idx="11727">
                  <c:v>1304611200</c:v>
                </c:pt>
                <c:pt idx="11728">
                  <c:v>1304614800</c:v>
                </c:pt>
                <c:pt idx="11729">
                  <c:v>1304618400</c:v>
                </c:pt>
                <c:pt idx="11730">
                  <c:v>1304622000</c:v>
                </c:pt>
                <c:pt idx="11731">
                  <c:v>1304625600</c:v>
                </c:pt>
                <c:pt idx="11732">
                  <c:v>1304629200</c:v>
                </c:pt>
                <c:pt idx="11733">
                  <c:v>1304632800</c:v>
                </c:pt>
                <c:pt idx="11734">
                  <c:v>1304636400</c:v>
                </c:pt>
                <c:pt idx="11735">
                  <c:v>1304640000</c:v>
                </c:pt>
                <c:pt idx="11736">
                  <c:v>1304643600</c:v>
                </c:pt>
                <c:pt idx="11737">
                  <c:v>1304647200</c:v>
                </c:pt>
                <c:pt idx="11738">
                  <c:v>1304650800</c:v>
                </c:pt>
                <c:pt idx="11739">
                  <c:v>1304654400</c:v>
                </c:pt>
                <c:pt idx="11740">
                  <c:v>1304658000</c:v>
                </c:pt>
                <c:pt idx="11741">
                  <c:v>1304661600</c:v>
                </c:pt>
                <c:pt idx="11742">
                  <c:v>1304665200</c:v>
                </c:pt>
                <c:pt idx="11743">
                  <c:v>1304668800</c:v>
                </c:pt>
                <c:pt idx="11744">
                  <c:v>1304672400</c:v>
                </c:pt>
                <c:pt idx="11745">
                  <c:v>1304676000</c:v>
                </c:pt>
                <c:pt idx="11746">
                  <c:v>1304679600</c:v>
                </c:pt>
                <c:pt idx="11747">
                  <c:v>1304683200</c:v>
                </c:pt>
                <c:pt idx="11748">
                  <c:v>1304686800</c:v>
                </c:pt>
                <c:pt idx="11749">
                  <c:v>1304690400</c:v>
                </c:pt>
                <c:pt idx="11750">
                  <c:v>1304694000</c:v>
                </c:pt>
                <c:pt idx="11751">
                  <c:v>1304697600</c:v>
                </c:pt>
                <c:pt idx="11752">
                  <c:v>1304701200</c:v>
                </c:pt>
                <c:pt idx="11753">
                  <c:v>1304704800</c:v>
                </c:pt>
                <c:pt idx="11754">
                  <c:v>1304708400</c:v>
                </c:pt>
                <c:pt idx="11755">
                  <c:v>1304712000</c:v>
                </c:pt>
                <c:pt idx="11756">
                  <c:v>1304715600</c:v>
                </c:pt>
                <c:pt idx="11757">
                  <c:v>1304719200</c:v>
                </c:pt>
                <c:pt idx="11758">
                  <c:v>1304722800</c:v>
                </c:pt>
                <c:pt idx="11759">
                  <c:v>1304726400</c:v>
                </c:pt>
                <c:pt idx="11760">
                  <c:v>1304730000</c:v>
                </c:pt>
                <c:pt idx="11761">
                  <c:v>1304733600</c:v>
                </c:pt>
                <c:pt idx="11762">
                  <c:v>1304737200</c:v>
                </c:pt>
                <c:pt idx="11763">
                  <c:v>1304740800</c:v>
                </c:pt>
                <c:pt idx="11764">
                  <c:v>1304744400</c:v>
                </c:pt>
                <c:pt idx="11765">
                  <c:v>1304748000</c:v>
                </c:pt>
                <c:pt idx="11766">
                  <c:v>1304751600</c:v>
                </c:pt>
                <c:pt idx="11767">
                  <c:v>1304755200</c:v>
                </c:pt>
                <c:pt idx="11768">
                  <c:v>1304758800</c:v>
                </c:pt>
                <c:pt idx="11769">
                  <c:v>1304762400</c:v>
                </c:pt>
                <c:pt idx="11770">
                  <c:v>1304766000</c:v>
                </c:pt>
                <c:pt idx="11771">
                  <c:v>1304769600</c:v>
                </c:pt>
                <c:pt idx="11772">
                  <c:v>1304773200</c:v>
                </c:pt>
                <c:pt idx="11773">
                  <c:v>1304776800</c:v>
                </c:pt>
                <c:pt idx="11774">
                  <c:v>1304780400</c:v>
                </c:pt>
                <c:pt idx="11775">
                  <c:v>1304784000</c:v>
                </c:pt>
                <c:pt idx="11776">
                  <c:v>1304787600</c:v>
                </c:pt>
                <c:pt idx="11777">
                  <c:v>1304791200</c:v>
                </c:pt>
                <c:pt idx="11778">
                  <c:v>1304794800</c:v>
                </c:pt>
                <c:pt idx="11779">
                  <c:v>1304798400</c:v>
                </c:pt>
                <c:pt idx="11780">
                  <c:v>1304802000</c:v>
                </c:pt>
                <c:pt idx="11781">
                  <c:v>1304805600</c:v>
                </c:pt>
                <c:pt idx="11782">
                  <c:v>1304809200</c:v>
                </c:pt>
                <c:pt idx="11783">
                  <c:v>1304812800</c:v>
                </c:pt>
                <c:pt idx="11784">
                  <c:v>1304816400</c:v>
                </c:pt>
                <c:pt idx="11785">
                  <c:v>1304820000</c:v>
                </c:pt>
                <c:pt idx="11786">
                  <c:v>1304823600</c:v>
                </c:pt>
                <c:pt idx="11787">
                  <c:v>1304827200</c:v>
                </c:pt>
                <c:pt idx="11788">
                  <c:v>1304830800</c:v>
                </c:pt>
                <c:pt idx="11789">
                  <c:v>1304834400</c:v>
                </c:pt>
                <c:pt idx="11790">
                  <c:v>1304838000</c:v>
                </c:pt>
                <c:pt idx="11791">
                  <c:v>1304841600</c:v>
                </c:pt>
                <c:pt idx="11792">
                  <c:v>1304845200</c:v>
                </c:pt>
                <c:pt idx="11793">
                  <c:v>1304848800</c:v>
                </c:pt>
                <c:pt idx="11794">
                  <c:v>1304852400</c:v>
                </c:pt>
                <c:pt idx="11795">
                  <c:v>1304856000</c:v>
                </c:pt>
                <c:pt idx="11796">
                  <c:v>1304859600</c:v>
                </c:pt>
                <c:pt idx="11797">
                  <c:v>1304863200</c:v>
                </c:pt>
                <c:pt idx="11798">
                  <c:v>1304866800</c:v>
                </c:pt>
                <c:pt idx="11799">
                  <c:v>1304870400</c:v>
                </c:pt>
                <c:pt idx="11800">
                  <c:v>1304874000</c:v>
                </c:pt>
                <c:pt idx="11801">
                  <c:v>1304877600</c:v>
                </c:pt>
                <c:pt idx="11802">
                  <c:v>1304881200</c:v>
                </c:pt>
                <c:pt idx="11803">
                  <c:v>1304884800</c:v>
                </c:pt>
                <c:pt idx="11804">
                  <c:v>1304888400</c:v>
                </c:pt>
                <c:pt idx="11805">
                  <c:v>1304892000</c:v>
                </c:pt>
                <c:pt idx="11806">
                  <c:v>1304895600</c:v>
                </c:pt>
                <c:pt idx="11807">
                  <c:v>1304899200</c:v>
                </c:pt>
                <c:pt idx="11808">
                  <c:v>1304902800</c:v>
                </c:pt>
                <c:pt idx="11809">
                  <c:v>1304906400</c:v>
                </c:pt>
                <c:pt idx="11810">
                  <c:v>1304910000</c:v>
                </c:pt>
                <c:pt idx="11811">
                  <c:v>1304913600</c:v>
                </c:pt>
                <c:pt idx="11812">
                  <c:v>1304917200</c:v>
                </c:pt>
                <c:pt idx="11813">
                  <c:v>1304920800</c:v>
                </c:pt>
                <c:pt idx="11814">
                  <c:v>1304924400</c:v>
                </c:pt>
                <c:pt idx="11815">
                  <c:v>1304928000</c:v>
                </c:pt>
                <c:pt idx="11816">
                  <c:v>1304931600</c:v>
                </c:pt>
                <c:pt idx="11817">
                  <c:v>1304935200</c:v>
                </c:pt>
                <c:pt idx="11818">
                  <c:v>1304938800</c:v>
                </c:pt>
                <c:pt idx="11819">
                  <c:v>1304942400</c:v>
                </c:pt>
                <c:pt idx="11820">
                  <c:v>1304946000</c:v>
                </c:pt>
                <c:pt idx="11821">
                  <c:v>1304949600</c:v>
                </c:pt>
                <c:pt idx="11822">
                  <c:v>1304953200</c:v>
                </c:pt>
                <c:pt idx="11823">
                  <c:v>1304956800</c:v>
                </c:pt>
                <c:pt idx="11824">
                  <c:v>1304960400</c:v>
                </c:pt>
                <c:pt idx="11825">
                  <c:v>1304964000</c:v>
                </c:pt>
                <c:pt idx="11826">
                  <c:v>1304967600</c:v>
                </c:pt>
                <c:pt idx="11827">
                  <c:v>1304971200</c:v>
                </c:pt>
                <c:pt idx="11828">
                  <c:v>1304974800</c:v>
                </c:pt>
                <c:pt idx="11829">
                  <c:v>1304978400</c:v>
                </c:pt>
                <c:pt idx="11830">
                  <c:v>1304982000</c:v>
                </c:pt>
                <c:pt idx="11831">
                  <c:v>1304985600</c:v>
                </c:pt>
                <c:pt idx="11832">
                  <c:v>1304989200</c:v>
                </c:pt>
                <c:pt idx="11833">
                  <c:v>1304992800</c:v>
                </c:pt>
                <c:pt idx="11834">
                  <c:v>1304996400</c:v>
                </c:pt>
                <c:pt idx="11835">
                  <c:v>1305000000</c:v>
                </c:pt>
                <c:pt idx="11836">
                  <c:v>1305003600</c:v>
                </c:pt>
                <c:pt idx="11837">
                  <c:v>1305007200</c:v>
                </c:pt>
                <c:pt idx="11838">
                  <c:v>1305010800</c:v>
                </c:pt>
                <c:pt idx="11839">
                  <c:v>1305014400</c:v>
                </c:pt>
                <c:pt idx="11840">
                  <c:v>1305018000</c:v>
                </c:pt>
                <c:pt idx="11841">
                  <c:v>1305021600</c:v>
                </c:pt>
                <c:pt idx="11842">
                  <c:v>1305025200</c:v>
                </c:pt>
                <c:pt idx="11843">
                  <c:v>1305028800</c:v>
                </c:pt>
                <c:pt idx="11844">
                  <c:v>1305032400</c:v>
                </c:pt>
                <c:pt idx="11845">
                  <c:v>1305036000</c:v>
                </c:pt>
                <c:pt idx="11846">
                  <c:v>1305039600</c:v>
                </c:pt>
                <c:pt idx="11847">
                  <c:v>1305043200</c:v>
                </c:pt>
                <c:pt idx="11848">
                  <c:v>1305046800</c:v>
                </c:pt>
                <c:pt idx="11849">
                  <c:v>1305050400</c:v>
                </c:pt>
                <c:pt idx="11850">
                  <c:v>1305054000</c:v>
                </c:pt>
                <c:pt idx="11851">
                  <c:v>1305057600</c:v>
                </c:pt>
                <c:pt idx="11852">
                  <c:v>1305061200</c:v>
                </c:pt>
                <c:pt idx="11853">
                  <c:v>1305064800</c:v>
                </c:pt>
                <c:pt idx="11854">
                  <c:v>1305068400</c:v>
                </c:pt>
                <c:pt idx="11855">
                  <c:v>1305072000</c:v>
                </c:pt>
                <c:pt idx="11856">
                  <c:v>1305075600</c:v>
                </c:pt>
                <c:pt idx="11857">
                  <c:v>1305079200</c:v>
                </c:pt>
                <c:pt idx="11858">
                  <c:v>1305082800</c:v>
                </c:pt>
                <c:pt idx="11859">
                  <c:v>1305086400</c:v>
                </c:pt>
                <c:pt idx="11860">
                  <c:v>1305090000</c:v>
                </c:pt>
                <c:pt idx="11861">
                  <c:v>1305093600</c:v>
                </c:pt>
                <c:pt idx="11862">
                  <c:v>1305097200</c:v>
                </c:pt>
                <c:pt idx="11863">
                  <c:v>1305100800</c:v>
                </c:pt>
                <c:pt idx="11864">
                  <c:v>1305104400</c:v>
                </c:pt>
                <c:pt idx="11865">
                  <c:v>1305108000</c:v>
                </c:pt>
                <c:pt idx="11866">
                  <c:v>1305111600</c:v>
                </c:pt>
                <c:pt idx="11867">
                  <c:v>1305115200</c:v>
                </c:pt>
                <c:pt idx="11868">
                  <c:v>1305118800</c:v>
                </c:pt>
                <c:pt idx="11869">
                  <c:v>1305122400</c:v>
                </c:pt>
                <c:pt idx="11870">
                  <c:v>1305126000</c:v>
                </c:pt>
                <c:pt idx="11871">
                  <c:v>1305129600</c:v>
                </c:pt>
                <c:pt idx="11872">
                  <c:v>1305133200</c:v>
                </c:pt>
                <c:pt idx="11873">
                  <c:v>1305136800</c:v>
                </c:pt>
                <c:pt idx="11874">
                  <c:v>1305140400</c:v>
                </c:pt>
                <c:pt idx="11875">
                  <c:v>1305144000</c:v>
                </c:pt>
                <c:pt idx="11876">
                  <c:v>1305147600</c:v>
                </c:pt>
                <c:pt idx="11877">
                  <c:v>1305151200</c:v>
                </c:pt>
                <c:pt idx="11878">
                  <c:v>1305154800</c:v>
                </c:pt>
                <c:pt idx="11879">
                  <c:v>1305158400</c:v>
                </c:pt>
                <c:pt idx="11880">
                  <c:v>1305162000</c:v>
                </c:pt>
                <c:pt idx="11881">
                  <c:v>1305165600</c:v>
                </c:pt>
                <c:pt idx="11882">
                  <c:v>1305169200</c:v>
                </c:pt>
                <c:pt idx="11883">
                  <c:v>1305172800</c:v>
                </c:pt>
                <c:pt idx="11884">
                  <c:v>1305176400</c:v>
                </c:pt>
                <c:pt idx="11885">
                  <c:v>1305180000</c:v>
                </c:pt>
                <c:pt idx="11886">
                  <c:v>1305183600</c:v>
                </c:pt>
                <c:pt idx="11887">
                  <c:v>1305187200</c:v>
                </c:pt>
                <c:pt idx="11888">
                  <c:v>1305190800</c:v>
                </c:pt>
                <c:pt idx="11889">
                  <c:v>1305194400</c:v>
                </c:pt>
                <c:pt idx="11890">
                  <c:v>1305198000</c:v>
                </c:pt>
                <c:pt idx="11891">
                  <c:v>1305201600</c:v>
                </c:pt>
                <c:pt idx="11892">
                  <c:v>1305205200</c:v>
                </c:pt>
                <c:pt idx="11893">
                  <c:v>1305208800</c:v>
                </c:pt>
                <c:pt idx="11894">
                  <c:v>1305212400</c:v>
                </c:pt>
                <c:pt idx="11895">
                  <c:v>1305216000</c:v>
                </c:pt>
                <c:pt idx="11896">
                  <c:v>1305219600</c:v>
                </c:pt>
                <c:pt idx="11897">
                  <c:v>1305223200</c:v>
                </c:pt>
                <c:pt idx="11898">
                  <c:v>1305226800</c:v>
                </c:pt>
                <c:pt idx="11899">
                  <c:v>1305230400</c:v>
                </c:pt>
                <c:pt idx="11900">
                  <c:v>1305234000</c:v>
                </c:pt>
                <c:pt idx="11901">
                  <c:v>1305237600</c:v>
                </c:pt>
                <c:pt idx="11902">
                  <c:v>1305241200</c:v>
                </c:pt>
                <c:pt idx="11903">
                  <c:v>1305244800</c:v>
                </c:pt>
                <c:pt idx="11904">
                  <c:v>1305248400</c:v>
                </c:pt>
                <c:pt idx="11905">
                  <c:v>1305252000</c:v>
                </c:pt>
                <c:pt idx="11906">
                  <c:v>1305255600</c:v>
                </c:pt>
                <c:pt idx="11907">
                  <c:v>1305259200</c:v>
                </c:pt>
                <c:pt idx="11908">
                  <c:v>1305262800</c:v>
                </c:pt>
                <c:pt idx="11909">
                  <c:v>1305266400</c:v>
                </c:pt>
                <c:pt idx="11910">
                  <c:v>1305270000</c:v>
                </c:pt>
                <c:pt idx="11911">
                  <c:v>1305273600</c:v>
                </c:pt>
                <c:pt idx="11912">
                  <c:v>1305277200</c:v>
                </c:pt>
                <c:pt idx="11913">
                  <c:v>1305280800</c:v>
                </c:pt>
                <c:pt idx="11914">
                  <c:v>1305284400</c:v>
                </c:pt>
                <c:pt idx="11915">
                  <c:v>1305288000</c:v>
                </c:pt>
                <c:pt idx="11916">
                  <c:v>1305291600</c:v>
                </c:pt>
                <c:pt idx="11917">
                  <c:v>1305295200</c:v>
                </c:pt>
                <c:pt idx="11918">
                  <c:v>1305298800</c:v>
                </c:pt>
                <c:pt idx="11919">
                  <c:v>1305302400</c:v>
                </c:pt>
                <c:pt idx="11920">
                  <c:v>1305306000</c:v>
                </c:pt>
                <c:pt idx="11921">
                  <c:v>1305309600</c:v>
                </c:pt>
                <c:pt idx="11922">
                  <c:v>1305313200</c:v>
                </c:pt>
                <c:pt idx="11923">
                  <c:v>1305316800</c:v>
                </c:pt>
                <c:pt idx="11924">
                  <c:v>1305320400</c:v>
                </c:pt>
                <c:pt idx="11925">
                  <c:v>1305324000</c:v>
                </c:pt>
                <c:pt idx="11926">
                  <c:v>1305327600</c:v>
                </c:pt>
                <c:pt idx="11927">
                  <c:v>1305331200</c:v>
                </c:pt>
                <c:pt idx="11928">
                  <c:v>1305334800</c:v>
                </c:pt>
                <c:pt idx="11929">
                  <c:v>1305338400</c:v>
                </c:pt>
                <c:pt idx="11930">
                  <c:v>1305342000</c:v>
                </c:pt>
                <c:pt idx="11931">
                  <c:v>1305345600</c:v>
                </c:pt>
                <c:pt idx="11932">
                  <c:v>1305349200</c:v>
                </c:pt>
                <c:pt idx="11933">
                  <c:v>1305352800</c:v>
                </c:pt>
                <c:pt idx="11934">
                  <c:v>1305356400</c:v>
                </c:pt>
                <c:pt idx="11935">
                  <c:v>1305360000</c:v>
                </c:pt>
                <c:pt idx="11936">
                  <c:v>1305363600</c:v>
                </c:pt>
                <c:pt idx="11937">
                  <c:v>1305367200</c:v>
                </c:pt>
                <c:pt idx="11938">
                  <c:v>1305370800</c:v>
                </c:pt>
                <c:pt idx="11939">
                  <c:v>1305374400</c:v>
                </c:pt>
                <c:pt idx="11940">
                  <c:v>1305378000</c:v>
                </c:pt>
                <c:pt idx="11941">
                  <c:v>1305381600</c:v>
                </c:pt>
                <c:pt idx="11942">
                  <c:v>1305385200</c:v>
                </c:pt>
                <c:pt idx="11943">
                  <c:v>1305388800</c:v>
                </c:pt>
                <c:pt idx="11944">
                  <c:v>1305392400</c:v>
                </c:pt>
                <c:pt idx="11945">
                  <c:v>1305396000</c:v>
                </c:pt>
                <c:pt idx="11946">
                  <c:v>1305399600</c:v>
                </c:pt>
                <c:pt idx="11947">
                  <c:v>1305403200</c:v>
                </c:pt>
                <c:pt idx="11948">
                  <c:v>1305406800</c:v>
                </c:pt>
                <c:pt idx="11949">
                  <c:v>1305410400</c:v>
                </c:pt>
                <c:pt idx="11950">
                  <c:v>1305414000</c:v>
                </c:pt>
                <c:pt idx="11951">
                  <c:v>1305417600</c:v>
                </c:pt>
                <c:pt idx="11952">
                  <c:v>1305421200</c:v>
                </c:pt>
                <c:pt idx="11953">
                  <c:v>1305424800</c:v>
                </c:pt>
                <c:pt idx="11954">
                  <c:v>1305428400</c:v>
                </c:pt>
                <c:pt idx="11955">
                  <c:v>1305432000</c:v>
                </c:pt>
                <c:pt idx="11956">
                  <c:v>1305435600</c:v>
                </c:pt>
                <c:pt idx="11957">
                  <c:v>1305439200</c:v>
                </c:pt>
                <c:pt idx="11958">
                  <c:v>1305442800</c:v>
                </c:pt>
                <c:pt idx="11959">
                  <c:v>1305446400</c:v>
                </c:pt>
                <c:pt idx="11960">
                  <c:v>1305450000</c:v>
                </c:pt>
                <c:pt idx="11961">
                  <c:v>1305453600</c:v>
                </c:pt>
                <c:pt idx="11962">
                  <c:v>1305457200</c:v>
                </c:pt>
                <c:pt idx="11963">
                  <c:v>1305460800</c:v>
                </c:pt>
                <c:pt idx="11964">
                  <c:v>1305464400</c:v>
                </c:pt>
                <c:pt idx="11965">
                  <c:v>1305468000</c:v>
                </c:pt>
                <c:pt idx="11966">
                  <c:v>1305471600</c:v>
                </c:pt>
                <c:pt idx="11967">
                  <c:v>1305475200</c:v>
                </c:pt>
                <c:pt idx="11968">
                  <c:v>1305478800</c:v>
                </c:pt>
                <c:pt idx="11969">
                  <c:v>1305482400</c:v>
                </c:pt>
                <c:pt idx="11970">
                  <c:v>1305486000</c:v>
                </c:pt>
                <c:pt idx="11971">
                  <c:v>1305489600</c:v>
                </c:pt>
                <c:pt idx="11972">
                  <c:v>1305493200</c:v>
                </c:pt>
                <c:pt idx="11973">
                  <c:v>1305496800</c:v>
                </c:pt>
                <c:pt idx="11974">
                  <c:v>1305500400</c:v>
                </c:pt>
                <c:pt idx="11975">
                  <c:v>1305504000</c:v>
                </c:pt>
                <c:pt idx="11976">
                  <c:v>1305507600</c:v>
                </c:pt>
                <c:pt idx="11977">
                  <c:v>1305511200</c:v>
                </c:pt>
                <c:pt idx="11978">
                  <c:v>1305514800</c:v>
                </c:pt>
                <c:pt idx="11979">
                  <c:v>1305518400</c:v>
                </c:pt>
                <c:pt idx="11980">
                  <c:v>1305522000</c:v>
                </c:pt>
                <c:pt idx="11981">
                  <c:v>1305525600</c:v>
                </c:pt>
                <c:pt idx="11982">
                  <c:v>1305529200</c:v>
                </c:pt>
                <c:pt idx="11983">
                  <c:v>1305532800</c:v>
                </c:pt>
                <c:pt idx="11984">
                  <c:v>1305536400</c:v>
                </c:pt>
                <c:pt idx="11985">
                  <c:v>1305540000</c:v>
                </c:pt>
                <c:pt idx="11986">
                  <c:v>1305543600</c:v>
                </c:pt>
                <c:pt idx="11987">
                  <c:v>1305547200</c:v>
                </c:pt>
                <c:pt idx="11988">
                  <c:v>1305550800</c:v>
                </c:pt>
                <c:pt idx="11989">
                  <c:v>1305554400</c:v>
                </c:pt>
                <c:pt idx="11990">
                  <c:v>1305558000</c:v>
                </c:pt>
                <c:pt idx="11991">
                  <c:v>1305561600</c:v>
                </c:pt>
                <c:pt idx="11992">
                  <c:v>1305565200</c:v>
                </c:pt>
                <c:pt idx="11993">
                  <c:v>1305568800</c:v>
                </c:pt>
                <c:pt idx="11994">
                  <c:v>1305572400</c:v>
                </c:pt>
                <c:pt idx="11995">
                  <c:v>1305576000</c:v>
                </c:pt>
                <c:pt idx="11996">
                  <c:v>1305579600</c:v>
                </c:pt>
                <c:pt idx="11997">
                  <c:v>1305583200</c:v>
                </c:pt>
                <c:pt idx="11998">
                  <c:v>1305586800</c:v>
                </c:pt>
                <c:pt idx="11999">
                  <c:v>1305590400</c:v>
                </c:pt>
                <c:pt idx="12000">
                  <c:v>1305594000</c:v>
                </c:pt>
                <c:pt idx="12001">
                  <c:v>1305597600</c:v>
                </c:pt>
                <c:pt idx="12002">
                  <c:v>1305601200</c:v>
                </c:pt>
                <c:pt idx="12003">
                  <c:v>1305604800</c:v>
                </c:pt>
                <c:pt idx="12004">
                  <c:v>1305608400</c:v>
                </c:pt>
                <c:pt idx="12005">
                  <c:v>1305612000</c:v>
                </c:pt>
                <c:pt idx="12006">
                  <c:v>1305615600</c:v>
                </c:pt>
                <c:pt idx="12007">
                  <c:v>1305619200</c:v>
                </c:pt>
                <c:pt idx="12008">
                  <c:v>1305622800</c:v>
                </c:pt>
                <c:pt idx="12009">
                  <c:v>1305626400</c:v>
                </c:pt>
                <c:pt idx="12010">
                  <c:v>1305630000</c:v>
                </c:pt>
                <c:pt idx="12011">
                  <c:v>1305633600</c:v>
                </c:pt>
                <c:pt idx="12012">
                  <c:v>1305637200</c:v>
                </c:pt>
                <c:pt idx="12013">
                  <c:v>1305640800</c:v>
                </c:pt>
                <c:pt idx="12014">
                  <c:v>1305644400</c:v>
                </c:pt>
                <c:pt idx="12015">
                  <c:v>1305648000</c:v>
                </c:pt>
                <c:pt idx="12016">
                  <c:v>1305651600</c:v>
                </c:pt>
                <c:pt idx="12017">
                  <c:v>1305655200</c:v>
                </c:pt>
                <c:pt idx="12018">
                  <c:v>1305658800</c:v>
                </c:pt>
                <c:pt idx="12019">
                  <c:v>1305662400</c:v>
                </c:pt>
                <c:pt idx="12020">
                  <c:v>1305666000</c:v>
                </c:pt>
                <c:pt idx="12021">
                  <c:v>1305669600</c:v>
                </c:pt>
                <c:pt idx="12022">
                  <c:v>1305673200</c:v>
                </c:pt>
                <c:pt idx="12023">
                  <c:v>1305676800</c:v>
                </c:pt>
                <c:pt idx="12024">
                  <c:v>1305680400</c:v>
                </c:pt>
                <c:pt idx="12025">
                  <c:v>1305684000</c:v>
                </c:pt>
                <c:pt idx="12026">
                  <c:v>1305687600</c:v>
                </c:pt>
                <c:pt idx="12027">
                  <c:v>1305691200</c:v>
                </c:pt>
                <c:pt idx="12028">
                  <c:v>1305694800</c:v>
                </c:pt>
                <c:pt idx="12029">
                  <c:v>1305698400</c:v>
                </c:pt>
                <c:pt idx="12030">
                  <c:v>1305702000</c:v>
                </c:pt>
                <c:pt idx="12031">
                  <c:v>1305705600</c:v>
                </c:pt>
                <c:pt idx="12032">
                  <c:v>1305709200</c:v>
                </c:pt>
                <c:pt idx="12033">
                  <c:v>1305712800</c:v>
                </c:pt>
                <c:pt idx="12034">
                  <c:v>1305716400</c:v>
                </c:pt>
                <c:pt idx="12035">
                  <c:v>1305720000</c:v>
                </c:pt>
                <c:pt idx="12036">
                  <c:v>1305723600</c:v>
                </c:pt>
                <c:pt idx="12037">
                  <c:v>1305727200</c:v>
                </c:pt>
                <c:pt idx="12038">
                  <c:v>1305730800</c:v>
                </c:pt>
                <c:pt idx="12039">
                  <c:v>1305734400</c:v>
                </c:pt>
                <c:pt idx="12040">
                  <c:v>1305738000</c:v>
                </c:pt>
                <c:pt idx="12041">
                  <c:v>1305741600</c:v>
                </c:pt>
                <c:pt idx="12042">
                  <c:v>1305745200</c:v>
                </c:pt>
                <c:pt idx="12043">
                  <c:v>1305748800</c:v>
                </c:pt>
                <c:pt idx="12044">
                  <c:v>1305752400</c:v>
                </c:pt>
                <c:pt idx="12045">
                  <c:v>1305756000</c:v>
                </c:pt>
                <c:pt idx="12046">
                  <c:v>1305759600</c:v>
                </c:pt>
                <c:pt idx="12047">
                  <c:v>1305763200</c:v>
                </c:pt>
                <c:pt idx="12048">
                  <c:v>1305766800</c:v>
                </c:pt>
                <c:pt idx="12049">
                  <c:v>1305770400</c:v>
                </c:pt>
                <c:pt idx="12050">
                  <c:v>1305774000</c:v>
                </c:pt>
                <c:pt idx="12051">
                  <c:v>1305777600</c:v>
                </c:pt>
                <c:pt idx="12052">
                  <c:v>1305781200</c:v>
                </c:pt>
                <c:pt idx="12053">
                  <c:v>1305784800</c:v>
                </c:pt>
                <c:pt idx="12054">
                  <c:v>1305788400</c:v>
                </c:pt>
                <c:pt idx="12055">
                  <c:v>1305792000</c:v>
                </c:pt>
                <c:pt idx="12056">
                  <c:v>1305795600</c:v>
                </c:pt>
                <c:pt idx="12057">
                  <c:v>1305799200</c:v>
                </c:pt>
                <c:pt idx="12058">
                  <c:v>1305802800</c:v>
                </c:pt>
                <c:pt idx="12059">
                  <c:v>1305806400</c:v>
                </c:pt>
                <c:pt idx="12060">
                  <c:v>1305810000</c:v>
                </c:pt>
                <c:pt idx="12061">
                  <c:v>1305813600</c:v>
                </c:pt>
                <c:pt idx="12062">
                  <c:v>1305817200</c:v>
                </c:pt>
                <c:pt idx="12063">
                  <c:v>1305820800</c:v>
                </c:pt>
                <c:pt idx="12064">
                  <c:v>1305824400</c:v>
                </c:pt>
                <c:pt idx="12065">
                  <c:v>1305828000</c:v>
                </c:pt>
                <c:pt idx="12066">
                  <c:v>1305831600</c:v>
                </c:pt>
                <c:pt idx="12067">
                  <c:v>1305835200</c:v>
                </c:pt>
                <c:pt idx="12068">
                  <c:v>1305838800</c:v>
                </c:pt>
                <c:pt idx="12069">
                  <c:v>1305842400</c:v>
                </c:pt>
                <c:pt idx="12070">
                  <c:v>1305846000</c:v>
                </c:pt>
                <c:pt idx="12071">
                  <c:v>1305849600</c:v>
                </c:pt>
                <c:pt idx="12072">
                  <c:v>1305853200</c:v>
                </c:pt>
                <c:pt idx="12073">
                  <c:v>1305856800</c:v>
                </c:pt>
                <c:pt idx="12074">
                  <c:v>1305860400</c:v>
                </c:pt>
                <c:pt idx="12075">
                  <c:v>1305864000</c:v>
                </c:pt>
                <c:pt idx="12076">
                  <c:v>1305867600</c:v>
                </c:pt>
                <c:pt idx="12077">
                  <c:v>1305871200</c:v>
                </c:pt>
                <c:pt idx="12078">
                  <c:v>1305874800</c:v>
                </c:pt>
                <c:pt idx="12079">
                  <c:v>1305878400</c:v>
                </c:pt>
                <c:pt idx="12080">
                  <c:v>1305882000</c:v>
                </c:pt>
                <c:pt idx="12081">
                  <c:v>1305885600</c:v>
                </c:pt>
                <c:pt idx="12082">
                  <c:v>1305889200</c:v>
                </c:pt>
                <c:pt idx="12083">
                  <c:v>1305892800</c:v>
                </c:pt>
                <c:pt idx="12084">
                  <c:v>1305896400</c:v>
                </c:pt>
                <c:pt idx="12085">
                  <c:v>1305900000</c:v>
                </c:pt>
                <c:pt idx="12086">
                  <c:v>1305903600</c:v>
                </c:pt>
                <c:pt idx="12087">
                  <c:v>1305907200</c:v>
                </c:pt>
                <c:pt idx="12088">
                  <c:v>1305910800</c:v>
                </c:pt>
                <c:pt idx="12089">
                  <c:v>1305914400</c:v>
                </c:pt>
                <c:pt idx="12090">
                  <c:v>1305918000</c:v>
                </c:pt>
                <c:pt idx="12091">
                  <c:v>1305921600</c:v>
                </c:pt>
                <c:pt idx="12092">
                  <c:v>1305925200</c:v>
                </c:pt>
                <c:pt idx="12093">
                  <c:v>1305928800</c:v>
                </c:pt>
                <c:pt idx="12094">
                  <c:v>1305932400</c:v>
                </c:pt>
                <c:pt idx="12095">
                  <c:v>1305936000</c:v>
                </c:pt>
                <c:pt idx="12096">
                  <c:v>1305939600</c:v>
                </c:pt>
                <c:pt idx="12097">
                  <c:v>1305943200</c:v>
                </c:pt>
                <c:pt idx="12098">
                  <c:v>1305946800</c:v>
                </c:pt>
                <c:pt idx="12099">
                  <c:v>1305950400</c:v>
                </c:pt>
                <c:pt idx="12100">
                  <c:v>1305954000</c:v>
                </c:pt>
                <c:pt idx="12101">
                  <c:v>1305957600</c:v>
                </c:pt>
                <c:pt idx="12102">
                  <c:v>1305961200</c:v>
                </c:pt>
                <c:pt idx="12103">
                  <c:v>1305964800</c:v>
                </c:pt>
                <c:pt idx="12104">
                  <c:v>1305968400</c:v>
                </c:pt>
                <c:pt idx="12105">
                  <c:v>1305972000</c:v>
                </c:pt>
                <c:pt idx="12106">
                  <c:v>1305975600</c:v>
                </c:pt>
                <c:pt idx="12107">
                  <c:v>1305979200</c:v>
                </c:pt>
                <c:pt idx="12108">
                  <c:v>1305982800</c:v>
                </c:pt>
                <c:pt idx="12109">
                  <c:v>1305986400</c:v>
                </c:pt>
                <c:pt idx="12110">
                  <c:v>1305990000</c:v>
                </c:pt>
                <c:pt idx="12111">
                  <c:v>1305993600</c:v>
                </c:pt>
                <c:pt idx="12112">
                  <c:v>1305997200</c:v>
                </c:pt>
                <c:pt idx="12113">
                  <c:v>1306000800</c:v>
                </c:pt>
                <c:pt idx="12114">
                  <c:v>1306004400</c:v>
                </c:pt>
                <c:pt idx="12115">
                  <c:v>1306008000</c:v>
                </c:pt>
                <c:pt idx="12116">
                  <c:v>1306011600</c:v>
                </c:pt>
                <c:pt idx="12117">
                  <c:v>1306015200</c:v>
                </c:pt>
                <c:pt idx="12118">
                  <c:v>1306018800</c:v>
                </c:pt>
                <c:pt idx="12119">
                  <c:v>1306022400</c:v>
                </c:pt>
                <c:pt idx="12120">
                  <c:v>1306026000</c:v>
                </c:pt>
                <c:pt idx="12121">
                  <c:v>1306029600</c:v>
                </c:pt>
                <c:pt idx="12122">
                  <c:v>1306033200</c:v>
                </c:pt>
                <c:pt idx="12123">
                  <c:v>1306036800</c:v>
                </c:pt>
                <c:pt idx="12124">
                  <c:v>1306040400</c:v>
                </c:pt>
                <c:pt idx="12125">
                  <c:v>1306044000</c:v>
                </c:pt>
                <c:pt idx="12126">
                  <c:v>1306047600</c:v>
                </c:pt>
                <c:pt idx="12127">
                  <c:v>1306051200</c:v>
                </c:pt>
                <c:pt idx="12128">
                  <c:v>1306054800</c:v>
                </c:pt>
                <c:pt idx="12129">
                  <c:v>1306058400</c:v>
                </c:pt>
                <c:pt idx="12130">
                  <c:v>1306062000</c:v>
                </c:pt>
                <c:pt idx="12131">
                  <c:v>1306065600</c:v>
                </c:pt>
                <c:pt idx="12132">
                  <c:v>1306069200</c:v>
                </c:pt>
                <c:pt idx="12133">
                  <c:v>1306072800</c:v>
                </c:pt>
                <c:pt idx="12134">
                  <c:v>1306076400</c:v>
                </c:pt>
                <c:pt idx="12135">
                  <c:v>1306080000</c:v>
                </c:pt>
                <c:pt idx="12136">
                  <c:v>1306083600</c:v>
                </c:pt>
                <c:pt idx="12137">
                  <c:v>1306087200</c:v>
                </c:pt>
                <c:pt idx="12138">
                  <c:v>1306090800</c:v>
                </c:pt>
                <c:pt idx="12139">
                  <c:v>1306094400</c:v>
                </c:pt>
                <c:pt idx="12140">
                  <c:v>1306098000</c:v>
                </c:pt>
                <c:pt idx="12141">
                  <c:v>1306101600</c:v>
                </c:pt>
                <c:pt idx="12142">
                  <c:v>1306105200</c:v>
                </c:pt>
                <c:pt idx="12143">
                  <c:v>1306108800</c:v>
                </c:pt>
                <c:pt idx="12144">
                  <c:v>1306112400</c:v>
                </c:pt>
                <c:pt idx="12145">
                  <c:v>1306116000</c:v>
                </c:pt>
                <c:pt idx="12146">
                  <c:v>1306119600</c:v>
                </c:pt>
                <c:pt idx="12147">
                  <c:v>1306123200</c:v>
                </c:pt>
                <c:pt idx="12148">
                  <c:v>1306126800</c:v>
                </c:pt>
                <c:pt idx="12149">
                  <c:v>1306130400</c:v>
                </c:pt>
                <c:pt idx="12150">
                  <c:v>1306134000</c:v>
                </c:pt>
                <c:pt idx="12151">
                  <c:v>1306137600</c:v>
                </c:pt>
                <c:pt idx="12152">
                  <c:v>1306141200</c:v>
                </c:pt>
                <c:pt idx="12153">
                  <c:v>1306144800</c:v>
                </c:pt>
                <c:pt idx="12154">
                  <c:v>1306148400</c:v>
                </c:pt>
                <c:pt idx="12155">
                  <c:v>1306152000</c:v>
                </c:pt>
                <c:pt idx="12156">
                  <c:v>1306155600</c:v>
                </c:pt>
                <c:pt idx="12157">
                  <c:v>1306159200</c:v>
                </c:pt>
                <c:pt idx="12158">
                  <c:v>1306162800</c:v>
                </c:pt>
                <c:pt idx="12159">
                  <c:v>1306166400</c:v>
                </c:pt>
                <c:pt idx="12160">
                  <c:v>1306170000</c:v>
                </c:pt>
                <c:pt idx="12161">
                  <c:v>1306173600</c:v>
                </c:pt>
                <c:pt idx="12162">
                  <c:v>1306177200</c:v>
                </c:pt>
                <c:pt idx="12163">
                  <c:v>1306180800</c:v>
                </c:pt>
                <c:pt idx="12164">
                  <c:v>1306184400</c:v>
                </c:pt>
                <c:pt idx="12165">
                  <c:v>1306188000</c:v>
                </c:pt>
                <c:pt idx="12166">
                  <c:v>1306191600</c:v>
                </c:pt>
                <c:pt idx="12167">
                  <c:v>1306195200</c:v>
                </c:pt>
                <c:pt idx="12168">
                  <c:v>1306198800</c:v>
                </c:pt>
                <c:pt idx="12169">
                  <c:v>1306202400</c:v>
                </c:pt>
                <c:pt idx="12170">
                  <c:v>1306206000</c:v>
                </c:pt>
                <c:pt idx="12171">
                  <c:v>1306209600</c:v>
                </c:pt>
                <c:pt idx="12172">
                  <c:v>1306213200</c:v>
                </c:pt>
                <c:pt idx="12173">
                  <c:v>1306216800</c:v>
                </c:pt>
                <c:pt idx="12174">
                  <c:v>1306220400</c:v>
                </c:pt>
                <c:pt idx="12175">
                  <c:v>1306224000</c:v>
                </c:pt>
                <c:pt idx="12176">
                  <c:v>1306227600</c:v>
                </c:pt>
                <c:pt idx="12177">
                  <c:v>1306231200</c:v>
                </c:pt>
                <c:pt idx="12178">
                  <c:v>1306234800</c:v>
                </c:pt>
                <c:pt idx="12179">
                  <c:v>1306238400</c:v>
                </c:pt>
                <c:pt idx="12180">
                  <c:v>1306242000</c:v>
                </c:pt>
                <c:pt idx="12181">
                  <c:v>1306245600</c:v>
                </c:pt>
                <c:pt idx="12182">
                  <c:v>1306249200</c:v>
                </c:pt>
                <c:pt idx="12183">
                  <c:v>1306252800</c:v>
                </c:pt>
                <c:pt idx="12184">
                  <c:v>1306256400</c:v>
                </c:pt>
                <c:pt idx="12185">
                  <c:v>1306260000</c:v>
                </c:pt>
                <c:pt idx="12186">
                  <c:v>1306263600</c:v>
                </c:pt>
                <c:pt idx="12187">
                  <c:v>1306267200</c:v>
                </c:pt>
                <c:pt idx="12188">
                  <c:v>1306270800</c:v>
                </c:pt>
                <c:pt idx="12189">
                  <c:v>1306274400</c:v>
                </c:pt>
                <c:pt idx="12190">
                  <c:v>1306278000</c:v>
                </c:pt>
                <c:pt idx="12191">
                  <c:v>1306281600</c:v>
                </c:pt>
                <c:pt idx="12192">
                  <c:v>1306285200</c:v>
                </c:pt>
                <c:pt idx="12193">
                  <c:v>1306288800</c:v>
                </c:pt>
                <c:pt idx="12194">
                  <c:v>1306292400</c:v>
                </c:pt>
                <c:pt idx="12195">
                  <c:v>1306296000</c:v>
                </c:pt>
                <c:pt idx="12196">
                  <c:v>1306299600</c:v>
                </c:pt>
                <c:pt idx="12197">
                  <c:v>1306303200</c:v>
                </c:pt>
                <c:pt idx="12198">
                  <c:v>1306306800</c:v>
                </c:pt>
                <c:pt idx="12199">
                  <c:v>1306310400</c:v>
                </c:pt>
                <c:pt idx="12200">
                  <c:v>1306314000</c:v>
                </c:pt>
                <c:pt idx="12201">
                  <c:v>1306317600</c:v>
                </c:pt>
                <c:pt idx="12202">
                  <c:v>1306321200</c:v>
                </c:pt>
                <c:pt idx="12203">
                  <c:v>1306324800</c:v>
                </c:pt>
                <c:pt idx="12204">
                  <c:v>1306328400</c:v>
                </c:pt>
                <c:pt idx="12205">
                  <c:v>1306332000</c:v>
                </c:pt>
                <c:pt idx="12206">
                  <c:v>1306335600</c:v>
                </c:pt>
                <c:pt idx="12207">
                  <c:v>1306339200</c:v>
                </c:pt>
                <c:pt idx="12208">
                  <c:v>1306342800</c:v>
                </c:pt>
                <c:pt idx="12209">
                  <c:v>1306346400</c:v>
                </c:pt>
                <c:pt idx="12210">
                  <c:v>1306350000</c:v>
                </c:pt>
                <c:pt idx="12211">
                  <c:v>1306353600</c:v>
                </c:pt>
                <c:pt idx="12212">
                  <c:v>1306357200</c:v>
                </c:pt>
                <c:pt idx="12213">
                  <c:v>1306360800</c:v>
                </c:pt>
                <c:pt idx="12214">
                  <c:v>1306364400</c:v>
                </c:pt>
                <c:pt idx="12215">
                  <c:v>1306368000</c:v>
                </c:pt>
                <c:pt idx="12216">
                  <c:v>1306371600</c:v>
                </c:pt>
                <c:pt idx="12217">
                  <c:v>1306375200</c:v>
                </c:pt>
                <c:pt idx="12218">
                  <c:v>1306378800</c:v>
                </c:pt>
                <c:pt idx="12219">
                  <c:v>1306382400</c:v>
                </c:pt>
                <c:pt idx="12220">
                  <c:v>1306386000</c:v>
                </c:pt>
                <c:pt idx="12221">
                  <c:v>1306389600</c:v>
                </c:pt>
                <c:pt idx="12222">
                  <c:v>1306393200</c:v>
                </c:pt>
                <c:pt idx="12223">
                  <c:v>1306396800</c:v>
                </c:pt>
                <c:pt idx="12224">
                  <c:v>1306400400</c:v>
                </c:pt>
                <c:pt idx="12225">
                  <c:v>1306404000</c:v>
                </c:pt>
                <c:pt idx="12226">
                  <c:v>1306407600</c:v>
                </c:pt>
                <c:pt idx="12227">
                  <c:v>1306411200</c:v>
                </c:pt>
                <c:pt idx="12228">
                  <c:v>1306414800</c:v>
                </c:pt>
                <c:pt idx="12229">
                  <c:v>1306418400</c:v>
                </c:pt>
                <c:pt idx="12230">
                  <c:v>1306422000</c:v>
                </c:pt>
                <c:pt idx="12231">
                  <c:v>1306425600</c:v>
                </c:pt>
                <c:pt idx="12232">
                  <c:v>1306429200</c:v>
                </c:pt>
                <c:pt idx="12233">
                  <c:v>1306432800</c:v>
                </c:pt>
                <c:pt idx="12234">
                  <c:v>1306436400</c:v>
                </c:pt>
                <c:pt idx="12235">
                  <c:v>1306440000</c:v>
                </c:pt>
                <c:pt idx="12236">
                  <c:v>1306443600</c:v>
                </c:pt>
                <c:pt idx="12237">
                  <c:v>1306447200</c:v>
                </c:pt>
                <c:pt idx="12238">
                  <c:v>1306450800</c:v>
                </c:pt>
                <c:pt idx="12239">
                  <c:v>1306454400</c:v>
                </c:pt>
                <c:pt idx="12240">
                  <c:v>1306458000</c:v>
                </c:pt>
                <c:pt idx="12241">
                  <c:v>1306461600</c:v>
                </c:pt>
                <c:pt idx="12242">
                  <c:v>1306465200</c:v>
                </c:pt>
                <c:pt idx="12243">
                  <c:v>1306468800</c:v>
                </c:pt>
                <c:pt idx="12244">
                  <c:v>1306472400</c:v>
                </c:pt>
                <c:pt idx="12245">
                  <c:v>1306476000</c:v>
                </c:pt>
                <c:pt idx="12246">
                  <c:v>1306479600</c:v>
                </c:pt>
                <c:pt idx="12247">
                  <c:v>1306483200</c:v>
                </c:pt>
                <c:pt idx="12248">
                  <c:v>1306486800</c:v>
                </c:pt>
                <c:pt idx="12249">
                  <c:v>1306490400</c:v>
                </c:pt>
                <c:pt idx="12250">
                  <c:v>1306494000</c:v>
                </c:pt>
                <c:pt idx="12251">
                  <c:v>1306497600</c:v>
                </c:pt>
                <c:pt idx="12252">
                  <c:v>1306501200</c:v>
                </c:pt>
                <c:pt idx="12253">
                  <c:v>1306504800</c:v>
                </c:pt>
                <c:pt idx="12254">
                  <c:v>1306508400</c:v>
                </c:pt>
                <c:pt idx="12255">
                  <c:v>1306512000</c:v>
                </c:pt>
                <c:pt idx="12256">
                  <c:v>1306515600</c:v>
                </c:pt>
                <c:pt idx="12257">
                  <c:v>1306519200</c:v>
                </c:pt>
                <c:pt idx="12258">
                  <c:v>1306522800</c:v>
                </c:pt>
                <c:pt idx="12259">
                  <c:v>1306526400</c:v>
                </c:pt>
                <c:pt idx="12260">
                  <c:v>1306530000</c:v>
                </c:pt>
                <c:pt idx="12261">
                  <c:v>1306533600</c:v>
                </c:pt>
                <c:pt idx="12262">
                  <c:v>1306537200</c:v>
                </c:pt>
                <c:pt idx="12263">
                  <c:v>1306540800</c:v>
                </c:pt>
                <c:pt idx="12264">
                  <c:v>1306544400</c:v>
                </c:pt>
                <c:pt idx="12265">
                  <c:v>1306548000</c:v>
                </c:pt>
                <c:pt idx="12266">
                  <c:v>1306551600</c:v>
                </c:pt>
                <c:pt idx="12267">
                  <c:v>1306555200</c:v>
                </c:pt>
                <c:pt idx="12268">
                  <c:v>1306558800</c:v>
                </c:pt>
                <c:pt idx="12269">
                  <c:v>1306562400</c:v>
                </c:pt>
                <c:pt idx="12270">
                  <c:v>1306566000</c:v>
                </c:pt>
                <c:pt idx="12271">
                  <c:v>1306569600</c:v>
                </c:pt>
                <c:pt idx="12272">
                  <c:v>1306573200</c:v>
                </c:pt>
                <c:pt idx="12273">
                  <c:v>1306576800</c:v>
                </c:pt>
                <c:pt idx="12274">
                  <c:v>1306580400</c:v>
                </c:pt>
                <c:pt idx="12275">
                  <c:v>1306584000</c:v>
                </c:pt>
                <c:pt idx="12276">
                  <c:v>1306587600</c:v>
                </c:pt>
                <c:pt idx="12277">
                  <c:v>1306591200</c:v>
                </c:pt>
                <c:pt idx="12278">
                  <c:v>1306594800</c:v>
                </c:pt>
                <c:pt idx="12279">
                  <c:v>1306598400</c:v>
                </c:pt>
                <c:pt idx="12280">
                  <c:v>1306602000</c:v>
                </c:pt>
                <c:pt idx="12281">
                  <c:v>1306605600</c:v>
                </c:pt>
                <c:pt idx="12282">
                  <c:v>1306609200</c:v>
                </c:pt>
                <c:pt idx="12283">
                  <c:v>1306612800</c:v>
                </c:pt>
                <c:pt idx="12284">
                  <c:v>1306616400</c:v>
                </c:pt>
                <c:pt idx="12285">
                  <c:v>1306620000</c:v>
                </c:pt>
                <c:pt idx="12286">
                  <c:v>1306623600</c:v>
                </c:pt>
                <c:pt idx="12287">
                  <c:v>1306627200</c:v>
                </c:pt>
                <c:pt idx="12288">
                  <c:v>1306630800</c:v>
                </c:pt>
                <c:pt idx="12289">
                  <c:v>1306634400</c:v>
                </c:pt>
                <c:pt idx="12290">
                  <c:v>1306638000</c:v>
                </c:pt>
                <c:pt idx="12291">
                  <c:v>1306641600</c:v>
                </c:pt>
                <c:pt idx="12292">
                  <c:v>1306645200</c:v>
                </c:pt>
                <c:pt idx="12293">
                  <c:v>1306648800</c:v>
                </c:pt>
                <c:pt idx="12294">
                  <c:v>1306652400</c:v>
                </c:pt>
                <c:pt idx="12295">
                  <c:v>1306656000</c:v>
                </c:pt>
                <c:pt idx="12296">
                  <c:v>1306659600</c:v>
                </c:pt>
                <c:pt idx="12297">
                  <c:v>1306663200</c:v>
                </c:pt>
                <c:pt idx="12298">
                  <c:v>1306666800</c:v>
                </c:pt>
                <c:pt idx="12299">
                  <c:v>1306670400</c:v>
                </c:pt>
                <c:pt idx="12300">
                  <c:v>1306674000</c:v>
                </c:pt>
                <c:pt idx="12301">
                  <c:v>1306677600</c:v>
                </c:pt>
                <c:pt idx="12302">
                  <c:v>1306681200</c:v>
                </c:pt>
                <c:pt idx="12303">
                  <c:v>1306684800</c:v>
                </c:pt>
                <c:pt idx="12304">
                  <c:v>1306688400</c:v>
                </c:pt>
                <c:pt idx="12305">
                  <c:v>1306692000</c:v>
                </c:pt>
                <c:pt idx="12306">
                  <c:v>1306695600</c:v>
                </c:pt>
                <c:pt idx="12307">
                  <c:v>1306699200</c:v>
                </c:pt>
                <c:pt idx="12308">
                  <c:v>1306702800</c:v>
                </c:pt>
                <c:pt idx="12309">
                  <c:v>1306706400</c:v>
                </c:pt>
                <c:pt idx="12310">
                  <c:v>1306710000</c:v>
                </c:pt>
                <c:pt idx="12311">
                  <c:v>1306713600</c:v>
                </c:pt>
                <c:pt idx="12312">
                  <c:v>1306717200</c:v>
                </c:pt>
                <c:pt idx="12313">
                  <c:v>1306720800</c:v>
                </c:pt>
                <c:pt idx="12314">
                  <c:v>1306724400</c:v>
                </c:pt>
                <c:pt idx="12315">
                  <c:v>1306728000</c:v>
                </c:pt>
                <c:pt idx="12316">
                  <c:v>1306731600</c:v>
                </c:pt>
                <c:pt idx="12317">
                  <c:v>1306735200</c:v>
                </c:pt>
                <c:pt idx="12318">
                  <c:v>1306738800</c:v>
                </c:pt>
                <c:pt idx="12319">
                  <c:v>1306742400</c:v>
                </c:pt>
                <c:pt idx="12320">
                  <c:v>1306746000</c:v>
                </c:pt>
                <c:pt idx="12321">
                  <c:v>1306749600</c:v>
                </c:pt>
                <c:pt idx="12322">
                  <c:v>1306753200</c:v>
                </c:pt>
                <c:pt idx="12323">
                  <c:v>1306756800</c:v>
                </c:pt>
                <c:pt idx="12324">
                  <c:v>1306760400</c:v>
                </c:pt>
                <c:pt idx="12325">
                  <c:v>1306764000</c:v>
                </c:pt>
                <c:pt idx="12326">
                  <c:v>1306767600</c:v>
                </c:pt>
                <c:pt idx="12327">
                  <c:v>1306771200</c:v>
                </c:pt>
                <c:pt idx="12328">
                  <c:v>1306774800</c:v>
                </c:pt>
                <c:pt idx="12329">
                  <c:v>1306778400</c:v>
                </c:pt>
                <c:pt idx="12330">
                  <c:v>1306782000</c:v>
                </c:pt>
                <c:pt idx="12331">
                  <c:v>1306785600</c:v>
                </c:pt>
                <c:pt idx="12332">
                  <c:v>1306789200</c:v>
                </c:pt>
                <c:pt idx="12333">
                  <c:v>1306792800</c:v>
                </c:pt>
                <c:pt idx="12334">
                  <c:v>1306796400</c:v>
                </c:pt>
                <c:pt idx="12335">
                  <c:v>1306800000</c:v>
                </c:pt>
                <c:pt idx="12336">
                  <c:v>1306803600</c:v>
                </c:pt>
                <c:pt idx="12337">
                  <c:v>1306807200</c:v>
                </c:pt>
                <c:pt idx="12338">
                  <c:v>1306810800</c:v>
                </c:pt>
                <c:pt idx="12339">
                  <c:v>1306814400</c:v>
                </c:pt>
                <c:pt idx="12340">
                  <c:v>1306818000</c:v>
                </c:pt>
                <c:pt idx="12341">
                  <c:v>1306821600</c:v>
                </c:pt>
                <c:pt idx="12342">
                  <c:v>1306825200</c:v>
                </c:pt>
                <c:pt idx="12343">
                  <c:v>1306828800</c:v>
                </c:pt>
                <c:pt idx="12344">
                  <c:v>1306832400</c:v>
                </c:pt>
                <c:pt idx="12345">
                  <c:v>1306836000</c:v>
                </c:pt>
                <c:pt idx="12346">
                  <c:v>1306839600</c:v>
                </c:pt>
                <c:pt idx="12347">
                  <c:v>1306843200</c:v>
                </c:pt>
                <c:pt idx="12348">
                  <c:v>1306846800</c:v>
                </c:pt>
                <c:pt idx="12349">
                  <c:v>1306850400</c:v>
                </c:pt>
                <c:pt idx="12350">
                  <c:v>1306854000</c:v>
                </c:pt>
                <c:pt idx="12351">
                  <c:v>1306857600</c:v>
                </c:pt>
                <c:pt idx="12352">
                  <c:v>1306861200</c:v>
                </c:pt>
                <c:pt idx="12353">
                  <c:v>1306864800</c:v>
                </c:pt>
                <c:pt idx="12354">
                  <c:v>1306868400</c:v>
                </c:pt>
                <c:pt idx="12355">
                  <c:v>1306872000</c:v>
                </c:pt>
                <c:pt idx="12356">
                  <c:v>1306875600</c:v>
                </c:pt>
                <c:pt idx="12357">
                  <c:v>1306879200</c:v>
                </c:pt>
                <c:pt idx="12358">
                  <c:v>1306882800</c:v>
                </c:pt>
                <c:pt idx="12359">
                  <c:v>1306886400</c:v>
                </c:pt>
                <c:pt idx="12360">
                  <c:v>1306890000</c:v>
                </c:pt>
                <c:pt idx="12361">
                  <c:v>1306893600</c:v>
                </c:pt>
                <c:pt idx="12362">
                  <c:v>1306897200</c:v>
                </c:pt>
                <c:pt idx="12363">
                  <c:v>1306900800</c:v>
                </c:pt>
                <c:pt idx="12364">
                  <c:v>1306904400</c:v>
                </c:pt>
                <c:pt idx="12365">
                  <c:v>1306908000</c:v>
                </c:pt>
                <c:pt idx="12366">
                  <c:v>1306911600</c:v>
                </c:pt>
                <c:pt idx="12367">
                  <c:v>1306915200</c:v>
                </c:pt>
                <c:pt idx="12368">
                  <c:v>1306918800</c:v>
                </c:pt>
                <c:pt idx="12369">
                  <c:v>1306922400</c:v>
                </c:pt>
                <c:pt idx="12370">
                  <c:v>1306926000</c:v>
                </c:pt>
                <c:pt idx="12371">
                  <c:v>1306929600</c:v>
                </c:pt>
                <c:pt idx="12372">
                  <c:v>1306933200</c:v>
                </c:pt>
                <c:pt idx="12373">
                  <c:v>1306936800</c:v>
                </c:pt>
                <c:pt idx="12374">
                  <c:v>1306940400</c:v>
                </c:pt>
                <c:pt idx="12375">
                  <c:v>1306944000</c:v>
                </c:pt>
                <c:pt idx="12376">
                  <c:v>1306947600</c:v>
                </c:pt>
                <c:pt idx="12377">
                  <c:v>1306951200</c:v>
                </c:pt>
                <c:pt idx="12378">
                  <c:v>1306954800</c:v>
                </c:pt>
                <c:pt idx="12379">
                  <c:v>1306958400</c:v>
                </c:pt>
                <c:pt idx="12380">
                  <c:v>1306962000</c:v>
                </c:pt>
                <c:pt idx="12381">
                  <c:v>1306965600</c:v>
                </c:pt>
                <c:pt idx="12382">
                  <c:v>1306969200</c:v>
                </c:pt>
                <c:pt idx="12383">
                  <c:v>1306972800</c:v>
                </c:pt>
                <c:pt idx="12384">
                  <c:v>1306976400</c:v>
                </c:pt>
                <c:pt idx="12385">
                  <c:v>1306980000</c:v>
                </c:pt>
                <c:pt idx="12386">
                  <c:v>1306983600</c:v>
                </c:pt>
                <c:pt idx="12387">
                  <c:v>1306987200</c:v>
                </c:pt>
                <c:pt idx="12388">
                  <c:v>1306990800</c:v>
                </c:pt>
                <c:pt idx="12389">
                  <c:v>1306994400</c:v>
                </c:pt>
                <c:pt idx="12390">
                  <c:v>1306998000</c:v>
                </c:pt>
                <c:pt idx="12391">
                  <c:v>1307001600</c:v>
                </c:pt>
                <c:pt idx="12392">
                  <c:v>1307005200</c:v>
                </c:pt>
                <c:pt idx="12393">
                  <c:v>1307008800</c:v>
                </c:pt>
                <c:pt idx="12394">
                  <c:v>1307012400</c:v>
                </c:pt>
                <c:pt idx="12395">
                  <c:v>1307016000</c:v>
                </c:pt>
                <c:pt idx="12396">
                  <c:v>1307019600</c:v>
                </c:pt>
                <c:pt idx="12397">
                  <c:v>1307023200</c:v>
                </c:pt>
                <c:pt idx="12398">
                  <c:v>1307026800</c:v>
                </c:pt>
                <c:pt idx="12399">
                  <c:v>1307030400</c:v>
                </c:pt>
                <c:pt idx="12400">
                  <c:v>1307034000</c:v>
                </c:pt>
                <c:pt idx="12401">
                  <c:v>1307037600</c:v>
                </c:pt>
                <c:pt idx="12402">
                  <c:v>1307041200</c:v>
                </c:pt>
                <c:pt idx="12403">
                  <c:v>1307044800</c:v>
                </c:pt>
                <c:pt idx="12404">
                  <c:v>1307048400</c:v>
                </c:pt>
                <c:pt idx="12405">
                  <c:v>1307052000</c:v>
                </c:pt>
                <c:pt idx="12406">
                  <c:v>1307055600</c:v>
                </c:pt>
                <c:pt idx="12407">
                  <c:v>1307059200</c:v>
                </c:pt>
                <c:pt idx="12408">
                  <c:v>1307062800</c:v>
                </c:pt>
                <c:pt idx="12409">
                  <c:v>1307066400</c:v>
                </c:pt>
                <c:pt idx="12410">
                  <c:v>1307070000</c:v>
                </c:pt>
                <c:pt idx="12411">
                  <c:v>1307073600</c:v>
                </c:pt>
                <c:pt idx="12412">
                  <c:v>1307077200</c:v>
                </c:pt>
                <c:pt idx="12413">
                  <c:v>1307080800</c:v>
                </c:pt>
                <c:pt idx="12414">
                  <c:v>1307084400</c:v>
                </c:pt>
                <c:pt idx="12415">
                  <c:v>1307088000</c:v>
                </c:pt>
                <c:pt idx="12416">
                  <c:v>1307091600</c:v>
                </c:pt>
                <c:pt idx="12417">
                  <c:v>1307095200</c:v>
                </c:pt>
                <c:pt idx="12418">
                  <c:v>1307098800</c:v>
                </c:pt>
                <c:pt idx="12419">
                  <c:v>1307102400</c:v>
                </c:pt>
                <c:pt idx="12420">
                  <c:v>1307106000</c:v>
                </c:pt>
                <c:pt idx="12421">
                  <c:v>1307109600</c:v>
                </c:pt>
                <c:pt idx="12422">
                  <c:v>1307113200</c:v>
                </c:pt>
                <c:pt idx="12423">
                  <c:v>1307116800</c:v>
                </c:pt>
                <c:pt idx="12424">
                  <c:v>1307120400</c:v>
                </c:pt>
                <c:pt idx="12425">
                  <c:v>1307124000</c:v>
                </c:pt>
                <c:pt idx="12426">
                  <c:v>1307127600</c:v>
                </c:pt>
                <c:pt idx="12427">
                  <c:v>1307131200</c:v>
                </c:pt>
                <c:pt idx="12428">
                  <c:v>1307134800</c:v>
                </c:pt>
                <c:pt idx="12429">
                  <c:v>1307138400</c:v>
                </c:pt>
                <c:pt idx="12430">
                  <c:v>1307142000</c:v>
                </c:pt>
                <c:pt idx="12431">
                  <c:v>1307145600</c:v>
                </c:pt>
                <c:pt idx="12432">
                  <c:v>1307149200</c:v>
                </c:pt>
                <c:pt idx="12433">
                  <c:v>1307152800</c:v>
                </c:pt>
                <c:pt idx="12434">
                  <c:v>1307156400</c:v>
                </c:pt>
                <c:pt idx="12435">
                  <c:v>1307160000</c:v>
                </c:pt>
                <c:pt idx="12436">
                  <c:v>1307163600</c:v>
                </c:pt>
                <c:pt idx="12437">
                  <c:v>1307167200</c:v>
                </c:pt>
                <c:pt idx="12438">
                  <c:v>1307170800</c:v>
                </c:pt>
                <c:pt idx="12439">
                  <c:v>1307174400</c:v>
                </c:pt>
                <c:pt idx="12440">
                  <c:v>1307178000</c:v>
                </c:pt>
                <c:pt idx="12441">
                  <c:v>1307181600</c:v>
                </c:pt>
                <c:pt idx="12442">
                  <c:v>1307185200</c:v>
                </c:pt>
                <c:pt idx="12443">
                  <c:v>1307188800</c:v>
                </c:pt>
                <c:pt idx="12444">
                  <c:v>1307192400</c:v>
                </c:pt>
                <c:pt idx="12445">
                  <c:v>1307196000</c:v>
                </c:pt>
                <c:pt idx="12446">
                  <c:v>1307199600</c:v>
                </c:pt>
                <c:pt idx="12447">
                  <c:v>1307203200</c:v>
                </c:pt>
                <c:pt idx="12448">
                  <c:v>1307206800</c:v>
                </c:pt>
                <c:pt idx="12449">
                  <c:v>1307210400</c:v>
                </c:pt>
                <c:pt idx="12450">
                  <c:v>1307214000</c:v>
                </c:pt>
                <c:pt idx="12451">
                  <c:v>1307217600</c:v>
                </c:pt>
                <c:pt idx="12452">
                  <c:v>1307221200</c:v>
                </c:pt>
                <c:pt idx="12453">
                  <c:v>1307224800</c:v>
                </c:pt>
                <c:pt idx="12454">
                  <c:v>1307228400</c:v>
                </c:pt>
                <c:pt idx="12455">
                  <c:v>1307232000</c:v>
                </c:pt>
                <c:pt idx="12456">
                  <c:v>1307235600</c:v>
                </c:pt>
                <c:pt idx="12457">
                  <c:v>1307239200</c:v>
                </c:pt>
                <c:pt idx="12458">
                  <c:v>1307242800</c:v>
                </c:pt>
                <c:pt idx="12459">
                  <c:v>1307246400</c:v>
                </c:pt>
                <c:pt idx="12460">
                  <c:v>1307250000</c:v>
                </c:pt>
                <c:pt idx="12461">
                  <c:v>1307253600</c:v>
                </c:pt>
                <c:pt idx="12462">
                  <c:v>1307257200</c:v>
                </c:pt>
                <c:pt idx="12463">
                  <c:v>1307260800</c:v>
                </c:pt>
                <c:pt idx="12464">
                  <c:v>1307264400</c:v>
                </c:pt>
                <c:pt idx="12465">
                  <c:v>1307268000</c:v>
                </c:pt>
                <c:pt idx="12466">
                  <c:v>1307271600</c:v>
                </c:pt>
                <c:pt idx="12467">
                  <c:v>1307275200</c:v>
                </c:pt>
                <c:pt idx="12468">
                  <c:v>1307278800</c:v>
                </c:pt>
                <c:pt idx="12469">
                  <c:v>1307282400</c:v>
                </c:pt>
                <c:pt idx="12470">
                  <c:v>1307286000</c:v>
                </c:pt>
                <c:pt idx="12471">
                  <c:v>1307289600</c:v>
                </c:pt>
                <c:pt idx="12472">
                  <c:v>1307293200</c:v>
                </c:pt>
                <c:pt idx="12473">
                  <c:v>1307296800</c:v>
                </c:pt>
                <c:pt idx="12474">
                  <c:v>1307300400</c:v>
                </c:pt>
                <c:pt idx="12475">
                  <c:v>1307304000</c:v>
                </c:pt>
                <c:pt idx="12476">
                  <c:v>1307307600</c:v>
                </c:pt>
                <c:pt idx="12477">
                  <c:v>1307311200</c:v>
                </c:pt>
                <c:pt idx="12478">
                  <c:v>1307314800</c:v>
                </c:pt>
                <c:pt idx="12479">
                  <c:v>1307318400</c:v>
                </c:pt>
                <c:pt idx="12480">
                  <c:v>1307322000</c:v>
                </c:pt>
                <c:pt idx="12481">
                  <c:v>1307325600</c:v>
                </c:pt>
                <c:pt idx="12482">
                  <c:v>1307329200</c:v>
                </c:pt>
                <c:pt idx="12483">
                  <c:v>1307332800</c:v>
                </c:pt>
                <c:pt idx="12484">
                  <c:v>1307336400</c:v>
                </c:pt>
                <c:pt idx="12485">
                  <c:v>1307340000</c:v>
                </c:pt>
                <c:pt idx="12486">
                  <c:v>1307343600</c:v>
                </c:pt>
                <c:pt idx="12487">
                  <c:v>1307347200</c:v>
                </c:pt>
                <c:pt idx="12488">
                  <c:v>1307350800</c:v>
                </c:pt>
                <c:pt idx="12489">
                  <c:v>1307354400</c:v>
                </c:pt>
                <c:pt idx="12490">
                  <c:v>1307358000</c:v>
                </c:pt>
                <c:pt idx="12491">
                  <c:v>1307361600</c:v>
                </c:pt>
                <c:pt idx="12492">
                  <c:v>1307365200</c:v>
                </c:pt>
                <c:pt idx="12493">
                  <c:v>1307368800</c:v>
                </c:pt>
                <c:pt idx="12494">
                  <c:v>1307372400</c:v>
                </c:pt>
                <c:pt idx="12495">
                  <c:v>1307376000</c:v>
                </c:pt>
                <c:pt idx="12496">
                  <c:v>1307379600</c:v>
                </c:pt>
                <c:pt idx="12497">
                  <c:v>1307383200</c:v>
                </c:pt>
                <c:pt idx="12498">
                  <c:v>1307386800</c:v>
                </c:pt>
                <c:pt idx="12499">
                  <c:v>1307390400</c:v>
                </c:pt>
                <c:pt idx="12500">
                  <c:v>1307394000</c:v>
                </c:pt>
                <c:pt idx="12501">
                  <c:v>1307397600</c:v>
                </c:pt>
                <c:pt idx="12502">
                  <c:v>1307401200</c:v>
                </c:pt>
                <c:pt idx="12503">
                  <c:v>1307404800</c:v>
                </c:pt>
                <c:pt idx="12504">
                  <c:v>1307408400</c:v>
                </c:pt>
                <c:pt idx="12505">
                  <c:v>1307412000</c:v>
                </c:pt>
                <c:pt idx="12506">
                  <c:v>1307415600</c:v>
                </c:pt>
                <c:pt idx="12507">
                  <c:v>1307419200</c:v>
                </c:pt>
                <c:pt idx="12508">
                  <c:v>1307422800</c:v>
                </c:pt>
                <c:pt idx="12509">
                  <c:v>1307426400</c:v>
                </c:pt>
                <c:pt idx="12510">
                  <c:v>1307430000</c:v>
                </c:pt>
                <c:pt idx="12511">
                  <c:v>1307433600</c:v>
                </c:pt>
                <c:pt idx="12512">
                  <c:v>1307437200</c:v>
                </c:pt>
                <c:pt idx="12513">
                  <c:v>1307440800</c:v>
                </c:pt>
                <c:pt idx="12514">
                  <c:v>1307444400</c:v>
                </c:pt>
                <c:pt idx="12515">
                  <c:v>1307448000</c:v>
                </c:pt>
                <c:pt idx="12516">
                  <c:v>1307451600</c:v>
                </c:pt>
                <c:pt idx="12517">
                  <c:v>1307455200</c:v>
                </c:pt>
                <c:pt idx="12518">
                  <c:v>1307458800</c:v>
                </c:pt>
                <c:pt idx="12519">
                  <c:v>1307462400</c:v>
                </c:pt>
                <c:pt idx="12520">
                  <c:v>1307466000</c:v>
                </c:pt>
                <c:pt idx="12521">
                  <c:v>1307469600</c:v>
                </c:pt>
                <c:pt idx="12522">
                  <c:v>1307473200</c:v>
                </c:pt>
                <c:pt idx="12523">
                  <c:v>1307476800</c:v>
                </c:pt>
                <c:pt idx="12524">
                  <c:v>1307480400</c:v>
                </c:pt>
                <c:pt idx="12525">
                  <c:v>1307484000</c:v>
                </c:pt>
                <c:pt idx="12526">
                  <c:v>1307487600</c:v>
                </c:pt>
                <c:pt idx="12527">
                  <c:v>1307491200</c:v>
                </c:pt>
                <c:pt idx="12528">
                  <c:v>1307494800</c:v>
                </c:pt>
                <c:pt idx="12529">
                  <c:v>1307498400</c:v>
                </c:pt>
                <c:pt idx="12530">
                  <c:v>1307502000</c:v>
                </c:pt>
                <c:pt idx="12531">
                  <c:v>1307505600</c:v>
                </c:pt>
                <c:pt idx="12532">
                  <c:v>1307509200</c:v>
                </c:pt>
                <c:pt idx="12533">
                  <c:v>1307512800</c:v>
                </c:pt>
                <c:pt idx="12534">
                  <c:v>1307516400</c:v>
                </c:pt>
                <c:pt idx="12535">
                  <c:v>1307520000</c:v>
                </c:pt>
                <c:pt idx="12536">
                  <c:v>1307523600</c:v>
                </c:pt>
                <c:pt idx="12537">
                  <c:v>1307527200</c:v>
                </c:pt>
                <c:pt idx="12538">
                  <c:v>1307530800</c:v>
                </c:pt>
                <c:pt idx="12539">
                  <c:v>1307534400</c:v>
                </c:pt>
                <c:pt idx="12540">
                  <c:v>1307538000</c:v>
                </c:pt>
                <c:pt idx="12541">
                  <c:v>1307541600</c:v>
                </c:pt>
                <c:pt idx="12542">
                  <c:v>1307545200</c:v>
                </c:pt>
                <c:pt idx="12543">
                  <c:v>1307548800</c:v>
                </c:pt>
                <c:pt idx="12544">
                  <c:v>1307552400</c:v>
                </c:pt>
                <c:pt idx="12545">
                  <c:v>1307556000</c:v>
                </c:pt>
                <c:pt idx="12546">
                  <c:v>1307559600</c:v>
                </c:pt>
                <c:pt idx="12547">
                  <c:v>1307563200</c:v>
                </c:pt>
                <c:pt idx="12548">
                  <c:v>1307566800</c:v>
                </c:pt>
                <c:pt idx="12549">
                  <c:v>1307570400</c:v>
                </c:pt>
                <c:pt idx="12550">
                  <c:v>1307574000</c:v>
                </c:pt>
                <c:pt idx="12551">
                  <c:v>1307577600</c:v>
                </c:pt>
                <c:pt idx="12552">
                  <c:v>1307581200</c:v>
                </c:pt>
                <c:pt idx="12553">
                  <c:v>1307584800</c:v>
                </c:pt>
                <c:pt idx="12554">
                  <c:v>1307588400</c:v>
                </c:pt>
                <c:pt idx="12555">
                  <c:v>1307592000</c:v>
                </c:pt>
                <c:pt idx="12556">
                  <c:v>1307595600</c:v>
                </c:pt>
                <c:pt idx="12557">
                  <c:v>1307599200</c:v>
                </c:pt>
                <c:pt idx="12558">
                  <c:v>1307602800</c:v>
                </c:pt>
                <c:pt idx="12559">
                  <c:v>1307606400</c:v>
                </c:pt>
                <c:pt idx="12560">
                  <c:v>1307610000</c:v>
                </c:pt>
                <c:pt idx="12561">
                  <c:v>1307613600</c:v>
                </c:pt>
                <c:pt idx="12562">
                  <c:v>1307617200</c:v>
                </c:pt>
                <c:pt idx="12563">
                  <c:v>1307620800</c:v>
                </c:pt>
                <c:pt idx="12564">
                  <c:v>1307624400</c:v>
                </c:pt>
                <c:pt idx="12565">
                  <c:v>1307628000</c:v>
                </c:pt>
                <c:pt idx="12566">
                  <c:v>1307631600</c:v>
                </c:pt>
                <c:pt idx="12567">
                  <c:v>1307635200</c:v>
                </c:pt>
                <c:pt idx="12568">
                  <c:v>1307638800</c:v>
                </c:pt>
                <c:pt idx="12569">
                  <c:v>1307642400</c:v>
                </c:pt>
                <c:pt idx="12570">
                  <c:v>1307646000</c:v>
                </c:pt>
                <c:pt idx="12571">
                  <c:v>1307649600</c:v>
                </c:pt>
                <c:pt idx="12572">
                  <c:v>1307653200</c:v>
                </c:pt>
                <c:pt idx="12573">
                  <c:v>1307656800</c:v>
                </c:pt>
                <c:pt idx="12574">
                  <c:v>1307660400</c:v>
                </c:pt>
                <c:pt idx="12575">
                  <c:v>1307664000</c:v>
                </c:pt>
                <c:pt idx="12576">
                  <c:v>1307667600</c:v>
                </c:pt>
                <c:pt idx="12577">
                  <c:v>1307671200</c:v>
                </c:pt>
                <c:pt idx="12578">
                  <c:v>1307674800</c:v>
                </c:pt>
                <c:pt idx="12579">
                  <c:v>1307678400</c:v>
                </c:pt>
                <c:pt idx="12580">
                  <c:v>1307682000</c:v>
                </c:pt>
                <c:pt idx="12581">
                  <c:v>1307685600</c:v>
                </c:pt>
                <c:pt idx="12582">
                  <c:v>1307689200</c:v>
                </c:pt>
                <c:pt idx="12583">
                  <c:v>1307692800</c:v>
                </c:pt>
                <c:pt idx="12584">
                  <c:v>1307696400</c:v>
                </c:pt>
                <c:pt idx="12585">
                  <c:v>1307700000</c:v>
                </c:pt>
                <c:pt idx="12586">
                  <c:v>1307703600</c:v>
                </c:pt>
                <c:pt idx="12587">
                  <c:v>1307707200</c:v>
                </c:pt>
                <c:pt idx="12588">
                  <c:v>1307710800</c:v>
                </c:pt>
                <c:pt idx="12589">
                  <c:v>1307714400</c:v>
                </c:pt>
                <c:pt idx="12590">
                  <c:v>1307718000</c:v>
                </c:pt>
                <c:pt idx="12591">
                  <c:v>1307721600</c:v>
                </c:pt>
                <c:pt idx="12592">
                  <c:v>1307725200</c:v>
                </c:pt>
                <c:pt idx="12593">
                  <c:v>1307728800</c:v>
                </c:pt>
                <c:pt idx="12594">
                  <c:v>1307732400</c:v>
                </c:pt>
                <c:pt idx="12595">
                  <c:v>1307736000</c:v>
                </c:pt>
                <c:pt idx="12596">
                  <c:v>1307739600</c:v>
                </c:pt>
                <c:pt idx="12597">
                  <c:v>1307743200</c:v>
                </c:pt>
                <c:pt idx="12598">
                  <c:v>1307746800</c:v>
                </c:pt>
                <c:pt idx="12599">
                  <c:v>1307750400</c:v>
                </c:pt>
                <c:pt idx="12600">
                  <c:v>1307754000</c:v>
                </c:pt>
                <c:pt idx="12601">
                  <c:v>1307757600</c:v>
                </c:pt>
                <c:pt idx="12602">
                  <c:v>1307761200</c:v>
                </c:pt>
                <c:pt idx="12603">
                  <c:v>1307764800</c:v>
                </c:pt>
                <c:pt idx="12604">
                  <c:v>1307768400</c:v>
                </c:pt>
                <c:pt idx="12605">
                  <c:v>1307772000</c:v>
                </c:pt>
                <c:pt idx="12606">
                  <c:v>1307775600</c:v>
                </c:pt>
                <c:pt idx="12607">
                  <c:v>1307779200</c:v>
                </c:pt>
                <c:pt idx="12608">
                  <c:v>1307782800</c:v>
                </c:pt>
                <c:pt idx="12609">
                  <c:v>1307786400</c:v>
                </c:pt>
                <c:pt idx="12610">
                  <c:v>1307790000</c:v>
                </c:pt>
                <c:pt idx="12611">
                  <c:v>1307793600</c:v>
                </c:pt>
                <c:pt idx="12612">
                  <c:v>1307797200</c:v>
                </c:pt>
                <c:pt idx="12613">
                  <c:v>1307800800</c:v>
                </c:pt>
                <c:pt idx="12614">
                  <c:v>1307804400</c:v>
                </c:pt>
                <c:pt idx="12615">
                  <c:v>1307808000</c:v>
                </c:pt>
                <c:pt idx="12616">
                  <c:v>1307811600</c:v>
                </c:pt>
                <c:pt idx="12617">
                  <c:v>1307815200</c:v>
                </c:pt>
                <c:pt idx="12618">
                  <c:v>1307818800</c:v>
                </c:pt>
                <c:pt idx="12619">
                  <c:v>1307822400</c:v>
                </c:pt>
                <c:pt idx="12620">
                  <c:v>1307826000</c:v>
                </c:pt>
                <c:pt idx="12621">
                  <c:v>1307829600</c:v>
                </c:pt>
                <c:pt idx="12622">
                  <c:v>1307833200</c:v>
                </c:pt>
                <c:pt idx="12623">
                  <c:v>1307836800</c:v>
                </c:pt>
                <c:pt idx="12624">
                  <c:v>1307840400</c:v>
                </c:pt>
                <c:pt idx="12625">
                  <c:v>1307844000</c:v>
                </c:pt>
                <c:pt idx="12626">
                  <c:v>1307847600</c:v>
                </c:pt>
                <c:pt idx="12627">
                  <c:v>1307851200</c:v>
                </c:pt>
                <c:pt idx="12628">
                  <c:v>1307854800</c:v>
                </c:pt>
                <c:pt idx="12629">
                  <c:v>1307858400</c:v>
                </c:pt>
                <c:pt idx="12630">
                  <c:v>1307862000</c:v>
                </c:pt>
                <c:pt idx="12631">
                  <c:v>1307865600</c:v>
                </c:pt>
                <c:pt idx="12632">
                  <c:v>1307869200</c:v>
                </c:pt>
                <c:pt idx="12633">
                  <c:v>1307872800</c:v>
                </c:pt>
                <c:pt idx="12634">
                  <c:v>1307876400</c:v>
                </c:pt>
                <c:pt idx="12635">
                  <c:v>1307880000</c:v>
                </c:pt>
                <c:pt idx="12636">
                  <c:v>1307883600</c:v>
                </c:pt>
                <c:pt idx="12637">
                  <c:v>1307887200</c:v>
                </c:pt>
                <c:pt idx="12638">
                  <c:v>1307890800</c:v>
                </c:pt>
                <c:pt idx="12639">
                  <c:v>1307894400</c:v>
                </c:pt>
                <c:pt idx="12640">
                  <c:v>1307898000</c:v>
                </c:pt>
                <c:pt idx="12641">
                  <c:v>1307901600</c:v>
                </c:pt>
                <c:pt idx="12642">
                  <c:v>1307905200</c:v>
                </c:pt>
                <c:pt idx="12643">
                  <c:v>1307908800</c:v>
                </c:pt>
                <c:pt idx="12644">
                  <c:v>1307912400</c:v>
                </c:pt>
                <c:pt idx="12645">
                  <c:v>1307916000</c:v>
                </c:pt>
                <c:pt idx="12646">
                  <c:v>1307919600</c:v>
                </c:pt>
                <c:pt idx="12647">
                  <c:v>1307923200</c:v>
                </c:pt>
                <c:pt idx="12648">
                  <c:v>1307926800</c:v>
                </c:pt>
                <c:pt idx="12649">
                  <c:v>1307930400</c:v>
                </c:pt>
                <c:pt idx="12650">
                  <c:v>1307934000</c:v>
                </c:pt>
                <c:pt idx="12651">
                  <c:v>1307937600</c:v>
                </c:pt>
                <c:pt idx="12652">
                  <c:v>1307941200</c:v>
                </c:pt>
                <c:pt idx="12653">
                  <c:v>1307944800</c:v>
                </c:pt>
                <c:pt idx="12654">
                  <c:v>1307948400</c:v>
                </c:pt>
                <c:pt idx="12655">
                  <c:v>1307952000</c:v>
                </c:pt>
                <c:pt idx="12656">
                  <c:v>1307955600</c:v>
                </c:pt>
                <c:pt idx="12657">
                  <c:v>1307959200</c:v>
                </c:pt>
                <c:pt idx="12658">
                  <c:v>1307962800</c:v>
                </c:pt>
                <c:pt idx="12659">
                  <c:v>1307966400</c:v>
                </c:pt>
                <c:pt idx="12660">
                  <c:v>1307970000</c:v>
                </c:pt>
                <c:pt idx="12661">
                  <c:v>1307973600</c:v>
                </c:pt>
                <c:pt idx="12662">
                  <c:v>1307977200</c:v>
                </c:pt>
                <c:pt idx="12663">
                  <c:v>1307980800</c:v>
                </c:pt>
                <c:pt idx="12664">
                  <c:v>1307984400</c:v>
                </c:pt>
                <c:pt idx="12665">
                  <c:v>1307988000</c:v>
                </c:pt>
                <c:pt idx="12666">
                  <c:v>1307991600</c:v>
                </c:pt>
                <c:pt idx="12667">
                  <c:v>1307995200</c:v>
                </c:pt>
                <c:pt idx="12668">
                  <c:v>1307998800</c:v>
                </c:pt>
                <c:pt idx="12669">
                  <c:v>1308002400</c:v>
                </c:pt>
                <c:pt idx="12670">
                  <c:v>1308006000</c:v>
                </c:pt>
                <c:pt idx="12671">
                  <c:v>1308009600</c:v>
                </c:pt>
                <c:pt idx="12672">
                  <c:v>1308013200</c:v>
                </c:pt>
                <c:pt idx="12673">
                  <c:v>1308016800</c:v>
                </c:pt>
                <c:pt idx="12674">
                  <c:v>1308020400</c:v>
                </c:pt>
                <c:pt idx="12675">
                  <c:v>1308024000</c:v>
                </c:pt>
                <c:pt idx="12676">
                  <c:v>1308027600</c:v>
                </c:pt>
                <c:pt idx="12677">
                  <c:v>1308031200</c:v>
                </c:pt>
                <c:pt idx="12678">
                  <c:v>1308034800</c:v>
                </c:pt>
                <c:pt idx="12679">
                  <c:v>1308038400</c:v>
                </c:pt>
                <c:pt idx="12680">
                  <c:v>1308042000</c:v>
                </c:pt>
                <c:pt idx="12681">
                  <c:v>1308045600</c:v>
                </c:pt>
                <c:pt idx="12682">
                  <c:v>1308049200</c:v>
                </c:pt>
                <c:pt idx="12683">
                  <c:v>1308052800</c:v>
                </c:pt>
                <c:pt idx="12684">
                  <c:v>1308056400</c:v>
                </c:pt>
                <c:pt idx="12685">
                  <c:v>1308060000</c:v>
                </c:pt>
                <c:pt idx="12686">
                  <c:v>1308063600</c:v>
                </c:pt>
                <c:pt idx="12687">
                  <c:v>1308067200</c:v>
                </c:pt>
                <c:pt idx="12688">
                  <c:v>1308070800</c:v>
                </c:pt>
                <c:pt idx="12689">
                  <c:v>1308074400</c:v>
                </c:pt>
                <c:pt idx="12690">
                  <c:v>1308078000</c:v>
                </c:pt>
                <c:pt idx="12691">
                  <c:v>1308081600</c:v>
                </c:pt>
                <c:pt idx="12692">
                  <c:v>1308085200</c:v>
                </c:pt>
                <c:pt idx="12693">
                  <c:v>1308088800</c:v>
                </c:pt>
                <c:pt idx="12694">
                  <c:v>1308092400</c:v>
                </c:pt>
                <c:pt idx="12695">
                  <c:v>1308096000</c:v>
                </c:pt>
                <c:pt idx="12696">
                  <c:v>1308099600</c:v>
                </c:pt>
                <c:pt idx="12697">
                  <c:v>1308103200</c:v>
                </c:pt>
                <c:pt idx="12698">
                  <c:v>1308106800</c:v>
                </c:pt>
                <c:pt idx="12699">
                  <c:v>1308110400</c:v>
                </c:pt>
                <c:pt idx="12700">
                  <c:v>1308114000</c:v>
                </c:pt>
                <c:pt idx="12701">
                  <c:v>1308117600</c:v>
                </c:pt>
                <c:pt idx="12702">
                  <c:v>1308121200</c:v>
                </c:pt>
                <c:pt idx="12703">
                  <c:v>1308124800</c:v>
                </c:pt>
                <c:pt idx="12704">
                  <c:v>1308128400</c:v>
                </c:pt>
                <c:pt idx="12705">
                  <c:v>1308132000</c:v>
                </c:pt>
                <c:pt idx="12706">
                  <c:v>1308135600</c:v>
                </c:pt>
                <c:pt idx="12707">
                  <c:v>1308139200</c:v>
                </c:pt>
                <c:pt idx="12708">
                  <c:v>1308142800</c:v>
                </c:pt>
                <c:pt idx="12709">
                  <c:v>1308146400</c:v>
                </c:pt>
                <c:pt idx="12710">
                  <c:v>1308150000</c:v>
                </c:pt>
                <c:pt idx="12711">
                  <c:v>1308153600</c:v>
                </c:pt>
                <c:pt idx="12712">
                  <c:v>1308157200</c:v>
                </c:pt>
                <c:pt idx="12713">
                  <c:v>1308160800</c:v>
                </c:pt>
                <c:pt idx="12714">
                  <c:v>1308164400</c:v>
                </c:pt>
                <c:pt idx="12715">
                  <c:v>1308168000</c:v>
                </c:pt>
                <c:pt idx="12716">
                  <c:v>1308171600</c:v>
                </c:pt>
                <c:pt idx="12717">
                  <c:v>1308175200</c:v>
                </c:pt>
                <c:pt idx="12718">
                  <c:v>1308178800</c:v>
                </c:pt>
                <c:pt idx="12719">
                  <c:v>1308182400</c:v>
                </c:pt>
                <c:pt idx="12720">
                  <c:v>1308186000</c:v>
                </c:pt>
                <c:pt idx="12721">
                  <c:v>1308189600</c:v>
                </c:pt>
                <c:pt idx="12722">
                  <c:v>1308193200</c:v>
                </c:pt>
                <c:pt idx="12723">
                  <c:v>1308196800</c:v>
                </c:pt>
                <c:pt idx="12724">
                  <c:v>1308200400</c:v>
                </c:pt>
                <c:pt idx="12725">
                  <c:v>1308204000</c:v>
                </c:pt>
                <c:pt idx="12726">
                  <c:v>1308207600</c:v>
                </c:pt>
                <c:pt idx="12727">
                  <c:v>1308211200</c:v>
                </c:pt>
                <c:pt idx="12728">
                  <c:v>1308214800</c:v>
                </c:pt>
                <c:pt idx="12729">
                  <c:v>1308218400</c:v>
                </c:pt>
                <c:pt idx="12730">
                  <c:v>1308222000</c:v>
                </c:pt>
                <c:pt idx="12731">
                  <c:v>1308225600</c:v>
                </c:pt>
                <c:pt idx="12732">
                  <c:v>1308229200</c:v>
                </c:pt>
                <c:pt idx="12733">
                  <c:v>1308232800</c:v>
                </c:pt>
                <c:pt idx="12734">
                  <c:v>1308236400</c:v>
                </c:pt>
                <c:pt idx="12735">
                  <c:v>1308240000</c:v>
                </c:pt>
                <c:pt idx="12736">
                  <c:v>1308243600</c:v>
                </c:pt>
                <c:pt idx="12737">
                  <c:v>1308247200</c:v>
                </c:pt>
                <c:pt idx="12738">
                  <c:v>1308250800</c:v>
                </c:pt>
                <c:pt idx="12739">
                  <c:v>1308254400</c:v>
                </c:pt>
                <c:pt idx="12740">
                  <c:v>1308258000</c:v>
                </c:pt>
                <c:pt idx="12741">
                  <c:v>1308261600</c:v>
                </c:pt>
                <c:pt idx="12742">
                  <c:v>1308265200</c:v>
                </c:pt>
                <c:pt idx="12743">
                  <c:v>1308268800</c:v>
                </c:pt>
                <c:pt idx="12744">
                  <c:v>1308272400</c:v>
                </c:pt>
                <c:pt idx="12745">
                  <c:v>1308276000</c:v>
                </c:pt>
                <c:pt idx="12746">
                  <c:v>1308279600</c:v>
                </c:pt>
                <c:pt idx="12747">
                  <c:v>1308283200</c:v>
                </c:pt>
                <c:pt idx="12748">
                  <c:v>1308286800</c:v>
                </c:pt>
                <c:pt idx="12749">
                  <c:v>1308290400</c:v>
                </c:pt>
                <c:pt idx="12750">
                  <c:v>1308294000</c:v>
                </c:pt>
                <c:pt idx="12751">
                  <c:v>1308297600</c:v>
                </c:pt>
                <c:pt idx="12752">
                  <c:v>1308301200</c:v>
                </c:pt>
                <c:pt idx="12753">
                  <c:v>1308304800</c:v>
                </c:pt>
                <c:pt idx="12754">
                  <c:v>1308308400</c:v>
                </c:pt>
                <c:pt idx="12755">
                  <c:v>1308312000</c:v>
                </c:pt>
                <c:pt idx="12756">
                  <c:v>1308315600</c:v>
                </c:pt>
                <c:pt idx="12757">
                  <c:v>1308319200</c:v>
                </c:pt>
                <c:pt idx="12758">
                  <c:v>1308322800</c:v>
                </c:pt>
                <c:pt idx="12759">
                  <c:v>1308326400</c:v>
                </c:pt>
                <c:pt idx="12760">
                  <c:v>1308330000</c:v>
                </c:pt>
                <c:pt idx="12761">
                  <c:v>1308333600</c:v>
                </c:pt>
                <c:pt idx="12762">
                  <c:v>1308337200</c:v>
                </c:pt>
                <c:pt idx="12763">
                  <c:v>1308340800</c:v>
                </c:pt>
                <c:pt idx="12764">
                  <c:v>1308344400</c:v>
                </c:pt>
                <c:pt idx="12765">
                  <c:v>1308348000</c:v>
                </c:pt>
                <c:pt idx="12766">
                  <c:v>1308351600</c:v>
                </c:pt>
                <c:pt idx="12767">
                  <c:v>1308355200</c:v>
                </c:pt>
                <c:pt idx="12768">
                  <c:v>1308358800</c:v>
                </c:pt>
                <c:pt idx="12769">
                  <c:v>1308362400</c:v>
                </c:pt>
                <c:pt idx="12770">
                  <c:v>1308366000</c:v>
                </c:pt>
                <c:pt idx="12771">
                  <c:v>1308369600</c:v>
                </c:pt>
                <c:pt idx="12772">
                  <c:v>1308373200</c:v>
                </c:pt>
                <c:pt idx="12773">
                  <c:v>1308376800</c:v>
                </c:pt>
                <c:pt idx="12774">
                  <c:v>1308380400</c:v>
                </c:pt>
                <c:pt idx="12775">
                  <c:v>1308384000</c:v>
                </c:pt>
                <c:pt idx="12776">
                  <c:v>1308387600</c:v>
                </c:pt>
                <c:pt idx="12777">
                  <c:v>1308391200</c:v>
                </c:pt>
                <c:pt idx="12778">
                  <c:v>1308394800</c:v>
                </c:pt>
                <c:pt idx="12779">
                  <c:v>1308398400</c:v>
                </c:pt>
                <c:pt idx="12780">
                  <c:v>1308402000</c:v>
                </c:pt>
                <c:pt idx="12781">
                  <c:v>1308405600</c:v>
                </c:pt>
                <c:pt idx="12782">
                  <c:v>1308409200</c:v>
                </c:pt>
                <c:pt idx="12783">
                  <c:v>1308412800</c:v>
                </c:pt>
                <c:pt idx="12784">
                  <c:v>1308416400</c:v>
                </c:pt>
                <c:pt idx="12785">
                  <c:v>1308420000</c:v>
                </c:pt>
                <c:pt idx="12786">
                  <c:v>1308423600</c:v>
                </c:pt>
                <c:pt idx="12787">
                  <c:v>1308427200</c:v>
                </c:pt>
                <c:pt idx="12788">
                  <c:v>1308430800</c:v>
                </c:pt>
                <c:pt idx="12789">
                  <c:v>1308434400</c:v>
                </c:pt>
                <c:pt idx="12790">
                  <c:v>1308438000</c:v>
                </c:pt>
                <c:pt idx="12791">
                  <c:v>1308441600</c:v>
                </c:pt>
                <c:pt idx="12792">
                  <c:v>1308445200</c:v>
                </c:pt>
                <c:pt idx="12793">
                  <c:v>1308448800</c:v>
                </c:pt>
                <c:pt idx="12794">
                  <c:v>1308452400</c:v>
                </c:pt>
                <c:pt idx="12795">
                  <c:v>1308456000</c:v>
                </c:pt>
                <c:pt idx="12796">
                  <c:v>1308459600</c:v>
                </c:pt>
                <c:pt idx="12797">
                  <c:v>1308463200</c:v>
                </c:pt>
                <c:pt idx="12798">
                  <c:v>1308466800</c:v>
                </c:pt>
                <c:pt idx="12799">
                  <c:v>1308470400</c:v>
                </c:pt>
                <c:pt idx="12800">
                  <c:v>1308474000</c:v>
                </c:pt>
                <c:pt idx="12801">
                  <c:v>1308477600</c:v>
                </c:pt>
                <c:pt idx="12802">
                  <c:v>1308481200</c:v>
                </c:pt>
                <c:pt idx="12803">
                  <c:v>1308484800</c:v>
                </c:pt>
                <c:pt idx="12804">
                  <c:v>1308488400</c:v>
                </c:pt>
                <c:pt idx="12805">
                  <c:v>1308492000</c:v>
                </c:pt>
                <c:pt idx="12806">
                  <c:v>1308495600</c:v>
                </c:pt>
                <c:pt idx="12807">
                  <c:v>1308499200</c:v>
                </c:pt>
                <c:pt idx="12808">
                  <c:v>1308502800</c:v>
                </c:pt>
                <c:pt idx="12809">
                  <c:v>1308506400</c:v>
                </c:pt>
                <c:pt idx="12810">
                  <c:v>1308510000</c:v>
                </c:pt>
                <c:pt idx="12811">
                  <c:v>1308513600</c:v>
                </c:pt>
                <c:pt idx="12812">
                  <c:v>1308517200</c:v>
                </c:pt>
                <c:pt idx="12813">
                  <c:v>1308520800</c:v>
                </c:pt>
                <c:pt idx="12814">
                  <c:v>1308524400</c:v>
                </c:pt>
                <c:pt idx="12815">
                  <c:v>1308528000</c:v>
                </c:pt>
                <c:pt idx="12816">
                  <c:v>1308531600</c:v>
                </c:pt>
                <c:pt idx="12817">
                  <c:v>1308535200</c:v>
                </c:pt>
                <c:pt idx="12818">
                  <c:v>1308538800</c:v>
                </c:pt>
                <c:pt idx="12819">
                  <c:v>1308542400</c:v>
                </c:pt>
                <c:pt idx="12820">
                  <c:v>1308546000</c:v>
                </c:pt>
                <c:pt idx="12821">
                  <c:v>1308549600</c:v>
                </c:pt>
                <c:pt idx="12822">
                  <c:v>1308553200</c:v>
                </c:pt>
                <c:pt idx="12823">
                  <c:v>1308556800</c:v>
                </c:pt>
                <c:pt idx="12824">
                  <c:v>1308560400</c:v>
                </c:pt>
                <c:pt idx="12825">
                  <c:v>1308564000</c:v>
                </c:pt>
                <c:pt idx="12826">
                  <c:v>1308567600</c:v>
                </c:pt>
                <c:pt idx="12827">
                  <c:v>1308571200</c:v>
                </c:pt>
                <c:pt idx="12828">
                  <c:v>1308574800</c:v>
                </c:pt>
                <c:pt idx="12829">
                  <c:v>1308578400</c:v>
                </c:pt>
                <c:pt idx="12830">
                  <c:v>1308582000</c:v>
                </c:pt>
                <c:pt idx="12831">
                  <c:v>1308585600</c:v>
                </c:pt>
                <c:pt idx="12832">
                  <c:v>1308589200</c:v>
                </c:pt>
                <c:pt idx="12833">
                  <c:v>1308592800</c:v>
                </c:pt>
                <c:pt idx="12834">
                  <c:v>1308596400</c:v>
                </c:pt>
                <c:pt idx="12835">
                  <c:v>1308600000</c:v>
                </c:pt>
                <c:pt idx="12836">
                  <c:v>1308603600</c:v>
                </c:pt>
                <c:pt idx="12837">
                  <c:v>1308607200</c:v>
                </c:pt>
                <c:pt idx="12838">
                  <c:v>1308610800</c:v>
                </c:pt>
                <c:pt idx="12839">
                  <c:v>1308614400</c:v>
                </c:pt>
                <c:pt idx="12840">
                  <c:v>1308618000</c:v>
                </c:pt>
                <c:pt idx="12841">
                  <c:v>1308621600</c:v>
                </c:pt>
                <c:pt idx="12842">
                  <c:v>1308625200</c:v>
                </c:pt>
                <c:pt idx="12843">
                  <c:v>1308628800</c:v>
                </c:pt>
                <c:pt idx="12844">
                  <c:v>1308632400</c:v>
                </c:pt>
                <c:pt idx="12845">
                  <c:v>1308636000</c:v>
                </c:pt>
                <c:pt idx="12846">
                  <c:v>1308639600</c:v>
                </c:pt>
                <c:pt idx="12847">
                  <c:v>1308643200</c:v>
                </c:pt>
                <c:pt idx="12848">
                  <c:v>1308646800</c:v>
                </c:pt>
                <c:pt idx="12849">
                  <c:v>1308650400</c:v>
                </c:pt>
                <c:pt idx="12850">
                  <c:v>1308654000</c:v>
                </c:pt>
                <c:pt idx="12851">
                  <c:v>1308657600</c:v>
                </c:pt>
                <c:pt idx="12852">
                  <c:v>1308661200</c:v>
                </c:pt>
                <c:pt idx="12853">
                  <c:v>1308664800</c:v>
                </c:pt>
                <c:pt idx="12854">
                  <c:v>1308668400</c:v>
                </c:pt>
                <c:pt idx="12855">
                  <c:v>1308672000</c:v>
                </c:pt>
                <c:pt idx="12856">
                  <c:v>1308675600</c:v>
                </c:pt>
                <c:pt idx="12857">
                  <c:v>1308679200</c:v>
                </c:pt>
                <c:pt idx="12858">
                  <c:v>1308682800</c:v>
                </c:pt>
                <c:pt idx="12859">
                  <c:v>1308686400</c:v>
                </c:pt>
                <c:pt idx="12860">
                  <c:v>1308690000</c:v>
                </c:pt>
                <c:pt idx="12861">
                  <c:v>1308693600</c:v>
                </c:pt>
                <c:pt idx="12862">
                  <c:v>1308697200</c:v>
                </c:pt>
                <c:pt idx="12863">
                  <c:v>1308700800</c:v>
                </c:pt>
                <c:pt idx="12864">
                  <c:v>1308704400</c:v>
                </c:pt>
                <c:pt idx="12865">
                  <c:v>1308708000</c:v>
                </c:pt>
                <c:pt idx="12866">
                  <c:v>1308711600</c:v>
                </c:pt>
                <c:pt idx="12867">
                  <c:v>1308715200</c:v>
                </c:pt>
                <c:pt idx="12868">
                  <c:v>1308718800</c:v>
                </c:pt>
                <c:pt idx="12869">
                  <c:v>1308722400</c:v>
                </c:pt>
                <c:pt idx="12870">
                  <c:v>1308726000</c:v>
                </c:pt>
                <c:pt idx="12871">
                  <c:v>1308729600</c:v>
                </c:pt>
                <c:pt idx="12872">
                  <c:v>1308733200</c:v>
                </c:pt>
                <c:pt idx="12873">
                  <c:v>1308736800</c:v>
                </c:pt>
                <c:pt idx="12874">
                  <c:v>1308740400</c:v>
                </c:pt>
                <c:pt idx="12875">
                  <c:v>1308744000</c:v>
                </c:pt>
                <c:pt idx="12876">
                  <c:v>1308747600</c:v>
                </c:pt>
                <c:pt idx="12877">
                  <c:v>1308751200</c:v>
                </c:pt>
                <c:pt idx="12878">
                  <c:v>1308754800</c:v>
                </c:pt>
                <c:pt idx="12879">
                  <c:v>1308758400</c:v>
                </c:pt>
                <c:pt idx="12880">
                  <c:v>1308762000</c:v>
                </c:pt>
                <c:pt idx="12881">
                  <c:v>1308765600</c:v>
                </c:pt>
                <c:pt idx="12882">
                  <c:v>1308769200</c:v>
                </c:pt>
                <c:pt idx="12883">
                  <c:v>1308772800</c:v>
                </c:pt>
                <c:pt idx="12884">
                  <c:v>1308776400</c:v>
                </c:pt>
                <c:pt idx="12885">
                  <c:v>1308780000</c:v>
                </c:pt>
                <c:pt idx="12886">
                  <c:v>1308783600</c:v>
                </c:pt>
                <c:pt idx="12887">
                  <c:v>1308787200</c:v>
                </c:pt>
                <c:pt idx="12888">
                  <c:v>1308790800</c:v>
                </c:pt>
                <c:pt idx="12889">
                  <c:v>1308794400</c:v>
                </c:pt>
                <c:pt idx="12890">
                  <c:v>1308798000</c:v>
                </c:pt>
                <c:pt idx="12891">
                  <c:v>1308801600</c:v>
                </c:pt>
                <c:pt idx="12892">
                  <c:v>1308805200</c:v>
                </c:pt>
                <c:pt idx="12893">
                  <c:v>1308808800</c:v>
                </c:pt>
                <c:pt idx="12894">
                  <c:v>1308812400</c:v>
                </c:pt>
                <c:pt idx="12895">
                  <c:v>1308816000</c:v>
                </c:pt>
                <c:pt idx="12896">
                  <c:v>1308819600</c:v>
                </c:pt>
                <c:pt idx="12897">
                  <c:v>1308823200</c:v>
                </c:pt>
                <c:pt idx="12898">
                  <c:v>1308826800</c:v>
                </c:pt>
                <c:pt idx="12899">
                  <c:v>1308830400</c:v>
                </c:pt>
                <c:pt idx="12900">
                  <c:v>1308834000</c:v>
                </c:pt>
                <c:pt idx="12901">
                  <c:v>1308837600</c:v>
                </c:pt>
                <c:pt idx="12902">
                  <c:v>1308841200</c:v>
                </c:pt>
                <c:pt idx="12903">
                  <c:v>1308844800</c:v>
                </c:pt>
                <c:pt idx="12904">
                  <c:v>1308848400</c:v>
                </c:pt>
                <c:pt idx="12905">
                  <c:v>1308852000</c:v>
                </c:pt>
                <c:pt idx="12906">
                  <c:v>1308855600</c:v>
                </c:pt>
                <c:pt idx="12907">
                  <c:v>1308859200</c:v>
                </c:pt>
                <c:pt idx="12908">
                  <c:v>1308862800</c:v>
                </c:pt>
                <c:pt idx="12909">
                  <c:v>1308866400</c:v>
                </c:pt>
                <c:pt idx="12910">
                  <c:v>1308870000</c:v>
                </c:pt>
                <c:pt idx="12911">
                  <c:v>1308873600</c:v>
                </c:pt>
                <c:pt idx="12912">
                  <c:v>1308877200</c:v>
                </c:pt>
                <c:pt idx="12913">
                  <c:v>1308880800</c:v>
                </c:pt>
                <c:pt idx="12914">
                  <c:v>1308884400</c:v>
                </c:pt>
                <c:pt idx="12915">
                  <c:v>1308888000</c:v>
                </c:pt>
                <c:pt idx="12916">
                  <c:v>1308891600</c:v>
                </c:pt>
                <c:pt idx="12917">
                  <c:v>1308895200</c:v>
                </c:pt>
                <c:pt idx="12918">
                  <c:v>1308898800</c:v>
                </c:pt>
                <c:pt idx="12919">
                  <c:v>1308902400</c:v>
                </c:pt>
                <c:pt idx="12920">
                  <c:v>1308906000</c:v>
                </c:pt>
                <c:pt idx="12921">
                  <c:v>1308909600</c:v>
                </c:pt>
                <c:pt idx="12922">
                  <c:v>1308913200</c:v>
                </c:pt>
                <c:pt idx="12923">
                  <c:v>1308916800</c:v>
                </c:pt>
                <c:pt idx="12924">
                  <c:v>1308920400</c:v>
                </c:pt>
                <c:pt idx="12925">
                  <c:v>1308924000</c:v>
                </c:pt>
                <c:pt idx="12926">
                  <c:v>1308927600</c:v>
                </c:pt>
                <c:pt idx="12927">
                  <c:v>1308931200</c:v>
                </c:pt>
                <c:pt idx="12928">
                  <c:v>1308934800</c:v>
                </c:pt>
                <c:pt idx="12929">
                  <c:v>1308938400</c:v>
                </c:pt>
                <c:pt idx="12930">
                  <c:v>1308942000</c:v>
                </c:pt>
                <c:pt idx="12931">
                  <c:v>1308945600</c:v>
                </c:pt>
                <c:pt idx="12932">
                  <c:v>1308949200</c:v>
                </c:pt>
                <c:pt idx="12933">
                  <c:v>1308952800</c:v>
                </c:pt>
                <c:pt idx="12934">
                  <c:v>1308956400</c:v>
                </c:pt>
                <c:pt idx="12935">
                  <c:v>1308960000</c:v>
                </c:pt>
                <c:pt idx="12936">
                  <c:v>1308963600</c:v>
                </c:pt>
                <c:pt idx="12937">
                  <c:v>1308967200</c:v>
                </c:pt>
                <c:pt idx="12938">
                  <c:v>1308970800</c:v>
                </c:pt>
                <c:pt idx="12939">
                  <c:v>1308974400</c:v>
                </c:pt>
                <c:pt idx="12940">
                  <c:v>1308978000</c:v>
                </c:pt>
                <c:pt idx="12941">
                  <c:v>1308981600</c:v>
                </c:pt>
                <c:pt idx="12942">
                  <c:v>1308985200</c:v>
                </c:pt>
                <c:pt idx="12943">
                  <c:v>1308988800</c:v>
                </c:pt>
                <c:pt idx="12944">
                  <c:v>1308992400</c:v>
                </c:pt>
                <c:pt idx="12945">
                  <c:v>1308996000</c:v>
                </c:pt>
                <c:pt idx="12946">
                  <c:v>1308999600</c:v>
                </c:pt>
                <c:pt idx="12947">
                  <c:v>1309003200</c:v>
                </c:pt>
                <c:pt idx="12948">
                  <c:v>1309006800</c:v>
                </c:pt>
                <c:pt idx="12949">
                  <c:v>1309010400</c:v>
                </c:pt>
                <c:pt idx="12950">
                  <c:v>1309014000</c:v>
                </c:pt>
                <c:pt idx="12951">
                  <c:v>1309017600</c:v>
                </c:pt>
                <c:pt idx="12952">
                  <c:v>1309021200</c:v>
                </c:pt>
                <c:pt idx="12953">
                  <c:v>1309024800</c:v>
                </c:pt>
                <c:pt idx="12954">
                  <c:v>1309028400</c:v>
                </c:pt>
                <c:pt idx="12955">
                  <c:v>1309032000</c:v>
                </c:pt>
                <c:pt idx="12956">
                  <c:v>1309035600</c:v>
                </c:pt>
                <c:pt idx="12957">
                  <c:v>1309039200</c:v>
                </c:pt>
                <c:pt idx="12958">
                  <c:v>1309042800</c:v>
                </c:pt>
                <c:pt idx="12959">
                  <c:v>1309046400</c:v>
                </c:pt>
                <c:pt idx="12960">
                  <c:v>1309050000</c:v>
                </c:pt>
                <c:pt idx="12961">
                  <c:v>1309053600</c:v>
                </c:pt>
                <c:pt idx="12962">
                  <c:v>1309057200</c:v>
                </c:pt>
                <c:pt idx="12963">
                  <c:v>1309060800</c:v>
                </c:pt>
                <c:pt idx="12964">
                  <c:v>1309064400</c:v>
                </c:pt>
                <c:pt idx="12965">
                  <c:v>1309068000</c:v>
                </c:pt>
                <c:pt idx="12966">
                  <c:v>1309071600</c:v>
                </c:pt>
                <c:pt idx="12967">
                  <c:v>1309075200</c:v>
                </c:pt>
                <c:pt idx="12968">
                  <c:v>1309078800</c:v>
                </c:pt>
                <c:pt idx="12969">
                  <c:v>1309082400</c:v>
                </c:pt>
                <c:pt idx="12970">
                  <c:v>1309086000</c:v>
                </c:pt>
                <c:pt idx="12971">
                  <c:v>1309089600</c:v>
                </c:pt>
                <c:pt idx="12972">
                  <c:v>1309093200</c:v>
                </c:pt>
                <c:pt idx="12973">
                  <c:v>1309096800</c:v>
                </c:pt>
                <c:pt idx="12974">
                  <c:v>1309100400</c:v>
                </c:pt>
                <c:pt idx="12975">
                  <c:v>1309104000</c:v>
                </c:pt>
                <c:pt idx="12976">
                  <c:v>1309107600</c:v>
                </c:pt>
                <c:pt idx="12977">
                  <c:v>1309111200</c:v>
                </c:pt>
                <c:pt idx="12978">
                  <c:v>1309114800</c:v>
                </c:pt>
                <c:pt idx="12979">
                  <c:v>1309118400</c:v>
                </c:pt>
                <c:pt idx="12980">
                  <c:v>1309122000</c:v>
                </c:pt>
                <c:pt idx="12981">
                  <c:v>1309125600</c:v>
                </c:pt>
                <c:pt idx="12982">
                  <c:v>1309129200</c:v>
                </c:pt>
                <c:pt idx="12983">
                  <c:v>1309132800</c:v>
                </c:pt>
                <c:pt idx="12984">
                  <c:v>1309136400</c:v>
                </c:pt>
                <c:pt idx="12985">
                  <c:v>1309140000</c:v>
                </c:pt>
                <c:pt idx="12986">
                  <c:v>1309143600</c:v>
                </c:pt>
                <c:pt idx="12987">
                  <c:v>1309147200</c:v>
                </c:pt>
                <c:pt idx="12988">
                  <c:v>1309150800</c:v>
                </c:pt>
                <c:pt idx="12989">
                  <c:v>1309154400</c:v>
                </c:pt>
                <c:pt idx="12990">
                  <c:v>1309158000</c:v>
                </c:pt>
                <c:pt idx="12991">
                  <c:v>1309161600</c:v>
                </c:pt>
                <c:pt idx="12992">
                  <c:v>1309165200</c:v>
                </c:pt>
                <c:pt idx="12993">
                  <c:v>1309168800</c:v>
                </c:pt>
                <c:pt idx="12994">
                  <c:v>1309172400</c:v>
                </c:pt>
                <c:pt idx="12995">
                  <c:v>1309176000</c:v>
                </c:pt>
                <c:pt idx="12996">
                  <c:v>1309179600</c:v>
                </c:pt>
                <c:pt idx="12997">
                  <c:v>1309183200</c:v>
                </c:pt>
                <c:pt idx="12998">
                  <c:v>1309186800</c:v>
                </c:pt>
                <c:pt idx="12999">
                  <c:v>1309190400</c:v>
                </c:pt>
                <c:pt idx="13000">
                  <c:v>1309194000</c:v>
                </c:pt>
                <c:pt idx="13001">
                  <c:v>1309197600</c:v>
                </c:pt>
                <c:pt idx="13002">
                  <c:v>1309201200</c:v>
                </c:pt>
                <c:pt idx="13003">
                  <c:v>1309204800</c:v>
                </c:pt>
                <c:pt idx="13004">
                  <c:v>1309208400</c:v>
                </c:pt>
                <c:pt idx="13005">
                  <c:v>1309212000</c:v>
                </c:pt>
                <c:pt idx="13006">
                  <c:v>1309215600</c:v>
                </c:pt>
                <c:pt idx="13007">
                  <c:v>1309219200</c:v>
                </c:pt>
                <c:pt idx="13008">
                  <c:v>1309222800</c:v>
                </c:pt>
                <c:pt idx="13009">
                  <c:v>1309226400</c:v>
                </c:pt>
                <c:pt idx="13010">
                  <c:v>1309230000</c:v>
                </c:pt>
                <c:pt idx="13011">
                  <c:v>1309233600</c:v>
                </c:pt>
                <c:pt idx="13012">
                  <c:v>1309237200</c:v>
                </c:pt>
                <c:pt idx="13013">
                  <c:v>1309240800</c:v>
                </c:pt>
                <c:pt idx="13014">
                  <c:v>1309244400</c:v>
                </c:pt>
                <c:pt idx="13015">
                  <c:v>1309248000</c:v>
                </c:pt>
                <c:pt idx="13016">
                  <c:v>1309251600</c:v>
                </c:pt>
                <c:pt idx="13017">
                  <c:v>1309255200</c:v>
                </c:pt>
                <c:pt idx="13018">
                  <c:v>1309258800</c:v>
                </c:pt>
                <c:pt idx="13019">
                  <c:v>1309262400</c:v>
                </c:pt>
                <c:pt idx="13020">
                  <c:v>1309266000</c:v>
                </c:pt>
                <c:pt idx="13021">
                  <c:v>1309269600</c:v>
                </c:pt>
                <c:pt idx="13022">
                  <c:v>1309273200</c:v>
                </c:pt>
                <c:pt idx="13023">
                  <c:v>1309276800</c:v>
                </c:pt>
                <c:pt idx="13024">
                  <c:v>1309280400</c:v>
                </c:pt>
                <c:pt idx="13025">
                  <c:v>1309284000</c:v>
                </c:pt>
                <c:pt idx="13026">
                  <c:v>1309287600</c:v>
                </c:pt>
                <c:pt idx="13027">
                  <c:v>1309291200</c:v>
                </c:pt>
                <c:pt idx="13028">
                  <c:v>1309294800</c:v>
                </c:pt>
                <c:pt idx="13029">
                  <c:v>1309298400</c:v>
                </c:pt>
                <c:pt idx="13030">
                  <c:v>1309302000</c:v>
                </c:pt>
                <c:pt idx="13031">
                  <c:v>1309305600</c:v>
                </c:pt>
                <c:pt idx="13032">
                  <c:v>1309309200</c:v>
                </c:pt>
                <c:pt idx="13033">
                  <c:v>1309312800</c:v>
                </c:pt>
                <c:pt idx="13034">
                  <c:v>1309316400</c:v>
                </c:pt>
                <c:pt idx="13035">
                  <c:v>1309320000</c:v>
                </c:pt>
                <c:pt idx="13036">
                  <c:v>1309323600</c:v>
                </c:pt>
                <c:pt idx="13037">
                  <c:v>1309327200</c:v>
                </c:pt>
                <c:pt idx="13038">
                  <c:v>1309330800</c:v>
                </c:pt>
                <c:pt idx="13039">
                  <c:v>1309334400</c:v>
                </c:pt>
                <c:pt idx="13040">
                  <c:v>1309338000</c:v>
                </c:pt>
                <c:pt idx="13041">
                  <c:v>1309341600</c:v>
                </c:pt>
                <c:pt idx="13042">
                  <c:v>1309345200</c:v>
                </c:pt>
                <c:pt idx="13043">
                  <c:v>1309348800</c:v>
                </c:pt>
                <c:pt idx="13044">
                  <c:v>1309352400</c:v>
                </c:pt>
                <c:pt idx="13045">
                  <c:v>1309356000</c:v>
                </c:pt>
                <c:pt idx="13046">
                  <c:v>1309359600</c:v>
                </c:pt>
                <c:pt idx="13047">
                  <c:v>1309363200</c:v>
                </c:pt>
                <c:pt idx="13048">
                  <c:v>1309366800</c:v>
                </c:pt>
                <c:pt idx="13049">
                  <c:v>1309370400</c:v>
                </c:pt>
                <c:pt idx="13050">
                  <c:v>1309374000</c:v>
                </c:pt>
                <c:pt idx="13051">
                  <c:v>1309377600</c:v>
                </c:pt>
                <c:pt idx="13052">
                  <c:v>1309381200</c:v>
                </c:pt>
                <c:pt idx="13053">
                  <c:v>1309384800</c:v>
                </c:pt>
                <c:pt idx="13054">
                  <c:v>1309388400</c:v>
                </c:pt>
                <c:pt idx="13055">
                  <c:v>1309392000</c:v>
                </c:pt>
                <c:pt idx="13056">
                  <c:v>1309395600</c:v>
                </c:pt>
                <c:pt idx="13057">
                  <c:v>1309399200</c:v>
                </c:pt>
                <c:pt idx="13058">
                  <c:v>1309402800</c:v>
                </c:pt>
                <c:pt idx="13059">
                  <c:v>1309406400</c:v>
                </c:pt>
                <c:pt idx="13060">
                  <c:v>1309410000</c:v>
                </c:pt>
                <c:pt idx="13061">
                  <c:v>1309413600</c:v>
                </c:pt>
                <c:pt idx="13062">
                  <c:v>1309417200</c:v>
                </c:pt>
                <c:pt idx="13063">
                  <c:v>1309420800</c:v>
                </c:pt>
                <c:pt idx="13064">
                  <c:v>1309424400</c:v>
                </c:pt>
                <c:pt idx="13065">
                  <c:v>1309428000</c:v>
                </c:pt>
                <c:pt idx="13066">
                  <c:v>1309431600</c:v>
                </c:pt>
                <c:pt idx="13067">
                  <c:v>1309435200</c:v>
                </c:pt>
                <c:pt idx="13068">
                  <c:v>1309438800</c:v>
                </c:pt>
                <c:pt idx="13069">
                  <c:v>1309442400</c:v>
                </c:pt>
                <c:pt idx="13070">
                  <c:v>1309446000</c:v>
                </c:pt>
                <c:pt idx="13071">
                  <c:v>1309449600</c:v>
                </c:pt>
                <c:pt idx="13072">
                  <c:v>1309453200</c:v>
                </c:pt>
                <c:pt idx="13073">
                  <c:v>1309456800</c:v>
                </c:pt>
                <c:pt idx="13074">
                  <c:v>1309460400</c:v>
                </c:pt>
                <c:pt idx="13075">
                  <c:v>1309464000</c:v>
                </c:pt>
                <c:pt idx="13076">
                  <c:v>1309467600</c:v>
                </c:pt>
                <c:pt idx="13077">
                  <c:v>1309471200</c:v>
                </c:pt>
                <c:pt idx="13078">
                  <c:v>1309474800</c:v>
                </c:pt>
                <c:pt idx="13079">
                  <c:v>1309478400</c:v>
                </c:pt>
                <c:pt idx="13080">
                  <c:v>1309482000</c:v>
                </c:pt>
                <c:pt idx="13081">
                  <c:v>1309485600</c:v>
                </c:pt>
                <c:pt idx="13082">
                  <c:v>1309489200</c:v>
                </c:pt>
                <c:pt idx="13083">
                  <c:v>1309492800</c:v>
                </c:pt>
                <c:pt idx="13084">
                  <c:v>1309496400</c:v>
                </c:pt>
                <c:pt idx="13085">
                  <c:v>1309500000</c:v>
                </c:pt>
                <c:pt idx="13086">
                  <c:v>1309503600</c:v>
                </c:pt>
                <c:pt idx="13087">
                  <c:v>1309507200</c:v>
                </c:pt>
                <c:pt idx="13088">
                  <c:v>1309510800</c:v>
                </c:pt>
                <c:pt idx="13089">
                  <c:v>1309514400</c:v>
                </c:pt>
                <c:pt idx="13090">
                  <c:v>1309518000</c:v>
                </c:pt>
                <c:pt idx="13091">
                  <c:v>1309521600</c:v>
                </c:pt>
                <c:pt idx="13092">
                  <c:v>1309525200</c:v>
                </c:pt>
                <c:pt idx="13093">
                  <c:v>1309528800</c:v>
                </c:pt>
                <c:pt idx="13094">
                  <c:v>1309532400</c:v>
                </c:pt>
                <c:pt idx="13095">
                  <c:v>1309536000</c:v>
                </c:pt>
                <c:pt idx="13096">
                  <c:v>1309539600</c:v>
                </c:pt>
                <c:pt idx="13097">
                  <c:v>1309543200</c:v>
                </c:pt>
                <c:pt idx="13098">
                  <c:v>1309546800</c:v>
                </c:pt>
                <c:pt idx="13099">
                  <c:v>1309550400</c:v>
                </c:pt>
                <c:pt idx="13100">
                  <c:v>1309554000</c:v>
                </c:pt>
                <c:pt idx="13101">
                  <c:v>1309557600</c:v>
                </c:pt>
                <c:pt idx="13102">
                  <c:v>1309561200</c:v>
                </c:pt>
                <c:pt idx="13103">
                  <c:v>1309564800</c:v>
                </c:pt>
                <c:pt idx="13104">
                  <c:v>1309568400</c:v>
                </c:pt>
                <c:pt idx="13105">
                  <c:v>1309572000</c:v>
                </c:pt>
                <c:pt idx="13106">
                  <c:v>1309575600</c:v>
                </c:pt>
                <c:pt idx="13107">
                  <c:v>1309579200</c:v>
                </c:pt>
                <c:pt idx="13108">
                  <c:v>1309582800</c:v>
                </c:pt>
                <c:pt idx="13109">
                  <c:v>1309586400</c:v>
                </c:pt>
                <c:pt idx="13110">
                  <c:v>1309590000</c:v>
                </c:pt>
                <c:pt idx="13111">
                  <c:v>1309593600</c:v>
                </c:pt>
                <c:pt idx="13112">
                  <c:v>1309597200</c:v>
                </c:pt>
                <c:pt idx="13113">
                  <c:v>1309600800</c:v>
                </c:pt>
                <c:pt idx="13114">
                  <c:v>1309604400</c:v>
                </c:pt>
                <c:pt idx="13115">
                  <c:v>1309608000</c:v>
                </c:pt>
                <c:pt idx="13116">
                  <c:v>1309611600</c:v>
                </c:pt>
                <c:pt idx="13117">
                  <c:v>1309615200</c:v>
                </c:pt>
                <c:pt idx="13118">
                  <c:v>1309618800</c:v>
                </c:pt>
                <c:pt idx="13119">
                  <c:v>1309622400</c:v>
                </c:pt>
                <c:pt idx="13120">
                  <c:v>1309626000</c:v>
                </c:pt>
                <c:pt idx="13121">
                  <c:v>1309629600</c:v>
                </c:pt>
                <c:pt idx="13122">
                  <c:v>1309633200</c:v>
                </c:pt>
                <c:pt idx="13123">
                  <c:v>1309636800</c:v>
                </c:pt>
                <c:pt idx="13124">
                  <c:v>1309640400</c:v>
                </c:pt>
                <c:pt idx="13125">
                  <c:v>1309644000</c:v>
                </c:pt>
                <c:pt idx="13126">
                  <c:v>1309647600</c:v>
                </c:pt>
                <c:pt idx="13127">
                  <c:v>1309651200</c:v>
                </c:pt>
                <c:pt idx="13128">
                  <c:v>1309654800</c:v>
                </c:pt>
                <c:pt idx="13129">
                  <c:v>1309658400</c:v>
                </c:pt>
                <c:pt idx="13130">
                  <c:v>1309662000</c:v>
                </c:pt>
                <c:pt idx="13131">
                  <c:v>1309665600</c:v>
                </c:pt>
                <c:pt idx="13132">
                  <c:v>1309669200</c:v>
                </c:pt>
                <c:pt idx="13133">
                  <c:v>1309672800</c:v>
                </c:pt>
                <c:pt idx="13134">
                  <c:v>1309676400</c:v>
                </c:pt>
                <c:pt idx="13135">
                  <c:v>1309680000</c:v>
                </c:pt>
                <c:pt idx="13136">
                  <c:v>1309683600</c:v>
                </c:pt>
                <c:pt idx="13137">
                  <c:v>1309687200</c:v>
                </c:pt>
                <c:pt idx="13138">
                  <c:v>1309690800</c:v>
                </c:pt>
                <c:pt idx="13139">
                  <c:v>1309694400</c:v>
                </c:pt>
                <c:pt idx="13140">
                  <c:v>1309698000</c:v>
                </c:pt>
                <c:pt idx="13141">
                  <c:v>1309701600</c:v>
                </c:pt>
                <c:pt idx="13142">
                  <c:v>1309705200</c:v>
                </c:pt>
                <c:pt idx="13143">
                  <c:v>1309708800</c:v>
                </c:pt>
                <c:pt idx="13144">
                  <c:v>1309712400</c:v>
                </c:pt>
                <c:pt idx="13145">
                  <c:v>1309716000</c:v>
                </c:pt>
                <c:pt idx="13146">
                  <c:v>1309719600</c:v>
                </c:pt>
                <c:pt idx="13147">
                  <c:v>1309723200</c:v>
                </c:pt>
                <c:pt idx="13148">
                  <c:v>1309726800</c:v>
                </c:pt>
                <c:pt idx="13149">
                  <c:v>1309730400</c:v>
                </c:pt>
                <c:pt idx="13150">
                  <c:v>1309734000</c:v>
                </c:pt>
                <c:pt idx="13151">
                  <c:v>1309737600</c:v>
                </c:pt>
                <c:pt idx="13152">
                  <c:v>1309741200</c:v>
                </c:pt>
                <c:pt idx="13153">
                  <c:v>1309744800</c:v>
                </c:pt>
                <c:pt idx="13154">
                  <c:v>1309748400</c:v>
                </c:pt>
                <c:pt idx="13155">
                  <c:v>1309752000</c:v>
                </c:pt>
                <c:pt idx="13156">
                  <c:v>1309755600</c:v>
                </c:pt>
                <c:pt idx="13157">
                  <c:v>1309759200</c:v>
                </c:pt>
                <c:pt idx="13158">
                  <c:v>1309762800</c:v>
                </c:pt>
                <c:pt idx="13159">
                  <c:v>1309766400</c:v>
                </c:pt>
                <c:pt idx="13160">
                  <c:v>1309770000</c:v>
                </c:pt>
                <c:pt idx="13161">
                  <c:v>1309773600</c:v>
                </c:pt>
                <c:pt idx="13162">
                  <c:v>1309777200</c:v>
                </c:pt>
                <c:pt idx="13163">
                  <c:v>1309780800</c:v>
                </c:pt>
                <c:pt idx="13164">
                  <c:v>1309784400</c:v>
                </c:pt>
                <c:pt idx="13165">
                  <c:v>1309788000</c:v>
                </c:pt>
                <c:pt idx="13166">
                  <c:v>1309791600</c:v>
                </c:pt>
                <c:pt idx="13167">
                  <c:v>1309795200</c:v>
                </c:pt>
                <c:pt idx="13168">
                  <c:v>1309798800</c:v>
                </c:pt>
                <c:pt idx="13169">
                  <c:v>1309802400</c:v>
                </c:pt>
                <c:pt idx="13170">
                  <c:v>1309806000</c:v>
                </c:pt>
                <c:pt idx="13171">
                  <c:v>1309809600</c:v>
                </c:pt>
                <c:pt idx="13172">
                  <c:v>1309813200</c:v>
                </c:pt>
                <c:pt idx="13173">
                  <c:v>1309816800</c:v>
                </c:pt>
                <c:pt idx="13174">
                  <c:v>1309820400</c:v>
                </c:pt>
                <c:pt idx="13175">
                  <c:v>1309824000</c:v>
                </c:pt>
                <c:pt idx="13176">
                  <c:v>1309827600</c:v>
                </c:pt>
                <c:pt idx="13177">
                  <c:v>1309831200</c:v>
                </c:pt>
                <c:pt idx="13178">
                  <c:v>1309834800</c:v>
                </c:pt>
                <c:pt idx="13179">
                  <c:v>1309838400</c:v>
                </c:pt>
                <c:pt idx="13180">
                  <c:v>1309842000</c:v>
                </c:pt>
                <c:pt idx="13181">
                  <c:v>1309845600</c:v>
                </c:pt>
                <c:pt idx="13182">
                  <c:v>1309849200</c:v>
                </c:pt>
                <c:pt idx="13183">
                  <c:v>1309852800</c:v>
                </c:pt>
                <c:pt idx="13184">
                  <c:v>1309856400</c:v>
                </c:pt>
                <c:pt idx="13185">
                  <c:v>1309860000</c:v>
                </c:pt>
                <c:pt idx="13186">
                  <c:v>1309863600</c:v>
                </c:pt>
                <c:pt idx="13187">
                  <c:v>1309867200</c:v>
                </c:pt>
                <c:pt idx="13188">
                  <c:v>1309870800</c:v>
                </c:pt>
                <c:pt idx="13189">
                  <c:v>1309874400</c:v>
                </c:pt>
                <c:pt idx="13190">
                  <c:v>1309878000</c:v>
                </c:pt>
                <c:pt idx="13191">
                  <c:v>1309881600</c:v>
                </c:pt>
                <c:pt idx="13192">
                  <c:v>1309885200</c:v>
                </c:pt>
                <c:pt idx="13193">
                  <c:v>1309888800</c:v>
                </c:pt>
                <c:pt idx="13194">
                  <c:v>1309892400</c:v>
                </c:pt>
                <c:pt idx="13195">
                  <c:v>1309896000</c:v>
                </c:pt>
                <c:pt idx="13196">
                  <c:v>1309899600</c:v>
                </c:pt>
                <c:pt idx="13197">
                  <c:v>1309903200</c:v>
                </c:pt>
                <c:pt idx="13198">
                  <c:v>1309906800</c:v>
                </c:pt>
                <c:pt idx="13199">
                  <c:v>1309910400</c:v>
                </c:pt>
                <c:pt idx="13200">
                  <c:v>1309914000</c:v>
                </c:pt>
                <c:pt idx="13201">
                  <c:v>1309917600</c:v>
                </c:pt>
                <c:pt idx="13202">
                  <c:v>1309921200</c:v>
                </c:pt>
                <c:pt idx="13203">
                  <c:v>1309924800</c:v>
                </c:pt>
                <c:pt idx="13204">
                  <c:v>1309928400</c:v>
                </c:pt>
                <c:pt idx="13205">
                  <c:v>1309932000</c:v>
                </c:pt>
                <c:pt idx="13206">
                  <c:v>1309935600</c:v>
                </c:pt>
                <c:pt idx="13207">
                  <c:v>1309939200</c:v>
                </c:pt>
                <c:pt idx="13208">
                  <c:v>1309942800</c:v>
                </c:pt>
                <c:pt idx="13209">
                  <c:v>1309946400</c:v>
                </c:pt>
                <c:pt idx="13210">
                  <c:v>1309950000</c:v>
                </c:pt>
                <c:pt idx="13211">
                  <c:v>1309953600</c:v>
                </c:pt>
                <c:pt idx="13212">
                  <c:v>1309957200</c:v>
                </c:pt>
                <c:pt idx="13213">
                  <c:v>1309960800</c:v>
                </c:pt>
                <c:pt idx="13214">
                  <c:v>1309964400</c:v>
                </c:pt>
                <c:pt idx="13215">
                  <c:v>1309968000</c:v>
                </c:pt>
                <c:pt idx="13216">
                  <c:v>1309971600</c:v>
                </c:pt>
                <c:pt idx="13217">
                  <c:v>1309975200</c:v>
                </c:pt>
                <c:pt idx="13218">
                  <c:v>1309978800</c:v>
                </c:pt>
                <c:pt idx="13219">
                  <c:v>1309982400</c:v>
                </c:pt>
                <c:pt idx="13220">
                  <c:v>1309986000</c:v>
                </c:pt>
                <c:pt idx="13221">
                  <c:v>1309989600</c:v>
                </c:pt>
                <c:pt idx="13222">
                  <c:v>1309993200</c:v>
                </c:pt>
                <c:pt idx="13223">
                  <c:v>1309996800</c:v>
                </c:pt>
                <c:pt idx="13224">
                  <c:v>1310000400</c:v>
                </c:pt>
                <c:pt idx="13225">
                  <c:v>1310004000</c:v>
                </c:pt>
                <c:pt idx="13226">
                  <c:v>1310007600</c:v>
                </c:pt>
                <c:pt idx="13227">
                  <c:v>1310011200</c:v>
                </c:pt>
                <c:pt idx="13228">
                  <c:v>1310014800</c:v>
                </c:pt>
                <c:pt idx="13229">
                  <c:v>1310018400</c:v>
                </c:pt>
                <c:pt idx="13230">
                  <c:v>1310022000</c:v>
                </c:pt>
                <c:pt idx="13231">
                  <c:v>1310025600</c:v>
                </c:pt>
                <c:pt idx="13232">
                  <c:v>1310029200</c:v>
                </c:pt>
                <c:pt idx="13233">
                  <c:v>1310032800</c:v>
                </c:pt>
                <c:pt idx="13234">
                  <c:v>1310036400</c:v>
                </c:pt>
                <c:pt idx="13235">
                  <c:v>1310040000</c:v>
                </c:pt>
                <c:pt idx="13236">
                  <c:v>1310043600</c:v>
                </c:pt>
                <c:pt idx="13237">
                  <c:v>1310047200</c:v>
                </c:pt>
                <c:pt idx="13238">
                  <c:v>1310050800</c:v>
                </c:pt>
                <c:pt idx="13239">
                  <c:v>1310054400</c:v>
                </c:pt>
                <c:pt idx="13240">
                  <c:v>1310058000</c:v>
                </c:pt>
                <c:pt idx="13241">
                  <c:v>1310061600</c:v>
                </c:pt>
                <c:pt idx="13242">
                  <c:v>1310065200</c:v>
                </c:pt>
                <c:pt idx="13243">
                  <c:v>1310068800</c:v>
                </c:pt>
                <c:pt idx="13244">
                  <c:v>1310072400</c:v>
                </c:pt>
                <c:pt idx="13245">
                  <c:v>1310076000</c:v>
                </c:pt>
                <c:pt idx="13246">
                  <c:v>1310079600</c:v>
                </c:pt>
                <c:pt idx="13247">
                  <c:v>1310083200</c:v>
                </c:pt>
                <c:pt idx="13248">
                  <c:v>1310086800</c:v>
                </c:pt>
                <c:pt idx="13249">
                  <c:v>1310090400</c:v>
                </c:pt>
                <c:pt idx="13250">
                  <c:v>1310094000</c:v>
                </c:pt>
                <c:pt idx="13251">
                  <c:v>1310097600</c:v>
                </c:pt>
                <c:pt idx="13252">
                  <c:v>1310101200</c:v>
                </c:pt>
                <c:pt idx="13253">
                  <c:v>1310104800</c:v>
                </c:pt>
                <c:pt idx="13254">
                  <c:v>1310108400</c:v>
                </c:pt>
                <c:pt idx="13255">
                  <c:v>1310112000</c:v>
                </c:pt>
                <c:pt idx="13256">
                  <c:v>1310115600</c:v>
                </c:pt>
                <c:pt idx="13257">
                  <c:v>1310119200</c:v>
                </c:pt>
                <c:pt idx="13258">
                  <c:v>1310122800</c:v>
                </c:pt>
                <c:pt idx="13259">
                  <c:v>1310126400</c:v>
                </c:pt>
                <c:pt idx="13260">
                  <c:v>1310130000</c:v>
                </c:pt>
                <c:pt idx="13261">
                  <c:v>1310133600</c:v>
                </c:pt>
                <c:pt idx="13262">
                  <c:v>1310137200</c:v>
                </c:pt>
                <c:pt idx="13263">
                  <c:v>1310140800</c:v>
                </c:pt>
                <c:pt idx="13264">
                  <c:v>1310144400</c:v>
                </c:pt>
                <c:pt idx="13265">
                  <c:v>1310148000</c:v>
                </c:pt>
                <c:pt idx="13266">
                  <c:v>1310151600</c:v>
                </c:pt>
                <c:pt idx="13267">
                  <c:v>1310155200</c:v>
                </c:pt>
                <c:pt idx="13268">
                  <c:v>1310158800</c:v>
                </c:pt>
                <c:pt idx="13269">
                  <c:v>1310162400</c:v>
                </c:pt>
                <c:pt idx="13270">
                  <c:v>1310166000</c:v>
                </c:pt>
                <c:pt idx="13271">
                  <c:v>1310169600</c:v>
                </c:pt>
                <c:pt idx="13272">
                  <c:v>1310173200</c:v>
                </c:pt>
                <c:pt idx="13273">
                  <c:v>1310176800</c:v>
                </c:pt>
                <c:pt idx="13274">
                  <c:v>1310180400</c:v>
                </c:pt>
                <c:pt idx="13275">
                  <c:v>1310184000</c:v>
                </c:pt>
                <c:pt idx="13276">
                  <c:v>1310187600</c:v>
                </c:pt>
                <c:pt idx="13277">
                  <c:v>1310191200</c:v>
                </c:pt>
                <c:pt idx="13278">
                  <c:v>1310194800</c:v>
                </c:pt>
                <c:pt idx="13279">
                  <c:v>1310198400</c:v>
                </c:pt>
                <c:pt idx="13280">
                  <c:v>1310202000</c:v>
                </c:pt>
                <c:pt idx="13281">
                  <c:v>1310205600</c:v>
                </c:pt>
                <c:pt idx="13282">
                  <c:v>1310209200</c:v>
                </c:pt>
                <c:pt idx="13283">
                  <c:v>1310212800</c:v>
                </c:pt>
                <c:pt idx="13284">
                  <c:v>1310216400</c:v>
                </c:pt>
                <c:pt idx="13285">
                  <c:v>1310220000</c:v>
                </c:pt>
                <c:pt idx="13286">
                  <c:v>1310223600</c:v>
                </c:pt>
                <c:pt idx="13287">
                  <c:v>1310227200</c:v>
                </c:pt>
                <c:pt idx="13288">
                  <c:v>1310230800</c:v>
                </c:pt>
                <c:pt idx="13289">
                  <c:v>1310234400</c:v>
                </c:pt>
                <c:pt idx="13290">
                  <c:v>1310238000</c:v>
                </c:pt>
                <c:pt idx="13291">
                  <c:v>1310241600</c:v>
                </c:pt>
                <c:pt idx="13292">
                  <c:v>1310245200</c:v>
                </c:pt>
                <c:pt idx="13293">
                  <c:v>1310248800</c:v>
                </c:pt>
                <c:pt idx="13294">
                  <c:v>1310252400</c:v>
                </c:pt>
                <c:pt idx="13295">
                  <c:v>1310256000</c:v>
                </c:pt>
                <c:pt idx="13296">
                  <c:v>1310259600</c:v>
                </c:pt>
                <c:pt idx="13297">
                  <c:v>1310263200</c:v>
                </c:pt>
                <c:pt idx="13298">
                  <c:v>1310266800</c:v>
                </c:pt>
                <c:pt idx="13299">
                  <c:v>1310270400</c:v>
                </c:pt>
                <c:pt idx="13300">
                  <c:v>1310274000</c:v>
                </c:pt>
                <c:pt idx="13301">
                  <c:v>1310277600</c:v>
                </c:pt>
                <c:pt idx="13302">
                  <c:v>1310281200</c:v>
                </c:pt>
                <c:pt idx="13303">
                  <c:v>1310284800</c:v>
                </c:pt>
                <c:pt idx="13304">
                  <c:v>1310288400</c:v>
                </c:pt>
                <c:pt idx="13305">
                  <c:v>1310292000</c:v>
                </c:pt>
                <c:pt idx="13306">
                  <c:v>1310295600</c:v>
                </c:pt>
                <c:pt idx="13307">
                  <c:v>1310299200</c:v>
                </c:pt>
                <c:pt idx="13308">
                  <c:v>1310302800</c:v>
                </c:pt>
                <c:pt idx="13309">
                  <c:v>1310306400</c:v>
                </c:pt>
                <c:pt idx="13310">
                  <c:v>1310310000</c:v>
                </c:pt>
                <c:pt idx="13311">
                  <c:v>1310313600</c:v>
                </c:pt>
                <c:pt idx="13312">
                  <c:v>1310317200</c:v>
                </c:pt>
                <c:pt idx="13313">
                  <c:v>1310320800</c:v>
                </c:pt>
                <c:pt idx="13314">
                  <c:v>1310324400</c:v>
                </c:pt>
                <c:pt idx="13315">
                  <c:v>1310328000</c:v>
                </c:pt>
                <c:pt idx="13316">
                  <c:v>1310331600</c:v>
                </c:pt>
                <c:pt idx="13317">
                  <c:v>1310335200</c:v>
                </c:pt>
                <c:pt idx="13318">
                  <c:v>1310338800</c:v>
                </c:pt>
                <c:pt idx="13319">
                  <c:v>1310342400</c:v>
                </c:pt>
                <c:pt idx="13320">
                  <c:v>1310346000</c:v>
                </c:pt>
                <c:pt idx="13321">
                  <c:v>1310349600</c:v>
                </c:pt>
                <c:pt idx="13322">
                  <c:v>1310353200</c:v>
                </c:pt>
                <c:pt idx="13323">
                  <c:v>1310356800</c:v>
                </c:pt>
                <c:pt idx="13324">
                  <c:v>1310360400</c:v>
                </c:pt>
                <c:pt idx="13325">
                  <c:v>1310364000</c:v>
                </c:pt>
                <c:pt idx="13326">
                  <c:v>1310367600</c:v>
                </c:pt>
                <c:pt idx="13327">
                  <c:v>1310371200</c:v>
                </c:pt>
                <c:pt idx="13328">
                  <c:v>1310374800</c:v>
                </c:pt>
                <c:pt idx="13329">
                  <c:v>1310378400</c:v>
                </c:pt>
                <c:pt idx="13330">
                  <c:v>1310382000</c:v>
                </c:pt>
                <c:pt idx="13331">
                  <c:v>1310385600</c:v>
                </c:pt>
                <c:pt idx="13332">
                  <c:v>1310389200</c:v>
                </c:pt>
                <c:pt idx="13333">
                  <c:v>1310392800</c:v>
                </c:pt>
                <c:pt idx="13334">
                  <c:v>1310396400</c:v>
                </c:pt>
                <c:pt idx="13335">
                  <c:v>1310400000</c:v>
                </c:pt>
                <c:pt idx="13336">
                  <c:v>1310403600</c:v>
                </c:pt>
                <c:pt idx="13337">
                  <c:v>1310407200</c:v>
                </c:pt>
                <c:pt idx="13338">
                  <c:v>1310410800</c:v>
                </c:pt>
                <c:pt idx="13339">
                  <c:v>1310414400</c:v>
                </c:pt>
                <c:pt idx="13340">
                  <c:v>1310418000</c:v>
                </c:pt>
                <c:pt idx="13341">
                  <c:v>1310421600</c:v>
                </c:pt>
                <c:pt idx="13342">
                  <c:v>1310425200</c:v>
                </c:pt>
                <c:pt idx="13343">
                  <c:v>1310428800</c:v>
                </c:pt>
                <c:pt idx="13344">
                  <c:v>1310432400</c:v>
                </c:pt>
                <c:pt idx="13345">
                  <c:v>1310436000</c:v>
                </c:pt>
                <c:pt idx="13346">
                  <c:v>1310439600</c:v>
                </c:pt>
                <c:pt idx="13347">
                  <c:v>1310443200</c:v>
                </c:pt>
                <c:pt idx="13348">
                  <c:v>1310446800</c:v>
                </c:pt>
                <c:pt idx="13349">
                  <c:v>1310450400</c:v>
                </c:pt>
                <c:pt idx="13350">
                  <c:v>1310454000</c:v>
                </c:pt>
                <c:pt idx="13351">
                  <c:v>1310457600</c:v>
                </c:pt>
                <c:pt idx="13352">
                  <c:v>1310461200</c:v>
                </c:pt>
                <c:pt idx="13353">
                  <c:v>1310464800</c:v>
                </c:pt>
                <c:pt idx="13354">
                  <c:v>1310468400</c:v>
                </c:pt>
                <c:pt idx="13355">
                  <c:v>1310472000</c:v>
                </c:pt>
                <c:pt idx="13356">
                  <c:v>1310475600</c:v>
                </c:pt>
                <c:pt idx="13357">
                  <c:v>1310479200</c:v>
                </c:pt>
                <c:pt idx="13358">
                  <c:v>1310482800</c:v>
                </c:pt>
                <c:pt idx="13359">
                  <c:v>1310486400</c:v>
                </c:pt>
                <c:pt idx="13360">
                  <c:v>1310490000</c:v>
                </c:pt>
                <c:pt idx="13361">
                  <c:v>1310493600</c:v>
                </c:pt>
                <c:pt idx="13362">
                  <c:v>1310497200</c:v>
                </c:pt>
                <c:pt idx="13363">
                  <c:v>1310500800</c:v>
                </c:pt>
                <c:pt idx="13364">
                  <c:v>1310504400</c:v>
                </c:pt>
                <c:pt idx="13365">
                  <c:v>1310508000</c:v>
                </c:pt>
                <c:pt idx="13366">
                  <c:v>1310511600</c:v>
                </c:pt>
                <c:pt idx="13367">
                  <c:v>1310515200</c:v>
                </c:pt>
                <c:pt idx="13368">
                  <c:v>1310518800</c:v>
                </c:pt>
                <c:pt idx="13369">
                  <c:v>1310522400</c:v>
                </c:pt>
                <c:pt idx="13370">
                  <c:v>1310526000</c:v>
                </c:pt>
                <c:pt idx="13371">
                  <c:v>1310529600</c:v>
                </c:pt>
                <c:pt idx="13372">
                  <c:v>1310533200</c:v>
                </c:pt>
                <c:pt idx="13373">
                  <c:v>1310536800</c:v>
                </c:pt>
                <c:pt idx="13374">
                  <c:v>1310540400</c:v>
                </c:pt>
                <c:pt idx="13375">
                  <c:v>1310544000</c:v>
                </c:pt>
                <c:pt idx="13376">
                  <c:v>1310547600</c:v>
                </c:pt>
                <c:pt idx="13377">
                  <c:v>1310551200</c:v>
                </c:pt>
                <c:pt idx="13378">
                  <c:v>1310554800</c:v>
                </c:pt>
                <c:pt idx="13379">
                  <c:v>1310558400</c:v>
                </c:pt>
                <c:pt idx="13380">
                  <c:v>1310562000</c:v>
                </c:pt>
                <c:pt idx="13381">
                  <c:v>1310565600</c:v>
                </c:pt>
                <c:pt idx="13382">
                  <c:v>1310569200</c:v>
                </c:pt>
                <c:pt idx="13383">
                  <c:v>1310572800</c:v>
                </c:pt>
                <c:pt idx="13384">
                  <c:v>1310576400</c:v>
                </c:pt>
                <c:pt idx="13385">
                  <c:v>1310580000</c:v>
                </c:pt>
                <c:pt idx="13386">
                  <c:v>1310583600</c:v>
                </c:pt>
                <c:pt idx="13387">
                  <c:v>1310587200</c:v>
                </c:pt>
                <c:pt idx="13388">
                  <c:v>1310590800</c:v>
                </c:pt>
                <c:pt idx="13389">
                  <c:v>1310594400</c:v>
                </c:pt>
                <c:pt idx="13390">
                  <c:v>1310598000</c:v>
                </c:pt>
                <c:pt idx="13391">
                  <c:v>1310601600</c:v>
                </c:pt>
                <c:pt idx="13392">
                  <c:v>1310605200</c:v>
                </c:pt>
                <c:pt idx="13393">
                  <c:v>1310608800</c:v>
                </c:pt>
                <c:pt idx="13394">
                  <c:v>1310612400</c:v>
                </c:pt>
                <c:pt idx="13395">
                  <c:v>1310616000</c:v>
                </c:pt>
                <c:pt idx="13396">
                  <c:v>1310619600</c:v>
                </c:pt>
                <c:pt idx="13397">
                  <c:v>1310623200</c:v>
                </c:pt>
                <c:pt idx="13398">
                  <c:v>1310626800</c:v>
                </c:pt>
                <c:pt idx="13399">
                  <c:v>1310630400</c:v>
                </c:pt>
                <c:pt idx="13400">
                  <c:v>1310634000</c:v>
                </c:pt>
                <c:pt idx="13401">
                  <c:v>1310637600</c:v>
                </c:pt>
                <c:pt idx="13402">
                  <c:v>1310641200</c:v>
                </c:pt>
                <c:pt idx="13403">
                  <c:v>1310644800</c:v>
                </c:pt>
                <c:pt idx="13404">
                  <c:v>1310648400</c:v>
                </c:pt>
                <c:pt idx="13405">
                  <c:v>1310652000</c:v>
                </c:pt>
                <c:pt idx="13406">
                  <c:v>1310655600</c:v>
                </c:pt>
                <c:pt idx="13407">
                  <c:v>1310659200</c:v>
                </c:pt>
                <c:pt idx="13408">
                  <c:v>1310662800</c:v>
                </c:pt>
                <c:pt idx="13409">
                  <c:v>1310666400</c:v>
                </c:pt>
                <c:pt idx="13410">
                  <c:v>1310670000</c:v>
                </c:pt>
                <c:pt idx="13411">
                  <c:v>1310673600</c:v>
                </c:pt>
                <c:pt idx="13412">
                  <c:v>1310677200</c:v>
                </c:pt>
                <c:pt idx="13413">
                  <c:v>1310680800</c:v>
                </c:pt>
                <c:pt idx="13414">
                  <c:v>1310684400</c:v>
                </c:pt>
                <c:pt idx="13415">
                  <c:v>1310688000</c:v>
                </c:pt>
                <c:pt idx="13416">
                  <c:v>1310691600</c:v>
                </c:pt>
                <c:pt idx="13417">
                  <c:v>1310695200</c:v>
                </c:pt>
                <c:pt idx="13418">
                  <c:v>1310698800</c:v>
                </c:pt>
                <c:pt idx="13419">
                  <c:v>1310702400</c:v>
                </c:pt>
                <c:pt idx="13420">
                  <c:v>1310706000</c:v>
                </c:pt>
                <c:pt idx="13421">
                  <c:v>1310709600</c:v>
                </c:pt>
                <c:pt idx="13422">
                  <c:v>1310713200</c:v>
                </c:pt>
                <c:pt idx="13423">
                  <c:v>1310716800</c:v>
                </c:pt>
                <c:pt idx="13424">
                  <c:v>1310720400</c:v>
                </c:pt>
                <c:pt idx="13425">
                  <c:v>1310724000</c:v>
                </c:pt>
                <c:pt idx="13426">
                  <c:v>1310727600</c:v>
                </c:pt>
                <c:pt idx="13427">
                  <c:v>1310731200</c:v>
                </c:pt>
                <c:pt idx="13428">
                  <c:v>1310734800</c:v>
                </c:pt>
                <c:pt idx="13429">
                  <c:v>1310738400</c:v>
                </c:pt>
                <c:pt idx="13430">
                  <c:v>1310742000</c:v>
                </c:pt>
                <c:pt idx="13431">
                  <c:v>1310745600</c:v>
                </c:pt>
                <c:pt idx="13432">
                  <c:v>1310749200</c:v>
                </c:pt>
                <c:pt idx="13433">
                  <c:v>1310752800</c:v>
                </c:pt>
                <c:pt idx="13434">
                  <c:v>1310756400</c:v>
                </c:pt>
                <c:pt idx="13435">
                  <c:v>1310760000</c:v>
                </c:pt>
                <c:pt idx="13436">
                  <c:v>1310763600</c:v>
                </c:pt>
                <c:pt idx="13437">
                  <c:v>1310767200</c:v>
                </c:pt>
                <c:pt idx="13438">
                  <c:v>1310770800</c:v>
                </c:pt>
                <c:pt idx="13439">
                  <c:v>1310774400</c:v>
                </c:pt>
                <c:pt idx="13440">
                  <c:v>1310778000</c:v>
                </c:pt>
                <c:pt idx="13441">
                  <c:v>1310781600</c:v>
                </c:pt>
                <c:pt idx="13442">
                  <c:v>1310785200</c:v>
                </c:pt>
                <c:pt idx="13443">
                  <c:v>1310788800</c:v>
                </c:pt>
                <c:pt idx="13444">
                  <c:v>1310792400</c:v>
                </c:pt>
                <c:pt idx="13445">
                  <c:v>1310796000</c:v>
                </c:pt>
                <c:pt idx="13446">
                  <c:v>1310799600</c:v>
                </c:pt>
                <c:pt idx="13447">
                  <c:v>1310803200</c:v>
                </c:pt>
                <c:pt idx="13448">
                  <c:v>1310806800</c:v>
                </c:pt>
                <c:pt idx="13449">
                  <c:v>1310810400</c:v>
                </c:pt>
                <c:pt idx="13450">
                  <c:v>1310814000</c:v>
                </c:pt>
                <c:pt idx="13451">
                  <c:v>1310817600</c:v>
                </c:pt>
                <c:pt idx="13452">
                  <c:v>1310821200</c:v>
                </c:pt>
                <c:pt idx="13453">
                  <c:v>1310824800</c:v>
                </c:pt>
                <c:pt idx="13454">
                  <c:v>1310828400</c:v>
                </c:pt>
                <c:pt idx="13455">
                  <c:v>1310832000</c:v>
                </c:pt>
                <c:pt idx="13456">
                  <c:v>1310835600</c:v>
                </c:pt>
                <c:pt idx="13457">
                  <c:v>1310839200</c:v>
                </c:pt>
                <c:pt idx="13458">
                  <c:v>1310842800</c:v>
                </c:pt>
                <c:pt idx="13459">
                  <c:v>1310846400</c:v>
                </c:pt>
                <c:pt idx="13460">
                  <c:v>1310850000</c:v>
                </c:pt>
                <c:pt idx="13461">
                  <c:v>1310853600</c:v>
                </c:pt>
                <c:pt idx="13462">
                  <c:v>1310857200</c:v>
                </c:pt>
                <c:pt idx="13463">
                  <c:v>1310860800</c:v>
                </c:pt>
                <c:pt idx="13464">
                  <c:v>1310864400</c:v>
                </c:pt>
                <c:pt idx="13465">
                  <c:v>1310868000</c:v>
                </c:pt>
                <c:pt idx="13466">
                  <c:v>1310871600</c:v>
                </c:pt>
                <c:pt idx="13467">
                  <c:v>1310875200</c:v>
                </c:pt>
                <c:pt idx="13468">
                  <c:v>1310878800</c:v>
                </c:pt>
                <c:pt idx="13469">
                  <c:v>1310882400</c:v>
                </c:pt>
                <c:pt idx="13470">
                  <c:v>1310886000</c:v>
                </c:pt>
                <c:pt idx="13471">
                  <c:v>1310889600</c:v>
                </c:pt>
                <c:pt idx="13472">
                  <c:v>1310893200</c:v>
                </c:pt>
                <c:pt idx="13473">
                  <c:v>1310896800</c:v>
                </c:pt>
                <c:pt idx="13474">
                  <c:v>1310900400</c:v>
                </c:pt>
                <c:pt idx="13475">
                  <c:v>1310904000</c:v>
                </c:pt>
                <c:pt idx="13476">
                  <c:v>1310907600</c:v>
                </c:pt>
                <c:pt idx="13477">
                  <c:v>1310911200</c:v>
                </c:pt>
                <c:pt idx="13478">
                  <c:v>1310914800</c:v>
                </c:pt>
                <c:pt idx="13479">
                  <c:v>1310918400</c:v>
                </c:pt>
                <c:pt idx="13480">
                  <c:v>1310922000</c:v>
                </c:pt>
                <c:pt idx="13481">
                  <c:v>1310925600</c:v>
                </c:pt>
                <c:pt idx="13482">
                  <c:v>1310929200</c:v>
                </c:pt>
                <c:pt idx="13483">
                  <c:v>1310932800</c:v>
                </c:pt>
                <c:pt idx="13484">
                  <c:v>1310936400</c:v>
                </c:pt>
                <c:pt idx="13485">
                  <c:v>1310940000</c:v>
                </c:pt>
                <c:pt idx="13486">
                  <c:v>1310943600</c:v>
                </c:pt>
                <c:pt idx="13487">
                  <c:v>1310947200</c:v>
                </c:pt>
                <c:pt idx="13488">
                  <c:v>1310950800</c:v>
                </c:pt>
                <c:pt idx="13489">
                  <c:v>1310954400</c:v>
                </c:pt>
                <c:pt idx="13490">
                  <c:v>1310958000</c:v>
                </c:pt>
                <c:pt idx="13491">
                  <c:v>1310961600</c:v>
                </c:pt>
                <c:pt idx="13492">
                  <c:v>1310965200</c:v>
                </c:pt>
                <c:pt idx="13493">
                  <c:v>1310968800</c:v>
                </c:pt>
                <c:pt idx="13494">
                  <c:v>1310972400</c:v>
                </c:pt>
                <c:pt idx="13495">
                  <c:v>1310976000</c:v>
                </c:pt>
                <c:pt idx="13496">
                  <c:v>1310979600</c:v>
                </c:pt>
                <c:pt idx="13497">
                  <c:v>1310983200</c:v>
                </c:pt>
                <c:pt idx="13498">
                  <c:v>1310986800</c:v>
                </c:pt>
                <c:pt idx="13499">
                  <c:v>1310990400</c:v>
                </c:pt>
                <c:pt idx="13500">
                  <c:v>1310994000</c:v>
                </c:pt>
                <c:pt idx="13501">
                  <c:v>1310997600</c:v>
                </c:pt>
                <c:pt idx="13502">
                  <c:v>1311001200</c:v>
                </c:pt>
                <c:pt idx="13503">
                  <c:v>1311004800</c:v>
                </c:pt>
                <c:pt idx="13504">
                  <c:v>1311008400</c:v>
                </c:pt>
                <c:pt idx="13505">
                  <c:v>1311012000</c:v>
                </c:pt>
                <c:pt idx="13506">
                  <c:v>1311015600</c:v>
                </c:pt>
                <c:pt idx="13507">
                  <c:v>1311019200</c:v>
                </c:pt>
                <c:pt idx="13508">
                  <c:v>1311022800</c:v>
                </c:pt>
                <c:pt idx="13509">
                  <c:v>1311026400</c:v>
                </c:pt>
                <c:pt idx="13510">
                  <c:v>1311030000</c:v>
                </c:pt>
                <c:pt idx="13511">
                  <c:v>1311033600</c:v>
                </c:pt>
                <c:pt idx="13512">
                  <c:v>1311037200</c:v>
                </c:pt>
                <c:pt idx="13513">
                  <c:v>1311040800</c:v>
                </c:pt>
                <c:pt idx="13514">
                  <c:v>1311044400</c:v>
                </c:pt>
                <c:pt idx="13515">
                  <c:v>1311048000</c:v>
                </c:pt>
                <c:pt idx="13516">
                  <c:v>1311051600</c:v>
                </c:pt>
                <c:pt idx="13517">
                  <c:v>1311055200</c:v>
                </c:pt>
                <c:pt idx="13518">
                  <c:v>1311058800</c:v>
                </c:pt>
                <c:pt idx="13519">
                  <c:v>1311062400</c:v>
                </c:pt>
                <c:pt idx="13520">
                  <c:v>1311066000</c:v>
                </c:pt>
                <c:pt idx="13521">
                  <c:v>1311069600</c:v>
                </c:pt>
                <c:pt idx="13522">
                  <c:v>1311073200</c:v>
                </c:pt>
                <c:pt idx="13523">
                  <c:v>1311076800</c:v>
                </c:pt>
                <c:pt idx="13524">
                  <c:v>1311080400</c:v>
                </c:pt>
                <c:pt idx="13525">
                  <c:v>1311084000</c:v>
                </c:pt>
                <c:pt idx="13526">
                  <c:v>1311087600</c:v>
                </c:pt>
                <c:pt idx="13527">
                  <c:v>1311091200</c:v>
                </c:pt>
                <c:pt idx="13528">
                  <c:v>1311094800</c:v>
                </c:pt>
                <c:pt idx="13529">
                  <c:v>1311098400</c:v>
                </c:pt>
                <c:pt idx="13530">
                  <c:v>1311102000</c:v>
                </c:pt>
                <c:pt idx="13531">
                  <c:v>1311105600</c:v>
                </c:pt>
                <c:pt idx="13532">
                  <c:v>1311109200</c:v>
                </c:pt>
                <c:pt idx="13533">
                  <c:v>1311112800</c:v>
                </c:pt>
                <c:pt idx="13534">
                  <c:v>1311116400</c:v>
                </c:pt>
                <c:pt idx="13535">
                  <c:v>1311120000</c:v>
                </c:pt>
                <c:pt idx="13536">
                  <c:v>1311123600</c:v>
                </c:pt>
                <c:pt idx="13537">
                  <c:v>1311127200</c:v>
                </c:pt>
                <c:pt idx="13538">
                  <c:v>1311130800</c:v>
                </c:pt>
                <c:pt idx="13539">
                  <c:v>1311134400</c:v>
                </c:pt>
                <c:pt idx="13540">
                  <c:v>1311138000</c:v>
                </c:pt>
                <c:pt idx="13541">
                  <c:v>1311141600</c:v>
                </c:pt>
                <c:pt idx="13542">
                  <c:v>1311145200</c:v>
                </c:pt>
                <c:pt idx="13543">
                  <c:v>1311148800</c:v>
                </c:pt>
                <c:pt idx="13544">
                  <c:v>1311152400</c:v>
                </c:pt>
                <c:pt idx="13545">
                  <c:v>1311156000</c:v>
                </c:pt>
                <c:pt idx="13546">
                  <c:v>1311159600</c:v>
                </c:pt>
                <c:pt idx="13547">
                  <c:v>1311163200</c:v>
                </c:pt>
                <c:pt idx="13548">
                  <c:v>1311166800</c:v>
                </c:pt>
                <c:pt idx="13549">
                  <c:v>1311170400</c:v>
                </c:pt>
                <c:pt idx="13550">
                  <c:v>1311174000</c:v>
                </c:pt>
                <c:pt idx="13551">
                  <c:v>1311177600</c:v>
                </c:pt>
                <c:pt idx="13552">
                  <c:v>1311181200</c:v>
                </c:pt>
                <c:pt idx="13553">
                  <c:v>1311184800</c:v>
                </c:pt>
                <c:pt idx="13554">
                  <c:v>1311188400</c:v>
                </c:pt>
                <c:pt idx="13555">
                  <c:v>1311192000</c:v>
                </c:pt>
                <c:pt idx="13556">
                  <c:v>1311195600</c:v>
                </c:pt>
                <c:pt idx="13557">
                  <c:v>1311199200</c:v>
                </c:pt>
                <c:pt idx="13558">
                  <c:v>1311202800</c:v>
                </c:pt>
                <c:pt idx="13559">
                  <c:v>1311206400</c:v>
                </c:pt>
                <c:pt idx="13560">
                  <c:v>1311210000</c:v>
                </c:pt>
                <c:pt idx="13561">
                  <c:v>1311213600</c:v>
                </c:pt>
                <c:pt idx="13562">
                  <c:v>1311217200</c:v>
                </c:pt>
                <c:pt idx="13563">
                  <c:v>1311220800</c:v>
                </c:pt>
                <c:pt idx="13564">
                  <c:v>1311224400</c:v>
                </c:pt>
                <c:pt idx="13565">
                  <c:v>1311228000</c:v>
                </c:pt>
                <c:pt idx="13566">
                  <c:v>1311231600</c:v>
                </c:pt>
                <c:pt idx="13567">
                  <c:v>1311235200</c:v>
                </c:pt>
                <c:pt idx="13568">
                  <c:v>1311238800</c:v>
                </c:pt>
                <c:pt idx="13569">
                  <c:v>1311242400</c:v>
                </c:pt>
                <c:pt idx="13570">
                  <c:v>1311246000</c:v>
                </c:pt>
                <c:pt idx="13571">
                  <c:v>1311249600</c:v>
                </c:pt>
                <c:pt idx="13572">
                  <c:v>1311253200</c:v>
                </c:pt>
                <c:pt idx="13573">
                  <c:v>1311256800</c:v>
                </c:pt>
                <c:pt idx="13574">
                  <c:v>1311260400</c:v>
                </c:pt>
                <c:pt idx="13575">
                  <c:v>1311264000</c:v>
                </c:pt>
                <c:pt idx="13576">
                  <c:v>1311267600</c:v>
                </c:pt>
                <c:pt idx="13577">
                  <c:v>1311271200</c:v>
                </c:pt>
                <c:pt idx="13578">
                  <c:v>1311274800</c:v>
                </c:pt>
                <c:pt idx="13579">
                  <c:v>1311278400</c:v>
                </c:pt>
                <c:pt idx="13580">
                  <c:v>1311282000</c:v>
                </c:pt>
                <c:pt idx="13581">
                  <c:v>1311285600</c:v>
                </c:pt>
                <c:pt idx="13582">
                  <c:v>1311289200</c:v>
                </c:pt>
                <c:pt idx="13583">
                  <c:v>1311292800</c:v>
                </c:pt>
                <c:pt idx="13584">
                  <c:v>1311296400</c:v>
                </c:pt>
                <c:pt idx="13585">
                  <c:v>1311300000</c:v>
                </c:pt>
                <c:pt idx="13586">
                  <c:v>1311303600</c:v>
                </c:pt>
                <c:pt idx="13587">
                  <c:v>1311307200</c:v>
                </c:pt>
                <c:pt idx="13588">
                  <c:v>1311310800</c:v>
                </c:pt>
                <c:pt idx="13589">
                  <c:v>1311314400</c:v>
                </c:pt>
                <c:pt idx="13590">
                  <c:v>1311318000</c:v>
                </c:pt>
                <c:pt idx="13591">
                  <c:v>1311321600</c:v>
                </c:pt>
                <c:pt idx="13592">
                  <c:v>1311325200</c:v>
                </c:pt>
                <c:pt idx="13593">
                  <c:v>1311328800</c:v>
                </c:pt>
                <c:pt idx="13594">
                  <c:v>1311332400</c:v>
                </c:pt>
                <c:pt idx="13595">
                  <c:v>1311336000</c:v>
                </c:pt>
                <c:pt idx="13596">
                  <c:v>1311339600</c:v>
                </c:pt>
                <c:pt idx="13597">
                  <c:v>1311343200</c:v>
                </c:pt>
                <c:pt idx="13598">
                  <c:v>1311346800</c:v>
                </c:pt>
                <c:pt idx="13599">
                  <c:v>1311350400</c:v>
                </c:pt>
                <c:pt idx="13600">
                  <c:v>1311354000</c:v>
                </c:pt>
                <c:pt idx="13601">
                  <c:v>1311357600</c:v>
                </c:pt>
                <c:pt idx="13602">
                  <c:v>1311361200</c:v>
                </c:pt>
                <c:pt idx="13603">
                  <c:v>1311364800</c:v>
                </c:pt>
                <c:pt idx="13604">
                  <c:v>1311368400</c:v>
                </c:pt>
                <c:pt idx="13605">
                  <c:v>1311372000</c:v>
                </c:pt>
                <c:pt idx="13606">
                  <c:v>1311375600</c:v>
                </c:pt>
                <c:pt idx="13607">
                  <c:v>1311379200</c:v>
                </c:pt>
                <c:pt idx="13608">
                  <c:v>1311382800</c:v>
                </c:pt>
                <c:pt idx="13609">
                  <c:v>1311386400</c:v>
                </c:pt>
                <c:pt idx="13610">
                  <c:v>1311390000</c:v>
                </c:pt>
                <c:pt idx="13611">
                  <c:v>1311393600</c:v>
                </c:pt>
                <c:pt idx="13612">
                  <c:v>1311397200</c:v>
                </c:pt>
                <c:pt idx="13613">
                  <c:v>1311400800</c:v>
                </c:pt>
                <c:pt idx="13614">
                  <c:v>1311404400</c:v>
                </c:pt>
                <c:pt idx="13615">
                  <c:v>1311408000</c:v>
                </c:pt>
                <c:pt idx="13616">
                  <c:v>1311411600</c:v>
                </c:pt>
                <c:pt idx="13617">
                  <c:v>1311415200</c:v>
                </c:pt>
                <c:pt idx="13618">
                  <c:v>1311418800</c:v>
                </c:pt>
                <c:pt idx="13619">
                  <c:v>1311422400</c:v>
                </c:pt>
                <c:pt idx="13620">
                  <c:v>1311426000</c:v>
                </c:pt>
                <c:pt idx="13621">
                  <c:v>1311429600</c:v>
                </c:pt>
                <c:pt idx="13622">
                  <c:v>1311433200</c:v>
                </c:pt>
                <c:pt idx="13623">
                  <c:v>1311436800</c:v>
                </c:pt>
                <c:pt idx="13624">
                  <c:v>1311440400</c:v>
                </c:pt>
                <c:pt idx="13625">
                  <c:v>1311444000</c:v>
                </c:pt>
                <c:pt idx="13626">
                  <c:v>1311447600</c:v>
                </c:pt>
                <c:pt idx="13627">
                  <c:v>1311451200</c:v>
                </c:pt>
                <c:pt idx="13628">
                  <c:v>1311454800</c:v>
                </c:pt>
                <c:pt idx="13629">
                  <c:v>1311458400</c:v>
                </c:pt>
                <c:pt idx="13630">
                  <c:v>1311462000</c:v>
                </c:pt>
                <c:pt idx="13631">
                  <c:v>1311465600</c:v>
                </c:pt>
                <c:pt idx="13632">
                  <c:v>1311469200</c:v>
                </c:pt>
                <c:pt idx="13633">
                  <c:v>1311472800</c:v>
                </c:pt>
                <c:pt idx="13634">
                  <c:v>1311476400</c:v>
                </c:pt>
                <c:pt idx="13635">
                  <c:v>1311480000</c:v>
                </c:pt>
                <c:pt idx="13636">
                  <c:v>1311483600</c:v>
                </c:pt>
                <c:pt idx="13637">
                  <c:v>1311487200</c:v>
                </c:pt>
                <c:pt idx="13638">
                  <c:v>1311490800</c:v>
                </c:pt>
                <c:pt idx="13639">
                  <c:v>1311494400</c:v>
                </c:pt>
                <c:pt idx="13640">
                  <c:v>1311498000</c:v>
                </c:pt>
                <c:pt idx="13641">
                  <c:v>1311501600</c:v>
                </c:pt>
                <c:pt idx="13642">
                  <c:v>1311505200</c:v>
                </c:pt>
                <c:pt idx="13643">
                  <c:v>1311508800</c:v>
                </c:pt>
                <c:pt idx="13644">
                  <c:v>1311512400</c:v>
                </c:pt>
                <c:pt idx="13645">
                  <c:v>1311516000</c:v>
                </c:pt>
                <c:pt idx="13646">
                  <c:v>1311519600</c:v>
                </c:pt>
                <c:pt idx="13647">
                  <c:v>1311523200</c:v>
                </c:pt>
                <c:pt idx="13648">
                  <c:v>1311526800</c:v>
                </c:pt>
                <c:pt idx="13649">
                  <c:v>1311530400</c:v>
                </c:pt>
                <c:pt idx="13650">
                  <c:v>1311534000</c:v>
                </c:pt>
                <c:pt idx="13651">
                  <c:v>1311537600</c:v>
                </c:pt>
                <c:pt idx="13652">
                  <c:v>1311541200</c:v>
                </c:pt>
                <c:pt idx="13653">
                  <c:v>1311544800</c:v>
                </c:pt>
                <c:pt idx="13654">
                  <c:v>1311548400</c:v>
                </c:pt>
                <c:pt idx="13655">
                  <c:v>1311552000</c:v>
                </c:pt>
                <c:pt idx="13656">
                  <c:v>1311555600</c:v>
                </c:pt>
                <c:pt idx="13657">
                  <c:v>1311559200</c:v>
                </c:pt>
                <c:pt idx="13658">
                  <c:v>1311562800</c:v>
                </c:pt>
                <c:pt idx="13659">
                  <c:v>1311566400</c:v>
                </c:pt>
                <c:pt idx="13660">
                  <c:v>1311570000</c:v>
                </c:pt>
                <c:pt idx="13661">
                  <c:v>1311573600</c:v>
                </c:pt>
                <c:pt idx="13662">
                  <c:v>1311577200</c:v>
                </c:pt>
                <c:pt idx="13663">
                  <c:v>1311580800</c:v>
                </c:pt>
                <c:pt idx="13664">
                  <c:v>1311584400</c:v>
                </c:pt>
                <c:pt idx="13665">
                  <c:v>1311588000</c:v>
                </c:pt>
                <c:pt idx="13666">
                  <c:v>1311591600</c:v>
                </c:pt>
                <c:pt idx="13667">
                  <c:v>1311595200</c:v>
                </c:pt>
                <c:pt idx="13668">
                  <c:v>1311598800</c:v>
                </c:pt>
                <c:pt idx="13669">
                  <c:v>1311602400</c:v>
                </c:pt>
                <c:pt idx="13670">
                  <c:v>1311606000</c:v>
                </c:pt>
                <c:pt idx="13671">
                  <c:v>1311609600</c:v>
                </c:pt>
                <c:pt idx="13672">
                  <c:v>1311613200</c:v>
                </c:pt>
                <c:pt idx="13673">
                  <c:v>1311616800</c:v>
                </c:pt>
                <c:pt idx="13674">
                  <c:v>1311620400</c:v>
                </c:pt>
                <c:pt idx="13675">
                  <c:v>1311624000</c:v>
                </c:pt>
                <c:pt idx="13676">
                  <c:v>1311627600</c:v>
                </c:pt>
                <c:pt idx="13677">
                  <c:v>1311631200</c:v>
                </c:pt>
                <c:pt idx="13678">
                  <c:v>1311634800</c:v>
                </c:pt>
                <c:pt idx="13679">
                  <c:v>1311638400</c:v>
                </c:pt>
                <c:pt idx="13680">
                  <c:v>1311642000</c:v>
                </c:pt>
                <c:pt idx="13681">
                  <c:v>1311645600</c:v>
                </c:pt>
                <c:pt idx="13682">
                  <c:v>1311649200</c:v>
                </c:pt>
                <c:pt idx="13683">
                  <c:v>1311652800</c:v>
                </c:pt>
                <c:pt idx="13684">
                  <c:v>1311656400</c:v>
                </c:pt>
                <c:pt idx="13685">
                  <c:v>1311660000</c:v>
                </c:pt>
                <c:pt idx="13686">
                  <c:v>1311663600</c:v>
                </c:pt>
                <c:pt idx="13687">
                  <c:v>1311667200</c:v>
                </c:pt>
                <c:pt idx="13688">
                  <c:v>1311670800</c:v>
                </c:pt>
                <c:pt idx="13689">
                  <c:v>1311674400</c:v>
                </c:pt>
                <c:pt idx="13690">
                  <c:v>1311678000</c:v>
                </c:pt>
                <c:pt idx="13691">
                  <c:v>1311681600</c:v>
                </c:pt>
                <c:pt idx="13692">
                  <c:v>1311685200</c:v>
                </c:pt>
                <c:pt idx="13693">
                  <c:v>1311688800</c:v>
                </c:pt>
                <c:pt idx="13694">
                  <c:v>1311692400</c:v>
                </c:pt>
                <c:pt idx="13695">
                  <c:v>1311696000</c:v>
                </c:pt>
                <c:pt idx="13696">
                  <c:v>1311699600</c:v>
                </c:pt>
                <c:pt idx="13697">
                  <c:v>1311703200</c:v>
                </c:pt>
                <c:pt idx="13698">
                  <c:v>1311706800</c:v>
                </c:pt>
                <c:pt idx="13699">
                  <c:v>1311710400</c:v>
                </c:pt>
                <c:pt idx="13700">
                  <c:v>1311714000</c:v>
                </c:pt>
                <c:pt idx="13701">
                  <c:v>1311717600</c:v>
                </c:pt>
                <c:pt idx="13702">
                  <c:v>1311721200</c:v>
                </c:pt>
                <c:pt idx="13703">
                  <c:v>1311724800</c:v>
                </c:pt>
                <c:pt idx="13704">
                  <c:v>1311728400</c:v>
                </c:pt>
                <c:pt idx="13705">
                  <c:v>1311732000</c:v>
                </c:pt>
                <c:pt idx="13706">
                  <c:v>1311735600</c:v>
                </c:pt>
                <c:pt idx="13707">
                  <c:v>1311739200</c:v>
                </c:pt>
                <c:pt idx="13708">
                  <c:v>1311742800</c:v>
                </c:pt>
                <c:pt idx="13709">
                  <c:v>1311746400</c:v>
                </c:pt>
                <c:pt idx="13710">
                  <c:v>1311750000</c:v>
                </c:pt>
                <c:pt idx="13711">
                  <c:v>1311753600</c:v>
                </c:pt>
                <c:pt idx="13712">
                  <c:v>1311757200</c:v>
                </c:pt>
                <c:pt idx="13713">
                  <c:v>1311760800</c:v>
                </c:pt>
                <c:pt idx="13714">
                  <c:v>1311764400</c:v>
                </c:pt>
                <c:pt idx="13715">
                  <c:v>1311768000</c:v>
                </c:pt>
                <c:pt idx="13716">
                  <c:v>1311771600</c:v>
                </c:pt>
                <c:pt idx="13717">
                  <c:v>1311775200</c:v>
                </c:pt>
                <c:pt idx="13718">
                  <c:v>1311778800</c:v>
                </c:pt>
                <c:pt idx="13719">
                  <c:v>1311782400</c:v>
                </c:pt>
                <c:pt idx="13720">
                  <c:v>1311786000</c:v>
                </c:pt>
                <c:pt idx="13721">
                  <c:v>1311789600</c:v>
                </c:pt>
                <c:pt idx="13722">
                  <c:v>1311793200</c:v>
                </c:pt>
                <c:pt idx="13723">
                  <c:v>1311796800</c:v>
                </c:pt>
                <c:pt idx="13724">
                  <c:v>1311800400</c:v>
                </c:pt>
                <c:pt idx="13725">
                  <c:v>1311804000</c:v>
                </c:pt>
                <c:pt idx="13726">
                  <c:v>1311807600</c:v>
                </c:pt>
                <c:pt idx="13727">
                  <c:v>1311811200</c:v>
                </c:pt>
                <c:pt idx="13728">
                  <c:v>1311814800</c:v>
                </c:pt>
                <c:pt idx="13729">
                  <c:v>1311818400</c:v>
                </c:pt>
                <c:pt idx="13730">
                  <c:v>1311822000</c:v>
                </c:pt>
                <c:pt idx="13731">
                  <c:v>1311825600</c:v>
                </c:pt>
                <c:pt idx="13732">
                  <c:v>1311829200</c:v>
                </c:pt>
                <c:pt idx="13733">
                  <c:v>1311832800</c:v>
                </c:pt>
                <c:pt idx="13734">
                  <c:v>1311836400</c:v>
                </c:pt>
                <c:pt idx="13735">
                  <c:v>1311840000</c:v>
                </c:pt>
                <c:pt idx="13736">
                  <c:v>1311843600</c:v>
                </c:pt>
                <c:pt idx="13737">
                  <c:v>1311847200</c:v>
                </c:pt>
                <c:pt idx="13738">
                  <c:v>1311850800</c:v>
                </c:pt>
                <c:pt idx="13739">
                  <c:v>1311854400</c:v>
                </c:pt>
                <c:pt idx="13740">
                  <c:v>1311858000</c:v>
                </c:pt>
                <c:pt idx="13741">
                  <c:v>1311861600</c:v>
                </c:pt>
                <c:pt idx="13742">
                  <c:v>1311865200</c:v>
                </c:pt>
                <c:pt idx="13743">
                  <c:v>1311868800</c:v>
                </c:pt>
                <c:pt idx="13744">
                  <c:v>1311872400</c:v>
                </c:pt>
                <c:pt idx="13745">
                  <c:v>1311876000</c:v>
                </c:pt>
                <c:pt idx="13746">
                  <c:v>1311879600</c:v>
                </c:pt>
                <c:pt idx="13747">
                  <c:v>1311883200</c:v>
                </c:pt>
                <c:pt idx="13748">
                  <c:v>1311886800</c:v>
                </c:pt>
                <c:pt idx="13749">
                  <c:v>1311890400</c:v>
                </c:pt>
                <c:pt idx="13750">
                  <c:v>1311894000</c:v>
                </c:pt>
                <c:pt idx="13751">
                  <c:v>1311897600</c:v>
                </c:pt>
                <c:pt idx="13752">
                  <c:v>1311901200</c:v>
                </c:pt>
                <c:pt idx="13753">
                  <c:v>1311904800</c:v>
                </c:pt>
                <c:pt idx="13754">
                  <c:v>1311908400</c:v>
                </c:pt>
                <c:pt idx="13755">
                  <c:v>1311912000</c:v>
                </c:pt>
                <c:pt idx="13756">
                  <c:v>1311915600</c:v>
                </c:pt>
                <c:pt idx="13757">
                  <c:v>1311919200</c:v>
                </c:pt>
                <c:pt idx="13758">
                  <c:v>1311922800</c:v>
                </c:pt>
                <c:pt idx="13759">
                  <c:v>1311926400</c:v>
                </c:pt>
                <c:pt idx="13760">
                  <c:v>1311930000</c:v>
                </c:pt>
                <c:pt idx="13761">
                  <c:v>1311933600</c:v>
                </c:pt>
                <c:pt idx="13762">
                  <c:v>1311937200</c:v>
                </c:pt>
                <c:pt idx="13763">
                  <c:v>1311940800</c:v>
                </c:pt>
                <c:pt idx="13764">
                  <c:v>1311944400</c:v>
                </c:pt>
                <c:pt idx="13765">
                  <c:v>1311948000</c:v>
                </c:pt>
                <c:pt idx="13766">
                  <c:v>1311951600</c:v>
                </c:pt>
                <c:pt idx="13767">
                  <c:v>1311955200</c:v>
                </c:pt>
                <c:pt idx="13768">
                  <c:v>1311958800</c:v>
                </c:pt>
                <c:pt idx="13769">
                  <c:v>1311962400</c:v>
                </c:pt>
                <c:pt idx="13770">
                  <c:v>1311966000</c:v>
                </c:pt>
                <c:pt idx="13771">
                  <c:v>1311969600</c:v>
                </c:pt>
                <c:pt idx="13772">
                  <c:v>1311973200</c:v>
                </c:pt>
                <c:pt idx="13773">
                  <c:v>1311976800</c:v>
                </c:pt>
                <c:pt idx="13774">
                  <c:v>1311980400</c:v>
                </c:pt>
                <c:pt idx="13775">
                  <c:v>1311984000</c:v>
                </c:pt>
                <c:pt idx="13776">
                  <c:v>1311987600</c:v>
                </c:pt>
                <c:pt idx="13777">
                  <c:v>1311991200</c:v>
                </c:pt>
                <c:pt idx="13778">
                  <c:v>1311994800</c:v>
                </c:pt>
                <c:pt idx="13779">
                  <c:v>1311998400</c:v>
                </c:pt>
                <c:pt idx="13780">
                  <c:v>1312002000</c:v>
                </c:pt>
                <c:pt idx="13781">
                  <c:v>1312005600</c:v>
                </c:pt>
                <c:pt idx="13782">
                  <c:v>1312009200</c:v>
                </c:pt>
                <c:pt idx="13783">
                  <c:v>1312012800</c:v>
                </c:pt>
                <c:pt idx="13784">
                  <c:v>1312016400</c:v>
                </c:pt>
                <c:pt idx="13785">
                  <c:v>1312020000</c:v>
                </c:pt>
                <c:pt idx="13786">
                  <c:v>1312023600</c:v>
                </c:pt>
                <c:pt idx="13787">
                  <c:v>1312027200</c:v>
                </c:pt>
                <c:pt idx="13788">
                  <c:v>1312030800</c:v>
                </c:pt>
                <c:pt idx="13789">
                  <c:v>1312034400</c:v>
                </c:pt>
                <c:pt idx="13790">
                  <c:v>1312038000</c:v>
                </c:pt>
                <c:pt idx="13791">
                  <c:v>1312041600</c:v>
                </c:pt>
                <c:pt idx="13792">
                  <c:v>1312045200</c:v>
                </c:pt>
                <c:pt idx="13793">
                  <c:v>1312048800</c:v>
                </c:pt>
                <c:pt idx="13794">
                  <c:v>1312052400</c:v>
                </c:pt>
                <c:pt idx="13795">
                  <c:v>1312056000</c:v>
                </c:pt>
                <c:pt idx="13796">
                  <c:v>1312059600</c:v>
                </c:pt>
                <c:pt idx="13797">
                  <c:v>1312063200</c:v>
                </c:pt>
                <c:pt idx="13798">
                  <c:v>1312066800</c:v>
                </c:pt>
                <c:pt idx="13799">
                  <c:v>1312070400</c:v>
                </c:pt>
                <c:pt idx="13800">
                  <c:v>1312074000</c:v>
                </c:pt>
                <c:pt idx="13801">
                  <c:v>1312077600</c:v>
                </c:pt>
                <c:pt idx="13802">
                  <c:v>1312081200</c:v>
                </c:pt>
                <c:pt idx="13803">
                  <c:v>1312084800</c:v>
                </c:pt>
                <c:pt idx="13804">
                  <c:v>1312088400</c:v>
                </c:pt>
                <c:pt idx="13805">
                  <c:v>1312092000</c:v>
                </c:pt>
                <c:pt idx="13806">
                  <c:v>1312095600</c:v>
                </c:pt>
                <c:pt idx="13807">
                  <c:v>1312099200</c:v>
                </c:pt>
                <c:pt idx="13808">
                  <c:v>1312102800</c:v>
                </c:pt>
                <c:pt idx="13809">
                  <c:v>1312106400</c:v>
                </c:pt>
                <c:pt idx="13810">
                  <c:v>1312110000</c:v>
                </c:pt>
                <c:pt idx="13811">
                  <c:v>1312113600</c:v>
                </c:pt>
                <c:pt idx="13812">
                  <c:v>1312117200</c:v>
                </c:pt>
                <c:pt idx="13813">
                  <c:v>1312120800</c:v>
                </c:pt>
                <c:pt idx="13814">
                  <c:v>1312124400</c:v>
                </c:pt>
                <c:pt idx="13815">
                  <c:v>1312128000</c:v>
                </c:pt>
                <c:pt idx="13816">
                  <c:v>1312131600</c:v>
                </c:pt>
                <c:pt idx="13817">
                  <c:v>1312135200</c:v>
                </c:pt>
                <c:pt idx="13818">
                  <c:v>1312138800</c:v>
                </c:pt>
                <c:pt idx="13819">
                  <c:v>1312142400</c:v>
                </c:pt>
                <c:pt idx="13820">
                  <c:v>1312146000</c:v>
                </c:pt>
                <c:pt idx="13821">
                  <c:v>1312149600</c:v>
                </c:pt>
                <c:pt idx="13822">
                  <c:v>1312153200</c:v>
                </c:pt>
                <c:pt idx="13823">
                  <c:v>1312156800</c:v>
                </c:pt>
                <c:pt idx="13824">
                  <c:v>1312160400</c:v>
                </c:pt>
                <c:pt idx="13825">
                  <c:v>1312164000</c:v>
                </c:pt>
                <c:pt idx="13826">
                  <c:v>1312167600</c:v>
                </c:pt>
                <c:pt idx="13827">
                  <c:v>1312171200</c:v>
                </c:pt>
                <c:pt idx="13828">
                  <c:v>1312174800</c:v>
                </c:pt>
                <c:pt idx="13829">
                  <c:v>1312178400</c:v>
                </c:pt>
                <c:pt idx="13830">
                  <c:v>1312182000</c:v>
                </c:pt>
                <c:pt idx="13831">
                  <c:v>1312185600</c:v>
                </c:pt>
                <c:pt idx="13832">
                  <c:v>1312189200</c:v>
                </c:pt>
                <c:pt idx="13833">
                  <c:v>1312192800</c:v>
                </c:pt>
                <c:pt idx="13834">
                  <c:v>1312196400</c:v>
                </c:pt>
                <c:pt idx="13835">
                  <c:v>1312200000</c:v>
                </c:pt>
                <c:pt idx="13836">
                  <c:v>1312203600</c:v>
                </c:pt>
                <c:pt idx="13837">
                  <c:v>1312207200</c:v>
                </c:pt>
                <c:pt idx="13838">
                  <c:v>1312210800</c:v>
                </c:pt>
                <c:pt idx="13839">
                  <c:v>1312214400</c:v>
                </c:pt>
                <c:pt idx="13840">
                  <c:v>1312218000</c:v>
                </c:pt>
                <c:pt idx="13841">
                  <c:v>1312221600</c:v>
                </c:pt>
                <c:pt idx="13842">
                  <c:v>1312225200</c:v>
                </c:pt>
                <c:pt idx="13843">
                  <c:v>1312228800</c:v>
                </c:pt>
                <c:pt idx="13844">
                  <c:v>1312232400</c:v>
                </c:pt>
                <c:pt idx="13845">
                  <c:v>1312236000</c:v>
                </c:pt>
                <c:pt idx="13846">
                  <c:v>1312239600</c:v>
                </c:pt>
                <c:pt idx="13847">
                  <c:v>1312243200</c:v>
                </c:pt>
                <c:pt idx="13848">
                  <c:v>1312246800</c:v>
                </c:pt>
                <c:pt idx="13849">
                  <c:v>1312250400</c:v>
                </c:pt>
                <c:pt idx="13850">
                  <c:v>1312254000</c:v>
                </c:pt>
                <c:pt idx="13851">
                  <c:v>1312257600</c:v>
                </c:pt>
                <c:pt idx="13852">
                  <c:v>1312261200</c:v>
                </c:pt>
                <c:pt idx="13853">
                  <c:v>1312264800</c:v>
                </c:pt>
                <c:pt idx="13854">
                  <c:v>1312268400</c:v>
                </c:pt>
                <c:pt idx="13855">
                  <c:v>1312272000</c:v>
                </c:pt>
                <c:pt idx="13856">
                  <c:v>1312275600</c:v>
                </c:pt>
                <c:pt idx="13857">
                  <c:v>1312279200</c:v>
                </c:pt>
                <c:pt idx="13858">
                  <c:v>1312282800</c:v>
                </c:pt>
                <c:pt idx="13859">
                  <c:v>1312286400</c:v>
                </c:pt>
                <c:pt idx="13860">
                  <c:v>1312290000</c:v>
                </c:pt>
                <c:pt idx="13861">
                  <c:v>1312293600</c:v>
                </c:pt>
                <c:pt idx="13862">
                  <c:v>1312297200</c:v>
                </c:pt>
                <c:pt idx="13863">
                  <c:v>1312300800</c:v>
                </c:pt>
                <c:pt idx="13864">
                  <c:v>1312304400</c:v>
                </c:pt>
                <c:pt idx="13865">
                  <c:v>1312308000</c:v>
                </c:pt>
                <c:pt idx="13866">
                  <c:v>1312311600</c:v>
                </c:pt>
                <c:pt idx="13867">
                  <c:v>1312315200</c:v>
                </c:pt>
                <c:pt idx="13868">
                  <c:v>1312318800</c:v>
                </c:pt>
                <c:pt idx="13869">
                  <c:v>1312322400</c:v>
                </c:pt>
                <c:pt idx="13870">
                  <c:v>1312326000</c:v>
                </c:pt>
                <c:pt idx="13871">
                  <c:v>1312329600</c:v>
                </c:pt>
                <c:pt idx="13872">
                  <c:v>1312333200</c:v>
                </c:pt>
                <c:pt idx="13873">
                  <c:v>1312336800</c:v>
                </c:pt>
                <c:pt idx="13874">
                  <c:v>1312340400</c:v>
                </c:pt>
                <c:pt idx="13875">
                  <c:v>1312344000</c:v>
                </c:pt>
                <c:pt idx="13876">
                  <c:v>1312347600</c:v>
                </c:pt>
                <c:pt idx="13877">
                  <c:v>1312351200</c:v>
                </c:pt>
                <c:pt idx="13878">
                  <c:v>1312354800</c:v>
                </c:pt>
                <c:pt idx="13879">
                  <c:v>1312358400</c:v>
                </c:pt>
                <c:pt idx="13880">
                  <c:v>1312362000</c:v>
                </c:pt>
                <c:pt idx="13881">
                  <c:v>1312365600</c:v>
                </c:pt>
                <c:pt idx="13882">
                  <c:v>1312369200</c:v>
                </c:pt>
                <c:pt idx="13883">
                  <c:v>1312372800</c:v>
                </c:pt>
                <c:pt idx="13884">
                  <c:v>1312376400</c:v>
                </c:pt>
                <c:pt idx="13885">
                  <c:v>1312380000</c:v>
                </c:pt>
                <c:pt idx="13886">
                  <c:v>1312383600</c:v>
                </c:pt>
                <c:pt idx="13887">
                  <c:v>1312387200</c:v>
                </c:pt>
                <c:pt idx="13888">
                  <c:v>1312390800</c:v>
                </c:pt>
                <c:pt idx="13889">
                  <c:v>1312394400</c:v>
                </c:pt>
                <c:pt idx="13890">
                  <c:v>1312398000</c:v>
                </c:pt>
                <c:pt idx="13891">
                  <c:v>1312401600</c:v>
                </c:pt>
                <c:pt idx="13892">
                  <c:v>1312405200</c:v>
                </c:pt>
                <c:pt idx="13893">
                  <c:v>1312408800</c:v>
                </c:pt>
                <c:pt idx="13894">
                  <c:v>1312412400</c:v>
                </c:pt>
                <c:pt idx="13895">
                  <c:v>1312416000</c:v>
                </c:pt>
                <c:pt idx="13896">
                  <c:v>1312419600</c:v>
                </c:pt>
                <c:pt idx="13897">
                  <c:v>1312423200</c:v>
                </c:pt>
                <c:pt idx="13898">
                  <c:v>1312426800</c:v>
                </c:pt>
                <c:pt idx="13899">
                  <c:v>1312430400</c:v>
                </c:pt>
                <c:pt idx="13900">
                  <c:v>1312434000</c:v>
                </c:pt>
                <c:pt idx="13901">
                  <c:v>1312437600</c:v>
                </c:pt>
                <c:pt idx="13902">
                  <c:v>1312441200</c:v>
                </c:pt>
                <c:pt idx="13903">
                  <c:v>1312444800</c:v>
                </c:pt>
                <c:pt idx="13904">
                  <c:v>1312448400</c:v>
                </c:pt>
                <c:pt idx="13905">
                  <c:v>1312452000</c:v>
                </c:pt>
                <c:pt idx="13906">
                  <c:v>1312455600</c:v>
                </c:pt>
                <c:pt idx="13907">
                  <c:v>1312459200</c:v>
                </c:pt>
                <c:pt idx="13908">
                  <c:v>1312462800</c:v>
                </c:pt>
                <c:pt idx="13909">
                  <c:v>1312466400</c:v>
                </c:pt>
                <c:pt idx="13910">
                  <c:v>1312470000</c:v>
                </c:pt>
                <c:pt idx="13911">
                  <c:v>1312473600</c:v>
                </c:pt>
                <c:pt idx="13912">
                  <c:v>1312477200</c:v>
                </c:pt>
                <c:pt idx="13913">
                  <c:v>1312480800</c:v>
                </c:pt>
                <c:pt idx="13914">
                  <c:v>1312484400</c:v>
                </c:pt>
                <c:pt idx="13915">
                  <c:v>1312488000</c:v>
                </c:pt>
                <c:pt idx="13916">
                  <c:v>1312491600</c:v>
                </c:pt>
                <c:pt idx="13917">
                  <c:v>1312495200</c:v>
                </c:pt>
                <c:pt idx="13918">
                  <c:v>1312498800</c:v>
                </c:pt>
                <c:pt idx="13919">
                  <c:v>1312502400</c:v>
                </c:pt>
                <c:pt idx="13920">
                  <c:v>1312506000</c:v>
                </c:pt>
                <c:pt idx="13921">
                  <c:v>1312509600</c:v>
                </c:pt>
                <c:pt idx="13922">
                  <c:v>1312513200</c:v>
                </c:pt>
                <c:pt idx="13923">
                  <c:v>1312516800</c:v>
                </c:pt>
                <c:pt idx="13924">
                  <c:v>1312520400</c:v>
                </c:pt>
                <c:pt idx="13925">
                  <c:v>1312524000</c:v>
                </c:pt>
                <c:pt idx="13926">
                  <c:v>1312527600</c:v>
                </c:pt>
                <c:pt idx="13927">
                  <c:v>1312531200</c:v>
                </c:pt>
                <c:pt idx="13928">
                  <c:v>1312534800</c:v>
                </c:pt>
                <c:pt idx="13929">
                  <c:v>1312538400</c:v>
                </c:pt>
                <c:pt idx="13930">
                  <c:v>1312542000</c:v>
                </c:pt>
                <c:pt idx="13931">
                  <c:v>1312545600</c:v>
                </c:pt>
                <c:pt idx="13932">
                  <c:v>1312549200</c:v>
                </c:pt>
                <c:pt idx="13933">
                  <c:v>1312552800</c:v>
                </c:pt>
                <c:pt idx="13934">
                  <c:v>1312556400</c:v>
                </c:pt>
                <c:pt idx="13935">
                  <c:v>1312560000</c:v>
                </c:pt>
                <c:pt idx="13936">
                  <c:v>1312563600</c:v>
                </c:pt>
                <c:pt idx="13937">
                  <c:v>1312567200</c:v>
                </c:pt>
                <c:pt idx="13938">
                  <c:v>1312570800</c:v>
                </c:pt>
                <c:pt idx="13939">
                  <c:v>1312574400</c:v>
                </c:pt>
                <c:pt idx="13940">
                  <c:v>1312578000</c:v>
                </c:pt>
                <c:pt idx="13941">
                  <c:v>1312581600</c:v>
                </c:pt>
                <c:pt idx="13942">
                  <c:v>1312585200</c:v>
                </c:pt>
                <c:pt idx="13943">
                  <c:v>1312588800</c:v>
                </c:pt>
                <c:pt idx="13944">
                  <c:v>1312592400</c:v>
                </c:pt>
                <c:pt idx="13945">
                  <c:v>1312596000</c:v>
                </c:pt>
                <c:pt idx="13946">
                  <c:v>1312599600</c:v>
                </c:pt>
                <c:pt idx="13947">
                  <c:v>1312603200</c:v>
                </c:pt>
                <c:pt idx="13948">
                  <c:v>1312606800</c:v>
                </c:pt>
                <c:pt idx="13949">
                  <c:v>1312610400</c:v>
                </c:pt>
                <c:pt idx="13950">
                  <c:v>1312614000</c:v>
                </c:pt>
                <c:pt idx="13951">
                  <c:v>1312617600</c:v>
                </c:pt>
                <c:pt idx="13952">
                  <c:v>1312621200</c:v>
                </c:pt>
                <c:pt idx="13953">
                  <c:v>1312624800</c:v>
                </c:pt>
                <c:pt idx="13954">
                  <c:v>1312628400</c:v>
                </c:pt>
                <c:pt idx="13955">
                  <c:v>1312632000</c:v>
                </c:pt>
                <c:pt idx="13956">
                  <c:v>1312635600</c:v>
                </c:pt>
                <c:pt idx="13957">
                  <c:v>1312639200</c:v>
                </c:pt>
                <c:pt idx="13958">
                  <c:v>1312642800</c:v>
                </c:pt>
                <c:pt idx="13959">
                  <c:v>1312646400</c:v>
                </c:pt>
                <c:pt idx="13960">
                  <c:v>1312650000</c:v>
                </c:pt>
                <c:pt idx="13961">
                  <c:v>1312653600</c:v>
                </c:pt>
                <c:pt idx="13962">
                  <c:v>1312657200</c:v>
                </c:pt>
                <c:pt idx="13963">
                  <c:v>1312660800</c:v>
                </c:pt>
                <c:pt idx="13964">
                  <c:v>1312664400</c:v>
                </c:pt>
                <c:pt idx="13965">
                  <c:v>1312668000</c:v>
                </c:pt>
                <c:pt idx="13966">
                  <c:v>1312671600</c:v>
                </c:pt>
                <c:pt idx="13967">
                  <c:v>1312675200</c:v>
                </c:pt>
                <c:pt idx="13968">
                  <c:v>1312678800</c:v>
                </c:pt>
                <c:pt idx="13969">
                  <c:v>1312682400</c:v>
                </c:pt>
                <c:pt idx="13970">
                  <c:v>1312686000</c:v>
                </c:pt>
                <c:pt idx="13971">
                  <c:v>1312689600</c:v>
                </c:pt>
                <c:pt idx="13972">
                  <c:v>1312693200</c:v>
                </c:pt>
                <c:pt idx="13973">
                  <c:v>1312696800</c:v>
                </c:pt>
                <c:pt idx="13974">
                  <c:v>1312700400</c:v>
                </c:pt>
                <c:pt idx="13975">
                  <c:v>1312704000</c:v>
                </c:pt>
                <c:pt idx="13976">
                  <c:v>1312707600</c:v>
                </c:pt>
                <c:pt idx="13977">
                  <c:v>1312711200</c:v>
                </c:pt>
                <c:pt idx="13978">
                  <c:v>1312714800</c:v>
                </c:pt>
                <c:pt idx="13979">
                  <c:v>1312718400</c:v>
                </c:pt>
                <c:pt idx="13980">
                  <c:v>1312722000</c:v>
                </c:pt>
                <c:pt idx="13981">
                  <c:v>1312725600</c:v>
                </c:pt>
                <c:pt idx="13982">
                  <c:v>1312729200</c:v>
                </c:pt>
                <c:pt idx="13983">
                  <c:v>1312732800</c:v>
                </c:pt>
                <c:pt idx="13984">
                  <c:v>1312736400</c:v>
                </c:pt>
                <c:pt idx="13985">
                  <c:v>1312740000</c:v>
                </c:pt>
                <c:pt idx="13986">
                  <c:v>1312743600</c:v>
                </c:pt>
                <c:pt idx="13987">
                  <c:v>1312747200</c:v>
                </c:pt>
                <c:pt idx="13988">
                  <c:v>1312750800</c:v>
                </c:pt>
                <c:pt idx="13989">
                  <c:v>1312754400</c:v>
                </c:pt>
                <c:pt idx="13990">
                  <c:v>1312758000</c:v>
                </c:pt>
                <c:pt idx="13991">
                  <c:v>1312761600</c:v>
                </c:pt>
                <c:pt idx="13992">
                  <c:v>1312765200</c:v>
                </c:pt>
                <c:pt idx="13993">
                  <c:v>1312768800</c:v>
                </c:pt>
                <c:pt idx="13994">
                  <c:v>1312772400</c:v>
                </c:pt>
                <c:pt idx="13995">
                  <c:v>1312776000</c:v>
                </c:pt>
                <c:pt idx="13996">
                  <c:v>1312779600</c:v>
                </c:pt>
                <c:pt idx="13997">
                  <c:v>1312783200</c:v>
                </c:pt>
                <c:pt idx="13998">
                  <c:v>1312786800</c:v>
                </c:pt>
                <c:pt idx="13999">
                  <c:v>1312790400</c:v>
                </c:pt>
                <c:pt idx="14000">
                  <c:v>1312794000</c:v>
                </c:pt>
                <c:pt idx="14001">
                  <c:v>1312797600</c:v>
                </c:pt>
                <c:pt idx="14002">
                  <c:v>1312801200</c:v>
                </c:pt>
                <c:pt idx="14003">
                  <c:v>1312804800</c:v>
                </c:pt>
                <c:pt idx="14004">
                  <c:v>1312808400</c:v>
                </c:pt>
                <c:pt idx="14005">
                  <c:v>1312812000</c:v>
                </c:pt>
                <c:pt idx="14006">
                  <c:v>1312815600</c:v>
                </c:pt>
                <c:pt idx="14007">
                  <c:v>1312819200</c:v>
                </c:pt>
                <c:pt idx="14008">
                  <c:v>1312822800</c:v>
                </c:pt>
                <c:pt idx="14009">
                  <c:v>1312826400</c:v>
                </c:pt>
                <c:pt idx="14010">
                  <c:v>1312830000</c:v>
                </c:pt>
                <c:pt idx="14011">
                  <c:v>1312833600</c:v>
                </c:pt>
                <c:pt idx="14012">
                  <c:v>1312837200</c:v>
                </c:pt>
                <c:pt idx="14013">
                  <c:v>1312840800</c:v>
                </c:pt>
                <c:pt idx="14014">
                  <c:v>1312844400</c:v>
                </c:pt>
                <c:pt idx="14015">
                  <c:v>1312848000</c:v>
                </c:pt>
                <c:pt idx="14016">
                  <c:v>1312851600</c:v>
                </c:pt>
                <c:pt idx="14017">
                  <c:v>1312855200</c:v>
                </c:pt>
                <c:pt idx="14018">
                  <c:v>1312858800</c:v>
                </c:pt>
                <c:pt idx="14019">
                  <c:v>1312862400</c:v>
                </c:pt>
                <c:pt idx="14020">
                  <c:v>1312866000</c:v>
                </c:pt>
                <c:pt idx="14021">
                  <c:v>1312869600</c:v>
                </c:pt>
                <c:pt idx="14022">
                  <c:v>1312873200</c:v>
                </c:pt>
                <c:pt idx="14023">
                  <c:v>1312876800</c:v>
                </c:pt>
                <c:pt idx="14024">
                  <c:v>1312880400</c:v>
                </c:pt>
                <c:pt idx="14025">
                  <c:v>1312884000</c:v>
                </c:pt>
                <c:pt idx="14026">
                  <c:v>1312887600</c:v>
                </c:pt>
                <c:pt idx="14027">
                  <c:v>1312891200</c:v>
                </c:pt>
                <c:pt idx="14028">
                  <c:v>1312894800</c:v>
                </c:pt>
                <c:pt idx="14029">
                  <c:v>1312898400</c:v>
                </c:pt>
                <c:pt idx="14030">
                  <c:v>1312902000</c:v>
                </c:pt>
                <c:pt idx="14031">
                  <c:v>1312905600</c:v>
                </c:pt>
                <c:pt idx="14032">
                  <c:v>1312909200</c:v>
                </c:pt>
                <c:pt idx="14033">
                  <c:v>1312912800</c:v>
                </c:pt>
                <c:pt idx="14034">
                  <c:v>1312916400</c:v>
                </c:pt>
                <c:pt idx="14035">
                  <c:v>1312920000</c:v>
                </c:pt>
                <c:pt idx="14036">
                  <c:v>1312923600</c:v>
                </c:pt>
                <c:pt idx="14037">
                  <c:v>1312927200</c:v>
                </c:pt>
                <c:pt idx="14038">
                  <c:v>1312930800</c:v>
                </c:pt>
                <c:pt idx="14039">
                  <c:v>1312934400</c:v>
                </c:pt>
                <c:pt idx="14040">
                  <c:v>1312938000</c:v>
                </c:pt>
                <c:pt idx="14041">
                  <c:v>1312941600</c:v>
                </c:pt>
                <c:pt idx="14042">
                  <c:v>1312945200</c:v>
                </c:pt>
                <c:pt idx="14043">
                  <c:v>1312948800</c:v>
                </c:pt>
                <c:pt idx="14044">
                  <c:v>1312952400</c:v>
                </c:pt>
                <c:pt idx="14045">
                  <c:v>1312956000</c:v>
                </c:pt>
                <c:pt idx="14046">
                  <c:v>1312959600</c:v>
                </c:pt>
                <c:pt idx="14047">
                  <c:v>1312963200</c:v>
                </c:pt>
                <c:pt idx="14048">
                  <c:v>1312966800</c:v>
                </c:pt>
                <c:pt idx="14049">
                  <c:v>1312970400</c:v>
                </c:pt>
                <c:pt idx="14050">
                  <c:v>1312974000</c:v>
                </c:pt>
                <c:pt idx="14051">
                  <c:v>1312977600</c:v>
                </c:pt>
                <c:pt idx="14052">
                  <c:v>1312981200</c:v>
                </c:pt>
                <c:pt idx="14053">
                  <c:v>1312984800</c:v>
                </c:pt>
                <c:pt idx="14054">
                  <c:v>1312988400</c:v>
                </c:pt>
                <c:pt idx="14055">
                  <c:v>1312992000</c:v>
                </c:pt>
                <c:pt idx="14056">
                  <c:v>1312995600</c:v>
                </c:pt>
                <c:pt idx="14057">
                  <c:v>1312999200</c:v>
                </c:pt>
                <c:pt idx="14058">
                  <c:v>1313002800</c:v>
                </c:pt>
                <c:pt idx="14059">
                  <c:v>1313006400</c:v>
                </c:pt>
                <c:pt idx="14060">
                  <c:v>1313010000</c:v>
                </c:pt>
                <c:pt idx="14061">
                  <c:v>1313013600</c:v>
                </c:pt>
                <c:pt idx="14062">
                  <c:v>1313017200</c:v>
                </c:pt>
                <c:pt idx="14063">
                  <c:v>1313020800</c:v>
                </c:pt>
                <c:pt idx="14064">
                  <c:v>1313024400</c:v>
                </c:pt>
                <c:pt idx="14065">
                  <c:v>1313028000</c:v>
                </c:pt>
                <c:pt idx="14066">
                  <c:v>1313031600</c:v>
                </c:pt>
                <c:pt idx="14067">
                  <c:v>1313035200</c:v>
                </c:pt>
                <c:pt idx="14068">
                  <c:v>1313038800</c:v>
                </c:pt>
                <c:pt idx="14069">
                  <c:v>1313042400</c:v>
                </c:pt>
                <c:pt idx="14070">
                  <c:v>1313046000</c:v>
                </c:pt>
                <c:pt idx="14071">
                  <c:v>1313049600</c:v>
                </c:pt>
                <c:pt idx="14072">
                  <c:v>1313053200</c:v>
                </c:pt>
                <c:pt idx="14073">
                  <c:v>1313056800</c:v>
                </c:pt>
                <c:pt idx="14074">
                  <c:v>1313060400</c:v>
                </c:pt>
                <c:pt idx="14075">
                  <c:v>1313064000</c:v>
                </c:pt>
                <c:pt idx="14076">
                  <c:v>1313067600</c:v>
                </c:pt>
                <c:pt idx="14077">
                  <c:v>1313071200</c:v>
                </c:pt>
                <c:pt idx="14078">
                  <c:v>1313074800</c:v>
                </c:pt>
                <c:pt idx="14079">
                  <c:v>1313078400</c:v>
                </c:pt>
                <c:pt idx="14080">
                  <c:v>1313082000</c:v>
                </c:pt>
                <c:pt idx="14081">
                  <c:v>1313085600</c:v>
                </c:pt>
                <c:pt idx="14082">
                  <c:v>1313089200</c:v>
                </c:pt>
                <c:pt idx="14083">
                  <c:v>1313092800</c:v>
                </c:pt>
                <c:pt idx="14084">
                  <c:v>1313096400</c:v>
                </c:pt>
                <c:pt idx="14085">
                  <c:v>1313100000</c:v>
                </c:pt>
                <c:pt idx="14086">
                  <c:v>1313103600</c:v>
                </c:pt>
                <c:pt idx="14087">
                  <c:v>1313107200</c:v>
                </c:pt>
                <c:pt idx="14088">
                  <c:v>1313110800</c:v>
                </c:pt>
                <c:pt idx="14089">
                  <c:v>1313114400</c:v>
                </c:pt>
                <c:pt idx="14090">
                  <c:v>1313118000</c:v>
                </c:pt>
                <c:pt idx="14091">
                  <c:v>1313121600</c:v>
                </c:pt>
                <c:pt idx="14092">
                  <c:v>1313125200</c:v>
                </c:pt>
                <c:pt idx="14093">
                  <c:v>1313128800</c:v>
                </c:pt>
                <c:pt idx="14094">
                  <c:v>1313132400</c:v>
                </c:pt>
                <c:pt idx="14095">
                  <c:v>1313136000</c:v>
                </c:pt>
                <c:pt idx="14096">
                  <c:v>1313139600</c:v>
                </c:pt>
                <c:pt idx="14097">
                  <c:v>1313143200</c:v>
                </c:pt>
                <c:pt idx="14098">
                  <c:v>1313146800</c:v>
                </c:pt>
                <c:pt idx="14099">
                  <c:v>1313150400</c:v>
                </c:pt>
                <c:pt idx="14100">
                  <c:v>1313154000</c:v>
                </c:pt>
                <c:pt idx="14101">
                  <c:v>1313157600</c:v>
                </c:pt>
                <c:pt idx="14102">
                  <c:v>1313161200</c:v>
                </c:pt>
                <c:pt idx="14103">
                  <c:v>1313164800</c:v>
                </c:pt>
                <c:pt idx="14104">
                  <c:v>1313168400</c:v>
                </c:pt>
                <c:pt idx="14105">
                  <c:v>1313172000</c:v>
                </c:pt>
                <c:pt idx="14106">
                  <c:v>1313175600</c:v>
                </c:pt>
                <c:pt idx="14107">
                  <c:v>1313179200</c:v>
                </c:pt>
                <c:pt idx="14108">
                  <c:v>1313182800</c:v>
                </c:pt>
                <c:pt idx="14109">
                  <c:v>1313186400</c:v>
                </c:pt>
                <c:pt idx="14110">
                  <c:v>1313190000</c:v>
                </c:pt>
                <c:pt idx="14111">
                  <c:v>1313193600</c:v>
                </c:pt>
                <c:pt idx="14112">
                  <c:v>1313197200</c:v>
                </c:pt>
                <c:pt idx="14113">
                  <c:v>1313200800</c:v>
                </c:pt>
                <c:pt idx="14114">
                  <c:v>1313204400</c:v>
                </c:pt>
                <c:pt idx="14115">
                  <c:v>1313208000</c:v>
                </c:pt>
                <c:pt idx="14116">
                  <c:v>1313211600</c:v>
                </c:pt>
                <c:pt idx="14117">
                  <c:v>1313215200</c:v>
                </c:pt>
                <c:pt idx="14118">
                  <c:v>1313218800</c:v>
                </c:pt>
                <c:pt idx="14119">
                  <c:v>1313222400</c:v>
                </c:pt>
                <c:pt idx="14120">
                  <c:v>1313226000</c:v>
                </c:pt>
                <c:pt idx="14121">
                  <c:v>1313229600</c:v>
                </c:pt>
                <c:pt idx="14122">
                  <c:v>1313233200</c:v>
                </c:pt>
                <c:pt idx="14123">
                  <c:v>1313236800</c:v>
                </c:pt>
                <c:pt idx="14124">
                  <c:v>1313240400</c:v>
                </c:pt>
                <c:pt idx="14125">
                  <c:v>1313244000</c:v>
                </c:pt>
                <c:pt idx="14126">
                  <c:v>1313247600</c:v>
                </c:pt>
                <c:pt idx="14127">
                  <c:v>1313251200</c:v>
                </c:pt>
                <c:pt idx="14128">
                  <c:v>1313254800</c:v>
                </c:pt>
                <c:pt idx="14129">
                  <c:v>1313258400</c:v>
                </c:pt>
                <c:pt idx="14130">
                  <c:v>1313262000</c:v>
                </c:pt>
                <c:pt idx="14131">
                  <c:v>1313265600</c:v>
                </c:pt>
                <c:pt idx="14132">
                  <c:v>1313269200</c:v>
                </c:pt>
                <c:pt idx="14133">
                  <c:v>1313272800</c:v>
                </c:pt>
                <c:pt idx="14134">
                  <c:v>1313276400</c:v>
                </c:pt>
                <c:pt idx="14135">
                  <c:v>1313280000</c:v>
                </c:pt>
                <c:pt idx="14136">
                  <c:v>1313283600</c:v>
                </c:pt>
                <c:pt idx="14137">
                  <c:v>1313287200</c:v>
                </c:pt>
                <c:pt idx="14138">
                  <c:v>1313290800</c:v>
                </c:pt>
                <c:pt idx="14139">
                  <c:v>1313294400</c:v>
                </c:pt>
                <c:pt idx="14140">
                  <c:v>1313298000</c:v>
                </c:pt>
                <c:pt idx="14141">
                  <c:v>1313301600</c:v>
                </c:pt>
                <c:pt idx="14142">
                  <c:v>1313305200</c:v>
                </c:pt>
                <c:pt idx="14143">
                  <c:v>1313308800</c:v>
                </c:pt>
                <c:pt idx="14144">
                  <c:v>1313312400</c:v>
                </c:pt>
                <c:pt idx="14145">
                  <c:v>1313316000</c:v>
                </c:pt>
                <c:pt idx="14146">
                  <c:v>1313319600</c:v>
                </c:pt>
                <c:pt idx="14147">
                  <c:v>1313323200</c:v>
                </c:pt>
                <c:pt idx="14148">
                  <c:v>1313326800</c:v>
                </c:pt>
                <c:pt idx="14149">
                  <c:v>1313330400</c:v>
                </c:pt>
                <c:pt idx="14150">
                  <c:v>1313334000</c:v>
                </c:pt>
                <c:pt idx="14151">
                  <c:v>1313337600</c:v>
                </c:pt>
                <c:pt idx="14152">
                  <c:v>1313341200</c:v>
                </c:pt>
                <c:pt idx="14153">
                  <c:v>1313344800</c:v>
                </c:pt>
                <c:pt idx="14154">
                  <c:v>1313348400</c:v>
                </c:pt>
                <c:pt idx="14155">
                  <c:v>1313352000</c:v>
                </c:pt>
                <c:pt idx="14156">
                  <c:v>1313355600</c:v>
                </c:pt>
                <c:pt idx="14157">
                  <c:v>1313359200</c:v>
                </c:pt>
                <c:pt idx="14158">
                  <c:v>1313362800</c:v>
                </c:pt>
                <c:pt idx="14159">
                  <c:v>1313366400</c:v>
                </c:pt>
                <c:pt idx="14160">
                  <c:v>1313370000</c:v>
                </c:pt>
                <c:pt idx="14161">
                  <c:v>1313373600</c:v>
                </c:pt>
                <c:pt idx="14162">
                  <c:v>1313377200</c:v>
                </c:pt>
                <c:pt idx="14163">
                  <c:v>1313380800</c:v>
                </c:pt>
                <c:pt idx="14164">
                  <c:v>1313384400</c:v>
                </c:pt>
                <c:pt idx="14165">
                  <c:v>1313388000</c:v>
                </c:pt>
                <c:pt idx="14166">
                  <c:v>1313391600</c:v>
                </c:pt>
                <c:pt idx="14167">
                  <c:v>1313395200</c:v>
                </c:pt>
                <c:pt idx="14168">
                  <c:v>1313398800</c:v>
                </c:pt>
                <c:pt idx="14169">
                  <c:v>1313402400</c:v>
                </c:pt>
                <c:pt idx="14170">
                  <c:v>1313406000</c:v>
                </c:pt>
                <c:pt idx="14171">
                  <c:v>1313409600</c:v>
                </c:pt>
                <c:pt idx="14172">
                  <c:v>1313413200</c:v>
                </c:pt>
                <c:pt idx="14173">
                  <c:v>1313416800</c:v>
                </c:pt>
                <c:pt idx="14174">
                  <c:v>1313420400</c:v>
                </c:pt>
                <c:pt idx="14175">
                  <c:v>1313424000</c:v>
                </c:pt>
                <c:pt idx="14176">
                  <c:v>1313427600</c:v>
                </c:pt>
                <c:pt idx="14177">
                  <c:v>1313431200</c:v>
                </c:pt>
                <c:pt idx="14178">
                  <c:v>1313434800</c:v>
                </c:pt>
                <c:pt idx="14179">
                  <c:v>1313438400</c:v>
                </c:pt>
                <c:pt idx="14180">
                  <c:v>1313442000</c:v>
                </c:pt>
                <c:pt idx="14181">
                  <c:v>1313445600</c:v>
                </c:pt>
                <c:pt idx="14182">
                  <c:v>1313449200</c:v>
                </c:pt>
                <c:pt idx="14183">
                  <c:v>1313452800</c:v>
                </c:pt>
                <c:pt idx="14184">
                  <c:v>1313456400</c:v>
                </c:pt>
                <c:pt idx="14185">
                  <c:v>1313460000</c:v>
                </c:pt>
                <c:pt idx="14186">
                  <c:v>1313463600</c:v>
                </c:pt>
                <c:pt idx="14187">
                  <c:v>1313467200</c:v>
                </c:pt>
                <c:pt idx="14188">
                  <c:v>1313470800</c:v>
                </c:pt>
                <c:pt idx="14189">
                  <c:v>1313474400</c:v>
                </c:pt>
                <c:pt idx="14190">
                  <c:v>1313478000</c:v>
                </c:pt>
                <c:pt idx="14191">
                  <c:v>1313481600</c:v>
                </c:pt>
                <c:pt idx="14192">
                  <c:v>1313485200</c:v>
                </c:pt>
                <c:pt idx="14193">
                  <c:v>1313488800</c:v>
                </c:pt>
                <c:pt idx="14194">
                  <c:v>1313492400</c:v>
                </c:pt>
                <c:pt idx="14195">
                  <c:v>1313496000</c:v>
                </c:pt>
                <c:pt idx="14196">
                  <c:v>1313499600</c:v>
                </c:pt>
                <c:pt idx="14197">
                  <c:v>1313503200</c:v>
                </c:pt>
                <c:pt idx="14198">
                  <c:v>1313506800</c:v>
                </c:pt>
                <c:pt idx="14199">
                  <c:v>1313510400</c:v>
                </c:pt>
                <c:pt idx="14200">
                  <c:v>1313514000</c:v>
                </c:pt>
                <c:pt idx="14201">
                  <c:v>1313517600</c:v>
                </c:pt>
                <c:pt idx="14202">
                  <c:v>1313521200</c:v>
                </c:pt>
                <c:pt idx="14203">
                  <c:v>1313524800</c:v>
                </c:pt>
                <c:pt idx="14204">
                  <c:v>1313528400</c:v>
                </c:pt>
                <c:pt idx="14205">
                  <c:v>1313532000</c:v>
                </c:pt>
                <c:pt idx="14206">
                  <c:v>1313535600</c:v>
                </c:pt>
                <c:pt idx="14207">
                  <c:v>1313539200</c:v>
                </c:pt>
                <c:pt idx="14208">
                  <c:v>1313542800</c:v>
                </c:pt>
                <c:pt idx="14209">
                  <c:v>1313546400</c:v>
                </c:pt>
                <c:pt idx="14210">
                  <c:v>1313550000</c:v>
                </c:pt>
                <c:pt idx="14211">
                  <c:v>1313553600</c:v>
                </c:pt>
                <c:pt idx="14212">
                  <c:v>1313557200</c:v>
                </c:pt>
                <c:pt idx="14213">
                  <c:v>1313560800</c:v>
                </c:pt>
                <c:pt idx="14214">
                  <c:v>1313564400</c:v>
                </c:pt>
                <c:pt idx="14215">
                  <c:v>1313568000</c:v>
                </c:pt>
                <c:pt idx="14216">
                  <c:v>1313571600</c:v>
                </c:pt>
                <c:pt idx="14217">
                  <c:v>1313575200</c:v>
                </c:pt>
                <c:pt idx="14218">
                  <c:v>1313578800</c:v>
                </c:pt>
                <c:pt idx="14219">
                  <c:v>1313582400</c:v>
                </c:pt>
                <c:pt idx="14220">
                  <c:v>1313586000</c:v>
                </c:pt>
                <c:pt idx="14221">
                  <c:v>1313589600</c:v>
                </c:pt>
                <c:pt idx="14222">
                  <c:v>1313593200</c:v>
                </c:pt>
                <c:pt idx="14223">
                  <c:v>1313596800</c:v>
                </c:pt>
                <c:pt idx="14224">
                  <c:v>1313600400</c:v>
                </c:pt>
                <c:pt idx="14225">
                  <c:v>1313604000</c:v>
                </c:pt>
                <c:pt idx="14226">
                  <c:v>1313607600</c:v>
                </c:pt>
                <c:pt idx="14227">
                  <c:v>1313611200</c:v>
                </c:pt>
                <c:pt idx="14228">
                  <c:v>1313614800</c:v>
                </c:pt>
                <c:pt idx="14229">
                  <c:v>1313618400</c:v>
                </c:pt>
                <c:pt idx="14230">
                  <c:v>1313622000</c:v>
                </c:pt>
                <c:pt idx="14231">
                  <c:v>1313625600</c:v>
                </c:pt>
                <c:pt idx="14232">
                  <c:v>1313629200</c:v>
                </c:pt>
                <c:pt idx="14233">
                  <c:v>1313632800</c:v>
                </c:pt>
                <c:pt idx="14234">
                  <c:v>1313636400</c:v>
                </c:pt>
                <c:pt idx="14235">
                  <c:v>1313640000</c:v>
                </c:pt>
                <c:pt idx="14236">
                  <c:v>1313643600</c:v>
                </c:pt>
                <c:pt idx="14237">
                  <c:v>1313647200</c:v>
                </c:pt>
                <c:pt idx="14238">
                  <c:v>1313650800</c:v>
                </c:pt>
                <c:pt idx="14239">
                  <c:v>1313654400</c:v>
                </c:pt>
                <c:pt idx="14240">
                  <c:v>1313658000</c:v>
                </c:pt>
                <c:pt idx="14241">
                  <c:v>1313661600</c:v>
                </c:pt>
                <c:pt idx="14242">
                  <c:v>1313665200</c:v>
                </c:pt>
                <c:pt idx="14243">
                  <c:v>1313668800</c:v>
                </c:pt>
                <c:pt idx="14244">
                  <c:v>1313672400</c:v>
                </c:pt>
                <c:pt idx="14245">
                  <c:v>1313676000</c:v>
                </c:pt>
                <c:pt idx="14246">
                  <c:v>1313679600</c:v>
                </c:pt>
                <c:pt idx="14247">
                  <c:v>1313683200</c:v>
                </c:pt>
                <c:pt idx="14248">
                  <c:v>1313686800</c:v>
                </c:pt>
                <c:pt idx="14249">
                  <c:v>1313690400</c:v>
                </c:pt>
                <c:pt idx="14250">
                  <c:v>1313694000</c:v>
                </c:pt>
                <c:pt idx="14251">
                  <c:v>1313697600</c:v>
                </c:pt>
                <c:pt idx="14252">
                  <c:v>1313701200</c:v>
                </c:pt>
                <c:pt idx="14253">
                  <c:v>1313704800</c:v>
                </c:pt>
                <c:pt idx="14254">
                  <c:v>1313708400</c:v>
                </c:pt>
                <c:pt idx="14255">
                  <c:v>1313712000</c:v>
                </c:pt>
                <c:pt idx="14256">
                  <c:v>1313715600</c:v>
                </c:pt>
                <c:pt idx="14257">
                  <c:v>1313719200</c:v>
                </c:pt>
                <c:pt idx="14258">
                  <c:v>1313722800</c:v>
                </c:pt>
                <c:pt idx="14259">
                  <c:v>1313726400</c:v>
                </c:pt>
                <c:pt idx="14260">
                  <c:v>1313730000</c:v>
                </c:pt>
                <c:pt idx="14261">
                  <c:v>1313733600</c:v>
                </c:pt>
                <c:pt idx="14262">
                  <c:v>1313737200</c:v>
                </c:pt>
                <c:pt idx="14263">
                  <c:v>1313740800</c:v>
                </c:pt>
                <c:pt idx="14264">
                  <c:v>1313744400</c:v>
                </c:pt>
                <c:pt idx="14265">
                  <c:v>1313748000</c:v>
                </c:pt>
                <c:pt idx="14266">
                  <c:v>1313751600</c:v>
                </c:pt>
                <c:pt idx="14267">
                  <c:v>1313755200</c:v>
                </c:pt>
                <c:pt idx="14268">
                  <c:v>1313758800</c:v>
                </c:pt>
                <c:pt idx="14269">
                  <c:v>1313762400</c:v>
                </c:pt>
                <c:pt idx="14270">
                  <c:v>1313766000</c:v>
                </c:pt>
                <c:pt idx="14271">
                  <c:v>1313769600</c:v>
                </c:pt>
                <c:pt idx="14272">
                  <c:v>1313773200</c:v>
                </c:pt>
                <c:pt idx="14273">
                  <c:v>1313776800</c:v>
                </c:pt>
                <c:pt idx="14274">
                  <c:v>1313780400</c:v>
                </c:pt>
                <c:pt idx="14275">
                  <c:v>1313784000</c:v>
                </c:pt>
                <c:pt idx="14276">
                  <c:v>1313787600</c:v>
                </c:pt>
                <c:pt idx="14277">
                  <c:v>1313791200</c:v>
                </c:pt>
                <c:pt idx="14278">
                  <c:v>1313794800</c:v>
                </c:pt>
                <c:pt idx="14279">
                  <c:v>1313798400</c:v>
                </c:pt>
                <c:pt idx="14280">
                  <c:v>1313802000</c:v>
                </c:pt>
                <c:pt idx="14281">
                  <c:v>1313805600</c:v>
                </c:pt>
                <c:pt idx="14282">
                  <c:v>1313809200</c:v>
                </c:pt>
                <c:pt idx="14283">
                  <c:v>1313812800</c:v>
                </c:pt>
                <c:pt idx="14284">
                  <c:v>1313816400</c:v>
                </c:pt>
                <c:pt idx="14285">
                  <c:v>1313820000</c:v>
                </c:pt>
                <c:pt idx="14286">
                  <c:v>1313823600</c:v>
                </c:pt>
                <c:pt idx="14287">
                  <c:v>1313827200</c:v>
                </c:pt>
                <c:pt idx="14288">
                  <c:v>1313830800</c:v>
                </c:pt>
                <c:pt idx="14289">
                  <c:v>1313834400</c:v>
                </c:pt>
                <c:pt idx="14290">
                  <c:v>1313838000</c:v>
                </c:pt>
                <c:pt idx="14291">
                  <c:v>1313841600</c:v>
                </c:pt>
                <c:pt idx="14292">
                  <c:v>1313845200</c:v>
                </c:pt>
                <c:pt idx="14293">
                  <c:v>1313848800</c:v>
                </c:pt>
                <c:pt idx="14294">
                  <c:v>1313852400</c:v>
                </c:pt>
                <c:pt idx="14295">
                  <c:v>1313856000</c:v>
                </c:pt>
                <c:pt idx="14296">
                  <c:v>1313859600</c:v>
                </c:pt>
                <c:pt idx="14297">
                  <c:v>1313863200</c:v>
                </c:pt>
                <c:pt idx="14298">
                  <c:v>1313866800</c:v>
                </c:pt>
                <c:pt idx="14299">
                  <c:v>1313870400</c:v>
                </c:pt>
                <c:pt idx="14300">
                  <c:v>1313874000</c:v>
                </c:pt>
                <c:pt idx="14301">
                  <c:v>1313877600</c:v>
                </c:pt>
                <c:pt idx="14302">
                  <c:v>1313881200</c:v>
                </c:pt>
                <c:pt idx="14303">
                  <c:v>1313884800</c:v>
                </c:pt>
                <c:pt idx="14304">
                  <c:v>1313888400</c:v>
                </c:pt>
                <c:pt idx="14305">
                  <c:v>1313892000</c:v>
                </c:pt>
                <c:pt idx="14306">
                  <c:v>1313895600</c:v>
                </c:pt>
                <c:pt idx="14307">
                  <c:v>1313899200</c:v>
                </c:pt>
                <c:pt idx="14308">
                  <c:v>1313902800</c:v>
                </c:pt>
                <c:pt idx="14309">
                  <c:v>1313906400</c:v>
                </c:pt>
                <c:pt idx="14310">
                  <c:v>1313910000</c:v>
                </c:pt>
                <c:pt idx="14311">
                  <c:v>1313913600</c:v>
                </c:pt>
                <c:pt idx="14312">
                  <c:v>1313917200</c:v>
                </c:pt>
                <c:pt idx="14313">
                  <c:v>1313920800</c:v>
                </c:pt>
                <c:pt idx="14314">
                  <c:v>1313924400</c:v>
                </c:pt>
                <c:pt idx="14315">
                  <c:v>1313928000</c:v>
                </c:pt>
                <c:pt idx="14316">
                  <c:v>1313931600</c:v>
                </c:pt>
                <c:pt idx="14317">
                  <c:v>1313935200</c:v>
                </c:pt>
                <c:pt idx="14318">
                  <c:v>1313938800</c:v>
                </c:pt>
                <c:pt idx="14319">
                  <c:v>1313942400</c:v>
                </c:pt>
                <c:pt idx="14320">
                  <c:v>1313946000</c:v>
                </c:pt>
                <c:pt idx="14321">
                  <c:v>1313949600</c:v>
                </c:pt>
                <c:pt idx="14322">
                  <c:v>1313953200</c:v>
                </c:pt>
                <c:pt idx="14323">
                  <c:v>1313956800</c:v>
                </c:pt>
                <c:pt idx="14324">
                  <c:v>1313960400</c:v>
                </c:pt>
                <c:pt idx="14325">
                  <c:v>1313964000</c:v>
                </c:pt>
                <c:pt idx="14326">
                  <c:v>1313967600</c:v>
                </c:pt>
                <c:pt idx="14327">
                  <c:v>1313971200</c:v>
                </c:pt>
                <c:pt idx="14328">
                  <c:v>1313974800</c:v>
                </c:pt>
                <c:pt idx="14329">
                  <c:v>1313978400</c:v>
                </c:pt>
                <c:pt idx="14330">
                  <c:v>1313982000</c:v>
                </c:pt>
                <c:pt idx="14331">
                  <c:v>1313985600</c:v>
                </c:pt>
                <c:pt idx="14332">
                  <c:v>1313989200</c:v>
                </c:pt>
                <c:pt idx="14333">
                  <c:v>1313992800</c:v>
                </c:pt>
                <c:pt idx="14334">
                  <c:v>1313996400</c:v>
                </c:pt>
                <c:pt idx="14335">
                  <c:v>1314000000</c:v>
                </c:pt>
                <c:pt idx="14336">
                  <c:v>1314003600</c:v>
                </c:pt>
                <c:pt idx="14337">
                  <c:v>1314007200</c:v>
                </c:pt>
                <c:pt idx="14338">
                  <c:v>1314010800</c:v>
                </c:pt>
                <c:pt idx="14339">
                  <c:v>1314014400</c:v>
                </c:pt>
                <c:pt idx="14340">
                  <c:v>1314018000</c:v>
                </c:pt>
                <c:pt idx="14341">
                  <c:v>1314021600</c:v>
                </c:pt>
                <c:pt idx="14342">
                  <c:v>1314025200</c:v>
                </c:pt>
                <c:pt idx="14343">
                  <c:v>1314028800</c:v>
                </c:pt>
                <c:pt idx="14344">
                  <c:v>1314032400</c:v>
                </c:pt>
                <c:pt idx="14345">
                  <c:v>1314036000</c:v>
                </c:pt>
                <c:pt idx="14346">
                  <c:v>1314039600</c:v>
                </c:pt>
                <c:pt idx="14347">
                  <c:v>1314043200</c:v>
                </c:pt>
                <c:pt idx="14348">
                  <c:v>1314046800</c:v>
                </c:pt>
                <c:pt idx="14349">
                  <c:v>1314050400</c:v>
                </c:pt>
                <c:pt idx="14350">
                  <c:v>1314054000</c:v>
                </c:pt>
                <c:pt idx="14351">
                  <c:v>1314057600</c:v>
                </c:pt>
                <c:pt idx="14352">
                  <c:v>1314061200</c:v>
                </c:pt>
                <c:pt idx="14353">
                  <c:v>1314064800</c:v>
                </c:pt>
                <c:pt idx="14354">
                  <c:v>1314068400</c:v>
                </c:pt>
                <c:pt idx="14355">
                  <c:v>1314072000</c:v>
                </c:pt>
                <c:pt idx="14356">
                  <c:v>1314075600</c:v>
                </c:pt>
                <c:pt idx="14357">
                  <c:v>1314079200</c:v>
                </c:pt>
                <c:pt idx="14358">
                  <c:v>1314082800</c:v>
                </c:pt>
                <c:pt idx="14359">
                  <c:v>1314086400</c:v>
                </c:pt>
                <c:pt idx="14360">
                  <c:v>1314090000</c:v>
                </c:pt>
                <c:pt idx="14361">
                  <c:v>1314093600</c:v>
                </c:pt>
                <c:pt idx="14362">
                  <c:v>1314097200</c:v>
                </c:pt>
                <c:pt idx="14363">
                  <c:v>1314100800</c:v>
                </c:pt>
                <c:pt idx="14364">
                  <c:v>1314104400</c:v>
                </c:pt>
                <c:pt idx="14365">
                  <c:v>1314108000</c:v>
                </c:pt>
                <c:pt idx="14366">
                  <c:v>1314111600</c:v>
                </c:pt>
                <c:pt idx="14367">
                  <c:v>1314115200</c:v>
                </c:pt>
                <c:pt idx="14368">
                  <c:v>1314118800</c:v>
                </c:pt>
                <c:pt idx="14369">
                  <c:v>1314122400</c:v>
                </c:pt>
                <c:pt idx="14370">
                  <c:v>1314126000</c:v>
                </c:pt>
                <c:pt idx="14371">
                  <c:v>1314129600</c:v>
                </c:pt>
                <c:pt idx="14372">
                  <c:v>1314133200</c:v>
                </c:pt>
                <c:pt idx="14373">
                  <c:v>1314136800</c:v>
                </c:pt>
                <c:pt idx="14374">
                  <c:v>1314140400</c:v>
                </c:pt>
                <c:pt idx="14375">
                  <c:v>1314144000</c:v>
                </c:pt>
                <c:pt idx="14376">
                  <c:v>1314147600</c:v>
                </c:pt>
                <c:pt idx="14377">
                  <c:v>1314151200</c:v>
                </c:pt>
                <c:pt idx="14378">
                  <c:v>1314154800</c:v>
                </c:pt>
                <c:pt idx="14379">
                  <c:v>1314158400</c:v>
                </c:pt>
                <c:pt idx="14380">
                  <c:v>1314162000</c:v>
                </c:pt>
                <c:pt idx="14381">
                  <c:v>1314165600</c:v>
                </c:pt>
                <c:pt idx="14382">
                  <c:v>1314169200</c:v>
                </c:pt>
                <c:pt idx="14383">
                  <c:v>1314172800</c:v>
                </c:pt>
                <c:pt idx="14384">
                  <c:v>1314176400</c:v>
                </c:pt>
                <c:pt idx="14385">
                  <c:v>1314180000</c:v>
                </c:pt>
                <c:pt idx="14386">
                  <c:v>1314183600</c:v>
                </c:pt>
                <c:pt idx="14387">
                  <c:v>1314187200</c:v>
                </c:pt>
                <c:pt idx="14388">
                  <c:v>1314190800</c:v>
                </c:pt>
                <c:pt idx="14389">
                  <c:v>1314194400</c:v>
                </c:pt>
                <c:pt idx="14390">
                  <c:v>1314198000</c:v>
                </c:pt>
                <c:pt idx="14391">
                  <c:v>1314201600</c:v>
                </c:pt>
                <c:pt idx="14392">
                  <c:v>1314205200</c:v>
                </c:pt>
                <c:pt idx="14393">
                  <c:v>1314208800</c:v>
                </c:pt>
                <c:pt idx="14394">
                  <c:v>1314212400</c:v>
                </c:pt>
                <c:pt idx="14395">
                  <c:v>1314216000</c:v>
                </c:pt>
                <c:pt idx="14396">
                  <c:v>1314219600</c:v>
                </c:pt>
                <c:pt idx="14397">
                  <c:v>1314223200</c:v>
                </c:pt>
                <c:pt idx="14398">
                  <c:v>1314226800</c:v>
                </c:pt>
                <c:pt idx="14399">
                  <c:v>1314230400</c:v>
                </c:pt>
                <c:pt idx="14400">
                  <c:v>1314234000</c:v>
                </c:pt>
                <c:pt idx="14401">
                  <c:v>1314237600</c:v>
                </c:pt>
                <c:pt idx="14402">
                  <c:v>1314241200</c:v>
                </c:pt>
                <c:pt idx="14403">
                  <c:v>1314244800</c:v>
                </c:pt>
                <c:pt idx="14404">
                  <c:v>1314248400</c:v>
                </c:pt>
                <c:pt idx="14405">
                  <c:v>1314252000</c:v>
                </c:pt>
                <c:pt idx="14406">
                  <c:v>1314255600</c:v>
                </c:pt>
                <c:pt idx="14407">
                  <c:v>1314259200</c:v>
                </c:pt>
                <c:pt idx="14408">
                  <c:v>1314262800</c:v>
                </c:pt>
                <c:pt idx="14409">
                  <c:v>1314266400</c:v>
                </c:pt>
                <c:pt idx="14410">
                  <c:v>1314270000</c:v>
                </c:pt>
                <c:pt idx="14411">
                  <c:v>1314273600</c:v>
                </c:pt>
                <c:pt idx="14412">
                  <c:v>1314277200</c:v>
                </c:pt>
                <c:pt idx="14413">
                  <c:v>1314280800</c:v>
                </c:pt>
                <c:pt idx="14414">
                  <c:v>1314284400</c:v>
                </c:pt>
                <c:pt idx="14415">
                  <c:v>1314288000</c:v>
                </c:pt>
                <c:pt idx="14416">
                  <c:v>1314291600</c:v>
                </c:pt>
                <c:pt idx="14417">
                  <c:v>1314295200</c:v>
                </c:pt>
                <c:pt idx="14418">
                  <c:v>1314298800</c:v>
                </c:pt>
                <c:pt idx="14419">
                  <c:v>1314302400</c:v>
                </c:pt>
                <c:pt idx="14420">
                  <c:v>1314306000</c:v>
                </c:pt>
                <c:pt idx="14421">
                  <c:v>1314309600</c:v>
                </c:pt>
                <c:pt idx="14422">
                  <c:v>1314313200</c:v>
                </c:pt>
                <c:pt idx="14423">
                  <c:v>1314316800</c:v>
                </c:pt>
                <c:pt idx="14424">
                  <c:v>1314320400</c:v>
                </c:pt>
                <c:pt idx="14425">
                  <c:v>1314324000</c:v>
                </c:pt>
                <c:pt idx="14426">
                  <c:v>1314327600</c:v>
                </c:pt>
                <c:pt idx="14427">
                  <c:v>1314331200</c:v>
                </c:pt>
                <c:pt idx="14428">
                  <c:v>1314334800</c:v>
                </c:pt>
                <c:pt idx="14429">
                  <c:v>1314338400</c:v>
                </c:pt>
                <c:pt idx="14430">
                  <c:v>1314342000</c:v>
                </c:pt>
                <c:pt idx="14431">
                  <c:v>1314345600</c:v>
                </c:pt>
                <c:pt idx="14432">
                  <c:v>1314349200</c:v>
                </c:pt>
                <c:pt idx="14433">
                  <c:v>1314352800</c:v>
                </c:pt>
                <c:pt idx="14434">
                  <c:v>1314356400</c:v>
                </c:pt>
                <c:pt idx="14435">
                  <c:v>1314360000</c:v>
                </c:pt>
                <c:pt idx="14436">
                  <c:v>1314363600</c:v>
                </c:pt>
                <c:pt idx="14437">
                  <c:v>1314367200</c:v>
                </c:pt>
                <c:pt idx="14438">
                  <c:v>1314370800</c:v>
                </c:pt>
                <c:pt idx="14439">
                  <c:v>1314374400</c:v>
                </c:pt>
                <c:pt idx="14440">
                  <c:v>1314378000</c:v>
                </c:pt>
                <c:pt idx="14441">
                  <c:v>1314381600</c:v>
                </c:pt>
                <c:pt idx="14442">
                  <c:v>1314385200</c:v>
                </c:pt>
                <c:pt idx="14443">
                  <c:v>1314388800</c:v>
                </c:pt>
                <c:pt idx="14444">
                  <c:v>1314392400</c:v>
                </c:pt>
                <c:pt idx="14445">
                  <c:v>1314396000</c:v>
                </c:pt>
                <c:pt idx="14446">
                  <c:v>1314399600</c:v>
                </c:pt>
                <c:pt idx="14447">
                  <c:v>1314403200</c:v>
                </c:pt>
                <c:pt idx="14448">
                  <c:v>1314406800</c:v>
                </c:pt>
                <c:pt idx="14449">
                  <c:v>1314410400</c:v>
                </c:pt>
                <c:pt idx="14450">
                  <c:v>1314414000</c:v>
                </c:pt>
                <c:pt idx="14451">
                  <c:v>1314417600</c:v>
                </c:pt>
                <c:pt idx="14452">
                  <c:v>1314421200</c:v>
                </c:pt>
                <c:pt idx="14453">
                  <c:v>1314424800</c:v>
                </c:pt>
                <c:pt idx="14454">
                  <c:v>1314428400</c:v>
                </c:pt>
                <c:pt idx="14455">
                  <c:v>1314432000</c:v>
                </c:pt>
                <c:pt idx="14456">
                  <c:v>1314435600</c:v>
                </c:pt>
                <c:pt idx="14457">
                  <c:v>1314439200</c:v>
                </c:pt>
                <c:pt idx="14458">
                  <c:v>1314442800</c:v>
                </c:pt>
                <c:pt idx="14459">
                  <c:v>1314446400</c:v>
                </c:pt>
                <c:pt idx="14460">
                  <c:v>1314450000</c:v>
                </c:pt>
                <c:pt idx="14461">
                  <c:v>1314453600</c:v>
                </c:pt>
                <c:pt idx="14462">
                  <c:v>1314457200</c:v>
                </c:pt>
                <c:pt idx="14463">
                  <c:v>1314460800</c:v>
                </c:pt>
                <c:pt idx="14464">
                  <c:v>1314464400</c:v>
                </c:pt>
                <c:pt idx="14465">
                  <c:v>1314468000</c:v>
                </c:pt>
                <c:pt idx="14466">
                  <c:v>1314471600</c:v>
                </c:pt>
                <c:pt idx="14467">
                  <c:v>1314475200</c:v>
                </c:pt>
                <c:pt idx="14468">
                  <c:v>1314478800</c:v>
                </c:pt>
                <c:pt idx="14469">
                  <c:v>1314482400</c:v>
                </c:pt>
                <c:pt idx="14470">
                  <c:v>1314486000</c:v>
                </c:pt>
                <c:pt idx="14471">
                  <c:v>1314489600</c:v>
                </c:pt>
                <c:pt idx="14472">
                  <c:v>1314493200</c:v>
                </c:pt>
                <c:pt idx="14473">
                  <c:v>1314496800</c:v>
                </c:pt>
                <c:pt idx="14474">
                  <c:v>1314500400</c:v>
                </c:pt>
                <c:pt idx="14475">
                  <c:v>1314504000</c:v>
                </c:pt>
                <c:pt idx="14476">
                  <c:v>1314507600</c:v>
                </c:pt>
                <c:pt idx="14477">
                  <c:v>1314511200</c:v>
                </c:pt>
                <c:pt idx="14478">
                  <c:v>1314514800</c:v>
                </c:pt>
                <c:pt idx="14479">
                  <c:v>1314518400</c:v>
                </c:pt>
                <c:pt idx="14480">
                  <c:v>1314522000</c:v>
                </c:pt>
                <c:pt idx="14481">
                  <c:v>1314525600</c:v>
                </c:pt>
                <c:pt idx="14482">
                  <c:v>1314529200</c:v>
                </c:pt>
                <c:pt idx="14483">
                  <c:v>1314532800</c:v>
                </c:pt>
                <c:pt idx="14484">
                  <c:v>1314536400</c:v>
                </c:pt>
                <c:pt idx="14485">
                  <c:v>1314540000</c:v>
                </c:pt>
                <c:pt idx="14486">
                  <c:v>1314543600</c:v>
                </c:pt>
                <c:pt idx="14487">
                  <c:v>1314547200</c:v>
                </c:pt>
                <c:pt idx="14488">
                  <c:v>1314550800</c:v>
                </c:pt>
                <c:pt idx="14489">
                  <c:v>1314554400</c:v>
                </c:pt>
                <c:pt idx="14490">
                  <c:v>1314558000</c:v>
                </c:pt>
                <c:pt idx="14491">
                  <c:v>1314561600</c:v>
                </c:pt>
                <c:pt idx="14492">
                  <c:v>1314565200</c:v>
                </c:pt>
                <c:pt idx="14493">
                  <c:v>1314568800</c:v>
                </c:pt>
                <c:pt idx="14494">
                  <c:v>1314572400</c:v>
                </c:pt>
                <c:pt idx="14495">
                  <c:v>1314576000</c:v>
                </c:pt>
                <c:pt idx="14496">
                  <c:v>1314579600</c:v>
                </c:pt>
                <c:pt idx="14497">
                  <c:v>1314583200</c:v>
                </c:pt>
                <c:pt idx="14498">
                  <c:v>1314586800</c:v>
                </c:pt>
                <c:pt idx="14499">
                  <c:v>1314590400</c:v>
                </c:pt>
                <c:pt idx="14500">
                  <c:v>1314594000</c:v>
                </c:pt>
                <c:pt idx="14501">
                  <c:v>1314597600</c:v>
                </c:pt>
                <c:pt idx="14502">
                  <c:v>1314601200</c:v>
                </c:pt>
                <c:pt idx="14503">
                  <c:v>1314604800</c:v>
                </c:pt>
                <c:pt idx="14504">
                  <c:v>1314608400</c:v>
                </c:pt>
                <c:pt idx="14505">
                  <c:v>1314612000</c:v>
                </c:pt>
                <c:pt idx="14506">
                  <c:v>1314615600</c:v>
                </c:pt>
                <c:pt idx="14507">
                  <c:v>1314619200</c:v>
                </c:pt>
                <c:pt idx="14508">
                  <c:v>1314622800</c:v>
                </c:pt>
                <c:pt idx="14509">
                  <c:v>1314626400</c:v>
                </c:pt>
                <c:pt idx="14510">
                  <c:v>1314630000</c:v>
                </c:pt>
                <c:pt idx="14511">
                  <c:v>1314633600</c:v>
                </c:pt>
                <c:pt idx="14512">
                  <c:v>1314637200</c:v>
                </c:pt>
                <c:pt idx="14513">
                  <c:v>1314640800</c:v>
                </c:pt>
                <c:pt idx="14514">
                  <c:v>1314644400</c:v>
                </c:pt>
                <c:pt idx="14515">
                  <c:v>1314648000</c:v>
                </c:pt>
                <c:pt idx="14516">
                  <c:v>1314651600</c:v>
                </c:pt>
                <c:pt idx="14517">
                  <c:v>1314655200</c:v>
                </c:pt>
                <c:pt idx="14518">
                  <c:v>1314658800</c:v>
                </c:pt>
                <c:pt idx="14519">
                  <c:v>1314662400</c:v>
                </c:pt>
                <c:pt idx="14520">
                  <c:v>1314666000</c:v>
                </c:pt>
                <c:pt idx="14521">
                  <c:v>1314669600</c:v>
                </c:pt>
                <c:pt idx="14522">
                  <c:v>1314673200</c:v>
                </c:pt>
                <c:pt idx="14523">
                  <c:v>1314676800</c:v>
                </c:pt>
                <c:pt idx="14524">
                  <c:v>1314680400</c:v>
                </c:pt>
                <c:pt idx="14525">
                  <c:v>1314684000</c:v>
                </c:pt>
                <c:pt idx="14526">
                  <c:v>1314687600</c:v>
                </c:pt>
                <c:pt idx="14527">
                  <c:v>1314691200</c:v>
                </c:pt>
                <c:pt idx="14528">
                  <c:v>1314694800</c:v>
                </c:pt>
                <c:pt idx="14529">
                  <c:v>1314698400</c:v>
                </c:pt>
                <c:pt idx="14530">
                  <c:v>1314702000</c:v>
                </c:pt>
                <c:pt idx="14531">
                  <c:v>1314705600</c:v>
                </c:pt>
                <c:pt idx="14532">
                  <c:v>1314709200</c:v>
                </c:pt>
                <c:pt idx="14533">
                  <c:v>1314712800</c:v>
                </c:pt>
                <c:pt idx="14534">
                  <c:v>1314716400</c:v>
                </c:pt>
                <c:pt idx="14535">
                  <c:v>1314720000</c:v>
                </c:pt>
                <c:pt idx="14536">
                  <c:v>1314723600</c:v>
                </c:pt>
                <c:pt idx="14537">
                  <c:v>1314727200</c:v>
                </c:pt>
                <c:pt idx="14538">
                  <c:v>1314730800</c:v>
                </c:pt>
                <c:pt idx="14539">
                  <c:v>1314734400</c:v>
                </c:pt>
                <c:pt idx="14540">
                  <c:v>1314738000</c:v>
                </c:pt>
                <c:pt idx="14541">
                  <c:v>1314741600</c:v>
                </c:pt>
                <c:pt idx="14542">
                  <c:v>1314745200</c:v>
                </c:pt>
                <c:pt idx="14543">
                  <c:v>1314748800</c:v>
                </c:pt>
                <c:pt idx="14544">
                  <c:v>1314752400</c:v>
                </c:pt>
                <c:pt idx="14545">
                  <c:v>1314756000</c:v>
                </c:pt>
                <c:pt idx="14546">
                  <c:v>1314759600</c:v>
                </c:pt>
                <c:pt idx="14547">
                  <c:v>1314763200</c:v>
                </c:pt>
                <c:pt idx="14548">
                  <c:v>1314766800</c:v>
                </c:pt>
                <c:pt idx="14549">
                  <c:v>1314770400</c:v>
                </c:pt>
                <c:pt idx="14550">
                  <c:v>1314774000</c:v>
                </c:pt>
                <c:pt idx="14551">
                  <c:v>1314777600</c:v>
                </c:pt>
                <c:pt idx="14552">
                  <c:v>1314781200</c:v>
                </c:pt>
                <c:pt idx="14553">
                  <c:v>1314784800</c:v>
                </c:pt>
                <c:pt idx="14554">
                  <c:v>1314788400</c:v>
                </c:pt>
                <c:pt idx="14555">
                  <c:v>1314792000</c:v>
                </c:pt>
                <c:pt idx="14556">
                  <c:v>1314795600</c:v>
                </c:pt>
                <c:pt idx="14557">
                  <c:v>1314799200</c:v>
                </c:pt>
                <c:pt idx="14558">
                  <c:v>1314802800</c:v>
                </c:pt>
                <c:pt idx="14559">
                  <c:v>1314806400</c:v>
                </c:pt>
                <c:pt idx="14560">
                  <c:v>1314810000</c:v>
                </c:pt>
                <c:pt idx="14561">
                  <c:v>1314813600</c:v>
                </c:pt>
                <c:pt idx="14562">
                  <c:v>1314817200</c:v>
                </c:pt>
                <c:pt idx="14563">
                  <c:v>1314820800</c:v>
                </c:pt>
                <c:pt idx="14564">
                  <c:v>1314824400</c:v>
                </c:pt>
                <c:pt idx="14565">
                  <c:v>1314828000</c:v>
                </c:pt>
                <c:pt idx="14566">
                  <c:v>1314831600</c:v>
                </c:pt>
                <c:pt idx="14567">
                  <c:v>1314835200</c:v>
                </c:pt>
                <c:pt idx="14568">
                  <c:v>1314838800</c:v>
                </c:pt>
                <c:pt idx="14569">
                  <c:v>1314842400</c:v>
                </c:pt>
                <c:pt idx="14570">
                  <c:v>1314846000</c:v>
                </c:pt>
                <c:pt idx="14571">
                  <c:v>1314849600</c:v>
                </c:pt>
                <c:pt idx="14572">
                  <c:v>1314853200</c:v>
                </c:pt>
                <c:pt idx="14573">
                  <c:v>1314856800</c:v>
                </c:pt>
                <c:pt idx="14574">
                  <c:v>1314860400</c:v>
                </c:pt>
                <c:pt idx="14575">
                  <c:v>1314864000</c:v>
                </c:pt>
                <c:pt idx="14576">
                  <c:v>1314867600</c:v>
                </c:pt>
                <c:pt idx="14577">
                  <c:v>1314871200</c:v>
                </c:pt>
                <c:pt idx="14578">
                  <c:v>1314874800</c:v>
                </c:pt>
                <c:pt idx="14579">
                  <c:v>1314878400</c:v>
                </c:pt>
                <c:pt idx="14580">
                  <c:v>1314882000</c:v>
                </c:pt>
                <c:pt idx="14581">
                  <c:v>1314885600</c:v>
                </c:pt>
                <c:pt idx="14582">
                  <c:v>1314889200</c:v>
                </c:pt>
                <c:pt idx="14583">
                  <c:v>1314892800</c:v>
                </c:pt>
                <c:pt idx="14584">
                  <c:v>1314896400</c:v>
                </c:pt>
                <c:pt idx="14585">
                  <c:v>1314900000</c:v>
                </c:pt>
                <c:pt idx="14586">
                  <c:v>1314903600</c:v>
                </c:pt>
                <c:pt idx="14587">
                  <c:v>1314907200</c:v>
                </c:pt>
                <c:pt idx="14588">
                  <c:v>1314910800</c:v>
                </c:pt>
                <c:pt idx="14589">
                  <c:v>1314914400</c:v>
                </c:pt>
                <c:pt idx="14590">
                  <c:v>1314918000</c:v>
                </c:pt>
                <c:pt idx="14591">
                  <c:v>1314921600</c:v>
                </c:pt>
                <c:pt idx="14592">
                  <c:v>1314925200</c:v>
                </c:pt>
                <c:pt idx="14593">
                  <c:v>1314928800</c:v>
                </c:pt>
                <c:pt idx="14594">
                  <c:v>1314932400</c:v>
                </c:pt>
                <c:pt idx="14595">
                  <c:v>1314936000</c:v>
                </c:pt>
                <c:pt idx="14596">
                  <c:v>1314939600</c:v>
                </c:pt>
                <c:pt idx="14597">
                  <c:v>1314943200</c:v>
                </c:pt>
                <c:pt idx="14598">
                  <c:v>1314946800</c:v>
                </c:pt>
                <c:pt idx="14599">
                  <c:v>1314950400</c:v>
                </c:pt>
                <c:pt idx="14600">
                  <c:v>1314954000</c:v>
                </c:pt>
                <c:pt idx="14601">
                  <c:v>1314957600</c:v>
                </c:pt>
                <c:pt idx="14602">
                  <c:v>1314961200</c:v>
                </c:pt>
                <c:pt idx="14603">
                  <c:v>1314964800</c:v>
                </c:pt>
                <c:pt idx="14604">
                  <c:v>1314968400</c:v>
                </c:pt>
                <c:pt idx="14605">
                  <c:v>1314972000</c:v>
                </c:pt>
                <c:pt idx="14606">
                  <c:v>1314975600</c:v>
                </c:pt>
                <c:pt idx="14607">
                  <c:v>1314979200</c:v>
                </c:pt>
                <c:pt idx="14608">
                  <c:v>1314982800</c:v>
                </c:pt>
                <c:pt idx="14609">
                  <c:v>1314986400</c:v>
                </c:pt>
                <c:pt idx="14610">
                  <c:v>1314990000</c:v>
                </c:pt>
                <c:pt idx="14611">
                  <c:v>1314993600</c:v>
                </c:pt>
                <c:pt idx="14612">
                  <c:v>1314997200</c:v>
                </c:pt>
                <c:pt idx="14613">
                  <c:v>1315000800</c:v>
                </c:pt>
                <c:pt idx="14614">
                  <c:v>1315004400</c:v>
                </c:pt>
                <c:pt idx="14615">
                  <c:v>1315008000</c:v>
                </c:pt>
                <c:pt idx="14616">
                  <c:v>1315011600</c:v>
                </c:pt>
                <c:pt idx="14617">
                  <c:v>1315015200</c:v>
                </c:pt>
                <c:pt idx="14618">
                  <c:v>1315018800</c:v>
                </c:pt>
                <c:pt idx="14619">
                  <c:v>1315022400</c:v>
                </c:pt>
                <c:pt idx="14620">
                  <c:v>1315026000</c:v>
                </c:pt>
                <c:pt idx="14621">
                  <c:v>1315029600</c:v>
                </c:pt>
                <c:pt idx="14622">
                  <c:v>1315033200</c:v>
                </c:pt>
                <c:pt idx="14623">
                  <c:v>1315036800</c:v>
                </c:pt>
                <c:pt idx="14624">
                  <c:v>1315040400</c:v>
                </c:pt>
                <c:pt idx="14625">
                  <c:v>1315044000</c:v>
                </c:pt>
                <c:pt idx="14626">
                  <c:v>1315047600</c:v>
                </c:pt>
                <c:pt idx="14627">
                  <c:v>1315051200</c:v>
                </c:pt>
                <c:pt idx="14628">
                  <c:v>1315054800</c:v>
                </c:pt>
                <c:pt idx="14629">
                  <c:v>1315058400</c:v>
                </c:pt>
                <c:pt idx="14630">
                  <c:v>1315062000</c:v>
                </c:pt>
                <c:pt idx="14631">
                  <c:v>1315065600</c:v>
                </c:pt>
                <c:pt idx="14632">
                  <c:v>1315069200</c:v>
                </c:pt>
                <c:pt idx="14633">
                  <c:v>1315072800</c:v>
                </c:pt>
                <c:pt idx="14634">
                  <c:v>1315076400</c:v>
                </c:pt>
                <c:pt idx="14635">
                  <c:v>1315080000</c:v>
                </c:pt>
                <c:pt idx="14636">
                  <c:v>1315083600</c:v>
                </c:pt>
                <c:pt idx="14637">
                  <c:v>1315087200</c:v>
                </c:pt>
                <c:pt idx="14638">
                  <c:v>1315090800</c:v>
                </c:pt>
                <c:pt idx="14639">
                  <c:v>1315094400</c:v>
                </c:pt>
                <c:pt idx="14640">
                  <c:v>1315098000</c:v>
                </c:pt>
                <c:pt idx="14641">
                  <c:v>1315101600</c:v>
                </c:pt>
                <c:pt idx="14642">
                  <c:v>1315105200</c:v>
                </c:pt>
                <c:pt idx="14643">
                  <c:v>1315108800</c:v>
                </c:pt>
                <c:pt idx="14644">
                  <c:v>1315112400</c:v>
                </c:pt>
                <c:pt idx="14645">
                  <c:v>1315116000</c:v>
                </c:pt>
                <c:pt idx="14646">
                  <c:v>1315119600</c:v>
                </c:pt>
                <c:pt idx="14647">
                  <c:v>1315123200</c:v>
                </c:pt>
                <c:pt idx="14648">
                  <c:v>1315126800</c:v>
                </c:pt>
                <c:pt idx="14649">
                  <c:v>1315130400</c:v>
                </c:pt>
                <c:pt idx="14650">
                  <c:v>1315134000</c:v>
                </c:pt>
                <c:pt idx="14651">
                  <c:v>1315137600</c:v>
                </c:pt>
                <c:pt idx="14652">
                  <c:v>1315141200</c:v>
                </c:pt>
                <c:pt idx="14653">
                  <c:v>1315144800</c:v>
                </c:pt>
                <c:pt idx="14654">
                  <c:v>1315148400</c:v>
                </c:pt>
                <c:pt idx="14655">
                  <c:v>1315152000</c:v>
                </c:pt>
                <c:pt idx="14656">
                  <c:v>1315155600</c:v>
                </c:pt>
                <c:pt idx="14657">
                  <c:v>1315159200</c:v>
                </c:pt>
                <c:pt idx="14658">
                  <c:v>1315162800</c:v>
                </c:pt>
                <c:pt idx="14659">
                  <c:v>1315166400</c:v>
                </c:pt>
                <c:pt idx="14660">
                  <c:v>1315170000</c:v>
                </c:pt>
                <c:pt idx="14661">
                  <c:v>1315173600</c:v>
                </c:pt>
                <c:pt idx="14662">
                  <c:v>1315177200</c:v>
                </c:pt>
                <c:pt idx="14663">
                  <c:v>1315180800</c:v>
                </c:pt>
                <c:pt idx="14664">
                  <c:v>1315184400</c:v>
                </c:pt>
                <c:pt idx="14665">
                  <c:v>1315188000</c:v>
                </c:pt>
                <c:pt idx="14666">
                  <c:v>1315191600</c:v>
                </c:pt>
                <c:pt idx="14667">
                  <c:v>1315195200</c:v>
                </c:pt>
                <c:pt idx="14668">
                  <c:v>1315198800</c:v>
                </c:pt>
                <c:pt idx="14669">
                  <c:v>1315202400</c:v>
                </c:pt>
                <c:pt idx="14670">
                  <c:v>1315206000</c:v>
                </c:pt>
                <c:pt idx="14671">
                  <c:v>1315209600</c:v>
                </c:pt>
                <c:pt idx="14672">
                  <c:v>1315213200</c:v>
                </c:pt>
                <c:pt idx="14673">
                  <c:v>1315216800</c:v>
                </c:pt>
                <c:pt idx="14674">
                  <c:v>1315220400</c:v>
                </c:pt>
                <c:pt idx="14675">
                  <c:v>1315224000</c:v>
                </c:pt>
                <c:pt idx="14676">
                  <c:v>1315227600</c:v>
                </c:pt>
                <c:pt idx="14677">
                  <c:v>1315231200</c:v>
                </c:pt>
                <c:pt idx="14678">
                  <c:v>1315234800</c:v>
                </c:pt>
                <c:pt idx="14679">
                  <c:v>1315238400</c:v>
                </c:pt>
                <c:pt idx="14680">
                  <c:v>1315242000</c:v>
                </c:pt>
                <c:pt idx="14681">
                  <c:v>1315245600</c:v>
                </c:pt>
                <c:pt idx="14682">
                  <c:v>1315249200</c:v>
                </c:pt>
                <c:pt idx="14683">
                  <c:v>1315252800</c:v>
                </c:pt>
                <c:pt idx="14684">
                  <c:v>1315256400</c:v>
                </c:pt>
                <c:pt idx="14685">
                  <c:v>1315260000</c:v>
                </c:pt>
                <c:pt idx="14686">
                  <c:v>1315263600</c:v>
                </c:pt>
                <c:pt idx="14687">
                  <c:v>1315267200</c:v>
                </c:pt>
                <c:pt idx="14688">
                  <c:v>1315270800</c:v>
                </c:pt>
                <c:pt idx="14689">
                  <c:v>1315274400</c:v>
                </c:pt>
                <c:pt idx="14690">
                  <c:v>1315278000</c:v>
                </c:pt>
                <c:pt idx="14691">
                  <c:v>1315281600</c:v>
                </c:pt>
                <c:pt idx="14692">
                  <c:v>1315285200</c:v>
                </c:pt>
                <c:pt idx="14693">
                  <c:v>1315288800</c:v>
                </c:pt>
                <c:pt idx="14694">
                  <c:v>1315292400</c:v>
                </c:pt>
                <c:pt idx="14695">
                  <c:v>1315296000</c:v>
                </c:pt>
                <c:pt idx="14696">
                  <c:v>1315299600</c:v>
                </c:pt>
                <c:pt idx="14697">
                  <c:v>1315303200</c:v>
                </c:pt>
                <c:pt idx="14698">
                  <c:v>1315306800</c:v>
                </c:pt>
                <c:pt idx="14699">
                  <c:v>1315310400</c:v>
                </c:pt>
                <c:pt idx="14700">
                  <c:v>1315314000</c:v>
                </c:pt>
                <c:pt idx="14701">
                  <c:v>1315317600</c:v>
                </c:pt>
                <c:pt idx="14702">
                  <c:v>1315321200</c:v>
                </c:pt>
                <c:pt idx="14703">
                  <c:v>1315324800</c:v>
                </c:pt>
                <c:pt idx="14704">
                  <c:v>1315328400</c:v>
                </c:pt>
                <c:pt idx="14705">
                  <c:v>1315332000</c:v>
                </c:pt>
                <c:pt idx="14706">
                  <c:v>1315335600</c:v>
                </c:pt>
                <c:pt idx="14707">
                  <c:v>1315339200</c:v>
                </c:pt>
                <c:pt idx="14708">
                  <c:v>1315342800</c:v>
                </c:pt>
                <c:pt idx="14709">
                  <c:v>1315346400</c:v>
                </c:pt>
                <c:pt idx="14710">
                  <c:v>1315350000</c:v>
                </c:pt>
                <c:pt idx="14711">
                  <c:v>1315353600</c:v>
                </c:pt>
                <c:pt idx="14712">
                  <c:v>1315357200</c:v>
                </c:pt>
                <c:pt idx="14713">
                  <c:v>1315360800</c:v>
                </c:pt>
                <c:pt idx="14714">
                  <c:v>1315364400</c:v>
                </c:pt>
                <c:pt idx="14715">
                  <c:v>1315368000</c:v>
                </c:pt>
                <c:pt idx="14716">
                  <c:v>1315371600</c:v>
                </c:pt>
                <c:pt idx="14717">
                  <c:v>1315375200</c:v>
                </c:pt>
                <c:pt idx="14718">
                  <c:v>1315378800</c:v>
                </c:pt>
                <c:pt idx="14719">
                  <c:v>1315382400</c:v>
                </c:pt>
                <c:pt idx="14720">
                  <c:v>1315386000</c:v>
                </c:pt>
                <c:pt idx="14721">
                  <c:v>1315389600</c:v>
                </c:pt>
                <c:pt idx="14722">
                  <c:v>1315393200</c:v>
                </c:pt>
                <c:pt idx="14723">
                  <c:v>1315396800</c:v>
                </c:pt>
                <c:pt idx="14724">
                  <c:v>1315400400</c:v>
                </c:pt>
                <c:pt idx="14725">
                  <c:v>1315404000</c:v>
                </c:pt>
                <c:pt idx="14726">
                  <c:v>1315407600</c:v>
                </c:pt>
                <c:pt idx="14727">
                  <c:v>1315411200</c:v>
                </c:pt>
                <c:pt idx="14728">
                  <c:v>1315414800</c:v>
                </c:pt>
                <c:pt idx="14729">
                  <c:v>1315418400</c:v>
                </c:pt>
                <c:pt idx="14730">
                  <c:v>1315422000</c:v>
                </c:pt>
                <c:pt idx="14731">
                  <c:v>1315425600</c:v>
                </c:pt>
                <c:pt idx="14732">
                  <c:v>1315429200</c:v>
                </c:pt>
                <c:pt idx="14733">
                  <c:v>1315432800</c:v>
                </c:pt>
                <c:pt idx="14734">
                  <c:v>1315436400</c:v>
                </c:pt>
                <c:pt idx="14735">
                  <c:v>1315440000</c:v>
                </c:pt>
                <c:pt idx="14736">
                  <c:v>1315443600</c:v>
                </c:pt>
                <c:pt idx="14737">
                  <c:v>1315447200</c:v>
                </c:pt>
                <c:pt idx="14738">
                  <c:v>1315450800</c:v>
                </c:pt>
                <c:pt idx="14739">
                  <c:v>1315454400</c:v>
                </c:pt>
                <c:pt idx="14740">
                  <c:v>1315458000</c:v>
                </c:pt>
                <c:pt idx="14741">
                  <c:v>1315461600</c:v>
                </c:pt>
                <c:pt idx="14742">
                  <c:v>1315465200</c:v>
                </c:pt>
                <c:pt idx="14743">
                  <c:v>1315468800</c:v>
                </c:pt>
                <c:pt idx="14744">
                  <c:v>1315472400</c:v>
                </c:pt>
                <c:pt idx="14745">
                  <c:v>1315476000</c:v>
                </c:pt>
                <c:pt idx="14746">
                  <c:v>1315479600</c:v>
                </c:pt>
                <c:pt idx="14747">
                  <c:v>1315483200</c:v>
                </c:pt>
                <c:pt idx="14748">
                  <c:v>1315486800</c:v>
                </c:pt>
                <c:pt idx="14749">
                  <c:v>1315490400</c:v>
                </c:pt>
                <c:pt idx="14750">
                  <c:v>1315494000</c:v>
                </c:pt>
                <c:pt idx="14751">
                  <c:v>1315497600</c:v>
                </c:pt>
                <c:pt idx="14752">
                  <c:v>1315501200</c:v>
                </c:pt>
                <c:pt idx="14753">
                  <c:v>1315504800</c:v>
                </c:pt>
                <c:pt idx="14754">
                  <c:v>1315508400</c:v>
                </c:pt>
                <c:pt idx="14755">
                  <c:v>1315512000</c:v>
                </c:pt>
                <c:pt idx="14756">
                  <c:v>1315515600</c:v>
                </c:pt>
                <c:pt idx="14757">
                  <c:v>1315519200</c:v>
                </c:pt>
                <c:pt idx="14758">
                  <c:v>1315522800</c:v>
                </c:pt>
                <c:pt idx="14759">
                  <c:v>1315526400</c:v>
                </c:pt>
                <c:pt idx="14760">
                  <c:v>1315530000</c:v>
                </c:pt>
                <c:pt idx="14761">
                  <c:v>1315533600</c:v>
                </c:pt>
                <c:pt idx="14762">
                  <c:v>1315537200</c:v>
                </c:pt>
                <c:pt idx="14763">
                  <c:v>1315540800</c:v>
                </c:pt>
                <c:pt idx="14764">
                  <c:v>1315544400</c:v>
                </c:pt>
                <c:pt idx="14765">
                  <c:v>1315548000</c:v>
                </c:pt>
                <c:pt idx="14766">
                  <c:v>1315551600</c:v>
                </c:pt>
                <c:pt idx="14767">
                  <c:v>1315555200</c:v>
                </c:pt>
                <c:pt idx="14768">
                  <c:v>1315558800</c:v>
                </c:pt>
                <c:pt idx="14769">
                  <c:v>1315562400</c:v>
                </c:pt>
                <c:pt idx="14770">
                  <c:v>1315566000</c:v>
                </c:pt>
                <c:pt idx="14771">
                  <c:v>1315569600</c:v>
                </c:pt>
                <c:pt idx="14772">
                  <c:v>1315573200</c:v>
                </c:pt>
                <c:pt idx="14773">
                  <c:v>1315576800</c:v>
                </c:pt>
                <c:pt idx="14774">
                  <c:v>1315580400</c:v>
                </c:pt>
                <c:pt idx="14775">
                  <c:v>1315584000</c:v>
                </c:pt>
                <c:pt idx="14776">
                  <c:v>1315587600</c:v>
                </c:pt>
                <c:pt idx="14777">
                  <c:v>1315591200</c:v>
                </c:pt>
                <c:pt idx="14778">
                  <c:v>1315594800</c:v>
                </c:pt>
                <c:pt idx="14779">
                  <c:v>1315598400</c:v>
                </c:pt>
                <c:pt idx="14780">
                  <c:v>1315602000</c:v>
                </c:pt>
                <c:pt idx="14781">
                  <c:v>1315605600</c:v>
                </c:pt>
                <c:pt idx="14782">
                  <c:v>1315609200</c:v>
                </c:pt>
                <c:pt idx="14783">
                  <c:v>1315612800</c:v>
                </c:pt>
                <c:pt idx="14784">
                  <c:v>1315616400</c:v>
                </c:pt>
                <c:pt idx="14785">
                  <c:v>1315620000</c:v>
                </c:pt>
                <c:pt idx="14786">
                  <c:v>1315623600</c:v>
                </c:pt>
                <c:pt idx="14787">
                  <c:v>1315627200</c:v>
                </c:pt>
                <c:pt idx="14788">
                  <c:v>1315630800</c:v>
                </c:pt>
                <c:pt idx="14789">
                  <c:v>1315634400</c:v>
                </c:pt>
                <c:pt idx="14790">
                  <c:v>1315638000</c:v>
                </c:pt>
                <c:pt idx="14791">
                  <c:v>1315641600</c:v>
                </c:pt>
                <c:pt idx="14792">
                  <c:v>1315645200</c:v>
                </c:pt>
                <c:pt idx="14793">
                  <c:v>1315648800</c:v>
                </c:pt>
                <c:pt idx="14794">
                  <c:v>1315652400</c:v>
                </c:pt>
                <c:pt idx="14795">
                  <c:v>1315656000</c:v>
                </c:pt>
                <c:pt idx="14796">
                  <c:v>1315659600</c:v>
                </c:pt>
                <c:pt idx="14797">
                  <c:v>1315663200</c:v>
                </c:pt>
                <c:pt idx="14798">
                  <c:v>1315666800</c:v>
                </c:pt>
                <c:pt idx="14799">
                  <c:v>1315670400</c:v>
                </c:pt>
                <c:pt idx="14800">
                  <c:v>1315674000</c:v>
                </c:pt>
                <c:pt idx="14801">
                  <c:v>1315677600</c:v>
                </c:pt>
                <c:pt idx="14802">
                  <c:v>1315681200</c:v>
                </c:pt>
                <c:pt idx="14803">
                  <c:v>1315684800</c:v>
                </c:pt>
                <c:pt idx="14804">
                  <c:v>1315688400</c:v>
                </c:pt>
                <c:pt idx="14805">
                  <c:v>1315692000</c:v>
                </c:pt>
                <c:pt idx="14806">
                  <c:v>1315695600</c:v>
                </c:pt>
                <c:pt idx="14807">
                  <c:v>1315699200</c:v>
                </c:pt>
                <c:pt idx="14808">
                  <c:v>1315702800</c:v>
                </c:pt>
                <c:pt idx="14809">
                  <c:v>1315706400</c:v>
                </c:pt>
                <c:pt idx="14810">
                  <c:v>1315710000</c:v>
                </c:pt>
                <c:pt idx="14811">
                  <c:v>1315713600</c:v>
                </c:pt>
                <c:pt idx="14812">
                  <c:v>1315717200</c:v>
                </c:pt>
                <c:pt idx="14813">
                  <c:v>1315720800</c:v>
                </c:pt>
                <c:pt idx="14814">
                  <c:v>1315724400</c:v>
                </c:pt>
                <c:pt idx="14815">
                  <c:v>1315728000</c:v>
                </c:pt>
                <c:pt idx="14816">
                  <c:v>1315731600</c:v>
                </c:pt>
                <c:pt idx="14817">
                  <c:v>1315735200</c:v>
                </c:pt>
                <c:pt idx="14818">
                  <c:v>1315738800</c:v>
                </c:pt>
                <c:pt idx="14819">
                  <c:v>1315742400</c:v>
                </c:pt>
                <c:pt idx="14820">
                  <c:v>1315746000</c:v>
                </c:pt>
                <c:pt idx="14821">
                  <c:v>1315749600</c:v>
                </c:pt>
                <c:pt idx="14822">
                  <c:v>1315753200</c:v>
                </c:pt>
                <c:pt idx="14823">
                  <c:v>1315756800</c:v>
                </c:pt>
                <c:pt idx="14824">
                  <c:v>1315760400</c:v>
                </c:pt>
                <c:pt idx="14825">
                  <c:v>1315764000</c:v>
                </c:pt>
                <c:pt idx="14826">
                  <c:v>1315767600</c:v>
                </c:pt>
                <c:pt idx="14827">
                  <c:v>1315771200</c:v>
                </c:pt>
                <c:pt idx="14828">
                  <c:v>1315774800</c:v>
                </c:pt>
                <c:pt idx="14829">
                  <c:v>1315778400</c:v>
                </c:pt>
                <c:pt idx="14830">
                  <c:v>1315782000</c:v>
                </c:pt>
                <c:pt idx="14831">
                  <c:v>1315785600</c:v>
                </c:pt>
                <c:pt idx="14832">
                  <c:v>1315789200</c:v>
                </c:pt>
                <c:pt idx="14833">
                  <c:v>1315792800</c:v>
                </c:pt>
                <c:pt idx="14834">
                  <c:v>1315796400</c:v>
                </c:pt>
                <c:pt idx="14835">
                  <c:v>1315800000</c:v>
                </c:pt>
                <c:pt idx="14836">
                  <c:v>1315803600</c:v>
                </c:pt>
                <c:pt idx="14837">
                  <c:v>1315807200</c:v>
                </c:pt>
                <c:pt idx="14838">
                  <c:v>1315810800</c:v>
                </c:pt>
                <c:pt idx="14839">
                  <c:v>1315814400</c:v>
                </c:pt>
                <c:pt idx="14840">
                  <c:v>1315818000</c:v>
                </c:pt>
                <c:pt idx="14841">
                  <c:v>1315821600</c:v>
                </c:pt>
                <c:pt idx="14842">
                  <c:v>1315825200</c:v>
                </c:pt>
                <c:pt idx="14843">
                  <c:v>1315828800</c:v>
                </c:pt>
                <c:pt idx="14844">
                  <c:v>1315832400</c:v>
                </c:pt>
                <c:pt idx="14845">
                  <c:v>1315836000</c:v>
                </c:pt>
                <c:pt idx="14846">
                  <c:v>1315839600</c:v>
                </c:pt>
                <c:pt idx="14847">
                  <c:v>1315843200</c:v>
                </c:pt>
                <c:pt idx="14848">
                  <c:v>1315846800</c:v>
                </c:pt>
                <c:pt idx="14849">
                  <c:v>1315850400</c:v>
                </c:pt>
                <c:pt idx="14850">
                  <c:v>1315854000</c:v>
                </c:pt>
                <c:pt idx="14851">
                  <c:v>1315857600</c:v>
                </c:pt>
                <c:pt idx="14852">
                  <c:v>1315861200</c:v>
                </c:pt>
                <c:pt idx="14853">
                  <c:v>1315864800</c:v>
                </c:pt>
                <c:pt idx="14854">
                  <c:v>1315868400</c:v>
                </c:pt>
                <c:pt idx="14855">
                  <c:v>1315872000</c:v>
                </c:pt>
                <c:pt idx="14856">
                  <c:v>1315875600</c:v>
                </c:pt>
                <c:pt idx="14857">
                  <c:v>1315879200</c:v>
                </c:pt>
                <c:pt idx="14858">
                  <c:v>1315882800</c:v>
                </c:pt>
                <c:pt idx="14859">
                  <c:v>1315886400</c:v>
                </c:pt>
                <c:pt idx="14860">
                  <c:v>1315890000</c:v>
                </c:pt>
                <c:pt idx="14861">
                  <c:v>1315893600</c:v>
                </c:pt>
                <c:pt idx="14862">
                  <c:v>1315897200</c:v>
                </c:pt>
                <c:pt idx="14863">
                  <c:v>1315900800</c:v>
                </c:pt>
                <c:pt idx="14864">
                  <c:v>1315904400</c:v>
                </c:pt>
                <c:pt idx="14865">
                  <c:v>1315908000</c:v>
                </c:pt>
                <c:pt idx="14866">
                  <c:v>1315911600</c:v>
                </c:pt>
                <c:pt idx="14867">
                  <c:v>1315915200</c:v>
                </c:pt>
                <c:pt idx="14868">
                  <c:v>1315918800</c:v>
                </c:pt>
                <c:pt idx="14869">
                  <c:v>1315922400</c:v>
                </c:pt>
                <c:pt idx="14870">
                  <c:v>1315926000</c:v>
                </c:pt>
                <c:pt idx="14871">
                  <c:v>1315929600</c:v>
                </c:pt>
                <c:pt idx="14872">
                  <c:v>1315933200</c:v>
                </c:pt>
                <c:pt idx="14873">
                  <c:v>1315936800</c:v>
                </c:pt>
                <c:pt idx="14874">
                  <c:v>1315940400</c:v>
                </c:pt>
                <c:pt idx="14875">
                  <c:v>1315944000</c:v>
                </c:pt>
                <c:pt idx="14876">
                  <c:v>1315947600</c:v>
                </c:pt>
                <c:pt idx="14877">
                  <c:v>1315951200</c:v>
                </c:pt>
                <c:pt idx="14878">
                  <c:v>1315954800</c:v>
                </c:pt>
                <c:pt idx="14879">
                  <c:v>1315958400</c:v>
                </c:pt>
                <c:pt idx="14880">
                  <c:v>1315962000</c:v>
                </c:pt>
                <c:pt idx="14881">
                  <c:v>1315965600</c:v>
                </c:pt>
                <c:pt idx="14882">
                  <c:v>1315969200</c:v>
                </c:pt>
                <c:pt idx="14883">
                  <c:v>1315972800</c:v>
                </c:pt>
                <c:pt idx="14884">
                  <c:v>1315976400</c:v>
                </c:pt>
                <c:pt idx="14885">
                  <c:v>1315980000</c:v>
                </c:pt>
                <c:pt idx="14886">
                  <c:v>1315983600</c:v>
                </c:pt>
                <c:pt idx="14887">
                  <c:v>1315987200</c:v>
                </c:pt>
                <c:pt idx="14888">
                  <c:v>1315990800</c:v>
                </c:pt>
                <c:pt idx="14889">
                  <c:v>1315994400</c:v>
                </c:pt>
                <c:pt idx="14890">
                  <c:v>1315998000</c:v>
                </c:pt>
                <c:pt idx="14891">
                  <c:v>1316001600</c:v>
                </c:pt>
                <c:pt idx="14892">
                  <c:v>1316005200</c:v>
                </c:pt>
                <c:pt idx="14893">
                  <c:v>1316008800</c:v>
                </c:pt>
                <c:pt idx="14894">
                  <c:v>1316012400</c:v>
                </c:pt>
                <c:pt idx="14895">
                  <c:v>1316016000</c:v>
                </c:pt>
                <c:pt idx="14896">
                  <c:v>1316019600</c:v>
                </c:pt>
                <c:pt idx="14897">
                  <c:v>1316023200</c:v>
                </c:pt>
                <c:pt idx="14898">
                  <c:v>1316026800</c:v>
                </c:pt>
                <c:pt idx="14899">
                  <c:v>1316030400</c:v>
                </c:pt>
                <c:pt idx="14900">
                  <c:v>1316034000</c:v>
                </c:pt>
                <c:pt idx="14901">
                  <c:v>1316037600</c:v>
                </c:pt>
                <c:pt idx="14902">
                  <c:v>1316041200</c:v>
                </c:pt>
                <c:pt idx="14903">
                  <c:v>1316044800</c:v>
                </c:pt>
                <c:pt idx="14904">
                  <c:v>1316048400</c:v>
                </c:pt>
                <c:pt idx="14905">
                  <c:v>1316052000</c:v>
                </c:pt>
                <c:pt idx="14906">
                  <c:v>1316055600</c:v>
                </c:pt>
                <c:pt idx="14907">
                  <c:v>1316059200</c:v>
                </c:pt>
                <c:pt idx="14908">
                  <c:v>1316062800</c:v>
                </c:pt>
                <c:pt idx="14909">
                  <c:v>1316066400</c:v>
                </c:pt>
                <c:pt idx="14910">
                  <c:v>1316070000</c:v>
                </c:pt>
                <c:pt idx="14911">
                  <c:v>1316073600</c:v>
                </c:pt>
                <c:pt idx="14912">
                  <c:v>1316077200</c:v>
                </c:pt>
                <c:pt idx="14913">
                  <c:v>1316080800</c:v>
                </c:pt>
                <c:pt idx="14914">
                  <c:v>1316084400</c:v>
                </c:pt>
                <c:pt idx="14915">
                  <c:v>1316088000</c:v>
                </c:pt>
                <c:pt idx="14916">
                  <c:v>1316091600</c:v>
                </c:pt>
                <c:pt idx="14917">
                  <c:v>1316095200</c:v>
                </c:pt>
                <c:pt idx="14918">
                  <c:v>1316098800</c:v>
                </c:pt>
                <c:pt idx="14919">
                  <c:v>1316102400</c:v>
                </c:pt>
                <c:pt idx="14920">
                  <c:v>1316106000</c:v>
                </c:pt>
                <c:pt idx="14921">
                  <c:v>1316109600</c:v>
                </c:pt>
                <c:pt idx="14922">
                  <c:v>1316113200</c:v>
                </c:pt>
                <c:pt idx="14923">
                  <c:v>1316116800</c:v>
                </c:pt>
                <c:pt idx="14924">
                  <c:v>1316120400</c:v>
                </c:pt>
                <c:pt idx="14925">
                  <c:v>1316124000</c:v>
                </c:pt>
                <c:pt idx="14926">
                  <c:v>1316127600</c:v>
                </c:pt>
                <c:pt idx="14927">
                  <c:v>1316131200</c:v>
                </c:pt>
                <c:pt idx="14928">
                  <c:v>1316134800</c:v>
                </c:pt>
                <c:pt idx="14929">
                  <c:v>1316138400</c:v>
                </c:pt>
                <c:pt idx="14930">
                  <c:v>1316142000</c:v>
                </c:pt>
                <c:pt idx="14931">
                  <c:v>1316145600</c:v>
                </c:pt>
                <c:pt idx="14932">
                  <c:v>1316149200</c:v>
                </c:pt>
                <c:pt idx="14933">
                  <c:v>1316152800</c:v>
                </c:pt>
                <c:pt idx="14934">
                  <c:v>1316156400</c:v>
                </c:pt>
                <c:pt idx="14935">
                  <c:v>1316160000</c:v>
                </c:pt>
                <c:pt idx="14936">
                  <c:v>1316163600</c:v>
                </c:pt>
                <c:pt idx="14937">
                  <c:v>1316167200</c:v>
                </c:pt>
                <c:pt idx="14938">
                  <c:v>1316170800</c:v>
                </c:pt>
                <c:pt idx="14939">
                  <c:v>1316174400</c:v>
                </c:pt>
                <c:pt idx="14940">
                  <c:v>1316178000</c:v>
                </c:pt>
                <c:pt idx="14941">
                  <c:v>1316181600</c:v>
                </c:pt>
                <c:pt idx="14942">
                  <c:v>1316185200</c:v>
                </c:pt>
                <c:pt idx="14943">
                  <c:v>1316188800</c:v>
                </c:pt>
                <c:pt idx="14944">
                  <c:v>1316192400</c:v>
                </c:pt>
                <c:pt idx="14945">
                  <c:v>1316196000</c:v>
                </c:pt>
                <c:pt idx="14946">
                  <c:v>1316199600</c:v>
                </c:pt>
                <c:pt idx="14947">
                  <c:v>1316203200</c:v>
                </c:pt>
                <c:pt idx="14948">
                  <c:v>1316206800</c:v>
                </c:pt>
                <c:pt idx="14949">
                  <c:v>1316210400</c:v>
                </c:pt>
                <c:pt idx="14950">
                  <c:v>1316214000</c:v>
                </c:pt>
                <c:pt idx="14951">
                  <c:v>1316217600</c:v>
                </c:pt>
                <c:pt idx="14952">
                  <c:v>1316221200</c:v>
                </c:pt>
                <c:pt idx="14953">
                  <c:v>1316224800</c:v>
                </c:pt>
                <c:pt idx="14954">
                  <c:v>1316228400</c:v>
                </c:pt>
                <c:pt idx="14955">
                  <c:v>1316232000</c:v>
                </c:pt>
                <c:pt idx="14956">
                  <c:v>1316235600</c:v>
                </c:pt>
                <c:pt idx="14957">
                  <c:v>1316239200</c:v>
                </c:pt>
                <c:pt idx="14958">
                  <c:v>1316242800</c:v>
                </c:pt>
                <c:pt idx="14959">
                  <c:v>1316246400</c:v>
                </c:pt>
                <c:pt idx="14960">
                  <c:v>1316250000</c:v>
                </c:pt>
                <c:pt idx="14961">
                  <c:v>1316253600</c:v>
                </c:pt>
                <c:pt idx="14962">
                  <c:v>1316257200</c:v>
                </c:pt>
                <c:pt idx="14963">
                  <c:v>1316260800</c:v>
                </c:pt>
                <c:pt idx="14964">
                  <c:v>1316264400</c:v>
                </c:pt>
                <c:pt idx="14965">
                  <c:v>1316268000</c:v>
                </c:pt>
                <c:pt idx="14966">
                  <c:v>1316271600</c:v>
                </c:pt>
                <c:pt idx="14967">
                  <c:v>1316275200</c:v>
                </c:pt>
                <c:pt idx="14968">
                  <c:v>1316278800</c:v>
                </c:pt>
                <c:pt idx="14969">
                  <c:v>1316282400</c:v>
                </c:pt>
                <c:pt idx="14970">
                  <c:v>1316286000</c:v>
                </c:pt>
                <c:pt idx="14971">
                  <c:v>1316289600</c:v>
                </c:pt>
                <c:pt idx="14972">
                  <c:v>1316293200</c:v>
                </c:pt>
                <c:pt idx="14973">
                  <c:v>1316296800</c:v>
                </c:pt>
                <c:pt idx="14974">
                  <c:v>1316300400</c:v>
                </c:pt>
                <c:pt idx="14975">
                  <c:v>1316304000</c:v>
                </c:pt>
                <c:pt idx="14976">
                  <c:v>1316307600</c:v>
                </c:pt>
                <c:pt idx="14977">
                  <c:v>1316311200</c:v>
                </c:pt>
                <c:pt idx="14978">
                  <c:v>1316314800</c:v>
                </c:pt>
                <c:pt idx="14979">
                  <c:v>1316318400</c:v>
                </c:pt>
                <c:pt idx="14980">
                  <c:v>1316322000</c:v>
                </c:pt>
                <c:pt idx="14981">
                  <c:v>1316325600</c:v>
                </c:pt>
                <c:pt idx="14982">
                  <c:v>1316329200</c:v>
                </c:pt>
                <c:pt idx="14983">
                  <c:v>1316332800</c:v>
                </c:pt>
                <c:pt idx="14984">
                  <c:v>1316336400</c:v>
                </c:pt>
                <c:pt idx="14985">
                  <c:v>1316340000</c:v>
                </c:pt>
                <c:pt idx="14986">
                  <c:v>1316343600</c:v>
                </c:pt>
                <c:pt idx="14987">
                  <c:v>1316347200</c:v>
                </c:pt>
                <c:pt idx="14988">
                  <c:v>1316350800</c:v>
                </c:pt>
                <c:pt idx="14989">
                  <c:v>1316354400</c:v>
                </c:pt>
                <c:pt idx="14990">
                  <c:v>1316358000</c:v>
                </c:pt>
                <c:pt idx="14991">
                  <c:v>1316361600</c:v>
                </c:pt>
                <c:pt idx="14992">
                  <c:v>1316365200</c:v>
                </c:pt>
                <c:pt idx="14993">
                  <c:v>1316368800</c:v>
                </c:pt>
                <c:pt idx="14994">
                  <c:v>1316372400</c:v>
                </c:pt>
                <c:pt idx="14995">
                  <c:v>1316376000</c:v>
                </c:pt>
                <c:pt idx="14996">
                  <c:v>1316379600</c:v>
                </c:pt>
                <c:pt idx="14997">
                  <c:v>1316383200</c:v>
                </c:pt>
                <c:pt idx="14998">
                  <c:v>1316386800</c:v>
                </c:pt>
                <c:pt idx="14999">
                  <c:v>1316390400</c:v>
                </c:pt>
                <c:pt idx="15000">
                  <c:v>1316394000</c:v>
                </c:pt>
                <c:pt idx="15001">
                  <c:v>1316397600</c:v>
                </c:pt>
                <c:pt idx="15002">
                  <c:v>1316401200</c:v>
                </c:pt>
                <c:pt idx="15003">
                  <c:v>1316404800</c:v>
                </c:pt>
                <c:pt idx="15004">
                  <c:v>1316408400</c:v>
                </c:pt>
                <c:pt idx="15005">
                  <c:v>1316412000</c:v>
                </c:pt>
                <c:pt idx="15006">
                  <c:v>1316415600</c:v>
                </c:pt>
                <c:pt idx="15007">
                  <c:v>1316419200</c:v>
                </c:pt>
                <c:pt idx="15008">
                  <c:v>1316422800</c:v>
                </c:pt>
                <c:pt idx="15009">
                  <c:v>1316426400</c:v>
                </c:pt>
                <c:pt idx="15010">
                  <c:v>1316430000</c:v>
                </c:pt>
                <c:pt idx="15011">
                  <c:v>1316433600</c:v>
                </c:pt>
                <c:pt idx="15012">
                  <c:v>1316437200</c:v>
                </c:pt>
                <c:pt idx="15013">
                  <c:v>1316440800</c:v>
                </c:pt>
                <c:pt idx="15014">
                  <c:v>1316444400</c:v>
                </c:pt>
                <c:pt idx="15015">
                  <c:v>1316448000</c:v>
                </c:pt>
                <c:pt idx="15016">
                  <c:v>1316451600</c:v>
                </c:pt>
                <c:pt idx="15017">
                  <c:v>1316455200</c:v>
                </c:pt>
                <c:pt idx="15018">
                  <c:v>1316458800</c:v>
                </c:pt>
                <c:pt idx="15019">
                  <c:v>1316462400</c:v>
                </c:pt>
                <c:pt idx="15020">
                  <c:v>1316466000</c:v>
                </c:pt>
                <c:pt idx="15021">
                  <c:v>1316469600</c:v>
                </c:pt>
                <c:pt idx="15022">
                  <c:v>1316473200</c:v>
                </c:pt>
                <c:pt idx="15023">
                  <c:v>1316476800</c:v>
                </c:pt>
                <c:pt idx="15024">
                  <c:v>1316480400</c:v>
                </c:pt>
                <c:pt idx="15025">
                  <c:v>1316484000</c:v>
                </c:pt>
                <c:pt idx="15026">
                  <c:v>1316487600</c:v>
                </c:pt>
                <c:pt idx="15027">
                  <c:v>1316491200</c:v>
                </c:pt>
                <c:pt idx="15028">
                  <c:v>1316494800</c:v>
                </c:pt>
                <c:pt idx="15029">
                  <c:v>1316498400</c:v>
                </c:pt>
                <c:pt idx="15030">
                  <c:v>1316502000</c:v>
                </c:pt>
                <c:pt idx="15031">
                  <c:v>1316505600</c:v>
                </c:pt>
                <c:pt idx="15032">
                  <c:v>1316509200</c:v>
                </c:pt>
                <c:pt idx="15033">
                  <c:v>1316512800</c:v>
                </c:pt>
                <c:pt idx="15034">
                  <c:v>1316516400</c:v>
                </c:pt>
                <c:pt idx="15035">
                  <c:v>1316520000</c:v>
                </c:pt>
                <c:pt idx="15036">
                  <c:v>1316523600</c:v>
                </c:pt>
                <c:pt idx="15037">
                  <c:v>1316527200</c:v>
                </c:pt>
                <c:pt idx="15038">
                  <c:v>1316530800</c:v>
                </c:pt>
                <c:pt idx="15039">
                  <c:v>1316534400</c:v>
                </c:pt>
                <c:pt idx="15040">
                  <c:v>1316538000</c:v>
                </c:pt>
                <c:pt idx="15041">
                  <c:v>1316541600</c:v>
                </c:pt>
                <c:pt idx="15042">
                  <c:v>1316545200</c:v>
                </c:pt>
                <c:pt idx="15043">
                  <c:v>1316548800</c:v>
                </c:pt>
                <c:pt idx="15044">
                  <c:v>1316552400</c:v>
                </c:pt>
                <c:pt idx="15045">
                  <c:v>1316556000</c:v>
                </c:pt>
                <c:pt idx="15046">
                  <c:v>1316559600</c:v>
                </c:pt>
                <c:pt idx="15047">
                  <c:v>1316563200</c:v>
                </c:pt>
                <c:pt idx="15048">
                  <c:v>1316566800</c:v>
                </c:pt>
                <c:pt idx="15049">
                  <c:v>1316570400</c:v>
                </c:pt>
                <c:pt idx="15050">
                  <c:v>1316574000</c:v>
                </c:pt>
                <c:pt idx="15051">
                  <c:v>1316577600</c:v>
                </c:pt>
                <c:pt idx="15052">
                  <c:v>1316581200</c:v>
                </c:pt>
                <c:pt idx="15053">
                  <c:v>1316584800</c:v>
                </c:pt>
                <c:pt idx="15054">
                  <c:v>1316588400</c:v>
                </c:pt>
                <c:pt idx="15055">
                  <c:v>1316592000</c:v>
                </c:pt>
                <c:pt idx="15056">
                  <c:v>1316595600</c:v>
                </c:pt>
                <c:pt idx="15057">
                  <c:v>1316599200</c:v>
                </c:pt>
                <c:pt idx="15058">
                  <c:v>1316602800</c:v>
                </c:pt>
                <c:pt idx="15059">
                  <c:v>1316606400</c:v>
                </c:pt>
                <c:pt idx="15060">
                  <c:v>1316610000</c:v>
                </c:pt>
                <c:pt idx="15061">
                  <c:v>1316613600</c:v>
                </c:pt>
                <c:pt idx="15062">
                  <c:v>1316617200</c:v>
                </c:pt>
                <c:pt idx="15063">
                  <c:v>1316620800</c:v>
                </c:pt>
                <c:pt idx="15064">
                  <c:v>1316624400</c:v>
                </c:pt>
                <c:pt idx="15065">
                  <c:v>1316628000</c:v>
                </c:pt>
                <c:pt idx="15066">
                  <c:v>1316631600</c:v>
                </c:pt>
                <c:pt idx="15067">
                  <c:v>1316635200</c:v>
                </c:pt>
                <c:pt idx="15068">
                  <c:v>1316638800</c:v>
                </c:pt>
                <c:pt idx="15069">
                  <c:v>1316642400</c:v>
                </c:pt>
                <c:pt idx="15070">
                  <c:v>1316646000</c:v>
                </c:pt>
                <c:pt idx="15071">
                  <c:v>1316649600</c:v>
                </c:pt>
                <c:pt idx="15072">
                  <c:v>1316653200</c:v>
                </c:pt>
                <c:pt idx="15073">
                  <c:v>1316656800</c:v>
                </c:pt>
                <c:pt idx="15074">
                  <c:v>1316660400</c:v>
                </c:pt>
                <c:pt idx="15075">
                  <c:v>1316664000</c:v>
                </c:pt>
                <c:pt idx="15076">
                  <c:v>1316667600</c:v>
                </c:pt>
                <c:pt idx="15077">
                  <c:v>1316671200</c:v>
                </c:pt>
                <c:pt idx="15078">
                  <c:v>1316674800</c:v>
                </c:pt>
                <c:pt idx="15079">
                  <c:v>1316678400</c:v>
                </c:pt>
                <c:pt idx="15080">
                  <c:v>1316682000</c:v>
                </c:pt>
                <c:pt idx="15081">
                  <c:v>1316685600</c:v>
                </c:pt>
                <c:pt idx="15082">
                  <c:v>1316689200</c:v>
                </c:pt>
                <c:pt idx="15083">
                  <c:v>1316692800</c:v>
                </c:pt>
                <c:pt idx="15084">
                  <c:v>1316696400</c:v>
                </c:pt>
                <c:pt idx="15085">
                  <c:v>1316700000</c:v>
                </c:pt>
                <c:pt idx="15086">
                  <c:v>1316703600</c:v>
                </c:pt>
                <c:pt idx="15087">
                  <c:v>1316707200</c:v>
                </c:pt>
                <c:pt idx="15088">
                  <c:v>1316710800</c:v>
                </c:pt>
                <c:pt idx="15089">
                  <c:v>1316714400</c:v>
                </c:pt>
                <c:pt idx="15090">
                  <c:v>1316718000</c:v>
                </c:pt>
                <c:pt idx="15091">
                  <c:v>1316721600</c:v>
                </c:pt>
                <c:pt idx="15092">
                  <c:v>1316725200</c:v>
                </c:pt>
                <c:pt idx="15093">
                  <c:v>1316728800</c:v>
                </c:pt>
                <c:pt idx="15094">
                  <c:v>1316732400</c:v>
                </c:pt>
                <c:pt idx="15095">
                  <c:v>1316736000</c:v>
                </c:pt>
                <c:pt idx="15096">
                  <c:v>1316739600</c:v>
                </c:pt>
                <c:pt idx="15097">
                  <c:v>1316743200</c:v>
                </c:pt>
                <c:pt idx="15098">
                  <c:v>1316746800</c:v>
                </c:pt>
                <c:pt idx="15099">
                  <c:v>1316750400</c:v>
                </c:pt>
                <c:pt idx="15100">
                  <c:v>1316754000</c:v>
                </c:pt>
                <c:pt idx="15101">
                  <c:v>1316757600</c:v>
                </c:pt>
                <c:pt idx="15102">
                  <c:v>1316761200</c:v>
                </c:pt>
                <c:pt idx="15103">
                  <c:v>1316764800</c:v>
                </c:pt>
                <c:pt idx="15104">
                  <c:v>1316768400</c:v>
                </c:pt>
                <c:pt idx="15105">
                  <c:v>1316772000</c:v>
                </c:pt>
                <c:pt idx="15106">
                  <c:v>1316775600</c:v>
                </c:pt>
                <c:pt idx="15107">
                  <c:v>1316779200</c:v>
                </c:pt>
                <c:pt idx="15108">
                  <c:v>1316782800</c:v>
                </c:pt>
                <c:pt idx="15109">
                  <c:v>1316786400</c:v>
                </c:pt>
                <c:pt idx="15110">
                  <c:v>1316790000</c:v>
                </c:pt>
                <c:pt idx="15111">
                  <c:v>1316793600</c:v>
                </c:pt>
                <c:pt idx="15112">
                  <c:v>1316797200</c:v>
                </c:pt>
                <c:pt idx="15113">
                  <c:v>1316800800</c:v>
                </c:pt>
                <c:pt idx="15114">
                  <c:v>1316804400</c:v>
                </c:pt>
                <c:pt idx="15115">
                  <c:v>1316808000</c:v>
                </c:pt>
                <c:pt idx="15116">
                  <c:v>1316811600</c:v>
                </c:pt>
                <c:pt idx="15117">
                  <c:v>1316815200</c:v>
                </c:pt>
                <c:pt idx="15118">
                  <c:v>1316818800</c:v>
                </c:pt>
                <c:pt idx="15119">
                  <c:v>1316822400</c:v>
                </c:pt>
                <c:pt idx="15120">
                  <c:v>1316826000</c:v>
                </c:pt>
                <c:pt idx="15121">
                  <c:v>1316829600</c:v>
                </c:pt>
                <c:pt idx="15122">
                  <c:v>1316833200</c:v>
                </c:pt>
                <c:pt idx="15123">
                  <c:v>1316836800</c:v>
                </c:pt>
                <c:pt idx="15124">
                  <c:v>1316840400</c:v>
                </c:pt>
                <c:pt idx="15125">
                  <c:v>1316844000</c:v>
                </c:pt>
                <c:pt idx="15126">
                  <c:v>1316847600</c:v>
                </c:pt>
                <c:pt idx="15127">
                  <c:v>1316851200</c:v>
                </c:pt>
                <c:pt idx="15128">
                  <c:v>1316854800</c:v>
                </c:pt>
                <c:pt idx="15129">
                  <c:v>1316858400</c:v>
                </c:pt>
                <c:pt idx="15130">
                  <c:v>1316862000</c:v>
                </c:pt>
                <c:pt idx="15131">
                  <c:v>1316865600</c:v>
                </c:pt>
                <c:pt idx="15132">
                  <c:v>1316869200</c:v>
                </c:pt>
                <c:pt idx="15133">
                  <c:v>1316872800</c:v>
                </c:pt>
                <c:pt idx="15134">
                  <c:v>1316876400</c:v>
                </c:pt>
                <c:pt idx="15135">
                  <c:v>1316880000</c:v>
                </c:pt>
                <c:pt idx="15136">
                  <c:v>1316883600</c:v>
                </c:pt>
                <c:pt idx="15137">
                  <c:v>1316887200</c:v>
                </c:pt>
                <c:pt idx="15138">
                  <c:v>1316890800</c:v>
                </c:pt>
                <c:pt idx="15139">
                  <c:v>1316894400</c:v>
                </c:pt>
                <c:pt idx="15140">
                  <c:v>1316898000</c:v>
                </c:pt>
                <c:pt idx="15141">
                  <c:v>1316901600</c:v>
                </c:pt>
                <c:pt idx="15142">
                  <c:v>1316905200</c:v>
                </c:pt>
                <c:pt idx="15143">
                  <c:v>1316908800</c:v>
                </c:pt>
                <c:pt idx="15144">
                  <c:v>1316912400</c:v>
                </c:pt>
                <c:pt idx="15145">
                  <c:v>1316916000</c:v>
                </c:pt>
                <c:pt idx="15146">
                  <c:v>1316919600</c:v>
                </c:pt>
                <c:pt idx="15147">
                  <c:v>1316923200</c:v>
                </c:pt>
                <c:pt idx="15148">
                  <c:v>1316926800</c:v>
                </c:pt>
                <c:pt idx="15149">
                  <c:v>1316930400</c:v>
                </c:pt>
                <c:pt idx="15150">
                  <c:v>1316934000</c:v>
                </c:pt>
                <c:pt idx="15151">
                  <c:v>1316937600</c:v>
                </c:pt>
                <c:pt idx="15152">
                  <c:v>1316941200</c:v>
                </c:pt>
                <c:pt idx="15153">
                  <c:v>1316944800</c:v>
                </c:pt>
                <c:pt idx="15154">
                  <c:v>1316948400</c:v>
                </c:pt>
                <c:pt idx="15155">
                  <c:v>1316952000</c:v>
                </c:pt>
                <c:pt idx="15156">
                  <c:v>1316955600</c:v>
                </c:pt>
                <c:pt idx="15157">
                  <c:v>1316959200</c:v>
                </c:pt>
                <c:pt idx="15158">
                  <c:v>1316962800</c:v>
                </c:pt>
                <c:pt idx="15159">
                  <c:v>1316966400</c:v>
                </c:pt>
                <c:pt idx="15160">
                  <c:v>1316970000</c:v>
                </c:pt>
                <c:pt idx="15161">
                  <c:v>1316973600</c:v>
                </c:pt>
                <c:pt idx="15162">
                  <c:v>1316977200</c:v>
                </c:pt>
                <c:pt idx="15163">
                  <c:v>1316980800</c:v>
                </c:pt>
                <c:pt idx="15164">
                  <c:v>1316984400</c:v>
                </c:pt>
                <c:pt idx="15165">
                  <c:v>1316988000</c:v>
                </c:pt>
                <c:pt idx="15166">
                  <c:v>1316991600</c:v>
                </c:pt>
                <c:pt idx="15167">
                  <c:v>1316995200</c:v>
                </c:pt>
                <c:pt idx="15168">
                  <c:v>1316998800</c:v>
                </c:pt>
                <c:pt idx="15169">
                  <c:v>1317002400</c:v>
                </c:pt>
                <c:pt idx="15170">
                  <c:v>1317006000</c:v>
                </c:pt>
                <c:pt idx="15171">
                  <c:v>1317009600</c:v>
                </c:pt>
                <c:pt idx="15172">
                  <c:v>1317013200</c:v>
                </c:pt>
                <c:pt idx="15173">
                  <c:v>1317016800</c:v>
                </c:pt>
                <c:pt idx="15174">
                  <c:v>1317020400</c:v>
                </c:pt>
                <c:pt idx="15175">
                  <c:v>1317024000</c:v>
                </c:pt>
                <c:pt idx="15176">
                  <c:v>1317027600</c:v>
                </c:pt>
                <c:pt idx="15177">
                  <c:v>1317031200</c:v>
                </c:pt>
                <c:pt idx="15178">
                  <c:v>1317034800</c:v>
                </c:pt>
                <c:pt idx="15179">
                  <c:v>1317038400</c:v>
                </c:pt>
                <c:pt idx="15180">
                  <c:v>1317042000</c:v>
                </c:pt>
                <c:pt idx="15181">
                  <c:v>1317045600</c:v>
                </c:pt>
                <c:pt idx="15182">
                  <c:v>1317049200</c:v>
                </c:pt>
                <c:pt idx="15183">
                  <c:v>1317052800</c:v>
                </c:pt>
                <c:pt idx="15184">
                  <c:v>1317056400</c:v>
                </c:pt>
                <c:pt idx="15185">
                  <c:v>1317060000</c:v>
                </c:pt>
                <c:pt idx="15186">
                  <c:v>1317063600</c:v>
                </c:pt>
                <c:pt idx="15187">
                  <c:v>1317067200</c:v>
                </c:pt>
                <c:pt idx="15188">
                  <c:v>1317070800</c:v>
                </c:pt>
                <c:pt idx="15189">
                  <c:v>1317074400</c:v>
                </c:pt>
                <c:pt idx="15190">
                  <c:v>1317078000</c:v>
                </c:pt>
                <c:pt idx="15191">
                  <c:v>1317081600</c:v>
                </c:pt>
                <c:pt idx="15192">
                  <c:v>1317085200</c:v>
                </c:pt>
                <c:pt idx="15193">
                  <c:v>1317088800</c:v>
                </c:pt>
                <c:pt idx="15194">
                  <c:v>1317092400</c:v>
                </c:pt>
                <c:pt idx="15195">
                  <c:v>1317096000</c:v>
                </c:pt>
                <c:pt idx="15196">
                  <c:v>1317099600</c:v>
                </c:pt>
                <c:pt idx="15197">
                  <c:v>1317103200</c:v>
                </c:pt>
                <c:pt idx="15198">
                  <c:v>1317106800</c:v>
                </c:pt>
                <c:pt idx="15199">
                  <c:v>1317110400</c:v>
                </c:pt>
                <c:pt idx="15200">
                  <c:v>1317114000</c:v>
                </c:pt>
                <c:pt idx="15201">
                  <c:v>1317117600</c:v>
                </c:pt>
                <c:pt idx="15202">
                  <c:v>1317121200</c:v>
                </c:pt>
                <c:pt idx="15203">
                  <c:v>1317124800</c:v>
                </c:pt>
                <c:pt idx="15204">
                  <c:v>1317128400</c:v>
                </c:pt>
                <c:pt idx="15205">
                  <c:v>1317132000</c:v>
                </c:pt>
                <c:pt idx="15206">
                  <c:v>1317135600</c:v>
                </c:pt>
                <c:pt idx="15207">
                  <c:v>1317139200</c:v>
                </c:pt>
                <c:pt idx="15208">
                  <c:v>1317142800</c:v>
                </c:pt>
                <c:pt idx="15209">
                  <c:v>1317146400</c:v>
                </c:pt>
                <c:pt idx="15210">
                  <c:v>1317150000</c:v>
                </c:pt>
                <c:pt idx="15211">
                  <c:v>1317153600</c:v>
                </c:pt>
                <c:pt idx="15212">
                  <c:v>1317157200</c:v>
                </c:pt>
                <c:pt idx="15213">
                  <c:v>1317160800</c:v>
                </c:pt>
                <c:pt idx="15214">
                  <c:v>1317164400</c:v>
                </c:pt>
                <c:pt idx="15215">
                  <c:v>1317168000</c:v>
                </c:pt>
                <c:pt idx="15216">
                  <c:v>1317171600</c:v>
                </c:pt>
                <c:pt idx="15217">
                  <c:v>1317175200</c:v>
                </c:pt>
                <c:pt idx="15218">
                  <c:v>1317178800</c:v>
                </c:pt>
                <c:pt idx="15219">
                  <c:v>1317182400</c:v>
                </c:pt>
                <c:pt idx="15220">
                  <c:v>1317186000</c:v>
                </c:pt>
                <c:pt idx="15221">
                  <c:v>1317189600</c:v>
                </c:pt>
                <c:pt idx="15222">
                  <c:v>1317193200</c:v>
                </c:pt>
                <c:pt idx="15223">
                  <c:v>1317196800</c:v>
                </c:pt>
                <c:pt idx="15224">
                  <c:v>1317200400</c:v>
                </c:pt>
                <c:pt idx="15225">
                  <c:v>1317204000</c:v>
                </c:pt>
                <c:pt idx="15226">
                  <c:v>1317207600</c:v>
                </c:pt>
                <c:pt idx="15227">
                  <c:v>1317211200</c:v>
                </c:pt>
                <c:pt idx="15228">
                  <c:v>1317214800</c:v>
                </c:pt>
                <c:pt idx="15229">
                  <c:v>1317218400</c:v>
                </c:pt>
                <c:pt idx="15230">
                  <c:v>1317222000</c:v>
                </c:pt>
                <c:pt idx="15231">
                  <c:v>1317225600</c:v>
                </c:pt>
                <c:pt idx="15232">
                  <c:v>1317229200</c:v>
                </c:pt>
                <c:pt idx="15233">
                  <c:v>1317232800</c:v>
                </c:pt>
                <c:pt idx="15234">
                  <c:v>1317236400</c:v>
                </c:pt>
                <c:pt idx="15235">
                  <c:v>1317240000</c:v>
                </c:pt>
                <c:pt idx="15236">
                  <c:v>1317243600</c:v>
                </c:pt>
                <c:pt idx="15237">
                  <c:v>1317247200</c:v>
                </c:pt>
                <c:pt idx="15238">
                  <c:v>1317250800</c:v>
                </c:pt>
                <c:pt idx="15239">
                  <c:v>1317254400</c:v>
                </c:pt>
                <c:pt idx="15240">
                  <c:v>1317258000</c:v>
                </c:pt>
                <c:pt idx="15241">
                  <c:v>1317261600</c:v>
                </c:pt>
                <c:pt idx="15242">
                  <c:v>1317265200</c:v>
                </c:pt>
                <c:pt idx="15243">
                  <c:v>1317268800</c:v>
                </c:pt>
                <c:pt idx="15244">
                  <c:v>1317272400</c:v>
                </c:pt>
                <c:pt idx="15245">
                  <c:v>1317276000</c:v>
                </c:pt>
                <c:pt idx="15246">
                  <c:v>1317279600</c:v>
                </c:pt>
                <c:pt idx="15247">
                  <c:v>1317283200</c:v>
                </c:pt>
                <c:pt idx="15248">
                  <c:v>1317286800</c:v>
                </c:pt>
                <c:pt idx="15249">
                  <c:v>1317290400</c:v>
                </c:pt>
                <c:pt idx="15250">
                  <c:v>1317294000</c:v>
                </c:pt>
                <c:pt idx="15251">
                  <c:v>1317297600</c:v>
                </c:pt>
                <c:pt idx="15252">
                  <c:v>1317301200</c:v>
                </c:pt>
                <c:pt idx="15253">
                  <c:v>1317304800</c:v>
                </c:pt>
                <c:pt idx="15254">
                  <c:v>1317308400</c:v>
                </c:pt>
                <c:pt idx="15255">
                  <c:v>1317312000</c:v>
                </c:pt>
                <c:pt idx="15256">
                  <c:v>1317315600</c:v>
                </c:pt>
                <c:pt idx="15257">
                  <c:v>1317319200</c:v>
                </c:pt>
                <c:pt idx="15258">
                  <c:v>1317322800</c:v>
                </c:pt>
                <c:pt idx="15259">
                  <c:v>1317326400</c:v>
                </c:pt>
                <c:pt idx="15260">
                  <c:v>1317330000</c:v>
                </c:pt>
                <c:pt idx="15261">
                  <c:v>1317333600</c:v>
                </c:pt>
                <c:pt idx="15262">
                  <c:v>1317337200</c:v>
                </c:pt>
                <c:pt idx="15263">
                  <c:v>1317340800</c:v>
                </c:pt>
                <c:pt idx="15264">
                  <c:v>1317344400</c:v>
                </c:pt>
                <c:pt idx="15265">
                  <c:v>1317348000</c:v>
                </c:pt>
                <c:pt idx="15266">
                  <c:v>1317351600</c:v>
                </c:pt>
                <c:pt idx="15267">
                  <c:v>1317355200</c:v>
                </c:pt>
                <c:pt idx="15268">
                  <c:v>1317358800</c:v>
                </c:pt>
                <c:pt idx="15269">
                  <c:v>1317362400</c:v>
                </c:pt>
                <c:pt idx="15270">
                  <c:v>1317366000</c:v>
                </c:pt>
                <c:pt idx="15271">
                  <c:v>1317369600</c:v>
                </c:pt>
                <c:pt idx="15272">
                  <c:v>1317373200</c:v>
                </c:pt>
                <c:pt idx="15273">
                  <c:v>1317376800</c:v>
                </c:pt>
                <c:pt idx="15274">
                  <c:v>1317380400</c:v>
                </c:pt>
                <c:pt idx="15275">
                  <c:v>1317384000</c:v>
                </c:pt>
                <c:pt idx="15276">
                  <c:v>1317387600</c:v>
                </c:pt>
                <c:pt idx="15277">
                  <c:v>1317391200</c:v>
                </c:pt>
                <c:pt idx="15278">
                  <c:v>1317394800</c:v>
                </c:pt>
                <c:pt idx="15279">
                  <c:v>1317398400</c:v>
                </c:pt>
                <c:pt idx="15280">
                  <c:v>1317402000</c:v>
                </c:pt>
                <c:pt idx="15281">
                  <c:v>1317405600</c:v>
                </c:pt>
                <c:pt idx="15282">
                  <c:v>1317409200</c:v>
                </c:pt>
                <c:pt idx="15283">
                  <c:v>1317412800</c:v>
                </c:pt>
                <c:pt idx="15284">
                  <c:v>1317416400</c:v>
                </c:pt>
                <c:pt idx="15285">
                  <c:v>1317420000</c:v>
                </c:pt>
                <c:pt idx="15286">
                  <c:v>1317423600</c:v>
                </c:pt>
                <c:pt idx="15287">
                  <c:v>1317427200</c:v>
                </c:pt>
                <c:pt idx="15288">
                  <c:v>1317430800</c:v>
                </c:pt>
                <c:pt idx="15289">
                  <c:v>1317434400</c:v>
                </c:pt>
                <c:pt idx="15290">
                  <c:v>1317438000</c:v>
                </c:pt>
                <c:pt idx="15291">
                  <c:v>1317441600</c:v>
                </c:pt>
                <c:pt idx="15292">
                  <c:v>1317445200</c:v>
                </c:pt>
                <c:pt idx="15293">
                  <c:v>1317448800</c:v>
                </c:pt>
                <c:pt idx="15294">
                  <c:v>1317452400</c:v>
                </c:pt>
                <c:pt idx="15295">
                  <c:v>1317456000</c:v>
                </c:pt>
                <c:pt idx="15296">
                  <c:v>1317459600</c:v>
                </c:pt>
                <c:pt idx="15297">
                  <c:v>1317463200</c:v>
                </c:pt>
                <c:pt idx="15298">
                  <c:v>1317466800</c:v>
                </c:pt>
                <c:pt idx="15299">
                  <c:v>1317470400</c:v>
                </c:pt>
                <c:pt idx="15300">
                  <c:v>1317474000</c:v>
                </c:pt>
                <c:pt idx="15301">
                  <c:v>1317477600</c:v>
                </c:pt>
                <c:pt idx="15302">
                  <c:v>1317481200</c:v>
                </c:pt>
                <c:pt idx="15303">
                  <c:v>1317484800</c:v>
                </c:pt>
                <c:pt idx="15304">
                  <c:v>1317488400</c:v>
                </c:pt>
                <c:pt idx="15305">
                  <c:v>1317492000</c:v>
                </c:pt>
                <c:pt idx="15306">
                  <c:v>1317495600</c:v>
                </c:pt>
                <c:pt idx="15307">
                  <c:v>1317499200</c:v>
                </c:pt>
                <c:pt idx="15308">
                  <c:v>1317502800</c:v>
                </c:pt>
                <c:pt idx="15309">
                  <c:v>1317506400</c:v>
                </c:pt>
                <c:pt idx="15310">
                  <c:v>1317510000</c:v>
                </c:pt>
                <c:pt idx="15311">
                  <c:v>1317513600</c:v>
                </c:pt>
                <c:pt idx="15312">
                  <c:v>1317517200</c:v>
                </c:pt>
                <c:pt idx="15313">
                  <c:v>1317520800</c:v>
                </c:pt>
                <c:pt idx="15314">
                  <c:v>1317524400</c:v>
                </c:pt>
                <c:pt idx="15315">
                  <c:v>1317528000</c:v>
                </c:pt>
                <c:pt idx="15316">
                  <c:v>1317531600</c:v>
                </c:pt>
                <c:pt idx="15317">
                  <c:v>1317535200</c:v>
                </c:pt>
                <c:pt idx="15318">
                  <c:v>1317538800</c:v>
                </c:pt>
                <c:pt idx="15319">
                  <c:v>1317542400</c:v>
                </c:pt>
                <c:pt idx="15320">
                  <c:v>1317546000</c:v>
                </c:pt>
                <c:pt idx="15321">
                  <c:v>1317549600</c:v>
                </c:pt>
                <c:pt idx="15322">
                  <c:v>1317553200</c:v>
                </c:pt>
                <c:pt idx="15323">
                  <c:v>1317556800</c:v>
                </c:pt>
                <c:pt idx="15324">
                  <c:v>1317560400</c:v>
                </c:pt>
                <c:pt idx="15325">
                  <c:v>1317564000</c:v>
                </c:pt>
                <c:pt idx="15326">
                  <c:v>1317567600</c:v>
                </c:pt>
                <c:pt idx="15327">
                  <c:v>1317571200</c:v>
                </c:pt>
                <c:pt idx="15328">
                  <c:v>1317574800</c:v>
                </c:pt>
                <c:pt idx="15329">
                  <c:v>1317578400</c:v>
                </c:pt>
                <c:pt idx="15330">
                  <c:v>1317582000</c:v>
                </c:pt>
                <c:pt idx="15331">
                  <c:v>1317585600</c:v>
                </c:pt>
                <c:pt idx="15332">
                  <c:v>1317589200</c:v>
                </c:pt>
                <c:pt idx="15333">
                  <c:v>1317592800</c:v>
                </c:pt>
                <c:pt idx="15334">
                  <c:v>1317596400</c:v>
                </c:pt>
                <c:pt idx="15335">
                  <c:v>1317600000</c:v>
                </c:pt>
                <c:pt idx="15336">
                  <c:v>1317603600</c:v>
                </c:pt>
                <c:pt idx="15337">
                  <c:v>1317607200</c:v>
                </c:pt>
                <c:pt idx="15338">
                  <c:v>1317610800</c:v>
                </c:pt>
                <c:pt idx="15339">
                  <c:v>1317614400</c:v>
                </c:pt>
                <c:pt idx="15340">
                  <c:v>1317618000</c:v>
                </c:pt>
                <c:pt idx="15341">
                  <c:v>1317621600</c:v>
                </c:pt>
                <c:pt idx="15342">
                  <c:v>1317625200</c:v>
                </c:pt>
                <c:pt idx="15343">
                  <c:v>1317628800</c:v>
                </c:pt>
                <c:pt idx="15344">
                  <c:v>1317632400</c:v>
                </c:pt>
                <c:pt idx="15345">
                  <c:v>1317636000</c:v>
                </c:pt>
                <c:pt idx="15346">
                  <c:v>1317639600</c:v>
                </c:pt>
                <c:pt idx="15347">
                  <c:v>1317643200</c:v>
                </c:pt>
                <c:pt idx="15348">
                  <c:v>1317646800</c:v>
                </c:pt>
                <c:pt idx="15349">
                  <c:v>1317650400</c:v>
                </c:pt>
                <c:pt idx="15350">
                  <c:v>1317654000</c:v>
                </c:pt>
                <c:pt idx="15351">
                  <c:v>1317657600</c:v>
                </c:pt>
                <c:pt idx="15352">
                  <c:v>1317661200</c:v>
                </c:pt>
                <c:pt idx="15353">
                  <c:v>1317664800</c:v>
                </c:pt>
                <c:pt idx="15354">
                  <c:v>1317668400</c:v>
                </c:pt>
                <c:pt idx="15355">
                  <c:v>1317672000</c:v>
                </c:pt>
                <c:pt idx="15356">
                  <c:v>1317675600</c:v>
                </c:pt>
                <c:pt idx="15357">
                  <c:v>1317679200</c:v>
                </c:pt>
                <c:pt idx="15358">
                  <c:v>1317682800</c:v>
                </c:pt>
                <c:pt idx="15359">
                  <c:v>1317686400</c:v>
                </c:pt>
                <c:pt idx="15360">
                  <c:v>1317690000</c:v>
                </c:pt>
                <c:pt idx="15361">
                  <c:v>1317693600</c:v>
                </c:pt>
                <c:pt idx="15362">
                  <c:v>1317697200</c:v>
                </c:pt>
                <c:pt idx="15363">
                  <c:v>1317700800</c:v>
                </c:pt>
                <c:pt idx="15364">
                  <c:v>1317704400</c:v>
                </c:pt>
                <c:pt idx="15365">
                  <c:v>1317708000</c:v>
                </c:pt>
                <c:pt idx="15366">
                  <c:v>1317711600</c:v>
                </c:pt>
                <c:pt idx="15367">
                  <c:v>1317715200</c:v>
                </c:pt>
                <c:pt idx="15368">
                  <c:v>1317718800</c:v>
                </c:pt>
                <c:pt idx="15369">
                  <c:v>1317722400</c:v>
                </c:pt>
                <c:pt idx="15370">
                  <c:v>1317726000</c:v>
                </c:pt>
                <c:pt idx="15371">
                  <c:v>1317729600</c:v>
                </c:pt>
                <c:pt idx="15372">
                  <c:v>1317733200</c:v>
                </c:pt>
                <c:pt idx="15373">
                  <c:v>1317736800</c:v>
                </c:pt>
                <c:pt idx="15374">
                  <c:v>1317740400</c:v>
                </c:pt>
                <c:pt idx="15375">
                  <c:v>1317744000</c:v>
                </c:pt>
                <c:pt idx="15376">
                  <c:v>1317747600</c:v>
                </c:pt>
                <c:pt idx="15377">
                  <c:v>1317751200</c:v>
                </c:pt>
                <c:pt idx="15378">
                  <c:v>1317754800</c:v>
                </c:pt>
                <c:pt idx="15379">
                  <c:v>1317758400</c:v>
                </c:pt>
                <c:pt idx="15380">
                  <c:v>1317762000</c:v>
                </c:pt>
                <c:pt idx="15381">
                  <c:v>1317765600</c:v>
                </c:pt>
                <c:pt idx="15382">
                  <c:v>1317769200</c:v>
                </c:pt>
                <c:pt idx="15383">
                  <c:v>1317772800</c:v>
                </c:pt>
                <c:pt idx="15384">
                  <c:v>1317776400</c:v>
                </c:pt>
                <c:pt idx="15385">
                  <c:v>1317780000</c:v>
                </c:pt>
                <c:pt idx="15386">
                  <c:v>1317783600</c:v>
                </c:pt>
                <c:pt idx="15387">
                  <c:v>1317787200</c:v>
                </c:pt>
                <c:pt idx="15388">
                  <c:v>1317790800</c:v>
                </c:pt>
                <c:pt idx="15389">
                  <c:v>1317794400</c:v>
                </c:pt>
                <c:pt idx="15390">
                  <c:v>1317798000</c:v>
                </c:pt>
                <c:pt idx="15391">
                  <c:v>1317801600</c:v>
                </c:pt>
                <c:pt idx="15392">
                  <c:v>1317805200</c:v>
                </c:pt>
                <c:pt idx="15393">
                  <c:v>1317808800</c:v>
                </c:pt>
                <c:pt idx="15394">
                  <c:v>1317812400</c:v>
                </c:pt>
                <c:pt idx="15395">
                  <c:v>1317816000</c:v>
                </c:pt>
                <c:pt idx="15396">
                  <c:v>1317819600</c:v>
                </c:pt>
                <c:pt idx="15397">
                  <c:v>1317823200</c:v>
                </c:pt>
                <c:pt idx="15398">
                  <c:v>1317826800</c:v>
                </c:pt>
                <c:pt idx="15399">
                  <c:v>1317830400</c:v>
                </c:pt>
                <c:pt idx="15400">
                  <c:v>1317834000</c:v>
                </c:pt>
                <c:pt idx="15401">
                  <c:v>1317837600</c:v>
                </c:pt>
                <c:pt idx="15402">
                  <c:v>1317841200</c:v>
                </c:pt>
                <c:pt idx="15403">
                  <c:v>1317844800</c:v>
                </c:pt>
                <c:pt idx="15404">
                  <c:v>1317848400</c:v>
                </c:pt>
                <c:pt idx="15405">
                  <c:v>1317852000</c:v>
                </c:pt>
                <c:pt idx="15406">
                  <c:v>1317855600</c:v>
                </c:pt>
                <c:pt idx="15407">
                  <c:v>1317859200</c:v>
                </c:pt>
                <c:pt idx="15408">
                  <c:v>1317862800</c:v>
                </c:pt>
                <c:pt idx="15409">
                  <c:v>1317866400</c:v>
                </c:pt>
                <c:pt idx="15410">
                  <c:v>1317870000</c:v>
                </c:pt>
                <c:pt idx="15411">
                  <c:v>1317873600</c:v>
                </c:pt>
                <c:pt idx="15412">
                  <c:v>1317877200</c:v>
                </c:pt>
                <c:pt idx="15413">
                  <c:v>1317880800</c:v>
                </c:pt>
                <c:pt idx="15414">
                  <c:v>1317884400</c:v>
                </c:pt>
                <c:pt idx="15415">
                  <c:v>1317888000</c:v>
                </c:pt>
                <c:pt idx="15416">
                  <c:v>1317891600</c:v>
                </c:pt>
                <c:pt idx="15417">
                  <c:v>1317895200</c:v>
                </c:pt>
                <c:pt idx="15418">
                  <c:v>1317898800</c:v>
                </c:pt>
                <c:pt idx="15419">
                  <c:v>1317902400</c:v>
                </c:pt>
                <c:pt idx="15420">
                  <c:v>1317906000</c:v>
                </c:pt>
                <c:pt idx="15421">
                  <c:v>1317909600</c:v>
                </c:pt>
                <c:pt idx="15422">
                  <c:v>1317913200</c:v>
                </c:pt>
                <c:pt idx="15423">
                  <c:v>1317916800</c:v>
                </c:pt>
                <c:pt idx="15424">
                  <c:v>1317920400</c:v>
                </c:pt>
                <c:pt idx="15425">
                  <c:v>1317924000</c:v>
                </c:pt>
                <c:pt idx="15426">
                  <c:v>1317927600</c:v>
                </c:pt>
                <c:pt idx="15427">
                  <c:v>1317931200</c:v>
                </c:pt>
                <c:pt idx="15428">
                  <c:v>1317934800</c:v>
                </c:pt>
                <c:pt idx="15429">
                  <c:v>1317938400</c:v>
                </c:pt>
                <c:pt idx="15430">
                  <c:v>1317942000</c:v>
                </c:pt>
                <c:pt idx="15431">
                  <c:v>1317945600</c:v>
                </c:pt>
                <c:pt idx="15432">
                  <c:v>1317949200</c:v>
                </c:pt>
                <c:pt idx="15433">
                  <c:v>1317952800</c:v>
                </c:pt>
                <c:pt idx="15434">
                  <c:v>1317956400</c:v>
                </c:pt>
                <c:pt idx="15435">
                  <c:v>1317960000</c:v>
                </c:pt>
                <c:pt idx="15436">
                  <c:v>1317963600</c:v>
                </c:pt>
                <c:pt idx="15437">
                  <c:v>1317967200</c:v>
                </c:pt>
                <c:pt idx="15438">
                  <c:v>1317970800</c:v>
                </c:pt>
                <c:pt idx="15439">
                  <c:v>1317974400</c:v>
                </c:pt>
                <c:pt idx="15440">
                  <c:v>1317978000</c:v>
                </c:pt>
                <c:pt idx="15441">
                  <c:v>1317981600</c:v>
                </c:pt>
                <c:pt idx="15442">
                  <c:v>1317985200</c:v>
                </c:pt>
                <c:pt idx="15443">
                  <c:v>1317988800</c:v>
                </c:pt>
                <c:pt idx="15444">
                  <c:v>1317992400</c:v>
                </c:pt>
                <c:pt idx="15445">
                  <c:v>1317996000</c:v>
                </c:pt>
                <c:pt idx="15446">
                  <c:v>1317999600</c:v>
                </c:pt>
                <c:pt idx="15447">
                  <c:v>1318003200</c:v>
                </c:pt>
                <c:pt idx="15448">
                  <c:v>1318006800</c:v>
                </c:pt>
                <c:pt idx="15449">
                  <c:v>1318010400</c:v>
                </c:pt>
                <c:pt idx="15450">
                  <c:v>1318014000</c:v>
                </c:pt>
                <c:pt idx="15451">
                  <c:v>1318017600</c:v>
                </c:pt>
                <c:pt idx="15452">
                  <c:v>1318021200</c:v>
                </c:pt>
                <c:pt idx="15453">
                  <c:v>1318024800</c:v>
                </c:pt>
                <c:pt idx="15454">
                  <c:v>1318028400</c:v>
                </c:pt>
                <c:pt idx="15455">
                  <c:v>1318032000</c:v>
                </c:pt>
                <c:pt idx="15456">
                  <c:v>1318035600</c:v>
                </c:pt>
                <c:pt idx="15457">
                  <c:v>1318039200</c:v>
                </c:pt>
                <c:pt idx="15458">
                  <c:v>1318042800</c:v>
                </c:pt>
                <c:pt idx="15459">
                  <c:v>1318046400</c:v>
                </c:pt>
                <c:pt idx="15460">
                  <c:v>1318050000</c:v>
                </c:pt>
                <c:pt idx="15461">
                  <c:v>1318053600</c:v>
                </c:pt>
                <c:pt idx="15462">
                  <c:v>1318057200</c:v>
                </c:pt>
                <c:pt idx="15463">
                  <c:v>1318060800</c:v>
                </c:pt>
                <c:pt idx="15464">
                  <c:v>1318064400</c:v>
                </c:pt>
                <c:pt idx="15465">
                  <c:v>1318068000</c:v>
                </c:pt>
                <c:pt idx="15466">
                  <c:v>1318071600</c:v>
                </c:pt>
                <c:pt idx="15467">
                  <c:v>1318075200</c:v>
                </c:pt>
                <c:pt idx="15468">
                  <c:v>1318078800</c:v>
                </c:pt>
                <c:pt idx="15469">
                  <c:v>1318082400</c:v>
                </c:pt>
                <c:pt idx="15470">
                  <c:v>1318086000</c:v>
                </c:pt>
                <c:pt idx="15471">
                  <c:v>1318089600</c:v>
                </c:pt>
                <c:pt idx="15472">
                  <c:v>1318093200</c:v>
                </c:pt>
                <c:pt idx="15473">
                  <c:v>1318096800</c:v>
                </c:pt>
                <c:pt idx="15474">
                  <c:v>1318100400</c:v>
                </c:pt>
                <c:pt idx="15475">
                  <c:v>1318104000</c:v>
                </c:pt>
                <c:pt idx="15476">
                  <c:v>1318107600</c:v>
                </c:pt>
                <c:pt idx="15477">
                  <c:v>1318111200</c:v>
                </c:pt>
                <c:pt idx="15478">
                  <c:v>1318114800</c:v>
                </c:pt>
                <c:pt idx="15479">
                  <c:v>1318118400</c:v>
                </c:pt>
                <c:pt idx="15480">
                  <c:v>1318122000</c:v>
                </c:pt>
                <c:pt idx="15481">
                  <c:v>1318125600</c:v>
                </c:pt>
                <c:pt idx="15482">
                  <c:v>1318129200</c:v>
                </c:pt>
                <c:pt idx="15483">
                  <c:v>1318132800</c:v>
                </c:pt>
                <c:pt idx="15484">
                  <c:v>1318136400</c:v>
                </c:pt>
                <c:pt idx="15485">
                  <c:v>1318140000</c:v>
                </c:pt>
                <c:pt idx="15486">
                  <c:v>1318143600</c:v>
                </c:pt>
                <c:pt idx="15487">
                  <c:v>1318147200</c:v>
                </c:pt>
                <c:pt idx="15488">
                  <c:v>1318150800</c:v>
                </c:pt>
                <c:pt idx="15489">
                  <c:v>1318154400</c:v>
                </c:pt>
                <c:pt idx="15490">
                  <c:v>1318158000</c:v>
                </c:pt>
                <c:pt idx="15491">
                  <c:v>1318161600</c:v>
                </c:pt>
                <c:pt idx="15492">
                  <c:v>1318165200</c:v>
                </c:pt>
                <c:pt idx="15493">
                  <c:v>1318168800</c:v>
                </c:pt>
                <c:pt idx="15494">
                  <c:v>1318172400</c:v>
                </c:pt>
                <c:pt idx="15495">
                  <c:v>1318176000</c:v>
                </c:pt>
                <c:pt idx="15496">
                  <c:v>1318179600</c:v>
                </c:pt>
                <c:pt idx="15497">
                  <c:v>1318183200</c:v>
                </c:pt>
                <c:pt idx="15498">
                  <c:v>1318186800</c:v>
                </c:pt>
                <c:pt idx="15499">
                  <c:v>1318190400</c:v>
                </c:pt>
                <c:pt idx="15500">
                  <c:v>1318194000</c:v>
                </c:pt>
                <c:pt idx="15501">
                  <c:v>1318197600</c:v>
                </c:pt>
                <c:pt idx="15502">
                  <c:v>1318201200</c:v>
                </c:pt>
                <c:pt idx="15503">
                  <c:v>1318204800</c:v>
                </c:pt>
                <c:pt idx="15504">
                  <c:v>1318208400</c:v>
                </c:pt>
                <c:pt idx="15505">
                  <c:v>1318212000</c:v>
                </c:pt>
                <c:pt idx="15506">
                  <c:v>1318215600</c:v>
                </c:pt>
                <c:pt idx="15507">
                  <c:v>1318219200</c:v>
                </c:pt>
                <c:pt idx="15508">
                  <c:v>1318222800</c:v>
                </c:pt>
                <c:pt idx="15509">
                  <c:v>1318226400</c:v>
                </c:pt>
                <c:pt idx="15510">
                  <c:v>1318230000</c:v>
                </c:pt>
                <c:pt idx="15511">
                  <c:v>1318233600</c:v>
                </c:pt>
                <c:pt idx="15512">
                  <c:v>1318237200</c:v>
                </c:pt>
                <c:pt idx="15513">
                  <c:v>1318240800</c:v>
                </c:pt>
                <c:pt idx="15514">
                  <c:v>1318244400</c:v>
                </c:pt>
                <c:pt idx="15515">
                  <c:v>1318248000</c:v>
                </c:pt>
                <c:pt idx="15516">
                  <c:v>1318251600</c:v>
                </c:pt>
                <c:pt idx="15517">
                  <c:v>1318255200</c:v>
                </c:pt>
                <c:pt idx="15518">
                  <c:v>1318258800</c:v>
                </c:pt>
                <c:pt idx="15519">
                  <c:v>1318262400</c:v>
                </c:pt>
                <c:pt idx="15520">
                  <c:v>1318266000</c:v>
                </c:pt>
                <c:pt idx="15521">
                  <c:v>1318269600</c:v>
                </c:pt>
                <c:pt idx="15522">
                  <c:v>1318273200</c:v>
                </c:pt>
                <c:pt idx="15523">
                  <c:v>1318276800</c:v>
                </c:pt>
                <c:pt idx="15524">
                  <c:v>1318280400</c:v>
                </c:pt>
                <c:pt idx="15525">
                  <c:v>1318284000</c:v>
                </c:pt>
                <c:pt idx="15526">
                  <c:v>1318287600</c:v>
                </c:pt>
                <c:pt idx="15527">
                  <c:v>1318291200</c:v>
                </c:pt>
                <c:pt idx="15528">
                  <c:v>1318294800</c:v>
                </c:pt>
                <c:pt idx="15529">
                  <c:v>1318298400</c:v>
                </c:pt>
                <c:pt idx="15530">
                  <c:v>1318302000</c:v>
                </c:pt>
                <c:pt idx="15531">
                  <c:v>1318305600</c:v>
                </c:pt>
                <c:pt idx="15532">
                  <c:v>1318309200</c:v>
                </c:pt>
                <c:pt idx="15533">
                  <c:v>1318312800</c:v>
                </c:pt>
                <c:pt idx="15534">
                  <c:v>1318316400</c:v>
                </c:pt>
                <c:pt idx="15535">
                  <c:v>1318320000</c:v>
                </c:pt>
                <c:pt idx="15536">
                  <c:v>1318323600</c:v>
                </c:pt>
                <c:pt idx="15537">
                  <c:v>1318327200</c:v>
                </c:pt>
                <c:pt idx="15538">
                  <c:v>1318330800</c:v>
                </c:pt>
                <c:pt idx="15539">
                  <c:v>1318334400</c:v>
                </c:pt>
                <c:pt idx="15540">
                  <c:v>1318338000</c:v>
                </c:pt>
                <c:pt idx="15541">
                  <c:v>1318341600</c:v>
                </c:pt>
                <c:pt idx="15542">
                  <c:v>1318345200</c:v>
                </c:pt>
                <c:pt idx="15543">
                  <c:v>1318348800</c:v>
                </c:pt>
                <c:pt idx="15544">
                  <c:v>1318352400</c:v>
                </c:pt>
                <c:pt idx="15545">
                  <c:v>1318356000</c:v>
                </c:pt>
                <c:pt idx="15546">
                  <c:v>1318359600</c:v>
                </c:pt>
                <c:pt idx="15547">
                  <c:v>1318363200</c:v>
                </c:pt>
                <c:pt idx="15548">
                  <c:v>1318366800</c:v>
                </c:pt>
                <c:pt idx="15549">
                  <c:v>1318370400</c:v>
                </c:pt>
                <c:pt idx="15550">
                  <c:v>1318374000</c:v>
                </c:pt>
                <c:pt idx="15551">
                  <c:v>1318377600</c:v>
                </c:pt>
                <c:pt idx="15552">
                  <c:v>1318381200</c:v>
                </c:pt>
                <c:pt idx="15553">
                  <c:v>1318384800</c:v>
                </c:pt>
                <c:pt idx="15554">
                  <c:v>1318388400</c:v>
                </c:pt>
                <c:pt idx="15555">
                  <c:v>1318392000</c:v>
                </c:pt>
                <c:pt idx="15556">
                  <c:v>1318395600</c:v>
                </c:pt>
                <c:pt idx="15557">
                  <c:v>1318399200</c:v>
                </c:pt>
                <c:pt idx="15558">
                  <c:v>1318402800</c:v>
                </c:pt>
                <c:pt idx="15559">
                  <c:v>1318406400</c:v>
                </c:pt>
                <c:pt idx="15560">
                  <c:v>1318410000</c:v>
                </c:pt>
                <c:pt idx="15561">
                  <c:v>1318413600</c:v>
                </c:pt>
                <c:pt idx="15562">
                  <c:v>1318417200</c:v>
                </c:pt>
                <c:pt idx="15563">
                  <c:v>1318420800</c:v>
                </c:pt>
                <c:pt idx="15564">
                  <c:v>1318424400</c:v>
                </c:pt>
                <c:pt idx="15565">
                  <c:v>1318428000</c:v>
                </c:pt>
                <c:pt idx="15566">
                  <c:v>1318431600</c:v>
                </c:pt>
                <c:pt idx="15567">
                  <c:v>1318435200</c:v>
                </c:pt>
                <c:pt idx="15568">
                  <c:v>1318438800</c:v>
                </c:pt>
                <c:pt idx="15569">
                  <c:v>1318442400</c:v>
                </c:pt>
                <c:pt idx="15570">
                  <c:v>1318446000</c:v>
                </c:pt>
                <c:pt idx="15571">
                  <c:v>1318449600</c:v>
                </c:pt>
                <c:pt idx="15572">
                  <c:v>1318453200</c:v>
                </c:pt>
                <c:pt idx="15573">
                  <c:v>1318456800</c:v>
                </c:pt>
                <c:pt idx="15574">
                  <c:v>1318460400</c:v>
                </c:pt>
                <c:pt idx="15575">
                  <c:v>1318464000</c:v>
                </c:pt>
                <c:pt idx="15576">
                  <c:v>1318467600</c:v>
                </c:pt>
                <c:pt idx="15577">
                  <c:v>1318471200</c:v>
                </c:pt>
                <c:pt idx="15578">
                  <c:v>1318474800</c:v>
                </c:pt>
                <c:pt idx="15579">
                  <c:v>1318478400</c:v>
                </c:pt>
                <c:pt idx="15580">
                  <c:v>1318482000</c:v>
                </c:pt>
                <c:pt idx="15581">
                  <c:v>1318485600</c:v>
                </c:pt>
                <c:pt idx="15582">
                  <c:v>1318489200</c:v>
                </c:pt>
                <c:pt idx="15583">
                  <c:v>1318492800</c:v>
                </c:pt>
                <c:pt idx="15584">
                  <c:v>1318496400</c:v>
                </c:pt>
                <c:pt idx="15585">
                  <c:v>1318500000</c:v>
                </c:pt>
                <c:pt idx="15586">
                  <c:v>1318503600</c:v>
                </c:pt>
                <c:pt idx="15587">
                  <c:v>1318507200</c:v>
                </c:pt>
                <c:pt idx="15588">
                  <c:v>1318510800</c:v>
                </c:pt>
                <c:pt idx="15589">
                  <c:v>1318514400</c:v>
                </c:pt>
                <c:pt idx="15590">
                  <c:v>1318518000</c:v>
                </c:pt>
                <c:pt idx="15591">
                  <c:v>1318521600</c:v>
                </c:pt>
                <c:pt idx="15592">
                  <c:v>1318525200</c:v>
                </c:pt>
                <c:pt idx="15593">
                  <c:v>1318528800</c:v>
                </c:pt>
                <c:pt idx="15594">
                  <c:v>1318532400</c:v>
                </c:pt>
                <c:pt idx="15595">
                  <c:v>1318536000</c:v>
                </c:pt>
                <c:pt idx="15596">
                  <c:v>1318539600</c:v>
                </c:pt>
                <c:pt idx="15597">
                  <c:v>1318543200</c:v>
                </c:pt>
                <c:pt idx="15598">
                  <c:v>1318546800</c:v>
                </c:pt>
                <c:pt idx="15599">
                  <c:v>1318550400</c:v>
                </c:pt>
                <c:pt idx="15600">
                  <c:v>1318554000</c:v>
                </c:pt>
                <c:pt idx="15601">
                  <c:v>1318557600</c:v>
                </c:pt>
                <c:pt idx="15602">
                  <c:v>1318561200</c:v>
                </c:pt>
                <c:pt idx="15603">
                  <c:v>1318564800</c:v>
                </c:pt>
                <c:pt idx="15604">
                  <c:v>1318568400</c:v>
                </c:pt>
                <c:pt idx="15605">
                  <c:v>1318572000</c:v>
                </c:pt>
                <c:pt idx="15606">
                  <c:v>1318575600</c:v>
                </c:pt>
                <c:pt idx="15607">
                  <c:v>1318579200</c:v>
                </c:pt>
                <c:pt idx="15608">
                  <c:v>1318582800</c:v>
                </c:pt>
                <c:pt idx="15609">
                  <c:v>1318586400</c:v>
                </c:pt>
                <c:pt idx="15610">
                  <c:v>1318590000</c:v>
                </c:pt>
                <c:pt idx="15611">
                  <c:v>1318593600</c:v>
                </c:pt>
                <c:pt idx="15612">
                  <c:v>1318597200</c:v>
                </c:pt>
                <c:pt idx="15613">
                  <c:v>1318600800</c:v>
                </c:pt>
                <c:pt idx="15614">
                  <c:v>1318604400</c:v>
                </c:pt>
                <c:pt idx="15615">
                  <c:v>1318608000</c:v>
                </c:pt>
                <c:pt idx="15616">
                  <c:v>1318611600</c:v>
                </c:pt>
                <c:pt idx="15617">
                  <c:v>1318615200</c:v>
                </c:pt>
                <c:pt idx="15618">
                  <c:v>1318618800</c:v>
                </c:pt>
                <c:pt idx="15619">
                  <c:v>1318622400</c:v>
                </c:pt>
                <c:pt idx="15620">
                  <c:v>1318626000</c:v>
                </c:pt>
                <c:pt idx="15621">
                  <c:v>1318629600</c:v>
                </c:pt>
                <c:pt idx="15622">
                  <c:v>1318633200</c:v>
                </c:pt>
                <c:pt idx="15623">
                  <c:v>1318636800</c:v>
                </c:pt>
                <c:pt idx="15624">
                  <c:v>1318640400</c:v>
                </c:pt>
                <c:pt idx="15625">
                  <c:v>1318644000</c:v>
                </c:pt>
                <c:pt idx="15626">
                  <c:v>1318647600</c:v>
                </c:pt>
                <c:pt idx="15627">
                  <c:v>1318651200</c:v>
                </c:pt>
                <c:pt idx="15628">
                  <c:v>1318654800</c:v>
                </c:pt>
                <c:pt idx="15629">
                  <c:v>1318658400</c:v>
                </c:pt>
                <c:pt idx="15630">
                  <c:v>1318662000</c:v>
                </c:pt>
                <c:pt idx="15631">
                  <c:v>1318665600</c:v>
                </c:pt>
                <c:pt idx="15632">
                  <c:v>1318669200</c:v>
                </c:pt>
                <c:pt idx="15633">
                  <c:v>1318672800</c:v>
                </c:pt>
                <c:pt idx="15634">
                  <c:v>1318676400</c:v>
                </c:pt>
                <c:pt idx="15635">
                  <c:v>1318680000</c:v>
                </c:pt>
                <c:pt idx="15636">
                  <c:v>1318683600</c:v>
                </c:pt>
                <c:pt idx="15637">
                  <c:v>1318687200</c:v>
                </c:pt>
                <c:pt idx="15638">
                  <c:v>1318690800</c:v>
                </c:pt>
                <c:pt idx="15639">
                  <c:v>1318694400</c:v>
                </c:pt>
                <c:pt idx="15640">
                  <c:v>1318698000</c:v>
                </c:pt>
                <c:pt idx="15641">
                  <c:v>1318701600</c:v>
                </c:pt>
                <c:pt idx="15642">
                  <c:v>1318705200</c:v>
                </c:pt>
                <c:pt idx="15643">
                  <c:v>1318708800</c:v>
                </c:pt>
                <c:pt idx="15644">
                  <c:v>1318712400</c:v>
                </c:pt>
                <c:pt idx="15645">
                  <c:v>1318716000</c:v>
                </c:pt>
                <c:pt idx="15646">
                  <c:v>1318719600</c:v>
                </c:pt>
                <c:pt idx="15647">
                  <c:v>1318723200</c:v>
                </c:pt>
                <c:pt idx="15648">
                  <c:v>1318726800</c:v>
                </c:pt>
                <c:pt idx="15649">
                  <c:v>1318730400</c:v>
                </c:pt>
                <c:pt idx="15650">
                  <c:v>1318734000</c:v>
                </c:pt>
                <c:pt idx="15651">
                  <c:v>1318737600</c:v>
                </c:pt>
                <c:pt idx="15652">
                  <c:v>1318741200</c:v>
                </c:pt>
                <c:pt idx="15653">
                  <c:v>1318744800</c:v>
                </c:pt>
                <c:pt idx="15654">
                  <c:v>1318748400</c:v>
                </c:pt>
                <c:pt idx="15655">
                  <c:v>1318752000</c:v>
                </c:pt>
                <c:pt idx="15656">
                  <c:v>1318755600</c:v>
                </c:pt>
                <c:pt idx="15657">
                  <c:v>1318759200</c:v>
                </c:pt>
                <c:pt idx="15658">
                  <c:v>1318762800</c:v>
                </c:pt>
                <c:pt idx="15659">
                  <c:v>1318766400</c:v>
                </c:pt>
                <c:pt idx="15660">
                  <c:v>1318770000</c:v>
                </c:pt>
                <c:pt idx="15661">
                  <c:v>1318773600</c:v>
                </c:pt>
                <c:pt idx="15662">
                  <c:v>1318777200</c:v>
                </c:pt>
                <c:pt idx="15663">
                  <c:v>1318780800</c:v>
                </c:pt>
                <c:pt idx="15664">
                  <c:v>1318784400</c:v>
                </c:pt>
                <c:pt idx="15665">
                  <c:v>1318788000</c:v>
                </c:pt>
                <c:pt idx="15666">
                  <c:v>1318791600</c:v>
                </c:pt>
                <c:pt idx="15667">
                  <c:v>1318795200</c:v>
                </c:pt>
                <c:pt idx="15668">
                  <c:v>1318798800</c:v>
                </c:pt>
                <c:pt idx="15669">
                  <c:v>1318802400</c:v>
                </c:pt>
                <c:pt idx="15670">
                  <c:v>1318806000</c:v>
                </c:pt>
                <c:pt idx="15671">
                  <c:v>1318809600</c:v>
                </c:pt>
                <c:pt idx="15672">
                  <c:v>1318813200</c:v>
                </c:pt>
                <c:pt idx="15673">
                  <c:v>1318816800</c:v>
                </c:pt>
                <c:pt idx="15674">
                  <c:v>1318820400</c:v>
                </c:pt>
                <c:pt idx="15675">
                  <c:v>1318824000</c:v>
                </c:pt>
                <c:pt idx="15676">
                  <c:v>1318827600</c:v>
                </c:pt>
                <c:pt idx="15677">
                  <c:v>1318831200</c:v>
                </c:pt>
                <c:pt idx="15678">
                  <c:v>1318834800</c:v>
                </c:pt>
                <c:pt idx="15679">
                  <c:v>1318838400</c:v>
                </c:pt>
                <c:pt idx="15680">
                  <c:v>1318842000</c:v>
                </c:pt>
                <c:pt idx="15681">
                  <c:v>1318845600</c:v>
                </c:pt>
                <c:pt idx="15682">
                  <c:v>1318849200</c:v>
                </c:pt>
                <c:pt idx="15683">
                  <c:v>1318852800</c:v>
                </c:pt>
                <c:pt idx="15684">
                  <c:v>1318856400</c:v>
                </c:pt>
                <c:pt idx="15685">
                  <c:v>1318860000</c:v>
                </c:pt>
                <c:pt idx="15686">
                  <c:v>1318863600</c:v>
                </c:pt>
                <c:pt idx="15687">
                  <c:v>1318867200</c:v>
                </c:pt>
                <c:pt idx="15688">
                  <c:v>1318870800</c:v>
                </c:pt>
                <c:pt idx="15689">
                  <c:v>1318874400</c:v>
                </c:pt>
                <c:pt idx="15690">
                  <c:v>1318878000</c:v>
                </c:pt>
                <c:pt idx="15691">
                  <c:v>1318881600</c:v>
                </c:pt>
                <c:pt idx="15692">
                  <c:v>1318885200</c:v>
                </c:pt>
                <c:pt idx="15693">
                  <c:v>1318888800</c:v>
                </c:pt>
                <c:pt idx="15694">
                  <c:v>1318892400</c:v>
                </c:pt>
                <c:pt idx="15695">
                  <c:v>1318896000</c:v>
                </c:pt>
                <c:pt idx="15696">
                  <c:v>1318899600</c:v>
                </c:pt>
                <c:pt idx="15697">
                  <c:v>1318903200</c:v>
                </c:pt>
                <c:pt idx="15698">
                  <c:v>1318906800</c:v>
                </c:pt>
                <c:pt idx="15699">
                  <c:v>1318910400</c:v>
                </c:pt>
                <c:pt idx="15700">
                  <c:v>1318914000</c:v>
                </c:pt>
                <c:pt idx="15701">
                  <c:v>1318917600</c:v>
                </c:pt>
                <c:pt idx="15702">
                  <c:v>1318921200</c:v>
                </c:pt>
                <c:pt idx="15703">
                  <c:v>1318924800</c:v>
                </c:pt>
                <c:pt idx="15704">
                  <c:v>1318928400</c:v>
                </c:pt>
                <c:pt idx="15705">
                  <c:v>1318932000</c:v>
                </c:pt>
                <c:pt idx="15706">
                  <c:v>1318935600</c:v>
                </c:pt>
                <c:pt idx="15707">
                  <c:v>1318939200</c:v>
                </c:pt>
                <c:pt idx="15708">
                  <c:v>1318942800</c:v>
                </c:pt>
                <c:pt idx="15709">
                  <c:v>1318946400</c:v>
                </c:pt>
                <c:pt idx="15710">
                  <c:v>1318950000</c:v>
                </c:pt>
                <c:pt idx="15711">
                  <c:v>1318953600</c:v>
                </c:pt>
                <c:pt idx="15712">
                  <c:v>1318957200</c:v>
                </c:pt>
                <c:pt idx="15713">
                  <c:v>1318960800</c:v>
                </c:pt>
                <c:pt idx="15714">
                  <c:v>1318964400</c:v>
                </c:pt>
                <c:pt idx="15715">
                  <c:v>1318968000</c:v>
                </c:pt>
                <c:pt idx="15716">
                  <c:v>1318971600</c:v>
                </c:pt>
                <c:pt idx="15717">
                  <c:v>1318975200</c:v>
                </c:pt>
                <c:pt idx="15718">
                  <c:v>1318978800</c:v>
                </c:pt>
                <c:pt idx="15719">
                  <c:v>1318982400</c:v>
                </c:pt>
                <c:pt idx="15720">
                  <c:v>1318986000</c:v>
                </c:pt>
                <c:pt idx="15721">
                  <c:v>1318989600</c:v>
                </c:pt>
                <c:pt idx="15722">
                  <c:v>1318993200</c:v>
                </c:pt>
                <c:pt idx="15723">
                  <c:v>1318996800</c:v>
                </c:pt>
                <c:pt idx="15724">
                  <c:v>1319000400</c:v>
                </c:pt>
                <c:pt idx="15725">
                  <c:v>1319004000</c:v>
                </c:pt>
                <c:pt idx="15726">
                  <c:v>1319007600</c:v>
                </c:pt>
                <c:pt idx="15727">
                  <c:v>1319011200</c:v>
                </c:pt>
                <c:pt idx="15728">
                  <c:v>1319014800</c:v>
                </c:pt>
                <c:pt idx="15729">
                  <c:v>1319018400</c:v>
                </c:pt>
                <c:pt idx="15730">
                  <c:v>1319022000</c:v>
                </c:pt>
                <c:pt idx="15731">
                  <c:v>1319025600</c:v>
                </c:pt>
                <c:pt idx="15732">
                  <c:v>1319029200</c:v>
                </c:pt>
                <c:pt idx="15733">
                  <c:v>1319032800</c:v>
                </c:pt>
                <c:pt idx="15734">
                  <c:v>1319036400</c:v>
                </c:pt>
                <c:pt idx="15735">
                  <c:v>1319040000</c:v>
                </c:pt>
                <c:pt idx="15736">
                  <c:v>1319043600</c:v>
                </c:pt>
                <c:pt idx="15737">
                  <c:v>1319047200</c:v>
                </c:pt>
                <c:pt idx="15738">
                  <c:v>1319050800</c:v>
                </c:pt>
                <c:pt idx="15739">
                  <c:v>1319054400</c:v>
                </c:pt>
                <c:pt idx="15740">
                  <c:v>1319058000</c:v>
                </c:pt>
                <c:pt idx="15741">
                  <c:v>1319061600</c:v>
                </c:pt>
                <c:pt idx="15742">
                  <c:v>1319065200</c:v>
                </c:pt>
                <c:pt idx="15743">
                  <c:v>1319068800</c:v>
                </c:pt>
                <c:pt idx="15744">
                  <c:v>1319072400</c:v>
                </c:pt>
                <c:pt idx="15745">
                  <c:v>1319076000</c:v>
                </c:pt>
                <c:pt idx="15746">
                  <c:v>1319079600</c:v>
                </c:pt>
                <c:pt idx="15747">
                  <c:v>1319083200</c:v>
                </c:pt>
                <c:pt idx="15748">
                  <c:v>1319086800</c:v>
                </c:pt>
                <c:pt idx="15749">
                  <c:v>1319090400</c:v>
                </c:pt>
                <c:pt idx="15750">
                  <c:v>1319094000</c:v>
                </c:pt>
                <c:pt idx="15751">
                  <c:v>1319097600</c:v>
                </c:pt>
                <c:pt idx="15752">
                  <c:v>1319101200</c:v>
                </c:pt>
                <c:pt idx="15753">
                  <c:v>1319104800</c:v>
                </c:pt>
                <c:pt idx="15754">
                  <c:v>1319108400</c:v>
                </c:pt>
                <c:pt idx="15755">
                  <c:v>1319112000</c:v>
                </c:pt>
                <c:pt idx="15756">
                  <c:v>1319115600</c:v>
                </c:pt>
                <c:pt idx="15757">
                  <c:v>1319119200</c:v>
                </c:pt>
                <c:pt idx="15758">
                  <c:v>1319122800</c:v>
                </c:pt>
                <c:pt idx="15759">
                  <c:v>1319126400</c:v>
                </c:pt>
                <c:pt idx="15760">
                  <c:v>1319130000</c:v>
                </c:pt>
                <c:pt idx="15761">
                  <c:v>1319133600</c:v>
                </c:pt>
                <c:pt idx="15762">
                  <c:v>1319137200</c:v>
                </c:pt>
                <c:pt idx="15763">
                  <c:v>1319140800</c:v>
                </c:pt>
                <c:pt idx="15764">
                  <c:v>1319144400</c:v>
                </c:pt>
                <c:pt idx="15765">
                  <c:v>1319148000</c:v>
                </c:pt>
                <c:pt idx="15766">
                  <c:v>1319151600</c:v>
                </c:pt>
                <c:pt idx="15767">
                  <c:v>1319155200</c:v>
                </c:pt>
                <c:pt idx="15768">
                  <c:v>1319158800</c:v>
                </c:pt>
                <c:pt idx="15769">
                  <c:v>1319162400</c:v>
                </c:pt>
                <c:pt idx="15770">
                  <c:v>1319166000</c:v>
                </c:pt>
                <c:pt idx="15771">
                  <c:v>1319169600</c:v>
                </c:pt>
                <c:pt idx="15772">
                  <c:v>1319173200</c:v>
                </c:pt>
                <c:pt idx="15773">
                  <c:v>1319176800</c:v>
                </c:pt>
                <c:pt idx="15774">
                  <c:v>1319180400</c:v>
                </c:pt>
                <c:pt idx="15775">
                  <c:v>1319184000</c:v>
                </c:pt>
                <c:pt idx="15776">
                  <c:v>1319187600</c:v>
                </c:pt>
                <c:pt idx="15777">
                  <c:v>1319191200</c:v>
                </c:pt>
                <c:pt idx="15778">
                  <c:v>1319194800</c:v>
                </c:pt>
                <c:pt idx="15779">
                  <c:v>1319198400</c:v>
                </c:pt>
                <c:pt idx="15780">
                  <c:v>1319202000</c:v>
                </c:pt>
                <c:pt idx="15781">
                  <c:v>1319205600</c:v>
                </c:pt>
                <c:pt idx="15782">
                  <c:v>1319209200</c:v>
                </c:pt>
                <c:pt idx="15783">
                  <c:v>1319212800</c:v>
                </c:pt>
                <c:pt idx="15784">
                  <c:v>1319216400</c:v>
                </c:pt>
                <c:pt idx="15785">
                  <c:v>1319220000</c:v>
                </c:pt>
                <c:pt idx="15786">
                  <c:v>1319223600</c:v>
                </c:pt>
                <c:pt idx="15787">
                  <c:v>1319227200</c:v>
                </c:pt>
                <c:pt idx="15788">
                  <c:v>1319230800</c:v>
                </c:pt>
                <c:pt idx="15789">
                  <c:v>1319234400</c:v>
                </c:pt>
                <c:pt idx="15790">
                  <c:v>1319238000</c:v>
                </c:pt>
                <c:pt idx="15791">
                  <c:v>1319241600</c:v>
                </c:pt>
                <c:pt idx="15792">
                  <c:v>1319245200</c:v>
                </c:pt>
                <c:pt idx="15793">
                  <c:v>1319248800</c:v>
                </c:pt>
                <c:pt idx="15794">
                  <c:v>1319252400</c:v>
                </c:pt>
                <c:pt idx="15795">
                  <c:v>1319256000</c:v>
                </c:pt>
                <c:pt idx="15796">
                  <c:v>1319259600</c:v>
                </c:pt>
                <c:pt idx="15797">
                  <c:v>1319263200</c:v>
                </c:pt>
                <c:pt idx="15798">
                  <c:v>1319266800</c:v>
                </c:pt>
                <c:pt idx="15799">
                  <c:v>1319270400</c:v>
                </c:pt>
                <c:pt idx="15800">
                  <c:v>1319274000</c:v>
                </c:pt>
                <c:pt idx="15801">
                  <c:v>1319277600</c:v>
                </c:pt>
                <c:pt idx="15802">
                  <c:v>1319281200</c:v>
                </c:pt>
                <c:pt idx="15803">
                  <c:v>1319284800</c:v>
                </c:pt>
                <c:pt idx="15804">
                  <c:v>1319288400</c:v>
                </c:pt>
                <c:pt idx="15805">
                  <c:v>1319292000</c:v>
                </c:pt>
                <c:pt idx="15806">
                  <c:v>1319295600</c:v>
                </c:pt>
                <c:pt idx="15807">
                  <c:v>1319299200</c:v>
                </c:pt>
                <c:pt idx="15808">
                  <c:v>1319302800</c:v>
                </c:pt>
                <c:pt idx="15809">
                  <c:v>1319306400</c:v>
                </c:pt>
                <c:pt idx="15810">
                  <c:v>1319310000</c:v>
                </c:pt>
                <c:pt idx="15811">
                  <c:v>1319313600</c:v>
                </c:pt>
                <c:pt idx="15812">
                  <c:v>1319317200</c:v>
                </c:pt>
                <c:pt idx="15813">
                  <c:v>1319320800</c:v>
                </c:pt>
                <c:pt idx="15814">
                  <c:v>1319324400</c:v>
                </c:pt>
                <c:pt idx="15815">
                  <c:v>1319328000</c:v>
                </c:pt>
                <c:pt idx="15816">
                  <c:v>1319331600</c:v>
                </c:pt>
                <c:pt idx="15817">
                  <c:v>1319335200</c:v>
                </c:pt>
                <c:pt idx="15818">
                  <c:v>1319338800</c:v>
                </c:pt>
                <c:pt idx="15819">
                  <c:v>1319342400</c:v>
                </c:pt>
                <c:pt idx="15820">
                  <c:v>1319346000</c:v>
                </c:pt>
                <c:pt idx="15821">
                  <c:v>1319349600</c:v>
                </c:pt>
                <c:pt idx="15822">
                  <c:v>1319353200</c:v>
                </c:pt>
                <c:pt idx="15823">
                  <c:v>1319356800</c:v>
                </c:pt>
                <c:pt idx="15824">
                  <c:v>1319360400</c:v>
                </c:pt>
                <c:pt idx="15825">
                  <c:v>1319364000</c:v>
                </c:pt>
                <c:pt idx="15826">
                  <c:v>1319367600</c:v>
                </c:pt>
                <c:pt idx="15827">
                  <c:v>1319371200</c:v>
                </c:pt>
                <c:pt idx="15828">
                  <c:v>1319374800</c:v>
                </c:pt>
                <c:pt idx="15829">
                  <c:v>1319378400</c:v>
                </c:pt>
                <c:pt idx="15830">
                  <c:v>1319382000</c:v>
                </c:pt>
                <c:pt idx="15831">
                  <c:v>1319385600</c:v>
                </c:pt>
                <c:pt idx="15832">
                  <c:v>1319389200</c:v>
                </c:pt>
                <c:pt idx="15833">
                  <c:v>1319392800</c:v>
                </c:pt>
                <c:pt idx="15834">
                  <c:v>1319396400</c:v>
                </c:pt>
                <c:pt idx="15835">
                  <c:v>1319400000</c:v>
                </c:pt>
                <c:pt idx="15836">
                  <c:v>1319403600</c:v>
                </c:pt>
                <c:pt idx="15837">
                  <c:v>1319407200</c:v>
                </c:pt>
                <c:pt idx="15838">
                  <c:v>1319410800</c:v>
                </c:pt>
                <c:pt idx="15839">
                  <c:v>1319414400</c:v>
                </c:pt>
                <c:pt idx="15840">
                  <c:v>1319418000</c:v>
                </c:pt>
                <c:pt idx="15841">
                  <c:v>1319421600</c:v>
                </c:pt>
                <c:pt idx="15842">
                  <c:v>1319425200</c:v>
                </c:pt>
                <c:pt idx="15843">
                  <c:v>1319428800</c:v>
                </c:pt>
                <c:pt idx="15844">
                  <c:v>1319432400</c:v>
                </c:pt>
                <c:pt idx="15845">
                  <c:v>1319436000</c:v>
                </c:pt>
                <c:pt idx="15846">
                  <c:v>1319439600</c:v>
                </c:pt>
                <c:pt idx="15847">
                  <c:v>1319443200</c:v>
                </c:pt>
                <c:pt idx="15848">
                  <c:v>1319446800</c:v>
                </c:pt>
                <c:pt idx="15849">
                  <c:v>1319450400</c:v>
                </c:pt>
                <c:pt idx="15850">
                  <c:v>1319454000</c:v>
                </c:pt>
                <c:pt idx="15851">
                  <c:v>1319457600</c:v>
                </c:pt>
                <c:pt idx="15852">
                  <c:v>1319461200</c:v>
                </c:pt>
                <c:pt idx="15853">
                  <c:v>1319464800</c:v>
                </c:pt>
                <c:pt idx="15854">
                  <c:v>1319468400</c:v>
                </c:pt>
                <c:pt idx="15855">
                  <c:v>1319472000</c:v>
                </c:pt>
                <c:pt idx="15856">
                  <c:v>1319475600</c:v>
                </c:pt>
                <c:pt idx="15857">
                  <c:v>1319479200</c:v>
                </c:pt>
                <c:pt idx="15858">
                  <c:v>1319482800</c:v>
                </c:pt>
                <c:pt idx="15859">
                  <c:v>1319486400</c:v>
                </c:pt>
                <c:pt idx="15860">
                  <c:v>1319490000</c:v>
                </c:pt>
                <c:pt idx="15861">
                  <c:v>1319493600</c:v>
                </c:pt>
                <c:pt idx="15862">
                  <c:v>1319497200</c:v>
                </c:pt>
                <c:pt idx="15863">
                  <c:v>1319500800</c:v>
                </c:pt>
                <c:pt idx="15864">
                  <c:v>1319504400</c:v>
                </c:pt>
                <c:pt idx="15865">
                  <c:v>1319508000</c:v>
                </c:pt>
                <c:pt idx="15866">
                  <c:v>1319511600</c:v>
                </c:pt>
                <c:pt idx="15867">
                  <c:v>1319515200</c:v>
                </c:pt>
                <c:pt idx="15868">
                  <c:v>1319518800</c:v>
                </c:pt>
                <c:pt idx="15869">
                  <c:v>1319522400</c:v>
                </c:pt>
                <c:pt idx="15870">
                  <c:v>1319526000</c:v>
                </c:pt>
                <c:pt idx="15871">
                  <c:v>1319529600</c:v>
                </c:pt>
                <c:pt idx="15872">
                  <c:v>1319533200</c:v>
                </c:pt>
                <c:pt idx="15873">
                  <c:v>1319536800</c:v>
                </c:pt>
                <c:pt idx="15874">
                  <c:v>1319540400</c:v>
                </c:pt>
                <c:pt idx="15875">
                  <c:v>1319544000</c:v>
                </c:pt>
                <c:pt idx="15876">
                  <c:v>1319547600</c:v>
                </c:pt>
                <c:pt idx="15877">
                  <c:v>1319551200</c:v>
                </c:pt>
                <c:pt idx="15878">
                  <c:v>1319554800</c:v>
                </c:pt>
                <c:pt idx="15879">
                  <c:v>1319558400</c:v>
                </c:pt>
                <c:pt idx="15880">
                  <c:v>1319562000</c:v>
                </c:pt>
                <c:pt idx="15881">
                  <c:v>1319565600</c:v>
                </c:pt>
                <c:pt idx="15882">
                  <c:v>1319569200</c:v>
                </c:pt>
                <c:pt idx="15883">
                  <c:v>1319572800</c:v>
                </c:pt>
                <c:pt idx="15884">
                  <c:v>1319576400</c:v>
                </c:pt>
                <c:pt idx="15885">
                  <c:v>1319580000</c:v>
                </c:pt>
                <c:pt idx="15886">
                  <c:v>1319583600</c:v>
                </c:pt>
                <c:pt idx="15887">
                  <c:v>1319587200</c:v>
                </c:pt>
                <c:pt idx="15888">
                  <c:v>1319590800</c:v>
                </c:pt>
                <c:pt idx="15889">
                  <c:v>1319594400</c:v>
                </c:pt>
                <c:pt idx="15890">
                  <c:v>1319598000</c:v>
                </c:pt>
                <c:pt idx="15891">
                  <c:v>1319601600</c:v>
                </c:pt>
                <c:pt idx="15892">
                  <c:v>1319605200</c:v>
                </c:pt>
                <c:pt idx="15893">
                  <c:v>1319608800</c:v>
                </c:pt>
                <c:pt idx="15894">
                  <c:v>1319612400</c:v>
                </c:pt>
                <c:pt idx="15895">
                  <c:v>1319616000</c:v>
                </c:pt>
                <c:pt idx="15896">
                  <c:v>1319619600</c:v>
                </c:pt>
                <c:pt idx="15897">
                  <c:v>1319623200</c:v>
                </c:pt>
                <c:pt idx="15898">
                  <c:v>1319626800</c:v>
                </c:pt>
                <c:pt idx="15899">
                  <c:v>1319630400</c:v>
                </c:pt>
                <c:pt idx="15900">
                  <c:v>1319634000</c:v>
                </c:pt>
                <c:pt idx="15901">
                  <c:v>1319637600</c:v>
                </c:pt>
                <c:pt idx="15902">
                  <c:v>1319641200</c:v>
                </c:pt>
                <c:pt idx="15903">
                  <c:v>1319644800</c:v>
                </c:pt>
                <c:pt idx="15904">
                  <c:v>1319648400</c:v>
                </c:pt>
                <c:pt idx="15905">
                  <c:v>1319652000</c:v>
                </c:pt>
                <c:pt idx="15906">
                  <c:v>1319655600</c:v>
                </c:pt>
                <c:pt idx="15907">
                  <c:v>1319659200</c:v>
                </c:pt>
                <c:pt idx="15908">
                  <c:v>1319662800</c:v>
                </c:pt>
                <c:pt idx="15909">
                  <c:v>1319666400</c:v>
                </c:pt>
                <c:pt idx="15910">
                  <c:v>1319670000</c:v>
                </c:pt>
                <c:pt idx="15911">
                  <c:v>1319673600</c:v>
                </c:pt>
                <c:pt idx="15912">
                  <c:v>1319677200</c:v>
                </c:pt>
                <c:pt idx="15913">
                  <c:v>1319680800</c:v>
                </c:pt>
                <c:pt idx="15914">
                  <c:v>1319684400</c:v>
                </c:pt>
                <c:pt idx="15915">
                  <c:v>1319688000</c:v>
                </c:pt>
                <c:pt idx="15916">
                  <c:v>1319691600</c:v>
                </c:pt>
                <c:pt idx="15917">
                  <c:v>1319695200</c:v>
                </c:pt>
                <c:pt idx="15918">
                  <c:v>1319698800</c:v>
                </c:pt>
                <c:pt idx="15919">
                  <c:v>1319702400</c:v>
                </c:pt>
                <c:pt idx="15920">
                  <c:v>1319706000</c:v>
                </c:pt>
                <c:pt idx="15921">
                  <c:v>1319709600</c:v>
                </c:pt>
                <c:pt idx="15922">
                  <c:v>1319713200</c:v>
                </c:pt>
                <c:pt idx="15923">
                  <c:v>1319716800</c:v>
                </c:pt>
                <c:pt idx="15924">
                  <c:v>1319720400</c:v>
                </c:pt>
                <c:pt idx="15925">
                  <c:v>1319724000</c:v>
                </c:pt>
                <c:pt idx="15926">
                  <c:v>1319727600</c:v>
                </c:pt>
                <c:pt idx="15927">
                  <c:v>1319731200</c:v>
                </c:pt>
                <c:pt idx="15928">
                  <c:v>1319734800</c:v>
                </c:pt>
                <c:pt idx="15929">
                  <c:v>1319738400</c:v>
                </c:pt>
                <c:pt idx="15930">
                  <c:v>1319742000</c:v>
                </c:pt>
                <c:pt idx="15931">
                  <c:v>1319745600</c:v>
                </c:pt>
                <c:pt idx="15932">
                  <c:v>1319749200</c:v>
                </c:pt>
                <c:pt idx="15933">
                  <c:v>1319752800</c:v>
                </c:pt>
                <c:pt idx="15934">
                  <c:v>1319756400</c:v>
                </c:pt>
                <c:pt idx="15935">
                  <c:v>1319760000</c:v>
                </c:pt>
                <c:pt idx="15936">
                  <c:v>1319763600</c:v>
                </c:pt>
                <c:pt idx="15937">
                  <c:v>1319767200</c:v>
                </c:pt>
                <c:pt idx="15938">
                  <c:v>1319770800</c:v>
                </c:pt>
                <c:pt idx="15939">
                  <c:v>1319774400</c:v>
                </c:pt>
                <c:pt idx="15940">
                  <c:v>1319778000</c:v>
                </c:pt>
                <c:pt idx="15941">
                  <c:v>1319781600</c:v>
                </c:pt>
                <c:pt idx="15942">
                  <c:v>1319785200</c:v>
                </c:pt>
                <c:pt idx="15943">
                  <c:v>1319788800</c:v>
                </c:pt>
                <c:pt idx="15944">
                  <c:v>1319792400</c:v>
                </c:pt>
                <c:pt idx="15945">
                  <c:v>1319796000</c:v>
                </c:pt>
                <c:pt idx="15946">
                  <c:v>1319799600</c:v>
                </c:pt>
                <c:pt idx="15947">
                  <c:v>1319803200</c:v>
                </c:pt>
                <c:pt idx="15948">
                  <c:v>1319806800</c:v>
                </c:pt>
                <c:pt idx="15949">
                  <c:v>1319810400</c:v>
                </c:pt>
                <c:pt idx="15950">
                  <c:v>1319814000</c:v>
                </c:pt>
                <c:pt idx="15951">
                  <c:v>1319817600</c:v>
                </c:pt>
                <c:pt idx="15952">
                  <c:v>1319821200</c:v>
                </c:pt>
                <c:pt idx="15953">
                  <c:v>1319824800</c:v>
                </c:pt>
                <c:pt idx="15954">
                  <c:v>1319828400</c:v>
                </c:pt>
                <c:pt idx="15955">
                  <c:v>1319832000</c:v>
                </c:pt>
                <c:pt idx="15956">
                  <c:v>1319835600</c:v>
                </c:pt>
                <c:pt idx="15957">
                  <c:v>1319839200</c:v>
                </c:pt>
                <c:pt idx="15958">
                  <c:v>1319842800</c:v>
                </c:pt>
                <c:pt idx="15959">
                  <c:v>1319846400</c:v>
                </c:pt>
                <c:pt idx="15960">
                  <c:v>1319850000</c:v>
                </c:pt>
                <c:pt idx="15961">
                  <c:v>1319853600</c:v>
                </c:pt>
                <c:pt idx="15962">
                  <c:v>1319857200</c:v>
                </c:pt>
                <c:pt idx="15963">
                  <c:v>1319860800</c:v>
                </c:pt>
                <c:pt idx="15964">
                  <c:v>1319864400</c:v>
                </c:pt>
                <c:pt idx="15965">
                  <c:v>1319868000</c:v>
                </c:pt>
                <c:pt idx="15966">
                  <c:v>1319871600</c:v>
                </c:pt>
                <c:pt idx="15967">
                  <c:v>1319875200</c:v>
                </c:pt>
                <c:pt idx="15968">
                  <c:v>1319878800</c:v>
                </c:pt>
                <c:pt idx="15969">
                  <c:v>1319882400</c:v>
                </c:pt>
                <c:pt idx="15970">
                  <c:v>1319886000</c:v>
                </c:pt>
                <c:pt idx="15971">
                  <c:v>1319889600</c:v>
                </c:pt>
                <c:pt idx="15972">
                  <c:v>1319893200</c:v>
                </c:pt>
                <c:pt idx="15973">
                  <c:v>1319896800</c:v>
                </c:pt>
                <c:pt idx="15974">
                  <c:v>1319900400</c:v>
                </c:pt>
                <c:pt idx="15975">
                  <c:v>1319904000</c:v>
                </c:pt>
                <c:pt idx="15976">
                  <c:v>1319907600</c:v>
                </c:pt>
                <c:pt idx="15977">
                  <c:v>1319911200</c:v>
                </c:pt>
                <c:pt idx="15978">
                  <c:v>1319914800</c:v>
                </c:pt>
                <c:pt idx="15979">
                  <c:v>1319918400</c:v>
                </c:pt>
                <c:pt idx="15980">
                  <c:v>1319922000</c:v>
                </c:pt>
                <c:pt idx="15981">
                  <c:v>1319925600</c:v>
                </c:pt>
                <c:pt idx="15982">
                  <c:v>1319929200</c:v>
                </c:pt>
                <c:pt idx="15983">
                  <c:v>1319932800</c:v>
                </c:pt>
                <c:pt idx="15984">
                  <c:v>1319936400</c:v>
                </c:pt>
                <c:pt idx="15985">
                  <c:v>1319940000</c:v>
                </c:pt>
                <c:pt idx="15986">
                  <c:v>1319943600</c:v>
                </c:pt>
                <c:pt idx="15987">
                  <c:v>1319947200</c:v>
                </c:pt>
                <c:pt idx="15988">
                  <c:v>1319950800</c:v>
                </c:pt>
                <c:pt idx="15989">
                  <c:v>1319954400</c:v>
                </c:pt>
                <c:pt idx="15990">
                  <c:v>1319958000</c:v>
                </c:pt>
                <c:pt idx="15991">
                  <c:v>1319961600</c:v>
                </c:pt>
                <c:pt idx="15992">
                  <c:v>1319965200</c:v>
                </c:pt>
                <c:pt idx="15993">
                  <c:v>1319968800</c:v>
                </c:pt>
                <c:pt idx="15994">
                  <c:v>1319972400</c:v>
                </c:pt>
                <c:pt idx="15995">
                  <c:v>1319976000</c:v>
                </c:pt>
                <c:pt idx="15996">
                  <c:v>1319979600</c:v>
                </c:pt>
                <c:pt idx="15997">
                  <c:v>1319983200</c:v>
                </c:pt>
                <c:pt idx="15998">
                  <c:v>1319986800</c:v>
                </c:pt>
                <c:pt idx="15999">
                  <c:v>1319990400</c:v>
                </c:pt>
                <c:pt idx="16000">
                  <c:v>1319994000</c:v>
                </c:pt>
                <c:pt idx="16001">
                  <c:v>1319997600</c:v>
                </c:pt>
                <c:pt idx="16002">
                  <c:v>1320001200</c:v>
                </c:pt>
                <c:pt idx="16003">
                  <c:v>1320004800</c:v>
                </c:pt>
                <c:pt idx="16004">
                  <c:v>1320008400</c:v>
                </c:pt>
                <c:pt idx="16005">
                  <c:v>1320012000</c:v>
                </c:pt>
                <c:pt idx="16006">
                  <c:v>1320015600</c:v>
                </c:pt>
                <c:pt idx="16007">
                  <c:v>1320019200</c:v>
                </c:pt>
                <c:pt idx="16008">
                  <c:v>1320022800</c:v>
                </c:pt>
                <c:pt idx="16009">
                  <c:v>1320026400</c:v>
                </c:pt>
                <c:pt idx="16010">
                  <c:v>1320030000</c:v>
                </c:pt>
                <c:pt idx="16011">
                  <c:v>1320033600</c:v>
                </c:pt>
                <c:pt idx="16012">
                  <c:v>1320037200</c:v>
                </c:pt>
                <c:pt idx="16013">
                  <c:v>1320040800</c:v>
                </c:pt>
                <c:pt idx="16014">
                  <c:v>1320044400</c:v>
                </c:pt>
                <c:pt idx="16015">
                  <c:v>1320048000</c:v>
                </c:pt>
                <c:pt idx="16016">
                  <c:v>1320051600</c:v>
                </c:pt>
                <c:pt idx="16017">
                  <c:v>1320055200</c:v>
                </c:pt>
                <c:pt idx="16018">
                  <c:v>1320058800</c:v>
                </c:pt>
                <c:pt idx="16019">
                  <c:v>1320062400</c:v>
                </c:pt>
                <c:pt idx="16020">
                  <c:v>1320066000</c:v>
                </c:pt>
                <c:pt idx="16021">
                  <c:v>1320069600</c:v>
                </c:pt>
                <c:pt idx="16022">
                  <c:v>1320073200</c:v>
                </c:pt>
                <c:pt idx="16023">
                  <c:v>1320076800</c:v>
                </c:pt>
                <c:pt idx="16024">
                  <c:v>1320080400</c:v>
                </c:pt>
                <c:pt idx="16025">
                  <c:v>1320084000</c:v>
                </c:pt>
                <c:pt idx="16026">
                  <c:v>1320087600</c:v>
                </c:pt>
                <c:pt idx="16027">
                  <c:v>1320091200</c:v>
                </c:pt>
                <c:pt idx="16028">
                  <c:v>1320094800</c:v>
                </c:pt>
                <c:pt idx="16029">
                  <c:v>1320098400</c:v>
                </c:pt>
                <c:pt idx="16030">
                  <c:v>1320102000</c:v>
                </c:pt>
                <c:pt idx="16031">
                  <c:v>1320105600</c:v>
                </c:pt>
                <c:pt idx="16032">
                  <c:v>1320109200</c:v>
                </c:pt>
                <c:pt idx="16033">
                  <c:v>1320112800</c:v>
                </c:pt>
                <c:pt idx="16034">
                  <c:v>1320116400</c:v>
                </c:pt>
                <c:pt idx="16035">
                  <c:v>1320120000</c:v>
                </c:pt>
                <c:pt idx="16036">
                  <c:v>1320123600</c:v>
                </c:pt>
                <c:pt idx="16037">
                  <c:v>1320127200</c:v>
                </c:pt>
                <c:pt idx="16038">
                  <c:v>1320130800</c:v>
                </c:pt>
                <c:pt idx="16039">
                  <c:v>1320134400</c:v>
                </c:pt>
                <c:pt idx="16040">
                  <c:v>1320138000</c:v>
                </c:pt>
                <c:pt idx="16041">
                  <c:v>1320141600</c:v>
                </c:pt>
                <c:pt idx="16042">
                  <c:v>1320145200</c:v>
                </c:pt>
                <c:pt idx="16043">
                  <c:v>1320148800</c:v>
                </c:pt>
                <c:pt idx="16044">
                  <c:v>1320152400</c:v>
                </c:pt>
                <c:pt idx="16045">
                  <c:v>1320156000</c:v>
                </c:pt>
                <c:pt idx="16046">
                  <c:v>1320159600</c:v>
                </c:pt>
                <c:pt idx="16047">
                  <c:v>1320163200</c:v>
                </c:pt>
                <c:pt idx="16048">
                  <c:v>1320166800</c:v>
                </c:pt>
                <c:pt idx="16049">
                  <c:v>1320170400</c:v>
                </c:pt>
                <c:pt idx="16050">
                  <c:v>1320174000</c:v>
                </c:pt>
                <c:pt idx="16051">
                  <c:v>1320177600</c:v>
                </c:pt>
                <c:pt idx="16052">
                  <c:v>1320181200</c:v>
                </c:pt>
                <c:pt idx="16053">
                  <c:v>1320184800</c:v>
                </c:pt>
                <c:pt idx="16054">
                  <c:v>1320188400</c:v>
                </c:pt>
                <c:pt idx="16055">
                  <c:v>1320192000</c:v>
                </c:pt>
                <c:pt idx="16056">
                  <c:v>1320195600</c:v>
                </c:pt>
                <c:pt idx="16057">
                  <c:v>1320199200</c:v>
                </c:pt>
                <c:pt idx="16058">
                  <c:v>1320202800</c:v>
                </c:pt>
                <c:pt idx="16059">
                  <c:v>1320206400</c:v>
                </c:pt>
                <c:pt idx="16060">
                  <c:v>1320210000</c:v>
                </c:pt>
                <c:pt idx="16061">
                  <c:v>1320213600</c:v>
                </c:pt>
                <c:pt idx="16062">
                  <c:v>1320217200</c:v>
                </c:pt>
                <c:pt idx="16063">
                  <c:v>1320220800</c:v>
                </c:pt>
                <c:pt idx="16064">
                  <c:v>1320224400</c:v>
                </c:pt>
                <c:pt idx="16065">
                  <c:v>1320228000</c:v>
                </c:pt>
                <c:pt idx="16066">
                  <c:v>1320231600</c:v>
                </c:pt>
                <c:pt idx="16067">
                  <c:v>1320235200</c:v>
                </c:pt>
                <c:pt idx="16068">
                  <c:v>1320238800</c:v>
                </c:pt>
                <c:pt idx="16069">
                  <c:v>1320242400</c:v>
                </c:pt>
                <c:pt idx="16070">
                  <c:v>1320246000</c:v>
                </c:pt>
                <c:pt idx="16071">
                  <c:v>1320249600</c:v>
                </c:pt>
                <c:pt idx="16072">
                  <c:v>1320253200</c:v>
                </c:pt>
                <c:pt idx="16073">
                  <c:v>1320256800</c:v>
                </c:pt>
                <c:pt idx="16074">
                  <c:v>1320260400</c:v>
                </c:pt>
                <c:pt idx="16075">
                  <c:v>1320264000</c:v>
                </c:pt>
                <c:pt idx="16076">
                  <c:v>1320267600</c:v>
                </c:pt>
                <c:pt idx="16077">
                  <c:v>1320271200</c:v>
                </c:pt>
                <c:pt idx="16078">
                  <c:v>1320274800</c:v>
                </c:pt>
                <c:pt idx="16079">
                  <c:v>1320278400</c:v>
                </c:pt>
                <c:pt idx="16080">
                  <c:v>1320282000</c:v>
                </c:pt>
                <c:pt idx="16081">
                  <c:v>1320285600</c:v>
                </c:pt>
                <c:pt idx="16082">
                  <c:v>1320289200</c:v>
                </c:pt>
                <c:pt idx="16083">
                  <c:v>1320292800</c:v>
                </c:pt>
                <c:pt idx="16084">
                  <c:v>1320296400</c:v>
                </c:pt>
                <c:pt idx="16085">
                  <c:v>1320300000</c:v>
                </c:pt>
                <c:pt idx="16086">
                  <c:v>1320303600</c:v>
                </c:pt>
                <c:pt idx="16087">
                  <c:v>1320307200</c:v>
                </c:pt>
                <c:pt idx="16088">
                  <c:v>1320310800</c:v>
                </c:pt>
                <c:pt idx="16089">
                  <c:v>1320314400</c:v>
                </c:pt>
                <c:pt idx="16090">
                  <c:v>1320318000</c:v>
                </c:pt>
                <c:pt idx="16091">
                  <c:v>1320321600</c:v>
                </c:pt>
                <c:pt idx="16092">
                  <c:v>1320325200</c:v>
                </c:pt>
                <c:pt idx="16093">
                  <c:v>1320328800</c:v>
                </c:pt>
                <c:pt idx="16094">
                  <c:v>1320332400</c:v>
                </c:pt>
                <c:pt idx="16095">
                  <c:v>1320336000</c:v>
                </c:pt>
                <c:pt idx="16096">
                  <c:v>1320339600</c:v>
                </c:pt>
                <c:pt idx="16097">
                  <c:v>1320343200</c:v>
                </c:pt>
                <c:pt idx="16098">
                  <c:v>1320346800</c:v>
                </c:pt>
                <c:pt idx="16099">
                  <c:v>1320350400</c:v>
                </c:pt>
                <c:pt idx="16100">
                  <c:v>1320354000</c:v>
                </c:pt>
                <c:pt idx="16101">
                  <c:v>1320357600</c:v>
                </c:pt>
                <c:pt idx="16102">
                  <c:v>1320361200</c:v>
                </c:pt>
                <c:pt idx="16103">
                  <c:v>1320364800</c:v>
                </c:pt>
                <c:pt idx="16104">
                  <c:v>1320368400</c:v>
                </c:pt>
                <c:pt idx="16105">
                  <c:v>1320372000</c:v>
                </c:pt>
                <c:pt idx="16106">
                  <c:v>1320375600</c:v>
                </c:pt>
                <c:pt idx="16107">
                  <c:v>1320379200</c:v>
                </c:pt>
                <c:pt idx="16108">
                  <c:v>1320382800</c:v>
                </c:pt>
                <c:pt idx="16109">
                  <c:v>1320386400</c:v>
                </c:pt>
                <c:pt idx="16110">
                  <c:v>1320390000</c:v>
                </c:pt>
                <c:pt idx="16111">
                  <c:v>1320393600</c:v>
                </c:pt>
                <c:pt idx="16112">
                  <c:v>1320397200</c:v>
                </c:pt>
                <c:pt idx="16113">
                  <c:v>1320400800</c:v>
                </c:pt>
                <c:pt idx="16114">
                  <c:v>1320404400</c:v>
                </c:pt>
                <c:pt idx="16115">
                  <c:v>1320408000</c:v>
                </c:pt>
                <c:pt idx="16116">
                  <c:v>1320411600</c:v>
                </c:pt>
                <c:pt idx="16117">
                  <c:v>1320415200</c:v>
                </c:pt>
                <c:pt idx="16118">
                  <c:v>1320418800</c:v>
                </c:pt>
                <c:pt idx="16119">
                  <c:v>1320422400</c:v>
                </c:pt>
                <c:pt idx="16120">
                  <c:v>1320426000</c:v>
                </c:pt>
                <c:pt idx="16121">
                  <c:v>1320429600</c:v>
                </c:pt>
                <c:pt idx="16122">
                  <c:v>1320433200</c:v>
                </c:pt>
                <c:pt idx="16123">
                  <c:v>1320436800</c:v>
                </c:pt>
                <c:pt idx="16124">
                  <c:v>1320440400</c:v>
                </c:pt>
                <c:pt idx="16125">
                  <c:v>1320444000</c:v>
                </c:pt>
                <c:pt idx="16126">
                  <c:v>1320447600</c:v>
                </c:pt>
                <c:pt idx="16127">
                  <c:v>1320451200</c:v>
                </c:pt>
                <c:pt idx="16128">
                  <c:v>1320454800</c:v>
                </c:pt>
                <c:pt idx="16129">
                  <c:v>1320458400</c:v>
                </c:pt>
                <c:pt idx="16130">
                  <c:v>1320462000</c:v>
                </c:pt>
                <c:pt idx="16131">
                  <c:v>1320465600</c:v>
                </c:pt>
                <c:pt idx="16132">
                  <c:v>1320469200</c:v>
                </c:pt>
                <c:pt idx="16133">
                  <c:v>1320472800</c:v>
                </c:pt>
                <c:pt idx="16134">
                  <c:v>1320476400</c:v>
                </c:pt>
                <c:pt idx="16135">
                  <c:v>1320480000</c:v>
                </c:pt>
                <c:pt idx="16136">
                  <c:v>1320483600</c:v>
                </c:pt>
                <c:pt idx="16137">
                  <c:v>1320487200</c:v>
                </c:pt>
                <c:pt idx="16138">
                  <c:v>1320490800</c:v>
                </c:pt>
                <c:pt idx="16139">
                  <c:v>1320494400</c:v>
                </c:pt>
                <c:pt idx="16140">
                  <c:v>1320498000</c:v>
                </c:pt>
                <c:pt idx="16141">
                  <c:v>1320501600</c:v>
                </c:pt>
                <c:pt idx="16142">
                  <c:v>1320505200</c:v>
                </c:pt>
                <c:pt idx="16143">
                  <c:v>1320508800</c:v>
                </c:pt>
                <c:pt idx="16144">
                  <c:v>1320512400</c:v>
                </c:pt>
                <c:pt idx="16145">
                  <c:v>1320516000</c:v>
                </c:pt>
                <c:pt idx="16146">
                  <c:v>1320519600</c:v>
                </c:pt>
                <c:pt idx="16147">
                  <c:v>1320523200</c:v>
                </c:pt>
                <c:pt idx="16148">
                  <c:v>1320526800</c:v>
                </c:pt>
                <c:pt idx="16149">
                  <c:v>1320530400</c:v>
                </c:pt>
                <c:pt idx="16150">
                  <c:v>1320534000</c:v>
                </c:pt>
                <c:pt idx="16151">
                  <c:v>1320537600</c:v>
                </c:pt>
                <c:pt idx="16152">
                  <c:v>1320541200</c:v>
                </c:pt>
                <c:pt idx="16153">
                  <c:v>1320544800</c:v>
                </c:pt>
                <c:pt idx="16154">
                  <c:v>1320548400</c:v>
                </c:pt>
                <c:pt idx="16155">
                  <c:v>1320552000</c:v>
                </c:pt>
                <c:pt idx="16156">
                  <c:v>1320555600</c:v>
                </c:pt>
                <c:pt idx="16157">
                  <c:v>1320559200</c:v>
                </c:pt>
                <c:pt idx="16158">
                  <c:v>1320562800</c:v>
                </c:pt>
                <c:pt idx="16159">
                  <c:v>1320566400</c:v>
                </c:pt>
                <c:pt idx="16160">
                  <c:v>1320570000</c:v>
                </c:pt>
                <c:pt idx="16161">
                  <c:v>1320573600</c:v>
                </c:pt>
                <c:pt idx="16162">
                  <c:v>1320577200</c:v>
                </c:pt>
                <c:pt idx="16163">
                  <c:v>1320580800</c:v>
                </c:pt>
                <c:pt idx="16164">
                  <c:v>1320584400</c:v>
                </c:pt>
                <c:pt idx="16165">
                  <c:v>1320588000</c:v>
                </c:pt>
                <c:pt idx="16166">
                  <c:v>1320591600</c:v>
                </c:pt>
                <c:pt idx="16167">
                  <c:v>1320595200</c:v>
                </c:pt>
                <c:pt idx="16168">
                  <c:v>1320598800</c:v>
                </c:pt>
                <c:pt idx="16169">
                  <c:v>1320602400</c:v>
                </c:pt>
                <c:pt idx="16170">
                  <c:v>1320606000</c:v>
                </c:pt>
                <c:pt idx="16171">
                  <c:v>1320609600</c:v>
                </c:pt>
                <c:pt idx="16172">
                  <c:v>1320613200</c:v>
                </c:pt>
                <c:pt idx="16173">
                  <c:v>1320616800</c:v>
                </c:pt>
                <c:pt idx="16174">
                  <c:v>1320620400</c:v>
                </c:pt>
                <c:pt idx="16175">
                  <c:v>1320624000</c:v>
                </c:pt>
                <c:pt idx="16176">
                  <c:v>1320627600</c:v>
                </c:pt>
                <c:pt idx="16177">
                  <c:v>1320631200</c:v>
                </c:pt>
                <c:pt idx="16178">
                  <c:v>1320634800</c:v>
                </c:pt>
                <c:pt idx="16179">
                  <c:v>1320638400</c:v>
                </c:pt>
                <c:pt idx="16180">
                  <c:v>1320642000</c:v>
                </c:pt>
                <c:pt idx="16181">
                  <c:v>1320645600</c:v>
                </c:pt>
                <c:pt idx="16182">
                  <c:v>1320649200</c:v>
                </c:pt>
                <c:pt idx="16183">
                  <c:v>1320652800</c:v>
                </c:pt>
                <c:pt idx="16184">
                  <c:v>1320656400</c:v>
                </c:pt>
                <c:pt idx="16185">
                  <c:v>1320660000</c:v>
                </c:pt>
                <c:pt idx="16186">
                  <c:v>1320663600</c:v>
                </c:pt>
                <c:pt idx="16187">
                  <c:v>1320667200</c:v>
                </c:pt>
                <c:pt idx="16188">
                  <c:v>1320670800</c:v>
                </c:pt>
                <c:pt idx="16189">
                  <c:v>1320674400</c:v>
                </c:pt>
                <c:pt idx="16190">
                  <c:v>1320678000</c:v>
                </c:pt>
                <c:pt idx="16191">
                  <c:v>1320681600</c:v>
                </c:pt>
                <c:pt idx="16192">
                  <c:v>1320685200</c:v>
                </c:pt>
                <c:pt idx="16193">
                  <c:v>1320688800</c:v>
                </c:pt>
                <c:pt idx="16194">
                  <c:v>1320692400</c:v>
                </c:pt>
                <c:pt idx="16195">
                  <c:v>1320696000</c:v>
                </c:pt>
                <c:pt idx="16196">
                  <c:v>1320699600</c:v>
                </c:pt>
                <c:pt idx="16197">
                  <c:v>1320703200</c:v>
                </c:pt>
                <c:pt idx="16198">
                  <c:v>1320706800</c:v>
                </c:pt>
                <c:pt idx="16199">
                  <c:v>1320710400</c:v>
                </c:pt>
                <c:pt idx="16200">
                  <c:v>1320714000</c:v>
                </c:pt>
                <c:pt idx="16201">
                  <c:v>1320717600</c:v>
                </c:pt>
                <c:pt idx="16202">
                  <c:v>1320721200</c:v>
                </c:pt>
                <c:pt idx="16203">
                  <c:v>1320724800</c:v>
                </c:pt>
                <c:pt idx="16204">
                  <c:v>1320728400</c:v>
                </c:pt>
                <c:pt idx="16205">
                  <c:v>1320732000</c:v>
                </c:pt>
                <c:pt idx="16206">
                  <c:v>1320735600</c:v>
                </c:pt>
                <c:pt idx="16207">
                  <c:v>1320739200</c:v>
                </c:pt>
                <c:pt idx="16208">
                  <c:v>1320742800</c:v>
                </c:pt>
                <c:pt idx="16209">
                  <c:v>1320746400</c:v>
                </c:pt>
                <c:pt idx="16210">
                  <c:v>1320750000</c:v>
                </c:pt>
                <c:pt idx="16211">
                  <c:v>1320753600</c:v>
                </c:pt>
                <c:pt idx="16212">
                  <c:v>1320757200</c:v>
                </c:pt>
                <c:pt idx="16213">
                  <c:v>1320760800</c:v>
                </c:pt>
                <c:pt idx="16214">
                  <c:v>1320764400</c:v>
                </c:pt>
                <c:pt idx="16215">
                  <c:v>1320768000</c:v>
                </c:pt>
                <c:pt idx="16216">
                  <c:v>1320771600</c:v>
                </c:pt>
                <c:pt idx="16217">
                  <c:v>1320775200</c:v>
                </c:pt>
                <c:pt idx="16218">
                  <c:v>1320778800</c:v>
                </c:pt>
                <c:pt idx="16219">
                  <c:v>1320782400</c:v>
                </c:pt>
                <c:pt idx="16220">
                  <c:v>1320786000</c:v>
                </c:pt>
                <c:pt idx="16221">
                  <c:v>1320789600</c:v>
                </c:pt>
                <c:pt idx="16222">
                  <c:v>1320793200</c:v>
                </c:pt>
                <c:pt idx="16223">
                  <c:v>1320796800</c:v>
                </c:pt>
                <c:pt idx="16224">
                  <c:v>1320800400</c:v>
                </c:pt>
                <c:pt idx="16225">
                  <c:v>1320804000</c:v>
                </c:pt>
                <c:pt idx="16226">
                  <c:v>1320807600</c:v>
                </c:pt>
                <c:pt idx="16227">
                  <c:v>1320811200</c:v>
                </c:pt>
                <c:pt idx="16228">
                  <c:v>1320814800</c:v>
                </c:pt>
                <c:pt idx="16229">
                  <c:v>1320818400</c:v>
                </c:pt>
                <c:pt idx="16230">
                  <c:v>1320822000</c:v>
                </c:pt>
                <c:pt idx="16231">
                  <c:v>1320825600</c:v>
                </c:pt>
                <c:pt idx="16232">
                  <c:v>1320829200</c:v>
                </c:pt>
                <c:pt idx="16233">
                  <c:v>1320832800</c:v>
                </c:pt>
                <c:pt idx="16234">
                  <c:v>1320836400</c:v>
                </c:pt>
                <c:pt idx="16235">
                  <c:v>1320840000</c:v>
                </c:pt>
                <c:pt idx="16236">
                  <c:v>1320843600</c:v>
                </c:pt>
                <c:pt idx="16237">
                  <c:v>1320847200</c:v>
                </c:pt>
                <c:pt idx="16238">
                  <c:v>1320850800</c:v>
                </c:pt>
                <c:pt idx="16239">
                  <c:v>1320854400</c:v>
                </c:pt>
                <c:pt idx="16240">
                  <c:v>1320858000</c:v>
                </c:pt>
                <c:pt idx="16241">
                  <c:v>1320861600</c:v>
                </c:pt>
                <c:pt idx="16242">
                  <c:v>1320865200</c:v>
                </c:pt>
                <c:pt idx="16243">
                  <c:v>1320868800</c:v>
                </c:pt>
                <c:pt idx="16244">
                  <c:v>1320872400</c:v>
                </c:pt>
                <c:pt idx="16245">
                  <c:v>1320876000</c:v>
                </c:pt>
                <c:pt idx="16246">
                  <c:v>1320879600</c:v>
                </c:pt>
                <c:pt idx="16247">
                  <c:v>1320883200</c:v>
                </c:pt>
                <c:pt idx="16248">
                  <c:v>1320886800</c:v>
                </c:pt>
                <c:pt idx="16249">
                  <c:v>1320890400</c:v>
                </c:pt>
                <c:pt idx="16250">
                  <c:v>1320894000</c:v>
                </c:pt>
                <c:pt idx="16251">
                  <c:v>1320897600</c:v>
                </c:pt>
                <c:pt idx="16252">
                  <c:v>1320901200</c:v>
                </c:pt>
                <c:pt idx="16253">
                  <c:v>1320904800</c:v>
                </c:pt>
                <c:pt idx="16254">
                  <c:v>1320908400</c:v>
                </c:pt>
                <c:pt idx="16255">
                  <c:v>1320912000</c:v>
                </c:pt>
                <c:pt idx="16256">
                  <c:v>1320915600</c:v>
                </c:pt>
                <c:pt idx="16257">
                  <c:v>1320919200</c:v>
                </c:pt>
                <c:pt idx="16258">
                  <c:v>1320922800</c:v>
                </c:pt>
                <c:pt idx="16259">
                  <c:v>1320926400</c:v>
                </c:pt>
                <c:pt idx="16260">
                  <c:v>1320930000</c:v>
                </c:pt>
                <c:pt idx="16261">
                  <c:v>1320933600</c:v>
                </c:pt>
                <c:pt idx="16262">
                  <c:v>1320937200</c:v>
                </c:pt>
                <c:pt idx="16263">
                  <c:v>1320940800</c:v>
                </c:pt>
                <c:pt idx="16264">
                  <c:v>1320944400</c:v>
                </c:pt>
                <c:pt idx="16265">
                  <c:v>1320948000</c:v>
                </c:pt>
                <c:pt idx="16266">
                  <c:v>1320951600</c:v>
                </c:pt>
                <c:pt idx="16267">
                  <c:v>1320955200</c:v>
                </c:pt>
                <c:pt idx="16268">
                  <c:v>1320958800</c:v>
                </c:pt>
                <c:pt idx="16269">
                  <c:v>1320962400</c:v>
                </c:pt>
                <c:pt idx="16270">
                  <c:v>1320966000</c:v>
                </c:pt>
                <c:pt idx="16271">
                  <c:v>1320969600</c:v>
                </c:pt>
                <c:pt idx="16272">
                  <c:v>1320973200</c:v>
                </c:pt>
                <c:pt idx="16273">
                  <c:v>1320976800</c:v>
                </c:pt>
                <c:pt idx="16274">
                  <c:v>1320980400</c:v>
                </c:pt>
                <c:pt idx="16275">
                  <c:v>1320984000</c:v>
                </c:pt>
                <c:pt idx="16276">
                  <c:v>1320987600</c:v>
                </c:pt>
                <c:pt idx="16277">
                  <c:v>1320991200</c:v>
                </c:pt>
                <c:pt idx="16278">
                  <c:v>1320994800</c:v>
                </c:pt>
                <c:pt idx="16279">
                  <c:v>1320998400</c:v>
                </c:pt>
                <c:pt idx="16280">
                  <c:v>1321002000</c:v>
                </c:pt>
                <c:pt idx="16281">
                  <c:v>1321005600</c:v>
                </c:pt>
                <c:pt idx="16282">
                  <c:v>1321009200</c:v>
                </c:pt>
                <c:pt idx="16283">
                  <c:v>1321012800</c:v>
                </c:pt>
                <c:pt idx="16284">
                  <c:v>1321016400</c:v>
                </c:pt>
                <c:pt idx="16285">
                  <c:v>1321020000</c:v>
                </c:pt>
                <c:pt idx="16286">
                  <c:v>1321023600</c:v>
                </c:pt>
                <c:pt idx="16287">
                  <c:v>1321027200</c:v>
                </c:pt>
                <c:pt idx="16288">
                  <c:v>1321030800</c:v>
                </c:pt>
                <c:pt idx="16289">
                  <c:v>1321034400</c:v>
                </c:pt>
                <c:pt idx="16290">
                  <c:v>1321038000</c:v>
                </c:pt>
                <c:pt idx="16291">
                  <c:v>1321041600</c:v>
                </c:pt>
                <c:pt idx="16292">
                  <c:v>1321045200</c:v>
                </c:pt>
                <c:pt idx="16293">
                  <c:v>1321048800</c:v>
                </c:pt>
                <c:pt idx="16294">
                  <c:v>1321052400</c:v>
                </c:pt>
                <c:pt idx="16295">
                  <c:v>1321056000</c:v>
                </c:pt>
                <c:pt idx="16296">
                  <c:v>1321059600</c:v>
                </c:pt>
                <c:pt idx="16297">
                  <c:v>1321063200</c:v>
                </c:pt>
                <c:pt idx="16298">
                  <c:v>1321066800</c:v>
                </c:pt>
                <c:pt idx="16299">
                  <c:v>1321070400</c:v>
                </c:pt>
                <c:pt idx="16300">
                  <c:v>1321074000</c:v>
                </c:pt>
                <c:pt idx="16301">
                  <c:v>1321077600</c:v>
                </c:pt>
                <c:pt idx="16302">
                  <c:v>1321081200</c:v>
                </c:pt>
                <c:pt idx="16303">
                  <c:v>1321084800</c:v>
                </c:pt>
                <c:pt idx="16304">
                  <c:v>1321088400</c:v>
                </c:pt>
                <c:pt idx="16305">
                  <c:v>1321092000</c:v>
                </c:pt>
                <c:pt idx="16306">
                  <c:v>1321095600</c:v>
                </c:pt>
                <c:pt idx="16307">
                  <c:v>1321099200</c:v>
                </c:pt>
                <c:pt idx="16308">
                  <c:v>1321102800</c:v>
                </c:pt>
                <c:pt idx="16309">
                  <c:v>1321106400</c:v>
                </c:pt>
                <c:pt idx="16310">
                  <c:v>1321110000</c:v>
                </c:pt>
                <c:pt idx="16311">
                  <c:v>1321113600</c:v>
                </c:pt>
                <c:pt idx="16312">
                  <c:v>1321117200</c:v>
                </c:pt>
                <c:pt idx="16313">
                  <c:v>1321120800</c:v>
                </c:pt>
                <c:pt idx="16314">
                  <c:v>1321124400</c:v>
                </c:pt>
                <c:pt idx="16315">
                  <c:v>1321128000</c:v>
                </c:pt>
                <c:pt idx="16316">
                  <c:v>1321131600</c:v>
                </c:pt>
                <c:pt idx="16317">
                  <c:v>1321135200</c:v>
                </c:pt>
                <c:pt idx="16318">
                  <c:v>1321138800</c:v>
                </c:pt>
                <c:pt idx="16319">
                  <c:v>1321142400</c:v>
                </c:pt>
                <c:pt idx="16320">
                  <c:v>1321146000</c:v>
                </c:pt>
                <c:pt idx="16321">
                  <c:v>1321149600</c:v>
                </c:pt>
                <c:pt idx="16322">
                  <c:v>1321153200</c:v>
                </c:pt>
                <c:pt idx="16323">
                  <c:v>1321156800</c:v>
                </c:pt>
                <c:pt idx="16324">
                  <c:v>1321160400</c:v>
                </c:pt>
                <c:pt idx="16325">
                  <c:v>1321164000</c:v>
                </c:pt>
                <c:pt idx="16326">
                  <c:v>1321167600</c:v>
                </c:pt>
                <c:pt idx="16327">
                  <c:v>1321171200</c:v>
                </c:pt>
                <c:pt idx="16328">
                  <c:v>1321174800</c:v>
                </c:pt>
                <c:pt idx="16329">
                  <c:v>1321178400</c:v>
                </c:pt>
                <c:pt idx="16330">
                  <c:v>1321182000</c:v>
                </c:pt>
                <c:pt idx="16331">
                  <c:v>1321185600</c:v>
                </c:pt>
                <c:pt idx="16332">
                  <c:v>1321189200</c:v>
                </c:pt>
                <c:pt idx="16333">
                  <c:v>1321192800</c:v>
                </c:pt>
                <c:pt idx="16334">
                  <c:v>1321196400</c:v>
                </c:pt>
                <c:pt idx="16335">
                  <c:v>1321200000</c:v>
                </c:pt>
                <c:pt idx="16336">
                  <c:v>1321203600</c:v>
                </c:pt>
                <c:pt idx="16337">
                  <c:v>1321207200</c:v>
                </c:pt>
                <c:pt idx="16338">
                  <c:v>1321210800</c:v>
                </c:pt>
                <c:pt idx="16339">
                  <c:v>1321214400</c:v>
                </c:pt>
                <c:pt idx="16340">
                  <c:v>1321218000</c:v>
                </c:pt>
                <c:pt idx="16341">
                  <c:v>1321221600</c:v>
                </c:pt>
                <c:pt idx="16342">
                  <c:v>1321225200</c:v>
                </c:pt>
                <c:pt idx="16343">
                  <c:v>1321228800</c:v>
                </c:pt>
                <c:pt idx="16344">
                  <c:v>1321232400</c:v>
                </c:pt>
                <c:pt idx="16345">
                  <c:v>1321236000</c:v>
                </c:pt>
                <c:pt idx="16346">
                  <c:v>1321239600</c:v>
                </c:pt>
                <c:pt idx="16347">
                  <c:v>1321243200</c:v>
                </c:pt>
                <c:pt idx="16348">
                  <c:v>1321246800</c:v>
                </c:pt>
                <c:pt idx="16349">
                  <c:v>1321250400</c:v>
                </c:pt>
                <c:pt idx="16350">
                  <c:v>1321254000</c:v>
                </c:pt>
                <c:pt idx="16351">
                  <c:v>1321257600</c:v>
                </c:pt>
                <c:pt idx="16352">
                  <c:v>1321261200</c:v>
                </c:pt>
                <c:pt idx="16353">
                  <c:v>1321264800</c:v>
                </c:pt>
                <c:pt idx="16354">
                  <c:v>1321268400</c:v>
                </c:pt>
                <c:pt idx="16355">
                  <c:v>1321272000</c:v>
                </c:pt>
                <c:pt idx="16356">
                  <c:v>1321275600</c:v>
                </c:pt>
                <c:pt idx="16357">
                  <c:v>1321279200</c:v>
                </c:pt>
                <c:pt idx="16358">
                  <c:v>1321282800</c:v>
                </c:pt>
                <c:pt idx="16359">
                  <c:v>1321286400</c:v>
                </c:pt>
                <c:pt idx="16360">
                  <c:v>1321290000</c:v>
                </c:pt>
                <c:pt idx="16361">
                  <c:v>1321293600</c:v>
                </c:pt>
                <c:pt idx="16362">
                  <c:v>1321297200</c:v>
                </c:pt>
                <c:pt idx="16363">
                  <c:v>1321300800</c:v>
                </c:pt>
                <c:pt idx="16364">
                  <c:v>1321304400</c:v>
                </c:pt>
                <c:pt idx="16365">
                  <c:v>1321308000</c:v>
                </c:pt>
                <c:pt idx="16366">
                  <c:v>1321311600</c:v>
                </c:pt>
                <c:pt idx="16367">
                  <c:v>1321315200</c:v>
                </c:pt>
                <c:pt idx="16368">
                  <c:v>1321318800</c:v>
                </c:pt>
                <c:pt idx="16369">
                  <c:v>1321322400</c:v>
                </c:pt>
                <c:pt idx="16370">
                  <c:v>1321326000</c:v>
                </c:pt>
                <c:pt idx="16371">
                  <c:v>1321329600</c:v>
                </c:pt>
                <c:pt idx="16372">
                  <c:v>1321333200</c:v>
                </c:pt>
                <c:pt idx="16373">
                  <c:v>1321336800</c:v>
                </c:pt>
                <c:pt idx="16374">
                  <c:v>1321340400</c:v>
                </c:pt>
                <c:pt idx="16375">
                  <c:v>1321344000</c:v>
                </c:pt>
                <c:pt idx="16376">
                  <c:v>1321347600</c:v>
                </c:pt>
                <c:pt idx="16377">
                  <c:v>1321351200</c:v>
                </c:pt>
                <c:pt idx="16378">
                  <c:v>1321354800</c:v>
                </c:pt>
                <c:pt idx="16379">
                  <c:v>1321358400</c:v>
                </c:pt>
                <c:pt idx="16380">
                  <c:v>1321362000</c:v>
                </c:pt>
                <c:pt idx="16381">
                  <c:v>1321365600</c:v>
                </c:pt>
                <c:pt idx="16382">
                  <c:v>1321369200</c:v>
                </c:pt>
                <c:pt idx="16383">
                  <c:v>1321372800</c:v>
                </c:pt>
                <c:pt idx="16384">
                  <c:v>1321376400</c:v>
                </c:pt>
                <c:pt idx="16385">
                  <c:v>1321380000</c:v>
                </c:pt>
                <c:pt idx="16386">
                  <c:v>1321383600</c:v>
                </c:pt>
                <c:pt idx="16387">
                  <c:v>1321387200</c:v>
                </c:pt>
                <c:pt idx="16388">
                  <c:v>1321390800</c:v>
                </c:pt>
                <c:pt idx="16389">
                  <c:v>1321394400</c:v>
                </c:pt>
                <c:pt idx="16390">
                  <c:v>1321398000</c:v>
                </c:pt>
                <c:pt idx="16391">
                  <c:v>1321401600</c:v>
                </c:pt>
                <c:pt idx="16392">
                  <c:v>1321405200</c:v>
                </c:pt>
                <c:pt idx="16393">
                  <c:v>1321408800</c:v>
                </c:pt>
                <c:pt idx="16394">
                  <c:v>1321412400</c:v>
                </c:pt>
                <c:pt idx="16395">
                  <c:v>1321416000</c:v>
                </c:pt>
                <c:pt idx="16396">
                  <c:v>1321419600</c:v>
                </c:pt>
                <c:pt idx="16397">
                  <c:v>1321423200</c:v>
                </c:pt>
                <c:pt idx="16398">
                  <c:v>1321426800</c:v>
                </c:pt>
                <c:pt idx="16399">
                  <c:v>1321430400</c:v>
                </c:pt>
                <c:pt idx="16400">
                  <c:v>1321434000</c:v>
                </c:pt>
                <c:pt idx="16401">
                  <c:v>1321437600</c:v>
                </c:pt>
                <c:pt idx="16402">
                  <c:v>1321441200</c:v>
                </c:pt>
                <c:pt idx="16403">
                  <c:v>1321444800</c:v>
                </c:pt>
                <c:pt idx="16404">
                  <c:v>1321448400</c:v>
                </c:pt>
                <c:pt idx="16405">
                  <c:v>1321452000</c:v>
                </c:pt>
                <c:pt idx="16406">
                  <c:v>1321455600</c:v>
                </c:pt>
                <c:pt idx="16407">
                  <c:v>1321459200</c:v>
                </c:pt>
                <c:pt idx="16408">
                  <c:v>1321462800</c:v>
                </c:pt>
                <c:pt idx="16409">
                  <c:v>1321466400</c:v>
                </c:pt>
                <c:pt idx="16410">
                  <c:v>1321470000</c:v>
                </c:pt>
                <c:pt idx="16411">
                  <c:v>1321473600</c:v>
                </c:pt>
                <c:pt idx="16412">
                  <c:v>1321477200</c:v>
                </c:pt>
                <c:pt idx="16413">
                  <c:v>1321480800</c:v>
                </c:pt>
                <c:pt idx="16414">
                  <c:v>1321484400</c:v>
                </c:pt>
                <c:pt idx="16415">
                  <c:v>1321488000</c:v>
                </c:pt>
                <c:pt idx="16416">
                  <c:v>1321491600</c:v>
                </c:pt>
                <c:pt idx="16417">
                  <c:v>1321495200</c:v>
                </c:pt>
                <c:pt idx="16418">
                  <c:v>1321498800</c:v>
                </c:pt>
                <c:pt idx="16419">
                  <c:v>1321502400</c:v>
                </c:pt>
                <c:pt idx="16420">
                  <c:v>1321506000</c:v>
                </c:pt>
                <c:pt idx="16421">
                  <c:v>1321509600</c:v>
                </c:pt>
                <c:pt idx="16422">
                  <c:v>1321513200</c:v>
                </c:pt>
                <c:pt idx="16423">
                  <c:v>1321516800</c:v>
                </c:pt>
                <c:pt idx="16424">
                  <c:v>1321520400</c:v>
                </c:pt>
                <c:pt idx="16425">
                  <c:v>1321524000</c:v>
                </c:pt>
                <c:pt idx="16426">
                  <c:v>1321527600</c:v>
                </c:pt>
                <c:pt idx="16427">
                  <c:v>1321531200</c:v>
                </c:pt>
                <c:pt idx="16428">
                  <c:v>1321534800</c:v>
                </c:pt>
                <c:pt idx="16429">
                  <c:v>1321538400</c:v>
                </c:pt>
                <c:pt idx="16430">
                  <c:v>1321542000</c:v>
                </c:pt>
                <c:pt idx="16431">
                  <c:v>1321545600</c:v>
                </c:pt>
                <c:pt idx="16432">
                  <c:v>1321549200</c:v>
                </c:pt>
                <c:pt idx="16433">
                  <c:v>1321552800</c:v>
                </c:pt>
                <c:pt idx="16434">
                  <c:v>1321556400</c:v>
                </c:pt>
                <c:pt idx="16435">
                  <c:v>1321560000</c:v>
                </c:pt>
                <c:pt idx="16436">
                  <c:v>1321563600</c:v>
                </c:pt>
                <c:pt idx="16437">
                  <c:v>1321567200</c:v>
                </c:pt>
                <c:pt idx="16438">
                  <c:v>1321570800</c:v>
                </c:pt>
                <c:pt idx="16439">
                  <c:v>1321574400</c:v>
                </c:pt>
                <c:pt idx="16440">
                  <c:v>1321578000</c:v>
                </c:pt>
                <c:pt idx="16441">
                  <c:v>1321581600</c:v>
                </c:pt>
                <c:pt idx="16442">
                  <c:v>1321585200</c:v>
                </c:pt>
                <c:pt idx="16443">
                  <c:v>1321588800</c:v>
                </c:pt>
                <c:pt idx="16444">
                  <c:v>1321592400</c:v>
                </c:pt>
                <c:pt idx="16445">
                  <c:v>1321596000</c:v>
                </c:pt>
                <c:pt idx="16446">
                  <c:v>1321599600</c:v>
                </c:pt>
                <c:pt idx="16447">
                  <c:v>1321603200</c:v>
                </c:pt>
                <c:pt idx="16448">
                  <c:v>1321606800</c:v>
                </c:pt>
                <c:pt idx="16449">
                  <c:v>1321610400</c:v>
                </c:pt>
                <c:pt idx="16450">
                  <c:v>1321614000</c:v>
                </c:pt>
                <c:pt idx="16451">
                  <c:v>1321617600</c:v>
                </c:pt>
                <c:pt idx="16452">
                  <c:v>1321621200</c:v>
                </c:pt>
                <c:pt idx="16453">
                  <c:v>1321624800</c:v>
                </c:pt>
                <c:pt idx="16454">
                  <c:v>1321628400</c:v>
                </c:pt>
                <c:pt idx="16455">
                  <c:v>1321632000</c:v>
                </c:pt>
                <c:pt idx="16456">
                  <c:v>1321635600</c:v>
                </c:pt>
                <c:pt idx="16457">
                  <c:v>1321639200</c:v>
                </c:pt>
                <c:pt idx="16458">
                  <c:v>1321642800</c:v>
                </c:pt>
                <c:pt idx="16459">
                  <c:v>1321646400</c:v>
                </c:pt>
                <c:pt idx="16460">
                  <c:v>1321650000</c:v>
                </c:pt>
                <c:pt idx="16461">
                  <c:v>1321653600</c:v>
                </c:pt>
                <c:pt idx="16462">
                  <c:v>1321657200</c:v>
                </c:pt>
                <c:pt idx="16463">
                  <c:v>1321660800</c:v>
                </c:pt>
                <c:pt idx="16464">
                  <c:v>1321664400</c:v>
                </c:pt>
                <c:pt idx="16465">
                  <c:v>1321668000</c:v>
                </c:pt>
                <c:pt idx="16466">
                  <c:v>1321671600</c:v>
                </c:pt>
                <c:pt idx="16467">
                  <c:v>1321675200</c:v>
                </c:pt>
                <c:pt idx="16468">
                  <c:v>1321678800</c:v>
                </c:pt>
                <c:pt idx="16469">
                  <c:v>1321682400</c:v>
                </c:pt>
                <c:pt idx="16470">
                  <c:v>1321686000</c:v>
                </c:pt>
                <c:pt idx="16471">
                  <c:v>1321689600</c:v>
                </c:pt>
                <c:pt idx="16472">
                  <c:v>1321693200</c:v>
                </c:pt>
                <c:pt idx="16473">
                  <c:v>1321696800</c:v>
                </c:pt>
                <c:pt idx="16474">
                  <c:v>1321700400</c:v>
                </c:pt>
                <c:pt idx="16475">
                  <c:v>1321704000</c:v>
                </c:pt>
                <c:pt idx="16476">
                  <c:v>1321707600</c:v>
                </c:pt>
                <c:pt idx="16477">
                  <c:v>1321711200</c:v>
                </c:pt>
                <c:pt idx="16478">
                  <c:v>1321714800</c:v>
                </c:pt>
                <c:pt idx="16479">
                  <c:v>1321718400</c:v>
                </c:pt>
                <c:pt idx="16480">
                  <c:v>1321722000</c:v>
                </c:pt>
                <c:pt idx="16481">
                  <c:v>1321725600</c:v>
                </c:pt>
                <c:pt idx="16482">
                  <c:v>1321729200</c:v>
                </c:pt>
                <c:pt idx="16483">
                  <c:v>1321732800</c:v>
                </c:pt>
                <c:pt idx="16484">
                  <c:v>1321736400</c:v>
                </c:pt>
                <c:pt idx="16485">
                  <c:v>1321740000</c:v>
                </c:pt>
                <c:pt idx="16486">
                  <c:v>1321743600</c:v>
                </c:pt>
                <c:pt idx="16487">
                  <c:v>1321747200</c:v>
                </c:pt>
                <c:pt idx="16488">
                  <c:v>1321750800</c:v>
                </c:pt>
                <c:pt idx="16489">
                  <c:v>1321754400</c:v>
                </c:pt>
                <c:pt idx="16490">
                  <c:v>1321758000</c:v>
                </c:pt>
                <c:pt idx="16491">
                  <c:v>1321761600</c:v>
                </c:pt>
                <c:pt idx="16492">
                  <c:v>1321765200</c:v>
                </c:pt>
                <c:pt idx="16493">
                  <c:v>1321768800</c:v>
                </c:pt>
                <c:pt idx="16494">
                  <c:v>1321772400</c:v>
                </c:pt>
                <c:pt idx="16495">
                  <c:v>1321776000</c:v>
                </c:pt>
                <c:pt idx="16496">
                  <c:v>1321779600</c:v>
                </c:pt>
                <c:pt idx="16497">
                  <c:v>1321783200</c:v>
                </c:pt>
                <c:pt idx="16498">
                  <c:v>1321786800</c:v>
                </c:pt>
                <c:pt idx="16499">
                  <c:v>1321790400</c:v>
                </c:pt>
                <c:pt idx="16500">
                  <c:v>1321794000</c:v>
                </c:pt>
                <c:pt idx="16501">
                  <c:v>1321797600</c:v>
                </c:pt>
                <c:pt idx="16502">
                  <c:v>1321801200</c:v>
                </c:pt>
                <c:pt idx="16503">
                  <c:v>1321804800</c:v>
                </c:pt>
                <c:pt idx="16504">
                  <c:v>1321808400</c:v>
                </c:pt>
                <c:pt idx="16505">
                  <c:v>1321812000</c:v>
                </c:pt>
                <c:pt idx="16506">
                  <c:v>1321815600</c:v>
                </c:pt>
                <c:pt idx="16507">
                  <c:v>1321819200</c:v>
                </c:pt>
                <c:pt idx="16508">
                  <c:v>1321822800</c:v>
                </c:pt>
                <c:pt idx="16509">
                  <c:v>1321826400</c:v>
                </c:pt>
                <c:pt idx="16510">
                  <c:v>1321830000</c:v>
                </c:pt>
                <c:pt idx="16511">
                  <c:v>1321833600</c:v>
                </c:pt>
                <c:pt idx="16512">
                  <c:v>1321837200</c:v>
                </c:pt>
                <c:pt idx="16513">
                  <c:v>1321840800</c:v>
                </c:pt>
                <c:pt idx="16514">
                  <c:v>1321844400</c:v>
                </c:pt>
                <c:pt idx="16515">
                  <c:v>1321848000</c:v>
                </c:pt>
                <c:pt idx="16516">
                  <c:v>1321851600</c:v>
                </c:pt>
                <c:pt idx="16517">
                  <c:v>1321855200</c:v>
                </c:pt>
                <c:pt idx="16518">
                  <c:v>1321858800</c:v>
                </c:pt>
                <c:pt idx="16519">
                  <c:v>1321862400</c:v>
                </c:pt>
                <c:pt idx="16520">
                  <c:v>1321866000</c:v>
                </c:pt>
                <c:pt idx="16521">
                  <c:v>1321869600</c:v>
                </c:pt>
                <c:pt idx="16522">
                  <c:v>1321873200</c:v>
                </c:pt>
                <c:pt idx="16523">
                  <c:v>1321876800</c:v>
                </c:pt>
                <c:pt idx="16524">
                  <c:v>1321880400</c:v>
                </c:pt>
                <c:pt idx="16525">
                  <c:v>1321884000</c:v>
                </c:pt>
                <c:pt idx="16526">
                  <c:v>1321887600</c:v>
                </c:pt>
                <c:pt idx="16527">
                  <c:v>1321891200</c:v>
                </c:pt>
                <c:pt idx="16528">
                  <c:v>1321894800</c:v>
                </c:pt>
                <c:pt idx="16529">
                  <c:v>1321898400</c:v>
                </c:pt>
                <c:pt idx="16530">
                  <c:v>1321902000</c:v>
                </c:pt>
                <c:pt idx="16531">
                  <c:v>1321905600</c:v>
                </c:pt>
                <c:pt idx="16532">
                  <c:v>1321909200</c:v>
                </c:pt>
                <c:pt idx="16533">
                  <c:v>1321912800</c:v>
                </c:pt>
                <c:pt idx="16534">
                  <c:v>1321916400</c:v>
                </c:pt>
                <c:pt idx="16535">
                  <c:v>1321920000</c:v>
                </c:pt>
                <c:pt idx="16536">
                  <c:v>1321923600</c:v>
                </c:pt>
                <c:pt idx="16537">
                  <c:v>1321927200</c:v>
                </c:pt>
                <c:pt idx="16538">
                  <c:v>1321930800</c:v>
                </c:pt>
                <c:pt idx="16539">
                  <c:v>1321934400</c:v>
                </c:pt>
                <c:pt idx="16540">
                  <c:v>1321938000</c:v>
                </c:pt>
                <c:pt idx="16541">
                  <c:v>1321941600</c:v>
                </c:pt>
                <c:pt idx="16542">
                  <c:v>1321945200</c:v>
                </c:pt>
                <c:pt idx="16543">
                  <c:v>1321948800</c:v>
                </c:pt>
                <c:pt idx="16544">
                  <c:v>1321952400</c:v>
                </c:pt>
                <c:pt idx="16545">
                  <c:v>1321956000</c:v>
                </c:pt>
                <c:pt idx="16546">
                  <c:v>1321959600</c:v>
                </c:pt>
                <c:pt idx="16547">
                  <c:v>1321963200</c:v>
                </c:pt>
                <c:pt idx="16548">
                  <c:v>1321966800</c:v>
                </c:pt>
                <c:pt idx="16549">
                  <c:v>1321970400</c:v>
                </c:pt>
                <c:pt idx="16550">
                  <c:v>1321974000</c:v>
                </c:pt>
                <c:pt idx="16551">
                  <c:v>1321977600</c:v>
                </c:pt>
                <c:pt idx="16552">
                  <c:v>1321981200</c:v>
                </c:pt>
                <c:pt idx="16553">
                  <c:v>1321984800</c:v>
                </c:pt>
                <c:pt idx="16554">
                  <c:v>1321988400</c:v>
                </c:pt>
                <c:pt idx="16555">
                  <c:v>1321992000</c:v>
                </c:pt>
                <c:pt idx="16556">
                  <c:v>1321995600</c:v>
                </c:pt>
                <c:pt idx="16557">
                  <c:v>1321999200</c:v>
                </c:pt>
                <c:pt idx="16558">
                  <c:v>1322002800</c:v>
                </c:pt>
                <c:pt idx="16559">
                  <c:v>1322006400</c:v>
                </c:pt>
                <c:pt idx="16560">
                  <c:v>1322010000</c:v>
                </c:pt>
                <c:pt idx="16561">
                  <c:v>1322013600</c:v>
                </c:pt>
                <c:pt idx="16562">
                  <c:v>1322017200</c:v>
                </c:pt>
                <c:pt idx="16563">
                  <c:v>1322020800</c:v>
                </c:pt>
                <c:pt idx="16564">
                  <c:v>1322024400</c:v>
                </c:pt>
                <c:pt idx="16565">
                  <c:v>1322028000</c:v>
                </c:pt>
                <c:pt idx="16566">
                  <c:v>1322031600</c:v>
                </c:pt>
                <c:pt idx="16567">
                  <c:v>1322035200</c:v>
                </c:pt>
                <c:pt idx="16568">
                  <c:v>1322038800</c:v>
                </c:pt>
                <c:pt idx="16569">
                  <c:v>1322042400</c:v>
                </c:pt>
                <c:pt idx="16570">
                  <c:v>1322046000</c:v>
                </c:pt>
                <c:pt idx="16571">
                  <c:v>1322049600</c:v>
                </c:pt>
                <c:pt idx="16572">
                  <c:v>1322053200</c:v>
                </c:pt>
                <c:pt idx="16573">
                  <c:v>1322056800</c:v>
                </c:pt>
                <c:pt idx="16574">
                  <c:v>1322060400</c:v>
                </c:pt>
                <c:pt idx="16575">
                  <c:v>1322064000</c:v>
                </c:pt>
                <c:pt idx="16576">
                  <c:v>1322067600</c:v>
                </c:pt>
                <c:pt idx="16577">
                  <c:v>1322071200</c:v>
                </c:pt>
                <c:pt idx="16578">
                  <c:v>1322074800</c:v>
                </c:pt>
                <c:pt idx="16579">
                  <c:v>1322078400</c:v>
                </c:pt>
                <c:pt idx="16580">
                  <c:v>1322082000</c:v>
                </c:pt>
                <c:pt idx="16581">
                  <c:v>1322085600</c:v>
                </c:pt>
                <c:pt idx="16582">
                  <c:v>1322089200</c:v>
                </c:pt>
                <c:pt idx="16583">
                  <c:v>1322092800</c:v>
                </c:pt>
                <c:pt idx="16584">
                  <c:v>1322096400</c:v>
                </c:pt>
                <c:pt idx="16585">
                  <c:v>1322100000</c:v>
                </c:pt>
                <c:pt idx="16586">
                  <c:v>1322103600</c:v>
                </c:pt>
                <c:pt idx="16587">
                  <c:v>1322107200</c:v>
                </c:pt>
                <c:pt idx="16588">
                  <c:v>1322110800</c:v>
                </c:pt>
                <c:pt idx="16589">
                  <c:v>1322114400</c:v>
                </c:pt>
                <c:pt idx="16590">
                  <c:v>1322118000</c:v>
                </c:pt>
                <c:pt idx="16591">
                  <c:v>1322121600</c:v>
                </c:pt>
                <c:pt idx="16592">
                  <c:v>1322125200</c:v>
                </c:pt>
                <c:pt idx="16593">
                  <c:v>1322128800</c:v>
                </c:pt>
                <c:pt idx="16594">
                  <c:v>1322132400</c:v>
                </c:pt>
                <c:pt idx="16595">
                  <c:v>1322136000</c:v>
                </c:pt>
                <c:pt idx="16596">
                  <c:v>1322139600</c:v>
                </c:pt>
                <c:pt idx="16597">
                  <c:v>1322143200</c:v>
                </c:pt>
                <c:pt idx="16598">
                  <c:v>1322146800</c:v>
                </c:pt>
                <c:pt idx="16599">
                  <c:v>1322150400</c:v>
                </c:pt>
                <c:pt idx="16600">
                  <c:v>1322154000</c:v>
                </c:pt>
                <c:pt idx="16601">
                  <c:v>1322157600</c:v>
                </c:pt>
                <c:pt idx="16602">
                  <c:v>1322161200</c:v>
                </c:pt>
                <c:pt idx="16603">
                  <c:v>1322164800</c:v>
                </c:pt>
                <c:pt idx="16604">
                  <c:v>1322168400</c:v>
                </c:pt>
                <c:pt idx="16605">
                  <c:v>1322172000</c:v>
                </c:pt>
                <c:pt idx="16606">
                  <c:v>1322175600</c:v>
                </c:pt>
                <c:pt idx="16607">
                  <c:v>1322179200</c:v>
                </c:pt>
                <c:pt idx="16608">
                  <c:v>1322182800</c:v>
                </c:pt>
                <c:pt idx="16609">
                  <c:v>1322186400</c:v>
                </c:pt>
                <c:pt idx="16610">
                  <c:v>1322190000</c:v>
                </c:pt>
                <c:pt idx="16611">
                  <c:v>1322193600</c:v>
                </c:pt>
                <c:pt idx="16612">
                  <c:v>1322197200</c:v>
                </c:pt>
                <c:pt idx="16613">
                  <c:v>1322200800</c:v>
                </c:pt>
                <c:pt idx="16614">
                  <c:v>1322204400</c:v>
                </c:pt>
                <c:pt idx="16615">
                  <c:v>1322208000</c:v>
                </c:pt>
                <c:pt idx="16616">
                  <c:v>1322211600</c:v>
                </c:pt>
                <c:pt idx="16617">
                  <c:v>1322215200</c:v>
                </c:pt>
                <c:pt idx="16618">
                  <c:v>1322218800</c:v>
                </c:pt>
                <c:pt idx="16619">
                  <c:v>1322222400</c:v>
                </c:pt>
                <c:pt idx="16620">
                  <c:v>1322226000</c:v>
                </c:pt>
                <c:pt idx="16621">
                  <c:v>1322229600</c:v>
                </c:pt>
                <c:pt idx="16622">
                  <c:v>1322233200</c:v>
                </c:pt>
                <c:pt idx="16623">
                  <c:v>1322236800</c:v>
                </c:pt>
                <c:pt idx="16624">
                  <c:v>1322240400</c:v>
                </c:pt>
                <c:pt idx="16625">
                  <c:v>1322244000</c:v>
                </c:pt>
                <c:pt idx="16626">
                  <c:v>1322247600</c:v>
                </c:pt>
                <c:pt idx="16627">
                  <c:v>1322251200</c:v>
                </c:pt>
                <c:pt idx="16628">
                  <c:v>1322254800</c:v>
                </c:pt>
                <c:pt idx="16629">
                  <c:v>1322258400</c:v>
                </c:pt>
                <c:pt idx="16630">
                  <c:v>1322262000</c:v>
                </c:pt>
                <c:pt idx="16631">
                  <c:v>1322265600</c:v>
                </c:pt>
                <c:pt idx="16632">
                  <c:v>1322269200</c:v>
                </c:pt>
                <c:pt idx="16633">
                  <c:v>1322272800</c:v>
                </c:pt>
                <c:pt idx="16634">
                  <c:v>1322276400</c:v>
                </c:pt>
                <c:pt idx="16635">
                  <c:v>1322280000</c:v>
                </c:pt>
                <c:pt idx="16636">
                  <c:v>1322283600</c:v>
                </c:pt>
                <c:pt idx="16637">
                  <c:v>1322287200</c:v>
                </c:pt>
                <c:pt idx="16638">
                  <c:v>1322290800</c:v>
                </c:pt>
                <c:pt idx="16639">
                  <c:v>1322294400</c:v>
                </c:pt>
                <c:pt idx="16640">
                  <c:v>1322298000</c:v>
                </c:pt>
                <c:pt idx="16641">
                  <c:v>1322301600</c:v>
                </c:pt>
                <c:pt idx="16642">
                  <c:v>1322305200</c:v>
                </c:pt>
                <c:pt idx="16643">
                  <c:v>1322308800</c:v>
                </c:pt>
                <c:pt idx="16644">
                  <c:v>1322312400</c:v>
                </c:pt>
                <c:pt idx="16645">
                  <c:v>1322316000</c:v>
                </c:pt>
                <c:pt idx="16646">
                  <c:v>1322319600</c:v>
                </c:pt>
                <c:pt idx="16647">
                  <c:v>1322323200</c:v>
                </c:pt>
                <c:pt idx="16648">
                  <c:v>1322326800</c:v>
                </c:pt>
                <c:pt idx="16649">
                  <c:v>1322330400</c:v>
                </c:pt>
                <c:pt idx="16650">
                  <c:v>1322334000</c:v>
                </c:pt>
                <c:pt idx="16651">
                  <c:v>1322337600</c:v>
                </c:pt>
                <c:pt idx="16652">
                  <c:v>1322341200</c:v>
                </c:pt>
                <c:pt idx="16653">
                  <c:v>1322344800</c:v>
                </c:pt>
                <c:pt idx="16654">
                  <c:v>1322348400</c:v>
                </c:pt>
                <c:pt idx="16655">
                  <c:v>1322352000</c:v>
                </c:pt>
                <c:pt idx="16656">
                  <c:v>1322355600</c:v>
                </c:pt>
                <c:pt idx="16657">
                  <c:v>1322359200</c:v>
                </c:pt>
                <c:pt idx="16658">
                  <c:v>1322362800</c:v>
                </c:pt>
                <c:pt idx="16659">
                  <c:v>1322366400</c:v>
                </c:pt>
                <c:pt idx="16660">
                  <c:v>1322370000</c:v>
                </c:pt>
                <c:pt idx="16661">
                  <c:v>1322373600</c:v>
                </c:pt>
                <c:pt idx="16662">
                  <c:v>1322377200</c:v>
                </c:pt>
                <c:pt idx="16663">
                  <c:v>1322380800</c:v>
                </c:pt>
                <c:pt idx="16664">
                  <c:v>1322384400</c:v>
                </c:pt>
                <c:pt idx="16665">
                  <c:v>1322388000</c:v>
                </c:pt>
                <c:pt idx="16666">
                  <c:v>1322391600</c:v>
                </c:pt>
                <c:pt idx="16667">
                  <c:v>1322395200</c:v>
                </c:pt>
                <c:pt idx="16668">
                  <c:v>1322398800</c:v>
                </c:pt>
                <c:pt idx="16669">
                  <c:v>1322402400</c:v>
                </c:pt>
                <c:pt idx="16670">
                  <c:v>1322406000</c:v>
                </c:pt>
                <c:pt idx="16671">
                  <c:v>1322409600</c:v>
                </c:pt>
                <c:pt idx="16672">
                  <c:v>1322413200</c:v>
                </c:pt>
                <c:pt idx="16673">
                  <c:v>1322416800</c:v>
                </c:pt>
                <c:pt idx="16674">
                  <c:v>1322420400</c:v>
                </c:pt>
                <c:pt idx="16675">
                  <c:v>1322424000</c:v>
                </c:pt>
                <c:pt idx="16676">
                  <c:v>1322427600</c:v>
                </c:pt>
                <c:pt idx="16677">
                  <c:v>1322431200</c:v>
                </c:pt>
                <c:pt idx="16678">
                  <c:v>1322434800</c:v>
                </c:pt>
                <c:pt idx="16679">
                  <c:v>1322438400</c:v>
                </c:pt>
                <c:pt idx="16680">
                  <c:v>1322442000</c:v>
                </c:pt>
                <c:pt idx="16681">
                  <c:v>1322445600</c:v>
                </c:pt>
                <c:pt idx="16682">
                  <c:v>1322449200</c:v>
                </c:pt>
                <c:pt idx="16683">
                  <c:v>1322452800</c:v>
                </c:pt>
                <c:pt idx="16684">
                  <c:v>1322456400</c:v>
                </c:pt>
                <c:pt idx="16685">
                  <c:v>1322460000</c:v>
                </c:pt>
                <c:pt idx="16686">
                  <c:v>1322463600</c:v>
                </c:pt>
                <c:pt idx="16687">
                  <c:v>1322467200</c:v>
                </c:pt>
                <c:pt idx="16688">
                  <c:v>1322470800</c:v>
                </c:pt>
                <c:pt idx="16689">
                  <c:v>1322474400</c:v>
                </c:pt>
                <c:pt idx="16690">
                  <c:v>1322478000</c:v>
                </c:pt>
                <c:pt idx="16691">
                  <c:v>1322481600</c:v>
                </c:pt>
                <c:pt idx="16692">
                  <c:v>1322485200</c:v>
                </c:pt>
                <c:pt idx="16693">
                  <c:v>1322488800</c:v>
                </c:pt>
                <c:pt idx="16694">
                  <c:v>1322492400</c:v>
                </c:pt>
                <c:pt idx="16695">
                  <c:v>1322496000</c:v>
                </c:pt>
                <c:pt idx="16696">
                  <c:v>1322499600</c:v>
                </c:pt>
                <c:pt idx="16697">
                  <c:v>1322503200</c:v>
                </c:pt>
                <c:pt idx="16698">
                  <c:v>1322506800</c:v>
                </c:pt>
                <c:pt idx="16699">
                  <c:v>1322510400</c:v>
                </c:pt>
                <c:pt idx="16700">
                  <c:v>1322514000</c:v>
                </c:pt>
                <c:pt idx="16701">
                  <c:v>1322517600</c:v>
                </c:pt>
                <c:pt idx="16702">
                  <c:v>1322521200</c:v>
                </c:pt>
                <c:pt idx="16703">
                  <c:v>1322524800</c:v>
                </c:pt>
                <c:pt idx="16704">
                  <c:v>1322528400</c:v>
                </c:pt>
                <c:pt idx="16705">
                  <c:v>1322532000</c:v>
                </c:pt>
                <c:pt idx="16706">
                  <c:v>1322535600</c:v>
                </c:pt>
                <c:pt idx="16707">
                  <c:v>1322539200</c:v>
                </c:pt>
                <c:pt idx="16708">
                  <c:v>1322542800</c:v>
                </c:pt>
                <c:pt idx="16709">
                  <c:v>1322546400</c:v>
                </c:pt>
                <c:pt idx="16710">
                  <c:v>1322550000</c:v>
                </c:pt>
                <c:pt idx="16711">
                  <c:v>1322553600</c:v>
                </c:pt>
                <c:pt idx="16712">
                  <c:v>1322557200</c:v>
                </c:pt>
                <c:pt idx="16713">
                  <c:v>1322560800</c:v>
                </c:pt>
                <c:pt idx="16714">
                  <c:v>1322564400</c:v>
                </c:pt>
                <c:pt idx="16715">
                  <c:v>1322568000</c:v>
                </c:pt>
                <c:pt idx="16716">
                  <c:v>1322571600</c:v>
                </c:pt>
                <c:pt idx="16717">
                  <c:v>1322575200</c:v>
                </c:pt>
                <c:pt idx="16718">
                  <c:v>1322578800</c:v>
                </c:pt>
                <c:pt idx="16719">
                  <c:v>1322582400</c:v>
                </c:pt>
                <c:pt idx="16720">
                  <c:v>1322586000</c:v>
                </c:pt>
                <c:pt idx="16721">
                  <c:v>1322589600</c:v>
                </c:pt>
                <c:pt idx="16722">
                  <c:v>1322593200</c:v>
                </c:pt>
                <c:pt idx="16723">
                  <c:v>1322596800</c:v>
                </c:pt>
                <c:pt idx="16724">
                  <c:v>1322600400</c:v>
                </c:pt>
                <c:pt idx="16725">
                  <c:v>1322604000</c:v>
                </c:pt>
                <c:pt idx="16726">
                  <c:v>1322607600</c:v>
                </c:pt>
                <c:pt idx="16727">
                  <c:v>1322611200</c:v>
                </c:pt>
                <c:pt idx="16728">
                  <c:v>1322614800</c:v>
                </c:pt>
                <c:pt idx="16729">
                  <c:v>1322618400</c:v>
                </c:pt>
                <c:pt idx="16730">
                  <c:v>1322622000</c:v>
                </c:pt>
                <c:pt idx="16731">
                  <c:v>1322625600</c:v>
                </c:pt>
                <c:pt idx="16732">
                  <c:v>1322629200</c:v>
                </c:pt>
                <c:pt idx="16733">
                  <c:v>1322632800</c:v>
                </c:pt>
                <c:pt idx="16734">
                  <c:v>1322636400</c:v>
                </c:pt>
                <c:pt idx="16735">
                  <c:v>1322640000</c:v>
                </c:pt>
                <c:pt idx="16736">
                  <c:v>1322643600</c:v>
                </c:pt>
                <c:pt idx="16737">
                  <c:v>1322647200</c:v>
                </c:pt>
                <c:pt idx="16738">
                  <c:v>1322650800</c:v>
                </c:pt>
                <c:pt idx="16739">
                  <c:v>1322654400</c:v>
                </c:pt>
                <c:pt idx="16740">
                  <c:v>1322658000</c:v>
                </c:pt>
                <c:pt idx="16741">
                  <c:v>1322661600</c:v>
                </c:pt>
                <c:pt idx="16742">
                  <c:v>1322665200</c:v>
                </c:pt>
                <c:pt idx="16743">
                  <c:v>1322668800</c:v>
                </c:pt>
                <c:pt idx="16744">
                  <c:v>1322672400</c:v>
                </c:pt>
                <c:pt idx="16745">
                  <c:v>1322676000</c:v>
                </c:pt>
                <c:pt idx="16746">
                  <c:v>1322679600</c:v>
                </c:pt>
                <c:pt idx="16747">
                  <c:v>1322683200</c:v>
                </c:pt>
                <c:pt idx="16748">
                  <c:v>1322686800</c:v>
                </c:pt>
                <c:pt idx="16749">
                  <c:v>1322690400</c:v>
                </c:pt>
                <c:pt idx="16750">
                  <c:v>1322694000</c:v>
                </c:pt>
                <c:pt idx="16751">
                  <c:v>1322697600</c:v>
                </c:pt>
                <c:pt idx="16752">
                  <c:v>1322701200</c:v>
                </c:pt>
                <c:pt idx="16753">
                  <c:v>1322704800</c:v>
                </c:pt>
                <c:pt idx="16754">
                  <c:v>1322708400</c:v>
                </c:pt>
                <c:pt idx="16755">
                  <c:v>1322712000</c:v>
                </c:pt>
                <c:pt idx="16756">
                  <c:v>1322715600</c:v>
                </c:pt>
                <c:pt idx="16757">
                  <c:v>1322719200</c:v>
                </c:pt>
                <c:pt idx="16758">
                  <c:v>1322722800</c:v>
                </c:pt>
                <c:pt idx="16759">
                  <c:v>1322726400</c:v>
                </c:pt>
                <c:pt idx="16760">
                  <c:v>1322730000</c:v>
                </c:pt>
                <c:pt idx="16761">
                  <c:v>1322733600</c:v>
                </c:pt>
                <c:pt idx="16762">
                  <c:v>1322737200</c:v>
                </c:pt>
                <c:pt idx="16763">
                  <c:v>1322740800</c:v>
                </c:pt>
                <c:pt idx="16764">
                  <c:v>1322744400</c:v>
                </c:pt>
                <c:pt idx="16765">
                  <c:v>1322748000</c:v>
                </c:pt>
                <c:pt idx="16766">
                  <c:v>1322751600</c:v>
                </c:pt>
                <c:pt idx="16767">
                  <c:v>1322755200</c:v>
                </c:pt>
                <c:pt idx="16768">
                  <c:v>1322758800</c:v>
                </c:pt>
                <c:pt idx="16769">
                  <c:v>1322762400</c:v>
                </c:pt>
                <c:pt idx="16770">
                  <c:v>1322766000</c:v>
                </c:pt>
                <c:pt idx="16771">
                  <c:v>1322769600</c:v>
                </c:pt>
                <c:pt idx="16772">
                  <c:v>1322773200</c:v>
                </c:pt>
                <c:pt idx="16773">
                  <c:v>1322776800</c:v>
                </c:pt>
                <c:pt idx="16774">
                  <c:v>1322780400</c:v>
                </c:pt>
                <c:pt idx="16775">
                  <c:v>1322784000</c:v>
                </c:pt>
                <c:pt idx="16776">
                  <c:v>1322787600</c:v>
                </c:pt>
                <c:pt idx="16777">
                  <c:v>1322791200</c:v>
                </c:pt>
                <c:pt idx="16778">
                  <c:v>1322794800</c:v>
                </c:pt>
                <c:pt idx="16779">
                  <c:v>1322798400</c:v>
                </c:pt>
                <c:pt idx="16780">
                  <c:v>1322802000</c:v>
                </c:pt>
                <c:pt idx="16781">
                  <c:v>1322805600</c:v>
                </c:pt>
                <c:pt idx="16782">
                  <c:v>1322809200</c:v>
                </c:pt>
                <c:pt idx="16783">
                  <c:v>1322812800</c:v>
                </c:pt>
                <c:pt idx="16784">
                  <c:v>1322816400</c:v>
                </c:pt>
                <c:pt idx="16785">
                  <c:v>1322820000</c:v>
                </c:pt>
                <c:pt idx="16786">
                  <c:v>1322823600</c:v>
                </c:pt>
                <c:pt idx="16787">
                  <c:v>1322827200</c:v>
                </c:pt>
                <c:pt idx="16788">
                  <c:v>1322830800</c:v>
                </c:pt>
                <c:pt idx="16789">
                  <c:v>1322834400</c:v>
                </c:pt>
                <c:pt idx="16790">
                  <c:v>1322838000</c:v>
                </c:pt>
                <c:pt idx="16791">
                  <c:v>1322841600</c:v>
                </c:pt>
                <c:pt idx="16792">
                  <c:v>1322845200</c:v>
                </c:pt>
                <c:pt idx="16793">
                  <c:v>1322848800</c:v>
                </c:pt>
                <c:pt idx="16794">
                  <c:v>1322852400</c:v>
                </c:pt>
                <c:pt idx="16795">
                  <c:v>1322856000</c:v>
                </c:pt>
                <c:pt idx="16796">
                  <c:v>1322859600</c:v>
                </c:pt>
                <c:pt idx="16797">
                  <c:v>1322863200</c:v>
                </c:pt>
                <c:pt idx="16798">
                  <c:v>1322866800</c:v>
                </c:pt>
                <c:pt idx="16799">
                  <c:v>1322870400</c:v>
                </c:pt>
                <c:pt idx="16800">
                  <c:v>1322874000</c:v>
                </c:pt>
                <c:pt idx="16801">
                  <c:v>1322877600</c:v>
                </c:pt>
                <c:pt idx="16802">
                  <c:v>1322881200</c:v>
                </c:pt>
                <c:pt idx="16803">
                  <c:v>1322884800</c:v>
                </c:pt>
                <c:pt idx="16804">
                  <c:v>1322888400</c:v>
                </c:pt>
                <c:pt idx="16805">
                  <c:v>1322892000</c:v>
                </c:pt>
                <c:pt idx="16806">
                  <c:v>1322895600</c:v>
                </c:pt>
                <c:pt idx="16807">
                  <c:v>1322899200</c:v>
                </c:pt>
                <c:pt idx="16808">
                  <c:v>1322902800</c:v>
                </c:pt>
                <c:pt idx="16809">
                  <c:v>1322906400</c:v>
                </c:pt>
                <c:pt idx="16810">
                  <c:v>1322910000</c:v>
                </c:pt>
                <c:pt idx="16811">
                  <c:v>1322913600</c:v>
                </c:pt>
                <c:pt idx="16812">
                  <c:v>1322917200</c:v>
                </c:pt>
                <c:pt idx="16813">
                  <c:v>1322920800</c:v>
                </c:pt>
                <c:pt idx="16814">
                  <c:v>1322924400</c:v>
                </c:pt>
                <c:pt idx="16815">
                  <c:v>1322928000</c:v>
                </c:pt>
                <c:pt idx="16816">
                  <c:v>1322931600</c:v>
                </c:pt>
                <c:pt idx="16817">
                  <c:v>1322935200</c:v>
                </c:pt>
                <c:pt idx="16818">
                  <c:v>1322938800</c:v>
                </c:pt>
                <c:pt idx="16819">
                  <c:v>1322942400</c:v>
                </c:pt>
                <c:pt idx="16820">
                  <c:v>1322946000</c:v>
                </c:pt>
                <c:pt idx="16821">
                  <c:v>1322949600</c:v>
                </c:pt>
                <c:pt idx="16822">
                  <c:v>1322953200</c:v>
                </c:pt>
                <c:pt idx="16823">
                  <c:v>1322956800</c:v>
                </c:pt>
                <c:pt idx="16824">
                  <c:v>1322960400</c:v>
                </c:pt>
                <c:pt idx="16825">
                  <c:v>1322964000</c:v>
                </c:pt>
                <c:pt idx="16826">
                  <c:v>1322967600</c:v>
                </c:pt>
                <c:pt idx="16827">
                  <c:v>1322971200</c:v>
                </c:pt>
                <c:pt idx="16828">
                  <c:v>1322974800</c:v>
                </c:pt>
                <c:pt idx="16829">
                  <c:v>1322978400</c:v>
                </c:pt>
                <c:pt idx="16830">
                  <c:v>1322982000</c:v>
                </c:pt>
                <c:pt idx="16831">
                  <c:v>1322985600</c:v>
                </c:pt>
                <c:pt idx="16832">
                  <c:v>1322989200</c:v>
                </c:pt>
                <c:pt idx="16833">
                  <c:v>1322992800</c:v>
                </c:pt>
                <c:pt idx="16834">
                  <c:v>1322996400</c:v>
                </c:pt>
                <c:pt idx="16835">
                  <c:v>1323000000</c:v>
                </c:pt>
                <c:pt idx="16836">
                  <c:v>1323003600</c:v>
                </c:pt>
                <c:pt idx="16837">
                  <c:v>1323007200</c:v>
                </c:pt>
                <c:pt idx="16838">
                  <c:v>1323010800</c:v>
                </c:pt>
                <c:pt idx="16839">
                  <c:v>1323014400</c:v>
                </c:pt>
                <c:pt idx="16840">
                  <c:v>1323018000</c:v>
                </c:pt>
                <c:pt idx="16841">
                  <c:v>1323021600</c:v>
                </c:pt>
                <c:pt idx="16842">
                  <c:v>1323025200</c:v>
                </c:pt>
                <c:pt idx="16843">
                  <c:v>1323028800</c:v>
                </c:pt>
                <c:pt idx="16844">
                  <c:v>1323032400</c:v>
                </c:pt>
                <c:pt idx="16845">
                  <c:v>1323036000</c:v>
                </c:pt>
                <c:pt idx="16846">
                  <c:v>1323039600</c:v>
                </c:pt>
                <c:pt idx="16847">
                  <c:v>1323043200</c:v>
                </c:pt>
                <c:pt idx="16848">
                  <c:v>1323046800</c:v>
                </c:pt>
                <c:pt idx="16849">
                  <c:v>1323050400</c:v>
                </c:pt>
                <c:pt idx="16850">
                  <c:v>1323054000</c:v>
                </c:pt>
                <c:pt idx="16851">
                  <c:v>1323057600</c:v>
                </c:pt>
                <c:pt idx="16852">
                  <c:v>1323061200</c:v>
                </c:pt>
                <c:pt idx="16853">
                  <c:v>1323064800</c:v>
                </c:pt>
                <c:pt idx="16854">
                  <c:v>1323068400</c:v>
                </c:pt>
                <c:pt idx="16855">
                  <c:v>1323072000</c:v>
                </c:pt>
                <c:pt idx="16856">
                  <c:v>1323075600</c:v>
                </c:pt>
                <c:pt idx="16857">
                  <c:v>1323079200</c:v>
                </c:pt>
                <c:pt idx="16858">
                  <c:v>1323082800</c:v>
                </c:pt>
                <c:pt idx="16859">
                  <c:v>1323086400</c:v>
                </c:pt>
                <c:pt idx="16860">
                  <c:v>1323090000</c:v>
                </c:pt>
                <c:pt idx="16861">
                  <c:v>1323093600</c:v>
                </c:pt>
                <c:pt idx="16862">
                  <c:v>1323097200</c:v>
                </c:pt>
                <c:pt idx="16863">
                  <c:v>1323100800</c:v>
                </c:pt>
                <c:pt idx="16864">
                  <c:v>1323104400</c:v>
                </c:pt>
                <c:pt idx="16865">
                  <c:v>1323108000</c:v>
                </c:pt>
                <c:pt idx="16866">
                  <c:v>1323111600</c:v>
                </c:pt>
                <c:pt idx="16867">
                  <c:v>1323115200</c:v>
                </c:pt>
                <c:pt idx="16868">
                  <c:v>1323118800</c:v>
                </c:pt>
                <c:pt idx="16869">
                  <c:v>1323122400</c:v>
                </c:pt>
                <c:pt idx="16870">
                  <c:v>1323126000</c:v>
                </c:pt>
                <c:pt idx="16871">
                  <c:v>1323129600</c:v>
                </c:pt>
                <c:pt idx="16872">
                  <c:v>1323133200</c:v>
                </c:pt>
                <c:pt idx="16873">
                  <c:v>1323136800</c:v>
                </c:pt>
                <c:pt idx="16874">
                  <c:v>1323140400</c:v>
                </c:pt>
                <c:pt idx="16875">
                  <c:v>1323144000</c:v>
                </c:pt>
                <c:pt idx="16876">
                  <c:v>1323147600</c:v>
                </c:pt>
                <c:pt idx="16877">
                  <c:v>1323151200</c:v>
                </c:pt>
                <c:pt idx="16878">
                  <c:v>1323154800</c:v>
                </c:pt>
                <c:pt idx="16879">
                  <c:v>1323158400</c:v>
                </c:pt>
                <c:pt idx="16880">
                  <c:v>1323162000</c:v>
                </c:pt>
                <c:pt idx="16881">
                  <c:v>1323165600</c:v>
                </c:pt>
                <c:pt idx="16882">
                  <c:v>1323169200</c:v>
                </c:pt>
                <c:pt idx="16883">
                  <c:v>1323172800</c:v>
                </c:pt>
                <c:pt idx="16884">
                  <c:v>1323176400</c:v>
                </c:pt>
                <c:pt idx="16885">
                  <c:v>1323180000</c:v>
                </c:pt>
                <c:pt idx="16886">
                  <c:v>1323183600</c:v>
                </c:pt>
                <c:pt idx="16887">
                  <c:v>1323187200</c:v>
                </c:pt>
                <c:pt idx="16888">
                  <c:v>1323190800</c:v>
                </c:pt>
                <c:pt idx="16889">
                  <c:v>1323194400</c:v>
                </c:pt>
                <c:pt idx="16890">
                  <c:v>1323198000</c:v>
                </c:pt>
                <c:pt idx="16891">
                  <c:v>1323201600</c:v>
                </c:pt>
                <c:pt idx="16892">
                  <c:v>1323205200</c:v>
                </c:pt>
                <c:pt idx="16893">
                  <c:v>1323208800</c:v>
                </c:pt>
                <c:pt idx="16894">
                  <c:v>1323212400</c:v>
                </c:pt>
                <c:pt idx="16895">
                  <c:v>1323216000</c:v>
                </c:pt>
                <c:pt idx="16896">
                  <c:v>1323219600</c:v>
                </c:pt>
                <c:pt idx="16897">
                  <c:v>1323223200</c:v>
                </c:pt>
                <c:pt idx="16898">
                  <c:v>1323226800</c:v>
                </c:pt>
                <c:pt idx="16899">
                  <c:v>1323230400</c:v>
                </c:pt>
                <c:pt idx="16900">
                  <c:v>1323234000</c:v>
                </c:pt>
                <c:pt idx="16901">
                  <c:v>1323237600</c:v>
                </c:pt>
                <c:pt idx="16902">
                  <c:v>1323241200</c:v>
                </c:pt>
                <c:pt idx="16903">
                  <c:v>1323244800</c:v>
                </c:pt>
                <c:pt idx="16904">
                  <c:v>1323248400</c:v>
                </c:pt>
                <c:pt idx="16905">
                  <c:v>1323252000</c:v>
                </c:pt>
                <c:pt idx="16906">
                  <c:v>1323255600</c:v>
                </c:pt>
                <c:pt idx="16907">
                  <c:v>1323259200</c:v>
                </c:pt>
                <c:pt idx="16908">
                  <c:v>1323262800</c:v>
                </c:pt>
                <c:pt idx="16909">
                  <c:v>1323266400</c:v>
                </c:pt>
                <c:pt idx="16910">
                  <c:v>1323270000</c:v>
                </c:pt>
                <c:pt idx="16911">
                  <c:v>1323273600</c:v>
                </c:pt>
                <c:pt idx="16912">
                  <c:v>1323277200</c:v>
                </c:pt>
                <c:pt idx="16913">
                  <c:v>1323280800</c:v>
                </c:pt>
                <c:pt idx="16914">
                  <c:v>1323284400</c:v>
                </c:pt>
                <c:pt idx="16915">
                  <c:v>1323288000</c:v>
                </c:pt>
                <c:pt idx="16916">
                  <c:v>1323291600</c:v>
                </c:pt>
                <c:pt idx="16917">
                  <c:v>1323295200</c:v>
                </c:pt>
                <c:pt idx="16918">
                  <c:v>1323298800</c:v>
                </c:pt>
                <c:pt idx="16919">
                  <c:v>1323302400</c:v>
                </c:pt>
                <c:pt idx="16920">
                  <c:v>1323306000</c:v>
                </c:pt>
                <c:pt idx="16921">
                  <c:v>1323309600</c:v>
                </c:pt>
                <c:pt idx="16922">
                  <c:v>1323313200</c:v>
                </c:pt>
                <c:pt idx="16923">
                  <c:v>1323316800</c:v>
                </c:pt>
                <c:pt idx="16924">
                  <c:v>1323320400</c:v>
                </c:pt>
                <c:pt idx="16925">
                  <c:v>1323324000</c:v>
                </c:pt>
                <c:pt idx="16926">
                  <c:v>1323327600</c:v>
                </c:pt>
                <c:pt idx="16927">
                  <c:v>1323331200</c:v>
                </c:pt>
                <c:pt idx="16928">
                  <c:v>1323334800</c:v>
                </c:pt>
                <c:pt idx="16929">
                  <c:v>1323338400</c:v>
                </c:pt>
                <c:pt idx="16930">
                  <c:v>1323342000</c:v>
                </c:pt>
                <c:pt idx="16931">
                  <c:v>1323345600</c:v>
                </c:pt>
                <c:pt idx="16932">
                  <c:v>1323349200</c:v>
                </c:pt>
                <c:pt idx="16933">
                  <c:v>1323352800</c:v>
                </c:pt>
                <c:pt idx="16934">
                  <c:v>1323356400</c:v>
                </c:pt>
                <c:pt idx="16935">
                  <c:v>1323360000</c:v>
                </c:pt>
                <c:pt idx="16936">
                  <c:v>1323363600</c:v>
                </c:pt>
                <c:pt idx="16937">
                  <c:v>1323367200</c:v>
                </c:pt>
                <c:pt idx="16938">
                  <c:v>1323370800</c:v>
                </c:pt>
                <c:pt idx="16939">
                  <c:v>1323374400</c:v>
                </c:pt>
                <c:pt idx="16940">
                  <c:v>1323378000</c:v>
                </c:pt>
                <c:pt idx="16941">
                  <c:v>1323381600</c:v>
                </c:pt>
                <c:pt idx="16942">
                  <c:v>1323385200</c:v>
                </c:pt>
                <c:pt idx="16943">
                  <c:v>1323388800</c:v>
                </c:pt>
                <c:pt idx="16944">
                  <c:v>1323392400</c:v>
                </c:pt>
                <c:pt idx="16945">
                  <c:v>1323396000</c:v>
                </c:pt>
                <c:pt idx="16946">
                  <c:v>1323399600</c:v>
                </c:pt>
                <c:pt idx="16947">
                  <c:v>1323403200</c:v>
                </c:pt>
                <c:pt idx="16948">
                  <c:v>1323406800</c:v>
                </c:pt>
                <c:pt idx="16949">
                  <c:v>1323410400</c:v>
                </c:pt>
                <c:pt idx="16950">
                  <c:v>1323414000</c:v>
                </c:pt>
                <c:pt idx="16951">
                  <c:v>1323417600</c:v>
                </c:pt>
                <c:pt idx="16952">
                  <c:v>1323421200</c:v>
                </c:pt>
                <c:pt idx="16953">
                  <c:v>1323424800</c:v>
                </c:pt>
                <c:pt idx="16954">
                  <c:v>1323428400</c:v>
                </c:pt>
                <c:pt idx="16955">
                  <c:v>1323432000</c:v>
                </c:pt>
                <c:pt idx="16956">
                  <c:v>1323435600</c:v>
                </c:pt>
                <c:pt idx="16957">
                  <c:v>1323439200</c:v>
                </c:pt>
                <c:pt idx="16958">
                  <c:v>1323442800</c:v>
                </c:pt>
                <c:pt idx="16959">
                  <c:v>1323446400</c:v>
                </c:pt>
                <c:pt idx="16960">
                  <c:v>1323450000</c:v>
                </c:pt>
                <c:pt idx="16961">
                  <c:v>1323453600</c:v>
                </c:pt>
                <c:pt idx="16962">
                  <c:v>1323457200</c:v>
                </c:pt>
                <c:pt idx="16963">
                  <c:v>1323460800</c:v>
                </c:pt>
                <c:pt idx="16964">
                  <c:v>1323464400</c:v>
                </c:pt>
                <c:pt idx="16965">
                  <c:v>1323468000</c:v>
                </c:pt>
                <c:pt idx="16966">
                  <c:v>1323471600</c:v>
                </c:pt>
                <c:pt idx="16967">
                  <c:v>1323475200</c:v>
                </c:pt>
                <c:pt idx="16968">
                  <c:v>1323478800</c:v>
                </c:pt>
                <c:pt idx="16969">
                  <c:v>1323482400</c:v>
                </c:pt>
                <c:pt idx="16970">
                  <c:v>1323486000</c:v>
                </c:pt>
                <c:pt idx="16971">
                  <c:v>1323489600</c:v>
                </c:pt>
                <c:pt idx="16972">
                  <c:v>1323493200</c:v>
                </c:pt>
                <c:pt idx="16973">
                  <c:v>1323496800</c:v>
                </c:pt>
                <c:pt idx="16974">
                  <c:v>1323500400</c:v>
                </c:pt>
                <c:pt idx="16975">
                  <c:v>1323504000</c:v>
                </c:pt>
                <c:pt idx="16976">
                  <c:v>1323507600</c:v>
                </c:pt>
                <c:pt idx="16977">
                  <c:v>1323511200</c:v>
                </c:pt>
                <c:pt idx="16978">
                  <c:v>1323514800</c:v>
                </c:pt>
                <c:pt idx="16979">
                  <c:v>1323518400</c:v>
                </c:pt>
                <c:pt idx="16980">
                  <c:v>1323522000</c:v>
                </c:pt>
                <c:pt idx="16981">
                  <c:v>1323525600</c:v>
                </c:pt>
                <c:pt idx="16982">
                  <c:v>1323529200</c:v>
                </c:pt>
                <c:pt idx="16983">
                  <c:v>1323532800</c:v>
                </c:pt>
                <c:pt idx="16984">
                  <c:v>1323536400</c:v>
                </c:pt>
                <c:pt idx="16985">
                  <c:v>1323540000</c:v>
                </c:pt>
                <c:pt idx="16986">
                  <c:v>1323543600</c:v>
                </c:pt>
                <c:pt idx="16987">
                  <c:v>1323547200</c:v>
                </c:pt>
                <c:pt idx="16988">
                  <c:v>1323550800</c:v>
                </c:pt>
                <c:pt idx="16989">
                  <c:v>1323554400</c:v>
                </c:pt>
                <c:pt idx="16990">
                  <c:v>1323558000</c:v>
                </c:pt>
                <c:pt idx="16991">
                  <c:v>1323561600</c:v>
                </c:pt>
                <c:pt idx="16992">
                  <c:v>1323565200</c:v>
                </c:pt>
                <c:pt idx="16993">
                  <c:v>1323568800</c:v>
                </c:pt>
                <c:pt idx="16994">
                  <c:v>1323572400</c:v>
                </c:pt>
                <c:pt idx="16995">
                  <c:v>1323576000</c:v>
                </c:pt>
                <c:pt idx="16996">
                  <c:v>1323579600</c:v>
                </c:pt>
                <c:pt idx="16997">
                  <c:v>1323583200</c:v>
                </c:pt>
                <c:pt idx="16998">
                  <c:v>1323586800</c:v>
                </c:pt>
                <c:pt idx="16999">
                  <c:v>1323590400</c:v>
                </c:pt>
                <c:pt idx="17000">
                  <c:v>1323594000</c:v>
                </c:pt>
                <c:pt idx="17001">
                  <c:v>1323597600</c:v>
                </c:pt>
                <c:pt idx="17002">
                  <c:v>1323601200</c:v>
                </c:pt>
                <c:pt idx="17003">
                  <c:v>1323604800</c:v>
                </c:pt>
                <c:pt idx="17004">
                  <c:v>1323608400</c:v>
                </c:pt>
                <c:pt idx="17005">
                  <c:v>1323612000</c:v>
                </c:pt>
                <c:pt idx="17006">
                  <c:v>1323615600</c:v>
                </c:pt>
                <c:pt idx="17007">
                  <c:v>1323619200</c:v>
                </c:pt>
                <c:pt idx="17008">
                  <c:v>1323622800</c:v>
                </c:pt>
                <c:pt idx="17009">
                  <c:v>1323626400</c:v>
                </c:pt>
                <c:pt idx="17010">
                  <c:v>1323630000</c:v>
                </c:pt>
                <c:pt idx="17011">
                  <c:v>1323633600</c:v>
                </c:pt>
                <c:pt idx="17012">
                  <c:v>1323637200</c:v>
                </c:pt>
                <c:pt idx="17013">
                  <c:v>1323640800</c:v>
                </c:pt>
                <c:pt idx="17014">
                  <c:v>1323644400</c:v>
                </c:pt>
                <c:pt idx="17015">
                  <c:v>1323648000</c:v>
                </c:pt>
                <c:pt idx="17016">
                  <c:v>1323651600</c:v>
                </c:pt>
                <c:pt idx="17017">
                  <c:v>1323655200</c:v>
                </c:pt>
                <c:pt idx="17018">
                  <c:v>1323658800</c:v>
                </c:pt>
                <c:pt idx="17019">
                  <c:v>1323662400</c:v>
                </c:pt>
                <c:pt idx="17020">
                  <c:v>1323666000</c:v>
                </c:pt>
                <c:pt idx="17021">
                  <c:v>1323669600</c:v>
                </c:pt>
                <c:pt idx="17022">
                  <c:v>1323673200</c:v>
                </c:pt>
                <c:pt idx="17023">
                  <c:v>1323676800</c:v>
                </c:pt>
                <c:pt idx="17024">
                  <c:v>1323680400</c:v>
                </c:pt>
                <c:pt idx="17025">
                  <c:v>1323684000</c:v>
                </c:pt>
                <c:pt idx="17026">
                  <c:v>1323687600</c:v>
                </c:pt>
                <c:pt idx="17027">
                  <c:v>1323691200</c:v>
                </c:pt>
                <c:pt idx="17028">
                  <c:v>1323694800</c:v>
                </c:pt>
                <c:pt idx="17029">
                  <c:v>1323698400</c:v>
                </c:pt>
                <c:pt idx="17030">
                  <c:v>1323702000</c:v>
                </c:pt>
                <c:pt idx="17031">
                  <c:v>1323705600</c:v>
                </c:pt>
                <c:pt idx="17032">
                  <c:v>1323709200</c:v>
                </c:pt>
                <c:pt idx="17033">
                  <c:v>1323712800</c:v>
                </c:pt>
                <c:pt idx="17034">
                  <c:v>1323716400</c:v>
                </c:pt>
                <c:pt idx="17035">
                  <c:v>1323720000</c:v>
                </c:pt>
                <c:pt idx="17036">
                  <c:v>1323723600</c:v>
                </c:pt>
                <c:pt idx="17037">
                  <c:v>1323727200</c:v>
                </c:pt>
                <c:pt idx="17038">
                  <c:v>1323730800</c:v>
                </c:pt>
                <c:pt idx="17039">
                  <c:v>1323734400</c:v>
                </c:pt>
                <c:pt idx="17040">
                  <c:v>1323738000</c:v>
                </c:pt>
                <c:pt idx="17041">
                  <c:v>1323741600</c:v>
                </c:pt>
                <c:pt idx="17042">
                  <c:v>1323745200</c:v>
                </c:pt>
                <c:pt idx="17043">
                  <c:v>1323748800</c:v>
                </c:pt>
                <c:pt idx="17044">
                  <c:v>1323752400</c:v>
                </c:pt>
                <c:pt idx="17045">
                  <c:v>1323756000</c:v>
                </c:pt>
                <c:pt idx="17046">
                  <c:v>1323759600</c:v>
                </c:pt>
                <c:pt idx="17047">
                  <c:v>1323763200</c:v>
                </c:pt>
                <c:pt idx="17048">
                  <c:v>1323766800</c:v>
                </c:pt>
                <c:pt idx="17049">
                  <c:v>1323770400</c:v>
                </c:pt>
                <c:pt idx="17050">
                  <c:v>1323774000</c:v>
                </c:pt>
                <c:pt idx="17051">
                  <c:v>1323777600</c:v>
                </c:pt>
                <c:pt idx="17052">
                  <c:v>1323781200</c:v>
                </c:pt>
                <c:pt idx="17053">
                  <c:v>1323784800</c:v>
                </c:pt>
                <c:pt idx="17054">
                  <c:v>1323788400</c:v>
                </c:pt>
                <c:pt idx="17055">
                  <c:v>1323792000</c:v>
                </c:pt>
                <c:pt idx="17056">
                  <c:v>1323795600</c:v>
                </c:pt>
                <c:pt idx="17057">
                  <c:v>1323799200</c:v>
                </c:pt>
                <c:pt idx="17058">
                  <c:v>1323802800</c:v>
                </c:pt>
                <c:pt idx="17059">
                  <c:v>1323806400</c:v>
                </c:pt>
                <c:pt idx="17060">
                  <c:v>1323810000</c:v>
                </c:pt>
                <c:pt idx="17061">
                  <c:v>1323813600</c:v>
                </c:pt>
                <c:pt idx="17062">
                  <c:v>1323817200</c:v>
                </c:pt>
                <c:pt idx="17063">
                  <c:v>1323820800</c:v>
                </c:pt>
                <c:pt idx="17064">
                  <c:v>1323824400</c:v>
                </c:pt>
                <c:pt idx="17065">
                  <c:v>1323828000</c:v>
                </c:pt>
                <c:pt idx="17066">
                  <c:v>1323831600</c:v>
                </c:pt>
                <c:pt idx="17067">
                  <c:v>1323835200</c:v>
                </c:pt>
                <c:pt idx="17068">
                  <c:v>1323838800</c:v>
                </c:pt>
                <c:pt idx="17069">
                  <c:v>1323842400</c:v>
                </c:pt>
                <c:pt idx="17070">
                  <c:v>1323846000</c:v>
                </c:pt>
                <c:pt idx="17071">
                  <c:v>1323849600</c:v>
                </c:pt>
                <c:pt idx="17072">
                  <c:v>1323853200</c:v>
                </c:pt>
                <c:pt idx="17073">
                  <c:v>1323856800</c:v>
                </c:pt>
                <c:pt idx="17074">
                  <c:v>1323860400</c:v>
                </c:pt>
                <c:pt idx="17075">
                  <c:v>1323864000</c:v>
                </c:pt>
                <c:pt idx="17076">
                  <c:v>1323867600</c:v>
                </c:pt>
                <c:pt idx="17077">
                  <c:v>1323871200</c:v>
                </c:pt>
                <c:pt idx="17078">
                  <c:v>1323874800</c:v>
                </c:pt>
                <c:pt idx="17079">
                  <c:v>1323878400</c:v>
                </c:pt>
                <c:pt idx="17080">
                  <c:v>1323882000</c:v>
                </c:pt>
                <c:pt idx="17081">
                  <c:v>1323885600</c:v>
                </c:pt>
                <c:pt idx="17082">
                  <c:v>1323889200</c:v>
                </c:pt>
                <c:pt idx="17083">
                  <c:v>1323892800</c:v>
                </c:pt>
                <c:pt idx="17084">
                  <c:v>1323896400</c:v>
                </c:pt>
                <c:pt idx="17085">
                  <c:v>1323900000</c:v>
                </c:pt>
                <c:pt idx="17086">
                  <c:v>1323903600</c:v>
                </c:pt>
                <c:pt idx="17087">
                  <c:v>1323907200</c:v>
                </c:pt>
                <c:pt idx="17088">
                  <c:v>1323910800</c:v>
                </c:pt>
                <c:pt idx="17089">
                  <c:v>1323914400</c:v>
                </c:pt>
                <c:pt idx="17090">
                  <c:v>1323918000</c:v>
                </c:pt>
                <c:pt idx="17091">
                  <c:v>1323921600</c:v>
                </c:pt>
                <c:pt idx="17092">
                  <c:v>1323925200</c:v>
                </c:pt>
                <c:pt idx="17093">
                  <c:v>1323928800</c:v>
                </c:pt>
                <c:pt idx="17094">
                  <c:v>1323932400</c:v>
                </c:pt>
                <c:pt idx="17095">
                  <c:v>1323936000</c:v>
                </c:pt>
                <c:pt idx="17096">
                  <c:v>1323939600</c:v>
                </c:pt>
                <c:pt idx="17097">
                  <c:v>1323943200</c:v>
                </c:pt>
                <c:pt idx="17098">
                  <c:v>1323946800</c:v>
                </c:pt>
                <c:pt idx="17099">
                  <c:v>1323950400</c:v>
                </c:pt>
                <c:pt idx="17100">
                  <c:v>1323954000</c:v>
                </c:pt>
                <c:pt idx="17101">
                  <c:v>1323957600</c:v>
                </c:pt>
                <c:pt idx="17102">
                  <c:v>1323961200</c:v>
                </c:pt>
                <c:pt idx="17103">
                  <c:v>1323964800</c:v>
                </c:pt>
                <c:pt idx="17104">
                  <c:v>1323968400</c:v>
                </c:pt>
                <c:pt idx="17105">
                  <c:v>1323972000</c:v>
                </c:pt>
                <c:pt idx="17106">
                  <c:v>1323975600</c:v>
                </c:pt>
                <c:pt idx="17107">
                  <c:v>1323979200</c:v>
                </c:pt>
                <c:pt idx="17108">
                  <c:v>1323982800</c:v>
                </c:pt>
                <c:pt idx="17109">
                  <c:v>1323986400</c:v>
                </c:pt>
                <c:pt idx="17110">
                  <c:v>1323990000</c:v>
                </c:pt>
                <c:pt idx="17111">
                  <c:v>1323993600</c:v>
                </c:pt>
                <c:pt idx="17112">
                  <c:v>1323997200</c:v>
                </c:pt>
                <c:pt idx="17113">
                  <c:v>1324000800</c:v>
                </c:pt>
                <c:pt idx="17114">
                  <c:v>1324004400</c:v>
                </c:pt>
                <c:pt idx="17115">
                  <c:v>1324008000</c:v>
                </c:pt>
                <c:pt idx="17116">
                  <c:v>1324011600</c:v>
                </c:pt>
                <c:pt idx="17117">
                  <c:v>1324015200</c:v>
                </c:pt>
                <c:pt idx="17118">
                  <c:v>1324018800</c:v>
                </c:pt>
                <c:pt idx="17119">
                  <c:v>1324022400</c:v>
                </c:pt>
                <c:pt idx="17120">
                  <c:v>1324026000</c:v>
                </c:pt>
                <c:pt idx="17121">
                  <c:v>1324029600</c:v>
                </c:pt>
                <c:pt idx="17122">
                  <c:v>1324033200</c:v>
                </c:pt>
                <c:pt idx="17123">
                  <c:v>1324036800</c:v>
                </c:pt>
                <c:pt idx="17124">
                  <c:v>1324040400</c:v>
                </c:pt>
                <c:pt idx="17125">
                  <c:v>1324044000</c:v>
                </c:pt>
                <c:pt idx="17126">
                  <c:v>1324047600</c:v>
                </c:pt>
                <c:pt idx="17127">
                  <c:v>1324051200</c:v>
                </c:pt>
                <c:pt idx="17128">
                  <c:v>1324054800</c:v>
                </c:pt>
                <c:pt idx="17129">
                  <c:v>1324058400</c:v>
                </c:pt>
                <c:pt idx="17130">
                  <c:v>1324062000</c:v>
                </c:pt>
                <c:pt idx="17131">
                  <c:v>1324065600</c:v>
                </c:pt>
                <c:pt idx="17132">
                  <c:v>1324069200</c:v>
                </c:pt>
                <c:pt idx="17133">
                  <c:v>1324072800</c:v>
                </c:pt>
                <c:pt idx="17134">
                  <c:v>1324076400</c:v>
                </c:pt>
                <c:pt idx="17135">
                  <c:v>1324080000</c:v>
                </c:pt>
                <c:pt idx="17136">
                  <c:v>1324083600</c:v>
                </c:pt>
                <c:pt idx="17137">
                  <c:v>1324087200</c:v>
                </c:pt>
                <c:pt idx="17138">
                  <c:v>1324090800</c:v>
                </c:pt>
                <c:pt idx="17139">
                  <c:v>1324094400</c:v>
                </c:pt>
                <c:pt idx="17140">
                  <c:v>1324098000</c:v>
                </c:pt>
                <c:pt idx="17141">
                  <c:v>1324101600</c:v>
                </c:pt>
                <c:pt idx="17142">
                  <c:v>1324105200</c:v>
                </c:pt>
                <c:pt idx="17143">
                  <c:v>1324108800</c:v>
                </c:pt>
                <c:pt idx="17144">
                  <c:v>1324112400</c:v>
                </c:pt>
                <c:pt idx="17145">
                  <c:v>1324116000</c:v>
                </c:pt>
                <c:pt idx="17146">
                  <c:v>1324119600</c:v>
                </c:pt>
                <c:pt idx="17147">
                  <c:v>1324123200</c:v>
                </c:pt>
                <c:pt idx="17148">
                  <c:v>1324126800</c:v>
                </c:pt>
                <c:pt idx="17149">
                  <c:v>1324130400</c:v>
                </c:pt>
                <c:pt idx="17150">
                  <c:v>1324134000</c:v>
                </c:pt>
                <c:pt idx="17151">
                  <c:v>1324137600</c:v>
                </c:pt>
                <c:pt idx="17152">
                  <c:v>1324141200</c:v>
                </c:pt>
                <c:pt idx="17153">
                  <c:v>1324144800</c:v>
                </c:pt>
                <c:pt idx="17154">
                  <c:v>1324148400</c:v>
                </c:pt>
                <c:pt idx="17155">
                  <c:v>1324152000</c:v>
                </c:pt>
                <c:pt idx="17156">
                  <c:v>1324155600</c:v>
                </c:pt>
                <c:pt idx="17157">
                  <c:v>1324159200</c:v>
                </c:pt>
                <c:pt idx="17158">
                  <c:v>1324162800</c:v>
                </c:pt>
                <c:pt idx="17159">
                  <c:v>1324166400</c:v>
                </c:pt>
                <c:pt idx="17160">
                  <c:v>1324170000</c:v>
                </c:pt>
                <c:pt idx="17161">
                  <c:v>1324173600</c:v>
                </c:pt>
                <c:pt idx="17162">
                  <c:v>1324177200</c:v>
                </c:pt>
                <c:pt idx="17163">
                  <c:v>1324180800</c:v>
                </c:pt>
                <c:pt idx="17164">
                  <c:v>1324184400</c:v>
                </c:pt>
                <c:pt idx="17165">
                  <c:v>1324188000</c:v>
                </c:pt>
                <c:pt idx="17166">
                  <c:v>1324191600</c:v>
                </c:pt>
                <c:pt idx="17167">
                  <c:v>1324195200</c:v>
                </c:pt>
                <c:pt idx="17168">
                  <c:v>1324198800</c:v>
                </c:pt>
                <c:pt idx="17169">
                  <c:v>1324202400</c:v>
                </c:pt>
                <c:pt idx="17170">
                  <c:v>1324206000</c:v>
                </c:pt>
                <c:pt idx="17171">
                  <c:v>1324209600</c:v>
                </c:pt>
                <c:pt idx="17172">
                  <c:v>1324213200</c:v>
                </c:pt>
                <c:pt idx="17173">
                  <c:v>1324216800</c:v>
                </c:pt>
                <c:pt idx="17174">
                  <c:v>1324220400</c:v>
                </c:pt>
                <c:pt idx="17175">
                  <c:v>1324224000</c:v>
                </c:pt>
                <c:pt idx="17176">
                  <c:v>1324227600</c:v>
                </c:pt>
                <c:pt idx="17177">
                  <c:v>1324231200</c:v>
                </c:pt>
                <c:pt idx="17178">
                  <c:v>1324234800</c:v>
                </c:pt>
                <c:pt idx="17179">
                  <c:v>1324238400</c:v>
                </c:pt>
                <c:pt idx="17180">
                  <c:v>1324242000</c:v>
                </c:pt>
                <c:pt idx="17181">
                  <c:v>1324245600</c:v>
                </c:pt>
                <c:pt idx="17182">
                  <c:v>1324249200</c:v>
                </c:pt>
                <c:pt idx="17183">
                  <c:v>1324252800</c:v>
                </c:pt>
                <c:pt idx="17184">
                  <c:v>1324256400</c:v>
                </c:pt>
                <c:pt idx="17185">
                  <c:v>1324260000</c:v>
                </c:pt>
                <c:pt idx="17186">
                  <c:v>1324263600</c:v>
                </c:pt>
                <c:pt idx="17187">
                  <c:v>1324267200</c:v>
                </c:pt>
                <c:pt idx="17188">
                  <c:v>1324270800</c:v>
                </c:pt>
                <c:pt idx="17189">
                  <c:v>1324274400</c:v>
                </c:pt>
                <c:pt idx="17190">
                  <c:v>1324278000</c:v>
                </c:pt>
                <c:pt idx="17191">
                  <c:v>1324281600</c:v>
                </c:pt>
                <c:pt idx="17192">
                  <c:v>1324285200</c:v>
                </c:pt>
                <c:pt idx="17193">
                  <c:v>1324288800</c:v>
                </c:pt>
                <c:pt idx="17194">
                  <c:v>1324292400</c:v>
                </c:pt>
                <c:pt idx="17195">
                  <c:v>1324296000</c:v>
                </c:pt>
                <c:pt idx="17196">
                  <c:v>1324299600</c:v>
                </c:pt>
                <c:pt idx="17197">
                  <c:v>1324303200</c:v>
                </c:pt>
                <c:pt idx="17198">
                  <c:v>1324306800</c:v>
                </c:pt>
                <c:pt idx="17199">
                  <c:v>1324310400</c:v>
                </c:pt>
                <c:pt idx="17200">
                  <c:v>1324314000</c:v>
                </c:pt>
                <c:pt idx="17201">
                  <c:v>1324317600</c:v>
                </c:pt>
                <c:pt idx="17202">
                  <c:v>1324321200</c:v>
                </c:pt>
                <c:pt idx="17203">
                  <c:v>1324324800</c:v>
                </c:pt>
                <c:pt idx="17204">
                  <c:v>1324328400</c:v>
                </c:pt>
                <c:pt idx="17205">
                  <c:v>1324332000</c:v>
                </c:pt>
                <c:pt idx="17206">
                  <c:v>1324335600</c:v>
                </c:pt>
                <c:pt idx="17207">
                  <c:v>1324339200</c:v>
                </c:pt>
                <c:pt idx="17208">
                  <c:v>1324342800</c:v>
                </c:pt>
                <c:pt idx="17209">
                  <c:v>1324346400</c:v>
                </c:pt>
                <c:pt idx="17210">
                  <c:v>1324350000</c:v>
                </c:pt>
                <c:pt idx="17211">
                  <c:v>1324353600</c:v>
                </c:pt>
                <c:pt idx="17212">
                  <c:v>1324357200</c:v>
                </c:pt>
                <c:pt idx="17213">
                  <c:v>1324360800</c:v>
                </c:pt>
                <c:pt idx="17214">
                  <c:v>1324364400</c:v>
                </c:pt>
                <c:pt idx="17215">
                  <c:v>1324368000</c:v>
                </c:pt>
                <c:pt idx="17216">
                  <c:v>1324371600</c:v>
                </c:pt>
                <c:pt idx="17217">
                  <c:v>1324375200</c:v>
                </c:pt>
                <c:pt idx="17218">
                  <c:v>1324378800</c:v>
                </c:pt>
                <c:pt idx="17219">
                  <c:v>1324382400</c:v>
                </c:pt>
                <c:pt idx="17220">
                  <c:v>1324386000</c:v>
                </c:pt>
                <c:pt idx="17221">
                  <c:v>1324389600</c:v>
                </c:pt>
                <c:pt idx="17222">
                  <c:v>1324393200</c:v>
                </c:pt>
                <c:pt idx="17223">
                  <c:v>1324396800</c:v>
                </c:pt>
                <c:pt idx="17224">
                  <c:v>1324400400</c:v>
                </c:pt>
                <c:pt idx="17225">
                  <c:v>1324404000</c:v>
                </c:pt>
                <c:pt idx="17226">
                  <c:v>1324407600</c:v>
                </c:pt>
                <c:pt idx="17227">
                  <c:v>1324411200</c:v>
                </c:pt>
                <c:pt idx="17228">
                  <c:v>1324414800</c:v>
                </c:pt>
                <c:pt idx="17229">
                  <c:v>1324418400</c:v>
                </c:pt>
                <c:pt idx="17230">
                  <c:v>1324422000</c:v>
                </c:pt>
                <c:pt idx="17231">
                  <c:v>1324425600</c:v>
                </c:pt>
                <c:pt idx="17232">
                  <c:v>1324429200</c:v>
                </c:pt>
                <c:pt idx="17233">
                  <c:v>1324432800</c:v>
                </c:pt>
                <c:pt idx="17234">
                  <c:v>1324436400</c:v>
                </c:pt>
                <c:pt idx="17235">
                  <c:v>1324440000</c:v>
                </c:pt>
                <c:pt idx="17236">
                  <c:v>1324443600</c:v>
                </c:pt>
                <c:pt idx="17237">
                  <c:v>1324447200</c:v>
                </c:pt>
                <c:pt idx="17238">
                  <c:v>1324450800</c:v>
                </c:pt>
                <c:pt idx="17239">
                  <c:v>1324454400</c:v>
                </c:pt>
                <c:pt idx="17240">
                  <c:v>1324458000</c:v>
                </c:pt>
                <c:pt idx="17241">
                  <c:v>1324461600</c:v>
                </c:pt>
                <c:pt idx="17242">
                  <c:v>1324465200</c:v>
                </c:pt>
                <c:pt idx="17243">
                  <c:v>1324468800</c:v>
                </c:pt>
                <c:pt idx="17244">
                  <c:v>1324472400</c:v>
                </c:pt>
                <c:pt idx="17245">
                  <c:v>1324476000</c:v>
                </c:pt>
                <c:pt idx="17246">
                  <c:v>1324479600</c:v>
                </c:pt>
                <c:pt idx="17247">
                  <c:v>1324483200</c:v>
                </c:pt>
                <c:pt idx="17248">
                  <c:v>1324486800</c:v>
                </c:pt>
                <c:pt idx="17249">
                  <c:v>1324490400</c:v>
                </c:pt>
                <c:pt idx="17250">
                  <c:v>1324494000</c:v>
                </c:pt>
                <c:pt idx="17251">
                  <c:v>1324497600</c:v>
                </c:pt>
                <c:pt idx="17252">
                  <c:v>1324501200</c:v>
                </c:pt>
                <c:pt idx="17253">
                  <c:v>1324504800</c:v>
                </c:pt>
                <c:pt idx="17254">
                  <c:v>1324508400</c:v>
                </c:pt>
                <c:pt idx="17255">
                  <c:v>1324512000</c:v>
                </c:pt>
                <c:pt idx="17256">
                  <c:v>1324515600</c:v>
                </c:pt>
                <c:pt idx="17257">
                  <c:v>1324519200</c:v>
                </c:pt>
                <c:pt idx="17258">
                  <c:v>1324522800</c:v>
                </c:pt>
                <c:pt idx="17259">
                  <c:v>1324526400</c:v>
                </c:pt>
                <c:pt idx="17260">
                  <c:v>1324530000</c:v>
                </c:pt>
                <c:pt idx="17261">
                  <c:v>1324533600</c:v>
                </c:pt>
                <c:pt idx="17262">
                  <c:v>1324537200</c:v>
                </c:pt>
                <c:pt idx="17263">
                  <c:v>1324540800</c:v>
                </c:pt>
                <c:pt idx="17264">
                  <c:v>1324544400</c:v>
                </c:pt>
                <c:pt idx="17265">
                  <c:v>1324548000</c:v>
                </c:pt>
                <c:pt idx="17266">
                  <c:v>1324551600</c:v>
                </c:pt>
                <c:pt idx="17267">
                  <c:v>1324555200</c:v>
                </c:pt>
                <c:pt idx="17268">
                  <c:v>1324558800</c:v>
                </c:pt>
                <c:pt idx="17269">
                  <c:v>1324562400</c:v>
                </c:pt>
                <c:pt idx="17270">
                  <c:v>1324566000</c:v>
                </c:pt>
                <c:pt idx="17271">
                  <c:v>1324569600</c:v>
                </c:pt>
                <c:pt idx="17272">
                  <c:v>1324573200</c:v>
                </c:pt>
                <c:pt idx="17273">
                  <c:v>1324576800</c:v>
                </c:pt>
                <c:pt idx="17274">
                  <c:v>1324580400</c:v>
                </c:pt>
                <c:pt idx="17275">
                  <c:v>1324584000</c:v>
                </c:pt>
                <c:pt idx="17276">
                  <c:v>1324587600</c:v>
                </c:pt>
                <c:pt idx="17277">
                  <c:v>1324591200</c:v>
                </c:pt>
                <c:pt idx="17278">
                  <c:v>1324594800</c:v>
                </c:pt>
                <c:pt idx="17279">
                  <c:v>1324598400</c:v>
                </c:pt>
                <c:pt idx="17280">
                  <c:v>1324602000</c:v>
                </c:pt>
                <c:pt idx="17281">
                  <c:v>1324605600</c:v>
                </c:pt>
                <c:pt idx="17282">
                  <c:v>1324609200</c:v>
                </c:pt>
                <c:pt idx="17283">
                  <c:v>1324612800</c:v>
                </c:pt>
                <c:pt idx="17284">
                  <c:v>1324616400</c:v>
                </c:pt>
                <c:pt idx="17285">
                  <c:v>1324620000</c:v>
                </c:pt>
                <c:pt idx="17286">
                  <c:v>1324623600</c:v>
                </c:pt>
                <c:pt idx="17287">
                  <c:v>1324627200</c:v>
                </c:pt>
                <c:pt idx="17288">
                  <c:v>1324630800</c:v>
                </c:pt>
                <c:pt idx="17289">
                  <c:v>1324634400</c:v>
                </c:pt>
                <c:pt idx="17290">
                  <c:v>1324638000</c:v>
                </c:pt>
                <c:pt idx="17291">
                  <c:v>1324641600</c:v>
                </c:pt>
                <c:pt idx="17292">
                  <c:v>1324645200</c:v>
                </c:pt>
                <c:pt idx="17293">
                  <c:v>1324648800</c:v>
                </c:pt>
                <c:pt idx="17294">
                  <c:v>1324652400</c:v>
                </c:pt>
                <c:pt idx="17295">
                  <c:v>1324656000</c:v>
                </c:pt>
                <c:pt idx="17296">
                  <c:v>1324659600</c:v>
                </c:pt>
                <c:pt idx="17297">
                  <c:v>1324663200</c:v>
                </c:pt>
                <c:pt idx="17298">
                  <c:v>1324666800</c:v>
                </c:pt>
                <c:pt idx="17299">
                  <c:v>1324670400</c:v>
                </c:pt>
                <c:pt idx="17300">
                  <c:v>1324674000</c:v>
                </c:pt>
                <c:pt idx="17301">
                  <c:v>1324677600</c:v>
                </c:pt>
                <c:pt idx="17302">
                  <c:v>1324681200</c:v>
                </c:pt>
                <c:pt idx="17303">
                  <c:v>1324684800</c:v>
                </c:pt>
                <c:pt idx="17304">
                  <c:v>1324688400</c:v>
                </c:pt>
                <c:pt idx="17305">
                  <c:v>1324692000</c:v>
                </c:pt>
                <c:pt idx="17306">
                  <c:v>1324695600</c:v>
                </c:pt>
                <c:pt idx="17307">
                  <c:v>1324699200</c:v>
                </c:pt>
                <c:pt idx="17308">
                  <c:v>1324702800</c:v>
                </c:pt>
                <c:pt idx="17309">
                  <c:v>1324706400</c:v>
                </c:pt>
                <c:pt idx="17310">
                  <c:v>1324710000</c:v>
                </c:pt>
                <c:pt idx="17311">
                  <c:v>1324713600</c:v>
                </c:pt>
                <c:pt idx="17312">
                  <c:v>1324717200</c:v>
                </c:pt>
                <c:pt idx="17313">
                  <c:v>1324720800</c:v>
                </c:pt>
                <c:pt idx="17314">
                  <c:v>1324724400</c:v>
                </c:pt>
                <c:pt idx="17315">
                  <c:v>1324728000</c:v>
                </c:pt>
                <c:pt idx="17316">
                  <c:v>1324731600</c:v>
                </c:pt>
                <c:pt idx="17317">
                  <c:v>1324735200</c:v>
                </c:pt>
                <c:pt idx="17318">
                  <c:v>1324738800</c:v>
                </c:pt>
                <c:pt idx="17319">
                  <c:v>1324742400</c:v>
                </c:pt>
                <c:pt idx="17320">
                  <c:v>1324746000</c:v>
                </c:pt>
                <c:pt idx="17321">
                  <c:v>1324749600</c:v>
                </c:pt>
                <c:pt idx="17322">
                  <c:v>1324753200</c:v>
                </c:pt>
                <c:pt idx="17323">
                  <c:v>1324756800</c:v>
                </c:pt>
                <c:pt idx="17324">
                  <c:v>1324760400</c:v>
                </c:pt>
                <c:pt idx="17325">
                  <c:v>1324764000</c:v>
                </c:pt>
                <c:pt idx="17326">
                  <c:v>1324767600</c:v>
                </c:pt>
                <c:pt idx="17327">
                  <c:v>1324771200</c:v>
                </c:pt>
                <c:pt idx="17328">
                  <c:v>1324774800</c:v>
                </c:pt>
                <c:pt idx="17329">
                  <c:v>1324778400</c:v>
                </c:pt>
                <c:pt idx="17330">
                  <c:v>1324782000</c:v>
                </c:pt>
                <c:pt idx="17331">
                  <c:v>1324785600</c:v>
                </c:pt>
                <c:pt idx="17332">
                  <c:v>1324789200</c:v>
                </c:pt>
                <c:pt idx="17333">
                  <c:v>1324792800</c:v>
                </c:pt>
                <c:pt idx="17334">
                  <c:v>1324796400</c:v>
                </c:pt>
                <c:pt idx="17335">
                  <c:v>1324800000</c:v>
                </c:pt>
                <c:pt idx="17336">
                  <c:v>1324803600</c:v>
                </c:pt>
                <c:pt idx="17337">
                  <c:v>1324807200</c:v>
                </c:pt>
                <c:pt idx="17338">
                  <c:v>1324810800</c:v>
                </c:pt>
                <c:pt idx="17339">
                  <c:v>1324814400</c:v>
                </c:pt>
                <c:pt idx="17340">
                  <c:v>1324818000</c:v>
                </c:pt>
                <c:pt idx="17341">
                  <c:v>1324821600</c:v>
                </c:pt>
                <c:pt idx="17342">
                  <c:v>1324825200</c:v>
                </c:pt>
                <c:pt idx="17343">
                  <c:v>1324828800</c:v>
                </c:pt>
                <c:pt idx="17344">
                  <c:v>1324832400</c:v>
                </c:pt>
                <c:pt idx="17345">
                  <c:v>1324836000</c:v>
                </c:pt>
                <c:pt idx="17346">
                  <c:v>1324839600</c:v>
                </c:pt>
                <c:pt idx="17347">
                  <c:v>1324843200</c:v>
                </c:pt>
                <c:pt idx="17348">
                  <c:v>1324846800</c:v>
                </c:pt>
                <c:pt idx="17349">
                  <c:v>1324850400</c:v>
                </c:pt>
                <c:pt idx="17350">
                  <c:v>1324854000</c:v>
                </c:pt>
                <c:pt idx="17351">
                  <c:v>1324857600</c:v>
                </c:pt>
                <c:pt idx="17352">
                  <c:v>1324861200</c:v>
                </c:pt>
                <c:pt idx="17353">
                  <c:v>1324864800</c:v>
                </c:pt>
                <c:pt idx="17354">
                  <c:v>1324868400</c:v>
                </c:pt>
                <c:pt idx="17355">
                  <c:v>1324872000</c:v>
                </c:pt>
                <c:pt idx="17356">
                  <c:v>1324875600</c:v>
                </c:pt>
                <c:pt idx="17357">
                  <c:v>1324879200</c:v>
                </c:pt>
                <c:pt idx="17358">
                  <c:v>1324882800</c:v>
                </c:pt>
                <c:pt idx="17359">
                  <c:v>1324886400</c:v>
                </c:pt>
                <c:pt idx="17360">
                  <c:v>1324890000</c:v>
                </c:pt>
                <c:pt idx="17361">
                  <c:v>1324893600</c:v>
                </c:pt>
                <c:pt idx="17362">
                  <c:v>1324897200</c:v>
                </c:pt>
                <c:pt idx="17363">
                  <c:v>1324900800</c:v>
                </c:pt>
                <c:pt idx="17364">
                  <c:v>1324904400</c:v>
                </c:pt>
                <c:pt idx="17365">
                  <c:v>1324908000</c:v>
                </c:pt>
                <c:pt idx="17366">
                  <c:v>1324911600</c:v>
                </c:pt>
                <c:pt idx="17367">
                  <c:v>1324915200</c:v>
                </c:pt>
                <c:pt idx="17368">
                  <c:v>1324918800</c:v>
                </c:pt>
                <c:pt idx="17369">
                  <c:v>1324922400</c:v>
                </c:pt>
                <c:pt idx="17370">
                  <c:v>1324926000</c:v>
                </c:pt>
                <c:pt idx="17371">
                  <c:v>1324929600</c:v>
                </c:pt>
                <c:pt idx="17372">
                  <c:v>1324933200</c:v>
                </c:pt>
                <c:pt idx="17373">
                  <c:v>1324936800</c:v>
                </c:pt>
                <c:pt idx="17374">
                  <c:v>1324940400</c:v>
                </c:pt>
                <c:pt idx="17375">
                  <c:v>1324944000</c:v>
                </c:pt>
                <c:pt idx="17376">
                  <c:v>1324947600</c:v>
                </c:pt>
                <c:pt idx="17377">
                  <c:v>1324951200</c:v>
                </c:pt>
                <c:pt idx="17378">
                  <c:v>1324954800</c:v>
                </c:pt>
                <c:pt idx="17379">
                  <c:v>1324958400</c:v>
                </c:pt>
                <c:pt idx="17380">
                  <c:v>1324962000</c:v>
                </c:pt>
                <c:pt idx="17381">
                  <c:v>1324965600</c:v>
                </c:pt>
                <c:pt idx="17382">
                  <c:v>1324969200</c:v>
                </c:pt>
                <c:pt idx="17383">
                  <c:v>1324972800</c:v>
                </c:pt>
                <c:pt idx="17384">
                  <c:v>1324976400</c:v>
                </c:pt>
                <c:pt idx="17385">
                  <c:v>1324980000</c:v>
                </c:pt>
                <c:pt idx="17386">
                  <c:v>1324983600</c:v>
                </c:pt>
                <c:pt idx="17387">
                  <c:v>1324987200</c:v>
                </c:pt>
                <c:pt idx="17388">
                  <c:v>1324990800</c:v>
                </c:pt>
                <c:pt idx="17389">
                  <c:v>1324994400</c:v>
                </c:pt>
                <c:pt idx="17390">
                  <c:v>1324998000</c:v>
                </c:pt>
                <c:pt idx="17391">
                  <c:v>1325001600</c:v>
                </c:pt>
                <c:pt idx="17392">
                  <c:v>1325005200</c:v>
                </c:pt>
                <c:pt idx="17393">
                  <c:v>1325008800</c:v>
                </c:pt>
                <c:pt idx="17394">
                  <c:v>1325012400</c:v>
                </c:pt>
                <c:pt idx="17395">
                  <c:v>1325016000</c:v>
                </c:pt>
                <c:pt idx="17396">
                  <c:v>1325019600</c:v>
                </c:pt>
                <c:pt idx="17397">
                  <c:v>1325023200</c:v>
                </c:pt>
                <c:pt idx="17398">
                  <c:v>1325026800</c:v>
                </c:pt>
                <c:pt idx="17399">
                  <c:v>1325030400</c:v>
                </c:pt>
                <c:pt idx="17400">
                  <c:v>1325034000</c:v>
                </c:pt>
                <c:pt idx="17401">
                  <c:v>1325037600</c:v>
                </c:pt>
                <c:pt idx="17402">
                  <c:v>1325041200</c:v>
                </c:pt>
                <c:pt idx="17403">
                  <c:v>1325044800</c:v>
                </c:pt>
                <c:pt idx="17404">
                  <c:v>1325048400</c:v>
                </c:pt>
                <c:pt idx="17405">
                  <c:v>1325052000</c:v>
                </c:pt>
                <c:pt idx="17406">
                  <c:v>1325055600</c:v>
                </c:pt>
                <c:pt idx="17407">
                  <c:v>1325059200</c:v>
                </c:pt>
                <c:pt idx="17408">
                  <c:v>1325062800</c:v>
                </c:pt>
                <c:pt idx="17409">
                  <c:v>1325066400</c:v>
                </c:pt>
                <c:pt idx="17410">
                  <c:v>1325070000</c:v>
                </c:pt>
                <c:pt idx="17411">
                  <c:v>1325073600</c:v>
                </c:pt>
                <c:pt idx="17412">
                  <c:v>1325077200</c:v>
                </c:pt>
                <c:pt idx="17413">
                  <c:v>1325080800</c:v>
                </c:pt>
                <c:pt idx="17414">
                  <c:v>1325084400</c:v>
                </c:pt>
                <c:pt idx="17415">
                  <c:v>1325088000</c:v>
                </c:pt>
                <c:pt idx="17416">
                  <c:v>1325091600</c:v>
                </c:pt>
                <c:pt idx="17417">
                  <c:v>1325095200</c:v>
                </c:pt>
                <c:pt idx="17418">
                  <c:v>1325098800</c:v>
                </c:pt>
                <c:pt idx="17419">
                  <c:v>1325102400</c:v>
                </c:pt>
                <c:pt idx="17420">
                  <c:v>1325106000</c:v>
                </c:pt>
                <c:pt idx="17421">
                  <c:v>1325109600</c:v>
                </c:pt>
                <c:pt idx="17422">
                  <c:v>1325113200</c:v>
                </c:pt>
                <c:pt idx="17423">
                  <c:v>1325116800</c:v>
                </c:pt>
                <c:pt idx="17424">
                  <c:v>1325120400</c:v>
                </c:pt>
                <c:pt idx="17425">
                  <c:v>1325124000</c:v>
                </c:pt>
                <c:pt idx="17426">
                  <c:v>1325127600</c:v>
                </c:pt>
                <c:pt idx="17427">
                  <c:v>1325131200</c:v>
                </c:pt>
                <c:pt idx="17428">
                  <c:v>1325134800</c:v>
                </c:pt>
                <c:pt idx="17429">
                  <c:v>1325138400</c:v>
                </c:pt>
                <c:pt idx="17430">
                  <c:v>1325142000</c:v>
                </c:pt>
                <c:pt idx="17431">
                  <c:v>1325145600</c:v>
                </c:pt>
                <c:pt idx="17432">
                  <c:v>1325149200</c:v>
                </c:pt>
                <c:pt idx="17433">
                  <c:v>1325152800</c:v>
                </c:pt>
                <c:pt idx="17434">
                  <c:v>1325156400</c:v>
                </c:pt>
                <c:pt idx="17435">
                  <c:v>1325160000</c:v>
                </c:pt>
                <c:pt idx="17436">
                  <c:v>1325163600</c:v>
                </c:pt>
                <c:pt idx="17437">
                  <c:v>1325167200</c:v>
                </c:pt>
                <c:pt idx="17438">
                  <c:v>1325170800</c:v>
                </c:pt>
                <c:pt idx="17439">
                  <c:v>1325174400</c:v>
                </c:pt>
                <c:pt idx="17440">
                  <c:v>1325178000</c:v>
                </c:pt>
                <c:pt idx="17441">
                  <c:v>1325181600</c:v>
                </c:pt>
                <c:pt idx="17442">
                  <c:v>1325185200</c:v>
                </c:pt>
                <c:pt idx="17443">
                  <c:v>1325188800</c:v>
                </c:pt>
                <c:pt idx="17444">
                  <c:v>1325192400</c:v>
                </c:pt>
                <c:pt idx="17445">
                  <c:v>1325196000</c:v>
                </c:pt>
                <c:pt idx="17446">
                  <c:v>1325199600</c:v>
                </c:pt>
                <c:pt idx="17447">
                  <c:v>1325203200</c:v>
                </c:pt>
                <c:pt idx="17448">
                  <c:v>1325206800</c:v>
                </c:pt>
                <c:pt idx="17449">
                  <c:v>1325210400</c:v>
                </c:pt>
                <c:pt idx="17450">
                  <c:v>1325214000</c:v>
                </c:pt>
                <c:pt idx="17451">
                  <c:v>1325217600</c:v>
                </c:pt>
                <c:pt idx="17452">
                  <c:v>1325221200</c:v>
                </c:pt>
                <c:pt idx="17453">
                  <c:v>1325224800</c:v>
                </c:pt>
                <c:pt idx="17454">
                  <c:v>1325228400</c:v>
                </c:pt>
                <c:pt idx="17455">
                  <c:v>1325232000</c:v>
                </c:pt>
                <c:pt idx="17456">
                  <c:v>1325235600</c:v>
                </c:pt>
                <c:pt idx="17457">
                  <c:v>1325239200</c:v>
                </c:pt>
                <c:pt idx="17458">
                  <c:v>1325242800</c:v>
                </c:pt>
                <c:pt idx="17459">
                  <c:v>1325246400</c:v>
                </c:pt>
                <c:pt idx="17460">
                  <c:v>1325250000</c:v>
                </c:pt>
                <c:pt idx="17461">
                  <c:v>1325253600</c:v>
                </c:pt>
                <c:pt idx="17462">
                  <c:v>1325257200</c:v>
                </c:pt>
                <c:pt idx="17463">
                  <c:v>1325260800</c:v>
                </c:pt>
                <c:pt idx="17464">
                  <c:v>1325264400</c:v>
                </c:pt>
                <c:pt idx="17465">
                  <c:v>1325268000</c:v>
                </c:pt>
                <c:pt idx="17466">
                  <c:v>1325271600</c:v>
                </c:pt>
                <c:pt idx="17467">
                  <c:v>1325275200</c:v>
                </c:pt>
                <c:pt idx="17468">
                  <c:v>1325278800</c:v>
                </c:pt>
                <c:pt idx="17469">
                  <c:v>1325282400</c:v>
                </c:pt>
                <c:pt idx="17470">
                  <c:v>1325286000</c:v>
                </c:pt>
                <c:pt idx="17471">
                  <c:v>1325289600</c:v>
                </c:pt>
                <c:pt idx="17472">
                  <c:v>1325293200</c:v>
                </c:pt>
                <c:pt idx="17473">
                  <c:v>1325296800</c:v>
                </c:pt>
                <c:pt idx="17474">
                  <c:v>1325300400</c:v>
                </c:pt>
                <c:pt idx="17475">
                  <c:v>1325304000</c:v>
                </c:pt>
                <c:pt idx="17476">
                  <c:v>1325307600</c:v>
                </c:pt>
                <c:pt idx="17477">
                  <c:v>1325311200</c:v>
                </c:pt>
                <c:pt idx="17478">
                  <c:v>1325314800</c:v>
                </c:pt>
                <c:pt idx="17479">
                  <c:v>1325318400</c:v>
                </c:pt>
                <c:pt idx="17480">
                  <c:v>1325322000</c:v>
                </c:pt>
                <c:pt idx="17481">
                  <c:v>1325325600</c:v>
                </c:pt>
                <c:pt idx="17482">
                  <c:v>1325329200</c:v>
                </c:pt>
                <c:pt idx="17483">
                  <c:v>1325332800</c:v>
                </c:pt>
                <c:pt idx="17484">
                  <c:v>1325336400</c:v>
                </c:pt>
                <c:pt idx="17485">
                  <c:v>1325340000</c:v>
                </c:pt>
                <c:pt idx="17486">
                  <c:v>1325343600</c:v>
                </c:pt>
                <c:pt idx="17487">
                  <c:v>1325347200</c:v>
                </c:pt>
                <c:pt idx="17488">
                  <c:v>1325350800</c:v>
                </c:pt>
                <c:pt idx="17489">
                  <c:v>1325354400</c:v>
                </c:pt>
                <c:pt idx="17490">
                  <c:v>1325358000</c:v>
                </c:pt>
                <c:pt idx="17491">
                  <c:v>1325361600</c:v>
                </c:pt>
                <c:pt idx="17492">
                  <c:v>1325365200</c:v>
                </c:pt>
                <c:pt idx="17493">
                  <c:v>1325368800</c:v>
                </c:pt>
                <c:pt idx="17494">
                  <c:v>1325372400</c:v>
                </c:pt>
                <c:pt idx="17495">
                  <c:v>1325376000</c:v>
                </c:pt>
                <c:pt idx="17496">
                  <c:v>1325379600</c:v>
                </c:pt>
                <c:pt idx="17497">
                  <c:v>1325383200</c:v>
                </c:pt>
                <c:pt idx="17498">
                  <c:v>1325386800</c:v>
                </c:pt>
                <c:pt idx="17499">
                  <c:v>1325390400</c:v>
                </c:pt>
                <c:pt idx="17500">
                  <c:v>1325394000</c:v>
                </c:pt>
                <c:pt idx="17501">
                  <c:v>1325397600</c:v>
                </c:pt>
                <c:pt idx="17502">
                  <c:v>1325401200</c:v>
                </c:pt>
                <c:pt idx="17503">
                  <c:v>1325404800</c:v>
                </c:pt>
                <c:pt idx="17504">
                  <c:v>1325408400</c:v>
                </c:pt>
                <c:pt idx="17505">
                  <c:v>1325412000</c:v>
                </c:pt>
                <c:pt idx="17506">
                  <c:v>1325415600</c:v>
                </c:pt>
                <c:pt idx="17507">
                  <c:v>1325419200</c:v>
                </c:pt>
                <c:pt idx="17508">
                  <c:v>1325422800</c:v>
                </c:pt>
                <c:pt idx="17509">
                  <c:v>1325426400</c:v>
                </c:pt>
                <c:pt idx="17510">
                  <c:v>1325430000</c:v>
                </c:pt>
                <c:pt idx="17511">
                  <c:v>1325433600</c:v>
                </c:pt>
                <c:pt idx="17512">
                  <c:v>1325437200</c:v>
                </c:pt>
                <c:pt idx="17513">
                  <c:v>1325440800</c:v>
                </c:pt>
                <c:pt idx="17514">
                  <c:v>1325444400</c:v>
                </c:pt>
                <c:pt idx="17515">
                  <c:v>1325448000</c:v>
                </c:pt>
                <c:pt idx="17516">
                  <c:v>1325451600</c:v>
                </c:pt>
                <c:pt idx="17517">
                  <c:v>1325455200</c:v>
                </c:pt>
                <c:pt idx="17518">
                  <c:v>1325458800</c:v>
                </c:pt>
                <c:pt idx="17519">
                  <c:v>1325462400</c:v>
                </c:pt>
                <c:pt idx="17520">
                  <c:v>1325466000</c:v>
                </c:pt>
                <c:pt idx="17521">
                  <c:v>1325469600</c:v>
                </c:pt>
                <c:pt idx="17522">
                  <c:v>1325473200</c:v>
                </c:pt>
                <c:pt idx="17523">
                  <c:v>1325476800</c:v>
                </c:pt>
                <c:pt idx="17524">
                  <c:v>1325480400</c:v>
                </c:pt>
                <c:pt idx="17525">
                  <c:v>1325484000</c:v>
                </c:pt>
                <c:pt idx="17526">
                  <c:v>1325487600</c:v>
                </c:pt>
                <c:pt idx="17527">
                  <c:v>1325491200</c:v>
                </c:pt>
                <c:pt idx="17528">
                  <c:v>1325494800</c:v>
                </c:pt>
                <c:pt idx="17529">
                  <c:v>1325498400</c:v>
                </c:pt>
                <c:pt idx="17530">
                  <c:v>1325502000</c:v>
                </c:pt>
                <c:pt idx="17531">
                  <c:v>1325505600</c:v>
                </c:pt>
                <c:pt idx="17532">
                  <c:v>1325509200</c:v>
                </c:pt>
                <c:pt idx="17533">
                  <c:v>1325512800</c:v>
                </c:pt>
                <c:pt idx="17534">
                  <c:v>1325516400</c:v>
                </c:pt>
                <c:pt idx="17535">
                  <c:v>1325520000</c:v>
                </c:pt>
                <c:pt idx="17536">
                  <c:v>1325523600</c:v>
                </c:pt>
                <c:pt idx="17537">
                  <c:v>1325527200</c:v>
                </c:pt>
                <c:pt idx="17538">
                  <c:v>1325530800</c:v>
                </c:pt>
                <c:pt idx="17539">
                  <c:v>1325534400</c:v>
                </c:pt>
                <c:pt idx="17540">
                  <c:v>1325538000</c:v>
                </c:pt>
                <c:pt idx="17541">
                  <c:v>1325541600</c:v>
                </c:pt>
                <c:pt idx="17542">
                  <c:v>1325545200</c:v>
                </c:pt>
                <c:pt idx="17543">
                  <c:v>1325548800</c:v>
                </c:pt>
                <c:pt idx="17544">
                  <c:v>1325552400</c:v>
                </c:pt>
                <c:pt idx="17545">
                  <c:v>1325556000</c:v>
                </c:pt>
                <c:pt idx="17546">
                  <c:v>1325559600</c:v>
                </c:pt>
                <c:pt idx="17547">
                  <c:v>1325563200</c:v>
                </c:pt>
                <c:pt idx="17548">
                  <c:v>1325566800</c:v>
                </c:pt>
                <c:pt idx="17549">
                  <c:v>1325570400</c:v>
                </c:pt>
                <c:pt idx="17550">
                  <c:v>1325574000</c:v>
                </c:pt>
                <c:pt idx="17551">
                  <c:v>1325577600</c:v>
                </c:pt>
                <c:pt idx="17552">
                  <c:v>1325581200</c:v>
                </c:pt>
                <c:pt idx="17553">
                  <c:v>1325584800</c:v>
                </c:pt>
                <c:pt idx="17554">
                  <c:v>1325588400</c:v>
                </c:pt>
                <c:pt idx="17555">
                  <c:v>1325592000</c:v>
                </c:pt>
                <c:pt idx="17556">
                  <c:v>1325595600</c:v>
                </c:pt>
                <c:pt idx="17557">
                  <c:v>1325599200</c:v>
                </c:pt>
                <c:pt idx="17558">
                  <c:v>1325602800</c:v>
                </c:pt>
                <c:pt idx="17559">
                  <c:v>1325606400</c:v>
                </c:pt>
                <c:pt idx="17560">
                  <c:v>1325610000</c:v>
                </c:pt>
                <c:pt idx="17561">
                  <c:v>1325613600</c:v>
                </c:pt>
                <c:pt idx="17562">
                  <c:v>1325617200</c:v>
                </c:pt>
                <c:pt idx="17563">
                  <c:v>1325620800</c:v>
                </c:pt>
                <c:pt idx="17564">
                  <c:v>1325624400</c:v>
                </c:pt>
                <c:pt idx="17565">
                  <c:v>1325628000</c:v>
                </c:pt>
                <c:pt idx="17566">
                  <c:v>1325631600</c:v>
                </c:pt>
                <c:pt idx="17567">
                  <c:v>1325635200</c:v>
                </c:pt>
                <c:pt idx="17568">
                  <c:v>1325638800</c:v>
                </c:pt>
                <c:pt idx="17569">
                  <c:v>1325642400</c:v>
                </c:pt>
                <c:pt idx="17570">
                  <c:v>1325646000</c:v>
                </c:pt>
                <c:pt idx="17571">
                  <c:v>1325649600</c:v>
                </c:pt>
                <c:pt idx="17572">
                  <c:v>1325653200</c:v>
                </c:pt>
                <c:pt idx="17573">
                  <c:v>1325656800</c:v>
                </c:pt>
                <c:pt idx="17574">
                  <c:v>1325660400</c:v>
                </c:pt>
                <c:pt idx="17575">
                  <c:v>1325664000</c:v>
                </c:pt>
                <c:pt idx="17576">
                  <c:v>1325667600</c:v>
                </c:pt>
                <c:pt idx="17577">
                  <c:v>1325671200</c:v>
                </c:pt>
                <c:pt idx="17578">
                  <c:v>1325674800</c:v>
                </c:pt>
                <c:pt idx="17579">
                  <c:v>1325678400</c:v>
                </c:pt>
                <c:pt idx="17580">
                  <c:v>1325682000</c:v>
                </c:pt>
                <c:pt idx="17581">
                  <c:v>1325685600</c:v>
                </c:pt>
                <c:pt idx="17582">
                  <c:v>1325689200</c:v>
                </c:pt>
                <c:pt idx="17583">
                  <c:v>1325692800</c:v>
                </c:pt>
                <c:pt idx="17584">
                  <c:v>1325696400</c:v>
                </c:pt>
                <c:pt idx="17585">
                  <c:v>1325700000</c:v>
                </c:pt>
                <c:pt idx="17586">
                  <c:v>1325703600</c:v>
                </c:pt>
                <c:pt idx="17587">
                  <c:v>1325707200</c:v>
                </c:pt>
                <c:pt idx="17588">
                  <c:v>1325710800</c:v>
                </c:pt>
                <c:pt idx="17589">
                  <c:v>1325714400</c:v>
                </c:pt>
                <c:pt idx="17590">
                  <c:v>1325718000</c:v>
                </c:pt>
                <c:pt idx="17591">
                  <c:v>1325721600</c:v>
                </c:pt>
                <c:pt idx="17592">
                  <c:v>1325725200</c:v>
                </c:pt>
                <c:pt idx="17593">
                  <c:v>1325728800</c:v>
                </c:pt>
                <c:pt idx="17594">
                  <c:v>1325732400</c:v>
                </c:pt>
                <c:pt idx="17595">
                  <c:v>1325736000</c:v>
                </c:pt>
                <c:pt idx="17596">
                  <c:v>1325739600</c:v>
                </c:pt>
                <c:pt idx="17597">
                  <c:v>1325743200</c:v>
                </c:pt>
                <c:pt idx="17598">
                  <c:v>1325746800</c:v>
                </c:pt>
                <c:pt idx="17599">
                  <c:v>1325750400</c:v>
                </c:pt>
                <c:pt idx="17600">
                  <c:v>1325754000</c:v>
                </c:pt>
                <c:pt idx="17601">
                  <c:v>1325757600</c:v>
                </c:pt>
                <c:pt idx="17602">
                  <c:v>1325761200</c:v>
                </c:pt>
                <c:pt idx="17603">
                  <c:v>1325764800</c:v>
                </c:pt>
                <c:pt idx="17604">
                  <c:v>1325768400</c:v>
                </c:pt>
                <c:pt idx="17605">
                  <c:v>1325772000</c:v>
                </c:pt>
                <c:pt idx="17606">
                  <c:v>1325775600</c:v>
                </c:pt>
                <c:pt idx="17607">
                  <c:v>1325779200</c:v>
                </c:pt>
                <c:pt idx="17608">
                  <c:v>1325782800</c:v>
                </c:pt>
                <c:pt idx="17609">
                  <c:v>1325786400</c:v>
                </c:pt>
                <c:pt idx="17610">
                  <c:v>1325790000</c:v>
                </c:pt>
                <c:pt idx="17611">
                  <c:v>1325793600</c:v>
                </c:pt>
                <c:pt idx="17612">
                  <c:v>1325797200</c:v>
                </c:pt>
                <c:pt idx="17613">
                  <c:v>1325800800</c:v>
                </c:pt>
                <c:pt idx="17614">
                  <c:v>1325804400</c:v>
                </c:pt>
                <c:pt idx="17615">
                  <c:v>1325808000</c:v>
                </c:pt>
                <c:pt idx="17616">
                  <c:v>1325811600</c:v>
                </c:pt>
                <c:pt idx="17617">
                  <c:v>1325815200</c:v>
                </c:pt>
                <c:pt idx="17618">
                  <c:v>1325818800</c:v>
                </c:pt>
                <c:pt idx="17619">
                  <c:v>1325822400</c:v>
                </c:pt>
                <c:pt idx="17620">
                  <c:v>1325826000</c:v>
                </c:pt>
                <c:pt idx="17621">
                  <c:v>1325829600</c:v>
                </c:pt>
                <c:pt idx="17622">
                  <c:v>1325833200</c:v>
                </c:pt>
                <c:pt idx="17623">
                  <c:v>1325836800</c:v>
                </c:pt>
                <c:pt idx="17624">
                  <c:v>1325840400</c:v>
                </c:pt>
                <c:pt idx="17625">
                  <c:v>1325844000</c:v>
                </c:pt>
                <c:pt idx="17626">
                  <c:v>1325847600</c:v>
                </c:pt>
                <c:pt idx="17627">
                  <c:v>1325851200</c:v>
                </c:pt>
                <c:pt idx="17628">
                  <c:v>1325854800</c:v>
                </c:pt>
                <c:pt idx="17629">
                  <c:v>1325858400</c:v>
                </c:pt>
                <c:pt idx="17630">
                  <c:v>1325862000</c:v>
                </c:pt>
                <c:pt idx="17631">
                  <c:v>1325865600</c:v>
                </c:pt>
                <c:pt idx="17632">
                  <c:v>1325869200</c:v>
                </c:pt>
                <c:pt idx="17633">
                  <c:v>1325872800</c:v>
                </c:pt>
                <c:pt idx="17634">
                  <c:v>1325876400</c:v>
                </c:pt>
                <c:pt idx="17635">
                  <c:v>1325880000</c:v>
                </c:pt>
                <c:pt idx="17636">
                  <c:v>1325883600</c:v>
                </c:pt>
                <c:pt idx="17637">
                  <c:v>1325887200</c:v>
                </c:pt>
                <c:pt idx="17638">
                  <c:v>1325890800</c:v>
                </c:pt>
                <c:pt idx="17639">
                  <c:v>1325894400</c:v>
                </c:pt>
                <c:pt idx="17640">
                  <c:v>1325898000</c:v>
                </c:pt>
                <c:pt idx="17641">
                  <c:v>1325901600</c:v>
                </c:pt>
                <c:pt idx="17642">
                  <c:v>1325905200</c:v>
                </c:pt>
                <c:pt idx="17643">
                  <c:v>1325908800</c:v>
                </c:pt>
                <c:pt idx="17644">
                  <c:v>1325912400</c:v>
                </c:pt>
                <c:pt idx="17645">
                  <c:v>1325916000</c:v>
                </c:pt>
                <c:pt idx="17646">
                  <c:v>1325919600</c:v>
                </c:pt>
                <c:pt idx="17647">
                  <c:v>1325923200</c:v>
                </c:pt>
                <c:pt idx="17648">
                  <c:v>1325926800</c:v>
                </c:pt>
                <c:pt idx="17649">
                  <c:v>1325930400</c:v>
                </c:pt>
                <c:pt idx="17650">
                  <c:v>1325934000</c:v>
                </c:pt>
                <c:pt idx="17651">
                  <c:v>1325937600</c:v>
                </c:pt>
                <c:pt idx="17652">
                  <c:v>1325941200</c:v>
                </c:pt>
                <c:pt idx="17653">
                  <c:v>1325944800</c:v>
                </c:pt>
                <c:pt idx="17654">
                  <c:v>1325948400</c:v>
                </c:pt>
                <c:pt idx="17655">
                  <c:v>1325952000</c:v>
                </c:pt>
                <c:pt idx="17656">
                  <c:v>1325955600</c:v>
                </c:pt>
                <c:pt idx="17657">
                  <c:v>1325959200</c:v>
                </c:pt>
                <c:pt idx="17658">
                  <c:v>1325962800</c:v>
                </c:pt>
                <c:pt idx="17659">
                  <c:v>1325966400</c:v>
                </c:pt>
                <c:pt idx="17660">
                  <c:v>1325970000</c:v>
                </c:pt>
                <c:pt idx="17661">
                  <c:v>1325973600</c:v>
                </c:pt>
                <c:pt idx="17662">
                  <c:v>1325977200</c:v>
                </c:pt>
                <c:pt idx="17663">
                  <c:v>1325980800</c:v>
                </c:pt>
                <c:pt idx="17664">
                  <c:v>1325984400</c:v>
                </c:pt>
                <c:pt idx="17665">
                  <c:v>1325988000</c:v>
                </c:pt>
                <c:pt idx="17666">
                  <c:v>1325991600</c:v>
                </c:pt>
                <c:pt idx="17667">
                  <c:v>1325995200</c:v>
                </c:pt>
                <c:pt idx="17668">
                  <c:v>1325998800</c:v>
                </c:pt>
                <c:pt idx="17669">
                  <c:v>1326002400</c:v>
                </c:pt>
                <c:pt idx="17670">
                  <c:v>1326006000</c:v>
                </c:pt>
                <c:pt idx="17671">
                  <c:v>1326009600</c:v>
                </c:pt>
                <c:pt idx="17672">
                  <c:v>1326013200</c:v>
                </c:pt>
                <c:pt idx="17673">
                  <c:v>1326016800</c:v>
                </c:pt>
                <c:pt idx="17674">
                  <c:v>1326020400</c:v>
                </c:pt>
                <c:pt idx="17675">
                  <c:v>1326024000</c:v>
                </c:pt>
                <c:pt idx="17676">
                  <c:v>1326027600</c:v>
                </c:pt>
                <c:pt idx="17677">
                  <c:v>1326031200</c:v>
                </c:pt>
                <c:pt idx="17678">
                  <c:v>1326034800</c:v>
                </c:pt>
                <c:pt idx="17679">
                  <c:v>1326038400</c:v>
                </c:pt>
                <c:pt idx="17680">
                  <c:v>1326042000</c:v>
                </c:pt>
                <c:pt idx="17681">
                  <c:v>1326045600</c:v>
                </c:pt>
                <c:pt idx="17682">
                  <c:v>1326049200</c:v>
                </c:pt>
                <c:pt idx="17683">
                  <c:v>1326052800</c:v>
                </c:pt>
                <c:pt idx="17684">
                  <c:v>1326056400</c:v>
                </c:pt>
                <c:pt idx="17685">
                  <c:v>1326060000</c:v>
                </c:pt>
                <c:pt idx="17686">
                  <c:v>1326063600</c:v>
                </c:pt>
                <c:pt idx="17687">
                  <c:v>1326067200</c:v>
                </c:pt>
                <c:pt idx="17688">
                  <c:v>1326070800</c:v>
                </c:pt>
                <c:pt idx="17689">
                  <c:v>1326074400</c:v>
                </c:pt>
                <c:pt idx="17690">
                  <c:v>1326078000</c:v>
                </c:pt>
                <c:pt idx="17691">
                  <c:v>1326081600</c:v>
                </c:pt>
                <c:pt idx="17692">
                  <c:v>1326085200</c:v>
                </c:pt>
                <c:pt idx="17693">
                  <c:v>1326088800</c:v>
                </c:pt>
                <c:pt idx="17694">
                  <c:v>1326092400</c:v>
                </c:pt>
                <c:pt idx="17695">
                  <c:v>1326096000</c:v>
                </c:pt>
                <c:pt idx="17696">
                  <c:v>1326099600</c:v>
                </c:pt>
                <c:pt idx="17697">
                  <c:v>1326103200</c:v>
                </c:pt>
                <c:pt idx="17698">
                  <c:v>1326106800</c:v>
                </c:pt>
                <c:pt idx="17699">
                  <c:v>1326110400</c:v>
                </c:pt>
                <c:pt idx="17700">
                  <c:v>1326114000</c:v>
                </c:pt>
                <c:pt idx="17701">
                  <c:v>1326117600</c:v>
                </c:pt>
                <c:pt idx="17702">
                  <c:v>1326121200</c:v>
                </c:pt>
                <c:pt idx="17703">
                  <c:v>1326124800</c:v>
                </c:pt>
                <c:pt idx="17704">
                  <c:v>1326128400</c:v>
                </c:pt>
                <c:pt idx="17705">
                  <c:v>1326132000</c:v>
                </c:pt>
                <c:pt idx="17706">
                  <c:v>1326135600</c:v>
                </c:pt>
                <c:pt idx="17707">
                  <c:v>1326139200</c:v>
                </c:pt>
                <c:pt idx="17708">
                  <c:v>1326142800</c:v>
                </c:pt>
                <c:pt idx="17709">
                  <c:v>1326146400</c:v>
                </c:pt>
                <c:pt idx="17710">
                  <c:v>1326150000</c:v>
                </c:pt>
                <c:pt idx="17711">
                  <c:v>1326153600</c:v>
                </c:pt>
                <c:pt idx="17712">
                  <c:v>1326157200</c:v>
                </c:pt>
                <c:pt idx="17713">
                  <c:v>1326160800</c:v>
                </c:pt>
                <c:pt idx="17714">
                  <c:v>1326164400</c:v>
                </c:pt>
                <c:pt idx="17715">
                  <c:v>1326168000</c:v>
                </c:pt>
                <c:pt idx="17716">
                  <c:v>1326171600</c:v>
                </c:pt>
                <c:pt idx="17717">
                  <c:v>1326175200</c:v>
                </c:pt>
                <c:pt idx="17718">
                  <c:v>1326178800</c:v>
                </c:pt>
                <c:pt idx="17719">
                  <c:v>1326182400</c:v>
                </c:pt>
                <c:pt idx="17720">
                  <c:v>1326186000</c:v>
                </c:pt>
                <c:pt idx="17721">
                  <c:v>1326189600</c:v>
                </c:pt>
                <c:pt idx="17722">
                  <c:v>1326193200</c:v>
                </c:pt>
                <c:pt idx="17723">
                  <c:v>1326196800</c:v>
                </c:pt>
                <c:pt idx="17724">
                  <c:v>1326200400</c:v>
                </c:pt>
                <c:pt idx="17725">
                  <c:v>1326204000</c:v>
                </c:pt>
                <c:pt idx="17726">
                  <c:v>1326207600</c:v>
                </c:pt>
                <c:pt idx="17727">
                  <c:v>1326211200</c:v>
                </c:pt>
                <c:pt idx="17728">
                  <c:v>1326214800</c:v>
                </c:pt>
                <c:pt idx="17729">
                  <c:v>1326218400</c:v>
                </c:pt>
                <c:pt idx="17730">
                  <c:v>1326222000</c:v>
                </c:pt>
                <c:pt idx="17731">
                  <c:v>1326225600</c:v>
                </c:pt>
                <c:pt idx="17732">
                  <c:v>1326229200</c:v>
                </c:pt>
                <c:pt idx="17733">
                  <c:v>1326232800</c:v>
                </c:pt>
                <c:pt idx="17734">
                  <c:v>1326236400</c:v>
                </c:pt>
                <c:pt idx="17735">
                  <c:v>1326240000</c:v>
                </c:pt>
                <c:pt idx="17736">
                  <c:v>1326243600</c:v>
                </c:pt>
                <c:pt idx="17737">
                  <c:v>1326247200</c:v>
                </c:pt>
                <c:pt idx="17738">
                  <c:v>1326250800</c:v>
                </c:pt>
                <c:pt idx="17739">
                  <c:v>1326254400</c:v>
                </c:pt>
                <c:pt idx="17740">
                  <c:v>1326258000</c:v>
                </c:pt>
                <c:pt idx="17741">
                  <c:v>1326261600</c:v>
                </c:pt>
                <c:pt idx="17742">
                  <c:v>1326265200</c:v>
                </c:pt>
                <c:pt idx="17743">
                  <c:v>1326268800</c:v>
                </c:pt>
                <c:pt idx="17744">
                  <c:v>1326272400</c:v>
                </c:pt>
                <c:pt idx="17745">
                  <c:v>1326276000</c:v>
                </c:pt>
                <c:pt idx="17746">
                  <c:v>1326279600</c:v>
                </c:pt>
                <c:pt idx="17747">
                  <c:v>1326283200</c:v>
                </c:pt>
                <c:pt idx="17748">
                  <c:v>1326286800</c:v>
                </c:pt>
                <c:pt idx="17749">
                  <c:v>1326290400</c:v>
                </c:pt>
                <c:pt idx="17750">
                  <c:v>1326294000</c:v>
                </c:pt>
                <c:pt idx="17751">
                  <c:v>1326297600</c:v>
                </c:pt>
                <c:pt idx="17752">
                  <c:v>1326301200</c:v>
                </c:pt>
                <c:pt idx="17753">
                  <c:v>1326304800</c:v>
                </c:pt>
                <c:pt idx="17754">
                  <c:v>1326308400</c:v>
                </c:pt>
                <c:pt idx="17755">
                  <c:v>1326312000</c:v>
                </c:pt>
                <c:pt idx="17756">
                  <c:v>1326315600</c:v>
                </c:pt>
                <c:pt idx="17757">
                  <c:v>1326319200</c:v>
                </c:pt>
                <c:pt idx="17758">
                  <c:v>1326322800</c:v>
                </c:pt>
                <c:pt idx="17759">
                  <c:v>1326326400</c:v>
                </c:pt>
                <c:pt idx="17760">
                  <c:v>1326330000</c:v>
                </c:pt>
                <c:pt idx="17761">
                  <c:v>1326333600</c:v>
                </c:pt>
                <c:pt idx="17762">
                  <c:v>1326337200</c:v>
                </c:pt>
                <c:pt idx="17763">
                  <c:v>1326340800</c:v>
                </c:pt>
                <c:pt idx="17764">
                  <c:v>1326344400</c:v>
                </c:pt>
                <c:pt idx="17765">
                  <c:v>1326348000</c:v>
                </c:pt>
                <c:pt idx="17766">
                  <c:v>1326351600</c:v>
                </c:pt>
                <c:pt idx="17767">
                  <c:v>1326355200</c:v>
                </c:pt>
                <c:pt idx="17768">
                  <c:v>1326358800</c:v>
                </c:pt>
                <c:pt idx="17769">
                  <c:v>1326362400</c:v>
                </c:pt>
                <c:pt idx="17770">
                  <c:v>1326366000</c:v>
                </c:pt>
                <c:pt idx="17771">
                  <c:v>1326369600</c:v>
                </c:pt>
                <c:pt idx="17772">
                  <c:v>1326373200</c:v>
                </c:pt>
                <c:pt idx="17773">
                  <c:v>1326376800</c:v>
                </c:pt>
                <c:pt idx="17774">
                  <c:v>1326380400</c:v>
                </c:pt>
                <c:pt idx="17775">
                  <c:v>1326384000</c:v>
                </c:pt>
                <c:pt idx="17776">
                  <c:v>1326387600</c:v>
                </c:pt>
                <c:pt idx="17777">
                  <c:v>1326391200</c:v>
                </c:pt>
                <c:pt idx="17778">
                  <c:v>1326394800</c:v>
                </c:pt>
                <c:pt idx="17779">
                  <c:v>1326398400</c:v>
                </c:pt>
                <c:pt idx="17780">
                  <c:v>1326402000</c:v>
                </c:pt>
                <c:pt idx="17781">
                  <c:v>1326405600</c:v>
                </c:pt>
                <c:pt idx="17782">
                  <c:v>1326409200</c:v>
                </c:pt>
                <c:pt idx="17783">
                  <c:v>1326412800</c:v>
                </c:pt>
                <c:pt idx="17784">
                  <c:v>1326416400</c:v>
                </c:pt>
                <c:pt idx="17785">
                  <c:v>1326420000</c:v>
                </c:pt>
                <c:pt idx="17786">
                  <c:v>1326423600</c:v>
                </c:pt>
                <c:pt idx="17787">
                  <c:v>1326427200</c:v>
                </c:pt>
                <c:pt idx="17788">
                  <c:v>1326430800</c:v>
                </c:pt>
                <c:pt idx="17789">
                  <c:v>1326434400</c:v>
                </c:pt>
                <c:pt idx="17790">
                  <c:v>1326438000</c:v>
                </c:pt>
                <c:pt idx="17791">
                  <c:v>1326441600</c:v>
                </c:pt>
                <c:pt idx="17792">
                  <c:v>1326445200</c:v>
                </c:pt>
                <c:pt idx="17793">
                  <c:v>1326448800</c:v>
                </c:pt>
                <c:pt idx="17794">
                  <c:v>1326452400</c:v>
                </c:pt>
                <c:pt idx="17795">
                  <c:v>1326456000</c:v>
                </c:pt>
                <c:pt idx="17796">
                  <c:v>1326459600</c:v>
                </c:pt>
                <c:pt idx="17797">
                  <c:v>1326463200</c:v>
                </c:pt>
                <c:pt idx="17798">
                  <c:v>1326466800</c:v>
                </c:pt>
                <c:pt idx="17799">
                  <c:v>1326470400</c:v>
                </c:pt>
                <c:pt idx="17800">
                  <c:v>1326474000</c:v>
                </c:pt>
                <c:pt idx="17801">
                  <c:v>1326477600</c:v>
                </c:pt>
                <c:pt idx="17802">
                  <c:v>1326481200</c:v>
                </c:pt>
                <c:pt idx="17803">
                  <c:v>1326484800</c:v>
                </c:pt>
                <c:pt idx="17804">
                  <c:v>1326488400</c:v>
                </c:pt>
                <c:pt idx="17805">
                  <c:v>1326492000</c:v>
                </c:pt>
                <c:pt idx="17806">
                  <c:v>1326495600</c:v>
                </c:pt>
                <c:pt idx="17807">
                  <c:v>1326499200</c:v>
                </c:pt>
                <c:pt idx="17808">
                  <c:v>1326502800</c:v>
                </c:pt>
                <c:pt idx="17809">
                  <c:v>1326506400</c:v>
                </c:pt>
                <c:pt idx="17810">
                  <c:v>1326510000</c:v>
                </c:pt>
                <c:pt idx="17811">
                  <c:v>1326513600</c:v>
                </c:pt>
                <c:pt idx="17812">
                  <c:v>1326517200</c:v>
                </c:pt>
                <c:pt idx="17813">
                  <c:v>1326520800</c:v>
                </c:pt>
                <c:pt idx="17814">
                  <c:v>1326524400</c:v>
                </c:pt>
                <c:pt idx="17815">
                  <c:v>1326528000</c:v>
                </c:pt>
                <c:pt idx="17816">
                  <c:v>1326531600</c:v>
                </c:pt>
                <c:pt idx="17817">
                  <c:v>1326535200</c:v>
                </c:pt>
                <c:pt idx="17818">
                  <c:v>1326538800</c:v>
                </c:pt>
                <c:pt idx="17819">
                  <c:v>1326542400</c:v>
                </c:pt>
                <c:pt idx="17820">
                  <c:v>1326546000</c:v>
                </c:pt>
                <c:pt idx="17821">
                  <c:v>1326549600</c:v>
                </c:pt>
                <c:pt idx="17822">
                  <c:v>1326553200</c:v>
                </c:pt>
                <c:pt idx="17823">
                  <c:v>1326556800</c:v>
                </c:pt>
                <c:pt idx="17824">
                  <c:v>1326560400</c:v>
                </c:pt>
                <c:pt idx="17825">
                  <c:v>1326564000</c:v>
                </c:pt>
                <c:pt idx="17826">
                  <c:v>1326567600</c:v>
                </c:pt>
                <c:pt idx="17827">
                  <c:v>1326571200</c:v>
                </c:pt>
                <c:pt idx="17828">
                  <c:v>1326574800</c:v>
                </c:pt>
                <c:pt idx="17829">
                  <c:v>1326578400</c:v>
                </c:pt>
                <c:pt idx="17830">
                  <c:v>1326582000</c:v>
                </c:pt>
                <c:pt idx="17831">
                  <c:v>1326585600</c:v>
                </c:pt>
                <c:pt idx="17832">
                  <c:v>1326589200</c:v>
                </c:pt>
                <c:pt idx="17833">
                  <c:v>1326592800</c:v>
                </c:pt>
                <c:pt idx="17834">
                  <c:v>1326596400</c:v>
                </c:pt>
                <c:pt idx="17835">
                  <c:v>1326600000</c:v>
                </c:pt>
                <c:pt idx="17836">
                  <c:v>1326603600</c:v>
                </c:pt>
                <c:pt idx="17837">
                  <c:v>1326607200</c:v>
                </c:pt>
                <c:pt idx="17838">
                  <c:v>1326610800</c:v>
                </c:pt>
                <c:pt idx="17839">
                  <c:v>1326614400</c:v>
                </c:pt>
                <c:pt idx="17840">
                  <c:v>1326618000</c:v>
                </c:pt>
                <c:pt idx="17841">
                  <c:v>1326621600</c:v>
                </c:pt>
                <c:pt idx="17842">
                  <c:v>1326625200</c:v>
                </c:pt>
                <c:pt idx="17843">
                  <c:v>1326628800</c:v>
                </c:pt>
                <c:pt idx="17844">
                  <c:v>1326632400</c:v>
                </c:pt>
                <c:pt idx="17845">
                  <c:v>1326636000</c:v>
                </c:pt>
                <c:pt idx="17846">
                  <c:v>1326639600</c:v>
                </c:pt>
                <c:pt idx="17847">
                  <c:v>1326643200</c:v>
                </c:pt>
                <c:pt idx="17848">
                  <c:v>1326646800</c:v>
                </c:pt>
                <c:pt idx="17849">
                  <c:v>1326650400</c:v>
                </c:pt>
                <c:pt idx="17850">
                  <c:v>1326654000</c:v>
                </c:pt>
                <c:pt idx="17851">
                  <c:v>1326657600</c:v>
                </c:pt>
                <c:pt idx="17852">
                  <c:v>1326661200</c:v>
                </c:pt>
                <c:pt idx="17853">
                  <c:v>1326664800</c:v>
                </c:pt>
                <c:pt idx="17854">
                  <c:v>1326668400</c:v>
                </c:pt>
                <c:pt idx="17855">
                  <c:v>1326672000</c:v>
                </c:pt>
                <c:pt idx="17856">
                  <c:v>1326675600</c:v>
                </c:pt>
                <c:pt idx="17857">
                  <c:v>1326679200</c:v>
                </c:pt>
                <c:pt idx="17858">
                  <c:v>1326682800</c:v>
                </c:pt>
                <c:pt idx="17859">
                  <c:v>1326686400</c:v>
                </c:pt>
                <c:pt idx="17860">
                  <c:v>1326690000</c:v>
                </c:pt>
                <c:pt idx="17861">
                  <c:v>1326693600</c:v>
                </c:pt>
                <c:pt idx="17862">
                  <c:v>1326697200</c:v>
                </c:pt>
                <c:pt idx="17863">
                  <c:v>1326700800</c:v>
                </c:pt>
                <c:pt idx="17864">
                  <c:v>1326704400</c:v>
                </c:pt>
                <c:pt idx="17865">
                  <c:v>1326708000</c:v>
                </c:pt>
                <c:pt idx="17866">
                  <c:v>1326711600</c:v>
                </c:pt>
                <c:pt idx="17867">
                  <c:v>1326715200</c:v>
                </c:pt>
                <c:pt idx="17868">
                  <c:v>1326718800</c:v>
                </c:pt>
                <c:pt idx="17869">
                  <c:v>1326722400</c:v>
                </c:pt>
                <c:pt idx="17870">
                  <c:v>1326726000</c:v>
                </c:pt>
                <c:pt idx="17871">
                  <c:v>1326729600</c:v>
                </c:pt>
                <c:pt idx="17872">
                  <c:v>1326733200</c:v>
                </c:pt>
                <c:pt idx="17873">
                  <c:v>1326736800</c:v>
                </c:pt>
                <c:pt idx="17874">
                  <c:v>1326740400</c:v>
                </c:pt>
                <c:pt idx="17875">
                  <c:v>1326744000</c:v>
                </c:pt>
                <c:pt idx="17876">
                  <c:v>1326747600</c:v>
                </c:pt>
                <c:pt idx="17877">
                  <c:v>1326751200</c:v>
                </c:pt>
                <c:pt idx="17878">
                  <c:v>1326754800</c:v>
                </c:pt>
                <c:pt idx="17879">
                  <c:v>1326758400</c:v>
                </c:pt>
                <c:pt idx="17880">
                  <c:v>1326762000</c:v>
                </c:pt>
                <c:pt idx="17881">
                  <c:v>1326765600</c:v>
                </c:pt>
                <c:pt idx="17882">
                  <c:v>1326769200</c:v>
                </c:pt>
                <c:pt idx="17883">
                  <c:v>1326772800</c:v>
                </c:pt>
                <c:pt idx="17884">
                  <c:v>1326776400</c:v>
                </c:pt>
                <c:pt idx="17885">
                  <c:v>1326780000</c:v>
                </c:pt>
                <c:pt idx="17886">
                  <c:v>1326783600</c:v>
                </c:pt>
                <c:pt idx="17887">
                  <c:v>1326787200</c:v>
                </c:pt>
                <c:pt idx="17888">
                  <c:v>1326790800</c:v>
                </c:pt>
                <c:pt idx="17889">
                  <c:v>1326794400</c:v>
                </c:pt>
                <c:pt idx="17890">
                  <c:v>1326798000</c:v>
                </c:pt>
                <c:pt idx="17891">
                  <c:v>1326801600</c:v>
                </c:pt>
                <c:pt idx="17892">
                  <c:v>1326805200</c:v>
                </c:pt>
                <c:pt idx="17893">
                  <c:v>1326808800</c:v>
                </c:pt>
                <c:pt idx="17894">
                  <c:v>1326812400</c:v>
                </c:pt>
                <c:pt idx="17895">
                  <c:v>1326816000</c:v>
                </c:pt>
                <c:pt idx="17896">
                  <c:v>1326819600</c:v>
                </c:pt>
                <c:pt idx="17897">
                  <c:v>1326823200</c:v>
                </c:pt>
                <c:pt idx="17898">
                  <c:v>1326826800</c:v>
                </c:pt>
                <c:pt idx="17899">
                  <c:v>1326830400</c:v>
                </c:pt>
                <c:pt idx="17900">
                  <c:v>1326834000</c:v>
                </c:pt>
                <c:pt idx="17901">
                  <c:v>1326837600</c:v>
                </c:pt>
                <c:pt idx="17902">
                  <c:v>1326841200</c:v>
                </c:pt>
                <c:pt idx="17903">
                  <c:v>1326844800</c:v>
                </c:pt>
                <c:pt idx="17904">
                  <c:v>1326848400</c:v>
                </c:pt>
                <c:pt idx="17905">
                  <c:v>1326852000</c:v>
                </c:pt>
                <c:pt idx="17906">
                  <c:v>1326855600</c:v>
                </c:pt>
                <c:pt idx="17907">
                  <c:v>1326859200</c:v>
                </c:pt>
                <c:pt idx="17908">
                  <c:v>1326862800</c:v>
                </c:pt>
                <c:pt idx="17909">
                  <c:v>1326866400</c:v>
                </c:pt>
                <c:pt idx="17910">
                  <c:v>1326870000</c:v>
                </c:pt>
                <c:pt idx="17911">
                  <c:v>1326873600</c:v>
                </c:pt>
                <c:pt idx="17912">
                  <c:v>1326877200</c:v>
                </c:pt>
                <c:pt idx="17913">
                  <c:v>1326880800</c:v>
                </c:pt>
                <c:pt idx="17914">
                  <c:v>1326884400</c:v>
                </c:pt>
                <c:pt idx="17915">
                  <c:v>1326888000</c:v>
                </c:pt>
                <c:pt idx="17916">
                  <c:v>1326891600</c:v>
                </c:pt>
                <c:pt idx="17917">
                  <c:v>1326895200</c:v>
                </c:pt>
                <c:pt idx="17918">
                  <c:v>1326898800</c:v>
                </c:pt>
                <c:pt idx="17919">
                  <c:v>1326902400</c:v>
                </c:pt>
                <c:pt idx="17920">
                  <c:v>1326906000</c:v>
                </c:pt>
                <c:pt idx="17921">
                  <c:v>1326909600</c:v>
                </c:pt>
                <c:pt idx="17922">
                  <c:v>1326913200</c:v>
                </c:pt>
                <c:pt idx="17923">
                  <c:v>1326916800</c:v>
                </c:pt>
                <c:pt idx="17924">
                  <c:v>1326920400</c:v>
                </c:pt>
                <c:pt idx="17925">
                  <c:v>1326924000</c:v>
                </c:pt>
                <c:pt idx="17926">
                  <c:v>1326927600</c:v>
                </c:pt>
                <c:pt idx="17927">
                  <c:v>1326931200</c:v>
                </c:pt>
                <c:pt idx="17928">
                  <c:v>1326934800</c:v>
                </c:pt>
                <c:pt idx="17929">
                  <c:v>1326938400</c:v>
                </c:pt>
                <c:pt idx="17930">
                  <c:v>1326942000</c:v>
                </c:pt>
                <c:pt idx="17931">
                  <c:v>1326945600</c:v>
                </c:pt>
                <c:pt idx="17932">
                  <c:v>1326949200</c:v>
                </c:pt>
                <c:pt idx="17933">
                  <c:v>1326952800</c:v>
                </c:pt>
                <c:pt idx="17934">
                  <c:v>1326956400</c:v>
                </c:pt>
                <c:pt idx="17935">
                  <c:v>1326960000</c:v>
                </c:pt>
                <c:pt idx="17936">
                  <c:v>1326963600</c:v>
                </c:pt>
                <c:pt idx="17937">
                  <c:v>1326967200</c:v>
                </c:pt>
                <c:pt idx="17938">
                  <c:v>1326970800</c:v>
                </c:pt>
                <c:pt idx="17939">
                  <c:v>1326974400</c:v>
                </c:pt>
                <c:pt idx="17940">
                  <c:v>1326978000</c:v>
                </c:pt>
                <c:pt idx="17941">
                  <c:v>1326981600</c:v>
                </c:pt>
                <c:pt idx="17942">
                  <c:v>1326985200</c:v>
                </c:pt>
                <c:pt idx="17943">
                  <c:v>1326988800</c:v>
                </c:pt>
                <c:pt idx="17944">
                  <c:v>1326992400</c:v>
                </c:pt>
                <c:pt idx="17945">
                  <c:v>1326996000</c:v>
                </c:pt>
                <c:pt idx="17946">
                  <c:v>1326999600</c:v>
                </c:pt>
                <c:pt idx="17947">
                  <c:v>1327003200</c:v>
                </c:pt>
                <c:pt idx="17948">
                  <c:v>1327006800</c:v>
                </c:pt>
                <c:pt idx="17949">
                  <c:v>1327010400</c:v>
                </c:pt>
                <c:pt idx="17950">
                  <c:v>1327014000</c:v>
                </c:pt>
                <c:pt idx="17951">
                  <c:v>1327017600</c:v>
                </c:pt>
                <c:pt idx="17952">
                  <c:v>1327021200</c:v>
                </c:pt>
                <c:pt idx="17953">
                  <c:v>1327024800</c:v>
                </c:pt>
                <c:pt idx="17954">
                  <c:v>1327028400</c:v>
                </c:pt>
                <c:pt idx="17955">
                  <c:v>1327032000</c:v>
                </c:pt>
                <c:pt idx="17956">
                  <c:v>1327035600</c:v>
                </c:pt>
                <c:pt idx="17957">
                  <c:v>1327039200</c:v>
                </c:pt>
                <c:pt idx="17958">
                  <c:v>1327042800</c:v>
                </c:pt>
                <c:pt idx="17959">
                  <c:v>1327046400</c:v>
                </c:pt>
                <c:pt idx="17960">
                  <c:v>1327050000</c:v>
                </c:pt>
                <c:pt idx="17961">
                  <c:v>1327053600</c:v>
                </c:pt>
                <c:pt idx="17962">
                  <c:v>1327057200</c:v>
                </c:pt>
                <c:pt idx="17963">
                  <c:v>1327060800</c:v>
                </c:pt>
                <c:pt idx="17964">
                  <c:v>1327064400</c:v>
                </c:pt>
                <c:pt idx="17965">
                  <c:v>1327068000</c:v>
                </c:pt>
                <c:pt idx="17966">
                  <c:v>1327071600</c:v>
                </c:pt>
                <c:pt idx="17967">
                  <c:v>1327075200</c:v>
                </c:pt>
                <c:pt idx="17968">
                  <c:v>1327078800</c:v>
                </c:pt>
                <c:pt idx="17969">
                  <c:v>1327082400</c:v>
                </c:pt>
                <c:pt idx="17970">
                  <c:v>1327086000</c:v>
                </c:pt>
                <c:pt idx="17971">
                  <c:v>1327089600</c:v>
                </c:pt>
                <c:pt idx="17972">
                  <c:v>1327093200</c:v>
                </c:pt>
                <c:pt idx="17973">
                  <c:v>1327096800</c:v>
                </c:pt>
                <c:pt idx="17974">
                  <c:v>1327100400</c:v>
                </c:pt>
                <c:pt idx="17975">
                  <c:v>1327104000</c:v>
                </c:pt>
                <c:pt idx="17976">
                  <c:v>1327107600</c:v>
                </c:pt>
                <c:pt idx="17977">
                  <c:v>1327111200</c:v>
                </c:pt>
                <c:pt idx="17978">
                  <c:v>1327114800</c:v>
                </c:pt>
                <c:pt idx="17979">
                  <c:v>1327118400</c:v>
                </c:pt>
                <c:pt idx="17980">
                  <c:v>1327122000</c:v>
                </c:pt>
                <c:pt idx="17981">
                  <c:v>1327125600</c:v>
                </c:pt>
                <c:pt idx="17982">
                  <c:v>1327129200</c:v>
                </c:pt>
                <c:pt idx="17983">
                  <c:v>1327132800</c:v>
                </c:pt>
                <c:pt idx="17984">
                  <c:v>1327136400</c:v>
                </c:pt>
                <c:pt idx="17985">
                  <c:v>1327140000</c:v>
                </c:pt>
                <c:pt idx="17986">
                  <c:v>1327143600</c:v>
                </c:pt>
                <c:pt idx="17987">
                  <c:v>1327147200</c:v>
                </c:pt>
                <c:pt idx="17988">
                  <c:v>1327150800</c:v>
                </c:pt>
                <c:pt idx="17989">
                  <c:v>1327154400</c:v>
                </c:pt>
                <c:pt idx="17990">
                  <c:v>1327158000</c:v>
                </c:pt>
                <c:pt idx="17991">
                  <c:v>1327161600</c:v>
                </c:pt>
                <c:pt idx="17992">
                  <c:v>1327165200</c:v>
                </c:pt>
                <c:pt idx="17993">
                  <c:v>1327168800</c:v>
                </c:pt>
                <c:pt idx="17994">
                  <c:v>1327172400</c:v>
                </c:pt>
                <c:pt idx="17995">
                  <c:v>1327176000</c:v>
                </c:pt>
                <c:pt idx="17996">
                  <c:v>1327179600</c:v>
                </c:pt>
                <c:pt idx="17997">
                  <c:v>1327183200</c:v>
                </c:pt>
                <c:pt idx="17998">
                  <c:v>1327186800</c:v>
                </c:pt>
                <c:pt idx="17999">
                  <c:v>1327190400</c:v>
                </c:pt>
                <c:pt idx="18000">
                  <c:v>1327194000</c:v>
                </c:pt>
                <c:pt idx="18001">
                  <c:v>1327197600</c:v>
                </c:pt>
                <c:pt idx="18002">
                  <c:v>1327201200</c:v>
                </c:pt>
                <c:pt idx="18003">
                  <c:v>1327204800</c:v>
                </c:pt>
                <c:pt idx="18004">
                  <c:v>1327208400</c:v>
                </c:pt>
                <c:pt idx="18005">
                  <c:v>1327212000</c:v>
                </c:pt>
                <c:pt idx="18006">
                  <c:v>1327215600</c:v>
                </c:pt>
                <c:pt idx="18007">
                  <c:v>1327219200</c:v>
                </c:pt>
                <c:pt idx="18008">
                  <c:v>1327222800</c:v>
                </c:pt>
                <c:pt idx="18009">
                  <c:v>1327226400</c:v>
                </c:pt>
                <c:pt idx="18010">
                  <c:v>1327230000</c:v>
                </c:pt>
                <c:pt idx="18011">
                  <c:v>1327233600</c:v>
                </c:pt>
                <c:pt idx="18012">
                  <c:v>1327237200</c:v>
                </c:pt>
                <c:pt idx="18013">
                  <c:v>1327240800</c:v>
                </c:pt>
                <c:pt idx="18014">
                  <c:v>1327244400</c:v>
                </c:pt>
                <c:pt idx="18015">
                  <c:v>1327248000</c:v>
                </c:pt>
                <c:pt idx="18016">
                  <c:v>1327251600</c:v>
                </c:pt>
                <c:pt idx="18017">
                  <c:v>1327255200</c:v>
                </c:pt>
                <c:pt idx="18018">
                  <c:v>1327258800</c:v>
                </c:pt>
                <c:pt idx="18019">
                  <c:v>1327262400</c:v>
                </c:pt>
                <c:pt idx="18020">
                  <c:v>1327266000</c:v>
                </c:pt>
                <c:pt idx="18021">
                  <c:v>1327269600</c:v>
                </c:pt>
                <c:pt idx="18022">
                  <c:v>1327273200</c:v>
                </c:pt>
                <c:pt idx="18023">
                  <c:v>1327276800</c:v>
                </c:pt>
                <c:pt idx="18024">
                  <c:v>1327280400</c:v>
                </c:pt>
                <c:pt idx="18025">
                  <c:v>1327284000</c:v>
                </c:pt>
                <c:pt idx="18026">
                  <c:v>1327287600</c:v>
                </c:pt>
                <c:pt idx="18027">
                  <c:v>1327291200</c:v>
                </c:pt>
                <c:pt idx="18028">
                  <c:v>1327294800</c:v>
                </c:pt>
                <c:pt idx="18029">
                  <c:v>1327298400</c:v>
                </c:pt>
                <c:pt idx="18030">
                  <c:v>1327302000</c:v>
                </c:pt>
                <c:pt idx="18031">
                  <c:v>1327305600</c:v>
                </c:pt>
                <c:pt idx="18032">
                  <c:v>1327309200</c:v>
                </c:pt>
                <c:pt idx="18033">
                  <c:v>1327312800</c:v>
                </c:pt>
                <c:pt idx="18034">
                  <c:v>1327316400</c:v>
                </c:pt>
                <c:pt idx="18035">
                  <c:v>1327320000</c:v>
                </c:pt>
                <c:pt idx="18036">
                  <c:v>1327323600</c:v>
                </c:pt>
                <c:pt idx="18037">
                  <c:v>1327327200</c:v>
                </c:pt>
                <c:pt idx="18038">
                  <c:v>1327330800</c:v>
                </c:pt>
                <c:pt idx="18039">
                  <c:v>1327334400</c:v>
                </c:pt>
                <c:pt idx="18040">
                  <c:v>1327338000</c:v>
                </c:pt>
                <c:pt idx="18041">
                  <c:v>1327341600</c:v>
                </c:pt>
                <c:pt idx="18042">
                  <c:v>1327345200</c:v>
                </c:pt>
                <c:pt idx="18043">
                  <c:v>1327348800</c:v>
                </c:pt>
                <c:pt idx="18044">
                  <c:v>1327352400</c:v>
                </c:pt>
                <c:pt idx="18045">
                  <c:v>1327356000</c:v>
                </c:pt>
                <c:pt idx="18046">
                  <c:v>1327359600</c:v>
                </c:pt>
                <c:pt idx="18047">
                  <c:v>1327363200</c:v>
                </c:pt>
                <c:pt idx="18048">
                  <c:v>1327366800</c:v>
                </c:pt>
                <c:pt idx="18049">
                  <c:v>1327370400</c:v>
                </c:pt>
                <c:pt idx="18050">
                  <c:v>1327374000</c:v>
                </c:pt>
                <c:pt idx="18051">
                  <c:v>1327377600</c:v>
                </c:pt>
                <c:pt idx="18052">
                  <c:v>1327381200</c:v>
                </c:pt>
                <c:pt idx="18053">
                  <c:v>1327384800</c:v>
                </c:pt>
                <c:pt idx="18054">
                  <c:v>1327388400</c:v>
                </c:pt>
                <c:pt idx="18055">
                  <c:v>1327392000</c:v>
                </c:pt>
                <c:pt idx="18056">
                  <c:v>1327395600</c:v>
                </c:pt>
                <c:pt idx="18057">
                  <c:v>1327399200</c:v>
                </c:pt>
                <c:pt idx="18058">
                  <c:v>1327402800</c:v>
                </c:pt>
                <c:pt idx="18059">
                  <c:v>1327406400</c:v>
                </c:pt>
                <c:pt idx="18060">
                  <c:v>1327410000</c:v>
                </c:pt>
                <c:pt idx="18061">
                  <c:v>1327413600</c:v>
                </c:pt>
                <c:pt idx="18062">
                  <c:v>1327417200</c:v>
                </c:pt>
                <c:pt idx="18063">
                  <c:v>1327420800</c:v>
                </c:pt>
                <c:pt idx="18064">
                  <c:v>1327424400</c:v>
                </c:pt>
                <c:pt idx="18065">
                  <c:v>1327428000</c:v>
                </c:pt>
                <c:pt idx="18066">
                  <c:v>1327431600</c:v>
                </c:pt>
                <c:pt idx="18067">
                  <c:v>1327435200</c:v>
                </c:pt>
                <c:pt idx="18068">
                  <c:v>1327438800</c:v>
                </c:pt>
                <c:pt idx="18069">
                  <c:v>1327442400</c:v>
                </c:pt>
                <c:pt idx="18070">
                  <c:v>1327446000</c:v>
                </c:pt>
                <c:pt idx="18071">
                  <c:v>1327449600</c:v>
                </c:pt>
                <c:pt idx="18072">
                  <c:v>1327453200</c:v>
                </c:pt>
                <c:pt idx="18073">
                  <c:v>1327456800</c:v>
                </c:pt>
                <c:pt idx="18074">
                  <c:v>1327460400</c:v>
                </c:pt>
                <c:pt idx="18075">
                  <c:v>1327464000</c:v>
                </c:pt>
                <c:pt idx="18076">
                  <c:v>1327467600</c:v>
                </c:pt>
                <c:pt idx="18077">
                  <c:v>1327471200</c:v>
                </c:pt>
                <c:pt idx="18078">
                  <c:v>1327474800</c:v>
                </c:pt>
                <c:pt idx="18079">
                  <c:v>1327478400</c:v>
                </c:pt>
                <c:pt idx="18080">
                  <c:v>1327482000</c:v>
                </c:pt>
                <c:pt idx="18081">
                  <c:v>1327485600</c:v>
                </c:pt>
                <c:pt idx="18082">
                  <c:v>1327489200</c:v>
                </c:pt>
                <c:pt idx="18083">
                  <c:v>1327492800</c:v>
                </c:pt>
                <c:pt idx="18084">
                  <c:v>1327496400</c:v>
                </c:pt>
                <c:pt idx="18085">
                  <c:v>1327500000</c:v>
                </c:pt>
                <c:pt idx="18086">
                  <c:v>1327503600</c:v>
                </c:pt>
                <c:pt idx="18087">
                  <c:v>1327507200</c:v>
                </c:pt>
                <c:pt idx="18088">
                  <c:v>1327510800</c:v>
                </c:pt>
                <c:pt idx="18089">
                  <c:v>1327514400</c:v>
                </c:pt>
                <c:pt idx="18090">
                  <c:v>1327518000</c:v>
                </c:pt>
                <c:pt idx="18091">
                  <c:v>1327521600</c:v>
                </c:pt>
                <c:pt idx="18092">
                  <c:v>1327525200</c:v>
                </c:pt>
                <c:pt idx="18093">
                  <c:v>1327528800</c:v>
                </c:pt>
                <c:pt idx="18094">
                  <c:v>1327532400</c:v>
                </c:pt>
                <c:pt idx="18095">
                  <c:v>1327536000</c:v>
                </c:pt>
                <c:pt idx="18096">
                  <c:v>1327539600</c:v>
                </c:pt>
                <c:pt idx="18097">
                  <c:v>1327543200</c:v>
                </c:pt>
                <c:pt idx="18098">
                  <c:v>1327546800</c:v>
                </c:pt>
                <c:pt idx="18099">
                  <c:v>1327550400</c:v>
                </c:pt>
                <c:pt idx="18100">
                  <c:v>1327554000</c:v>
                </c:pt>
                <c:pt idx="18101">
                  <c:v>1327557600</c:v>
                </c:pt>
                <c:pt idx="18102">
                  <c:v>1327561200</c:v>
                </c:pt>
                <c:pt idx="18103">
                  <c:v>1327564800</c:v>
                </c:pt>
                <c:pt idx="18104">
                  <c:v>1327568400</c:v>
                </c:pt>
                <c:pt idx="18105">
                  <c:v>1327572000</c:v>
                </c:pt>
                <c:pt idx="18106">
                  <c:v>1327575600</c:v>
                </c:pt>
                <c:pt idx="18107">
                  <c:v>1327579200</c:v>
                </c:pt>
                <c:pt idx="18108">
                  <c:v>1327582800</c:v>
                </c:pt>
                <c:pt idx="18109">
                  <c:v>1327586400</c:v>
                </c:pt>
                <c:pt idx="18110">
                  <c:v>1327590000</c:v>
                </c:pt>
                <c:pt idx="18111">
                  <c:v>1327593600</c:v>
                </c:pt>
                <c:pt idx="18112">
                  <c:v>1327597200</c:v>
                </c:pt>
                <c:pt idx="18113">
                  <c:v>1327600800</c:v>
                </c:pt>
                <c:pt idx="18114">
                  <c:v>1327604400</c:v>
                </c:pt>
                <c:pt idx="18115">
                  <c:v>1327608000</c:v>
                </c:pt>
                <c:pt idx="18116">
                  <c:v>1327611600</c:v>
                </c:pt>
                <c:pt idx="18117">
                  <c:v>1327615200</c:v>
                </c:pt>
                <c:pt idx="18118">
                  <c:v>1327618800</c:v>
                </c:pt>
                <c:pt idx="18119">
                  <c:v>1327622400</c:v>
                </c:pt>
                <c:pt idx="18120">
                  <c:v>1327626000</c:v>
                </c:pt>
                <c:pt idx="18121">
                  <c:v>1327629600</c:v>
                </c:pt>
                <c:pt idx="18122">
                  <c:v>1327633200</c:v>
                </c:pt>
                <c:pt idx="18123">
                  <c:v>1327636800</c:v>
                </c:pt>
                <c:pt idx="18124">
                  <c:v>1327640400</c:v>
                </c:pt>
                <c:pt idx="18125">
                  <c:v>1327644000</c:v>
                </c:pt>
                <c:pt idx="18126">
                  <c:v>1327647600</c:v>
                </c:pt>
                <c:pt idx="18127">
                  <c:v>1327651200</c:v>
                </c:pt>
                <c:pt idx="18128">
                  <c:v>1327654800</c:v>
                </c:pt>
                <c:pt idx="18129">
                  <c:v>1327658400</c:v>
                </c:pt>
                <c:pt idx="18130">
                  <c:v>1327662000</c:v>
                </c:pt>
                <c:pt idx="18131">
                  <c:v>1327665600</c:v>
                </c:pt>
                <c:pt idx="18132">
                  <c:v>1327669200</c:v>
                </c:pt>
                <c:pt idx="18133">
                  <c:v>1327672800</c:v>
                </c:pt>
                <c:pt idx="18134">
                  <c:v>1327676400</c:v>
                </c:pt>
                <c:pt idx="18135">
                  <c:v>1327680000</c:v>
                </c:pt>
                <c:pt idx="18136">
                  <c:v>1327683600</c:v>
                </c:pt>
                <c:pt idx="18137">
                  <c:v>1327687200</c:v>
                </c:pt>
                <c:pt idx="18138">
                  <c:v>1327690800</c:v>
                </c:pt>
                <c:pt idx="18139">
                  <c:v>1327694400</c:v>
                </c:pt>
                <c:pt idx="18140">
                  <c:v>1327698000</c:v>
                </c:pt>
                <c:pt idx="18141">
                  <c:v>1327701600</c:v>
                </c:pt>
                <c:pt idx="18142">
                  <c:v>1327705200</c:v>
                </c:pt>
                <c:pt idx="18143">
                  <c:v>1327708800</c:v>
                </c:pt>
                <c:pt idx="18144">
                  <c:v>1327712400</c:v>
                </c:pt>
                <c:pt idx="18145">
                  <c:v>1327716000</c:v>
                </c:pt>
                <c:pt idx="18146">
                  <c:v>1327719600</c:v>
                </c:pt>
                <c:pt idx="18147">
                  <c:v>1327723200</c:v>
                </c:pt>
                <c:pt idx="18148">
                  <c:v>1327726800</c:v>
                </c:pt>
                <c:pt idx="18149">
                  <c:v>1327730400</c:v>
                </c:pt>
                <c:pt idx="18150">
                  <c:v>1327734000</c:v>
                </c:pt>
                <c:pt idx="18151">
                  <c:v>1327737600</c:v>
                </c:pt>
                <c:pt idx="18152">
                  <c:v>1327741200</c:v>
                </c:pt>
                <c:pt idx="18153">
                  <c:v>1327744800</c:v>
                </c:pt>
                <c:pt idx="18154">
                  <c:v>1327748400</c:v>
                </c:pt>
                <c:pt idx="18155">
                  <c:v>1327752000</c:v>
                </c:pt>
                <c:pt idx="18156">
                  <c:v>1327755600</c:v>
                </c:pt>
                <c:pt idx="18157">
                  <c:v>1327759200</c:v>
                </c:pt>
                <c:pt idx="18158">
                  <c:v>1327762800</c:v>
                </c:pt>
                <c:pt idx="18159">
                  <c:v>1327766400</c:v>
                </c:pt>
                <c:pt idx="18160">
                  <c:v>1327770000</c:v>
                </c:pt>
                <c:pt idx="18161">
                  <c:v>1327773600</c:v>
                </c:pt>
                <c:pt idx="18162">
                  <c:v>1327777200</c:v>
                </c:pt>
                <c:pt idx="18163">
                  <c:v>1327780800</c:v>
                </c:pt>
                <c:pt idx="18164">
                  <c:v>1327784400</c:v>
                </c:pt>
                <c:pt idx="18165">
                  <c:v>1327788000</c:v>
                </c:pt>
                <c:pt idx="18166">
                  <c:v>1327791600</c:v>
                </c:pt>
                <c:pt idx="18167">
                  <c:v>1327795200</c:v>
                </c:pt>
                <c:pt idx="18168">
                  <c:v>1327798800</c:v>
                </c:pt>
                <c:pt idx="18169">
                  <c:v>1327802400</c:v>
                </c:pt>
                <c:pt idx="18170">
                  <c:v>1327806000</c:v>
                </c:pt>
                <c:pt idx="18171">
                  <c:v>1327809600</c:v>
                </c:pt>
                <c:pt idx="18172">
                  <c:v>1327813200</c:v>
                </c:pt>
                <c:pt idx="18173">
                  <c:v>1327816800</c:v>
                </c:pt>
                <c:pt idx="18174">
                  <c:v>1327820400</c:v>
                </c:pt>
                <c:pt idx="18175">
                  <c:v>1327824000</c:v>
                </c:pt>
                <c:pt idx="18176">
                  <c:v>1327827600</c:v>
                </c:pt>
                <c:pt idx="18177">
                  <c:v>1327831200</c:v>
                </c:pt>
                <c:pt idx="18178">
                  <c:v>1327834800</c:v>
                </c:pt>
                <c:pt idx="18179">
                  <c:v>1327838400</c:v>
                </c:pt>
                <c:pt idx="18180">
                  <c:v>1327842000</c:v>
                </c:pt>
                <c:pt idx="18181">
                  <c:v>1327845600</c:v>
                </c:pt>
                <c:pt idx="18182">
                  <c:v>1327849200</c:v>
                </c:pt>
                <c:pt idx="18183">
                  <c:v>1327852800</c:v>
                </c:pt>
                <c:pt idx="18184">
                  <c:v>1327856400</c:v>
                </c:pt>
                <c:pt idx="18185">
                  <c:v>1327860000</c:v>
                </c:pt>
                <c:pt idx="18186">
                  <c:v>1327863600</c:v>
                </c:pt>
                <c:pt idx="18187">
                  <c:v>1327867200</c:v>
                </c:pt>
                <c:pt idx="18188">
                  <c:v>1327870800</c:v>
                </c:pt>
                <c:pt idx="18189">
                  <c:v>1327874400</c:v>
                </c:pt>
                <c:pt idx="18190">
                  <c:v>1327878000</c:v>
                </c:pt>
                <c:pt idx="18191">
                  <c:v>1327881600</c:v>
                </c:pt>
                <c:pt idx="18192">
                  <c:v>1327885200</c:v>
                </c:pt>
                <c:pt idx="18193">
                  <c:v>1327888800</c:v>
                </c:pt>
                <c:pt idx="18194">
                  <c:v>1327892400</c:v>
                </c:pt>
                <c:pt idx="18195">
                  <c:v>1327896000</c:v>
                </c:pt>
                <c:pt idx="18196">
                  <c:v>1327899600</c:v>
                </c:pt>
                <c:pt idx="18197">
                  <c:v>1327903200</c:v>
                </c:pt>
                <c:pt idx="18198">
                  <c:v>1327906800</c:v>
                </c:pt>
                <c:pt idx="18199">
                  <c:v>1327910400</c:v>
                </c:pt>
                <c:pt idx="18200">
                  <c:v>1327914000</c:v>
                </c:pt>
                <c:pt idx="18201">
                  <c:v>1327917600</c:v>
                </c:pt>
                <c:pt idx="18202">
                  <c:v>1327921200</c:v>
                </c:pt>
                <c:pt idx="18203">
                  <c:v>1327924800</c:v>
                </c:pt>
                <c:pt idx="18204">
                  <c:v>1327928400</c:v>
                </c:pt>
                <c:pt idx="18205">
                  <c:v>1327932000</c:v>
                </c:pt>
                <c:pt idx="18206">
                  <c:v>1327935600</c:v>
                </c:pt>
                <c:pt idx="18207">
                  <c:v>1327939200</c:v>
                </c:pt>
                <c:pt idx="18208">
                  <c:v>1327942800</c:v>
                </c:pt>
                <c:pt idx="18209">
                  <c:v>1327946400</c:v>
                </c:pt>
                <c:pt idx="18210">
                  <c:v>1327950000</c:v>
                </c:pt>
                <c:pt idx="18211">
                  <c:v>1327953600</c:v>
                </c:pt>
                <c:pt idx="18212">
                  <c:v>1327957200</c:v>
                </c:pt>
                <c:pt idx="18213">
                  <c:v>1327960800</c:v>
                </c:pt>
                <c:pt idx="18214">
                  <c:v>1327964400</c:v>
                </c:pt>
                <c:pt idx="18215">
                  <c:v>1327968000</c:v>
                </c:pt>
                <c:pt idx="18216">
                  <c:v>1327971600</c:v>
                </c:pt>
                <c:pt idx="18217">
                  <c:v>1327975200</c:v>
                </c:pt>
                <c:pt idx="18218">
                  <c:v>1327978800</c:v>
                </c:pt>
                <c:pt idx="18219">
                  <c:v>1327982400</c:v>
                </c:pt>
                <c:pt idx="18220">
                  <c:v>1327986000</c:v>
                </c:pt>
                <c:pt idx="18221">
                  <c:v>1327989600</c:v>
                </c:pt>
                <c:pt idx="18222">
                  <c:v>1327993200</c:v>
                </c:pt>
                <c:pt idx="18223">
                  <c:v>1327996800</c:v>
                </c:pt>
                <c:pt idx="18224">
                  <c:v>1328000400</c:v>
                </c:pt>
                <c:pt idx="18225">
                  <c:v>1328004000</c:v>
                </c:pt>
                <c:pt idx="18226">
                  <c:v>1328007600</c:v>
                </c:pt>
                <c:pt idx="18227">
                  <c:v>1328011200</c:v>
                </c:pt>
                <c:pt idx="18228">
                  <c:v>1328014800</c:v>
                </c:pt>
                <c:pt idx="18229">
                  <c:v>1328018400</c:v>
                </c:pt>
                <c:pt idx="18230">
                  <c:v>1328022000</c:v>
                </c:pt>
                <c:pt idx="18231">
                  <c:v>1328025600</c:v>
                </c:pt>
                <c:pt idx="18232">
                  <c:v>1328029200</c:v>
                </c:pt>
                <c:pt idx="18233">
                  <c:v>1328032800</c:v>
                </c:pt>
                <c:pt idx="18234">
                  <c:v>1328036400</c:v>
                </c:pt>
                <c:pt idx="18235">
                  <c:v>1328040000</c:v>
                </c:pt>
                <c:pt idx="18236">
                  <c:v>1328043600</c:v>
                </c:pt>
                <c:pt idx="18237">
                  <c:v>1328047200</c:v>
                </c:pt>
                <c:pt idx="18238">
                  <c:v>1328050800</c:v>
                </c:pt>
                <c:pt idx="18239">
                  <c:v>1328054400</c:v>
                </c:pt>
                <c:pt idx="18240">
                  <c:v>1328058000</c:v>
                </c:pt>
                <c:pt idx="18241">
                  <c:v>1328061600</c:v>
                </c:pt>
                <c:pt idx="18242">
                  <c:v>1328065200</c:v>
                </c:pt>
                <c:pt idx="18243">
                  <c:v>1328068800</c:v>
                </c:pt>
                <c:pt idx="18244">
                  <c:v>1328072400</c:v>
                </c:pt>
                <c:pt idx="18245">
                  <c:v>1328076000</c:v>
                </c:pt>
                <c:pt idx="18246">
                  <c:v>1328079600</c:v>
                </c:pt>
                <c:pt idx="18247">
                  <c:v>1328083200</c:v>
                </c:pt>
                <c:pt idx="18248">
                  <c:v>1328086800</c:v>
                </c:pt>
                <c:pt idx="18249">
                  <c:v>1328090400</c:v>
                </c:pt>
                <c:pt idx="18250">
                  <c:v>1328094000</c:v>
                </c:pt>
                <c:pt idx="18251">
                  <c:v>1328097600</c:v>
                </c:pt>
                <c:pt idx="18252">
                  <c:v>1328101200</c:v>
                </c:pt>
                <c:pt idx="18253">
                  <c:v>1328104800</c:v>
                </c:pt>
                <c:pt idx="18254">
                  <c:v>1328108400</c:v>
                </c:pt>
                <c:pt idx="18255">
                  <c:v>1328112000</c:v>
                </c:pt>
                <c:pt idx="18256">
                  <c:v>1328115600</c:v>
                </c:pt>
                <c:pt idx="18257">
                  <c:v>1328119200</c:v>
                </c:pt>
                <c:pt idx="18258">
                  <c:v>1328122800</c:v>
                </c:pt>
                <c:pt idx="18259">
                  <c:v>1328126400</c:v>
                </c:pt>
                <c:pt idx="18260">
                  <c:v>1328130000</c:v>
                </c:pt>
                <c:pt idx="18261">
                  <c:v>1328133600</c:v>
                </c:pt>
                <c:pt idx="18262">
                  <c:v>1328137200</c:v>
                </c:pt>
                <c:pt idx="18263">
                  <c:v>1328140800</c:v>
                </c:pt>
                <c:pt idx="18264">
                  <c:v>1328144400</c:v>
                </c:pt>
                <c:pt idx="18265">
                  <c:v>1328148000</c:v>
                </c:pt>
                <c:pt idx="18266">
                  <c:v>1328151600</c:v>
                </c:pt>
                <c:pt idx="18267">
                  <c:v>1328155200</c:v>
                </c:pt>
                <c:pt idx="18268">
                  <c:v>1328158800</c:v>
                </c:pt>
                <c:pt idx="18269">
                  <c:v>1328162400</c:v>
                </c:pt>
                <c:pt idx="18270">
                  <c:v>1328166000</c:v>
                </c:pt>
                <c:pt idx="18271">
                  <c:v>1328169600</c:v>
                </c:pt>
                <c:pt idx="18272">
                  <c:v>1328173200</c:v>
                </c:pt>
                <c:pt idx="18273">
                  <c:v>1328176800</c:v>
                </c:pt>
                <c:pt idx="18274">
                  <c:v>1328180400</c:v>
                </c:pt>
                <c:pt idx="18275">
                  <c:v>1328184000</c:v>
                </c:pt>
                <c:pt idx="18276">
                  <c:v>1328187600</c:v>
                </c:pt>
                <c:pt idx="18277">
                  <c:v>1328191200</c:v>
                </c:pt>
                <c:pt idx="18278">
                  <c:v>1328194800</c:v>
                </c:pt>
                <c:pt idx="18279">
                  <c:v>1328198400</c:v>
                </c:pt>
                <c:pt idx="18280">
                  <c:v>1328202000</c:v>
                </c:pt>
                <c:pt idx="18281">
                  <c:v>1328205600</c:v>
                </c:pt>
                <c:pt idx="18282">
                  <c:v>1328209200</c:v>
                </c:pt>
                <c:pt idx="18283">
                  <c:v>1328212800</c:v>
                </c:pt>
                <c:pt idx="18284">
                  <c:v>1328216400</c:v>
                </c:pt>
                <c:pt idx="18285">
                  <c:v>1328220000</c:v>
                </c:pt>
                <c:pt idx="18286">
                  <c:v>1328223600</c:v>
                </c:pt>
                <c:pt idx="18287">
                  <c:v>1328227200</c:v>
                </c:pt>
                <c:pt idx="18288">
                  <c:v>1328230800</c:v>
                </c:pt>
                <c:pt idx="18289">
                  <c:v>1328234400</c:v>
                </c:pt>
                <c:pt idx="18290">
                  <c:v>1328238000</c:v>
                </c:pt>
                <c:pt idx="18291">
                  <c:v>1328241600</c:v>
                </c:pt>
                <c:pt idx="18292">
                  <c:v>1328245200</c:v>
                </c:pt>
                <c:pt idx="18293">
                  <c:v>1328248800</c:v>
                </c:pt>
                <c:pt idx="18294">
                  <c:v>1328252400</c:v>
                </c:pt>
                <c:pt idx="18295">
                  <c:v>1328256000</c:v>
                </c:pt>
                <c:pt idx="18296">
                  <c:v>1328259600</c:v>
                </c:pt>
                <c:pt idx="18297">
                  <c:v>1328263200</c:v>
                </c:pt>
                <c:pt idx="18298">
                  <c:v>1328266800</c:v>
                </c:pt>
                <c:pt idx="18299">
                  <c:v>1328270400</c:v>
                </c:pt>
                <c:pt idx="18300">
                  <c:v>1328274000</c:v>
                </c:pt>
                <c:pt idx="18301">
                  <c:v>1328277600</c:v>
                </c:pt>
                <c:pt idx="18302">
                  <c:v>1328281200</c:v>
                </c:pt>
                <c:pt idx="18303">
                  <c:v>1328284800</c:v>
                </c:pt>
                <c:pt idx="18304">
                  <c:v>1328288400</c:v>
                </c:pt>
                <c:pt idx="18305">
                  <c:v>1328292000</c:v>
                </c:pt>
                <c:pt idx="18306">
                  <c:v>1328295600</c:v>
                </c:pt>
                <c:pt idx="18307">
                  <c:v>1328299200</c:v>
                </c:pt>
                <c:pt idx="18308">
                  <c:v>1328302800</c:v>
                </c:pt>
                <c:pt idx="18309">
                  <c:v>1328306400</c:v>
                </c:pt>
                <c:pt idx="18310">
                  <c:v>1328310000</c:v>
                </c:pt>
                <c:pt idx="18311">
                  <c:v>1328313600</c:v>
                </c:pt>
                <c:pt idx="18312">
                  <c:v>1328317200</c:v>
                </c:pt>
                <c:pt idx="18313">
                  <c:v>1328320800</c:v>
                </c:pt>
                <c:pt idx="18314">
                  <c:v>1328324400</c:v>
                </c:pt>
                <c:pt idx="18315">
                  <c:v>1328328000</c:v>
                </c:pt>
                <c:pt idx="18316">
                  <c:v>1328331600</c:v>
                </c:pt>
                <c:pt idx="18317">
                  <c:v>1328335200</c:v>
                </c:pt>
                <c:pt idx="18318">
                  <c:v>1328338800</c:v>
                </c:pt>
                <c:pt idx="18319">
                  <c:v>1328342400</c:v>
                </c:pt>
                <c:pt idx="18320">
                  <c:v>1328346000</c:v>
                </c:pt>
                <c:pt idx="18321">
                  <c:v>1328349600</c:v>
                </c:pt>
                <c:pt idx="18322">
                  <c:v>1328353200</c:v>
                </c:pt>
                <c:pt idx="18323">
                  <c:v>1328356800</c:v>
                </c:pt>
                <c:pt idx="18324">
                  <c:v>1328360400</c:v>
                </c:pt>
                <c:pt idx="18325">
                  <c:v>1328364000</c:v>
                </c:pt>
                <c:pt idx="18326">
                  <c:v>1328367600</c:v>
                </c:pt>
                <c:pt idx="18327">
                  <c:v>1328371200</c:v>
                </c:pt>
                <c:pt idx="18328">
                  <c:v>1328374800</c:v>
                </c:pt>
                <c:pt idx="18329">
                  <c:v>1328378400</c:v>
                </c:pt>
                <c:pt idx="18330">
                  <c:v>1328382000</c:v>
                </c:pt>
                <c:pt idx="18331">
                  <c:v>1328385600</c:v>
                </c:pt>
                <c:pt idx="18332">
                  <c:v>1328389200</c:v>
                </c:pt>
                <c:pt idx="18333">
                  <c:v>1328392800</c:v>
                </c:pt>
                <c:pt idx="18334">
                  <c:v>1328396400</c:v>
                </c:pt>
                <c:pt idx="18335">
                  <c:v>1328400000</c:v>
                </c:pt>
                <c:pt idx="18336">
                  <c:v>1328403600</c:v>
                </c:pt>
                <c:pt idx="18337">
                  <c:v>1328407200</c:v>
                </c:pt>
                <c:pt idx="18338">
                  <c:v>1328410800</c:v>
                </c:pt>
                <c:pt idx="18339">
                  <c:v>1328414400</c:v>
                </c:pt>
                <c:pt idx="18340">
                  <c:v>1328418000</c:v>
                </c:pt>
                <c:pt idx="18341">
                  <c:v>1328421600</c:v>
                </c:pt>
                <c:pt idx="18342">
                  <c:v>1328425200</c:v>
                </c:pt>
                <c:pt idx="18343">
                  <c:v>1328428800</c:v>
                </c:pt>
                <c:pt idx="18344">
                  <c:v>1328432400</c:v>
                </c:pt>
                <c:pt idx="18345">
                  <c:v>1328436000</c:v>
                </c:pt>
                <c:pt idx="18346">
                  <c:v>1328439600</c:v>
                </c:pt>
                <c:pt idx="18347">
                  <c:v>1328443200</c:v>
                </c:pt>
                <c:pt idx="18348">
                  <c:v>1328446800</c:v>
                </c:pt>
                <c:pt idx="18349">
                  <c:v>1328450400</c:v>
                </c:pt>
                <c:pt idx="18350">
                  <c:v>1328454000</c:v>
                </c:pt>
                <c:pt idx="18351">
                  <c:v>1328457600</c:v>
                </c:pt>
                <c:pt idx="18352">
                  <c:v>1328461200</c:v>
                </c:pt>
                <c:pt idx="18353">
                  <c:v>1328464800</c:v>
                </c:pt>
                <c:pt idx="18354">
                  <c:v>1328468400</c:v>
                </c:pt>
                <c:pt idx="18355">
                  <c:v>1328472000</c:v>
                </c:pt>
                <c:pt idx="18356">
                  <c:v>1328475600</c:v>
                </c:pt>
                <c:pt idx="18357">
                  <c:v>1328479200</c:v>
                </c:pt>
                <c:pt idx="18358">
                  <c:v>1328482800</c:v>
                </c:pt>
                <c:pt idx="18359">
                  <c:v>1328486400</c:v>
                </c:pt>
                <c:pt idx="18360">
                  <c:v>1328490000</c:v>
                </c:pt>
                <c:pt idx="18361">
                  <c:v>1328493600</c:v>
                </c:pt>
                <c:pt idx="18362">
                  <c:v>1328497200</c:v>
                </c:pt>
                <c:pt idx="18363">
                  <c:v>1328500800</c:v>
                </c:pt>
                <c:pt idx="18364">
                  <c:v>1328504400</c:v>
                </c:pt>
                <c:pt idx="18365">
                  <c:v>1328508000</c:v>
                </c:pt>
                <c:pt idx="18366">
                  <c:v>1328511600</c:v>
                </c:pt>
                <c:pt idx="18367">
                  <c:v>1328515200</c:v>
                </c:pt>
                <c:pt idx="18368">
                  <c:v>1328518800</c:v>
                </c:pt>
                <c:pt idx="18369">
                  <c:v>1328522400</c:v>
                </c:pt>
                <c:pt idx="18370">
                  <c:v>1328526000</c:v>
                </c:pt>
                <c:pt idx="18371">
                  <c:v>1328529600</c:v>
                </c:pt>
                <c:pt idx="18372">
                  <c:v>1328533200</c:v>
                </c:pt>
                <c:pt idx="18373">
                  <c:v>1328536800</c:v>
                </c:pt>
                <c:pt idx="18374">
                  <c:v>1328540400</c:v>
                </c:pt>
                <c:pt idx="18375">
                  <c:v>1328544000</c:v>
                </c:pt>
                <c:pt idx="18376">
                  <c:v>1328547600</c:v>
                </c:pt>
                <c:pt idx="18377">
                  <c:v>1328551200</c:v>
                </c:pt>
                <c:pt idx="18378">
                  <c:v>1328554800</c:v>
                </c:pt>
                <c:pt idx="18379">
                  <c:v>1328558400</c:v>
                </c:pt>
                <c:pt idx="18380">
                  <c:v>1328562000</c:v>
                </c:pt>
                <c:pt idx="18381">
                  <c:v>1328565600</c:v>
                </c:pt>
                <c:pt idx="18382">
                  <c:v>1328569200</c:v>
                </c:pt>
                <c:pt idx="18383">
                  <c:v>1328572800</c:v>
                </c:pt>
                <c:pt idx="18384">
                  <c:v>1328576400</c:v>
                </c:pt>
                <c:pt idx="18385">
                  <c:v>1328580000</c:v>
                </c:pt>
                <c:pt idx="18386">
                  <c:v>1328583600</c:v>
                </c:pt>
                <c:pt idx="18387">
                  <c:v>1328587200</c:v>
                </c:pt>
                <c:pt idx="18388">
                  <c:v>1328590800</c:v>
                </c:pt>
                <c:pt idx="18389">
                  <c:v>1328594400</c:v>
                </c:pt>
                <c:pt idx="18390">
                  <c:v>1328598000</c:v>
                </c:pt>
                <c:pt idx="18391">
                  <c:v>1328601600</c:v>
                </c:pt>
                <c:pt idx="18392">
                  <c:v>1328605200</c:v>
                </c:pt>
                <c:pt idx="18393">
                  <c:v>1328608800</c:v>
                </c:pt>
                <c:pt idx="18394">
                  <c:v>1328612400</c:v>
                </c:pt>
                <c:pt idx="18395">
                  <c:v>1328616000</c:v>
                </c:pt>
                <c:pt idx="18396">
                  <c:v>1328619600</c:v>
                </c:pt>
                <c:pt idx="18397">
                  <c:v>1328623200</c:v>
                </c:pt>
                <c:pt idx="18398">
                  <c:v>1328626800</c:v>
                </c:pt>
                <c:pt idx="18399">
                  <c:v>1328630400</c:v>
                </c:pt>
                <c:pt idx="18400">
                  <c:v>1328634000</c:v>
                </c:pt>
                <c:pt idx="18401">
                  <c:v>1328637600</c:v>
                </c:pt>
                <c:pt idx="18402">
                  <c:v>1328641200</c:v>
                </c:pt>
                <c:pt idx="18403">
                  <c:v>1328644800</c:v>
                </c:pt>
                <c:pt idx="18404">
                  <c:v>1328648400</c:v>
                </c:pt>
                <c:pt idx="18405">
                  <c:v>1328652000</c:v>
                </c:pt>
                <c:pt idx="18406">
                  <c:v>1328655600</c:v>
                </c:pt>
                <c:pt idx="18407">
                  <c:v>1328659200</c:v>
                </c:pt>
                <c:pt idx="18408">
                  <c:v>1328662800</c:v>
                </c:pt>
                <c:pt idx="18409">
                  <c:v>1328666400</c:v>
                </c:pt>
                <c:pt idx="18410">
                  <c:v>1328670000</c:v>
                </c:pt>
                <c:pt idx="18411">
                  <c:v>1328673600</c:v>
                </c:pt>
                <c:pt idx="18412">
                  <c:v>1328677200</c:v>
                </c:pt>
                <c:pt idx="18413">
                  <c:v>1328680800</c:v>
                </c:pt>
                <c:pt idx="18414">
                  <c:v>1328684400</c:v>
                </c:pt>
                <c:pt idx="18415">
                  <c:v>1328688000</c:v>
                </c:pt>
                <c:pt idx="18416">
                  <c:v>1328691600</c:v>
                </c:pt>
                <c:pt idx="18417">
                  <c:v>1328695200</c:v>
                </c:pt>
                <c:pt idx="18418">
                  <c:v>1328698800</c:v>
                </c:pt>
                <c:pt idx="18419">
                  <c:v>1328702400</c:v>
                </c:pt>
                <c:pt idx="18420">
                  <c:v>1328706000</c:v>
                </c:pt>
                <c:pt idx="18421">
                  <c:v>1328709600</c:v>
                </c:pt>
                <c:pt idx="18422">
                  <c:v>1328713200</c:v>
                </c:pt>
                <c:pt idx="18423">
                  <c:v>1328716800</c:v>
                </c:pt>
                <c:pt idx="18424">
                  <c:v>1328720400</c:v>
                </c:pt>
                <c:pt idx="18425">
                  <c:v>1328724000</c:v>
                </c:pt>
                <c:pt idx="18426">
                  <c:v>1328727600</c:v>
                </c:pt>
                <c:pt idx="18427">
                  <c:v>1328731200</c:v>
                </c:pt>
                <c:pt idx="18428">
                  <c:v>1328734800</c:v>
                </c:pt>
                <c:pt idx="18429">
                  <c:v>1328738400</c:v>
                </c:pt>
                <c:pt idx="18430">
                  <c:v>1328742000</c:v>
                </c:pt>
                <c:pt idx="18431">
                  <c:v>1328745600</c:v>
                </c:pt>
                <c:pt idx="18432">
                  <c:v>1328749200</c:v>
                </c:pt>
                <c:pt idx="18433">
                  <c:v>1328752800</c:v>
                </c:pt>
                <c:pt idx="18434">
                  <c:v>1328756400</c:v>
                </c:pt>
                <c:pt idx="18435">
                  <c:v>1328760000</c:v>
                </c:pt>
                <c:pt idx="18436">
                  <c:v>1328763600</c:v>
                </c:pt>
                <c:pt idx="18437">
                  <c:v>1328767200</c:v>
                </c:pt>
                <c:pt idx="18438">
                  <c:v>1328770800</c:v>
                </c:pt>
                <c:pt idx="18439">
                  <c:v>1328774400</c:v>
                </c:pt>
                <c:pt idx="18440">
                  <c:v>1328778000</c:v>
                </c:pt>
                <c:pt idx="18441">
                  <c:v>1328781600</c:v>
                </c:pt>
                <c:pt idx="18442">
                  <c:v>1328785200</c:v>
                </c:pt>
                <c:pt idx="18443">
                  <c:v>1328788800</c:v>
                </c:pt>
                <c:pt idx="18444">
                  <c:v>1328792400</c:v>
                </c:pt>
                <c:pt idx="18445">
                  <c:v>1328796000</c:v>
                </c:pt>
                <c:pt idx="18446">
                  <c:v>1328799600</c:v>
                </c:pt>
                <c:pt idx="18447">
                  <c:v>1328803200</c:v>
                </c:pt>
                <c:pt idx="18448">
                  <c:v>1328806800</c:v>
                </c:pt>
                <c:pt idx="18449">
                  <c:v>1328810400</c:v>
                </c:pt>
                <c:pt idx="18450">
                  <c:v>1328814000</c:v>
                </c:pt>
                <c:pt idx="18451">
                  <c:v>1328817600</c:v>
                </c:pt>
                <c:pt idx="18452">
                  <c:v>1328821200</c:v>
                </c:pt>
                <c:pt idx="18453">
                  <c:v>1328824800</c:v>
                </c:pt>
                <c:pt idx="18454">
                  <c:v>1328828400</c:v>
                </c:pt>
                <c:pt idx="18455">
                  <c:v>1328832000</c:v>
                </c:pt>
                <c:pt idx="18456">
                  <c:v>1328835600</c:v>
                </c:pt>
                <c:pt idx="18457">
                  <c:v>1328839200</c:v>
                </c:pt>
                <c:pt idx="18458">
                  <c:v>1328842800</c:v>
                </c:pt>
                <c:pt idx="18459">
                  <c:v>1328846400</c:v>
                </c:pt>
                <c:pt idx="18460">
                  <c:v>1328850000</c:v>
                </c:pt>
                <c:pt idx="18461">
                  <c:v>1328853600</c:v>
                </c:pt>
                <c:pt idx="18462">
                  <c:v>1328857200</c:v>
                </c:pt>
                <c:pt idx="18463">
                  <c:v>1328860800</c:v>
                </c:pt>
                <c:pt idx="18464">
                  <c:v>1328864400</c:v>
                </c:pt>
                <c:pt idx="18465">
                  <c:v>1328868000</c:v>
                </c:pt>
                <c:pt idx="18466">
                  <c:v>1328871600</c:v>
                </c:pt>
                <c:pt idx="18467">
                  <c:v>1328875200</c:v>
                </c:pt>
                <c:pt idx="18468">
                  <c:v>1328878800</c:v>
                </c:pt>
                <c:pt idx="18469">
                  <c:v>1328882400</c:v>
                </c:pt>
                <c:pt idx="18470">
                  <c:v>1328886000</c:v>
                </c:pt>
                <c:pt idx="18471">
                  <c:v>1328889600</c:v>
                </c:pt>
                <c:pt idx="18472">
                  <c:v>1328893200</c:v>
                </c:pt>
                <c:pt idx="18473">
                  <c:v>1328896800</c:v>
                </c:pt>
                <c:pt idx="18474">
                  <c:v>1328900400</c:v>
                </c:pt>
                <c:pt idx="18475">
                  <c:v>1328904000</c:v>
                </c:pt>
                <c:pt idx="18476">
                  <c:v>1328907600</c:v>
                </c:pt>
                <c:pt idx="18477">
                  <c:v>1328911200</c:v>
                </c:pt>
                <c:pt idx="18478">
                  <c:v>1328914800</c:v>
                </c:pt>
                <c:pt idx="18479">
                  <c:v>1328918400</c:v>
                </c:pt>
                <c:pt idx="18480">
                  <c:v>1328922000</c:v>
                </c:pt>
                <c:pt idx="18481">
                  <c:v>1328925600</c:v>
                </c:pt>
                <c:pt idx="18482">
                  <c:v>1328929200</c:v>
                </c:pt>
                <c:pt idx="18483">
                  <c:v>1328932800</c:v>
                </c:pt>
                <c:pt idx="18484">
                  <c:v>1328936400</c:v>
                </c:pt>
                <c:pt idx="18485">
                  <c:v>1328940000</c:v>
                </c:pt>
                <c:pt idx="18486">
                  <c:v>1328943600</c:v>
                </c:pt>
                <c:pt idx="18487">
                  <c:v>1328947200</c:v>
                </c:pt>
                <c:pt idx="18488">
                  <c:v>1328950800</c:v>
                </c:pt>
                <c:pt idx="18489">
                  <c:v>1328954400</c:v>
                </c:pt>
                <c:pt idx="18490">
                  <c:v>1328958000</c:v>
                </c:pt>
                <c:pt idx="18491">
                  <c:v>1328961600</c:v>
                </c:pt>
                <c:pt idx="18492">
                  <c:v>1328965200</c:v>
                </c:pt>
                <c:pt idx="18493">
                  <c:v>1328968800</c:v>
                </c:pt>
                <c:pt idx="18494">
                  <c:v>1328972400</c:v>
                </c:pt>
                <c:pt idx="18495">
                  <c:v>1328976000</c:v>
                </c:pt>
                <c:pt idx="18496">
                  <c:v>1328979600</c:v>
                </c:pt>
                <c:pt idx="18497">
                  <c:v>1328983200</c:v>
                </c:pt>
                <c:pt idx="18498">
                  <c:v>1328986800</c:v>
                </c:pt>
                <c:pt idx="18499">
                  <c:v>1328990400</c:v>
                </c:pt>
                <c:pt idx="18500">
                  <c:v>1328994000</c:v>
                </c:pt>
                <c:pt idx="18501">
                  <c:v>1328997600</c:v>
                </c:pt>
                <c:pt idx="18502">
                  <c:v>1329001200</c:v>
                </c:pt>
                <c:pt idx="18503">
                  <c:v>1329004800</c:v>
                </c:pt>
                <c:pt idx="18504">
                  <c:v>1329008400</c:v>
                </c:pt>
                <c:pt idx="18505">
                  <c:v>1329012000</c:v>
                </c:pt>
                <c:pt idx="18506">
                  <c:v>1329015600</c:v>
                </c:pt>
                <c:pt idx="18507">
                  <c:v>1329019200</c:v>
                </c:pt>
                <c:pt idx="18508">
                  <c:v>1329022800</c:v>
                </c:pt>
                <c:pt idx="18509">
                  <c:v>1329026400</c:v>
                </c:pt>
                <c:pt idx="18510">
                  <c:v>1329030000</c:v>
                </c:pt>
                <c:pt idx="18511">
                  <c:v>1329033600</c:v>
                </c:pt>
                <c:pt idx="18512">
                  <c:v>1329037200</c:v>
                </c:pt>
                <c:pt idx="18513">
                  <c:v>1329040800</c:v>
                </c:pt>
                <c:pt idx="18514">
                  <c:v>1329044400</c:v>
                </c:pt>
                <c:pt idx="18515">
                  <c:v>1329048000</c:v>
                </c:pt>
                <c:pt idx="18516">
                  <c:v>1329051600</c:v>
                </c:pt>
                <c:pt idx="18517">
                  <c:v>1329055200</c:v>
                </c:pt>
                <c:pt idx="18518">
                  <c:v>1329058800</c:v>
                </c:pt>
                <c:pt idx="18519">
                  <c:v>1329062400</c:v>
                </c:pt>
                <c:pt idx="18520">
                  <c:v>1329066000</c:v>
                </c:pt>
                <c:pt idx="18521">
                  <c:v>1329069600</c:v>
                </c:pt>
                <c:pt idx="18522">
                  <c:v>1329073200</c:v>
                </c:pt>
                <c:pt idx="18523">
                  <c:v>1329076800</c:v>
                </c:pt>
                <c:pt idx="18524">
                  <c:v>1329080400</c:v>
                </c:pt>
                <c:pt idx="18525">
                  <c:v>1329084000</c:v>
                </c:pt>
                <c:pt idx="18526">
                  <c:v>1329087600</c:v>
                </c:pt>
                <c:pt idx="18527">
                  <c:v>1329091200</c:v>
                </c:pt>
                <c:pt idx="18528">
                  <c:v>1329094800</c:v>
                </c:pt>
                <c:pt idx="18529">
                  <c:v>1329098400</c:v>
                </c:pt>
                <c:pt idx="18530">
                  <c:v>1329102000</c:v>
                </c:pt>
                <c:pt idx="18531">
                  <c:v>1329105600</c:v>
                </c:pt>
                <c:pt idx="18532">
                  <c:v>1329109200</c:v>
                </c:pt>
                <c:pt idx="18533">
                  <c:v>1329112800</c:v>
                </c:pt>
                <c:pt idx="18534">
                  <c:v>1329116400</c:v>
                </c:pt>
                <c:pt idx="18535">
                  <c:v>1329120000</c:v>
                </c:pt>
                <c:pt idx="18536">
                  <c:v>1329123600</c:v>
                </c:pt>
                <c:pt idx="18537">
                  <c:v>1329127200</c:v>
                </c:pt>
                <c:pt idx="18538">
                  <c:v>1329130800</c:v>
                </c:pt>
                <c:pt idx="18539">
                  <c:v>1329134400</c:v>
                </c:pt>
                <c:pt idx="18540">
                  <c:v>1329138000</c:v>
                </c:pt>
                <c:pt idx="18541">
                  <c:v>1329141600</c:v>
                </c:pt>
                <c:pt idx="18542">
                  <c:v>1329145200</c:v>
                </c:pt>
                <c:pt idx="18543">
                  <c:v>1329148800</c:v>
                </c:pt>
                <c:pt idx="18544">
                  <c:v>1329152400</c:v>
                </c:pt>
                <c:pt idx="18545">
                  <c:v>1329156000</c:v>
                </c:pt>
                <c:pt idx="18546">
                  <c:v>1329159600</c:v>
                </c:pt>
                <c:pt idx="18547">
                  <c:v>1329163200</c:v>
                </c:pt>
                <c:pt idx="18548">
                  <c:v>1329166800</c:v>
                </c:pt>
                <c:pt idx="18549">
                  <c:v>1329170400</c:v>
                </c:pt>
                <c:pt idx="18550">
                  <c:v>1329174000</c:v>
                </c:pt>
                <c:pt idx="18551">
                  <c:v>1329177600</c:v>
                </c:pt>
                <c:pt idx="18552">
                  <c:v>1329181200</c:v>
                </c:pt>
                <c:pt idx="18553">
                  <c:v>1329184800</c:v>
                </c:pt>
                <c:pt idx="18554">
                  <c:v>1329188400</c:v>
                </c:pt>
                <c:pt idx="18555">
                  <c:v>1329192000</c:v>
                </c:pt>
                <c:pt idx="18556">
                  <c:v>1329195600</c:v>
                </c:pt>
                <c:pt idx="18557">
                  <c:v>1329199200</c:v>
                </c:pt>
                <c:pt idx="18558">
                  <c:v>1329202800</c:v>
                </c:pt>
                <c:pt idx="18559">
                  <c:v>1329206400</c:v>
                </c:pt>
                <c:pt idx="18560">
                  <c:v>1329210000</c:v>
                </c:pt>
                <c:pt idx="18561">
                  <c:v>1329213600</c:v>
                </c:pt>
                <c:pt idx="18562">
                  <c:v>1329217200</c:v>
                </c:pt>
                <c:pt idx="18563">
                  <c:v>1329220800</c:v>
                </c:pt>
                <c:pt idx="18564">
                  <c:v>1329224400</c:v>
                </c:pt>
                <c:pt idx="18565">
                  <c:v>1329228000</c:v>
                </c:pt>
                <c:pt idx="18566">
                  <c:v>1329231600</c:v>
                </c:pt>
                <c:pt idx="18567">
                  <c:v>1329235200</c:v>
                </c:pt>
                <c:pt idx="18568">
                  <c:v>1329238800</c:v>
                </c:pt>
                <c:pt idx="18569">
                  <c:v>1329242400</c:v>
                </c:pt>
                <c:pt idx="18570">
                  <c:v>1329246000</c:v>
                </c:pt>
                <c:pt idx="18571">
                  <c:v>1329249600</c:v>
                </c:pt>
                <c:pt idx="18572">
                  <c:v>1329253200</c:v>
                </c:pt>
                <c:pt idx="18573">
                  <c:v>1329256800</c:v>
                </c:pt>
                <c:pt idx="18574">
                  <c:v>1329260400</c:v>
                </c:pt>
                <c:pt idx="18575">
                  <c:v>1329264000</c:v>
                </c:pt>
                <c:pt idx="18576">
                  <c:v>1329267600</c:v>
                </c:pt>
                <c:pt idx="18577">
                  <c:v>1329271200</c:v>
                </c:pt>
                <c:pt idx="18578">
                  <c:v>1329274800</c:v>
                </c:pt>
                <c:pt idx="18579">
                  <c:v>1329278400</c:v>
                </c:pt>
                <c:pt idx="18580">
                  <c:v>1329282000</c:v>
                </c:pt>
                <c:pt idx="18581">
                  <c:v>1329285600</c:v>
                </c:pt>
                <c:pt idx="18582">
                  <c:v>1329289200</c:v>
                </c:pt>
                <c:pt idx="18583">
                  <c:v>1329292800</c:v>
                </c:pt>
                <c:pt idx="18584">
                  <c:v>1329296400</c:v>
                </c:pt>
                <c:pt idx="18585">
                  <c:v>1329300000</c:v>
                </c:pt>
                <c:pt idx="18586">
                  <c:v>1329303600</c:v>
                </c:pt>
                <c:pt idx="18587">
                  <c:v>1329307200</c:v>
                </c:pt>
                <c:pt idx="18588">
                  <c:v>1329310800</c:v>
                </c:pt>
                <c:pt idx="18589">
                  <c:v>1329314400</c:v>
                </c:pt>
                <c:pt idx="18590">
                  <c:v>1329318000</c:v>
                </c:pt>
                <c:pt idx="18591">
                  <c:v>1329321600</c:v>
                </c:pt>
                <c:pt idx="18592">
                  <c:v>1329325200</c:v>
                </c:pt>
                <c:pt idx="18593">
                  <c:v>1329328800</c:v>
                </c:pt>
                <c:pt idx="18594">
                  <c:v>1329332400</c:v>
                </c:pt>
                <c:pt idx="18595">
                  <c:v>1329336000</c:v>
                </c:pt>
                <c:pt idx="18596">
                  <c:v>1329339600</c:v>
                </c:pt>
                <c:pt idx="18597">
                  <c:v>1329343200</c:v>
                </c:pt>
                <c:pt idx="18598">
                  <c:v>1329346800</c:v>
                </c:pt>
                <c:pt idx="18599">
                  <c:v>1329350400</c:v>
                </c:pt>
                <c:pt idx="18600">
                  <c:v>1329354000</c:v>
                </c:pt>
                <c:pt idx="18601">
                  <c:v>1329357600</c:v>
                </c:pt>
                <c:pt idx="18602">
                  <c:v>1329361200</c:v>
                </c:pt>
                <c:pt idx="18603">
                  <c:v>1329364800</c:v>
                </c:pt>
                <c:pt idx="18604">
                  <c:v>1329368400</c:v>
                </c:pt>
                <c:pt idx="18605">
                  <c:v>1329372000</c:v>
                </c:pt>
                <c:pt idx="18606">
                  <c:v>1329375600</c:v>
                </c:pt>
                <c:pt idx="18607">
                  <c:v>1329379200</c:v>
                </c:pt>
                <c:pt idx="18608">
                  <c:v>1329382800</c:v>
                </c:pt>
                <c:pt idx="18609">
                  <c:v>1329386400</c:v>
                </c:pt>
                <c:pt idx="18610">
                  <c:v>1329390000</c:v>
                </c:pt>
                <c:pt idx="18611">
                  <c:v>1329393600</c:v>
                </c:pt>
                <c:pt idx="18612">
                  <c:v>1329397200</c:v>
                </c:pt>
                <c:pt idx="18613">
                  <c:v>1329400800</c:v>
                </c:pt>
                <c:pt idx="18614">
                  <c:v>1329404400</c:v>
                </c:pt>
                <c:pt idx="18615">
                  <c:v>1329408000</c:v>
                </c:pt>
                <c:pt idx="18616">
                  <c:v>1329411600</c:v>
                </c:pt>
                <c:pt idx="18617">
                  <c:v>1329415200</c:v>
                </c:pt>
                <c:pt idx="18618">
                  <c:v>1329418800</c:v>
                </c:pt>
                <c:pt idx="18619">
                  <c:v>1329422400</c:v>
                </c:pt>
                <c:pt idx="18620">
                  <c:v>1329426000</c:v>
                </c:pt>
                <c:pt idx="18621">
                  <c:v>1329429600</c:v>
                </c:pt>
                <c:pt idx="18622">
                  <c:v>1329433200</c:v>
                </c:pt>
                <c:pt idx="18623">
                  <c:v>1329436800</c:v>
                </c:pt>
                <c:pt idx="18624">
                  <c:v>1329440400</c:v>
                </c:pt>
                <c:pt idx="18625">
                  <c:v>1329444000</c:v>
                </c:pt>
                <c:pt idx="18626">
                  <c:v>1329447600</c:v>
                </c:pt>
                <c:pt idx="18627">
                  <c:v>1329451200</c:v>
                </c:pt>
                <c:pt idx="18628">
                  <c:v>1329454800</c:v>
                </c:pt>
                <c:pt idx="18629">
                  <c:v>1329458400</c:v>
                </c:pt>
                <c:pt idx="18630">
                  <c:v>1329462000</c:v>
                </c:pt>
                <c:pt idx="18631">
                  <c:v>1329465600</c:v>
                </c:pt>
                <c:pt idx="18632">
                  <c:v>1329469200</c:v>
                </c:pt>
                <c:pt idx="18633">
                  <c:v>1329472800</c:v>
                </c:pt>
                <c:pt idx="18634">
                  <c:v>1329476400</c:v>
                </c:pt>
                <c:pt idx="18635">
                  <c:v>1329480000</c:v>
                </c:pt>
                <c:pt idx="18636">
                  <c:v>1329483600</c:v>
                </c:pt>
                <c:pt idx="18637">
                  <c:v>1329487200</c:v>
                </c:pt>
                <c:pt idx="18638">
                  <c:v>1329490800</c:v>
                </c:pt>
                <c:pt idx="18639">
                  <c:v>1329494400</c:v>
                </c:pt>
                <c:pt idx="18640">
                  <c:v>1329498000</c:v>
                </c:pt>
                <c:pt idx="18641">
                  <c:v>1329501600</c:v>
                </c:pt>
                <c:pt idx="18642">
                  <c:v>1329505200</c:v>
                </c:pt>
                <c:pt idx="18643">
                  <c:v>1329508800</c:v>
                </c:pt>
                <c:pt idx="18644">
                  <c:v>1329512400</c:v>
                </c:pt>
                <c:pt idx="18645">
                  <c:v>1329516000</c:v>
                </c:pt>
                <c:pt idx="18646">
                  <c:v>1329519600</c:v>
                </c:pt>
                <c:pt idx="18647">
                  <c:v>1329523200</c:v>
                </c:pt>
                <c:pt idx="18648">
                  <c:v>1329526800</c:v>
                </c:pt>
                <c:pt idx="18649">
                  <c:v>1329530400</c:v>
                </c:pt>
                <c:pt idx="18650">
                  <c:v>1329534000</c:v>
                </c:pt>
                <c:pt idx="18651">
                  <c:v>1329537600</c:v>
                </c:pt>
                <c:pt idx="18652">
                  <c:v>1329541200</c:v>
                </c:pt>
                <c:pt idx="18653">
                  <c:v>1329544800</c:v>
                </c:pt>
                <c:pt idx="18654">
                  <c:v>1329548400</c:v>
                </c:pt>
                <c:pt idx="18655">
                  <c:v>1329552000</c:v>
                </c:pt>
                <c:pt idx="18656">
                  <c:v>1329555600</c:v>
                </c:pt>
                <c:pt idx="18657">
                  <c:v>1329559200</c:v>
                </c:pt>
                <c:pt idx="18658">
                  <c:v>1329562800</c:v>
                </c:pt>
                <c:pt idx="18659">
                  <c:v>1329566400</c:v>
                </c:pt>
                <c:pt idx="18660">
                  <c:v>1329570000</c:v>
                </c:pt>
                <c:pt idx="18661">
                  <c:v>1329573600</c:v>
                </c:pt>
                <c:pt idx="18662">
                  <c:v>1329577200</c:v>
                </c:pt>
                <c:pt idx="18663">
                  <c:v>1329580800</c:v>
                </c:pt>
                <c:pt idx="18664">
                  <c:v>1329584400</c:v>
                </c:pt>
                <c:pt idx="18665">
                  <c:v>1329588000</c:v>
                </c:pt>
                <c:pt idx="18666">
                  <c:v>1329591600</c:v>
                </c:pt>
                <c:pt idx="18667">
                  <c:v>1329595200</c:v>
                </c:pt>
                <c:pt idx="18668">
                  <c:v>1329598800</c:v>
                </c:pt>
                <c:pt idx="18669">
                  <c:v>1329602400</c:v>
                </c:pt>
                <c:pt idx="18670">
                  <c:v>1329606000</c:v>
                </c:pt>
                <c:pt idx="18671">
                  <c:v>1329609600</c:v>
                </c:pt>
                <c:pt idx="18672">
                  <c:v>1329613200</c:v>
                </c:pt>
                <c:pt idx="18673">
                  <c:v>1329616800</c:v>
                </c:pt>
                <c:pt idx="18674">
                  <c:v>1329620400</c:v>
                </c:pt>
                <c:pt idx="18675">
                  <c:v>1329624000</c:v>
                </c:pt>
                <c:pt idx="18676">
                  <c:v>1329627600</c:v>
                </c:pt>
                <c:pt idx="18677">
                  <c:v>1329631200</c:v>
                </c:pt>
                <c:pt idx="18678">
                  <c:v>1329634800</c:v>
                </c:pt>
                <c:pt idx="18679">
                  <c:v>1329638400</c:v>
                </c:pt>
                <c:pt idx="18680">
                  <c:v>1329642000</c:v>
                </c:pt>
                <c:pt idx="18681">
                  <c:v>1329645600</c:v>
                </c:pt>
                <c:pt idx="18682">
                  <c:v>1329649200</c:v>
                </c:pt>
                <c:pt idx="18683">
                  <c:v>1329652800</c:v>
                </c:pt>
                <c:pt idx="18684">
                  <c:v>1329656400</c:v>
                </c:pt>
                <c:pt idx="18685">
                  <c:v>1329660000</c:v>
                </c:pt>
                <c:pt idx="18686">
                  <c:v>1329663600</c:v>
                </c:pt>
                <c:pt idx="18687">
                  <c:v>1329667200</c:v>
                </c:pt>
                <c:pt idx="18688">
                  <c:v>1329670800</c:v>
                </c:pt>
                <c:pt idx="18689">
                  <c:v>1329674400</c:v>
                </c:pt>
                <c:pt idx="18690">
                  <c:v>1329678000</c:v>
                </c:pt>
                <c:pt idx="18691">
                  <c:v>1329681600</c:v>
                </c:pt>
                <c:pt idx="18692">
                  <c:v>1329685200</c:v>
                </c:pt>
                <c:pt idx="18693">
                  <c:v>1329688800</c:v>
                </c:pt>
                <c:pt idx="18694">
                  <c:v>1329692400</c:v>
                </c:pt>
                <c:pt idx="18695">
                  <c:v>1329696000</c:v>
                </c:pt>
                <c:pt idx="18696">
                  <c:v>1329699600</c:v>
                </c:pt>
                <c:pt idx="18697">
                  <c:v>1329703200</c:v>
                </c:pt>
                <c:pt idx="18698">
                  <c:v>1329706800</c:v>
                </c:pt>
                <c:pt idx="18699">
                  <c:v>1329710400</c:v>
                </c:pt>
                <c:pt idx="18700">
                  <c:v>1329714000</c:v>
                </c:pt>
                <c:pt idx="18701">
                  <c:v>1329717600</c:v>
                </c:pt>
                <c:pt idx="18702">
                  <c:v>1329721200</c:v>
                </c:pt>
                <c:pt idx="18703">
                  <c:v>1329724800</c:v>
                </c:pt>
                <c:pt idx="18704">
                  <c:v>1329728400</c:v>
                </c:pt>
                <c:pt idx="18705">
                  <c:v>1329732000</c:v>
                </c:pt>
                <c:pt idx="18706">
                  <c:v>1329735600</c:v>
                </c:pt>
                <c:pt idx="18707">
                  <c:v>1329739200</c:v>
                </c:pt>
                <c:pt idx="18708">
                  <c:v>1329742800</c:v>
                </c:pt>
                <c:pt idx="18709">
                  <c:v>1329746400</c:v>
                </c:pt>
                <c:pt idx="18710">
                  <c:v>1329750000</c:v>
                </c:pt>
                <c:pt idx="18711">
                  <c:v>1329753600</c:v>
                </c:pt>
                <c:pt idx="18712">
                  <c:v>1329757200</c:v>
                </c:pt>
                <c:pt idx="18713">
                  <c:v>1329760800</c:v>
                </c:pt>
                <c:pt idx="18714">
                  <c:v>1329764400</c:v>
                </c:pt>
                <c:pt idx="18715">
                  <c:v>1329768000</c:v>
                </c:pt>
                <c:pt idx="18716">
                  <c:v>1329771600</c:v>
                </c:pt>
                <c:pt idx="18717">
                  <c:v>1329775200</c:v>
                </c:pt>
                <c:pt idx="18718">
                  <c:v>1329778800</c:v>
                </c:pt>
                <c:pt idx="18719">
                  <c:v>1329782400</c:v>
                </c:pt>
                <c:pt idx="18720">
                  <c:v>1329786000</c:v>
                </c:pt>
                <c:pt idx="18721">
                  <c:v>1329789600</c:v>
                </c:pt>
                <c:pt idx="18722">
                  <c:v>1329793200</c:v>
                </c:pt>
                <c:pt idx="18723">
                  <c:v>1329796800</c:v>
                </c:pt>
                <c:pt idx="18724">
                  <c:v>1329800400</c:v>
                </c:pt>
                <c:pt idx="18725">
                  <c:v>1329804000</c:v>
                </c:pt>
                <c:pt idx="18726">
                  <c:v>1329807600</c:v>
                </c:pt>
                <c:pt idx="18727">
                  <c:v>1329811200</c:v>
                </c:pt>
                <c:pt idx="18728">
                  <c:v>1329814800</c:v>
                </c:pt>
                <c:pt idx="18729">
                  <c:v>1329818400</c:v>
                </c:pt>
                <c:pt idx="18730">
                  <c:v>1329822000</c:v>
                </c:pt>
                <c:pt idx="18731">
                  <c:v>1329825600</c:v>
                </c:pt>
                <c:pt idx="18732">
                  <c:v>1329829200</c:v>
                </c:pt>
                <c:pt idx="18733">
                  <c:v>1329832800</c:v>
                </c:pt>
                <c:pt idx="18734">
                  <c:v>1329836400</c:v>
                </c:pt>
                <c:pt idx="18735">
                  <c:v>1329840000</c:v>
                </c:pt>
                <c:pt idx="18736">
                  <c:v>1329843600</c:v>
                </c:pt>
                <c:pt idx="18737">
                  <c:v>1329847200</c:v>
                </c:pt>
                <c:pt idx="18738">
                  <c:v>1329850800</c:v>
                </c:pt>
                <c:pt idx="18739">
                  <c:v>1329854400</c:v>
                </c:pt>
                <c:pt idx="18740">
                  <c:v>1329858000</c:v>
                </c:pt>
                <c:pt idx="18741">
                  <c:v>1329861600</c:v>
                </c:pt>
                <c:pt idx="18742">
                  <c:v>1329865200</c:v>
                </c:pt>
                <c:pt idx="18743">
                  <c:v>1329868800</c:v>
                </c:pt>
                <c:pt idx="18744">
                  <c:v>1329872400</c:v>
                </c:pt>
                <c:pt idx="18745">
                  <c:v>1329876000</c:v>
                </c:pt>
                <c:pt idx="18746">
                  <c:v>1329879600</c:v>
                </c:pt>
                <c:pt idx="18747">
                  <c:v>1329883200</c:v>
                </c:pt>
                <c:pt idx="18748">
                  <c:v>1329886800</c:v>
                </c:pt>
                <c:pt idx="18749">
                  <c:v>1329890400</c:v>
                </c:pt>
                <c:pt idx="18750">
                  <c:v>1329894000</c:v>
                </c:pt>
                <c:pt idx="18751">
                  <c:v>1329897600</c:v>
                </c:pt>
                <c:pt idx="18752">
                  <c:v>1329901200</c:v>
                </c:pt>
                <c:pt idx="18753">
                  <c:v>1329904800</c:v>
                </c:pt>
                <c:pt idx="18754">
                  <c:v>1329908400</c:v>
                </c:pt>
                <c:pt idx="18755">
                  <c:v>1329912000</c:v>
                </c:pt>
                <c:pt idx="18756">
                  <c:v>1329915600</c:v>
                </c:pt>
                <c:pt idx="18757">
                  <c:v>1329919200</c:v>
                </c:pt>
                <c:pt idx="18758">
                  <c:v>1329922800</c:v>
                </c:pt>
                <c:pt idx="18759">
                  <c:v>1329926400</c:v>
                </c:pt>
                <c:pt idx="18760">
                  <c:v>1329930000</c:v>
                </c:pt>
                <c:pt idx="18761">
                  <c:v>1329933600</c:v>
                </c:pt>
                <c:pt idx="18762">
                  <c:v>1329937200</c:v>
                </c:pt>
                <c:pt idx="18763">
                  <c:v>1329940800</c:v>
                </c:pt>
                <c:pt idx="18764">
                  <c:v>1329944400</c:v>
                </c:pt>
                <c:pt idx="18765">
                  <c:v>1329948000</c:v>
                </c:pt>
                <c:pt idx="18766">
                  <c:v>1329951600</c:v>
                </c:pt>
                <c:pt idx="18767">
                  <c:v>1329955200</c:v>
                </c:pt>
                <c:pt idx="18768">
                  <c:v>1329958800</c:v>
                </c:pt>
                <c:pt idx="18769">
                  <c:v>1329962400</c:v>
                </c:pt>
                <c:pt idx="18770">
                  <c:v>1329966000</c:v>
                </c:pt>
                <c:pt idx="18771">
                  <c:v>1329969600</c:v>
                </c:pt>
                <c:pt idx="18772">
                  <c:v>1329973200</c:v>
                </c:pt>
                <c:pt idx="18773">
                  <c:v>1329976800</c:v>
                </c:pt>
                <c:pt idx="18774">
                  <c:v>1329980400</c:v>
                </c:pt>
                <c:pt idx="18775">
                  <c:v>1329984000</c:v>
                </c:pt>
                <c:pt idx="18776">
                  <c:v>1329987600</c:v>
                </c:pt>
                <c:pt idx="18777">
                  <c:v>1329991200</c:v>
                </c:pt>
                <c:pt idx="18778">
                  <c:v>1329994800</c:v>
                </c:pt>
                <c:pt idx="18779">
                  <c:v>1329998400</c:v>
                </c:pt>
                <c:pt idx="18780">
                  <c:v>1330002000</c:v>
                </c:pt>
                <c:pt idx="18781">
                  <c:v>1330005600</c:v>
                </c:pt>
                <c:pt idx="18782">
                  <c:v>1330009200</c:v>
                </c:pt>
                <c:pt idx="18783">
                  <c:v>1330012800</c:v>
                </c:pt>
                <c:pt idx="18784">
                  <c:v>1330016400</c:v>
                </c:pt>
                <c:pt idx="18785">
                  <c:v>1330020000</c:v>
                </c:pt>
                <c:pt idx="18786">
                  <c:v>1330023600</c:v>
                </c:pt>
                <c:pt idx="18787">
                  <c:v>1330027200</c:v>
                </c:pt>
                <c:pt idx="18788">
                  <c:v>1330030800</c:v>
                </c:pt>
                <c:pt idx="18789">
                  <c:v>1330034400</c:v>
                </c:pt>
                <c:pt idx="18790">
                  <c:v>1330038000</c:v>
                </c:pt>
                <c:pt idx="18791">
                  <c:v>1330041600</c:v>
                </c:pt>
                <c:pt idx="18792">
                  <c:v>1330045200</c:v>
                </c:pt>
                <c:pt idx="18793">
                  <c:v>1330048800</c:v>
                </c:pt>
                <c:pt idx="18794">
                  <c:v>1330052400</c:v>
                </c:pt>
                <c:pt idx="18795">
                  <c:v>1330056000</c:v>
                </c:pt>
                <c:pt idx="18796">
                  <c:v>1330059600</c:v>
                </c:pt>
                <c:pt idx="18797">
                  <c:v>1330063200</c:v>
                </c:pt>
                <c:pt idx="18798">
                  <c:v>1330066800</c:v>
                </c:pt>
                <c:pt idx="18799">
                  <c:v>1330070400</c:v>
                </c:pt>
                <c:pt idx="18800">
                  <c:v>1330074000</c:v>
                </c:pt>
                <c:pt idx="18801">
                  <c:v>1330077600</c:v>
                </c:pt>
                <c:pt idx="18802">
                  <c:v>1330081200</c:v>
                </c:pt>
                <c:pt idx="18803">
                  <c:v>1330084800</c:v>
                </c:pt>
                <c:pt idx="18804">
                  <c:v>1330088400</c:v>
                </c:pt>
                <c:pt idx="18805">
                  <c:v>1330092000</c:v>
                </c:pt>
                <c:pt idx="18806">
                  <c:v>1330095600</c:v>
                </c:pt>
                <c:pt idx="18807">
                  <c:v>1330099200</c:v>
                </c:pt>
                <c:pt idx="18808">
                  <c:v>1330102800</c:v>
                </c:pt>
                <c:pt idx="18809">
                  <c:v>1330106400</c:v>
                </c:pt>
                <c:pt idx="18810">
                  <c:v>1330110000</c:v>
                </c:pt>
                <c:pt idx="18811">
                  <c:v>1330113600</c:v>
                </c:pt>
                <c:pt idx="18812">
                  <c:v>1330117200</c:v>
                </c:pt>
                <c:pt idx="18813">
                  <c:v>1330120800</c:v>
                </c:pt>
                <c:pt idx="18814">
                  <c:v>1330124400</c:v>
                </c:pt>
                <c:pt idx="18815">
                  <c:v>1330128000</c:v>
                </c:pt>
                <c:pt idx="18816">
                  <c:v>1330131600</c:v>
                </c:pt>
                <c:pt idx="18817">
                  <c:v>1330135200</c:v>
                </c:pt>
                <c:pt idx="18818">
                  <c:v>1330138800</c:v>
                </c:pt>
                <c:pt idx="18819">
                  <c:v>1330142400</c:v>
                </c:pt>
                <c:pt idx="18820">
                  <c:v>1330146000</c:v>
                </c:pt>
                <c:pt idx="18821">
                  <c:v>1330149600</c:v>
                </c:pt>
                <c:pt idx="18822">
                  <c:v>1330153200</c:v>
                </c:pt>
                <c:pt idx="18823">
                  <c:v>1330156800</c:v>
                </c:pt>
                <c:pt idx="18824">
                  <c:v>1330160400</c:v>
                </c:pt>
                <c:pt idx="18825">
                  <c:v>1330164000</c:v>
                </c:pt>
                <c:pt idx="18826">
                  <c:v>1330167600</c:v>
                </c:pt>
                <c:pt idx="18827">
                  <c:v>1330171200</c:v>
                </c:pt>
                <c:pt idx="18828">
                  <c:v>1330174800</c:v>
                </c:pt>
                <c:pt idx="18829">
                  <c:v>1330178400</c:v>
                </c:pt>
                <c:pt idx="18830">
                  <c:v>1330182000</c:v>
                </c:pt>
                <c:pt idx="18831">
                  <c:v>1330185600</c:v>
                </c:pt>
                <c:pt idx="18832">
                  <c:v>1330189200</c:v>
                </c:pt>
                <c:pt idx="18833">
                  <c:v>1330192800</c:v>
                </c:pt>
                <c:pt idx="18834">
                  <c:v>1330196400</c:v>
                </c:pt>
                <c:pt idx="18835">
                  <c:v>1330200000</c:v>
                </c:pt>
                <c:pt idx="18836">
                  <c:v>1330203600</c:v>
                </c:pt>
                <c:pt idx="18837">
                  <c:v>1330207200</c:v>
                </c:pt>
                <c:pt idx="18838">
                  <c:v>1330210800</c:v>
                </c:pt>
                <c:pt idx="18839">
                  <c:v>1330214400</c:v>
                </c:pt>
                <c:pt idx="18840">
                  <c:v>1330218000</c:v>
                </c:pt>
                <c:pt idx="18841">
                  <c:v>1330221600</c:v>
                </c:pt>
                <c:pt idx="18842">
                  <c:v>1330225200</c:v>
                </c:pt>
                <c:pt idx="18843">
                  <c:v>1330228800</c:v>
                </c:pt>
                <c:pt idx="18844">
                  <c:v>1330232400</c:v>
                </c:pt>
                <c:pt idx="18845">
                  <c:v>1330236000</c:v>
                </c:pt>
                <c:pt idx="18846">
                  <c:v>1330239600</c:v>
                </c:pt>
                <c:pt idx="18847">
                  <c:v>1330243200</c:v>
                </c:pt>
                <c:pt idx="18848">
                  <c:v>1330246800</c:v>
                </c:pt>
                <c:pt idx="18849">
                  <c:v>1330250400</c:v>
                </c:pt>
                <c:pt idx="18850">
                  <c:v>1330254000</c:v>
                </c:pt>
                <c:pt idx="18851">
                  <c:v>1330257600</c:v>
                </c:pt>
                <c:pt idx="18852">
                  <c:v>1330261200</c:v>
                </c:pt>
                <c:pt idx="18853">
                  <c:v>1330264800</c:v>
                </c:pt>
                <c:pt idx="18854">
                  <c:v>1330268400</c:v>
                </c:pt>
                <c:pt idx="18855">
                  <c:v>1330272000</c:v>
                </c:pt>
                <c:pt idx="18856">
                  <c:v>1330275600</c:v>
                </c:pt>
                <c:pt idx="18857">
                  <c:v>1330279200</c:v>
                </c:pt>
                <c:pt idx="18858">
                  <c:v>1330282800</c:v>
                </c:pt>
                <c:pt idx="18859">
                  <c:v>1330286400</c:v>
                </c:pt>
                <c:pt idx="18860">
                  <c:v>1330290000</c:v>
                </c:pt>
                <c:pt idx="18861">
                  <c:v>1330293600</c:v>
                </c:pt>
                <c:pt idx="18862">
                  <c:v>1330297200</c:v>
                </c:pt>
                <c:pt idx="18863">
                  <c:v>1330300800</c:v>
                </c:pt>
                <c:pt idx="18864">
                  <c:v>1330304400</c:v>
                </c:pt>
                <c:pt idx="18865">
                  <c:v>1330308000</c:v>
                </c:pt>
                <c:pt idx="18866">
                  <c:v>1330311600</c:v>
                </c:pt>
                <c:pt idx="18867">
                  <c:v>1330315200</c:v>
                </c:pt>
                <c:pt idx="18868">
                  <c:v>1330318800</c:v>
                </c:pt>
                <c:pt idx="18869">
                  <c:v>1330322400</c:v>
                </c:pt>
                <c:pt idx="18870">
                  <c:v>1330326000</c:v>
                </c:pt>
                <c:pt idx="18871">
                  <c:v>1330329600</c:v>
                </c:pt>
                <c:pt idx="18872">
                  <c:v>1330333200</c:v>
                </c:pt>
                <c:pt idx="18873">
                  <c:v>1330336800</c:v>
                </c:pt>
                <c:pt idx="18874">
                  <c:v>1330340400</c:v>
                </c:pt>
                <c:pt idx="18875">
                  <c:v>1330344000</c:v>
                </c:pt>
                <c:pt idx="18876">
                  <c:v>1330347600</c:v>
                </c:pt>
                <c:pt idx="18877">
                  <c:v>1330351200</c:v>
                </c:pt>
                <c:pt idx="18878">
                  <c:v>1330354800</c:v>
                </c:pt>
                <c:pt idx="18879">
                  <c:v>1330358400</c:v>
                </c:pt>
                <c:pt idx="18880">
                  <c:v>1330362000</c:v>
                </c:pt>
                <c:pt idx="18881">
                  <c:v>1330365600</c:v>
                </c:pt>
                <c:pt idx="18882">
                  <c:v>1330369200</c:v>
                </c:pt>
                <c:pt idx="18883">
                  <c:v>1330372800</c:v>
                </c:pt>
                <c:pt idx="18884">
                  <c:v>1330376400</c:v>
                </c:pt>
                <c:pt idx="18885">
                  <c:v>1330380000</c:v>
                </c:pt>
                <c:pt idx="18886">
                  <c:v>1330383600</c:v>
                </c:pt>
                <c:pt idx="18887">
                  <c:v>1330387200</c:v>
                </c:pt>
                <c:pt idx="18888">
                  <c:v>1330390800</c:v>
                </c:pt>
                <c:pt idx="18889">
                  <c:v>1330394400</c:v>
                </c:pt>
                <c:pt idx="18890">
                  <c:v>1330398000</c:v>
                </c:pt>
                <c:pt idx="18891">
                  <c:v>1330401600</c:v>
                </c:pt>
                <c:pt idx="18892">
                  <c:v>1330405200</c:v>
                </c:pt>
                <c:pt idx="18893">
                  <c:v>1330408800</c:v>
                </c:pt>
                <c:pt idx="18894">
                  <c:v>1330412400</c:v>
                </c:pt>
                <c:pt idx="18895">
                  <c:v>1330416000</c:v>
                </c:pt>
                <c:pt idx="18896">
                  <c:v>1330419600</c:v>
                </c:pt>
                <c:pt idx="18897">
                  <c:v>1330423200</c:v>
                </c:pt>
                <c:pt idx="18898">
                  <c:v>1330426800</c:v>
                </c:pt>
                <c:pt idx="18899">
                  <c:v>1330430400</c:v>
                </c:pt>
                <c:pt idx="18900">
                  <c:v>1330434000</c:v>
                </c:pt>
                <c:pt idx="18901">
                  <c:v>1330437600</c:v>
                </c:pt>
                <c:pt idx="18902">
                  <c:v>1330441200</c:v>
                </c:pt>
                <c:pt idx="18903">
                  <c:v>1330444800</c:v>
                </c:pt>
                <c:pt idx="18904">
                  <c:v>1330448400</c:v>
                </c:pt>
                <c:pt idx="18905">
                  <c:v>1330452000</c:v>
                </c:pt>
                <c:pt idx="18906">
                  <c:v>1330455600</c:v>
                </c:pt>
                <c:pt idx="18907">
                  <c:v>1330459200</c:v>
                </c:pt>
                <c:pt idx="18908">
                  <c:v>1330462800</c:v>
                </c:pt>
                <c:pt idx="18909">
                  <c:v>1330466400</c:v>
                </c:pt>
                <c:pt idx="18910">
                  <c:v>1330470000</c:v>
                </c:pt>
                <c:pt idx="18911">
                  <c:v>1330473600</c:v>
                </c:pt>
                <c:pt idx="18912">
                  <c:v>1330477200</c:v>
                </c:pt>
                <c:pt idx="18913">
                  <c:v>1330480800</c:v>
                </c:pt>
                <c:pt idx="18914">
                  <c:v>1330484400</c:v>
                </c:pt>
                <c:pt idx="18915">
                  <c:v>1330488000</c:v>
                </c:pt>
                <c:pt idx="18916">
                  <c:v>1330491600</c:v>
                </c:pt>
                <c:pt idx="18917">
                  <c:v>1330495200</c:v>
                </c:pt>
                <c:pt idx="18918">
                  <c:v>1330498800</c:v>
                </c:pt>
                <c:pt idx="18919">
                  <c:v>1330502400</c:v>
                </c:pt>
                <c:pt idx="18920">
                  <c:v>1330506000</c:v>
                </c:pt>
                <c:pt idx="18921">
                  <c:v>1330509600</c:v>
                </c:pt>
                <c:pt idx="18922">
                  <c:v>1330513200</c:v>
                </c:pt>
                <c:pt idx="18923">
                  <c:v>1330516800</c:v>
                </c:pt>
                <c:pt idx="18924">
                  <c:v>1330520400</c:v>
                </c:pt>
                <c:pt idx="18925">
                  <c:v>1330524000</c:v>
                </c:pt>
                <c:pt idx="18926">
                  <c:v>1330527600</c:v>
                </c:pt>
                <c:pt idx="18927">
                  <c:v>1330531200</c:v>
                </c:pt>
                <c:pt idx="18928">
                  <c:v>1330534800</c:v>
                </c:pt>
                <c:pt idx="18929">
                  <c:v>1330538400</c:v>
                </c:pt>
                <c:pt idx="18930">
                  <c:v>1330542000</c:v>
                </c:pt>
                <c:pt idx="18931">
                  <c:v>1330545600</c:v>
                </c:pt>
                <c:pt idx="18932">
                  <c:v>1330549200</c:v>
                </c:pt>
                <c:pt idx="18933">
                  <c:v>1330552800</c:v>
                </c:pt>
                <c:pt idx="18934">
                  <c:v>1330556400</c:v>
                </c:pt>
                <c:pt idx="18935">
                  <c:v>1330560000</c:v>
                </c:pt>
                <c:pt idx="18936">
                  <c:v>1330563600</c:v>
                </c:pt>
                <c:pt idx="18937">
                  <c:v>1330567200</c:v>
                </c:pt>
                <c:pt idx="18938">
                  <c:v>1330570800</c:v>
                </c:pt>
                <c:pt idx="18939">
                  <c:v>1330574400</c:v>
                </c:pt>
                <c:pt idx="18940">
                  <c:v>1330578000</c:v>
                </c:pt>
                <c:pt idx="18941">
                  <c:v>1330581600</c:v>
                </c:pt>
                <c:pt idx="18942">
                  <c:v>1330585200</c:v>
                </c:pt>
                <c:pt idx="18943">
                  <c:v>1330588800</c:v>
                </c:pt>
                <c:pt idx="18944">
                  <c:v>1330592400</c:v>
                </c:pt>
                <c:pt idx="18945">
                  <c:v>1330596000</c:v>
                </c:pt>
                <c:pt idx="18946">
                  <c:v>1330599600</c:v>
                </c:pt>
                <c:pt idx="18947">
                  <c:v>1330603200</c:v>
                </c:pt>
                <c:pt idx="18948">
                  <c:v>1330606800</c:v>
                </c:pt>
                <c:pt idx="18949">
                  <c:v>1330610400</c:v>
                </c:pt>
                <c:pt idx="18950">
                  <c:v>1330614000</c:v>
                </c:pt>
                <c:pt idx="18951">
                  <c:v>1330617600</c:v>
                </c:pt>
                <c:pt idx="18952">
                  <c:v>1330621200</c:v>
                </c:pt>
                <c:pt idx="18953">
                  <c:v>1330624800</c:v>
                </c:pt>
                <c:pt idx="18954">
                  <c:v>1330628400</c:v>
                </c:pt>
                <c:pt idx="18955">
                  <c:v>1330632000</c:v>
                </c:pt>
                <c:pt idx="18956">
                  <c:v>1330635600</c:v>
                </c:pt>
                <c:pt idx="18957">
                  <c:v>1330639200</c:v>
                </c:pt>
                <c:pt idx="18958">
                  <c:v>1330642800</c:v>
                </c:pt>
                <c:pt idx="18959">
                  <c:v>1330646400</c:v>
                </c:pt>
                <c:pt idx="18960">
                  <c:v>1330650000</c:v>
                </c:pt>
                <c:pt idx="18961">
                  <c:v>1330653600</c:v>
                </c:pt>
                <c:pt idx="18962">
                  <c:v>1330657200</c:v>
                </c:pt>
                <c:pt idx="18963">
                  <c:v>1330660800</c:v>
                </c:pt>
                <c:pt idx="18964">
                  <c:v>1330664400</c:v>
                </c:pt>
                <c:pt idx="18965">
                  <c:v>1330668000</c:v>
                </c:pt>
                <c:pt idx="18966">
                  <c:v>1330671600</c:v>
                </c:pt>
                <c:pt idx="18967">
                  <c:v>1330675200</c:v>
                </c:pt>
                <c:pt idx="18968">
                  <c:v>1330678800</c:v>
                </c:pt>
                <c:pt idx="18969">
                  <c:v>1330682400</c:v>
                </c:pt>
                <c:pt idx="18970">
                  <c:v>1330686000</c:v>
                </c:pt>
                <c:pt idx="18971">
                  <c:v>1330689600</c:v>
                </c:pt>
                <c:pt idx="18972">
                  <c:v>1330693200</c:v>
                </c:pt>
                <c:pt idx="18973">
                  <c:v>1330696800</c:v>
                </c:pt>
                <c:pt idx="18974">
                  <c:v>1330700400</c:v>
                </c:pt>
                <c:pt idx="18975">
                  <c:v>1330704000</c:v>
                </c:pt>
                <c:pt idx="18976">
                  <c:v>1330707600</c:v>
                </c:pt>
                <c:pt idx="18977">
                  <c:v>1330711200</c:v>
                </c:pt>
                <c:pt idx="18978">
                  <c:v>1330714800</c:v>
                </c:pt>
                <c:pt idx="18979">
                  <c:v>1330718400</c:v>
                </c:pt>
                <c:pt idx="18980">
                  <c:v>1330722000</c:v>
                </c:pt>
                <c:pt idx="18981">
                  <c:v>1330725600</c:v>
                </c:pt>
                <c:pt idx="18982">
                  <c:v>1330729200</c:v>
                </c:pt>
                <c:pt idx="18983">
                  <c:v>1330732800</c:v>
                </c:pt>
                <c:pt idx="18984">
                  <c:v>1330736400</c:v>
                </c:pt>
                <c:pt idx="18985">
                  <c:v>1330740000</c:v>
                </c:pt>
                <c:pt idx="18986">
                  <c:v>1330743600</c:v>
                </c:pt>
                <c:pt idx="18987">
                  <c:v>1330747200</c:v>
                </c:pt>
                <c:pt idx="18988">
                  <c:v>1330750800</c:v>
                </c:pt>
                <c:pt idx="18989">
                  <c:v>1330754400</c:v>
                </c:pt>
                <c:pt idx="18990">
                  <c:v>1330758000</c:v>
                </c:pt>
                <c:pt idx="18991">
                  <c:v>1330761600</c:v>
                </c:pt>
                <c:pt idx="18992">
                  <c:v>1330765200</c:v>
                </c:pt>
                <c:pt idx="18993">
                  <c:v>1330768800</c:v>
                </c:pt>
                <c:pt idx="18994">
                  <c:v>1330772400</c:v>
                </c:pt>
                <c:pt idx="18995">
                  <c:v>1330776000</c:v>
                </c:pt>
                <c:pt idx="18996">
                  <c:v>1330779600</c:v>
                </c:pt>
                <c:pt idx="18997">
                  <c:v>1330783200</c:v>
                </c:pt>
                <c:pt idx="18998">
                  <c:v>1330786800</c:v>
                </c:pt>
                <c:pt idx="18999">
                  <c:v>1330790400</c:v>
                </c:pt>
                <c:pt idx="19000">
                  <c:v>1330794000</c:v>
                </c:pt>
                <c:pt idx="19001">
                  <c:v>1330797600</c:v>
                </c:pt>
                <c:pt idx="19002">
                  <c:v>1330801200</c:v>
                </c:pt>
                <c:pt idx="19003">
                  <c:v>1330804800</c:v>
                </c:pt>
                <c:pt idx="19004">
                  <c:v>1330808400</c:v>
                </c:pt>
                <c:pt idx="19005">
                  <c:v>1330812000</c:v>
                </c:pt>
                <c:pt idx="19006">
                  <c:v>1330815600</c:v>
                </c:pt>
                <c:pt idx="19007">
                  <c:v>1330819200</c:v>
                </c:pt>
                <c:pt idx="19008">
                  <c:v>1330822800</c:v>
                </c:pt>
                <c:pt idx="19009">
                  <c:v>1330826400</c:v>
                </c:pt>
                <c:pt idx="19010">
                  <c:v>1330830000</c:v>
                </c:pt>
                <c:pt idx="19011">
                  <c:v>1330833600</c:v>
                </c:pt>
                <c:pt idx="19012">
                  <c:v>1330837200</c:v>
                </c:pt>
                <c:pt idx="19013">
                  <c:v>1330840800</c:v>
                </c:pt>
                <c:pt idx="19014">
                  <c:v>1330844400</c:v>
                </c:pt>
                <c:pt idx="19015">
                  <c:v>1330848000</c:v>
                </c:pt>
                <c:pt idx="19016">
                  <c:v>1330851600</c:v>
                </c:pt>
                <c:pt idx="19017">
                  <c:v>1330855200</c:v>
                </c:pt>
                <c:pt idx="19018">
                  <c:v>1330858800</c:v>
                </c:pt>
                <c:pt idx="19019">
                  <c:v>1330862400</c:v>
                </c:pt>
                <c:pt idx="19020">
                  <c:v>1330866000</c:v>
                </c:pt>
                <c:pt idx="19021">
                  <c:v>1330869600</c:v>
                </c:pt>
                <c:pt idx="19022">
                  <c:v>1330873200</c:v>
                </c:pt>
                <c:pt idx="19023">
                  <c:v>1330876800</c:v>
                </c:pt>
                <c:pt idx="19024">
                  <c:v>1330880400</c:v>
                </c:pt>
                <c:pt idx="19025">
                  <c:v>1330884000</c:v>
                </c:pt>
                <c:pt idx="19026">
                  <c:v>1330887600</c:v>
                </c:pt>
                <c:pt idx="19027">
                  <c:v>1330891200</c:v>
                </c:pt>
                <c:pt idx="19028">
                  <c:v>1330894800</c:v>
                </c:pt>
                <c:pt idx="19029">
                  <c:v>1330898400</c:v>
                </c:pt>
                <c:pt idx="19030">
                  <c:v>1330902000</c:v>
                </c:pt>
                <c:pt idx="19031">
                  <c:v>1330905600</c:v>
                </c:pt>
                <c:pt idx="19032">
                  <c:v>1330909200</c:v>
                </c:pt>
                <c:pt idx="19033">
                  <c:v>1330912800</c:v>
                </c:pt>
                <c:pt idx="19034">
                  <c:v>1330916400</c:v>
                </c:pt>
                <c:pt idx="19035">
                  <c:v>1330920000</c:v>
                </c:pt>
                <c:pt idx="19036">
                  <c:v>1330923600</c:v>
                </c:pt>
                <c:pt idx="19037">
                  <c:v>1330927200</c:v>
                </c:pt>
                <c:pt idx="19038">
                  <c:v>1330930800</c:v>
                </c:pt>
                <c:pt idx="19039">
                  <c:v>1330934400</c:v>
                </c:pt>
                <c:pt idx="19040">
                  <c:v>1330938000</c:v>
                </c:pt>
                <c:pt idx="19041">
                  <c:v>1330941600</c:v>
                </c:pt>
                <c:pt idx="19042">
                  <c:v>1330945200</c:v>
                </c:pt>
                <c:pt idx="19043">
                  <c:v>1330948800</c:v>
                </c:pt>
                <c:pt idx="19044">
                  <c:v>1330952400</c:v>
                </c:pt>
                <c:pt idx="19045">
                  <c:v>1330956000</c:v>
                </c:pt>
                <c:pt idx="19046">
                  <c:v>1330959600</c:v>
                </c:pt>
                <c:pt idx="19047">
                  <c:v>1330963200</c:v>
                </c:pt>
                <c:pt idx="19048">
                  <c:v>1330966800</c:v>
                </c:pt>
                <c:pt idx="19049">
                  <c:v>1330970400</c:v>
                </c:pt>
                <c:pt idx="19050">
                  <c:v>1330974000</c:v>
                </c:pt>
                <c:pt idx="19051">
                  <c:v>1330977600</c:v>
                </c:pt>
                <c:pt idx="19052">
                  <c:v>1330981200</c:v>
                </c:pt>
                <c:pt idx="19053">
                  <c:v>1330984800</c:v>
                </c:pt>
                <c:pt idx="19054">
                  <c:v>1330988400</c:v>
                </c:pt>
                <c:pt idx="19055">
                  <c:v>1330992000</c:v>
                </c:pt>
                <c:pt idx="19056">
                  <c:v>1330995600</c:v>
                </c:pt>
                <c:pt idx="19057">
                  <c:v>1330999200</c:v>
                </c:pt>
                <c:pt idx="19058">
                  <c:v>1331002800</c:v>
                </c:pt>
                <c:pt idx="19059">
                  <c:v>1331006400</c:v>
                </c:pt>
                <c:pt idx="19060">
                  <c:v>1331010000</c:v>
                </c:pt>
                <c:pt idx="19061">
                  <c:v>1331013600</c:v>
                </c:pt>
                <c:pt idx="19062">
                  <c:v>1331017200</c:v>
                </c:pt>
                <c:pt idx="19063">
                  <c:v>1331020800</c:v>
                </c:pt>
                <c:pt idx="19064">
                  <c:v>1331024400</c:v>
                </c:pt>
                <c:pt idx="19065">
                  <c:v>1331028000</c:v>
                </c:pt>
                <c:pt idx="19066">
                  <c:v>1331031600</c:v>
                </c:pt>
                <c:pt idx="19067">
                  <c:v>1331035200</c:v>
                </c:pt>
                <c:pt idx="19068">
                  <c:v>1331038800</c:v>
                </c:pt>
                <c:pt idx="19069">
                  <c:v>1331042400</c:v>
                </c:pt>
                <c:pt idx="19070">
                  <c:v>1331046000</c:v>
                </c:pt>
                <c:pt idx="19071">
                  <c:v>1331049600</c:v>
                </c:pt>
                <c:pt idx="19072">
                  <c:v>1331053200</c:v>
                </c:pt>
                <c:pt idx="19073">
                  <c:v>1331056800</c:v>
                </c:pt>
                <c:pt idx="19074">
                  <c:v>1331060400</c:v>
                </c:pt>
                <c:pt idx="19075">
                  <c:v>1331064000</c:v>
                </c:pt>
                <c:pt idx="19076">
                  <c:v>1331067600</c:v>
                </c:pt>
                <c:pt idx="19077">
                  <c:v>1331071200</c:v>
                </c:pt>
                <c:pt idx="19078">
                  <c:v>1331074800</c:v>
                </c:pt>
                <c:pt idx="19079">
                  <c:v>1331078400</c:v>
                </c:pt>
                <c:pt idx="19080">
                  <c:v>1331082000</c:v>
                </c:pt>
                <c:pt idx="19081">
                  <c:v>1331085600</c:v>
                </c:pt>
                <c:pt idx="19082">
                  <c:v>1331089200</c:v>
                </c:pt>
                <c:pt idx="19083">
                  <c:v>1331092800</c:v>
                </c:pt>
                <c:pt idx="19084">
                  <c:v>1331096400</c:v>
                </c:pt>
                <c:pt idx="19085">
                  <c:v>1331100000</c:v>
                </c:pt>
                <c:pt idx="19086">
                  <c:v>1331103600</c:v>
                </c:pt>
                <c:pt idx="19087">
                  <c:v>1331107200</c:v>
                </c:pt>
                <c:pt idx="19088">
                  <c:v>1331110800</c:v>
                </c:pt>
                <c:pt idx="19089">
                  <c:v>1331114400</c:v>
                </c:pt>
                <c:pt idx="19090">
                  <c:v>1331118000</c:v>
                </c:pt>
                <c:pt idx="19091">
                  <c:v>1331121600</c:v>
                </c:pt>
                <c:pt idx="19092">
                  <c:v>1331125200</c:v>
                </c:pt>
                <c:pt idx="19093">
                  <c:v>1331128800</c:v>
                </c:pt>
                <c:pt idx="19094">
                  <c:v>1331132400</c:v>
                </c:pt>
                <c:pt idx="19095">
                  <c:v>1331136000</c:v>
                </c:pt>
                <c:pt idx="19096">
                  <c:v>1331139600</c:v>
                </c:pt>
                <c:pt idx="19097">
                  <c:v>1331143200</c:v>
                </c:pt>
                <c:pt idx="19098">
                  <c:v>1331146800</c:v>
                </c:pt>
                <c:pt idx="19099">
                  <c:v>1331150400</c:v>
                </c:pt>
                <c:pt idx="19100">
                  <c:v>1331154000</c:v>
                </c:pt>
                <c:pt idx="19101">
                  <c:v>1331157600</c:v>
                </c:pt>
                <c:pt idx="19102">
                  <c:v>1331161200</c:v>
                </c:pt>
                <c:pt idx="19103">
                  <c:v>1331164800</c:v>
                </c:pt>
                <c:pt idx="19104">
                  <c:v>1331168400</c:v>
                </c:pt>
                <c:pt idx="19105">
                  <c:v>1331172000</c:v>
                </c:pt>
                <c:pt idx="19106">
                  <c:v>1331175600</c:v>
                </c:pt>
                <c:pt idx="19107">
                  <c:v>1331179200</c:v>
                </c:pt>
                <c:pt idx="19108">
                  <c:v>1331182800</c:v>
                </c:pt>
                <c:pt idx="19109">
                  <c:v>1331186400</c:v>
                </c:pt>
                <c:pt idx="19110">
                  <c:v>1331190000</c:v>
                </c:pt>
                <c:pt idx="19111">
                  <c:v>1331193600</c:v>
                </c:pt>
                <c:pt idx="19112">
                  <c:v>1331197200</c:v>
                </c:pt>
                <c:pt idx="19113">
                  <c:v>1331200800</c:v>
                </c:pt>
                <c:pt idx="19114">
                  <c:v>1331204400</c:v>
                </c:pt>
                <c:pt idx="19115">
                  <c:v>1331208000</c:v>
                </c:pt>
                <c:pt idx="19116">
                  <c:v>1331211600</c:v>
                </c:pt>
                <c:pt idx="19117">
                  <c:v>1331215200</c:v>
                </c:pt>
                <c:pt idx="19118">
                  <c:v>1331218800</c:v>
                </c:pt>
                <c:pt idx="19119">
                  <c:v>1331222400</c:v>
                </c:pt>
                <c:pt idx="19120">
                  <c:v>1331226000</c:v>
                </c:pt>
                <c:pt idx="19121">
                  <c:v>1331229600</c:v>
                </c:pt>
                <c:pt idx="19122">
                  <c:v>1331233200</c:v>
                </c:pt>
                <c:pt idx="19123">
                  <c:v>1331236800</c:v>
                </c:pt>
                <c:pt idx="19124">
                  <c:v>1331240400</c:v>
                </c:pt>
                <c:pt idx="19125">
                  <c:v>1331244000</c:v>
                </c:pt>
                <c:pt idx="19126">
                  <c:v>1331247600</c:v>
                </c:pt>
                <c:pt idx="19127">
                  <c:v>1331251200</c:v>
                </c:pt>
                <c:pt idx="19128">
                  <c:v>1331254800</c:v>
                </c:pt>
                <c:pt idx="19129">
                  <c:v>1331258400</c:v>
                </c:pt>
                <c:pt idx="19130">
                  <c:v>1331262000</c:v>
                </c:pt>
                <c:pt idx="19131">
                  <c:v>1331265600</c:v>
                </c:pt>
                <c:pt idx="19132">
                  <c:v>1331269200</c:v>
                </c:pt>
                <c:pt idx="19133">
                  <c:v>1331272800</c:v>
                </c:pt>
                <c:pt idx="19134">
                  <c:v>1331276400</c:v>
                </c:pt>
                <c:pt idx="19135">
                  <c:v>1331280000</c:v>
                </c:pt>
                <c:pt idx="19136">
                  <c:v>1331283600</c:v>
                </c:pt>
                <c:pt idx="19137">
                  <c:v>1331287200</c:v>
                </c:pt>
                <c:pt idx="19138">
                  <c:v>1331290800</c:v>
                </c:pt>
                <c:pt idx="19139">
                  <c:v>1331294400</c:v>
                </c:pt>
                <c:pt idx="19140">
                  <c:v>1331298000</c:v>
                </c:pt>
                <c:pt idx="19141">
                  <c:v>1331301600</c:v>
                </c:pt>
                <c:pt idx="19142">
                  <c:v>1331305200</c:v>
                </c:pt>
                <c:pt idx="19143">
                  <c:v>1331308800</c:v>
                </c:pt>
                <c:pt idx="19144">
                  <c:v>1331312400</c:v>
                </c:pt>
                <c:pt idx="19145">
                  <c:v>1331316000</c:v>
                </c:pt>
                <c:pt idx="19146">
                  <c:v>1331319600</c:v>
                </c:pt>
                <c:pt idx="19147">
                  <c:v>1331323200</c:v>
                </c:pt>
                <c:pt idx="19148">
                  <c:v>1331326800</c:v>
                </c:pt>
                <c:pt idx="19149">
                  <c:v>1331330400</c:v>
                </c:pt>
                <c:pt idx="19150">
                  <c:v>1331334000</c:v>
                </c:pt>
                <c:pt idx="19151">
                  <c:v>1331337600</c:v>
                </c:pt>
                <c:pt idx="19152">
                  <c:v>1331341200</c:v>
                </c:pt>
                <c:pt idx="19153">
                  <c:v>1331344800</c:v>
                </c:pt>
                <c:pt idx="19154">
                  <c:v>1331348400</c:v>
                </c:pt>
                <c:pt idx="19155">
                  <c:v>1331352000</c:v>
                </c:pt>
                <c:pt idx="19156">
                  <c:v>1331355600</c:v>
                </c:pt>
                <c:pt idx="19157">
                  <c:v>1331359200</c:v>
                </c:pt>
                <c:pt idx="19158">
                  <c:v>1331362800</c:v>
                </c:pt>
                <c:pt idx="19159">
                  <c:v>1331366400</c:v>
                </c:pt>
                <c:pt idx="19160">
                  <c:v>1331370000</c:v>
                </c:pt>
                <c:pt idx="19161">
                  <c:v>1331373600</c:v>
                </c:pt>
                <c:pt idx="19162">
                  <c:v>1331377200</c:v>
                </c:pt>
                <c:pt idx="19163">
                  <c:v>1331380800</c:v>
                </c:pt>
                <c:pt idx="19164">
                  <c:v>1331384400</c:v>
                </c:pt>
                <c:pt idx="19165">
                  <c:v>1331388000</c:v>
                </c:pt>
                <c:pt idx="19166">
                  <c:v>1331391600</c:v>
                </c:pt>
                <c:pt idx="19167">
                  <c:v>1331395200</c:v>
                </c:pt>
                <c:pt idx="19168">
                  <c:v>1331398800</c:v>
                </c:pt>
                <c:pt idx="19169">
                  <c:v>1331402400</c:v>
                </c:pt>
                <c:pt idx="19170">
                  <c:v>1331406000</c:v>
                </c:pt>
                <c:pt idx="19171">
                  <c:v>1331409600</c:v>
                </c:pt>
                <c:pt idx="19172">
                  <c:v>1331413200</c:v>
                </c:pt>
                <c:pt idx="19173">
                  <c:v>1331416800</c:v>
                </c:pt>
                <c:pt idx="19174">
                  <c:v>1331420400</c:v>
                </c:pt>
                <c:pt idx="19175">
                  <c:v>1331424000</c:v>
                </c:pt>
                <c:pt idx="19176">
                  <c:v>1331427600</c:v>
                </c:pt>
                <c:pt idx="19177">
                  <c:v>1331431200</c:v>
                </c:pt>
                <c:pt idx="19178">
                  <c:v>1331434800</c:v>
                </c:pt>
                <c:pt idx="19179">
                  <c:v>1331438400</c:v>
                </c:pt>
                <c:pt idx="19180">
                  <c:v>1331442000</c:v>
                </c:pt>
                <c:pt idx="19181">
                  <c:v>1331445600</c:v>
                </c:pt>
                <c:pt idx="19182">
                  <c:v>1331449200</c:v>
                </c:pt>
                <c:pt idx="19183">
                  <c:v>1331452800</c:v>
                </c:pt>
                <c:pt idx="19184">
                  <c:v>1331456400</c:v>
                </c:pt>
                <c:pt idx="19185">
                  <c:v>1331460000</c:v>
                </c:pt>
                <c:pt idx="19186">
                  <c:v>1331463600</c:v>
                </c:pt>
                <c:pt idx="19187">
                  <c:v>1331467200</c:v>
                </c:pt>
                <c:pt idx="19188">
                  <c:v>1331470800</c:v>
                </c:pt>
                <c:pt idx="19189">
                  <c:v>1331474400</c:v>
                </c:pt>
                <c:pt idx="19190">
                  <c:v>1331478000</c:v>
                </c:pt>
                <c:pt idx="19191">
                  <c:v>1331481600</c:v>
                </c:pt>
                <c:pt idx="19192">
                  <c:v>1331485200</c:v>
                </c:pt>
                <c:pt idx="19193">
                  <c:v>1331488800</c:v>
                </c:pt>
                <c:pt idx="19194">
                  <c:v>1331492400</c:v>
                </c:pt>
                <c:pt idx="19195">
                  <c:v>1331496000</c:v>
                </c:pt>
                <c:pt idx="19196">
                  <c:v>1331499600</c:v>
                </c:pt>
                <c:pt idx="19197">
                  <c:v>1331503200</c:v>
                </c:pt>
                <c:pt idx="19198">
                  <c:v>1331506800</c:v>
                </c:pt>
                <c:pt idx="19199">
                  <c:v>1331510400</c:v>
                </c:pt>
                <c:pt idx="19200">
                  <c:v>1331514000</c:v>
                </c:pt>
                <c:pt idx="19201">
                  <c:v>1331517600</c:v>
                </c:pt>
                <c:pt idx="19202">
                  <c:v>1331521200</c:v>
                </c:pt>
                <c:pt idx="19203">
                  <c:v>1331524800</c:v>
                </c:pt>
                <c:pt idx="19204">
                  <c:v>1331528400</c:v>
                </c:pt>
                <c:pt idx="19205">
                  <c:v>1331532000</c:v>
                </c:pt>
                <c:pt idx="19206">
                  <c:v>1331535600</c:v>
                </c:pt>
                <c:pt idx="19207">
                  <c:v>1331539200</c:v>
                </c:pt>
                <c:pt idx="19208">
                  <c:v>1331542800</c:v>
                </c:pt>
                <c:pt idx="19209">
                  <c:v>1331546400</c:v>
                </c:pt>
                <c:pt idx="19210">
                  <c:v>1331550000</c:v>
                </c:pt>
                <c:pt idx="19211">
                  <c:v>1331553600</c:v>
                </c:pt>
                <c:pt idx="19212">
                  <c:v>1331557200</c:v>
                </c:pt>
                <c:pt idx="19213">
                  <c:v>1331560800</c:v>
                </c:pt>
                <c:pt idx="19214">
                  <c:v>1331564400</c:v>
                </c:pt>
                <c:pt idx="19215">
                  <c:v>1331568000</c:v>
                </c:pt>
                <c:pt idx="19216">
                  <c:v>1331571600</c:v>
                </c:pt>
                <c:pt idx="19217">
                  <c:v>1331575200</c:v>
                </c:pt>
                <c:pt idx="19218">
                  <c:v>1331578800</c:v>
                </c:pt>
                <c:pt idx="19219">
                  <c:v>1331582400</c:v>
                </c:pt>
                <c:pt idx="19220">
                  <c:v>1331586000</c:v>
                </c:pt>
                <c:pt idx="19221">
                  <c:v>1331589600</c:v>
                </c:pt>
                <c:pt idx="19222">
                  <c:v>1331593200</c:v>
                </c:pt>
                <c:pt idx="19223">
                  <c:v>1331596800</c:v>
                </c:pt>
                <c:pt idx="19224">
                  <c:v>1331600400</c:v>
                </c:pt>
                <c:pt idx="19225">
                  <c:v>1331604000</c:v>
                </c:pt>
                <c:pt idx="19226">
                  <c:v>1331607600</c:v>
                </c:pt>
                <c:pt idx="19227">
                  <c:v>1331611200</c:v>
                </c:pt>
                <c:pt idx="19228">
                  <c:v>1331614800</c:v>
                </c:pt>
                <c:pt idx="19229">
                  <c:v>1331618400</c:v>
                </c:pt>
                <c:pt idx="19230">
                  <c:v>1331622000</c:v>
                </c:pt>
                <c:pt idx="19231">
                  <c:v>1331625600</c:v>
                </c:pt>
                <c:pt idx="19232">
                  <c:v>1331629200</c:v>
                </c:pt>
                <c:pt idx="19233">
                  <c:v>1331632800</c:v>
                </c:pt>
                <c:pt idx="19234">
                  <c:v>1331636400</c:v>
                </c:pt>
                <c:pt idx="19235">
                  <c:v>1331640000</c:v>
                </c:pt>
                <c:pt idx="19236">
                  <c:v>1331643600</c:v>
                </c:pt>
                <c:pt idx="19237">
                  <c:v>1331647200</c:v>
                </c:pt>
                <c:pt idx="19238">
                  <c:v>1331650800</c:v>
                </c:pt>
                <c:pt idx="19239">
                  <c:v>1331654400</c:v>
                </c:pt>
                <c:pt idx="19240">
                  <c:v>1331658000</c:v>
                </c:pt>
                <c:pt idx="19241">
                  <c:v>1331661600</c:v>
                </c:pt>
                <c:pt idx="19242">
                  <c:v>1331665200</c:v>
                </c:pt>
                <c:pt idx="19243">
                  <c:v>1331668800</c:v>
                </c:pt>
                <c:pt idx="19244">
                  <c:v>1331672400</c:v>
                </c:pt>
                <c:pt idx="19245">
                  <c:v>1331676000</c:v>
                </c:pt>
                <c:pt idx="19246">
                  <c:v>1331679600</c:v>
                </c:pt>
                <c:pt idx="19247">
                  <c:v>1331683200</c:v>
                </c:pt>
                <c:pt idx="19248">
                  <c:v>1331686800</c:v>
                </c:pt>
                <c:pt idx="19249">
                  <c:v>1331690400</c:v>
                </c:pt>
                <c:pt idx="19250">
                  <c:v>1331694000</c:v>
                </c:pt>
                <c:pt idx="19251">
                  <c:v>1331697600</c:v>
                </c:pt>
                <c:pt idx="19252">
                  <c:v>1331701200</c:v>
                </c:pt>
                <c:pt idx="19253">
                  <c:v>1331704800</c:v>
                </c:pt>
                <c:pt idx="19254">
                  <c:v>1331708400</c:v>
                </c:pt>
                <c:pt idx="19255">
                  <c:v>1331712000</c:v>
                </c:pt>
                <c:pt idx="19256">
                  <c:v>1331715600</c:v>
                </c:pt>
                <c:pt idx="19257">
                  <c:v>1331719200</c:v>
                </c:pt>
                <c:pt idx="19258">
                  <c:v>1331722800</c:v>
                </c:pt>
                <c:pt idx="19259">
                  <c:v>1331726400</c:v>
                </c:pt>
                <c:pt idx="19260">
                  <c:v>1331730000</c:v>
                </c:pt>
                <c:pt idx="19261">
                  <c:v>1331733600</c:v>
                </c:pt>
                <c:pt idx="19262">
                  <c:v>1331737200</c:v>
                </c:pt>
                <c:pt idx="19263">
                  <c:v>1331740800</c:v>
                </c:pt>
                <c:pt idx="19264">
                  <c:v>1331744400</c:v>
                </c:pt>
                <c:pt idx="19265">
                  <c:v>1331748000</c:v>
                </c:pt>
                <c:pt idx="19266">
                  <c:v>1331751600</c:v>
                </c:pt>
                <c:pt idx="19267">
                  <c:v>1331755200</c:v>
                </c:pt>
                <c:pt idx="19268">
                  <c:v>1331758800</c:v>
                </c:pt>
                <c:pt idx="19269">
                  <c:v>1331762400</c:v>
                </c:pt>
                <c:pt idx="19270">
                  <c:v>1331766000</c:v>
                </c:pt>
                <c:pt idx="19271">
                  <c:v>1331769600</c:v>
                </c:pt>
                <c:pt idx="19272">
                  <c:v>1331773200</c:v>
                </c:pt>
                <c:pt idx="19273">
                  <c:v>1331776800</c:v>
                </c:pt>
                <c:pt idx="19274">
                  <c:v>1331780400</c:v>
                </c:pt>
                <c:pt idx="19275">
                  <c:v>1331784000</c:v>
                </c:pt>
                <c:pt idx="19276">
                  <c:v>1331787600</c:v>
                </c:pt>
                <c:pt idx="19277">
                  <c:v>1331791200</c:v>
                </c:pt>
                <c:pt idx="19278">
                  <c:v>1331794800</c:v>
                </c:pt>
                <c:pt idx="19279">
                  <c:v>1331798400</c:v>
                </c:pt>
                <c:pt idx="19280">
                  <c:v>1331802000</c:v>
                </c:pt>
                <c:pt idx="19281">
                  <c:v>1331805600</c:v>
                </c:pt>
                <c:pt idx="19282">
                  <c:v>1331809200</c:v>
                </c:pt>
                <c:pt idx="19283">
                  <c:v>1331812800</c:v>
                </c:pt>
                <c:pt idx="19284">
                  <c:v>1331816400</c:v>
                </c:pt>
                <c:pt idx="19285">
                  <c:v>1331820000</c:v>
                </c:pt>
                <c:pt idx="19286">
                  <c:v>1331823600</c:v>
                </c:pt>
                <c:pt idx="19287">
                  <c:v>1331827200</c:v>
                </c:pt>
                <c:pt idx="19288">
                  <c:v>1331830800</c:v>
                </c:pt>
                <c:pt idx="19289">
                  <c:v>1331834400</c:v>
                </c:pt>
                <c:pt idx="19290">
                  <c:v>1331838000</c:v>
                </c:pt>
                <c:pt idx="19291">
                  <c:v>1331841600</c:v>
                </c:pt>
                <c:pt idx="19292">
                  <c:v>1331845200</c:v>
                </c:pt>
                <c:pt idx="19293">
                  <c:v>1331848800</c:v>
                </c:pt>
                <c:pt idx="19294">
                  <c:v>1331852400</c:v>
                </c:pt>
                <c:pt idx="19295">
                  <c:v>1331856000</c:v>
                </c:pt>
                <c:pt idx="19296">
                  <c:v>1331859600</c:v>
                </c:pt>
                <c:pt idx="19297">
                  <c:v>1331863200</c:v>
                </c:pt>
                <c:pt idx="19298">
                  <c:v>1331866800</c:v>
                </c:pt>
                <c:pt idx="19299">
                  <c:v>1331870400</c:v>
                </c:pt>
                <c:pt idx="19300">
                  <c:v>1331874000</c:v>
                </c:pt>
                <c:pt idx="19301">
                  <c:v>1331877600</c:v>
                </c:pt>
                <c:pt idx="19302">
                  <c:v>1331881200</c:v>
                </c:pt>
                <c:pt idx="19303">
                  <c:v>1331884800</c:v>
                </c:pt>
                <c:pt idx="19304">
                  <c:v>1331888400</c:v>
                </c:pt>
                <c:pt idx="19305">
                  <c:v>1331892000</c:v>
                </c:pt>
                <c:pt idx="19306">
                  <c:v>1331895600</c:v>
                </c:pt>
                <c:pt idx="19307">
                  <c:v>1331899200</c:v>
                </c:pt>
                <c:pt idx="19308">
                  <c:v>1331902800</c:v>
                </c:pt>
                <c:pt idx="19309">
                  <c:v>1331906400</c:v>
                </c:pt>
                <c:pt idx="19310">
                  <c:v>1331910000</c:v>
                </c:pt>
                <c:pt idx="19311">
                  <c:v>1331913600</c:v>
                </c:pt>
                <c:pt idx="19312">
                  <c:v>1331917200</c:v>
                </c:pt>
                <c:pt idx="19313">
                  <c:v>1331920800</c:v>
                </c:pt>
                <c:pt idx="19314">
                  <c:v>1331924400</c:v>
                </c:pt>
                <c:pt idx="19315">
                  <c:v>1331928000</c:v>
                </c:pt>
                <c:pt idx="19316">
                  <c:v>1331931600</c:v>
                </c:pt>
                <c:pt idx="19317">
                  <c:v>1331935200</c:v>
                </c:pt>
                <c:pt idx="19318">
                  <c:v>1331938800</c:v>
                </c:pt>
                <c:pt idx="19319">
                  <c:v>1331942400</c:v>
                </c:pt>
                <c:pt idx="19320">
                  <c:v>1331946000</c:v>
                </c:pt>
                <c:pt idx="19321">
                  <c:v>1331949600</c:v>
                </c:pt>
                <c:pt idx="19322">
                  <c:v>1331953200</c:v>
                </c:pt>
                <c:pt idx="19323">
                  <c:v>1331956800</c:v>
                </c:pt>
                <c:pt idx="19324">
                  <c:v>1331960400</c:v>
                </c:pt>
                <c:pt idx="19325">
                  <c:v>1331964000</c:v>
                </c:pt>
                <c:pt idx="19326">
                  <c:v>1331967600</c:v>
                </c:pt>
                <c:pt idx="19327">
                  <c:v>1331971200</c:v>
                </c:pt>
                <c:pt idx="19328">
                  <c:v>1331974800</c:v>
                </c:pt>
                <c:pt idx="19329">
                  <c:v>1331978400</c:v>
                </c:pt>
                <c:pt idx="19330">
                  <c:v>1331982000</c:v>
                </c:pt>
                <c:pt idx="19331">
                  <c:v>1331985600</c:v>
                </c:pt>
                <c:pt idx="19332">
                  <c:v>1331989200</c:v>
                </c:pt>
                <c:pt idx="19333">
                  <c:v>1331992800</c:v>
                </c:pt>
                <c:pt idx="19334">
                  <c:v>1331996400</c:v>
                </c:pt>
                <c:pt idx="19335">
                  <c:v>1332000000</c:v>
                </c:pt>
                <c:pt idx="19336">
                  <c:v>1332003600</c:v>
                </c:pt>
                <c:pt idx="19337">
                  <c:v>1332007200</c:v>
                </c:pt>
                <c:pt idx="19338">
                  <c:v>1332010800</c:v>
                </c:pt>
                <c:pt idx="19339">
                  <c:v>1332014400</c:v>
                </c:pt>
                <c:pt idx="19340">
                  <c:v>1332018000</c:v>
                </c:pt>
                <c:pt idx="19341">
                  <c:v>1332021600</c:v>
                </c:pt>
                <c:pt idx="19342">
                  <c:v>1332025200</c:v>
                </c:pt>
                <c:pt idx="19343">
                  <c:v>1332028800</c:v>
                </c:pt>
                <c:pt idx="19344">
                  <c:v>1332032400</c:v>
                </c:pt>
                <c:pt idx="19345">
                  <c:v>1332036000</c:v>
                </c:pt>
                <c:pt idx="19346">
                  <c:v>1332039600</c:v>
                </c:pt>
                <c:pt idx="19347">
                  <c:v>1332043200</c:v>
                </c:pt>
                <c:pt idx="19348">
                  <c:v>1332046800</c:v>
                </c:pt>
                <c:pt idx="19349">
                  <c:v>1332050400</c:v>
                </c:pt>
                <c:pt idx="19350">
                  <c:v>1332054000</c:v>
                </c:pt>
                <c:pt idx="19351">
                  <c:v>1332057600</c:v>
                </c:pt>
                <c:pt idx="19352">
                  <c:v>1332061200</c:v>
                </c:pt>
                <c:pt idx="19353">
                  <c:v>1332064800</c:v>
                </c:pt>
                <c:pt idx="19354">
                  <c:v>1332068400</c:v>
                </c:pt>
                <c:pt idx="19355">
                  <c:v>1332072000</c:v>
                </c:pt>
                <c:pt idx="19356">
                  <c:v>1332075600</c:v>
                </c:pt>
                <c:pt idx="19357">
                  <c:v>1332079200</c:v>
                </c:pt>
                <c:pt idx="19358">
                  <c:v>1332082800</c:v>
                </c:pt>
                <c:pt idx="19359">
                  <c:v>1332086400</c:v>
                </c:pt>
                <c:pt idx="19360">
                  <c:v>1332090000</c:v>
                </c:pt>
                <c:pt idx="19361">
                  <c:v>1332093600</c:v>
                </c:pt>
                <c:pt idx="19362">
                  <c:v>1332097200</c:v>
                </c:pt>
                <c:pt idx="19363">
                  <c:v>1332100800</c:v>
                </c:pt>
                <c:pt idx="19364">
                  <c:v>1332104400</c:v>
                </c:pt>
                <c:pt idx="19365">
                  <c:v>1332108000</c:v>
                </c:pt>
                <c:pt idx="19366">
                  <c:v>1332111600</c:v>
                </c:pt>
                <c:pt idx="19367">
                  <c:v>1332115200</c:v>
                </c:pt>
                <c:pt idx="19368">
                  <c:v>1332118800</c:v>
                </c:pt>
                <c:pt idx="19369">
                  <c:v>1332122400</c:v>
                </c:pt>
                <c:pt idx="19370">
                  <c:v>1332126000</c:v>
                </c:pt>
                <c:pt idx="19371">
                  <c:v>1332129600</c:v>
                </c:pt>
                <c:pt idx="19372">
                  <c:v>1332133200</c:v>
                </c:pt>
                <c:pt idx="19373">
                  <c:v>1332136800</c:v>
                </c:pt>
                <c:pt idx="19374">
                  <c:v>1332140400</c:v>
                </c:pt>
                <c:pt idx="19375">
                  <c:v>1332144000</c:v>
                </c:pt>
                <c:pt idx="19376">
                  <c:v>1332147600</c:v>
                </c:pt>
                <c:pt idx="19377">
                  <c:v>1332151200</c:v>
                </c:pt>
                <c:pt idx="19378">
                  <c:v>1332154800</c:v>
                </c:pt>
                <c:pt idx="19379">
                  <c:v>1332158400</c:v>
                </c:pt>
                <c:pt idx="19380">
                  <c:v>1332162000</c:v>
                </c:pt>
                <c:pt idx="19381">
                  <c:v>1332165600</c:v>
                </c:pt>
                <c:pt idx="19382">
                  <c:v>1332169200</c:v>
                </c:pt>
                <c:pt idx="19383">
                  <c:v>1332172800</c:v>
                </c:pt>
                <c:pt idx="19384">
                  <c:v>1332176400</c:v>
                </c:pt>
                <c:pt idx="19385">
                  <c:v>1332180000</c:v>
                </c:pt>
                <c:pt idx="19386">
                  <c:v>1332183600</c:v>
                </c:pt>
                <c:pt idx="19387">
                  <c:v>1332187200</c:v>
                </c:pt>
                <c:pt idx="19388">
                  <c:v>1332190800</c:v>
                </c:pt>
                <c:pt idx="19389">
                  <c:v>1332194400</c:v>
                </c:pt>
                <c:pt idx="19390">
                  <c:v>1332198000</c:v>
                </c:pt>
                <c:pt idx="19391">
                  <c:v>1332201600</c:v>
                </c:pt>
                <c:pt idx="19392">
                  <c:v>1332205200</c:v>
                </c:pt>
                <c:pt idx="19393">
                  <c:v>1332208800</c:v>
                </c:pt>
                <c:pt idx="19394">
                  <c:v>1332212400</c:v>
                </c:pt>
                <c:pt idx="19395">
                  <c:v>1332216000</c:v>
                </c:pt>
                <c:pt idx="19396">
                  <c:v>1332219600</c:v>
                </c:pt>
                <c:pt idx="19397">
                  <c:v>1332223200</c:v>
                </c:pt>
                <c:pt idx="19398">
                  <c:v>1332226800</c:v>
                </c:pt>
                <c:pt idx="19399">
                  <c:v>1332230400</c:v>
                </c:pt>
                <c:pt idx="19400">
                  <c:v>1332234000</c:v>
                </c:pt>
                <c:pt idx="19401">
                  <c:v>1332237600</c:v>
                </c:pt>
                <c:pt idx="19402">
                  <c:v>1332241200</c:v>
                </c:pt>
                <c:pt idx="19403">
                  <c:v>1332244800</c:v>
                </c:pt>
                <c:pt idx="19404">
                  <c:v>1332248400</c:v>
                </c:pt>
                <c:pt idx="19405">
                  <c:v>1332252000</c:v>
                </c:pt>
                <c:pt idx="19406">
                  <c:v>1332255600</c:v>
                </c:pt>
                <c:pt idx="19407">
                  <c:v>1332259200</c:v>
                </c:pt>
                <c:pt idx="19408">
                  <c:v>1332262800</c:v>
                </c:pt>
                <c:pt idx="19409">
                  <c:v>1332266400</c:v>
                </c:pt>
                <c:pt idx="19410">
                  <c:v>1332270000</c:v>
                </c:pt>
                <c:pt idx="19411">
                  <c:v>1332273600</c:v>
                </c:pt>
                <c:pt idx="19412">
                  <c:v>1332277200</c:v>
                </c:pt>
                <c:pt idx="19413">
                  <c:v>1332280800</c:v>
                </c:pt>
                <c:pt idx="19414">
                  <c:v>1332284400</c:v>
                </c:pt>
                <c:pt idx="19415">
                  <c:v>1332288000</c:v>
                </c:pt>
                <c:pt idx="19416">
                  <c:v>1332291600</c:v>
                </c:pt>
                <c:pt idx="19417">
                  <c:v>1332295200</c:v>
                </c:pt>
                <c:pt idx="19418">
                  <c:v>1332298800</c:v>
                </c:pt>
                <c:pt idx="19419">
                  <c:v>1332302400</c:v>
                </c:pt>
                <c:pt idx="19420">
                  <c:v>1332306000</c:v>
                </c:pt>
                <c:pt idx="19421">
                  <c:v>1332309600</c:v>
                </c:pt>
                <c:pt idx="19422">
                  <c:v>1332313200</c:v>
                </c:pt>
                <c:pt idx="19423">
                  <c:v>1332316800</c:v>
                </c:pt>
                <c:pt idx="19424">
                  <c:v>1332320400</c:v>
                </c:pt>
                <c:pt idx="19425">
                  <c:v>1332324000</c:v>
                </c:pt>
                <c:pt idx="19426">
                  <c:v>1332327600</c:v>
                </c:pt>
                <c:pt idx="19427">
                  <c:v>1332331200</c:v>
                </c:pt>
                <c:pt idx="19428">
                  <c:v>1332334800</c:v>
                </c:pt>
                <c:pt idx="19429">
                  <c:v>1332338400</c:v>
                </c:pt>
                <c:pt idx="19430">
                  <c:v>1332342000</c:v>
                </c:pt>
                <c:pt idx="19431">
                  <c:v>1332345600</c:v>
                </c:pt>
                <c:pt idx="19432">
                  <c:v>1332349200</c:v>
                </c:pt>
                <c:pt idx="19433">
                  <c:v>1332352800</c:v>
                </c:pt>
                <c:pt idx="19434">
                  <c:v>1332356400</c:v>
                </c:pt>
                <c:pt idx="19435">
                  <c:v>1332360000</c:v>
                </c:pt>
                <c:pt idx="19436">
                  <c:v>1332363600</c:v>
                </c:pt>
                <c:pt idx="19437">
                  <c:v>1332367200</c:v>
                </c:pt>
                <c:pt idx="19438">
                  <c:v>1332370800</c:v>
                </c:pt>
                <c:pt idx="19439">
                  <c:v>1332374400</c:v>
                </c:pt>
                <c:pt idx="19440">
                  <c:v>1332378000</c:v>
                </c:pt>
                <c:pt idx="19441">
                  <c:v>1332381600</c:v>
                </c:pt>
                <c:pt idx="19442">
                  <c:v>1332385200</c:v>
                </c:pt>
                <c:pt idx="19443">
                  <c:v>1332388800</c:v>
                </c:pt>
                <c:pt idx="19444">
                  <c:v>1332392400</c:v>
                </c:pt>
                <c:pt idx="19445">
                  <c:v>1332396000</c:v>
                </c:pt>
                <c:pt idx="19446">
                  <c:v>1332399600</c:v>
                </c:pt>
                <c:pt idx="19447">
                  <c:v>1332403200</c:v>
                </c:pt>
                <c:pt idx="19448">
                  <c:v>1332406800</c:v>
                </c:pt>
                <c:pt idx="19449">
                  <c:v>1332410400</c:v>
                </c:pt>
                <c:pt idx="19450">
                  <c:v>1332414000</c:v>
                </c:pt>
                <c:pt idx="19451">
                  <c:v>1332417600</c:v>
                </c:pt>
                <c:pt idx="19452">
                  <c:v>1332421200</c:v>
                </c:pt>
                <c:pt idx="19453">
                  <c:v>1332424800</c:v>
                </c:pt>
                <c:pt idx="19454">
                  <c:v>1332428400</c:v>
                </c:pt>
                <c:pt idx="19455">
                  <c:v>1332432000</c:v>
                </c:pt>
                <c:pt idx="19456">
                  <c:v>1332435600</c:v>
                </c:pt>
                <c:pt idx="19457">
                  <c:v>1332439200</c:v>
                </c:pt>
                <c:pt idx="19458">
                  <c:v>1332442800</c:v>
                </c:pt>
                <c:pt idx="19459">
                  <c:v>1332446400</c:v>
                </c:pt>
                <c:pt idx="19460">
                  <c:v>1332450000</c:v>
                </c:pt>
                <c:pt idx="19461">
                  <c:v>1332453600</c:v>
                </c:pt>
                <c:pt idx="19462">
                  <c:v>1332457200</c:v>
                </c:pt>
                <c:pt idx="19463">
                  <c:v>1332460800</c:v>
                </c:pt>
                <c:pt idx="19464">
                  <c:v>1332464400</c:v>
                </c:pt>
                <c:pt idx="19465">
                  <c:v>1332468000</c:v>
                </c:pt>
                <c:pt idx="19466">
                  <c:v>1332471600</c:v>
                </c:pt>
                <c:pt idx="19467">
                  <c:v>1332475200</c:v>
                </c:pt>
                <c:pt idx="19468">
                  <c:v>1332478800</c:v>
                </c:pt>
                <c:pt idx="19469">
                  <c:v>1332482400</c:v>
                </c:pt>
                <c:pt idx="19470">
                  <c:v>1332486000</c:v>
                </c:pt>
                <c:pt idx="19471">
                  <c:v>1332489600</c:v>
                </c:pt>
                <c:pt idx="19472">
                  <c:v>1332493200</c:v>
                </c:pt>
                <c:pt idx="19473">
                  <c:v>1332496800</c:v>
                </c:pt>
                <c:pt idx="19474">
                  <c:v>1332500400</c:v>
                </c:pt>
                <c:pt idx="19475">
                  <c:v>1332504000</c:v>
                </c:pt>
                <c:pt idx="19476">
                  <c:v>1332507600</c:v>
                </c:pt>
                <c:pt idx="19477">
                  <c:v>1332511200</c:v>
                </c:pt>
                <c:pt idx="19478">
                  <c:v>1332514800</c:v>
                </c:pt>
                <c:pt idx="19479">
                  <c:v>1332518400</c:v>
                </c:pt>
                <c:pt idx="19480">
                  <c:v>1332522000</c:v>
                </c:pt>
                <c:pt idx="19481">
                  <c:v>1332525600</c:v>
                </c:pt>
                <c:pt idx="19482">
                  <c:v>1332529200</c:v>
                </c:pt>
                <c:pt idx="19483">
                  <c:v>1332532800</c:v>
                </c:pt>
                <c:pt idx="19484">
                  <c:v>1332536400</c:v>
                </c:pt>
                <c:pt idx="19485">
                  <c:v>1332540000</c:v>
                </c:pt>
                <c:pt idx="19486">
                  <c:v>1332543600</c:v>
                </c:pt>
                <c:pt idx="19487">
                  <c:v>1332547200</c:v>
                </c:pt>
                <c:pt idx="19488">
                  <c:v>1332550800</c:v>
                </c:pt>
                <c:pt idx="19489">
                  <c:v>1332554400</c:v>
                </c:pt>
                <c:pt idx="19490">
                  <c:v>1332558000</c:v>
                </c:pt>
                <c:pt idx="19491">
                  <c:v>1332561600</c:v>
                </c:pt>
                <c:pt idx="19492">
                  <c:v>1332565200</c:v>
                </c:pt>
                <c:pt idx="19493">
                  <c:v>1332568800</c:v>
                </c:pt>
                <c:pt idx="19494">
                  <c:v>1332572400</c:v>
                </c:pt>
                <c:pt idx="19495">
                  <c:v>1332576000</c:v>
                </c:pt>
                <c:pt idx="19496">
                  <c:v>1332579600</c:v>
                </c:pt>
                <c:pt idx="19497">
                  <c:v>1332583200</c:v>
                </c:pt>
                <c:pt idx="19498">
                  <c:v>1332586800</c:v>
                </c:pt>
                <c:pt idx="19499">
                  <c:v>1332590400</c:v>
                </c:pt>
                <c:pt idx="19500">
                  <c:v>1332594000</c:v>
                </c:pt>
                <c:pt idx="19501">
                  <c:v>1332597600</c:v>
                </c:pt>
                <c:pt idx="19502">
                  <c:v>1332601200</c:v>
                </c:pt>
                <c:pt idx="19503">
                  <c:v>1332604800</c:v>
                </c:pt>
                <c:pt idx="19504">
                  <c:v>1332608400</c:v>
                </c:pt>
                <c:pt idx="19505">
                  <c:v>1332612000</c:v>
                </c:pt>
                <c:pt idx="19506">
                  <c:v>1332615600</c:v>
                </c:pt>
                <c:pt idx="19507">
                  <c:v>1332619200</c:v>
                </c:pt>
                <c:pt idx="19508">
                  <c:v>1332622800</c:v>
                </c:pt>
                <c:pt idx="19509">
                  <c:v>1332626400</c:v>
                </c:pt>
                <c:pt idx="19510">
                  <c:v>1332630000</c:v>
                </c:pt>
                <c:pt idx="19511">
                  <c:v>1332633600</c:v>
                </c:pt>
                <c:pt idx="19512">
                  <c:v>1332637200</c:v>
                </c:pt>
                <c:pt idx="19513">
                  <c:v>1332640800</c:v>
                </c:pt>
                <c:pt idx="19514">
                  <c:v>1332644400</c:v>
                </c:pt>
                <c:pt idx="19515">
                  <c:v>1332648000</c:v>
                </c:pt>
                <c:pt idx="19516">
                  <c:v>1332651600</c:v>
                </c:pt>
                <c:pt idx="19517">
                  <c:v>1332655200</c:v>
                </c:pt>
                <c:pt idx="19518">
                  <c:v>1332658800</c:v>
                </c:pt>
                <c:pt idx="19519">
                  <c:v>1332662400</c:v>
                </c:pt>
                <c:pt idx="19520">
                  <c:v>1332666000</c:v>
                </c:pt>
                <c:pt idx="19521">
                  <c:v>1332669600</c:v>
                </c:pt>
                <c:pt idx="19522">
                  <c:v>1332673200</c:v>
                </c:pt>
                <c:pt idx="19523">
                  <c:v>1332676800</c:v>
                </c:pt>
                <c:pt idx="19524">
                  <c:v>1332680400</c:v>
                </c:pt>
                <c:pt idx="19525">
                  <c:v>1332684000</c:v>
                </c:pt>
                <c:pt idx="19526">
                  <c:v>1332687600</c:v>
                </c:pt>
                <c:pt idx="19527">
                  <c:v>1332691200</c:v>
                </c:pt>
                <c:pt idx="19528">
                  <c:v>1332694800</c:v>
                </c:pt>
                <c:pt idx="19529">
                  <c:v>1332698400</c:v>
                </c:pt>
                <c:pt idx="19530">
                  <c:v>1332702000</c:v>
                </c:pt>
                <c:pt idx="19531">
                  <c:v>1332705600</c:v>
                </c:pt>
                <c:pt idx="19532">
                  <c:v>1332709200</c:v>
                </c:pt>
                <c:pt idx="19533">
                  <c:v>1332712800</c:v>
                </c:pt>
                <c:pt idx="19534">
                  <c:v>1332716400</c:v>
                </c:pt>
                <c:pt idx="19535">
                  <c:v>1332720000</c:v>
                </c:pt>
                <c:pt idx="19536">
                  <c:v>1332723600</c:v>
                </c:pt>
                <c:pt idx="19537">
                  <c:v>1332727200</c:v>
                </c:pt>
                <c:pt idx="19538">
                  <c:v>1332730800</c:v>
                </c:pt>
                <c:pt idx="19539">
                  <c:v>1332734400</c:v>
                </c:pt>
                <c:pt idx="19540">
                  <c:v>1332738000</c:v>
                </c:pt>
                <c:pt idx="19541">
                  <c:v>1332741600</c:v>
                </c:pt>
                <c:pt idx="19542">
                  <c:v>1332745200</c:v>
                </c:pt>
                <c:pt idx="19543">
                  <c:v>1332748800</c:v>
                </c:pt>
                <c:pt idx="19544">
                  <c:v>1332752400</c:v>
                </c:pt>
                <c:pt idx="19545">
                  <c:v>1332756000</c:v>
                </c:pt>
                <c:pt idx="19546">
                  <c:v>1332759600</c:v>
                </c:pt>
                <c:pt idx="19547">
                  <c:v>1332763200</c:v>
                </c:pt>
                <c:pt idx="19548">
                  <c:v>1332766800</c:v>
                </c:pt>
                <c:pt idx="19549">
                  <c:v>1332770400</c:v>
                </c:pt>
                <c:pt idx="19550">
                  <c:v>1332774000</c:v>
                </c:pt>
                <c:pt idx="19551">
                  <c:v>1332777600</c:v>
                </c:pt>
                <c:pt idx="19552">
                  <c:v>1332781200</c:v>
                </c:pt>
                <c:pt idx="19553">
                  <c:v>1332784800</c:v>
                </c:pt>
                <c:pt idx="19554">
                  <c:v>1332788400</c:v>
                </c:pt>
                <c:pt idx="19555">
                  <c:v>1332792000</c:v>
                </c:pt>
                <c:pt idx="19556">
                  <c:v>1332795600</c:v>
                </c:pt>
                <c:pt idx="19557">
                  <c:v>1332799200</c:v>
                </c:pt>
                <c:pt idx="19558">
                  <c:v>1332802800</c:v>
                </c:pt>
                <c:pt idx="19559">
                  <c:v>1332806400</c:v>
                </c:pt>
                <c:pt idx="19560">
                  <c:v>1332810000</c:v>
                </c:pt>
                <c:pt idx="19561">
                  <c:v>1332813600</c:v>
                </c:pt>
                <c:pt idx="19562">
                  <c:v>1332817200</c:v>
                </c:pt>
                <c:pt idx="19563">
                  <c:v>1332820800</c:v>
                </c:pt>
                <c:pt idx="19564">
                  <c:v>1332824400</c:v>
                </c:pt>
                <c:pt idx="19565">
                  <c:v>1332828000</c:v>
                </c:pt>
                <c:pt idx="19566">
                  <c:v>1332831600</c:v>
                </c:pt>
                <c:pt idx="19567">
                  <c:v>1332835200</c:v>
                </c:pt>
                <c:pt idx="19568">
                  <c:v>1332838800</c:v>
                </c:pt>
                <c:pt idx="19569">
                  <c:v>1332842400</c:v>
                </c:pt>
                <c:pt idx="19570">
                  <c:v>1332846000</c:v>
                </c:pt>
                <c:pt idx="19571">
                  <c:v>1332849600</c:v>
                </c:pt>
                <c:pt idx="19572">
                  <c:v>1332853200</c:v>
                </c:pt>
                <c:pt idx="19573">
                  <c:v>1332856800</c:v>
                </c:pt>
                <c:pt idx="19574">
                  <c:v>1332860400</c:v>
                </c:pt>
                <c:pt idx="19575">
                  <c:v>1332864000</c:v>
                </c:pt>
                <c:pt idx="19576">
                  <c:v>1332867600</c:v>
                </c:pt>
                <c:pt idx="19577">
                  <c:v>1332871200</c:v>
                </c:pt>
                <c:pt idx="19578">
                  <c:v>1332874800</c:v>
                </c:pt>
                <c:pt idx="19579">
                  <c:v>1332878400</c:v>
                </c:pt>
                <c:pt idx="19580">
                  <c:v>1332882000</c:v>
                </c:pt>
                <c:pt idx="19581">
                  <c:v>1332885600</c:v>
                </c:pt>
                <c:pt idx="19582">
                  <c:v>1332889200</c:v>
                </c:pt>
                <c:pt idx="19583">
                  <c:v>1332892800</c:v>
                </c:pt>
                <c:pt idx="19584">
                  <c:v>1332896400</c:v>
                </c:pt>
                <c:pt idx="19585">
                  <c:v>1332900000</c:v>
                </c:pt>
                <c:pt idx="19586">
                  <c:v>1332903600</c:v>
                </c:pt>
                <c:pt idx="19587">
                  <c:v>1332907200</c:v>
                </c:pt>
                <c:pt idx="19588">
                  <c:v>1332910800</c:v>
                </c:pt>
                <c:pt idx="19589">
                  <c:v>1332914400</c:v>
                </c:pt>
                <c:pt idx="19590">
                  <c:v>1332918000</c:v>
                </c:pt>
                <c:pt idx="19591">
                  <c:v>1332921600</c:v>
                </c:pt>
                <c:pt idx="19592">
                  <c:v>1332925200</c:v>
                </c:pt>
                <c:pt idx="19593">
                  <c:v>1332928800</c:v>
                </c:pt>
                <c:pt idx="19594">
                  <c:v>1332932400</c:v>
                </c:pt>
                <c:pt idx="19595">
                  <c:v>1332936000</c:v>
                </c:pt>
                <c:pt idx="19596">
                  <c:v>1332939600</c:v>
                </c:pt>
                <c:pt idx="19597">
                  <c:v>1332943200</c:v>
                </c:pt>
                <c:pt idx="19598">
                  <c:v>1332946800</c:v>
                </c:pt>
                <c:pt idx="19599">
                  <c:v>1332950400</c:v>
                </c:pt>
                <c:pt idx="19600">
                  <c:v>1332954000</c:v>
                </c:pt>
                <c:pt idx="19601">
                  <c:v>1332957600</c:v>
                </c:pt>
                <c:pt idx="19602">
                  <c:v>1332961200</c:v>
                </c:pt>
                <c:pt idx="19603">
                  <c:v>1332964800</c:v>
                </c:pt>
                <c:pt idx="19604">
                  <c:v>1332968400</c:v>
                </c:pt>
                <c:pt idx="19605">
                  <c:v>1332972000</c:v>
                </c:pt>
                <c:pt idx="19606">
                  <c:v>1332975600</c:v>
                </c:pt>
                <c:pt idx="19607">
                  <c:v>1332979200</c:v>
                </c:pt>
                <c:pt idx="19608">
                  <c:v>1332982800</c:v>
                </c:pt>
                <c:pt idx="19609">
                  <c:v>1332986400</c:v>
                </c:pt>
                <c:pt idx="19610">
                  <c:v>1332990000</c:v>
                </c:pt>
                <c:pt idx="19611">
                  <c:v>1332993600</c:v>
                </c:pt>
                <c:pt idx="19612">
                  <c:v>1332997200</c:v>
                </c:pt>
                <c:pt idx="19613">
                  <c:v>1333000800</c:v>
                </c:pt>
                <c:pt idx="19614">
                  <c:v>1333004400</c:v>
                </c:pt>
                <c:pt idx="19615">
                  <c:v>1333008000</c:v>
                </c:pt>
                <c:pt idx="19616">
                  <c:v>1333011600</c:v>
                </c:pt>
                <c:pt idx="19617">
                  <c:v>1333015200</c:v>
                </c:pt>
                <c:pt idx="19618">
                  <c:v>1333018800</c:v>
                </c:pt>
                <c:pt idx="19619">
                  <c:v>1333022400</c:v>
                </c:pt>
                <c:pt idx="19620">
                  <c:v>1333026000</c:v>
                </c:pt>
                <c:pt idx="19621">
                  <c:v>1333029600</c:v>
                </c:pt>
                <c:pt idx="19622">
                  <c:v>1333033200</c:v>
                </c:pt>
                <c:pt idx="19623">
                  <c:v>1333036800</c:v>
                </c:pt>
                <c:pt idx="19624">
                  <c:v>1333040400</c:v>
                </c:pt>
                <c:pt idx="19625">
                  <c:v>1333044000</c:v>
                </c:pt>
                <c:pt idx="19626">
                  <c:v>1333047600</c:v>
                </c:pt>
                <c:pt idx="19627">
                  <c:v>1333051200</c:v>
                </c:pt>
                <c:pt idx="19628">
                  <c:v>1333054800</c:v>
                </c:pt>
                <c:pt idx="19629">
                  <c:v>1333058400</c:v>
                </c:pt>
                <c:pt idx="19630">
                  <c:v>1333062000</c:v>
                </c:pt>
                <c:pt idx="19631">
                  <c:v>1333065600</c:v>
                </c:pt>
                <c:pt idx="19632">
                  <c:v>1333069200</c:v>
                </c:pt>
                <c:pt idx="19633">
                  <c:v>1333072800</c:v>
                </c:pt>
                <c:pt idx="19634">
                  <c:v>1333076400</c:v>
                </c:pt>
                <c:pt idx="19635">
                  <c:v>1333080000</c:v>
                </c:pt>
                <c:pt idx="19636">
                  <c:v>1333083600</c:v>
                </c:pt>
                <c:pt idx="19637">
                  <c:v>1333087200</c:v>
                </c:pt>
                <c:pt idx="19638">
                  <c:v>1333090800</c:v>
                </c:pt>
                <c:pt idx="19639">
                  <c:v>1333094400</c:v>
                </c:pt>
                <c:pt idx="19640">
                  <c:v>1333098000</c:v>
                </c:pt>
                <c:pt idx="19641">
                  <c:v>1333101600</c:v>
                </c:pt>
                <c:pt idx="19642">
                  <c:v>1333105200</c:v>
                </c:pt>
                <c:pt idx="19643">
                  <c:v>1333108800</c:v>
                </c:pt>
                <c:pt idx="19644">
                  <c:v>1333112400</c:v>
                </c:pt>
                <c:pt idx="19645">
                  <c:v>1333116000</c:v>
                </c:pt>
                <c:pt idx="19646">
                  <c:v>1333119600</c:v>
                </c:pt>
                <c:pt idx="19647">
                  <c:v>1333123200</c:v>
                </c:pt>
                <c:pt idx="19648">
                  <c:v>1333126800</c:v>
                </c:pt>
                <c:pt idx="19649">
                  <c:v>1333130400</c:v>
                </c:pt>
                <c:pt idx="19650">
                  <c:v>1333134000</c:v>
                </c:pt>
                <c:pt idx="19651">
                  <c:v>1333137600</c:v>
                </c:pt>
                <c:pt idx="19652">
                  <c:v>1333141200</c:v>
                </c:pt>
                <c:pt idx="19653">
                  <c:v>1333144800</c:v>
                </c:pt>
                <c:pt idx="19654">
                  <c:v>1333148400</c:v>
                </c:pt>
                <c:pt idx="19655">
                  <c:v>1333152000</c:v>
                </c:pt>
                <c:pt idx="19656">
                  <c:v>1333155600</c:v>
                </c:pt>
                <c:pt idx="19657">
                  <c:v>1333159200</c:v>
                </c:pt>
                <c:pt idx="19658">
                  <c:v>1333162800</c:v>
                </c:pt>
                <c:pt idx="19659">
                  <c:v>1333166400</c:v>
                </c:pt>
                <c:pt idx="19660">
                  <c:v>1333170000</c:v>
                </c:pt>
                <c:pt idx="19661">
                  <c:v>1333173600</c:v>
                </c:pt>
                <c:pt idx="19662">
                  <c:v>1333177200</c:v>
                </c:pt>
                <c:pt idx="19663">
                  <c:v>1333180800</c:v>
                </c:pt>
                <c:pt idx="19664">
                  <c:v>1333184400</c:v>
                </c:pt>
                <c:pt idx="19665">
                  <c:v>1333188000</c:v>
                </c:pt>
                <c:pt idx="19666">
                  <c:v>1333191600</c:v>
                </c:pt>
                <c:pt idx="19667">
                  <c:v>1333195200</c:v>
                </c:pt>
                <c:pt idx="19668">
                  <c:v>1333198800</c:v>
                </c:pt>
                <c:pt idx="19669">
                  <c:v>1333202400</c:v>
                </c:pt>
                <c:pt idx="19670">
                  <c:v>1333206000</c:v>
                </c:pt>
                <c:pt idx="19671">
                  <c:v>1333209600</c:v>
                </c:pt>
                <c:pt idx="19672">
                  <c:v>1333213200</c:v>
                </c:pt>
                <c:pt idx="19673">
                  <c:v>1333216800</c:v>
                </c:pt>
                <c:pt idx="19674">
                  <c:v>1333220400</c:v>
                </c:pt>
                <c:pt idx="19675">
                  <c:v>1333224000</c:v>
                </c:pt>
                <c:pt idx="19676">
                  <c:v>1333227600</c:v>
                </c:pt>
                <c:pt idx="19677">
                  <c:v>1333231200</c:v>
                </c:pt>
                <c:pt idx="19678">
                  <c:v>1333234800</c:v>
                </c:pt>
                <c:pt idx="19679">
                  <c:v>1333238400</c:v>
                </c:pt>
                <c:pt idx="19680">
                  <c:v>1333242000</c:v>
                </c:pt>
                <c:pt idx="19681">
                  <c:v>1333245600</c:v>
                </c:pt>
                <c:pt idx="19682">
                  <c:v>1333249200</c:v>
                </c:pt>
                <c:pt idx="19683">
                  <c:v>1333252800</c:v>
                </c:pt>
                <c:pt idx="19684">
                  <c:v>1333256400</c:v>
                </c:pt>
                <c:pt idx="19685">
                  <c:v>1333260000</c:v>
                </c:pt>
                <c:pt idx="19686">
                  <c:v>1333263600</c:v>
                </c:pt>
                <c:pt idx="19687">
                  <c:v>1333267200</c:v>
                </c:pt>
                <c:pt idx="19688">
                  <c:v>1333270800</c:v>
                </c:pt>
                <c:pt idx="19689">
                  <c:v>1333274400</c:v>
                </c:pt>
                <c:pt idx="19690">
                  <c:v>1333278000</c:v>
                </c:pt>
                <c:pt idx="19691">
                  <c:v>1333281600</c:v>
                </c:pt>
                <c:pt idx="19692">
                  <c:v>1333285200</c:v>
                </c:pt>
                <c:pt idx="19693">
                  <c:v>1333288800</c:v>
                </c:pt>
                <c:pt idx="19694">
                  <c:v>1333292400</c:v>
                </c:pt>
                <c:pt idx="19695">
                  <c:v>1333296000</c:v>
                </c:pt>
                <c:pt idx="19696">
                  <c:v>1333299600</c:v>
                </c:pt>
                <c:pt idx="19697">
                  <c:v>1333303200</c:v>
                </c:pt>
                <c:pt idx="19698">
                  <c:v>1333306800</c:v>
                </c:pt>
                <c:pt idx="19699">
                  <c:v>1333310400</c:v>
                </c:pt>
                <c:pt idx="19700">
                  <c:v>1333314000</c:v>
                </c:pt>
                <c:pt idx="19701">
                  <c:v>1333317600</c:v>
                </c:pt>
                <c:pt idx="19702">
                  <c:v>1333321200</c:v>
                </c:pt>
                <c:pt idx="19703">
                  <c:v>1333324800</c:v>
                </c:pt>
                <c:pt idx="19704">
                  <c:v>1333328400</c:v>
                </c:pt>
                <c:pt idx="19705">
                  <c:v>1333332000</c:v>
                </c:pt>
                <c:pt idx="19706">
                  <c:v>1333335600</c:v>
                </c:pt>
                <c:pt idx="19707">
                  <c:v>1333339200</c:v>
                </c:pt>
                <c:pt idx="19708">
                  <c:v>1333342800</c:v>
                </c:pt>
                <c:pt idx="19709">
                  <c:v>1333346400</c:v>
                </c:pt>
                <c:pt idx="19710">
                  <c:v>1333350000</c:v>
                </c:pt>
                <c:pt idx="19711">
                  <c:v>1333353600</c:v>
                </c:pt>
                <c:pt idx="19712">
                  <c:v>1333357200</c:v>
                </c:pt>
                <c:pt idx="19713">
                  <c:v>1333360800</c:v>
                </c:pt>
                <c:pt idx="19714">
                  <c:v>1333364400</c:v>
                </c:pt>
                <c:pt idx="19715">
                  <c:v>1333368000</c:v>
                </c:pt>
                <c:pt idx="19716">
                  <c:v>1333371600</c:v>
                </c:pt>
                <c:pt idx="19717">
                  <c:v>1333375200</c:v>
                </c:pt>
                <c:pt idx="19718">
                  <c:v>1333378800</c:v>
                </c:pt>
                <c:pt idx="19719">
                  <c:v>1333382400</c:v>
                </c:pt>
                <c:pt idx="19720">
                  <c:v>1333386000</c:v>
                </c:pt>
                <c:pt idx="19721">
                  <c:v>1333389600</c:v>
                </c:pt>
                <c:pt idx="19722">
                  <c:v>1333393200</c:v>
                </c:pt>
                <c:pt idx="19723">
                  <c:v>1333396800</c:v>
                </c:pt>
                <c:pt idx="19724">
                  <c:v>1333400400</c:v>
                </c:pt>
                <c:pt idx="19725">
                  <c:v>1333404000</c:v>
                </c:pt>
                <c:pt idx="19726">
                  <c:v>1333407600</c:v>
                </c:pt>
                <c:pt idx="19727">
                  <c:v>1333411200</c:v>
                </c:pt>
                <c:pt idx="19728">
                  <c:v>1333414800</c:v>
                </c:pt>
                <c:pt idx="19729">
                  <c:v>1333418400</c:v>
                </c:pt>
                <c:pt idx="19730">
                  <c:v>1333422000</c:v>
                </c:pt>
                <c:pt idx="19731">
                  <c:v>1333425600</c:v>
                </c:pt>
                <c:pt idx="19732">
                  <c:v>1333429200</c:v>
                </c:pt>
                <c:pt idx="19733">
                  <c:v>1333432800</c:v>
                </c:pt>
                <c:pt idx="19734">
                  <c:v>1333436400</c:v>
                </c:pt>
                <c:pt idx="19735">
                  <c:v>1333440000</c:v>
                </c:pt>
                <c:pt idx="19736">
                  <c:v>1333443600</c:v>
                </c:pt>
                <c:pt idx="19737">
                  <c:v>1333447200</c:v>
                </c:pt>
                <c:pt idx="19738">
                  <c:v>1333450800</c:v>
                </c:pt>
                <c:pt idx="19739">
                  <c:v>1333454400</c:v>
                </c:pt>
                <c:pt idx="19740">
                  <c:v>1333458000</c:v>
                </c:pt>
                <c:pt idx="19741">
                  <c:v>1333461600</c:v>
                </c:pt>
                <c:pt idx="19742">
                  <c:v>1333465200</c:v>
                </c:pt>
                <c:pt idx="19743">
                  <c:v>1333468800</c:v>
                </c:pt>
                <c:pt idx="19744">
                  <c:v>1333472400</c:v>
                </c:pt>
                <c:pt idx="19745">
                  <c:v>1333476000</c:v>
                </c:pt>
                <c:pt idx="19746">
                  <c:v>1333479600</c:v>
                </c:pt>
                <c:pt idx="19747">
                  <c:v>1333483200</c:v>
                </c:pt>
                <c:pt idx="19748">
                  <c:v>1333486800</c:v>
                </c:pt>
                <c:pt idx="19749">
                  <c:v>1333490400</c:v>
                </c:pt>
                <c:pt idx="19750">
                  <c:v>1333494000</c:v>
                </c:pt>
                <c:pt idx="19751">
                  <c:v>1333497600</c:v>
                </c:pt>
                <c:pt idx="19752">
                  <c:v>1333501200</c:v>
                </c:pt>
                <c:pt idx="19753">
                  <c:v>1333504800</c:v>
                </c:pt>
                <c:pt idx="19754">
                  <c:v>1333508400</c:v>
                </c:pt>
                <c:pt idx="19755">
                  <c:v>1333512000</c:v>
                </c:pt>
                <c:pt idx="19756">
                  <c:v>1333515600</c:v>
                </c:pt>
                <c:pt idx="19757">
                  <c:v>1333519200</c:v>
                </c:pt>
                <c:pt idx="19758">
                  <c:v>1333522800</c:v>
                </c:pt>
                <c:pt idx="19759">
                  <c:v>1333526400</c:v>
                </c:pt>
                <c:pt idx="19760">
                  <c:v>1333530000</c:v>
                </c:pt>
                <c:pt idx="19761">
                  <c:v>1333533600</c:v>
                </c:pt>
                <c:pt idx="19762">
                  <c:v>1333537200</c:v>
                </c:pt>
                <c:pt idx="19763">
                  <c:v>1333540800</c:v>
                </c:pt>
                <c:pt idx="19764">
                  <c:v>1333544400</c:v>
                </c:pt>
                <c:pt idx="19765">
                  <c:v>1333548000</c:v>
                </c:pt>
                <c:pt idx="19766">
                  <c:v>1333551600</c:v>
                </c:pt>
                <c:pt idx="19767">
                  <c:v>1333555200</c:v>
                </c:pt>
                <c:pt idx="19768">
                  <c:v>1333558800</c:v>
                </c:pt>
                <c:pt idx="19769">
                  <c:v>1333562400</c:v>
                </c:pt>
                <c:pt idx="19770">
                  <c:v>1333566000</c:v>
                </c:pt>
                <c:pt idx="19771">
                  <c:v>1333569600</c:v>
                </c:pt>
                <c:pt idx="19772">
                  <c:v>1333573200</c:v>
                </c:pt>
                <c:pt idx="19773">
                  <c:v>1333576800</c:v>
                </c:pt>
                <c:pt idx="19774">
                  <c:v>1333580400</c:v>
                </c:pt>
                <c:pt idx="19775">
                  <c:v>1333584000</c:v>
                </c:pt>
                <c:pt idx="19776">
                  <c:v>1333587600</c:v>
                </c:pt>
                <c:pt idx="19777">
                  <c:v>1333591200</c:v>
                </c:pt>
                <c:pt idx="19778">
                  <c:v>1333594800</c:v>
                </c:pt>
                <c:pt idx="19779">
                  <c:v>1333598400</c:v>
                </c:pt>
                <c:pt idx="19780">
                  <c:v>1333602000</c:v>
                </c:pt>
                <c:pt idx="19781">
                  <c:v>1333605600</c:v>
                </c:pt>
                <c:pt idx="19782">
                  <c:v>1333609200</c:v>
                </c:pt>
                <c:pt idx="19783">
                  <c:v>1333612800</c:v>
                </c:pt>
                <c:pt idx="19784">
                  <c:v>1333616400</c:v>
                </c:pt>
                <c:pt idx="19785">
                  <c:v>1333620000</c:v>
                </c:pt>
                <c:pt idx="19786">
                  <c:v>1333623600</c:v>
                </c:pt>
                <c:pt idx="19787">
                  <c:v>1333627200</c:v>
                </c:pt>
                <c:pt idx="19788">
                  <c:v>1333630800</c:v>
                </c:pt>
                <c:pt idx="19789">
                  <c:v>1333634400</c:v>
                </c:pt>
                <c:pt idx="19790">
                  <c:v>1333638000</c:v>
                </c:pt>
                <c:pt idx="19791">
                  <c:v>1333641600</c:v>
                </c:pt>
                <c:pt idx="19792">
                  <c:v>1333645200</c:v>
                </c:pt>
                <c:pt idx="19793">
                  <c:v>1333648800</c:v>
                </c:pt>
                <c:pt idx="19794">
                  <c:v>1333652400</c:v>
                </c:pt>
                <c:pt idx="19795">
                  <c:v>1333656000</c:v>
                </c:pt>
                <c:pt idx="19796">
                  <c:v>1333659600</c:v>
                </c:pt>
                <c:pt idx="19797">
                  <c:v>1333663200</c:v>
                </c:pt>
                <c:pt idx="19798">
                  <c:v>1333666800</c:v>
                </c:pt>
                <c:pt idx="19799">
                  <c:v>1333670400</c:v>
                </c:pt>
                <c:pt idx="19800">
                  <c:v>1333674000</c:v>
                </c:pt>
                <c:pt idx="19801">
                  <c:v>1333677600</c:v>
                </c:pt>
                <c:pt idx="19802">
                  <c:v>1333681200</c:v>
                </c:pt>
                <c:pt idx="19803">
                  <c:v>1333684800</c:v>
                </c:pt>
                <c:pt idx="19804">
                  <c:v>1333688400</c:v>
                </c:pt>
                <c:pt idx="19805">
                  <c:v>1333692000</c:v>
                </c:pt>
                <c:pt idx="19806">
                  <c:v>1333695600</c:v>
                </c:pt>
                <c:pt idx="19807">
                  <c:v>1333699200</c:v>
                </c:pt>
                <c:pt idx="19808">
                  <c:v>1333702800</c:v>
                </c:pt>
                <c:pt idx="19809">
                  <c:v>1333706400</c:v>
                </c:pt>
                <c:pt idx="19810">
                  <c:v>1333710000</c:v>
                </c:pt>
                <c:pt idx="19811">
                  <c:v>1333713600</c:v>
                </c:pt>
                <c:pt idx="19812">
                  <c:v>1333717200</c:v>
                </c:pt>
                <c:pt idx="19813">
                  <c:v>1333720800</c:v>
                </c:pt>
                <c:pt idx="19814">
                  <c:v>1333724400</c:v>
                </c:pt>
                <c:pt idx="19815">
                  <c:v>1333728000</c:v>
                </c:pt>
                <c:pt idx="19816">
                  <c:v>1333731600</c:v>
                </c:pt>
                <c:pt idx="19817">
                  <c:v>1333735200</c:v>
                </c:pt>
                <c:pt idx="19818">
                  <c:v>1333738800</c:v>
                </c:pt>
                <c:pt idx="19819">
                  <c:v>1333742400</c:v>
                </c:pt>
                <c:pt idx="19820">
                  <c:v>1333746000</c:v>
                </c:pt>
                <c:pt idx="19821">
                  <c:v>1333749600</c:v>
                </c:pt>
                <c:pt idx="19822">
                  <c:v>1333753200</c:v>
                </c:pt>
                <c:pt idx="19823">
                  <c:v>1333756800</c:v>
                </c:pt>
                <c:pt idx="19824">
                  <c:v>1333760400</c:v>
                </c:pt>
                <c:pt idx="19825">
                  <c:v>1333764000</c:v>
                </c:pt>
                <c:pt idx="19826">
                  <c:v>1333767600</c:v>
                </c:pt>
                <c:pt idx="19827">
                  <c:v>1333771200</c:v>
                </c:pt>
                <c:pt idx="19828">
                  <c:v>1333774800</c:v>
                </c:pt>
                <c:pt idx="19829">
                  <c:v>1333778400</c:v>
                </c:pt>
                <c:pt idx="19830">
                  <c:v>1333782000</c:v>
                </c:pt>
                <c:pt idx="19831">
                  <c:v>1333785600</c:v>
                </c:pt>
                <c:pt idx="19832">
                  <c:v>1333789200</c:v>
                </c:pt>
                <c:pt idx="19833">
                  <c:v>1333792800</c:v>
                </c:pt>
                <c:pt idx="19834">
                  <c:v>1333796400</c:v>
                </c:pt>
                <c:pt idx="19835">
                  <c:v>1333800000</c:v>
                </c:pt>
                <c:pt idx="19836">
                  <c:v>1333803600</c:v>
                </c:pt>
                <c:pt idx="19837">
                  <c:v>1333807200</c:v>
                </c:pt>
                <c:pt idx="19838">
                  <c:v>1333810800</c:v>
                </c:pt>
                <c:pt idx="19839">
                  <c:v>1333814400</c:v>
                </c:pt>
                <c:pt idx="19840">
                  <c:v>1333818000</c:v>
                </c:pt>
                <c:pt idx="19841">
                  <c:v>1333821600</c:v>
                </c:pt>
                <c:pt idx="19842">
                  <c:v>1333825200</c:v>
                </c:pt>
                <c:pt idx="19843">
                  <c:v>1333828800</c:v>
                </c:pt>
                <c:pt idx="19844">
                  <c:v>1333832400</c:v>
                </c:pt>
                <c:pt idx="19845">
                  <c:v>1333836000</c:v>
                </c:pt>
                <c:pt idx="19846">
                  <c:v>1333839600</c:v>
                </c:pt>
                <c:pt idx="19847">
                  <c:v>1333843200</c:v>
                </c:pt>
                <c:pt idx="19848">
                  <c:v>1333846800</c:v>
                </c:pt>
                <c:pt idx="19849">
                  <c:v>1333850400</c:v>
                </c:pt>
                <c:pt idx="19850">
                  <c:v>1333854000</c:v>
                </c:pt>
                <c:pt idx="19851">
                  <c:v>1333857600</c:v>
                </c:pt>
                <c:pt idx="19852">
                  <c:v>1333861200</c:v>
                </c:pt>
                <c:pt idx="19853">
                  <c:v>1333864800</c:v>
                </c:pt>
                <c:pt idx="19854">
                  <c:v>1333868400</c:v>
                </c:pt>
                <c:pt idx="19855">
                  <c:v>1333872000</c:v>
                </c:pt>
                <c:pt idx="19856">
                  <c:v>1333875600</c:v>
                </c:pt>
                <c:pt idx="19857">
                  <c:v>1333879200</c:v>
                </c:pt>
                <c:pt idx="19858">
                  <c:v>1333882800</c:v>
                </c:pt>
                <c:pt idx="19859">
                  <c:v>1333886400</c:v>
                </c:pt>
                <c:pt idx="19860">
                  <c:v>1333890000</c:v>
                </c:pt>
                <c:pt idx="19861">
                  <c:v>1333893600</c:v>
                </c:pt>
                <c:pt idx="19862">
                  <c:v>1333897200</c:v>
                </c:pt>
                <c:pt idx="19863">
                  <c:v>1333900800</c:v>
                </c:pt>
                <c:pt idx="19864">
                  <c:v>1333904400</c:v>
                </c:pt>
                <c:pt idx="19865">
                  <c:v>1333908000</c:v>
                </c:pt>
                <c:pt idx="19866">
                  <c:v>1333911600</c:v>
                </c:pt>
                <c:pt idx="19867">
                  <c:v>1333915200</c:v>
                </c:pt>
                <c:pt idx="19868">
                  <c:v>1333918800</c:v>
                </c:pt>
                <c:pt idx="19869">
                  <c:v>1333922400</c:v>
                </c:pt>
                <c:pt idx="19870">
                  <c:v>1333926000</c:v>
                </c:pt>
                <c:pt idx="19871">
                  <c:v>1333929600</c:v>
                </c:pt>
                <c:pt idx="19872">
                  <c:v>1333933200</c:v>
                </c:pt>
                <c:pt idx="19873">
                  <c:v>1333936800</c:v>
                </c:pt>
                <c:pt idx="19874">
                  <c:v>1333940400</c:v>
                </c:pt>
                <c:pt idx="19875">
                  <c:v>1333944000</c:v>
                </c:pt>
                <c:pt idx="19876">
                  <c:v>1333947600</c:v>
                </c:pt>
                <c:pt idx="19877">
                  <c:v>1333951200</c:v>
                </c:pt>
                <c:pt idx="19878">
                  <c:v>1333954800</c:v>
                </c:pt>
                <c:pt idx="19879">
                  <c:v>1333958400</c:v>
                </c:pt>
                <c:pt idx="19880">
                  <c:v>1333962000</c:v>
                </c:pt>
                <c:pt idx="19881">
                  <c:v>1333965600</c:v>
                </c:pt>
                <c:pt idx="19882">
                  <c:v>1333969200</c:v>
                </c:pt>
                <c:pt idx="19883">
                  <c:v>1333972800</c:v>
                </c:pt>
                <c:pt idx="19884">
                  <c:v>1333976400</c:v>
                </c:pt>
                <c:pt idx="19885">
                  <c:v>1333980000</c:v>
                </c:pt>
                <c:pt idx="19886">
                  <c:v>1333983600</c:v>
                </c:pt>
                <c:pt idx="19887">
                  <c:v>1333987200</c:v>
                </c:pt>
                <c:pt idx="19888">
                  <c:v>1333990800</c:v>
                </c:pt>
                <c:pt idx="19889">
                  <c:v>1333994400</c:v>
                </c:pt>
                <c:pt idx="19890">
                  <c:v>1333998000</c:v>
                </c:pt>
                <c:pt idx="19891">
                  <c:v>1334001600</c:v>
                </c:pt>
                <c:pt idx="19892">
                  <c:v>1334005200</c:v>
                </c:pt>
                <c:pt idx="19893">
                  <c:v>1334008800</c:v>
                </c:pt>
                <c:pt idx="19894">
                  <c:v>1334012400</c:v>
                </c:pt>
                <c:pt idx="19895">
                  <c:v>1334016000</c:v>
                </c:pt>
                <c:pt idx="19896">
                  <c:v>1334019600</c:v>
                </c:pt>
                <c:pt idx="19897">
                  <c:v>1334023200</c:v>
                </c:pt>
                <c:pt idx="19898">
                  <c:v>1334026800</c:v>
                </c:pt>
                <c:pt idx="19899">
                  <c:v>1334030400</c:v>
                </c:pt>
                <c:pt idx="19900">
                  <c:v>1334034000</c:v>
                </c:pt>
                <c:pt idx="19901">
                  <c:v>1334037600</c:v>
                </c:pt>
                <c:pt idx="19902">
                  <c:v>1334041200</c:v>
                </c:pt>
                <c:pt idx="19903">
                  <c:v>1334044800</c:v>
                </c:pt>
                <c:pt idx="19904">
                  <c:v>1334048400</c:v>
                </c:pt>
                <c:pt idx="19905">
                  <c:v>1334052000</c:v>
                </c:pt>
                <c:pt idx="19906">
                  <c:v>1334055600</c:v>
                </c:pt>
                <c:pt idx="19907">
                  <c:v>1334059200</c:v>
                </c:pt>
                <c:pt idx="19908">
                  <c:v>1334062800</c:v>
                </c:pt>
                <c:pt idx="19909">
                  <c:v>1334066400</c:v>
                </c:pt>
                <c:pt idx="19910">
                  <c:v>1334070000</c:v>
                </c:pt>
                <c:pt idx="19911">
                  <c:v>1334073600</c:v>
                </c:pt>
                <c:pt idx="19912">
                  <c:v>1334077200</c:v>
                </c:pt>
                <c:pt idx="19913">
                  <c:v>1334080800</c:v>
                </c:pt>
                <c:pt idx="19914">
                  <c:v>1334084400</c:v>
                </c:pt>
                <c:pt idx="19915">
                  <c:v>1334088000</c:v>
                </c:pt>
                <c:pt idx="19916">
                  <c:v>1334091600</c:v>
                </c:pt>
                <c:pt idx="19917">
                  <c:v>1334095200</c:v>
                </c:pt>
                <c:pt idx="19918">
                  <c:v>1334098800</c:v>
                </c:pt>
                <c:pt idx="19919">
                  <c:v>1334102400</c:v>
                </c:pt>
                <c:pt idx="19920">
                  <c:v>1334106000</c:v>
                </c:pt>
                <c:pt idx="19921">
                  <c:v>1334109600</c:v>
                </c:pt>
                <c:pt idx="19922">
                  <c:v>1334113200</c:v>
                </c:pt>
                <c:pt idx="19923">
                  <c:v>1334116800</c:v>
                </c:pt>
                <c:pt idx="19924">
                  <c:v>1334120400</c:v>
                </c:pt>
                <c:pt idx="19925">
                  <c:v>1334124000</c:v>
                </c:pt>
                <c:pt idx="19926">
                  <c:v>1334127600</c:v>
                </c:pt>
                <c:pt idx="19927">
                  <c:v>1334131200</c:v>
                </c:pt>
                <c:pt idx="19928">
                  <c:v>1334134800</c:v>
                </c:pt>
                <c:pt idx="19929">
                  <c:v>1334138400</c:v>
                </c:pt>
                <c:pt idx="19930">
                  <c:v>1334142000</c:v>
                </c:pt>
                <c:pt idx="19931">
                  <c:v>1334145600</c:v>
                </c:pt>
                <c:pt idx="19932">
                  <c:v>1334149200</c:v>
                </c:pt>
                <c:pt idx="19933">
                  <c:v>1334152800</c:v>
                </c:pt>
                <c:pt idx="19934">
                  <c:v>1334156400</c:v>
                </c:pt>
                <c:pt idx="19935">
                  <c:v>1334160000</c:v>
                </c:pt>
                <c:pt idx="19936">
                  <c:v>1334163600</c:v>
                </c:pt>
                <c:pt idx="19937">
                  <c:v>1334167200</c:v>
                </c:pt>
                <c:pt idx="19938">
                  <c:v>1334170800</c:v>
                </c:pt>
                <c:pt idx="19939">
                  <c:v>1334174400</c:v>
                </c:pt>
                <c:pt idx="19940">
                  <c:v>1334178000</c:v>
                </c:pt>
                <c:pt idx="19941">
                  <c:v>1334181600</c:v>
                </c:pt>
                <c:pt idx="19942">
                  <c:v>1334185200</c:v>
                </c:pt>
                <c:pt idx="19943">
                  <c:v>1334188800</c:v>
                </c:pt>
                <c:pt idx="19944">
                  <c:v>1334192400</c:v>
                </c:pt>
                <c:pt idx="19945">
                  <c:v>1334196000</c:v>
                </c:pt>
                <c:pt idx="19946">
                  <c:v>1334199600</c:v>
                </c:pt>
                <c:pt idx="19947">
                  <c:v>1334203200</c:v>
                </c:pt>
                <c:pt idx="19948">
                  <c:v>1334206800</c:v>
                </c:pt>
                <c:pt idx="19949">
                  <c:v>1334210400</c:v>
                </c:pt>
                <c:pt idx="19950">
                  <c:v>1334214000</c:v>
                </c:pt>
                <c:pt idx="19951">
                  <c:v>1334217600</c:v>
                </c:pt>
                <c:pt idx="19952">
                  <c:v>1334221200</c:v>
                </c:pt>
                <c:pt idx="19953">
                  <c:v>1334224800</c:v>
                </c:pt>
                <c:pt idx="19954">
                  <c:v>1334228400</c:v>
                </c:pt>
                <c:pt idx="19955">
                  <c:v>1334232000</c:v>
                </c:pt>
                <c:pt idx="19956">
                  <c:v>1334235600</c:v>
                </c:pt>
                <c:pt idx="19957">
                  <c:v>1334239200</c:v>
                </c:pt>
                <c:pt idx="19958">
                  <c:v>1334242800</c:v>
                </c:pt>
                <c:pt idx="19959">
                  <c:v>1334246400</c:v>
                </c:pt>
                <c:pt idx="19960">
                  <c:v>1334250000</c:v>
                </c:pt>
                <c:pt idx="19961">
                  <c:v>1334253600</c:v>
                </c:pt>
                <c:pt idx="19962">
                  <c:v>1334257200</c:v>
                </c:pt>
                <c:pt idx="19963">
                  <c:v>1334260800</c:v>
                </c:pt>
                <c:pt idx="19964">
                  <c:v>1334264400</c:v>
                </c:pt>
                <c:pt idx="19965">
                  <c:v>1334268000</c:v>
                </c:pt>
                <c:pt idx="19966">
                  <c:v>1334271600</c:v>
                </c:pt>
                <c:pt idx="19967">
                  <c:v>1334275200</c:v>
                </c:pt>
                <c:pt idx="19968">
                  <c:v>1334278800</c:v>
                </c:pt>
                <c:pt idx="19969">
                  <c:v>1334282400</c:v>
                </c:pt>
                <c:pt idx="19970">
                  <c:v>1334286000</c:v>
                </c:pt>
                <c:pt idx="19971">
                  <c:v>1334289600</c:v>
                </c:pt>
                <c:pt idx="19972">
                  <c:v>1334293200</c:v>
                </c:pt>
                <c:pt idx="19973">
                  <c:v>1334296800</c:v>
                </c:pt>
                <c:pt idx="19974">
                  <c:v>1334300400</c:v>
                </c:pt>
                <c:pt idx="19975">
                  <c:v>1334304000</c:v>
                </c:pt>
                <c:pt idx="19976">
                  <c:v>1334307600</c:v>
                </c:pt>
                <c:pt idx="19977">
                  <c:v>1334311200</c:v>
                </c:pt>
                <c:pt idx="19978">
                  <c:v>1334314800</c:v>
                </c:pt>
                <c:pt idx="19979">
                  <c:v>1334318400</c:v>
                </c:pt>
                <c:pt idx="19980">
                  <c:v>1334322000</c:v>
                </c:pt>
                <c:pt idx="19981">
                  <c:v>1334325600</c:v>
                </c:pt>
                <c:pt idx="19982">
                  <c:v>1334329200</c:v>
                </c:pt>
                <c:pt idx="19983">
                  <c:v>1334332800</c:v>
                </c:pt>
                <c:pt idx="19984">
                  <c:v>1334336400</c:v>
                </c:pt>
                <c:pt idx="19985">
                  <c:v>1334340000</c:v>
                </c:pt>
                <c:pt idx="19986">
                  <c:v>1334343600</c:v>
                </c:pt>
                <c:pt idx="19987">
                  <c:v>1334347200</c:v>
                </c:pt>
                <c:pt idx="19988">
                  <c:v>1334350800</c:v>
                </c:pt>
                <c:pt idx="19989">
                  <c:v>1334354400</c:v>
                </c:pt>
                <c:pt idx="19990">
                  <c:v>1334358000</c:v>
                </c:pt>
                <c:pt idx="19991">
                  <c:v>1334361600</c:v>
                </c:pt>
                <c:pt idx="19992">
                  <c:v>1334365200</c:v>
                </c:pt>
                <c:pt idx="19993">
                  <c:v>1334368800</c:v>
                </c:pt>
                <c:pt idx="19994">
                  <c:v>1334372400</c:v>
                </c:pt>
                <c:pt idx="19995">
                  <c:v>1334376000</c:v>
                </c:pt>
                <c:pt idx="19996">
                  <c:v>1334379600</c:v>
                </c:pt>
                <c:pt idx="19997">
                  <c:v>1334383200</c:v>
                </c:pt>
                <c:pt idx="19998">
                  <c:v>1334386800</c:v>
                </c:pt>
                <c:pt idx="19999">
                  <c:v>1334390400</c:v>
                </c:pt>
                <c:pt idx="20000">
                  <c:v>1334394000</c:v>
                </c:pt>
                <c:pt idx="20001">
                  <c:v>1334397600</c:v>
                </c:pt>
                <c:pt idx="20002">
                  <c:v>1334401200</c:v>
                </c:pt>
                <c:pt idx="20003">
                  <c:v>1334404800</c:v>
                </c:pt>
                <c:pt idx="20004">
                  <c:v>1334408400</c:v>
                </c:pt>
                <c:pt idx="20005">
                  <c:v>1334412000</c:v>
                </c:pt>
                <c:pt idx="20006">
                  <c:v>1334415600</c:v>
                </c:pt>
                <c:pt idx="20007">
                  <c:v>1334419200</c:v>
                </c:pt>
                <c:pt idx="20008">
                  <c:v>1334422800</c:v>
                </c:pt>
                <c:pt idx="20009">
                  <c:v>1334426400</c:v>
                </c:pt>
                <c:pt idx="20010">
                  <c:v>1334430000</c:v>
                </c:pt>
                <c:pt idx="20011">
                  <c:v>1334433600</c:v>
                </c:pt>
                <c:pt idx="20012">
                  <c:v>1334437200</c:v>
                </c:pt>
                <c:pt idx="20013">
                  <c:v>1334440800</c:v>
                </c:pt>
                <c:pt idx="20014">
                  <c:v>1334444400</c:v>
                </c:pt>
                <c:pt idx="20015">
                  <c:v>1334448000</c:v>
                </c:pt>
                <c:pt idx="20016">
                  <c:v>1334451600</c:v>
                </c:pt>
                <c:pt idx="20017">
                  <c:v>1334455200</c:v>
                </c:pt>
                <c:pt idx="20018">
                  <c:v>1334458800</c:v>
                </c:pt>
                <c:pt idx="20019">
                  <c:v>1334462400</c:v>
                </c:pt>
                <c:pt idx="20020">
                  <c:v>1334466000</c:v>
                </c:pt>
                <c:pt idx="20021">
                  <c:v>1334469600</c:v>
                </c:pt>
                <c:pt idx="20022">
                  <c:v>1334473200</c:v>
                </c:pt>
                <c:pt idx="20023">
                  <c:v>1334476800</c:v>
                </c:pt>
                <c:pt idx="20024">
                  <c:v>1334480400</c:v>
                </c:pt>
                <c:pt idx="20025">
                  <c:v>1334484000</c:v>
                </c:pt>
                <c:pt idx="20026">
                  <c:v>1334487600</c:v>
                </c:pt>
                <c:pt idx="20027">
                  <c:v>1334491200</c:v>
                </c:pt>
                <c:pt idx="20028">
                  <c:v>1334494800</c:v>
                </c:pt>
                <c:pt idx="20029">
                  <c:v>1334498400</c:v>
                </c:pt>
                <c:pt idx="20030">
                  <c:v>1334502000</c:v>
                </c:pt>
                <c:pt idx="20031">
                  <c:v>1334505600</c:v>
                </c:pt>
                <c:pt idx="20032">
                  <c:v>1334509200</c:v>
                </c:pt>
                <c:pt idx="20033">
                  <c:v>1334512800</c:v>
                </c:pt>
                <c:pt idx="20034">
                  <c:v>1334516400</c:v>
                </c:pt>
                <c:pt idx="20035">
                  <c:v>1334520000</c:v>
                </c:pt>
                <c:pt idx="20036">
                  <c:v>1334523600</c:v>
                </c:pt>
                <c:pt idx="20037">
                  <c:v>1334527200</c:v>
                </c:pt>
                <c:pt idx="20038">
                  <c:v>1334530800</c:v>
                </c:pt>
                <c:pt idx="20039">
                  <c:v>1334534400</c:v>
                </c:pt>
                <c:pt idx="20040">
                  <c:v>1334538000</c:v>
                </c:pt>
                <c:pt idx="20041">
                  <c:v>1334541600</c:v>
                </c:pt>
                <c:pt idx="20042">
                  <c:v>1334545200</c:v>
                </c:pt>
                <c:pt idx="20043">
                  <c:v>1334548800</c:v>
                </c:pt>
                <c:pt idx="20044">
                  <c:v>1334552400</c:v>
                </c:pt>
                <c:pt idx="20045">
                  <c:v>1334556000</c:v>
                </c:pt>
                <c:pt idx="20046">
                  <c:v>1334559600</c:v>
                </c:pt>
                <c:pt idx="20047">
                  <c:v>1334563200</c:v>
                </c:pt>
                <c:pt idx="20048">
                  <c:v>1334566800</c:v>
                </c:pt>
                <c:pt idx="20049">
                  <c:v>1334570400</c:v>
                </c:pt>
                <c:pt idx="20050">
                  <c:v>1334574000</c:v>
                </c:pt>
                <c:pt idx="20051">
                  <c:v>1334577600</c:v>
                </c:pt>
                <c:pt idx="20052">
                  <c:v>1334581200</c:v>
                </c:pt>
                <c:pt idx="20053">
                  <c:v>1334584800</c:v>
                </c:pt>
                <c:pt idx="20054">
                  <c:v>1334588400</c:v>
                </c:pt>
                <c:pt idx="20055">
                  <c:v>1334592000</c:v>
                </c:pt>
                <c:pt idx="20056">
                  <c:v>1334595600</c:v>
                </c:pt>
                <c:pt idx="20057">
                  <c:v>1334599200</c:v>
                </c:pt>
                <c:pt idx="20058">
                  <c:v>1334602800</c:v>
                </c:pt>
                <c:pt idx="20059">
                  <c:v>1334606400</c:v>
                </c:pt>
                <c:pt idx="20060">
                  <c:v>1334610000</c:v>
                </c:pt>
                <c:pt idx="20061">
                  <c:v>1334613600</c:v>
                </c:pt>
                <c:pt idx="20062">
                  <c:v>1334617200</c:v>
                </c:pt>
                <c:pt idx="20063">
                  <c:v>1334620800</c:v>
                </c:pt>
                <c:pt idx="20064">
                  <c:v>1334624400</c:v>
                </c:pt>
                <c:pt idx="20065">
                  <c:v>1334628000</c:v>
                </c:pt>
                <c:pt idx="20066">
                  <c:v>1334631600</c:v>
                </c:pt>
                <c:pt idx="20067">
                  <c:v>1334635200</c:v>
                </c:pt>
                <c:pt idx="20068">
                  <c:v>1334638800</c:v>
                </c:pt>
                <c:pt idx="20069">
                  <c:v>1334642400</c:v>
                </c:pt>
                <c:pt idx="20070">
                  <c:v>1334646000</c:v>
                </c:pt>
                <c:pt idx="20071">
                  <c:v>1334649600</c:v>
                </c:pt>
                <c:pt idx="20072">
                  <c:v>1334653200</c:v>
                </c:pt>
                <c:pt idx="20073">
                  <c:v>1334656800</c:v>
                </c:pt>
                <c:pt idx="20074">
                  <c:v>1334660400</c:v>
                </c:pt>
                <c:pt idx="20075">
                  <c:v>1334664000</c:v>
                </c:pt>
                <c:pt idx="20076">
                  <c:v>1334667600</c:v>
                </c:pt>
                <c:pt idx="20077">
                  <c:v>1334671200</c:v>
                </c:pt>
                <c:pt idx="20078">
                  <c:v>1334674800</c:v>
                </c:pt>
                <c:pt idx="20079">
                  <c:v>1334678400</c:v>
                </c:pt>
                <c:pt idx="20080">
                  <c:v>1334682000</c:v>
                </c:pt>
                <c:pt idx="20081">
                  <c:v>1334685600</c:v>
                </c:pt>
                <c:pt idx="20082">
                  <c:v>1334689200</c:v>
                </c:pt>
                <c:pt idx="20083">
                  <c:v>1334692800</c:v>
                </c:pt>
                <c:pt idx="20084">
                  <c:v>1334696400</c:v>
                </c:pt>
                <c:pt idx="20085">
                  <c:v>1334700000</c:v>
                </c:pt>
                <c:pt idx="20086">
                  <c:v>1334703600</c:v>
                </c:pt>
                <c:pt idx="20087">
                  <c:v>1334707200</c:v>
                </c:pt>
                <c:pt idx="20088">
                  <c:v>1334710800</c:v>
                </c:pt>
                <c:pt idx="20089">
                  <c:v>1334714400</c:v>
                </c:pt>
                <c:pt idx="20090">
                  <c:v>1334718000</c:v>
                </c:pt>
                <c:pt idx="20091">
                  <c:v>1334721600</c:v>
                </c:pt>
                <c:pt idx="20092">
                  <c:v>1334725200</c:v>
                </c:pt>
                <c:pt idx="20093">
                  <c:v>1334728800</c:v>
                </c:pt>
                <c:pt idx="20094">
                  <c:v>1334732400</c:v>
                </c:pt>
                <c:pt idx="20095">
                  <c:v>1334736000</c:v>
                </c:pt>
                <c:pt idx="20096">
                  <c:v>1334739600</c:v>
                </c:pt>
                <c:pt idx="20097">
                  <c:v>1334743200</c:v>
                </c:pt>
                <c:pt idx="20098">
                  <c:v>1334746800</c:v>
                </c:pt>
                <c:pt idx="20099">
                  <c:v>1334750400</c:v>
                </c:pt>
                <c:pt idx="20100">
                  <c:v>1334754000</c:v>
                </c:pt>
                <c:pt idx="20101">
                  <c:v>1334757600</c:v>
                </c:pt>
                <c:pt idx="20102">
                  <c:v>1334761200</c:v>
                </c:pt>
                <c:pt idx="20103">
                  <c:v>1334764800</c:v>
                </c:pt>
                <c:pt idx="20104">
                  <c:v>1334768400</c:v>
                </c:pt>
                <c:pt idx="20105">
                  <c:v>1334772000</c:v>
                </c:pt>
                <c:pt idx="20106">
                  <c:v>1334775600</c:v>
                </c:pt>
                <c:pt idx="20107">
                  <c:v>1334779200</c:v>
                </c:pt>
                <c:pt idx="20108">
                  <c:v>1334782800</c:v>
                </c:pt>
                <c:pt idx="20109">
                  <c:v>1334786400</c:v>
                </c:pt>
                <c:pt idx="20110">
                  <c:v>1334790000</c:v>
                </c:pt>
                <c:pt idx="20111">
                  <c:v>1334793600</c:v>
                </c:pt>
                <c:pt idx="20112">
                  <c:v>1334797200</c:v>
                </c:pt>
                <c:pt idx="20113">
                  <c:v>1334800800</c:v>
                </c:pt>
                <c:pt idx="20114">
                  <c:v>1334804400</c:v>
                </c:pt>
                <c:pt idx="20115">
                  <c:v>1334808000</c:v>
                </c:pt>
                <c:pt idx="20116">
                  <c:v>1334811600</c:v>
                </c:pt>
                <c:pt idx="20117">
                  <c:v>1334815200</c:v>
                </c:pt>
                <c:pt idx="20118">
                  <c:v>1334818800</c:v>
                </c:pt>
                <c:pt idx="20119">
                  <c:v>1334822400</c:v>
                </c:pt>
                <c:pt idx="20120">
                  <c:v>1334826000</c:v>
                </c:pt>
                <c:pt idx="20121">
                  <c:v>1334829600</c:v>
                </c:pt>
                <c:pt idx="20122">
                  <c:v>1334833200</c:v>
                </c:pt>
                <c:pt idx="20123">
                  <c:v>1334836800</c:v>
                </c:pt>
                <c:pt idx="20124">
                  <c:v>1334840400</c:v>
                </c:pt>
                <c:pt idx="20125">
                  <c:v>1334844000</c:v>
                </c:pt>
                <c:pt idx="20126">
                  <c:v>1334847600</c:v>
                </c:pt>
                <c:pt idx="20127">
                  <c:v>1334851200</c:v>
                </c:pt>
                <c:pt idx="20128">
                  <c:v>1334854800</c:v>
                </c:pt>
                <c:pt idx="20129">
                  <c:v>1334858400</c:v>
                </c:pt>
                <c:pt idx="20130">
                  <c:v>1334862000</c:v>
                </c:pt>
                <c:pt idx="20131">
                  <c:v>1334865600</c:v>
                </c:pt>
                <c:pt idx="20132">
                  <c:v>1334869200</c:v>
                </c:pt>
                <c:pt idx="20133">
                  <c:v>1334872800</c:v>
                </c:pt>
                <c:pt idx="20134">
                  <c:v>1334876400</c:v>
                </c:pt>
                <c:pt idx="20135">
                  <c:v>1334880000</c:v>
                </c:pt>
                <c:pt idx="20136">
                  <c:v>1334883600</c:v>
                </c:pt>
                <c:pt idx="20137">
                  <c:v>1334887200</c:v>
                </c:pt>
                <c:pt idx="20138">
                  <c:v>1334890800</c:v>
                </c:pt>
                <c:pt idx="20139">
                  <c:v>1334894400</c:v>
                </c:pt>
                <c:pt idx="20140">
                  <c:v>1334898000</c:v>
                </c:pt>
                <c:pt idx="20141">
                  <c:v>1334901600</c:v>
                </c:pt>
                <c:pt idx="20142">
                  <c:v>1334905200</c:v>
                </c:pt>
                <c:pt idx="20143">
                  <c:v>1334908800</c:v>
                </c:pt>
                <c:pt idx="20144">
                  <c:v>1334912400</c:v>
                </c:pt>
                <c:pt idx="20145">
                  <c:v>1334916000</c:v>
                </c:pt>
                <c:pt idx="20146">
                  <c:v>1334919600</c:v>
                </c:pt>
                <c:pt idx="20147">
                  <c:v>1334923200</c:v>
                </c:pt>
                <c:pt idx="20148">
                  <c:v>1334926800</c:v>
                </c:pt>
                <c:pt idx="20149">
                  <c:v>1334930400</c:v>
                </c:pt>
                <c:pt idx="20150">
                  <c:v>1334934000</c:v>
                </c:pt>
                <c:pt idx="20151">
                  <c:v>1334937600</c:v>
                </c:pt>
                <c:pt idx="20152">
                  <c:v>1334941200</c:v>
                </c:pt>
                <c:pt idx="20153">
                  <c:v>1334944800</c:v>
                </c:pt>
                <c:pt idx="20154">
                  <c:v>1334948400</c:v>
                </c:pt>
                <c:pt idx="20155">
                  <c:v>1334952000</c:v>
                </c:pt>
                <c:pt idx="20156">
                  <c:v>1334955600</c:v>
                </c:pt>
                <c:pt idx="20157">
                  <c:v>1334959200</c:v>
                </c:pt>
                <c:pt idx="20158">
                  <c:v>1334962800</c:v>
                </c:pt>
                <c:pt idx="20159">
                  <c:v>1334966400</c:v>
                </c:pt>
                <c:pt idx="20160">
                  <c:v>1334970000</c:v>
                </c:pt>
                <c:pt idx="20161">
                  <c:v>1334973600</c:v>
                </c:pt>
                <c:pt idx="20162">
                  <c:v>1334977200</c:v>
                </c:pt>
                <c:pt idx="20163">
                  <c:v>1334980800</c:v>
                </c:pt>
                <c:pt idx="20164">
                  <c:v>1334984400</c:v>
                </c:pt>
                <c:pt idx="20165">
                  <c:v>1334988000</c:v>
                </c:pt>
                <c:pt idx="20166">
                  <c:v>1334991600</c:v>
                </c:pt>
                <c:pt idx="20167">
                  <c:v>1334995200</c:v>
                </c:pt>
                <c:pt idx="20168">
                  <c:v>1334998800</c:v>
                </c:pt>
                <c:pt idx="20169">
                  <c:v>1335002400</c:v>
                </c:pt>
                <c:pt idx="20170">
                  <c:v>1335006000</c:v>
                </c:pt>
                <c:pt idx="20171">
                  <c:v>1335009600</c:v>
                </c:pt>
                <c:pt idx="20172">
                  <c:v>1335013200</c:v>
                </c:pt>
                <c:pt idx="20173">
                  <c:v>1335016800</c:v>
                </c:pt>
                <c:pt idx="20174">
                  <c:v>1335020400</c:v>
                </c:pt>
                <c:pt idx="20175">
                  <c:v>1335024000</c:v>
                </c:pt>
                <c:pt idx="20176">
                  <c:v>1335027600</c:v>
                </c:pt>
                <c:pt idx="20177">
                  <c:v>1335031200</c:v>
                </c:pt>
                <c:pt idx="20178">
                  <c:v>1335034800</c:v>
                </c:pt>
                <c:pt idx="20179">
                  <c:v>1335038400</c:v>
                </c:pt>
                <c:pt idx="20180">
                  <c:v>1335042000</c:v>
                </c:pt>
                <c:pt idx="20181">
                  <c:v>1335045600</c:v>
                </c:pt>
                <c:pt idx="20182">
                  <c:v>1335049200</c:v>
                </c:pt>
                <c:pt idx="20183">
                  <c:v>1335052800</c:v>
                </c:pt>
                <c:pt idx="20184">
                  <c:v>1335056400</c:v>
                </c:pt>
                <c:pt idx="20185">
                  <c:v>1335060000</c:v>
                </c:pt>
                <c:pt idx="20186">
                  <c:v>1335063600</c:v>
                </c:pt>
                <c:pt idx="20187">
                  <c:v>1335067200</c:v>
                </c:pt>
                <c:pt idx="20188">
                  <c:v>1335070800</c:v>
                </c:pt>
                <c:pt idx="20189">
                  <c:v>1335074400</c:v>
                </c:pt>
                <c:pt idx="20190">
                  <c:v>1335078000</c:v>
                </c:pt>
                <c:pt idx="20191">
                  <c:v>1335081600</c:v>
                </c:pt>
                <c:pt idx="20192">
                  <c:v>1335085200</c:v>
                </c:pt>
                <c:pt idx="20193">
                  <c:v>1335088800</c:v>
                </c:pt>
                <c:pt idx="20194">
                  <c:v>1335092400</c:v>
                </c:pt>
                <c:pt idx="20195">
                  <c:v>1335096000</c:v>
                </c:pt>
                <c:pt idx="20196">
                  <c:v>1335099600</c:v>
                </c:pt>
                <c:pt idx="20197">
                  <c:v>1335103200</c:v>
                </c:pt>
                <c:pt idx="20198">
                  <c:v>1335106800</c:v>
                </c:pt>
                <c:pt idx="20199">
                  <c:v>1335110400</c:v>
                </c:pt>
                <c:pt idx="20200">
                  <c:v>1335114000</c:v>
                </c:pt>
                <c:pt idx="20201">
                  <c:v>1335117600</c:v>
                </c:pt>
                <c:pt idx="20202">
                  <c:v>1335121200</c:v>
                </c:pt>
                <c:pt idx="20203">
                  <c:v>1335124800</c:v>
                </c:pt>
                <c:pt idx="20204">
                  <c:v>1335128400</c:v>
                </c:pt>
                <c:pt idx="20205">
                  <c:v>1335132000</c:v>
                </c:pt>
                <c:pt idx="20206">
                  <c:v>1335135600</c:v>
                </c:pt>
                <c:pt idx="20207">
                  <c:v>1335139200</c:v>
                </c:pt>
                <c:pt idx="20208">
                  <c:v>1335142800</c:v>
                </c:pt>
                <c:pt idx="20209">
                  <c:v>1335146400</c:v>
                </c:pt>
                <c:pt idx="20210">
                  <c:v>1335150000</c:v>
                </c:pt>
                <c:pt idx="20211">
                  <c:v>1335153600</c:v>
                </c:pt>
                <c:pt idx="20212">
                  <c:v>1335157200</c:v>
                </c:pt>
                <c:pt idx="20213">
                  <c:v>1335160800</c:v>
                </c:pt>
                <c:pt idx="20214">
                  <c:v>1335164400</c:v>
                </c:pt>
                <c:pt idx="20215">
                  <c:v>1335168000</c:v>
                </c:pt>
                <c:pt idx="20216">
                  <c:v>1335171600</c:v>
                </c:pt>
                <c:pt idx="20217">
                  <c:v>1335175200</c:v>
                </c:pt>
                <c:pt idx="20218">
                  <c:v>1335178800</c:v>
                </c:pt>
                <c:pt idx="20219">
                  <c:v>1335182400</c:v>
                </c:pt>
                <c:pt idx="20220">
                  <c:v>1335186000</c:v>
                </c:pt>
                <c:pt idx="20221">
                  <c:v>1335189600</c:v>
                </c:pt>
                <c:pt idx="20222">
                  <c:v>1335193200</c:v>
                </c:pt>
                <c:pt idx="20223">
                  <c:v>1335196800</c:v>
                </c:pt>
                <c:pt idx="20224">
                  <c:v>1335200400</c:v>
                </c:pt>
                <c:pt idx="20225">
                  <c:v>1335204000</c:v>
                </c:pt>
                <c:pt idx="20226">
                  <c:v>1335207600</c:v>
                </c:pt>
                <c:pt idx="20227">
                  <c:v>1335211200</c:v>
                </c:pt>
                <c:pt idx="20228">
                  <c:v>1335214800</c:v>
                </c:pt>
                <c:pt idx="20229">
                  <c:v>1335218400</c:v>
                </c:pt>
                <c:pt idx="20230">
                  <c:v>1335222000</c:v>
                </c:pt>
                <c:pt idx="20231">
                  <c:v>1335225600</c:v>
                </c:pt>
                <c:pt idx="20232">
                  <c:v>1335229200</c:v>
                </c:pt>
                <c:pt idx="20233">
                  <c:v>1335232800</c:v>
                </c:pt>
                <c:pt idx="20234">
                  <c:v>1335236400</c:v>
                </c:pt>
                <c:pt idx="20235">
                  <c:v>1335240000</c:v>
                </c:pt>
                <c:pt idx="20236">
                  <c:v>1335243600</c:v>
                </c:pt>
                <c:pt idx="20237">
                  <c:v>1335247200</c:v>
                </c:pt>
                <c:pt idx="20238">
                  <c:v>1335250800</c:v>
                </c:pt>
                <c:pt idx="20239">
                  <c:v>1335254400</c:v>
                </c:pt>
                <c:pt idx="20240">
                  <c:v>1335258000</c:v>
                </c:pt>
                <c:pt idx="20241">
                  <c:v>1335261600</c:v>
                </c:pt>
                <c:pt idx="20242">
                  <c:v>1335265200</c:v>
                </c:pt>
                <c:pt idx="20243">
                  <c:v>1335268800</c:v>
                </c:pt>
                <c:pt idx="20244">
                  <c:v>1335272400</c:v>
                </c:pt>
                <c:pt idx="20245">
                  <c:v>1335276000</c:v>
                </c:pt>
                <c:pt idx="20246">
                  <c:v>1335279600</c:v>
                </c:pt>
                <c:pt idx="20247">
                  <c:v>1335283200</c:v>
                </c:pt>
                <c:pt idx="20248">
                  <c:v>1335286800</c:v>
                </c:pt>
                <c:pt idx="20249">
                  <c:v>1335290400</c:v>
                </c:pt>
                <c:pt idx="20250">
                  <c:v>1335294000</c:v>
                </c:pt>
                <c:pt idx="20251">
                  <c:v>1335297600</c:v>
                </c:pt>
                <c:pt idx="20252">
                  <c:v>1335301200</c:v>
                </c:pt>
                <c:pt idx="20253">
                  <c:v>1335304800</c:v>
                </c:pt>
                <c:pt idx="20254">
                  <c:v>1335308400</c:v>
                </c:pt>
                <c:pt idx="20255">
                  <c:v>1335312000</c:v>
                </c:pt>
                <c:pt idx="20256">
                  <c:v>1335315600</c:v>
                </c:pt>
                <c:pt idx="20257">
                  <c:v>1335319200</c:v>
                </c:pt>
                <c:pt idx="20258">
                  <c:v>1335322800</c:v>
                </c:pt>
                <c:pt idx="20259">
                  <c:v>1335326400</c:v>
                </c:pt>
                <c:pt idx="20260">
                  <c:v>1335330000</c:v>
                </c:pt>
                <c:pt idx="20261">
                  <c:v>1335333600</c:v>
                </c:pt>
                <c:pt idx="20262">
                  <c:v>1335337200</c:v>
                </c:pt>
                <c:pt idx="20263">
                  <c:v>1335340800</c:v>
                </c:pt>
                <c:pt idx="20264">
                  <c:v>1335344400</c:v>
                </c:pt>
                <c:pt idx="20265">
                  <c:v>1335348000</c:v>
                </c:pt>
                <c:pt idx="20266">
                  <c:v>1335351600</c:v>
                </c:pt>
                <c:pt idx="20267">
                  <c:v>1335355200</c:v>
                </c:pt>
                <c:pt idx="20268">
                  <c:v>1335358800</c:v>
                </c:pt>
                <c:pt idx="20269">
                  <c:v>1335362400</c:v>
                </c:pt>
                <c:pt idx="20270">
                  <c:v>1335366000</c:v>
                </c:pt>
                <c:pt idx="20271">
                  <c:v>1335369600</c:v>
                </c:pt>
                <c:pt idx="20272">
                  <c:v>1335373200</c:v>
                </c:pt>
                <c:pt idx="20273">
                  <c:v>1335376800</c:v>
                </c:pt>
                <c:pt idx="20274">
                  <c:v>1335380400</c:v>
                </c:pt>
                <c:pt idx="20275">
                  <c:v>1335384000</c:v>
                </c:pt>
                <c:pt idx="20276">
                  <c:v>1335387600</c:v>
                </c:pt>
                <c:pt idx="20277">
                  <c:v>1335391200</c:v>
                </c:pt>
                <c:pt idx="20278">
                  <c:v>1335394800</c:v>
                </c:pt>
                <c:pt idx="20279">
                  <c:v>1335398400</c:v>
                </c:pt>
                <c:pt idx="20280">
                  <c:v>1335402000</c:v>
                </c:pt>
                <c:pt idx="20281">
                  <c:v>1335405600</c:v>
                </c:pt>
                <c:pt idx="20282">
                  <c:v>1335409200</c:v>
                </c:pt>
                <c:pt idx="20283">
                  <c:v>1335412800</c:v>
                </c:pt>
                <c:pt idx="20284">
                  <c:v>1335416400</c:v>
                </c:pt>
                <c:pt idx="20285">
                  <c:v>1335420000</c:v>
                </c:pt>
                <c:pt idx="20286">
                  <c:v>1335423600</c:v>
                </c:pt>
                <c:pt idx="20287">
                  <c:v>1335427200</c:v>
                </c:pt>
                <c:pt idx="20288">
                  <c:v>1335430800</c:v>
                </c:pt>
                <c:pt idx="20289">
                  <c:v>1335434400</c:v>
                </c:pt>
                <c:pt idx="20290">
                  <c:v>1335438000</c:v>
                </c:pt>
                <c:pt idx="20291">
                  <c:v>1335441600</c:v>
                </c:pt>
                <c:pt idx="20292">
                  <c:v>1335445200</c:v>
                </c:pt>
                <c:pt idx="20293">
                  <c:v>1335448800</c:v>
                </c:pt>
                <c:pt idx="20294">
                  <c:v>1335452400</c:v>
                </c:pt>
                <c:pt idx="20295">
                  <c:v>1335456000</c:v>
                </c:pt>
                <c:pt idx="20296">
                  <c:v>1335459600</c:v>
                </c:pt>
                <c:pt idx="20297">
                  <c:v>1335463200</c:v>
                </c:pt>
                <c:pt idx="20298">
                  <c:v>1335466800</c:v>
                </c:pt>
                <c:pt idx="20299">
                  <c:v>1335470400</c:v>
                </c:pt>
                <c:pt idx="20300">
                  <c:v>1335474000</c:v>
                </c:pt>
                <c:pt idx="20301">
                  <c:v>1335477600</c:v>
                </c:pt>
                <c:pt idx="20302">
                  <c:v>1335481200</c:v>
                </c:pt>
                <c:pt idx="20303">
                  <c:v>1335484800</c:v>
                </c:pt>
                <c:pt idx="20304">
                  <c:v>1335488400</c:v>
                </c:pt>
                <c:pt idx="20305">
                  <c:v>1335492000</c:v>
                </c:pt>
                <c:pt idx="20306">
                  <c:v>1335495600</c:v>
                </c:pt>
                <c:pt idx="20307">
                  <c:v>1335499200</c:v>
                </c:pt>
                <c:pt idx="20308">
                  <c:v>1335502800</c:v>
                </c:pt>
                <c:pt idx="20309">
                  <c:v>1335506400</c:v>
                </c:pt>
                <c:pt idx="20310">
                  <c:v>1335510000</c:v>
                </c:pt>
                <c:pt idx="20311">
                  <c:v>1335513600</c:v>
                </c:pt>
                <c:pt idx="20312">
                  <c:v>1335517200</c:v>
                </c:pt>
                <c:pt idx="20313">
                  <c:v>1335520800</c:v>
                </c:pt>
                <c:pt idx="20314">
                  <c:v>1335524400</c:v>
                </c:pt>
                <c:pt idx="20315">
                  <c:v>1335528000</c:v>
                </c:pt>
                <c:pt idx="20316">
                  <c:v>1335531600</c:v>
                </c:pt>
                <c:pt idx="20317">
                  <c:v>1335535200</c:v>
                </c:pt>
                <c:pt idx="20318">
                  <c:v>1335538800</c:v>
                </c:pt>
                <c:pt idx="20319">
                  <c:v>1335542400</c:v>
                </c:pt>
                <c:pt idx="20320">
                  <c:v>1335546000</c:v>
                </c:pt>
                <c:pt idx="20321">
                  <c:v>1335549600</c:v>
                </c:pt>
                <c:pt idx="20322">
                  <c:v>1335553200</c:v>
                </c:pt>
                <c:pt idx="20323">
                  <c:v>1335556800</c:v>
                </c:pt>
                <c:pt idx="20324">
                  <c:v>1335560400</c:v>
                </c:pt>
                <c:pt idx="20325">
                  <c:v>1335564000</c:v>
                </c:pt>
                <c:pt idx="20326">
                  <c:v>1335567600</c:v>
                </c:pt>
                <c:pt idx="20327">
                  <c:v>1335571200</c:v>
                </c:pt>
                <c:pt idx="20328">
                  <c:v>1335574800</c:v>
                </c:pt>
                <c:pt idx="20329">
                  <c:v>1335578400</c:v>
                </c:pt>
                <c:pt idx="20330">
                  <c:v>1335582000</c:v>
                </c:pt>
                <c:pt idx="20331">
                  <c:v>1335585600</c:v>
                </c:pt>
                <c:pt idx="20332">
                  <c:v>1335589200</c:v>
                </c:pt>
                <c:pt idx="20333">
                  <c:v>1335592800</c:v>
                </c:pt>
                <c:pt idx="20334">
                  <c:v>1335596400</c:v>
                </c:pt>
                <c:pt idx="20335">
                  <c:v>1335600000</c:v>
                </c:pt>
                <c:pt idx="20336">
                  <c:v>1335603600</c:v>
                </c:pt>
                <c:pt idx="20337">
                  <c:v>1335607200</c:v>
                </c:pt>
                <c:pt idx="20338">
                  <c:v>1335610800</c:v>
                </c:pt>
                <c:pt idx="20339">
                  <c:v>1335614400</c:v>
                </c:pt>
                <c:pt idx="20340">
                  <c:v>1335618000</c:v>
                </c:pt>
                <c:pt idx="20341">
                  <c:v>1335621600</c:v>
                </c:pt>
                <c:pt idx="20342">
                  <c:v>1335625200</c:v>
                </c:pt>
                <c:pt idx="20343">
                  <c:v>1335628800</c:v>
                </c:pt>
                <c:pt idx="20344">
                  <c:v>1335632400</c:v>
                </c:pt>
                <c:pt idx="20345">
                  <c:v>1335636000</c:v>
                </c:pt>
                <c:pt idx="20346">
                  <c:v>1335639600</c:v>
                </c:pt>
                <c:pt idx="20347">
                  <c:v>1335643200</c:v>
                </c:pt>
                <c:pt idx="20348">
                  <c:v>1335646800</c:v>
                </c:pt>
                <c:pt idx="20349">
                  <c:v>1335650400</c:v>
                </c:pt>
                <c:pt idx="20350">
                  <c:v>1335654000</c:v>
                </c:pt>
                <c:pt idx="20351">
                  <c:v>1335657600</c:v>
                </c:pt>
                <c:pt idx="20352">
                  <c:v>1335661200</c:v>
                </c:pt>
                <c:pt idx="20353">
                  <c:v>1335664800</c:v>
                </c:pt>
                <c:pt idx="20354">
                  <c:v>1335668400</c:v>
                </c:pt>
                <c:pt idx="20355">
                  <c:v>1335672000</c:v>
                </c:pt>
                <c:pt idx="20356">
                  <c:v>1335675600</c:v>
                </c:pt>
                <c:pt idx="20357">
                  <c:v>1335679200</c:v>
                </c:pt>
                <c:pt idx="20358">
                  <c:v>1335682800</c:v>
                </c:pt>
                <c:pt idx="20359">
                  <c:v>1335686400</c:v>
                </c:pt>
                <c:pt idx="20360">
                  <c:v>1335690000</c:v>
                </c:pt>
                <c:pt idx="20361">
                  <c:v>1335693600</c:v>
                </c:pt>
                <c:pt idx="20362">
                  <c:v>1335697200</c:v>
                </c:pt>
                <c:pt idx="20363">
                  <c:v>1335700800</c:v>
                </c:pt>
                <c:pt idx="20364">
                  <c:v>1335704400</c:v>
                </c:pt>
                <c:pt idx="20365">
                  <c:v>1335708000</c:v>
                </c:pt>
                <c:pt idx="20366">
                  <c:v>1335711600</c:v>
                </c:pt>
                <c:pt idx="20367">
                  <c:v>1335715200</c:v>
                </c:pt>
                <c:pt idx="20368">
                  <c:v>1335718800</c:v>
                </c:pt>
                <c:pt idx="20369">
                  <c:v>1335722400</c:v>
                </c:pt>
                <c:pt idx="20370">
                  <c:v>1335726000</c:v>
                </c:pt>
                <c:pt idx="20371">
                  <c:v>1335729600</c:v>
                </c:pt>
                <c:pt idx="20372">
                  <c:v>1335733200</c:v>
                </c:pt>
                <c:pt idx="20373">
                  <c:v>1335736800</c:v>
                </c:pt>
                <c:pt idx="20374">
                  <c:v>1335740400</c:v>
                </c:pt>
                <c:pt idx="20375">
                  <c:v>1335744000</c:v>
                </c:pt>
                <c:pt idx="20376">
                  <c:v>1335747600</c:v>
                </c:pt>
                <c:pt idx="20377">
                  <c:v>1335751200</c:v>
                </c:pt>
                <c:pt idx="20378">
                  <c:v>1335754800</c:v>
                </c:pt>
                <c:pt idx="20379">
                  <c:v>1335758400</c:v>
                </c:pt>
                <c:pt idx="20380">
                  <c:v>1335762000</c:v>
                </c:pt>
                <c:pt idx="20381">
                  <c:v>1335765600</c:v>
                </c:pt>
                <c:pt idx="20382">
                  <c:v>1335769200</c:v>
                </c:pt>
                <c:pt idx="20383">
                  <c:v>1335772800</c:v>
                </c:pt>
                <c:pt idx="20384">
                  <c:v>1335776400</c:v>
                </c:pt>
                <c:pt idx="20385">
                  <c:v>1335780000</c:v>
                </c:pt>
                <c:pt idx="20386">
                  <c:v>1335783600</c:v>
                </c:pt>
                <c:pt idx="20387">
                  <c:v>1335787200</c:v>
                </c:pt>
                <c:pt idx="20388">
                  <c:v>1335790800</c:v>
                </c:pt>
                <c:pt idx="20389">
                  <c:v>1335794400</c:v>
                </c:pt>
                <c:pt idx="20390">
                  <c:v>1335798000</c:v>
                </c:pt>
                <c:pt idx="20391">
                  <c:v>1335801600</c:v>
                </c:pt>
                <c:pt idx="20392">
                  <c:v>1335805200</c:v>
                </c:pt>
                <c:pt idx="20393">
                  <c:v>1335808800</c:v>
                </c:pt>
                <c:pt idx="20394">
                  <c:v>1335812400</c:v>
                </c:pt>
                <c:pt idx="20395">
                  <c:v>1335816000</c:v>
                </c:pt>
                <c:pt idx="20396">
                  <c:v>1335819600</c:v>
                </c:pt>
                <c:pt idx="20397">
                  <c:v>1335823200</c:v>
                </c:pt>
                <c:pt idx="20398">
                  <c:v>1335826800</c:v>
                </c:pt>
                <c:pt idx="20399">
                  <c:v>1335830400</c:v>
                </c:pt>
                <c:pt idx="20400">
                  <c:v>1335834000</c:v>
                </c:pt>
                <c:pt idx="20401">
                  <c:v>1335837600</c:v>
                </c:pt>
                <c:pt idx="20402">
                  <c:v>1335841200</c:v>
                </c:pt>
                <c:pt idx="20403">
                  <c:v>1335844800</c:v>
                </c:pt>
                <c:pt idx="20404">
                  <c:v>1335848400</c:v>
                </c:pt>
                <c:pt idx="20405">
                  <c:v>1335852000</c:v>
                </c:pt>
                <c:pt idx="20406">
                  <c:v>1335855600</c:v>
                </c:pt>
                <c:pt idx="20407">
                  <c:v>1335859200</c:v>
                </c:pt>
                <c:pt idx="20408">
                  <c:v>1335862800</c:v>
                </c:pt>
                <c:pt idx="20409">
                  <c:v>1335866400</c:v>
                </c:pt>
                <c:pt idx="20410">
                  <c:v>1335870000</c:v>
                </c:pt>
                <c:pt idx="20411">
                  <c:v>1335873600</c:v>
                </c:pt>
                <c:pt idx="20412">
                  <c:v>1335877200</c:v>
                </c:pt>
                <c:pt idx="20413">
                  <c:v>1335880800</c:v>
                </c:pt>
                <c:pt idx="20414">
                  <c:v>1335884400</c:v>
                </c:pt>
                <c:pt idx="20415">
                  <c:v>1335888000</c:v>
                </c:pt>
                <c:pt idx="20416">
                  <c:v>1335891600</c:v>
                </c:pt>
                <c:pt idx="20417">
                  <c:v>1335895200</c:v>
                </c:pt>
                <c:pt idx="20418">
                  <c:v>1335898800</c:v>
                </c:pt>
                <c:pt idx="20419">
                  <c:v>1335902400</c:v>
                </c:pt>
                <c:pt idx="20420">
                  <c:v>1335906000</c:v>
                </c:pt>
                <c:pt idx="20421">
                  <c:v>1335909600</c:v>
                </c:pt>
                <c:pt idx="20422">
                  <c:v>1335913200</c:v>
                </c:pt>
                <c:pt idx="20423">
                  <c:v>1335916800</c:v>
                </c:pt>
                <c:pt idx="20424">
                  <c:v>1335920400</c:v>
                </c:pt>
                <c:pt idx="20425">
                  <c:v>1335924000</c:v>
                </c:pt>
                <c:pt idx="20426">
                  <c:v>1335927600</c:v>
                </c:pt>
                <c:pt idx="20427">
                  <c:v>1335931200</c:v>
                </c:pt>
                <c:pt idx="20428">
                  <c:v>1335934800</c:v>
                </c:pt>
                <c:pt idx="20429">
                  <c:v>1335938400</c:v>
                </c:pt>
                <c:pt idx="20430">
                  <c:v>1335942000</c:v>
                </c:pt>
                <c:pt idx="20431">
                  <c:v>1335945600</c:v>
                </c:pt>
                <c:pt idx="20432">
                  <c:v>1335949200</c:v>
                </c:pt>
                <c:pt idx="20433">
                  <c:v>1335952800</c:v>
                </c:pt>
                <c:pt idx="20434">
                  <c:v>1335956400</c:v>
                </c:pt>
                <c:pt idx="20435">
                  <c:v>1335960000</c:v>
                </c:pt>
                <c:pt idx="20436">
                  <c:v>1335963600</c:v>
                </c:pt>
                <c:pt idx="20437">
                  <c:v>1335967200</c:v>
                </c:pt>
                <c:pt idx="20438">
                  <c:v>1335970800</c:v>
                </c:pt>
                <c:pt idx="20439">
                  <c:v>1335974400</c:v>
                </c:pt>
                <c:pt idx="20440">
                  <c:v>1335978000</c:v>
                </c:pt>
                <c:pt idx="20441">
                  <c:v>1335981600</c:v>
                </c:pt>
                <c:pt idx="20442">
                  <c:v>1335985200</c:v>
                </c:pt>
                <c:pt idx="20443">
                  <c:v>1335988800</c:v>
                </c:pt>
                <c:pt idx="20444">
                  <c:v>1335992400</c:v>
                </c:pt>
                <c:pt idx="20445">
                  <c:v>1335996000</c:v>
                </c:pt>
                <c:pt idx="20446">
                  <c:v>1335999600</c:v>
                </c:pt>
                <c:pt idx="20447">
                  <c:v>1336003200</c:v>
                </c:pt>
                <c:pt idx="20448">
                  <c:v>1336006800</c:v>
                </c:pt>
                <c:pt idx="20449">
                  <c:v>1336010400</c:v>
                </c:pt>
                <c:pt idx="20450">
                  <c:v>1336014000</c:v>
                </c:pt>
                <c:pt idx="20451">
                  <c:v>1336017600</c:v>
                </c:pt>
                <c:pt idx="20452">
                  <c:v>1336021200</c:v>
                </c:pt>
                <c:pt idx="20453">
                  <c:v>1336024800</c:v>
                </c:pt>
                <c:pt idx="20454">
                  <c:v>1336028400</c:v>
                </c:pt>
                <c:pt idx="20455">
                  <c:v>1336032000</c:v>
                </c:pt>
                <c:pt idx="20456">
                  <c:v>1336035600</c:v>
                </c:pt>
                <c:pt idx="20457">
                  <c:v>1336039200</c:v>
                </c:pt>
                <c:pt idx="20458">
                  <c:v>1336042800</c:v>
                </c:pt>
                <c:pt idx="20459">
                  <c:v>1336046400</c:v>
                </c:pt>
                <c:pt idx="20460">
                  <c:v>1336050000</c:v>
                </c:pt>
                <c:pt idx="20461">
                  <c:v>1336053600</c:v>
                </c:pt>
                <c:pt idx="20462">
                  <c:v>1336057200</c:v>
                </c:pt>
                <c:pt idx="20463">
                  <c:v>1336060800</c:v>
                </c:pt>
                <c:pt idx="20464">
                  <c:v>1336064400</c:v>
                </c:pt>
                <c:pt idx="20465">
                  <c:v>1336068000</c:v>
                </c:pt>
                <c:pt idx="20466">
                  <c:v>1336071600</c:v>
                </c:pt>
                <c:pt idx="20467">
                  <c:v>1336075200</c:v>
                </c:pt>
                <c:pt idx="20468">
                  <c:v>1336078800</c:v>
                </c:pt>
                <c:pt idx="20469">
                  <c:v>1336082400</c:v>
                </c:pt>
                <c:pt idx="20470">
                  <c:v>1336086000</c:v>
                </c:pt>
                <c:pt idx="20471">
                  <c:v>1336089600</c:v>
                </c:pt>
                <c:pt idx="20472">
                  <c:v>1336093200</c:v>
                </c:pt>
                <c:pt idx="20473">
                  <c:v>1336096800</c:v>
                </c:pt>
                <c:pt idx="20474">
                  <c:v>1336100400</c:v>
                </c:pt>
                <c:pt idx="20475">
                  <c:v>1336104000</c:v>
                </c:pt>
                <c:pt idx="20476">
                  <c:v>1336107600</c:v>
                </c:pt>
                <c:pt idx="20477">
                  <c:v>1336111200</c:v>
                </c:pt>
                <c:pt idx="20478">
                  <c:v>1336114800</c:v>
                </c:pt>
                <c:pt idx="20479">
                  <c:v>1336118400</c:v>
                </c:pt>
                <c:pt idx="20480">
                  <c:v>1336122000</c:v>
                </c:pt>
                <c:pt idx="20481">
                  <c:v>1336125600</c:v>
                </c:pt>
                <c:pt idx="20482">
                  <c:v>1336129200</c:v>
                </c:pt>
                <c:pt idx="20483">
                  <c:v>1336132800</c:v>
                </c:pt>
                <c:pt idx="20484">
                  <c:v>1336136400</c:v>
                </c:pt>
                <c:pt idx="20485">
                  <c:v>1336140000</c:v>
                </c:pt>
                <c:pt idx="20486">
                  <c:v>1336143600</c:v>
                </c:pt>
                <c:pt idx="20487">
                  <c:v>1336147200</c:v>
                </c:pt>
                <c:pt idx="20488">
                  <c:v>1336150800</c:v>
                </c:pt>
                <c:pt idx="20489">
                  <c:v>1336154400</c:v>
                </c:pt>
                <c:pt idx="20490">
                  <c:v>1336158000</c:v>
                </c:pt>
                <c:pt idx="20491">
                  <c:v>1336161600</c:v>
                </c:pt>
                <c:pt idx="20492">
                  <c:v>1336165200</c:v>
                </c:pt>
                <c:pt idx="20493">
                  <c:v>1336168800</c:v>
                </c:pt>
                <c:pt idx="20494">
                  <c:v>1336172400</c:v>
                </c:pt>
                <c:pt idx="20495">
                  <c:v>1336176000</c:v>
                </c:pt>
                <c:pt idx="20496">
                  <c:v>1336179600</c:v>
                </c:pt>
                <c:pt idx="20497">
                  <c:v>1336183200</c:v>
                </c:pt>
                <c:pt idx="20498">
                  <c:v>1336186800</c:v>
                </c:pt>
                <c:pt idx="20499">
                  <c:v>1336190400</c:v>
                </c:pt>
                <c:pt idx="20500">
                  <c:v>1336194000</c:v>
                </c:pt>
                <c:pt idx="20501">
                  <c:v>1336197600</c:v>
                </c:pt>
                <c:pt idx="20502">
                  <c:v>1336201200</c:v>
                </c:pt>
                <c:pt idx="20503">
                  <c:v>1336204800</c:v>
                </c:pt>
                <c:pt idx="20504">
                  <c:v>1336208400</c:v>
                </c:pt>
                <c:pt idx="20505">
                  <c:v>1336212000</c:v>
                </c:pt>
                <c:pt idx="20506">
                  <c:v>1336215600</c:v>
                </c:pt>
                <c:pt idx="20507">
                  <c:v>1336219200</c:v>
                </c:pt>
                <c:pt idx="20508">
                  <c:v>1336222800</c:v>
                </c:pt>
                <c:pt idx="20509">
                  <c:v>1336226400</c:v>
                </c:pt>
                <c:pt idx="20510">
                  <c:v>1336230000</c:v>
                </c:pt>
                <c:pt idx="20511">
                  <c:v>1336233600</c:v>
                </c:pt>
                <c:pt idx="20512">
                  <c:v>1336237200</c:v>
                </c:pt>
                <c:pt idx="20513">
                  <c:v>1336240800</c:v>
                </c:pt>
                <c:pt idx="20514">
                  <c:v>1336244400</c:v>
                </c:pt>
                <c:pt idx="20515">
                  <c:v>1336248000</c:v>
                </c:pt>
                <c:pt idx="20516">
                  <c:v>1336251600</c:v>
                </c:pt>
                <c:pt idx="20517">
                  <c:v>1336255200</c:v>
                </c:pt>
                <c:pt idx="20518">
                  <c:v>1336258800</c:v>
                </c:pt>
                <c:pt idx="20519">
                  <c:v>1336262400</c:v>
                </c:pt>
                <c:pt idx="20520">
                  <c:v>1336266000</c:v>
                </c:pt>
                <c:pt idx="20521">
                  <c:v>1336269600</c:v>
                </c:pt>
                <c:pt idx="20522">
                  <c:v>1336273200</c:v>
                </c:pt>
                <c:pt idx="20523">
                  <c:v>1336276800</c:v>
                </c:pt>
                <c:pt idx="20524">
                  <c:v>1336280400</c:v>
                </c:pt>
                <c:pt idx="20525">
                  <c:v>1336284000</c:v>
                </c:pt>
                <c:pt idx="20526">
                  <c:v>1336287600</c:v>
                </c:pt>
                <c:pt idx="20527">
                  <c:v>1336291200</c:v>
                </c:pt>
                <c:pt idx="20528">
                  <c:v>1336294800</c:v>
                </c:pt>
                <c:pt idx="20529">
                  <c:v>1336298400</c:v>
                </c:pt>
                <c:pt idx="20530">
                  <c:v>1336302000</c:v>
                </c:pt>
                <c:pt idx="20531">
                  <c:v>1336305600</c:v>
                </c:pt>
                <c:pt idx="20532">
                  <c:v>1336309200</c:v>
                </c:pt>
                <c:pt idx="20533">
                  <c:v>1336312800</c:v>
                </c:pt>
                <c:pt idx="20534">
                  <c:v>1336316400</c:v>
                </c:pt>
                <c:pt idx="20535">
                  <c:v>1336320000</c:v>
                </c:pt>
                <c:pt idx="20536">
                  <c:v>1336323600</c:v>
                </c:pt>
                <c:pt idx="20537">
                  <c:v>1336327200</c:v>
                </c:pt>
                <c:pt idx="20538">
                  <c:v>1336330800</c:v>
                </c:pt>
                <c:pt idx="20539">
                  <c:v>1336334400</c:v>
                </c:pt>
                <c:pt idx="20540">
                  <c:v>1336338000</c:v>
                </c:pt>
                <c:pt idx="20541">
                  <c:v>1336341600</c:v>
                </c:pt>
                <c:pt idx="20542">
                  <c:v>1336345200</c:v>
                </c:pt>
                <c:pt idx="20543">
                  <c:v>1336348800</c:v>
                </c:pt>
                <c:pt idx="20544">
                  <c:v>1336352400</c:v>
                </c:pt>
                <c:pt idx="20545">
                  <c:v>1336356000</c:v>
                </c:pt>
                <c:pt idx="20546">
                  <c:v>1336359600</c:v>
                </c:pt>
                <c:pt idx="20547">
                  <c:v>1336363200</c:v>
                </c:pt>
                <c:pt idx="20548">
                  <c:v>1336366800</c:v>
                </c:pt>
                <c:pt idx="20549">
                  <c:v>1336370400</c:v>
                </c:pt>
                <c:pt idx="20550">
                  <c:v>1336374000</c:v>
                </c:pt>
                <c:pt idx="20551">
                  <c:v>1336377600</c:v>
                </c:pt>
                <c:pt idx="20552">
                  <c:v>1336381200</c:v>
                </c:pt>
                <c:pt idx="20553">
                  <c:v>1336384800</c:v>
                </c:pt>
                <c:pt idx="20554">
                  <c:v>1336388400</c:v>
                </c:pt>
                <c:pt idx="20555">
                  <c:v>1336392000</c:v>
                </c:pt>
                <c:pt idx="20556">
                  <c:v>1336395600</c:v>
                </c:pt>
                <c:pt idx="20557">
                  <c:v>1336399200</c:v>
                </c:pt>
                <c:pt idx="20558">
                  <c:v>1336402800</c:v>
                </c:pt>
                <c:pt idx="20559">
                  <c:v>1336406400</c:v>
                </c:pt>
                <c:pt idx="20560">
                  <c:v>1336410000</c:v>
                </c:pt>
                <c:pt idx="20561">
                  <c:v>1336413600</c:v>
                </c:pt>
                <c:pt idx="20562">
                  <c:v>1336417200</c:v>
                </c:pt>
                <c:pt idx="20563">
                  <c:v>1336420800</c:v>
                </c:pt>
                <c:pt idx="20564">
                  <c:v>1336424400</c:v>
                </c:pt>
                <c:pt idx="20565">
                  <c:v>1336428000</c:v>
                </c:pt>
                <c:pt idx="20566">
                  <c:v>1336431600</c:v>
                </c:pt>
                <c:pt idx="20567">
                  <c:v>1336435200</c:v>
                </c:pt>
                <c:pt idx="20568">
                  <c:v>1336438800</c:v>
                </c:pt>
                <c:pt idx="20569">
                  <c:v>1336442400</c:v>
                </c:pt>
                <c:pt idx="20570">
                  <c:v>1336446000</c:v>
                </c:pt>
                <c:pt idx="20571">
                  <c:v>1336449600</c:v>
                </c:pt>
                <c:pt idx="20572">
                  <c:v>1336453200</c:v>
                </c:pt>
                <c:pt idx="20573">
                  <c:v>1336456800</c:v>
                </c:pt>
                <c:pt idx="20574">
                  <c:v>1336460400</c:v>
                </c:pt>
                <c:pt idx="20575">
                  <c:v>1336464000</c:v>
                </c:pt>
                <c:pt idx="20576">
                  <c:v>1336467600</c:v>
                </c:pt>
                <c:pt idx="20577">
                  <c:v>1336471200</c:v>
                </c:pt>
                <c:pt idx="20578">
                  <c:v>1336474800</c:v>
                </c:pt>
                <c:pt idx="20579">
                  <c:v>1336478400</c:v>
                </c:pt>
                <c:pt idx="20580">
                  <c:v>1336482000</c:v>
                </c:pt>
                <c:pt idx="20581">
                  <c:v>1336485600</c:v>
                </c:pt>
                <c:pt idx="20582">
                  <c:v>1336489200</c:v>
                </c:pt>
                <c:pt idx="20583">
                  <c:v>1336492800</c:v>
                </c:pt>
                <c:pt idx="20584">
                  <c:v>1336496400</c:v>
                </c:pt>
                <c:pt idx="20585">
                  <c:v>1336500000</c:v>
                </c:pt>
                <c:pt idx="20586">
                  <c:v>1336503600</c:v>
                </c:pt>
                <c:pt idx="20587">
                  <c:v>1336507200</c:v>
                </c:pt>
                <c:pt idx="20588">
                  <c:v>1336510800</c:v>
                </c:pt>
                <c:pt idx="20589">
                  <c:v>1336514400</c:v>
                </c:pt>
                <c:pt idx="20590">
                  <c:v>1336518000</c:v>
                </c:pt>
                <c:pt idx="20591">
                  <c:v>1336521600</c:v>
                </c:pt>
                <c:pt idx="20592">
                  <c:v>1336525200</c:v>
                </c:pt>
                <c:pt idx="20593">
                  <c:v>1336528800</c:v>
                </c:pt>
                <c:pt idx="20594">
                  <c:v>1336532400</c:v>
                </c:pt>
                <c:pt idx="20595">
                  <c:v>1336536000</c:v>
                </c:pt>
                <c:pt idx="20596">
                  <c:v>1336539600</c:v>
                </c:pt>
                <c:pt idx="20597">
                  <c:v>1336543200</c:v>
                </c:pt>
                <c:pt idx="20598">
                  <c:v>1336546800</c:v>
                </c:pt>
                <c:pt idx="20599">
                  <c:v>1336550400</c:v>
                </c:pt>
                <c:pt idx="20600">
                  <c:v>1336554000</c:v>
                </c:pt>
                <c:pt idx="20601">
                  <c:v>1336557600</c:v>
                </c:pt>
                <c:pt idx="20602">
                  <c:v>1336561200</c:v>
                </c:pt>
                <c:pt idx="20603">
                  <c:v>1336564800</c:v>
                </c:pt>
                <c:pt idx="20604">
                  <c:v>1336568400</c:v>
                </c:pt>
                <c:pt idx="20605">
                  <c:v>1336572000</c:v>
                </c:pt>
                <c:pt idx="20606">
                  <c:v>1336575600</c:v>
                </c:pt>
                <c:pt idx="20607">
                  <c:v>1336579200</c:v>
                </c:pt>
                <c:pt idx="20608">
                  <c:v>1336582800</c:v>
                </c:pt>
                <c:pt idx="20609">
                  <c:v>1336586400</c:v>
                </c:pt>
                <c:pt idx="20610">
                  <c:v>1336590000</c:v>
                </c:pt>
                <c:pt idx="20611">
                  <c:v>1336593600</c:v>
                </c:pt>
                <c:pt idx="20612">
                  <c:v>1336597200</c:v>
                </c:pt>
                <c:pt idx="20613">
                  <c:v>1336600800</c:v>
                </c:pt>
                <c:pt idx="20614">
                  <c:v>1336604400</c:v>
                </c:pt>
                <c:pt idx="20615">
                  <c:v>1336608000</c:v>
                </c:pt>
                <c:pt idx="20616">
                  <c:v>1336611600</c:v>
                </c:pt>
                <c:pt idx="20617">
                  <c:v>1336615200</c:v>
                </c:pt>
                <c:pt idx="20618">
                  <c:v>1336618800</c:v>
                </c:pt>
                <c:pt idx="20619">
                  <c:v>1336622400</c:v>
                </c:pt>
                <c:pt idx="20620">
                  <c:v>1336626000</c:v>
                </c:pt>
                <c:pt idx="20621">
                  <c:v>1336629600</c:v>
                </c:pt>
                <c:pt idx="20622">
                  <c:v>1336633200</c:v>
                </c:pt>
                <c:pt idx="20623">
                  <c:v>1336636800</c:v>
                </c:pt>
                <c:pt idx="20624">
                  <c:v>1336640400</c:v>
                </c:pt>
                <c:pt idx="20625">
                  <c:v>1336644000</c:v>
                </c:pt>
                <c:pt idx="20626">
                  <c:v>1336647600</c:v>
                </c:pt>
                <c:pt idx="20627">
                  <c:v>1336651200</c:v>
                </c:pt>
                <c:pt idx="20628">
                  <c:v>1336654800</c:v>
                </c:pt>
                <c:pt idx="20629">
                  <c:v>1336658400</c:v>
                </c:pt>
                <c:pt idx="20630">
                  <c:v>1336662000</c:v>
                </c:pt>
                <c:pt idx="20631">
                  <c:v>1336665600</c:v>
                </c:pt>
                <c:pt idx="20632">
                  <c:v>1336669200</c:v>
                </c:pt>
                <c:pt idx="20633">
                  <c:v>1336672800</c:v>
                </c:pt>
                <c:pt idx="20634">
                  <c:v>1336676400</c:v>
                </c:pt>
                <c:pt idx="20635">
                  <c:v>1336680000</c:v>
                </c:pt>
                <c:pt idx="20636">
                  <c:v>1336683600</c:v>
                </c:pt>
                <c:pt idx="20637">
                  <c:v>1336687200</c:v>
                </c:pt>
                <c:pt idx="20638">
                  <c:v>1336690800</c:v>
                </c:pt>
                <c:pt idx="20639">
                  <c:v>1336694400</c:v>
                </c:pt>
                <c:pt idx="20640">
                  <c:v>1336698000</c:v>
                </c:pt>
                <c:pt idx="20641">
                  <c:v>1336701600</c:v>
                </c:pt>
                <c:pt idx="20642">
                  <c:v>1336705200</c:v>
                </c:pt>
                <c:pt idx="20643">
                  <c:v>1336708800</c:v>
                </c:pt>
                <c:pt idx="20644">
                  <c:v>1336712400</c:v>
                </c:pt>
                <c:pt idx="20645">
                  <c:v>1336716000</c:v>
                </c:pt>
                <c:pt idx="20646">
                  <c:v>1336719600</c:v>
                </c:pt>
                <c:pt idx="20647">
                  <c:v>1336723200</c:v>
                </c:pt>
                <c:pt idx="20648">
                  <c:v>1336726800</c:v>
                </c:pt>
                <c:pt idx="20649">
                  <c:v>1336730400</c:v>
                </c:pt>
                <c:pt idx="20650">
                  <c:v>1336734000</c:v>
                </c:pt>
                <c:pt idx="20651">
                  <c:v>1336737600</c:v>
                </c:pt>
                <c:pt idx="20652">
                  <c:v>1336741200</c:v>
                </c:pt>
                <c:pt idx="20653">
                  <c:v>1336744800</c:v>
                </c:pt>
                <c:pt idx="20654">
                  <c:v>1336748400</c:v>
                </c:pt>
                <c:pt idx="20655">
                  <c:v>1336752000</c:v>
                </c:pt>
                <c:pt idx="20656">
                  <c:v>1336755600</c:v>
                </c:pt>
                <c:pt idx="20657">
                  <c:v>1336759200</c:v>
                </c:pt>
                <c:pt idx="20658">
                  <c:v>1336762800</c:v>
                </c:pt>
                <c:pt idx="20659">
                  <c:v>1336766400</c:v>
                </c:pt>
                <c:pt idx="20660">
                  <c:v>1336770000</c:v>
                </c:pt>
                <c:pt idx="20661">
                  <c:v>1336773600</c:v>
                </c:pt>
                <c:pt idx="20662">
                  <c:v>1336777200</c:v>
                </c:pt>
                <c:pt idx="20663">
                  <c:v>1336780800</c:v>
                </c:pt>
                <c:pt idx="20664">
                  <c:v>1336784400</c:v>
                </c:pt>
                <c:pt idx="20665">
                  <c:v>1336788000</c:v>
                </c:pt>
                <c:pt idx="20666">
                  <c:v>1336791600</c:v>
                </c:pt>
                <c:pt idx="20667">
                  <c:v>1336795200</c:v>
                </c:pt>
                <c:pt idx="20668">
                  <c:v>1336798800</c:v>
                </c:pt>
                <c:pt idx="20669">
                  <c:v>1336802400</c:v>
                </c:pt>
                <c:pt idx="20670">
                  <c:v>1336806000</c:v>
                </c:pt>
                <c:pt idx="20671">
                  <c:v>1336809600</c:v>
                </c:pt>
                <c:pt idx="20672">
                  <c:v>1336813200</c:v>
                </c:pt>
                <c:pt idx="20673">
                  <c:v>1336816800</c:v>
                </c:pt>
                <c:pt idx="20674">
                  <c:v>1336820400</c:v>
                </c:pt>
                <c:pt idx="20675">
                  <c:v>1336824000</c:v>
                </c:pt>
                <c:pt idx="20676">
                  <c:v>1336827600</c:v>
                </c:pt>
                <c:pt idx="20677">
                  <c:v>1336831200</c:v>
                </c:pt>
                <c:pt idx="20678">
                  <c:v>1336834800</c:v>
                </c:pt>
                <c:pt idx="20679">
                  <c:v>1336838400</c:v>
                </c:pt>
                <c:pt idx="20680">
                  <c:v>1336842000</c:v>
                </c:pt>
                <c:pt idx="20681">
                  <c:v>1336845600</c:v>
                </c:pt>
                <c:pt idx="20682">
                  <c:v>1336849200</c:v>
                </c:pt>
                <c:pt idx="20683">
                  <c:v>1336852800</c:v>
                </c:pt>
                <c:pt idx="20684">
                  <c:v>1336856400</c:v>
                </c:pt>
                <c:pt idx="20685">
                  <c:v>1336860000</c:v>
                </c:pt>
                <c:pt idx="20686">
                  <c:v>1336863600</c:v>
                </c:pt>
                <c:pt idx="20687">
                  <c:v>1336867200</c:v>
                </c:pt>
                <c:pt idx="20688">
                  <c:v>1336870800</c:v>
                </c:pt>
                <c:pt idx="20689">
                  <c:v>1336874400</c:v>
                </c:pt>
                <c:pt idx="20690">
                  <c:v>1336878000</c:v>
                </c:pt>
                <c:pt idx="20691">
                  <c:v>1336881600</c:v>
                </c:pt>
                <c:pt idx="20692">
                  <c:v>1336885200</c:v>
                </c:pt>
                <c:pt idx="20693">
                  <c:v>1336888800</c:v>
                </c:pt>
                <c:pt idx="20694">
                  <c:v>1336892400</c:v>
                </c:pt>
                <c:pt idx="20695">
                  <c:v>1336896000</c:v>
                </c:pt>
                <c:pt idx="20696">
                  <c:v>1336899600</c:v>
                </c:pt>
                <c:pt idx="20697">
                  <c:v>1336903200</c:v>
                </c:pt>
                <c:pt idx="20698">
                  <c:v>1336906800</c:v>
                </c:pt>
                <c:pt idx="20699">
                  <c:v>1336910400</c:v>
                </c:pt>
                <c:pt idx="20700">
                  <c:v>1336914000</c:v>
                </c:pt>
                <c:pt idx="20701">
                  <c:v>1336917600</c:v>
                </c:pt>
                <c:pt idx="20702">
                  <c:v>1336921200</c:v>
                </c:pt>
                <c:pt idx="20703">
                  <c:v>1336924800</c:v>
                </c:pt>
                <c:pt idx="20704">
                  <c:v>1336928400</c:v>
                </c:pt>
                <c:pt idx="20705">
                  <c:v>1336932000</c:v>
                </c:pt>
                <c:pt idx="20706">
                  <c:v>1336935600</c:v>
                </c:pt>
                <c:pt idx="20707">
                  <c:v>1336939200</c:v>
                </c:pt>
                <c:pt idx="20708">
                  <c:v>1336942800</c:v>
                </c:pt>
                <c:pt idx="20709">
                  <c:v>1336946400</c:v>
                </c:pt>
                <c:pt idx="20710">
                  <c:v>1336950000</c:v>
                </c:pt>
                <c:pt idx="20711">
                  <c:v>1336953600</c:v>
                </c:pt>
                <c:pt idx="20712">
                  <c:v>1336957200</c:v>
                </c:pt>
                <c:pt idx="20713">
                  <c:v>1336960800</c:v>
                </c:pt>
                <c:pt idx="20714">
                  <c:v>1336964400</c:v>
                </c:pt>
                <c:pt idx="20715">
                  <c:v>1336968000</c:v>
                </c:pt>
                <c:pt idx="20716">
                  <c:v>1336971600</c:v>
                </c:pt>
                <c:pt idx="20717">
                  <c:v>1336975200</c:v>
                </c:pt>
                <c:pt idx="20718">
                  <c:v>1336978800</c:v>
                </c:pt>
                <c:pt idx="20719">
                  <c:v>1336982400</c:v>
                </c:pt>
                <c:pt idx="20720">
                  <c:v>1336986000</c:v>
                </c:pt>
                <c:pt idx="20721">
                  <c:v>1336989600</c:v>
                </c:pt>
                <c:pt idx="20722">
                  <c:v>1336993200</c:v>
                </c:pt>
                <c:pt idx="20723">
                  <c:v>1336996800</c:v>
                </c:pt>
                <c:pt idx="20724">
                  <c:v>1337000400</c:v>
                </c:pt>
                <c:pt idx="20725">
                  <c:v>1337004000</c:v>
                </c:pt>
                <c:pt idx="20726">
                  <c:v>1337007600</c:v>
                </c:pt>
                <c:pt idx="20727">
                  <c:v>1337011200</c:v>
                </c:pt>
                <c:pt idx="20728">
                  <c:v>1337014800</c:v>
                </c:pt>
                <c:pt idx="20729">
                  <c:v>1337018400</c:v>
                </c:pt>
                <c:pt idx="20730">
                  <c:v>1337022000</c:v>
                </c:pt>
                <c:pt idx="20731">
                  <c:v>1337025600</c:v>
                </c:pt>
                <c:pt idx="20732">
                  <c:v>1337029200</c:v>
                </c:pt>
                <c:pt idx="20733">
                  <c:v>1337032800</c:v>
                </c:pt>
                <c:pt idx="20734">
                  <c:v>1337036400</c:v>
                </c:pt>
                <c:pt idx="20735">
                  <c:v>1337040000</c:v>
                </c:pt>
                <c:pt idx="20736">
                  <c:v>1337043600</c:v>
                </c:pt>
                <c:pt idx="20737">
                  <c:v>1337047200</c:v>
                </c:pt>
                <c:pt idx="20738">
                  <c:v>1337050800</c:v>
                </c:pt>
                <c:pt idx="20739">
                  <c:v>1337054400</c:v>
                </c:pt>
                <c:pt idx="20740">
                  <c:v>1337058000</c:v>
                </c:pt>
                <c:pt idx="20741">
                  <c:v>1337061600</c:v>
                </c:pt>
                <c:pt idx="20742">
                  <c:v>1337065200</c:v>
                </c:pt>
                <c:pt idx="20743">
                  <c:v>1337068800</c:v>
                </c:pt>
                <c:pt idx="20744">
                  <c:v>1337072400</c:v>
                </c:pt>
                <c:pt idx="20745">
                  <c:v>1337076000</c:v>
                </c:pt>
                <c:pt idx="20746">
                  <c:v>1337079600</c:v>
                </c:pt>
                <c:pt idx="20747">
                  <c:v>1337083200</c:v>
                </c:pt>
                <c:pt idx="20748">
                  <c:v>1337086800</c:v>
                </c:pt>
                <c:pt idx="20749">
                  <c:v>1337090400</c:v>
                </c:pt>
                <c:pt idx="20750">
                  <c:v>1337094000</c:v>
                </c:pt>
                <c:pt idx="20751">
                  <c:v>1337097600</c:v>
                </c:pt>
                <c:pt idx="20752">
                  <c:v>1337101200</c:v>
                </c:pt>
                <c:pt idx="20753">
                  <c:v>1337104800</c:v>
                </c:pt>
                <c:pt idx="20754">
                  <c:v>1337108400</c:v>
                </c:pt>
                <c:pt idx="20755">
                  <c:v>1337112000</c:v>
                </c:pt>
                <c:pt idx="20756">
                  <c:v>1337115600</c:v>
                </c:pt>
                <c:pt idx="20757">
                  <c:v>1337119200</c:v>
                </c:pt>
                <c:pt idx="20758">
                  <c:v>1337122800</c:v>
                </c:pt>
                <c:pt idx="20759">
                  <c:v>1337126400</c:v>
                </c:pt>
                <c:pt idx="20760">
                  <c:v>1337130000</c:v>
                </c:pt>
                <c:pt idx="20761">
                  <c:v>1337133600</c:v>
                </c:pt>
                <c:pt idx="20762">
                  <c:v>1337137200</c:v>
                </c:pt>
                <c:pt idx="20763">
                  <c:v>1337140800</c:v>
                </c:pt>
                <c:pt idx="20764">
                  <c:v>1337144400</c:v>
                </c:pt>
                <c:pt idx="20765">
                  <c:v>1337148000</c:v>
                </c:pt>
                <c:pt idx="20766">
                  <c:v>1337151600</c:v>
                </c:pt>
                <c:pt idx="20767">
                  <c:v>1337155200</c:v>
                </c:pt>
                <c:pt idx="20768">
                  <c:v>1337158800</c:v>
                </c:pt>
                <c:pt idx="20769">
                  <c:v>1337162400</c:v>
                </c:pt>
                <c:pt idx="20770">
                  <c:v>1337166000</c:v>
                </c:pt>
                <c:pt idx="20771">
                  <c:v>1337169600</c:v>
                </c:pt>
                <c:pt idx="20772">
                  <c:v>1337173200</c:v>
                </c:pt>
                <c:pt idx="20773">
                  <c:v>1337176800</c:v>
                </c:pt>
                <c:pt idx="20774">
                  <c:v>1337180400</c:v>
                </c:pt>
                <c:pt idx="20775">
                  <c:v>1337184000</c:v>
                </c:pt>
                <c:pt idx="20776">
                  <c:v>1337187600</c:v>
                </c:pt>
                <c:pt idx="20777">
                  <c:v>1337191200</c:v>
                </c:pt>
                <c:pt idx="20778">
                  <c:v>1337194800</c:v>
                </c:pt>
                <c:pt idx="20779">
                  <c:v>1337198400</c:v>
                </c:pt>
                <c:pt idx="20780">
                  <c:v>1337202000</c:v>
                </c:pt>
                <c:pt idx="20781">
                  <c:v>1337205600</c:v>
                </c:pt>
                <c:pt idx="20782">
                  <c:v>1337209200</c:v>
                </c:pt>
                <c:pt idx="20783">
                  <c:v>1337212800</c:v>
                </c:pt>
                <c:pt idx="20784">
                  <c:v>1337216400</c:v>
                </c:pt>
                <c:pt idx="20785">
                  <c:v>1337220000</c:v>
                </c:pt>
                <c:pt idx="20786">
                  <c:v>1337223600</c:v>
                </c:pt>
                <c:pt idx="20787">
                  <c:v>1337227200</c:v>
                </c:pt>
                <c:pt idx="20788">
                  <c:v>1337230800</c:v>
                </c:pt>
                <c:pt idx="20789">
                  <c:v>1337234400</c:v>
                </c:pt>
                <c:pt idx="20790">
                  <c:v>1337238000</c:v>
                </c:pt>
                <c:pt idx="20791">
                  <c:v>1337241600</c:v>
                </c:pt>
                <c:pt idx="20792">
                  <c:v>1337245200</c:v>
                </c:pt>
                <c:pt idx="20793">
                  <c:v>1337248800</c:v>
                </c:pt>
                <c:pt idx="20794">
                  <c:v>1337252400</c:v>
                </c:pt>
                <c:pt idx="20795">
                  <c:v>1337256000</c:v>
                </c:pt>
                <c:pt idx="20796">
                  <c:v>1337259600</c:v>
                </c:pt>
                <c:pt idx="20797">
                  <c:v>1337263200</c:v>
                </c:pt>
                <c:pt idx="20798">
                  <c:v>1337266800</c:v>
                </c:pt>
                <c:pt idx="20799">
                  <c:v>1337270400</c:v>
                </c:pt>
                <c:pt idx="20800">
                  <c:v>1337274000</c:v>
                </c:pt>
                <c:pt idx="20801">
                  <c:v>1337277600</c:v>
                </c:pt>
                <c:pt idx="20802">
                  <c:v>1337281200</c:v>
                </c:pt>
                <c:pt idx="20803">
                  <c:v>1337284800</c:v>
                </c:pt>
                <c:pt idx="20804">
                  <c:v>1337288400</c:v>
                </c:pt>
                <c:pt idx="20805">
                  <c:v>1337292000</c:v>
                </c:pt>
                <c:pt idx="20806">
                  <c:v>1337295600</c:v>
                </c:pt>
                <c:pt idx="20807">
                  <c:v>1337299200</c:v>
                </c:pt>
                <c:pt idx="20808">
                  <c:v>1337302800</c:v>
                </c:pt>
                <c:pt idx="20809">
                  <c:v>1337306400</c:v>
                </c:pt>
                <c:pt idx="20810">
                  <c:v>1337310000</c:v>
                </c:pt>
                <c:pt idx="20811">
                  <c:v>1337313600</c:v>
                </c:pt>
                <c:pt idx="20812">
                  <c:v>1337317200</c:v>
                </c:pt>
                <c:pt idx="20813">
                  <c:v>1337320800</c:v>
                </c:pt>
                <c:pt idx="20814">
                  <c:v>1337324400</c:v>
                </c:pt>
                <c:pt idx="20815">
                  <c:v>1337328000</c:v>
                </c:pt>
                <c:pt idx="20816">
                  <c:v>1337331600</c:v>
                </c:pt>
                <c:pt idx="20817">
                  <c:v>1337335200</c:v>
                </c:pt>
                <c:pt idx="20818">
                  <c:v>1337338800</c:v>
                </c:pt>
                <c:pt idx="20819">
                  <c:v>1337342400</c:v>
                </c:pt>
                <c:pt idx="20820">
                  <c:v>1337346000</c:v>
                </c:pt>
                <c:pt idx="20821">
                  <c:v>1337349600</c:v>
                </c:pt>
                <c:pt idx="20822">
                  <c:v>1337353200</c:v>
                </c:pt>
                <c:pt idx="20823">
                  <c:v>1337356800</c:v>
                </c:pt>
                <c:pt idx="20824">
                  <c:v>1337360400</c:v>
                </c:pt>
                <c:pt idx="20825">
                  <c:v>1337364000</c:v>
                </c:pt>
                <c:pt idx="20826">
                  <c:v>1337367600</c:v>
                </c:pt>
                <c:pt idx="20827">
                  <c:v>1337371200</c:v>
                </c:pt>
                <c:pt idx="20828">
                  <c:v>1337374800</c:v>
                </c:pt>
                <c:pt idx="20829">
                  <c:v>1337378400</c:v>
                </c:pt>
                <c:pt idx="20830">
                  <c:v>1337382000</c:v>
                </c:pt>
                <c:pt idx="20831">
                  <c:v>1337385600</c:v>
                </c:pt>
                <c:pt idx="20832">
                  <c:v>1337389200</c:v>
                </c:pt>
                <c:pt idx="20833">
                  <c:v>1337392800</c:v>
                </c:pt>
                <c:pt idx="20834">
                  <c:v>1337396400</c:v>
                </c:pt>
                <c:pt idx="20835">
                  <c:v>1337400000</c:v>
                </c:pt>
                <c:pt idx="20836">
                  <c:v>1337403600</c:v>
                </c:pt>
                <c:pt idx="20837">
                  <c:v>1337407200</c:v>
                </c:pt>
                <c:pt idx="20838">
                  <c:v>1337410800</c:v>
                </c:pt>
                <c:pt idx="20839">
                  <c:v>1337414400</c:v>
                </c:pt>
                <c:pt idx="20840">
                  <c:v>1337418000</c:v>
                </c:pt>
                <c:pt idx="20841">
                  <c:v>1337421600</c:v>
                </c:pt>
                <c:pt idx="20842">
                  <c:v>1337425200</c:v>
                </c:pt>
                <c:pt idx="20843">
                  <c:v>1337428800</c:v>
                </c:pt>
                <c:pt idx="20844">
                  <c:v>1337432400</c:v>
                </c:pt>
                <c:pt idx="20845">
                  <c:v>1337436000</c:v>
                </c:pt>
                <c:pt idx="20846">
                  <c:v>1337439600</c:v>
                </c:pt>
                <c:pt idx="20847">
                  <c:v>1337443200</c:v>
                </c:pt>
                <c:pt idx="20848">
                  <c:v>1337446800</c:v>
                </c:pt>
                <c:pt idx="20849">
                  <c:v>1337450400</c:v>
                </c:pt>
                <c:pt idx="20850">
                  <c:v>1337454000</c:v>
                </c:pt>
                <c:pt idx="20851">
                  <c:v>1337457600</c:v>
                </c:pt>
                <c:pt idx="20852">
                  <c:v>1337461200</c:v>
                </c:pt>
                <c:pt idx="20853">
                  <c:v>1337464800</c:v>
                </c:pt>
                <c:pt idx="20854">
                  <c:v>1337468400</c:v>
                </c:pt>
                <c:pt idx="20855">
                  <c:v>1337472000</c:v>
                </c:pt>
                <c:pt idx="20856">
                  <c:v>1337475600</c:v>
                </c:pt>
                <c:pt idx="20857">
                  <c:v>1337479200</c:v>
                </c:pt>
                <c:pt idx="20858">
                  <c:v>1337482800</c:v>
                </c:pt>
                <c:pt idx="20859">
                  <c:v>1337486400</c:v>
                </c:pt>
                <c:pt idx="20860">
                  <c:v>1337490000</c:v>
                </c:pt>
                <c:pt idx="20861">
                  <c:v>1337493600</c:v>
                </c:pt>
                <c:pt idx="20862">
                  <c:v>1337497200</c:v>
                </c:pt>
                <c:pt idx="20863">
                  <c:v>1337500800</c:v>
                </c:pt>
                <c:pt idx="20864">
                  <c:v>1337504400</c:v>
                </c:pt>
                <c:pt idx="20865">
                  <c:v>1337508000</c:v>
                </c:pt>
                <c:pt idx="20866">
                  <c:v>1337511600</c:v>
                </c:pt>
                <c:pt idx="20867">
                  <c:v>1337515200</c:v>
                </c:pt>
                <c:pt idx="20868">
                  <c:v>1337518800</c:v>
                </c:pt>
                <c:pt idx="20869">
                  <c:v>1337522400</c:v>
                </c:pt>
                <c:pt idx="20870">
                  <c:v>1337526000</c:v>
                </c:pt>
                <c:pt idx="20871">
                  <c:v>1337529600</c:v>
                </c:pt>
                <c:pt idx="20872">
                  <c:v>1337533200</c:v>
                </c:pt>
                <c:pt idx="20873">
                  <c:v>1337536800</c:v>
                </c:pt>
                <c:pt idx="20874">
                  <c:v>1337540400</c:v>
                </c:pt>
                <c:pt idx="20875">
                  <c:v>1337544000</c:v>
                </c:pt>
                <c:pt idx="20876">
                  <c:v>1337547600</c:v>
                </c:pt>
                <c:pt idx="20877">
                  <c:v>1337551200</c:v>
                </c:pt>
                <c:pt idx="20878">
                  <c:v>1337554800</c:v>
                </c:pt>
                <c:pt idx="20879">
                  <c:v>1337558400</c:v>
                </c:pt>
                <c:pt idx="20880">
                  <c:v>1337562000</c:v>
                </c:pt>
                <c:pt idx="20881">
                  <c:v>1337565600</c:v>
                </c:pt>
                <c:pt idx="20882">
                  <c:v>1337569200</c:v>
                </c:pt>
                <c:pt idx="20883">
                  <c:v>1337572800</c:v>
                </c:pt>
                <c:pt idx="20884">
                  <c:v>1337576400</c:v>
                </c:pt>
                <c:pt idx="20885">
                  <c:v>1337580000</c:v>
                </c:pt>
                <c:pt idx="20886">
                  <c:v>1337583600</c:v>
                </c:pt>
                <c:pt idx="20887">
                  <c:v>1337587200</c:v>
                </c:pt>
                <c:pt idx="20888">
                  <c:v>1337590800</c:v>
                </c:pt>
                <c:pt idx="20889">
                  <c:v>1337594400</c:v>
                </c:pt>
                <c:pt idx="20890">
                  <c:v>1337598000</c:v>
                </c:pt>
                <c:pt idx="20891">
                  <c:v>1337601600</c:v>
                </c:pt>
                <c:pt idx="20892">
                  <c:v>1337605200</c:v>
                </c:pt>
                <c:pt idx="20893">
                  <c:v>1337608800</c:v>
                </c:pt>
                <c:pt idx="20894">
                  <c:v>1337612400</c:v>
                </c:pt>
                <c:pt idx="20895">
                  <c:v>1337616000</c:v>
                </c:pt>
                <c:pt idx="20896">
                  <c:v>1337619600</c:v>
                </c:pt>
                <c:pt idx="20897">
                  <c:v>1337623200</c:v>
                </c:pt>
                <c:pt idx="20898">
                  <c:v>1337626800</c:v>
                </c:pt>
                <c:pt idx="20899">
                  <c:v>1337630400</c:v>
                </c:pt>
                <c:pt idx="20900">
                  <c:v>1337634000</c:v>
                </c:pt>
                <c:pt idx="20901">
                  <c:v>1337637600</c:v>
                </c:pt>
                <c:pt idx="20902">
                  <c:v>1337641200</c:v>
                </c:pt>
                <c:pt idx="20903">
                  <c:v>1337644800</c:v>
                </c:pt>
                <c:pt idx="20904">
                  <c:v>1337648400</c:v>
                </c:pt>
                <c:pt idx="20905">
                  <c:v>1337652000</c:v>
                </c:pt>
                <c:pt idx="20906">
                  <c:v>1337655600</c:v>
                </c:pt>
                <c:pt idx="20907">
                  <c:v>1337659200</c:v>
                </c:pt>
                <c:pt idx="20908">
                  <c:v>1337662800</c:v>
                </c:pt>
                <c:pt idx="20909">
                  <c:v>1337666400</c:v>
                </c:pt>
                <c:pt idx="20910">
                  <c:v>1337670000</c:v>
                </c:pt>
                <c:pt idx="20911">
                  <c:v>1337673600</c:v>
                </c:pt>
                <c:pt idx="20912">
                  <c:v>1337677200</c:v>
                </c:pt>
                <c:pt idx="20913">
                  <c:v>1337680800</c:v>
                </c:pt>
                <c:pt idx="20914">
                  <c:v>1337684400</c:v>
                </c:pt>
                <c:pt idx="20915">
                  <c:v>1337688000</c:v>
                </c:pt>
                <c:pt idx="20916">
                  <c:v>1337691600</c:v>
                </c:pt>
                <c:pt idx="20917">
                  <c:v>1337695200</c:v>
                </c:pt>
                <c:pt idx="20918">
                  <c:v>1337698800</c:v>
                </c:pt>
                <c:pt idx="20919">
                  <c:v>1337702400</c:v>
                </c:pt>
                <c:pt idx="20920">
                  <c:v>1337706000</c:v>
                </c:pt>
                <c:pt idx="20921">
                  <c:v>1337709600</c:v>
                </c:pt>
                <c:pt idx="20922">
                  <c:v>1337713200</c:v>
                </c:pt>
                <c:pt idx="20923">
                  <c:v>1337716800</c:v>
                </c:pt>
                <c:pt idx="20924">
                  <c:v>1337720400</c:v>
                </c:pt>
                <c:pt idx="20925">
                  <c:v>1337724000</c:v>
                </c:pt>
                <c:pt idx="20926">
                  <c:v>1337727600</c:v>
                </c:pt>
                <c:pt idx="20927">
                  <c:v>1337731200</c:v>
                </c:pt>
                <c:pt idx="20928">
                  <c:v>1337734800</c:v>
                </c:pt>
                <c:pt idx="20929">
                  <c:v>1337738400</c:v>
                </c:pt>
                <c:pt idx="20930">
                  <c:v>1337742000</c:v>
                </c:pt>
                <c:pt idx="20931">
                  <c:v>1337745600</c:v>
                </c:pt>
                <c:pt idx="20932">
                  <c:v>1337749200</c:v>
                </c:pt>
                <c:pt idx="20933">
                  <c:v>1337752800</c:v>
                </c:pt>
                <c:pt idx="20934">
                  <c:v>1337756400</c:v>
                </c:pt>
                <c:pt idx="20935">
                  <c:v>1337760000</c:v>
                </c:pt>
                <c:pt idx="20936">
                  <c:v>1337763600</c:v>
                </c:pt>
                <c:pt idx="20937">
                  <c:v>1337767200</c:v>
                </c:pt>
                <c:pt idx="20938">
                  <c:v>1337770800</c:v>
                </c:pt>
                <c:pt idx="20939">
                  <c:v>1337774400</c:v>
                </c:pt>
                <c:pt idx="20940">
                  <c:v>1337778000</c:v>
                </c:pt>
                <c:pt idx="20941">
                  <c:v>1337781600</c:v>
                </c:pt>
                <c:pt idx="20942">
                  <c:v>1337785200</c:v>
                </c:pt>
                <c:pt idx="20943">
                  <c:v>1337788800</c:v>
                </c:pt>
                <c:pt idx="20944">
                  <c:v>1337792400</c:v>
                </c:pt>
                <c:pt idx="20945">
                  <c:v>1337796000</c:v>
                </c:pt>
                <c:pt idx="20946">
                  <c:v>1337799600</c:v>
                </c:pt>
                <c:pt idx="20947">
                  <c:v>1337803200</c:v>
                </c:pt>
                <c:pt idx="20948">
                  <c:v>1337806800</c:v>
                </c:pt>
                <c:pt idx="20949">
                  <c:v>1337810400</c:v>
                </c:pt>
                <c:pt idx="20950">
                  <c:v>1337814000</c:v>
                </c:pt>
                <c:pt idx="20951">
                  <c:v>1337817600</c:v>
                </c:pt>
                <c:pt idx="20952">
                  <c:v>1337821200</c:v>
                </c:pt>
                <c:pt idx="20953">
                  <c:v>1337824800</c:v>
                </c:pt>
                <c:pt idx="20954">
                  <c:v>1337828400</c:v>
                </c:pt>
                <c:pt idx="20955">
                  <c:v>1337832000</c:v>
                </c:pt>
                <c:pt idx="20956">
                  <c:v>1337835600</c:v>
                </c:pt>
                <c:pt idx="20957">
                  <c:v>1337839200</c:v>
                </c:pt>
                <c:pt idx="20958">
                  <c:v>1337842800</c:v>
                </c:pt>
                <c:pt idx="20959">
                  <c:v>1337846400</c:v>
                </c:pt>
                <c:pt idx="20960">
                  <c:v>1337850000</c:v>
                </c:pt>
                <c:pt idx="20961">
                  <c:v>1337853600</c:v>
                </c:pt>
                <c:pt idx="20962">
                  <c:v>1337857200</c:v>
                </c:pt>
                <c:pt idx="20963">
                  <c:v>1337860800</c:v>
                </c:pt>
                <c:pt idx="20964">
                  <c:v>1337864400</c:v>
                </c:pt>
                <c:pt idx="20965">
                  <c:v>1337868000</c:v>
                </c:pt>
                <c:pt idx="20966">
                  <c:v>1337871600</c:v>
                </c:pt>
                <c:pt idx="20967">
                  <c:v>1337875200</c:v>
                </c:pt>
                <c:pt idx="20968">
                  <c:v>1337878800</c:v>
                </c:pt>
                <c:pt idx="20969">
                  <c:v>1337882400</c:v>
                </c:pt>
                <c:pt idx="20970">
                  <c:v>1337886000</c:v>
                </c:pt>
                <c:pt idx="20971">
                  <c:v>1337889600</c:v>
                </c:pt>
                <c:pt idx="20972">
                  <c:v>1337893200</c:v>
                </c:pt>
                <c:pt idx="20973">
                  <c:v>1337896800</c:v>
                </c:pt>
                <c:pt idx="20974">
                  <c:v>1337900400</c:v>
                </c:pt>
                <c:pt idx="20975">
                  <c:v>1337904000</c:v>
                </c:pt>
                <c:pt idx="20976">
                  <c:v>1337907600</c:v>
                </c:pt>
                <c:pt idx="20977">
                  <c:v>1337911200</c:v>
                </c:pt>
                <c:pt idx="20978">
                  <c:v>1337914800</c:v>
                </c:pt>
                <c:pt idx="20979">
                  <c:v>1337918400</c:v>
                </c:pt>
                <c:pt idx="20980">
                  <c:v>1337922000</c:v>
                </c:pt>
                <c:pt idx="20981">
                  <c:v>1337925600</c:v>
                </c:pt>
                <c:pt idx="20982">
                  <c:v>1337929200</c:v>
                </c:pt>
                <c:pt idx="20983">
                  <c:v>1337932800</c:v>
                </c:pt>
                <c:pt idx="20984">
                  <c:v>1337936400</c:v>
                </c:pt>
                <c:pt idx="20985">
                  <c:v>1337940000</c:v>
                </c:pt>
                <c:pt idx="20986">
                  <c:v>1337943600</c:v>
                </c:pt>
                <c:pt idx="20987">
                  <c:v>1337947200</c:v>
                </c:pt>
                <c:pt idx="20988">
                  <c:v>1337950800</c:v>
                </c:pt>
                <c:pt idx="20989">
                  <c:v>1337954400</c:v>
                </c:pt>
                <c:pt idx="20990">
                  <c:v>1337958000</c:v>
                </c:pt>
                <c:pt idx="20991">
                  <c:v>1337961600</c:v>
                </c:pt>
                <c:pt idx="20992">
                  <c:v>1337965200</c:v>
                </c:pt>
                <c:pt idx="20993">
                  <c:v>1337968800</c:v>
                </c:pt>
                <c:pt idx="20994">
                  <c:v>1337972400</c:v>
                </c:pt>
                <c:pt idx="20995">
                  <c:v>1337976000</c:v>
                </c:pt>
                <c:pt idx="20996">
                  <c:v>1337979600</c:v>
                </c:pt>
                <c:pt idx="20997">
                  <c:v>1337983200</c:v>
                </c:pt>
                <c:pt idx="20998">
                  <c:v>1337986800</c:v>
                </c:pt>
                <c:pt idx="20999">
                  <c:v>1337990400</c:v>
                </c:pt>
                <c:pt idx="21000">
                  <c:v>1337994000</c:v>
                </c:pt>
                <c:pt idx="21001">
                  <c:v>1337997600</c:v>
                </c:pt>
                <c:pt idx="21002">
                  <c:v>1338001200</c:v>
                </c:pt>
                <c:pt idx="21003">
                  <c:v>1338004800</c:v>
                </c:pt>
                <c:pt idx="21004">
                  <c:v>1338008400</c:v>
                </c:pt>
                <c:pt idx="21005">
                  <c:v>1338012000</c:v>
                </c:pt>
                <c:pt idx="21006">
                  <c:v>1338015600</c:v>
                </c:pt>
                <c:pt idx="21007">
                  <c:v>1338019200</c:v>
                </c:pt>
                <c:pt idx="21008">
                  <c:v>1338022800</c:v>
                </c:pt>
                <c:pt idx="21009">
                  <c:v>1338026400</c:v>
                </c:pt>
                <c:pt idx="21010">
                  <c:v>1338030000</c:v>
                </c:pt>
                <c:pt idx="21011">
                  <c:v>1338033600</c:v>
                </c:pt>
                <c:pt idx="21012">
                  <c:v>1338037200</c:v>
                </c:pt>
                <c:pt idx="21013">
                  <c:v>1338040800</c:v>
                </c:pt>
                <c:pt idx="21014">
                  <c:v>1338044400</c:v>
                </c:pt>
                <c:pt idx="21015">
                  <c:v>1338048000</c:v>
                </c:pt>
                <c:pt idx="21016">
                  <c:v>1338051600</c:v>
                </c:pt>
                <c:pt idx="21017">
                  <c:v>1338055200</c:v>
                </c:pt>
                <c:pt idx="21018">
                  <c:v>1338058800</c:v>
                </c:pt>
                <c:pt idx="21019">
                  <c:v>1338062400</c:v>
                </c:pt>
                <c:pt idx="21020">
                  <c:v>1338066000</c:v>
                </c:pt>
                <c:pt idx="21021">
                  <c:v>1338069600</c:v>
                </c:pt>
                <c:pt idx="21022">
                  <c:v>1338073200</c:v>
                </c:pt>
                <c:pt idx="21023">
                  <c:v>1338076800</c:v>
                </c:pt>
                <c:pt idx="21024">
                  <c:v>1338080400</c:v>
                </c:pt>
                <c:pt idx="21025">
                  <c:v>1338084000</c:v>
                </c:pt>
                <c:pt idx="21026">
                  <c:v>1338087600</c:v>
                </c:pt>
                <c:pt idx="21027">
                  <c:v>1338091200</c:v>
                </c:pt>
                <c:pt idx="21028">
                  <c:v>1338094800</c:v>
                </c:pt>
                <c:pt idx="21029">
                  <c:v>1338098400</c:v>
                </c:pt>
                <c:pt idx="21030">
                  <c:v>1338102000</c:v>
                </c:pt>
                <c:pt idx="21031">
                  <c:v>1338105600</c:v>
                </c:pt>
                <c:pt idx="21032">
                  <c:v>1338109200</c:v>
                </c:pt>
                <c:pt idx="21033">
                  <c:v>1338112800</c:v>
                </c:pt>
                <c:pt idx="21034">
                  <c:v>1338116400</c:v>
                </c:pt>
                <c:pt idx="21035">
                  <c:v>1338120000</c:v>
                </c:pt>
                <c:pt idx="21036">
                  <c:v>1338123600</c:v>
                </c:pt>
                <c:pt idx="21037">
                  <c:v>1338127200</c:v>
                </c:pt>
                <c:pt idx="21038">
                  <c:v>1338130800</c:v>
                </c:pt>
                <c:pt idx="21039">
                  <c:v>1338134400</c:v>
                </c:pt>
                <c:pt idx="21040">
                  <c:v>1338138000</c:v>
                </c:pt>
                <c:pt idx="21041">
                  <c:v>1338141600</c:v>
                </c:pt>
                <c:pt idx="21042">
                  <c:v>1338145200</c:v>
                </c:pt>
                <c:pt idx="21043">
                  <c:v>1338148800</c:v>
                </c:pt>
                <c:pt idx="21044">
                  <c:v>1338152400</c:v>
                </c:pt>
                <c:pt idx="21045">
                  <c:v>1338156000</c:v>
                </c:pt>
                <c:pt idx="21046">
                  <c:v>1338159600</c:v>
                </c:pt>
                <c:pt idx="21047">
                  <c:v>1338163200</c:v>
                </c:pt>
                <c:pt idx="21048">
                  <c:v>1338166800</c:v>
                </c:pt>
                <c:pt idx="21049">
                  <c:v>1338170400</c:v>
                </c:pt>
                <c:pt idx="21050">
                  <c:v>1338174000</c:v>
                </c:pt>
                <c:pt idx="21051">
                  <c:v>1338177600</c:v>
                </c:pt>
                <c:pt idx="21052">
                  <c:v>1338181200</c:v>
                </c:pt>
                <c:pt idx="21053">
                  <c:v>1338184800</c:v>
                </c:pt>
                <c:pt idx="21054">
                  <c:v>1338188400</c:v>
                </c:pt>
                <c:pt idx="21055">
                  <c:v>1338192000</c:v>
                </c:pt>
                <c:pt idx="21056">
                  <c:v>1338195600</c:v>
                </c:pt>
                <c:pt idx="21057">
                  <c:v>1338199200</c:v>
                </c:pt>
                <c:pt idx="21058">
                  <c:v>1338202800</c:v>
                </c:pt>
                <c:pt idx="21059">
                  <c:v>1338206400</c:v>
                </c:pt>
                <c:pt idx="21060">
                  <c:v>1338210000</c:v>
                </c:pt>
                <c:pt idx="21061">
                  <c:v>1338213600</c:v>
                </c:pt>
                <c:pt idx="21062">
                  <c:v>1338217200</c:v>
                </c:pt>
                <c:pt idx="21063">
                  <c:v>1338220800</c:v>
                </c:pt>
                <c:pt idx="21064">
                  <c:v>1338224400</c:v>
                </c:pt>
                <c:pt idx="21065">
                  <c:v>1338228000</c:v>
                </c:pt>
                <c:pt idx="21066">
                  <c:v>1338231600</c:v>
                </c:pt>
                <c:pt idx="21067">
                  <c:v>1338235200</c:v>
                </c:pt>
                <c:pt idx="21068">
                  <c:v>1338238800</c:v>
                </c:pt>
                <c:pt idx="21069">
                  <c:v>1338242400</c:v>
                </c:pt>
                <c:pt idx="21070">
                  <c:v>1338246000</c:v>
                </c:pt>
                <c:pt idx="21071">
                  <c:v>1338249600</c:v>
                </c:pt>
                <c:pt idx="21072">
                  <c:v>1338253200</c:v>
                </c:pt>
                <c:pt idx="21073">
                  <c:v>1338256800</c:v>
                </c:pt>
                <c:pt idx="21074">
                  <c:v>1338260400</c:v>
                </c:pt>
                <c:pt idx="21075">
                  <c:v>1338264000</c:v>
                </c:pt>
                <c:pt idx="21076">
                  <c:v>1338267600</c:v>
                </c:pt>
                <c:pt idx="21077">
                  <c:v>1338271200</c:v>
                </c:pt>
                <c:pt idx="21078">
                  <c:v>1338274800</c:v>
                </c:pt>
                <c:pt idx="21079">
                  <c:v>1338278400</c:v>
                </c:pt>
                <c:pt idx="21080">
                  <c:v>1338282000</c:v>
                </c:pt>
                <c:pt idx="21081">
                  <c:v>1338285600</c:v>
                </c:pt>
                <c:pt idx="21082">
                  <c:v>1338289200</c:v>
                </c:pt>
                <c:pt idx="21083">
                  <c:v>1338292800</c:v>
                </c:pt>
                <c:pt idx="21084">
                  <c:v>1338296400</c:v>
                </c:pt>
                <c:pt idx="21085">
                  <c:v>1338300000</c:v>
                </c:pt>
                <c:pt idx="21086">
                  <c:v>1338303600</c:v>
                </c:pt>
                <c:pt idx="21087">
                  <c:v>1338307200</c:v>
                </c:pt>
                <c:pt idx="21088">
                  <c:v>1338310800</c:v>
                </c:pt>
                <c:pt idx="21089">
                  <c:v>1338314400</c:v>
                </c:pt>
                <c:pt idx="21090">
                  <c:v>1338318000</c:v>
                </c:pt>
                <c:pt idx="21091">
                  <c:v>1338321600</c:v>
                </c:pt>
                <c:pt idx="21092">
                  <c:v>1338325200</c:v>
                </c:pt>
                <c:pt idx="21093">
                  <c:v>1338328800</c:v>
                </c:pt>
                <c:pt idx="21094">
                  <c:v>1338332400</c:v>
                </c:pt>
                <c:pt idx="21095">
                  <c:v>1338336000</c:v>
                </c:pt>
                <c:pt idx="21096">
                  <c:v>1338339600</c:v>
                </c:pt>
                <c:pt idx="21097">
                  <c:v>1338343200</c:v>
                </c:pt>
                <c:pt idx="21098">
                  <c:v>1338346800</c:v>
                </c:pt>
                <c:pt idx="21099">
                  <c:v>1338350400</c:v>
                </c:pt>
                <c:pt idx="21100">
                  <c:v>1338354000</c:v>
                </c:pt>
                <c:pt idx="21101">
                  <c:v>1338357600</c:v>
                </c:pt>
                <c:pt idx="21102">
                  <c:v>1338361200</c:v>
                </c:pt>
                <c:pt idx="21103">
                  <c:v>1338364800</c:v>
                </c:pt>
                <c:pt idx="21104">
                  <c:v>1338368400</c:v>
                </c:pt>
                <c:pt idx="21105">
                  <c:v>1338372000</c:v>
                </c:pt>
                <c:pt idx="21106">
                  <c:v>1338375600</c:v>
                </c:pt>
                <c:pt idx="21107">
                  <c:v>1338379200</c:v>
                </c:pt>
                <c:pt idx="21108">
                  <c:v>1338382800</c:v>
                </c:pt>
                <c:pt idx="21109">
                  <c:v>1338386400</c:v>
                </c:pt>
                <c:pt idx="21110">
                  <c:v>1338390000</c:v>
                </c:pt>
                <c:pt idx="21111">
                  <c:v>1338393600</c:v>
                </c:pt>
                <c:pt idx="21112">
                  <c:v>1338397200</c:v>
                </c:pt>
                <c:pt idx="21113">
                  <c:v>1338400800</c:v>
                </c:pt>
                <c:pt idx="21114">
                  <c:v>1338404400</c:v>
                </c:pt>
                <c:pt idx="21115">
                  <c:v>1338408000</c:v>
                </c:pt>
                <c:pt idx="21116">
                  <c:v>1338411600</c:v>
                </c:pt>
                <c:pt idx="21117">
                  <c:v>1338415200</c:v>
                </c:pt>
                <c:pt idx="21118">
                  <c:v>1338418800</c:v>
                </c:pt>
                <c:pt idx="21119">
                  <c:v>1338422400</c:v>
                </c:pt>
                <c:pt idx="21120">
                  <c:v>1338426000</c:v>
                </c:pt>
                <c:pt idx="21121">
                  <c:v>1338429600</c:v>
                </c:pt>
                <c:pt idx="21122">
                  <c:v>1338433200</c:v>
                </c:pt>
                <c:pt idx="21123">
                  <c:v>1338436800</c:v>
                </c:pt>
                <c:pt idx="21124">
                  <c:v>1338440400</c:v>
                </c:pt>
                <c:pt idx="21125">
                  <c:v>1338444000</c:v>
                </c:pt>
                <c:pt idx="21126">
                  <c:v>1338447600</c:v>
                </c:pt>
                <c:pt idx="21127">
                  <c:v>1338451200</c:v>
                </c:pt>
                <c:pt idx="21128">
                  <c:v>1338454800</c:v>
                </c:pt>
                <c:pt idx="21129">
                  <c:v>1338458400</c:v>
                </c:pt>
                <c:pt idx="21130">
                  <c:v>1338462000</c:v>
                </c:pt>
                <c:pt idx="21131">
                  <c:v>1338465600</c:v>
                </c:pt>
                <c:pt idx="21132">
                  <c:v>1338469200</c:v>
                </c:pt>
                <c:pt idx="21133">
                  <c:v>1338472800</c:v>
                </c:pt>
                <c:pt idx="21134">
                  <c:v>1338476400</c:v>
                </c:pt>
                <c:pt idx="21135">
                  <c:v>1338480000</c:v>
                </c:pt>
                <c:pt idx="21136">
                  <c:v>1338483600</c:v>
                </c:pt>
                <c:pt idx="21137">
                  <c:v>1338487200</c:v>
                </c:pt>
                <c:pt idx="21138">
                  <c:v>1338490800</c:v>
                </c:pt>
                <c:pt idx="21139">
                  <c:v>1338494400</c:v>
                </c:pt>
                <c:pt idx="21140">
                  <c:v>1338498000</c:v>
                </c:pt>
                <c:pt idx="21141">
                  <c:v>1338501600</c:v>
                </c:pt>
                <c:pt idx="21142">
                  <c:v>1338505200</c:v>
                </c:pt>
                <c:pt idx="21143">
                  <c:v>1338508800</c:v>
                </c:pt>
                <c:pt idx="21144">
                  <c:v>1338512400</c:v>
                </c:pt>
                <c:pt idx="21145">
                  <c:v>1338516000</c:v>
                </c:pt>
                <c:pt idx="21146">
                  <c:v>1338519600</c:v>
                </c:pt>
                <c:pt idx="21147">
                  <c:v>1338523200</c:v>
                </c:pt>
                <c:pt idx="21148">
                  <c:v>1338526800</c:v>
                </c:pt>
                <c:pt idx="21149">
                  <c:v>1338530400</c:v>
                </c:pt>
                <c:pt idx="21150">
                  <c:v>1338534000</c:v>
                </c:pt>
                <c:pt idx="21151">
                  <c:v>1338537600</c:v>
                </c:pt>
                <c:pt idx="21152">
                  <c:v>1338541200</c:v>
                </c:pt>
                <c:pt idx="21153">
                  <c:v>1338544800</c:v>
                </c:pt>
                <c:pt idx="21154">
                  <c:v>1338548400</c:v>
                </c:pt>
                <c:pt idx="21155">
                  <c:v>1338552000</c:v>
                </c:pt>
                <c:pt idx="21156">
                  <c:v>1338555600</c:v>
                </c:pt>
                <c:pt idx="21157">
                  <c:v>1338559200</c:v>
                </c:pt>
                <c:pt idx="21158">
                  <c:v>1338562800</c:v>
                </c:pt>
                <c:pt idx="21159">
                  <c:v>1338566400</c:v>
                </c:pt>
                <c:pt idx="21160">
                  <c:v>1338570000</c:v>
                </c:pt>
                <c:pt idx="21161">
                  <c:v>1338573600</c:v>
                </c:pt>
                <c:pt idx="21162">
                  <c:v>1338577200</c:v>
                </c:pt>
                <c:pt idx="21163">
                  <c:v>1338580800</c:v>
                </c:pt>
                <c:pt idx="21164">
                  <c:v>1338584400</c:v>
                </c:pt>
                <c:pt idx="21165">
                  <c:v>1338588000</c:v>
                </c:pt>
                <c:pt idx="21166">
                  <c:v>1338591600</c:v>
                </c:pt>
                <c:pt idx="21167">
                  <c:v>1338595200</c:v>
                </c:pt>
                <c:pt idx="21168">
                  <c:v>1338598800</c:v>
                </c:pt>
                <c:pt idx="21169">
                  <c:v>1338602400</c:v>
                </c:pt>
                <c:pt idx="21170">
                  <c:v>1338606000</c:v>
                </c:pt>
                <c:pt idx="21171">
                  <c:v>1338609600</c:v>
                </c:pt>
                <c:pt idx="21172">
                  <c:v>1338613200</c:v>
                </c:pt>
                <c:pt idx="21173">
                  <c:v>1338616800</c:v>
                </c:pt>
                <c:pt idx="21174">
                  <c:v>1338620400</c:v>
                </c:pt>
                <c:pt idx="21175">
                  <c:v>1338624000</c:v>
                </c:pt>
                <c:pt idx="21176">
                  <c:v>1338627600</c:v>
                </c:pt>
                <c:pt idx="21177">
                  <c:v>1338631200</c:v>
                </c:pt>
                <c:pt idx="21178">
                  <c:v>1338634800</c:v>
                </c:pt>
                <c:pt idx="21179">
                  <c:v>1338638400</c:v>
                </c:pt>
                <c:pt idx="21180">
                  <c:v>1338642000</c:v>
                </c:pt>
                <c:pt idx="21181">
                  <c:v>1338645600</c:v>
                </c:pt>
                <c:pt idx="21182">
                  <c:v>1338649200</c:v>
                </c:pt>
                <c:pt idx="21183">
                  <c:v>1338652800</c:v>
                </c:pt>
                <c:pt idx="21184">
                  <c:v>1338656400</c:v>
                </c:pt>
                <c:pt idx="21185">
                  <c:v>1338660000</c:v>
                </c:pt>
                <c:pt idx="21186">
                  <c:v>1338663600</c:v>
                </c:pt>
                <c:pt idx="21187">
                  <c:v>1338667200</c:v>
                </c:pt>
                <c:pt idx="21188">
                  <c:v>1338670800</c:v>
                </c:pt>
                <c:pt idx="21189">
                  <c:v>1338674400</c:v>
                </c:pt>
                <c:pt idx="21190">
                  <c:v>1338678000</c:v>
                </c:pt>
                <c:pt idx="21191">
                  <c:v>1338681600</c:v>
                </c:pt>
                <c:pt idx="21192">
                  <c:v>1338685200</c:v>
                </c:pt>
                <c:pt idx="21193">
                  <c:v>1338688800</c:v>
                </c:pt>
                <c:pt idx="21194">
                  <c:v>1338692400</c:v>
                </c:pt>
                <c:pt idx="21195">
                  <c:v>1338696000</c:v>
                </c:pt>
                <c:pt idx="21196">
                  <c:v>1338699600</c:v>
                </c:pt>
                <c:pt idx="21197">
                  <c:v>1338703200</c:v>
                </c:pt>
                <c:pt idx="21198">
                  <c:v>1338706800</c:v>
                </c:pt>
                <c:pt idx="21199">
                  <c:v>1338710400</c:v>
                </c:pt>
                <c:pt idx="21200">
                  <c:v>1338714000</c:v>
                </c:pt>
                <c:pt idx="21201">
                  <c:v>1338717600</c:v>
                </c:pt>
                <c:pt idx="21202">
                  <c:v>1338721200</c:v>
                </c:pt>
                <c:pt idx="21203">
                  <c:v>1338724800</c:v>
                </c:pt>
                <c:pt idx="21204">
                  <c:v>1338728400</c:v>
                </c:pt>
                <c:pt idx="21205">
                  <c:v>1338732000</c:v>
                </c:pt>
                <c:pt idx="21206">
                  <c:v>1338735600</c:v>
                </c:pt>
                <c:pt idx="21207">
                  <c:v>1338739200</c:v>
                </c:pt>
                <c:pt idx="21208">
                  <c:v>1338742800</c:v>
                </c:pt>
                <c:pt idx="21209">
                  <c:v>1338746400</c:v>
                </c:pt>
                <c:pt idx="21210">
                  <c:v>1338750000</c:v>
                </c:pt>
                <c:pt idx="21211">
                  <c:v>1338753600</c:v>
                </c:pt>
                <c:pt idx="21212">
                  <c:v>1338757200</c:v>
                </c:pt>
                <c:pt idx="21213">
                  <c:v>1338760800</c:v>
                </c:pt>
                <c:pt idx="21214">
                  <c:v>1338764400</c:v>
                </c:pt>
                <c:pt idx="21215">
                  <c:v>1338768000</c:v>
                </c:pt>
                <c:pt idx="21216">
                  <c:v>1338771600</c:v>
                </c:pt>
                <c:pt idx="21217">
                  <c:v>1338775200</c:v>
                </c:pt>
                <c:pt idx="21218">
                  <c:v>1338778800</c:v>
                </c:pt>
                <c:pt idx="21219">
                  <c:v>1338782400</c:v>
                </c:pt>
                <c:pt idx="21220">
                  <c:v>1338786000</c:v>
                </c:pt>
                <c:pt idx="21221">
                  <c:v>1338789600</c:v>
                </c:pt>
                <c:pt idx="21222">
                  <c:v>1338793200</c:v>
                </c:pt>
                <c:pt idx="21223">
                  <c:v>1338796800</c:v>
                </c:pt>
                <c:pt idx="21224">
                  <c:v>1338800400</c:v>
                </c:pt>
                <c:pt idx="21225">
                  <c:v>1338804000</c:v>
                </c:pt>
                <c:pt idx="21226">
                  <c:v>1338807600</c:v>
                </c:pt>
                <c:pt idx="21227">
                  <c:v>1338811200</c:v>
                </c:pt>
                <c:pt idx="21228">
                  <c:v>1338814800</c:v>
                </c:pt>
                <c:pt idx="21229">
                  <c:v>1338818400</c:v>
                </c:pt>
                <c:pt idx="21230">
                  <c:v>1338822000</c:v>
                </c:pt>
                <c:pt idx="21231">
                  <c:v>1338825600</c:v>
                </c:pt>
                <c:pt idx="21232">
                  <c:v>1338829200</c:v>
                </c:pt>
                <c:pt idx="21233">
                  <c:v>1338832800</c:v>
                </c:pt>
                <c:pt idx="21234">
                  <c:v>1338836400</c:v>
                </c:pt>
                <c:pt idx="21235">
                  <c:v>1338840000</c:v>
                </c:pt>
                <c:pt idx="21236">
                  <c:v>1338843600</c:v>
                </c:pt>
                <c:pt idx="21237">
                  <c:v>1338847200</c:v>
                </c:pt>
                <c:pt idx="21238">
                  <c:v>1338850800</c:v>
                </c:pt>
                <c:pt idx="21239">
                  <c:v>1338854400</c:v>
                </c:pt>
                <c:pt idx="21240">
                  <c:v>1338858000</c:v>
                </c:pt>
                <c:pt idx="21241">
                  <c:v>1338861600</c:v>
                </c:pt>
                <c:pt idx="21242">
                  <c:v>1338865200</c:v>
                </c:pt>
                <c:pt idx="21243">
                  <c:v>1338868800</c:v>
                </c:pt>
                <c:pt idx="21244">
                  <c:v>1338872400</c:v>
                </c:pt>
                <c:pt idx="21245">
                  <c:v>1338876000</c:v>
                </c:pt>
                <c:pt idx="21246">
                  <c:v>1338879600</c:v>
                </c:pt>
                <c:pt idx="21247">
                  <c:v>1338883200</c:v>
                </c:pt>
                <c:pt idx="21248">
                  <c:v>1338886800</c:v>
                </c:pt>
                <c:pt idx="21249">
                  <c:v>1338890400</c:v>
                </c:pt>
                <c:pt idx="21250">
                  <c:v>1338894000</c:v>
                </c:pt>
                <c:pt idx="21251">
                  <c:v>1338897600</c:v>
                </c:pt>
                <c:pt idx="21252">
                  <c:v>1338901200</c:v>
                </c:pt>
                <c:pt idx="21253">
                  <c:v>1338904800</c:v>
                </c:pt>
                <c:pt idx="21254">
                  <c:v>1338908400</c:v>
                </c:pt>
                <c:pt idx="21255">
                  <c:v>1338912000</c:v>
                </c:pt>
                <c:pt idx="21256">
                  <c:v>1338915600</c:v>
                </c:pt>
                <c:pt idx="21257">
                  <c:v>1338919200</c:v>
                </c:pt>
                <c:pt idx="21258">
                  <c:v>1338922800</c:v>
                </c:pt>
                <c:pt idx="21259">
                  <c:v>1338926400</c:v>
                </c:pt>
                <c:pt idx="21260">
                  <c:v>1338930000</c:v>
                </c:pt>
                <c:pt idx="21261">
                  <c:v>1338933600</c:v>
                </c:pt>
                <c:pt idx="21262">
                  <c:v>1338937200</c:v>
                </c:pt>
                <c:pt idx="21263">
                  <c:v>1338940800</c:v>
                </c:pt>
                <c:pt idx="21264">
                  <c:v>1338944400</c:v>
                </c:pt>
                <c:pt idx="21265">
                  <c:v>1338948000</c:v>
                </c:pt>
                <c:pt idx="21266">
                  <c:v>1338951600</c:v>
                </c:pt>
                <c:pt idx="21267">
                  <c:v>1338955200</c:v>
                </c:pt>
                <c:pt idx="21268">
                  <c:v>1338958800</c:v>
                </c:pt>
                <c:pt idx="21269">
                  <c:v>1338962400</c:v>
                </c:pt>
                <c:pt idx="21270">
                  <c:v>1338966000</c:v>
                </c:pt>
                <c:pt idx="21271">
                  <c:v>1338969600</c:v>
                </c:pt>
                <c:pt idx="21272">
                  <c:v>1338973200</c:v>
                </c:pt>
                <c:pt idx="21273">
                  <c:v>1338976800</c:v>
                </c:pt>
                <c:pt idx="21274">
                  <c:v>1338980400</c:v>
                </c:pt>
                <c:pt idx="21275">
                  <c:v>1338984000</c:v>
                </c:pt>
                <c:pt idx="21276">
                  <c:v>1338987600</c:v>
                </c:pt>
                <c:pt idx="21277">
                  <c:v>1338991200</c:v>
                </c:pt>
                <c:pt idx="21278">
                  <c:v>1338994800</c:v>
                </c:pt>
                <c:pt idx="21279">
                  <c:v>1338998400</c:v>
                </c:pt>
                <c:pt idx="21280">
                  <c:v>1339002000</c:v>
                </c:pt>
                <c:pt idx="21281">
                  <c:v>1339005600</c:v>
                </c:pt>
                <c:pt idx="21282">
                  <c:v>1339009200</c:v>
                </c:pt>
                <c:pt idx="21283">
                  <c:v>1339012800</c:v>
                </c:pt>
                <c:pt idx="21284">
                  <c:v>1339016400</c:v>
                </c:pt>
                <c:pt idx="21285">
                  <c:v>1339020000</c:v>
                </c:pt>
                <c:pt idx="21286">
                  <c:v>1339023600</c:v>
                </c:pt>
                <c:pt idx="21287">
                  <c:v>1339027200</c:v>
                </c:pt>
                <c:pt idx="21288">
                  <c:v>1339030800</c:v>
                </c:pt>
                <c:pt idx="21289">
                  <c:v>1339034400</c:v>
                </c:pt>
                <c:pt idx="21290">
                  <c:v>1339038000</c:v>
                </c:pt>
                <c:pt idx="21291">
                  <c:v>1339041600</c:v>
                </c:pt>
                <c:pt idx="21292">
                  <c:v>1339045200</c:v>
                </c:pt>
                <c:pt idx="21293">
                  <c:v>1339048800</c:v>
                </c:pt>
                <c:pt idx="21294">
                  <c:v>1339052400</c:v>
                </c:pt>
                <c:pt idx="21295">
                  <c:v>1339056000</c:v>
                </c:pt>
                <c:pt idx="21296">
                  <c:v>1339059600</c:v>
                </c:pt>
                <c:pt idx="21297">
                  <c:v>1339063200</c:v>
                </c:pt>
                <c:pt idx="21298">
                  <c:v>1339066800</c:v>
                </c:pt>
                <c:pt idx="21299">
                  <c:v>1339070400</c:v>
                </c:pt>
                <c:pt idx="21300">
                  <c:v>1339074000</c:v>
                </c:pt>
                <c:pt idx="21301">
                  <c:v>1339077600</c:v>
                </c:pt>
                <c:pt idx="21302">
                  <c:v>1339081200</c:v>
                </c:pt>
                <c:pt idx="21303">
                  <c:v>1339084800</c:v>
                </c:pt>
                <c:pt idx="21304">
                  <c:v>1339088400</c:v>
                </c:pt>
                <c:pt idx="21305">
                  <c:v>1339092000</c:v>
                </c:pt>
                <c:pt idx="21306">
                  <c:v>1339095600</c:v>
                </c:pt>
                <c:pt idx="21307">
                  <c:v>1339099200</c:v>
                </c:pt>
                <c:pt idx="21308">
                  <c:v>1339102800</c:v>
                </c:pt>
                <c:pt idx="21309">
                  <c:v>1339106400</c:v>
                </c:pt>
                <c:pt idx="21310">
                  <c:v>1339110000</c:v>
                </c:pt>
                <c:pt idx="21311">
                  <c:v>1339113600</c:v>
                </c:pt>
                <c:pt idx="21312">
                  <c:v>1339117200</c:v>
                </c:pt>
                <c:pt idx="21313">
                  <c:v>1339120800</c:v>
                </c:pt>
                <c:pt idx="21314">
                  <c:v>1339124400</c:v>
                </c:pt>
                <c:pt idx="21315">
                  <c:v>1339128000</c:v>
                </c:pt>
                <c:pt idx="21316">
                  <c:v>1339131600</c:v>
                </c:pt>
                <c:pt idx="21317">
                  <c:v>1339135200</c:v>
                </c:pt>
                <c:pt idx="21318">
                  <c:v>1339138800</c:v>
                </c:pt>
                <c:pt idx="21319">
                  <c:v>1339142400</c:v>
                </c:pt>
                <c:pt idx="21320">
                  <c:v>1339146000</c:v>
                </c:pt>
                <c:pt idx="21321">
                  <c:v>1339149600</c:v>
                </c:pt>
                <c:pt idx="21322">
                  <c:v>1339153200</c:v>
                </c:pt>
                <c:pt idx="21323">
                  <c:v>1339156800</c:v>
                </c:pt>
                <c:pt idx="21324">
                  <c:v>1339160400</c:v>
                </c:pt>
                <c:pt idx="21325">
                  <c:v>1339164000</c:v>
                </c:pt>
                <c:pt idx="21326">
                  <c:v>1339167600</c:v>
                </c:pt>
                <c:pt idx="21327">
                  <c:v>1339171200</c:v>
                </c:pt>
                <c:pt idx="21328">
                  <c:v>1339174800</c:v>
                </c:pt>
                <c:pt idx="21329">
                  <c:v>1339178400</c:v>
                </c:pt>
                <c:pt idx="21330">
                  <c:v>1339182000</c:v>
                </c:pt>
                <c:pt idx="21331">
                  <c:v>1339185600</c:v>
                </c:pt>
                <c:pt idx="21332">
                  <c:v>1339189200</c:v>
                </c:pt>
                <c:pt idx="21333">
                  <c:v>1339192800</c:v>
                </c:pt>
                <c:pt idx="21334">
                  <c:v>1339196400</c:v>
                </c:pt>
                <c:pt idx="21335">
                  <c:v>1339200000</c:v>
                </c:pt>
                <c:pt idx="21336">
                  <c:v>1339203600</c:v>
                </c:pt>
                <c:pt idx="21337">
                  <c:v>1339207200</c:v>
                </c:pt>
                <c:pt idx="21338">
                  <c:v>1339210800</c:v>
                </c:pt>
                <c:pt idx="21339">
                  <c:v>1339214400</c:v>
                </c:pt>
                <c:pt idx="21340">
                  <c:v>1339218000</c:v>
                </c:pt>
                <c:pt idx="21341">
                  <c:v>1339221600</c:v>
                </c:pt>
                <c:pt idx="21342">
                  <c:v>1339225200</c:v>
                </c:pt>
                <c:pt idx="21343">
                  <c:v>1339228800</c:v>
                </c:pt>
                <c:pt idx="21344">
                  <c:v>1339232400</c:v>
                </c:pt>
                <c:pt idx="21345">
                  <c:v>1339236000</c:v>
                </c:pt>
                <c:pt idx="21346">
                  <c:v>1339239600</c:v>
                </c:pt>
                <c:pt idx="21347">
                  <c:v>1339243200</c:v>
                </c:pt>
                <c:pt idx="21348">
                  <c:v>1339246800</c:v>
                </c:pt>
                <c:pt idx="21349">
                  <c:v>1339250400</c:v>
                </c:pt>
                <c:pt idx="21350">
                  <c:v>1339254000</c:v>
                </c:pt>
                <c:pt idx="21351">
                  <c:v>1339257600</c:v>
                </c:pt>
                <c:pt idx="21352">
                  <c:v>1339261200</c:v>
                </c:pt>
                <c:pt idx="21353">
                  <c:v>1339264800</c:v>
                </c:pt>
                <c:pt idx="21354">
                  <c:v>1339268400</c:v>
                </c:pt>
                <c:pt idx="21355">
                  <c:v>1339272000</c:v>
                </c:pt>
                <c:pt idx="21356">
                  <c:v>1339275600</c:v>
                </c:pt>
                <c:pt idx="21357">
                  <c:v>1339279200</c:v>
                </c:pt>
                <c:pt idx="21358">
                  <c:v>1339282800</c:v>
                </c:pt>
                <c:pt idx="21359">
                  <c:v>1339286400</c:v>
                </c:pt>
                <c:pt idx="21360">
                  <c:v>1339290000</c:v>
                </c:pt>
                <c:pt idx="21361">
                  <c:v>1339293600</c:v>
                </c:pt>
                <c:pt idx="21362">
                  <c:v>1339297200</c:v>
                </c:pt>
                <c:pt idx="21363">
                  <c:v>1339300800</c:v>
                </c:pt>
                <c:pt idx="21364">
                  <c:v>1339304400</c:v>
                </c:pt>
                <c:pt idx="21365">
                  <c:v>1339308000</c:v>
                </c:pt>
                <c:pt idx="21366">
                  <c:v>1339311600</c:v>
                </c:pt>
                <c:pt idx="21367">
                  <c:v>1339315200</c:v>
                </c:pt>
                <c:pt idx="21368">
                  <c:v>1339318800</c:v>
                </c:pt>
                <c:pt idx="21369">
                  <c:v>1339322400</c:v>
                </c:pt>
                <c:pt idx="21370">
                  <c:v>1339326000</c:v>
                </c:pt>
                <c:pt idx="21371">
                  <c:v>1339329600</c:v>
                </c:pt>
                <c:pt idx="21372">
                  <c:v>1339333200</c:v>
                </c:pt>
                <c:pt idx="21373">
                  <c:v>1339336800</c:v>
                </c:pt>
                <c:pt idx="21374">
                  <c:v>1339340400</c:v>
                </c:pt>
                <c:pt idx="21375">
                  <c:v>1339344000</c:v>
                </c:pt>
                <c:pt idx="21376">
                  <c:v>1339347600</c:v>
                </c:pt>
                <c:pt idx="21377">
                  <c:v>1339351200</c:v>
                </c:pt>
                <c:pt idx="21378">
                  <c:v>1339354800</c:v>
                </c:pt>
                <c:pt idx="21379">
                  <c:v>1339358400</c:v>
                </c:pt>
                <c:pt idx="21380">
                  <c:v>1339362000</c:v>
                </c:pt>
                <c:pt idx="21381">
                  <c:v>1339365600</c:v>
                </c:pt>
                <c:pt idx="21382">
                  <c:v>1339369200</c:v>
                </c:pt>
                <c:pt idx="21383">
                  <c:v>1339372800</c:v>
                </c:pt>
                <c:pt idx="21384">
                  <c:v>1339376400</c:v>
                </c:pt>
                <c:pt idx="21385">
                  <c:v>1339380000</c:v>
                </c:pt>
                <c:pt idx="21386">
                  <c:v>1339383600</c:v>
                </c:pt>
                <c:pt idx="21387">
                  <c:v>1339387200</c:v>
                </c:pt>
                <c:pt idx="21388">
                  <c:v>1339390800</c:v>
                </c:pt>
                <c:pt idx="21389">
                  <c:v>1339394400</c:v>
                </c:pt>
                <c:pt idx="21390">
                  <c:v>1339398000</c:v>
                </c:pt>
                <c:pt idx="21391">
                  <c:v>1339401600</c:v>
                </c:pt>
                <c:pt idx="21392">
                  <c:v>1339405200</c:v>
                </c:pt>
                <c:pt idx="21393">
                  <c:v>1339408800</c:v>
                </c:pt>
                <c:pt idx="21394">
                  <c:v>1339412400</c:v>
                </c:pt>
                <c:pt idx="21395">
                  <c:v>1339416000</c:v>
                </c:pt>
                <c:pt idx="21396">
                  <c:v>1339419600</c:v>
                </c:pt>
                <c:pt idx="21397">
                  <c:v>1339423200</c:v>
                </c:pt>
                <c:pt idx="21398">
                  <c:v>1339426800</c:v>
                </c:pt>
                <c:pt idx="21399">
                  <c:v>1339430400</c:v>
                </c:pt>
                <c:pt idx="21400">
                  <c:v>1339434000</c:v>
                </c:pt>
                <c:pt idx="21401">
                  <c:v>1339437600</c:v>
                </c:pt>
                <c:pt idx="21402">
                  <c:v>1339441200</c:v>
                </c:pt>
                <c:pt idx="21403">
                  <c:v>1339444800</c:v>
                </c:pt>
                <c:pt idx="21404">
                  <c:v>1339448400</c:v>
                </c:pt>
                <c:pt idx="21405">
                  <c:v>1339452000</c:v>
                </c:pt>
                <c:pt idx="21406">
                  <c:v>1339455600</c:v>
                </c:pt>
                <c:pt idx="21407">
                  <c:v>1339459200</c:v>
                </c:pt>
                <c:pt idx="21408">
                  <c:v>1339462800</c:v>
                </c:pt>
                <c:pt idx="21409">
                  <c:v>1339466400</c:v>
                </c:pt>
                <c:pt idx="21410">
                  <c:v>1339470000</c:v>
                </c:pt>
                <c:pt idx="21411">
                  <c:v>1339473600</c:v>
                </c:pt>
                <c:pt idx="21412">
                  <c:v>1339477200</c:v>
                </c:pt>
                <c:pt idx="21413">
                  <c:v>1339480800</c:v>
                </c:pt>
                <c:pt idx="21414">
                  <c:v>1339484400</c:v>
                </c:pt>
                <c:pt idx="21415">
                  <c:v>1339488000</c:v>
                </c:pt>
                <c:pt idx="21416">
                  <c:v>1339491600</c:v>
                </c:pt>
                <c:pt idx="21417">
                  <c:v>1339495200</c:v>
                </c:pt>
                <c:pt idx="21418">
                  <c:v>1339498800</c:v>
                </c:pt>
                <c:pt idx="21419">
                  <c:v>1339502400</c:v>
                </c:pt>
                <c:pt idx="21420">
                  <c:v>1339506000</c:v>
                </c:pt>
                <c:pt idx="21421">
                  <c:v>1339509600</c:v>
                </c:pt>
                <c:pt idx="21422">
                  <c:v>1339513200</c:v>
                </c:pt>
                <c:pt idx="21423">
                  <c:v>1339516800</c:v>
                </c:pt>
                <c:pt idx="21424">
                  <c:v>1339520400</c:v>
                </c:pt>
                <c:pt idx="21425">
                  <c:v>1339524000</c:v>
                </c:pt>
                <c:pt idx="21426">
                  <c:v>1339527600</c:v>
                </c:pt>
                <c:pt idx="21427">
                  <c:v>1339531200</c:v>
                </c:pt>
                <c:pt idx="21428">
                  <c:v>1339534800</c:v>
                </c:pt>
                <c:pt idx="21429">
                  <c:v>1339538400</c:v>
                </c:pt>
                <c:pt idx="21430">
                  <c:v>1339542000</c:v>
                </c:pt>
                <c:pt idx="21431">
                  <c:v>1339545600</c:v>
                </c:pt>
                <c:pt idx="21432">
                  <c:v>1339549200</c:v>
                </c:pt>
                <c:pt idx="21433">
                  <c:v>1339552800</c:v>
                </c:pt>
                <c:pt idx="21434">
                  <c:v>1339556400</c:v>
                </c:pt>
                <c:pt idx="21435">
                  <c:v>1339560000</c:v>
                </c:pt>
                <c:pt idx="21436">
                  <c:v>1339563600</c:v>
                </c:pt>
                <c:pt idx="21437">
                  <c:v>1339567200</c:v>
                </c:pt>
                <c:pt idx="21438">
                  <c:v>1339570800</c:v>
                </c:pt>
                <c:pt idx="21439">
                  <c:v>1339574400</c:v>
                </c:pt>
                <c:pt idx="21440">
                  <c:v>1339578000</c:v>
                </c:pt>
                <c:pt idx="21441">
                  <c:v>1339581600</c:v>
                </c:pt>
                <c:pt idx="21442">
                  <c:v>1339585200</c:v>
                </c:pt>
                <c:pt idx="21443">
                  <c:v>1339588800</c:v>
                </c:pt>
                <c:pt idx="21444">
                  <c:v>1339592400</c:v>
                </c:pt>
                <c:pt idx="21445">
                  <c:v>1339596000</c:v>
                </c:pt>
                <c:pt idx="21446">
                  <c:v>1339599600</c:v>
                </c:pt>
                <c:pt idx="21447">
                  <c:v>1339603200</c:v>
                </c:pt>
                <c:pt idx="21448">
                  <c:v>1339606800</c:v>
                </c:pt>
                <c:pt idx="21449">
                  <c:v>1339610400</c:v>
                </c:pt>
                <c:pt idx="21450">
                  <c:v>1339614000</c:v>
                </c:pt>
                <c:pt idx="21451">
                  <c:v>1339617600</c:v>
                </c:pt>
                <c:pt idx="21452">
                  <c:v>1339621200</c:v>
                </c:pt>
                <c:pt idx="21453">
                  <c:v>1339624800</c:v>
                </c:pt>
                <c:pt idx="21454">
                  <c:v>1339628400</c:v>
                </c:pt>
                <c:pt idx="21455">
                  <c:v>1339632000</c:v>
                </c:pt>
                <c:pt idx="21456">
                  <c:v>1339635600</c:v>
                </c:pt>
                <c:pt idx="21457">
                  <c:v>1339639200</c:v>
                </c:pt>
                <c:pt idx="21458">
                  <c:v>1339642800</c:v>
                </c:pt>
                <c:pt idx="21459">
                  <c:v>1339646400</c:v>
                </c:pt>
                <c:pt idx="21460">
                  <c:v>1339650000</c:v>
                </c:pt>
                <c:pt idx="21461">
                  <c:v>1339653600</c:v>
                </c:pt>
                <c:pt idx="21462">
                  <c:v>1339657200</c:v>
                </c:pt>
                <c:pt idx="21463">
                  <c:v>1339660800</c:v>
                </c:pt>
                <c:pt idx="21464">
                  <c:v>1339664400</c:v>
                </c:pt>
                <c:pt idx="21465">
                  <c:v>1339668000</c:v>
                </c:pt>
                <c:pt idx="21466">
                  <c:v>1339671600</c:v>
                </c:pt>
                <c:pt idx="21467">
                  <c:v>1339675200</c:v>
                </c:pt>
                <c:pt idx="21468">
                  <c:v>1339678800</c:v>
                </c:pt>
                <c:pt idx="21469">
                  <c:v>1339682400</c:v>
                </c:pt>
                <c:pt idx="21470">
                  <c:v>1339686000</c:v>
                </c:pt>
                <c:pt idx="21471">
                  <c:v>1339689600</c:v>
                </c:pt>
                <c:pt idx="21472">
                  <c:v>1339693200</c:v>
                </c:pt>
                <c:pt idx="21473">
                  <c:v>1339696800</c:v>
                </c:pt>
                <c:pt idx="21474">
                  <c:v>1339700400</c:v>
                </c:pt>
                <c:pt idx="21475">
                  <c:v>1339704000</c:v>
                </c:pt>
                <c:pt idx="21476">
                  <c:v>1339707600</c:v>
                </c:pt>
                <c:pt idx="21477">
                  <c:v>1339711200</c:v>
                </c:pt>
                <c:pt idx="21478">
                  <c:v>1339714800</c:v>
                </c:pt>
                <c:pt idx="21479">
                  <c:v>1339718400</c:v>
                </c:pt>
                <c:pt idx="21480">
                  <c:v>1339722000</c:v>
                </c:pt>
                <c:pt idx="21481">
                  <c:v>1339725600</c:v>
                </c:pt>
                <c:pt idx="21482">
                  <c:v>1339729200</c:v>
                </c:pt>
                <c:pt idx="21483">
                  <c:v>1339732800</c:v>
                </c:pt>
                <c:pt idx="21484">
                  <c:v>1339736400</c:v>
                </c:pt>
                <c:pt idx="21485">
                  <c:v>1339740000</c:v>
                </c:pt>
                <c:pt idx="21486">
                  <c:v>1339743600</c:v>
                </c:pt>
                <c:pt idx="21487">
                  <c:v>1339747200</c:v>
                </c:pt>
                <c:pt idx="21488">
                  <c:v>1339750800</c:v>
                </c:pt>
                <c:pt idx="21489">
                  <c:v>1339754400</c:v>
                </c:pt>
                <c:pt idx="21490">
                  <c:v>1339758000</c:v>
                </c:pt>
                <c:pt idx="21491">
                  <c:v>1339761600</c:v>
                </c:pt>
                <c:pt idx="21492">
                  <c:v>1339765200</c:v>
                </c:pt>
                <c:pt idx="21493">
                  <c:v>1339768800</c:v>
                </c:pt>
                <c:pt idx="21494">
                  <c:v>1339772400</c:v>
                </c:pt>
                <c:pt idx="21495">
                  <c:v>1339776000</c:v>
                </c:pt>
                <c:pt idx="21496">
                  <c:v>1339779600</c:v>
                </c:pt>
                <c:pt idx="21497">
                  <c:v>1339783200</c:v>
                </c:pt>
                <c:pt idx="21498">
                  <c:v>1339786800</c:v>
                </c:pt>
                <c:pt idx="21499">
                  <c:v>1339790400</c:v>
                </c:pt>
                <c:pt idx="21500">
                  <c:v>1339794000</c:v>
                </c:pt>
                <c:pt idx="21501">
                  <c:v>1339797600</c:v>
                </c:pt>
                <c:pt idx="21502">
                  <c:v>1339801200</c:v>
                </c:pt>
                <c:pt idx="21503">
                  <c:v>1339804800</c:v>
                </c:pt>
                <c:pt idx="21504">
                  <c:v>1339808400</c:v>
                </c:pt>
                <c:pt idx="21505">
                  <c:v>1339812000</c:v>
                </c:pt>
                <c:pt idx="21506">
                  <c:v>1339815600</c:v>
                </c:pt>
                <c:pt idx="21507">
                  <c:v>1339819200</c:v>
                </c:pt>
                <c:pt idx="21508">
                  <c:v>1339822800</c:v>
                </c:pt>
                <c:pt idx="21509">
                  <c:v>1339826400</c:v>
                </c:pt>
                <c:pt idx="21510">
                  <c:v>1339830000</c:v>
                </c:pt>
                <c:pt idx="21511">
                  <c:v>1339833600</c:v>
                </c:pt>
                <c:pt idx="21512">
                  <c:v>1339837200</c:v>
                </c:pt>
                <c:pt idx="21513">
                  <c:v>1339840800</c:v>
                </c:pt>
                <c:pt idx="21514">
                  <c:v>1339844400</c:v>
                </c:pt>
                <c:pt idx="21515">
                  <c:v>1339848000</c:v>
                </c:pt>
                <c:pt idx="21516">
                  <c:v>1339851600</c:v>
                </c:pt>
                <c:pt idx="21517">
                  <c:v>1339855200</c:v>
                </c:pt>
                <c:pt idx="21518">
                  <c:v>1339858800</c:v>
                </c:pt>
                <c:pt idx="21519">
                  <c:v>1339862400</c:v>
                </c:pt>
                <c:pt idx="21520">
                  <c:v>1339866000</c:v>
                </c:pt>
                <c:pt idx="21521">
                  <c:v>1339869600</c:v>
                </c:pt>
                <c:pt idx="21522">
                  <c:v>1339873200</c:v>
                </c:pt>
                <c:pt idx="21523">
                  <c:v>1339876800</c:v>
                </c:pt>
                <c:pt idx="21524">
                  <c:v>1339880400</c:v>
                </c:pt>
                <c:pt idx="21525">
                  <c:v>1339884000</c:v>
                </c:pt>
                <c:pt idx="21526">
                  <c:v>1339887600</c:v>
                </c:pt>
                <c:pt idx="21527">
                  <c:v>1339891200</c:v>
                </c:pt>
                <c:pt idx="21528">
                  <c:v>1339894800</c:v>
                </c:pt>
                <c:pt idx="21529">
                  <c:v>1339898400</c:v>
                </c:pt>
                <c:pt idx="21530">
                  <c:v>1339902000</c:v>
                </c:pt>
                <c:pt idx="21531">
                  <c:v>1339905600</c:v>
                </c:pt>
                <c:pt idx="21532">
                  <c:v>1339909200</c:v>
                </c:pt>
                <c:pt idx="21533">
                  <c:v>1339912800</c:v>
                </c:pt>
                <c:pt idx="21534">
                  <c:v>1339916400</c:v>
                </c:pt>
                <c:pt idx="21535">
                  <c:v>1339920000</c:v>
                </c:pt>
                <c:pt idx="21536">
                  <c:v>1339923600</c:v>
                </c:pt>
                <c:pt idx="21537">
                  <c:v>1339927200</c:v>
                </c:pt>
                <c:pt idx="21538">
                  <c:v>1339930800</c:v>
                </c:pt>
                <c:pt idx="21539">
                  <c:v>1339934400</c:v>
                </c:pt>
                <c:pt idx="21540">
                  <c:v>1339938000</c:v>
                </c:pt>
                <c:pt idx="21541">
                  <c:v>1339941600</c:v>
                </c:pt>
                <c:pt idx="21542">
                  <c:v>1339945200</c:v>
                </c:pt>
                <c:pt idx="21543">
                  <c:v>1339948800</c:v>
                </c:pt>
                <c:pt idx="21544">
                  <c:v>1339952400</c:v>
                </c:pt>
                <c:pt idx="21545">
                  <c:v>1339956000</c:v>
                </c:pt>
                <c:pt idx="21546">
                  <c:v>1339959600</c:v>
                </c:pt>
                <c:pt idx="21547">
                  <c:v>1339963200</c:v>
                </c:pt>
                <c:pt idx="21548">
                  <c:v>1339966800</c:v>
                </c:pt>
                <c:pt idx="21549">
                  <c:v>1339970400</c:v>
                </c:pt>
                <c:pt idx="21550">
                  <c:v>1339974000</c:v>
                </c:pt>
                <c:pt idx="21551">
                  <c:v>1339977600</c:v>
                </c:pt>
                <c:pt idx="21552">
                  <c:v>1339981200</c:v>
                </c:pt>
                <c:pt idx="21553">
                  <c:v>1339984800</c:v>
                </c:pt>
                <c:pt idx="21554">
                  <c:v>1339988400</c:v>
                </c:pt>
                <c:pt idx="21555">
                  <c:v>1339992000</c:v>
                </c:pt>
                <c:pt idx="21556">
                  <c:v>1339995600</c:v>
                </c:pt>
                <c:pt idx="21557">
                  <c:v>1339999200</c:v>
                </c:pt>
                <c:pt idx="21558">
                  <c:v>1340002800</c:v>
                </c:pt>
                <c:pt idx="21559">
                  <c:v>1340006400</c:v>
                </c:pt>
                <c:pt idx="21560">
                  <c:v>1340010000</c:v>
                </c:pt>
                <c:pt idx="21561">
                  <c:v>1340013600</c:v>
                </c:pt>
                <c:pt idx="21562">
                  <c:v>1340017200</c:v>
                </c:pt>
                <c:pt idx="21563">
                  <c:v>1340020800</c:v>
                </c:pt>
                <c:pt idx="21564">
                  <c:v>1340024400</c:v>
                </c:pt>
                <c:pt idx="21565">
                  <c:v>1340028000</c:v>
                </c:pt>
                <c:pt idx="21566">
                  <c:v>1340031600</c:v>
                </c:pt>
                <c:pt idx="21567">
                  <c:v>1340035200</c:v>
                </c:pt>
                <c:pt idx="21568">
                  <c:v>1340038800</c:v>
                </c:pt>
                <c:pt idx="21569">
                  <c:v>1340042400</c:v>
                </c:pt>
                <c:pt idx="21570">
                  <c:v>1340046000</c:v>
                </c:pt>
                <c:pt idx="21571">
                  <c:v>1340049600</c:v>
                </c:pt>
                <c:pt idx="21572">
                  <c:v>1340053200</c:v>
                </c:pt>
                <c:pt idx="21573">
                  <c:v>1340056800</c:v>
                </c:pt>
                <c:pt idx="21574">
                  <c:v>1340060400</c:v>
                </c:pt>
                <c:pt idx="21575">
                  <c:v>1340064000</c:v>
                </c:pt>
                <c:pt idx="21576">
                  <c:v>1340067600</c:v>
                </c:pt>
                <c:pt idx="21577">
                  <c:v>1340071200</c:v>
                </c:pt>
                <c:pt idx="21578">
                  <c:v>1340074800</c:v>
                </c:pt>
                <c:pt idx="21579">
                  <c:v>1340078400</c:v>
                </c:pt>
                <c:pt idx="21580">
                  <c:v>1340082000</c:v>
                </c:pt>
                <c:pt idx="21581">
                  <c:v>1340085600</c:v>
                </c:pt>
                <c:pt idx="21582">
                  <c:v>1340089200</c:v>
                </c:pt>
                <c:pt idx="21583">
                  <c:v>1340092800</c:v>
                </c:pt>
                <c:pt idx="21584">
                  <c:v>1340096400</c:v>
                </c:pt>
                <c:pt idx="21585">
                  <c:v>1340100000</c:v>
                </c:pt>
                <c:pt idx="21586">
                  <c:v>1340103600</c:v>
                </c:pt>
                <c:pt idx="21587">
                  <c:v>1340107200</c:v>
                </c:pt>
                <c:pt idx="21588">
                  <c:v>1340110800</c:v>
                </c:pt>
                <c:pt idx="21589">
                  <c:v>1340114400</c:v>
                </c:pt>
                <c:pt idx="21590">
                  <c:v>1340118000</c:v>
                </c:pt>
                <c:pt idx="21591">
                  <c:v>1340121600</c:v>
                </c:pt>
                <c:pt idx="21592">
                  <c:v>1340125200</c:v>
                </c:pt>
                <c:pt idx="21593">
                  <c:v>1340128800</c:v>
                </c:pt>
                <c:pt idx="21594">
                  <c:v>1340132400</c:v>
                </c:pt>
                <c:pt idx="21595">
                  <c:v>1340136000</c:v>
                </c:pt>
                <c:pt idx="21596">
                  <c:v>1340139600</c:v>
                </c:pt>
                <c:pt idx="21597">
                  <c:v>1340143200</c:v>
                </c:pt>
                <c:pt idx="21598">
                  <c:v>1340146800</c:v>
                </c:pt>
                <c:pt idx="21599">
                  <c:v>1340150400</c:v>
                </c:pt>
                <c:pt idx="21600">
                  <c:v>1340154000</c:v>
                </c:pt>
                <c:pt idx="21601">
                  <c:v>1340157600</c:v>
                </c:pt>
                <c:pt idx="21602">
                  <c:v>1340161200</c:v>
                </c:pt>
                <c:pt idx="21603">
                  <c:v>1340164800</c:v>
                </c:pt>
                <c:pt idx="21604">
                  <c:v>1340168400</c:v>
                </c:pt>
                <c:pt idx="21605">
                  <c:v>1340172000</c:v>
                </c:pt>
                <c:pt idx="21606">
                  <c:v>1340175600</c:v>
                </c:pt>
                <c:pt idx="21607">
                  <c:v>1340179200</c:v>
                </c:pt>
                <c:pt idx="21608">
                  <c:v>1340182800</c:v>
                </c:pt>
                <c:pt idx="21609">
                  <c:v>1340186400</c:v>
                </c:pt>
                <c:pt idx="21610">
                  <c:v>1340190000</c:v>
                </c:pt>
                <c:pt idx="21611">
                  <c:v>1340193600</c:v>
                </c:pt>
                <c:pt idx="21612">
                  <c:v>1340197200</c:v>
                </c:pt>
                <c:pt idx="21613">
                  <c:v>1340200800</c:v>
                </c:pt>
                <c:pt idx="21614">
                  <c:v>1340204400</c:v>
                </c:pt>
                <c:pt idx="21615">
                  <c:v>1340208000</c:v>
                </c:pt>
                <c:pt idx="21616">
                  <c:v>1340211600</c:v>
                </c:pt>
                <c:pt idx="21617">
                  <c:v>1340215200</c:v>
                </c:pt>
                <c:pt idx="21618">
                  <c:v>1340218800</c:v>
                </c:pt>
                <c:pt idx="21619">
                  <c:v>1340222400</c:v>
                </c:pt>
                <c:pt idx="21620">
                  <c:v>1340226000</c:v>
                </c:pt>
                <c:pt idx="21621">
                  <c:v>1340229600</c:v>
                </c:pt>
                <c:pt idx="21622">
                  <c:v>1340233200</c:v>
                </c:pt>
                <c:pt idx="21623">
                  <c:v>1340236800</c:v>
                </c:pt>
                <c:pt idx="21624">
                  <c:v>1340240400</c:v>
                </c:pt>
                <c:pt idx="21625">
                  <c:v>1340244000</c:v>
                </c:pt>
                <c:pt idx="21626">
                  <c:v>1340247600</c:v>
                </c:pt>
                <c:pt idx="21627">
                  <c:v>1340251200</c:v>
                </c:pt>
                <c:pt idx="21628">
                  <c:v>1340254800</c:v>
                </c:pt>
                <c:pt idx="21629">
                  <c:v>1340258400</c:v>
                </c:pt>
                <c:pt idx="21630">
                  <c:v>1340262000</c:v>
                </c:pt>
                <c:pt idx="21631">
                  <c:v>1340265600</c:v>
                </c:pt>
                <c:pt idx="21632">
                  <c:v>1340269200</c:v>
                </c:pt>
                <c:pt idx="21633">
                  <c:v>1340272800</c:v>
                </c:pt>
                <c:pt idx="21634">
                  <c:v>1340276400</c:v>
                </c:pt>
                <c:pt idx="21635">
                  <c:v>1340280000</c:v>
                </c:pt>
                <c:pt idx="21636">
                  <c:v>1340283600</c:v>
                </c:pt>
                <c:pt idx="21637">
                  <c:v>1340287200</c:v>
                </c:pt>
                <c:pt idx="21638">
                  <c:v>1340290800</c:v>
                </c:pt>
                <c:pt idx="21639">
                  <c:v>1340294400</c:v>
                </c:pt>
                <c:pt idx="21640">
                  <c:v>1340298000</c:v>
                </c:pt>
                <c:pt idx="21641">
                  <c:v>1340301600</c:v>
                </c:pt>
                <c:pt idx="21642">
                  <c:v>1340305200</c:v>
                </c:pt>
                <c:pt idx="21643">
                  <c:v>1340308800</c:v>
                </c:pt>
                <c:pt idx="21644">
                  <c:v>1340312400</c:v>
                </c:pt>
                <c:pt idx="21645">
                  <c:v>1340316000</c:v>
                </c:pt>
                <c:pt idx="21646">
                  <c:v>1340319600</c:v>
                </c:pt>
                <c:pt idx="21647">
                  <c:v>1340323200</c:v>
                </c:pt>
                <c:pt idx="21648">
                  <c:v>1340326800</c:v>
                </c:pt>
                <c:pt idx="21649">
                  <c:v>1340330400</c:v>
                </c:pt>
                <c:pt idx="21650">
                  <c:v>1340334000</c:v>
                </c:pt>
                <c:pt idx="21651">
                  <c:v>1340337600</c:v>
                </c:pt>
                <c:pt idx="21652">
                  <c:v>1340341200</c:v>
                </c:pt>
                <c:pt idx="21653">
                  <c:v>1340344800</c:v>
                </c:pt>
                <c:pt idx="21654">
                  <c:v>1340348400</c:v>
                </c:pt>
                <c:pt idx="21655">
                  <c:v>1340352000</c:v>
                </c:pt>
                <c:pt idx="21656">
                  <c:v>1340355600</c:v>
                </c:pt>
                <c:pt idx="21657">
                  <c:v>1340359200</c:v>
                </c:pt>
                <c:pt idx="21658">
                  <c:v>1340362800</c:v>
                </c:pt>
                <c:pt idx="21659">
                  <c:v>1340366400</c:v>
                </c:pt>
                <c:pt idx="21660">
                  <c:v>1340370000</c:v>
                </c:pt>
                <c:pt idx="21661">
                  <c:v>1340373600</c:v>
                </c:pt>
                <c:pt idx="21662">
                  <c:v>1340377200</c:v>
                </c:pt>
                <c:pt idx="21663">
                  <c:v>1340380800</c:v>
                </c:pt>
                <c:pt idx="21664">
                  <c:v>1340384400</c:v>
                </c:pt>
                <c:pt idx="21665">
                  <c:v>1340388000</c:v>
                </c:pt>
                <c:pt idx="21666">
                  <c:v>1340391600</c:v>
                </c:pt>
                <c:pt idx="21667">
                  <c:v>1340395200</c:v>
                </c:pt>
                <c:pt idx="21668">
                  <c:v>1340398800</c:v>
                </c:pt>
                <c:pt idx="21669">
                  <c:v>1340402400</c:v>
                </c:pt>
                <c:pt idx="21670">
                  <c:v>1340406000</c:v>
                </c:pt>
                <c:pt idx="21671">
                  <c:v>1340409600</c:v>
                </c:pt>
                <c:pt idx="21672">
                  <c:v>1340413200</c:v>
                </c:pt>
                <c:pt idx="21673">
                  <c:v>1340416800</c:v>
                </c:pt>
                <c:pt idx="21674">
                  <c:v>1340420400</c:v>
                </c:pt>
                <c:pt idx="21675">
                  <c:v>1340424000</c:v>
                </c:pt>
                <c:pt idx="21676">
                  <c:v>1340427600</c:v>
                </c:pt>
                <c:pt idx="21677">
                  <c:v>1340431200</c:v>
                </c:pt>
                <c:pt idx="21678">
                  <c:v>1340434800</c:v>
                </c:pt>
                <c:pt idx="21679">
                  <c:v>1340438400</c:v>
                </c:pt>
                <c:pt idx="21680">
                  <c:v>1340442000</c:v>
                </c:pt>
                <c:pt idx="21681">
                  <c:v>1340445600</c:v>
                </c:pt>
                <c:pt idx="21682">
                  <c:v>1340449200</c:v>
                </c:pt>
                <c:pt idx="21683">
                  <c:v>1340452800</c:v>
                </c:pt>
                <c:pt idx="21684">
                  <c:v>1340456400</c:v>
                </c:pt>
                <c:pt idx="21685">
                  <c:v>1340460000</c:v>
                </c:pt>
                <c:pt idx="21686">
                  <c:v>1340463600</c:v>
                </c:pt>
                <c:pt idx="21687">
                  <c:v>1340467200</c:v>
                </c:pt>
                <c:pt idx="21688">
                  <c:v>1340470800</c:v>
                </c:pt>
                <c:pt idx="21689">
                  <c:v>1340474400</c:v>
                </c:pt>
                <c:pt idx="21690">
                  <c:v>1340478000</c:v>
                </c:pt>
                <c:pt idx="21691">
                  <c:v>1340481600</c:v>
                </c:pt>
                <c:pt idx="21692">
                  <c:v>1340485200</c:v>
                </c:pt>
                <c:pt idx="21693">
                  <c:v>1340488800</c:v>
                </c:pt>
                <c:pt idx="21694">
                  <c:v>1340492400</c:v>
                </c:pt>
                <c:pt idx="21695">
                  <c:v>1340496000</c:v>
                </c:pt>
                <c:pt idx="21696">
                  <c:v>1340499600</c:v>
                </c:pt>
                <c:pt idx="21697">
                  <c:v>1340503200</c:v>
                </c:pt>
                <c:pt idx="21698">
                  <c:v>1340506800</c:v>
                </c:pt>
                <c:pt idx="21699">
                  <c:v>1340510400</c:v>
                </c:pt>
                <c:pt idx="21700">
                  <c:v>1340514000</c:v>
                </c:pt>
                <c:pt idx="21701">
                  <c:v>1340517600</c:v>
                </c:pt>
                <c:pt idx="21702">
                  <c:v>1340521200</c:v>
                </c:pt>
                <c:pt idx="21703">
                  <c:v>1340524800</c:v>
                </c:pt>
                <c:pt idx="21704">
                  <c:v>1340528400</c:v>
                </c:pt>
                <c:pt idx="21705">
                  <c:v>1340532000</c:v>
                </c:pt>
                <c:pt idx="21706">
                  <c:v>1340535600</c:v>
                </c:pt>
                <c:pt idx="21707">
                  <c:v>1340539200</c:v>
                </c:pt>
                <c:pt idx="21708">
                  <c:v>1340542800</c:v>
                </c:pt>
                <c:pt idx="21709">
                  <c:v>1340546400</c:v>
                </c:pt>
                <c:pt idx="21710">
                  <c:v>1340550000</c:v>
                </c:pt>
                <c:pt idx="21711">
                  <c:v>1340553600</c:v>
                </c:pt>
                <c:pt idx="21712">
                  <c:v>1340557200</c:v>
                </c:pt>
                <c:pt idx="21713">
                  <c:v>1340560800</c:v>
                </c:pt>
                <c:pt idx="21714">
                  <c:v>1340564400</c:v>
                </c:pt>
                <c:pt idx="21715">
                  <c:v>1340568000</c:v>
                </c:pt>
                <c:pt idx="21716">
                  <c:v>1340571600</c:v>
                </c:pt>
                <c:pt idx="21717">
                  <c:v>1340575200</c:v>
                </c:pt>
                <c:pt idx="21718">
                  <c:v>1340578800</c:v>
                </c:pt>
                <c:pt idx="21719">
                  <c:v>1340582400</c:v>
                </c:pt>
                <c:pt idx="21720">
                  <c:v>1340586000</c:v>
                </c:pt>
                <c:pt idx="21721">
                  <c:v>1340589600</c:v>
                </c:pt>
                <c:pt idx="21722">
                  <c:v>1340593200</c:v>
                </c:pt>
                <c:pt idx="21723">
                  <c:v>1340596800</c:v>
                </c:pt>
                <c:pt idx="21724">
                  <c:v>1340600400</c:v>
                </c:pt>
                <c:pt idx="21725">
                  <c:v>1340604000</c:v>
                </c:pt>
                <c:pt idx="21726">
                  <c:v>1340607600</c:v>
                </c:pt>
                <c:pt idx="21727">
                  <c:v>1340611200</c:v>
                </c:pt>
                <c:pt idx="21728">
                  <c:v>1340614800</c:v>
                </c:pt>
                <c:pt idx="21729">
                  <c:v>1340618400</c:v>
                </c:pt>
                <c:pt idx="21730">
                  <c:v>1340622000</c:v>
                </c:pt>
                <c:pt idx="21731">
                  <c:v>1340625600</c:v>
                </c:pt>
                <c:pt idx="21732">
                  <c:v>1340629200</c:v>
                </c:pt>
                <c:pt idx="21733">
                  <c:v>1340632800</c:v>
                </c:pt>
                <c:pt idx="21734">
                  <c:v>1340636400</c:v>
                </c:pt>
                <c:pt idx="21735">
                  <c:v>1340640000</c:v>
                </c:pt>
                <c:pt idx="21736">
                  <c:v>1340643600</c:v>
                </c:pt>
                <c:pt idx="21737">
                  <c:v>1340647200</c:v>
                </c:pt>
                <c:pt idx="21738">
                  <c:v>1340650800</c:v>
                </c:pt>
                <c:pt idx="21739">
                  <c:v>1340654400</c:v>
                </c:pt>
                <c:pt idx="21740">
                  <c:v>1340658000</c:v>
                </c:pt>
                <c:pt idx="21741">
                  <c:v>1340661600</c:v>
                </c:pt>
                <c:pt idx="21742">
                  <c:v>1340665200</c:v>
                </c:pt>
                <c:pt idx="21743">
                  <c:v>1340668800</c:v>
                </c:pt>
                <c:pt idx="21744">
                  <c:v>1340672400</c:v>
                </c:pt>
                <c:pt idx="21745">
                  <c:v>1340676000</c:v>
                </c:pt>
                <c:pt idx="21746">
                  <c:v>1340679600</c:v>
                </c:pt>
                <c:pt idx="21747">
                  <c:v>1340683200</c:v>
                </c:pt>
                <c:pt idx="21748">
                  <c:v>1340686800</c:v>
                </c:pt>
                <c:pt idx="21749">
                  <c:v>1340690400</c:v>
                </c:pt>
                <c:pt idx="21750">
                  <c:v>1340694000</c:v>
                </c:pt>
                <c:pt idx="21751">
                  <c:v>1340697600</c:v>
                </c:pt>
                <c:pt idx="21752">
                  <c:v>1340701200</c:v>
                </c:pt>
                <c:pt idx="21753">
                  <c:v>1340704800</c:v>
                </c:pt>
                <c:pt idx="21754">
                  <c:v>1340708400</c:v>
                </c:pt>
                <c:pt idx="21755">
                  <c:v>1340712000</c:v>
                </c:pt>
                <c:pt idx="21756">
                  <c:v>1340715600</c:v>
                </c:pt>
                <c:pt idx="21757">
                  <c:v>1340719200</c:v>
                </c:pt>
                <c:pt idx="21758">
                  <c:v>1340722800</c:v>
                </c:pt>
                <c:pt idx="21759">
                  <c:v>1340726400</c:v>
                </c:pt>
                <c:pt idx="21760">
                  <c:v>1340730000</c:v>
                </c:pt>
                <c:pt idx="21761">
                  <c:v>1340733600</c:v>
                </c:pt>
                <c:pt idx="21762">
                  <c:v>1340737200</c:v>
                </c:pt>
                <c:pt idx="21763">
                  <c:v>1340740800</c:v>
                </c:pt>
                <c:pt idx="21764">
                  <c:v>1340744400</c:v>
                </c:pt>
                <c:pt idx="21765">
                  <c:v>1340748000</c:v>
                </c:pt>
                <c:pt idx="21766">
                  <c:v>1340751600</c:v>
                </c:pt>
                <c:pt idx="21767">
                  <c:v>1340755200</c:v>
                </c:pt>
                <c:pt idx="21768">
                  <c:v>1340758800</c:v>
                </c:pt>
                <c:pt idx="21769">
                  <c:v>1340762400</c:v>
                </c:pt>
                <c:pt idx="21770">
                  <c:v>1340766000</c:v>
                </c:pt>
                <c:pt idx="21771">
                  <c:v>1340769600</c:v>
                </c:pt>
                <c:pt idx="21772">
                  <c:v>1340773200</c:v>
                </c:pt>
                <c:pt idx="21773">
                  <c:v>1340776800</c:v>
                </c:pt>
                <c:pt idx="21774">
                  <c:v>1340780400</c:v>
                </c:pt>
                <c:pt idx="21775">
                  <c:v>1340784000</c:v>
                </c:pt>
                <c:pt idx="21776">
                  <c:v>1340787600</c:v>
                </c:pt>
                <c:pt idx="21777">
                  <c:v>1340791200</c:v>
                </c:pt>
                <c:pt idx="21778">
                  <c:v>1340794800</c:v>
                </c:pt>
                <c:pt idx="21779">
                  <c:v>1340798400</c:v>
                </c:pt>
                <c:pt idx="21780">
                  <c:v>1340802000</c:v>
                </c:pt>
                <c:pt idx="21781">
                  <c:v>1340805600</c:v>
                </c:pt>
                <c:pt idx="21782">
                  <c:v>1340809200</c:v>
                </c:pt>
                <c:pt idx="21783">
                  <c:v>1340812800</c:v>
                </c:pt>
                <c:pt idx="21784">
                  <c:v>1340816400</c:v>
                </c:pt>
                <c:pt idx="21785">
                  <c:v>1340820000</c:v>
                </c:pt>
                <c:pt idx="21786">
                  <c:v>1340823600</c:v>
                </c:pt>
                <c:pt idx="21787">
                  <c:v>1340827200</c:v>
                </c:pt>
                <c:pt idx="21788">
                  <c:v>1340830800</c:v>
                </c:pt>
                <c:pt idx="21789">
                  <c:v>1340834400</c:v>
                </c:pt>
                <c:pt idx="21790">
                  <c:v>1340838000</c:v>
                </c:pt>
                <c:pt idx="21791">
                  <c:v>1340841600</c:v>
                </c:pt>
                <c:pt idx="21792">
                  <c:v>1340845200</c:v>
                </c:pt>
                <c:pt idx="21793">
                  <c:v>1340848800</c:v>
                </c:pt>
                <c:pt idx="21794">
                  <c:v>1340852400</c:v>
                </c:pt>
                <c:pt idx="21795">
                  <c:v>1340856000</c:v>
                </c:pt>
                <c:pt idx="21796">
                  <c:v>1340859600</c:v>
                </c:pt>
                <c:pt idx="21797">
                  <c:v>1340863200</c:v>
                </c:pt>
                <c:pt idx="21798">
                  <c:v>1340866800</c:v>
                </c:pt>
                <c:pt idx="21799">
                  <c:v>1340870400</c:v>
                </c:pt>
                <c:pt idx="21800">
                  <c:v>1340874000</c:v>
                </c:pt>
                <c:pt idx="21801">
                  <c:v>1340877600</c:v>
                </c:pt>
                <c:pt idx="21802">
                  <c:v>1340881200</c:v>
                </c:pt>
                <c:pt idx="21803">
                  <c:v>1340884800</c:v>
                </c:pt>
                <c:pt idx="21804">
                  <c:v>1340888400</c:v>
                </c:pt>
                <c:pt idx="21805">
                  <c:v>1340892000</c:v>
                </c:pt>
                <c:pt idx="21806">
                  <c:v>1340895600</c:v>
                </c:pt>
                <c:pt idx="21807">
                  <c:v>1340899200</c:v>
                </c:pt>
                <c:pt idx="21808">
                  <c:v>1340902800</c:v>
                </c:pt>
                <c:pt idx="21809">
                  <c:v>1340906400</c:v>
                </c:pt>
                <c:pt idx="21810">
                  <c:v>1340910000</c:v>
                </c:pt>
                <c:pt idx="21811">
                  <c:v>1340913600</c:v>
                </c:pt>
                <c:pt idx="21812">
                  <c:v>1340917200</c:v>
                </c:pt>
                <c:pt idx="21813">
                  <c:v>1340920800</c:v>
                </c:pt>
                <c:pt idx="21814">
                  <c:v>1340924400</c:v>
                </c:pt>
                <c:pt idx="21815">
                  <c:v>1340928000</c:v>
                </c:pt>
                <c:pt idx="21816">
                  <c:v>1340931600</c:v>
                </c:pt>
                <c:pt idx="21817">
                  <c:v>1340935200</c:v>
                </c:pt>
                <c:pt idx="21818">
                  <c:v>1340938800</c:v>
                </c:pt>
                <c:pt idx="21819">
                  <c:v>1340942400</c:v>
                </c:pt>
                <c:pt idx="21820">
                  <c:v>1340946000</c:v>
                </c:pt>
                <c:pt idx="21821">
                  <c:v>1340949600</c:v>
                </c:pt>
                <c:pt idx="21822">
                  <c:v>1340953200</c:v>
                </c:pt>
                <c:pt idx="21823">
                  <c:v>1340956800</c:v>
                </c:pt>
                <c:pt idx="21824">
                  <c:v>1340960400</c:v>
                </c:pt>
                <c:pt idx="21825">
                  <c:v>1340964000</c:v>
                </c:pt>
                <c:pt idx="21826">
                  <c:v>1340967600</c:v>
                </c:pt>
                <c:pt idx="21827">
                  <c:v>1340971200</c:v>
                </c:pt>
                <c:pt idx="21828">
                  <c:v>1340974800</c:v>
                </c:pt>
                <c:pt idx="21829">
                  <c:v>1340978400</c:v>
                </c:pt>
                <c:pt idx="21830">
                  <c:v>1340982000</c:v>
                </c:pt>
                <c:pt idx="21831">
                  <c:v>1340985600</c:v>
                </c:pt>
                <c:pt idx="21832">
                  <c:v>1340989200</c:v>
                </c:pt>
                <c:pt idx="21833">
                  <c:v>1340992800</c:v>
                </c:pt>
                <c:pt idx="21834">
                  <c:v>1340996400</c:v>
                </c:pt>
                <c:pt idx="21835">
                  <c:v>1341000000</c:v>
                </c:pt>
                <c:pt idx="21836">
                  <c:v>1341003600</c:v>
                </c:pt>
                <c:pt idx="21837">
                  <c:v>1341007200</c:v>
                </c:pt>
                <c:pt idx="21838">
                  <c:v>1341010800</c:v>
                </c:pt>
                <c:pt idx="21839">
                  <c:v>1341014400</c:v>
                </c:pt>
                <c:pt idx="21840">
                  <c:v>1341018000</c:v>
                </c:pt>
                <c:pt idx="21841">
                  <c:v>1341021600</c:v>
                </c:pt>
                <c:pt idx="21842">
                  <c:v>1341025200</c:v>
                </c:pt>
                <c:pt idx="21843">
                  <c:v>1341028800</c:v>
                </c:pt>
                <c:pt idx="21844">
                  <c:v>1341032400</c:v>
                </c:pt>
                <c:pt idx="21845">
                  <c:v>1341036000</c:v>
                </c:pt>
                <c:pt idx="21846">
                  <c:v>1341039600</c:v>
                </c:pt>
                <c:pt idx="21847">
                  <c:v>1341043200</c:v>
                </c:pt>
                <c:pt idx="21848">
                  <c:v>1341046800</c:v>
                </c:pt>
                <c:pt idx="21849">
                  <c:v>1341050400</c:v>
                </c:pt>
                <c:pt idx="21850">
                  <c:v>1341054000</c:v>
                </c:pt>
                <c:pt idx="21851">
                  <c:v>1341057600</c:v>
                </c:pt>
                <c:pt idx="21852">
                  <c:v>1341061200</c:v>
                </c:pt>
                <c:pt idx="21853">
                  <c:v>1341064800</c:v>
                </c:pt>
                <c:pt idx="21854">
                  <c:v>1341068400</c:v>
                </c:pt>
                <c:pt idx="21855">
                  <c:v>1341072000</c:v>
                </c:pt>
                <c:pt idx="21856">
                  <c:v>1341075600</c:v>
                </c:pt>
                <c:pt idx="21857">
                  <c:v>1341079200</c:v>
                </c:pt>
                <c:pt idx="21858">
                  <c:v>1341082800</c:v>
                </c:pt>
                <c:pt idx="21859">
                  <c:v>1341086400</c:v>
                </c:pt>
                <c:pt idx="21860">
                  <c:v>1341090000</c:v>
                </c:pt>
                <c:pt idx="21861">
                  <c:v>1341093600</c:v>
                </c:pt>
                <c:pt idx="21862">
                  <c:v>1341097200</c:v>
                </c:pt>
                <c:pt idx="21863">
                  <c:v>1341100800</c:v>
                </c:pt>
                <c:pt idx="21864">
                  <c:v>1341104400</c:v>
                </c:pt>
                <c:pt idx="21865">
                  <c:v>1341108000</c:v>
                </c:pt>
                <c:pt idx="21866">
                  <c:v>1341111600</c:v>
                </c:pt>
                <c:pt idx="21867">
                  <c:v>1341115200</c:v>
                </c:pt>
                <c:pt idx="21868">
                  <c:v>1341118800</c:v>
                </c:pt>
                <c:pt idx="21869">
                  <c:v>1341122400</c:v>
                </c:pt>
                <c:pt idx="21870">
                  <c:v>1341126000</c:v>
                </c:pt>
                <c:pt idx="21871">
                  <c:v>1341129600</c:v>
                </c:pt>
                <c:pt idx="21872">
                  <c:v>1341133200</c:v>
                </c:pt>
                <c:pt idx="21873">
                  <c:v>1341136800</c:v>
                </c:pt>
                <c:pt idx="21874">
                  <c:v>1341140400</c:v>
                </c:pt>
                <c:pt idx="21875">
                  <c:v>1341144000</c:v>
                </c:pt>
                <c:pt idx="21876">
                  <c:v>1341147600</c:v>
                </c:pt>
                <c:pt idx="21877">
                  <c:v>1341151200</c:v>
                </c:pt>
                <c:pt idx="21878">
                  <c:v>1341154800</c:v>
                </c:pt>
                <c:pt idx="21879">
                  <c:v>1341158400</c:v>
                </c:pt>
                <c:pt idx="21880">
                  <c:v>1341162000</c:v>
                </c:pt>
                <c:pt idx="21881">
                  <c:v>1341165600</c:v>
                </c:pt>
                <c:pt idx="21882">
                  <c:v>1341169200</c:v>
                </c:pt>
                <c:pt idx="21883">
                  <c:v>1341172800</c:v>
                </c:pt>
                <c:pt idx="21884">
                  <c:v>1341176400</c:v>
                </c:pt>
                <c:pt idx="21885">
                  <c:v>1341180000</c:v>
                </c:pt>
                <c:pt idx="21886">
                  <c:v>1341183600</c:v>
                </c:pt>
                <c:pt idx="21887">
                  <c:v>1341187200</c:v>
                </c:pt>
                <c:pt idx="21888">
                  <c:v>1341190800</c:v>
                </c:pt>
                <c:pt idx="21889">
                  <c:v>1341194400</c:v>
                </c:pt>
                <c:pt idx="21890">
                  <c:v>1341198000</c:v>
                </c:pt>
                <c:pt idx="21891">
                  <c:v>1341201600</c:v>
                </c:pt>
                <c:pt idx="21892">
                  <c:v>1341205200</c:v>
                </c:pt>
                <c:pt idx="21893">
                  <c:v>1341208800</c:v>
                </c:pt>
                <c:pt idx="21894">
                  <c:v>1341212400</c:v>
                </c:pt>
                <c:pt idx="21895">
                  <c:v>1341216000</c:v>
                </c:pt>
                <c:pt idx="21896">
                  <c:v>1341219600</c:v>
                </c:pt>
                <c:pt idx="21897">
                  <c:v>1341223200</c:v>
                </c:pt>
                <c:pt idx="21898">
                  <c:v>1341226800</c:v>
                </c:pt>
                <c:pt idx="21899">
                  <c:v>1341230400</c:v>
                </c:pt>
                <c:pt idx="21900">
                  <c:v>1341234000</c:v>
                </c:pt>
                <c:pt idx="21901">
                  <c:v>1341237600</c:v>
                </c:pt>
                <c:pt idx="21902">
                  <c:v>1341241200</c:v>
                </c:pt>
                <c:pt idx="21903">
                  <c:v>1341244800</c:v>
                </c:pt>
                <c:pt idx="21904">
                  <c:v>1341248400</c:v>
                </c:pt>
                <c:pt idx="21905">
                  <c:v>1341252000</c:v>
                </c:pt>
                <c:pt idx="21906">
                  <c:v>1341255600</c:v>
                </c:pt>
                <c:pt idx="21907">
                  <c:v>1341259200</c:v>
                </c:pt>
                <c:pt idx="21908">
                  <c:v>1341262800</c:v>
                </c:pt>
                <c:pt idx="21909">
                  <c:v>1341266400</c:v>
                </c:pt>
                <c:pt idx="21910">
                  <c:v>1341270000</c:v>
                </c:pt>
                <c:pt idx="21911">
                  <c:v>1341273600</c:v>
                </c:pt>
                <c:pt idx="21912">
                  <c:v>1341277200</c:v>
                </c:pt>
                <c:pt idx="21913">
                  <c:v>1341280800</c:v>
                </c:pt>
                <c:pt idx="21914">
                  <c:v>1341284400</c:v>
                </c:pt>
                <c:pt idx="21915">
                  <c:v>1341288000</c:v>
                </c:pt>
                <c:pt idx="21916">
                  <c:v>1341291600</c:v>
                </c:pt>
                <c:pt idx="21917">
                  <c:v>1341295200</c:v>
                </c:pt>
                <c:pt idx="21918">
                  <c:v>1341298800</c:v>
                </c:pt>
                <c:pt idx="21919">
                  <c:v>1341302400</c:v>
                </c:pt>
                <c:pt idx="21920">
                  <c:v>1341306000</c:v>
                </c:pt>
                <c:pt idx="21921">
                  <c:v>1341309600</c:v>
                </c:pt>
                <c:pt idx="21922">
                  <c:v>1341313200</c:v>
                </c:pt>
                <c:pt idx="21923">
                  <c:v>1341316800</c:v>
                </c:pt>
                <c:pt idx="21924">
                  <c:v>1341320400</c:v>
                </c:pt>
                <c:pt idx="21925">
                  <c:v>1341324000</c:v>
                </c:pt>
                <c:pt idx="21926">
                  <c:v>1341327600</c:v>
                </c:pt>
                <c:pt idx="21927">
                  <c:v>1341331200</c:v>
                </c:pt>
                <c:pt idx="21928">
                  <c:v>1341334800</c:v>
                </c:pt>
                <c:pt idx="21929">
                  <c:v>1341338400</c:v>
                </c:pt>
                <c:pt idx="21930">
                  <c:v>1341342000</c:v>
                </c:pt>
                <c:pt idx="21931">
                  <c:v>1341345600</c:v>
                </c:pt>
                <c:pt idx="21932">
                  <c:v>1341349200</c:v>
                </c:pt>
                <c:pt idx="21933">
                  <c:v>1341352800</c:v>
                </c:pt>
                <c:pt idx="21934">
                  <c:v>1341356400</c:v>
                </c:pt>
                <c:pt idx="21935">
                  <c:v>1341360000</c:v>
                </c:pt>
                <c:pt idx="21936">
                  <c:v>1341363600</c:v>
                </c:pt>
                <c:pt idx="21937">
                  <c:v>1341367200</c:v>
                </c:pt>
                <c:pt idx="21938">
                  <c:v>1341370800</c:v>
                </c:pt>
                <c:pt idx="21939">
                  <c:v>1341374400</c:v>
                </c:pt>
                <c:pt idx="21940">
                  <c:v>1341378000</c:v>
                </c:pt>
                <c:pt idx="21941">
                  <c:v>1341381600</c:v>
                </c:pt>
                <c:pt idx="21942">
                  <c:v>1341385200</c:v>
                </c:pt>
                <c:pt idx="21943">
                  <c:v>1341388800</c:v>
                </c:pt>
                <c:pt idx="21944">
                  <c:v>1341392400</c:v>
                </c:pt>
                <c:pt idx="21945">
                  <c:v>1341396000</c:v>
                </c:pt>
                <c:pt idx="21946">
                  <c:v>1341399600</c:v>
                </c:pt>
                <c:pt idx="21947">
                  <c:v>1341403200</c:v>
                </c:pt>
                <c:pt idx="21948">
                  <c:v>1341406800</c:v>
                </c:pt>
                <c:pt idx="21949">
                  <c:v>1341410400</c:v>
                </c:pt>
                <c:pt idx="21950">
                  <c:v>1341414000</c:v>
                </c:pt>
                <c:pt idx="21951">
                  <c:v>1341417600</c:v>
                </c:pt>
                <c:pt idx="21952">
                  <c:v>1341421200</c:v>
                </c:pt>
                <c:pt idx="21953">
                  <c:v>1341424800</c:v>
                </c:pt>
                <c:pt idx="21954">
                  <c:v>1341428400</c:v>
                </c:pt>
                <c:pt idx="21955">
                  <c:v>1341432000</c:v>
                </c:pt>
                <c:pt idx="21956">
                  <c:v>1341435600</c:v>
                </c:pt>
                <c:pt idx="21957">
                  <c:v>1341439200</c:v>
                </c:pt>
                <c:pt idx="21958">
                  <c:v>1341442800</c:v>
                </c:pt>
                <c:pt idx="21959">
                  <c:v>1341446400</c:v>
                </c:pt>
                <c:pt idx="21960">
                  <c:v>1341450000</c:v>
                </c:pt>
                <c:pt idx="21961">
                  <c:v>1341453600</c:v>
                </c:pt>
                <c:pt idx="21962">
                  <c:v>1341457200</c:v>
                </c:pt>
                <c:pt idx="21963">
                  <c:v>1341460800</c:v>
                </c:pt>
                <c:pt idx="21964">
                  <c:v>1341464400</c:v>
                </c:pt>
                <c:pt idx="21965">
                  <c:v>1341468000</c:v>
                </c:pt>
                <c:pt idx="21966">
                  <c:v>1341471600</c:v>
                </c:pt>
                <c:pt idx="21967">
                  <c:v>1341475200</c:v>
                </c:pt>
                <c:pt idx="21968">
                  <c:v>1341478800</c:v>
                </c:pt>
                <c:pt idx="21969">
                  <c:v>1341482400</c:v>
                </c:pt>
                <c:pt idx="21970">
                  <c:v>1341486000</c:v>
                </c:pt>
                <c:pt idx="21971">
                  <c:v>1341489600</c:v>
                </c:pt>
                <c:pt idx="21972">
                  <c:v>1341493200</c:v>
                </c:pt>
                <c:pt idx="21973">
                  <c:v>1341496800</c:v>
                </c:pt>
                <c:pt idx="21974">
                  <c:v>1341500400</c:v>
                </c:pt>
                <c:pt idx="21975">
                  <c:v>1341504000</c:v>
                </c:pt>
                <c:pt idx="21976">
                  <c:v>1341507600</c:v>
                </c:pt>
                <c:pt idx="21977">
                  <c:v>1341511200</c:v>
                </c:pt>
                <c:pt idx="21978">
                  <c:v>1341514800</c:v>
                </c:pt>
                <c:pt idx="21979">
                  <c:v>1341518400</c:v>
                </c:pt>
                <c:pt idx="21980">
                  <c:v>1341522000</c:v>
                </c:pt>
                <c:pt idx="21981">
                  <c:v>1341525600</c:v>
                </c:pt>
                <c:pt idx="21982">
                  <c:v>1341529200</c:v>
                </c:pt>
                <c:pt idx="21983">
                  <c:v>1341532800</c:v>
                </c:pt>
                <c:pt idx="21984">
                  <c:v>1341536400</c:v>
                </c:pt>
                <c:pt idx="21985">
                  <c:v>1341540000</c:v>
                </c:pt>
                <c:pt idx="21986">
                  <c:v>1341543600</c:v>
                </c:pt>
                <c:pt idx="21987">
                  <c:v>1341547200</c:v>
                </c:pt>
                <c:pt idx="21988">
                  <c:v>1341550800</c:v>
                </c:pt>
                <c:pt idx="21989">
                  <c:v>1341554400</c:v>
                </c:pt>
                <c:pt idx="21990">
                  <c:v>1341558000</c:v>
                </c:pt>
                <c:pt idx="21991">
                  <c:v>1341561600</c:v>
                </c:pt>
                <c:pt idx="21992">
                  <c:v>1341565200</c:v>
                </c:pt>
                <c:pt idx="21993">
                  <c:v>1341568800</c:v>
                </c:pt>
                <c:pt idx="21994">
                  <c:v>1341572400</c:v>
                </c:pt>
                <c:pt idx="21995">
                  <c:v>1341576000</c:v>
                </c:pt>
                <c:pt idx="21996">
                  <c:v>1341579600</c:v>
                </c:pt>
                <c:pt idx="21997">
                  <c:v>1341583200</c:v>
                </c:pt>
                <c:pt idx="21998">
                  <c:v>1341586800</c:v>
                </c:pt>
                <c:pt idx="21999">
                  <c:v>1341590400</c:v>
                </c:pt>
                <c:pt idx="22000">
                  <c:v>1341594000</c:v>
                </c:pt>
                <c:pt idx="22001">
                  <c:v>1341597600</c:v>
                </c:pt>
                <c:pt idx="22002">
                  <c:v>1341601200</c:v>
                </c:pt>
                <c:pt idx="22003">
                  <c:v>1341604800</c:v>
                </c:pt>
                <c:pt idx="22004">
                  <c:v>1341608400</c:v>
                </c:pt>
                <c:pt idx="22005">
                  <c:v>1341612000</c:v>
                </c:pt>
                <c:pt idx="22006">
                  <c:v>1341615600</c:v>
                </c:pt>
                <c:pt idx="22007">
                  <c:v>1341619200</c:v>
                </c:pt>
                <c:pt idx="22008">
                  <c:v>1341622800</c:v>
                </c:pt>
                <c:pt idx="22009">
                  <c:v>1341626400</c:v>
                </c:pt>
                <c:pt idx="22010">
                  <c:v>1341630000</c:v>
                </c:pt>
                <c:pt idx="22011">
                  <c:v>1341633600</c:v>
                </c:pt>
                <c:pt idx="22012">
                  <c:v>1341637200</c:v>
                </c:pt>
                <c:pt idx="22013">
                  <c:v>1341640800</c:v>
                </c:pt>
                <c:pt idx="22014">
                  <c:v>1341644400</c:v>
                </c:pt>
                <c:pt idx="22015">
                  <c:v>1341648000</c:v>
                </c:pt>
                <c:pt idx="22016">
                  <c:v>1341651600</c:v>
                </c:pt>
                <c:pt idx="22017">
                  <c:v>1341655200</c:v>
                </c:pt>
                <c:pt idx="22018">
                  <c:v>1341658800</c:v>
                </c:pt>
                <c:pt idx="22019">
                  <c:v>1341662400</c:v>
                </c:pt>
                <c:pt idx="22020">
                  <c:v>1341666000</c:v>
                </c:pt>
                <c:pt idx="22021">
                  <c:v>1341669600</c:v>
                </c:pt>
                <c:pt idx="22022">
                  <c:v>1341673200</c:v>
                </c:pt>
                <c:pt idx="22023">
                  <c:v>1341676800</c:v>
                </c:pt>
                <c:pt idx="22024">
                  <c:v>1341680400</c:v>
                </c:pt>
                <c:pt idx="22025">
                  <c:v>1341684000</c:v>
                </c:pt>
                <c:pt idx="22026">
                  <c:v>1341687600</c:v>
                </c:pt>
                <c:pt idx="22027">
                  <c:v>1341691200</c:v>
                </c:pt>
                <c:pt idx="22028">
                  <c:v>1341694800</c:v>
                </c:pt>
                <c:pt idx="22029">
                  <c:v>1341698400</c:v>
                </c:pt>
                <c:pt idx="22030">
                  <c:v>1341702000</c:v>
                </c:pt>
                <c:pt idx="22031">
                  <c:v>1341705600</c:v>
                </c:pt>
                <c:pt idx="22032">
                  <c:v>1341709200</c:v>
                </c:pt>
                <c:pt idx="22033">
                  <c:v>1341712800</c:v>
                </c:pt>
                <c:pt idx="22034">
                  <c:v>1341716400</c:v>
                </c:pt>
                <c:pt idx="22035">
                  <c:v>1341720000</c:v>
                </c:pt>
                <c:pt idx="22036">
                  <c:v>1341723600</c:v>
                </c:pt>
                <c:pt idx="22037">
                  <c:v>1341727200</c:v>
                </c:pt>
                <c:pt idx="22038">
                  <c:v>1341730800</c:v>
                </c:pt>
                <c:pt idx="22039">
                  <c:v>1341734400</c:v>
                </c:pt>
                <c:pt idx="22040">
                  <c:v>1341738000</c:v>
                </c:pt>
                <c:pt idx="22041">
                  <c:v>1341741600</c:v>
                </c:pt>
                <c:pt idx="22042">
                  <c:v>1341745200</c:v>
                </c:pt>
                <c:pt idx="22043">
                  <c:v>1341748800</c:v>
                </c:pt>
                <c:pt idx="22044">
                  <c:v>1341752400</c:v>
                </c:pt>
                <c:pt idx="22045">
                  <c:v>1341756000</c:v>
                </c:pt>
                <c:pt idx="22046">
                  <c:v>1341759600</c:v>
                </c:pt>
                <c:pt idx="22047">
                  <c:v>1341763200</c:v>
                </c:pt>
                <c:pt idx="22048">
                  <c:v>1341766800</c:v>
                </c:pt>
                <c:pt idx="22049">
                  <c:v>1341770400</c:v>
                </c:pt>
                <c:pt idx="22050">
                  <c:v>1341774000</c:v>
                </c:pt>
                <c:pt idx="22051">
                  <c:v>1341777600</c:v>
                </c:pt>
                <c:pt idx="22052">
                  <c:v>1341781200</c:v>
                </c:pt>
                <c:pt idx="22053">
                  <c:v>1341784800</c:v>
                </c:pt>
                <c:pt idx="22054">
                  <c:v>1341788400</c:v>
                </c:pt>
                <c:pt idx="22055">
                  <c:v>1341792000</c:v>
                </c:pt>
                <c:pt idx="22056">
                  <c:v>1341795600</c:v>
                </c:pt>
                <c:pt idx="22057">
                  <c:v>1341799200</c:v>
                </c:pt>
                <c:pt idx="22058">
                  <c:v>1341802800</c:v>
                </c:pt>
                <c:pt idx="22059">
                  <c:v>1341806400</c:v>
                </c:pt>
                <c:pt idx="22060">
                  <c:v>1341810000</c:v>
                </c:pt>
                <c:pt idx="22061">
                  <c:v>1341813600</c:v>
                </c:pt>
                <c:pt idx="22062">
                  <c:v>1341817200</c:v>
                </c:pt>
                <c:pt idx="22063">
                  <c:v>1341820800</c:v>
                </c:pt>
                <c:pt idx="22064">
                  <c:v>1341824400</c:v>
                </c:pt>
                <c:pt idx="22065">
                  <c:v>1341828000</c:v>
                </c:pt>
                <c:pt idx="22066">
                  <c:v>1341831600</c:v>
                </c:pt>
                <c:pt idx="22067">
                  <c:v>1341835200</c:v>
                </c:pt>
                <c:pt idx="22068">
                  <c:v>1341838800</c:v>
                </c:pt>
                <c:pt idx="22069">
                  <c:v>1341842400</c:v>
                </c:pt>
                <c:pt idx="22070">
                  <c:v>1341846000</c:v>
                </c:pt>
                <c:pt idx="22071">
                  <c:v>1341849600</c:v>
                </c:pt>
                <c:pt idx="22072">
                  <c:v>1341853200</c:v>
                </c:pt>
                <c:pt idx="22073">
                  <c:v>1341856800</c:v>
                </c:pt>
                <c:pt idx="22074">
                  <c:v>1341860400</c:v>
                </c:pt>
                <c:pt idx="22075">
                  <c:v>1341864000</c:v>
                </c:pt>
                <c:pt idx="22076">
                  <c:v>1341867600</c:v>
                </c:pt>
                <c:pt idx="22077">
                  <c:v>1341871200</c:v>
                </c:pt>
                <c:pt idx="22078">
                  <c:v>1341874800</c:v>
                </c:pt>
                <c:pt idx="22079">
                  <c:v>1341878400</c:v>
                </c:pt>
                <c:pt idx="22080">
                  <c:v>1341882000</c:v>
                </c:pt>
                <c:pt idx="22081">
                  <c:v>1341885600</c:v>
                </c:pt>
                <c:pt idx="22082">
                  <c:v>1341889200</c:v>
                </c:pt>
                <c:pt idx="22083">
                  <c:v>1341892800</c:v>
                </c:pt>
                <c:pt idx="22084">
                  <c:v>1341896400</c:v>
                </c:pt>
                <c:pt idx="22085">
                  <c:v>1341900000</c:v>
                </c:pt>
                <c:pt idx="22086">
                  <c:v>1341903600</c:v>
                </c:pt>
                <c:pt idx="22087">
                  <c:v>1341907200</c:v>
                </c:pt>
                <c:pt idx="22088">
                  <c:v>1341910800</c:v>
                </c:pt>
                <c:pt idx="22089">
                  <c:v>1341914400</c:v>
                </c:pt>
                <c:pt idx="22090">
                  <c:v>1341918000</c:v>
                </c:pt>
                <c:pt idx="22091">
                  <c:v>1341921600</c:v>
                </c:pt>
                <c:pt idx="22092">
                  <c:v>1341925200</c:v>
                </c:pt>
                <c:pt idx="22093">
                  <c:v>1341928800</c:v>
                </c:pt>
                <c:pt idx="22094">
                  <c:v>1341932400</c:v>
                </c:pt>
                <c:pt idx="22095">
                  <c:v>1341936000</c:v>
                </c:pt>
                <c:pt idx="22096">
                  <c:v>1341939600</c:v>
                </c:pt>
                <c:pt idx="22097">
                  <c:v>1341943200</c:v>
                </c:pt>
                <c:pt idx="22098">
                  <c:v>1341946800</c:v>
                </c:pt>
                <c:pt idx="22099">
                  <c:v>1341950400</c:v>
                </c:pt>
                <c:pt idx="22100">
                  <c:v>1341954000</c:v>
                </c:pt>
                <c:pt idx="22101">
                  <c:v>1341957600</c:v>
                </c:pt>
                <c:pt idx="22102">
                  <c:v>1341961200</c:v>
                </c:pt>
                <c:pt idx="22103">
                  <c:v>1341964800</c:v>
                </c:pt>
                <c:pt idx="22104">
                  <c:v>1341968400</c:v>
                </c:pt>
                <c:pt idx="22105">
                  <c:v>1341972000</c:v>
                </c:pt>
                <c:pt idx="22106">
                  <c:v>1341975600</c:v>
                </c:pt>
                <c:pt idx="22107">
                  <c:v>1341979200</c:v>
                </c:pt>
                <c:pt idx="22108">
                  <c:v>1341982800</c:v>
                </c:pt>
                <c:pt idx="22109">
                  <c:v>1341986400</c:v>
                </c:pt>
                <c:pt idx="22110">
                  <c:v>1341990000</c:v>
                </c:pt>
                <c:pt idx="22111">
                  <c:v>1341993600</c:v>
                </c:pt>
                <c:pt idx="22112">
                  <c:v>1341997200</c:v>
                </c:pt>
                <c:pt idx="22113">
                  <c:v>1342000800</c:v>
                </c:pt>
                <c:pt idx="22114">
                  <c:v>1342004400</c:v>
                </c:pt>
                <c:pt idx="22115">
                  <c:v>1342008000</c:v>
                </c:pt>
                <c:pt idx="22116">
                  <c:v>1342011600</c:v>
                </c:pt>
                <c:pt idx="22117">
                  <c:v>1342015200</c:v>
                </c:pt>
                <c:pt idx="22118">
                  <c:v>1342018800</c:v>
                </c:pt>
                <c:pt idx="22119">
                  <c:v>1342022400</c:v>
                </c:pt>
                <c:pt idx="22120">
                  <c:v>1342026000</c:v>
                </c:pt>
                <c:pt idx="22121">
                  <c:v>1342029600</c:v>
                </c:pt>
                <c:pt idx="22122">
                  <c:v>1342033200</c:v>
                </c:pt>
                <c:pt idx="22123">
                  <c:v>1342036800</c:v>
                </c:pt>
                <c:pt idx="22124">
                  <c:v>1342040400</c:v>
                </c:pt>
                <c:pt idx="22125">
                  <c:v>1342044000</c:v>
                </c:pt>
                <c:pt idx="22126">
                  <c:v>1342047600</c:v>
                </c:pt>
                <c:pt idx="22127">
                  <c:v>1342051200</c:v>
                </c:pt>
                <c:pt idx="22128">
                  <c:v>1342054800</c:v>
                </c:pt>
                <c:pt idx="22129">
                  <c:v>1342058400</c:v>
                </c:pt>
                <c:pt idx="22130">
                  <c:v>1342062000</c:v>
                </c:pt>
                <c:pt idx="22131">
                  <c:v>1342065600</c:v>
                </c:pt>
                <c:pt idx="22132">
                  <c:v>1342069200</c:v>
                </c:pt>
                <c:pt idx="22133">
                  <c:v>1342072800</c:v>
                </c:pt>
                <c:pt idx="22134">
                  <c:v>1342076400</c:v>
                </c:pt>
                <c:pt idx="22135">
                  <c:v>1342080000</c:v>
                </c:pt>
                <c:pt idx="22136">
                  <c:v>1342083600</c:v>
                </c:pt>
                <c:pt idx="22137">
                  <c:v>1342087200</c:v>
                </c:pt>
                <c:pt idx="22138">
                  <c:v>1342090800</c:v>
                </c:pt>
                <c:pt idx="22139">
                  <c:v>1342094400</c:v>
                </c:pt>
                <c:pt idx="22140">
                  <c:v>1342098000</c:v>
                </c:pt>
                <c:pt idx="22141">
                  <c:v>1342101600</c:v>
                </c:pt>
                <c:pt idx="22142">
                  <c:v>1342105200</c:v>
                </c:pt>
                <c:pt idx="22143">
                  <c:v>1342108800</c:v>
                </c:pt>
                <c:pt idx="22144">
                  <c:v>1342112400</c:v>
                </c:pt>
                <c:pt idx="22145">
                  <c:v>1342116000</c:v>
                </c:pt>
                <c:pt idx="22146">
                  <c:v>1342119600</c:v>
                </c:pt>
                <c:pt idx="22147">
                  <c:v>1342123200</c:v>
                </c:pt>
                <c:pt idx="22148">
                  <c:v>1342126800</c:v>
                </c:pt>
                <c:pt idx="22149">
                  <c:v>1342130400</c:v>
                </c:pt>
                <c:pt idx="22150">
                  <c:v>1342134000</c:v>
                </c:pt>
                <c:pt idx="22151">
                  <c:v>1342137600</c:v>
                </c:pt>
                <c:pt idx="22152">
                  <c:v>1342141200</c:v>
                </c:pt>
                <c:pt idx="22153">
                  <c:v>1342144800</c:v>
                </c:pt>
                <c:pt idx="22154">
                  <c:v>1342148400</c:v>
                </c:pt>
                <c:pt idx="22155">
                  <c:v>1342152000</c:v>
                </c:pt>
                <c:pt idx="22156">
                  <c:v>1342155600</c:v>
                </c:pt>
                <c:pt idx="22157">
                  <c:v>1342159200</c:v>
                </c:pt>
                <c:pt idx="22158">
                  <c:v>1342162800</c:v>
                </c:pt>
                <c:pt idx="22159">
                  <c:v>1342166400</c:v>
                </c:pt>
                <c:pt idx="22160">
                  <c:v>1342170000</c:v>
                </c:pt>
                <c:pt idx="22161">
                  <c:v>1342173600</c:v>
                </c:pt>
                <c:pt idx="22162">
                  <c:v>1342177200</c:v>
                </c:pt>
                <c:pt idx="22163">
                  <c:v>1342180800</c:v>
                </c:pt>
                <c:pt idx="22164">
                  <c:v>1342184400</c:v>
                </c:pt>
                <c:pt idx="22165">
                  <c:v>1342188000</c:v>
                </c:pt>
                <c:pt idx="22166">
                  <c:v>1342191600</c:v>
                </c:pt>
                <c:pt idx="22167">
                  <c:v>1342195200</c:v>
                </c:pt>
                <c:pt idx="22168">
                  <c:v>1342198800</c:v>
                </c:pt>
                <c:pt idx="22169">
                  <c:v>1342202400</c:v>
                </c:pt>
                <c:pt idx="22170">
                  <c:v>1342206000</c:v>
                </c:pt>
                <c:pt idx="22171">
                  <c:v>1342209600</c:v>
                </c:pt>
                <c:pt idx="22172">
                  <c:v>1342213200</c:v>
                </c:pt>
                <c:pt idx="22173">
                  <c:v>1342216800</c:v>
                </c:pt>
                <c:pt idx="22174">
                  <c:v>1342220400</c:v>
                </c:pt>
                <c:pt idx="22175">
                  <c:v>1342224000</c:v>
                </c:pt>
                <c:pt idx="22176">
                  <c:v>1342227600</c:v>
                </c:pt>
                <c:pt idx="22177">
                  <c:v>1342231200</c:v>
                </c:pt>
                <c:pt idx="22178">
                  <c:v>1342234800</c:v>
                </c:pt>
                <c:pt idx="22179">
                  <c:v>1342238400</c:v>
                </c:pt>
                <c:pt idx="22180">
                  <c:v>1342242000</c:v>
                </c:pt>
                <c:pt idx="22181">
                  <c:v>1342245600</c:v>
                </c:pt>
                <c:pt idx="22182">
                  <c:v>1342249200</c:v>
                </c:pt>
                <c:pt idx="22183">
                  <c:v>1342252800</c:v>
                </c:pt>
                <c:pt idx="22184">
                  <c:v>1342256400</c:v>
                </c:pt>
                <c:pt idx="22185">
                  <c:v>1342260000</c:v>
                </c:pt>
                <c:pt idx="22186">
                  <c:v>1342263600</c:v>
                </c:pt>
                <c:pt idx="22187">
                  <c:v>1342267200</c:v>
                </c:pt>
                <c:pt idx="22188">
                  <c:v>1342270800</c:v>
                </c:pt>
                <c:pt idx="22189">
                  <c:v>1342274400</c:v>
                </c:pt>
                <c:pt idx="22190">
                  <c:v>1342278000</c:v>
                </c:pt>
                <c:pt idx="22191">
                  <c:v>1342281600</c:v>
                </c:pt>
                <c:pt idx="22192">
                  <c:v>1342285200</c:v>
                </c:pt>
                <c:pt idx="22193">
                  <c:v>1342288800</c:v>
                </c:pt>
                <c:pt idx="22194">
                  <c:v>1342292400</c:v>
                </c:pt>
                <c:pt idx="22195">
                  <c:v>1342296000</c:v>
                </c:pt>
                <c:pt idx="22196">
                  <c:v>1342299600</c:v>
                </c:pt>
                <c:pt idx="22197">
                  <c:v>1342303200</c:v>
                </c:pt>
                <c:pt idx="22198">
                  <c:v>1342306800</c:v>
                </c:pt>
                <c:pt idx="22199">
                  <c:v>1342310400</c:v>
                </c:pt>
                <c:pt idx="22200">
                  <c:v>1342314000</c:v>
                </c:pt>
                <c:pt idx="22201">
                  <c:v>1342317600</c:v>
                </c:pt>
                <c:pt idx="22202">
                  <c:v>1342321200</c:v>
                </c:pt>
                <c:pt idx="22203">
                  <c:v>1342324800</c:v>
                </c:pt>
                <c:pt idx="22204">
                  <c:v>1342328400</c:v>
                </c:pt>
                <c:pt idx="22205">
                  <c:v>1342332000</c:v>
                </c:pt>
                <c:pt idx="22206">
                  <c:v>1342335600</c:v>
                </c:pt>
                <c:pt idx="22207">
                  <c:v>1342339200</c:v>
                </c:pt>
                <c:pt idx="22208">
                  <c:v>1342342800</c:v>
                </c:pt>
                <c:pt idx="22209">
                  <c:v>1342346400</c:v>
                </c:pt>
                <c:pt idx="22210">
                  <c:v>1342350000</c:v>
                </c:pt>
                <c:pt idx="22211">
                  <c:v>1342353600</c:v>
                </c:pt>
                <c:pt idx="22212">
                  <c:v>1342357200</c:v>
                </c:pt>
                <c:pt idx="22213">
                  <c:v>1342360800</c:v>
                </c:pt>
                <c:pt idx="22214">
                  <c:v>1342364400</c:v>
                </c:pt>
                <c:pt idx="22215">
                  <c:v>1342368000</c:v>
                </c:pt>
                <c:pt idx="22216">
                  <c:v>1342371600</c:v>
                </c:pt>
                <c:pt idx="22217">
                  <c:v>1342375200</c:v>
                </c:pt>
                <c:pt idx="22218">
                  <c:v>1342378800</c:v>
                </c:pt>
                <c:pt idx="22219">
                  <c:v>1342382400</c:v>
                </c:pt>
                <c:pt idx="22220">
                  <c:v>1342386000</c:v>
                </c:pt>
                <c:pt idx="22221">
                  <c:v>1342389600</c:v>
                </c:pt>
                <c:pt idx="22222">
                  <c:v>1342393200</c:v>
                </c:pt>
                <c:pt idx="22223">
                  <c:v>1342396800</c:v>
                </c:pt>
                <c:pt idx="22224">
                  <c:v>1342400400</c:v>
                </c:pt>
                <c:pt idx="22225">
                  <c:v>1342404000</c:v>
                </c:pt>
                <c:pt idx="22226">
                  <c:v>1342407600</c:v>
                </c:pt>
                <c:pt idx="22227">
                  <c:v>1342411200</c:v>
                </c:pt>
                <c:pt idx="22228">
                  <c:v>1342414800</c:v>
                </c:pt>
                <c:pt idx="22229">
                  <c:v>1342418400</c:v>
                </c:pt>
                <c:pt idx="22230">
                  <c:v>1342422000</c:v>
                </c:pt>
                <c:pt idx="22231">
                  <c:v>1342425600</c:v>
                </c:pt>
                <c:pt idx="22232">
                  <c:v>1342429200</c:v>
                </c:pt>
                <c:pt idx="22233">
                  <c:v>1342432800</c:v>
                </c:pt>
                <c:pt idx="22234">
                  <c:v>1342436400</c:v>
                </c:pt>
                <c:pt idx="22235">
                  <c:v>1342440000</c:v>
                </c:pt>
                <c:pt idx="22236">
                  <c:v>1342443600</c:v>
                </c:pt>
                <c:pt idx="22237">
                  <c:v>1342447200</c:v>
                </c:pt>
                <c:pt idx="22238">
                  <c:v>1342450800</c:v>
                </c:pt>
                <c:pt idx="22239">
                  <c:v>1342454400</c:v>
                </c:pt>
                <c:pt idx="22240">
                  <c:v>1342458000</c:v>
                </c:pt>
                <c:pt idx="22241">
                  <c:v>1342461600</c:v>
                </c:pt>
                <c:pt idx="22242">
                  <c:v>1342465200</c:v>
                </c:pt>
                <c:pt idx="22243">
                  <c:v>1342468800</c:v>
                </c:pt>
                <c:pt idx="22244">
                  <c:v>1342472400</c:v>
                </c:pt>
                <c:pt idx="22245">
                  <c:v>1342476000</c:v>
                </c:pt>
                <c:pt idx="22246">
                  <c:v>1342479600</c:v>
                </c:pt>
                <c:pt idx="22247">
                  <c:v>1342483200</c:v>
                </c:pt>
                <c:pt idx="22248">
                  <c:v>1342486800</c:v>
                </c:pt>
                <c:pt idx="22249">
                  <c:v>1342490400</c:v>
                </c:pt>
                <c:pt idx="22250">
                  <c:v>1342494000</c:v>
                </c:pt>
                <c:pt idx="22251">
                  <c:v>1342497600</c:v>
                </c:pt>
                <c:pt idx="22252">
                  <c:v>1342501200</c:v>
                </c:pt>
                <c:pt idx="22253">
                  <c:v>1342504800</c:v>
                </c:pt>
                <c:pt idx="22254">
                  <c:v>1342508400</c:v>
                </c:pt>
                <c:pt idx="22255">
                  <c:v>1342512000</c:v>
                </c:pt>
                <c:pt idx="22256">
                  <c:v>1342515600</c:v>
                </c:pt>
                <c:pt idx="22257">
                  <c:v>1342519200</c:v>
                </c:pt>
                <c:pt idx="22258">
                  <c:v>1342522800</c:v>
                </c:pt>
                <c:pt idx="22259">
                  <c:v>1342526400</c:v>
                </c:pt>
                <c:pt idx="22260">
                  <c:v>1342530000</c:v>
                </c:pt>
                <c:pt idx="22261">
                  <c:v>1342533600</c:v>
                </c:pt>
                <c:pt idx="22262">
                  <c:v>1342537200</c:v>
                </c:pt>
                <c:pt idx="22263">
                  <c:v>1342540800</c:v>
                </c:pt>
                <c:pt idx="22264">
                  <c:v>1342544400</c:v>
                </c:pt>
                <c:pt idx="22265">
                  <c:v>1342548000</c:v>
                </c:pt>
                <c:pt idx="22266">
                  <c:v>1342551600</c:v>
                </c:pt>
                <c:pt idx="22267">
                  <c:v>1342555200</c:v>
                </c:pt>
                <c:pt idx="22268">
                  <c:v>1342558800</c:v>
                </c:pt>
                <c:pt idx="22269">
                  <c:v>1342562400</c:v>
                </c:pt>
                <c:pt idx="22270">
                  <c:v>1342566000</c:v>
                </c:pt>
                <c:pt idx="22271">
                  <c:v>1342569600</c:v>
                </c:pt>
                <c:pt idx="22272">
                  <c:v>1342573200</c:v>
                </c:pt>
                <c:pt idx="22273">
                  <c:v>1342576800</c:v>
                </c:pt>
                <c:pt idx="22274">
                  <c:v>1342580400</c:v>
                </c:pt>
                <c:pt idx="22275">
                  <c:v>1342584000</c:v>
                </c:pt>
                <c:pt idx="22276">
                  <c:v>1342587600</c:v>
                </c:pt>
                <c:pt idx="22277">
                  <c:v>1342591200</c:v>
                </c:pt>
                <c:pt idx="22278">
                  <c:v>1342594800</c:v>
                </c:pt>
                <c:pt idx="22279">
                  <c:v>1342598400</c:v>
                </c:pt>
                <c:pt idx="22280">
                  <c:v>1342602000</c:v>
                </c:pt>
                <c:pt idx="22281">
                  <c:v>1342605600</c:v>
                </c:pt>
                <c:pt idx="22282">
                  <c:v>1342609200</c:v>
                </c:pt>
                <c:pt idx="22283">
                  <c:v>1342612800</c:v>
                </c:pt>
                <c:pt idx="22284">
                  <c:v>1342616400</c:v>
                </c:pt>
                <c:pt idx="22285">
                  <c:v>1342620000</c:v>
                </c:pt>
                <c:pt idx="22286">
                  <c:v>1342623600</c:v>
                </c:pt>
                <c:pt idx="22287">
                  <c:v>1342627200</c:v>
                </c:pt>
                <c:pt idx="22288">
                  <c:v>1342630800</c:v>
                </c:pt>
                <c:pt idx="22289">
                  <c:v>1342634400</c:v>
                </c:pt>
                <c:pt idx="22290">
                  <c:v>1342638000</c:v>
                </c:pt>
                <c:pt idx="22291">
                  <c:v>1342641600</c:v>
                </c:pt>
                <c:pt idx="22292">
                  <c:v>1342645200</c:v>
                </c:pt>
                <c:pt idx="22293">
                  <c:v>1342648800</c:v>
                </c:pt>
                <c:pt idx="22294">
                  <c:v>1342652400</c:v>
                </c:pt>
                <c:pt idx="22295">
                  <c:v>1342656000</c:v>
                </c:pt>
                <c:pt idx="22296">
                  <c:v>1342659600</c:v>
                </c:pt>
                <c:pt idx="22297">
                  <c:v>1342663200</c:v>
                </c:pt>
                <c:pt idx="22298">
                  <c:v>1342666800</c:v>
                </c:pt>
                <c:pt idx="22299">
                  <c:v>1342670400</c:v>
                </c:pt>
                <c:pt idx="22300">
                  <c:v>1342674000</c:v>
                </c:pt>
                <c:pt idx="22301">
                  <c:v>1342677600</c:v>
                </c:pt>
                <c:pt idx="22302">
                  <c:v>1342681200</c:v>
                </c:pt>
                <c:pt idx="22303">
                  <c:v>1342684800</c:v>
                </c:pt>
                <c:pt idx="22304">
                  <c:v>1342688400</c:v>
                </c:pt>
                <c:pt idx="22305">
                  <c:v>1342692000</c:v>
                </c:pt>
                <c:pt idx="22306">
                  <c:v>1342695600</c:v>
                </c:pt>
                <c:pt idx="22307">
                  <c:v>1342699200</c:v>
                </c:pt>
                <c:pt idx="22308">
                  <c:v>1342702800</c:v>
                </c:pt>
                <c:pt idx="22309">
                  <c:v>1342706400</c:v>
                </c:pt>
                <c:pt idx="22310">
                  <c:v>1342710000</c:v>
                </c:pt>
                <c:pt idx="22311">
                  <c:v>1342713600</c:v>
                </c:pt>
                <c:pt idx="22312">
                  <c:v>1342717200</c:v>
                </c:pt>
                <c:pt idx="22313">
                  <c:v>1342720800</c:v>
                </c:pt>
                <c:pt idx="22314">
                  <c:v>1342724400</c:v>
                </c:pt>
                <c:pt idx="22315">
                  <c:v>1342728000</c:v>
                </c:pt>
                <c:pt idx="22316">
                  <c:v>1342731600</c:v>
                </c:pt>
                <c:pt idx="22317">
                  <c:v>1342735200</c:v>
                </c:pt>
                <c:pt idx="22318">
                  <c:v>1342738800</c:v>
                </c:pt>
                <c:pt idx="22319">
                  <c:v>1342742400</c:v>
                </c:pt>
                <c:pt idx="22320">
                  <c:v>1342746000</c:v>
                </c:pt>
                <c:pt idx="22321">
                  <c:v>1342749600</c:v>
                </c:pt>
                <c:pt idx="22322">
                  <c:v>1342753200</c:v>
                </c:pt>
                <c:pt idx="22323">
                  <c:v>1342756800</c:v>
                </c:pt>
                <c:pt idx="22324">
                  <c:v>1342760400</c:v>
                </c:pt>
                <c:pt idx="22325">
                  <c:v>1342764000</c:v>
                </c:pt>
                <c:pt idx="22326">
                  <c:v>1342767600</c:v>
                </c:pt>
                <c:pt idx="22327">
                  <c:v>1342771200</c:v>
                </c:pt>
                <c:pt idx="22328">
                  <c:v>1342774800</c:v>
                </c:pt>
                <c:pt idx="22329">
                  <c:v>1342778400</c:v>
                </c:pt>
                <c:pt idx="22330">
                  <c:v>1342782000</c:v>
                </c:pt>
                <c:pt idx="22331">
                  <c:v>1342785600</c:v>
                </c:pt>
                <c:pt idx="22332">
                  <c:v>1342789200</c:v>
                </c:pt>
                <c:pt idx="22333">
                  <c:v>1342792800</c:v>
                </c:pt>
                <c:pt idx="22334">
                  <c:v>1342796400</c:v>
                </c:pt>
                <c:pt idx="22335">
                  <c:v>1342800000</c:v>
                </c:pt>
                <c:pt idx="22336">
                  <c:v>1342803600</c:v>
                </c:pt>
                <c:pt idx="22337">
                  <c:v>1342807200</c:v>
                </c:pt>
                <c:pt idx="22338">
                  <c:v>1342810800</c:v>
                </c:pt>
                <c:pt idx="22339">
                  <c:v>1342814400</c:v>
                </c:pt>
                <c:pt idx="22340">
                  <c:v>1342818000</c:v>
                </c:pt>
                <c:pt idx="22341">
                  <c:v>1342821600</c:v>
                </c:pt>
                <c:pt idx="22342">
                  <c:v>1342825200</c:v>
                </c:pt>
                <c:pt idx="22343">
                  <c:v>1342828800</c:v>
                </c:pt>
                <c:pt idx="22344">
                  <c:v>1342832400</c:v>
                </c:pt>
                <c:pt idx="22345">
                  <c:v>1342836000</c:v>
                </c:pt>
                <c:pt idx="22346">
                  <c:v>1342839600</c:v>
                </c:pt>
                <c:pt idx="22347">
                  <c:v>1342843200</c:v>
                </c:pt>
                <c:pt idx="22348">
                  <c:v>1342846800</c:v>
                </c:pt>
                <c:pt idx="22349">
                  <c:v>1342850400</c:v>
                </c:pt>
                <c:pt idx="22350">
                  <c:v>1342854000</c:v>
                </c:pt>
                <c:pt idx="22351">
                  <c:v>1342857600</c:v>
                </c:pt>
                <c:pt idx="22352">
                  <c:v>1342861200</c:v>
                </c:pt>
                <c:pt idx="22353">
                  <c:v>1342864800</c:v>
                </c:pt>
                <c:pt idx="22354">
                  <c:v>1342868400</c:v>
                </c:pt>
                <c:pt idx="22355">
                  <c:v>1342872000</c:v>
                </c:pt>
                <c:pt idx="22356">
                  <c:v>1342875600</c:v>
                </c:pt>
                <c:pt idx="22357">
                  <c:v>1342879200</c:v>
                </c:pt>
                <c:pt idx="22358">
                  <c:v>1342882800</c:v>
                </c:pt>
                <c:pt idx="22359">
                  <c:v>1342886400</c:v>
                </c:pt>
                <c:pt idx="22360">
                  <c:v>1342890000</c:v>
                </c:pt>
                <c:pt idx="22361">
                  <c:v>1342893600</c:v>
                </c:pt>
                <c:pt idx="22362">
                  <c:v>1342897200</c:v>
                </c:pt>
                <c:pt idx="22363">
                  <c:v>1342900800</c:v>
                </c:pt>
                <c:pt idx="22364">
                  <c:v>1342904400</c:v>
                </c:pt>
                <c:pt idx="22365">
                  <c:v>1342908000</c:v>
                </c:pt>
                <c:pt idx="22366">
                  <c:v>1342911600</c:v>
                </c:pt>
                <c:pt idx="22367">
                  <c:v>1342915200</c:v>
                </c:pt>
                <c:pt idx="22368">
                  <c:v>1342918800</c:v>
                </c:pt>
                <c:pt idx="22369">
                  <c:v>1342922400</c:v>
                </c:pt>
                <c:pt idx="22370">
                  <c:v>1342926000</c:v>
                </c:pt>
                <c:pt idx="22371">
                  <c:v>1342929600</c:v>
                </c:pt>
                <c:pt idx="22372">
                  <c:v>1342933200</c:v>
                </c:pt>
                <c:pt idx="22373">
                  <c:v>1342936800</c:v>
                </c:pt>
                <c:pt idx="22374">
                  <c:v>1342940400</c:v>
                </c:pt>
                <c:pt idx="22375">
                  <c:v>1342944000</c:v>
                </c:pt>
                <c:pt idx="22376">
                  <c:v>1342947600</c:v>
                </c:pt>
                <c:pt idx="22377">
                  <c:v>1342951200</c:v>
                </c:pt>
                <c:pt idx="22378">
                  <c:v>1342954800</c:v>
                </c:pt>
                <c:pt idx="22379">
                  <c:v>1342958400</c:v>
                </c:pt>
                <c:pt idx="22380">
                  <c:v>1342962000</c:v>
                </c:pt>
                <c:pt idx="22381">
                  <c:v>1342965600</c:v>
                </c:pt>
                <c:pt idx="22382">
                  <c:v>1342969200</c:v>
                </c:pt>
                <c:pt idx="22383">
                  <c:v>1342972800</c:v>
                </c:pt>
                <c:pt idx="22384">
                  <c:v>1342976400</c:v>
                </c:pt>
                <c:pt idx="22385">
                  <c:v>1342980000</c:v>
                </c:pt>
                <c:pt idx="22386">
                  <c:v>1342983600</c:v>
                </c:pt>
                <c:pt idx="22387">
                  <c:v>1342987200</c:v>
                </c:pt>
                <c:pt idx="22388">
                  <c:v>1342990800</c:v>
                </c:pt>
                <c:pt idx="22389">
                  <c:v>1342994400</c:v>
                </c:pt>
                <c:pt idx="22390">
                  <c:v>1342998000</c:v>
                </c:pt>
                <c:pt idx="22391">
                  <c:v>1343001600</c:v>
                </c:pt>
                <c:pt idx="22392">
                  <c:v>1343005200</c:v>
                </c:pt>
                <c:pt idx="22393">
                  <c:v>1343008800</c:v>
                </c:pt>
                <c:pt idx="22394">
                  <c:v>1343012400</c:v>
                </c:pt>
                <c:pt idx="22395">
                  <c:v>1343016000</c:v>
                </c:pt>
                <c:pt idx="22396">
                  <c:v>1343019600</c:v>
                </c:pt>
                <c:pt idx="22397">
                  <c:v>1343023200</c:v>
                </c:pt>
                <c:pt idx="22398">
                  <c:v>1343026800</c:v>
                </c:pt>
                <c:pt idx="22399">
                  <c:v>1343030400</c:v>
                </c:pt>
                <c:pt idx="22400">
                  <c:v>1343034000</c:v>
                </c:pt>
                <c:pt idx="22401">
                  <c:v>1343037600</c:v>
                </c:pt>
                <c:pt idx="22402">
                  <c:v>1343041200</c:v>
                </c:pt>
                <c:pt idx="22403">
                  <c:v>1343044800</c:v>
                </c:pt>
                <c:pt idx="22404">
                  <c:v>1343048400</c:v>
                </c:pt>
                <c:pt idx="22405">
                  <c:v>1343052000</c:v>
                </c:pt>
                <c:pt idx="22406">
                  <c:v>1343055600</c:v>
                </c:pt>
                <c:pt idx="22407">
                  <c:v>1343059200</c:v>
                </c:pt>
                <c:pt idx="22408">
                  <c:v>1343062800</c:v>
                </c:pt>
                <c:pt idx="22409">
                  <c:v>1343066400</c:v>
                </c:pt>
                <c:pt idx="22410">
                  <c:v>1343070000</c:v>
                </c:pt>
                <c:pt idx="22411">
                  <c:v>1343073600</c:v>
                </c:pt>
                <c:pt idx="22412">
                  <c:v>1343077200</c:v>
                </c:pt>
                <c:pt idx="22413">
                  <c:v>1343080800</c:v>
                </c:pt>
                <c:pt idx="22414">
                  <c:v>1343084400</c:v>
                </c:pt>
                <c:pt idx="22415">
                  <c:v>1343088000</c:v>
                </c:pt>
                <c:pt idx="22416">
                  <c:v>1343091600</c:v>
                </c:pt>
                <c:pt idx="22417">
                  <c:v>1343095200</c:v>
                </c:pt>
                <c:pt idx="22418">
                  <c:v>1343098800</c:v>
                </c:pt>
                <c:pt idx="22419">
                  <c:v>1343102400</c:v>
                </c:pt>
                <c:pt idx="22420">
                  <c:v>1343106000</c:v>
                </c:pt>
                <c:pt idx="22421">
                  <c:v>1343109600</c:v>
                </c:pt>
                <c:pt idx="22422">
                  <c:v>1343113200</c:v>
                </c:pt>
                <c:pt idx="22423">
                  <c:v>1343116800</c:v>
                </c:pt>
                <c:pt idx="22424">
                  <c:v>1343120400</c:v>
                </c:pt>
                <c:pt idx="22425">
                  <c:v>1343124000</c:v>
                </c:pt>
                <c:pt idx="22426">
                  <c:v>1343127600</c:v>
                </c:pt>
                <c:pt idx="22427">
                  <c:v>1343131200</c:v>
                </c:pt>
                <c:pt idx="22428">
                  <c:v>1343134800</c:v>
                </c:pt>
                <c:pt idx="22429">
                  <c:v>1343138400</c:v>
                </c:pt>
                <c:pt idx="22430">
                  <c:v>1343142000</c:v>
                </c:pt>
                <c:pt idx="22431">
                  <c:v>1343145600</c:v>
                </c:pt>
                <c:pt idx="22432">
                  <c:v>1343149200</c:v>
                </c:pt>
                <c:pt idx="22433">
                  <c:v>1343152800</c:v>
                </c:pt>
                <c:pt idx="22434">
                  <c:v>1343156400</c:v>
                </c:pt>
                <c:pt idx="22435">
                  <c:v>1343160000</c:v>
                </c:pt>
                <c:pt idx="22436">
                  <c:v>1343163600</c:v>
                </c:pt>
                <c:pt idx="22437">
                  <c:v>1343167200</c:v>
                </c:pt>
                <c:pt idx="22438">
                  <c:v>1343170800</c:v>
                </c:pt>
                <c:pt idx="22439">
                  <c:v>1343174400</c:v>
                </c:pt>
                <c:pt idx="22440">
                  <c:v>1343178000</c:v>
                </c:pt>
                <c:pt idx="22441">
                  <c:v>1343181600</c:v>
                </c:pt>
                <c:pt idx="22442">
                  <c:v>1343185200</c:v>
                </c:pt>
                <c:pt idx="22443">
                  <c:v>1343188800</c:v>
                </c:pt>
                <c:pt idx="22444">
                  <c:v>1343192400</c:v>
                </c:pt>
                <c:pt idx="22445">
                  <c:v>1343196000</c:v>
                </c:pt>
                <c:pt idx="22446">
                  <c:v>1343199600</c:v>
                </c:pt>
                <c:pt idx="22447">
                  <c:v>1343203200</c:v>
                </c:pt>
                <c:pt idx="22448">
                  <c:v>1343206800</c:v>
                </c:pt>
                <c:pt idx="22449">
                  <c:v>1343210400</c:v>
                </c:pt>
                <c:pt idx="22450">
                  <c:v>1343214000</c:v>
                </c:pt>
                <c:pt idx="22451">
                  <c:v>1343217600</c:v>
                </c:pt>
                <c:pt idx="22452">
                  <c:v>1343221200</c:v>
                </c:pt>
                <c:pt idx="22453">
                  <c:v>1343224800</c:v>
                </c:pt>
                <c:pt idx="22454">
                  <c:v>1343228400</c:v>
                </c:pt>
                <c:pt idx="22455">
                  <c:v>1343232000</c:v>
                </c:pt>
                <c:pt idx="22456">
                  <c:v>1343235600</c:v>
                </c:pt>
                <c:pt idx="22457">
                  <c:v>1343239200</c:v>
                </c:pt>
                <c:pt idx="22458">
                  <c:v>1343242800</c:v>
                </c:pt>
                <c:pt idx="22459">
                  <c:v>1343246400</c:v>
                </c:pt>
                <c:pt idx="22460">
                  <c:v>1343250000</c:v>
                </c:pt>
                <c:pt idx="22461">
                  <c:v>1343253600</c:v>
                </c:pt>
                <c:pt idx="22462">
                  <c:v>1343257200</c:v>
                </c:pt>
                <c:pt idx="22463">
                  <c:v>1343260800</c:v>
                </c:pt>
                <c:pt idx="22464">
                  <c:v>1343264400</c:v>
                </c:pt>
                <c:pt idx="22465">
                  <c:v>1343268000</c:v>
                </c:pt>
                <c:pt idx="22466">
                  <c:v>1343271600</c:v>
                </c:pt>
                <c:pt idx="22467">
                  <c:v>1343275200</c:v>
                </c:pt>
                <c:pt idx="22468">
                  <c:v>1343278800</c:v>
                </c:pt>
                <c:pt idx="22469">
                  <c:v>1343282400</c:v>
                </c:pt>
                <c:pt idx="22470">
                  <c:v>1343286000</c:v>
                </c:pt>
                <c:pt idx="22471">
                  <c:v>1343289600</c:v>
                </c:pt>
                <c:pt idx="22472">
                  <c:v>1343293200</c:v>
                </c:pt>
                <c:pt idx="22473">
                  <c:v>1343296800</c:v>
                </c:pt>
                <c:pt idx="22474">
                  <c:v>1343300400</c:v>
                </c:pt>
                <c:pt idx="22475">
                  <c:v>1343304000</c:v>
                </c:pt>
                <c:pt idx="22476">
                  <c:v>1343307600</c:v>
                </c:pt>
                <c:pt idx="22477">
                  <c:v>1343311200</c:v>
                </c:pt>
                <c:pt idx="22478">
                  <c:v>1343314800</c:v>
                </c:pt>
                <c:pt idx="22479">
                  <c:v>1343318400</c:v>
                </c:pt>
                <c:pt idx="22480">
                  <c:v>1343322000</c:v>
                </c:pt>
                <c:pt idx="22481">
                  <c:v>1343325600</c:v>
                </c:pt>
                <c:pt idx="22482">
                  <c:v>1343329200</c:v>
                </c:pt>
                <c:pt idx="22483">
                  <c:v>1343332800</c:v>
                </c:pt>
                <c:pt idx="22484">
                  <c:v>1343336400</c:v>
                </c:pt>
                <c:pt idx="22485">
                  <c:v>1343340000</c:v>
                </c:pt>
                <c:pt idx="22486">
                  <c:v>1343343600</c:v>
                </c:pt>
                <c:pt idx="22487">
                  <c:v>1343347200</c:v>
                </c:pt>
                <c:pt idx="22488">
                  <c:v>1343350800</c:v>
                </c:pt>
                <c:pt idx="22489">
                  <c:v>1343354400</c:v>
                </c:pt>
                <c:pt idx="22490">
                  <c:v>1343358000</c:v>
                </c:pt>
                <c:pt idx="22491">
                  <c:v>1343361600</c:v>
                </c:pt>
                <c:pt idx="22492">
                  <c:v>1343365200</c:v>
                </c:pt>
                <c:pt idx="22493">
                  <c:v>1343368800</c:v>
                </c:pt>
                <c:pt idx="22494">
                  <c:v>1343372400</c:v>
                </c:pt>
                <c:pt idx="22495">
                  <c:v>1343376000</c:v>
                </c:pt>
                <c:pt idx="22496">
                  <c:v>1343379600</c:v>
                </c:pt>
                <c:pt idx="22497">
                  <c:v>1343383200</c:v>
                </c:pt>
                <c:pt idx="22498">
                  <c:v>1343386800</c:v>
                </c:pt>
                <c:pt idx="22499">
                  <c:v>1343390400</c:v>
                </c:pt>
                <c:pt idx="22500">
                  <c:v>1343394000</c:v>
                </c:pt>
                <c:pt idx="22501">
                  <c:v>1343397600</c:v>
                </c:pt>
                <c:pt idx="22502">
                  <c:v>1343401200</c:v>
                </c:pt>
                <c:pt idx="22503">
                  <c:v>1343404800</c:v>
                </c:pt>
                <c:pt idx="22504">
                  <c:v>1343408400</c:v>
                </c:pt>
                <c:pt idx="22505">
                  <c:v>1343412000</c:v>
                </c:pt>
                <c:pt idx="22506">
                  <c:v>1343415600</c:v>
                </c:pt>
                <c:pt idx="22507">
                  <c:v>1343419200</c:v>
                </c:pt>
                <c:pt idx="22508">
                  <c:v>1343422800</c:v>
                </c:pt>
                <c:pt idx="22509">
                  <c:v>1343426400</c:v>
                </c:pt>
                <c:pt idx="22510">
                  <c:v>1343430000</c:v>
                </c:pt>
                <c:pt idx="22511">
                  <c:v>1343433600</c:v>
                </c:pt>
                <c:pt idx="22512">
                  <c:v>1343437200</c:v>
                </c:pt>
                <c:pt idx="22513">
                  <c:v>1343440800</c:v>
                </c:pt>
                <c:pt idx="22514">
                  <c:v>1343444400</c:v>
                </c:pt>
                <c:pt idx="22515">
                  <c:v>1343448000</c:v>
                </c:pt>
                <c:pt idx="22516">
                  <c:v>1343451600</c:v>
                </c:pt>
                <c:pt idx="22517">
                  <c:v>1343455200</c:v>
                </c:pt>
                <c:pt idx="22518">
                  <c:v>1343458800</c:v>
                </c:pt>
                <c:pt idx="22519">
                  <c:v>1343462400</c:v>
                </c:pt>
                <c:pt idx="22520">
                  <c:v>1343466000</c:v>
                </c:pt>
                <c:pt idx="22521">
                  <c:v>1343469600</c:v>
                </c:pt>
                <c:pt idx="22522">
                  <c:v>1343473200</c:v>
                </c:pt>
                <c:pt idx="22523">
                  <c:v>1343476800</c:v>
                </c:pt>
                <c:pt idx="22524">
                  <c:v>1343480400</c:v>
                </c:pt>
                <c:pt idx="22525">
                  <c:v>1343484000</c:v>
                </c:pt>
                <c:pt idx="22526">
                  <c:v>1343487600</c:v>
                </c:pt>
                <c:pt idx="22527">
                  <c:v>1343491200</c:v>
                </c:pt>
                <c:pt idx="22528">
                  <c:v>1343494800</c:v>
                </c:pt>
                <c:pt idx="22529">
                  <c:v>1343498400</c:v>
                </c:pt>
                <c:pt idx="22530">
                  <c:v>1343502000</c:v>
                </c:pt>
                <c:pt idx="22531">
                  <c:v>1343505600</c:v>
                </c:pt>
                <c:pt idx="22532">
                  <c:v>1343509200</c:v>
                </c:pt>
                <c:pt idx="22533">
                  <c:v>1343512800</c:v>
                </c:pt>
                <c:pt idx="22534">
                  <c:v>1343516400</c:v>
                </c:pt>
                <c:pt idx="22535">
                  <c:v>1343520000</c:v>
                </c:pt>
                <c:pt idx="22536">
                  <c:v>1343523600</c:v>
                </c:pt>
                <c:pt idx="22537">
                  <c:v>1343527200</c:v>
                </c:pt>
                <c:pt idx="22538">
                  <c:v>1343530800</c:v>
                </c:pt>
                <c:pt idx="22539">
                  <c:v>1343534400</c:v>
                </c:pt>
                <c:pt idx="22540">
                  <c:v>1343538000</c:v>
                </c:pt>
                <c:pt idx="22541">
                  <c:v>1343541600</c:v>
                </c:pt>
                <c:pt idx="22542">
                  <c:v>1343545200</c:v>
                </c:pt>
                <c:pt idx="22543">
                  <c:v>1343548800</c:v>
                </c:pt>
                <c:pt idx="22544">
                  <c:v>1343552400</c:v>
                </c:pt>
                <c:pt idx="22545">
                  <c:v>1343556000</c:v>
                </c:pt>
                <c:pt idx="22546">
                  <c:v>1343559600</c:v>
                </c:pt>
                <c:pt idx="22547">
                  <c:v>1343563200</c:v>
                </c:pt>
                <c:pt idx="22548">
                  <c:v>1343566800</c:v>
                </c:pt>
                <c:pt idx="22549">
                  <c:v>1343570400</c:v>
                </c:pt>
                <c:pt idx="22550">
                  <c:v>1343574000</c:v>
                </c:pt>
                <c:pt idx="22551">
                  <c:v>1343577600</c:v>
                </c:pt>
                <c:pt idx="22552">
                  <c:v>1343581200</c:v>
                </c:pt>
                <c:pt idx="22553">
                  <c:v>1343584800</c:v>
                </c:pt>
                <c:pt idx="22554">
                  <c:v>1343588400</c:v>
                </c:pt>
                <c:pt idx="22555">
                  <c:v>1343592000</c:v>
                </c:pt>
                <c:pt idx="22556">
                  <c:v>1343595600</c:v>
                </c:pt>
                <c:pt idx="22557">
                  <c:v>1343599200</c:v>
                </c:pt>
                <c:pt idx="22558">
                  <c:v>1343602800</c:v>
                </c:pt>
                <c:pt idx="22559">
                  <c:v>1343606400</c:v>
                </c:pt>
                <c:pt idx="22560">
                  <c:v>1343610000</c:v>
                </c:pt>
                <c:pt idx="22561">
                  <c:v>1343613600</c:v>
                </c:pt>
                <c:pt idx="22562">
                  <c:v>1343617200</c:v>
                </c:pt>
                <c:pt idx="22563">
                  <c:v>1343620800</c:v>
                </c:pt>
                <c:pt idx="22564">
                  <c:v>1343624400</c:v>
                </c:pt>
                <c:pt idx="22565">
                  <c:v>1343628000</c:v>
                </c:pt>
                <c:pt idx="22566">
                  <c:v>1343631600</c:v>
                </c:pt>
                <c:pt idx="22567">
                  <c:v>1343635200</c:v>
                </c:pt>
                <c:pt idx="22568">
                  <c:v>1343638800</c:v>
                </c:pt>
                <c:pt idx="22569">
                  <c:v>1343642400</c:v>
                </c:pt>
                <c:pt idx="22570">
                  <c:v>1343646000</c:v>
                </c:pt>
                <c:pt idx="22571">
                  <c:v>1343649600</c:v>
                </c:pt>
                <c:pt idx="22572">
                  <c:v>1343653200</c:v>
                </c:pt>
                <c:pt idx="22573">
                  <c:v>1343656800</c:v>
                </c:pt>
                <c:pt idx="22574">
                  <c:v>1343660400</c:v>
                </c:pt>
                <c:pt idx="22575">
                  <c:v>1343664000</c:v>
                </c:pt>
                <c:pt idx="22576">
                  <c:v>1343667600</c:v>
                </c:pt>
                <c:pt idx="22577">
                  <c:v>1343671200</c:v>
                </c:pt>
                <c:pt idx="22578">
                  <c:v>1343674800</c:v>
                </c:pt>
                <c:pt idx="22579">
                  <c:v>1343678400</c:v>
                </c:pt>
                <c:pt idx="22580">
                  <c:v>1343682000</c:v>
                </c:pt>
                <c:pt idx="22581">
                  <c:v>1343685600</c:v>
                </c:pt>
                <c:pt idx="22582">
                  <c:v>1343689200</c:v>
                </c:pt>
                <c:pt idx="22583">
                  <c:v>1343692800</c:v>
                </c:pt>
                <c:pt idx="22584">
                  <c:v>1343696400</c:v>
                </c:pt>
                <c:pt idx="22585">
                  <c:v>1343700000</c:v>
                </c:pt>
                <c:pt idx="22586">
                  <c:v>1343703600</c:v>
                </c:pt>
                <c:pt idx="22587">
                  <c:v>1343707200</c:v>
                </c:pt>
                <c:pt idx="22588">
                  <c:v>1343710800</c:v>
                </c:pt>
                <c:pt idx="22589">
                  <c:v>1343714400</c:v>
                </c:pt>
                <c:pt idx="22590">
                  <c:v>1343718000</c:v>
                </c:pt>
                <c:pt idx="22591">
                  <c:v>1343721600</c:v>
                </c:pt>
                <c:pt idx="22592">
                  <c:v>1343725200</c:v>
                </c:pt>
                <c:pt idx="22593">
                  <c:v>1343728800</c:v>
                </c:pt>
                <c:pt idx="22594">
                  <c:v>1343732400</c:v>
                </c:pt>
                <c:pt idx="22595">
                  <c:v>1343736000</c:v>
                </c:pt>
                <c:pt idx="22596">
                  <c:v>1343739600</c:v>
                </c:pt>
                <c:pt idx="22597">
                  <c:v>1343743200</c:v>
                </c:pt>
                <c:pt idx="22598">
                  <c:v>1343746800</c:v>
                </c:pt>
                <c:pt idx="22599">
                  <c:v>1343750400</c:v>
                </c:pt>
                <c:pt idx="22600">
                  <c:v>1343754000</c:v>
                </c:pt>
                <c:pt idx="22601">
                  <c:v>1343757600</c:v>
                </c:pt>
                <c:pt idx="22602">
                  <c:v>1343761200</c:v>
                </c:pt>
                <c:pt idx="22603">
                  <c:v>1343764800</c:v>
                </c:pt>
                <c:pt idx="22604">
                  <c:v>1343768400</c:v>
                </c:pt>
                <c:pt idx="22605">
                  <c:v>1343772000</c:v>
                </c:pt>
                <c:pt idx="22606">
                  <c:v>1343775600</c:v>
                </c:pt>
                <c:pt idx="22607">
                  <c:v>1343779200</c:v>
                </c:pt>
                <c:pt idx="22608">
                  <c:v>1343782800</c:v>
                </c:pt>
                <c:pt idx="22609">
                  <c:v>1343786400</c:v>
                </c:pt>
                <c:pt idx="22610">
                  <c:v>1343790000</c:v>
                </c:pt>
                <c:pt idx="22611">
                  <c:v>1343793600</c:v>
                </c:pt>
                <c:pt idx="22612">
                  <c:v>1343797200</c:v>
                </c:pt>
                <c:pt idx="22613">
                  <c:v>1343800800</c:v>
                </c:pt>
                <c:pt idx="22614">
                  <c:v>1343804400</c:v>
                </c:pt>
                <c:pt idx="22615">
                  <c:v>1343808000</c:v>
                </c:pt>
                <c:pt idx="22616">
                  <c:v>1343811600</c:v>
                </c:pt>
                <c:pt idx="22617">
                  <c:v>1343815200</c:v>
                </c:pt>
                <c:pt idx="22618">
                  <c:v>1343818800</c:v>
                </c:pt>
                <c:pt idx="22619">
                  <c:v>1343822400</c:v>
                </c:pt>
                <c:pt idx="22620">
                  <c:v>1343826000</c:v>
                </c:pt>
                <c:pt idx="22621">
                  <c:v>1343829600</c:v>
                </c:pt>
                <c:pt idx="22622">
                  <c:v>1343833200</c:v>
                </c:pt>
                <c:pt idx="22623">
                  <c:v>1343836800</c:v>
                </c:pt>
                <c:pt idx="22624">
                  <c:v>1343840400</c:v>
                </c:pt>
                <c:pt idx="22625">
                  <c:v>1343844000</c:v>
                </c:pt>
                <c:pt idx="22626">
                  <c:v>1343847600</c:v>
                </c:pt>
                <c:pt idx="22627">
                  <c:v>1343851200</c:v>
                </c:pt>
                <c:pt idx="22628">
                  <c:v>1343854800</c:v>
                </c:pt>
                <c:pt idx="22629">
                  <c:v>1343858400</c:v>
                </c:pt>
                <c:pt idx="22630">
                  <c:v>1343862000</c:v>
                </c:pt>
                <c:pt idx="22631">
                  <c:v>1343865600</c:v>
                </c:pt>
                <c:pt idx="22632">
                  <c:v>1343869200</c:v>
                </c:pt>
                <c:pt idx="22633">
                  <c:v>1343872800</c:v>
                </c:pt>
                <c:pt idx="22634">
                  <c:v>1343876400</c:v>
                </c:pt>
                <c:pt idx="22635">
                  <c:v>1343880000</c:v>
                </c:pt>
                <c:pt idx="22636">
                  <c:v>1343883600</c:v>
                </c:pt>
                <c:pt idx="22637">
                  <c:v>1343887200</c:v>
                </c:pt>
                <c:pt idx="22638">
                  <c:v>1343890800</c:v>
                </c:pt>
                <c:pt idx="22639">
                  <c:v>1343894400</c:v>
                </c:pt>
                <c:pt idx="22640">
                  <c:v>1343898000</c:v>
                </c:pt>
                <c:pt idx="22641">
                  <c:v>1343901600</c:v>
                </c:pt>
                <c:pt idx="22642">
                  <c:v>1343905200</c:v>
                </c:pt>
                <c:pt idx="22643">
                  <c:v>1343908800</c:v>
                </c:pt>
                <c:pt idx="22644">
                  <c:v>1343912400</c:v>
                </c:pt>
                <c:pt idx="22645">
                  <c:v>1343916000</c:v>
                </c:pt>
                <c:pt idx="22646">
                  <c:v>1343919600</c:v>
                </c:pt>
                <c:pt idx="22647">
                  <c:v>1343923200</c:v>
                </c:pt>
                <c:pt idx="22648">
                  <c:v>1343926800</c:v>
                </c:pt>
                <c:pt idx="22649">
                  <c:v>1343930400</c:v>
                </c:pt>
                <c:pt idx="22650">
                  <c:v>1343934000</c:v>
                </c:pt>
                <c:pt idx="22651">
                  <c:v>1343937600</c:v>
                </c:pt>
                <c:pt idx="22652">
                  <c:v>1343941200</c:v>
                </c:pt>
                <c:pt idx="22653">
                  <c:v>1343944800</c:v>
                </c:pt>
                <c:pt idx="22654">
                  <c:v>1343948400</c:v>
                </c:pt>
                <c:pt idx="22655">
                  <c:v>1343952000</c:v>
                </c:pt>
                <c:pt idx="22656">
                  <c:v>1343955600</c:v>
                </c:pt>
                <c:pt idx="22657">
                  <c:v>1343959200</c:v>
                </c:pt>
                <c:pt idx="22658">
                  <c:v>1343962800</c:v>
                </c:pt>
                <c:pt idx="22659">
                  <c:v>1343966400</c:v>
                </c:pt>
                <c:pt idx="22660">
                  <c:v>1343970000</c:v>
                </c:pt>
                <c:pt idx="22661">
                  <c:v>1343973600</c:v>
                </c:pt>
                <c:pt idx="22662">
                  <c:v>1343977200</c:v>
                </c:pt>
                <c:pt idx="22663">
                  <c:v>1343980800</c:v>
                </c:pt>
                <c:pt idx="22664">
                  <c:v>1343984400</c:v>
                </c:pt>
                <c:pt idx="22665">
                  <c:v>1343988000</c:v>
                </c:pt>
                <c:pt idx="22666">
                  <c:v>1343991600</c:v>
                </c:pt>
                <c:pt idx="22667">
                  <c:v>1343995200</c:v>
                </c:pt>
                <c:pt idx="22668">
                  <c:v>1343998800</c:v>
                </c:pt>
                <c:pt idx="22669">
                  <c:v>1344002400</c:v>
                </c:pt>
                <c:pt idx="22670">
                  <c:v>1344006000</c:v>
                </c:pt>
                <c:pt idx="22671">
                  <c:v>1344009600</c:v>
                </c:pt>
                <c:pt idx="22672">
                  <c:v>1344013200</c:v>
                </c:pt>
                <c:pt idx="22673">
                  <c:v>1344016800</c:v>
                </c:pt>
                <c:pt idx="22674">
                  <c:v>1344020400</c:v>
                </c:pt>
                <c:pt idx="22675">
                  <c:v>1344024000</c:v>
                </c:pt>
                <c:pt idx="22676">
                  <c:v>1344027600</c:v>
                </c:pt>
                <c:pt idx="22677">
                  <c:v>1344031200</c:v>
                </c:pt>
                <c:pt idx="22678">
                  <c:v>1344034800</c:v>
                </c:pt>
                <c:pt idx="22679">
                  <c:v>1344038400</c:v>
                </c:pt>
                <c:pt idx="22680">
                  <c:v>1344042000</c:v>
                </c:pt>
                <c:pt idx="22681">
                  <c:v>1344045600</c:v>
                </c:pt>
                <c:pt idx="22682">
                  <c:v>1344049200</c:v>
                </c:pt>
                <c:pt idx="22683">
                  <c:v>1344052800</c:v>
                </c:pt>
                <c:pt idx="22684">
                  <c:v>1344056400</c:v>
                </c:pt>
                <c:pt idx="22685">
                  <c:v>1344060000</c:v>
                </c:pt>
                <c:pt idx="22686">
                  <c:v>1344063600</c:v>
                </c:pt>
                <c:pt idx="22687">
                  <c:v>1344067200</c:v>
                </c:pt>
                <c:pt idx="22688">
                  <c:v>1344070800</c:v>
                </c:pt>
                <c:pt idx="22689">
                  <c:v>1344074400</c:v>
                </c:pt>
                <c:pt idx="22690">
                  <c:v>1344078000</c:v>
                </c:pt>
                <c:pt idx="22691">
                  <c:v>1344081600</c:v>
                </c:pt>
                <c:pt idx="22692">
                  <c:v>1344085200</c:v>
                </c:pt>
                <c:pt idx="22693">
                  <c:v>1344088800</c:v>
                </c:pt>
                <c:pt idx="22694">
                  <c:v>1344092400</c:v>
                </c:pt>
                <c:pt idx="22695">
                  <c:v>1344096000</c:v>
                </c:pt>
                <c:pt idx="22696">
                  <c:v>1344099600</c:v>
                </c:pt>
                <c:pt idx="22697">
                  <c:v>1344103200</c:v>
                </c:pt>
                <c:pt idx="22698">
                  <c:v>1344106800</c:v>
                </c:pt>
                <c:pt idx="22699">
                  <c:v>1344110400</c:v>
                </c:pt>
                <c:pt idx="22700">
                  <c:v>1344114000</c:v>
                </c:pt>
                <c:pt idx="22701">
                  <c:v>1344117600</c:v>
                </c:pt>
                <c:pt idx="22702">
                  <c:v>1344121200</c:v>
                </c:pt>
                <c:pt idx="22703">
                  <c:v>1344124800</c:v>
                </c:pt>
                <c:pt idx="22704">
                  <c:v>1344128400</c:v>
                </c:pt>
                <c:pt idx="22705">
                  <c:v>1344132000</c:v>
                </c:pt>
                <c:pt idx="22706">
                  <c:v>1344135600</c:v>
                </c:pt>
                <c:pt idx="22707">
                  <c:v>1344139200</c:v>
                </c:pt>
                <c:pt idx="22708">
                  <c:v>1344142800</c:v>
                </c:pt>
                <c:pt idx="22709">
                  <c:v>1344146400</c:v>
                </c:pt>
                <c:pt idx="22710">
                  <c:v>1344150000</c:v>
                </c:pt>
                <c:pt idx="22711">
                  <c:v>1344153600</c:v>
                </c:pt>
                <c:pt idx="22712">
                  <c:v>1344157200</c:v>
                </c:pt>
                <c:pt idx="22713">
                  <c:v>1344160800</c:v>
                </c:pt>
                <c:pt idx="22714">
                  <c:v>1344164400</c:v>
                </c:pt>
                <c:pt idx="22715">
                  <c:v>1344168000</c:v>
                </c:pt>
                <c:pt idx="22716">
                  <c:v>1344171600</c:v>
                </c:pt>
                <c:pt idx="22717">
                  <c:v>1344175200</c:v>
                </c:pt>
                <c:pt idx="22718">
                  <c:v>1344178800</c:v>
                </c:pt>
                <c:pt idx="22719">
                  <c:v>1344182400</c:v>
                </c:pt>
                <c:pt idx="22720">
                  <c:v>1344186000</c:v>
                </c:pt>
                <c:pt idx="22721">
                  <c:v>1344189600</c:v>
                </c:pt>
                <c:pt idx="22722">
                  <c:v>1344193200</c:v>
                </c:pt>
                <c:pt idx="22723">
                  <c:v>1344196800</c:v>
                </c:pt>
                <c:pt idx="22724">
                  <c:v>1344200400</c:v>
                </c:pt>
                <c:pt idx="22725">
                  <c:v>1344204000</c:v>
                </c:pt>
                <c:pt idx="22726">
                  <c:v>1344207600</c:v>
                </c:pt>
                <c:pt idx="22727">
                  <c:v>1344211200</c:v>
                </c:pt>
                <c:pt idx="22728">
                  <c:v>1344214800</c:v>
                </c:pt>
                <c:pt idx="22729">
                  <c:v>1344218400</c:v>
                </c:pt>
                <c:pt idx="22730">
                  <c:v>1344222000</c:v>
                </c:pt>
                <c:pt idx="22731">
                  <c:v>1344225600</c:v>
                </c:pt>
                <c:pt idx="22732">
                  <c:v>1344229200</c:v>
                </c:pt>
                <c:pt idx="22733">
                  <c:v>1344232800</c:v>
                </c:pt>
                <c:pt idx="22734">
                  <c:v>1344236400</c:v>
                </c:pt>
                <c:pt idx="22735">
                  <c:v>1344240000</c:v>
                </c:pt>
                <c:pt idx="22736">
                  <c:v>1344243600</c:v>
                </c:pt>
                <c:pt idx="22737">
                  <c:v>1344247200</c:v>
                </c:pt>
                <c:pt idx="22738">
                  <c:v>1344250800</c:v>
                </c:pt>
                <c:pt idx="22739">
                  <c:v>1344254400</c:v>
                </c:pt>
                <c:pt idx="22740">
                  <c:v>1344258000</c:v>
                </c:pt>
                <c:pt idx="22741">
                  <c:v>1344261600</c:v>
                </c:pt>
                <c:pt idx="22742">
                  <c:v>1344265200</c:v>
                </c:pt>
                <c:pt idx="22743">
                  <c:v>1344268800</c:v>
                </c:pt>
                <c:pt idx="22744">
                  <c:v>1344272400</c:v>
                </c:pt>
                <c:pt idx="22745">
                  <c:v>1344276000</c:v>
                </c:pt>
                <c:pt idx="22746">
                  <c:v>1344279600</c:v>
                </c:pt>
                <c:pt idx="22747">
                  <c:v>1344283200</c:v>
                </c:pt>
                <c:pt idx="22748">
                  <c:v>1344286800</c:v>
                </c:pt>
                <c:pt idx="22749">
                  <c:v>1344290400</c:v>
                </c:pt>
                <c:pt idx="22750">
                  <c:v>1344294000</c:v>
                </c:pt>
                <c:pt idx="22751">
                  <c:v>1344297600</c:v>
                </c:pt>
                <c:pt idx="22752">
                  <c:v>1344301200</c:v>
                </c:pt>
                <c:pt idx="22753">
                  <c:v>1344304800</c:v>
                </c:pt>
                <c:pt idx="22754">
                  <c:v>1344308400</c:v>
                </c:pt>
                <c:pt idx="22755">
                  <c:v>1344312000</c:v>
                </c:pt>
                <c:pt idx="22756">
                  <c:v>1344315600</c:v>
                </c:pt>
                <c:pt idx="22757">
                  <c:v>1344319200</c:v>
                </c:pt>
                <c:pt idx="22758">
                  <c:v>1344322800</c:v>
                </c:pt>
                <c:pt idx="22759">
                  <c:v>1344326400</c:v>
                </c:pt>
                <c:pt idx="22760">
                  <c:v>1344330000</c:v>
                </c:pt>
                <c:pt idx="22761">
                  <c:v>1344333600</c:v>
                </c:pt>
                <c:pt idx="22762">
                  <c:v>1344337200</c:v>
                </c:pt>
                <c:pt idx="22763">
                  <c:v>1344340800</c:v>
                </c:pt>
                <c:pt idx="22764">
                  <c:v>1344344400</c:v>
                </c:pt>
                <c:pt idx="22765">
                  <c:v>1344348000</c:v>
                </c:pt>
                <c:pt idx="22766">
                  <c:v>1344351600</c:v>
                </c:pt>
                <c:pt idx="22767">
                  <c:v>1344355200</c:v>
                </c:pt>
                <c:pt idx="22768">
                  <c:v>1344358800</c:v>
                </c:pt>
                <c:pt idx="22769">
                  <c:v>1344362400</c:v>
                </c:pt>
                <c:pt idx="22770">
                  <c:v>1344366000</c:v>
                </c:pt>
                <c:pt idx="22771">
                  <c:v>1344369600</c:v>
                </c:pt>
                <c:pt idx="22772">
                  <c:v>1344373200</c:v>
                </c:pt>
                <c:pt idx="22773">
                  <c:v>1344376800</c:v>
                </c:pt>
                <c:pt idx="22774">
                  <c:v>1344380400</c:v>
                </c:pt>
                <c:pt idx="22775">
                  <c:v>1344384000</c:v>
                </c:pt>
                <c:pt idx="22776">
                  <c:v>1344387600</c:v>
                </c:pt>
                <c:pt idx="22777">
                  <c:v>1344391200</c:v>
                </c:pt>
                <c:pt idx="22778">
                  <c:v>1344394800</c:v>
                </c:pt>
                <c:pt idx="22779">
                  <c:v>1344398400</c:v>
                </c:pt>
                <c:pt idx="22780">
                  <c:v>1344402000</c:v>
                </c:pt>
                <c:pt idx="22781">
                  <c:v>1344405600</c:v>
                </c:pt>
                <c:pt idx="22782">
                  <c:v>1344409200</c:v>
                </c:pt>
                <c:pt idx="22783">
                  <c:v>1344412800</c:v>
                </c:pt>
                <c:pt idx="22784">
                  <c:v>1344416400</c:v>
                </c:pt>
                <c:pt idx="22785">
                  <c:v>1344420000</c:v>
                </c:pt>
                <c:pt idx="22786">
                  <c:v>1344423600</c:v>
                </c:pt>
                <c:pt idx="22787">
                  <c:v>1344427200</c:v>
                </c:pt>
                <c:pt idx="22788">
                  <c:v>1344430800</c:v>
                </c:pt>
                <c:pt idx="22789">
                  <c:v>1344434400</c:v>
                </c:pt>
                <c:pt idx="22790">
                  <c:v>1344438000</c:v>
                </c:pt>
                <c:pt idx="22791">
                  <c:v>1344441600</c:v>
                </c:pt>
                <c:pt idx="22792">
                  <c:v>1344445200</c:v>
                </c:pt>
                <c:pt idx="22793">
                  <c:v>1344448800</c:v>
                </c:pt>
                <c:pt idx="22794">
                  <c:v>1344452400</c:v>
                </c:pt>
                <c:pt idx="22795">
                  <c:v>1344456000</c:v>
                </c:pt>
                <c:pt idx="22796">
                  <c:v>1344459600</c:v>
                </c:pt>
                <c:pt idx="22797">
                  <c:v>1344463200</c:v>
                </c:pt>
                <c:pt idx="22798">
                  <c:v>1344466800</c:v>
                </c:pt>
                <c:pt idx="22799">
                  <c:v>1344470400</c:v>
                </c:pt>
                <c:pt idx="22800">
                  <c:v>1344474000</c:v>
                </c:pt>
                <c:pt idx="22801">
                  <c:v>1344477600</c:v>
                </c:pt>
                <c:pt idx="22802">
                  <c:v>1344481200</c:v>
                </c:pt>
                <c:pt idx="22803">
                  <c:v>1344484800</c:v>
                </c:pt>
                <c:pt idx="22804">
                  <c:v>1344488400</c:v>
                </c:pt>
                <c:pt idx="22805">
                  <c:v>1344492000</c:v>
                </c:pt>
                <c:pt idx="22806">
                  <c:v>1344495600</c:v>
                </c:pt>
                <c:pt idx="22807">
                  <c:v>1344499200</c:v>
                </c:pt>
                <c:pt idx="22808">
                  <c:v>1344502800</c:v>
                </c:pt>
                <c:pt idx="22809">
                  <c:v>1344506400</c:v>
                </c:pt>
                <c:pt idx="22810">
                  <c:v>1344510000</c:v>
                </c:pt>
                <c:pt idx="22811">
                  <c:v>1344513600</c:v>
                </c:pt>
                <c:pt idx="22812">
                  <c:v>1344517200</c:v>
                </c:pt>
                <c:pt idx="22813">
                  <c:v>1344520800</c:v>
                </c:pt>
                <c:pt idx="22814">
                  <c:v>1344524400</c:v>
                </c:pt>
                <c:pt idx="22815">
                  <c:v>1344528000</c:v>
                </c:pt>
                <c:pt idx="22816">
                  <c:v>1344531600</c:v>
                </c:pt>
                <c:pt idx="22817">
                  <c:v>1344535200</c:v>
                </c:pt>
                <c:pt idx="22818">
                  <c:v>1344538800</c:v>
                </c:pt>
                <c:pt idx="22819">
                  <c:v>1344542400</c:v>
                </c:pt>
                <c:pt idx="22820">
                  <c:v>1344546000</c:v>
                </c:pt>
                <c:pt idx="22821">
                  <c:v>1344549600</c:v>
                </c:pt>
                <c:pt idx="22822">
                  <c:v>1344553200</c:v>
                </c:pt>
                <c:pt idx="22823">
                  <c:v>1344556800</c:v>
                </c:pt>
                <c:pt idx="22824">
                  <c:v>1344560400</c:v>
                </c:pt>
                <c:pt idx="22825">
                  <c:v>1344564000</c:v>
                </c:pt>
                <c:pt idx="22826">
                  <c:v>1344567600</c:v>
                </c:pt>
                <c:pt idx="22827">
                  <c:v>1344571200</c:v>
                </c:pt>
                <c:pt idx="22828">
                  <c:v>1344574800</c:v>
                </c:pt>
                <c:pt idx="22829">
                  <c:v>1344578400</c:v>
                </c:pt>
                <c:pt idx="22830">
                  <c:v>1344582000</c:v>
                </c:pt>
                <c:pt idx="22831">
                  <c:v>1344585600</c:v>
                </c:pt>
                <c:pt idx="22832">
                  <c:v>1344589200</c:v>
                </c:pt>
                <c:pt idx="22833">
                  <c:v>1344592800</c:v>
                </c:pt>
                <c:pt idx="22834">
                  <c:v>1344596400</c:v>
                </c:pt>
                <c:pt idx="22835">
                  <c:v>1344600000</c:v>
                </c:pt>
                <c:pt idx="22836">
                  <c:v>1344603600</c:v>
                </c:pt>
                <c:pt idx="22837">
                  <c:v>1344607200</c:v>
                </c:pt>
                <c:pt idx="22838">
                  <c:v>1344610800</c:v>
                </c:pt>
                <c:pt idx="22839">
                  <c:v>1344614400</c:v>
                </c:pt>
                <c:pt idx="22840">
                  <c:v>1344618000</c:v>
                </c:pt>
                <c:pt idx="22841">
                  <c:v>1344621600</c:v>
                </c:pt>
                <c:pt idx="22842">
                  <c:v>1344625200</c:v>
                </c:pt>
                <c:pt idx="22843">
                  <c:v>1344628800</c:v>
                </c:pt>
                <c:pt idx="22844">
                  <c:v>1344632400</c:v>
                </c:pt>
                <c:pt idx="22845">
                  <c:v>1344636000</c:v>
                </c:pt>
                <c:pt idx="22846">
                  <c:v>1344639600</c:v>
                </c:pt>
                <c:pt idx="22847">
                  <c:v>1344643200</c:v>
                </c:pt>
                <c:pt idx="22848">
                  <c:v>1344646800</c:v>
                </c:pt>
                <c:pt idx="22849">
                  <c:v>1344650400</c:v>
                </c:pt>
                <c:pt idx="22850">
                  <c:v>1344654000</c:v>
                </c:pt>
                <c:pt idx="22851">
                  <c:v>1344657600</c:v>
                </c:pt>
                <c:pt idx="22852">
                  <c:v>1344661200</c:v>
                </c:pt>
                <c:pt idx="22853">
                  <c:v>1344664800</c:v>
                </c:pt>
                <c:pt idx="22854">
                  <c:v>1344668400</c:v>
                </c:pt>
                <c:pt idx="22855">
                  <c:v>1344672000</c:v>
                </c:pt>
                <c:pt idx="22856">
                  <c:v>1344675600</c:v>
                </c:pt>
                <c:pt idx="22857">
                  <c:v>1344679200</c:v>
                </c:pt>
                <c:pt idx="22858">
                  <c:v>1344682800</c:v>
                </c:pt>
                <c:pt idx="22859">
                  <c:v>1344686400</c:v>
                </c:pt>
                <c:pt idx="22860">
                  <c:v>1344690000</c:v>
                </c:pt>
                <c:pt idx="22861">
                  <c:v>1344693600</c:v>
                </c:pt>
                <c:pt idx="22862">
                  <c:v>1344697200</c:v>
                </c:pt>
                <c:pt idx="22863">
                  <c:v>1344700800</c:v>
                </c:pt>
                <c:pt idx="22864">
                  <c:v>1344704400</c:v>
                </c:pt>
                <c:pt idx="22865">
                  <c:v>1344708000</c:v>
                </c:pt>
                <c:pt idx="22866">
                  <c:v>1344711600</c:v>
                </c:pt>
                <c:pt idx="22867">
                  <c:v>1344715200</c:v>
                </c:pt>
                <c:pt idx="22868">
                  <c:v>1344718800</c:v>
                </c:pt>
                <c:pt idx="22869">
                  <c:v>1344722400</c:v>
                </c:pt>
                <c:pt idx="22870">
                  <c:v>1344726000</c:v>
                </c:pt>
                <c:pt idx="22871">
                  <c:v>1344729600</c:v>
                </c:pt>
                <c:pt idx="22872">
                  <c:v>1344733200</c:v>
                </c:pt>
                <c:pt idx="22873">
                  <c:v>1344736800</c:v>
                </c:pt>
                <c:pt idx="22874">
                  <c:v>1344740400</c:v>
                </c:pt>
                <c:pt idx="22875">
                  <c:v>1344744000</c:v>
                </c:pt>
                <c:pt idx="22876">
                  <c:v>1344747600</c:v>
                </c:pt>
                <c:pt idx="22877">
                  <c:v>1344751200</c:v>
                </c:pt>
                <c:pt idx="22878">
                  <c:v>1344754800</c:v>
                </c:pt>
                <c:pt idx="22879">
                  <c:v>1344758400</c:v>
                </c:pt>
                <c:pt idx="22880">
                  <c:v>1344762000</c:v>
                </c:pt>
                <c:pt idx="22881">
                  <c:v>1344765600</c:v>
                </c:pt>
                <c:pt idx="22882">
                  <c:v>1344769200</c:v>
                </c:pt>
                <c:pt idx="22883">
                  <c:v>1344772800</c:v>
                </c:pt>
                <c:pt idx="22884">
                  <c:v>1344776400</c:v>
                </c:pt>
                <c:pt idx="22885">
                  <c:v>1344780000</c:v>
                </c:pt>
                <c:pt idx="22886">
                  <c:v>1344783600</c:v>
                </c:pt>
                <c:pt idx="22887">
                  <c:v>1344787200</c:v>
                </c:pt>
                <c:pt idx="22888">
                  <c:v>1344790800</c:v>
                </c:pt>
                <c:pt idx="22889">
                  <c:v>1344794400</c:v>
                </c:pt>
                <c:pt idx="22890">
                  <c:v>1344798000</c:v>
                </c:pt>
                <c:pt idx="22891">
                  <c:v>1344801600</c:v>
                </c:pt>
                <c:pt idx="22892">
                  <c:v>1344805200</c:v>
                </c:pt>
                <c:pt idx="22893">
                  <c:v>1344808800</c:v>
                </c:pt>
                <c:pt idx="22894">
                  <c:v>1344812400</c:v>
                </c:pt>
                <c:pt idx="22895">
                  <c:v>1344816000</c:v>
                </c:pt>
                <c:pt idx="22896">
                  <c:v>1344819600</c:v>
                </c:pt>
                <c:pt idx="22897">
                  <c:v>1344823200</c:v>
                </c:pt>
                <c:pt idx="22898">
                  <c:v>1344826800</c:v>
                </c:pt>
                <c:pt idx="22899">
                  <c:v>1344830400</c:v>
                </c:pt>
                <c:pt idx="22900">
                  <c:v>1344834000</c:v>
                </c:pt>
                <c:pt idx="22901">
                  <c:v>1344837600</c:v>
                </c:pt>
                <c:pt idx="22902">
                  <c:v>1344841200</c:v>
                </c:pt>
                <c:pt idx="22903">
                  <c:v>1344844800</c:v>
                </c:pt>
                <c:pt idx="22904">
                  <c:v>1344848400</c:v>
                </c:pt>
                <c:pt idx="22905">
                  <c:v>1344852000</c:v>
                </c:pt>
                <c:pt idx="22906">
                  <c:v>1344855600</c:v>
                </c:pt>
                <c:pt idx="22907">
                  <c:v>1344859200</c:v>
                </c:pt>
                <c:pt idx="22908">
                  <c:v>1344862800</c:v>
                </c:pt>
                <c:pt idx="22909">
                  <c:v>1344866400</c:v>
                </c:pt>
                <c:pt idx="22910">
                  <c:v>1344870000</c:v>
                </c:pt>
                <c:pt idx="22911">
                  <c:v>1344873600</c:v>
                </c:pt>
                <c:pt idx="22912">
                  <c:v>1344877200</c:v>
                </c:pt>
                <c:pt idx="22913">
                  <c:v>1344880800</c:v>
                </c:pt>
                <c:pt idx="22914">
                  <c:v>1344884400</c:v>
                </c:pt>
                <c:pt idx="22915">
                  <c:v>1344888000</c:v>
                </c:pt>
                <c:pt idx="22916">
                  <c:v>1344891600</c:v>
                </c:pt>
                <c:pt idx="22917">
                  <c:v>1344895200</c:v>
                </c:pt>
                <c:pt idx="22918">
                  <c:v>1344898800</c:v>
                </c:pt>
                <c:pt idx="22919">
                  <c:v>1344902400</c:v>
                </c:pt>
                <c:pt idx="22920">
                  <c:v>1344906000</c:v>
                </c:pt>
                <c:pt idx="22921">
                  <c:v>1344909600</c:v>
                </c:pt>
                <c:pt idx="22922">
                  <c:v>1344913200</c:v>
                </c:pt>
                <c:pt idx="22923">
                  <c:v>1344916800</c:v>
                </c:pt>
                <c:pt idx="22924">
                  <c:v>1344920400</c:v>
                </c:pt>
                <c:pt idx="22925">
                  <c:v>1344924000</c:v>
                </c:pt>
                <c:pt idx="22926">
                  <c:v>1344927600</c:v>
                </c:pt>
                <c:pt idx="22927">
                  <c:v>1344931200</c:v>
                </c:pt>
                <c:pt idx="22928">
                  <c:v>1344934800</c:v>
                </c:pt>
                <c:pt idx="22929">
                  <c:v>1344938400</c:v>
                </c:pt>
                <c:pt idx="22930">
                  <c:v>1344942000</c:v>
                </c:pt>
                <c:pt idx="22931">
                  <c:v>1344945600</c:v>
                </c:pt>
                <c:pt idx="22932">
                  <c:v>1344949200</c:v>
                </c:pt>
                <c:pt idx="22933">
                  <c:v>1344952800</c:v>
                </c:pt>
                <c:pt idx="22934">
                  <c:v>1344956400</c:v>
                </c:pt>
                <c:pt idx="22935">
                  <c:v>1344960000</c:v>
                </c:pt>
                <c:pt idx="22936">
                  <c:v>1344963600</c:v>
                </c:pt>
                <c:pt idx="22937">
                  <c:v>1344967200</c:v>
                </c:pt>
                <c:pt idx="22938">
                  <c:v>1344970800</c:v>
                </c:pt>
                <c:pt idx="22939">
                  <c:v>1344974400</c:v>
                </c:pt>
                <c:pt idx="22940">
                  <c:v>1344978000</c:v>
                </c:pt>
                <c:pt idx="22941">
                  <c:v>1344981600</c:v>
                </c:pt>
                <c:pt idx="22942">
                  <c:v>1344985200</c:v>
                </c:pt>
                <c:pt idx="22943">
                  <c:v>1344988800</c:v>
                </c:pt>
                <c:pt idx="22944">
                  <c:v>1344992400</c:v>
                </c:pt>
                <c:pt idx="22945">
                  <c:v>1344996000</c:v>
                </c:pt>
                <c:pt idx="22946">
                  <c:v>1344999600</c:v>
                </c:pt>
                <c:pt idx="22947">
                  <c:v>1345003200</c:v>
                </c:pt>
                <c:pt idx="22948">
                  <c:v>1345006800</c:v>
                </c:pt>
                <c:pt idx="22949">
                  <c:v>1345010400</c:v>
                </c:pt>
                <c:pt idx="22950">
                  <c:v>1345014000</c:v>
                </c:pt>
                <c:pt idx="22951">
                  <c:v>1345017600</c:v>
                </c:pt>
                <c:pt idx="22952">
                  <c:v>1345021200</c:v>
                </c:pt>
                <c:pt idx="22953">
                  <c:v>1345024800</c:v>
                </c:pt>
                <c:pt idx="22954">
                  <c:v>1345028400</c:v>
                </c:pt>
                <c:pt idx="22955">
                  <c:v>1345032000</c:v>
                </c:pt>
                <c:pt idx="22956">
                  <c:v>1345035600</c:v>
                </c:pt>
                <c:pt idx="22957">
                  <c:v>1345039200</c:v>
                </c:pt>
                <c:pt idx="22958">
                  <c:v>1345042800</c:v>
                </c:pt>
                <c:pt idx="22959">
                  <c:v>1345046400</c:v>
                </c:pt>
                <c:pt idx="22960">
                  <c:v>1345050000</c:v>
                </c:pt>
                <c:pt idx="22961">
                  <c:v>1345053600</c:v>
                </c:pt>
                <c:pt idx="22962">
                  <c:v>1345057200</c:v>
                </c:pt>
                <c:pt idx="22963">
                  <c:v>1345060800</c:v>
                </c:pt>
                <c:pt idx="22964">
                  <c:v>1345064400</c:v>
                </c:pt>
                <c:pt idx="22965">
                  <c:v>1345068000</c:v>
                </c:pt>
                <c:pt idx="22966">
                  <c:v>1345071600</c:v>
                </c:pt>
                <c:pt idx="22967">
                  <c:v>1345075200</c:v>
                </c:pt>
                <c:pt idx="22968">
                  <c:v>1345078800</c:v>
                </c:pt>
                <c:pt idx="22969">
                  <c:v>1345082400</c:v>
                </c:pt>
                <c:pt idx="22970">
                  <c:v>1345086000</c:v>
                </c:pt>
                <c:pt idx="22971">
                  <c:v>1345089600</c:v>
                </c:pt>
                <c:pt idx="22972">
                  <c:v>1345093200</c:v>
                </c:pt>
                <c:pt idx="22973">
                  <c:v>1345096800</c:v>
                </c:pt>
                <c:pt idx="22974">
                  <c:v>1345100400</c:v>
                </c:pt>
                <c:pt idx="22975">
                  <c:v>1345104000</c:v>
                </c:pt>
                <c:pt idx="22976">
                  <c:v>1345107600</c:v>
                </c:pt>
                <c:pt idx="22977">
                  <c:v>1345111200</c:v>
                </c:pt>
                <c:pt idx="22978">
                  <c:v>1345114800</c:v>
                </c:pt>
                <c:pt idx="22979">
                  <c:v>1345118400</c:v>
                </c:pt>
                <c:pt idx="22980">
                  <c:v>1345122000</c:v>
                </c:pt>
                <c:pt idx="22981">
                  <c:v>1345125600</c:v>
                </c:pt>
                <c:pt idx="22982">
                  <c:v>1345129200</c:v>
                </c:pt>
                <c:pt idx="22983">
                  <c:v>1345132800</c:v>
                </c:pt>
                <c:pt idx="22984">
                  <c:v>1345136400</c:v>
                </c:pt>
                <c:pt idx="22985">
                  <c:v>1345140000</c:v>
                </c:pt>
                <c:pt idx="22986">
                  <c:v>1345143600</c:v>
                </c:pt>
                <c:pt idx="22987">
                  <c:v>1345147200</c:v>
                </c:pt>
                <c:pt idx="22988">
                  <c:v>1345150800</c:v>
                </c:pt>
                <c:pt idx="22989">
                  <c:v>1345154400</c:v>
                </c:pt>
                <c:pt idx="22990">
                  <c:v>1345158000</c:v>
                </c:pt>
                <c:pt idx="22991">
                  <c:v>1345161600</c:v>
                </c:pt>
                <c:pt idx="22992">
                  <c:v>1345165200</c:v>
                </c:pt>
                <c:pt idx="22993">
                  <c:v>1345168800</c:v>
                </c:pt>
                <c:pt idx="22994">
                  <c:v>1345172400</c:v>
                </c:pt>
                <c:pt idx="22995">
                  <c:v>1345176000</c:v>
                </c:pt>
                <c:pt idx="22996">
                  <c:v>1345179600</c:v>
                </c:pt>
                <c:pt idx="22997">
                  <c:v>1345183200</c:v>
                </c:pt>
                <c:pt idx="22998">
                  <c:v>1345186800</c:v>
                </c:pt>
                <c:pt idx="22999">
                  <c:v>1345190400</c:v>
                </c:pt>
                <c:pt idx="23000">
                  <c:v>1345194000</c:v>
                </c:pt>
                <c:pt idx="23001">
                  <c:v>1345197600</c:v>
                </c:pt>
                <c:pt idx="23002">
                  <c:v>1345201200</c:v>
                </c:pt>
                <c:pt idx="23003">
                  <c:v>1345204800</c:v>
                </c:pt>
                <c:pt idx="23004">
                  <c:v>1345208400</c:v>
                </c:pt>
                <c:pt idx="23005">
                  <c:v>1345212000</c:v>
                </c:pt>
                <c:pt idx="23006">
                  <c:v>1345215600</c:v>
                </c:pt>
                <c:pt idx="23007">
                  <c:v>1345219200</c:v>
                </c:pt>
                <c:pt idx="23008">
                  <c:v>1345222800</c:v>
                </c:pt>
                <c:pt idx="23009">
                  <c:v>1345226400</c:v>
                </c:pt>
                <c:pt idx="23010">
                  <c:v>1345230000</c:v>
                </c:pt>
                <c:pt idx="23011">
                  <c:v>1345233600</c:v>
                </c:pt>
                <c:pt idx="23012">
                  <c:v>1345237200</c:v>
                </c:pt>
                <c:pt idx="23013">
                  <c:v>1345240800</c:v>
                </c:pt>
                <c:pt idx="23014">
                  <c:v>1345244400</c:v>
                </c:pt>
                <c:pt idx="23015">
                  <c:v>1345248000</c:v>
                </c:pt>
                <c:pt idx="23016">
                  <c:v>1345251600</c:v>
                </c:pt>
                <c:pt idx="23017">
                  <c:v>1345255200</c:v>
                </c:pt>
                <c:pt idx="23018">
                  <c:v>1345258800</c:v>
                </c:pt>
                <c:pt idx="23019">
                  <c:v>1345262400</c:v>
                </c:pt>
                <c:pt idx="23020">
                  <c:v>1345266000</c:v>
                </c:pt>
                <c:pt idx="23021">
                  <c:v>1345269600</c:v>
                </c:pt>
                <c:pt idx="23022">
                  <c:v>1345273200</c:v>
                </c:pt>
                <c:pt idx="23023">
                  <c:v>1345276800</c:v>
                </c:pt>
                <c:pt idx="23024">
                  <c:v>1345280400</c:v>
                </c:pt>
                <c:pt idx="23025">
                  <c:v>1345284000</c:v>
                </c:pt>
                <c:pt idx="23026">
                  <c:v>1345287600</c:v>
                </c:pt>
                <c:pt idx="23027">
                  <c:v>1345291200</c:v>
                </c:pt>
                <c:pt idx="23028">
                  <c:v>1345294800</c:v>
                </c:pt>
                <c:pt idx="23029">
                  <c:v>1345298400</c:v>
                </c:pt>
                <c:pt idx="23030">
                  <c:v>1345302000</c:v>
                </c:pt>
                <c:pt idx="23031">
                  <c:v>1345305600</c:v>
                </c:pt>
                <c:pt idx="23032">
                  <c:v>1345309200</c:v>
                </c:pt>
                <c:pt idx="23033">
                  <c:v>1345312800</c:v>
                </c:pt>
                <c:pt idx="23034">
                  <c:v>1345316400</c:v>
                </c:pt>
                <c:pt idx="23035">
                  <c:v>1345320000</c:v>
                </c:pt>
                <c:pt idx="23036">
                  <c:v>1345323600</c:v>
                </c:pt>
                <c:pt idx="23037">
                  <c:v>1345327200</c:v>
                </c:pt>
                <c:pt idx="23038">
                  <c:v>1345330800</c:v>
                </c:pt>
                <c:pt idx="23039">
                  <c:v>1345334400</c:v>
                </c:pt>
                <c:pt idx="23040">
                  <c:v>1345338000</c:v>
                </c:pt>
                <c:pt idx="23041">
                  <c:v>1345341600</c:v>
                </c:pt>
                <c:pt idx="23042">
                  <c:v>1345345200</c:v>
                </c:pt>
                <c:pt idx="23043">
                  <c:v>1345348800</c:v>
                </c:pt>
                <c:pt idx="23044">
                  <c:v>1345352400</c:v>
                </c:pt>
                <c:pt idx="23045">
                  <c:v>1345356000</c:v>
                </c:pt>
                <c:pt idx="23046">
                  <c:v>1345359600</c:v>
                </c:pt>
                <c:pt idx="23047">
                  <c:v>1345363200</c:v>
                </c:pt>
                <c:pt idx="23048">
                  <c:v>1345366800</c:v>
                </c:pt>
                <c:pt idx="23049">
                  <c:v>1345370400</c:v>
                </c:pt>
                <c:pt idx="23050">
                  <c:v>1345374000</c:v>
                </c:pt>
                <c:pt idx="23051">
                  <c:v>1345377600</c:v>
                </c:pt>
                <c:pt idx="23052">
                  <c:v>1345381200</c:v>
                </c:pt>
                <c:pt idx="23053">
                  <c:v>1345384800</c:v>
                </c:pt>
                <c:pt idx="23054">
                  <c:v>1345388400</c:v>
                </c:pt>
                <c:pt idx="23055">
                  <c:v>1345392000</c:v>
                </c:pt>
                <c:pt idx="23056">
                  <c:v>1345395600</c:v>
                </c:pt>
                <c:pt idx="23057">
                  <c:v>1345399200</c:v>
                </c:pt>
                <c:pt idx="23058">
                  <c:v>1345402800</c:v>
                </c:pt>
                <c:pt idx="23059">
                  <c:v>1345406400</c:v>
                </c:pt>
                <c:pt idx="23060">
                  <c:v>1345410000</c:v>
                </c:pt>
                <c:pt idx="23061">
                  <c:v>1345413600</c:v>
                </c:pt>
                <c:pt idx="23062">
                  <c:v>1345417200</c:v>
                </c:pt>
                <c:pt idx="23063">
                  <c:v>1345420800</c:v>
                </c:pt>
                <c:pt idx="23064">
                  <c:v>1345424400</c:v>
                </c:pt>
                <c:pt idx="23065">
                  <c:v>1345428000</c:v>
                </c:pt>
                <c:pt idx="23066">
                  <c:v>1345431600</c:v>
                </c:pt>
                <c:pt idx="23067">
                  <c:v>1345435200</c:v>
                </c:pt>
                <c:pt idx="23068">
                  <c:v>1345438800</c:v>
                </c:pt>
                <c:pt idx="23069">
                  <c:v>1345442400</c:v>
                </c:pt>
                <c:pt idx="23070">
                  <c:v>1345446000</c:v>
                </c:pt>
                <c:pt idx="23071">
                  <c:v>1345449600</c:v>
                </c:pt>
                <c:pt idx="23072">
                  <c:v>1345453200</c:v>
                </c:pt>
                <c:pt idx="23073">
                  <c:v>1345456800</c:v>
                </c:pt>
                <c:pt idx="23074">
                  <c:v>1345460400</c:v>
                </c:pt>
                <c:pt idx="23075">
                  <c:v>1345464000</c:v>
                </c:pt>
                <c:pt idx="23076">
                  <c:v>1345467600</c:v>
                </c:pt>
                <c:pt idx="23077">
                  <c:v>1345471200</c:v>
                </c:pt>
                <c:pt idx="23078">
                  <c:v>1345474800</c:v>
                </c:pt>
                <c:pt idx="23079">
                  <c:v>1345478400</c:v>
                </c:pt>
                <c:pt idx="23080">
                  <c:v>1345482000</c:v>
                </c:pt>
                <c:pt idx="23081">
                  <c:v>1345485600</c:v>
                </c:pt>
                <c:pt idx="23082">
                  <c:v>1345489200</c:v>
                </c:pt>
                <c:pt idx="23083">
                  <c:v>1345492800</c:v>
                </c:pt>
                <c:pt idx="23084">
                  <c:v>1345496400</c:v>
                </c:pt>
                <c:pt idx="23085">
                  <c:v>1345500000</c:v>
                </c:pt>
                <c:pt idx="23086">
                  <c:v>1345503600</c:v>
                </c:pt>
                <c:pt idx="23087">
                  <c:v>1345507200</c:v>
                </c:pt>
                <c:pt idx="23088">
                  <c:v>1345510800</c:v>
                </c:pt>
                <c:pt idx="23089">
                  <c:v>1345514400</c:v>
                </c:pt>
                <c:pt idx="23090">
                  <c:v>1345518000</c:v>
                </c:pt>
                <c:pt idx="23091">
                  <c:v>1345521600</c:v>
                </c:pt>
                <c:pt idx="23092">
                  <c:v>1345525200</c:v>
                </c:pt>
                <c:pt idx="23093">
                  <c:v>1345528800</c:v>
                </c:pt>
                <c:pt idx="23094">
                  <c:v>1345532400</c:v>
                </c:pt>
                <c:pt idx="23095">
                  <c:v>1345536000</c:v>
                </c:pt>
                <c:pt idx="23096">
                  <c:v>1345539600</c:v>
                </c:pt>
                <c:pt idx="23097">
                  <c:v>1345543200</c:v>
                </c:pt>
                <c:pt idx="23098">
                  <c:v>1345546800</c:v>
                </c:pt>
                <c:pt idx="23099">
                  <c:v>1345550400</c:v>
                </c:pt>
                <c:pt idx="23100">
                  <c:v>1345554000</c:v>
                </c:pt>
                <c:pt idx="23101">
                  <c:v>1345557600</c:v>
                </c:pt>
                <c:pt idx="23102">
                  <c:v>1345561200</c:v>
                </c:pt>
                <c:pt idx="23103">
                  <c:v>1345564800</c:v>
                </c:pt>
                <c:pt idx="23104">
                  <c:v>1345568400</c:v>
                </c:pt>
                <c:pt idx="23105">
                  <c:v>1345572000</c:v>
                </c:pt>
                <c:pt idx="23106">
                  <c:v>1345575600</c:v>
                </c:pt>
                <c:pt idx="23107">
                  <c:v>1345579200</c:v>
                </c:pt>
                <c:pt idx="23108">
                  <c:v>1345582800</c:v>
                </c:pt>
                <c:pt idx="23109">
                  <c:v>1345586400</c:v>
                </c:pt>
                <c:pt idx="23110">
                  <c:v>1345590000</c:v>
                </c:pt>
                <c:pt idx="23111">
                  <c:v>1345593600</c:v>
                </c:pt>
                <c:pt idx="23112">
                  <c:v>1345597200</c:v>
                </c:pt>
                <c:pt idx="23113">
                  <c:v>1345600800</c:v>
                </c:pt>
                <c:pt idx="23114">
                  <c:v>1345604400</c:v>
                </c:pt>
                <c:pt idx="23115">
                  <c:v>1345608000</c:v>
                </c:pt>
                <c:pt idx="23116">
                  <c:v>1345611600</c:v>
                </c:pt>
                <c:pt idx="23117">
                  <c:v>1345615200</c:v>
                </c:pt>
                <c:pt idx="23118">
                  <c:v>1345618800</c:v>
                </c:pt>
                <c:pt idx="23119">
                  <c:v>1345622400</c:v>
                </c:pt>
                <c:pt idx="23120">
                  <c:v>1345626000</c:v>
                </c:pt>
                <c:pt idx="23121">
                  <c:v>1345629600</c:v>
                </c:pt>
                <c:pt idx="23122">
                  <c:v>1345633200</c:v>
                </c:pt>
                <c:pt idx="23123">
                  <c:v>1345636800</c:v>
                </c:pt>
                <c:pt idx="23124">
                  <c:v>1345640400</c:v>
                </c:pt>
                <c:pt idx="23125">
                  <c:v>1345644000</c:v>
                </c:pt>
                <c:pt idx="23126">
                  <c:v>1345647600</c:v>
                </c:pt>
                <c:pt idx="23127">
                  <c:v>1345651200</c:v>
                </c:pt>
                <c:pt idx="23128">
                  <c:v>1345654800</c:v>
                </c:pt>
                <c:pt idx="23129">
                  <c:v>1345658400</c:v>
                </c:pt>
                <c:pt idx="23130">
                  <c:v>1345662000</c:v>
                </c:pt>
                <c:pt idx="23131">
                  <c:v>1345665600</c:v>
                </c:pt>
                <c:pt idx="23132">
                  <c:v>1345669200</c:v>
                </c:pt>
                <c:pt idx="23133">
                  <c:v>1345672800</c:v>
                </c:pt>
                <c:pt idx="23134">
                  <c:v>1345676400</c:v>
                </c:pt>
                <c:pt idx="23135">
                  <c:v>1345680000</c:v>
                </c:pt>
                <c:pt idx="23136">
                  <c:v>1345683600</c:v>
                </c:pt>
                <c:pt idx="23137">
                  <c:v>1345687200</c:v>
                </c:pt>
                <c:pt idx="23138">
                  <c:v>1345690800</c:v>
                </c:pt>
                <c:pt idx="23139">
                  <c:v>1345694400</c:v>
                </c:pt>
                <c:pt idx="23140">
                  <c:v>1345698000</c:v>
                </c:pt>
                <c:pt idx="23141">
                  <c:v>1345701600</c:v>
                </c:pt>
                <c:pt idx="23142">
                  <c:v>1345705200</c:v>
                </c:pt>
                <c:pt idx="23143">
                  <c:v>1345708800</c:v>
                </c:pt>
                <c:pt idx="23144">
                  <c:v>1345712400</c:v>
                </c:pt>
                <c:pt idx="23145">
                  <c:v>1345716000</c:v>
                </c:pt>
                <c:pt idx="23146">
                  <c:v>1345719600</c:v>
                </c:pt>
                <c:pt idx="23147">
                  <c:v>1345723200</c:v>
                </c:pt>
                <c:pt idx="23148">
                  <c:v>1345726800</c:v>
                </c:pt>
                <c:pt idx="23149">
                  <c:v>1345730400</c:v>
                </c:pt>
                <c:pt idx="23150">
                  <c:v>1345734000</c:v>
                </c:pt>
                <c:pt idx="23151">
                  <c:v>1345737600</c:v>
                </c:pt>
                <c:pt idx="23152">
                  <c:v>1345741200</c:v>
                </c:pt>
                <c:pt idx="23153">
                  <c:v>1345744800</c:v>
                </c:pt>
                <c:pt idx="23154">
                  <c:v>1345748400</c:v>
                </c:pt>
                <c:pt idx="23155">
                  <c:v>1345752000</c:v>
                </c:pt>
                <c:pt idx="23156">
                  <c:v>1345755600</c:v>
                </c:pt>
                <c:pt idx="23157">
                  <c:v>1345759200</c:v>
                </c:pt>
                <c:pt idx="23158">
                  <c:v>1345762800</c:v>
                </c:pt>
                <c:pt idx="23159">
                  <c:v>1345766400</c:v>
                </c:pt>
                <c:pt idx="23160">
                  <c:v>1345770000</c:v>
                </c:pt>
                <c:pt idx="23161">
                  <c:v>1345773600</c:v>
                </c:pt>
                <c:pt idx="23162">
                  <c:v>1345777200</c:v>
                </c:pt>
                <c:pt idx="23163">
                  <c:v>1345780800</c:v>
                </c:pt>
                <c:pt idx="23164">
                  <c:v>1345784400</c:v>
                </c:pt>
                <c:pt idx="23165">
                  <c:v>1345788000</c:v>
                </c:pt>
                <c:pt idx="23166">
                  <c:v>1345791600</c:v>
                </c:pt>
                <c:pt idx="23167">
                  <c:v>1345795200</c:v>
                </c:pt>
                <c:pt idx="23168">
                  <c:v>1345798800</c:v>
                </c:pt>
                <c:pt idx="23169">
                  <c:v>1345802400</c:v>
                </c:pt>
                <c:pt idx="23170">
                  <c:v>1345806000</c:v>
                </c:pt>
                <c:pt idx="23171">
                  <c:v>1345809600</c:v>
                </c:pt>
                <c:pt idx="23172">
                  <c:v>1345813200</c:v>
                </c:pt>
                <c:pt idx="23173">
                  <c:v>1345816800</c:v>
                </c:pt>
                <c:pt idx="23174">
                  <c:v>1345820400</c:v>
                </c:pt>
                <c:pt idx="23175">
                  <c:v>1345824000</c:v>
                </c:pt>
                <c:pt idx="23176">
                  <c:v>1345827600</c:v>
                </c:pt>
                <c:pt idx="23177">
                  <c:v>1345831200</c:v>
                </c:pt>
                <c:pt idx="23178">
                  <c:v>1345834800</c:v>
                </c:pt>
                <c:pt idx="23179">
                  <c:v>1345838400</c:v>
                </c:pt>
                <c:pt idx="23180">
                  <c:v>1345842000</c:v>
                </c:pt>
                <c:pt idx="23181">
                  <c:v>1345845600</c:v>
                </c:pt>
                <c:pt idx="23182">
                  <c:v>1345849200</c:v>
                </c:pt>
                <c:pt idx="23183">
                  <c:v>1345852800</c:v>
                </c:pt>
                <c:pt idx="23184">
                  <c:v>1345856400</c:v>
                </c:pt>
                <c:pt idx="23185">
                  <c:v>1345860000</c:v>
                </c:pt>
                <c:pt idx="23186">
                  <c:v>1345863600</c:v>
                </c:pt>
                <c:pt idx="23187">
                  <c:v>1345867200</c:v>
                </c:pt>
                <c:pt idx="23188">
                  <c:v>1345870800</c:v>
                </c:pt>
                <c:pt idx="23189">
                  <c:v>1345874400</c:v>
                </c:pt>
                <c:pt idx="23190">
                  <c:v>1345878000</c:v>
                </c:pt>
                <c:pt idx="23191">
                  <c:v>1345881600</c:v>
                </c:pt>
                <c:pt idx="23192">
                  <c:v>1345885200</c:v>
                </c:pt>
                <c:pt idx="23193">
                  <c:v>1345888800</c:v>
                </c:pt>
                <c:pt idx="23194">
                  <c:v>1345892400</c:v>
                </c:pt>
                <c:pt idx="23195">
                  <c:v>1345896000</c:v>
                </c:pt>
                <c:pt idx="23196">
                  <c:v>1345899600</c:v>
                </c:pt>
                <c:pt idx="23197">
                  <c:v>1345903200</c:v>
                </c:pt>
                <c:pt idx="23198">
                  <c:v>1345906800</c:v>
                </c:pt>
                <c:pt idx="23199">
                  <c:v>1345910400</c:v>
                </c:pt>
                <c:pt idx="23200">
                  <c:v>1345914000</c:v>
                </c:pt>
                <c:pt idx="23201">
                  <c:v>1345917600</c:v>
                </c:pt>
                <c:pt idx="23202">
                  <c:v>1345921200</c:v>
                </c:pt>
                <c:pt idx="23203">
                  <c:v>1345924800</c:v>
                </c:pt>
                <c:pt idx="23204">
                  <c:v>1345928400</c:v>
                </c:pt>
                <c:pt idx="23205">
                  <c:v>1345932000</c:v>
                </c:pt>
                <c:pt idx="23206">
                  <c:v>1345935600</c:v>
                </c:pt>
                <c:pt idx="23207">
                  <c:v>1345939200</c:v>
                </c:pt>
                <c:pt idx="23208">
                  <c:v>1345942800</c:v>
                </c:pt>
                <c:pt idx="23209">
                  <c:v>1345946400</c:v>
                </c:pt>
                <c:pt idx="23210">
                  <c:v>1345950000</c:v>
                </c:pt>
                <c:pt idx="23211">
                  <c:v>1345953600</c:v>
                </c:pt>
                <c:pt idx="23212">
                  <c:v>1345957200</c:v>
                </c:pt>
                <c:pt idx="23213">
                  <c:v>1345960800</c:v>
                </c:pt>
                <c:pt idx="23214">
                  <c:v>1345964400</c:v>
                </c:pt>
                <c:pt idx="23215">
                  <c:v>1345968000</c:v>
                </c:pt>
                <c:pt idx="23216">
                  <c:v>1345971600</c:v>
                </c:pt>
                <c:pt idx="23217">
                  <c:v>1345975200</c:v>
                </c:pt>
                <c:pt idx="23218">
                  <c:v>1345978800</c:v>
                </c:pt>
                <c:pt idx="23219">
                  <c:v>1345982400</c:v>
                </c:pt>
                <c:pt idx="23220">
                  <c:v>1345986000</c:v>
                </c:pt>
                <c:pt idx="23221">
                  <c:v>1345989600</c:v>
                </c:pt>
                <c:pt idx="23222">
                  <c:v>1345993200</c:v>
                </c:pt>
                <c:pt idx="23223">
                  <c:v>1345996800</c:v>
                </c:pt>
                <c:pt idx="23224">
                  <c:v>1346000400</c:v>
                </c:pt>
                <c:pt idx="23225">
                  <c:v>1346004000</c:v>
                </c:pt>
                <c:pt idx="23226">
                  <c:v>1346007600</c:v>
                </c:pt>
                <c:pt idx="23227">
                  <c:v>1346011200</c:v>
                </c:pt>
                <c:pt idx="23228">
                  <c:v>1346014800</c:v>
                </c:pt>
                <c:pt idx="23229">
                  <c:v>1346018400</c:v>
                </c:pt>
                <c:pt idx="23230">
                  <c:v>1346022000</c:v>
                </c:pt>
                <c:pt idx="23231">
                  <c:v>1346025600</c:v>
                </c:pt>
                <c:pt idx="23232">
                  <c:v>1346029200</c:v>
                </c:pt>
                <c:pt idx="23233">
                  <c:v>1346032800</c:v>
                </c:pt>
                <c:pt idx="23234">
                  <c:v>1346036400</c:v>
                </c:pt>
                <c:pt idx="23235">
                  <c:v>1346040000</c:v>
                </c:pt>
                <c:pt idx="23236">
                  <c:v>1346043600</c:v>
                </c:pt>
                <c:pt idx="23237">
                  <c:v>1346047200</c:v>
                </c:pt>
                <c:pt idx="23238">
                  <c:v>1346050800</c:v>
                </c:pt>
                <c:pt idx="23239">
                  <c:v>1346054400</c:v>
                </c:pt>
                <c:pt idx="23240">
                  <c:v>1346058000</c:v>
                </c:pt>
                <c:pt idx="23241">
                  <c:v>1346061600</c:v>
                </c:pt>
                <c:pt idx="23242">
                  <c:v>1346065200</c:v>
                </c:pt>
                <c:pt idx="23243">
                  <c:v>1346068800</c:v>
                </c:pt>
                <c:pt idx="23244">
                  <c:v>1346072400</c:v>
                </c:pt>
                <c:pt idx="23245">
                  <c:v>1346076000</c:v>
                </c:pt>
                <c:pt idx="23246">
                  <c:v>1346079600</c:v>
                </c:pt>
                <c:pt idx="23247">
                  <c:v>1346083200</c:v>
                </c:pt>
                <c:pt idx="23248">
                  <c:v>1346086800</c:v>
                </c:pt>
                <c:pt idx="23249">
                  <c:v>1346090400</c:v>
                </c:pt>
                <c:pt idx="23250">
                  <c:v>1346094000</c:v>
                </c:pt>
                <c:pt idx="23251">
                  <c:v>1346097600</c:v>
                </c:pt>
                <c:pt idx="23252">
                  <c:v>1346101200</c:v>
                </c:pt>
                <c:pt idx="23253">
                  <c:v>1346104800</c:v>
                </c:pt>
                <c:pt idx="23254">
                  <c:v>1346108400</c:v>
                </c:pt>
                <c:pt idx="23255">
                  <c:v>1346112000</c:v>
                </c:pt>
                <c:pt idx="23256">
                  <c:v>1346115600</c:v>
                </c:pt>
                <c:pt idx="23257">
                  <c:v>1346119200</c:v>
                </c:pt>
                <c:pt idx="23258">
                  <c:v>1346122800</c:v>
                </c:pt>
                <c:pt idx="23259">
                  <c:v>1346126400</c:v>
                </c:pt>
                <c:pt idx="23260">
                  <c:v>1346130000</c:v>
                </c:pt>
                <c:pt idx="23261">
                  <c:v>1346133600</c:v>
                </c:pt>
                <c:pt idx="23262">
                  <c:v>1346137200</c:v>
                </c:pt>
                <c:pt idx="23263">
                  <c:v>1346140800</c:v>
                </c:pt>
                <c:pt idx="23264">
                  <c:v>1346144400</c:v>
                </c:pt>
                <c:pt idx="23265">
                  <c:v>1346148000</c:v>
                </c:pt>
                <c:pt idx="23266">
                  <c:v>1346151600</c:v>
                </c:pt>
                <c:pt idx="23267">
                  <c:v>1346155200</c:v>
                </c:pt>
                <c:pt idx="23268">
                  <c:v>1346158800</c:v>
                </c:pt>
                <c:pt idx="23269">
                  <c:v>1346162400</c:v>
                </c:pt>
                <c:pt idx="23270">
                  <c:v>1346166000</c:v>
                </c:pt>
                <c:pt idx="23271">
                  <c:v>1346169600</c:v>
                </c:pt>
                <c:pt idx="23272">
                  <c:v>1346173200</c:v>
                </c:pt>
                <c:pt idx="23273">
                  <c:v>1346176800</c:v>
                </c:pt>
                <c:pt idx="23274">
                  <c:v>1346180400</c:v>
                </c:pt>
                <c:pt idx="23275">
                  <c:v>1346184000</c:v>
                </c:pt>
                <c:pt idx="23276">
                  <c:v>1346187600</c:v>
                </c:pt>
                <c:pt idx="23277">
                  <c:v>1346191200</c:v>
                </c:pt>
                <c:pt idx="23278">
                  <c:v>1346194800</c:v>
                </c:pt>
                <c:pt idx="23279">
                  <c:v>1346198400</c:v>
                </c:pt>
                <c:pt idx="23280">
                  <c:v>1346202000</c:v>
                </c:pt>
                <c:pt idx="23281">
                  <c:v>1346205600</c:v>
                </c:pt>
                <c:pt idx="23282">
                  <c:v>1346209200</c:v>
                </c:pt>
                <c:pt idx="23283">
                  <c:v>1346212800</c:v>
                </c:pt>
                <c:pt idx="23284">
                  <c:v>1346216400</c:v>
                </c:pt>
                <c:pt idx="23285">
                  <c:v>1346220000</c:v>
                </c:pt>
                <c:pt idx="23286">
                  <c:v>1346223600</c:v>
                </c:pt>
                <c:pt idx="23287">
                  <c:v>1346227200</c:v>
                </c:pt>
                <c:pt idx="23288">
                  <c:v>1346230800</c:v>
                </c:pt>
                <c:pt idx="23289">
                  <c:v>1346234400</c:v>
                </c:pt>
                <c:pt idx="23290">
                  <c:v>1346238000</c:v>
                </c:pt>
                <c:pt idx="23291">
                  <c:v>1346241600</c:v>
                </c:pt>
                <c:pt idx="23292">
                  <c:v>1346245200</c:v>
                </c:pt>
                <c:pt idx="23293">
                  <c:v>1346248800</c:v>
                </c:pt>
                <c:pt idx="23294">
                  <c:v>1346252400</c:v>
                </c:pt>
                <c:pt idx="23295">
                  <c:v>1346256000</c:v>
                </c:pt>
                <c:pt idx="23296">
                  <c:v>1346259600</c:v>
                </c:pt>
                <c:pt idx="23297">
                  <c:v>1346263200</c:v>
                </c:pt>
                <c:pt idx="23298">
                  <c:v>1346266800</c:v>
                </c:pt>
                <c:pt idx="23299">
                  <c:v>1346270400</c:v>
                </c:pt>
                <c:pt idx="23300">
                  <c:v>1346274000</c:v>
                </c:pt>
                <c:pt idx="23301">
                  <c:v>1346277600</c:v>
                </c:pt>
                <c:pt idx="23302">
                  <c:v>1346281200</c:v>
                </c:pt>
                <c:pt idx="23303">
                  <c:v>1346284800</c:v>
                </c:pt>
                <c:pt idx="23304">
                  <c:v>1346288400</c:v>
                </c:pt>
                <c:pt idx="23305">
                  <c:v>1346292000</c:v>
                </c:pt>
                <c:pt idx="23306">
                  <c:v>1346295600</c:v>
                </c:pt>
                <c:pt idx="23307">
                  <c:v>1346299200</c:v>
                </c:pt>
                <c:pt idx="23308">
                  <c:v>1346302800</c:v>
                </c:pt>
                <c:pt idx="23309">
                  <c:v>1346306400</c:v>
                </c:pt>
                <c:pt idx="23310">
                  <c:v>1346310000</c:v>
                </c:pt>
                <c:pt idx="23311">
                  <c:v>1346313600</c:v>
                </c:pt>
                <c:pt idx="23312">
                  <c:v>1346317200</c:v>
                </c:pt>
                <c:pt idx="23313">
                  <c:v>1346320800</c:v>
                </c:pt>
                <c:pt idx="23314">
                  <c:v>1346324400</c:v>
                </c:pt>
                <c:pt idx="23315">
                  <c:v>1346328000</c:v>
                </c:pt>
                <c:pt idx="23316">
                  <c:v>1346331600</c:v>
                </c:pt>
                <c:pt idx="23317">
                  <c:v>1346335200</c:v>
                </c:pt>
                <c:pt idx="23318">
                  <c:v>1346338800</c:v>
                </c:pt>
                <c:pt idx="23319">
                  <c:v>1346342400</c:v>
                </c:pt>
                <c:pt idx="23320">
                  <c:v>1346346000</c:v>
                </c:pt>
                <c:pt idx="23321">
                  <c:v>1346349600</c:v>
                </c:pt>
                <c:pt idx="23322">
                  <c:v>1346353200</c:v>
                </c:pt>
                <c:pt idx="23323">
                  <c:v>1346356800</c:v>
                </c:pt>
                <c:pt idx="23324">
                  <c:v>1346360400</c:v>
                </c:pt>
                <c:pt idx="23325">
                  <c:v>1346364000</c:v>
                </c:pt>
                <c:pt idx="23326">
                  <c:v>1346367600</c:v>
                </c:pt>
                <c:pt idx="23327">
                  <c:v>1346371200</c:v>
                </c:pt>
                <c:pt idx="23328">
                  <c:v>1346374800</c:v>
                </c:pt>
                <c:pt idx="23329">
                  <c:v>1346378400</c:v>
                </c:pt>
                <c:pt idx="23330">
                  <c:v>1346382000</c:v>
                </c:pt>
                <c:pt idx="23331">
                  <c:v>1346385600</c:v>
                </c:pt>
                <c:pt idx="23332">
                  <c:v>1346389200</c:v>
                </c:pt>
                <c:pt idx="23333">
                  <c:v>1346392800</c:v>
                </c:pt>
                <c:pt idx="23334">
                  <c:v>1346396400</c:v>
                </c:pt>
                <c:pt idx="23335">
                  <c:v>1346400000</c:v>
                </c:pt>
                <c:pt idx="23336">
                  <c:v>1346403600</c:v>
                </c:pt>
                <c:pt idx="23337">
                  <c:v>1346407200</c:v>
                </c:pt>
                <c:pt idx="23338">
                  <c:v>1346410800</c:v>
                </c:pt>
                <c:pt idx="23339">
                  <c:v>1346414400</c:v>
                </c:pt>
                <c:pt idx="23340">
                  <c:v>1346418000</c:v>
                </c:pt>
                <c:pt idx="23341">
                  <c:v>1346421600</c:v>
                </c:pt>
                <c:pt idx="23342">
                  <c:v>1346425200</c:v>
                </c:pt>
                <c:pt idx="23343">
                  <c:v>1346428800</c:v>
                </c:pt>
                <c:pt idx="23344">
                  <c:v>1346432400</c:v>
                </c:pt>
                <c:pt idx="23345">
                  <c:v>1346436000</c:v>
                </c:pt>
                <c:pt idx="23346">
                  <c:v>1346439600</c:v>
                </c:pt>
                <c:pt idx="23347">
                  <c:v>1346443200</c:v>
                </c:pt>
                <c:pt idx="23348">
                  <c:v>1346446800</c:v>
                </c:pt>
                <c:pt idx="23349">
                  <c:v>1346450400</c:v>
                </c:pt>
                <c:pt idx="23350">
                  <c:v>1346454000</c:v>
                </c:pt>
                <c:pt idx="23351">
                  <c:v>1346457600</c:v>
                </c:pt>
                <c:pt idx="23352">
                  <c:v>1346461200</c:v>
                </c:pt>
                <c:pt idx="23353">
                  <c:v>1346464800</c:v>
                </c:pt>
                <c:pt idx="23354">
                  <c:v>1346468400</c:v>
                </c:pt>
                <c:pt idx="23355">
                  <c:v>1346472000</c:v>
                </c:pt>
                <c:pt idx="23356">
                  <c:v>1346475600</c:v>
                </c:pt>
                <c:pt idx="23357">
                  <c:v>1346479200</c:v>
                </c:pt>
                <c:pt idx="23358">
                  <c:v>1346482800</c:v>
                </c:pt>
                <c:pt idx="23359">
                  <c:v>1346486400</c:v>
                </c:pt>
                <c:pt idx="23360">
                  <c:v>1346490000</c:v>
                </c:pt>
                <c:pt idx="23361">
                  <c:v>1346493600</c:v>
                </c:pt>
                <c:pt idx="23362">
                  <c:v>1346497200</c:v>
                </c:pt>
                <c:pt idx="23363">
                  <c:v>1346500800</c:v>
                </c:pt>
                <c:pt idx="23364">
                  <c:v>1346504400</c:v>
                </c:pt>
                <c:pt idx="23365">
                  <c:v>1346508000</c:v>
                </c:pt>
                <c:pt idx="23366">
                  <c:v>1346511600</c:v>
                </c:pt>
                <c:pt idx="23367">
                  <c:v>1346515200</c:v>
                </c:pt>
                <c:pt idx="23368">
                  <c:v>1346518800</c:v>
                </c:pt>
                <c:pt idx="23369">
                  <c:v>1346522400</c:v>
                </c:pt>
                <c:pt idx="23370">
                  <c:v>1346526000</c:v>
                </c:pt>
                <c:pt idx="23371">
                  <c:v>1346529600</c:v>
                </c:pt>
                <c:pt idx="23372">
                  <c:v>1346533200</c:v>
                </c:pt>
                <c:pt idx="23373">
                  <c:v>1346536800</c:v>
                </c:pt>
                <c:pt idx="23374">
                  <c:v>1346540400</c:v>
                </c:pt>
                <c:pt idx="23375">
                  <c:v>1346544000</c:v>
                </c:pt>
                <c:pt idx="23376">
                  <c:v>1346547600</c:v>
                </c:pt>
                <c:pt idx="23377">
                  <c:v>1346551200</c:v>
                </c:pt>
                <c:pt idx="23378">
                  <c:v>1346554800</c:v>
                </c:pt>
                <c:pt idx="23379">
                  <c:v>1346558400</c:v>
                </c:pt>
                <c:pt idx="23380">
                  <c:v>1346562000</c:v>
                </c:pt>
                <c:pt idx="23381">
                  <c:v>1346565600</c:v>
                </c:pt>
                <c:pt idx="23382">
                  <c:v>1346569200</c:v>
                </c:pt>
                <c:pt idx="23383">
                  <c:v>1346572800</c:v>
                </c:pt>
                <c:pt idx="23384">
                  <c:v>1346576400</c:v>
                </c:pt>
                <c:pt idx="23385">
                  <c:v>1346580000</c:v>
                </c:pt>
                <c:pt idx="23386">
                  <c:v>1346583600</c:v>
                </c:pt>
                <c:pt idx="23387">
                  <c:v>1346587200</c:v>
                </c:pt>
                <c:pt idx="23388">
                  <c:v>1346590800</c:v>
                </c:pt>
                <c:pt idx="23389">
                  <c:v>1346594400</c:v>
                </c:pt>
                <c:pt idx="23390">
                  <c:v>1346598000</c:v>
                </c:pt>
                <c:pt idx="23391">
                  <c:v>1346601600</c:v>
                </c:pt>
                <c:pt idx="23392">
                  <c:v>1346605200</c:v>
                </c:pt>
                <c:pt idx="23393">
                  <c:v>1346608800</c:v>
                </c:pt>
                <c:pt idx="23394">
                  <c:v>1346612400</c:v>
                </c:pt>
                <c:pt idx="23395">
                  <c:v>1346616000</c:v>
                </c:pt>
                <c:pt idx="23396">
                  <c:v>1346619600</c:v>
                </c:pt>
                <c:pt idx="23397">
                  <c:v>1346623200</c:v>
                </c:pt>
                <c:pt idx="23398">
                  <c:v>1346626800</c:v>
                </c:pt>
                <c:pt idx="23399">
                  <c:v>1346630400</c:v>
                </c:pt>
                <c:pt idx="23400">
                  <c:v>1346634000</c:v>
                </c:pt>
                <c:pt idx="23401">
                  <c:v>1346637600</c:v>
                </c:pt>
                <c:pt idx="23402">
                  <c:v>1346641200</c:v>
                </c:pt>
                <c:pt idx="23403">
                  <c:v>1346644800</c:v>
                </c:pt>
                <c:pt idx="23404">
                  <c:v>1346648400</c:v>
                </c:pt>
                <c:pt idx="23405">
                  <c:v>1346652000</c:v>
                </c:pt>
                <c:pt idx="23406">
                  <c:v>1346655600</c:v>
                </c:pt>
                <c:pt idx="23407">
                  <c:v>1346659200</c:v>
                </c:pt>
                <c:pt idx="23408">
                  <c:v>1346662800</c:v>
                </c:pt>
                <c:pt idx="23409">
                  <c:v>1346666400</c:v>
                </c:pt>
                <c:pt idx="23410">
                  <c:v>1346670000</c:v>
                </c:pt>
                <c:pt idx="23411">
                  <c:v>1346673600</c:v>
                </c:pt>
                <c:pt idx="23412">
                  <c:v>1346677200</c:v>
                </c:pt>
                <c:pt idx="23413">
                  <c:v>1346680800</c:v>
                </c:pt>
                <c:pt idx="23414">
                  <c:v>1346684400</c:v>
                </c:pt>
                <c:pt idx="23415">
                  <c:v>1346688000</c:v>
                </c:pt>
                <c:pt idx="23416">
                  <c:v>1346691600</c:v>
                </c:pt>
                <c:pt idx="23417">
                  <c:v>1346695200</c:v>
                </c:pt>
                <c:pt idx="23418">
                  <c:v>1346698800</c:v>
                </c:pt>
                <c:pt idx="23419">
                  <c:v>1346702400</c:v>
                </c:pt>
                <c:pt idx="23420">
                  <c:v>1346706000</c:v>
                </c:pt>
                <c:pt idx="23421">
                  <c:v>1346709600</c:v>
                </c:pt>
                <c:pt idx="23422">
                  <c:v>1346713200</c:v>
                </c:pt>
                <c:pt idx="23423">
                  <c:v>1346716800</c:v>
                </c:pt>
                <c:pt idx="23424">
                  <c:v>1346720400</c:v>
                </c:pt>
                <c:pt idx="23425">
                  <c:v>1346724000</c:v>
                </c:pt>
                <c:pt idx="23426">
                  <c:v>1346727600</c:v>
                </c:pt>
                <c:pt idx="23427">
                  <c:v>1346731200</c:v>
                </c:pt>
                <c:pt idx="23428">
                  <c:v>1346734800</c:v>
                </c:pt>
                <c:pt idx="23429">
                  <c:v>1346738400</c:v>
                </c:pt>
                <c:pt idx="23430">
                  <c:v>1346742000</c:v>
                </c:pt>
                <c:pt idx="23431">
                  <c:v>1346745600</c:v>
                </c:pt>
                <c:pt idx="23432">
                  <c:v>1346749200</c:v>
                </c:pt>
                <c:pt idx="23433">
                  <c:v>1346752800</c:v>
                </c:pt>
                <c:pt idx="23434">
                  <c:v>1346756400</c:v>
                </c:pt>
                <c:pt idx="23435">
                  <c:v>1346760000</c:v>
                </c:pt>
                <c:pt idx="23436">
                  <c:v>1346763600</c:v>
                </c:pt>
                <c:pt idx="23437">
                  <c:v>1346767200</c:v>
                </c:pt>
                <c:pt idx="23438">
                  <c:v>1346770800</c:v>
                </c:pt>
                <c:pt idx="23439">
                  <c:v>1346774400</c:v>
                </c:pt>
                <c:pt idx="23440">
                  <c:v>1346778000</c:v>
                </c:pt>
                <c:pt idx="23441">
                  <c:v>1346781600</c:v>
                </c:pt>
                <c:pt idx="23442">
                  <c:v>1346785200</c:v>
                </c:pt>
                <c:pt idx="23443">
                  <c:v>1346788800</c:v>
                </c:pt>
                <c:pt idx="23444">
                  <c:v>1346792400</c:v>
                </c:pt>
                <c:pt idx="23445">
                  <c:v>1346796000</c:v>
                </c:pt>
                <c:pt idx="23446">
                  <c:v>1346799600</c:v>
                </c:pt>
                <c:pt idx="23447">
                  <c:v>1346803200</c:v>
                </c:pt>
                <c:pt idx="23448">
                  <c:v>1346806800</c:v>
                </c:pt>
                <c:pt idx="23449">
                  <c:v>1346810400</c:v>
                </c:pt>
                <c:pt idx="23450">
                  <c:v>1346814000</c:v>
                </c:pt>
                <c:pt idx="23451">
                  <c:v>1346817600</c:v>
                </c:pt>
                <c:pt idx="23452">
                  <c:v>1346821200</c:v>
                </c:pt>
                <c:pt idx="23453">
                  <c:v>1346824800</c:v>
                </c:pt>
                <c:pt idx="23454">
                  <c:v>1346828400</c:v>
                </c:pt>
                <c:pt idx="23455">
                  <c:v>1346832000</c:v>
                </c:pt>
                <c:pt idx="23456">
                  <c:v>1346835600</c:v>
                </c:pt>
                <c:pt idx="23457">
                  <c:v>1346839200</c:v>
                </c:pt>
                <c:pt idx="23458">
                  <c:v>1346842800</c:v>
                </c:pt>
                <c:pt idx="23459">
                  <c:v>1346846400</c:v>
                </c:pt>
                <c:pt idx="23460">
                  <c:v>1346850000</c:v>
                </c:pt>
                <c:pt idx="23461">
                  <c:v>1346853600</c:v>
                </c:pt>
                <c:pt idx="23462">
                  <c:v>1346857200</c:v>
                </c:pt>
                <c:pt idx="23463">
                  <c:v>1346860800</c:v>
                </c:pt>
                <c:pt idx="23464">
                  <c:v>1346864400</c:v>
                </c:pt>
                <c:pt idx="23465">
                  <c:v>1346868000</c:v>
                </c:pt>
                <c:pt idx="23466">
                  <c:v>1346871600</c:v>
                </c:pt>
                <c:pt idx="23467">
                  <c:v>1346875200</c:v>
                </c:pt>
                <c:pt idx="23468">
                  <c:v>1346878800</c:v>
                </c:pt>
                <c:pt idx="23469">
                  <c:v>1346882400</c:v>
                </c:pt>
                <c:pt idx="23470">
                  <c:v>1346886000</c:v>
                </c:pt>
                <c:pt idx="23471">
                  <c:v>1346889600</c:v>
                </c:pt>
                <c:pt idx="23472">
                  <c:v>1346893200</c:v>
                </c:pt>
                <c:pt idx="23473">
                  <c:v>1346896800</c:v>
                </c:pt>
                <c:pt idx="23474">
                  <c:v>1346900400</c:v>
                </c:pt>
                <c:pt idx="23475">
                  <c:v>1346904000</c:v>
                </c:pt>
                <c:pt idx="23476">
                  <c:v>1346907600</c:v>
                </c:pt>
                <c:pt idx="23477">
                  <c:v>1346911200</c:v>
                </c:pt>
                <c:pt idx="23478">
                  <c:v>1346914800</c:v>
                </c:pt>
                <c:pt idx="23479">
                  <c:v>1346918400</c:v>
                </c:pt>
                <c:pt idx="23480">
                  <c:v>1346922000</c:v>
                </c:pt>
                <c:pt idx="23481">
                  <c:v>1346925600</c:v>
                </c:pt>
                <c:pt idx="23482">
                  <c:v>1346929200</c:v>
                </c:pt>
                <c:pt idx="23483">
                  <c:v>1346932800</c:v>
                </c:pt>
                <c:pt idx="23484">
                  <c:v>1346936400</c:v>
                </c:pt>
                <c:pt idx="23485">
                  <c:v>1346940000</c:v>
                </c:pt>
                <c:pt idx="23486">
                  <c:v>1346943600</c:v>
                </c:pt>
                <c:pt idx="23487">
                  <c:v>1346947200</c:v>
                </c:pt>
                <c:pt idx="23488">
                  <c:v>1346950800</c:v>
                </c:pt>
                <c:pt idx="23489">
                  <c:v>1346954400</c:v>
                </c:pt>
                <c:pt idx="23490">
                  <c:v>1346958000</c:v>
                </c:pt>
                <c:pt idx="23491">
                  <c:v>1346961600</c:v>
                </c:pt>
                <c:pt idx="23492">
                  <c:v>1346965200</c:v>
                </c:pt>
                <c:pt idx="23493">
                  <c:v>1346968800</c:v>
                </c:pt>
                <c:pt idx="23494">
                  <c:v>1346972400</c:v>
                </c:pt>
                <c:pt idx="23495">
                  <c:v>1346976000</c:v>
                </c:pt>
                <c:pt idx="23496">
                  <c:v>1346979600</c:v>
                </c:pt>
                <c:pt idx="23497">
                  <c:v>1346983200</c:v>
                </c:pt>
                <c:pt idx="23498">
                  <c:v>1346986800</c:v>
                </c:pt>
                <c:pt idx="23499">
                  <c:v>1346990400</c:v>
                </c:pt>
                <c:pt idx="23500">
                  <c:v>1346994000</c:v>
                </c:pt>
                <c:pt idx="23501">
                  <c:v>1346997600</c:v>
                </c:pt>
                <c:pt idx="23502">
                  <c:v>1347001200</c:v>
                </c:pt>
                <c:pt idx="23503">
                  <c:v>1347004800</c:v>
                </c:pt>
                <c:pt idx="23504">
                  <c:v>1347008400</c:v>
                </c:pt>
                <c:pt idx="23505">
                  <c:v>1347012000</c:v>
                </c:pt>
                <c:pt idx="23506">
                  <c:v>1347015600</c:v>
                </c:pt>
                <c:pt idx="23507">
                  <c:v>1347019200</c:v>
                </c:pt>
                <c:pt idx="23508">
                  <c:v>1347022800</c:v>
                </c:pt>
                <c:pt idx="23509">
                  <c:v>1347026400</c:v>
                </c:pt>
                <c:pt idx="23510">
                  <c:v>1347030000</c:v>
                </c:pt>
                <c:pt idx="23511">
                  <c:v>1347033600</c:v>
                </c:pt>
                <c:pt idx="23512">
                  <c:v>1347037200</c:v>
                </c:pt>
                <c:pt idx="23513">
                  <c:v>1347040800</c:v>
                </c:pt>
                <c:pt idx="23514">
                  <c:v>1347044400</c:v>
                </c:pt>
                <c:pt idx="23515">
                  <c:v>1347048000</c:v>
                </c:pt>
                <c:pt idx="23516">
                  <c:v>1347051600</c:v>
                </c:pt>
                <c:pt idx="23517">
                  <c:v>1347055200</c:v>
                </c:pt>
                <c:pt idx="23518">
                  <c:v>1347058800</c:v>
                </c:pt>
                <c:pt idx="23519">
                  <c:v>1347062400</c:v>
                </c:pt>
                <c:pt idx="23520">
                  <c:v>1347066000</c:v>
                </c:pt>
                <c:pt idx="23521">
                  <c:v>1347069600</c:v>
                </c:pt>
                <c:pt idx="23522">
                  <c:v>1347073200</c:v>
                </c:pt>
                <c:pt idx="23523">
                  <c:v>1347076800</c:v>
                </c:pt>
                <c:pt idx="23524">
                  <c:v>1347080400</c:v>
                </c:pt>
                <c:pt idx="23525">
                  <c:v>1347084000</c:v>
                </c:pt>
                <c:pt idx="23526">
                  <c:v>1347087600</c:v>
                </c:pt>
                <c:pt idx="23527">
                  <c:v>1347091200</c:v>
                </c:pt>
                <c:pt idx="23528">
                  <c:v>1347094800</c:v>
                </c:pt>
                <c:pt idx="23529">
                  <c:v>1347098400</c:v>
                </c:pt>
                <c:pt idx="23530">
                  <c:v>1347102000</c:v>
                </c:pt>
                <c:pt idx="23531">
                  <c:v>1347105600</c:v>
                </c:pt>
                <c:pt idx="23532">
                  <c:v>1347109200</c:v>
                </c:pt>
                <c:pt idx="23533">
                  <c:v>1347112800</c:v>
                </c:pt>
                <c:pt idx="23534">
                  <c:v>1347116400</c:v>
                </c:pt>
                <c:pt idx="23535">
                  <c:v>1347120000</c:v>
                </c:pt>
                <c:pt idx="23536">
                  <c:v>1347123600</c:v>
                </c:pt>
                <c:pt idx="23537">
                  <c:v>1347127200</c:v>
                </c:pt>
                <c:pt idx="23538">
                  <c:v>1347130800</c:v>
                </c:pt>
                <c:pt idx="23539">
                  <c:v>1347134400</c:v>
                </c:pt>
                <c:pt idx="23540">
                  <c:v>1347138000</c:v>
                </c:pt>
                <c:pt idx="23541">
                  <c:v>1347141600</c:v>
                </c:pt>
                <c:pt idx="23542">
                  <c:v>1347145200</c:v>
                </c:pt>
                <c:pt idx="23543">
                  <c:v>1347148800</c:v>
                </c:pt>
                <c:pt idx="23544">
                  <c:v>1347152400</c:v>
                </c:pt>
                <c:pt idx="23545">
                  <c:v>1347156000</c:v>
                </c:pt>
                <c:pt idx="23546">
                  <c:v>1347159600</c:v>
                </c:pt>
                <c:pt idx="23547">
                  <c:v>1347163200</c:v>
                </c:pt>
                <c:pt idx="23548">
                  <c:v>1347166800</c:v>
                </c:pt>
                <c:pt idx="23549">
                  <c:v>1347170400</c:v>
                </c:pt>
                <c:pt idx="23550">
                  <c:v>1347174000</c:v>
                </c:pt>
                <c:pt idx="23551">
                  <c:v>1347177600</c:v>
                </c:pt>
                <c:pt idx="23552">
                  <c:v>1347181200</c:v>
                </c:pt>
                <c:pt idx="23553">
                  <c:v>1347184800</c:v>
                </c:pt>
                <c:pt idx="23554">
                  <c:v>1347188400</c:v>
                </c:pt>
                <c:pt idx="23555">
                  <c:v>1347192000</c:v>
                </c:pt>
                <c:pt idx="23556">
                  <c:v>1347195600</c:v>
                </c:pt>
                <c:pt idx="23557">
                  <c:v>1347199200</c:v>
                </c:pt>
                <c:pt idx="23558">
                  <c:v>1347202800</c:v>
                </c:pt>
                <c:pt idx="23559">
                  <c:v>1347206400</c:v>
                </c:pt>
                <c:pt idx="23560">
                  <c:v>1347210000</c:v>
                </c:pt>
                <c:pt idx="23561">
                  <c:v>1347213600</c:v>
                </c:pt>
                <c:pt idx="23562">
                  <c:v>1347217200</c:v>
                </c:pt>
                <c:pt idx="23563">
                  <c:v>1347220800</c:v>
                </c:pt>
                <c:pt idx="23564">
                  <c:v>1347224400</c:v>
                </c:pt>
                <c:pt idx="23565">
                  <c:v>1347228000</c:v>
                </c:pt>
                <c:pt idx="23566">
                  <c:v>1347231600</c:v>
                </c:pt>
                <c:pt idx="23567">
                  <c:v>1347235200</c:v>
                </c:pt>
                <c:pt idx="23568">
                  <c:v>1347238800</c:v>
                </c:pt>
                <c:pt idx="23569">
                  <c:v>1347242400</c:v>
                </c:pt>
                <c:pt idx="23570">
                  <c:v>1347246000</c:v>
                </c:pt>
                <c:pt idx="23571">
                  <c:v>1347249600</c:v>
                </c:pt>
                <c:pt idx="23572">
                  <c:v>1347253200</c:v>
                </c:pt>
                <c:pt idx="23573">
                  <c:v>1347256800</c:v>
                </c:pt>
                <c:pt idx="23574">
                  <c:v>1347260400</c:v>
                </c:pt>
                <c:pt idx="23575">
                  <c:v>1347264000</c:v>
                </c:pt>
                <c:pt idx="23576">
                  <c:v>1347267600</c:v>
                </c:pt>
                <c:pt idx="23577">
                  <c:v>1347271200</c:v>
                </c:pt>
                <c:pt idx="23578">
                  <c:v>1347274800</c:v>
                </c:pt>
                <c:pt idx="23579">
                  <c:v>1347278400</c:v>
                </c:pt>
                <c:pt idx="23580">
                  <c:v>1347282000</c:v>
                </c:pt>
                <c:pt idx="23581">
                  <c:v>1347285600</c:v>
                </c:pt>
                <c:pt idx="23582">
                  <c:v>1347289200</c:v>
                </c:pt>
                <c:pt idx="23583">
                  <c:v>1347292800</c:v>
                </c:pt>
                <c:pt idx="23584">
                  <c:v>1347296400</c:v>
                </c:pt>
                <c:pt idx="23585">
                  <c:v>1347300000</c:v>
                </c:pt>
                <c:pt idx="23586">
                  <c:v>1347303600</c:v>
                </c:pt>
                <c:pt idx="23587">
                  <c:v>1347307200</c:v>
                </c:pt>
                <c:pt idx="23588">
                  <c:v>1347310800</c:v>
                </c:pt>
                <c:pt idx="23589">
                  <c:v>1347314400</c:v>
                </c:pt>
                <c:pt idx="23590">
                  <c:v>1347318000</c:v>
                </c:pt>
                <c:pt idx="23591">
                  <c:v>1347321600</c:v>
                </c:pt>
                <c:pt idx="23592">
                  <c:v>1347325200</c:v>
                </c:pt>
                <c:pt idx="23593">
                  <c:v>1347328800</c:v>
                </c:pt>
                <c:pt idx="23594">
                  <c:v>1347332400</c:v>
                </c:pt>
                <c:pt idx="23595">
                  <c:v>1347336000</c:v>
                </c:pt>
                <c:pt idx="23596">
                  <c:v>1347339600</c:v>
                </c:pt>
                <c:pt idx="23597">
                  <c:v>1347343200</c:v>
                </c:pt>
                <c:pt idx="23598">
                  <c:v>1347346800</c:v>
                </c:pt>
                <c:pt idx="23599">
                  <c:v>1347350400</c:v>
                </c:pt>
                <c:pt idx="23600">
                  <c:v>1347354000</c:v>
                </c:pt>
                <c:pt idx="23601">
                  <c:v>1347357600</c:v>
                </c:pt>
                <c:pt idx="23602">
                  <c:v>1347361200</c:v>
                </c:pt>
                <c:pt idx="23603">
                  <c:v>1347364800</c:v>
                </c:pt>
                <c:pt idx="23604">
                  <c:v>1347368400</c:v>
                </c:pt>
                <c:pt idx="23605">
                  <c:v>1347372000</c:v>
                </c:pt>
                <c:pt idx="23606">
                  <c:v>1347375600</c:v>
                </c:pt>
                <c:pt idx="23607">
                  <c:v>1347379200</c:v>
                </c:pt>
                <c:pt idx="23608">
                  <c:v>1347382800</c:v>
                </c:pt>
                <c:pt idx="23609">
                  <c:v>1347386400</c:v>
                </c:pt>
                <c:pt idx="23610">
                  <c:v>1347390000</c:v>
                </c:pt>
                <c:pt idx="23611">
                  <c:v>1347393600</c:v>
                </c:pt>
                <c:pt idx="23612">
                  <c:v>1347397200</c:v>
                </c:pt>
                <c:pt idx="23613">
                  <c:v>1347400800</c:v>
                </c:pt>
                <c:pt idx="23614">
                  <c:v>1347404400</c:v>
                </c:pt>
                <c:pt idx="23615">
                  <c:v>1347408000</c:v>
                </c:pt>
                <c:pt idx="23616">
                  <c:v>1347411600</c:v>
                </c:pt>
                <c:pt idx="23617">
                  <c:v>1347415200</c:v>
                </c:pt>
                <c:pt idx="23618">
                  <c:v>1347418800</c:v>
                </c:pt>
                <c:pt idx="23619">
                  <c:v>1347422400</c:v>
                </c:pt>
                <c:pt idx="23620">
                  <c:v>1347426000</c:v>
                </c:pt>
                <c:pt idx="23621">
                  <c:v>1347429600</c:v>
                </c:pt>
                <c:pt idx="23622">
                  <c:v>1347433200</c:v>
                </c:pt>
                <c:pt idx="23623">
                  <c:v>1347436800</c:v>
                </c:pt>
                <c:pt idx="23624">
                  <c:v>1347440400</c:v>
                </c:pt>
                <c:pt idx="23625">
                  <c:v>1347444000</c:v>
                </c:pt>
                <c:pt idx="23626">
                  <c:v>1347447600</c:v>
                </c:pt>
                <c:pt idx="23627">
                  <c:v>1347451200</c:v>
                </c:pt>
                <c:pt idx="23628">
                  <c:v>1347454800</c:v>
                </c:pt>
                <c:pt idx="23629">
                  <c:v>1347458400</c:v>
                </c:pt>
                <c:pt idx="23630">
                  <c:v>1347462000</c:v>
                </c:pt>
                <c:pt idx="23631">
                  <c:v>1347465600</c:v>
                </c:pt>
                <c:pt idx="23632">
                  <c:v>1347469200</c:v>
                </c:pt>
                <c:pt idx="23633">
                  <c:v>1347472800</c:v>
                </c:pt>
                <c:pt idx="23634">
                  <c:v>1347476400</c:v>
                </c:pt>
                <c:pt idx="23635">
                  <c:v>1347480000</c:v>
                </c:pt>
                <c:pt idx="23636">
                  <c:v>1347483600</c:v>
                </c:pt>
                <c:pt idx="23637">
                  <c:v>1347487200</c:v>
                </c:pt>
                <c:pt idx="23638">
                  <c:v>1347490800</c:v>
                </c:pt>
                <c:pt idx="23639">
                  <c:v>1347494400</c:v>
                </c:pt>
                <c:pt idx="23640">
                  <c:v>1347498000</c:v>
                </c:pt>
                <c:pt idx="23641">
                  <c:v>1347501600</c:v>
                </c:pt>
                <c:pt idx="23642">
                  <c:v>1347505200</c:v>
                </c:pt>
                <c:pt idx="23643">
                  <c:v>1347508800</c:v>
                </c:pt>
                <c:pt idx="23644">
                  <c:v>1347512400</c:v>
                </c:pt>
                <c:pt idx="23645">
                  <c:v>1347516000</c:v>
                </c:pt>
                <c:pt idx="23646">
                  <c:v>1347519600</c:v>
                </c:pt>
                <c:pt idx="23647">
                  <c:v>1347523200</c:v>
                </c:pt>
                <c:pt idx="23648">
                  <c:v>1347526800</c:v>
                </c:pt>
                <c:pt idx="23649">
                  <c:v>1347530400</c:v>
                </c:pt>
                <c:pt idx="23650">
                  <c:v>1347534000</c:v>
                </c:pt>
                <c:pt idx="23651">
                  <c:v>1347537600</c:v>
                </c:pt>
                <c:pt idx="23652">
                  <c:v>1347541200</c:v>
                </c:pt>
                <c:pt idx="23653">
                  <c:v>1347544800</c:v>
                </c:pt>
                <c:pt idx="23654">
                  <c:v>1347548400</c:v>
                </c:pt>
                <c:pt idx="23655">
                  <c:v>1347552000</c:v>
                </c:pt>
                <c:pt idx="23656">
                  <c:v>1347555600</c:v>
                </c:pt>
                <c:pt idx="23657">
                  <c:v>1347559200</c:v>
                </c:pt>
                <c:pt idx="23658">
                  <c:v>1347562800</c:v>
                </c:pt>
                <c:pt idx="23659">
                  <c:v>1347566400</c:v>
                </c:pt>
                <c:pt idx="23660">
                  <c:v>1347570000</c:v>
                </c:pt>
                <c:pt idx="23661">
                  <c:v>1347573600</c:v>
                </c:pt>
                <c:pt idx="23662">
                  <c:v>1347577200</c:v>
                </c:pt>
                <c:pt idx="23663">
                  <c:v>1347580800</c:v>
                </c:pt>
                <c:pt idx="23664">
                  <c:v>1347584400</c:v>
                </c:pt>
                <c:pt idx="23665">
                  <c:v>1347588000</c:v>
                </c:pt>
                <c:pt idx="23666">
                  <c:v>1347591600</c:v>
                </c:pt>
                <c:pt idx="23667">
                  <c:v>1347595200</c:v>
                </c:pt>
                <c:pt idx="23668">
                  <c:v>1347598800</c:v>
                </c:pt>
                <c:pt idx="23669">
                  <c:v>1347602400</c:v>
                </c:pt>
                <c:pt idx="23670">
                  <c:v>1347606000</c:v>
                </c:pt>
                <c:pt idx="23671">
                  <c:v>1347609600</c:v>
                </c:pt>
                <c:pt idx="23672">
                  <c:v>1347613200</c:v>
                </c:pt>
                <c:pt idx="23673">
                  <c:v>1347616800</c:v>
                </c:pt>
                <c:pt idx="23674">
                  <c:v>1347620400</c:v>
                </c:pt>
                <c:pt idx="23675">
                  <c:v>1347624000</c:v>
                </c:pt>
                <c:pt idx="23676">
                  <c:v>1347627600</c:v>
                </c:pt>
                <c:pt idx="23677">
                  <c:v>1347631200</c:v>
                </c:pt>
                <c:pt idx="23678">
                  <c:v>1347634800</c:v>
                </c:pt>
                <c:pt idx="23679">
                  <c:v>1347638400</c:v>
                </c:pt>
                <c:pt idx="23680">
                  <c:v>1347642000</c:v>
                </c:pt>
                <c:pt idx="23681">
                  <c:v>1347645600</c:v>
                </c:pt>
                <c:pt idx="23682">
                  <c:v>1347649200</c:v>
                </c:pt>
                <c:pt idx="23683">
                  <c:v>1347652800</c:v>
                </c:pt>
                <c:pt idx="23684">
                  <c:v>1347656400</c:v>
                </c:pt>
                <c:pt idx="23685">
                  <c:v>1347660000</c:v>
                </c:pt>
                <c:pt idx="23686">
                  <c:v>1347663600</c:v>
                </c:pt>
                <c:pt idx="23687">
                  <c:v>1347667200</c:v>
                </c:pt>
                <c:pt idx="23688">
                  <c:v>1347670800</c:v>
                </c:pt>
                <c:pt idx="23689">
                  <c:v>1347674400</c:v>
                </c:pt>
                <c:pt idx="23690">
                  <c:v>1347678000</c:v>
                </c:pt>
                <c:pt idx="23691">
                  <c:v>1347681600</c:v>
                </c:pt>
                <c:pt idx="23692">
                  <c:v>1347685200</c:v>
                </c:pt>
                <c:pt idx="23693">
                  <c:v>1347688800</c:v>
                </c:pt>
                <c:pt idx="23694">
                  <c:v>1347692400</c:v>
                </c:pt>
                <c:pt idx="23695">
                  <c:v>1347696000</c:v>
                </c:pt>
                <c:pt idx="23696">
                  <c:v>1347699600</c:v>
                </c:pt>
                <c:pt idx="23697">
                  <c:v>1347703200</c:v>
                </c:pt>
                <c:pt idx="23698">
                  <c:v>1347706800</c:v>
                </c:pt>
                <c:pt idx="23699">
                  <c:v>1347710400</c:v>
                </c:pt>
                <c:pt idx="23700">
                  <c:v>1347714000</c:v>
                </c:pt>
                <c:pt idx="23701">
                  <c:v>1347717600</c:v>
                </c:pt>
                <c:pt idx="23702">
                  <c:v>1347721200</c:v>
                </c:pt>
                <c:pt idx="23703">
                  <c:v>1347724800</c:v>
                </c:pt>
                <c:pt idx="23704">
                  <c:v>1347728400</c:v>
                </c:pt>
                <c:pt idx="23705">
                  <c:v>1347732000</c:v>
                </c:pt>
                <c:pt idx="23706">
                  <c:v>1347735600</c:v>
                </c:pt>
                <c:pt idx="23707">
                  <c:v>1347739200</c:v>
                </c:pt>
                <c:pt idx="23708">
                  <c:v>1347742800</c:v>
                </c:pt>
                <c:pt idx="23709">
                  <c:v>1347746400</c:v>
                </c:pt>
                <c:pt idx="23710">
                  <c:v>1347750000</c:v>
                </c:pt>
                <c:pt idx="23711">
                  <c:v>1347753600</c:v>
                </c:pt>
                <c:pt idx="23712">
                  <c:v>1347757200</c:v>
                </c:pt>
                <c:pt idx="23713">
                  <c:v>1347760800</c:v>
                </c:pt>
                <c:pt idx="23714">
                  <c:v>1347764400</c:v>
                </c:pt>
                <c:pt idx="23715">
                  <c:v>1347768000</c:v>
                </c:pt>
                <c:pt idx="23716">
                  <c:v>1347771600</c:v>
                </c:pt>
                <c:pt idx="23717">
                  <c:v>1347775200</c:v>
                </c:pt>
                <c:pt idx="23718">
                  <c:v>1347778800</c:v>
                </c:pt>
                <c:pt idx="23719">
                  <c:v>1347782400</c:v>
                </c:pt>
                <c:pt idx="23720">
                  <c:v>1347786000</c:v>
                </c:pt>
                <c:pt idx="23721">
                  <c:v>1347789600</c:v>
                </c:pt>
                <c:pt idx="23722">
                  <c:v>1347793200</c:v>
                </c:pt>
                <c:pt idx="23723">
                  <c:v>1347796800</c:v>
                </c:pt>
                <c:pt idx="23724">
                  <c:v>1347800400</c:v>
                </c:pt>
                <c:pt idx="23725">
                  <c:v>1347804000</c:v>
                </c:pt>
                <c:pt idx="23726">
                  <c:v>1347807600</c:v>
                </c:pt>
                <c:pt idx="23727">
                  <c:v>1347811200</c:v>
                </c:pt>
                <c:pt idx="23728">
                  <c:v>1347814800</c:v>
                </c:pt>
                <c:pt idx="23729">
                  <c:v>1347818400</c:v>
                </c:pt>
                <c:pt idx="23730">
                  <c:v>1347822000</c:v>
                </c:pt>
                <c:pt idx="23731">
                  <c:v>1347825600</c:v>
                </c:pt>
                <c:pt idx="23732">
                  <c:v>1347829200</c:v>
                </c:pt>
                <c:pt idx="23733">
                  <c:v>1347832800</c:v>
                </c:pt>
                <c:pt idx="23734">
                  <c:v>1347836400</c:v>
                </c:pt>
                <c:pt idx="23735">
                  <c:v>1347840000</c:v>
                </c:pt>
                <c:pt idx="23736">
                  <c:v>1347843600</c:v>
                </c:pt>
                <c:pt idx="23737">
                  <c:v>1347847200</c:v>
                </c:pt>
                <c:pt idx="23738">
                  <c:v>1347850800</c:v>
                </c:pt>
                <c:pt idx="23739">
                  <c:v>1347854400</c:v>
                </c:pt>
                <c:pt idx="23740">
                  <c:v>1347858000</c:v>
                </c:pt>
                <c:pt idx="23741">
                  <c:v>1347861600</c:v>
                </c:pt>
                <c:pt idx="23742">
                  <c:v>1347865200</c:v>
                </c:pt>
                <c:pt idx="23743">
                  <c:v>1347868800</c:v>
                </c:pt>
                <c:pt idx="23744">
                  <c:v>1347872400</c:v>
                </c:pt>
                <c:pt idx="23745">
                  <c:v>1347876000</c:v>
                </c:pt>
                <c:pt idx="23746">
                  <c:v>1347879600</c:v>
                </c:pt>
                <c:pt idx="23747">
                  <c:v>1347883200</c:v>
                </c:pt>
                <c:pt idx="23748">
                  <c:v>1347886800</c:v>
                </c:pt>
                <c:pt idx="23749">
                  <c:v>1347890400</c:v>
                </c:pt>
                <c:pt idx="23750">
                  <c:v>1347894000</c:v>
                </c:pt>
                <c:pt idx="23751">
                  <c:v>1347897600</c:v>
                </c:pt>
                <c:pt idx="23752">
                  <c:v>1347901200</c:v>
                </c:pt>
                <c:pt idx="23753">
                  <c:v>1347904800</c:v>
                </c:pt>
                <c:pt idx="23754">
                  <c:v>1347908400</c:v>
                </c:pt>
                <c:pt idx="23755">
                  <c:v>1347912000</c:v>
                </c:pt>
                <c:pt idx="23756">
                  <c:v>1347915600</c:v>
                </c:pt>
                <c:pt idx="23757">
                  <c:v>1347919200</c:v>
                </c:pt>
                <c:pt idx="23758">
                  <c:v>1347922800</c:v>
                </c:pt>
                <c:pt idx="23759">
                  <c:v>1347926400</c:v>
                </c:pt>
                <c:pt idx="23760">
                  <c:v>1347930000</c:v>
                </c:pt>
                <c:pt idx="23761">
                  <c:v>1347933600</c:v>
                </c:pt>
                <c:pt idx="23762">
                  <c:v>1347937200</c:v>
                </c:pt>
                <c:pt idx="23763">
                  <c:v>1347940800</c:v>
                </c:pt>
                <c:pt idx="23764">
                  <c:v>1347944400</c:v>
                </c:pt>
                <c:pt idx="23765">
                  <c:v>1347948000</c:v>
                </c:pt>
                <c:pt idx="23766">
                  <c:v>1347951600</c:v>
                </c:pt>
                <c:pt idx="23767">
                  <c:v>1347955200</c:v>
                </c:pt>
                <c:pt idx="23768">
                  <c:v>1347958800</c:v>
                </c:pt>
                <c:pt idx="23769">
                  <c:v>1347962400</c:v>
                </c:pt>
                <c:pt idx="23770">
                  <c:v>1347966000</c:v>
                </c:pt>
                <c:pt idx="23771">
                  <c:v>1347969600</c:v>
                </c:pt>
                <c:pt idx="23772">
                  <c:v>1347973200</c:v>
                </c:pt>
                <c:pt idx="23773">
                  <c:v>1347976800</c:v>
                </c:pt>
                <c:pt idx="23774">
                  <c:v>1347980400</c:v>
                </c:pt>
                <c:pt idx="23775">
                  <c:v>1347984000</c:v>
                </c:pt>
                <c:pt idx="23776">
                  <c:v>1347987600</c:v>
                </c:pt>
                <c:pt idx="23777">
                  <c:v>1347991200</c:v>
                </c:pt>
                <c:pt idx="23778">
                  <c:v>1347994800</c:v>
                </c:pt>
                <c:pt idx="23779">
                  <c:v>1347998400</c:v>
                </c:pt>
                <c:pt idx="23780">
                  <c:v>1348002000</c:v>
                </c:pt>
                <c:pt idx="23781">
                  <c:v>1348005600</c:v>
                </c:pt>
                <c:pt idx="23782">
                  <c:v>1348009200</c:v>
                </c:pt>
                <c:pt idx="23783">
                  <c:v>1348012800</c:v>
                </c:pt>
                <c:pt idx="23784">
                  <c:v>1348016400</c:v>
                </c:pt>
                <c:pt idx="23785">
                  <c:v>1348020000</c:v>
                </c:pt>
                <c:pt idx="23786">
                  <c:v>1348023600</c:v>
                </c:pt>
                <c:pt idx="23787">
                  <c:v>1348027200</c:v>
                </c:pt>
                <c:pt idx="23788">
                  <c:v>1348030800</c:v>
                </c:pt>
                <c:pt idx="23789">
                  <c:v>1348034400</c:v>
                </c:pt>
                <c:pt idx="23790">
                  <c:v>1348038000</c:v>
                </c:pt>
                <c:pt idx="23791">
                  <c:v>1348041600</c:v>
                </c:pt>
                <c:pt idx="23792">
                  <c:v>1348045200</c:v>
                </c:pt>
                <c:pt idx="23793">
                  <c:v>1348048800</c:v>
                </c:pt>
                <c:pt idx="23794">
                  <c:v>1348052400</c:v>
                </c:pt>
                <c:pt idx="23795">
                  <c:v>1348056000</c:v>
                </c:pt>
                <c:pt idx="23796">
                  <c:v>1348059600</c:v>
                </c:pt>
                <c:pt idx="23797">
                  <c:v>1348063200</c:v>
                </c:pt>
                <c:pt idx="23798">
                  <c:v>1348066800</c:v>
                </c:pt>
                <c:pt idx="23799">
                  <c:v>1348070400</c:v>
                </c:pt>
                <c:pt idx="23800">
                  <c:v>1348074000</c:v>
                </c:pt>
                <c:pt idx="23801">
                  <c:v>1348077600</c:v>
                </c:pt>
                <c:pt idx="23802">
                  <c:v>1348081200</c:v>
                </c:pt>
                <c:pt idx="23803">
                  <c:v>1348084800</c:v>
                </c:pt>
                <c:pt idx="23804">
                  <c:v>1348088400</c:v>
                </c:pt>
                <c:pt idx="23805">
                  <c:v>1348092000</c:v>
                </c:pt>
                <c:pt idx="23806">
                  <c:v>1348095600</c:v>
                </c:pt>
                <c:pt idx="23807">
                  <c:v>1348099200</c:v>
                </c:pt>
                <c:pt idx="23808">
                  <c:v>1348102800</c:v>
                </c:pt>
                <c:pt idx="23809">
                  <c:v>1348106400</c:v>
                </c:pt>
                <c:pt idx="23810">
                  <c:v>1348110000</c:v>
                </c:pt>
                <c:pt idx="23811">
                  <c:v>1348113600</c:v>
                </c:pt>
                <c:pt idx="23812">
                  <c:v>1348117200</c:v>
                </c:pt>
                <c:pt idx="23813">
                  <c:v>1348120800</c:v>
                </c:pt>
                <c:pt idx="23814">
                  <c:v>1348124400</c:v>
                </c:pt>
                <c:pt idx="23815">
                  <c:v>1348128000</c:v>
                </c:pt>
                <c:pt idx="23816">
                  <c:v>1348131600</c:v>
                </c:pt>
                <c:pt idx="23817">
                  <c:v>1348135200</c:v>
                </c:pt>
                <c:pt idx="23818">
                  <c:v>1348138800</c:v>
                </c:pt>
                <c:pt idx="23819">
                  <c:v>1348142400</c:v>
                </c:pt>
                <c:pt idx="23820">
                  <c:v>1348146000</c:v>
                </c:pt>
                <c:pt idx="23821">
                  <c:v>1348149600</c:v>
                </c:pt>
                <c:pt idx="23822">
                  <c:v>1348153200</c:v>
                </c:pt>
                <c:pt idx="23823">
                  <c:v>1348156800</c:v>
                </c:pt>
                <c:pt idx="23824">
                  <c:v>1348160400</c:v>
                </c:pt>
                <c:pt idx="23825">
                  <c:v>1348164000</c:v>
                </c:pt>
                <c:pt idx="23826">
                  <c:v>1348167600</c:v>
                </c:pt>
                <c:pt idx="23827">
                  <c:v>1348171200</c:v>
                </c:pt>
                <c:pt idx="23828">
                  <c:v>1348174800</c:v>
                </c:pt>
                <c:pt idx="23829">
                  <c:v>1348178400</c:v>
                </c:pt>
                <c:pt idx="23830">
                  <c:v>1348182000</c:v>
                </c:pt>
                <c:pt idx="23831">
                  <c:v>1348185600</c:v>
                </c:pt>
                <c:pt idx="23832">
                  <c:v>1348189200</c:v>
                </c:pt>
                <c:pt idx="23833">
                  <c:v>1348192800</c:v>
                </c:pt>
                <c:pt idx="23834">
                  <c:v>1348196400</c:v>
                </c:pt>
                <c:pt idx="23835">
                  <c:v>1348200000</c:v>
                </c:pt>
                <c:pt idx="23836">
                  <c:v>1348203600</c:v>
                </c:pt>
                <c:pt idx="23837">
                  <c:v>1348207200</c:v>
                </c:pt>
                <c:pt idx="23838">
                  <c:v>1348210800</c:v>
                </c:pt>
                <c:pt idx="23839">
                  <c:v>1348214400</c:v>
                </c:pt>
                <c:pt idx="23840">
                  <c:v>1348218000</c:v>
                </c:pt>
                <c:pt idx="23841">
                  <c:v>1348221600</c:v>
                </c:pt>
                <c:pt idx="23842">
                  <c:v>1348225200</c:v>
                </c:pt>
                <c:pt idx="23843">
                  <c:v>1348228800</c:v>
                </c:pt>
                <c:pt idx="23844">
                  <c:v>1348232400</c:v>
                </c:pt>
                <c:pt idx="23845">
                  <c:v>1348236000</c:v>
                </c:pt>
                <c:pt idx="23846">
                  <c:v>1348239600</c:v>
                </c:pt>
                <c:pt idx="23847">
                  <c:v>1348243200</c:v>
                </c:pt>
                <c:pt idx="23848">
                  <c:v>1348246800</c:v>
                </c:pt>
                <c:pt idx="23849">
                  <c:v>1348250400</c:v>
                </c:pt>
                <c:pt idx="23850">
                  <c:v>1348254000</c:v>
                </c:pt>
                <c:pt idx="23851">
                  <c:v>1348257600</c:v>
                </c:pt>
                <c:pt idx="23852">
                  <c:v>1348261200</c:v>
                </c:pt>
                <c:pt idx="23853">
                  <c:v>1348264800</c:v>
                </c:pt>
                <c:pt idx="23854">
                  <c:v>1348268400</c:v>
                </c:pt>
                <c:pt idx="23855">
                  <c:v>1348272000</c:v>
                </c:pt>
                <c:pt idx="23856">
                  <c:v>1348275600</c:v>
                </c:pt>
                <c:pt idx="23857">
                  <c:v>1348279200</c:v>
                </c:pt>
                <c:pt idx="23858">
                  <c:v>1348282800</c:v>
                </c:pt>
                <c:pt idx="23859">
                  <c:v>1348286400</c:v>
                </c:pt>
                <c:pt idx="23860">
                  <c:v>1348290000</c:v>
                </c:pt>
                <c:pt idx="23861">
                  <c:v>1348293600</c:v>
                </c:pt>
                <c:pt idx="23862">
                  <c:v>1348297200</c:v>
                </c:pt>
                <c:pt idx="23863">
                  <c:v>1348300800</c:v>
                </c:pt>
                <c:pt idx="23864">
                  <c:v>1348304400</c:v>
                </c:pt>
                <c:pt idx="23865">
                  <c:v>1348308000</c:v>
                </c:pt>
                <c:pt idx="23866">
                  <c:v>1348311600</c:v>
                </c:pt>
                <c:pt idx="23867">
                  <c:v>1348315200</c:v>
                </c:pt>
                <c:pt idx="23868">
                  <c:v>1348318800</c:v>
                </c:pt>
                <c:pt idx="23869">
                  <c:v>1348322400</c:v>
                </c:pt>
                <c:pt idx="23870">
                  <c:v>1348326000</c:v>
                </c:pt>
                <c:pt idx="23871">
                  <c:v>1348329600</c:v>
                </c:pt>
                <c:pt idx="23872">
                  <c:v>1348333200</c:v>
                </c:pt>
                <c:pt idx="23873">
                  <c:v>1348336800</c:v>
                </c:pt>
                <c:pt idx="23874">
                  <c:v>1348340400</c:v>
                </c:pt>
                <c:pt idx="23875">
                  <c:v>1348344000</c:v>
                </c:pt>
                <c:pt idx="23876">
                  <c:v>1348347600</c:v>
                </c:pt>
                <c:pt idx="23877">
                  <c:v>1348351200</c:v>
                </c:pt>
                <c:pt idx="23878">
                  <c:v>1348354800</c:v>
                </c:pt>
                <c:pt idx="23879">
                  <c:v>1348358400</c:v>
                </c:pt>
                <c:pt idx="23880">
                  <c:v>1348362000</c:v>
                </c:pt>
                <c:pt idx="23881">
                  <c:v>1348365600</c:v>
                </c:pt>
                <c:pt idx="23882">
                  <c:v>1348369200</c:v>
                </c:pt>
                <c:pt idx="23883">
                  <c:v>1348372800</c:v>
                </c:pt>
                <c:pt idx="23884">
                  <c:v>1348376400</c:v>
                </c:pt>
                <c:pt idx="23885">
                  <c:v>1348380000</c:v>
                </c:pt>
                <c:pt idx="23886">
                  <c:v>1348383600</c:v>
                </c:pt>
                <c:pt idx="23887">
                  <c:v>1348387200</c:v>
                </c:pt>
                <c:pt idx="23888">
                  <c:v>1348390800</c:v>
                </c:pt>
                <c:pt idx="23889">
                  <c:v>1348394400</c:v>
                </c:pt>
                <c:pt idx="23890">
                  <c:v>1348398000</c:v>
                </c:pt>
                <c:pt idx="23891">
                  <c:v>1348401600</c:v>
                </c:pt>
                <c:pt idx="23892">
                  <c:v>1348405200</c:v>
                </c:pt>
                <c:pt idx="23893">
                  <c:v>1348408800</c:v>
                </c:pt>
                <c:pt idx="23894">
                  <c:v>1348412400</c:v>
                </c:pt>
                <c:pt idx="23895">
                  <c:v>1348416000</c:v>
                </c:pt>
                <c:pt idx="23896">
                  <c:v>1348419600</c:v>
                </c:pt>
                <c:pt idx="23897">
                  <c:v>1348423200</c:v>
                </c:pt>
                <c:pt idx="23898">
                  <c:v>1348426800</c:v>
                </c:pt>
                <c:pt idx="23899">
                  <c:v>1348430400</c:v>
                </c:pt>
                <c:pt idx="23900">
                  <c:v>1348434000</c:v>
                </c:pt>
                <c:pt idx="23901">
                  <c:v>1348437600</c:v>
                </c:pt>
                <c:pt idx="23902">
                  <c:v>1348441200</c:v>
                </c:pt>
                <c:pt idx="23903">
                  <c:v>1348444800</c:v>
                </c:pt>
                <c:pt idx="23904">
                  <c:v>1348448400</c:v>
                </c:pt>
                <c:pt idx="23905">
                  <c:v>1348452000</c:v>
                </c:pt>
                <c:pt idx="23906">
                  <c:v>1348455600</c:v>
                </c:pt>
                <c:pt idx="23907">
                  <c:v>1348459200</c:v>
                </c:pt>
                <c:pt idx="23908">
                  <c:v>1348462800</c:v>
                </c:pt>
                <c:pt idx="23909">
                  <c:v>1348466400</c:v>
                </c:pt>
                <c:pt idx="23910">
                  <c:v>1348470000</c:v>
                </c:pt>
                <c:pt idx="23911">
                  <c:v>1348473600</c:v>
                </c:pt>
                <c:pt idx="23912">
                  <c:v>1348477200</c:v>
                </c:pt>
                <c:pt idx="23913">
                  <c:v>1348480800</c:v>
                </c:pt>
                <c:pt idx="23914">
                  <c:v>1348484400</c:v>
                </c:pt>
                <c:pt idx="23915">
                  <c:v>1348488000</c:v>
                </c:pt>
                <c:pt idx="23916">
                  <c:v>1348491600</c:v>
                </c:pt>
                <c:pt idx="23917">
                  <c:v>1348495200</c:v>
                </c:pt>
                <c:pt idx="23918">
                  <c:v>1348498800</c:v>
                </c:pt>
                <c:pt idx="23919">
                  <c:v>1348502400</c:v>
                </c:pt>
                <c:pt idx="23920">
                  <c:v>1348506000</c:v>
                </c:pt>
                <c:pt idx="23921">
                  <c:v>1348509600</c:v>
                </c:pt>
                <c:pt idx="23922">
                  <c:v>1348513200</c:v>
                </c:pt>
                <c:pt idx="23923">
                  <c:v>1348516800</c:v>
                </c:pt>
                <c:pt idx="23924">
                  <c:v>1348520400</c:v>
                </c:pt>
                <c:pt idx="23925">
                  <c:v>1348524000</c:v>
                </c:pt>
                <c:pt idx="23926">
                  <c:v>1348527600</c:v>
                </c:pt>
                <c:pt idx="23927">
                  <c:v>1348531200</c:v>
                </c:pt>
                <c:pt idx="23928">
                  <c:v>1348534800</c:v>
                </c:pt>
                <c:pt idx="23929">
                  <c:v>1348538400</c:v>
                </c:pt>
                <c:pt idx="23930">
                  <c:v>1348542000</c:v>
                </c:pt>
                <c:pt idx="23931">
                  <c:v>1348545600</c:v>
                </c:pt>
                <c:pt idx="23932">
                  <c:v>1348549200</c:v>
                </c:pt>
                <c:pt idx="23933">
                  <c:v>1348552800</c:v>
                </c:pt>
                <c:pt idx="23934">
                  <c:v>1348556400</c:v>
                </c:pt>
                <c:pt idx="23935">
                  <c:v>1348560000</c:v>
                </c:pt>
                <c:pt idx="23936">
                  <c:v>1348563600</c:v>
                </c:pt>
                <c:pt idx="23937">
                  <c:v>1348567200</c:v>
                </c:pt>
                <c:pt idx="23938">
                  <c:v>1348570800</c:v>
                </c:pt>
                <c:pt idx="23939">
                  <c:v>1348574400</c:v>
                </c:pt>
                <c:pt idx="23940">
                  <c:v>1348578000</c:v>
                </c:pt>
                <c:pt idx="23941">
                  <c:v>1348581600</c:v>
                </c:pt>
                <c:pt idx="23942">
                  <c:v>1348585200</c:v>
                </c:pt>
                <c:pt idx="23943">
                  <c:v>1348588800</c:v>
                </c:pt>
                <c:pt idx="23944">
                  <c:v>1348592400</c:v>
                </c:pt>
                <c:pt idx="23945">
                  <c:v>1348596000</c:v>
                </c:pt>
                <c:pt idx="23946">
                  <c:v>1348599600</c:v>
                </c:pt>
                <c:pt idx="23947">
                  <c:v>1348603200</c:v>
                </c:pt>
                <c:pt idx="23948">
                  <c:v>1348606800</c:v>
                </c:pt>
                <c:pt idx="23949">
                  <c:v>1348610400</c:v>
                </c:pt>
                <c:pt idx="23950">
                  <c:v>1348614000</c:v>
                </c:pt>
                <c:pt idx="23951">
                  <c:v>1348617600</c:v>
                </c:pt>
                <c:pt idx="23952">
                  <c:v>1348621200</c:v>
                </c:pt>
                <c:pt idx="23953">
                  <c:v>1348624800</c:v>
                </c:pt>
                <c:pt idx="23954">
                  <c:v>1348628400</c:v>
                </c:pt>
                <c:pt idx="23955">
                  <c:v>1348632000</c:v>
                </c:pt>
                <c:pt idx="23956">
                  <c:v>1348635600</c:v>
                </c:pt>
                <c:pt idx="23957">
                  <c:v>1348639200</c:v>
                </c:pt>
                <c:pt idx="23958">
                  <c:v>1348642800</c:v>
                </c:pt>
                <c:pt idx="23959">
                  <c:v>1348646400</c:v>
                </c:pt>
                <c:pt idx="23960">
                  <c:v>1348650000</c:v>
                </c:pt>
                <c:pt idx="23961">
                  <c:v>1348653600</c:v>
                </c:pt>
                <c:pt idx="23962">
                  <c:v>1348657200</c:v>
                </c:pt>
                <c:pt idx="23963">
                  <c:v>1348660800</c:v>
                </c:pt>
                <c:pt idx="23964">
                  <c:v>1348664400</c:v>
                </c:pt>
                <c:pt idx="23965">
                  <c:v>1348668000</c:v>
                </c:pt>
                <c:pt idx="23966">
                  <c:v>1348671600</c:v>
                </c:pt>
                <c:pt idx="23967">
                  <c:v>1348675200</c:v>
                </c:pt>
                <c:pt idx="23968">
                  <c:v>1348678800</c:v>
                </c:pt>
                <c:pt idx="23969">
                  <c:v>1348682400</c:v>
                </c:pt>
                <c:pt idx="23970">
                  <c:v>1348686000</c:v>
                </c:pt>
                <c:pt idx="23971">
                  <c:v>1348689600</c:v>
                </c:pt>
                <c:pt idx="23972">
                  <c:v>1348693200</c:v>
                </c:pt>
                <c:pt idx="23973">
                  <c:v>1348696800</c:v>
                </c:pt>
                <c:pt idx="23974">
                  <c:v>1348700400</c:v>
                </c:pt>
                <c:pt idx="23975">
                  <c:v>1348704000</c:v>
                </c:pt>
                <c:pt idx="23976">
                  <c:v>1348707600</c:v>
                </c:pt>
                <c:pt idx="23977">
                  <c:v>1348711200</c:v>
                </c:pt>
                <c:pt idx="23978">
                  <c:v>1348714800</c:v>
                </c:pt>
                <c:pt idx="23979">
                  <c:v>1348718400</c:v>
                </c:pt>
                <c:pt idx="23980">
                  <c:v>1348722000</c:v>
                </c:pt>
                <c:pt idx="23981">
                  <c:v>1348725600</c:v>
                </c:pt>
                <c:pt idx="23982">
                  <c:v>1348729200</c:v>
                </c:pt>
                <c:pt idx="23983">
                  <c:v>1348732800</c:v>
                </c:pt>
                <c:pt idx="23984">
                  <c:v>1348736400</c:v>
                </c:pt>
                <c:pt idx="23985">
                  <c:v>1348740000</c:v>
                </c:pt>
                <c:pt idx="23986">
                  <c:v>1348743600</c:v>
                </c:pt>
                <c:pt idx="23987">
                  <c:v>1348747200</c:v>
                </c:pt>
                <c:pt idx="23988">
                  <c:v>1348750800</c:v>
                </c:pt>
                <c:pt idx="23989">
                  <c:v>1348754400</c:v>
                </c:pt>
                <c:pt idx="23990">
                  <c:v>1348758000</c:v>
                </c:pt>
                <c:pt idx="23991">
                  <c:v>1348761600</c:v>
                </c:pt>
                <c:pt idx="23992">
                  <c:v>1348765200</c:v>
                </c:pt>
                <c:pt idx="23993">
                  <c:v>1348768800</c:v>
                </c:pt>
                <c:pt idx="23994">
                  <c:v>1348772400</c:v>
                </c:pt>
                <c:pt idx="23995">
                  <c:v>1348776000</c:v>
                </c:pt>
                <c:pt idx="23996">
                  <c:v>1348779600</c:v>
                </c:pt>
                <c:pt idx="23997">
                  <c:v>1348783200</c:v>
                </c:pt>
                <c:pt idx="23998">
                  <c:v>1348786800</c:v>
                </c:pt>
                <c:pt idx="23999">
                  <c:v>1348790400</c:v>
                </c:pt>
                <c:pt idx="24000">
                  <c:v>1348794000</c:v>
                </c:pt>
                <c:pt idx="24001">
                  <c:v>1348797600</c:v>
                </c:pt>
                <c:pt idx="24002">
                  <c:v>1348801200</c:v>
                </c:pt>
                <c:pt idx="24003">
                  <c:v>1348804800</c:v>
                </c:pt>
                <c:pt idx="24004">
                  <c:v>1348808400</c:v>
                </c:pt>
                <c:pt idx="24005">
                  <c:v>1348812000</c:v>
                </c:pt>
                <c:pt idx="24006">
                  <c:v>1348815600</c:v>
                </c:pt>
                <c:pt idx="24007">
                  <c:v>1348819200</c:v>
                </c:pt>
                <c:pt idx="24008">
                  <c:v>1348822800</c:v>
                </c:pt>
                <c:pt idx="24009">
                  <c:v>1348826400</c:v>
                </c:pt>
                <c:pt idx="24010">
                  <c:v>1348830000</c:v>
                </c:pt>
                <c:pt idx="24011">
                  <c:v>1348833600</c:v>
                </c:pt>
                <c:pt idx="24012">
                  <c:v>1348837200</c:v>
                </c:pt>
                <c:pt idx="24013">
                  <c:v>1348840800</c:v>
                </c:pt>
                <c:pt idx="24014">
                  <c:v>1348844400</c:v>
                </c:pt>
                <c:pt idx="24015">
                  <c:v>1348848000</c:v>
                </c:pt>
                <c:pt idx="24016">
                  <c:v>1348851600</c:v>
                </c:pt>
                <c:pt idx="24017">
                  <c:v>1348855200</c:v>
                </c:pt>
                <c:pt idx="24018">
                  <c:v>1348858800</c:v>
                </c:pt>
                <c:pt idx="24019">
                  <c:v>1348862400</c:v>
                </c:pt>
                <c:pt idx="24020">
                  <c:v>1348866000</c:v>
                </c:pt>
                <c:pt idx="24021">
                  <c:v>1348869600</c:v>
                </c:pt>
                <c:pt idx="24022">
                  <c:v>1348873200</c:v>
                </c:pt>
                <c:pt idx="24023">
                  <c:v>1348876800</c:v>
                </c:pt>
                <c:pt idx="24024">
                  <c:v>1348880400</c:v>
                </c:pt>
                <c:pt idx="24025">
                  <c:v>1348884000</c:v>
                </c:pt>
                <c:pt idx="24026">
                  <c:v>1348887600</c:v>
                </c:pt>
                <c:pt idx="24027">
                  <c:v>1348891200</c:v>
                </c:pt>
                <c:pt idx="24028">
                  <c:v>1348894800</c:v>
                </c:pt>
                <c:pt idx="24029">
                  <c:v>1348898400</c:v>
                </c:pt>
                <c:pt idx="24030">
                  <c:v>1348902000</c:v>
                </c:pt>
                <c:pt idx="24031">
                  <c:v>1348905600</c:v>
                </c:pt>
                <c:pt idx="24032">
                  <c:v>1348909200</c:v>
                </c:pt>
                <c:pt idx="24033">
                  <c:v>1348912800</c:v>
                </c:pt>
                <c:pt idx="24034">
                  <c:v>1348916400</c:v>
                </c:pt>
                <c:pt idx="24035">
                  <c:v>1348920000</c:v>
                </c:pt>
                <c:pt idx="24036">
                  <c:v>1348923600</c:v>
                </c:pt>
                <c:pt idx="24037">
                  <c:v>1348927200</c:v>
                </c:pt>
                <c:pt idx="24038">
                  <c:v>1348930800</c:v>
                </c:pt>
                <c:pt idx="24039">
                  <c:v>1348934400</c:v>
                </c:pt>
                <c:pt idx="24040">
                  <c:v>1348938000</c:v>
                </c:pt>
                <c:pt idx="24041">
                  <c:v>1348941600</c:v>
                </c:pt>
                <c:pt idx="24042">
                  <c:v>1348945200</c:v>
                </c:pt>
                <c:pt idx="24043">
                  <c:v>1348948800</c:v>
                </c:pt>
                <c:pt idx="24044">
                  <c:v>1348952400</c:v>
                </c:pt>
                <c:pt idx="24045">
                  <c:v>1348956000</c:v>
                </c:pt>
                <c:pt idx="24046">
                  <c:v>1348959600</c:v>
                </c:pt>
                <c:pt idx="24047">
                  <c:v>1348963200</c:v>
                </c:pt>
                <c:pt idx="24048">
                  <c:v>1348966800</c:v>
                </c:pt>
                <c:pt idx="24049">
                  <c:v>1348970400</c:v>
                </c:pt>
                <c:pt idx="24050">
                  <c:v>1348974000</c:v>
                </c:pt>
                <c:pt idx="24051">
                  <c:v>1348977600</c:v>
                </c:pt>
                <c:pt idx="24052">
                  <c:v>1348981200</c:v>
                </c:pt>
                <c:pt idx="24053">
                  <c:v>1348984800</c:v>
                </c:pt>
                <c:pt idx="24054">
                  <c:v>1348988400</c:v>
                </c:pt>
                <c:pt idx="24055">
                  <c:v>1348992000</c:v>
                </c:pt>
                <c:pt idx="24056">
                  <c:v>1348995600</c:v>
                </c:pt>
                <c:pt idx="24057">
                  <c:v>1348999200</c:v>
                </c:pt>
                <c:pt idx="24058">
                  <c:v>1349002800</c:v>
                </c:pt>
                <c:pt idx="24059">
                  <c:v>1349006400</c:v>
                </c:pt>
                <c:pt idx="24060">
                  <c:v>1349010000</c:v>
                </c:pt>
                <c:pt idx="24061">
                  <c:v>1349013600</c:v>
                </c:pt>
                <c:pt idx="24062">
                  <c:v>1349017200</c:v>
                </c:pt>
                <c:pt idx="24063">
                  <c:v>1349020800</c:v>
                </c:pt>
                <c:pt idx="24064">
                  <c:v>1349024400</c:v>
                </c:pt>
                <c:pt idx="24065">
                  <c:v>1349028000</c:v>
                </c:pt>
                <c:pt idx="24066">
                  <c:v>1349031600</c:v>
                </c:pt>
                <c:pt idx="24067">
                  <c:v>1349035200</c:v>
                </c:pt>
                <c:pt idx="24068">
                  <c:v>1349038800</c:v>
                </c:pt>
                <c:pt idx="24069">
                  <c:v>1349042400</c:v>
                </c:pt>
                <c:pt idx="24070">
                  <c:v>1349046000</c:v>
                </c:pt>
                <c:pt idx="24071">
                  <c:v>1349049600</c:v>
                </c:pt>
                <c:pt idx="24072">
                  <c:v>1349053200</c:v>
                </c:pt>
                <c:pt idx="24073">
                  <c:v>1349056800</c:v>
                </c:pt>
                <c:pt idx="24074">
                  <c:v>1349060400</c:v>
                </c:pt>
                <c:pt idx="24075">
                  <c:v>1349064000</c:v>
                </c:pt>
                <c:pt idx="24076">
                  <c:v>1349067600</c:v>
                </c:pt>
                <c:pt idx="24077">
                  <c:v>1349071200</c:v>
                </c:pt>
                <c:pt idx="24078">
                  <c:v>1349074800</c:v>
                </c:pt>
                <c:pt idx="24079">
                  <c:v>1349078400</c:v>
                </c:pt>
                <c:pt idx="24080">
                  <c:v>1349082000</c:v>
                </c:pt>
                <c:pt idx="24081">
                  <c:v>1349085600</c:v>
                </c:pt>
                <c:pt idx="24082">
                  <c:v>1349089200</c:v>
                </c:pt>
                <c:pt idx="24083">
                  <c:v>1349092800</c:v>
                </c:pt>
                <c:pt idx="24084">
                  <c:v>1349096400</c:v>
                </c:pt>
                <c:pt idx="24085">
                  <c:v>1349100000</c:v>
                </c:pt>
                <c:pt idx="24086">
                  <c:v>1349103600</c:v>
                </c:pt>
                <c:pt idx="24087">
                  <c:v>1349107200</c:v>
                </c:pt>
                <c:pt idx="24088">
                  <c:v>1349110800</c:v>
                </c:pt>
                <c:pt idx="24089">
                  <c:v>1349114400</c:v>
                </c:pt>
                <c:pt idx="24090">
                  <c:v>1349118000</c:v>
                </c:pt>
                <c:pt idx="24091">
                  <c:v>1349121600</c:v>
                </c:pt>
                <c:pt idx="24092">
                  <c:v>1349125200</c:v>
                </c:pt>
                <c:pt idx="24093">
                  <c:v>1349128800</c:v>
                </c:pt>
                <c:pt idx="24094">
                  <c:v>1349132400</c:v>
                </c:pt>
                <c:pt idx="24095">
                  <c:v>1349136000</c:v>
                </c:pt>
                <c:pt idx="24096">
                  <c:v>1349139600</c:v>
                </c:pt>
                <c:pt idx="24097">
                  <c:v>1349143200</c:v>
                </c:pt>
                <c:pt idx="24098">
                  <c:v>1349146800</c:v>
                </c:pt>
                <c:pt idx="24099">
                  <c:v>1349150400</c:v>
                </c:pt>
                <c:pt idx="24100">
                  <c:v>1349154000</c:v>
                </c:pt>
                <c:pt idx="24101">
                  <c:v>1349157600</c:v>
                </c:pt>
                <c:pt idx="24102">
                  <c:v>1349161200</c:v>
                </c:pt>
                <c:pt idx="24103">
                  <c:v>1349164800</c:v>
                </c:pt>
                <c:pt idx="24104">
                  <c:v>1349168400</c:v>
                </c:pt>
                <c:pt idx="24105">
                  <c:v>1349172000</c:v>
                </c:pt>
                <c:pt idx="24106">
                  <c:v>1349175600</c:v>
                </c:pt>
                <c:pt idx="24107">
                  <c:v>1349179200</c:v>
                </c:pt>
                <c:pt idx="24108">
                  <c:v>1349182800</c:v>
                </c:pt>
                <c:pt idx="24109">
                  <c:v>1349186400</c:v>
                </c:pt>
                <c:pt idx="24110">
                  <c:v>1349190000</c:v>
                </c:pt>
                <c:pt idx="24111">
                  <c:v>1349193600</c:v>
                </c:pt>
                <c:pt idx="24112">
                  <c:v>1349197200</c:v>
                </c:pt>
                <c:pt idx="24113">
                  <c:v>1349200800</c:v>
                </c:pt>
                <c:pt idx="24114">
                  <c:v>1349204400</c:v>
                </c:pt>
                <c:pt idx="24115">
                  <c:v>1349208000</c:v>
                </c:pt>
                <c:pt idx="24116">
                  <c:v>1349211600</c:v>
                </c:pt>
                <c:pt idx="24117">
                  <c:v>1349215200</c:v>
                </c:pt>
                <c:pt idx="24118">
                  <c:v>1349218800</c:v>
                </c:pt>
                <c:pt idx="24119">
                  <c:v>1349222400</c:v>
                </c:pt>
                <c:pt idx="24120">
                  <c:v>1349226000</c:v>
                </c:pt>
                <c:pt idx="24121">
                  <c:v>1349229600</c:v>
                </c:pt>
                <c:pt idx="24122">
                  <c:v>1349233200</c:v>
                </c:pt>
                <c:pt idx="24123">
                  <c:v>1349236800</c:v>
                </c:pt>
                <c:pt idx="24124">
                  <c:v>1349240400</c:v>
                </c:pt>
                <c:pt idx="24125">
                  <c:v>1349244000</c:v>
                </c:pt>
                <c:pt idx="24126">
                  <c:v>1349247600</c:v>
                </c:pt>
                <c:pt idx="24127">
                  <c:v>1349251200</c:v>
                </c:pt>
                <c:pt idx="24128">
                  <c:v>1349254800</c:v>
                </c:pt>
                <c:pt idx="24129">
                  <c:v>1349258400</c:v>
                </c:pt>
                <c:pt idx="24130">
                  <c:v>1349262000</c:v>
                </c:pt>
                <c:pt idx="24131">
                  <c:v>1349265600</c:v>
                </c:pt>
                <c:pt idx="24132">
                  <c:v>1349269200</c:v>
                </c:pt>
                <c:pt idx="24133">
                  <c:v>1349272800</c:v>
                </c:pt>
                <c:pt idx="24134">
                  <c:v>1349276400</c:v>
                </c:pt>
                <c:pt idx="24135">
                  <c:v>1349280000</c:v>
                </c:pt>
                <c:pt idx="24136">
                  <c:v>1349283600</c:v>
                </c:pt>
                <c:pt idx="24137">
                  <c:v>1349287200</c:v>
                </c:pt>
                <c:pt idx="24138">
                  <c:v>1349290800</c:v>
                </c:pt>
                <c:pt idx="24139">
                  <c:v>1349294400</c:v>
                </c:pt>
                <c:pt idx="24140">
                  <c:v>1349298000</c:v>
                </c:pt>
                <c:pt idx="24141">
                  <c:v>1349301600</c:v>
                </c:pt>
                <c:pt idx="24142">
                  <c:v>1349305200</c:v>
                </c:pt>
                <c:pt idx="24143">
                  <c:v>1349308800</c:v>
                </c:pt>
                <c:pt idx="24144">
                  <c:v>1349312400</c:v>
                </c:pt>
                <c:pt idx="24145">
                  <c:v>1349316000</c:v>
                </c:pt>
                <c:pt idx="24146">
                  <c:v>1349319600</c:v>
                </c:pt>
                <c:pt idx="24147">
                  <c:v>1349323200</c:v>
                </c:pt>
                <c:pt idx="24148">
                  <c:v>1349326800</c:v>
                </c:pt>
                <c:pt idx="24149">
                  <c:v>1349330400</c:v>
                </c:pt>
                <c:pt idx="24150">
                  <c:v>1349334000</c:v>
                </c:pt>
                <c:pt idx="24151">
                  <c:v>1349337600</c:v>
                </c:pt>
                <c:pt idx="24152">
                  <c:v>1349341200</c:v>
                </c:pt>
                <c:pt idx="24153">
                  <c:v>1349344800</c:v>
                </c:pt>
                <c:pt idx="24154">
                  <c:v>1349348400</c:v>
                </c:pt>
                <c:pt idx="24155">
                  <c:v>1349352000</c:v>
                </c:pt>
                <c:pt idx="24156">
                  <c:v>1349355600</c:v>
                </c:pt>
                <c:pt idx="24157">
                  <c:v>1349359200</c:v>
                </c:pt>
                <c:pt idx="24158">
                  <c:v>1349362800</c:v>
                </c:pt>
                <c:pt idx="24159">
                  <c:v>1349366400</c:v>
                </c:pt>
                <c:pt idx="24160">
                  <c:v>1349370000</c:v>
                </c:pt>
                <c:pt idx="24161">
                  <c:v>1349373600</c:v>
                </c:pt>
                <c:pt idx="24162">
                  <c:v>1349377200</c:v>
                </c:pt>
                <c:pt idx="24163">
                  <c:v>1349380800</c:v>
                </c:pt>
                <c:pt idx="24164">
                  <c:v>1349384400</c:v>
                </c:pt>
                <c:pt idx="24165">
                  <c:v>1349388000</c:v>
                </c:pt>
                <c:pt idx="24166">
                  <c:v>1349391600</c:v>
                </c:pt>
                <c:pt idx="24167">
                  <c:v>1349395200</c:v>
                </c:pt>
                <c:pt idx="24168">
                  <c:v>1349398800</c:v>
                </c:pt>
                <c:pt idx="24169">
                  <c:v>1349402400</c:v>
                </c:pt>
                <c:pt idx="24170">
                  <c:v>1349406000</c:v>
                </c:pt>
                <c:pt idx="24171">
                  <c:v>1349409600</c:v>
                </c:pt>
                <c:pt idx="24172">
                  <c:v>1349413200</c:v>
                </c:pt>
                <c:pt idx="24173">
                  <c:v>1349416800</c:v>
                </c:pt>
                <c:pt idx="24174">
                  <c:v>1349420400</c:v>
                </c:pt>
                <c:pt idx="24175">
                  <c:v>1349424000</c:v>
                </c:pt>
                <c:pt idx="24176">
                  <c:v>1349427600</c:v>
                </c:pt>
                <c:pt idx="24177">
                  <c:v>1349431200</c:v>
                </c:pt>
                <c:pt idx="24178">
                  <c:v>1349434800</c:v>
                </c:pt>
                <c:pt idx="24179">
                  <c:v>1349438400</c:v>
                </c:pt>
                <c:pt idx="24180">
                  <c:v>1349442000</c:v>
                </c:pt>
                <c:pt idx="24181">
                  <c:v>1349445600</c:v>
                </c:pt>
                <c:pt idx="24182">
                  <c:v>1349449200</c:v>
                </c:pt>
                <c:pt idx="24183">
                  <c:v>1349452800</c:v>
                </c:pt>
                <c:pt idx="24184">
                  <c:v>1349456400</c:v>
                </c:pt>
                <c:pt idx="24185">
                  <c:v>1349460000</c:v>
                </c:pt>
                <c:pt idx="24186">
                  <c:v>1349463600</c:v>
                </c:pt>
                <c:pt idx="24187">
                  <c:v>1349467200</c:v>
                </c:pt>
                <c:pt idx="24188">
                  <c:v>1349470800</c:v>
                </c:pt>
                <c:pt idx="24189">
                  <c:v>1349474400</c:v>
                </c:pt>
                <c:pt idx="24190">
                  <c:v>1349478000</c:v>
                </c:pt>
                <c:pt idx="24191">
                  <c:v>1349481600</c:v>
                </c:pt>
                <c:pt idx="24192">
                  <c:v>1349485200</c:v>
                </c:pt>
                <c:pt idx="24193">
                  <c:v>1349488800</c:v>
                </c:pt>
                <c:pt idx="24194">
                  <c:v>1349492400</c:v>
                </c:pt>
                <c:pt idx="24195">
                  <c:v>1349496000</c:v>
                </c:pt>
                <c:pt idx="24196">
                  <c:v>1349499600</c:v>
                </c:pt>
                <c:pt idx="24197">
                  <c:v>1349503200</c:v>
                </c:pt>
                <c:pt idx="24198">
                  <c:v>1349506800</c:v>
                </c:pt>
                <c:pt idx="24199">
                  <c:v>1349510400</c:v>
                </c:pt>
                <c:pt idx="24200">
                  <c:v>1349514000</c:v>
                </c:pt>
                <c:pt idx="24201">
                  <c:v>1349517600</c:v>
                </c:pt>
                <c:pt idx="24202">
                  <c:v>1349521200</c:v>
                </c:pt>
                <c:pt idx="24203">
                  <c:v>1349524800</c:v>
                </c:pt>
                <c:pt idx="24204">
                  <c:v>1349528400</c:v>
                </c:pt>
                <c:pt idx="24205">
                  <c:v>1349532000</c:v>
                </c:pt>
                <c:pt idx="24206">
                  <c:v>1349535600</c:v>
                </c:pt>
                <c:pt idx="24207">
                  <c:v>1349539200</c:v>
                </c:pt>
                <c:pt idx="24208">
                  <c:v>1349542800</c:v>
                </c:pt>
                <c:pt idx="24209">
                  <c:v>1349546400</c:v>
                </c:pt>
                <c:pt idx="24210">
                  <c:v>1349550000</c:v>
                </c:pt>
                <c:pt idx="24211">
                  <c:v>1349553600</c:v>
                </c:pt>
                <c:pt idx="24212">
                  <c:v>1349557200</c:v>
                </c:pt>
                <c:pt idx="24213">
                  <c:v>1349560800</c:v>
                </c:pt>
                <c:pt idx="24214">
                  <c:v>1349564400</c:v>
                </c:pt>
                <c:pt idx="24215">
                  <c:v>1349568000</c:v>
                </c:pt>
                <c:pt idx="24216">
                  <c:v>1349571600</c:v>
                </c:pt>
                <c:pt idx="24217">
                  <c:v>1349575200</c:v>
                </c:pt>
                <c:pt idx="24218">
                  <c:v>1349578800</c:v>
                </c:pt>
                <c:pt idx="24219">
                  <c:v>1349582400</c:v>
                </c:pt>
                <c:pt idx="24220">
                  <c:v>1349586000</c:v>
                </c:pt>
                <c:pt idx="24221">
                  <c:v>1349589600</c:v>
                </c:pt>
                <c:pt idx="24222">
                  <c:v>1349593200</c:v>
                </c:pt>
                <c:pt idx="24223">
                  <c:v>1349596800</c:v>
                </c:pt>
                <c:pt idx="24224">
                  <c:v>1349600400</c:v>
                </c:pt>
                <c:pt idx="24225">
                  <c:v>1349604000</c:v>
                </c:pt>
                <c:pt idx="24226">
                  <c:v>1349607600</c:v>
                </c:pt>
                <c:pt idx="24227">
                  <c:v>1349611200</c:v>
                </c:pt>
                <c:pt idx="24228">
                  <c:v>1349614800</c:v>
                </c:pt>
                <c:pt idx="24229">
                  <c:v>1349618400</c:v>
                </c:pt>
                <c:pt idx="24230">
                  <c:v>1349622000</c:v>
                </c:pt>
                <c:pt idx="24231">
                  <c:v>1349625600</c:v>
                </c:pt>
                <c:pt idx="24232">
                  <c:v>1349629200</c:v>
                </c:pt>
                <c:pt idx="24233">
                  <c:v>1349632800</c:v>
                </c:pt>
                <c:pt idx="24234">
                  <c:v>1349636400</c:v>
                </c:pt>
                <c:pt idx="24235">
                  <c:v>1349640000</c:v>
                </c:pt>
                <c:pt idx="24236">
                  <c:v>1349643600</c:v>
                </c:pt>
                <c:pt idx="24237">
                  <c:v>1349647200</c:v>
                </c:pt>
                <c:pt idx="24238">
                  <c:v>1349650800</c:v>
                </c:pt>
                <c:pt idx="24239">
                  <c:v>1349654400</c:v>
                </c:pt>
                <c:pt idx="24240">
                  <c:v>1349658000</c:v>
                </c:pt>
                <c:pt idx="24241">
                  <c:v>1349661600</c:v>
                </c:pt>
                <c:pt idx="24242">
                  <c:v>1349665200</c:v>
                </c:pt>
                <c:pt idx="24243">
                  <c:v>1349668800</c:v>
                </c:pt>
                <c:pt idx="24244">
                  <c:v>1349672400</c:v>
                </c:pt>
                <c:pt idx="24245">
                  <c:v>1349676000</c:v>
                </c:pt>
                <c:pt idx="24246">
                  <c:v>1349679600</c:v>
                </c:pt>
                <c:pt idx="24247">
                  <c:v>1349683200</c:v>
                </c:pt>
                <c:pt idx="24248">
                  <c:v>1349686800</c:v>
                </c:pt>
                <c:pt idx="24249">
                  <c:v>1349690400</c:v>
                </c:pt>
                <c:pt idx="24250">
                  <c:v>1349694000</c:v>
                </c:pt>
                <c:pt idx="24251">
                  <c:v>1349697600</c:v>
                </c:pt>
                <c:pt idx="24252">
                  <c:v>1349701200</c:v>
                </c:pt>
                <c:pt idx="24253">
                  <c:v>1349704800</c:v>
                </c:pt>
                <c:pt idx="24254">
                  <c:v>1349708400</c:v>
                </c:pt>
                <c:pt idx="24255">
                  <c:v>1349712000</c:v>
                </c:pt>
                <c:pt idx="24256">
                  <c:v>1349715600</c:v>
                </c:pt>
                <c:pt idx="24257">
                  <c:v>1349719200</c:v>
                </c:pt>
                <c:pt idx="24258">
                  <c:v>1349722800</c:v>
                </c:pt>
                <c:pt idx="24259">
                  <c:v>1349726400</c:v>
                </c:pt>
                <c:pt idx="24260">
                  <c:v>1349730000</c:v>
                </c:pt>
                <c:pt idx="24261">
                  <c:v>1349733600</c:v>
                </c:pt>
                <c:pt idx="24262">
                  <c:v>1349737200</c:v>
                </c:pt>
                <c:pt idx="24263">
                  <c:v>1349740800</c:v>
                </c:pt>
                <c:pt idx="24264">
                  <c:v>1349744400</c:v>
                </c:pt>
                <c:pt idx="24265">
                  <c:v>1349748000</c:v>
                </c:pt>
                <c:pt idx="24266">
                  <c:v>1349751600</c:v>
                </c:pt>
                <c:pt idx="24267">
                  <c:v>1349755200</c:v>
                </c:pt>
                <c:pt idx="24268">
                  <c:v>1349758800</c:v>
                </c:pt>
                <c:pt idx="24269">
                  <c:v>1349762400</c:v>
                </c:pt>
                <c:pt idx="24270">
                  <c:v>1349766000</c:v>
                </c:pt>
                <c:pt idx="24271">
                  <c:v>1349769600</c:v>
                </c:pt>
                <c:pt idx="24272">
                  <c:v>1349773200</c:v>
                </c:pt>
                <c:pt idx="24273">
                  <c:v>1349776800</c:v>
                </c:pt>
                <c:pt idx="24274">
                  <c:v>1349780400</c:v>
                </c:pt>
                <c:pt idx="24275">
                  <c:v>1349784000</c:v>
                </c:pt>
                <c:pt idx="24276">
                  <c:v>1349787600</c:v>
                </c:pt>
                <c:pt idx="24277">
                  <c:v>1349791200</c:v>
                </c:pt>
                <c:pt idx="24278">
                  <c:v>1349794800</c:v>
                </c:pt>
                <c:pt idx="24279">
                  <c:v>1349798400</c:v>
                </c:pt>
                <c:pt idx="24280">
                  <c:v>1349802000</c:v>
                </c:pt>
                <c:pt idx="24281">
                  <c:v>1349805600</c:v>
                </c:pt>
                <c:pt idx="24282">
                  <c:v>1349809200</c:v>
                </c:pt>
                <c:pt idx="24283">
                  <c:v>1349812800</c:v>
                </c:pt>
                <c:pt idx="24284">
                  <c:v>1349816400</c:v>
                </c:pt>
                <c:pt idx="24285">
                  <c:v>1349820000</c:v>
                </c:pt>
                <c:pt idx="24286">
                  <c:v>1349823600</c:v>
                </c:pt>
                <c:pt idx="24287">
                  <c:v>1349827200</c:v>
                </c:pt>
                <c:pt idx="24288">
                  <c:v>1349830800</c:v>
                </c:pt>
                <c:pt idx="24289">
                  <c:v>1349834400</c:v>
                </c:pt>
                <c:pt idx="24290">
                  <c:v>1349838000</c:v>
                </c:pt>
                <c:pt idx="24291">
                  <c:v>1349841600</c:v>
                </c:pt>
                <c:pt idx="24292">
                  <c:v>1349845200</c:v>
                </c:pt>
                <c:pt idx="24293">
                  <c:v>1349848800</c:v>
                </c:pt>
                <c:pt idx="24294">
                  <c:v>1349852400</c:v>
                </c:pt>
                <c:pt idx="24295">
                  <c:v>1349856000</c:v>
                </c:pt>
                <c:pt idx="24296">
                  <c:v>1349859600</c:v>
                </c:pt>
                <c:pt idx="24297">
                  <c:v>1349863200</c:v>
                </c:pt>
                <c:pt idx="24298">
                  <c:v>1349866800</c:v>
                </c:pt>
                <c:pt idx="24299">
                  <c:v>1349870400</c:v>
                </c:pt>
                <c:pt idx="24300">
                  <c:v>1349874000</c:v>
                </c:pt>
                <c:pt idx="24301">
                  <c:v>1349877600</c:v>
                </c:pt>
                <c:pt idx="24302">
                  <c:v>1349881200</c:v>
                </c:pt>
                <c:pt idx="24303">
                  <c:v>1349884800</c:v>
                </c:pt>
                <c:pt idx="24304">
                  <c:v>1349888400</c:v>
                </c:pt>
                <c:pt idx="24305">
                  <c:v>1349892000</c:v>
                </c:pt>
                <c:pt idx="24306">
                  <c:v>1349895600</c:v>
                </c:pt>
                <c:pt idx="24307">
                  <c:v>1349899200</c:v>
                </c:pt>
                <c:pt idx="24308">
                  <c:v>1349902800</c:v>
                </c:pt>
                <c:pt idx="24309">
                  <c:v>1349906400</c:v>
                </c:pt>
                <c:pt idx="24310">
                  <c:v>1349910000</c:v>
                </c:pt>
                <c:pt idx="24311">
                  <c:v>1349913600</c:v>
                </c:pt>
                <c:pt idx="24312">
                  <c:v>1350003600</c:v>
                </c:pt>
                <c:pt idx="24313">
                  <c:v>1350007200</c:v>
                </c:pt>
                <c:pt idx="24314">
                  <c:v>1350010800</c:v>
                </c:pt>
                <c:pt idx="24315">
                  <c:v>1350014400</c:v>
                </c:pt>
                <c:pt idx="24316">
                  <c:v>1350018000</c:v>
                </c:pt>
                <c:pt idx="24317">
                  <c:v>1350021600</c:v>
                </c:pt>
                <c:pt idx="24318">
                  <c:v>1350025200</c:v>
                </c:pt>
                <c:pt idx="24319">
                  <c:v>1350028800</c:v>
                </c:pt>
                <c:pt idx="24320">
                  <c:v>1350032400</c:v>
                </c:pt>
                <c:pt idx="24321">
                  <c:v>1350036000</c:v>
                </c:pt>
                <c:pt idx="24322">
                  <c:v>1350039600</c:v>
                </c:pt>
                <c:pt idx="24323">
                  <c:v>1350043200</c:v>
                </c:pt>
                <c:pt idx="24324">
                  <c:v>1350046800</c:v>
                </c:pt>
                <c:pt idx="24325">
                  <c:v>1350050400</c:v>
                </c:pt>
                <c:pt idx="24326">
                  <c:v>1350054000</c:v>
                </c:pt>
                <c:pt idx="24327">
                  <c:v>1350057600</c:v>
                </c:pt>
                <c:pt idx="24328">
                  <c:v>1350061200</c:v>
                </c:pt>
                <c:pt idx="24329">
                  <c:v>1350064800</c:v>
                </c:pt>
                <c:pt idx="24330">
                  <c:v>1350068400</c:v>
                </c:pt>
                <c:pt idx="24331">
                  <c:v>1350072000</c:v>
                </c:pt>
                <c:pt idx="24332">
                  <c:v>1350075600</c:v>
                </c:pt>
                <c:pt idx="24333">
                  <c:v>1350079200</c:v>
                </c:pt>
                <c:pt idx="24334">
                  <c:v>1350082800</c:v>
                </c:pt>
                <c:pt idx="24335">
                  <c:v>1350086400</c:v>
                </c:pt>
                <c:pt idx="24336">
                  <c:v>1350090000</c:v>
                </c:pt>
                <c:pt idx="24337">
                  <c:v>1350093600</c:v>
                </c:pt>
                <c:pt idx="24338">
                  <c:v>1350097200</c:v>
                </c:pt>
                <c:pt idx="24339">
                  <c:v>1350100800</c:v>
                </c:pt>
                <c:pt idx="24340">
                  <c:v>1350104400</c:v>
                </c:pt>
                <c:pt idx="24341">
                  <c:v>1350108000</c:v>
                </c:pt>
                <c:pt idx="24342">
                  <c:v>1350111600</c:v>
                </c:pt>
                <c:pt idx="24343">
                  <c:v>1350115200</c:v>
                </c:pt>
                <c:pt idx="24344">
                  <c:v>1350118800</c:v>
                </c:pt>
                <c:pt idx="24345">
                  <c:v>1350122400</c:v>
                </c:pt>
                <c:pt idx="24346">
                  <c:v>1350126000</c:v>
                </c:pt>
                <c:pt idx="24347">
                  <c:v>1350129600</c:v>
                </c:pt>
                <c:pt idx="24348">
                  <c:v>1350133200</c:v>
                </c:pt>
                <c:pt idx="24349">
                  <c:v>1350136800</c:v>
                </c:pt>
                <c:pt idx="24350">
                  <c:v>1350140400</c:v>
                </c:pt>
                <c:pt idx="24351">
                  <c:v>1350144000</c:v>
                </c:pt>
                <c:pt idx="24352">
                  <c:v>1350147600</c:v>
                </c:pt>
                <c:pt idx="24353">
                  <c:v>1350151200</c:v>
                </c:pt>
                <c:pt idx="24354">
                  <c:v>1350154800</c:v>
                </c:pt>
                <c:pt idx="24355">
                  <c:v>1350158400</c:v>
                </c:pt>
                <c:pt idx="24356">
                  <c:v>1350162000</c:v>
                </c:pt>
                <c:pt idx="24357">
                  <c:v>1350165600</c:v>
                </c:pt>
                <c:pt idx="24358">
                  <c:v>1350169200</c:v>
                </c:pt>
                <c:pt idx="24359">
                  <c:v>1350172800</c:v>
                </c:pt>
                <c:pt idx="24360">
                  <c:v>1350176400</c:v>
                </c:pt>
                <c:pt idx="24361">
                  <c:v>1350180000</c:v>
                </c:pt>
                <c:pt idx="24362">
                  <c:v>1350183600</c:v>
                </c:pt>
                <c:pt idx="24363">
                  <c:v>1350187200</c:v>
                </c:pt>
                <c:pt idx="24364">
                  <c:v>1350190800</c:v>
                </c:pt>
                <c:pt idx="24365">
                  <c:v>1350194400</c:v>
                </c:pt>
                <c:pt idx="24366">
                  <c:v>1350198000</c:v>
                </c:pt>
                <c:pt idx="24367">
                  <c:v>1350201600</c:v>
                </c:pt>
                <c:pt idx="24368">
                  <c:v>1350205200</c:v>
                </c:pt>
                <c:pt idx="24369">
                  <c:v>1350208800</c:v>
                </c:pt>
                <c:pt idx="24370">
                  <c:v>1350212400</c:v>
                </c:pt>
                <c:pt idx="24371">
                  <c:v>1350216000</c:v>
                </c:pt>
                <c:pt idx="24372">
                  <c:v>1350219600</c:v>
                </c:pt>
                <c:pt idx="24373">
                  <c:v>1350223200</c:v>
                </c:pt>
                <c:pt idx="24374">
                  <c:v>1350226800</c:v>
                </c:pt>
                <c:pt idx="24375">
                  <c:v>1350230400</c:v>
                </c:pt>
                <c:pt idx="24376">
                  <c:v>1350234000</c:v>
                </c:pt>
                <c:pt idx="24377">
                  <c:v>1350237600</c:v>
                </c:pt>
                <c:pt idx="24378">
                  <c:v>1350241200</c:v>
                </c:pt>
                <c:pt idx="24379">
                  <c:v>1350244800</c:v>
                </c:pt>
                <c:pt idx="24380">
                  <c:v>1350248400</c:v>
                </c:pt>
                <c:pt idx="24381">
                  <c:v>1350252000</c:v>
                </c:pt>
                <c:pt idx="24382">
                  <c:v>1350255600</c:v>
                </c:pt>
                <c:pt idx="24383">
                  <c:v>1350259200</c:v>
                </c:pt>
                <c:pt idx="24384">
                  <c:v>1350262800</c:v>
                </c:pt>
                <c:pt idx="24385">
                  <c:v>1350266400</c:v>
                </c:pt>
                <c:pt idx="24386">
                  <c:v>1350270000</c:v>
                </c:pt>
                <c:pt idx="24387">
                  <c:v>1350273600</c:v>
                </c:pt>
                <c:pt idx="24388">
                  <c:v>1350277200</c:v>
                </c:pt>
                <c:pt idx="24389">
                  <c:v>1350280800</c:v>
                </c:pt>
                <c:pt idx="24390">
                  <c:v>1350284400</c:v>
                </c:pt>
                <c:pt idx="24391">
                  <c:v>1350288000</c:v>
                </c:pt>
                <c:pt idx="24392">
                  <c:v>1350291600</c:v>
                </c:pt>
                <c:pt idx="24393">
                  <c:v>1350295200</c:v>
                </c:pt>
                <c:pt idx="24394">
                  <c:v>1350298800</c:v>
                </c:pt>
                <c:pt idx="24395">
                  <c:v>1350302400</c:v>
                </c:pt>
                <c:pt idx="24396">
                  <c:v>1350306000</c:v>
                </c:pt>
                <c:pt idx="24397">
                  <c:v>1350309600</c:v>
                </c:pt>
                <c:pt idx="24398">
                  <c:v>1350313200</c:v>
                </c:pt>
                <c:pt idx="24399">
                  <c:v>1350316800</c:v>
                </c:pt>
                <c:pt idx="24400">
                  <c:v>1350320400</c:v>
                </c:pt>
                <c:pt idx="24401">
                  <c:v>1350324000</c:v>
                </c:pt>
                <c:pt idx="24402">
                  <c:v>1350327600</c:v>
                </c:pt>
                <c:pt idx="24403">
                  <c:v>1350331200</c:v>
                </c:pt>
                <c:pt idx="24404">
                  <c:v>1350334800</c:v>
                </c:pt>
                <c:pt idx="24405">
                  <c:v>1350338400</c:v>
                </c:pt>
                <c:pt idx="24406">
                  <c:v>1350342000</c:v>
                </c:pt>
                <c:pt idx="24407">
                  <c:v>1350345600</c:v>
                </c:pt>
                <c:pt idx="24408">
                  <c:v>1350349200</c:v>
                </c:pt>
                <c:pt idx="24409">
                  <c:v>1350352800</c:v>
                </c:pt>
                <c:pt idx="24410">
                  <c:v>1350356400</c:v>
                </c:pt>
                <c:pt idx="24411">
                  <c:v>1350360000</c:v>
                </c:pt>
                <c:pt idx="24412">
                  <c:v>1350363600</c:v>
                </c:pt>
                <c:pt idx="24413">
                  <c:v>1350367200</c:v>
                </c:pt>
                <c:pt idx="24414">
                  <c:v>1350370800</c:v>
                </c:pt>
                <c:pt idx="24415">
                  <c:v>1350374400</c:v>
                </c:pt>
                <c:pt idx="24416">
                  <c:v>1350378000</c:v>
                </c:pt>
                <c:pt idx="24417">
                  <c:v>1350381600</c:v>
                </c:pt>
                <c:pt idx="24418">
                  <c:v>1350385200</c:v>
                </c:pt>
                <c:pt idx="24419">
                  <c:v>1350388800</c:v>
                </c:pt>
                <c:pt idx="24420">
                  <c:v>1350392400</c:v>
                </c:pt>
                <c:pt idx="24421">
                  <c:v>1350396000</c:v>
                </c:pt>
                <c:pt idx="24422">
                  <c:v>1350399600</c:v>
                </c:pt>
                <c:pt idx="24423">
                  <c:v>1350403200</c:v>
                </c:pt>
                <c:pt idx="24424">
                  <c:v>1350406800</c:v>
                </c:pt>
                <c:pt idx="24425">
                  <c:v>1350410400</c:v>
                </c:pt>
                <c:pt idx="24426">
                  <c:v>1350414000</c:v>
                </c:pt>
                <c:pt idx="24427">
                  <c:v>1350417600</c:v>
                </c:pt>
                <c:pt idx="24428">
                  <c:v>1350421200</c:v>
                </c:pt>
                <c:pt idx="24429">
                  <c:v>1350424800</c:v>
                </c:pt>
                <c:pt idx="24430">
                  <c:v>1350428400</c:v>
                </c:pt>
                <c:pt idx="24431">
                  <c:v>1350432000</c:v>
                </c:pt>
                <c:pt idx="24432">
                  <c:v>1350435600</c:v>
                </c:pt>
                <c:pt idx="24433">
                  <c:v>1350439200</c:v>
                </c:pt>
                <c:pt idx="24434">
                  <c:v>1350442800</c:v>
                </c:pt>
                <c:pt idx="24435">
                  <c:v>1350446400</c:v>
                </c:pt>
                <c:pt idx="24436">
                  <c:v>1350450000</c:v>
                </c:pt>
                <c:pt idx="24437">
                  <c:v>1350453600</c:v>
                </c:pt>
                <c:pt idx="24438">
                  <c:v>1350457200</c:v>
                </c:pt>
                <c:pt idx="24439">
                  <c:v>1350460800</c:v>
                </c:pt>
                <c:pt idx="24440">
                  <c:v>1350464400</c:v>
                </c:pt>
                <c:pt idx="24441">
                  <c:v>1350468000</c:v>
                </c:pt>
                <c:pt idx="24442">
                  <c:v>1350471600</c:v>
                </c:pt>
                <c:pt idx="24443">
                  <c:v>1350475200</c:v>
                </c:pt>
                <c:pt idx="24444">
                  <c:v>1350478800</c:v>
                </c:pt>
                <c:pt idx="24445">
                  <c:v>1350482400</c:v>
                </c:pt>
                <c:pt idx="24446">
                  <c:v>1350486000</c:v>
                </c:pt>
                <c:pt idx="24447">
                  <c:v>1350489600</c:v>
                </c:pt>
                <c:pt idx="24448">
                  <c:v>1350493200</c:v>
                </c:pt>
                <c:pt idx="24449">
                  <c:v>1350496800</c:v>
                </c:pt>
                <c:pt idx="24450">
                  <c:v>1350500400</c:v>
                </c:pt>
                <c:pt idx="24451">
                  <c:v>1350504000</c:v>
                </c:pt>
                <c:pt idx="24452">
                  <c:v>1350507600</c:v>
                </c:pt>
                <c:pt idx="24453">
                  <c:v>1350511200</c:v>
                </c:pt>
                <c:pt idx="24454">
                  <c:v>1350514800</c:v>
                </c:pt>
                <c:pt idx="24455">
                  <c:v>1350518400</c:v>
                </c:pt>
                <c:pt idx="24456">
                  <c:v>1350522000</c:v>
                </c:pt>
                <c:pt idx="24457">
                  <c:v>1350525600</c:v>
                </c:pt>
                <c:pt idx="24458">
                  <c:v>1350529200</c:v>
                </c:pt>
                <c:pt idx="24459">
                  <c:v>1350532800</c:v>
                </c:pt>
                <c:pt idx="24460">
                  <c:v>1350536400</c:v>
                </c:pt>
                <c:pt idx="24461">
                  <c:v>1350540000</c:v>
                </c:pt>
                <c:pt idx="24462">
                  <c:v>1350543600</c:v>
                </c:pt>
                <c:pt idx="24463">
                  <c:v>1350547200</c:v>
                </c:pt>
                <c:pt idx="24464">
                  <c:v>1350550800</c:v>
                </c:pt>
                <c:pt idx="24465">
                  <c:v>1350554400</c:v>
                </c:pt>
                <c:pt idx="24466">
                  <c:v>1350558000</c:v>
                </c:pt>
                <c:pt idx="24467">
                  <c:v>1350561600</c:v>
                </c:pt>
                <c:pt idx="24468">
                  <c:v>1350565200</c:v>
                </c:pt>
                <c:pt idx="24469">
                  <c:v>1350568800</c:v>
                </c:pt>
                <c:pt idx="24470">
                  <c:v>1350572400</c:v>
                </c:pt>
                <c:pt idx="24471">
                  <c:v>1350576000</c:v>
                </c:pt>
                <c:pt idx="24472">
                  <c:v>1350579600</c:v>
                </c:pt>
                <c:pt idx="24473">
                  <c:v>1350583200</c:v>
                </c:pt>
                <c:pt idx="24474">
                  <c:v>1350586800</c:v>
                </c:pt>
                <c:pt idx="24475">
                  <c:v>1350590400</c:v>
                </c:pt>
                <c:pt idx="24476">
                  <c:v>1350594000</c:v>
                </c:pt>
                <c:pt idx="24477">
                  <c:v>1350597600</c:v>
                </c:pt>
                <c:pt idx="24478">
                  <c:v>1350601200</c:v>
                </c:pt>
                <c:pt idx="24479">
                  <c:v>1350604800</c:v>
                </c:pt>
                <c:pt idx="24480">
                  <c:v>1350608400</c:v>
                </c:pt>
                <c:pt idx="24481">
                  <c:v>1350612000</c:v>
                </c:pt>
                <c:pt idx="24482">
                  <c:v>1350615600</c:v>
                </c:pt>
                <c:pt idx="24483">
                  <c:v>1350619200</c:v>
                </c:pt>
                <c:pt idx="24484">
                  <c:v>1350622800</c:v>
                </c:pt>
                <c:pt idx="24485">
                  <c:v>1350626400</c:v>
                </c:pt>
                <c:pt idx="24486">
                  <c:v>1350630000</c:v>
                </c:pt>
                <c:pt idx="24487">
                  <c:v>1350633600</c:v>
                </c:pt>
                <c:pt idx="24488">
                  <c:v>1350637200</c:v>
                </c:pt>
                <c:pt idx="24489">
                  <c:v>1350640800</c:v>
                </c:pt>
                <c:pt idx="24490">
                  <c:v>1350644400</c:v>
                </c:pt>
                <c:pt idx="24491">
                  <c:v>1350648000</c:v>
                </c:pt>
                <c:pt idx="24492">
                  <c:v>1350651600</c:v>
                </c:pt>
                <c:pt idx="24493">
                  <c:v>1350655200</c:v>
                </c:pt>
                <c:pt idx="24494">
                  <c:v>1350658800</c:v>
                </c:pt>
                <c:pt idx="24495">
                  <c:v>1350662400</c:v>
                </c:pt>
                <c:pt idx="24496">
                  <c:v>1350666000</c:v>
                </c:pt>
                <c:pt idx="24497">
                  <c:v>1350669600</c:v>
                </c:pt>
                <c:pt idx="24498">
                  <c:v>1350673200</c:v>
                </c:pt>
                <c:pt idx="24499">
                  <c:v>1350676800</c:v>
                </c:pt>
                <c:pt idx="24500">
                  <c:v>1350680400</c:v>
                </c:pt>
                <c:pt idx="24501">
                  <c:v>1350684000</c:v>
                </c:pt>
                <c:pt idx="24502">
                  <c:v>1350687600</c:v>
                </c:pt>
                <c:pt idx="24503">
                  <c:v>1350691200</c:v>
                </c:pt>
                <c:pt idx="24504">
                  <c:v>1350694800</c:v>
                </c:pt>
                <c:pt idx="24505">
                  <c:v>1350698400</c:v>
                </c:pt>
                <c:pt idx="24506">
                  <c:v>1350702000</c:v>
                </c:pt>
                <c:pt idx="24507">
                  <c:v>1350705600</c:v>
                </c:pt>
                <c:pt idx="24508">
                  <c:v>1350709200</c:v>
                </c:pt>
                <c:pt idx="24509">
                  <c:v>1350712800</c:v>
                </c:pt>
                <c:pt idx="24510">
                  <c:v>1350716400</c:v>
                </c:pt>
                <c:pt idx="24511">
                  <c:v>1350720000</c:v>
                </c:pt>
                <c:pt idx="24512">
                  <c:v>1350723600</c:v>
                </c:pt>
                <c:pt idx="24513">
                  <c:v>1350727200</c:v>
                </c:pt>
                <c:pt idx="24514">
                  <c:v>1350730800</c:v>
                </c:pt>
                <c:pt idx="24515">
                  <c:v>1350734400</c:v>
                </c:pt>
                <c:pt idx="24516">
                  <c:v>1350738000</c:v>
                </c:pt>
                <c:pt idx="24517">
                  <c:v>1350741600</c:v>
                </c:pt>
                <c:pt idx="24518">
                  <c:v>1350745200</c:v>
                </c:pt>
                <c:pt idx="24519">
                  <c:v>1350748800</c:v>
                </c:pt>
                <c:pt idx="24520">
                  <c:v>1350752400</c:v>
                </c:pt>
                <c:pt idx="24521">
                  <c:v>1350756000</c:v>
                </c:pt>
                <c:pt idx="24522">
                  <c:v>1350759600</c:v>
                </c:pt>
                <c:pt idx="24523">
                  <c:v>1350763200</c:v>
                </c:pt>
                <c:pt idx="24524">
                  <c:v>1350766800</c:v>
                </c:pt>
                <c:pt idx="24525">
                  <c:v>1350770400</c:v>
                </c:pt>
                <c:pt idx="24526">
                  <c:v>1350774000</c:v>
                </c:pt>
                <c:pt idx="24527">
                  <c:v>1350777600</c:v>
                </c:pt>
                <c:pt idx="24528">
                  <c:v>1350781200</c:v>
                </c:pt>
                <c:pt idx="24529">
                  <c:v>1350784800</c:v>
                </c:pt>
                <c:pt idx="24530">
                  <c:v>1350788400</c:v>
                </c:pt>
                <c:pt idx="24531">
                  <c:v>1350792000</c:v>
                </c:pt>
                <c:pt idx="24532">
                  <c:v>1350795600</c:v>
                </c:pt>
                <c:pt idx="24533">
                  <c:v>1350799200</c:v>
                </c:pt>
                <c:pt idx="24534">
                  <c:v>1350802800</c:v>
                </c:pt>
                <c:pt idx="24535">
                  <c:v>1350806400</c:v>
                </c:pt>
                <c:pt idx="24536">
                  <c:v>1350810000</c:v>
                </c:pt>
                <c:pt idx="24537">
                  <c:v>1350813600</c:v>
                </c:pt>
                <c:pt idx="24538">
                  <c:v>1350817200</c:v>
                </c:pt>
                <c:pt idx="24539">
                  <c:v>1350820800</c:v>
                </c:pt>
                <c:pt idx="24540">
                  <c:v>1350824400</c:v>
                </c:pt>
                <c:pt idx="24541">
                  <c:v>1350828000</c:v>
                </c:pt>
                <c:pt idx="24542">
                  <c:v>1350831600</c:v>
                </c:pt>
                <c:pt idx="24543">
                  <c:v>1350835200</c:v>
                </c:pt>
                <c:pt idx="24544">
                  <c:v>1350838800</c:v>
                </c:pt>
                <c:pt idx="24545">
                  <c:v>1350842400</c:v>
                </c:pt>
                <c:pt idx="24546">
                  <c:v>1350846000</c:v>
                </c:pt>
                <c:pt idx="24547">
                  <c:v>1350849600</c:v>
                </c:pt>
                <c:pt idx="24548">
                  <c:v>1350853200</c:v>
                </c:pt>
                <c:pt idx="24549">
                  <c:v>1350856800</c:v>
                </c:pt>
                <c:pt idx="24550">
                  <c:v>1350860400</c:v>
                </c:pt>
                <c:pt idx="24551">
                  <c:v>1350864000</c:v>
                </c:pt>
                <c:pt idx="24552">
                  <c:v>1350867600</c:v>
                </c:pt>
                <c:pt idx="24553">
                  <c:v>1350871200</c:v>
                </c:pt>
                <c:pt idx="24554">
                  <c:v>1350874800</c:v>
                </c:pt>
                <c:pt idx="24555">
                  <c:v>1350878400</c:v>
                </c:pt>
                <c:pt idx="24556">
                  <c:v>1350882000</c:v>
                </c:pt>
                <c:pt idx="24557">
                  <c:v>1350885600</c:v>
                </c:pt>
                <c:pt idx="24558">
                  <c:v>1350889200</c:v>
                </c:pt>
                <c:pt idx="24559">
                  <c:v>1350892800</c:v>
                </c:pt>
                <c:pt idx="24560">
                  <c:v>1350896400</c:v>
                </c:pt>
                <c:pt idx="24561">
                  <c:v>1350900000</c:v>
                </c:pt>
                <c:pt idx="24562">
                  <c:v>1350903600</c:v>
                </c:pt>
                <c:pt idx="24563">
                  <c:v>1350907200</c:v>
                </c:pt>
                <c:pt idx="24564">
                  <c:v>1350910800</c:v>
                </c:pt>
                <c:pt idx="24565">
                  <c:v>1350914400</c:v>
                </c:pt>
                <c:pt idx="24566">
                  <c:v>1350918000</c:v>
                </c:pt>
                <c:pt idx="24567">
                  <c:v>1350921600</c:v>
                </c:pt>
                <c:pt idx="24568">
                  <c:v>1350925200</c:v>
                </c:pt>
                <c:pt idx="24569">
                  <c:v>1350928800</c:v>
                </c:pt>
                <c:pt idx="24570">
                  <c:v>1350932400</c:v>
                </c:pt>
                <c:pt idx="24571">
                  <c:v>1350936000</c:v>
                </c:pt>
                <c:pt idx="24572">
                  <c:v>1350939600</c:v>
                </c:pt>
                <c:pt idx="24573">
                  <c:v>1350943200</c:v>
                </c:pt>
                <c:pt idx="24574">
                  <c:v>1350946800</c:v>
                </c:pt>
                <c:pt idx="24575">
                  <c:v>1350950400</c:v>
                </c:pt>
                <c:pt idx="24576">
                  <c:v>1350954000</c:v>
                </c:pt>
                <c:pt idx="24577">
                  <c:v>1350957600</c:v>
                </c:pt>
                <c:pt idx="24578">
                  <c:v>1350961200</c:v>
                </c:pt>
                <c:pt idx="24579">
                  <c:v>1350964800</c:v>
                </c:pt>
                <c:pt idx="24580">
                  <c:v>1350968400</c:v>
                </c:pt>
                <c:pt idx="24581">
                  <c:v>1350972000</c:v>
                </c:pt>
                <c:pt idx="24582">
                  <c:v>1350975600</c:v>
                </c:pt>
                <c:pt idx="24583">
                  <c:v>1350979200</c:v>
                </c:pt>
                <c:pt idx="24584">
                  <c:v>1350982800</c:v>
                </c:pt>
                <c:pt idx="24585">
                  <c:v>1350986400</c:v>
                </c:pt>
                <c:pt idx="24586">
                  <c:v>1350990000</c:v>
                </c:pt>
                <c:pt idx="24587">
                  <c:v>1350993600</c:v>
                </c:pt>
                <c:pt idx="24588">
                  <c:v>1350997200</c:v>
                </c:pt>
                <c:pt idx="24589">
                  <c:v>1351000800</c:v>
                </c:pt>
                <c:pt idx="24590">
                  <c:v>1351004400</c:v>
                </c:pt>
                <c:pt idx="24591">
                  <c:v>1351008000</c:v>
                </c:pt>
                <c:pt idx="24592">
                  <c:v>1351011600</c:v>
                </c:pt>
                <c:pt idx="24593">
                  <c:v>1351015200</c:v>
                </c:pt>
                <c:pt idx="24594">
                  <c:v>1351018800</c:v>
                </c:pt>
                <c:pt idx="24595">
                  <c:v>1351022400</c:v>
                </c:pt>
                <c:pt idx="24596">
                  <c:v>1351026000</c:v>
                </c:pt>
                <c:pt idx="24597">
                  <c:v>1351029600</c:v>
                </c:pt>
                <c:pt idx="24598">
                  <c:v>1351033200</c:v>
                </c:pt>
                <c:pt idx="24599">
                  <c:v>1351036800</c:v>
                </c:pt>
                <c:pt idx="24600">
                  <c:v>1351040400</c:v>
                </c:pt>
                <c:pt idx="24601">
                  <c:v>1351044000</c:v>
                </c:pt>
                <c:pt idx="24602">
                  <c:v>1351047600</c:v>
                </c:pt>
                <c:pt idx="24603">
                  <c:v>1351051200</c:v>
                </c:pt>
                <c:pt idx="24604">
                  <c:v>1351054800</c:v>
                </c:pt>
                <c:pt idx="24605">
                  <c:v>1351058400</c:v>
                </c:pt>
                <c:pt idx="24606">
                  <c:v>1351062000</c:v>
                </c:pt>
                <c:pt idx="24607">
                  <c:v>1351065600</c:v>
                </c:pt>
                <c:pt idx="24608">
                  <c:v>1351069200</c:v>
                </c:pt>
                <c:pt idx="24609">
                  <c:v>1351072800</c:v>
                </c:pt>
                <c:pt idx="24610">
                  <c:v>1351076400</c:v>
                </c:pt>
                <c:pt idx="24611">
                  <c:v>1351080000</c:v>
                </c:pt>
                <c:pt idx="24612">
                  <c:v>1351083600</c:v>
                </c:pt>
                <c:pt idx="24613">
                  <c:v>1351087200</c:v>
                </c:pt>
                <c:pt idx="24614">
                  <c:v>1351090800</c:v>
                </c:pt>
                <c:pt idx="24615">
                  <c:v>1351094400</c:v>
                </c:pt>
                <c:pt idx="24616">
                  <c:v>1351098000</c:v>
                </c:pt>
                <c:pt idx="24617">
                  <c:v>1351101600</c:v>
                </c:pt>
                <c:pt idx="24618">
                  <c:v>1351105200</c:v>
                </c:pt>
                <c:pt idx="24619">
                  <c:v>1351108800</c:v>
                </c:pt>
                <c:pt idx="24620">
                  <c:v>1351112400</c:v>
                </c:pt>
                <c:pt idx="24621">
                  <c:v>1351116000</c:v>
                </c:pt>
                <c:pt idx="24622">
                  <c:v>1351119600</c:v>
                </c:pt>
                <c:pt idx="24623">
                  <c:v>1351123200</c:v>
                </c:pt>
                <c:pt idx="24624">
                  <c:v>1351126800</c:v>
                </c:pt>
                <c:pt idx="24625">
                  <c:v>1351130400</c:v>
                </c:pt>
                <c:pt idx="24626">
                  <c:v>1351134000</c:v>
                </c:pt>
                <c:pt idx="24627">
                  <c:v>1351137600</c:v>
                </c:pt>
                <c:pt idx="24628">
                  <c:v>1351141200</c:v>
                </c:pt>
                <c:pt idx="24629">
                  <c:v>1351144800</c:v>
                </c:pt>
                <c:pt idx="24630">
                  <c:v>1351148400</c:v>
                </c:pt>
                <c:pt idx="24631">
                  <c:v>1351152000</c:v>
                </c:pt>
                <c:pt idx="24632">
                  <c:v>1351155600</c:v>
                </c:pt>
                <c:pt idx="24633">
                  <c:v>1351159200</c:v>
                </c:pt>
                <c:pt idx="24634">
                  <c:v>1351162800</c:v>
                </c:pt>
                <c:pt idx="24635">
                  <c:v>1351166400</c:v>
                </c:pt>
                <c:pt idx="24636">
                  <c:v>1351170000</c:v>
                </c:pt>
                <c:pt idx="24637">
                  <c:v>1351173600</c:v>
                </c:pt>
                <c:pt idx="24638">
                  <c:v>1351177200</c:v>
                </c:pt>
                <c:pt idx="24639">
                  <c:v>1351180800</c:v>
                </c:pt>
                <c:pt idx="24640">
                  <c:v>1351184400</c:v>
                </c:pt>
                <c:pt idx="24641">
                  <c:v>1351188000</c:v>
                </c:pt>
                <c:pt idx="24642">
                  <c:v>1351191600</c:v>
                </c:pt>
                <c:pt idx="24643">
                  <c:v>1351195200</c:v>
                </c:pt>
                <c:pt idx="24644">
                  <c:v>1351198800</c:v>
                </c:pt>
                <c:pt idx="24645">
                  <c:v>1351202400</c:v>
                </c:pt>
                <c:pt idx="24646">
                  <c:v>1351206000</c:v>
                </c:pt>
                <c:pt idx="24647">
                  <c:v>1351209600</c:v>
                </c:pt>
                <c:pt idx="24648">
                  <c:v>1351213200</c:v>
                </c:pt>
                <c:pt idx="24649">
                  <c:v>1351216800</c:v>
                </c:pt>
                <c:pt idx="24650">
                  <c:v>1351220400</c:v>
                </c:pt>
                <c:pt idx="24651">
                  <c:v>1351224000</c:v>
                </c:pt>
                <c:pt idx="24652">
                  <c:v>1351227600</c:v>
                </c:pt>
                <c:pt idx="24653">
                  <c:v>1351231200</c:v>
                </c:pt>
                <c:pt idx="24654">
                  <c:v>1351234800</c:v>
                </c:pt>
                <c:pt idx="24655">
                  <c:v>1351238400</c:v>
                </c:pt>
                <c:pt idx="24656">
                  <c:v>1351242000</c:v>
                </c:pt>
                <c:pt idx="24657">
                  <c:v>1351245600</c:v>
                </c:pt>
                <c:pt idx="24658">
                  <c:v>1351249200</c:v>
                </c:pt>
                <c:pt idx="24659">
                  <c:v>1351252800</c:v>
                </c:pt>
                <c:pt idx="24660">
                  <c:v>1351256400</c:v>
                </c:pt>
                <c:pt idx="24661">
                  <c:v>1351260000</c:v>
                </c:pt>
                <c:pt idx="24662">
                  <c:v>1351263600</c:v>
                </c:pt>
                <c:pt idx="24663">
                  <c:v>1351267200</c:v>
                </c:pt>
                <c:pt idx="24664">
                  <c:v>1351270800</c:v>
                </c:pt>
                <c:pt idx="24665">
                  <c:v>1351274400</c:v>
                </c:pt>
                <c:pt idx="24666">
                  <c:v>1351278000</c:v>
                </c:pt>
                <c:pt idx="24667">
                  <c:v>1351281600</c:v>
                </c:pt>
                <c:pt idx="24668">
                  <c:v>1351285200</c:v>
                </c:pt>
                <c:pt idx="24669">
                  <c:v>1351288800</c:v>
                </c:pt>
                <c:pt idx="24670">
                  <c:v>1351292400</c:v>
                </c:pt>
                <c:pt idx="24671">
                  <c:v>1351296000</c:v>
                </c:pt>
                <c:pt idx="24672">
                  <c:v>1351299600</c:v>
                </c:pt>
                <c:pt idx="24673">
                  <c:v>1351303200</c:v>
                </c:pt>
                <c:pt idx="24674">
                  <c:v>1351306800</c:v>
                </c:pt>
                <c:pt idx="24675">
                  <c:v>1351310400</c:v>
                </c:pt>
                <c:pt idx="24676">
                  <c:v>1351314000</c:v>
                </c:pt>
                <c:pt idx="24677">
                  <c:v>1351317600</c:v>
                </c:pt>
                <c:pt idx="24678">
                  <c:v>1351321200</c:v>
                </c:pt>
                <c:pt idx="24679">
                  <c:v>1351324800</c:v>
                </c:pt>
                <c:pt idx="24680">
                  <c:v>1351328400</c:v>
                </c:pt>
                <c:pt idx="24681">
                  <c:v>1351332000</c:v>
                </c:pt>
                <c:pt idx="24682">
                  <c:v>1351335600</c:v>
                </c:pt>
                <c:pt idx="24683">
                  <c:v>1351339200</c:v>
                </c:pt>
                <c:pt idx="24684">
                  <c:v>1351342800</c:v>
                </c:pt>
                <c:pt idx="24685">
                  <c:v>1351346400</c:v>
                </c:pt>
                <c:pt idx="24686">
                  <c:v>1351350000</c:v>
                </c:pt>
                <c:pt idx="24687">
                  <c:v>1351353600</c:v>
                </c:pt>
                <c:pt idx="24688">
                  <c:v>1351357200</c:v>
                </c:pt>
                <c:pt idx="24689">
                  <c:v>1351360800</c:v>
                </c:pt>
                <c:pt idx="24690">
                  <c:v>1351364400</c:v>
                </c:pt>
                <c:pt idx="24691">
                  <c:v>1351368000</c:v>
                </c:pt>
                <c:pt idx="24692">
                  <c:v>1351371600</c:v>
                </c:pt>
                <c:pt idx="24693">
                  <c:v>1351375200</c:v>
                </c:pt>
                <c:pt idx="24694">
                  <c:v>1351378800</c:v>
                </c:pt>
                <c:pt idx="24695">
                  <c:v>1351382400</c:v>
                </c:pt>
                <c:pt idx="24696">
                  <c:v>1351386000</c:v>
                </c:pt>
                <c:pt idx="24697">
                  <c:v>1351389600</c:v>
                </c:pt>
                <c:pt idx="24698">
                  <c:v>1351393200</c:v>
                </c:pt>
                <c:pt idx="24699">
                  <c:v>1351396800</c:v>
                </c:pt>
                <c:pt idx="24700">
                  <c:v>1351400400</c:v>
                </c:pt>
                <c:pt idx="24701">
                  <c:v>1351404000</c:v>
                </c:pt>
                <c:pt idx="24702">
                  <c:v>1351407600</c:v>
                </c:pt>
                <c:pt idx="24703">
                  <c:v>1351411200</c:v>
                </c:pt>
                <c:pt idx="24704">
                  <c:v>1351414800</c:v>
                </c:pt>
                <c:pt idx="24705">
                  <c:v>1351418400</c:v>
                </c:pt>
                <c:pt idx="24706">
                  <c:v>1351422000</c:v>
                </c:pt>
                <c:pt idx="24707">
                  <c:v>1351425600</c:v>
                </c:pt>
                <c:pt idx="24708">
                  <c:v>1351429200</c:v>
                </c:pt>
                <c:pt idx="24709">
                  <c:v>1351432800</c:v>
                </c:pt>
                <c:pt idx="24710">
                  <c:v>1351436400</c:v>
                </c:pt>
                <c:pt idx="24711">
                  <c:v>1351440000</c:v>
                </c:pt>
                <c:pt idx="24712">
                  <c:v>1351443600</c:v>
                </c:pt>
                <c:pt idx="24713">
                  <c:v>1351447200</c:v>
                </c:pt>
                <c:pt idx="24714">
                  <c:v>1351450800</c:v>
                </c:pt>
                <c:pt idx="24715">
                  <c:v>1351454400</c:v>
                </c:pt>
                <c:pt idx="24716">
                  <c:v>1351458000</c:v>
                </c:pt>
                <c:pt idx="24717">
                  <c:v>1351461600</c:v>
                </c:pt>
                <c:pt idx="24718">
                  <c:v>1351465200</c:v>
                </c:pt>
                <c:pt idx="24719">
                  <c:v>1351468800</c:v>
                </c:pt>
                <c:pt idx="24720">
                  <c:v>1351472400</c:v>
                </c:pt>
                <c:pt idx="24721">
                  <c:v>1351476000</c:v>
                </c:pt>
                <c:pt idx="24722">
                  <c:v>1351479600</c:v>
                </c:pt>
                <c:pt idx="24723">
                  <c:v>1351483200</c:v>
                </c:pt>
                <c:pt idx="24724">
                  <c:v>1351486800</c:v>
                </c:pt>
                <c:pt idx="24725">
                  <c:v>1351490400</c:v>
                </c:pt>
                <c:pt idx="24726">
                  <c:v>1351494000</c:v>
                </c:pt>
                <c:pt idx="24727">
                  <c:v>1351497600</c:v>
                </c:pt>
                <c:pt idx="24728">
                  <c:v>1351501200</c:v>
                </c:pt>
                <c:pt idx="24729">
                  <c:v>1351504800</c:v>
                </c:pt>
                <c:pt idx="24730">
                  <c:v>1351508400</c:v>
                </c:pt>
                <c:pt idx="24731">
                  <c:v>1351512000</c:v>
                </c:pt>
                <c:pt idx="24732">
                  <c:v>1351515600</c:v>
                </c:pt>
                <c:pt idx="24733">
                  <c:v>1351519200</c:v>
                </c:pt>
                <c:pt idx="24734">
                  <c:v>1351522800</c:v>
                </c:pt>
                <c:pt idx="24735">
                  <c:v>1351526400</c:v>
                </c:pt>
                <c:pt idx="24736">
                  <c:v>1351530000</c:v>
                </c:pt>
                <c:pt idx="24737">
                  <c:v>1351533600</c:v>
                </c:pt>
                <c:pt idx="24738">
                  <c:v>1351537200</c:v>
                </c:pt>
                <c:pt idx="24739">
                  <c:v>1351540800</c:v>
                </c:pt>
                <c:pt idx="24740">
                  <c:v>1351544400</c:v>
                </c:pt>
                <c:pt idx="24741">
                  <c:v>1351548000</c:v>
                </c:pt>
                <c:pt idx="24742">
                  <c:v>1351551600</c:v>
                </c:pt>
                <c:pt idx="24743">
                  <c:v>1351555200</c:v>
                </c:pt>
                <c:pt idx="24744">
                  <c:v>1351558800</c:v>
                </c:pt>
                <c:pt idx="24745">
                  <c:v>1351562400</c:v>
                </c:pt>
                <c:pt idx="24746">
                  <c:v>1351566000</c:v>
                </c:pt>
                <c:pt idx="24747">
                  <c:v>1351569600</c:v>
                </c:pt>
                <c:pt idx="24748">
                  <c:v>1351573200</c:v>
                </c:pt>
                <c:pt idx="24749">
                  <c:v>1351576800</c:v>
                </c:pt>
                <c:pt idx="24750">
                  <c:v>1351580400</c:v>
                </c:pt>
                <c:pt idx="24751">
                  <c:v>1351584000</c:v>
                </c:pt>
                <c:pt idx="24752">
                  <c:v>1351587600</c:v>
                </c:pt>
                <c:pt idx="24753">
                  <c:v>1351591200</c:v>
                </c:pt>
                <c:pt idx="24754">
                  <c:v>1351594800</c:v>
                </c:pt>
                <c:pt idx="24755">
                  <c:v>1351598400</c:v>
                </c:pt>
                <c:pt idx="24756">
                  <c:v>1351602000</c:v>
                </c:pt>
                <c:pt idx="24757">
                  <c:v>1351605600</c:v>
                </c:pt>
                <c:pt idx="24758">
                  <c:v>1351609200</c:v>
                </c:pt>
                <c:pt idx="24759">
                  <c:v>1351612800</c:v>
                </c:pt>
                <c:pt idx="24760">
                  <c:v>1351616400</c:v>
                </c:pt>
                <c:pt idx="24761">
                  <c:v>1351620000</c:v>
                </c:pt>
                <c:pt idx="24762">
                  <c:v>1351623600</c:v>
                </c:pt>
                <c:pt idx="24763">
                  <c:v>1351627200</c:v>
                </c:pt>
                <c:pt idx="24764">
                  <c:v>1351630800</c:v>
                </c:pt>
                <c:pt idx="24765">
                  <c:v>1351634400</c:v>
                </c:pt>
                <c:pt idx="24766">
                  <c:v>1351638000</c:v>
                </c:pt>
                <c:pt idx="24767">
                  <c:v>1351641600</c:v>
                </c:pt>
                <c:pt idx="24768">
                  <c:v>1351645200</c:v>
                </c:pt>
                <c:pt idx="24769">
                  <c:v>1351648800</c:v>
                </c:pt>
                <c:pt idx="24770">
                  <c:v>1351652400</c:v>
                </c:pt>
                <c:pt idx="24771">
                  <c:v>1351656000</c:v>
                </c:pt>
                <c:pt idx="24772">
                  <c:v>1351659600</c:v>
                </c:pt>
                <c:pt idx="24773">
                  <c:v>1351663200</c:v>
                </c:pt>
                <c:pt idx="24774">
                  <c:v>1351666800</c:v>
                </c:pt>
                <c:pt idx="24775">
                  <c:v>1351670400</c:v>
                </c:pt>
                <c:pt idx="24776">
                  <c:v>1351674000</c:v>
                </c:pt>
                <c:pt idx="24777">
                  <c:v>1351677600</c:v>
                </c:pt>
                <c:pt idx="24778">
                  <c:v>1351681200</c:v>
                </c:pt>
                <c:pt idx="24779">
                  <c:v>1351684800</c:v>
                </c:pt>
                <c:pt idx="24780">
                  <c:v>1351688400</c:v>
                </c:pt>
                <c:pt idx="24781">
                  <c:v>1351692000</c:v>
                </c:pt>
                <c:pt idx="24782">
                  <c:v>1351695600</c:v>
                </c:pt>
                <c:pt idx="24783">
                  <c:v>1351699200</c:v>
                </c:pt>
                <c:pt idx="24784">
                  <c:v>1351702800</c:v>
                </c:pt>
                <c:pt idx="24785">
                  <c:v>1351706400</c:v>
                </c:pt>
                <c:pt idx="24786">
                  <c:v>1351710000</c:v>
                </c:pt>
                <c:pt idx="24787">
                  <c:v>1351713600</c:v>
                </c:pt>
                <c:pt idx="24788">
                  <c:v>1351717200</c:v>
                </c:pt>
                <c:pt idx="24789">
                  <c:v>1351720800</c:v>
                </c:pt>
                <c:pt idx="24790">
                  <c:v>1351724400</c:v>
                </c:pt>
                <c:pt idx="24791">
                  <c:v>1351728000</c:v>
                </c:pt>
                <c:pt idx="24792">
                  <c:v>1351731600</c:v>
                </c:pt>
                <c:pt idx="24793">
                  <c:v>1351735200</c:v>
                </c:pt>
                <c:pt idx="24794">
                  <c:v>1351738800</c:v>
                </c:pt>
                <c:pt idx="24795">
                  <c:v>1351742400</c:v>
                </c:pt>
                <c:pt idx="24796">
                  <c:v>1351746000</c:v>
                </c:pt>
                <c:pt idx="24797">
                  <c:v>1351749600</c:v>
                </c:pt>
                <c:pt idx="24798">
                  <c:v>1351753200</c:v>
                </c:pt>
                <c:pt idx="24799">
                  <c:v>1351756800</c:v>
                </c:pt>
                <c:pt idx="24800">
                  <c:v>1351760400</c:v>
                </c:pt>
                <c:pt idx="24801">
                  <c:v>1351764000</c:v>
                </c:pt>
                <c:pt idx="24802">
                  <c:v>1351767600</c:v>
                </c:pt>
                <c:pt idx="24803">
                  <c:v>1351771200</c:v>
                </c:pt>
                <c:pt idx="24804">
                  <c:v>1351774800</c:v>
                </c:pt>
                <c:pt idx="24805">
                  <c:v>1351778400</c:v>
                </c:pt>
                <c:pt idx="24806">
                  <c:v>1351782000</c:v>
                </c:pt>
                <c:pt idx="24807">
                  <c:v>1351785600</c:v>
                </c:pt>
                <c:pt idx="24808">
                  <c:v>1351789200</c:v>
                </c:pt>
                <c:pt idx="24809">
                  <c:v>1351792800</c:v>
                </c:pt>
                <c:pt idx="24810">
                  <c:v>1351796400</c:v>
                </c:pt>
                <c:pt idx="24811">
                  <c:v>1351800000</c:v>
                </c:pt>
                <c:pt idx="24812">
                  <c:v>1351803600</c:v>
                </c:pt>
                <c:pt idx="24813">
                  <c:v>1351807200</c:v>
                </c:pt>
                <c:pt idx="24814">
                  <c:v>1351810800</c:v>
                </c:pt>
                <c:pt idx="24815">
                  <c:v>1351814400</c:v>
                </c:pt>
                <c:pt idx="24816">
                  <c:v>1351818000</c:v>
                </c:pt>
                <c:pt idx="24817">
                  <c:v>1351821600</c:v>
                </c:pt>
                <c:pt idx="24818">
                  <c:v>1351825200</c:v>
                </c:pt>
                <c:pt idx="24819">
                  <c:v>1351828800</c:v>
                </c:pt>
                <c:pt idx="24820">
                  <c:v>1351832400</c:v>
                </c:pt>
                <c:pt idx="24821">
                  <c:v>1351836000</c:v>
                </c:pt>
                <c:pt idx="24822">
                  <c:v>1351839600</c:v>
                </c:pt>
                <c:pt idx="24823">
                  <c:v>1351843200</c:v>
                </c:pt>
                <c:pt idx="24824">
                  <c:v>1351846800</c:v>
                </c:pt>
                <c:pt idx="24825">
                  <c:v>1351850400</c:v>
                </c:pt>
                <c:pt idx="24826">
                  <c:v>1351854000</c:v>
                </c:pt>
                <c:pt idx="24827">
                  <c:v>1351857600</c:v>
                </c:pt>
                <c:pt idx="24828">
                  <c:v>1351861200</c:v>
                </c:pt>
                <c:pt idx="24829">
                  <c:v>1351864800</c:v>
                </c:pt>
                <c:pt idx="24830">
                  <c:v>1351868400</c:v>
                </c:pt>
                <c:pt idx="24831">
                  <c:v>1351872000</c:v>
                </c:pt>
                <c:pt idx="24832">
                  <c:v>1351875600</c:v>
                </c:pt>
                <c:pt idx="24833">
                  <c:v>1351879200</c:v>
                </c:pt>
                <c:pt idx="24834">
                  <c:v>1351882800</c:v>
                </c:pt>
                <c:pt idx="24835">
                  <c:v>1351886400</c:v>
                </c:pt>
                <c:pt idx="24836">
                  <c:v>1351890000</c:v>
                </c:pt>
                <c:pt idx="24837">
                  <c:v>1351893600</c:v>
                </c:pt>
                <c:pt idx="24838">
                  <c:v>1351897200</c:v>
                </c:pt>
                <c:pt idx="24839">
                  <c:v>1351900800</c:v>
                </c:pt>
                <c:pt idx="24840">
                  <c:v>1351904400</c:v>
                </c:pt>
                <c:pt idx="24841">
                  <c:v>1351908000</c:v>
                </c:pt>
                <c:pt idx="24842">
                  <c:v>1351911600</c:v>
                </c:pt>
                <c:pt idx="24843">
                  <c:v>1351915200</c:v>
                </c:pt>
                <c:pt idx="24844">
                  <c:v>1351918800</c:v>
                </c:pt>
                <c:pt idx="24845">
                  <c:v>1351922400</c:v>
                </c:pt>
                <c:pt idx="24846">
                  <c:v>1351926000</c:v>
                </c:pt>
                <c:pt idx="24847">
                  <c:v>1351929600</c:v>
                </c:pt>
                <c:pt idx="24848">
                  <c:v>1351933200</c:v>
                </c:pt>
                <c:pt idx="24849">
                  <c:v>1351936800</c:v>
                </c:pt>
                <c:pt idx="24850">
                  <c:v>1351940400</c:v>
                </c:pt>
                <c:pt idx="24851">
                  <c:v>1351944000</c:v>
                </c:pt>
                <c:pt idx="24852">
                  <c:v>1351947600</c:v>
                </c:pt>
                <c:pt idx="24853">
                  <c:v>1351951200</c:v>
                </c:pt>
                <c:pt idx="24854">
                  <c:v>1351954800</c:v>
                </c:pt>
                <c:pt idx="24855">
                  <c:v>1351958400</c:v>
                </c:pt>
                <c:pt idx="24856">
                  <c:v>1351962000</c:v>
                </c:pt>
                <c:pt idx="24857">
                  <c:v>1351965600</c:v>
                </c:pt>
                <c:pt idx="24858">
                  <c:v>1351969200</c:v>
                </c:pt>
                <c:pt idx="24859">
                  <c:v>1351972800</c:v>
                </c:pt>
                <c:pt idx="24860">
                  <c:v>1351976400</c:v>
                </c:pt>
                <c:pt idx="24861">
                  <c:v>1351980000</c:v>
                </c:pt>
                <c:pt idx="24862">
                  <c:v>1351983600</c:v>
                </c:pt>
                <c:pt idx="24863">
                  <c:v>1351987200</c:v>
                </c:pt>
                <c:pt idx="24864">
                  <c:v>1351990800</c:v>
                </c:pt>
                <c:pt idx="24865">
                  <c:v>1351994400</c:v>
                </c:pt>
                <c:pt idx="24866">
                  <c:v>1351998000</c:v>
                </c:pt>
                <c:pt idx="24867">
                  <c:v>1352001600</c:v>
                </c:pt>
                <c:pt idx="24868">
                  <c:v>1352005200</c:v>
                </c:pt>
                <c:pt idx="24869">
                  <c:v>1352008800</c:v>
                </c:pt>
                <c:pt idx="24870">
                  <c:v>1352012400</c:v>
                </c:pt>
                <c:pt idx="24871">
                  <c:v>1352016000</c:v>
                </c:pt>
                <c:pt idx="24872">
                  <c:v>1352019600</c:v>
                </c:pt>
                <c:pt idx="24873">
                  <c:v>1352023200</c:v>
                </c:pt>
                <c:pt idx="24874">
                  <c:v>1352026800</c:v>
                </c:pt>
                <c:pt idx="24875">
                  <c:v>1352030400</c:v>
                </c:pt>
                <c:pt idx="24876">
                  <c:v>1352034000</c:v>
                </c:pt>
                <c:pt idx="24877">
                  <c:v>1352037600</c:v>
                </c:pt>
                <c:pt idx="24878">
                  <c:v>1352041200</c:v>
                </c:pt>
                <c:pt idx="24879">
                  <c:v>1352044800</c:v>
                </c:pt>
                <c:pt idx="24880">
                  <c:v>1352048400</c:v>
                </c:pt>
                <c:pt idx="24881">
                  <c:v>1352052000</c:v>
                </c:pt>
                <c:pt idx="24882">
                  <c:v>1352055600</c:v>
                </c:pt>
                <c:pt idx="24883">
                  <c:v>1352059200</c:v>
                </c:pt>
                <c:pt idx="24884">
                  <c:v>1352062800</c:v>
                </c:pt>
                <c:pt idx="24885">
                  <c:v>1352066400</c:v>
                </c:pt>
                <c:pt idx="24886">
                  <c:v>1352070000</c:v>
                </c:pt>
                <c:pt idx="24887">
                  <c:v>1352073600</c:v>
                </c:pt>
                <c:pt idx="24888">
                  <c:v>1352077200</c:v>
                </c:pt>
                <c:pt idx="24889">
                  <c:v>1352080800</c:v>
                </c:pt>
                <c:pt idx="24890">
                  <c:v>1352084400</c:v>
                </c:pt>
                <c:pt idx="24891">
                  <c:v>1352088000</c:v>
                </c:pt>
                <c:pt idx="24892">
                  <c:v>1352091600</c:v>
                </c:pt>
                <c:pt idx="24893">
                  <c:v>1352095200</c:v>
                </c:pt>
                <c:pt idx="24894">
                  <c:v>1352098800</c:v>
                </c:pt>
                <c:pt idx="24895">
                  <c:v>1352102400</c:v>
                </c:pt>
                <c:pt idx="24896">
                  <c:v>1352106000</c:v>
                </c:pt>
                <c:pt idx="24897">
                  <c:v>1352109600</c:v>
                </c:pt>
                <c:pt idx="24898">
                  <c:v>1352113200</c:v>
                </c:pt>
                <c:pt idx="24899">
                  <c:v>1352116800</c:v>
                </c:pt>
                <c:pt idx="24900">
                  <c:v>1352120400</c:v>
                </c:pt>
                <c:pt idx="24901">
                  <c:v>1352124000</c:v>
                </c:pt>
                <c:pt idx="24902">
                  <c:v>1352127600</c:v>
                </c:pt>
                <c:pt idx="24903">
                  <c:v>1352131200</c:v>
                </c:pt>
                <c:pt idx="24904">
                  <c:v>1352134800</c:v>
                </c:pt>
                <c:pt idx="24905">
                  <c:v>1352138400</c:v>
                </c:pt>
                <c:pt idx="24906">
                  <c:v>1352142000</c:v>
                </c:pt>
                <c:pt idx="24907">
                  <c:v>1352145600</c:v>
                </c:pt>
                <c:pt idx="24908">
                  <c:v>1352149200</c:v>
                </c:pt>
                <c:pt idx="24909">
                  <c:v>1352152800</c:v>
                </c:pt>
                <c:pt idx="24910">
                  <c:v>1352156400</c:v>
                </c:pt>
                <c:pt idx="24911">
                  <c:v>1352160000</c:v>
                </c:pt>
                <c:pt idx="24912">
                  <c:v>1352163600</c:v>
                </c:pt>
                <c:pt idx="24913">
                  <c:v>1352167200</c:v>
                </c:pt>
                <c:pt idx="24914">
                  <c:v>1352170800</c:v>
                </c:pt>
                <c:pt idx="24915">
                  <c:v>1352174400</c:v>
                </c:pt>
                <c:pt idx="24916">
                  <c:v>1352178000</c:v>
                </c:pt>
                <c:pt idx="24917">
                  <c:v>1352181600</c:v>
                </c:pt>
                <c:pt idx="24918">
                  <c:v>1352185200</c:v>
                </c:pt>
                <c:pt idx="24919">
                  <c:v>1352188800</c:v>
                </c:pt>
                <c:pt idx="24920">
                  <c:v>1352192400</c:v>
                </c:pt>
                <c:pt idx="24921">
                  <c:v>1352196000</c:v>
                </c:pt>
                <c:pt idx="24922">
                  <c:v>1352199600</c:v>
                </c:pt>
                <c:pt idx="24923">
                  <c:v>1352203200</c:v>
                </c:pt>
                <c:pt idx="24924">
                  <c:v>1352206800</c:v>
                </c:pt>
                <c:pt idx="24925">
                  <c:v>1352210400</c:v>
                </c:pt>
                <c:pt idx="24926">
                  <c:v>1352214000</c:v>
                </c:pt>
                <c:pt idx="24927">
                  <c:v>1352217600</c:v>
                </c:pt>
                <c:pt idx="24928">
                  <c:v>1352221200</c:v>
                </c:pt>
                <c:pt idx="24929">
                  <c:v>1352224800</c:v>
                </c:pt>
                <c:pt idx="24930">
                  <c:v>1352228400</c:v>
                </c:pt>
                <c:pt idx="24931">
                  <c:v>1352232000</c:v>
                </c:pt>
                <c:pt idx="24932">
                  <c:v>1352235600</c:v>
                </c:pt>
                <c:pt idx="24933">
                  <c:v>1352239200</c:v>
                </c:pt>
                <c:pt idx="24934">
                  <c:v>1352242800</c:v>
                </c:pt>
                <c:pt idx="24935">
                  <c:v>1352246400</c:v>
                </c:pt>
                <c:pt idx="24936">
                  <c:v>1352250000</c:v>
                </c:pt>
                <c:pt idx="24937">
                  <c:v>1352253600</c:v>
                </c:pt>
                <c:pt idx="24938">
                  <c:v>1352257200</c:v>
                </c:pt>
                <c:pt idx="24939">
                  <c:v>1352260800</c:v>
                </c:pt>
                <c:pt idx="24940">
                  <c:v>1352264400</c:v>
                </c:pt>
                <c:pt idx="24941">
                  <c:v>1352268000</c:v>
                </c:pt>
                <c:pt idx="24942">
                  <c:v>1352271600</c:v>
                </c:pt>
                <c:pt idx="24943">
                  <c:v>1352275200</c:v>
                </c:pt>
                <c:pt idx="24944">
                  <c:v>1352278800</c:v>
                </c:pt>
                <c:pt idx="24945">
                  <c:v>1352282400</c:v>
                </c:pt>
                <c:pt idx="24946">
                  <c:v>1352286000</c:v>
                </c:pt>
                <c:pt idx="24947">
                  <c:v>1352289600</c:v>
                </c:pt>
                <c:pt idx="24948">
                  <c:v>1352293200</c:v>
                </c:pt>
                <c:pt idx="24949">
                  <c:v>1352296800</c:v>
                </c:pt>
                <c:pt idx="24950">
                  <c:v>1352300400</c:v>
                </c:pt>
                <c:pt idx="24951">
                  <c:v>1352304000</c:v>
                </c:pt>
                <c:pt idx="24952">
                  <c:v>1352307600</c:v>
                </c:pt>
                <c:pt idx="24953">
                  <c:v>1352311200</c:v>
                </c:pt>
                <c:pt idx="24954">
                  <c:v>1352314800</c:v>
                </c:pt>
                <c:pt idx="24955">
                  <c:v>1352318400</c:v>
                </c:pt>
                <c:pt idx="24956">
                  <c:v>1352322000</c:v>
                </c:pt>
                <c:pt idx="24957">
                  <c:v>1352325600</c:v>
                </c:pt>
                <c:pt idx="24958">
                  <c:v>1352329200</c:v>
                </c:pt>
                <c:pt idx="24959">
                  <c:v>1352332800</c:v>
                </c:pt>
                <c:pt idx="24960">
                  <c:v>1352336400</c:v>
                </c:pt>
                <c:pt idx="24961">
                  <c:v>1352340000</c:v>
                </c:pt>
                <c:pt idx="24962">
                  <c:v>1352343600</c:v>
                </c:pt>
                <c:pt idx="24963">
                  <c:v>1352347200</c:v>
                </c:pt>
                <c:pt idx="24964">
                  <c:v>1352350800</c:v>
                </c:pt>
                <c:pt idx="24965">
                  <c:v>1352354400</c:v>
                </c:pt>
                <c:pt idx="24966">
                  <c:v>1352358000</c:v>
                </c:pt>
                <c:pt idx="24967">
                  <c:v>1352361600</c:v>
                </c:pt>
                <c:pt idx="24968">
                  <c:v>1352365200</c:v>
                </c:pt>
                <c:pt idx="24969">
                  <c:v>1352368800</c:v>
                </c:pt>
                <c:pt idx="24970">
                  <c:v>1352372400</c:v>
                </c:pt>
                <c:pt idx="24971">
                  <c:v>1352376000</c:v>
                </c:pt>
                <c:pt idx="24972">
                  <c:v>1352379600</c:v>
                </c:pt>
                <c:pt idx="24973">
                  <c:v>1352383200</c:v>
                </c:pt>
                <c:pt idx="24974">
                  <c:v>1352386800</c:v>
                </c:pt>
                <c:pt idx="24975">
                  <c:v>1352390400</c:v>
                </c:pt>
                <c:pt idx="24976">
                  <c:v>1352394000</c:v>
                </c:pt>
                <c:pt idx="24977">
                  <c:v>1352397600</c:v>
                </c:pt>
                <c:pt idx="24978">
                  <c:v>1352401200</c:v>
                </c:pt>
                <c:pt idx="24979">
                  <c:v>1352404800</c:v>
                </c:pt>
                <c:pt idx="24980">
                  <c:v>1352408400</c:v>
                </c:pt>
                <c:pt idx="24981">
                  <c:v>1352412000</c:v>
                </c:pt>
                <c:pt idx="24982">
                  <c:v>1352415600</c:v>
                </c:pt>
                <c:pt idx="24983">
                  <c:v>1352419200</c:v>
                </c:pt>
                <c:pt idx="24984">
                  <c:v>1352422800</c:v>
                </c:pt>
                <c:pt idx="24985">
                  <c:v>1352426400</c:v>
                </c:pt>
                <c:pt idx="24986">
                  <c:v>1352430000</c:v>
                </c:pt>
                <c:pt idx="24987">
                  <c:v>1352433600</c:v>
                </c:pt>
                <c:pt idx="24988">
                  <c:v>1352437200</c:v>
                </c:pt>
                <c:pt idx="24989">
                  <c:v>1352440800</c:v>
                </c:pt>
                <c:pt idx="24990">
                  <c:v>1352444400</c:v>
                </c:pt>
                <c:pt idx="24991">
                  <c:v>1352448000</c:v>
                </c:pt>
                <c:pt idx="24992">
                  <c:v>1352451600</c:v>
                </c:pt>
                <c:pt idx="24993">
                  <c:v>1352455200</c:v>
                </c:pt>
                <c:pt idx="24994">
                  <c:v>1352458800</c:v>
                </c:pt>
                <c:pt idx="24995">
                  <c:v>1352462400</c:v>
                </c:pt>
                <c:pt idx="24996">
                  <c:v>1352466000</c:v>
                </c:pt>
                <c:pt idx="24997">
                  <c:v>1352469600</c:v>
                </c:pt>
                <c:pt idx="24998">
                  <c:v>1352473200</c:v>
                </c:pt>
                <c:pt idx="24999">
                  <c:v>1352476800</c:v>
                </c:pt>
                <c:pt idx="25000">
                  <c:v>1352480400</c:v>
                </c:pt>
                <c:pt idx="25001">
                  <c:v>1352484000</c:v>
                </c:pt>
                <c:pt idx="25002">
                  <c:v>1352487600</c:v>
                </c:pt>
                <c:pt idx="25003">
                  <c:v>1352491200</c:v>
                </c:pt>
                <c:pt idx="25004">
                  <c:v>1352494800</c:v>
                </c:pt>
                <c:pt idx="25005">
                  <c:v>1352498400</c:v>
                </c:pt>
                <c:pt idx="25006">
                  <c:v>1352502000</c:v>
                </c:pt>
                <c:pt idx="25007">
                  <c:v>1352505600</c:v>
                </c:pt>
                <c:pt idx="25008">
                  <c:v>1352509200</c:v>
                </c:pt>
                <c:pt idx="25009">
                  <c:v>1352512800</c:v>
                </c:pt>
                <c:pt idx="25010">
                  <c:v>1352516400</c:v>
                </c:pt>
                <c:pt idx="25011">
                  <c:v>1352520000</c:v>
                </c:pt>
                <c:pt idx="25012">
                  <c:v>1352523600</c:v>
                </c:pt>
                <c:pt idx="25013">
                  <c:v>1352527200</c:v>
                </c:pt>
                <c:pt idx="25014">
                  <c:v>1352530800</c:v>
                </c:pt>
                <c:pt idx="25015">
                  <c:v>1352534400</c:v>
                </c:pt>
                <c:pt idx="25016">
                  <c:v>1352538000</c:v>
                </c:pt>
                <c:pt idx="25017">
                  <c:v>1352541600</c:v>
                </c:pt>
                <c:pt idx="25018">
                  <c:v>1352545200</c:v>
                </c:pt>
                <c:pt idx="25019">
                  <c:v>1352548800</c:v>
                </c:pt>
                <c:pt idx="25020">
                  <c:v>1352552400</c:v>
                </c:pt>
                <c:pt idx="25021">
                  <c:v>1352556000</c:v>
                </c:pt>
                <c:pt idx="25022">
                  <c:v>1352559600</c:v>
                </c:pt>
                <c:pt idx="25023">
                  <c:v>1352563200</c:v>
                </c:pt>
                <c:pt idx="25024">
                  <c:v>1352566800</c:v>
                </c:pt>
                <c:pt idx="25025">
                  <c:v>1352570400</c:v>
                </c:pt>
                <c:pt idx="25026">
                  <c:v>1352574000</c:v>
                </c:pt>
                <c:pt idx="25027">
                  <c:v>1352577600</c:v>
                </c:pt>
                <c:pt idx="25028">
                  <c:v>1352581200</c:v>
                </c:pt>
                <c:pt idx="25029">
                  <c:v>1352584800</c:v>
                </c:pt>
                <c:pt idx="25030">
                  <c:v>1352588400</c:v>
                </c:pt>
                <c:pt idx="25031">
                  <c:v>1352592000</c:v>
                </c:pt>
                <c:pt idx="25032">
                  <c:v>1352595600</c:v>
                </c:pt>
                <c:pt idx="25033">
                  <c:v>1352599200</c:v>
                </c:pt>
                <c:pt idx="25034">
                  <c:v>1352602800</c:v>
                </c:pt>
                <c:pt idx="25035">
                  <c:v>1352606400</c:v>
                </c:pt>
                <c:pt idx="25036">
                  <c:v>1352610000</c:v>
                </c:pt>
                <c:pt idx="25037">
                  <c:v>1352613600</c:v>
                </c:pt>
                <c:pt idx="25038">
                  <c:v>1352617200</c:v>
                </c:pt>
                <c:pt idx="25039">
                  <c:v>1352620800</c:v>
                </c:pt>
                <c:pt idx="25040">
                  <c:v>1352624400</c:v>
                </c:pt>
                <c:pt idx="25041">
                  <c:v>1352628000</c:v>
                </c:pt>
                <c:pt idx="25042">
                  <c:v>1352631600</c:v>
                </c:pt>
                <c:pt idx="25043">
                  <c:v>1352635200</c:v>
                </c:pt>
                <c:pt idx="25044">
                  <c:v>1352638800</c:v>
                </c:pt>
                <c:pt idx="25045">
                  <c:v>1352642400</c:v>
                </c:pt>
                <c:pt idx="25046">
                  <c:v>1352646000</c:v>
                </c:pt>
                <c:pt idx="25047">
                  <c:v>1352649600</c:v>
                </c:pt>
                <c:pt idx="25048">
                  <c:v>1352653200</c:v>
                </c:pt>
                <c:pt idx="25049">
                  <c:v>1352656800</c:v>
                </c:pt>
                <c:pt idx="25050">
                  <c:v>1352660400</c:v>
                </c:pt>
                <c:pt idx="25051">
                  <c:v>1352664000</c:v>
                </c:pt>
                <c:pt idx="25052">
                  <c:v>1352667600</c:v>
                </c:pt>
                <c:pt idx="25053">
                  <c:v>1352671200</c:v>
                </c:pt>
                <c:pt idx="25054">
                  <c:v>1352674800</c:v>
                </c:pt>
                <c:pt idx="25055">
                  <c:v>1352678400</c:v>
                </c:pt>
                <c:pt idx="25056">
                  <c:v>1352682000</c:v>
                </c:pt>
                <c:pt idx="25057">
                  <c:v>1352685600</c:v>
                </c:pt>
                <c:pt idx="25058">
                  <c:v>1352689200</c:v>
                </c:pt>
                <c:pt idx="25059">
                  <c:v>1352692800</c:v>
                </c:pt>
                <c:pt idx="25060">
                  <c:v>1352696400</c:v>
                </c:pt>
                <c:pt idx="25061">
                  <c:v>1352700000</c:v>
                </c:pt>
                <c:pt idx="25062">
                  <c:v>1352703600</c:v>
                </c:pt>
                <c:pt idx="25063">
                  <c:v>1352707200</c:v>
                </c:pt>
                <c:pt idx="25064">
                  <c:v>1352710800</c:v>
                </c:pt>
                <c:pt idx="25065">
                  <c:v>1352714400</c:v>
                </c:pt>
                <c:pt idx="25066">
                  <c:v>1352718000</c:v>
                </c:pt>
                <c:pt idx="25067">
                  <c:v>1352721600</c:v>
                </c:pt>
                <c:pt idx="25068">
                  <c:v>1352725200</c:v>
                </c:pt>
                <c:pt idx="25069">
                  <c:v>1352728800</c:v>
                </c:pt>
                <c:pt idx="25070">
                  <c:v>1352732400</c:v>
                </c:pt>
                <c:pt idx="25071">
                  <c:v>1352736000</c:v>
                </c:pt>
                <c:pt idx="25072">
                  <c:v>1352739600</c:v>
                </c:pt>
                <c:pt idx="25073">
                  <c:v>1352743200</c:v>
                </c:pt>
                <c:pt idx="25074">
                  <c:v>1352746800</c:v>
                </c:pt>
                <c:pt idx="25075">
                  <c:v>1352750400</c:v>
                </c:pt>
                <c:pt idx="25076">
                  <c:v>1352754000</c:v>
                </c:pt>
                <c:pt idx="25077">
                  <c:v>1352757600</c:v>
                </c:pt>
                <c:pt idx="25078">
                  <c:v>1352761200</c:v>
                </c:pt>
                <c:pt idx="25079">
                  <c:v>1352764800</c:v>
                </c:pt>
                <c:pt idx="25080">
                  <c:v>1352768400</c:v>
                </c:pt>
                <c:pt idx="25081">
                  <c:v>1352772000</c:v>
                </c:pt>
                <c:pt idx="25082">
                  <c:v>1352775600</c:v>
                </c:pt>
                <c:pt idx="25083">
                  <c:v>1352779200</c:v>
                </c:pt>
                <c:pt idx="25084">
                  <c:v>1352782800</c:v>
                </c:pt>
                <c:pt idx="25085">
                  <c:v>1352786400</c:v>
                </c:pt>
                <c:pt idx="25086">
                  <c:v>1352790000</c:v>
                </c:pt>
                <c:pt idx="25087">
                  <c:v>1352793600</c:v>
                </c:pt>
                <c:pt idx="25088">
                  <c:v>1352797200</c:v>
                </c:pt>
                <c:pt idx="25089">
                  <c:v>1352800800</c:v>
                </c:pt>
                <c:pt idx="25090">
                  <c:v>1352804400</c:v>
                </c:pt>
                <c:pt idx="25091">
                  <c:v>1352808000</c:v>
                </c:pt>
                <c:pt idx="25092">
                  <c:v>1352811600</c:v>
                </c:pt>
                <c:pt idx="25093">
                  <c:v>1352815200</c:v>
                </c:pt>
                <c:pt idx="25094">
                  <c:v>1352818800</c:v>
                </c:pt>
                <c:pt idx="25095">
                  <c:v>1352822400</c:v>
                </c:pt>
                <c:pt idx="25096">
                  <c:v>1352826000</c:v>
                </c:pt>
                <c:pt idx="25097">
                  <c:v>1352829600</c:v>
                </c:pt>
                <c:pt idx="25098">
                  <c:v>1352833200</c:v>
                </c:pt>
                <c:pt idx="25099">
                  <c:v>1352836800</c:v>
                </c:pt>
                <c:pt idx="25100">
                  <c:v>1352840400</c:v>
                </c:pt>
                <c:pt idx="25101">
                  <c:v>1352844000</c:v>
                </c:pt>
                <c:pt idx="25102">
                  <c:v>1352847600</c:v>
                </c:pt>
                <c:pt idx="25103">
                  <c:v>1352851200</c:v>
                </c:pt>
                <c:pt idx="25104">
                  <c:v>1352854800</c:v>
                </c:pt>
                <c:pt idx="25105">
                  <c:v>1352858400</c:v>
                </c:pt>
                <c:pt idx="25106">
                  <c:v>1352862000</c:v>
                </c:pt>
                <c:pt idx="25107">
                  <c:v>1352865600</c:v>
                </c:pt>
                <c:pt idx="25108">
                  <c:v>1352869200</c:v>
                </c:pt>
                <c:pt idx="25109">
                  <c:v>1352872800</c:v>
                </c:pt>
                <c:pt idx="25110">
                  <c:v>1352876400</c:v>
                </c:pt>
                <c:pt idx="25111">
                  <c:v>1352880000</c:v>
                </c:pt>
                <c:pt idx="25112">
                  <c:v>1352883600</c:v>
                </c:pt>
                <c:pt idx="25113">
                  <c:v>1352887200</c:v>
                </c:pt>
                <c:pt idx="25114">
                  <c:v>1352890800</c:v>
                </c:pt>
                <c:pt idx="25115">
                  <c:v>1352894400</c:v>
                </c:pt>
                <c:pt idx="25116">
                  <c:v>1352898000</c:v>
                </c:pt>
                <c:pt idx="25117">
                  <c:v>1352901600</c:v>
                </c:pt>
                <c:pt idx="25118">
                  <c:v>1352905200</c:v>
                </c:pt>
                <c:pt idx="25119">
                  <c:v>1352908800</c:v>
                </c:pt>
                <c:pt idx="25120">
                  <c:v>1352912400</c:v>
                </c:pt>
                <c:pt idx="25121">
                  <c:v>1352916000</c:v>
                </c:pt>
                <c:pt idx="25122">
                  <c:v>1352919600</c:v>
                </c:pt>
                <c:pt idx="25123">
                  <c:v>1352923200</c:v>
                </c:pt>
                <c:pt idx="25124">
                  <c:v>1352926800</c:v>
                </c:pt>
                <c:pt idx="25125">
                  <c:v>1352930400</c:v>
                </c:pt>
                <c:pt idx="25126">
                  <c:v>1352934000</c:v>
                </c:pt>
                <c:pt idx="25127">
                  <c:v>1352937600</c:v>
                </c:pt>
                <c:pt idx="25128">
                  <c:v>1352941200</c:v>
                </c:pt>
                <c:pt idx="25129">
                  <c:v>1352944800</c:v>
                </c:pt>
                <c:pt idx="25130">
                  <c:v>1352948400</c:v>
                </c:pt>
                <c:pt idx="25131">
                  <c:v>1352952000</c:v>
                </c:pt>
                <c:pt idx="25132">
                  <c:v>1352955600</c:v>
                </c:pt>
                <c:pt idx="25133">
                  <c:v>1352959200</c:v>
                </c:pt>
                <c:pt idx="25134">
                  <c:v>1352962800</c:v>
                </c:pt>
                <c:pt idx="25135">
                  <c:v>1352966400</c:v>
                </c:pt>
                <c:pt idx="25136">
                  <c:v>1352970000</c:v>
                </c:pt>
                <c:pt idx="25137">
                  <c:v>1352973600</c:v>
                </c:pt>
                <c:pt idx="25138">
                  <c:v>1352977200</c:v>
                </c:pt>
                <c:pt idx="25139">
                  <c:v>1352980800</c:v>
                </c:pt>
                <c:pt idx="25140">
                  <c:v>1352984400</c:v>
                </c:pt>
                <c:pt idx="25141">
                  <c:v>1352988000</c:v>
                </c:pt>
                <c:pt idx="25142">
                  <c:v>1352991600</c:v>
                </c:pt>
                <c:pt idx="25143">
                  <c:v>1352995200</c:v>
                </c:pt>
                <c:pt idx="25144">
                  <c:v>1352998800</c:v>
                </c:pt>
                <c:pt idx="25145">
                  <c:v>1353002400</c:v>
                </c:pt>
                <c:pt idx="25146">
                  <c:v>1353006000</c:v>
                </c:pt>
                <c:pt idx="25147">
                  <c:v>1353009600</c:v>
                </c:pt>
                <c:pt idx="25148">
                  <c:v>1353013200</c:v>
                </c:pt>
                <c:pt idx="25149">
                  <c:v>1353016800</c:v>
                </c:pt>
                <c:pt idx="25150">
                  <c:v>1353020400</c:v>
                </c:pt>
                <c:pt idx="25151">
                  <c:v>1353024000</c:v>
                </c:pt>
                <c:pt idx="25152">
                  <c:v>1353027600</c:v>
                </c:pt>
                <c:pt idx="25153">
                  <c:v>1353031200</c:v>
                </c:pt>
                <c:pt idx="25154">
                  <c:v>1353034800</c:v>
                </c:pt>
                <c:pt idx="25155">
                  <c:v>1353038400</c:v>
                </c:pt>
                <c:pt idx="25156">
                  <c:v>1353042000</c:v>
                </c:pt>
                <c:pt idx="25157">
                  <c:v>1353045600</c:v>
                </c:pt>
                <c:pt idx="25158">
                  <c:v>1353049200</c:v>
                </c:pt>
                <c:pt idx="25159">
                  <c:v>1353052800</c:v>
                </c:pt>
                <c:pt idx="25160">
                  <c:v>1353056400</c:v>
                </c:pt>
                <c:pt idx="25161">
                  <c:v>1353060000</c:v>
                </c:pt>
                <c:pt idx="25162">
                  <c:v>1353063600</c:v>
                </c:pt>
                <c:pt idx="25163">
                  <c:v>1353067200</c:v>
                </c:pt>
                <c:pt idx="25164">
                  <c:v>1353070800</c:v>
                </c:pt>
                <c:pt idx="25165">
                  <c:v>1353074400</c:v>
                </c:pt>
                <c:pt idx="25166">
                  <c:v>1353078000</c:v>
                </c:pt>
                <c:pt idx="25167">
                  <c:v>1353081600</c:v>
                </c:pt>
                <c:pt idx="25168">
                  <c:v>1353085200</c:v>
                </c:pt>
                <c:pt idx="25169">
                  <c:v>1353088800</c:v>
                </c:pt>
                <c:pt idx="25170">
                  <c:v>1353092400</c:v>
                </c:pt>
                <c:pt idx="25171">
                  <c:v>1353096000</c:v>
                </c:pt>
                <c:pt idx="25172">
                  <c:v>1353099600</c:v>
                </c:pt>
                <c:pt idx="25173">
                  <c:v>1353103200</c:v>
                </c:pt>
                <c:pt idx="25174">
                  <c:v>1353106800</c:v>
                </c:pt>
                <c:pt idx="25175">
                  <c:v>1353110400</c:v>
                </c:pt>
                <c:pt idx="25176">
                  <c:v>1353114000</c:v>
                </c:pt>
                <c:pt idx="25177">
                  <c:v>1353117600</c:v>
                </c:pt>
                <c:pt idx="25178">
                  <c:v>1353121200</c:v>
                </c:pt>
                <c:pt idx="25179">
                  <c:v>1353124800</c:v>
                </c:pt>
                <c:pt idx="25180">
                  <c:v>1353128400</c:v>
                </c:pt>
                <c:pt idx="25181">
                  <c:v>1353132000</c:v>
                </c:pt>
                <c:pt idx="25182">
                  <c:v>1353135600</c:v>
                </c:pt>
                <c:pt idx="25183">
                  <c:v>1353139200</c:v>
                </c:pt>
                <c:pt idx="25184">
                  <c:v>1353142800</c:v>
                </c:pt>
                <c:pt idx="25185">
                  <c:v>1353146400</c:v>
                </c:pt>
                <c:pt idx="25186">
                  <c:v>1353150000</c:v>
                </c:pt>
                <c:pt idx="25187">
                  <c:v>1353153600</c:v>
                </c:pt>
                <c:pt idx="25188">
                  <c:v>1353157200</c:v>
                </c:pt>
                <c:pt idx="25189">
                  <c:v>1353160800</c:v>
                </c:pt>
                <c:pt idx="25190">
                  <c:v>1353164400</c:v>
                </c:pt>
                <c:pt idx="25191">
                  <c:v>1353168000</c:v>
                </c:pt>
                <c:pt idx="25192">
                  <c:v>1353171600</c:v>
                </c:pt>
                <c:pt idx="25193">
                  <c:v>1353175200</c:v>
                </c:pt>
                <c:pt idx="25194">
                  <c:v>1353178800</c:v>
                </c:pt>
                <c:pt idx="25195">
                  <c:v>1353182400</c:v>
                </c:pt>
                <c:pt idx="25196">
                  <c:v>1353186000</c:v>
                </c:pt>
                <c:pt idx="25197">
                  <c:v>1353189600</c:v>
                </c:pt>
                <c:pt idx="25198">
                  <c:v>1353193200</c:v>
                </c:pt>
                <c:pt idx="25199">
                  <c:v>1353196800</c:v>
                </c:pt>
                <c:pt idx="25200">
                  <c:v>1353200400</c:v>
                </c:pt>
                <c:pt idx="25201">
                  <c:v>1353204000</c:v>
                </c:pt>
                <c:pt idx="25202">
                  <c:v>1353207600</c:v>
                </c:pt>
                <c:pt idx="25203">
                  <c:v>1353211200</c:v>
                </c:pt>
                <c:pt idx="25204">
                  <c:v>1353214800</c:v>
                </c:pt>
                <c:pt idx="25205">
                  <c:v>1353218400</c:v>
                </c:pt>
                <c:pt idx="25206">
                  <c:v>1353222000</c:v>
                </c:pt>
                <c:pt idx="25207">
                  <c:v>1353225600</c:v>
                </c:pt>
                <c:pt idx="25208">
                  <c:v>1353229200</c:v>
                </c:pt>
                <c:pt idx="25209">
                  <c:v>1353232800</c:v>
                </c:pt>
                <c:pt idx="25210">
                  <c:v>1353236400</c:v>
                </c:pt>
                <c:pt idx="25211">
                  <c:v>1353240000</c:v>
                </c:pt>
                <c:pt idx="25212">
                  <c:v>1353243600</c:v>
                </c:pt>
                <c:pt idx="25213">
                  <c:v>1353247200</c:v>
                </c:pt>
                <c:pt idx="25214">
                  <c:v>1353250800</c:v>
                </c:pt>
                <c:pt idx="25215">
                  <c:v>1353254400</c:v>
                </c:pt>
                <c:pt idx="25216">
                  <c:v>1353258000</c:v>
                </c:pt>
                <c:pt idx="25217">
                  <c:v>1353261600</c:v>
                </c:pt>
                <c:pt idx="25218">
                  <c:v>1353265200</c:v>
                </c:pt>
                <c:pt idx="25219">
                  <c:v>1353268800</c:v>
                </c:pt>
                <c:pt idx="25220">
                  <c:v>1353272400</c:v>
                </c:pt>
                <c:pt idx="25221">
                  <c:v>1353276000</c:v>
                </c:pt>
                <c:pt idx="25222">
                  <c:v>1353279600</c:v>
                </c:pt>
                <c:pt idx="25223">
                  <c:v>1353283200</c:v>
                </c:pt>
                <c:pt idx="25224">
                  <c:v>1353286800</c:v>
                </c:pt>
                <c:pt idx="25225">
                  <c:v>1353290400</c:v>
                </c:pt>
                <c:pt idx="25226">
                  <c:v>1353294000</c:v>
                </c:pt>
                <c:pt idx="25227">
                  <c:v>1353297600</c:v>
                </c:pt>
                <c:pt idx="25228">
                  <c:v>1353301200</c:v>
                </c:pt>
                <c:pt idx="25229">
                  <c:v>1353304800</c:v>
                </c:pt>
                <c:pt idx="25230">
                  <c:v>1353308400</c:v>
                </c:pt>
                <c:pt idx="25231">
                  <c:v>1353312000</c:v>
                </c:pt>
                <c:pt idx="25232">
                  <c:v>1353315600</c:v>
                </c:pt>
                <c:pt idx="25233">
                  <c:v>1353319200</c:v>
                </c:pt>
                <c:pt idx="25234">
                  <c:v>1353322800</c:v>
                </c:pt>
                <c:pt idx="25235">
                  <c:v>1353326400</c:v>
                </c:pt>
                <c:pt idx="25236">
                  <c:v>1353330000</c:v>
                </c:pt>
                <c:pt idx="25237">
                  <c:v>1353333600</c:v>
                </c:pt>
                <c:pt idx="25238">
                  <c:v>1353337200</c:v>
                </c:pt>
                <c:pt idx="25239">
                  <c:v>1353340800</c:v>
                </c:pt>
                <c:pt idx="25240">
                  <c:v>1353344400</c:v>
                </c:pt>
                <c:pt idx="25241">
                  <c:v>1353348000</c:v>
                </c:pt>
                <c:pt idx="25242">
                  <c:v>1353351600</c:v>
                </c:pt>
                <c:pt idx="25243">
                  <c:v>1353355200</c:v>
                </c:pt>
                <c:pt idx="25244">
                  <c:v>1353358800</c:v>
                </c:pt>
                <c:pt idx="25245">
                  <c:v>1353362400</c:v>
                </c:pt>
                <c:pt idx="25246">
                  <c:v>1353366000</c:v>
                </c:pt>
                <c:pt idx="25247">
                  <c:v>1353369600</c:v>
                </c:pt>
                <c:pt idx="25248">
                  <c:v>1353373200</c:v>
                </c:pt>
                <c:pt idx="25249">
                  <c:v>1353376800</c:v>
                </c:pt>
                <c:pt idx="25250">
                  <c:v>1353380400</c:v>
                </c:pt>
                <c:pt idx="25251">
                  <c:v>1353384000</c:v>
                </c:pt>
                <c:pt idx="25252">
                  <c:v>1353387600</c:v>
                </c:pt>
                <c:pt idx="25253">
                  <c:v>1353391200</c:v>
                </c:pt>
                <c:pt idx="25254">
                  <c:v>1353394800</c:v>
                </c:pt>
                <c:pt idx="25255">
                  <c:v>1353398400</c:v>
                </c:pt>
                <c:pt idx="25256">
                  <c:v>1353402000</c:v>
                </c:pt>
                <c:pt idx="25257">
                  <c:v>1353405600</c:v>
                </c:pt>
                <c:pt idx="25258">
                  <c:v>1353409200</c:v>
                </c:pt>
                <c:pt idx="25259">
                  <c:v>1353412800</c:v>
                </c:pt>
                <c:pt idx="25260">
                  <c:v>1353416400</c:v>
                </c:pt>
                <c:pt idx="25261">
                  <c:v>1353420000</c:v>
                </c:pt>
                <c:pt idx="25262">
                  <c:v>1353423600</c:v>
                </c:pt>
                <c:pt idx="25263">
                  <c:v>1353427200</c:v>
                </c:pt>
                <c:pt idx="25264">
                  <c:v>1353430800</c:v>
                </c:pt>
                <c:pt idx="25265">
                  <c:v>1353434400</c:v>
                </c:pt>
                <c:pt idx="25266">
                  <c:v>1353438000</c:v>
                </c:pt>
                <c:pt idx="25267">
                  <c:v>1353441600</c:v>
                </c:pt>
                <c:pt idx="25268">
                  <c:v>1353445200</c:v>
                </c:pt>
                <c:pt idx="25269">
                  <c:v>1353448800</c:v>
                </c:pt>
                <c:pt idx="25270">
                  <c:v>1353452400</c:v>
                </c:pt>
                <c:pt idx="25271">
                  <c:v>1353456000</c:v>
                </c:pt>
                <c:pt idx="25272">
                  <c:v>1353459600</c:v>
                </c:pt>
                <c:pt idx="25273">
                  <c:v>1353463200</c:v>
                </c:pt>
                <c:pt idx="25274">
                  <c:v>1353466800</c:v>
                </c:pt>
                <c:pt idx="25275">
                  <c:v>1353470400</c:v>
                </c:pt>
                <c:pt idx="25276">
                  <c:v>1353474000</c:v>
                </c:pt>
                <c:pt idx="25277">
                  <c:v>1353477600</c:v>
                </c:pt>
                <c:pt idx="25278">
                  <c:v>1353481200</c:v>
                </c:pt>
                <c:pt idx="25279">
                  <c:v>1353484800</c:v>
                </c:pt>
                <c:pt idx="25280">
                  <c:v>1353488400</c:v>
                </c:pt>
                <c:pt idx="25281">
                  <c:v>1353492000</c:v>
                </c:pt>
                <c:pt idx="25282">
                  <c:v>1353495600</c:v>
                </c:pt>
                <c:pt idx="25283">
                  <c:v>1353499200</c:v>
                </c:pt>
                <c:pt idx="25284">
                  <c:v>1353502800</c:v>
                </c:pt>
                <c:pt idx="25285">
                  <c:v>1353506400</c:v>
                </c:pt>
                <c:pt idx="25286">
                  <c:v>1353510000</c:v>
                </c:pt>
                <c:pt idx="25287">
                  <c:v>1353513600</c:v>
                </c:pt>
                <c:pt idx="25288">
                  <c:v>1353517200</c:v>
                </c:pt>
                <c:pt idx="25289">
                  <c:v>1353520800</c:v>
                </c:pt>
                <c:pt idx="25290">
                  <c:v>1353524400</c:v>
                </c:pt>
                <c:pt idx="25291">
                  <c:v>1353528000</c:v>
                </c:pt>
                <c:pt idx="25292">
                  <c:v>1353531600</c:v>
                </c:pt>
                <c:pt idx="25293">
                  <c:v>1353535200</c:v>
                </c:pt>
                <c:pt idx="25294">
                  <c:v>1353538800</c:v>
                </c:pt>
                <c:pt idx="25295">
                  <c:v>1353542400</c:v>
                </c:pt>
                <c:pt idx="25296">
                  <c:v>1353546000</c:v>
                </c:pt>
                <c:pt idx="25297">
                  <c:v>1353549600</c:v>
                </c:pt>
                <c:pt idx="25298">
                  <c:v>1353553200</c:v>
                </c:pt>
                <c:pt idx="25299">
                  <c:v>1353556800</c:v>
                </c:pt>
                <c:pt idx="25300">
                  <c:v>1353560400</c:v>
                </c:pt>
                <c:pt idx="25301">
                  <c:v>1353564000</c:v>
                </c:pt>
                <c:pt idx="25302">
                  <c:v>1353567600</c:v>
                </c:pt>
                <c:pt idx="25303">
                  <c:v>1353571200</c:v>
                </c:pt>
                <c:pt idx="25304">
                  <c:v>1353574800</c:v>
                </c:pt>
                <c:pt idx="25305">
                  <c:v>1353578400</c:v>
                </c:pt>
                <c:pt idx="25306">
                  <c:v>1353582000</c:v>
                </c:pt>
                <c:pt idx="25307">
                  <c:v>1353585600</c:v>
                </c:pt>
                <c:pt idx="25308">
                  <c:v>1353589200</c:v>
                </c:pt>
                <c:pt idx="25309">
                  <c:v>1353592800</c:v>
                </c:pt>
                <c:pt idx="25310">
                  <c:v>1353596400</c:v>
                </c:pt>
                <c:pt idx="25311">
                  <c:v>1353600000</c:v>
                </c:pt>
                <c:pt idx="25312">
                  <c:v>1353603600</c:v>
                </c:pt>
                <c:pt idx="25313">
                  <c:v>1353607200</c:v>
                </c:pt>
                <c:pt idx="25314">
                  <c:v>1353610800</c:v>
                </c:pt>
                <c:pt idx="25315">
                  <c:v>1353614400</c:v>
                </c:pt>
                <c:pt idx="25316">
                  <c:v>1353618000</c:v>
                </c:pt>
                <c:pt idx="25317">
                  <c:v>1353621600</c:v>
                </c:pt>
                <c:pt idx="25318">
                  <c:v>1353625200</c:v>
                </c:pt>
                <c:pt idx="25319">
                  <c:v>1353628800</c:v>
                </c:pt>
                <c:pt idx="25320">
                  <c:v>1353632400</c:v>
                </c:pt>
                <c:pt idx="25321">
                  <c:v>1353636000</c:v>
                </c:pt>
                <c:pt idx="25322">
                  <c:v>1353639600</c:v>
                </c:pt>
                <c:pt idx="25323">
                  <c:v>1353643200</c:v>
                </c:pt>
                <c:pt idx="25324">
                  <c:v>1353646800</c:v>
                </c:pt>
                <c:pt idx="25325">
                  <c:v>1353650400</c:v>
                </c:pt>
                <c:pt idx="25326">
                  <c:v>1353654000</c:v>
                </c:pt>
                <c:pt idx="25327">
                  <c:v>1353657600</c:v>
                </c:pt>
                <c:pt idx="25328">
                  <c:v>1353661200</c:v>
                </c:pt>
                <c:pt idx="25329">
                  <c:v>1353664800</c:v>
                </c:pt>
                <c:pt idx="25330">
                  <c:v>1353668400</c:v>
                </c:pt>
                <c:pt idx="25331">
                  <c:v>1353672000</c:v>
                </c:pt>
                <c:pt idx="25332">
                  <c:v>1353675600</c:v>
                </c:pt>
                <c:pt idx="25333">
                  <c:v>1353679200</c:v>
                </c:pt>
                <c:pt idx="25334">
                  <c:v>1353682800</c:v>
                </c:pt>
                <c:pt idx="25335">
                  <c:v>1353686400</c:v>
                </c:pt>
                <c:pt idx="25336">
                  <c:v>1353690000</c:v>
                </c:pt>
                <c:pt idx="25337">
                  <c:v>1353693600</c:v>
                </c:pt>
                <c:pt idx="25338">
                  <c:v>1353697200</c:v>
                </c:pt>
                <c:pt idx="25339">
                  <c:v>1353700800</c:v>
                </c:pt>
                <c:pt idx="25340">
                  <c:v>1353704400</c:v>
                </c:pt>
                <c:pt idx="25341">
                  <c:v>1353708000</c:v>
                </c:pt>
                <c:pt idx="25342">
                  <c:v>1353711600</c:v>
                </c:pt>
                <c:pt idx="25343">
                  <c:v>1353715200</c:v>
                </c:pt>
                <c:pt idx="25344">
                  <c:v>1353718800</c:v>
                </c:pt>
                <c:pt idx="25345">
                  <c:v>1353722400</c:v>
                </c:pt>
                <c:pt idx="25346">
                  <c:v>1353726000</c:v>
                </c:pt>
                <c:pt idx="25347">
                  <c:v>1353729600</c:v>
                </c:pt>
                <c:pt idx="25348">
                  <c:v>1353733200</c:v>
                </c:pt>
                <c:pt idx="25349">
                  <c:v>1353736800</c:v>
                </c:pt>
                <c:pt idx="25350">
                  <c:v>1353740400</c:v>
                </c:pt>
                <c:pt idx="25351">
                  <c:v>1353744000</c:v>
                </c:pt>
                <c:pt idx="25352">
                  <c:v>1353747600</c:v>
                </c:pt>
                <c:pt idx="25353">
                  <c:v>1353751200</c:v>
                </c:pt>
                <c:pt idx="25354">
                  <c:v>1353754800</c:v>
                </c:pt>
                <c:pt idx="25355">
                  <c:v>1353758400</c:v>
                </c:pt>
                <c:pt idx="25356">
                  <c:v>1353762000</c:v>
                </c:pt>
                <c:pt idx="25357">
                  <c:v>1353765600</c:v>
                </c:pt>
                <c:pt idx="25358">
                  <c:v>1353769200</c:v>
                </c:pt>
                <c:pt idx="25359">
                  <c:v>1353772800</c:v>
                </c:pt>
                <c:pt idx="25360">
                  <c:v>1353776400</c:v>
                </c:pt>
                <c:pt idx="25361">
                  <c:v>1353780000</c:v>
                </c:pt>
                <c:pt idx="25362">
                  <c:v>1353783600</c:v>
                </c:pt>
                <c:pt idx="25363">
                  <c:v>1353787200</c:v>
                </c:pt>
                <c:pt idx="25364">
                  <c:v>1353790800</c:v>
                </c:pt>
                <c:pt idx="25365">
                  <c:v>1353794400</c:v>
                </c:pt>
                <c:pt idx="25366">
                  <c:v>1353798000</c:v>
                </c:pt>
                <c:pt idx="25367">
                  <c:v>1353801600</c:v>
                </c:pt>
                <c:pt idx="25368">
                  <c:v>1353805200</c:v>
                </c:pt>
                <c:pt idx="25369">
                  <c:v>1353808800</c:v>
                </c:pt>
                <c:pt idx="25370">
                  <c:v>1353812400</c:v>
                </c:pt>
                <c:pt idx="25371">
                  <c:v>1353816000</c:v>
                </c:pt>
                <c:pt idx="25372">
                  <c:v>1353819600</c:v>
                </c:pt>
                <c:pt idx="25373">
                  <c:v>1353823200</c:v>
                </c:pt>
                <c:pt idx="25374">
                  <c:v>1353826800</c:v>
                </c:pt>
                <c:pt idx="25375">
                  <c:v>1353830400</c:v>
                </c:pt>
                <c:pt idx="25376">
                  <c:v>1353834000</c:v>
                </c:pt>
                <c:pt idx="25377">
                  <c:v>1353837600</c:v>
                </c:pt>
                <c:pt idx="25378">
                  <c:v>1353841200</c:v>
                </c:pt>
                <c:pt idx="25379">
                  <c:v>1353844800</c:v>
                </c:pt>
                <c:pt idx="25380">
                  <c:v>1353848400</c:v>
                </c:pt>
                <c:pt idx="25381">
                  <c:v>1353852000</c:v>
                </c:pt>
                <c:pt idx="25382">
                  <c:v>1353855600</c:v>
                </c:pt>
                <c:pt idx="25383">
                  <c:v>1353859200</c:v>
                </c:pt>
                <c:pt idx="25384">
                  <c:v>1353862800</c:v>
                </c:pt>
                <c:pt idx="25385">
                  <c:v>1353866400</c:v>
                </c:pt>
                <c:pt idx="25386">
                  <c:v>1353870000</c:v>
                </c:pt>
                <c:pt idx="25387">
                  <c:v>1353873600</c:v>
                </c:pt>
                <c:pt idx="25388">
                  <c:v>1353877200</c:v>
                </c:pt>
                <c:pt idx="25389">
                  <c:v>1353880800</c:v>
                </c:pt>
                <c:pt idx="25390">
                  <c:v>1353884400</c:v>
                </c:pt>
                <c:pt idx="25391">
                  <c:v>1353888000</c:v>
                </c:pt>
                <c:pt idx="25392">
                  <c:v>1353891600</c:v>
                </c:pt>
                <c:pt idx="25393">
                  <c:v>1353895200</c:v>
                </c:pt>
                <c:pt idx="25394">
                  <c:v>1353898800</c:v>
                </c:pt>
                <c:pt idx="25395">
                  <c:v>1353902400</c:v>
                </c:pt>
                <c:pt idx="25396">
                  <c:v>1353906000</c:v>
                </c:pt>
                <c:pt idx="25397">
                  <c:v>1353909600</c:v>
                </c:pt>
                <c:pt idx="25398">
                  <c:v>1353913200</c:v>
                </c:pt>
                <c:pt idx="25399">
                  <c:v>1353916800</c:v>
                </c:pt>
                <c:pt idx="25400">
                  <c:v>1353920400</c:v>
                </c:pt>
                <c:pt idx="25401">
                  <c:v>1353924000</c:v>
                </c:pt>
                <c:pt idx="25402">
                  <c:v>1353927600</c:v>
                </c:pt>
                <c:pt idx="25403">
                  <c:v>1353931200</c:v>
                </c:pt>
                <c:pt idx="25404">
                  <c:v>1353934800</c:v>
                </c:pt>
                <c:pt idx="25405">
                  <c:v>1353938400</c:v>
                </c:pt>
                <c:pt idx="25406">
                  <c:v>1353942000</c:v>
                </c:pt>
                <c:pt idx="25407">
                  <c:v>1353945600</c:v>
                </c:pt>
                <c:pt idx="25408">
                  <c:v>1353949200</c:v>
                </c:pt>
                <c:pt idx="25409">
                  <c:v>1353952800</c:v>
                </c:pt>
                <c:pt idx="25410">
                  <c:v>1353956400</c:v>
                </c:pt>
                <c:pt idx="25411">
                  <c:v>1353960000</c:v>
                </c:pt>
                <c:pt idx="25412">
                  <c:v>1353963600</c:v>
                </c:pt>
                <c:pt idx="25413">
                  <c:v>1353967200</c:v>
                </c:pt>
                <c:pt idx="25414">
                  <c:v>1353970800</c:v>
                </c:pt>
                <c:pt idx="25415">
                  <c:v>1353974400</c:v>
                </c:pt>
                <c:pt idx="25416">
                  <c:v>1353978000</c:v>
                </c:pt>
                <c:pt idx="25417">
                  <c:v>1353981600</c:v>
                </c:pt>
                <c:pt idx="25418">
                  <c:v>1353985200</c:v>
                </c:pt>
                <c:pt idx="25419">
                  <c:v>1353988800</c:v>
                </c:pt>
                <c:pt idx="25420">
                  <c:v>1353992400</c:v>
                </c:pt>
                <c:pt idx="25421">
                  <c:v>1353996000</c:v>
                </c:pt>
                <c:pt idx="25422">
                  <c:v>1353999600</c:v>
                </c:pt>
                <c:pt idx="25423">
                  <c:v>1354003200</c:v>
                </c:pt>
                <c:pt idx="25424">
                  <c:v>1354006800</c:v>
                </c:pt>
                <c:pt idx="25425">
                  <c:v>1354010400</c:v>
                </c:pt>
                <c:pt idx="25426">
                  <c:v>1354014000</c:v>
                </c:pt>
                <c:pt idx="25427">
                  <c:v>1354017600</c:v>
                </c:pt>
                <c:pt idx="25428">
                  <c:v>1354021200</c:v>
                </c:pt>
                <c:pt idx="25429">
                  <c:v>1354024800</c:v>
                </c:pt>
                <c:pt idx="25430">
                  <c:v>1354028400</c:v>
                </c:pt>
                <c:pt idx="25431">
                  <c:v>1354032000</c:v>
                </c:pt>
                <c:pt idx="25432">
                  <c:v>1354035600</c:v>
                </c:pt>
                <c:pt idx="25433">
                  <c:v>1354039200</c:v>
                </c:pt>
                <c:pt idx="25434">
                  <c:v>1354042800</c:v>
                </c:pt>
                <c:pt idx="25435">
                  <c:v>1354046400</c:v>
                </c:pt>
                <c:pt idx="25436">
                  <c:v>1354050000</c:v>
                </c:pt>
                <c:pt idx="25437">
                  <c:v>1354053600</c:v>
                </c:pt>
                <c:pt idx="25438">
                  <c:v>1354057200</c:v>
                </c:pt>
                <c:pt idx="25439">
                  <c:v>1354060800</c:v>
                </c:pt>
                <c:pt idx="25440">
                  <c:v>1354064400</c:v>
                </c:pt>
                <c:pt idx="25441">
                  <c:v>1354068000</c:v>
                </c:pt>
                <c:pt idx="25442">
                  <c:v>1354071600</c:v>
                </c:pt>
                <c:pt idx="25443">
                  <c:v>1354075200</c:v>
                </c:pt>
                <c:pt idx="25444">
                  <c:v>1354078800</c:v>
                </c:pt>
                <c:pt idx="25445">
                  <c:v>1354082400</c:v>
                </c:pt>
                <c:pt idx="25446">
                  <c:v>1354086000</c:v>
                </c:pt>
                <c:pt idx="25447">
                  <c:v>1354089600</c:v>
                </c:pt>
                <c:pt idx="25448">
                  <c:v>1354093200</c:v>
                </c:pt>
                <c:pt idx="25449">
                  <c:v>1354096800</c:v>
                </c:pt>
                <c:pt idx="25450">
                  <c:v>1354100400</c:v>
                </c:pt>
                <c:pt idx="25451">
                  <c:v>1354104000</c:v>
                </c:pt>
                <c:pt idx="25452">
                  <c:v>1354107600</c:v>
                </c:pt>
                <c:pt idx="25453">
                  <c:v>1354111200</c:v>
                </c:pt>
                <c:pt idx="25454">
                  <c:v>1354114800</c:v>
                </c:pt>
                <c:pt idx="25455">
                  <c:v>1354118400</c:v>
                </c:pt>
                <c:pt idx="25456">
                  <c:v>1354122000</c:v>
                </c:pt>
                <c:pt idx="25457">
                  <c:v>1354125600</c:v>
                </c:pt>
                <c:pt idx="25458">
                  <c:v>1354129200</c:v>
                </c:pt>
                <c:pt idx="25459">
                  <c:v>1354132800</c:v>
                </c:pt>
                <c:pt idx="25460">
                  <c:v>1354136400</c:v>
                </c:pt>
                <c:pt idx="25461">
                  <c:v>1354140000</c:v>
                </c:pt>
                <c:pt idx="25462">
                  <c:v>1354143600</c:v>
                </c:pt>
                <c:pt idx="25463">
                  <c:v>1354147200</c:v>
                </c:pt>
                <c:pt idx="25464">
                  <c:v>1354150800</c:v>
                </c:pt>
                <c:pt idx="25465">
                  <c:v>1354154400</c:v>
                </c:pt>
                <c:pt idx="25466">
                  <c:v>1354158000</c:v>
                </c:pt>
                <c:pt idx="25467">
                  <c:v>1354161600</c:v>
                </c:pt>
                <c:pt idx="25468">
                  <c:v>1354165200</c:v>
                </c:pt>
                <c:pt idx="25469">
                  <c:v>1354168800</c:v>
                </c:pt>
                <c:pt idx="25470">
                  <c:v>1354172400</c:v>
                </c:pt>
                <c:pt idx="25471">
                  <c:v>1354176000</c:v>
                </c:pt>
                <c:pt idx="25472">
                  <c:v>1354179600</c:v>
                </c:pt>
                <c:pt idx="25473">
                  <c:v>1354183200</c:v>
                </c:pt>
                <c:pt idx="25474">
                  <c:v>1354186800</c:v>
                </c:pt>
                <c:pt idx="25475">
                  <c:v>1354190400</c:v>
                </c:pt>
                <c:pt idx="25476">
                  <c:v>1354194000</c:v>
                </c:pt>
                <c:pt idx="25477">
                  <c:v>1354197600</c:v>
                </c:pt>
                <c:pt idx="25478">
                  <c:v>1354201200</c:v>
                </c:pt>
                <c:pt idx="25479">
                  <c:v>1354204800</c:v>
                </c:pt>
                <c:pt idx="25480">
                  <c:v>1354208400</c:v>
                </c:pt>
                <c:pt idx="25481">
                  <c:v>1354212000</c:v>
                </c:pt>
                <c:pt idx="25482">
                  <c:v>1354215600</c:v>
                </c:pt>
                <c:pt idx="25483">
                  <c:v>1354219200</c:v>
                </c:pt>
                <c:pt idx="25484">
                  <c:v>1354222800</c:v>
                </c:pt>
                <c:pt idx="25485">
                  <c:v>1354226400</c:v>
                </c:pt>
                <c:pt idx="25486">
                  <c:v>1354230000</c:v>
                </c:pt>
                <c:pt idx="25487">
                  <c:v>1354233600</c:v>
                </c:pt>
                <c:pt idx="25488">
                  <c:v>1354237200</c:v>
                </c:pt>
                <c:pt idx="25489">
                  <c:v>1354240800</c:v>
                </c:pt>
                <c:pt idx="25490">
                  <c:v>1354244400</c:v>
                </c:pt>
                <c:pt idx="25491">
                  <c:v>1354248000</c:v>
                </c:pt>
                <c:pt idx="25492">
                  <c:v>1354251600</c:v>
                </c:pt>
                <c:pt idx="25493">
                  <c:v>1354255200</c:v>
                </c:pt>
                <c:pt idx="25494">
                  <c:v>1354258800</c:v>
                </c:pt>
                <c:pt idx="25495">
                  <c:v>1354262400</c:v>
                </c:pt>
                <c:pt idx="25496">
                  <c:v>1354266000</c:v>
                </c:pt>
                <c:pt idx="25497">
                  <c:v>1354269600</c:v>
                </c:pt>
                <c:pt idx="25498">
                  <c:v>1354273200</c:v>
                </c:pt>
                <c:pt idx="25499">
                  <c:v>1354276800</c:v>
                </c:pt>
                <c:pt idx="25500">
                  <c:v>1354280400</c:v>
                </c:pt>
                <c:pt idx="25501">
                  <c:v>1354284000</c:v>
                </c:pt>
                <c:pt idx="25502">
                  <c:v>1354287600</c:v>
                </c:pt>
                <c:pt idx="25503">
                  <c:v>1354291200</c:v>
                </c:pt>
                <c:pt idx="25504">
                  <c:v>1354294800</c:v>
                </c:pt>
                <c:pt idx="25505">
                  <c:v>1354298400</c:v>
                </c:pt>
                <c:pt idx="25506">
                  <c:v>1354302000</c:v>
                </c:pt>
                <c:pt idx="25507">
                  <c:v>1354305600</c:v>
                </c:pt>
                <c:pt idx="25508">
                  <c:v>1354309200</c:v>
                </c:pt>
                <c:pt idx="25509">
                  <c:v>1354312800</c:v>
                </c:pt>
                <c:pt idx="25510">
                  <c:v>1354316400</c:v>
                </c:pt>
                <c:pt idx="25511">
                  <c:v>1354320000</c:v>
                </c:pt>
                <c:pt idx="25512">
                  <c:v>1354323600</c:v>
                </c:pt>
                <c:pt idx="25513">
                  <c:v>1354327200</c:v>
                </c:pt>
                <c:pt idx="25514">
                  <c:v>1354330800</c:v>
                </c:pt>
                <c:pt idx="25515">
                  <c:v>1354334400</c:v>
                </c:pt>
                <c:pt idx="25516">
                  <c:v>1354338000</c:v>
                </c:pt>
                <c:pt idx="25517">
                  <c:v>1354341600</c:v>
                </c:pt>
                <c:pt idx="25518">
                  <c:v>1354345200</c:v>
                </c:pt>
                <c:pt idx="25519">
                  <c:v>1354348800</c:v>
                </c:pt>
                <c:pt idx="25520">
                  <c:v>1354352400</c:v>
                </c:pt>
                <c:pt idx="25521">
                  <c:v>1354356000</c:v>
                </c:pt>
                <c:pt idx="25522">
                  <c:v>1354359600</c:v>
                </c:pt>
                <c:pt idx="25523">
                  <c:v>1354363200</c:v>
                </c:pt>
                <c:pt idx="25524">
                  <c:v>1354366800</c:v>
                </c:pt>
                <c:pt idx="25525">
                  <c:v>1354370400</c:v>
                </c:pt>
                <c:pt idx="25526">
                  <c:v>1354374000</c:v>
                </c:pt>
                <c:pt idx="25527">
                  <c:v>1354377600</c:v>
                </c:pt>
                <c:pt idx="25528">
                  <c:v>1354381200</c:v>
                </c:pt>
                <c:pt idx="25529">
                  <c:v>1354384800</c:v>
                </c:pt>
                <c:pt idx="25530">
                  <c:v>1354388400</c:v>
                </c:pt>
                <c:pt idx="25531">
                  <c:v>1354392000</c:v>
                </c:pt>
                <c:pt idx="25532">
                  <c:v>1354395600</c:v>
                </c:pt>
                <c:pt idx="25533">
                  <c:v>1354399200</c:v>
                </c:pt>
                <c:pt idx="25534">
                  <c:v>1354402800</c:v>
                </c:pt>
                <c:pt idx="25535">
                  <c:v>1354406400</c:v>
                </c:pt>
                <c:pt idx="25536">
                  <c:v>1354410000</c:v>
                </c:pt>
                <c:pt idx="25537">
                  <c:v>1354413600</c:v>
                </c:pt>
                <c:pt idx="25538">
                  <c:v>1354417200</c:v>
                </c:pt>
                <c:pt idx="25539">
                  <c:v>1354420800</c:v>
                </c:pt>
                <c:pt idx="25540">
                  <c:v>1354424400</c:v>
                </c:pt>
                <c:pt idx="25541">
                  <c:v>1354428000</c:v>
                </c:pt>
                <c:pt idx="25542">
                  <c:v>1354431600</c:v>
                </c:pt>
                <c:pt idx="25543">
                  <c:v>1354435200</c:v>
                </c:pt>
                <c:pt idx="25544">
                  <c:v>1354438800</c:v>
                </c:pt>
                <c:pt idx="25545">
                  <c:v>1354442400</c:v>
                </c:pt>
                <c:pt idx="25546">
                  <c:v>1354446000</c:v>
                </c:pt>
                <c:pt idx="25547">
                  <c:v>1354449600</c:v>
                </c:pt>
                <c:pt idx="25548">
                  <c:v>1354453200</c:v>
                </c:pt>
                <c:pt idx="25549">
                  <c:v>1354456800</c:v>
                </c:pt>
                <c:pt idx="25550">
                  <c:v>1354460400</c:v>
                </c:pt>
                <c:pt idx="25551">
                  <c:v>1354464000</c:v>
                </c:pt>
                <c:pt idx="25552">
                  <c:v>1354467600</c:v>
                </c:pt>
                <c:pt idx="25553">
                  <c:v>1354471200</c:v>
                </c:pt>
                <c:pt idx="25554">
                  <c:v>1354474800</c:v>
                </c:pt>
                <c:pt idx="25555">
                  <c:v>1354478400</c:v>
                </c:pt>
                <c:pt idx="25556">
                  <c:v>1354482000</c:v>
                </c:pt>
                <c:pt idx="25557">
                  <c:v>1354485600</c:v>
                </c:pt>
                <c:pt idx="25558">
                  <c:v>1354489200</c:v>
                </c:pt>
                <c:pt idx="25559">
                  <c:v>1354492800</c:v>
                </c:pt>
                <c:pt idx="25560">
                  <c:v>1354496400</c:v>
                </c:pt>
                <c:pt idx="25561">
                  <c:v>1354500000</c:v>
                </c:pt>
                <c:pt idx="25562">
                  <c:v>1354503600</c:v>
                </c:pt>
                <c:pt idx="25563">
                  <c:v>1354507200</c:v>
                </c:pt>
                <c:pt idx="25564">
                  <c:v>1354510800</c:v>
                </c:pt>
                <c:pt idx="25565">
                  <c:v>1354514400</c:v>
                </c:pt>
                <c:pt idx="25566">
                  <c:v>1354518000</c:v>
                </c:pt>
                <c:pt idx="25567">
                  <c:v>1354521600</c:v>
                </c:pt>
                <c:pt idx="25568">
                  <c:v>1354525200</c:v>
                </c:pt>
                <c:pt idx="25569">
                  <c:v>1354528800</c:v>
                </c:pt>
                <c:pt idx="25570">
                  <c:v>1354532400</c:v>
                </c:pt>
                <c:pt idx="25571">
                  <c:v>1354536000</c:v>
                </c:pt>
                <c:pt idx="25572">
                  <c:v>1354539600</c:v>
                </c:pt>
                <c:pt idx="25573">
                  <c:v>1354543200</c:v>
                </c:pt>
                <c:pt idx="25574">
                  <c:v>1354546800</c:v>
                </c:pt>
                <c:pt idx="25575">
                  <c:v>1354550400</c:v>
                </c:pt>
                <c:pt idx="25576">
                  <c:v>1354554000</c:v>
                </c:pt>
                <c:pt idx="25577">
                  <c:v>1354557600</c:v>
                </c:pt>
                <c:pt idx="25578">
                  <c:v>1354561200</c:v>
                </c:pt>
                <c:pt idx="25579">
                  <c:v>1354564800</c:v>
                </c:pt>
                <c:pt idx="25580">
                  <c:v>1354568400</c:v>
                </c:pt>
                <c:pt idx="25581">
                  <c:v>1354572000</c:v>
                </c:pt>
                <c:pt idx="25582">
                  <c:v>1354575600</c:v>
                </c:pt>
                <c:pt idx="25583">
                  <c:v>1354579200</c:v>
                </c:pt>
                <c:pt idx="25584">
                  <c:v>1354582800</c:v>
                </c:pt>
                <c:pt idx="25585">
                  <c:v>1354586400</c:v>
                </c:pt>
                <c:pt idx="25586">
                  <c:v>1354590000</c:v>
                </c:pt>
                <c:pt idx="25587">
                  <c:v>1354593600</c:v>
                </c:pt>
                <c:pt idx="25588">
                  <c:v>1354597200</c:v>
                </c:pt>
                <c:pt idx="25589">
                  <c:v>1354600800</c:v>
                </c:pt>
                <c:pt idx="25590">
                  <c:v>1354604400</c:v>
                </c:pt>
                <c:pt idx="25591">
                  <c:v>1354608000</c:v>
                </c:pt>
                <c:pt idx="25592">
                  <c:v>1354611600</c:v>
                </c:pt>
                <c:pt idx="25593">
                  <c:v>1354615200</c:v>
                </c:pt>
                <c:pt idx="25594">
                  <c:v>1354618800</c:v>
                </c:pt>
                <c:pt idx="25595">
                  <c:v>1354622400</c:v>
                </c:pt>
                <c:pt idx="25596">
                  <c:v>1354626000</c:v>
                </c:pt>
                <c:pt idx="25597">
                  <c:v>1354629600</c:v>
                </c:pt>
                <c:pt idx="25598">
                  <c:v>1354633200</c:v>
                </c:pt>
                <c:pt idx="25599">
                  <c:v>1354636800</c:v>
                </c:pt>
                <c:pt idx="25600">
                  <c:v>1354640400</c:v>
                </c:pt>
                <c:pt idx="25601">
                  <c:v>1354644000</c:v>
                </c:pt>
                <c:pt idx="25602">
                  <c:v>1354647600</c:v>
                </c:pt>
                <c:pt idx="25603">
                  <c:v>1354651200</c:v>
                </c:pt>
                <c:pt idx="25604">
                  <c:v>1354654800</c:v>
                </c:pt>
                <c:pt idx="25605">
                  <c:v>1354658400</c:v>
                </c:pt>
                <c:pt idx="25606">
                  <c:v>1354662000</c:v>
                </c:pt>
                <c:pt idx="25607">
                  <c:v>1354665600</c:v>
                </c:pt>
                <c:pt idx="25608">
                  <c:v>1354669200</c:v>
                </c:pt>
                <c:pt idx="25609">
                  <c:v>1354672800</c:v>
                </c:pt>
                <c:pt idx="25610">
                  <c:v>1354676400</c:v>
                </c:pt>
                <c:pt idx="25611">
                  <c:v>1354680000</c:v>
                </c:pt>
                <c:pt idx="25612">
                  <c:v>1354683600</c:v>
                </c:pt>
                <c:pt idx="25613">
                  <c:v>1354687200</c:v>
                </c:pt>
                <c:pt idx="25614">
                  <c:v>1354690800</c:v>
                </c:pt>
                <c:pt idx="25615">
                  <c:v>1354694400</c:v>
                </c:pt>
                <c:pt idx="25616">
                  <c:v>1354698000</c:v>
                </c:pt>
                <c:pt idx="25617">
                  <c:v>1354701600</c:v>
                </c:pt>
                <c:pt idx="25618">
                  <c:v>1354705200</c:v>
                </c:pt>
                <c:pt idx="25619">
                  <c:v>1354708800</c:v>
                </c:pt>
                <c:pt idx="25620">
                  <c:v>1354712400</c:v>
                </c:pt>
                <c:pt idx="25621">
                  <c:v>1354716000</c:v>
                </c:pt>
                <c:pt idx="25622">
                  <c:v>1354719600</c:v>
                </c:pt>
                <c:pt idx="25623">
                  <c:v>1354723200</c:v>
                </c:pt>
                <c:pt idx="25624">
                  <c:v>1354726800</c:v>
                </c:pt>
                <c:pt idx="25625">
                  <c:v>1354730400</c:v>
                </c:pt>
                <c:pt idx="25626">
                  <c:v>1354734000</c:v>
                </c:pt>
                <c:pt idx="25627">
                  <c:v>1354737600</c:v>
                </c:pt>
                <c:pt idx="25628">
                  <c:v>1354741200</c:v>
                </c:pt>
                <c:pt idx="25629">
                  <c:v>1354744800</c:v>
                </c:pt>
                <c:pt idx="25630">
                  <c:v>1354748400</c:v>
                </c:pt>
                <c:pt idx="25631">
                  <c:v>1354752000</c:v>
                </c:pt>
                <c:pt idx="25632">
                  <c:v>1354755600</c:v>
                </c:pt>
                <c:pt idx="25633">
                  <c:v>1354759200</c:v>
                </c:pt>
                <c:pt idx="25634">
                  <c:v>1354762800</c:v>
                </c:pt>
                <c:pt idx="25635">
                  <c:v>1354766400</c:v>
                </c:pt>
                <c:pt idx="25636">
                  <c:v>1354770000</c:v>
                </c:pt>
                <c:pt idx="25637">
                  <c:v>1354773600</c:v>
                </c:pt>
                <c:pt idx="25638">
                  <c:v>1354777200</c:v>
                </c:pt>
                <c:pt idx="25639">
                  <c:v>1354780800</c:v>
                </c:pt>
                <c:pt idx="25640">
                  <c:v>1354784400</c:v>
                </c:pt>
                <c:pt idx="25641">
                  <c:v>1354788000</c:v>
                </c:pt>
                <c:pt idx="25642">
                  <c:v>1354791600</c:v>
                </c:pt>
                <c:pt idx="25643">
                  <c:v>1354795200</c:v>
                </c:pt>
                <c:pt idx="25644">
                  <c:v>1354798800</c:v>
                </c:pt>
                <c:pt idx="25645">
                  <c:v>1354802400</c:v>
                </c:pt>
                <c:pt idx="25646">
                  <c:v>1354806000</c:v>
                </c:pt>
                <c:pt idx="25647">
                  <c:v>1354809600</c:v>
                </c:pt>
                <c:pt idx="25648">
                  <c:v>1354813200</c:v>
                </c:pt>
                <c:pt idx="25649">
                  <c:v>1354816800</c:v>
                </c:pt>
                <c:pt idx="25650">
                  <c:v>1354820400</c:v>
                </c:pt>
                <c:pt idx="25651">
                  <c:v>1354824000</c:v>
                </c:pt>
                <c:pt idx="25652">
                  <c:v>1354827600</c:v>
                </c:pt>
                <c:pt idx="25653">
                  <c:v>1354831200</c:v>
                </c:pt>
                <c:pt idx="25654">
                  <c:v>1354834800</c:v>
                </c:pt>
                <c:pt idx="25655">
                  <c:v>1354838400</c:v>
                </c:pt>
                <c:pt idx="25656">
                  <c:v>1354842000</c:v>
                </c:pt>
                <c:pt idx="25657">
                  <c:v>1354845600</c:v>
                </c:pt>
                <c:pt idx="25658">
                  <c:v>1354849200</c:v>
                </c:pt>
                <c:pt idx="25659">
                  <c:v>1354852800</c:v>
                </c:pt>
                <c:pt idx="25660">
                  <c:v>1354856400</c:v>
                </c:pt>
                <c:pt idx="25661">
                  <c:v>1354860000</c:v>
                </c:pt>
                <c:pt idx="25662">
                  <c:v>1354863600</c:v>
                </c:pt>
                <c:pt idx="25663">
                  <c:v>1354867200</c:v>
                </c:pt>
                <c:pt idx="25664">
                  <c:v>1354870800</c:v>
                </c:pt>
                <c:pt idx="25665">
                  <c:v>1354874400</c:v>
                </c:pt>
                <c:pt idx="25666">
                  <c:v>1354878000</c:v>
                </c:pt>
                <c:pt idx="25667">
                  <c:v>1354881600</c:v>
                </c:pt>
                <c:pt idx="25668">
                  <c:v>1354885200</c:v>
                </c:pt>
                <c:pt idx="25669">
                  <c:v>1354888800</c:v>
                </c:pt>
                <c:pt idx="25670">
                  <c:v>1354892400</c:v>
                </c:pt>
                <c:pt idx="25671">
                  <c:v>1354896000</c:v>
                </c:pt>
                <c:pt idx="25672">
                  <c:v>1354899600</c:v>
                </c:pt>
                <c:pt idx="25673">
                  <c:v>1354903200</c:v>
                </c:pt>
                <c:pt idx="25674">
                  <c:v>1354906800</c:v>
                </c:pt>
                <c:pt idx="25675">
                  <c:v>1354910400</c:v>
                </c:pt>
                <c:pt idx="25676">
                  <c:v>1354914000</c:v>
                </c:pt>
                <c:pt idx="25677">
                  <c:v>1354917600</c:v>
                </c:pt>
                <c:pt idx="25678">
                  <c:v>1354921200</c:v>
                </c:pt>
                <c:pt idx="25679">
                  <c:v>1354924800</c:v>
                </c:pt>
                <c:pt idx="25680">
                  <c:v>1354928400</c:v>
                </c:pt>
                <c:pt idx="25681">
                  <c:v>1354932000</c:v>
                </c:pt>
                <c:pt idx="25682">
                  <c:v>1354935600</c:v>
                </c:pt>
                <c:pt idx="25683">
                  <c:v>1354939200</c:v>
                </c:pt>
                <c:pt idx="25684">
                  <c:v>1354942800</c:v>
                </c:pt>
                <c:pt idx="25685">
                  <c:v>1354946400</c:v>
                </c:pt>
                <c:pt idx="25686">
                  <c:v>1354950000</c:v>
                </c:pt>
                <c:pt idx="25687">
                  <c:v>1354953600</c:v>
                </c:pt>
                <c:pt idx="25688">
                  <c:v>1354957200</c:v>
                </c:pt>
                <c:pt idx="25689">
                  <c:v>1354960800</c:v>
                </c:pt>
                <c:pt idx="25690">
                  <c:v>1354964400</c:v>
                </c:pt>
                <c:pt idx="25691">
                  <c:v>1354968000</c:v>
                </c:pt>
                <c:pt idx="25692">
                  <c:v>1354971600</c:v>
                </c:pt>
                <c:pt idx="25693">
                  <c:v>1354975200</c:v>
                </c:pt>
                <c:pt idx="25694">
                  <c:v>1354978800</c:v>
                </c:pt>
                <c:pt idx="25695">
                  <c:v>1354982400</c:v>
                </c:pt>
                <c:pt idx="25696">
                  <c:v>1354986000</c:v>
                </c:pt>
                <c:pt idx="25697">
                  <c:v>1354989600</c:v>
                </c:pt>
                <c:pt idx="25698">
                  <c:v>1354993200</c:v>
                </c:pt>
                <c:pt idx="25699">
                  <c:v>1354996800</c:v>
                </c:pt>
                <c:pt idx="25700">
                  <c:v>1355000400</c:v>
                </c:pt>
                <c:pt idx="25701">
                  <c:v>1355004000</c:v>
                </c:pt>
                <c:pt idx="25702">
                  <c:v>1355007600</c:v>
                </c:pt>
                <c:pt idx="25703">
                  <c:v>1355011200</c:v>
                </c:pt>
                <c:pt idx="25704">
                  <c:v>1355014800</c:v>
                </c:pt>
                <c:pt idx="25705">
                  <c:v>1355018400</c:v>
                </c:pt>
                <c:pt idx="25706">
                  <c:v>1355022000</c:v>
                </c:pt>
                <c:pt idx="25707">
                  <c:v>1355025600</c:v>
                </c:pt>
                <c:pt idx="25708">
                  <c:v>1355029200</c:v>
                </c:pt>
                <c:pt idx="25709">
                  <c:v>1355032800</c:v>
                </c:pt>
                <c:pt idx="25710">
                  <c:v>1355036400</c:v>
                </c:pt>
                <c:pt idx="25711">
                  <c:v>1355040000</c:v>
                </c:pt>
                <c:pt idx="25712">
                  <c:v>1355043600</c:v>
                </c:pt>
                <c:pt idx="25713">
                  <c:v>1355047200</c:v>
                </c:pt>
                <c:pt idx="25714">
                  <c:v>1355050800</c:v>
                </c:pt>
                <c:pt idx="25715">
                  <c:v>1355054400</c:v>
                </c:pt>
                <c:pt idx="25716">
                  <c:v>1355058000</c:v>
                </c:pt>
                <c:pt idx="25717">
                  <c:v>1355061600</c:v>
                </c:pt>
                <c:pt idx="25718">
                  <c:v>1355065200</c:v>
                </c:pt>
                <c:pt idx="25719">
                  <c:v>1355068800</c:v>
                </c:pt>
                <c:pt idx="25720">
                  <c:v>1355072400</c:v>
                </c:pt>
                <c:pt idx="25721">
                  <c:v>1355076000</c:v>
                </c:pt>
                <c:pt idx="25722">
                  <c:v>1355079600</c:v>
                </c:pt>
                <c:pt idx="25723">
                  <c:v>1355083200</c:v>
                </c:pt>
                <c:pt idx="25724">
                  <c:v>1355086800</c:v>
                </c:pt>
                <c:pt idx="25725">
                  <c:v>1355090400</c:v>
                </c:pt>
                <c:pt idx="25726">
                  <c:v>1355094000</c:v>
                </c:pt>
                <c:pt idx="25727">
                  <c:v>1355097600</c:v>
                </c:pt>
                <c:pt idx="25728">
                  <c:v>1355101200</c:v>
                </c:pt>
                <c:pt idx="25729">
                  <c:v>1355104800</c:v>
                </c:pt>
                <c:pt idx="25730">
                  <c:v>1355108400</c:v>
                </c:pt>
                <c:pt idx="25731">
                  <c:v>1355112000</c:v>
                </c:pt>
                <c:pt idx="25732">
                  <c:v>1355115600</c:v>
                </c:pt>
                <c:pt idx="25733">
                  <c:v>1355119200</c:v>
                </c:pt>
                <c:pt idx="25734">
                  <c:v>1355122800</c:v>
                </c:pt>
                <c:pt idx="25735">
                  <c:v>1355126400</c:v>
                </c:pt>
                <c:pt idx="25736">
                  <c:v>1355130000</c:v>
                </c:pt>
                <c:pt idx="25737">
                  <c:v>1355133600</c:v>
                </c:pt>
                <c:pt idx="25738">
                  <c:v>1355137200</c:v>
                </c:pt>
                <c:pt idx="25739">
                  <c:v>1355140800</c:v>
                </c:pt>
                <c:pt idx="25740">
                  <c:v>1355144400</c:v>
                </c:pt>
                <c:pt idx="25741">
                  <c:v>1355148000</c:v>
                </c:pt>
                <c:pt idx="25742">
                  <c:v>1355151600</c:v>
                </c:pt>
                <c:pt idx="25743">
                  <c:v>1355155200</c:v>
                </c:pt>
                <c:pt idx="25744">
                  <c:v>1355158800</c:v>
                </c:pt>
                <c:pt idx="25745">
                  <c:v>1355162400</c:v>
                </c:pt>
                <c:pt idx="25746">
                  <c:v>1355166000</c:v>
                </c:pt>
                <c:pt idx="25747">
                  <c:v>1355169600</c:v>
                </c:pt>
                <c:pt idx="25748">
                  <c:v>1355173200</c:v>
                </c:pt>
                <c:pt idx="25749">
                  <c:v>1355176800</c:v>
                </c:pt>
                <c:pt idx="25750">
                  <c:v>1355180400</c:v>
                </c:pt>
                <c:pt idx="25751">
                  <c:v>1355184000</c:v>
                </c:pt>
                <c:pt idx="25752">
                  <c:v>1355187600</c:v>
                </c:pt>
                <c:pt idx="25753">
                  <c:v>1355191200</c:v>
                </c:pt>
                <c:pt idx="25754">
                  <c:v>1355194800</c:v>
                </c:pt>
                <c:pt idx="25755">
                  <c:v>1355198400</c:v>
                </c:pt>
                <c:pt idx="25756">
                  <c:v>1355202000</c:v>
                </c:pt>
                <c:pt idx="25757">
                  <c:v>1355205600</c:v>
                </c:pt>
                <c:pt idx="25758">
                  <c:v>1355209200</c:v>
                </c:pt>
                <c:pt idx="25759">
                  <c:v>1355212800</c:v>
                </c:pt>
                <c:pt idx="25760">
                  <c:v>1355216400</c:v>
                </c:pt>
                <c:pt idx="25761">
                  <c:v>1355220000</c:v>
                </c:pt>
                <c:pt idx="25762">
                  <c:v>1355223600</c:v>
                </c:pt>
                <c:pt idx="25763">
                  <c:v>1355227200</c:v>
                </c:pt>
                <c:pt idx="25764">
                  <c:v>1355230800</c:v>
                </c:pt>
                <c:pt idx="25765">
                  <c:v>1355234400</c:v>
                </c:pt>
                <c:pt idx="25766">
                  <c:v>1355238000</c:v>
                </c:pt>
                <c:pt idx="25767">
                  <c:v>1355241600</c:v>
                </c:pt>
                <c:pt idx="25768">
                  <c:v>1355245200</c:v>
                </c:pt>
                <c:pt idx="25769">
                  <c:v>1355248800</c:v>
                </c:pt>
                <c:pt idx="25770">
                  <c:v>1355252400</c:v>
                </c:pt>
                <c:pt idx="25771">
                  <c:v>1355256000</c:v>
                </c:pt>
                <c:pt idx="25772">
                  <c:v>1355259600</c:v>
                </c:pt>
                <c:pt idx="25773">
                  <c:v>1355263200</c:v>
                </c:pt>
                <c:pt idx="25774">
                  <c:v>1355266800</c:v>
                </c:pt>
                <c:pt idx="25775">
                  <c:v>1355270400</c:v>
                </c:pt>
                <c:pt idx="25776">
                  <c:v>1355274000</c:v>
                </c:pt>
                <c:pt idx="25777">
                  <c:v>1355277600</c:v>
                </c:pt>
                <c:pt idx="25778">
                  <c:v>1355281200</c:v>
                </c:pt>
                <c:pt idx="25779">
                  <c:v>1355284800</c:v>
                </c:pt>
                <c:pt idx="25780">
                  <c:v>1355288400</c:v>
                </c:pt>
                <c:pt idx="25781">
                  <c:v>1355292000</c:v>
                </c:pt>
                <c:pt idx="25782">
                  <c:v>1355295600</c:v>
                </c:pt>
                <c:pt idx="25783">
                  <c:v>1355299200</c:v>
                </c:pt>
                <c:pt idx="25784">
                  <c:v>1355302800</c:v>
                </c:pt>
                <c:pt idx="25785">
                  <c:v>1355306400</c:v>
                </c:pt>
                <c:pt idx="25786">
                  <c:v>1355310000</c:v>
                </c:pt>
                <c:pt idx="25787">
                  <c:v>1355313600</c:v>
                </c:pt>
                <c:pt idx="25788">
                  <c:v>1355317200</c:v>
                </c:pt>
                <c:pt idx="25789">
                  <c:v>1355320800</c:v>
                </c:pt>
                <c:pt idx="25790">
                  <c:v>1355324400</c:v>
                </c:pt>
                <c:pt idx="25791">
                  <c:v>1355328000</c:v>
                </c:pt>
                <c:pt idx="25792">
                  <c:v>1355331600</c:v>
                </c:pt>
                <c:pt idx="25793">
                  <c:v>1355335200</c:v>
                </c:pt>
                <c:pt idx="25794">
                  <c:v>1355338800</c:v>
                </c:pt>
                <c:pt idx="25795">
                  <c:v>1355342400</c:v>
                </c:pt>
                <c:pt idx="25796">
                  <c:v>1355346000</c:v>
                </c:pt>
                <c:pt idx="25797">
                  <c:v>1355349600</c:v>
                </c:pt>
                <c:pt idx="25798">
                  <c:v>1355353200</c:v>
                </c:pt>
                <c:pt idx="25799">
                  <c:v>1355356800</c:v>
                </c:pt>
                <c:pt idx="25800">
                  <c:v>1355360400</c:v>
                </c:pt>
                <c:pt idx="25801">
                  <c:v>1355364000</c:v>
                </c:pt>
                <c:pt idx="25802">
                  <c:v>1355367600</c:v>
                </c:pt>
                <c:pt idx="25803">
                  <c:v>1355371200</c:v>
                </c:pt>
                <c:pt idx="25804">
                  <c:v>1355374800</c:v>
                </c:pt>
                <c:pt idx="25805">
                  <c:v>1355378400</c:v>
                </c:pt>
                <c:pt idx="25806">
                  <c:v>1355382000</c:v>
                </c:pt>
                <c:pt idx="25807">
                  <c:v>1355385600</c:v>
                </c:pt>
                <c:pt idx="25808">
                  <c:v>1355389200</c:v>
                </c:pt>
                <c:pt idx="25809">
                  <c:v>1355392800</c:v>
                </c:pt>
                <c:pt idx="25810">
                  <c:v>1355396400</c:v>
                </c:pt>
                <c:pt idx="25811">
                  <c:v>1355400000</c:v>
                </c:pt>
                <c:pt idx="25812">
                  <c:v>1355403600</c:v>
                </c:pt>
                <c:pt idx="25813">
                  <c:v>1355407200</c:v>
                </c:pt>
                <c:pt idx="25814">
                  <c:v>1355410800</c:v>
                </c:pt>
                <c:pt idx="25815">
                  <c:v>1355414400</c:v>
                </c:pt>
                <c:pt idx="25816">
                  <c:v>1355418000</c:v>
                </c:pt>
                <c:pt idx="25817">
                  <c:v>1355421600</c:v>
                </c:pt>
                <c:pt idx="25818">
                  <c:v>1355425200</c:v>
                </c:pt>
                <c:pt idx="25819">
                  <c:v>1355428800</c:v>
                </c:pt>
                <c:pt idx="25820">
                  <c:v>1355432400</c:v>
                </c:pt>
                <c:pt idx="25821">
                  <c:v>1355436000</c:v>
                </c:pt>
                <c:pt idx="25822">
                  <c:v>1355439600</c:v>
                </c:pt>
                <c:pt idx="25823">
                  <c:v>1355443200</c:v>
                </c:pt>
                <c:pt idx="25824">
                  <c:v>1355446800</c:v>
                </c:pt>
                <c:pt idx="25825">
                  <c:v>1355450400</c:v>
                </c:pt>
                <c:pt idx="25826">
                  <c:v>1355454000</c:v>
                </c:pt>
                <c:pt idx="25827">
                  <c:v>1355457600</c:v>
                </c:pt>
                <c:pt idx="25828">
                  <c:v>1355461200</c:v>
                </c:pt>
                <c:pt idx="25829">
                  <c:v>1355464800</c:v>
                </c:pt>
                <c:pt idx="25830">
                  <c:v>1355468400</c:v>
                </c:pt>
                <c:pt idx="25831">
                  <c:v>1355472000</c:v>
                </c:pt>
                <c:pt idx="25832">
                  <c:v>1355475600</c:v>
                </c:pt>
                <c:pt idx="25833">
                  <c:v>1355479200</c:v>
                </c:pt>
                <c:pt idx="25834">
                  <c:v>1355482800</c:v>
                </c:pt>
                <c:pt idx="25835">
                  <c:v>1355486400</c:v>
                </c:pt>
                <c:pt idx="25836">
                  <c:v>1355490000</c:v>
                </c:pt>
                <c:pt idx="25837">
                  <c:v>1355493600</c:v>
                </c:pt>
                <c:pt idx="25838">
                  <c:v>1355497200</c:v>
                </c:pt>
                <c:pt idx="25839">
                  <c:v>1355500800</c:v>
                </c:pt>
                <c:pt idx="25840">
                  <c:v>1355504400</c:v>
                </c:pt>
                <c:pt idx="25841">
                  <c:v>1355508000</c:v>
                </c:pt>
                <c:pt idx="25842">
                  <c:v>1355511600</c:v>
                </c:pt>
                <c:pt idx="25843">
                  <c:v>1355515200</c:v>
                </c:pt>
                <c:pt idx="25844">
                  <c:v>1355518800</c:v>
                </c:pt>
                <c:pt idx="25845">
                  <c:v>1355522400</c:v>
                </c:pt>
                <c:pt idx="25846">
                  <c:v>1355526000</c:v>
                </c:pt>
                <c:pt idx="25847">
                  <c:v>1355529600</c:v>
                </c:pt>
                <c:pt idx="25848">
                  <c:v>1355533200</c:v>
                </c:pt>
                <c:pt idx="25849">
                  <c:v>1355536800</c:v>
                </c:pt>
                <c:pt idx="25850">
                  <c:v>1355540400</c:v>
                </c:pt>
                <c:pt idx="25851">
                  <c:v>1355544000</c:v>
                </c:pt>
                <c:pt idx="25852">
                  <c:v>1355547600</c:v>
                </c:pt>
                <c:pt idx="25853">
                  <c:v>1355551200</c:v>
                </c:pt>
                <c:pt idx="25854">
                  <c:v>1355554800</c:v>
                </c:pt>
                <c:pt idx="25855">
                  <c:v>1355558400</c:v>
                </c:pt>
                <c:pt idx="25856">
                  <c:v>1355562000</c:v>
                </c:pt>
                <c:pt idx="25857">
                  <c:v>1355565600</c:v>
                </c:pt>
                <c:pt idx="25858">
                  <c:v>1355569200</c:v>
                </c:pt>
                <c:pt idx="25859">
                  <c:v>1355572800</c:v>
                </c:pt>
                <c:pt idx="25860">
                  <c:v>1355576400</c:v>
                </c:pt>
                <c:pt idx="25861">
                  <c:v>1355580000</c:v>
                </c:pt>
                <c:pt idx="25862">
                  <c:v>1355583600</c:v>
                </c:pt>
                <c:pt idx="25863">
                  <c:v>1355587200</c:v>
                </c:pt>
                <c:pt idx="25864">
                  <c:v>1355590800</c:v>
                </c:pt>
                <c:pt idx="25865">
                  <c:v>1355594400</c:v>
                </c:pt>
                <c:pt idx="25866">
                  <c:v>1355598000</c:v>
                </c:pt>
                <c:pt idx="25867">
                  <c:v>1355601600</c:v>
                </c:pt>
                <c:pt idx="25868">
                  <c:v>1355605200</c:v>
                </c:pt>
                <c:pt idx="25869">
                  <c:v>1355608800</c:v>
                </c:pt>
                <c:pt idx="25870">
                  <c:v>1355612400</c:v>
                </c:pt>
                <c:pt idx="25871">
                  <c:v>1355616000</c:v>
                </c:pt>
                <c:pt idx="25872">
                  <c:v>1355619600</c:v>
                </c:pt>
                <c:pt idx="25873">
                  <c:v>1355623200</c:v>
                </c:pt>
                <c:pt idx="25874">
                  <c:v>1355626800</c:v>
                </c:pt>
                <c:pt idx="25875">
                  <c:v>1355630400</c:v>
                </c:pt>
                <c:pt idx="25876">
                  <c:v>1355634000</c:v>
                </c:pt>
                <c:pt idx="25877">
                  <c:v>1355637600</c:v>
                </c:pt>
                <c:pt idx="25878">
                  <c:v>1355641200</c:v>
                </c:pt>
                <c:pt idx="25879">
                  <c:v>1355644800</c:v>
                </c:pt>
                <c:pt idx="25880">
                  <c:v>1355648400</c:v>
                </c:pt>
                <c:pt idx="25881">
                  <c:v>1355652000</c:v>
                </c:pt>
                <c:pt idx="25882">
                  <c:v>1355655600</c:v>
                </c:pt>
                <c:pt idx="25883">
                  <c:v>1355659200</c:v>
                </c:pt>
                <c:pt idx="25884">
                  <c:v>1355662800</c:v>
                </c:pt>
                <c:pt idx="25885">
                  <c:v>1355666400</c:v>
                </c:pt>
                <c:pt idx="25886">
                  <c:v>1355670000</c:v>
                </c:pt>
                <c:pt idx="25887">
                  <c:v>1355673600</c:v>
                </c:pt>
                <c:pt idx="25888">
                  <c:v>1355677200</c:v>
                </c:pt>
                <c:pt idx="25889">
                  <c:v>1355680800</c:v>
                </c:pt>
                <c:pt idx="25890">
                  <c:v>1355684400</c:v>
                </c:pt>
                <c:pt idx="25891">
                  <c:v>1355688000</c:v>
                </c:pt>
                <c:pt idx="25892">
                  <c:v>1355691600</c:v>
                </c:pt>
                <c:pt idx="25893">
                  <c:v>1355695200</c:v>
                </c:pt>
                <c:pt idx="25894">
                  <c:v>1355698800</c:v>
                </c:pt>
                <c:pt idx="25895">
                  <c:v>1355702400</c:v>
                </c:pt>
                <c:pt idx="25896">
                  <c:v>1355706000</c:v>
                </c:pt>
                <c:pt idx="25897">
                  <c:v>1355709600</c:v>
                </c:pt>
                <c:pt idx="25898">
                  <c:v>1355713200</c:v>
                </c:pt>
                <c:pt idx="25899">
                  <c:v>1355716800</c:v>
                </c:pt>
                <c:pt idx="25900">
                  <c:v>1355720400</c:v>
                </c:pt>
                <c:pt idx="25901">
                  <c:v>1355724000</c:v>
                </c:pt>
                <c:pt idx="25902">
                  <c:v>1355727600</c:v>
                </c:pt>
                <c:pt idx="25903">
                  <c:v>1355731200</c:v>
                </c:pt>
                <c:pt idx="25904">
                  <c:v>1355734800</c:v>
                </c:pt>
                <c:pt idx="25905">
                  <c:v>1355738400</c:v>
                </c:pt>
                <c:pt idx="25906">
                  <c:v>1355742000</c:v>
                </c:pt>
                <c:pt idx="25907">
                  <c:v>1355745600</c:v>
                </c:pt>
                <c:pt idx="25908">
                  <c:v>1355749200</c:v>
                </c:pt>
                <c:pt idx="25909">
                  <c:v>1355752800</c:v>
                </c:pt>
                <c:pt idx="25910">
                  <c:v>1355756400</c:v>
                </c:pt>
                <c:pt idx="25911">
                  <c:v>1355760000</c:v>
                </c:pt>
                <c:pt idx="25912">
                  <c:v>1355763600</c:v>
                </c:pt>
                <c:pt idx="25913">
                  <c:v>1355767200</c:v>
                </c:pt>
                <c:pt idx="25914">
                  <c:v>1355770800</c:v>
                </c:pt>
                <c:pt idx="25915">
                  <c:v>1355774400</c:v>
                </c:pt>
                <c:pt idx="25916">
                  <c:v>1355778000</c:v>
                </c:pt>
                <c:pt idx="25917">
                  <c:v>1355781600</c:v>
                </c:pt>
                <c:pt idx="25918">
                  <c:v>1355785200</c:v>
                </c:pt>
                <c:pt idx="25919">
                  <c:v>1355788800</c:v>
                </c:pt>
                <c:pt idx="25920">
                  <c:v>1355792400</c:v>
                </c:pt>
                <c:pt idx="25921">
                  <c:v>1355796000</c:v>
                </c:pt>
                <c:pt idx="25922">
                  <c:v>1355799600</c:v>
                </c:pt>
                <c:pt idx="25923">
                  <c:v>1355803200</c:v>
                </c:pt>
                <c:pt idx="25924">
                  <c:v>1355806800</c:v>
                </c:pt>
                <c:pt idx="25925">
                  <c:v>1355810400</c:v>
                </c:pt>
                <c:pt idx="25926">
                  <c:v>1355814000</c:v>
                </c:pt>
                <c:pt idx="25927">
                  <c:v>1355817600</c:v>
                </c:pt>
                <c:pt idx="25928">
                  <c:v>1355821200</c:v>
                </c:pt>
                <c:pt idx="25929">
                  <c:v>1355824800</c:v>
                </c:pt>
                <c:pt idx="25930">
                  <c:v>1355828400</c:v>
                </c:pt>
                <c:pt idx="25931">
                  <c:v>1355832000</c:v>
                </c:pt>
                <c:pt idx="25932">
                  <c:v>1355835600</c:v>
                </c:pt>
                <c:pt idx="25933">
                  <c:v>1355839200</c:v>
                </c:pt>
                <c:pt idx="25934">
                  <c:v>1355842800</c:v>
                </c:pt>
                <c:pt idx="25935">
                  <c:v>1355846400</c:v>
                </c:pt>
                <c:pt idx="25936">
                  <c:v>1355850000</c:v>
                </c:pt>
                <c:pt idx="25937">
                  <c:v>1355853600</c:v>
                </c:pt>
                <c:pt idx="25938">
                  <c:v>1355857200</c:v>
                </c:pt>
                <c:pt idx="25939">
                  <c:v>1355860800</c:v>
                </c:pt>
                <c:pt idx="25940">
                  <c:v>1355864400</c:v>
                </c:pt>
                <c:pt idx="25941">
                  <c:v>1355868000</c:v>
                </c:pt>
                <c:pt idx="25942">
                  <c:v>1355871600</c:v>
                </c:pt>
                <c:pt idx="25943">
                  <c:v>1355875200</c:v>
                </c:pt>
                <c:pt idx="25944">
                  <c:v>1355878800</c:v>
                </c:pt>
                <c:pt idx="25945">
                  <c:v>1355882400</c:v>
                </c:pt>
                <c:pt idx="25946">
                  <c:v>1355886000</c:v>
                </c:pt>
                <c:pt idx="25947">
                  <c:v>1355889600</c:v>
                </c:pt>
                <c:pt idx="25948">
                  <c:v>1355893200</c:v>
                </c:pt>
                <c:pt idx="25949">
                  <c:v>1355896800</c:v>
                </c:pt>
                <c:pt idx="25950">
                  <c:v>1355900400</c:v>
                </c:pt>
                <c:pt idx="25951">
                  <c:v>1355904000</c:v>
                </c:pt>
                <c:pt idx="25952">
                  <c:v>1355907600</c:v>
                </c:pt>
                <c:pt idx="25953">
                  <c:v>1355911200</c:v>
                </c:pt>
                <c:pt idx="25954">
                  <c:v>1355914800</c:v>
                </c:pt>
                <c:pt idx="25955">
                  <c:v>1355918400</c:v>
                </c:pt>
                <c:pt idx="25956">
                  <c:v>1355922000</c:v>
                </c:pt>
                <c:pt idx="25957">
                  <c:v>1355925600</c:v>
                </c:pt>
                <c:pt idx="25958">
                  <c:v>1355929200</c:v>
                </c:pt>
                <c:pt idx="25959">
                  <c:v>1355932800</c:v>
                </c:pt>
                <c:pt idx="25960">
                  <c:v>1355936400</c:v>
                </c:pt>
                <c:pt idx="25961">
                  <c:v>1355940000</c:v>
                </c:pt>
                <c:pt idx="25962">
                  <c:v>1355943600</c:v>
                </c:pt>
                <c:pt idx="25963">
                  <c:v>1355947200</c:v>
                </c:pt>
                <c:pt idx="25964">
                  <c:v>1355950800</c:v>
                </c:pt>
                <c:pt idx="25965">
                  <c:v>1355954400</c:v>
                </c:pt>
                <c:pt idx="25966">
                  <c:v>1355958000</c:v>
                </c:pt>
                <c:pt idx="25967">
                  <c:v>1355961600</c:v>
                </c:pt>
                <c:pt idx="25968">
                  <c:v>1355965200</c:v>
                </c:pt>
                <c:pt idx="25969">
                  <c:v>1355968800</c:v>
                </c:pt>
                <c:pt idx="25970">
                  <c:v>1355972400</c:v>
                </c:pt>
                <c:pt idx="25971">
                  <c:v>1355976000</c:v>
                </c:pt>
                <c:pt idx="25972">
                  <c:v>1355979600</c:v>
                </c:pt>
                <c:pt idx="25973">
                  <c:v>1355983200</c:v>
                </c:pt>
                <c:pt idx="25974">
                  <c:v>1355986800</c:v>
                </c:pt>
                <c:pt idx="25975">
                  <c:v>1355990400</c:v>
                </c:pt>
                <c:pt idx="25976">
                  <c:v>1355994000</c:v>
                </c:pt>
                <c:pt idx="25977">
                  <c:v>1355997600</c:v>
                </c:pt>
                <c:pt idx="25978">
                  <c:v>1356001200</c:v>
                </c:pt>
                <c:pt idx="25979">
                  <c:v>1356004800</c:v>
                </c:pt>
                <c:pt idx="25980">
                  <c:v>1356008400</c:v>
                </c:pt>
                <c:pt idx="25981">
                  <c:v>1356012000</c:v>
                </c:pt>
                <c:pt idx="25982">
                  <c:v>1356015600</c:v>
                </c:pt>
                <c:pt idx="25983">
                  <c:v>1356019200</c:v>
                </c:pt>
                <c:pt idx="25984">
                  <c:v>1356022800</c:v>
                </c:pt>
                <c:pt idx="25985">
                  <c:v>1356026400</c:v>
                </c:pt>
                <c:pt idx="25986">
                  <c:v>1356030000</c:v>
                </c:pt>
                <c:pt idx="25987">
                  <c:v>1356033600</c:v>
                </c:pt>
                <c:pt idx="25988">
                  <c:v>1356037200</c:v>
                </c:pt>
                <c:pt idx="25989">
                  <c:v>1356040800</c:v>
                </c:pt>
                <c:pt idx="25990">
                  <c:v>1356044400</c:v>
                </c:pt>
                <c:pt idx="25991">
                  <c:v>1356048000</c:v>
                </c:pt>
                <c:pt idx="25992">
                  <c:v>1356051600</c:v>
                </c:pt>
                <c:pt idx="25993">
                  <c:v>1356055200</c:v>
                </c:pt>
                <c:pt idx="25994">
                  <c:v>1356058800</c:v>
                </c:pt>
                <c:pt idx="25995">
                  <c:v>1356062400</c:v>
                </c:pt>
                <c:pt idx="25996">
                  <c:v>1356066000</c:v>
                </c:pt>
                <c:pt idx="25997">
                  <c:v>1356069600</c:v>
                </c:pt>
                <c:pt idx="25998">
                  <c:v>1356073200</c:v>
                </c:pt>
                <c:pt idx="25999">
                  <c:v>1356076800</c:v>
                </c:pt>
                <c:pt idx="26000">
                  <c:v>1356080400</c:v>
                </c:pt>
                <c:pt idx="26001">
                  <c:v>1356084000</c:v>
                </c:pt>
                <c:pt idx="26002">
                  <c:v>1356087600</c:v>
                </c:pt>
                <c:pt idx="26003">
                  <c:v>1356091200</c:v>
                </c:pt>
                <c:pt idx="26004">
                  <c:v>1356094800</c:v>
                </c:pt>
                <c:pt idx="26005">
                  <c:v>1356098400</c:v>
                </c:pt>
                <c:pt idx="26006">
                  <c:v>1356102000</c:v>
                </c:pt>
                <c:pt idx="26007">
                  <c:v>1356105600</c:v>
                </c:pt>
                <c:pt idx="26008">
                  <c:v>1356109200</c:v>
                </c:pt>
                <c:pt idx="26009">
                  <c:v>1356112800</c:v>
                </c:pt>
                <c:pt idx="26010">
                  <c:v>1356116400</c:v>
                </c:pt>
                <c:pt idx="26011">
                  <c:v>1356120000</c:v>
                </c:pt>
                <c:pt idx="26012">
                  <c:v>1356123600</c:v>
                </c:pt>
                <c:pt idx="26013">
                  <c:v>1356127200</c:v>
                </c:pt>
                <c:pt idx="26014">
                  <c:v>1356130800</c:v>
                </c:pt>
                <c:pt idx="26015">
                  <c:v>1356134400</c:v>
                </c:pt>
                <c:pt idx="26016">
                  <c:v>1356138000</c:v>
                </c:pt>
                <c:pt idx="26017">
                  <c:v>1356141600</c:v>
                </c:pt>
                <c:pt idx="26018">
                  <c:v>1356145200</c:v>
                </c:pt>
                <c:pt idx="26019">
                  <c:v>1356148800</c:v>
                </c:pt>
                <c:pt idx="26020">
                  <c:v>1356152400</c:v>
                </c:pt>
                <c:pt idx="26021">
                  <c:v>1356156000</c:v>
                </c:pt>
                <c:pt idx="26022">
                  <c:v>1356159600</c:v>
                </c:pt>
                <c:pt idx="26023">
                  <c:v>1356163200</c:v>
                </c:pt>
                <c:pt idx="26024">
                  <c:v>1356166800</c:v>
                </c:pt>
                <c:pt idx="26025">
                  <c:v>1356170400</c:v>
                </c:pt>
                <c:pt idx="26026">
                  <c:v>1356174000</c:v>
                </c:pt>
                <c:pt idx="26027">
                  <c:v>1356177600</c:v>
                </c:pt>
                <c:pt idx="26028">
                  <c:v>1356181200</c:v>
                </c:pt>
                <c:pt idx="26029">
                  <c:v>1356184800</c:v>
                </c:pt>
                <c:pt idx="26030">
                  <c:v>1356188400</c:v>
                </c:pt>
                <c:pt idx="26031">
                  <c:v>1356192000</c:v>
                </c:pt>
                <c:pt idx="26032">
                  <c:v>1356195600</c:v>
                </c:pt>
                <c:pt idx="26033">
                  <c:v>1356199200</c:v>
                </c:pt>
                <c:pt idx="26034">
                  <c:v>1356202800</c:v>
                </c:pt>
                <c:pt idx="26035">
                  <c:v>1356206400</c:v>
                </c:pt>
                <c:pt idx="26036">
                  <c:v>1356210000</c:v>
                </c:pt>
                <c:pt idx="26037">
                  <c:v>1356213600</c:v>
                </c:pt>
                <c:pt idx="26038">
                  <c:v>1356217200</c:v>
                </c:pt>
                <c:pt idx="26039">
                  <c:v>1356220800</c:v>
                </c:pt>
                <c:pt idx="26040">
                  <c:v>1356224400</c:v>
                </c:pt>
                <c:pt idx="26041">
                  <c:v>1356228000</c:v>
                </c:pt>
                <c:pt idx="26042">
                  <c:v>1356231600</c:v>
                </c:pt>
                <c:pt idx="26043">
                  <c:v>1356235200</c:v>
                </c:pt>
                <c:pt idx="26044">
                  <c:v>1356238800</c:v>
                </c:pt>
                <c:pt idx="26045">
                  <c:v>1356242400</c:v>
                </c:pt>
                <c:pt idx="26046">
                  <c:v>1356246000</c:v>
                </c:pt>
                <c:pt idx="26047">
                  <c:v>1356249600</c:v>
                </c:pt>
                <c:pt idx="26048">
                  <c:v>1356253200</c:v>
                </c:pt>
                <c:pt idx="26049">
                  <c:v>1356256800</c:v>
                </c:pt>
                <c:pt idx="26050">
                  <c:v>1356260400</c:v>
                </c:pt>
                <c:pt idx="26051">
                  <c:v>1356264000</c:v>
                </c:pt>
                <c:pt idx="26052">
                  <c:v>1356267600</c:v>
                </c:pt>
                <c:pt idx="26053">
                  <c:v>1356271200</c:v>
                </c:pt>
                <c:pt idx="26054">
                  <c:v>1356274800</c:v>
                </c:pt>
                <c:pt idx="26055">
                  <c:v>1356278400</c:v>
                </c:pt>
                <c:pt idx="26056">
                  <c:v>1356282000</c:v>
                </c:pt>
                <c:pt idx="26057">
                  <c:v>1356285600</c:v>
                </c:pt>
                <c:pt idx="26058">
                  <c:v>1356289200</c:v>
                </c:pt>
                <c:pt idx="26059">
                  <c:v>1356292800</c:v>
                </c:pt>
                <c:pt idx="26060">
                  <c:v>1356296400</c:v>
                </c:pt>
                <c:pt idx="26061">
                  <c:v>1356300000</c:v>
                </c:pt>
                <c:pt idx="26062">
                  <c:v>1356303600</c:v>
                </c:pt>
                <c:pt idx="26063">
                  <c:v>1356307200</c:v>
                </c:pt>
                <c:pt idx="26064">
                  <c:v>1356310800</c:v>
                </c:pt>
                <c:pt idx="26065">
                  <c:v>1356314400</c:v>
                </c:pt>
                <c:pt idx="26066">
                  <c:v>1356318000</c:v>
                </c:pt>
                <c:pt idx="26067">
                  <c:v>1356321600</c:v>
                </c:pt>
                <c:pt idx="26068">
                  <c:v>1356325200</c:v>
                </c:pt>
                <c:pt idx="26069">
                  <c:v>1356328800</c:v>
                </c:pt>
                <c:pt idx="26070">
                  <c:v>1356332400</c:v>
                </c:pt>
                <c:pt idx="26071">
                  <c:v>1356336000</c:v>
                </c:pt>
                <c:pt idx="26072">
                  <c:v>1356339600</c:v>
                </c:pt>
                <c:pt idx="26073">
                  <c:v>1356343200</c:v>
                </c:pt>
                <c:pt idx="26074">
                  <c:v>1356346800</c:v>
                </c:pt>
                <c:pt idx="26075">
                  <c:v>1356350400</c:v>
                </c:pt>
                <c:pt idx="26076">
                  <c:v>1356354000</c:v>
                </c:pt>
                <c:pt idx="26077">
                  <c:v>1356357600</c:v>
                </c:pt>
                <c:pt idx="26078">
                  <c:v>1356361200</c:v>
                </c:pt>
                <c:pt idx="26079">
                  <c:v>1356364800</c:v>
                </c:pt>
                <c:pt idx="26080">
                  <c:v>1356368400</c:v>
                </c:pt>
                <c:pt idx="26081">
                  <c:v>1356372000</c:v>
                </c:pt>
                <c:pt idx="26082">
                  <c:v>1356375600</c:v>
                </c:pt>
                <c:pt idx="26083">
                  <c:v>1356379200</c:v>
                </c:pt>
                <c:pt idx="26084">
                  <c:v>1356382800</c:v>
                </c:pt>
                <c:pt idx="26085">
                  <c:v>1356386400</c:v>
                </c:pt>
                <c:pt idx="26086">
                  <c:v>1356390000</c:v>
                </c:pt>
                <c:pt idx="26087">
                  <c:v>1356393600</c:v>
                </c:pt>
                <c:pt idx="26088">
                  <c:v>1356397200</c:v>
                </c:pt>
                <c:pt idx="26089">
                  <c:v>1356400800</c:v>
                </c:pt>
                <c:pt idx="26090">
                  <c:v>1356404400</c:v>
                </c:pt>
                <c:pt idx="26091">
                  <c:v>1356408000</c:v>
                </c:pt>
                <c:pt idx="26092">
                  <c:v>1356411600</c:v>
                </c:pt>
                <c:pt idx="26093">
                  <c:v>1356415200</c:v>
                </c:pt>
                <c:pt idx="26094">
                  <c:v>1356418800</c:v>
                </c:pt>
                <c:pt idx="26095">
                  <c:v>1356422400</c:v>
                </c:pt>
                <c:pt idx="26096">
                  <c:v>1356426000</c:v>
                </c:pt>
                <c:pt idx="26097">
                  <c:v>1356429600</c:v>
                </c:pt>
                <c:pt idx="26098">
                  <c:v>1356433200</c:v>
                </c:pt>
                <c:pt idx="26099">
                  <c:v>1356436800</c:v>
                </c:pt>
                <c:pt idx="26100">
                  <c:v>1356440400</c:v>
                </c:pt>
                <c:pt idx="26101">
                  <c:v>1356444000</c:v>
                </c:pt>
                <c:pt idx="26102">
                  <c:v>1356447600</c:v>
                </c:pt>
                <c:pt idx="26103">
                  <c:v>1356451200</c:v>
                </c:pt>
                <c:pt idx="26104">
                  <c:v>1356454800</c:v>
                </c:pt>
                <c:pt idx="26105">
                  <c:v>1356458400</c:v>
                </c:pt>
                <c:pt idx="26106">
                  <c:v>1356462000</c:v>
                </c:pt>
                <c:pt idx="26107">
                  <c:v>1356465600</c:v>
                </c:pt>
                <c:pt idx="26108">
                  <c:v>1356469200</c:v>
                </c:pt>
                <c:pt idx="26109">
                  <c:v>1356472800</c:v>
                </c:pt>
                <c:pt idx="26110">
                  <c:v>1356476400</c:v>
                </c:pt>
                <c:pt idx="26111">
                  <c:v>1356480000</c:v>
                </c:pt>
                <c:pt idx="26112">
                  <c:v>1356483600</c:v>
                </c:pt>
                <c:pt idx="26113">
                  <c:v>1356487200</c:v>
                </c:pt>
                <c:pt idx="26114">
                  <c:v>1356490800</c:v>
                </c:pt>
                <c:pt idx="26115">
                  <c:v>1356494400</c:v>
                </c:pt>
                <c:pt idx="26116">
                  <c:v>1356498000</c:v>
                </c:pt>
                <c:pt idx="26117">
                  <c:v>1356501600</c:v>
                </c:pt>
                <c:pt idx="26118">
                  <c:v>1356505200</c:v>
                </c:pt>
                <c:pt idx="26119">
                  <c:v>1356508800</c:v>
                </c:pt>
                <c:pt idx="26120">
                  <c:v>1356512400</c:v>
                </c:pt>
                <c:pt idx="26121">
                  <c:v>1356516000</c:v>
                </c:pt>
                <c:pt idx="26122">
                  <c:v>1356519600</c:v>
                </c:pt>
                <c:pt idx="26123">
                  <c:v>1356523200</c:v>
                </c:pt>
                <c:pt idx="26124">
                  <c:v>1356526800</c:v>
                </c:pt>
                <c:pt idx="26125">
                  <c:v>1356530400</c:v>
                </c:pt>
                <c:pt idx="26126">
                  <c:v>1356534000</c:v>
                </c:pt>
                <c:pt idx="26127">
                  <c:v>1356537600</c:v>
                </c:pt>
                <c:pt idx="26128">
                  <c:v>1356541200</c:v>
                </c:pt>
                <c:pt idx="26129">
                  <c:v>1356544800</c:v>
                </c:pt>
                <c:pt idx="26130">
                  <c:v>1356548400</c:v>
                </c:pt>
                <c:pt idx="26131">
                  <c:v>1356552000</c:v>
                </c:pt>
                <c:pt idx="26132">
                  <c:v>1356555600</c:v>
                </c:pt>
                <c:pt idx="26133">
                  <c:v>1356559200</c:v>
                </c:pt>
                <c:pt idx="26134">
                  <c:v>1356562800</c:v>
                </c:pt>
                <c:pt idx="26135">
                  <c:v>1356566400</c:v>
                </c:pt>
                <c:pt idx="26136">
                  <c:v>1356570000</c:v>
                </c:pt>
                <c:pt idx="26137">
                  <c:v>1356573600</c:v>
                </c:pt>
                <c:pt idx="26138">
                  <c:v>1356577200</c:v>
                </c:pt>
                <c:pt idx="26139">
                  <c:v>1356580800</c:v>
                </c:pt>
                <c:pt idx="26140">
                  <c:v>1356584400</c:v>
                </c:pt>
                <c:pt idx="26141">
                  <c:v>1356588000</c:v>
                </c:pt>
                <c:pt idx="26142">
                  <c:v>1356591600</c:v>
                </c:pt>
                <c:pt idx="26143">
                  <c:v>1356595200</c:v>
                </c:pt>
                <c:pt idx="26144">
                  <c:v>1356598800</c:v>
                </c:pt>
                <c:pt idx="26145">
                  <c:v>1356602400</c:v>
                </c:pt>
                <c:pt idx="26146">
                  <c:v>1356606000</c:v>
                </c:pt>
                <c:pt idx="26147">
                  <c:v>1356609600</c:v>
                </c:pt>
                <c:pt idx="26148">
                  <c:v>1356613200</c:v>
                </c:pt>
                <c:pt idx="26149">
                  <c:v>1356616800</c:v>
                </c:pt>
                <c:pt idx="26150">
                  <c:v>1356620400</c:v>
                </c:pt>
                <c:pt idx="26151">
                  <c:v>1356624000</c:v>
                </c:pt>
                <c:pt idx="26152">
                  <c:v>1356627600</c:v>
                </c:pt>
                <c:pt idx="26153">
                  <c:v>1356631200</c:v>
                </c:pt>
                <c:pt idx="26154">
                  <c:v>1356634800</c:v>
                </c:pt>
                <c:pt idx="26155">
                  <c:v>1356638400</c:v>
                </c:pt>
                <c:pt idx="26156">
                  <c:v>1356642000</c:v>
                </c:pt>
                <c:pt idx="26157">
                  <c:v>1356645600</c:v>
                </c:pt>
                <c:pt idx="26158">
                  <c:v>1356649200</c:v>
                </c:pt>
                <c:pt idx="26159">
                  <c:v>1356652800</c:v>
                </c:pt>
                <c:pt idx="26160">
                  <c:v>1356656400</c:v>
                </c:pt>
                <c:pt idx="26161">
                  <c:v>1356660000</c:v>
                </c:pt>
                <c:pt idx="26162">
                  <c:v>1356663600</c:v>
                </c:pt>
                <c:pt idx="26163">
                  <c:v>1356667200</c:v>
                </c:pt>
                <c:pt idx="26164">
                  <c:v>1356670800</c:v>
                </c:pt>
                <c:pt idx="26165">
                  <c:v>1356674400</c:v>
                </c:pt>
                <c:pt idx="26166">
                  <c:v>1356678000</c:v>
                </c:pt>
                <c:pt idx="26167">
                  <c:v>1356681600</c:v>
                </c:pt>
                <c:pt idx="26168">
                  <c:v>1356685200</c:v>
                </c:pt>
                <c:pt idx="26169">
                  <c:v>1356688800</c:v>
                </c:pt>
                <c:pt idx="26170">
                  <c:v>1356692400</c:v>
                </c:pt>
                <c:pt idx="26171">
                  <c:v>1356696000</c:v>
                </c:pt>
                <c:pt idx="26172">
                  <c:v>1356699600</c:v>
                </c:pt>
                <c:pt idx="26173">
                  <c:v>1356703200</c:v>
                </c:pt>
                <c:pt idx="26174">
                  <c:v>1356706800</c:v>
                </c:pt>
                <c:pt idx="26175">
                  <c:v>1356710400</c:v>
                </c:pt>
                <c:pt idx="26176">
                  <c:v>1356714000</c:v>
                </c:pt>
                <c:pt idx="26177">
                  <c:v>1356717600</c:v>
                </c:pt>
                <c:pt idx="26178">
                  <c:v>1356721200</c:v>
                </c:pt>
                <c:pt idx="26179">
                  <c:v>1356724800</c:v>
                </c:pt>
                <c:pt idx="26180">
                  <c:v>1356728400</c:v>
                </c:pt>
                <c:pt idx="26181">
                  <c:v>1356732000</c:v>
                </c:pt>
                <c:pt idx="26182">
                  <c:v>1356735600</c:v>
                </c:pt>
                <c:pt idx="26183">
                  <c:v>1356739200</c:v>
                </c:pt>
                <c:pt idx="26184">
                  <c:v>1356742800</c:v>
                </c:pt>
                <c:pt idx="26185">
                  <c:v>1356746400</c:v>
                </c:pt>
                <c:pt idx="26186">
                  <c:v>1356750000</c:v>
                </c:pt>
                <c:pt idx="26187">
                  <c:v>1356753600</c:v>
                </c:pt>
                <c:pt idx="26188">
                  <c:v>1356757200</c:v>
                </c:pt>
                <c:pt idx="26189">
                  <c:v>1356760800</c:v>
                </c:pt>
                <c:pt idx="26190">
                  <c:v>1356764400</c:v>
                </c:pt>
                <c:pt idx="26191">
                  <c:v>1356768000</c:v>
                </c:pt>
                <c:pt idx="26192">
                  <c:v>1356771600</c:v>
                </c:pt>
                <c:pt idx="26193">
                  <c:v>1356775200</c:v>
                </c:pt>
                <c:pt idx="26194">
                  <c:v>1356778800</c:v>
                </c:pt>
                <c:pt idx="26195">
                  <c:v>1356782400</c:v>
                </c:pt>
                <c:pt idx="26196">
                  <c:v>1356786000</c:v>
                </c:pt>
                <c:pt idx="26197">
                  <c:v>1356789600</c:v>
                </c:pt>
                <c:pt idx="26198">
                  <c:v>1356793200</c:v>
                </c:pt>
                <c:pt idx="26199">
                  <c:v>1356796800</c:v>
                </c:pt>
                <c:pt idx="26200">
                  <c:v>1356800400</c:v>
                </c:pt>
                <c:pt idx="26201">
                  <c:v>1356804000</c:v>
                </c:pt>
                <c:pt idx="26202">
                  <c:v>1356807600</c:v>
                </c:pt>
                <c:pt idx="26203">
                  <c:v>1356811200</c:v>
                </c:pt>
                <c:pt idx="26204">
                  <c:v>1356814800</c:v>
                </c:pt>
                <c:pt idx="26205">
                  <c:v>1356818400</c:v>
                </c:pt>
                <c:pt idx="26206">
                  <c:v>1356822000</c:v>
                </c:pt>
                <c:pt idx="26207">
                  <c:v>1356825600</c:v>
                </c:pt>
                <c:pt idx="26208">
                  <c:v>1356829200</c:v>
                </c:pt>
                <c:pt idx="26209">
                  <c:v>1356832800</c:v>
                </c:pt>
                <c:pt idx="26210">
                  <c:v>1356836400</c:v>
                </c:pt>
                <c:pt idx="26211">
                  <c:v>1356840000</c:v>
                </c:pt>
                <c:pt idx="26212">
                  <c:v>1356843600</c:v>
                </c:pt>
                <c:pt idx="26213">
                  <c:v>1356847200</c:v>
                </c:pt>
                <c:pt idx="26214">
                  <c:v>1356850800</c:v>
                </c:pt>
                <c:pt idx="26215">
                  <c:v>1356854400</c:v>
                </c:pt>
                <c:pt idx="26216">
                  <c:v>1356858000</c:v>
                </c:pt>
                <c:pt idx="26217">
                  <c:v>1356861600</c:v>
                </c:pt>
                <c:pt idx="26218">
                  <c:v>1356865200</c:v>
                </c:pt>
                <c:pt idx="26219">
                  <c:v>1356868800</c:v>
                </c:pt>
                <c:pt idx="26220">
                  <c:v>1356872400</c:v>
                </c:pt>
                <c:pt idx="26221">
                  <c:v>1356876000</c:v>
                </c:pt>
                <c:pt idx="26222">
                  <c:v>1356879600</c:v>
                </c:pt>
                <c:pt idx="26223">
                  <c:v>1356883200</c:v>
                </c:pt>
                <c:pt idx="26224">
                  <c:v>1356886800</c:v>
                </c:pt>
                <c:pt idx="26225">
                  <c:v>1356890400</c:v>
                </c:pt>
                <c:pt idx="26226">
                  <c:v>1356894000</c:v>
                </c:pt>
                <c:pt idx="26227">
                  <c:v>1356897600</c:v>
                </c:pt>
                <c:pt idx="26228">
                  <c:v>1356901200</c:v>
                </c:pt>
                <c:pt idx="26229">
                  <c:v>1356904800</c:v>
                </c:pt>
                <c:pt idx="26230">
                  <c:v>1356908400</c:v>
                </c:pt>
                <c:pt idx="26231">
                  <c:v>1356912000</c:v>
                </c:pt>
                <c:pt idx="26232">
                  <c:v>1356915600</c:v>
                </c:pt>
                <c:pt idx="26233">
                  <c:v>1356919200</c:v>
                </c:pt>
                <c:pt idx="26234">
                  <c:v>1356922800</c:v>
                </c:pt>
                <c:pt idx="26235">
                  <c:v>1356926400</c:v>
                </c:pt>
                <c:pt idx="26236">
                  <c:v>1356930000</c:v>
                </c:pt>
                <c:pt idx="26237">
                  <c:v>1356933600</c:v>
                </c:pt>
                <c:pt idx="26238">
                  <c:v>1356937200</c:v>
                </c:pt>
                <c:pt idx="26239">
                  <c:v>1356940800</c:v>
                </c:pt>
                <c:pt idx="26240">
                  <c:v>1356944400</c:v>
                </c:pt>
                <c:pt idx="26241">
                  <c:v>1356948000</c:v>
                </c:pt>
                <c:pt idx="26242">
                  <c:v>1356951600</c:v>
                </c:pt>
                <c:pt idx="26243">
                  <c:v>1356955200</c:v>
                </c:pt>
                <c:pt idx="26244">
                  <c:v>1356958800</c:v>
                </c:pt>
                <c:pt idx="26245">
                  <c:v>1356962400</c:v>
                </c:pt>
                <c:pt idx="26246">
                  <c:v>1356966000</c:v>
                </c:pt>
                <c:pt idx="26247">
                  <c:v>1356969600</c:v>
                </c:pt>
                <c:pt idx="26248">
                  <c:v>1356973200</c:v>
                </c:pt>
                <c:pt idx="26249">
                  <c:v>1356976800</c:v>
                </c:pt>
                <c:pt idx="26250">
                  <c:v>1356980400</c:v>
                </c:pt>
                <c:pt idx="26251">
                  <c:v>1356984000</c:v>
                </c:pt>
                <c:pt idx="26252">
                  <c:v>1356987600</c:v>
                </c:pt>
                <c:pt idx="26253">
                  <c:v>1356991200</c:v>
                </c:pt>
                <c:pt idx="26254">
                  <c:v>1356994800</c:v>
                </c:pt>
                <c:pt idx="26255">
                  <c:v>1356998400</c:v>
                </c:pt>
                <c:pt idx="26256">
                  <c:v>1357002000</c:v>
                </c:pt>
                <c:pt idx="26257">
                  <c:v>1357005600</c:v>
                </c:pt>
                <c:pt idx="26258">
                  <c:v>1357009200</c:v>
                </c:pt>
                <c:pt idx="26259">
                  <c:v>1357012800</c:v>
                </c:pt>
                <c:pt idx="26260">
                  <c:v>1357016400</c:v>
                </c:pt>
                <c:pt idx="26261">
                  <c:v>1357020000</c:v>
                </c:pt>
                <c:pt idx="26262">
                  <c:v>1357023600</c:v>
                </c:pt>
                <c:pt idx="26263">
                  <c:v>1357027200</c:v>
                </c:pt>
                <c:pt idx="26264">
                  <c:v>1357030800</c:v>
                </c:pt>
                <c:pt idx="26265">
                  <c:v>1357034400</c:v>
                </c:pt>
                <c:pt idx="26266">
                  <c:v>1357038000</c:v>
                </c:pt>
                <c:pt idx="26267">
                  <c:v>1357041600</c:v>
                </c:pt>
                <c:pt idx="26268">
                  <c:v>1357045200</c:v>
                </c:pt>
                <c:pt idx="26269">
                  <c:v>1357048800</c:v>
                </c:pt>
                <c:pt idx="26270">
                  <c:v>1357052400</c:v>
                </c:pt>
                <c:pt idx="26271">
                  <c:v>1357056000</c:v>
                </c:pt>
                <c:pt idx="26272">
                  <c:v>1357059600</c:v>
                </c:pt>
                <c:pt idx="26273">
                  <c:v>1357063200</c:v>
                </c:pt>
                <c:pt idx="26274">
                  <c:v>1357066800</c:v>
                </c:pt>
                <c:pt idx="26275">
                  <c:v>1357070400</c:v>
                </c:pt>
                <c:pt idx="26276">
                  <c:v>1357074000</c:v>
                </c:pt>
                <c:pt idx="26277">
                  <c:v>1357077600</c:v>
                </c:pt>
                <c:pt idx="26278">
                  <c:v>1357081200</c:v>
                </c:pt>
                <c:pt idx="26279">
                  <c:v>1357084800</c:v>
                </c:pt>
                <c:pt idx="26280">
                  <c:v>1357088400</c:v>
                </c:pt>
                <c:pt idx="26281">
                  <c:v>1357092000</c:v>
                </c:pt>
                <c:pt idx="26282">
                  <c:v>1357095600</c:v>
                </c:pt>
                <c:pt idx="26283">
                  <c:v>1357099200</c:v>
                </c:pt>
                <c:pt idx="26284">
                  <c:v>1357102800</c:v>
                </c:pt>
                <c:pt idx="26285">
                  <c:v>1357106400</c:v>
                </c:pt>
                <c:pt idx="26286">
                  <c:v>1357110000</c:v>
                </c:pt>
                <c:pt idx="26287">
                  <c:v>1357113600</c:v>
                </c:pt>
                <c:pt idx="26288">
                  <c:v>1357117200</c:v>
                </c:pt>
                <c:pt idx="26289">
                  <c:v>1357120800</c:v>
                </c:pt>
                <c:pt idx="26290">
                  <c:v>1357124400</c:v>
                </c:pt>
                <c:pt idx="26291">
                  <c:v>1357128000</c:v>
                </c:pt>
                <c:pt idx="26292">
                  <c:v>1357131600</c:v>
                </c:pt>
                <c:pt idx="26293">
                  <c:v>1357135200</c:v>
                </c:pt>
                <c:pt idx="26294">
                  <c:v>1357138800</c:v>
                </c:pt>
                <c:pt idx="26295">
                  <c:v>1357142400</c:v>
                </c:pt>
                <c:pt idx="26296">
                  <c:v>1357146000</c:v>
                </c:pt>
                <c:pt idx="26297">
                  <c:v>1357149600</c:v>
                </c:pt>
                <c:pt idx="26298">
                  <c:v>1357153200</c:v>
                </c:pt>
                <c:pt idx="26299">
                  <c:v>1357156800</c:v>
                </c:pt>
                <c:pt idx="26300">
                  <c:v>1357160400</c:v>
                </c:pt>
                <c:pt idx="26301">
                  <c:v>1357164000</c:v>
                </c:pt>
                <c:pt idx="26302">
                  <c:v>1357167600</c:v>
                </c:pt>
                <c:pt idx="26303">
                  <c:v>1357171200</c:v>
                </c:pt>
                <c:pt idx="26304">
                  <c:v>1357174800</c:v>
                </c:pt>
                <c:pt idx="26305">
                  <c:v>1357178400</c:v>
                </c:pt>
                <c:pt idx="26306">
                  <c:v>1357182000</c:v>
                </c:pt>
                <c:pt idx="26307">
                  <c:v>1357185600</c:v>
                </c:pt>
                <c:pt idx="26308">
                  <c:v>1357189200</c:v>
                </c:pt>
                <c:pt idx="26309">
                  <c:v>1357192800</c:v>
                </c:pt>
                <c:pt idx="26310">
                  <c:v>1357196400</c:v>
                </c:pt>
                <c:pt idx="26311">
                  <c:v>1357200000</c:v>
                </c:pt>
                <c:pt idx="26312">
                  <c:v>1357203600</c:v>
                </c:pt>
                <c:pt idx="26313">
                  <c:v>1357207200</c:v>
                </c:pt>
                <c:pt idx="26314">
                  <c:v>1357210800</c:v>
                </c:pt>
                <c:pt idx="26315">
                  <c:v>1357214400</c:v>
                </c:pt>
                <c:pt idx="26316">
                  <c:v>1357218000</c:v>
                </c:pt>
                <c:pt idx="26317">
                  <c:v>1357221600</c:v>
                </c:pt>
                <c:pt idx="26318">
                  <c:v>1357225200</c:v>
                </c:pt>
                <c:pt idx="26319">
                  <c:v>1357228800</c:v>
                </c:pt>
                <c:pt idx="26320">
                  <c:v>1357232400</c:v>
                </c:pt>
                <c:pt idx="26321">
                  <c:v>1357236000</c:v>
                </c:pt>
                <c:pt idx="26322">
                  <c:v>1357239600</c:v>
                </c:pt>
                <c:pt idx="26323">
                  <c:v>1357243200</c:v>
                </c:pt>
                <c:pt idx="26324">
                  <c:v>1357246800</c:v>
                </c:pt>
                <c:pt idx="26325">
                  <c:v>1357250400</c:v>
                </c:pt>
                <c:pt idx="26326">
                  <c:v>1357254000</c:v>
                </c:pt>
                <c:pt idx="26327">
                  <c:v>1357257600</c:v>
                </c:pt>
                <c:pt idx="26328">
                  <c:v>1357261200</c:v>
                </c:pt>
                <c:pt idx="26329">
                  <c:v>1357264800</c:v>
                </c:pt>
                <c:pt idx="26330">
                  <c:v>1357268400</c:v>
                </c:pt>
                <c:pt idx="26331">
                  <c:v>1357272000</c:v>
                </c:pt>
                <c:pt idx="26332">
                  <c:v>1357275600</c:v>
                </c:pt>
                <c:pt idx="26333">
                  <c:v>1357279200</c:v>
                </c:pt>
                <c:pt idx="26334">
                  <c:v>1357282800</c:v>
                </c:pt>
                <c:pt idx="26335">
                  <c:v>1357286400</c:v>
                </c:pt>
                <c:pt idx="26336">
                  <c:v>1357290000</c:v>
                </c:pt>
                <c:pt idx="26337">
                  <c:v>1357293600</c:v>
                </c:pt>
                <c:pt idx="26338">
                  <c:v>1357297200</c:v>
                </c:pt>
                <c:pt idx="26339">
                  <c:v>1357300800</c:v>
                </c:pt>
                <c:pt idx="26340">
                  <c:v>1357304400</c:v>
                </c:pt>
                <c:pt idx="26341">
                  <c:v>1357308000</c:v>
                </c:pt>
                <c:pt idx="26342">
                  <c:v>1357311600</c:v>
                </c:pt>
                <c:pt idx="26343">
                  <c:v>1357315200</c:v>
                </c:pt>
                <c:pt idx="26344">
                  <c:v>1357318800</c:v>
                </c:pt>
                <c:pt idx="26345">
                  <c:v>1357322400</c:v>
                </c:pt>
                <c:pt idx="26346">
                  <c:v>1357326000</c:v>
                </c:pt>
                <c:pt idx="26347">
                  <c:v>1357329600</c:v>
                </c:pt>
                <c:pt idx="26348">
                  <c:v>1357333200</c:v>
                </c:pt>
                <c:pt idx="26349">
                  <c:v>1357336800</c:v>
                </c:pt>
                <c:pt idx="26350">
                  <c:v>1357340400</c:v>
                </c:pt>
                <c:pt idx="26351">
                  <c:v>1357344000</c:v>
                </c:pt>
                <c:pt idx="26352">
                  <c:v>1357347600</c:v>
                </c:pt>
                <c:pt idx="26353">
                  <c:v>1357351200</c:v>
                </c:pt>
                <c:pt idx="26354">
                  <c:v>1357354800</c:v>
                </c:pt>
                <c:pt idx="26355">
                  <c:v>1357358400</c:v>
                </c:pt>
                <c:pt idx="26356">
                  <c:v>1357362000</c:v>
                </c:pt>
                <c:pt idx="26357">
                  <c:v>1357365600</c:v>
                </c:pt>
                <c:pt idx="26358">
                  <c:v>1357369200</c:v>
                </c:pt>
                <c:pt idx="26359">
                  <c:v>1357372800</c:v>
                </c:pt>
                <c:pt idx="26360">
                  <c:v>1357376400</c:v>
                </c:pt>
                <c:pt idx="26361">
                  <c:v>1357380000</c:v>
                </c:pt>
                <c:pt idx="26362">
                  <c:v>1357383600</c:v>
                </c:pt>
                <c:pt idx="26363">
                  <c:v>1357387200</c:v>
                </c:pt>
                <c:pt idx="26364">
                  <c:v>1357390800</c:v>
                </c:pt>
                <c:pt idx="26365">
                  <c:v>1357394400</c:v>
                </c:pt>
                <c:pt idx="26366">
                  <c:v>1357398000</c:v>
                </c:pt>
                <c:pt idx="26367">
                  <c:v>1357401600</c:v>
                </c:pt>
                <c:pt idx="26368">
                  <c:v>1357405200</c:v>
                </c:pt>
                <c:pt idx="26369">
                  <c:v>1357408800</c:v>
                </c:pt>
                <c:pt idx="26370">
                  <c:v>1357412400</c:v>
                </c:pt>
                <c:pt idx="26371">
                  <c:v>1357416000</c:v>
                </c:pt>
                <c:pt idx="26372">
                  <c:v>1357419600</c:v>
                </c:pt>
                <c:pt idx="26373">
                  <c:v>1357423200</c:v>
                </c:pt>
                <c:pt idx="26374">
                  <c:v>1357426800</c:v>
                </c:pt>
                <c:pt idx="26375">
                  <c:v>1357430400</c:v>
                </c:pt>
                <c:pt idx="26376">
                  <c:v>1357434000</c:v>
                </c:pt>
                <c:pt idx="26377">
                  <c:v>1357437600</c:v>
                </c:pt>
                <c:pt idx="26378">
                  <c:v>1357441200</c:v>
                </c:pt>
                <c:pt idx="26379">
                  <c:v>1357444800</c:v>
                </c:pt>
                <c:pt idx="26380">
                  <c:v>1357448400</c:v>
                </c:pt>
                <c:pt idx="26381">
                  <c:v>1357452000</c:v>
                </c:pt>
                <c:pt idx="26382">
                  <c:v>1357455600</c:v>
                </c:pt>
                <c:pt idx="26383">
                  <c:v>1357459200</c:v>
                </c:pt>
                <c:pt idx="26384">
                  <c:v>1357462800</c:v>
                </c:pt>
                <c:pt idx="26385">
                  <c:v>1357466400</c:v>
                </c:pt>
                <c:pt idx="26386">
                  <c:v>1357470000</c:v>
                </c:pt>
                <c:pt idx="26387">
                  <c:v>1357473600</c:v>
                </c:pt>
                <c:pt idx="26388">
                  <c:v>1357477200</c:v>
                </c:pt>
                <c:pt idx="26389">
                  <c:v>1357480800</c:v>
                </c:pt>
                <c:pt idx="26390">
                  <c:v>1357484400</c:v>
                </c:pt>
                <c:pt idx="26391">
                  <c:v>1357488000</c:v>
                </c:pt>
                <c:pt idx="26392">
                  <c:v>1357491600</c:v>
                </c:pt>
                <c:pt idx="26393">
                  <c:v>1357495200</c:v>
                </c:pt>
                <c:pt idx="26394">
                  <c:v>1357498800</c:v>
                </c:pt>
                <c:pt idx="26395">
                  <c:v>1357502400</c:v>
                </c:pt>
                <c:pt idx="26396">
                  <c:v>1357506000</c:v>
                </c:pt>
                <c:pt idx="26397">
                  <c:v>1357509600</c:v>
                </c:pt>
                <c:pt idx="26398">
                  <c:v>1357513200</c:v>
                </c:pt>
                <c:pt idx="26399">
                  <c:v>1357516800</c:v>
                </c:pt>
                <c:pt idx="26400">
                  <c:v>1357520400</c:v>
                </c:pt>
                <c:pt idx="26401">
                  <c:v>1357524000</c:v>
                </c:pt>
                <c:pt idx="26402">
                  <c:v>1357527600</c:v>
                </c:pt>
                <c:pt idx="26403">
                  <c:v>1357531200</c:v>
                </c:pt>
                <c:pt idx="26404">
                  <c:v>1357534800</c:v>
                </c:pt>
                <c:pt idx="26405">
                  <c:v>1357538400</c:v>
                </c:pt>
                <c:pt idx="26406">
                  <c:v>1357542000</c:v>
                </c:pt>
                <c:pt idx="26407">
                  <c:v>1357545600</c:v>
                </c:pt>
                <c:pt idx="26408">
                  <c:v>1357549200</c:v>
                </c:pt>
                <c:pt idx="26409">
                  <c:v>1357552800</c:v>
                </c:pt>
                <c:pt idx="26410">
                  <c:v>1357556400</c:v>
                </c:pt>
                <c:pt idx="26411">
                  <c:v>1357560000</c:v>
                </c:pt>
                <c:pt idx="26412">
                  <c:v>1357563600</c:v>
                </c:pt>
                <c:pt idx="26413">
                  <c:v>1357567200</c:v>
                </c:pt>
                <c:pt idx="26414">
                  <c:v>1357570800</c:v>
                </c:pt>
                <c:pt idx="26415">
                  <c:v>1357574400</c:v>
                </c:pt>
                <c:pt idx="26416">
                  <c:v>1357578000</c:v>
                </c:pt>
                <c:pt idx="26417">
                  <c:v>1357581600</c:v>
                </c:pt>
                <c:pt idx="26418">
                  <c:v>1357585200</c:v>
                </c:pt>
                <c:pt idx="26419">
                  <c:v>1357588800</c:v>
                </c:pt>
                <c:pt idx="26420">
                  <c:v>1357592400</c:v>
                </c:pt>
                <c:pt idx="26421">
                  <c:v>1357596000</c:v>
                </c:pt>
                <c:pt idx="26422">
                  <c:v>1357599600</c:v>
                </c:pt>
                <c:pt idx="26423">
                  <c:v>1357603200</c:v>
                </c:pt>
                <c:pt idx="26424">
                  <c:v>1357606800</c:v>
                </c:pt>
                <c:pt idx="26425">
                  <c:v>1357610400</c:v>
                </c:pt>
                <c:pt idx="26426">
                  <c:v>1357614000</c:v>
                </c:pt>
                <c:pt idx="26427">
                  <c:v>1357617600</c:v>
                </c:pt>
                <c:pt idx="26428">
                  <c:v>1357621200</c:v>
                </c:pt>
                <c:pt idx="26429">
                  <c:v>1357624800</c:v>
                </c:pt>
                <c:pt idx="26430">
                  <c:v>1357628400</c:v>
                </c:pt>
                <c:pt idx="26431">
                  <c:v>1357632000</c:v>
                </c:pt>
                <c:pt idx="26432">
                  <c:v>1357635600</c:v>
                </c:pt>
                <c:pt idx="26433">
                  <c:v>1357639200</c:v>
                </c:pt>
                <c:pt idx="26434">
                  <c:v>1357642800</c:v>
                </c:pt>
                <c:pt idx="26435">
                  <c:v>1357646400</c:v>
                </c:pt>
                <c:pt idx="26436">
                  <c:v>1357650000</c:v>
                </c:pt>
                <c:pt idx="26437">
                  <c:v>1357653600</c:v>
                </c:pt>
                <c:pt idx="26438">
                  <c:v>1357657200</c:v>
                </c:pt>
                <c:pt idx="26439">
                  <c:v>1357660800</c:v>
                </c:pt>
                <c:pt idx="26440">
                  <c:v>1357664400</c:v>
                </c:pt>
                <c:pt idx="26441">
                  <c:v>1357668000</c:v>
                </c:pt>
                <c:pt idx="26442">
                  <c:v>1357671600</c:v>
                </c:pt>
                <c:pt idx="26443">
                  <c:v>1357675200</c:v>
                </c:pt>
                <c:pt idx="26444">
                  <c:v>1357678800</c:v>
                </c:pt>
                <c:pt idx="26445">
                  <c:v>1357682400</c:v>
                </c:pt>
                <c:pt idx="26446">
                  <c:v>1357686000</c:v>
                </c:pt>
                <c:pt idx="26447">
                  <c:v>1357689600</c:v>
                </c:pt>
                <c:pt idx="26448">
                  <c:v>1357693200</c:v>
                </c:pt>
                <c:pt idx="26449">
                  <c:v>1357696800</c:v>
                </c:pt>
                <c:pt idx="26450">
                  <c:v>1357700400</c:v>
                </c:pt>
                <c:pt idx="26451">
                  <c:v>1357704000</c:v>
                </c:pt>
                <c:pt idx="26452">
                  <c:v>1357707600</c:v>
                </c:pt>
                <c:pt idx="26453">
                  <c:v>1357711200</c:v>
                </c:pt>
                <c:pt idx="26454">
                  <c:v>1357714800</c:v>
                </c:pt>
                <c:pt idx="26455">
                  <c:v>1357718400</c:v>
                </c:pt>
                <c:pt idx="26456">
                  <c:v>1357722000</c:v>
                </c:pt>
                <c:pt idx="26457">
                  <c:v>1357725600</c:v>
                </c:pt>
                <c:pt idx="26458">
                  <c:v>1357729200</c:v>
                </c:pt>
                <c:pt idx="26459">
                  <c:v>1357732800</c:v>
                </c:pt>
                <c:pt idx="26460">
                  <c:v>1357736400</c:v>
                </c:pt>
                <c:pt idx="26461">
                  <c:v>1357740000</c:v>
                </c:pt>
                <c:pt idx="26462">
                  <c:v>1357743600</c:v>
                </c:pt>
                <c:pt idx="26463">
                  <c:v>1357747200</c:v>
                </c:pt>
                <c:pt idx="26464">
                  <c:v>1357750800</c:v>
                </c:pt>
                <c:pt idx="26465">
                  <c:v>1357754400</c:v>
                </c:pt>
                <c:pt idx="26466">
                  <c:v>1357758000</c:v>
                </c:pt>
                <c:pt idx="26467">
                  <c:v>1357761600</c:v>
                </c:pt>
                <c:pt idx="26468">
                  <c:v>1357765200</c:v>
                </c:pt>
                <c:pt idx="26469">
                  <c:v>1357768800</c:v>
                </c:pt>
                <c:pt idx="26470">
                  <c:v>1357772400</c:v>
                </c:pt>
                <c:pt idx="26471">
                  <c:v>1357776000</c:v>
                </c:pt>
                <c:pt idx="26472">
                  <c:v>1357779600</c:v>
                </c:pt>
                <c:pt idx="26473">
                  <c:v>1357783200</c:v>
                </c:pt>
                <c:pt idx="26474">
                  <c:v>1357786800</c:v>
                </c:pt>
                <c:pt idx="26475">
                  <c:v>1357790400</c:v>
                </c:pt>
                <c:pt idx="26476">
                  <c:v>1357794000</c:v>
                </c:pt>
                <c:pt idx="26477">
                  <c:v>1357797600</c:v>
                </c:pt>
                <c:pt idx="26478">
                  <c:v>1357801200</c:v>
                </c:pt>
                <c:pt idx="26479">
                  <c:v>1357804800</c:v>
                </c:pt>
                <c:pt idx="26480">
                  <c:v>1357808400</c:v>
                </c:pt>
                <c:pt idx="26481">
                  <c:v>1357812000</c:v>
                </c:pt>
                <c:pt idx="26482">
                  <c:v>1357815600</c:v>
                </c:pt>
                <c:pt idx="26483">
                  <c:v>1357819200</c:v>
                </c:pt>
                <c:pt idx="26484">
                  <c:v>1357822800</c:v>
                </c:pt>
                <c:pt idx="26485">
                  <c:v>1357826400</c:v>
                </c:pt>
                <c:pt idx="26486">
                  <c:v>1357830000</c:v>
                </c:pt>
                <c:pt idx="26487">
                  <c:v>1357833600</c:v>
                </c:pt>
                <c:pt idx="26488">
                  <c:v>1357837200</c:v>
                </c:pt>
                <c:pt idx="26489">
                  <c:v>1357840800</c:v>
                </c:pt>
                <c:pt idx="26490">
                  <c:v>1357844400</c:v>
                </c:pt>
                <c:pt idx="26491">
                  <c:v>1357848000</c:v>
                </c:pt>
                <c:pt idx="26492">
                  <c:v>1357851600</c:v>
                </c:pt>
                <c:pt idx="26493">
                  <c:v>1357855200</c:v>
                </c:pt>
                <c:pt idx="26494">
                  <c:v>1357858800</c:v>
                </c:pt>
                <c:pt idx="26495">
                  <c:v>1357862400</c:v>
                </c:pt>
                <c:pt idx="26496">
                  <c:v>1357866000</c:v>
                </c:pt>
                <c:pt idx="26497">
                  <c:v>1357869600</c:v>
                </c:pt>
                <c:pt idx="26498">
                  <c:v>1357873200</c:v>
                </c:pt>
                <c:pt idx="26499">
                  <c:v>1357876800</c:v>
                </c:pt>
                <c:pt idx="26500">
                  <c:v>1357880400</c:v>
                </c:pt>
                <c:pt idx="26501">
                  <c:v>1357884000</c:v>
                </c:pt>
                <c:pt idx="26502">
                  <c:v>1357887600</c:v>
                </c:pt>
                <c:pt idx="26503">
                  <c:v>1357891200</c:v>
                </c:pt>
                <c:pt idx="26504">
                  <c:v>1357894800</c:v>
                </c:pt>
                <c:pt idx="26505">
                  <c:v>1357898400</c:v>
                </c:pt>
                <c:pt idx="26506">
                  <c:v>1357902000</c:v>
                </c:pt>
                <c:pt idx="26507">
                  <c:v>1357905600</c:v>
                </c:pt>
                <c:pt idx="26508">
                  <c:v>1357909200</c:v>
                </c:pt>
                <c:pt idx="26509">
                  <c:v>1357912800</c:v>
                </c:pt>
                <c:pt idx="26510">
                  <c:v>1357916400</c:v>
                </c:pt>
                <c:pt idx="26511">
                  <c:v>1357920000</c:v>
                </c:pt>
                <c:pt idx="26512">
                  <c:v>1357923600</c:v>
                </c:pt>
                <c:pt idx="26513">
                  <c:v>1357927200</c:v>
                </c:pt>
                <c:pt idx="26514">
                  <c:v>1357930800</c:v>
                </c:pt>
                <c:pt idx="26515">
                  <c:v>1357934400</c:v>
                </c:pt>
                <c:pt idx="26516">
                  <c:v>1357938000</c:v>
                </c:pt>
                <c:pt idx="26517">
                  <c:v>1357941600</c:v>
                </c:pt>
                <c:pt idx="26518">
                  <c:v>1357945200</c:v>
                </c:pt>
                <c:pt idx="26519">
                  <c:v>1357948800</c:v>
                </c:pt>
                <c:pt idx="26520">
                  <c:v>1357952400</c:v>
                </c:pt>
                <c:pt idx="26521">
                  <c:v>1357956000</c:v>
                </c:pt>
                <c:pt idx="26522">
                  <c:v>1357959600</c:v>
                </c:pt>
                <c:pt idx="26523">
                  <c:v>1357963200</c:v>
                </c:pt>
                <c:pt idx="26524">
                  <c:v>1357966800</c:v>
                </c:pt>
                <c:pt idx="26525">
                  <c:v>1357970400</c:v>
                </c:pt>
                <c:pt idx="26526">
                  <c:v>1357974000</c:v>
                </c:pt>
                <c:pt idx="26527">
                  <c:v>1357977600</c:v>
                </c:pt>
                <c:pt idx="26528">
                  <c:v>1357981200</c:v>
                </c:pt>
                <c:pt idx="26529">
                  <c:v>1357984800</c:v>
                </c:pt>
                <c:pt idx="26530">
                  <c:v>1357988400</c:v>
                </c:pt>
                <c:pt idx="26531">
                  <c:v>1357992000</c:v>
                </c:pt>
                <c:pt idx="26532">
                  <c:v>1357995600</c:v>
                </c:pt>
                <c:pt idx="26533">
                  <c:v>1357999200</c:v>
                </c:pt>
                <c:pt idx="26534">
                  <c:v>1358002800</c:v>
                </c:pt>
                <c:pt idx="26535">
                  <c:v>1358006400</c:v>
                </c:pt>
                <c:pt idx="26536">
                  <c:v>1358010000</c:v>
                </c:pt>
                <c:pt idx="26537">
                  <c:v>1358013600</c:v>
                </c:pt>
                <c:pt idx="26538">
                  <c:v>1358017200</c:v>
                </c:pt>
                <c:pt idx="26539">
                  <c:v>1358020800</c:v>
                </c:pt>
                <c:pt idx="26540">
                  <c:v>1358024400</c:v>
                </c:pt>
                <c:pt idx="26541">
                  <c:v>1358028000</c:v>
                </c:pt>
                <c:pt idx="26542">
                  <c:v>1358031600</c:v>
                </c:pt>
                <c:pt idx="26543">
                  <c:v>1358035200</c:v>
                </c:pt>
                <c:pt idx="26544">
                  <c:v>1358038800</c:v>
                </c:pt>
                <c:pt idx="26545">
                  <c:v>1358042400</c:v>
                </c:pt>
                <c:pt idx="26546">
                  <c:v>1358046000</c:v>
                </c:pt>
                <c:pt idx="26547">
                  <c:v>1358049600</c:v>
                </c:pt>
                <c:pt idx="26548">
                  <c:v>1358053200</c:v>
                </c:pt>
                <c:pt idx="26549">
                  <c:v>1358056800</c:v>
                </c:pt>
                <c:pt idx="26550">
                  <c:v>1358060400</c:v>
                </c:pt>
                <c:pt idx="26551">
                  <c:v>1358064000</c:v>
                </c:pt>
                <c:pt idx="26552">
                  <c:v>1358067600</c:v>
                </c:pt>
                <c:pt idx="26553">
                  <c:v>1358071200</c:v>
                </c:pt>
                <c:pt idx="26554">
                  <c:v>1358074800</c:v>
                </c:pt>
                <c:pt idx="26555">
                  <c:v>1358078400</c:v>
                </c:pt>
                <c:pt idx="26556">
                  <c:v>1358082000</c:v>
                </c:pt>
                <c:pt idx="26557">
                  <c:v>1358085600</c:v>
                </c:pt>
                <c:pt idx="26558">
                  <c:v>1358089200</c:v>
                </c:pt>
                <c:pt idx="26559">
                  <c:v>1358092800</c:v>
                </c:pt>
                <c:pt idx="26560">
                  <c:v>1358096400</c:v>
                </c:pt>
                <c:pt idx="26561">
                  <c:v>1358100000</c:v>
                </c:pt>
                <c:pt idx="26562">
                  <c:v>1358103600</c:v>
                </c:pt>
                <c:pt idx="26563">
                  <c:v>1358107200</c:v>
                </c:pt>
                <c:pt idx="26564">
                  <c:v>1358110800</c:v>
                </c:pt>
                <c:pt idx="26565">
                  <c:v>1358114400</c:v>
                </c:pt>
                <c:pt idx="26566">
                  <c:v>1358118000</c:v>
                </c:pt>
                <c:pt idx="26567">
                  <c:v>1358121600</c:v>
                </c:pt>
                <c:pt idx="26568">
                  <c:v>1358125200</c:v>
                </c:pt>
                <c:pt idx="26569">
                  <c:v>1358128800</c:v>
                </c:pt>
                <c:pt idx="26570">
                  <c:v>1358132400</c:v>
                </c:pt>
                <c:pt idx="26571">
                  <c:v>1358136000</c:v>
                </c:pt>
                <c:pt idx="26572">
                  <c:v>1358139600</c:v>
                </c:pt>
                <c:pt idx="26573">
                  <c:v>1358143200</c:v>
                </c:pt>
                <c:pt idx="26574">
                  <c:v>1358146800</c:v>
                </c:pt>
                <c:pt idx="26575">
                  <c:v>1358150400</c:v>
                </c:pt>
                <c:pt idx="26576">
                  <c:v>1358154000</c:v>
                </c:pt>
                <c:pt idx="26577">
                  <c:v>1358157600</c:v>
                </c:pt>
                <c:pt idx="26578">
                  <c:v>1358161200</c:v>
                </c:pt>
                <c:pt idx="26579">
                  <c:v>1358164800</c:v>
                </c:pt>
                <c:pt idx="26580">
                  <c:v>1358168400</c:v>
                </c:pt>
                <c:pt idx="26581">
                  <c:v>1358172000</c:v>
                </c:pt>
                <c:pt idx="26582">
                  <c:v>1358175600</c:v>
                </c:pt>
                <c:pt idx="26583">
                  <c:v>1358179200</c:v>
                </c:pt>
                <c:pt idx="26584">
                  <c:v>1358182800</c:v>
                </c:pt>
                <c:pt idx="26585">
                  <c:v>1358186400</c:v>
                </c:pt>
                <c:pt idx="26586">
                  <c:v>1358190000</c:v>
                </c:pt>
                <c:pt idx="26587">
                  <c:v>1358193600</c:v>
                </c:pt>
                <c:pt idx="26588">
                  <c:v>1358197200</c:v>
                </c:pt>
                <c:pt idx="26589">
                  <c:v>1358200800</c:v>
                </c:pt>
                <c:pt idx="26590">
                  <c:v>1358204400</c:v>
                </c:pt>
                <c:pt idx="26591">
                  <c:v>1358208000</c:v>
                </c:pt>
                <c:pt idx="26592">
                  <c:v>1358211600</c:v>
                </c:pt>
                <c:pt idx="26593">
                  <c:v>1358215200</c:v>
                </c:pt>
                <c:pt idx="26594">
                  <c:v>1358218800</c:v>
                </c:pt>
                <c:pt idx="26595">
                  <c:v>1358222400</c:v>
                </c:pt>
                <c:pt idx="26596">
                  <c:v>1358226000</c:v>
                </c:pt>
                <c:pt idx="26597">
                  <c:v>1358229600</c:v>
                </c:pt>
                <c:pt idx="26598">
                  <c:v>1358233200</c:v>
                </c:pt>
                <c:pt idx="26599">
                  <c:v>1358236800</c:v>
                </c:pt>
                <c:pt idx="26600">
                  <c:v>1358240400</c:v>
                </c:pt>
                <c:pt idx="26601">
                  <c:v>1358244000</c:v>
                </c:pt>
                <c:pt idx="26602">
                  <c:v>1358247600</c:v>
                </c:pt>
                <c:pt idx="26603">
                  <c:v>1358251200</c:v>
                </c:pt>
                <c:pt idx="26604">
                  <c:v>1358254800</c:v>
                </c:pt>
                <c:pt idx="26605">
                  <c:v>1358258400</c:v>
                </c:pt>
                <c:pt idx="26606">
                  <c:v>1358262000</c:v>
                </c:pt>
                <c:pt idx="26607">
                  <c:v>1358265600</c:v>
                </c:pt>
                <c:pt idx="26608">
                  <c:v>1358269200</c:v>
                </c:pt>
                <c:pt idx="26609">
                  <c:v>1358272800</c:v>
                </c:pt>
                <c:pt idx="26610">
                  <c:v>1358276400</c:v>
                </c:pt>
                <c:pt idx="26611">
                  <c:v>1358280000</c:v>
                </c:pt>
                <c:pt idx="26612">
                  <c:v>1358283600</c:v>
                </c:pt>
                <c:pt idx="26613">
                  <c:v>1358287200</c:v>
                </c:pt>
                <c:pt idx="26614">
                  <c:v>1358290800</c:v>
                </c:pt>
                <c:pt idx="26615">
                  <c:v>1358294400</c:v>
                </c:pt>
                <c:pt idx="26616">
                  <c:v>1358298000</c:v>
                </c:pt>
                <c:pt idx="26617">
                  <c:v>1358301600</c:v>
                </c:pt>
                <c:pt idx="26618">
                  <c:v>1358305200</c:v>
                </c:pt>
                <c:pt idx="26619">
                  <c:v>1358308800</c:v>
                </c:pt>
                <c:pt idx="26620">
                  <c:v>1358312400</c:v>
                </c:pt>
                <c:pt idx="26621">
                  <c:v>1358316000</c:v>
                </c:pt>
                <c:pt idx="26622">
                  <c:v>1358319600</c:v>
                </c:pt>
                <c:pt idx="26623">
                  <c:v>1358323200</c:v>
                </c:pt>
                <c:pt idx="26624">
                  <c:v>1358326800</c:v>
                </c:pt>
                <c:pt idx="26625">
                  <c:v>1358330400</c:v>
                </c:pt>
                <c:pt idx="26626">
                  <c:v>1358334000</c:v>
                </c:pt>
                <c:pt idx="26627">
                  <c:v>1358337600</c:v>
                </c:pt>
                <c:pt idx="26628">
                  <c:v>1358341200</c:v>
                </c:pt>
                <c:pt idx="26629">
                  <c:v>1358344800</c:v>
                </c:pt>
                <c:pt idx="26630">
                  <c:v>1358348400</c:v>
                </c:pt>
                <c:pt idx="26631">
                  <c:v>1358352000</c:v>
                </c:pt>
                <c:pt idx="26632">
                  <c:v>1358355600</c:v>
                </c:pt>
                <c:pt idx="26633">
                  <c:v>1358359200</c:v>
                </c:pt>
                <c:pt idx="26634">
                  <c:v>1358362800</c:v>
                </c:pt>
                <c:pt idx="26635">
                  <c:v>1358366400</c:v>
                </c:pt>
                <c:pt idx="26636">
                  <c:v>1358370000</c:v>
                </c:pt>
                <c:pt idx="26637">
                  <c:v>1358373600</c:v>
                </c:pt>
                <c:pt idx="26638">
                  <c:v>1358377200</c:v>
                </c:pt>
                <c:pt idx="26639">
                  <c:v>1358380800</c:v>
                </c:pt>
                <c:pt idx="26640">
                  <c:v>1358384400</c:v>
                </c:pt>
                <c:pt idx="26641">
                  <c:v>1358388000</c:v>
                </c:pt>
                <c:pt idx="26642">
                  <c:v>1358391600</c:v>
                </c:pt>
                <c:pt idx="26643">
                  <c:v>1358395200</c:v>
                </c:pt>
                <c:pt idx="26644">
                  <c:v>1358398800</c:v>
                </c:pt>
                <c:pt idx="26645">
                  <c:v>1358402400</c:v>
                </c:pt>
                <c:pt idx="26646">
                  <c:v>1358406000</c:v>
                </c:pt>
                <c:pt idx="26647">
                  <c:v>1358409600</c:v>
                </c:pt>
                <c:pt idx="26648">
                  <c:v>1358413200</c:v>
                </c:pt>
                <c:pt idx="26649">
                  <c:v>1358416800</c:v>
                </c:pt>
                <c:pt idx="26650">
                  <c:v>1358420400</c:v>
                </c:pt>
                <c:pt idx="26651">
                  <c:v>1358424000</c:v>
                </c:pt>
                <c:pt idx="26652">
                  <c:v>1358427600</c:v>
                </c:pt>
                <c:pt idx="26653">
                  <c:v>1358431200</c:v>
                </c:pt>
                <c:pt idx="26654">
                  <c:v>1358434800</c:v>
                </c:pt>
                <c:pt idx="26655">
                  <c:v>1358438400</c:v>
                </c:pt>
                <c:pt idx="26656">
                  <c:v>1358442000</c:v>
                </c:pt>
                <c:pt idx="26657">
                  <c:v>1358445600</c:v>
                </c:pt>
                <c:pt idx="26658">
                  <c:v>1358449200</c:v>
                </c:pt>
                <c:pt idx="26659">
                  <c:v>1358452800</c:v>
                </c:pt>
                <c:pt idx="26660">
                  <c:v>1358456400</c:v>
                </c:pt>
                <c:pt idx="26661">
                  <c:v>1358460000</c:v>
                </c:pt>
                <c:pt idx="26662">
                  <c:v>1358463600</c:v>
                </c:pt>
                <c:pt idx="26663">
                  <c:v>1358467200</c:v>
                </c:pt>
                <c:pt idx="26664">
                  <c:v>1358470800</c:v>
                </c:pt>
                <c:pt idx="26665">
                  <c:v>1358474400</c:v>
                </c:pt>
                <c:pt idx="26666">
                  <c:v>1358478000</c:v>
                </c:pt>
                <c:pt idx="26667">
                  <c:v>1358481600</c:v>
                </c:pt>
                <c:pt idx="26668">
                  <c:v>1358485200</c:v>
                </c:pt>
                <c:pt idx="26669">
                  <c:v>1358488800</c:v>
                </c:pt>
                <c:pt idx="26670">
                  <c:v>1358492400</c:v>
                </c:pt>
                <c:pt idx="26671">
                  <c:v>1358496000</c:v>
                </c:pt>
                <c:pt idx="26672">
                  <c:v>1358499600</c:v>
                </c:pt>
                <c:pt idx="26673">
                  <c:v>1358503200</c:v>
                </c:pt>
                <c:pt idx="26674">
                  <c:v>1358506800</c:v>
                </c:pt>
                <c:pt idx="26675">
                  <c:v>1358510400</c:v>
                </c:pt>
                <c:pt idx="26676">
                  <c:v>1358514000</c:v>
                </c:pt>
                <c:pt idx="26677">
                  <c:v>1358517600</c:v>
                </c:pt>
                <c:pt idx="26678">
                  <c:v>1358521200</c:v>
                </c:pt>
                <c:pt idx="26679">
                  <c:v>1358524800</c:v>
                </c:pt>
                <c:pt idx="26680">
                  <c:v>1358528400</c:v>
                </c:pt>
                <c:pt idx="26681">
                  <c:v>1358532000</c:v>
                </c:pt>
                <c:pt idx="26682">
                  <c:v>1358535600</c:v>
                </c:pt>
                <c:pt idx="26683">
                  <c:v>1358539200</c:v>
                </c:pt>
                <c:pt idx="26684">
                  <c:v>1358542800</c:v>
                </c:pt>
                <c:pt idx="26685">
                  <c:v>1358546400</c:v>
                </c:pt>
                <c:pt idx="26686">
                  <c:v>1358550000</c:v>
                </c:pt>
                <c:pt idx="26687">
                  <c:v>1358553600</c:v>
                </c:pt>
                <c:pt idx="26688">
                  <c:v>1358557200</c:v>
                </c:pt>
                <c:pt idx="26689">
                  <c:v>1358560800</c:v>
                </c:pt>
                <c:pt idx="26690">
                  <c:v>1358564400</c:v>
                </c:pt>
                <c:pt idx="26691">
                  <c:v>1358568000</c:v>
                </c:pt>
                <c:pt idx="26692">
                  <c:v>1358571600</c:v>
                </c:pt>
                <c:pt idx="26693">
                  <c:v>1358575200</c:v>
                </c:pt>
                <c:pt idx="26694">
                  <c:v>1358578800</c:v>
                </c:pt>
                <c:pt idx="26695">
                  <c:v>1358582400</c:v>
                </c:pt>
                <c:pt idx="26696">
                  <c:v>1358586000</c:v>
                </c:pt>
                <c:pt idx="26697">
                  <c:v>1358589600</c:v>
                </c:pt>
                <c:pt idx="26698">
                  <c:v>1358593200</c:v>
                </c:pt>
                <c:pt idx="26699">
                  <c:v>1358596800</c:v>
                </c:pt>
                <c:pt idx="26700">
                  <c:v>1358600400</c:v>
                </c:pt>
                <c:pt idx="26701">
                  <c:v>1358604000</c:v>
                </c:pt>
                <c:pt idx="26702">
                  <c:v>1358607600</c:v>
                </c:pt>
                <c:pt idx="26703">
                  <c:v>1358611200</c:v>
                </c:pt>
                <c:pt idx="26704">
                  <c:v>1358614800</c:v>
                </c:pt>
                <c:pt idx="26705">
                  <c:v>1358618400</c:v>
                </c:pt>
                <c:pt idx="26706">
                  <c:v>1358622000</c:v>
                </c:pt>
                <c:pt idx="26707">
                  <c:v>1358625600</c:v>
                </c:pt>
                <c:pt idx="26708">
                  <c:v>1358629200</c:v>
                </c:pt>
                <c:pt idx="26709">
                  <c:v>1358632800</c:v>
                </c:pt>
                <c:pt idx="26710">
                  <c:v>1358636400</c:v>
                </c:pt>
                <c:pt idx="26711">
                  <c:v>1358640000</c:v>
                </c:pt>
                <c:pt idx="26712">
                  <c:v>1358643600</c:v>
                </c:pt>
                <c:pt idx="26713">
                  <c:v>1358647200</c:v>
                </c:pt>
                <c:pt idx="26714">
                  <c:v>1358650800</c:v>
                </c:pt>
                <c:pt idx="26715">
                  <c:v>1358654400</c:v>
                </c:pt>
                <c:pt idx="26716">
                  <c:v>1358658000</c:v>
                </c:pt>
                <c:pt idx="26717">
                  <c:v>1358661600</c:v>
                </c:pt>
                <c:pt idx="26718">
                  <c:v>1358665200</c:v>
                </c:pt>
                <c:pt idx="26719">
                  <c:v>1358668800</c:v>
                </c:pt>
                <c:pt idx="26720">
                  <c:v>1358672400</c:v>
                </c:pt>
                <c:pt idx="26721">
                  <c:v>1358676000</c:v>
                </c:pt>
                <c:pt idx="26722">
                  <c:v>1358679600</c:v>
                </c:pt>
                <c:pt idx="26723">
                  <c:v>1358683200</c:v>
                </c:pt>
                <c:pt idx="26724">
                  <c:v>1358686800</c:v>
                </c:pt>
                <c:pt idx="26725">
                  <c:v>1358690400</c:v>
                </c:pt>
                <c:pt idx="26726">
                  <c:v>1358694000</c:v>
                </c:pt>
                <c:pt idx="26727">
                  <c:v>1358697600</c:v>
                </c:pt>
                <c:pt idx="26728">
                  <c:v>1358701200</c:v>
                </c:pt>
                <c:pt idx="26729">
                  <c:v>1358704800</c:v>
                </c:pt>
                <c:pt idx="26730">
                  <c:v>1358708400</c:v>
                </c:pt>
                <c:pt idx="26731">
                  <c:v>1358712000</c:v>
                </c:pt>
                <c:pt idx="26732">
                  <c:v>1358715600</c:v>
                </c:pt>
                <c:pt idx="26733">
                  <c:v>1358719200</c:v>
                </c:pt>
                <c:pt idx="26734">
                  <c:v>1358722800</c:v>
                </c:pt>
                <c:pt idx="26735">
                  <c:v>1358726400</c:v>
                </c:pt>
                <c:pt idx="26736">
                  <c:v>1358730000</c:v>
                </c:pt>
                <c:pt idx="26737">
                  <c:v>1358733600</c:v>
                </c:pt>
                <c:pt idx="26738">
                  <c:v>1358737200</c:v>
                </c:pt>
                <c:pt idx="26739">
                  <c:v>1358740800</c:v>
                </c:pt>
                <c:pt idx="26740">
                  <c:v>1358744400</c:v>
                </c:pt>
                <c:pt idx="26741">
                  <c:v>1358748000</c:v>
                </c:pt>
                <c:pt idx="26742">
                  <c:v>1358751600</c:v>
                </c:pt>
                <c:pt idx="26743">
                  <c:v>1358755200</c:v>
                </c:pt>
                <c:pt idx="26744">
                  <c:v>1358758800</c:v>
                </c:pt>
                <c:pt idx="26745">
                  <c:v>1358762400</c:v>
                </c:pt>
                <c:pt idx="26746">
                  <c:v>1358766000</c:v>
                </c:pt>
                <c:pt idx="26747">
                  <c:v>1358769600</c:v>
                </c:pt>
                <c:pt idx="26748">
                  <c:v>1358773200</c:v>
                </c:pt>
                <c:pt idx="26749">
                  <c:v>1358776800</c:v>
                </c:pt>
                <c:pt idx="26750">
                  <c:v>1358780400</c:v>
                </c:pt>
                <c:pt idx="26751">
                  <c:v>1358784000</c:v>
                </c:pt>
                <c:pt idx="26752">
                  <c:v>1358787600</c:v>
                </c:pt>
                <c:pt idx="26753">
                  <c:v>1358791200</c:v>
                </c:pt>
                <c:pt idx="26754">
                  <c:v>1358794800</c:v>
                </c:pt>
                <c:pt idx="26755">
                  <c:v>1358798400</c:v>
                </c:pt>
                <c:pt idx="26756">
                  <c:v>1358802000</c:v>
                </c:pt>
                <c:pt idx="26757">
                  <c:v>1358805600</c:v>
                </c:pt>
                <c:pt idx="26758">
                  <c:v>1358809200</c:v>
                </c:pt>
                <c:pt idx="26759">
                  <c:v>1358812800</c:v>
                </c:pt>
                <c:pt idx="26760">
                  <c:v>1358816400</c:v>
                </c:pt>
                <c:pt idx="26761">
                  <c:v>1358820000</c:v>
                </c:pt>
                <c:pt idx="26762">
                  <c:v>1358823600</c:v>
                </c:pt>
                <c:pt idx="26763">
                  <c:v>1358827200</c:v>
                </c:pt>
                <c:pt idx="26764">
                  <c:v>1358830800</c:v>
                </c:pt>
                <c:pt idx="26765">
                  <c:v>1358834400</c:v>
                </c:pt>
                <c:pt idx="26766">
                  <c:v>1358838000</c:v>
                </c:pt>
                <c:pt idx="26767">
                  <c:v>1358841600</c:v>
                </c:pt>
                <c:pt idx="26768">
                  <c:v>1358845200</c:v>
                </c:pt>
                <c:pt idx="26769">
                  <c:v>1358848800</c:v>
                </c:pt>
                <c:pt idx="26770">
                  <c:v>1358852400</c:v>
                </c:pt>
                <c:pt idx="26771">
                  <c:v>1358856000</c:v>
                </c:pt>
                <c:pt idx="26772">
                  <c:v>1358859600</c:v>
                </c:pt>
                <c:pt idx="26773">
                  <c:v>1358863200</c:v>
                </c:pt>
                <c:pt idx="26774">
                  <c:v>1358866800</c:v>
                </c:pt>
                <c:pt idx="26775">
                  <c:v>1358870400</c:v>
                </c:pt>
                <c:pt idx="26776">
                  <c:v>1358874000</c:v>
                </c:pt>
                <c:pt idx="26777">
                  <c:v>1358877600</c:v>
                </c:pt>
                <c:pt idx="26778">
                  <c:v>1358881200</c:v>
                </c:pt>
                <c:pt idx="26779">
                  <c:v>1358884800</c:v>
                </c:pt>
                <c:pt idx="26780">
                  <c:v>1358888400</c:v>
                </c:pt>
                <c:pt idx="26781">
                  <c:v>1358892000</c:v>
                </c:pt>
                <c:pt idx="26782">
                  <c:v>1358895600</c:v>
                </c:pt>
                <c:pt idx="26783">
                  <c:v>1358899200</c:v>
                </c:pt>
                <c:pt idx="26784">
                  <c:v>1358902800</c:v>
                </c:pt>
                <c:pt idx="26785">
                  <c:v>1358906400</c:v>
                </c:pt>
                <c:pt idx="26786">
                  <c:v>1358910000</c:v>
                </c:pt>
                <c:pt idx="26787">
                  <c:v>1358913600</c:v>
                </c:pt>
                <c:pt idx="26788">
                  <c:v>1358917200</c:v>
                </c:pt>
                <c:pt idx="26789">
                  <c:v>1358920800</c:v>
                </c:pt>
                <c:pt idx="26790">
                  <c:v>1358924400</c:v>
                </c:pt>
                <c:pt idx="26791">
                  <c:v>1358928000</c:v>
                </c:pt>
                <c:pt idx="26792">
                  <c:v>1358931600</c:v>
                </c:pt>
                <c:pt idx="26793">
                  <c:v>1358935200</c:v>
                </c:pt>
                <c:pt idx="26794">
                  <c:v>1358938800</c:v>
                </c:pt>
                <c:pt idx="26795">
                  <c:v>1358942400</c:v>
                </c:pt>
                <c:pt idx="26796">
                  <c:v>1358946000</c:v>
                </c:pt>
                <c:pt idx="26797">
                  <c:v>1358949600</c:v>
                </c:pt>
                <c:pt idx="26798">
                  <c:v>1358953200</c:v>
                </c:pt>
                <c:pt idx="26799">
                  <c:v>1358956800</c:v>
                </c:pt>
                <c:pt idx="26800">
                  <c:v>1358960400</c:v>
                </c:pt>
                <c:pt idx="26801">
                  <c:v>1358964000</c:v>
                </c:pt>
                <c:pt idx="26802">
                  <c:v>1358967600</c:v>
                </c:pt>
                <c:pt idx="26803">
                  <c:v>1358971200</c:v>
                </c:pt>
                <c:pt idx="26804">
                  <c:v>1358974800</c:v>
                </c:pt>
                <c:pt idx="26805">
                  <c:v>1358978400</c:v>
                </c:pt>
                <c:pt idx="26806">
                  <c:v>1358982000</c:v>
                </c:pt>
                <c:pt idx="26807">
                  <c:v>1358985600</c:v>
                </c:pt>
                <c:pt idx="26808">
                  <c:v>1358989200</c:v>
                </c:pt>
                <c:pt idx="26809">
                  <c:v>1358992800</c:v>
                </c:pt>
                <c:pt idx="26810">
                  <c:v>1358996400</c:v>
                </c:pt>
                <c:pt idx="26811">
                  <c:v>1359000000</c:v>
                </c:pt>
                <c:pt idx="26812">
                  <c:v>1359003600</c:v>
                </c:pt>
                <c:pt idx="26813">
                  <c:v>1359007200</c:v>
                </c:pt>
                <c:pt idx="26814">
                  <c:v>1359010800</c:v>
                </c:pt>
                <c:pt idx="26815">
                  <c:v>1359014400</c:v>
                </c:pt>
                <c:pt idx="26816">
                  <c:v>1359018000</c:v>
                </c:pt>
                <c:pt idx="26817">
                  <c:v>1359021600</c:v>
                </c:pt>
                <c:pt idx="26818">
                  <c:v>1359025200</c:v>
                </c:pt>
                <c:pt idx="26819">
                  <c:v>1359028800</c:v>
                </c:pt>
                <c:pt idx="26820">
                  <c:v>1359032400</c:v>
                </c:pt>
                <c:pt idx="26821">
                  <c:v>1359036000</c:v>
                </c:pt>
                <c:pt idx="26822">
                  <c:v>1359039600</c:v>
                </c:pt>
                <c:pt idx="26823">
                  <c:v>1359043200</c:v>
                </c:pt>
                <c:pt idx="26824">
                  <c:v>1359046800</c:v>
                </c:pt>
                <c:pt idx="26825">
                  <c:v>1359050400</c:v>
                </c:pt>
                <c:pt idx="26826">
                  <c:v>1359054000</c:v>
                </c:pt>
                <c:pt idx="26827">
                  <c:v>1359057600</c:v>
                </c:pt>
                <c:pt idx="26828">
                  <c:v>1359061200</c:v>
                </c:pt>
                <c:pt idx="26829">
                  <c:v>1359064800</c:v>
                </c:pt>
                <c:pt idx="26830">
                  <c:v>1359068400</c:v>
                </c:pt>
                <c:pt idx="26831">
                  <c:v>1359072000</c:v>
                </c:pt>
                <c:pt idx="26832">
                  <c:v>1359075600</c:v>
                </c:pt>
                <c:pt idx="26833">
                  <c:v>1359079200</c:v>
                </c:pt>
                <c:pt idx="26834">
                  <c:v>1359082800</c:v>
                </c:pt>
                <c:pt idx="26835">
                  <c:v>1359086400</c:v>
                </c:pt>
                <c:pt idx="26836">
                  <c:v>1359090000</c:v>
                </c:pt>
                <c:pt idx="26837">
                  <c:v>1359093600</c:v>
                </c:pt>
                <c:pt idx="26838">
                  <c:v>1359097200</c:v>
                </c:pt>
                <c:pt idx="26839">
                  <c:v>1359100800</c:v>
                </c:pt>
                <c:pt idx="26840">
                  <c:v>1359104400</c:v>
                </c:pt>
                <c:pt idx="26841">
                  <c:v>1359108000</c:v>
                </c:pt>
                <c:pt idx="26842">
                  <c:v>1359111600</c:v>
                </c:pt>
                <c:pt idx="26843">
                  <c:v>1359115200</c:v>
                </c:pt>
                <c:pt idx="26844">
                  <c:v>1359118800</c:v>
                </c:pt>
                <c:pt idx="26845">
                  <c:v>1359122400</c:v>
                </c:pt>
                <c:pt idx="26846">
                  <c:v>1359126000</c:v>
                </c:pt>
                <c:pt idx="26847">
                  <c:v>1359129600</c:v>
                </c:pt>
                <c:pt idx="26848">
                  <c:v>1359133200</c:v>
                </c:pt>
                <c:pt idx="26849">
                  <c:v>1359136800</c:v>
                </c:pt>
                <c:pt idx="26850">
                  <c:v>1359140400</c:v>
                </c:pt>
                <c:pt idx="26851">
                  <c:v>1359144000</c:v>
                </c:pt>
                <c:pt idx="26852">
                  <c:v>1359147600</c:v>
                </c:pt>
                <c:pt idx="26853">
                  <c:v>1359151200</c:v>
                </c:pt>
                <c:pt idx="26854">
                  <c:v>1359154800</c:v>
                </c:pt>
                <c:pt idx="26855">
                  <c:v>1359158400</c:v>
                </c:pt>
                <c:pt idx="26856">
                  <c:v>1359162000</c:v>
                </c:pt>
                <c:pt idx="26857">
                  <c:v>1359165600</c:v>
                </c:pt>
                <c:pt idx="26858">
                  <c:v>1359169200</c:v>
                </c:pt>
                <c:pt idx="26859">
                  <c:v>1359172800</c:v>
                </c:pt>
                <c:pt idx="26860">
                  <c:v>1359176400</c:v>
                </c:pt>
                <c:pt idx="26861">
                  <c:v>1359180000</c:v>
                </c:pt>
                <c:pt idx="26862">
                  <c:v>1359183600</c:v>
                </c:pt>
                <c:pt idx="26863">
                  <c:v>1359187200</c:v>
                </c:pt>
                <c:pt idx="26864">
                  <c:v>1359190800</c:v>
                </c:pt>
                <c:pt idx="26865">
                  <c:v>1359194400</c:v>
                </c:pt>
                <c:pt idx="26866">
                  <c:v>1359198000</c:v>
                </c:pt>
                <c:pt idx="26867">
                  <c:v>1359201600</c:v>
                </c:pt>
                <c:pt idx="26868">
                  <c:v>1359205200</c:v>
                </c:pt>
                <c:pt idx="26869">
                  <c:v>1359208800</c:v>
                </c:pt>
                <c:pt idx="26870">
                  <c:v>1359212400</c:v>
                </c:pt>
                <c:pt idx="26871">
                  <c:v>1359216000</c:v>
                </c:pt>
                <c:pt idx="26872">
                  <c:v>1359219600</c:v>
                </c:pt>
                <c:pt idx="26873">
                  <c:v>1359223200</c:v>
                </c:pt>
                <c:pt idx="26874">
                  <c:v>1359226800</c:v>
                </c:pt>
                <c:pt idx="26875">
                  <c:v>1359230400</c:v>
                </c:pt>
                <c:pt idx="26876">
                  <c:v>1359234000</c:v>
                </c:pt>
                <c:pt idx="26877">
                  <c:v>1359237600</c:v>
                </c:pt>
                <c:pt idx="26878">
                  <c:v>1359241200</c:v>
                </c:pt>
                <c:pt idx="26879">
                  <c:v>1359244800</c:v>
                </c:pt>
                <c:pt idx="26880">
                  <c:v>1359248400</c:v>
                </c:pt>
                <c:pt idx="26881">
                  <c:v>1359252000</c:v>
                </c:pt>
                <c:pt idx="26882">
                  <c:v>1359255600</c:v>
                </c:pt>
                <c:pt idx="26883">
                  <c:v>1359259200</c:v>
                </c:pt>
                <c:pt idx="26884">
                  <c:v>1359262800</c:v>
                </c:pt>
                <c:pt idx="26885">
                  <c:v>1359266400</c:v>
                </c:pt>
                <c:pt idx="26886">
                  <c:v>1359270000</c:v>
                </c:pt>
                <c:pt idx="26887">
                  <c:v>1359273600</c:v>
                </c:pt>
                <c:pt idx="26888">
                  <c:v>1359277200</c:v>
                </c:pt>
                <c:pt idx="26889">
                  <c:v>1359280800</c:v>
                </c:pt>
                <c:pt idx="26890">
                  <c:v>1359284400</c:v>
                </c:pt>
                <c:pt idx="26891">
                  <c:v>1359288000</c:v>
                </c:pt>
                <c:pt idx="26892">
                  <c:v>1359291600</c:v>
                </c:pt>
                <c:pt idx="26893">
                  <c:v>1359295200</c:v>
                </c:pt>
                <c:pt idx="26894">
                  <c:v>1359298800</c:v>
                </c:pt>
                <c:pt idx="26895">
                  <c:v>1359302400</c:v>
                </c:pt>
                <c:pt idx="26896">
                  <c:v>1359306000</c:v>
                </c:pt>
                <c:pt idx="26897">
                  <c:v>1359309600</c:v>
                </c:pt>
                <c:pt idx="26898">
                  <c:v>1359313200</c:v>
                </c:pt>
                <c:pt idx="26899">
                  <c:v>1359316800</c:v>
                </c:pt>
                <c:pt idx="26900">
                  <c:v>1359320400</c:v>
                </c:pt>
                <c:pt idx="26901">
                  <c:v>1359324000</c:v>
                </c:pt>
                <c:pt idx="26902">
                  <c:v>1359327600</c:v>
                </c:pt>
                <c:pt idx="26903">
                  <c:v>1359331200</c:v>
                </c:pt>
                <c:pt idx="26904">
                  <c:v>1359334800</c:v>
                </c:pt>
                <c:pt idx="26905">
                  <c:v>1359338400</c:v>
                </c:pt>
                <c:pt idx="26906">
                  <c:v>1359342000</c:v>
                </c:pt>
                <c:pt idx="26907">
                  <c:v>1359345600</c:v>
                </c:pt>
                <c:pt idx="26908">
                  <c:v>1359349200</c:v>
                </c:pt>
                <c:pt idx="26909">
                  <c:v>1359352800</c:v>
                </c:pt>
                <c:pt idx="26910">
                  <c:v>1359356400</c:v>
                </c:pt>
                <c:pt idx="26911">
                  <c:v>1359360000</c:v>
                </c:pt>
                <c:pt idx="26912">
                  <c:v>1359363600</c:v>
                </c:pt>
                <c:pt idx="26913">
                  <c:v>1359367200</c:v>
                </c:pt>
                <c:pt idx="26914">
                  <c:v>1359370800</c:v>
                </c:pt>
                <c:pt idx="26915">
                  <c:v>1359374400</c:v>
                </c:pt>
                <c:pt idx="26916">
                  <c:v>1359378000</c:v>
                </c:pt>
                <c:pt idx="26917">
                  <c:v>1359381600</c:v>
                </c:pt>
                <c:pt idx="26918">
                  <c:v>1359385200</c:v>
                </c:pt>
                <c:pt idx="26919">
                  <c:v>1359388800</c:v>
                </c:pt>
                <c:pt idx="26920">
                  <c:v>1359392400</c:v>
                </c:pt>
                <c:pt idx="26921">
                  <c:v>1359396000</c:v>
                </c:pt>
                <c:pt idx="26922">
                  <c:v>1359399600</c:v>
                </c:pt>
                <c:pt idx="26923">
                  <c:v>1359403200</c:v>
                </c:pt>
                <c:pt idx="26924">
                  <c:v>1359406800</c:v>
                </c:pt>
                <c:pt idx="26925">
                  <c:v>1359410400</c:v>
                </c:pt>
                <c:pt idx="26926">
                  <c:v>1359414000</c:v>
                </c:pt>
                <c:pt idx="26927">
                  <c:v>1359417600</c:v>
                </c:pt>
                <c:pt idx="26928">
                  <c:v>1359421200</c:v>
                </c:pt>
                <c:pt idx="26929">
                  <c:v>1359424800</c:v>
                </c:pt>
                <c:pt idx="26930">
                  <c:v>1359428400</c:v>
                </c:pt>
                <c:pt idx="26931">
                  <c:v>1359432000</c:v>
                </c:pt>
                <c:pt idx="26932">
                  <c:v>1359435600</c:v>
                </c:pt>
                <c:pt idx="26933">
                  <c:v>1359439200</c:v>
                </c:pt>
                <c:pt idx="26934">
                  <c:v>1359442800</c:v>
                </c:pt>
                <c:pt idx="26935">
                  <c:v>1359446400</c:v>
                </c:pt>
                <c:pt idx="26936">
                  <c:v>1359450000</c:v>
                </c:pt>
                <c:pt idx="26937">
                  <c:v>1359453600</c:v>
                </c:pt>
                <c:pt idx="26938">
                  <c:v>1359457200</c:v>
                </c:pt>
                <c:pt idx="26939">
                  <c:v>1359460800</c:v>
                </c:pt>
                <c:pt idx="26940">
                  <c:v>1359464400</c:v>
                </c:pt>
                <c:pt idx="26941">
                  <c:v>1359468000</c:v>
                </c:pt>
                <c:pt idx="26942">
                  <c:v>1359471600</c:v>
                </c:pt>
                <c:pt idx="26943">
                  <c:v>1359475200</c:v>
                </c:pt>
                <c:pt idx="26944">
                  <c:v>1359478800</c:v>
                </c:pt>
                <c:pt idx="26945">
                  <c:v>1359482400</c:v>
                </c:pt>
                <c:pt idx="26946">
                  <c:v>1359486000</c:v>
                </c:pt>
                <c:pt idx="26947">
                  <c:v>1359489600</c:v>
                </c:pt>
                <c:pt idx="26948">
                  <c:v>1359493200</c:v>
                </c:pt>
                <c:pt idx="26949">
                  <c:v>1359496800</c:v>
                </c:pt>
                <c:pt idx="26950">
                  <c:v>1359500400</c:v>
                </c:pt>
                <c:pt idx="26951">
                  <c:v>1359504000</c:v>
                </c:pt>
                <c:pt idx="26952">
                  <c:v>1359507600</c:v>
                </c:pt>
                <c:pt idx="26953">
                  <c:v>1359511200</c:v>
                </c:pt>
                <c:pt idx="26954">
                  <c:v>1359514800</c:v>
                </c:pt>
                <c:pt idx="26955">
                  <c:v>1359518400</c:v>
                </c:pt>
                <c:pt idx="26956">
                  <c:v>1359522000</c:v>
                </c:pt>
                <c:pt idx="26957">
                  <c:v>1359525600</c:v>
                </c:pt>
                <c:pt idx="26958">
                  <c:v>1359529200</c:v>
                </c:pt>
                <c:pt idx="26959">
                  <c:v>1359532800</c:v>
                </c:pt>
                <c:pt idx="26960">
                  <c:v>1359536400</c:v>
                </c:pt>
                <c:pt idx="26961">
                  <c:v>1359540000</c:v>
                </c:pt>
                <c:pt idx="26962">
                  <c:v>1359543600</c:v>
                </c:pt>
                <c:pt idx="26963">
                  <c:v>1359547200</c:v>
                </c:pt>
                <c:pt idx="26964">
                  <c:v>1359550800</c:v>
                </c:pt>
                <c:pt idx="26965">
                  <c:v>1359554400</c:v>
                </c:pt>
                <c:pt idx="26966">
                  <c:v>1359558000</c:v>
                </c:pt>
                <c:pt idx="26967">
                  <c:v>1359561600</c:v>
                </c:pt>
                <c:pt idx="26968">
                  <c:v>1359565200</c:v>
                </c:pt>
                <c:pt idx="26969">
                  <c:v>1359568800</c:v>
                </c:pt>
                <c:pt idx="26970">
                  <c:v>1359572400</c:v>
                </c:pt>
                <c:pt idx="26971">
                  <c:v>1359576000</c:v>
                </c:pt>
                <c:pt idx="26972">
                  <c:v>1359579600</c:v>
                </c:pt>
                <c:pt idx="26973">
                  <c:v>1359583200</c:v>
                </c:pt>
                <c:pt idx="26974">
                  <c:v>1359586800</c:v>
                </c:pt>
                <c:pt idx="26975">
                  <c:v>1359590400</c:v>
                </c:pt>
                <c:pt idx="26976">
                  <c:v>1359594000</c:v>
                </c:pt>
                <c:pt idx="26977">
                  <c:v>1359597600</c:v>
                </c:pt>
                <c:pt idx="26978">
                  <c:v>1359601200</c:v>
                </c:pt>
                <c:pt idx="26979">
                  <c:v>1359604800</c:v>
                </c:pt>
                <c:pt idx="26980">
                  <c:v>1359608400</c:v>
                </c:pt>
                <c:pt idx="26981">
                  <c:v>1359612000</c:v>
                </c:pt>
                <c:pt idx="26982">
                  <c:v>1359615600</c:v>
                </c:pt>
                <c:pt idx="26983">
                  <c:v>1359619200</c:v>
                </c:pt>
                <c:pt idx="26984">
                  <c:v>1359622800</c:v>
                </c:pt>
                <c:pt idx="26985">
                  <c:v>1359626400</c:v>
                </c:pt>
                <c:pt idx="26986">
                  <c:v>1359630000</c:v>
                </c:pt>
                <c:pt idx="26987">
                  <c:v>1359633600</c:v>
                </c:pt>
                <c:pt idx="26988">
                  <c:v>1359637200</c:v>
                </c:pt>
                <c:pt idx="26989">
                  <c:v>1359640800</c:v>
                </c:pt>
                <c:pt idx="26990">
                  <c:v>1359644400</c:v>
                </c:pt>
                <c:pt idx="26991">
                  <c:v>1359648000</c:v>
                </c:pt>
                <c:pt idx="26992">
                  <c:v>1359651600</c:v>
                </c:pt>
                <c:pt idx="26993">
                  <c:v>1359655200</c:v>
                </c:pt>
                <c:pt idx="26994">
                  <c:v>1359658800</c:v>
                </c:pt>
                <c:pt idx="26995">
                  <c:v>1359662400</c:v>
                </c:pt>
                <c:pt idx="26996">
                  <c:v>1359666000</c:v>
                </c:pt>
                <c:pt idx="26997">
                  <c:v>1359669600</c:v>
                </c:pt>
                <c:pt idx="26998">
                  <c:v>1359673200</c:v>
                </c:pt>
                <c:pt idx="26999">
                  <c:v>1359676800</c:v>
                </c:pt>
                <c:pt idx="27000">
                  <c:v>1359680400</c:v>
                </c:pt>
                <c:pt idx="27001">
                  <c:v>1359684000</c:v>
                </c:pt>
                <c:pt idx="27002">
                  <c:v>1359687600</c:v>
                </c:pt>
                <c:pt idx="27003">
                  <c:v>1359691200</c:v>
                </c:pt>
                <c:pt idx="27004">
                  <c:v>1359694800</c:v>
                </c:pt>
                <c:pt idx="27005">
                  <c:v>1359698400</c:v>
                </c:pt>
                <c:pt idx="27006">
                  <c:v>1359702000</c:v>
                </c:pt>
                <c:pt idx="27007">
                  <c:v>1359705600</c:v>
                </c:pt>
                <c:pt idx="27008">
                  <c:v>1359709200</c:v>
                </c:pt>
                <c:pt idx="27009">
                  <c:v>1359712800</c:v>
                </c:pt>
                <c:pt idx="27010">
                  <c:v>1359716400</c:v>
                </c:pt>
                <c:pt idx="27011">
                  <c:v>1359720000</c:v>
                </c:pt>
                <c:pt idx="27012">
                  <c:v>1359723600</c:v>
                </c:pt>
                <c:pt idx="27013">
                  <c:v>1359727200</c:v>
                </c:pt>
                <c:pt idx="27014">
                  <c:v>1359730800</c:v>
                </c:pt>
                <c:pt idx="27015">
                  <c:v>1359734400</c:v>
                </c:pt>
                <c:pt idx="27016">
                  <c:v>1359738000</c:v>
                </c:pt>
                <c:pt idx="27017">
                  <c:v>1359741600</c:v>
                </c:pt>
                <c:pt idx="27018">
                  <c:v>1359745200</c:v>
                </c:pt>
                <c:pt idx="27019">
                  <c:v>1359748800</c:v>
                </c:pt>
                <c:pt idx="27020">
                  <c:v>1359752400</c:v>
                </c:pt>
                <c:pt idx="27021">
                  <c:v>1359756000</c:v>
                </c:pt>
                <c:pt idx="27022">
                  <c:v>1359759600</c:v>
                </c:pt>
                <c:pt idx="27023">
                  <c:v>1359763200</c:v>
                </c:pt>
                <c:pt idx="27024">
                  <c:v>1359766800</c:v>
                </c:pt>
                <c:pt idx="27025">
                  <c:v>1359770400</c:v>
                </c:pt>
                <c:pt idx="27026">
                  <c:v>1359774000</c:v>
                </c:pt>
                <c:pt idx="27027">
                  <c:v>1359777600</c:v>
                </c:pt>
                <c:pt idx="27028">
                  <c:v>1359781200</c:v>
                </c:pt>
                <c:pt idx="27029">
                  <c:v>1359784800</c:v>
                </c:pt>
                <c:pt idx="27030">
                  <c:v>1359788400</c:v>
                </c:pt>
                <c:pt idx="27031">
                  <c:v>1359792000</c:v>
                </c:pt>
                <c:pt idx="27032">
                  <c:v>1359795600</c:v>
                </c:pt>
                <c:pt idx="27033">
                  <c:v>1359799200</c:v>
                </c:pt>
                <c:pt idx="27034">
                  <c:v>1359802800</c:v>
                </c:pt>
                <c:pt idx="27035">
                  <c:v>1359806400</c:v>
                </c:pt>
                <c:pt idx="27036">
                  <c:v>1359810000</c:v>
                </c:pt>
                <c:pt idx="27037">
                  <c:v>1359813600</c:v>
                </c:pt>
                <c:pt idx="27038">
                  <c:v>1359817200</c:v>
                </c:pt>
                <c:pt idx="27039">
                  <c:v>1359820800</c:v>
                </c:pt>
                <c:pt idx="27040">
                  <c:v>1359824400</c:v>
                </c:pt>
                <c:pt idx="27041">
                  <c:v>1359828000</c:v>
                </c:pt>
                <c:pt idx="27042">
                  <c:v>1359831600</c:v>
                </c:pt>
                <c:pt idx="27043">
                  <c:v>1359835200</c:v>
                </c:pt>
                <c:pt idx="27044">
                  <c:v>1359838800</c:v>
                </c:pt>
                <c:pt idx="27045">
                  <c:v>1359842400</c:v>
                </c:pt>
                <c:pt idx="27046">
                  <c:v>1359846000</c:v>
                </c:pt>
                <c:pt idx="27047">
                  <c:v>1359849600</c:v>
                </c:pt>
                <c:pt idx="27048">
                  <c:v>1359853200</c:v>
                </c:pt>
                <c:pt idx="27049">
                  <c:v>1359856800</c:v>
                </c:pt>
                <c:pt idx="27050">
                  <c:v>1359860400</c:v>
                </c:pt>
                <c:pt idx="27051">
                  <c:v>1359864000</c:v>
                </c:pt>
                <c:pt idx="27052">
                  <c:v>1359867600</c:v>
                </c:pt>
                <c:pt idx="27053">
                  <c:v>1359871200</c:v>
                </c:pt>
                <c:pt idx="27054">
                  <c:v>1359874800</c:v>
                </c:pt>
                <c:pt idx="27055">
                  <c:v>1359878400</c:v>
                </c:pt>
                <c:pt idx="27056">
                  <c:v>1359882000</c:v>
                </c:pt>
                <c:pt idx="27057">
                  <c:v>1359885600</c:v>
                </c:pt>
                <c:pt idx="27058">
                  <c:v>1359889200</c:v>
                </c:pt>
                <c:pt idx="27059">
                  <c:v>1359892800</c:v>
                </c:pt>
                <c:pt idx="27060">
                  <c:v>1359896400</c:v>
                </c:pt>
                <c:pt idx="27061">
                  <c:v>1359900000</c:v>
                </c:pt>
                <c:pt idx="27062">
                  <c:v>1359903600</c:v>
                </c:pt>
                <c:pt idx="27063">
                  <c:v>1359907200</c:v>
                </c:pt>
                <c:pt idx="27064">
                  <c:v>1359910800</c:v>
                </c:pt>
                <c:pt idx="27065">
                  <c:v>1359914400</c:v>
                </c:pt>
                <c:pt idx="27066">
                  <c:v>1359918000</c:v>
                </c:pt>
                <c:pt idx="27067">
                  <c:v>1359921600</c:v>
                </c:pt>
                <c:pt idx="27068">
                  <c:v>1359925200</c:v>
                </c:pt>
                <c:pt idx="27069">
                  <c:v>1359928800</c:v>
                </c:pt>
                <c:pt idx="27070">
                  <c:v>1359932400</c:v>
                </c:pt>
                <c:pt idx="27071">
                  <c:v>1359936000</c:v>
                </c:pt>
                <c:pt idx="27072">
                  <c:v>1359939600</c:v>
                </c:pt>
                <c:pt idx="27073">
                  <c:v>1359943200</c:v>
                </c:pt>
                <c:pt idx="27074">
                  <c:v>1359946800</c:v>
                </c:pt>
                <c:pt idx="27075">
                  <c:v>1359950400</c:v>
                </c:pt>
                <c:pt idx="27076">
                  <c:v>1359954000</c:v>
                </c:pt>
                <c:pt idx="27077">
                  <c:v>1359957600</c:v>
                </c:pt>
                <c:pt idx="27078">
                  <c:v>1359961200</c:v>
                </c:pt>
                <c:pt idx="27079">
                  <c:v>1359964800</c:v>
                </c:pt>
                <c:pt idx="27080">
                  <c:v>1359968400</c:v>
                </c:pt>
                <c:pt idx="27081">
                  <c:v>1359972000</c:v>
                </c:pt>
                <c:pt idx="27082">
                  <c:v>1359975600</c:v>
                </c:pt>
                <c:pt idx="27083">
                  <c:v>1359979200</c:v>
                </c:pt>
                <c:pt idx="27084">
                  <c:v>1359982800</c:v>
                </c:pt>
                <c:pt idx="27085">
                  <c:v>1359986400</c:v>
                </c:pt>
                <c:pt idx="27086">
                  <c:v>1359990000</c:v>
                </c:pt>
                <c:pt idx="27087">
                  <c:v>1359993600</c:v>
                </c:pt>
                <c:pt idx="27088">
                  <c:v>1359997200</c:v>
                </c:pt>
                <c:pt idx="27089">
                  <c:v>1360000800</c:v>
                </c:pt>
                <c:pt idx="27090">
                  <c:v>1360004400</c:v>
                </c:pt>
                <c:pt idx="27091">
                  <c:v>1360008000</c:v>
                </c:pt>
                <c:pt idx="27092">
                  <c:v>1360011600</c:v>
                </c:pt>
                <c:pt idx="27093">
                  <c:v>1360015200</c:v>
                </c:pt>
                <c:pt idx="27094">
                  <c:v>1360018800</c:v>
                </c:pt>
                <c:pt idx="27095">
                  <c:v>1360022400</c:v>
                </c:pt>
                <c:pt idx="27096">
                  <c:v>1360026000</c:v>
                </c:pt>
                <c:pt idx="27097">
                  <c:v>1360029600</c:v>
                </c:pt>
                <c:pt idx="27098">
                  <c:v>1360033200</c:v>
                </c:pt>
                <c:pt idx="27099">
                  <c:v>1360036800</c:v>
                </c:pt>
                <c:pt idx="27100">
                  <c:v>1360040400</c:v>
                </c:pt>
                <c:pt idx="27101">
                  <c:v>1360044000</c:v>
                </c:pt>
                <c:pt idx="27102">
                  <c:v>1360047600</c:v>
                </c:pt>
                <c:pt idx="27103">
                  <c:v>1360051200</c:v>
                </c:pt>
                <c:pt idx="27104">
                  <c:v>1360054800</c:v>
                </c:pt>
                <c:pt idx="27105">
                  <c:v>1360058400</c:v>
                </c:pt>
                <c:pt idx="27106">
                  <c:v>1360062000</c:v>
                </c:pt>
                <c:pt idx="27107">
                  <c:v>1360065600</c:v>
                </c:pt>
                <c:pt idx="27108">
                  <c:v>1360069200</c:v>
                </c:pt>
                <c:pt idx="27109">
                  <c:v>1360072800</c:v>
                </c:pt>
                <c:pt idx="27110">
                  <c:v>1360076400</c:v>
                </c:pt>
                <c:pt idx="27111">
                  <c:v>1360080000</c:v>
                </c:pt>
                <c:pt idx="27112">
                  <c:v>1360083600</c:v>
                </c:pt>
                <c:pt idx="27113">
                  <c:v>1360087200</c:v>
                </c:pt>
                <c:pt idx="27114">
                  <c:v>1360090800</c:v>
                </c:pt>
                <c:pt idx="27115">
                  <c:v>1360094400</c:v>
                </c:pt>
                <c:pt idx="27116">
                  <c:v>1360098000</c:v>
                </c:pt>
                <c:pt idx="27117">
                  <c:v>1360101600</c:v>
                </c:pt>
                <c:pt idx="27118">
                  <c:v>1360105200</c:v>
                </c:pt>
                <c:pt idx="27119">
                  <c:v>1360108800</c:v>
                </c:pt>
                <c:pt idx="27120">
                  <c:v>1360112400</c:v>
                </c:pt>
                <c:pt idx="27121">
                  <c:v>1360116000</c:v>
                </c:pt>
                <c:pt idx="27122">
                  <c:v>1360119600</c:v>
                </c:pt>
                <c:pt idx="27123">
                  <c:v>1360123200</c:v>
                </c:pt>
                <c:pt idx="27124">
                  <c:v>1360126800</c:v>
                </c:pt>
                <c:pt idx="27125">
                  <c:v>1360130400</c:v>
                </c:pt>
                <c:pt idx="27126">
                  <c:v>1360134000</c:v>
                </c:pt>
                <c:pt idx="27127">
                  <c:v>1360137600</c:v>
                </c:pt>
                <c:pt idx="27128">
                  <c:v>1360141200</c:v>
                </c:pt>
                <c:pt idx="27129">
                  <c:v>1360144800</c:v>
                </c:pt>
                <c:pt idx="27130">
                  <c:v>1360148400</c:v>
                </c:pt>
                <c:pt idx="27131">
                  <c:v>1360152000</c:v>
                </c:pt>
                <c:pt idx="27132">
                  <c:v>1360155600</c:v>
                </c:pt>
                <c:pt idx="27133">
                  <c:v>1360159200</c:v>
                </c:pt>
                <c:pt idx="27134">
                  <c:v>1360162800</c:v>
                </c:pt>
                <c:pt idx="27135">
                  <c:v>1360166400</c:v>
                </c:pt>
                <c:pt idx="27136">
                  <c:v>1360170000</c:v>
                </c:pt>
                <c:pt idx="27137">
                  <c:v>1360173600</c:v>
                </c:pt>
                <c:pt idx="27138">
                  <c:v>1360177200</c:v>
                </c:pt>
                <c:pt idx="27139">
                  <c:v>1360180800</c:v>
                </c:pt>
                <c:pt idx="27140">
                  <c:v>1360184400</c:v>
                </c:pt>
                <c:pt idx="27141">
                  <c:v>1360188000</c:v>
                </c:pt>
                <c:pt idx="27142">
                  <c:v>1360191600</c:v>
                </c:pt>
                <c:pt idx="27143">
                  <c:v>1360195200</c:v>
                </c:pt>
                <c:pt idx="27144">
                  <c:v>1360198800</c:v>
                </c:pt>
                <c:pt idx="27145">
                  <c:v>1360202400</c:v>
                </c:pt>
                <c:pt idx="27146">
                  <c:v>1360206000</c:v>
                </c:pt>
                <c:pt idx="27147">
                  <c:v>1360209600</c:v>
                </c:pt>
                <c:pt idx="27148">
                  <c:v>1360213200</c:v>
                </c:pt>
                <c:pt idx="27149">
                  <c:v>1360216800</c:v>
                </c:pt>
                <c:pt idx="27150">
                  <c:v>1360220400</c:v>
                </c:pt>
                <c:pt idx="27151">
                  <c:v>1360224000</c:v>
                </c:pt>
                <c:pt idx="27152">
                  <c:v>1360227600</c:v>
                </c:pt>
                <c:pt idx="27153">
                  <c:v>1360231200</c:v>
                </c:pt>
                <c:pt idx="27154">
                  <c:v>1360234800</c:v>
                </c:pt>
                <c:pt idx="27155">
                  <c:v>1360238400</c:v>
                </c:pt>
                <c:pt idx="27156">
                  <c:v>1360242000</c:v>
                </c:pt>
                <c:pt idx="27157">
                  <c:v>1360245600</c:v>
                </c:pt>
                <c:pt idx="27158">
                  <c:v>1360249200</c:v>
                </c:pt>
                <c:pt idx="27159">
                  <c:v>1360252800</c:v>
                </c:pt>
                <c:pt idx="27160">
                  <c:v>1360256400</c:v>
                </c:pt>
                <c:pt idx="27161">
                  <c:v>1360260000</c:v>
                </c:pt>
                <c:pt idx="27162">
                  <c:v>1360263600</c:v>
                </c:pt>
                <c:pt idx="27163">
                  <c:v>1360267200</c:v>
                </c:pt>
                <c:pt idx="27164">
                  <c:v>1360270800</c:v>
                </c:pt>
                <c:pt idx="27165">
                  <c:v>1360274400</c:v>
                </c:pt>
                <c:pt idx="27166">
                  <c:v>1360278000</c:v>
                </c:pt>
                <c:pt idx="27167">
                  <c:v>1360281600</c:v>
                </c:pt>
                <c:pt idx="27168">
                  <c:v>1360285200</c:v>
                </c:pt>
                <c:pt idx="27169">
                  <c:v>1360288800</c:v>
                </c:pt>
                <c:pt idx="27170">
                  <c:v>1360292400</c:v>
                </c:pt>
                <c:pt idx="27171">
                  <c:v>1360296000</c:v>
                </c:pt>
                <c:pt idx="27172">
                  <c:v>1360299600</c:v>
                </c:pt>
                <c:pt idx="27173">
                  <c:v>1360303200</c:v>
                </c:pt>
                <c:pt idx="27174">
                  <c:v>1360306800</c:v>
                </c:pt>
                <c:pt idx="27175">
                  <c:v>1360310400</c:v>
                </c:pt>
                <c:pt idx="27176">
                  <c:v>1360314000</c:v>
                </c:pt>
                <c:pt idx="27177">
                  <c:v>1360317600</c:v>
                </c:pt>
                <c:pt idx="27178">
                  <c:v>1360321200</c:v>
                </c:pt>
                <c:pt idx="27179">
                  <c:v>1360324800</c:v>
                </c:pt>
                <c:pt idx="27180">
                  <c:v>1360328400</c:v>
                </c:pt>
                <c:pt idx="27181">
                  <c:v>1360332000</c:v>
                </c:pt>
                <c:pt idx="27182">
                  <c:v>1360335600</c:v>
                </c:pt>
                <c:pt idx="27183">
                  <c:v>1360339200</c:v>
                </c:pt>
                <c:pt idx="27184">
                  <c:v>1360342800</c:v>
                </c:pt>
                <c:pt idx="27185">
                  <c:v>1360346400</c:v>
                </c:pt>
                <c:pt idx="27186">
                  <c:v>1360350000</c:v>
                </c:pt>
                <c:pt idx="27187">
                  <c:v>1360353600</c:v>
                </c:pt>
                <c:pt idx="27188">
                  <c:v>1360357200</c:v>
                </c:pt>
                <c:pt idx="27189">
                  <c:v>1360360800</c:v>
                </c:pt>
                <c:pt idx="27190">
                  <c:v>1360364400</c:v>
                </c:pt>
                <c:pt idx="27191">
                  <c:v>1360368000</c:v>
                </c:pt>
                <c:pt idx="27192">
                  <c:v>1360371600</c:v>
                </c:pt>
                <c:pt idx="27193">
                  <c:v>1360375200</c:v>
                </c:pt>
                <c:pt idx="27194">
                  <c:v>1360378800</c:v>
                </c:pt>
                <c:pt idx="27195">
                  <c:v>1360382400</c:v>
                </c:pt>
                <c:pt idx="27196">
                  <c:v>1360386000</c:v>
                </c:pt>
                <c:pt idx="27197">
                  <c:v>1360389600</c:v>
                </c:pt>
                <c:pt idx="27198">
                  <c:v>1360393200</c:v>
                </c:pt>
                <c:pt idx="27199">
                  <c:v>1360396800</c:v>
                </c:pt>
                <c:pt idx="27200">
                  <c:v>1360400400</c:v>
                </c:pt>
                <c:pt idx="27201">
                  <c:v>1360404000</c:v>
                </c:pt>
                <c:pt idx="27202">
                  <c:v>1360407600</c:v>
                </c:pt>
                <c:pt idx="27203">
                  <c:v>1360411200</c:v>
                </c:pt>
                <c:pt idx="27204">
                  <c:v>1360414800</c:v>
                </c:pt>
                <c:pt idx="27205">
                  <c:v>1360418400</c:v>
                </c:pt>
                <c:pt idx="27206">
                  <c:v>1360422000</c:v>
                </c:pt>
                <c:pt idx="27207">
                  <c:v>1360425600</c:v>
                </c:pt>
                <c:pt idx="27208">
                  <c:v>1360429200</c:v>
                </c:pt>
                <c:pt idx="27209">
                  <c:v>1360432800</c:v>
                </c:pt>
                <c:pt idx="27210">
                  <c:v>1360436400</c:v>
                </c:pt>
                <c:pt idx="27211">
                  <c:v>1360440000</c:v>
                </c:pt>
                <c:pt idx="27212">
                  <c:v>1360443600</c:v>
                </c:pt>
                <c:pt idx="27213">
                  <c:v>1360447200</c:v>
                </c:pt>
                <c:pt idx="27214">
                  <c:v>1360450800</c:v>
                </c:pt>
                <c:pt idx="27215">
                  <c:v>1360454400</c:v>
                </c:pt>
                <c:pt idx="27216">
                  <c:v>1360458000</c:v>
                </c:pt>
                <c:pt idx="27217">
                  <c:v>1360461600</c:v>
                </c:pt>
                <c:pt idx="27218">
                  <c:v>1360465200</c:v>
                </c:pt>
                <c:pt idx="27219">
                  <c:v>1360468800</c:v>
                </c:pt>
                <c:pt idx="27220">
                  <c:v>1360472400</c:v>
                </c:pt>
                <c:pt idx="27221">
                  <c:v>1360476000</c:v>
                </c:pt>
                <c:pt idx="27222">
                  <c:v>1360479600</c:v>
                </c:pt>
                <c:pt idx="27223">
                  <c:v>1360483200</c:v>
                </c:pt>
                <c:pt idx="27224">
                  <c:v>1360486800</c:v>
                </c:pt>
                <c:pt idx="27225">
                  <c:v>1360490400</c:v>
                </c:pt>
                <c:pt idx="27226">
                  <c:v>1360494000</c:v>
                </c:pt>
                <c:pt idx="27227">
                  <c:v>1360497600</c:v>
                </c:pt>
                <c:pt idx="27228">
                  <c:v>1360501200</c:v>
                </c:pt>
                <c:pt idx="27229">
                  <c:v>1360504800</c:v>
                </c:pt>
                <c:pt idx="27230">
                  <c:v>1360508400</c:v>
                </c:pt>
                <c:pt idx="27231">
                  <c:v>1360512000</c:v>
                </c:pt>
                <c:pt idx="27232">
                  <c:v>1360515600</c:v>
                </c:pt>
                <c:pt idx="27233">
                  <c:v>1360519200</c:v>
                </c:pt>
                <c:pt idx="27234">
                  <c:v>1360522800</c:v>
                </c:pt>
                <c:pt idx="27235">
                  <c:v>1360526400</c:v>
                </c:pt>
                <c:pt idx="27236">
                  <c:v>1360530000</c:v>
                </c:pt>
                <c:pt idx="27237">
                  <c:v>1360533600</c:v>
                </c:pt>
                <c:pt idx="27238">
                  <c:v>1360537200</c:v>
                </c:pt>
                <c:pt idx="27239">
                  <c:v>1360540800</c:v>
                </c:pt>
                <c:pt idx="27240">
                  <c:v>1360544400</c:v>
                </c:pt>
                <c:pt idx="27241">
                  <c:v>1360548000</c:v>
                </c:pt>
                <c:pt idx="27242">
                  <c:v>1360551600</c:v>
                </c:pt>
                <c:pt idx="27243">
                  <c:v>1360555200</c:v>
                </c:pt>
                <c:pt idx="27244">
                  <c:v>1360558800</c:v>
                </c:pt>
                <c:pt idx="27245">
                  <c:v>1360562400</c:v>
                </c:pt>
                <c:pt idx="27246">
                  <c:v>1360566000</c:v>
                </c:pt>
                <c:pt idx="27247">
                  <c:v>1360569600</c:v>
                </c:pt>
                <c:pt idx="27248">
                  <c:v>1360573200</c:v>
                </c:pt>
                <c:pt idx="27249">
                  <c:v>1360576800</c:v>
                </c:pt>
                <c:pt idx="27250">
                  <c:v>1360580400</c:v>
                </c:pt>
                <c:pt idx="27251">
                  <c:v>1360584000</c:v>
                </c:pt>
                <c:pt idx="27252">
                  <c:v>1360587600</c:v>
                </c:pt>
                <c:pt idx="27253">
                  <c:v>1360591200</c:v>
                </c:pt>
                <c:pt idx="27254">
                  <c:v>1360594800</c:v>
                </c:pt>
                <c:pt idx="27255">
                  <c:v>1360598400</c:v>
                </c:pt>
                <c:pt idx="27256">
                  <c:v>1360602000</c:v>
                </c:pt>
                <c:pt idx="27257">
                  <c:v>1360605600</c:v>
                </c:pt>
                <c:pt idx="27258">
                  <c:v>1360609200</c:v>
                </c:pt>
                <c:pt idx="27259">
                  <c:v>1360612800</c:v>
                </c:pt>
                <c:pt idx="27260">
                  <c:v>1360616400</c:v>
                </c:pt>
                <c:pt idx="27261">
                  <c:v>1360620000</c:v>
                </c:pt>
                <c:pt idx="27262">
                  <c:v>1360623600</c:v>
                </c:pt>
                <c:pt idx="27263">
                  <c:v>1360627200</c:v>
                </c:pt>
                <c:pt idx="27264">
                  <c:v>1360630800</c:v>
                </c:pt>
                <c:pt idx="27265">
                  <c:v>1360634400</c:v>
                </c:pt>
                <c:pt idx="27266">
                  <c:v>1360638000</c:v>
                </c:pt>
                <c:pt idx="27267">
                  <c:v>1360641600</c:v>
                </c:pt>
                <c:pt idx="27268">
                  <c:v>1360645200</c:v>
                </c:pt>
                <c:pt idx="27269">
                  <c:v>1360648800</c:v>
                </c:pt>
                <c:pt idx="27270">
                  <c:v>1360652400</c:v>
                </c:pt>
                <c:pt idx="27271">
                  <c:v>1360656000</c:v>
                </c:pt>
                <c:pt idx="27272">
                  <c:v>1360659600</c:v>
                </c:pt>
                <c:pt idx="27273">
                  <c:v>1360663200</c:v>
                </c:pt>
                <c:pt idx="27274">
                  <c:v>1360666800</c:v>
                </c:pt>
                <c:pt idx="27275">
                  <c:v>1360670400</c:v>
                </c:pt>
                <c:pt idx="27276">
                  <c:v>1360674000</c:v>
                </c:pt>
                <c:pt idx="27277">
                  <c:v>1360677600</c:v>
                </c:pt>
                <c:pt idx="27278">
                  <c:v>1360681200</c:v>
                </c:pt>
                <c:pt idx="27279">
                  <c:v>1360684800</c:v>
                </c:pt>
                <c:pt idx="27280">
                  <c:v>1360688400</c:v>
                </c:pt>
                <c:pt idx="27281">
                  <c:v>1360692000</c:v>
                </c:pt>
                <c:pt idx="27282">
                  <c:v>1360695600</c:v>
                </c:pt>
                <c:pt idx="27283">
                  <c:v>1360699200</c:v>
                </c:pt>
                <c:pt idx="27284">
                  <c:v>1360702800</c:v>
                </c:pt>
                <c:pt idx="27285">
                  <c:v>1360706400</c:v>
                </c:pt>
                <c:pt idx="27286">
                  <c:v>1360710000</c:v>
                </c:pt>
                <c:pt idx="27287">
                  <c:v>1360713600</c:v>
                </c:pt>
                <c:pt idx="27288">
                  <c:v>1360717200</c:v>
                </c:pt>
                <c:pt idx="27289">
                  <c:v>1360720800</c:v>
                </c:pt>
                <c:pt idx="27290">
                  <c:v>1360724400</c:v>
                </c:pt>
                <c:pt idx="27291">
                  <c:v>1360728000</c:v>
                </c:pt>
                <c:pt idx="27292">
                  <c:v>1360731600</c:v>
                </c:pt>
                <c:pt idx="27293">
                  <c:v>1360735200</c:v>
                </c:pt>
                <c:pt idx="27294">
                  <c:v>1360738800</c:v>
                </c:pt>
                <c:pt idx="27295">
                  <c:v>1360742400</c:v>
                </c:pt>
                <c:pt idx="27296">
                  <c:v>1360746000</c:v>
                </c:pt>
                <c:pt idx="27297">
                  <c:v>1360749600</c:v>
                </c:pt>
                <c:pt idx="27298">
                  <c:v>1360753200</c:v>
                </c:pt>
                <c:pt idx="27299">
                  <c:v>1360756800</c:v>
                </c:pt>
                <c:pt idx="27300">
                  <c:v>1360760400</c:v>
                </c:pt>
                <c:pt idx="27301">
                  <c:v>1360764000</c:v>
                </c:pt>
                <c:pt idx="27302">
                  <c:v>1360767600</c:v>
                </c:pt>
                <c:pt idx="27303">
                  <c:v>1360771200</c:v>
                </c:pt>
                <c:pt idx="27304">
                  <c:v>1360774800</c:v>
                </c:pt>
                <c:pt idx="27305">
                  <c:v>1360778400</c:v>
                </c:pt>
                <c:pt idx="27306">
                  <c:v>1360782000</c:v>
                </c:pt>
                <c:pt idx="27307">
                  <c:v>1360785600</c:v>
                </c:pt>
                <c:pt idx="27308">
                  <c:v>1360789200</c:v>
                </c:pt>
                <c:pt idx="27309">
                  <c:v>1360792800</c:v>
                </c:pt>
                <c:pt idx="27310">
                  <c:v>1360796400</c:v>
                </c:pt>
                <c:pt idx="27311">
                  <c:v>1360800000</c:v>
                </c:pt>
                <c:pt idx="27312">
                  <c:v>1360803600</c:v>
                </c:pt>
                <c:pt idx="27313">
                  <c:v>1360807200</c:v>
                </c:pt>
                <c:pt idx="27314">
                  <c:v>1360810800</c:v>
                </c:pt>
                <c:pt idx="27315">
                  <c:v>1360814400</c:v>
                </c:pt>
                <c:pt idx="27316">
                  <c:v>1360818000</c:v>
                </c:pt>
                <c:pt idx="27317">
                  <c:v>1360821600</c:v>
                </c:pt>
                <c:pt idx="27318">
                  <c:v>1360825200</c:v>
                </c:pt>
                <c:pt idx="27319">
                  <c:v>1360828800</c:v>
                </c:pt>
                <c:pt idx="27320">
                  <c:v>1360832400</c:v>
                </c:pt>
                <c:pt idx="27321">
                  <c:v>1360836000</c:v>
                </c:pt>
                <c:pt idx="27322">
                  <c:v>1360839600</c:v>
                </c:pt>
                <c:pt idx="27323">
                  <c:v>1360843200</c:v>
                </c:pt>
                <c:pt idx="27324">
                  <c:v>1360846800</c:v>
                </c:pt>
                <c:pt idx="27325">
                  <c:v>1360850400</c:v>
                </c:pt>
                <c:pt idx="27326">
                  <c:v>1360854000</c:v>
                </c:pt>
                <c:pt idx="27327">
                  <c:v>1360857600</c:v>
                </c:pt>
                <c:pt idx="27328">
                  <c:v>1360861200</c:v>
                </c:pt>
                <c:pt idx="27329">
                  <c:v>1360864800</c:v>
                </c:pt>
                <c:pt idx="27330">
                  <c:v>1360868400</c:v>
                </c:pt>
                <c:pt idx="27331">
                  <c:v>1360872000</c:v>
                </c:pt>
                <c:pt idx="27332">
                  <c:v>1360875600</c:v>
                </c:pt>
                <c:pt idx="27333">
                  <c:v>1360879200</c:v>
                </c:pt>
                <c:pt idx="27334">
                  <c:v>1360882800</c:v>
                </c:pt>
                <c:pt idx="27335">
                  <c:v>1360886400</c:v>
                </c:pt>
                <c:pt idx="27336">
                  <c:v>1360890000</c:v>
                </c:pt>
                <c:pt idx="27337">
                  <c:v>1360893600</c:v>
                </c:pt>
                <c:pt idx="27338">
                  <c:v>1360897200</c:v>
                </c:pt>
                <c:pt idx="27339">
                  <c:v>1360900800</c:v>
                </c:pt>
                <c:pt idx="27340">
                  <c:v>1360904400</c:v>
                </c:pt>
                <c:pt idx="27341">
                  <c:v>1360908000</c:v>
                </c:pt>
                <c:pt idx="27342">
                  <c:v>1360911600</c:v>
                </c:pt>
                <c:pt idx="27343">
                  <c:v>1360915200</c:v>
                </c:pt>
                <c:pt idx="27344">
                  <c:v>1360918800</c:v>
                </c:pt>
                <c:pt idx="27345">
                  <c:v>1360922400</c:v>
                </c:pt>
                <c:pt idx="27346">
                  <c:v>1360926000</c:v>
                </c:pt>
                <c:pt idx="27347">
                  <c:v>1360929600</c:v>
                </c:pt>
                <c:pt idx="27348">
                  <c:v>1360933200</c:v>
                </c:pt>
                <c:pt idx="27349">
                  <c:v>1360936800</c:v>
                </c:pt>
                <c:pt idx="27350">
                  <c:v>1360940400</c:v>
                </c:pt>
                <c:pt idx="27351">
                  <c:v>1360944000</c:v>
                </c:pt>
                <c:pt idx="27352">
                  <c:v>1360947600</c:v>
                </c:pt>
                <c:pt idx="27353">
                  <c:v>1360951200</c:v>
                </c:pt>
                <c:pt idx="27354">
                  <c:v>1360954800</c:v>
                </c:pt>
                <c:pt idx="27355">
                  <c:v>1360958400</c:v>
                </c:pt>
                <c:pt idx="27356">
                  <c:v>1360962000</c:v>
                </c:pt>
                <c:pt idx="27357">
                  <c:v>1360965600</c:v>
                </c:pt>
                <c:pt idx="27358">
                  <c:v>1360969200</c:v>
                </c:pt>
                <c:pt idx="27359">
                  <c:v>1360972800</c:v>
                </c:pt>
                <c:pt idx="27360">
                  <c:v>1360976400</c:v>
                </c:pt>
                <c:pt idx="27361">
                  <c:v>1360980000</c:v>
                </c:pt>
                <c:pt idx="27362">
                  <c:v>1360983600</c:v>
                </c:pt>
                <c:pt idx="27363">
                  <c:v>1360987200</c:v>
                </c:pt>
                <c:pt idx="27364">
                  <c:v>1360990800</c:v>
                </c:pt>
                <c:pt idx="27365">
                  <c:v>1360994400</c:v>
                </c:pt>
                <c:pt idx="27366">
                  <c:v>1360998000</c:v>
                </c:pt>
                <c:pt idx="27367">
                  <c:v>1361001600</c:v>
                </c:pt>
                <c:pt idx="27368">
                  <c:v>1361005200</c:v>
                </c:pt>
                <c:pt idx="27369">
                  <c:v>1361008800</c:v>
                </c:pt>
                <c:pt idx="27370">
                  <c:v>1361012400</c:v>
                </c:pt>
                <c:pt idx="27371">
                  <c:v>1361016000</c:v>
                </c:pt>
                <c:pt idx="27372">
                  <c:v>1361019600</c:v>
                </c:pt>
                <c:pt idx="27373">
                  <c:v>1361023200</c:v>
                </c:pt>
                <c:pt idx="27374">
                  <c:v>1361026800</c:v>
                </c:pt>
                <c:pt idx="27375">
                  <c:v>1361030400</c:v>
                </c:pt>
                <c:pt idx="27376">
                  <c:v>1361034000</c:v>
                </c:pt>
                <c:pt idx="27377">
                  <c:v>1361037600</c:v>
                </c:pt>
                <c:pt idx="27378">
                  <c:v>1361041200</c:v>
                </c:pt>
                <c:pt idx="27379">
                  <c:v>1361044800</c:v>
                </c:pt>
                <c:pt idx="27380">
                  <c:v>1361048400</c:v>
                </c:pt>
                <c:pt idx="27381">
                  <c:v>1361052000</c:v>
                </c:pt>
                <c:pt idx="27382">
                  <c:v>1361055600</c:v>
                </c:pt>
                <c:pt idx="27383">
                  <c:v>1361059200</c:v>
                </c:pt>
                <c:pt idx="27384">
                  <c:v>1361062800</c:v>
                </c:pt>
                <c:pt idx="27385">
                  <c:v>1361066400</c:v>
                </c:pt>
                <c:pt idx="27386">
                  <c:v>1361070000</c:v>
                </c:pt>
                <c:pt idx="27387">
                  <c:v>1361073600</c:v>
                </c:pt>
                <c:pt idx="27388">
                  <c:v>1361077200</c:v>
                </c:pt>
                <c:pt idx="27389">
                  <c:v>1361080800</c:v>
                </c:pt>
                <c:pt idx="27390">
                  <c:v>1361084400</c:v>
                </c:pt>
                <c:pt idx="27391">
                  <c:v>1361088000</c:v>
                </c:pt>
                <c:pt idx="27392">
                  <c:v>1361091600</c:v>
                </c:pt>
                <c:pt idx="27393">
                  <c:v>1361095200</c:v>
                </c:pt>
                <c:pt idx="27394">
                  <c:v>1361098800</c:v>
                </c:pt>
                <c:pt idx="27395">
                  <c:v>1361102400</c:v>
                </c:pt>
                <c:pt idx="27396">
                  <c:v>1361106000</c:v>
                </c:pt>
                <c:pt idx="27397">
                  <c:v>1361109600</c:v>
                </c:pt>
                <c:pt idx="27398">
                  <c:v>1361113200</c:v>
                </c:pt>
                <c:pt idx="27399">
                  <c:v>1361116800</c:v>
                </c:pt>
                <c:pt idx="27400">
                  <c:v>1361120400</c:v>
                </c:pt>
                <c:pt idx="27401">
                  <c:v>1361124000</c:v>
                </c:pt>
                <c:pt idx="27402">
                  <c:v>1361127600</c:v>
                </c:pt>
                <c:pt idx="27403">
                  <c:v>1361131200</c:v>
                </c:pt>
                <c:pt idx="27404">
                  <c:v>1361134800</c:v>
                </c:pt>
                <c:pt idx="27405">
                  <c:v>1361138400</c:v>
                </c:pt>
                <c:pt idx="27406">
                  <c:v>1361142000</c:v>
                </c:pt>
                <c:pt idx="27407">
                  <c:v>1361145600</c:v>
                </c:pt>
                <c:pt idx="27408">
                  <c:v>1361149200</c:v>
                </c:pt>
                <c:pt idx="27409">
                  <c:v>1361152800</c:v>
                </c:pt>
                <c:pt idx="27410">
                  <c:v>1361156400</c:v>
                </c:pt>
                <c:pt idx="27411">
                  <c:v>1361160000</c:v>
                </c:pt>
                <c:pt idx="27412">
                  <c:v>1361163600</c:v>
                </c:pt>
                <c:pt idx="27413">
                  <c:v>1361167200</c:v>
                </c:pt>
                <c:pt idx="27414">
                  <c:v>1361170800</c:v>
                </c:pt>
                <c:pt idx="27415">
                  <c:v>1361174400</c:v>
                </c:pt>
                <c:pt idx="27416">
                  <c:v>1361178000</c:v>
                </c:pt>
                <c:pt idx="27417">
                  <c:v>1361181600</c:v>
                </c:pt>
                <c:pt idx="27418">
                  <c:v>1361185200</c:v>
                </c:pt>
                <c:pt idx="27419">
                  <c:v>1361188800</c:v>
                </c:pt>
                <c:pt idx="27420">
                  <c:v>1361192400</c:v>
                </c:pt>
                <c:pt idx="27421">
                  <c:v>1361196000</c:v>
                </c:pt>
                <c:pt idx="27422">
                  <c:v>1361199600</c:v>
                </c:pt>
                <c:pt idx="27423">
                  <c:v>1361203200</c:v>
                </c:pt>
                <c:pt idx="27424">
                  <c:v>1361206800</c:v>
                </c:pt>
                <c:pt idx="27425">
                  <c:v>1361210400</c:v>
                </c:pt>
                <c:pt idx="27426">
                  <c:v>1361214000</c:v>
                </c:pt>
                <c:pt idx="27427">
                  <c:v>1361217600</c:v>
                </c:pt>
                <c:pt idx="27428">
                  <c:v>1361221200</c:v>
                </c:pt>
                <c:pt idx="27429">
                  <c:v>1361224800</c:v>
                </c:pt>
                <c:pt idx="27430">
                  <c:v>1361228400</c:v>
                </c:pt>
                <c:pt idx="27431">
                  <c:v>1361232000</c:v>
                </c:pt>
                <c:pt idx="27432">
                  <c:v>1361235600</c:v>
                </c:pt>
                <c:pt idx="27433">
                  <c:v>1361239200</c:v>
                </c:pt>
                <c:pt idx="27434">
                  <c:v>1361242800</c:v>
                </c:pt>
                <c:pt idx="27435">
                  <c:v>1361246400</c:v>
                </c:pt>
                <c:pt idx="27436">
                  <c:v>1361250000</c:v>
                </c:pt>
                <c:pt idx="27437">
                  <c:v>1361253600</c:v>
                </c:pt>
                <c:pt idx="27438">
                  <c:v>1361257200</c:v>
                </c:pt>
                <c:pt idx="27439">
                  <c:v>1361260800</c:v>
                </c:pt>
                <c:pt idx="27440">
                  <c:v>1361264400</c:v>
                </c:pt>
                <c:pt idx="27441">
                  <c:v>1361268000</c:v>
                </c:pt>
                <c:pt idx="27442">
                  <c:v>1361271600</c:v>
                </c:pt>
                <c:pt idx="27443">
                  <c:v>1361275200</c:v>
                </c:pt>
                <c:pt idx="27444">
                  <c:v>1361278800</c:v>
                </c:pt>
                <c:pt idx="27445">
                  <c:v>1361282400</c:v>
                </c:pt>
                <c:pt idx="27446">
                  <c:v>1361286000</c:v>
                </c:pt>
                <c:pt idx="27447">
                  <c:v>1361289600</c:v>
                </c:pt>
                <c:pt idx="27448">
                  <c:v>1361293200</c:v>
                </c:pt>
                <c:pt idx="27449">
                  <c:v>1361296800</c:v>
                </c:pt>
                <c:pt idx="27450">
                  <c:v>1361300400</c:v>
                </c:pt>
                <c:pt idx="27451">
                  <c:v>1361304000</c:v>
                </c:pt>
                <c:pt idx="27452">
                  <c:v>1361307600</c:v>
                </c:pt>
                <c:pt idx="27453">
                  <c:v>1361311200</c:v>
                </c:pt>
                <c:pt idx="27454">
                  <c:v>1361314800</c:v>
                </c:pt>
                <c:pt idx="27455">
                  <c:v>1361318400</c:v>
                </c:pt>
                <c:pt idx="27456">
                  <c:v>1361322000</c:v>
                </c:pt>
                <c:pt idx="27457">
                  <c:v>1361325600</c:v>
                </c:pt>
                <c:pt idx="27458">
                  <c:v>1361329200</c:v>
                </c:pt>
                <c:pt idx="27459">
                  <c:v>1361332800</c:v>
                </c:pt>
                <c:pt idx="27460">
                  <c:v>1361336400</c:v>
                </c:pt>
                <c:pt idx="27461">
                  <c:v>1361340000</c:v>
                </c:pt>
                <c:pt idx="27462">
                  <c:v>1361343600</c:v>
                </c:pt>
                <c:pt idx="27463">
                  <c:v>1361347200</c:v>
                </c:pt>
                <c:pt idx="27464">
                  <c:v>1361350800</c:v>
                </c:pt>
                <c:pt idx="27465">
                  <c:v>1361354400</c:v>
                </c:pt>
                <c:pt idx="27466">
                  <c:v>1361358000</c:v>
                </c:pt>
                <c:pt idx="27467">
                  <c:v>1361361600</c:v>
                </c:pt>
                <c:pt idx="27468">
                  <c:v>1361365200</c:v>
                </c:pt>
                <c:pt idx="27469">
                  <c:v>1361368800</c:v>
                </c:pt>
                <c:pt idx="27470">
                  <c:v>1361372400</c:v>
                </c:pt>
                <c:pt idx="27471">
                  <c:v>1361376000</c:v>
                </c:pt>
                <c:pt idx="27472">
                  <c:v>1361379600</c:v>
                </c:pt>
                <c:pt idx="27473">
                  <c:v>1361383200</c:v>
                </c:pt>
                <c:pt idx="27474">
                  <c:v>1361386800</c:v>
                </c:pt>
                <c:pt idx="27475">
                  <c:v>1361390400</c:v>
                </c:pt>
                <c:pt idx="27476">
                  <c:v>1361394000</c:v>
                </c:pt>
                <c:pt idx="27477">
                  <c:v>1361397600</c:v>
                </c:pt>
                <c:pt idx="27478">
                  <c:v>1361401200</c:v>
                </c:pt>
                <c:pt idx="27479">
                  <c:v>1361404800</c:v>
                </c:pt>
                <c:pt idx="27480">
                  <c:v>1361408400</c:v>
                </c:pt>
                <c:pt idx="27481">
                  <c:v>1361412000</c:v>
                </c:pt>
                <c:pt idx="27482">
                  <c:v>1361415600</c:v>
                </c:pt>
                <c:pt idx="27483">
                  <c:v>1361419200</c:v>
                </c:pt>
                <c:pt idx="27484">
                  <c:v>1361422800</c:v>
                </c:pt>
                <c:pt idx="27485">
                  <c:v>1361426400</c:v>
                </c:pt>
                <c:pt idx="27486">
                  <c:v>1361430000</c:v>
                </c:pt>
                <c:pt idx="27487">
                  <c:v>1361433600</c:v>
                </c:pt>
                <c:pt idx="27488">
                  <c:v>1361437200</c:v>
                </c:pt>
                <c:pt idx="27489">
                  <c:v>1361440800</c:v>
                </c:pt>
                <c:pt idx="27490">
                  <c:v>1361444400</c:v>
                </c:pt>
                <c:pt idx="27491">
                  <c:v>1361448000</c:v>
                </c:pt>
                <c:pt idx="27492">
                  <c:v>1361451600</c:v>
                </c:pt>
                <c:pt idx="27493">
                  <c:v>1361455200</c:v>
                </c:pt>
                <c:pt idx="27494">
                  <c:v>1361458800</c:v>
                </c:pt>
                <c:pt idx="27495">
                  <c:v>1361462400</c:v>
                </c:pt>
                <c:pt idx="27496">
                  <c:v>1361466000</c:v>
                </c:pt>
                <c:pt idx="27497">
                  <c:v>1361469600</c:v>
                </c:pt>
                <c:pt idx="27498">
                  <c:v>1361473200</c:v>
                </c:pt>
                <c:pt idx="27499">
                  <c:v>1361476800</c:v>
                </c:pt>
                <c:pt idx="27500">
                  <c:v>1361480400</c:v>
                </c:pt>
                <c:pt idx="27501">
                  <c:v>1361484000</c:v>
                </c:pt>
                <c:pt idx="27502">
                  <c:v>1361487600</c:v>
                </c:pt>
                <c:pt idx="27503">
                  <c:v>1361491200</c:v>
                </c:pt>
                <c:pt idx="27504">
                  <c:v>1361494800</c:v>
                </c:pt>
                <c:pt idx="27505">
                  <c:v>1361498400</c:v>
                </c:pt>
                <c:pt idx="27506">
                  <c:v>1361502000</c:v>
                </c:pt>
                <c:pt idx="27507">
                  <c:v>1361505600</c:v>
                </c:pt>
                <c:pt idx="27508">
                  <c:v>1361509200</c:v>
                </c:pt>
                <c:pt idx="27509">
                  <c:v>1361512800</c:v>
                </c:pt>
                <c:pt idx="27510">
                  <c:v>1361516400</c:v>
                </c:pt>
                <c:pt idx="27511">
                  <c:v>1361520000</c:v>
                </c:pt>
                <c:pt idx="27512">
                  <c:v>1361523600</c:v>
                </c:pt>
                <c:pt idx="27513">
                  <c:v>1361527200</c:v>
                </c:pt>
                <c:pt idx="27514">
                  <c:v>1361530800</c:v>
                </c:pt>
                <c:pt idx="27515">
                  <c:v>1361534400</c:v>
                </c:pt>
                <c:pt idx="27516">
                  <c:v>1361538000</c:v>
                </c:pt>
                <c:pt idx="27517">
                  <c:v>1361541600</c:v>
                </c:pt>
                <c:pt idx="27518">
                  <c:v>1361545200</c:v>
                </c:pt>
                <c:pt idx="27519">
                  <c:v>1361548800</c:v>
                </c:pt>
                <c:pt idx="27520">
                  <c:v>1361552400</c:v>
                </c:pt>
                <c:pt idx="27521">
                  <c:v>1361556000</c:v>
                </c:pt>
                <c:pt idx="27522">
                  <c:v>1361559600</c:v>
                </c:pt>
                <c:pt idx="27523">
                  <c:v>1361563200</c:v>
                </c:pt>
                <c:pt idx="27524">
                  <c:v>1361566800</c:v>
                </c:pt>
                <c:pt idx="27525">
                  <c:v>1361570400</c:v>
                </c:pt>
                <c:pt idx="27526">
                  <c:v>1361574000</c:v>
                </c:pt>
                <c:pt idx="27527">
                  <c:v>1361577600</c:v>
                </c:pt>
                <c:pt idx="27528">
                  <c:v>1361581200</c:v>
                </c:pt>
                <c:pt idx="27529">
                  <c:v>1361584800</c:v>
                </c:pt>
                <c:pt idx="27530">
                  <c:v>1361588400</c:v>
                </c:pt>
                <c:pt idx="27531">
                  <c:v>1361592000</c:v>
                </c:pt>
                <c:pt idx="27532">
                  <c:v>1361595600</c:v>
                </c:pt>
                <c:pt idx="27533">
                  <c:v>1361599200</c:v>
                </c:pt>
                <c:pt idx="27534">
                  <c:v>1361602800</c:v>
                </c:pt>
                <c:pt idx="27535">
                  <c:v>1361606400</c:v>
                </c:pt>
                <c:pt idx="27536">
                  <c:v>1361610000</c:v>
                </c:pt>
                <c:pt idx="27537">
                  <c:v>1361613600</c:v>
                </c:pt>
                <c:pt idx="27538">
                  <c:v>1361617200</c:v>
                </c:pt>
                <c:pt idx="27539">
                  <c:v>1361620800</c:v>
                </c:pt>
                <c:pt idx="27540">
                  <c:v>1361624400</c:v>
                </c:pt>
                <c:pt idx="27541">
                  <c:v>1361628000</c:v>
                </c:pt>
                <c:pt idx="27542">
                  <c:v>1361631600</c:v>
                </c:pt>
                <c:pt idx="27543">
                  <c:v>1361635200</c:v>
                </c:pt>
                <c:pt idx="27544">
                  <c:v>1361638800</c:v>
                </c:pt>
                <c:pt idx="27545">
                  <c:v>1361642400</c:v>
                </c:pt>
                <c:pt idx="27546">
                  <c:v>1361646000</c:v>
                </c:pt>
                <c:pt idx="27547">
                  <c:v>1361649600</c:v>
                </c:pt>
                <c:pt idx="27548">
                  <c:v>1361653200</c:v>
                </c:pt>
                <c:pt idx="27549">
                  <c:v>1361656800</c:v>
                </c:pt>
                <c:pt idx="27550">
                  <c:v>1361660400</c:v>
                </c:pt>
                <c:pt idx="27551">
                  <c:v>1361664000</c:v>
                </c:pt>
                <c:pt idx="27552">
                  <c:v>1361667600</c:v>
                </c:pt>
                <c:pt idx="27553">
                  <c:v>1361671200</c:v>
                </c:pt>
                <c:pt idx="27554">
                  <c:v>1361674800</c:v>
                </c:pt>
                <c:pt idx="27555">
                  <c:v>1361678400</c:v>
                </c:pt>
                <c:pt idx="27556">
                  <c:v>1361682000</c:v>
                </c:pt>
                <c:pt idx="27557">
                  <c:v>1361685600</c:v>
                </c:pt>
                <c:pt idx="27558">
                  <c:v>1361689200</c:v>
                </c:pt>
                <c:pt idx="27559">
                  <c:v>1361692800</c:v>
                </c:pt>
                <c:pt idx="27560">
                  <c:v>1361696400</c:v>
                </c:pt>
                <c:pt idx="27561">
                  <c:v>1361700000</c:v>
                </c:pt>
                <c:pt idx="27562">
                  <c:v>1361703600</c:v>
                </c:pt>
                <c:pt idx="27563">
                  <c:v>1361707200</c:v>
                </c:pt>
                <c:pt idx="27564">
                  <c:v>1361710800</c:v>
                </c:pt>
                <c:pt idx="27565">
                  <c:v>1361714400</c:v>
                </c:pt>
                <c:pt idx="27566">
                  <c:v>1361718000</c:v>
                </c:pt>
                <c:pt idx="27567">
                  <c:v>1361721600</c:v>
                </c:pt>
                <c:pt idx="27568">
                  <c:v>1361725200</c:v>
                </c:pt>
                <c:pt idx="27569">
                  <c:v>1361728800</c:v>
                </c:pt>
                <c:pt idx="27570">
                  <c:v>1361732400</c:v>
                </c:pt>
                <c:pt idx="27571">
                  <c:v>1361736000</c:v>
                </c:pt>
                <c:pt idx="27572">
                  <c:v>1361739600</c:v>
                </c:pt>
                <c:pt idx="27573">
                  <c:v>1361743200</c:v>
                </c:pt>
                <c:pt idx="27574">
                  <c:v>1361746800</c:v>
                </c:pt>
                <c:pt idx="27575">
                  <c:v>1361750400</c:v>
                </c:pt>
                <c:pt idx="27576">
                  <c:v>1361754000</c:v>
                </c:pt>
                <c:pt idx="27577">
                  <c:v>1361757600</c:v>
                </c:pt>
                <c:pt idx="27578">
                  <c:v>1361761200</c:v>
                </c:pt>
                <c:pt idx="27579">
                  <c:v>1361764800</c:v>
                </c:pt>
                <c:pt idx="27580">
                  <c:v>1361768400</c:v>
                </c:pt>
                <c:pt idx="27581">
                  <c:v>1361772000</c:v>
                </c:pt>
                <c:pt idx="27582">
                  <c:v>1361775600</c:v>
                </c:pt>
                <c:pt idx="27583">
                  <c:v>1361779200</c:v>
                </c:pt>
                <c:pt idx="27584">
                  <c:v>1361782800</c:v>
                </c:pt>
                <c:pt idx="27585">
                  <c:v>1361786400</c:v>
                </c:pt>
                <c:pt idx="27586">
                  <c:v>1361790000</c:v>
                </c:pt>
                <c:pt idx="27587">
                  <c:v>1361793600</c:v>
                </c:pt>
                <c:pt idx="27588">
                  <c:v>1361797200</c:v>
                </c:pt>
                <c:pt idx="27589">
                  <c:v>1361800800</c:v>
                </c:pt>
                <c:pt idx="27590">
                  <c:v>1361804400</c:v>
                </c:pt>
                <c:pt idx="27591">
                  <c:v>1361808000</c:v>
                </c:pt>
                <c:pt idx="27592">
                  <c:v>1361811600</c:v>
                </c:pt>
                <c:pt idx="27593">
                  <c:v>1361815200</c:v>
                </c:pt>
                <c:pt idx="27594">
                  <c:v>1361818800</c:v>
                </c:pt>
                <c:pt idx="27595">
                  <c:v>1361822400</c:v>
                </c:pt>
                <c:pt idx="27596">
                  <c:v>1361826000</c:v>
                </c:pt>
                <c:pt idx="27597">
                  <c:v>1361829600</c:v>
                </c:pt>
                <c:pt idx="27598">
                  <c:v>1361833200</c:v>
                </c:pt>
                <c:pt idx="27599">
                  <c:v>1361836800</c:v>
                </c:pt>
                <c:pt idx="27600">
                  <c:v>1361840400</c:v>
                </c:pt>
                <c:pt idx="27601">
                  <c:v>1361844000</c:v>
                </c:pt>
                <c:pt idx="27602">
                  <c:v>1361847600</c:v>
                </c:pt>
                <c:pt idx="27603">
                  <c:v>1361851200</c:v>
                </c:pt>
                <c:pt idx="27604">
                  <c:v>1361854800</c:v>
                </c:pt>
                <c:pt idx="27605">
                  <c:v>1361858400</c:v>
                </c:pt>
                <c:pt idx="27606">
                  <c:v>1361862000</c:v>
                </c:pt>
                <c:pt idx="27607">
                  <c:v>1361865600</c:v>
                </c:pt>
                <c:pt idx="27608">
                  <c:v>1361869200</c:v>
                </c:pt>
                <c:pt idx="27609">
                  <c:v>1361872800</c:v>
                </c:pt>
                <c:pt idx="27610">
                  <c:v>1361876400</c:v>
                </c:pt>
                <c:pt idx="27611">
                  <c:v>1361880000</c:v>
                </c:pt>
                <c:pt idx="27612">
                  <c:v>1361883600</c:v>
                </c:pt>
                <c:pt idx="27613">
                  <c:v>1361887200</c:v>
                </c:pt>
                <c:pt idx="27614">
                  <c:v>1361890800</c:v>
                </c:pt>
                <c:pt idx="27615">
                  <c:v>1361894400</c:v>
                </c:pt>
                <c:pt idx="27616">
                  <c:v>1361898000</c:v>
                </c:pt>
                <c:pt idx="27617">
                  <c:v>1361901600</c:v>
                </c:pt>
                <c:pt idx="27618">
                  <c:v>1361905200</c:v>
                </c:pt>
                <c:pt idx="27619">
                  <c:v>1361908800</c:v>
                </c:pt>
                <c:pt idx="27620">
                  <c:v>1361912400</c:v>
                </c:pt>
                <c:pt idx="27621">
                  <c:v>1361916000</c:v>
                </c:pt>
                <c:pt idx="27622">
                  <c:v>1361919600</c:v>
                </c:pt>
                <c:pt idx="27623">
                  <c:v>1361923200</c:v>
                </c:pt>
                <c:pt idx="27624">
                  <c:v>1361926800</c:v>
                </c:pt>
                <c:pt idx="27625">
                  <c:v>1361930400</c:v>
                </c:pt>
                <c:pt idx="27626">
                  <c:v>1361934000</c:v>
                </c:pt>
                <c:pt idx="27627">
                  <c:v>1361937600</c:v>
                </c:pt>
                <c:pt idx="27628">
                  <c:v>1361941200</c:v>
                </c:pt>
                <c:pt idx="27629">
                  <c:v>1361944800</c:v>
                </c:pt>
                <c:pt idx="27630">
                  <c:v>1361948400</c:v>
                </c:pt>
                <c:pt idx="27631">
                  <c:v>1361952000</c:v>
                </c:pt>
                <c:pt idx="27632">
                  <c:v>1361955600</c:v>
                </c:pt>
                <c:pt idx="27633">
                  <c:v>1361959200</c:v>
                </c:pt>
                <c:pt idx="27634">
                  <c:v>1361962800</c:v>
                </c:pt>
                <c:pt idx="27635">
                  <c:v>1361966400</c:v>
                </c:pt>
                <c:pt idx="27636">
                  <c:v>1361970000</c:v>
                </c:pt>
                <c:pt idx="27637">
                  <c:v>1361973600</c:v>
                </c:pt>
                <c:pt idx="27638">
                  <c:v>1361977200</c:v>
                </c:pt>
                <c:pt idx="27639">
                  <c:v>1361980800</c:v>
                </c:pt>
                <c:pt idx="27640">
                  <c:v>1361984400</c:v>
                </c:pt>
                <c:pt idx="27641">
                  <c:v>1361988000</c:v>
                </c:pt>
                <c:pt idx="27642">
                  <c:v>1361991600</c:v>
                </c:pt>
                <c:pt idx="27643">
                  <c:v>1361995200</c:v>
                </c:pt>
                <c:pt idx="27644">
                  <c:v>1361998800</c:v>
                </c:pt>
                <c:pt idx="27645">
                  <c:v>1362002400</c:v>
                </c:pt>
                <c:pt idx="27646">
                  <c:v>1362006000</c:v>
                </c:pt>
                <c:pt idx="27647">
                  <c:v>1362009600</c:v>
                </c:pt>
                <c:pt idx="27648">
                  <c:v>1362013200</c:v>
                </c:pt>
                <c:pt idx="27649">
                  <c:v>1362016800</c:v>
                </c:pt>
                <c:pt idx="27650">
                  <c:v>1362020400</c:v>
                </c:pt>
                <c:pt idx="27651">
                  <c:v>1362024000</c:v>
                </c:pt>
                <c:pt idx="27652">
                  <c:v>1362027600</c:v>
                </c:pt>
                <c:pt idx="27653">
                  <c:v>1362031200</c:v>
                </c:pt>
                <c:pt idx="27654">
                  <c:v>1362034800</c:v>
                </c:pt>
                <c:pt idx="27655">
                  <c:v>1362038400</c:v>
                </c:pt>
                <c:pt idx="27656">
                  <c:v>1362042000</c:v>
                </c:pt>
                <c:pt idx="27657">
                  <c:v>1362045600</c:v>
                </c:pt>
                <c:pt idx="27658">
                  <c:v>1362049200</c:v>
                </c:pt>
                <c:pt idx="27659">
                  <c:v>1362052800</c:v>
                </c:pt>
                <c:pt idx="27660">
                  <c:v>1362056400</c:v>
                </c:pt>
                <c:pt idx="27661">
                  <c:v>1362060000</c:v>
                </c:pt>
                <c:pt idx="27662">
                  <c:v>1362063600</c:v>
                </c:pt>
                <c:pt idx="27663">
                  <c:v>1362067200</c:v>
                </c:pt>
                <c:pt idx="27664">
                  <c:v>1362070800</c:v>
                </c:pt>
                <c:pt idx="27665">
                  <c:v>1362074400</c:v>
                </c:pt>
                <c:pt idx="27666">
                  <c:v>1362078000</c:v>
                </c:pt>
                <c:pt idx="27667">
                  <c:v>1362081600</c:v>
                </c:pt>
                <c:pt idx="27668">
                  <c:v>1362085200</c:v>
                </c:pt>
                <c:pt idx="27669">
                  <c:v>1362088800</c:v>
                </c:pt>
                <c:pt idx="27670">
                  <c:v>1362092400</c:v>
                </c:pt>
                <c:pt idx="27671">
                  <c:v>1362096000</c:v>
                </c:pt>
                <c:pt idx="27672">
                  <c:v>1362099600</c:v>
                </c:pt>
                <c:pt idx="27673">
                  <c:v>1362103200</c:v>
                </c:pt>
                <c:pt idx="27674">
                  <c:v>1362106800</c:v>
                </c:pt>
                <c:pt idx="27675">
                  <c:v>1362110400</c:v>
                </c:pt>
                <c:pt idx="27676">
                  <c:v>1362114000</c:v>
                </c:pt>
                <c:pt idx="27677">
                  <c:v>1362117600</c:v>
                </c:pt>
                <c:pt idx="27678">
                  <c:v>1362121200</c:v>
                </c:pt>
                <c:pt idx="27679">
                  <c:v>1362124800</c:v>
                </c:pt>
                <c:pt idx="27680">
                  <c:v>1362128400</c:v>
                </c:pt>
                <c:pt idx="27681">
                  <c:v>1362132000</c:v>
                </c:pt>
                <c:pt idx="27682">
                  <c:v>1362135600</c:v>
                </c:pt>
                <c:pt idx="27683">
                  <c:v>1362139200</c:v>
                </c:pt>
                <c:pt idx="27684">
                  <c:v>1362142800</c:v>
                </c:pt>
                <c:pt idx="27685">
                  <c:v>1362146400</c:v>
                </c:pt>
                <c:pt idx="27686">
                  <c:v>1362150000</c:v>
                </c:pt>
                <c:pt idx="27687">
                  <c:v>1362153600</c:v>
                </c:pt>
                <c:pt idx="27688">
                  <c:v>1362157200</c:v>
                </c:pt>
                <c:pt idx="27689">
                  <c:v>1362160800</c:v>
                </c:pt>
                <c:pt idx="27690">
                  <c:v>1362164400</c:v>
                </c:pt>
                <c:pt idx="27691">
                  <c:v>1362168000</c:v>
                </c:pt>
                <c:pt idx="27692">
                  <c:v>1362171600</c:v>
                </c:pt>
                <c:pt idx="27693">
                  <c:v>1362175200</c:v>
                </c:pt>
                <c:pt idx="27694">
                  <c:v>1362178800</c:v>
                </c:pt>
                <c:pt idx="27695">
                  <c:v>1362182400</c:v>
                </c:pt>
                <c:pt idx="27696">
                  <c:v>1362186000</c:v>
                </c:pt>
                <c:pt idx="27697">
                  <c:v>1362189600</c:v>
                </c:pt>
                <c:pt idx="27698">
                  <c:v>1362193200</c:v>
                </c:pt>
                <c:pt idx="27699">
                  <c:v>1362196800</c:v>
                </c:pt>
                <c:pt idx="27700">
                  <c:v>1362200400</c:v>
                </c:pt>
                <c:pt idx="27701">
                  <c:v>1362204000</c:v>
                </c:pt>
                <c:pt idx="27702">
                  <c:v>1362207600</c:v>
                </c:pt>
                <c:pt idx="27703">
                  <c:v>1362211200</c:v>
                </c:pt>
                <c:pt idx="27704">
                  <c:v>1362214800</c:v>
                </c:pt>
                <c:pt idx="27705">
                  <c:v>1362218400</c:v>
                </c:pt>
                <c:pt idx="27706">
                  <c:v>1362222000</c:v>
                </c:pt>
                <c:pt idx="27707">
                  <c:v>1362225600</c:v>
                </c:pt>
                <c:pt idx="27708">
                  <c:v>1362229200</c:v>
                </c:pt>
                <c:pt idx="27709">
                  <c:v>1362232800</c:v>
                </c:pt>
                <c:pt idx="27710">
                  <c:v>1362236400</c:v>
                </c:pt>
                <c:pt idx="27711">
                  <c:v>1362240000</c:v>
                </c:pt>
                <c:pt idx="27712">
                  <c:v>1362243600</c:v>
                </c:pt>
                <c:pt idx="27713">
                  <c:v>1362247200</c:v>
                </c:pt>
                <c:pt idx="27714">
                  <c:v>1362250800</c:v>
                </c:pt>
                <c:pt idx="27715">
                  <c:v>1362254400</c:v>
                </c:pt>
                <c:pt idx="27716">
                  <c:v>1362258000</c:v>
                </c:pt>
                <c:pt idx="27717">
                  <c:v>1362261600</c:v>
                </c:pt>
                <c:pt idx="27718">
                  <c:v>1362265200</c:v>
                </c:pt>
                <c:pt idx="27719">
                  <c:v>1362268800</c:v>
                </c:pt>
                <c:pt idx="27720">
                  <c:v>1362272400</c:v>
                </c:pt>
                <c:pt idx="27721">
                  <c:v>1362276000</c:v>
                </c:pt>
                <c:pt idx="27722">
                  <c:v>1362279600</c:v>
                </c:pt>
                <c:pt idx="27723">
                  <c:v>1362283200</c:v>
                </c:pt>
                <c:pt idx="27724">
                  <c:v>1362286800</c:v>
                </c:pt>
                <c:pt idx="27725">
                  <c:v>1362290400</c:v>
                </c:pt>
                <c:pt idx="27726">
                  <c:v>1362294000</c:v>
                </c:pt>
                <c:pt idx="27727">
                  <c:v>1362297600</c:v>
                </c:pt>
                <c:pt idx="27728">
                  <c:v>1362301200</c:v>
                </c:pt>
                <c:pt idx="27729">
                  <c:v>1362304800</c:v>
                </c:pt>
                <c:pt idx="27730">
                  <c:v>1362308400</c:v>
                </c:pt>
                <c:pt idx="27731">
                  <c:v>1362312000</c:v>
                </c:pt>
                <c:pt idx="27732">
                  <c:v>1362315600</c:v>
                </c:pt>
                <c:pt idx="27733">
                  <c:v>1362319200</c:v>
                </c:pt>
                <c:pt idx="27734">
                  <c:v>1362322800</c:v>
                </c:pt>
                <c:pt idx="27735">
                  <c:v>1362326400</c:v>
                </c:pt>
                <c:pt idx="27736">
                  <c:v>1362330000</c:v>
                </c:pt>
                <c:pt idx="27737">
                  <c:v>1362333600</c:v>
                </c:pt>
                <c:pt idx="27738">
                  <c:v>1362337200</c:v>
                </c:pt>
                <c:pt idx="27739">
                  <c:v>1362340800</c:v>
                </c:pt>
                <c:pt idx="27740">
                  <c:v>1362344400</c:v>
                </c:pt>
                <c:pt idx="27741">
                  <c:v>1362348000</c:v>
                </c:pt>
                <c:pt idx="27742">
                  <c:v>1362351600</c:v>
                </c:pt>
                <c:pt idx="27743">
                  <c:v>1362355200</c:v>
                </c:pt>
                <c:pt idx="27744">
                  <c:v>1362358800</c:v>
                </c:pt>
                <c:pt idx="27745">
                  <c:v>1362362400</c:v>
                </c:pt>
                <c:pt idx="27746">
                  <c:v>1362366000</c:v>
                </c:pt>
                <c:pt idx="27747">
                  <c:v>1362369600</c:v>
                </c:pt>
                <c:pt idx="27748">
                  <c:v>1362373200</c:v>
                </c:pt>
                <c:pt idx="27749">
                  <c:v>1362376800</c:v>
                </c:pt>
                <c:pt idx="27750">
                  <c:v>1362380400</c:v>
                </c:pt>
                <c:pt idx="27751">
                  <c:v>1362384000</c:v>
                </c:pt>
                <c:pt idx="27752">
                  <c:v>1362387600</c:v>
                </c:pt>
                <c:pt idx="27753">
                  <c:v>1362391200</c:v>
                </c:pt>
                <c:pt idx="27754">
                  <c:v>1362394800</c:v>
                </c:pt>
                <c:pt idx="27755">
                  <c:v>1362398400</c:v>
                </c:pt>
                <c:pt idx="27756">
                  <c:v>1362402000</c:v>
                </c:pt>
                <c:pt idx="27757">
                  <c:v>1362405600</c:v>
                </c:pt>
                <c:pt idx="27758">
                  <c:v>1362409200</c:v>
                </c:pt>
                <c:pt idx="27759">
                  <c:v>1362412800</c:v>
                </c:pt>
                <c:pt idx="27760">
                  <c:v>1362416400</c:v>
                </c:pt>
                <c:pt idx="27761">
                  <c:v>1362420000</c:v>
                </c:pt>
                <c:pt idx="27762">
                  <c:v>1362423600</c:v>
                </c:pt>
                <c:pt idx="27763">
                  <c:v>1362427200</c:v>
                </c:pt>
                <c:pt idx="27764">
                  <c:v>1362430800</c:v>
                </c:pt>
                <c:pt idx="27765">
                  <c:v>1362434400</c:v>
                </c:pt>
                <c:pt idx="27766">
                  <c:v>1362438000</c:v>
                </c:pt>
                <c:pt idx="27767">
                  <c:v>1362441600</c:v>
                </c:pt>
                <c:pt idx="27768">
                  <c:v>1362445200</c:v>
                </c:pt>
                <c:pt idx="27769">
                  <c:v>1362448800</c:v>
                </c:pt>
                <c:pt idx="27770">
                  <c:v>1362452400</c:v>
                </c:pt>
                <c:pt idx="27771">
                  <c:v>1362456000</c:v>
                </c:pt>
                <c:pt idx="27772">
                  <c:v>1362459600</c:v>
                </c:pt>
                <c:pt idx="27773">
                  <c:v>1362463200</c:v>
                </c:pt>
                <c:pt idx="27774">
                  <c:v>1362466800</c:v>
                </c:pt>
                <c:pt idx="27775">
                  <c:v>1362470400</c:v>
                </c:pt>
                <c:pt idx="27776">
                  <c:v>1362474000</c:v>
                </c:pt>
                <c:pt idx="27777">
                  <c:v>1362477600</c:v>
                </c:pt>
                <c:pt idx="27778">
                  <c:v>1362481200</c:v>
                </c:pt>
                <c:pt idx="27779">
                  <c:v>1362484800</c:v>
                </c:pt>
                <c:pt idx="27780">
                  <c:v>1362488400</c:v>
                </c:pt>
                <c:pt idx="27781">
                  <c:v>1362492000</c:v>
                </c:pt>
                <c:pt idx="27782">
                  <c:v>1362495600</c:v>
                </c:pt>
                <c:pt idx="27783">
                  <c:v>1362499200</c:v>
                </c:pt>
                <c:pt idx="27784">
                  <c:v>1362502800</c:v>
                </c:pt>
                <c:pt idx="27785">
                  <c:v>1362506400</c:v>
                </c:pt>
                <c:pt idx="27786">
                  <c:v>1362510000</c:v>
                </c:pt>
                <c:pt idx="27787">
                  <c:v>1362513600</c:v>
                </c:pt>
                <c:pt idx="27788">
                  <c:v>1362517200</c:v>
                </c:pt>
                <c:pt idx="27789">
                  <c:v>1362520800</c:v>
                </c:pt>
                <c:pt idx="27790">
                  <c:v>1362524400</c:v>
                </c:pt>
                <c:pt idx="27791">
                  <c:v>1362528000</c:v>
                </c:pt>
                <c:pt idx="27792">
                  <c:v>1362531600</c:v>
                </c:pt>
                <c:pt idx="27793">
                  <c:v>1362535200</c:v>
                </c:pt>
                <c:pt idx="27794">
                  <c:v>1362538800</c:v>
                </c:pt>
                <c:pt idx="27795">
                  <c:v>1362542400</c:v>
                </c:pt>
                <c:pt idx="27796">
                  <c:v>1362546000</c:v>
                </c:pt>
                <c:pt idx="27797">
                  <c:v>1362549600</c:v>
                </c:pt>
                <c:pt idx="27798">
                  <c:v>1362553200</c:v>
                </c:pt>
                <c:pt idx="27799">
                  <c:v>1362556800</c:v>
                </c:pt>
                <c:pt idx="27800">
                  <c:v>1362560400</c:v>
                </c:pt>
                <c:pt idx="27801">
                  <c:v>1362564000</c:v>
                </c:pt>
                <c:pt idx="27802">
                  <c:v>1362567600</c:v>
                </c:pt>
                <c:pt idx="27803">
                  <c:v>1362571200</c:v>
                </c:pt>
                <c:pt idx="27804">
                  <c:v>1362574800</c:v>
                </c:pt>
                <c:pt idx="27805">
                  <c:v>1362578400</c:v>
                </c:pt>
                <c:pt idx="27806">
                  <c:v>1362582000</c:v>
                </c:pt>
                <c:pt idx="27807">
                  <c:v>1362585600</c:v>
                </c:pt>
                <c:pt idx="27808">
                  <c:v>1362589200</c:v>
                </c:pt>
                <c:pt idx="27809">
                  <c:v>1362592800</c:v>
                </c:pt>
                <c:pt idx="27810">
                  <c:v>1362596400</c:v>
                </c:pt>
                <c:pt idx="27811">
                  <c:v>1362600000</c:v>
                </c:pt>
                <c:pt idx="27812">
                  <c:v>1362603600</c:v>
                </c:pt>
                <c:pt idx="27813">
                  <c:v>1362607200</c:v>
                </c:pt>
                <c:pt idx="27814">
                  <c:v>1362610800</c:v>
                </c:pt>
                <c:pt idx="27815">
                  <c:v>1362614400</c:v>
                </c:pt>
                <c:pt idx="27816">
                  <c:v>1362618000</c:v>
                </c:pt>
                <c:pt idx="27817">
                  <c:v>1362621600</c:v>
                </c:pt>
                <c:pt idx="27818">
                  <c:v>1362625200</c:v>
                </c:pt>
                <c:pt idx="27819">
                  <c:v>1362628800</c:v>
                </c:pt>
                <c:pt idx="27820">
                  <c:v>1362632400</c:v>
                </c:pt>
                <c:pt idx="27821">
                  <c:v>1362636000</c:v>
                </c:pt>
                <c:pt idx="27822">
                  <c:v>1362639600</c:v>
                </c:pt>
                <c:pt idx="27823">
                  <c:v>1362643200</c:v>
                </c:pt>
                <c:pt idx="27824">
                  <c:v>1362646800</c:v>
                </c:pt>
                <c:pt idx="27825">
                  <c:v>1362650400</c:v>
                </c:pt>
                <c:pt idx="27826">
                  <c:v>1362654000</c:v>
                </c:pt>
                <c:pt idx="27827">
                  <c:v>1362657600</c:v>
                </c:pt>
                <c:pt idx="27828">
                  <c:v>1362661200</c:v>
                </c:pt>
                <c:pt idx="27829">
                  <c:v>1362664800</c:v>
                </c:pt>
                <c:pt idx="27830">
                  <c:v>1362668400</c:v>
                </c:pt>
                <c:pt idx="27831">
                  <c:v>1362672000</c:v>
                </c:pt>
                <c:pt idx="27832">
                  <c:v>1362675600</c:v>
                </c:pt>
                <c:pt idx="27833">
                  <c:v>1362679200</c:v>
                </c:pt>
                <c:pt idx="27834">
                  <c:v>1362682800</c:v>
                </c:pt>
                <c:pt idx="27835">
                  <c:v>1362686400</c:v>
                </c:pt>
                <c:pt idx="27836">
                  <c:v>1362690000</c:v>
                </c:pt>
                <c:pt idx="27837">
                  <c:v>1362693600</c:v>
                </c:pt>
                <c:pt idx="27838">
                  <c:v>1362697200</c:v>
                </c:pt>
                <c:pt idx="27839">
                  <c:v>1362700800</c:v>
                </c:pt>
                <c:pt idx="27840">
                  <c:v>1362704400</c:v>
                </c:pt>
                <c:pt idx="27841">
                  <c:v>1362708000</c:v>
                </c:pt>
                <c:pt idx="27842">
                  <c:v>1362711600</c:v>
                </c:pt>
                <c:pt idx="27843">
                  <c:v>1362715200</c:v>
                </c:pt>
                <c:pt idx="27844">
                  <c:v>1362718800</c:v>
                </c:pt>
                <c:pt idx="27845">
                  <c:v>1362722400</c:v>
                </c:pt>
                <c:pt idx="27846">
                  <c:v>1362726000</c:v>
                </c:pt>
                <c:pt idx="27847">
                  <c:v>1362729600</c:v>
                </c:pt>
                <c:pt idx="27848">
                  <c:v>1362733200</c:v>
                </c:pt>
                <c:pt idx="27849">
                  <c:v>1362736800</c:v>
                </c:pt>
                <c:pt idx="27850">
                  <c:v>1362740400</c:v>
                </c:pt>
                <c:pt idx="27851">
                  <c:v>1362744000</c:v>
                </c:pt>
                <c:pt idx="27852">
                  <c:v>1362747600</c:v>
                </c:pt>
                <c:pt idx="27853">
                  <c:v>1362751200</c:v>
                </c:pt>
                <c:pt idx="27854">
                  <c:v>1362754800</c:v>
                </c:pt>
                <c:pt idx="27855">
                  <c:v>1362758400</c:v>
                </c:pt>
                <c:pt idx="27856">
                  <c:v>1362762000</c:v>
                </c:pt>
                <c:pt idx="27857">
                  <c:v>1362765600</c:v>
                </c:pt>
                <c:pt idx="27858">
                  <c:v>1362769200</c:v>
                </c:pt>
                <c:pt idx="27859">
                  <c:v>1362772800</c:v>
                </c:pt>
                <c:pt idx="27860">
                  <c:v>1362776400</c:v>
                </c:pt>
                <c:pt idx="27861">
                  <c:v>1362780000</c:v>
                </c:pt>
                <c:pt idx="27862">
                  <c:v>1362783600</c:v>
                </c:pt>
                <c:pt idx="27863">
                  <c:v>1362787200</c:v>
                </c:pt>
                <c:pt idx="27864">
                  <c:v>1362790800</c:v>
                </c:pt>
                <c:pt idx="27865">
                  <c:v>1362794400</c:v>
                </c:pt>
                <c:pt idx="27866">
                  <c:v>1362798000</c:v>
                </c:pt>
                <c:pt idx="27867">
                  <c:v>1362801600</c:v>
                </c:pt>
                <c:pt idx="27868">
                  <c:v>1362805200</c:v>
                </c:pt>
                <c:pt idx="27869">
                  <c:v>1362808800</c:v>
                </c:pt>
                <c:pt idx="27870">
                  <c:v>1362812400</c:v>
                </c:pt>
                <c:pt idx="27871">
                  <c:v>1362816000</c:v>
                </c:pt>
                <c:pt idx="27872">
                  <c:v>1362819600</c:v>
                </c:pt>
                <c:pt idx="27873">
                  <c:v>1362823200</c:v>
                </c:pt>
                <c:pt idx="27874">
                  <c:v>1362826800</c:v>
                </c:pt>
                <c:pt idx="27875">
                  <c:v>1362830400</c:v>
                </c:pt>
                <c:pt idx="27876">
                  <c:v>1362834000</c:v>
                </c:pt>
                <c:pt idx="27877">
                  <c:v>1362837600</c:v>
                </c:pt>
                <c:pt idx="27878">
                  <c:v>1362841200</c:v>
                </c:pt>
                <c:pt idx="27879">
                  <c:v>1362844800</c:v>
                </c:pt>
                <c:pt idx="27880">
                  <c:v>1362848400</c:v>
                </c:pt>
                <c:pt idx="27881">
                  <c:v>1362852000</c:v>
                </c:pt>
                <c:pt idx="27882">
                  <c:v>1362855600</c:v>
                </c:pt>
                <c:pt idx="27883">
                  <c:v>1362859200</c:v>
                </c:pt>
                <c:pt idx="27884">
                  <c:v>1362862800</c:v>
                </c:pt>
                <c:pt idx="27885">
                  <c:v>1362866400</c:v>
                </c:pt>
                <c:pt idx="27886">
                  <c:v>1362870000</c:v>
                </c:pt>
                <c:pt idx="27887">
                  <c:v>1362873600</c:v>
                </c:pt>
                <c:pt idx="27888">
                  <c:v>1362877200</c:v>
                </c:pt>
                <c:pt idx="27889">
                  <c:v>1362880800</c:v>
                </c:pt>
                <c:pt idx="27890">
                  <c:v>1362884400</c:v>
                </c:pt>
                <c:pt idx="27891">
                  <c:v>1362888000</c:v>
                </c:pt>
                <c:pt idx="27892">
                  <c:v>1362891600</c:v>
                </c:pt>
                <c:pt idx="27893">
                  <c:v>1362895200</c:v>
                </c:pt>
                <c:pt idx="27894">
                  <c:v>1362898800</c:v>
                </c:pt>
                <c:pt idx="27895">
                  <c:v>1362902400</c:v>
                </c:pt>
                <c:pt idx="27896">
                  <c:v>1362906000</c:v>
                </c:pt>
                <c:pt idx="27897">
                  <c:v>1362909600</c:v>
                </c:pt>
                <c:pt idx="27898">
                  <c:v>1362913200</c:v>
                </c:pt>
                <c:pt idx="27899">
                  <c:v>1362916800</c:v>
                </c:pt>
                <c:pt idx="27900">
                  <c:v>1362920400</c:v>
                </c:pt>
                <c:pt idx="27901">
                  <c:v>1362924000</c:v>
                </c:pt>
                <c:pt idx="27902">
                  <c:v>1362927600</c:v>
                </c:pt>
                <c:pt idx="27903">
                  <c:v>1362931200</c:v>
                </c:pt>
                <c:pt idx="27904">
                  <c:v>1362934800</c:v>
                </c:pt>
                <c:pt idx="27905">
                  <c:v>1362938400</c:v>
                </c:pt>
                <c:pt idx="27906">
                  <c:v>1362942000</c:v>
                </c:pt>
                <c:pt idx="27907">
                  <c:v>1362945600</c:v>
                </c:pt>
                <c:pt idx="27908">
                  <c:v>1362949200</c:v>
                </c:pt>
                <c:pt idx="27909">
                  <c:v>1362952800</c:v>
                </c:pt>
                <c:pt idx="27910">
                  <c:v>1362956400</c:v>
                </c:pt>
                <c:pt idx="27911">
                  <c:v>1362960000</c:v>
                </c:pt>
                <c:pt idx="27912">
                  <c:v>1362963600</c:v>
                </c:pt>
                <c:pt idx="27913">
                  <c:v>1362967200</c:v>
                </c:pt>
                <c:pt idx="27914">
                  <c:v>1362970800</c:v>
                </c:pt>
                <c:pt idx="27915">
                  <c:v>1362974400</c:v>
                </c:pt>
                <c:pt idx="27916">
                  <c:v>1362978000</c:v>
                </c:pt>
                <c:pt idx="27917">
                  <c:v>1362981600</c:v>
                </c:pt>
                <c:pt idx="27918">
                  <c:v>1362985200</c:v>
                </c:pt>
                <c:pt idx="27919">
                  <c:v>1362988800</c:v>
                </c:pt>
                <c:pt idx="27920">
                  <c:v>1362992400</c:v>
                </c:pt>
                <c:pt idx="27921">
                  <c:v>1362996000</c:v>
                </c:pt>
                <c:pt idx="27922">
                  <c:v>1362999600</c:v>
                </c:pt>
                <c:pt idx="27923">
                  <c:v>1363003200</c:v>
                </c:pt>
                <c:pt idx="27924">
                  <c:v>1363006800</c:v>
                </c:pt>
                <c:pt idx="27925">
                  <c:v>1363010400</c:v>
                </c:pt>
                <c:pt idx="27926">
                  <c:v>1363014000</c:v>
                </c:pt>
                <c:pt idx="27927">
                  <c:v>1363017600</c:v>
                </c:pt>
                <c:pt idx="27928">
                  <c:v>1363021200</c:v>
                </c:pt>
                <c:pt idx="27929">
                  <c:v>1363024800</c:v>
                </c:pt>
                <c:pt idx="27930">
                  <c:v>1363028400</c:v>
                </c:pt>
                <c:pt idx="27931">
                  <c:v>1363032000</c:v>
                </c:pt>
                <c:pt idx="27932">
                  <c:v>1363035600</c:v>
                </c:pt>
                <c:pt idx="27933">
                  <c:v>1363039200</c:v>
                </c:pt>
                <c:pt idx="27934">
                  <c:v>1363042800</c:v>
                </c:pt>
                <c:pt idx="27935">
                  <c:v>1363046400</c:v>
                </c:pt>
                <c:pt idx="27936">
                  <c:v>1363050000</c:v>
                </c:pt>
                <c:pt idx="27937">
                  <c:v>1363053600</c:v>
                </c:pt>
                <c:pt idx="27938">
                  <c:v>1363057200</c:v>
                </c:pt>
                <c:pt idx="27939">
                  <c:v>1363060800</c:v>
                </c:pt>
                <c:pt idx="27940">
                  <c:v>1363064400</c:v>
                </c:pt>
                <c:pt idx="27941">
                  <c:v>1363068000</c:v>
                </c:pt>
                <c:pt idx="27942">
                  <c:v>1363071600</c:v>
                </c:pt>
                <c:pt idx="27943">
                  <c:v>1363075200</c:v>
                </c:pt>
                <c:pt idx="27944">
                  <c:v>1363078800</c:v>
                </c:pt>
                <c:pt idx="27945">
                  <c:v>1363082400</c:v>
                </c:pt>
                <c:pt idx="27946">
                  <c:v>1363086000</c:v>
                </c:pt>
                <c:pt idx="27947">
                  <c:v>1363089600</c:v>
                </c:pt>
                <c:pt idx="27948">
                  <c:v>1363093200</c:v>
                </c:pt>
                <c:pt idx="27949">
                  <c:v>1363096800</c:v>
                </c:pt>
                <c:pt idx="27950">
                  <c:v>1363100400</c:v>
                </c:pt>
                <c:pt idx="27951">
                  <c:v>1363104000</c:v>
                </c:pt>
                <c:pt idx="27952">
                  <c:v>1363107600</c:v>
                </c:pt>
                <c:pt idx="27953">
                  <c:v>1363111200</c:v>
                </c:pt>
                <c:pt idx="27954">
                  <c:v>1363114800</c:v>
                </c:pt>
                <c:pt idx="27955">
                  <c:v>1363118400</c:v>
                </c:pt>
                <c:pt idx="27956">
                  <c:v>1363122000</c:v>
                </c:pt>
                <c:pt idx="27957">
                  <c:v>1363125600</c:v>
                </c:pt>
                <c:pt idx="27958">
                  <c:v>1363129200</c:v>
                </c:pt>
                <c:pt idx="27959">
                  <c:v>1363132800</c:v>
                </c:pt>
                <c:pt idx="27960">
                  <c:v>1363136400</c:v>
                </c:pt>
                <c:pt idx="27961">
                  <c:v>1363140000</c:v>
                </c:pt>
                <c:pt idx="27962">
                  <c:v>1363143600</c:v>
                </c:pt>
                <c:pt idx="27963">
                  <c:v>1363147200</c:v>
                </c:pt>
                <c:pt idx="27964">
                  <c:v>1363150800</c:v>
                </c:pt>
                <c:pt idx="27965">
                  <c:v>1363154400</c:v>
                </c:pt>
                <c:pt idx="27966">
                  <c:v>1363158000</c:v>
                </c:pt>
                <c:pt idx="27967">
                  <c:v>1363161600</c:v>
                </c:pt>
                <c:pt idx="27968">
                  <c:v>1363165200</c:v>
                </c:pt>
                <c:pt idx="27969">
                  <c:v>1363168800</c:v>
                </c:pt>
                <c:pt idx="27970">
                  <c:v>1363172400</c:v>
                </c:pt>
                <c:pt idx="27971">
                  <c:v>1363176000</c:v>
                </c:pt>
                <c:pt idx="27972">
                  <c:v>1363179600</c:v>
                </c:pt>
                <c:pt idx="27973">
                  <c:v>1363183200</c:v>
                </c:pt>
                <c:pt idx="27974">
                  <c:v>1363186800</c:v>
                </c:pt>
                <c:pt idx="27975">
                  <c:v>1363190400</c:v>
                </c:pt>
                <c:pt idx="27976">
                  <c:v>1363194000</c:v>
                </c:pt>
                <c:pt idx="27977">
                  <c:v>1363197600</c:v>
                </c:pt>
                <c:pt idx="27978">
                  <c:v>1363201200</c:v>
                </c:pt>
                <c:pt idx="27979">
                  <c:v>1363204800</c:v>
                </c:pt>
                <c:pt idx="27980">
                  <c:v>1363208400</c:v>
                </c:pt>
                <c:pt idx="27981">
                  <c:v>1363212000</c:v>
                </c:pt>
                <c:pt idx="27982">
                  <c:v>1363215600</c:v>
                </c:pt>
                <c:pt idx="27983">
                  <c:v>1363219200</c:v>
                </c:pt>
                <c:pt idx="27984">
                  <c:v>1363222800</c:v>
                </c:pt>
                <c:pt idx="27985">
                  <c:v>1363226400</c:v>
                </c:pt>
                <c:pt idx="27986">
                  <c:v>1363230000</c:v>
                </c:pt>
                <c:pt idx="27987">
                  <c:v>1363233600</c:v>
                </c:pt>
                <c:pt idx="27988">
                  <c:v>1363237200</c:v>
                </c:pt>
                <c:pt idx="27989">
                  <c:v>1363240800</c:v>
                </c:pt>
                <c:pt idx="27990">
                  <c:v>1363244400</c:v>
                </c:pt>
                <c:pt idx="27991">
                  <c:v>1363248000</c:v>
                </c:pt>
                <c:pt idx="27992">
                  <c:v>1363251600</c:v>
                </c:pt>
                <c:pt idx="27993">
                  <c:v>1363255200</c:v>
                </c:pt>
                <c:pt idx="27994">
                  <c:v>1363258800</c:v>
                </c:pt>
                <c:pt idx="27995">
                  <c:v>1363262400</c:v>
                </c:pt>
                <c:pt idx="27996">
                  <c:v>1363266000</c:v>
                </c:pt>
                <c:pt idx="27997">
                  <c:v>1363269600</c:v>
                </c:pt>
                <c:pt idx="27998">
                  <c:v>1363273200</c:v>
                </c:pt>
                <c:pt idx="27999">
                  <c:v>1363276800</c:v>
                </c:pt>
                <c:pt idx="28000">
                  <c:v>1363280400</c:v>
                </c:pt>
                <c:pt idx="28001">
                  <c:v>1363284000</c:v>
                </c:pt>
                <c:pt idx="28002">
                  <c:v>1363287600</c:v>
                </c:pt>
                <c:pt idx="28003">
                  <c:v>1363291200</c:v>
                </c:pt>
                <c:pt idx="28004">
                  <c:v>1363294800</c:v>
                </c:pt>
                <c:pt idx="28005">
                  <c:v>1363298400</c:v>
                </c:pt>
                <c:pt idx="28006">
                  <c:v>1363302000</c:v>
                </c:pt>
                <c:pt idx="28007">
                  <c:v>1363305600</c:v>
                </c:pt>
                <c:pt idx="28008">
                  <c:v>1363309200</c:v>
                </c:pt>
                <c:pt idx="28009">
                  <c:v>1363312800</c:v>
                </c:pt>
                <c:pt idx="28010">
                  <c:v>1363316400</c:v>
                </c:pt>
                <c:pt idx="28011">
                  <c:v>1363320000</c:v>
                </c:pt>
                <c:pt idx="28012">
                  <c:v>1363323600</c:v>
                </c:pt>
                <c:pt idx="28013">
                  <c:v>1363327200</c:v>
                </c:pt>
                <c:pt idx="28014">
                  <c:v>1363330800</c:v>
                </c:pt>
                <c:pt idx="28015">
                  <c:v>1363334400</c:v>
                </c:pt>
                <c:pt idx="28016">
                  <c:v>1363338000</c:v>
                </c:pt>
                <c:pt idx="28017">
                  <c:v>1363341600</c:v>
                </c:pt>
                <c:pt idx="28018">
                  <c:v>1363345200</c:v>
                </c:pt>
                <c:pt idx="28019">
                  <c:v>1363348800</c:v>
                </c:pt>
                <c:pt idx="28020">
                  <c:v>1363352400</c:v>
                </c:pt>
                <c:pt idx="28021">
                  <c:v>1363356000</c:v>
                </c:pt>
                <c:pt idx="28022">
                  <c:v>1363359600</c:v>
                </c:pt>
                <c:pt idx="28023">
                  <c:v>1363363200</c:v>
                </c:pt>
                <c:pt idx="28024">
                  <c:v>1363366800</c:v>
                </c:pt>
                <c:pt idx="28025">
                  <c:v>1363370400</c:v>
                </c:pt>
                <c:pt idx="28026">
                  <c:v>1363374000</c:v>
                </c:pt>
                <c:pt idx="28027">
                  <c:v>1363377600</c:v>
                </c:pt>
                <c:pt idx="28028">
                  <c:v>1363381200</c:v>
                </c:pt>
                <c:pt idx="28029">
                  <c:v>1363384800</c:v>
                </c:pt>
                <c:pt idx="28030">
                  <c:v>1363388400</c:v>
                </c:pt>
                <c:pt idx="28031">
                  <c:v>1363392000</c:v>
                </c:pt>
                <c:pt idx="28032">
                  <c:v>1363395600</c:v>
                </c:pt>
                <c:pt idx="28033">
                  <c:v>1363399200</c:v>
                </c:pt>
                <c:pt idx="28034">
                  <c:v>1363402800</c:v>
                </c:pt>
                <c:pt idx="28035">
                  <c:v>1363406400</c:v>
                </c:pt>
                <c:pt idx="28036">
                  <c:v>1363410000</c:v>
                </c:pt>
                <c:pt idx="28037">
                  <c:v>1363413600</c:v>
                </c:pt>
                <c:pt idx="28038">
                  <c:v>1363417200</c:v>
                </c:pt>
                <c:pt idx="28039">
                  <c:v>1363420800</c:v>
                </c:pt>
                <c:pt idx="28040">
                  <c:v>1363424400</c:v>
                </c:pt>
                <c:pt idx="28041">
                  <c:v>1363428000</c:v>
                </c:pt>
                <c:pt idx="28042">
                  <c:v>1363431600</c:v>
                </c:pt>
                <c:pt idx="28043">
                  <c:v>1363435200</c:v>
                </c:pt>
                <c:pt idx="28044">
                  <c:v>1363438800</c:v>
                </c:pt>
                <c:pt idx="28045">
                  <c:v>1363442400</c:v>
                </c:pt>
                <c:pt idx="28046">
                  <c:v>1363446000</c:v>
                </c:pt>
                <c:pt idx="28047">
                  <c:v>1363449600</c:v>
                </c:pt>
                <c:pt idx="28048">
                  <c:v>1363453200</c:v>
                </c:pt>
                <c:pt idx="28049">
                  <c:v>1363456800</c:v>
                </c:pt>
                <c:pt idx="28050">
                  <c:v>1363460400</c:v>
                </c:pt>
                <c:pt idx="28051">
                  <c:v>1363464000</c:v>
                </c:pt>
                <c:pt idx="28052">
                  <c:v>1363467600</c:v>
                </c:pt>
                <c:pt idx="28053">
                  <c:v>1363471200</c:v>
                </c:pt>
                <c:pt idx="28054">
                  <c:v>1363474800</c:v>
                </c:pt>
                <c:pt idx="28055">
                  <c:v>1363478400</c:v>
                </c:pt>
                <c:pt idx="28056">
                  <c:v>1363482000</c:v>
                </c:pt>
                <c:pt idx="28057">
                  <c:v>1363485600</c:v>
                </c:pt>
                <c:pt idx="28058">
                  <c:v>1363489200</c:v>
                </c:pt>
                <c:pt idx="28059">
                  <c:v>1363492800</c:v>
                </c:pt>
                <c:pt idx="28060">
                  <c:v>1363496400</c:v>
                </c:pt>
                <c:pt idx="28061">
                  <c:v>1363500000</c:v>
                </c:pt>
                <c:pt idx="28062">
                  <c:v>1363503600</c:v>
                </c:pt>
                <c:pt idx="28063">
                  <c:v>1363507200</c:v>
                </c:pt>
                <c:pt idx="28064">
                  <c:v>1363510800</c:v>
                </c:pt>
                <c:pt idx="28065">
                  <c:v>1363514400</c:v>
                </c:pt>
                <c:pt idx="28066">
                  <c:v>1363518000</c:v>
                </c:pt>
                <c:pt idx="28067">
                  <c:v>1363521600</c:v>
                </c:pt>
                <c:pt idx="28068">
                  <c:v>1363525200</c:v>
                </c:pt>
                <c:pt idx="28069">
                  <c:v>1363528800</c:v>
                </c:pt>
                <c:pt idx="28070">
                  <c:v>1363532400</c:v>
                </c:pt>
                <c:pt idx="28071">
                  <c:v>1363536000</c:v>
                </c:pt>
                <c:pt idx="28072">
                  <c:v>1363539600</c:v>
                </c:pt>
                <c:pt idx="28073">
                  <c:v>1363543200</c:v>
                </c:pt>
                <c:pt idx="28074">
                  <c:v>1363546800</c:v>
                </c:pt>
                <c:pt idx="28075">
                  <c:v>1363550400</c:v>
                </c:pt>
                <c:pt idx="28076">
                  <c:v>1363554000</c:v>
                </c:pt>
                <c:pt idx="28077">
                  <c:v>1363557600</c:v>
                </c:pt>
                <c:pt idx="28078">
                  <c:v>1363561200</c:v>
                </c:pt>
                <c:pt idx="28079">
                  <c:v>1363564800</c:v>
                </c:pt>
                <c:pt idx="28080">
                  <c:v>1363568400</c:v>
                </c:pt>
                <c:pt idx="28081">
                  <c:v>1363572000</c:v>
                </c:pt>
                <c:pt idx="28082">
                  <c:v>1363575600</c:v>
                </c:pt>
                <c:pt idx="28083">
                  <c:v>1363579200</c:v>
                </c:pt>
                <c:pt idx="28084">
                  <c:v>1363582800</c:v>
                </c:pt>
                <c:pt idx="28085">
                  <c:v>1363586400</c:v>
                </c:pt>
                <c:pt idx="28086">
                  <c:v>1363590000</c:v>
                </c:pt>
                <c:pt idx="28087">
                  <c:v>1363593600</c:v>
                </c:pt>
                <c:pt idx="28088">
                  <c:v>1363597200</c:v>
                </c:pt>
                <c:pt idx="28089">
                  <c:v>1363600800</c:v>
                </c:pt>
                <c:pt idx="28090">
                  <c:v>1363604400</c:v>
                </c:pt>
                <c:pt idx="28091">
                  <c:v>1363608000</c:v>
                </c:pt>
                <c:pt idx="28092">
                  <c:v>1363611600</c:v>
                </c:pt>
                <c:pt idx="28093">
                  <c:v>1363615200</c:v>
                </c:pt>
                <c:pt idx="28094">
                  <c:v>1363618800</c:v>
                </c:pt>
                <c:pt idx="28095">
                  <c:v>1363622400</c:v>
                </c:pt>
                <c:pt idx="28096">
                  <c:v>1363626000</c:v>
                </c:pt>
                <c:pt idx="28097">
                  <c:v>1363629600</c:v>
                </c:pt>
                <c:pt idx="28098">
                  <c:v>1363633200</c:v>
                </c:pt>
                <c:pt idx="28099">
                  <c:v>1363636800</c:v>
                </c:pt>
                <c:pt idx="28100">
                  <c:v>1363640400</c:v>
                </c:pt>
                <c:pt idx="28101">
                  <c:v>1363644000</c:v>
                </c:pt>
                <c:pt idx="28102">
                  <c:v>1363647600</c:v>
                </c:pt>
                <c:pt idx="28103">
                  <c:v>1363651200</c:v>
                </c:pt>
                <c:pt idx="28104">
                  <c:v>1363654800</c:v>
                </c:pt>
                <c:pt idx="28105">
                  <c:v>1363658400</c:v>
                </c:pt>
                <c:pt idx="28106">
                  <c:v>1363662000</c:v>
                </c:pt>
                <c:pt idx="28107">
                  <c:v>1363665600</c:v>
                </c:pt>
                <c:pt idx="28108">
                  <c:v>1363669200</c:v>
                </c:pt>
                <c:pt idx="28109">
                  <c:v>1363672800</c:v>
                </c:pt>
                <c:pt idx="28110">
                  <c:v>1363676400</c:v>
                </c:pt>
                <c:pt idx="28111">
                  <c:v>1363680000</c:v>
                </c:pt>
                <c:pt idx="28112">
                  <c:v>1363683600</c:v>
                </c:pt>
                <c:pt idx="28113">
                  <c:v>1363687200</c:v>
                </c:pt>
                <c:pt idx="28114">
                  <c:v>1363690800</c:v>
                </c:pt>
                <c:pt idx="28115">
                  <c:v>1363694400</c:v>
                </c:pt>
                <c:pt idx="28116">
                  <c:v>1363698000</c:v>
                </c:pt>
                <c:pt idx="28117">
                  <c:v>1363701600</c:v>
                </c:pt>
                <c:pt idx="28118">
                  <c:v>1363705200</c:v>
                </c:pt>
                <c:pt idx="28119">
                  <c:v>1363708800</c:v>
                </c:pt>
                <c:pt idx="28120">
                  <c:v>1363712400</c:v>
                </c:pt>
                <c:pt idx="28121">
                  <c:v>1363716000</c:v>
                </c:pt>
                <c:pt idx="28122">
                  <c:v>1363719600</c:v>
                </c:pt>
                <c:pt idx="28123">
                  <c:v>1363723200</c:v>
                </c:pt>
                <c:pt idx="28124">
                  <c:v>1363726800</c:v>
                </c:pt>
                <c:pt idx="28125">
                  <c:v>1363730400</c:v>
                </c:pt>
                <c:pt idx="28126">
                  <c:v>1363734000</c:v>
                </c:pt>
                <c:pt idx="28127">
                  <c:v>1363737600</c:v>
                </c:pt>
                <c:pt idx="28128">
                  <c:v>1363741200</c:v>
                </c:pt>
                <c:pt idx="28129">
                  <c:v>1363744800</c:v>
                </c:pt>
                <c:pt idx="28130">
                  <c:v>1363748400</c:v>
                </c:pt>
                <c:pt idx="28131">
                  <c:v>1363752000</c:v>
                </c:pt>
                <c:pt idx="28132">
                  <c:v>1363755600</c:v>
                </c:pt>
                <c:pt idx="28133">
                  <c:v>1363759200</c:v>
                </c:pt>
                <c:pt idx="28134">
                  <c:v>1363762800</c:v>
                </c:pt>
                <c:pt idx="28135">
                  <c:v>1363766400</c:v>
                </c:pt>
                <c:pt idx="28136">
                  <c:v>1363770000</c:v>
                </c:pt>
                <c:pt idx="28137">
                  <c:v>1363773600</c:v>
                </c:pt>
                <c:pt idx="28138">
                  <c:v>1363777200</c:v>
                </c:pt>
                <c:pt idx="28139">
                  <c:v>1363780800</c:v>
                </c:pt>
                <c:pt idx="28140">
                  <c:v>1363784400</c:v>
                </c:pt>
                <c:pt idx="28141">
                  <c:v>1363788000</c:v>
                </c:pt>
                <c:pt idx="28142">
                  <c:v>1363791600</c:v>
                </c:pt>
                <c:pt idx="28143">
                  <c:v>1363795200</c:v>
                </c:pt>
                <c:pt idx="28144">
                  <c:v>1363798800</c:v>
                </c:pt>
                <c:pt idx="28145">
                  <c:v>1363802400</c:v>
                </c:pt>
                <c:pt idx="28146">
                  <c:v>1363806000</c:v>
                </c:pt>
                <c:pt idx="28147">
                  <c:v>1363809600</c:v>
                </c:pt>
                <c:pt idx="28148">
                  <c:v>1363813200</c:v>
                </c:pt>
                <c:pt idx="28149">
                  <c:v>1363816800</c:v>
                </c:pt>
                <c:pt idx="28150">
                  <c:v>1363820400</c:v>
                </c:pt>
                <c:pt idx="28151">
                  <c:v>1363824000</c:v>
                </c:pt>
                <c:pt idx="28152">
                  <c:v>1363827600</c:v>
                </c:pt>
                <c:pt idx="28153">
                  <c:v>1363831200</c:v>
                </c:pt>
                <c:pt idx="28154">
                  <c:v>1363834800</c:v>
                </c:pt>
                <c:pt idx="28155">
                  <c:v>1363838400</c:v>
                </c:pt>
                <c:pt idx="28156">
                  <c:v>1363842000</c:v>
                </c:pt>
                <c:pt idx="28157">
                  <c:v>1363845600</c:v>
                </c:pt>
                <c:pt idx="28158">
                  <c:v>1363849200</c:v>
                </c:pt>
                <c:pt idx="28159">
                  <c:v>1363852800</c:v>
                </c:pt>
                <c:pt idx="28160">
                  <c:v>1363856400</c:v>
                </c:pt>
                <c:pt idx="28161">
                  <c:v>1363860000</c:v>
                </c:pt>
                <c:pt idx="28162">
                  <c:v>1363863600</c:v>
                </c:pt>
                <c:pt idx="28163">
                  <c:v>1363867200</c:v>
                </c:pt>
                <c:pt idx="28164">
                  <c:v>1363870800</c:v>
                </c:pt>
                <c:pt idx="28165">
                  <c:v>1363874400</c:v>
                </c:pt>
                <c:pt idx="28166">
                  <c:v>1363878000</c:v>
                </c:pt>
                <c:pt idx="28167">
                  <c:v>1363881600</c:v>
                </c:pt>
                <c:pt idx="28168">
                  <c:v>1363885200</c:v>
                </c:pt>
                <c:pt idx="28169">
                  <c:v>1363888800</c:v>
                </c:pt>
                <c:pt idx="28170">
                  <c:v>1363892400</c:v>
                </c:pt>
                <c:pt idx="28171">
                  <c:v>1363896000</c:v>
                </c:pt>
                <c:pt idx="28172">
                  <c:v>1363899600</c:v>
                </c:pt>
                <c:pt idx="28173">
                  <c:v>1363903200</c:v>
                </c:pt>
                <c:pt idx="28174">
                  <c:v>1363906800</c:v>
                </c:pt>
                <c:pt idx="28175">
                  <c:v>1363910400</c:v>
                </c:pt>
                <c:pt idx="28176">
                  <c:v>1363914000</c:v>
                </c:pt>
                <c:pt idx="28177">
                  <c:v>1363917600</c:v>
                </c:pt>
                <c:pt idx="28178">
                  <c:v>1363921200</c:v>
                </c:pt>
                <c:pt idx="28179">
                  <c:v>1363924800</c:v>
                </c:pt>
                <c:pt idx="28180">
                  <c:v>1363928400</c:v>
                </c:pt>
                <c:pt idx="28181">
                  <c:v>1363932000</c:v>
                </c:pt>
                <c:pt idx="28182">
                  <c:v>1363935600</c:v>
                </c:pt>
                <c:pt idx="28183">
                  <c:v>1363939200</c:v>
                </c:pt>
                <c:pt idx="28184">
                  <c:v>1363942800</c:v>
                </c:pt>
                <c:pt idx="28185">
                  <c:v>1363946400</c:v>
                </c:pt>
                <c:pt idx="28186">
                  <c:v>1363950000</c:v>
                </c:pt>
                <c:pt idx="28187">
                  <c:v>1363953600</c:v>
                </c:pt>
                <c:pt idx="28188">
                  <c:v>1363957200</c:v>
                </c:pt>
                <c:pt idx="28189">
                  <c:v>1363960800</c:v>
                </c:pt>
                <c:pt idx="28190">
                  <c:v>1363964400</c:v>
                </c:pt>
                <c:pt idx="28191">
                  <c:v>1363968000</c:v>
                </c:pt>
                <c:pt idx="28192">
                  <c:v>1363971600</c:v>
                </c:pt>
                <c:pt idx="28193">
                  <c:v>1363975200</c:v>
                </c:pt>
                <c:pt idx="28194">
                  <c:v>1363978800</c:v>
                </c:pt>
                <c:pt idx="28195">
                  <c:v>1363982400</c:v>
                </c:pt>
                <c:pt idx="28196">
                  <c:v>1363986000</c:v>
                </c:pt>
                <c:pt idx="28197">
                  <c:v>1363989600</c:v>
                </c:pt>
                <c:pt idx="28198">
                  <c:v>1363993200</c:v>
                </c:pt>
                <c:pt idx="28199">
                  <c:v>1363996800</c:v>
                </c:pt>
                <c:pt idx="28200">
                  <c:v>1364000400</c:v>
                </c:pt>
                <c:pt idx="28201">
                  <c:v>1364004000</c:v>
                </c:pt>
                <c:pt idx="28202">
                  <c:v>1364007600</c:v>
                </c:pt>
                <c:pt idx="28203">
                  <c:v>1364011200</c:v>
                </c:pt>
                <c:pt idx="28204">
                  <c:v>1364014800</c:v>
                </c:pt>
                <c:pt idx="28205">
                  <c:v>1364018400</c:v>
                </c:pt>
                <c:pt idx="28206">
                  <c:v>1364022000</c:v>
                </c:pt>
                <c:pt idx="28207">
                  <c:v>1364025600</c:v>
                </c:pt>
                <c:pt idx="28208">
                  <c:v>1364029200</c:v>
                </c:pt>
                <c:pt idx="28209">
                  <c:v>1364032800</c:v>
                </c:pt>
                <c:pt idx="28210">
                  <c:v>1364036400</c:v>
                </c:pt>
                <c:pt idx="28211">
                  <c:v>1364040000</c:v>
                </c:pt>
                <c:pt idx="28212">
                  <c:v>1364043600</c:v>
                </c:pt>
                <c:pt idx="28213">
                  <c:v>1364047200</c:v>
                </c:pt>
                <c:pt idx="28214">
                  <c:v>1364050800</c:v>
                </c:pt>
                <c:pt idx="28215">
                  <c:v>1364054400</c:v>
                </c:pt>
                <c:pt idx="28216">
                  <c:v>1364058000</c:v>
                </c:pt>
                <c:pt idx="28217">
                  <c:v>1364061600</c:v>
                </c:pt>
                <c:pt idx="28218">
                  <c:v>1364065200</c:v>
                </c:pt>
                <c:pt idx="28219">
                  <c:v>1364068800</c:v>
                </c:pt>
                <c:pt idx="28220">
                  <c:v>1364072400</c:v>
                </c:pt>
                <c:pt idx="28221">
                  <c:v>1364076000</c:v>
                </c:pt>
                <c:pt idx="28222">
                  <c:v>1364079600</c:v>
                </c:pt>
                <c:pt idx="28223">
                  <c:v>1364083200</c:v>
                </c:pt>
                <c:pt idx="28224">
                  <c:v>1364086800</c:v>
                </c:pt>
                <c:pt idx="28225">
                  <c:v>1364090400</c:v>
                </c:pt>
                <c:pt idx="28226">
                  <c:v>1364094000</c:v>
                </c:pt>
                <c:pt idx="28227">
                  <c:v>1364097600</c:v>
                </c:pt>
                <c:pt idx="28228">
                  <c:v>1364101200</c:v>
                </c:pt>
                <c:pt idx="28229">
                  <c:v>1364104800</c:v>
                </c:pt>
                <c:pt idx="28230">
                  <c:v>1364108400</c:v>
                </c:pt>
                <c:pt idx="28231">
                  <c:v>1364112000</c:v>
                </c:pt>
                <c:pt idx="28232">
                  <c:v>1364115600</c:v>
                </c:pt>
                <c:pt idx="28233">
                  <c:v>1364119200</c:v>
                </c:pt>
                <c:pt idx="28234">
                  <c:v>1364122800</c:v>
                </c:pt>
                <c:pt idx="28235">
                  <c:v>1364126400</c:v>
                </c:pt>
                <c:pt idx="28236">
                  <c:v>1364130000</c:v>
                </c:pt>
                <c:pt idx="28237">
                  <c:v>1364133600</c:v>
                </c:pt>
                <c:pt idx="28238">
                  <c:v>1364137200</c:v>
                </c:pt>
                <c:pt idx="28239">
                  <c:v>1364140800</c:v>
                </c:pt>
                <c:pt idx="28240">
                  <c:v>1364144400</c:v>
                </c:pt>
                <c:pt idx="28241">
                  <c:v>1364148000</c:v>
                </c:pt>
                <c:pt idx="28242">
                  <c:v>1364151600</c:v>
                </c:pt>
                <c:pt idx="28243">
                  <c:v>1364155200</c:v>
                </c:pt>
                <c:pt idx="28244">
                  <c:v>1364158800</c:v>
                </c:pt>
                <c:pt idx="28245">
                  <c:v>1364162400</c:v>
                </c:pt>
                <c:pt idx="28246">
                  <c:v>1364166000</c:v>
                </c:pt>
                <c:pt idx="28247">
                  <c:v>1364169600</c:v>
                </c:pt>
                <c:pt idx="28248">
                  <c:v>1364173200</c:v>
                </c:pt>
                <c:pt idx="28249">
                  <c:v>1364176800</c:v>
                </c:pt>
                <c:pt idx="28250">
                  <c:v>1364180400</c:v>
                </c:pt>
                <c:pt idx="28251">
                  <c:v>1364184000</c:v>
                </c:pt>
                <c:pt idx="28252">
                  <c:v>1364187600</c:v>
                </c:pt>
                <c:pt idx="28253">
                  <c:v>1364191200</c:v>
                </c:pt>
                <c:pt idx="28254">
                  <c:v>1364194800</c:v>
                </c:pt>
                <c:pt idx="28255">
                  <c:v>1364198400</c:v>
                </c:pt>
                <c:pt idx="28256">
                  <c:v>1364202000</c:v>
                </c:pt>
                <c:pt idx="28257">
                  <c:v>1364205600</c:v>
                </c:pt>
                <c:pt idx="28258">
                  <c:v>1364209200</c:v>
                </c:pt>
                <c:pt idx="28259">
                  <c:v>1364212800</c:v>
                </c:pt>
                <c:pt idx="28260">
                  <c:v>1364216400</c:v>
                </c:pt>
                <c:pt idx="28261">
                  <c:v>1364220000</c:v>
                </c:pt>
                <c:pt idx="28262">
                  <c:v>1364223600</c:v>
                </c:pt>
                <c:pt idx="28263">
                  <c:v>1364227200</c:v>
                </c:pt>
                <c:pt idx="28264">
                  <c:v>1364230800</c:v>
                </c:pt>
                <c:pt idx="28265">
                  <c:v>1364234400</c:v>
                </c:pt>
                <c:pt idx="28266">
                  <c:v>1364238000</c:v>
                </c:pt>
                <c:pt idx="28267">
                  <c:v>1364241600</c:v>
                </c:pt>
                <c:pt idx="28268">
                  <c:v>1364245200</c:v>
                </c:pt>
                <c:pt idx="28269">
                  <c:v>1364248800</c:v>
                </c:pt>
                <c:pt idx="28270">
                  <c:v>1364252400</c:v>
                </c:pt>
                <c:pt idx="28271">
                  <c:v>1364256000</c:v>
                </c:pt>
                <c:pt idx="28272">
                  <c:v>1364259600</c:v>
                </c:pt>
                <c:pt idx="28273">
                  <c:v>1364263200</c:v>
                </c:pt>
                <c:pt idx="28274">
                  <c:v>1364266800</c:v>
                </c:pt>
                <c:pt idx="28275">
                  <c:v>1364270400</c:v>
                </c:pt>
                <c:pt idx="28276">
                  <c:v>1364274000</c:v>
                </c:pt>
                <c:pt idx="28277">
                  <c:v>1364277600</c:v>
                </c:pt>
                <c:pt idx="28278">
                  <c:v>1364281200</c:v>
                </c:pt>
                <c:pt idx="28279">
                  <c:v>1364284800</c:v>
                </c:pt>
                <c:pt idx="28280">
                  <c:v>1364288400</c:v>
                </c:pt>
                <c:pt idx="28281">
                  <c:v>1364292000</c:v>
                </c:pt>
                <c:pt idx="28282">
                  <c:v>1364295600</c:v>
                </c:pt>
                <c:pt idx="28283">
                  <c:v>1364299200</c:v>
                </c:pt>
                <c:pt idx="28284">
                  <c:v>1364302800</c:v>
                </c:pt>
                <c:pt idx="28285">
                  <c:v>1364306400</c:v>
                </c:pt>
                <c:pt idx="28286">
                  <c:v>1364310000</c:v>
                </c:pt>
                <c:pt idx="28287">
                  <c:v>1364313600</c:v>
                </c:pt>
                <c:pt idx="28288">
                  <c:v>1364317200</c:v>
                </c:pt>
                <c:pt idx="28289">
                  <c:v>1364320800</c:v>
                </c:pt>
                <c:pt idx="28290">
                  <c:v>1364324400</c:v>
                </c:pt>
                <c:pt idx="28291">
                  <c:v>1364328000</c:v>
                </c:pt>
                <c:pt idx="28292">
                  <c:v>1364331600</c:v>
                </c:pt>
                <c:pt idx="28293">
                  <c:v>1364335200</c:v>
                </c:pt>
                <c:pt idx="28294">
                  <c:v>1364338800</c:v>
                </c:pt>
                <c:pt idx="28295">
                  <c:v>1364342400</c:v>
                </c:pt>
                <c:pt idx="28296">
                  <c:v>1364346000</c:v>
                </c:pt>
                <c:pt idx="28297">
                  <c:v>1364349600</c:v>
                </c:pt>
                <c:pt idx="28298">
                  <c:v>1364353200</c:v>
                </c:pt>
                <c:pt idx="28299">
                  <c:v>1364356800</c:v>
                </c:pt>
                <c:pt idx="28300">
                  <c:v>1364360400</c:v>
                </c:pt>
                <c:pt idx="28301">
                  <c:v>1364364000</c:v>
                </c:pt>
                <c:pt idx="28302">
                  <c:v>1364367600</c:v>
                </c:pt>
                <c:pt idx="28303">
                  <c:v>1364371200</c:v>
                </c:pt>
                <c:pt idx="28304">
                  <c:v>1364374800</c:v>
                </c:pt>
                <c:pt idx="28305">
                  <c:v>1364378400</c:v>
                </c:pt>
                <c:pt idx="28306">
                  <c:v>1364382000</c:v>
                </c:pt>
                <c:pt idx="28307">
                  <c:v>1364385600</c:v>
                </c:pt>
                <c:pt idx="28308">
                  <c:v>1364389200</c:v>
                </c:pt>
                <c:pt idx="28309">
                  <c:v>1364392800</c:v>
                </c:pt>
                <c:pt idx="28310">
                  <c:v>1364396400</c:v>
                </c:pt>
                <c:pt idx="28311">
                  <c:v>1364400000</c:v>
                </c:pt>
                <c:pt idx="28312">
                  <c:v>1364403600</c:v>
                </c:pt>
                <c:pt idx="28313">
                  <c:v>1364407200</c:v>
                </c:pt>
                <c:pt idx="28314">
                  <c:v>1364410800</c:v>
                </c:pt>
                <c:pt idx="28315">
                  <c:v>1364414400</c:v>
                </c:pt>
                <c:pt idx="28316">
                  <c:v>1364418000</c:v>
                </c:pt>
                <c:pt idx="28317">
                  <c:v>1364421600</c:v>
                </c:pt>
                <c:pt idx="28318">
                  <c:v>1364425200</c:v>
                </c:pt>
                <c:pt idx="28319">
                  <c:v>1364428800</c:v>
                </c:pt>
                <c:pt idx="28320">
                  <c:v>1364432400</c:v>
                </c:pt>
                <c:pt idx="28321">
                  <c:v>1364436000</c:v>
                </c:pt>
                <c:pt idx="28322">
                  <c:v>1364439600</c:v>
                </c:pt>
                <c:pt idx="28323">
                  <c:v>1364443200</c:v>
                </c:pt>
                <c:pt idx="28324">
                  <c:v>1364446800</c:v>
                </c:pt>
                <c:pt idx="28325">
                  <c:v>1364450400</c:v>
                </c:pt>
                <c:pt idx="28326">
                  <c:v>1364454000</c:v>
                </c:pt>
                <c:pt idx="28327">
                  <c:v>1364457600</c:v>
                </c:pt>
                <c:pt idx="28328">
                  <c:v>1364461200</c:v>
                </c:pt>
                <c:pt idx="28329">
                  <c:v>1364464800</c:v>
                </c:pt>
                <c:pt idx="28330">
                  <c:v>1364468400</c:v>
                </c:pt>
                <c:pt idx="28331">
                  <c:v>1364472000</c:v>
                </c:pt>
                <c:pt idx="28332">
                  <c:v>1364475600</c:v>
                </c:pt>
                <c:pt idx="28333">
                  <c:v>1364479200</c:v>
                </c:pt>
                <c:pt idx="28334">
                  <c:v>1364482800</c:v>
                </c:pt>
                <c:pt idx="28335">
                  <c:v>1364486400</c:v>
                </c:pt>
                <c:pt idx="28336">
                  <c:v>1364490000</c:v>
                </c:pt>
                <c:pt idx="28337">
                  <c:v>1364493600</c:v>
                </c:pt>
                <c:pt idx="28338">
                  <c:v>1364497200</c:v>
                </c:pt>
                <c:pt idx="28339">
                  <c:v>1364500800</c:v>
                </c:pt>
                <c:pt idx="28340">
                  <c:v>1364504400</c:v>
                </c:pt>
                <c:pt idx="28341">
                  <c:v>1364508000</c:v>
                </c:pt>
                <c:pt idx="28342">
                  <c:v>1364511600</c:v>
                </c:pt>
                <c:pt idx="28343">
                  <c:v>1364515200</c:v>
                </c:pt>
                <c:pt idx="28344">
                  <c:v>1364518800</c:v>
                </c:pt>
                <c:pt idx="28345">
                  <c:v>1364522400</c:v>
                </c:pt>
                <c:pt idx="28346">
                  <c:v>1364526000</c:v>
                </c:pt>
                <c:pt idx="28347">
                  <c:v>1364529600</c:v>
                </c:pt>
                <c:pt idx="28348">
                  <c:v>1364533200</c:v>
                </c:pt>
                <c:pt idx="28349">
                  <c:v>1364536800</c:v>
                </c:pt>
                <c:pt idx="28350">
                  <c:v>1364540400</c:v>
                </c:pt>
                <c:pt idx="28351">
                  <c:v>1364544000</c:v>
                </c:pt>
                <c:pt idx="28352">
                  <c:v>1364547600</c:v>
                </c:pt>
                <c:pt idx="28353">
                  <c:v>1364551200</c:v>
                </c:pt>
                <c:pt idx="28354">
                  <c:v>1364554800</c:v>
                </c:pt>
                <c:pt idx="28355">
                  <c:v>1364558400</c:v>
                </c:pt>
                <c:pt idx="28356">
                  <c:v>1364562000</c:v>
                </c:pt>
                <c:pt idx="28357">
                  <c:v>1364565600</c:v>
                </c:pt>
                <c:pt idx="28358">
                  <c:v>1364569200</c:v>
                </c:pt>
                <c:pt idx="28359">
                  <c:v>1364572800</c:v>
                </c:pt>
                <c:pt idx="28360">
                  <c:v>1364576400</c:v>
                </c:pt>
                <c:pt idx="28361">
                  <c:v>1364580000</c:v>
                </c:pt>
                <c:pt idx="28362">
                  <c:v>1364583600</c:v>
                </c:pt>
                <c:pt idx="28363">
                  <c:v>1364587200</c:v>
                </c:pt>
                <c:pt idx="28364">
                  <c:v>1364590800</c:v>
                </c:pt>
                <c:pt idx="28365">
                  <c:v>1364594400</c:v>
                </c:pt>
                <c:pt idx="28366">
                  <c:v>1364598000</c:v>
                </c:pt>
                <c:pt idx="28367">
                  <c:v>1364601600</c:v>
                </c:pt>
                <c:pt idx="28368">
                  <c:v>1364605200</c:v>
                </c:pt>
                <c:pt idx="28369">
                  <c:v>1364608800</c:v>
                </c:pt>
                <c:pt idx="28370">
                  <c:v>1364612400</c:v>
                </c:pt>
                <c:pt idx="28371">
                  <c:v>1364616000</c:v>
                </c:pt>
                <c:pt idx="28372">
                  <c:v>1364619600</c:v>
                </c:pt>
                <c:pt idx="28373">
                  <c:v>1364623200</c:v>
                </c:pt>
                <c:pt idx="28374">
                  <c:v>1364626800</c:v>
                </c:pt>
                <c:pt idx="28375">
                  <c:v>1364630400</c:v>
                </c:pt>
                <c:pt idx="28376">
                  <c:v>1364634000</c:v>
                </c:pt>
                <c:pt idx="28377">
                  <c:v>1364637600</c:v>
                </c:pt>
                <c:pt idx="28378">
                  <c:v>1364641200</c:v>
                </c:pt>
                <c:pt idx="28379">
                  <c:v>1364644800</c:v>
                </c:pt>
                <c:pt idx="28380">
                  <c:v>1364648400</c:v>
                </c:pt>
                <c:pt idx="28381">
                  <c:v>1364652000</c:v>
                </c:pt>
                <c:pt idx="28382">
                  <c:v>1364655600</c:v>
                </c:pt>
                <c:pt idx="28383">
                  <c:v>1364659200</c:v>
                </c:pt>
                <c:pt idx="28384">
                  <c:v>1364662800</c:v>
                </c:pt>
                <c:pt idx="28385">
                  <c:v>1364666400</c:v>
                </c:pt>
                <c:pt idx="28386">
                  <c:v>1364670000</c:v>
                </c:pt>
                <c:pt idx="28387">
                  <c:v>1364673600</c:v>
                </c:pt>
                <c:pt idx="28388">
                  <c:v>1364677200</c:v>
                </c:pt>
                <c:pt idx="28389">
                  <c:v>1364680800</c:v>
                </c:pt>
                <c:pt idx="28390">
                  <c:v>1364684400</c:v>
                </c:pt>
                <c:pt idx="28391">
                  <c:v>1364688000</c:v>
                </c:pt>
                <c:pt idx="28392">
                  <c:v>1364691600</c:v>
                </c:pt>
                <c:pt idx="28393">
                  <c:v>1364695200</c:v>
                </c:pt>
                <c:pt idx="28394">
                  <c:v>1364698800</c:v>
                </c:pt>
                <c:pt idx="28395">
                  <c:v>1364702400</c:v>
                </c:pt>
                <c:pt idx="28396">
                  <c:v>1364706000</c:v>
                </c:pt>
                <c:pt idx="28397">
                  <c:v>1364709600</c:v>
                </c:pt>
                <c:pt idx="28398">
                  <c:v>1364713200</c:v>
                </c:pt>
                <c:pt idx="28399">
                  <c:v>1364716800</c:v>
                </c:pt>
                <c:pt idx="28400">
                  <c:v>1364720400</c:v>
                </c:pt>
                <c:pt idx="28401">
                  <c:v>1364724000</c:v>
                </c:pt>
                <c:pt idx="28402">
                  <c:v>1364727600</c:v>
                </c:pt>
                <c:pt idx="28403">
                  <c:v>1364731200</c:v>
                </c:pt>
                <c:pt idx="28404">
                  <c:v>1364734800</c:v>
                </c:pt>
                <c:pt idx="28405">
                  <c:v>1364738400</c:v>
                </c:pt>
                <c:pt idx="28406">
                  <c:v>1364742000</c:v>
                </c:pt>
                <c:pt idx="28407">
                  <c:v>1364745600</c:v>
                </c:pt>
                <c:pt idx="28408">
                  <c:v>1364749200</c:v>
                </c:pt>
                <c:pt idx="28409">
                  <c:v>1364752800</c:v>
                </c:pt>
                <c:pt idx="28410">
                  <c:v>1364756400</c:v>
                </c:pt>
                <c:pt idx="28411">
                  <c:v>1364760000</c:v>
                </c:pt>
                <c:pt idx="28412">
                  <c:v>1364763600</c:v>
                </c:pt>
                <c:pt idx="28413">
                  <c:v>1364767200</c:v>
                </c:pt>
                <c:pt idx="28414">
                  <c:v>1364770800</c:v>
                </c:pt>
                <c:pt idx="28415">
                  <c:v>1364774400</c:v>
                </c:pt>
                <c:pt idx="28416">
                  <c:v>1364778000</c:v>
                </c:pt>
                <c:pt idx="28417">
                  <c:v>1364781600</c:v>
                </c:pt>
                <c:pt idx="28418">
                  <c:v>1364785200</c:v>
                </c:pt>
                <c:pt idx="28419">
                  <c:v>1364788800</c:v>
                </c:pt>
                <c:pt idx="28420">
                  <c:v>1364792400</c:v>
                </c:pt>
                <c:pt idx="28421">
                  <c:v>1364796000</c:v>
                </c:pt>
                <c:pt idx="28422">
                  <c:v>1364799600</c:v>
                </c:pt>
                <c:pt idx="28423">
                  <c:v>1364803200</c:v>
                </c:pt>
                <c:pt idx="28424">
                  <c:v>1364806800</c:v>
                </c:pt>
                <c:pt idx="28425">
                  <c:v>1364810400</c:v>
                </c:pt>
                <c:pt idx="28426">
                  <c:v>1364814000</c:v>
                </c:pt>
                <c:pt idx="28427">
                  <c:v>1364817600</c:v>
                </c:pt>
                <c:pt idx="28428">
                  <c:v>1364821200</c:v>
                </c:pt>
                <c:pt idx="28429">
                  <c:v>1364824800</c:v>
                </c:pt>
                <c:pt idx="28430">
                  <c:v>1364828400</c:v>
                </c:pt>
                <c:pt idx="28431">
                  <c:v>1364832000</c:v>
                </c:pt>
                <c:pt idx="28432">
                  <c:v>1364835600</c:v>
                </c:pt>
                <c:pt idx="28433">
                  <c:v>1364839200</c:v>
                </c:pt>
                <c:pt idx="28434">
                  <c:v>1364842800</c:v>
                </c:pt>
                <c:pt idx="28435">
                  <c:v>1364846400</c:v>
                </c:pt>
                <c:pt idx="28436">
                  <c:v>1364850000</c:v>
                </c:pt>
                <c:pt idx="28437">
                  <c:v>1364853600</c:v>
                </c:pt>
                <c:pt idx="28438">
                  <c:v>1364857200</c:v>
                </c:pt>
                <c:pt idx="28439">
                  <c:v>1364860800</c:v>
                </c:pt>
                <c:pt idx="28440">
                  <c:v>1364864400</c:v>
                </c:pt>
                <c:pt idx="28441">
                  <c:v>1364868000</c:v>
                </c:pt>
                <c:pt idx="28442">
                  <c:v>1364871600</c:v>
                </c:pt>
                <c:pt idx="28443">
                  <c:v>1364875200</c:v>
                </c:pt>
                <c:pt idx="28444">
                  <c:v>1364878800</c:v>
                </c:pt>
                <c:pt idx="28445">
                  <c:v>1364882400</c:v>
                </c:pt>
                <c:pt idx="28446">
                  <c:v>1364886000</c:v>
                </c:pt>
                <c:pt idx="28447">
                  <c:v>1364889600</c:v>
                </c:pt>
                <c:pt idx="28448">
                  <c:v>1364893200</c:v>
                </c:pt>
                <c:pt idx="28449">
                  <c:v>1364896800</c:v>
                </c:pt>
                <c:pt idx="28450">
                  <c:v>1364900400</c:v>
                </c:pt>
                <c:pt idx="28451">
                  <c:v>1364904000</c:v>
                </c:pt>
                <c:pt idx="28452">
                  <c:v>1364907600</c:v>
                </c:pt>
                <c:pt idx="28453">
                  <c:v>1364911200</c:v>
                </c:pt>
                <c:pt idx="28454">
                  <c:v>1364914800</c:v>
                </c:pt>
                <c:pt idx="28455">
                  <c:v>1364918400</c:v>
                </c:pt>
                <c:pt idx="28456">
                  <c:v>1364922000</c:v>
                </c:pt>
                <c:pt idx="28457">
                  <c:v>1364925600</c:v>
                </c:pt>
                <c:pt idx="28458">
                  <c:v>1364929200</c:v>
                </c:pt>
                <c:pt idx="28459">
                  <c:v>1364932800</c:v>
                </c:pt>
                <c:pt idx="28460">
                  <c:v>1364936400</c:v>
                </c:pt>
                <c:pt idx="28461">
                  <c:v>1364940000</c:v>
                </c:pt>
                <c:pt idx="28462">
                  <c:v>1364943600</c:v>
                </c:pt>
                <c:pt idx="28463">
                  <c:v>1364947200</c:v>
                </c:pt>
                <c:pt idx="28464">
                  <c:v>1364950800</c:v>
                </c:pt>
                <c:pt idx="28465">
                  <c:v>1364954400</c:v>
                </c:pt>
                <c:pt idx="28466">
                  <c:v>1364958000</c:v>
                </c:pt>
                <c:pt idx="28467">
                  <c:v>1364961600</c:v>
                </c:pt>
                <c:pt idx="28468">
                  <c:v>1364965200</c:v>
                </c:pt>
                <c:pt idx="28469">
                  <c:v>1364968800</c:v>
                </c:pt>
                <c:pt idx="28470">
                  <c:v>1364972400</c:v>
                </c:pt>
                <c:pt idx="28471">
                  <c:v>1364976000</c:v>
                </c:pt>
                <c:pt idx="28472">
                  <c:v>1364979600</c:v>
                </c:pt>
                <c:pt idx="28473">
                  <c:v>1364983200</c:v>
                </c:pt>
                <c:pt idx="28474">
                  <c:v>1364986800</c:v>
                </c:pt>
                <c:pt idx="28475">
                  <c:v>1364990400</c:v>
                </c:pt>
                <c:pt idx="28476">
                  <c:v>1364994000</c:v>
                </c:pt>
                <c:pt idx="28477">
                  <c:v>1364997600</c:v>
                </c:pt>
                <c:pt idx="28478">
                  <c:v>1365001200</c:v>
                </c:pt>
                <c:pt idx="28479">
                  <c:v>1365004800</c:v>
                </c:pt>
                <c:pt idx="28480">
                  <c:v>1365008400</c:v>
                </c:pt>
                <c:pt idx="28481">
                  <c:v>1365012000</c:v>
                </c:pt>
                <c:pt idx="28482">
                  <c:v>1365015600</c:v>
                </c:pt>
                <c:pt idx="28483">
                  <c:v>1365019200</c:v>
                </c:pt>
                <c:pt idx="28484">
                  <c:v>1365022800</c:v>
                </c:pt>
                <c:pt idx="28485">
                  <c:v>1365026400</c:v>
                </c:pt>
                <c:pt idx="28486">
                  <c:v>1365030000</c:v>
                </c:pt>
                <c:pt idx="28487">
                  <c:v>1365033600</c:v>
                </c:pt>
                <c:pt idx="28488">
                  <c:v>1365037200</c:v>
                </c:pt>
                <c:pt idx="28489">
                  <c:v>1365040800</c:v>
                </c:pt>
                <c:pt idx="28490">
                  <c:v>1365044400</c:v>
                </c:pt>
                <c:pt idx="28491">
                  <c:v>1365048000</c:v>
                </c:pt>
                <c:pt idx="28492">
                  <c:v>1365051600</c:v>
                </c:pt>
                <c:pt idx="28493">
                  <c:v>1365055200</c:v>
                </c:pt>
                <c:pt idx="28494">
                  <c:v>1365058800</c:v>
                </c:pt>
                <c:pt idx="28495">
                  <c:v>1365062400</c:v>
                </c:pt>
                <c:pt idx="28496">
                  <c:v>1365066000</c:v>
                </c:pt>
                <c:pt idx="28497">
                  <c:v>1365069600</c:v>
                </c:pt>
                <c:pt idx="28498">
                  <c:v>1365073200</c:v>
                </c:pt>
                <c:pt idx="28499">
                  <c:v>1365076800</c:v>
                </c:pt>
                <c:pt idx="28500">
                  <c:v>1365080400</c:v>
                </c:pt>
                <c:pt idx="28501">
                  <c:v>1365084000</c:v>
                </c:pt>
                <c:pt idx="28502">
                  <c:v>1365087600</c:v>
                </c:pt>
                <c:pt idx="28503">
                  <c:v>1365091200</c:v>
                </c:pt>
                <c:pt idx="28504">
                  <c:v>1365094800</c:v>
                </c:pt>
                <c:pt idx="28505">
                  <c:v>1365098400</c:v>
                </c:pt>
                <c:pt idx="28506">
                  <c:v>1365102000</c:v>
                </c:pt>
                <c:pt idx="28507">
                  <c:v>1365105600</c:v>
                </c:pt>
                <c:pt idx="28508">
                  <c:v>1365109200</c:v>
                </c:pt>
                <c:pt idx="28509">
                  <c:v>1365112800</c:v>
                </c:pt>
                <c:pt idx="28510">
                  <c:v>1365116400</c:v>
                </c:pt>
                <c:pt idx="28511">
                  <c:v>1365120000</c:v>
                </c:pt>
                <c:pt idx="28512">
                  <c:v>1365123600</c:v>
                </c:pt>
                <c:pt idx="28513">
                  <c:v>1365127200</c:v>
                </c:pt>
                <c:pt idx="28514">
                  <c:v>1365130800</c:v>
                </c:pt>
                <c:pt idx="28515">
                  <c:v>1365134400</c:v>
                </c:pt>
                <c:pt idx="28516">
                  <c:v>1365138000</c:v>
                </c:pt>
                <c:pt idx="28517">
                  <c:v>1365141600</c:v>
                </c:pt>
                <c:pt idx="28518">
                  <c:v>1365145200</c:v>
                </c:pt>
                <c:pt idx="28519">
                  <c:v>1365148800</c:v>
                </c:pt>
                <c:pt idx="28520">
                  <c:v>1365152400</c:v>
                </c:pt>
                <c:pt idx="28521">
                  <c:v>1365156000</c:v>
                </c:pt>
                <c:pt idx="28522">
                  <c:v>1365159600</c:v>
                </c:pt>
                <c:pt idx="28523">
                  <c:v>1365163200</c:v>
                </c:pt>
                <c:pt idx="28524">
                  <c:v>1365166800</c:v>
                </c:pt>
                <c:pt idx="28525">
                  <c:v>1365170400</c:v>
                </c:pt>
                <c:pt idx="28526">
                  <c:v>1365174000</c:v>
                </c:pt>
                <c:pt idx="28527">
                  <c:v>1365177600</c:v>
                </c:pt>
                <c:pt idx="28528">
                  <c:v>1365181200</c:v>
                </c:pt>
                <c:pt idx="28529">
                  <c:v>1365184800</c:v>
                </c:pt>
                <c:pt idx="28530">
                  <c:v>1365188400</c:v>
                </c:pt>
                <c:pt idx="28531">
                  <c:v>1365192000</c:v>
                </c:pt>
                <c:pt idx="28532">
                  <c:v>1365195600</c:v>
                </c:pt>
                <c:pt idx="28533">
                  <c:v>1365199200</c:v>
                </c:pt>
                <c:pt idx="28534">
                  <c:v>1365202800</c:v>
                </c:pt>
                <c:pt idx="28535">
                  <c:v>1365206400</c:v>
                </c:pt>
                <c:pt idx="28536">
                  <c:v>1365210000</c:v>
                </c:pt>
                <c:pt idx="28537">
                  <c:v>1365213600</c:v>
                </c:pt>
                <c:pt idx="28538">
                  <c:v>1365217200</c:v>
                </c:pt>
                <c:pt idx="28539">
                  <c:v>1365220800</c:v>
                </c:pt>
                <c:pt idx="28540">
                  <c:v>1365224400</c:v>
                </c:pt>
                <c:pt idx="28541">
                  <c:v>1365228000</c:v>
                </c:pt>
                <c:pt idx="28542">
                  <c:v>1365231600</c:v>
                </c:pt>
                <c:pt idx="28543">
                  <c:v>1365235200</c:v>
                </c:pt>
                <c:pt idx="28544">
                  <c:v>1365238800</c:v>
                </c:pt>
                <c:pt idx="28545">
                  <c:v>1365242400</c:v>
                </c:pt>
                <c:pt idx="28546">
                  <c:v>1365246000</c:v>
                </c:pt>
                <c:pt idx="28547">
                  <c:v>1365249600</c:v>
                </c:pt>
                <c:pt idx="28548">
                  <c:v>1365253200</c:v>
                </c:pt>
                <c:pt idx="28549">
                  <c:v>1365256800</c:v>
                </c:pt>
                <c:pt idx="28550">
                  <c:v>1365260400</c:v>
                </c:pt>
                <c:pt idx="28551">
                  <c:v>1365264000</c:v>
                </c:pt>
                <c:pt idx="28552">
                  <c:v>1365267600</c:v>
                </c:pt>
                <c:pt idx="28553">
                  <c:v>1365271200</c:v>
                </c:pt>
                <c:pt idx="28554">
                  <c:v>1365274800</c:v>
                </c:pt>
                <c:pt idx="28555">
                  <c:v>1365278400</c:v>
                </c:pt>
                <c:pt idx="28556">
                  <c:v>1365282000</c:v>
                </c:pt>
                <c:pt idx="28557">
                  <c:v>1365285600</c:v>
                </c:pt>
                <c:pt idx="28558">
                  <c:v>1365289200</c:v>
                </c:pt>
                <c:pt idx="28559">
                  <c:v>1365292800</c:v>
                </c:pt>
                <c:pt idx="28560">
                  <c:v>1365296400</c:v>
                </c:pt>
                <c:pt idx="28561">
                  <c:v>1365300000</c:v>
                </c:pt>
                <c:pt idx="28562">
                  <c:v>1365303600</c:v>
                </c:pt>
                <c:pt idx="28563">
                  <c:v>1365307200</c:v>
                </c:pt>
                <c:pt idx="28564">
                  <c:v>1365310800</c:v>
                </c:pt>
                <c:pt idx="28565">
                  <c:v>1365314400</c:v>
                </c:pt>
                <c:pt idx="28566">
                  <c:v>1365318000</c:v>
                </c:pt>
                <c:pt idx="28567">
                  <c:v>1365321600</c:v>
                </c:pt>
                <c:pt idx="28568">
                  <c:v>1365325200</c:v>
                </c:pt>
                <c:pt idx="28569">
                  <c:v>1365328800</c:v>
                </c:pt>
                <c:pt idx="28570">
                  <c:v>1365332400</c:v>
                </c:pt>
                <c:pt idx="28571">
                  <c:v>1365336000</c:v>
                </c:pt>
                <c:pt idx="28572">
                  <c:v>1365339600</c:v>
                </c:pt>
                <c:pt idx="28573">
                  <c:v>1365343200</c:v>
                </c:pt>
                <c:pt idx="28574">
                  <c:v>1365346800</c:v>
                </c:pt>
                <c:pt idx="28575">
                  <c:v>1365350400</c:v>
                </c:pt>
                <c:pt idx="28576">
                  <c:v>1365354000</c:v>
                </c:pt>
                <c:pt idx="28577">
                  <c:v>1365357600</c:v>
                </c:pt>
                <c:pt idx="28578">
                  <c:v>1365361200</c:v>
                </c:pt>
                <c:pt idx="28579">
                  <c:v>1365364800</c:v>
                </c:pt>
                <c:pt idx="28580">
                  <c:v>1365368400</c:v>
                </c:pt>
                <c:pt idx="28581">
                  <c:v>1365372000</c:v>
                </c:pt>
                <c:pt idx="28582">
                  <c:v>1365375600</c:v>
                </c:pt>
                <c:pt idx="28583">
                  <c:v>1365379200</c:v>
                </c:pt>
                <c:pt idx="28584">
                  <c:v>1365382800</c:v>
                </c:pt>
                <c:pt idx="28585">
                  <c:v>1365386400</c:v>
                </c:pt>
                <c:pt idx="28586">
                  <c:v>1365390000</c:v>
                </c:pt>
                <c:pt idx="28587">
                  <c:v>1365393600</c:v>
                </c:pt>
                <c:pt idx="28588">
                  <c:v>1365397200</c:v>
                </c:pt>
                <c:pt idx="28589">
                  <c:v>1365400800</c:v>
                </c:pt>
                <c:pt idx="28590">
                  <c:v>1365404400</c:v>
                </c:pt>
                <c:pt idx="28591">
                  <c:v>1365408000</c:v>
                </c:pt>
                <c:pt idx="28592">
                  <c:v>1365411600</c:v>
                </c:pt>
                <c:pt idx="28593">
                  <c:v>1365415200</c:v>
                </c:pt>
                <c:pt idx="28594">
                  <c:v>1365418800</c:v>
                </c:pt>
                <c:pt idx="28595">
                  <c:v>1365422400</c:v>
                </c:pt>
                <c:pt idx="28596">
                  <c:v>1365426000</c:v>
                </c:pt>
                <c:pt idx="28597">
                  <c:v>1365429600</c:v>
                </c:pt>
                <c:pt idx="28598">
                  <c:v>1365433200</c:v>
                </c:pt>
                <c:pt idx="28599">
                  <c:v>1365436800</c:v>
                </c:pt>
                <c:pt idx="28600">
                  <c:v>1365440400</c:v>
                </c:pt>
                <c:pt idx="28601">
                  <c:v>1365444000</c:v>
                </c:pt>
                <c:pt idx="28602">
                  <c:v>1365447600</c:v>
                </c:pt>
                <c:pt idx="28603">
                  <c:v>1365451200</c:v>
                </c:pt>
                <c:pt idx="28604">
                  <c:v>1365454800</c:v>
                </c:pt>
                <c:pt idx="28605">
                  <c:v>1365458400</c:v>
                </c:pt>
                <c:pt idx="28606">
                  <c:v>1365462000</c:v>
                </c:pt>
                <c:pt idx="28607">
                  <c:v>1365465600</c:v>
                </c:pt>
                <c:pt idx="28608">
                  <c:v>1365469200</c:v>
                </c:pt>
                <c:pt idx="28609">
                  <c:v>1365472800</c:v>
                </c:pt>
                <c:pt idx="28610">
                  <c:v>1365476400</c:v>
                </c:pt>
                <c:pt idx="28611">
                  <c:v>1365480000</c:v>
                </c:pt>
                <c:pt idx="28612">
                  <c:v>1365483600</c:v>
                </c:pt>
                <c:pt idx="28613">
                  <c:v>1365487200</c:v>
                </c:pt>
                <c:pt idx="28614">
                  <c:v>1365490800</c:v>
                </c:pt>
                <c:pt idx="28615">
                  <c:v>1365494400</c:v>
                </c:pt>
                <c:pt idx="28616">
                  <c:v>1365498000</c:v>
                </c:pt>
                <c:pt idx="28617">
                  <c:v>1365501600</c:v>
                </c:pt>
                <c:pt idx="28618">
                  <c:v>1365505200</c:v>
                </c:pt>
                <c:pt idx="28619">
                  <c:v>1365508800</c:v>
                </c:pt>
                <c:pt idx="28620">
                  <c:v>1365512400</c:v>
                </c:pt>
                <c:pt idx="28621">
                  <c:v>1365516000</c:v>
                </c:pt>
                <c:pt idx="28622">
                  <c:v>1365519600</c:v>
                </c:pt>
                <c:pt idx="28623">
                  <c:v>1365523200</c:v>
                </c:pt>
                <c:pt idx="28624">
                  <c:v>1365526800</c:v>
                </c:pt>
                <c:pt idx="28625">
                  <c:v>1365530400</c:v>
                </c:pt>
                <c:pt idx="28626">
                  <c:v>1365534000</c:v>
                </c:pt>
                <c:pt idx="28627">
                  <c:v>1365537600</c:v>
                </c:pt>
                <c:pt idx="28628">
                  <c:v>1365541200</c:v>
                </c:pt>
                <c:pt idx="28629">
                  <c:v>1365544800</c:v>
                </c:pt>
                <c:pt idx="28630">
                  <c:v>1365548400</c:v>
                </c:pt>
                <c:pt idx="28631">
                  <c:v>1365552000</c:v>
                </c:pt>
                <c:pt idx="28632">
                  <c:v>1365555600</c:v>
                </c:pt>
                <c:pt idx="28633">
                  <c:v>1365559200</c:v>
                </c:pt>
                <c:pt idx="28634">
                  <c:v>1365562800</c:v>
                </c:pt>
                <c:pt idx="28635">
                  <c:v>1365566400</c:v>
                </c:pt>
                <c:pt idx="28636">
                  <c:v>1365570000</c:v>
                </c:pt>
                <c:pt idx="28637">
                  <c:v>1365573600</c:v>
                </c:pt>
                <c:pt idx="28638">
                  <c:v>1365577200</c:v>
                </c:pt>
                <c:pt idx="28639">
                  <c:v>1365580800</c:v>
                </c:pt>
                <c:pt idx="28640">
                  <c:v>1365584400</c:v>
                </c:pt>
                <c:pt idx="28641">
                  <c:v>1365588000</c:v>
                </c:pt>
                <c:pt idx="28642">
                  <c:v>1365591600</c:v>
                </c:pt>
                <c:pt idx="28643">
                  <c:v>1365595200</c:v>
                </c:pt>
                <c:pt idx="28644">
                  <c:v>1365598800</c:v>
                </c:pt>
                <c:pt idx="28645">
                  <c:v>1365602400</c:v>
                </c:pt>
                <c:pt idx="28646">
                  <c:v>1365606000</c:v>
                </c:pt>
                <c:pt idx="28647">
                  <c:v>1365609600</c:v>
                </c:pt>
                <c:pt idx="28648">
                  <c:v>1365613200</c:v>
                </c:pt>
                <c:pt idx="28649">
                  <c:v>1365616800</c:v>
                </c:pt>
                <c:pt idx="28650">
                  <c:v>1365620400</c:v>
                </c:pt>
                <c:pt idx="28651">
                  <c:v>1365624000</c:v>
                </c:pt>
                <c:pt idx="28652">
                  <c:v>1365627600</c:v>
                </c:pt>
                <c:pt idx="28653">
                  <c:v>1365631200</c:v>
                </c:pt>
                <c:pt idx="28654">
                  <c:v>1365634800</c:v>
                </c:pt>
                <c:pt idx="28655">
                  <c:v>1365638400</c:v>
                </c:pt>
                <c:pt idx="28656">
                  <c:v>1365642000</c:v>
                </c:pt>
                <c:pt idx="28657">
                  <c:v>1365645600</c:v>
                </c:pt>
                <c:pt idx="28658">
                  <c:v>1365649200</c:v>
                </c:pt>
                <c:pt idx="28659">
                  <c:v>1365652800</c:v>
                </c:pt>
                <c:pt idx="28660">
                  <c:v>1365656400</c:v>
                </c:pt>
                <c:pt idx="28661">
                  <c:v>1365660000</c:v>
                </c:pt>
                <c:pt idx="28662">
                  <c:v>1365663600</c:v>
                </c:pt>
                <c:pt idx="28663">
                  <c:v>1365667200</c:v>
                </c:pt>
                <c:pt idx="28664">
                  <c:v>1365670800</c:v>
                </c:pt>
                <c:pt idx="28665">
                  <c:v>1365674400</c:v>
                </c:pt>
                <c:pt idx="28666">
                  <c:v>1365678000</c:v>
                </c:pt>
                <c:pt idx="28667">
                  <c:v>1365681600</c:v>
                </c:pt>
                <c:pt idx="28668">
                  <c:v>1365685200</c:v>
                </c:pt>
                <c:pt idx="28669">
                  <c:v>1365688800</c:v>
                </c:pt>
                <c:pt idx="28670">
                  <c:v>1365692400</c:v>
                </c:pt>
                <c:pt idx="28671">
                  <c:v>1365696000</c:v>
                </c:pt>
                <c:pt idx="28672">
                  <c:v>1365699600</c:v>
                </c:pt>
                <c:pt idx="28673">
                  <c:v>1365703200</c:v>
                </c:pt>
                <c:pt idx="28674">
                  <c:v>1365706800</c:v>
                </c:pt>
                <c:pt idx="28675">
                  <c:v>1365710400</c:v>
                </c:pt>
                <c:pt idx="28676">
                  <c:v>1365714000</c:v>
                </c:pt>
                <c:pt idx="28677">
                  <c:v>1365717600</c:v>
                </c:pt>
                <c:pt idx="28678">
                  <c:v>1365721200</c:v>
                </c:pt>
                <c:pt idx="28679">
                  <c:v>1365724800</c:v>
                </c:pt>
                <c:pt idx="28680">
                  <c:v>1365728400</c:v>
                </c:pt>
                <c:pt idx="28681">
                  <c:v>1365732000</c:v>
                </c:pt>
                <c:pt idx="28682">
                  <c:v>1365735600</c:v>
                </c:pt>
                <c:pt idx="28683">
                  <c:v>1365739200</c:v>
                </c:pt>
                <c:pt idx="28684">
                  <c:v>1365742800</c:v>
                </c:pt>
                <c:pt idx="28685">
                  <c:v>1365746400</c:v>
                </c:pt>
                <c:pt idx="28686">
                  <c:v>1365750000</c:v>
                </c:pt>
                <c:pt idx="28687">
                  <c:v>1365753600</c:v>
                </c:pt>
                <c:pt idx="28688">
                  <c:v>1365757200</c:v>
                </c:pt>
                <c:pt idx="28689">
                  <c:v>1365760800</c:v>
                </c:pt>
                <c:pt idx="28690">
                  <c:v>1365764400</c:v>
                </c:pt>
                <c:pt idx="28691">
                  <c:v>1365768000</c:v>
                </c:pt>
                <c:pt idx="28692">
                  <c:v>1365771600</c:v>
                </c:pt>
                <c:pt idx="28693">
                  <c:v>1365775200</c:v>
                </c:pt>
                <c:pt idx="28694">
                  <c:v>1365778800</c:v>
                </c:pt>
                <c:pt idx="28695">
                  <c:v>1365782400</c:v>
                </c:pt>
                <c:pt idx="28696">
                  <c:v>1365786000</c:v>
                </c:pt>
                <c:pt idx="28697">
                  <c:v>1365789600</c:v>
                </c:pt>
                <c:pt idx="28698">
                  <c:v>1365793200</c:v>
                </c:pt>
                <c:pt idx="28699">
                  <c:v>1365796800</c:v>
                </c:pt>
                <c:pt idx="28700">
                  <c:v>1365800400</c:v>
                </c:pt>
                <c:pt idx="28701">
                  <c:v>1365804000</c:v>
                </c:pt>
                <c:pt idx="28702">
                  <c:v>1365807600</c:v>
                </c:pt>
                <c:pt idx="28703">
                  <c:v>1365811200</c:v>
                </c:pt>
                <c:pt idx="28704">
                  <c:v>1365814800</c:v>
                </c:pt>
                <c:pt idx="28705">
                  <c:v>1365818400</c:v>
                </c:pt>
                <c:pt idx="28706">
                  <c:v>1365822000</c:v>
                </c:pt>
                <c:pt idx="28707">
                  <c:v>1365825600</c:v>
                </c:pt>
                <c:pt idx="28708">
                  <c:v>1365829200</c:v>
                </c:pt>
                <c:pt idx="28709">
                  <c:v>1365832800</c:v>
                </c:pt>
                <c:pt idx="28710">
                  <c:v>1365836400</c:v>
                </c:pt>
                <c:pt idx="28711">
                  <c:v>1365840000</c:v>
                </c:pt>
                <c:pt idx="28712">
                  <c:v>1365843600</c:v>
                </c:pt>
                <c:pt idx="28713">
                  <c:v>1365847200</c:v>
                </c:pt>
                <c:pt idx="28714">
                  <c:v>1365850800</c:v>
                </c:pt>
                <c:pt idx="28715">
                  <c:v>1365854400</c:v>
                </c:pt>
                <c:pt idx="28716">
                  <c:v>1365858000</c:v>
                </c:pt>
                <c:pt idx="28717">
                  <c:v>1365861600</c:v>
                </c:pt>
                <c:pt idx="28718">
                  <c:v>1365865200</c:v>
                </c:pt>
                <c:pt idx="28719">
                  <c:v>1365868800</c:v>
                </c:pt>
                <c:pt idx="28720">
                  <c:v>1365872400</c:v>
                </c:pt>
                <c:pt idx="28721">
                  <c:v>1365876000</c:v>
                </c:pt>
                <c:pt idx="28722">
                  <c:v>1365879600</c:v>
                </c:pt>
                <c:pt idx="28723">
                  <c:v>1365883200</c:v>
                </c:pt>
                <c:pt idx="28724">
                  <c:v>1365886800</c:v>
                </c:pt>
                <c:pt idx="28725">
                  <c:v>1365890400</c:v>
                </c:pt>
                <c:pt idx="28726">
                  <c:v>1365894000</c:v>
                </c:pt>
                <c:pt idx="28727">
                  <c:v>1365897600</c:v>
                </c:pt>
                <c:pt idx="28728">
                  <c:v>1365901200</c:v>
                </c:pt>
                <c:pt idx="28729">
                  <c:v>1365904800</c:v>
                </c:pt>
                <c:pt idx="28730">
                  <c:v>1365908400</c:v>
                </c:pt>
                <c:pt idx="28731">
                  <c:v>1365912000</c:v>
                </c:pt>
                <c:pt idx="28732">
                  <c:v>1365915600</c:v>
                </c:pt>
                <c:pt idx="28733">
                  <c:v>1365919200</c:v>
                </c:pt>
                <c:pt idx="28734">
                  <c:v>1365922800</c:v>
                </c:pt>
                <c:pt idx="28735">
                  <c:v>1365926400</c:v>
                </c:pt>
                <c:pt idx="28736">
                  <c:v>1365930000</c:v>
                </c:pt>
                <c:pt idx="28737">
                  <c:v>1365933600</c:v>
                </c:pt>
                <c:pt idx="28738">
                  <c:v>1365937200</c:v>
                </c:pt>
                <c:pt idx="28739">
                  <c:v>1365940800</c:v>
                </c:pt>
                <c:pt idx="28740">
                  <c:v>1365944400</c:v>
                </c:pt>
                <c:pt idx="28741">
                  <c:v>1365948000</c:v>
                </c:pt>
                <c:pt idx="28742">
                  <c:v>1365951600</c:v>
                </c:pt>
                <c:pt idx="28743">
                  <c:v>1365955200</c:v>
                </c:pt>
                <c:pt idx="28744">
                  <c:v>1365958800</c:v>
                </c:pt>
                <c:pt idx="28745">
                  <c:v>1365962400</c:v>
                </c:pt>
                <c:pt idx="28746">
                  <c:v>1365966000</c:v>
                </c:pt>
                <c:pt idx="28747">
                  <c:v>1365969600</c:v>
                </c:pt>
                <c:pt idx="28748">
                  <c:v>1365973200</c:v>
                </c:pt>
                <c:pt idx="28749">
                  <c:v>1365976800</c:v>
                </c:pt>
                <c:pt idx="28750">
                  <c:v>1365980400</c:v>
                </c:pt>
                <c:pt idx="28751">
                  <c:v>1365984000</c:v>
                </c:pt>
                <c:pt idx="28752">
                  <c:v>1365987600</c:v>
                </c:pt>
                <c:pt idx="28753">
                  <c:v>1365991200</c:v>
                </c:pt>
                <c:pt idx="28754">
                  <c:v>1365994800</c:v>
                </c:pt>
                <c:pt idx="28755">
                  <c:v>1365998400</c:v>
                </c:pt>
                <c:pt idx="28756">
                  <c:v>1366002000</c:v>
                </c:pt>
                <c:pt idx="28757">
                  <c:v>1366005600</c:v>
                </c:pt>
                <c:pt idx="28758">
                  <c:v>1366009200</c:v>
                </c:pt>
                <c:pt idx="28759">
                  <c:v>1366012800</c:v>
                </c:pt>
                <c:pt idx="28760">
                  <c:v>1366016400</c:v>
                </c:pt>
                <c:pt idx="28761">
                  <c:v>1366020000</c:v>
                </c:pt>
                <c:pt idx="28762">
                  <c:v>1366023600</c:v>
                </c:pt>
                <c:pt idx="28763">
                  <c:v>1366027200</c:v>
                </c:pt>
                <c:pt idx="28764">
                  <c:v>1366030800</c:v>
                </c:pt>
                <c:pt idx="28765">
                  <c:v>1366034400</c:v>
                </c:pt>
                <c:pt idx="28766">
                  <c:v>1366038000</c:v>
                </c:pt>
                <c:pt idx="28767">
                  <c:v>1366041600</c:v>
                </c:pt>
                <c:pt idx="28768">
                  <c:v>1366045200</c:v>
                </c:pt>
                <c:pt idx="28769">
                  <c:v>1366048800</c:v>
                </c:pt>
                <c:pt idx="28770">
                  <c:v>1366052400</c:v>
                </c:pt>
                <c:pt idx="28771">
                  <c:v>1366056000</c:v>
                </c:pt>
                <c:pt idx="28772">
                  <c:v>1366059600</c:v>
                </c:pt>
                <c:pt idx="28773">
                  <c:v>1366063200</c:v>
                </c:pt>
                <c:pt idx="28774">
                  <c:v>1366066800</c:v>
                </c:pt>
                <c:pt idx="28775">
                  <c:v>1366070400</c:v>
                </c:pt>
                <c:pt idx="28776">
                  <c:v>1366074000</c:v>
                </c:pt>
                <c:pt idx="28777">
                  <c:v>1366077600</c:v>
                </c:pt>
                <c:pt idx="28778">
                  <c:v>1366081200</c:v>
                </c:pt>
                <c:pt idx="28779">
                  <c:v>1366084800</c:v>
                </c:pt>
                <c:pt idx="28780">
                  <c:v>1366088400</c:v>
                </c:pt>
                <c:pt idx="28781">
                  <c:v>1366092000</c:v>
                </c:pt>
                <c:pt idx="28782">
                  <c:v>1366095600</c:v>
                </c:pt>
                <c:pt idx="28783">
                  <c:v>1366099200</c:v>
                </c:pt>
                <c:pt idx="28784">
                  <c:v>1366102800</c:v>
                </c:pt>
                <c:pt idx="28785">
                  <c:v>1366106400</c:v>
                </c:pt>
                <c:pt idx="28786">
                  <c:v>1366110000</c:v>
                </c:pt>
                <c:pt idx="28787">
                  <c:v>1366113600</c:v>
                </c:pt>
                <c:pt idx="28788">
                  <c:v>1366117200</c:v>
                </c:pt>
                <c:pt idx="28789">
                  <c:v>1366120800</c:v>
                </c:pt>
                <c:pt idx="28790">
                  <c:v>1366124400</c:v>
                </c:pt>
                <c:pt idx="28791">
                  <c:v>1366128000</c:v>
                </c:pt>
                <c:pt idx="28792">
                  <c:v>1366131600</c:v>
                </c:pt>
                <c:pt idx="28793">
                  <c:v>1366135200</c:v>
                </c:pt>
                <c:pt idx="28794">
                  <c:v>1366138800</c:v>
                </c:pt>
                <c:pt idx="28795">
                  <c:v>1366142400</c:v>
                </c:pt>
                <c:pt idx="28796">
                  <c:v>1366146000</c:v>
                </c:pt>
                <c:pt idx="28797">
                  <c:v>1366149600</c:v>
                </c:pt>
                <c:pt idx="28798">
                  <c:v>1366153200</c:v>
                </c:pt>
                <c:pt idx="28799">
                  <c:v>1366156800</c:v>
                </c:pt>
                <c:pt idx="28800">
                  <c:v>1366160400</c:v>
                </c:pt>
                <c:pt idx="28801">
                  <c:v>1366164000</c:v>
                </c:pt>
                <c:pt idx="28802">
                  <c:v>1366167600</c:v>
                </c:pt>
                <c:pt idx="28803">
                  <c:v>1366171200</c:v>
                </c:pt>
                <c:pt idx="28804">
                  <c:v>1366174800</c:v>
                </c:pt>
                <c:pt idx="28805">
                  <c:v>1366178400</c:v>
                </c:pt>
                <c:pt idx="28806">
                  <c:v>1366182000</c:v>
                </c:pt>
                <c:pt idx="28807">
                  <c:v>1366185600</c:v>
                </c:pt>
                <c:pt idx="28808">
                  <c:v>1366189200</c:v>
                </c:pt>
                <c:pt idx="28809">
                  <c:v>1366192800</c:v>
                </c:pt>
                <c:pt idx="28810">
                  <c:v>1366196400</c:v>
                </c:pt>
                <c:pt idx="28811">
                  <c:v>1366200000</c:v>
                </c:pt>
                <c:pt idx="28812">
                  <c:v>1366203600</c:v>
                </c:pt>
                <c:pt idx="28813">
                  <c:v>1366207200</c:v>
                </c:pt>
                <c:pt idx="28814">
                  <c:v>1366210800</c:v>
                </c:pt>
                <c:pt idx="28815">
                  <c:v>1366214400</c:v>
                </c:pt>
                <c:pt idx="28816">
                  <c:v>1366218000</c:v>
                </c:pt>
                <c:pt idx="28817">
                  <c:v>1366221600</c:v>
                </c:pt>
                <c:pt idx="28818">
                  <c:v>1366225200</c:v>
                </c:pt>
                <c:pt idx="28819">
                  <c:v>1366228800</c:v>
                </c:pt>
                <c:pt idx="28820">
                  <c:v>1366232400</c:v>
                </c:pt>
                <c:pt idx="28821">
                  <c:v>1366236000</c:v>
                </c:pt>
                <c:pt idx="28822">
                  <c:v>1366239600</c:v>
                </c:pt>
                <c:pt idx="28823">
                  <c:v>1366243200</c:v>
                </c:pt>
                <c:pt idx="28824">
                  <c:v>1366246800</c:v>
                </c:pt>
                <c:pt idx="28825">
                  <c:v>1366250400</c:v>
                </c:pt>
                <c:pt idx="28826">
                  <c:v>1366254000</c:v>
                </c:pt>
                <c:pt idx="28827">
                  <c:v>1366257600</c:v>
                </c:pt>
                <c:pt idx="28828">
                  <c:v>1366261200</c:v>
                </c:pt>
                <c:pt idx="28829">
                  <c:v>1366264800</c:v>
                </c:pt>
                <c:pt idx="28830">
                  <c:v>1366268400</c:v>
                </c:pt>
                <c:pt idx="28831">
                  <c:v>1366272000</c:v>
                </c:pt>
                <c:pt idx="28832">
                  <c:v>1366275600</c:v>
                </c:pt>
                <c:pt idx="28833">
                  <c:v>1366279200</c:v>
                </c:pt>
                <c:pt idx="28834">
                  <c:v>1366282800</c:v>
                </c:pt>
                <c:pt idx="28835">
                  <c:v>1366286400</c:v>
                </c:pt>
                <c:pt idx="28836">
                  <c:v>1366290000</c:v>
                </c:pt>
                <c:pt idx="28837">
                  <c:v>1366293600</c:v>
                </c:pt>
                <c:pt idx="28838">
                  <c:v>1366297200</c:v>
                </c:pt>
                <c:pt idx="28839">
                  <c:v>1366300800</c:v>
                </c:pt>
                <c:pt idx="28840">
                  <c:v>1366304400</c:v>
                </c:pt>
                <c:pt idx="28841">
                  <c:v>1366308000</c:v>
                </c:pt>
                <c:pt idx="28842">
                  <c:v>1366311600</c:v>
                </c:pt>
                <c:pt idx="28843">
                  <c:v>1366315200</c:v>
                </c:pt>
                <c:pt idx="28844">
                  <c:v>1366318800</c:v>
                </c:pt>
                <c:pt idx="28845">
                  <c:v>1366322400</c:v>
                </c:pt>
                <c:pt idx="28846">
                  <c:v>1366326000</c:v>
                </c:pt>
                <c:pt idx="28847">
                  <c:v>1366329600</c:v>
                </c:pt>
                <c:pt idx="28848">
                  <c:v>1366333200</c:v>
                </c:pt>
                <c:pt idx="28849">
                  <c:v>1366336800</c:v>
                </c:pt>
                <c:pt idx="28850">
                  <c:v>1366340400</c:v>
                </c:pt>
                <c:pt idx="28851">
                  <c:v>1366344000</c:v>
                </c:pt>
                <c:pt idx="28852">
                  <c:v>1366347600</c:v>
                </c:pt>
                <c:pt idx="28853">
                  <c:v>1366351200</c:v>
                </c:pt>
                <c:pt idx="28854">
                  <c:v>1366354800</c:v>
                </c:pt>
                <c:pt idx="28855">
                  <c:v>1366358400</c:v>
                </c:pt>
                <c:pt idx="28856">
                  <c:v>1366362000</c:v>
                </c:pt>
                <c:pt idx="28857">
                  <c:v>1366365600</c:v>
                </c:pt>
                <c:pt idx="28858">
                  <c:v>1366369200</c:v>
                </c:pt>
                <c:pt idx="28859">
                  <c:v>1366372800</c:v>
                </c:pt>
                <c:pt idx="28860">
                  <c:v>1366376400</c:v>
                </c:pt>
                <c:pt idx="28861">
                  <c:v>1366380000</c:v>
                </c:pt>
                <c:pt idx="28862">
                  <c:v>1366383600</c:v>
                </c:pt>
                <c:pt idx="28863">
                  <c:v>1366387200</c:v>
                </c:pt>
                <c:pt idx="28864">
                  <c:v>1366390800</c:v>
                </c:pt>
                <c:pt idx="28865">
                  <c:v>1366394400</c:v>
                </c:pt>
                <c:pt idx="28866">
                  <c:v>1366398000</c:v>
                </c:pt>
                <c:pt idx="28867">
                  <c:v>1366401600</c:v>
                </c:pt>
                <c:pt idx="28868">
                  <c:v>1366405200</c:v>
                </c:pt>
                <c:pt idx="28869">
                  <c:v>1366408800</c:v>
                </c:pt>
                <c:pt idx="28870">
                  <c:v>1366412400</c:v>
                </c:pt>
                <c:pt idx="28871">
                  <c:v>1366416000</c:v>
                </c:pt>
                <c:pt idx="28872">
                  <c:v>1366419600</c:v>
                </c:pt>
                <c:pt idx="28873">
                  <c:v>1366423200</c:v>
                </c:pt>
                <c:pt idx="28874">
                  <c:v>1366426800</c:v>
                </c:pt>
                <c:pt idx="28875">
                  <c:v>1366430400</c:v>
                </c:pt>
                <c:pt idx="28876">
                  <c:v>1366434000</c:v>
                </c:pt>
                <c:pt idx="28877">
                  <c:v>1366437600</c:v>
                </c:pt>
                <c:pt idx="28878">
                  <c:v>1366441200</c:v>
                </c:pt>
                <c:pt idx="28879">
                  <c:v>1366444800</c:v>
                </c:pt>
                <c:pt idx="28880">
                  <c:v>1366448400</c:v>
                </c:pt>
                <c:pt idx="28881">
                  <c:v>1366452000</c:v>
                </c:pt>
                <c:pt idx="28882">
                  <c:v>1366455600</c:v>
                </c:pt>
                <c:pt idx="28883">
                  <c:v>1366459200</c:v>
                </c:pt>
                <c:pt idx="28884">
                  <c:v>1366462800</c:v>
                </c:pt>
                <c:pt idx="28885">
                  <c:v>1366466400</c:v>
                </c:pt>
                <c:pt idx="28886">
                  <c:v>1366470000</c:v>
                </c:pt>
                <c:pt idx="28887">
                  <c:v>1366473600</c:v>
                </c:pt>
                <c:pt idx="28888">
                  <c:v>1366477200</c:v>
                </c:pt>
                <c:pt idx="28889">
                  <c:v>1366480800</c:v>
                </c:pt>
                <c:pt idx="28890">
                  <c:v>1366484400</c:v>
                </c:pt>
                <c:pt idx="28891">
                  <c:v>1366488000</c:v>
                </c:pt>
                <c:pt idx="28892">
                  <c:v>1366491600</c:v>
                </c:pt>
                <c:pt idx="28893">
                  <c:v>1366495200</c:v>
                </c:pt>
                <c:pt idx="28894">
                  <c:v>1366498800</c:v>
                </c:pt>
                <c:pt idx="28895">
                  <c:v>1366502400</c:v>
                </c:pt>
                <c:pt idx="28896">
                  <c:v>1366506000</c:v>
                </c:pt>
                <c:pt idx="28897">
                  <c:v>1366509600</c:v>
                </c:pt>
                <c:pt idx="28898">
                  <c:v>1366513200</c:v>
                </c:pt>
                <c:pt idx="28899">
                  <c:v>1366516800</c:v>
                </c:pt>
                <c:pt idx="28900">
                  <c:v>1366520400</c:v>
                </c:pt>
                <c:pt idx="28901">
                  <c:v>1366524000</c:v>
                </c:pt>
                <c:pt idx="28902">
                  <c:v>1366527600</c:v>
                </c:pt>
                <c:pt idx="28903">
                  <c:v>1366531200</c:v>
                </c:pt>
                <c:pt idx="28904">
                  <c:v>1366534800</c:v>
                </c:pt>
                <c:pt idx="28905">
                  <c:v>1366538400</c:v>
                </c:pt>
                <c:pt idx="28906">
                  <c:v>1366542000</c:v>
                </c:pt>
                <c:pt idx="28907">
                  <c:v>1366545600</c:v>
                </c:pt>
                <c:pt idx="28908">
                  <c:v>1366549200</c:v>
                </c:pt>
                <c:pt idx="28909">
                  <c:v>1366552800</c:v>
                </c:pt>
                <c:pt idx="28910">
                  <c:v>1366556400</c:v>
                </c:pt>
                <c:pt idx="28911">
                  <c:v>1366560000</c:v>
                </c:pt>
                <c:pt idx="28912">
                  <c:v>1366563600</c:v>
                </c:pt>
                <c:pt idx="28913">
                  <c:v>1366567200</c:v>
                </c:pt>
                <c:pt idx="28914">
                  <c:v>1366570800</c:v>
                </c:pt>
                <c:pt idx="28915">
                  <c:v>1366574400</c:v>
                </c:pt>
                <c:pt idx="28916">
                  <c:v>1366578000</c:v>
                </c:pt>
                <c:pt idx="28917">
                  <c:v>1366581600</c:v>
                </c:pt>
                <c:pt idx="28918">
                  <c:v>1366585200</c:v>
                </c:pt>
                <c:pt idx="28919">
                  <c:v>1366588800</c:v>
                </c:pt>
                <c:pt idx="28920">
                  <c:v>1366592400</c:v>
                </c:pt>
                <c:pt idx="28921">
                  <c:v>1366596000</c:v>
                </c:pt>
                <c:pt idx="28922">
                  <c:v>1366599600</c:v>
                </c:pt>
                <c:pt idx="28923">
                  <c:v>1366603200</c:v>
                </c:pt>
                <c:pt idx="28924">
                  <c:v>1366606800</c:v>
                </c:pt>
                <c:pt idx="28925">
                  <c:v>1366610400</c:v>
                </c:pt>
                <c:pt idx="28926">
                  <c:v>1366614000</c:v>
                </c:pt>
                <c:pt idx="28927">
                  <c:v>1366617600</c:v>
                </c:pt>
                <c:pt idx="28928">
                  <c:v>1366621200</c:v>
                </c:pt>
                <c:pt idx="28929">
                  <c:v>1366624800</c:v>
                </c:pt>
                <c:pt idx="28930">
                  <c:v>1366628400</c:v>
                </c:pt>
                <c:pt idx="28931">
                  <c:v>1366632000</c:v>
                </c:pt>
                <c:pt idx="28932">
                  <c:v>1366635600</c:v>
                </c:pt>
                <c:pt idx="28933">
                  <c:v>1366639200</c:v>
                </c:pt>
                <c:pt idx="28934">
                  <c:v>1366642800</c:v>
                </c:pt>
                <c:pt idx="28935">
                  <c:v>1366646400</c:v>
                </c:pt>
                <c:pt idx="28936">
                  <c:v>1366650000</c:v>
                </c:pt>
                <c:pt idx="28937">
                  <c:v>1366653600</c:v>
                </c:pt>
                <c:pt idx="28938">
                  <c:v>1366657200</c:v>
                </c:pt>
                <c:pt idx="28939">
                  <c:v>1366660800</c:v>
                </c:pt>
                <c:pt idx="28940">
                  <c:v>1366664400</c:v>
                </c:pt>
                <c:pt idx="28941">
                  <c:v>1366668000</c:v>
                </c:pt>
                <c:pt idx="28942">
                  <c:v>1366671600</c:v>
                </c:pt>
                <c:pt idx="28943">
                  <c:v>1366675200</c:v>
                </c:pt>
                <c:pt idx="28944">
                  <c:v>1366678800</c:v>
                </c:pt>
                <c:pt idx="28945">
                  <c:v>1366682400</c:v>
                </c:pt>
                <c:pt idx="28946">
                  <c:v>1366686000</c:v>
                </c:pt>
                <c:pt idx="28947">
                  <c:v>1366689600</c:v>
                </c:pt>
                <c:pt idx="28948">
                  <c:v>1366693200</c:v>
                </c:pt>
                <c:pt idx="28949">
                  <c:v>1366696800</c:v>
                </c:pt>
                <c:pt idx="28950">
                  <c:v>1366700400</c:v>
                </c:pt>
                <c:pt idx="28951">
                  <c:v>1366704000</c:v>
                </c:pt>
                <c:pt idx="28952">
                  <c:v>1366707600</c:v>
                </c:pt>
                <c:pt idx="28953">
                  <c:v>1366711200</c:v>
                </c:pt>
                <c:pt idx="28954">
                  <c:v>1366714800</c:v>
                </c:pt>
                <c:pt idx="28955">
                  <c:v>1366718400</c:v>
                </c:pt>
                <c:pt idx="28956">
                  <c:v>1366722000</c:v>
                </c:pt>
                <c:pt idx="28957">
                  <c:v>1366725600</c:v>
                </c:pt>
                <c:pt idx="28958">
                  <c:v>1366729200</c:v>
                </c:pt>
                <c:pt idx="28959">
                  <c:v>1366732800</c:v>
                </c:pt>
                <c:pt idx="28960">
                  <c:v>1366736400</c:v>
                </c:pt>
                <c:pt idx="28961">
                  <c:v>1366740000</c:v>
                </c:pt>
                <c:pt idx="28962">
                  <c:v>1366743600</c:v>
                </c:pt>
                <c:pt idx="28963">
                  <c:v>1366747200</c:v>
                </c:pt>
                <c:pt idx="28964">
                  <c:v>1366750800</c:v>
                </c:pt>
                <c:pt idx="28965">
                  <c:v>1366754400</c:v>
                </c:pt>
                <c:pt idx="28966">
                  <c:v>1366758000</c:v>
                </c:pt>
                <c:pt idx="28967">
                  <c:v>1366761600</c:v>
                </c:pt>
                <c:pt idx="28968">
                  <c:v>1366765200</c:v>
                </c:pt>
                <c:pt idx="28969">
                  <c:v>1366768800</c:v>
                </c:pt>
                <c:pt idx="28970">
                  <c:v>1366772400</c:v>
                </c:pt>
                <c:pt idx="28971">
                  <c:v>1366776000</c:v>
                </c:pt>
                <c:pt idx="28972">
                  <c:v>1366779600</c:v>
                </c:pt>
                <c:pt idx="28973">
                  <c:v>1366783200</c:v>
                </c:pt>
                <c:pt idx="28974">
                  <c:v>1366786800</c:v>
                </c:pt>
                <c:pt idx="28975">
                  <c:v>1366790400</c:v>
                </c:pt>
                <c:pt idx="28976">
                  <c:v>1366794000</c:v>
                </c:pt>
                <c:pt idx="28977">
                  <c:v>1366797600</c:v>
                </c:pt>
                <c:pt idx="28978">
                  <c:v>1366801200</c:v>
                </c:pt>
                <c:pt idx="28979">
                  <c:v>1366804800</c:v>
                </c:pt>
                <c:pt idx="28980">
                  <c:v>1366808400</c:v>
                </c:pt>
                <c:pt idx="28981">
                  <c:v>1366812000</c:v>
                </c:pt>
                <c:pt idx="28982">
                  <c:v>1366815600</c:v>
                </c:pt>
                <c:pt idx="28983">
                  <c:v>1366819200</c:v>
                </c:pt>
                <c:pt idx="28984">
                  <c:v>1366822800</c:v>
                </c:pt>
                <c:pt idx="28985">
                  <c:v>1366826400</c:v>
                </c:pt>
                <c:pt idx="28986">
                  <c:v>1366830000</c:v>
                </c:pt>
                <c:pt idx="28987">
                  <c:v>1366833600</c:v>
                </c:pt>
                <c:pt idx="28988">
                  <c:v>1366837200</c:v>
                </c:pt>
                <c:pt idx="28989">
                  <c:v>1366840800</c:v>
                </c:pt>
                <c:pt idx="28990">
                  <c:v>1366844400</c:v>
                </c:pt>
                <c:pt idx="28991">
                  <c:v>1366848000</c:v>
                </c:pt>
                <c:pt idx="28992">
                  <c:v>1366851600</c:v>
                </c:pt>
                <c:pt idx="28993">
                  <c:v>1366855200</c:v>
                </c:pt>
                <c:pt idx="28994">
                  <c:v>1366858800</c:v>
                </c:pt>
                <c:pt idx="28995">
                  <c:v>1366862400</c:v>
                </c:pt>
                <c:pt idx="28996">
                  <c:v>1366866000</c:v>
                </c:pt>
                <c:pt idx="28997">
                  <c:v>1366869600</c:v>
                </c:pt>
                <c:pt idx="28998">
                  <c:v>1366873200</c:v>
                </c:pt>
                <c:pt idx="28999">
                  <c:v>1366876800</c:v>
                </c:pt>
                <c:pt idx="29000">
                  <c:v>1366880400</c:v>
                </c:pt>
                <c:pt idx="29001">
                  <c:v>1366884000</c:v>
                </c:pt>
                <c:pt idx="29002">
                  <c:v>1366887600</c:v>
                </c:pt>
                <c:pt idx="29003">
                  <c:v>1366891200</c:v>
                </c:pt>
                <c:pt idx="29004">
                  <c:v>1366894800</c:v>
                </c:pt>
                <c:pt idx="29005">
                  <c:v>1366898400</c:v>
                </c:pt>
                <c:pt idx="29006">
                  <c:v>1366902000</c:v>
                </c:pt>
                <c:pt idx="29007">
                  <c:v>1366905600</c:v>
                </c:pt>
                <c:pt idx="29008">
                  <c:v>1366909200</c:v>
                </c:pt>
                <c:pt idx="29009">
                  <c:v>1366912800</c:v>
                </c:pt>
                <c:pt idx="29010">
                  <c:v>1366916400</c:v>
                </c:pt>
                <c:pt idx="29011">
                  <c:v>1366920000</c:v>
                </c:pt>
                <c:pt idx="29012">
                  <c:v>1366923600</c:v>
                </c:pt>
                <c:pt idx="29013">
                  <c:v>1366927200</c:v>
                </c:pt>
                <c:pt idx="29014">
                  <c:v>1366930800</c:v>
                </c:pt>
                <c:pt idx="29015">
                  <c:v>1366934400</c:v>
                </c:pt>
                <c:pt idx="29016">
                  <c:v>1366938000</c:v>
                </c:pt>
                <c:pt idx="29017">
                  <c:v>1366941600</c:v>
                </c:pt>
                <c:pt idx="29018">
                  <c:v>1366945200</c:v>
                </c:pt>
                <c:pt idx="29019">
                  <c:v>1366948800</c:v>
                </c:pt>
                <c:pt idx="29020">
                  <c:v>1366952400</c:v>
                </c:pt>
                <c:pt idx="29021">
                  <c:v>1366956000</c:v>
                </c:pt>
                <c:pt idx="29022">
                  <c:v>1366959600</c:v>
                </c:pt>
                <c:pt idx="29023">
                  <c:v>1366963200</c:v>
                </c:pt>
                <c:pt idx="29024">
                  <c:v>1366966800</c:v>
                </c:pt>
                <c:pt idx="29025">
                  <c:v>1366970400</c:v>
                </c:pt>
                <c:pt idx="29026">
                  <c:v>1366974000</c:v>
                </c:pt>
                <c:pt idx="29027">
                  <c:v>1366977600</c:v>
                </c:pt>
                <c:pt idx="29028">
                  <c:v>1366981200</c:v>
                </c:pt>
                <c:pt idx="29029">
                  <c:v>1366984800</c:v>
                </c:pt>
                <c:pt idx="29030">
                  <c:v>1366988400</c:v>
                </c:pt>
                <c:pt idx="29031">
                  <c:v>1366992000</c:v>
                </c:pt>
                <c:pt idx="29032">
                  <c:v>1366995600</c:v>
                </c:pt>
                <c:pt idx="29033">
                  <c:v>1366999200</c:v>
                </c:pt>
                <c:pt idx="29034">
                  <c:v>1367002800</c:v>
                </c:pt>
                <c:pt idx="29035">
                  <c:v>1367006400</c:v>
                </c:pt>
                <c:pt idx="29036">
                  <c:v>1367010000</c:v>
                </c:pt>
                <c:pt idx="29037">
                  <c:v>1367013600</c:v>
                </c:pt>
                <c:pt idx="29038">
                  <c:v>1367017200</c:v>
                </c:pt>
                <c:pt idx="29039">
                  <c:v>1367020800</c:v>
                </c:pt>
                <c:pt idx="29040">
                  <c:v>1367024400</c:v>
                </c:pt>
                <c:pt idx="29041">
                  <c:v>1367028000</c:v>
                </c:pt>
                <c:pt idx="29042">
                  <c:v>1367031600</c:v>
                </c:pt>
                <c:pt idx="29043">
                  <c:v>1367035200</c:v>
                </c:pt>
                <c:pt idx="29044">
                  <c:v>1367038800</c:v>
                </c:pt>
                <c:pt idx="29045">
                  <c:v>1367042400</c:v>
                </c:pt>
                <c:pt idx="29046">
                  <c:v>1367046000</c:v>
                </c:pt>
                <c:pt idx="29047">
                  <c:v>1367049600</c:v>
                </c:pt>
                <c:pt idx="29048">
                  <c:v>1367053200</c:v>
                </c:pt>
                <c:pt idx="29049">
                  <c:v>1367056800</c:v>
                </c:pt>
                <c:pt idx="29050">
                  <c:v>1367060400</c:v>
                </c:pt>
                <c:pt idx="29051">
                  <c:v>1367064000</c:v>
                </c:pt>
                <c:pt idx="29052">
                  <c:v>1367067600</c:v>
                </c:pt>
                <c:pt idx="29053">
                  <c:v>1367071200</c:v>
                </c:pt>
                <c:pt idx="29054">
                  <c:v>1367074800</c:v>
                </c:pt>
                <c:pt idx="29055">
                  <c:v>1367078400</c:v>
                </c:pt>
                <c:pt idx="29056">
                  <c:v>1367082000</c:v>
                </c:pt>
                <c:pt idx="29057">
                  <c:v>1367085600</c:v>
                </c:pt>
                <c:pt idx="29058">
                  <c:v>1367089200</c:v>
                </c:pt>
                <c:pt idx="29059">
                  <c:v>1367092800</c:v>
                </c:pt>
                <c:pt idx="29060">
                  <c:v>1367096400</c:v>
                </c:pt>
                <c:pt idx="29061">
                  <c:v>1367100000</c:v>
                </c:pt>
                <c:pt idx="29062">
                  <c:v>1367103600</c:v>
                </c:pt>
                <c:pt idx="29063">
                  <c:v>1367107200</c:v>
                </c:pt>
                <c:pt idx="29064">
                  <c:v>1367110800</c:v>
                </c:pt>
                <c:pt idx="29065">
                  <c:v>1367114400</c:v>
                </c:pt>
                <c:pt idx="29066">
                  <c:v>1367118000</c:v>
                </c:pt>
                <c:pt idx="29067">
                  <c:v>1367121600</c:v>
                </c:pt>
                <c:pt idx="29068">
                  <c:v>1367125200</c:v>
                </c:pt>
                <c:pt idx="29069">
                  <c:v>1367128800</c:v>
                </c:pt>
                <c:pt idx="29070">
                  <c:v>1367132400</c:v>
                </c:pt>
                <c:pt idx="29071">
                  <c:v>1367136000</c:v>
                </c:pt>
                <c:pt idx="29072">
                  <c:v>1367139600</c:v>
                </c:pt>
                <c:pt idx="29073">
                  <c:v>1367143200</c:v>
                </c:pt>
                <c:pt idx="29074">
                  <c:v>1367146800</c:v>
                </c:pt>
                <c:pt idx="29075">
                  <c:v>1367150400</c:v>
                </c:pt>
                <c:pt idx="29076">
                  <c:v>1367154000</c:v>
                </c:pt>
                <c:pt idx="29077">
                  <c:v>1367157600</c:v>
                </c:pt>
                <c:pt idx="29078">
                  <c:v>1367161200</c:v>
                </c:pt>
                <c:pt idx="29079">
                  <c:v>1367164800</c:v>
                </c:pt>
                <c:pt idx="29080">
                  <c:v>1367168400</c:v>
                </c:pt>
                <c:pt idx="29081">
                  <c:v>1367172000</c:v>
                </c:pt>
                <c:pt idx="29082">
                  <c:v>1367175600</c:v>
                </c:pt>
                <c:pt idx="29083">
                  <c:v>1367179200</c:v>
                </c:pt>
                <c:pt idx="29084">
                  <c:v>1367182800</c:v>
                </c:pt>
                <c:pt idx="29085">
                  <c:v>1367186400</c:v>
                </c:pt>
                <c:pt idx="29086">
                  <c:v>1367190000</c:v>
                </c:pt>
                <c:pt idx="29087">
                  <c:v>1367193600</c:v>
                </c:pt>
                <c:pt idx="29088">
                  <c:v>1367197200</c:v>
                </c:pt>
                <c:pt idx="29089">
                  <c:v>1367200800</c:v>
                </c:pt>
                <c:pt idx="29090">
                  <c:v>1367204400</c:v>
                </c:pt>
                <c:pt idx="29091">
                  <c:v>1367208000</c:v>
                </c:pt>
                <c:pt idx="29092">
                  <c:v>1367211600</c:v>
                </c:pt>
                <c:pt idx="29093">
                  <c:v>1367215200</c:v>
                </c:pt>
                <c:pt idx="29094">
                  <c:v>1367218800</c:v>
                </c:pt>
                <c:pt idx="29095">
                  <c:v>1367222400</c:v>
                </c:pt>
                <c:pt idx="29096">
                  <c:v>1367226000</c:v>
                </c:pt>
                <c:pt idx="29097">
                  <c:v>1367229600</c:v>
                </c:pt>
                <c:pt idx="29098">
                  <c:v>1367233200</c:v>
                </c:pt>
                <c:pt idx="29099">
                  <c:v>1367236800</c:v>
                </c:pt>
                <c:pt idx="29100">
                  <c:v>1367240400</c:v>
                </c:pt>
                <c:pt idx="29101">
                  <c:v>1367244000</c:v>
                </c:pt>
                <c:pt idx="29102">
                  <c:v>1367247600</c:v>
                </c:pt>
                <c:pt idx="29103">
                  <c:v>1367251200</c:v>
                </c:pt>
                <c:pt idx="29104">
                  <c:v>1367254800</c:v>
                </c:pt>
                <c:pt idx="29105">
                  <c:v>1367258400</c:v>
                </c:pt>
                <c:pt idx="29106">
                  <c:v>1367262000</c:v>
                </c:pt>
                <c:pt idx="29107">
                  <c:v>1367265600</c:v>
                </c:pt>
                <c:pt idx="29108">
                  <c:v>1367269200</c:v>
                </c:pt>
                <c:pt idx="29109">
                  <c:v>1367272800</c:v>
                </c:pt>
                <c:pt idx="29110">
                  <c:v>1367276400</c:v>
                </c:pt>
                <c:pt idx="29111">
                  <c:v>1367280000</c:v>
                </c:pt>
                <c:pt idx="29112">
                  <c:v>1367283600</c:v>
                </c:pt>
                <c:pt idx="29113">
                  <c:v>1367287200</c:v>
                </c:pt>
                <c:pt idx="29114">
                  <c:v>1367290800</c:v>
                </c:pt>
                <c:pt idx="29115">
                  <c:v>1367294400</c:v>
                </c:pt>
                <c:pt idx="29116">
                  <c:v>1367298000</c:v>
                </c:pt>
                <c:pt idx="29117">
                  <c:v>1367301600</c:v>
                </c:pt>
                <c:pt idx="29118">
                  <c:v>1367305200</c:v>
                </c:pt>
                <c:pt idx="29119">
                  <c:v>1367308800</c:v>
                </c:pt>
                <c:pt idx="29120">
                  <c:v>1367312400</c:v>
                </c:pt>
                <c:pt idx="29121">
                  <c:v>1367316000</c:v>
                </c:pt>
                <c:pt idx="29122">
                  <c:v>1367319600</c:v>
                </c:pt>
                <c:pt idx="29123">
                  <c:v>1367323200</c:v>
                </c:pt>
                <c:pt idx="29124">
                  <c:v>1367326800</c:v>
                </c:pt>
                <c:pt idx="29125">
                  <c:v>1367330400</c:v>
                </c:pt>
                <c:pt idx="29126">
                  <c:v>1367334000</c:v>
                </c:pt>
                <c:pt idx="29127">
                  <c:v>1367337600</c:v>
                </c:pt>
                <c:pt idx="29128">
                  <c:v>1367341200</c:v>
                </c:pt>
                <c:pt idx="29129">
                  <c:v>1367344800</c:v>
                </c:pt>
                <c:pt idx="29130">
                  <c:v>1367348400</c:v>
                </c:pt>
                <c:pt idx="29131">
                  <c:v>1367352000</c:v>
                </c:pt>
                <c:pt idx="29132">
                  <c:v>1367355600</c:v>
                </c:pt>
                <c:pt idx="29133">
                  <c:v>1367359200</c:v>
                </c:pt>
                <c:pt idx="29134">
                  <c:v>1367362800</c:v>
                </c:pt>
                <c:pt idx="29135">
                  <c:v>1367366400</c:v>
                </c:pt>
                <c:pt idx="29136">
                  <c:v>1367370000</c:v>
                </c:pt>
                <c:pt idx="29137">
                  <c:v>1367373600</c:v>
                </c:pt>
                <c:pt idx="29138">
                  <c:v>1367377200</c:v>
                </c:pt>
                <c:pt idx="29139">
                  <c:v>1367380800</c:v>
                </c:pt>
                <c:pt idx="29140">
                  <c:v>1367384400</c:v>
                </c:pt>
                <c:pt idx="29141">
                  <c:v>1367388000</c:v>
                </c:pt>
                <c:pt idx="29142">
                  <c:v>1367391600</c:v>
                </c:pt>
                <c:pt idx="29143">
                  <c:v>1367395200</c:v>
                </c:pt>
                <c:pt idx="29144">
                  <c:v>1367398800</c:v>
                </c:pt>
                <c:pt idx="29145">
                  <c:v>1367402400</c:v>
                </c:pt>
                <c:pt idx="29146">
                  <c:v>1367406000</c:v>
                </c:pt>
                <c:pt idx="29147">
                  <c:v>1367409600</c:v>
                </c:pt>
                <c:pt idx="29148">
                  <c:v>1367413200</c:v>
                </c:pt>
                <c:pt idx="29149">
                  <c:v>1367416800</c:v>
                </c:pt>
                <c:pt idx="29150">
                  <c:v>1367420400</c:v>
                </c:pt>
                <c:pt idx="29151">
                  <c:v>1367424000</c:v>
                </c:pt>
                <c:pt idx="29152">
                  <c:v>1367427600</c:v>
                </c:pt>
                <c:pt idx="29153">
                  <c:v>1367431200</c:v>
                </c:pt>
                <c:pt idx="29154">
                  <c:v>1367434800</c:v>
                </c:pt>
                <c:pt idx="29155">
                  <c:v>1367438400</c:v>
                </c:pt>
                <c:pt idx="29156">
                  <c:v>1367442000</c:v>
                </c:pt>
                <c:pt idx="29157">
                  <c:v>1367445600</c:v>
                </c:pt>
                <c:pt idx="29158">
                  <c:v>1367449200</c:v>
                </c:pt>
                <c:pt idx="29159">
                  <c:v>1367452800</c:v>
                </c:pt>
                <c:pt idx="29160">
                  <c:v>1367456400</c:v>
                </c:pt>
                <c:pt idx="29161">
                  <c:v>1367460000</c:v>
                </c:pt>
                <c:pt idx="29162">
                  <c:v>1367463600</c:v>
                </c:pt>
                <c:pt idx="29163">
                  <c:v>1367467200</c:v>
                </c:pt>
                <c:pt idx="29164">
                  <c:v>1367470800</c:v>
                </c:pt>
                <c:pt idx="29165">
                  <c:v>1367474400</c:v>
                </c:pt>
                <c:pt idx="29166">
                  <c:v>1367478000</c:v>
                </c:pt>
                <c:pt idx="29167">
                  <c:v>1367481600</c:v>
                </c:pt>
                <c:pt idx="29168">
                  <c:v>1367485200</c:v>
                </c:pt>
                <c:pt idx="29169">
                  <c:v>1367488800</c:v>
                </c:pt>
                <c:pt idx="29170">
                  <c:v>1367492400</c:v>
                </c:pt>
                <c:pt idx="29171">
                  <c:v>1367496000</c:v>
                </c:pt>
                <c:pt idx="29172">
                  <c:v>1367499600</c:v>
                </c:pt>
                <c:pt idx="29173">
                  <c:v>1367503200</c:v>
                </c:pt>
                <c:pt idx="29174">
                  <c:v>1367506800</c:v>
                </c:pt>
                <c:pt idx="29175">
                  <c:v>1367510400</c:v>
                </c:pt>
                <c:pt idx="29176">
                  <c:v>1367514000</c:v>
                </c:pt>
                <c:pt idx="29177">
                  <c:v>1367517600</c:v>
                </c:pt>
                <c:pt idx="29178">
                  <c:v>1367521200</c:v>
                </c:pt>
                <c:pt idx="29179">
                  <c:v>1367524800</c:v>
                </c:pt>
                <c:pt idx="29180">
                  <c:v>1367528400</c:v>
                </c:pt>
                <c:pt idx="29181">
                  <c:v>1367532000</c:v>
                </c:pt>
                <c:pt idx="29182">
                  <c:v>1367535600</c:v>
                </c:pt>
                <c:pt idx="29183">
                  <c:v>1367539200</c:v>
                </c:pt>
                <c:pt idx="29184">
                  <c:v>1367542800</c:v>
                </c:pt>
                <c:pt idx="29185">
                  <c:v>1367546400</c:v>
                </c:pt>
                <c:pt idx="29186">
                  <c:v>1367550000</c:v>
                </c:pt>
                <c:pt idx="29187">
                  <c:v>1367553600</c:v>
                </c:pt>
                <c:pt idx="29188">
                  <c:v>1367557200</c:v>
                </c:pt>
                <c:pt idx="29189">
                  <c:v>1367560800</c:v>
                </c:pt>
                <c:pt idx="29190">
                  <c:v>1367564400</c:v>
                </c:pt>
                <c:pt idx="29191">
                  <c:v>1367568000</c:v>
                </c:pt>
                <c:pt idx="29192">
                  <c:v>1367571600</c:v>
                </c:pt>
                <c:pt idx="29193">
                  <c:v>1367575200</c:v>
                </c:pt>
                <c:pt idx="29194">
                  <c:v>1367578800</c:v>
                </c:pt>
                <c:pt idx="29195">
                  <c:v>1367582400</c:v>
                </c:pt>
                <c:pt idx="29196">
                  <c:v>1367586000</c:v>
                </c:pt>
                <c:pt idx="29197">
                  <c:v>1367589600</c:v>
                </c:pt>
                <c:pt idx="29198">
                  <c:v>1367593200</c:v>
                </c:pt>
                <c:pt idx="29199">
                  <c:v>1367596800</c:v>
                </c:pt>
                <c:pt idx="29200">
                  <c:v>1367600400</c:v>
                </c:pt>
                <c:pt idx="29201">
                  <c:v>1367604000</c:v>
                </c:pt>
                <c:pt idx="29202">
                  <c:v>1367607600</c:v>
                </c:pt>
                <c:pt idx="29203">
                  <c:v>1367611200</c:v>
                </c:pt>
                <c:pt idx="29204">
                  <c:v>1367614800</c:v>
                </c:pt>
                <c:pt idx="29205">
                  <c:v>1367618400</c:v>
                </c:pt>
                <c:pt idx="29206">
                  <c:v>1367622000</c:v>
                </c:pt>
                <c:pt idx="29207">
                  <c:v>1367625600</c:v>
                </c:pt>
                <c:pt idx="29208">
                  <c:v>1367629200</c:v>
                </c:pt>
                <c:pt idx="29209">
                  <c:v>1367632800</c:v>
                </c:pt>
                <c:pt idx="29210">
                  <c:v>1367636400</c:v>
                </c:pt>
                <c:pt idx="29211">
                  <c:v>1367640000</c:v>
                </c:pt>
                <c:pt idx="29212">
                  <c:v>1367643600</c:v>
                </c:pt>
                <c:pt idx="29213">
                  <c:v>1367647200</c:v>
                </c:pt>
                <c:pt idx="29214">
                  <c:v>1367650800</c:v>
                </c:pt>
                <c:pt idx="29215">
                  <c:v>1367654400</c:v>
                </c:pt>
                <c:pt idx="29216">
                  <c:v>1367658000</c:v>
                </c:pt>
                <c:pt idx="29217">
                  <c:v>1367661600</c:v>
                </c:pt>
                <c:pt idx="29218">
                  <c:v>1367665200</c:v>
                </c:pt>
                <c:pt idx="29219">
                  <c:v>1367668800</c:v>
                </c:pt>
                <c:pt idx="29220">
                  <c:v>1367672400</c:v>
                </c:pt>
                <c:pt idx="29221">
                  <c:v>1367676000</c:v>
                </c:pt>
                <c:pt idx="29222">
                  <c:v>1367679600</c:v>
                </c:pt>
                <c:pt idx="29223">
                  <c:v>1367683200</c:v>
                </c:pt>
                <c:pt idx="29224">
                  <c:v>1367686800</c:v>
                </c:pt>
                <c:pt idx="29225">
                  <c:v>1367690400</c:v>
                </c:pt>
                <c:pt idx="29226">
                  <c:v>1367694000</c:v>
                </c:pt>
                <c:pt idx="29227">
                  <c:v>1367697600</c:v>
                </c:pt>
                <c:pt idx="29228">
                  <c:v>1367701200</c:v>
                </c:pt>
                <c:pt idx="29229">
                  <c:v>1367704800</c:v>
                </c:pt>
                <c:pt idx="29230">
                  <c:v>1367708400</c:v>
                </c:pt>
                <c:pt idx="29231">
                  <c:v>1367712000</c:v>
                </c:pt>
                <c:pt idx="29232">
                  <c:v>1367715600</c:v>
                </c:pt>
                <c:pt idx="29233">
                  <c:v>1367719200</c:v>
                </c:pt>
                <c:pt idx="29234">
                  <c:v>1367722800</c:v>
                </c:pt>
                <c:pt idx="29235">
                  <c:v>1367726400</c:v>
                </c:pt>
                <c:pt idx="29236">
                  <c:v>1367730000</c:v>
                </c:pt>
                <c:pt idx="29237">
                  <c:v>1367733600</c:v>
                </c:pt>
                <c:pt idx="29238">
                  <c:v>1367737200</c:v>
                </c:pt>
                <c:pt idx="29239">
                  <c:v>1367740800</c:v>
                </c:pt>
                <c:pt idx="29240">
                  <c:v>1367744400</c:v>
                </c:pt>
                <c:pt idx="29241">
                  <c:v>1367748000</c:v>
                </c:pt>
                <c:pt idx="29242">
                  <c:v>1367751600</c:v>
                </c:pt>
                <c:pt idx="29243">
                  <c:v>1367755200</c:v>
                </c:pt>
                <c:pt idx="29244">
                  <c:v>1367758800</c:v>
                </c:pt>
                <c:pt idx="29245">
                  <c:v>1367762400</c:v>
                </c:pt>
                <c:pt idx="29246">
                  <c:v>1367766000</c:v>
                </c:pt>
                <c:pt idx="29247">
                  <c:v>1367769600</c:v>
                </c:pt>
                <c:pt idx="29248">
                  <c:v>1367773200</c:v>
                </c:pt>
                <c:pt idx="29249">
                  <c:v>1367776800</c:v>
                </c:pt>
                <c:pt idx="29250">
                  <c:v>1367780400</c:v>
                </c:pt>
                <c:pt idx="29251">
                  <c:v>1367784000</c:v>
                </c:pt>
                <c:pt idx="29252">
                  <c:v>1367787600</c:v>
                </c:pt>
                <c:pt idx="29253">
                  <c:v>1367791200</c:v>
                </c:pt>
                <c:pt idx="29254">
                  <c:v>1367794800</c:v>
                </c:pt>
                <c:pt idx="29255">
                  <c:v>1367798400</c:v>
                </c:pt>
                <c:pt idx="29256">
                  <c:v>1367802000</c:v>
                </c:pt>
                <c:pt idx="29257">
                  <c:v>1367805600</c:v>
                </c:pt>
                <c:pt idx="29258">
                  <c:v>1367809200</c:v>
                </c:pt>
                <c:pt idx="29259">
                  <c:v>1367812800</c:v>
                </c:pt>
                <c:pt idx="29260">
                  <c:v>1367816400</c:v>
                </c:pt>
                <c:pt idx="29261">
                  <c:v>1367820000</c:v>
                </c:pt>
                <c:pt idx="29262">
                  <c:v>1367823600</c:v>
                </c:pt>
                <c:pt idx="29263">
                  <c:v>1367827200</c:v>
                </c:pt>
                <c:pt idx="29264">
                  <c:v>1367830800</c:v>
                </c:pt>
                <c:pt idx="29265">
                  <c:v>1367834400</c:v>
                </c:pt>
                <c:pt idx="29266">
                  <c:v>1367838000</c:v>
                </c:pt>
                <c:pt idx="29267">
                  <c:v>1367841600</c:v>
                </c:pt>
                <c:pt idx="29268">
                  <c:v>1367845200</c:v>
                </c:pt>
                <c:pt idx="29269">
                  <c:v>1367848800</c:v>
                </c:pt>
                <c:pt idx="29270">
                  <c:v>1367852400</c:v>
                </c:pt>
                <c:pt idx="29271">
                  <c:v>1367856000</c:v>
                </c:pt>
                <c:pt idx="29272">
                  <c:v>1367859600</c:v>
                </c:pt>
                <c:pt idx="29273">
                  <c:v>1367863200</c:v>
                </c:pt>
                <c:pt idx="29274">
                  <c:v>1367866800</c:v>
                </c:pt>
                <c:pt idx="29275">
                  <c:v>1367870400</c:v>
                </c:pt>
                <c:pt idx="29276">
                  <c:v>1367874000</c:v>
                </c:pt>
                <c:pt idx="29277">
                  <c:v>1367877600</c:v>
                </c:pt>
                <c:pt idx="29278">
                  <c:v>1367881200</c:v>
                </c:pt>
                <c:pt idx="29279">
                  <c:v>1367884800</c:v>
                </c:pt>
                <c:pt idx="29280">
                  <c:v>1367888400</c:v>
                </c:pt>
                <c:pt idx="29281">
                  <c:v>1367892000</c:v>
                </c:pt>
                <c:pt idx="29282">
                  <c:v>1367895600</c:v>
                </c:pt>
                <c:pt idx="29283">
                  <c:v>1367899200</c:v>
                </c:pt>
                <c:pt idx="29284">
                  <c:v>1367902800</c:v>
                </c:pt>
                <c:pt idx="29285">
                  <c:v>1367906400</c:v>
                </c:pt>
                <c:pt idx="29286">
                  <c:v>1367910000</c:v>
                </c:pt>
                <c:pt idx="29287">
                  <c:v>1367913600</c:v>
                </c:pt>
                <c:pt idx="29288">
                  <c:v>1367917200</c:v>
                </c:pt>
                <c:pt idx="29289">
                  <c:v>1367920800</c:v>
                </c:pt>
                <c:pt idx="29290">
                  <c:v>1367924400</c:v>
                </c:pt>
                <c:pt idx="29291">
                  <c:v>1367928000</c:v>
                </c:pt>
                <c:pt idx="29292">
                  <c:v>1367931600</c:v>
                </c:pt>
                <c:pt idx="29293">
                  <c:v>1367935200</c:v>
                </c:pt>
                <c:pt idx="29294">
                  <c:v>1367938800</c:v>
                </c:pt>
                <c:pt idx="29295">
                  <c:v>1367942400</c:v>
                </c:pt>
                <c:pt idx="29296">
                  <c:v>1367946000</c:v>
                </c:pt>
                <c:pt idx="29297">
                  <c:v>1367949600</c:v>
                </c:pt>
                <c:pt idx="29298">
                  <c:v>1367953200</c:v>
                </c:pt>
                <c:pt idx="29299">
                  <c:v>1367956800</c:v>
                </c:pt>
                <c:pt idx="29300">
                  <c:v>1367960400</c:v>
                </c:pt>
                <c:pt idx="29301">
                  <c:v>1367964000</c:v>
                </c:pt>
                <c:pt idx="29302">
                  <c:v>1367967600</c:v>
                </c:pt>
                <c:pt idx="29303">
                  <c:v>1367971200</c:v>
                </c:pt>
                <c:pt idx="29304">
                  <c:v>1367974800</c:v>
                </c:pt>
                <c:pt idx="29305">
                  <c:v>1367978400</c:v>
                </c:pt>
                <c:pt idx="29306">
                  <c:v>1367982000</c:v>
                </c:pt>
                <c:pt idx="29307">
                  <c:v>1367985600</c:v>
                </c:pt>
                <c:pt idx="29308">
                  <c:v>1367989200</c:v>
                </c:pt>
                <c:pt idx="29309">
                  <c:v>1367992800</c:v>
                </c:pt>
                <c:pt idx="29310">
                  <c:v>1367996400</c:v>
                </c:pt>
                <c:pt idx="29311">
                  <c:v>1368000000</c:v>
                </c:pt>
                <c:pt idx="29312">
                  <c:v>1368003600</c:v>
                </c:pt>
                <c:pt idx="29313">
                  <c:v>1368007200</c:v>
                </c:pt>
                <c:pt idx="29314">
                  <c:v>1368010800</c:v>
                </c:pt>
                <c:pt idx="29315">
                  <c:v>1368014400</c:v>
                </c:pt>
                <c:pt idx="29316">
                  <c:v>1368018000</c:v>
                </c:pt>
                <c:pt idx="29317">
                  <c:v>1368021600</c:v>
                </c:pt>
                <c:pt idx="29318">
                  <c:v>1368025200</c:v>
                </c:pt>
                <c:pt idx="29319">
                  <c:v>1368028800</c:v>
                </c:pt>
                <c:pt idx="29320">
                  <c:v>1368032400</c:v>
                </c:pt>
                <c:pt idx="29321">
                  <c:v>1368036000</c:v>
                </c:pt>
                <c:pt idx="29322">
                  <c:v>1368039600</c:v>
                </c:pt>
                <c:pt idx="29323">
                  <c:v>1368043200</c:v>
                </c:pt>
                <c:pt idx="29324">
                  <c:v>1368046800</c:v>
                </c:pt>
                <c:pt idx="29325">
                  <c:v>1368050400</c:v>
                </c:pt>
                <c:pt idx="29326">
                  <c:v>1368054000</c:v>
                </c:pt>
                <c:pt idx="29327">
                  <c:v>1368057600</c:v>
                </c:pt>
                <c:pt idx="29328">
                  <c:v>1368061200</c:v>
                </c:pt>
                <c:pt idx="29329">
                  <c:v>1368064800</c:v>
                </c:pt>
                <c:pt idx="29330">
                  <c:v>1368068400</c:v>
                </c:pt>
                <c:pt idx="29331">
                  <c:v>1368072000</c:v>
                </c:pt>
                <c:pt idx="29332">
                  <c:v>1368075600</c:v>
                </c:pt>
                <c:pt idx="29333">
                  <c:v>1368079200</c:v>
                </c:pt>
                <c:pt idx="29334">
                  <c:v>1368082800</c:v>
                </c:pt>
                <c:pt idx="29335">
                  <c:v>1368086400</c:v>
                </c:pt>
                <c:pt idx="29336">
                  <c:v>1368090000</c:v>
                </c:pt>
                <c:pt idx="29337">
                  <c:v>1368093600</c:v>
                </c:pt>
                <c:pt idx="29338">
                  <c:v>1368097200</c:v>
                </c:pt>
                <c:pt idx="29339">
                  <c:v>1368100800</c:v>
                </c:pt>
                <c:pt idx="29340">
                  <c:v>1368104400</c:v>
                </c:pt>
                <c:pt idx="29341">
                  <c:v>1368108000</c:v>
                </c:pt>
                <c:pt idx="29342">
                  <c:v>1368111600</c:v>
                </c:pt>
                <c:pt idx="29343">
                  <c:v>1368115200</c:v>
                </c:pt>
                <c:pt idx="29344">
                  <c:v>1368118800</c:v>
                </c:pt>
                <c:pt idx="29345">
                  <c:v>1368122400</c:v>
                </c:pt>
                <c:pt idx="29346">
                  <c:v>1368126000</c:v>
                </c:pt>
                <c:pt idx="29347">
                  <c:v>1368129600</c:v>
                </c:pt>
                <c:pt idx="29348">
                  <c:v>1368133200</c:v>
                </c:pt>
                <c:pt idx="29349">
                  <c:v>1368136800</c:v>
                </c:pt>
                <c:pt idx="29350">
                  <c:v>1368140400</c:v>
                </c:pt>
                <c:pt idx="29351">
                  <c:v>1368144000</c:v>
                </c:pt>
                <c:pt idx="29352">
                  <c:v>1368147600</c:v>
                </c:pt>
                <c:pt idx="29353">
                  <c:v>1368151200</c:v>
                </c:pt>
                <c:pt idx="29354">
                  <c:v>1368154800</c:v>
                </c:pt>
                <c:pt idx="29355">
                  <c:v>1368158400</c:v>
                </c:pt>
                <c:pt idx="29356">
                  <c:v>1368162000</c:v>
                </c:pt>
                <c:pt idx="29357">
                  <c:v>1368165600</c:v>
                </c:pt>
                <c:pt idx="29358">
                  <c:v>1368169200</c:v>
                </c:pt>
                <c:pt idx="29359">
                  <c:v>1368172800</c:v>
                </c:pt>
                <c:pt idx="29360">
                  <c:v>1368176400</c:v>
                </c:pt>
                <c:pt idx="29361">
                  <c:v>1368180000</c:v>
                </c:pt>
                <c:pt idx="29362">
                  <c:v>1368183600</c:v>
                </c:pt>
                <c:pt idx="29363">
                  <c:v>1368187200</c:v>
                </c:pt>
                <c:pt idx="29364">
                  <c:v>1368190800</c:v>
                </c:pt>
                <c:pt idx="29365">
                  <c:v>1368194400</c:v>
                </c:pt>
                <c:pt idx="29366">
                  <c:v>1368198000</c:v>
                </c:pt>
                <c:pt idx="29367">
                  <c:v>1368201600</c:v>
                </c:pt>
                <c:pt idx="29368">
                  <c:v>1368205200</c:v>
                </c:pt>
                <c:pt idx="29369">
                  <c:v>1368208800</c:v>
                </c:pt>
                <c:pt idx="29370">
                  <c:v>1368212400</c:v>
                </c:pt>
                <c:pt idx="29371">
                  <c:v>1368216000</c:v>
                </c:pt>
                <c:pt idx="29372">
                  <c:v>1368219600</c:v>
                </c:pt>
                <c:pt idx="29373">
                  <c:v>1368223200</c:v>
                </c:pt>
                <c:pt idx="29374">
                  <c:v>1368226800</c:v>
                </c:pt>
                <c:pt idx="29375">
                  <c:v>1368230400</c:v>
                </c:pt>
                <c:pt idx="29376">
                  <c:v>1368234000</c:v>
                </c:pt>
                <c:pt idx="29377">
                  <c:v>1368237600</c:v>
                </c:pt>
                <c:pt idx="29378">
                  <c:v>1368241200</c:v>
                </c:pt>
                <c:pt idx="29379">
                  <c:v>1368244800</c:v>
                </c:pt>
                <c:pt idx="29380">
                  <c:v>1368248400</c:v>
                </c:pt>
                <c:pt idx="29381">
                  <c:v>1368252000</c:v>
                </c:pt>
                <c:pt idx="29382">
                  <c:v>1368255600</c:v>
                </c:pt>
                <c:pt idx="29383">
                  <c:v>1368259200</c:v>
                </c:pt>
                <c:pt idx="29384">
                  <c:v>1368262800</c:v>
                </c:pt>
                <c:pt idx="29385">
                  <c:v>1368266400</c:v>
                </c:pt>
                <c:pt idx="29386">
                  <c:v>1368270000</c:v>
                </c:pt>
                <c:pt idx="29387">
                  <c:v>1368273600</c:v>
                </c:pt>
                <c:pt idx="29388">
                  <c:v>1368277200</c:v>
                </c:pt>
                <c:pt idx="29389">
                  <c:v>1368280800</c:v>
                </c:pt>
                <c:pt idx="29390">
                  <c:v>1368284400</c:v>
                </c:pt>
                <c:pt idx="29391">
                  <c:v>1368288000</c:v>
                </c:pt>
                <c:pt idx="29392">
                  <c:v>1368291600</c:v>
                </c:pt>
                <c:pt idx="29393">
                  <c:v>1368295200</c:v>
                </c:pt>
                <c:pt idx="29394">
                  <c:v>1368298800</c:v>
                </c:pt>
                <c:pt idx="29395">
                  <c:v>1368302400</c:v>
                </c:pt>
                <c:pt idx="29396">
                  <c:v>1368306000</c:v>
                </c:pt>
                <c:pt idx="29397">
                  <c:v>1368309600</c:v>
                </c:pt>
                <c:pt idx="29398">
                  <c:v>1368313200</c:v>
                </c:pt>
                <c:pt idx="29399">
                  <c:v>1368316800</c:v>
                </c:pt>
                <c:pt idx="29400">
                  <c:v>1368320400</c:v>
                </c:pt>
                <c:pt idx="29401">
                  <c:v>1368324000</c:v>
                </c:pt>
                <c:pt idx="29402">
                  <c:v>1368327600</c:v>
                </c:pt>
                <c:pt idx="29403">
                  <c:v>1368331200</c:v>
                </c:pt>
                <c:pt idx="29404">
                  <c:v>1368334800</c:v>
                </c:pt>
                <c:pt idx="29405">
                  <c:v>1368338400</c:v>
                </c:pt>
                <c:pt idx="29406">
                  <c:v>1368342000</c:v>
                </c:pt>
                <c:pt idx="29407">
                  <c:v>1368345600</c:v>
                </c:pt>
                <c:pt idx="29408">
                  <c:v>1368349200</c:v>
                </c:pt>
                <c:pt idx="29409">
                  <c:v>1368352800</c:v>
                </c:pt>
                <c:pt idx="29410">
                  <c:v>1368356400</c:v>
                </c:pt>
                <c:pt idx="29411">
                  <c:v>1368360000</c:v>
                </c:pt>
                <c:pt idx="29412">
                  <c:v>1368363600</c:v>
                </c:pt>
                <c:pt idx="29413">
                  <c:v>1368367200</c:v>
                </c:pt>
                <c:pt idx="29414">
                  <c:v>1368370800</c:v>
                </c:pt>
                <c:pt idx="29415">
                  <c:v>1368374400</c:v>
                </c:pt>
                <c:pt idx="29416">
                  <c:v>1368378000</c:v>
                </c:pt>
                <c:pt idx="29417">
                  <c:v>1368381600</c:v>
                </c:pt>
                <c:pt idx="29418">
                  <c:v>1368385200</c:v>
                </c:pt>
                <c:pt idx="29419">
                  <c:v>1368388800</c:v>
                </c:pt>
                <c:pt idx="29420">
                  <c:v>1368392400</c:v>
                </c:pt>
                <c:pt idx="29421">
                  <c:v>1368396000</c:v>
                </c:pt>
                <c:pt idx="29422">
                  <c:v>1368399600</c:v>
                </c:pt>
                <c:pt idx="29423">
                  <c:v>1368403200</c:v>
                </c:pt>
                <c:pt idx="29424">
                  <c:v>1368406800</c:v>
                </c:pt>
                <c:pt idx="29425">
                  <c:v>1368410400</c:v>
                </c:pt>
                <c:pt idx="29426">
                  <c:v>1368414000</c:v>
                </c:pt>
                <c:pt idx="29427">
                  <c:v>1368417600</c:v>
                </c:pt>
                <c:pt idx="29428">
                  <c:v>1368421200</c:v>
                </c:pt>
                <c:pt idx="29429">
                  <c:v>1368424800</c:v>
                </c:pt>
                <c:pt idx="29430">
                  <c:v>1368428400</c:v>
                </c:pt>
                <c:pt idx="29431">
                  <c:v>1368432000</c:v>
                </c:pt>
                <c:pt idx="29432">
                  <c:v>1368435600</c:v>
                </c:pt>
                <c:pt idx="29433">
                  <c:v>1368439200</c:v>
                </c:pt>
                <c:pt idx="29434">
                  <c:v>1368442800</c:v>
                </c:pt>
                <c:pt idx="29435">
                  <c:v>1368446400</c:v>
                </c:pt>
                <c:pt idx="29436">
                  <c:v>1368450000</c:v>
                </c:pt>
                <c:pt idx="29437">
                  <c:v>1368453600</c:v>
                </c:pt>
                <c:pt idx="29438">
                  <c:v>1368457200</c:v>
                </c:pt>
                <c:pt idx="29439">
                  <c:v>1368460800</c:v>
                </c:pt>
                <c:pt idx="29440">
                  <c:v>1368464400</c:v>
                </c:pt>
                <c:pt idx="29441">
                  <c:v>1368468000</c:v>
                </c:pt>
                <c:pt idx="29442">
                  <c:v>1368471600</c:v>
                </c:pt>
                <c:pt idx="29443">
                  <c:v>1368475200</c:v>
                </c:pt>
                <c:pt idx="29444">
                  <c:v>1368478800</c:v>
                </c:pt>
                <c:pt idx="29445">
                  <c:v>1368482400</c:v>
                </c:pt>
                <c:pt idx="29446">
                  <c:v>1368486000</c:v>
                </c:pt>
                <c:pt idx="29447">
                  <c:v>1368489600</c:v>
                </c:pt>
                <c:pt idx="29448">
                  <c:v>1368493200</c:v>
                </c:pt>
                <c:pt idx="29449">
                  <c:v>1368496800</c:v>
                </c:pt>
                <c:pt idx="29450">
                  <c:v>1368500400</c:v>
                </c:pt>
                <c:pt idx="29451">
                  <c:v>1368504000</c:v>
                </c:pt>
                <c:pt idx="29452">
                  <c:v>1368507600</c:v>
                </c:pt>
                <c:pt idx="29453">
                  <c:v>1368511200</c:v>
                </c:pt>
                <c:pt idx="29454">
                  <c:v>1368514800</c:v>
                </c:pt>
                <c:pt idx="29455">
                  <c:v>1368518400</c:v>
                </c:pt>
                <c:pt idx="29456">
                  <c:v>1368522000</c:v>
                </c:pt>
                <c:pt idx="29457">
                  <c:v>1368525600</c:v>
                </c:pt>
                <c:pt idx="29458">
                  <c:v>1368529200</c:v>
                </c:pt>
                <c:pt idx="29459">
                  <c:v>1368532800</c:v>
                </c:pt>
                <c:pt idx="29460">
                  <c:v>1368536400</c:v>
                </c:pt>
                <c:pt idx="29461">
                  <c:v>1368540000</c:v>
                </c:pt>
                <c:pt idx="29462">
                  <c:v>1368543600</c:v>
                </c:pt>
                <c:pt idx="29463">
                  <c:v>1368547200</c:v>
                </c:pt>
                <c:pt idx="29464">
                  <c:v>1368550800</c:v>
                </c:pt>
                <c:pt idx="29465">
                  <c:v>1368554400</c:v>
                </c:pt>
                <c:pt idx="29466">
                  <c:v>1368558000</c:v>
                </c:pt>
                <c:pt idx="29467">
                  <c:v>1368561600</c:v>
                </c:pt>
                <c:pt idx="29468">
                  <c:v>1368565200</c:v>
                </c:pt>
                <c:pt idx="29469">
                  <c:v>1368568800</c:v>
                </c:pt>
                <c:pt idx="29470">
                  <c:v>1368572400</c:v>
                </c:pt>
                <c:pt idx="29471">
                  <c:v>1368576000</c:v>
                </c:pt>
                <c:pt idx="29472">
                  <c:v>1368579600</c:v>
                </c:pt>
                <c:pt idx="29473">
                  <c:v>1368583200</c:v>
                </c:pt>
                <c:pt idx="29474">
                  <c:v>1368586800</c:v>
                </c:pt>
                <c:pt idx="29475">
                  <c:v>1368590400</c:v>
                </c:pt>
                <c:pt idx="29476">
                  <c:v>1368594000</c:v>
                </c:pt>
                <c:pt idx="29477">
                  <c:v>1368597600</c:v>
                </c:pt>
                <c:pt idx="29478">
                  <c:v>1368601200</c:v>
                </c:pt>
                <c:pt idx="29479">
                  <c:v>1368604800</c:v>
                </c:pt>
                <c:pt idx="29480">
                  <c:v>1368608400</c:v>
                </c:pt>
                <c:pt idx="29481">
                  <c:v>1368612000</c:v>
                </c:pt>
                <c:pt idx="29482">
                  <c:v>1368615600</c:v>
                </c:pt>
                <c:pt idx="29483">
                  <c:v>1368619200</c:v>
                </c:pt>
                <c:pt idx="29484">
                  <c:v>1368622800</c:v>
                </c:pt>
                <c:pt idx="29485">
                  <c:v>1368626400</c:v>
                </c:pt>
                <c:pt idx="29486">
                  <c:v>1368630000</c:v>
                </c:pt>
                <c:pt idx="29487">
                  <c:v>1368633600</c:v>
                </c:pt>
                <c:pt idx="29488">
                  <c:v>1368637200</c:v>
                </c:pt>
                <c:pt idx="29489">
                  <c:v>1368640800</c:v>
                </c:pt>
                <c:pt idx="29490">
                  <c:v>1368644400</c:v>
                </c:pt>
                <c:pt idx="29491">
                  <c:v>1368648000</c:v>
                </c:pt>
                <c:pt idx="29492">
                  <c:v>1368651600</c:v>
                </c:pt>
                <c:pt idx="29493">
                  <c:v>1368655200</c:v>
                </c:pt>
                <c:pt idx="29494">
                  <c:v>1368658800</c:v>
                </c:pt>
                <c:pt idx="29495">
                  <c:v>1368662400</c:v>
                </c:pt>
                <c:pt idx="29496">
                  <c:v>1368666000</c:v>
                </c:pt>
                <c:pt idx="29497">
                  <c:v>1368669600</c:v>
                </c:pt>
                <c:pt idx="29498">
                  <c:v>1368673200</c:v>
                </c:pt>
                <c:pt idx="29499">
                  <c:v>1368676800</c:v>
                </c:pt>
                <c:pt idx="29500">
                  <c:v>1368680400</c:v>
                </c:pt>
                <c:pt idx="29501">
                  <c:v>1368684000</c:v>
                </c:pt>
                <c:pt idx="29502">
                  <c:v>1368687600</c:v>
                </c:pt>
                <c:pt idx="29503">
                  <c:v>1368691200</c:v>
                </c:pt>
                <c:pt idx="29504">
                  <c:v>1368694800</c:v>
                </c:pt>
                <c:pt idx="29505">
                  <c:v>1368698400</c:v>
                </c:pt>
                <c:pt idx="29506">
                  <c:v>1368702000</c:v>
                </c:pt>
                <c:pt idx="29507">
                  <c:v>1368705600</c:v>
                </c:pt>
                <c:pt idx="29508">
                  <c:v>1368709200</c:v>
                </c:pt>
                <c:pt idx="29509">
                  <c:v>1368712800</c:v>
                </c:pt>
                <c:pt idx="29510">
                  <c:v>1368716400</c:v>
                </c:pt>
                <c:pt idx="29511">
                  <c:v>1368720000</c:v>
                </c:pt>
                <c:pt idx="29512">
                  <c:v>1368723600</c:v>
                </c:pt>
                <c:pt idx="29513">
                  <c:v>1368727200</c:v>
                </c:pt>
                <c:pt idx="29514">
                  <c:v>1368730800</c:v>
                </c:pt>
                <c:pt idx="29515">
                  <c:v>1368734400</c:v>
                </c:pt>
                <c:pt idx="29516">
                  <c:v>1368738000</c:v>
                </c:pt>
                <c:pt idx="29517">
                  <c:v>1368741600</c:v>
                </c:pt>
                <c:pt idx="29518">
                  <c:v>1368745200</c:v>
                </c:pt>
                <c:pt idx="29519">
                  <c:v>1368748800</c:v>
                </c:pt>
                <c:pt idx="29520">
                  <c:v>1368752400</c:v>
                </c:pt>
                <c:pt idx="29521">
                  <c:v>1368756000</c:v>
                </c:pt>
                <c:pt idx="29522">
                  <c:v>1368759600</c:v>
                </c:pt>
                <c:pt idx="29523">
                  <c:v>1368763200</c:v>
                </c:pt>
                <c:pt idx="29524">
                  <c:v>1368766800</c:v>
                </c:pt>
                <c:pt idx="29525">
                  <c:v>1368770400</c:v>
                </c:pt>
                <c:pt idx="29526">
                  <c:v>1368774000</c:v>
                </c:pt>
                <c:pt idx="29527">
                  <c:v>1368777600</c:v>
                </c:pt>
                <c:pt idx="29528">
                  <c:v>1368781200</c:v>
                </c:pt>
                <c:pt idx="29529">
                  <c:v>1368784800</c:v>
                </c:pt>
                <c:pt idx="29530">
                  <c:v>1368788400</c:v>
                </c:pt>
                <c:pt idx="29531">
                  <c:v>1368792000</c:v>
                </c:pt>
                <c:pt idx="29532">
                  <c:v>1368795600</c:v>
                </c:pt>
                <c:pt idx="29533">
                  <c:v>1368799200</c:v>
                </c:pt>
                <c:pt idx="29534">
                  <c:v>1368802800</c:v>
                </c:pt>
                <c:pt idx="29535">
                  <c:v>1368806400</c:v>
                </c:pt>
                <c:pt idx="29536">
                  <c:v>1368810000</c:v>
                </c:pt>
                <c:pt idx="29537">
                  <c:v>1368813600</c:v>
                </c:pt>
                <c:pt idx="29538">
                  <c:v>1368817200</c:v>
                </c:pt>
                <c:pt idx="29539">
                  <c:v>1368820800</c:v>
                </c:pt>
                <c:pt idx="29540">
                  <c:v>1368824400</c:v>
                </c:pt>
                <c:pt idx="29541">
                  <c:v>1368828000</c:v>
                </c:pt>
                <c:pt idx="29542">
                  <c:v>1368831600</c:v>
                </c:pt>
                <c:pt idx="29543">
                  <c:v>1368835200</c:v>
                </c:pt>
                <c:pt idx="29544">
                  <c:v>1368838800</c:v>
                </c:pt>
                <c:pt idx="29545">
                  <c:v>1368842400</c:v>
                </c:pt>
                <c:pt idx="29546">
                  <c:v>1368846000</c:v>
                </c:pt>
                <c:pt idx="29547">
                  <c:v>1368849600</c:v>
                </c:pt>
                <c:pt idx="29548">
                  <c:v>1368853200</c:v>
                </c:pt>
                <c:pt idx="29549">
                  <c:v>1368856800</c:v>
                </c:pt>
                <c:pt idx="29550">
                  <c:v>1368860400</c:v>
                </c:pt>
                <c:pt idx="29551">
                  <c:v>1368864000</c:v>
                </c:pt>
                <c:pt idx="29552">
                  <c:v>1368867600</c:v>
                </c:pt>
                <c:pt idx="29553">
                  <c:v>1368871200</c:v>
                </c:pt>
                <c:pt idx="29554">
                  <c:v>1368874800</c:v>
                </c:pt>
                <c:pt idx="29555">
                  <c:v>1368878400</c:v>
                </c:pt>
                <c:pt idx="29556">
                  <c:v>1368882000</c:v>
                </c:pt>
                <c:pt idx="29557">
                  <c:v>1368885600</c:v>
                </c:pt>
                <c:pt idx="29558">
                  <c:v>1368889200</c:v>
                </c:pt>
                <c:pt idx="29559">
                  <c:v>1368892800</c:v>
                </c:pt>
                <c:pt idx="29560">
                  <c:v>1368896400</c:v>
                </c:pt>
                <c:pt idx="29561">
                  <c:v>1368900000</c:v>
                </c:pt>
                <c:pt idx="29562">
                  <c:v>1368903600</c:v>
                </c:pt>
                <c:pt idx="29563">
                  <c:v>1368907200</c:v>
                </c:pt>
                <c:pt idx="29564">
                  <c:v>1368910800</c:v>
                </c:pt>
                <c:pt idx="29565">
                  <c:v>1368914400</c:v>
                </c:pt>
                <c:pt idx="29566">
                  <c:v>1368918000</c:v>
                </c:pt>
                <c:pt idx="29567">
                  <c:v>1368921600</c:v>
                </c:pt>
                <c:pt idx="29568">
                  <c:v>1368925200</c:v>
                </c:pt>
                <c:pt idx="29569">
                  <c:v>1368928800</c:v>
                </c:pt>
                <c:pt idx="29570">
                  <c:v>1368932400</c:v>
                </c:pt>
                <c:pt idx="29571">
                  <c:v>1368936000</c:v>
                </c:pt>
                <c:pt idx="29572">
                  <c:v>1368939600</c:v>
                </c:pt>
                <c:pt idx="29573">
                  <c:v>1368943200</c:v>
                </c:pt>
                <c:pt idx="29574">
                  <c:v>1368946800</c:v>
                </c:pt>
                <c:pt idx="29575">
                  <c:v>1368950400</c:v>
                </c:pt>
                <c:pt idx="29576">
                  <c:v>1368954000</c:v>
                </c:pt>
                <c:pt idx="29577">
                  <c:v>1368957600</c:v>
                </c:pt>
                <c:pt idx="29578">
                  <c:v>1368961200</c:v>
                </c:pt>
                <c:pt idx="29579">
                  <c:v>1368964800</c:v>
                </c:pt>
                <c:pt idx="29580">
                  <c:v>1368968400</c:v>
                </c:pt>
                <c:pt idx="29581">
                  <c:v>1368972000</c:v>
                </c:pt>
                <c:pt idx="29582">
                  <c:v>1368975600</c:v>
                </c:pt>
                <c:pt idx="29583">
                  <c:v>1368979200</c:v>
                </c:pt>
                <c:pt idx="29584">
                  <c:v>1368982800</c:v>
                </c:pt>
                <c:pt idx="29585">
                  <c:v>1368986400</c:v>
                </c:pt>
                <c:pt idx="29586">
                  <c:v>1368990000</c:v>
                </c:pt>
                <c:pt idx="29587">
                  <c:v>1368993600</c:v>
                </c:pt>
                <c:pt idx="29588">
                  <c:v>1368997200</c:v>
                </c:pt>
                <c:pt idx="29589">
                  <c:v>1369000800</c:v>
                </c:pt>
                <c:pt idx="29590">
                  <c:v>1369004400</c:v>
                </c:pt>
                <c:pt idx="29591">
                  <c:v>1369008000</c:v>
                </c:pt>
                <c:pt idx="29592">
                  <c:v>1369011600</c:v>
                </c:pt>
                <c:pt idx="29593">
                  <c:v>1369015200</c:v>
                </c:pt>
                <c:pt idx="29594">
                  <c:v>1369018800</c:v>
                </c:pt>
                <c:pt idx="29595">
                  <c:v>1369022400</c:v>
                </c:pt>
                <c:pt idx="29596">
                  <c:v>1369026000</c:v>
                </c:pt>
                <c:pt idx="29597">
                  <c:v>1369029600</c:v>
                </c:pt>
                <c:pt idx="29598">
                  <c:v>1369033200</c:v>
                </c:pt>
                <c:pt idx="29599">
                  <c:v>1369036800</c:v>
                </c:pt>
                <c:pt idx="29600">
                  <c:v>1369040400</c:v>
                </c:pt>
                <c:pt idx="29601">
                  <c:v>1369044000</c:v>
                </c:pt>
                <c:pt idx="29602">
                  <c:v>1369047600</c:v>
                </c:pt>
                <c:pt idx="29603">
                  <c:v>1369051200</c:v>
                </c:pt>
                <c:pt idx="29604">
                  <c:v>1369054800</c:v>
                </c:pt>
                <c:pt idx="29605">
                  <c:v>1369058400</c:v>
                </c:pt>
                <c:pt idx="29606">
                  <c:v>1369062000</c:v>
                </c:pt>
                <c:pt idx="29607">
                  <c:v>1369065600</c:v>
                </c:pt>
                <c:pt idx="29608">
                  <c:v>1369069200</c:v>
                </c:pt>
                <c:pt idx="29609">
                  <c:v>1369072800</c:v>
                </c:pt>
                <c:pt idx="29610">
                  <c:v>1369076400</c:v>
                </c:pt>
                <c:pt idx="29611">
                  <c:v>1369080000</c:v>
                </c:pt>
                <c:pt idx="29612">
                  <c:v>1369083600</c:v>
                </c:pt>
                <c:pt idx="29613">
                  <c:v>1369087200</c:v>
                </c:pt>
                <c:pt idx="29614">
                  <c:v>1369090800</c:v>
                </c:pt>
                <c:pt idx="29615">
                  <c:v>1369094400</c:v>
                </c:pt>
                <c:pt idx="29616">
                  <c:v>1369098000</c:v>
                </c:pt>
                <c:pt idx="29617">
                  <c:v>1369101600</c:v>
                </c:pt>
                <c:pt idx="29618">
                  <c:v>1369105200</c:v>
                </c:pt>
                <c:pt idx="29619">
                  <c:v>1369108800</c:v>
                </c:pt>
                <c:pt idx="29620">
                  <c:v>1369112400</c:v>
                </c:pt>
                <c:pt idx="29621">
                  <c:v>1369116000</c:v>
                </c:pt>
                <c:pt idx="29622">
                  <c:v>1369119600</c:v>
                </c:pt>
                <c:pt idx="29623">
                  <c:v>1369123200</c:v>
                </c:pt>
                <c:pt idx="29624">
                  <c:v>1369126800</c:v>
                </c:pt>
                <c:pt idx="29625">
                  <c:v>1369130400</c:v>
                </c:pt>
                <c:pt idx="29626">
                  <c:v>1369134000</c:v>
                </c:pt>
                <c:pt idx="29627">
                  <c:v>1369137600</c:v>
                </c:pt>
                <c:pt idx="29628">
                  <c:v>1369141200</c:v>
                </c:pt>
                <c:pt idx="29629">
                  <c:v>1369144800</c:v>
                </c:pt>
                <c:pt idx="29630">
                  <c:v>1369148400</c:v>
                </c:pt>
                <c:pt idx="29631">
                  <c:v>1369152000</c:v>
                </c:pt>
                <c:pt idx="29632">
                  <c:v>1369155600</c:v>
                </c:pt>
                <c:pt idx="29633">
                  <c:v>1369159200</c:v>
                </c:pt>
                <c:pt idx="29634">
                  <c:v>1369162800</c:v>
                </c:pt>
                <c:pt idx="29635">
                  <c:v>1369166400</c:v>
                </c:pt>
                <c:pt idx="29636">
                  <c:v>1369170000</c:v>
                </c:pt>
                <c:pt idx="29637">
                  <c:v>1369173600</c:v>
                </c:pt>
                <c:pt idx="29638">
                  <c:v>1369177200</c:v>
                </c:pt>
                <c:pt idx="29639">
                  <c:v>1369180800</c:v>
                </c:pt>
                <c:pt idx="29640">
                  <c:v>1369184400</c:v>
                </c:pt>
                <c:pt idx="29641">
                  <c:v>1369188000</c:v>
                </c:pt>
                <c:pt idx="29642">
                  <c:v>1369191600</c:v>
                </c:pt>
                <c:pt idx="29643">
                  <c:v>1369195200</c:v>
                </c:pt>
                <c:pt idx="29644">
                  <c:v>1369198800</c:v>
                </c:pt>
                <c:pt idx="29645">
                  <c:v>1369202400</c:v>
                </c:pt>
                <c:pt idx="29646">
                  <c:v>1369206000</c:v>
                </c:pt>
                <c:pt idx="29647">
                  <c:v>1369209600</c:v>
                </c:pt>
                <c:pt idx="29648">
                  <c:v>1369213200</c:v>
                </c:pt>
                <c:pt idx="29649">
                  <c:v>1369216800</c:v>
                </c:pt>
                <c:pt idx="29650">
                  <c:v>1369220400</c:v>
                </c:pt>
                <c:pt idx="29651">
                  <c:v>1369224000</c:v>
                </c:pt>
                <c:pt idx="29652">
                  <c:v>1369227600</c:v>
                </c:pt>
                <c:pt idx="29653">
                  <c:v>1369231200</c:v>
                </c:pt>
                <c:pt idx="29654">
                  <c:v>1369234800</c:v>
                </c:pt>
                <c:pt idx="29655">
                  <c:v>1369238400</c:v>
                </c:pt>
                <c:pt idx="29656">
                  <c:v>1369242000</c:v>
                </c:pt>
                <c:pt idx="29657">
                  <c:v>1369245600</c:v>
                </c:pt>
                <c:pt idx="29658">
                  <c:v>1369249200</c:v>
                </c:pt>
                <c:pt idx="29659">
                  <c:v>1369252800</c:v>
                </c:pt>
                <c:pt idx="29660">
                  <c:v>1369256400</c:v>
                </c:pt>
                <c:pt idx="29661">
                  <c:v>1369260000</c:v>
                </c:pt>
                <c:pt idx="29662">
                  <c:v>1369263600</c:v>
                </c:pt>
                <c:pt idx="29663">
                  <c:v>1369267200</c:v>
                </c:pt>
                <c:pt idx="29664">
                  <c:v>1369270800</c:v>
                </c:pt>
                <c:pt idx="29665">
                  <c:v>1369274400</c:v>
                </c:pt>
                <c:pt idx="29666">
                  <c:v>1369278000</c:v>
                </c:pt>
                <c:pt idx="29667">
                  <c:v>1369281600</c:v>
                </c:pt>
                <c:pt idx="29668">
                  <c:v>1369285200</c:v>
                </c:pt>
                <c:pt idx="29669">
                  <c:v>1369288800</c:v>
                </c:pt>
                <c:pt idx="29670">
                  <c:v>1369292400</c:v>
                </c:pt>
                <c:pt idx="29671">
                  <c:v>1369296000</c:v>
                </c:pt>
                <c:pt idx="29672">
                  <c:v>1369299600</c:v>
                </c:pt>
                <c:pt idx="29673">
                  <c:v>1369303200</c:v>
                </c:pt>
                <c:pt idx="29674">
                  <c:v>1369306800</c:v>
                </c:pt>
                <c:pt idx="29675">
                  <c:v>1369310400</c:v>
                </c:pt>
                <c:pt idx="29676">
                  <c:v>1369314000</c:v>
                </c:pt>
                <c:pt idx="29677">
                  <c:v>1369317600</c:v>
                </c:pt>
                <c:pt idx="29678">
                  <c:v>1369321200</c:v>
                </c:pt>
                <c:pt idx="29679">
                  <c:v>1369324800</c:v>
                </c:pt>
                <c:pt idx="29680">
                  <c:v>1369328400</c:v>
                </c:pt>
                <c:pt idx="29681">
                  <c:v>1369332000</c:v>
                </c:pt>
                <c:pt idx="29682">
                  <c:v>1369335600</c:v>
                </c:pt>
                <c:pt idx="29683">
                  <c:v>1369339200</c:v>
                </c:pt>
                <c:pt idx="29684">
                  <c:v>1369342800</c:v>
                </c:pt>
                <c:pt idx="29685">
                  <c:v>1369346400</c:v>
                </c:pt>
                <c:pt idx="29686">
                  <c:v>1369350000</c:v>
                </c:pt>
                <c:pt idx="29687">
                  <c:v>1369353600</c:v>
                </c:pt>
                <c:pt idx="29688">
                  <c:v>1369357200</c:v>
                </c:pt>
                <c:pt idx="29689">
                  <c:v>1369360800</c:v>
                </c:pt>
                <c:pt idx="29690">
                  <c:v>1369364400</c:v>
                </c:pt>
                <c:pt idx="29691">
                  <c:v>1369368000</c:v>
                </c:pt>
                <c:pt idx="29692">
                  <c:v>1369371600</c:v>
                </c:pt>
                <c:pt idx="29693">
                  <c:v>1369375200</c:v>
                </c:pt>
                <c:pt idx="29694">
                  <c:v>1369378800</c:v>
                </c:pt>
                <c:pt idx="29695">
                  <c:v>1369382400</c:v>
                </c:pt>
                <c:pt idx="29696">
                  <c:v>1369386000</c:v>
                </c:pt>
                <c:pt idx="29697">
                  <c:v>1369389600</c:v>
                </c:pt>
                <c:pt idx="29698">
                  <c:v>1369393200</c:v>
                </c:pt>
                <c:pt idx="29699">
                  <c:v>1369396800</c:v>
                </c:pt>
                <c:pt idx="29700">
                  <c:v>1369400400</c:v>
                </c:pt>
                <c:pt idx="29701">
                  <c:v>1369404000</c:v>
                </c:pt>
                <c:pt idx="29702">
                  <c:v>1369407600</c:v>
                </c:pt>
                <c:pt idx="29703">
                  <c:v>1369411200</c:v>
                </c:pt>
                <c:pt idx="29704">
                  <c:v>1369414800</c:v>
                </c:pt>
                <c:pt idx="29705">
                  <c:v>1369418400</c:v>
                </c:pt>
                <c:pt idx="29706">
                  <c:v>1369422000</c:v>
                </c:pt>
                <c:pt idx="29707">
                  <c:v>1369425600</c:v>
                </c:pt>
                <c:pt idx="29708">
                  <c:v>1369429200</c:v>
                </c:pt>
                <c:pt idx="29709">
                  <c:v>1369432800</c:v>
                </c:pt>
                <c:pt idx="29710">
                  <c:v>1369436400</c:v>
                </c:pt>
                <c:pt idx="29711">
                  <c:v>1369440000</c:v>
                </c:pt>
                <c:pt idx="29712">
                  <c:v>1369443600</c:v>
                </c:pt>
                <c:pt idx="29713">
                  <c:v>1369447200</c:v>
                </c:pt>
                <c:pt idx="29714">
                  <c:v>1369450800</c:v>
                </c:pt>
                <c:pt idx="29715">
                  <c:v>1369454400</c:v>
                </c:pt>
                <c:pt idx="29716">
                  <c:v>1369458000</c:v>
                </c:pt>
                <c:pt idx="29717">
                  <c:v>1369461600</c:v>
                </c:pt>
                <c:pt idx="29718">
                  <c:v>1369465200</c:v>
                </c:pt>
                <c:pt idx="29719">
                  <c:v>1369468800</c:v>
                </c:pt>
                <c:pt idx="29720">
                  <c:v>1369472400</c:v>
                </c:pt>
                <c:pt idx="29721">
                  <c:v>1369476000</c:v>
                </c:pt>
                <c:pt idx="29722">
                  <c:v>1369479600</c:v>
                </c:pt>
                <c:pt idx="29723">
                  <c:v>1369483200</c:v>
                </c:pt>
                <c:pt idx="29724">
                  <c:v>1369486800</c:v>
                </c:pt>
                <c:pt idx="29725">
                  <c:v>1369490400</c:v>
                </c:pt>
                <c:pt idx="29726">
                  <c:v>1369494000</c:v>
                </c:pt>
                <c:pt idx="29727">
                  <c:v>1369497600</c:v>
                </c:pt>
                <c:pt idx="29728">
                  <c:v>1369501200</c:v>
                </c:pt>
                <c:pt idx="29729">
                  <c:v>1369504800</c:v>
                </c:pt>
                <c:pt idx="29730">
                  <c:v>1369508400</c:v>
                </c:pt>
                <c:pt idx="29731">
                  <c:v>1369512000</c:v>
                </c:pt>
                <c:pt idx="29732">
                  <c:v>1369515600</c:v>
                </c:pt>
                <c:pt idx="29733">
                  <c:v>1369519200</c:v>
                </c:pt>
                <c:pt idx="29734">
                  <c:v>1369522800</c:v>
                </c:pt>
                <c:pt idx="29735">
                  <c:v>1369526400</c:v>
                </c:pt>
                <c:pt idx="29736">
                  <c:v>1369530000</c:v>
                </c:pt>
                <c:pt idx="29737">
                  <c:v>1369533600</c:v>
                </c:pt>
                <c:pt idx="29738">
                  <c:v>1369537200</c:v>
                </c:pt>
                <c:pt idx="29739">
                  <c:v>1369540800</c:v>
                </c:pt>
                <c:pt idx="29740">
                  <c:v>1369544400</c:v>
                </c:pt>
                <c:pt idx="29741">
                  <c:v>1369548000</c:v>
                </c:pt>
                <c:pt idx="29742">
                  <c:v>1369551600</c:v>
                </c:pt>
                <c:pt idx="29743">
                  <c:v>1369555200</c:v>
                </c:pt>
                <c:pt idx="29744">
                  <c:v>1369558800</c:v>
                </c:pt>
                <c:pt idx="29745">
                  <c:v>1369562400</c:v>
                </c:pt>
                <c:pt idx="29746">
                  <c:v>1369566000</c:v>
                </c:pt>
                <c:pt idx="29747">
                  <c:v>1369569600</c:v>
                </c:pt>
                <c:pt idx="29748">
                  <c:v>1369573200</c:v>
                </c:pt>
                <c:pt idx="29749">
                  <c:v>1369576800</c:v>
                </c:pt>
                <c:pt idx="29750">
                  <c:v>1369580400</c:v>
                </c:pt>
                <c:pt idx="29751">
                  <c:v>1369584000</c:v>
                </c:pt>
                <c:pt idx="29752">
                  <c:v>1369587600</c:v>
                </c:pt>
                <c:pt idx="29753">
                  <c:v>1369591200</c:v>
                </c:pt>
                <c:pt idx="29754">
                  <c:v>1369594800</c:v>
                </c:pt>
                <c:pt idx="29755">
                  <c:v>1369598400</c:v>
                </c:pt>
                <c:pt idx="29756">
                  <c:v>1369602000</c:v>
                </c:pt>
                <c:pt idx="29757">
                  <c:v>1369605600</c:v>
                </c:pt>
                <c:pt idx="29758">
                  <c:v>1369609200</c:v>
                </c:pt>
                <c:pt idx="29759">
                  <c:v>1369612800</c:v>
                </c:pt>
                <c:pt idx="29760">
                  <c:v>1369616400</c:v>
                </c:pt>
                <c:pt idx="29761">
                  <c:v>1369620000</c:v>
                </c:pt>
                <c:pt idx="29762">
                  <c:v>1369623600</c:v>
                </c:pt>
                <c:pt idx="29763">
                  <c:v>1369627200</c:v>
                </c:pt>
                <c:pt idx="29764">
                  <c:v>1369630800</c:v>
                </c:pt>
                <c:pt idx="29765">
                  <c:v>1369634400</c:v>
                </c:pt>
                <c:pt idx="29766">
                  <c:v>1369638000</c:v>
                </c:pt>
                <c:pt idx="29767">
                  <c:v>1369641600</c:v>
                </c:pt>
                <c:pt idx="29768">
                  <c:v>1369645200</c:v>
                </c:pt>
                <c:pt idx="29769">
                  <c:v>1369648800</c:v>
                </c:pt>
                <c:pt idx="29770">
                  <c:v>1369652400</c:v>
                </c:pt>
                <c:pt idx="29771">
                  <c:v>1369656000</c:v>
                </c:pt>
                <c:pt idx="29772">
                  <c:v>1369659600</c:v>
                </c:pt>
                <c:pt idx="29773">
                  <c:v>1369663200</c:v>
                </c:pt>
                <c:pt idx="29774">
                  <c:v>1369666800</c:v>
                </c:pt>
                <c:pt idx="29775">
                  <c:v>1369670400</c:v>
                </c:pt>
                <c:pt idx="29776">
                  <c:v>1369674000</c:v>
                </c:pt>
                <c:pt idx="29777">
                  <c:v>1369677600</c:v>
                </c:pt>
                <c:pt idx="29778">
                  <c:v>1369681200</c:v>
                </c:pt>
                <c:pt idx="29779">
                  <c:v>1369684800</c:v>
                </c:pt>
                <c:pt idx="29780">
                  <c:v>1369688400</c:v>
                </c:pt>
                <c:pt idx="29781">
                  <c:v>1369692000</c:v>
                </c:pt>
                <c:pt idx="29782">
                  <c:v>1369695600</c:v>
                </c:pt>
                <c:pt idx="29783">
                  <c:v>1369699200</c:v>
                </c:pt>
                <c:pt idx="29784">
                  <c:v>1369702800</c:v>
                </c:pt>
                <c:pt idx="29785">
                  <c:v>1369706400</c:v>
                </c:pt>
                <c:pt idx="29786">
                  <c:v>1369710000</c:v>
                </c:pt>
                <c:pt idx="29787">
                  <c:v>1369713600</c:v>
                </c:pt>
                <c:pt idx="29788">
                  <c:v>1369717200</c:v>
                </c:pt>
                <c:pt idx="29789">
                  <c:v>1369720800</c:v>
                </c:pt>
                <c:pt idx="29790">
                  <c:v>1369724400</c:v>
                </c:pt>
                <c:pt idx="29791">
                  <c:v>1369728000</c:v>
                </c:pt>
                <c:pt idx="29792">
                  <c:v>1369731600</c:v>
                </c:pt>
                <c:pt idx="29793">
                  <c:v>1369735200</c:v>
                </c:pt>
                <c:pt idx="29794">
                  <c:v>1369738800</c:v>
                </c:pt>
                <c:pt idx="29795">
                  <c:v>1369742400</c:v>
                </c:pt>
                <c:pt idx="29796">
                  <c:v>1369746000</c:v>
                </c:pt>
                <c:pt idx="29797">
                  <c:v>1369749600</c:v>
                </c:pt>
                <c:pt idx="29798">
                  <c:v>1369753200</c:v>
                </c:pt>
                <c:pt idx="29799">
                  <c:v>1369756800</c:v>
                </c:pt>
                <c:pt idx="29800">
                  <c:v>1369760400</c:v>
                </c:pt>
                <c:pt idx="29801">
                  <c:v>1369764000</c:v>
                </c:pt>
                <c:pt idx="29802">
                  <c:v>1369767600</c:v>
                </c:pt>
                <c:pt idx="29803">
                  <c:v>1369771200</c:v>
                </c:pt>
                <c:pt idx="29804">
                  <c:v>1369774800</c:v>
                </c:pt>
                <c:pt idx="29805">
                  <c:v>1369778400</c:v>
                </c:pt>
                <c:pt idx="29806">
                  <c:v>1369782000</c:v>
                </c:pt>
                <c:pt idx="29807">
                  <c:v>1369785600</c:v>
                </c:pt>
                <c:pt idx="29808">
                  <c:v>1369789200</c:v>
                </c:pt>
                <c:pt idx="29809">
                  <c:v>1369792800</c:v>
                </c:pt>
                <c:pt idx="29810">
                  <c:v>1369796400</c:v>
                </c:pt>
                <c:pt idx="29811">
                  <c:v>1369800000</c:v>
                </c:pt>
                <c:pt idx="29812">
                  <c:v>1369803600</c:v>
                </c:pt>
                <c:pt idx="29813">
                  <c:v>1369807200</c:v>
                </c:pt>
                <c:pt idx="29814">
                  <c:v>1369810800</c:v>
                </c:pt>
                <c:pt idx="29815">
                  <c:v>1369814400</c:v>
                </c:pt>
                <c:pt idx="29816">
                  <c:v>1369818000</c:v>
                </c:pt>
                <c:pt idx="29817">
                  <c:v>1369821600</c:v>
                </c:pt>
                <c:pt idx="29818">
                  <c:v>1369825200</c:v>
                </c:pt>
                <c:pt idx="29819">
                  <c:v>1369828800</c:v>
                </c:pt>
                <c:pt idx="29820">
                  <c:v>1369832400</c:v>
                </c:pt>
                <c:pt idx="29821">
                  <c:v>1369836000</c:v>
                </c:pt>
                <c:pt idx="29822">
                  <c:v>1369839600</c:v>
                </c:pt>
                <c:pt idx="29823">
                  <c:v>1369843200</c:v>
                </c:pt>
                <c:pt idx="29824">
                  <c:v>1369846800</c:v>
                </c:pt>
                <c:pt idx="29825">
                  <c:v>1369850400</c:v>
                </c:pt>
                <c:pt idx="29826">
                  <c:v>1369854000</c:v>
                </c:pt>
                <c:pt idx="29827">
                  <c:v>1369857600</c:v>
                </c:pt>
                <c:pt idx="29828">
                  <c:v>1369861200</c:v>
                </c:pt>
                <c:pt idx="29829">
                  <c:v>1369864800</c:v>
                </c:pt>
                <c:pt idx="29830">
                  <c:v>1369868400</c:v>
                </c:pt>
                <c:pt idx="29831">
                  <c:v>1369872000</c:v>
                </c:pt>
                <c:pt idx="29832">
                  <c:v>1369875600</c:v>
                </c:pt>
                <c:pt idx="29833">
                  <c:v>1369879200</c:v>
                </c:pt>
                <c:pt idx="29834">
                  <c:v>1369882800</c:v>
                </c:pt>
                <c:pt idx="29835">
                  <c:v>1369886400</c:v>
                </c:pt>
                <c:pt idx="29836">
                  <c:v>1369890000</c:v>
                </c:pt>
                <c:pt idx="29837">
                  <c:v>1369893600</c:v>
                </c:pt>
                <c:pt idx="29838">
                  <c:v>1369897200</c:v>
                </c:pt>
                <c:pt idx="29839">
                  <c:v>1369900800</c:v>
                </c:pt>
                <c:pt idx="29840">
                  <c:v>1369904400</c:v>
                </c:pt>
                <c:pt idx="29841">
                  <c:v>1369908000</c:v>
                </c:pt>
                <c:pt idx="29842">
                  <c:v>1369911600</c:v>
                </c:pt>
                <c:pt idx="29843">
                  <c:v>1369915200</c:v>
                </c:pt>
                <c:pt idx="29844">
                  <c:v>1369918800</c:v>
                </c:pt>
                <c:pt idx="29845">
                  <c:v>1369922400</c:v>
                </c:pt>
                <c:pt idx="29846">
                  <c:v>1369926000</c:v>
                </c:pt>
                <c:pt idx="29847">
                  <c:v>1369929600</c:v>
                </c:pt>
                <c:pt idx="29848">
                  <c:v>1369933200</c:v>
                </c:pt>
                <c:pt idx="29849">
                  <c:v>1369936800</c:v>
                </c:pt>
                <c:pt idx="29850">
                  <c:v>1369940400</c:v>
                </c:pt>
                <c:pt idx="29851">
                  <c:v>1369944000</c:v>
                </c:pt>
                <c:pt idx="29852">
                  <c:v>1369947600</c:v>
                </c:pt>
                <c:pt idx="29853">
                  <c:v>1369951200</c:v>
                </c:pt>
                <c:pt idx="29854">
                  <c:v>1369954800</c:v>
                </c:pt>
                <c:pt idx="29855">
                  <c:v>1369958400</c:v>
                </c:pt>
                <c:pt idx="29856">
                  <c:v>1369962000</c:v>
                </c:pt>
                <c:pt idx="29857">
                  <c:v>1369965600</c:v>
                </c:pt>
                <c:pt idx="29858">
                  <c:v>1369969200</c:v>
                </c:pt>
                <c:pt idx="29859">
                  <c:v>1369972800</c:v>
                </c:pt>
                <c:pt idx="29860">
                  <c:v>1369976400</c:v>
                </c:pt>
                <c:pt idx="29861">
                  <c:v>1369980000</c:v>
                </c:pt>
                <c:pt idx="29862">
                  <c:v>1369983600</c:v>
                </c:pt>
                <c:pt idx="29863">
                  <c:v>1369987200</c:v>
                </c:pt>
                <c:pt idx="29864">
                  <c:v>1369990800</c:v>
                </c:pt>
                <c:pt idx="29865">
                  <c:v>1369994400</c:v>
                </c:pt>
                <c:pt idx="29866">
                  <c:v>1369998000</c:v>
                </c:pt>
                <c:pt idx="29867">
                  <c:v>1370001600</c:v>
                </c:pt>
                <c:pt idx="29868">
                  <c:v>1370005200</c:v>
                </c:pt>
                <c:pt idx="29869">
                  <c:v>1370008800</c:v>
                </c:pt>
                <c:pt idx="29870">
                  <c:v>1370012400</c:v>
                </c:pt>
                <c:pt idx="29871">
                  <c:v>1370016000</c:v>
                </c:pt>
                <c:pt idx="29872">
                  <c:v>1370019600</c:v>
                </c:pt>
                <c:pt idx="29873">
                  <c:v>1370023200</c:v>
                </c:pt>
                <c:pt idx="29874">
                  <c:v>1370026800</c:v>
                </c:pt>
                <c:pt idx="29875">
                  <c:v>1370030400</c:v>
                </c:pt>
                <c:pt idx="29876">
                  <c:v>1370034000</c:v>
                </c:pt>
                <c:pt idx="29877">
                  <c:v>1370037600</c:v>
                </c:pt>
                <c:pt idx="29878">
                  <c:v>1370041200</c:v>
                </c:pt>
                <c:pt idx="29879">
                  <c:v>1370044800</c:v>
                </c:pt>
                <c:pt idx="29880">
                  <c:v>1370048400</c:v>
                </c:pt>
                <c:pt idx="29881">
                  <c:v>1370052000</c:v>
                </c:pt>
                <c:pt idx="29882">
                  <c:v>1370055600</c:v>
                </c:pt>
                <c:pt idx="29883">
                  <c:v>1370059200</c:v>
                </c:pt>
                <c:pt idx="29884">
                  <c:v>1370062800</c:v>
                </c:pt>
                <c:pt idx="29885">
                  <c:v>1370066400</c:v>
                </c:pt>
                <c:pt idx="29886">
                  <c:v>1370070000</c:v>
                </c:pt>
                <c:pt idx="29887">
                  <c:v>1370073600</c:v>
                </c:pt>
                <c:pt idx="29888">
                  <c:v>1370077200</c:v>
                </c:pt>
                <c:pt idx="29889">
                  <c:v>1370080800</c:v>
                </c:pt>
                <c:pt idx="29890">
                  <c:v>1370084400</c:v>
                </c:pt>
                <c:pt idx="29891">
                  <c:v>1370088000</c:v>
                </c:pt>
                <c:pt idx="29892">
                  <c:v>1370091600</c:v>
                </c:pt>
                <c:pt idx="29893">
                  <c:v>1370095200</c:v>
                </c:pt>
                <c:pt idx="29894">
                  <c:v>1370098800</c:v>
                </c:pt>
                <c:pt idx="29895">
                  <c:v>1370102400</c:v>
                </c:pt>
                <c:pt idx="29896">
                  <c:v>1370106000</c:v>
                </c:pt>
                <c:pt idx="29897">
                  <c:v>1370109600</c:v>
                </c:pt>
                <c:pt idx="29898">
                  <c:v>1370113200</c:v>
                </c:pt>
                <c:pt idx="29899">
                  <c:v>1370116800</c:v>
                </c:pt>
                <c:pt idx="29900">
                  <c:v>1370120400</c:v>
                </c:pt>
                <c:pt idx="29901">
                  <c:v>1370124000</c:v>
                </c:pt>
                <c:pt idx="29902">
                  <c:v>1370127600</c:v>
                </c:pt>
                <c:pt idx="29903">
                  <c:v>1370131200</c:v>
                </c:pt>
                <c:pt idx="29904">
                  <c:v>1370134800</c:v>
                </c:pt>
                <c:pt idx="29905">
                  <c:v>1370138400</c:v>
                </c:pt>
                <c:pt idx="29906">
                  <c:v>1370142000</c:v>
                </c:pt>
                <c:pt idx="29907">
                  <c:v>1370145600</c:v>
                </c:pt>
                <c:pt idx="29908">
                  <c:v>1370149200</c:v>
                </c:pt>
                <c:pt idx="29909">
                  <c:v>1370152800</c:v>
                </c:pt>
                <c:pt idx="29910">
                  <c:v>1370156400</c:v>
                </c:pt>
                <c:pt idx="29911">
                  <c:v>1370160000</c:v>
                </c:pt>
                <c:pt idx="29912">
                  <c:v>1370163600</c:v>
                </c:pt>
                <c:pt idx="29913">
                  <c:v>1370167200</c:v>
                </c:pt>
                <c:pt idx="29914">
                  <c:v>1370170800</c:v>
                </c:pt>
                <c:pt idx="29915">
                  <c:v>1370174400</c:v>
                </c:pt>
                <c:pt idx="29916">
                  <c:v>1370178000</c:v>
                </c:pt>
                <c:pt idx="29917">
                  <c:v>1370181600</c:v>
                </c:pt>
                <c:pt idx="29918">
                  <c:v>1370185200</c:v>
                </c:pt>
                <c:pt idx="29919">
                  <c:v>1370188800</c:v>
                </c:pt>
                <c:pt idx="29920">
                  <c:v>1370192400</c:v>
                </c:pt>
                <c:pt idx="29921">
                  <c:v>1370196000</c:v>
                </c:pt>
                <c:pt idx="29922">
                  <c:v>1370199600</c:v>
                </c:pt>
                <c:pt idx="29923">
                  <c:v>1370203200</c:v>
                </c:pt>
                <c:pt idx="29924">
                  <c:v>1370206800</c:v>
                </c:pt>
                <c:pt idx="29925">
                  <c:v>1370210400</c:v>
                </c:pt>
                <c:pt idx="29926">
                  <c:v>1370214000</c:v>
                </c:pt>
                <c:pt idx="29927">
                  <c:v>1370217600</c:v>
                </c:pt>
                <c:pt idx="29928">
                  <c:v>1370221200</c:v>
                </c:pt>
                <c:pt idx="29929">
                  <c:v>1370224800</c:v>
                </c:pt>
                <c:pt idx="29930">
                  <c:v>1370228400</c:v>
                </c:pt>
                <c:pt idx="29931">
                  <c:v>1370232000</c:v>
                </c:pt>
                <c:pt idx="29932">
                  <c:v>1370235600</c:v>
                </c:pt>
                <c:pt idx="29933">
                  <c:v>1370239200</c:v>
                </c:pt>
                <c:pt idx="29934">
                  <c:v>1370242800</c:v>
                </c:pt>
                <c:pt idx="29935">
                  <c:v>1370246400</c:v>
                </c:pt>
                <c:pt idx="29936">
                  <c:v>1370250000</c:v>
                </c:pt>
                <c:pt idx="29937">
                  <c:v>1370253600</c:v>
                </c:pt>
                <c:pt idx="29938">
                  <c:v>1370257200</c:v>
                </c:pt>
                <c:pt idx="29939">
                  <c:v>1370260800</c:v>
                </c:pt>
                <c:pt idx="29940">
                  <c:v>1370264400</c:v>
                </c:pt>
                <c:pt idx="29941">
                  <c:v>1370268000</c:v>
                </c:pt>
                <c:pt idx="29942">
                  <c:v>1370271600</c:v>
                </c:pt>
                <c:pt idx="29943">
                  <c:v>1370275200</c:v>
                </c:pt>
                <c:pt idx="29944">
                  <c:v>1370278800</c:v>
                </c:pt>
                <c:pt idx="29945">
                  <c:v>1370282400</c:v>
                </c:pt>
                <c:pt idx="29946">
                  <c:v>1370286000</c:v>
                </c:pt>
                <c:pt idx="29947">
                  <c:v>1370289600</c:v>
                </c:pt>
                <c:pt idx="29948">
                  <c:v>1370293200</c:v>
                </c:pt>
                <c:pt idx="29949">
                  <c:v>1370296800</c:v>
                </c:pt>
                <c:pt idx="29950">
                  <c:v>1370300400</c:v>
                </c:pt>
                <c:pt idx="29951">
                  <c:v>1370304000</c:v>
                </c:pt>
                <c:pt idx="29952">
                  <c:v>1370307600</c:v>
                </c:pt>
                <c:pt idx="29953">
                  <c:v>1370311200</c:v>
                </c:pt>
                <c:pt idx="29954">
                  <c:v>1370314800</c:v>
                </c:pt>
                <c:pt idx="29955">
                  <c:v>1370318400</c:v>
                </c:pt>
                <c:pt idx="29956">
                  <c:v>1370322000</c:v>
                </c:pt>
                <c:pt idx="29957">
                  <c:v>1370325600</c:v>
                </c:pt>
                <c:pt idx="29958">
                  <c:v>1370329200</c:v>
                </c:pt>
                <c:pt idx="29959">
                  <c:v>1370332800</c:v>
                </c:pt>
                <c:pt idx="29960">
                  <c:v>1370336400</c:v>
                </c:pt>
                <c:pt idx="29961">
                  <c:v>1370340000</c:v>
                </c:pt>
                <c:pt idx="29962">
                  <c:v>1370343600</c:v>
                </c:pt>
                <c:pt idx="29963">
                  <c:v>1370347200</c:v>
                </c:pt>
                <c:pt idx="29964">
                  <c:v>1370350800</c:v>
                </c:pt>
                <c:pt idx="29965">
                  <c:v>1370354400</c:v>
                </c:pt>
                <c:pt idx="29966">
                  <c:v>1370358000</c:v>
                </c:pt>
                <c:pt idx="29967">
                  <c:v>1370361600</c:v>
                </c:pt>
                <c:pt idx="29968">
                  <c:v>1370365200</c:v>
                </c:pt>
                <c:pt idx="29969">
                  <c:v>1370368800</c:v>
                </c:pt>
                <c:pt idx="29970">
                  <c:v>1370372400</c:v>
                </c:pt>
                <c:pt idx="29971">
                  <c:v>1370376000</c:v>
                </c:pt>
                <c:pt idx="29972">
                  <c:v>1370379600</c:v>
                </c:pt>
                <c:pt idx="29973">
                  <c:v>1370383200</c:v>
                </c:pt>
                <c:pt idx="29974">
                  <c:v>1370386800</c:v>
                </c:pt>
                <c:pt idx="29975">
                  <c:v>1370390400</c:v>
                </c:pt>
                <c:pt idx="29976">
                  <c:v>1370394000</c:v>
                </c:pt>
                <c:pt idx="29977">
                  <c:v>1370397600</c:v>
                </c:pt>
                <c:pt idx="29978">
                  <c:v>1370401200</c:v>
                </c:pt>
                <c:pt idx="29979">
                  <c:v>1370404800</c:v>
                </c:pt>
                <c:pt idx="29980">
                  <c:v>1370408400</c:v>
                </c:pt>
                <c:pt idx="29981">
                  <c:v>1370412000</c:v>
                </c:pt>
                <c:pt idx="29982">
                  <c:v>1370415600</c:v>
                </c:pt>
                <c:pt idx="29983">
                  <c:v>1370419200</c:v>
                </c:pt>
                <c:pt idx="29984">
                  <c:v>1370422800</c:v>
                </c:pt>
                <c:pt idx="29985">
                  <c:v>1370426400</c:v>
                </c:pt>
                <c:pt idx="29986">
                  <c:v>1370430000</c:v>
                </c:pt>
                <c:pt idx="29987">
                  <c:v>1370433600</c:v>
                </c:pt>
                <c:pt idx="29988">
                  <c:v>1370437200</c:v>
                </c:pt>
                <c:pt idx="29989">
                  <c:v>1370440800</c:v>
                </c:pt>
                <c:pt idx="29990">
                  <c:v>1370444400</c:v>
                </c:pt>
                <c:pt idx="29991">
                  <c:v>1370448000</c:v>
                </c:pt>
                <c:pt idx="29992">
                  <c:v>1370451600</c:v>
                </c:pt>
                <c:pt idx="29993">
                  <c:v>1370455200</c:v>
                </c:pt>
                <c:pt idx="29994">
                  <c:v>1370458800</c:v>
                </c:pt>
                <c:pt idx="29995">
                  <c:v>1370462400</c:v>
                </c:pt>
                <c:pt idx="29996">
                  <c:v>1370466000</c:v>
                </c:pt>
                <c:pt idx="29997">
                  <c:v>1370469600</c:v>
                </c:pt>
                <c:pt idx="29998">
                  <c:v>1370473200</c:v>
                </c:pt>
                <c:pt idx="29999">
                  <c:v>1370476800</c:v>
                </c:pt>
                <c:pt idx="30000">
                  <c:v>1370480400</c:v>
                </c:pt>
                <c:pt idx="30001">
                  <c:v>1370484000</c:v>
                </c:pt>
                <c:pt idx="30002">
                  <c:v>1370487600</c:v>
                </c:pt>
                <c:pt idx="30003">
                  <c:v>1370491200</c:v>
                </c:pt>
                <c:pt idx="30004">
                  <c:v>1370494800</c:v>
                </c:pt>
                <c:pt idx="30005">
                  <c:v>1370498400</c:v>
                </c:pt>
                <c:pt idx="30006">
                  <c:v>1370502000</c:v>
                </c:pt>
                <c:pt idx="30007">
                  <c:v>1370505600</c:v>
                </c:pt>
                <c:pt idx="30008">
                  <c:v>1370509200</c:v>
                </c:pt>
                <c:pt idx="30009">
                  <c:v>1370512800</c:v>
                </c:pt>
                <c:pt idx="30010">
                  <c:v>1370516400</c:v>
                </c:pt>
                <c:pt idx="30011">
                  <c:v>1370520000</c:v>
                </c:pt>
                <c:pt idx="30012">
                  <c:v>1370523600</c:v>
                </c:pt>
                <c:pt idx="30013">
                  <c:v>1370527200</c:v>
                </c:pt>
                <c:pt idx="30014">
                  <c:v>1370530800</c:v>
                </c:pt>
                <c:pt idx="30015">
                  <c:v>1370534400</c:v>
                </c:pt>
                <c:pt idx="30016">
                  <c:v>1370538000</c:v>
                </c:pt>
                <c:pt idx="30017">
                  <c:v>1370541600</c:v>
                </c:pt>
                <c:pt idx="30018">
                  <c:v>1370545200</c:v>
                </c:pt>
                <c:pt idx="30019">
                  <c:v>1370548800</c:v>
                </c:pt>
                <c:pt idx="30020">
                  <c:v>1370552400</c:v>
                </c:pt>
                <c:pt idx="30021">
                  <c:v>1370556000</c:v>
                </c:pt>
                <c:pt idx="30022">
                  <c:v>1370559600</c:v>
                </c:pt>
                <c:pt idx="30023">
                  <c:v>1370563200</c:v>
                </c:pt>
                <c:pt idx="30024">
                  <c:v>1370566800</c:v>
                </c:pt>
                <c:pt idx="30025">
                  <c:v>1370570400</c:v>
                </c:pt>
                <c:pt idx="30026">
                  <c:v>1370574000</c:v>
                </c:pt>
                <c:pt idx="30027">
                  <c:v>1370577600</c:v>
                </c:pt>
                <c:pt idx="30028">
                  <c:v>1370581200</c:v>
                </c:pt>
                <c:pt idx="30029">
                  <c:v>1370584800</c:v>
                </c:pt>
                <c:pt idx="30030">
                  <c:v>1370588400</c:v>
                </c:pt>
                <c:pt idx="30031">
                  <c:v>1370592000</c:v>
                </c:pt>
                <c:pt idx="30032">
                  <c:v>1370595600</c:v>
                </c:pt>
                <c:pt idx="30033">
                  <c:v>1370599200</c:v>
                </c:pt>
                <c:pt idx="30034">
                  <c:v>1370602800</c:v>
                </c:pt>
                <c:pt idx="30035">
                  <c:v>1370606400</c:v>
                </c:pt>
                <c:pt idx="30036">
                  <c:v>1370610000</c:v>
                </c:pt>
                <c:pt idx="30037">
                  <c:v>1370613600</c:v>
                </c:pt>
                <c:pt idx="30038">
                  <c:v>1370617200</c:v>
                </c:pt>
                <c:pt idx="30039">
                  <c:v>1370620800</c:v>
                </c:pt>
                <c:pt idx="30040">
                  <c:v>1370624400</c:v>
                </c:pt>
                <c:pt idx="30041">
                  <c:v>1370628000</c:v>
                </c:pt>
                <c:pt idx="30042">
                  <c:v>1370631600</c:v>
                </c:pt>
                <c:pt idx="30043">
                  <c:v>1370635200</c:v>
                </c:pt>
                <c:pt idx="30044">
                  <c:v>1370638800</c:v>
                </c:pt>
                <c:pt idx="30045">
                  <c:v>1370642400</c:v>
                </c:pt>
                <c:pt idx="30046">
                  <c:v>1370646000</c:v>
                </c:pt>
                <c:pt idx="30047">
                  <c:v>1370649600</c:v>
                </c:pt>
                <c:pt idx="30048">
                  <c:v>1370653200</c:v>
                </c:pt>
                <c:pt idx="30049">
                  <c:v>1370656800</c:v>
                </c:pt>
                <c:pt idx="30050">
                  <c:v>1370660400</c:v>
                </c:pt>
                <c:pt idx="30051">
                  <c:v>1370664000</c:v>
                </c:pt>
                <c:pt idx="30052">
                  <c:v>1370667600</c:v>
                </c:pt>
                <c:pt idx="30053">
                  <c:v>1370671200</c:v>
                </c:pt>
                <c:pt idx="30054">
                  <c:v>1370674800</c:v>
                </c:pt>
                <c:pt idx="30055">
                  <c:v>1370678400</c:v>
                </c:pt>
                <c:pt idx="30056">
                  <c:v>1370682000</c:v>
                </c:pt>
                <c:pt idx="30057">
                  <c:v>1370685600</c:v>
                </c:pt>
                <c:pt idx="30058">
                  <c:v>1370689200</c:v>
                </c:pt>
                <c:pt idx="30059">
                  <c:v>1370692800</c:v>
                </c:pt>
                <c:pt idx="30060">
                  <c:v>1370696400</c:v>
                </c:pt>
                <c:pt idx="30061">
                  <c:v>1370700000</c:v>
                </c:pt>
                <c:pt idx="30062">
                  <c:v>1370703600</c:v>
                </c:pt>
                <c:pt idx="30063">
                  <c:v>1370707200</c:v>
                </c:pt>
                <c:pt idx="30064">
                  <c:v>1370710800</c:v>
                </c:pt>
                <c:pt idx="30065">
                  <c:v>1370714400</c:v>
                </c:pt>
                <c:pt idx="30066">
                  <c:v>1370718000</c:v>
                </c:pt>
                <c:pt idx="30067">
                  <c:v>1370721600</c:v>
                </c:pt>
                <c:pt idx="30068">
                  <c:v>1370725200</c:v>
                </c:pt>
                <c:pt idx="30069">
                  <c:v>1370728800</c:v>
                </c:pt>
                <c:pt idx="30070">
                  <c:v>1370732400</c:v>
                </c:pt>
                <c:pt idx="30071">
                  <c:v>1370736000</c:v>
                </c:pt>
                <c:pt idx="30072">
                  <c:v>1370739600</c:v>
                </c:pt>
                <c:pt idx="30073">
                  <c:v>1370743200</c:v>
                </c:pt>
                <c:pt idx="30074">
                  <c:v>1370746800</c:v>
                </c:pt>
                <c:pt idx="30075">
                  <c:v>1370750400</c:v>
                </c:pt>
                <c:pt idx="30076">
                  <c:v>1370754000</c:v>
                </c:pt>
                <c:pt idx="30077">
                  <c:v>1370757600</c:v>
                </c:pt>
                <c:pt idx="30078">
                  <c:v>1370761200</c:v>
                </c:pt>
                <c:pt idx="30079">
                  <c:v>1370764800</c:v>
                </c:pt>
                <c:pt idx="30080">
                  <c:v>1370768400</c:v>
                </c:pt>
                <c:pt idx="30081">
                  <c:v>1370772000</c:v>
                </c:pt>
                <c:pt idx="30082">
                  <c:v>1370775600</c:v>
                </c:pt>
                <c:pt idx="30083">
                  <c:v>1370779200</c:v>
                </c:pt>
                <c:pt idx="30084">
                  <c:v>1370782800</c:v>
                </c:pt>
                <c:pt idx="30085">
                  <c:v>1370786400</c:v>
                </c:pt>
                <c:pt idx="30086">
                  <c:v>1370790000</c:v>
                </c:pt>
                <c:pt idx="30087">
                  <c:v>1370793600</c:v>
                </c:pt>
                <c:pt idx="30088">
                  <c:v>1370797200</c:v>
                </c:pt>
                <c:pt idx="30089">
                  <c:v>1370800800</c:v>
                </c:pt>
                <c:pt idx="30090">
                  <c:v>1370804400</c:v>
                </c:pt>
                <c:pt idx="30091">
                  <c:v>1370808000</c:v>
                </c:pt>
                <c:pt idx="30092">
                  <c:v>1370811600</c:v>
                </c:pt>
                <c:pt idx="30093">
                  <c:v>1370815200</c:v>
                </c:pt>
                <c:pt idx="30094">
                  <c:v>1370818800</c:v>
                </c:pt>
                <c:pt idx="30095">
                  <c:v>1370822400</c:v>
                </c:pt>
                <c:pt idx="30096">
                  <c:v>1370826000</c:v>
                </c:pt>
                <c:pt idx="30097">
                  <c:v>1370829600</c:v>
                </c:pt>
                <c:pt idx="30098">
                  <c:v>1370833200</c:v>
                </c:pt>
                <c:pt idx="30099">
                  <c:v>1370836800</c:v>
                </c:pt>
                <c:pt idx="30100">
                  <c:v>1370840400</c:v>
                </c:pt>
                <c:pt idx="30101">
                  <c:v>1370844000</c:v>
                </c:pt>
                <c:pt idx="30102">
                  <c:v>1370847600</c:v>
                </c:pt>
                <c:pt idx="30103">
                  <c:v>1370851200</c:v>
                </c:pt>
                <c:pt idx="30104">
                  <c:v>1370854800</c:v>
                </c:pt>
                <c:pt idx="30105">
                  <c:v>1370858400</c:v>
                </c:pt>
                <c:pt idx="30106">
                  <c:v>1370862000</c:v>
                </c:pt>
                <c:pt idx="30107">
                  <c:v>1370865600</c:v>
                </c:pt>
                <c:pt idx="30108">
                  <c:v>1370869200</c:v>
                </c:pt>
                <c:pt idx="30109">
                  <c:v>1370872800</c:v>
                </c:pt>
                <c:pt idx="30110">
                  <c:v>1370876400</c:v>
                </c:pt>
                <c:pt idx="30111">
                  <c:v>1370880000</c:v>
                </c:pt>
                <c:pt idx="30112">
                  <c:v>1370883600</c:v>
                </c:pt>
                <c:pt idx="30113">
                  <c:v>1370887200</c:v>
                </c:pt>
                <c:pt idx="30114">
                  <c:v>1370890800</c:v>
                </c:pt>
                <c:pt idx="30115">
                  <c:v>1370894400</c:v>
                </c:pt>
                <c:pt idx="30116">
                  <c:v>1370898000</c:v>
                </c:pt>
                <c:pt idx="30117">
                  <c:v>1370901600</c:v>
                </c:pt>
                <c:pt idx="30118">
                  <c:v>1370905200</c:v>
                </c:pt>
                <c:pt idx="30119">
                  <c:v>1370908800</c:v>
                </c:pt>
                <c:pt idx="30120">
                  <c:v>1370912400</c:v>
                </c:pt>
                <c:pt idx="30121">
                  <c:v>1370916000</c:v>
                </c:pt>
                <c:pt idx="30122">
                  <c:v>1370919600</c:v>
                </c:pt>
                <c:pt idx="30123">
                  <c:v>1370923200</c:v>
                </c:pt>
                <c:pt idx="30124">
                  <c:v>1370926800</c:v>
                </c:pt>
                <c:pt idx="30125">
                  <c:v>1370930400</c:v>
                </c:pt>
                <c:pt idx="30126">
                  <c:v>1370934000</c:v>
                </c:pt>
                <c:pt idx="30127">
                  <c:v>1370937600</c:v>
                </c:pt>
                <c:pt idx="30128">
                  <c:v>1370941200</c:v>
                </c:pt>
                <c:pt idx="30129">
                  <c:v>1370944800</c:v>
                </c:pt>
                <c:pt idx="30130">
                  <c:v>1370948400</c:v>
                </c:pt>
                <c:pt idx="30131">
                  <c:v>1370952000</c:v>
                </c:pt>
                <c:pt idx="30132">
                  <c:v>1370955600</c:v>
                </c:pt>
                <c:pt idx="30133">
                  <c:v>1370959200</c:v>
                </c:pt>
                <c:pt idx="30134">
                  <c:v>1370962800</c:v>
                </c:pt>
                <c:pt idx="30135">
                  <c:v>1370966400</c:v>
                </c:pt>
                <c:pt idx="30136">
                  <c:v>1370970000</c:v>
                </c:pt>
                <c:pt idx="30137">
                  <c:v>1370973600</c:v>
                </c:pt>
                <c:pt idx="30138">
                  <c:v>1370977200</c:v>
                </c:pt>
                <c:pt idx="30139">
                  <c:v>1370980800</c:v>
                </c:pt>
                <c:pt idx="30140">
                  <c:v>1370984400</c:v>
                </c:pt>
                <c:pt idx="30141">
                  <c:v>1370988000</c:v>
                </c:pt>
                <c:pt idx="30142">
                  <c:v>1370991600</c:v>
                </c:pt>
                <c:pt idx="30143">
                  <c:v>1370995200</c:v>
                </c:pt>
                <c:pt idx="30144">
                  <c:v>1370998800</c:v>
                </c:pt>
                <c:pt idx="30145">
                  <c:v>1371002400</c:v>
                </c:pt>
                <c:pt idx="30146">
                  <c:v>1371006000</c:v>
                </c:pt>
                <c:pt idx="30147">
                  <c:v>1371009600</c:v>
                </c:pt>
                <c:pt idx="30148">
                  <c:v>1371013200</c:v>
                </c:pt>
                <c:pt idx="30149">
                  <c:v>1371016800</c:v>
                </c:pt>
                <c:pt idx="30150">
                  <c:v>1371020400</c:v>
                </c:pt>
                <c:pt idx="30151">
                  <c:v>1371024000</c:v>
                </c:pt>
                <c:pt idx="30152">
                  <c:v>1371027600</c:v>
                </c:pt>
                <c:pt idx="30153">
                  <c:v>1371031200</c:v>
                </c:pt>
                <c:pt idx="30154">
                  <c:v>1371034800</c:v>
                </c:pt>
                <c:pt idx="30155">
                  <c:v>1371038400</c:v>
                </c:pt>
                <c:pt idx="30156">
                  <c:v>1371042000</c:v>
                </c:pt>
                <c:pt idx="30157">
                  <c:v>1371045600</c:v>
                </c:pt>
                <c:pt idx="30158">
                  <c:v>1371049200</c:v>
                </c:pt>
                <c:pt idx="30159">
                  <c:v>1371052800</c:v>
                </c:pt>
                <c:pt idx="30160">
                  <c:v>1371056400</c:v>
                </c:pt>
                <c:pt idx="30161">
                  <c:v>1371060000</c:v>
                </c:pt>
                <c:pt idx="30162">
                  <c:v>1371063600</c:v>
                </c:pt>
                <c:pt idx="30163">
                  <c:v>1371067200</c:v>
                </c:pt>
                <c:pt idx="30164">
                  <c:v>1371070800</c:v>
                </c:pt>
                <c:pt idx="30165">
                  <c:v>1371074400</c:v>
                </c:pt>
                <c:pt idx="30166">
                  <c:v>1371078000</c:v>
                </c:pt>
                <c:pt idx="30167">
                  <c:v>1371081600</c:v>
                </c:pt>
                <c:pt idx="30168">
                  <c:v>1371085200</c:v>
                </c:pt>
                <c:pt idx="30169">
                  <c:v>1371088800</c:v>
                </c:pt>
                <c:pt idx="30170">
                  <c:v>1371092400</c:v>
                </c:pt>
                <c:pt idx="30171">
                  <c:v>1371096000</c:v>
                </c:pt>
                <c:pt idx="30172">
                  <c:v>1371099600</c:v>
                </c:pt>
                <c:pt idx="30173">
                  <c:v>1371103200</c:v>
                </c:pt>
                <c:pt idx="30174">
                  <c:v>1371106800</c:v>
                </c:pt>
                <c:pt idx="30175">
                  <c:v>1371110400</c:v>
                </c:pt>
                <c:pt idx="30176">
                  <c:v>1371114000</c:v>
                </c:pt>
                <c:pt idx="30177">
                  <c:v>1371117600</c:v>
                </c:pt>
                <c:pt idx="30178">
                  <c:v>1371121200</c:v>
                </c:pt>
                <c:pt idx="30179">
                  <c:v>1371124800</c:v>
                </c:pt>
                <c:pt idx="30180">
                  <c:v>1371128400</c:v>
                </c:pt>
                <c:pt idx="30181">
                  <c:v>1371132000</c:v>
                </c:pt>
                <c:pt idx="30182">
                  <c:v>1371135600</c:v>
                </c:pt>
                <c:pt idx="30183">
                  <c:v>1371139200</c:v>
                </c:pt>
                <c:pt idx="30184">
                  <c:v>1371142800</c:v>
                </c:pt>
                <c:pt idx="30185">
                  <c:v>1371146400</c:v>
                </c:pt>
                <c:pt idx="30186">
                  <c:v>1371150000</c:v>
                </c:pt>
                <c:pt idx="30187">
                  <c:v>1371153600</c:v>
                </c:pt>
                <c:pt idx="30188">
                  <c:v>1371157200</c:v>
                </c:pt>
                <c:pt idx="30189">
                  <c:v>1371160800</c:v>
                </c:pt>
                <c:pt idx="30190">
                  <c:v>1371164400</c:v>
                </c:pt>
                <c:pt idx="30191">
                  <c:v>1371168000</c:v>
                </c:pt>
                <c:pt idx="30192">
                  <c:v>1371171600</c:v>
                </c:pt>
                <c:pt idx="30193">
                  <c:v>1371175200</c:v>
                </c:pt>
                <c:pt idx="30194">
                  <c:v>1371178800</c:v>
                </c:pt>
                <c:pt idx="30195">
                  <c:v>1371182400</c:v>
                </c:pt>
                <c:pt idx="30196">
                  <c:v>1371186000</c:v>
                </c:pt>
                <c:pt idx="30197">
                  <c:v>1371189600</c:v>
                </c:pt>
                <c:pt idx="30198">
                  <c:v>1371193200</c:v>
                </c:pt>
                <c:pt idx="30199">
                  <c:v>1371196800</c:v>
                </c:pt>
                <c:pt idx="30200">
                  <c:v>1371200400</c:v>
                </c:pt>
                <c:pt idx="30201">
                  <c:v>1371204000</c:v>
                </c:pt>
                <c:pt idx="30202">
                  <c:v>1371207600</c:v>
                </c:pt>
                <c:pt idx="30203">
                  <c:v>1371211200</c:v>
                </c:pt>
                <c:pt idx="30204">
                  <c:v>1371214800</c:v>
                </c:pt>
                <c:pt idx="30205">
                  <c:v>1371218400</c:v>
                </c:pt>
                <c:pt idx="30206">
                  <c:v>1371222000</c:v>
                </c:pt>
                <c:pt idx="30207">
                  <c:v>1371225600</c:v>
                </c:pt>
                <c:pt idx="30208">
                  <c:v>1371229200</c:v>
                </c:pt>
                <c:pt idx="30209">
                  <c:v>1371232800</c:v>
                </c:pt>
                <c:pt idx="30210">
                  <c:v>1371236400</c:v>
                </c:pt>
                <c:pt idx="30211">
                  <c:v>1371240000</c:v>
                </c:pt>
                <c:pt idx="30212">
                  <c:v>1371243600</c:v>
                </c:pt>
                <c:pt idx="30213">
                  <c:v>1371247200</c:v>
                </c:pt>
                <c:pt idx="30214">
                  <c:v>1371250800</c:v>
                </c:pt>
                <c:pt idx="30215">
                  <c:v>1371254400</c:v>
                </c:pt>
                <c:pt idx="30216">
                  <c:v>1371258000</c:v>
                </c:pt>
                <c:pt idx="30217">
                  <c:v>1371261600</c:v>
                </c:pt>
                <c:pt idx="30218">
                  <c:v>1371265200</c:v>
                </c:pt>
                <c:pt idx="30219">
                  <c:v>1371268800</c:v>
                </c:pt>
                <c:pt idx="30220">
                  <c:v>1371272400</c:v>
                </c:pt>
                <c:pt idx="30221">
                  <c:v>1371276000</c:v>
                </c:pt>
                <c:pt idx="30222">
                  <c:v>1371279600</c:v>
                </c:pt>
                <c:pt idx="30223">
                  <c:v>1371283200</c:v>
                </c:pt>
                <c:pt idx="30224">
                  <c:v>1371286800</c:v>
                </c:pt>
                <c:pt idx="30225">
                  <c:v>1371290400</c:v>
                </c:pt>
                <c:pt idx="30226">
                  <c:v>1371294000</c:v>
                </c:pt>
                <c:pt idx="30227">
                  <c:v>1371297600</c:v>
                </c:pt>
                <c:pt idx="30228">
                  <c:v>1371301200</c:v>
                </c:pt>
                <c:pt idx="30229">
                  <c:v>1371304800</c:v>
                </c:pt>
                <c:pt idx="30230">
                  <c:v>1371308400</c:v>
                </c:pt>
                <c:pt idx="30231">
                  <c:v>1371312000</c:v>
                </c:pt>
                <c:pt idx="30232">
                  <c:v>1371315600</c:v>
                </c:pt>
                <c:pt idx="30233">
                  <c:v>1371319200</c:v>
                </c:pt>
                <c:pt idx="30234">
                  <c:v>1371322800</c:v>
                </c:pt>
                <c:pt idx="30235">
                  <c:v>1371326400</c:v>
                </c:pt>
                <c:pt idx="30236">
                  <c:v>1371330000</c:v>
                </c:pt>
                <c:pt idx="30237">
                  <c:v>1371333600</c:v>
                </c:pt>
                <c:pt idx="30238">
                  <c:v>1371337200</c:v>
                </c:pt>
                <c:pt idx="30239">
                  <c:v>1371340800</c:v>
                </c:pt>
                <c:pt idx="30240">
                  <c:v>1371344400</c:v>
                </c:pt>
                <c:pt idx="30241">
                  <c:v>1371348000</c:v>
                </c:pt>
                <c:pt idx="30242">
                  <c:v>1371351600</c:v>
                </c:pt>
                <c:pt idx="30243">
                  <c:v>1371355200</c:v>
                </c:pt>
                <c:pt idx="30244">
                  <c:v>1371358800</c:v>
                </c:pt>
                <c:pt idx="30245">
                  <c:v>1371362400</c:v>
                </c:pt>
                <c:pt idx="30246">
                  <c:v>1371366000</c:v>
                </c:pt>
                <c:pt idx="30247">
                  <c:v>1371369600</c:v>
                </c:pt>
                <c:pt idx="30248">
                  <c:v>1371373200</c:v>
                </c:pt>
                <c:pt idx="30249">
                  <c:v>1371376800</c:v>
                </c:pt>
                <c:pt idx="30250">
                  <c:v>1371380400</c:v>
                </c:pt>
                <c:pt idx="30251">
                  <c:v>1371384000</c:v>
                </c:pt>
                <c:pt idx="30252">
                  <c:v>1371387600</c:v>
                </c:pt>
                <c:pt idx="30253">
                  <c:v>1371391200</c:v>
                </c:pt>
                <c:pt idx="30254">
                  <c:v>1371394800</c:v>
                </c:pt>
                <c:pt idx="30255">
                  <c:v>1371398400</c:v>
                </c:pt>
                <c:pt idx="30256">
                  <c:v>1371402000</c:v>
                </c:pt>
                <c:pt idx="30257">
                  <c:v>1371405600</c:v>
                </c:pt>
                <c:pt idx="30258">
                  <c:v>1371409200</c:v>
                </c:pt>
                <c:pt idx="30259">
                  <c:v>1371412800</c:v>
                </c:pt>
                <c:pt idx="30260">
                  <c:v>1371416400</c:v>
                </c:pt>
                <c:pt idx="30261">
                  <c:v>1371420000</c:v>
                </c:pt>
                <c:pt idx="30262">
                  <c:v>1371423600</c:v>
                </c:pt>
                <c:pt idx="30263">
                  <c:v>1371427200</c:v>
                </c:pt>
                <c:pt idx="30264">
                  <c:v>1371430800</c:v>
                </c:pt>
                <c:pt idx="30265">
                  <c:v>1371434400</c:v>
                </c:pt>
                <c:pt idx="30266">
                  <c:v>1371438000</c:v>
                </c:pt>
                <c:pt idx="30267">
                  <c:v>1371441600</c:v>
                </c:pt>
                <c:pt idx="30268">
                  <c:v>1371445200</c:v>
                </c:pt>
                <c:pt idx="30269">
                  <c:v>1371448800</c:v>
                </c:pt>
                <c:pt idx="30270">
                  <c:v>1371452400</c:v>
                </c:pt>
                <c:pt idx="30271">
                  <c:v>1371456000</c:v>
                </c:pt>
                <c:pt idx="30272">
                  <c:v>1371459600</c:v>
                </c:pt>
                <c:pt idx="30273">
                  <c:v>1371463200</c:v>
                </c:pt>
                <c:pt idx="30274">
                  <c:v>1371466800</c:v>
                </c:pt>
                <c:pt idx="30275">
                  <c:v>1371470400</c:v>
                </c:pt>
                <c:pt idx="30276">
                  <c:v>1371474000</c:v>
                </c:pt>
                <c:pt idx="30277">
                  <c:v>1371477600</c:v>
                </c:pt>
                <c:pt idx="30278">
                  <c:v>1371481200</c:v>
                </c:pt>
                <c:pt idx="30279">
                  <c:v>1371484800</c:v>
                </c:pt>
                <c:pt idx="30280">
                  <c:v>1371488400</c:v>
                </c:pt>
                <c:pt idx="30281">
                  <c:v>1371492000</c:v>
                </c:pt>
                <c:pt idx="30282">
                  <c:v>1371495600</c:v>
                </c:pt>
                <c:pt idx="30283">
                  <c:v>1371499200</c:v>
                </c:pt>
                <c:pt idx="30284">
                  <c:v>1371502800</c:v>
                </c:pt>
                <c:pt idx="30285">
                  <c:v>1371506400</c:v>
                </c:pt>
                <c:pt idx="30286">
                  <c:v>1371510000</c:v>
                </c:pt>
                <c:pt idx="30287">
                  <c:v>1371513600</c:v>
                </c:pt>
                <c:pt idx="30288">
                  <c:v>1371517200</c:v>
                </c:pt>
                <c:pt idx="30289">
                  <c:v>1371520800</c:v>
                </c:pt>
                <c:pt idx="30290">
                  <c:v>1371524400</c:v>
                </c:pt>
                <c:pt idx="30291">
                  <c:v>1371528000</c:v>
                </c:pt>
                <c:pt idx="30292">
                  <c:v>1371531600</c:v>
                </c:pt>
                <c:pt idx="30293">
                  <c:v>1371535200</c:v>
                </c:pt>
                <c:pt idx="30294">
                  <c:v>1371538800</c:v>
                </c:pt>
                <c:pt idx="30295">
                  <c:v>1371542400</c:v>
                </c:pt>
                <c:pt idx="30296">
                  <c:v>1371546000</c:v>
                </c:pt>
                <c:pt idx="30297">
                  <c:v>1371549600</c:v>
                </c:pt>
                <c:pt idx="30298">
                  <c:v>1371553200</c:v>
                </c:pt>
                <c:pt idx="30299">
                  <c:v>1371556800</c:v>
                </c:pt>
                <c:pt idx="30300">
                  <c:v>1371560400</c:v>
                </c:pt>
                <c:pt idx="30301">
                  <c:v>1371564000</c:v>
                </c:pt>
                <c:pt idx="30302">
                  <c:v>1371567600</c:v>
                </c:pt>
                <c:pt idx="30303">
                  <c:v>1371571200</c:v>
                </c:pt>
                <c:pt idx="30304">
                  <c:v>1371574800</c:v>
                </c:pt>
                <c:pt idx="30305">
                  <c:v>1371578400</c:v>
                </c:pt>
                <c:pt idx="30306">
                  <c:v>1371582000</c:v>
                </c:pt>
                <c:pt idx="30307">
                  <c:v>1371585600</c:v>
                </c:pt>
                <c:pt idx="30308">
                  <c:v>1371589200</c:v>
                </c:pt>
                <c:pt idx="30309">
                  <c:v>1371592800</c:v>
                </c:pt>
                <c:pt idx="30310">
                  <c:v>1371596400</c:v>
                </c:pt>
                <c:pt idx="30311">
                  <c:v>1371600000</c:v>
                </c:pt>
                <c:pt idx="30312">
                  <c:v>1371603600</c:v>
                </c:pt>
                <c:pt idx="30313">
                  <c:v>1371607200</c:v>
                </c:pt>
                <c:pt idx="30314">
                  <c:v>1371610800</c:v>
                </c:pt>
                <c:pt idx="30315">
                  <c:v>1371614400</c:v>
                </c:pt>
                <c:pt idx="30316">
                  <c:v>1371618000</c:v>
                </c:pt>
                <c:pt idx="30317">
                  <c:v>1371621600</c:v>
                </c:pt>
                <c:pt idx="30318">
                  <c:v>1371625200</c:v>
                </c:pt>
                <c:pt idx="30319">
                  <c:v>1371628800</c:v>
                </c:pt>
                <c:pt idx="30320">
                  <c:v>1371632400</c:v>
                </c:pt>
                <c:pt idx="30321">
                  <c:v>1371636000</c:v>
                </c:pt>
                <c:pt idx="30322">
                  <c:v>1371639600</c:v>
                </c:pt>
                <c:pt idx="30323">
                  <c:v>1371643200</c:v>
                </c:pt>
                <c:pt idx="30324">
                  <c:v>1371646800</c:v>
                </c:pt>
                <c:pt idx="30325">
                  <c:v>1371650400</c:v>
                </c:pt>
                <c:pt idx="30326">
                  <c:v>1371654000</c:v>
                </c:pt>
                <c:pt idx="30327">
                  <c:v>1371657600</c:v>
                </c:pt>
                <c:pt idx="30328">
                  <c:v>1371661200</c:v>
                </c:pt>
                <c:pt idx="30329">
                  <c:v>1371664800</c:v>
                </c:pt>
                <c:pt idx="30330">
                  <c:v>1371668400</c:v>
                </c:pt>
                <c:pt idx="30331">
                  <c:v>1371672000</c:v>
                </c:pt>
                <c:pt idx="30332">
                  <c:v>1371675600</c:v>
                </c:pt>
                <c:pt idx="30333">
                  <c:v>1371679200</c:v>
                </c:pt>
                <c:pt idx="30334">
                  <c:v>1371682800</c:v>
                </c:pt>
                <c:pt idx="30335">
                  <c:v>1371686400</c:v>
                </c:pt>
                <c:pt idx="30336">
                  <c:v>1371690000</c:v>
                </c:pt>
                <c:pt idx="30337">
                  <c:v>1371693600</c:v>
                </c:pt>
                <c:pt idx="30338">
                  <c:v>1371697200</c:v>
                </c:pt>
                <c:pt idx="30339">
                  <c:v>1371700800</c:v>
                </c:pt>
                <c:pt idx="30340">
                  <c:v>1371704400</c:v>
                </c:pt>
                <c:pt idx="30341">
                  <c:v>1371708000</c:v>
                </c:pt>
                <c:pt idx="30342">
                  <c:v>1371711600</c:v>
                </c:pt>
                <c:pt idx="30343">
                  <c:v>1371715200</c:v>
                </c:pt>
                <c:pt idx="30344">
                  <c:v>1371718800</c:v>
                </c:pt>
                <c:pt idx="30345">
                  <c:v>1371722400</c:v>
                </c:pt>
                <c:pt idx="30346">
                  <c:v>1371726000</c:v>
                </c:pt>
                <c:pt idx="30347">
                  <c:v>1371729600</c:v>
                </c:pt>
                <c:pt idx="30348">
                  <c:v>1371733200</c:v>
                </c:pt>
                <c:pt idx="30349">
                  <c:v>1371736800</c:v>
                </c:pt>
                <c:pt idx="30350">
                  <c:v>1371740400</c:v>
                </c:pt>
                <c:pt idx="30351">
                  <c:v>1371744000</c:v>
                </c:pt>
                <c:pt idx="30352">
                  <c:v>1371747600</c:v>
                </c:pt>
                <c:pt idx="30353">
                  <c:v>1371751200</c:v>
                </c:pt>
                <c:pt idx="30354">
                  <c:v>1371754800</c:v>
                </c:pt>
                <c:pt idx="30355">
                  <c:v>1371758400</c:v>
                </c:pt>
                <c:pt idx="30356">
                  <c:v>1371762000</c:v>
                </c:pt>
                <c:pt idx="30357">
                  <c:v>1371765600</c:v>
                </c:pt>
                <c:pt idx="30358">
                  <c:v>1371769200</c:v>
                </c:pt>
                <c:pt idx="30359">
                  <c:v>1371772800</c:v>
                </c:pt>
                <c:pt idx="30360">
                  <c:v>1371776400</c:v>
                </c:pt>
                <c:pt idx="30361">
                  <c:v>1371780000</c:v>
                </c:pt>
                <c:pt idx="30362">
                  <c:v>1371783600</c:v>
                </c:pt>
                <c:pt idx="30363">
                  <c:v>1371787200</c:v>
                </c:pt>
                <c:pt idx="30364">
                  <c:v>1371790800</c:v>
                </c:pt>
                <c:pt idx="30365">
                  <c:v>1371794400</c:v>
                </c:pt>
                <c:pt idx="30366">
                  <c:v>1371798000</c:v>
                </c:pt>
                <c:pt idx="30367">
                  <c:v>1371801600</c:v>
                </c:pt>
                <c:pt idx="30368">
                  <c:v>1371805200</c:v>
                </c:pt>
                <c:pt idx="30369">
                  <c:v>1371808800</c:v>
                </c:pt>
                <c:pt idx="30370">
                  <c:v>1371812400</c:v>
                </c:pt>
                <c:pt idx="30371">
                  <c:v>1371816000</c:v>
                </c:pt>
                <c:pt idx="30372">
                  <c:v>1371819600</c:v>
                </c:pt>
                <c:pt idx="30373">
                  <c:v>1371823200</c:v>
                </c:pt>
                <c:pt idx="30374">
                  <c:v>1371826800</c:v>
                </c:pt>
                <c:pt idx="30375">
                  <c:v>1371830400</c:v>
                </c:pt>
                <c:pt idx="30376">
                  <c:v>1371834000</c:v>
                </c:pt>
                <c:pt idx="30377">
                  <c:v>1371837600</c:v>
                </c:pt>
                <c:pt idx="30378">
                  <c:v>1371841200</c:v>
                </c:pt>
                <c:pt idx="30379">
                  <c:v>1371844800</c:v>
                </c:pt>
                <c:pt idx="30380">
                  <c:v>1371848400</c:v>
                </c:pt>
                <c:pt idx="30381">
                  <c:v>1371852000</c:v>
                </c:pt>
                <c:pt idx="30382">
                  <c:v>1371855600</c:v>
                </c:pt>
                <c:pt idx="30383">
                  <c:v>1371859200</c:v>
                </c:pt>
                <c:pt idx="30384">
                  <c:v>1371862800</c:v>
                </c:pt>
                <c:pt idx="30385">
                  <c:v>1371866400</c:v>
                </c:pt>
                <c:pt idx="30386">
                  <c:v>1371870000</c:v>
                </c:pt>
                <c:pt idx="30387">
                  <c:v>1371873600</c:v>
                </c:pt>
                <c:pt idx="30388">
                  <c:v>1371877200</c:v>
                </c:pt>
                <c:pt idx="30389">
                  <c:v>1371880800</c:v>
                </c:pt>
                <c:pt idx="30390">
                  <c:v>1371884400</c:v>
                </c:pt>
                <c:pt idx="30391">
                  <c:v>1371888000</c:v>
                </c:pt>
                <c:pt idx="30392">
                  <c:v>1371891600</c:v>
                </c:pt>
                <c:pt idx="30393">
                  <c:v>1371895200</c:v>
                </c:pt>
                <c:pt idx="30394">
                  <c:v>1371898800</c:v>
                </c:pt>
                <c:pt idx="30395">
                  <c:v>1371902400</c:v>
                </c:pt>
                <c:pt idx="30396">
                  <c:v>1371906000</c:v>
                </c:pt>
                <c:pt idx="30397">
                  <c:v>1371909600</c:v>
                </c:pt>
                <c:pt idx="30398">
                  <c:v>1371913200</c:v>
                </c:pt>
                <c:pt idx="30399">
                  <c:v>1371916800</c:v>
                </c:pt>
                <c:pt idx="30400">
                  <c:v>1371920400</c:v>
                </c:pt>
                <c:pt idx="30401">
                  <c:v>1371924000</c:v>
                </c:pt>
                <c:pt idx="30402">
                  <c:v>1371927600</c:v>
                </c:pt>
                <c:pt idx="30403">
                  <c:v>1371931200</c:v>
                </c:pt>
                <c:pt idx="30404">
                  <c:v>1371934800</c:v>
                </c:pt>
                <c:pt idx="30405">
                  <c:v>1371938400</c:v>
                </c:pt>
                <c:pt idx="30406">
                  <c:v>1371942000</c:v>
                </c:pt>
                <c:pt idx="30407">
                  <c:v>1371945600</c:v>
                </c:pt>
                <c:pt idx="30408">
                  <c:v>1371949200</c:v>
                </c:pt>
                <c:pt idx="30409">
                  <c:v>1371952800</c:v>
                </c:pt>
                <c:pt idx="30410">
                  <c:v>1371956400</c:v>
                </c:pt>
                <c:pt idx="30411">
                  <c:v>1371960000</c:v>
                </c:pt>
                <c:pt idx="30412">
                  <c:v>1371963600</c:v>
                </c:pt>
                <c:pt idx="30413">
                  <c:v>1371967200</c:v>
                </c:pt>
                <c:pt idx="30414">
                  <c:v>1371970800</c:v>
                </c:pt>
                <c:pt idx="30415">
                  <c:v>1371974400</c:v>
                </c:pt>
                <c:pt idx="30416">
                  <c:v>1371978000</c:v>
                </c:pt>
                <c:pt idx="30417">
                  <c:v>1371981600</c:v>
                </c:pt>
                <c:pt idx="30418">
                  <c:v>1371985200</c:v>
                </c:pt>
                <c:pt idx="30419">
                  <c:v>1371988800</c:v>
                </c:pt>
                <c:pt idx="30420">
                  <c:v>1371992400</c:v>
                </c:pt>
                <c:pt idx="30421">
                  <c:v>1371996000</c:v>
                </c:pt>
                <c:pt idx="30422">
                  <c:v>1371999600</c:v>
                </c:pt>
                <c:pt idx="30423">
                  <c:v>1372003200</c:v>
                </c:pt>
                <c:pt idx="30424">
                  <c:v>1372006800</c:v>
                </c:pt>
                <c:pt idx="30425">
                  <c:v>1372010400</c:v>
                </c:pt>
                <c:pt idx="30426">
                  <c:v>1372014000</c:v>
                </c:pt>
                <c:pt idx="30427">
                  <c:v>1372017600</c:v>
                </c:pt>
                <c:pt idx="30428">
                  <c:v>1372021200</c:v>
                </c:pt>
                <c:pt idx="30429">
                  <c:v>1372024800</c:v>
                </c:pt>
                <c:pt idx="30430">
                  <c:v>1372028400</c:v>
                </c:pt>
                <c:pt idx="30431">
                  <c:v>1372032000</c:v>
                </c:pt>
                <c:pt idx="30432">
                  <c:v>1372035600</c:v>
                </c:pt>
                <c:pt idx="30433">
                  <c:v>1372039200</c:v>
                </c:pt>
                <c:pt idx="30434">
                  <c:v>1372042800</c:v>
                </c:pt>
                <c:pt idx="30435">
                  <c:v>1372046400</c:v>
                </c:pt>
                <c:pt idx="30436">
                  <c:v>1372050000</c:v>
                </c:pt>
                <c:pt idx="30437">
                  <c:v>1372053600</c:v>
                </c:pt>
                <c:pt idx="30438">
                  <c:v>1372057200</c:v>
                </c:pt>
                <c:pt idx="30439">
                  <c:v>1372060800</c:v>
                </c:pt>
                <c:pt idx="30440">
                  <c:v>1372064400</c:v>
                </c:pt>
                <c:pt idx="30441">
                  <c:v>1372068000</c:v>
                </c:pt>
                <c:pt idx="30442">
                  <c:v>1372071600</c:v>
                </c:pt>
                <c:pt idx="30443">
                  <c:v>1372075200</c:v>
                </c:pt>
                <c:pt idx="30444">
                  <c:v>1372078800</c:v>
                </c:pt>
                <c:pt idx="30445">
                  <c:v>1372082400</c:v>
                </c:pt>
                <c:pt idx="30446">
                  <c:v>1372086000</c:v>
                </c:pt>
                <c:pt idx="30447">
                  <c:v>1372089600</c:v>
                </c:pt>
                <c:pt idx="30448">
                  <c:v>1372093200</c:v>
                </c:pt>
                <c:pt idx="30449">
                  <c:v>1372096800</c:v>
                </c:pt>
                <c:pt idx="30450">
                  <c:v>1372100400</c:v>
                </c:pt>
                <c:pt idx="30451">
                  <c:v>1372104000</c:v>
                </c:pt>
                <c:pt idx="30452">
                  <c:v>1372107600</c:v>
                </c:pt>
                <c:pt idx="30453">
                  <c:v>1372111200</c:v>
                </c:pt>
                <c:pt idx="30454">
                  <c:v>1372114800</c:v>
                </c:pt>
                <c:pt idx="30455">
                  <c:v>1372118400</c:v>
                </c:pt>
                <c:pt idx="30456">
                  <c:v>1372122000</c:v>
                </c:pt>
                <c:pt idx="30457">
                  <c:v>1372125600</c:v>
                </c:pt>
                <c:pt idx="30458">
                  <c:v>1372129200</c:v>
                </c:pt>
                <c:pt idx="30459">
                  <c:v>1372132800</c:v>
                </c:pt>
                <c:pt idx="30460">
                  <c:v>1372136400</c:v>
                </c:pt>
                <c:pt idx="30461">
                  <c:v>1372140000</c:v>
                </c:pt>
                <c:pt idx="30462">
                  <c:v>1372143600</c:v>
                </c:pt>
                <c:pt idx="30463">
                  <c:v>1372147200</c:v>
                </c:pt>
                <c:pt idx="30464">
                  <c:v>1372150800</c:v>
                </c:pt>
                <c:pt idx="30465">
                  <c:v>1372154400</c:v>
                </c:pt>
                <c:pt idx="30466">
                  <c:v>1372158000</c:v>
                </c:pt>
                <c:pt idx="30467">
                  <c:v>1372161600</c:v>
                </c:pt>
                <c:pt idx="30468">
                  <c:v>1372165200</c:v>
                </c:pt>
                <c:pt idx="30469">
                  <c:v>1372168800</c:v>
                </c:pt>
                <c:pt idx="30470">
                  <c:v>1372172400</c:v>
                </c:pt>
                <c:pt idx="30471">
                  <c:v>1372176000</c:v>
                </c:pt>
                <c:pt idx="30472">
                  <c:v>1372179600</c:v>
                </c:pt>
                <c:pt idx="30473">
                  <c:v>1372183200</c:v>
                </c:pt>
                <c:pt idx="30474">
                  <c:v>1372186800</c:v>
                </c:pt>
                <c:pt idx="30475">
                  <c:v>1372190400</c:v>
                </c:pt>
                <c:pt idx="30476">
                  <c:v>1372194000</c:v>
                </c:pt>
                <c:pt idx="30477">
                  <c:v>1372197600</c:v>
                </c:pt>
                <c:pt idx="30478">
                  <c:v>1372201200</c:v>
                </c:pt>
                <c:pt idx="30479">
                  <c:v>1372204800</c:v>
                </c:pt>
                <c:pt idx="30480">
                  <c:v>1372208400</c:v>
                </c:pt>
                <c:pt idx="30481">
                  <c:v>1372212000</c:v>
                </c:pt>
                <c:pt idx="30482">
                  <c:v>1372215600</c:v>
                </c:pt>
                <c:pt idx="30483">
                  <c:v>1372219200</c:v>
                </c:pt>
                <c:pt idx="30484">
                  <c:v>1372222800</c:v>
                </c:pt>
                <c:pt idx="30485">
                  <c:v>1372226400</c:v>
                </c:pt>
                <c:pt idx="30486">
                  <c:v>1372230000</c:v>
                </c:pt>
                <c:pt idx="30487">
                  <c:v>1372233600</c:v>
                </c:pt>
                <c:pt idx="30488">
                  <c:v>1372237200</c:v>
                </c:pt>
                <c:pt idx="30489">
                  <c:v>1372240800</c:v>
                </c:pt>
                <c:pt idx="30490">
                  <c:v>1372244400</c:v>
                </c:pt>
                <c:pt idx="30491">
                  <c:v>1372248000</c:v>
                </c:pt>
                <c:pt idx="30492">
                  <c:v>1372251600</c:v>
                </c:pt>
                <c:pt idx="30493">
                  <c:v>1372255200</c:v>
                </c:pt>
                <c:pt idx="30494">
                  <c:v>1372258800</c:v>
                </c:pt>
                <c:pt idx="30495">
                  <c:v>1372262400</c:v>
                </c:pt>
                <c:pt idx="30496">
                  <c:v>1372266000</c:v>
                </c:pt>
                <c:pt idx="30497">
                  <c:v>1372269600</c:v>
                </c:pt>
                <c:pt idx="30498">
                  <c:v>1372273200</c:v>
                </c:pt>
                <c:pt idx="30499">
                  <c:v>1372276800</c:v>
                </c:pt>
                <c:pt idx="30500">
                  <c:v>1372280400</c:v>
                </c:pt>
                <c:pt idx="30501">
                  <c:v>1372284000</c:v>
                </c:pt>
                <c:pt idx="30502">
                  <c:v>1372287600</c:v>
                </c:pt>
                <c:pt idx="30503">
                  <c:v>1372291200</c:v>
                </c:pt>
                <c:pt idx="30504">
                  <c:v>1372294800</c:v>
                </c:pt>
                <c:pt idx="30505">
                  <c:v>1372298400</c:v>
                </c:pt>
                <c:pt idx="30506">
                  <c:v>1372302000</c:v>
                </c:pt>
                <c:pt idx="30507">
                  <c:v>1372305600</c:v>
                </c:pt>
                <c:pt idx="30508">
                  <c:v>1372309200</c:v>
                </c:pt>
                <c:pt idx="30509">
                  <c:v>1372312800</c:v>
                </c:pt>
                <c:pt idx="30510">
                  <c:v>1372316400</c:v>
                </c:pt>
                <c:pt idx="30511">
                  <c:v>1372320000</c:v>
                </c:pt>
                <c:pt idx="30512">
                  <c:v>1372323600</c:v>
                </c:pt>
                <c:pt idx="30513">
                  <c:v>1372327200</c:v>
                </c:pt>
                <c:pt idx="30514">
                  <c:v>1372330800</c:v>
                </c:pt>
                <c:pt idx="30515">
                  <c:v>1372334400</c:v>
                </c:pt>
                <c:pt idx="30516">
                  <c:v>1372338000</c:v>
                </c:pt>
                <c:pt idx="30517">
                  <c:v>1372341600</c:v>
                </c:pt>
                <c:pt idx="30518">
                  <c:v>1372345200</c:v>
                </c:pt>
                <c:pt idx="30519">
                  <c:v>1372348800</c:v>
                </c:pt>
                <c:pt idx="30520">
                  <c:v>1372352400</c:v>
                </c:pt>
                <c:pt idx="30521">
                  <c:v>1372356000</c:v>
                </c:pt>
                <c:pt idx="30522">
                  <c:v>1372359600</c:v>
                </c:pt>
                <c:pt idx="30523">
                  <c:v>1372363200</c:v>
                </c:pt>
                <c:pt idx="30524">
                  <c:v>1372366800</c:v>
                </c:pt>
                <c:pt idx="30525">
                  <c:v>1372370400</c:v>
                </c:pt>
                <c:pt idx="30526">
                  <c:v>1372374000</c:v>
                </c:pt>
                <c:pt idx="30527">
                  <c:v>1372377600</c:v>
                </c:pt>
                <c:pt idx="30528">
                  <c:v>1372381200</c:v>
                </c:pt>
                <c:pt idx="30529">
                  <c:v>1372384800</c:v>
                </c:pt>
                <c:pt idx="30530">
                  <c:v>1372388400</c:v>
                </c:pt>
                <c:pt idx="30531">
                  <c:v>1372392000</c:v>
                </c:pt>
                <c:pt idx="30532">
                  <c:v>1372395600</c:v>
                </c:pt>
                <c:pt idx="30533">
                  <c:v>1372399200</c:v>
                </c:pt>
                <c:pt idx="30534">
                  <c:v>1372402800</c:v>
                </c:pt>
                <c:pt idx="30535">
                  <c:v>1372406400</c:v>
                </c:pt>
                <c:pt idx="30536">
                  <c:v>1372410000</c:v>
                </c:pt>
                <c:pt idx="30537">
                  <c:v>1372413600</c:v>
                </c:pt>
                <c:pt idx="30538">
                  <c:v>1372417200</c:v>
                </c:pt>
                <c:pt idx="30539">
                  <c:v>1372420800</c:v>
                </c:pt>
                <c:pt idx="30540">
                  <c:v>1372424400</c:v>
                </c:pt>
                <c:pt idx="30541">
                  <c:v>1372428000</c:v>
                </c:pt>
                <c:pt idx="30542">
                  <c:v>1372431600</c:v>
                </c:pt>
                <c:pt idx="30543">
                  <c:v>1372435200</c:v>
                </c:pt>
                <c:pt idx="30544">
                  <c:v>1372438800</c:v>
                </c:pt>
                <c:pt idx="30545">
                  <c:v>1372442400</c:v>
                </c:pt>
                <c:pt idx="30546">
                  <c:v>1372446000</c:v>
                </c:pt>
                <c:pt idx="30547">
                  <c:v>1372449600</c:v>
                </c:pt>
                <c:pt idx="30548">
                  <c:v>1372453200</c:v>
                </c:pt>
                <c:pt idx="30549">
                  <c:v>1372456800</c:v>
                </c:pt>
                <c:pt idx="30550">
                  <c:v>1372460400</c:v>
                </c:pt>
                <c:pt idx="30551">
                  <c:v>1372464000</c:v>
                </c:pt>
                <c:pt idx="30552">
                  <c:v>1372467600</c:v>
                </c:pt>
                <c:pt idx="30553">
                  <c:v>1372471200</c:v>
                </c:pt>
                <c:pt idx="30554">
                  <c:v>1372474800</c:v>
                </c:pt>
                <c:pt idx="30555">
                  <c:v>1372478400</c:v>
                </c:pt>
                <c:pt idx="30556">
                  <c:v>1372482000</c:v>
                </c:pt>
                <c:pt idx="30557">
                  <c:v>1372485600</c:v>
                </c:pt>
                <c:pt idx="30558">
                  <c:v>1372489200</c:v>
                </c:pt>
                <c:pt idx="30559">
                  <c:v>1372492800</c:v>
                </c:pt>
                <c:pt idx="30560">
                  <c:v>1372496400</c:v>
                </c:pt>
                <c:pt idx="30561">
                  <c:v>1372500000</c:v>
                </c:pt>
                <c:pt idx="30562">
                  <c:v>1372503600</c:v>
                </c:pt>
                <c:pt idx="30563">
                  <c:v>1372507200</c:v>
                </c:pt>
                <c:pt idx="30564">
                  <c:v>1372510800</c:v>
                </c:pt>
                <c:pt idx="30565">
                  <c:v>1372514400</c:v>
                </c:pt>
                <c:pt idx="30566">
                  <c:v>1372518000</c:v>
                </c:pt>
                <c:pt idx="30567">
                  <c:v>1372521600</c:v>
                </c:pt>
                <c:pt idx="30568">
                  <c:v>1372525200</c:v>
                </c:pt>
                <c:pt idx="30569">
                  <c:v>1372528800</c:v>
                </c:pt>
                <c:pt idx="30570">
                  <c:v>1372532400</c:v>
                </c:pt>
                <c:pt idx="30571">
                  <c:v>1372536000</c:v>
                </c:pt>
                <c:pt idx="30572">
                  <c:v>1372539600</c:v>
                </c:pt>
                <c:pt idx="30573">
                  <c:v>1372543200</c:v>
                </c:pt>
                <c:pt idx="30574">
                  <c:v>1372546800</c:v>
                </c:pt>
                <c:pt idx="30575">
                  <c:v>1372550400</c:v>
                </c:pt>
                <c:pt idx="30576">
                  <c:v>1372554000</c:v>
                </c:pt>
                <c:pt idx="30577">
                  <c:v>1372557600</c:v>
                </c:pt>
                <c:pt idx="30578">
                  <c:v>1372561200</c:v>
                </c:pt>
                <c:pt idx="30579">
                  <c:v>1372564800</c:v>
                </c:pt>
                <c:pt idx="30580">
                  <c:v>1372568400</c:v>
                </c:pt>
                <c:pt idx="30581">
                  <c:v>1372572000</c:v>
                </c:pt>
                <c:pt idx="30582">
                  <c:v>1372575600</c:v>
                </c:pt>
                <c:pt idx="30583">
                  <c:v>1372579200</c:v>
                </c:pt>
                <c:pt idx="30584">
                  <c:v>1372582800</c:v>
                </c:pt>
                <c:pt idx="30585">
                  <c:v>1372586400</c:v>
                </c:pt>
                <c:pt idx="30586">
                  <c:v>1372590000</c:v>
                </c:pt>
                <c:pt idx="30587">
                  <c:v>1372593600</c:v>
                </c:pt>
                <c:pt idx="30588">
                  <c:v>1372597200</c:v>
                </c:pt>
                <c:pt idx="30589">
                  <c:v>1372600800</c:v>
                </c:pt>
                <c:pt idx="30590">
                  <c:v>1372604400</c:v>
                </c:pt>
                <c:pt idx="30591">
                  <c:v>1372608000</c:v>
                </c:pt>
                <c:pt idx="30592">
                  <c:v>1372611600</c:v>
                </c:pt>
                <c:pt idx="30593">
                  <c:v>1372615200</c:v>
                </c:pt>
                <c:pt idx="30594">
                  <c:v>1372618800</c:v>
                </c:pt>
                <c:pt idx="30595">
                  <c:v>1372622400</c:v>
                </c:pt>
                <c:pt idx="30596">
                  <c:v>1372626000</c:v>
                </c:pt>
                <c:pt idx="30597">
                  <c:v>1372629600</c:v>
                </c:pt>
                <c:pt idx="30598">
                  <c:v>1372633200</c:v>
                </c:pt>
                <c:pt idx="30599">
                  <c:v>1372636800</c:v>
                </c:pt>
                <c:pt idx="30600">
                  <c:v>1372640400</c:v>
                </c:pt>
                <c:pt idx="30601">
                  <c:v>1372644000</c:v>
                </c:pt>
                <c:pt idx="30602">
                  <c:v>1372647600</c:v>
                </c:pt>
                <c:pt idx="30603">
                  <c:v>1372651200</c:v>
                </c:pt>
                <c:pt idx="30604">
                  <c:v>1372654800</c:v>
                </c:pt>
                <c:pt idx="30605">
                  <c:v>1372658400</c:v>
                </c:pt>
                <c:pt idx="30606">
                  <c:v>1372662000</c:v>
                </c:pt>
                <c:pt idx="30607">
                  <c:v>1372665600</c:v>
                </c:pt>
                <c:pt idx="30608">
                  <c:v>1372669200</c:v>
                </c:pt>
                <c:pt idx="30609">
                  <c:v>1372672800</c:v>
                </c:pt>
                <c:pt idx="30610">
                  <c:v>1372676400</c:v>
                </c:pt>
                <c:pt idx="30611">
                  <c:v>1372680000</c:v>
                </c:pt>
                <c:pt idx="30612">
                  <c:v>1372683600</c:v>
                </c:pt>
                <c:pt idx="30613">
                  <c:v>1372687200</c:v>
                </c:pt>
                <c:pt idx="30614">
                  <c:v>1372690800</c:v>
                </c:pt>
                <c:pt idx="30615">
                  <c:v>1372694400</c:v>
                </c:pt>
                <c:pt idx="30616">
                  <c:v>1372698000</c:v>
                </c:pt>
                <c:pt idx="30617">
                  <c:v>1372701600</c:v>
                </c:pt>
                <c:pt idx="30618">
                  <c:v>1372705200</c:v>
                </c:pt>
                <c:pt idx="30619">
                  <c:v>1372708800</c:v>
                </c:pt>
                <c:pt idx="30620">
                  <c:v>1372712400</c:v>
                </c:pt>
                <c:pt idx="30621">
                  <c:v>1372716000</c:v>
                </c:pt>
                <c:pt idx="30622">
                  <c:v>1372719600</c:v>
                </c:pt>
                <c:pt idx="30623">
                  <c:v>1372723200</c:v>
                </c:pt>
                <c:pt idx="30624">
                  <c:v>1372726800</c:v>
                </c:pt>
                <c:pt idx="30625">
                  <c:v>1372730400</c:v>
                </c:pt>
                <c:pt idx="30626">
                  <c:v>1372734000</c:v>
                </c:pt>
                <c:pt idx="30627">
                  <c:v>1372737600</c:v>
                </c:pt>
                <c:pt idx="30628">
                  <c:v>1372741200</c:v>
                </c:pt>
                <c:pt idx="30629">
                  <c:v>1372744800</c:v>
                </c:pt>
                <c:pt idx="30630">
                  <c:v>1372748400</c:v>
                </c:pt>
                <c:pt idx="30631">
                  <c:v>1372752000</c:v>
                </c:pt>
                <c:pt idx="30632">
                  <c:v>1372755600</c:v>
                </c:pt>
                <c:pt idx="30633">
                  <c:v>1372759200</c:v>
                </c:pt>
                <c:pt idx="30634">
                  <c:v>1372762800</c:v>
                </c:pt>
                <c:pt idx="30635">
                  <c:v>1372766400</c:v>
                </c:pt>
                <c:pt idx="30636">
                  <c:v>1372770000</c:v>
                </c:pt>
                <c:pt idx="30637">
                  <c:v>1372773600</c:v>
                </c:pt>
                <c:pt idx="30638">
                  <c:v>1372777200</c:v>
                </c:pt>
                <c:pt idx="30639">
                  <c:v>1372780800</c:v>
                </c:pt>
                <c:pt idx="30640">
                  <c:v>1372784400</c:v>
                </c:pt>
                <c:pt idx="30641">
                  <c:v>1372788000</c:v>
                </c:pt>
                <c:pt idx="30642">
                  <c:v>1372791600</c:v>
                </c:pt>
                <c:pt idx="30643">
                  <c:v>1372795200</c:v>
                </c:pt>
                <c:pt idx="30644">
                  <c:v>1372798800</c:v>
                </c:pt>
                <c:pt idx="30645">
                  <c:v>1372802400</c:v>
                </c:pt>
                <c:pt idx="30646">
                  <c:v>1372806000</c:v>
                </c:pt>
                <c:pt idx="30647">
                  <c:v>1372809600</c:v>
                </c:pt>
                <c:pt idx="30648">
                  <c:v>1372813200</c:v>
                </c:pt>
                <c:pt idx="30649">
                  <c:v>1372816800</c:v>
                </c:pt>
                <c:pt idx="30650">
                  <c:v>1372820400</c:v>
                </c:pt>
                <c:pt idx="30651">
                  <c:v>1372824000</c:v>
                </c:pt>
                <c:pt idx="30652">
                  <c:v>1372827600</c:v>
                </c:pt>
                <c:pt idx="30653">
                  <c:v>1372831200</c:v>
                </c:pt>
                <c:pt idx="30654">
                  <c:v>1372834800</c:v>
                </c:pt>
                <c:pt idx="30655">
                  <c:v>1372838400</c:v>
                </c:pt>
                <c:pt idx="30656">
                  <c:v>1372842000</c:v>
                </c:pt>
                <c:pt idx="30657">
                  <c:v>1372845600</c:v>
                </c:pt>
                <c:pt idx="30658">
                  <c:v>1372849200</c:v>
                </c:pt>
                <c:pt idx="30659">
                  <c:v>1372852800</c:v>
                </c:pt>
                <c:pt idx="30660">
                  <c:v>1372856400</c:v>
                </c:pt>
                <c:pt idx="30661">
                  <c:v>1372860000</c:v>
                </c:pt>
                <c:pt idx="30662">
                  <c:v>1372863600</c:v>
                </c:pt>
                <c:pt idx="30663">
                  <c:v>1372867200</c:v>
                </c:pt>
                <c:pt idx="30664">
                  <c:v>1372870800</c:v>
                </c:pt>
                <c:pt idx="30665">
                  <c:v>1372874400</c:v>
                </c:pt>
                <c:pt idx="30666">
                  <c:v>1372878000</c:v>
                </c:pt>
                <c:pt idx="30667">
                  <c:v>1372881600</c:v>
                </c:pt>
                <c:pt idx="30668">
                  <c:v>1372885200</c:v>
                </c:pt>
                <c:pt idx="30669">
                  <c:v>1372888800</c:v>
                </c:pt>
                <c:pt idx="30670">
                  <c:v>1372892400</c:v>
                </c:pt>
                <c:pt idx="30671">
                  <c:v>1372896000</c:v>
                </c:pt>
                <c:pt idx="30672">
                  <c:v>1372899600</c:v>
                </c:pt>
                <c:pt idx="30673">
                  <c:v>1372903200</c:v>
                </c:pt>
                <c:pt idx="30674">
                  <c:v>1372906800</c:v>
                </c:pt>
                <c:pt idx="30675">
                  <c:v>1372910400</c:v>
                </c:pt>
                <c:pt idx="30676">
                  <c:v>1372914000</c:v>
                </c:pt>
                <c:pt idx="30677">
                  <c:v>1372917600</c:v>
                </c:pt>
                <c:pt idx="30678">
                  <c:v>1372921200</c:v>
                </c:pt>
                <c:pt idx="30679">
                  <c:v>1372924800</c:v>
                </c:pt>
                <c:pt idx="30680">
                  <c:v>1372928400</c:v>
                </c:pt>
                <c:pt idx="30681">
                  <c:v>1372932000</c:v>
                </c:pt>
                <c:pt idx="30682">
                  <c:v>1372935600</c:v>
                </c:pt>
                <c:pt idx="30683">
                  <c:v>1372939200</c:v>
                </c:pt>
                <c:pt idx="30684">
                  <c:v>1372942800</c:v>
                </c:pt>
                <c:pt idx="30685">
                  <c:v>1372946400</c:v>
                </c:pt>
                <c:pt idx="30686">
                  <c:v>1372950000</c:v>
                </c:pt>
                <c:pt idx="30687">
                  <c:v>1372953600</c:v>
                </c:pt>
                <c:pt idx="30688">
                  <c:v>1372957200</c:v>
                </c:pt>
                <c:pt idx="30689">
                  <c:v>1372960800</c:v>
                </c:pt>
                <c:pt idx="30690">
                  <c:v>1372964400</c:v>
                </c:pt>
                <c:pt idx="30691">
                  <c:v>1372968000</c:v>
                </c:pt>
                <c:pt idx="30692">
                  <c:v>1372971600</c:v>
                </c:pt>
                <c:pt idx="30693">
                  <c:v>1372975200</c:v>
                </c:pt>
                <c:pt idx="30694">
                  <c:v>1372978800</c:v>
                </c:pt>
                <c:pt idx="30695">
                  <c:v>1372982400</c:v>
                </c:pt>
                <c:pt idx="30696">
                  <c:v>1372986000</c:v>
                </c:pt>
                <c:pt idx="30697">
                  <c:v>1372989600</c:v>
                </c:pt>
                <c:pt idx="30698">
                  <c:v>1372993200</c:v>
                </c:pt>
                <c:pt idx="30699">
                  <c:v>1372996800</c:v>
                </c:pt>
                <c:pt idx="30700">
                  <c:v>1373000400</c:v>
                </c:pt>
                <c:pt idx="30701">
                  <c:v>1373004000</c:v>
                </c:pt>
                <c:pt idx="30702">
                  <c:v>1373007600</c:v>
                </c:pt>
                <c:pt idx="30703">
                  <c:v>1373011200</c:v>
                </c:pt>
                <c:pt idx="30704">
                  <c:v>1373014800</c:v>
                </c:pt>
                <c:pt idx="30705">
                  <c:v>1373018400</c:v>
                </c:pt>
                <c:pt idx="30706">
                  <c:v>1373022000</c:v>
                </c:pt>
                <c:pt idx="30707">
                  <c:v>1373025600</c:v>
                </c:pt>
                <c:pt idx="30708">
                  <c:v>1373029200</c:v>
                </c:pt>
                <c:pt idx="30709">
                  <c:v>1373032800</c:v>
                </c:pt>
                <c:pt idx="30710">
                  <c:v>1373036400</c:v>
                </c:pt>
                <c:pt idx="30711">
                  <c:v>1373040000</c:v>
                </c:pt>
                <c:pt idx="30712">
                  <c:v>1373043600</c:v>
                </c:pt>
                <c:pt idx="30713">
                  <c:v>1373047200</c:v>
                </c:pt>
                <c:pt idx="30714">
                  <c:v>1373050800</c:v>
                </c:pt>
                <c:pt idx="30715">
                  <c:v>1373054400</c:v>
                </c:pt>
                <c:pt idx="30716">
                  <c:v>1373058000</c:v>
                </c:pt>
                <c:pt idx="30717">
                  <c:v>1373061600</c:v>
                </c:pt>
                <c:pt idx="30718">
                  <c:v>1373065200</c:v>
                </c:pt>
                <c:pt idx="30719">
                  <c:v>1373068800</c:v>
                </c:pt>
                <c:pt idx="30720">
                  <c:v>1373072400</c:v>
                </c:pt>
                <c:pt idx="30721">
                  <c:v>1373076000</c:v>
                </c:pt>
                <c:pt idx="30722">
                  <c:v>1373079600</c:v>
                </c:pt>
                <c:pt idx="30723">
                  <c:v>1373083200</c:v>
                </c:pt>
                <c:pt idx="30724">
                  <c:v>1373086800</c:v>
                </c:pt>
                <c:pt idx="30725">
                  <c:v>1373090400</c:v>
                </c:pt>
                <c:pt idx="30726">
                  <c:v>1373094000</c:v>
                </c:pt>
                <c:pt idx="30727">
                  <c:v>1373097600</c:v>
                </c:pt>
                <c:pt idx="30728">
                  <c:v>1373101200</c:v>
                </c:pt>
                <c:pt idx="30729">
                  <c:v>1373104800</c:v>
                </c:pt>
                <c:pt idx="30730">
                  <c:v>1373108400</c:v>
                </c:pt>
                <c:pt idx="30731">
                  <c:v>1373112000</c:v>
                </c:pt>
                <c:pt idx="30732">
                  <c:v>1373115600</c:v>
                </c:pt>
                <c:pt idx="30733">
                  <c:v>1373119200</c:v>
                </c:pt>
                <c:pt idx="30734">
                  <c:v>1373122800</c:v>
                </c:pt>
                <c:pt idx="30735">
                  <c:v>1373126400</c:v>
                </c:pt>
                <c:pt idx="30736">
                  <c:v>1373130000</c:v>
                </c:pt>
                <c:pt idx="30737">
                  <c:v>1373133600</c:v>
                </c:pt>
                <c:pt idx="30738">
                  <c:v>1373137200</c:v>
                </c:pt>
                <c:pt idx="30739">
                  <c:v>1373140800</c:v>
                </c:pt>
                <c:pt idx="30740">
                  <c:v>1373144400</c:v>
                </c:pt>
                <c:pt idx="30741">
                  <c:v>1373148000</c:v>
                </c:pt>
                <c:pt idx="30742">
                  <c:v>1373151600</c:v>
                </c:pt>
                <c:pt idx="30743">
                  <c:v>1373155200</c:v>
                </c:pt>
                <c:pt idx="30744">
                  <c:v>1373158800</c:v>
                </c:pt>
                <c:pt idx="30745">
                  <c:v>1373162400</c:v>
                </c:pt>
                <c:pt idx="30746">
                  <c:v>1373166000</c:v>
                </c:pt>
                <c:pt idx="30747">
                  <c:v>1373169600</c:v>
                </c:pt>
                <c:pt idx="30748">
                  <c:v>1373173200</c:v>
                </c:pt>
                <c:pt idx="30749">
                  <c:v>1373176800</c:v>
                </c:pt>
                <c:pt idx="30750">
                  <c:v>1373180400</c:v>
                </c:pt>
                <c:pt idx="30751">
                  <c:v>1373184000</c:v>
                </c:pt>
                <c:pt idx="30752">
                  <c:v>1373187600</c:v>
                </c:pt>
                <c:pt idx="30753">
                  <c:v>1373191200</c:v>
                </c:pt>
                <c:pt idx="30754">
                  <c:v>1373194800</c:v>
                </c:pt>
                <c:pt idx="30755">
                  <c:v>1373198400</c:v>
                </c:pt>
                <c:pt idx="30756">
                  <c:v>1373202000</c:v>
                </c:pt>
                <c:pt idx="30757">
                  <c:v>1373205600</c:v>
                </c:pt>
                <c:pt idx="30758">
                  <c:v>1373209200</c:v>
                </c:pt>
                <c:pt idx="30759">
                  <c:v>1373212800</c:v>
                </c:pt>
                <c:pt idx="30760">
                  <c:v>1373216400</c:v>
                </c:pt>
                <c:pt idx="30761">
                  <c:v>1373220000</c:v>
                </c:pt>
                <c:pt idx="30762">
                  <c:v>1373223600</c:v>
                </c:pt>
                <c:pt idx="30763">
                  <c:v>1373227200</c:v>
                </c:pt>
                <c:pt idx="30764">
                  <c:v>1373230800</c:v>
                </c:pt>
                <c:pt idx="30765">
                  <c:v>1373234400</c:v>
                </c:pt>
                <c:pt idx="30766">
                  <c:v>1373238000</c:v>
                </c:pt>
                <c:pt idx="30767">
                  <c:v>1373241600</c:v>
                </c:pt>
                <c:pt idx="30768">
                  <c:v>1373245200</c:v>
                </c:pt>
                <c:pt idx="30769">
                  <c:v>1373248800</c:v>
                </c:pt>
                <c:pt idx="30770">
                  <c:v>1373252400</c:v>
                </c:pt>
                <c:pt idx="30771">
                  <c:v>1373256000</c:v>
                </c:pt>
                <c:pt idx="30772">
                  <c:v>1373259600</c:v>
                </c:pt>
                <c:pt idx="30773">
                  <c:v>1373263200</c:v>
                </c:pt>
                <c:pt idx="30774">
                  <c:v>1373266800</c:v>
                </c:pt>
                <c:pt idx="30775">
                  <c:v>1373270400</c:v>
                </c:pt>
                <c:pt idx="30776">
                  <c:v>1373274000</c:v>
                </c:pt>
                <c:pt idx="30777">
                  <c:v>1373277600</c:v>
                </c:pt>
                <c:pt idx="30778">
                  <c:v>1373281200</c:v>
                </c:pt>
                <c:pt idx="30779">
                  <c:v>1373284800</c:v>
                </c:pt>
                <c:pt idx="30780">
                  <c:v>1373288400</c:v>
                </c:pt>
                <c:pt idx="30781">
                  <c:v>1373292000</c:v>
                </c:pt>
                <c:pt idx="30782">
                  <c:v>1373295600</c:v>
                </c:pt>
                <c:pt idx="30783">
                  <c:v>1373299200</c:v>
                </c:pt>
                <c:pt idx="30784">
                  <c:v>1373302800</c:v>
                </c:pt>
                <c:pt idx="30785">
                  <c:v>1373306400</c:v>
                </c:pt>
                <c:pt idx="30786">
                  <c:v>1373310000</c:v>
                </c:pt>
                <c:pt idx="30787">
                  <c:v>1373313600</c:v>
                </c:pt>
                <c:pt idx="30788">
                  <c:v>1373317200</c:v>
                </c:pt>
                <c:pt idx="30789">
                  <c:v>1373320800</c:v>
                </c:pt>
                <c:pt idx="30790">
                  <c:v>1373324400</c:v>
                </c:pt>
                <c:pt idx="30791">
                  <c:v>1373328000</c:v>
                </c:pt>
                <c:pt idx="30792">
                  <c:v>1373331600</c:v>
                </c:pt>
                <c:pt idx="30793">
                  <c:v>1373335200</c:v>
                </c:pt>
                <c:pt idx="30794">
                  <c:v>1373338800</c:v>
                </c:pt>
                <c:pt idx="30795">
                  <c:v>1373342400</c:v>
                </c:pt>
                <c:pt idx="30796">
                  <c:v>1373346000</c:v>
                </c:pt>
                <c:pt idx="30797">
                  <c:v>1373349600</c:v>
                </c:pt>
                <c:pt idx="30798">
                  <c:v>1373353200</c:v>
                </c:pt>
                <c:pt idx="30799">
                  <c:v>1373356800</c:v>
                </c:pt>
                <c:pt idx="30800">
                  <c:v>1373360400</c:v>
                </c:pt>
                <c:pt idx="30801">
                  <c:v>1373364000</c:v>
                </c:pt>
                <c:pt idx="30802">
                  <c:v>1373367600</c:v>
                </c:pt>
                <c:pt idx="30803">
                  <c:v>1373371200</c:v>
                </c:pt>
                <c:pt idx="30804">
                  <c:v>1373374800</c:v>
                </c:pt>
                <c:pt idx="30805">
                  <c:v>1373378400</c:v>
                </c:pt>
                <c:pt idx="30806">
                  <c:v>1373382000</c:v>
                </c:pt>
                <c:pt idx="30807">
                  <c:v>1373385600</c:v>
                </c:pt>
                <c:pt idx="30808">
                  <c:v>1373389200</c:v>
                </c:pt>
                <c:pt idx="30809">
                  <c:v>1373392800</c:v>
                </c:pt>
                <c:pt idx="30810">
                  <c:v>1373396400</c:v>
                </c:pt>
                <c:pt idx="30811">
                  <c:v>1373400000</c:v>
                </c:pt>
                <c:pt idx="30812">
                  <c:v>1373403600</c:v>
                </c:pt>
                <c:pt idx="30813">
                  <c:v>1373407200</c:v>
                </c:pt>
                <c:pt idx="30814">
                  <c:v>1373410800</c:v>
                </c:pt>
                <c:pt idx="30815">
                  <c:v>1373414400</c:v>
                </c:pt>
                <c:pt idx="30816">
                  <c:v>1373418000</c:v>
                </c:pt>
                <c:pt idx="30817">
                  <c:v>1373421600</c:v>
                </c:pt>
                <c:pt idx="30818">
                  <c:v>1373425200</c:v>
                </c:pt>
                <c:pt idx="30819">
                  <c:v>1373428800</c:v>
                </c:pt>
                <c:pt idx="30820">
                  <c:v>1373432400</c:v>
                </c:pt>
                <c:pt idx="30821">
                  <c:v>1373436000</c:v>
                </c:pt>
                <c:pt idx="30822">
                  <c:v>1373439600</c:v>
                </c:pt>
                <c:pt idx="30823">
                  <c:v>1373443200</c:v>
                </c:pt>
                <c:pt idx="30824">
                  <c:v>1373446800</c:v>
                </c:pt>
                <c:pt idx="30825">
                  <c:v>1373450400</c:v>
                </c:pt>
                <c:pt idx="30826">
                  <c:v>1373454000</c:v>
                </c:pt>
                <c:pt idx="30827">
                  <c:v>1373457600</c:v>
                </c:pt>
                <c:pt idx="30828">
                  <c:v>1373461200</c:v>
                </c:pt>
                <c:pt idx="30829">
                  <c:v>1373464800</c:v>
                </c:pt>
                <c:pt idx="30830">
                  <c:v>1373468400</c:v>
                </c:pt>
                <c:pt idx="30831">
                  <c:v>1373472000</c:v>
                </c:pt>
                <c:pt idx="30832">
                  <c:v>1373475600</c:v>
                </c:pt>
                <c:pt idx="30833">
                  <c:v>1373479200</c:v>
                </c:pt>
                <c:pt idx="30834">
                  <c:v>1373482800</c:v>
                </c:pt>
                <c:pt idx="30835">
                  <c:v>1373486400</c:v>
                </c:pt>
                <c:pt idx="30836">
                  <c:v>1373490000</c:v>
                </c:pt>
                <c:pt idx="30837">
                  <c:v>1373493600</c:v>
                </c:pt>
                <c:pt idx="30838">
                  <c:v>1373497200</c:v>
                </c:pt>
                <c:pt idx="30839">
                  <c:v>1373500800</c:v>
                </c:pt>
                <c:pt idx="30840">
                  <c:v>1373504400</c:v>
                </c:pt>
                <c:pt idx="30841">
                  <c:v>1373508000</c:v>
                </c:pt>
                <c:pt idx="30842">
                  <c:v>1373511600</c:v>
                </c:pt>
                <c:pt idx="30843">
                  <c:v>1373515200</c:v>
                </c:pt>
                <c:pt idx="30844">
                  <c:v>1373518800</c:v>
                </c:pt>
                <c:pt idx="30845">
                  <c:v>1373522400</c:v>
                </c:pt>
                <c:pt idx="30846">
                  <c:v>1373526000</c:v>
                </c:pt>
                <c:pt idx="30847">
                  <c:v>1373529600</c:v>
                </c:pt>
                <c:pt idx="30848">
                  <c:v>1373533200</c:v>
                </c:pt>
                <c:pt idx="30849">
                  <c:v>1373536800</c:v>
                </c:pt>
                <c:pt idx="30850">
                  <c:v>1373540400</c:v>
                </c:pt>
                <c:pt idx="30851">
                  <c:v>1373544000</c:v>
                </c:pt>
                <c:pt idx="30852">
                  <c:v>1373547600</c:v>
                </c:pt>
                <c:pt idx="30853">
                  <c:v>1373551200</c:v>
                </c:pt>
                <c:pt idx="30854">
                  <c:v>1373554800</c:v>
                </c:pt>
                <c:pt idx="30855">
                  <c:v>1373558400</c:v>
                </c:pt>
                <c:pt idx="30856">
                  <c:v>1373562000</c:v>
                </c:pt>
                <c:pt idx="30857">
                  <c:v>1373565600</c:v>
                </c:pt>
                <c:pt idx="30858">
                  <c:v>1373569200</c:v>
                </c:pt>
                <c:pt idx="30859">
                  <c:v>1373572800</c:v>
                </c:pt>
                <c:pt idx="30860">
                  <c:v>1373576400</c:v>
                </c:pt>
                <c:pt idx="30861">
                  <c:v>1373580000</c:v>
                </c:pt>
                <c:pt idx="30862">
                  <c:v>1373583600</c:v>
                </c:pt>
                <c:pt idx="30863">
                  <c:v>1373587200</c:v>
                </c:pt>
                <c:pt idx="30864">
                  <c:v>1373590800</c:v>
                </c:pt>
                <c:pt idx="30865">
                  <c:v>1373594400</c:v>
                </c:pt>
                <c:pt idx="30866">
                  <c:v>1373598000</c:v>
                </c:pt>
                <c:pt idx="30867">
                  <c:v>1373601600</c:v>
                </c:pt>
                <c:pt idx="30868">
                  <c:v>1373605200</c:v>
                </c:pt>
                <c:pt idx="30869">
                  <c:v>1373608800</c:v>
                </c:pt>
                <c:pt idx="30870">
                  <c:v>1373612400</c:v>
                </c:pt>
                <c:pt idx="30871">
                  <c:v>1373616000</c:v>
                </c:pt>
                <c:pt idx="30872">
                  <c:v>1373619600</c:v>
                </c:pt>
                <c:pt idx="30873">
                  <c:v>1373623200</c:v>
                </c:pt>
                <c:pt idx="30874">
                  <c:v>1373626800</c:v>
                </c:pt>
                <c:pt idx="30875">
                  <c:v>1373630400</c:v>
                </c:pt>
                <c:pt idx="30876">
                  <c:v>1373634000</c:v>
                </c:pt>
                <c:pt idx="30877">
                  <c:v>1373637600</c:v>
                </c:pt>
                <c:pt idx="30878">
                  <c:v>1373641200</c:v>
                </c:pt>
                <c:pt idx="30879">
                  <c:v>1373644800</c:v>
                </c:pt>
                <c:pt idx="30880">
                  <c:v>1373648400</c:v>
                </c:pt>
                <c:pt idx="30881">
                  <c:v>1373652000</c:v>
                </c:pt>
                <c:pt idx="30882">
                  <c:v>1373655600</c:v>
                </c:pt>
                <c:pt idx="30883">
                  <c:v>1373659200</c:v>
                </c:pt>
                <c:pt idx="30884">
                  <c:v>1373662800</c:v>
                </c:pt>
                <c:pt idx="30885">
                  <c:v>1373666400</c:v>
                </c:pt>
                <c:pt idx="30886">
                  <c:v>1373670000</c:v>
                </c:pt>
                <c:pt idx="30887">
                  <c:v>1373673600</c:v>
                </c:pt>
                <c:pt idx="30888">
                  <c:v>1373677200</c:v>
                </c:pt>
                <c:pt idx="30889">
                  <c:v>1373680800</c:v>
                </c:pt>
                <c:pt idx="30890">
                  <c:v>1373684400</c:v>
                </c:pt>
                <c:pt idx="30891">
                  <c:v>1373688000</c:v>
                </c:pt>
                <c:pt idx="30892">
                  <c:v>1373691600</c:v>
                </c:pt>
                <c:pt idx="30893">
                  <c:v>1373695200</c:v>
                </c:pt>
                <c:pt idx="30894">
                  <c:v>1373698800</c:v>
                </c:pt>
                <c:pt idx="30895">
                  <c:v>1373702400</c:v>
                </c:pt>
                <c:pt idx="30896">
                  <c:v>1373706000</c:v>
                </c:pt>
                <c:pt idx="30897">
                  <c:v>1373709600</c:v>
                </c:pt>
                <c:pt idx="30898">
                  <c:v>1373713200</c:v>
                </c:pt>
                <c:pt idx="30899">
                  <c:v>1373716800</c:v>
                </c:pt>
                <c:pt idx="30900">
                  <c:v>1373720400</c:v>
                </c:pt>
                <c:pt idx="30901">
                  <c:v>1373724000</c:v>
                </c:pt>
                <c:pt idx="30902">
                  <c:v>1373727600</c:v>
                </c:pt>
                <c:pt idx="30903">
                  <c:v>1373731200</c:v>
                </c:pt>
                <c:pt idx="30904">
                  <c:v>1373734800</c:v>
                </c:pt>
                <c:pt idx="30905">
                  <c:v>1373738400</c:v>
                </c:pt>
                <c:pt idx="30906">
                  <c:v>1373742000</c:v>
                </c:pt>
                <c:pt idx="30907">
                  <c:v>1373745600</c:v>
                </c:pt>
                <c:pt idx="30908">
                  <c:v>1373749200</c:v>
                </c:pt>
                <c:pt idx="30909">
                  <c:v>1373752800</c:v>
                </c:pt>
                <c:pt idx="30910">
                  <c:v>1373756400</c:v>
                </c:pt>
                <c:pt idx="30911">
                  <c:v>1373760000</c:v>
                </c:pt>
                <c:pt idx="30912">
                  <c:v>1373763600</c:v>
                </c:pt>
                <c:pt idx="30913">
                  <c:v>1373767200</c:v>
                </c:pt>
                <c:pt idx="30914">
                  <c:v>1373770800</c:v>
                </c:pt>
                <c:pt idx="30915">
                  <c:v>1373774400</c:v>
                </c:pt>
                <c:pt idx="30916">
                  <c:v>1373778000</c:v>
                </c:pt>
                <c:pt idx="30917">
                  <c:v>1373781600</c:v>
                </c:pt>
                <c:pt idx="30918">
                  <c:v>1373785200</c:v>
                </c:pt>
                <c:pt idx="30919">
                  <c:v>1373788800</c:v>
                </c:pt>
                <c:pt idx="30920">
                  <c:v>1373792400</c:v>
                </c:pt>
                <c:pt idx="30921">
                  <c:v>1373796000</c:v>
                </c:pt>
                <c:pt idx="30922">
                  <c:v>1373799600</c:v>
                </c:pt>
                <c:pt idx="30923">
                  <c:v>1373803200</c:v>
                </c:pt>
                <c:pt idx="30924">
                  <c:v>1373806800</c:v>
                </c:pt>
                <c:pt idx="30925">
                  <c:v>1373810400</c:v>
                </c:pt>
                <c:pt idx="30926">
                  <c:v>1373814000</c:v>
                </c:pt>
                <c:pt idx="30927">
                  <c:v>1373817600</c:v>
                </c:pt>
                <c:pt idx="30928">
                  <c:v>1373821200</c:v>
                </c:pt>
                <c:pt idx="30929">
                  <c:v>1373824800</c:v>
                </c:pt>
                <c:pt idx="30930">
                  <c:v>1373828400</c:v>
                </c:pt>
                <c:pt idx="30931">
                  <c:v>1373832000</c:v>
                </c:pt>
                <c:pt idx="30932">
                  <c:v>1373835600</c:v>
                </c:pt>
                <c:pt idx="30933">
                  <c:v>1373839200</c:v>
                </c:pt>
                <c:pt idx="30934">
                  <c:v>1373842800</c:v>
                </c:pt>
                <c:pt idx="30935">
                  <c:v>1373846400</c:v>
                </c:pt>
                <c:pt idx="30936">
                  <c:v>1373850000</c:v>
                </c:pt>
                <c:pt idx="30937">
                  <c:v>1373853600</c:v>
                </c:pt>
                <c:pt idx="30938">
                  <c:v>1373857200</c:v>
                </c:pt>
                <c:pt idx="30939">
                  <c:v>1373860800</c:v>
                </c:pt>
                <c:pt idx="30940">
                  <c:v>1373864400</c:v>
                </c:pt>
                <c:pt idx="30941">
                  <c:v>1373868000</c:v>
                </c:pt>
                <c:pt idx="30942">
                  <c:v>1373871600</c:v>
                </c:pt>
                <c:pt idx="30943">
                  <c:v>1373875200</c:v>
                </c:pt>
                <c:pt idx="30944">
                  <c:v>1373878800</c:v>
                </c:pt>
                <c:pt idx="30945">
                  <c:v>1373882400</c:v>
                </c:pt>
                <c:pt idx="30946">
                  <c:v>1373886000</c:v>
                </c:pt>
                <c:pt idx="30947">
                  <c:v>1373889600</c:v>
                </c:pt>
                <c:pt idx="30948">
                  <c:v>1373893200</c:v>
                </c:pt>
                <c:pt idx="30949">
                  <c:v>1373896800</c:v>
                </c:pt>
                <c:pt idx="30950">
                  <c:v>1373900400</c:v>
                </c:pt>
                <c:pt idx="30951">
                  <c:v>1373904000</c:v>
                </c:pt>
                <c:pt idx="30952">
                  <c:v>1373907600</c:v>
                </c:pt>
                <c:pt idx="30953">
                  <c:v>1373911200</c:v>
                </c:pt>
                <c:pt idx="30954">
                  <c:v>1373914800</c:v>
                </c:pt>
                <c:pt idx="30955">
                  <c:v>1373918400</c:v>
                </c:pt>
                <c:pt idx="30956">
                  <c:v>1373922000</c:v>
                </c:pt>
                <c:pt idx="30957">
                  <c:v>1373925600</c:v>
                </c:pt>
                <c:pt idx="30958">
                  <c:v>1373929200</c:v>
                </c:pt>
                <c:pt idx="30959">
                  <c:v>1373932800</c:v>
                </c:pt>
                <c:pt idx="30960">
                  <c:v>1373936400</c:v>
                </c:pt>
                <c:pt idx="30961">
                  <c:v>1373940000</c:v>
                </c:pt>
                <c:pt idx="30962">
                  <c:v>1373943600</c:v>
                </c:pt>
                <c:pt idx="30963">
                  <c:v>1373947200</c:v>
                </c:pt>
                <c:pt idx="30964">
                  <c:v>1373950800</c:v>
                </c:pt>
                <c:pt idx="30965">
                  <c:v>1373954400</c:v>
                </c:pt>
                <c:pt idx="30966">
                  <c:v>1373958000</c:v>
                </c:pt>
                <c:pt idx="30967">
                  <c:v>1373961600</c:v>
                </c:pt>
                <c:pt idx="30968">
                  <c:v>1373965200</c:v>
                </c:pt>
                <c:pt idx="30969">
                  <c:v>1373968800</c:v>
                </c:pt>
                <c:pt idx="30970">
                  <c:v>1373972400</c:v>
                </c:pt>
                <c:pt idx="30971">
                  <c:v>1373976000</c:v>
                </c:pt>
                <c:pt idx="30972">
                  <c:v>1373979600</c:v>
                </c:pt>
                <c:pt idx="30973">
                  <c:v>1373983200</c:v>
                </c:pt>
                <c:pt idx="30974">
                  <c:v>1373986800</c:v>
                </c:pt>
                <c:pt idx="30975">
                  <c:v>1373990400</c:v>
                </c:pt>
                <c:pt idx="30976">
                  <c:v>1373994000</c:v>
                </c:pt>
                <c:pt idx="30977">
                  <c:v>1373997600</c:v>
                </c:pt>
                <c:pt idx="30978">
                  <c:v>1374001200</c:v>
                </c:pt>
                <c:pt idx="30979">
                  <c:v>1374004800</c:v>
                </c:pt>
                <c:pt idx="30980">
                  <c:v>1374008400</c:v>
                </c:pt>
                <c:pt idx="30981">
                  <c:v>1374012000</c:v>
                </c:pt>
                <c:pt idx="30982">
                  <c:v>1374015600</c:v>
                </c:pt>
                <c:pt idx="30983">
                  <c:v>1374019200</c:v>
                </c:pt>
                <c:pt idx="30984">
                  <c:v>1374022800</c:v>
                </c:pt>
                <c:pt idx="30985">
                  <c:v>1374026400</c:v>
                </c:pt>
                <c:pt idx="30986">
                  <c:v>1374030000</c:v>
                </c:pt>
                <c:pt idx="30987">
                  <c:v>1374033600</c:v>
                </c:pt>
                <c:pt idx="30988">
                  <c:v>1374037200</c:v>
                </c:pt>
                <c:pt idx="30989">
                  <c:v>1374040800</c:v>
                </c:pt>
                <c:pt idx="30990">
                  <c:v>1374044400</c:v>
                </c:pt>
                <c:pt idx="30991">
                  <c:v>1374048000</c:v>
                </c:pt>
                <c:pt idx="30992">
                  <c:v>1374051600</c:v>
                </c:pt>
                <c:pt idx="30993">
                  <c:v>1374055200</c:v>
                </c:pt>
                <c:pt idx="30994">
                  <c:v>1374058800</c:v>
                </c:pt>
                <c:pt idx="30995">
                  <c:v>1374062400</c:v>
                </c:pt>
                <c:pt idx="30996">
                  <c:v>1374066000</c:v>
                </c:pt>
                <c:pt idx="30997">
                  <c:v>1374069600</c:v>
                </c:pt>
                <c:pt idx="30998">
                  <c:v>1374073200</c:v>
                </c:pt>
                <c:pt idx="30999">
                  <c:v>1374076800</c:v>
                </c:pt>
                <c:pt idx="31000">
                  <c:v>1374080400</c:v>
                </c:pt>
                <c:pt idx="31001">
                  <c:v>1374084000</c:v>
                </c:pt>
                <c:pt idx="31002">
                  <c:v>1374087600</c:v>
                </c:pt>
                <c:pt idx="31003">
                  <c:v>1374091200</c:v>
                </c:pt>
                <c:pt idx="31004">
                  <c:v>1374094800</c:v>
                </c:pt>
                <c:pt idx="31005">
                  <c:v>1374098400</c:v>
                </c:pt>
                <c:pt idx="31006">
                  <c:v>1374102000</c:v>
                </c:pt>
                <c:pt idx="31007">
                  <c:v>1374105600</c:v>
                </c:pt>
                <c:pt idx="31008">
                  <c:v>1374109200</c:v>
                </c:pt>
                <c:pt idx="31009">
                  <c:v>1374112800</c:v>
                </c:pt>
                <c:pt idx="31010">
                  <c:v>1374116400</c:v>
                </c:pt>
                <c:pt idx="31011">
                  <c:v>1374120000</c:v>
                </c:pt>
                <c:pt idx="31012">
                  <c:v>1374123600</c:v>
                </c:pt>
                <c:pt idx="31013">
                  <c:v>1374127200</c:v>
                </c:pt>
                <c:pt idx="31014">
                  <c:v>1374130800</c:v>
                </c:pt>
                <c:pt idx="31015">
                  <c:v>1374134400</c:v>
                </c:pt>
                <c:pt idx="31016">
                  <c:v>1374138000</c:v>
                </c:pt>
                <c:pt idx="31017">
                  <c:v>1374141600</c:v>
                </c:pt>
                <c:pt idx="31018">
                  <c:v>1374145200</c:v>
                </c:pt>
                <c:pt idx="31019">
                  <c:v>1374148800</c:v>
                </c:pt>
                <c:pt idx="31020">
                  <c:v>1374152400</c:v>
                </c:pt>
                <c:pt idx="31021">
                  <c:v>1374156000</c:v>
                </c:pt>
                <c:pt idx="31022">
                  <c:v>1374159600</c:v>
                </c:pt>
                <c:pt idx="31023">
                  <c:v>1374163200</c:v>
                </c:pt>
                <c:pt idx="31024">
                  <c:v>1374166800</c:v>
                </c:pt>
                <c:pt idx="31025">
                  <c:v>1374170400</c:v>
                </c:pt>
                <c:pt idx="31026">
                  <c:v>1374174000</c:v>
                </c:pt>
                <c:pt idx="31027">
                  <c:v>1374177600</c:v>
                </c:pt>
                <c:pt idx="31028">
                  <c:v>1374181200</c:v>
                </c:pt>
                <c:pt idx="31029">
                  <c:v>1374184800</c:v>
                </c:pt>
                <c:pt idx="31030">
                  <c:v>1374188400</c:v>
                </c:pt>
                <c:pt idx="31031">
                  <c:v>1374192000</c:v>
                </c:pt>
                <c:pt idx="31032">
                  <c:v>1374195600</c:v>
                </c:pt>
                <c:pt idx="31033">
                  <c:v>1374199200</c:v>
                </c:pt>
                <c:pt idx="31034">
                  <c:v>1374202800</c:v>
                </c:pt>
                <c:pt idx="31035">
                  <c:v>1374206400</c:v>
                </c:pt>
                <c:pt idx="31036">
                  <c:v>1374210000</c:v>
                </c:pt>
                <c:pt idx="31037">
                  <c:v>1374213600</c:v>
                </c:pt>
                <c:pt idx="31038">
                  <c:v>1374217200</c:v>
                </c:pt>
                <c:pt idx="31039">
                  <c:v>1374220800</c:v>
                </c:pt>
                <c:pt idx="31040">
                  <c:v>1374224400</c:v>
                </c:pt>
                <c:pt idx="31041">
                  <c:v>1374228000</c:v>
                </c:pt>
                <c:pt idx="31042">
                  <c:v>1374231600</c:v>
                </c:pt>
                <c:pt idx="31043">
                  <c:v>1374235200</c:v>
                </c:pt>
                <c:pt idx="31044">
                  <c:v>1374238800</c:v>
                </c:pt>
                <c:pt idx="31045">
                  <c:v>1374242400</c:v>
                </c:pt>
                <c:pt idx="31046">
                  <c:v>1374246000</c:v>
                </c:pt>
                <c:pt idx="31047">
                  <c:v>1374249600</c:v>
                </c:pt>
                <c:pt idx="31048">
                  <c:v>1374253200</c:v>
                </c:pt>
                <c:pt idx="31049">
                  <c:v>1374256800</c:v>
                </c:pt>
                <c:pt idx="31050">
                  <c:v>1374260400</c:v>
                </c:pt>
                <c:pt idx="31051">
                  <c:v>1374264000</c:v>
                </c:pt>
                <c:pt idx="31052">
                  <c:v>1374267600</c:v>
                </c:pt>
                <c:pt idx="31053">
                  <c:v>1374271200</c:v>
                </c:pt>
                <c:pt idx="31054">
                  <c:v>1374274800</c:v>
                </c:pt>
                <c:pt idx="31055">
                  <c:v>1374278400</c:v>
                </c:pt>
                <c:pt idx="31056">
                  <c:v>1374282000</c:v>
                </c:pt>
                <c:pt idx="31057">
                  <c:v>1374285600</c:v>
                </c:pt>
                <c:pt idx="31058">
                  <c:v>1374289200</c:v>
                </c:pt>
                <c:pt idx="31059">
                  <c:v>1374292800</c:v>
                </c:pt>
                <c:pt idx="31060">
                  <c:v>1374296400</c:v>
                </c:pt>
                <c:pt idx="31061">
                  <c:v>1374300000</c:v>
                </c:pt>
                <c:pt idx="31062">
                  <c:v>1374303600</c:v>
                </c:pt>
                <c:pt idx="31063">
                  <c:v>1374307200</c:v>
                </c:pt>
                <c:pt idx="31064">
                  <c:v>1374310800</c:v>
                </c:pt>
                <c:pt idx="31065">
                  <c:v>1374314400</c:v>
                </c:pt>
                <c:pt idx="31066">
                  <c:v>1374318000</c:v>
                </c:pt>
                <c:pt idx="31067">
                  <c:v>1374321600</c:v>
                </c:pt>
                <c:pt idx="31068">
                  <c:v>1374325200</c:v>
                </c:pt>
                <c:pt idx="31069">
                  <c:v>1374328800</c:v>
                </c:pt>
                <c:pt idx="31070">
                  <c:v>1374332400</c:v>
                </c:pt>
                <c:pt idx="31071">
                  <c:v>1374336000</c:v>
                </c:pt>
                <c:pt idx="31072">
                  <c:v>1374339600</c:v>
                </c:pt>
                <c:pt idx="31073">
                  <c:v>1374343200</c:v>
                </c:pt>
                <c:pt idx="31074">
                  <c:v>1374346800</c:v>
                </c:pt>
                <c:pt idx="31075">
                  <c:v>1374350400</c:v>
                </c:pt>
                <c:pt idx="31076">
                  <c:v>1374354000</c:v>
                </c:pt>
                <c:pt idx="31077">
                  <c:v>1374357600</c:v>
                </c:pt>
                <c:pt idx="31078">
                  <c:v>1374361200</c:v>
                </c:pt>
                <c:pt idx="31079">
                  <c:v>1374364800</c:v>
                </c:pt>
                <c:pt idx="31080">
                  <c:v>1374368400</c:v>
                </c:pt>
                <c:pt idx="31081">
                  <c:v>1374372000</c:v>
                </c:pt>
                <c:pt idx="31082">
                  <c:v>1374375600</c:v>
                </c:pt>
                <c:pt idx="31083">
                  <c:v>1374379200</c:v>
                </c:pt>
                <c:pt idx="31084">
                  <c:v>1374382800</c:v>
                </c:pt>
                <c:pt idx="31085">
                  <c:v>1374386400</c:v>
                </c:pt>
                <c:pt idx="31086">
                  <c:v>1374390000</c:v>
                </c:pt>
                <c:pt idx="31087">
                  <c:v>1374393600</c:v>
                </c:pt>
                <c:pt idx="31088">
                  <c:v>1374397200</c:v>
                </c:pt>
                <c:pt idx="31089">
                  <c:v>1374400800</c:v>
                </c:pt>
                <c:pt idx="31090">
                  <c:v>1374404400</c:v>
                </c:pt>
                <c:pt idx="31091">
                  <c:v>1374408000</c:v>
                </c:pt>
                <c:pt idx="31092">
                  <c:v>1374411600</c:v>
                </c:pt>
                <c:pt idx="31093">
                  <c:v>1374415200</c:v>
                </c:pt>
                <c:pt idx="31094">
                  <c:v>1374418800</c:v>
                </c:pt>
                <c:pt idx="31095">
                  <c:v>1374422400</c:v>
                </c:pt>
                <c:pt idx="31096">
                  <c:v>1374426000</c:v>
                </c:pt>
                <c:pt idx="31097">
                  <c:v>1374429600</c:v>
                </c:pt>
                <c:pt idx="31098">
                  <c:v>1374433200</c:v>
                </c:pt>
                <c:pt idx="31099">
                  <c:v>1374436800</c:v>
                </c:pt>
                <c:pt idx="31100">
                  <c:v>1374440400</c:v>
                </c:pt>
                <c:pt idx="31101">
                  <c:v>1374444000</c:v>
                </c:pt>
                <c:pt idx="31102">
                  <c:v>1374447600</c:v>
                </c:pt>
                <c:pt idx="31103">
                  <c:v>1374451200</c:v>
                </c:pt>
                <c:pt idx="31104">
                  <c:v>1374454800</c:v>
                </c:pt>
                <c:pt idx="31105">
                  <c:v>1374458400</c:v>
                </c:pt>
                <c:pt idx="31106">
                  <c:v>1374462000</c:v>
                </c:pt>
                <c:pt idx="31107">
                  <c:v>1374465600</c:v>
                </c:pt>
                <c:pt idx="31108">
                  <c:v>1374469200</c:v>
                </c:pt>
                <c:pt idx="31109">
                  <c:v>1374472800</c:v>
                </c:pt>
                <c:pt idx="31110">
                  <c:v>1374476400</c:v>
                </c:pt>
                <c:pt idx="31111">
                  <c:v>1374480000</c:v>
                </c:pt>
                <c:pt idx="31112">
                  <c:v>1374483600</c:v>
                </c:pt>
                <c:pt idx="31113">
                  <c:v>1374487200</c:v>
                </c:pt>
                <c:pt idx="31114">
                  <c:v>1374490800</c:v>
                </c:pt>
                <c:pt idx="31115">
                  <c:v>1374494400</c:v>
                </c:pt>
                <c:pt idx="31116">
                  <c:v>1374498000</c:v>
                </c:pt>
                <c:pt idx="31117">
                  <c:v>1374501600</c:v>
                </c:pt>
                <c:pt idx="31118">
                  <c:v>1374505200</c:v>
                </c:pt>
                <c:pt idx="31119">
                  <c:v>1374508800</c:v>
                </c:pt>
                <c:pt idx="31120">
                  <c:v>1374512400</c:v>
                </c:pt>
                <c:pt idx="31121">
                  <c:v>1374516000</c:v>
                </c:pt>
                <c:pt idx="31122">
                  <c:v>1374519600</c:v>
                </c:pt>
                <c:pt idx="31123">
                  <c:v>1374523200</c:v>
                </c:pt>
                <c:pt idx="31124">
                  <c:v>1374526800</c:v>
                </c:pt>
                <c:pt idx="31125">
                  <c:v>1374530400</c:v>
                </c:pt>
                <c:pt idx="31126">
                  <c:v>1374534000</c:v>
                </c:pt>
                <c:pt idx="31127">
                  <c:v>1374537600</c:v>
                </c:pt>
                <c:pt idx="31128">
                  <c:v>1374541200</c:v>
                </c:pt>
                <c:pt idx="31129">
                  <c:v>1374544800</c:v>
                </c:pt>
                <c:pt idx="31130">
                  <c:v>1374548400</c:v>
                </c:pt>
                <c:pt idx="31131">
                  <c:v>1374552000</c:v>
                </c:pt>
                <c:pt idx="31132">
                  <c:v>1374555600</c:v>
                </c:pt>
                <c:pt idx="31133">
                  <c:v>1374559200</c:v>
                </c:pt>
                <c:pt idx="31134">
                  <c:v>1374562800</c:v>
                </c:pt>
                <c:pt idx="31135">
                  <c:v>1374566400</c:v>
                </c:pt>
                <c:pt idx="31136">
                  <c:v>1374570000</c:v>
                </c:pt>
                <c:pt idx="31137">
                  <c:v>1374573600</c:v>
                </c:pt>
                <c:pt idx="31138">
                  <c:v>1374577200</c:v>
                </c:pt>
                <c:pt idx="31139">
                  <c:v>1374580800</c:v>
                </c:pt>
                <c:pt idx="31140">
                  <c:v>1374584400</c:v>
                </c:pt>
                <c:pt idx="31141">
                  <c:v>1374588000</c:v>
                </c:pt>
                <c:pt idx="31142">
                  <c:v>1374591600</c:v>
                </c:pt>
                <c:pt idx="31143">
                  <c:v>1374595200</c:v>
                </c:pt>
                <c:pt idx="31144">
                  <c:v>1374598800</c:v>
                </c:pt>
                <c:pt idx="31145">
                  <c:v>1374602400</c:v>
                </c:pt>
                <c:pt idx="31146">
                  <c:v>1374606000</c:v>
                </c:pt>
                <c:pt idx="31147">
                  <c:v>1374609600</c:v>
                </c:pt>
                <c:pt idx="31148">
                  <c:v>1374613200</c:v>
                </c:pt>
                <c:pt idx="31149">
                  <c:v>1374616800</c:v>
                </c:pt>
                <c:pt idx="31150">
                  <c:v>1374620400</c:v>
                </c:pt>
                <c:pt idx="31151">
                  <c:v>1374624000</c:v>
                </c:pt>
                <c:pt idx="31152">
                  <c:v>1374627600</c:v>
                </c:pt>
                <c:pt idx="31153">
                  <c:v>1374631200</c:v>
                </c:pt>
                <c:pt idx="31154">
                  <c:v>1374634800</c:v>
                </c:pt>
                <c:pt idx="31155">
                  <c:v>1374638400</c:v>
                </c:pt>
                <c:pt idx="31156">
                  <c:v>1374642000</c:v>
                </c:pt>
                <c:pt idx="31157">
                  <c:v>1374645600</c:v>
                </c:pt>
                <c:pt idx="31158">
                  <c:v>1374649200</c:v>
                </c:pt>
                <c:pt idx="31159">
                  <c:v>1374652800</c:v>
                </c:pt>
                <c:pt idx="31160">
                  <c:v>1374656400</c:v>
                </c:pt>
                <c:pt idx="31161">
                  <c:v>1374660000</c:v>
                </c:pt>
                <c:pt idx="31162">
                  <c:v>1374663600</c:v>
                </c:pt>
                <c:pt idx="31163">
                  <c:v>1374667200</c:v>
                </c:pt>
                <c:pt idx="31164">
                  <c:v>1374670800</c:v>
                </c:pt>
                <c:pt idx="31165">
                  <c:v>1374674400</c:v>
                </c:pt>
                <c:pt idx="31166">
                  <c:v>1374678000</c:v>
                </c:pt>
                <c:pt idx="31167">
                  <c:v>1374681600</c:v>
                </c:pt>
                <c:pt idx="31168">
                  <c:v>1374685200</c:v>
                </c:pt>
                <c:pt idx="31169">
                  <c:v>1374688800</c:v>
                </c:pt>
                <c:pt idx="31170">
                  <c:v>1374692400</c:v>
                </c:pt>
                <c:pt idx="31171">
                  <c:v>1374696000</c:v>
                </c:pt>
                <c:pt idx="31172">
                  <c:v>1374699600</c:v>
                </c:pt>
                <c:pt idx="31173">
                  <c:v>1374703200</c:v>
                </c:pt>
                <c:pt idx="31174">
                  <c:v>1374706800</c:v>
                </c:pt>
                <c:pt idx="31175">
                  <c:v>1374710400</c:v>
                </c:pt>
                <c:pt idx="31176">
                  <c:v>1374714000</c:v>
                </c:pt>
                <c:pt idx="31177">
                  <c:v>1374717600</c:v>
                </c:pt>
                <c:pt idx="31178">
                  <c:v>1374721200</c:v>
                </c:pt>
                <c:pt idx="31179">
                  <c:v>1374724800</c:v>
                </c:pt>
                <c:pt idx="31180">
                  <c:v>1374728400</c:v>
                </c:pt>
                <c:pt idx="31181">
                  <c:v>1374732000</c:v>
                </c:pt>
                <c:pt idx="31182">
                  <c:v>1374735600</c:v>
                </c:pt>
                <c:pt idx="31183">
                  <c:v>1374739200</c:v>
                </c:pt>
                <c:pt idx="31184">
                  <c:v>1374742800</c:v>
                </c:pt>
                <c:pt idx="31185">
                  <c:v>1374746400</c:v>
                </c:pt>
                <c:pt idx="31186">
                  <c:v>1374750000</c:v>
                </c:pt>
                <c:pt idx="31187">
                  <c:v>1374753600</c:v>
                </c:pt>
                <c:pt idx="31188">
                  <c:v>1374757200</c:v>
                </c:pt>
                <c:pt idx="31189">
                  <c:v>1374760800</c:v>
                </c:pt>
                <c:pt idx="31190">
                  <c:v>1374764400</c:v>
                </c:pt>
                <c:pt idx="31191">
                  <c:v>1374768000</c:v>
                </c:pt>
                <c:pt idx="31192">
                  <c:v>1374771600</c:v>
                </c:pt>
                <c:pt idx="31193">
                  <c:v>1374775200</c:v>
                </c:pt>
                <c:pt idx="31194">
                  <c:v>1374778800</c:v>
                </c:pt>
                <c:pt idx="31195">
                  <c:v>1374782400</c:v>
                </c:pt>
                <c:pt idx="31196">
                  <c:v>1374786000</c:v>
                </c:pt>
                <c:pt idx="31197">
                  <c:v>1374789600</c:v>
                </c:pt>
                <c:pt idx="31198">
                  <c:v>1374793200</c:v>
                </c:pt>
                <c:pt idx="31199">
                  <c:v>1374796800</c:v>
                </c:pt>
                <c:pt idx="31200">
                  <c:v>1374800400</c:v>
                </c:pt>
                <c:pt idx="31201">
                  <c:v>1374804000</c:v>
                </c:pt>
                <c:pt idx="31202">
                  <c:v>1374807600</c:v>
                </c:pt>
                <c:pt idx="31203">
                  <c:v>1374811200</c:v>
                </c:pt>
                <c:pt idx="31204">
                  <c:v>1374814800</c:v>
                </c:pt>
                <c:pt idx="31205">
                  <c:v>1374818400</c:v>
                </c:pt>
                <c:pt idx="31206">
                  <c:v>1374822000</c:v>
                </c:pt>
                <c:pt idx="31207">
                  <c:v>1374825600</c:v>
                </c:pt>
                <c:pt idx="31208">
                  <c:v>1374829200</c:v>
                </c:pt>
                <c:pt idx="31209">
                  <c:v>1374832800</c:v>
                </c:pt>
                <c:pt idx="31210">
                  <c:v>1374836400</c:v>
                </c:pt>
                <c:pt idx="31211">
                  <c:v>1374840000</c:v>
                </c:pt>
                <c:pt idx="31212">
                  <c:v>1374843600</c:v>
                </c:pt>
                <c:pt idx="31213">
                  <c:v>1374847200</c:v>
                </c:pt>
                <c:pt idx="31214">
                  <c:v>1374850800</c:v>
                </c:pt>
                <c:pt idx="31215">
                  <c:v>1374854400</c:v>
                </c:pt>
                <c:pt idx="31216">
                  <c:v>1374858000</c:v>
                </c:pt>
                <c:pt idx="31217">
                  <c:v>1374861600</c:v>
                </c:pt>
                <c:pt idx="31218">
                  <c:v>1374865200</c:v>
                </c:pt>
                <c:pt idx="31219">
                  <c:v>1374868800</c:v>
                </c:pt>
                <c:pt idx="31220">
                  <c:v>1374872400</c:v>
                </c:pt>
                <c:pt idx="31221">
                  <c:v>1374876000</c:v>
                </c:pt>
                <c:pt idx="31222">
                  <c:v>1374879600</c:v>
                </c:pt>
                <c:pt idx="31223">
                  <c:v>1374883200</c:v>
                </c:pt>
                <c:pt idx="31224">
                  <c:v>1374886800</c:v>
                </c:pt>
                <c:pt idx="31225">
                  <c:v>1374890400</c:v>
                </c:pt>
                <c:pt idx="31226">
                  <c:v>1374894000</c:v>
                </c:pt>
                <c:pt idx="31227">
                  <c:v>1374897600</c:v>
                </c:pt>
                <c:pt idx="31228">
                  <c:v>1374901200</c:v>
                </c:pt>
                <c:pt idx="31229">
                  <c:v>1374904800</c:v>
                </c:pt>
                <c:pt idx="31230">
                  <c:v>1374908400</c:v>
                </c:pt>
                <c:pt idx="31231">
                  <c:v>1374912000</c:v>
                </c:pt>
                <c:pt idx="31232">
                  <c:v>1374915600</c:v>
                </c:pt>
                <c:pt idx="31233">
                  <c:v>1374919200</c:v>
                </c:pt>
                <c:pt idx="31234">
                  <c:v>1374922800</c:v>
                </c:pt>
                <c:pt idx="31235">
                  <c:v>1374926400</c:v>
                </c:pt>
                <c:pt idx="31236">
                  <c:v>1374930000</c:v>
                </c:pt>
                <c:pt idx="31237">
                  <c:v>1374933600</c:v>
                </c:pt>
                <c:pt idx="31238">
                  <c:v>1374937200</c:v>
                </c:pt>
                <c:pt idx="31239">
                  <c:v>1374940800</c:v>
                </c:pt>
                <c:pt idx="31240">
                  <c:v>1374944400</c:v>
                </c:pt>
                <c:pt idx="31241">
                  <c:v>1374948000</c:v>
                </c:pt>
                <c:pt idx="31242">
                  <c:v>1374951600</c:v>
                </c:pt>
                <c:pt idx="31243">
                  <c:v>1374955200</c:v>
                </c:pt>
                <c:pt idx="31244">
                  <c:v>1374958800</c:v>
                </c:pt>
                <c:pt idx="31245">
                  <c:v>1374962400</c:v>
                </c:pt>
                <c:pt idx="31246">
                  <c:v>1374966000</c:v>
                </c:pt>
                <c:pt idx="31247">
                  <c:v>1374969600</c:v>
                </c:pt>
                <c:pt idx="31248">
                  <c:v>1374973200</c:v>
                </c:pt>
                <c:pt idx="31249">
                  <c:v>1374976800</c:v>
                </c:pt>
                <c:pt idx="31250">
                  <c:v>1374980400</c:v>
                </c:pt>
                <c:pt idx="31251">
                  <c:v>1374984000</c:v>
                </c:pt>
                <c:pt idx="31252">
                  <c:v>1374987600</c:v>
                </c:pt>
                <c:pt idx="31253">
                  <c:v>1374991200</c:v>
                </c:pt>
                <c:pt idx="31254">
                  <c:v>1374994800</c:v>
                </c:pt>
                <c:pt idx="31255">
                  <c:v>1374998400</c:v>
                </c:pt>
                <c:pt idx="31256">
                  <c:v>1375002000</c:v>
                </c:pt>
                <c:pt idx="31257">
                  <c:v>1375005600</c:v>
                </c:pt>
                <c:pt idx="31258">
                  <c:v>1375009200</c:v>
                </c:pt>
                <c:pt idx="31259">
                  <c:v>1375012800</c:v>
                </c:pt>
                <c:pt idx="31260">
                  <c:v>1375016400</c:v>
                </c:pt>
                <c:pt idx="31261">
                  <c:v>1375020000</c:v>
                </c:pt>
                <c:pt idx="31262">
                  <c:v>1375023600</c:v>
                </c:pt>
                <c:pt idx="31263">
                  <c:v>1375027200</c:v>
                </c:pt>
                <c:pt idx="31264">
                  <c:v>1375030800</c:v>
                </c:pt>
                <c:pt idx="31265">
                  <c:v>1375034400</c:v>
                </c:pt>
                <c:pt idx="31266">
                  <c:v>1375038000</c:v>
                </c:pt>
                <c:pt idx="31267">
                  <c:v>1375041600</c:v>
                </c:pt>
                <c:pt idx="31268">
                  <c:v>1375045200</c:v>
                </c:pt>
                <c:pt idx="31269">
                  <c:v>1375048800</c:v>
                </c:pt>
                <c:pt idx="31270">
                  <c:v>1375052400</c:v>
                </c:pt>
                <c:pt idx="31271">
                  <c:v>1375056000</c:v>
                </c:pt>
                <c:pt idx="31272">
                  <c:v>1375059600</c:v>
                </c:pt>
                <c:pt idx="31273">
                  <c:v>1375063200</c:v>
                </c:pt>
                <c:pt idx="31274">
                  <c:v>1375066800</c:v>
                </c:pt>
                <c:pt idx="31275">
                  <c:v>1375070400</c:v>
                </c:pt>
                <c:pt idx="31276">
                  <c:v>1375074000</c:v>
                </c:pt>
                <c:pt idx="31277">
                  <c:v>1375077600</c:v>
                </c:pt>
                <c:pt idx="31278">
                  <c:v>1375081200</c:v>
                </c:pt>
                <c:pt idx="31279">
                  <c:v>1375084800</c:v>
                </c:pt>
                <c:pt idx="31280">
                  <c:v>1375088400</c:v>
                </c:pt>
                <c:pt idx="31281">
                  <c:v>1375092000</c:v>
                </c:pt>
                <c:pt idx="31282">
                  <c:v>1375095600</c:v>
                </c:pt>
                <c:pt idx="31283">
                  <c:v>1375099200</c:v>
                </c:pt>
                <c:pt idx="31284">
                  <c:v>1375102800</c:v>
                </c:pt>
                <c:pt idx="31285">
                  <c:v>1375106400</c:v>
                </c:pt>
                <c:pt idx="31286">
                  <c:v>1375110000</c:v>
                </c:pt>
                <c:pt idx="31287">
                  <c:v>1375113600</c:v>
                </c:pt>
                <c:pt idx="31288">
                  <c:v>1375117200</c:v>
                </c:pt>
                <c:pt idx="31289">
                  <c:v>1375120800</c:v>
                </c:pt>
                <c:pt idx="31290">
                  <c:v>1375124400</c:v>
                </c:pt>
                <c:pt idx="31291">
                  <c:v>1375128000</c:v>
                </c:pt>
                <c:pt idx="31292">
                  <c:v>1375131600</c:v>
                </c:pt>
                <c:pt idx="31293">
                  <c:v>1375135200</c:v>
                </c:pt>
                <c:pt idx="31294">
                  <c:v>1375138800</c:v>
                </c:pt>
                <c:pt idx="31295">
                  <c:v>1375142400</c:v>
                </c:pt>
                <c:pt idx="31296">
                  <c:v>1375146000</c:v>
                </c:pt>
                <c:pt idx="31297">
                  <c:v>1375149600</c:v>
                </c:pt>
                <c:pt idx="31298">
                  <c:v>1375153200</c:v>
                </c:pt>
                <c:pt idx="31299">
                  <c:v>1375156800</c:v>
                </c:pt>
                <c:pt idx="31300">
                  <c:v>1375160400</c:v>
                </c:pt>
                <c:pt idx="31301">
                  <c:v>1375164000</c:v>
                </c:pt>
                <c:pt idx="31302">
                  <c:v>1375167600</c:v>
                </c:pt>
                <c:pt idx="31303">
                  <c:v>1375171200</c:v>
                </c:pt>
                <c:pt idx="31304">
                  <c:v>1375174800</c:v>
                </c:pt>
                <c:pt idx="31305">
                  <c:v>1375178400</c:v>
                </c:pt>
                <c:pt idx="31306">
                  <c:v>1375182000</c:v>
                </c:pt>
                <c:pt idx="31307">
                  <c:v>1375185600</c:v>
                </c:pt>
                <c:pt idx="31308">
                  <c:v>1375189200</c:v>
                </c:pt>
                <c:pt idx="31309">
                  <c:v>1375192800</c:v>
                </c:pt>
                <c:pt idx="31310">
                  <c:v>1375196400</c:v>
                </c:pt>
                <c:pt idx="31311">
                  <c:v>1375200000</c:v>
                </c:pt>
                <c:pt idx="31312">
                  <c:v>1375203600</c:v>
                </c:pt>
                <c:pt idx="31313">
                  <c:v>1375207200</c:v>
                </c:pt>
                <c:pt idx="31314">
                  <c:v>1375210800</c:v>
                </c:pt>
                <c:pt idx="31315">
                  <c:v>1375214400</c:v>
                </c:pt>
                <c:pt idx="31316">
                  <c:v>1375218000</c:v>
                </c:pt>
                <c:pt idx="31317">
                  <c:v>1375221600</c:v>
                </c:pt>
                <c:pt idx="31318">
                  <c:v>1375225200</c:v>
                </c:pt>
                <c:pt idx="31319">
                  <c:v>1375228800</c:v>
                </c:pt>
                <c:pt idx="31320">
                  <c:v>1375232400</c:v>
                </c:pt>
                <c:pt idx="31321">
                  <c:v>1375236000</c:v>
                </c:pt>
                <c:pt idx="31322">
                  <c:v>1375239600</c:v>
                </c:pt>
                <c:pt idx="31323">
                  <c:v>1375243200</c:v>
                </c:pt>
                <c:pt idx="31324">
                  <c:v>1375246800</c:v>
                </c:pt>
                <c:pt idx="31325">
                  <c:v>1375250400</c:v>
                </c:pt>
                <c:pt idx="31326">
                  <c:v>1375254000</c:v>
                </c:pt>
                <c:pt idx="31327">
                  <c:v>1375257600</c:v>
                </c:pt>
                <c:pt idx="31328">
                  <c:v>1375261200</c:v>
                </c:pt>
                <c:pt idx="31329">
                  <c:v>1375264800</c:v>
                </c:pt>
                <c:pt idx="31330">
                  <c:v>1375268400</c:v>
                </c:pt>
                <c:pt idx="31331">
                  <c:v>1375272000</c:v>
                </c:pt>
                <c:pt idx="31332">
                  <c:v>1375275600</c:v>
                </c:pt>
                <c:pt idx="31333">
                  <c:v>1375279200</c:v>
                </c:pt>
                <c:pt idx="31334">
                  <c:v>1375282800</c:v>
                </c:pt>
                <c:pt idx="31335">
                  <c:v>1375286400</c:v>
                </c:pt>
                <c:pt idx="31336">
                  <c:v>1375290000</c:v>
                </c:pt>
                <c:pt idx="31337">
                  <c:v>1375293600</c:v>
                </c:pt>
                <c:pt idx="31338">
                  <c:v>1375297200</c:v>
                </c:pt>
                <c:pt idx="31339">
                  <c:v>1375300800</c:v>
                </c:pt>
                <c:pt idx="31340">
                  <c:v>1375304400</c:v>
                </c:pt>
                <c:pt idx="31341">
                  <c:v>1375308000</c:v>
                </c:pt>
                <c:pt idx="31342">
                  <c:v>1375311600</c:v>
                </c:pt>
                <c:pt idx="31343">
                  <c:v>1375315200</c:v>
                </c:pt>
                <c:pt idx="31344">
                  <c:v>1375318800</c:v>
                </c:pt>
                <c:pt idx="31345">
                  <c:v>1375322400</c:v>
                </c:pt>
                <c:pt idx="31346">
                  <c:v>1375326000</c:v>
                </c:pt>
                <c:pt idx="31347">
                  <c:v>1375329600</c:v>
                </c:pt>
                <c:pt idx="31348">
                  <c:v>1375333200</c:v>
                </c:pt>
                <c:pt idx="31349">
                  <c:v>1375336800</c:v>
                </c:pt>
                <c:pt idx="31350">
                  <c:v>1375340400</c:v>
                </c:pt>
                <c:pt idx="31351">
                  <c:v>1375344000</c:v>
                </c:pt>
                <c:pt idx="31352">
                  <c:v>1375347600</c:v>
                </c:pt>
                <c:pt idx="31353">
                  <c:v>1375351200</c:v>
                </c:pt>
                <c:pt idx="31354">
                  <c:v>1375354800</c:v>
                </c:pt>
                <c:pt idx="31355">
                  <c:v>1375358400</c:v>
                </c:pt>
                <c:pt idx="31356">
                  <c:v>1375362000</c:v>
                </c:pt>
                <c:pt idx="31357">
                  <c:v>1375365600</c:v>
                </c:pt>
                <c:pt idx="31358">
                  <c:v>1375369200</c:v>
                </c:pt>
                <c:pt idx="31359">
                  <c:v>1375372800</c:v>
                </c:pt>
                <c:pt idx="31360">
                  <c:v>1375376400</c:v>
                </c:pt>
                <c:pt idx="31361">
                  <c:v>1375380000</c:v>
                </c:pt>
                <c:pt idx="31362">
                  <c:v>1375383600</c:v>
                </c:pt>
                <c:pt idx="31363">
                  <c:v>1375387200</c:v>
                </c:pt>
                <c:pt idx="31364">
                  <c:v>1375390800</c:v>
                </c:pt>
                <c:pt idx="31365">
                  <c:v>1375394400</c:v>
                </c:pt>
                <c:pt idx="31366">
                  <c:v>1375398000</c:v>
                </c:pt>
                <c:pt idx="31367">
                  <c:v>1375401600</c:v>
                </c:pt>
                <c:pt idx="31368">
                  <c:v>1375405200</c:v>
                </c:pt>
                <c:pt idx="31369">
                  <c:v>1375408800</c:v>
                </c:pt>
                <c:pt idx="31370">
                  <c:v>1375412400</c:v>
                </c:pt>
                <c:pt idx="31371">
                  <c:v>1375416000</c:v>
                </c:pt>
                <c:pt idx="31372">
                  <c:v>1375419600</c:v>
                </c:pt>
                <c:pt idx="31373">
                  <c:v>1375423200</c:v>
                </c:pt>
                <c:pt idx="31374">
                  <c:v>1375426800</c:v>
                </c:pt>
                <c:pt idx="31375">
                  <c:v>1375430400</c:v>
                </c:pt>
                <c:pt idx="31376">
                  <c:v>1375434000</c:v>
                </c:pt>
                <c:pt idx="31377">
                  <c:v>1375437600</c:v>
                </c:pt>
                <c:pt idx="31378">
                  <c:v>1375441200</c:v>
                </c:pt>
                <c:pt idx="31379">
                  <c:v>1375444800</c:v>
                </c:pt>
                <c:pt idx="31380">
                  <c:v>1375448400</c:v>
                </c:pt>
                <c:pt idx="31381">
                  <c:v>1375452000</c:v>
                </c:pt>
                <c:pt idx="31382">
                  <c:v>1375455600</c:v>
                </c:pt>
                <c:pt idx="31383">
                  <c:v>1375459200</c:v>
                </c:pt>
                <c:pt idx="31384">
                  <c:v>1375462800</c:v>
                </c:pt>
                <c:pt idx="31385">
                  <c:v>1375466400</c:v>
                </c:pt>
                <c:pt idx="31386">
                  <c:v>1375470000</c:v>
                </c:pt>
                <c:pt idx="31387">
                  <c:v>1375473600</c:v>
                </c:pt>
                <c:pt idx="31388">
                  <c:v>1375477200</c:v>
                </c:pt>
                <c:pt idx="31389">
                  <c:v>1375480800</c:v>
                </c:pt>
                <c:pt idx="31390">
                  <c:v>1375484400</c:v>
                </c:pt>
                <c:pt idx="31391">
                  <c:v>1375488000</c:v>
                </c:pt>
                <c:pt idx="31392">
                  <c:v>1375491600</c:v>
                </c:pt>
                <c:pt idx="31393">
                  <c:v>1375495200</c:v>
                </c:pt>
                <c:pt idx="31394">
                  <c:v>1375498800</c:v>
                </c:pt>
                <c:pt idx="31395">
                  <c:v>1375502400</c:v>
                </c:pt>
                <c:pt idx="31396">
                  <c:v>1375506000</c:v>
                </c:pt>
                <c:pt idx="31397">
                  <c:v>1375509600</c:v>
                </c:pt>
                <c:pt idx="31398">
                  <c:v>1375513200</c:v>
                </c:pt>
                <c:pt idx="31399">
                  <c:v>1375516800</c:v>
                </c:pt>
                <c:pt idx="31400">
                  <c:v>1375520400</c:v>
                </c:pt>
                <c:pt idx="31401">
                  <c:v>1375524000</c:v>
                </c:pt>
                <c:pt idx="31402">
                  <c:v>1375527600</c:v>
                </c:pt>
                <c:pt idx="31403">
                  <c:v>1375531200</c:v>
                </c:pt>
                <c:pt idx="31404">
                  <c:v>1375534800</c:v>
                </c:pt>
                <c:pt idx="31405">
                  <c:v>1375538400</c:v>
                </c:pt>
                <c:pt idx="31406">
                  <c:v>1375542000</c:v>
                </c:pt>
                <c:pt idx="31407">
                  <c:v>1375545600</c:v>
                </c:pt>
                <c:pt idx="31408">
                  <c:v>1375549200</c:v>
                </c:pt>
                <c:pt idx="31409">
                  <c:v>1375552800</c:v>
                </c:pt>
                <c:pt idx="31410">
                  <c:v>1375556400</c:v>
                </c:pt>
                <c:pt idx="31411">
                  <c:v>1375560000</c:v>
                </c:pt>
                <c:pt idx="31412">
                  <c:v>1375563600</c:v>
                </c:pt>
                <c:pt idx="31413">
                  <c:v>1375567200</c:v>
                </c:pt>
                <c:pt idx="31414">
                  <c:v>1375570800</c:v>
                </c:pt>
                <c:pt idx="31415">
                  <c:v>1375574400</c:v>
                </c:pt>
                <c:pt idx="31416">
                  <c:v>1375578000</c:v>
                </c:pt>
                <c:pt idx="31417">
                  <c:v>1375581600</c:v>
                </c:pt>
                <c:pt idx="31418">
                  <c:v>1375585200</c:v>
                </c:pt>
                <c:pt idx="31419">
                  <c:v>1375588800</c:v>
                </c:pt>
                <c:pt idx="31420">
                  <c:v>1375592400</c:v>
                </c:pt>
                <c:pt idx="31421">
                  <c:v>1375596000</c:v>
                </c:pt>
                <c:pt idx="31422">
                  <c:v>1375599600</c:v>
                </c:pt>
                <c:pt idx="31423">
                  <c:v>1375603200</c:v>
                </c:pt>
                <c:pt idx="31424">
                  <c:v>1375606800</c:v>
                </c:pt>
                <c:pt idx="31425">
                  <c:v>1375610400</c:v>
                </c:pt>
                <c:pt idx="31426">
                  <c:v>1375614000</c:v>
                </c:pt>
                <c:pt idx="31427">
                  <c:v>1375617600</c:v>
                </c:pt>
                <c:pt idx="31428">
                  <c:v>1375621200</c:v>
                </c:pt>
                <c:pt idx="31429">
                  <c:v>1375624800</c:v>
                </c:pt>
                <c:pt idx="31430">
                  <c:v>1375628400</c:v>
                </c:pt>
                <c:pt idx="31431">
                  <c:v>1375632000</c:v>
                </c:pt>
                <c:pt idx="31432">
                  <c:v>1375635600</c:v>
                </c:pt>
                <c:pt idx="31433">
                  <c:v>1375639200</c:v>
                </c:pt>
                <c:pt idx="31434">
                  <c:v>1375642800</c:v>
                </c:pt>
                <c:pt idx="31435">
                  <c:v>1375646400</c:v>
                </c:pt>
                <c:pt idx="31436">
                  <c:v>1375650000</c:v>
                </c:pt>
                <c:pt idx="31437">
                  <c:v>1375653600</c:v>
                </c:pt>
                <c:pt idx="31438">
                  <c:v>1375657200</c:v>
                </c:pt>
                <c:pt idx="31439">
                  <c:v>1375660800</c:v>
                </c:pt>
                <c:pt idx="31440">
                  <c:v>1375664400</c:v>
                </c:pt>
                <c:pt idx="31441">
                  <c:v>1375668000</c:v>
                </c:pt>
                <c:pt idx="31442">
                  <c:v>1375671600</c:v>
                </c:pt>
                <c:pt idx="31443">
                  <c:v>1375675200</c:v>
                </c:pt>
                <c:pt idx="31444">
                  <c:v>1375678800</c:v>
                </c:pt>
                <c:pt idx="31445">
                  <c:v>1375682400</c:v>
                </c:pt>
                <c:pt idx="31446">
                  <c:v>1375686000</c:v>
                </c:pt>
                <c:pt idx="31447">
                  <c:v>1375689600</c:v>
                </c:pt>
                <c:pt idx="31448">
                  <c:v>1375693200</c:v>
                </c:pt>
                <c:pt idx="31449">
                  <c:v>1375696800</c:v>
                </c:pt>
                <c:pt idx="31450">
                  <c:v>1375700400</c:v>
                </c:pt>
                <c:pt idx="31451">
                  <c:v>1375704000</c:v>
                </c:pt>
                <c:pt idx="31452">
                  <c:v>1375707600</c:v>
                </c:pt>
                <c:pt idx="31453">
                  <c:v>1375711200</c:v>
                </c:pt>
                <c:pt idx="31454">
                  <c:v>1375714800</c:v>
                </c:pt>
                <c:pt idx="31455">
                  <c:v>1375718400</c:v>
                </c:pt>
                <c:pt idx="31456">
                  <c:v>1375722000</c:v>
                </c:pt>
                <c:pt idx="31457">
                  <c:v>1375725600</c:v>
                </c:pt>
                <c:pt idx="31458">
                  <c:v>1375729200</c:v>
                </c:pt>
                <c:pt idx="31459">
                  <c:v>1375732800</c:v>
                </c:pt>
                <c:pt idx="31460">
                  <c:v>1375736400</c:v>
                </c:pt>
                <c:pt idx="31461">
                  <c:v>1375740000</c:v>
                </c:pt>
                <c:pt idx="31462">
                  <c:v>1375743600</c:v>
                </c:pt>
                <c:pt idx="31463">
                  <c:v>1375747200</c:v>
                </c:pt>
                <c:pt idx="31464">
                  <c:v>1375750800</c:v>
                </c:pt>
                <c:pt idx="31465">
                  <c:v>1375754400</c:v>
                </c:pt>
                <c:pt idx="31466">
                  <c:v>1375758000</c:v>
                </c:pt>
                <c:pt idx="31467">
                  <c:v>1375761600</c:v>
                </c:pt>
                <c:pt idx="31468">
                  <c:v>1375765200</c:v>
                </c:pt>
                <c:pt idx="31469">
                  <c:v>1375768800</c:v>
                </c:pt>
                <c:pt idx="31470">
                  <c:v>1375772400</c:v>
                </c:pt>
                <c:pt idx="31471">
                  <c:v>1375776000</c:v>
                </c:pt>
                <c:pt idx="31472">
                  <c:v>1375779600</c:v>
                </c:pt>
                <c:pt idx="31473">
                  <c:v>1375783200</c:v>
                </c:pt>
                <c:pt idx="31474">
                  <c:v>1375786800</c:v>
                </c:pt>
                <c:pt idx="31475">
                  <c:v>1375790400</c:v>
                </c:pt>
                <c:pt idx="31476">
                  <c:v>1375794000</c:v>
                </c:pt>
                <c:pt idx="31477">
                  <c:v>1375797600</c:v>
                </c:pt>
                <c:pt idx="31478">
                  <c:v>1375801200</c:v>
                </c:pt>
                <c:pt idx="31479">
                  <c:v>1375804800</c:v>
                </c:pt>
                <c:pt idx="31480">
                  <c:v>1375808400</c:v>
                </c:pt>
                <c:pt idx="31481">
                  <c:v>1375812000</c:v>
                </c:pt>
                <c:pt idx="31482">
                  <c:v>1375815600</c:v>
                </c:pt>
                <c:pt idx="31483">
                  <c:v>1375819200</c:v>
                </c:pt>
                <c:pt idx="31484">
                  <c:v>1375822800</c:v>
                </c:pt>
                <c:pt idx="31485">
                  <c:v>1375826400</c:v>
                </c:pt>
                <c:pt idx="31486">
                  <c:v>1375830000</c:v>
                </c:pt>
                <c:pt idx="31487">
                  <c:v>1375833600</c:v>
                </c:pt>
                <c:pt idx="31488">
                  <c:v>1375837200</c:v>
                </c:pt>
                <c:pt idx="31489">
                  <c:v>1375840800</c:v>
                </c:pt>
                <c:pt idx="31490">
                  <c:v>1375844400</c:v>
                </c:pt>
                <c:pt idx="31491">
                  <c:v>1375848000</c:v>
                </c:pt>
                <c:pt idx="31492">
                  <c:v>1375851600</c:v>
                </c:pt>
                <c:pt idx="31493">
                  <c:v>1375855200</c:v>
                </c:pt>
                <c:pt idx="31494">
                  <c:v>1375858800</c:v>
                </c:pt>
                <c:pt idx="31495">
                  <c:v>1375862400</c:v>
                </c:pt>
                <c:pt idx="31496">
                  <c:v>1375866000</c:v>
                </c:pt>
                <c:pt idx="31497">
                  <c:v>1375869600</c:v>
                </c:pt>
                <c:pt idx="31498">
                  <c:v>1375873200</c:v>
                </c:pt>
                <c:pt idx="31499">
                  <c:v>1375876800</c:v>
                </c:pt>
                <c:pt idx="31500">
                  <c:v>1375880400</c:v>
                </c:pt>
                <c:pt idx="31501">
                  <c:v>1375884000</c:v>
                </c:pt>
                <c:pt idx="31502">
                  <c:v>1375887600</c:v>
                </c:pt>
                <c:pt idx="31503">
                  <c:v>1375891200</c:v>
                </c:pt>
                <c:pt idx="31504">
                  <c:v>1375894800</c:v>
                </c:pt>
                <c:pt idx="31505">
                  <c:v>1375898400</c:v>
                </c:pt>
                <c:pt idx="31506">
                  <c:v>1375902000</c:v>
                </c:pt>
                <c:pt idx="31507">
                  <c:v>1375905600</c:v>
                </c:pt>
                <c:pt idx="31508">
                  <c:v>1375909200</c:v>
                </c:pt>
                <c:pt idx="31509">
                  <c:v>1375912800</c:v>
                </c:pt>
                <c:pt idx="31510">
                  <c:v>1375916400</c:v>
                </c:pt>
                <c:pt idx="31511">
                  <c:v>1375920000</c:v>
                </c:pt>
                <c:pt idx="31512">
                  <c:v>1375923600</c:v>
                </c:pt>
                <c:pt idx="31513">
                  <c:v>1375927200</c:v>
                </c:pt>
                <c:pt idx="31514">
                  <c:v>1375930800</c:v>
                </c:pt>
                <c:pt idx="31515">
                  <c:v>1375934400</c:v>
                </c:pt>
                <c:pt idx="31516">
                  <c:v>1375938000</c:v>
                </c:pt>
                <c:pt idx="31517">
                  <c:v>1375941600</c:v>
                </c:pt>
                <c:pt idx="31518">
                  <c:v>1375945200</c:v>
                </c:pt>
                <c:pt idx="31519">
                  <c:v>1375948800</c:v>
                </c:pt>
                <c:pt idx="31520">
                  <c:v>1375952400</c:v>
                </c:pt>
                <c:pt idx="31521">
                  <c:v>1375956000</c:v>
                </c:pt>
                <c:pt idx="31522">
                  <c:v>1375959600</c:v>
                </c:pt>
                <c:pt idx="31523">
                  <c:v>1375963200</c:v>
                </c:pt>
                <c:pt idx="31524">
                  <c:v>1375966800</c:v>
                </c:pt>
                <c:pt idx="31525">
                  <c:v>1375970400</c:v>
                </c:pt>
                <c:pt idx="31526">
                  <c:v>1375974000</c:v>
                </c:pt>
                <c:pt idx="31527">
                  <c:v>1375977600</c:v>
                </c:pt>
                <c:pt idx="31528">
                  <c:v>1375981200</c:v>
                </c:pt>
                <c:pt idx="31529">
                  <c:v>1375984800</c:v>
                </c:pt>
                <c:pt idx="31530">
                  <c:v>1375988400</c:v>
                </c:pt>
                <c:pt idx="31531">
                  <c:v>1375992000</c:v>
                </c:pt>
                <c:pt idx="31532">
                  <c:v>1375995600</c:v>
                </c:pt>
                <c:pt idx="31533">
                  <c:v>1375999200</c:v>
                </c:pt>
                <c:pt idx="31534">
                  <c:v>1376002800</c:v>
                </c:pt>
                <c:pt idx="31535">
                  <c:v>1376006400</c:v>
                </c:pt>
                <c:pt idx="31536">
                  <c:v>1376010000</c:v>
                </c:pt>
                <c:pt idx="31537">
                  <c:v>1376013600</c:v>
                </c:pt>
                <c:pt idx="31538">
                  <c:v>1376017200</c:v>
                </c:pt>
                <c:pt idx="31539">
                  <c:v>1376020800</c:v>
                </c:pt>
                <c:pt idx="31540">
                  <c:v>1376024400</c:v>
                </c:pt>
                <c:pt idx="31541">
                  <c:v>1376028000</c:v>
                </c:pt>
                <c:pt idx="31542">
                  <c:v>1376031600</c:v>
                </c:pt>
                <c:pt idx="31543">
                  <c:v>1376035200</c:v>
                </c:pt>
                <c:pt idx="31544">
                  <c:v>1376038800</c:v>
                </c:pt>
                <c:pt idx="31545">
                  <c:v>1376042400</c:v>
                </c:pt>
                <c:pt idx="31546">
                  <c:v>1376046000</c:v>
                </c:pt>
                <c:pt idx="31547">
                  <c:v>1376049600</c:v>
                </c:pt>
                <c:pt idx="31548">
                  <c:v>1376053200</c:v>
                </c:pt>
                <c:pt idx="31549">
                  <c:v>1376056800</c:v>
                </c:pt>
                <c:pt idx="31550">
                  <c:v>1376060400</c:v>
                </c:pt>
                <c:pt idx="31551">
                  <c:v>1376064000</c:v>
                </c:pt>
                <c:pt idx="31552">
                  <c:v>1376067600</c:v>
                </c:pt>
                <c:pt idx="31553">
                  <c:v>1376071200</c:v>
                </c:pt>
                <c:pt idx="31554">
                  <c:v>1376074800</c:v>
                </c:pt>
                <c:pt idx="31555">
                  <c:v>1376078400</c:v>
                </c:pt>
                <c:pt idx="31556">
                  <c:v>1376082000</c:v>
                </c:pt>
                <c:pt idx="31557">
                  <c:v>1376085600</c:v>
                </c:pt>
                <c:pt idx="31558">
                  <c:v>1376089200</c:v>
                </c:pt>
                <c:pt idx="31559">
                  <c:v>1376092800</c:v>
                </c:pt>
                <c:pt idx="31560">
                  <c:v>1376096400</c:v>
                </c:pt>
                <c:pt idx="31561">
                  <c:v>1376100000</c:v>
                </c:pt>
                <c:pt idx="31562">
                  <c:v>1376103600</c:v>
                </c:pt>
                <c:pt idx="31563">
                  <c:v>1376107200</c:v>
                </c:pt>
                <c:pt idx="31564">
                  <c:v>1376110800</c:v>
                </c:pt>
                <c:pt idx="31565">
                  <c:v>1376114400</c:v>
                </c:pt>
                <c:pt idx="31566">
                  <c:v>1376118000</c:v>
                </c:pt>
                <c:pt idx="31567">
                  <c:v>1376121600</c:v>
                </c:pt>
                <c:pt idx="31568">
                  <c:v>1376125200</c:v>
                </c:pt>
                <c:pt idx="31569">
                  <c:v>1376128800</c:v>
                </c:pt>
                <c:pt idx="31570">
                  <c:v>1376132400</c:v>
                </c:pt>
                <c:pt idx="31571">
                  <c:v>1376136000</c:v>
                </c:pt>
                <c:pt idx="31572">
                  <c:v>1376139600</c:v>
                </c:pt>
                <c:pt idx="31573">
                  <c:v>1376143200</c:v>
                </c:pt>
                <c:pt idx="31574">
                  <c:v>1376146800</c:v>
                </c:pt>
                <c:pt idx="31575">
                  <c:v>1376150400</c:v>
                </c:pt>
                <c:pt idx="31576">
                  <c:v>1376154000</c:v>
                </c:pt>
                <c:pt idx="31577">
                  <c:v>1376157600</c:v>
                </c:pt>
                <c:pt idx="31578">
                  <c:v>1376161200</c:v>
                </c:pt>
                <c:pt idx="31579">
                  <c:v>1376164800</c:v>
                </c:pt>
                <c:pt idx="31580">
                  <c:v>1376168400</c:v>
                </c:pt>
                <c:pt idx="31581">
                  <c:v>1376172000</c:v>
                </c:pt>
                <c:pt idx="31582">
                  <c:v>1376175600</c:v>
                </c:pt>
                <c:pt idx="31583">
                  <c:v>1376179200</c:v>
                </c:pt>
                <c:pt idx="31584">
                  <c:v>1376182800</c:v>
                </c:pt>
                <c:pt idx="31585">
                  <c:v>1376186400</c:v>
                </c:pt>
                <c:pt idx="31586">
                  <c:v>1376190000</c:v>
                </c:pt>
                <c:pt idx="31587">
                  <c:v>1376193600</c:v>
                </c:pt>
                <c:pt idx="31588">
                  <c:v>1376197200</c:v>
                </c:pt>
                <c:pt idx="31589">
                  <c:v>1376200800</c:v>
                </c:pt>
                <c:pt idx="31590">
                  <c:v>1376204400</c:v>
                </c:pt>
                <c:pt idx="31591">
                  <c:v>1376208000</c:v>
                </c:pt>
                <c:pt idx="31592">
                  <c:v>1376211600</c:v>
                </c:pt>
                <c:pt idx="31593">
                  <c:v>1376215200</c:v>
                </c:pt>
                <c:pt idx="31594">
                  <c:v>1376218800</c:v>
                </c:pt>
                <c:pt idx="31595">
                  <c:v>1376222400</c:v>
                </c:pt>
                <c:pt idx="31596">
                  <c:v>1376226000</c:v>
                </c:pt>
                <c:pt idx="31597">
                  <c:v>1376229600</c:v>
                </c:pt>
                <c:pt idx="31598">
                  <c:v>1376233200</c:v>
                </c:pt>
                <c:pt idx="31599">
                  <c:v>1376236800</c:v>
                </c:pt>
                <c:pt idx="31600">
                  <c:v>1376240400</c:v>
                </c:pt>
                <c:pt idx="31601">
                  <c:v>1376244000</c:v>
                </c:pt>
                <c:pt idx="31602">
                  <c:v>1376247600</c:v>
                </c:pt>
                <c:pt idx="31603">
                  <c:v>1376251200</c:v>
                </c:pt>
                <c:pt idx="31604">
                  <c:v>1376254800</c:v>
                </c:pt>
                <c:pt idx="31605">
                  <c:v>1376258400</c:v>
                </c:pt>
                <c:pt idx="31606">
                  <c:v>1376262000</c:v>
                </c:pt>
                <c:pt idx="31607">
                  <c:v>1376265600</c:v>
                </c:pt>
                <c:pt idx="31608">
                  <c:v>1376269200</c:v>
                </c:pt>
                <c:pt idx="31609">
                  <c:v>1376272800</c:v>
                </c:pt>
                <c:pt idx="31610">
                  <c:v>1376276400</c:v>
                </c:pt>
                <c:pt idx="31611">
                  <c:v>1376280000</c:v>
                </c:pt>
                <c:pt idx="31612">
                  <c:v>1376283600</c:v>
                </c:pt>
                <c:pt idx="31613">
                  <c:v>1376287200</c:v>
                </c:pt>
                <c:pt idx="31614">
                  <c:v>1376290800</c:v>
                </c:pt>
                <c:pt idx="31615">
                  <c:v>1376294400</c:v>
                </c:pt>
                <c:pt idx="31616">
                  <c:v>1376298000</c:v>
                </c:pt>
                <c:pt idx="31617">
                  <c:v>1376301600</c:v>
                </c:pt>
                <c:pt idx="31618">
                  <c:v>1376305200</c:v>
                </c:pt>
                <c:pt idx="31619">
                  <c:v>1376308800</c:v>
                </c:pt>
                <c:pt idx="31620">
                  <c:v>1376312400</c:v>
                </c:pt>
                <c:pt idx="31621">
                  <c:v>1376316000</c:v>
                </c:pt>
                <c:pt idx="31622">
                  <c:v>1376319600</c:v>
                </c:pt>
                <c:pt idx="31623">
                  <c:v>1376323200</c:v>
                </c:pt>
                <c:pt idx="31624">
                  <c:v>1376326800</c:v>
                </c:pt>
                <c:pt idx="31625">
                  <c:v>1376330400</c:v>
                </c:pt>
                <c:pt idx="31626">
                  <c:v>1376334000</c:v>
                </c:pt>
                <c:pt idx="31627">
                  <c:v>1376337600</c:v>
                </c:pt>
                <c:pt idx="31628">
                  <c:v>1376341200</c:v>
                </c:pt>
                <c:pt idx="31629">
                  <c:v>1376344800</c:v>
                </c:pt>
                <c:pt idx="31630">
                  <c:v>1376348400</c:v>
                </c:pt>
                <c:pt idx="31631">
                  <c:v>1376352000</c:v>
                </c:pt>
                <c:pt idx="31632">
                  <c:v>1376355600</c:v>
                </c:pt>
                <c:pt idx="31633">
                  <c:v>1376359200</c:v>
                </c:pt>
                <c:pt idx="31634">
                  <c:v>1376362800</c:v>
                </c:pt>
                <c:pt idx="31635">
                  <c:v>1376366400</c:v>
                </c:pt>
                <c:pt idx="31636">
                  <c:v>1376370000</c:v>
                </c:pt>
                <c:pt idx="31637">
                  <c:v>1376373600</c:v>
                </c:pt>
                <c:pt idx="31638">
                  <c:v>1376377200</c:v>
                </c:pt>
                <c:pt idx="31639">
                  <c:v>1376380800</c:v>
                </c:pt>
                <c:pt idx="31640">
                  <c:v>1376384400</c:v>
                </c:pt>
                <c:pt idx="31641">
                  <c:v>1376388000</c:v>
                </c:pt>
                <c:pt idx="31642">
                  <c:v>1376391600</c:v>
                </c:pt>
                <c:pt idx="31643">
                  <c:v>1376395200</c:v>
                </c:pt>
                <c:pt idx="31644">
                  <c:v>1376398800</c:v>
                </c:pt>
                <c:pt idx="31645">
                  <c:v>1376402400</c:v>
                </c:pt>
                <c:pt idx="31646">
                  <c:v>1376406000</c:v>
                </c:pt>
                <c:pt idx="31647">
                  <c:v>1376409600</c:v>
                </c:pt>
                <c:pt idx="31648">
                  <c:v>1376413200</c:v>
                </c:pt>
                <c:pt idx="31649">
                  <c:v>1376416800</c:v>
                </c:pt>
                <c:pt idx="31650">
                  <c:v>1376420400</c:v>
                </c:pt>
                <c:pt idx="31651">
                  <c:v>1376424000</c:v>
                </c:pt>
                <c:pt idx="31652">
                  <c:v>1376427600</c:v>
                </c:pt>
                <c:pt idx="31653">
                  <c:v>1376431200</c:v>
                </c:pt>
                <c:pt idx="31654">
                  <c:v>1376434800</c:v>
                </c:pt>
                <c:pt idx="31655">
                  <c:v>1376438400</c:v>
                </c:pt>
                <c:pt idx="31656">
                  <c:v>1376442000</c:v>
                </c:pt>
                <c:pt idx="31657">
                  <c:v>1376445600</c:v>
                </c:pt>
                <c:pt idx="31658">
                  <c:v>1376449200</c:v>
                </c:pt>
                <c:pt idx="31659">
                  <c:v>1376452800</c:v>
                </c:pt>
                <c:pt idx="31660">
                  <c:v>1376456400</c:v>
                </c:pt>
                <c:pt idx="31661">
                  <c:v>1376460000</c:v>
                </c:pt>
                <c:pt idx="31662">
                  <c:v>1376463600</c:v>
                </c:pt>
                <c:pt idx="31663">
                  <c:v>1376467200</c:v>
                </c:pt>
                <c:pt idx="31664">
                  <c:v>1376470800</c:v>
                </c:pt>
                <c:pt idx="31665">
                  <c:v>1376474400</c:v>
                </c:pt>
                <c:pt idx="31666">
                  <c:v>1376478000</c:v>
                </c:pt>
                <c:pt idx="31667">
                  <c:v>1376481600</c:v>
                </c:pt>
                <c:pt idx="31668">
                  <c:v>1376485200</c:v>
                </c:pt>
                <c:pt idx="31669">
                  <c:v>1376488800</c:v>
                </c:pt>
                <c:pt idx="31670">
                  <c:v>1376492400</c:v>
                </c:pt>
                <c:pt idx="31671">
                  <c:v>1376496000</c:v>
                </c:pt>
                <c:pt idx="31672">
                  <c:v>1376499600</c:v>
                </c:pt>
                <c:pt idx="31673">
                  <c:v>1376503200</c:v>
                </c:pt>
                <c:pt idx="31674">
                  <c:v>1376506800</c:v>
                </c:pt>
                <c:pt idx="31675">
                  <c:v>1376510400</c:v>
                </c:pt>
                <c:pt idx="31676">
                  <c:v>1376514000</c:v>
                </c:pt>
                <c:pt idx="31677">
                  <c:v>1376517600</c:v>
                </c:pt>
                <c:pt idx="31678">
                  <c:v>1376521200</c:v>
                </c:pt>
                <c:pt idx="31679">
                  <c:v>1376524800</c:v>
                </c:pt>
                <c:pt idx="31680">
                  <c:v>1376528400</c:v>
                </c:pt>
                <c:pt idx="31681">
                  <c:v>1376532000</c:v>
                </c:pt>
                <c:pt idx="31682">
                  <c:v>1376535600</c:v>
                </c:pt>
                <c:pt idx="31683">
                  <c:v>1376539200</c:v>
                </c:pt>
                <c:pt idx="31684">
                  <c:v>1376542800</c:v>
                </c:pt>
                <c:pt idx="31685">
                  <c:v>1376546400</c:v>
                </c:pt>
                <c:pt idx="31686">
                  <c:v>1376550000</c:v>
                </c:pt>
                <c:pt idx="31687">
                  <c:v>1376553600</c:v>
                </c:pt>
                <c:pt idx="31688">
                  <c:v>1376557200</c:v>
                </c:pt>
                <c:pt idx="31689">
                  <c:v>1376560800</c:v>
                </c:pt>
                <c:pt idx="31690">
                  <c:v>1376564400</c:v>
                </c:pt>
                <c:pt idx="31691">
                  <c:v>1376568000</c:v>
                </c:pt>
                <c:pt idx="31692">
                  <c:v>1376571600</c:v>
                </c:pt>
                <c:pt idx="31693">
                  <c:v>1376575200</c:v>
                </c:pt>
                <c:pt idx="31694">
                  <c:v>1376578800</c:v>
                </c:pt>
                <c:pt idx="31695">
                  <c:v>1376582400</c:v>
                </c:pt>
                <c:pt idx="31696">
                  <c:v>1376586000</c:v>
                </c:pt>
                <c:pt idx="31697">
                  <c:v>1376589600</c:v>
                </c:pt>
                <c:pt idx="31698">
                  <c:v>1376593200</c:v>
                </c:pt>
                <c:pt idx="31699">
                  <c:v>1376596800</c:v>
                </c:pt>
                <c:pt idx="31700">
                  <c:v>1376600400</c:v>
                </c:pt>
                <c:pt idx="31701">
                  <c:v>1376604000</c:v>
                </c:pt>
                <c:pt idx="31702">
                  <c:v>1376607600</c:v>
                </c:pt>
                <c:pt idx="31703">
                  <c:v>1376611200</c:v>
                </c:pt>
                <c:pt idx="31704">
                  <c:v>1376614800</c:v>
                </c:pt>
                <c:pt idx="31705">
                  <c:v>1376618400</c:v>
                </c:pt>
                <c:pt idx="31706">
                  <c:v>1376622000</c:v>
                </c:pt>
                <c:pt idx="31707">
                  <c:v>1376625600</c:v>
                </c:pt>
                <c:pt idx="31708">
                  <c:v>1376629200</c:v>
                </c:pt>
                <c:pt idx="31709">
                  <c:v>1376632800</c:v>
                </c:pt>
                <c:pt idx="31710">
                  <c:v>1376636400</c:v>
                </c:pt>
                <c:pt idx="31711">
                  <c:v>1376640000</c:v>
                </c:pt>
                <c:pt idx="31712">
                  <c:v>1376643600</c:v>
                </c:pt>
                <c:pt idx="31713">
                  <c:v>1376647200</c:v>
                </c:pt>
                <c:pt idx="31714">
                  <c:v>1376650800</c:v>
                </c:pt>
                <c:pt idx="31715">
                  <c:v>1376654400</c:v>
                </c:pt>
                <c:pt idx="31716">
                  <c:v>1376658000</c:v>
                </c:pt>
                <c:pt idx="31717">
                  <c:v>1376661600</c:v>
                </c:pt>
                <c:pt idx="31718">
                  <c:v>1376665200</c:v>
                </c:pt>
                <c:pt idx="31719">
                  <c:v>1376668800</c:v>
                </c:pt>
                <c:pt idx="31720">
                  <c:v>1376672400</c:v>
                </c:pt>
                <c:pt idx="31721">
                  <c:v>1376676000</c:v>
                </c:pt>
                <c:pt idx="31722">
                  <c:v>1376679600</c:v>
                </c:pt>
                <c:pt idx="31723">
                  <c:v>1376683200</c:v>
                </c:pt>
                <c:pt idx="31724">
                  <c:v>1376686800</c:v>
                </c:pt>
                <c:pt idx="31725">
                  <c:v>1376690400</c:v>
                </c:pt>
                <c:pt idx="31726">
                  <c:v>1376694000</c:v>
                </c:pt>
                <c:pt idx="31727">
                  <c:v>1376697600</c:v>
                </c:pt>
                <c:pt idx="31728">
                  <c:v>1376701200</c:v>
                </c:pt>
                <c:pt idx="31729">
                  <c:v>1376704800</c:v>
                </c:pt>
                <c:pt idx="31730">
                  <c:v>1376708400</c:v>
                </c:pt>
                <c:pt idx="31731">
                  <c:v>1376712000</c:v>
                </c:pt>
                <c:pt idx="31732">
                  <c:v>1376715600</c:v>
                </c:pt>
                <c:pt idx="31733">
                  <c:v>1376719200</c:v>
                </c:pt>
                <c:pt idx="31734">
                  <c:v>1376722800</c:v>
                </c:pt>
                <c:pt idx="31735">
                  <c:v>1376726400</c:v>
                </c:pt>
                <c:pt idx="31736">
                  <c:v>1376730000</c:v>
                </c:pt>
                <c:pt idx="31737">
                  <c:v>1376733600</c:v>
                </c:pt>
                <c:pt idx="31738">
                  <c:v>1376737200</c:v>
                </c:pt>
                <c:pt idx="31739">
                  <c:v>1376740800</c:v>
                </c:pt>
                <c:pt idx="31740">
                  <c:v>1376744400</c:v>
                </c:pt>
                <c:pt idx="31741">
                  <c:v>1376748000</c:v>
                </c:pt>
                <c:pt idx="31742">
                  <c:v>1376751600</c:v>
                </c:pt>
                <c:pt idx="31743">
                  <c:v>1376755200</c:v>
                </c:pt>
                <c:pt idx="31744">
                  <c:v>1376758800</c:v>
                </c:pt>
                <c:pt idx="31745">
                  <c:v>1376762400</c:v>
                </c:pt>
                <c:pt idx="31746">
                  <c:v>1376766000</c:v>
                </c:pt>
                <c:pt idx="31747">
                  <c:v>1376769600</c:v>
                </c:pt>
                <c:pt idx="31748">
                  <c:v>1376773200</c:v>
                </c:pt>
                <c:pt idx="31749">
                  <c:v>1376776800</c:v>
                </c:pt>
                <c:pt idx="31750">
                  <c:v>1376780400</c:v>
                </c:pt>
                <c:pt idx="31751">
                  <c:v>1376784000</c:v>
                </c:pt>
                <c:pt idx="31752">
                  <c:v>1376787600</c:v>
                </c:pt>
                <c:pt idx="31753">
                  <c:v>1376791200</c:v>
                </c:pt>
                <c:pt idx="31754">
                  <c:v>1376794800</c:v>
                </c:pt>
                <c:pt idx="31755">
                  <c:v>1376798400</c:v>
                </c:pt>
                <c:pt idx="31756">
                  <c:v>1376802000</c:v>
                </c:pt>
                <c:pt idx="31757">
                  <c:v>1376805600</c:v>
                </c:pt>
                <c:pt idx="31758">
                  <c:v>1376809200</c:v>
                </c:pt>
                <c:pt idx="31759">
                  <c:v>1376812800</c:v>
                </c:pt>
                <c:pt idx="31760">
                  <c:v>1376816400</c:v>
                </c:pt>
                <c:pt idx="31761">
                  <c:v>1376820000</c:v>
                </c:pt>
                <c:pt idx="31762">
                  <c:v>1376823600</c:v>
                </c:pt>
                <c:pt idx="31763">
                  <c:v>1376827200</c:v>
                </c:pt>
                <c:pt idx="31764">
                  <c:v>1376830800</c:v>
                </c:pt>
                <c:pt idx="31765">
                  <c:v>1376834400</c:v>
                </c:pt>
                <c:pt idx="31766">
                  <c:v>1376838000</c:v>
                </c:pt>
                <c:pt idx="31767">
                  <c:v>1376841600</c:v>
                </c:pt>
                <c:pt idx="31768">
                  <c:v>1376845200</c:v>
                </c:pt>
                <c:pt idx="31769">
                  <c:v>1376848800</c:v>
                </c:pt>
                <c:pt idx="31770">
                  <c:v>1376852400</c:v>
                </c:pt>
                <c:pt idx="31771">
                  <c:v>1376856000</c:v>
                </c:pt>
                <c:pt idx="31772">
                  <c:v>1376859600</c:v>
                </c:pt>
                <c:pt idx="31773">
                  <c:v>1376863200</c:v>
                </c:pt>
                <c:pt idx="31774">
                  <c:v>1376866800</c:v>
                </c:pt>
                <c:pt idx="31775">
                  <c:v>1376870400</c:v>
                </c:pt>
                <c:pt idx="31776">
                  <c:v>1376874000</c:v>
                </c:pt>
                <c:pt idx="31777">
                  <c:v>1376877600</c:v>
                </c:pt>
                <c:pt idx="31778">
                  <c:v>1376881200</c:v>
                </c:pt>
                <c:pt idx="31779">
                  <c:v>1376884800</c:v>
                </c:pt>
                <c:pt idx="31780">
                  <c:v>1376888400</c:v>
                </c:pt>
                <c:pt idx="31781">
                  <c:v>1376892000</c:v>
                </c:pt>
                <c:pt idx="31782">
                  <c:v>1376895600</c:v>
                </c:pt>
                <c:pt idx="31783">
                  <c:v>1376899200</c:v>
                </c:pt>
                <c:pt idx="31784">
                  <c:v>1376902800</c:v>
                </c:pt>
                <c:pt idx="31785">
                  <c:v>1376906400</c:v>
                </c:pt>
                <c:pt idx="31786">
                  <c:v>1376910000</c:v>
                </c:pt>
                <c:pt idx="31787">
                  <c:v>1376913600</c:v>
                </c:pt>
                <c:pt idx="31788">
                  <c:v>1376917200</c:v>
                </c:pt>
                <c:pt idx="31789">
                  <c:v>1376920800</c:v>
                </c:pt>
                <c:pt idx="31790">
                  <c:v>1376924400</c:v>
                </c:pt>
                <c:pt idx="31791">
                  <c:v>1376928000</c:v>
                </c:pt>
                <c:pt idx="31792">
                  <c:v>1376931600</c:v>
                </c:pt>
                <c:pt idx="31793">
                  <c:v>1376935200</c:v>
                </c:pt>
                <c:pt idx="31794">
                  <c:v>1376938800</c:v>
                </c:pt>
                <c:pt idx="31795">
                  <c:v>1376942400</c:v>
                </c:pt>
                <c:pt idx="31796">
                  <c:v>1376946000</c:v>
                </c:pt>
                <c:pt idx="31797">
                  <c:v>1376949600</c:v>
                </c:pt>
                <c:pt idx="31798">
                  <c:v>1376953200</c:v>
                </c:pt>
                <c:pt idx="31799">
                  <c:v>1376956800</c:v>
                </c:pt>
                <c:pt idx="31800">
                  <c:v>1376960400</c:v>
                </c:pt>
                <c:pt idx="31801">
                  <c:v>1376964000</c:v>
                </c:pt>
                <c:pt idx="31802">
                  <c:v>1376967600</c:v>
                </c:pt>
                <c:pt idx="31803">
                  <c:v>1376971200</c:v>
                </c:pt>
                <c:pt idx="31804">
                  <c:v>1376974800</c:v>
                </c:pt>
                <c:pt idx="31805">
                  <c:v>1376978400</c:v>
                </c:pt>
                <c:pt idx="31806">
                  <c:v>1376982000</c:v>
                </c:pt>
                <c:pt idx="31807">
                  <c:v>1376985600</c:v>
                </c:pt>
                <c:pt idx="31808">
                  <c:v>1376989200</c:v>
                </c:pt>
                <c:pt idx="31809">
                  <c:v>1376992800</c:v>
                </c:pt>
                <c:pt idx="31810">
                  <c:v>1376996400</c:v>
                </c:pt>
                <c:pt idx="31811">
                  <c:v>1377000000</c:v>
                </c:pt>
                <c:pt idx="31812">
                  <c:v>1377003600</c:v>
                </c:pt>
                <c:pt idx="31813">
                  <c:v>1377007200</c:v>
                </c:pt>
                <c:pt idx="31814">
                  <c:v>1377010800</c:v>
                </c:pt>
                <c:pt idx="31815">
                  <c:v>1377014400</c:v>
                </c:pt>
                <c:pt idx="31816">
                  <c:v>1377018000</c:v>
                </c:pt>
                <c:pt idx="31817">
                  <c:v>1377021600</c:v>
                </c:pt>
                <c:pt idx="31818">
                  <c:v>1377025200</c:v>
                </c:pt>
                <c:pt idx="31819">
                  <c:v>1377028800</c:v>
                </c:pt>
                <c:pt idx="31820">
                  <c:v>1377032400</c:v>
                </c:pt>
                <c:pt idx="31821">
                  <c:v>1377036000</c:v>
                </c:pt>
                <c:pt idx="31822">
                  <c:v>1377039600</c:v>
                </c:pt>
                <c:pt idx="31823">
                  <c:v>1377043200</c:v>
                </c:pt>
                <c:pt idx="31824">
                  <c:v>1377046800</c:v>
                </c:pt>
                <c:pt idx="31825">
                  <c:v>1377050400</c:v>
                </c:pt>
                <c:pt idx="31826">
                  <c:v>1377054000</c:v>
                </c:pt>
                <c:pt idx="31827">
                  <c:v>1377057600</c:v>
                </c:pt>
                <c:pt idx="31828">
                  <c:v>1377061200</c:v>
                </c:pt>
                <c:pt idx="31829">
                  <c:v>1377064800</c:v>
                </c:pt>
                <c:pt idx="31830">
                  <c:v>1377068400</c:v>
                </c:pt>
                <c:pt idx="31831">
                  <c:v>1377072000</c:v>
                </c:pt>
                <c:pt idx="31832">
                  <c:v>1377075600</c:v>
                </c:pt>
                <c:pt idx="31833">
                  <c:v>1377079200</c:v>
                </c:pt>
                <c:pt idx="31834">
                  <c:v>1377082800</c:v>
                </c:pt>
                <c:pt idx="31835">
                  <c:v>1377086400</c:v>
                </c:pt>
                <c:pt idx="31836">
                  <c:v>1377090000</c:v>
                </c:pt>
                <c:pt idx="31837">
                  <c:v>1377093600</c:v>
                </c:pt>
                <c:pt idx="31838">
                  <c:v>1377097200</c:v>
                </c:pt>
                <c:pt idx="31839">
                  <c:v>1377100800</c:v>
                </c:pt>
                <c:pt idx="31840">
                  <c:v>1377104400</c:v>
                </c:pt>
                <c:pt idx="31841">
                  <c:v>1377108000</c:v>
                </c:pt>
                <c:pt idx="31842">
                  <c:v>1377111600</c:v>
                </c:pt>
                <c:pt idx="31843">
                  <c:v>1377115200</c:v>
                </c:pt>
                <c:pt idx="31844">
                  <c:v>1377118800</c:v>
                </c:pt>
                <c:pt idx="31845">
                  <c:v>1377122400</c:v>
                </c:pt>
                <c:pt idx="31846">
                  <c:v>1377126000</c:v>
                </c:pt>
                <c:pt idx="31847">
                  <c:v>1377129600</c:v>
                </c:pt>
                <c:pt idx="31848">
                  <c:v>1377133200</c:v>
                </c:pt>
                <c:pt idx="31849">
                  <c:v>1377136800</c:v>
                </c:pt>
                <c:pt idx="31850">
                  <c:v>1377140400</c:v>
                </c:pt>
                <c:pt idx="31851">
                  <c:v>1377144000</c:v>
                </c:pt>
                <c:pt idx="31852">
                  <c:v>1377147600</c:v>
                </c:pt>
                <c:pt idx="31853">
                  <c:v>1377151200</c:v>
                </c:pt>
                <c:pt idx="31854">
                  <c:v>1377154800</c:v>
                </c:pt>
                <c:pt idx="31855">
                  <c:v>1377158400</c:v>
                </c:pt>
                <c:pt idx="31856">
                  <c:v>1377162000</c:v>
                </c:pt>
                <c:pt idx="31857">
                  <c:v>1377165600</c:v>
                </c:pt>
                <c:pt idx="31858">
                  <c:v>1377169200</c:v>
                </c:pt>
                <c:pt idx="31859">
                  <c:v>1377172800</c:v>
                </c:pt>
                <c:pt idx="31860">
                  <c:v>1377176400</c:v>
                </c:pt>
                <c:pt idx="31861">
                  <c:v>1377180000</c:v>
                </c:pt>
                <c:pt idx="31862">
                  <c:v>1377183600</c:v>
                </c:pt>
                <c:pt idx="31863">
                  <c:v>1377187200</c:v>
                </c:pt>
                <c:pt idx="31864">
                  <c:v>1377190800</c:v>
                </c:pt>
                <c:pt idx="31865">
                  <c:v>1377194400</c:v>
                </c:pt>
                <c:pt idx="31866">
                  <c:v>1377198000</c:v>
                </c:pt>
                <c:pt idx="31867">
                  <c:v>1377201600</c:v>
                </c:pt>
                <c:pt idx="31868">
                  <c:v>1377205200</c:v>
                </c:pt>
                <c:pt idx="31869">
                  <c:v>1377208800</c:v>
                </c:pt>
                <c:pt idx="31870">
                  <c:v>1377212400</c:v>
                </c:pt>
                <c:pt idx="31871">
                  <c:v>1377216000</c:v>
                </c:pt>
                <c:pt idx="31872">
                  <c:v>1377219600</c:v>
                </c:pt>
                <c:pt idx="31873">
                  <c:v>1377223200</c:v>
                </c:pt>
                <c:pt idx="31874">
                  <c:v>1377226800</c:v>
                </c:pt>
                <c:pt idx="31875">
                  <c:v>1377230400</c:v>
                </c:pt>
                <c:pt idx="31876">
                  <c:v>1377234000</c:v>
                </c:pt>
                <c:pt idx="31877">
                  <c:v>1377237600</c:v>
                </c:pt>
                <c:pt idx="31878">
                  <c:v>1377241200</c:v>
                </c:pt>
                <c:pt idx="31879">
                  <c:v>1377244800</c:v>
                </c:pt>
                <c:pt idx="31880">
                  <c:v>1377248400</c:v>
                </c:pt>
                <c:pt idx="31881">
                  <c:v>1377252000</c:v>
                </c:pt>
                <c:pt idx="31882">
                  <c:v>1377255600</c:v>
                </c:pt>
                <c:pt idx="31883">
                  <c:v>1377259200</c:v>
                </c:pt>
                <c:pt idx="31884">
                  <c:v>1377262800</c:v>
                </c:pt>
                <c:pt idx="31885">
                  <c:v>1377266400</c:v>
                </c:pt>
                <c:pt idx="31886">
                  <c:v>1377270000</c:v>
                </c:pt>
                <c:pt idx="31887">
                  <c:v>1377273600</c:v>
                </c:pt>
                <c:pt idx="31888">
                  <c:v>1377277200</c:v>
                </c:pt>
                <c:pt idx="31889">
                  <c:v>1377280800</c:v>
                </c:pt>
                <c:pt idx="31890">
                  <c:v>1377284400</c:v>
                </c:pt>
                <c:pt idx="31891">
                  <c:v>1377288000</c:v>
                </c:pt>
                <c:pt idx="31892">
                  <c:v>1377291600</c:v>
                </c:pt>
                <c:pt idx="31893">
                  <c:v>1377295200</c:v>
                </c:pt>
                <c:pt idx="31894">
                  <c:v>1377298800</c:v>
                </c:pt>
                <c:pt idx="31895">
                  <c:v>1377302400</c:v>
                </c:pt>
                <c:pt idx="31896">
                  <c:v>1377306000</c:v>
                </c:pt>
                <c:pt idx="31897">
                  <c:v>1377309600</c:v>
                </c:pt>
                <c:pt idx="31898">
                  <c:v>1377313200</c:v>
                </c:pt>
                <c:pt idx="31899">
                  <c:v>1377316800</c:v>
                </c:pt>
                <c:pt idx="31900">
                  <c:v>1377320400</c:v>
                </c:pt>
                <c:pt idx="31901">
                  <c:v>1377324000</c:v>
                </c:pt>
                <c:pt idx="31902">
                  <c:v>1377327600</c:v>
                </c:pt>
                <c:pt idx="31903">
                  <c:v>1377331200</c:v>
                </c:pt>
                <c:pt idx="31904">
                  <c:v>1377334800</c:v>
                </c:pt>
                <c:pt idx="31905">
                  <c:v>1377338400</c:v>
                </c:pt>
                <c:pt idx="31906">
                  <c:v>1377342000</c:v>
                </c:pt>
                <c:pt idx="31907">
                  <c:v>1377345600</c:v>
                </c:pt>
                <c:pt idx="31908">
                  <c:v>1377349200</c:v>
                </c:pt>
                <c:pt idx="31909">
                  <c:v>1377352800</c:v>
                </c:pt>
                <c:pt idx="31910">
                  <c:v>1377356400</c:v>
                </c:pt>
                <c:pt idx="31911">
                  <c:v>1377360000</c:v>
                </c:pt>
                <c:pt idx="31912">
                  <c:v>1377363600</c:v>
                </c:pt>
                <c:pt idx="31913">
                  <c:v>1377367200</c:v>
                </c:pt>
                <c:pt idx="31914">
                  <c:v>1377370800</c:v>
                </c:pt>
                <c:pt idx="31915">
                  <c:v>1377374400</c:v>
                </c:pt>
                <c:pt idx="31916">
                  <c:v>1377378000</c:v>
                </c:pt>
                <c:pt idx="31917">
                  <c:v>1377381600</c:v>
                </c:pt>
                <c:pt idx="31918">
                  <c:v>1377385200</c:v>
                </c:pt>
                <c:pt idx="31919">
                  <c:v>1377388800</c:v>
                </c:pt>
                <c:pt idx="31920">
                  <c:v>1377392400</c:v>
                </c:pt>
                <c:pt idx="31921">
                  <c:v>1377396000</c:v>
                </c:pt>
                <c:pt idx="31922">
                  <c:v>1377399600</c:v>
                </c:pt>
                <c:pt idx="31923">
                  <c:v>1377403200</c:v>
                </c:pt>
                <c:pt idx="31924">
                  <c:v>1377406800</c:v>
                </c:pt>
                <c:pt idx="31925">
                  <c:v>1377410400</c:v>
                </c:pt>
                <c:pt idx="31926">
                  <c:v>1377414000</c:v>
                </c:pt>
                <c:pt idx="31927">
                  <c:v>1377417600</c:v>
                </c:pt>
                <c:pt idx="31928">
                  <c:v>1377421200</c:v>
                </c:pt>
                <c:pt idx="31929">
                  <c:v>1377424800</c:v>
                </c:pt>
                <c:pt idx="31930">
                  <c:v>1377428400</c:v>
                </c:pt>
                <c:pt idx="31931">
                  <c:v>1377432000</c:v>
                </c:pt>
                <c:pt idx="31932">
                  <c:v>1377435600</c:v>
                </c:pt>
                <c:pt idx="31933">
                  <c:v>1377439200</c:v>
                </c:pt>
                <c:pt idx="31934">
                  <c:v>1377442800</c:v>
                </c:pt>
                <c:pt idx="31935">
                  <c:v>1377446400</c:v>
                </c:pt>
                <c:pt idx="31936">
                  <c:v>1377450000</c:v>
                </c:pt>
                <c:pt idx="31937">
                  <c:v>1377453600</c:v>
                </c:pt>
                <c:pt idx="31938">
                  <c:v>1377457200</c:v>
                </c:pt>
                <c:pt idx="31939">
                  <c:v>1377460800</c:v>
                </c:pt>
                <c:pt idx="31940">
                  <c:v>1377464400</c:v>
                </c:pt>
                <c:pt idx="31941">
                  <c:v>1377468000</c:v>
                </c:pt>
                <c:pt idx="31942">
                  <c:v>1377471600</c:v>
                </c:pt>
                <c:pt idx="31943">
                  <c:v>1377475200</c:v>
                </c:pt>
                <c:pt idx="31944">
                  <c:v>1377478800</c:v>
                </c:pt>
                <c:pt idx="31945">
                  <c:v>1377482400</c:v>
                </c:pt>
                <c:pt idx="31946">
                  <c:v>1377486000</c:v>
                </c:pt>
                <c:pt idx="31947">
                  <c:v>1377489600</c:v>
                </c:pt>
                <c:pt idx="31948">
                  <c:v>1377493200</c:v>
                </c:pt>
                <c:pt idx="31949">
                  <c:v>1377496800</c:v>
                </c:pt>
                <c:pt idx="31950">
                  <c:v>1377500400</c:v>
                </c:pt>
                <c:pt idx="31951">
                  <c:v>1377504000</c:v>
                </c:pt>
                <c:pt idx="31952">
                  <c:v>1377507600</c:v>
                </c:pt>
                <c:pt idx="31953">
                  <c:v>1377511200</c:v>
                </c:pt>
                <c:pt idx="31954">
                  <c:v>1377514800</c:v>
                </c:pt>
                <c:pt idx="31955">
                  <c:v>1377518400</c:v>
                </c:pt>
                <c:pt idx="31956">
                  <c:v>1377522000</c:v>
                </c:pt>
                <c:pt idx="31957">
                  <c:v>1377525600</c:v>
                </c:pt>
                <c:pt idx="31958">
                  <c:v>1377529200</c:v>
                </c:pt>
                <c:pt idx="31959">
                  <c:v>1377532800</c:v>
                </c:pt>
                <c:pt idx="31960">
                  <c:v>1377536400</c:v>
                </c:pt>
                <c:pt idx="31961">
                  <c:v>1377540000</c:v>
                </c:pt>
                <c:pt idx="31962">
                  <c:v>1377543600</c:v>
                </c:pt>
                <c:pt idx="31963">
                  <c:v>1377547200</c:v>
                </c:pt>
                <c:pt idx="31964">
                  <c:v>1377550800</c:v>
                </c:pt>
                <c:pt idx="31965">
                  <c:v>1377554400</c:v>
                </c:pt>
                <c:pt idx="31966">
                  <c:v>1377558000</c:v>
                </c:pt>
                <c:pt idx="31967">
                  <c:v>1377561600</c:v>
                </c:pt>
                <c:pt idx="31968">
                  <c:v>1377565200</c:v>
                </c:pt>
                <c:pt idx="31969">
                  <c:v>1377568800</c:v>
                </c:pt>
                <c:pt idx="31970">
                  <c:v>1377572400</c:v>
                </c:pt>
                <c:pt idx="31971">
                  <c:v>1377576000</c:v>
                </c:pt>
                <c:pt idx="31972">
                  <c:v>1377579600</c:v>
                </c:pt>
                <c:pt idx="31973">
                  <c:v>1377583200</c:v>
                </c:pt>
                <c:pt idx="31974">
                  <c:v>1377586800</c:v>
                </c:pt>
                <c:pt idx="31975">
                  <c:v>1377590400</c:v>
                </c:pt>
                <c:pt idx="31976">
                  <c:v>1377594000</c:v>
                </c:pt>
                <c:pt idx="31977">
                  <c:v>1377597600</c:v>
                </c:pt>
                <c:pt idx="31978">
                  <c:v>1377601200</c:v>
                </c:pt>
                <c:pt idx="31979">
                  <c:v>1377604800</c:v>
                </c:pt>
                <c:pt idx="31980">
                  <c:v>1377608400</c:v>
                </c:pt>
                <c:pt idx="31981">
                  <c:v>1377612000</c:v>
                </c:pt>
                <c:pt idx="31982">
                  <c:v>1377615600</c:v>
                </c:pt>
                <c:pt idx="31983">
                  <c:v>1377619200</c:v>
                </c:pt>
                <c:pt idx="31984">
                  <c:v>1377622800</c:v>
                </c:pt>
                <c:pt idx="31985">
                  <c:v>1377626400</c:v>
                </c:pt>
                <c:pt idx="31986">
                  <c:v>1377630000</c:v>
                </c:pt>
                <c:pt idx="31987">
                  <c:v>1377633600</c:v>
                </c:pt>
                <c:pt idx="31988">
                  <c:v>1377637200</c:v>
                </c:pt>
                <c:pt idx="31989">
                  <c:v>1377640800</c:v>
                </c:pt>
                <c:pt idx="31990">
                  <c:v>1377644400</c:v>
                </c:pt>
                <c:pt idx="31991">
                  <c:v>1377648000</c:v>
                </c:pt>
                <c:pt idx="31992">
                  <c:v>1377651600</c:v>
                </c:pt>
                <c:pt idx="31993">
                  <c:v>1377655200</c:v>
                </c:pt>
                <c:pt idx="31994">
                  <c:v>1377658800</c:v>
                </c:pt>
                <c:pt idx="31995">
                  <c:v>1377662400</c:v>
                </c:pt>
                <c:pt idx="31996">
                  <c:v>1377666000</c:v>
                </c:pt>
                <c:pt idx="31997">
                  <c:v>1377669600</c:v>
                </c:pt>
                <c:pt idx="31998">
                  <c:v>1377673200</c:v>
                </c:pt>
                <c:pt idx="31999">
                  <c:v>1377676800</c:v>
                </c:pt>
                <c:pt idx="32000">
                  <c:v>1377680400</c:v>
                </c:pt>
                <c:pt idx="32001">
                  <c:v>1377684000</c:v>
                </c:pt>
                <c:pt idx="32002">
                  <c:v>1377687600</c:v>
                </c:pt>
                <c:pt idx="32003">
                  <c:v>1377691200</c:v>
                </c:pt>
                <c:pt idx="32004">
                  <c:v>1377694800</c:v>
                </c:pt>
                <c:pt idx="32005">
                  <c:v>1377698400</c:v>
                </c:pt>
                <c:pt idx="32006">
                  <c:v>1377702000</c:v>
                </c:pt>
                <c:pt idx="32007">
                  <c:v>1377705600</c:v>
                </c:pt>
                <c:pt idx="32008">
                  <c:v>1377709200</c:v>
                </c:pt>
                <c:pt idx="32009">
                  <c:v>1377712800</c:v>
                </c:pt>
                <c:pt idx="32010">
                  <c:v>1377716400</c:v>
                </c:pt>
                <c:pt idx="32011">
                  <c:v>1377720000</c:v>
                </c:pt>
                <c:pt idx="32012">
                  <c:v>1377723600</c:v>
                </c:pt>
                <c:pt idx="32013">
                  <c:v>1377727200</c:v>
                </c:pt>
                <c:pt idx="32014">
                  <c:v>1377730800</c:v>
                </c:pt>
                <c:pt idx="32015">
                  <c:v>1377734400</c:v>
                </c:pt>
                <c:pt idx="32016">
                  <c:v>1377738000</c:v>
                </c:pt>
                <c:pt idx="32017">
                  <c:v>1377741600</c:v>
                </c:pt>
                <c:pt idx="32018">
                  <c:v>1377745200</c:v>
                </c:pt>
                <c:pt idx="32019">
                  <c:v>1377748800</c:v>
                </c:pt>
                <c:pt idx="32020">
                  <c:v>1377752400</c:v>
                </c:pt>
                <c:pt idx="32021">
                  <c:v>1377756000</c:v>
                </c:pt>
                <c:pt idx="32022">
                  <c:v>1377759600</c:v>
                </c:pt>
                <c:pt idx="32023">
                  <c:v>1377763200</c:v>
                </c:pt>
                <c:pt idx="32024">
                  <c:v>1377766800</c:v>
                </c:pt>
                <c:pt idx="32025">
                  <c:v>1377770400</c:v>
                </c:pt>
                <c:pt idx="32026">
                  <c:v>1377774000</c:v>
                </c:pt>
                <c:pt idx="32027">
                  <c:v>1377777600</c:v>
                </c:pt>
                <c:pt idx="32028">
                  <c:v>1377781200</c:v>
                </c:pt>
                <c:pt idx="32029">
                  <c:v>1377784800</c:v>
                </c:pt>
                <c:pt idx="32030">
                  <c:v>1377788400</c:v>
                </c:pt>
                <c:pt idx="32031">
                  <c:v>1377792000</c:v>
                </c:pt>
                <c:pt idx="32032">
                  <c:v>1377795600</c:v>
                </c:pt>
                <c:pt idx="32033">
                  <c:v>1377799200</c:v>
                </c:pt>
                <c:pt idx="32034">
                  <c:v>1377802800</c:v>
                </c:pt>
                <c:pt idx="32035">
                  <c:v>1377806400</c:v>
                </c:pt>
                <c:pt idx="32036">
                  <c:v>1377810000</c:v>
                </c:pt>
                <c:pt idx="32037">
                  <c:v>1377813600</c:v>
                </c:pt>
                <c:pt idx="32038">
                  <c:v>1377817200</c:v>
                </c:pt>
                <c:pt idx="32039">
                  <c:v>1377820800</c:v>
                </c:pt>
                <c:pt idx="32040">
                  <c:v>1377824400</c:v>
                </c:pt>
                <c:pt idx="32041">
                  <c:v>1377828000</c:v>
                </c:pt>
                <c:pt idx="32042">
                  <c:v>1377831600</c:v>
                </c:pt>
                <c:pt idx="32043">
                  <c:v>1377835200</c:v>
                </c:pt>
                <c:pt idx="32044">
                  <c:v>1377838800</c:v>
                </c:pt>
                <c:pt idx="32045">
                  <c:v>1377842400</c:v>
                </c:pt>
                <c:pt idx="32046">
                  <c:v>1377846000</c:v>
                </c:pt>
                <c:pt idx="32047">
                  <c:v>1377849600</c:v>
                </c:pt>
                <c:pt idx="32048">
                  <c:v>1377853200</c:v>
                </c:pt>
                <c:pt idx="32049">
                  <c:v>1377856800</c:v>
                </c:pt>
                <c:pt idx="32050">
                  <c:v>1377860400</c:v>
                </c:pt>
                <c:pt idx="32051">
                  <c:v>1377864000</c:v>
                </c:pt>
                <c:pt idx="32052">
                  <c:v>1377867600</c:v>
                </c:pt>
                <c:pt idx="32053">
                  <c:v>1377871200</c:v>
                </c:pt>
                <c:pt idx="32054">
                  <c:v>1377874800</c:v>
                </c:pt>
                <c:pt idx="32055">
                  <c:v>1377878400</c:v>
                </c:pt>
                <c:pt idx="32056">
                  <c:v>1377882000</c:v>
                </c:pt>
                <c:pt idx="32057">
                  <c:v>1377885600</c:v>
                </c:pt>
                <c:pt idx="32058">
                  <c:v>1377889200</c:v>
                </c:pt>
                <c:pt idx="32059">
                  <c:v>1377892800</c:v>
                </c:pt>
                <c:pt idx="32060">
                  <c:v>1377896400</c:v>
                </c:pt>
                <c:pt idx="32061">
                  <c:v>1377900000</c:v>
                </c:pt>
                <c:pt idx="32062">
                  <c:v>1377903600</c:v>
                </c:pt>
                <c:pt idx="32063">
                  <c:v>1377907200</c:v>
                </c:pt>
                <c:pt idx="32064">
                  <c:v>1377910800</c:v>
                </c:pt>
                <c:pt idx="32065">
                  <c:v>1377914400</c:v>
                </c:pt>
                <c:pt idx="32066">
                  <c:v>1377918000</c:v>
                </c:pt>
                <c:pt idx="32067">
                  <c:v>1377921600</c:v>
                </c:pt>
                <c:pt idx="32068">
                  <c:v>1377925200</c:v>
                </c:pt>
                <c:pt idx="32069">
                  <c:v>1377928800</c:v>
                </c:pt>
                <c:pt idx="32070">
                  <c:v>1377932400</c:v>
                </c:pt>
                <c:pt idx="32071">
                  <c:v>1377936000</c:v>
                </c:pt>
                <c:pt idx="32072">
                  <c:v>1377939600</c:v>
                </c:pt>
                <c:pt idx="32073">
                  <c:v>1377943200</c:v>
                </c:pt>
                <c:pt idx="32074">
                  <c:v>1377946800</c:v>
                </c:pt>
                <c:pt idx="32075">
                  <c:v>1377950400</c:v>
                </c:pt>
                <c:pt idx="32076">
                  <c:v>1377954000</c:v>
                </c:pt>
                <c:pt idx="32077">
                  <c:v>1377957600</c:v>
                </c:pt>
                <c:pt idx="32078">
                  <c:v>1377961200</c:v>
                </c:pt>
                <c:pt idx="32079">
                  <c:v>1377964800</c:v>
                </c:pt>
                <c:pt idx="32080">
                  <c:v>1377968400</c:v>
                </c:pt>
                <c:pt idx="32081">
                  <c:v>1377972000</c:v>
                </c:pt>
                <c:pt idx="32082">
                  <c:v>1377975600</c:v>
                </c:pt>
                <c:pt idx="32083">
                  <c:v>1377979200</c:v>
                </c:pt>
                <c:pt idx="32084">
                  <c:v>1377982800</c:v>
                </c:pt>
                <c:pt idx="32085">
                  <c:v>1377986400</c:v>
                </c:pt>
                <c:pt idx="32086">
                  <c:v>1377990000</c:v>
                </c:pt>
                <c:pt idx="32087">
                  <c:v>1377993600</c:v>
                </c:pt>
                <c:pt idx="32088">
                  <c:v>1377997200</c:v>
                </c:pt>
                <c:pt idx="32089">
                  <c:v>1378000800</c:v>
                </c:pt>
                <c:pt idx="32090">
                  <c:v>1378004400</c:v>
                </c:pt>
                <c:pt idx="32091">
                  <c:v>1378008000</c:v>
                </c:pt>
                <c:pt idx="32092">
                  <c:v>1378011600</c:v>
                </c:pt>
                <c:pt idx="32093">
                  <c:v>1378015200</c:v>
                </c:pt>
                <c:pt idx="32094">
                  <c:v>1378018800</c:v>
                </c:pt>
                <c:pt idx="32095">
                  <c:v>1378022400</c:v>
                </c:pt>
                <c:pt idx="32096">
                  <c:v>1378026000</c:v>
                </c:pt>
                <c:pt idx="32097">
                  <c:v>1378029600</c:v>
                </c:pt>
                <c:pt idx="32098">
                  <c:v>1378033200</c:v>
                </c:pt>
                <c:pt idx="32099">
                  <c:v>1378036800</c:v>
                </c:pt>
                <c:pt idx="32100">
                  <c:v>1378040400</c:v>
                </c:pt>
                <c:pt idx="32101">
                  <c:v>1378044000</c:v>
                </c:pt>
                <c:pt idx="32102">
                  <c:v>1378047600</c:v>
                </c:pt>
                <c:pt idx="32103">
                  <c:v>1378051200</c:v>
                </c:pt>
                <c:pt idx="32104">
                  <c:v>1378054800</c:v>
                </c:pt>
                <c:pt idx="32105">
                  <c:v>1378058400</c:v>
                </c:pt>
                <c:pt idx="32106">
                  <c:v>1378062000</c:v>
                </c:pt>
                <c:pt idx="32107">
                  <c:v>1378065600</c:v>
                </c:pt>
                <c:pt idx="32108">
                  <c:v>1378069200</c:v>
                </c:pt>
                <c:pt idx="32109">
                  <c:v>1378072800</c:v>
                </c:pt>
                <c:pt idx="32110">
                  <c:v>1378076400</c:v>
                </c:pt>
                <c:pt idx="32111">
                  <c:v>1378080000</c:v>
                </c:pt>
                <c:pt idx="32112">
                  <c:v>1378083600</c:v>
                </c:pt>
                <c:pt idx="32113">
                  <c:v>1378087200</c:v>
                </c:pt>
                <c:pt idx="32114">
                  <c:v>1378090800</c:v>
                </c:pt>
                <c:pt idx="32115">
                  <c:v>1378094400</c:v>
                </c:pt>
                <c:pt idx="32116">
                  <c:v>1378098000</c:v>
                </c:pt>
                <c:pt idx="32117">
                  <c:v>1378101600</c:v>
                </c:pt>
                <c:pt idx="32118">
                  <c:v>1378105200</c:v>
                </c:pt>
                <c:pt idx="32119">
                  <c:v>1378108800</c:v>
                </c:pt>
                <c:pt idx="32120">
                  <c:v>1378112400</c:v>
                </c:pt>
                <c:pt idx="32121">
                  <c:v>1378116000</c:v>
                </c:pt>
                <c:pt idx="32122">
                  <c:v>1378119600</c:v>
                </c:pt>
                <c:pt idx="32123">
                  <c:v>1378123200</c:v>
                </c:pt>
                <c:pt idx="32124">
                  <c:v>1378126800</c:v>
                </c:pt>
                <c:pt idx="32125">
                  <c:v>1378130400</c:v>
                </c:pt>
                <c:pt idx="32126">
                  <c:v>1378134000</c:v>
                </c:pt>
                <c:pt idx="32127">
                  <c:v>1378137600</c:v>
                </c:pt>
                <c:pt idx="32128">
                  <c:v>1378141200</c:v>
                </c:pt>
                <c:pt idx="32129">
                  <c:v>1378144800</c:v>
                </c:pt>
                <c:pt idx="32130">
                  <c:v>1378148400</c:v>
                </c:pt>
                <c:pt idx="32131">
                  <c:v>1378152000</c:v>
                </c:pt>
                <c:pt idx="32132">
                  <c:v>1378155600</c:v>
                </c:pt>
                <c:pt idx="32133">
                  <c:v>1378159200</c:v>
                </c:pt>
                <c:pt idx="32134">
                  <c:v>1378162800</c:v>
                </c:pt>
                <c:pt idx="32135">
                  <c:v>1378166400</c:v>
                </c:pt>
                <c:pt idx="32136">
                  <c:v>1378170000</c:v>
                </c:pt>
                <c:pt idx="32137">
                  <c:v>1378173600</c:v>
                </c:pt>
                <c:pt idx="32138">
                  <c:v>1378177200</c:v>
                </c:pt>
                <c:pt idx="32139">
                  <c:v>1378180800</c:v>
                </c:pt>
                <c:pt idx="32140">
                  <c:v>1378184400</c:v>
                </c:pt>
                <c:pt idx="32141">
                  <c:v>1378188000</c:v>
                </c:pt>
                <c:pt idx="32142">
                  <c:v>1378191600</c:v>
                </c:pt>
                <c:pt idx="32143">
                  <c:v>1378195200</c:v>
                </c:pt>
                <c:pt idx="32144">
                  <c:v>1378198800</c:v>
                </c:pt>
                <c:pt idx="32145">
                  <c:v>1378202400</c:v>
                </c:pt>
                <c:pt idx="32146">
                  <c:v>1378206000</c:v>
                </c:pt>
                <c:pt idx="32147">
                  <c:v>1378209600</c:v>
                </c:pt>
                <c:pt idx="32148">
                  <c:v>1378213200</c:v>
                </c:pt>
                <c:pt idx="32149">
                  <c:v>1378216800</c:v>
                </c:pt>
                <c:pt idx="32150">
                  <c:v>1378220400</c:v>
                </c:pt>
                <c:pt idx="32151">
                  <c:v>1378224000</c:v>
                </c:pt>
                <c:pt idx="32152">
                  <c:v>1378227600</c:v>
                </c:pt>
                <c:pt idx="32153">
                  <c:v>1378231200</c:v>
                </c:pt>
                <c:pt idx="32154">
                  <c:v>1378234800</c:v>
                </c:pt>
                <c:pt idx="32155">
                  <c:v>1378238400</c:v>
                </c:pt>
                <c:pt idx="32156">
                  <c:v>1378242000</c:v>
                </c:pt>
                <c:pt idx="32157">
                  <c:v>1378245600</c:v>
                </c:pt>
                <c:pt idx="32158">
                  <c:v>1378249200</c:v>
                </c:pt>
                <c:pt idx="32159">
                  <c:v>1378252800</c:v>
                </c:pt>
                <c:pt idx="32160">
                  <c:v>1378256400</c:v>
                </c:pt>
                <c:pt idx="32161">
                  <c:v>1378260000</c:v>
                </c:pt>
                <c:pt idx="32162">
                  <c:v>1378263600</c:v>
                </c:pt>
                <c:pt idx="32163">
                  <c:v>1378267200</c:v>
                </c:pt>
                <c:pt idx="32164">
                  <c:v>1378270800</c:v>
                </c:pt>
                <c:pt idx="32165">
                  <c:v>1378274400</c:v>
                </c:pt>
                <c:pt idx="32166">
                  <c:v>1378278000</c:v>
                </c:pt>
                <c:pt idx="32167">
                  <c:v>1378281600</c:v>
                </c:pt>
                <c:pt idx="32168">
                  <c:v>1378285200</c:v>
                </c:pt>
                <c:pt idx="32169">
                  <c:v>1378288800</c:v>
                </c:pt>
                <c:pt idx="32170">
                  <c:v>1378292400</c:v>
                </c:pt>
                <c:pt idx="32171">
                  <c:v>1378296000</c:v>
                </c:pt>
                <c:pt idx="32172">
                  <c:v>1378299600</c:v>
                </c:pt>
                <c:pt idx="32173">
                  <c:v>1378303200</c:v>
                </c:pt>
                <c:pt idx="32174">
                  <c:v>1378306800</c:v>
                </c:pt>
                <c:pt idx="32175">
                  <c:v>1378310400</c:v>
                </c:pt>
                <c:pt idx="32176">
                  <c:v>1378314000</c:v>
                </c:pt>
                <c:pt idx="32177">
                  <c:v>1378317600</c:v>
                </c:pt>
                <c:pt idx="32178">
                  <c:v>1378321200</c:v>
                </c:pt>
                <c:pt idx="32179">
                  <c:v>1378324800</c:v>
                </c:pt>
                <c:pt idx="32180">
                  <c:v>1378328400</c:v>
                </c:pt>
                <c:pt idx="32181">
                  <c:v>1378332000</c:v>
                </c:pt>
                <c:pt idx="32182">
                  <c:v>1378335600</c:v>
                </c:pt>
                <c:pt idx="32183">
                  <c:v>1378339200</c:v>
                </c:pt>
                <c:pt idx="32184">
                  <c:v>1378342800</c:v>
                </c:pt>
                <c:pt idx="32185">
                  <c:v>1378346400</c:v>
                </c:pt>
                <c:pt idx="32186">
                  <c:v>1378350000</c:v>
                </c:pt>
                <c:pt idx="32187">
                  <c:v>1378353600</c:v>
                </c:pt>
                <c:pt idx="32188">
                  <c:v>1378357200</c:v>
                </c:pt>
                <c:pt idx="32189">
                  <c:v>1378360800</c:v>
                </c:pt>
                <c:pt idx="32190">
                  <c:v>1378364400</c:v>
                </c:pt>
                <c:pt idx="32191">
                  <c:v>1378368000</c:v>
                </c:pt>
                <c:pt idx="32192">
                  <c:v>1378371600</c:v>
                </c:pt>
                <c:pt idx="32193">
                  <c:v>1378375200</c:v>
                </c:pt>
                <c:pt idx="32194">
                  <c:v>1378378800</c:v>
                </c:pt>
                <c:pt idx="32195">
                  <c:v>1378382400</c:v>
                </c:pt>
                <c:pt idx="32196">
                  <c:v>1378386000</c:v>
                </c:pt>
                <c:pt idx="32197">
                  <c:v>1378389600</c:v>
                </c:pt>
                <c:pt idx="32198">
                  <c:v>1378393200</c:v>
                </c:pt>
                <c:pt idx="32199">
                  <c:v>1378396800</c:v>
                </c:pt>
                <c:pt idx="32200">
                  <c:v>1378400400</c:v>
                </c:pt>
                <c:pt idx="32201">
                  <c:v>1378404000</c:v>
                </c:pt>
                <c:pt idx="32202">
                  <c:v>1378407600</c:v>
                </c:pt>
                <c:pt idx="32203">
                  <c:v>1378411200</c:v>
                </c:pt>
                <c:pt idx="32204">
                  <c:v>1378414800</c:v>
                </c:pt>
                <c:pt idx="32205">
                  <c:v>1378418400</c:v>
                </c:pt>
                <c:pt idx="32206">
                  <c:v>1378422000</c:v>
                </c:pt>
                <c:pt idx="32207">
                  <c:v>1378425600</c:v>
                </c:pt>
                <c:pt idx="32208">
                  <c:v>1378429200</c:v>
                </c:pt>
                <c:pt idx="32209">
                  <c:v>1378432800</c:v>
                </c:pt>
                <c:pt idx="32210">
                  <c:v>1378436400</c:v>
                </c:pt>
                <c:pt idx="32211">
                  <c:v>1378440000</c:v>
                </c:pt>
                <c:pt idx="32212">
                  <c:v>1378443600</c:v>
                </c:pt>
                <c:pt idx="32213">
                  <c:v>1378447200</c:v>
                </c:pt>
                <c:pt idx="32214">
                  <c:v>1378450800</c:v>
                </c:pt>
                <c:pt idx="32215">
                  <c:v>1378454400</c:v>
                </c:pt>
                <c:pt idx="32216">
                  <c:v>1378458000</c:v>
                </c:pt>
                <c:pt idx="32217">
                  <c:v>1378461600</c:v>
                </c:pt>
                <c:pt idx="32218">
                  <c:v>1378465200</c:v>
                </c:pt>
                <c:pt idx="32219">
                  <c:v>1378468800</c:v>
                </c:pt>
                <c:pt idx="32220">
                  <c:v>1378472400</c:v>
                </c:pt>
                <c:pt idx="32221">
                  <c:v>1378476000</c:v>
                </c:pt>
                <c:pt idx="32222">
                  <c:v>1378479600</c:v>
                </c:pt>
                <c:pt idx="32223">
                  <c:v>1378483200</c:v>
                </c:pt>
                <c:pt idx="32224">
                  <c:v>1378486800</c:v>
                </c:pt>
                <c:pt idx="32225">
                  <c:v>1378490400</c:v>
                </c:pt>
                <c:pt idx="32226">
                  <c:v>1378494000</c:v>
                </c:pt>
                <c:pt idx="32227">
                  <c:v>1378497600</c:v>
                </c:pt>
                <c:pt idx="32228">
                  <c:v>1378501200</c:v>
                </c:pt>
                <c:pt idx="32229">
                  <c:v>1378504800</c:v>
                </c:pt>
                <c:pt idx="32230">
                  <c:v>1378508400</c:v>
                </c:pt>
                <c:pt idx="32231">
                  <c:v>1378512000</c:v>
                </c:pt>
                <c:pt idx="32232">
                  <c:v>1378515600</c:v>
                </c:pt>
                <c:pt idx="32233">
                  <c:v>1378519200</c:v>
                </c:pt>
                <c:pt idx="32234">
                  <c:v>1378522800</c:v>
                </c:pt>
                <c:pt idx="32235">
                  <c:v>1378526400</c:v>
                </c:pt>
                <c:pt idx="32236">
                  <c:v>1378530000</c:v>
                </c:pt>
                <c:pt idx="32237">
                  <c:v>1378533600</c:v>
                </c:pt>
                <c:pt idx="32238">
                  <c:v>1378537200</c:v>
                </c:pt>
                <c:pt idx="32239">
                  <c:v>1378540800</c:v>
                </c:pt>
                <c:pt idx="32240">
                  <c:v>1378544400</c:v>
                </c:pt>
                <c:pt idx="32241">
                  <c:v>1378548000</c:v>
                </c:pt>
                <c:pt idx="32242">
                  <c:v>1378551600</c:v>
                </c:pt>
                <c:pt idx="32243">
                  <c:v>1378555200</c:v>
                </c:pt>
                <c:pt idx="32244">
                  <c:v>1378558800</c:v>
                </c:pt>
                <c:pt idx="32245">
                  <c:v>1378562400</c:v>
                </c:pt>
                <c:pt idx="32246">
                  <c:v>1378566000</c:v>
                </c:pt>
                <c:pt idx="32247">
                  <c:v>1378569600</c:v>
                </c:pt>
                <c:pt idx="32248">
                  <c:v>1378573200</c:v>
                </c:pt>
                <c:pt idx="32249">
                  <c:v>1378576800</c:v>
                </c:pt>
                <c:pt idx="32250">
                  <c:v>1378580400</c:v>
                </c:pt>
                <c:pt idx="32251">
                  <c:v>1378584000</c:v>
                </c:pt>
                <c:pt idx="32252">
                  <c:v>1378587600</c:v>
                </c:pt>
                <c:pt idx="32253">
                  <c:v>1378591200</c:v>
                </c:pt>
                <c:pt idx="32254">
                  <c:v>1378594800</c:v>
                </c:pt>
                <c:pt idx="32255">
                  <c:v>1378598400</c:v>
                </c:pt>
                <c:pt idx="32256">
                  <c:v>1378602000</c:v>
                </c:pt>
                <c:pt idx="32257">
                  <c:v>1378605600</c:v>
                </c:pt>
                <c:pt idx="32258">
                  <c:v>1378609200</c:v>
                </c:pt>
                <c:pt idx="32259">
                  <c:v>1378612800</c:v>
                </c:pt>
                <c:pt idx="32260">
                  <c:v>1378616400</c:v>
                </c:pt>
                <c:pt idx="32261">
                  <c:v>1378620000</c:v>
                </c:pt>
                <c:pt idx="32262">
                  <c:v>1378623600</c:v>
                </c:pt>
                <c:pt idx="32263">
                  <c:v>1378627200</c:v>
                </c:pt>
                <c:pt idx="32264">
                  <c:v>1378630800</c:v>
                </c:pt>
                <c:pt idx="32265">
                  <c:v>1378634400</c:v>
                </c:pt>
                <c:pt idx="32266">
                  <c:v>1378638000</c:v>
                </c:pt>
                <c:pt idx="32267">
                  <c:v>1378641600</c:v>
                </c:pt>
                <c:pt idx="32268">
                  <c:v>1378645200</c:v>
                </c:pt>
                <c:pt idx="32269">
                  <c:v>1378648800</c:v>
                </c:pt>
                <c:pt idx="32270">
                  <c:v>1378652400</c:v>
                </c:pt>
                <c:pt idx="32271">
                  <c:v>1378656000</c:v>
                </c:pt>
                <c:pt idx="32272">
                  <c:v>1378659600</c:v>
                </c:pt>
                <c:pt idx="32273">
                  <c:v>1378663200</c:v>
                </c:pt>
                <c:pt idx="32274">
                  <c:v>1378666800</c:v>
                </c:pt>
                <c:pt idx="32275">
                  <c:v>1378670400</c:v>
                </c:pt>
                <c:pt idx="32276">
                  <c:v>1378674000</c:v>
                </c:pt>
                <c:pt idx="32277">
                  <c:v>1378677600</c:v>
                </c:pt>
                <c:pt idx="32278">
                  <c:v>1378681200</c:v>
                </c:pt>
                <c:pt idx="32279">
                  <c:v>1378684800</c:v>
                </c:pt>
                <c:pt idx="32280">
                  <c:v>1378688400</c:v>
                </c:pt>
                <c:pt idx="32281">
                  <c:v>1378692000</c:v>
                </c:pt>
                <c:pt idx="32282">
                  <c:v>1378695600</c:v>
                </c:pt>
                <c:pt idx="32283">
                  <c:v>1378699200</c:v>
                </c:pt>
                <c:pt idx="32284">
                  <c:v>1378702800</c:v>
                </c:pt>
                <c:pt idx="32285">
                  <c:v>1378706400</c:v>
                </c:pt>
                <c:pt idx="32286">
                  <c:v>1378710000</c:v>
                </c:pt>
                <c:pt idx="32287">
                  <c:v>1378713600</c:v>
                </c:pt>
                <c:pt idx="32288">
                  <c:v>1378717200</c:v>
                </c:pt>
                <c:pt idx="32289">
                  <c:v>1378720800</c:v>
                </c:pt>
                <c:pt idx="32290">
                  <c:v>1378724400</c:v>
                </c:pt>
                <c:pt idx="32291">
                  <c:v>1378728000</c:v>
                </c:pt>
                <c:pt idx="32292">
                  <c:v>1378731600</c:v>
                </c:pt>
                <c:pt idx="32293">
                  <c:v>1378735200</c:v>
                </c:pt>
                <c:pt idx="32294">
                  <c:v>1378738800</c:v>
                </c:pt>
                <c:pt idx="32295">
                  <c:v>1378742400</c:v>
                </c:pt>
                <c:pt idx="32296">
                  <c:v>1378746000</c:v>
                </c:pt>
                <c:pt idx="32297">
                  <c:v>1378749600</c:v>
                </c:pt>
                <c:pt idx="32298">
                  <c:v>1378753200</c:v>
                </c:pt>
                <c:pt idx="32299">
                  <c:v>1378756800</c:v>
                </c:pt>
                <c:pt idx="32300">
                  <c:v>1378760400</c:v>
                </c:pt>
                <c:pt idx="32301">
                  <c:v>1378764000</c:v>
                </c:pt>
                <c:pt idx="32302">
                  <c:v>1378767600</c:v>
                </c:pt>
                <c:pt idx="32303">
                  <c:v>1378771200</c:v>
                </c:pt>
                <c:pt idx="32304">
                  <c:v>1378774800</c:v>
                </c:pt>
                <c:pt idx="32305">
                  <c:v>1378778400</c:v>
                </c:pt>
                <c:pt idx="32306">
                  <c:v>1378782000</c:v>
                </c:pt>
                <c:pt idx="32307">
                  <c:v>1378785600</c:v>
                </c:pt>
                <c:pt idx="32308">
                  <c:v>1378789200</c:v>
                </c:pt>
                <c:pt idx="32309">
                  <c:v>1378792800</c:v>
                </c:pt>
                <c:pt idx="32310">
                  <c:v>1378796400</c:v>
                </c:pt>
                <c:pt idx="32311">
                  <c:v>1378800000</c:v>
                </c:pt>
                <c:pt idx="32312">
                  <c:v>1378803600</c:v>
                </c:pt>
                <c:pt idx="32313">
                  <c:v>1378807200</c:v>
                </c:pt>
                <c:pt idx="32314">
                  <c:v>1378810800</c:v>
                </c:pt>
                <c:pt idx="32315">
                  <c:v>1378814400</c:v>
                </c:pt>
                <c:pt idx="32316">
                  <c:v>1378818000</c:v>
                </c:pt>
                <c:pt idx="32317">
                  <c:v>1378821600</c:v>
                </c:pt>
                <c:pt idx="32318">
                  <c:v>1378825200</c:v>
                </c:pt>
                <c:pt idx="32319">
                  <c:v>1378828800</c:v>
                </c:pt>
                <c:pt idx="32320">
                  <c:v>1378832400</c:v>
                </c:pt>
                <c:pt idx="32321">
                  <c:v>1378836000</c:v>
                </c:pt>
                <c:pt idx="32322">
                  <c:v>1378839600</c:v>
                </c:pt>
                <c:pt idx="32323">
                  <c:v>1378843200</c:v>
                </c:pt>
                <c:pt idx="32324">
                  <c:v>1378846800</c:v>
                </c:pt>
                <c:pt idx="32325">
                  <c:v>1378850400</c:v>
                </c:pt>
                <c:pt idx="32326">
                  <c:v>1378854000</c:v>
                </c:pt>
                <c:pt idx="32327">
                  <c:v>1378857600</c:v>
                </c:pt>
                <c:pt idx="32328">
                  <c:v>1378861200</c:v>
                </c:pt>
                <c:pt idx="32329">
                  <c:v>1378864800</c:v>
                </c:pt>
                <c:pt idx="32330">
                  <c:v>1378868400</c:v>
                </c:pt>
                <c:pt idx="32331">
                  <c:v>1378872000</c:v>
                </c:pt>
                <c:pt idx="32332">
                  <c:v>1378875600</c:v>
                </c:pt>
                <c:pt idx="32333">
                  <c:v>1378879200</c:v>
                </c:pt>
                <c:pt idx="32334">
                  <c:v>1378882800</c:v>
                </c:pt>
                <c:pt idx="32335">
                  <c:v>1378886400</c:v>
                </c:pt>
                <c:pt idx="32336">
                  <c:v>1378890000</c:v>
                </c:pt>
                <c:pt idx="32337">
                  <c:v>1378893600</c:v>
                </c:pt>
                <c:pt idx="32338">
                  <c:v>1378897200</c:v>
                </c:pt>
                <c:pt idx="32339">
                  <c:v>1378900800</c:v>
                </c:pt>
                <c:pt idx="32340">
                  <c:v>1378904400</c:v>
                </c:pt>
                <c:pt idx="32341">
                  <c:v>1378908000</c:v>
                </c:pt>
                <c:pt idx="32342">
                  <c:v>1378911600</c:v>
                </c:pt>
                <c:pt idx="32343">
                  <c:v>1378915200</c:v>
                </c:pt>
                <c:pt idx="32344">
                  <c:v>1378918800</c:v>
                </c:pt>
                <c:pt idx="32345">
                  <c:v>1378922400</c:v>
                </c:pt>
                <c:pt idx="32346">
                  <c:v>1378926000</c:v>
                </c:pt>
                <c:pt idx="32347">
                  <c:v>1378929600</c:v>
                </c:pt>
                <c:pt idx="32348">
                  <c:v>1378933200</c:v>
                </c:pt>
                <c:pt idx="32349">
                  <c:v>1378936800</c:v>
                </c:pt>
                <c:pt idx="32350">
                  <c:v>1378940400</c:v>
                </c:pt>
                <c:pt idx="32351">
                  <c:v>1378944000</c:v>
                </c:pt>
                <c:pt idx="32352">
                  <c:v>1378947600</c:v>
                </c:pt>
                <c:pt idx="32353">
                  <c:v>1378951200</c:v>
                </c:pt>
                <c:pt idx="32354">
                  <c:v>1378954800</c:v>
                </c:pt>
                <c:pt idx="32355">
                  <c:v>1378958400</c:v>
                </c:pt>
                <c:pt idx="32356">
                  <c:v>1378962000</c:v>
                </c:pt>
                <c:pt idx="32357">
                  <c:v>1378965600</c:v>
                </c:pt>
                <c:pt idx="32358">
                  <c:v>1378969200</c:v>
                </c:pt>
                <c:pt idx="32359">
                  <c:v>1378972800</c:v>
                </c:pt>
                <c:pt idx="32360">
                  <c:v>1378976400</c:v>
                </c:pt>
                <c:pt idx="32361">
                  <c:v>1378980000</c:v>
                </c:pt>
                <c:pt idx="32362">
                  <c:v>1378983600</c:v>
                </c:pt>
                <c:pt idx="32363">
                  <c:v>1378987200</c:v>
                </c:pt>
                <c:pt idx="32364">
                  <c:v>1378990800</c:v>
                </c:pt>
                <c:pt idx="32365">
                  <c:v>1378994400</c:v>
                </c:pt>
                <c:pt idx="32366">
                  <c:v>1378998000</c:v>
                </c:pt>
                <c:pt idx="32367">
                  <c:v>1379001600</c:v>
                </c:pt>
                <c:pt idx="32368">
                  <c:v>1379005200</c:v>
                </c:pt>
                <c:pt idx="32369">
                  <c:v>1379008800</c:v>
                </c:pt>
                <c:pt idx="32370">
                  <c:v>1379012400</c:v>
                </c:pt>
                <c:pt idx="32371">
                  <c:v>1379016000</c:v>
                </c:pt>
                <c:pt idx="32372">
                  <c:v>1379019600</c:v>
                </c:pt>
                <c:pt idx="32373">
                  <c:v>1379023200</c:v>
                </c:pt>
                <c:pt idx="32374">
                  <c:v>1379026800</c:v>
                </c:pt>
                <c:pt idx="32375">
                  <c:v>1379030400</c:v>
                </c:pt>
                <c:pt idx="32376">
                  <c:v>1379034000</c:v>
                </c:pt>
                <c:pt idx="32377">
                  <c:v>1379037600</c:v>
                </c:pt>
                <c:pt idx="32378">
                  <c:v>1379041200</c:v>
                </c:pt>
                <c:pt idx="32379">
                  <c:v>1379044800</c:v>
                </c:pt>
                <c:pt idx="32380">
                  <c:v>1379048400</c:v>
                </c:pt>
                <c:pt idx="32381">
                  <c:v>1379052000</c:v>
                </c:pt>
                <c:pt idx="32382">
                  <c:v>1379055600</c:v>
                </c:pt>
                <c:pt idx="32383">
                  <c:v>1379059200</c:v>
                </c:pt>
                <c:pt idx="32384">
                  <c:v>1379062800</c:v>
                </c:pt>
                <c:pt idx="32385">
                  <c:v>1379066400</c:v>
                </c:pt>
                <c:pt idx="32386">
                  <c:v>1379070000</c:v>
                </c:pt>
                <c:pt idx="32387">
                  <c:v>1379073600</c:v>
                </c:pt>
                <c:pt idx="32388">
                  <c:v>1379077200</c:v>
                </c:pt>
                <c:pt idx="32389">
                  <c:v>1379080800</c:v>
                </c:pt>
                <c:pt idx="32390">
                  <c:v>1379084400</c:v>
                </c:pt>
                <c:pt idx="32391">
                  <c:v>1379088000</c:v>
                </c:pt>
                <c:pt idx="32392">
                  <c:v>1379091600</c:v>
                </c:pt>
                <c:pt idx="32393">
                  <c:v>1379095200</c:v>
                </c:pt>
                <c:pt idx="32394">
                  <c:v>1379098800</c:v>
                </c:pt>
                <c:pt idx="32395">
                  <c:v>1379102400</c:v>
                </c:pt>
                <c:pt idx="32396">
                  <c:v>1379106000</c:v>
                </c:pt>
                <c:pt idx="32397">
                  <c:v>1379109600</c:v>
                </c:pt>
                <c:pt idx="32398">
                  <c:v>1379113200</c:v>
                </c:pt>
                <c:pt idx="32399">
                  <c:v>1379116800</c:v>
                </c:pt>
                <c:pt idx="32400">
                  <c:v>1379120400</c:v>
                </c:pt>
                <c:pt idx="32401">
                  <c:v>1379124000</c:v>
                </c:pt>
                <c:pt idx="32402">
                  <c:v>1379127600</c:v>
                </c:pt>
                <c:pt idx="32403">
                  <c:v>1379131200</c:v>
                </c:pt>
                <c:pt idx="32404">
                  <c:v>1379134800</c:v>
                </c:pt>
                <c:pt idx="32405">
                  <c:v>1379138400</c:v>
                </c:pt>
                <c:pt idx="32406">
                  <c:v>1379142000</c:v>
                </c:pt>
                <c:pt idx="32407">
                  <c:v>1379145600</c:v>
                </c:pt>
                <c:pt idx="32408">
                  <c:v>1379149200</c:v>
                </c:pt>
                <c:pt idx="32409">
                  <c:v>1379152800</c:v>
                </c:pt>
                <c:pt idx="32410">
                  <c:v>1379156400</c:v>
                </c:pt>
                <c:pt idx="32411">
                  <c:v>1379160000</c:v>
                </c:pt>
                <c:pt idx="32412">
                  <c:v>1379163600</c:v>
                </c:pt>
                <c:pt idx="32413">
                  <c:v>1379167200</c:v>
                </c:pt>
                <c:pt idx="32414">
                  <c:v>1379170800</c:v>
                </c:pt>
                <c:pt idx="32415">
                  <c:v>1379174400</c:v>
                </c:pt>
                <c:pt idx="32416">
                  <c:v>1379178000</c:v>
                </c:pt>
                <c:pt idx="32417">
                  <c:v>1379181600</c:v>
                </c:pt>
                <c:pt idx="32418">
                  <c:v>1379185200</c:v>
                </c:pt>
                <c:pt idx="32419">
                  <c:v>1379188800</c:v>
                </c:pt>
                <c:pt idx="32420">
                  <c:v>1379192400</c:v>
                </c:pt>
                <c:pt idx="32421">
                  <c:v>1379196000</c:v>
                </c:pt>
                <c:pt idx="32422">
                  <c:v>1379199600</c:v>
                </c:pt>
                <c:pt idx="32423">
                  <c:v>1379203200</c:v>
                </c:pt>
                <c:pt idx="32424">
                  <c:v>1379206800</c:v>
                </c:pt>
                <c:pt idx="32425">
                  <c:v>1379210400</c:v>
                </c:pt>
                <c:pt idx="32426">
                  <c:v>1379214000</c:v>
                </c:pt>
                <c:pt idx="32427">
                  <c:v>1379217600</c:v>
                </c:pt>
                <c:pt idx="32428">
                  <c:v>1379221200</c:v>
                </c:pt>
                <c:pt idx="32429">
                  <c:v>1379224800</c:v>
                </c:pt>
                <c:pt idx="32430">
                  <c:v>1379228400</c:v>
                </c:pt>
                <c:pt idx="32431">
                  <c:v>1379232000</c:v>
                </c:pt>
                <c:pt idx="32432">
                  <c:v>1379235600</c:v>
                </c:pt>
                <c:pt idx="32433">
                  <c:v>1379239200</c:v>
                </c:pt>
                <c:pt idx="32434">
                  <c:v>1379242800</c:v>
                </c:pt>
                <c:pt idx="32435">
                  <c:v>1379246400</c:v>
                </c:pt>
                <c:pt idx="32436">
                  <c:v>1379250000</c:v>
                </c:pt>
                <c:pt idx="32437">
                  <c:v>1379253600</c:v>
                </c:pt>
                <c:pt idx="32438">
                  <c:v>1379257200</c:v>
                </c:pt>
                <c:pt idx="32439">
                  <c:v>1379260800</c:v>
                </c:pt>
                <c:pt idx="32440">
                  <c:v>1379264400</c:v>
                </c:pt>
                <c:pt idx="32441">
                  <c:v>1379268000</c:v>
                </c:pt>
                <c:pt idx="32442">
                  <c:v>1379271600</c:v>
                </c:pt>
                <c:pt idx="32443">
                  <c:v>1379275200</c:v>
                </c:pt>
                <c:pt idx="32444">
                  <c:v>1379278800</c:v>
                </c:pt>
                <c:pt idx="32445">
                  <c:v>1379282400</c:v>
                </c:pt>
                <c:pt idx="32446">
                  <c:v>1379286000</c:v>
                </c:pt>
                <c:pt idx="32447">
                  <c:v>1379289600</c:v>
                </c:pt>
                <c:pt idx="32448">
                  <c:v>1379293200</c:v>
                </c:pt>
                <c:pt idx="32449">
                  <c:v>1379296800</c:v>
                </c:pt>
                <c:pt idx="32450">
                  <c:v>1379300400</c:v>
                </c:pt>
                <c:pt idx="32451">
                  <c:v>1379304000</c:v>
                </c:pt>
                <c:pt idx="32452">
                  <c:v>1379307600</c:v>
                </c:pt>
                <c:pt idx="32453">
                  <c:v>1379311200</c:v>
                </c:pt>
                <c:pt idx="32454">
                  <c:v>1379314800</c:v>
                </c:pt>
                <c:pt idx="32455">
                  <c:v>1379318400</c:v>
                </c:pt>
                <c:pt idx="32456">
                  <c:v>1379322000</c:v>
                </c:pt>
                <c:pt idx="32457">
                  <c:v>1379325600</c:v>
                </c:pt>
                <c:pt idx="32458">
                  <c:v>1379329200</c:v>
                </c:pt>
                <c:pt idx="32459">
                  <c:v>1379332800</c:v>
                </c:pt>
                <c:pt idx="32460">
                  <c:v>1379336400</c:v>
                </c:pt>
                <c:pt idx="32461">
                  <c:v>1379340000</c:v>
                </c:pt>
                <c:pt idx="32462">
                  <c:v>1379343600</c:v>
                </c:pt>
                <c:pt idx="32463">
                  <c:v>1379347200</c:v>
                </c:pt>
                <c:pt idx="32464">
                  <c:v>1379350800</c:v>
                </c:pt>
                <c:pt idx="32465">
                  <c:v>1379354400</c:v>
                </c:pt>
                <c:pt idx="32466">
                  <c:v>1379358000</c:v>
                </c:pt>
                <c:pt idx="32467">
                  <c:v>1379361600</c:v>
                </c:pt>
                <c:pt idx="32468">
                  <c:v>1379365200</c:v>
                </c:pt>
                <c:pt idx="32469">
                  <c:v>1379368800</c:v>
                </c:pt>
                <c:pt idx="32470">
                  <c:v>1379372400</c:v>
                </c:pt>
                <c:pt idx="32471">
                  <c:v>1379376000</c:v>
                </c:pt>
                <c:pt idx="32472">
                  <c:v>1379379600</c:v>
                </c:pt>
                <c:pt idx="32473">
                  <c:v>1379383200</c:v>
                </c:pt>
                <c:pt idx="32474">
                  <c:v>1379386800</c:v>
                </c:pt>
                <c:pt idx="32475">
                  <c:v>1379390400</c:v>
                </c:pt>
                <c:pt idx="32476">
                  <c:v>1379394000</c:v>
                </c:pt>
                <c:pt idx="32477">
                  <c:v>1379397600</c:v>
                </c:pt>
                <c:pt idx="32478">
                  <c:v>1379401200</c:v>
                </c:pt>
                <c:pt idx="32479">
                  <c:v>1379404800</c:v>
                </c:pt>
                <c:pt idx="32480">
                  <c:v>1379408400</c:v>
                </c:pt>
                <c:pt idx="32481">
                  <c:v>1379412000</c:v>
                </c:pt>
                <c:pt idx="32482">
                  <c:v>1379415600</c:v>
                </c:pt>
                <c:pt idx="32483">
                  <c:v>1379419200</c:v>
                </c:pt>
                <c:pt idx="32484">
                  <c:v>1379422800</c:v>
                </c:pt>
                <c:pt idx="32485">
                  <c:v>1379426400</c:v>
                </c:pt>
                <c:pt idx="32486">
                  <c:v>1379430000</c:v>
                </c:pt>
                <c:pt idx="32487">
                  <c:v>1379433600</c:v>
                </c:pt>
                <c:pt idx="32488">
                  <c:v>1379437200</c:v>
                </c:pt>
                <c:pt idx="32489">
                  <c:v>1379440800</c:v>
                </c:pt>
                <c:pt idx="32490">
                  <c:v>1379444400</c:v>
                </c:pt>
                <c:pt idx="32491">
                  <c:v>1379448000</c:v>
                </c:pt>
                <c:pt idx="32492">
                  <c:v>1379451600</c:v>
                </c:pt>
                <c:pt idx="32493">
                  <c:v>1379455200</c:v>
                </c:pt>
                <c:pt idx="32494">
                  <c:v>1379458800</c:v>
                </c:pt>
                <c:pt idx="32495">
                  <c:v>1379462400</c:v>
                </c:pt>
                <c:pt idx="32496">
                  <c:v>1379466000</c:v>
                </c:pt>
                <c:pt idx="32497">
                  <c:v>1379469600</c:v>
                </c:pt>
                <c:pt idx="32498">
                  <c:v>1379473200</c:v>
                </c:pt>
                <c:pt idx="32499">
                  <c:v>1379476800</c:v>
                </c:pt>
                <c:pt idx="32500">
                  <c:v>1379480400</c:v>
                </c:pt>
                <c:pt idx="32501">
                  <c:v>1379484000</c:v>
                </c:pt>
                <c:pt idx="32502">
                  <c:v>1379487600</c:v>
                </c:pt>
                <c:pt idx="32503">
                  <c:v>1379491200</c:v>
                </c:pt>
                <c:pt idx="32504">
                  <c:v>1379494800</c:v>
                </c:pt>
                <c:pt idx="32505">
                  <c:v>1379498400</c:v>
                </c:pt>
                <c:pt idx="32506">
                  <c:v>1379502000</c:v>
                </c:pt>
                <c:pt idx="32507">
                  <c:v>1379505600</c:v>
                </c:pt>
                <c:pt idx="32508">
                  <c:v>1379509200</c:v>
                </c:pt>
                <c:pt idx="32509">
                  <c:v>1379512800</c:v>
                </c:pt>
                <c:pt idx="32510">
                  <c:v>1379516400</c:v>
                </c:pt>
                <c:pt idx="32511">
                  <c:v>1379520000</c:v>
                </c:pt>
                <c:pt idx="32512">
                  <c:v>1379523600</c:v>
                </c:pt>
                <c:pt idx="32513">
                  <c:v>1379527200</c:v>
                </c:pt>
                <c:pt idx="32514">
                  <c:v>1379530800</c:v>
                </c:pt>
                <c:pt idx="32515">
                  <c:v>1379534400</c:v>
                </c:pt>
                <c:pt idx="32516">
                  <c:v>1379538000</c:v>
                </c:pt>
                <c:pt idx="32517">
                  <c:v>1379541600</c:v>
                </c:pt>
                <c:pt idx="32518">
                  <c:v>1379545200</c:v>
                </c:pt>
                <c:pt idx="32519">
                  <c:v>1379548800</c:v>
                </c:pt>
                <c:pt idx="32520">
                  <c:v>1379552400</c:v>
                </c:pt>
                <c:pt idx="32521">
                  <c:v>1379556000</c:v>
                </c:pt>
                <c:pt idx="32522">
                  <c:v>1379559600</c:v>
                </c:pt>
                <c:pt idx="32523">
                  <c:v>1379563200</c:v>
                </c:pt>
                <c:pt idx="32524">
                  <c:v>1379566800</c:v>
                </c:pt>
                <c:pt idx="32525">
                  <c:v>1379570400</c:v>
                </c:pt>
                <c:pt idx="32526">
                  <c:v>1379574000</c:v>
                </c:pt>
                <c:pt idx="32527">
                  <c:v>1379577600</c:v>
                </c:pt>
                <c:pt idx="32528">
                  <c:v>1379581200</c:v>
                </c:pt>
                <c:pt idx="32529">
                  <c:v>1379584800</c:v>
                </c:pt>
                <c:pt idx="32530">
                  <c:v>1379588400</c:v>
                </c:pt>
                <c:pt idx="32531">
                  <c:v>1379592000</c:v>
                </c:pt>
                <c:pt idx="32532">
                  <c:v>1379595600</c:v>
                </c:pt>
                <c:pt idx="32533">
                  <c:v>1379599200</c:v>
                </c:pt>
                <c:pt idx="32534">
                  <c:v>1379602800</c:v>
                </c:pt>
                <c:pt idx="32535">
                  <c:v>1379606400</c:v>
                </c:pt>
                <c:pt idx="32536">
                  <c:v>1379610000</c:v>
                </c:pt>
                <c:pt idx="32537">
                  <c:v>1379613600</c:v>
                </c:pt>
                <c:pt idx="32538">
                  <c:v>1379617200</c:v>
                </c:pt>
                <c:pt idx="32539">
                  <c:v>1379620800</c:v>
                </c:pt>
                <c:pt idx="32540">
                  <c:v>1379624400</c:v>
                </c:pt>
                <c:pt idx="32541">
                  <c:v>1379628000</c:v>
                </c:pt>
                <c:pt idx="32542">
                  <c:v>1379631600</c:v>
                </c:pt>
                <c:pt idx="32543">
                  <c:v>1379635200</c:v>
                </c:pt>
                <c:pt idx="32544">
                  <c:v>1379638800</c:v>
                </c:pt>
                <c:pt idx="32545">
                  <c:v>1379642400</c:v>
                </c:pt>
                <c:pt idx="32546">
                  <c:v>1379646000</c:v>
                </c:pt>
                <c:pt idx="32547">
                  <c:v>1379649600</c:v>
                </c:pt>
                <c:pt idx="32548">
                  <c:v>1379653200</c:v>
                </c:pt>
                <c:pt idx="32549">
                  <c:v>1379656800</c:v>
                </c:pt>
                <c:pt idx="32550">
                  <c:v>1379660400</c:v>
                </c:pt>
                <c:pt idx="32551">
                  <c:v>1379664000</c:v>
                </c:pt>
                <c:pt idx="32552">
                  <c:v>1379667600</c:v>
                </c:pt>
                <c:pt idx="32553">
                  <c:v>1379671200</c:v>
                </c:pt>
                <c:pt idx="32554">
                  <c:v>1379674800</c:v>
                </c:pt>
                <c:pt idx="32555">
                  <c:v>1379678400</c:v>
                </c:pt>
                <c:pt idx="32556">
                  <c:v>1379682000</c:v>
                </c:pt>
                <c:pt idx="32557">
                  <c:v>1379685600</c:v>
                </c:pt>
                <c:pt idx="32558">
                  <c:v>1379689200</c:v>
                </c:pt>
                <c:pt idx="32559">
                  <c:v>1379692800</c:v>
                </c:pt>
                <c:pt idx="32560">
                  <c:v>1379696400</c:v>
                </c:pt>
                <c:pt idx="32561">
                  <c:v>1379700000</c:v>
                </c:pt>
                <c:pt idx="32562">
                  <c:v>1379703600</c:v>
                </c:pt>
                <c:pt idx="32563">
                  <c:v>1379707200</c:v>
                </c:pt>
                <c:pt idx="32564">
                  <c:v>1379710800</c:v>
                </c:pt>
                <c:pt idx="32565">
                  <c:v>1379714400</c:v>
                </c:pt>
                <c:pt idx="32566">
                  <c:v>1379718000</c:v>
                </c:pt>
                <c:pt idx="32567">
                  <c:v>1379721600</c:v>
                </c:pt>
                <c:pt idx="32568">
                  <c:v>1379725200</c:v>
                </c:pt>
                <c:pt idx="32569">
                  <c:v>1379728800</c:v>
                </c:pt>
                <c:pt idx="32570">
                  <c:v>1379732400</c:v>
                </c:pt>
                <c:pt idx="32571">
                  <c:v>1379736000</c:v>
                </c:pt>
                <c:pt idx="32572">
                  <c:v>1379739600</c:v>
                </c:pt>
                <c:pt idx="32573">
                  <c:v>1379743200</c:v>
                </c:pt>
                <c:pt idx="32574">
                  <c:v>1379746800</c:v>
                </c:pt>
                <c:pt idx="32575">
                  <c:v>1379750400</c:v>
                </c:pt>
                <c:pt idx="32576">
                  <c:v>1379754000</c:v>
                </c:pt>
                <c:pt idx="32577">
                  <c:v>1379757600</c:v>
                </c:pt>
                <c:pt idx="32578">
                  <c:v>1379761200</c:v>
                </c:pt>
                <c:pt idx="32579">
                  <c:v>1379764800</c:v>
                </c:pt>
                <c:pt idx="32580">
                  <c:v>1379768400</c:v>
                </c:pt>
                <c:pt idx="32581">
                  <c:v>1379772000</c:v>
                </c:pt>
                <c:pt idx="32582">
                  <c:v>1379775600</c:v>
                </c:pt>
                <c:pt idx="32583">
                  <c:v>1379779200</c:v>
                </c:pt>
                <c:pt idx="32584">
                  <c:v>1379782800</c:v>
                </c:pt>
                <c:pt idx="32585">
                  <c:v>1379786400</c:v>
                </c:pt>
                <c:pt idx="32586">
                  <c:v>1379790000</c:v>
                </c:pt>
                <c:pt idx="32587">
                  <c:v>1379793600</c:v>
                </c:pt>
                <c:pt idx="32588">
                  <c:v>1379797200</c:v>
                </c:pt>
                <c:pt idx="32589">
                  <c:v>1379800800</c:v>
                </c:pt>
                <c:pt idx="32590">
                  <c:v>1379804400</c:v>
                </c:pt>
                <c:pt idx="32591">
                  <c:v>1379808000</c:v>
                </c:pt>
                <c:pt idx="32592">
                  <c:v>1379811600</c:v>
                </c:pt>
                <c:pt idx="32593">
                  <c:v>1379815200</c:v>
                </c:pt>
                <c:pt idx="32594">
                  <c:v>1379818800</c:v>
                </c:pt>
                <c:pt idx="32595">
                  <c:v>1379822400</c:v>
                </c:pt>
                <c:pt idx="32596">
                  <c:v>1379826000</c:v>
                </c:pt>
                <c:pt idx="32597">
                  <c:v>1379829600</c:v>
                </c:pt>
                <c:pt idx="32598">
                  <c:v>1379833200</c:v>
                </c:pt>
                <c:pt idx="32599">
                  <c:v>1379836800</c:v>
                </c:pt>
                <c:pt idx="32600">
                  <c:v>1379840400</c:v>
                </c:pt>
                <c:pt idx="32601">
                  <c:v>1379844000</c:v>
                </c:pt>
                <c:pt idx="32602">
                  <c:v>1379847600</c:v>
                </c:pt>
                <c:pt idx="32603">
                  <c:v>1379851200</c:v>
                </c:pt>
                <c:pt idx="32604">
                  <c:v>1379854800</c:v>
                </c:pt>
                <c:pt idx="32605">
                  <c:v>1379858400</c:v>
                </c:pt>
                <c:pt idx="32606">
                  <c:v>1379862000</c:v>
                </c:pt>
                <c:pt idx="32607">
                  <c:v>1379865600</c:v>
                </c:pt>
                <c:pt idx="32608">
                  <c:v>1379869200</c:v>
                </c:pt>
                <c:pt idx="32609">
                  <c:v>1379872800</c:v>
                </c:pt>
                <c:pt idx="32610">
                  <c:v>1379876400</c:v>
                </c:pt>
                <c:pt idx="32611">
                  <c:v>1379880000</c:v>
                </c:pt>
                <c:pt idx="32612">
                  <c:v>1379883600</c:v>
                </c:pt>
                <c:pt idx="32613">
                  <c:v>1379887200</c:v>
                </c:pt>
                <c:pt idx="32614">
                  <c:v>1379890800</c:v>
                </c:pt>
                <c:pt idx="32615">
                  <c:v>1379894400</c:v>
                </c:pt>
                <c:pt idx="32616">
                  <c:v>1379898000</c:v>
                </c:pt>
                <c:pt idx="32617">
                  <c:v>1379901600</c:v>
                </c:pt>
                <c:pt idx="32618">
                  <c:v>1379905200</c:v>
                </c:pt>
                <c:pt idx="32619">
                  <c:v>1379908800</c:v>
                </c:pt>
                <c:pt idx="32620">
                  <c:v>1379912400</c:v>
                </c:pt>
                <c:pt idx="32621">
                  <c:v>1379916000</c:v>
                </c:pt>
                <c:pt idx="32622">
                  <c:v>1379919600</c:v>
                </c:pt>
                <c:pt idx="32623">
                  <c:v>1379923200</c:v>
                </c:pt>
                <c:pt idx="32624">
                  <c:v>1379926800</c:v>
                </c:pt>
                <c:pt idx="32625">
                  <c:v>1379930400</c:v>
                </c:pt>
                <c:pt idx="32626">
                  <c:v>1379934000</c:v>
                </c:pt>
                <c:pt idx="32627">
                  <c:v>1379937600</c:v>
                </c:pt>
                <c:pt idx="32628">
                  <c:v>1379941200</c:v>
                </c:pt>
                <c:pt idx="32629">
                  <c:v>1379944800</c:v>
                </c:pt>
                <c:pt idx="32630">
                  <c:v>1379948400</c:v>
                </c:pt>
                <c:pt idx="32631">
                  <c:v>1379952000</c:v>
                </c:pt>
                <c:pt idx="32632">
                  <c:v>1379955600</c:v>
                </c:pt>
                <c:pt idx="32633">
                  <c:v>1379959200</c:v>
                </c:pt>
                <c:pt idx="32634">
                  <c:v>1379962800</c:v>
                </c:pt>
                <c:pt idx="32635">
                  <c:v>1379966400</c:v>
                </c:pt>
                <c:pt idx="32636">
                  <c:v>1379970000</c:v>
                </c:pt>
                <c:pt idx="32637">
                  <c:v>1379973600</c:v>
                </c:pt>
                <c:pt idx="32638">
                  <c:v>1379977200</c:v>
                </c:pt>
                <c:pt idx="32639">
                  <c:v>1379980800</c:v>
                </c:pt>
                <c:pt idx="32640">
                  <c:v>1379984400</c:v>
                </c:pt>
                <c:pt idx="32641">
                  <c:v>1379988000</c:v>
                </c:pt>
                <c:pt idx="32642">
                  <c:v>1379991600</c:v>
                </c:pt>
                <c:pt idx="32643">
                  <c:v>1379995200</c:v>
                </c:pt>
                <c:pt idx="32644">
                  <c:v>1379998800</c:v>
                </c:pt>
                <c:pt idx="32645">
                  <c:v>1380002400</c:v>
                </c:pt>
                <c:pt idx="32646">
                  <c:v>1380006000</c:v>
                </c:pt>
                <c:pt idx="32647">
                  <c:v>1380009600</c:v>
                </c:pt>
                <c:pt idx="32648">
                  <c:v>1380013200</c:v>
                </c:pt>
                <c:pt idx="32649">
                  <c:v>1380016800</c:v>
                </c:pt>
                <c:pt idx="32650">
                  <c:v>1380020400</c:v>
                </c:pt>
                <c:pt idx="32651">
                  <c:v>1380024000</c:v>
                </c:pt>
                <c:pt idx="32652">
                  <c:v>1380027600</c:v>
                </c:pt>
                <c:pt idx="32653">
                  <c:v>1380031200</c:v>
                </c:pt>
                <c:pt idx="32654">
                  <c:v>1380034800</c:v>
                </c:pt>
                <c:pt idx="32655">
                  <c:v>1380038400</c:v>
                </c:pt>
                <c:pt idx="32656">
                  <c:v>1380042000</c:v>
                </c:pt>
                <c:pt idx="32657">
                  <c:v>1380045600</c:v>
                </c:pt>
                <c:pt idx="32658">
                  <c:v>1380049200</c:v>
                </c:pt>
                <c:pt idx="32659">
                  <c:v>1380052800</c:v>
                </c:pt>
                <c:pt idx="32660">
                  <c:v>1380056400</c:v>
                </c:pt>
                <c:pt idx="32661">
                  <c:v>1380060000</c:v>
                </c:pt>
                <c:pt idx="32662">
                  <c:v>1380063600</c:v>
                </c:pt>
                <c:pt idx="32663">
                  <c:v>1380067200</c:v>
                </c:pt>
                <c:pt idx="32664">
                  <c:v>1380070800</c:v>
                </c:pt>
                <c:pt idx="32665">
                  <c:v>1380074400</c:v>
                </c:pt>
                <c:pt idx="32666">
                  <c:v>1380078000</c:v>
                </c:pt>
                <c:pt idx="32667">
                  <c:v>1380081600</c:v>
                </c:pt>
                <c:pt idx="32668">
                  <c:v>1380085200</c:v>
                </c:pt>
                <c:pt idx="32669">
                  <c:v>1380088800</c:v>
                </c:pt>
                <c:pt idx="32670">
                  <c:v>1380092400</c:v>
                </c:pt>
                <c:pt idx="32671">
                  <c:v>1380096000</c:v>
                </c:pt>
                <c:pt idx="32672">
                  <c:v>1380099600</c:v>
                </c:pt>
                <c:pt idx="32673">
                  <c:v>1380103200</c:v>
                </c:pt>
                <c:pt idx="32674">
                  <c:v>1380106800</c:v>
                </c:pt>
                <c:pt idx="32675">
                  <c:v>1380110400</c:v>
                </c:pt>
                <c:pt idx="32676">
                  <c:v>1380114000</c:v>
                </c:pt>
                <c:pt idx="32677">
                  <c:v>1380117600</c:v>
                </c:pt>
                <c:pt idx="32678">
                  <c:v>1380121200</c:v>
                </c:pt>
                <c:pt idx="32679">
                  <c:v>1380124800</c:v>
                </c:pt>
                <c:pt idx="32680">
                  <c:v>1380128400</c:v>
                </c:pt>
                <c:pt idx="32681">
                  <c:v>1380132000</c:v>
                </c:pt>
                <c:pt idx="32682">
                  <c:v>1380135600</c:v>
                </c:pt>
                <c:pt idx="32683">
                  <c:v>1380139200</c:v>
                </c:pt>
                <c:pt idx="32684">
                  <c:v>1380142800</c:v>
                </c:pt>
                <c:pt idx="32685">
                  <c:v>1380146400</c:v>
                </c:pt>
                <c:pt idx="32686">
                  <c:v>1380150000</c:v>
                </c:pt>
                <c:pt idx="32687">
                  <c:v>1380153600</c:v>
                </c:pt>
                <c:pt idx="32688">
                  <c:v>1380157200</c:v>
                </c:pt>
                <c:pt idx="32689">
                  <c:v>1380160800</c:v>
                </c:pt>
                <c:pt idx="32690">
                  <c:v>1380164400</c:v>
                </c:pt>
                <c:pt idx="32691">
                  <c:v>1380168000</c:v>
                </c:pt>
                <c:pt idx="32692">
                  <c:v>1380171600</c:v>
                </c:pt>
                <c:pt idx="32693">
                  <c:v>1380175200</c:v>
                </c:pt>
                <c:pt idx="32694">
                  <c:v>1380178800</c:v>
                </c:pt>
                <c:pt idx="32695">
                  <c:v>1380182400</c:v>
                </c:pt>
                <c:pt idx="32696">
                  <c:v>1380186000</c:v>
                </c:pt>
                <c:pt idx="32697">
                  <c:v>1380189600</c:v>
                </c:pt>
                <c:pt idx="32698">
                  <c:v>1380193200</c:v>
                </c:pt>
                <c:pt idx="32699">
                  <c:v>1380196800</c:v>
                </c:pt>
                <c:pt idx="32700">
                  <c:v>1380200400</c:v>
                </c:pt>
                <c:pt idx="32701">
                  <c:v>1380204000</c:v>
                </c:pt>
                <c:pt idx="32702">
                  <c:v>1380207600</c:v>
                </c:pt>
                <c:pt idx="32703">
                  <c:v>1380211200</c:v>
                </c:pt>
                <c:pt idx="32704">
                  <c:v>1380214800</c:v>
                </c:pt>
                <c:pt idx="32705">
                  <c:v>1380218400</c:v>
                </c:pt>
                <c:pt idx="32706">
                  <c:v>1380222000</c:v>
                </c:pt>
                <c:pt idx="32707">
                  <c:v>1380225600</c:v>
                </c:pt>
                <c:pt idx="32708">
                  <c:v>1380229200</c:v>
                </c:pt>
                <c:pt idx="32709">
                  <c:v>1380232800</c:v>
                </c:pt>
                <c:pt idx="32710">
                  <c:v>1380236400</c:v>
                </c:pt>
                <c:pt idx="32711">
                  <c:v>1380240000</c:v>
                </c:pt>
                <c:pt idx="32712">
                  <c:v>1380243600</c:v>
                </c:pt>
                <c:pt idx="32713">
                  <c:v>1380247200</c:v>
                </c:pt>
                <c:pt idx="32714">
                  <c:v>1380250800</c:v>
                </c:pt>
                <c:pt idx="32715">
                  <c:v>1380254400</c:v>
                </c:pt>
                <c:pt idx="32716">
                  <c:v>1380258000</c:v>
                </c:pt>
                <c:pt idx="32717">
                  <c:v>1380261600</c:v>
                </c:pt>
                <c:pt idx="32718">
                  <c:v>1380265200</c:v>
                </c:pt>
                <c:pt idx="32719">
                  <c:v>1380268800</c:v>
                </c:pt>
                <c:pt idx="32720">
                  <c:v>1380272400</c:v>
                </c:pt>
                <c:pt idx="32721">
                  <c:v>1380276000</c:v>
                </c:pt>
                <c:pt idx="32722">
                  <c:v>1380279600</c:v>
                </c:pt>
                <c:pt idx="32723">
                  <c:v>1380283200</c:v>
                </c:pt>
                <c:pt idx="32724">
                  <c:v>1380286800</c:v>
                </c:pt>
                <c:pt idx="32725">
                  <c:v>1380290400</c:v>
                </c:pt>
                <c:pt idx="32726">
                  <c:v>1380294000</c:v>
                </c:pt>
                <c:pt idx="32727">
                  <c:v>1380297600</c:v>
                </c:pt>
                <c:pt idx="32728">
                  <c:v>1380301200</c:v>
                </c:pt>
                <c:pt idx="32729">
                  <c:v>1380304800</c:v>
                </c:pt>
                <c:pt idx="32730">
                  <c:v>1380308400</c:v>
                </c:pt>
                <c:pt idx="32731">
                  <c:v>1380312000</c:v>
                </c:pt>
                <c:pt idx="32732">
                  <c:v>1380315600</c:v>
                </c:pt>
                <c:pt idx="32733">
                  <c:v>1380319200</c:v>
                </c:pt>
                <c:pt idx="32734">
                  <c:v>1380322800</c:v>
                </c:pt>
                <c:pt idx="32735">
                  <c:v>1380326400</c:v>
                </c:pt>
                <c:pt idx="32736">
                  <c:v>1380330000</c:v>
                </c:pt>
                <c:pt idx="32737">
                  <c:v>1380333600</c:v>
                </c:pt>
                <c:pt idx="32738">
                  <c:v>1380337200</c:v>
                </c:pt>
                <c:pt idx="32739">
                  <c:v>1380340800</c:v>
                </c:pt>
                <c:pt idx="32740">
                  <c:v>1380344400</c:v>
                </c:pt>
                <c:pt idx="32741">
                  <c:v>1380348000</c:v>
                </c:pt>
                <c:pt idx="32742">
                  <c:v>1380351600</c:v>
                </c:pt>
                <c:pt idx="32743">
                  <c:v>1380355200</c:v>
                </c:pt>
                <c:pt idx="32744">
                  <c:v>1380358800</c:v>
                </c:pt>
                <c:pt idx="32745">
                  <c:v>1380362400</c:v>
                </c:pt>
                <c:pt idx="32746">
                  <c:v>1380366000</c:v>
                </c:pt>
                <c:pt idx="32747">
                  <c:v>1380369600</c:v>
                </c:pt>
                <c:pt idx="32748">
                  <c:v>1380373200</c:v>
                </c:pt>
                <c:pt idx="32749">
                  <c:v>1380376800</c:v>
                </c:pt>
                <c:pt idx="32750">
                  <c:v>1380380400</c:v>
                </c:pt>
                <c:pt idx="32751">
                  <c:v>1380384000</c:v>
                </c:pt>
                <c:pt idx="32752">
                  <c:v>1380387600</c:v>
                </c:pt>
                <c:pt idx="32753">
                  <c:v>1380391200</c:v>
                </c:pt>
                <c:pt idx="32754">
                  <c:v>1380394800</c:v>
                </c:pt>
                <c:pt idx="32755">
                  <c:v>1380398400</c:v>
                </c:pt>
                <c:pt idx="32756">
                  <c:v>1380402000</c:v>
                </c:pt>
                <c:pt idx="32757">
                  <c:v>1380405600</c:v>
                </c:pt>
                <c:pt idx="32758">
                  <c:v>1380409200</c:v>
                </c:pt>
                <c:pt idx="32759">
                  <c:v>1380412800</c:v>
                </c:pt>
                <c:pt idx="32760">
                  <c:v>1380416400</c:v>
                </c:pt>
                <c:pt idx="32761">
                  <c:v>1380420000</c:v>
                </c:pt>
                <c:pt idx="32762">
                  <c:v>1380423600</c:v>
                </c:pt>
                <c:pt idx="32763">
                  <c:v>1380427200</c:v>
                </c:pt>
                <c:pt idx="32764">
                  <c:v>1380430800</c:v>
                </c:pt>
                <c:pt idx="32765">
                  <c:v>1380434400</c:v>
                </c:pt>
                <c:pt idx="32766">
                  <c:v>1380438000</c:v>
                </c:pt>
                <c:pt idx="32767">
                  <c:v>1380441600</c:v>
                </c:pt>
                <c:pt idx="32768">
                  <c:v>1380445200</c:v>
                </c:pt>
                <c:pt idx="32769">
                  <c:v>1380448800</c:v>
                </c:pt>
                <c:pt idx="32770">
                  <c:v>1380452400</c:v>
                </c:pt>
                <c:pt idx="32771">
                  <c:v>1380456000</c:v>
                </c:pt>
                <c:pt idx="32772">
                  <c:v>1380459600</c:v>
                </c:pt>
                <c:pt idx="32773">
                  <c:v>1380463200</c:v>
                </c:pt>
                <c:pt idx="32774">
                  <c:v>1380466800</c:v>
                </c:pt>
                <c:pt idx="32775">
                  <c:v>1380470400</c:v>
                </c:pt>
                <c:pt idx="32776">
                  <c:v>1380474000</c:v>
                </c:pt>
                <c:pt idx="32777">
                  <c:v>1380477600</c:v>
                </c:pt>
                <c:pt idx="32778">
                  <c:v>1380481200</c:v>
                </c:pt>
                <c:pt idx="32779">
                  <c:v>1380484800</c:v>
                </c:pt>
                <c:pt idx="32780">
                  <c:v>1380488400</c:v>
                </c:pt>
                <c:pt idx="32781">
                  <c:v>1380492000</c:v>
                </c:pt>
                <c:pt idx="32782">
                  <c:v>1380495600</c:v>
                </c:pt>
                <c:pt idx="32783">
                  <c:v>1380499200</c:v>
                </c:pt>
                <c:pt idx="32784">
                  <c:v>1380502800</c:v>
                </c:pt>
                <c:pt idx="32785">
                  <c:v>1380506400</c:v>
                </c:pt>
                <c:pt idx="32786">
                  <c:v>1380510000</c:v>
                </c:pt>
                <c:pt idx="32787">
                  <c:v>1380513600</c:v>
                </c:pt>
                <c:pt idx="32788">
                  <c:v>1380517200</c:v>
                </c:pt>
                <c:pt idx="32789">
                  <c:v>1380520800</c:v>
                </c:pt>
                <c:pt idx="32790">
                  <c:v>1380524400</c:v>
                </c:pt>
                <c:pt idx="32791">
                  <c:v>1380528000</c:v>
                </c:pt>
                <c:pt idx="32792">
                  <c:v>1380531600</c:v>
                </c:pt>
                <c:pt idx="32793">
                  <c:v>1380535200</c:v>
                </c:pt>
                <c:pt idx="32794">
                  <c:v>1380538800</c:v>
                </c:pt>
                <c:pt idx="32795">
                  <c:v>1380542400</c:v>
                </c:pt>
                <c:pt idx="32796">
                  <c:v>1380546000</c:v>
                </c:pt>
                <c:pt idx="32797">
                  <c:v>1380549600</c:v>
                </c:pt>
                <c:pt idx="32798">
                  <c:v>1380553200</c:v>
                </c:pt>
                <c:pt idx="32799">
                  <c:v>1380556800</c:v>
                </c:pt>
                <c:pt idx="32800">
                  <c:v>1380560400</c:v>
                </c:pt>
                <c:pt idx="32801">
                  <c:v>1380564000</c:v>
                </c:pt>
                <c:pt idx="32802">
                  <c:v>1380567600</c:v>
                </c:pt>
                <c:pt idx="32803">
                  <c:v>1380571200</c:v>
                </c:pt>
                <c:pt idx="32804">
                  <c:v>1380574800</c:v>
                </c:pt>
                <c:pt idx="32805">
                  <c:v>1380578400</c:v>
                </c:pt>
                <c:pt idx="32806">
                  <c:v>1380582000</c:v>
                </c:pt>
                <c:pt idx="32807">
                  <c:v>1380585600</c:v>
                </c:pt>
                <c:pt idx="32808">
                  <c:v>1380589200</c:v>
                </c:pt>
                <c:pt idx="32809">
                  <c:v>1380592800</c:v>
                </c:pt>
                <c:pt idx="32810">
                  <c:v>1380596400</c:v>
                </c:pt>
                <c:pt idx="32811">
                  <c:v>1380600000</c:v>
                </c:pt>
                <c:pt idx="32812">
                  <c:v>1380603600</c:v>
                </c:pt>
                <c:pt idx="32813">
                  <c:v>1380607200</c:v>
                </c:pt>
                <c:pt idx="32814">
                  <c:v>1380610800</c:v>
                </c:pt>
                <c:pt idx="32815">
                  <c:v>1380614400</c:v>
                </c:pt>
                <c:pt idx="32816">
                  <c:v>1380618000</c:v>
                </c:pt>
                <c:pt idx="32817">
                  <c:v>1380621600</c:v>
                </c:pt>
                <c:pt idx="32818">
                  <c:v>1380625200</c:v>
                </c:pt>
                <c:pt idx="32819">
                  <c:v>1380628800</c:v>
                </c:pt>
                <c:pt idx="32820">
                  <c:v>1380632400</c:v>
                </c:pt>
                <c:pt idx="32821">
                  <c:v>1380636000</c:v>
                </c:pt>
                <c:pt idx="32822">
                  <c:v>1380639600</c:v>
                </c:pt>
                <c:pt idx="32823">
                  <c:v>1380643200</c:v>
                </c:pt>
                <c:pt idx="32824">
                  <c:v>1380646800</c:v>
                </c:pt>
                <c:pt idx="32825">
                  <c:v>1380650400</c:v>
                </c:pt>
                <c:pt idx="32826">
                  <c:v>1380654000</c:v>
                </c:pt>
                <c:pt idx="32827">
                  <c:v>1380657600</c:v>
                </c:pt>
                <c:pt idx="32828">
                  <c:v>1380661200</c:v>
                </c:pt>
                <c:pt idx="32829">
                  <c:v>1380664800</c:v>
                </c:pt>
                <c:pt idx="32830">
                  <c:v>1380668400</c:v>
                </c:pt>
                <c:pt idx="32831">
                  <c:v>1380672000</c:v>
                </c:pt>
                <c:pt idx="32832">
                  <c:v>1380675600</c:v>
                </c:pt>
                <c:pt idx="32833">
                  <c:v>1380679200</c:v>
                </c:pt>
                <c:pt idx="32834">
                  <c:v>1380682800</c:v>
                </c:pt>
                <c:pt idx="32835">
                  <c:v>1380686400</c:v>
                </c:pt>
                <c:pt idx="32836">
                  <c:v>1380690000</c:v>
                </c:pt>
                <c:pt idx="32837">
                  <c:v>1380693600</c:v>
                </c:pt>
                <c:pt idx="32838">
                  <c:v>1380697200</c:v>
                </c:pt>
                <c:pt idx="32839">
                  <c:v>1380700800</c:v>
                </c:pt>
                <c:pt idx="32840">
                  <c:v>1380704400</c:v>
                </c:pt>
                <c:pt idx="32841">
                  <c:v>1380708000</c:v>
                </c:pt>
                <c:pt idx="32842">
                  <c:v>1380711600</c:v>
                </c:pt>
                <c:pt idx="32843">
                  <c:v>1380715200</c:v>
                </c:pt>
                <c:pt idx="32844">
                  <c:v>1380718800</c:v>
                </c:pt>
                <c:pt idx="32845">
                  <c:v>1380722400</c:v>
                </c:pt>
                <c:pt idx="32846">
                  <c:v>1380726000</c:v>
                </c:pt>
                <c:pt idx="32847">
                  <c:v>1380729600</c:v>
                </c:pt>
                <c:pt idx="32848">
                  <c:v>1380733200</c:v>
                </c:pt>
                <c:pt idx="32849">
                  <c:v>1380736800</c:v>
                </c:pt>
                <c:pt idx="32850">
                  <c:v>1380740400</c:v>
                </c:pt>
                <c:pt idx="32851">
                  <c:v>1380744000</c:v>
                </c:pt>
                <c:pt idx="32852">
                  <c:v>1380747600</c:v>
                </c:pt>
                <c:pt idx="32853">
                  <c:v>1380751200</c:v>
                </c:pt>
                <c:pt idx="32854">
                  <c:v>1380754800</c:v>
                </c:pt>
                <c:pt idx="32855">
                  <c:v>1380758400</c:v>
                </c:pt>
                <c:pt idx="32856">
                  <c:v>1380762000</c:v>
                </c:pt>
                <c:pt idx="32857">
                  <c:v>1380765600</c:v>
                </c:pt>
                <c:pt idx="32858">
                  <c:v>1380769200</c:v>
                </c:pt>
                <c:pt idx="32859">
                  <c:v>1380772800</c:v>
                </c:pt>
                <c:pt idx="32860">
                  <c:v>1380776400</c:v>
                </c:pt>
                <c:pt idx="32861">
                  <c:v>1380780000</c:v>
                </c:pt>
                <c:pt idx="32862">
                  <c:v>1380783600</c:v>
                </c:pt>
                <c:pt idx="32863">
                  <c:v>1380787200</c:v>
                </c:pt>
                <c:pt idx="32864">
                  <c:v>1380790800</c:v>
                </c:pt>
                <c:pt idx="32865">
                  <c:v>1380794400</c:v>
                </c:pt>
                <c:pt idx="32866">
                  <c:v>1380798000</c:v>
                </c:pt>
                <c:pt idx="32867">
                  <c:v>1380801600</c:v>
                </c:pt>
                <c:pt idx="32868">
                  <c:v>1380805200</c:v>
                </c:pt>
                <c:pt idx="32869">
                  <c:v>1380808800</c:v>
                </c:pt>
                <c:pt idx="32870">
                  <c:v>1380812400</c:v>
                </c:pt>
                <c:pt idx="32871">
                  <c:v>1380816000</c:v>
                </c:pt>
                <c:pt idx="32872">
                  <c:v>1380819600</c:v>
                </c:pt>
                <c:pt idx="32873">
                  <c:v>1380823200</c:v>
                </c:pt>
                <c:pt idx="32874">
                  <c:v>1380826800</c:v>
                </c:pt>
                <c:pt idx="32875">
                  <c:v>1380830400</c:v>
                </c:pt>
                <c:pt idx="32876">
                  <c:v>1380834000</c:v>
                </c:pt>
                <c:pt idx="32877">
                  <c:v>1380837600</c:v>
                </c:pt>
                <c:pt idx="32878">
                  <c:v>1380841200</c:v>
                </c:pt>
                <c:pt idx="32879">
                  <c:v>1380844800</c:v>
                </c:pt>
                <c:pt idx="32880">
                  <c:v>1380848400</c:v>
                </c:pt>
                <c:pt idx="32881">
                  <c:v>1380852000</c:v>
                </c:pt>
                <c:pt idx="32882">
                  <c:v>1380855600</c:v>
                </c:pt>
                <c:pt idx="32883">
                  <c:v>1380859200</c:v>
                </c:pt>
                <c:pt idx="32884">
                  <c:v>1380862800</c:v>
                </c:pt>
                <c:pt idx="32885">
                  <c:v>1380866400</c:v>
                </c:pt>
                <c:pt idx="32886">
                  <c:v>1380870000</c:v>
                </c:pt>
                <c:pt idx="32887">
                  <c:v>1380873600</c:v>
                </c:pt>
                <c:pt idx="32888">
                  <c:v>1380877200</c:v>
                </c:pt>
                <c:pt idx="32889">
                  <c:v>1380880800</c:v>
                </c:pt>
                <c:pt idx="32890">
                  <c:v>1380884400</c:v>
                </c:pt>
                <c:pt idx="32891">
                  <c:v>1380888000</c:v>
                </c:pt>
                <c:pt idx="32892">
                  <c:v>1380891600</c:v>
                </c:pt>
                <c:pt idx="32893">
                  <c:v>1380895200</c:v>
                </c:pt>
                <c:pt idx="32894">
                  <c:v>1380898800</c:v>
                </c:pt>
                <c:pt idx="32895">
                  <c:v>1380902400</c:v>
                </c:pt>
                <c:pt idx="32896">
                  <c:v>1380906000</c:v>
                </c:pt>
                <c:pt idx="32897">
                  <c:v>1380909600</c:v>
                </c:pt>
                <c:pt idx="32898">
                  <c:v>1380913200</c:v>
                </c:pt>
                <c:pt idx="32899">
                  <c:v>1380916800</c:v>
                </c:pt>
                <c:pt idx="32900">
                  <c:v>1380920400</c:v>
                </c:pt>
                <c:pt idx="32901">
                  <c:v>1380924000</c:v>
                </c:pt>
                <c:pt idx="32902">
                  <c:v>1380927600</c:v>
                </c:pt>
                <c:pt idx="32903">
                  <c:v>1380931200</c:v>
                </c:pt>
                <c:pt idx="32904">
                  <c:v>1380934800</c:v>
                </c:pt>
                <c:pt idx="32905">
                  <c:v>1380938400</c:v>
                </c:pt>
                <c:pt idx="32906">
                  <c:v>1380942000</c:v>
                </c:pt>
                <c:pt idx="32907">
                  <c:v>1380945600</c:v>
                </c:pt>
                <c:pt idx="32908">
                  <c:v>1380949200</c:v>
                </c:pt>
                <c:pt idx="32909">
                  <c:v>1380952800</c:v>
                </c:pt>
                <c:pt idx="32910">
                  <c:v>1380956400</c:v>
                </c:pt>
                <c:pt idx="32911">
                  <c:v>1380960000</c:v>
                </c:pt>
                <c:pt idx="32912">
                  <c:v>1380963600</c:v>
                </c:pt>
                <c:pt idx="32913">
                  <c:v>1380967200</c:v>
                </c:pt>
                <c:pt idx="32914">
                  <c:v>1380970800</c:v>
                </c:pt>
                <c:pt idx="32915">
                  <c:v>1380974400</c:v>
                </c:pt>
                <c:pt idx="32916">
                  <c:v>1380978000</c:v>
                </c:pt>
                <c:pt idx="32917">
                  <c:v>1380981600</c:v>
                </c:pt>
                <c:pt idx="32918">
                  <c:v>1380985200</c:v>
                </c:pt>
                <c:pt idx="32919">
                  <c:v>1380988800</c:v>
                </c:pt>
                <c:pt idx="32920">
                  <c:v>1380992400</c:v>
                </c:pt>
                <c:pt idx="32921">
                  <c:v>1380996000</c:v>
                </c:pt>
                <c:pt idx="32922">
                  <c:v>1380999600</c:v>
                </c:pt>
                <c:pt idx="32923">
                  <c:v>1381003200</c:v>
                </c:pt>
                <c:pt idx="32924">
                  <c:v>1381006800</c:v>
                </c:pt>
                <c:pt idx="32925">
                  <c:v>1381010400</c:v>
                </c:pt>
                <c:pt idx="32926">
                  <c:v>1381014000</c:v>
                </c:pt>
                <c:pt idx="32927">
                  <c:v>1381017600</c:v>
                </c:pt>
                <c:pt idx="32928">
                  <c:v>1381021200</c:v>
                </c:pt>
                <c:pt idx="32929">
                  <c:v>1381024800</c:v>
                </c:pt>
                <c:pt idx="32930">
                  <c:v>1381028400</c:v>
                </c:pt>
                <c:pt idx="32931">
                  <c:v>1381032000</c:v>
                </c:pt>
                <c:pt idx="32932">
                  <c:v>1381035600</c:v>
                </c:pt>
                <c:pt idx="32933">
                  <c:v>1381039200</c:v>
                </c:pt>
                <c:pt idx="32934">
                  <c:v>1381042800</c:v>
                </c:pt>
                <c:pt idx="32935">
                  <c:v>1381046400</c:v>
                </c:pt>
                <c:pt idx="32936">
                  <c:v>1381050000</c:v>
                </c:pt>
                <c:pt idx="32937">
                  <c:v>1381053600</c:v>
                </c:pt>
                <c:pt idx="32938">
                  <c:v>1381057200</c:v>
                </c:pt>
                <c:pt idx="32939">
                  <c:v>1381060800</c:v>
                </c:pt>
                <c:pt idx="32940">
                  <c:v>1381064400</c:v>
                </c:pt>
                <c:pt idx="32941">
                  <c:v>1381068000</c:v>
                </c:pt>
                <c:pt idx="32942">
                  <c:v>1381071600</c:v>
                </c:pt>
                <c:pt idx="32943">
                  <c:v>1381075200</c:v>
                </c:pt>
                <c:pt idx="32944">
                  <c:v>1381078800</c:v>
                </c:pt>
                <c:pt idx="32945">
                  <c:v>1381082400</c:v>
                </c:pt>
                <c:pt idx="32946">
                  <c:v>1381086000</c:v>
                </c:pt>
                <c:pt idx="32947">
                  <c:v>1381089600</c:v>
                </c:pt>
                <c:pt idx="32948">
                  <c:v>1381093200</c:v>
                </c:pt>
                <c:pt idx="32949">
                  <c:v>1381096800</c:v>
                </c:pt>
                <c:pt idx="32950">
                  <c:v>1381100400</c:v>
                </c:pt>
                <c:pt idx="32951">
                  <c:v>1381104000</c:v>
                </c:pt>
                <c:pt idx="32952">
                  <c:v>1381107600</c:v>
                </c:pt>
                <c:pt idx="32953">
                  <c:v>1381111200</c:v>
                </c:pt>
                <c:pt idx="32954">
                  <c:v>1381114800</c:v>
                </c:pt>
                <c:pt idx="32955">
                  <c:v>1381118400</c:v>
                </c:pt>
                <c:pt idx="32956">
                  <c:v>1381122000</c:v>
                </c:pt>
                <c:pt idx="32957">
                  <c:v>1381125600</c:v>
                </c:pt>
                <c:pt idx="32958">
                  <c:v>1381129200</c:v>
                </c:pt>
                <c:pt idx="32959">
                  <c:v>1381132800</c:v>
                </c:pt>
                <c:pt idx="32960">
                  <c:v>1381136400</c:v>
                </c:pt>
                <c:pt idx="32961">
                  <c:v>1381140000</c:v>
                </c:pt>
                <c:pt idx="32962">
                  <c:v>1381143600</c:v>
                </c:pt>
                <c:pt idx="32963">
                  <c:v>1381147200</c:v>
                </c:pt>
                <c:pt idx="32964">
                  <c:v>1381150800</c:v>
                </c:pt>
                <c:pt idx="32965">
                  <c:v>1381154400</c:v>
                </c:pt>
                <c:pt idx="32966">
                  <c:v>1381158000</c:v>
                </c:pt>
                <c:pt idx="32967">
                  <c:v>1381161600</c:v>
                </c:pt>
                <c:pt idx="32968">
                  <c:v>1381165200</c:v>
                </c:pt>
                <c:pt idx="32969">
                  <c:v>1381168800</c:v>
                </c:pt>
                <c:pt idx="32970">
                  <c:v>1381172400</c:v>
                </c:pt>
                <c:pt idx="32971">
                  <c:v>1381176000</c:v>
                </c:pt>
                <c:pt idx="32972">
                  <c:v>1381179600</c:v>
                </c:pt>
                <c:pt idx="32973">
                  <c:v>1381183200</c:v>
                </c:pt>
                <c:pt idx="32974">
                  <c:v>1381186800</c:v>
                </c:pt>
                <c:pt idx="32975">
                  <c:v>1381190400</c:v>
                </c:pt>
                <c:pt idx="32976">
                  <c:v>1381194000</c:v>
                </c:pt>
                <c:pt idx="32977">
                  <c:v>1381197600</c:v>
                </c:pt>
                <c:pt idx="32978">
                  <c:v>1381201200</c:v>
                </c:pt>
                <c:pt idx="32979">
                  <c:v>1381204800</c:v>
                </c:pt>
                <c:pt idx="32980">
                  <c:v>1381208400</c:v>
                </c:pt>
                <c:pt idx="32981">
                  <c:v>1381212000</c:v>
                </c:pt>
                <c:pt idx="32982">
                  <c:v>1381215600</c:v>
                </c:pt>
                <c:pt idx="32983">
                  <c:v>1381219200</c:v>
                </c:pt>
                <c:pt idx="32984">
                  <c:v>1381222800</c:v>
                </c:pt>
                <c:pt idx="32985">
                  <c:v>1381226400</c:v>
                </c:pt>
                <c:pt idx="32986">
                  <c:v>1381230000</c:v>
                </c:pt>
                <c:pt idx="32987">
                  <c:v>1381233600</c:v>
                </c:pt>
                <c:pt idx="32988">
                  <c:v>1381237200</c:v>
                </c:pt>
                <c:pt idx="32989">
                  <c:v>1381240800</c:v>
                </c:pt>
                <c:pt idx="32990">
                  <c:v>1381244400</c:v>
                </c:pt>
                <c:pt idx="32991">
                  <c:v>1381248000</c:v>
                </c:pt>
                <c:pt idx="32992">
                  <c:v>1381251600</c:v>
                </c:pt>
                <c:pt idx="32993">
                  <c:v>1381255200</c:v>
                </c:pt>
                <c:pt idx="32994">
                  <c:v>1381258800</c:v>
                </c:pt>
                <c:pt idx="32995">
                  <c:v>1381262400</c:v>
                </c:pt>
                <c:pt idx="32996">
                  <c:v>1381266000</c:v>
                </c:pt>
                <c:pt idx="32997">
                  <c:v>1381269600</c:v>
                </c:pt>
                <c:pt idx="32998">
                  <c:v>1381273200</c:v>
                </c:pt>
                <c:pt idx="32999">
                  <c:v>1381276800</c:v>
                </c:pt>
                <c:pt idx="33000">
                  <c:v>1381280400</c:v>
                </c:pt>
                <c:pt idx="33001">
                  <c:v>1381284000</c:v>
                </c:pt>
                <c:pt idx="33002">
                  <c:v>1381287600</c:v>
                </c:pt>
                <c:pt idx="33003">
                  <c:v>1381291200</c:v>
                </c:pt>
                <c:pt idx="33004">
                  <c:v>1381294800</c:v>
                </c:pt>
                <c:pt idx="33005">
                  <c:v>1381298400</c:v>
                </c:pt>
                <c:pt idx="33006">
                  <c:v>1381302000</c:v>
                </c:pt>
                <c:pt idx="33007">
                  <c:v>1381305600</c:v>
                </c:pt>
                <c:pt idx="33008">
                  <c:v>1381309200</c:v>
                </c:pt>
                <c:pt idx="33009">
                  <c:v>1381312800</c:v>
                </c:pt>
                <c:pt idx="33010">
                  <c:v>1381316400</c:v>
                </c:pt>
                <c:pt idx="33011">
                  <c:v>1381320000</c:v>
                </c:pt>
                <c:pt idx="33012">
                  <c:v>1381323600</c:v>
                </c:pt>
                <c:pt idx="33013">
                  <c:v>1381327200</c:v>
                </c:pt>
                <c:pt idx="33014">
                  <c:v>1381330800</c:v>
                </c:pt>
                <c:pt idx="33015">
                  <c:v>1381334400</c:v>
                </c:pt>
                <c:pt idx="33016">
                  <c:v>1381338000</c:v>
                </c:pt>
                <c:pt idx="33017">
                  <c:v>1381341600</c:v>
                </c:pt>
                <c:pt idx="33018">
                  <c:v>1381345200</c:v>
                </c:pt>
                <c:pt idx="33019">
                  <c:v>1381348800</c:v>
                </c:pt>
                <c:pt idx="33020">
                  <c:v>1381352400</c:v>
                </c:pt>
                <c:pt idx="33021">
                  <c:v>1381356000</c:v>
                </c:pt>
                <c:pt idx="33022">
                  <c:v>1381359600</c:v>
                </c:pt>
                <c:pt idx="33023">
                  <c:v>1381363200</c:v>
                </c:pt>
                <c:pt idx="33024">
                  <c:v>1381366800</c:v>
                </c:pt>
                <c:pt idx="33025">
                  <c:v>1381370400</c:v>
                </c:pt>
                <c:pt idx="33026">
                  <c:v>1381374000</c:v>
                </c:pt>
                <c:pt idx="33027">
                  <c:v>1381377600</c:v>
                </c:pt>
                <c:pt idx="33028">
                  <c:v>1381381200</c:v>
                </c:pt>
                <c:pt idx="33029">
                  <c:v>1381384800</c:v>
                </c:pt>
                <c:pt idx="33030">
                  <c:v>1381388400</c:v>
                </c:pt>
                <c:pt idx="33031">
                  <c:v>1381392000</c:v>
                </c:pt>
                <c:pt idx="33032">
                  <c:v>1381395600</c:v>
                </c:pt>
                <c:pt idx="33033">
                  <c:v>1381399200</c:v>
                </c:pt>
                <c:pt idx="33034">
                  <c:v>1381402800</c:v>
                </c:pt>
                <c:pt idx="33035">
                  <c:v>1381406400</c:v>
                </c:pt>
                <c:pt idx="33036">
                  <c:v>1381410000</c:v>
                </c:pt>
                <c:pt idx="33037">
                  <c:v>1381413600</c:v>
                </c:pt>
                <c:pt idx="33038">
                  <c:v>1381417200</c:v>
                </c:pt>
                <c:pt idx="33039">
                  <c:v>1381420800</c:v>
                </c:pt>
                <c:pt idx="33040">
                  <c:v>1381424400</c:v>
                </c:pt>
                <c:pt idx="33041">
                  <c:v>1381428000</c:v>
                </c:pt>
                <c:pt idx="33042">
                  <c:v>1381431600</c:v>
                </c:pt>
                <c:pt idx="33043">
                  <c:v>1381435200</c:v>
                </c:pt>
                <c:pt idx="33044">
                  <c:v>1381438800</c:v>
                </c:pt>
                <c:pt idx="33045">
                  <c:v>1381442400</c:v>
                </c:pt>
                <c:pt idx="33046">
                  <c:v>1381446000</c:v>
                </c:pt>
                <c:pt idx="33047">
                  <c:v>1381449600</c:v>
                </c:pt>
                <c:pt idx="33048">
                  <c:v>1381453200</c:v>
                </c:pt>
                <c:pt idx="33049">
                  <c:v>1381456800</c:v>
                </c:pt>
                <c:pt idx="33050">
                  <c:v>1381460400</c:v>
                </c:pt>
                <c:pt idx="33051">
                  <c:v>1381464000</c:v>
                </c:pt>
                <c:pt idx="33052">
                  <c:v>1381467600</c:v>
                </c:pt>
                <c:pt idx="33053">
                  <c:v>1381471200</c:v>
                </c:pt>
                <c:pt idx="33054">
                  <c:v>1381474800</c:v>
                </c:pt>
                <c:pt idx="33055">
                  <c:v>1381478400</c:v>
                </c:pt>
                <c:pt idx="33056">
                  <c:v>1381482000</c:v>
                </c:pt>
                <c:pt idx="33057">
                  <c:v>1381485600</c:v>
                </c:pt>
                <c:pt idx="33058">
                  <c:v>1381489200</c:v>
                </c:pt>
                <c:pt idx="33059">
                  <c:v>1381492800</c:v>
                </c:pt>
                <c:pt idx="33060">
                  <c:v>1381496400</c:v>
                </c:pt>
                <c:pt idx="33061">
                  <c:v>1381500000</c:v>
                </c:pt>
                <c:pt idx="33062">
                  <c:v>1381503600</c:v>
                </c:pt>
                <c:pt idx="33063">
                  <c:v>1381507200</c:v>
                </c:pt>
                <c:pt idx="33064">
                  <c:v>1381510800</c:v>
                </c:pt>
                <c:pt idx="33065">
                  <c:v>1381514400</c:v>
                </c:pt>
                <c:pt idx="33066">
                  <c:v>1381518000</c:v>
                </c:pt>
                <c:pt idx="33067">
                  <c:v>1381521600</c:v>
                </c:pt>
                <c:pt idx="33068">
                  <c:v>1381525200</c:v>
                </c:pt>
                <c:pt idx="33069">
                  <c:v>1381528800</c:v>
                </c:pt>
                <c:pt idx="33070">
                  <c:v>1381532400</c:v>
                </c:pt>
                <c:pt idx="33071">
                  <c:v>1381536000</c:v>
                </c:pt>
                <c:pt idx="33072">
                  <c:v>1381539600</c:v>
                </c:pt>
                <c:pt idx="33073">
                  <c:v>1381543200</c:v>
                </c:pt>
                <c:pt idx="33074">
                  <c:v>1381546800</c:v>
                </c:pt>
                <c:pt idx="33075">
                  <c:v>1381550400</c:v>
                </c:pt>
                <c:pt idx="33076">
                  <c:v>1381554000</c:v>
                </c:pt>
                <c:pt idx="33077">
                  <c:v>1381557600</c:v>
                </c:pt>
                <c:pt idx="33078">
                  <c:v>1381561200</c:v>
                </c:pt>
                <c:pt idx="33079">
                  <c:v>1381564800</c:v>
                </c:pt>
                <c:pt idx="33080">
                  <c:v>1381568400</c:v>
                </c:pt>
                <c:pt idx="33081">
                  <c:v>1381572000</c:v>
                </c:pt>
                <c:pt idx="33082">
                  <c:v>1381575600</c:v>
                </c:pt>
                <c:pt idx="33083">
                  <c:v>1381579200</c:v>
                </c:pt>
                <c:pt idx="33084">
                  <c:v>1381582800</c:v>
                </c:pt>
                <c:pt idx="33085">
                  <c:v>1381586400</c:v>
                </c:pt>
                <c:pt idx="33086">
                  <c:v>1381590000</c:v>
                </c:pt>
                <c:pt idx="33087">
                  <c:v>1381593600</c:v>
                </c:pt>
                <c:pt idx="33088">
                  <c:v>1381597200</c:v>
                </c:pt>
                <c:pt idx="33089">
                  <c:v>1381600800</c:v>
                </c:pt>
                <c:pt idx="33090">
                  <c:v>1381604400</c:v>
                </c:pt>
                <c:pt idx="33091">
                  <c:v>1381608000</c:v>
                </c:pt>
                <c:pt idx="33092">
                  <c:v>1381611600</c:v>
                </c:pt>
                <c:pt idx="33093">
                  <c:v>1381615200</c:v>
                </c:pt>
                <c:pt idx="33094">
                  <c:v>1381618800</c:v>
                </c:pt>
                <c:pt idx="33095">
                  <c:v>1381622400</c:v>
                </c:pt>
                <c:pt idx="33096">
                  <c:v>1381626000</c:v>
                </c:pt>
                <c:pt idx="33097">
                  <c:v>1381629600</c:v>
                </c:pt>
                <c:pt idx="33098">
                  <c:v>1381633200</c:v>
                </c:pt>
                <c:pt idx="33099">
                  <c:v>1381636800</c:v>
                </c:pt>
                <c:pt idx="33100">
                  <c:v>1381640400</c:v>
                </c:pt>
                <c:pt idx="33101">
                  <c:v>1381644000</c:v>
                </c:pt>
                <c:pt idx="33102">
                  <c:v>1381647600</c:v>
                </c:pt>
                <c:pt idx="33103">
                  <c:v>1381651200</c:v>
                </c:pt>
                <c:pt idx="33104">
                  <c:v>1381654800</c:v>
                </c:pt>
                <c:pt idx="33105">
                  <c:v>1381658400</c:v>
                </c:pt>
                <c:pt idx="33106">
                  <c:v>1381662000</c:v>
                </c:pt>
                <c:pt idx="33107">
                  <c:v>1381665600</c:v>
                </c:pt>
                <c:pt idx="33108">
                  <c:v>1381669200</c:v>
                </c:pt>
                <c:pt idx="33109">
                  <c:v>1381672800</c:v>
                </c:pt>
                <c:pt idx="33110">
                  <c:v>1381676400</c:v>
                </c:pt>
                <c:pt idx="33111">
                  <c:v>1381680000</c:v>
                </c:pt>
                <c:pt idx="33112">
                  <c:v>1381683600</c:v>
                </c:pt>
                <c:pt idx="33113">
                  <c:v>1381687200</c:v>
                </c:pt>
                <c:pt idx="33114">
                  <c:v>1381690800</c:v>
                </c:pt>
                <c:pt idx="33115">
                  <c:v>1381694400</c:v>
                </c:pt>
                <c:pt idx="33116">
                  <c:v>1381698000</c:v>
                </c:pt>
                <c:pt idx="33117">
                  <c:v>1381701600</c:v>
                </c:pt>
                <c:pt idx="33118">
                  <c:v>1381705200</c:v>
                </c:pt>
                <c:pt idx="33119">
                  <c:v>1381708800</c:v>
                </c:pt>
                <c:pt idx="33120">
                  <c:v>1381712400</c:v>
                </c:pt>
                <c:pt idx="33121">
                  <c:v>1381716000</c:v>
                </c:pt>
                <c:pt idx="33122">
                  <c:v>1381719600</c:v>
                </c:pt>
                <c:pt idx="33123">
                  <c:v>1381723200</c:v>
                </c:pt>
                <c:pt idx="33124">
                  <c:v>1381726800</c:v>
                </c:pt>
                <c:pt idx="33125">
                  <c:v>1381730400</c:v>
                </c:pt>
                <c:pt idx="33126">
                  <c:v>1381734000</c:v>
                </c:pt>
                <c:pt idx="33127">
                  <c:v>1381737600</c:v>
                </c:pt>
                <c:pt idx="33128">
                  <c:v>1381741200</c:v>
                </c:pt>
                <c:pt idx="33129">
                  <c:v>1381744800</c:v>
                </c:pt>
                <c:pt idx="33130">
                  <c:v>1381748400</c:v>
                </c:pt>
                <c:pt idx="33131">
                  <c:v>1381752000</c:v>
                </c:pt>
                <c:pt idx="33132">
                  <c:v>1381755600</c:v>
                </c:pt>
                <c:pt idx="33133">
                  <c:v>1381759200</c:v>
                </c:pt>
                <c:pt idx="33134">
                  <c:v>1381762800</c:v>
                </c:pt>
                <c:pt idx="33135">
                  <c:v>1381766400</c:v>
                </c:pt>
                <c:pt idx="33136">
                  <c:v>1381770000</c:v>
                </c:pt>
                <c:pt idx="33137">
                  <c:v>1381773600</c:v>
                </c:pt>
                <c:pt idx="33138">
                  <c:v>1381777200</c:v>
                </c:pt>
                <c:pt idx="33139">
                  <c:v>1381780800</c:v>
                </c:pt>
                <c:pt idx="33140">
                  <c:v>1381784400</c:v>
                </c:pt>
                <c:pt idx="33141">
                  <c:v>1381788000</c:v>
                </c:pt>
                <c:pt idx="33142">
                  <c:v>1381791600</c:v>
                </c:pt>
                <c:pt idx="33143">
                  <c:v>1381795200</c:v>
                </c:pt>
                <c:pt idx="33144">
                  <c:v>1381798800</c:v>
                </c:pt>
                <c:pt idx="33145">
                  <c:v>1381802400</c:v>
                </c:pt>
                <c:pt idx="33146">
                  <c:v>1381806000</c:v>
                </c:pt>
                <c:pt idx="33147">
                  <c:v>1381809600</c:v>
                </c:pt>
                <c:pt idx="33148">
                  <c:v>1381813200</c:v>
                </c:pt>
                <c:pt idx="33149">
                  <c:v>1381816800</c:v>
                </c:pt>
                <c:pt idx="33150">
                  <c:v>1381820400</c:v>
                </c:pt>
                <c:pt idx="33151">
                  <c:v>1381824000</c:v>
                </c:pt>
                <c:pt idx="33152">
                  <c:v>1381827600</c:v>
                </c:pt>
                <c:pt idx="33153">
                  <c:v>1381831200</c:v>
                </c:pt>
                <c:pt idx="33154">
                  <c:v>1381834800</c:v>
                </c:pt>
                <c:pt idx="33155">
                  <c:v>1381838400</c:v>
                </c:pt>
                <c:pt idx="33156">
                  <c:v>1381842000</c:v>
                </c:pt>
                <c:pt idx="33157">
                  <c:v>1381845600</c:v>
                </c:pt>
                <c:pt idx="33158">
                  <c:v>1381849200</c:v>
                </c:pt>
                <c:pt idx="33159">
                  <c:v>1381852800</c:v>
                </c:pt>
                <c:pt idx="33160">
                  <c:v>1381856400</c:v>
                </c:pt>
                <c:pt idx="33161">
                  <c:v>1381860000</c:v>
                </c:pt>
                <c:pt idx="33162">
                  <c:v>1381863600</c:v>
                </c:pt>
                <c:pt idx="33163">
                  <c:v>1381867200</c:v>
                </c:pt>
                <c:pt idx="33164">
                  <c:v>1381870800</c:v>
                </c:pt>
                <c:pt idx="33165">
                  <c:v>1381874400</c:v>
                </c:pt>
                <c:pt idx="33166">
                  <c:v>1381878000</c:v>
                </c:pt>
                <c:pt idx="33167">
                  <c:v>1381881600</c:v>
                </c:pt>
                <c:pt idx="33168">
                  <c:v>1381885200</c:v>
                </c:pt>
                <c:pt idx="33169">
                  <c:v>1381888800</c:v>
                </c:pt>
                <c:pt idx="33170">
                  <c:v>1381892400</c:v>
                </c:pt>
                <c:pt idx="33171">
                  <c:v>1381896000</c:v>
                </c:pt>
                <c:pt idx="33172">
                  <c:v>1381899600</c:v>
                </c:pt>
                <c:pt idx="33173">
                  <c:v>1381903200</c:v>
                </c:pt>
                <c:pt idx="33174">
                  <c:v>1381906800</c:v>
                </c:pt>
                <c:pt idx="33175">
                  <c:v>1381910400</c:v>
                </c:pt>
                <c:pt idx="33176">
                  <c:v>1381914000</c:v>
                </c:pt>
                <c:pt idx="33177">
                  <c:v>1381917600</c:v>
                </c:pt>
                <c:pt idx="33178">
                  <c:v>1381921200</c:v>
                </c:pt>
                <c:pt idx="33179">
                  <c:v>1381924800</c:v>
                </c:pt>
                <c:pt idx="33180">
                  <c:v>1381928400</c:v>
                </c:pt>
                <c:pt idx="33181">
                  <c:v>1381932000</c:v>
                </c:pt>
                <c:pt idx="33182">
                  <c:v>1381935600</c:v>
                </c:pt>
                <c:pt idx="33183">
                  <c:v>1381939200</c:v>
                </c:pt>
                <c:pt idx="33184">
                  <c:v>1381942800</c:v>
                </c:pt>
                <c:pt idx="33185">
                  <c:v>1381946400</c:v>
                </c:pt>
                <c:pt idx="33186">
                  <c:v>1381950000</c:v>
                </c:pt>
                <c:pt idx="33187">
                  <c:v>1381953600</c:v>
                </c:pt>
                <c:pt idx="33188">
                  <c:v>1381957200</c:v>
                </c:pt>
                <c:pt idx="33189">
                  <c:v>1381960800</c:v>
                </c:pt>
                <c:pt idx="33190">
                  <c:v>1381964400</c:v>
                </c:pt>
                <c:pt idx="33191">
                  <c:v>1381968000</c:v>
                </c:pt>
                <c:pt idx="33192">
                  <c:v>1381971600</c:v>
                </c:pt>
                <c:pt idx="33193">
                  <c:v>1381975200</c:v>
                </c:pt>
                <c:pt idx="33194">
                  <c:v>1381978800</c:v>
                </c:pt>
                <c:pt idx="33195">
                  <c:v>1381982400</c:v>
                </c:pt>
                <c:pt idx="33196">
                  <c:v>1381986000</c:v>
                </c:pt>
                <c:pt idx="33197">
                  <c:v>1381989600</c:v>
                </c:pt>
                <c:pt idx="33198">
                  <c:v>1381993200</c:v>
                </c:pt>
                <c:pt idx="33199">
                  <c:v>1381996800</c:v>
                </c:pt>
                <c:pt idx="33200">
                  <c:v>1382000400</c:v>
                </c:pt>
                <c:pt idx="33201">
                  <c:v>1382004000</c:v>
                </c:pt>
                <c:pt idx="33202">
                  <c:v>1382007600</c:v>
                </c:pt>
                <c:pt idx="33203">
                  <c:v>1382011200</c:v>
                </c:pt>
                <c:pt idx="33204">
                  <c:v>1382014800</c:v>
                </c:pt>
                <c:pt idx="33205">
                  <c:v>1382018400</c:v>
                </c:pt>
                <c:pt idx="33206">
                  <c:v>1382022000</c:v>
                </c:pt>
                <c:pt idx="33207">
                  <c:v>1382025600</c:v>
                </c:pt>
                <c:pt idx="33208">
                  <c:v>1382029200</c:v>
                </c:pt>
                <c:pt idx="33209">
                  <c:v>1382032800</c:v>
                </c:pt>
                <c:pt idx="33210">
                  <c:v>1382036400</c:v>
                </c:pt>
                <c:pt idx="33211">
                  <c:v>1382040000</c:v>
                </c:pt>
                <c:pt idx="33212">
                  <c:v>1382043600</c:v>
                </c:pt>
                <c:pt idx="33213">
                  <c:v>1382047200</c:v>
                </c:pt>
                <c:pt idx="33214">
                  <c:v>1382050800</c:v>
                </c:pt>
                <c:pt idx="33215">
                  <c:v>1382054400</c:v>
                </c:pt>
                <c:pt idx="33216">
                  <c:v>1382058000</c:v>
                </c:pt>
                <c:pt idx="33217">
                  <c:v>1382061600</c:v>
                </c:pt>
                <c:pt idx="33218">
                  <c:v>1382065200</c:v>
                </c:pt>
                <c:pt idx="33219">
                  <c:v>1382068800</c:v>
                </c:pt>
                <c:pt idx="33220">
                  <c:v>1382072400</c:v>
                </c:pt>
                <c:pt idx="33221">
                  <c:v>1382076000</c:v>
                </c:pt>
                <c:pt idx="33222">
                  <c:v>1382079600</c:v>
                </c:pt>
                <c:pt idx="33223">
                  <c:v>1382083200</c:v>
                </c:pt>
                <c:pt idx="33224">
                  <c:v>1382086800</c:v>
                </c:pt>
                <c:pt idx="33225">
                  <c:v>1382090400</c:v>
                </c:pt>
                <c:pt idx="33226">
                  <c:v>1382094000</c:v>
                </c:pt>
                <c:pt idx="33227">
                  <c:v>1382097600</c:v>
                </c:pt>
                <c:pt idx="33228">
                  <c:v>1382101200</c:v>
                </c:pt>
                <c:pt idx="33229">
                  <c:v>1382104800</c:v>
                </c:pt>
                <c:pt idx="33230">
                  <c:v>1382108400</c:v>
                </c:pt>
                <c:pt idx="33231">
                  <c:v>1382112000</c:v>
                </c:pt>
                <c:pt idx="33232">
                  <c:v>1382115600</c:v>
                </c:pt>
                <c:pt idx="33233">
                  <c:v>1382119200</c:v>
                </c:pt>
                <c:pt idx="33234">
                  <c:v>1382122800</c:v>
                </c:pt>
                <c:pt idx="33235">
                  <c:v>1382126400</c:v>
                </c:pt>
                <c:pt idx="33236">
                  <c:v>1382130000</c:v>
                </c:pt>
                <c:pt idx="33237">
                  <c:v>1382133600</c:v>
                </c:pt>
                <c:pt idx="33238">
                  <c:v>1382137200</c:v>
                </c:pt>
                <c:pt idx="33239">
                  <c:v>1382140800</c:v>
                </c:pt>
                <c:pt idx="33240">
                  <c:v>1382144400</c:v>
                </c:pt>
                <c:pt idx="33241">
                  <c:v>1382148000</c:v>
                </c:pt>
                <c:pt idx="33242">
                  <c:v>1382151600</c:v>
                </c:pt>
                <c:pt idx="33243">
                  <c:v>1382155200</c:v>
                </c:pt>
                <c:pt idx="33244">
                  <c:v>1382158800</c:v>
                </c:pt>
                <c:pt idx="33245">
                  <c:v>1382162400</c:v>
                </c:pt>
                <c:pt idx="33246">
                  <c:v>1382166000</c:v>
                </c:pt>
                <c:pt idx="33247">
                  <c:v>1382169600</c:v>
                </c:pt>
                <c:pt idx="33248">
                  <c:v>1382173200</c:v>
                </c:pt>
                <c:pt idx="33249">
                  <c:v>1382176800</c:v>
                </c:pt>
                <c:pt idx="33250">
                  <c:v>1382180400</c:v>
                </c:pt>
                <c:pt idx="33251">
                  <c:v>1382184000</c:v>
                </c:pt>
                <c:pt idx="33252">
                  <c:v>1382187600</c:v>
                </c:pt>
                <c:pt idx="33253">
                  <c:v>1382191200</c:v>
                </c:pt>
                <c:pt idx="33254">
                  <c:v>1382194800</c:v>
                </c:pt>
                <c:pt idx="33255">
                  <c:v>1382198400</c:v>
                </c:pt>
                <c:pt idx="33256">
                  <c:v>1382202000</c:v>
                </c:pt>
                <c:pt idx="33257">
                  <c:v>1382205600</c:v>
                </c:pt>
                <c:pt idx="33258">
                  <c:v>1382209200</c:v>
                </c:pt>
                <c:pt idx="33259">
                  <c:v>1382212800</c:v>
                </c:pt>
                <c:pt idx="33260">
                  <c:v>1382216400</c:v>
                </c:pt>
                <c:pt idx="33261">
                  <c:v>1382220000</c:v>
                </c:pt>
                <c:pt idx="33262">
                  <c:v>1382223600</c:v>
                </c:pt>
                <c:pt idx="33263">
                  <c:v>1382227200</c:v>
                </c:pt>
                <c:pt idx="33264">
                  <c:v>1382230800</c:v>
                </c:pt>
                <c:pt idx="33265">
                  <c:v>1382234400</c:v>
                </c:pt>
                <c:pt idx="33266">
                  <c:v>1382238000</c:v>
                </c:pt>
                <c:pt idx="33267">
                  <c:v>1382241600</c:v>
                </c:pt>
                <c:pt idx="33268">
                  <c:v>1382245200</c:v>
                </c:pt>
                <c:pt idx="33269">
                  <c:v>1382248800</c:v>
                </c:pt>
                <c:pt idx="33270">
                  <c:v>1382252400</c:v>
                </c:pt>
                <c:pt idx="33271">
                  <c:v>1382256000</c:v>
                </c:pt>
                <c:pt idx="33272">
                  <c:v>1382259600</c:v>
                </c:pt>
                <c:pt idx="33273">
                  <c:v>1382263200</c:v>
                </c:pt>
                <c:pt idx="33274">
                  <c:v>1382266800</c:v>
                </c:pt>
                <c:pt idx="33275">
                  <c:v>1382270400</c:v>
                </c:pt>
                <c:pt idx="33276">
                  <c:v>1382274000</c:v>
                </c:pt>
                <c:pt idx="33277">
                  <c:v>1382277600</c:v>
                </c:pt>
                <c:pt idx="33278">
                  <c:v>1382281200</c:v>
                </c:pt>
                <c:pt idx="33279">
                  <c:v>1382284800</c:v>
                </c:pt>
                <c:pt idx="33280">
                  <c:v>1382288400</c:v>
                </c:pt>
                <c:pt idx="33281">
                  <c:v>1382292000</c:v>
                </c:pt>
                <c:pt idx="33282">
                  <c:v>1382295600</c:v>
                </c:pt>
                <c:pt idx="33283">
                  <c:v>1382299200</c:v>
                </c:pt>
                <c:pt idx="33284">
                  <c:v>1382302800</c:v>
                </c:pt>
                <c:pt idx="33285">
                  <c:v>1382306400</c:v>
                </c:pt>
                <c:pt idx="33286">
                  <c:v>1382310000</c:v>
                </c:pt>
                <c:pt idx="33287">
                  <c:v>1382313600</c:v>
                </c:pt>
                <c:pt idx="33288">
                  <c:v>1382317200</c:v>
                </c:pt>
                <c:pt idx="33289">
                  <c:v>1382320800</c:v>
                </c:pt>
                <c:pt idx="33290">
                  <c:v>1382324400</c:v>
                </c:pt>
                <c:pt idx="33291">
                  <c:v>1382328000</c:v>
                </c:pt>
                <c:pt idx="33292">
                  <c:v>1382331600</c:v>
                </c:pt>
                <c:pt idx="33293">
                  <c:v>1382335200</c:v>
                </c:pt>
                <c:pt idx="33294">
                  <c:v>1382338800</c:v>
                </c:pt>
                <c:pt idx="33295">
                  <c:v>1382342400</c:v>
                </c:pt>
                <c:pt idx="33296">
                  <c:v>1382346000</c:v>
                </c:pt>
                <c:pt idx="33297">
                  <c:v>1382349600</c:v>
                </c:pt>
                <c:pt idx="33298">
                  <c:v>1382353200</c:v>
                </c:pt>
                <c:pt idx="33299">
                  <c:v>1382356800</c:v>
                </c:pt>
                <c:pt idx="33300">
                  <c:v>1382360400</c:v>
                </c:pt>
                <c:pt idx="33301">
                  <c:v>1382364000</c:v>
                </c:pt>
                <c:pt idx="33302">
                  <c:v>1382367600</c:v>
                </c:pt>
                <c:pt idx="33303">
                  <c:v>1382371200</c:v>
                </c:pt>
                <c:pt idx="33304">
                  <c:v>1382374800</c:v>
                </c:pt>
                <c:pt idx="33305">
                  <c:v>1382378400</c:v>
                </c:pt>
                <c:pt idx="33306">
                  <c:v>1382382000</c:v>
                </c:pt>
                <c:pt idx="33307">
                  <c:v>1382385600</c:v>
                </c:pt>
                <c:pt idx="33308">
                  <c:v>1382389200</c:v>
                </c:pt>
                <c:pt idx="33309">
                  <c:v>1382392800</c:v>
                </c:pt>
                <c:pt idx="33310">
                  <c:v>1382396400</c:v>
                </c:pt>
                <c:pt idx="33311">
                  <c:v>1382400000</c:v>
                </c:pt>
                <c:pt idx="33312">
                  <c:v>1382403600</c:v>
                </c:pt>
                <c:pt idx="33313">
                  <c:v>1382407200</c:v>
                </c:pt>
                <c:pt idx="33314">
                  <c:v>1382410800</c:v>
                </c:pt>
                <c:pt idx="33315">
                  <c:v>1382414400</c:v>
                </c:pt>
                <c:pt idx="33316">
                  <c:v>1382418000</c:v>
                </c:pt>
                <c:pt idx="33317">
                  <c:v>1382421600</c:v>
                </c:pt>
                <c:pt idx="33318">
                  <c:v>1382425200</c:v>
                </c:pt>
                <c:pt idx="33319">
                  <c:v>1382428800</c:v>
                </c:pt>
                <c:pt idx="33320">
                  <c:v>1382432400</c:v>
                </c:pt>
                <c:pt idx="33321">
                  <c:v>1382436000</c:v>
                </c:pt>
                <c:pt idx="33322">
                  <c:v>1382439600</c:v>
                </c:pt>
                <c:pt idx="33323">
                  <c:v>1382443200</c:v>
                </c:pt>
                <c:pt idx="33324">
                  <c:v>1382446800</c:v>
                </c:pt>
                <c:pt idx="33325">
                  <c:v>1382450400</c:v>
                </c:pt>
                <c:pt idx="33326">
                  <c:v>1382454000</c:v>
                </c:pt>
                <c:pt idx="33327">
                  <c:v>1382457600</c:v>
                </c:pt>
                <c:pt idx="33328">
                  <c:v>1382461200</c:v>
                </c:pt>
                <c:pt idx="33329">
                  <c:v>1382464800</c:v>
                </c:pt>
                <c:pt idx="33330">
                  <c:v>1382468400</c:v>
                </c:pt>
                <c:pt idx="33331">
                  <c:v>1382472000</c:v>
                </c:pt>
                <c:pt idx="33332">
                  <c:v>1382475600</c:v>
                </c:pt>
                <c:pt idx="33333">
                  <c:v>1382479200</c:v>
                </c:pt>
                <c:pt idx="33334">
                  <c:v>1382482800</c:v>
                </c:pt>
                <c:pt idx="33335">
                  <c:v>1382486400</c:v>
                </c:pt>
                <c:pt idx="33336">
                  <c:v>1382490000</c:v>
                </c:pt>
                <c:pt idx="33337">
                  <c:v>1382493600</c:v>
                </c:pt>
                <c:pt idx="33338">
                  <c:v>1382497200</c:v>
                </c:pt>
                <c:pt idx="33339">
                  <c:v>1382500800</c:v>
                </c:pt>
                <c:pt idx="33340">
                  <c:v>1382504400</c:v>
                </c:pt>
                <c:pt idx="33341">
                  <c:v>1382508000</c:v>
                </c:pt>
                <c:pt idx="33342">
                  <c:v>1382511600</c:v>
                </c:pt>
                <c:pt idx="33343">
                  <c:v>1382515200</c:v>
                </c:pt>
                <c:pt idx="33344">
                  <c:v>1382518800</c:v>
                </c:pt>
                <c:pt idx="33345">
                  <c:v>1382522400</c:v>
                </c:pt>
                <c:pt idx="33346">
                  <c:v>1382526000</c:v>
                </c:pt>
                <c:pt idx="33347">
                  <c:v>1382529600</c:v>
                </c:pt>
                <c:pt idx="33348">
                  <c:v>1382533200</c:v>
                </c:pt>
                <c:pt idx="33349">
                  <c:v>1382536800</c:v>
                </c:pt>
                <c:pt idx="33350">
                  <c:v>1382540400</c:v>
                </c:pt>
                <c:pt idx="33351">
                  <c:v>1382544000</c:v>
                </c:pt>
                <c:pt idx="33352">
                  <c:v>1382547600</c:v>
                </c:pt>
                <c:pt idx="33353">
                  <c:v>1382551200</c:v>
                </c:pt>
                <c:pt idx="33354">
                  <c:v>1382554800</c:v>
                </c:pt>
                <c:pt idx="33355">
                  <c:v>1382558400</c:v>
                </c:pt>
                <c:pt idx="33356">
                  <c:v>1382562000</c:v>
                </c:pt>
                <c:pt idx="33357">
                  <c:v>1382565600</c:v>
                </c:pt>
                <c:pt idx="33358">
                  <c:v>1382569200</c:v>
                </c:pt>
                <c:pt idx="33359">
                  <c:v>1382572800</c:v>
                </c:pt>
                <c:pt idx="33360">
                  <c:v>1382576400</c:v>
                </c:pt>
                <c:pt idx="33361">
                  <c:v>1382580000</c:v>
                </c:pt>
                <c:pt idx="33362">
                  <c:v>1382583600</c:v>
                </c:pt>
                <c:pt idx="33363">
                  <c:v>1382587200</c:v>
                </c:pt>
                <c:pt idx="33364">
                  <c:v>1382590800</c:v>
                </c:pt>
                <c:pt idx="33365">
                  <c:v>1382594400</c:v>
                </c:pt>
                <c:pt idx="33366">
                  <c:v>1382598000</c:v>
                </c:pt>
                <c:pt idx="33367">
                  <c:v>1382601600</c:v>
                </c:pt>
                <c:pt idx="33368">
                  <c:v>1382605200</c:v>
                </c:pt>
                <c:pt idx="33369">
                  <c:v>1382608800</c:v>
                </c:pt>
                <c:pt idx="33370">
                  <c:v>1382612400</c:v>
                </c:pt>
                <c:pt idx="33371">
                  <c:v>1382616000</c:v>
                </c:pt>
                <c:pt idx="33372">
                  <c:v>1382619600</c:v>
                </c:pt>
                <c:pt idx="33373">
                  <c:v>1382623200</c:v>
                </c:pt>
                <c:pt idx="33374">
                  <c:v>1382626800</c:v>
                </c:pt>
                <c:pt idx="33375">
                  <c:v>1382630400</c:v>
                </c:pt>
                <c:pt idx="33376">
                  <c:v>1382634000</c:v>
                </c:pt>
                <c:pt idx="33377">
                  <c:v>1382637600</c:v>
                </c:pt>
                <c:pt idx="33378">
                  <c:v>1382641200</c:v>
                </c:pt>
                <c:pt idx="33379">
                  <c:v>1382644800</c:v>
                </c:pt>
                <c:pt idx="33380">
                  <c:v>1382648400</c:v>
                </c:pt>
                <c:pt idx="33381">
                  <c:v>1382652000</c:v>
                </c:pt>
                <c:pt idx="33382">
                  <c:v>1382655600</c:v>
                </c:pt>
                <c:pt idx="33383">
                  <c:v>1382659200</c:v>
                </c:pt>
                <c:pt idx="33384">
                  <c:v>1382662800</c:v>
                </c:pt>
                <c:pt idx="33385">
                  <c:v>1382666400</c:v>
                </c:pt>
                <c:pt idx="33386">
                  <c:v>1382670000</c:v>
                </c:pt>
                <c:pt idx="33387">
                  <c:v>1382673600</c:v>
                </c:pt>
                <c:pt idx="33388">
                  <c:v>1382677200</c:v>
                </c:pt>
                <c:pt idx="33389">
                  <c:v>1382680800</c:v>
                </c:pt>
                <c:pt idx="33390">
                  <c:v>1382684400</c:v>
                </c:pt>
                <c:pt idx="33391">
                  <c:v>1382688000</c:v>
                </c:pt>
                <c:pt idx="33392">
                  <c:v>1382691600</c:v>
                </c:pt>
                <c:pt idx="33393">
                  <c:v>1382695200</c:v>
                </c:pt>
                <c:pt idx="33394">
                  <c:v>1382698800</c:v>
                </c:pt>
                <c:pt idx="33395">
                  <c:v>1382702400</c:v>
                </c:pt>
                <c:pt idx="33396">
                  <c:v>1382706000</c:v>
                </c:pt>
                <c:pt idx="33397">
                  <c:v>1382709600</c:v>
                </c:pt>
                <c:pt idx="33398">
                  <c:v>1382713200</c:v>
                </c:pt>
                <c:pt idx="33399">
                  <c:v>1382716800</c:v>
                </c:pt>
                <c:pt idx="33400">
                  <c:v>1382720400</c:v>
                </c:pt>
                <c:pt idx="33401">
                  <c:v>1382724000</c:v>
                </c:pt>
                <c:pt idx="33402">
                  <c:v>1382727600</c:v>
                </c:pt>
                <c:pt idx="33403">
                  <c:v>1382731200</c:v>
                </c:pt>
                <c:pt idx="33404">
                  <c:v>1382734800</c:v>
                </c:pt>
                <c:pt idx="33405">
                  <c:v>1382738400</c:v>
                </c:pt>
                <c:pt idx="33406">
                  <c:v>1382742000</c:v>
                </c:pt>
                <c:pt idx="33407">
                  <c:v>1382745600</c:v>
                </c:pt>
                <c:pt idx="33408">
                  <c:v>1382749200</c:v>
                </c:pt>
                <c:pt idx="33409">
                  <c:v>1382752800</c:v>
                </c:pt>
                <c:pt idx="33410">
                  <c:v>1382756400</c:v>
                </c:pt>
                <c:pt idx="33411">
                  <c:v>1382760000</c:v>
                </c:pt>
                <c:pt idx="33412">
                  <c:v>1382763600</c:v>
                </c:pt>
                <c:pt idx="33413">
                  <c:v>1382767200</c:v>
                </c:pt>
                <c:pt idx="33414">
                  <c:v>1382770800</c:v>
                </c:pt>
                <c:pt idx="33415">
                  <c:v>1382774400</c:v>
                </c:pt>
                <c:pt idx="33416">
                  <c:v>1382778000</c:v>
                </c:pt>
                <c:pt idx="33417">
                  <c:v>1382781600</c:v>
                </c:pt>
                <c:pt idx="33418">
                  <c:v>1382785200</c:v>
                </c:pt>
                <c:pt idx="33419">
                  <c:v>1382788800</c:v>
                </c:pt>
                <c:pt idx="33420">
                  <c:v>1382792400</c:v>
                </c:pt>
                <c:pt idx="33421">
                  <c:v>1382796000</c:v>
                </c:pt>
                <c:pt idx="33422">
                  <c:v>1382799600</c:v>
                </c:pt>
                <c:pt idx="33423">
                  <c:v>1382803200</c:v>
                </c:pt>
                <c:pt idx="33424">
                  <c:v>1382806800</c:v>
                </c:pt>
                <c:pt idx="33425">
                  <c:v>1382810400</c:v>
                </c:pt>
                <c:pt idx="33426">
                  <c:v>1382814000</c:v>
                </c:pt>
                <c:pt idx="33427">
                  <c:v>1382817600</c:v>
                </c:pt>
                <c:pt idx="33428">
                  <c:v>1382821200</c:v>
                </c:pt>
                <c:pt idx="33429">
                  <c:v>1382824800</c:v>
                </c:pt>
                <c:pt idx="33430">
                  <c:v>1382828400</c:v>
                </c:pt>
                <c:pt idx="33431">
                  <c:v>1382832000</c:v>
                </c:pt>
                <c:pt idx="33432">
                  <c:v>1382835600</c:v>
                </c:pt>
                <c:pt idx="33433">
                  <c:v>1382839200</c:v>
                </c:pt>
                <c:pt idx="33434">
                  <c:v>1382842800</c:v>
                </c:pt>
                <c:pt idx="33435">
                  <c:v>1382846400</c:v>
                </c:pt>
                <c:pt idx="33436">
                  <c:v>1382850000</c:v>
                </c:pt>
                <c:pt idx="33437">
                  <c:v>1382853600</c:v>
                </c:pt>
                <c:pt idx="33438">
                  <c:v>1382857200</c:v>
                </c:pt>
                <c:pt idx="33439">
                  <c:v>1382860800</c:v>
                </c:pt>
                <c:pt idx="33440">
                  <c:v>1382864400</c:v>
                </c:pt>
                <c:pt idx="33441">
                  <c:v>1382868000</c:v>
                </c:pt>
                <c:pt idx="33442">
                  <c:v>1382871600</c:v>
                </c:pt>
                <c:pt idx="33443">
                  <c:v>1382875200</c:v>
                </c:pt>
                <c:pt idx="33444">
                  <c:v>1382878800</c:v>
                </c:pt>
                <c:pt idx="33445">
                  <c:v>1382882400</c:v>
                </c:pt>
                <c:pt idx="33446">
                  <c:v>1382886000</c:v>
                </c:pt>
                <c:pt idx="33447">
                  <c:v>1382889600</c:v>
                </c:pt>
                <c:pt idx="33448">
                  <c:v>1382893200</c:v>
                </c:pt>
                <c:pt idx="33449">
                  <c:v>1382896800</c:v>
                </c:pt>
                <c:pt idx="33450">
                  <c:v>1382900400</c:v>
                </c:pt>
                <c:pt idx="33451">
                  <c:v>1382904000</c:v>
                </c:pt>
                <c:pt idx="33452">
                  <c:v>1382907600</c:v>
                </c:pt>
                <c:pt idx="33453">
                  <c:v>1382911200</c:v>
                </c:pt>
                <c:pt idx="33454">
                  <c:v>1382914800</c:v>
                </c:pt>
                <c:pt idx="33455">
                  <c:v>1382918400</c:v>
                </c:pt>
                <c:pt idx="33456">
                  <c:v>1382922000</c:v>
                </c:pt>
                <c:pt idx="33457">
                  <c:v>1382925600</c:v>
                </c:pt>
                <c:pt idx="33458">
                  <c:v>1382929200</c:v>
                </c:pt>
                <c:pt idx="33459">
                  <c:v>1382932800</c:v>
                </c:pt>
                <c:pt idx="33460">
                  <c:v>1382936400</c:v>
                </c:pt>
                <c:pt idx="33461">
                  <c:v>1382940000</c:v>
                </c:pt>
                <c:pt idx="33462">
                  <c:v>1382943600</c:v>
                </c:pt>
                <c:pt idx="33463">
                  <c:v>1382947200</c:v>
                </c:pt>
                <c:pt idx="33464">
                  <c:v>1382950800</c:v>
                </c:pt>
                <c:pt idx="33465">
                  <c:v>1382954400</c:v>
                </c:pt>
                <c:pt idx="33466">
                  <c:v>1382958000</c:v>
                </c:pt>
                <c:pt idx="33467">
                  <c:v>1382961600</c:v>
                </c:pt>
                <c:pt idx="33468">
                  <c:v>1382965200</c:v>
                </c:pt>
                <c:pt idx="33469">
                  <c:v>1382968800</c:v>
                </c:pt>
                <c:pt idx="33470">
                  <c:v>1382972400</c:v>
                </c:pt>
                <c:pt idx="33471">
                  <c:v>1382976000</c:v>
                </c:pt>
                <c:pt idx="33472">
                  <c:v>1382979600</c:v>
                </c:pt>
                <c:pt idx="33473">
                  <c:v>1382983200</c:v>
                </c:pt>
                <c:pt idx="33474">
                  <c:v>1382986800</c:v>
                </c:pt>
                <c:pt idx="33475">
                  <c:v>1382990400</c:v>
                </c:pt>
                <c:pt idx="33476">
                  <c:v>1382994000</c:v>
                </c:pt>
                <c:pt idx="33477">
                  <c:v>1382997600</c:v>
                </c:pt>
                <c:pt idx="33478">
                  <c:v>1383001200</c:v>
                </c:pt>
                <c:pt idx="33479">
                  <c:v>1383004800</c:v>
                </c:pt>
                <c:pt idx="33480">
                  <c:v>1383008400</c:v>
                </c:pt>
                <c:pt idx="33481">
                  <c:v>1383012000</c:v>
                </c:pt>
                <c:pt idx="33482">
                  <c:v>1383015600</c:v>
                </c:pt>
                <c:pt idx="33483">
                  <c:v>1383019200</c:v>
                </c:pt>
                <c:pt idx="33484">
                  <c:v>1383022800</c:v>
                </c:pt>
                <c:pt idx="33485">
                  <c:v>1383026400</c:v>
                </c:pt>
                <c:pt idx="33486">
                  <c:v>1383030000</c:v>
                </c:pt>
                <c:pt idx="33487">
                  <c:v>1383033600</c:v>
                </c:pt>
                <c:pt idx="33488">
                  <c:v>1383037200</c:v>
                </c:pt>
                <c:pt idx="33489">
                  <c:v>1383040800</c:v>
                </c:pt>
                <c:pt idx="33490">
                  <c:v>1383044400</c:v>
                </c:pt>
                <c:pt idx="33491">
                  <c:v>1383048000</c:v>
                </c:pt>
                <c:pt idx="33492">
                  <c:v>1383051600</c:v>
                </c:pt>
                <c:pt idx="33493">
                  <c:v>1383055200</c:v>
                </c:pt>
                <c:pt idx="33494">
                  <c:v>1383058800</c:v>
                </c:pt>
                <c:pt idx="33495">
                  <c:v>1383062400</c:v>
                </c:pt>
                <c:pt idx="33496">
                  <c:v>1383066000</c:v>
                </c:pt>
                <c:pt idx="33497">
                  <c:v>1383069600</c:v>
                </c:pt>
                <c:pt idx="33498">
                  <c:v>1383073200</c:v>
                </c:pt>
                <c:pt idx="33499">
                  <c:v>1383076800</c:v>
                </c:pt>
                <c:pt idx="33500">
                  <c:v>1383080400</c:v>
                </c:pt>
                <c:pt idx="33501">
                  <c:v>1383084000</c:v>
                </c:pt>
                <c:pt idx="33502">
                  <c:v>1383087600</c:v>
                </c:pt>
                <c:pt idx="33503">
                  <c:v>1383091200</c:v>
                </c:pt>
                <c:pt idx="33504">
                  <c:v>1383094800</c:v>
                </c:pt>
                <c:pt idx="33505">
                  <c:v>1383098400</c:v>
                </c:pt>
                <c:pt idx="33506">
                  <c:v>1383102000</c:v>
                </c:pt>
                <c:pt idx="33507">
                  <c:v>1383105600</c:v>
                </c:pt>
                <c:pt idx="33508">
                  <c:v>1383109200</c:v>
                </c:pt>
                <c:pt idx="33509">
                  <c:v>1383112800</c:v>
                </c:pt>
                <c:pt idx="33510">
                  <c:v>1383116400</c:v>
                </c:pt>
                <c:pt idx="33511">
                  <c:v>1383120000</c:v>
                </c:pt>
                <c:pt idx="33512">
                  <c:v>1383123600</c:v>
                </c:pt>
                <c:pt idx="33513">
                  <c:v>1383127200</c:v>
                </c:pt>
                <c:pt idx="33514">
                  <c:v>1383130800</c:v>
                </c:pt>
                <c:pt idx="33515">
                  <c:v>1383134400</c:v>
                </c:pt>
                <c:pt idx="33516">
                  <c:v>1383138000</c:v>
                </c:pt>
                <c:pt idx="33517">
                  <c:v>1383141600</c:v>
                </c:pt>
                <c:pt idx="33518">
                  <c:v>1383145200</c:v>
                </c:pt>
                <c:pt idx="33519">
                  <c:v>1383148800</c:v>
                </c:pt>
                <c:pt idx="33520">
                  <c:v>1383152400</c:v>
                </c:pt>
                <c:pt idx="33521">
                  <c:v>1383156000</c:v>
                </c:pt>
                <c:pt idx="33522">
                  <c:v>1383159600</c:v>
                </c:pt>
                <c:pt idx="33523">
                  <c:v>1383163200</c:v>
                </c:pt>
                <c:pt idx="33524">
                  <c:v>1383166800</c:v>
                </c:pt>
                <c:pt idx="33525">
                  <c:v>1383170400</c:v>
                </c:pt>
                <c:pt idx="33526">
                  <c:v>1383174000</c:v>
                </c:pt>
                <c:pt idx="33527">
                  <c:v>1383177600</c:v>
                </c:pt>
                <c:pt idx="33528">
                  <c:v>1383181200</c:v>
                </c:pt>
                <c:pt idx="33529">
                  <c:v>1383184800</c:v>
                </c:pt>
                <c:pt idx="33530">
                  <c:v>1383188400</c:v>
                </c:pt>
                <c:pt idx="33531">
                  <c:v>1383192000</c:v>
                </c:pt>
                <c:pt idx="33532">
                  <c:v>1383195600</c:v>
                </c:pt>
                <c:pt idx="33533">
                  <c:v>1383199200</c:v>
                </c:pt>
                <c:pt idx="33534">
                  <c:v>1383202800</c:v>
                </c:pt>
                <c:pt idx="33535">
                  <c:v>1383206400</c:v>
                </c:pt>
                <c:pt idx="33536">
                  <c:v>1383210000</c:v>
                </c:pt>
                <c:pt idx="33537">
                  <c:v>1383213600</c:v>
                </c:pt>
                <c:pt idx="33538">
                  <c:v>1383217200</c:v>
                </c:pt>
                <c:pt idx="33539">
                  <c:v>1383220800</c:v>
                </c:pt>
                <c:pt idx="33540">
                  <c:v>1383224400</c:v>
                </c:pt>
                <c:pt idx="33541">
                  <c:v>1383228000</c:v>
                </c:pt>
                <c:pt idx="33542">
                  <c:v>1383231600</c:v>
                </c:pt>
                <c:pt idx="33543">
                  <c:v>1383235200</c:v>
                </c:pt>
                <c:pt idx="33544">
                  <c:v>1383238800</c:v>
                </c:pt>
                <c:pt idx="33545">
                  <c:v>1383242400</c:v>
                </c:pt>
                <c:pt idx="33546">
                  <c:v>1383246000</c:v>
                </c:pt>
                <c:pt idx="33547">
                  <c:v>1383249600</c:v>
                </c:pt>
                <c:pt idx="33548">
                  <c:v>1383253200</c:v>
                </c:pt>
                <c:pt idx="33549">
                  <c:v>1383256800</c:v>
                </c:pt>
                <c:pt idx="33550">
                  <c:v>1383260400</c:v>
                </c:pt>
                <c:pt idx="33551">
                  <c:v>1383264000</c:v>
                </c:pt>
                <c:pt idx="33552">
                  <c:v>1383267600</c:v>
                </c:pt>
                <c:pt idx="33553">
                  <c:v>1383271200</c:v>
                </c:pt>
                <c:pt idx="33554">
                  <c:v>1383274800</c:v>
                </c:pt>
                <c:pt idx="33555">
                  <c:v>1383278400</c:v>
                </c:pt>
                <c:pt idx="33556">
                  <c:v>1383282000</c:v>
                </c:pt>
                <c:pt idx="33557">
                  <c:v>1383285600</c:v>
                </c:pt>
                <c:pt idx="33558">
                  <c:v>1383289200</c:v>
                </c:pt>
                <c:pt idx="33559">
                  <c:v>1383292800</c:v>
                </c:pt>
                <c:pt idx="33560">
                  <c:v>1383296400</c:v>
                </c:pt>
                <c:pt idx="33561">
                  <c:v>1383300000</c:v>
                </c:pt>
                <c:pt idx="33562">
                  <c:v>1383303600</c:v>
                </c:pt>
                <c:pt idx="33563">
                  <c:v>1383307200</c:v>
                </c:pt>
                <c:pt idx="33564">
                  <c:v>1383310800</c:v>
                </c:pt>
                <c:pt idx="33565">
                  <c:v>1383314400</c:v>
                </c:pt>
                <c:pt idx="33566">
                  <c:v>1383318000</c:v>
                </c:pt>
                <c:pt idx="33567">
                  <c:v>1383321600</c:v>
                </c:pt>
                <c:pt idx="33568">
                  <c:v>1383325200</c:v>
                </c:pt>
                <c:pt idx="33569">
                  <c:v>1383328800</c:v>
                </c:pt>
                <c:pt idx="33570">
                  <c:v>1383332400</c:v>
                </c:pt>
                <c:pt idx="33571">
                  <c:v>1383336000</c:v>
                </c:pt>
                <c:pt idx="33572">
                  <c:v>1383339600</c:v>
                </c:pt>
                <c:pt idx="33573">
                  <c:v>1383343200</c:v>
                </c:pt>
                <c:pt idx="33574">
                  <c:v>1383346800</c:v>
                </c:pt>
                <c:pt idx="33575">
                  <c:v>1383350400</c:v>
                </c:pt>
                <c:pt idx="33576">
                  <c:v>1383354000</c:v>
                </c:pt>
                <c:pt idx="33577">
                  <c:v>1383357600</c:v>
                </c:pt>
                <c:pt idx="33578">
                  <c:v>1383361200</c:v>
                </c:pt>
                <c:pt idx="33579">
                  <c:v>1383364800</c:v>
                </c:pt>
                <c:pt idx="33580">
                  <c:v>1383368400</c:v>
                </c:pt>
                <c:pt idx="33581">
                  <c:v>1383372000</c:v>
                </c:pt>
                <c:pt idx="33582">
                  <c:v>1383375600</c:v>
                </c:pt>
                <c:pt idx="33583">
                  <c:v>1383379200</c:v>
                </c:pt>
                <c:pt idx="33584">
                  <c:v>1383382800</c:v>
                </c:pt>
                <c:pt idx="33585">
                  <c:v>1383386400</c:v>
                </c:pt>
                <c:pt idx="33586">
                  <c:v>1383390000</c:v>
                </c:pt>
                <c:pt idx="33587">
                  <c:v>1383393600</c:v>
                </c:pt>
                <c:pt idx="33588">
                  <c:v>1383397200</c:v>
                </c:pt>
                <c:pt idx="33589">
                  <c:v>1383400800</c:v>
                </c:pt>
                <c:pt idx="33590">
                  <c:v>1383404400</c:v>
                </c:pt>
                <c:pt idx="33591">
                  <c:v>1383408000</c:v>
                </c:pt>
                <c:pt idx="33592">
                  <c:v>1383411600</c:v>
                </c:pt>
                <c:pt idx="33593">
                  <c:v>1383415200</c:v>
                </c:pt>
                <c:pt idx="33594">
                  <c:v>1383418800</c:v>
                </c:pt>
                <c:pt idx="33595">
                  <c:v>1383422400</c:v>
                </c:pt>
                <c:pt idx="33596">
                  <c:v>1383426000</c:v>
                </c:pt>
                <c:pt idx="33597">
                  <c:v>1383429600</c:v>
                </c:pt>
                <c:pt idx="33598">
                  <c:v>1383433200</c:v>
                </c:pt>
                <c:pt idx="33599">
                  <c:v>1383436800</c:v>
                </c:pt>
                <c:pt idx="33600">
                  <c:v>1383440400</c:v>
                </c:pt>
                <c:pt idx="33601">
                  <c:v>1383444000</c:v>
                </c:pt>
                <c:pt idx="33602">
                  <c:v>1383447600</c:v>
                </c:pt>
                <c:pt idx="33603">
                  <c:v>1383451200</c:v>
                </c:pt>
                <c:pt idx="33604">
                  <c:v>1383454800</c:v>
                </c:pt>
                <c:pt idx="33605">
                  <c:v>1383458400</c:v>
                </c:pt>
                <c:pt idx="33606">
                  <c:v>1383462000</c:v>
                </c:pt>
                <c:pt idx="33607">
                  <c:v>1383465600</c:v>
                </c:pt>
                <c:pt idx="33608">
                  <c:v>1383469200</c:v>
                </c:pt>
                <c:pt idx="33609">
                  <c:v>1383472800</c:v>
                </c:pt>
                <c:pt idx="33610">
                  <c:v>1383476400</c:v>
                </c:pt>
                <c:pt idx="33611">
                  <c:v>1383480000</c:v>
                </c:pt>
                <c:pt idx="33612">
                  <c:v>1383483600</c:v>
                </c:pt>
                <c:pt idx="33613">
                  <c:v>1383487200</c:v>
                </c:pt>
                <c:pt idx="33614">
                  <c:v>1383490800</c:v>
                </c:pt>
                <c:pt idx="33615">
                  <c:v>1383494400</c:v>
                </c:pt>
                <c:pt idx="33616">
                  <c:v>1383498000</c:v>
                </c:pt>
                <c:pt idx="33617">
                  <c:v>1383501600</c:v>
                </c:pt>
                <c:pt idx="33618">
                  <c:v>1383505200</c:v>
                </c:pt>
                <c:pt idx="33619">
                  <c:v>1383508800</c:v>
                </c:pt>
                <c:pt idx="33620">
                  <c:v>1383512400</c:v>
                </c:pt>
                <c:pt idx="33621">
                  <c:v>1383516000</c:v>
                </c:pt>
                <c:pt idx="33622">
                  <c:v>1383519600</c:v>
                </c:pt>
                <c:pt idx="33623">
                  <c:v>1383523200</c:v>
                </c:pt>
                <c:pt idx="33624">
                  <c:v>1383526800</c:v>
                </c:pt>
                <c:pt idx="33625">
                  <c:v>1383530400</c:v>
                </c:pt>
                <c:pt idx="33626">
                  <c:v>1383534000</c:v>
                </c:pt>
                <c:pt idx="33627">
                  <c:v>1383537600</c:v>
                </c:pt>
                <c:pt idx="33628">
                  <c:v>1383541200</c:v>
                </c:pt>
                <c:pt idx="33629">
                  <c:v>1383544800</c:v>
                </c:pt>
                <c:pt idx="33630">
                  <c:v>1383548400</c:v>
                </c:pt>
                <c:pt idx="33631">
                  <c:v>1383552000</c:v>
                </c:pt>
                <c:pt idx="33632">
                  <c:v>1383555600</c:v>
                </c:pt>
                <c:pt idx="33633">
                  <c:v>1383559200</c:v>
                </c:pt>
                <c:pt idx="33634">
                  <c:v>1383562800</c:v>
                </c:pt>
                <c:pt idx="33635">
                  <c:v>1383566400</c:v>
                </c:pt>
                <c:pt idx="33636">
                  <c:v>1383570000</c:v>
                </c:pt>
                <c:pt idx="33637">
                  <c:v>1383573600</c:v>
                </c:pt>
                <c:pt idx="33638">
                  <c:v>1383577200</c:v>
                </c:pt>
                <c:pt idx="33639">
                  <c:v>1383580800</c:v>
                </c:pt>
                <c:pt idx="33640">
                  <c:v>1383584400</c:v>
                </c:pt>
                <c:pt idx="33641">
                  <c:v>1383588000</c:v>
                </c:pt>
                <c:pt idx="33642">
                  <c:v>1383591600</c:v>
                </c:pt>
                <c:pt idx="33643">
                  <c:v>1383595200</c:v>
                </c:pt>
                <c:pt idx="33644">
                  <c:v>1383598800</c:v>
                </c:pt>
                <c:pt idx="33645">
                  <c:v>1383602400</c:v>
                </c:pt>
                <c:pt idx="33646">
                  <c:v>1383606000</c:v>
                </c:pt>
                <c:pt idx="33647">
                  <c:v>1383609600</c:v>
                </c:pt>
                <c:pt idx="33648">
                  <c:v>1383613200</c:v>
                </c:pt>
                <c:pt idx="33649">
                  <c:v>1383616800</c:v>
                </c:pt>
                <c:pt idx="33650">
                  <c:v>1383620400</c:v>
                </c:pt>
                <c:pt idx="33651">
                  <c:v>1383624000</c:v>
                </c:pt>
                <c:pt idx="33652">
                  <c:v>1383627600</c:v>
                </c:pt>
                <c:pt idx="33653">
                  <c:v>1383631200</c:v>
                </c:pt>
                <c:pt idx="33654">
                  <c:v>1383634800</c:v>
                </c:pt>
                <c:pt idx="33655">
                  <c:v>1383638400</c:v>
                </c:pt>
                <c:pt idx="33656">
                  <c:v>1383642000</c:v>
                </c:pt>
                <c:pt idx="33657">
                  <c:v>1383645600</c:v>
                </c:pt>
                <c:pt idx="33658">
                  <c:v>1383649200</c:v>
                </c:pt>
                <c:pt idx="33659">
                  <c:v>1383652800</c:v>
                </c:pt>
                <c:pt idx="33660">
                  <c:v>1383656400</c:v>
                </c:pt>
                <c:pt idx="33661">
                  <c:v>1383660000</c:v>
                </c:pt>
                <c:pt idx="33662">
                  <c:v>1383663600</c:v>
                </c:pt>
                <c:pt idx="33663">
                  <c:v>1383667200</c:v>
                </c:pt>
                <c:pt idx="33664">
                  <c:v>1383670800</c:v>
                </c:pt>
                <c:pt idx="33665">
                  <c:v>1383674400</c:v>
                </c:pt>
                <c:pt idx="33666">
                  <c:v>1383678000</c:v>
                </c:pt>
                <c:pt idx="33667">
                  <c:v>1383681600</c:v>
                </c:pt>
                <c:pt idx="33668">
                  <c:v>1383685200</c:v>
                </c:pt>
                <c:pt idx="33669">
                  <c:v>1383688800</c:v>
                </c:pt>
                <c:pt idx="33670">
                  <c:v>1383692400</c:v>
                </c:pt>
                <c:pt idx="33671">
                  <c:v>1383696000</c:v>
                </c:pt>
                <c:pt idx="33672">
                  <c:v>1383699600</c:v>
                </c:pt>
                <c:pt idx="33673">
                  <c:v>1383703200</c:v>
                </c:pt>
                <c:pt idx="33674">
                  <c:v>1383706800</c:v>
                </c:pt>
                <c:pt idx="33675">
                  <c:v>1383710400</c:v>
                </c:pt>
                <c:pt idx="33676">
                  <c:v>1383714000</c:v>
                </c:pt>
                <c:pt idx="33677">
                  <c:v>1383717600</c:v>
                </c:pt>
                <c:pt idx="33678">
                  <c:v>1383721200</c:v>
                </c:pt>
                <c:pt idx="33679">
                  <c:v>1383724800</c:v>
                </c:pt>
                <c:pt idx="33680">
                  <c:v>1383728400</c:v>
                </c:pt>
                <c:pt idx="33681">
                  <c:v>1383732000</c:v>
                </c:pt>
                <c:pt idx="33682">
                  <c:v>1383735600</c:v>
                </c:pt>
                <c:pt idx="33683">
                  <c:v>1383739200</c:v>
                </c:pt>
                <c:pt idx="33684">
                  <c:v>1383742800</c:v>
                </c:pt>
                <c:pt idx="33685">
                  <c:v>1383746400</c:v>
                </c:pt>
                <c:pt idx="33686">
                  <c:v>1383750000</c:v>
                </c:pt>
                <c:pt idx="33687">
                  <c:v>1383753600</c:v>
                </c:pt>
                <c:pt idx="33688">
                  <c:v>1383757200</c:v>
                </c:pt>
                <c:pt idx="33689">
                  <c:v>1383760800</c:v>
                </c:pt>
                <c:pt idx="33690">
                  <c:v>1383764400</c:v>
                </c:pt>
                <c:pt idx="33691">
                  <c:v>1383768000</c:v>
                </c:pt>
                <c:pt idx="33692">
                  <c:v>1383771600</c:v>
                </c:pt>
                <c:pt idx="33693">
                  <c:v>1383775200</c:v>
                </c:pt>
                <c:pt idx="33694">
                  <c:v>1383778800</c:v>
                </c:pt>
                <c:pt idx="33695">
                  <c:v>1383782400</c:v>
                </c:pt>
                <c:pt idx="33696">
                  <c:v>1383786000</c:v>
                </c:pt>
                <c:pt idx="33697">
                  <c:v>1383789600</c:v>
                </c:pt>
                <c:pt idx="33698">
                  <c:v>1383793200</c:v>
                </c:pt>
                <c:pt idx="33699">
                  <c:v>1383796800</c:v>
                </c:pt>
                <c:pt idx="33700">
                  <c:v>1383800400</c:v>
                </c:pt>
                <c:pt idx="33701">
                  <c:v>1383804000</c:v>
                </c:pt>
                <c:pt idx="33702">
                  <c:v>1383807600</c:v>
                </c:pt>
                <c:pt idx="33703">
                  <c:v>1383811200</c:v>
                </c:pt>
                <c:pt idx="33704">
                  <c:v>1383814800</c:v>
                </c:pt>
                <c:pt idx="33705">
                  <c:v>1383818400</c:v>
                </c:pt>
                <c:pt idx="33706">
                  <c:v>1383822000</c:v>
                </c:pt>
                <c:pt idx="33707">
                  <c:v>1383825600</c:v>
                </c:pt>
                <c:pt idx="33708">
                  <c:v>1383829200</c:v>
                </c:pt>
                <c:pt idx="33709">
                  <c:v>1383832800</c:v>
                </c:pt>
                <c:pt idx="33710">
                  <c:v>1383836400</c:v>
                </c:pt>
                <c:pt idx="33711">
                  <c:v>1383840000</c:v>
                </c:pt>
                <c:pt idx="33712">
                  <c:v>1383843600</c:v>
                </c:pt>
                <c:pt idx="33713">
                  <c:v>1383847200</c:v>
                </c:pt>
                <c:pt idx="33714">
                  <c:v>1383850800</c:v>
                </c:pt>
                <c:pt idx="33715">
                  <c:v>1383854400</c:v>
                </c:pt>
                <c:pt idx="33716">
                  <c:v>1383858000</c:v>
                </c:pt>
                <c:pt idx="33717">
                  <c:v>1383861600</c:v>
                </c:pt>
                <c:pt idx="33718">
                  <c:v>1383865200</c:v>
                </c:pt>
                <c:pt idx="33719">
                  <c:v>1383868800</c:v>
                </c:pt>
                <c:pt idx="33720">
                  <c:v>1383872400</c:v>
                </c:pt>
                <c:pt idx="33721">
                  <c:v>1383876000</c:v>
                </c:pt>
                <c:pt idx="33722">
                  <c:v>1383879600</c:v>
                </c:pt>
                <c:pt idx="33723">
                  <c:v>1383883200</c:v>
                </c:pt>
                <c:pt idx="33724">
                  <c:v>1383886800</c:v>
                </c:pt>
                <c:pt idx="33725">
                  <c:v>1383890400</c:v>
                </c:pt>
                <c:pt idx="33726">
                  <c:v>1383894000</c:v>
                </c:pt>
                <c:pt idx="33727">
                  <c:v>1383897600</c:v>
                </c:pt>
                <c:pt idx="33728">
                  <c:v>1383901200</c:v>
                </c:pt>
                <c:pt idx="33729">
                  <c:v>1383904800</c:v>
                </c:pt>
                <c:pt idx="33730">
                  <c:v>1383908400</c:v>
                </c:pt>
                <c:pt idx="33731">
                  <c:v>1383912000</c:v>
                </c:pt>
                <c:pt idx="33732">
                  <c:v>1383915600</c:v>
                </c:pt>
                <c:pt idx="33733">
                  <c:v>1383919200</c:v>
                </c:pt>
                <c:pt idx="33734">
                  <c:v>1383922800</c:v>
                </c:pt>
                <c:pt idx="33735">
                  <c:v>1383926400</c:v>
                </c:pt>
                <c:pt idx="33736">
                  <c:v>1383930000</c:v>
                </c:pt>
                <c:pt idx="33737">
                  <c:v>1383933600</c:v>
                </c:pt>
                <c:pt idx="33738">
                  <c:v>1383937200</c:v>
                </c:pt>
                <c:pt idx="33739">
                  <c:v>1383940800</c:v>
                </c:pt>
                <c:pt idx="33740">
                  <c:v>1383944400</c:v>
                </c:pt>
                <c:pt idx="33741">
                  <c:v>1383948000</c:v>
                </c:pt>
                <c:pt idx="33742">
                  <c:v>1383951600</c:v>
                </c:pt>
                <c:pt idx="33743">
                  <c:v>1383955200</c:v>
                </c:pt>
                <c:pt idx="33744">
                  <c:v>1383958800</c:v>
                </c:pt>
                <c:pt idx="33745">
                  <c:v>1383962400</c:v>
                </c:pt>
                <c:pt idx="33746">
                  <c:v>1383966000</c:v>
                </c:pt>
                <c:pt idx="33747">
                  <c:v>1383969600</c:v>
                </c:pt>
                <c:pt idx="33748">
                  <c:v>1383973200</c:v>
                </c:pt>
                <c:pt idx="33749">
                  <c:v>1383976800</c:v>
                </c:pt>
                <c:pt idx="33750">
                  <c:v>1383980400</c:v>
                </c:pt>
                <c:pt idx="33751">
                  <c:v>1383984000</c:v>
                </c:pt>
                <c:pt idx="33752">
                  <c:v>1383987600</c:v>
                </c:pt>
                <c:pt idx="33753">
                  <c:v>1383991200</c:v>
                </c:pt>
                <c:pt idx="33754">
                  <c:v>1383994800</c:v>
                </c:pt>
                <c:pt idx="33755">
                  <c:v>1383998400</c:v>
                </c:pt>
                <c:pt idx="33756">
                  <c:v>1384002000</c:v>
                </c:pt>
                <c:pt idx="33757">
                  <c:v>1384005600</c:v>
                </c:pt>
                <c:pt idx="33758">
                  <c:v>1384009200</c:v>
                </c:pt>
                <c:pt idx="33759">
                  <c:v>1384012800</c:v>
                </c:pt>
                <c:pt idx="33760">
                  <c:v>1384016400</c:v>
                </c:pt>
                <c:pt idx="33761">
                  <c:v>1384020000</c:v>
                </c:pt>
                <c:pt idx="33762">
                  <c:v>1384023600</c:v>
                </c:pt>
                <c:pt idx="33763">
                  <c:v>1384027200</c:v>
                </c:pt>
                <c:pt idx="33764">
                  <c:v>1384030800</c:v>
                </c:pt>
                <c:pt idx="33765">
                  <c:v>1384034400</c:v>
                </c:pt>
                <c:pt idx="33766">
                  <c:v>1384038000</c:v>
                </c:pt>
                <c:pt idx="33767">
                  <c:v>1384041600</c:v>
                </c:pt>
                <c:pt idx="33768">
                  <c:v>1384045200</c:v>
                </c:pt>
                <c:pt idx="33769">
                  <c:v>1384048800</c:v>
                </c:pt>
                <c:pt idx="33770">
                  <c:v>1384052400</c:v>
                </c:pt>
                <c:pt idx="33771">
                  <c:v>1384056000</c:v>
                </c:pt>
                <c:pt idx="33772">
                  <c:v>1384059600</c:v>
                </c:pt>
                <c:pt idx="33773">
                  <c:v>1384063200</c:v>
                </c:pt>
                <c:pt idx="33774">
                  <c:v>1384066800</c:v>
                </c:pt>
                <c:pt idx="33775">
                  <c:v>1384070400</c:v>
                </c:pt>
                <c:pt idx="33776">
                  <c:v>1384074000</c:v>
                </c:pt>
                <c:pt idx="33777">
                  <c:v>1384077600</c:v>
                </c:pt>
                <c:pt idx="33778">
                  <c:v>1384081200</c:v>
                </c:pt>
                <c:pt idx="33779">
                  <c:v>1384084800</c:v>
                </c:pt>
                <c:pt idx="33780">
                  <c:v>1384088400</c:v>
                </c:pt>
                <c:pt idx="33781">
                  <c:v>1384092000</c:v>
                </c:pt>
                <c:pt idx="33782">
                  <c:v>1384095600</c:v>
                </c:pt>
                <c:pt idx="33783">
                  <c:v>1384099200</c:v>
                </c:pt>
                <c:pt idx="33784">
                  <c:v>1384102800</c:v>
                </c:pt>
                <c:pt idx="33785">
                  <c:v>1384106400</c:v>
                </c:pt>
                <c:pt idx="33786">
                  <c:v>1384110000</c:v>
                </c:pt>
                <c:pt idx="33787">
                  <c:v>1384113600</c:v>
                </c:pt>
                <c:pt idx="33788">
                  <c:v>1384117200</c:v>
                </c:pt>
                <c:pt idx="33789">
                  <c:v>1384120800</c:v>
                </c:pt>
                <c:pt idx="33790">
                  <c:v>1384124400</c:v>
                </c:pt>
                <c:pt idx="33791">
                  <c:v>1384128000</c:v>
                </c:pt>
                <c:pt idx="33792">
                  <c:v>1384131600</c:v>
                </c:pt>
                <c:pt idx="33793">
                  <c:v>1384135200</c:v>
                </c:pt>
                <c:pt idx="33794">
                  <c:v>1384138800</c:v>
                </c:pt>
                <c:pt idx="33795">
                  <c:v>1384142400</c:v>
                </c:pt>
                <c:pt idx="33796">
                  <c:v>1384146000</c:v>
                </c:pt>
                <c:pt idx="33797">
                  <c:v>1384149600</c:v>
                </c:pt>
                <c:pt idx="33798">
                  <c:v>1384153200</c:v>
                </c:pt>
                <c:pt idx="33799">
                  <c:v>1384156800</c:v>
                </c:pt>
                <c:pt idx="33800">
                  <c:v>1384160400</c:v>
                </c:pt>
                <c:pt idx="33801">
                  <c:v>1384164000</c:v>
                </c:pt>
                <c:pt idx="33802">
                  <c:v>1384167600</c:v>
                </c:pt>
                <c:pt idx="33803">
                  <c:v>1384171200</c:v>
                </c:pt>
                <c:pt idx="33804">
                  <c:v>1384174800</c:v>
                </c:pt>
                <c:pt idx="33805">
                  <c:v>1384178400</c:v>
                </c:pt>
                <c:pt idx="33806">
                  <c:v>1384182000</c:v>
                </c:pt>
                <c:pt idx="33807">
                  <c:v>1384185600</c:v>
                </c:pt>
                <c:pt idx="33808">
                  <c:v>1384189200</c:v>
                </c:pt>
                <c:pt idx="33809">
                  <c:v>1384192800</c:v>
                </c:pt>
                <c:pt idx="33810">
                  <c:v>1384196400</c:v>
                </c:pt>
                <c:pt idx="33811">
                  <c:v>1384200000</c:v>
                </c:pt>
                <c:pt idx="33812">
                  <c:v>1384203600</c:v>
                </c:pt>
                <c:pt idx="33813">
                  <c:v>1384207200</c:v>
                </c:pt>
                <c:pt idx="33814">
                  <c:v>1384210800</c:v>
                </c:pt>
                <c:pt idx="33815">
                  <c:v>1384214400</c:v>
                </c:pt>
                <c:pt idx="33816">
                  <c:v>1384218000</c:v>
                </c:pt>
                <c:pt idx="33817">
                  <c:v>1384221600</c:v>
                </c:pt>
                <c:pt idx="33818">
                  <c:v>1384225200</c:v>
                </c:pt>
                <c:pt idx="33819">
                  <c:v>1384228800</c:v>
                </c:pt>
                <c:pt idx="33820">
                  <c:v>1384232400</c:v>
                </c:pt>
                <c:pt idx="33821">
                  <c:v>1384236000</c:v>
                </c:pt>
                <c:pt idx="33822">
                  <c:v>1384239600</c:v>
                </c:pt>
                <c:pt idx="33823">
                  <c:v>1384243200</c:v>
                </c:pt>
                <c:pt idx="33824">
                  <c:v>1384246800</c:v>
                </c:pt>
                <c:pt idx="33825">
                  <c:v>1384250400</c:v>
                </c:pt>
                <c:pt idx="33826">
                  <c:v>1384254000</c:v>
                </c:pt>
                <c:pt idx="33827">
                  <c:v>1384257600</c:v>
                </c:pt>
                <c:pt idx="33828">
                  <c:v>1384261200</c:v>
                </c:pt>
                <c:pt idx="33829">
                  <c:v>1384264800</c:v>
                </c:pt>
                <c:pt idx="33830">
                  <c:v>1384268400</c:v>
                </c:pt>
                <c:pt idx="33831">
                  <c:v>1384272000</c:v>
                </c:pt>
                <c:pt idx="33832">
                  <c:v>1384275600</c:v>
                </c:pt>
                <c:pt idx="33833">
                  <c:v>1384279200</c:v>
                </c:pt>
                <c:pt idx="33834">
                  <c:v>1384282800</c:v>
                </c:pt>
                <c:pt idx="33835">
                  <c:v>1384286400</c:v>
                </c:pt>
                <c:pt idx="33836">
                  <c:v>1384290000</c:v>
                </c:pt>
                <c:pt idx="33837">
                  <c:v>1384293600</c:v>
                </c:pt>
                <c:pt idx="33838">
                  <c:v>1384297200</c:v>
                </c:pt>
                <c:pt idx="33839">
                  <c:v>1384300800</c:v>
                </c:pt>
                <c:pt idx="33840">
                  <c:v>1384304400</c:v>
                </c:pt>
                <c:pt idx="33841">
                  <c:v>1384308000</c:v>
                </c:pt>
                <c:pt idx="33842">
                  <c:v>1384311600</c:v>
                </c:pt>
                <c:pt idx="33843">
                  <c:v>1384315200</c:v>
                </c:pt>
                <c:pt idx="33844">
                  <c:v>1384318800</c:v>
                </c:pt>
                <c:pt idx="33845">
                  <c:v>1384322400</c:v>
                </c:pt>
                <c:pt idx="33846">
                  <c:v>1384326000</c:v>
                </c:pt>
                <c:pt idx="33847">
                  <c:v>1384329600</c:v>
                </c:pt>
                <c:pt idx="33848">
                  <c:v>1384333200</c:v>
                </c:pt>
                <c:pt idx="33849">
                  <c:v>1384336800</c:v>
                </c:pt>
                <c:pt idx="33850">
                  <c:v>1384340400</c:v>
                </c:pt>
                <c:pt idx="33851">
                  <c:v>1384344000</c:v>
                </c:pt>
                <c:pt idx="33852">
                  <c:v>1384347600</c:v>
                </c:pt>
                <c:pt idx="33853">
                  <c:v>1384351200</c:v>
                </c:pt>
                <c:pt idx="33854">
                  <c:v>1384354800</c:v>
                </c:pt>
                <c:pt idx="33855">
                  <c:v>1384358400</c:v>
                </c:pt>
                <c:pt idx="33856">
                  <c:v>1384362000</c:v>
                </c:pt>
                <c:pt idx="33857">
                  <c:v>1384365600</c:v>
                </c:pt>
                <c:pt idx="33858">
                  <c:v>1384369200</c:v>
                </c:pt>
                <c:pt idx="33859">
                  <c:v>1384372800</c:v>
                </c:pt>
                <c:pt idx="33860">
                  <c:v>1384376400</c:v>
                </c:pt>
                <c:pt idx="33861">
                  <c:v>1384380000</c:v>
                </c:pt>
                <c:pt idx="33862">
                  <c:v>1384383600</c:v>
                </c:pt>
                <c:pt idx="33863">
                  <c:v>1384387200</c:v>
                </c:pt>
                <c:pt idx="33864">
                  <c:v>1384390800</c:v>
                </c:pt>
                <c:pt idx="33865">
                  <c:v>1384394400</c:v>
                </c:pt>
                <c:pt idx="33866">
                  <c:v>1384398000</c:v>
                </c:pt>
                <c:pt idx="33867">
                  <c:v>1384401600</c:v>
                </c:pt>
                <c:pt idx="33868">
                  <c:v>1384405200</c:v>
                </c:pt>
                <c:pt idx="33869">
                  <c:v>1384408800</c:v>
                </c:pt>
                <c:pt idx="33870">
                  <c:v>1384412400</c:v>
                </c:pt>
                <c:pt idx="33871">
                  <c:v>1384416000</c:v>
                </c:pt>
                <c:pt idx="33872">
                  <c:v>1384419600</c:v>
                </c:pt>
                <c:pt idx="33873">
                  <c:v>1384423200</c:v>
                </c:pt>
                <c:pt idx="33874">
                  <c:v>1384426800</c:v>
                </c:pt>
                <c:pt idx="33875">
                  <c:v>1384430400</c:v>
                </c:pt>
                <c:pt idx="33876">
                  <c:v>1384434000</c:v>
                </c:pt>
                <c:pt idx="33877">
                  <c:v>1384437600</c:v>
                </c:pt>
                <c:pt idx="33878">
                  <c:v>1384441200</c:v>
                </c:pt>
                <c:pt idx="33879">
                  <c:v>1384444800</c:v>
                </c:pt>
                <c:pt idx="33880">
                  <c:v>1384448400</c:v>
                </c:pt>
                <c:pt idx="33881">
                  <c:v>1384452000</c:v>
                </c:pt>
                <c:pt idx="33882">
                  <c:v>1384455600</c:v>
                </c:pt>
                <c:pt idx="33883">
                  <c:v>1384459200</c:v>
                </c:pt>
                <c:pt idx="33884">
                  <c:v>1384462800</c:v>
                </c:pt>
                <c:pt idx="33885">
                  <c:v>1384466400</c:v>
                </c:pt>
                <c:pt idx="33886">
                  <c:v>1384470000</c:v>
                </c:pt>
                <c:pt idx="33887">
                  <c:v>1384473600</c:v>
                </c:pt>
                <c:pt idx="33888">
                  <c:v>1384477200</c:v>
                </c:pt>
                <c:pt idx="33889">
                  <c:v>1384480800</c:v>
                </c:pt>
                <c:pt idx="33890">
                  <c:v>1384484400</c:v>
                </c:pt>
                <c:pt idx="33891">
                  <c:v>1384488000</c:v>
                </c:pt>
                <c:pt idx="33892">
                  <c:v>1384491600</c:v>
                </c:pt>
                <c:pt idx="33893">
                  <c:v>1384495200</c:v>
                </c:pt>
                <c:pt idx="33894">
                  <c:v>1384498800</c:v>
                </c:pt>
                <c:pt idx="33895">
                  <c:v>1384502400</c:v>
                </c:pt>
                <c:pt idx="33896">
                  <c:v>1384506000</c:v>
                </c:pt>
                <c:pt idx="33897">
                  <c:v>1384509600</c:v>
                </c:pt>
                <c:pt idx="33898">
                  <c:v>1384513200</c:v>
                </c:pt>
                <c:pt idx="33899">
                  <c:v>1384516800</c:v>
                </c:pt>
                <c:pt idx="33900">
                  <c:v>1384520400</c:v>
                </c:pt>
                <c:pt idx="33901">
                  <c:v>1384524000</c:v>
                </c:pt>
                <c:pt idx="33902">
                  <c:v>1384527600</c:v>
                </c:pt>
                <c:pt idx="33903">
                  <c:v>1384531200</c:v>
                </c:pt>
                <c:pt idx="33904">
                  <c:v>1384534800</c:v>
                </c:pt>
                <c:pt idx="33905">
                  <c:v>1384538400</c:v>
                </c:pt>
                <c:pt idx="33906">
                  <c:v>1384542000</c:v>
                </c:pt>
                <c:pt idx="33907">
                  <c:v>1384545600</c:v>
                </c:pt>
                <c:pt idx="33908">
                  <c:v>1384549200</c:v>
                </c:pt>
                <c:pt idx="33909">
                  <c:v>1384552800</c:v>
                </c:pt>
                <c:pt idx="33910">
                  <c:v>1384556400</c:v>
                </c:pt>
                <c:pt idx="33911">
                  <c:v>1384560000</c:v>
                </c:pt>
                <c:pt idx="33912">
                  <c:v>1384563600</c:v>
                </c:pt>
                <c:pt idx="33913">
                  <c:v>1384567200</c:v>
                </c:pt>
                <c:pt idx="33914">
                  <c:v>1384570800</c:v>
                </c:pt>
                <c:pt idx="33915">
                  <c:v>1384574400</c:v>
                </c:pt>
                <c:pt idx="33916">
                  <c:v>1384578000</c:v>
                </c:pt>
                <c:pt idx="33917">
                  <c:v>1384581600</c:v>
                </c:pt>
                <c:pt idx="33918">
                  <c:v>1384585200</c:v>
                </c:pt>
                <c:pt idx="33919">
                  <c:v>1384588800</c:v>
                </c:pt>
                <c:pt idx="33920">
                  <c:v>1384592400</c:v>
                </c:pt>
                <c:pt idx="33921">
                  <c:v>1384596000</c:v>
                </c:pt>
                <c:pt idx="33922">
                  <c:v>1384599600</c:v>
                </c:pt>
                <c:pt idx="33923">
                  <c:v>1384603200</c:v>
                </c:pt>
                <c:pt idx="33924">
                  <c:v>1384606800</c:v>
                </c:pt>
                <c:pt idx="33925">
                  <c:v>1384610400</c:v>
                </c:pt>
                <c:pt idx="33926">
                  <c:v>1384614000</c:v>
                </c:pt>
                <c:pt idx="33927">
                  <c:v>1384617600</c:v>
                </c:pt>
                <c:pt idx="33928">
                  <c:v>1384621200</c:v>
                </c:pt>
                <c:pt idx="33929">
                  <c:v>1384624800</c:v>
                </c:pt>
                <c:pt idx="33930">
                  <c:v>1384628400</c:v>
                </c:pt>
                <c:pt idx="33931">
                  <c:v>1384632000</c:v>
                </c:pt>
                <c:pt idx="33932">
                  <c:v>1384635600</c:v>
                </c:pt>
                <c:pt idx="33933">
                  <c:v>1384639200</c:v>
                </c:pt>
                <c:pt idx="33934">
                  <c:v>1384642800</c:v>
                </c:pt>
                <c:pt idx="33935">
                  <c:v>1384646400</c:v>
                </c:pt>
                <c:pt idx="33936">
                  <c:v>1384650000</c:v>
                </c:pt>
                <c:pt idx="33937">
                  <c:v>1384653600</c:v>
                </c:pt>
                <c:pt idx="33938">
                  <c:v>1384657200</c:v>
                </c:pt>
                <c:pt idx="33939">
                  <c:v>1384660800</c:v>
                </c:pt>
                <c:pt idx="33940">
                  <c:v>1384664400</c:v>
                </c:pt>
                <c:pt idx="33941">
                  <c:v>1384668000</c:v>
                </c:pt>
                <c:pt idx="33942">
                  <c:v>1384671600</c:v>
                </c:pt>
                <c:pt idx="33943">
                  <c:v>1384675200</c:v>
                </c:pt>
                <c:pt idx="33944">
                  <c:v>1384678800</c:v>
                </c:pt>
                <c:pt idx="33945">
                  <c:v>1384682400</c:v>
                </c:pt>
                <c:pt idx="33946">
                  <c:v>1384686000</c:v>
                </c:pt>
                <c:pt idx="33947">
                  <c:v>1384689600</c:v>
                </c:pt>
                <c:pt idx="33948">
                  <c:v>1384693200</c:v>
                </c:pt>
                <c:pt idx="33949">
                  <c:v>1384696800</c:v>
                </c:pt>
                <c:pt idx="33950">
                  <c:v>1384700400</c:v>
                </c:pt>
                <c:pt idx="33951">
                  <c:v>1384704000</c:v>
                </c:pt>
                <c:pt idx="33952">
                  <c:v>1384707600</c:v>
                </c:pt>
                <c:pt idx="33953">
                  <c:v>1384711200</c:v>
                </c:pt>
                <c:pt idx="33954">
                  <c:v>1384714800</c:v>
                </c:pt>
                <c:pt idx="33955">
                  <c:v>1384718400</c:v>
                </c:pt>
                <c:pt idx="33956">
                  <c:v>1384722000</c:v>
                </c:pt>
                <c:pt idx="33957">
                  <c:v>1384725600</c:v>
                </c:pt>
                <c:pt idx="33958">
                  <c:v>1384729200</c:v>
                </c:pt>
                <c:pt idx="33959">
                  <c:v>1384732800</c:v>
                </c:pt>
                <c:pt idx="33960">
                  <c:v>1384736400</c:v>
                </c:pt>
                <c:pt idx="33961">
                  <c:v>1384740000</c:v>
                </c:pt>
                <c:pt idx="33962">
                  <c:v>1384743600</c:v>
                </c:pt>
                <c:pt idx="33963">
                  <c:v>1384747200</c:v>
                </c:pt>
                <c:pt idx="33964">
                  <c:v>1384750800</c:v>
                </c:pt>
                <c:pt idx="33965">
                  <c:v>1384754400</c:v>
                </c:pt>
                <c:pt idx="33966">
                  <c:v>1384758000</c:v>
                </c:pt>
                <c:pt idx="33967">
                  <c:v>1384761600</c:v>
                </c:pt>
                <c:pt idx="33968">
                  <c:v>1384765200</c:v>
                </c:pt>
                <c:pt idx="33969">
                  <c:v>1384768800</c:v>
                </c:pt>
                <c:pt idx="33970">
                  <c:v>1384772400</c:v>
                </c:pt>
                <c:pt idx="33971">
                  <c:v>1384776000</c:v>
                </c:pt>
                <c:pt idx="33972">
                  <c:v>1384779600</c:v>
                </c:pt>
                <c:pt idx="33973">
                  <c:v>1384783200</c:v>
                </c:pt>
                <c:pt idx="33974">
                  <c:v>1384786800</c:v>
                </c:pt>
                <c:pt idx="33975">
                  <c:v>1384790400</c:v>
                </c:pt>
                <c:pt idx="33976">
                  <c:v>1384794000</c:v>
                </c:pt>
                <c:pt idx="33977">
                  <c:v>1384797600</c:v>
                </c:pt>
                <c:pt idx="33978">
                  <c:v>1384801200</c:v>
                </c:pt>
                <c:pt idx="33979">
                  <c:v>1384804800</c:v>
                </c:pt>
                <c:pt idx="33980">
                  <c:v>1384808400</c:v>
                </c:pt>
                <c:pt idx="33981">
                  <c:v>1384812000</c:v>
                </c:pt>
                <c:pt idx="33982">
                  <c:v>1384815600</c:v>
                </c:pt>
                <c:pt idx="33983">
                  <c:v>1384819200</c:v>
                </c:pt>
                <c:pt idx="33984">
                  <c:v>1384822800</c:v>
                </c:pt>
                <c:pt idx="33985">
                  <c:v>1384826400</c:v>
                </c:pt>
                <c:pt idx="33986">
                  <c:v>1384830000</c:v>
                </c:pt>
                <c:pt idx="33987">
                  <c:v>1384833600</c:v>
                </c:pt>
                <c:pt idx="33988">
                  <c:v>1384837200</c:v>
                </c:pt>
                <c:pt idx="33989">
                  <c:v>1384840800</c:v>
                </c:pt>
                <c:pt idx="33990">
                  <c:v>1384844400</c:v>
                </c:pt>
                <c:pt idx="33991">
                  <c:v>1384848000</c:v>
                </c:pt>
                <c:pt idx="33992">
                  <c:v>1384851600</c:v>
                </c:pt>
                <c:pt idx="33993">
                  <c:v>1384855200</c:v>
                </c:pt>
                <c:pt idx="33994">
                  <c:v>1384858800</c:v>
                </c:pt>
                <c:pt idx="33995">
                  <c:v>1384862400</c:v>
                </c:pt>
                <c:pt idx="33996">
                  <c:v>1384866000</c:v>
                </c:pt>
                <c:pt idx="33997">
                  <c:v>1384869600</c:v>
                </c:pt>
                <c:pt idx="33998">
                  <c:v>1384873200</c:v>
                </c:pt>
                <c:pt idx="33999">
                  <c:v>1384876800</c:v>
                </c:pt>
                <c:pt idx="34000">
                  <c:v>1384880400</c:v>
                </c:pt>
                <c:pt idx="34001">
                  <c:v>1384884000</c:v>
                </c:pt>
                <c:pt idx="34002">
                  <c:v>1384887600</c:v>
                </c:pt>
                <c:pt idx="34003">
                  <c:v>1384891200</c:v>
                </c:pt>
                <c:pt idx="34004">
                  <c:v>1384894800</c:v>
                </c:pt>
                <c:pt idx="34005">
                  <c:v>1384898400</c:v>
                </c:pt>
                <c:pt idx="34006">
                  <c:v>1384902000</c:v>
                </c:pt>
                <c:pt idx="34007">
                  <c:v>1384905600</c:v>
                </c:pt>
                <c:pt idx="34008">
                  <c:v>1384909200</c:v>
                </c:pt>
                <c:pt idx="34009">
                  <c:v>1384912800</c:v>
                </c:pt>
                <c:pt idx="34010">
                  <c:v>1384916400</c:v>
                </c:pt>
                <c:pt idx="34011">
                  <c:v>1384920000</c:v>
                </c:pt>
                <c:pt idx="34012">
                  <c:v>1384923600</c:v>
                </c:pt>
                <c:pt idx="34013">
                  <c:v>1384927200</c:v>
                </c:pt>
                <c:pt idx="34014">
                  <c:v>1384930800</c:v>
                </c:pt>
                <c:pt idx="34015">
                  <c:v>1384934400</c:v>
                </c:pt>
                <c:pt idx="34016">
                  <c:v>1384938000</c:v>
                </c:pt>
                <c:pt idx="34017">
                  <c:v>1384941600</c:v>
                </c:pt>
                <c:pt idx="34018">
                  <c:v>1384945200</c:v>
                </c:pt>
                <c:pt idx="34019">
                  <c:v>1384948800</c:v>
                </c:pt>
                <c:pt idx="34020">
                  <c:v>1384952400</c:v>
                </c:pt>
                <c:pt idx="34021">
                  <c:v>1384956000</c:v>
                </c:pt>
                <c:pt idx="34022">
                  <c:v>1384959600</c:v>
                </c:pt>
                <c:pt idx="34023">
                  <c:v>1384963200</c:v>
                </c:pt>
                <c:pt idx="34024">
                  <c:v>1384966800</c:v>
                </c:pt>
                <c:pt idx="34025">
                  <c:v>1384970400</c:v>
                </c:pt>
                <c:pt idx="34026">
                  <c:v>1384974000</c:v>
                </c:pt>
                <c:pt idx="34027">
                  <c:v>1384977600</c:v>
                </c:pt>
                <c:pt idx="34028">
                  <c:v>1384981200</c:v>
                </c:pt>
                <c:pt idx="34029">
                  <c:v>1384984800</c:v>
                </c:pt>
                <c:pt idx="34030">
                  <c:v>1384988400</c:v>
                </c:pt>
                <c:pt idx="34031">
                  <c:v>1384992000</c:v>
                </c:pt>
                <c:pt idx="34032">
                  <c:v>1384995600</c:v>
                </c:pt>
                <c:pt idx="34033">
                  <c:v>1384999200</c:v>
                </c:pt>
                <c:pt idx="34034">
                  <c:v>1385002800</c:v>
                </c:pt>
                <c:pt idx="34035">
                  <c:v>1385006400</c:v>
                </c:pt>
                <c:pt idx="34036">
                  <c:v>1385010000</c:v>
                </c:pt>
                <c:pt idx="34037">
                  <c:v>1385013600</c:v>
                </c:pt>
                <c:pt idx="34038">
                  <c:v>1385017200</c:v>
                </c:pt>
                <c:pt idx="34039">
                  <c:v>1385020800</c:v>
                </c:pt>
                <c:pt idx="34040">
                  <c:v>1385024400</c:v>
                </c:pt>
                <c:pt idx="34041">
                  <c:v>1385028000</c:v>
                </c:pt>
                <c:pt idx="34042">
                  <c:v>1385031600</c:v>
                </c:pt>
                <c:pt idx="34043">
                  <c:v>1385035200</c:v>
                </c:pt>
                <c:pt idx="34044">
                  <c:v>1385038800</c:v>
                </c:pt>
                <c:pt idx="34045">
                  <c:v>1385042400</c:v>
                </c:pt>
                <c:pt idx="34046">
                  <c:v>1385046000</c:v>
                </c:pt>
                <c:pt idx="34047">
                  <c:v>1385049600</c:v>
                </c:pt>
                <c:pt idx="34048">
                  <c:v>1385053200</c:v>
                </c:pt>
                <c:pt idx="34049">
                  <c:v>1385056800</c:v>
                </c:pt>
                <c:pt idx="34050">
                  <c:v>1385060400</c:v>
                </c:pt>
                <c:pt idx="34051">
                  <c:v>1385064000</c:v>
                </c:pt>
                <c:pt idx="34052">
                  <c:v>1385067600</c:v>
                </c:pt>
                <c:pt idx="34053">
                  <c:v>1385071200</c:v>
                </c:pt>
                <c:pt idx="34054">
                  <c:v>1385074800</c:v>
                </c:pt>
                <c:pt idx="34055">
                  <c:v>1385078400</c:v>
                </c:pt>
                <c:pt idx="34056">
                  <c:v>1385082000</c:v>
                </c:pt>
                <c:pt idx="34057">
                  <c:v>1385085600</c:v>
                </c:pt>
                <c:pt idx="34058">
                  <c:v>1385089200</c:v>
                </c:pt>
                <c:pt idx="34059">
                  <c:v>1385092800</c:v>
                </c:pt>
                <c:pt idx="34060">
                  <c:v>1385096400</c:v>
                </c:pt>
                <c:pt idx="34061">
                  <c:v>1385100000</c:v>
                </c:pt>
                <c:pt idx="34062">
                  <c:v>1385103600</c:v>
                </c:pt>
                <c:pt idx="34063">
                  <c:v>1385107200</c:v>
                </c:pt>
                <c:pt idx="34064">
                  <c:v>1385110800</c:v>
                </c:pt>
                <c:pt idx="34065">
                  <c:v>1385114400</c:v>
                </c:pt>
                <c:pt idx="34066">
                  <c:v>1385118000</c:v>
                </c:pt>
                <c:pt idx="34067">
                  <c:v>1385121600</c:v>
                </c:pt>
                <c:pt idx="34068">
                  <c:v>1385125200</c:v>
                </c:pt>
                <c:pt idx="34069">
                  <c:v>1385128800</c:v>
                </c:pt>
                <c:pt idx="34070">
                  <c:v>1385132400</c:v>
                </c:pt>
                <c:pt idx="34071">
                  <c:v>1385136000</c:v>
                </c:pt>
                <c:pt idx="34072">
                  <c:v>1385139600</c:v>
                </c:pt>
                <c:pt idx="34073">
                  <c:v>1385143200</c:v>
                </c:pt>
                <c:pt idx="34074">
                  <c:v>1385146800</c:v>
                </c:pt>
                <c:pt idx="34075">
                  <c:v>1385150400</c:v>
                </c:pt>
                <c:pt idx="34076">
                  <c:v>1385154000</c:v>
                </c:pt>
                <c:pt idx="34077">
                  <c:v>1385157600</c:v>
                </c:pt>
                <c:pt idx="34078">
                  <c:v>1385161200</c:v>
                </c:pt>
                <c:pt idx="34079">
                  <c:v>1385164800</c:v>
                </c:pt>
                <c:pt idx="34080">
                  <c:v>1385168400</c:v>
                </c:pt>
                <c:pt idx="34081">
                  <c:v>1385172000</c:v>
                </c:pt>
                <c:pt idx="34082">
                  <c:v>1385175600</c:v>
                </c:pt>
                <c:pt idx="34083">
                  <c:v>1385179200</c:v>
                </c:pt>
                <c:pt idx="34084">
                  <c:v>1385182800</c:v>
                </c:pt>
                <c:pt idx="34085">
                  <c:v>1385186400</c:v>
                </c:pt>
                <c:pt idx="34086">
                  <c:v>1385190000</c:v>
                </c:pt>
                <c:pt idx="34087">
                  <c:v>1385193600</c:v>
                </c:pt>
                <c:pt idx="34088">
                  <c:v>1385197200</c:v>
                </c:pt>
                <c:pt idx="34089">
                  <c:v>1385200800</c:v>
                </c:pt>
                <c:pt idx="34090">
                  <c:v>1385204400</c:v>
                </c:pt>
                <c:pt idx="34091">
                  <c:v>1385208000</c:v>
                </c:pt>
                <c:pt idx="34092">
                  <c:v>1385211600</c:v>
                </c:pt>
                <c:pt idx="34093">
                  <c:v>1385215200</c:v>
                </c:pt>
                <c:pt idx="34094">
                  <c:v>1385218800</c:v>
                </c:pt>
                <c:pt idx="34095">
                  <c:v>1385222400</c:v>
                </c:pt>
                <c:pt idx="34096">
                  <c:v>1385226000</c:v>
                </c:pt>
                <c:pt idx="34097">
                  <c:v>1385229600</c:v>
                </c:pt>
                <c:pt idx="34098">
                  <c:v>1385233200</c:v>
                </c:pt>
                <c:pt idx="34099">
                  <c:v>1385236800</c:v>
                </c:pt>
                <c:pt idx="34100">
                  <c:v>1385240400</c:v>
                </c:pt>
                <c:pt idx="34101">
                  <c:v>1385244000</c:v>
                </c:pt>
                <c:pt idx="34102">
                  <c:v>1385247600</c:v>
                </c:pt>
                <c:pt idx="34103">
                  <c:v>1385251200</c:v>
                </c:pt>
                <c:pt idx="34104">
                  <c:v>1385254800</c:v>
                </c:pt>
                <c:pt idx="34105">
                  <c:v>1385258400</c:v>
                </c:pt>
                <c:pt idx="34106">
                  <c:v>1385262000</c:v>
                </c:pt>
                <c:pt idx="34107">
                  <c:v>1385265600</c:v>
                </c:pt>
                <c:pt idx="34108">
                  <c:v>1385269200</c:v>
                </c:pt>
                <c:pt idx="34109">
                  <c:v>1385272800</c:v>
                </c:pt>
                <c:pt idx="34110">
                  <c:v>1385276400</c:v>
                </c:pt>
                <c:pt idx="34111">
                  <c:v>1385280000</c:v>
                </c:pt>
                <c:pt idx="34112">
                  <c:v>1385283600</c:v>
                </c:pt>
                <c:pt idx="34113">
                  <c:v>1385287200</c:v>
                </c:pt>
                <c:pt idx="34114">
                  <c:v>1385290800</c:v>
                </c:pt>
                <c:pt idx="34115">
                  <c:v>1385294400</c:v>
                </c:pt>
                <c:pt idx="34116">
                  <c:v>1385298000</c:v>
                </c:pt>
                <c:pt idx="34117">
                  <c:v>1385301600</c:v>
                </c:pt>
                <c:pt idx="34118">
                  <c:v>1385305200</c:v>
                </c:pt>
                <c:pt idx="34119">
                  <c:v>1385308800</c:v>
                </c:pt>
                <c:pt idx="34120">
                  <c:v>1385312400</c:v>
                </c:pt>
                <c:pt idx="34121">
                  <c:v>1385316000</c:v>
                </c:pt>
                <c:pt idx="34122">
                  <c:v>1385319600</c:v>
                </c:pt>
                <c:pt idx="34123">
                  <c:v>1385323200</c:v>
                </c:pt>
                <c:pt idx="34124">
                  <c:v>1385326800</c:v>
                </c:pt>
                <c:pt idx="34125">
                  <c:v>1385330400</c:v>
                </c:pt>
                <c:pt idx="34126">
                  <c:v>1385334000</c:v>
                </c:pt>
                <c:pt idx="34127">
                  <c:v>1385337600</c:v>
                </c:pt>
                <c:pt idx="34128">
                  <c:v>1385341200</c:v>
                </c:pt>
                <c:pt idx="34129">
                  <c:v>1385344800</c:v>
                </c:pt>
                <c:pt idx="34130">
                  <c:v>1385348400</c:v>
                </c:pt>
                <c:pt idx="34131">
                  <c:v>1385352000</c:v>
                </c:pt>
                <c:pt idx="34132">
                  <c:v>1385355600</c:v>
                </c:pt>
                <c:pt idx="34133">
                  <c:v>1385359200</c:v>
                </c:pt>
                <c:pt idx="34134">
                  <c:v>1385362800</c:v>
                </c:pt>
                <c:pt idx="34135">
                  <c:v>1385366400</c:v>
                </c:pt>
                <c:pt idx="34136">
                  <c:v>1385370000</c:v>
                </c:pt>
                <c:pt idx="34137">
                  <c:v>1385373600</c:v>
                </c:pt>
                <c:pt idx="34138">
                  <c:v>1385377200</c:v>
                </c:pt>
                <c:pt idx="34139">
                  <c:v>1385380800</c:v>
                </c:pt>
                <c:pt idx="34140">
                  <c:v>1385384400</c:v>
                </c:pt>
                <c:pt idx="34141">
                  <c:v>1385388000</c:v>
                </c:pt>
                <c:pt idx="34142">
                  <c:v>1385391600</c:v>
                </c:pt>
                <c:pt idx="34143">
                  <c:v>1385395200</c:v>
                </c:pt>
                <c:pt idx="34144">
                  <c:v>1385398800</c:v>
                </c:pt>
                <c:pt idx="34145">
                  <c:v>1385402400</c:v>
                </c:pt>
                <c:pt idx="34146">
                  <c:v>1385406000</c:v>
                </c:pt>
                <c:pt idx="34147">
                  <c:v>1385409600</c:v>
                </c:pt>
                <c:pt idx="34148">
                  <c:v>1385413200</c:v>
                </c:pt>
                <c:pt idx="34149">
                  <c:v>1385416800</c:v>
                </c:pt>
                <c:pt idx="34150">
                  <c:v>1385420400</c:v>
                </c:pt>
                <c:pt idx="34151">
                  <c:v>1385424000</c:v>
                </c:pt>
                <c:pt idx="34152">
                  <c:v>1385427600</c:v>
                </c:pt>
                <c:pt idx="34153">
                  <c:v>1385431200</c:v>
                </c:pt>
                <c:pt idx="34154">
                  <c:v>1385434800</c:v>
                </c:pt>
                <c:pt idx="34155">
                  <c:v>1385438400</c:v>
                </c:pt>
                <c:pt idx="34156">
                  <c:v>1385442000</c:v>
                </c:pt>
                <c:pt idx="34157">
                  <c:v>1385445600</c:v>
                </c:pt>
                <c:pt idx="34158">
                  <c:v>1385449200</c:v>
                </c:pt>
                <c:pt idx="34159">
                  <c:v>1385452800</c:v>
                </c:pt>
                <c:pt idx="34160">
                  <c:v>1385456400</c:v>
                </c:pt>
                <c:pt idx="34161">
                  <c:v>1385460000</c:v>
                </c:pt>
                <c:pt idx="34162">
                  <c:v>1385463600</c:v>
                </c:pt>
                <c:pt idx="34163">
                  <c:v>1385467200</c:v>
                </c:pt>
                <c:pt idx="34164">
                  <c:v>1385470800</c:v>
                </c:pt>
                <c:pt idx="34165">
                  <c:v>1385474400</c:v>
                </c:pt>
                <c:pt idx="34166">
                  <c:v>1385478000</c:v>
                </c:pt>
                <c:pt idx="34167">
                  <c:v>1385481600</c:v>
                </c:pt>
                <c:pt idx="34168">
                  <c:v>1385485200</c:v>
                </c:pt>
                <c:pt idx="34169">
                  <c:v>1385488800</c:v>
                </c:pt>
                <c:pt idx="34170">
                  <c:v>1385492400</c:v>
                </c:pt>
                <c:pt idx="34171">
                  <c:v>1385496000</c:v>
                </c:pt>
                <c:pt idx="34172">
                  <c:v>1385499600</c:v>
                </c:pt>
                <c:pt idx="34173">
                  <c:v>1385503200</c:v>
                </c:pt>
                <c:pt idx="34174">
                  <c:v>1385506800</c:v>
                </c:pt>
                <c:pt idx="34175">
                  <c:v>1385510400</c:v>
                </c:pt>
                <c:pt idx="34176">
                  <c:v>1385514000</c:v>
                </c:pt>
                <c:pt idx="34177">
                  <c:v>1385517600</c:v>
                </c:pt>
                <c:pt idx="34178">
                  <c:v>1385521200</c:v>
                </c:pt>
                <c:pt idx="34179">
                  <c:v>1385524800</c:v>
                </c:pt>
                <c:pt idx="34180">
                  <c:v>1385528400</c:v>
                </c:pt>
                <c:pt idx="34181">
                  <c:v>1385532000</c:v>
                </c:pt>
                <c:pt idx="34182">
                  <c:v>1385535600</c:v>
                </c:pt>
                <c:pt idx="34183">
                  <c:v>1385539200</c:v>
                </c:pt>
                <c:pt idx="34184">
                  <c:v>1385542800</c:v>
                </c:pt>
                <c:pt idx="34185">
                  <c:v>1385546400</c:v>
                </c:pt>
                <c:pt idx="34186">
                  <c:v>1385550000</c:v>
                </c:pt>
                <c:pt idx="34187">
                  <c:v>1385553600</c:v>
                </c:pt>
                <c:pt idx="34188">
                  <c:v>1385557200</c:v>
                </c:pt>
                <c:pt idx="34189">
                  <c:v>1385560800</c:v>
                </c:pt>
                <c:pt idx="34190">
                  <c:v>1385564400</c:v>
                </c:pt>
                <c:pt idx="34191">
                  <c:v>1385568000</c:v>
                </c:pt>
                <c:pt idx="34192">
                  <c:v>1385571600</c:v>
                </c:pt>
                <c:pt idx="34193">
                  <c:v>1385575200</c:v>
                </c:pt>
                <c:pt idx="34194">
                  <c:v>1385578800</c:v>
                </c:pt>
                <c:pt idx="34195">
                  <c:v>1385582400</c:v>
                </c:pt>
                <c:pt idx="34196">
                  <c:v>1385586000</c:v>
                </c:pt>
                <c:pt idx="34197">
                  <c:v>1385589600</c:v>
                </c:pt>
                <c:pt idx="34198">
                  <c:v>1385593200</c:v>
                </c:pt>
                <c:pt idx="34199">
                  <c:v>1385596800</c:v>
                </c:pt>
                <c:pt idx="34200">
                  <c:v>1385600400</c:v>
                </c:pt>
                <c:pt idx="34201">
                  <c:v>1385604000</c:v>
                </c:pt>
                <c:pt idx="34202">
                  <c:v>1385607600</c:v>
                </c:pt>
                <c:pt idx="34203">
                  <c:v>1385611200</c:v>
                </c:pt>
                <c:pt idx="34204">
                  <c:v>1385614800</c:v>
                </c:pt>
                <c:pt idx="34205">
                  <c:v>1385618400</c:v>
                </c:pt>
                <c:pt idx="34206">
                  <c:v>1385622000</c:v>
                </c:pt>
                <c:pt idx="34207">
                  <c:v>1385625600</c:v>
                </c:pt>
                <c:pt idx="34208">
                  <c:v>1385629200</c:v>
                </c:pt>
                <c:pt idx="34209">
                  <c:v>1385632800</c:v>
                </c:pt>
                <c:pt idx="34210">
                  <c:v>1385636400</c:v>
                </c:pt>
                <c:pt idx="34211">
                  <c:v>1385640000</c:v>
                </c:pt>
                <c:pt idx="34212">
                  <c:v>1385643600</c:v>
                </c:pt>
                <c:pt idx="34213">
                  <c:v>1385647200</c:v>
                </c:pt>
                <c:pt idx="34214">
                  <c:v>1385650800</c:v>
                </c:pt>
                <c:pt idx="34215">
                  <c:v>1385654400</c:v>
                </c:pt>
                <c:pt idx="34216">
                  <c:v>1385658000</c:v>
                </c:pt>
                <c:pt idx="34217">
                  <c:v>1385661600</c:v>
                </c:pt>
                <c:pt idx="34218">
                  <c:v>1385665200</c:v>
                </c:pt>
                <c:pt idx="34219">
                  <c:v>1385668800</c:v>
                </c:pt>
                <c:pt idx="34220">
                  <c:v>1385672400</c:v>
                </c:pt>
                <c:pt idx="34221">
                  <c:v>1385676000</c:v>
                </c:pt>
                <c:pt idx="34222">
                  <c:v>1385679600</c:v>
                </c:pt>
                <c:pt idx="34223">
                  <c:v>1385683200</c:v>
                </c:pt>
                <c:pt idx="34224">
                  <c:v>1385686800</c:v>
                </c:pt>
                <c:pt idx="34225">
                  <c:v>1385690400</c:v>
                </c:pt>
                <c:pt idx="34226">
                  <c:v>1385694000</c:v>
                </c:pt>
                <c:pt idx="34227">
                  <c:v>1385697600</c:v>
                </c:pt>
                <c:pt idx="34228">
                  <c:v>1385701200</c:v>
                </c:pt>
                <c:pt idx="34229">
                  <c:v>1385704800</c:v>
                </c:pt>
                <c:pt idx="34230">
                  <c:v>1385708400</c:v>
                </c:pt>
                <c:pt idx="34231">
                  <c:v>1385712000</c:v>
                </c:pt>
                <c:pt idx="34232">
                  <c:v>1385715600</c:v>
                </c:pt>
                <c:pt idx="34233">
                  <c:v>1385719200</c:v>
                </c:pt>
                <c:pt idx="34234">
                  <c:v>1385722800</c:v>
                </c:pt>
                <c:pt idx="34235">
                  <c:v>1385726400</c:v>
                </c:pt>
                <c:pt idx="34236">
                  <c:v>1385730000</c:v>
                </c:pt>
                <c:pt idx="34237">
                  <c:v>1385733600</c:v>
                </c:pt>
                <c:pt idx="34238">
                  <c:v>1385737200</c:v>
                </c:pt>
                <c:pt idx="34239">
                  <c:v>1385740800</c:v>
                </c:pt>
                <c:pt idx="34240">
                  <c:v>1385744400</c:v>
                </c:pt>
                <c:pt idx="34241">
                  <c:v>1385748000</c:v>
                </c:pt>
                <c:pt idx="34242">
                  <c:v>1385751600</c:v>
                </c:pt>
                <c:pt idx="34243">
                  <c:v>1385755200</c:v>
                </c:pt>
                <c:pt idx="34244">
                  <c:v>1385758800</c:v>
                </c:pt>
                <c:pt idx="34245">
                  <c:v>1385762400</c:v>
                </c:pt>
                <c:pt idx="34246">
                  <c:v>1385766000</c:v>
                </c:pt>
                <c:pt idx="34247">
                  <c:v>1385769600</c:v>
                </c:pt>
                <c:pt idx="34248">
                  <c:v>1385773200</c:v>
                </c:pt>
                <c:pt idx="34249">
                  <c:v>1385776800</c:v>
                </c:pt>
                <c:pt idx="34250">
                  <c:v>1385780400</c:v>
                </c:pt>
                <c:pt idx="34251">
                  <c:v>1385784000</c:v>
                </c:pt>
                <c:pt idx="34252">
                  <c:v>1385787600</c:v>
                </c:pt>
                <c:pt idx="34253">
                  <c:v>1385791200</c:v>
                </c:pt>
                <c:pt idx="34254">
                  <c:v>1385794800</c:v>
                </c:pt>
                <c:pt idx="34255">
                  <c:v>1385798400</c:v>
                </c:pt>
                <c:pt idx="34256">
                  <c:v>1385802000</c:v>
                </c:pt>
                <c:pt idx="34257">
                  <c:v>1385805600</c:v>
                </c:pt>
                <c:pt idx="34258">
                  <c:v>1385809200</c:v>
                </c:pt>
                <c:pt idx="34259">
                  <c:v>1385812800</c:v>
                </c:pt>
                <c:pt idx="34260">
                  <c:v>1385816400</c:v>
                </c:pt>
                <c:pt idx="34261">
                  <c:v>1385820000</c:v>
                </c:pt>
                <c:pt idx="34262">
                  <c:v>1385823600</c:v>
                </c:pt>
                <c:pt idx="34263">
                  <c:v>1385827200</c:v>
                </c:pt>
                <c:pt idx="34264">
                  <c:v>1385830800</c:v>
                </c:pt>
                <c:pt idx="34265">
                  <c:v>1385834400</c:v>
                </c:pt>
                <c:pt idx="34266">
                  <c:v>1385838000</c:v>
                </c:pt>
                <c:pt idx="34267">
                  <c:v>1385841600</c:v>
                </c:pt>
                <c:pt idx="34268">
                  <c:v>1385845200</c:v>
                </c:pt>
                <c:pt idx="34269">
                  <c:v>1385848800</c:v>
                </c:pt>
                <c:pt idx="34270">
                  <c:v>1385852400</c:v>
                </c:pt>
                <c:pt idx="34271">
                  <c:v>1385856000</c:v>
                </c:pt>
                <c:pt idx="34272">
                  <c:v>1385859600</c:v>
                </c:pt>
                <c:pt idx="34273">
                  <c:v>1385863200</c:v>
                </c:pt>
                <c:pt idx="34274">
                  <c:v>1385866800</c:v>
                </c:pt>
                <c:pt idx="34275">
                  <c:v>1385870400</c:v>
                </c:pt>
                <c:pt idx="34276">
                  <c:v>1385874000</c:v>
                </c:pt>
                <c:pt idx="34277">
                  <c:v>1385877600</c:v>
                </c:pt>
                <c:pt idx="34278">
                  <c:v>1385881200</c:v>
                </c:pt>
                <c:pt idx="34279">
                  <c:v>1385884800</c:v>
                </c:pt>
                <c:pt idx="34280">
                  <c:v>1385888400</c:v>
                </c:pt>
                <c:pt idx="34281">
                  <c:v>1385892000</c:v>
                </c:pt>
                <c:pt idx="34282">
                  <c:v>1385895600</c:v>
                </c:pt>
                <c:pt idx="34283">
                  <c:v>1385899200</c:v>
                </c:pt>
                <c:pt idx="34284">
                  <c:v>1385902800</c:v>
                </c:pt>
                <c:pt idx="34285">
                  <c:v>1385906400</c:v>
                </c:pt>
                <c:pt idx="34286">
                  <c:v>1385910000</c:v>
                </c:pt>
                <c:pt idx="34287">
                  <c:v>1385913600</c:v>
                </c:pt>
                <c:pt idx="34288">
                  <c:v>1385917200</c:v>
                </c:pt>
                <c:pt idx="34289">
                  <c:v>1385920800</c:v>
                </c:pt>
                <c:pt idx="34290">
                  <c:v>1385924400</c:v>
                </c:pt>
                <c:pt idx="34291">
                  <c:v>1385928000</c:v>
                </c:pt>
                <c:pt idx="34292">
                  <c:v>1385931600</c:v>
                </c:pt>
                <c:pt idx="34293">
                  <c:v>1385935200</c:v>
                </c:pt>
                <c:pt idx="34294">
                  <c:v>1385938800</c:v>
                </c:pt>
                <c:pt idx="34295">
                  <c:v>1385942400</c:v>
                </c:pt>
                <c:pt idx="34296">
                  <c:v>1385946000</c:v>
                </c:pt>
                <c:pt idx="34297">
                  <c:v>1385949600</c:v>
                </c:pt>
                <c:pt idx="34298">
                  <c:v>1385953200</c:v>
                </c:pt>
                <c:pt idx="34299">
                  <c:v>1385956800</c:v>
                </c:pt>
                <c:pt idx="34300">
                  <c:v>1385960400</c:v>
                </c:pt>
                <c:pt idx="34301">
                  <c:v>1385964000</c:v>
                </c:pt>
                <c:pt idx="34302">
                  <c:v>1385967600</c:v>
                </c:pt>
                <c:pt idx="34303">
                  <c:v>1385971200</c:v>
                </c:pt>
                <c:pt idx="34304">
                  <c:v>1385974800</c:v>
                </c:pt>
                <c:pt idx="34305">
                  <c:v>1385978400</c:v>
                </c:pt>
                <c:pt idx="34306">
                  <c:v>1385982000</c:v>
                </c:pt>
                <c:pt idx="34307">
                  <c:v>1385985600</c:v>
                </c:pt>
                <c:pt idx="34308">
                  <c:v>1385989200</c:v>
                </c:pt>
                <c:pt idx="34309">
                  <c:v>1385992800</c:v>
                </c:pt>
                <c:pt idx="34310">
                  <c:v>1385996400</c:v>
                </c:pt>
                <c:pt idx="34311">
                  <c:v>1386000000</c:v>
                </c:pt>
                <c:pt idx="34312">
                  <c:v>1386003600</c:v>
                </c:pt>
                <c:pt idx="34313">
                  <c:v>1386007200</c:v>
                </c:pt>
                <c:pt idx="34314">
                  <c:v>1386010800</c:v>
                </c:pt>
                <c:pt idx="34315">
                  <c:v>1386014400</c:v>
                </c:pt>
                <c:pt idx="34316">
                  <c:v>1386018000</c:v>
                </c:pt>
                <c:pt idx="34317">
                  <c:v>1386021600</c:v>
                </c:pt>
                <c:pt idx="34318">
                  <c:v>1386025200</c:v>
                </c:pt>
                <c:pt idx="34319">
                  <c:v>1386028800</c:v>
                </c:pt>
                <c:pt idx="34320">
                  <c:v>1386032400</c:v>
                </c:pt>
                <c:pt idx="34321">
                  <c:v>1386036000</c:v>
                </c:pt>
                <c:pt idx="34322">
                  <c:v>1386039600</c:v>
                </c:pt>
                <c:pt idx="34323">
                  <c:v>1386043200</c:v>
                </c:pt>
                <c:pt idx="34324">
                  <c:v>1386046800</c:v>
                </c:pt>
                <c:pt idx="34325">
                  <c:v>1386050400</c:v>
                </c:pt>
                <c:pt idx="34326">
                  <c:v>1386054000</c:v>
                </c:pt>
                <c:pt idx="34327">
                  <c:v>1386057600</c:v>
                </c:pt>
                <c:pt idx="34328">
                  <c:v>1386061200</c:v>
                </c:pt>
                <c:pt idx="34329">
                  <c:v>1386064800</c:v>
                </c:pt>
                <c:pt idx="34330">
                  <c:v>1386068400</c:v>
                </c:pt>
                <c:pt idx="34331">
                  <c:v>1386072000</c:v>
                </c:pt>
                <c:pt idx="34332">
                  <c:v>1386075600</c:v>
                </c:pt>
                <c:pt idx="34333">
                  <c:v>1386079200</c:v>
                </c:pt>
                <c:pt idx="34334">
                  <c:v>1386082800</c:v>
                </c:pt>
                <c:pt idx="34335">
                  <c:v>1386086400</c:v>
                </c:pt>
                <c:pt idx="34336">
                  <c:v>1386090000</c:v>
                </c:pt>
                <c:pt idx="34337">
                  <c:v>1386093600</c:v>
                </c:pt>
                <c:pt idx="34338">
                  <c:v>1386097200</c:v>
                </c:pt>
                <c:pt idx="34339">
                  <c:v>1386100800</c:v>
                </c:pt>
                <c:pt idx="34340">
                  <c:v>1386104400</c:v>
                </c:pt>
                <c:pt idx="34341">
                  <c:v>1386108000</c:v>
                </c:pt>
                <c:pt idx="34342">
                  <c:v>1386111600</c:v>
                </c:pt>
                <c:pt idx="34343">
                  <c:v>1386115200</c:v>
                </c:pt>
                <c:pt idx="34344">
                  <c:v>1386118800</c:v>
                </c:pt>
                <c:pt idx="34345">
                  <c:v>1386122400</c:v>
                </c:pt>
                <c:pt idx="34346">
                  <c:v>1386126000</c:v>
                </c:pt>
                <c:pt idx="34347">
                  <c:v>1386129600</c:v>
                </c:pt>
                <c:pt idx="34348">
                  <c:v>1386133200</c:v>
                </c:pt>
                <c:pt idx="34349">
                  <c:v>1386136800</c:v>
                </c:pt>
                <c:pt idx="34350">
                  <c:v>1386140400</c:v>
                </c:pt>
                <c:pt idx="34351">
                  <c:v>1386144000</c:v>
                </c:pt>
                <c:pt idx="34352">
                  <c:v>1386147600</c:v>
                </c:pt>
                <c:pt idx="34353">
                  <c:v>1386151200</c:v>
                </c:pt>
                <c:pt idx="34354">
                  <c:v>1386154800</c:v>
                </c:pt>
                <c:pt idx="34355">
                  <c:v>1386158400</c:v>
                </c:pt>
                <c:pt idx="34356">
                  <c:v>1386162000</c:v>
                </c:pt>
                <c:pt idx="34357">
                  <c:v>1386165600</c:v>
                </c:pt>
                <c:pt idx="34358">
                  <c:v>1386169200</c:v>
                </c:pt>
                <c:pt idx="34359">
                  <c:v>1386172800</c:v>
                </c:pt>
                <c:pt idx="34360">
                  <c:v>1386176400</c:v>
                </c:pt>
                <c:pt idx="34361">
                  <c:v>1386180000</c:v>
                </c:pt>
                <c:pt idx="34362">
                  <c:v>1386183600</c:v>
                </c:pt>
                <c:pt idx="34363">
                  <c:v>1386187200</c:v>
                </c:pt>
                <c:pt idx="34364">
                  <c:v>1386190800</c:v>
                </c:pt>
                <c:pt idx="34365">
                  <c:v>1386194400</c:v>
                </c:pt>
                <c:pt idx="34366">
                  <c:v>1386198000</c:v>
                </c:pt>
                <c:pt idx="34367">
                  <c:v>1386201600</c:v>
                </c:pt>
                <c:pt idx="34368">
                  <c:v>1386205200</c:v>
                </c:pt>
                <c:pt idx="34369">
                  <c:v>1386208800</c:v>
                </c:pt>
                <c:pt idx="34370">
                  <c:v>1386212400</c:v>
                </c:pt>
                <c:pt idx="34371">
                  <c:v>1386216000</c:v>
                </c:pt>
                <c:pt idx="34372">
                  <c:v>1386219600</c:v>
                </c:pt>
                <c:pt idx="34373">
                  <c:v>1386223200</c:v>
                </c:pt>
                <c:pt idx="34374">
                  <c:v>1386226800</c:v>
                </c:pt>
                <c:pt idx="34375">
                  <c:v>1386230400</c:v>
                </c:pt>
                <c:pt idx="34376">
                  <c:v>1386234000</c:v>
                </c:pt>
                <c:pt idx="34377">
                  <c:v>1386237600</c:v>
                </c:pt>
                <c:pt idx="34378">
                  <c:v>1386241200</c:v>
                </c:pt>
                <c:pt idx="34379">
                  <c:v>1386244800</c:v>
                </c:pt>
                <c:pt idx="34380">
                  <c:v>1386248400</c:v>
                </c:pt>
                <c:pt idx="34381">
                  <c:v>1386252000</c:v>
                </c:pt>
                <c:pt idx="34382">
                  <c:v>1386255600</c:v>
                </c:pt>
                <c:pt idx="34383">
                  <c:v>1386259200</c:v>
                </c:pt>
                <c:pt idx="34384">
                  <c:v>1386262800</c:v>
                </c:pt>
                <c:pt idx="34385">
                  <c:v>1386266400</c:v>
                </c:pt>
                <c:pt idx="34386">
                  <c:v>1386270000</c:v>
                </c:pt>
                <c:pt idx="34387">
                  <c:v>1386273600</c:v>
                </c:pt>
                <c:pt idx="34388">
                  <c:v>1386277200</c:v>
                </c:pt>
                <c:pt idx="34389">
                  <c:v>1386280800</c:v>
                </c:pt>
                <c:pt idx="34390">
                  <c:v>1386284400</c:v>
                </c:pt>
                <c:pt idx="34391">
                  <c:v>1386288000</c:v>
                </c:pt>
                <c:pt idx="34392">
                  <c:v>1386291600</c:v>
                </c:pt>
                <c:pt idx="34393">
                  <c:v>1386295200</c:v>
                </c:pt>
                <c:pt idx="34394">
                  <c:v>1386298800</c:v>
                </c:pt>
                <c:pt idx="34395">
                  <c:v>1386302400</c:v>
                </c:pt>
                <c:pt idx="34396">
                  <c:v>1386306000</c:v>
                </c:pt>
                <c:pt idx="34397">
                  <c:v>1386309600</c:v>
                </c:pt>
                <c:pt idx="34398">
                  <c:v>1386313200</c:v>
                </c:pt>
                <c:pt idx="34399">
                  <c:v>1386316800</c:v>
                </c:pt>
                <c:pt idx="34400">
                  <c:v>1386320400</c:v>
                </c:pt>
                <c:pt idx="34401">
                  <c:v>1386324000</c:v>
                </c:pt>
                <c:pt idx="34402">
                  <c:v>1386327600</c:v>
                </c:pt>
                <c:pt idx="34403">
                  <c:v>1386331200</c:v>
                </c:pt>
                <c:pt idx="34404">
                  <c:v>1386334800</c:v>
                </c:pt>
                <c:pt idx="34405">
                  <c:v>1386338400</c:v>
                </c:pt>
                <c:pt idx="34406">
                  <c:v>1386342000</c:v>
                </c:pt>
                <c:pt idx="34407">
                  <c:v>1386345600</c:v>
                </c:pt>
                <c:pt idx="34408">
                  <c:v>1386349200</c:v>
                </c:pt>
                <c:pt idx="34409">
                  <c:v>1386352800</c:v>
                </c:pt>
                <c:pt idx="34410">
                  <c:v>1386356400</c:v>
                </c:pt>
                <c:pt idx="34411">
                  <c:v>1386360000</c:v>
                </c:pt>
                <c:pt idx="34412">
                  <c:v>1386363600</c:v>
                </c:pt>
                <c:pt idx="34413">
                  <c:v>1386367200</c:v>
                </c:pt>
                <c:pt idx="34414">
                  <c:v>1386370800</c:v>
                </c:pt>
                <c:pt idx="34415">
                  <c:v>1386374400</c:v>
                </c:pt>
                <c:pt idx="34416">
                  <c:v>1386378000</c:v>
                </c:pt>
                <c:pt idx="34417">
                  <c:v>1386381600</c:v>
                </c:pt>
                <c:pt idx="34418">
                  <c:v>1386385200</c:v>
                </c:pt>
                <c:pt idx="34419">
                  <c:v>1386388800</c:v>
                </c:pt>
                <c:pt idx="34420">
                  <c:v>1386392400</c:v>
                </c:pt>
                <c:pt idx="34421">
                  <c:v>1386396000</c:v>
                </c:pt>
                <c:pt idx="34422">
                  <c:v>1386399600</c:v>
                </c:pt>
                <c:pt idx="34423">
                  <c:v>1386403200</c:v>
                </c:pt>
                <c:pt idx="34424">
                  <c:v>1386406800</c:v>
                </c:pt>
                <c:pt idx="34425">
                  <c:v>1386410400</c:v>
                </c:pt>
                <c:pt idx="34426">
                  <c:v>1386414000</c:v>
                </c:pt>
                <c:pt idx="34427">
                  <c:v>1386417600</c:v>
                </c:pt>
                <c:pt idx="34428">
                  <c:v>1386421200</c:v>
                </c:pt>
                <c:pt idx="34429">
                  <c:v>1386424800</c:v>
                </c:pt>
                <c:pt idx="34430">
                  <c:v>1386428400</c:v>
                </c:pt>
                <c:pt idx="34431">
                  <c:v>1386432000</c:v>
                </c:pt>
                <c:pt idx="34432">
                  <c:v>1386435600</c:v>
                </c:pt>
                <c:pt idx="34433">
                  <c:v>1386439200</c:v>
                </c:pt>
                <c:pt idx="34434">
                  <c:v>1386442800</c:v>
                </c:pt>
                <c:pt idx="34435">
                  <c:v>1386446400</c:v>
                </c:pt>
                <c:pt idx="34436">
                  <c:v>1386450000</c:v>
                </c:pt>
                <c:pt idx="34437">
                  <c:v>1386453600</c:v>
                </c:pt>
                <c:pt idx="34438">
                  <c:v>1386457200</c:v>
                </c:pt>
                <c:pt idx="34439">
                  <c:v>1386460800</c:v>
                </c:pt>
                <c:pt idx="34440">
                  <c:v>1386464400</c:v>
                </c:pt>
                <c:pt idx="34441">
                  <c:v>1386468000</c:v>
                </c:pt>
                <c:pt idx="34442">
                  <c:v>1386471600</c:v>
                </c:pt>
                <c:pt idx="34443">
                  <c:v>1386475200</c:v>
                </c:pt>
                <c:pt idx="34444">
                  <c:v>1386478800</c:v>
                </c:pt>
                <c:pt idx="34445">
                  <c:v>1386482400</c:v>
                </c:pt>
                <c:pt idx="34446">
                  <c:v>1386486000</c:v>
                </c:pt>
                <c:pt idx="34447">
                  <c:v>1386489600</c:v>
                </c:pt>
                <c:pt idx="34448">
                  <c:v>1386493200</c:v>
                </c:pt>
                <c:pt idx="34449">
                  <c:v>1386496800</c:v>
                </c:pt>
                <c:pt idx="34450">
                  <c:v>1386500400</c:v>
                </c:pt>
                <c:pt idx="34451">
                  <c:v>1386504000</c:v>
                </c:pt>
                <c:pt idx="34452">
                  <c:v>1386507600</c:v>
                </c:pt>
                <c:pt idx="34453">
                  <c:v>1386511200</c:v>
                </c:pt>
                <c:pt idx="34454">
                  <c:v>1386514800</c:v>
                </c:pt>
                <c:pt idx="34455">
                  <c:v>1386518400</c:v>
                </c:pt>
                <c:pt idx="34456">
                  <c:v>1386522000</c:v>
                </c:pt>
                <c:pt idx="34457">
                  <c:v>1386525600</c:v>
                </c:pt>
                <c:pt idx="34458">
                  <c:v>1386529200</c:v>
                </c:pt>
                <c:pt idx="34459">
                  <c:v>1386532800</c:v>
                </c:pt>
                <c:pt idx="34460">
                  <c:v>1386536400</c:v>
                </c:pt>
                <c:pt idx="34461">
                  <c:v>1386540000</c:v>
                </c:pt>
                <c:pt idx="34462">
                  <c:v>1386543600</c:v>
                </c:pt>
                <c:pt idx="34463">
                  <c:v>1386547200</c:v>
                </c:pt>
                <c:pt idx="34464">
                  <c:v>1386550800</c:v>
                </c:pt>
                <c:pt idx="34465">
                  <c:v>1386554400</c:v>
                </c:pt>
                <c:pt idx="34466">
                  <c:v>1386558000</c:v>
                </c:pt>
                <c:pt idx="34467">
                  <c:v>1386561600</c:v>
                </c:pt>
                <c:pt idx="34468">
                  <c:v>1386565200</c:v>
                </c:pt>
                <c:pt idx="34469">
                  <c:v>1386568800</c:v>
                </c:pt>
                <c:pt idx="34470">
                  <c:v>1386572400</c:v>
                </c:pt>
                <c:pt idx="34471">
                  <c:v>1386576000</c:v>
                </c:pt>
                <c:pt idx="34472">
                  <c:v>1386579600</c:v>
                </c:pt>
                <c:pt idx="34473">
                  <c:v>1386583200</c:v>
                </c:pt>
                <c:pt idx="34474">
                  <c:v>1386586800</c:v>
                </c:pt>
                <c:pt idx="34475">
                  <c:v>1386590400</c:v>
                </c:pt>
                <c:pt idx="34476">
                  <c:v>1386594000</c:v>
                </c:pt>
                <c:pt idx="34477">
                  <c:v>1386597600</c:v>
                </c:pt>
                <c:pt idx="34478">
                  <c:v>1386601200</c:v>
                </c:pt>
                <c:pt idx="34479">
                  <c:v>1386604800</c:v>
                </c:pt>
                <c:pt idx="34480">
                  <c:v>1386608400</c:v>
                </c:pt>
                <c:pt idx="34481">
                  <c:v>1386612000</c:v>
                </c:pt>
                <c:pt idx="34482">
                  <c:v>1386615600</c:v>
                </c:pt>
                <c:pt idx="34483">
                  <c:v>1386619200</c:v>
                </c:pt>
                <c:pt idx="34484">
                  <c:v>1386622800</c:v>
                </c:pt>
                <c:pt idx="34485">
                  <c:v>1386626400</c:v>
                </c:pt>
                <c:pt idx="34486">
                  <c:v>1386630000</c:v>
                </c:pt>
                <c:pt idx="34487">
                  <c:v>1386633600</c:v>
                </c:pt>
                <c:pt idx="34488">
                  <c:v>1386637200</c:v>
                </c:pt>
                <c:pt idx="34489">
                  <c:v>1386640800</c:v>
                </c:pt>
                <c:pt idx="34490">
                  <c:v>1386644400</c:v>
                </c:pt>
                <c:pt idx="34491">
                  <c:v>1386648000</c:v>
                </c:pt>
                <c:pt idx="34492">
                  <c:v>1386651600</c:v>
                </c:pt>
                <c:pt idx="34493">
                  <c:v>1386655200</c:v>
                </c:pt>
                <c:pt idx="34494">
                  <c:v>1386658800</c:v>
                </c:pt>
                <c:pt idx="34495">
                  <c:v>1386662400</c:v>
                </c:pt>
                <c:pt idx="34496">
                  <c:v>1386666000</c:v>
                </c:pt>
                <c:pt idx="34497">
                  <c:v>1386669600</c:v>
                </c:pt>
                <c:pt idx="34498">
                  <c:v>1386673200</c:v>
                </c:pt>
                <c:pt idx="34499">
                  <c:v>1386676800</c:v>
                </c:pt>
                <c:pt idx="34500">
                  <c:v>1386680400</c:v>
                </c:pt>
                <c:pt idx="34501">
                  <c:v>1386684000</c:v>
                </c:pt>
                <c:pt idx="34502">
                  <c:v>1386687600</c:v>
                </c:pt>
                <c:pt idx="34503">
                  <c:v>1386691200</c:v>
                </c:pt>
                <c:pt idx="34504">
                  <c:v>1386694800</c:v>
                </c:pt>
                <c:pt idx="34505">
                  <c:v>1386698400</c:v>
                </c:pt>
                <c:pt idx="34506">
                  <c:v>1386702000</c:v>
                </c:pt>
                <c:pt idx="34507">
                  <c:v>1386705600</c:v>
                </c:pt>
                <c:pt idx="34508">
                  <c:v>1386709200</c:v>
                </c:pt>
                <c:pt idx="34509">
                  <c:v>1386712800</c:v>
                </c:pt>
                <c:pt idx="34510">
                  <c:v>1386716400</c:v>
                </c:pt>
                <c:pt idx="34511">
                  <c:v>1386720000</c:v>
                </c:pt>
                <c:pt idx="34512">
                  <c:v>1386723600</c:v>
                </c:pt>
                <c:pt idx="34513">
                  <c:v>1386727200</c:v>
                </c:pt>
                <c:pt idx="34514">
                  <c:v>1386730800</c:v>
                </c:pt>
                <c:pt idx="34515">
                  <c:v>1386734400</c:v>
                </c:pt>
                <c:pt idx="34516">
                  <c:v>1386738000</c:v>
                </c:pt>
                <c:pt idx="34517">
                  <c:v>1386741600</c:v>
                </c:pt>
                <c:pt idx="34518">
                  <c:v>1386745200</c:v>
                </c:pt>
                <c:pt idx="34519">
                  <c:v>1386748800</c:v>
                </c:pt>
                <c:pt idx="34520">
                  <c:v>1386752400</c:v>
                </c:pt>
                <c:pt idx="34521">
                  <c:v>1386756000</c:v>
                </c:pt>
                <c:pt idx="34522">
                  <c:v>1386759600</c:v>
                </c:pt>
                <c:pt idx="34523">
                  <c:v>1386763200</c:v>
                </c:pt>
                <c:pt idx="34524">
                  <c:v>1386766800</c:v>
                </c:pt>
                <c:pt idx="34525">
                  <c:v>1386770400</c:v>
                </c:pt>
                <c:pt idx="34526">
                  <c:v>1386774000</c:v>
                </c:pt>
                <c:pt idx="34527">
                  <c:v>1386777600</c:v>
                </c:pt>
                <c:pt idx="34528">
                  <c:v>1386781200</c:v>
                </c:pt>
                <c:pt idx="34529">
                  <c:v>1386784800</c:v>
                </c:pt>
                <c:pt idx="34530">
                  <c:v>1386788400</c:v>
                </c:pt>
                <c:pt idx="34531">
                  <c:v>1386792000</c:v>
                </c:pt>
                <c:pt idx="34532">
                  <c:v>1386795600</c:v>
                </c:pt>
                <c:pt idx="34533">
                  <c:v>1386799200</c:v>
                </c:pt>
                <c:pt idx="34534">
                  <c:v>1386802800</c:v>
                </c:pt>
                <c:pt idx="34535">
                  <c:v>1386806400</c:v>
                </c:pt>
                <c:pt idx="34536">
                  <c:v>1386810000</c:v>
                </c:pt>
                <c:pt idx="34537">
                  <c:v>1386813600</c:v>
                </c:pt>
                <c:pt idx="34538">
                  <c:v>1386817200</c:v>
                </c:pt>
                <c:pt idx="34539">
                  <c:v>1386820800</c:v>
                </c:pt>
                <c:pt idx="34540">
                  <c:v>1386824400</c:v>
                </c:pt>
                <c:pt idx="34541">
                  <c:v>1386828000</c:v>
                </c:pt>
                <c:pt idx="34542">
                  <c:v>1386831600</c:v>
                </c:pt>
                <c:pt idx="34543">
                  <c:v>1386835200</c:v>
                </c:pt>
                <c:pt idx="34544">
                  <c:v>1386838800</c:v>
                </c:pt>
                <c:pt idx="34545">
                  <c:v>1386842400</c:v>
                </c:pt>
                <c:pt idx="34546">
                  <c:v>1386846000</c:v>
                </c:pt>
                <c:pt idx="34547">
                  <c:v>1386849600</c:v>
                </c:pt>
                <c:pt idx="34548">
                  <c:v>1386853200</c:v>
                </c:pt>
                <c:pt idx="34549">
                  <c:v>1386856800</c:v>
                </c:pt>
                <c:pt idx="34550">
                  <c:v>1386860400</c:v>
                </c:pt>
                <c:pt idx="34551">
                  <c:v>1386864000</c:v>
                </c:pt>
                <c:pt idx="34552">
                  <c:v>1386867600</c:v>
                </c:pt>
                <c:pt idx="34553">
                  <c:v>1386871200</c:v>
                </c:pt>
                <c:pt idx="34554">
                  <c:v>1386874800</c:v>
                </c:pt>
                <c:pt idx="34555">
                  <c:v>1386878400</c:v>
                </c:pt>
                <c:pt idx="34556">
                  <c:v>1386882000</c:v>
                </c:pt>
                <c:pt idx="34557">
                  <c:v>1386885600</c:v>
                </c:pt>
                <c:pt idx="34558">
                  <c:v>1386889200</c:v>
                </c:pt>
                <c:pt idx="34559">
                  <c:v>1386892800</c:v>
                </c:pt>
                <c:pt idx="34560">
                  <c:v>1386896400</c:v>
                </c:pt>
                <c:pt idx="34561">
                  <c:v>1386900000</c:v>
                </c:pt>
                <c:pt idx="34562">
                  <c:v>1386903600</c:v>
                </c:pt>
                <c:pt idx="34563">
                  <c:v>1386907200</c:v>
                </c:pt>
                <c:pt idx="34564">
                  <c:v>1386910800</c:v>
                </c:pt>
                <c:pt idx="34565">
                  <c:v>1386914400</c:v>
                </c:pt>
                <c:pt idx="34566">
                  <c:v>1386918000</c:v>
                </c:pt>
                <c:pt idx="34567">
                  <c:v>1386921600</c:v>
                </c:pt>
                <c:pt idx="34568">
                  <c:v>1386925200</c:v>
                </c:pt>
                <c:pt idx="34569">
                  <c:v>1386928800</c:v>
                </c:pt>
                <c:pt idx="34570">
                  <c:v>1386932400</c:v>
                </c:pt>
                <c:pt idx="34571">
                  <c:v>1386936000</c:v>
                </c:pt>
                <c:pt idx="34572">
                  <c:v>1386939600</c:v>
                </c:pt>
                <c:pt idx="34573">
                  <c:v>1386943200</c:v>
                </c:pt>
                <c:pt idx="34574">
                  <c:v>1386946800</c:v>
                </c:pt>
                <c:pt idx="34575">
                  <c:v>1386950400</c:v>
                </c:pt>
                <c:pt idx="34576">
                  <c:v>1386954000</c:v>
                </c:pt>
                <c:pt idx="34577">
                  <c:v>1386957600</c:v>
                </c:pt>
                <c:pt idx="34578">
                  <c:v>1386961200</c:v>
                </c:pt>
                <c:pt idx="34579">
                  <c:v>1386964800</c:v>
                </c:pt>
                <c:pt idx="34580">
                  <c:v>1386968400</c:v>
                </c:pt>
                <c:pt idx="34581">
                  <c:v>1386972000</c:v>
                </c:pt>
                <c:pt idx="34582">
                  <c:v>1386975600</c:v>
                </c:pt>
                <c:pt idx="34583">
                  <c:v>1386979200</c:v>
                </c:pt>
                <c:pt idx="34584">
                  <c:v>1386982800</c:v>
                </c:pt>
                <c:pt idx="34585">
                  <c:v>1386986400</c:v>
                </c:pt>
                <c:pt idx="34586">
                  <c:v>1386990000</c:v>
                </c:pt>
                <c:pt idx="34587">
                  <c:v>1386993600</c:v>
                </c:pt>
                <c:pt idx="34588">
                  <c:v>1386997200</c:v>
                </c:pt>
                <c:pt idx="34589">
                  <c:v>1387000800</c:v>
                </c:pt>
                <c:pt idx="34590">
                  <c:v>1387004400</c:v>
                </c:pt>
                <c:pt idx="34591">
                  <c:v>1387008000</c:v>
                </c:pt>
                <c:pt idx="34592">
                  <c:v>1387011600</c:v>
                </c:pt>
                <c:pt idx="34593">
                  <c:v>1387015200</c:v>
                </c:pt>
                <c:pt idx="34594">
                  <c:v>1387018800</c:v>
                </c:pt>
                <c:pt idx="34595">
                  <c:v>1387022400</c:v>
                </c:pt>
                <c:pt idx="34596">
                  <c:v>1387026000</c:v>
                </c:pt>
                <c:pt idx="34597">
                  <c:v>1387029600</c:v>
                </c:pt>
                <c:pt idx="34598">
                  <c:v>1387033200</c:v>
                </c:pt>
                <c:pt idx="34599">
                  <c:v>1387036800</c:v>
                </c:pt>
                <c:pt idx="34600">
                  <c:v>1387040400</c:v>
                </c:pt>
                <c:pt idx="34601">
                  <c:v>1387044000</c:v>
                </c:pt>
                <c:pt idx="34602">
                  <c:v>1387047600</c:v>
                </c:pt>
                <c:pt idx="34603">
                  <c:v>1387051200</c:v>
                </c:pt>
                <c:pt idx="34604">
                  <c:v>1387054800</c:v>
                </c:pt>
                <c:pt idx="34605">
                  <c:v>1387058400</c:v>
                </c:pt>
                <c:pt idx="34606">
                  <c:v>1387062000</c:v>
                </c:pt>
                <c:pt idx="34607">
                  <c:v>1387065600</c:v>
                </c:pt>
                <c:pt idx="34608">
                  <c:v>1387069200</c:v>
                </c:pt>
                <c:pt idx="34609">
                  <c:v>1387072800</c:v>
                </c:pt>
                <c:pt idx="34610">
                  <c:v>1387076400</c:v>
                </c:pt>
                <c:pt idx="34611">
                  <c:v>1387080000</c:v>
                </c:pt>
                <c:pt idx="34612">
                  <c:v>1387083600</c:v>
                </c:pt>
                <c:pt idx="34613">
                  <c:v>1387087200</c:v>
                </c:pt>
                <c:pt idx="34614">
                  <c:v>1387090800</c:v>
                </c:pt>
                <c:pt idx="34615">
                  <c:v>1387094400</c:v>
                </c:pt>
                <c:pt idx="34616">
                  <c:v>1387098000</c:v>
                </c:pt>
                <c:pt idx="34617">
                  <c:v>1387101600</c:v>
                </c:pt>
                <c:pt idx="34618">
                  <c:v>1387105200</c:v>
                </c:pt>
                <c:pt idx="34619">
                  <c:v>1387108800</c:v>
                </c:pt>
                <c:pt idx="34620">
                  <c:v>1387112400</c:v>
                </c:pt>
                <c:pt idx="34621">
                  <c:v>1387116000</c:v>
                </c:pt>
                <c:pt idx="34622">
                  <c:v>1387119600</c:v>
                </c:pt>
                <c:pt idx="34623">
                  <c:v>1387123200</c:v>
                </c:pt>
                <c:pt idx="34624">
                  <c:v>1387126800</c:v>
                </c:pt>
                <c:pt idx="34625">
                  <c:v>1387130400</c:v>
                </c:pt>
                <c:pt idx="34626">
                  <c:v>1387134000</c:v>
                </c:pt>
                <c:pt idx="34627">
                  <c:v>1387137600</c:v>
                </c:pt>
                <c:pt idx="34628">
                  <c:v>1387141200</c:v>
                </c:pt>
                <c:pt idx="34629">
                  <c:v>1387144800</c:v>
                </c:pt>
                <c:pt idx="34630">
                  <c:v>1387148400</c:v>
                </c:pt>
                <c:pt idx="34631">
                  <c:v>1387152000</c:v>
                </c:pt>
                <c:pt idx="34632">
                  <c:v>1387155600</c:v>
                </c:pt>
                <c:pt idx="34633">
                  <c:v>1387159200</c:v>
                </c:pt>
                <c:pt idx="34634">
                  <c:v>1387162800</c:v>
                </c:pt>
                <c:pt idx="34635">
                  <c:v>1387166400</c:v>
                </c:pt>
                <c:pt idx="34636">
                  <c:v>1387170000</c:v>
                </c:pt>
                <c:pt idx="34637">
                  <c:v>1387173600</c:v>
                </c:pt>
                <c:pt idx="34638">
                  <c:v>1387177200</c:v>
                </c:pt>
                <c:pt idx="34639">
                  <c:v>1387180800</c:v>
                </c:pt>
                <c:pt idx="34640">
                  <c:v>1387184400</c:v>
                </c:pt>
                <c:pt idx="34641">
                  <c:v>1387188000</c:v>
                </c:pt>
                <c:pt idx="34642">
                  <c:v>1387191600</c:v>
                </c:pt>
                <c:pt idx="34643">
                  <c:v>1387195200</c:v>
                </c:pt>
                <c:pt idx="34644">
                  <c:v>1387198800</c:v>
                </c:pt>
                <c:pt idx="34645">
                  <c:v>1387202400</c:v>
                </c:pt>
                <c:pt idx="34646">
                  <c:v>1387206000</c:v>
                </c:pt>
                <c:pt idx="34647">
                  <c:v>1387209600</c:v>
                </c:pt>
                <c:pt idx="34648">
                  <c:v>1387213200</c:v>
                </c:pt>
                <c:pt idx="34649">
                  <c:v>1387216800</c:v>
                </c:pt>
                <c:pt idx="34650">
                  <c:v>1387220400</c:v>
                </c:pt>
                <c:pt idx="34651">
                  <c:v>1387224000</c:v>
                </c:pt>
                <c:pt idx="34652">
                  <c:v>1387227600</c:v>
                </c:pt>
                <c:pt idx="34653">
                  <c:v>1387231200</c:v>
                </c:pt>
                <c:pt idx="34654">
                  <c:v>1387234800</c:v>
                </c:pt>
                <c:pt idx="34655">
                  <c:v>1387238400</c:v>
                </c:pt>
                <c:pt idx="34656">
                  <c:v>1387242000</c:v>
                </c:pt>
                <c:pt idx="34657">
                  <c:v>1387245600</c:v>
                </c:pt>
                <c:pt idx="34658">
                  <c:v>1387249200</c:v>
                </c:pt>
                <c:pt idx="34659">
                  <c:v>1387252800</c:v>
                </c:pt>
                <c:pt idx="34660">
                  <c:v>1387256400</c:v>
                </c:pt>
                <c:pt idx="34661">
                  <c:v>1387260000</c:v>
                </c:pt>
                <c:pt idx="34662">
                  <c:v>1387263600</c:v>
                </c:pt>
                <c:pt idx="34663">
                  <c:v>1387267200</c:v>
                </c:pt>
                <c:pt idx="34664">
                  <c:v>1387270800</c:v>
                </c:pt>
                <c:pt idx="34665">
                  <c:v>1387274400</c:v>
                </c:pt>
                <c:pt idx="34666">
                  <c:v>1387278000</c:v>
                </c:pt>
                <c:pt idx="34667">
                  <c:v>1387281600</c:v>
                </c:pt>
                <c:pt idx="34668">
                  <c:v>1387285200</c:v>
                </c:pt>
                <c:pt idx="34669">
                  <c:v>1387288800</c:v>
                </c:pt>
                <c:pt idx="34670">
                  <c:v>1387292400</c:v>
                </c:pt>
                <c:pt idx="34671">
                  <c:v>1387296000</c:v>
                </c:pt>
                <c:pt idx="34672">
                  <c:v>1387299600</c:v>
                </c:pt>
                <c:pt idx="34673">
                  <c:v>1387303200</c:v>
                </c:pt>
                <c:pt idx="34674">
                  <c:v>1387306800</c:v>
                </c:pt>
                <c:pt idx="34675">
                  <c:v>1387310400</c:v>
                </c:pt>
                <c:pt idx="34676">
                  <c:v>1387314000</c:v>
                </c:pt>
                <c:pt idx="34677">
                  <c:v>1387317600</c:v>
                </c:pt>
                <c:pt idx="34678">
                  <c:v>1387321200</c:v>
                </c:pt>
                <c:pt idx="34679">
                  <c:v>1387324800</c:v>
                </c:pt>
                <c:pt idx="34680">
                  <c:v>1387328400</c:v>
                </c:pt>
                <c:pt idx="34681">
                  <c:v>1387332000</c:v>
                </c:pt>
                <c:pt idx="34682">
                  <c:v>1387335600</c:v>
                </c:pt>
                <c:pt idx="34683">
                  <c:v>1387339200</c:v>
                </c:pt>
                <c:pt idx="34684">
                  <c:v>1387342800</c:v>
                </c:pt>
                <c:pt idx="34685">
                  <c:v>1387346400</c:v>
                </c:pt>
                <c:pt idx="34686">
                  <c:v>1387350000</c:v>
                </c:pt>
                <c:pt idx="34687">
                  <c:v>1387353600</c:v>
                </c:pt>
                <c:pt idx="34688">
                  <c:v>1387357200</c:v>
                </c:pt>
                <c:pt idx="34689">
                  <c:v>1387360800</c:v>
                </c:pt>
                <c:pt idx="34690">
                  <c:v>1387364400</c:v>
                </c:pt>
                <c:pt idx="34691">
                  <c:v>1387368000</c:v>
                </c:pt>
                <c:pt idx="34692">
                  <c:v>1387371600</c:v>
                </c:pt>
                <c:pt idx="34693">
                  <c:v>1387375200</c:v>
                </c:pt>
                <c:pt idx="34694">
                  <c:v>1387378800</c:v>
                </c:pt>
                <c:pt idx="34695">
                  <c:v>1387382400</c:v>
                </c:pt>
                <c:pt idx="34696">
                  <c:v>1387386000</c:v>
                </c:pt>
                <c:pt idx="34697">
                  <c:v>1387389600</c:v>
                </c:pt>
                <c:pt idx="34698">
                  <c:v>1387393200</c:v>
                </c:pt>
                <c:pt idx="34699">
                  <c:v>1387396800</c:v>
                </c:pt>
                <c:pt idx="34700">
                  <c:v>1387400400</c:v>
                </c:pt>
                <c:pt idx="34701">
                  <c:v>1387404000</c:v>
                </c:pt>
                <c:pt idx="34702">
                  <c:v>1387407600</c:v>
                </c:pt>
                <c:pt idx="34703">
                  <c:v>1387411200</c:v>
                </c:pt>
                <c:pt idx="34704">
                  <c:v>1387414800</c:v>
                </c:pt>
                <c:pt idx="34705">
                  <c:v>1387418400</c:v>
                </c:pt>
                <c:pt idx="34706">
                  <c:v>1387422000</c:v>
                </c:pt>
                <c:pt idx="34707">
                  <c:v>1387425600</c:v>
                </c:pt>
                <c:pt idx="34708">
                  <c:v>1387429200</c:v>
                </c:pt>
                <c:pt idx="34709">
                  <c:v>1387432800</c:v>
                </c:pt>
                <c:pt idx="34710">
                  <c:v>1387436400</c:v>
                </c:pt>
                <c:pt idx="34711">
                  <c:v>1387440000</c:v>
                </c:pt>
                <c:pt idx="34712">
                  <c:v>1387443600</c:v>
                </c:pt>
                <c:pt idx="34713">
                  <c:v>1387447200</c:v>
                </c:pt>
                <c:pt idx="34714">
                  <c:v>1387450800</c:v>
                </c:pt>
                <c:pt idx="34715">
                  <c:v>1387454400</c:v>
                </c:pt>
                <c:pt idx="34716">
                  <c:v>1387458000</c:v>
                </c:pt>
                <c:pt idx="34717">
                  <c:v>1387461600</c:v>
                </c:pt>
                <c:pt idx="34718">
                  <c:v>1387465200</c:v>
                </c:pt>
                <c:pt idx="34719">
                  <c:v>1387468800</c:v>
                </c:pt>
                <c:pt idx="34720">
                  <c:v>1387472400</c:v>
                </c:pt>
                <c:pt idx="34721">
                  <c:v>1387476000</c:v>
                </c:pt>
                <c:pt idx="34722">
                  <c:v>1387479600</c:v>
                </c:pt>
                <c:pt idx="34723">
                  <c:v>1387483200</c:v>
                </c:pt>
                <c:pt idx="34724">
                  <c:v>1387486800</c:v>
                </c:pt>
                <c:pt idx="34725">
                  <c:v>1387490400</c:v>
                </c:pt>
                <c:pt idx="34726">
                  <c:v>1387494000</c:v>
                </c:pt>
                <c:pt idx="34727">
                  <c:v>1387497600</c:v>
                </c:pt>
                <c:pt idx="34728">
                  <c:v>1387501200</c:v>
                </c:pt>
                <c:pt idx="34729">
                  <c:v>1387504800</c:v>
                </c:pt>
                <c:pt idx="34730">
                  <c:v>1387508400</c:v>
                </c:pt>
                <c:pt idx="34731">
                  <c:v>1387512000</c:v>
                </c:pt>
                <c:pt idx="34732">
                  <c:v>1387515600</c:v>
                </c:pt>
                <c:pt idx="34733">
                  <c:v>1387519200</c:v>
                </c:pt>
                <c:pt idx="34734">
                  <c:v>1387522800</c:v>
                </c:pt>
                <c:pt idx="34735">
                  <c:v>1387526400</c:v>
                </c:pt>
                <c:pt idx="34736">
                  <c:v>1387530000</c:v>
                </c:pt>
                <c:pt idx="34737">
                  <c:v>1387533600</c:v>
                </c:pt>
                <c:pt idx="34738">
                  <c:v>1387537200</c:v>
                </c:pt>
                <c:pt idx="34739">
                  <c:v>1387540800</c:v>
                </c:pt>
                <c:pt idx="34740">
                  <c:v>1387544400</c:v>
                </c:pt>
                <c:pt idx="34741">
                  <c:v>1387548000</c:v>
                </c:pt>
                <c:pt idx="34742">
                  <c:v>1387551600</c:v>
                </c:pt>
                <c:pt idx="34743">
                  <c:v>1387555200</c:v>
                </c:pt>
                <c:pt idx="34744">
                  <c:v>1387558800</c:v>
                </c:pt>
                <c:pt idx="34745">
                  <c:v>1387562400</c:v>
                </c:pt>
                <c:pt idx="34746">
                  <c:v>1387566000</c:v>
                </c:pt>
                <c:pt idx="34747">
                  <c:v>1387569600</c:v>
                </c:pt>
                <c:pt idx="34748">
                  <c:v>1387573200</c:v>
                </c:pt>
                <c:pt idx="34749">
                  <c:v>1387576800</c:v>
                </c:pt>
                <c:pt idx="34750">
                  <c:v>1387580400</c:v>
                </c:pt>
                <c:pt idx="34751">
                  <c:v>1387584000</c:v>
                </c:pt>
                <c:pt idx="34752">
                  <c:v>1387587600</c:v>
                </c:pt>
                <c:pt idx="34753">
                  <c:v>1387591200</c:v>
                </c:pt>
                <c:pt idx="34754">
                  <c:v>1387594800</c:v>
                </c:pt>
                <c:pt idx="34755">
                  <c:v>1387598400</c:v>
                </c:pt>
                <c:pt idx="34756">
                  <c:v>1387602000</c:v>
                </c:pt>
                <c:pt idx="34757">
                  <c:v>1387605600</c:v>
                </c:pt>
                <c:pt idx="34758">
                  <c:v>1387609200</c:v>
                </c:pt>
                <c:pt idx="34759">
                  <c:v>1387612800</c:v>
                </c:pt>
                <c:pt idx="34760">
                  <c:v>1387616400</c:v>
                </c:pt>
                <c:pt idx="34761">
                  <c:v>1387620000</c:v>
                </c:pt>
                <c:pt idx="34762">
                  <c:v>1387623600</c:v>
                </c:pt>
                <c:pt idx="34763">
                  <c:v>1387627200</c:v>
                </c:pt>
                <c:pt idx="34764">
                  <c:v>1387630800</c:v>
                </c:pt>
                <c:pt idx="34765">
                  <c:v>1387634400</c:v>
                </c:pt>
                <c:pt idx="34766">
                  <c:v>1387638000</c:v>
                </c:pt>
                <c:pt idx="34767">
                  <c:v>1387641600</c:v>
                </c:pt>
                <c:pt idx="34768">
                  <c:v>1387645200</c:v>
                </c:pt>
                <c:pt idx="34769">
                  <c:v>1387648800</c:v>
                </c:pt>
                <c:pt idx="34770">
                  <c:v>1387652400</c:v>
                </c:pt>
                <c:pt idx="34771">
                  <c:v>1387656000</c:v>
                </c:pt>
                <c:pt idx="34772">
                  <c:v>1387659600</c:v>
                </c:pt>
                <c:pt idx="34773">
                  <c:v>1387663200</c:v>
                </c:pt>
                <c:pt idx="34774">
                  <c:v>1387666800</c:v>
                </c:pt>
                <c:pt idx="34775">
                  <c:v>1387670400</c:v>
                </c:pt>
                <c:pt idx="34776">
                  <c:v>1387674000</c:v>
                </c:pt>
                <c:pt idx="34777">
                  <c:v>1387677600</c:v>
                </c:pt>
                <c:pt idx="34778">
                  <c:v>1387681200</c:v>
                </c:pt>
                <c:pt idx="34779">
                  <c:v>1387684800</c:v>
                </c:pt>
                <c:pt idx="34780">
                  <c:v>1387688400</c:v>
                </c:pt>
                <c:pt idx="34781">
                  <c:v>1387692000</c:v>
                </c:pt>
                <c:pt idx="34782">
                  <c:v>1387695600</c:v>
                </c:pt>
                <c:pt idx="34783">
                  <c:v>1387699200</c:v>
                </c:pt>
                <c:pt idx="34784">
                  <c:v>1387702800</c:v>
                </c:pt>
                <c:pt idx="34785">
                  <c:v>1387706400</c:v>
                </c:pt>
                <c:pt idx="34786">
                  <c:v>1387710000</c:v>
                </c:pt>
                <c:pt idx="34787">
                  <c:v>1387713600</c:v>
                </c:pt>
                <c:pt idx="34788">
                  <c:v>1387717200</c:v>
                </c:pt>
                <c:pt idx="34789">
                  <c:v>1387720800</c:v>
                </c:pt>
                <c:pt idx="34790">
                  <c:v>1387724400</c:v>
                </c:pt>
                <c:pt idx="34791">
                  <c:v>1387728000</c:v>
                </c:pt>
                <c:pt idx="34792">
                  <c:v>1387731600</c:v>
                </c:pt>
                <c:pt idx="34793">
                  <c:v>1387735200</c:v>
                </c:pt>
                <c:pt idx="34794">
                  <c:v>1387738800</c:v>
                </c:pt>
                <c:pt idx="34795">
                  <c:v>1387742400</c:v>
                </c:pt>
                <c:pt idx="34796">
                  <c:v>1387746000</c:v>
                </c:pt>
                <c:pt idx="34797">
                  <c:v>1387749600</c:v>
                </c:pt>
                <c:pt idx="34798">
                  <c:v>1387753200</c:v>
                </c:pt>
                <c:pt idx="34799">
                  <c:v>1387756800</c:v>
                </c:pt>
                <c:pt idx="34800">
                  <c:v>1387760400</c:v>
                </c:pt>
                <c:pt idx="34801">
                  <c:v>1387764000</c:v>
                </c:pt>
                <c:pt idx="34802">
                  <c:v>1387767600</c:v>
                </c:pt>
                <c:pt idx="34803">
                  <c:v>1387771200</c:v>
                </c:pt>
                <c:pt idx="34804">
                  <c:v>1387774800</c:v>
                </c:pt>
                <c:pt idx="34805">
                  <c:v>1387778400</c:v>
                </c:pt>
                <c:pt idx="34806">
                  <c:v>1387782000</c:v>
                </c:pt>
                <c:pt idx="34807">
                  <c:v>1387785600</c:v>
                </c:pt>
                <c:pt idx="34808">
                  <c:v>1387789200</c:v>
                </c:pt>
                <c:pt idx="34809">
                  <c:v>1387792800</c:v>
                </c:pt>
                <c:pt idx="34810">
                  <c:v>1387796400</c:v>
                </c:pt>
                <c:pt idx="34811">
                  <c:v>1387800000</c:v>
                </c:pt>
                <c:pt idx="34812">
                  <c:v>1387803600</c:v>
                </c:pt>
                <c:pt idx="34813">
                  <c:v>1387807200</c:v>
                </c:pt>
                <c:pt idx="34814">
                  <c:v>1387810800</c:v>
                </c:pt>
                <c:pt idx="34815">
                  <c:v>1387814400</c:v>
                </c:pt>
                <c:pt idx="34816">
                  <c:v>1387818000</c:v>
                </c:pt>
                <c:pt idx="34817">
                  <c:v>1387821600</c:v>
                </c:pt>
                <c:pt idx="34818">
                  <c:v>1387825200</c:v>
                </c:pt>
                <c:pt idx="34819">
                  <c:v>1387828800</c:v>
                </c:pt>
                <c:pt idx="34820">
                  <c:v>1387832400</c:v>
                </c:pt>
                <c:pt idx="34821">
                  <c:v>1387836000</c:v>
                </c:pt>
                <c:pt idx="34822">
                  <c:v>1387839600</c:v>
                </c:pt>
                <c:pt idx="34823">
                  <c:v>1387843200</c:v>
                </c:pt>
                <c:pt idx="34824">
                  <c:v>1387846800</c:v>
                </c:pt>
                <c:pt idx="34825">
                  <c:v>1387850400</c:v>
                </c:pt>
                <c:pt idx="34826">
                  <c:v>1387854000</c:v>
                </c:pt>
                <c:pt idx="34827">
                  <c:v>1387857600</c:v>
                </c:pt>
                <c:pt idx="34828">
                  <c:v>1387861200</c:v>
                </c:pt>
                <c:pt idx="34829">
                  <c:v>1387864800</c:v>
                </c:pt>
                <c:pt idx="34830">
                  <c:v>1387868400</c:v>
                </c:pt>
                <c:pt idx="34831">
                  <c:v>1387872000</c:v>
                </c:pt>
                <c:pt idx="34832">
                  <c:v>1387875600</c:v>
                </c:pt>
                <c:pt idx="34833">
                  <c:v>1387879200</c:v>
                </c:pt>
                <c:pt idx="34834">
                  <c:v>1387882800</c:v>
                </c:pt>
                <c:pt idx="34835">
                  <c:v>1387886400</c:v>
                </c:pt>
                <c:pt idx="34836">
                  <c:v>1387890000</c:v>
                </c:pt>
                <c:pt idx="34837">
                  <c:v>1387893600</c:v>
                </c:pt>
                <c:pt idx="34838">
                  <c:v>1387897200</c:v>
                </c:pt>
                <c:pt idx="34839">
                  <c:v>1387900800</c:v>
                </c:pt>
                <c:pt idx="34840">
                  <c:v>1387904400</c:v>
                </c:pt>
                <c:pt idx="34841">
                  <c:v>1387908000</c:v>
                </c:pt>
                <c:pt idx="34842">
                  <c:v>1387911600</c:v>
                </c:pt>
                <c:pt idx="34843">
                  <c:v>1387915200</c:v>
                </c:pt>
                <c:pt idx="34844">
                  <c:v>1387918800</c:v>
                </c:pt>
                <c:pt idx="34845">
                  <c:v>1387922400</c:v>
                </c:pt>
                <c:pt idx="34846">
                  <c:v>1387926000</c:v>
                </c:pt>
                <c:pt idx="34847">
                  <c:v>1387929600</c:v>
                </c:pt>
                <c:pt idx="34848">
                  <c:v>1387933200</c:v>
                </c:pt>
                <c:pt idx="34849">
                  <c:v>1387936800</c:v>
                </c:pt>
                <c:pt idx="34850">
                  <c:v>1387940400</c:v>
                </c:pt>
                <c:pt idx="34851">
                  <c:v>1387944000</c:v>
                </c:pt>
                <c:pt idx="34852">
                  <c:v>1387947600</c:v>
                </c:pt>
                <c:pt idx="34853">
                  <c:v>1387951200</c:v>
                </c:pt>
                <c:pt idx="34854">
                  <c:v>1387954800</c:v>
                </c:pt>
                <c:pt idx="34855">
                  <c:v>1387958400</c:v>
                </c:pt>
                <c:pt idx="34856">
                  <c:v>1387962000</c:v>
                </c:pt>
                <c:pt idx="34857">
                  <c:v>1387965600</c:v>
                </c:pt>
                <c:pt idx="34858">
                  <c:v>1387969200</c:v>
                </c:pt>
                <c:pt idx="34859">
                  <c:v>1387972800</c:v>
                </c:pt>
                <c:pt idx="34860">
                  <c:v>1387976400</c:v>
                </c:pt>
                <c:pt idx="34861">
                  <c:v>1387980000</c:v>
                </c:pt>
                <c:pt idx="34862">
                  <c:v>1387983600</c:v>
                </c:pt>
                <c:pt idx="34863">
                  <c:v>1387987200</c:v>
                </c:pt>
                <c:pt idx="34864">
                  <c:v>1387990800</c:v>
                </c:pt>
                <c:pt idx="34865">
                  <c:v>1387994400</c:v>
                </c:pt>
                <c:pt idx="34866">
                  <c:v>1387998000</c:v>
                </c:pt>
                <c:pt idx="34867">
                  <c:v>1388001600</c:v>
                </c:pt>
                <c:pt idx="34868">
                  <c:v>1388005200</c:v>
                </c:pt>
                <c:pt idx="34869">
                  <c:v>1388008800</c:v>
                </c:pt>
                <c:pt idx="34870">
                  <c:v>1388012400</c:v>
                </c:pt>
                <c:pt idx="34871">
                  <c:v>1388016000</c:v>
                </c:pt>
                <c:pt idx="34872">
                  <c:v>1388019600</c:v>
                </c:pt>
                <c:pt idx="34873">
                  <c:v>1388023200</c:v>
                </c:pt>
                <c:pt idx="34874">
                  <c:v>1388026800</c:v>
                </c:pt>
                <c:pt idx="34875">
                  <c:v>1388030400</c:v>
                </c:pt>
                <c:pt idx="34876">
                  <c:v>1388034000</c:v>
                </c:pt>
                <c:pt idx="34877">
                  <c:v>1388037600</c:v>
                </c:pt>
                <c:pt idx="34878">
                  <c:v>1388041200</c:v>
                </c:pt>
                <c:pt idx="34879">
                  <c:v>1388044800</c:v>
                </c:pt>
                <c:pt idx="34880">
                  <c:v>1388048400</c:v>
                </c:pt>
                <c:pt idx="34881">
                  <c:v>1388052000</c:v>
                </c:pt>
                <c:pt idx="34882">
                  <c:v>1388055600</c:v>
                </c:pt>
                <c:pt idx="34883">
                  <c:v>1388059200</c:v>
                </c:pt>
                <c:pt idx="34884">
                  <c:v>1388062800</c:v>
                </c:pt>
                <c:pt idx="34885">
                  <c:v>1388066400</c:v>
                </c:pt>
                <c:pt idx="34886">
                  <c:v>1388070000</c:v>
                </c:pt>
                <c:pt idx="34887">
                  <c:v>1388073600</c:v>
                </c:pt>
                <c:pt idx="34888">
                  <c:v>1388077200</c:v>
                </c:pt>
                <c:pt idx="34889">
                  <c:v>1388080800</c:v>
                </c:pt>
                <c:pt idx="34890">
                  <c:v>1388084400</c:v>
                </c:pt>
                <c:pt idx="34891">
                  <c:v>1388088000</c:v>
                </c:pt>
                <c:pt idx="34892">
                  <c:v>1388091600</c:v>
                </c:pt>
                <c:pt idx="34893">
                  <c:v>1388095200</c:v>
                </c:pt>
                <c:pt idx="34894">
                  <c:v>1388098800</c:v>
                </c:pt>
                <c:pt idx="34895">
                  <c:v>1388102400</c:v>
                </c:pt>
                <c:pt idx="34896">
                  <c:v>1388106000</c:v>
                </c:pt>
                <c:pt idx="34897">
                  <c:v>1388109600</c:v>
                </c:pt>
                <c:pt idx="34898">
                  <c:v>1388113200</c:v>
                </c:pt>
                <c:pt idx="34899">
                  <c:v>1388116800</c:v>
                </c:pt>
                <c:pt idx="34900">
                  <c:v>1388120400</c:v>
                </c:pt>
                <c:pt idx="34901">
                  <c:v>1388124000</c:v>
                </c:pt>
                <c:pt idx="34902">
                  <c:v>1388127600</c:v>
                </c:pt>
                <c:pt idx="34903">
                  <c:v>1388131200</c:v>
                </c:pt>
                <c:pt idx="34904">
                  <c:v>1388134800</c:v>
                </c:pt>
                <c:pt idx="34905">
                  <c:v>1388138400</c:v>
                </c:pt>
                <c:pt idx="34906">
                  <c:v>1388142000</c:v>
                </c:pt>
                <c:pt idx="34907">
                  <c:v>1388145600</c:v>
                </c:pt>
                <c:pt idx="34908">
                  <c:v>1388149200</c:v>
                </c:pt>
                <c:pt idx="34909">
                  <c:v>1388152800</c:v>
                </c:pt>
                <c:pt idx="34910">
                  <c:v>1388156400</c:v>
                </c:pt>
                <c:pt idx="34911">
                  <c:v>1388160000</c:v>
                </c:pt>
                <c:pt idx="34912">
                  <c:v>1388163600</c:v>
                </c:pt>
                <c:pt idx="34913">
                  <c:v>1388167200</c:v>
                </c:pt>
                <c:pt idx="34914">
                  <c:v>1388170800</c:v>
                </c:pt>
                <c:pt idx="34915">
                  <c:v>1388174400</c:v>
                </c:pt>
                <c:pt idx="34916">
                  <c:v>1388178000</c:v>
                </c:pt>
                <c:pt idx="34917">
                  <c:v>1388181600</c:v>
                </c:pt>
                <c:pt idx="34918">
                  <c:v>1388185200</c:v>
                </c:pt>
                <c:pt idx="34919">
                  <c:v>1388188800</c:v>
                </c:pt>
                <c:pt idx="34920">
                  <c:v>1388192400</c:v>
                </c:pt>
                <c:pt idx="34921">
                  <c:v>1388196000</c:v>
                </c:pt>
                <c:pt idx="34922">
                  <c:v>1388199600</c:v>
                </c:pt>
                <c:pt idx="34923">
                  <c:v>1388203200</c:v>
                </c:pt>
                <c:pt idx="34924">
                  <c:v>1388206800</c:v>
                </c:pt>
                <c:pt idx="34925">
                  <c:v>1388210400</c:v>
                </c:pt>
                <c:pt idx="34926">
                  <c:v>1388214000</c:v>
                </c:pt>
                <c:pt idx="34927">
                  <c:v>1388217600</c:v>
                </c:pt>
                <c:pt idx="34928">
                  <c:v>1388221200</c:v>
                </c:pt>
                <c:pt idx="34929">
                  <c:v>1388224800</c:v>
                </c:pt>
                <c:pt idx="34930">
                  <c:v>1388228400</c:v>
                </c:pt>
                <c:pt idx="34931">
                  <c:v>1388232000</c:v>
                </c:pt>
                <c:pt idx="34932">
                  <c:v>1388235600</c:v>
                </c:pt>
                <c:pt idx="34933">
                  <c:v>1388239200</c:v>
                </c:pt>
                <c:pt idx="34934">
                  <c:v>1388242800</c:v>
                </c:pt>
                <c:pt idx="34935">
                  <c:v>1388246400</c:v>
                </c:pt>
                <c:pt idx="34936">
                  <c:v>1388250000</c:v>
                </c:pt>
                <c:pt idx="34937">
                  <c:v>1388253600</c:v>
                </c:pt>
                <c:pt idx="34938">
                  <c:v>1388257200</c:v>
                </c:pt>
                <c:pt idx="34939">
                  <c:v>1388260800</c:v>
                </c:pt>
                <c:pt idx="34940">
                  <c:v>1388264400</c:v>
                </c:pt>
                <c:pt idx="34941">
                  <c:v>1388268000</c:v>
                </c:pt>
                <c:pt idx="34942">
                  <c:v>1388271600</c:v>
                </c:pt>
                <c:pt idx="34943">
                  <c:v>1388275200</c:v>
                </c:pt>
                <c:pt idx="34944">
                  <c:v>1388278800</c:v>
                </c:pt>
                <c:pt idx="34945">
                  <c:v>1388282400</c:v>
                </c:pt>
                <c:pt idx="34946">
                  <c:v>1388286000</c:v>
                </c:pt>
                <c:pt idx="34947">
                  <c:v>1388289600</c:v>
                </c:pt>
                <c:pt idx="34948">
                  <c:v>1388293200</c:v>
                </c:pt>
                <c:pt idx="34949">
                  <c:v>1388296800</c:v>
                </c:pt>
                <c:pt idx="34950">
                  <c:v>1388300400</c:v>
                </c:pt>
                <c:pt idx="34951">
                  <c:v>1388304000</c:v>
                </c:pt>
                <c:pt idx="34952">
                  <c:v>1388307600</c:v>
                </c:pt>
                <c:pt idx="34953">
                  <c:v>1388311200</c:v>
                </c:pt>
                <c:pt idx="34954">
                  <c:v>1388314800</c:v>
                </c:pt>
                <c:pt idx="34955">
                  <c:v>1388318400</c:v>
                </c:pt>
                <c:pt idx="34956">
                  <c:v>1388322000</c:v>
                </c:pt>
                <c:pt idx="34957">
                  <c:v>1388325600</c:v>
                </c:pt>
                <c:pt idx="34958">
                  <c:v>1388329200</c:v>
                </c:pt>
                <c:pt idx="34959">
                  <c:v>1388332800</c:v>
                </c:pt>
                <c:pt idx="34960">
                  <c:v>1388336400</c:v>
                </c:pt>
                <c:pt idx="34961">
                  <c:v>1388340000</c:v>
                </c:pt>
                <c:pt idx="34962">
                  <c:v>1388343600</c:v>
                </c:pt>
                <c:pt idx="34963">
                  <c:v>1388347200</c:v>
                </c:pt>
                <c:pt idx="34964">
                  <c:v>1388350800</c:v>
                </c:pt>
                <c:pt idx="34965">
                  <c:v>1388354400</c:v>
                </c:pt>
                <c:pt idx="34966">
                  <c:v>1388358000</c:v>
                </c:pt>
                <c:pt idx="34967">
                  <c:v>1388361600</c:v>
                </c:pt>
                <c:pt idx="34968">
                  <c:v>1388365200</c:v>
                </c:pt>
                <c:pt idx="34969">
                  <c:v>1388368800</c:v>
                </c:pt>
                <c:pt idx="34970">
                  <c:v>1388372400</c:v>
                </c:pt>
                <c:pt idx="34971">
                  <c:v>1388376000</c:v>
                </c:pt>
                <c:pt idx="34972">
                  <c:v>1388379600</c:v>
                </c:pt>
                <c:pt idx="34973">
                  <c:v>1388383200</c:v>
                </c:pt>
                <c:pt idx="34974">
                  <c:v>1388386800</c:v>
                </c:pt>
                <c:pt idx="34975">
                  <c:v>1388390400</c:v>
                </c:pt>
                <c:pt idx="34976">
                  <c:v>1388394000</c:v>
                </c:pt>
                <c:pt idx="34977">
                  <c:v>1388397600</c:v>
                </c:pt>
                <c:pt idx="34978">
                  <c:v>1388401200</c:v>
                </c:pt>
                <c:pt idx="34979">
                  <c:v>1388404800</c:v>
                </c:pt>
                <c:pt idx="34980">
                  <c:v>1388408400</c:v>
                </c:pt>
                <c:pt idx="34981">
                  <c:v>1388412000</c:v>
                </c:pt>
                <c:pt idx="34982">
                  <c:v>1388415600</c:v>
                </c:pt>
                <c:pt idx="34983">
                  <c:v>1388419200</c:v>
                </c:pt>
                <c:pt idx="34984">
                  <c:v>1388422800</c:v>
                </c:pt>
                <c:pt idx="34985">
                  <c:v>1388426400</c:v>
                </c:pt>
                <c:pt idx="34986">
                  <c:v>1388430000</c:v>
                </c:pt>
                <c:pt idx="34987">
                  <c:v>1388433600</c:v>
                </c:pt>
                <c:pt idx="34988">
                  <c:v>1388437200</c:v>
                </c:pt>
                <c:pt idx="34989">
                  <c:v>1388440800</c:v>
                </c:pt>
                <c:pt idx="34990">
                  <c:v>1388444400</c:v>
                </c:pt>
                <c:pt idx="34991">
                  <c:v>1388448000</c:v>
                </c:pt>
                <c:pt idx="34992">
                  <c:v>1388451600</c:v>
                </c:pt>
                <c:pt idx="34993">
                  <c:v>1388455200</c:v>
                </c:pt>
                <c:pt idx="34994">
                  <c:v>1388458800</c:v>
                </c:pt>
                <c:pt idx="34995">
                  <c:v>1388462400</c:v>
                </c:pt>
                <c:pt idx="34996">
                  <c:v>1388466000</c:v>
                </c:pt>
                <c:pt idx="34997">
                  <c:v>1388469600</c:v>
                </c:pt>
                <c:pt idx="34998">
                  <c:v>1388473200</c:v>
                </c:pt>
                <c:pt idx="34999">
                  <c:v>1388476800</c:v>
                </c:pt>
                <c:pt idx="35000">
                  <c:v>1388480400</c:v>
                </c:pt>
                <c:pt idx="35001">
                  <c:v>1388484000</c:v>
                </c:pt>
                <c:pt idx="35002">
                  <c:v>1388487600</c:v>
                </c:pt>
                <c:pt idx="35003">
                  <c:v>1388491200</c:v>
                </c:pt>
                <c:pt idx="35004">
                  <c:v>1388494800</c:v>
                </c:pt>
                <c:pt idx="35005">
                  <c:v>1388498400</c:v>
                </c:pt>
                <c:pt idx="35006">
                  <c:v>1388502000</c:v>
                </c:pt>
                <c:pt idx="35007">
                  <c:v>1388505600</c:v>
                </c:pt>
                <c:pt idx="35008">
                  <c:v>1388509200</c:v>
                </c:pt>
                <c:pt idx="35009">
                  <c:v>1388512800</c:v>
                </c:pt>
                <c:pt idx="35010">
                  <c:v>1388516400</c:v>
                </c:pt>
                <c:pt idx="35011">
                  <c:v>1388520000</c:v>
                </c:pt>
                <c:pt idx="35012">
                  <c:v>1388523600</c:v>
                </c:pt>
                <c:pt idx="35013">
                  <c:v>1388527200</c:v>
                </c:pt>
                <c:pt idx="35014">
                  <c:v>1388530800</c:v>
                </c:pt>
                <c:pt idx="35015">
                  <c:v>1388534400</c:v>
                </c:pt>
                <c:pt idx="35016">
                  <c:v>1388538000</c:v>
                </c:pt>
                <c:pt idx="35017">
                  <c:v>1388541600</c:v>
                </c:pt>
                <c:pt idx="35018">
                  <c:v>1388545200</c:v>
                </c:pt>
                <c:pt idx="35019">
                  <c:v>1388548800</c:v>
                </c:pt>
                <c:pt idx="35020">
                  <c:v>1388552400</c:v>
                </c:pt>
                <c:pt idx="35021">
                  <c:v>1388556000</c:v>
                </c:pt>
                <c:pt idx="35022">
                  <c:v>1388559600</c:v>
                </c:pt>
                <c:pt idx="35023">
                  <c:v>1388563200</c:v>
                </c:pt>
                <c:pt idx="35024">
                  <c:v>1388566800</c:v>
                </c:pt>
                <c:pt idx="35025">
                  <c:v>1388570400</c:v>
                </c:pt>
                <c:pt idx="35026">
                  <c:v>1388574000</c:v>
                </c:pt>
                <c:pt idx="35027">
                  <c:v>1388577600</c:v>
                </c:pt>
                <c:pt idx="35028">
                  <c:v>1388581200</c:v>
                </c:pt>
                <c:pt idx="35029">
                  <c:v>1388584800</c:v>
                </c:pt>
                <c:pt idx="35030">
                  <c:v>1388588400</c:v>
                </c:pt>
                <c:pt idx="35031">
                  <c:v>1388592000</c:v>
                </c:pt>
                <c:pt idx="35032">
                  <c:v>1388595600</c:v>
                </c:pt>
                <c:pt idx="35033">
                  <c:v>1388599200</c:v>
                </c:pt>
                <c:pt idx="35034">
                  <c:v>1388602800</c:v>
                </c:pt>
                <c:pt idx="35035">
                  <c:v>1388606400</c:v>
                </c:pt>
                <c:pt idx="35036">
                  <c:v>1388610000</c:v>
                </c:pt>
                <c:pt idx="35037">
                  <c:v>1388613600</c:v>
                </c:pt>
                <c:pt idx="35038">
                  <c:v>1388617200</c:v>
                </c:pt>
                <c:pt idx="35039">
                  <c:v>1388620800</c:v>
                </c:pt>
                <c:pt idx="35040">
                  <c:v>1388624400</c:v>
                </c:pt>
                <c:pt idx="35041">
                  <c:v>1388628000</c:v>
                </c:pt>
                <c:pt idx="35042">
                  <c:v>1388631600</c:v>
                </c:pt>
                <c:pt idx="35043">
                  <c:v>1388635200</c:v>
                </c:pt>
                <c:pt idx="35044">
                  <c:v>1388638800</c:v>
                </c:pt>
                <c:pt idx="35045">
                  <c:v>1388642400</c:v>
                </c:pt>
                <c:pt idx="35046">
                  <c:v>1388646000</c:v>
                </c:pt>
                <c:pt idx="35047">
                  <c:v>1388649600</c:v>
                </c:pt>
                <c:pt idx="35048">
                  <c:v>1388653200</c:v>
                </c:pt>
                <c:pt idx="35049">
                  <c:v>1388656800</c:v>
                </c:pt>
                <c:pt idx="35050">
                  <c:v>1388660400</c:v>
                </c:pt>
                <c:pt idx="35051">
                  <c:v>1388664000</c:v>
                </c:pt>
                <c:pt idx="35052">
                  <c:v>1388667600</c:v>
                </c:pt>
                <c:pt idx="35053">
                  <c:v>1388671200</c:v>
                </c:pt>
                <c:pt idx="35054">
                  <c:v>1388674800</c:v>
                </c:pt>
                <c:pt idx="35055">
                  <c:v>1388678400</c:v>
                </c:pt>
                <c:pt idx="35056">
                  <c:v>1388682000</c:v>
                </c:pt>
                <c:pt idx="35057">
                  <c:v>1388685600</c:v>
                </c:pt>
                <c:pt idx="35058">
                  <c:v>1388689200</c:v>
                </c:pt>
                <c:pt idx="35059">
                  <c:v>1388692800</c:v>
                </c:pt>
                <c:pt idx="35060">
                  <c:v>1388696400</c:v>
                </c:pt>
                <c:pt idx="35061">
                  <c:v>1388700000</c:v>
                </c:pt>
                <c:pt idx="35062">
                  <c:v>1388703600</c:v>
                </c:pt>
                <c:pt idx="35063">
                  <c:v>1388707200</c:v>
                </c:pt>
                <c:pt idx="35064">
                  <c:v>1388710800</c:v>
                </c:pt>
                <c:pt idx="35065">
                  <c:v>1388714400</c:v>
                </c:pt>
                <c:pt idx="35066">
                  <c:v>1388718000</c:v>
                </c:pt>
                <c:pt idx="35067">
                  <c:v>1388721600</c:v>
                </c:pt>
                <c:pt idx="35068">
                  <c:v>1388725200</c:v>
                </c:pt>
                <c:pt idx="35069">
                  <c:v>1388728800</c:v>
                </c:pt>
                <c:pt idx="35070">
                  <c:v>1388732400</c:v>
                </c:pt>
                <c:pt idx="35071">
                  <c:v>1388736000</c:v>
                </c:pt>
                <c:pt idx="35072">
                  <c:v>1388739600</c:v>
                </c:pt>
                <c:pt idx="35073">
                  <c:v>1388743200</c:v>
                </c:pt>
                <c:pt idx="35074">
                  <c:v>1388746800</c:v>
                </c:pt>
                <c:pt idx="35075">
                  <c:v>1388750400</c:v>
                </c:pt>
                <c:pt idx="35076">
                  <c:v>1388754000</c:v>
                </c:pt>
                <c:pt idx="35077">
                  <c:v>1388757600</c:v>
                </c:pt>
                <c:pt idx="35078">
                  <c:v>1388761200</c:v>
                </c:pt>
                <c:pt idx="35079">
                  <c:v>1388764800</c:v>
                </c:pt>
                <c:pt idx="35080">
                  <c:v>1388768400</c:v>
                </c:pt>
                <c:pt idx="35081">
                  <c:v>1388772000</c:v>
                </c:pt>
                <c:pt idx="35082">
                  <c:v>1388775600</c:v>
                </c:pt>
                <c:pt idx="35083">
                  <c:v>1388779200</c:v>
                </c:pt>
                <c:pt idx="35084">
                  <c:v>1388782800</c:v>
                </c:pt>
                <c:pt idx="35085">
                  <c:v>1388786400</c:v>
                </c:pt>
                <c:pt idx="35086">
                  <c:v>1388790000</c:v>
                </c:pt>
                <c:pt idx="35087">
                  <c:v>1388793600</c:v>
                </c:pt>
                <c:pt idx="35088">
                  <c:v>1388797200</c:v>
                </c:pt>
                <c:pt idx="35089">
                  <c:v>1388800800</c:v>
                </c:pt>
                <c:pt idx="35090">
                  <c:v>1388804400</c:v>
                </c:pt>
                <c:pt idx="35091">
                  <c:v>1388808000</c:v>
                </c:pt>
                <c:pt idx="35092">
                  <c:v>1388811600</c:v>
                </c:pt>
                <c:pt idx="35093">
                  <c:v>1388815200</c:v>
                </c:pt>
                <c:pt idx="35094">
                  <c:v>1388818800</c:v>
                </c:pt>
                <c:pt idx="35095">
                  <c:v>1388822400</c:v>
                </c:pt>
                <c:pt idx="35096">
                  <c:v>1388826000</c:v>
                </c:pt>
                <c:pt idx="35097">
                  <c:v>1388829600</c:v>
                </c:pt>
                <c:pt idx="35098">
                  <c:v>1388833200</c:v>
                </c:pt>
                <c:pt idx="35099">
                  <c:v>1388836800</c:v>
                </c:pt>
                <c:pt idx="35100">
                  <c:v>1388840400</c:v>
                </c:pt>
                <c:pt idx="35101">
                  <c:v>1388844000</c:v>
                </c:pt>
                <c:pt idx="35102">
                  <c:v>1388847600</c:v>
                </c:pt>
                <c:pt idx="35103">
                  <c:v>1388851200</c:v>
                </c:pt>
                <c:pt idx="35104">
                  <c:v>1388854800</c:v>
                </c:pt>
                <c:pt idx="35105">
                  <c:v>1388858400</c:v>
                </c:pt>
                <c:pt idx="35106">
                  <c:v>1388862000</c:v>
                </c:pt>
                <c:pt idx="35107">
                  <c:v>1388865600</c:v>
                </c:pt>
                <c:pt idx="35108">
                  <c:v>1388869200</c:v>
                </c:pt>
                <c:pt idx="35109">
                  <c:v>1388872800</c:v>
                </c:pt>
                <c:pt idx="35110">
                  <c:v>1388876400</c:v>
                </c:pt>
                <c:pt idx="35111">
                  <c:v>1388880000</c:v>
                </c:pt>
                <c:pt idx="35112">
                  <c:v>1388883600</c:v>
                </c:pt>
                <c:pt idx="35113">
                  <c:v>1388887200</c:v>
                </c:pt>
                <c:pt idx="35114">
                  <c:v>1388890800</c:v>
                </c:pt>
                <c:pt idx="35115">
                  <c:v>1388894400</c:v>
                </c:pt>
                <c:pt idx="35116">
                  <c:v>1388898000</c:v>
                </c:pt>
                <c:pt idx="35117">
                  <c:v>1388901600</c:v>
                </c:pt>
                <c:pt idx="35118">
                  <c:v>1388905200</c:v>
                </c:pt>
                <c:pt idx="35119">
                  <c:v>1388908800</c:v>
                </c:pt>
                <c:pt idx="35120">
                  <c:v>1388912400</c:v>
                </c:pt>
                <c:pt idx="35121">
                  <c:v>1388916000</c:v>
                </c:pt>
                <c:pt idx="35122">
                  <c:v>1388919600</c:v>
                </c:pt>
                <c:pt idx="35123">
                  <c:v>1388923200</c:v>
                </c:pt>
                <c:pt idx="35124">
                  <c:v>1388926800</c:v>
                </c:pt>
                <c:pt idx="35125">
                  <c:v>1388930400</c:v>
                </c:pt>
                <c:pt idx="35126">
                  <c:v>1388934000</c:v>
                </c:pt>
                <c:pt idx="35127">
                  <c:v>1388937600</c:v>
                </c:pt>
                <c:pt idx="35128">
                  <c:v>1388941200</c:v>
                </c:pt>
                <c:pt idx="35129">
                  <c:v>1388944800</c:v>
                </c:pt>
                <c:pt idx="35130">
                  <c:v>1388948400</c:v>
                </c:pt>
                <c:pt idx="35131">
                  <c:v>1388952000</c:v>
                </c:pt>
                <c:pt idx="35132">
                  <c:v>1388955600</c:v>
                </c:pt>
                <c:pt idx="35133">
                  <c:v>1388959200</c:v>
                </c:pt>
                <c:pt idx="35134">
                  <c:v>1388962800</c:v>
                </c:pt>
                <c:pt idx="35135">
                  <c:v>1388966400</c:v>
                </c:pt>
                <c:pt idx="35136">
                  <c:v>1388970000</c:v>
                </c:pt>
                <c:pt idx="35137">
                  <c:v>1388973600</c:v>
                </c:pt>
                <c:pt idx="35138">
                  <c:v>1388977200</c:v>
                </c:pt>
                <c:pt idx="35139">
                  <c:v>1388980800</c:v>
                </c:pt>
                <c:pt idx="35140">
                  <c:v>1388984400</c:v>
                </c:pt>
                <c:pt idx="35141">
                  <c:v>1388988000</c:v>
                </c:pt>
                <c:pt idx="35142">
                  <c:v>1388991600</c:v>
                </c:pt>
                <c:pt idx="35143">
                  <c:v>1388995200</c:v>
                </c:pt>
                <c:pt idx="35144">
                  <c:v>1388998800</c:v>
                </c:pt>
                <c:pt idx="35145">
                  <c:v>1389002400</c:v>
                </c:pt>
                <c:pt idx="35146">
                  <c:v>1389006000</c:v>
                </c:pt>
                <c:pt idx="35147">
                  <c:v>1389009600</c:v>
                </c:pt>
                <c:pt idx="35148">
                  <c:v>1389013200</c:v>
                </c:pt>
                <c:pt idx="35149">
                  <c:v>1389016800</c:v>
                </c:pt>
                <c:pt idx="35150">
                  <c:v>1389020400</c:v>
                </c:pt>
                <c:pt idx="35151">
                  <c:v>1389024000</c:v>
                </c:pt>
                <c:pt idx="35152">
                  <c:v>1389027600</c:v>
                </c:pt>
                <c:pt idx="35153">
                  <c:v>1389031200</c:v>
                </c:pt>
                <c:pt idx="35154">
                  <c:v>1389034800</c:v>
                </c:pt>
                <c:pt idx="35155">
                  <c:v>1389038400</c:v>
                </c:pt>
                <c:pt idx="35156">
                  <c:v>1389042000</c:v>
                </c:pt>
                <c:pt idx="35157">
                  <c:v>1389045600</c:v>
                </c:pt>
                <c:pt idx="35158">
                  <c:v>1389049200</c:v>
                </c:pt>
                <c:pt idx="35159">
                  <c:v>1389052800</c:v>
                </c:pt>
                <c:pt idx="35160">
                  <c:v>1389056400</c:v>
                </c:pt>
                <c:pt idx="35161">
                  <c:v>1389060000</c:v>
                </c:pt>
                <c:pt idx="35162">
                  <c:v>1389063600</c:v>
                </c:pt>
                <c:pt idx="35163">
                  <c:v>1389067200</c:v>
                </c:pt>
                <c:pt idx="35164">
                  <c:v>1389070800</c:v>
                </c:pt>
                <c:pt idx="35165">
                  <c:v>1389074400</c:v>
                </c:pt>
                <c:pt idx="35166">
                  <c:v>1389078000</c:v>
                </c:pt>
                <c:pt idx="35167">
                  <c:v>1389081600</c:v>
                </c:pt>
                <c:pt idx="35168">
                  <c:v>1389085200</c:v>
                </c:pt>
                <c:pt idx="35169">
                  <c:v>1389088800</c:v>
                </c:pt>
                <c:pt idx="35170">
                  <c:v>1389092400</c:v>
                </c:pt>
                <c:pt idx="35171">
                  <c:v>1389096000</c:v>
                </c:pt>
                <c:pt idx="35172">
                  <c:v>1389099600</c:v>
                </c:pt>
                <c:pt idx="35173">
                  <c:v>1389103200</c:v>
                </c:pt>
                <c:pt idx="35174">
                  <c:v>1389106800</c:v>
                </c:pt>
                <c:pt idx="35175">
                  <c:v>1389110400</c:v>
                </c:pt>
                <c:pt idx="35176">
                  <c:v>1389114000</c:v>
                </c:pt>
                <c:pt idx="35177">
                  <c:v>1389117600</c:v>
                </c:pt>
                <c:pt idx="35178">
                  <c:v>1389121200</c:v>
                </c:pt>
                <c:pt idx="35179">
                  <c:v>1389124800</c:v>
                </c:pt>
                <c:pt idx="35180">
                  <c:v>1389128400</c:v>
                </c:pt>
                <c:pt idx="35181">
                  <c:v>1389132000</c:v>
                </c:pt>
                <c:pt idx="35182">
                  <c:v>1389135600</c:v>
                </c:pt>
                <c:pt idx="35183">
                  <c:v>1389139200</c:v>
                </c:pt>
                <c:pt idx="35184">
                  <c:v>1389142800</c:v>
                </c:pt>
                <c:pt idx="35185">
                  <c:v>1389146400</c:v>
                </c:pt>
                <c:pt idx="35186">
                  <c:v>1389150000</c:v>
                </c:pt>
                <c:pt idx="35187">
                  <c:v>1389153600</c:v>
                </c:pt>
                <c:pt idx="35188">
                  <c:v>1389157200</c:v>
                </c:pt>
                <c:pt idx="35189">
                  <c:v>1389160800</c:v>
                </c:pt>
                <c:pt idx="35190">
                  <c:v>1389164400</c:v>
                </c:pt>
                <c:pt idx="35191">
                  <c:v>1389168000</c:v>
                </c:pt>
                <c:pt idx="35192">
                  <c:v>1389171600</c:v>
                </c:pt>
                <c:pt idx="35193">
                  <c:v>1389175200</c:v>
                </c:pt>
                <c:pt idx="35194">
                  <c:v>1389178800</c:v>
                </c:pt>
                <c:pt idx="35195">
                  <c:v>1389182400</c:v>
                </c:pt>
                <c:pt idx="35196">
                  <c:v>1389186000</c:v>
                </c:pt>
                <c:pt idx="35197">
                  <c:v>1389189600</c:v>
                </c:pt>
                <c:pt idx="35198">
                  <c:v>1389193200</c:v>
                </c:pt>
                <c:pt idx="35199">
                  <c:v>1389196800</c:v>
                </c:pt>
                <c:pt idx="35200">
                  <c:v>1389200400</c:v>
                </c:pt>
                <c:pt idx="35201">
                  <c:v>1389204000</c:v>
                </c:pt>
                <c:pt idx="35202">
                  <c:v>1389207600</c:v>
                </c:pt>
                <c:pt idx="35203">
                  <c:v>1389211200</c:v>
                </c:pt>
                <c:pt idx="35204">
                  <c:v>1389214800</c:v>
                </c:pt>
                <c:pt idx="35205">
                  <c:v>1389218400</c:v>
                </c:pt>
                <c:pt idx="35206">
                  <c:v>1389222000</c:v>
                </c:pt>
                <c:pt idx="35207">
                  <c:v>1389225600</c:v>
                </c:pt>
                <c:pt idx="35208">
                  <c:v>1389229200</c:v>
                </c:pt>
                <c:pt idx="35209">
                  <c:v>1389232800</c:v>
                </c:pt>
                <c:pt idx="35210">
                  <c:v>1389236400</c:v>
                </c:pt>
                <c:pt idx="35211">
                  <c:v>1389240000</c:v>
                </c:pt>
                <c:pt idx="35212">
                  <c:v>1389243600</c:v>
                </c:pt>
                <c:pt idx="35213">
                  <c:v>1389247200</c:v>
                </c:pt>
                <c:pt idx="35214">
                  <c:v>1389250800</c:v>
                </c:pt>
                <c:pt idx="35215">
                  <c:v>1389254400</c:v>
                </c:pt>
                <c:pt idx="35216">
                  <c:v>1389258000</c:v>
                </c:pt>
                <c:pt idx="35217">
                  <c:v>1389261600</c:v>
                </c:pt>
                <c:pt idx="35218">
                  <c:v>1389265200</c:v>
                </c:pt>
                <c:pt idx="35219">
                  <c:v>1389268800</c:v>
                </c:pt>
                <c:pt idx="35220">
                  <c:v>1389272400</c:v>
                </c:pt>
                <c:pt idx="35221">
                  <c:v>1389276000</c:v>
                </c:pt>
                <c:pt idx="35222">
                  <c:v>1389279600</c:v>
                </c:pt>
                <c:pt idx="35223">
                  <c:v>1389283200</c:v>
                </c:pt>
                <c:pt idx="35224">
                  <c:v>1389286800</c:v>
                </c:pt>
                <c:pt idx="35225">
                  <c:v>1389290400</c:v>
                </c:pt>
                <c:pt idx="35226">
                  <c:v>1389294000</c:v>
                </c:pt>
                <c:pt idx="35227">
                  <c:v>1389297600</c:v>
                </c:pt>
                <c:pt idx="35228">
                  <c:v>1389301200</c:v>
                </c:pt>
                <c:pt idx="35229">
                  <c:v>1389304800</c:v>
                </c:pt>
                <c:pt idx="35230">
                  <c:v>1389308400</c:v>
                </c:pt>
                <c:pt idx="35231">
                  <c:v>1389312000</c:v>
                </c:pt>
                <c:pt idx="35232">
                  <c:v>1389315600</c:v>
                </c:pt>
                <c:pt idx="35233">
                  <c:v>1389319200</c:v>
                </c:pt>
                <c:pt idx="35234">
                  <c:v>1389322800</c:v>
                </c:pt>
                <c:pt idx="35235">
                  <c:v>1389326400</c:v>
                </c:pt>
                <c:pt idx="35236">
                  <c:v>1389330000</c:v>
                </c:pt>
                <c:pt idx="35237">
                  <c:v>1389333600</c:v>
                </c:pt>
                <c:pt idx="35238">
                  <c:v>1389337200</c:v>
                </c:pt>
                <c:pt idx="35239">
                  <c:v>1389340800</c:v>
                </c:pt>
                <c:pt idx="35240">
                  <c:v>1389344400</c:v>
                </c:pt>
                <c:pt idx="35241">
                  <c:v>1389348000</c:v>
                </c:pt>
                <c:pt idx="35242">
                  <c:v>1389351600</c:v>
                </c:pt>
                <c:pt idx="35243">
                  <c:v>1389355200</c:v>
                </c:pt>
                <c:pt idx="35244">
                  <c:v>1389358800</c:v>
                </c:pt>
                <c:pt idx="35245">
                  <c:v>1389362400</c:v>
                </c:pt>
                <c:pt idx="35246">
                  <c:v>1389366000</c:v>
                </c:pt>
                <c:pt idx="35247">
                  <c:v>1389369600</c:v>
                </c:pt>
                <c:pt idx="35248">
                  <c:v>1389373200</c:v>
                </c:pt>
                <c:pt idx="35249">
                  <c:v>1389376800</c:v>
                </c:pt>
                <c:pt idx="35250">
                  <c:v>1389380400</c:v>
                </c:pt>
                <c:pt idx="35251">
                  <c:v>1389384000</c:v>
                </c:pt>
                <c:pt idx="35252">
                  <c:v>1389387600</c:v>
                </c:pt>
                <c:pt idx="35253">
                  <c:v>1389391200</c:v>
                </c:pt>
                <c:pt idx="35254">
                  <c:v>1389394800</c:v>
                </c:pt>
                <c:pt idx="35255">
                  <c:v>1389398400</c:v>
                </c:pt>
                <c:pt idx="35256">
                  <c:v>1389402000</c:v>
                </c:pt>
                <c:pt idx="35257">
                  <c:v>1389405600</c:v>
                </c:pt>
                <c:pt idx="35258">
                  <c:v>1389409200</c:v>
                </c:pt>
                <c:pt idx="35259">
                  <c:v>1389412800</c:v>
                </c:pt>
                <c:pt idx="35260">
                  <c:v>1389416400</c:v>
                </c:pt>
                <c:pt idx="35261">
                  <c:v>1389420000</c:v>
                </c:pt>
                <c:pt idx="35262">
                  <c:v>1389423600</c:v>
                </c:pt>
                <c:pt idx="35263">
                  <c:v>1389427200</c:v>
                </c:pt>
                <c:pt idx="35264">
                  <c:v>1389430800</c:v>
                </c:pt>
                <c:pt idx="35265">
                  <c:v>1389434400</c:v>
                </c:pt>
                <c:pt idx="35266">
                  <c:v>1389438000</c:v>
                </c:pt>
                <c:pt idx="35267">
                  <c:v>1389441600</c:v>
                </c:pt>
                <c:pt idx="35268">
                  <c:v>1389445200</c:v>
                </c:pt>
                <c:pt idx="35269">
                  <c:v>1389448800</c:v>
                </c:pt>
                <c:pt idx="35270">
                  <c:v>1389452400</c:v>
                </c:pt>
                <c:pt idx="35271">
                  <c:v>1389456000</c:v>
                </c:pt>
                <c:pt idx="35272">
                  <c:v>1389459600</c:v>
                </c:pt>
                <c:pt idx="35273">
                  <c:v>1389463200</c:v>
                </c:pt>
                <c:pt idx="35274">
                  <c:v>1389466800</c:v>
                </c:pt>
                <c:pt idx="35275">
                  <c:v>1389470400</c:v>
                </c:pt>
                <c:pt idx="35276">
                  <c:v>1389474000</c:v>
                </c:pt>
                <c:pt idx="35277">
                  <c:v>1389477600</c:v>
                </c:pt>
                <c:pt idx="35278">
                  <c:v>1389481200</c:v>
                </c:pt>
                <c:pt idx="35279">
                  <c:v>1389484800</c:v>
                </c:pt>
                <c:pt idx="35280">
                  <c:v>1389488400</c:v>
                </c:pt>
                <c:pt idx="35281">
                  <c:v>1389492000</c:v>
                </c:pt>
                <c:pt idx="35282">
                  <c:v>1389495600</c:v>
                </c:pt>
                <c:pt idx="35283">
                  <c:v>1389499200</c:v>
                </c:pt>
                <c:pt idx="35284">
                  <c:v>1389502800</c:v>
                </c:pt>
                <c:pt idx="35285">
                  <c:v>1389506400</c:v>
                </c:pt>
                <c:pt idx="35286">
                  <c:v>1389510000</c:v>
                </c:pt>
                <c:pt idx="35287">
                  <c:v>1389513600</c:v>
                </c:pt>
                <c:pt idx="35288">
                  <c:v>1389517200</c:v>
                </c:pt>
                <c:pt idx="35289">
                  <c:v>1389520800</c:v>
                </c:pt>
                <c:pt idx="35290">
                  <c:v>1389524400</c:v>
                </c:pt>
                <c:pt idx="35291">
                  <c:v>1389528000</c:v>
                </c:pt>
                <c:pt idx="35292">
                  <c:v>1389531600</c:v>
                </c:pt>
                <c:pt idx="35293">
                  <c:v>1389535200</c:v>
                </c:pt>
                <c:pt idx="35294">
                  <c:v>1389538800</c:v>
                </c:pt>
                <c:pt idx="35295">
                  <c:v>1389542400</c:v>
                </c:pt>
                <c:pt idx="35296">
                  <c:v>1389546000</c:v>
                </c:pt>
                <c:pt idx="35297">
                  <c:v>1389549600</c:v>
                </c:pt>
                <c:pt idx="35298">
                  <c:v>1389553200</c:v>
                </c:pt>
                <c:pt idx="35299">
                  <c:v>1389556800</c:v>
                </c:pt>
                <c:pt idx="35300">
                  <c:v>1389560400</c:v>
                </c:pt>
                <c:pt idx="35301">
                  <c:v>1389564000</c:v>
                </c:pt>
                <c:pt idx="35302">
                  <c:v>1389567600</c:v>
                </c:pt>
                <c:pt idx="35303">
                  <c:v>1389571200</c:v>
                </c:pt>
                <c:pt idx="35304">
                  <c:v>1389574800</c:v>
                </c:pt>
                <c:pt idx="35305">
                  <c:v>1389578400</c:v>
                </c:pt>
                <c:pt idx="35306">
                  <c:v>1389582000</c:v>
                </c:pt>
                <c:pt idx="35307">
                  <c:v>1389585600</c:v>
                </c:pt>
                <c:pt idx="35308">
                  <c:v>1389589200</c:v>
                </c:pt>
                <c:pt idx="35309">
                  <c:v>1389592800</c:v>
                </c:pt>
                <c:pt idx="35310">
                  <c:v>1389596400</c:v>
                </c:pt>
                <c:pt idx="35311">
                  <c:v>1389600000</c:v>
                </c:pt>
                <c:pt idx="35312">
                  <c:v>1389603600</c:v>
                </c:pt>
                <c:pt idx="35313">
                  <c:v>1389607200</c:v>
                </c:pt>
                <c:pt idx="35314">
                  <c:v>1389610800</c:v>
                </c:pt>
                <c:pt idx="35315">
                  <c:v>1389614400</c:v>
                </c:pt>
                <c:pt idx="35316">
                  <c:v>1389618000</c:v>
                </c:pt>
                <c:pt idx="35317">
                  <c:v>1389621600</c:v>
                </c:pt>
                <c:pt idx="35318">
                  <c:v>1389625200</c:v>
                </c:pt>
                <c:pt idx="35319">
                  <c:v>1389628800</c:v>
                </c:pt>
                <c:pt idx="35320">
                  <c:v>1389632400</c:v>
                </c:pt>
                <c:pt idx="35321">
                  <c:v>1389636000</c:v>
                </c:pt>
                <c:pt idx="35322">
                  <c:v>1389639600</c:v>
                </c:pt>
                <c:pt idx="35323">
                  <c:v>1389643200</c:v>
                </c:pt>
                <c:pt idx="35324">
                  <c:v>1389646800</c:v>
                </c:pt>
                <c:pt idx="35325">
                  <c:v>1389650400</c:v>
                </c:pt>
                <c:pt idx="35326">
                  <c:v>1389654000</c:v>
                </c:pt>
                <c:pt idx="35327">
                  <c:v>1389657600</c:v>
                </c:pt>
                <c:pt idx="35328">
                  <c:v>1389661200</c:v>
                </c:pt>
                <c:pt idx="35329">
                  <c:v>1389664800</c:v>
                </c:pt>
                <c:pt idx="35330">
                  <c:v>1389668400</c:v>
                </c:pt>
                <c:pt idx="35331">
                  <c:v>1389672000</c:v>
                </c:pt>
                <c:pt idx="35332">
                  <c:v>1389675600</c:v>
                </c:pt>
                <c:pt idx="35333">
                  <c:v>1389679200</c:v>
                </c:pt>
                <c:pt idx="35334">
                  <c:v>1389682800</c:v>
                </c:pt>
                <c:pt idx="35335">
                  <c:v>1389686400</c:v>
                </c:pt>
                <c:pt idx="35336">
                  <c:v>1389690000</c:v>
                </c:pt>
                <c:pt idx="35337">
                  <c:v>1389693600</c:v>
                </c:pt>
                <c:pt idx="35338">
                  <c:v>1389697200</c:v>
                </c:pt>
                <c:pt idx="35339">
                  <c:v>1389700800</c:v>
                </c:pt>
                <c:pt idx="35340">
                  <c:v>1389704400</c:v>
                </c:pt>
                <c:pt idx="35341">
                  <c:v>1389708000</c:v>
                </c:pt>
                <c:pt idx="35342">
                  <c:v>1389711600</c:v>
                </c:pt>
                <c:pt idx="35343">
                  <c:v>1389715200</c:v>
                </c:pt>
                <c:pt idx="35344">
                  <c:v>1389718800</c:v>
                </c:pt>
                <c:pt idx="35345">
                  <c:v>1389722400</c:v>
                </c:pt>
                <c:pt idx="35346">
                  <c:v>1389726000</c:v>
                </c:pt>
                <c:pt idx="35347">
                  <c:v>1389729600</c:v>
                </c:pt>
                <c:pt idx="35348">
                  <c:v>1389733200</c:v>
                </c:pt>
                <c:pt idx="35349">
                  <c:v>1389736800</c:v>
                </c:pt>
                <c:pt idx="35350">
                  <c:v>1389740400</c:v>
                </c:pt>
                <c:pt idx="35351">
                  <c:v>1389744000</c:v>
                </c:pt>
                <c:pt idx="35352">
                  <c:v>1389747600</c:v>
                </c:pt>
                <c:pt idx="35353">
                  <c:v>1389751200</c:v>
                </c:pt>
                <c:pt idx="35354">
                  <c:v>1389754800</c:v>
                </c:pt>
                <c:pt idx="35355">
                  <c:v>1389758400</c:v>
                </c:pt>
                <c:pt idx="35356">
                  <c:v>1389762000</c:v>
                </c:pt>
                <c:pt idx="35357">
                  <c:v>1389765600</c:v>
                </c:pt>
                <c:pt idx="35358">
                  <c:v>1389769200</c:v>
                </c:pt>
                <c:pt idx="35359">
                  <c:v>1389772800</c:v>
                </c:pt>
                <c:pt idx="35360">
                  <c:v>1389776400</c:v>
                </c:pt>
                <c:pt idx="35361">
                  <c:v>1389780000</c:v>
                </c:pt>
                <c:pt idx="35362">
                  <c:v>1389783600</c:v>
                </c:pt>
                <c:pt idx="35363">
                  <c:v>1389787200</c:v>
                </c:pt>
                <c:pt idx="35364">
                  <c:v>1389790800</c:v>
                </c:pt>
                <c:pt idx="35365">
                  <c:v>1389794400</c:v>
                </c:pt>
                <c:pt idx="35366">
                  <c:v>1389798000</c:v>
                </c:pt>
                <c:pt idx="35367">
                  <c:v>1389801600</c:v>
                </c:pt>
                <c:pt idx="35368">
                  <c:v>1389805200</c:v>
                </c:pt>
                <c:pt idx="35369">
                  <c:v>1389808800</c:v>
                </c:pt>
                <c:pt idx="35370">
                  <c:v>1389812400</c:v>
                </c:pt>
                <c:pt idx="35371">
                  <c:v>1389816000</c:v>
                </c:pt>
                <c:pt idx="35372">
                  <c:v>1389819600</c:v>
                </c:pt>
                <c:pt idx="35373">
                  <c:v>1389823200</c:v>
                </c:pt>
                <c:pt idx="35374">
                  <c:v>1389826800</c:v>
                </c:pt>
                <c:pt idx="35375">
                  <c:v>1389830400</c:v>
                </c:pt>
                <c:pt idx="35376">
                  <c:v>1389834000</c:v>
                </c:pt>
                <c:pt idx="35377">
                  <c:v>1389837600</c:v>
                </c:pt>
                <c:pt idx="35378">
                  <c:v>1389841200</c:v>
                </c:pt>
                <c:pt idx="35379">
                  <c:v>1389844800</c:v>
                </c:pt>
                <c:pt idx="35380">
                  <c:v>1389848400</c:v>
                </c:pt>
                <c:pt idx="35381">
                  <c:v>1389852000</c:v>
                </c:pt>
                <c:pt idx="35382">
                  <c:v>1389855600</c:v>
                </c:pt>
                <c:pt idx="35383">
                  <c:v>1389859200</c:v>
                </c:pt>
                <c:pt idx="35384">
                  <c:v>1389862800</c:v>
                </c:pt>
                <c:pt idx="35385">
                  <c:v>1389866400</c:v>
                </c:pt>
                <c:pt idx="35386">
                  <c:v>1389870000</c:v>
                </c:pt>
                <c:pt idx="35387">
                  <c:v>1389873600</c:v>
                </c:pt>
                <c:pt idx="35388">
                  <c:v>1389877200</c:v>
                </c:pt>
                <c:pt idx="35389">
                  <c:v>1389880800</c:v>
                </c:pt>
                <c:pt idx="35390">
                  <c:v>1389884400</c:v>
                </c:pt>
                <c:pt idx="35391">
                  <c:v>1389888000</c:v>
                </c:pt>
                <c:pt idx="35392">
                  <c:v>1389891600</c:v>
                </c:pt>
                <c:pt idx="35393">
                  <c:v>1389895200</c:v>
                </c:pt>
                <c:pt idx="35394">
                  <c:v>1389898800</c:v>
                </c:pt>
                <c:pt idx="35395">
                  <c:v>1389902400</c:v>
                </c:pt>
                <c:pt idx="35396">
                  <c:v>1389906000</c:v>
                </c:pt>
                <c:pt idx="35397">
                  <c:v>1389909600</c:v>
                </c:pt>
                <c:pt idx="35398">
                  <c:v>1389913200</c:v>
                </c:pt>
                <c:pt idx="35399">
                  <c:v>1389916800</c:v>
                </c:pt>
                <c:pt idx="35400">
                  <c:v>1389920400</c:v>
                </c:pt>
                <c:pt idx="35401">
                  <c:v>1389924000</c:v>
                </c:pt>
                <c:pt idx="35402">
                  <c:v>1389927600</c:v>
                </c:pt>
                <c:pt idx="35403">
                  <c:v>1389931200</c:v>
                </c:pt>
                <c:pt idx="35404">
                  <c:v>1389934800</c:v>
                </c:pt>
                <c:pt idx="35405">
                  <c:v>1389938400</c:v>
                </c:pt>
                <c:pt idx="35406">
                  <c:v>1389942000</c:v>
                </c:pt>
                <c:pt idx="35407">
                  <c:v>1389945600</c:v>
                </c:pt>
                <c:pt idx="35408">
                  <c:v>1389949200</c:v>
                </c:pt>
                <c:pt idx="35409">
                  <c:v>1389952800</c:v>
                </c:pt>
                <c:pt idx="35410">
                  <c:v>1389956400</c:v>
                </c:pt>
                <c:pt idx="35411">
                  <c:v>1389960000</c:v>
                </c:pt>
                <c:pt idx="35412">
                  <c:v>1389963600</c:v>
                </c:pt>
                <c:pt idx="35413">
                  <c:v>1389967200</c:v>
                </c:pt>
                <c:pt idx="35414">
                  <c:v>1389970800</c:v>
                </c:pt>
                <c:pt idx="35415">
                  <c:v>1389974400</c:v>
                </c:pt>
                <c:pt idx="35416">
                  <c:v>1389978000</c:v>
                </c:pt>
                <c:pt idx="35417">
                  <c:v>1389981600</c:v>
                </c:pt>
                <c:pt idx="35418">
                  <c:v>1389985200</c:v>
                </c:pt>
                <c:pt idx="35419">
                  <c:v>1389988800</c:v>
                </c:pt>
                <c:pt idx="35420">
                  <c:v>1389992400</c:v>
                </c:pt>
                <c:pt idx="35421">
                  <c:v>1389996000</c:v>
                </c:pt>
                <c:pt idx="35422">
                  <c:v>1389999600</c:v>
                </c:pt>
                <c:pt idx="35423">
                  <c:v>1390003200</c:v>
                </c:pt>
                <c:pt idx="35424">
                  <c:v>1390006800</c:v>
                </c:pt>
                <c:pt idx="35425">
                  <c:v>1390010400</c:v>
                </c:pt>
                <c:pt idx="35426">
                  <c:v>1390014000</c:v>
                </c:pt>
                <c:pt idx="35427">
                  <c:v>1390017600</c:v>
                </c:pt>
                <c:pt idx="35428">
                  <c:v>1390021200</c:v>
                </c:pt>
                <c:pt idx="35429">
                  <c:v>1390024800</c:v>
                </c:pt>
                <c:pt idx="35430">
                  <c:v>1390028400</c:v>
                </c:pt>
                <c:pt idx="35431">
                  <c:v>1390032000</c:v>
                </c:pt>
                <c:pt idx="35432">
                  <c:v>1390035600</c:v>
                </c:pt>
                <c:pt idx="35433">
                  <c:v>1390039200</c:v>
                </c:pt>
                <c:pt idx="35434">
                  <c:v>1390042800</c:v>
                </c:pt>
                <c:pt idx="35435">
                  <c:v>1390046400</c:v>
                </c:pt>
                <c:pt idx="35436">
                  <c:v>1390050000</c:v>
                </c:pt>
                <c:pt idx="35437">
                  <c:v>1390053600</c:v>
                </c:pt>
                <c:pt idx="35438">
                  <c:v>1390057200</c:v>
                </c:pt>
                <c:pt idx="35439">
                  <c:v>1390060800</c:v>
                </c:pt>
                <c:pt idx="35440">
                  <c:v>1390064400</c:v>
                </c:pt>
                <c:pt idx="35441">
                  <c:v>1390068000</c:v>
                </c:pt>
                <c:pt idx="35442">
                  <c:v>1390071600</c:v>
                </c:pt>
                <c:pt idx="35443">
                  <c:v>1390075200</c:v>
                </c:pt>
                <c:pt idx="35444">
                  <c:v>1390078800</c:v>
                </c:pt>
                <c:pt idx="35445">
                  <c:v>1390082400</c:v>
                </c:pt>
                <c:pt idx="35446">
                  <c:v>1390086000</c:v>
                </c:pt>
                <c:pt idx="35447">
                  <c:v>1390089600</c:v>
                </c:pt>
                <c:pt idx="35448">
                  <c:v>1390093200</c:v>
                </c:pt>
                <c:pt idx="35449">
                  <c:v>1390096800</c:v>
                </c:pt>
                <c:pt idx="35450">
                  <c:v>1390100400</c:v>
                </c:pt>
                <c:pt idx="35451">
                  <c:v>1390104000</c:v>
                </c:pt>
                <c:pt idx="35452">
                  <c:v>1390107600</c:v>
                </c:pt>
                <c:pt idx="35453">
                  <c:v>1390111200</c:v>
                </c:pt>
                <c:pt idx="35454">
                  <c:v>1390114800</c:v>
                </c:pt>
                <c:pt idx="35455">
                  <c:v>1390118400</c:v>
                </c:pt>
                <c:pt idx="35456">
                  <c:v>1390122000</c:v>
                </c:pt>
                <c:pt idx="35457">
                  <c:v>1390125600</c:v>
                </c:pt>
                <c:pt idx="35458">
                  <c:v>1390129200</c:v>
                </c:pt>
                <c:pt idx="35459">
                  <c:v>1390132800</c:v>
                </c:pt>
                <c:pt idx="35460">
                  <c:v>1390136400</c:v>
                </c:pt>
                <c:pt idx="35461">
                  <c:v>1390140000</c:v>
                </c:pt>
                <c:pt idx="35462">
                  <c:v>1390143600</c:v>
                </c:pt>
                <c:pt idx="35463">
                  <c:v>1390147200</c:v>
                </c:pt>
                <c:pt idx="35464">
                  <c:v>1390150800</c:v>
                </c:pt>
                <c:pt idx="35465">
                  <c:v>1390154400</c:v>
                </c:pt>
                <c:pt idx="35466">
                  <c:v>1390158000</c:v>
                </c:pt>
                <c:pt idx="35467">
                  <c:v>1390161600</c:v>
                </c:pt>
                <c:pt idx="35468">
                  <c:v>1390165200</c:v>
                </c:pt>
                <c:pt idx="35469">
                  <c:v>1390168800</c:v>
                </c:pt>
                <c:pt idx="35470">
                  <c:v>1390172400</c:v>
                </c:pt>
                <c:pt idx="35471">
                  <c:v>1390176000</c:v>
                </c:pt>
                <c:pt idx="35472">
                  <c:v>1390179600</c:v>
                </c:pt>
                <c:pt idx="35473">
                  <c:v>1390183200</c:v>
                </c:pt>
                <c:pt idx="35474">
                  <c:v>1390186800</c:v>
                </c:pt>
                <c:pt idx="35475">
                  <c:v>1390190400</c:v>
                </c:pt>
                <c:pt idx="35476">
                  <c:v>1390194000</c:v>
                </c:pt>
                <c:pt idx="35477">
                  <c:v>1390197600</c:v>
                </c:pt>
                <c:pt idx="35478">
                  <c:v>1390201200</c:v>
                </c:pt>
                <c:pt idx="35479">
                  <c:v>1390204800</c:v>
                </c:pt>
                <c:pt idx="35480">
                  <c:v>1390208400</c:v>
                </c:pt>
                <c:pt idx="35481">
                  <c:v>1390212000</c:v>
                </c:pt>
                <c:pt idx="35482">
                  <c:v>1390215600</c:v>
                </c:pt>
                <c:pt idx="35483">
                  <c:v>1390219200</c:v>
                </c:pt>
                <c:pt idx="35484">
                  <c:v>1390222800</c:v>
                </c:pt>
                <c:pt idx="35485">
                  <c:v>1390226400</c:v>
                </c:pt>
                <c:pt idx="35486">
                  <c:v>1390230000</c:v>
                </c:pt>
                <c:pt idx="35487">
                  <c:v>1390233600</c:v>
                </c:pt>
                <c:pt idx="35488">
                  <c:v>1390237200</c:v>
                </c:pt>
                <c:pt idx="35489">
                  <c:v>1390240800</c:v>
                </c:pt>
                <c:pt idx="35490">
                  <c:v>1390244400</c:v>
                </c:pt>
                <c:pt idx="35491">
                  <c:v>1390248000</c:v>
                </c:pt>
                <c:pt idx="35492">
                  <c:v>1390251600</c:v>
                </c:pt>
                <c:pt idx="35493">
                  <c:v>1390255200</c:v>
                </c:pt>
                <c:pt idx="35494">
                  <c:v>1390258800</c:v>
                </c:pt>
                <c:pt idx="35495">
                  <c:v>1390262400</c:v>
                </c:pt>
                <c:pt idx="35496">
                  <c:v>1390266000</c:v>
                </c:pt>
                <c:pt idx="35497">
                  <c:v>1390269600</c:v>
                </c:pt>
                <c:pt idx="35498">
                  <c:v>1390273200</c:v>
                </c:pt>
                <c:pt idx="35499">
                  <c:v>1390276800</c:v>
                </c:pt>
                <c:pt idx="35500">
                  <c:v>1390280400</c:v>
                </c:pt>
                <c:pt idx="35501">
                  <c:v>1390284000</c:v>
                </c:pt>
                <c:pt idx="35502">
                  <c:v>1390287600</c:v>
                </c:pt>
                <c:pt idx="35503">
                  <c:v>1390291200</c:v>
                </c:pt>
                <c:pt idx="35504">
                  <c:v>1390294800</c:v>
                </c:pt>
                <c:pt idx="35505">
                  <c:v>1390298400</c:v>
                </c:pt>
                <c:pt idx="35506">
                  <c:v>1390302000</c:v>
                </c:pt>
                <c:pt idx="35507">
                  <c:v>1390305600</c:v>
                </c:pt>
                <c:pt idx="35508">
                  <c:v>1390309200</c:v>
                </c:pt>
                <c:pt idx="35509">
                  <c:v>1390312800</c:v>
                </c:pt>
                <c:pt idx="35510">
                  <c:v>1390316400</c:v>
                </c:pt>
                <c:pt idx="35511">
                  <c:v>1390320000</c:v>
                </c:pt>
                <c:pt idx="35512">
                  <c:v>1390323600</c:v>
                </c:pt>
                <c:pt idx="35513">
                  <c:v>1390327200</c:v>
                </c:pt>
                <c:pt idx="35514">
                  <c:v>1390330800</c:v>
                </c:pt>
                <c:pt idx="35515">
                  <c:v>1390334400</c:v>
                </c:pt>
                <c:pt idx="35516">
                  <c:v>1390338000</c:v>
                </c:pt>
                <c:pt idx="35517">
                  <c:v>1390341600</c:v>
                </c:pt>
                <c:pt idx="35518">
                  <c:v>1390345200</c:v>
                </c:pt>
                <c:pt idx="35519">
                  <c:v>1390348800</c:v>
                </c:pt>
                <c:pt idx="35520">
                  <c:v>1390352400</c:v>
                </c:pt>
                <c:pt idx="35521">
                  <c:v>1390356000</c:v>
                </c:pt>
                <c:pt idx="35522">
                  <c:v>1390359600</c:v>
                </c:pt>
                <c:pt idx="35523">
                  <c:v>1390363200</c:v>
                </c:pt>
                <c:pt idx="35524">
                  <c:v>1390366800</c:v>
                </c:pt>
                <c:pt idx="35525">
                  <c:v>1390370400</c:v>
                </c:pt>
                <c:pt idx="35526">
                  <c:v>1390374000</c:v>
                </c:pt>
                <c:pt idx="35527">
                  <c:v>1390377600</c:v>
                </c:pt>
                <c:pt idx="35528">
                  <c:v>1390381200</c:v>
                </c:pt>
                <c:pt idx="35529">
                  <c:v>1390384800</c:v>
                </c:pt>
                <c:pt idx="35530">
                  <c:v>1390388400</c:v>
                </c:pt>
                <c:pt idx="35531">
                  <c:v>1390392000</c:v>
                </c:pt>
                <c:pt idx="35532">
                  <c:v>1390395600</c:v>
                </c:pt>
                <c:pt idx="35533">
                  <c:v>1390399200</c:v>
                </c:pt>
                <c:pt idx="35534">
                  <c:v>1390402800</c:v>
                </c:pt>
                <c:pt idx="35535">
                  <c:v>1390406400</c:v>
                </c:pt>
                <c:pt idx="35536">
                  <c:v>1390410000</c:v>
                </c:pt>
                <c:pt idx="35537">
                  <c:v>1390413600</c:v>
                </c:pt>
                <c:pt idx="35538">
                  <c:v>1390417200</c:v>
                </c:pt>
                <c:pt idx="35539">
                  <c:v>1390420800</c:v>
                </c:pt>
                <c:pt idx="35540">
                  <c:v>1390424400</c:v>
                </c:pt>
                <c:pt idx="35541">
                  <c:v>1390428000</c:v>
                </c:pt>
                <c:pt idx="35542">
                  <c:v>1390431600</c:v>
                </c:pt>
                <c:pt idx="35543">
                  <c:v>1390435200</c:v>
                </c:pt>
                <c:pt idx="35544">
                  <c:v>1390438800</c:v>
                </c:pt>
                <c:pt idx="35545">
                  <c:v>1390442400</c:v>
                </c:pt>
                <c:pt idx="35546">
                  <c:v>1390446000</c:v>
                </c:pt>
                <c:pt idx="35547">
                  <c:v>1390449600</c:v>
                </c:pt>
                <c:pt idx="35548">
                  <c:v>1390453200</c:v>
                </c:pt>
                <c:pt idx="35549">
                  <c:v>1390456800</c:v>
                </c:pt>
                <c:pt idx="35550">
                  <c:v>1390460400</c:v>
                </c:pt>
                <c:pt idx="35551">
                  <c:v>1390464000</c:v>
                </c:pt>
                <c:pt idx="35552">
                  <c:v>1390467600</c:v>
                </c:pt>
                <c:pt idx="35553">
                  <c:v>1390471200</c:v>
                </c:pt>
                <c:pt idx="35554">
                  <c:v>1390474800</c:v>
                </c:pt>
                <c:pt idx="35555">
                  <c:v>1390478400</c:v>
                </c:pt>
                <c:pt idx="35556">
                  <c:v>1390482000</c:v>
                </c:pt>
                <c:pt idx="35557">
                  <c:v>1390485600</c:v>
                </c:pt>
                <c:pt idx="35558">
                  <c:v>1390489200</c:v>
                </c:pt>
                <c:pt idx="35559">
                  <c:v>1390492800</c:v>
                </c:pt>
                <c:pt idx="35560">
                  <c:v>1390496400</c:v>
                </c:pt>
                <c:pt idx="35561">
                  <c:v>1390500000</c:v>
                </c:pt>
                <c:pt idx="35562">
                  <c:v>1390503600</c:v>
                </c:pt>
                <c:pt idx="35563">
                  <c:v>1390507200</c:v>
                </c:pt>
                <c:pt idx="35564">
                  <c:v>1390510800</c:v>
                </c:pt>
                <c:pt idx="35565">
                  <c:v>1390514400</c:v>
                </c:pt>
                <c:pt idx="35566">
                  <c:v>1390518000</c:v>
                </c:pt>
                <c:pt idx="35567">
                  <c:v>1390521600</c:v>
                </c:pt>
                <c:pt idx="35568">
                  <c:v>1390525200</c:v>
                </c:pt>
                <c:pt idx="35569">
                  <c:v>1390528800</c:v>
                </c:pt>
                <c:pt idx="35570">
                  <c:v>1390532400</c:v>
                </c:pt>
                <c:pt idx="35571">
                  <c:v>1390536000</c:v>
                </c:pt>
                <c:pt idx="35572">
                  <c:v>1390539600</c:v>
                </c:pt>
                <c:pt idx="35573">
                  <c:v>1390543200</c:v>
                </c:pt>
                <c:pt idx="35574">
                  <c:v>1390546800</c:v>
                </c:pt>
                <c:pt idx="35575">
                  <c:v>1390550400</c:v>
                </c:pt>
                <c:pt idx="35576">
                  <c:v>1390554000</c:v>
                </c:pt>
                <c:pt idx="35577">
                  <c:v>1390557600</c:v>
                </c:pt>
                <c:pt idx="35578">
                  <c:v>1390561200</c:v>
                </c:pt>
                <c:pt idx="35579">
                  <c:v>1390564800</c:v>
                </c:pt>
                <c:pt idx="35580">
                  <c:v>1390568400</c:v>
                </c:pt>
                <c:pt idx="35581">
                  <c:v>1390572000</c:v>
                </c:pt>
                <c:pt idx="35582">
                  <c:v>1390575600</c:v>
                </c:pt>
                <c:pt idx="35583">
                  <c:v>1390579200</c:v>
                </c:pt>
                <c:pt idx="35584">
                  <c:v>1390582800</c:v>
                </c:pt>
                <c:pt idx="35585">
                  <c:v>1390586400</c:v>
                </c:pt>
                <c:pt idx="35586">
                  <c:v>1390590000</c:v>
                </c:pt>
                <c:pt idx="35587">
                  <c:v>1390593600</c:v>
                </c:pt>
                <c:pt idx="35588">
                  <c:v>1390597200</c:v>
                </c:pt>
                <c:pt idx="35589">
                  <c:v>1390600800</c:v>
                </c:pt>
                <c:pt idx="35590">
                  <c:v>1390604400</c:v>
                </c:pt>
                <c:pt idx="35591">
                  <c:v>1390608000</c:v>
                </c:pt>
                <c:pt idx="35592">
                  <c:v>1390611600</c:v>
                </c:pt>
                <c:pt idx="35593">
                  <c:v>1390615200</c:v>
                </c:pt>
                <c:pt idx="35594">
                  <c:v>1390618800</c:v>
                </c:pt>
                <c:pt idx="35595">
                  <c:v>1390622400</c:v>
                </c:pt>
                <c:pt idx="35596">
                  <c:v>1390626000</c:v>
                </c:pt>
                <c:pt idx="35597">
                  <c:v>1390629600</c:v>
                </c:pt>
                <c:pt idx="35598">
                  <c:v>1390633200</c:v>
                </c:pt>
                <c:pt idx="35599">
                  <c:v>1390636800</c:v>
                </c:pt>
                <c:pt idx="35600">
                  <c:v>1390640400</c:v>
                </c:pt>
                <c:pt idx="35601">
                  <c:v>1390644000</c:v>
                </c:pt>
                <c:pt idx="35602">
                  <c:v>1390647600</c:v>
                </c:pt>
                <c:pt idx="35603">
                  <c:v>1390651200</c:v>
                </c:pt>
                <c:pt idx="35604">
                  <c:v>1390654800</c:v>
                </c:pt>
                <c:pt idx="35605">
                  <c:v>1390658400</c:v>
                </c:pt>
                <c:pt idx="35606">
                  <c:v>1390662000</c:v>
                </c:pt>
                <c:pt idx="35607">
                  <c:v>1390665600</c:v>
                </c:pt>
                <c:pt idx="35608">
                  <c:v>1390669200</c:v>
                </c:pt>
                <c:pt idx="35609">
                  <c:v>1390672800</c:v>
                </c:pt>
                <c:pt idx="35610">
                  <c:v>1390676400</c:v>
                </c:pt>
                <c:pt idx="35611">
                  <c:v>1390680000</c:v>
                </c:pt>
                <c:pt idx="35612">
                  <c:v>1390683600</c:v>
                </c:pt>
                <c:pt idx="35613">
                  <c:v>1390687200</c:v>
                </c:pt>
                <c:pt idx="35614">
                  <c:v>1390690800</c:v>
                </c:pt>
                <c:pt idx="35615">
                  <c:v>1390694400</c:v>
                </c:pt>
                <c:pt idx="35616">
                  <c:v>1390698000</c:v>
                </c:pt>
                <c:pt idx="35617">
                  <c:v>1390701600</c:v>
                </c:pt>
                <c:pt idx="35618">
                  <c:v>1390705200</c:v>
                </c:pt>
                <c:pt idx="35619">
                  <c:v>1390708800</c:v>
                </c:pt>
                <c:pt idx="35620">
                  <c:v>1390712400</c:v>
                </c:pt>
                <c:pt idx="35621">
                  <c:v>1390716000</c:v>
                </c:pt>
                <c:pt idx="35622">
                  <c:v>1390719600</c:v>
                </c:pt>
                <c:pt idx="35623">
                  <c:v>1390723200</c:v>
                </c:pt>
                <c:pt idx="35624">
                  <c:v>1390726800</c:v>
                </c:pt>
                <c:pt idx="35625">
                  <c:v>1390730400</c:v>
                </c:pt>
                <c:pt idx="35626">
                  <c:v>1390734000</c:v>
                </c:pt>
                <c:pt idx="35627">
                  <c:v>1390737600</c:v>
                </c:pt>
                <c:pt idx="35628">
                  <c:v>1390741200</c:v>
                </c:pt>
                <c:pt idx="35629">
                  <c:v>1390744800</c:v>
                </c:pt>
                <c:pt idx="35630">
                  <c:v>1390748400</c:v>
                </c:pt>
                <c:pt idx="35631">
                  <c:v>1390752000</c:v>
                </c:pt>
                <c:pt idx="35632">
                  <c:v>1390755600</c:v>
                </c:pt>
                <c:pt idx="35633">
                  <c:v>1390759200</c:v>
                </c:pt>
                <c:pt idx="35634">
                  <c:v>1390762800</c:v>
                </c:pt>
                <c:pt idx="35635">
                  <c:v>1390766400</c:v>
                </c:pt>
                <c:pt idx="35636">
                  <c:v>1390770000</c:v>
                </c:pt>
                <c:pt idx="35637">
                  <c:v>1390773600</c:v>
                </c:pt>
                <c:pt idx="35638">
                  <c:v>1390777200</c:v>
                </c:pt>
                <c:pt idx="35639">
                  <c:v>1390780800</c:v>
                </c:pt>
                <c:pt idx="35640">
                  <c:v>1390784400</c:v>
                </c:pt>
                <c:pt idx="35641">
                  <c:v>1390788000</c:v>
                </c:pt>
                <c:pt idx="35642">
                  <c:v>1390791600</c:v>
                </c:pt>
                <c:pt idx="35643">
                  <c:v>1390795200</c:v>
                </c:pt>
                <c:pt idx="35644">
                  <c:v>1390798800</c:v>
                </c:pt>
                <c:pt idx="35645">
                  <c:v>1390802400</c:v>
                </c:pt>
                <c:pt idx="35646">
                  <c:v>1390806000</c:v>
                </c:pt>
                <c:pt idx="35647">
                  <c:v>1390809600</c:v>
                </c:pt>
                <c:pt idx="35648">
                  <c:v>1390813200</c:v>
                </c:pt>
                <c:pt idx="35649">
                  <c:v>1390816800</c:v>
                </c:pt>
                <c:pt idx="35650">
                  <c:v>1390820400</c:v>
                </c:pt>
                <c:pt idx="35651">
                  <c:v>1390824000</c:v>
                </c:pt>
                <c:pt idx="35652">
                  <c:v>1390827600</c:v>
                </c:pt>
                <c:pt idx="35653">
                  <c:v>1390831200</c:v>
                </c:pt>
                <c:pt idx="35654">
                  <c:v>1390834800</c:v>
                </c:pt>
                <c:pt idx="35655">
                  <c:v>1390838400</c:v>
                </c:pt>
                <c:pt idx="35656">
                  <c:v>1390842000</c:v>
                </c:pt>
                <c:pt idx="35657">
                  <c:v>1390845600</c:v>
                </c:pt>
                <c:pt idx="35658">
                  <c:v>1390849200</c:v>
                </c:pt>
                <c:pt idx="35659">
                  <c:v>1390852800</c:v>
                </c:pt>
                <c:pt idx="35660">
                  <c:v>1390856400</c:v>
                </c:pt>
                <c:pt idx="35661">
                  <c:v>1390860000</c:v>
                </c:pt>
                <c:pt idx="35662">
                  <c:v>1390863600</c:v>
                </c:pt>
                <c:pt idx="35663">
                  <c:v>1390867200</c:v>
                </c:pt>
                <c:pt idx="35664">
                  <c:v>1390870800</c:v>
                </c:pt>
                <c:pt idx="35665">
                  <c:v>1390874400</c:v>
                </c:pt>
                <c:pt idx="35666">
                  <c:v>1390878000</c:v>
                </c:pt>
                <c:pt idx="35667">
                  <c:v>1390881600</c:v>
                </c:pt>
                <c:pt idx="35668">
                  <c:v>1390885200</c:v>
                </c:pt>
                <c:pt idx="35669">
                  <c:v>1390888800</c:v>
                </c:pt>
                <c:pt idx="35670">
                  <c:v>1390892400</c:v>
                </c:pt>
                <c:pt idx="35671">
                  <c:v>1390896000</c:v>
                </c:pt>
                <c:pt idx="35672">
                  <c:v>1390899600</c:v>
                </c:pt>
                <c:pt idx="35673">
                  <c:v>1390903200</c:v>
                </c:pt>
                <c:pt idx="35674">
                  <c:v>1390906800</c:v>
                </c:pt>
                <c:pt idx="35675">
                  <c:v>1390910400</c:v>
                </c:pt>
                <c:pt idx="35676">
                  <c:v>1390914000</c:v>
                </c:pt>
                <c:pt idx="35677">
                  <c:v>1390917600</c:v>
                </c:pt>
                <c:pt idx="35678">
                  <c:v>1390921200</c:v>
                </c:pt>
                <c:pt idx="35679">
                  <c:v>1390924800</c:v>
                </c:pt>
                <c:pt idx="35680">
                  <c:v>1390928400</c:v>
                </c:pt>
                <c:pt idx="35681">
                  <c:v>1390932000</c:v>
                </c:pt>
                <c:pt idx="35682">
                  <c:v>1390935600</c:v>
                </c:pt>
                <c:pt idx="35683">
                  <c:v>1390939200</c:v>
                </c:pt>
                <c:pt idx="35684">
                  <c:v>1390942800</c:v>
                </c:pt>
                <c:pt idx="35685">
                  <c:v>1390946400</c:v>
                </c:pt>
                <c:pt idx="35686">
                  <c:v>1390950000</c:v>
                </c:pt>
                <c:pt idx="35687">
                  <c:v>1390953600</c:v>
                </c:pt>
                <c:pt idx="35688">
                  <c:v>1390957200</c:v>
                </c:pt>
                <c:pt idx="35689">
                  <c:v>1390960800</c:v>
                </c:pt>
                <c:pt idx="35690">
                  <c:v>1390964400</c:v>
                </c:pt>
                <c:pt idx="35691">
                  <c:v>1390968000</c:v>
                </c:pt>
                <c:pt idx="35692">
                  <c:v>1390971600</c:v>
                </c:pt>
                <c:pt idx="35693">
                  <c:v>1390975200</c:v>
                </c:pt>
                <c:pt idx="35694">
                  <c:v>1390978800</c:v>
                </c:pt>
                <c:pt idx="35695">
                  <c:v>1390982400</c:v>
                </c:pt>
                <c:pt idx="35696">
                  <c:v>1390986000</c:v>
                </c:pt>
                <c:pt idx="35697">
                  <c:v>1390989600</c:v>
                </c:pt>
                <c:pt idx="35698">
                  <c:v>1390993200</c:v>
                </c:pt>
                <c:pt idx="35699">
                  <c:v>1390996800</c:v>
                </c:pt>
                <c:pt idx="35700">
                  <c:v>1391000400</c:v>
                </c:pt>
                <c:pt idx="35701">
                  <c:v>1391004000</c:v>
                </c:pt>
                <c:pt idx="35702">
                  <c:v>1391007600</c:v>
                </c:pt>
                <c:pt idx="35703">
                  <c:v>1391011200</c:v>
                </c:pt>
                <c:pt idx="35704">
                  <c:v>1391014800</c:v>
                </c:pt>
                <c:pt idx="35705">
                  <c:v>1391018400</c:v>
                </c:pt>
                <c:pt idx="35706">
                  <c:v>1391022000</c:v>
                </c:pt>
                <c:pt idx="35707">
                  <c:v>1391025600</c:v>
                </c:pt>
                <c:pt idx="35708">
                  <c:v>1391029200</c:v>
                </c:pt>
                <c:pt idx="35709">
                  <c:v>1391032800</c:v>
                </c:pt>
                <c:pt idx="35710">
                  <c:v>1391036400</c:v>
                </c:pt>
                <c:pt idx="35711">
                  <c:v>1391040000</c:v>
                </c:pt>
                <c:pt idx="35712">
                  <c:v>1391043600</c:v>
                </c:pt>
                <c:pt idx="35713">
                  <c:v>1391047200</c:v>
                </c:pt>
                <c:pt idx="35714">
                  <c:v>1391050800</c:v>
                </c:pt>
                <c:pt idx="35715">
                  <c:v>1391054400</c:v>
                </c:pt>
                <c:pt idx="35716">
                  <c:v>1391058000</c:v>
                </c:pt>
                <c:pt idx="35717">
                  <c:v>1391061600</c:v>
                </c:pt>
                <c:pt idx="35718">
                  <c:v>1391065200</c:v>
                </c:pt>
                <c:pt idx="35719">
                  <c:v>1391068800</c:v>
                </c:pt>
                <c:pt idx="35720">
                  <c:v>1391072400</c:v>
                </c:pt>
                <c:pt idx="35721">
                  <c:v>1391076000</c:v>
                </c:pt>
                <c:pt idx="35722">
                  <c:v>1391079600</c:v>
                </c:pt>
                <c:pt idx="35723">
                  <c:v>1391083200</c:v>
                </c:pt>
                <c:pt idx="35724">
                  <c:v>1391086800</c:v>
                </c:pt>
                <c:pt idx="35725">
                  <c:v>1391090400</c:v>
                </c:pt>
                <c:pt idx="35726">
                  <c:v>1391094000</c:v>
                </c:pt>
                <c:pt idx="35727">
                  <c:v>1391097600</c:v>
                </c:pt>
                <c:pt idx="35728">
                  <c:v>1391101200</c:v>
                </c:pt>
                <c:pt idx="35729">
                  <c:v>1391104800</c:v>
                </c:pt>
                <c:pt idx="35730">
                  <c:v>1391108400</c:v>
                </c:pt>
                <c:pt idx="35731">
                  <c:v>1391112000</c:v>
                </c:pt>
                <c:pt idx="35732">
                  <c:v>1391115600</c:v>
                </c:pt>
                <c:pt idx="35733">
                  <c:v>1391119200</c:v>
                </c:pt>
                <c:pt idx="35734">
                  <c:v>1391122800</c:v>
                </c:pt>
                <c:pt idx="35735">
                  <c:v>1391126400</c:v>
                </c:pt>
                <c:pt idx="35736">
                  <c:v>1391130000</c:v>
                </c:pt>
                <c:pt idx="35737">
                  <c:v>1391133600</c:v>
                </c:pt>
                <c:pt idx="35738">
                  <c:v>1391137200</c:v>
                </c:pt>
                <c:pt idx="35739">
                  <c:v>1391140800</c:v>
                </c:pt>
                <c:pt idx="35740">
                  <c:v>1391144400</c:v>
                </c:pt>
                <c:pt idx="35741">
                  <c:v>1391148000</c:v>
                </c:pt>
                <c:pt idx="35742">
                  <c:v>1391151600</c:v>
                </c:pt>
                <c:pt idx="35743">
                  <c:v>1391155200</c:v>
                </c:pt>
                <c:pt idx="35744">
                  <c:v>1391158800</c:v>
                </c:pt>
                <c:pt idx="35745">
                  <c:v>1391162400</c:v>
                </c:pt>
                <c:pt idx="35746">
                  <c:v>1391166000</c:v>
                </c:pt>
                <c:pt idx="35747">
                  <c:v>1391169600</c:v>
                </c:pt>
                <c:pt idx="35748">
                  <c:v>1391173200</c:v>
                </c:pt>
                <c:pt idx="35749">
                  <c:v>1391176800</c:v>
                </c:pt>
                <c:pt idx="35750">
                  <c:v>1391180400</c:v>
                </c:pt>
                <c:pt idx="35751">
                  <c:v>1391184000</c:v>
                </c:pt>
                <c:pt idx="35752">
                  <c:v>1391187600</c:v>
                </c:pt>
                <c:pt idx="35753">
                  <c:v>1391191200</c:v>
                </c:pt>
                <c:pt idx="35754">
                  <c:v>1391194800</c:v>
                </c:pt>
                <c:pt idx="35755">
                  <c:v>1391198400</c:v>
                </c:pt>
                <c:pt idx="35756">
                  <c:v>1391202000</c:v>
                </c:pt>
                <c:pt idx="35757">
                  <c:v>1391205600</c:v>
                </c:pt>
                <c:pt idx="35758">
                  <c:v>1391209200</c:v>
                </c:pt>
                <c:pt idx="35759">
                  <c:v>1391212800</c:v>
                </c:pt>
                <c:pt idx="35760">
                  <c:v>1391216400</c:v>
                </c:pt>
                <c:pt idx="35761">
                  <c:v>1391220000</c:v>
                </c:pt>
                <c:pt idx="35762">
                  <c:v>1391223600</c:v>
                </c:pt>
                <c:pt idx="35763">
                  <c:v>1391227200</c:v>
                </c:pt>
                <c:pt idx="35764">
                  <c:v>1391230800</c:v>
                </c:pt>
                <c:pt idx="35765">
                  <c:v>1391234400</c:v>
                </c:pt>
                <c:pt idx="35766">
                  <c:v>1391238000</c:v>
                </c:pt>
                <c:pt idx="35767">
                  <c:v>1391241600</c:v>
                </c:pt>
                <c:pt idx="35768">
                  <c:v>1391245200</c:v>
                </c:pt>
                <c:pt idx="35769">
                  <c:v>1391248800</c:v>
                </c:pt>
                <c:pt idx="35770">
                  <c:v>1391252400</c:v>
                </c:pt>
                <c:pt idx="35771">
                  <c:v>1391256000</c:v>
                </c:pt>
                <c:pt idx="35772">
                  <c:v>1391259600</c:v>
                </c:pt>
                <c:pt idx="35773">
                  <c:v>1391263200</c:v>
                </c:pt>
                <c:pt idx="35774">
                  <c:v>1391266800</c:v>
                </c:pt>
                <c:pt idx="35775">
                  <c:v>1391270400</c:v>
                </c:pt>
                <c:pt idx="35776">
                  <c:v>1391274000</c:v>
                </c:pt>
                <c:pt idx="35777">
                  <c:v>1391277600</c:v>
                </c:pt>
                <c:pt idx="35778">
                  <c:v>1391281200</c:v>
                </c:pt>
                <c:pt idx="35779">
                  <c:v>1391284800</c:v>
                </c:pt>
                <c:pt idx="35780">
                  <c:v>1391288400</c:v>
                </c:pt>
                <c:pt idx="35781">
                  <c:v>1391292000</c:v>
                </c:pt>
                <c:pt idx="35782">
                  <c:v>1391295600</c:v>
                </c:pt>
                <c:pt idx="35783">
                  <c:v>1391299200</c:v>
                </c:pt>
                <c:pt idx="35784">
                  <c:v>1391302800</c:v>
                </c:pt>
                <c:pt idx="35785">
                  <c:v>1391306400</c:v>
                </c:pt>
                <c:pt idx="35786">
                  <c:v>1391310000</c:v>
                </c:pt>
                <c:pt idx="35787">
                  <c:v>1391313600</c:v>
                </c:pt>
                <c:pt idx="35788">
                  <c:v>1391317200</c:v>
                </c:pt>
                <c:pt idx="35789">
                  <c:v>1391320800</c:v>
                </c:pt>
                <c:pt idx="35790">
                  <c:v>1391324400</c:v>
                </c:pt>
                <c:pt idx="35791">
                  <c:v>1391328000</c:v>
                </c:pt>
                <c:pt idx="35792">
                  <c:v>1391331600</c:v>
                </c:pt>
                <c:pt idx="35793">
                  <c:v>1391335200</c:v>
                </c:pt>
                <c:pt idx="35794">
                  <c:v>1391338800</c:v>
                </c:pt>
                <c:pt idx="35795">
                  <c:v>1391342400</c:v>
                </c:pt>
                <c:pt idx="35796">
                  <c:v>1391346000</c:v>
                </c:pt>
                <c:pt idx="35797">
                  <c:v>1391349600</c:v>
                </c:pt>
                <c:pt idx="35798">
                  <c:v>1391353200</c:v>
                </c:pt>
                <c:pt idx="35799">
                  <c:v>1391356800</c:v>
                </c:pt>
                <c:pt idx="35800">
                  <c:v>1391360400</c:v>
                </c:pt>
                <c:pt idx="35801">
                  <c:v>1391364000</c:v>
                </c:pt>
                <c:pt idx="35802">
                  <c:v>1391367600</c:v>
                </c:pt>
                <c:pt idx="35803">
                  <c:v>1391371200</c:v>
                </c:pt>
                <c:pt idx="35804">
                  <c:v>1391374800</c:v>
                </c:pt>
                <c:pt idx="35805">
                  <c:v>1391378400</c:v>
                </c:pt>
                <c:pt idx="35806">
                  <c:v>1391382000</c:v>
                </c:pt>
                <c:pt idx="35807">
                  <c:v>1391385600</c:v>
                </c:pt>
                <c:pt idx="35808">
                  <c:v>1391389200</c:v>
                </c:pt>
                <c:pt idx="35809">
                  <c:v>1391392800</c:v>
                </c:pt>
                <c:pt idx="35810">
                  <c:v>1391396400</c:v>
                </c:pt>
                <c:pt idx="35811">
                  <c:v>1391400000</c:v>
                </c:pt>
                <c:pt idx="35812">
                  <c:v>1391403600</c:v>
                </c:pt>
                <c:pt idx="35813">
                  <c:v>1391407200</c:v>
                </c:pt>
                <c:pt idx="35814">
                  <c:v>1391410800</c:v>
                </c:pt>
                <c:pt idx="35815">
                  <c:v>1391414400</c:v>
                </c:pt>
                <c:pt idx="35816">
                  <c:v>1391418000</c:v>
                </c:pt>
                <c:pt idx="35817">
                  <c:v>1391421600</c:v>
                </c:pt>
                <c:pt idx="35818">
                  <c:v>1391425200</c:v>
                </c:pt>
                <c:pt idx="35819">
                  <c:v>1391428800</c:v>
                </c:pt>
                <c:pt idx="35820">
                  <c:v>1391432400</c:v>
                </c:pt>
                <c:pt idx="35821">
                  <c:v>1391436000</c:v>
                </c:pt>
                <c:pt idx="35822">
                  <c:v>1391439600</c:v>
                </c:pt>
                <c:pt idx="35823">
                  <c:v>1391443200</c:v>
                </c:pt>
                <c:pt idx="35824">
                  <c:v>1391446800</c:v>
                </c:pt>
                <c:pt idx="35825">
                  <c:v>1391450400</c:v>
                </c:pt>
                <c:pt idx="35826">
                  <c:v>1391454000</c:v>
                </c:pt>
                <c:pt idx="35827">
                  <c:v>1391457600</c:v>
                </c:pt>
                <c:pt idx="35828">
                  <c:v>1391461200</c:v>
                </c:pt>
                <c:pt idx="35829">
                  <c:v>1391464800</c:v>
                </c:pt>
                <c:pt idx="35830">
                  <c:v>1391468400</c:v>
                </c:pt>
                <c:pt idx="35831">
                  <c:v>1391472000</c:v>
                </c:pt>
                <c:pt idx="35832">
                  <c:v>1391475600</c:v>
                </c:pt>
                <c:pt idx="35833">
                  <c:v>1391479200</c:v>
                </c:pt>
                <c:pt idx="35834">
                  <c:v>1391482800</c:v>
                </c:pt>
                <c:pt idx="35835">
                  <c:v>1391486400</c:v>
                </c:pt>
                <c:pt idx="35836">
                  <c:v>1391490000</c:v>
                </c:pt>
                <c:pt idx="35837">
                  <c:v>1391493600</c:v>
                </c:pt>
                <c:pt idx="35838">
                  <c:v>1391497200</c:v>
                </c:pt>
                <c:pt idx="35839">
                  <c:v>1391500800</c:v>
                </c:pt>
                <c:pt idx="35840">
                  <c:v>1391504400</c:v>
                </c:pt>
                <c:pt idx="35841">
                  <c:v>1391508000</c:v>
                </c:pt>
                <c:pt idx="35842">
                  <c:v>1391511600</c:v>
                </c:pt>
                <c:pt idx="35843">
                  <c:v>1391515200</c:v>
                </c:pt>
                <c:pt idx="35844">
                  <c:v>1391518800</c:v>
                </c:pt>
                <c:pt idx="35845">
                  <c:v>1391522400</c:v>
                </c:pt>
                <c:pt idx="35846">
                  <c:v>1391526000</c:v>
                </c:pt>
                <c:pt idx="35847">
                  <c:v>1391529600</c:v>
                </c:pt>
                <c:pt idx="35848">
                  <c:v>1391533200</c:v>
                </c:pt>
                <c:pt idx="35849">
                  <c:v>1391536800</c:v>
                </c:pt>
                <c:pt idx="35850">
                  <c:v>1391540400</c:v>
                </c:pt>
                <c:pt idx="35851">
                  <c:v>1391544000</c:v>
                </c:pt>
                <c:pt idx="35852">
                  <c:v>1391547600</c:v>
                </c:pt>
                <c:pt idx="35853">
                  <c:v>1391551200</c:v>
                </c:pt>
                <c:pt idx="35854">
                  <c:v>1391554800</c:v>
                </c:pt>
                <c:pt idx="35855">
                  <c:v>1391558400</c:v>
                </c:pt>
                <c:pt idx="35856">
                  <c:v>1391562000</c:v>
                </c:pt>
                <c:pt idx="35857">
                  <c:v>1391565600</c:v>
                </c:pt>
                <c:pt idx="35858">
                  <c:v>1391569200</c:v>
                </c:pt>
                <c:pt idx="35859">
                  <c:v>1391572800</c:v>
                </c:pt>
                <c:pt idx="35860">
                  <c:v>1391576400</c:v>
                </c:pt>
                <c:pt idx="35861">
                  <c:v>1391580000</c:v>
                </c:pt>
                <c:pt idx="35862">
                  <c:v>1391583600</c:v>
                </c:pt>
                <c:pt idx="35863">
                  <c:v>1391587200</c:v>
                </c:pt>
                <c:pt idx="35864">
                  <c:v>1391590800</c:v>
                </c:pt>
                <c:pt idx="35865">
                  <c:v>1391594400</c:v>
                </c:pt>
                <c:pt idx="35866">
                  <c:v>1391598000</c:v>
                </c:pt>
                <c:pt idx="35867">
                  <c:v>1391601600</c:v>
                </c:pt>
                <c:pt idx="35868">
                  <c:v>1391605200</c:v>
                </c:pt>
                <c:pt idx="35869">
                  <c:v>1391608800</c:v>
                </c:pt>
                <c:pt idx="35870">
                  <c:v>1391612400</c:v>
                </c:pt>
                <c:pt idx="35871">
                  <c:v>1391616000</c:v>
                </c:pt>
                <c:pt idx="35872">
                  <c:v>1391619600</c:v>
                </c:pt>
                <c:pt idx="35873">
                  <c:v>1391623200</c:v>
                </c:pt>
                <c:pt idx="35874">
                  <c:v>1391626800</c:v>
                </c:pt>
                <c:pt idx="35875">
                  <c:v>1391630400</c:v>
                </c:pt>
                <c:pt idx="35876">
                  <c:v>1391634000</c:v>
                </c:pt>
                <c:pt idx="35877">
                  <c:v>1391637600</c:v>
                </c:pt>
                <c:pt idx="35878">
                  <c:v>1391641200</c:v>
                </c:pt>
                <c:pt idx="35879">
                  <c:v>1391644800</c:v>
                </c:pt>
                <c:pt idx="35880">
                  <c:v>1391648400</c:v>
                </c:pt>
                <c:pt idx="35881">
                  <c:v>1391652000</c:v>
                </c:pt>
                <c:pt idx="35882">
                  <c:v>1391655600</c:v>
                </c:pt>
                <c:pt idx="35883">
                  <c:v>1391659200</c:v>
                </c:pt>
                <c:pt idx="35884">
                  <c:v>1391662800</c:v>
                </c:pt>
                <c:pt idx="35885">
                  <c:v>1391666400</c:v>
                </c:pt>
                <c:pt idx="35886">
                  <c:v>1391670000</c:v>
                </c:pt>
                <c:pt idx="35887">
                  <c:v>1391673600</c:v>
                </c:pt>
                <c:pt idx="35888">
                  <c:v>1391677200</c:v>
                </c:pt>
                <c:pt idx="35889">
                  <c:v>1391680800</c:v>
                </c:pt>
                <c:pt idx="35890">
                  <c:v>1391684400</c:v>
                </c:pt>
                <c:pt idx="35891">
                  <c:v>1391688000</c:v>
                </c:pt>
                <c:pt idx="35892">
                  <c:v>1391691600</c:v>
                </c:pt>
                <c:pt idx="35893">
                  <c:v>1391695200</c:v>
                </c:pt>
                <c:pt idx="35894">
                  <c:v>1391698800</c:v>
                </c:pt>
                <c:pt idx="35895">
                  <c:v>1391702400</c:v>
                </c:pt>
                <c:pt idx="35896">
                  <c:v>1391706000</c:v>
                </c:pt>
                <c:pt idx="35897">
                  <c:v>1391709600</c:v>
                </c:pt>
                <c:pt idx="35898">
                  <c:v>1391713200</c:v>
                </c:pt>
                <c:pt idx="35899">
                  <c:v>1391716800</c:v>
                </c:pt>
                <c:pt idx="35900">
                  <c:v>1391720400</c:v>
                </c:pt>
                <c:pt idx="35901">
                  <c:v>1391724000</c:v>
                </c:pt>
                <c:pt idx="35902">
                  <c:v>1391727600</c:v>
                </c:pt>
                <c:pt idx="35903">
                  <c:v>1391731200</c:v>
                </c:pt>
                <c:pt idx="35904">
                  <c:v>1391734800</c:v>
                </c:pt>
                <c:pt idx="35905">
                  <c:v>1391738400</c:v>
                </c:pt>
                <c:pt idx="35906">
                  <c:v>1391742000</c:v>
                </c:pt>
                <c:pt idx="35907">
                  <c:v>1391745600</c:v>
                </c:pt>
                <c:pt idx="35908">
                  <c:v>1391749200</c:v>
                </c:pt>
                <c:pt idx="35909">
                  <c:v>1391752800</c:v>
                </c:pt>
                <c:pt idx="35910">
                  <c:v>1391756400</c:v>
                </c:pt>
                <c:pt idx="35911">
                  <c:v>1391760000</c:v>
                </c:pt>
                <c:pt idx="35912">
                  <c:v>1391763600</c:v>
                </c:pt>
                <c:pt idx="35913">
                  <c:v>1391767200</c:v>
                </c:pt>
                <c:pt idx="35914">
                  <c:v>1391770800</c:v>
                </c:pt>
                <c:pt idx="35915">
                  <c:v>1391774400</c:v>
                </c:pt>
                <c:pt idx="35916">
                  <c:v>1391778000</c:v>
                </c:pt>
                <c:pt idx="35917">
                  <c:v>1391781600</c:v>
                </c:pt>
                <c:pt idx="35918">
                  <c:v>1391785200</c:v>
                </c:pt>
                <c:pt idx="35919">
                  <c:v>1391788800</c:v>
                </c:pt>
                <c:pt idx="35920">
                  <c:v>1391792400</c:v>
                </c:pt>
                <c:pt idx="35921">
                  <c:v>1391796000</c:v>
                </c:pt>
                <c:pt idx="35922">
                  <c:v>1391799600</c:v>
                </c:pt>
                <c:pt idx="35923">
                  <c:v>1391803200</c:v>
                </c:pt>
                <c:pt idx="35924">
                  <c:v>1391806800</c:v>
                </c:pt>
                <c:pt idx="35925">
                  <c:v>1391810400</c:v>
                </c:pt>
                <c:pt idx="35926">
                  <c:v>1391814000</c:v>
                </c:pt>
                <c:pt idx="35927">
                  <c:v>1391817600</c:v>
                </c:pt>
                <c:pt idx="35928">
                  <c:v>1391821200</c:v>
                </c:pt>
                <c:pt idx="35929">
                  <c:v>1391824800</c:v>
                </c:pt>
                <c:pt idx="35930">
                  <c:v>1391828400</c:v>
                </c:pt>
                <c:pt idx="35931">
                  <c:v>1391832000</c:v>
                </c:pt>
                <c:pt idx="35932">
                  <c:v>1391835600</c:v>
                </c:pt>
                <c:pt idx="35933">
                  <c:v>1391839200</c:v>
                </c:pt>
                <c:pt idx="35934">
                  <c:v>1391842800</c:v>
                </c:pt>
                <c:pt idx="35935">
                  <c:v>1391846400</c:v>
                </c:pt>
                <c:pt idx="35936">
                  <c:v>1391850000</c:v>
                </c:pt>
                <c:pt idx="35937">
                  <c:v>1391853600</c:v>
                </c:pt>
                <c:pt idx="35938">
                  <c:v>1391857200</c:v>
                </c:pt>
                <c:pt idx="35939">
                  <c:v>1391860800</c:v>
                </c:pt>
                <c:pt idx="35940">
                  <c:v>1391864400</c:v>
                </c:pt>
                <c:pt idx="35941">
                  <c:v>1391868000</c:v>
                </c:pt>
                <c:pt idx="35942">
                  <c:v>1391871600</c:v>
                </c:pt>
                <c:pt idx="35943">
                  <c:v>1391875200</c:v>
                </c:pt>
                <c:pt idx="35944">
                  <c:v>1391878800</c:v>
                </c:pt>
                <c:pt idx="35945">
                  <c:v>1391882400</c:v>
                </c:pt>
                <c:pt idx="35946">
                  <c:v>1391886000</c:v>
                </c:pt>
                <c:pt idx="35947">
                  <c:v>1391889600</c:v>
                </c:pt>
                <c:pt idx="35948">
                  <c:v>1391893200</c:v>
                </c:pt>
                <c:pt idx="35949">
                  <c:v>1391896800</c:v>
                </c:pt>
                <c:pt idx="35950">
                  <c:v>1391900400</c:v>
                </c:pt>
                <c:pt idx="35951">
                  <c:v>1391904000</c:v>
                </c:pt>
                <c:pt idx="35952">
                  <c:v>1391907600</c:v>
                </c:pt>
                <c:pt idx="35953">
                  <c:v>1391911200</c:v>
                </c:pt>
                <c:pt idx="35954">
                  <c:v>1391914800</c:v>
                </c:pt>
                <c:pt idx="35955">
                  <c:v>1391918400</c:v>
                </c:pt>
                <c:pt idx="35956">
                  <c:v>1391922000</c:v>
                </c:pt>
                <c:pt idx="35957">
                  <c:v>1391925600</c:v>
                </c:pt>
                <c:pt idx="35958">
                  <c:v>1391929200</c:v>
                </c:pt>
                <c:pt idx="35959">
                  <c:v>1391932800</c:v>
                </c:pt>
                <c:pt idx="35960">
                  <c:v>1391936400</c:v>
                </c:pt>
                <c:pt idx="35961">
                  <c:v>1391940000</c:v>
                </c:pt>
                <c:pt idx="35962">
                  <c:v>1391943600</c:v>
                </c:pt>
                <c:pt idx="35963">
                  <c:v>1391947200</c:v>
                </c:pt>
                <c:pt idx="35964">
                  <c:v>1391950800</c:v>
                </c:pt>
                <c:pt idx="35965">
                  <c:v>1391954400</c:v>
                </c:pt>
                <c:pt idx="35966">
                  <c:v>1391958000</c:v>
                </c:pt>
                <c:pt idx="35967">
                  <c:v>1391961600</c:v>
                </c:pt>
                <c:pt idx="35968">
                  <c:v>1391965200</c:v>
                </c:pt>
                <c:pt idx="35969">
                  <c:v>1391968800</c:v>
                </c:pt>
                <c:pt idx="35970">
                  <c:v>1391972400</c:v>
                </c:pt>
                <c:pt idx="35971">
                  <c:v>1391976000</c:v>
                </c:pt>
                <c:pt idx="35972">
                  <c:v>1391979600</c:v>
                </c:pt>
                <c:pt idx="35973">
                  <c:v>1391983200</c:v>
                </c:pt>
                <c:pt idx="35974">
                  <c:v>1391986800</c:v>
                </c:pt>
                <c:pt idx="35975">
                  <c:v>1391990400</c:v>
                </c:pt>
                <c:pt idx="35976">
                  <c:v>1391994000</c:v>
                </c:pt>
                <c:pt idx="35977">
                  <c:v>1391997600</c:v>
                </c:pt>
                <c:pt idx="35978">
                  <c:v>1392001200</c:v>
                </c:pt>
                <c:pt idx="35979">
                  <c:v>1392004800</c:v>
                </c:pt>
                <c:pt idx="35980">
                  <c:v>1392008400</c:v>
                </c:pt>
                <c:pt idx="35981">
                  <c:v>1392012000</c:v>
                </c:pt>
                <c:pt idx="35982">
                  <c:v>1392015600</c:v>
                </c:pt>
                <c:pt idx="35983">
                  <c:v>1392019200</c:v>
                </c:pt>
                <c:pt idx="35984">
                  <c:v>1392022800</c:v>
                </c:pt>
                <c:pt idx="35985">
                  <c:v>1392026400</c:v>
                </c:pt>
                <c:pt idx="35986">
                  <c:v>1392030000</c:v>
                </c:pt>
                <c:pt idx="35987">
                  <c:v>1392033600</c:v>
                </c:pt>
                <c:pt idx="35988">
                  <c:v>1392037200</c:v>
                </c:pt>
                <c:pt idx="35989">
                  <c:v>1392040800</c:v>
                </c:pt>
                <c:pt idx="35990">
                  <c:v>1392044400</c:v>
                </c:pt>
                <c:pt idx="35991">
                  <c:v>1392048000</c:v>
                </c:pt>
                <c:pt idx="35992">
                  <c:v>1392051600</c:v>
                </c:pt>
                <c:pt idx="35993">
                  <c:v>1392055200</c:v>
                </c:pt>
                <c:pt idx="35994">
                  <c:v>1392058800</c:v>
                </c:pt>
                <c:pt idx="35995">
                  <c:v>1392062400</c:v>
                </c:pt>
                <c:pt idx="35996">
                  <c:v>1392066000</c:v>
                </c:pt>
                <c:pt idx="35997">
                  <c:v>1392069600</c:v>
                </c:pt>
                <c:pt idx="35998">
                  <c:v>1392073200</c:v>
                </c:pt>
                <c:pt idx="35999">
                  <c:v>1392076800</c:v>
                </c:pt>
                <c:pt idx="36000">
                  <c:v>1392080400</c:v>
                </c:pt>
                <c:pt idx="36001">
                  <c:v>1392084000</c:v>
                </c:pt>
                <c:pt idx="36002">
                  <c:v>1392087600</c:v>
                </c:pt>
                <c:pt idx="36003">
                  <c:v>1392091200</c:v>
                </c:pt>
                <c:pt idx="36004">
                  <c:v>1392094800</c:v>
                </c:pt>
                <c:pt idx="36005">
                  <c:v>1392098400</c:v>
                </c:pt>
                <c:pt idx="36006">
                  <c:v>1392102000</c:v>
                </c:pt>
                <c:pt idx="36007">
                  <c:v>1392105600</c:v>
                </c:pt>
                <c:pt idx="36008">
                  <c:v>1392109200</c:v>
                </c:pt>
                <c:pt idx="36009">
                  <c:v>1392112800</c:v>
                </c:pt>
                <c:pt idx="36010">
                  <c:v>1392116400</c:v>
                </c:pt>
                <c:pt idx="36011">
                  <c:v>1392120000</c:v>
                </c:pt>
                <c:pt idx="36012">
                  <c:v>1392123600</c:v>
                </c:pt>
                <c:pt idx="36013">
                  <c:v>1392127200</c:v>
                </c:pt>
                <c:pt idx="36014">
                  <c:v>1392130800</c:v>
                </c:pt>
                <c:pt idx="36015">
                  <c:v>1392134400</c:v>
                </c:pt>
                <c:pt idx="36016">
                  <c:v>1392138000</c:v>
                </c:pt>
                <c:pt idx="36017">
                  <c:v>1392141600</c:v>
                </c:pt>
                <c:pt idx="36018">
                  <c:v>1392145200</c:v>
                </c:pt>
                <c:pt idx="36019">
                  <c:v>1392148800</c:v>
                </c:pt>
                <c:pt idx="36020">
                  <c:v>1392152400</c:v>
                </c:pt>
                <c:pt idx="36021">
                  <c:v>1392156000</c:v>
                </c:pt>
                <c:pt idx="36022">
                  <c:v>1392159600</c:v>
                </c:pt>
                <c:pt idx="36023">
                  <c:v>1392163200</c:v>
                </c:pt>
                <c:pt idx="36024">
                  <c:v>1392166800</c:v>
                </c:pt>
                <c:pt idx="36025">
                  <c:v>1392170400</c:v>
                </c:pt>
                <c:pt idx="36026">
                  <c:v>1392174000</c:v>
                </c:pt>
                <c:pt idx="36027">
                  <c:v>1392177600</c:v>
                </c:pt>
                <c:pt idx="36028">
                  <c:v>1392181200</c:v>
                </c:pt>
                <c:pt idx="36029">
                  <c:v>1392184800</c:v>
                </c:pt>
                <c:pt idx="36030">
                  <c:v>1392188400</c:v>
                </c:pt>
                <c:pt idx="36031">
                  <c:v>1392192000</c:v>
                </c:pt>
                <c:pt idx="36032">
                  <c:v>1392195600</c:v>
                </c:pt>
                <c:pt idx="36033">
                  <c:v>1392199200</c:v>
                </c:pt>
                <c:pt idx="36034">
                  <c:v>1392202800</c:v>
                </c:pt>
                <c:pt idx="36035">
                  <c:v>1392206400</c:v>
                </c:pt>
                <c:pt idx="36036">
                  <c:v>1392210000</c:v>
                </c:pt>
                <c:pt idx="36037">
                  <c:v>1392213600</c:v>
                </c:pt>
                <c:pt idx="36038">
                  <c:v>1392217200</c:v>
                </c:pt>
                <c:pt idx="36039">
                  <c:v>1392220800</c:v>
                </c:pt>
                <c:pt idx="36040">
                  <c:v>1392224400</c:v>
                </c:pt>
                <c:pt idx="36041">
                  <c:v>1392228000</c:v>
                </c:pt>
                <c:pt idx="36042">
                  <c:v>1392231600</c:v>
                </c:pt>
                <c:pt idx="36043">
                  <c:v>1392235200</c:v>
                </c:pt>
                <c:pt idx="36044">
                  <c:v>1392238800</c:v>
                </c:pt>
                <c:pt idx="36045">
                  <c:v>1392242400</c:v>
                </c:pt>
                <c:pt idx="36046">
                  <c:v>1392246000</c:v>
                </c:pt>
                <c:pt idx="36047">
                  <c:v>1392249600</c:v>
                </c:pt>
                <c:pt idx="36048">
                  <c:v>1392253200</c:v>
                </c:pt>
                <c:pt idx="36049">
                  <c:v>1392256800</c:v>
                </c:pt>
                <c:pt idx="36050">
                  <c:v>1392260400</c:v>
                </c:pt>
                <c:pt idx="36051">
                  <c:v>1392264000</c:v>
                </c:pt>
                <c:pt idx="36052">
                  <c:v>1392267600</c:v>
                </c:pt>
                <c:pt idx="36053">
                  <c:v>1392271200</c:v>
                </c:pt>
                <c:pt idx="36054">
                  <c:v>1392274800</c:v>
                </c:pt>
                <c:pt idx="36055">
                  <c:v>1392278400</c:v>
                </c:pt>
                <c:pt idx="36056">
                  <c:v>1392282000</c:v>
                </c:pt>
                <c:pt idx="36057">
                  <c:v>1392285600</c:v>
                </c:pt>
                <c:pt idx="36058">
                  <c:v>1392289200</c:v>
                </c:pt>
                <c:pt idx="36059">
                  <c:v>1392292800</c:v>
                </c:pt>
                <c:pt idx="36060">
                  <c:v>1392296400</c:v>
                </c:pt>
                <c:pt idx="36061">
                  <c:v>1392300000</c:v>
                </c:pt>
                <c:pt idx="36062">
                  <c:v>1392303600</c:v>
                </c:pt>
                <c:pt idx="36063">
                  <c:v>1392307200</c:v>
                </c:pt>
                <c:pt idx="36064">
                  <c:v>1392310800</c:v>
                </c:pt>
                <c:pt idx="36065">
                  <c:v>1392314400</c:v>
                </c:pt>
                <c:pt idx="36066">
                  <c:v>1392318000</c:v>
                </c:pt>
                <c:pt idx="36067">
                  <c:v>1392321600</c:v>
                </c:pt>
                <c:pt idx="36068">
                  <c:v>1392325200</c:v>
                </c:pt>
                <c:pt idx="36069">
                  <c:v>1392328800</c:v>
                </c:pt>
                <c:pt idx="36070">
                  <c:v>1392332400</c:v>
                </c:pt>
                <c:pt idx="36071">
                  <c:v>1392336000</c:v>
                </c:pt>
                <c:pt idx="36072">
                  <c:v>1392339600</c:v>
                </c:pt>
                <c:pt idx="36073">
                  <c:v>1392343200</c:v>
                </c:pt>
                <c:pt idx="36074">
                  <c:v>1392346800</c:v>
                </c:pt>
                <c:pt idx="36075">
                  <c:v>1392350400</c:v>
                </c:pt>
                <c:pt idx="36076">
                  <c:v>1392354000</c:v>
                </c:pt>
                <c:pt idx="36077">
                  <c:v>1392357600</c:v>
                </c:pt>
                <c:pt idx="36078">
                  <c:v>1392361200</c:v>
                </c:pt>
                <c:pt idx="36079">
                  <c:v>1392364800</c:v>
                </c:pt>
                <c:pt idx="36080">
                  <c:v>1392368400</c:v>
                </c:pt>
                <c:pt idx="36081">
                  <c:v>1392372000</c:v>
                </c:pt>
                <c:pt idx="36082">
                  <c:v>1392375600</c:v>
                </c:pt>
                <c:pt idx="36083">
                  <c:v>1392379200</c:v>
                </c:pt>
                <c:pt idx="36084">
                  <c:v>1392382800</c:v>
                </c:pt>
                <c:pt idx="36085">
                  <c:v>1392386400</c:v>
                </c:pt>
                <c:pt idx="36086">
                  <c:v>1392390000</c:v>
                </c:pt>
                <c:pt idx="36087">
                  <c:v>1392393600</c:v>
                </c:pt>
                <c:pt idx="36088">
                  <c:v>1392397200</c:v>
                </c:pt>
                <c:pt idx="36089">
                  <c:v>1392400800</c:v>
                </c:pt>
                <c:pt idx="36090">
                  <c:v>1392404400</c:v>
                </c:pt>
                <c:pt idx="36091">
                  <c:v>1392408000</c:v>
                </c:pt>
                <c:pt idx="36092">
                  <c:v>1392411600</c:v>
                </c:pt>
                <c:pt idx="36093">
                  <c:v>1392415200</c:v>
                </c:pt>
                <c:pt idx="36094">
                  <c:v>1392418800</c:v>
                </c:pt>
                <c:pt idx="36095">
                  <c:v>1392422400</c:v>
                </c:pt>
                <c:pt idx="36096">
                  <c:v>1392426000</c:v>
                </c:pt>
                <c:pt idx="36097">
                  <c:v>1392429600</c:v>
                </c:pt>
                <c:pt idx="36098">
                  <c:v>1392433200</c:v>
                </c:pt>
                <c:pt idx="36099">
                  <c:v>1392436800</c:v>
                </c:pt>
                <c:pt idx="36100">
                  <c:v>1392440400</c:v>
                </c:pt>
                <c:pt idx="36101">
                  <c:v>1392444000</c:v>
                </c:pt>
                <c:pt idx="36102">
                  <c:v>1392447600</c:v>
                </c:pt>
                <c:pt idx="36103">
                  <c:v>1392451200</c:v>
                </c:pt>
                <c:pt idx="36104">
                  <c:v>1392454800</c:v>
                </c:pt>
                <c:pt idx="36105">
                  <c:v>1392458400</c:v>
                </c:pt>
                <c:pt idx="36106">
                  <c:v>1392462000</c:v>
                </c:pt>
                <c:pt idx="36107">
                  <c:v>1392465600</c:v>
                </c:pt>
                <c:pt idx="36108">
                  <c:v>1392469200</c:v>
                </c:pt>
                <c:pt idx="36109">
                  <c:v>1392472800</c:v>
                </c:pt>
                <c:pt idx="36110">
                  <c:v>1392476400</c:v>
                </c:pt>
                <c:pt idx="36111">
                  <c:v>1392480000</c:v>
                </c:pt>
                <c:pt idx="36112">
                  <c:v>1392483600</c:v>
                </c:pt>
                <c:pt idx="36113">
                  <c:v>1392487200</c:v>
                </c:pt>
                <c:pt idx="36114">
                  <c:v>1392490800</c:v>
                </c:pt>
                <c:pt idx="36115">
                  <c:v>1392494400</c:v>
                </c:pt>
                <c:pt idx="36116">
                  <c:v>1392498000</c:v>
                </c:pt>
                <c:pt idx="36117">
                  <c:v>1392501600</c:v>
                </c:pt>
                <c:pt idx="36118">
                  <c:v>1392505200</c:v>
                </c:pt>
                <c:pt idx="36119">
                  <c:v>1392508800</c:v>
                </c:pt>
                <c:pt idx="36120">
                  <c:v>1392512400</c:v>
                </c:pt>
                <c:pt idx="36121">
                  <c:v>1392516000</c:v>
                </c:pt>
                <c:pt idx="36122">
                  <c:v>1392519600</c:v>
                </c:pt>
                <c:pt idx="36123">
                  <c:v>1392523200</c:v>
                </c:pt>
                <c:pt idx="36124">
                  <c:v>1392526800</c:v>
                </c:pt>
                <c:pt idx="36125">
                  <c:v>1392530400</c:v>
                </c:pt>
                <c:pt idx="36126">
                  <c:v>1392534000</c:v>
                </c:pt>
                <c:pt idx="36127">
                  <c:v>1392537600</c:v>
                </c:pt>
                <c:pt idx="36128">
                  <c:v>1392541200</c:v>
                </c:pt>
                <c:pt idx="36129">
                  <c:v>1392544800</c:v>
                </c:pt>
                <c:pt idx="36130">
                  <c:v>1392548400</c:v>
                </c:pt>
                <c:pt idx="36131">
                  <c:v>1392552000</c:v>
                </c:pt>
                <c:pt idx="36132">
                  <c:v>1392555600</c:v>
                </c:pt>
                <c:pt idx="36133">
                  <c:v>1392559200</c:v>
                </c:pt>
                <c:pt idx="36134">
                  <c:v>1392562800</c:v>
                </c:pt>
                <c:pt idx="36135">
                  <c:v>1392566400</c:v>
                </c:pt>
                <c:pt idx="36136">
                  <c:v>1392570000</c:v>
                </c:pt>
                <c:pt idx="36137">
                  <c:v>1392573600</c:v>
                </c:pt>
                <c:pt idx="36138">
                  <c:v>1392577200</c:v>
                </c:pt>
                <c:pt idx="36139">
                  <c:v>1392580800</c:v>
                </c:pt>
                <c:pt idx="36140">
                  <c:v>1392584400</c:v>
                </c:pt>
                <c:pt idx="36141">
                  <c:v>1392588000</c:v>
                </c:pt>
                <c:pt idx="36142">
                  <c:v>1392591600</c:v>
                </c:pt>
                <c:pt idx="36143">
                  <c:v>1392595200</c:v>
                </c:pt>
                <c:pt idx="36144">
                  <c:v>1392598800</c:v>
                </c:pt>
                <c:pt idx="36145">
                  <c:v>1392602400</c:v>
                </c:pt>
                <c:pt idx="36146">
                  <c:v>1392606000</c:v>
                </c:pt>
                <c:pt idx="36147">
                  <c:v>1392609600</c:v>
                </c:pt>
                <c:pt idx="36148">
                  <c:v>1392613200</c:v>
                </c:pt>
                <c:pt idx="36149">
                  <c:v>1392616800</c:v>
                </c:pt>
                <c:pt idx="36150">
                  <c:v>1392620400</c:v>
                </c:pt>
                <c:pt idx="36151">
                  <c:v>1392624000</c:v>
                </c:pt>
                <c:pt idx="36152">
                  <c:v>1392627600</c:v>
                </c:pt>
                <c:pt idx="36153">
                  <c:v>1392631200</c:v>
                </c:pt>
                <c:pt idx="36154">
                  <c:v>1392634800</c:v>
                </c:pt>
                <c:pt idx="36155">
                  <c:v>1392638400</c:v>
                </c:pt>
                <c:pt idx="36156">
                  <c:v>1392642000</c:v>
                </c:pt>
                <c:pt idx="36157">
                  <c:v>1392645600</c:v>
                </c:pt>
                <c:pt idx="36158">
                  <c:v>1392649200</c:v>
                </c:pt>
                <c:pt idx="36159">
                  <c:v>1392652800</c:v>
                </c:pt>
                <c:pt idx="36160">
                  <c:v>1392656400</c:v>
                </c:pt>
                <c:pt idx="36161">
                  <c:v>1392660000</c:v>
                </c:pt>
                <c:pt idx="36162">
                  <c:v>1392663600</c:v>
                </c:pt>
                <c:pt idx="36163">
                  <c:v>1392667200</c:v>
                </c:pt>
                <c:pt idx="36164">
                  <c:v>1392670800</c:v>
                </c:pt>
                <c:pt idx="36165">
                  <c:v>1392674400</c:v>
                </c:pt>
                <c:pt idx="36166">
                  <c:v>1392678000</c:v>
                </c:pt>
                <c:pt idx="36167">
                  <c:v>1392681600</c:v>
                </c:pt>
                <c:pt idx="36168">
                  <c:v>1392685200</c:v>
                </c:pt>
                <c:pt idx="36169">
                  <c:v>1392688800</c:v>
                </c:pt>
                <c:pt idx="36170">
                  <c:v>1392692400</c:v>
                </c:pt>
                <c:pt idx="36171">
                  <c:v>1392696000</c:v>
                </c:pt>
                <c:pt idx="36172">
                  <c:v>1392699600</c:v>
                </c:pt>
                <c:pt idx="36173">
                  <c:v>1392703200</c:v>
                </c:pt>
                <c:pt idx="36174">
                  <c:v>1392706800</c:v>
                </c:pt>
                <c:pt idx="36175">
                  <c:v>1392710400</c:v>
                </c:pt>
                <c:pt idx="36176">
                  <c:v>1392714000</c:v>
                </c:pt>
                <c:pt idx="36177">
                  <c:v>1392717600</c:v>
                </c:pt>
                <c:pt idx="36178">
                  <c:v>1392721200</c:v>
                </c:pt>
                <c:pt idx="36179">
                  <c:v>1392724800</c:v>
                </c:pt>
                <c:pt idx="36180">
                  <c:v>1392728400</c:v>
                </c:pt>
                <c:pt idx="36181">
                  <c:v>1392732000</c:v>
                </c:pt>
                <c:pt idx="36182">
                  <c:v>1392735600</c:v>
                </c:pt>
                <c:pt idx="36183">
                  <c:v>1392739200</c:v>
                </c:pt>
                <c:pt idx="36184">
                  <c:v>1392742800</c:v>
                </c:pt>
                <c:pt idx="36185">
                  <c:v>1392746400</c:v>
                </c:pt>
                <c:pt idx="36186">
                  <c:v>1392750000</c:v>
                </c:pt>
                <c:pt idx="36187">
                  <c:v>1392753600</c:v>
                </c:pt>
                <c:pt idx="36188">
                  <c:v>1392757200</c:v>
                </c:pt>
                <c:pt idx="36189">
                  <c:v>1392760800</c:v>
                </c:pt>
                <c:pt idx="36190">
                  <c:v>1392764400</c:v>
                </c:pt>
                <c:pt idx="36191">
                  <c:v>1392768000</c:v>
                </c:pt>
                <c:pt idx="36192">
                  <c:v>1392771600</c:v>
                </c:pt>
                <c:pt idx="36193">
                  <c:v>1392775200</c:v>
                </c:pt>
                <c:pt idx="36194">
                  <c:v>1392778800</c:v>
                </c:pt>
                <c:pt idx="36195">
                  <c:v>1392782400</c:v>
                </c:pt>
                <c:pt idx="36196">
                  <c:v>1392786000</c:v>
                </c:pt>
                <c:pt idx="36197">
                  <c:v>1392789600</c:v>
                </c:pt>
                <c:pt idx="36198">
                  <c:v>1392793200</c:v>
                </c:pt>
                <c:pt idx="36199">
                  <c:v>1392796800</c:v>
                </c:pt>
                <c:pt idx="36200">
                  <c:v>1392800400</c:v>
                </c:pt>
                <c:pt idx="36201">
                  <c:v>1392804000</c:v>
                </c:pt>
                <c:pt idx="36202">
                  <c:v>1392807600</c:v>
                </c:pt>
                <c:pt idx="36203">
                  <c:v>1392811200</c:v>
                </c:pt>
                <c:pt idx="36204">
                  <c:v>1392814800</c:v>
                </c:pt>
                <c:pt idx="36205">
                  <c:v>1392818400</c:v>
                </c:pt>
                <c:pt idx="36206">
                  <c:v>1392822000</c:v>
                </c:pt>
                <c:pt idx="36207">
                  <c:v>1392825600</c:v>
                </c:pt>
                <c:pt idx="36208">
                  <c:v>1392829200</c:v>
                </c:pt>
                <c:pt idx="36209">
                  <c:v>1392832800</c:v>
                </c:pt>
                <c:pt idx="36210">
                  <c:v>1392836400</c:v>
                </c:pt>
                <c:pt idx="36211">
                  <c:v>1392840000</c:v>
                </c:pt>
                <c:pt idx="36212">
                  <c:v>1392843600</c:v>
                </c:pt>
                <c:pt idx="36213">
                  <c:v>1392847200</c:v>
                </c:pt>
                <c:pt idx="36214">
                  <c:v>1392850800</c:v>
                </c:pt>
                <c:pt idx="36215">
                  <c:v>1392854400</c:v>
                </c:pt>
                <c:pt idx="36216">
                  <c:v>1392858000</c:v>
                </c:pt>
                <c:pt idx="36217">
                  <c:v>1392861600</c:v>
                </c:pt>
                <c:pt idx="36218">
                  <c:v>1392865200</c:v>
                </c:pt>
                <c:pt idx="36219">
                  <c:v>1392868800</c:v>
                </c:pt>
                <c:pt idx="36220">
                  <c:v>1392872400</c:v>
                </c:pt>
                <c:pt idx="36221">
                  <c:v>1392876000</c:v>
                </c:pt>
                <c:pt idx="36222">
                  <c:v>1392879600</c:v>
                </c:pt>
                <c:pt idx="36223">
                  <c:v>1392883200</c:v>
                </c:pt>
                <c:pt idx="36224">
                  <c:v>1392886800</c:v>
                </c:pt>
                <c:pt idx="36225">
                  <c:v>1392890400</c:v>
                </c:pt>
                <c:pt idx="36226">
                  <c:v>1392894000</c:v>
                </c:pt>
                <c:pt idx="36227">
                  <c:v>1392897600</c:v>
                </c:pt>
                <c:pt idx="36228">
                  <c:v>1392901200</c:v>
                </c:pt>
                <c:pt idx="36229">
                  <c:v>1392904800</c:v>
                </c:pt>
                <c:pt idx="36230">
                  <c:v>1392908400</c:v>
                </c:pt>
                <c:pt idx="36231">
                  <c:v>1392912000</c:v>
                </c:pt>
                <c:pt idx="36232">
                  <c:v>1392915600</c:v>
                </c:pt>
                <c:pt idx="36233">
                  <c:v>1392919200</c:v>
                </c:pt>
                <c:pt idx="36234">
                  <c:v>1392922800</c:v>
                </c:pt>
                <c:pt idx="36235">
                  <c:v>1392926400</c:v>
                </c:pt>
                <c:pt idx="36236">
                  <c:v>1392930000</c:v>
                </c:pt>
                <c:pt idx="36237">
                  <c:v>1392933600</c:v>
                </c:pt>
                <c:pt idx="36238">
                  <c:v>1392937200</c:v>
                </c:pt>
                <c:pt idx="36239">
                  <c:v>1392940800</c:v>
                </c:pt>
                <c:pt idx="36240">
                  <c:v>1392944400</c:v>
                </c:pt>
                <c:pt idx="36241">
                  <c:v>1392948000</c:v>
                </c:pt>
                <c:pt idx="36242">
                  <c:v>1392951600</c:v>
                </c:pt>
                <c:pt idx="36243">
                  <c:v>1392955200</c:v>
                </c:pt>
                <c:pt idx="36244">
                  <c:v>1392958800</c:v>
                </c:pt>
                <c:pt idx="36245">
                  <c:v>1392962400</c:v>
                </c:pt>
                <c:pt idx="36246">
                  <c:v>1392966000</c:v>
                </c:pt>
                <c:pt idx="36247">
                  <c:v>1392969600</c:v>
                </c:pt>
                <c:pt idx="36248">
                  <c:v>1392973200</c:v>
                </c:pt>
                <c:pt idx="36249">
                  <c:v>1392976800</c:v>
                </c:pt>
                <c:pt idx="36250">
                  <c:v>1392980400</c:v>
                </c:pt>
                <c:pt idx="36251">
                  <c:v>1392984000</c:v>
                </c:pt>
                <c:pt idx="36252">
                  <c:v>1392987600</c:v>
                </c:pt>
                <c:pt idx="36253">
                  <c:v>1392991200</c:v>
                </c:pt>
                <c:pt idx="36254">
                  <c:v>1392994800</c:v>
                </c:pt>
                <c:pt idx="36255">
                  <c:v>1392998400</c:v>
                </c:pt>
                <c:pt idx="36256">
                  <c:v>1393002000</c:v>
                </c:pt>
                <c:pt idx="36257">
                  <c:v>1393005600</c:v>
                </c:pt>
                <c:pt idx="36258">
                  <c:v>1393009200</c:v>
                </c:pt>
                <c:pt idx="36259">
                  <c:v>1393012800</c:v>
                </c:pt>
                <c:pt idx="36260">
                  <c:v>1393016400</c:v>
                </c:pt>
                <c:pt idx="36261">
                  <c:v>1393020000</c:v>
                </c:pt>
                <c:pt idx="36262">
                  <c:v>1393023600</c:v>
                </c:pt>
                <c:pt idx="36263">
                  <c:v>1393027200</c:v>
                </c:pt>
                <c:pt idx="36264">
                  <c:v>1393030800</c:v>
                </c:pt>
                <c:pt idx="36265">
                  <c:v>1393034400</c:v>
                </c:pt>
                <c:pt idx="36266">
                  <c:v>1393038000</c:v>
                </c:pt>
                <c:pt idx="36267">
                  <c:v>1393041600</c:v>
                </c:pt>
                <c:pt idx="36268">
                  <c:v>1393045200</c:v>
                </c:pt>
                <c:pt idx="36269">
                  <c:v>1393048800</c:v>
                </c:pt>
                <c:pt idx="36270">
                  <c:v>1393052400</c:v>
                </c:pt>
                <c:pt idx="36271">
                  <c:v>1393056000</c:v>
                </c:pt>
                <c:pt idx="36272">
                  <c:v>1393059600</c:v>
                </c:pt>
                <c:pt idx="36273">
                  <c:v>1393063200</c:v>
                </c:pt>
                <c:pt idx="36274">
                  <c:v>1393066800</c:v>
                </c:pt>
                <c:pt idx="36275">
                  <c:v>1393070400</c:v>
                </c:pt>
                <c:pt idx="36276">
                  <c:v>1393074000</c:v>
                </c:pt>
                <c:pt idx="36277">
                  <c:v>1393077600</c:v>
                </c:pt>
                <c:pt idx="36278">
                  <c:v>1393081200</c:v>
                </c:pt>
                <c:pt idx="36279">
                  <c:v>1393084800</c:v>
                </c:pt>
                <c:pt idx="36280">
                  <c:v>1393088400</c:v>
                </c:pt>
                <c:pt idx="36281">
                  <c:v>1393092000</c:v>
                </c:pt>
                <c:pt idx="36282">
                  <c:v>1393095600</c:v>
                </c:pt>
                <c:pt idx="36283">
                  <c:v>1393099200</c:v>
                </c:pt>
                <c:pt idx="36284">
                  <c:v>1393102800</c:v>
                </c:pt>
                <c:pt idx="36285">
                  <c:v>1393106400</c:v>
                </c:pt>
                <c:pt idx="36286">
                  <c:v>1393110000</c:v>
                </c:pt>
                <c:pt idx="36287">
                  <c:v>1393113600</c:v>
                </c:pt>
                <c:pt idx="36288">
                  <c:v>1393117200</c:v>
                </c:pt>
                <c:pt idx="36289">
                  <c:v>1393120800</c:v>
                </c:pt>
                <c:pt idx="36290">
                  <c:v>1393124400</c:v>
                </c:pt>
                <c:pt idx="36291">
                  <c:v>1393128000</c:v>
                </c:pt>
                <c:pt idx="36292">
                  <c:v>1393131600</c:v>
                </c:pt>
                <c:pt idx="36293">
                  <c:v>1393135200</c:v>
                </c:pt>
                <c:pt idx="36294">
                  <c:v>1393138800</c:v>
                </c:pt>
                <c:pt idx="36295">
                  <c:v>1393142400</c:v>
                </c:pt>
                <c:pt idx="36296">
                  <c:v>1393146000</c:v>
                </c:pt>
                <c:pt idx="36297">
                  <c:v>1393149600</c:v>
                </c:pt>
                <c:pt idx="36298">
                  <c:v>1393153200</c:v>
                </c:pt>
                <c:pt idx="36299">
                  <c:v>1393156800</c:v>
                </c:pt>
                <c:pt idx="36300">
                  <c:v>1393160400</c:v>
                </c:pt>
                <c:pt idx="36301">
                  <c:v>1393164000</c:v>
                </c:pt>
                <c:pt idx="36302">
                  <c:v>1393167600</c:v>
                </c:pt>
                <c:pt idx="36303">
                  <c:v>1393171200</c:v>
                </c:pt>
                <c:pt idx="36304">
                  <c:v>1393174800</c:v>
                </c:pt>
                <c:pt idx="36305">
                  <c:v>1393178400</c:v>
                </c:pt>
                <c:pt idx="36306">
                  <c:v>1393182000</c:v>
                </c:pt>
                <c:pt idx="36307">
                  <c:v>1393185600</c:v>
                </c:pt>
                <c:pt idx="36308">
                  <c:v>1393189200</c:v>
                </c:pt>
                <c:pt idx="36309">
                  <c:v>1393192800</c:v>
                </c:pt>
                <c:pt idx="36310">
                  <c:v>1393196400</c:v>
                </c:pt>
                <c:pt idx="36311">
                  <c:v>1393200000</c:v>
                </c:pt>
                <c:pt idx="36312">
                  <c:v>1393203600</c:v>
                </c:pt>
                <c:pt idx="36313">
                  <c:v>1393207200</c:v>
                </c:pt>
                <c:pt idx="36314">
                  <c:v>1393210800</c:v>
                </c:pt>
                <c:pt idx="36315">
                  <c:v>1393214400</c:v>
                </c:pt>
                <c:pt idx="36316">
                  <c:v>1393218000</c:v>
                </c:pt>
                <c:pt idx="36317">
                  <c:v>1393221600</c:v>
                </c:pt>
                <c:pt idx="36318">
                  <c:v>1393225200</c:v>
                </c:pt>
                <c:pt idx="36319">
                  <c:v>1393228800</c:v>
                </c:pt>
                <c:pt idx="36320">
                  <c:v>1393232400</c:v>
                </c:pt>
                <c:pt idx="36321">
                  <c:v>1393236000</c:v>
                </c:pt>
                <c:pt idx="36322">
                  <c:v>1393239600</c:v>
                </c:pt>
                <c:pt idx="36323">
                  <c:v>1393243200</c:v>
                </c:pt>
                <c:pt idx="36324">
                  <c:v>1393246800</c:v>
                </c:pt>
                <c:pt idx="36325">
                  <c:v>1393250400</c:v>
                </c:pt>
                <c:pt idx="36326">
                  <c:v>1393254000</c:v>
                </c:pt>
                <c:pt idx="36327">
                  <c:v>1393257600</c:v>
                </c:pt>
                <c:pt idx="36328">
                  <c:v>1393261200</c:v>
                </c:pt>
                <c:pt idx="36329">
                  <c:v>1393264800</c:v>
                </c:pt>
                <c:pt idx="36330">
                  <c:v>1393268400</c:v>
                </c:pt>
                <c:pt idx="36331">
                  <c:v>1393272000</c:v>
                </c:pt>
                <c:pt idx="36332">
                  <c:v>1393275600</c:v>
                </c:pt>
                <c:pt idx="36333">
                  <c:v>1393279200</c:v>
                </c:pt>
                <c:pt idx="36334">
                  <c:v>1393282800</c:v>
                </c:pt>
                <c:pt idx="36335">
                  <c:v>1393286400</c:v>
                </c:pt>
                <c:pt idx="36336">
                  <c:v>1393290000</c:v>
                </c:pt>
                <c:pt idx="36337">
                  <c:v>1393293600</c:v>
                </c:pt>
                <c:pt idx="36338">
                  <c:v>1393297200</c:v>
                </c:pt>
                <c:pt idx="36339">
                  <c:v>1393300800</c:v>
                </c:pt>
                <c:pt idx="36340">
                  <c:v>1393304400</c:v>
                </c:pt>
                <c:pt idx="36341">
                  <c:v>1393308000</c:v>
                </c:pt>
                <c:pt idx="36342">
                  <c:v>1393311600</c:v>
                </c:pt>
                <c:pt idx="36343">
                  <c:v>1393315200</c:v>
                </c:pt>
                <c:pt idx="36344">
                  <c:v>1393318800</c:v>
                </c:pt>
                <c:pt idx="36345">
                  <c:v>1393322400</c:v>
                </c:pt>
                <c:pt idx="36346">
                  <c:v>1393326000</c:v>
                </c:pt>
                <c:pt idx="36347">
                  <c:v>1393329600</c:v>
                </c:pt>
                <c:pt idx="36348">
                  <c:v>1393333200</c:v>
                </c:pt>
                <c:pt idx="36349">
                  <c:v>1393336800</c:v>
                </c:pt>
                <c:pt idx="36350">
                  <c:v>1393340400</c:v>
                </c:pt>
                <c:pt idx="36351">
                  <c:v>1393344000</c:v>
                </c:pt>
                <c:pt idx="36352">
                  <c:v>1393347600</c:v>
                </c:pt>
                <c:pt idx="36353">
                  <c:v>1393351200</c:v>
                </c:pt>
                <c:pt idx="36354">
                  <c:v>1393354800</c:v>
                </c:pt>
                <c:pt idx="36355">
                  <c:v>1393358400</c:v>
                </c:pt>
                <c:pt idx="36356">
                  <c:v>1393362000</c:v>
                </c:pt>
                <c:pt idx="36357">
                  <c:v>1393365600</c:v>
                </c:pt>
                <c:pt idx="36358">
                  <c:v>1393369200</c:v>
                </c:pt>
                <c:pt idx="36359">
                  <c:v>1393372800</c:v>
                </c:pt>
                <c:pt idx="36360">
                  <c:v>1393376400</c:v>
                </c:pt>
                <c:pt idx="36361">
                  <c:v>1393380000</c:v>
                </c:pt>
                <c:pt idx="36362">
                  <c:v>1393383600</c:v>
                </c:pt>
                <c:pt idx="36363">
                  <c:v>1393387200</c:v>
                </c:pt>
                <c:pt idx="36364">
                  <c:v>1393390800</c:v>
                </c:pt>
                <c:pt idx="36365">
                  <c:v>1393394400</c:v>
                </c:pt>
                <c:pt idx="36366">
                  <c:v>1393398000</c:v>
                </c:pt>
                <c:pt idx="36367">
                  <c:v>1393401600</c:v>
                </c:pt>
                <c:pt idx="36368">
                  <c:v>1393405200</c:v>
                </c:pt>
                <c:pt idx="36369">
                  <c:v>1393408800</c:v>
                </c:pt>
                <c:pt idx="36370">
                  <c:v>1393412400</c:v>
                </c:pt>
                <c:pt idx="36371">
                  <c:v>1393416000</c:v>
                </c:pt>
                <c:pt idx="36372">
                  <c:v>1393419600</c:v>
                </c:pt>
                <c:pt idx="36373">
                  <c:v>1393423200</c:v>
                </c:pt>
                <c:pt idx="36374">
                  <c:v>1393426800</c:v>
                </c:pt>
                <c:pt idx="36375">
                  <c:v>1393430400</c:v>
                </c:pt>
                <c:pt idx="36376">
                  <c:v>1393434000</c:v>
                </c:pt>
                <c:pt idx="36377">
                  <c:v>1393437600</c:v>
                </c:pt>
                <c:pt idx="36378">
                  <c:v>1393441200</c:v>
                </c:pt>
                <c:pt idx="36379">
                  <c:v>1393444800</c:v>
                </c:pt>
                <c:pt idx="36380">
                  <c:v>1393448400</c:v>
                </c:pt>
                <c:pt idx="36381">
                  <c:v>1393452000</c:v>
                </c:pt>
                <c:pt idx="36382">
                  <c:v>1393455600</c:v>
                </c:pt>
                <c:pt idx="36383">
                  <c:v>1393459200</c:v>
                </c:pt>
                <c:pt idx="36384">
                  <c:v>1393462800</c:v>
                </c:pt>
                <c:pt idx="36385">
                  <c:v>1393466400</c:v>
                </c:pt>
                <c:pt idx="36386">
                  <c:v>1393470000</c:v>
                </c:pt>
                <c:pt idx="36387">
                  <c:v>1393473600</c:v>
                </c:pt>
                <c:pt idx="36388">
                  <c:v>1393477200</c:v>
                </c:pt>
                <c:pt idx="36389">
                  <c:v>1393480800</c:v>
                </c:pt>
                <c:pt idx="36390">
                  <c:v>1393484400</c:v>
                </c:pt>
                <c:pt idx="36391">
                  <c:v>1393488000</c:v>
                </c:pt>
                <c:pt idx="36392">
                  <c:v>1393491600</c:v>
                </c:pt>
                <c:pt idx="36393">
                  <c:v>1393495200</c:v>
                </c:pt>
                <c:pt idx="36394">
                  <c:v>1393498800</c:v>
                </c:pt>
                <c:pt idx="36395">
                  <c:v>1393502400</c:v>
                </c:pt>
                <c:pt idx="36396">
                  <c:v>1393506000</c:v>
                </c:pt>
                <c:pt idx="36397">
                  <c:v>1393509600</c:v>
                </c:pt>
                <c:pt idx="36398">
                  <c:v>1393513200</c:v>
                </c:pt>
                <c:pt idx="36399">
                  <c:v>1393516800</c:v>
                </c:pt>
                <c:pt idx="36400">
                  <c:v>1393520400</c:v>
                </c:pt>
                <c:pt idx="36401">
                  <c:v>1393524000</c:v>
                </c:pt>
                <c:pt idx="36402">
                  <c:v>1393527600</c:v>
                </c:pt>
                <c:pt idx="36403">
                  <c:v>1393531200</c:v>
                </c:pt>
                <c:pt idx="36404">
                  <c:v>1393534800</c:v>
                </c:pt>
                <c:pt idx="36405">
                  <c:v>1393538400</c:v>
                </c:pt>
                <c:pt idx="36406">
                  <c:v>1393542000</c:v>
                </c:pt>
                <c:pt idx="36407">
                  <c:v>1393545600</c:v>
                </c:pt>
                <c:pt idx="36408">
                  <c:v>1393549200</c:v>
                </c:pt>
                <c:pt idx="36409">
                  <c:v>1393552800</c:v>
                </c:pt>
                <c:pt idx="36410">
                  <c:v>1393556400</c:v>
                </c:pt>
                <c:pt idx="36411">
                  <c:v>1393560000</c:v>
                </c:pt>
                <c:pt idx="36412">
                  <c:v>1393563600</c:v>
                </c:pt>
                <c:pt idx="36413">
                  <c:v>1393567200</c:v>
                </c:pt>
                <c:pt idx="36414">
                  <c:v>1393570800</c:v>
                </c:pt>
                <c:pt idx="36415">
                  <c:v>1393574400</c:v>
                </c:pt>
                <c:pt idx="36416">
                  <c:v>1393578000</c:v>
                </c:pt>
                <c:pt idx="36417">
                  <c:v>1393581600</c:v>
                </c:pt>
                <c:pt idx="36418">
                  <c:v>1393585200</c:v>
                </c:pt>
                <c:pt idx="36419">
                  <c:v>1393588800</c:v>
                </c:pt>
                <c:pt idx="36420">
                  <c:v>1393592400</c:v>
                </c:pt>
                <c:pt idx="36421">
                  <c:v>1393596000</c:v>
                </c:pt>
                <c:pt idx="36422">
                  <c:v>1393599600</c:v>
                </c:pt>
                <c:pt idx="36423">
                  <c:v>1393603200</c:v>
                </c:pt>
                <c:pt idx="36424">
                  <c:v>1393606800</c:v>
                </c:pt>
                <c:pt idx="36425">
                  <c:v>1393610400</c:v>
                </c:pt>
                <c:pt idx="36426">
                  <c:v>1393614000</c:v>
                </c:pt>
                <c:pt idx="36427">
                  <c:v>1393617600</c:v>
                </c:pt>
                <c:pt idx="36428">
                  <c:v>1393621200</c:v>
                </c:pt>
                <c:pt idx="36429">
                  <c:v>1393624800</c:v>
                </c:pt>
                <c:pt idx="36430">
                  <c:v>1393628400</c:v>
                </c:pt>
                <c:pt idx="36431">
                  <c:v>1393632000</c:v>
                </c:pt>
                <c:pt idx="36432">
                  <c:v>1393635600</c:v>
                </c:pt>
                <c:pt idx="36433">
                  <c:v>1393639200</c:v>
                </c:pt>
                <c:pt idx="36434">
                  <c:v>1393642800</c:v>
                </c:pt>
                <c:pt idx="36435">
                  <c:v>1393646400</c:v>
                </c:pt>
                <c:pt idx="36436">
                  <c:v>1393650000</c:v>
                </c:pt>
                <c:pt idx="36437">
                  <c:v>1393653600</c:v>
                </c:pt>
                <c:pt idx="36438">
                  <c:v>1393657200</c:v>
                </c:pt>
                <c:pt idx="36439">
                  <c:v>1393660800</c:v>
                </c:pt>
                <c:pt idx="36440">
                  <c:v>1393664400</c:v>
                </c:pt>
                <c:pt idx="36441">
                  <c:v>1393668000</c:v>
                </c:pt>
                <c:pt idx="36442">
                  <c:v>1393671600</c:v>
                </c:pt>
                <c:pt idx="36443">
                  <c:v>1393675200</c:v>
                </c:pt>
                <c:pt idx="36444">
                  <c:v>1393678800</c:v>
                </c:pt>
                <c:pt idx="36445">
                  <c:v>1393682400</c:v>
                </c:pt>
                <c:pt idx="36446">
                  <c:v>1393686000</c:v>
                </c:pt>
                <c:pt idx="36447">
                  <c:v>1393689600</c:v>
                </c:pt>
                <c:pt idx="36448">
                  <c:v>1393693200</c:v>
                </c:pt>
                <c:pt idx="36449">
                  <c:v>1393696800</c:v>
                </c:pt>
                <c:pt idx="36450">
                  <c:v>1393700400</c:v>
                </c:pt>
                <c:pt idx="36451">
                  <c:v>1393704000</c:v>
                </c:pt>
                <c:pt idx="36452">
                  <c:v>1393707600</c:v>
                </c:pt>
                <c:pt idx="36453">
                  <c:v>1393711200</c:v>
                </c:pt>
                <c:pt idx="36454">
                  <c:v>1393714800</c:v>
                </c:pt>
                <c:pt idx="36455">
                  <c:v>1393718400</c:v>
                </c:pt>
                <c:pt idx="36456">
                  <c:v>1393722000</c:v>
                </c:pt>
                <c:pt idx="36457">
                  <c:v>1393725600</c:v>
                </c:pt>
                <c:pt idx="36458">
                  <c:v>1393729200</c:v>
                </c:pt>
                <c:pt idx="36459">
                  <c:v>1393732800</c:v>
                </c:pt>
                <c:pt idx="36460">
                  <c:v>1393736400</c:v>
                </c:pt>
                <c:pt idx="36461">
                  <c:v>1393740000</c:v>
                </c:pt>
                <c:pt idx="36462">
                  <c:v>1393743600</c:v>
                </c:pt>
                <c:pt idx="36463">
                  <c:v>1393747200</c:v>
                </c:pt>
                <c:pt idx="36464">
                  <c:v>1393750800</c:v>
                </c:pt>
                <c:pt idx="36465">
                  <c:v>1393754400</c:v>
                </c:pt>
                <c:pt idx="36466">
                  <c:v>1393758000</c:v>
                </c:pt>
                <c:pt idx="36467">
                  <c:v>1393761600</c:v>
                </c:pt>
                <c:pt idx="36468">
                  <c:v>1393765200</c:v>
                </c:pt>
                <c:pt idx="36469">
                  <c:v>1393768800</c:v>
                </c:pt>
                <c:pt idx="36470">
                  <c:v>1393772400</c:v>
                </c:pt>
                <c:pt idx="36471">
                  <c:v>1393776000</c:v>
                </c:pt>
                <c:pt idx="36472">
                  <c:v>1393779600</c:v>
                </c:pt>
                <c:pt idx="36473">
                  <c:v>1393783200</c:v>
                </c:pt>
                <c:pt idx="36474">
                  <c:v>1393786800</c:v>
                </c:pt>
                <c:pt idx="36475">
                  <c:v>1393790400</c:v>
                </c:pt>
                <c:pt idx="36476">
                  <c:v>1393794000</c:v>
                </c:pt>
                <c:pt idx="36477">
                  <c:v>1393797600</c:v>
                </c:pt>
                <c:pt idx="36478">
                  <c:v>1393801200</c:v>
                </c:pt>
                <c:pt idx="36479">
                  <c:v>1393804800</c:v>
                </c:pt>
                <c:pt idx="36480">
                  <c:v>1393808400</c:v>
                </c:pt>
                <c:pt idx="36481">
                  <c:v>1393812000</c:v>
                </c:pt>
                <c:pt idx="36482">
                  <c:v>1393815600</c:v>
                </c:pt>
                <c:pt idx="36483">
                  <c:v>1393819200</c:v>
                </c:pt>
                <c:pt idx="36484">
                  <c:v>1393822800</c:v>
                </c:pt>
                <c:pt idx="36485">
                  <c:v>1393826400</c:v>
                </c:pt>
                <c:pt idx="36486">
                  <c:v>1393830000</c:v>
                </c:pt>
                <c:pt idx="36487">
                  <c:v>1393833600</c:v>
                </c:pt>
                <c:pt idx="36488">
                  <c:v>1393837200</c:v>
                </c:pt>
                <c:pt idx="36489">
                  <c:v>1393840800</c:v>
                </c:pt>
                <c:pt idx="36490">
                  <c:v>1393844400</c:v>
                </c:pt>
                <c:pt idx="36491">
                  <c:v>1393848000</c:v>
                </c:pt>
                <c:pt idx="36492">
                  <c:v>1393851600</c:v>
                </c:pt>
                <c:pt idx="36493">
                  <c:v>1393855200</c:v>
                </c:pt>
                <c:pt idx="36494">
                  <c:v>1393858800</c:v>
                </c:pt>
                <c:pt idx="36495">
                  <c:v>1393862400</c:v>
                </c:pt>
                <c:pt idx="36496">
                  <c:v>1393866000</c:v>
                </c:pt>
                <c:pt idx="36497">
                  <c:v>1393869600</c:v>
                </c:pt>
                <c:pt idx="36498">
                  <c:v>1393873200</c:v>
                </c:pt>
                <c:pt idx="36499">
                  <c:v>1393876800</c:v>
                </c:pt>
                <c:pt idx="36500">
                  <c:v>1393880400</c:v>
                </c:pt>
                <c:pt idx="36501">
                  <c:v>1393884000</c:v>
                </c:pt>
                <c:pt idx="36502">
                  <c:v>1393887600</c:v>
                </c:pt>
                <c:pt idx="36503">
                  <c:v>1393891200</c:v>
                </c:pt>
                <c:pt idx="36504">
                  <c:v>1393894800</c:v>
                </c:pt>
                <c:pt idx="36505">
                  <c:v>1393898400</c:v>
                </c:pt>
                <c:pt idx="36506">
                  <c:v>1393902000</c:v>
                </c:pt>
                <c:pt idx="36507">
                  <c:v>1393905600</c:v>
                </c:pt>
                <c:pt idx="36508">
                  <c:v>1393909200</c:v>
                </c:pt>
                <c:pt idx="36509">
                  <c:v>1393912800</c:v>
                </c:pt>
                <c:pt idx="36510">
                  <c:v>1393916400</c:v>
                </c:pt>
                <c:pt idx="36511">
                  <c:v>1393920000</c:v>
                </c:pt>
                <c:pt idx="36512">
                  <c:v>1393923600</c:v>
                </c:pt>
                <c:pt idx="36513">
                  <c:v>1393927200</c:v>
                </c:pt>
                <c:pt idx="36514">
                  <c:v>1393930800</c:v>
                </c:pt>
                <c:pt idx="36515">
                  <c:v>1393934400</c:v>
                </c:pt>
                <c:pt idx="36516">
                  <c:v>1393938000</c:v>
                </c:pt>
                <c:pt idx="36517">
                  <c:v>1393941600</c:v>
                </c:pt>
                <c:pt idx="36518">
                  <c:v>1393945200</c:v>
                </c:pt>
                <c:pt idx="36519">
                  <c:v>1393948800</c:v>
                </c:pt>
                <c:pt idx="36520">
                  <c:v>1393952400</c:v>
                </c:pt>
                <c:pt idx="36521">
                  <c:v>1393956000</c:v>
                </c:pt>
                <c:pt idx="36522">
                  <c:v>1393959600</c:v>
                </c:pt>
                <c:pt idx="36523">
                  <c:v>1393963200</c:v>
                </c:pt>
                <c:pt idx="36524">
                  <c:v>1393966800</c:v>
                </c:pt>
                <c:pt idx="36525">
                  <c:v>1393970400</c:v>
                </c:pt>
                <c:pt idx="36526">
                  <c:v>1393974000</c:v>
                </c:pt>
                <c:pt idx="36527">
                  <c:v>1393977600</c:v>
                </c:pt>
                <c:pt idx="36528">
                  <c:v>1393981200</c:v>
                </c:pt>
                <c:pt idx="36529">
                  <c:v>1393984800</c:v>
                </c:pt>
                <c:pt idx="36530">
                  <c:v>1393988400</c:v>
                </c:pt>
                <c:pt idx="36531">
                  <c:v>1393992000</c:v>
                </c:pt>
                <c:pt idx="36532">
                  <c:v>1393995600</c:v>
                </c:pt>
                <c:pt idx="36533">
                  <c:v>1393999200</c:v>
                </c:pt>
                <c:pt idx="36534">
                  <c:v>1394002800</c:v>
                </c:pt>
                <c:pt idx="36535">
                  <c:v>1394006400</c:v>
                </c:pt>
                <c:pt idx="36536">
                  <c:v>1394010000</c:v>
                </c:pt>
                <c:pt idx="36537">
                  <c:v>1394013600</c:v>
                </c:pt>
                <c:pt idx="36538">
                  <c:v>1394017200</c:v>
                </c:pt>
                <c:pt idx="36539">
                  <c:v>1394020800</c:v>
                </c:pt>
                <c:pt idx="36540">
                  <c:v>1394024400</c:v>
                </c:pt>
                <c:pt idx="36541">
                  <c:v>1394028000</c:v>
                </c:pt>
                <c:pt idx="36542">
                  <c:v>1394031600</c:v>
                </c:pt>
                <c:pt idx="36543">
                  <c:v>1394035200</c:v>
                </c:pt>
                <c:pt idx="36544">
                  <c:v>1394038800</c:v>
                </c:pt>
                <c:pt idx="36545">
                  <c:v>1394042400</c:v>
                </c:pt>
                <c:pt idx="36546">
                  <c:v>1394046000</c:v>
                </c:pt>
                <c:pt idx="36547">
                  <c:v>1394049600</c:v>
                </c:pt>
                <c:pt idx="36548">
                  <c:v>1394053200</c:v>
                </c:pt>
                <c:pt idx="36549">
                  <c:v>1394056800</c:v>
                </c:pt>
                <c:pt idx="36550">
                  <c:v>1394060400</c:v>
                </c:pt>
                <c:pt idx="36551">
                  <c:v>1394064000</c:v>
                </c:pt>
                <c:pt idx="36552">
                  <c:v>1394067600</c:v>
                </c:pt>
                <c:pt idx="36553">
                  <c:v>1394071200</c:v>
                </c:pt>
                <c:pt idx="36554">
                  <c:v>1394074800</c:v>
                </c:pt>
                <c:pt idx="36555">
                  <c:v>1394078400</c:v>
                </c:pt>
                <c:pt idx="36556">
                  <c:v>1394082000</c:v>
                </c:pt>
                <c:pt idx="36557">
                  <c:v>1394085600</c:v>
                </c:pt>
                <c:pt idx="36558">
                  <c:v>1394089200</c:v>
                </c:pt>
                <c:pt idx="36559">
                  <c:v>1394092800</c:v>
                </c:pt>
                <c:pt idx="36560">
                  <c:v>1394096400</c:v>
                </c:pt>
                <c:pt idx="36561">
                  <c:v>1394100000</c:v>
                </c:pt>
                <c:pt idx="36562">
                  <c:v>1394103600</c:v>
                </c:pt>
                <c:pt idx="36563">
                  <c:v>1394107200</c:v>
                </c:pt>
                <c:pt idx="36564">
                  <c:v>1394110800</c:v>
                </c:pt>
                <c:pt idx="36565">
                  <c:v>1394114400</c:v>
                </c:pt>
                <c:pt idx="36566">
                  <c:v>1394118000</c:v>
                </c:pt>
                <c:pt idx="36567">
                  <c:v>1394121600</c:v>
                </c:pt>
                <c:pt idx="36568">
                  <c:v>1394125200</c:v>
                </c:pt>
                <c:pt idx="36569">
                  <c:v>1394128800</c:v>
                </c:pt>
                <c:pt idx="36570">
                  <c:v>1394132400</c:v>
                </c:pt>
                <c:pt idx="36571">
                  <c:v>1394136000</c:v>
                </c:pt>
                <c:pt idx="36572">
                  <c:v>1394139600</c:v>
                </c:pt>
                <c:pt idx="36573">
                  <c:v>1394143200</c:v>
                </c:pt>
                <c:pt idx="36574">
                  <c:v>1394146800</c:v>
                </c:pt>
                <c:pt idx="36575">
                  <c:v>1394150400</c:v>
                </c:pt>
                <c:pt idx="36576">
                  <c:v>1394154000</c:v>
                </c:pt>
                <c:pt idx="36577">
                  <c:v>1394157600</c:v>
                </c:pt>
                <c:pt idx="36578">
                  <c:v>1394161200</c:v>
                </c:pt>
                <c:pt idx="36579">
                  <c:v>1394164800</c:v>
                </c:pt>
                <c:pt idx="36580">
                  <c:v>1394168400</c:v>
                </c:pt>
                <c:pt idx="36581">
                  <c:v>1394172000</c:v>
                </c:pt>
                <c:pt idx="36582">
                  <c:v>1394175600</c:v>
                </c:pt>
                <c:pt idx="36583">
                  <c:v>1394179200</c:v>
                </c:pt>
                <c:pt idx="36584">
                  <c:v>1394182800</c:v>
                </c:pt>
                <c:pt idx="36585">
                  <c:v>1394186400</c:v>
                </c:pt>
                <c:pt idx="36586">
                  <c:v>1394190000</c:v>
                </c:pt>
                <c:pt idx="36587">
                  <c:v>1394193600</c:v>
                </c:pt>
                <c:pt idx="36588">
                  <c:v>1394197200</c:v>
                </c:pt>
                <c:pt idx="36589">
                  <c:v>1394200800</c:v>
                </c:pt>
                <c:pt idx="36590">
                  <c:v>1394204400</c:v>
                </c:pt>
                <c:pt idx="36591">
                  <c:v>1394208000</c:v>
                </c:pt>
                <c:pt idx="36592">
                  <c:v>1394211600</c:v>
                </c:pt>
                <c:pt idx="36593">
                  <c:v>1394215200</c:v>
                </c:pt>
                <c:pt idx="36594">
                  <c:v>1394218800</c:v>
                </c:pt>
                <c:pt idx="36595">
                  <c:v>1394222400</c:v>
                </c:pt>
                <c:pt idx="36596">
                  <c:v>1394226000</c:v>
                </c:pt>
                <c:pt idx="36597">
                  <c:v>1394229600</c:v>
                </c:pt>
                <c:pt idx="36598">
                  <c:v>1394233200</c:v>
                </c:pt>
                <c:pt idx="36599">
                  <c:v>1394236800</c:v>
                </c:pt>
                <c:pt idx="36600">
                  <c:v>1394240400</c:v>
                </c:pt>
                <c:pt idx="36601">
                  <c:v>1394244000</c:v>
                </c:pt>
                <c:pt idx="36602">
                  <c:v>1394247600</c:v>
                </c:pt>
                <c:pt idx="36603">
                  <c:v>1394251200</c:v>
                </c:pt>
                <c:pt idx="36604">
                  <c:v>1394254800</c:v>
                </c:pt>
                <c:pt idx="36605">
                  <c:v>1394258400</c:v>
                </c:pt>
                <c:pt idx="36606">
                  <c:v>1394262000</c:v>
                </c:pt>
                <c:pt idx="36607">
                  <c:v>1394265600</c:v>
                </c:pt>
                <c:pt idx="36608">
                  <c:v>1394269200</c:v>
                </c:pt>
                <c:pt idx="36609">
                  <c:v>1394272800</c:v>
                </c:pt>
                <c:pt idx="36610">
                  <c:v>1394276400</c:v>
                </c:pt>
                <c:pt idx="36611">
                  <c:v>1394280000</c:v>
                </c:pt>
                <c:pt idx="36612">
                  <c:v>1394283600</c:v>
                </c:pt>
                <c:pt idx="36613">
                  <c:v>1394287200</c:v>
                </c:pt>
                <c:pt idx="36614">
                  <c:v>1394290800</c:v>
                </c:pt>
                <c:pt idx="36615">
                  <c:v>1394294400</c:v>
                </c:pt>
                <c:pt idx="36616">
                  <c:v>1394298000</c:v>
                </c:pt>
                <c:pt idx="36617">
                  <c:v>1394301600</c:v>
                </c:pt>
                <c:pt idx="36618">
                  <c:v>1394305200</c:v>
                </c:pt>
                <c:pt idx="36619">
                  <c:v>1394308800</c:v>
                </c:pt>
                <c:pt idx="36620">
                  <c:v>1394312400</c:v>
                </c:pt>
                <c:pt idx="36621">
                  <c:v>1394316000</c:v>
                </c:pt>
                <c:pt idx="36622">
                  <c:v>1394319600</c:v>
                </c:pt>
                <c:pt idx="36623">
                  <c:v>1394323200</c:v>
                </c:pt>
                <c:pt idx="36624">
                  <c:v>1394326800</c:v>
                </c:pt>
                <c:pt idx="36625">
                  <c:v>1394330400</c:v>
                </c:pt>
                <c:pt idx="36626">
                  <c:v>1394334000</c:v>
                </c:pt>
                <c:pt idx="36627">
                  <c:v>1394337600</c:v>
                </c:pt>
                <c:pt idx="36628">
                  <c:v>1394341200</c:v>
                </c:pt>
                <c:pt idx="36629">
                  <c:v>1394344800</c:v>
                </c:pt>
                <c:pt idx="36630">
                  <c:v>1394348400</c:v>
                </c:pt>
                <c:pt idx="36631">
                  <c:v>1394352000</c:v>
                </c:pt>
                <c:pt idx="36632">
                  <c:v>1394355600</c:v>
                </c:pt>
                <c:pt idx="36633">
                  <c:v>1394359200</c:v>
                </c:pt>
                <c:pt idx="36634">
                  <c:v>1394362800</c:v>
                </c:pt>
                <c:pt idx="36635">
                  <c:v>1394366400</c:v>
                </c:pt>
                <c:pt idx="36636">
                  <c:v>1394370000</c:v>
                </c:pt>
                <c:pt idx="36637">
                  <c:v>1394373600</c:v>
                </c:pt>
                <c:pt idx="36638">
                  <c:v>1394377200</c:v>
                </c:pt>
                <c:pt idx="36639">
                  <c:v>1394380800</c:v>
                </c:pt>
                <c:pt idx="36640">
                  <c:v>1394384400</c:v>
                </c:pt>
                <c:pt idx="36641">
                  <c:v>1394388000</c:v>
                </c:pt>
                <c:pt idx="36642">
                  <c:v>1394391600</c:v>
                </c:pt>
                <c:pt idx="36643">
                  <c:v>1394395200</c:v>
                </c:pt>
                <c:pt idx="36644">
                  <c:v>1394398800</c:v>
                </c:pt>
                <c:pt idx="36645">
                  <c:v>1394402400</c:v>
                </c:pt>
                <c:pt idx="36646">
                  <c:v>1394406000</c:v>
                </c:pt>
                <c:pt idx="36647">
                  <c:v>1394409600</c:v>
                </c:pt>
                <c:pt idx="36648">
                  <c:v>1394413200</c:v>
                </c:pt>
                <c:pt idx="36649">
                  <c:v>1394416800</c:v>
                </c:pt>
                <c:pt idx="36650">
                  <c:v>1394420400</c:v>
                </c:pt>
                <c:pt idx="36651">
                  <c:v>1394424000</c:v>
                </c:pt>
                <c:pt idx="36652">
                  <c:v>1394427600</c:v>
                </c:pt>
                <c:pt idx="36653">
                  <c:v>1394431200</c:v>
                </c:pt>
                <c:pt idx="36654">
                  <c:v>1394434800</c:v>
                </c:pt>
                <c:pt idx="36655">
                  <c:v>1394438400</c:v>
                </c:pt>
                <c:pt idx="36656">
                  <c:v>1394442000</c:v>
                </c:pt>
                <c:pt idx="36657">
                  <c:v>1394445600</c:v>
                </c:pt>
                <c:pt idx="36658">
                  <c:v>1394449200</c:v>
                </c:pt>
                <c:pt idx="36659">
                  <c:v>1394452800</c:v>
                </c:pt>
                <c:pt idx="36660">
                  <c:v>1394456400</c:v>
                </c:pt>
                <c:pt idx="36661">
                  <c:v>1394460000</c:v>
                </c:pt>
                <c:pt idx="36662">
                  <c:v>1394463600</c:v>
                </c:pt>
                <c:pt idx="36663">
                  <c:v>1394467200</c:v>
                </c:pt>
                <c:pt idx="36664">
                  <c:v>1394470800</c:v>
                </c:pt>
                <c:pt idx="36665">
                  <c:v>1394474400</c:v>
                </c:pt>
                <c:pt idx="36666">
                  <c:v>1394478000</c:v>
                </c:pt>
                <c:pt idx="36667">
                  <c:v>1394481600</c:v>
                </c:pt>
                <c:pt idx="36668">
                  <c:v>1394485200</c:v>
                </c:pt>
                <c:pt idx="36669">
                  <c:v>1394488800</c:v>
                </c:pt>
                <c:pt idx="36670">
                  <c:v>1394492400</c:v>
                </c:pt>
                <c:pt idx="36671">
                  <c:v>1394496000</c:v>
                </c:pt>
                <c:pt idx="36672">
                  <c:v>1394499600</c:v>
                </c:pt>
                <c:pt idx="36673">
                  <c:v>1394503200</c:v>
                </c:pt>
                <c:pt idx="36674">
                  <c:v>1394506800</c:v>
                </c:pt>
                <c:pt idx="36675">
                  <c:v>1394510400</c:v>
                </c:pt>
                <c:pt idx="36676">
                  <c:v>1394514000</c:v>
                </c:pt>
                <c:pt idx="36677">
                  <c:v>1394517600</c:v>
                </c:pt>
                <c:pt idx="36678">
                  <c:v>1394521200</c:v>
                </c:pt>
                <c:pt idx="36679">
                  <c:v>1394524800</c:v>
                </c:pt>
                <c:pt idx="36680">
                  <c:v>1394528400</c:v>
                </c:pt>
                <c:pt idx="36681">
                  <c:v>1394532000</c:v>
                </c:pt>
                <c:pt idx="36682">
                  <c:v>1394535600</c:v>
                </c:pt>
                <c:pt idx="36683">
                  <c:v>1394539200</c:v>
                </c:pt>
                <c:pt idx="36684">
                  <c:v>1394542800</c:v>
                </c:pt>
                <c:pt idx="36685">
                  <c:v>1394546400</c:v>
                </c:pt>
                <c:pt idx="36686">
                  <c:v>1394550000</c:v>
                </c:pt>
                <c:pt idx="36687">
                  <c:v>1394553600</c:v>
                </c:pt>
                <c:pt idx="36688">
                  <c:v>1394557200</c:v>
                </c:pt>
                <c:pt idx="36689">
                  <c:v>1394560800</c:v>
                </c:pt>
                <c:pt idx="36690">
                  <c:v>1394564400</c:v>
                </c:pt>
                <c:pt idx="36691">
                  <c:v>1394568000</c:v>
                </c:pt>
                <c:pt idx="36692">
                  <c:v>1394571600</c:v>
                </c:pt>
                <c:pt idx="36693">
                  <c:v>1394575200</c:v>
                </c:pt>
                <c:pt idx="36694">
                  <c:v>1394578800</c:v>
                </c:pt>
                <c:pt idx="36695">
                  <c:v>1394582400</c:v>
                </c:pt>
                <c:pt idx="36696">
                  <c:v>1394586000</c:v>
                </c:pt>
                <c:pt idx="36697">
                  <c:v>1394589600</c:v>
                </c:pt>
                <c:pt idx="36698">
                  <c:v>1394593200</c:v>
                </c:pt>
                <c:pt idx="36699">
                  <c:v>1394596800</c:v>
                </c:pt>
                <c:pt idx="36700">
                  <c:v>1394600400</c:v>
                </c:pt>
                <c:pt idx="36701">
                  <c:v>1394604000</c:v>
                </c:pt>
                <c:pt idx="36702">
                  <c:v>1394607600</c:v>
                </c:pt>
                <c:pt idx="36703">
                  <c:v>1394611200</c:v>
                </c:pt>
                <c:pt idx="36704">
                  <c:v>1394614800</c:v>
                </c:pt>
                <c:pt idx="36705">
                  <c:v>1394618400</c:v>
                </c:pt>
                <c:pt idx="36706">
                  <c:v>1394622000</c:v>
                </c:pt>
                <c:pt idx="36707">
                  <c:v>1394625600</c:v>
                </c:pt>
                <c:pt idx="36708">
                  <c:v>1394629200</c:v>
                </c:pt>
                <c:pt idx="36709">
                  <c:v>1394632800</c:v>
                </c:pt>
                <c:pt idx="36710">
                  <c:v>1394636400</c:v>
                </c:pt>
                <c:pt idx="36711">
                  <c:v>1394640000</c:v>
                </c:pt>
                <c:pt idx="36712">
                  <c:v>1394643600</c:v>
                </c:pt>
                <c:pt idx="36713">
                  <c:v>1394647200</c:v>
                </c:pt>
                <c:pt idx="36714">
                  <c:v>1394650800</c:v>
                </c:pt>
                <c:pt idx="36715">
                  <c:v>1394654400</c:v>
                </c:pt>
                <c:pt idx="36716">
                  <c:v>1394658000</c:v>
                </c:pt>
                <c:pt idx="36717">
                  <c:v>1394661600</c:v>
                </c:pt>
                <c:pt idx="36718">
                  <c:v>1394665200</c:v>
                </c:pt>
                <c:pt idx="36719">
                  <c:v>1394668800</c:v>
                </c:pt>
                <c:pt idx="36720">
                  <c:v>1394672400</c:v>
                </c:pt>
                <c:pt idx="36721">
                  <c:v>1394676000</c:v>
                </c:pt>
                <c:pt idx="36722">
                  <c:v>1394679600</c:v>
                </c:pt>
                <c:pt idx="36723">
                  <c:v>1394683200</c:v>
                </c:pt>
                <c:pt idx="36724">
                  <c:v>1394686800</c:v>
                </c:pt>
                <c:pt idx="36725">
                  <c:v>1394690400</c:v>
                </c:pt>
                <c:pt idx="36726">
                  <c:v>1394694000</c:v>
                </c:pt>
                <c:pt idx="36727">
                  <c:v>1394697600</c:v>
                </c:pt>
                <c:pt idx="36728">
                  <c:v>1394701200</c:v>
                </c:pt>
                <c:pt idx="36729">
                  <c:v>1394704800</c:v>
                </c:pt>
                <c:pt idx="36730">
                  <c:v>1394708400</c:v>
                </c:pt>
                <c:pt idx="36731">
                  <c:v>1394712000</c:v>
                </c:pt>
                <c:pt idx="36732">
                  <c:v>1394715600</c:v>
                </c:pt>
                <c:pt idx="36733">
                  <c:v>1394719200</c:v>
                </c:pt>
                <c:pt idx="36734">
                  <c:v>1394722800</c:v>
                </c:pt>
                <c:pt idx="36735">
                  <c:v>1394726400</c:v>
                </c:pt>
                <c:pt idx="36736">
                  <c:v>1394730000</c:v>
                </c:pt>
                <c:pt idx="36737">
                  <c:v>1394733600</c:v>
                </c:pt>
                <c:pt idx="36738">
                  <c:v>1394737200</c:v>
                </c:pt>
                <c:pt idx="36739">
                  <c:v>1394740800</c:v>
                </c:pt>
                <c:pt idx="36740">
                  <c:v>1394744400</c:v>
                </c:pt>
                <c:pt idx="36741">
                  <c:v>1394748000</c:v>
                </c:pt>
                <c:pt idx="36742">
                  <c:v>1394751600</c:v>
                </c:pt>
                <c:pt idx="36743">
                  <c:v>1394755200</c:v>
                </c:pt>
                <c:pt idx="36744">
                  <c:v>1394758800</c:v>
                </c:pt>
                <c:pt idx="36745">
                  <c:v>1394762400</c:v>
                </c:pt>
                <c:pt idx="36746">
                  <c:v>1394766000</c:v>
                </c:pt>
                <c:pt idx="36747">
                  <c:v>1394769600</c:v>
                </c:pt>
                <c:pt idx="36748">
                  <c:v>1394773200</c:v>
                </c:pt>
                <c:pt idx="36749">
                  <c:v>1394776800</c:v>
                </c:pt>
                <c:pt idx="36750">
                  <c:v>1394780400</c:v>
                </c:pt>
                <c:pt idx="36751">
                  <c:v>1394784000</c:v>
                </c:pt>
                <c:pt idx="36752">
                  <c:v>1394787600</c:v>
                </c:pt>
                <c:pt idx="36753">
                  <c:v>1394791200</c:v>
                </c:pt>
                <c:pt idx="36754">
                  <c:v>1394794800</c:v>
                </c:pt>
                <c:pt idx="36755">
                  <c:v>1394798400</c:v>
                </c:pt>
                <c:pt idx="36756">
                  <c:v>1394802000</c:v>
                </c:pt>
                <c:pt idx="36757">
                  <c:v>1394805600</c:v>
                </c:pt>
                <c:pt idx="36758">
                  <c:v>1394809200</c:v>
                </c:pt>
                <c:pt idx="36759">
                  <c:v>1394812800</c:v>
                </c:pt>
                <c:pt idx="36760">
                  <c:v>1394816400</c:v>
                </c:pt>
                <c:pt idx="36761">
                  <c:v>1394820000</c:v>
                </c:pt>
                <c:pt idx="36762">
                  <c:v>1394823600</c:v>
                </c:pt>
                <c:pt idx="36763">
                  <c:v>1394827200</c:v>
                </c:pt>
                <c:pt idx="36764">
                  <c:v>1394830800</c:v>
                </c:pt>
                <c:pt idx="36765">
                  <c:v>1394834400</c:v>
                </c:pt>
                <c:pt idx="36766">
                  <c:v>1394838000</c:v>
                </c:pt>
                <c:pt idx="36767">
                  <c:v>1394841600</c:v>
                </c:pt>
                <c:pt idx="36768">
                  <c:v>1394845200</c:v>
                </c:pt>
                <c:pt idx="36769">
                  <c:v>1394848800</c:v>
                </c:pt>
                <c:pt idx="36770">
                  <c:v>1394852400</c:v>
                </c:pt>
                <c:pt idx="36771">
                  <c:v>1394856000</c:v>
                </c:pt>
                <c:pt idx="36772">
                  <c:v>1394859600</c:v>
                </c:pt>
                <c:pt idx="36773">
                  <c:v>1394863200</c:v>
                </c:pt>
                <c:pt idx="36774">
                  <c:v>1394866800</c:v>
                </c:pt>
                <c:pt idx="36775">
                  <c:v>1394870400</c:v>
                </c:pt>
                <c:pt idx="36776">
                  <c:v>1394874000</c:v>
                </c:pt>
                <c:pt idx="36777">
                  <c:v>1394877600</c:v>
                </c:pt>
                <c:pt idx="36778">
                  <c:v>1394881200</c:v>
                </c:pt>
                <c:pt idx="36779">
                  <c:v>1394884800</c:v>
                </c:pt>
                <c:pt idx="36780">
                  <c:v>1394888400</c:v>
                </c:pt>
                <c:pt idx="36781">
                  <c:v>1394892000</c:v>
                </c:pt>
                <c:pt idx="36782">
                  <c:v>1394895600</c:v>
                </c:pt>
                <c:pt idx="36783">
                  <c:v>1394899200</c:v>
                </c:pt>
                <c:pt idx="36784">
                  <c:v>1394902800</c:v>
                </c:pt>
                <c:pt idx="36785">
                  <c:v>1394906400</c:v>
                </c:pt>
                <c:pt idx="36786">
                  <c:v>1394910000</c:v>
                </c:pt>
                <c:pt idx="36787">
                  <c:v>1394913600</c:v>
                </c:pt>
                <c:pt idx="36788">
                  <c:v>1394917200</c:v>
                </c:pt>
                <c:pt idx="36789">
                  <c:v>1394920800</c:v>
                </c:pt>
                <c:pt idx="36790">
                  <c:v>1394924400</c:v>
                </c:pt>
                <c:pt idx="36791">
                  <c:v>1394928000</c:v>
                </c:pt>
                <c:pt idx="36792">
                  <c:v>1394931600</c:v>
                </c:pt>
                <c:pt idx="36793">
                  <c:v>1394935200</c:v>
                </c:pt>
                <c:pt idx="36794">
                  <c:v>1394938800</c:v>
                </c:pt>
                <c:pt idx="36795">
                  <c:v>1394942400</c:v>
                </c:pt>
                <c:pt idx="36796">
                  <c:v>1394946000</c:v>
                </c:pt>
                <c:pt idx="36797">
                  <c:v>1394949600</c:v>
                </c:pt>
                <c:pt idx="36798">
                  <c:v>1394953200</c:v>
                </c:pt>
                <c:pt idx="36799">
                  <c:v>1394956800</c:v>
                </c:pt>
                <c:pt idx="36800">
                  <c:v>1394960400</c:v>
                </c:pt>
                <c:pt idx="36801">
                  <c:v>1394964000</c:v>
                </c:pt>
                <c:pt idx="36802">
                  <c:v>1394967600</c:v>
                </c:pt>
                <c:pt idx="36803">
                  <c:v>1394971200</c:v>
                </c:pt>
                <c:pt idx="36804">
                  <c:v>1394974800</c:v>
                </c:pt>
                <c:pt idx="36805">
                  <c:v>1394978400</c:v>
                </c:pt>
                <c:pt idx="36806">
                  <c:v>1394982000</c:v>
                </c:pt>
                <c:pt idx="36807">
                  <c:v>1394985600</c:v>
                </c:pt>
                <c:pt idx="36808">
                  <c:v>1394989200</c:v>
                </c:pt>
                <c:pt idx="36809">
                  <c:v>1394992800</c:v>
                </c:pt>
                <c:pt idx="36810">
                  <c:v>1394996400</c:v>
                </c:pt>
                <c:pt idx="36811">
                  <c:v>1395000000</c:v>
                </c:pt>
                <c:pt idx="36812">
                  <c:v>1395003600</c:v>
                </c:pt>
                <c:pt idx="36813">
                  <c:v>1395007200</c:v>
                </c:pt>
                <c:pt idx="36814">
                  <c:v>1395010800</c:v>
                </c:pt>
                <c:pt idx="36815">
                  <c:v>1395014400</c:v>
                </c:pt>
                <c:pt idx="36816">
                  <c:v>1395018000</c:v>
                </c:pt>
                <c:pt idx="36817">
                  <c:v>1395021600</c:v>
                </c:pt>
                <c:pt idx="36818">
                  <c:v>1395025200</c:v>
                </c:pt>
                <c:pt idx="36819">
                  <c:v>1395028800</c:v>
                </c:pt>
                <c:pt idx="36820">
                  <c:v>1395032400</c:v>
                </c:pt>
                <c:pt idx="36821">
                  <c:v>1395036000</c:v>
                </c:pt>
                <c:pt idx="36822">
                  <c:v>1395039600</c:v>
                </c:pt>
                <c:pt idx="36823">
                  <c:v>1395043200</c:v>
                </c:pt>
                <c:pt idx="36824">
                  <c:v>1395046800</c:v>
                </c:pt>
                <c:pt idx="36825">
                  <c:v>1395050400</c:v>
                </c:pt>
                <c:pt idx="36826">
                  <c:v>1395054000</c:v>
                </c:pt>
                <c:pt idx="36827">
                  <c:v>1395057600</c:v>
                </c:pt>
                <c:pt idx="36828">
                  <c:v>1395061200</c:v>
                </c:pt>
                <c:pt idx="36829">
                  <c:v>1395064800</c:v>
                </c:pt>
                <c:pt idx="36830">
                  <c:v>1395068400</c:v>
                </c:pt>
                <c:pt idx="36831">
                  <c:v>1395072000</c:v>
                </c:pt>
                <c:pt idx="36832">
                  <c:v>1395075600</c:v>
                </c:pt>
                <c:pt idx="36833">
                  <c:v>1395079200</c:v>
                </c:pt>
                <c:pt idx="36834">
                  <c:v>1395082800</c:v>
                </c:pt>
                <c:pt idx="36835">
                  <c:v>1395086400</c:v>
                </c:pt>
                <c:pt idx="36836">
                  <c:v>1395090000</c:v>
                </c:pt>
                <c:pt idx="36837">
                  <c:v>1395093600</c:v>
                </c:pt>
                <c:pt idx="36838">
                  <c:v>1395097200</c:v>
                </c:pt>
                <c:pt idx="36839">
                  <c:v>1395100800</c:v>
                </c:pt>
                <c:pt idx="36840">
                  <c:v>1395104400</c:v>
                </c:pt>
                <c:pt idx="36841">
                  <c:v>1395108000</c:v>
                </c:pt>
                <c:pt idx="36842">
                  <c:v>1395111600</c:v>
                </c:pt>
                <c:pt idx="36843">
                  <c:v>1395115200</c:v>
                </c:pt>
                <c:pt idx="36844">
                  <c:v>1395118800</c:v>
                </c:pt>
                <c:pt idx="36845">
                  <c:v>1395122400</c:v>
                </c:pt>
                <c:pt idx="36846">
                  <c:v>1395126000</c:v>
                </c:pt>
                <c:pt idx="36847">
                  <c:v>1395129600</c:v>
                </c:pt>
                <c:pt idx="36848">
                  <c:v>1395133200</c:v>
                </c:pt>
                <c:pt idx="36849">
                  <c:v>1395136800</c:v>
                </c:pt>
                <c:pt idx="36850">
                  <c:v>1395140400</c:v>
                </c:pt>
                <c:pt idx="36851">
                  <c:v>1395144000</c:v>
                </c:pt>
                <c:pt idx="36852">
                  <c:v>1395147600</c:v>
                </c:pt>
                <c:pt idx="36853">
                  <c:v>1395151200</c:v>
                </c:pt>
                <c:pt idx="36854">
                  <c:v>1395154800</c:v>
                </c:pt>
                <c:pt idx="36855">
                  <c:v>1395158400</c:v>
                </c:pt>
                <c:pt idx="36856">
                  <c:v>1395162000</c:v>
                </c:pt>
                <c:pt idx="36857">
                  <c:v>1395165600</c:v>
                </c:pt>
                <c:pt idx="36858">
                  <c:v>1395169200</c:v>
                </c:pt>
                <c:pt idx="36859">
                  <c:v>1395172800</c:v>
                </c:pt>
                <c:pt idx="36860">
                  <c:v>1395176400</c:v>
                </c:pt>
                <c:pt idx="36861">
                  <c:v>1395180000</c:v>
                </c:pt>
                <c:pt idx="36862">
                  <c:v>1395183600</c:v>
                </c:pt>
                <c:pt idx="36863">
                  <c:v>1395187200</c:v>
                </c:pt>
                <c:pt idx="36864">
                  <c:v>1395190800</c:v>
                </c:pt>
                <c:pt idx="36865">
                  <c:v>1395194400</c:v>
                </c:pt>
                <c:pt idx="36866">
                  <c:v>1395198000</c:v>
                </c:pt>
                <c:pt idx="36867">
                  <c:v>1395201600</c:v>
                </c:pt>
                <c:pt idx="36868">
                  <c:v>1395205200</c:v>
                </c:pt>
                <c:pt idx="36869">
                  <c:v>1395208800</c:v>
                </c:pt>
                <c:pt idx="36870">
                  <c:v>1395212400</c:v>
                </c:pt>
                <c:pt idx="36871">
                  <c:v>1395216000</c:v>
                </c:pt>
                <c:pt idx="36872">
                  <c:v>1395219600</c:v>
                </c:pt>
                <c:pt idx="36873">
                  <c:v>1395223200</c:v>
                </c:pt>
                <c:pt idx="36874">
                  <c:v>1395226800</c:v>
                </c:pt>
                <c:pt idx="36875">
                  <c:v>1395230400</c:v>
                </c:pt>
                <c:pt idx="36876">
                  <c:v>1395234000</c:v>
                </c:pt>
                <c:pt idx="36877">
                  <c:v>1395237600</c:v>
                </c:pt>
                <c:pt idx="36878">
                  <c:v>1395241200</c:v>
                </c:pt>
                <c:pt idx="36879">
                  <c:v>1395244800</c:v>
                </c:pt>
                <c:pt idx="36880">
                  <c:v>1395248400</c:v>
                </c:pt>
                <c:pt idx="36881">
                  <c:v>1395252000</c:v>
                </c:pt>
                <c:pt idx="36882">
                  <c:v>1395255600</c:v>
                </c:pt>
                <c:pt idx="36883">
                  <c:v>1395259200</c:v>
                </c:pt>
                <c:pt idx="36884">
                  <c:v>1395262800</c:v>
                </c:pt>
                <c:pt idx="36885">
                  <c:v>1395266400</c:v>
                </c:pt>
                <c:pt idx="36886">
                  <c:v>1395270000</c:v>
                </c:pt>
                <c:pt idx="36887">
                  <c:v>1395273600</c:v>
                </c:pt>
                <c:pt idx="36888">
                  <c:v>1395277200</c:v>
                </c:pt>
                <c:pt idx="36889">
                  <c:v>1395280800</c:v>
                </c:pt>
                <c:pt idx="36890">
                  <c:v>1395284400</c:v>
                </c:pt>
                <c:pt idx="36891">
                  <c:v>1395288000</c:v>
                </c:pt>
                <c:pt idx="36892">
                  <c:v>1395291600</c:v>
                </c:pt>
                <c:pt idx="36893">
                  <c:v>1395295200</c:v>
                </c:pt>
                <c:pt idx="36894">
                  <c:v>1395298800</c:v>
                </c:pt>
                <c:pt idx="36895">
                  <c:v>1395302400</c:v>
                </c:pt>
                <c:pt idx="36896">
                  <c:v>1395306000</c:v>
                </c:pt>
                <c:pt idx="36897">
                  <c:v>1395309600</c:v>
                </c:pt>
                <c:pt idx="36898">
                  <c:v>1395313200</c:v>
                </c:pt>
                <c:pt idx="36899">
                  <c:v>1395316800</c:v>
                </c:pt>
                <c:pt idx="36900">
                  <c:v>1395320400</c:v>
                </c:pt>
                <c:pt idx="36901">
                  <c:v>1395324000</c:v>
                </c:pt>
                <c:pt idx="36902">
                  <c:v>1395327600</c:v>
                </c:pt>
                <c:pt idx="36903">
                  <c:v>1395331200</c:v>
                </c:pt>
                <c:pt idx="36904">
                  <c:v>1395334800</c:v>
                </c:pt>
                <c:pt idx="36905">
                  <c:v>1395338400</c:v>
                </c:pt>
                <c:pt idx="36906">
                  <c:v>1395342000</c:v>
                </c:pt>
                <c:pt idx="36907">
                  <c:v>1395345600</c:v>
                </c:pt>
                <c:pt idx="36908">
                  <c:v>1395349200</c:v>
                </c:pt>
                <c:pt idx="36909">
                  <c:v>1395352800</c:v>
                </c:pt>
                <c:pt idx="36910">
                  <c:v>1395356400</c:v>
                </c:pt>
                <c:pt idx="36911">
                  <c:v>1395360000</c:v>
                </c:pt>
                <c:pt idx="36912">
                  <c:v>1395363600</c:v>
                </c:pt>
                <c:pt idx="36913">
                  <c:v>1395367200</c:v>
                </c:pt>
                <c:pt idx="36914">
                  <c:v>1395370800</c:v>
                </c:pt>
                <c:pt idx="36915">
                  <c:v>1395374400</c:v>
                </c:pt>
                <c:pt idx="36916">
                  <c:v>1395378000</c:v>
                </c:pt>
                <c:pt idx="36917">
                  <c:v>1395381600</c:v>
                </c:pt>
                <c:pt idx="36918">
                  <c:v>1395385200</c:v>
                </c:pt>
                <c:pt idx="36919">
                  <c:v>1395388800</c:v>
                </c:pt>
                <c:pt idx="36920">
                  <c:v>1395392400</c:v>
                </c:pt>
                <c:pt idx="36921">
                  <c:v>1395396000</c:v>
                </c:pt>
                <c:pt idx="36922">
                  <c:v>1395399600</c:v>
                </c:pt>
                <c:pt idx="36923">
                  <c:v>1395403200</c:v>
                </c:pt>
                <c:pt idx="36924">
                  <c:v>1395406800</c:v>
                </c:pt>
                <c:pt idx="36925">
                  <c:v>1395410400</c:v>
                </c:pt>
                <c:pt idx="36926">
                  <c:v>1395414000</c:v>
                </c:pt>
                <c:pt idx="36927">
                  <c:v>1395417600</c:v>
                </c:pt>
                <c:pt idx="36928">
                  <c:v>1395421200</c:v>
                </c:pt>
                <c:pt idx="36929">
                  <c:v>1395424800</c:v>
                </c:pt>
                <c:pt idx="36930">
                  <c:v>1395428400</c:v>
                </c:pt>
                <c:pt idx="36931">
                  <c:v>1395432000</c:v>
                </c:pt>
                <c:pt idx="36932">
                  <c:v>1395435600</c:v>
                </c:pt>
                <c:pt idx="36933">
                  <c:v>1395439200</c:v>
                </c:pt>
                <c:pt idx="36934">
                  <c:v>1395442800</c:v>
                </c:pt>
                <c:pt idx="36935">
                  <c:v>1395446400</c:v>
                </c:pt>
                <c:pt idx="36936">
                  <c:v>1395450000</c:v>
                </c:pt>
                <c:pt idx="36937">
                  <c:v>1395453600</c:v>
                </c:pt>
                <c:pt idx="36938">
                  <c:v>1395457200</c:v>
                </c:pt>
                <c:pt idx="36939">
                  <c:v>1395460800</c:v>
                </c:pt>
                <c:pt idx="36940">
                  <c:v>1395464400</c:v>
                </c:pt>
                <c:pt idx="36941">
                  <c:v>1395468000</c:v>
                </c:pt>
                <c:pt idx="36942">
                  <c:v>1395471600</c:v>
                </c:pt>
                <c:pt idx="36943">
                  <c:v>1395475200</c:v>
                </c:pt>
                <c:pt idx="36944">
                  <c:v>1395478800</c:v>
                </c:pt>
                <c:pt idx="36945">
                  <c:v>1395482400</c:v>
                </c:pt>
                <c:pt idx="36946">
                  <c:v>1395486000</c:v>
                </c:pt>
                <c:pt idx="36947">
                  <c:v>1395489600</c:v>
                </c:pt>
                <c:pt idx="36948">
                  <c:v>1395493200</c:v>
                </c:pt>
                <c:pt idx="36949">
                  <c:v>1395496800</c:v>
                </c:pt>
                <c:pt idx="36950">
                  <c:v>1395500400</c:v>
                </c:pt>
                <c:pt idx="36951">
                  <c:v>1395504000</c:v>
                </c:pt>
                <c:pt idx="36952">
                  <c:v>1395507600</c:v>
                </c:pt>
                <c:pt idx="36953">
                  <c:v>1395511200</c:v>
                </c:pt>
                <c:pt idx="36954">
                  <c:v>1395514800</c:v>
                </c:pt>
                <c:pt idx="36955">
                  <c:v>1395518400</c:v>
                </c:pt>
                <c:pt idx="36956">
                  <c:v>1395522000</c:v>
                </c:pt>
                <c:pt idx="36957">
                  <c:v>1395525600</c:v>
                </c:pt>
                <c:pt idx="36958">
                  <c:v>1395529200</c:v>
                </c:pt>
                <c:pt idx="36959">
                  <c:v>1395532800</c:v>
                </c:pt>
                <c:pt idx="36960">
                  <c:v>1395536400</c:v>
                </c:pt>
                <c:pt idx="36961">
                  <c:v>1395540000</c:v>
                </c:pt>
                <c:pt idx="36962">
                  <c:v>1395543600</c:v>
                </c:pt>
                <c:pt idx="36963">
                  <c:v>1395547200</c:v>
                </c:pt>
                <c:pt idx="36964">
                  <c:v>1395550800</c:v>
                </c:pt>
                <c:pt idx="36965">
                  <c:v>1395554400</c:v>
                </c:pt>
                <c:pt idx="36966">
                  <c:v>1395558000</c:v>
                </c:pt>
                <c:pt idx="36967">
                  <c:v>1395561600</c:v>
                </c:pt>
                <c:pt idx="36968">
                  <c:v>1395565200</c:v>
                </c:pt>
                <c:pt idx="36969">
                  <c:v>1395568800</c:v>
                </c:pt>
                <c:pt idx="36970">
                  <c:v>1395572400</c:v>
                </c:pt>
                <c:pt idx="36971">
                  <c:v>1395576000</c:v>
                </c:pt>
                <c:pt idx="36972">
                  <c:v>1395579600</c:v>
                </c:pt>
                <c:pt idx="36973">
                  <c:v>1395583200</c:v>
                </c:pt>
                <c:pt idx="36974">
                  <c:v>1395586800</c:v>
                </c:pt>
                <c:pt idx="36975">
                  <c:v>1395590400</c:v>
                </c:pt>
                <c:pt idx="36976">
                  <c:v>1395594000</c:v>
                </c:pt>
                <c:pt idx="36977">
                  <c:v>1395597600</c:v>
                </c:pt>
                <c:pt idx="36978">
                  <c:v>1395601200</c:v>
                </c:pt>
                <c:pt idx="36979">
                  <c:v>1395604800</c:v>
                </c:pt>
                <c:pt idx="36980">
                  <c:v>1395608400</c:v>
                </c:pt>
                <c:pt idx="36981">
                  <c:v>1395612000</c:v>
                </c:pt>
                <c:pt idx="36982">
                  <c:v>1395615600</c:v>
                </c:pt>
                <c:pt idx="36983">
                  <c:v>1395619200</c:v>
                </c:pt>
                <c:pt idx="36984">
                  <c:v>1395622800</c:v>
                </c:pt>
                <c:pt idx="36985">
                  <c:v>1395626400</c:v>
                </c:pt>
                <c:pt idx="36986">
                  <c:v>1395630000</c:v>
                </c:pt>
                <c:pt idx="36987">
                  <c:v>1395633600</c:v>
                </c:pt>
                <c:pt idx="36988">
                  <c:v>1395637200</c:v>
                </c:pt>
                <c:pt idx="36989">
                  <c:v>1395640800</c:v>
                </c:pt>
                <c:pt idx="36990">
                  <c:v>1395644400</c:v>
                </c:pt>
                <c:pt idx="36991">
                  <c:v>1395648000</c:v>
                </c:pt>
                <c:pt idx="36992">
                  <c:v>1395651600</c:v>
                </c:pt>
                <c:pt idx="36993">
                  <c:v>1395655200</c:v>
                </c:pt>
                <c:pt idx="36994">
                  <c:v>1395658800</c:v>
                </c:pt>
                <c:pt idx="36995">
                  <c:v>1395662400</c:v>
                </c:pt>
                <c:pt idx="36996">
                  <c:v>1395666000</c:v>
                </c:pt>
                <c:pt idx="36997">
                  <c:v>1395669600</c:v>
                </c:pt>
                <c:pt idx="36998">
                  <c:v>1395673200</c:v>
                </c:pt>
                <c:pt idx="36999">
                  <c:v>1395676800</c:v>
                </c:pt>
                <c:pt idx="37000">
                  <c:v>1395680400</c:v>
                </c:pt>
                <c:pt idx="37001">
                  <c:v>1395684000</c:v>
                </c:pt>
                <c:pt idx="37002">
                  <c:v>1395687600</c:v>
                </c:pt>
                <c:pt idx="37003">
                  <c:v>1395691200</c:v>
                </c:pt>
                <c:pt idx="37004">
                  <c:v>1395694800</c:v>
                </c:pt>
                <c:pt idx="37005">
                  <c:v>1395698400</c:v>
                </c:pt>
                <c:pt idx="37006">
                  <c:v>1395702000</c:v>
                </c:pt>
                <c:pt idx="37007">
                  <c:v>1395705600</c:v>
                </c:pt>
                <c:pt idx="37008">
                  <c:v>1395709200</c:v>
                </c:pt>
                <c:pt idx="37009">
                  <c:v>1395712800</c:v>
                </c:pt>
                <c:pt idx="37010">
                  <c:v>1395716400</c:v>
                </c:pt>
                <c:pt idx="37011">
                  <c:v>1395720000</c:v>
                </c:pt>
                <c:pt idx="37012">
                  <c:v>1395723600</c:v>
                </c:pt>
                <c:pt idx="37013">
                  <c:v>1395727200</c:v>
                </c:pt>
                <c:pt idx="37014">
                  <c:v>1395730800</c:v>
                </c:pt>
                <c:pt idx="37015">
                  <c:v>1395734400</c:v>
                </c:pt>
                <c:pt idx="37016">
                  <c:v>1395738000</c:v>
                </c:pt>
                <c:pt idx="37017">
                  <c:v>1395741600</c:v>
                </c:pt>
                <c:pt idx="37018">
                  <c:v>1395745200</c:v>
                </c:pt>
                <c:pt idx="37019">
                  <c:v>1395748800</c:v>
                </c:pt>
                <c:pt idx="37020">
                  <c:v>1395752400</c:v>
                </c:pt>
                <c:pt idx="37021">
                  <c:v>1395756000</c:v>
                </c:pt>
                <c:pt idx="37022">
                  <c:v>1395759600</c:v>
                </c:pt>
                <c:pt idx="37023">
                  <c:v>1395763200</c:v>
                </c:pt>
                <c:pt idx="37024">
                  <c:v>1395766800</c:v>
                </c:pt>
                <c:pt idx="37025">
                  <c:v>1395770400</c:v>
                </c:pt>
                <c:pt idx="37026">
                  <c:v>1395774000</c:v>
                </c:pt>
                <c:pt idx="37027">
                  <c:v>1395777600</c:v>
                </c:pt>
                <c:pt idx="37028">
                  <c:v>1395781200</c:v>
                </c:pt>
                <c:pt idx="37029">
                  <c:v>1395784800</c:v>
                </c:pt>
                <c:pt idx="37030">
                  <c:v>1395788400</c:v>
                </c:pt>
                <c:pt idx="37031">
                  <c:v>1395792000</c:v>
                </c:pt>
                <c:pt idx="37032">
                  <c:v>1395795600</c:v>
                </c:pt>
                <c:pt idx="37033">
                  <c:v>1395799200</c:v>
                </c:pt>
                <c:pt idx="37034">
                  <c:v>1395802800</c:v>
                </c:pt>
                <c:pt idx="37035">
                  <c:v>1395806400</c:v>
                </c:pt>
                <c:pt idx="37036">
                  <c:v>1395810000</c:v>
                </c:pt>
                <c:pt idx="37037">
                  <c:v>1395813600</c:v>
                </c:pt>
                <c:pt idx="37038">
                  <c:v>1395817200</c:v>
                </c:pt>
                <c:pt idx="37039">
                  <c:v>1395820800</c:v>
                </c:pt>
                <c:pt idx="37040">
                  <c:v>1395824400</c:v>
                </c:pt>
                <c:pt idx="37041">
                  <c:v>1395828000</c:v>
                </c:pt>
                <c:pt idx="37042">
                  <c:v>1395831600</c:v>
                </c:pt>
                <c:pt idx="37043">
                  <c:v>1395835200</c:v>
                </c:pt>
                <c:pt idx="37044">
                  <c:v>1395838800</c:v>
                </c:pt>
                <c:pt idx="37045">
                  <c:v>1395842400</c:v>
                </c:pt>
                <c:pt idx="37046">
                  <c:v>1395846000</c:v>
                </c:pt>
                <c:pt idx="37047">
                  <c:v>1395849600</c:v>
                </c:pt>
                <c:pt idx="37048">
                  <c:v>1395853200</c:v>
                </c:pt>
                <c:pt idx="37049">
                  <c:v>1395856800</c:v>
                </c:pt>
                <c:pt idx="37050">
                  <c:v>1395860400</c:v>
                </c:pt>
                <c:pt idx="37051">
                  <c:v>1395864000</c:v>
                </c:pt>
                <c:pt idx="37052">
                  <c:v>1395867600</c:v>
                </c:pt>
                <c:pt idx="37053">
                  <c:v>1395871200</c:v>
                </c:pt>
                <c:pt idx="37054">
                  <c:v>1395874800</c:v>
                </c:pt>
                <c:pt idx="37055">
                  <c:v>1395878400</c:v>
                </c:pt>
                <c:pt idx="37056">
                  <c:v>1395882000</c:v>
                </c:pt>
                <c:pt idx="37057">
                  <c:v>1395885600</c:v>
                </c:pt>
                <c:pt idx="37058">
                  <c:v>1395889200</c:v>
                </c:pt>
                <c:pt idx="37059">
                  <c:v>1395892800</c:v>
                </c:pt>
                <c:pt idx="37060">
                  <c:v>1395896400</c:v>
                </c:pt>
                <c:pt idx="37061">
                  <c:v>1395900000</c:v>
                </c:pt>
                <c:pt idx="37062">
                  <c:v>1395903600</c:v>
                </c:pt>
                <c:pt idx="37063">
                  <c:v>1395907200</c:v>
                </c:pt>
                <c:pt idx="37064">
                  <c:v>1395910800</c:v>
                </c:pt>
                <c:pt idx="37065">
                  <c:v>1395914400</c:v>
                </c:pt>
                <c:pt idx="37066">
                  <c:v>1395918000</c:v>
                </c:pt>
                <c:pt idx="37067">
                  <c:v>1395921600</c:v>
                </c:pt>
                <c:pt idx="37068">
                  <c:v>1395925200</c:v>
                </c:pt>
                <c:pt idx="37069">
                  <c:v>1395928800</c:v>
                </c:pt>
                <c:pt idx="37070">
                  <c:v>1395932400</c:v>
                </c:pt>
                <c:pt idx="37071">
                  <c:v>1395936000</c:v>
                </c:pt>
                <c:pt idx="37072">
                  <c:v>1395939600</c:v>
                </c:pt>
                <c:pt idx="37073">
                  <c:v>1395943200</c:v>
                </c:pt>
                <c:pt idx="37074">
                  <c:v>1395946800</c:v>
                </c:pt>
                <c:pt idx="37075">
                  <c:v>1395950400</c:v>
                </c:pt>
                <c:pt idx="37076">
                  <c:v>1395954000</c:v>
                </c:pt>
                <c:pt idx="37077">
                  <c:v>1395957600</c:v>
                </c:pt>
                <c:pt idx="37078">
                  <c:v>1395961200</c:v>
                </c:pt>
                <c:pt idx="37079">
                  <c:v>1395964800</c:v>
                </c:pt>
                <c:pt idx="37080">
                  <c:v>1395968400</c:v>
                </c:pt>
                <c:pt idx="37081">
                  <c:v>1395972000</c:v>
                </c:pt>
                <c:pt idx="37082">
                  <c:v>1395975600</c:v>
                </c:pt>
                <c:pt idx="37083">
                  <c:v>1395979200</c:v>
                </c:pt>
                <c:pt idx="37084">
                  <c:v>1395982800</c:v>
                </c:pt>
                <c:pt idx="37085">
                  <c:v>1395986400</c:v>
                </c:pt>
                <c:pt idx="37086">
                  <c:v>1395990000</c:v>
                </c:pt>
                <c:pt idx="37087">
                  <c:v>1395993600</c:v>
                </c:pt>
                <c:pt idx="37088">
                  <c:v>1395997200</c:v>
                </c:pt>
                <c:pt idx="37089">
                  <c:v>1396000800</c:v>
                </c:pt>
                <c:pt idx="37090">
                  <c:v>1396004400</c:v>
                </c:pt>
                <c:pt idx="37091">
                  <c:v>1396008000</c:v>
                </c:pt>
                <c:pt idx="37092">
                  <c:v>1396011600</c:v>
                </c:pt>
                <c:pt idx="37093">
                  <c:v>1396015200</c:v>
                </c:pt>
                <c:pt idx="37094">
                  <c:v>1396018800</c:v>
                </c:pt>
                <c:pt idx="37095">
                  <c:v>1396022400</c:v>
                </c:pt>
                <c:pt idx="37096">
                  <c:v>1396026000</c:v>
                </c:pt>
                <c:pt idx="37097">
                  <c:v>1396029600</c:v>
                </c:pt>
                <c:pt idx="37098">
                  <c:v>1396033200</c:v>
                </c:pt>
                <c:pt idx="37099">
                  <c:v>1396036800</c:v>
                </c:pt>
                <c:pt idx="37100">
                  <c:v>1396040400</c:v>
                </c:pt>
                <c:pt idx="37101">
                  <c:v>1396044000</c:v>
                </c:pt>
                <c:pt idx="37102">
                  <c:v>1396047600</c:v>
                </c:pt>
                <c:pt idx="37103">
                  <c:v>1396051200</c:v>
                </c:pt>
                <c:pt idx="37104">
                  <c:v>1396054800</c:v>
                </c:pt>
                <c:pt idx="37105">
                  <c:v>1396058400</c:v>
                </c:pt>
                <c:pt idx="37106">
                  <c:v>1396062000</c:v>
                </c:pt>
                <c:pt idx="37107">
                  <c:v>1396065600</c:v>
                </c:pt>
                <c:pt idx="37108">
                  <c:v>1396069200</c:v>
                </c:pt>
                <c:pt idx="37109">
                  <c:v>1396072800</c:v>
                </c:pt>
                <c:pt idx="37110">
                  <c:v>1396076400</c:v>
                </c:pt>
                <c:pt idx="37111">
                  <c:v>1396080000</c:v>
                </c:pt>
                <c:pt idx="37112">
                  <c:v>1396083600</c:v>
                </c:pt>
                <c:pt idx="37113">
                  <c:v>1396087200</c:v>
                </c:pt>
                <c:pt idx="37114">
                  <c:v>1396090800</c:v>
                </c:pt>
                <c:pt idx="37115">
                  <c:v>1396094400</c:v>
                </c:pt>
                <c:pt idx="37116">
                  <c:v>1396098000</c:v>
                </c:pt>
                <c:pt idx="37117">
                  <c:v>1396101600</c:v>
                </c:pt>
                <c:pt idx="37118">
                  <c:v>1396105200</c:v>
                </c:pt>
                <c:pt idx="37119">
                  <c:v>1396108800</c:v>
                </c:pt>
                <c:pt idx="37120">
                  <c:v>1396112400</c:v>
                </c:pt>
                <c:pt idx="37121">
                  <c:v>1396116000</c:v>
                </c:pt>
                <c:pt idx="37122">
                  <c:v>1396119600</c:v>
                </c:pt>
                <c:pt idx="37123">
                  <c:v>1396123200</c:v>
                </c:pt>
                <c:pt idx="37124">
                  <c:v>1396126800</c:v>
                </c:pt>
                <c:pt idx="37125">
                  <c:v>1396130400</c:v>
                </c:pt>
                <c:pt idx="37126">
                  <c:v>1396134000</c:v>
                </c:pt>
                <c:pt idx="37127">
                  <c:v>1396137600</c:v>
                </c:pt>
                <c:pt idx="37128">
                  <c:v>1396141200</c:v>
                </c:pt>
                <c:pt idx="37129">
                  <c:v>1396144800</c:v>
                </c:pt>
                <c:pt idx="37130">
                  <c:v>1396148400</c:v>
                </c:pt>
                <c:pt idx="37131">
                  <c:v>1396152000</c:v>
                </c:pt>
                <c:pt idx="37132">
                  <c:v>1396155600</c:v>
                </c:pt>
                <c:pt idx="37133">
                  <c:v>1396159200</c:v>
                </c:pt>
                <c:pt idx="37134">
                  <c:v>1396162800</c:v>
                </c:pt>
                <c:pt idx="37135">
                  <c:v>1396166400</c:v>
                </c:pt>
                <c:pt idx="37136">
                  <c:v>1396170000</c:v>
                </c:pt>
                <c:pt idx="37137">
                  <c:v>1396173600</c:v>
                </c:pt>
                <c:pt idx="37138">
                  <c:v>1396177200</c:v>
                </c:pt>
                <c:pt idx="37139">
                  <c:v>1396180800</c:v>
                </c:pt>
                <c:pt idx="37140">
                  <c:v>1396184400</c:v>
                </c:pt>
                <c:pt idx="37141">
                  <c:v>1396188000</c:v>
                </c:pt>
                <c:pt idx="37142">
                  <c:v>1396191600</c:v>
                </c:pt>
                <c:pt idx="37143">
                  <c:v>1396195200</c:v>
                </c:pt>
                <c:pt idx="37144">
                  <c:v>1396198800</c:v>
                </c:pt>
                <c:pt idx="37145">
                  <c:v>1396202400</c:v>
                </c:pt>
                <c:pt idx="37146">
                  <c:v>1396206000</c:v>
                </c:pt>
                <c:pt idx="37147">
                  <c:v>1396209600</c:v>
                </c:pt>
                <c:pt idx="37148">
                  <c:v>1396213200</c:v>
                </c:pt>
                <c:pt idx="37149">
                  <c:v>1396216800</c:v>
                </c:pt>
                <c:pt idx="37150">
                  <c:v>1396220400</c:v>
                </c:pt>
                <c:pt idx="37151">
                  <c:v>1396224000</c:v>
                </c:pt>
                <c:pt idx="37152">
                  <c:v>1396227600</c:v>
                </c:pt>
                <c:pt idx="37153">
                  <c:v>1396231200</c:v>
                </c:pt>
                <c:pt idx="37154">
                  <c:v>1396234800</c:v>
                </c:pt>
                <c:pt idx="37155">
                  <c:v>1396238400</c:v>
                </c:pt>
                <c:pt idx="37156">
                  <c:v>1396242000</c:v>
                </c:pt>
                <c:pt idx="37157">
                  <c:v>1396245600</c:v>
                </c:pt>
                <c:pt idx="37158">
                  <c:v>1396249200</c:v>
                </c:pt>
                <c:pt idx="37159">
                  <c:v>1396252800</c:v>
                </c:pt>
                <c:pt idx="37160">
                  <c:v>1396256400</c:v>
                </c:pt>
                <c:pt idx="37161">
                  <c:v>1396260000</c:v>
                </c:pt>
                <c:pt idx="37162">
                  <c:v>1396263600</c:v>
                </c:pt>
                <c:pt idx="37163">
                  <c:v>1396267200</c:v>
                </c:pt>
                <c:pt idx="37164">
                  <c:v>1396270800</c:v>
                </c:pt>
                <c:pt idx="37165">
                  <c:v>1396274400</c:v>
                </c:pt>
                <c:pt idx="37166">
                  <c:v>1396278000</c:v>
                </c:pt>
                <c:pt idx="37167">
                  <c:v>1396281600</c:v>
                </c:pt>
                <c:pt idx="37168">
                  <c:v>1396285200</c:v>
                </c:pt>
                <c:pt idx="37169">
                  <c:v>1396288800</c:v>
                </c:pt>
                <c:pt idx="37170">
                  <c:v>1396292400</c:v>
                </c:pt>
                <c:pt idx="37171">
                  <c:v>1396296000</c:v>
                </c:pt>
                <c:pt idx="37172">
                  <c:v>1396299600</c:v>
                </c:pt>
                <c:pt idx="37173">
                  <c:v>1396303200</c:v>
                </c:pt>
                <c:pt idx="37174">
                  <c:v>1396306800</c:v>
                </c:pt>
                <c:pt idx="37175">
                  <c:v>1396310400</c:v>
                </c:pt>
                <c:pt idx="37176">
                  <c:v>1396314000</c:v>
                </c:pt>
                <c:pt idx="37177">
                  <c:v>1396317600</c:v>
                </c:pt>
                <c:pt idx="37178">
                  <c:v>1396321200</c:v>
                </c:pt>
                <c:pt idx="37179">
                  <c:v>1396324800</c:v>
                </c:pt>
                <c:pt idx="37180">
                  <c:v>1396328400</c:v>
                </c:pt>
                <c:pt idx="37181">
                  <c:v>1396332000</c:v>
                </c:pt>
                <c:pt idx="37182">
                  <c:v>1396335600</c:v>
                </c:pt>
                <c:pt idx="37183">
                  <c:v>1396339200</c:v>
                </c:pt>
                <c:pt idx="37184">
                  <c:v>1396342800</c:v>
                </c:pt>
                <c:pt idx="37185">
                  <c:v>1396346400</c:v>
                </c:pt>
                <c:pt idx="37186">
                  <c:v>1396350000</c:v>
                </c:pt>
                <c:pt idx="37187">
                  <c:v>1396353600</c:v>
                </c:pt>
                <c:pt idx="37188">
                  <c:v>1396357200</c:v>
                </c:pt>
                <c:pt idx="37189">
                  <c:v>1396360800</c:v>
                </c:pt>
                <c:pt idx="37190">
                  <c:v>1396364400</c:v>
                </c:pt>
                <c:pt idx="37191">
                  <c:v>1396368000</c:v>
                </c:pt>
                <c:pt idx="37192">
                  <c:v>1396371600</c:v>
                </c:pt>
                <c:pt idx="37193">
                  <c:v>1396375200</c:v>
                </c:pt>
                <c:pt idx="37194">
                  <c:v>1396378800</c:v>
                </c:pt>
                <c:pt idx="37195">
                  <c:v>1396382400</c:v>
                </c:pt>
                <c:pt idx="37196">
                  <c:v>1396386000</c:v>
                </c:pt>
                <c:pt idx="37197">
                  <c:v>1396389600</c:v>
                </c:pt>
                <c:pt idx="37198">
                  <c:v>1396393200</c:v>
                </c:pt>
                <c:pt idx="37199">
                  <c:v>1396396800</c:v>
                </c:pt>
                <c:pt idx="37200">
                  <c:v>1396400400</c:v>
                </c:pt>
                <c:pt idx="37201">
                  <c:v>1396404000</c:v>
                </c:pt>
                <c:pt idx="37202">
                  <c:v>1396407600</c:v>
                </c:pt>
                <c:pt idx="37203">
                  <c:v>1396411200</c:v>
                </c:pt>
                <c:pt idx="37204">
                  <c:v>1396414800</c:v>
                </c:pt>
                <c:pt idx="37205">
                  <c:v>1396418400</c:v>
                </c:pt>
                <c:pt idx="37206">
                  <c:v>1396422000</c:v>
                </c:pt>
                <c:pt idx="37207">
                  <c:v>1396425600</c:v>
                </c:pt>
                <c:pt idx="37208">
                  <c:v>1396429200</c:v>
                </c:pt>
                <c:pt idx="37209">
                  <c:v>1396432800</c:v>
                </c:pt>
                <c:pt idx="37210">
                  <c:v>1396436400</c:v>
                </c:pt>
                <c:pt idx="37211">
                  <c:v>1396440000</c:v>
                </c:pt>
                <c:pt idx="37212">
                  <c:v>1396443600</c:v>
                </c:pt>
                <c:pt idx="37213">
                  <c:v>1396447200</c:v>
                </c:pt>
                <c:pt idx="37214">
                  <c:v>1396450800</c:v>
                </c:pt>
                <c:pt idx="37215">
                  <c:v>1396454400</c:v>
                </c:pt>
                <c:pt idx="37216">
                  <c:v>1396458000</c:v>
                </c:pt>
                <c:pt idx="37217">
                  <c:v>1396461600</c:v>
                </c:pt>
                <c:pt idx="37218">
                  <c:v>1396465200</c:v>
                </c:pt>
                <c:pt idx="37219">
                  <c:v>1396468800</c:v>
                </c:pt>
                <c:pt idx="37220">
                  <c:v>1396472400</c:v>
                </c:pt>
                <c:pt idx="37221">
                  <c:v>1396476000</c:v>
                </c:pt>
                <c:pt idx="37222">
                  <c:v>1396479600</c:v>
                </c:pt>
                <c:pt idx="37223">
                  <c:v>1396483200</c:v>
                </c:pt>
                <c:pt idx="37224">
                  <c:v>1396486800</c:v>
                </c:pt>
                <c:pt idx="37225">
                  <c:v>1396490400</c:v>
                </c:pt>
                <c:pt idx="37226">
                  <c:v>1396494000</c:v>
                </c:pt>
                <c:pt idx="37227">
                  <c:v>1396497600</c:v>
                </c:pt>
                <c:pt idx="37228">
                  <c:v>1396501200</c:v>
                </c:pt>
                <c:pt idx="37229">
                  <c:v>1396504800</c:v>
                </c:pt>
                <c:pt idx="37230">
                  <c:v>1396508400</c:v>
                </c:pt>
                <c:pt idx="37231">
                  <c:v>1396512000</c:v>
                </c:pt>
                <c:pt idx="37232">
                  <c:v>1396515600</c:v>
                </c:pt>
                <c:pt idx="37233">
                  <c:v>1396519200</c:v>
                </c:pt>
                <c:pt idx="37234">
                  <c:v>1396522800</c:v>
                </c:pt>
                <c:pt idx="37235">
                  <c:v>1396526400</c:v>
                </c:pt>
                <c:pt idx="37236">
                  <c:v>1396530000</c:v>
                </c:pt>
                <c:pt idx="37237">
                  <c:v>1396533600</c:v>
                </c:pt>
                <c:pt idx="37238">
                  <c:v>1396537200</c:v>
                </c:pt>
                <c:pt idx="37239">
                  <c:v>1396540800</c:v>
                </c:pt>
                <c:pt idx="37240">
                  <c:v>1396544400</c:v>
                </c:pt>
                <c:pt idx="37241">
                  <c:v>1396548000</c:v>
                </c:pt>
                <c:pt idx="37242">
                  <c:v>1396551600</c:v>
                </c:pt>
                <c:pt idx="37243">
                  <c:v>1396555200</c:v>
                </c:pt>
                <c:pt idx="37244">
                  <c:v>1396558800</c:v>
                </c:pt>
                <c:pt idx="37245">
                  <c:v>1396562400</c:v>
                </c:pt>
                <c:pt idx="37246">
                  <c:v>1396566000</c:v>
                </c:pt>
                <c:pt idx="37247">
                  <c:v>1396569600</c:v>
                </c:pt>
                <c:pt idx="37248">
                  <c:v>1396573200</c:v>
                </c:pt>
                <c:pt idx="37249">
                  <c:v>1396576800</c:v>
                </c:pt>
                <c:pt idx="37250">
                  <c:v>1396580400</c:v>
                </c:pt>
                <c:pt idx="37251">
                  <c:v>1396584000</c:v>
                </c:pt>
                <c:pt idx="37252">
                  <c:v>1396587600</c:v>
                </c:pt>
                <c:pt idx="37253">
                  <c:v>1396591200</c:v>
                </c:pt>
                <c:pt idx="37254">
                  <c:v>1396594800</c:v>
                </c:pt>
                <c:pt idx="37255">
                  <c:v>1396598400</c:v>
                </c:pt>
                <c:pt idx="37256">
                  <c:v>1396602000</c:v>
                </c:pt>
                <c:pt idx="37257">
                  <c:v>1396605600</c:v>
                </c:pt>
                <c:pt idx="37258">
                  <c:v>1396609200</c:v>
                </c:pt>
                <c:pt idx="37259">
                  <c:v>1396612800</c:v>
                </c:pt>
                <c:pt idx="37260">
                  <c:v>1396616400</c:v>
                </c:pt>
                <c:pt idx="37261">
                  <c:v>1396620000</c:v>
                </c:pt>
                <c:pt idx="37262">
                  <c:v>1396623600</c:v>
                </c:pt>
                <c:pt idx="37263">
                  <c:v>1396627200</c:v>
                </c:pt>
                <c:pt idx="37264">
                  <c:v>1396630800</c:v>
                </c:pt>
                <c:pt idx="37265">
                  <c:v>1396634400</c:v>
                </c:pt>
                <c:pt idx="37266">
                  <c:v>1396638000</c:v>
                </c:pt>
                <c:pt idx="37267">
                  <c:v>1396641600</c:v>
                </c:pt>
                <c:pt idx="37268">
                  <c:v>1396645200</c:v>
                </c:pt>
                <c:pt idx="37269">
                  <c:v>1396648800</c:v>
                </c:pt>
                <c:pt idx="37270">
                  <c:v>1396652400</c:v>
                </c:pt>
                <c:pt idx="37271">
                  <c:v>1396656000</c:v>
                </c:pt>
                <c:pt idx="37272">
                  <c:v>1396659600</c:v>
                </c:pt>
                <c:pt idx="37273">
                  <c:v>1396663200</c:v>
                </c:pt>
                <c:pt idx="37274">
                  <c:v>1396666800</c:v>
                </c:pt>
                <c:pt idx="37275">
                  <c:v>1396670400</c:v>
                </c:pt>
                <c:pt idx="37276">
                  <c:v>1396674000</c:v>
                </c:pt>
                <c:pt idx="37277">
                  <c:v>1396677600</c:v>
                </c:pt>
                <c:pt idx="37278">
                  <c:v>1396681200</c:v>
                </c:pt>
                <c:pt idx="37279">
                  <c:v>1396684800</c:v>
                </c:pt>
                <c:pt idx="37280">
                  <c:v>1396688400</c:v>
                </c:pt>
                <c:pt idx="37281">
                  <c:v>1396692000</c:v>
                </c:pt>
                <c:pt idx="37282">
                  <c:v>1396695600</c:v>
                </c:pt>
                <c:pt idx="37283">
                  <c:v>1396699200</c:v>
                </c:pt>
                <c:pt idx="37284">
                  <c:v>1396702800</c:v>
                </c:pt>
                <c:pt idx="37285">
                  <c:v>1396706400</c:v>
                </c:pt>
                <c:pt idx="37286">
                  <c:v>1396710000</c:v>
                </c:pt>
                <c:pt idx="37287">
                  <c:v>1396713600</c:v>
                </c:pt>
                <c:pt idx="37288">
                  <c:v>1396717200</c:v>
                </c:pt>
                <c:pt idx="37289">
                  <c:v>1396720800</c:v>
                </c:pt>
                <c:pt idx="37290">
                  <c:v>1396724400</c:v>
                </c:pt>
                <c:pt idx="37291">
                  <c:v>1396728000</c:v>
                </c:pt>
                <c:pt idx="37292">
                  <c:v>1396731600</c:v>
                </c:pt>
                <c:pt idx="37293">
                  <c:v>1396735200</c:v>
                </c:pt>
                <c:pt idx="37294">
                  <c:v>1396738800</c:v>
                </c:pt>
                <c:pt idx="37295">
                  <c:v>1396742400</c:v>
                </c:pt>
                <c:pt idx="37296">
                  <c:v>1396746000</c:v>
                </c:pt>
                <c:pt idx="37297">
                  <c:v>1396749600</c:v>
                </c:pt>
                <c:pt idx="37298">
                  <c:v>1396753200</c:v>
                </c:pt>
                <c:pt idx="37299">
                  <c:v>1396756800</c:v>
                </c:pt>
                <c:pt idx="37300">
                  <c:v>1396760400</c:v>
                </c:pt>
                <c:pt idx="37301">
                  <c:v>1396764000</c:v>
                </c:pt>
                <c:pt idx="37302">
                  <c:v>1396767600</c:v>
                </c:pt>
                <c:pt idx="37303">
                  <c:v>1396771200</c:v>
                </c:pt>
                <c:pt idx="37304">
                  <c:v>1396774800</c:v>
                </c:pt>
                <c:pt idx="37305">
                  <c:v>1396778400</c:v>
                </c:pt>
                <c:pt idx="37306">
                  <c:v>1396782000</c:v>
                </c:pt>
                <c:pt idx="37307">
                  <c:v>1396785600</c:v>
                </c:pt>
                <c:pt idx="37308">
                  <c:v>1396789200</c:v>
                </c:pt>
                <c:pt idx="37309">
                  <c:v>1396792800</c:v>
                </c:pt>
                <c:pt idx="37310">
                  <c:v>1396796400</c:v>
                </c:pt>
                <c:pt idx="37311">
                  <c:v>1396800000</c:v>
                </c:pt>
                <c:pt idx="37312">
                  <c:v>1396803600</c:v>
                </c:pt>
                <c:pt idx="37313">
                  <c:v>1396807200</c:v>
                </c:pt>
                <c:pt idx="37314">
                  <c:v>1396810800</c:v>
                </c:pt>
                <c:pt idx="37315">
                  <c:v>1396814400</c:v>
                </c:pt>
                <c:pt idx="37316">
                  <c:v>1396818000</c:v>
                </c:pt>
                <c:pt idx="37317">
                  <c:v>1396821600</c:v>
                </c:pt>
                <c:pt idx="37318">
                  <c:v>1396825200</c:v>
                </c:pt>
                <c:pt idx="37319">
                  <c:v>1396828800</c:v>
                </c:pt>
                <c:pt idx="37320">
                  <c:v>1396832400</c:v>
                </c:pt>
                <c:pt idx="37321">
                  <c:v>1396836000</c:v>
                </c:pt>
                <c:pt idx="37322">
                  <c:v>1396839600</c:v>
                </c:pt>
                <c:pt idx="37323">
                  <c:v>1396843200</c:v>
                </c:pt>
                <c:pt idx="37324">
                  <c:v>1396846800</c:v>
                </c:pt>
                <c:pt idx="37325">
                  <c:v>1396850400</c:v>
                </c:pt>
                <c:pt idx="37326">
                  <c:v>1396854000</c:v>
                </c:pt>
                <c:pt idx="37327">
                  <c:v>1396857600</c:v>
                </c:pt>
                <c:pt idx="37328">
                  <c:v>1396861200</c:v>
                </c:pt>
                <c:pt idx="37329">
                  <c:v>1396864800</c:v>
                </c:pt>
                <c:pt idx="37330">
                  <c:v>1396868400</c:v>
                </c:pt>
                <c:pt idx="37331">
                  <c:v>1396872000</c:v>
                </c:pt>
                <c:pt idx="37332">
                  <c:v>1396875600</c:v>
                </c:pt>
                <c:pt idx="37333">
                  <c:v>1396879200</c:v>
                </c:pt>
                <c:pt idx="37334">
                  <c:v>1396882800</c:v>
                </c:pt>
                <c:pt idx="37335">
                  <c:v>1396886400</c:v>
                </c:pt>
                <c:pt idx="37336">
                  <c:v>1396890000</c:v>
                </c:pt>
                <c:pt idx="37337">
                  <c:v>1396893600</c:v>
                </c:pt>
                <c:pt idx="37338">
                  <c:v>1396897200</c:v>
                </c:pt>
                <c:pt idx="37339">
                  <c:v>1396900800</c:v>
                </c:pt>
                <c:pt idx="37340">
                  <c:v>1396904400</c:v>
                </c:pt>
                <c:pt idx="37341">
                  <c:v>1396908000</c:v>
                </c:pt>
                <c:pt idx="37342">
                  <c:v>1396911600</c:v>
                </c:pt>
                <c:pt idx="37343">
                  <c:v>1396915200</c:v>
                </c:pt>
                <c:pt idx="37344">
                  <c:v>1396918800</c:v>
                </c:pt>
                <c:pt idx="37345">
                  <c:v>1396922400</c:v>
                </c:pt>
                <c:pt idx="37346">
                  <c:v>1396926000</c:v>
                </c:pt>
                <c:pt idx="37347">
                  <c:v>1396929600</c:v>
                </c:pt>
                <c:pt idx="37348">
                  <c:v>1396933200</c:v>
                </c:pt>
                <c:pt idx="37349">
                  <c:v>1396936800</c:v>
                </c:pt>
                <c:pt idx="37350">
                  <c:v>1396940400</c:v>
                </c:pt>
                <c:pt idx="37351">
                  <c:v>1396944000</c:v>
                </c:pt>
                <c:pt idx="37352">
                  <c:v>1396947600</c:v>
                </c:pt>
                <c:pt idx="37353">
                  <c:v>1396951200</c:v>
                </c:pt>
                <c:pt idx="37354">
                  <c:v>1396954800</c:v>
                </c:pt>
                <c:pt idx="37355">
                  <c:v>1396958400</c:v>
                </c:pt>
                <c:pt idx="37356">
                  <c:v>1396962000</c:v>
                </c:pt>
                <c:pt idx="37357">
                  <c:v>1396965600</c:v>
                </c:pt>
                <c:pt idx="37358">
                  <c:v>1396969200</c:v>
                </c:pt>
                <c:pt idx="37359">
                  <c:v>1396972800</c:v>
                </c:pt>
                <c:pt idx="37360">
                  <c:v>1396976400</c:v>
                </c:pt>
                <c:pt idx="37361">
                  <c:v>1396980000</c:v>
                </c:pt>
                <c:pt idx="37362">
                  <c:v>1396983600</c:v>
                </c:pt>
                <c:pt idx="37363">
                  <c:v>1396987200</c:v>
                </c:pt>
                <c:pt idx="37364">
                  <c:v>1396990800</c:v>
                </c:pt>
                <c:pt idx="37365">
                  <c:v>1396994400</c:v>
                </c:pt>
                <c:pt idx="37366">
                  <c:v>1396998000</c:v>
                </c:pt>
                <c:pt idx="37367">
                  <c:v>1397001600</c:v>
                </c:pt>
                <c:pt idx="37368">
                  <c:v>1397005200</c:v>
                </c:pt>
                <c:pt idx="37369">
                  <c:v>1397008800</c:v>
                </c:pt>
                <c:pt idx="37370">
                  <c:v>1397012400</c:v>
                </c:pt>
                <c:pt idx="37371">
                  <c:v>1397016000</c:v>
                </c:pt>
                <c:pt idx="37372">
                  <c:v>1397019600</c:v>
                </c:pt>
                <c:pt idx="37373">
                  <c:v>1397023200</c:v>
                </c:pt>
                <c:pt idx="37374">
                  <c:v>1397026800</c:v>
                </c:pt>
                <c:pt idx="37375">
                  <c:v>1397030400</c:v>
                </c:pt>
                <c:pt idx="37376">
                  <c:v>1397034000</c:v>
                </c:pt>
                <c:pt idx="37377">
                  <c:v>1397037600</c:v>
                </c:pt>
                <c:pt idx="37378">
                  <c:v>1397041200</c:v>
                </c:pt>
                <c:pt idx="37379">
                  <c:v>1397044800</c:v>
                </c:pt>
                <c:pt idx="37380">
                  <c:v>1397048400</c:v>
                </c:pt>
                <c:pt idx="37381">
                  <c:v>1397052000</c:v>
                </c:pt>
                <c:pt idx="37382">
                  <c:v>1397055600</c:v>
                </c:pt>
                <c:pt idx="37383">
                  <c:v>1397059200</c:v>
                </c:pt>
                <c:pt idx="37384">
                  <c:v>1397062800</c:v>
                </c:pt>
                <c:pt idx="37385">
                  <c:v>1397066400</c:v>
                </c:pt>
                <c:pt idx="37386">
                  <c:v>1397070000</c:v>
                </c:pt>
                <c:pt idx="37387">
                  <c:v>1397073600</c:v>
                </c:pt>
                <c:pt idx="37388">
                  <c:v>1397077200</c:v>
                </c:pt>
                <c:pt idx="37389">
                  <c:v>1397080800</c:v>
                </c:pt>
                <c:pt idx="37390">
                  <c:v>1397084400</c:v>
                </c:pt>
                <c:pt idx="37391">
                  <c:v>1397088000</c:v>
                </c:pt>
                <c:pt idx="37392">
                  <c:v>1397091600</c:v>
                </c:pt>
                <c:pt idx="37393">
                  <c:v>1397095200</c:v>
                </c:pt>
                <c:pt idx="37394">
                  <c:v>1397098800</c:v>
                </c:pt>
                <c:pt idx="37395">
                  <c:v>1397102400</c:v>
                </c:pt>
                <c:pt idx="37396">
                  <c:v>1397106000</c:v>
                </c:pt>
                <c:pt idx="37397">
                  <c:v>1397109600</c:v>
                </c:pt>
                <c:pt idx="37398">
                  <c:v>1397113200</c:v>
                </c:pt>
                <c:pt idx="37399">
                  <c:v>1397116800</c:v>
                </c:pt>
                <c:pt idx="37400">
                  <c:v>1397120400</c:v>
                </c:pt>
                <c:pt idx="37401">
                  <c:v>1397124000</c:v>
                </c:pt>
                <c:pt idx="37402">
                  <c:v>1397127600</c:v>
                </c:pt>
                <c:pt idx="37403">
                  <c:v>1397131200</c:v>
                </c:pt>
                <c:pt idx="37404">
                  <c:v>1397134800</c:v>
                </c:pt>
                <c:pt idx="37405">
                  <c:v>1397138400</c:v>
                </c:pt>
                <c:pt idx="37406">
                  <c:v>1397142000</c:v>
                </c:pt>
                <c:pt idx="37407">
                  <c:v>1397145600</c:v>
                </c:pt>
                <c:pt idx="37408">
                  <c:v>1397149200</c:v>
                </c:pt>
                <c:pt idx="37409">
                  <c:v>1397152800</c:v>
                </c:pt>
                <c:pt idx="37410">
                  <c:v>1397156400</c:v>
                </c:pt>
                <c:pt idx="37411">
                  <c:v>1397160000</c:v>
                </c:pt>
                <c:pt idx="37412">
                  <c:v>1397163600</c:v>
                </c:pt>
                <c:pt idx="37413">
                  <c:v>1397167200</c:v>
                </c:pt>
                <c:pt idx="37414">
                  <c:v>1397170800</c:v>
                </c:pt>
                <c:pt idx="37415">
                  <c:v>1397174400</c:v>
                </c:pt>
                <c:pt idx="37416">
                  <c:v>1397178000</c:v>
                </c:pt>
                <c:pt idx="37417">
                  <c:v>1397181600</c:v>
                </c:pt>
                <c:pt idx="37418">
                  <c:v>1397185200</c:v>
                </c:pt>
                <c:pt idx="37419">
                  <c:v>1397188800</c:v>
                </c:pt>
                <c:pt idx="37420">
                  <c:v>1397192400</c:v>
                </c:pt>
                <c:pt idx="37421">
                  <c:v>1397196000</c:v>
                </c:pt>
                <c:pt idx="37422">
                  <c:v>1397199600</c:v>
                </c:pt>
                <c:pt idx="37423">
                  <c:v>1397203200</c:v>
                </c:pt>
                <c:pt idx="37424">
                  <c:v>1397206800</c:v>
                </c:pt>
                <c:pt idx="37425">
                  <c:v>1397210400</c:v>
                </c:pt>
                <c:pt idx="37426">
                  <c:v>1397214000</c:v>
                </c:pt>
                <c:pt idx="37427">
                  <c:v>1397217600</c:v>
                </c:pt>
                <c:pt idx="37428">
                  <c:v>1397221200</c:v>
                </c:pt>
                <c:pt idx="37429">
                  <c:v>1397224800</c:v>
                </c:pt>
                <c:pt idx="37430">
                  <c:v>1397228400</c:v>
                </c:pt>
                <c:pt idx="37431">
                  <c:v>1397232000</c:v>
                </c:pt>
                <c:pt idx="37432">
                  <c:v>1397235600</c:v>
                </c:pt>
                <c:pt idx="37433">
                  <c:v>1397239200</c:v>
                </c:pt>
                <c:pt idx="37434">
                  <c:v>1397242800</c:v>
                </c:pt>
                <c:pt idx="37435">
                  <c:v>1397246400</c:v>
                </c:pt>
                <c:pt idx="37436">
                  <c:v>1397250000</c:v>
                </c:pt>
                <c:pt idx="37437">
                  <c:v>1397253600</c:v>
                </c:pt>
                <c:pt idx="37438">
                  <c:v>1397257200</c:v>
                </c:pt>
                <c:pt idx="37439">
                  <c:v>1397260800</c:v>
                </c:pt>
                <c:pt idx="37440">
                  <c:v>1397264400</c:v>
                </c:pt>
                <c:pt idx="37441">
                  <c:v>1397268000</c:v>
                </c:pt>
                <c:pt idx="37442">
                  <c:v>1397271600</c:v>
                </c:pt>
                <c:pt idx="37443">
                  <c:v>1397275200</c:v>
                </c:pt>
                <c:pt idx="37444">
                  <c:v>1397278800</c:v>
                </c:pt>
                <c:pt idx="37445">
                  <c:v>1397282400</c:v>
                </c:pt>
                <c:pt idx="37446">
                  <c:v>1397286000</c:v>
                </c:pt>
                <c:pt idx="37447">
                  <c:v>1397289600</c:v>
                </c:pt>
                <c:pt idx="37448">
                  <c:v>1397293200</c:v>
                </c:pt>
                <c:pt idx="37449">
                  <c:v>1397296800</c:v>
                </c:pt>
                <c:pt idx="37450">
                  <c:v>1397300400</c:v>
                </c:pt>
                <c:pt idx="37451">
                  <c:v>1397304000</c:v>
                </c:pt>
                <c:pt idx="37452">
                  <c:v>1397307600</c:v>
                </c:pt>
                <c:pt idx="37453">
                  <c:v>1397311200</c:v>
                </c:pt>
                <c:pt idx="37454">
                  <c:v>1397314800</c:v>
                </c:pt>
                <c:pt idx="37455">
                  <c:v>1397318400</c:v>
                </c:pt>
                <c:pt idx="37456">
                  <c:v>1397322000</c:v>
                </c:pt>
                <c:pt idx="37457">
                  <c:v>1397325600</c:v>
                </c:pt>
                <c:pt idx="37458">
                  <c:v>1397329200</c:v>
                </c:pt>
                <c:pt idx="37459">
                  <c:v>1397332800</c:v>
                </c:pt>
                <c:pt idx="37460">
                  <c:v>1397336400</c:v>
                </c:pt>
                <c:pt idx="37461">
                  <c:v>1397340000</c:v>
                </c:pt>
                <c:pt idx="37462">
                  <c:v>1397343600</c:v>
                </c:pt>
                <c:pt idx="37463">
                  <c:v>1397347200</c:v>
                </c:pt>
                <c:pt idx="37464">
                  <c:v>1397350800</c:v>
                </c:pt>
                <c:pt idx="37465">
                  <c:v>1397354400</c:v>
                </c:pt>
                <c:pt idx="37466">
                  <c:v>1397358000</c:v>
                </c:pt>
                <c:pt idx="37467">
                  <c:v>1397361600</c:v>
                </c:pt>
                <c:pt idx="37468">
                  <c:v>1397365200</c:v>
                </c:pt>
                <c:pt idx="37469">
                  <c:v>1397368800</c:v>
                </c:pt>
                <c:pt idx="37470">
                  <c:v>1397372400</c:v>
                </c:pt>
                <c:pt idx="37471">
                  <c:v>1397376000</c:v>
                </c:pt>
                <c:pt idx="37472">
                  <c:v>1397379600</c:v>
                </c:pt>
                <c:pt idx="37473">
                  <c:v>1397383200</c:v>
                </c:pt>
                <c:pt idx="37474">
                  <c:v>1397386800</c:v>
                </c:pt>
                <c:pt idx="37475">
                  <c:v>1397390400</c:v>
                </c:pt>
                <c:pt idx="37476">
                  <c:v>1397394000</c:v>
                </c:pt>
                <c:pt idx="37477">
                  <c:v>1397397600</c:v>
                </c:pt>
                <c:pt idx="37478">
                  <c:v>1397401200</c:v>
                </c:pt>
                <c:pt idx="37479">
                  <c:v>1397404800</c:v>
                </c:pt>
                <c:pt idx="37480">
                  <c:v>1397408400</c:v>
                </c:pt>
                <c:pt idx="37481">
                  <c:v>1397412000</c:v>
                </c:pt>
                <c:pt idx="37482">
                  <c:v>1397415600</c:v>
                </c:pt>
                <c:pt idx="37483">
                  <c:v>1397419200</c:v>
                </c:pt>
                <c:pt idx="37484">
                  <c:v>1397422800</c:v>
                </c:pt>
                <c:pt idx="37485">
                  <c:v>1397426400</c:v>
                </c:pt>
                <c:pt idx="37486">
                  <c:v>1397430000</c:v>
                </c:pt>
                <c:pt idx="37487">
                  <c:v>1397433600</c:v>
                </c:pt>
                <c:pt idx="37488">
                  <c:v>1397437200</c:v>
                </c:pt>
                <c:pt idx="37489">
                  <c:v>1397440800</c:v>
                </c:pt>
                <c:pt idx="37490">
                  <c:v>1397444400</c:v>
                </c:pt>
                <c:pt idx="37491">
                  <c:v>1397448000</c:v>
                </c:pt>
                <c:pt idx="37492">
                  <c:v>1397451600</c:v>
                </c:pt>
                <c:pt idx="37493">
                  <c:v>1397455200</c:v>
                </c:pt>
                <c:pt idx="37494">
                  <c:v>1397458800</c:v>
                </c:pt>
                <c:pt idx="37495">
                  <c:v>1397462400</c:v>
                </c:pt>
                <c:pt idx="37496">
                  <c:v>1397466000</c:v>
                </c:pt>
                <c:pt idx="37497">
                  <c:v>1397469600</c:v>
                </c:pt>
                <c:pt idx="37498">
                  <c:v>1397473200</c:v>
                </c:pt>
                <c:pt idx="37499">
                  <c:v>1397476800</c:v>
                </c:pt>
                <c:pt idx="37500">
                  <c:v>1397480400</c:v>
                </c:pt>
                <c:pt idx="37501">
                  <c:v>1397484000</c:v>
                </c:pt>
                <c:pt idx="37502">
                  <c:v>1397487600</c:v>
                </c:pt>
                <c:pt idx="37503">
                  <c:v>1397491200</c:v>
                </c:pt>
                <c:pt idx="37504">
                  <c:v>1397494800</c:v>
                </c:pt>
                <c:pt idx="37505">
                  <c:v>1397498400</c:v>
                </c:pt>
                <c:pt idx="37506">
                  <c:v>1397502000</c:v>
                </c:pt>
                <c:pt idx="37507">
                  <c:v>1397505600</c:v>
                </c:pt>
                <c:pt idx="37508">
                  <c:v>1397509200</c:v>
                </c:pt>
                <c:pt idx="37509">
                  <c:v>1397512800</c:v>
                </c:pt>
                <c:pt idx="37510">
                  <c:v>1397516400</c:v>
                </c:pt>
                <c:pt idx="37511">
                  <c:v>1397520000</c:v>
                </c:pt>
                <c:pt idx="37512">
                  <c:v>1397523600</c:v>
                </c:pt>
                <c:pt idx="37513">
                  <c:v>1397527200</c:v>
                </c:pt>
                <c:pt idx="37514">
                  <c:v>1397530800</c:v>
                </c:pt>
                <c:pt idx="37515">
                  <c:v>1397534400</c:v>
                </c:pt>
                <c:pt idx="37516">
                  <c:v>1397538000</c:v>
                </c:pt>
                <c:pt idx="37517">
                  <c:v>1397541600</c:v>
                </c:pt>
                <c:pt idx="37518">
                  <c:v>1397545200</c:v>
                </c:pt>
                <c:pt idx="37519">
                  <c:v>1397548800</c:v>
                </c:pt>
                <c:pt idx="37520">
                  <c:v>1397552400</c:v>
                </c:pt>
                <c:pt idx="37521">
                  <c:v>1397556000</c:v>
                </c:pt>
                <c:pt idx="37522">
                  <c:v>1397559600</c:v>
                </c:pt>
                <c:pt idx="37523">
                  <c:v>1397563200</c:v>
                </c:pt>
                <c:pt idx="37524">
                  <c:v>1397566800</c:v>
                </c:pt>
                <c:pt idx="37525">
                  <c:v>1397570400</c:v>
                </c:pt>
                <c:pt idx="37526">
                  <c:v>1397574000</c:v>
                </c:pt>
                <c:pt idx="37527">
                  <c:v>1397577600</c:v>
                </c:pt>
                <c:pt idx="37528">
                  <c:v>1397581200</c:v>
                </c:pt>
                <c:pt idx="37529">
                  <c:v>1397584800</c:v>
                </c:pt>
                <c:pt idx="37530">
                  <c:v>1397588400</c:v>
                </c:pt>
                <c:pt idx="37531">
                  <c:v>1397592000</c:v>
                </c:pt>
                <c:pt idx="37532">
                  <c:v>1397595600</c:v>
                </c:pt>
                <c:pt idx="37533">
                  <c:v>1397599200</c:v>
                </c:pt>
                <c:pt idx="37534">
                  <c:v>1397602800</c:v>
                </c:pt>
                <c:pt idx="37535">
                  <c:v>1397606400</c:v>
                </c:pt>
                <c:pt idx="37536">
                  <c:v>1397610000</c:v>
                </c:pt>
                <c:pt idx="37537">
                  <c:v>1397613600</c:v>
                </c:pt>
                <c:pt idx="37538">
                  <c:v>1397617200</c:v>
                </c:pt>
                <c:pt idx="37539">
                  <c:v>1397620800</c:v>
                </c:pt>
                <c:pt idx="37540">
                  <c:v>1397624400</c:v>
                </c:pt>
                <c:pt idx="37541">
                  <c:v>1397628000</c:v>
                </c:pt>
                <c:pt idx="37542">
                  <c:v>1397631600</c:v>
                </c:pt>
                <c:pt idx="37543">
                  <c:v>1397635200</c:v>
                </c:pt>
                <c:pt idx="37544">
                  <c:v>1397638800</c:v>
                </c:pt>
                <c:pt idx="37545">
                  <c:v>1397642400</c:v>
                </c:pt>
                <c:pt idx="37546">
                  <c:v>1397646000</c:v>
                </c:pt>
                <c:pt idx="37547">
                  <c:v>1397649600</c:v>
                </c:pt>
                <c:pt idx="37548">
                  <c:v>1397653200</c:v>
                </c:pt>
                <c:pt idx="37549">
                  <c:v>1397656800</c:v>
                </c:pt>
                <c:pt idx="37550">
                  <c:v>1397660400</c:v>
                </c:pt>
                <c:pt idx="37551">
                  <c:v>1397664000</c:v>
                </c:pt>
                <c:pt idx="37552">
                  <c:v>1397667600</c:v>
                </c:pt>
                <c:pt idx="37553">
                  <c:v>1397671200</c:v>
                </c:pt>
                <c:pt idx="37554">
                  <c:v>1397674800</c:v>
                </c:pt>
                <c:pt idx="37555">
                  <c:v>1397678400</c:v>
                </c:pt>
                <c:pt idx="37556">
                  <c:v>1397682000</c:v>
                </c:pt>
                <c:pt idx="37557">
                  <c:v>1397685600</c:v>
                </c:pt>
                <c:pt idx="37558">
                  <c:v>1397689200</c:v>
                </c:pt>
                <c:pt idx="37559">
                  <c:v>1397692800</c:v>
                </c:pt>
                <c:pt idx="37560">
                  <c:v>1397696400</c:v>
                </c:pt>
                <c:pt idx="37561">
                  <c:v>1397700000</c:v>
                </c:pt>
                <c:pt idx="37562">
                  <c:v>1397703600</c:v>
                </c:pt>
                <c:pt idx="37563">
                  <c:v>1397707200</c:v>
                </c:pt>
                <c:pt idx="37564">
                  <c:v>1397710800</c:v>
                </c:pt>
                <c:pt idx="37565">
                  <c:v>1397714400</c:v>
                </c:pt>
                <c:pt idx="37566">
                  <c:v>1397718000</c:v>
                </c:pt>
                <c:pt idx="37567">
                  <c:v>1397721600</c:v>
                </c:pt>
                <c:pt idx="37568">
                  <c:v>1397725200</c:v>
                </c:pt>
                <c:pt idx="37569">
                  <c:v>1397728800</c:v>
                </c:pt>
                <c:pt idx="37570">
                  <c:v>1397732400</c:v>
                </c:pt>
                <c:pt idx="37571">
                  <c:v>1397736000</c:v>
                </c:pt>
                <c:pt idx="37572">
                  <c:v>1397739600</c:v>
                </c:pt>
                <c:pt idx="37573">
                  <c:v>1397743200</c:v>
                </c:pt>
                <c:pt idx="37574">
                  <c:v>1397746800</c:v>
                </c:pt>
                <c:pt idx="37575">
                  <c:v>1397750400</c:v>
                </c:pt>
                <c:pt idx="37576">
                  <c:v>1397754000</c:v>
                </c:pt>
                <c:pt idx="37577">
                  <c:v>1397757600</c:v>
                </c:pt>
                <c:pt idx="37578">
                  <c:v>1397761200</c:v>
                </c:pt>
                <c:pt idx="37579">
                  <c:v>1397764800</c:v>
                </c:pt>
                <c:pt idx="37580">
                  <c:v>1397768400</c:v>
                </c:pt>
                <c:pt idx="37581">
                  <c:v>1397772000</c:v>
                </c:pt>
                <c:pt idx="37582">
                  <c:v>1397775600</c:v>
                </c:pt>
                <c:pt idx="37583">
                  <c:v>1397779200</c:v>
                </c:pt>
                <c:pt idx="37584">
                  <c:v>1397782800</c:v>
                </c:pt>
                <c:pt idx="37585">
                  <c:v>1397786400</c:v>
                </c:pt>
                <c:pt idx="37586">
                  <c:v>1397790000</c:v>
                </c:pt>
                <c:pt idx="37587">
                  <c:v>1397793600</c:v>
                </c:pt>
                <c:pt idx="37588">
                  <c:v>1397797200</c:v>
                </c:pt>
                <c:pt idx="37589">
                  <c:v>1397800800</c:v>
                </c:pt>
                <c:pt idx="37590">
                  <c:v>1397804400</c:v>
                </c:pt>
                <c:pt idx="37591">
                  <c:v>1397808000</c:v>
                </c:pt>
                <c:pt idx="37592">
                  <c:v>1397811600</c:v>
                </c:pt>
                <c:pt idx="37593">
                  <c:v>1397815200</c:v>
                </c:pt>
                <c:pt idx="37594">
                  <c:v>1397818800</c:v>
                </c:pt>
                <c:pt idx="37595">
                  <c:v>1397822400</c:v>
                </c:pt>
                <c:pt idx="37596">
                  <c:v>1397826000</c:v>
                </c:pt>
                <c:pt idx="37597">
                  <c:v>1397829600</c:v>
                </c:pt>
                <c:pt idx="37598">
                  <c:v>1397833200</c:v>
                </c:pt>
                <c:pt idx="37599">
                  <c:v>1397836800</c:v>
                </c:pt>
                <c:pt idx="37600">
                  <c:v>1397840400</c:v>
                </c:pt>
                <c:pt idx="37601">
                  <c:v>1397844000</c:v>
                </c:pt>
                <c:pt idx="37602">
                  <c:v>1397847600</c:v>
                </c:pt>
                <c:pt idx="37603">
                  <c:v>1397851200</c:v>
                </c:pt>
                <c:pt idx="37604">
                  <c:v>1397854800</c:v>
                </c:pt>
                <c:pt idx="37605">
                  <c:v>1397858400</c:v>
                </c:pt>
                <c:pt idx="37606">
                  <c:v>1397862000</c:v>
                </c:pt>
                <c:pt idx="37607">
                  <c:v>1397865600</c:v>
                </c:pt>
                <c:pt idx="37608">
                  <c:v>1397869200</c:v>
                </c:pt>
                <c:pt idx="37609">
                  <c:v>1397872800</c:v>
                </c:pt>
                <c:pt idx="37610">
                  <c:v>1397876400</c:v>
                </c:pt>
                <c:pt idx="37611">
                  <c:v>1397880000</c:v>
                </c:pt>
                <c:pt idx="37612">
                  <c:v>1397883600</c:v>
                </c:pt>
                <c:pt idx="37613">
                  <c:v>1397887200</c:v>
                </c:pt>
                <c:pt idx="37614">
                  <c:v>1397890800</c:v>
                </c:pt>
                <c:pt idx="37615">
                  <c:v>1397894400</c:v>
                </c:pt>
                <c:pt idx="37616">
                  <c:v>1397898000</c:v>
                </c:pt>
                <c:pt idx="37617">
                  <c:v>1397901600</c:v>
                </c:pt>
                <c:pt idx="37618">
                  <c:v>1397905200</c:v>
                </c:pt>
                <c:pt idx="37619">
                  <c:v>1397908800</c:v>
                </c:pt>
                <c:pt idx="37620">
                  <c:v>1397912400</c:v>
                </c:pt>
                <c:pt idx="37621">
                  <c:v>1397916000</c:v>
                </c:pt>
                <c:pt idx="37622">
                  <c:v>1397919600</c:v>
                </c:pt>
                <c:pt idx="37623">
                  <c:v>1397923200</c:v>
                </c:pt>
                <c:pt idx="37624">
                  <c:v>1397926800</c:v>
                </c:pt>
                <c:pt idx="37625">
                  <c:v>1397930400</c:v>
                </c:pt>
                <c:pt idx="37626">
                  <c:v>1397934000</c:v>
                </c:pt>
                <c:pt idx="37627">
                  <c:v>1397937600</c:v>
                </c:pt>
                <c:pt idx="37628">
                  <c:v>1397941200</c:v>
                </c:pt>
                <c:pt idx="37629">
                  <c:v>1397944800</c:v>
                </c:pt>
                <c:pt idx="37630">
                  <c:v>1397948400</c:v>
                </c:pt>
                <c:pt idx="37631">
                  <c:v>1397952000</c:v>
                </c:pt>
                <c:pt idx="37632">
                  <c:v>1397955600</c:v>
                </c:pt>
                <c:pt idx="37633">
                  <c:v>1397959200</c:v>
                </c:pt>
                <c:pt idx="37634">
                  <c:v>1397962800</c:v>
                </c:pt>
                <c:pt idx="37635">
                  <c:v>1397966400</c:v>
                </c:pt>
                <c:pt idx="37636">
                  <c:v>1397970000</c:v>
                </c:pt>
                <c:pt idx="37637">
                  <c:v>1397973600</c:v>
                </c:pt>
                <c:pt idx="37638">
                  <c:v>1397977200</c:v>
                </c:pt>
                <c:pt idx="37639">
                  <c:v>1397980800</c:v>
                </c:pt>
                <c:pt idx="37640">
                  <c:v>1397984400</c:v>
                </c:pt>
                <c:pt idx="37641">
                  <c:v>1397988000</c:v>
                </c:pt>
                <c:pt idx="37642">
                  <c:v>1397991600</c:v>
                </c:pt>
                <c:pt idx="37643">
                  <c:v>1397995200</c:v>
                </c:pt>
                <c:pt idx="37644">
                  <c:v>1397998800</c:v>
                </c:pt>
                <c:pt idx="37645">
                  <c:v>1398002400</c:v>
                </c:pt>
                <c:pt idx="37646">
                  <c:v>1398006000</c:v>
                </c:pt>
                <c:pt idx="37647">
                  <c:v>1398009600</c:v>
                </c:pt>
                <c:pt idx="37648">
                  <c:v>1398013200</c:v>
                </c:pt>
                <c:pt idx="37649">
                  <c:v>1398016800</c:v>
                </c:pt>
                <c:pt idx="37650">
                  <c:v>1398020400</c:v>
                </c:pt>
                <c:pt idx="37651">
                  <c:v>1398024000</c:v>
                </c:pt>
                <c:pt idx="37652">
                  <c:v>1398027600</c:v>
                </c:pt>
                <c:pt idx="37653">
                  <c:v>1398031200</c:v>
                </c:pt>
                <c:pt idx="37654">
                  <c:v>1398034800</c:v>
                </c:pt>
                <c:pt idx="37655">
                  <c:v>1398038400</c:v>
                </c:pt>
                <c:pt idx="37656">
                  <c:v>1398042000</c:v>
                </c:pt>
                <c:pt idx="37657">
                  <c:v>1398045600</c:v>
                </c:pt>
                <c:pt idx="37658">
                  <c:v>1398049200</c:v>
                </c:pt>
                <c:pt idx="37659">
                  <c:v>1398052800</c:v>
                </c:pt>
                <c:pt idx="37660">
                  <c:v>1398056400</c:v>
                </c:pt>
                <c:pt idx="37661">
                  <c:v>1398060000</c:v>
                </c:pt>
                <c:pt idx="37662">
                  <c:v>1398063600</c:v>
                </c:pt>
                <c:pt idx="37663">
                  <c:v>1398067200</c:v>
                </c:pt>
                <c:pt idx="37664">
                  <c:v>1398070800</c:v>
                </c:pt>
                <c:pt idx="37665">
                  <c:v>1398074400</c:v>
                </c:pt>
                <c:pt idx="37666">
                  <c:v>1398078000</c:v>
                </c:pt>
                <c:pt idx="37667">
                  <c:v>1398081600</c:v>
                </c:pt>
                <c:pt idx="37668">
                  <c:v>1398085200</c:v>
                </c:pt>
                <c:pt idx="37669">
                  <c:v>1398088800</c:v>
                </c:pt>
                <c:pt idx="37670">
                  <c:v>1398092400</c:v>
                </c:pt>
                <c:pt idx="37671">
                  <c:v>1398096000</c:v>
                </c:pt>
                <c:pt idx="37672">
                  <c:v>1398099600</c:v>
                </c:pt>
                <c:pt idx="37673">
                  <c:v>1398103200</c:v>
                </c:pt>
                <c:pt idx="37674">
                  <c:v>1398106800</c:v>
                </c:pt>
                <c:pt idx="37675">
                  <c:v>1398110400</c:v>
                </c:pt>
                <c:pt idx="37676">
                  <c:v>1398114000</c:v>
                </c:pt>
                <c:pt idx="37677">
                  <c:v>1398117600</c:v>
                </c:pt>
                <c:pt idx="37678">
                  <c:v>1398121200</c:v>
                </c:pt>
                <c:pt idx="37679">
                  <c:v>1398124800</c:v>
                </c:pt>
                <c:pt idx="37680">
                  <c:v>1398128400</c:v>
                </c:pt>
                <c:pt idx="37681">
                  <c:v>1398132000</c:v>
                </c:pt>
                <c:pt idx="37682">
                  <c:v>1398135600</c:v>
                </c:pt>
                <c:pt idx="37683">
                  <c:v>1398139200</c:v>
                </c:pt>
                <c:pt idx="37684">
                  <c:v>1398142800</c:v>
                </c:pt>
                <c:pt idx="37685">
                  <c:v>1398146400</c:v>
                </c:pt>
                <c:pt idx="37686">
                  <c:v>1398150000</c:v>
                </c:pt>
                <c:pt idx="37687">
                  <c:v>1398153600</c:v>
                </c:pt>
                <c:pt idx="37688">
                  <c:v>1398157200</c:v>
                </c:pt>
                <c:pt idx="37689">
                  <c:v>1398160800</c:v>
                </c:pt>
                <c:pt idx="37690">
                  <c:v>1398164400</c:v>
                </c:pt>
                <c:pt idx="37691">
                  <c:v>1398168000</c:v>
                </c:pt>
                <c:pt idx="37692">
                  <c:v>1398171600</c:v>
                </c:pt>
                <c:pt idx="37693">
                  <c:v>1398175200</c:v>
                </c:pt>
                <c:pt idx="37694">
                  <c:v>1398178800</c:v>
                </c:pt>
                <c:pt idx="37695">
                  <c:v>1398182400</c:v>
                </c:pt>
                <c:pt idx="37696">
                  <c:v>1398186000</c:v>
                </c:pt>
                <c:pt idx="37697">
                  <c:v>1398189600</c:v>
                </c:pt>
                <c:pt idx="37698">
                  <c:v>1398193200</c:v>
                </c:pt>
                <c:pt idx="37699">
                  <c:v>1398196800</c:v>
                </c:pt>
                <c:pt idx="37700">
                  <c:v>1398200400</c:v>
                </c:pt>
                <c:pt idx="37701">
                  <c:v>1398204000</c:v>
                </c:pt>
                <c:pt idx="37702">
                  <c:v>1398207600</c:v>
                </c:pt>
                <c:pt idx="37703">
                  <c:v>1398211200</c:v>
                </c:pt>
                <c:pt idx="37704">
                  <c:v>1398214800</c:v>
                </c:pt>
                <c:pt idx="37705">
                  <c:v>1398218400</c:v>
                </c:pt>
                <c:pt idx="37706">
                  <c:v>1398222000</c:v>
                </c:pt>
                <c:pt idx="37707">
                  <c:v>1398225600</c:v>
                </c:pt>
                <c:pt idx="37708">
                  <c:v>1398229200</c:v>
                </c:pt>
                <c:pt idx="37709">
                  <c:v>1398232800</c:v>
                </c:pt>
                <c:pt idx="37710">
                  <c:v>1398236400</c:v>
                </c:pt>
                <c:pt idx="37711">
                  <c:v>1398240000</c:v>
                </c:pt>
                <c:pt idx="37712">
                  <c:v>1398243600</c:v>
                </c:pt>
                <c:pt idx="37713">
                  <c:v>1398247200</c:v>
                </c:pt>
                <c:pt idx="37714">
                  <c:v>1398250800</c:v>
                </c:pt>
                <c:pt idx="37715">
                  <c:v>1398254400</c:v>
                </c:pt>
                <c:pt idx="37716">
                  <c:v>1398258000</c:v>
                </c:pt>
                <c:pt idx="37717">
                  <c:v>1398261600</c:v>
                </c:pt>
                <c:pt idx="37718">
                  <c:v>1398265200</c:v>
                </c:pt>
                <c:pt idx="37719">
                  <c:v>1398268800</c:v>
                </c:pt>
                <c:pt idx="37720">
                  <c:v>1398272400</c:v>
                </c:pt>
                <c:pt idx="37721">
                  <c:v>1398276000</c:v>
                </c:pt>
                <c:pt idx="37722">
                  <c:v>1398279600</c:v>
                </c:pt>
                <c:pt idx="37723">
                  <c:v>1398283200</c:v>
                </c:pt>
                <c:pt idx="37724">
                  <c:v>1398286800</c:v>
                </c:pt>
                <c:pt idx="37725">
                  <c:v>1398290400</c:v>
                </c:pt>
                <c:pt idx="37726">
                  <c:v>1398294000</c:v>
                </c:pt>
                <c:pt idx="37727">
                  <c:v>1398297600</c:v>
                </c:pt>
                <c:pt idx="37728">
                  <c:v>1398301200</c:v>
                </c:pt>
                <c:pt idx="37729">
                  <c:v>1398304800</c:v>
                </c:pt>
                <c:pt idx="37730">
                  <c:v>1398308400</c:v>
                </c:pt>
                <c:pt idx="37731">
                  <c:v>1398312000</c:v>
                </c:pt>
                <c:pt idx="37732">
                  <c:v>1398315600</c:v>
                </c:pt>
                <c:pt idx="37733">
                  <c:v>1398319200</c:v>
                </c:pt>
                <c:pt idx="37734">
                  <c:v>1398322800</c:v>
                </c:pt>
                <c:pt idx="37735">
                  <c:v>1398326400</c:v>
                </c:pt>
                <c:pt idx="37736">
                  <c:v>1398330000</c:v>
                </c:pt>
                <c:pt idx="37737">
                  <c:v>1398333600</c:v>
                </c:pt>
                <c:pt idx="37738">
                  <c:v>1398337200</c:v>
                </c:pt>
                <c:pt idx="37739">
                  <c:v>1398340800</c:v>
                </c:pt>
                <c:pt idx="37740">
                  <c:v>1398344400</c:v>
                </c:pt>
                <c:pt idx="37741">
                  <c:v>1398348000</c:v>
                </c:pt>
                <c:pt idx="37742">
                  <c:v>1398351600</c:v>
                </c:pt>
                <c:pt idx="37743">
                  <c:v>1398355200</c:v>
                </c:pt>
                <c:pt idx="37744">
                  <c:v>1398358800</c:v>
                </c:pt>
                <c:pt idx="37745">
                  <c:v>1398362400</c:v>
                </c:pt>
                <c:pt idx="37746">
                  <c:v>1398366000</c:v>
                </c:pt>
                <c:pt idx="37747">
                  <c:v>1398369600</c:v>
                </c:pt>
                <c:pt idx="37748">
                  <c:v>1398373200</c:v>
                </c:pt>
                <c:pt idx="37749">
                  <c:v>1398376800</c:v>
                </c:pt>
                <c:pt idx="37750">
                  <c:v>1398380400</c:v>
                </c:pt>
                <c:pt idx="37751">
                  <c:v>1398384000</c:v>
                </c:pt>
                <c:pt idx="37752">
                  <c:v>1398387600</c:v>
                </c:pt>
                <c:pt idx="37753">
                  <c:v>1398391200</c:v>
                </c:pt>
                <c:pt idx="37754">
                  <c:v>1398394800</c:v>
                </c:pt>
                <c:pt idx="37755">
                  <c:v>1398398400</c:v>
                </c:pt>
                <c:pt idx="37756">
                  <c:v>1398402000</c:v>
                </c:pt>
                <c:pt idx="37757">
                  <c:v>1398405600</c:v>
                </c:pt>
                <c:pt idx="37758">
                  <c:v>1398409200</c:v>
                </c:pt>
                <c:pt idx="37759">
                  <c:v>1398412800</c:v>
                </c:pt>
                <c:pt idx="37760">
                  <c:v>1398416400</c:v>
                </c:pt>
                <c:pt idx="37761">
                  <c:v>1398420000</c:v>
                </c:pt>
                <c:pt idx="37762">
                  <c:v>1398423600</c:v>
                </c:pt>
                <c:pt idx="37763">
                  <c:v>1398427200</c:v>
                </c:pt>
                <c:pt idx="37764">
                  <c:v>1398430800</c:v>
                </c:pt>
                <c:pt idx="37765">
                  <c:v>1398434400</c:v>
                </c:pt>
                <c:pt idx="37766">
                  <c:v>1398438000</c:v>
                </c:pt>
                <c:pt idx="37767">
                  <c:v>1398441600</c:v>
                </c:pt>
                <c:pt idx="37768">
                  <c:v>1398445200</c:v>
                </c:pt>
                <c:pt idx="37769">
                  <c:v>1398448800</c:v>
                </c:pt>
                <c:pt idx="37770">
                  <c:v>1398452400</c:v>
                </c:pt>
                <c:pt idx="37771">
                  <c:v>1398456000</c:v>
                </c:pt>
                <c:pt idx="37772">
                  <c:v>1398459600</c:v>
                </c:pt>
                <c:pt idx="37773">
                  <c:v>1398463200</c:v>
                </c:pt>
                <c:pt idx="37774">
                  <c:v>1398466800</c:v>
                </c:pt>
                <c:pt idx="37775">
                  <c:v>1398470400</c:v>
                </c:pt>
                <c:pt idx="37776">
                  <c:v>1398474000</c:v>
                </c:pt>
                <c:pt idx="37777">
                  <c:v>1398477600</c:v>
                </c:pt>
                <c:pt idx="37778">
                  <c:v>1398481200</c:v>
                </c:pt>
                <c:pt idx="37779">
                  <c:v>1398484800</c:v>
                </c:pt>
                <c:pt idx="37780">
                  <c:v>1398488400</c:v>
                </c:pt>
                <c:pt idx="37781">
                  <c:v>1398492000</c:v>
                </c:pt>
                <c:pt idx="37782">
                  <c:v>1398495600</c:v>
                </c:pt>
                <c:pt idx="37783">
                  <c:v>1398499200</c:v>
                </c:pt>
                <c:pt idx="37784">
                  <c:v>1398502800</c:v>
                </c:pt>
                <c:pt idx="37785">
                  <c:v>1398506400</c:v>
                </c:pt>
                <c:pt idx="37786">
                  <c:v>1398510000</c:v>
                </c:pt>
                <c:pt idx="37787">
                  <c:v>1398513600</c:v>
                </c:pt>
                <c:pt idx="37788">
                  <c:v>1398517200</c:v>
                </c:pt>
                <c:pt idx="37789">
                  <c:v>1398520800</c:v>
                </c:pt>
                <c:pt idx="37790">
                  <c:v>1398524400</c:v>
                </c:pt>
                <c:pt idx="37791">
                  <c:v>1398528000</c:v>
                </c:pt>
                <c:pt idx="37792">
                  <c:v>1398531600</c:v>
                </c:pt>
                <c:pt idx="37793">
                  <c:v>1398535200</c:v>
                </c:pt>
                <c:pt idx="37794">
                  <c:v>1398538800</c:v>
                </c:pt>
                <c:pt idx="37795">
                  <c:v>1398542400</c:v>
                </c:pt>
                <c:pt idx="37796">
                  <c:v>1398546000</c:v>
                </c:pt>
                <c:pt idx="37797">
                  <c:v>1398549600</c:v>
                </c:pt>
                <c:pt idx="37798">
                  <c:v>1398553200</c:v>
                </c:pt>
                <c:pt idx="37799">
                  <c:v>1398556800</c:v>
                </c:pt>
                <c:pt idx="37800">
                  <c:v>1398560400</c:v>
                </c:pt>
                <c:pt idx="37801">
                  <c:v>1398564000</c:v>
                </c:pt>
                <c:pt idx="37802">
                  <c:v>1398567600</c:v>
                </c:pt>
                <c:pt idx="37803">
                  <c:v>1398571200</c:v>
                </c:pt>
                <c:pt idx="37804">
                  <c:v>1398574800</c:v>
                </c:pt>
                <c:pt idx="37805">
                  <c:v>1398578400</c:v>
                </c:pt>
                <c:pt idx="37806">
                  <c:v>1398582000</c:v>
                </c:pt>
                <c:pt idx="37807">
                  <c:v>1398585600</c:v>
                </c:pt>
                <c:pt idx="37808">
                  <c:v>1398589200</c:v>
                </c:pt>
                <c:pt idx="37809">
                  <c:v>1398592800</c:v>
                </c:pt>
                <c:pt idx="37810">
                  <c:v>1398596400</c:v>
                </c:pt>
                <c:pt idx="37811">
                  <c:v>1398600000</c:v>
                </c:pt>
                <c:pt idx="37812">
                  <c:v>1398603600</c:v>
                </c:pt>
                <c:pt idx="37813">
                  <c:v>1398607200</c:v>
                </c:pt>
                <c:pt idx="37814">
                  <c:v>1398610800</c:v>
                </c:pt>
                <c:pt idx="37815">
                  <c:v>1398614400</c:v>
                </c:pt>
                <c:pt idx="37816">
                  <c:v>1398618000</c:v>
                </c:pt>
                <c:pt idx="37817">
                  <c:v>1398621600</c:v>
                </c:pt>
                <c:pt idx="37818">
                  <c:v>1398625200</c:v>
                </c:pt>
                <c:pt idx="37819">
                  <c:v>1398628800</c:v>
                </c:pt>
                <c:pt idx="37820">
                  <c:v>1398632400</c:v>
                </c:pt>
                <c:pt idx="37821">
                  <c:v>1398636000</c:v>
                </c:pt>
                <c:pt idx="37822">
                  <c:v>1398639600</c:v>
                </c:pt>
                <c:pt idx="37823">
                  <c:v>1398643200</c:v>
                </c:pt>
                <c:pt idx="37824">
                  <c:v>1398646800</c:v>
                </c:pt>
                <c:pt idx="37825">
                  <c:v>1398650400</c:v>
                </c:pt>
                <c:pt idx="37826">
                  <c:v>1398654000</c:v>
                </c:pt>
                <c:pt idx="37827">
                  <c:v>1398657600</c:v>
                </c:pt>
                <c:pt idx="37828">
                  <c:v>1398661200</c:v>
                </c:pt>
                <c:pt idx="37829">
                  <c:v>1398664800</c:v>
                </c:pt>
                <c:pt idx="37830">
                  <c:v>1398668400</c:v>
                </c:pt>
                <c:pt idx="37831">
                  <c:v>1398672000</c:v>
                </c:pt>
                <c:pt idx="37832">
                  <c:v>1398675600</c:v>
                </c:pt>
                <c:pt idx="37833">
                  <c:v>1398679200</c:v>
                </c:pt>
                <c:pt idx="37834">
                  <c:v>1398682800</c:v>
                </c:pt>
                <c:pt idx="37835">
                  <c:v>1398686400</c:v>
                </c:pt>
                <c:pt idx="37836">
                  <c:v>1398690000</c:v>
                </c:pt>
                <c:pt idx="37837">
                  <c:v>1398693600</c:v>
                </c:pt>
                <c:pt idx="37838">
                  <c:v>1398697200</c:v>
                </c:pt>
                <c:pt idx="37839">
                  <c:v>1398700800</c:v>
                </c:pt>
                <c:pt idx="37840">
                  <c:v>1398704400</c:v>
                </c:pt>
                <c:pt idx="37841">
                  <c:v>1398708000</c:v>
                </c:pt>
                <c:pt idx="37842">
                  <c:v>1398711600</c:v>
                </c:pt>
                <c:pt idx="37843">
                  <c:v>1398715200</c:v>
                </c:pt>
                <c:pt idx="37844">
                  <c:v>1398718800</c:v>
                </c:pt>
                <c:pt idx="37845">
                  <c:v>1398722400</c:v>
                </c:pt>
                <c:pt idx="37846">
                  <c:v>1398726000</c:v>
                </c:pt>
                <c:pt idx="37847">
                  <c:v>1398729600</c:v>
                </c:pt>
                <c:pt idx="37848">
                  <c:v>1398733200</c:v>
                </c:pt>
                <c:pt idx="37849">
                  <c:v>1398736800</c:v>
                </c:pt>
                <c:pt idx="37850">
                  <c:v>1398740400</c:v>
                </c:pt>
                <c:pt idx="37851">
                  <c:v>1398744000</c:v>
                </c:pt>
                <c:pt idx="37852">
                  <c:v>1398747600</c:v>
                </c:pt>
                <c:pt idx="37853">
                  <c:v>1398751200</c:v>
                </c:pt>
                <c:pt idx="37854">
                  <c:v>1398754800</c:v>
                </c:pt>
                <c:pt idx="37855">
                  <c:v>1398758400</c:v>
                </c:pt>
                <c:pt idx="37856">
                  <c:v>1398762000</c:v>
                </c:pt>
                <c:pt idx="37857">
                  <c:v>1398765600</c:v>
                </c:pt>
                <c:pt idx="37858">
                  <c:v>1398769200</c:v>
                </c:pt>
                <c:pt idx="37859">
                  <c:v>1398772800</c:v>
                </c:pt>
                <c:pt idx="37860">
                  <c:v>1398776400</c:v>
                </c:pt>
                <c:pt idx="37861">
                  <c:v>1398780000</c:v>
                </c:pt>
                <c:pt idx="37862">
                  <c:v>1398783600</c:v>
                </c:pt>
                <c:pt idx="37863">
                  <c:v>1398787200</c:v>
                </c:pt>
                <c:pt idx="37864">
                  <c:v>1398790800</c:v>
                </c:pt>
                <c:pt idx="37865">
                  <c:v>1398794400</c:v>
                </c:pt>
                <c:pt idx="37866">
                  <c:v>1398798000</c:v>
                </c:pt>
                <c:pt idx="37867">
                  <c:v>1398801600</c:v>
                </c:pt>
                <c:pt idx="37868">
                  <c:v>1398805200</c:v>
                </c:pt>
                <c:pt idx="37869">
                  <c:v>1398808800</c:v>
                </c:pt>
                <c:pt idx="37870">
                  <c:v>1398812400</c:v>
                </c:pt>
                <c:pt idx="37871">
                  <c:v>1398816000</c:v>
                </c:pt>
                <c:pt idx="37872">
                  <c:v>1398819600</c:v>
                </c:pt>
                <c:pt idx="37873">
                  <c:v>1398823200</c:v>
                </c:pt>
                <c:pt idx="37874">
                  <c:v>1398826800</c:v>
                </c:pt>
                <c:pt idx="37875">
                  <c:v>1398830400</c:v>
                </c:pt>
                <c:pt idx="37876">
                  <c:v>1398834000</c:v>
                </c:pt>
                <c:pt idx="37877">
                  <c:v>1398837600</c:v>
                </c:pt>
                <c:pt idx="37878">
                  <c:v>1398841200</c:v>
                </c:pt>
                <c:pt idx="37879">
                  <c:v>1398844800</c:v>
                </c:pt>
                <c:pt idx="37880">
                  <c:v>1398848400</c:v>
                </c:pt>
                <c:pt idx="37881">
                  <c:v>1398852000</c:v>
                </c:pt>
                <c:pt idx="37882">
                  <c:v>1398855600</c:v>
                </c:pt>
                <c:pt idx="37883">
                  <c:v>1398859200</c:v>
                </c:pt>
                <c:pt idx="37884">
                  <c:v>1398862800</c:v>
                </c:pt>
                <c:pt idx="37885">
                  <c:v>1398866400</c:v>
                </c:pt>
                <c:pt idx="37886">
                  <c:v>1398870000</c:v>
                </c:pt>
                <c:pt idx="37887">
                  <c:v>1398873600</c:v>
                </c:pt>
                <c:pt idx="37888">
                  <c:v>1398877200</c:v>
                </c:pt>
                <c:pt idx="37889">
                  <c:v>1398880800</c:v>
                </c:pt>
                <c:pt idx="37890">
                  <c:v>1398884400</c:v>
                </c:pt>
                <c:pt idx="37891">
                  <c:v>1398888000</c:v>
                </c:pt>
                <c:pt idx="37892">
                  <c:v>1398891600</c:v>
                </c:pt>
                <c:pt idx="37893">
                  <c:v>1398895200</c:v>
                </c:pt>
                <c:pt idx="37894">
                  <c:v>1398898800</c:v>
                </c:pt>
                <c:pt idx="37895">
                  <c:v>1398902400</c:v>
                </c:pt>
                <c:pt idx="37896">
                  <c:v>1398906000</c:v>
                </c:pt>
                <c:pt idx="37897">
                  <c:v>1398909600</c:v>
                </c:pt>
                <c:pt idx="37898">
                  <c:v>1398913200</c:v>
                </c:pt>
                <c:pt idx="37899">
                  <c:v>1398916800</c:v>
                </c:pt>
                <c:pt idx="37900">
                  <c:v>1398920400</c:v>
                </c:pt>
                <c:pt idx="37901">
                  <c:v>1398924000</c:v>
                </c:pt>
                <c:pt idx="37902">
                  <c:v>1398927600</c:v>
                </c:pt>
                <c:pt idx="37903">
                  <c:v>1398931200</c:v>
                </c:pt>
                <c:pt idx="37904">
                  <c:v>1398934800</c:v>
                </c:pt>
                <c:pt idx="37905">
                  <c:v>1398938400</c:v>
                </c:pt>
                <c:pt idx="37906">
                  <c:v>1398942000</c:v>
                </c:pt>
                <c:pt idx="37907">
                  <c:v>1398945600</c:v>
                </c:pt>
                <c:pt idx="37908">
                  <c:v>1398949200</c:v>
                </c:pt>
                <c:pt idx="37909">
                  <c:v>1398952800</c:v>
                </c:pt>
                <c:pt idx="37910">
                  <c:v>1398956400</c:v>
                </c:pt>
                <c:pt idx="37911">
                  <c:v>1398960000</c:v>
                </c:pt>
                <c:pt idx="37912">
                  <c:v>1398963600</c:v>
                </c:pt>
                <c:pt idx="37913">
                  <c:v>1398967200</c:v>
                </c:pt>
                <c:pt idx="37914">
                  <c:v>1398970800</c:v>
                </c:pt>
                <c:pt idx="37915">
                  <c:v>1398974400</c:v>
                </c:pt>
                <c:pt idx="37916">
                  <c:v>1398978000</c:v>
                </c:pt>
                <c:pt idx="37917">
                  <c:v>1398981600</c:v>
                </c:pt>
                <c:pt idx="37918">
                  <c:v>1398985200</c:v>
                </c:pt>
                <c:pt idx="37919">
                  <c:v>1398988800</c:v>
                </c:pt>
                <c:pt idx="37920">
                  <c:v>1398992400</c:v>
                </c:pt>
                <c:pt idx="37921">
                  <c:v>1398996000</c:v>
                </c:pt>
                <c:pt idx="37922">
                  <c:v>1398999600</c:v>
                </c:pt>
                <c:pt idx="37923">
                  <c:v>1399003200</c:v>
                </c:pt>
                <c:pt idx="37924">
                  <c:v>1399006800</c:v>
                </c:pt>
                <c:pt idx="37925">
                  <c:v>1399010400</c:v>
                </c:pt>
                <c:pt idx="37926">
                  <c:v>1399014000</c:v>
                </c:pt>
                <c:pt idx="37927">
                  <c:v>1399017600</c:v>
                </c:pt>
                <c:pt idx="37928">
                  <c:v>1399021200</c:v>
                </c:pt>
                <c:pt idx="37929">
                  <c:v>1399024800</c:v>
                </c:pt>
                <c:pt idx="37930">
                  <c:v>1399028400</c:v>
                </c:pt>
                <c:pt idx="37931">
                  <c:v>1399032000</c:v>
                </c:pt>
                <c:pt idx="37932">
                  <c:v>1399035600</c:v>
                </c:pt>
                <c:pt idx="37933">
                  <c:v>1399039200</c:v>
                </c:pt>
                <c:pt idx="37934">
                  <c:v>1399042800</c:v>
                </c:pt>
                <c:pt idx="37935">
                  <c:v>1399046400</c:v>
                </c:pt>
                <c:pt idx="37936">
                  <c:v>1399050000</c:v>
                </c:pt>
                <c:pt idx="37937">
                  <c:v>1399053600</c:v>
                </c:pt>
                <c:pt idx="37938">
                  <c:v>1399057200</c:v>
                </c:pt>
                <c:pt idx="37939">
                  <c:v>1399060800</c:v>
                </c:pt>
                <c:pt idx="37940">
                  <c:v>1399064400</c:v>
                </c:pt>
                <c:pt idx="37941">
                  <c:v>1399068000</c:v>
                </c:pt>
                <c:pt idx="37942">
                  <c:v>1399071600</c:v>
                </c:pt>
                <c:pt idx="37943">
                  <c:v>1399075200</c:v>
                </c:pt>
                <c:pt idx="37944">
                  <c:v>1399078800</c:v>
                </c:pt>
                <c:pt idx="37945">
                  <c:v>1399082400</c:v>
                </c:pt>
                <c:pt idx="37946">
                  <c:v>1399086000</c:v>
                </c:pt>
                <c:pt idx="37947">
                  <c:v>1399089600</c:v>
                </c:pt>
                <c:pt idx="37948">
                  <c:v>1399093200</c:v>
                </c:pt>
                <c:pt idx="37949">
                  <c:v>1399096800</c:v>
                </c:pt>
                <c:pt idx="37950">
                  <c:v>1399100400</c:v>
                </c:pt>
                <c:pt idx="37951">
                  <c:v>1399104000</c:v>
                </c:pt>
                <c:pt idx="37952">
                  <c:v>1399107600</c:v>
                </c:pt>
                <c:pt idx="37953">
                  <c:v>1399111200</c:v>
                </c:pt>
                <c:pt idx="37954">
                  <c:v>1399114800</c:v>
                </c:pt>
                <c:pt idx="37955">
                  <c:v>1399118400</c:v>
                </c:pt>
                <c:pt idx="37956">
                  <c:v>1399122000</c:v>
                </c:pt>
                <c:pt idx="37957">
                  <c:v>1399125600</c:v>
                </c:pt>
                <c:pt idx="37958">
                  <c:v>1399129200</c:v>
                </c:pt>
                <c:pt idx="37959">
                  <c:v>1399132800</c:v>
                </c:pt>
                <c:pt idx="37960">
                  <c:v>1399136400</c:v>
                </c:pt>
                <c:pt idx="37961">
                  <c:v>1399140000</c:v>
                </c:pt>
                <c:pt idx="37962">
                  <c:v>1399143600</c:v>
                </c:pt>
                <c:pt idx="37963">
                  <c:v>1399147200</c:v>
                </c:pt>
                <c:pt idx="37964">
                  <c:v>1399150800</c:v>
                </c:pt>
                <c:pt idx="37965">
                  <c:v>1399154400</c:v>
                </c:pt>
                <c:pt idx="37966">
                  <c:v>1399158000</c:v>
                </c:pt>
                <c:pt idx="37967">
                  <c:v>1399161600</c:v>
                </c:pt>
                <c:pt idx="37968">
                  <c:v>1399165200</c:v>
                </c:pt>
                <c:pt idx="37969">
                  <c:v>1399168800</c:v>
                </c:pt>
                <c:pt idx="37970">
                  <c:v>1399172400</c:v>
                </c:pt>
                <c:pt idx="37971">
                  <c:v>1399176000</c:v>
                </c:pt>
                <c:pt idx="37972">
                  <c:v>1399179600</c:v>
                </c:pt>
                <c:pt idx="37973">
                  <c:v>1399183200</c:v>
                </c:pt>
                <c:pt idx="37974">
                  <c:v>1399186800</c:v>
                </c:pt>
                <c:pt idx="37975">
                  <c:v>1399190400</c:v>
                </c:pt>
                <c:pt idx="37976">
                  <c:v>1399194000</c:v>
                </c:pt>
                <c:pt idx="37977">
                  <c:v>1399197600</c:v>
                </c:pt>
                <c:pt idx="37978">
                  <c:v>1399201200</c:v>
                </c:pt>
                <c:pt idx="37979">
                  <c:v>1399204800</c:v>
                </c:pt>
                <c:pt idx="37980">
                  <c:v>1399208400</c:v>
                </c:pt>
                <c:pt idx="37981">
                  <c:v>1399212000</c:v>
                </c:pt>
                <c:pt idx="37982">
                  <c:v>1399215600</c:v>
                </c:pt>
                <c:pt idx="37983">
                  <c:v>1399219200</c:v>
                </c:pt>
                <c:pt idx="37984">
                  <c:v>1399222800</c:v>
                </c:pt>
                <c:pt idx="37985">
                  <c:v>1399226400</c:v>
                </c:pt>
                <c:pt idx="37986">
                  <c:v>1399230000</c:v>
                </c:pt>
                <c:pt idx="37987">
                  <c:v>1399233600</c:v>
                </c:pt>
                <c:pt idx="37988">
                  <c:v>1399237200</c:v>
                </c:pt>
                <c:pt idx="37989">
                  <c:v>1399240800</c:v>
                </c:pt>
                <c:pt idx="37990">
                  <c:v>1399244400</c:v>
                </c:pt>
                <c:pt idx="37991">
                  <c:v>1399248000</c:v>
                </c:pt>
                <c:pt idx="37992">
                  <c:v>1399251600</c:v>
                </c:pt>
                <c:pt idx="37993">
                  <c:v>1399255200</c:v>
                </c:pt>
                <c:pt idx="37994">
                  <c:v>1399258800</c:v>
                </c:pt>
                <c:pt idx="37995">
                  <c:v>1399262400</c:v>
                </c:pt>
                <c:pt idx="37996">
                  <c:v>1399266000</c:v>
                </c:pt>
                <c:pt idx="37997">
                  <c:v>1399269600</c:v>
                </c:pt>
                <c:pt idx="37998">
                  <c:v>1399273200</c:v>
                </c:pt>
                <c:pt idx="37999">
                  <c:v>1399276800</c:v>
                </c:pt>
                <c:pt idx="38000">
                  <c:v>1399280400</c:v>
                </c:pt>
                <c:pt idx="38001">
                  <c:v>1399284000</c:v>
                </c:pt>
                <c:pt idx="38002">
                  <c:v>1399287600</c:v>
                </c:pt>
                <c:pt idx="38003">
                  <c:v>1399291200</c:v>
                </c:pt>
                <c:pt idx="38004">
                  <c:v>1399294800</c:v>
                </c:pt>
                <c:pt idx="38005">
                  <c:v>1399298400</c:v>
                </c:pt>
                <c:pt idx="38006">
                  <c:v>1399302000</c:v>
                </c:pt>
                <c:pt idx="38007">
                  <c:v>1399305600</c:v>
                </c:pt>
                <c:pt idx="38008">
                  <c:v>1399309200</c:v>
                </c:pt>
                <c:pt idx="38009">
                  <c:v>1399312800</c:v>
                </c:pt>
                <c:pt idx="38010">
                  <c:v>1399316400</c:v>
                </c:pt>
                <c:pt idx="38011">
                  <c:v>1399320000</c:v>
                </c:pt>
                <c:pt idx="38012">
                  <c:v>1399323600</c:v>
                </c:pt>
                <c:pt idx="38013">
                  <c:v>1399327200</c:v>
                </c:pt>
                <c:pt idx="38014">
                  <c:v>1399330800</c:v>
                </c:pt>
                <c:pt idx="38015">
                  <c:v>1399334400</c:v>
                </c:pt>
                <c:pt idx="38016">
                  <c:v>1399338000</c:v>
                </c:pt>
                <c:pt idx="38017">
                  <c:v>1399341600</c:v>
                </c:pt>
                <c:pt idx="38018">
                  <c:v>1399345200</c:v>
                </c:pt>
                <c:pt idx="38019">
                  <c:v>1399348800</c:v>
                </c:pt>
                <c:pt idx="38020">
                  <c:v>1399352400</c:v>
                </c:pt>
                <c:pt idx="38021">
                  <c:v>1399356000</c:v>
                </c:pt>
                <c:pt idx="38022">
                  <c:v>1399359600</c:v>
                </c:pt>
                <c:pt idx="38023">
                  <c:v>1399363200</c:v>
                </c:pt>
                <c:pt idx="38024">
                  <c:v>1399366800</c:v>
                </c:pt>
                <c:pt idx="38025">
                  <c:v>1399370400</c:v>
                </c:pt>
                <c:pt idx="38026">
                  <c:v>1399374000</c:v>
                </c:pt>
                <c:pt idx="38027">
                  <c:v>1399377600</c:v>
                </c:pt>
                <c:pt idx="38028">
                  <c:v>1399381200</c:v>
                </c:pt>
                <c:pt idx="38029">
                  <c:v>1399384800</c:v>
                </c:pt>
                <c:pt idx="38030">
                  <c:v>1399388400</c:v>
                </c:pt>
                <c:pt idx="38031">
                  <c:v>1399392000</c:v>
                </c:pt>
                <c:pt idx="38032">
                  <c:v>1399395600</c:v>
                </c:pt>
                <c:pt idx="38033">
                  <c:v>1399399200</c:v>
                </c:pt>
                <c:pt idx="38034">
                  <c:v>1399402800</c:v>
                </c:pt>
                <c:pt idx="38035">
                  <c:v>1399406400</c:v>
                </c:pt>
                <c:pt idx="38036">
                  <c:v>1399410000</c:v>
                </c:pt>
                <c:pt idx="38037">
                  <c:v>1399413600</c:v>
                </c:pt>
                <c:pt idx="38038">
                  <c:v>1399417200</c:v>
                </c:pt>
                <c:pt idx="38039">
                  <c:v>1399420800</c:v>
                </c:pt>
                <c:pt idx="38040">
                  <c:v>1399424400</c:v>
                </c:pt>
                <c:pt idx="38041">
                  <c:v>1399428000</c:v>
                </c:pt>
                <c:pt idx="38042">
                  <c:v>1399431600</c:v>
                </c:pt>
                <c:pt idx="38043">
                  <c:v>1399435200</c:v>
                </c:pt>
                <c:pt idx="38044">
                  <c:v>1399438800</c:v>
                </c:pt>
                <c:pt idx="38045">
                  <c:v>1399442400</c:v>
                </c:pt>
                <c:pt idx="38046">
                  <c:v>1399446000</c:v>
                </c:pt>
                <c:pt idx="38047">
                  <c:v>1399449600</c:v>
                </c:pt>
                <c:pt idx="38048">
                  <c:v>1399453200</c:v>
                </c:pt>
                <c:pt idx="38049">
                  <c:v>1399456800</c:v>
                </c:pt>
                <c:pt idx="38050">
                  <c:v>1399460400</c:v>
                </c:pt>
                <c:pt idx="38051">
                  <c:v>1399464000</c:v>
                </c:pt>
                <c:pt idx="38052">
                  <c:v>1399467600</c:v>
                </c:pt>
                <c:pt idx="38053">
                  <c:v>1399471200</c:v>
                </c:pt>
                <c:pt idx="38054">
                  <c:v>1399474800</c:v>
                </c:pt>
                <c:pt idx="38055">
                  <c:v>1399478400</c:v>
                </c:pt>
                <c:pt idx="38056">
                  <c:v>1399482000</c:v>
                </c:pt>
                <c:pt idx="38057">
                  <c:v>1399485600</c:v>
                </c:pt>
                <c:pt idx="38058">
                  <c:v>1399489200</c:v>
                </c:pt>
                <c:pt idx="38059">
                  <c:v>1399492800</c:v>
                </c:pt>
                <c:pt idx="38060">
                  <c:v>1399496400</c:v>
                </c:pt>
                <c:pt idx="38061">
                  <c:v>1399500000</c:v>
                </c:pt>
                <c:pt idx="38062">
                  <c:v>1399503600</c:v>
                </c:pt>
                <c:pt idx="38063">
                  <c:v>1399507200</c:v>
                </c:pt>
                <c:pt idx="38064">
                  <c:v>1399510800</c:v>
                </c:pt>
                <c:pt idx="38065">
                  <c:v>1399514400</c:v>
                </c:pt>
                <c:pt idx="38066">
                  <c:v>1399518000</c:v>
                </c:pt>
                <c:pt idx="38067">
                  <c:v>1399521600</c:v>
                </c:pt>
                <c:pt idx="38068">
                  <c:v>1399525200</c:v>
                </c:pt>
                <c:pt idx="38069">
                  <c:v>1399528800</c:v>
                </c:pt>
                <c:pt idx="38070">
                  <c:v>1399532400</c:v>
                </c:pt>
                <c:pt idx="38071">
                  <c:v>1399536000</c:v>
                </c:pt>
                <c:pt idx="38072">
                  <c:v>1399539600</c:v>
                </c:pt>
                <c:pt idx="38073">
                  <c:v>1399543200</c:v>
                </c:pt>
                <c:pt idx="38074">
                  <c:v>1399546800</c:v>
                </c:pt>
                <c:pt idx="38075">
                  <c:v>1399550400</c:v>
                </c:pt>
                <c:pt idx="38076">
                  <c:v>1399554000</c:v>
                </c:pt>
                <c:pt idx="38077">
                  <c:v>1399557600</c:v>
                </c:pt>
                <c:pt idx="38078">
                  <c:v>1399561200</c:v>
                </c:pt>
                <c:pt idx="38079">
                  <c:v>1399564800</c:v>
                </c:pt>
                <c:pt idx="38080">
                  <c:v>1399568400</c:v>
                </c:pt>
                <c:pt idx="38081">
                  <c:v>1399572000</c:v>
                </c:pt>
                <c:pt idx="38082">
                  <c:v>1399575600</c:v>
                </c:pt>
                <c:pt idx="38083">
                  <c:v>1399579200</c:v>
                </c:pt>
                <c:pt idx="38084">
                  <c:v>1399582800</c:v>
                </c:pt>
                <c:pt idx="38085">
                  <c:v>1399586400</c:v>
                </c:pt>
                <c:pt idx="38086">
                  <c:v>1399590000</c:v>
                </c:pt>
                <c:pt idx="38087">
                  <c:v>1399593600</c:v>
                </c:pt>
                <c:pt idx="38088">
                  <c:v>1399597200</c:v>
                </c:pt>
                <c:pt idx="38089">
                  <c:v>1399600800</c:v>
                </c:pt>
                <c:pt idx="38090">
                  <c:v>1399604400</c:v>
                </c:pt>
                <c:pt idx="38091">
                  <c:v>1399608000</c:v>
                </c:pt>
                <c:pt idx="38092">
                  <c:v>1399611600</c:v>
                </c:pt>
                <c:pt idx="38093">
                  <c:v>1399615200</c:v>
                </c:pt>
                <c:pt idx="38094">
                  <c:v>1399618800</c:v>
                </c:pt>
                <c:pt idx="38095">
                  <c:v>1399622400</c:v>
                </c:pt>
                <c:pt idx="38096">
                  <c:v>1399626000</c:v>
                </c:pt>
                <c:pt idx="38097">
                  <c:v>1399629600</c:v>
                </c:pt>
                <c:pt idx="38098">
                  <c:v>1399633200</c:v>
                </c:pt>
                <c:pt idx="38099">
                  <c:v>1399636800</c:v>
                </c:pt>
                <c:pt idx="38100">
                  <c:v>1399640400</c:v>
                </c:pt>
                <c:pt idx="38101">
                  <c:v>1399644000</c:v>
                </c:pt>
                <c:pt idx="38102">
                  <c:v>1399647600</c:v>
                </c:pt>
                <c:pt idx="38103">
                  <c:v>1399651200</c:v>
                </c:pt>
                <c:pt idx="38104">
                  <c:v>1399654800</c:v>
                </c:pt>
                <c:pt idx="38105">
                  <c:v>1399658400</c:v>
                </c:pt>
                <c:pt idx="38106">
                  <c:v>1399662000</c:v>
                </c:pt>
                <c:pt idx="38107">
                  <c:v>1399665600</c:v>
                </c:pt>
                <c:pt idx="38108">
                  <c:v>1399669200</c:v>
                </c:pt>
                <c:pt idx="38109">
                  <c:v>1399672800</c:v>
                </c:pt>
                <c:pt idx="38110">
                  <c:v>1399676400</c:v>
                </c:pt>
                <c:pt idx="38111">
                  <c:v>1399680000</c:v>
                </c:pt>
                <c:pt idx="38112">
                  <c:v>1399683600</c:v>
                </c:pt>
                <c:pt idx="38113">
                  <c:v>1399687200</c:v>
                </c:pt>
                <c:pt idx="38114">
                  <c:v>1399690800</c:v>
                </c:pt>
                <c:pt idx="38115">
                  <c:v>1399694400</c:v>
                </c:pt>
                <c:pt idx="38116">
                  <c:v>1399698000</c:v>
                </c:pt>
                <c:pt idx="38117">
                  <c:v>1399701600</c:v>
                </c:pt>
                <c:pt idx="38118">
                  <c:v>1399705200</c:v>
                </c:pt>
                <c:pt idx="38119">
                  <c:v>1399708800</c:v>
                </c:pt>
                <c:pt idx="38120">
                  <c:v>1399712400</c:v>
                </c:pt>
                <c:pt idx="38121">
                  <c:v>1399716000</c:v>
                </c:pt>
                <c:pt idx="38122">
                  <c:v>1399719600</c:v>
                </c:pt>
                <c:pt idx="38123">
                  <c:v>1399723200</c:v>
                </c:pt>
                <c:pt idx="38124">
                  <c:v>1399726800</c:v>
                </c:pt>
                <c:pt idx="38125">
                  <c:v>1399730400</c:v>
                </c:pt>
                <c:pt idx="38126">
                  <c:v>1399734000</c:v>
                </c:pt>
                <c:pt idx="38127">
                  <c:v>1399737600</c:v>
                </c:pt>
                <c:pt idx="38128">
                  <c:v>1399741200</c:v>
                </c:pt>
                <c:pt idx="38129">
                  <c:v>1399744800</c:v>
                </c:pt>
                <c:pt idx="38130">
                  <c:v>1399748400</c:v>
                </c:pt>
                <c:pt idx="38131">
                  <c:v>1399752000</c:v>
                </c:pt>
                <c:pt idx="38132">
                  <c:v>1399755600</c:v>
                </c:pt>
                <c:pt idx="38133">
                  <c:v>1399759200</c:v>
                </c:pt>
                <c:pt idx="38134">
                  <c:v>1399762800</c:v>
                </c:pt>
                <c:pt idx="38135">
                  <c:v>1399766400</c:v>
                </c:pt>
                <c:pt idx="38136">
                  <c:v>1399770000</c:v>
                </c:pt>
                <c:pt idx="38137">
                  <c:v>1399773600</c:v>
                </c:pt>
                <c:pt idx="38138">
                  <c:v>1399777200</c:v>
                </c:pt>
                <c:pt idx="38139">
                  <c:v>1399780800</c:v>
                </c:pt>
                <c:pt idx="38140">
                  <c:v>1399784400</c:v>
                </c:pt>
                <c:pt idx="38141">
                  <c:v>1399788000</c:v>
                </c:pt>
                <c:pt idx="38142">
                  <c:v>1399791600</c:v>
                </c:pt>
                <c:pt idx="38143">
                  <c:v>1399795200</c:v>
                </c:pt>
                <c:pt idx="38144">
                  <c:v>1399798800</c:v>
                </c:pt>
                <c:pt idx="38145">
                  <c:v>1399802400</c:v>
                </c:pt>
                <c:pt idx="38146">
                  <c:v>1399806000</c:v>
                </c:pt>
                <c:pt idx="38147">
                  <c:v>1399809600</c:v>
                </c:pt>
                <c:pt idx="38148">
                  <c:v>1399813200</c:v>
                </c:pt>
                <c:pt idx="38149">
                  <c:v>1399816800</c:v>
                </c:pt>
                <c:pt idx="38150">
                  <c:v>1399820400</c:v>
                </c:pt>
                <c:pt idx="38151">
                  <c:v>1399824000</c:v>
                </c:pt>
                <c:pt idx="38152">
                  <c:v>1399827600</c:v>
                </c:pt>
                <c:pt idx="38153">
                  <c:v>1399831200</c:v>
                </c:pt>
                <c:pt idx="38154">
                  <c:v>1399834800</c:v>
                </c:pt>
                <c:pt idx="38155">
                  <c:v>1399838400</c:v>
                </c:pt>
                <c:pt idx="38156">
                  <c:v>1399842000</c:v>
                </c:pt>
                <c:pt idx="38157">
                  <c:v>1399845600</c:v>
                </c:pt>
                <c:pt idx="38158">
                  <c:v>1399849200</c:v>
                </c:pt>
                <c:pt idx="38159">
                  <c:v>1399852800</c:v>
                </c:pt>
                <c:pt idx="38160">
                  <c:v>1399856400</c:v>
                </c:pt>
                <c:pt idx="38161">
                  <c:v>1399860000</c:v>
                </c:pt>
                <c:pt idx="38162">
                  <c:v>1399863600</c:v>
                </c:pt>
                <c:pt idx="38163">
                  <c:v>1399867200</c:v>
                </c:pt>
                <c:pt idx="38164">
                  <c:v>1399870800</c:v>
                </c:pt>
                <c:pt idx="38165">
                  <c:v>1399874400</c:v>
                </c:pt>
                <c:pt idx="38166">
                  <c:v>1399878000</c:v>
                </c:pt>
                <c:pt idx="38167">
                  <c:v>1399881600</c:v>
                </c:pt>
                <c:pt idx="38168">
                  <c:v>1399885200</c:v>
                </c:pt>
                <c:pt idx="38169">
                  <c:v>1399888800</c:v>
                </c:pt>
                <c:pt idx="38170">
                  <c:v>1399892400</c:v>
                </c:pt>
                <c:pt idx="38171">
                  <c:v>1399896000</c:v>
                </c:pt>
                <c:pt idx="38172">
                  <c:v>1399899600</c:v>
                </c:pt>
                <c:pt idx="38173">
                  <c:v>1399903200</c:v>
                </c:pt>
                <c:pt idx="38174">
                  <c:v>1399906800</c:v>
                </c:pt>
                <c:pt idx="38175">
                  <c:v>1399910400</c:v>
                </c:pt>
                <c:pt idx="38176">
                  <c:v>1399914000</c:v>
                </c:pt>
                <c:pt idx="38177">
                  <c:v>1399917600</c:v>
                </c:pt>
                <c:pt idx="38178">
                  <c:v>1399921200</c:v>
                </c:pt>
                <c:pt idx="38179">
                  <c:v>1399924800</c:v>
                </c:pt>
                <c:pt idx="38180">
                  <c:v>1399928400</c:v>
                </c:pt>
                <c:pt idx="38181">
                  <c:v>1399932000</c:v>
                </c:pt>
                <c:pt idx="38182">
                  <c:v>1399935600</c:v>
                </c:pt>
                <c:pt idx="38183">
                  <c:v>1399939200</c:v>
                </c:pt>
                <c:pt idx="38184">
                  <c:v>1399942800</c:v>
                </c:pt>
                <c:pt idx="38185">
                  <c:v>1399946400</c:v>
                </c:pt>
                <c:pt idx="38186">
                  <c:v>1399950000</c:v>
                </c:pt>
                <c:pt idx="38187">
                  <c:v>1399953600</c:v>
                </c:pt>
                <c:pt idx="38188">
                  <c:v>1399957200</c:v>
                </c:pt>
                <c:pt idx="38189">
                  <c:v>1399960800</c:v>
                </c:pt>
                <c:pt idx="38190">
                  <c:v>1399964400</c:v>
                </c:pt>
                <c:pt idx="38191">
                  <c:v>1399968000</c:v>
                </c:pt>
                <c:pt idx="38192">
                  <c:v>1399971600</c:v>
                </c:pt>
                <c:pt idx="38193">
                  <c:v>1399975200</c:v>
                </c:pt>
                <c:pt idx="38194">
                  <c:v>1399978800</c:v>
                </c:pt>
                <c:pt idx="38195">
                  <c:v>1399982400</c:v>
                </c:pt>
                <c:pt idx="38196">
                  <c:v>1399986000</c:v>
                </c:pt>
                <c:pt idx="38197">
                  <c:v>1399989600</c:v>
                </c:pt>
                <c:pt idx="38198">
                  <c:v>1399993200</c:v>
                </c:pt>
                <c:pt idx="38199">
                  <c:v>1399996800</c:v>
                </c:pt>
                <c:pt idx="38200">
                  <c:v>1400000400</c:v>
                </c:pt>
                <c:pt idx="38201">
                  <c:v>1400004000</c:v>
                </c:pt>
                <c:pt idx="38202">
                  <c:v>1400007600</c:v>
                </c:pt>
                <c:pt idx="38203">
                  <c:v>1400011200</c:v>
                </c:pt>
                <c:pt idx="38204">
                  <c:v>1400014800</c:v>
                </c:pt>
                <c:pt idx="38205">
                  <c:v>1400018400</c:v>
                </c:pt>
                <c:pt idx="38206">
                  <c:v>1400022000</c:v>
                </c:pt>
                <c:pt idx="38207">
                  <c:v>1400025600</c:v>
                </c:pt>
                <c:pt idx="38208">
                  <c:v>1400029200</c:v>
                </c:pt>
                <c:pt idx="38209">
                  <c:v>1400032800</c:v>
                </c:pt>
                <c:pt idx="38210">
                  <c:v>1400036400</c:v>
                </c:pt>
                <c:pt idx="38211">
                  <c:v>1400040000</c:v>
                </c:pt>
                <c:pt idx="38212">
                  <c:v>1400043600</c:v>
                </c:pt>
                <c:pt idx="38213">
                  <c:v>1400047200</c:v>
                </c:pt>
                <c:pt idx="38214">
                  <c:v>1400050800</c:v>
                </c:pt>
                <c:pt idx="38215">
                  <c:v>1400054400</c:v>
                </c:pt>
                <c:pt idx="38216">
                  <c:v>1400058000</c:v>
                </c:pt>
                <c:pt idx="38217">
                  <c:v>1400061600</c:v>
                </c:pt>
                <c:pt idx="38218">
                  <c:v>1400065200</c:v>
                </c:pt>
                <c:pt idx="38219">
                  <c:v>1400068800</c:v>
                </c:pt>
                <c:pt idx="38220">
                  <c:v>1400072400</c:v>
                </c:pt>
                <c:pt idx="38221">
                  <c:v>1400076000</c:v>
                </c:pt>
                <c:pt idx="38222">
                  <c:v>1400079600</c:v>
                </c:pt>
                <c:pt idx="38223">
                  <c:v>1400083200</c:v>
                </c:pt>
                <c:pt idx="38224">
                  <c:v>1400086800</c:v>
                </c:pt>
                <c:pt idx="38225">
                  <c:v>1400090400</c:v>
                </c:pt>
                <c:pt idx="38226">
                  <c:v>1400094000</c:v>
                </c:pt>
                <c:pt idx="38227">
                  <c:v>1400097600</c:v>
                </c:pt>
                <c:pt idx="38228">
                  <c:v>1400101200</c:v>
                </c:pt>
                <c:pt idx="38229">
                  <c:v>1400104800</c:v>
                </c:pt>
                <c:pt idx="38230">
                  <c:v>1400108400</c:v>
                </c:pt>
                <c:pt idx="38231">
                  <c:v>1400112000</c:v>
                </c:pt>
                <c:pt idx="38232">
                  <c:v>1400115600</c:v>
                </c:pt>
                <c:pt idx="38233">
                  <c:v>1400119200</c:v>
                </c:pt>
                <c:pt idx="38234">
                  <c:v>1400122800</c:v>
                </c:pt>
                <c:pt idx="38235">
                  <c:v>1400126400</c:v>
                </c:pt>
                <c:pt idx="38236">
                  <c:v>1400130000</c:v>
                </c:pt>
                <c:pt idx="38237">
                  <c:v>1400133600</c:v>
                </c:pt>
                <c:pt idx="38238">
                  <c:v>1400137200</c:v>
                </c:pt>
                <c:pt idx="38239">
                  <c:v>1400140800</c:v>
                </c:pt>
                <c:pt idx="38240">
                  <c:v>1400144400</c:v>
                </c:pt>
                <c:pt idx="38241">
                  <c:v>1400148000</c:v>
                </c:pt>
                <c:pt idx="38242">
                  <c:v>1400151600</c:v>
                </c:pt>
                <c:pt idx="38243">
                  <c:v>1400155200</c:v>
                </c:pt>
                <c:pt idx="38244">
                  <c:v>1400158800</c:v>
                </c:pt>
                <c:pt idx="38245">
                  <c:v>1400162400</c:v>
                </c:pt>
                <c:pt idx="38246">
                  <c:v>1400166000</c:v>
                </c:pt>
                <c:pt idx="38247">
                  <c:v>1400169600</c:v>
                </c:pt>
                <c:pt idx="38248">
                  <c:v>1400173200</c:v>
                </c:pt>
                <c:pt idx="38249">
                  <c:v>1400176800</c:v>
                </c:pt>
                <c:pt idx="38250">
                  <c:v>1400180400</c:v>
                </c:pt>
                <c:pt idx="38251">
                  <c:v>1400184000</c:v>
                </c:pt>
                <c:pt idx="38252">
                  <c:v>1400187600</c:v>
                </c:pt>
                <c:pt idx="38253">
                  <c:v>1400191200</c:v>
                </c:pt>
                <c:pt idx="38254">
                  <c:v>1400194800</c:v>
                </c:pt>
                <c:pt idx="38255">
                  <c:v>1400198400</c:v>
                </c:pt>
                <c:pt idx="38256">
                  <c:v>1400202000</c:v>
                </c:pt>
                <c:pt idx="38257">
                  <c:v>1400205600</c:v>
                </c:pt>
                <c:pt idx="38258">
                  <c:v>1400209200</c:v>
                </c:pt>
                <c:pt idx="38259">
                  <c:v>1400212800</c:v>
                </c:pt>
                <c:pt idx="38260">
                  <c:v>1400216400</c:v>
                </c:pt>
                <c:pt idx="38261">
                  <c:v>1400220000</c:v>
                </c:pt>
                <c:pt idx="38262">
                  <c:v>1400223600</c:v>
                </c:pt>
                <c:pt idx="38263">
                  <c:v>1400227200</c:v>
                </c:pt>
                <c:pt idx="38264">
                  <c:v>1400230800</c:v>
                </c:pt>
                <c:pt idx="38265">
                  <c:v>1400234400</c:v>
                </c:pt>
                <c:pt idx="38266">
                  <c:v>1400238000</c:v>
                </c:pt>
                <c:pt idx="38267">
                  <c:v>1400241600</c:v>
                </c:pt>
                <c:pt idx="38268">
                  <c:v>1400245200</c:v>
                </c:pt>
                <c:pt idx="38269">
                  <c:v>1400248800</c:v>
                </c:pt>
                <c:pt idx="38270">
                  <c:v>1400252400</c:v>
                </c:pt>
                <c:pt idx="38271">
                  <c:v>1400256000</c:v>
                </c:pt>
                <c:pt idx="38272">
                  <c:v>1400259600</c:v>
                </c:pt>
                <c:pt idx="38273">
                  <c:v>1400263200</c:v>
                </c:pt>
                <c:pt idx="38274">
                  <c:v>1400266800</c:v>
                </c:pt>
                <c:pt idx="38275">
                  <c:v>1400270400</c:v>
                </c:pt>
                <c:pt idx="38276">
                  <c:v>1400274000</c:v>
                </c:pt>
                <c:pt idx="38277">
                  <c:v>1400277600</c:v>
                </c:pt>
                <c:pt idx="38278">
                  <c:v>1400281200</c:v>
                </c:pt>
                <c:pt idx="38279">
                  <c:v>1400284800</c:v>
                </c:pt>
                <c:pt idx="38280">
                  <c:v>1400288400</c:v>
                </c:pt>
                <c:pt idx="38281">
                  <c:v>1400292000</c:v>
                </c:pt>
                <c:pt idx="38282">
                  <c:v>1400295600</c:v>
                </c:pt>
                <c:pt idx="38283">
                  <c:v>1400299200</c:v>
                </c:pt>
                <c:pt idx="38284">
                  <c:v>1400302800</c:v>
                </c:pt>
                <c:pt idx="38285">
                  <c:v>1400306400</c:v>
                </c:pt>
                <c:pt idx="38286">
                  <c:v>1400310000</c:v>
                </c:pt>
                <c:pt idx="38287">
                  <c:v>1400313600</c:v>
                </c:pt>
                <c:pt idx="38288">
                  <c:v>1400317200</c:v>
                </c:pt>
                <c:pt idx="38289">
                  <c:v>1400320800</c:v>
                </c:pt>
                <c:pt idx="38290">
                  <c:v>1400324400</c:v>
                </c:pt>
                <c:pt idx="38291">
                  <c:v>1400328000</c:v>
                </c:pt>
                <c:pt idx="38292">
                  <c:v>1400331600</c:v>
                </c:pt>
                <c:pt idx="38293">
                  <c:v>1400335200</c:v>
                </c:pt>
                <c:pt idx="38294">
                  <c:v>1400338800</c:v>
                </c:pt>
                <c:pt idx="38295">
                  <c:v>1400342400</c:v>
                </c:pt>
                <c:pt idx="38296">
                  <c:v>1400346000</c:v>
                </c:pt>
                <c:pt idx="38297">
                  <c:v>1400349600</c:v>
                </c:pt>
                <c:pt idx="38298">
                  <c:v>1400353200</c:v>
                </c:pt>
                <c:pt idx="38299">
                  <c:v>1400356800</c:v>
                </c:pt>
                <c:pt idx="38300">
                  <c:v>1400360400</c:v>
                </c:pt>
                <c:pt idx="38301">
                  <c:v>1400364000</c:v>
                </c:pt>
                <c:pt idx="38302">
                  <c:v>1400367600</c:v>
                </c:pt>
                <c:pt idx="38303">
                  <c:v>1400371200</c:v>
                </c:pt>
                <c:pt idx="38304">
                  <c:v>1400374800</c:v>
                </c:pt>
                <c:pt idx="38305">
                  <c:v>1400378400</c:v>
                </c:pt>
                <c:pt idx="38306">
                  <c:v>1400382000</c:v>
                </c:pt>
                <c:pt idx="38307">
                  <c:v>1400385600</c:v>
                </c:pt>
                <c:pt idx="38308">
                  <c:v>1400389200</c:v>
                </c:pt>
                <c:pt idx="38309">
                  <c:v>1400392800</c:v>
                </c:pt>
                <c:pt idx="38310">
                  <c:v>1400396400</c:v>
                </c:pt>
                <c:pt idx="38311">
                  <c:v>1400400000</c:v>
                </c:pt>
                <c:pt idx="38312">
                  <c:v>1400403600</c:v>
                </c:pt>
                <c:pt idx="38313">
                  <c:v>1400407200</c:v>
                </c:pt>
                <c:pt idx="38314">
                  <c:v>1400410800</c:v>
                </c:pt>
                <c:pt idx="38315">
                  <c:v>1400414400</c:v>
                </c:pt>
                <c:pt idx="38316">
                  <c:v>1400418000</c:v>
                </c:pt>
                <c:pt idx="38317">
                  <c:v>1400421600</c:v>
                </c:pt>
                <c:pt idx="38318">
                  <c:v>1400425200</c:v>
                </c:pt>
                <c:pt idx="38319">
                  <c:v>1400428800</c:v>
                </c:pt>
                <c:pt idx="38320">
                  <c:v>1400432400</c:v>
                </c:pt>
                <c:pt idx="38321">
                  <c:v>1400436000</c:v>
                </c:pt>
                <c:pt idx="38322">
                  <c:v>1400439600</c:v>
                </c:pt>
                <c:pt idx="38323">
                  <c:v>1400443200</c:v>
                </c:pt>
                <c:pt idx="38324">
                  <c:v>1400446800</c:v>
                </c:pt>
                <c:pt idx="38325">
                  <c:v>1400450400</c:v>
                </c:pt>
                <c:pt idx="38326">
                  <c:v>1400454000</c:v>
                </c:pt>
                <c:pt idx="38327">
                  <c:v>1400457600</c:v>
                </c:pt>
                <c:pt idx="38328">
                  <c:v>1400461200</c:v>
                </c:pt>
                <c:pt idx="38329">
                  <c:v>1400464800</c:v>
                </c:pt>
                <c:pt idx="38330">
                  <c:v>1400468400</c:v>
                </c:pt>
                <c:pt idx="38331">
                  <c:v>1400472000</c:v>
                </c:pt>
                <c:pt idx="38332">
                  <c:v>1400475600</c:v>
                </c:pt>
                <c:pt idx="38333">
                  <c:v>1400479200</c:v>
                </c:pt>
                <c:pt idx="38334">
                  <c:v>1400482800</c:v>
                </c:pt>
                <c:pt idx="38335">
                  <c:v>1400486400</c:v>
                </c:pt>
                <c:pt idx="38336">
                  <c:v>1400490000</c:v>
                </c:pt>
                <c:pt idx="38337">
                  <c:v>1400493600</c:v>
                </c:pt>
                <c:pt idx="38338">
                  <c:v>1400497200</c:v>
                </c:pt>
                <c:pt idx="38339">
                  <c:v>1400500800</c:v>
                </c:pt>
                <c:pt idx="38340">
                  <c:v>1400504400</c:v>
                </c:pt>
                <c:pt idx="38341">
                  <c:v>1400508000</c:v>
                </c:pt>
                <c:pt idx="38342">
                  <c:v>1400511600</c:v>
                </c:pt>
                <c:pt idx="38343">
                  <c:v>1400515200</c:v>
                </c:pt>
                <c:pt idx="38344">
                  <c:v>1400518800</c:v>
                </c:pt>
                <c:pt idx="38345">
                  <c:v>1400522400</c:v>
                </c:pt>
                <c:pt idx="38346">
                  <c:v>1400526000</c:v>
                </c:pt>
                <c:pt idx="38347">
                  <c:v>1400529600</c:v>
                </c:pt>
                <c:pt idx="38348">
                  <c:v>1400533200</c:v>
                </c:pt>
                <c:pt idx="38349">
                  <c:v>1400536800</c:v>
                </c:pt>
                <c:pt idx="38350">
                  <c:v>1400540400</c:v>
                </c:pt>
                <c:pt idx="38351">
                  <c:v>1400544000</c:v>
                </c:pt>
                <c:pt idx="38352">
                  <c:v>1400547600</c:v>
                </c:pt>
                <c:pt idx="38353">
                  <c:v>1400551200</c:v>
                </c:pt>
                <c:pt idx="38354">
                  <c:v>1400554800</c:v>
                </c:pt>
                <c:pt idx="38355">
                  <c:v>1400558400</c:v>
                </c:pt>
                <c:pt idx="38356">
                  <c:v>1400562000</c:v>
                </c:pt>
                <c:pt idx="38357">
                  <c:v>1400565600</c:v>
                </c:pt>
                <c:pt idx="38358">
                  <c:v>1400569200</c:v>
                </c:pt>
                <c:pt idx="38359">
                  <c:v>1400572800</c:v>
                </c:pt>
                <c:pt idx="38360">
                  <c:v>1400576400</c:v>
                </c:pt>
                <c:pt idx="38361">
                  <c:v>1400580000</c:v>
                </c:pt>
                <c:pt idx="38362">
                  <c:v>1400583600</c:v>
                </c:pt>
                <c:pt idx="38363">
                  <c:v>1400587200</c:v>
                </c:pt>
                <c:pt idx="38364">
                  <c:v>1400590800</c:v>
                </c:pt>
                <c:pt idx="38365">
                  <c:v>1400594400</c:v>
                </c:pt>
                <c:pt idx="38366">
                  <c:v>1400598000</c:v>
                </c:pt>
                <c:pt idx="38367">
                  <c:v>1400601600</c:v>
                </c:pt>
                <c:pt idx="38368">
                  <c:v>1400605200</c:v>
                </c:pt>
                <c:pt idx="38369">
                  <c:v>1400608800</c:v>
                </c:pt>
                <c:pt idx="38370">
                  <c:v>1400612400</c:v>
                </c:pt>
                <c:pt idx="38371">
                  <c:v>1400616000</c:v>
                </c:pt>
                <c:pt idx="38372">
                  <c:v>1400619600</c:v>
                </c:pt>
                <c:pt idx="38373">
                  <c:v>1400623200</c:v>
                </c:pt>
                <c:pt idx="38374">
                  <c:v>1400626800</c:v>
                </c:pt>
                <c:pt idx="38375">
                  <c:v>1400630400</c:v>
                </c:pt>
                <c:pt idx="38376">
                  <c:v>1400634000</c:v>
                </c:pt>
                <c:pt idx="38377">
                  <c:v>1400637600</c:v>
                </c:pt>
                <c:pt idx="38378">
                  <c:v>1400641200</c:v>
                </c:pt>
                <c:pt idx="38379">
                  <c:v>1400644800</c:v>
                </c:pt>
                <c:pt idx="38380">
                  <c:v>1400648400</c:v>
                </c:pt>
                <c:pt idx="38381">
                  <c:v>1400652000</c:v>
                </c:pt>
                <c:pt idx="38382">
                  <c:v>1400655600</c:v>
                </c:pt>
                <c:pt idx="38383">
                  <c:v>1400659200</c:v>
                </c:pt>
                <c:pt idx="38384">
                  <c:v>1400662800</c:v>
                </c:pt>
                <c:pt idx="38385">
                  <c:v>1400666400</c:v>
                </c:pt>
                <c:pt idx="38386">
                  <c:v>1400670000</c:v>
                </c:pt>
                <c:pt idx="38387">
                  <c:v>1400673600</c:v>
                </c:pt>
                <c:pt idx="38388">
                  <c:v>1400677200</c:v>
                </c:pt>
                <c:pt idx="38389">
                  <c:v>1400680800</c:v>
                </c:pt>
                <c:pt idx="38390">
                  <c:v>1400684400</c:v>
                </c:pt>
                <c:pt idx="38391">
                  <c:v>1400688000</c:v>
                </c:pt>
                <c:pt idx="38392">
                  <c:v>1400691600</c:v>
                </c:pt>
                <c:pt idx="38393">
                  <c:v>1400695200</c:v>
                </c:pt>
                <c:pt idx="38394">
                  <c:v>1400698800</c:v>
                </c:pt>
                <c:pt idx="38395">
                  <c:v>1400702400</c:v>
                </c:pt>
                <c:pt idx="38396">
                  <c:v>1400706000</c:v>
                </c:pt>
                <c:pt idx="38397">
                  <c:v>1400709600</c:v>
                </c:pt>
                <c:pt idx="38398">
                  <c:v>1400713200</c:v>
                </c:pt>
                <c:pt idx="38399">
                  <c:v>1400716800</c:v>
                </c:pt>
                <c:pt idx="38400">
                  <c:v>1400720400</c:v>
                </c:pt>
                <c:pt idx="38401">
                  <c:v>1400724000</c:v>
                </c:pt>
                <c:pt idx="38402">
                  <c:v>1400727600</c:v>
                </c:pt>
                <c:pt idx="38403">
                  <c:v>1400731200</c:v>
                </c:pt>
                <c:pt idx="38404">
                  <c:v>1400734800</c:v>
                </c:pt>
                <c:pt idx="38405">
                  <c:v>1400738400</c:v>
                </c:pt>
                <c:pt idx="38406">
                  <c:v>1400742000</c:v>
                </c:pt>
                <c:pt idx="38407">
                  <c:v>1400745600</c:v>
                </c:pt>
                <c:pt idx="38408">
                  <c:v>1400749200</c:v>
                </c:pt>
                <c:pt idx="38409">
                  <c:v>1400752800</c:v>
                </c:pt>
                <c:pt idx="38410">
                  <c:v>1400756400</c:v>
                </c:pt>
                <c:pt idx="38411">
                  <c:v>1400760000</c:v>
                </c:pt>
                <c:pt idx="38412">
                  <c:v>1400763600</c:v>
                </c:pt>
                <c:pt idx="38413">
                  <c:v>1400767200</c:v>
                </c:pt>
                <c:pt idx="38414">
                  <c:v>1400770800</c:v>
                </c:pt>
                <c:pt idx="38415">
                  <c:v>1400774400</c:v>
                </c:pt>
                <c:pt idx="38416">
                  <c:v>1400778000</c:v>
                </c:pt>
                <c:pt idx="38417">
                  <c:v>1400781600</c:v>
                </c:pt>
                <c:pt idx="38418">
                  <c:v>1400785200</c:v>
                </c:pt>
                <c:pt idx="38419">
                  <c:v>1400788800</c:v>
                </c:pt>
                <c:pt idx="38420">
                  <c:v>1400792400</c:v>
                </c:pt>
                <c:pt idx="38421">
                  <c:v>1400796000</c:v>
                </c:pt>
                <c:pt idx="38422">
                  <c:v>1400799600</c:v>
                </c:pt>
                <c:pt idx="38423">
                  <c:v>1400803200</c:v>
                </c:pt>
                <c:pt idx="38424">
                  <c:v>1400806800</c:v>
                </c:pt>
                <c:pt idx="38425">
                  <c:v>1400810400</c:v>
                </c:pt>
                <c:pt idx="38426">
                  <c:v>1400814000</c:v>
                </c:pt>
                <c:pt idx="38427">
                  <c:v>1400817600</c:v>
                </c:pt>
                <c:pt idx="38428">
                  <c:v>1400821200</c:v>
                </c:pt>
                <c:pt idx="38429">
                  <c:v>1400824800</c:v>
                </c:pt>
                <c:pt idx="38430">
                  <c:v>1400828400</c:v>
                </c:pt>
                <c:pt idx="38431">
                  <c:v>1400832000</c:v>
                </c:pt>
                <c:pt idx="38432">
                  <c:v>1400835600</c:v>
                </c:pt>
                <c:pt idx="38433">
                  <c:v>1400839200</c:v>
                </c:pt>
                <c:pt idx="38434">
                  <c:v>1400842800</c:v>
                </c:pt>
                <c:pt idx="38435">
                  <c:v>1400846400</c:v>
                </c:pt>
                <c:pt idx="38436">
                  <c:v>1400850000</c:v>
                </c:pt>
                <c:pt idx="38437">
                  <c:v>1400853600</c:v>
                </c:pt>
                <c:pt idx="38438">
                  <c:v>1400857200</c:v>
                </c:pt>
                <c:pt idx="38439">
                  <c:v>1400860800</c:v>
                </c:pt>
                <c:pt idx="38440">
                  <c:v>1400864400</c:v>
                </c:pt>
                <c:pt idx="38441">
                  <c:v>1400868000</c:v>
                </c:pt>
                <c:pt idx="38442">
                  <c:v>1400871600</c:v>
                </c:pt>
                <c:pt idx="38443">
                  <c:v>1400875200</c:v>
                </c:pt>
                <c:pt idx="38444">
                  <c:v>1400878800</c:v>
                </c:pt>
                <c:pt idx="38445">
                  <c:v>1400882400</c:v>
                </c:pt>
                <c:pt idx="38446">
                  <c:v>1400886000</c:v>
                </c:pt>
                <c:pt idx="38447">
                  <c:v>1400889600</c:v>
                </c:pt>
                <c:pt idx="38448">
                  <c:v>1400893200</c:v>
                </c:pt>
                <c:pt idx="38449">
                  <c:v>1400896800</c:v>
                </c:pt>
                <c:pt idx="38450">
                  <c:v>1400900400</c:v>
                </c:pt>
                <c:pt idx="38451">
                  <c:v>1400904000</c:v>
                </c:pt>
                <c:pt idx="38452">
                  <c:v>1400907600</c:v>
                </c:pt>
                <c:pt idx="38453">
                  <c:v>1400911200</c:v>
                </c:pt>
                <c:pt idx="38454">
                  <c:v>1400914800</c:v>
                </c:pt>
                <c:pt idx="38455">
                  <c:v>1400918400</c:v>
                </c:pt>
                <c:pt idx="38456">
                  <c:v>1400922000</c:v>
                </c:pt>
                <c:pt idx="38457">
                  <c:v>1400925600</c:v>
                </c:pt>
                <c:pt idx="38458">
                  <c:v>1400929200</c:v>
                </c:pt>
                <c:pt idx="38459">
                  <c:v>1400932800</c:v>
                </c:pt>
                <c:pt idx="38460">
                  <c:v>1400936400</c:v>
                </c:pt>
                <c:pt idx="38461">
                  <c:v>1400940000</c:v>
                </c:pt>
                <c:pt idx="38462">
                  <c:v>1400943600</c:v>
                </c:pt>
                <c:pt idx="38463">
                  <c:v>1400947200</c:v>
                </c:pt>
                <c:pt idx="38464">
                  <c:v>1400950800</c:v>
                </c:pt>
                <c:pt idx="38465">
                  <c:v>1400954400</c:v>
                </c:pt>
                <c:pt idx="38466">
                  <c:v>1400958000</c:v>
                </c:pt>
                <c:pt idx="38467">
                  <c:v>1400961600</c:v>
                </c:pt>
                <c:pt idx="38468">
                  <c:v>1400965200</c:v>
                </c:pt>
                <c:pt idx="38469">
                  <c:v>1400968800</c:v>
                </c:pt>
                <c:pt idx="38470">
                  <c:v>1400972400</c:v>
                </c:pt>
                <c:pt idx="38471">
                  <c:v>1400976000</c:v>
                </c:pt>
                <c:pt idx="38472">
                  <c:v>1400979600</c:v>
                </c:pt>
                <c:pt idx="38473">
                  <c:v>1400983200</c:v>
                </c:pt>
                <c:pt idx="38474">
                  <c:v>1400986800</c:v>
                </c:pt>
                <c:pt idx="38475">
                  <c:v>1400990400</c:v>
                </c:pt>
                <c:pt idx="38476">
                  <c:v>1400994000</c:v>
                </c:pt>
                <c:pt idx="38477">
                  <c:v>1400997600</c:v>
                </c:pt>
                <c:pt idx="38478">
                  <c:v>1401001200</c:v>
                </c:pt>
                <c:pt idx="38479">
                  <c:v>1401004800</c:v>
                </c:pt>
                <c:pt idx="38480">
                  <c:v>1401008400</c:v>
                </c:pt>
                <c:pt idx="38481">
                  <c:v>1401012000</c:v>
                </c:pt>
                <c:pt idx="38482">
                  <c:v>1401015600</c:v>
                </c:pt>
                <c:pt idx="38483">
                  <c:v>1401019200</c:v>
                </c:pt>
                <c:pt idx="38484">
                  <c:v>1401022800</c:v>
                </c:pt>
                <c:pt idx="38485">
                  <c:v>1401026400</c:v>
                </c:pt>
                <c:pt idx="38486">
                  <c:v>1401030000</c:v>
                </c:pt>
                <c:pt idx="38487">
                  <c:v>1401033600</c:v>
                </c:pt>
                <c:pt idx="38488">
                  <c:v>1401037200</c:v>
                </c:pt>
                <c:pt idx="38489">
                  <c:v>1401040800</c:v>
                </c:pt>
                <c:pt idx="38490">
                  <c:v>1401044400</c:v>
                </c:pt>
                <c:pt idx="38491">
                  <c:v>1401048000</c:v>
                </c:pt>
                <c:pt idx="38492">
                  <c:v>1401051600</c:v>
                </c:pt>
                <c:pt idx="38493">
                  <c:v>1401055200</c:v>
                </c:pt>
                <c:pt idx="38494">
                  <c:v>1401058800</c:v>
                </c:pt>
                <c:pt idx="38495">
                  <c:v>1401062400</c:v>
                </c:pt>
                <c:pt idx="38496">
                  <c:v>1401066000</c:v>
                </c:pt>
                <c:pt idx="38497">
                  <c:v>1401069600</c:v>
                </c:pt>
                <c:pt idx="38498">
                  <c:v>1401073200</c:v>
                </c:pt>
                <c:pt idx="38499">
                  <c:v>1401076800</c:v>
                </c:pt>
                <c:pt idx="38500">
                  <c:v>1401080400</c:v>
                </c:pt>
                <c:pt idx="38501">
                  <c:v>1401084000</c:v>
                </c:pt>
                <c:pt idx="38502">
                  <c:v>1401087600</c:v>
                </c:pt>
                <c:pt idx="38503">
                  <c:v>1401091200</c:v>
                </c:pt>
                <c:pt idx="38504">
                  <c:v>1401094800</c:v>
                </c:pt>
                <c:pt idx="38505">
                  <c:v>1401098400</c:v>
                </c:pt>
                <c:pt idx="38506">
                  <c:v>1401102000</c:v>
                </c:pt>
                <c:pt idx="38507">
                  <c:v>1401105600</c:v>
                </c:pt>
                <c:pt idx="38508">
                  <c:v>1401109200</c:v>
                </c:pt>
                <c:pt idx="38509">
                  <c:v>1401112800</c:v>
                </c:pt>
                <c:pt idx="38510">
                  <c:v>1401116400</c:v>
                </c:pt>
                <c:pt idx="38511">
                  <c:v>1401120000</c:v>
                </c:pt>
                <c:pt idx="38512">
                  <c:v>1401123600</c:v>
                </c:pt>
                <c:pt idx="38513">
                  <c:v>1401127200</c:v>
                </c:pt>
                <c:pt idx="38514">
                  <c:v>1401130800</c:v>
                </c:pt>
                <c:pt idx="38515">
                  <c:v>1401134400</c:v>
                </c:pt>
                <c:pt idx="38516">
                  <c:v>1401138000</c:v>
                </c:pt>
                <c:pt idx="38517">
                  <c:v>1401141600</c:v>
                </c:pt>
                <c:pt idx="38518">
                  <c:v>1401145200</c:v>
                </c:pt>
                <c:pt idx="38519">
                  <c:v>1401148800</c:v>
                </c:pt>
                <c:pt idx="38520">
                  <c:v>1401152400</c:v>
                </c:pt>
                <c:pt idx="38521">
                  <c:v>1401156000</c:v>
                </c:pt>
                <c:pt idx="38522">
                  <c:v>1401159600</c:v>
                </c:pt>
                <c:pt idx="38523">
                  <c:v>1401163200</c:v>
                </c:pt>
                <c:pt idx="38524">
                  <c:v>1401166800</c:v>
                </c:pt>
                <c:pt idx="38525">
                  <c:v>1401170400</c:v>
                </c:pt>
                <c:pt idx="38526">
                  <c:v>1401174000</c:v>
                </c:pt>
                <c:pt idx="38527">
                  <c:v>1401177600</c:v>
                </c:pt>
                <c:pt idx="38528">
                  <c:v>1401181200</c:v>
                </c:pt>
                <c:pt idx="38529">
                  <c:v>1401184800</c:v>
                </c:pt>
                <c:pt idx="38530">
                  <c:v>1401188400</c:v>
                </c:pt>
                <c:pt idx="38531">
                  <c:v>1401192000</c:v>
                </c:pt>
                <c:pt idx="38532">
                  <c:v>1401195600</c:v>
                </c:pt>
                <c:pt idx="38533">
                  <c:v>1401199200</c:v>
                </c:pt>
                <c:pt idx="38534">
                  <c:v>1401202800</c:v>
                </c:pt>
                <c:pt idx="38535">
                  <c:v>1401206400</c:v>
                </c:pt>
                <c:pt idx="38536">
                  <c:v>1401210000</c:v>
                </c:pt>
                <c:pt idx="38537">
                  <c:v>1401213600</c:v>
                </c:pt>
                <c:pt idx="38538">
                  <c:v>1401217200</c:v>
                </c:pt>
                <c:pt idx="38539">
                  <c:v>1401220800</c:v>
                </c:pt>
                <c:pt idx="38540">
                  <c:v>1401224400</c:v>
                </c:pt>
                <c:pt idx="38541">
                  <c:v>1401228000</c:v>
                </c:pt>
                <c:pt idx="38542">
                  <c:v>1401231600</c:v>
                </c:pt>
                <c:pt idx="38543">
                  <c:v>1401235200</c:v>
                </c:pt>
                <c:pt idx="38544">
                  <c:v>1401238800</c:v>
                </c:pt>
                <c:pt idx="38545">
                  <c:v>1401242400</c:v>
                </c:pt>
                <c:pt idx="38546">
                  <c:v>1401246000</c:v>
                </c:pt>
                <c:pt idx="38547">
                  <c:v>1401249600</c:v>
                </c:pt>
                <c:pt idx="38548">
                  <c:v>1401253200</c:v>
                </c:pt>
                <c:pt idx="38549">
                  <c:v>1401256800</c:v>
                </c:pt>
                <c:pt idx="38550">
                  <c:v>1401260400</c:v>
                </c:pt>
                <c:pt idx="38551">
                  <c:v>1401264000</c:v>
                </c:pt>
                <c:pt idx="38552">
                  <c:v>1401267600</c:v>
                </c:pt>
                <c:pt idx="38553">
                  <c:v>1401271200</c:v>
                </c:pt>
                <c:pt idx="38554">
                  <c:v>1401274800</c:v>
                </c:pt>
                <c:pt idx="38555">
                  <c:v>1401278400</c:v>
                </c:pt>
                <c:pt idx="38556">
                  <c:v>1401282000</c:v>
                </c:pt>
                <c:pt idx="38557">
                  <c:v>1401285600</c:v>
                </c:pt>
                <c:pt idx="38558">
                  <c:v>1401289200</c:v>
                </c:pt>
                <c:pt idx="38559">
                  <c:v>1401292800</c:v>
                </c:pt>
                <c:pt idx="38560">
                  <c:v>1401296400</c:v>
                </c:pt>
                <c:pt idx="38561">
                  <c:v>1401300000</c:v>
                </c:pt>
                <c:pt idx="38562">
                  <c:v>1401303600</c:v>
                </c:pt>
                <c:pt idx="38563">
                  <c:v>1401307200</c:v>
                </c:pt>
                <c:pt idx="38564">
                  <c:v>1401310800</c:v>
                </c:pt>
                <c:pt idx="38565">
                  <c:v>1401314400</c:v>
                </c:pt>
                <c:pt idx="38566">
                  <c:v>1401318000</c:v>
                </c:pt>
                <c:pt idx="38567">
                  <c:v>1401321600</c:v>
                </c:pt>
                <c:pt idx="38568">
                  <c:v>1401325200</c:v>
                </c:pt>
                <c:pt idx="38569">
                  <c:v>1401328800</c:v>
                </c:pt>
                <c:pt idx="38570">
                  <c:v>1401332400</c:v>
                </c:pt>
                <c:pt idx="38571">
                  <c:v>1401336000</c:v>
                </c:pt>
                <c:pt idx="38572">
                  <c:v>1401339600</c:v>
                </c:pt>
                <c:pt idx="38573">
                  <c:v>1401343200</c:v>
                </c:pt>
                <c:pt idx="38574">
                  <c:v>1401346800</c:v>
                </c:pt>
                <c:pt idx="38575">
                  <c:v>1401350400</c:v>
                </c:pt>
                <c:pt idx="38576">
                  <c:v>1401354000</c:v>
                </c:pt>
                <c:pt idx="38577">
                  <c:v>1401357600</c:v>
                </c:pt>
                <c:pt idx="38578">
                  <c:v>1401361200</c:v>
                </c:pt>
                <c:pt idx="38579">
                  <c:v>1401364800</c:v>
                </c:pt>
                <c:pt idx="38580">
                  <c:v>1401368400</c:v>
                </c:pt>
                <c:pt idx="38581">
                  <c:v>1401372000</c:v>
                </c:pt>
                <c:pt idx="38582">
                  <c:v>1401375600</c:v>
                </c:pt>
                <c:pt idx="38583">
                  <c:v>1401379200</c:v>
                </c:pt>
                <c:pt idx="38584">
                  <c:v>1401382800</c:v>
                </c:pt>
                <c:pt idx="38585">
                  <c:v>1401386400</c:v>
                </c:pt>
                <c:pt idx="38586">
                  <c:v>1401390000</c:v>
                </c:pt>
                <c:pt idx="38587">
                  <c:v>1401393600</c:v>
                </c:pt>
                <c:pt idx="38588">
                  <c:v>1401397200</c:v>
                </c:pt>
                <c:pt idx="38589">
                  <c:v>1401400800</c:v>
                </c:pt>
                <c:pt idx="38590">
                  <c:v>1401404400</c:v>
                </c:pt>
                <c:pt idx="38591">
                  <c:v>1401408000</c:v>
                </c:pt>
                <c:pt idx="38592">
                  <c:v>1401411600</c:v>
                </c:pt>
                <c:pt idx="38593">
                  <c:v>1401415200</c:v>
                </c:pt>
                <c:pt idx="38594">
                  <c:v>1401418800</c:v>
                </c:pt>
                <c:pt idx="38595">
                  <c:v>1401422400</c:v>
                </c:pt>
                <c:pt idx="38596">
                  <c:v>1401426000</c:v>
                </c:pt>
                <c:pt idx="38597">
                  <c:v>1401429600</c:v>
                </c:pt>
                <c:pt idx="38598">
                  <c:v>1401433200</c:v>
                </c:pt>
                <c:pt idx="38599">
                  <c:v>1401436800</c:v>
                </c:pt>
                <c:pt idx="38600">
                  <c:v>1401440400</c:v>
                </c:pt>
                <c:pt idx="38601">
                  <c:v>1401444000</c:v>
                </c:pt>
                <c:pt idx="38602">
                  <c:v>1401447600</c:v>
                </c:pt>
                <c:pt idx="38603">
                  <c:v>1401451200</c:v>
                </c:pt>
                <c:pt idx="38604">
                  <c:v>1401454800</c:v>
                </c:pt>
                <c:pt idx="38605">
                  <c:v>1401458400</c:v>
                </c:pt>
                <c:pt idx="38606">
                  <c:v>1401462000</c:v>
                </c:pt>
                <c:pt idx="38607">
                  <c:v>1401465600</c:v>
                </c:pt>
                <c:pt idx="38608">
                  <c:v>1401469200</c:v>
                </c:pt>
                <c:pt idx="38609">
                  <c:v>1401472800</c:v>
                </c:pt>
                <c:pt idx="38610">
                  <c:v>1401476400</c:v>
                </c:pt>
                <c:pt idx="38611">
                  <c:v>1401480000</c:v>
                </c:pt>
                <c:pt idx="38612">
                  <c:v>1401483600</c:v>
                </c:pt>
                <c:pt idx="38613">
                  <c:v>1401487200</c:v>
                </c:pt>
                <c:pt idx="38614">
                  <c:v>1401490800</c:v>
                </c:pt>
                <c:pt idx="38615">
                  <c:v>1401494400</c:v>
                </c:pt>
                <c:pt idx="38616">
                  <c:v>1401498000</c:v>
                </c:pt>
                <c:pt idx="38617">
                  <c:v>1401501600</c:v>
                </c:pt>
                <c:pt idx="38618">
                  <c:v>1401505200</c:v>
                </c:pt>
                <c:pt idx="38619">
                  <c:v>1401508800</c:v>
                </c:pt>
                <c:pt idx="38620">
                  <c:v>1401512400</c:v>
                </c:pt>
                <c:pt idx="38621">
                  <c:v>1401516000</c:v>
                </c:pt>
                <c:pt idx="38622">
                  <c:v>1401519600</c:v>
                </c:pt>
                <c:pt idx="38623">
                  <c:v>1401523200</c:v>
                </c:pt>
                <c:pt idx="38624">
                  <c:v>1401526800</c:v>
                </c:pt>
                <c:pt idx="38625">
                  <c:v>1401530400</c:v>
                </c:pt>
                <c:pt idx="38626">
                  <c:v>1401534000</c:v>
                </c:pt>
                <c:pt idx="38627">
                  <c:v>1401537600</c:v>
                </c:pt>
                <c:pt idx="38628">
                  <c:v>1401541200</c:v>
                </c:pt>
                <c:pt idx="38629">
                  <c:v>1401544800</c:v>
                </c:pt>
                <c:pt idx="38630">
                  <c:v>1401548400</c:v>
                </c:pt>
                <c:pt idx="38631">
                  <c:v>1401552000</c:v>
                </c:pt>
                <c:pt idx="38632">
                  <c:v>1401555600</c:v>
                </c:pt>
                <c:pt idx="38633">
                  <c:v>1401559200</c:v>
                </c:pt>
                <c:pt idx="38634">
                  <c:v>1401562800</c:v>
                </c:pt>
                <c:pt idx="38635">
                  <c:v>1401566400</c:v>
                </c:pt>
                <c:pt idx="38636">
                  <c:v>1401570000</c:v>
                </c:pt>
                <c:pt idx="38637">
                  <c:v>1401573600</c:v>
                </c:pt>
                <c:pt idx="38638">
                  <c:v>1401577200</c:v>
                </c:pt>
                <c:pt idx="38639">
                  <c:v>1401580800</c:v>
                </c:pt>
                <c:pt idx="38640">
                  <c:v>1401584400</c:v>
                </c:pt>
                <c:pt idx="38641">
                  <c:v>1401588000</c:v>
                </c:pt>
                <c:pt idx="38642">
                  <c:v>1401591600</c:v>
                </c:pt>
                <c:pt idx="38643">
                  <c:v>1401595200</c:v>
                </c:pt>
                <c:pt idx="38644">
                  <c:v>1401598800</c:v>
                </c:pt>
                <c:pt idx="38645">
                  <c:v>1401602400</c:v>
                </c:pt>
                <c:pt idx="38646">
                  <c:v>1401606000</c:v>
                </c:pt>
                <c:pt idx="38647">
                  <c:v>1401609600</c:v>
                </c:pt>
                <c:pt idx="38648">
                  <c:v>1401613200</c:v>
                </c:pt>
                <c:pt idx="38649">
                  <c:v>1401616800</c:v>
                </c:pt>
                <c:pt idx="38650">
                  <c:v>1401620400</c:v>
                </c:pt>
                <c:pt idx="38651">
                  <c:v>1401624000</c:v>
                </c:pt>
                <c:pt idx="38652">
                  <c:v>1401627600</c:v>
                </c:pt>
                <c:pt idx="38653">
                  <c:v>1401631200</c:v>
                </c:pt>
                <c:pt idx="38654">
                  <c:v>1401634800</c:v>
                </c:pt>
                <c:pt idx="38655">
                  <c:v>1401638400</c:v>
                </c:pt>
                <c:pt idx="38656">
                  <c:v>1401642000</c:v>
                </c:pt>
                <c:pt idx="38657">
                  <c:v>1401645600</c:v>
                </c:pt>
                <c:pt idx="38658">
                  <c:v>1401649200</c:v>
                </c:pt>
                <c:pt idx="38659">
                  <c:v>1401652800</c:v>
                </c:pt>
                <c:pt idx="38660">
                  <c:v>1401656400</c:v>
                </c:pt>
                <c:pt idx="38661">
                  <c:v>1401660000</c:v>
                </c:pt>
                <c:pt idx="38662">
                  <c:v>1401663600</c:v>
                </c:pt>
                <c:pt idx="38663">
                  <c:v>1401667200</c:v>
                </c:pt>
                <c:pt idx="38664">
                  <c:v>1401670800</c:v>
                </c:pt>
                <c:pt idx="38665">
                  <c:v>1401674400</c:v>
                </c:pt>
                <c:pt idx="38666">
                  <c:v>1401678000</c:v>
                </c:pt>
                <c:pt idx="38667">
                  <c:v>1401681600</c:v>
                </c:pt>
                <c:pt idx="38668">
                  <c:v>1401685200</c:v>
                </c:pt>
                <c:pt idx="38669">
                  <c:v>1401688800</c:v>
                </c:pt>
                <c:pt idx="38670">
                  <c:v>1401692400</c:v>
                </c:pt>
                <c:pt idx="38671">
                  <c:v>1401696000</c:v>
                </c:pt>
                <c:pt idx="38672">
                  <c:v>1401699600</c:v>
                </c:pt>
                <c:pt idx="38673">
                  <c:v>1401703200</c:v>
                </c:pt>
                <c:pt idx="38674">
                  <c:v>1401706800</c:v>
                </c:pt>
                <c:pt idx="38675">
                  <c:v>1401710400</c:v>
                </c:pt>
                <c:pt idx="38676">
                  <c:v>1401714000</c:v>
                </c:pt>
                <c:pt idx="38677">
                  <c:v>1401717600</c:v>
                </c:pt>
                <c:pt idx="38678">
                  <c:v>1401721200</c:v>
                </c:pt>
                <c:pt idx="38679">
                  <c:v>1401724800</c:v>
                </c:pt>
                <c:pt idx="38680">
                  <c:v>1401728400</c:v>
                </c:pt>
                <c:pt idx="38681">
                  <c:v>1401732000</c:v>
                </c:pt>
                <c:pt idx="38682">
                  <c:v>1401735600</c:v>
                </c:pt>
                <c:pt idx="38683">
                  <c:v>1401739200</c:v>
                </c:pt>
                <c:pt idx="38684">
                  <c:v>1401742800</c:v>
                </c:pt>
                <c:pt idx="38685">
                  <c:v>1401746400</c:v>
                </c:pt>
                <c:pt idx="38686">
                  <c:v>1401750000</c:v>
                </c:pt>
                <c:pt idx="38687">
                  <c:v>1401753600</c:v>
                </c:pt>
                <c:pt idx="38688">
                  <c:v>1401757200</c:v>
                </c:pt>
                <c:pt idx="38689">
                  <c:v>1401760800</c:v>
                </c:pt>
                <c:pt idx="38690">
                  <c:v>1401764400</c:v>
                </c:pt>
                <c:pt idx="38691">
                  <c:v>1401768000</c:v>
                </c:pt>
                <c:pt idx="38692">
                  <c:v>1401771600</c:v>
                </c:pt>
                <c:pt idx="38693">
                  <c:v>1401775200</c:v>
                </c:pt>
                <c:pt idx="38694">
                  <c:v>1401778800</c:v>
                </c:pt>
                <c:pt idx="38695">
                  <c:v>1401782400</c:v>
                </c:pt>
                <c:pt idx="38696">
                  <c:v>1401786000</c:v>
                </c:pt>
                <c:pt idx="38697">
                  <c:v>1401789600</c:v>
                </c:pt>
                <c:pt idx="38698">
                  <c:v>1401793200</c:v>
                </c:pt>
                <c:pt idx="38699">
                  <c:v>1401796800</c:v>
                </c:pt>
                <c:pt idx="38700">
                  <c:v>1401800400</c:v>
                </c:pt>
                <c:pt idx="38701">
                  <c:v>1401804000</c:v>
                </c:pt>
                <c:pt idx="38702">
                  <c:v>1401807600</c:v>
                </c:pt>
                <c:pt idx="38703">
                  <c:v>1401811200</c:v>
                </c:pt>
                <c:pt idx="38704">
                  <c:v>1401814800</c:v>
                </c:pt>
                <c:pt idx="38705">
                  <c:v>1401818400</c:v>
                </c:pt>
                <c:pt idx="38706">
                  <c:v>1401822000</c:v>
                </c:pt>
                <c:pt idx="38707">
                  <c:v>1401825600</c:v>
                </c:pt>
                <c:pt idx="38708">
                  <c:v>1401829200</c:v>
                </c:pt>
                <c:pt idx="38709">
                  <c:v>1401832800</c:v>
                </c:pt>
                <c:pt idx="38710">
                  <c:v>1401836400</c:v>
                </c:pt>
                <c:pt idx="38711">
                  <c:v>1401840000</c:v>
                </c:pt>
                <c:pt idx="38712">
                  <c:v>1401843600</c:v>
                </c:pt>
                <c:pt idx="38713">
                  <c:v>1401847200</c:v>
                </c:pt>
                <c:pt idx="38714">
                  <c:v>1401850800</c:v>
                </c:pt>
                <c:pt idx="38715">
                  <c:v>1401854400</c:v>
                </c:pt>
                <c:pt idx="38716">
                  <c:v>1401858000</c:v>
                </c:pt>
                <c:pt idx="38717">
                  <c:v>1401861600</c:v>
                </c:pt>
                <c:pt idx="38718">
                  <c:v>1401865200</c:v>
                </c:pt>
                <c:pt idx="38719">
                  <c:v>1401868800</c:v>
                </c:pt>
                <c:pt idx="38720">
                  <c:v>1401872400</c:v>
                </c:pt>
                <c:pt idx="38721">
                  <c:v>1401876000</c:v>
                </c:pt>
                <c:pt idx="38722">
                  <c:v>1401879600</c:v>
                </c:pt>
                <c:pt idx="38723">
                  <c:v>1401883200</c:v>
                </c:pt>
                <c:pt idx="38724">
                  <c:v>1401886800</c:v>
                </c:pt>
                <c:pt idx="38725">
                  <c:v>1401890400</c:v>
                </c:pt>
                <c:pt idx="38726">
                  <c:v>1401894000</c:v>
                </c:pt>
                <c:pt idx="38727">
                  <c:v>1401897600</c:v>
                </c:pt>
                <c:pt idx="38728">
                  <c:v>1401901200</c:v>
                </c:pt>
                <c:pt idx="38729">
                  <c:v>1401904800</c:v>
                </c:pt>
                <c:pt idx="38730">
                  <c:v>1401908400</c:v>
                </c:pt>
                <c:pt idx="38731">
                  <c:v>1401912000</c:v>
                </c:pt>
                <c:pt idx="38732">
                  <c:v>1401915600</c:v>
                </c:pt>
                <c:pt idx="38733">
                  <c:v>1401919200</c:v>
                </c:pt>
                <c:pt idx="38734">
                  <c:v>1401922800</c:v>
                </c:pt>
                <c:pt idx="38735">
                  <c:v>1401926400</c:v>
                </c:pt>
                <c:pt idx="38736">
                  <c:v>1401930000</c:v>
                </c:pt>
                <c:pt idx="38737">
                  <c:v>1401933600</c:v>
                </c:pt>
                <c:pt idx="38738">
                  <c:v>1401937200</c:v>
                </c:pt>
                <c:pt idx="38739">
                  <c:v>1401940800</c:v>
                </c:pt>
                <c:pt idx="38740">
                  <c:v>1401944400</c:v>
                </c:pt>
                <c:pt idx="38741">
                  <c:v>1401948000</c:v>
                </c:pt>
                <c:pt idx="38742">
                  <c:v>1401951600</c:v>
                </c:pt>
                <c:pt idx="38743">
                  <c:v>1401955200</c:v>
                </c:pt>
                <c:pt idx="38744">
                  <c:v>1401958800</c:v>
                </c:pt>
                <c:pt idx="38745">
                  <c:v>1401962400</c:v>
                </c:pt>
                <c:pt idx="38746">
                  <c:v>1401966000</c:v>
                </c:pt>
                <c:pt idx="38747">
                  <c:v>1401969600</c:v>
                </c:pt>
                <c:pt idx="38748">
                  <c:v>1401973200</c:v>
                </c:pt>
                <c:pt idx="38749">
                  <c:v>1401976800</c:v>
                </c:pt>
                <c:pt idx="38750">
                  <c:v>1401980400</c:v>
                </c:pt>
                <c:pt idx="38751">
                  <c:v>1401984000</c:v>
                </c:pt>
                <c:pt idx="38752">
                  <c:v>1401987600</c:v>
                </c:pt>
                <c:pt idx="38753">
                  <c:v>1401991200</c:v>
                </c:pt>
                <c:pt idx="38754">
                  <c:v>1401994800</c:v>
                </c:pt>
                <c:pt idx="38755">
                  <c:v>1401998400</c:v>
                </c:pt>
                <c:pt idx="38756">
                  <c:v>1402002000</c:v>
                </c:pt>
                <c:pt idx="38757">
                  <c:v>1402005600</c:v>
                </c:pt>
                <c:pt idx="38758">
                  <c:v>1402009200</c:v>
                </c:pt>
                <c:pt idx="38759">
                  <c:v>1402012800</c:v>
                </c:pt>
                <c:pt idx="38760">
                  <c:v>1402016400</c:v>
                </c:pt>
                <c:pt idx="38761">
                  <c:v>1402020000</c:v>
                </c:pt>
                <c:pt idx="38762">
                  <c:v>1402023600</c:v>
                </c:pt>
                <c:pt idx="38763">
                  <c:v>1402027200</c:v>
                </c:pt>
                <c:pt idx="38764">
                  <c:v>1402030800</c:v>
                </c:pt>
                <c:pt idx="38765">
                  <c:v>1402034400</c:v>
                </c:pt>
                <c:pt idx="38766">
                  <c:v>1402038000</c:v>
                </c:pt>
                <c:pt idx="38767">
                  <c:v>1402041600</c:v>
                </c:pt>
                <c:pt idx="38768">
                  <c:v>1402045200</c:v>
                </c:pt>
                <c:pt idx="38769">
                  <c:v>1402048800</c:v>
                </c:pt>
                <c:pt idx="38770">
                  <c:v>1402052400</c:v>
                </c:pt>
                <c:pt idx="38771">
                  <c:v>1402056000</c:v>
                </c:pt>
                <c:pt idx="38772">
                  <c:v>1402059600</c:v>
                </c:pt>
                <c:pt idx="38773">
                  <c:v>1402063200</c:v>
                </c:pt>
                <c:pt idx="38774">
                  <c:v>1402066800</c:v>
                </c:pt>
                <c:pt idx="38775">
                  <c:v>1402070400</c:v>
                </c:pt>
                <c:pt idx="38776">
                  <c:v>1402074000</c:v>
                </c:pt>
                <c:pt idx="38777">
                  <c:v>1402077600</c:v>
                </c:pt>
                <c:pt idx="38778">
                  <c:v>1402081200</c:v>
                </c:pt>
                <c:pt idx="38779">
                  <c:v>1402084800</c:v>
                </c:pt>
                <c:pt idx="38780">
                  <c:v>1402088400</c:v>
                </c:pt>
                <c:pt idx="38781">
                  <c:v>1402092000</c:v>
                </c:pt>
                <c:pt idx="38782">
                  <c:v>1402095600</c:v>
                </c:pt>
                <c:pt idx="38783">
                  <c:v>1402099200</c:v>
                </c:pt>
                <c:pt idx="38784">
                  <c:v>1402102800</c:v>
                </c:pt>
                <c:pt idx="38785">
                  <c:v>1402106400</c:v>
                </c:pt>
                <c:pt idx="38786">
                  <c:v>1402110000</c:v>
                </c:pt>
                <c:pt idx="38787">
                  <c:v>1402113600</c:v>
                </c:pt>
                <c:pt idx="38788">
                  <c:v>1402117200</c:v>
                </c:pt>
                <c:pt idx="38789">
                  <c:v>1402120800</c:v>
                </c:pt>
                <c:pt idx="38790">
                  <c:v>1402124400</c:v>
                </c:pt>
                <c:pt idx="38791">
                  <c:v>1402128000</c:v>
                </c:pt>
                <c:pt idx="38792">
                  <c:v>1402131600</c:v>
                </c:pt>
                <c:pt idx="38793">
                  <c:v>1402135200</c:v>
                </c:pt>
                <c:pt idx="38794">
                  <c:v>1402138800</c:v>
                </c:pt>
                <c:pt idx="38795">
                  <c:v>1402142400</c:v>
                </c:pt>
                <c:pt idx="38796">
                  <c:v>1402146000</c:v>
                </c:pt>
                <c:pt idx="38797">
                  <c:v>1402149600</c:v>
                </c:pt>
                <c:pt idx="38798">
                  <c:v>1402153200</c:v>
                </c:pt>
                <c:pt idx="38799">
                  <c:v>1402156800</c:v>
                </c:pt>
                <c:pt idx="38800">
                  <c:v>1402160400</c:v>
                </c:pt>
                <c:pt idx="38801">
                  <c:v>1402164000</c:v>
                </c:pt>
                <c:pt idx="38802">
                  <c:v>1402167600</c:v>
                </c:pt>
                <c:pt idx="38803">
                  <c:v>1402171200</c:v>
                </c:pt>
                <c:pt idx="38804">
                  <c:v>1402174800</c:v>
                </c:pt>
                <c:pt idx="38805">
                  <c:v>1402178400</c:v>
                </c:pt>
                <c:pt idx="38806">
                  <c:v>1402182000</c:v>
                </c:pt>
                <c:pt idx="38807">
                  <c:v>1402185600</c:v>
                </c:pt>
                <c:pt idx="38808">
                  <c:v>1402189200</c:v>
                </c:pt>
                <c:pt idx="38809">
                  <c:v>1402192800</c:v>
                </c:pt>
                <c:pt idx="38810">
                  <c:v>1402196400</c:v>
                </c:pt>
                <c:pt idx="38811">
                  <c:v>1402200000</c:v>
                </c:pt>
                <c:pt idx="38812">
                  <c:v>1402203600</c:v>
                </c:pt>
                <c:pt idx="38813">
                  <c:v>1402207200</c:v>
                </c:pt>
                <c:pt idx="38814">
                  <c:v>1402210800</c:v>
                </c:pt>
                <c:pt idx="38815">
                  <c:v>1402214400</c:v>
                </c:pt>
                <c:pt idx="38816">
                  <c:v>1402218000</c:v>
                </c:pt>
                <c:pt idx="38817">
                  <c:v>1402221600</c:v>
                </c:pt>
                <c:pt idx="38818">
                  <c:v>1402225200</c:v>
                </c:pt>
                <c:pt idx="38819">
                  <c:v>1402228800</c:v>
                </c:pt>
                <c:pt idx="38820">
                  <c:v>1402232400</c:v>
                </c:pt>
                <c:pt idx="38821">
                  <c:v>1402236000</c:v>
                </c:pt>
                <c:pt idx="38822">
                  <c:v>1402239600</c:v>
                </c:pt>
                <c:pt idx="38823">
                  <c:v>1402243200</c:v>
                </c:pt>
                <c:pt idx="38824">
                  <c:v>1402246800</c:v>
                </c:pt>
                <c:pt idx="38825">
                  <c:v>1402250400</c:v>
                </c:pt>
                <c:pt idx="38826">
                  <c:v>1402254000</c:v>
                </c:pt>
                <c:pt idx="38827">
                  <c:v>1402257600</c:v>
                </c:pt>
                <c:pt idx="38828">
                  <c:v>1402261200</c:v>
                </c:pt>
                <c:pt idx="38829">
                  <c:v>1402264800</c:v>
                </c:pt>
                <c:pt idx="38830">
                  <c:v>1402268400</c:v>
                </c:pt>
                <c:pt idx="38831">
                  <c:v>1402272000</c:v>
                </c:pt>
                <c:pt idx="38832">
                  <c:v>1402275600</c:v>
                </c:pt>
                <c:pt idx="38833">
                  <c:v>1402279200</c:v>
                </c:pt>
                <c:pt idx="38834">
                  <c:v>1402282800</c:v>
                </c:pt>
                <c:pt idx="38835">
                  <c:v>1402286400</c:v>
                </c:pt>
                <c:pt idx="38836">
                  <c:v>1402290000</c:v>
                </c:pt>
                <c:pt idx="38837">
                  <c:v>1402293600</c:v>
                </c:pt>
                <c:pt idx="38838">
                  <c:v>1402297200</c:v>
                </c:pt>
                <c:pt idx="38839">
                  <c:v>1402300800</c:v>
                </c:pt>
                <c:pt idx="38840">
                  <c:v>1402304400</c:v>
                </c:pt>
                <c:pt idx="38841">
                  <c:v>1402308000</c:v>
                </c:pt>
                <c:pt idx="38842">
                  <c:v>1402311600</c:v>
                </c:pt>
                <c:pt idx="38843">
                  <c:v>1402315200</c:v>
                </c:pt>
                <c:pt idx="38844">
                  <c:v>1402318800</c:v>
                </c:pt>
                <c:pt idx="38845">
                  <c:v>1402322400</c:v>
                </c:pt>
                <c:pt idx="38846">
                  <c:v>1402326000</c:v>
                </c:pt>
                <c:pt idx="38847">
                  <c:v>1402329600</c:v>
                </c:pt>
                <c:pt idx="38848">
                  <c:v>1402333200</c:v>
                </c:pt>
                <c:pt idx="38849">
                  <c:v>1402336800</c:v>
                </c:pt>
                <c:pt idx="38850">
                  <c:v>1402340400</c:v>
                </c:pt>
                <c:pt idx="38851">
                  <c:v>1402344000</c:v>
                </c:pt>
                <c:pt idx="38852">
                  <c:v>1402347600</c:v>
                </c:pt>
                <c:pt idx="38853">
                  <c:v>1402351200</c:v>
                </c:pt>
                <c:pt idx="38854">
                  <c:v>1402354800</c:v>
                </c:pt>
                <c:pt idx="38855">
                  <c:v>1402358400</c:v>
                </c:pt>
                <c:pt idx="38856">
                  <c:v>1402362000</c:v>
                </c:pt>
                <c:pt idx="38857">
                  <c:v>1402365600</c:v>
                </c:pt>
                <c:pt idx="38858">
                  <c:v>1402369200</c:v>
                </c:pt>
                <c:pt idx="38859">
                  <c:v>1402372800</c:v>
                </c:pt>
                <c:pt idx="38860">
                  <c:v>1402376400</c:v>
                </c:pt>
                <c:pt idx="38861">
                  <c:v>1402380000</c:v>
                </c:pt>
                <c:pt idx="38862">
                  <c:v>1402383600</c:v>
                </c:pt>
                <c:pt idx="38863">
                  <c:v>1402387200</c:v>
                </c:pt>
                <c:pt idx="38864">
                  <c:v>1402390800</c:v>
                </c:pt>
                <c:pt idx="38865">
                  <c:v>1402394400</c:v>
                </c:pt>
                <c:pt idx="38866">
                  <c:v>1402398000</c:v>
                </c:pt>
                <c:pt idx="38867">
                  <c:v>1402401600</c:v>
                </c:pt>
                <c:pt idx="38868">
                  <c:v>1402405200</c:v>
                </c:pt>
                <c:pt idx="38869">
                  <c:v>1402408800</c:v>
                </c:pt>
                <c:pt idx="38870">
                  <c:v>1402412400</c:v>
                </c:pt>
                <c:pt idx="38871">
                  <c:v>1402416000</c:v>
                </c:pt>
                <c:pt idx="38872">
                  <c:v>1402419600</c:v>
                </c:pt>
                <c:pt idx="38873">
                  <c:v>1402423200</c:v>
                </c:pt>
                <c:pt idx="38874">
                  <c:v>1402426800</c:v>
                </c:pt>
                <c:pt idx="38875">
                  <c:v>1402430400</c:v>
                </c:pt>
                <c:pt idx="38876">
                  <c:v>1402434000</c:v>
                </c:pt>
                <c:pt idx="38877">
                  <c:v>1402437600</c:v>
                </c:pt>
                <c:pt idx="38878">
                  <c:v>1402441200</c:v>
                </c:pt>
                <c:pt idx="38879">
                  <c:v>1402444800</c:v>
                </c:pt>
                <c:pt idx="38880">
                  <c:v>1402448400</c:v>
                </c:pt>
                <c:pt idx="38881">
                  <c:v>1402452000</c:v>
                </c:pt>
                <c:pt idx="38882">
                  <c:v>1402455600</c:v>
                </c:pt>
                <c:pt idx="38883">
                  <c:v>1402459200</c:v>
                </c:pt>
                <c:pt idx="38884">
                  <c:v>1402462800</c:v>
                </c:pt>
                <c:pt idx="38885">
                  <c:v>1402466400</c:v>
                </c:pt>
                <c:pt idx="38886">
                  <c:v>1402470000</c:v>
                </c:pt>
                <c:pt idx="38887">
                  <c:v>1402473600</c:v>
                </c:pt>
                <c:pt idx="38888">
                  <c:v>1402477200</c:v>
                </c:pt>
                <c:pt idx="38889">
                  <c:v>1402480800</c:v>
                </c:pt>
                <c:pt idx="38890">
                  <c:v>1402484400</c:v>
                </c:pt>
                <c:pt idx="38891">
                  <c:v>1402488000</c:v>
                </c:pt>
                <c:pt idx="38892">
                  <c:v>1402491600</c:v>
                </c:pt>
                <c:pt idx="38893">
                  <c:v>1402495200</c:v>
                </c:pt>
                <c:pt idx="38894">
                  <c:v>1402498800</c:v>
                </c:pt>
                <c:pt idx="38895">
                  <c:v>1402502400</c:v>
                </c:pt>
                <c:pt idx="38896">
                  <c:v>1402506000</c:v>
                </c:pt>
                <c:pt idx="38897">
                  <c:v>1402509600</c:v>
                </c:pt>
                <c:pt idx="38898">
                  <c:v>1402513200</c:v>
                </c:pt>
                <c:pt idx="38899">
                  <c:v>1402516800</c:v>
                </c:pt>
                <c:pt idx="38900">
                  <c:v>1402520400</c:v>
                </c:pt>
                <c:pt idx="38901">
                  <c:v>1402524000</c:v>
                </c:pt>
                <c:pt idx="38902">
                  <c:v>1402527600</c:v>
                </c:pt>
                <c:pt idx="38903">
                  <c:v>1402531200</c:v>
                </c:pt>
                <c:pt idx="38904">
                  <c:v>1402534800</c:v>
                </c:pt>
                <c:pt idx="38905">
                  <c:v>1402538400</c:v>
                </c:pt>
                <c:pt idx="38906">
                  <c:v>1402542000</c:v>
                </c:pt>
                <c:pt idx="38907">
                  <c:v>1402545600</c:v>
                </c:pt>
                <c:pt idx="38908">
                  <c:v>1402549200</c:v>
                </c:pt>
                <c:pt idx="38909">
                  <c:v>1402552800</c:v>
                </c:pt>
                <c:pt idx="38910">
                  <c:v>1402556400</c:v>
                </c:pt>
                <c:pt idx="38911">
                  <c:v>1402560000</c:v>
                </c:pt>
                <c:pt idx="38912">
                  <c:v>1402563600</c:v>
                </c:pt>
                <c:pt idx="38913">
                  <c:v>1402567200</c:v>
                </c:pt>
                <c:pt idx="38914">
                  <c:v>1402570800</c:v>
                </c:pt>
                <c:pt idx="38915">
                  <c:v>1402574400</c:v>
                </c:pt>
                <c:pt idx="38916">
                  <c:v>1402578000</c:v>
                </c:pt>
                <c:pt idx="38917">
                  <c:v>1402581600</c:v>
                </c:pt>
                <c:pt idx="38918">
                  <c:v>1402585200</c:v>
                </c:pt>
                <c:pt idx="38919">
                  <c:v>1402588800</c:v>
                </c:pt>
                <c:pt idx="38920">
                  <c:v>1402592400</c:v>
                </c:pt>
                <c:pt idx="38921">
                  <c:v>1402596000</c:v>
                </c:pt>
                <c:pt idx="38922">
                  <c:v>1402599600</c:v>
                </c:pt>
                <c:pt idx="38923">
                  <c:v>1402603200</c:v>
                </c:pt>
                <c:pt idx="38924">
                  <c:v>1402606800</c:v>
                </c:pt>
                <c:pt idx="38925">
                  <c:v>1402610400</c:v>
                </c:pt>
                <c:pt idx="38926">
                  <c:v>1402614000</c:v>
                </c:pt>
                <c:pt idx="38927">
                  <c:v>1402617600</c:v>
                </c:pt>
                <c:pt idx="38928">
                  <c:v>1402621200</c:v>
                </c:pt>
                <c:pt idx="38929">
                  <c:v>1402624800</c:v>
                </c:pt>
                <c:pt idx="38930">
                  <c:v>1402628400</c:v>
                </c:pt>
                <c:pt idx="38931">
                  <c:v>1402632000</c:v>
                </c:pt>
                <c:pt idx="38932">
                  <c:v>1402635600</c:v>
                </c:pt>
                <c:pt idx="38933">
                  <c:v>1402639200</c:v>
                </c:pt>
                <c:pt idx="38934">
                  <c:v>1402642800</c:v>
                </c:pt>
                <c:pt idx="38935">
                  <c:v>1402646400</c:v>
                </c:pt>
                <c:pt idx="38936">
                  <c:v>1402650000</c:v>
                </c:pt>
                <c:pt idx="38937">
                  <c:v>1402653600</c:v>
                </c:pt>
                <c:pt idx="38938">
                  <c:v>1402657200</c:v>
                </c:pt>
                <c:pt idx="38939">
                  <c:v>1402660800</c:v>
                </c:pt>
                <c:pt idx="38940">
                  <c:v>1402664400</c:v>
                </c:pt>
                <c:pt idx="38941">
                  <c:v>1402668000</c:v>
                </c:pt>
                <c:pt idx="38942">
                  <c:v>1402671600</c:v>
                </c:pt>
                <c:pt idx="38943">
                  <c:v>1402675200</c:v>
                </c:pt>
                <c:pt idx="38944">
                  <c:v>1402678800</c:v>
                </c:pt>
                <c:pt idx="38945">
                  <c:v>1402682400</c:v>
                </c:pt>
                <c:pt idx="38946">
                  <c:v>1402686000</c:v>
                </c:pt>
                <c:pt idx="38947">
                  <c:v>1402689600</c:v>
                </c:pt>
                <c:pt idx="38948">
                  <c:v>1402693200</c:v>
                </c:pt>
                <c:pt idx="38949">
                  <c:v>1402696800</c:v>
                </c:pt>
                <c:pt idx="38950">
                  <c:v>1402700400</c:v>
                </c:pt>
                <c:pt idx="38951">
                  <c:v>1402704000</c:v>
                </c:pt>
                <c:pt idx="38952">
                  <c:v>1402707600</c:v>
                </c:pt>
                <c:pt idx="38953">
                  <c:v>1402711200</c:v>
                </c:pt>
                <c:pt idx="38954">
                  <c:v>1402714800</c:v>
                </c:pt>
                <c:pt idx="38955">
                  <c:v>1402718400</c:v>
                </c:pt>
                <c:pt idx="38956">
                  <c:v>1402722000</c:v>
                </c:pt>
                <c:pt idx="38957">
                  <c:v>1402725600</c:v>
                </c:pt>
                <c:pt idx="38958">
                  <c:v>1402729200</c:v>
                </c:pt>
                <c:pt idx="38959">
                  <c:v>1402732800</c:v>
                </c:pt>
                <c:pt idx="38960">
                  <c:v>1402736400</c:v>
                </c:pt>
                <c:pt idx="38961">
                  <c:v>1402740000</c:v>
                </c:pt>
                <c:pt idx="38962">
                  <c:v>1402743600</c:v>
                </c:pt>
                <c:pt idx="38963">
                  <c:v>1402747200</c:v>
                </c:pt>
                <c:pt idx="38964">
                  <c:v>1402750800</c:v>
                </c:pt>
                <c:pt idx="38965">
                  <c:v>1402754400</c:v>
                </c:pt>
                <c:pt idx="38966">
                  <c:v>1402758000</c:v>
                </c:pt>
                <c:pt idx="38967">
                  <c:v>1402761600</c:v>
                </c:pt>
                <c:pt idx="38968">
                  <c:v>1402765200</c:v>
                </c:pt>
                <c:pt idx="38969">
                  <c:v>1402768800</c:v>
                </c:pt>
                <c:pt idx="38970">
                  <c:v>1402772400</c:v>
                </c:pt>
                <c:pt idx="38971">
                  <c:v>1402776000</c:v>
                </c:pt>
                <c:pt idx="38972">
                  <c:v>1402779600</c:v>
                </c:pt>
                <c:pt idx="38973">
                  <c:v>1402783200</c:v>
                </c:pt>
                <c:pt idx="38974">
                  <c:v>1402786800</c:v>
                </c:pt>
                <c:pt idx="38975">
                  <c:v>1402790400</c:v>
                </c:pt>
                <c:pt idx="38976">
                  <c:v>1402794000</c:v>
                </c:pt>
                <c:pt idx="38977">
                  <c:v>1402797600</c:v>
                </c:pt>
                <c:pt idx="38978">
                  <c:v>1402801200</c:v>
                </c:pt>
                <c:pt idx="38979">
                  <c:v>1402804800</c:v>
                </c:pt>
                <c:pt idx="38980">
                  <c:v>1402808400</c:v>
                </c:pt>
                <c:pt idx="38981">
                  <c:v>1402812000</c:v>
                </c:pt>
                <c:pt idx="38982">
                  <c:v>1402815600</c:v>
                </c:pt>
                <c:pt idx="38983">
                  <c:v>1402819200</c:v>
                </c:pt>
                <c:pt idx="38984">
                  <c:v>1402822800</c:v>
                </c:pt>
                <c:pt idx="38985">
                  <c:v>1402826400</c:v>
                </c:pt>
                <c:pt idx="38986">
                  <c:v>1402830000</c:v>
                </c:pt>
                <c:pt idx="38987">
                  <c:v>1402833600</c:v>
                </c:pt>
                <c:pt idx="38988">
                  <c:v>1402837200</c:v>
                </c:pt>
                <c:pt idx="38989">
                  <c:v>1402840800</c:v>
                </c:pt>
                <c:pt idx="38990">
                  <c:v>1402844400</c:v>
                </c:pt>
                <c:pt idx="38991">
                  <c:v>1402848000</c:v>
                </c:pt>
                <c:pt idx="38992">
                  <c:v>1402851600</c:v>
                </c:pt>
                <c:pt idx="38993">
                  <c:v>1402855200</c:v>
                </c:pt>
                <c:pt idx="38994">
                  <c:v>1402858800</c:v>
                </c:pt>
                <c:pt idx="38995">
                  <c:v>1402862400</c:v>
                </c:pt>
                <c:pt idx="38996">
                  <c:v>1402866000</c:v>
                </c:pt>
                <c:pt idx="38997">
                  <c:v>1402869600</c:v>
                </c:pt>
                <c:pt idx="38998">
                  <c:v>1402873200</c:v>
                </c:pt>
                <c:pt idx="38999">
                  <c:v>1402876800</c:v>
                </c:pt>
                <c:pt idx="39000">
                  <c:v>1402880400</c:v>
                </c:pt>
                <c:pt idx="39001">
                  <c:v>1402884000</c:v>
                </c:pt>
                <c:pt idx="39002">
                  <c:v>1402887600</c:v>
                </c:pt>
                <c:pt idx="39003">
                  <c:v>1402891200</c:v>
                </c:pt>
                <c:pt idx="39004">
                  <c:v>1402894800</c:v>
                </c:pt>
                <c:pt idx="39005">
                  <c:v>1402898400</c:v>
                </c:pt>
                <c:pt idx="39006">
                  <c:v>1402902000</c:v>
                </c:pt>
                <c:pt idx="39007">
                  <c:v>1402905600</c:v>
                </c:pt>
                <c:pt idx="39008">
                  <c:v>1402909200</c:v>
                </c:pt>
                <c:pt idx="39009">
                  <c:v>1402912800</c:v>
                </c:pt>
                <c:pt idx="39010">
                  <c:v>1402916400</c:v>
                </c:pt>
                <c:pt idx="39011">
                  <c:v>1402920000</c:v>
                </c:pt>
                <c:pt idx="39012">
                  <c:v>1402923600</c:v>
                </c:pt>
                <c:pt idx="39013">
                  <c:v>1402927200</c:v>
                </c:pt>
                <c:pt idx="39014">
                  <c:v>1402930800</c:v>
                </c:pt>
                <c:pt idx="39015">
                  <c:v>1402934400</c:v>
                </c:pt>
                <c:pt idx="39016">
                  <c:v>1402938000</c:v>
                </c:pt>
                <c:pt idx="39017">
                  <c:v>1402941600</c:v>
                </c:pt>
                <c:pt idx="39018">
                  <c:v>1402945200</c:v>
                </c:pt>
                <c:pt idx="39019">
                  <c:v>1402948800</c:v>
                </c:pt>
                <c:pt idx="39020">
                  <c:v>1402952400</c:v>
                </c:pt>
                <c:pt idx="39021">
                  <c:v>1402956000</c:v>
                </c:pt>
                <c:pt idx="39022">
                  <c:v>1402959600</c:v>
                </c:pt>
                <c:pt idx="39023">
                  <c:v>1402963200</c:v>
                </c:pt>
                <c:pt idx="39024">
                  <c:v>1402966800</c:v>
                </c:pt>
                <c:pt idx="39025">
                  <c:v>1402970400</c:v>
                </c:pt>
                <c:pt idx="39026">
                  <c:v>1402974000</c:v>
                </c:pt>
                <c:pt idx="39027">
                  <c:v>1402977600</c:v>
                </c:pt>
                <c:pt idx="39028">
                  <c:v>1402981200</c:v>
                </c:pt>
                <c:pt idx="39029">
                  <c:v>1402984800</c:v>
                </c:pt>
                <c:pt idx="39030">
                  <c:v>1402988400</c:v>
                </c:pt>
                <c:pt idx="39031">
                  <c:v>1402992000</c:v>
                </c:pt>
                <c:pt idx="39032">
                  <c:v>1402995600</c:v>
                </c:pt>
                <c:pt idx="39033">
                  <c:v>1402999200</c:v>
                </c:pt>
                <c:pt idx="39034">
                  <c:v>1403002800</c:v>
                </c:pt>
                <c:pt idx="39035">
                  <c:v>1403006400</c:v>
                </c:pt>
                <c:pt idx="39036">
                  <c:v>1403010000</c:v>
                </c:pt>
                <c:pt idx="39037">
                  <c:v>1403013600</c:v>
                </c:pt>
                <c:pt idx="39038">
                  <c:v>1403017200</c:v>
                </c:pt>
                <c:pt idx="39039">
                  <c:v>1403020800</c:v>
                </c:pt>
                <c:pt idx="39040">
                  <c:v>1403024400</c:v>
                </c:pt>
                <c:pt idx="39041">
                  <c:v>1403028000</c:v>
                </c:pt>
                <c:pt idx="39042">
                  <c:v>1403031600</c:v>
                </c:pt>
                <c:pt idx="39043">
                  <c:v>1403035200</c:v>
                </c:pt>
                <c:pt idx="39044">
                  <c:v>1403038800</c:v>
                </c:pt>
                <c:pt idx="39045">
                  <c:v>1403042400</c:v>
                </c:pt>
                <c:pt idx="39046">
                  <c:v>1403046000</c:v>
                </c:pt>
                <c:pt idx="39047">
                  <c:v>1403049600</c:v>
                </c:pt>
                <c:pt idx="39048">
                  <c:v>1403053200</c:v>
                </c:pt>
                <c:pt idx="39049">
                  <c:v>1403056800</c:v>
                </c:pt>
                <c:pt idx="39050">
                  <c:v>1403060400</c:v>
                </c:pt>
                <c:pt idx="39051">
                  <c:v>1403064000</c:v>
                </c:pt>
                <c:pt idx="39052">
                  <c:v>1403067600</c:v>
                </c:pt>
                <c:pt idx="39053">
                  <c:v>1403071200</c:v>
                </c:pt>
                <c:pt idx="39054">
                  <c:v>1403074800</c:v>
                </c:pt>
                <c:pt idx="39055">
                  <c:v>1403078400</c:v>
                </c:pt>
                <c:pt idx="39056">
                  <c:v>1403082000</c:v>
                </c:pt>
                <c:pt idx="39057">
                  <c:v>1403085600</c:v>
                </c:pt>
                <c:pt idx="39058">
                  <c:v>1403089200</c:v>
                </c:pt>
                <c:pt idx="39059">
                  <c:v>1403092800</c:v>
                </c:pt>
                <c:pt idx="39060">
                  <c:v>1403096400</c:v>
                </c:pt>
                <c:pt idx="39061">
                  <c:v>1403100000</c:v>
                </c:pt>
                <c:pt idx="39062">
                  <c:v>1403103600</c:v>
                </c:pt>
                <c:pt idx="39063">
                  <c:v>1403107200</c:v>
                </c:pt>
                <c:pt idx="39064">
                  <c:v>1403110800</c:v>
                </c:pt>
                <c:pt idx="39065">
                  <c:v>1403114400</c:v>
                </c:pt>
                <c:pt idx="39066">
                  <c:v>1403118000</c:v>
                </c:pt>
                <c:pt idx="39067">
                  <c:v>1403121600</c:v>
                </c:pt>
                <c:pt idx="39068">
                  <c:v>1403125200</c:v>
                </c:pt>
                <c:pt idx="39069">
                  <c:v>1403128800</c:v>
                </c:pt>
                <c:pt idx="39070">
                  <c:v>1403132400</c:v>
                </c:pt>
                <c:pt idx="39071">
                  <c:v>1403136000</c:v>
                </c:pt>
                <c:pt idx="39072">
                  <c:v>1403139600</c:v>
                </c:pt>
                <c:pt idx="39073">
                  <c:v>1403143200</c:v>
                </c:pt>
                <c:pt idx="39074">
                  <c:v>1403146800</c:v>
                </c:pt>
                <c:pt idx="39075">
                  <c:v>1403150400</c:v>
                </c:pt>
                <c:pt idx="39076">
                  <c:v>1403154000</c:v>
                </c:pt>
                <c:pt idx="39077">
                  <c:v>1403157600</c:v>
                </c:pt>
                <c:pt idx="39078">
                  <c:v>1403161200</c:v>
                </c:pt>
                <c:pt idx="39079">
                  <c:v>1403164800</c:v>
                </c:pt>
                <c:pt idx="39080">
                  <c:v>1403168400</c:v>
                </c:pt>
                <c:pt idx="39081">
                  <c:v>1403172000</c:v>
                </c:pt>
                <c:pt idx="39082">
                  <c:v>1403175600</c:v>
                </c:pt>
                <c:pt idx="39083">
                  <c:v>1403179200</c:v>
                </c:pt>
                <c:pt idx="39084">
                  <c:v>1403182800</c:v>
                </c:pt>
                <c:pt idx="39085">
                  <c:v>1403186400</c:v>
                </c:pt>
                <c:pt idx="39086">
                  <c:v>1403190000</c:v>
                </c:pt>
                <c:pt idx="39087">
                  <c:v>1403193600</c:v>
                </c:pt>
                <c:pt idx="39088">
                  <c:v>1403197200</c:v>
                </c:pt>
                <c:pt idx="39089">
                  <c:v>1403200800</c:v>
                </c:pt>
                <c:pt idx="39090">
                  <c:v>1403204400</c:v>
                </c:pt>
                <c:pt idx="39091">
                  <c:v>1403208000</c:v>
                </c:pt>
                <c:pt idx="39092">
                  <c:v>1403211600</c:v>
                </c:pt>
                <c:pt idx="39093">
                  <c:v>1403215200</c:v>
                </c:pt>
                <c:pt idx="39094">
                  <c:v>1403218800</c:v>
                </c:pt>
                <c:pt idx="39095">
                  <c:v>1403222400</c:v>
                </c:pt>
                <c:pt idx="39096">
                  <c:v>1403226000</c:v>
                </c:pt>
                <c:pt idx="39097">
                  <c:v>1403229600</c:v>
                </c:pt>
                <c:pt idx="39098">
                  <c:v>1403233200</c:v>
                </c:pt>
                <c:pt idx="39099">
                  <c:v>1403236800</c:v>
                </c:pt>
                <c:pt idx="39100">
                  <c:v>1403240400</c:v>
                </c:pt>
                <c:pt idx="39101">
                  <c:v>1403244000</c:v>
                </c:pt>
                <c:pt idx="39102">
                  <c:v>1403247600</c:v>
                </c:pt>
                <c:pt idx="39103">
                  <c:v>1403251200</c:v>
                </c:pt>
                <c:pt idx="39104">
                  <c:v>1403254800</c:v>
                </c:pt>
                <c:pt idx="39105">
                  <c:v>1403258400</c:v>
                </c:pt>
                <c:pt idx="39106">
                  <c:v>1403262000</c:v>
                </c:pt>
                <c:pt idx="39107">
                  <c:v>1403265600</c:v>
                </c:pt>
                <c:pt idx="39108">
                  <c:v>1403269200</c:v>
                </c:pt>
                <c:pt idx="39109">
                  <c:v>1403272800</c:v>
                </c:pt>
                <c:pt idx="39110">
                  <c:v>1403276400</c:v>
                </c:pt>
                <c:pt idx="39111">
                  <c:v>1403280000</c:v>
                </c:pt>
                <c:pt idx="39112">
                  <c:v>1403283600</c:v>
                </c:pt>
                <c:pt idx="39113">
                  <c:v>1403287200</c:v>
                </c:pt>
                <c:pt idx="39114">
                  <c:v>1403290800</c:v>
                </c:pt>
                <c:pt idx="39115">
                  <c:v>1403294400</c:v>
                </c:pt>
                <c:pt idx="39116">
                  <c:v>1403298000</c:v>
                </c:pt>
                <c:pt idx="39117">
                  <c:v>1403301600</c:v>
                </c:pt>
                <c:pt idx="39118">
                  <c:v>1403305200</c:v>
                </c:pt>
                <c:pt idx="39119">
                  <c:v>1403308800</c:v>
                </c:pt>
                <c:pt idx="39120">
                  <c:v>1403312400</c:v>
                </c:pt>
                <c:pt idx="39121">
                  <c:v>1403316000</c:v>
                </c:pt>
                <c:pt idx="39122">
                  <c:v>1403319600</c:v>
                </c:pt>
                <c:pt idx="39123">
                  <c:v>1403323200</c:v>
                </c:pt>
                <c:pt idx="39124">
                  <c:v>1403326800</c:v>
                </c:pt>
                <c:pt idx="39125">
                  <c:v>1403330400</c:v>
                </c:pt>
                <c:pt idx="39126">
                  <c:v>1403334000</c:v>
                </c:pt>
                <c:pt idx="39127">
                  <c:v>1403337600</c:v>
                </c:pt>
                <c:pt idx="39128">
                  <c:v>1403341200</c:v>
                </c:pt>
                <c:pt idx="39129">
                  <c:v>1403344800</c:v>
                </c:pt>
                <c:pt idx="39130">
                  <c:v>1403348400</c:v>
                </c:pt>
                <c:pt idx="39131">
                  <c:v>1403352000</c:v>
                </c:pt>
                <c:pt idx="39132">
                  <c:v>1403355600</c:v>
                </c:pt>
                <c:pt idx="39133">
                  <c:v>1403359200</c:v>
                </c:pt>
                <c:pt idx="39134">
                  <c:v>1403362800</c:v>
                </c:pt>
                <c:pt idx="39135">
                  <c:v>1403366400</c:v>
                </c:pt>
                <c:pt idx="39136">
                  <c:v>1403370000</c:v>
                </c:pt>
                <c:pt idx="39137">
                  <c:v>1403373600</c:v>
                </c:pt>
                <c:pt idx="39138">
                  <c:v>1403377200</c:v>
                </c:pt>
                <c:pt idx="39139">
                  <c:v>1403380800</c:v>
                </c:pt>
                <c:pt idx="39140">
                  <c:v>1403384400</c:v>
                </c:pt>
                <c:pt idx="39141">
                  <c:v>1403388000</c:v>
                </c:pt>
                <c:pt idx="39142">
                  <c:v>1403391600</c:v>
                </c:pt>
                <c:pt idx="39143">
                  <c:v>1403395200</c:v>
                </c:pt>
                <c:pt idx="39144">
                  <c:v>1403398800</c:v>
                </c:pt>
                <c:pt idx="39145">
                  <c:v>1403402400</c:v>
                </c:pt>
                <c:pt idx="39146">
                  <c:v>1403406000</c:v>
                </c:pt>
                <c:pt idx="39147">
                  <c:v>1403409600</c:v>
                </c:pt>
                <c:pt idx="39148">
                  <c:v>1403413200</c:v>
                </c:pt>
                <c:pt idx="39149">
                  <c:v>1403416800</c:v>
                </c:pt>
                <c:pt idx="39150">
                  <c:v>1403420400</c:v>
                </c:pt>
                <c:pt idx="39151">
                  <c:v>1403424000</c:v>
                </c:pt>
                <c:pt idx="39152">
                  <c:v>1403427600</c:v>
                </c:pt>
                <c:pt idx="39153">
                  <c:v>1403431200</c:v>
                </c:pt>
                <c:pt idx="39154">
                  <c:v>1403434800</c:v>
                </c:pt>
                <c:pt idx="39155">
                  <c:v>1403438400</c:v>
                </c:pt>
                <c:pt idx="39156">
                  <c:v>1403442000</c:v>
                </c:pt>
                <c:pt idx="39157">
                  <c:v>1403445600</c:v>
                </c:pt>
                <c:pt idx="39158">
                  <c:v>1403449200</c:v>
                </c:pt>
                <c:pt idx="39159">
                  <c:v>1403452800</c:v>
                </c:pt>
                <c:pt idx="39160">
                  <c:v>1403456400</c:v>
                </c:pt>
                <c:pt idx="39161">
                  <c:v>1403460000</c:v>
                </c:pt>
                <c:pt idx="39162">
                  <c:v>1403463600</c:v>
                </c:pt>
                <c:pt idx="39163">
                  <c:v>1403467200</c:v>
                </c:pt>
                <c:pt idx="39164">
                  <c:v>1403470800</c:v>
                </c:pt>
                <c:pt idx="39165">
                  <c:v>1403474400</c:v>
                </c:pt>
                <c:pt idx="39166">
                  <c:v>1403478000</c:v>
                </c:pt>
                <c:pt idx="39167">
                  <c:v>1403481600</c:v>
                </c:pt>
                <c:pt idx="39168">
                  <c:v>1403485200</c:v>
                </c:pt>
                <c:pt idx="39169">
                  <c:v>1403488800</c:v>
                </c:pt>
                <c:pt idx="39170">
                  <c:v>1403492400</c:v>
                </c:pt>
                <c:pt idx="39171">
                  <c:v>1403496000</c:v>
                </c:pt>
                <c:pt idx="39172">
                  <c:v>1403499600</c:v>
                </c:pt>
                <c:pt idx="39173">
                  <c:v>1403503200</c:v>
                </c:pt>
                <c:pt idx="39174">
                  <c:v>1403506800</c:v>
                </c:pt>
                <c:pt idx="39175">
                  <c:v>1403510400</c:v>
                </c:pt>
                <c:pt idx="39176">
                  <c:v>1403514000</c:v>
                </c:pt>
                <c:pt idx="39177">
                  <c:v>1403517600</c:v>
                </c:pt>
                <c:pt idx="39178">
                  <c:v>1403521200</c:v>
                </c:pt>
                <c:pt idx="39179">
                  <c:v>1403524800</c:v>
                </c:pt>
                <c:pt idx="39180">
                  <c:v>1403528400</c:v>
                </c:pt>
                <c:pt idx="39181">
                  <c:v>1403532000</c:v>
                </c:pt>
                <c:pt idx="39182">
                  <c:v>1403535600</c:v>
                </c:pt>
                <c:pt idx="39183">
                  <c:v>1403539200</c:v>
                </c:pt>
                <c:pt idx="39184">
                  <c:v>1403542800</c:v>
                </c:pt>
                <c:pt idx="39185">
                  <c:v>1403546400</c:v>
                </c:pt>
                <c:pt idx="39186">
                  <c:v>1403550000</c:v>
                </c:pt>
                <c:pt idx="39187">
                  <c:v>1403553600</c:v>
                </c:pt>
                <c:pt idx="39188">
                  <c:v>1403557200</c:v>
                </c:pt>
                <c:pt idx="39189">
                  <c:v>1403560800</c:v>
                </c:pt>
                <c:pt idx="39190">
                  <c:v>1403564400</c:v>
                </c:pt>
                <c:pt idx="39191">
                  <c:v>1403568000</c:v>
                </c:pt>
                <c:pt idx="39192">
                  <c:v>1403571600</c:v>
                </c:pt>
                <c:pt idx="39193">
                  <c:v>1403575200</c:v>
                </c:pt>
                <c:pt idx="39194">
                  <c:v>1403578800</c:v>
                </c:pt>
                <c:pt idx="39195">
                  <c:v>1403582400</c:v>
                </c:pt>
                <c:pt idx="39196">
                  <c:v>1403586000</c:v>
                </c:pt>
                <c:pt idx="39197">
                  <c:v>1403589600</c:v>
                </c:pt>
                <c:pt idx="39198">
                  <c:v>1403593200</c:v>
                </c:pt>
                <c:pt idx="39199">
                  <c:v>1403596800</c:v>
                </c:pt>
                <c:pt idx="39200">
                  <c:v>1403600400</c:v>
                </c:pt>
                <c:pt idx="39201">
                  <c:v>1403604000</c:v>
                </c:pt>
                <c:pt idx="39202">
                  <c:v>1403607600</c:v>
                </c:pt>
                <c:pt idx="39203">
                  <c:v>1403611200</c:v>
                </c:pt>
                <c:pt idx="39204">
                  <c:v>1403614800</c:v>
                </c:pt>
                <c:pt idx="39205">
                  <c:v>1403618400</c:v>
                </c:pt>
                <c:pt idx="39206">
                  <c:v>1403622000</c:v>
                </c:pt>
                <c:pt idx="39207">
                  <c:v>1403625600</c:v>
                </c:pt>
                <c:pt idx="39208">
                  <c:v>1403629200</c:v>
                </c:pt>
                <c:pt idx="39209">
                  <c:v>1403632800</c:v>
                </c:pt>
                <c:pt idx="39210">
                  <c:v>1403636400</c:v>
                </c:pt>
                <c:pt idx="39211">
                  <c:v>1403640000</c:v>
                </c:pt>
                <c:pt idx="39212">
                  <c:v>1403643600</c:v>
                </c:pt>
                <c:pt idx="39213">
                  <c:v>1403647200</c:v>
                </c:pt>
                <c:pt idx="39214">
                  <c:v>1403650800</c:v>
                </c:pt>
                <c:pt idx="39215">
                  <c:v>1403654400</c:v>
                </c:pt>
                <c:pt idx="39216">
                  <c:v>1403658000</c:v>
                </c:pt>
                <c:pt idx="39217">
                  <c:v>1403661600</c:v>
                </c:pt>
                <c:pt idx="39218">
                  <c:v>1403665200</c:v>
                </c:pt>
                <c:pt idx="39219">
                  <c:v>1403668800</c:v>
                </c:pt>
                <c:pt idx="39220">
                  <c:v>1403672400</c:v>
                </c:pt>
                <c:pt idx="39221">
                  <c:v>1403676000</c:v>
                </c:pt>
                <c:pt idx="39222">
                  <c:v>1403679600</c:v>
                </c:pt>
                <c:pt idx="39223">
                  <c:v>1403683200</c:v>
                </c:pt>
                <c:pt idx="39224">
                  <c:v>1403686800</c:v>
                </c:pt>
                <c:pt idx="39225">
                  <c:v>1403690400</c:v>
                </c:pt>
                <c:pt idx="39226">
                  <c:v>1403694000</c:v>
                </c:pt>
                <c:pt idx="39227">
                  <c:v>1403697600</c:v>
                </c:pt>
                <c:pt idx="39228">
                  <c:v>1403701200</c:v>
                </c:pt>
                <c:pt idx="39229">
                  <c:v>1403704800</c:v>
                </c:pt>
                <c:pt idx="39230">
                  <c:v>1403708400</c:v>
                </c:pt>
                <c:pt idx="39231">
                  <c:v>1403712000</c:v>
                </c:pt>
                <c:pt idx="39232">
                  <c:v>1403715600</c:v>
                </c:pt>
                <c:pt idx="39233">
                  <c:v>1403719200</c:v>
                </c:pt>
                <c:pt idx="39234">
                  <c:v>1403722800</c:v>
                </c:pt>
                <c:pt idx="39235">
                  <c:v>1403726400</c:v>
                </c:pt>
                <c:pt idx="39236">
                  <c:v>1403730000</c:v>
                </c:pt>
                <c:pt idx="39237">
                  <c:v>1403733600</c:v>
                </c:pt>
                <c:pt idx="39238">
                  <c:v>1403737200</c:v>
                </c:pt>
                <c:pt idx="39239">
                  <c:v>1403740800</c:v>
                </c:pt>
                <c:pt idx="39240">
                  <c:v>1403744400</c:v>
                </c:pt>
                <c:pt idx="39241">
                  <c:v>1403748000</c:v>
                </c:pt>
                <c:pt idx="39242">
                  <c:v>1403751600</c:v>
                </c:pt>
                <c:pt idx="39243">
                  <c:v>1403755200</c:v>
                </c:pt>
                <c:pt idx="39244">
                  <c:v>1403758800</c:v>
                </c:pt>
                <c:pt idx="39245">
                  <c:v>1403762400</c:v>
                </c:pt>
                <c:pt idx="39246">
                  <c:v>1403766000</c:v>
                </c:pt>
                <c:pt idx="39247">
                  <c:v>1403769600</c:v>
                </c:pt>
                <c:pt idx="39248">
                  <c:v>1403773200</c:v>
                </c:pt>
                <c:pt idx="39249">
                  <c:v>1403776800</c:v>
                </c:pt>
                <c:pt idx="39250">
                  <c:v>1403780400</c:v>
                </c:pt>
                <c:pt idx="39251">
                  <c:v>1403784000</c:v>
                </c:pt>
                <c:pt idx="39252">
                  <c:v>1403787600</c:v>
                </c:pt>
                <c:pt idx="39253">
                  <c:v>1403791200</c:v>
                </c:pt>
                <c:pt idx="39254">
                  <c:v>1403794800</c:v>
                </c:pt>
                <c:pt idx="39255">
                  <c:v>1403798400</c:v>
                </c:pt>
                <c:pt idx="39256">
                  <c:v>1403802000</c:v>
                </c:pt>
                <c:pt idx="39257">
                  <c:v>1403805600</c:v>
                </c:pt>
                <c:pt idx="39258">
                  <c:v>1403809200</c:v>
                </c:pt>
                <c:pt idx="39259">
                  <c:v>1403812800</c:v>
                </c:pt>
                <c:pt idx="39260">
                  <c:v>1403816400</c:v>
                </c:pt>
                <c:pt idx="39261">
                  <c:v>1403820000</c:v>
                </c:pt>
                <c:pt idx="39262">
                  <c:v>1403823600</c:v>
                </c:pt>
                <c:pt idx="39263">
                  <c:v>1403827200</c:v>
                </c:pt>
                <c:pt idx="39264">
                  <c:v>1403830800</c:v>
                </c:pt>
                <c:pt idx="39265">
                  <c:v>1403834400</c:v>
                </c:pt>
                <c:pt idx="39266">
                  <c:v>1403838000</c:v>
                </c:pt>
                <c:pt idx="39267">
                  <c:v>1403841600</c:v>
                </c:pt>
                <c:pt idx="39268">
                  <c:v>1403845200</c:v>
                </c:pt>
                <c:pt idx="39269">
                  <c:v>1403848800</c:v>
                </c:pt>
                <c:pt idx="39270">
                  <c:v>1403852400</c:v>
                </c:pt>
                <c:pt idx="39271">
                  <c:v>1403856000</c:v>
                </c:pt>
                <c:pt idx="39272">
                  <c:v>1403859600</c:v>
                </c:pt>
                <c:pt idx="39273">
                  <c:v>1403863200</c:v>
                </c:pt>
                <c:pt idx="39274">
                  <c:v>1403866800</c:v>
                </c:pt>
                <c:pt idx="39275">
                  <c:v>1403870400</c:v>
                </c:pt>
                <c:pt idx="39276">
                  <c:v>1403874000</c:v>
                </c:pt>
                <c:pt idx="39277">
                  <c:v>1403877600</c:v>
                </c:pt>
                <c:pt idx="39278">
                  <c:v>1403881200</c:v>
                </c:pt>
                <c:pt idx="39279">
                  <c:v>1403884800</c:v>
                </c:pt>
                <c:pt idx="39280">
                  <c:v>1403888400</c:v>
                </c:pt>
                <c:pt idx="39281">
                  <c:v>1403892000</c:v>
                </c:pt>
                <c:pt idx="39282">
                  <c:v>1403895600</c:v>
                </c:pt>
                <c:pt idx="39283">
                  <c:v>1403899200</c:v>
                </c:pt>
                <c:pt idx="39284">
                  <c:v>1403902800</c:v>
                </c:pt>
                <c:pt idx="39285">
                  <c:v>1403906400</c:v>
                </c:pt>
                <c:pt idx="39286">
                  <c:v>1403910000</c:v>
                </c:pt>
                <c:pt idx="39287">
                  <c:v>1403913600</c:v>
                </c:pt>
                <c:pt idx="39288">
                  <c:v>1403917200</c:v>
                </c:pt>
                <c:pt idx="39289">
                  <c:v>1403920800</c:v>
                </c:pt>
                <c:pt idx="39290">
                  <c:v>1403924400</c:v>
                </c:pt>
                <c:pt idx="39291">
                  <c:v>1403928000</c:v>
                </c:pt>
                <c:pt idx="39292">
                  <c:v>1403931600</c:v>
                </c:pt>
                <c:pt idx="39293">
                  <c:v>1403935200</c:v>
                </c:pt>
                <c:pt idx="39294">
                  <c:v>1403938800</c:v>
                </c:pt>
                <c:pt idx="39295">
                  <c:v>1403942400</c:v>
                </c:pt>
                <c:pt idx="39296">
                  <c:v>1403946000</c:v>
                </c:pt>
                <c:pt idx="39297">
                  <c:v>1403949600</c:v>
                </c:pt>
                <c:pt idx="39298">
                  <c:v>1403953200</c:v>
                </c:pt>
                <c:pt idx="39299">
                  <c:v>1403956800</c:v>
                </c:pt>
                <c:pt idx="39300">
                  <c:v>1403960400</c:v>
                </c:pt>
                <c:pt idx="39301">
                  <c:v>1403964000</c:v>
                </c:pt>
                <c:pt idx="39302">
                  <c:v>1403967600</c:v>
                </c:pt>
                <c:pt idx="39303">
                  <c:v>1403971200</c:v>
                </c:pt>
                <c:pt idx="39304">
                  <c:v>1403974800</c:v>
                </c:pt>
                <c:pt idx="39305">
                  <c:v>1403978400</c:v>
                </c:pt>
                <c:pt idx="39306">
                  <c:v>1403982000</c:v>
                </c:pt>
                <c:pt idx="39307">
                  <c:v>1403985600</c:v>
                </c:pt>
                <c:pt idx="39308">
                  <c:v>1403989200</c:v>
                </c:pt>
                <c:pt idx="39309">
                  <c:v>1403992800</c:v>
                </c:pt>
                <c:pt idx="39310">
                  <c:v>1403996400</c:v>
                </c:pt>
                <c:pt idx="39311">
                  <c:v>1404000000</c:v>
                </c:pt>
                <c:pt idx="39312">
                  <c:v>1404003600</c:v>
                </c:pt>
                <c:pt idx="39313">
                  <c:v>1404007200</c:v>
                </c:pt>
                <c:pt idx="39314">
                  <c:v>1404010800</c:v>
                </c:pt>
                <c:pt idx="39315">
                  <c:v>1404014400</c:v>
                </c:pt>
                <c:pt idx="39316">
                  <c:v>1404018000</c:v>
                </c:pt>
                <c:pt idx="39317">
                  <c:v>1404021600</c:v>
                </c:pt>
                <c:pt idx="39318">
                  <c:v>1404025200</c:v>
                </c:pt>
                <c:pt idx="39319">
                  <c:v>1404028800</c:v>
                </c:pt>
                <c:pt idx="39320">
                  <c:v>1404032400</c:v>
                </c:pt>
                <c:pt idx="39321">
                  <c:v>1404036000</c:v>
                </c:pt>
                <c:pt idx="39322">
                  <c:v>1404039600</c:v>
                </c:pt>
                <c:pt idx="39323">
                  <c:v>1404043200</c:v>
                </c:pt>
                <c:pt idx="39324">
                  <c:v>1404046800</c:v>
                </c:pt>
                <c:pt idx="39325">
                  <c:v>1404050400</c:v>
                </c:pt>
                <c:pt idx="39326">
                  <c:v>1404054000</c:v>
                </c:pt>
                <c:pt idx="39327">
                  <c:v>1404057600</c:v>
                </c:pt>
                <c:pt idx="39328">
                  <c:v>1404061200</c:v>
                </c:pt>
                <c:pt idx="39329">
                  <c:v>1404064800</c:v>
                </c:pt>
                <c:pt idx="39330">
                  <c:v>1404068400</c:v>
                </c:pt>
                <c:pt idx="39331">
                  <c:v>1404072000</c:v>
                </c:pt>
                <c:pt idx="39332">
                  <c:v>1404075600</c:v>
                </c:pt>
                <c:pt idx="39333">
                  <c:v>1404079200</c:v>
                </c:pt>
                <c:pt idx="39334">
                  <c:v>1404082800</c:v>
                </c:pt>
                <c:pt idx="39335">
                  <c:v>1404086400</c:v>
                </c:pt>
                <c:pt idx="39336">
                  <c:v>1404090000</c:v>
                </c:pt>
                <c:pt idx="39337">
                  <c:v>1404093600</c:v>
                </c:pt>
                <c:pt idx="39338">
                  <c:v>1404097200</c:v>
                </c:pt>
                <c:pt idx="39339">
                  <c:v>1404100800</c:v>
                </c:pt>
                <c:pt idx="39340">
                  <c:v>1404104400</c:v>
                </c:pt>
                <c:pt idx="39341">
                  <c:v>1404108000</c:v>
                </c:pt>
                <c:pt idx="39342">
                  <c:v>1404111600</c:v>
                </c:pt>
                <c:pt idx="39343">
                  <c:v>1404115200</c:v>
                </c:pt>
                <c:pt idx="39344">
                  <c:v>1404118800</c:v>
                </c:pt>
                <c:pt idx="39345">
                  <c:v>1404122400</c:v>
                </c:pt>
                <c:pt idx="39346">
                  <c:v>1404126000</c:v>
                </c:pt>
                <c:pt idx="39347">
                  <c:v>1404129600</c:v>
                </c:pt>
                <c:pt idx="39348">
                  <c:v>1404133200</c:v>
                </c:pt>
                <c:pt idx="39349">
                  <c:v>1404136800</c:v>
                </c:pt>
                <c:pt idx="39350">
                  <c:v>1404140400</c:v>
                </c:pt>
                <c:pt idx="39351">
                  <c:v>1404144000</c:v>
                </c:pt>
                <c:pt idx="39352">
                  <c:v>1404147600</c:v>
                </c:pt>
                <c:pt idx="39353">
                  <c:v>1404151200</c:v>
                </c:pt>
                <c:pt idx="39354">
                  <c:v>1404154800</c:v>
                </c:pt>
                <c:pt idx="39355">
                  <c:v>1404158400</c:v>
                </c:pt>
                <c:pt idx="39356">
                  <c:v>1404162000</c:v>
                </c:pt>
                <c:pt idx="39357">
                  <c:v>1404165600</c:v>
                </c:pt>
                <c:pt idx="39358">
                  <c:v>1404169200</c:v>
                </c:pt>
                <c:pt idx="39359">
                  <c:v>1404172800</c:v>
                </c:pt>
                <c:pt idx="39360">
                  <c:v>1404176400</c:v>
                </c:pt>
                <c:pt idx="39361">
                  <c:v>1404180000</c:v>
                </c:pt>
                <c:pt idx="39362">
                  <c:v>1404183600</c:v>
                </c:pt>
                <c:pt idx="39363">
                  <c:v>1404187200</c:v>
                </c:pt>
                <c:pt idx="39364">
                  <c:v>1404190800</c:v>
                </c:pt>
                <c:pt idx="39365">
                  <c:v>1404194400</c:v>
                </c:pt>
                <c:pt idx="39366">
                  <c:v>1404198000</c:v>
                </c:pt>
                <c:pt idx="39367">
                  <c:v>1404201600</c:v>
                </c:pt>
                <c:pt idx="39368">
                  <c:v>1404205200</c:v>
                </c:pt>
                <c:pt idx="39369">
                  <c:v>1404208800</c:v>
                </c:pt>
                <c:pt idx="39370">
                  <c:v>1404212400</c:v>
                </c:pt>
                <c:pt idx="39371">
                  <c:v>1404216000</c:v>
                </c:pt>
                <c:pt idx="39372">
                  <c:v>1404219600</c:v>
                </c:pt>
                <c:pt idx="39373">
                  <c:v>1404223200</c:v>
                </c:pt>
                <c:pt idx="39374">
                  <c:v>1404226800</c:v>
                </c:pt>
                <c:pt idx="39375">
                  <c:v>1404230400</c:v>
                </c:pt>
                <c:pt idx="39376">
                  <c:v>1404234000</c:v>
                </c:pt>
                <c:pt idx="39377">
                  <c:v>1404237600</c:v>
                </c:pt>
                <c:pt idx="39378">
                  <c:v>1404241200</c:v>
                </c:pt>
                <c:pt idx="39379">
                  <c:v>1404244800</c:v>
                </c:pt>
                <c:pt idx="39380">
                  <c:v>1404248400</c:v>
                </c:pt>
                <c:pt idx="39381">
                  <c:v>1404252000</c:v>
                </c:pt>
                <c:pt idx="39382">
                  <c:v>1404255600</c:v>
                </c:pt>
                <c:pt idx="39383">
                  <c:v>1404259200</c:v>
                </c:pt>
                <c:pt idx="39384">
                  <c:v>1404262800</c:v>
                </c:pt>
                <c:pt idx="39385">
                  <c:v>1404266400</c:v>
                </c:pt>
                <c:pt idx="39386">
                  <c:v>1404270000</c:v>
                </c:pt>
                <c:pt idx="39387">
                  <c:v>1404273600</c:v>
                </c:pt>
                <c:pt idx="39388">
                  <c:v>1404277200</c:v>
                </c:pt>
                <c:pt idx="39389">
                  <c:v>1404280800</c:v>
                </c:pt>
                <c:pt idx="39390">
                  <c:v>1404284400</c:v>
                </c:pt>
                <c:pt idx="39391">
                  <c:v>1404288000</c:v>
                </c:pt>
                <c:pt idx="39392">
                  <c:v>1404291600</c:v>
                </c:pt>
                <c:pt idx="39393">
                  <c:v>1404295200</c:v>
                </c:pt>
                <c:pt idx="39394">
                  <c:v>1404298800</c:v>
                </c:pt>
                <c:pt idx="39395">
                  <c:v>1404302400</c:v>
                </c:pt>
                <c:pt idx="39396">
                  <c:v>1404306000</c:v>
                </c:pt>
                <c:pt idx="39397">
                  <c:v>1404309600</c:v>
                </c:pt>
                <c:pt idx="39398">
                  <c:v>1404313200</c:v>
                </c:pt>
                <c:pt idx="39399">
                  <c:v>1404316800</c:v>
                </c:pt>
                <c:pt idx="39400">
                  <c:v>1404320400</c:v>
                </c:pt>
                <c:pt idx="39401">
                  <c:v>1404324000</c:v>
                </c:pt>
                <c:pt idx="39402">
                  <c:v>1404327600</c:v>
                </c:pt>
                <c:pt idx="39403">
                  <c:v>1404331200</c:v>
                </c:pt>
                <c:pt idx="39404">
                  <c:v>1404334800</c:v>
                </c:pt>
                <c:pt idx="39405">
                  <c:v>1404338400</c:v>
                </c:pt>
                <c:pt idx="39406">
                  <c:v>1404342000</c:v>
                </c:pt>
                <c:pt idx="39407">
                  <c:v>1404345600</c:v>
                </c:pt>
                <c:pt idx="39408">
                  <c:v>1404349200</c:v>
                </c:pt>
                <c:pt idx="39409">
                  <c:v>1404352800</c:v>
                </c:pt>
                <c:pt idx="39410">
                  <c:v>1404356400</c:v>
                </c:pt>
                <c:pt idx="39411">
                  <c:v>1404360000</c:v>
                </c:pt>
                <c:pt idx="39412">
                  <c:v>1404363600</c:v>
                </c:pt>
                <c:pt idx="39413">
                  <c:v>1404367200</c:v>
                </c:pt>
                <c:pt idx="39414">
                  <c:v>1404370800</c:v>
                </c:pt>
                <c:pt idx="39415">
                  <c:v>1404374400</c:v>
                </c:pt>
                <c:pt idx="39416">
                  <c:v>1404378000</c:v>
                </c:pt>
                <c:pt idx="39417">
                  <c:v>1404381600</c:v>
                </c:pt>
                <c:pt idx="39418">
                  <c:v>1404385200</c:v>
                </c:pt>
                <c:pt idx="39419">
                  <c:v>1404388800</c:v>
                </c:pt>
                <c:pt idx="39420">
                  <c:v>1404392400</c:v>
                </c:pt>
                <c:pt idx="39421">
                  <c:v>1404396000</c:v>
                </c:pt>
                <c:pt idx="39422">
                  <c:v>1404399600</c:v>
                </c:pt>
                <c:pt idx="39423">
                  <c:v>1404403200</c:v>
                </c:pt>
                <c:pt idx="39424">
                  <c:v>1404406800</c:v>
                </c:pt>
                <c:pt idx="39425">
                  <c:v>1404410400</c:v>
                </c:pt>
                <c:pt idx="39426">
                  <c:v>1404414000</c:v>
                </c:pt>
                <c:pt idx="39427">
                  <c:v>1404417600</c:v>
                </c:pt>
                <c:pt idx="39428">
                  <c:v>1404421200</c:v>
                </c:pt>
                <c:pt idx="39429">
                  <c:v>1404424800</c:v>
                </c:pt>
                <c:pt idx="39430">
                  <c:v>1404428400</c:v>
                </c:pt>
                <c:pt idx="39431">
                  <c:v>1404432000</c:v>
                </c:pt>
                <c:pt idx="39432">
                  <c:v>1404435600</c:v>
                </c:pt>
                <c:pt idx="39433">
                  <c:v>1404439200</c:v>
                </c:pt>
                <c:pt idx="39434">
                  <c:v>1404442800</c:v>
                </c:pt>
                <c:pt idx="39435">
                  <c:v>1404446400</c:v>
                </c:pt>
                <c:pt idx="39436">
                  <c:v>1404450000</c:v>
                </c:pt>
                <c:pt idx="39437">
                  <c:v>1404453600</c:v>
                </c:pt>
                <c:pt idx="39438">
                  <c:v>1404457200</c:v>
                </c:pt>
                <c:pt idx="39439">
                  <c:v>1404460800</c:v>
                </c:pt>
                <c:pt idx="39440">
                  <c:v>1404464400</c:v>
                </c:pt>
                <c:pt idx="39441">
                  <c:v>1404468000</c:v>
                </c:pt>
                <c:pt idx="39442">
                  <c:v>1404471600</c:v>
                </c:pt>
                <c:pt idx="39443">
                  <c:v>1404475200</c:v>
                </c:pt>
                <c:pt idx="39444">
                  <c:v>1404478800</c:v>
                </c:pt>
                <c:pt idx="39445">
                  <c:v>1404482400</c:v>
                </c:pt>
                <c:pt idx="39446">
                  <c:v>1404486000</c:v>
                </c:pt>
                <c:pt idx="39447">
                  <c:v>1404489600</c:v>
                </c:pt>
                <c:pt idx="39448">
                  <c:v>1404493200</c:v>
                </c:pt>
                <c:pt idx="39449">
                  <c:v>1404496800</c:v>
                </c:pt>
                <c:pt idx="39450">
                  <c:v>1404500400</c:v>
                </c:pt>
                <c:pt idx="39451">
                  <c:v>1404504000</c:v>
                </c:pt>
                <c:pt idx="39452">
                  <c:v>1404507600</c:v>
                </c:pt>
                <c:pt idx="39453">
                  <c:v>1404511200</c:v>
                </c:pt>
                <c:pt idx="39454">
                  <c:v>1404514800</c:v>
                </c:pt>
                <c:pt idx="39455">
                  <c:v>1404518400</c:v>
                </c:pt>
                <c:pt idx="39456">
                  <c:v>1404522000</c:v>
                </c:pt>
                <c:pt idx="39457">
                  <c:v>1404525600</c:v>
                </c:pt>
                <c:pt idx="39458">
                  <c:v>1404529200</c:v>
                </c:pt>
                <c:pt idx="39459">
                  <c:v>1404532800</c:v>
                </c:pt>
                <c:pt idx="39460">
                  <c:v>1404536400</c:v>
                </c:pt>
                <c:pt idx="39461">
                  <c:v>1404540000</c:v>
                </c:pt>
                <c:pt idx="39462">
                  <c:v>1404543600</c:v>
                </c:pt>
                <c:pt idx="39463">
                  <c:v>1404547200</c:v>
                </c:pt>
                <c:pt idx="39464">
                  <c:v>1404550800</c:v>
                </c:pt>
                <c:pt idx="39465">
                  <c:v>1404554400</c:v>
                </c:pt>
                <c:pt idx="39466">
                  <c:v>1404558000</c:v>
                </c:pt>
                <c:pt idx="39467">
                  <c:v>1404561600</c:v>
                </c:pt>
                <c:pt idx="39468">
                  <c:v>1404565200</c:v>
                </c:pt>
                <c:pt idx="39469">
                  <c:v>1404568800</c:v>
                </c:pt>
                <c:pt idx="39470">
                  <c:v>1404572400</c:v>
                </c:pt>
                <c:pt idx="39471">
                  <c:v>1404576000</c:v>
                </c:pt>
                <c:pt idx="39472">
                  <c:v>1404579600</c:v>
                </c:pt>
                <c:pt idx="39473">
                  <c:v>1404583200</c:v>
                </c:pt>
                <c:pt idx="39474">
                  <c:v>1404586800</c:v>
                </c:pt>
                <c:pt idx="39475">
                  <c:v>1404590400</c:v>
                </c:pt>
                <c:pt idx="39476">
                  <c:v>1404594000</c:v>
                </c:pt>
                <c:pt idx="39477">
                  <c:v>1404597600</c:v>
                </c:pt>
                <c:pt idx="39478">
                  <c:v>1404601200</c:v>
                </c:pt>
                <c:pt idx="39479">
                  <c:v>1404604800</c:v>
                </c:pt>
                <c:pt idx="39480">
                  <c:v>1404608400</c:v>
                </c:pt>
                <c:pt idx="39481">
                  <c:v>1404612000</c:v>
                </c:pt>
                <c:pt idx="39482">
                  <c:v>1404615600</c:v>
                </c:pt>
                <c:pt idx="39483">
                  <c:v>1404619200</c:v>
                </c:pt>
                <c:pt idx="39484">
                  <c:v>1404622800</c:v>
                </c:pt>
                <c:pt idx="39485">
                  <c:v>1404626400</c:v>
                </c:pt>
                <c:pt idx="39486">
                  <c:v>1404630000</c:v>
                </c:pt>
                <c:pt idx="39487">
                  <c:v>1404633600</c:v>
                </c:pt>
                <c:pt idx="39488">
                  <c:v>1404637200</c:v>
                </c:pt>
                <c:pt idx="39489">
                  <c:v>1404640800</c:v>
                </c:pt>
                <c:pt idx="39490">
                  <c:v>1404644400</c:v>
                </c:pt>
                <c:pt idx="39491">
                  <c:v>1404648000</c:v>
                </c:pt>
                <c:pt idx="39492">
                  <c:v>1404651600</c:v>
                </c:pt>
                <c:pt idx="39493">
                  <c:v>1404655200</c:v>
                </c:pt>
                <c:pt idx="39494">
                  <c:v>1404658800</c:v>
                </c:pt>
                <c:pt idx="39495">
                  <c:v>1404662400</c:v>
                </c:pt>
                <c:pt idx="39496">
                  <c:v>1404666000</c:v>
                </c:pt>
                <c:pt idx="39497">
                  <c:v>1404669600</c:v>
                </c:pt>
                <c:pt idx="39498">
                  <c:v>1404673200</c:v>
                </c:pt>
                <c:pt idx="39499">
                  <c:v>1404676800</c:v>
                </c:pt>
                <c:pt idx="39500">
                  <c:v>1404680400</c:v>
                </c:pt>
                <c:pt idx="39501">
                  <c:v>1404684000</c:v>
                </c:pt>
                <c:pt idx="39502">
                  <c:v>1404687600</c:v>
                </c:pt>
                <c:pt idx="39503">
                  <c:v>1404691200</c:v>
                </c:pt>
                <c:pt idx="39504">
                  <c:v>1404694800</c:v>
                </c:pt>
                <c:pt idx="39505">
                  <c:v>1404698400</c:v>
                </c:pt>
                <c:pt idx="39506">
                  <c:v>1404702000</c:v>
                </c:pt>
                <c:pt idx="39507">
                  <c:v>1404705600</c:v>
                </c:pt>
                <c:pt idx="39508">
                  <c:v>1404709200</c:v>
                </c:pt>
                <c:pt idx="39509">
                  <c:v>1404712800</c:v>
                </c:pt>
                <c:pt idx="39510">
                  <c:v>1404716400</c:v>
                </c:pt>
                <c:pt idx="39511">
                  <c:v>1404720000</c:v>
                </c:pt>
                <c:pt idx="39512">
                  <c:v>1404723600</c:v>
                </c:pt>
                <c:pt idx="39513">
                  <c:v>1404727200</c:v>
                </c:pt>
                <c:pt idx="39514">
                  <c:v>1404730800</c:v>
                </c:pt>
                <c:pt idx="39515">
                  <c:v>1404734400</c:v>
                </c:pt>
                <c:pt idx="39516">
                  <c:v>1404738000</c:v>
                </c:pt>
                <c:pt idx="39517">
                  <c:v>1404741600</c:v>
                </c:pt>
                <c:pt idx="39518">
                  <c:v>1404745200</c:v>
                </c:pt>
                <c:pt idx="39519">
                  <c:v>1404748800</c:v>
                </c:pt>
                <c:pt idx="39520">
                  <c:v>1404752400</c:v>
                </c:pt>
                <c:pt idx="39521">
                  <c:v>1404756000</c:v>
                </c:pt>
                <c:pt idx="39522">
                  <c:v>1404759600</c:v>
                </c:pt>
                <c:pt idx="39523">
                  <c:v>1404763200</c:v>
                </c:pt>
                <c:pt idx="39524">
                  <c:v>1404766800</c:v>
                </c:pt>
                <c:pt idx="39525">
                  <c:v>1404770400</c:v>
                </c:pt>
                <c:pt idx="39526">
                  <c:v>1404774000</c:v>
                </c:pt>
                <c:pt idx="39527">
                  <c:v>1404777600</c:v>
                </c:pt>
                <c:pt idx="39528">
                  <c:v>1404781200</c:v>
                </c:pt>
                <c:pt idx="39529">
                  <c:v>1404784800</c:v>
                </c:pt>
                <c:pt idx="39530">
                  <c:v>1404788400</c:v>
                </c:pt>
                <c:pt idx="39531">
                  <c:v>1404792000</c:v>
                </c:pt>
                <c:pt idx="39532">
                  <c:v>1404795600</c:v>
                </c:pt>
                <c:pt idx="39533">
                  <c:v>1404799200</c:v>
                </c:pt>
                <c:pt idx="39534">
                  <c:v>1404802800</c:v>
                </c:pt>
                <c:pt idx="39535">
                  <c:v>1404806400</c:v>
                </c:pt>
                <c:pt idx="39536">
                  <c:v>1404810000</c:v>
                </c:pt>
                <c:pt idx="39537">
                  <c:v>1404813600</c:v>
                </c:pt>
                <c:pt idx="39538">
                  <c:v>1404817200</c:v>
                </c:pt>
                <c:pt idx="39539">
                  <c:v>1404820800</c:v>
                </c:pt>
                <c:pt idx="39540">
                  <c:v>1404824400</c:v>
                </c:pt>
                <c:pt idx="39541">
                  <c:v>1404828000</c:v>
                </c:pt>
                <c:pt idx="39542">
                  <c:v>1404831600</c:v>
                </c:pt>
                <c:pt idx="39543">
                  <c:v>1404835200</c:v>
                </c:pt>
                <c:pt idx="39544">
                  <c:v>1404838800</c:v>
                </c:pt>
                <c:pt idx="39545">
                  <c:v>1404842400</c:v>
                </c:pt>
                <c:pt idx="39546">
                  <c:v>1404846000</c:v>
                </c:pt>
                <c:pt idx="39547">
                  <c:v>1404849600</c:v>
                </c:pt>
                <c:pt idx="39548">
                  <c:v>1404853200</c:v>
                </c:pt>
                <c:pt idx="39549">
                  <c:v>1404856800</c:v>
                </c:pt>
                <c:pt idx="39550">
                  <c:v>1404860400</c:v>
                </c:pt>
                <c:pt idx="39551">
                  <c:v>1404864000</c:v>
                </c:pt>
                <c:pt idx="39552">
                  <c:v>1404867600</c:v>
                </c:pt>
                <c:pt idx="39553">
                  <c:v>1404871200</c:v>
                </c:pt>
                <c:pt idx="39554">
                  <c:v>1404874800</c:v>
                </c:pt>
                <c:pt idx="39555">
                  <c:v>1404878400</c:v>
                </c:pt>
                <c:pt idx="39556">
                  <c:v>1404882000</c:v>
                </c:pt>
                <c:pt idx="39557">
                  <c:v>1404885600</c:v>
                </c:pt>
                <c:pt idx="39558">
                  <c:v>1404889200</c:v>
                </c:pt>
                <c:pt idx="39559">
                  <c:v>1404892800</c:v>
                </c:pt>
                <c:pt idx="39560">
                  <c:v>1404896400</c:v>
                </c:pt>
                <c:pt idx="39561">
                  <c:v>1404900000</c:v>
                </c:pt>
                <c:pt idx="39562">
                  <c:v>1404903600</c:v>
                </c:pt>
                <c:pt idx="39563">
                  <c:v>1404907200</c:v>
                </c:pt>
                <c:pt idx="39564">
                  <c:v>1404910800</c:v>
                </c:pt>
                <c:pt idx="39565">
                  <c:v>1404914400</c:v>
                </c:pt>
                <c:pt idx="39566">
                  <c:v>1404918000</c:v>
                </c:pt>
                <c:pt idx="39567">
                  <c:v>1404921600</c:v>
                </c:pt>
                <c:pt idx="39568">
                  <c:v>1404925200</c:v>
                </c:pt>
                <c:pt idx="39569">
                  <c:v>1404928800</c:v>
                </c:pt>
                <c:pt idx="39570">
                  <c:v>1404932400</c:v>
                </c:pt>
                <c:pt idx="39571">
                  <c:v>1404936000</c:v>
                </c:pt>
                <c:pt idx="39572">
                  <c:v>1404939600</c:v>
                </c:pt>
                <c:pt idx="39573">
                  <c:v>1404943200</c:v>
                </c:pt>
                <c:pt idx="39574">
                  <c:v>1404946800</c:v>
                </c:pt>
                <c:pt idx="39575">
                  <c:v>1404950400</c:v>
                </c:pt>
                <c:pt idx="39576">
                  <c:v>1404954000</c:v>
                </c:pt>
                <c:pt idx="39577">
                  <c:v>1404957600</c:v>
                </c:pt>
                <c:pt idx="39578">
                  <c:v>1404961200</c:v>
                </c:pt>
                <c:pt idx="39579">
                  <c:v>1404964800</c:v>
                </c:pt>
                <c:pt idx="39580">
                  <c:v>1404968400</c:v>
                </c:pt>
                <c:pt idx="39581">
                  <c:v>1404972000</c:v>
                </c:pt>
                <c:pt idx="39582">
                  <c:v>1404975600</c:v>
                </c:pt>
                <c:pt idx="39583">
                  <c:v>1404979200</c:v>
                </c:pt>
                <c:pt idx="39584">
                  <c:v>1404982800</c:v>
                </c:pt>
                <c:pt idx="39585">
                  <c:v>1404986400</c:v>
                </c:pt>
                <c:pt idx="39586">
                  <c:v>1404990000</c:v>
                </c:pt>
                <c:pt idx="39587">
                  <c:v>1404993600</c:v>
                </c:pt>
                <c:pt idx="39588">
                  <c:v>1404997200</c:v>
                </c:pt>
                <c:pt idx="39589">
                  <c:v>1405000800</c:v>
                </c:pt>
                <c:pt idx="39590">
                  <c:v>1405004400</c:v>
                </c:pt>
                <c:pt idx="39591">
                  <c:v>1405008000</c:v>
                </c:pt>
                <c:pt idx="39592">
                  <c:v>1405011600</c:v>
                </c:pt>
                <c:pt idx="39593">
                  <c:v>1405015200</c:v>
                </c:pt>
                <c:pt idx="39594">
                  <c:v>1405018800</c:v>
                </c:pt>
                <c:pt idx="39595">
                  <c:v>1405022400</c:v>
                </c:pt>
                <c:pt idx="39596">
                  <c:v>1405026000</c:v>
                </c:pt>
                <c:pt idx="39597">
                  <c:v>1405029600</c:v>
                </c:pt>
                <c:pt idx="39598">
                  <c:v>1405033200</c:v>
                </c:pt>
                <c:pt idx="39599">
                  <c:v>1405036800</c:v>
                </c:pt>
                <c:pt idx="39600">
                  <c:v>1405040400</c:v>
                </c:pt>
                <c:pt idx="39601">
                  <c:v>1405044000</c:v>
                </c:pt>
                <c:pt idx="39602">
                  <c:v>1405047600</c:v>
                </c:pt>
                <c:pt idx="39603">
                  <c:v>1405051200</c:v>
                </c:pt>
                <c:pt idx="39604">
                  <c:v>1405054800</c:v>
                </c:pt>
                <c:pt idx="39605">
                  <c:v>1405058400</c:v>
                </c:pt>
                <c:pt idx="39606">
                  <c:v>1405062000</c:v>
                </c:pt>
                <c:pt idx="39607">
                  <c:v>1405065600</c:v>
                </c:pt>
                <c:pt idx="39608">
                  <c:v>1405069200</c:v>
                </c:pt>
                <c:pt idx="39609">
                  <c:v>1405072800</c:v>
                </c:pt>
                <c:pt idx="39610">
                  <c:v>1405076400</c:v>
                </c:pt>
                <c:pt idx="39611">
                  <c:v>1405080000</c:v>
                </c:pt>
                <c:pt idx="39612">
                  <c:v>1405083600</c:v>
                </c:pt>
                <c:pt idx="39613">
                  <c:v>1405087200</c:v>
                </c:pt>
                <c:pt idx="39614">
                  <c:v>1405090800</c:v>
                </c:pt>
                <c:pt idx="39615">
                  <c:v>1405094400</c:v>
                </c:pt>
                <c:pt idx="39616">
                  <c:v>1405098000</c:v>
                </c:pt>
                <c:pt idx="39617">
                  <c:v>1405101600</c:v>
                </c:pt>
                <c:pt idx="39618">
                  <c:v>1405105200</c:v>
                </c:pt>
                <c:pt idx="39619">
                  <c:v>1405108800</c:v>
                </c:pt>
                <c:pt idx="39620">
                  <c:v>1405112400</c:v>
                </c:pt>
                <c:pt idx="39621">
                  <c:v>1405116000</c:v>
                </c:pt>
                <c:pt idx="39622">
                  <c:v>1405119600</c:v>
                </c:pt>
                <c:pt idx="39623">
                  <c:v>1405123200</c:v>
                </c:pt>
                <c:pt idx="39624">
                  <c:v>1405126800</c:v>
                </c:pt>
                <c:pt idx="39625">
                  <c:v>1405130400</c:v>
                </c:pt>
                <c:pt idx="39626">
                  <c:v>1405134000</c:v>
                </c:pt>
                <c:pt idx="39627">
                  <c:v>1405137600</c:v>
                </c:pt>
                <c:pt idx="39628">
                  <c:v>1405141200</c:v>
                </c:pt>
                <c:pt idx="39629">
                  <c:v>1405144800</c:v>
                </c:pt>
                <c:pt idx="39630">
                  <c:v>1405148400</c:v>
                </c:pt>
                <c:pt idx="39631">
                  <c:v>1405152000</c:v>
                </c:pt>
                <c:pt idx="39632">
                  <c:v>1405155600</c:v>
                </c:pt>
                <c:pt idx="39633">
                  <c:v>1405159200</c:v>
                </c:pt>
                <c:pt idx="39634">
                  <c:v>1405162800</c:v>
                </c:pt>
                <c:pt idx="39635">
                  <c:v>1405166400</c:v>
                </c:pt>
                <c:pt idx="39636">
                  <c:v>1405170000</c:v>
                </c:pt>
                <c:pt idx="39637">
                  <c:v>1405173600</c:v>
                </c:pt>
                <c:pt idx="39638">
                  <c:v>1405177200</c:v>
                </c:pt>
                <c:pt idx="39639">
                  <c:v>1405180800</c:v>
                </c:pt>
                <c:pt idx="39640">
                  <c:v>1405184400</c:v>
                </c:pt>
                <c:pt idx="39641">
                  <c:v>1405188000</c:v>
                </c:pt>
                <c:pt idx="39642">
                  <c:v>1405191600</c:v>
                </c:pt>
                <c:pt idx="39643">
                  <c:v>1405195200</c:v>
                </c:pt>
                <c:pt idx="39644">
                  <c:v>1405198800</c:v>
                </c:pt>
                <c:pt idx="39645">
                  <c:v>1405202400</c:v>
                </c:pt>
                <c:pt idx="39646">
                  <c:v>1405206000</c:v>
                </c:pt>
                <c:pt idx="39647">
                  <c:v>1405209600</c:v>
                </c:pt>
                <c:pt idx="39648">
                  <c:v>1405213200</c:v>
                </c:pt>
                <c:pt idx="39649">
                  <c:v>1405216800</c:v>
                </c:pt>
                <c:pt idx="39650">
                  <c:v>1405220400</c:v>
                </c:pt>
                <c:pt idx="39651">
                  <c:v>1405224000</c:v>
                </c:pt>
                <c:pt idx="39652">
                  <c:v>1405227600</c:v>
                </c:pt>
                <c:pt idx="39653">
                  <c:v>1405231200</c:v>
                </c:pt>
                <c:pt idx="39654">
                  <c:v>1405234800</c:v>
                </c:pt>
                <c:pt idx="39655">
                  <c:v>1405238400</c:v>
                </c:pt>
                <c:pt idx="39656">
                  <c:v>1405242000</c:v>
                </c:pt>
                <c:pt idx="39657">
                  <c:v>1405245600</c:v>
                </c:pt>
                <c:pt idx="39658">
                  <c:v>1405249200</c:v>
                </c:pt>
                <c:pt idx="39659">
                  <c:v>1405252800</c:v>
                </c:pt>
                <c:pt idx="39660">
                  <c:v>1405256400</c:v>
                </c:pt>
                <c:pt idx="39661">
                  <c:v>1405260000</c:v>
                </c:pt>
                <c:pt idx="39662">
                  <c:v>1405263600</c:v>
                </c:pt>
                <c:pt idx="39663">
                  <c:v>1405267200</c:v>
                </c:pt>
                <c:pt idx="39664">
                  <c:v>1405270800</c:v>
                </c:pt>
                <c:pt idx="39665">
                  <c:v>1405274400</c:v>
                </c:pt>
                <c:pt idx="39666">
                  <c:v>1405278000</c:v>
                </c:pt>
                <c:pt idx="39667">
                  <c:v>1405281600</c:v>
                </c:pt>
                <c:pt idx="39668">
                  <c:v>1405285200</c:v>
                </c:pt>
                <c:pt idx="39669">
                  <c:v>1405288800</c:v>
                </c:pt>
                <c:pt idx="39670">
                  <c:v>1405292400</c:v>
                </c:pt>
                <c:pt idx="39671">
                  <c:v>1405296000</c:v>
                </c:pt>
                <c:pt idx="39672">
                  <c:v>1405299600</c:v>
                </c:pt>
                <c:pt idx="39673">
                  <c:v>1405303200</c:v>
                </c:pt>
                <c:pt idx="39674">
                  <c:v>1405306800</c:v>
                </c:pt>
                <c:pt idx="39675">
                  <c:v>1405310400</c:v>
                </c:pt>
                <c:pt idx="39676">
                  <c:v>1405314000</c:v>
                </c:pt>
                <c:pt idx="39677">
                  <c:v>1405317600</c:v>
                </c:pt>
                <c:pt idx="39678">
                  <c:v>1405321200</c:v>
                </c:pt>
                <c:pt idx="39679">
                  <c:v>1405324800</c:v>
                </c:pt>
                <c:pt idx="39680">
                  <c:v>1405328400</c:v>
                </c:pt>
                <c:pt idx="39681">
                  <c:v>1405332000</c:v>
                </c:pt>
                <c:pt idx="39682">
                  <c:v>1405335600</c:v>
                </c:pt>
                <c:pt idx="39683">
                  <c:v>1405339200</c:v>
                </c:pt>
                <c:pt idx="39684">
                  <c:v>1405342800</c:v>
                </c:pt>
                <c:pt idx="39685">
                  <c:v>1405346400</c:v>
                </c:pt>
                <c:pt idx="39686">
                  <c:v>1405350000</c:v>
                </c:pt>
                <c:pt idx="39687">
                  <c:v>1405353600</c:v>
                </c:pt>
                <c:pt idx="39688">
                  <c:v>1405357200</c:v>
                </c:pt>
                <c:pt idx="39689">
                  <c:v>1405360800</c:v>
                </c:pt>
                <c:pt idx="39690">
                  <c:v>1405364400</c:v>
                </c:pt>
                <c:pt idx="39691">
                  <c:v>1405368000</c:v>
                </c:pt>
                <c:pt idx="39692">
                  <c:v>1405371600</c:v>
                </c:pt>
                <c:pt idx="39693">
                  <c:v>1405375200</c:v>
                </c:pt>
                <c:pt idx="39694">
                  <c:v>1405378800</c:v>
                </c:pt>
                <c:pt idx="39695">
                  <c:v>1405382400</c:v>
                </c:pt>
                <c:pt idx="39696">
                  <c:v>1405386000</c:v>
                </c:pt>
                <c:pt idx="39697">
                  <c:v>1405389600</c:v>
                </c:pt>
                <c:pt idx="39698">
                  <c:v>1405393200</c:v>
                </c:pt>
                <c:pt idx="39699">
                  <c:v>1405396800</c:v>
                </c:pt>
                <c:pt idx="39700">
                  <c:v>1405400400</c:v>
                </c:pt>
                <c:pt idx="39701">
                  <c:v>1405404000</c:v>
                </c:pt>
                <c:pt idx="39702">
                  <c:v>1405407600</c:v>
                </c:pt>
                <c:pt idx="39703">
                  <c:v>1405411200</c:v>
                </c:pt>
                <c:pt idx="39704">
                  <c:v>1405414800</c:v>
                </c:pt>
                <c:pt idx="39705">
                  <c:v>1405418400</c:v>
                </c:pt>
                <c:pt idx="39706">
                  <c:v>1405422000</c:v>
                </c:pt>
                <c:pt idx="39707">
                  <c:v>1405425600</c:v>
                </c:pt>
                <c:pt idx="39708">
                  <c:v>1405429200</c:v>
                </c:pt>
                <c:pt idx="39709">
                  <c:v>1405432800</c:v>
                </c:pt>
                <c:pt idx="39710">
                  <c:v>1405436400</c:v>
                </c:pt>
                <c:pt idx="39711">
                  <c:v>1405440000</c:v>
                </c:pt>
                <c:pt idx="39712">
                  <c:v>1405443600</c:v>
                </c:pt>
                <c:pt idx="39713">
                  <c:v>1405447200</c:v>
                </c:pt>
                <c:pt idx="39714">
                  <c:v>1405450800</c:v>
                </c:pt>
                <c:pt idx="39715">
                  <c:v>1405454400</c:v>
                </c:pt>
                <c:pt idx="39716">
                  <c:v>1405458000</c:v>
                </c:pt>
                <c:pt idx="39717">
                  <c:v>1405461600</c:v>
                </c:pt>
                <c:pt idx="39718">
                  <c:v>1405465200</c:v>
                </c:pt>
                <c:pt idx="39719">
                  <c:v>1405468800</c:v>
                </c:pt>
                <c:pt idx="39720">
                  <c:v>1405472400</c:v>
                </c:pt>
                <c:pt idx="39721">
                  <c:v>1405476000</c:v>
                </c:pt>
                <c:pt idx="39722">
                  <c:v>1405479600</c:v>
                </c:pt>
                <c:pt idx="39723">
                  <c:v>1405483200</c:v>
                </c:pt>
                <c:pt idx="39724">
                  <c:v>1405486800</c:v>
                </c:pt>
                <c:pt idx="39725">
                  <c:v>1405490400</c:v>
                </c:pt>
                <c:pt idx="39726">
                  <c:v>1405494000</c:v>
                </c:pt>
                <c:pt idx="39727">
                  <c:v>1405497600</c:v>
                </c:pt>
                <c:pt idx="39728">
                  <c:v>1405501200</c:v>
                </c:pt>
                <c:pt idx="39729">
                  <c:v>1405504800</c:v>
                </c:pt>
                <c:pt idx="39730">
                  <c:v>1405508400</c:v>
                </c:pt>
                <c:pt idx="39731">
                  <c:v>1405512000</c:v>
                </c:pt>
                <c:pt idx="39732">
                  <c:v>1405515600</c:v>
                </c:pt>
                <c:pt idx="39733">
                  <c:v>1405519200</c:v>
                </c:pt>
                <c:pt idx="39734">
                  <c:v>1405522800</c:v>
                </c:pt>
                <c:pt idx="39735">
                  <c:v>1405526400</c:v>
                </c:pt>
                <c:pt idx="39736">
                  <c:v>1405530000</c:v>
                </c:pt>
                <c:pt idx="39737">
                  <c:v>1405533600</c:v>
                </c:pt>
                <c:pt idx="39738">
                  <c:v>1405537200</c:v>
                </c:pt>
                <c:pt idx="39739">
                  <c:v>1405540800</c:v>
                </c:pt>
                <c:pt idx="39740">
                  <c:v>1405544400</c:v>
                </c:pt>
                <c:pt idx="39741">
                  <c:v>1405548000</c:v>
                </c:pt>
                <c:pt idx="39742">
                  <c:v>1405551600</c:v>
                </c:pt>
                <c:pt idx="39743">
                  <c:v>1405555200</c:v>
                </c:pt>
                <c:pt idx="39744">
                  <c:v>1405558800</c:v>
                </c:pt>
                <c:pt idx="39745">
                  <c:v>1405562400</c:v>
                </c:pt>
                <c:pt idx="39746">
                  <c:v>1405566000</c:v>
                </c:pt>
                <c:pt idx="39747">
                  <c:v>1405569600</c:v>
                </c:pt>
                <c:pt idx="39748">
                  <c:v>1405573200</c:v>
                </c:pt>
                <c:pt idx="39749">
                  <c:v>1405576800</c:v>
                </c:pt>
                <c:pt idx="39750">
                  <c:v>1405580400</c:v>
                </c:pt>
                <c:pt idx="39751">
                  <c:v>1405584000</c:v>
                </c:pt>
                <c:pt idx="39752">
                  <c:v>1405587600</c:v>
                </c:pt>
                <c:pt idx="39753">
                  <c:v>1405591200</c:v>
                </c:pt>
                <c:pt idx="39754">
                  <c:v>1405594800</c:v>
                </c:pt>
                <c:pt idx="39755">
                  <c:v>1405598400</c:v>
                </c:pt>
                <c:pt idx="39756">
                  <c:v>1405602000</c:v>
                </c:pt>
                <c:pt idx="39757">
                  <c:v>1405605600</c:v>
                </c:pt>
                <c:pt idx="39758">
                  <c:v>1405609200</c:v>
                </c:pt>
                <c:pt idx="39759">
                  <c:v>1405612800</c:v>
                </c:pt>
                <c:pt idx="39760">
                  <c:v>1405616400</c:v>
                </c:pt>
                <c:pt idx="39761">
                  <c:v>1405620000</c:v>
                </c:pt>
                <c:pt idx="39762">
                  <c:v>1405623600</c:v>
                </c:pt>
                <c:pt idx="39763">
                  <c:v>1405627200</c:v>
                </c:pt>
                <c:pt idx="39764">
                  <c:v>1405630800</c:v>
                </c:pt>
                <c:pt idx="39765">
                  <c:v>1405634400</c:v>
                </c:pt>
                <c:pt idx="39766">
                  <c:v>1405638000</c:v>
                </c:pt>
                <c:pt idx="39767">
                  <c:v>1405641600</c:v>
                </c:pt>
                <c:pt idx="39768">
                  <c:v>1405645200</c:v>
                </c:pt>
                <c:pt idx="39769">
                  <c:v>1405648800</c:v>
                </c:pt>
                <c:pt idx="39770">
                  <c:v>1405652400</c:v>
                </c:pt>
                <c:pt idx="39771">
                  <c:v>1405656000</c:v>
                </c:pt>
                <c:pt idx="39772">
                  <c:v>1405659600</c:v>
                </c:pt>
                <c:pt idx="39773">
                  <c:v>1405663200</c:v>
                </c:pt>
                <c:pt idx="39774">
                  <c:v>1405666800</c:v>
                </c:pt>
                <c:pt idx="39775">
                  <c:v>1405670400</c:v>
                </c:pt>
                <c:pt idx="39776">
                  <c:v>1405674000</c:v>
                </c:pt>
                <c:pt idx="39777">
                  <c:v>1405677600</c:v>
                </c:pt>
                <c:pt idx="39778">
                  <c:v>1405681200</c:v>
                </c:pt>
                <c:pt idx="39779">
                  <c:v>1405684800</c:v>
                </c:pt>
                <c:pt idx="39780">
                  <c:v>1405688400</c:v>
                </c:pt>
                <c:pt idx="39781">
                  <c:v>1405692000</c:v>
                </c:pt>
                <c:pt idx="39782">
                  <c:v>1405695600</c:v>
                </c:pt>
                <c:pt idx="39783">
                  <c:v>1405699200</c:v>
                </c:pt>
                <c:pt idx="39784">
                  <c:v>1405702800</c:v>
                </c:pt>
                <c:pt idx="39785">
                  <c:v>1405706400</c:v>
                </c:pt>
                <c:pt idx="39786">
                  <c:v>1405710000</c:v>
                </c:pt>
                <c:pt idx="39787">
                  <c:v>1405713600</c:v>
                </c:pt>
                <c:pt idx="39788">
                  <c:v>1405717200</c:v>
                </c:pt>
                <c:pt idx="39789">
                  <c:v>1405720800</c:v>
                </c:pt>
                <c:pt idx="39790">
                  <c:v>1405724400</c:v>
                </c:pt>
                <c:pt idx="39791">
                  <c:v>1405728000</c:v>
                </c:pt>
                <c:pt idx="39792">
                  <c:v>1405731600</c:v>
                </c:pt>
                <c:pt idx="39793">
                  <c:v>1405735200</c:v>
                </c:pt>
                <c:pt idx="39794">
                  <c:v>1405738800</c:v>
                </c:pt>
                <c:pt idx="39795">
                  <c:v>1405742400</c:v>
                </c:pt>
                <c:pt idx="39796">
                  <c:v>1405746000</c:v>
                </c:pt>
                <c:pt idx="39797">
                  <c:v>1405749600</c:v>
                </c:pt>
                <c:pt idx="39798">
                  <c:v>1405753200</c:v>
                </c:pt>
                <c:pt idx="39799">
                  <c:v>1405756800</c:v>
                </c:pt>
                <c:pt idx="39800">
                  <c:v>1405760400</c:v>
                </c:pt>
                <c:pt idx="39801">
                  <c:v>1405764000</c:v>
                </c:pt>
                <c:pt idx="39802">
                  <c:v>1405767600</c:v>
                </c:pt>
                <c:pt idx="39803">
                  <c:v>1405771200</c:v>
                </c:pt>
                <c:pt idx="39804">
                  <c:v>1405774800</c:v>
                </c:pt>
                <c:pt idx="39805">
                  <c:v>1405778400</c:v>
                </c:pt>
                <c:pt idx="39806">
                  <c:v>1405782000</c:v>
                </c:pt>
                <c:pt idx="39807">
                  <c:v>1405785600</c:v>
                </c:pt>
                <c:pt idx="39808">
                  <c:v>1405789200</c:v>
                </c:pt>
                <c:pt idx="39809">
                  <c:v>1405792800</c:v>
                </c:pt>
                <c:pt idx="39810">
                  <c:v>1405796400</c:v>
                </c:pt>
                <c:pt idx="39811">
                  <c:v>1405800000</c:v>
                </c:pt>
                <c:pt idx="39812">
                  <c:v>1405803600</c:v>
                </c:pt>
                <c:pt idx="39813">
                  <c:v>1405807200</c:v>
                </c:pt>
                <c:pt idx="39814">
                  <c:v>1405810800</c:v>
                </c:pt>
                <c:pt idx="39815">
                  <c:v>1405814400</c:v>
                </c:pt>
                <c:pt idx="39816">
                  <c:v>1405818000</c:v>
                </c:pt>
                <c:pt idx="39817">
                  <c:v>1405821600</c:v>
                </c:pt>
                <c:pt idx="39818">
                  <c:v>1405825200</c:v>
                </c:pt>
                <c:pt idx="39819">
                  <c:v>1405828800</c:v>
                </c:pt>
                <c:pt idx="39820">
                  <c:v>1405832400</c:v>
                </c:pt>
                <c:pt idx="39821">
                  <c:v>1405836000</c:v>
                </c:pt>
                <c:pt idx="39822">
                  <c:v>1405839600</c:v>
                </c:pt>
                <c:pt idx="39823">
                  <c:v>1405843200</c:v>
                </c:pt>
                <c:pt idx="39824">
                  <c:v>1405846800</c:v>
                </c:pt>
                <c:pt idx="39825">
                  <c:v>1405850400</c:v>
                </c:pt>
                <c:pt idx="39826">
                  <c:v>1405854000</c:v>
                </c:pt>
                <c:pt idx="39827">
                  <c:v>1405857600</c:v>
                </c:pt>
                <c:pt idx="39828">
                  <c:v>1405861200</c:v>
                </c:pt>
                <c:pt idx="39829">
                  <c:v>1405864800</c:v>
                </c:pt>
                <c:pt idx="39830">
                  <c:v>1405868400</c:v>
                </c:pt>
                <c:pt idx="39831">
                  <c:v>1405872000</c:v>
                </c:pt>
                <c:pt idx="39832">
                  <c:v>1405875600</c:v>
                </c:pt>
                <c:pt idx="39833">
                  <c:v>1405879200</c:v>
                </c:pt>
                <c:pt idx="39834">
                  <c:v>1405882800</c:v>
                </c:pt>
                <c:pt idx="39835">
                  <c:v>1405886400</c:v>
                </c:pt>
                <c:pt idx="39836">
                  <c:v>1405890000</c:v>
                </c:pt>
                <c:pt idx="39837">
                  <c:v>1405893600</c:v>
                </c:pt>
                <c:pt idx="39838">
                  <c:v>1405897200</c:v>
                </c:pt>
                <c:pt idx="39839">
                  <c:v>1405900800</c:v>
                </c:pt>
                <c:pt idx="39840">
                  <c:v>1405904400</c:v>
                </c:pt>
                <c:pt idx="39841">
                  <c:v>1405908000</c:v>
                </c:pt>
                <c:pt idx="39842">
                  <c:v>1405911600</c:v>
                </c:pt>
                <c:pt idx="39843">
                  <c:v>1405915200</c:v>
                </c:pt>
                <c:pt idx="39844">
                  <c:v>1405918800</c:v>
                </c:pt>
                <c:pt idx="39845">
                  <c:v>1405922400</c:v>
                </c:pt>
                <c:pt idx="39846">
                  <c:v>1405926000</c:v>
                </c:pt>
                <c:pt idx="39847">
                  <c:v>1405929600</c:v>
                </c:pt>
                <c:pt idx="39848">
                  <c:v>1405933200</c:v>
                </c:pt>
                <c:pt idx="39849">
                  <c:v>1405936800</c:v>
                </c:pt>
                <c:pt idx="39850">
                  <c:v>1405940400</c:v>
                </c:pt>
                <c:pt idx="39851">
                  <c:v>1405944000</c:v>
                </c:pt>
                <c:pt idx="39852">
                  <c:v>1405947600</c:v>
                </c:pt>
                <c:pt idx="39853">
                  <c:v>1405951200</c:v>
                </c:pt>
                <c:pt idx="39854">
                  <c:v>1405954800</c:v>
                </c:pt>
                <c:pt idx="39855">
                  <c:v>1405958400</c:v>
                </c:pt>
                <c:pt idx="39856">
                  <c:v>1405962000</c:v>
                </c:pt>
                <c:pt idx="39857">
                  <c:v>1405965600</c:v>
                </c:pt>
                <c:pt idx="39858">
                  <c:v>1405969200</c:v>
                </c:pt>
                <c:pt idx="39859">
                  <c:v>1405972800</c:v>
                </c:pt>
                <c:pt idx="39860">
                  <c:v>1405976400</c:v>
                </c:pt>
                <c:pt idx="39861">
                  <c:v>1405980000</c:v>
                </c:pt>
                <c:pt idx="39862">
                  <c:v>1405983600</c:v>
                </c:pt>
                <c:pt idx="39863">
                  <c:v>1405987200</c:v>
                </c:pt>
                <c:pt idx="39864">
                  <c:v>1405990800</c:v>
                </c:pt>
                <c:pt idx="39865">
                  <c:v>1405994400</c:v>
                </c:pt>
                <c:pt idx="39866">
                  <c:v>1405998000</c:v>
                </c:pt>
                <c:pt idx="39867">
                  <c:v>1406001600</c:v>
                </c:pt>
                <c:pt idx="39868">
                  <c:v>1406005200</c:v>
                </c:pt>
                <c:pt idx="39869">
                  <c:v>1406008800</c:v>
                </c:pt>
                <c:pt idx="39870">
                  <c:v>1406012400</c:v>
                </c:pt>
                <c:pt idx="39871">
                  <c:v>1406016000</c:v>
                </c:pt>
                <c:pt idx="39872">
                  <c:v>1406019600</c:v>
                </c:pt>
                <c:pt idx="39873">
                  <c:v>1406023200</c:v>
                </c:pt>
                <c:pt idx="39874">
                  <c:v>1406026800</c:v>
                </c:pt>
                <c:pt idx="39875">
                  <c:v>1406030400</c:v>
                </c:pt>
                <c:pt idx="39876">
                  <c:v>1406034000</c:v>
                </c:pt>
                <c:pt idx="39877">
                  <c:v>1406037600</c:v>
                </c:pt>
                <c:pt idx="39878">
                  <c:v>1406041200</c:v>
                </c:pt>
                <c:pt idx="39879">
                  <c:v>1406044800</c:v>
                </c:pt>
                <c:pt idx="39880">
                  <c:v>1406048400</c:v>
                </c:pt>
                <c:pt idx="39881">
                  <c:v>1406052000</c:v>
                </c:pt>
                <c:pt idx="39882">
                  <c:v>1406055600</c:v>
                </c:pt>
                <c:pt idx="39883">
                  <c:v>1406059200</c:v>
                </c:pt>
                <c:pt idx="39884">
                  <c:v>1406062800</c:v>
                </c:pt>
                <c:pt idx="39885">
                  <c:v>1406066400</c:v>
                </c:pt>
                <c:pt idx="39886">
                  <c:v>1406070000</c:v>
                </c:pt>
                <c:pt idx="39887">
                  <c:v>1406073600</c:v>
                </c:pt>
                <c:pt idx="39888">
                  <c:v>1406077200</c:v>
                </c:pt>
                <c:pt idx="39889">
                  <c:v>1406080800</c:v>
                </c:pt>
                <c:pt idx="39890">
                  <c:v>1406084400</c:v>
                </c:pt>
                <c:pt idx="39891">
                  <c:v>1406088000</c:v>
                </c:pt>
                <c:pt idx="39892">
                  <c:v>1406091600</c:v>
                </c:pt>
                <c:pt idx="39893">
                  <c:v>1406095200</c:v>
                </c:pt>
                <c:pt idx="39894">
                  <c:v>1406098800</c:v>
                </c:pt>
                <c:pt idx="39895">
                  <c:v>1406102400</c:v>
                </c:pt>
                <c:pt idx="39896">
                  <c:v>1406106000</c:v>
                </c:pt>
                <c:pt idx="39897">
                  <c:v>1406109600</c:v>
                </c:pt>
                <c:pt idx="39898">
                  <c:v>1406113200</c:v>
                </c:pt>
                <c:pt idx="39899">
                  <c:v>1406116800</c:v>
                </c:pt>
                <c:pt idx="39900">
                  <c:v>1406120400</c:v>
                </c:pt>
                <c:pt idx="39901">
                  <c:v>1406124000</c:v>
                </c:pt>
                <c:pt idx="39902">
                  <c:v>1406127600</c:v>
                </c:pt>
                <c:pt idx="39903">
                  <c:v>1406131200</c:v>
                </c:pt>
                <c:pt idx="39904">
                  <c:v>1406134800</c:v>
                </c:pt>
                <c:pt idx="39905">
                  <c:v>1406138400</c:v>
                </c:pt>
                <c:pt idx="39906">
                  <c:v>1406142000</c:v>
                </c:pt>
                <c:pt idx="39907">
                  <c:v>1406145600</c:v>
                </c:pt>
                <c:pt idx="39908">
                  <c:v>1406149200</c:v>
                </c:pt>
                <c:pt idx="39909">
                  <c:v>1406152800</c:v>
                </c:pt>
                <c:pt idx="39910">
                  <c:v>1406156400</c:v>
                </c:pt>
                <c:pt idx="39911">
                  <c:v>1406160000</c:v>
                </c:pt>
                <c:pt idx="39912">
                  <c:v>1406163600</c:v>
                </c:pt>
                <c:pt idx="39913">
                  <c:v>1406167200</c:v>
                </c:pt>
                <c:pt idx="39914">
                  <c:v>1406170800</c:v>
                </c:pt>
                <c:pt idx="39915">
                  <c:v>1406174400</c:v>
                </c:pt>
                <c:pt idx="39916">
                  <c:v>1406178000</c:v>
                </c:pt>
                <c:pt idx="39917">
                  <c:v>1406181600</c:v>
                </c:pt>
                <c:pt idx="39918">
                  <c:v>1406185200</c:v>
                </c:pt>
                <c:pt idx="39919">
                  <c:v>1406188800</c:v>
                </c:pt>
                <c:pt idx="39920">
                  <c:v>1406192400</c:v>
                </c:pt>
                <c:pt idx="39921">
                  <c:v>1406196000</c:v>
                </c:pt>
                <c:pt idx="39922">
                  <c:v>1406199600</c:v>
                </c:pt>
                <c:pt idx="39923">
                  <c:v>1406203200</c:v>
                </c:pt>
                <c:pt idx="39924">
                  <c:v>1406206800</c:v>
                </c:pt>
                <c:pt idx="39925">
                  <c:v>1406210400</c:v>
                </c:pt>
                <c:pt idx="39926">
                  <c:v>1406214000</c:v>
                </c:pt>
                <c:pt idx="39927">
                  <c:v>1406217600</c:v>
                </c:pt>
                <c:pt idx="39928">
                  <c:v>1406221200</c:v>
                </c:pt>
                <c:pt idx="39929">
                  <c:v>1406224800</c:v>
                </c:pt>
                <c:pt idx="39930">
                  <c:v>1406228400</c:v>
                </c:pt>
                <c:pt idx="39931">
                  <c:v>1406232000</c:v>
                </c:pt>
                <c:pt idx="39932">
                  <c:v>1406235600</c:v>
                </c:pt>
                <c:pt idx="39933">
                  <c:v>1406239200</c:v>
                </c:pt>
                <c:pt idx="39934">
                  <c:v>1406242800</c:v>
                </c:pt>
                <c:pt idx="39935">
                  <c:v>1406246400</c:v>
                </c:pt>
                <c:pt idx="39936">
                  <c:v>1406250000</c:v>
                </c:pt>
                <c:pt idx="39937">
                  <c:v>1406253600</c:v>
                </c:pt>
                <c:pt idx="39938">
                  <c:v>1406257200</c:v>
                </c:pt>
                <c:pt idx="39939">
                  <c:v>1406260800</c:v>
                </c:pt>
                <c:pt idx="39940">
                  <c:v>1406264400</c:v>
                </c:pt>
                <c:pt idx="39941">
                  <c:v>1406268000</c:v>
                </c:pt>
                <c:pt idx="39942">
                  <c:v>1406271600</c:v>
                </c:pt>
                <c:pt idx="39943">
                  <c:v>1406275200</c:v>
                </c:pt>
                <c:pt idx="39944">
                  <c:v>1406278800</c:v>
                </c:pt>
                <c:pt idx="39945">
                  <c:v>1406282400</c:v>
                </c:pt>
                <c:pt idx="39946">
                  <c:v>1406286000</c:v>
                </c:pt>
                <c:pt idx="39947">
                  <c:v>1406289600</c:v>
                </c:pt>
                <c:pt idx="39948">
                  <c:v>1406293200</c:v>
                </c:pt>
                <c:pt idx="39949">
                  <c:v>1406296800</c:v>
                </c:pt>
                <c:pt idx="39950">
                  <c:v>1406300400</c:v>
                </c:pt>
                <c:pt idx="39951">
                  <c:v>1406304000</c:v>
                </c:pt>
                <c:pt idx="39952">
                  <c:v>1406307600</c:v>
                </c:pt>
                <c:pt idx="39953">
                  <c:v>1406311200</c:v>
                </c:pt>
                <c:pt idx="39954">
                  <c:v>1406314800</c:v>
                </c:pt>
                <c:pt idx="39955">
                  <c:v>1406318400</c:v>
                </c:pt>
                <c:pt idx="39956">
                  <c:v>1406322000</c:v>
                </c:pt>
                <c:pt idx="39957">
                  <c:v>1406325600</c:v>
                </c:pt>
                <c:pt idx="39958">
                  <c:v>1406329200</c:v>
                </c:pt>
                <c:pt idx="39959">
                  <c:v>1406332800</c:v>
                </c:pt>
                <c:pt idx="39960">
                  <c:v>1406336400</c:v>
                </c:pt>
                <c:pt idx="39961">
                  <c:v>1406340000</c:v>
                </c:pt>
                <c:pt idx="39962">
                  <c:v>1406343600</c:v>
                </c:pt>
                <c:pt idx="39963">
                  <c:v>1406347200</c:v>
                </c:pt>
                <c:pt idx="39964">
                  <c:v>1406350800</c:v>
                </c:pt>
                <c:pt idx="39965">
                  <c:v>1406354400</c:v>
                </c:pt>
                <c:pt idx="39966">
                  <c:v>1406358000</c:v>
                </c:pt>
                <c:pt idx="39967">
                  <c:v>1406361600</c:v>
                </c:pt>
                <c:pt idx="39968">
                  <c:v>1406365200</c:v>
                </c:pt>
                <c:pt idx="39969">
                  <c:v>1406368800</c:v>
                </c:pt>
                <c:pt idx="39970">
                  <c:v>1406372400</c:v>
                </c:pt>
                <c:pt idx="39971">
                  <c:v>1406376000</c:v>
                </c:pt>
                <c:pt idx="39972">
                  <c:v>1406379600</c:v>
                </c:pt>
                <c:pt idx="39973">
                  <c:v>1406383200</c:v>
                </c:pt>
                <c:pt idx="39974">
                  <c:v>1406386800</c:v>
                </c:pt>
                <c:pt idx="39975">
                  <c:v>1406390400</c:v>
                </c:pt>
                <c:pt idx="39976">
                  <c:v>1406394000</c:v>
                </c:pt>
                <c:pt idx="39977">
                  <c:v>1406397600</c:v>
                </c:pt>
                <c:pt idx="39978">
                  <c:v>1406401200</c:v>
                </c:pt>
                <c:pt idx="39979">
                  <c:v>1406404800</c:v>
                </c:pt>
                <c:pt idx="39980">
                  <c:v>1406408400</c:v>
                </c:pt>
                <c:pt idx="39981">
                  <c:v>1406412000</c:v>
                </c:pt>
                <c:pt idx="39982">
                  <c:v>1406415600</c:v>
                </c:pt>
                <c:pt idx="39983">
                  <c:v>1406419200</c:v>
                </c:pt>
                <c:pt idx="39984">
                  <c:v>1406422800</c:v>
                </c:pt>
                <c:pt idx="39985">
                  <c:v>1406426400</c:v>
                </c:pt>
                <c:pt idx="39986">
                  <c:v>1406430000</c:v>
                </c:pt>
                <c:pt idx="39987">
                  <c:v>1406433600</c:v>
                </c:pt>
                <c:pt idx="39988">
                  <c:v>1406437200</c:v>
                </c:pt>
                <c:pt idx="39989">
                  <c:v>1406440800</c:v>
                </c:pt>
                <c:pt idx="39990">
                  <c:v>1406444400</c:v>
                </c:pt>
                <c:pt idx="39991">
                  <c:v>1406448000</c:v>
                </c:pt>
                <c:pt idx="39992">
                  <c:v>1406451600</c:v>
                </c:pt>
                <c:pt idx="39993">
                  <c:v>1406455200</c:v>
                </c:pt>
                <c:pt idx="39994">
                  <c:v>1406458800</c:v>
                </c:pt>
                <c:pt idx="39995">
                  <c:v>1406462400</c:v>
                </c:pt>
                <c:pt idx="39996">
                  <c:v>1406466000</c:v>
                </c:pt>
                <c:pt idx="39997">
                  <c:v>1406469600</c:v>
                </c:pt>
                <c:pt idx="39998">
                  <c:v>1406473200</c:v>
                </c:pt>
                <c:pt idx="39999">
                  <c:v>1406476800</c:v>
                </c:pt>
                <c:pt idx="40000">
                  <c:v>1406480400</c:v>
                </c:pt>
                <c:pt idx="40001">
                  <c:v>1406484000</c:v>
                </c:pt>
                <c:pt idx="40002">
                  <c:v>1406487600</c:v>
                </c:pt>
                <c:pt idx="40003">
                  <c:v>1406491200</c:v>
                </c:pt>
                <c:pt idx="40004">
                  <c:v>1406494800</c:v>
                </c:pt>
                <c:pt idx="40005">
                  <c:v>1406498400</c:v>
                </c:pt>
                <c:pt idx="40006">
                  <c:v>1406502000</c:v>
                </c:pt>
                <c:pt idx="40007">
                  <c:v>1406505600</c:v>
                </c:pt>
                <c:pt idx="40008">
                  <c:v>1406509200</c:v>
                </c:pt>
                <c:pt idx="40009">
                  <c:v>1406512800</c:v>
                </c:pt>
                <c:pt idx="40010">
                  <c:v>1406516400</c:v>
                </c:pt>
                <c:pt idx="40011">
                  <c:v>1406520000</c:v>
                </c:pt>
                <c:pt idx="40012">
                  <c:v>1406523600</c:v>
                </c:pt>
                <c:pt idx="40013">
                  <c:v>1406527200</c:v>
                </c:pt>
                <c:pt idx="40014">
                  <c:v>1406530800</c:v>
                </c:pt>
                <c:pt idx="40015">
                  <c:v>1406534400</c:v>
                </c:pt>
                <c:pt idx="40016">
                  <c:v>1406538000</c:v>
                </c:pt>
                <c:pt idx="40017">
                  <c:v>1406541600</c:v>
                </c:pt>
                <c:pt idx="40018">
                  <c:v>1406545200</c:v>
                </c:pt>
                <c:pt idx="40019">
                  <c:v>1406548800</c:v>
                </c:pt>
                <c:pt idx="40020">
                  <c:v>1406552400</c:v>
                </c:pt>
                <c:pt idx="40021">
                  <c:v>1406556000</c:v>
                </c:pt>
                <c:pt idx="40022">
                  <c:v>1406559600</c:v>
                </c:pt>
                <c:pt idx="40023">
                  <c:v>1406563200</c:v>
                </c:pt>
                <c:pt idx="40024">
                  <c:v>1406566800</c:v>
                </c:pt>
                <c:pt idx="40025">
                  <c:v>1406570400</c:v>
                </c:pt>
                <c:pt idx="40026">
                  <c:v>1406574000</c:v>
                </c:pt>
                <c:pt idx="40027">
                  <c:v>1406577600</c:v>
                </c:pt>
                <c:pt idx="40028">
                  <c:v>1406581200</c:v>
                </c:pt>
                <c:pt idx="40029">
                  <c:v>1406584800</c:v>
                </c:pt>
                <c:pt idx="40030">
                  <c:v>1406588400</c:v>
                </c:pt>
                <c:pt idx="40031">
                  <c:v>1406592000</c:v>
                </c:pt>
                <c:pt idx="40032">
                  <c:v>1406595600</c:v>
                </c:pt>
                <c:pt idx="40033">
                  <c:v>1406599200</c:v>
                </c:pt>
                <c:pt idx="40034">
                  <c:v>1406602800</c:v>
                </c:pt>
                <c:pt idx="40035">
                  <c:v>1406606400</c:v>
                </c:pt>
                <c:pt idx="40036">
                  <c:v>1406610000</c:v>
                </c:pt>
                <c:pt idx="40037">
                  <c:v>1406613600</c:v>
                </c:pt>
                <c:pt idx="40038">
                  <c:v>1406617200</c:v>
                </c:pt>
                <c:pt idx="40039">
                  <c:v>1406620800</c:v>
                </c:pt>
                <c:pt idx="40040">
                  <c:v>1406624400</c:v>
                </c:pt>
                <c:pt idx="40041">
                  <c:v>1406628000</c:v>
                </c:pt>
                <c:pt idx="40042">
                  <c:v>1406631600</c:v>
                </c:pt>
                <c:pt idx="40043">
                  <c:v>1406635200</c:v>
                </c:pt>
                <c:pt idx="40044">
                  <c:v>1406638800</c:v>
                </c:pt>
                <c:pt idx="40045">
                  <c:v>1406642400</c:v>
                </c:pt>
                <c:pt idx="40046">
                  <c:v>1406646000</c:v>
                </c:pt>
                <c:pt idx="40047">
                  <c:v>1406649600</c:v>
                </c:pt>
                <c:pt idx="40048">
                  <c:v>1406653200</c:v>
                </c:pt>
                <c:pt idx="40049">
                  <c:v>1406656800</c:v>
                </c:pt>
                <c:pt idx="40050">
                  <c:v>1406660400</c:v>
                </c:pt>
                <c:pt idx="40051">
                  <c:v>1406664000</c:v>
                </c:pt>
                <c:pt idx="40052">
                  <c:v>1406667600</c:v>
                </c:pt>
                <c:pt idx="40053">
                  <c:v>1406671200</c:v>
                </c:pt>
                <c:pt idx="40054">
                  <c:v>1406674800</c:v>
                </c:pt>
                <c:pt idx="40055">
                  <c:v>1406678400</c:v>
                </c:pt>
                <c:pt idx="40056">
                  <c:v>1406682000</c:v>
                </c:pt>
                <c:pt idx="40057">
                  <c:v>1406685600</c:v>
                </c:pt>
                <c:pt idx="40058">
                  <c:v>1406689200</c:v>
                </c:pt>
                <c:pt idx="40059">
                  <c:v>1406692800</c:v>
                </c:pt>
                <c:pt idx="40060">
                  <c:v>1406696400</c:v>
                </c:pt>
                <c:pt idx="40061">
                  <c:v>1406700000</c:v>
                </c:pt>
                <c:pt idx="40062">
                  <c:v>1406703600</c:v>
                </c:pt>
                <c:pt idx="40063">
                  <c:v>1406707200</c:v>
                </c:pt>
                <c:pt idx="40064">
                  <c:v>1406710800</c:v>
                </c:pt>
                <c:pt idx="40065">
                  <c:v>1406714400</c:v>
                </c:pt>
                <c:pt idx="40066">
                  <c:v>1406718000</c:v>
                </c:pt>
                <c:pt idx="40067">
                  <c:v>1406721600</c:v>
                </c:pt>
                <c:pt idx="40068">
                  <c:v>1406725200</c:v>
                </c:pt>
                <c:pt idx="40069">
                  <c:v>1406728800</c:v>
                </c:pt>
                <c:pt idx="40070">
                  <c:v>1406732400</c:v>
                </c:pt>
                <c:pt idx="40071">
                  <c:v>1406736000</c:v>
                </c:pt>
                <c:pt idx="40072">
                  <c:v>1406739600</c:v>
                </c:pt>
                <c:pt idx="40073">
                  <c:v>1406743200</c:v>
                </c:pt>
                <c:pt idx="40074">
                  <c:v>1406746800</c:v>
                </c:pt>
                <c:pt idx="40075">
                  <c:v>1406750400</c:v>
                </c:pt>
                <c:pt idx="40076">
                  <c:v>1406754000</c:v>
                </c:pt>
                <c:pt idx="40077">
                  <c:v>1406757600</c:v>
                </c:pt>
                <c:pt idx="40078">
                  <c:v>1406761200</c:v>
                </c:pt>
                <c:pt idx="40079">
                  <c:v>1406764800</c:v>
                </c:pt>
                <c:pt idx="40080">
                  <c:v>1406768400</c:v>
                </c:pt>
                <c:pt idx="40081">
                  <c:v>1406772000</c:v>
                </c:pt>
                <c:pt idx="40082">
                  <c:v>1406775600</c:v>
                </c:pt>
                <c:pt idx="40083">
                  <c:v>1406779200</c:v>
                </c:pt>
                <c:pt idx="40084">
                  <c:v>1406782800</c:v>
                </c:pt>
                <c:pt idx="40085">
                  <c:v>1406786400</c:v>
                </c:pt>
                <c:pt idx="40086">
                  <c:v>1406790000</c:v>
                </c:pt>
                <c:pt idx="40087">
                  <c:v>1406793600</c:v>
                </c:pt>
                <c:pt idx="40088">
                  <c:v>1406797200</c:v>
                </c:pt>
                <c:pt idx="40089">
                  <c:v>1406800800</c:v>
                </c:pt>
                <c:pt idx="40090">
                  <c:v>1406804400</c:v>
                </c:pt>
                <c:pt idx="40091">
                  <c:v>1406808000</c:v>
                </c:pt>
                <c:pt idx="40092">
                  <c:v>1406811600</c:v>
                </c:pt>
                <c:pt idx="40093">
                  <c:v>1406815200</c:v>
                </c:pt>
                <c:pt idx="40094">
                  <c:v>1406818800</c:v>
                </c:pt>
                <c:pt idx="40095">
                  <c:v>1406822400</c:v>
                </c:pt>
                <c:pt idx="40096">
                  <c:v>1406826000</c:v>
                </c:pt>
                <c:pt idx="40097">
                  <c:v>1406829600</c:v>
                </c:pt>
                <c:pt idx="40098">
                  <c:v>1406833200</c:v>
                </c:pt>
                <c:pt idx="40099">
                  <c:v>1406836800</c:v>
                </c:pt>
                <c:pt idx="40100">
                  <c:v>1406840400</c:v>
                </c:pt>
                <c:pt idx="40101">
                  <c:v>1406844000</c:v>
                </c:pt>
                <c:pt idx="40102">
                  <c:v>1406847600</c:v>
                </c:pt>
                <c:pt idx="40103">
                  <c:v>1406851200</c:v>
                </c:pt>
                <c:pt idx="40104">
                  <c:v>1406854800</c:v>
                </c:pt>
                <c:pt idx="40105">
                  <c:v>1406858400</c:v>
                </c:pt>
                <c:pt idx="40106">
                  <c:v>1406862000</c:v>
                </c:pt>
                <c:pt idx="40107">
                  <c:v>1406865600</c:v>
                </c:pt>
                <c:pt idx="40108">
                  <c:v>1406869200</c:v>
                </c:pt>
                <c:pt idx="40109">
                  <c:v>1406872800</c:v>
                </c:pt>
                <c:pt idx="40110">
                  <c:v>1406876400</c:v>
                </c:pt>
                <c:pt idx="40111">
                  <c:v>1406880000</c:v>
                </c:pt>
                <c:pt idx="40112">
                  <c:v>1406883600</c:v>
                </c:pt>
                <c:pt idx="40113">
                  <c:v>1406887200</c:v>
                </c:pt>
                <c:pt idx="40114">
                  <c:v>1406890800</c:v>
                </c:pt>
                <c:pt idx="40115">
                  <c:v>1406894400</c:v>
                </c:pt>
                <c:pt idx="40116">
                  <c:v>1406898000</c:v>
                </c:pt>
                <c:pt idx="40117">
                  <c:v>1406901600</c:v>
                </c:pt>
                <c:pt idx="40118">
                  <c:v>1406905200</c:v>
                </c:pt>
                <c:pt idx="40119">
                  <c:v>1406908800</c:v>
                </c:pt>
                <c:pt idx="40120">
                  <c:v>1406912400</c:v>
                </c:pt>
                <c:pt idx="40121">
                  <c:v>1406916000</c:v>
                </c:pt>
                <c:pt idx="40122">
                  <c:v>1406919600</c:v>
                </c:pt>
                <c:pt idx="40123">
                  <c:v>1406923200</c:v>
                </c:pt>
                <c:pt idx="40124">
                  <c:v>1406926800</c:v>
                </c:pt>
                <c:pt idx="40125">
                  <c:v>1406930400</c:v>
                </c:pt>
                <c:pt idx="40126">
                  <c:v>1406934000</c:v>
                </c:pt>
                <c:pt idx="40127">
                  <c:v>1406937600</c:v>
                </c:pt>
                <c:pt idx="40128">
                  <c:v>1406941200</c:v>
                </c:pt>
                <c:pt idx="40129">
                  <c:v>1406944800</c:v>
                </c:pt>
                <c:pt idx="40130">
                  <c:v>1406948400</c:v>
                </c:pt>
                <c:pt idx="40131">
                  <c:v>1406952000</c:v>
                </c:pt>
                <c:pt idx="40132">
                  <c:v>1406955600</c:v>
                </c:pt>
                <c:pt idx="40133">
                  <c:v>1406959200</c:v>
                </c:pt>
                <c:pt idx="40134">
                  <c:v>1406962800</c:v>
                </c:pt>
                <c:pt idx="40135">
                  <c:v>1406966400</c:v>
                </c:pt>
                <c:pt idx="40136">
                  <c:v>1406970000</c:v>
                </c:pt>
                <c:pt idx="40137">
                  <c:v>1406973600</c:v>
                </c:pt>
                <c:pt idx="40138">
                  <c:v>1406977200</c:v>
                </c:pt>
                <c:pt idx="40139">
                  <c:v>1406980800</c:v>
                </c:pt>
                <c:pt idx="40140">
                  <c:v>1406984400</c:v>
                </c:pt>
                <c:pt idx="40141">
                  <c:v>1406988000</c:v>
                </c:pt>
                <c:pt idx="40142">
                  <c:v>1406991600</c:v>
                </c:pt>
                <c:pt idx="40143">
                  <c:v>1406995200</c:v>
                </c:pt>
                <c:pt idx="40144">
                  <c:v>1406998800</c:v>
                </c:pt>
                <c:pt idx="40145">
                  <c:v>1407002400</c:v>
                </c:pt>
                <c:pt idx="40146">
                  <c:v>1407006000</c:v>
                </c:pt>
                <c:pt idx="40147">
                  <c:v>1407009600</c:v>
                </c:pt>
                <c:pt idx="40148">
                  <c:v>1407013200</c:v>
                </c:pt>
                <c:pt idx="40149">
                  <c:v>1407016800</c:v>
                </c:pt>
                <c:pt idx="40150">
                  <c:v>1407020400</c:v>
                </c:pt>
                <c:pt idx="40151">
                  <c:v>1407024000</c:v>
                </c:pt>
                <c:pt idx="40152">
                  <c:v>1407027600</c:v>
                </c:pt>
                <c:pt idx="40153">
                  <c:v>1407031200</c:v>
                </c:pt>
                <c:pt idx="40154">
                  <c:v>1407034800</c:v>
                </c:pt>
                <c:pt idx="40155">
                  <c:v>1407038400</c:v>
                </c:pt>
                <c:pt idx="40156">
                  <c:v>1407042000</c:v>
                </c:pt>
                <c:pt idx="40157">
                  <c:v>1407045600</c:v>
                </c:pt>
                <c:pt idx="40158">
                  <c:v>1407049200</c:v>
                </c:pt>
                <c:pt idx="40159">
                  <c:v>1407052800</c:v>
                </c:pt>
                <c:pt idx="40160">
                  <c:v>1407056400</c:v>
                </c:pt>
                <c:pt idx="40161">
                  <c:v>1407060000</c:v>
                </c:pt>
                <c:pt idx="40162">
                  <c:v>1407063600</c:v>
                </c:pt>
                <c:pt idx="40163">
                  <c:v>1407067200</c:v>
                </c:pt>
                <c:pt idx="40164">
                  <c:v>1407070800</c:v>
                </c:pt>
                <c:pt idx="40165">
                  <c:v>1407074400</c:v>
                </c:pt>
                <c:pt idx="40166">
                  <c:v>1407078000</c:v>
                </c:pt>
                <c:pt idx="40167">
                  <c:v>1407081600</c:v>
                </c:pt>
                <c:pt idx="40168">
                  <c:v>1407085200</c:v>
                </c:pt>
                <c:pt idx="40169">
                  <c:v>1407088800</c:v>
                </c:pt>
                <c:pt idx="40170">
                  <c:v>1407092400</c:v>
                </c:pt>
                <c:pt idx="40171">
                  <c:v>1407096000</c:v>
                </c:pt>
                <c:pt idx="40172">
                  <c:v>1407099600</c:v>
                </c:pt>
                <c:pt idx="40173">
                  <c:v>1407103200</c:v>
                </c:pt>
                <c:pt idx="40174">
                  <c:v>1407106800</c:v>
                </c:pt>
                <c:pt idx="40175">
                  <c:v>1407110400</c:v>
                </c:pt>
                <c:pt idx="40176">
                  <c:v>1407114000</c:v>
                </c:pt>
                <c:pt idx="40177">
                  <c:v>1407117600</c:v>
                </c:pt>
                <c:pt idx="40178">
                  <c:v>1407121200</c:v>
                </c:pt>
                <c:pt idx="40179">
                  <c:v>1407124800</c:v>
                </c:pt>
                <c:pt idx="40180">
                  <c:v>1407128400</c:v>
                </c:pt>
                <c:pt idx="40181">
                  <c:v>1407132000</c:v>
                </c:pt>
                <c:pt idx="40182">
                  <c:v>1407135600</c:v>
                </c:pt>
                <c:pt idx="40183">
                  <c:v>1407139200</c:v>
                </c:pt>
                <c:pt idx="40184">
                  <c:v>1407142800</c:v>
                </c:pt>
                <c:pt idx="40185">
                  <c:v>1407146400</c:v>
                </c:pt>
                <c:pt idx="40186">
                  <c:v>1407150000</c:v>
                </c:pt>
                <c:pt idx="40187">
                  <c:v>1407153600</c:v>
                </c:pt>
                <c:pt idx="40188">
                  <c:v>1407157200</c:v>
                </c:pt>
                <c:pt idx="40189">
                  <c:v>1407160800</c:v>
                </c:pt>
                <c:pt idx="40190">
                  <c:v>1407164400</c:v>
                </c:pt>
                <c:pt idx="40191">
                  <c:v>1407168000</c:v>
                </c:pt>
                <c:pt idx="40192">
                  <c:v>1407171600</c:v>
                </c:pt>
                <c:pt idx="40193">
                  <c:v>1407175200</c:v>
                </c:pt>
                <c:pt idx="40194">
                  <c:v>1407178800</c:v>
                </c:pt>
                <c:pt idx="40195">
                  <c:v>1407182400</c:v>
                </c:pt>
                <c:pt idx="40196">
                  <c:v>1407186000</c:v>
                </c:pt>
                <c:pt idx="40197">
                  <c:v>1407189600</c:v>
                </c:pt>
                <c:pt idx="40198">
                  <c:v>1407193200</c:v>
                </c:pt>
                <c:pt idx="40199">
                  <c:v>1407196800</c:v>
                </c:pt>
                <c:pt idx="40200">
                  <c:v>1407200400</c:v>
                </c:pt>
                <c:pt idx="40201">
                  <c:v>1407204000</c:v>
                </c:pt>
                <c:pt idx="40202">
                  <c:v>1407207600</c:v>
                </c:pt>
                <c:pt idx="40203">
                  <c:v>1407211200</c:v>
                </c:pt>
                <c:pt idx="40204">
                  <c:v>1407214800</c:v>
                </c:pt>
                <c:pt idx="40205">
                  <c:v>1407218400</c:v>
                </c:pt>
                <c:pt idx="40206">
                  <c:v>1407222000</c:v>
                </c:pt>
                <c:pt idx="40207">
                  <c:v>1407225600</c:v>
                </c:pt>
                <c:pt idx="40208">
                  <c:v>1407229200</c:v>
                </c:pt>
                <c:pt idx="40209">
                  <c:v>1407232800</c:v>
                </c:pt>
                <c:pt idx="40210">
                  <c:v>1407236400</c:v>
                </c:pt>
                <c:pt idx="40211">
                  <c:v>1407240000</c:v>
                </c:pt>
                <c:pt idx="40212">
                  <c:v>1407243600</c:v>
                </c:pt>
                <c:pt idx="40213">
                  <c:v>1407247200</c:v>
                </c:pt>
                <c:pt idx="40214">
                  <c:v>1407250800</c:v>
                </c:pt>
                <c:pt idx="40215">
                  <c:v>1407254400</c:v>
                </c:pt>
                <c:pt idx="40216">
                  <c:v>1407258000</c:v>
                </c:pt>
                <c:pt idx="40217">
                  <c:v>1407261600</c:v>
                </c:pt>
                <c:pt idx="40218">
                  <c:v>1407265200</c:v>
                </c:pt>
                <c:pt idx="40219">
                  <c:v>1407268800</c:v>
                </c:pt>
                <c:pt idx="40220">
                  <c:v>1407272400</c:v>
                </c:pt>
                <c:pt idx="40221">
                  <c:v>1407276000</c:v>
                </c:pt>
                <c:pt idx="40222">
                  <c:v>1407279600</c:v>
                </c:pt>
                <c:pt idx="40223">
                  <c:v>1407283200</c:v>
                </c:pt>
                <c:pt idx="40224">
                  <c:v>1407286800</c:v>
                </c:pt>
                <c:pt idx="40225">
                  <c:v>1407290400</c:v>
                </c:pt>
                <c:pt idx="40226">
                  <c:v>1407294000</c:v>
                </c:pt>
                <c:pt idx="40227">
                  <c:v>1407297600</c:v>
                </c:pt>
                <c:pt idx="40228">
                  <c:v>1407301200</c:v>
                </c:pt>
                <c:pt idx="40229">
                  <c:v>1407304800</c:v>
                </c:pt>
                <c:pt idx="40230">
                  <c:v>1407308400</c:v>
                </c:pt>
                <c:pt idx="40231">
                  <c:v>1407312000</c:v>
                </c:pt>
                <c:pt idx="40232">
                  <c:v>1407315600</c:v>
                </c:pt>
                <c:pt idx="40233">
                  <c:v>1407319200</c:v>
                </c:pt>
                <c:pt idx="40234">
                  <c:v>1407322800</c:v>
                </c:pt>
                <c:pt idx="40235">
                  <c:v>1407326400</c:v>
                </c:pt>
                <c:pt idx="40236">
                  <c:v>1407330000</c:v>
                </c:pt>
                <c:pt idx="40237">
                  <c:v>1407333600</c:v>
                </c:pt>
                <c:pt idx="40238">
                  <c:v>1407337200</c:v>
                </c:pt>
                <c:pt idx="40239">
                  <c:v>1407340800</c:v>
                </c:pt>
                <c:pt idx="40240">
                  <c:v>1407344400</c:v>
                </c:pt>
                <c:pt idx="40241">
                  <c:v>1407348000</c:v>
                </c:pt>
                <c:pt idx="40242">
                  <c:v>1407351600</c:v>
                </c:pt>
                <c:pt idx="40243">
                  <c:v>1407355200</c:v>
                </c:pt>
                <c:pt idx="40244">
                  <c:v>1407358800</c:v>
                </c:pt>
                <c:pt idx="40245">
                  <c:v>1407362400</c:v>
                </c:pt>
                <c:pt idx="40246">
                  <c:v>1407366000</c:v>
                </c:pt>
                <c:pt idx="40247">
                  <c:v>1407369600</c:v>
                </c:pt>
                <c:pt idx="40248">
                  <c:v>1407373200</c:v>
                </c:pt>
                <c:pt idx="40249">
                  <c:v>1407376800</c:v>
                </c:pt>
                <c:pt idx="40250">
                  <c:v>1407380400</c:v>
                </c:pt>
                <c:pt idx="40251">
                  <c:v>1407384000</c:v>
                </c:pt>
                <c:pt idx="40252">
                  <c:v>1407387600</c:v>
                </c:pt>
                <c:pt idx="40253">
                  <c:v>1407391200</c:v>
                </c:pt>
                <c:pt idx="40254">
                  <c:v>1407394800</c:v>
                </c:pt>
                <c:pt idx="40255">
                  <c:v>1407398400</c:v>
                </c:pt>
                <c:pt idx="40256">
                  <c:v>1407402000</c:v>
                </c:pt>
                <c:pt idx="40257">
                  <c:v>1407405600</c:v>
                </c:pt>
                <c:pt idx="40258">
                  <c:v>1407409200</c:v>
                </c:pt>
                <c:pt idx="40259">
                  <c:v>1407412800</c:v>
                </c:pt>
                <c:pt idx="40260">
                  <c:v>1407416400</c:v>
                </c:pt>
                <c:pt idx="40261">
                  <c:v>1407420000</c:v>
                </c:pt>
                <c:pt idx="40262">
                  <c:v>1407423600</c:v>
                </c:pt>
                <c:pt idx="40263">
                  <c:v>1407427200</c:v>
                </c:pt>
                <c:pt idx="40264">
                  <c:v>1407430800</c:v>
                </c:pt>
                <c:pt idx="40265">
                  <c:v>1407434400</c:v>
                </c:pt>
                <c:pt idx="40266">
                  <c:v>1407438000</c:v>
                </c:pt>
                <c:pt idx="40267">
                  <c:v>1407441600</c:v>
                </c:pt>
                <c:pt idx="40268">
                  <c:v>1407445200</c:v>
                </c:pt>
                <c:pt idx="40269">
                  <c:v>1407448800</c:v>
                </c:pt>
                <c:pt idx="40270">
                  <c:v>1407452400</c:v>
                </c:pt>
                <c:pt idx="40271">
                  <c:v>1407456000</c:v>
                </c:pt>
                <c:pt idx="40272">
                  <c:v>1407459600</c:v>
                </c:pt>
                <c:pt idx="40273">
                  <c:v>1407463200</c:v>
                </c:pt>
                <c:pt idx="40274">
                  <c:v>1407466800</c:v>
                </c:pt>
                <c:pt idx="40275">
                  <c:v>1407470400</c:v>
                </c:pt>
                <c:pt idx="40276">
                  <c:v>1407474000</c:v>
                </c:pt>
                <c:pt idx="40277">
                  <c:v>1407477600</c:v>
                </c:pt>
                <c:pt idx="40278">
                  <c:v>1407481200</c:v>
                </c:pt>
                <c:pt idx="40279">
                  <c:v>1407484800</c:v>
                </c:pt>
                <c:pt idx="40280">
                  <c:v>1407488400</c:v>
                </c:pt>
                <c:pt idx="40281">
                  <c:v>1407492000</c:v>
                </c:pt>
                <c:pt idx="40282">
                  <c:v>1407495600</c:v>
                </c:pt>
                <c:pt idx="40283">
                  <c:v>1407499200</c:v>
                </c:pt>
                <c:pt idx="40284">
                  <c:v>1407502800</c:v>
                </c:pt>
                <c:pt idx="40285">
                  <c:v>1407506400</c:v>
                </c:pt>
                <c:pt idx="40286">
                  <c:v>1407510000</c:v>
                </c:pt>
                <c:pt idx="40287">
                  <c:v>1407513600</c:v>
                </c:pt>
                <c:pt idx="40288">
                  <c:v>1407517200</c:v>
                </c:pt>
                <c:pt idx="40289">
                  <c:v>1407520800</c:v>
                </c:pt>
                <c:pt idx="40290">
                  <c:v>1407524400</c:v>
                </c:pt>
                <c:pt idx="40291">
                  <c:v>1407528000</c:v>
                </c:pt>
                <c:pt idx="40292">
                  <c:v>1407531600</c:v>
                </c:pt>
                <c:pt idx="40293">
                  <c:v>1407535200</c:v>
                </c:pt>
                <c:pt idx="40294">
                  <c:v>1407538800</c:v>
                </c:pt>
                <c:pt idx="40295">
                  <c:v>1407542400</c:v>
                </c:pt>
                <c:pt idx="40296">
                  <c:v>1407546000</c:v>
                </c:pt>
                <c:pt idx="40297">
                  <c:v>1407549600</c:v>
                </c:pt>
                <c:pt idx="40298">
                  <c:v>1407553200</c:v>
                </c:pt>
                <c:pt idx="40299">
                  <c:v>1407556800</c:v>
                </c:pt>
                <c:pt idx="40300">
                  <c:v>1407560400</c:v>
                </c:pt>
                <c:pt idx="40301">
                  <c:v>1407564000</c:v>
                </c:pt>
                <c:pt idx="40302">
                  <c:v>1407567600</c:v>
                </c:pt>
                <c:pt idx="40303">
                  <c:v>1407571200</c:v>
                </c:pt>
                <c:pt idx="40304">
                  <c:v>1407574800</c:v>
                </c:pt>
                <c:pt idx="40305">
                  <c:v>1407578400</c:v>
                </c:pt>
                <c:pt idx="40306">
                  <c:v>1407582000</c:v>
                </c:pt>
                <c:pt idx="40307">
                  <c:v>1407585600</c:v>
                </c:pt>
                <c:pt idx="40308">
                  <c:v>1407589200</c:v>
                </c:pt>
                <c:pt idx="40309">
                  <c:v>1407592800</c:v>
                </c:pt>
                <c:pt idx="40310">
                  <c:v>1407596400</c:v>
                </c:pt>
                <c:pt idx="40311">
                  <c:v>1407600000</c:v>
                </c:pt>
                <c:pt idx="40312">
                  <c:v>1407603600</c:v>
                </c:pt>
                <c:pt idx="40313">
                  <c:v>1407607200</c:v>
                </c:pt>
                <c:pt idx="40314">
                  <c:v>1407610800</c:v>
                </c:pt>
                <c:pt idx="40315">
                  <c:v>1407614400</c:v>
                </c:pt>
                <c:pt idx="40316">
                  <c:v>1407618000</c:v>
                </c:pt>
                <c:pt idx="40317">
                  <c:v>1407621600</c:v>
                </c:pt>
                <c:pt idx="40318">
                  <c:v>1407625200</c:v>
                </c:pt>
                <c:pt idx="40319">
                  <c:v>1407628800</c:v>
                </c:pt>
                <c:pt idx="40320">
                  <c:v>1407632400</c:v>
                </c:pt>
                <c:pt idx="40321">
                  <c:v>1407636000</c:v>
                </c:pt>
                <c:pt idx="40322">
                  <c:v>1407639600</c:v>
                </c:pt>
                <c:pt idx="40323">
                  <c:v>1407643200</c:v>
                </c:pt>
                <c:pt idx="40324">
                  <c:v>1407646800</c:v>
                </c:pt>
                <c:pt idx="40325">
                  <c:v>1407650400</c:v>
                </c:pt>
                <c:pt idx="40326">
                  <c:v>1407654000</c:v>
                </c:pt>
                <c:pt idx="40327">
                  <c:v>1407657600</c:v>
                </c:pt>
                <c:pt idx="40328">
                  <c:v>1407661200</c:v>
                </c:pt>
                <c:pt idx="40329">
                  <c:v>1407664800</c:v>
                </c:pt>
                <c:pt idx="40330">
                  <c:v>1407668400</c:v>
                </c:pt>
                <c:pt idx="40331">
                  <c:v>1407672000</c:v>
                </c:pt>
                <c:pt idx="40332">
                  <c:v>1407675600</c:v>
                </c:pt>
                <c:pt idx="40333">
                  <c:v>1407679200</c:v>
                </c:pt>
                <c:pt idx="40334">
                  <c:v>1407682800</c:v>
                </c:pt>
                <c:pt idx="40335">
                  <c:v>1407686400</c:v>
                </c:pt>
                <c:pt idx="40336">
                  <c:v>1407690000</c:v>
                </c:pt>
                <c:pt idx="40337">
                  <c:v>1407693600</c:v>
                </c:pt>
                <c:pt idx="40338">
                  <c:v>1407697200</c:v>
                </c:pt>
                <c:pt idx="40339">
                  <c:v>1407700800</c:v>
                </c:pt>
                <c:pt idx="40340">
                  <c:v>1407704400</c:v>
                </c:pt>
                <c:pt idx="40341">
                  <c:v>1407708000</c:v>
                </c:pt>
                <c:pt idx="40342">
                  <c:v>1407711600</c:v>
                </c:pt>
                <c:pt idx="40343">
                  <c:v>1407715200</c:v>
                </c:pt>
                <c:pt idx="40344">
                  <c:v>1407718800</c:v>
                </c:pt>
                <c:pt idx="40345">
                  <c:v>1407722400</c:v>
                </c:pt>
                <c:pt idx="40346">
                  <c:v>1407726000</c:v>
                </c:pt>
                <c:pt idx="40347">
                  <c:v>1407729600</c:v>
                </c:pt>
                <c:pt idx="40348">
                  <c:v>1407733200</c:v>
                </c:pt>
                <c:pt idx="40349">
                  <c:v>1407736800</c:v>
                </c:pt>
                <c:pt idx="40350">
                  <c:v>1407740400</c:v>
                </c:pt>
                <c:pt idx="40351">
                  <c:v>1407744000</c:v>
                </c:pt>
                <c:pt idx="40352">
                  <c:v>1407747600</c:v>
                </c:pt>
                <c:pt idx="40353">
                  <c:v>1407751200</c:v>
                </c:pt>
                <c:pt idx="40354">
                  <c:v>1407754800</c:v>
                </c:pt>
                <c:pt idx="40355">
                  <c:v>1407758400</c:v>
                </c:pt>
                <c:pt idx="40356">
                  <c:v>1407762000</c:v>
                </c:pt>
                <c:pt idx="40357">
                  <c:v>1407765600</c:v>
                </c:pt>
                <c:pt idx="40358">
                  <c:v>1407769200</c:v>
                </c:pt>
                <c:pt idx="40359">
                  <c:v>1407772800</c:v>
                </c:pt>
                <c:pt idx="40360">
                  <c:v>1407776400</c:v>
                </c:pt>
                <c:pt idx="40361">
                  <c:v>1407780000</c:v>
                </c:pt>
                <c:pt idx="40362">
                  <c:v>1407783600</c:v>
                </c:pt>
                <c:pt idx="40363">
                  <c:v>1407787200</c:v>
                </c:pt>
                <c:pt idx="40364">
                  <c:v>1407790800</c:v>
                </c:pt>
                <c:pt idx="40365">
                  <c:v>1407794400</c:v>
                </c:pt>
                <c:pt idx="40366">
                  <c:v>1407798000</c:v>
                </c:pt>
                <c:pt idx="40367">
                  <c:v>1407801600</c:v>
                </c:pt>
                <c:pt idx="40368">
                  <c:v>1407805200</c:v>
                </c:pt>
                <c:pt idx="40369">
                  <c:v>1407808800</c:v>
                </c:pt>
                <c:pt idx="40370">
                  <c:v>1407812400</c:v>
                </c:pt>
                <c:pt idx="40371">
                  <c:v>1407816000</c:v>
                </c:pt>
                <c:pt idx="40372">
                  <c:v>1407819600</c:v>
                </c:pt>
                <c:pt idx="40373">
                  <c:v>1407823200</c:v>
                </c:pt>
                <c:pt idx="40374">
                  <c:v>1407826800</c:v>
                </c:pt>
                <c:pt idx="40375">
                  <c:v>1407830400</c:v>
                </c:pt>
                <c:pt idx="40376">
                  <c:v>1407834000</c:v>
                </c:pt>
                <c:pt idx="40377">
                  <c:v>1407837600</c:v>
                </c:pt>
                <c:pt idx="40378">
                  <c:v>1407841200</c:v>
                </c:pt>
                <c:pt idx="40379">
                  <c:v>1407844800</c:v>
                </c:pt>
                <c:pt idx="40380">
                  <c:v>1407848400</c:v>
                </c:pt>
                <c:pt idx="40381">
                  <c:v>1407852000</c:v>
                </c:pt>
                <c:pt idx="40382">
                  <c:v>1407855600</c:v>
                </c:pt>
                <c:pt idx="40383">
                  <c:v>1407859200</c:v>
                </c:pt>
                <c:pt idx="40384">
                  <c:v>1407862800</c:v>
                </c:pt>
                <c:pt idx="40385">
                  <c:v>1407866400</c:v>
                </c:pt>
                <c:pt idx="40386">
                  <c:v>1407870000</c:v>
                </c:pt>
                <c:pt idx="40387">
                  <c:v>1407873600</c:v>
                </c:pt>
                <c:pt idx="40388">
                  <c:v>1407877200</c:v>
                </c:pt>
                <c:pt idx="40389">
                  <c:v>1407880800</c:v>
                </c:pt>
                <c:pt idx="40390">
                  <c:v>1407884400</c:v>
                </c:pt>
                <c:pt idx="40391">
                  <c:v>1407888000</c:v>
                </c:pt>
                <c:pt idx="40392">
                  <c:v>1407891600</c:v>
                </c:pt>
                <c:pt idx="40393">
                  <c:v>1407895200</c:v>
                </c:pt>
                <c:pt idx="40394">
                  <c:v>1407898800</c:v>
                </c:pt>
                <c:pt idx="40395">
                  <c:v>1407902400</c:v>
                </c:pt>
                <c:pt idx="40396">
                  <c:v>1407906000</c:v>
                </c:pt>
                <c:pt idx="40397">
                  <c:v>1407909600</c:v>
                </c:pt>
                <c:pt idx="40398">
                  <c:v>1407913200</c:v>
                </c:pt>
                <c:pt idx="40399">
                  <c:v>1407916800</c:v>
                </c:pt>
                <c:pt idx="40400">
                  <c:v>1407920400</c:v>
                </c:pt>
                <c:pt idx="40401">
                  <c:v>1407924000</c:v>
                </c:pt>
                <c:pt idx="40402">
                  <c:v>1407927600</c:v>
                </c:pt>
                <c:pt idx="40403">
                  <c:v>1407931200</c:v>
                </c:pt>
                <c:pt idx="40404">
                  <c:v>1407934800</c:v>
                </c:pt>
                <c:pt idx="40405">
                  <c:v>1407938400</c:v>
                </c:pt>
                <c:pt idx="40406">
                  <c:v>1407942000</c:v>
                </c:pt>
                <c:pt idx="40407">
                  <c:v>1407945600</c:v>
                </c:pt>
                <c:pt idx="40408">
                  <c:v>1407949200</c:v>
                </c:pt>
                <c:pt idx="40409">
                  <c:v>1407952800</c:v>
                </c:pt>
                <c:pt idx="40410">
                  <c:v>1407956400</c:v>
                </c:pt>
                <c:pt idx="40411">
                  <c:v>1407960000</c:v>
                </c:pt>
                <c:pt idx="40412">
                  <c:v>1407963600</c:v>
                </c:pt>
                <c:pt idx="40413">
                  <c:v>1407967200</c:v>
                </c:pt>
                <c:pt idx="40414">
                  <c:v>1407970800</c:v>
                </c:pt>
                <c:pt idx="40415">
                  <c:v>1407974400</c:v>
                </c:pt>
                <c:pt idx="40416">
                  <c:v>1407978000</c:v>
                </c:pt>
                <c:pt idx="40417">
                  <c:v>1407981600</c:v>
                </c:pt>
                <c:pt idx="40418">
                  <c:v>1407985200</c:v>
                </c:pt>
                <c:pt idx="40419">
                  <c:v>1407988800</c:v>
                </c:pt>
                <c:pt idx="40420">
                  <c:v>1407992400</c:v>
                </c:pt>
                <c:pt idx="40421">
                  <c:v>1407996000</c:v>
                </c:pt>
                <c:pt idx="40422">
                  <c:v>1407999600</c:v>
                </c:pt>
                <c:pt idx="40423">
                  <c:v>1408003200</c:v>
                </c:pt>
                <c:pt idx="40424">
                  <c:v>1408006800</c:v>
                </c:pt>
                <c:pt idx="40425">
                  <c:v>1408010400</c:v>
                </c:pt>
                <c:pt idx="40426">
                  <c:v>1408014000</c:v>
                </c:pt>
                <c:pt idx="40427">
                  <c:v>1408017600</c:v>
                </c:pt>
                <c:pt idx="40428">
                  <c:v>1408021200</c:v>
                </c:pt>
                <c:pt idx="40429">
                  <c:v>1408024800</c:v>
                </c:pt>
                <c:pt idx="40430">
                  <c:v>1408028400</c:v>
                </c:pt>
                <c:pt idx="40431">
                  <c:v>1408032000</c:v>
                </c:pt>
                <c:pt idx="40432">
                  <c:v>1408035600</c:v>
                </c:pt>
                <c:pt idx="40433">
                  <c:v>1408039200</c:v>
                </c:pt>
                <c:pt idx="40434">
                  <c:v>1408042800</c:v>
                </c:pt>
                <c:pt idx="40435">
                  <c:v>1408046400</c:v>
                </c:pt>
                <c:pt idx="40436">
                  <c:v>1408050000</c:v>
                </c:pt>
                <c:pt idx="40437">
                  <c:v>1408053600</c:v>
                </c:pt>
                <c:pt idx="40438">
                  <c:v>1408057200</c:v>
                </c:pt>
                <c:pt idx="40439">
                  <c:v>1408060800</c:v>
                </c:pt>
                <c:pt idx="40440">
                  <c:v>1408064400</c:v>
                </c:pt>
                <c:pt idx="40441">
                  <c:v>1408068000</c:v>
                </c:pt>
                <c:pt idx="40442">
                  <c:v>1408071600</c:v>
                </c:pt>
                <c:pt idx="40443">
                  <c:v>1408075200</c:v>
                </c:pt>
                <c:pt idx="40444">
                  <c:v>1408078800</c:v>
                </c:pt>
                <c:pt idx="40445">
                  <c:v>1408082400</c:v>
                </c:pt>
                <c:pt idx="40446">
                  <c:v>1408086000</c:v>
                </c:pt>
                <c:pt idx="40447">
                  <c:v>1408089600</c:v>
                </c:pt>
                <c:pt idx="40448">
                  <c:v>1408093200</c:v>
                </c:pt>
                <c:pt idx="40449">
                  <c:v>1408096800</c:v>
                </c:pt>
                <c:pt idx="40450">
                  <c:v>1408100400</c:v>
                </c:pt>
                <c:pt idx="40451">
                  <c:v>1408104000</c:v>
                </c:pt>
                <c:pt idx="40452">
                  <c:v>1408107600</c:v>
                </c:pt>
                <c:pt idx="40453">
                  <c:v>1408111200</c:v>
                </c:pt>
                <c:pt idx="40454">
                  <c:v>1408114800</c:v>
                </c:pt>
                <c:pt idx="40455">
                  <c:v>1408118400</c:v>
                </c:pt>
                <c:pt idx="40456">
                  <c:v>1408122000</c:v>
                </c:pt>
                <c:pt idx="40457">
                  <c:v>1408125600</c:v>
                </c:pt>
                <c:pt idx="40458">
                  <c:v>1408129200</c:v>
                </c:pt>
                <c:pt idx="40459">
                  <c:v>1408132800</c:v>
                </c:pt>
                <c:pt idx="40460">
                  <c:v>1408136400</c:v>
                </c:pt>
                <c:pt idx="40461">
                  <c:v>1408140000</c:v>
                </c:pt>
                <c:pt idx="40462">
                  <c:v>1408143600</c:v>
                </c:pt>
                <c:pt idx="40463">
                  <c:v>1408147200</c:v>
                </c:pt>
                <c:pt idx="40464">
                  <c:v>1408150800</c:v>
                </c:pt>
                <c:pt idx="40465">
                  <c:v>1408154400</c:v>
                </c:pt>
                <c:pt idx="40466">
                  <c:v>1408158000</c:v>
                </c:pt>
                <c:pt idx="40467">
                  <c:v>1408161600</c:v>
                </c:pt>
                <c:pt idx="40468">
                  <c:v>1408165200</c:v>
                </c:pt>
                <c:pt idx="40469">
                  <c:v>1408168800</c:v>
                </c:pt>
                <c:pt idx="40470">
                  <c:v>1408172400</c:v>
                </c:pt>
                <c:pt idx="40471">
                  <c:v>1408176000</c:v>
                </c:pt>
                <c:pt idx="40472">
                  <c:v>1408179600</c:v>
                </c:pt>
                <c:pt idx="40473">
                  <c:v>1408183200</c:v>
                </c:pt>
                <c:pt idx="40474">
                  <c:v>1408186800</c:v>
                </c:pt>
                <c:pt idx="40475">
                  <c:v>1408190400</c:v>
                </c:pt>
                <c:pt idx="40476">
                  <c:v>1408194000</c:v>
                </c:pt>
                <c:pt idx="40477">
                  <c:v>1408197600</c:v>
                </c:pt>
                <c:pt idx="40478">
                  <c:v>1408201200</c:v>
                </c:pt>
                <c:pt idx="40479">
                  <c:v>1408204800</c:v>
                </c:pt>
                <c:pt idx="40480">
                  <c:v>1408208400</c:v>
                </c:pt>
                <c:pt idx="40481">
                  <c:v>1408212000</c:v>
                </c:pt>
                <c:pt idx="40482">
                  <c:v>1408215600</c:v>
                </c:pt>
                <c:pt idx="40483">
                  <c:v>1408219200</c:v>
                </c:pt>
                <c:pt idx="40484">
                  <c:v>1408222800</c:v>
                </c:pt>
                <c:pt idx="40485">
                  <c:v>1408226400</c:v>
                </c:pt>
                <c:pt idx="40486">
                  <c:v>1408230000</c:v>
                </c:pt>
                <c:pt idx="40487">
                  <c:v>1408233600</c:v>
                </c:pt>
                <c:pt idx="40488">
                  <c:v>1408237200</c:v>
                </c:pt>
                <c:pt idx="40489">
                  <c:v>1408240800</c:v>
                </c:pt>
                <c:pt idx="40490">
                  <c:v>1408244400</c:v>
                </c:pt>
                <c:pt idx="40491">
                  <c:v>1408248000</c:v>
                </c:pt>
                <c:pt idx="40492">
                  <c:v>1408251600</c:v>
                </c:pt>
                <c:pt idx="40493">
                  <c:v>1408255200</c:v>
                </c:pt>
                <c:pt idx="40494">
                  <c:v>1408258800</c:v>
                </c:pt>
                <c:pt idx="40495">
                  <c:v>1408262400</c:v>
                </c:pt>
                <c:pt idx="40496">
                  <c:v>1408266000</c:v>
                </c:pt>
                <c:pt idx="40497">
                  <c:v>1408269600</c:v>
                </c:pt>
                <c:pt idx="40498">
                  <c:v>1408273200</c:v>
                </c:pt>
                <c:pt idx="40499">
                  <c:v>1408276800</c:v>
                </c:pt>
                <c:pt idx="40500">
                  <c:v>1408280400</c:v>
                </c:pt>
                <c:pt idx="40501">
                  <c:v>1408284000</c:v>
                </c:pt>
                <c:pt idx="40502">
                  <c:v>1408287600</c:v>
                </c:pt>
                <c:pt idx="40503">
                  <c:v>1408291200</c:v>
                </c:pt>
                <c:pt idx="40504">
                  <c:v>1408294800</c:v>
                </c:pt>
                <c:pt idx="40505">
                  <c:v>1408298400</c:v>
                </c:pt>
                <c:pt idx="40506">
                  <c:v>1408302000</c:v>
                </c:pt>
                <c:pt idx="40507">
                  <c:v>1408305600</c:v>
                </c:pt>
                <c:pt idx="40508">
                  <c:v>1408309200</c:v>
                </c:pt>
                <c:pt idx="40509">
                  <c:v>1408312800</c:v>
                </c:pt>
                <c:pt idx="40510">
                  <c:v>1408316400</c:v>
                </c:pt>
                <c:pt idx="40511">
                  <c:v>1408320000</c:v>
                </c:pt>
                <c:pt idx="40512">
                  <c:v>1408323600</c:v>
                </c:pt>
                <c:pt idx="40513">
                  <c:v>1408327200</c:v>
                </c:pt>
                <c:pt idx="40514">
                  <c:v>1408330800</c:v>
                </c:pt>
                <c:pt idx="40515">
                  <c:v>1408334400</c:v>
                </c:pt>
                <c:pt idx="40516">
                  <c:v>1408338000</c:v>
                </c:pt>
                <c:pt idx="40517">
                  <c:v>1408341600</c:v>
                </c:pt>
                <c:pt idx="40518">
                  <c:v>1408345200</c:v>
                </c:pt>
                <c:pt idx="40519">
                  <c:v>1408348800</c:v>
                </c:pt>
                <c:pt idx="40520">
                  <c:v>1408352400</c:v>
                </c:pt>
                <c:pt idx="40521">
                  <c:v>1408356000</c:v>
                </c:pt>
                <c:pt idx="40522">
                  <c:v>1408359600</c:v>
                </c:pt>
                <c:pt idx="40523">
                  <c:v>1408363200</c:v>
                </c:pt>
                <c:pt idx="40524">
                  <c:v>1408366800</c:v>
                </c:pt>
                <c:pt idx="40525">
                  <c:v>1408370400</c:v>
                </c:pt>
                <c:pt idx="40526">
                  <c:v>1408374000</c:v>
                </c:pt>
                <c:pt idx="40527">
                  <c:v>1408377600</c:v>
                </c:pt>
                <c:pt idx="40528">
                  <c:v>1408381200</c:v>
                </c:pt>
                <c:pt idx="40529">
                  <c:v>1408384800</c:v>
                </c:pt>
                <c:pt idx="40530">
                  <c:v>1408388400</c:v>
                </c:pt>
                <c:pt idx="40531">
                  <c:v>1408392000</c:v>
                </c:pt>
                <c:pt idx="40532">
                  <c:v>1408395600</c:v>
                </c:pt>
                <c:pt idx="40533">
                  <c:v>1408399200</c:v>
                </c:pt>
                <c:pt idx="40534">
                  <c:v>1408402800</c:v>
                </c:pt>
                <c:pt idx="40535">
                  <c:v>1408406400</c:v>
                </c:pt>
                <c:pt idx="40536">
                  <c:v>1408410000</c:v>
                </c:pt>
                <c:pt idx="40537">
                  <c:v>1408413600</c:v>
                </c:pt>
                <c:pt idx="40538">
                  <c:v>1408417200</c:v>
                </c:pt>
                <c:pt idx="40539">
                  <c:v>1408420800</c:v>
                </c:pt>
                <c:pt idx="40540">
                  <c:v>1408424400</c:v>
                </c:pt>
                <c:pt idx="40541">
                  <c:v>1408428000</c:v>
                </c:pt>
                <c:pt idx="40542">
                  <c:v>1408431600</c:v>
                </c:pt>
                <c:pt idx="40543">
                  <c:v>1408435200</c:v>
                </c:pt>
                <c:pt idx="40544">
                  <c:v>1408438800</c:v>
                </c:pt>
                <c:pt idx="40545">
                  <c:v>1408442400</c:v>
                </c:pt>
                <c:pt idx="40546">
                  <c:v>1408446000</c:v>
                </c:pt>
                <c:pt idx="40547">
                  <c:v>1408449600</c:v>
                </c:pt>
                <c:pt idx="40548">
                  <c:v>1408453200</c:v>
                </c:pt>
                <c:pt idx="40549">
                  <c:v>1408456800</c:v>
                </c:pt>
                <c:pt idx="40550">
                  <c:v>1408460400</c:v>
                </c:pt>
                <c:pt idx="40551">
                  <c:v>1408464000</c:v>
                </c:pt>
                <c:pt idx="40552">
                  <c:v>1408467600</c:v>
                </c:pt>
                <c:pt idx="40553">
                  <c:v>1408471200</c:v>
                </c:pt>
                <c:pt idx="40554">
                  <c:v>1408474800</c:v>
                </c:pt>
                <c:pt idx="40555">
                  <c:v>1408478400</c:v>
                </c:pt>
                <c:pt idx="40556">
                  <c:v>1408482000</c:v>
                </c:pt>
                <c:pt idx="40557">
                  <c:v>1408485600</c:v>
                </c:pt>
                <c:pt idx="40558">
                  <c:v>1408489200</c:v>
                </c:pt>
                <c:pt idx="40559">
                  <c:v>1408492800</c:v>
                </c:pt>
                <c:pt idx="40560">
                  <c:v>1408496400</c:v>
                </c:pt>
                <c:pt idx="40561">
                  <c:v>1408500000</c:v>
                </c:pt>
                <c:pt idx="40562">
                  <c:v>1408503600</c:v>
                </c:pt>
                <c:pt idx="40563">
                  <c:v>1408507200</c:v>
                </c:pt>
                <c:pt idx="40564">
                  <c:v>1408510800</c:v>
                </c:pt>
                <c:pt idx="40565">
                  <c:v>1408514400</c:v>
                </c:pt>
                <c:pt idx="40566">
                  <c:v>1408518000</c:v>
                </c:pt>
                <c:pt idx="40567">
                  <c:v>1408521600</c:v>
                </c:pt>
                <c:pt idx="40568">
                  <c:v>1408525200</c:v>
                </c:pt>
                <c:pt idx="40569">
                  <c:v>1408528800</c:v>
                </c:pt>
                <c:pt idx="40570">
                  <c:v>1408532400</c:v>
                </c:pt>
                <c:pt idx="40571">
                  <c:v>1408536000</c:v>
                </c:pt>
                <c:pt idx="40572">
                  <c:v>1408539600</c:v>
                </c:pt>
                <c:pt idx="40573">
                  <c:v>1408543200</c:v>
                </c:pt>
                <c:pt idx="40574">
                  <c:v>1408546800</c:v>
                </c:pt>
                <c:pt idx="40575">
                  <c:v>1408550400</c:v>
                </c:pt>
                <c:pt idx="40576">
                  <c:v>1408554000</c:v>
                </c:pt>
                <c:pt idx="40577">
                  <c:v>1408557600</c:v>
                </c:pt>
                <c:pt idx="40578">
                  <c:v>1408561200</c:v>
                </c:pt>
                <c:pt idx="40579">
                  <c:v>1408564800</c:v>
                </c:pt>
                <c:pt idx="40580">
                  <c:v>1408568400</c:v>
                </c:pt>
                <c:pt idx="40581">
                  <c:v>1408572000</c:v>
                </c:pt>
                <c:pt idx="40582">
                  <c:v>1408575600</c:v>
                </c:pt>
                <c:pt idx="40583">
                  <c:v>1408579200</c:v>
                </c:pt>
                <c:pt idx="40584">
                  <c:v>1408582800</c:v>
                </c:pt>
                <c:pt idx="40585">
                  <c:v>1408586400</c:v>
                </c:pt>
                <c:pt idx="40586">
                  <c:v>1408590000</c:v>
                </c:pt>
                <c:pt idx="40587">
                  <c:v>1408593600</c:v>
                </c:pt>
                <c:pt idx="40588">
                  <c:v>1408597200</c:v>
                </c:pt>
                <c:pt idx="40589">
                  <c:v>1408600800</c:v>
                </c:pt>
                <c:pt idx="40590">
                  <c:v>1408604400</c:v>
                </c:pt>
                <c:pt idx="40591">
                  <c:v>1408608000</c:v>
                </c:pt>
                <c:pt idx="40592">
                  <c:v>1408611600</c:v>
                </c:pt>
                <c:pt idx="40593">
                  <c:v>1408615200</c:v>
                </c:pt>
                <c:pt idx="40594">
                  <c:v>1408618800</c:v>
                </c:pt>
                <c:pt idx="40595">
                  <c:v>1408622400</c:v>
                </c:pt>
                <c:pt idx="40596">
                  <c:v>1408626000</c:v>
                </c:pt>
                <c:pt idx="40597">
                  <c:v>1408629600</c:v>
                </c:pt>
                <c:pt idx="40598">
                  <c:v>1408633200</c:v>
                </c:pt>
                <c:pt idx="40599">
                  <c:v>1408636800</c:v>
                </c:pt>
                <c:pt idx="40600">
                  <c:v>1408640400</c:v>
                </c:pt>
                <c:pt idx="40601">
                  <c:v>1408644000</c:v>
                </c:pt>
                <c:pt idx="40602">
                  <c:v>1408647600</c:v>
                </c:pt>
                <c:pt idx="40603">
                  <c:v>1408651200</c:v>
                </c:pt>
                <c:pt idx="40604">
                  <c:v>1408654800</c:v>
                </c:pt>
                <c:pt idx="40605">
                  <c:v>1408658400</c:v>
                </c:pt>
                <c:pt idx="40606">
                  <c:v>1408662000</c:v>
                </c:pt>
                <c:pt idx="40607">
                  <c:v>1408665600</c:v>
                </c:pt>
                <c:pt idx="40608">
                  <c:v>1408669200</c:v>
                </c:pt>
                <c:pt idx="40609">
                  <c:v>1408672800</c:v>
                </c:pt>
                <c:pt idx="40610">
                  <c:v>1408676400</c:v>
                </c:pt>
                <c:pt idx="40611">
                  <c:v>1408680000</c:v>
                </c:pt>
                <c:pt idx="40612">
                  <c:v>1408683600</c:v>
                </c:pt>
                <c:pt idx="40613">
                  <c:v>1408687200</c:v>
                </c:pt>
                <c:pt idx="40614">
                  <c:v>1408690800</c:v>
                </c:pt>
                <c:pt idx="40615">
                  <c:v>1408694400</c:v>
                </c:pt>
                <c:pt idx="40616">
                  <c:v>1408698000</c:v>
                </c:pt>
                <c:pt idx="40617">
                  <c:v>1408701600</c:v>
                </c:pt>
                <c:pt idx="40618">
                  <c:v>1408705200</c:v>
                </c:pt>
                <c:pt idx="40619">
                  <c:v>1408708800</c:v>
                </c:pt>
                <c:pt idx="40620">
                  <c:v>1408712400</c:v>
                </c:pt>
                <c:pt idx="40621">
                  <c:v>1408716000</c:v>
                </c:pt>
                <c:pt idx="40622">
                  <c:v>1408719600</c:v>
                </c:pt>
                <c:pt idx="40623">
                  <c:v>1408723200</c:v>
                </c:pt>
                <c:pt idx="40624">
                  <c:v>1408726800</c:v>
                </c:pt>
                <c:pt idx="40625">
                  <c:v>1408730400</c:v>
                </c:pt>
                <c:pt idx="40626">
                  <c:v>1408734000</c:v>
                </c:pt>
                <c:pt idx="40627">
                  <c:v>1408737600</c:v>
                </c:pt>
                <c:pt idx="40628">
                  <c:v>1408741200</c:v>
                </c:pt>
                <c:pt idx="40629">
                  <c:v>1408744800</c:v>
                </c:pt>
                <c:pt idx="40630">
                  <c:v>1408748400</c:v>
                </c:pt>
                <c:pt idx="40631">
                  <c:v>1408752000</c:v>
                </c:pt>
                <c:pt idx="40632">
                  <c:v>1408755600</c:v>
                </c:pt>
                <c:pt idx="40633">
                  <c:v>1408759200</c:v>
                </c:pt>
                <c:pt idx="40634">
                  <c:v>1408762800</c:v>
                </c:pt>
                <c:pt idx="40635">
                  <c:v>1408766400</c:v>
                </c:pt>
                <c:pt idx="40636">
                  <c:v>1408770000</c:v>
                </c:pt>
                <c:pt idx="40637">
                  <c:v>1408773600</c:v>
                </c:pt>
                <c:pt idx="40638">
                  <c:v>1408777200</c:v>
                </c:pt>
                <c:pt idx="40639">
                  <c:v>1408780800</c:v>
                </c:pt>
                <c:pt idx="40640">
                  <c:v>1408784400</c:v>
                </c:pt>
                <c:pt idx="40641">
                  <c:v>1408788000</c:v>
                </c:pt>
                <c:pt idx="40642">
                  <c:v>1408791600</c:v>
                </c:pt>
                <c:pt idx="40643">
                  <c:v>1408795200</c:v>
                </c:pt>
                <c:pt idx="40644">
                  <c:v>1408798800</c:v>
                </c:pt>
                <c:pt idx="40645">
                  <c:v>1408802400</c:v>
                </c:pt>
                <c:pt idx="40646">
                  <c:v>1408806000</c:v>
                </c:pt>
                <c:pt idx="40647">
                  <c:v>1408809600</c:v>
                </c:pt>
                <c:pt idx="40648">
                  <c:v>1408813200</c:v>
                </c:pt>
                <c:pt idx="40649">
                  <c:v>1408816800</c:v>
                </c:pt>
                <c:pt idx="40650">
                  <c:v>1408820400</c:v>
                </c:pt>
                <c:pt idx="40651">
                  <c:v>1408824000</c:v>
                </c:pt>
                <c:pt idx="40652">
                  <c:v>1408827600</c:v>
                </c:pt>
                <c:pt idx="40653">
                  <c:v>1408831200</c:v>
                </c:pt>
                <c:pt idx="40654">
                  <c:v>1408834800</c:v>
                </c:pt>
                <c:pt idx="40655">
                  <c:v>1408838400</c:v>
                </c:pt>
                <c:pt idx="40656">
                  <c:v>1408842000</c:v>
                </c:pt>
                <c:pt idx="40657">
                  <c:v>1408845600</c:v>
                </c:pt>
                <c:pt idx="40658">
                  <c:v>1408849200</c:v>
                </c:pt>
                <c:pt idx="40659">
                  <c:v>1408852800</c:v>
                </c:pt>
                <c:pt idx="40660">
                  <c:v>1408856400</c:v>
                </c:pt>
                <c:pt idx="40661">
                  <c:v>1408860000</c:v>
                </c:pt>
                <c:pt idx="40662">
                  <c:v>1408863600</c:v>
                </c:pt>
                <c:pt idx="40663">
                  <c:v>1408867200</c:v>
                </c:pt>
                <c:pt idx="40664">
                  <c:v>1408870800</c:v>
                </c:pt>
                <c:pt idx="40665">
                  <c:v>1408874400</c:v>
                </c:pt>
                <c:pt idx="40666">
                  <c:v>1408878000</c:v>
                </c:pt>
                <c:pt idx="40667">
                  <c:v>1408881600</c:v>
                </c:pt>
                <c:pt idx="40668">
                  <c:v>1408885200</c:v>
                </c:pt>
                <c:pt idx="40669">
                  <c:v>1408888800</c:v>
                </c:pt>
                <c:pt idx="40670">
                  <c:v>1408892400</c:v>
                </c:pt>
                <c:pt idx="40671">
                  <c:v>1408896000</c:v>
                </c:pt>
                <c:pt idx="40672">
                  <c:v>1408899600</c:v>
                </c:pt>
                <c:pt idx="40673">
                  <c:v>1408903200</c:v>
                </c:pt>
                <c:pt idx="40674">
                  <c:v>1408906800</c:v>
                </c:pt>
                <c:pt idx="40675">
                  <c:v>1408910400</c:v>
                </c:pt>
                <c:pt idx="40676">
                  <c:v>1408914000</c:v>
                </c:pt>
                <c:pt idx="40677">
                  <c:v>1408917600</c:v>
                </c:pt>
                <c:pt idx="40678">
                  <c:v>1408921200</c:v>
                </c:pt>
                <c:pt idx="40679">
                  <c:v>1408924800</c:v>
                </c:pt>
                <c:pt idx="40680">
                  <c:v>1408928400</c:v>
                </c:pt>
                <c:pt idx="40681">
                  <c:v>1408932000</c:v>
                </c:pt>
                <c:pt idx="40682">
                  <c:v>1408935600</c:v>
                </c:pt>
                <c:pt idx="40683">
                  <c:v>1408939200</c:v>
                </c:pt>
                <c:pt idx="40684">
                  <c:v>1408942800</c:v>
                </c:pt>
                <c:pt idx="40685">
                  <c:v>1408946400</c:v>
                </c:pt>
                <c:pt idx="40686">
                  <c:v>1408950000</c:v>
                </c:pt>
                <c:pt idx="40687">
                  <c:v>1408953600</c:v>
                </c:pt>
                <c:pt idx="40688">
                  <c:v>1408957200</c:v>
                </c:pt>
                <c:pt idx="40689">
                  <c:v>1408960800</c:v>
                </c:pt>
                <c:pt idx="40690">
                  <c:v>1408964400</c:v>
                </c:pt>
                <c:pt idx="40691">
                  <c:v>1408968000</c:v>
                </c:pt>
                <c:pt idx="40692">
                  <c:v>1408971600</c:v>
                </c:pt>
                <c:pt idx="40693">
                  <c:v>1408975200</c:v>
                </c:pt>
                <c:pt idx="40694">
                  <c:v>1408978800</c:v>
                </c:pt>
                <c:pt idx="40695">
                  <c:v>1408982400</c:v>
                </c:pt>
                <c:pt idx="40696">
                  <c:v>1408986000</c:v>
                </c:pt>
                <c:pt idx="40697">
                  <c:v>1408989600</c:v>
                </c:pt>
                <c:pt idx="40698">
                  <c:v>1408993200</c:v>
                </c:pt>
                <c:pt idx="40699">
                  <c:v>1408996800</c:v>
                </c:pt>
                <c:pt idx="40700">
                  <c:v>1409000400</c:v>
                </c:pt>
                <c:pt idx="40701">
                  <c:v>1409004000</c:v>
                </c:pt>
                <c:pt idx="40702">
                  <c:v>1409007600</c:v>
                </c:pt>
                <c:pt idx="40703">
                  <c:v>1409011200</c:v>
                </c:pt>
                <c:pt idx="40704">
                  <c:v>1409014800</c:v>
                </c:pt>
                <c:pt idx="40705">
                  <c:v>1409018400</c:v>
                </c:pt>
                <c:pt idx="40706">
                  <c:v>1409022000</c:v>
                </c:pt>
                <c:pt idx="40707">
                  <c:v>1409025600</c:v>
                </c:pt>
                <c:pt idx="40708">
                  <c:v>1409029200</c:v>
                </c:pt>
                <c:pt idx="40709">
                  <c:v>1409032800</c:v>
                </c:pt>
                <c:pt idx="40710">
                  <c:v>1409036400</c:v>
                </c:pt>
                <c:pt idx="40711">
                  <c:v>1409040000</c:v>
                </c:pt>
                <c:pt idx="40712">
                  <c:v>1409043600</c:v>
                </c:pt>
                <c:pt idx="40713">
                  <c:v>1409047200</c:v>
                </c:pt>
                <c:pt idx="40714">
                  <c:v>1409050800</c:v>
                </c:pt>
                <c:pt idx="40715">
                  <c:v>1409054400</c:v>
                </c:pt>
                <c:pt idx="40716">
                  <c:v>1409058000</c:v>
                </c:pt>
                <c:pt idx="40717">
                  <c:v>1409061600</c:v>
                </c:pt>
                <c:pt idx="40718">
                  <c:v>1409065200</c:v>
                </c:pt>
                <c:pt idx="40719">
                  <c:v>1409068800</c:v>
                </c:pt>
                <c:pt idx="40720">
                  <c:v>1409072400</c:v>
                </c:pt>
                <c:pt idx="40721">
                  <c:v>1409076000</c:v>
                </c:pt>
                <c:pt idx="40722">
                  <c:v>1409079600</c:v>
                </c:pt>
                <c:pt idx="40723">
                  <c:v>1409083200</c:v>
                </c:pt>
                <c:pt idx="40724">
                  <c:v>1409086800</c:v>
                </c:pt>
                <c:pt idx="40725">
                  <c:v>1409090400</c:v>
                </c:pt>
                <c:pt idx="40726">
                  <c:v>1409094000</c:v>
                </c:pt>
                <c:pt idx="40727">
                  <c:v>1409097600</c:v>
                </c:pt>
                <c:pt idx="40728">
                  <c:v>1409101200</c:v>
                </c:pt>
                <c:pt idx="40729">
                  <c:v>1409104800</c:v>
                </c:pt>
                <c:pt idx="40730">
                  <c:v>1409108400</c:v>
                </c:pt>
                <c:pt idx="40731">
                  <c:v>1409112000</c:v>
                </c:pt>
                <c:pt idx="40732">
                  <c:v>1409115600</c:v>
                </c:pt>
                <c:pt idx="40733">
                  <c:v>1409119200</c:v>
                </c:pt>
                <c:pt idx="40734">
                  <c:v>1409122800</c:v>
                </c:pt>
                <c:pt idx="40735">
                  <c:v>1409126400</c:v>
                </c:pt>
                <c:pt idx="40736">
                  <c:v>1409130000</c:v>
                </c:pt>
                <c:pt idx="40737">
                  <c:v>1409133600</c:v>
                </c:pt>
                <c:pt idx="40738">
                  <c:v>1409137200</c:v>
                </c:pt>
                <c:pt idx="40739">
                  <c:v>1409140800</c:v>
                </c:pt>
                <c:pt idx="40740">
                  <c:v>1409144400</c:v>
                </c:pt>
                <c:pt idx="40741">
                  <c:v>1409148000</c:v>
                </c:pt>
                <c:pt idx="40742">
                  <c:v>1409151600</c:v>
                </c:pt>
                <c:pt idx="40743">
                  <c:v>1409155200</c:v>
                </c:pt>
                <c:pt idx="40744">
                  <c:v>1409158800</c:v>
                </c:pt>
                <c:pt idx="40745">
                  <c:v>1409162400</c:v>
                </c:pt>
                <c:pt idx="40746">
                  <c:v>1409166000</c:v>
                </c:pt>
                <c:pt idx="40747">
                  <c:v>1409169600</c:v>
                </c:pt>
                <c:pt idx="40748">
                  <c:v>1409173200</c:v>
                </c:pt>
                <c:pt idx="40749">
                  <c:v>1409176800</c:v>
                </c:pt>
                <c:pt idx="40750">
                  <c:v>1409180400</c:v>
                </c:pt>
                <c:pt idx="40751">
                  <c:v>1409184000</c:v>
                </c:pt>
                <c:pt idx="40752">
                  <c:v>1409187600</c:v>
                </c:pt>
                <c:pt idx="40753">
                  <c:v>1409191200</c:v>
                </c:pt>
                <c:pt idx="40754">
                  <c:v>1409194800</c:v>
                </c:pt>
                <c:pt idx="40755">
                  <c:v>1409198400</c:v>
                </c:pt>
                <c:pt idx="40756">
                  <c:v>1409202000</c:v>
                </c:pt>
                <c:pt idx="40757">
                  <c:v>1409205600</c:v>
                </c:pt>
                <c:pt idx="40758">
                  <c:v>1409209200</c:v>
                </c:pt>
                <c:pt idx="40759">
                  <c:v>1409212800</c:v>
                </c:pt>
                <c:pt idx="40760">
                  <c:v>1409216400</c:v>
                </c:pt>
                <c:pt idx="40761">
                  <c:v>1409220000</c:v>
                </c:pt>
                <c:pt idx="40762">
                  <c:v>1409223600</c:v>
                </c:pt>
                <c:pt idx="40763">
                  <c:v>1409227200</c:v>
                </c:pt>
                <c:pt idx="40764">
                  <c:v>1409230800</c:v>
                </c:pt>
                <c:pt idx="40765">
                  <c:v>1409234400</c:v>
                </c:pt>
                <c:pt idx="40766">
                  <c:v>1409238000</c:v>
                </c:pt>
                <c:pt idx="40767">
                  <c:v>1409241600</c:v>
                </c:pt>
                <c:pt idx="40768">
                  <c:v>1409245200</c:v>
                </c:pt>
                <c:pt idx="40769">
                  <c:v>1409248800</c:v>
                </c:pt>
                <c:pt idx="40770">
                  <c:v>1409252400</c:v>
                </c:pt>
                <c:pt idx="40771">
                  <c:v>1409256000</c:v>
                </c:pt>
                <c:pt idx="40772">
                  <c:v>1409259600</c:v>
                </c:pt>
                <c:pt idx="40773">
                  <c:v>1409263200</c:v>
                </c:pt>
                <c:pt idx="40774">
                  <c:v>1409266800</c:v>
                </c:pt>
                <c:pt idx="40775">
                  <c:v>1409270400</c:v>
                </c:pt>
                <c:pt idx="40776">
                  <c:v>1409274000</c:v>
                </c:pt>
                <c:pt idx="40777">
                  <c:v>1409277600</c:v>
                </c:pt>
                <c:pt idx="40778">
                  <c:v>1409281200</c:v>
                </c:pt>
                <c:pt idx="40779">
                  <c:v>1409284800</c:v>
                </c:pt>
                <c:pt idx="40780">
                  <c:v>1409288400</c:v>
                </c:pt>
                <c:pt idx="40781">
                  <c:v>1409292000</c:v>
                </c:pt>
                <c:pt idx="40782">
                  <c:v>1409295600</c:v>
                </c:pt>
                <c:pt idx="40783">
                  <c:v>1409299200</c:v>
                </c:pt>
                <c:pt idx="40784">
                  <c:v>1409302800</c:v>
                </c:pt>
                <c:pt idx="40785">
                  <c:v>1409306400</c:v>
                </c:pt>
                <c:pt idx="40786">
                  <c:v>1409310000</c:v>
                </c:pt>
                <c:pt idx="40787">
                  <c:v>1409313600</c:v>
                </c:pt>
                <c:pt idx="40788">
                  <c:v>1409317200</c:v>
                </c:pt>
                <c:pt idx="40789">
                  <c:v>1409320800</c:v>
                </c:pt>
                <c:pt idx="40790">
                  <c:v>1409324400</c:v>
                </c:pt>
                <c:pt idx="40791">
                  <c:v>1409328000</c:v>
                </c:pt>
                <c:pt idx="40792">
                  <c:v>1409331600</c:v>
                </c:pt>
                <c:pt idx="40793">
                  <c:v>1409335200</c:v>
                </c:pt>
                <c:pt idx="40794">
                  <c:v>1409338800</c:v>
                </c:pt>
                <c:pt idx="40795">
                  <c:v>1409342400</c:v>
                </c:pt>
                <c:pt idx="40796">
                  <c:v>1409346000</c:v>
                </c:pt>
                <c:pt idx="40797">
                  <c:v>1409349600</c:v>
                </c:pt>
                <c:pt idx="40798">
                  <c:v>1409353200</c:v>
                </c:pt>
                <c:pt idx="40799">
                  <c:v>1409356800</c:v>
                </c:pt>
                <c:pt idx="40800">
                  <c:v>1409360400</c:v>
                </c:pt>
                <c:pt idx="40801">
                  <c:v>1409364000</c:v>
                </c:pt>
                <c:pt idx="40802">
                  <c:v>1409367600</c:v>
                </c:pt>
                <c:pt idx="40803">
                  <c:v>1409371200</c:v>
                </c:pt>
                <c:pt idx="40804">
                  <c:v>1409374800</c:v>
                </c:pt>
                <c:pt idx="40805">
                  <c:v>1409378400</c:v>
                </c:pt>
                <c:pt idx="40806">
                  <c:v>1409382000</c:v>
                </c:pt>
                <c:pt idx="40807">
                  <c:v>1409385600</c:v>
                </c:pt>
                <c:pt idx="40808">
                  <c:v>1409389200</c:v>
                </c:pt>
                <c:pt idx="40809">
                  <c:v>1409392800</c:v>
                </c:pt>
                <c:pt idx="40810">
                  <c:v>1409396400</c:v>
                </c:pt>
                <c:pt idx="40811">
                  <c:v>1409400000</c:v>
                </c:pt>
                <c:pt idx="40812">
                  <c:v>1409403600</c:v>
                </c:pt>
                <c:pt idx="40813">
                  <c:v>1409407200</c:v>
                </c:pt>
                <c:pt idx="40814">
                  <c:v>1409410800</c:v>
                </c:pt>
                <c:pt idx="40815">
                  <c:v>1409414400</c:v>
                </c:pt>
                <c:pt idx="40816">
                  <c:v>1409418000</c:v>
                </c:pt>
                <c:pt idx="40817">
                  <c:v>1409421600</c:v>
                </c:pt>
                <c:pt idx="40818">
                  <c:v>1409425200</c:v>
                </c:pt>
                <c:pt idx="40819">
                  <c:v>1409428800</c:v>
                </c:pt>
                <c:pt idx="40820">
                  <c:v>1409432400</c:v>
                </c:pt>
                <c:pt idx="40821">
                  <c:v>1409436000</c:v>
                </c:pt>
                <c:pt idx="40822">
                  <c:v>1409439600</c:v>
                </c:pt>
                <c:pt idx="40823">
                  <c:v>1409443200</c:v>
                </c:pt>
                <c:pt idx="40824">
                  <c:v>1409446800</c:v>
                </c:pt>
                <c:pt idx="40825">
                  <c:v>1409450400</c:v>
                </c:pt>
                <c:pt idx="40826">
                  <c:v>1409454000</c:v>
                </c:pt>
                <c:pt idx="40827">
                  <c:v>1409457600</c:v>
                </c:pt>
                <c:pt idx="40828">
                  <c:v>1409461200</c:v>
                </c:pt>
                <c:pt idx="40829">
                  <c:v>1409464800</c:v>
                </c:pt>
                <c:pt idx="40830">
                  <c:v>1409468400</c:v>
                </c:pt>
                <c:pt idx="40831">
                  <c:v>1409472000</c:v>
                </c:pt>
                <c:pt idx="40832">
                  <c:v>1409475600</c:v>
                </c:pt>
                <c:pt idx="40833">
                  <c:v>1409479200</c:v>
                </c:pt>
                <c:pt idx="40834">
                  <c:v>1409482800</c:v>
                </c:pt>
                <c:pt idx="40835">
                  <c:v>1409486400</c:v>
                </c:pt>
                <c:pt idx="40836">
                  <c:v>1409490000</c:v>
                </c:pt>
                <c:pt idx="40837">
                  <c:v>1409493600</c:v>
                </c:pt>
                <c:pt idx="40838">
                  <c:v>1409497200</c:v>
                </c:pt>
                <c:pt idx="40839">
                  <c:v>1409500800</c:v>
                </c:pt>
                <c:pt idx="40840">
                  <c:v>1409504400</c:v>
                </c:pt>
                <c:pt idx="40841">
                  <c:v>1409508000</c:v>
                </c:pt>
                <c:pt idx="40842">
                  <c:v>1409511600</c:v>
                </c:pt>
                <c:pt idx="40843">
                  <c:v>1409515200</c:v>
                </c:pt>
                <c:pt idx="40844">
                  <c:v>1409518800</c:v>
                </c:pt>
                <c:pt idx="40845">
                  <c:v>1409522400</c:v>
                </c:pt>
                <c:pt idx="40846">
                  <c:v>1409526000</c:v>
                </c:pt>
                <c:pt idx="40847">
                  <c:v>1409529600</c:v>
                </c:pt>
                <c:pt idx="40848">
                  <c:v>1409533200</c:v>
                </c:pt>
                <c:pt idx="40849">
                  <c:v>1409536800</c:v>
                </c:pt>
                <c:pt idx="40850">
                  <c:v>1409540400</c:v>
                </c:pt>
                <c:pt idx="40851">
                  <c:v>1409544000</c:v>
                </c:pt>
                <c:pt idx="40852">
                  <c:v>1409547600</c:v>
                </c:pt>
                <c:pt idx="40853">
                  <c:v>1409551200</c:v>
                </c:pt>
                <c:pt idx="40854">
                  <c:v>1409554800</c:v>
                </c:pt>
                <c:pt idx="40855">
                  <c:v>1409558400</c:v>
                </c:pt>
                <c:pt idx="40856">
                  <c:v>1409562000</c:v>
                </c:pt>
                <c:pt idx="40857">
                  <c:v>1409565600</c:v>
                </c:pt>
                <c:pt idx="40858">
                  <c:v>1409569200</c:v>
                </c:pt>
                <c:pt idx="40859">
                  <c:v>1409572800</c:v>
                </c:pt>
                <c:pt idx="40860">
                  <c:v>1409576400</c:v>
                </c:pt>
                <c:pt idx="40861">
                  <c:v>1409580000</c:v>
                </c:pt>
                <c:pt idx="40862">
                  <c:v>1409583600</c:v>
                </c:pt>
                <c:pt idx="40863">
                  <c:v>1409587200</c:v>
                </c:pt>
                <c:pt idx="40864">
                  <c:v>1409590800</c:v>
                </c:pt>
                <c:pt idx="40865">
                  <c:v>1409594400</c:v>
                </c:pt>
                <c:pt idx="40866">
                  <c:v>1409598000</c:v>
                </c:pt>
                <c:pt idx="40867">
                  <c:v>1409601600</c:v>
                </c:pt>
                <c:pt idx="40868">
                  <c:v>1409605200</c:v>
                </c:pt>
                <c:pt idx="40869">
                  <c:v>1409608800</c:v>
                </c:pt>
                <c:pt idx="40870">
                  <c:v>1409612400</c:v>
                </c:pt>
                <c:pt idx="40871">
                  <c:v>1409616000</c:v>
                </c:pt>
                <c:pt idx="40872">
                  <c:v>1409619600</c:v>
                </c:pt>
                <c:pt idx="40873">
                  <c:v>1409623200</c:v>
                </c:pt>
                <c:pt idx="40874">
                  <c:v>1409626800</c:v>
                </c:pt>
                <c:pt idx="40875">
                  <c:v>1409630400</c:v>
                </c:pt>
                <c:pt idx="40876">
                  <c:v>1409634000</c:v>
                </c:pt>
                <c:pt idx="40877">
                  <c:v>1409637600</c:v>
                </c:pt>
                <c:pt idx="40878">
                  <c:v>1409641200</c:v>
                </c:pt>
                <c:pt idx="40879">
                  <c:v>1409644800</c:v>
                </c:pt>
                <c:pt idx="40880">
                  <c:v>1409648400</c:v>
                </c:pt>
                <c:pt idx="40881">
                  <c:v>1409652000</c:v>
                </c:pt>
                <c:pt idx="40882">
                  <c:v>1409655600</c:v>
                </c:pt>
                <c:pt idx="40883">
                  <c:v>1409659200</c:v>
                </c:pt>
                <c:pt idx="40884">
                  <c:v>1409662800</c:v>
                </c:pt>
                <c:pt idx="40885">
                  <c:v>1409666400</c:v>
                </c:pt>
                <c:pt idx="40886">
                  <c:v>1409670000</c:v>
                </c:pt>
                <c:pt idx="40887">
                  <c:v>1409673600</c:v>
                </c:pt>
                <c:pt idx="40888">
                  <c:v>1409677200</c:v>
                </c:pt>
                <c:pt idx="40889">
                  <c:v>1409680800</c:v>
                </c:pt>
                <c:pt idx="40890">
                  <c:v>1409684400</c:v>
                </c:pt>
                <c:pt idx="40891">
                  <c:v>1409688000</c:v>
                </c:pt>
                <c:pt idx="40892">
                  <c:v>1409691600</c:v>
                </c:pt>
                <c:pt idx="40893">
                  <c:v>1409695200</c:v>
                </c:pt>
                <c:pt idx="40894">
                  <c:v>1409698800</c:v>
                </c:pt>
                <c:pt idx="40895">
                  <c:v>1409702400</c:v>
                </c:pt>
                <c:pt idx="40896">
                  <c:v>1409706000</c:v>
                </c:pt>
                <c:pt idx="40897">
                  <c:v>1409709600</c:v>
                </c:pt>
                <c:pt idx="40898">
                  <c:v>1409713200</c:v>
                </c:pt>
                <c:pt idx="40899">
                  <c:v>1409716800</c:v>
                </c:pt>
                <c:pt idx="40900">
                  <c:v>1409720400</c:v>
                </c:pt>
                <c:pt idx="40901">
                  <c:v>1409724000</c:v>
                </c:pt>
                <c:pt idx="40902">
                  <c:v>1409727600</c:v>
                </c:pt>
                <c:pt idx="40903">
                  <c:v>1409731200</c:v>
                </c:pt>
                <c:pt idx="40904">
                  <c:v>1409734800</c:v>
                </c:pt>
                <c:pt idx="40905">
                  <c:v>1409738400</c:v>
                </c:pt>
                <c:pt idx="40906">
                  <c:v>1409742000</c:v>
                </c:pt>
                <c:pt idx="40907">
                  <c:v>1409745600</c:v>
                </c:pt>
                <c:pt idx="40908">
                  <c:v>1409749200</c:v>
                </c:pt>
                <c:pt idx="40909">
                  <c:v>1409752800</c:v>
                </c:pt>
                <c:pt idx="40910">
                  <c:v>1409756400</c:v>
                </c:pt>
                <c:pt idx="40911">
                  <c:v>1409760000</c:v>
                </c:pt>
                <c:pt idx="40912">
                  <c:v>1409763600</c:v>
                </c:pt>
                <c:pt idx="40913">
                  <c:v>1409767200</c:v>
                </c:pt>
                <c:pt idx="40914">
                  <c:v>1409770800</c:v>
                </c:pt>
                <c:pt idx="40915">
                  <c:v>1409774400</c:v>
                </c:pt>
                <c:pt idx="40916">
                  <c:v>1409778000</c:v>
                </c:pt>
                <c:pt idx="40917">
                  <c:v>1409781600</c:v>
                </c:pt>
                <c:pt idx="40918">
                  <c:v>1409785200</c:v>
                </c:pt>
                <c:pt idx="40919">
                  <c:v>1409788800</c:v>
                </c:pt>
                <c:pt idx="40920">
                  <c:v>1409792400</c:v>
                </c:pt>
                <c:pt idx="40921">
                  <c:v>1409796000</c:v>
                </c:pt>
                <c:pt idx="40922">
                  <c:v>1409799600</c:v>
                </c:pt>
                <c:pt idx="40923">
                  <c:v>1409803200</c:v>
                </c:pt>
                <c:pt idx="40924">
                  <c:v>1409806800</c:v>
                </c:pt>
                <c:pt idx="40925">
                  <c:v>1409810400</c:v>
                </c:pt>
                <c:pt idx="40926">
                  <c:v>1409814000</c:v>
                </c:pt>
                <c:pt idx="40927">
                  <c:v>1409817600</c:v>
                </c:pt>
                <c:pt idx="40928">
                  <c:v>1409821200</c:v>
                </c:pt>
                <c:pt idx="40929">
                  <c:v>1409824800</c:v>
                </c:pt>
                <c:pt idx="40930">
                  <c:v>1409828400</c:v>
                </c:pt>
                <c:pt idx="40931">
                  <c:v>1409832000</c:v>
                </c:pt>
                <c:pt idx="40932">
                  <c:v>1409835600</c:v>
                </c:pt>
                <c:pt idx="40933">
                  <c:v>1409839200</c:v>
                </c:pt>
                <c:pt idx="40934">
                  <c:v>1409842800</c:v>
                </c:pt>
                <c:pt idx="40935">
                  <c:v>1409846400</c:v>
                </c:pt>
                <c:pt idx="40936">
                  <c:v>1409850000</c:v>
                </c:pt>
                <c:pt idx="40937">
                  <c:v>1409853600</c:v>
                </c:pt>
                <c:pt idx="40938">
                  <c:v>1409857200</c:v>
                </c:pt>
                <c:pt idx="40939">
                  <c:v>1409860800</c:v>
                </c:pt>
                <c:pt idx="40940">
                  <c:v>1409864400</c:v>
                </c:pt>
                <c:pt idx="40941">
                  <c:v>1409868000</c:v>
                </c:pt>
                <c:pt idx="40942">
                  <c:v>1409871600</c:v>
                </c:pt>
                <c:pt idx="40943">
                  <c:v>1409875200</c:v>
                </c:pt>
                <c:pt idx="40944">
                  <c:v>1409878800</c:v>
                </c:pt>
                <c:pt idx="40945">
                  <c:v>1409882400</c:v>
                </c:pt>
                <c:pt idx="40946">
                  <c:v>1409886000</c:v>
                </c:pt>
                <c:pt idx="40947">
                  <c:v>1409889600</c:v>
                </c:pt>
                <c:pt idx="40948">
                  <c:v>1409893200</c:v>
                </c:pt>
                <c:pt idx="40949">
                  <c:v>1409896800</c:v>
                </c:pt>
                <c:pt idx="40950">
                  <c:v>1409900400</c:v>
                </c:pt>
                <c:pt idx="40951">
                  <c:v>1409904000</c:v>
                </c:pt>
                <c:pt idx="40952">
                  <c:v>1409907600</c:v>
                </c:pt>
                <c:pt idx="40953">
                  <c:v>1409911200</c:v>
                </c:pt>
                <c:pt idx="40954">
                  <c:v>1409914800</c:v>
                </c:pt>
                <c:pt idx="40955">
                  <c:v>1409918400</c:v>
                </c:pt>
                <c:pt idx="40956">
                  <c:v>1409922000</c:v>
                </c:pt>
                <c:pt idx="40957">
                  <c:v>1409925600</c:v>
                </c:pt>
                <c:pt idx="40958">
                  <c:v>1409929200</c:v>
                </c:pt>
                <c:pt idx="40959">
                  <c:v>1409932800</c:v>
                </c:pt>
                <c:pt idx="40960">
                  <c:v>1409936400</c:v>
                </c:pt>
                <c:pt idx="40961">
                  <c:v>1409940000</c:v>
                </c:pt>
                <c:pt idx="40962">
                  <c:v>1409943600</c:v>
                </c:pt>
                <c:pt idx="40963">
                  <c:v>1409947200</c:v>
                </c:pt>
                <c:pt idx="40964">
                  <c:v>1409950800</c:v>
                </c:pt>
                <c:pt idx="40965">
                  <c:v>1409954400</c:v>
                </c:pt>
                <c:pt idx="40966">
                  <c:v>1409958000</c:v>
                </c:pt>
                <c:pt idx="40967">
                  <c:v>1409961600</c:v>
                </c:pt>
                <c:pt idx="40968">
                  <c:v>1409965200</c:v>
                </c:pt>
                <c:pt idx="40969">
                  <c:v>1409968800</c:v>
                </c:pt>
                <c:pt idx="40970">
                  <c:v>1409972400</c:v>
                </c:pt>
                <c:pt idx="40971">
                  <c:v>1409976000</c:v>
                </c:pt>
                <c:pt idx="40972">
                  <c:v>1409979600</c:v>
                </c:pt>
                <c:pt idx="40973">
                  <c:v>1409983200</c:v>
                </c:pt>
                <c:pt idx="40974">
                  <c:v>1409986800</c:v>
                </c:pt>
                <c:pt idx="40975">
                  <c:v>1409990400</c:v>
                </c:pt>
                <c:pt idx="40976">
                  <c:v>1409994000</c:v>
                </c:pt>
                <c:pt idx="40977">
                  <c:v>1409997600</c:v>
                </c:pt>
                <c:pt idx="40978">
                  <c:v>1410001200</c:v>
                </c:pt>
                <c:pt idx="40979">
                  <c:v>1410004800</c:v>
                </c:pt>
                <c:pt idx="40980">
                  <c:v>1410008400</c:v>
                </c:pt>
                <c:pt idx="40981">
                  <c:v>1410012000</c:v>
                </c:pt>
                <c:pt idx="40982">
                  <c:v>1410015600</c:v>
                </c:pt>
                <c:pt idx="40983">
                  <c:v>1410019200</c:v>
                </c:pt>
                <c:pt idx="40984">
                  <c:v>1410022800</c:v>
                </c:pt>
                <c:pt idx="40985">
                  <c:v>1410026400</c:v>
                </c:pt>
                <c:pt idx="40986">
                  <c:v>1410030000</c:v>
                </c:pt>
                <c:pt idx="40987">
                  <c:v>1410033600</c:v>
                </c:pt>
                <c:pt idx="40988">
                  <c:v>1410037200</c:v>
                </c:pt>
                <c:pt idx="40989">
                  <c:v>1410040800</c:v>
                </c:pt>
                <c:pt idx="40990">
                  <c:v>1410044400</c:v>
                </c:pt>
                <c:pt idx="40991">
                  <c:v>1410048000</c:v>
                </c:pt>
                <c:pt idx="40992">
                  <c:v>1410051600</c:v>
                </c:pt>
                <c:pt idx="40993">
                  <c:v>1410055200</c:v>
                </c:pt>
                <c:pt idx="40994">
                  <c:v>1410058800</c:v>
                </c:pt>
                <c:pt idx="40995">
                  <c:v>1410062400</c:v>
                </c:pt>
                <c:pt idx="40996">
                  <c:v>1410066000</c:v>
                </c:pt>
                <c:pt idx="40997">
                  <c:v>1410069600</c:v>
                </c:pt>
                <c:pt idx="40998">
                  <c:v>1410073200</c:v>
                </c:pt>
                <c:pt idx="40999">
                  <c:v>1410076800</c:v>
                </c:pt>
                <c:pt idx="41000">
                  <c:v>1410080400</c:v>
                </c:pt>
                <c:pt idx="41001">
                  <c:v>1410084000</c:v>
                </c:pt>
                <c:pt idx="41002">
                  <c:v>1410087600</c:v>
                </c:pt>
                <c:pt idx="41003">
                  <c:v>1410091200</c:v>
                </c:pt>
                <c:pt idx="41004">
                  <c:v>1410094800</c:v>
                </c:pt>
                <c:pt idx="41005">
                  <c:v>1410098400</c:v>
                </c:pt>
                <c:pt idx="41006">
                  <c:v>1410102000</c:v>
                </c:pt>
                <c:pt idx="41007">
                  <c:v>1410105600</c:v>
                </c:pt>
                <c:pt idx="41008">
                  <c:v>1410109200</c:v>
                </c:pt>
                <c:pt idx="41009">
                  <c:v>1410112800</c:v>
                </c:pt>
                <c:pt idx="41010">
                  <c:v>1410116400</c:v>
                </c:pt>
                <c:pt idx="41011">
                  <c:v>1410120000</c:v>
                </c:pt>
                <c:pt idx="41012">
                  <c:v>1410123600</c:v>
                </c:pt>
                <c:pt idx="41013">
                  <c:v>1410127200</c:v>
                </c:pt>
                <c:pt idx="41014">
                  <c:v>1410130800</c:v>
                </c:pt>
                <c:pt idx="41015">
                  <c:v>1410134400</c:v>
                </c:pt>
                <c:pt idx="41016">
                  <c:v>1410138000</c:v>
                </c:pt>
                <c:pt idx="41017">
                  <c:v>1410141600</c:v>
                </c:pt>
                <c:pt idx="41018">
                  <c:v>1410145200</c:v>
                </c:pt>
                <c:pt idx="41019">
                  <c:v>1410148800</c:v>
                </c:pt>
                <c:pt idx="41020">
                  <c:v>1410152400</c:v>
                </c:pt>
                <c:pt idx="41021">
                  <c:v>1410156000</c:v>
                </c:pt>
                <c:pt idx="41022">
                  <c:v>1410159600</c:v>
                </c:pt>
                <c:pt idx="41023">
                  <c:v>1410163200</c:v>
                </c:pt>
                <c:pt idx="41024">
                  <c:v>1410166800</c:v>
                </c:pt>
                <c:pt idx="41025">
                  <c:v>1410170400</c:v>
                </c:pt>
                <c:pt idx="41026">
                  <c:v>1410174000</c:v>
                </c:pt>
                <c:pt idx="41027">
                  <c:v>1410177600</c:v>
                </c:pt>
                <c:pt idx="41028">
                  <c:v>1410181200</c:v>
                </c:pt>
                <c:pt idx="41029">
                  <c:v>1410184800</c:v>
                </c:pt>
                <c:pt idx="41030">
                  <c:v>1410188400</c:v>
                </c:pt>
                <c:pt idx="41031">
                  <c:v>1410192000</c:v>
                </c:pt>
                <c:pt idx="41032">
                  <c:v>1410195600</c:v>
                </c:pt>
                <c:pt idx="41033">
                  <c:v>1410199200</c:v>
                </c:pt>
                <c:pt idx="41034">
                  <c:v>1410202800</c:v>
                </c:pt>
                <c:pt idx="41035">
                  <c:v>1410206400</c:v>
                </c:pt>
                <c:pt idx="41036">
                  <c:v>1410210000</c:v>
                </c:pt>
                <c:pt idx="41037">
                  <c:v>1410213600</c:v>
                </c:pt>
                <c:pt idx="41038">
                  <c:v>1410217200</c:v>
                </c:pt>
                <c:pt idx="41039">
                  <c:v>1410220800</c:v>
                </c:pt>
                <c:pt idx="41040">
                  <c:v>1410224400</c:v>
                </c:pt>
                <c:pt idx="41041">
                  <c:v>1410228000</c:v>
                </c:pt>
                <c:pt idx="41042">
                  <c:v>1410231600</c:v>
                </c:pt>
                <c:pt idx="41043">
                  <c:v>1410235200</c:v>
                </c:pt>
                <c:pt idx="41044">
                  <c:v>1410238800</c:v>
                </c:pt>
                <c:pt idx="41045">
                  <c:v>1410242400</c:v>
                </c:pt>
                <c:pt idx="41046">
                  <c:v>1410246000</c:v>
                </c:pt>
                <c:pt idx="41047">
                  <c:v>1410249600</c:v>
                </c:pt>
                <c:pt idx="41048">
                  <c:v>1410253200</c:v>
                </c:pt>
                <c:pt idx="41049">
                  <c:v>1410256800</c:v>
                </c:pt>
                <c:pt idx="41050">
                  <c:v>1410260400</c:v>
                </c:pt>
                <c:pt idx="41051">
                  <c:v>1410264000</c:v>
                </c:pt>
                <c:pt idx="41052">
                  <c:v>1410267600</c:v>
                </c:pt>
                <c:pt idx="41053">
                  <c:v>1410271200</c:v>
                </c:pt>
                <c:pt idx="41054">
                  <c:v>1410274800</c:v>
                </c:pt>
                <c:pt idx="41055">
                  <c:v>1410278400</c:v>
                </c:pt>
                <c:pt idx="41056">
                  <c:v>1410282000</c:v>
                </c:pt>
                <c:pt idx="41057">
                  <c:v>1410285600</c:v>
                </c:pt>
                <c:pt idx="41058">
                  <c:v>1410289200</c:v>
                </c:pt>
                <c:pt idx="41059">
                  <c:v>1410292800</c:v>
                </c:pt>
                <c:pt idx="41060">
                  <c:v>1410296400</c:v>
                </c:pt>
                <c:pt idx="41061">
                  <c:v>1410300000</c:v>
                </c:pt>
                <c:pt idx="41062">
                  <c:v>1410303600</c:v>
                </c:pt>
                <c:pt idx="41063">
                  <c:v>1410307200</c:v>
                </c:pt>
                <c:pt idx="41064">
                  <c:v>1410310800</c:v>
                </c:pt>
                <c:pt idx="41065">
                  <c:v>1410314400</c:v>
                </c:pt>
                <c:pt idx="41066">
                  <c:v>1410318000</c:v>
                </c:pt>
                <c:pt idx="41067">
                  <c:v>1410321600</c:v>
                </c:pt>
                <c:pt idx="41068">
                  <c:v>1410325200</c:v>
                </c:pt>
                <c:pt idx="41069">
                  <c:v>1410328800</c:v>
                </c:pt>
                <c:pt idx="41070">
                  <c:v>1410332400</c:v>
                </c:pt>
                <c:pt idx="41071">
                  <c:v>1410336000</c:v>
                </c:pt>
                <c:pt idx="41072">
                  <c:v>1410339600</c:v>
                </c:pt>
                <c:pt idx="41073">
                  <c:v>1410343200</c:v>
                </c:pt>
                <c:pt idx="41074">
                  <c:v>1410346800</c:v>
                </c:pt>
                <c:pt idx="41075">
                  <c:v>1410350400</c:v>
                </c:pt>
                <c:pt idx="41076">
                  <c:v>1410354000</c:v>
                </c:pt>
                <c:pt idx="41077">
                  <c:v>1410357600</c:v>
                </c:pt>
                <c:pt idx="41078">
                  <c:v>1410361200</c:v>
                </c:pt>
                <c:pt idx="41079">
                  <c:v>1410364800</c:v>
                </c:pt>
                <c:pt idx="41080">
                  <c:v>1410368400</c:v>
                </c:pt>
                <c:pt idx="41081">
                  <c:v>1410372000</c:v>
                </c:pt>
                <c:pt idx="41082">
                  <c:v>1410375600</c:v>
                </c:pt>
                <c:pt idx="41083">
                  <c:v>1410379200</c:v>
                </c:pt>
                <c:pt idx="41084">
                  <c:v>1410382800</c:v>
                </c:pt>
                <c:pt idx="41085">
                  <c:v>1410386400</c:v>
                </c:pt>
                <c:pt idx="41086">
                  <c:v>1410390000</c:v>
                </c:pt>
                <c:pt idx="41087">
                  <c:v>1410393600</c:v>
                </c:pt>
                <c:pt idx="41088">
                  <c:v>1410397200</c:v>
                </c:pt>
                <c:pt idx="41089">
                  <c:v>1410400800</c:v>
                </c:pt>
                <c:pt idx="41090">
                  <c:v>1410404400</c:v>
                </c:pt>
                <c:pt idx="41091">
                  <c:v>1410408000</c:v>
                </c:pt>
                <c:pt idx="41092">
                  <c:v>1410411600</c:v>
                </c:pt>
                <c:pt idx="41093">
                  <c:v>1410415200</c:v>
                </c:pt>
                <c:pt idx="41094">
                  <c:v>1410418800</c:v>
                </c:pt>
                <c:pt idx="41095">
                  <c:v>1410422400</c:v>
                </c:pt>
                <c:pt idx="41096">
                  <c:v>1410426000</c:v>
                </c:pt>
                <c:pt idx="41097">
                  <c:v>1410429600</c:v>
                </c:pt>
                <c:pt idx="41098">
                  <c:v>1410433200</c:v>
                </c:pt>
                <c:pt idx="41099">
                  <c:v>1410436800</c:v>
                </c:pt>
                <c:pt idx="41100">
                  <c:v>1410440400</c:v>
                </c:pt>
                <c:pt idx="41101">
                  <c:v>1410444000</c:v>
                </c:pt>
                <c:pt idx="41102">
                  <c:v>1410447600</c:v>
                </c:pt>
                <c:pt idx="41103">
                  <c:v>1410451200</c:v>
                </c:pt>
                <c:pt idx="41104">
                  <c:v>1410454800</c:v>
                </c:pt>
                <c:pt idx="41105">
                  <c:v>1410458400</c:v>
                </c:pt>
                <c:pt idx="41106">
                  <c:v>1410462000</c:v>
                </c:pt>
                <c:pt idx="41107">
                  <c:v>1410465600</c:v>
                </c:pt>
                <c:pt idx="41108">
                  <c:v>1410469200</c:v>
                </c:pt>
                <c:pt idx="41109">
                  <c:v>1410472800</c:v>
                </c:pt>
                <c:pt idx="41110">
                  <c:v>1410476400</c:v>
                </c:pt>
                <c:pt idx="41111">
                  <c:v>1410480000</c:v>
                </c:pt>
                <c:pt idx="41112">
                  <c:v>1410483600</c:v>
                </c:pt>
                <c:pt idx="41113">
                  <c:v>1410487200</c:v>
                </c:pt>
                <c:pt idx="41114">
                  <c:v>1410490800</c:v>
                </c:pt>
                <c:pt idx="41115">
                  <c:v>1410494400</c:v>
                </c:pt>
                <c:pt idx="41116">
                  <c:v>1410498000</c:v>
                </c:pt>
                <c:pt idx="41117">
                  <c:v>1410501600</c:v>
                </c:pt>
                <c:pt idx="41118">
                  <c:v>1410505200</c:v>
                </c:pt>
                <c:pt idx="41119">
                  <c:v>1410508800</c:v>
                </c:pt>
                <c:pt idx="41120">
                  <c:v>1410512400</c:v>
                </c:pt>
                <c:pt idx="41121">
                  <c:v>1410516000</c:v>
                </c:pt>
                <c:pt idx="41122">
                  <c:v>1410519600</c:v>
                </c:pt>
                <c:pt idx="41123">
                  <c:v>1410523200</c:v>
                </c:pt>
                <c:pt idx="41124">
                  <c:v>1410526800</c:v>
                </c:pt>
                <c:pt idx="41125">
                  <c:v>1410530400</c:v>
                </c:pt>
                <c:pt idx="41126">
                  <c:v>1410534000</c:v>
                </c:pt>
                <c:pt idx="41127">
                  <c:v>1410537600</c:v>
                </c:pt>
                <c:pt idx="41128">
                  <c:v>1410541200</c:v>
                </c:pt>
                <c:pt idx="41129">
                  <c:v>1410544800</c:v>
                </c:pt>
                <c:pt idx="41130">
                  <c:v>1410548400</c:v>
                </c:pt>
                <c:pt idx="41131">
                  <c:v>1410552000</c:v>
                </c:pt>
                <c:pt idx="41132">
                  <c:v>1410555600</c:v>
                </c:pt>
                <c:pt idx="41133">
                  <c:v>1410559200</c:v>
                </c:pt>
                <c:pt idx="41134">
                  <c:v>1410562800</c:v>
                </c:pt>
                <c:pt idx="41135">
                  <c:v>1410566400</c:v>
                </c:pt>
                <c:pt idx="41136">
                  <c:v>1410570000</c:v>
                </c:pt>
                <c:pt idx="41137">
                  <c:v>1410573600</c:v>
                </c:pt>
                <c:pt idx="41138">
                  <c:v>1410577200</c:v>
                </c:pt>
                <c:pt idx="41139">
                  <c:v>1410580800</c:v>
                </c:pt>
                <c:pt idx="41140">
                  <c:v>1410584400</c:v>
                </c:pt>
                <c:pt idx="41141">
                  <c:v>1410588000</c:v>
                </c:pt>
                <c:pt idx="41142">
                  <c:v>1410591600</c:v>
                </c:pt>
                <c:pt idx="41143">
                  <c:v>1410595200</c:v>
                </c:pt>
                <c:pt idx="41144">
                  <c:v>1410598800</c:v>
                </c:pt>
                <c:pt idx="41145">
                  <c:v>1410602400</c:v>
                </c:pt>
                <c:pt idx="41146">
                  <c:v>1410606000</c:v>
                </c:pt>
                <c:pt idx="41147">
                  <c:v>1410609600</c:v>
                </c:pt>
                <c:pt idx="41148">
                  <c:v>1410613200</c:v>
                </c:pt>
                <c:pt idx="41149">
                  <c:v>1410616800</c:v>
                </c:pt>
                <c:pt idx="41150">
                  <c:v>1410620400</c:v>
                </c:pt>
                <c:pt idx="41151">
                  <c:v>1410624000</c:v>
                </c:pt>
                <c:pt idx="41152">
                  <c:v>1410627600</c:v>
                </c:pt>
                <c:pt idx="41153">
                  <c:v>1410631200</c:v>
                </c:pt>
                <c:pt idx="41154">
                  <c:v>1410634800</c:v>
                </c:pt>
                <c:pt idx="41155">
                  <c:v>1410638400</c:v>
                </c:pt>
                <c:pt idx="41156">
                  <c:v>1410642000</c:v>
                </c:pt>
                <c:pt idx="41157">
                  <c:v>1410645600</c:v>
                </c:pt>
                <c:pt idx="41158">
                  <c:v>1410649200</c:v>
                </c:pt>
                <c:pt idx="41159">
                  <c:v>1410652800</c:v>
                </c:pt>
                <c:pt idx="41160">
                  <c:v>1410656400</c:v>
                </c:pt>
                <c:pt idx="41161">
                  <c:v>1410660000</c:v>
                </c:pt>
                <c:pt idx="41162">
                  <c:v>1410663600</c:v>
                </c:pt>
                <c:pt idx="41163">
                  <c:v>1410667200</c:v>
                </c:pt>
                <c:pt idx="41164">
                  <c:v>1410670800</c:v>
                </c:pt>
                <c:pt idx="41165">
                  <c:v>1410674400</c:v>
                </c:pt>
                <c:pt idx="41166">
                  <c:v>1410678000</c:v>
                </c:pt>
                <c:pt idx="41167">
                  <c:v>1410681600</c:v>
                </c:pt>
                <c:pt idx="41168">
                  <c:v>1410685200</c:v>
                </c:pt>
                <c:pt idx="41169">
                  <c:v>1410688800</c:v>
                </c:pt>
                <c:pt idx="41170">
                  <c:v>1410692400</c:v>
                </c:pt>
                <c:pt idx="41171">
                  <c:v>1410696000</c:v>
                </c:pt>
                <c:pt idx="41172">
                  <c:v>1410699600</c:v>
                </c:pt>
                <c:pt idx="41173">
                  <c:v>1410703200</c:v>
                </c:pt>
                <c:pt idx="41174">
                  <c:v>1410706800</c:v>
                </c:pt>
                <c:pt idx="41175">
                  <c:v>1410710400</c:v>
                </c:pt>
                <c:pt idx="41176">
                  <c:v>1410714000</c:v>
                </c:pt>
                <c:pt idx="41177">
                  <c:v>1410717600</c:v>
                </c:pt>
                <c:pt idx="41178">
                  <c:v>1410721200</c:v>
                </c:pt>
                <c:pt idx="41179">
                  <c:v>1410724800</c:v>
                </c:pt>
                <c:pt idx="41180">
                  <c:v>1410728400</c:v>
                </c:pt>
                <c:pt idx="41181">
                  <c:v>1410732000</c:v>
                </c:pt>
                <c:pt idx="41182">
                  <c:v>1410735600</c:v>
                </c:pt>
                <c:pt idx="41183">
                  <c:v>1410739200</c:v>
                </c:pt>
                <c:pt idx="41184">
                  <c:v>1410742800</c:v>
                </c:pt>
                <c:pt idx="41185">
                  <c:v>1410746400</c:v>
                </c:pt>
                <c:pt idx="41186">
                  <c:v>1410750000</c:v>
                </c:pt>
                <c:pt idx="41187">
                  <c:v>1410753600</c:v>
                </c:pt>
                <c:pt idx="41188">
                  <c:v>1410757200</c:v>
                </c:pt>
                <c:pt idx="41189">
                  <c:v>1410760800</c:v>
                </c:pt>
                <c:pt idx="41190">
                  <c:v>1410764400</c:v>
                </c:pt>
                <c:pt idx="41191">
                  <c:v>1410768000</c:v>
                </c:pt>
                <c:pt idx="41192">
                  <c:v>1410771600</c:v>
                </c:pt>
                <c:pt idx="41193">
                  <c:v>1410775200</c:v>
                </c:pt>
                <c:pt idx="41194">
                  <c:v>1410778800</c:v>
                </c:pt>
                <c:pt idx="41195">
                  <c:v>1410782400</c:v>
                </c:pt>
                <c:pt idx="41196">
                  <c:v>1410786000</c:v>
                </c:pt>
                <c:pt idx="41197">
                  <c:v>1410789600</c:v>
                </c:pt>
                <c:pt idx="41198">
                  <c:v>1410793200</c:v>
                </c:pt>
                <c:pt idx="41199">
                  <c:v>1410796800</c:v>
                </c:pt>
                <c:pt idx="41200">
                  <c:v>1410800400</c:v>
                </c:pt>
                <c:pt idx="41201">
                  <c:v>1410804000</c:v>
                </c:pt>
                <c:pt idx="41202">
                  <c:v>1410807600</c:v>
                </c:pt>
                <c:pt idx="41203">
                  <c:v>1410811200</c:v>
                </c:pt>
                <c:pt idx="41204">
                  <c:v>1410814800</c:v>
                </c:pt>
                <c:pt idx="41205">
                  <c:v>1410818400</c:v>
                </c:pt>
                <c:pt idx="41206">
                  <c:v>1410822000</c:v>
                </c:pt>
                <c:pt idx="41207">
                  <c:v>1410825600</c:v>
                </c:pt>
                <c:pt idx="41208">
                  <c:v>1410829200</c:v>
                </c:pt>
                <c:pt idx="41209">
                  <c:v>1410832800</c:v>
                </c:pt>
                <c:pt idx="41210">
                  <c:v>1410836400</c:v>
                </c:pt>
                <c:pt idx="41211">
                  <c:v>1410840000</c:v>
                </c:pt>
                <c:pt idx="41212">
                  <c:v>1410843600</c:v>
                </c:pt>
                <c:pt idx="41213">
                  <c:v>1410847200</c:v>
                </c:pt>
                <c:pt idx="41214">
                  <c:v>1410850800</c:v>
                </c:pt>
                <c:pt idx="41215">
                  <c:v>1410854400</c:v>
                </c:pt>
                <c:pt idx="41216">
                  <c:v>1410858000</c:v>
                </c:pt>
                <c:pt idx="41217">
                  <c:v>1410861600</c:v>
                </c:pt>
                <c:pt idx="41218">
                  <c:v>1410865200</c:v>
                </c:pt>
                <c:pt idx="41219">
                  <c:v>1410868800</c:v>
                </c:pt>
                <c:pt idx="41220">
                  <c:v>1410872400</c:v>
                </c:pt>
                <c:pt idx="41221">
                  <c:v>1410876000</c:v>
                </c:pt>
                <c:pt idx="41222">
                  <c:v>1410879600</c:v>
                </c:pt>
                <c:pt idx="41223">
                  <c:v>1410883200</c:v>
                </c:pt>
                <c:pt idx="41224">
                  <c:v>1410886800</c:v>
                </c:pt>
                <c:pt idx="41225">
                  <c:v>1410890400</c:v>
                </c:pt>
                <c:pt idx="41226">
                  <c:v>1410894000</c:v>
                </c:pt>
                <c:pt idx="41227">
                  <c:v>1410897600</c:v>
                </c:pt>
                <c:pt idx="41228">
                  <c:v>1410901200</c:v>
                </c:pt>
                <c:pt idx="41229">
                  <c:v>1410904800</c:v>
                </c:pt>
                <c:pt idx="41230">
                  <c:v>1410908400</c:v>
                </c:pt>
                <c:pt idx="41231">
                  <c:v>1410912000</c:v>
                </c:pt>
                <c:pt idx="41232">
                  <c:v>1410915600</c:v>
                </c:pt>
                <c:pt idx="41233">
                  <c:v>1410919200</c:v>
                </c:pt>
                <c:pt idx="41234">
                  <c:v>1410922800</c:v>
                </c:pt>
                <c:pt idx="41235">
                  <c:v>1410926400</c:v>
                </c:pt>
                <c:pt idx="41236">
                  <c:v>1410930000</c:v>
                </c:pt>
                <c:pt idx="41237">
                  <c:v>1410933600</c:v>
                </c:pt>
                <c:pt idx="41238">
                  <c:v>1410937200</c:v>
                </c:pt>
                <c:pt idx="41239">
                  <c:v>1410940800</c:v>
                </c:pt>
                <c:pt idx="41240">
                  <c:v>1410944400</c:v>
                </c:pt>
                <c:pt idx="41241">
                  <c:v>1410948000</c:v>
                </c:pt>
                <c:pt idx="41242">
                  <c:v>1410951600</c:v>
                </c:pt>
                <c:pt idx="41243">
                  <c:v>1410955200</c:v>
                </c:pt>
                <c:pt idx="41244">
                  <c:v>1410958800</c:v>
                </c:pt>
                <c:pt idx="41245">
                  <c:v>1410962400</c:v>
                </c:pt>
                <c:pt idx="41246">
                  <c:v>1410966000</c:v>
                </c:pt>
                <c:pt idx="41247">
                  <c:v>1410969600</c:v>
                </c:pt>
                <c:pt idx="41248">
                  <c:v>1410973200</c:v>
                </c:pt>
                <c:pt idx="41249">
                  <c:v>1410976800</c:v>
                </c:pt>
                <c:pt idx="41250">
                  <c:v>1410980400</c:v>
                </c:pt>
                <c:pt idx="41251">
                  <c:v>1410984000</c:v>
                </c:pt>
                <c:pt idx="41252">
                  <c:v>1410987600</c:v>
                </c:pt>
                <c:pt idx="41253">
                  <c:v>1410991200</c:v>
                </c:pt>
                <c:pt idx="41254">
                  <c:v>1410994800</c:v>
                </c:pt>
                <c:pt idx="41255">
                  <c:v>1410998400</c:v>
                </c:pt>
                <c:pt idx="41256">
                  <c:v>1411002000</c:v>
                </c:pt>
                <c:pt idx="41257">
                  <c:v>1411005600</c:v>
                </c:pt>
                <c:pt idx="41258">
                  <c:v>1411009200</c:v>
                </c:pt>
                <c:pt idx="41259">
                  <c:v>1411012800</c:v>
                </c:pt>
                <c:pt idx="41260">
                  <c:v>1411016400</c:v>
                </c:pt>
                <c:pt idx="41261">
                  <c:v>1411020000</c:v>
                </c:pt>
                <c:pt idx="41262">
                  <c:v>1411023600</c:v>
                </c:pt>
                <c:pt idx="41263">
                  <c:v>1411027200</c:v>
                </c:pt>
                <c:pt idx="41264">
                  <c:v>1411030800</c:v>
                </c:pt>
                <c:pt idx="41265">
                  <c:v>1411034400</c:v>
                </c:pt>
                <c:pt idx="41266">
                  <c:v>1411038000</c:v>
                </c:pt>
                <c:pt idx="41267">
                  <c:v>1411041600</c:v>
                </c:pt>
                <c:pt idx="41268">
                  <c:v>1411045200</c:v>
                </c:pt>
                <c:pt idx="41269">
                  <c:v>1411048800</c:v>
                </c:pt>
                <c:pt idx="41270">
                  <c:v>1411052400</c:v>
                </c:pt>
                <c:pt idx="41271">
                  <c:v>1411056000</c:v>
                </c:pt>
                <c:pt idx="41272">
                  <c:v>1411059600</c:v>
                </c:pt>
                <c:pt idx="41273">
                  <c:v>1411063200</c:v>
                </c:pt>
                <c:pt idx="41274">
                  <c:v>1411066800</c:v>
                </c:pt>
                <c:pt idx="41275">
                  <c:v>1411070400</c:v>
                </c:pt>
                <c:pt idx="41276">
                  <c:v>1411074000</c:v>
                </c:pt>
                <c:pt idx="41277">
                  <c:v>1411077600</c:v>
                </c:pt>
                <c:pt idx="41278">
                  <c:v>1411081200</c:v>
                </c:pt>
                <c:pt idx="41279">
                  <c:v>1411084800</c:v>
                </c:pt>
                <c:pt idx="41280">
                  <c:v>1411088400</c:v>
                </c:pt>
                <c:pt idx="41281">
                  <c:v>1411092000</c:v>
                </c:pt>
                <c:pt idx="41282">
                  <c:v>1411095600</c:v>
                </c:pt>
                <c:pt idx="41283">
                  <c:v>1411099200</c:v>
                </c:pt>
                <c:pt idx="41284">
                  <c:v>1411102800</c:v>
                </c:pt>
                <c:pt idx="41285">
                  <c:v>1411106400</c:v>
                </c:pt>
                <c:pt idx="41286">
                  <c:v>1411110000</c:v>
                </c:pt>
                <c:pt idx="41287">
                  <c:v>1411113600</c:v>
                </c:pt>
                <c:pt idx="41288">
                  <c:v>1411117200</c:v>
                </c:pt>
                <c:pt idx="41289">
                  <c:v>1411120800</c:v>
                </c:pt>
                <c:pt idx="41290">
                  <c:v>1411124400</c:v>
                </c:pt>
                <c:pt idx="41291">
                  <c:v>1411128000</c:v>
                </c:pt>
                <c:pt idx="41292">
                  <c:v>1411131600</c:v>
                </c:pt>
                <c:pt idx="41293">
                  <c:v>1411135200</c:v>
                </c:pt>
                <c:pt idx="41294">
                  <c:v>1411138800</c:v>
                </c:pt>
                <c:pt idx="41295">
                  <c:v>1411142400</c:v>
                </c:pt>
                <c:pt idx="41296">
                  <c:v>1411146000</c:v>
                </c:pt>
                <c:pt idx="41297">
                  <c:v>1411149600</c:v>
                </c:pt>
                <c:pt idx="41298">
                  <c:v>1411153200</c:v>
                </c:pt>
                <c:pt idx="41299">
                  <c:v>1411156800</c:v>
                </c:pt>
                <c:pt idx="41300">
                  <c:v>1411160400</c:v>
                </c:pt>
                <c:pt idx="41301">
                  <c:v>1411164000</c:v>
                </c:pt>
                <c:pt idx="41302">
                  <c:v>1411167600</c:v>
                </c:pt>
                <c:pt idx="41303">
                  <c:v>1411171200</c:v>
                </c:pt>
                <c:pt idx="41304">
                  <c:v>1411174800</c:v>
                </c:pt>
                <c:pt idx="41305">
                  <c:v>1411178400</c:v>
                </c:pt>
                <c:pt idx="41306">
                  <c:v>1411182000</c:v>
                </c:pt>
                <c:pt idx="41307">
                  <c:v>1411185600</c:v>
                </c:pt>
                <c:pt idx="41308">
                  <c:v>1411189200</c:v>
                </c:pt>
                <c:pt idx="41309">
                  <c:v>1411192800</c:v>
                </c:pt>
                <c:pt idx="41310">
                  <c:v>1411196400</c:v>
                </c:pt>
                <c:pt idx="41311">
                  <c:v>1411200000</c:v>
                </c:pt>
                <c:pt idx="41312">
                  <c:v>1411203600</c:v>
                </c:pt>
                <c:pt idx="41313">
                  <c:v>1411207200</c:v>
                </c:pt>
                <c:pt idx="41314">
                  <c:v>1411210800</c:v>
                </c:pt>
                <c:pt idx="41315">
                  <c:v>1411214400</c:v>
                </c:pt>
                <c:pt idx="41316">
                  <c:v>1411218000</c:v>
                </c:pt>
                <c:pt idx="41317">
                  <c:v>1411221600</c:v>
                </c:pt>
                <c:pt idx="41318">
                  <c:v>1411225200</c:v>
                </c:pt>
                <c:pt idx="41319">
                  <c:v>1411228800</c:v>
                </c:pt>
                <c:pt idx="41320">
                  <c:v>1411232400</c:v>
                </c:pt>
                <c:pt idx="41321">
                  <c:v>1411236000</c:v>
                </c:pt>
                <c:pt idx="41322">
                  <c:v>1411239600</c:v>
                </c:pt>
                <c:pt idx="41323">
                  <c:v>1411243200</c:v>
                </c:pt>
                <c:pt idx="41324">
                  <c:v>1411246800</c:v>
                </c:pt>
                <c:pt idx="41325">
                  <c:v>1411250400</c:v>
                </c:pt>
                <c:pt idx="41326">
                  <c:v>1411254000</c:v>
                </c:pt>
                <c:pt idx="41327">
                  <c:v>1411257600</c:v>
                </c:pt>
                <c:pt idx="41328">
                  <c:v>1411261200</c:v>
                </c:pt>
                <c:pt idx="41329">
                  <c:v>1411264800</c:v>
                </c:pt>
                <c:pt idx="41330">
                  <c:v>1411268400</c:v>
                </c:pt>
                <c:pt idx="41331">
                  <c:v>1411272000</c:v>
                </c:pt>
                <c:pt idx="41332">
                  <c:v>1411275600</c:v>
                </c:pt>
                <c:pt idx="41333">
                  <c:v>1411279200</c:v>
                </c:pt>
                <c:pt idx="41334">
                  <c:v>1411282800</c:v>
                </c:pt>
                <c:pt idx="41335">
                  <c:v>1411286400</c:v>
                </c:pt>
                <c:pt idx="41336">
                  <c:v>1411290000</c:v>
                </c:pt>
                <c:pt idx="41337">
                  <c:v>1411293600</c:v>
                </c:pt>
                <c:pt idx="41338">
                  <c:v>1411297200</c:v>
                </c:pt>
                <c:pt idx="41339">
                  <c:v>1411300800</c:v>
                </c:pt>
                <c:pt idx="41340">
                  <c:v>1411304400</c:v>
                </c:pt>
                <c:pt idx="41341">
                  <c:v>1411308000</c:v>
                </c:pt>
                <c:pt idx="41342">
                  <c:v>1411311600</c:v>
                </c:pt>
                <c:pt idx="41343">
                  <c:v>1411315200</c:v>
                </c:pt>
                <c:pt idx="41344">
                  <c:v>1411318800</c:v>
                </c:pt>
                <c:pt idx="41345">
                  <c:v>1411322400</c:v>
                </c:pt>
                <c:pt idx="41346">
                  <c:v>1411326000</c:v>
                </c:pt>
                <c:pt idx="41347">
                  <c:v>1411329600</c:v>
                </c:pt>
                <c:pt idx="41348">
                  <c:v>1411333200</c:v>
                </c:pt>
                <c:pt idx="41349">
                  <c:v>1411336800</c:v>
                </c:pt>
                <c:pt idx="41350">
                  <c:v>1411340400</c:v>
                </c:pt>
                <c:pt idx="41351">
                  <c:v>1411344000</c:v>
                </c:pt>
                <c:pt idx="41352">
                  <c:v>1411347600</c:v>
                </c:pt>
                <c:pt idx="41353">
                  <c:v>1411351200</c:v>
                </c:pt>
                <c:pt idx="41354">
                  <c:v>1411354800</c:v>
                </c:pt>
                <c:pt idx="41355">
                  <c:v>1411358400</c:v>
                </c:pt>
                <c:pt idx="41356">
                  <c:v>1411362000</c:v>
                </c:pt>
                <c:pt idx="41357">
                  <c:v>1411365600</c:v>
                </c:pt>
                <c:pt idx="41358">
                  <c:v>1411369200</c:v>
                </c:pt>
                <c:pt idx="41359">
                  <c:v>1411372800</c:v>
                </c:pt>
                <c:pt idx="41360">
                  <c:v>1411376400</c:v>
                </c:pt>
                <c:pt idx="41361">
                  <c:v>1411380000</c:v>
                </c:pt>
                <c:pt idx="41362">
                  <c:v>1411383600</c:v>
                </c:pt>
                <c:pt idx="41363">
                  <c:v>1411387200</c:v>
                </c:pt>
                <c:pt idx="41364">
                  <c:v>1411390800</c:v>
                </c:pt>
                <c:pt idx="41365">
                  <c:v>1411394400</c:v>
                </c:pt>
                <c:pt idx="41366">
                  <c:v>1411398000</c:v>
                </c:pt>
                <c:pt idx="41367">
                  <c:v>1411401600</c:v>
                </c:pt>
                <c:pt idx="41368">
                  <c:v>1411405200</c:v>
                </c:pt>
                <c:pt idx="41369">
                  <c:v>1411408800</c:v>
                </c:pt>
                <c:pt idx="41370">
                  <c:v>1411412400</c:v>
                </c:pt>
                <c:pt idx="41371">
                  <c:v>1411416000</c:v>
                </c:pt>
                <c:pt idx="41372">
                  <c:v>1411419600</c:v>
                </c:pt>
                <c:pt idx="41373">
                  <c:v>1411423200</c:v>
                </c:pt>
                <c:pt idx="41374">
                  <c:v>1411426800</c:v>
                </c:pt>
                <c:pt idx="41375">
                  <c:v>1411430400</c:v>
                </c:pt>
                <c:pt idx="41376">
                  <c:v>1411434000</c:v>
                </c:pt>
                <c:pt idx="41377">
                  <c:v>1411437600</c:v>
                </c:pt>
                <c:pt idx="41378">
                  <c:v>1411441200</c:v>
                </c:pt>
                <c:pt idx="41379">
                  <c:v>1411444800</c:v>
                </c:pt>
                <c:pt idx="41380">
                  <c:v>1411448400</c:v>
                </c:pt>
                <c:pt idx="41381">
                  <c:v>1411452000</c:v>
                </c:pt>
                <c:pt idx="41382">
                  <c:v>1411455600</c:v>
                </c:pt>
                <c:pt idx="41383">
                  <c:v>1411459200</c:v>
                </c:pt>
                <c:pt idx="41384">
                  <c:v>1411462800</c:v>
                </c:pt>
                <c:pt idx="41385">
                  <c:v>1411466400</c:v>
                </c:pt>
                <c:pt idx="41386">
                  <c:v>1411470000</c:v>
                </c:pt>
                <c:pt idx="41387">
                  <c:v>1411473600</c:v>
                </c:pt>
                <c:pt idx="41388">
                  <c:v>1411477200</c:v>
                </c:pt>
                <c:pt idx="41389">
                  <c:v>1411480800</c:v>
                </c:pt>
                <c:pt idx="41390">
                  <c:v>1411484400</c:v>
                </c:pt>
                <c:pt idx="41391">
                  <c:v>1411488000</c:v>
                </c:pt>
                <c:pt idx="41392">
                  <c:v>1411491600</c:v>
                </c:pt>
                <c:pt idx="41393">
                  <c:v>1411495200</c:v>
                </c:pt>
                <c:pt idx="41394">
                  <c:v>1411498800</c:v>
                </c:pt>
                <c:pt idx="41395">
                  <c:v>1411502400</c:v>
                </c:pt>
                <c:pt idx="41396">
                  <c:v>1411506000</c:v>
                </c:pt>
                <c:pt idx="41397">
                  <c:v>1411509600</c:v>
                </c:pt>
                <c:pt idx="41398">
                  <c:v>1411513200</c:v>
                </c:pt>
                <c:pt idx="41399">
                  <c:v>1411516800</c:v>
                </c:pt>
                <c:pt idx="41400">
                  <c:v>1411520400</c:v>
                </c:pt>
                <c:pt idx="41401">
                  <c:v>1411524000</c:v>
                </c:pt>
                <c:pt idx="41402">
                  <c:v>1411527600</c:v>
                </c:pt>
                <c:pt idx="41403">
                  <c:v>1411531200</c:v>
                </c:pt>
                <c:pt idx="41404">
                  <c:v>1411534800</c:v>
                </c:pt>
                <c:pt idx="41405">
                  <c:v>1411538400</c:v>
                </c:pt>
                <c:pt idx="41406">
                  <c:v>1411542000</c:v>
                </c:pt>
                <c:pt idx="41407">
                  <c:v>1411545600</c:v>
                </c:pt>
                <c:pt idx="41408">
                  <c:v>1411549200</c:v>
                </c:pt>
                <c:pt idx="41409">
                  <c:v>1411552800</c:v>
                </c:pt>
                <c:pt idx="41410">
                  <c:v>1411556400</c:v>
                </c:pt>
                <c:pt idx="41411">
                  <c:v>1411560000</c:v>
                </c:pt>
                <c:pt idx="41412">
                  <c:v>1411563600</c:v>
                </c:pt>
                <c:pt idx="41413">
                  <c:v>1411567200</c:v>
                </c:pt>
                <c:pt idx="41414">
                  <c:v>1411570800</c:v>
                </c:pt>
                <c:pt idx="41415">
                  <c:v>1411574400</c:v>
                </c:pt>
                <c:pt idx="41416">
                  <c:v>1411578000</c:v>
                </c:pt>
                <c:pt idx="41417">
                  <c:v>1411581600</c:v>
                </c:pt>
                <c:pt idx="41418">
                  <c:v>1411585200</c:v>
                </c:pt>
                <c:pt idx="41419">
                  <c:v>1411588800</c:v>
                </c:pt>
                <c:pt idx="41420">
                  <c:v>1411592400</c:v>
                </c:pt>
                <c:pt idx="41421">
                  <c:v>1411596000</c:v>
                </c:pt>
                <c:pt idx="41422">
                  <c:v>1411599600</c:v>
                </c:pt>
                <c:pt idx="41423">
                  <c:v>1411603200</c:v>
                </c:pt>
                <c:pt idx="41424">
                  <c:v>1411606800</c:v>
                </c:pt>
                <c:pt idx="41425">
                  <c:v>1411610400</c:v>
                </c:pt>
                <c:pt idx="41426">
                  <c:v>1411614000</c:v>
                </c:pt>
                <c:pt idx="41427">
                  <c:v>1411617600</c:v>
                </c:pt>
                <c:pt idx="41428">
                  <c:v>1411621200</c:v>
                </c:pt>
                <c:pt idx="41429">
                  <c:v>1411624800</c:v>
                </c:pt>
                <c:pt idx="41430">
                  <c:v>1411628400</c:v>
                </c:pt>
                <c:pt idx="41431">
                  <c:v>1411632000</c:v>
                </c:pt>
                <c:pt idx="41432">
                  <c:v>1411635600</c:v>
                </c:pt>
                <c:pt idx="41433">
                  <c:v>1411639200</c:v>
                </c:pt>
                <c:pt idx="41434">
                  <c:v>1411642800</c:v>
                </c:pt>
                <c:pt idx="41435">
                  <c:v>1411646400</c:v>
                </c:pt>
                <c:pt idx="41436">
                  <c:v>1411650000</c:v>
                </c:pt>
                <c:pt idx="41437">
                  <c:v>1411653600</c:v>
                </c:pt>
                <c:pt idx="41438">
                  <c:v>1411657200</c:v>
                </c:pt>
                <c:pt idx="41439">
                  <c:v>1411660800</c:v>
                </c:pt>
                <c:pt idx="41440">
                  <c:v>1411664400</c:v>
                </c:pt>
                <c:pt idx="41441">
                  <c:v>1411668000</c:v>
                </c:pt>
                <c:pt idx="41442">
                  <c:v>1411671600</c:v>
                </c:pt>
                <c:pt idx="41443">
                  <c:v>1411675200</c:v>
                </c:pt>
                <c:pt idx="41444">
                  <c:v>1411678800</c:v>
                </c:pt>
                <c:pt idx="41445">
                  <c:v>1411682400</c:v>
                </c:pt>
                <c:pt idx="41446">
                  <c:v>1411686000</c:v>
                </c:pt>
                <c:pt idx="41447">
                  <c:v>1411689600</c:v>
                </c:pt>
                <c:pt idx="41448">
                  <c:v>1411693200</c:v>
                </c:pt>
                <c:pt idx="41449">
                  <c:v>1411696800</c:v>
                </c:pt>
                <c:pt idx="41450">
                  <c:v>1411700400</c:v>
                </c:pt>
                <c:pt idx="41451">
                  <c:v>1411704000</c:v>
                </c:pt>
                <c:pt idx="41452">
                  <c:v>1411707600</c:v>
                </c:pt>
                <c:pt idx="41453">
                  <c:v>1411711200</c:v>
                </c:pt>
                <c:pt idx="41454">
                  <c:v>1411714800</c:v>
                </c:pt>
                <c:pt idx="41455">
                  <c:v>1411718400</c:v>
                </c:pt>
                <c:pt idx="41456">
                  <c:v>1411722000</c:v>
                </c:pt>
                <c:pt idx="41457">
                  <c:v>1411725600</c:v>
                </c:pt>
                <c:pt idx="41458">
                  <c:v>1411729200</c:v>
                </c:pt>
                <c:pt idx="41459">
                  <c:v>1411732800</c:v>
                </c:pt>
                <c:pt idx="41460">
                  <c:v>1411736400</c:v>
                </c:pt>
                <c:pt idx="41461">
                  <c:v>1411740000</c:v>
                </c:pt>
                <c:pt idx="41462">
                  <c:v>1411743600</c:v>
                </c:pt>
                <c:pt idx="41463">
                  <c:v>1411747200</c:v>
                </c:pt>
                <c:pt idx="41464">
                  <c:v>1411750800</c:v>
                </c:pt>
                <c:pt idx="41465">
                  <c:v>1411754400</c:v>
                </c:pt>
                <c:pt idx="41466">
                  <c:v>1411758000</c:v>
                </c:pt>
                <c:pt idx="41467">
                  <c:v>1411761600</c:v>
                </c:pt>
                <c:pt idx="41468">
                  <c:v>1411765200</c:v>
                </c:pt>
                <c:pt idx="41469">
                  <c:v>1411768800</c:v>
                </c:pt>
                <c:pt idx="41470">
                  <c:v>1411772400</c:v>
                </c:pt>
                <c:pt idx="41471">
                  <c:v>1411776000</c:v>
                </c:pt>
                <c:pt idx="41472">
                  <c:v>1411779600</c:v>
                </c:pt>
                <c:pt idx="41473">
                  <c:v>1411783200</c:v>
                </c:pt>
                <c:pt idx="41474">
                  <c:v>1411786800</c:v>
                </c:pt>
                <c:pt idx="41475">
                  <c:v>1411790400</c:v>
                </c:pt>
                <c:pt idx="41476">
                  <c:v>1411794000</c:v>
                </c:pt>
                <c:pt idx="41477">
                  <c:v>1411797600</c:v>
                </c:pt>
                <c:pt idx="41478">
                  <c:v>1411801200</c:v>
                </c:pt>
                <c:pt idx="41479">
                  <c:v>1411804800</c:v>
                </c:pt>
                <c:pt idx="41480">
                  <c:v>1411808400</c:v>
                </c:pt>
                <c:pt idx="41481">
                  <c:v>1411812000</c:v>
                </c:pt>
                <c:pt idx="41482">
                  <c:v>1411815600</c:v>
                </c:pt>
                <c:pt idx="41483">
                  <c:v>1411819200</c:v>
                </c:pt>
                <c:pt idx="41484">
                  <c:v>1411822800</c:v>
                </c:pt>
                <c:pt idx="41485">
                  <c:v>1411826400</c:v>
                </c:pt>
                <c:pt idx="41486">
                  <c:v>1411830000</c:v>
                </c:pt>
                <c:pt idx="41487">
                  <c:v>1411833600</c:v>
                </c:pt>
                <c:pt idx="41488">
                  <c:v>1411837200</c:v>
                </c:pt>
                <c:pt idx="41489">
                  <c:v>1411840800</c:v>
                </c:pt>
                <c:pt idx="41490">
                  <c:v>1411844400</c:v>
                </c:pt>
                <c:pt idx="41491">
                  <c:v>1411848000</c:v>
                </c:pt>
                <c:pt idx="41492">
                  <c:v>1411851600</c:v>
                </c:pt>
                <c:pt idx="41493">
                  <c:v>1411855200</c:v>
                </c:pt>
                <c:pt idx="41494">
                  <c:v>1411858800</c:v>
                </c:pt>
                <c:pt idx="41495">
                  <c:v>1411862400</c:v>
                </c:pt>
                <c:pt idx="41496">
                  <c:v>1411866000</c:v>
                </c:pt>
                <c:pt idx="41497">
                  <c:v>1411869600</c:v>
                </c:pt>
                <c:pt idx="41498">
                  <c:v>1411873200</c:v>
                </c:pt>
                <c:pt idx="41499">
                  <c:v>1411876800</c:v>
                </c:pt>
                <c:pt idx="41500">
                  <c:v>1411880400</c:v>
                </c:pt>
                <c:pt idx="41501">
                  <c:v>1411884000</c:v>
                </c:pt>
                <c:pt idx="41502">
                  <c:v>1411887600</c:v>
                </c:pt>
                <c:pt idx="41503">
                  <c:v>1411891200</c:v>
                </c:pt>
                <c:pt idx="41504">
                  <c:v>1411894800</c:v>
                </c:pt>
                <c:pt idx="41505">
                  <c:v>1411898400</c:v>
                </c:pt>
                <c:pt idx="41506">
                  <c:v>1411902000</c:v>
                </c:pt>
                <c:pt idx="41507">
                  <c:v>1411905600</c:v>
                </c:pt>
                <c:pt idx="41508">
                  <c:v>1411909200</c:v>
                </c:pt>
                <c:pt idx="41509">
                  <c:v>1411912800</c:v>
                </c:pt>
                <c:pt idx="41510">
                  <c:v>1411916400</c:v>
                </c:pt>
                <c:pt idx="41511">
                  <c:v>1411920000</c:v>
                </c:pt>
                <c:pt idx="41512">
                  <c:v>1411923600</c:v>
                </c:pt>
                <c:pt idx="41513">
                  <c:v>1411927200</c:v>
                </c:pt>
                <c:pt idx="41514">
                  <c:v>1411930800</c:v>
                </c:pt>
                <c:pt idx="41515">
                  <c:v>1411934400</c:v>
                </c:pt>
                <c:pt idx="41516">
                  <c:v>1411938000</c:v>
                </c:pt>
                <c:pt idx="41517">
                  <c:v>1411941600</c:v>
                </c:pt>
                <c:pt idx="41518">
                  <c:v>1411945200</c:v>
                </c:pt>
                <c:pt idx="41519">
                  <c:v>1411948800</c:v>
                </c:pt>
                <c:pt idx="41520">
                  <c:v>1411952400</c:v>
                </c:pt>
                <c:pt idx="41521">
                  <c:v>1411956000</c:v>
                </c:pt>
                <c:pt idx="41522">
                  <c:v>1411959600</c:v>
                </c:pt>
                <c:pt idx="41523">
                  <c:v>1411963200</c:v>
                </c:pt>
                <c:pt idx="41524">
                  <c:v>1411966800</c:v>
                </c:pt>
                <c:pt idx="41525">
                  <c:v>1411970400</c:v>
                </c:pt>
                <c:pt idx="41526">
                  <c:v>1411974000</c:v>
                </c:pt>
                <c:pt idx="41527">
                  <c:v>1411977600</c:v>
                </c:pt>
                <c:pt idx="41528">
                  <c:v>1411981200</c:v>
                </c:pt>
                <c:pt idx="41529">
                  <c:v>1411984800</c:v>
                </c:pt>
                <c:pt idx="41530">
                  <c:v>1411988400</c:v>
                </c:pt>
                <c:pt idx="41531">
                  <c:v>1411992000</c:v>
                </c:pt>
                <c:pt idx="41532">
                  <c:v>1411995600</c:v>
                </c:pt>
                <c:pt idx="41533">
                  <c:v>1411999200</c:v>
                </c:pt>
                <c:pt idx="41534">
                  <c:v>1412002800</c:v>
                </c:pt>
                <c:pt idx="41535">
                  <c:v>1412006400</c:v>
                </c:pt>
                <c:pt idx="41536">
                  <c:v>1412010000</c:v>
                </c:pt>
                <c:pt idx="41537">
                  <c:v>1412013600</c:v>
                </c:pt>
                <c:pt idx="41538">
                  <c:v>1412017200</c:v>
                </c:pt>
                <c:pt idx="41539">
                  <c:v>1412020800</c:v>
                </c:pt>
                <c:pt idx="41540">
                  <c:v>1412024400</c:v>
                </c:pt>
                <c:pt idx="41541">
                  <c:v>1412028000</c:v>
                </c:pt>
                <c:pt idx="41542">
                  <c:v>1412031600</c:v>
                </c:pt>
                <c:pt idx="41543">
                  <c:v>1412035200</c:v>
                </c:pt>
                <c:pt idx="41544">
                  <c:v>1412038800</c:v>
                </c:pt>
                <c:pt idx="41545">
                  <c:v>1412042400</c:v>
                </c:pt>
                <c:pt idx="41546">
                  <c:v>1412046000</c:v>
                </c:pt>
                <c:pt idx="41547">
                  <c:v>1412049600</c:v>
                </c:pt>
                <c:pt idx="41548">
                  <c:v>1412053200</c:v>
                </c:pt>
                <c:pt idx="41549">
                  <c:v>1412056800</c:v>
                </c:pt>
                <c:pt idx="41550">
                  <c:v>1412060400</c:v>
                </c:pt>
                <c:pt idx="41551">
                  <c:v>1412064000</c:v>
                </c:pt>
                <c:pt idx="41552">
                  <c:v>1412067600</c:v>
                </c:pt>
                <c:pt idx="41553">
                  <c:v>1412071200</c:v>
                </c:pt>
                <c:pt idx="41554">
                  <c:v>1412074800</c:v>
                </c:pt>
                <c:pt idx="41555">
                  <c:v>1412078400</c:v>
                </c:pt>
                <c:pt idx="41556">
                  <c:v>1412082000</c:v>
                </c:pt>
                <c:pt idx="41557">
                  <c:v>1412085600</c:v>
                </c:pt>
                <c:pt idx="41558">
                  <c:v>1412089200</c:v>
                </c:pt>
                <c:pt idx="41559">
                  <c:v>1412092800</c:v>
                </c:pt>
                <c:pt idx="41560">
                  <c:v>1412096400</c:v>
                </c:pt>
                <c:pt idx="41561">
                  <c:v>1412100000</c:v>
                </c:pt>
                <c:pt idx="41562">
                  <c:v>1412103600</c:v>
                </c:pt>
                <c:pt idx="41563">
                  <c:v>1412107200</c:v>
                </c:pt>
                <c:pt idx="41564">
                  <c:v>1412110800</c:v>
                </c:pt>
                <c:pt idx="41565">
                  <c:v>1412114400</c:v>
                </c:pt>
                <c:pt idx="41566">
                  <c:v>1412118000</c:v>
                </c:pt>
                <c:pt idx="41567">
                  <c:v>1412121600</c:v>
                </c:pt>
                <c:pt idx="41568">
                  <c:v>1412125200</c:v>
                </c:pt>
                <c:pt idx="41569">
                  <c:v>1412128800</c:v>
                </c:pt>
                <c:pt idx="41570">
                  <c:v>1412132400</c:v>
                </c:pt>
                <c:pt idx="41571">
                  <c:v>1412136000</c:v>
                </c:pt>
                <c:pt idx="41572">
                  <c:v>1412139600</c:v>
                </c:pt>
                <c:pt idx="41573">
                  <c:v>1412143200</c:v>
                </c:pt>
                <c:pt idx="41574">
                  <c:v>1412146800</c:v>
                </c:pt>
                <c:pt idx="41575">
                  <c:v>1412150400</c:v>
                </c:pt>
                <c:pt idx="41576">
                  <c:v>1412154000</c:v>
                </c:pt>
                <c:pt idx="41577">
                  <c:v>1412157600</c:v>
                </c:pt>
                <c:pt idx="41578">
                  <c:v>1412161200</c:v>
                </c:pt>
                <c:pt idx="41579">
                  <c:v>1412164800</c:v>
                </c:pt>
                <c:pt idx="41580">
                  <c:v>1412168400</c:v>
                </c:pt>
                <c:pt idx="41581">
                  <c:v>1412172000</c:v>
                </c:pt>
                <c:pt idx="41582">
                  <c:v>1412175600</c:v>
                </c:pt>
                <c:pt idx="41583">
                  <c:v>1412179200</c:v>
                </c:pt>
                <c:pt idx="41584">
                  <c:v>1412182800</c:v>
                </c:pt>
                <c:pt idx="41585">
                  <c:v>1412186400</c:v>
                </c:pt>
                <c:pt idx="41586">
                  <c:v>1412190000</c:v>
                </c:pt>
                <c:pt idx="41587">
                  <c:v>1412193600</c:v>
                </c:pt>
                <c:pt idx="41588">
                  <c:v>1412197200</c:v>
                </c:pt>
                <c:pt idx="41589">
                  <c:v>1412200800</c:v>
                </c:pt>
                <c:pt idx="41590">
                  <c:v>1412204400</c:v>
                </c:pt>
                <c:pt idx="41591">
                  <c:v>1412208000</c:v>
                </c:pt>
                <c:pt idx="41592">
                  <c:v>1412211600</c:v>
                </c:pt>
                <c:pt idx="41593">
                  <c:v>1412215200</c:v>
                </c:pt>
                <c:pt idx="41594">
                  <c:v>1412218800</c:v>
                </c:pt>
                <c:pt idx="41595">
                  <c:v>1412222400</c:v>
                </c:pt>
                <c:pt idx="41596">
                  <c:v>1412226000</c:v>
                </c:pt>
                <c:pt idx="41597">
                  <c:v>1412229600</c:v>
                </c:pt>
                <c:pt idx="41598">
                  <c:v>1412233200</c:v>
                </c:pt>
                <c:pt idx="41599">
                  <c:v>1412236800</c:v>
                </c:pt>
                <c:pt idx="41600">
                  <c:v>1412240400</c:v>
                </c:pt>
                <c:pt idx="41601">
                  <c:v>1412244000</c:v>
                </c:pt>
                <c:pt idx="41602">
                  <c:v>1412247600</c:v>
                </c:pt>
                <c:pt idx="41603">
                  <c:v>1412251200</c:v>
                </c:pt>
                <c:pt idx="41604">
                  <c:v>1412254800</c:v>
                </c:pt>
                <c:pt idx="41605">
                  <c:v>1412258400</c:v>
                </c:pt>
                <c:pt idx="41606">
                  <c:v>1412262000</c:v>
                </c:pt>
                <c:pt idx="41607">
                  <c:v>1412265600</c:v>
                </c:pt>
                <c:pt idx="41608">
                  <c:v>1412269200</c:v>
                </c:pt>
                <c:pt idx="41609">
                  <c:v>1412272800</c:v>
                </c:pt>
                <c:pt idx="41610">
                  <c:v>1412276400</c:v>
                </c:pt>
                <c:pt idx="41611">
                  <c:v>1412280000</c:v>
                </c:pt>
                <c:pt idx="41612">
                  <c:v>1412283600</c:v>
                </c:pt>
                <c:pt idx="41613">
                  <c:v>1412287200</c:v>
                </c:pt>
                <c:pt idx="41614">
                  <c:v>1412290800</c:v>
                </c:pt>
                <c:pt idx="41615">
                  <c:v>1412294400</c:v>
                </c:pt>
                <c:pt idx="41616">
                  <c:v>1412298000</c:v>
                </c:pt>
                <c:pt idx="41617">
                  <c:v>1412301600</c:v>
                </c:pt>
                <c:pt idx="41618">
                  <c:v>1412305200</c:v>
                </c:pt>
                <c:pt idx="41619">
                  <c:v>1412308800</c:v>
                </c:pt>
                <c:pt idx="41620">
                  <c:v>1412312400</c:v>
                </c:pt>
                <c:pt idx="41621">
                  <c:v>1412316000</c:v>
                </c:pt>
                <c:pt idx="41622">
                  <c:v>1412319600</c:v>
                </c:pt>
                <c:pt idx="41623">
                  <c:v>1412323200</c:v>
                </c:pt>
                <c:pt idx="41624">
                  <c:v>1412326800</c:v>
                </c:pt>
                <c:pt idx="41625">
                  <c:v>1412330400</c:v>
                </c:pt>
                <c:pt idx="41626">
                  <c:v>1412334000</c:v>
                </c:pt>
                <c:pt idx="41627">
                  <c:v>1412337600</c:v>
                </c:pt>
                <c:pt idx="41628">
                  <c:v>1412341200</c:v>
                </c:pt>
                <c:pt idx="41629">
                  <c:v>1412344800</c:v>
                </c:pt>
                <c:pt idx="41630">
                  <c:v>1412348400</c:v>
                </c:pt>
                <c:pt idx="41631">
                  <c:v>1412352000</c:v>
                </c:pt>
                <c:pt idx="41632">
                  <c:v>1412355600</c:v>
                </c:pt>
                <c:pt idx="41633">
                  <c:v>1412359200</c:v>
                </c:pt>
                <c:pt idx="41634">
                  <c:v>1412362800</c:v>
                </c:pt>
                <c:pt idx="41635">
                  <c:v>1412366400</c:v>
                </c:pt>
                <c:pt idx="41636">
                  <c:v>1412370000</c:v>
                </c:pt>
                <c:pt idx="41637">
                  <c:v>1412373600</c:v>
                </c:pt>
                <c:pt idx="41638">
                  <c:v>1412377200</c:v>
                </c:pt>
                <c:pt idx="41639">
                  <c:v>1412380800</c:v>
                </c:pt>
                <c:pt idx="41640">
                  <c:v>1412384400</c:v>
                </c:pt>
                <c:pt idx="41641">
                  <c:v>1412388000</c:v>
                </c:pt>
                <c:pt idx="41642">
                  <c:v>1412391600</c:v>
                </c:pt>
                <c:pt idx="41643">
                  <c:v>1412395200</c:v>
                </c:pt>
                <c:pt idx="41644">
                  <c:v>1412398800</c:v>
                </c:pt>
                <c:pt idx="41645">
                  <c:v>1412402400</c:v>
                </c:pt>
                <c:pt idx="41646">
                  <c:v>1412406000</c:v>
                </c:pt>
                <c:pt idx="41647">
                  <c:v>1412409600</c:v>
                </c:pt>
                <c:pt idx="41648">
                  <c:v>1412413200</c:v>
                </c:pt>
                <c:pt idx="41649">
                  <c:v>1412416800</c:v>
                </c:pt>
                <c:pt idx="41650">
                  <c:v>1412420400</c:v>
                </c:pt>
                <c:pt idx="41651">
                  <c:v>1412424000</c:v>
                </c:pt>
                <c:pt idx="41652">
                  <c:v>1412427600</c:v>
                </c:pt>
                <c:pt idx="41653">
                  <c:v>1412431200</c:v>
                </c:pt>
                <c:pt idx="41654">
                  <c:v>1412434800</c:v>
                </c:pt>
                <c:pt idx="41655">
                  <c:v>1412438400</c:v>
                </c:pt>
                <c:pt idx="41656">
                  <c:v>1412442000</c:v>
                </c:pt>
                <c:pt idx="41657">
                  <c:v>1412445600</c:v>
                </c:pt>
                <c:pt idx="41658">
                  <c:v>1412449200</c:v>
                </c:pt>
                <c:pt idx="41659">
                  <c:v>1412452800</c:v>
                </c:pt>
                <c:pt idx="41660">
                  <c:v>1412456400</c:v>
                </c:pt>
                <c:pt idx="41661">
                  <c:v>1412460000</c:v>
                </c:pt>
                <c:pt idx="41662">
                  <c:v>1412463600</c:v>
                </c:pt>
                <c:pt idx="41663">
                  <c:v>1412467200</c:v>
                </c:pt>
                <c:pt idx="41664">
                  <c:v>1412470800</c:v>
                </c:pt>
                <c:pt idx="41665">
                  <c:v>1412474400</c:v>
                </c:pt>
                <c:pt idx="41666">
                  <c:v>1412478000</c:v>
                </c:pt>
                <c:pt idx="41667">
                  <c:v>1412481600</c:v>
                </c:pt>
                <c:pt idx="41668">
                  <c:v>1412485200</c:v>
                </c:pt>
                <c:pt idx="41669">
                  <c:v>1412488800</c:v>
                </c:pt>
                <c:pt idx="41670">
                  <c:v>1412492400</c:v>
                </c:pt>
                <c:pt idx="41671">
                  <c:v>1412496000</c:v>
                </c:pt>
                <c:pt idx="41672">
                  <c:v>1412499600</c:v>
                </c:pt>
                <c:pt idx="41673">
                  <c:v>1412503200</c:v>
                </c:pt>
                <c:pt idx="41674">
                  <c:v>1412506800</c:v>
                </c:pt>
                <c:pt idx="41675">
                  <c:v>1412510400</c:v>
                </c:pt>
                <c:pt idx="41676">
                  <c:v>1412514000</c:v>
                </c:pt>
                <c:pt idx="41677">
                  <c:v>1412517600</c:v>
                </c:pt>
                <c:pt idx="41678">
                  <c:v>1412521200</c:v>
                </c:pt>
                <c:pt idx="41679">
                  <c:v>1412524800</c:v>
                </c:pt>
                <c:pt idx="41680">
                  <c:v>1412528400</c:v>
                </c:pt>
                <c:pt idx="41681">
                  <c:v>1412532000</c:v>
                </c:pt>
                <c:pt idx="41682">
                  <c:v>1412535600</c:v>
                </c:pt>
                <c:pt idx="41683">
                  <c:v>1412539200</c:v>
                </c:pt>
                <c:pt idx="41684">
                  <c:v>1412542800</c:v>
                </c:pt>
                <c:pt idx="41685">
                  <c:v>1412546400</c:v>
                </c:pt>
                <c:pt idx="41686">
                  <c:v>1412550000</c:v>
                </c:pt>
                <c:pt idx="41687">
                  <c:v>1412553600</c:v>
                </c:pt>
                <c:pt idx="41688">
                  <c:v>1412557200</c:v>
                </c:pt>
                <c:pt idx="41689">
                  <c:v>1412560800</c:v>
                </c:pt>
                <c:pt idx="41690">
                  <c:v>1412564400</c:v>
                </c:pt>
                <c:pt idx="41691">
                  <c:v>1412568000</c:v>
                </c:pt>
                <c:pt idx="41692">
                  <c:v>1412571600</c:v>
                </c:pt>
                <c:pt idx="41693">
                  <c:v>1412575200</c:v>
                </c:pt>
                <c:pt idx="41694">
                  <c:v>1412578800</c:v>
                </c:pt>
                <c:pt idx="41695">
                  <c:v>1412582400</c:v>
                </c:pt>
                <c:pt idx="41696">
                  <c:v>1412586000</c:v>
                </c:pt>
                <c:pt idx="41697">
                  <c:v>1412589600</c:v>
                </c:pt>
                <c:pt idx="41698">
                  <c:v>1412593200</c:v>
                </c:pt>
                <c:pt idx="41699">
                  <c:v>1412596800</c:v>
                </c:pt>
                <c:pt idx="41700">
                  <c:v>1412600400</c:v>
                </c:pt>
                <c:pt idx="41701">
                  <c:v>1412604000</c:v>
                </c:pt>
                <c:pt idx="41702">
                  <c:v>1412607600</c:v>
                </c:pt>
                <c:pt idx="41703">
                  <c:v>1412611200</c:v>
                </c:pt>
                <c:pt idx="41704">
                  <c:v>1412614800</c:v>
                </c:pt>
                <c:pt idx="41705">
                  <c:v>1412618400</c:v>
                </c:pt>
                <c:pt idx="41706">
                  <c:v>1412622000</c:v>
                </c:pt>
                <c:pt idx="41707">
                  <c:v>1412625600</c:v>
                </c:pt>
                <c:pt idx="41708">
                  <c:v>1412629200</c:v>
                </c:pt>
                <c:pt idx="41709">
                  <c:v>1412632800</c:v>
                </c:pt>
                <c:pt idx="41710">
                  <c:v>1412636400</c:v>
                </c:pt>
                <c:pt idx="41711">
                  <c:v>1412640000</c:v>
                </c:pt>
                <c:pt idx="41712">
                  <c:v>1412643600</c:v>
                </c:pt>
                <c:pt idx="41713">
                  <c:v>1412647200</c:v>
                </c:pt>
                <c:pt idx="41714">
                  <c:v>1412650800</c:v>
                </c:pt>
                <c:pt idx="41715">
                  <c:v>1412654400</c:v>
                </c:pt>
                <c:pt idx="41716">
                  <c:v>1412658000</c:v>
                </c:pt>
                <c:pt idx="41717">
                  <c:v>1412661600</c:v>
                </c:pt>
                <c:pt idx="41718">
                  <c:v>1412665200</c:v>
                </c:pt>
                <c:pt idx="41719">
                  <c:v>1412668800</c:v>
                </c:pt>
                <c:pt idx="41720">
                  <c:v>1412672400</c:v>
                </c:pt>
                <c:pt idx="41721">
                  <c:v>1412676000</c:v>
                </c:pt>
                <c:pt idx="41722">
                  <c:v>1412679600</c:v>
                </c:pt>
                <c:pt idx="41723">
                  <c:v>1412683200</c:v>
                </c:pt>
                <c:pt idx="41724">
                  <c:v>1412686800</c:v>
                </c:pt>
                <c:pt idx="41725">
                  <c:v>1412690400</c:v>
                </c:pt>
                <c:pt idx="41726">
                  <c:v>1412694000</c:v>
                </c:pt>
                <c:pt idx="41727">
                  <c:v>1412697600</c:v>
                </c:pt>
                <c:pt idx="41728">
                  <c:v>1412701200</c:v>
                </c:pt>
                <c:pt idx="41729">
                  <c:v>1412704800</c:v>
                </c:pt>
                <c:pt idx="41730">
                  <c:v>1412708400</c:v>
                </c:pt>
                <c:pt idx="41731">
                  <c:v>1412712000</c:v>
                </c:pt>
                <c:pt idx="41732">
                  <c:v>1412715600</c:v>
                </c:pt>
                <c:pt idx="41733">
                  <c:v>1412719200</c:v>
                </c:pt>
                <c:pt idx="41734">
                  <c:v>1412722800</c:v>
                </c:pt>
                <c:pt idx="41735">
                  <c:v>1412726400</c:v>
                </c:pt>
                <c:pt idx="41736">
                  <c:v>1412730000</c:v>
                </c:pt>
                <c:pt idx="41737">
                  <c:v>1412733600</c:v>
                </c:pt>
                <c:pt idx="41738">
                  <c:v>1412737200</c:v>
                </c:pt>
                <c:pt idx="41739">
                  <c:v>1412740800</c:v>
                </c:pt>
                <c:pt idx="41740">
                  <c:v>1412744400</c:v>
                </c:pt>
                <c:pt idx="41741">
                  <c:v>1412748000</c:v>
                </c:pt>
                <c:pt idx="41742">
                  <c:v>1412751600</c:v>
                </c:pt>
                <c:pt idx="41743">
                  <c:v>1412755200</c:v>
                </c:pt>
                <c:pt idx="41744">
                  <c:v>1412758800</c:v>
                </c:pt>
                <c:pt idx="41745">
                  <c:v>1412762400</c:v>
                </c:pt>
                <c:pt idx="41746">
                  <c:v>1412766000</c:v>
                </c:pt>
                <c:pt idx="41747">
                  <c:v>1412769600</c:v>
                </c:pt>
                <c:pt idx="41748">
                  <c:v>1412773200</c:v>
                </c:pt>
                <c:pt idx="41749">
                  <c:v>1412776800</c:v>
                </c:pt>
                <c:pt idx="41750">
                  <c:v>1412780400</c:v>
                </c:pt>
                <c:pt idx="41751">
                  <c:v>1412784000</c:v>
                </c:pt>
                <c:pt idx="41752">
                  <c:v>1412787600</c:v>
                </c:pt>
                <c:pt idx="41753">
                  <c:v>1412791200</c:v>
                </c:pt>
                <c:pt idx="41754">
                  <c:v>1412794800</c:v>
                </c:pt>
                <c:pt idx="41755">
                  <c:v>1412798400</c:v>
                </c:pt>
                <c:pt idx="41756">
                  <c:v>1412802000</c:v>
                </c:pt>
                <c:pt idx="41757">
                  <c:v>1412805600</c:v>
                </c:pt>
                <c:pt idx="41758">
                  <c:v>1412809200</c:v>
                </c:pt>
                <c:pt idx="41759">
                  <c:v>1412812800</c:v>
                </c:pt>
                <c:pt idx="41760">
                  <c:v>1412816400</c:v>
                </c:pt>
                <c:pt idx="41761">
                  <c:v>1412820000</c:v>
                </c:pt>
                <c:pt idx="41762">
                  <c:v>1412823600</c:v>
                </c:pt>
                <c:pt idx="41763">
                  <c:v>1412827200</c:v>
                </c:pt>
                <c:pt idx="41764">
                  <c:v>1412830800</c:v>
                </c:pt>
                <c:pt idx="41765">
                  <c:v>1412834400</c:v>
                </c:pt>
                <c:pt idx="41766">
                  <c:v>1412838000</c:v>
                </c:pt>
                <c:pt idx="41767">
                  <c:v>1412841600</c:v>
                </c:pt>
                <c:pt idx="41768">
                  <c:v>1412845200</c:v>
                </c:pt>
                <c:pt idx="41769">
                  <c:v>1412848800</c:v>
                </c:pt>
                <c:pt idx="41770">
                  <c:v>1412852400</c:v>
                </c:pt>
                <c:pt idx="41771">
                  <c:v>1412856000</c:v>
                </c:pt>
                <c:pt idx="41772">
                  <c:v>1412859600</c:v>
                </c:pt>
                <c:pt idx="41773">
                  <c:v>1412863200</c:v>
                </c:pt>
                <c:pt idx="41774">
                  <c:v>1412866800</c:v>
                </c:pt>
                <c:pt idx="41775">
                  <c:v>1412870400</c:v>
                </c:pt>
                <c:pt idx="41776">
                  <c:v>1412874000</c:v>
                </c:pt>
                <c:pt idx="41777">
                  <c:v>1412877600</c:v>
                </c:pt>
                <c:pt idx="41778">
                  <c:v>1412881200</c:v>
                </c:pt>
                <c:pt idx="41779">
                  <c:v>1412884800</c:v>
                </c:pt>
                <c:pt idx="41780">
                  <c:v>1412888400</c:v>
                </c:pt>
                <c:pt idx="41781">
                  <c:v>1412892000</c:v>
                </c:pt>
                <c:pt idx="41782">
                  <c:v>1412895600</c:v>
                </c:pt>
                <c:pt idx="41783">
                  <c:v>1412899200</c:v>
                </c:pt>
                <c:pt idx="41784">
                  <c:v>1412902800</c:v>
                </c:pt>
                <c:pt idx="41785">
                  <c:v>1412906400</c:v>
                </c:pt>
                <c:pt idx="41786">
                  <c:v>1412910000</c:v>
                </c:pt>
                <c:pt idx="41787">
                  <c:v>1412913600</c:v>
                </c:pt>
                <c:pt idx="41788">
                  <c:v>1412917200</c:v>
                </c:pt>
                <c:pt idx="41789">
                  <c:v>1412920800</c:v>
                </c:pt>
                <c:pt idx="41790">
                  <c:v>1412924400</c:v>
                </c:pt>
                <c:pt idx="41791">
                  <c:v>1412928000</c:v>
                </c:pt>
                <c:pt idx="41792">
                  <c:v>1412931600</c:v>
                </c:pt>
                <c:pt idx="41793">
                  <c:v>1412935200</c:v>
                </c:pt>
                <c:pt idx="41794">
                  <c:v>1412938800</c:v>
                </c:pt>
                <c:pt idx="41795">
                  <c:v>1412942400</c:v>
                </c:pt>
                <c:pt idx="41796">
                  <c:v>1412946000</c:v>
                </c:pt>
                <c:pt idx="41797">
                  <c:v>1412949600</c:v>
                </c:pt>
                <c:pt idx="41798">
                  <c:v>1412953200</c:v>
                </c:pt>
                <c:pt idx="41799">
                  <c:v>1412956800</c:v>
                </c:pt>
                <c:pt idx="41800">
                  <c:v>1412960400</c:v>
                </c:pt>
                <c:pt idx="41801">
                  <c:v>1412964000</c:v>
                </c:pt>
                <c:pt idx="41802">
                  <c:v>1412967600</c:v>
                </c:pt>
                <c:pt idx="41803">
                  <c:v>1412971200</c:v>
                </c:pt>
                <c:pt idx="41804">
                  <c:v>1412974800</c:v>
                </c:pt>
                <c:pt idx="41805">
                  <c:v>1412978400</c:v>
                </c:pt>
                <c:pt idx="41806">
                  <c:v>1412982000</c:v>
                </c:pt>
                <c:pt idx="41807">
                  <c:v>1412985600</c:v>
                </c:pt>
                <c:pt idx="41808">
                  <c:v>1412989200</c:v>
                </c:pt>
                <c:pt idx="41809">
                  <c:v>1412992800</c:v>
                </c:pt>
                <c:pt idx="41810">
                  <c:v>1412996400</c:v>
                </c:pt>
                <c:pt idx="41811">
                  <c:v>1413000000</c:v>
                </c:pt>
                <c:pt idx="41812">
                  <c:v>1413003600</c:v>
                </c:pt>
                <c:pt idx="41813">
                  <c:v>1413007200</c:v>
                </c:pt>
                <c:pt idx="41814">
                  <c:v>1413010800</c:v>
                </c:pt>
                <c:pt idx="41815">
                  <c:v>1413014400</c:v>
                </c:pt>
                <c:pt idx="41816">
                  <c:v>1413018000</c:v>
                </c:pt>
                <c:pt idx="41817">
                  <c:v>1413021600</c:v>
                </c:pt>
                <c:pt idx="41818">
                  <c:v>1413025200</c:v>
                </c:pt>
                <c:pt idx="41819">
                  <c:v>1413028800</c:v>
                </c:pt>
                <c:pt idx="41820">
                  <c:v>1413032400</c:v>
                </c:pt>
                <c:pt idx="41821">
                  <c:v>1413036000</c:v>
                </c:pt>
                <c:pt idx="41822">
                  <c:v>1413039600</c:v>
                </c:pt>
                <c:pt idx="41823">
                  <c:v>1413043200</c:v>
                </c:pt>
                <c:pt idx="41824">
                  <c:v>1413046800</c:v>
                </c:pt>
                <c:pt idx="41825">
                  <c:v>1413050400</c:v>
                </c:pt>
                <c:pt idx="41826">
                  <c:v>1413054000</c:v>
                </c:pt>
                <c:pt idx="41827">
                  <c:v>1413057600</c:v>
                </c:pt>
                <c:pt idx="41828">
                  <c:v>1413061200</c:v>
                </c:pt>
                <c:pt idx="41829">
                  <c:v>1413064800</c:v>
                </c:pt>
                <c:pt idx="41830">
                  <c:v>1413068400</c:v>
                </c:pt>
                <c:pt idx="41831">
                  <c:v>1413072000</c:v>
                </c:pt>
                <c:pt idx="41832">
                  <c:v>1413075600</c:v>
                </c:pt>
                <c:pt idx="41833">
                  <c:v>1413079200</c:v>
                </c:pt>
                <c:pt idx="41834">
                  <c:v>1413082800</c:v>
                </c:pt>
                <c:pt idx="41835">
                  <c:v>1413086400</c:v>
                </c:pt>
                <c:pt idx="41836">
                  <c:v>1413090000</c:v>
                </c:pt>
                <c:pt idx="41837">
                  <c:v>1413093600</c:v>
                </c:pt>
                <c:pt idx="41838">
                  <c:v>1413097200</c:v>
                </c:pt>
                <c:pt idx="41839">
                  <c:v>1413100800</c:v>
                </c:pt>
                <c:pt idx="41840">
                  <c:v>1413104400</c:v>
                </c:pt>
                <c:pt idx="41841">
                  <c:v>1413108000</c:v>
                </c:pt>
                <c:pt idx="41842">
                  <c:v>1413111600</c:v>
                </c:pt>
                <c:pt idx="41843">
                  <c:v>1413115200</c:v>
                </c:pt>
                <c:pt idx="41844">
                  <c:v>1413118800</c:v>
                </c:pt>
                <c:pt idx="41845">
                  <c:v>1413122400</c:v>
                </c:pt>
                <c:pt idx="41846">
                  <c:v>1413126000</c:v>
                </c:pt>
                <c:pt idx="41847">
                  <c:v>1413129600</c:v>
                </c:pt>
                <c:pt idx="41848">
                  <c:v>1413133200</c:v>
                </c:pt>
                <c:pt idx="41849">
                  <c:v>1413136800</c:v>
                </c:pt>
                <c:pt idx="41850">
                  <c:v>1413140400</c:v>
                </c:pt>
                <c:pt idx="41851">
                  <c:v>1413144000</c:v>
                </c:pt>
                <c:pt idx="41852">
                  <c:v>1413147600</c:v>
                </c:pt>
                <c:pt idx="41853">
                  <c:v>1413151200</c:v>
                </c:pt>
                <c:pt idx="41854">
                  <c:v>1413154800</c:v>
                </c:pt>
                <c:pt idx="41855">
                  <c:v>1413158400</c:v>
                </c:pt>
                <c:pt idx="41856">
                  <c:v>1413162000</c:v>
                </c:pt>
                <c:pt idx="41857">
                  <c:v>1413165600</c:v>
                </c:pt>
                <c:pt idx="41858">
                  <c:v>1413169200</c:v>
                </c:pt>
                <c:pt idx="41859">
                  <c:v>1413172800</c:v>
                </c:pt>
                <c:pt idx="41860">
                  <c:v>1413176400</c:v>
                </c:pt>
                <c:pt idx="41861">
                  <c:v>1413180000</c:v>
                </c:pt>
                <c:pt idx="41862">
                  <c:v>1413183600</c:v>
                </c:pt>
                <c:pt idx="41863">
                  <c:v>1413187200</c:v>
                </c:pt>
                <c:pt idx="41864">
                  <c:v>1413190800</c:v>
                </c:pt>
                <c:pt idx="41865">
                  <c:v>1413194400</c:v>
                </c:pt>
                <c:pt idx="41866">
                  <c:v>1413198000</c:v>
                </c:pt>
                <c:pt idx="41867">
                  <c:v>1413201600</c:v>
                </c:pt>
                <c:pt idx="41868">
                  <c:v>1413205200</c:v>
                </c:pt>
                <c:pt idx="41869">
                  <c:v>1413208800</c:v>
                </c:pt>
                <c:pt idx="41870">
                  <c:v>1413212400</c:v>
                </c:pt>
                <c:pt idx="41871">
                  <c:v>1413216000</c:v>
                </c:pt>
                <c:pt idx="41872">
                  <c:v>1413219600</c:v>
                </c:pt>
                <c:pt idx="41873">
                  <c:v>1413223200</c:v>
                </c:pt>
                <c:pt idx="41874">
                  <c:v>1413226800</c:v>
                </c:pt>
                <c:pt idx="41875">
                  <c:v>1413230400</c:v>
                </c:pt>
                <c:pt idx="41876">
                  <c:v>1413234000</c:v>
                </c:pt>
                <c:pt idx="41877">
                  <c:v>1413237600</c:v>
                </c:pt>
                <c:pt idx="41878">
                  <c:v>1413241200</c:v>
                </c:pt>
                <c:pt idx="41879">
                  <c:v>1413244800</c:v>
                </c:pt>
                <c:pt idx="41880">
                  <c:v>1413248400</c:v>
                </c:pt>
                <c:pt idx="41881">
                  <c:v>1413252000</c:v>
                </c:pt>
                <c:pt idx="41882">
                  <c:v>1413255600</c:v>
                </c:pt>
                <c:pt idx="41883">
                  <c:v>1413259200</c:v>
                </c:pt>
                <c:pt idx="41884">
                  <c:v>1413262800</c:v>
                </c:pt>
                <c:pt idx="41885">
                  <c:v>1413266400</c:v>
                </c:pt>
                <c:pt idx="41886">
                  <c:v>1413270000</c:v>
                </c:pt>
                <c:pt idx="41887">
                  <c:v>1413273600</c:v>
                </c:pt>
                <c:pt idx="41888">
                  <c:v>1413277200</c:v>
                </c:pt>
                <c:pt idx="41889">
                  <c:v>1413280800</c:v>
                </c:pt>
                <c:pt idx="41890">
                  <c:v>1413284400</c:v>
                </c:pt>
                <c:pt idx="41891">
                  <c:v>1413288000</c:v>
                </c:pt>
                <c:pt idx="41892">
                  <c:v>1413291600</c:v>
                </c:pt>
                <c:pt idx="41893">
                  <c:v>1413295200</c:v>
                </c:pt>
                <c:pt idx="41894">
                  <c:v>1413298800</c:v>
                </c:pt>
                <c:pt idx="41895">
                  <c:v>1413302400</c:v>
                </c:pt>
                <c:pt idx="41896">
                  <c:v>1413306000</c:v>
                </c:pt>
                <c:pt idx="41897">
                  <c:v>1413309600</c:v>
                </c:pt>
                <c:pt idx="41898">
                  <c:v>1413313200</c:v>
                </c:pt>
                <c:pt idx="41899">
                  <c:v>1413316800</c:v>
                </c:pt>
                <c:pt idx="41900">
                  <c:v>1413320400</c:v>
                </c:pt>
                <c:pt idx="41901">
                  <c:v>1413324000</c:v>
                </c:pt>
                <c:pt idx="41902">
                  <c:v>1413327600</c:v>
                </c:pt>
                <c:pt idx="41903">
                  <c:v>1413331200</c:v>
                </c:pt>
                <c:pt idx="41904">
                  <c:v>1413334800</c:v>
                </c:pt>
                <c:pt idx="41905">
                  <c:v>1413338400</c:v>
                </c:pt>
                <c:pt idx="41906">
                  <c:v>1413342000</c:v>
                </c:pt>
                <c:pt idx="41907">
                  <c:v>1413345600</c:v>
                </c:pt>
                <c:pt idx="41908">
                  <c:v>1413349200</c:v>
                </c:pt>
                <c:pt idx="41909">
                  <c:v>1413352800</c:v>
                </c:pt>
                <c:pt idx="41910">
                  <c:v>1413356400</c:v>
                </c:pt>
                <c:pt idx="41911">
                  <c:v>1413360000</c:v>
                </c:pt>
                <c:pt idx="41912">
                  <c:v>1413363600</c:v>
                </c:pt>
                <c:pt idx="41913">
                  <c:v>1413367200</c:v>
                </c:pt>
                <c:pt idx="41914">
                  <c:v>1413370800</c:v>
                </c:pt>
                <c:pt idx="41915">
                  <c:v>1413374400</c:v>
                </c:pt>
                <c:pt idx="41916">
                  <c:v>1413378000</c:v>
                </c:pt>
                <c:pt idx="41917">
                  <c:v>1413381600</c:v>
                </c:pt>
                <c:pt idx="41918">
                  <c:v>1413385200</c:v>
                </c:pt>
                <c:pt idx="41919">
                  <c:v>1413388800</c:v>
                </c:pt>
                <c:pt idx="41920">
                  <c:v>1413392400</c:v>
                </c:pt>
                <c:pt idx="41921">
                  <c:v>1413396000</c:v>
                </c:pt>
                <c:pt idx="41922">
                  <c:v>1413399600</c:v>
                </c:pt>
                <c:pt idx="41923">
                  <c:v>1413403200</c:v>
                </c:pt>
                <c:pt idx="41924">
                  <c:v>1413406800</c:v>
                </c:pt>
                <c:pt idx="41925">
                  <c:v>1413410400</c:v>
                </c:pt>
                <c:pt idx="41926">
                  <c:v>1413414000</c:v>
                </c:pt>
                <c:pt idx="41927">
                  <c:v>1413417600</c:v>
                </c:pt>
                <c:pt idx="41928">
                  <c:v>1413421200</c:v>
                </c:pt>
                <c:pt idx="41929">
                  <c:v>1413424800</c:v>
                </c:pt>
                <c:pt idx="41930">
                  <c:v>1413428400</c:v>
                </c:pt>
                <c:pt idx="41931">
                  <c:v>1413432000</c:v>
                </c:pt>
                <c:pt idx="41932">
                  <c:v>1413435600</c:v>
                </c:pt>
                <c:pt idx="41933">
                  <c:v>1413439200</c:v>
                </c:pt>
                <c:pt idx="41934">
                  <c:v>1413442800</c:v>
                </c:pt>
                <c:pt idx="41935">
                  <c:v>1413446400</c:v>
                </c:pt>
                <c:pt idx="41936">
                  <c:v>1413450000</c:v>
                </c:pt>
                <c:pt idx="41937">
                  <c:v>1413453600</c:v>
                </c:pt>
                <c:pt idx="41938">
                  <c:v>1413457200</c:v>
                </c:pt>
                <c:pt idx="41939">
                  <c:v>1413460800</c:v>
                </c:pt>
                <c:pt idx="41940">
                  <c:v>1413464400</c:v>
                </c:pt>
                <c:pt idx="41941">
                  <c:v>1413468000</c:v>
                </c:pt>
                <c:pt idx="41942">
                  <c:v>1413471600</c:v>
                </c:pt>
                <c:pt idx="41943">
                  <c:v>1413475200</c:v>
                </c:pt>
                <c:pt idx="41944">
                  <c:v>1413478800</c:v>
                </c:pt>
                <c:pt idx="41945">
                  <c:v>1413482400</c:v>
                </c:pt>
                <c:pt idx="41946">
                  <c:v>1413486000</c:v>
                </c:pt>
                <c:pt idx="41947">
                  <c:v>1413489600</c:v>
                </c:pt>
                <c:pt idx="41948">
                  <c:v>1413493200</c:v>
                </c:pt>
                <c:pt idx="41949">
                  <c:v>1413496800</c:v>
                </c:pt>
                <c:pt idx="41950">
                  <c:v>1413500400</c:v>
                </c:pt>
                <c:pt idx="41951">
                  <c:v>1413504000</c:v>
                </c:pt>
                <c:pt idx="41952">
                  <c:v>1413507600</c:v>
                </c:pt>
                <c:pt idx="41953">
                  <c:v>1413511200</c:v>
                </c:pt>
                <c:pt idx="41954">
                  <c:v>1413514800</c:v>
                </c:pt>
                <c:pt idx="41955">
                  <c:v>1413518400</c:v>
                </c:pt>
                <c:pt idx="41956">
                  <c:v>1413522000</c:v>
                </c:pt>
                <c:pt idx="41957">
                  <c:v>1413525600</c:v>
                </c:pt>
                <c:pt idx="41958">
                  <c:v>1413529200</c:v>
                </c:pt>
                <c:pt idx="41959">
                  <c:v>1413532800</c:v>
                </c:pt>
                <c:pt idx="41960">
                  <c:v>1413536400</c:v>
                </c:pt>
                <c:pt idx="41961">
                  <c:v>1413540000</c:v>
                </c:pt>
                <c:pt idx="41962">
                  <c:v>1413543600</c:v>
                </c:pt>
                <c:pt idx="41963">
                  <c:v>1413547200</c:v>
                </c:pt>
                <c:pt idx="41964">
                  <c:v>1413550800</c:v>
                </c:pt>
                <c:pt idx="41965">
                  <c:v>1413554400</c:v>
                </c:pt>
                <c:pt idx="41966">
                  <c:v>1413558000</c:v>
                </c:pt>
                <c:pt idx="41967">
                  <c:v>1413561600</c:v>
                </c:pt>
                <c:pt idx="41968">
                  <c:v>1413565200</c:v>
                </c:pt>
                <c:pt idx="41969">
                  <c:v>1413568800</c:v>
                </c:pt>
                <c:pt idx="41970">
                  <c:v>1413572400</c:v>
                </c:pt>
                <c:pt idx="41971">
                  <c:v>1413576000</c:v>
                </c:pt>
                <c:pt idx="41972">
                  <c:v>1413579600</c:v>
                </c:pt>
                <c:pt idx="41973">
                  <c:v>1413583200</c:v>
                </c:pt>
                <c:pt idx="41974">
                  <c:v>1413586800</c:v>
                </c:pt>
                <c:pt idx="41975">
                  <c:v>1413590400</c:v>
                </c:pt>
                <c:pt idx="41976">
                  <c:v>1413594000</c:v>
                </c:pt>
                <c:pt idx="41977">
                  <c:v>1413597600</c:v>
                </c:pt>
                <c:pt idx="41978">
                  <c:v>1413601200</c:v>
                </c:pt>
                <c:pt idx="41979">
                  <c:v>1413604800</c:v>
                </c:pt>
                <c:pt idx="41980">
                  <c:v>1413608400</c:v>
                </c:pt>
                <c:pt idx="41981">
                  <c:v>1413612000</c:v>
                </c:pt>
                <c:pt idx="41982">
                  <c:v>1413615600</c:v>
                </c:pt>
                <c:pt idx="41983">
                  <c:v>1413619200</c:v>
                </c:pt>
                <c:pt idx="41984">
                  <c:v>1413622800</c:v>
                </c:pt>
                <c:pt idx="41985">
                  <c:v>1413626400</c:v>
                </c:pt>
                <c:pt idx="41986">
                  <c:v>1413630000</c:v>
                </c:pt>
                <c:pt idx="41987">
                  <c:v>1413633600</c:v>
                </c:pt>
                <c:pt idx="41988">
                  <c:v>1413637200</c:v>
                </c:pt>
                <c:pt idx="41989">
                  <c:v>1413640800</c:v>
                </c:pt>
                <c:pt idx="41990">
                  <c:v>1413644400</c:v>
                </c:pt>
                <c:pt idx="41991">
                  <c:v>1413648000</c:v>
                </c:pt>
                <c:pt idx="41992">
                  <c:v>1413651600</c:v>
                </c:pt>
                <c:pt idx="41993">
                  <c:v>1413655200</c:v>
                </c:pt>
                <c:pt idx="41994">
                  <c:v>1413658800</c:v>
                </c:pt>
                <c:pt idx="41995">
                  <c:v>1413662400</c:v>
                </c:pt>
                <c:pt idx="41996">
                  <c:v>1413666000</c:v>
                </c:pt>
                <c:pt idx="41997">
                  <c:v>1413669600</c:v>
                </c:pt>
                <c:pt idx="41998">
                  <c:v>1413673200</c:v>
                </c:pt>
                <c:pt idx="41999">
                  <c:v>1413676800</c:v>
                </c:pt>
                <c:pt idx="42000">
                  <c:v>1413680400</c:v>
                </c:pt>
                <c:pt idx="42001">
                  <c:v>1413684000</c:v>
                </c:pt>
                <c:pt idx="42002">
                  <c:v>1413687600</c:v>
                </c:pt>
                <c:pt idx="42003">
                  <c:v>1413691200</c:v>
                </c:pt>
                <c:pt idx="42004">
                  <c:v>1413694800</c:v>
                </c:pt>
                <c:pt idx="42005">
                  <c:v>1413698400</c:v>
                </c:pt>
                <c:pt idx="42006">
                  <c:v>1413702000</c:v>
                </c:pt>
                <c:pt idx="42007">
                  <c:v>1413705600</c:v>
                </c:pt>
                <c:pt idx="42008">
                  <c:v>1413709200</c:v>
                </c:pt>
                <c:pt idx="42009">
                  <c:v>1413712800</c:v>
                </c:pt>
                <c:pt idx="42010">
                  <c:v>1413716400</c:v>
                </c:pt>
                <c:pt idx="42011">
                  <c:v>1413720000</c:v>
                </c:pt>
                <c:pt idx="42012">
                  <c:v>1413723600</c:v>
                </c:pt>
                <c:pt idx="42013">
                  <c:v>1413727200</c:v>
                </c:pt>
                <c:pt idx="42014">
                  <c:v>1413730800</c:v>
                </c:pt>
                <c:pt idx="42015">
                  <c:v>1413734400</c:v>
                </c:pt>
                <c:pt idx="42016">
                  <c:v>1413738000</c:v>
                </c:pt>
                <c:pt idx="42017">
                  <c:v>1413741600</c:v>
                </c:pt>
                <c:pt idx="42018">
                  <c:v>1413745200</c:v>
                </c:pt>
                <c:pt idx="42019">
                  <c:v>1413748800</c:v>
                </c:pt>
                <c:pt idx="42020">
                  <c:v>1413752400</c:v>
                </c:pt>
                <c:pt idx="42021">
                  <c:v>1413756000</c:v>
                </c:pt>
                <c:pt idx="42022">
                  <c:v>1413759600</c:v>
                </c:pt>
                <c:pt idx="42023">
                  <c:v>1413763200</c:v>
                </c:pt>
                <c:pt idx="42024">
                  <c:v>1413766800</c:v>
                </c:pt>
                <c:pt idx="42025">
                  <c:v>1413770400</c:v>
                </c:pt>
                <c:pt idx="42026">
                  <c:v>1413774000</c:v>
                </c:pt>
                <c:pt idx="42027">
                  <c:v>1413777600</c:v>
                </c:pt>
                <c:pt idx="42028">
                  <c:v>1413781200</c:v>
                </c:pt>
                <c:pt idx="42029">
                  <c:v>1413784800</c:v>
                </c:pt>
                <c:pt idx="42030">
                  <c:v>1413788400</c:v>
                </c:pt>
                <c:pt idx="42031">
                  <c:v>1413792000</c:v>
                </c:pt>
                <c:pt idx="42032">
                  <c:v>1413795600</c:v>
                </c:pt>
                <c:pt idx="42033">
                  <c:v>1413799200</c:v>
                </c:pt>
                <c:pt idx="42034">
                  <c:v>1413802800</c:v>
                </c:pt>
                <c:pt idx="42035">
                  <c:v>1413806400</c:v>
                </c:pt>
                <c:pt idx="42036">
                  <c:v>1413810000</c:v>
                </c:pt>
                <c:pt idx="42037">
                  <c:v>1413813600</c:v>
                </c:pt>
                <c:pt idx="42038">
                  <c:v>1413817200</c:v>
                </c:pt>
                <c:pt idx="42039">
                  <c:v>1413820800</c:v>
                </c:pt>
                <c:pt idx="42040">
                  <c:v>1413824400</c:v>
                </c:pt>
                <c:pt idx="42041">
                  <c:v>1413828000</c:v>
                </c:pt>
                <c:pt idx="42042">
                  <c:v>1413831600</c:v>
                </c:pt>
                <c:pt idx="42043">
                  <c:v>1413835200</c:v>
                </c:pt>
                <c:pt idx="42044">
                  <c:v>1413838800</c:v>
                </c:pt>
                <c:pt idx="42045">
                  <c:v>1413842400</c:v>
                </c:pt>
                <c:pt idx="42046">
                  <c:v>1413846000</c:v>
                </c:pt>
                <c:pt idx="42047">
                  <c:v>1413849600</c:v>
                </c:pt>
                <c:pt idx="42048">
                  <c:v>1413853200</c:v>
                </c:pt>
                <c:pt idx="42049">
                  <c:v>1413856800</c:v>
                </c:pt>
                <c:pt idx="42050">
                  <c:v>1413860400</c:v>
                </c:pt>
                <c:pt idx="42051">
                  <c:v>1413864000</c:v>
                </c:pt>
                <c:pt idx="42052">
                  <c:v>1413867600</c:v>
                </c:pt>
                <c:pt idx="42053">
                  <c:v>1413871200</c:v>
                </c:pt>
                <c:pt idx="42054">
                  <c:v>1413874800</c:v>
                </c:pt>
                <c:pt idx="42055">
                  <c:v>1413878400</c:v>
                </c:pt>
                <c:pt idx="42056">
                  <c:v>1413882000</c:v>
                </c:pt>
                <c:pt idx="42057">
                  <c:v>1413885600</c:v>
                </c:pt>
                <c:pt idx="42058">
                  <c:v>1413889200</c:v>
                </c:pt>
                <c:pt idx="42059">
                  <c:v>1413892800</c:v>
                </c:pt>
                <c:pt idx="42060">
                  <c:v>1413896400</c:v>
                </c:pt>
                <c:pt idx="42061">
                  <c:v>1413900000</c:v>
                </c:pt>
                <c:pt idx="42062">
                  <c:v>1413903600</c:v>
                </c:pt>
                <c:pt idx="42063">
                  <c:v>1413907200</c:v>
                </c:pt>
                <c:pt idx="42064">
                  <c:v>1413910800</c:v>
                </c:pt>
                <c:pt idx="42065">
                  <c:v>1413914400</c:v>
                </c:pt>
                <c:pt idx="42066">
                  <c:v>1413918000</c:v>
                </c:pt>
                <c:pt idx="42067">
                  <c:v>1413921600</c:v>
                </c:pt>
                <c:pt idx="42068">
                  <c:v>1413925200</c:v>
                </c:pt>
                <c:pt idx="42069">
                  <c:v>1413928800</c:v>
                </c:pt>
                <c:pt idx="42070">
                  <c:v>1413932400</c:v>
                </c:pt>
                <c:pt idx="42071">
                  <c:v>1413936000</c:v>
                </c:pt>
                <c:pt idx="42072">
                  <c:v>1413939600</c:v>
                </c:pt>
                <c:pt idx="42073">
                  <c:v>1413943200</c:v>
                </c:pt>
                <c:pt idx="42074">
                  <c:v>1413946800</c:v>
                </c:pt>
                <c:pt idx="42075">
                  <c:v>1413950400</c:v>
                </c:pt>
                <c:pt idx="42076">
                  <c:v>1413954000</c:v>
                </c:pt>
                <c:pt idx="42077">
                  <c:v>1413957600</c:v>
                </c:pt>
                <c:pt idx="42078">
                  <c:v>1413961200</c:v>
                </c:pt>
                <c:pt idx="42079">
                  <c:v>1413964800</c:v>
                </c:pt>
                <c:pt idx="42080">
                  <c:v>1413968400</c:v>
                </c:pt>
                <c:pt idx="42081">
                  <c:v>1413972000</c:v>
                </c:pt>
                <c:pt idx="42082">
                  <c:v>1413975600</c:v>
                </c:pt>
                <c:pt idx="42083">
                  <c:v>1413979200</c:v>
                </c:pt>
                <c:pt idx="42084">
                  <c:v>1413982800</c:v>
                </c:pt>
                <c:pt idx="42085">
                  <c:v>1413986400</c:v>
                </c:pt>
                <c:pt idx="42086">
                  <c:v>1413990000</c:v>
                </c:pt>
                <c:pt idx="42087">
                  <c:v>1413993600</c:v>
                </c:pt>
                <c:pt idx="42088">
                  <c:v>1413997200</c:v>
                </c:pt>
                <c:pt idx="42089">
                  <c:v>1414000800</c:v>
                </c:pt>
                <c:pt idx="42090">
                  <c:v>1414004400</c:v>
                </c:pt>
                <c:pt idx="42091">
                  <c:v>1414008000</c:v>
                </c:pt>
                <c:pt idx="42092">
                  <c:v>1414011600</c:v>
                </c:pt>
                <c:pt idx="42093">
                  <c:v>1414015200</c:v>
                </c:pt>
                <c:pt idx="42094">
                  <c:v>1414018800</c:v>
                </c:pt>
                <c:pt idx="42095">
                  <c:v>1414022400</c:v>
                </c:pt>
                <c:pt idx="42096">
                  <c:v>1414026000</c:v>
                </c:pt>
                <c:pt idx="42097">
                  <c:v>1414029600</c:v>
                </c:pt>
                <c:pt idx="42098">
                  <c:v>1414033200</c:v>
                </c:pt>
                <c:pt idx="42099">
                  <c:v>1414036800</c:v>
                </c:pt>
                <c:pt idx="42100">
                  <c:v>1414040400</c:v>
                </c:pt>
                <c:pt idx="42101">
                  <c:v>1414044000</c:v>
                </c:pt>
                <c:pt idx="42102">
                  <c:v>1414047600</c:v>
                </c:pt>
                <c:pt idx="42103">
                  <c:v>1414051200</c:v>
                </c:pt>
                <c:pt idx="42104">
                  <c:v>1414054800</c:v>
                </c:pt>
                <c:pt idx="42105">
                  <c:v>1414058400</c:v>
                </c:pt>
                <c:pt idx="42106">
                  <c:v>1414062000</c:v>
                </c:pt>
                <c:pt idx="42107">
                  <c:v>1414065600</c:v>
                </c:pt>
                <c:pt idx="42108">
                  <c:v>1414069200</c:v>
                </c:pt>
                <c:pt idx="42109">
                  <c:v>1414072800</c:v>
                </c:pt>
                <c:pt idx="42110">
                  <c:v>1414076400</c:v>
                </c:pt>
                <c:pt idx="42111">
                  <c:v>1414080000</c:v>
                </c:pt>
                <c:pt idx="42112">
                  <c:v>1414083600</c:v>
                </c:pt>
                <c:pt idx="42113">
                  <c:v>1414087200</c:v>
                </c:pt>
                <c:pt idx="42114">
                  <c:v>1414090800</c:v>
                </c:pt>
                <c:pt idx="42115">
                  <c:v>1414094400</c:v>
                </c:pt>
                <c:pt idx="42116">
                  <c:v>1414098000</c:v>
                </c:pt>
                <c:pt idx="42117">
                  <c:v>1414101600</c:v>
                </c:pt>
                <c:pt idx="42118">
                  <c:v>1414105200</c:v>
                </c:pt>
                <c:pt idx="42119">
                  <c:v>1414108800</c:v>
                </c:pt>
                <c:pt idx="42120">
                  <c:v>1414112400</c:v>
                </c:pt>
                <c:pt idx="42121">
                  <c:v>1414116000</c:v>
                </c:pt>
                <c:pt idx="42122">
                  <c:v>1414119600</c:v>
                </c:pt>
                <c:pt idx="42123">
                  <c:v>1414123200</c:v>
                </c:pt>
                <c:pt idx="42124">
                  <c:v>1414126800</c:v>
                </c:pt>
                <c:pt idx="42125">
                  <c:v>1414130400</c:v>
                </c:pt>
                <c:pt idx="42126">
                  <c:v>1414134000</c:v>
                </c:pt>
                <c:pt idx="42127">
                  <c:v>1414137600</c:v>
                </c:pt>
                <c:pt idx="42128">
                  <c:v>1414141200</c:v>
                </c:pt>
                <c:pt idx="42129">
                  <c:v>1414144800</c:v>
                </c:pt>
                <c:pt idx="42130">
                  <c:v>1414148400</c:v>
                </c:pt>
                <c:pt idx="42131">
                  <c:v>1414152000</c:v>
                </c:pt>
                <c:pt idx="42132">
                  <c:v>1414155600</c:v>
                </c:pt>
                <c:pt idx="42133">
                  <c:v>1414159200</c:v>
                </c:pt>
                <c:pt idx="42134">
                  <c:v>1414162800</c:v>
                </c:pt>
                <c:pt idx="42135">
                  <c:v>1414166400</c:v>
                </c:pt>
                <c:pt idx="42136">
                  <c:v>1414170000</c:v>
                </c:pt>
                <c:pt idx="42137">
                  <c:v>1414173600</c:v>
                </c:pt>
                <c:pt idx="42138">
                  <c:v>1414177200</c:v>
                </c:pt>
                <c:pt idx="42139">
                  <c:v>1414180800</c:v>
                </c:pt>
                <c:pt idx="42140">
                  <c:v>1414184400</c:v>
                </c:pt>
                <c:pt idx="42141">
                  <c:v>1414188000</c:v>
                </c:pt>
                <c:pt idx="42142">
                  <c:v>1414191600</c:v>
                </c:pt>
                <c:pt idx="42143">
                  <c:v>1414195200</c:v>
                </c:pt>
                <c:pt idx="42144">
                  <c:v>1414198800</c:v>
                </c:pt>
                <c:pt idx="42145">
                  <c:v>1414202400</c:v>
                </c:pt>
                <c:pt idx="42146">
                  <c:v>1414206000</c:v>
                </c:pt>
                <c:pt idx="42147">
                  <c:v>1414209600</c:v>
                </c:pt>
                <c:pt idx="42148">
                  <c:v>1414213200</c:v>
                </c:pt>
                <c:pt idx="42149">
                  <c:v>1414216800</c:v>
                </c:pt>
                <c:pt idx="42150">
                  <c:v>1414220400</c:v>
                </c:pt>
                <c:pt idx="42151">
                  <c:v>1414224000</c:v>
                </c:pt>
                <c:pt idx="42152">
                  <c:v>1414227600</c:v>
                </c:pt>
                <c:pt idx="42153">
                  <c:v>1414231200</c:v>
                </c:pt>
                <c:pt idx="42154">
                  <c:v>1414234800</c:v>
                </c:pt>
                <c:pt idx="42155">
                  <c:v>1414238400</c:v>
                </c:pt>
                <c:pt idx="42156">
                  <c:v>1414242000</c:v>
                </c:pt>
                <c:pt idx="42157">
                  <c:v>1414245600</c:v>
                </c:pt>
                <c:pt idx="42158">
                  <c:v>1414249200</c:v>
                </c:pt>
                <c:pt idx="42159">
                  <c:v>1414252800</c:v>
                </c:pt>
                <c:pt idx="42160">
                  <c:v>1414256400</c:v>
                </c:pt>
                <c:pt idx="42161">
                  <c:v>1414260000</c:v>
                </c:pt>
                <c:pt idx="42162">
                  <c:v>1414263600</c:v>
                </c:pt>
                <c:pt idx="42163">
                  <c:v>1414267200</c:v>
                </c:pt>
                <c:pt idx="42164">
                  <c:v>1414270800</c:v>
                </c:pt>
                <c:pt idx="42165">
                  <c:v>1414274400</c:v>
                </c:pt>
                <c:pt idx="42166">
                  <c:v>1414278000</c:v>
                </c:pt>
                <c:pt idx="42167">
                  <c:v>1414281600</c:v>
                </c:pt>
                <c:pt idx="42168">
                  <c:v>1414285200</c:v>
                </c:pt>
                <c:pt idx="42169">
                  <c:v>1414288800</c:v>
                </c:pt>
                <c:pt idx="42170">
                  <c:v>1414292400</c:v>
                </c:pt>
                <c:pt idx="42171">
                  <c:v>1414296000</c:v>
                </c:pt>
                <c:pt idx="42172">
                  <c:v>1414299600</c:v>
                </c:pt>
                <c:pt idx="42173">
                  <c:v>1414303200</c:v>
                </c:pt>
                <c:pt idx="42174">
                  <c:v>1414306800</c:v>
                </c:pt>
                <c:pt idx="42175">
                  <c:v>1414310400</c:v>
                </c:pt>
                <c:pt idx="42176">
                  <c:v>1414314000</c:v>
                </c:pt>
                <c:pt idx="42177">
                  <c:v>1414317600</c:v>
                </c:pt>
                <c:pt idx="42178">
                  <c:v>1414321200</c:v>
                </c:pt>
                <c:pt idx="42179">
                  <c:v>1414324800</c:v>
                </c:pt>
                <c:pt idx="42180">
                  <c:v>1414328400</c:v>
                </c:pt>
                <c:pt idx="42181">
                  <c:v>1414332000</c:v>
                </c:pt>
                <c:pt idx="42182">
                  <c:v>1414335600</c:v>
                </c:pt>
                <c:pt idx="42183">
                  <c:v>1414339200</c:v>
                </c:pt>
                <c:pt idx="42184">
                  <c:v>1414342800</c:v>
                </c:pt>
                <c:pt idx="42185">
                  <c:v>1414346400</c:v>
                </c:pt>
                <c:pt idx="42186">
                  <c:v>1414350000</c:v>
                </c:pt>
                <c:pt idx="42187">
                  <c:v>1414353600</c:v>
                </c:pt>
                <c:pt idx="42188">
                  <c:v>1414357200</c:v>
                </c:pt>
                <c:pt idx="42189">
                  <c:v>1414360800</c:v>
                </c:pt>
                <c:pt idx="42190">
                  <c:v>1414364400</c:v>
                </c:pt>
                <c:pt idx="42191">
                  <c:v>1414368000</c:v>
                </c:pt>
                <c:pt idx="42192">
                  <c:v>1414371600</c:v>
                </c:pt>
                <c:pt idx="42193">
                  <c:v>1414375200</c:v>
                </c:pt>
                <c:pt idx="42194">
                  <c:v>1414378800</c:v>
                </c:pt>
                <c:pt idx="42195">
                  <c:v>1414382400</c:v>
                </c:pt>
                <c:pt idx="42196">
                  <c:v>1414386000</c:v>
                </c:pt>
                <c:pt idx="42197">
                  <c:v>1414389600</c:v>
                </c:pt>
                <c:pt idx="42198">
                  <c:v>1414393200</c:v>
                </c:pt>
                <c:pt idx="42199">
                  <c:v>1414396800</c:v>
                </c:pt>
                <c:pt idx="42200">
                  <c:v>1414400400</c:v>
                </c:pt>
                <c:pt idx="42201">
                  <c:v>1414404000</c:v>
                </c:pt>
                <c:pt idx="42202">
                  <c:v>1414407600</c:v>
                </c:pt>
                <c:pt idx="42203">
                  <c:v>1414411200</c:v>
                </c:pt>
                <c:pt idx="42204">
                  <c:v>1414414800</c:v>
                </c:pt>
                <c:pt idx="42205">
                  <c:v>1414418400</c:v>
                </c:pt>
                <c:pt idx="42206">
                  <c:v>1414422000</c:v>
                </c:pt>
                <c:pt idx="42207">
                  <c:v>1414425600</c:v>
                </c:pt>
                <c:pt idx="42208">
                  <c:v>1414429200</c:v>
                </c:pt>
                <c:pt idx="42209">
                  <c:v>1414432800</c:v>
                </c:pt>
                <c:pt idx="42210">
                  <c:v>1414436400</c:v>
                </c:pt>
                <c:pt idx="42211">
                  <c:v>1414440000</c:v>
                </c:pt>
                <c:pt idx="42212">
                  <c:v>1414443600</c:v>
                </c:pt>
                <c:pt idx="42213">
                  <c:v>1414447200</c:v>
                </c:pt>
                <c:pt idx="42214">
                  <c:v>1414450800</c:v>
                </c:pt>
                <c:pt idx="42215">
                  <c:v>1414454400</c:v>
                </c:pt>
                <c:pt idx="42216">
                  <c:v>1414458000</c:v>
                </c:pt>
                <c:pt idx="42217">
                  <c:v>1414461600</c:v>
                </c:pt>
                <c:pt idx="42218">
                  <c:v>1414465200</c:v>
                </c:pt>
                <c:pt idx="42219">
                  <c:v>1414468800</c:v>
                </c:pt>
                <c:pt idx="42220">
                  <c:v>1414472400</c:v>
                </c:pt>
                <c:pt idx="42221">
                  <c:v>1414476000</c:v>
                </c:pt>
                <c:pt idx="42222">
                  <c:v>1414479600</c:v>
                </c:pt>
                <c:pt idx="42223">
                  <c:v>1414483200</c:v>
                </c:pt>
                <c:pt idx="42224">
                  <c:v>1414486800</c:v>
                </c:pt>
                <c:pt idx="42225">
                  <c:v>1414490400</c:v>
                </c:pt>
                <c:pt idx="42226">
                  <c:v>1414494000</c:v>
                </c:pt>
                <c:pt idx="42227">
                  <c:v>1414497600</c:v>
                </c:pt>
                <c:pt idx="42228">
                  <c:v>1414501200</c:v>
                </c:pt>
                <c:pt idx="42229">
                  <c:v>1414504800</c:v>
                </c:pt>
                <c:pt idx="42230">
                  <c:v>1414508400</c:v>
                </c:pt>
                <c:pt idx="42231">
                  <c:v>1414512000</c:v>
                </c:pt>
                <c:pt idx="42232">
                  <c:v>1414515600</c:v>
                </c:pt>
                <c:pt idx="42233">
                  <c:v>1414519200</c:v>
                </c:pt>
                <c:pt idx="42234">
                  <c:v>1414522800</c:v>
                </c:pt>
                <c:pt idx="42235">
                  <c:v>1414526400</c:v>
                </c:pt>
                <c:pt idx="42236">
                  <c:v>1414530000</c:v>
                </c:pt>
                <c:pt idx="42237">
                  <c:v>1414533600</c:v>
                </c:pt>
                <c:pt idx="42238">
                  <c:v>1414537200</c:v>
                </c:pt>
                <c:pt idx="42239">
                  <c:v>1414540800</c:v>
                </c:pt>
                <c:pt idx="42240">
                  <c:v>1414544400</c:v>
                </c:pt>
                <c:pt idx="42241">
                  <c:v>1414548000</c:v>
                </c:pt>
                <c:pt idx="42242">
                  <c:v>1414551600</c:v>
                </c:pt>
                <c:pt idx="42243">
                  <c:v>1414555200</c:v>
                </c:pt>
                <c:pt idx="42244">
                  <c:v>1414558800</c:v>
                </c:pt>
                <c:pt idx="42245">
                  <c:v>1414562400</c:v>
                </c:pt>
                <c:pt idx="42246">
                  <c:v>1414566000</c:v>
                </c:pt>
                <c:pt idx="42247">
                  <c:v>1414569600</c:v>
                </c:pt>
                <c:pt idx="42248">
                  <c:v>1414573200</c:v>
                </c:pt>
                <c:pt idx="42249">
                  <c:v>1414576800</c:v>
                </c:pt>
                <c:pt idx="42250">
                  <c:v>1414580400</c:v>
                </c:pt>
                <c:pt idx="42251">
                  <c:v>1414584000</c:v>
                </c:pt>
                <c:pt idx="42252">
                  <c:v>1414587600</c:v>
                </c:pt>
                <c:pt idx="42253">
                  <c:v>1414591200</c:v>
                </c:pt>
                <c:pt idx="42254">
                  <c:v>1414594800</c:v>
                </c:pt>
                <c:pt idx="42255">
                  <c:v>1414598400</c:v>
                </c:pt>
                <c:pt idx="42256">
                  <c:v>1414602000</c:v>
                </c:pt>
                <c:pt idx="42257">
                  <c:v>1414605600</c:v>
                </c:pt>
                <c:pt idx="42258">
                  <c:v>1414609200</c:v>
                </c:pt>
                <c:pt idx="42259">
                  <c:v>1414612800</c:v>
                </c:pt>
                <c:pt idx="42260">
                  <c:v>1414616400</c:v>
                </c:pt>
                <c:pt idx="42261">
                  <c:v>1414620000</c:v>
                </c:pt>
                <c:pt idx="42262">
                  <c:v>1414623600</c:v>
                </c:pt>
                <c:pt idx="42263">
                  <c:v>1414627200</c:v>
                </c:pt>
                <c:pt idx="42264">
                  <c:v>1414630800</c:v>
                </c:pt>
                <c:pt idx="42265">
                  <c:v>1414634400</c:v>
                </c:pt>
                <c:pt idx="42266">
                  <c:v>1414638000</c:v>
                </c:pt>
                <c:pt idx="42267">
                  <c:v>1414641600</c:v>
                </c:pt>
                <c:pt idx="42268">
                  <c:v>1414645200</c:v>
                </c:pt>
                <c:pt idx="42269">
                  <c:v>1414648800</c:v>
                </c:pt>
                <c:pt idx="42270">
                  <c:v>1414652400</c:v>
                </c:pt>
                <c:pt idx="42271">
                  <c:v>1414656000</c:v>
                </c:pt>
                <c:pt idx="42272">
                  <c:v>1414659600</c:v>
                </c:pt>
                <c:pt idx="42273">
                  <c:v>1414663200</c:v>
                </c:pt>
                <c:pt idx="42274">
                  <c:v>1414666800</c:v>
                </c:pt>
                <c:pt idx="42275">
                  <c:v>1414670400</c:v>
                </c:pt>
                <c:pt idx="42276">
                  <c:v>1414674000</c:v>
                </c:pt>
                <c:pt idx="42277">
                  <c:v>1414677600</c:v>
                </c:pt>
                <c:pt idx="42278">
                  <c:v>1414681200</c:v>
                </c:pt>
                <c:pt idx="42279">
                  <c:v>1414684800</c:v>
                </c:pt>
                <c:pt idx="42280">
                  <c:v>1414688400</c:v>
                </c:pt>
                <c:pt idx="42281">
                  <c:v>1414692000</c:v>
                </c:pt>
                <c:pt idx="42282">
                  <c:v>1414695600</c:v>
                </c:pt>
                <c:pt idx="42283">
                  <c:v>1414699200</c:v>
                </c:pt>
                <c:pt idx="42284">
                  <c:v>1414702800</c:v>
                </c:pt>
                <c:pt idx="42285">
                  <c:v>1414706400</c:v>
                </c:pt>
                <c:pt idx="42286">
                  <c:v>1414710000</c:v>
                </c:pt>
                <c:pt idx="42287">
                  <c:v>1414713600</c:v>
                </c:pt>
                <c:pt idx="42288">
                  <c:v>1414717200</c:v>
                </c:pt>
                <c:pt idx="42289">
                  <c:v>1414720800</c:v>
                </c:pt>
                <c:pt idx="42290">
                  <c:v>1414724400</c:v>
                </c:pt>
                <c:pt idx="42291">
                  <c:v>1414728000</c:v>
                </c:pt>
                <c:pt idx="42292">
                  <c:v>1414731600</c:v>
                </c:pt>
                <c:pt idx="42293">
                  <c:v>1414735200</c:v>
                </c:pt>
                <c:pt idx="42294">
                  <c:v>1414738800</c:v>
                </c:pt>
                <c:pt idx="42295">
                  <c:v>1414742400</c:v>
                </c:pt>
                <c:pt idx="42296">
                  <c:v>1414746000</c:v>
                </c:pt>
                <c:pt idx="42297">
                  <c:v>1414749600</c:v>
                </c:pt>
                <c:pt idx="42298">
                  <c:v>1414753200</c:v>
                </c:pt>
                <c:pt idx="42299">
                  <c:v>1414756800</c:v>
                </c:pt>
                <c:pt idx="42300">
                  <c:v>1414760400</c:v>
                </c:pt>
                <c:pt idx="42301">
                  <c:v>1414764000</c:v>
                </c:pt>
                <c:pt idx="42302">
                  <c:v>1414767600</c:v>
                </c:pt>
                <c:pt idx="42303">
                  <c:v>1414771200</c:v>
                </c:pt>
                <c:pt idx="42304">
                  <c:v>1414774800</c:v>
                </c:pt>
                <c:pt idx="42305">
                  <c:v>1414778400</c:v>
                </c:pt>
                <c:pt idx="42306">
                  <c:v>1414782000</c:v>
                </c:pt>
                <c:pt idx="42307">
                  <c:v>1414785600</c:v>
                </c:pt>
                <c:pt idx="42308">
                  <c:v>1414789200</c:v>
                </c:pt>
                <c:pt idx="42309">
                  <c:v>1414792800</c:v>
                </c:pt>
                <c:pt idx="42310">
                  <c:v>1414796400</c:v>
                </c:pt>
                <c:pt idx="42311">
                  <c:v>1414800000</c:v>
                </c:pt>
                <c:pt idx="42312">
                  <c:v>1414803600</c:v>
                </c:pt>
                <c:pt idx="42313">
                  <c:v>1414807200</c:v>
                </c:pt>
                <c:pt idx="42314">
                  <c:v>1414810800</c:v>
                </c:pt>
                <c:pt idx="42315">
                  <c:v>1414814400</c:v>
                </c:pt>
                <c:pt idx="42316">
                  <c:v>1414818000</c:v>
                </c:pt>
                <c:pt idx="42317">
                  <c:v>1414821600</c:v>
                </c:pt>
                <c:pt idx="42318">
                  <c:v>1414825200</c:v>
                </c:pt>
                <c:pt idx="42319">
                  <c:v>1414828800</c:v>
                </c:pt>
                <c:pt idx="42320">
                  <c:v>1414832400</c:v>
                </c:pt>
                <c:pt idx="42321">
                  <c:v>1414836000</c:v>
                </c:pt>
                <c:pt idx="42322">
                  <c:v>1414839600</c:v>
                </c:pt>
                <c:pt idx="42323">
                  <c:v>1414843200</c:v>
                </c:pt>
                <c:pt idx="42324">
                  <c:v>1414846800</c:v>
                </c:pt>
                <c:pt idx="42325">
                  <c:v>1414850400</c:v>
                </c:pt>
                <c:pt idx="42326">
                  <c:v>1414854000</c:v>
                </c:pt>
                <c:pt idx="42327">
                  <c:v>1414857600</c:v>
                </c:pt>
                <c:pt idx="42328">
                  <c:v>1414861200</c:v>
                </c:pt>
                <c:pt idx="42329">
                  <c:v>1414864800</c:v>
                </c:pt>
                <c:pt idx="42330">
                  <c:v>1414868400</c:v>
                </c:pt>
                <c:pt idx="42331">
                  <c:v>1414872000</c:v>
                </c:pt>
                <c:pt idx="42332">
                  <c:v>1414875600</c:v>
                </c:pt>
                <c:pt idx="42333">
                  <c:v>1414879200</c:v>
                </c:pt>
                <c:pt idx="42334">
                  <c:v>1414882800</c:v>
                </c:pt>
                <c:pt idx="42335">
                  <c:v>1414886400</c:v>
                </c:pt>
                <c:pt idx="42336">
                  <c:v>1414890000</c:v>
                </c:pt>
                <c:pt idx="42337">
                  <c:v>1414893600</c:v>
                </c:pt>
                <c:pt idx="42338">
                  <c:v>1414897200</c:v>
                </c:pt>
                <c:pt idx="42339">
                  <c:v>1414900800</c:v>
                </c:pt>
                <c:pt idx="42340">
                  <c:v>1414904400</c:v>
                </c:pt>
                <c:pt idx="42341">
                  <c:v>1414908000</c:v>
                </c:pt>
                <c:pt idx="42342">
                  <c:v>1414911600</c:v>
                </c:pt>
                <c:pt idx="42343">
                  <c:v>1414915200</c:v>
                </c:pt>
                <c:pt idx="42344">
                  <c:v>1414918800</c:v>
                </c:pt>
                <c:pt idx="42345">
                  <c:v>1414922400</c:v>
                </c:pt>
                <c:pt idx="42346">
                  <c:v>1414926000</c:v>
                </c:pt>
                <c:pt idx="42347">
                  <c:v>1414929600</c:v>
                </c:pt>
                <c:pt idx="42348">
                  <c:v>1414933200</c:v>
                </c:pt>
                <c:pt idx="42349">
                  <c:v>1414936800</c:v>
                </c:pt>
                <c:pt idx="42350">
                  <c:v>1414940400</c:v>
                </c:pt>
                <c:pt idx="42351">
                  <c:v>1414944000</c:v>
                </c:pt>
                <c:pt idx="42352">
                  <c:v>1414947600</c:v>
                </c:pt>
                <c:pt idx="42353">
                  <c:v>1414951200</c:v>
                </c:pt>
                <c:pt idx="42354">
                  <c:v>1414954800</c:v>
                </c:pt>
                <c:pt idx="42355">
                  <c:v>1414958400</c:v>
                </c:pt>
                <c:pt idx="42356">
                  <c:v>1414962000</c:v>
                </c:pt>
                <c:pt idx="42357">
                  <c:v>1414965600</c:v>
                </c:pt>
                <c:pt idx="42358">
                  <c:v>1414969200</c:v>
                </c:pt>
                <c:pt idx="42359">
                  <c:v>1414972800</c:v>
                </c:pt>
                <c:pt idx="42360">
                  <c:v>1414976400</c:v>
                </c:pt>
                <c:pt idx="42361">
                  <c:v>1414980000</c:v>
                </c:pt>
                <c:pt idx="42362">
                  <c:v>1414983600</c:v>
                </c:pt>
                <c:pt idx="42363">
                  <c:v>1414987200</c:v>
                </c:pt>
                <c:pt idx="42364">
                  <c:v>1414990800</c:v>
                </c:pt>
                <c:pt idx="42365">
                  <c:v>1414994400</c:v>
                </c:pt>
                <c:pt idx="42366">
                  <c:v>1414998000</c:v>
                </c:pt>
                <c:pt idx="42367">
                  <c:v>1415001600</c:v>
                </c:pt>
                <c:pt idx="42368">
                  <c:v>1415005200</c:v>
                </c:pt>
                <c:pt idx="42369">
                  <c:v>1415008800</c:v>
                </c:pt>
                <c:pt idx="42370">
                  <c:v>1415012400</c:v>
                </c:pt>
                <c:pt idx="42371">
                  <c:v>1415016000</c:v>
                </c:pt>
                <c:pt idx="42372">
                  <c:v>1415019600</c:v>
                </c:pt>
                <c:pt idx="42373">
                  <c:v>1415023200</c:v>
                </c:pt>
                <c:pt idx="42374">
                  <c:v>1415026800</c:v>
                </c:pt>
                <c:pt idx="42375">
                  <c:v>1415030400</c:v>
                </c:pt>
                <c:pt idx="42376">
                  <c:v>1415034000</c:v>
                </c:pt>
                <c:pt idx="42377">
                  <c:v>1415037600</c:v>
                </c:pt>
                <c:pt idx="42378">
                  <c:v>1415041200</c:v>
                </c:pt>
                <c:pt idx="42379">
                  <c:v>1415044800</c:v>
                </c:pt>
                <c:pt idx="42380">
                  <c:v>1415048400</c:v>
                </c:pt>
                <c:pt idx="42381">
                  <c:v>1415052000</c:v>
                </c:pt>
                <c:pt idx="42382">
                  <c:v>1415055600</c:v>
                </c:pt>
                <c:pt idx="42383">
                  <c:v>1415059200</c:v>
                </c:pt>
                <c:pt idx="42384">
                  <c:v>1415062800</c:v>
                </c:pt>
                <c:pt idx="42385">
                  <c:v>1415066400</c:v>
                </c:pt>
                <c:pt idx="42386">
                  <c:v>1415070000</c:v>
                </c:pt>
                <c:pt idx="42387">
                  <c:v>1415073600</c:v>
                </c:pt>
                <c:pt idx="42388">
                  <c:v>1415077200</c:v>
                </c:pt>
                <c:pt idx="42389">
                  <c:v>1415080800</c:v>
                </c:pt>
                <c:pt idx="42390">
                  <c:v>1415084400</c:v>
                </c:pt>
                <c:pt idx="42391">
                  <c:v>1415088000</c:v>
                </c:pt>
                <c:pt idx="42392">
                  <c:v>1415091600</c:v>
                </c:pt>
                <c:pt idx="42393">
                  <c:v>1415095200</c:v>
                </c:pt>
                <c:pt idx="42394">
                  <c:v>1415098800</c:v>
                </c:pt>
                <c:pt idx="42395">
                  <c:v>1415102400</c:v>
                </c:pt>
                <c:pt idx="42396">
                  <c:v>1415106000</c:v>
                </c:pt>
                <c:pt idx="42397">
                  <c:v>1415109600</c:v>
                </c:pt>
                <c:pt idx="42398">
                  <c:v>1415113200</c:v>
                </c:pt>
                <c:pt idx="42399">
                  <c:v>1415116800</c:v>
                </c:pt>
                <c:pt idx="42400">
                  <c:v>1415120400</c:v>
                </c:pt>
                <c:pt idx="42401">
                  <c:v>1415124000</c:v>
                </c:pt>
                <c:pt idx="42402">
                  <c:v>1415127600</c:v>
                </c:pt>
                <c:pt idx="42403">
                  <c:v>1415131200</c:v>
                </c:pt>
                <c:pt idx="42404">
                  <c:v>1415134800</c:v>
                </c:pt>
                <c:pt idx="42405">
                  <c:v>1415138400</c:v>
                </c:pt>
                <c:pt idx="42406">
                  <c:v>1415142000</c:v>
                </c:pt>
                <c:pt idx="42407">
                  <c:v>1415145600</c:v>
                </c:pt>
                <c:pt idx="42408">
                  <c:v>1415149200</c:v>
                </c:pt>
                <c:pt idx="42409">
                  <c:v>1415152800</c:v>
                </c:pt>
                <c:pt idx="42410">
                  <c:v>1415156400</c:v>
                </c:pt>
                <c:pt idx="42411">
                  <c:v>1415160000</c:v>
                </c:pt>
                <c:pt idx="42412">
                  <c:v>1415163600</c:v>
                </c:pt>
                <c:pt idx="42413">
                  <c:v>1415167200</c:v>
                </c:pt>
                <c:pt idx="42414">
                  <c:v>1415170800</c:v>
                </c:pt>
                <c:pt idx="42415">
                  <c:v>1415174400</c:v>
                </c:pt>
                <c:pt idx="42416">
                  <c:v>1415178000</c:v>
                </c:pt>
                <c:pt idx="42417">
                  <c:v>1415181600</c:v>
                </c:pt>
                <c:pt idx="42418">
                  <c:v>1415185200</c:v>
                </c:pt>
                <c:pt idx="42419">
                  <c:v>1415188800</c:v>
                </c:pt>
                <c:pt idx="42420">
                  <c:v>1415192400</c:v>
                </c:pt>
                <c:pt idx="42421">
                  <c:v>1415196000</c:v>
                </c:pt>
                <c:pt idx="42422">
                  <c:v>1415199600</c:v>
                </c:pt>
                <c:pt idx="42423">
                  <c:v>1415203200</c:v>
                </c:pt>
                <c:pt idx="42424">
                  <c:v>1415206800</c:v>
                </c:pt>
                <c:pt idx="42425">
                  <c:v>1415210400</c:v>
                </c:pt>
                <c:pt idx="42426">
                  <c:v>1415214000</c:v>
                </c:pt>
                <c:pt idx="42427">
                  <c:v>1415217600</c:v>
                </c:pt>
                <c:pt idx="42428">
                  <c:v>1415221200</c:v>
                </c:pt>
                <c:pt idx="42429">
                  <c:v>1415224800</c:v>
                </c:pt>
                <c:pt idx="42430">
                  <c:v>1415228400</c:v>
                </c:pt>
                <c:pt idx="42431">
                  <c:v>1415232000</c:v>
                </c:pt>
                <c:pt idx="42432">
                  <c:v>1415235600</c:v>
                </c:pt>
                <c:pt idx="42433">
                  <c:v>1415239200</c:v>
                </c:pt>
                <c:pt idx="42434">
                  <c:v>1415242800</c:v>
                </c:pt>
                <c:pt idx="42435">
                  <c:v>1415246400</c:v>
                </c:pt>
                <c:pt idx="42436">
                  <c:v>1415250000</c:v>
                </c:pt>
                <c:pt idx="42437">
                  <c:v>1415253600</c:v>
                </c:pt>
                <c:pt idx="42438">
                  <c:v>1415257200</c:v>
                </c:pt>
                <c:pt idx="42439">
                  <c:v>1415260800</c:v>
                </c:pt>
                <c:pt idx="42440">
                  <c:v>1415264400</c:v>
                </c:pt>
                <c:pt idx="42441">
                  <c:v>1415268000</c:v>
                </c:pt>
                <c:pt idx="42442">
                  <c:v>1415271600</c:v>
                </c:pt>
                <c:pt idx="42443">
                  <c:v>1415275200</c:v>
                </c:pt>
                <c:pt idx="42444">
                  <c:v>1415278800</c:v>
                </c:pt>
                <c:pt idx="42445">
                  <c:v>1415282400</c:v>
                </c:pt>
                <c:pt idx="42446">
                  <c:v>1415286000</c:v>
                </c:pt>
                <c:pt idx="42447">
                  <c:v>1415289600</c:v>
                </c:pt>
                <c:pt idx="42448">
                  <c:v>1415293200</c:v>
                </c:pt>
                <c:pt idx="42449">
                  <c:v>1415296800</c:v>
                </c:pt>
                <c:pt idx="42450">
                  <c:v>1415300400</c:v>
                </c:pt>
                <c:pt idx="42451">
                  <c:v>1415304000</c:v>
                </c:pt>
                <c:pt idx="42452">
                  <c:v>1415307600</c:v>
                </c:pt>
                <c:pt idx="42453">
                  <c:v>1415311200</c:v>
                </c:pt>
                <c:pt idx="42454">
                  <c:v>1415314800</c:v>
                </c:pt>
                <c:pt idx="42455">
                  <c:v>1415318400</c:v>
                </c:pt>
                <c:pt idx="42456">
                  <c:v>1415322000</c:v>
                </c:pt>
                <c:pt idx="42457">
                  <c:v>1415325600</c:v>
                </c:pt>
                <c:pt idx="42458">
                  <c:v>1415329200</c:v>
                </c:pt>
                <c:pt idx="42459">
                  <c:v>1415332800</c:v>
                </c:pt>
                <c:pt idx="42460">
                  <c:v>1415336400</c:v>
                </c:pt>
                <c:pt idx="42461">
                  <c:v>1415340000</c:v>
                </c:pt>
                <c:pt idx="42462">
                  <c:v>1415343600</c:v>
                </c:pt>
                <c:pt idx="42463">
                  <c:v>1415347200</c:v>
                </c:pt>
                <c:pt idx="42464">
                  <c:v>1415350800</c:v>
                </c:pt>
                <c:pt idx="42465">
                  <c:v>1415354400</c:v>
                </c:pt>
                <c:pt idx="42466">
                  <c:v>1415358000</c:v>
                </c:pt>
                <c:pt idx="42467">
                  <c:v>1415361600</c:v>
                </c:pt>
                <c:pt idx="42468">
                  <c:v>1415365200</c:v>
                </c:pt>
                <c:pt idx="42469">
                  <c:v>1415368800</c:v>
                </c:pt>
                <c:pt idx="42470">
                  <c:v>1415372400</c:v>
                </c:pt>
                <c:pt idx="42471">
                  <c:v>1415376000</c:v>
                </c:pt>
                <c:pt idx="42472">
                  <c:v>1415379600</c:v>
                </c:pt>
                <c:pt idx="42473">
                  <c:v>1415383200</c:v>
                </c:pt>
                <c:pt idx="42474">
                  <c:v>1415386800</c:v>
                </c:pt>
                <c:pt idx="42475">
                  <c:v>1415390400</c:v>
                </c:pt>
                <c:pt idx="42476">
                  <c:v>1415394000</c:v>
                </c:pt>
                <c:pt idx="42477">
                  <c:v>1415397600</c:v>
                </c:pt>
                <c:pt idx="42478">
                  <c:v>1415401200</c:v>
                </c:pt>
                <c:pt idx="42479">
                  <c:v>1415404800</c:v>
                </c:pt>
                <c:pt idx="42480">
                  <c:v>1415408400</c:v>
                </c:pt>
                <c:pt idx="42481">
                  <c:v>1415412000</c:v>
                </c:pt>
                <c:pt idx="42482">
                  <c:v>1415415600</c:v>
                </c:pt>
                <c:pt idx="42483">
                  <c:v>1415419200</c:v>
                </c:pt>
                <c:pt idx="42484">
                  <c:v>1415422800</c:v>
                </c:pt>
                <c:pt idx="42485">
                  <c:v>1415426400</c:v>
                </c:pt>
                <c:pt idx="42486">
                  <c:v>1415430000</c:v>
                </c:pt>
                <c:pt idx="42487">
                  <c:v>1415433600</c:v>
                </c:pt>
                <c:pt idx="42488">
                  <c:v>1415437200</c:v>
                </c:pt>
                <c:pt idx="42489">
                  <c:v>1415440800</c:v>
                </c:pt>
                <c:pt idx="42490">
                  <c:v>1415444400</c:v>
                </c:pt>
                <c:pt idx="42491">
                  <c:v>1415448000</c:v>
                </c:pt>
                <c:pt idx="42492">
                  <c:v>1415451600</c:v>
                </c:pt>
                <c:pt idx="42493">
                  <c:v>1415455200</c:v>
                </c:pt>
                <c:pt idx="42494">
                  <c:v>1415458800</c:v>
                </c:pt>
                <c:pt idx="42495">
                  <c:v>1415462400</c:v>
                </c:pt>
                <c:pt idx="42496">
                  <c:v>1415466000</c:v>
                </c:pt>
                <c:pt idx="42497">
                  <c:v>1415469600</c:v>
                </c:pt>
                <c:pt idx="42498">
                  <c:v>1415473200</c:v>
                </c:pt>
                <c:pt idx="42499">
                  <c:v>1415476800</c:v>
                </c:pt>
                <c:pt idx="42500">
                  <c:v>1415480400</c:v>
                </c:pt>
                <c:pt idx="42501">
                  <c:v>1415484000</c:v>
                </c:pt>
                <c:pt idx="42502">
                  <c:v>1415487600</c:v>
                </c:pt>
                <c:pt idx="42503">
                  <c:v>1415491200</c:v>
                </c:pt>
                <c:pt idx="42504">
                  <c:v>1415494800</c:v>
                </c:pt>
                <c:pt idx="42505">
                  <c:v>1415498400</c:v>
                </c:pt>
                <c:pt idx="42506">
                  <c:v>1415502000</c:v>
                </c:pt>
                <c:pt idx="42507">
                  <c:v>1415505600</c:v>
                </c:pt>
                <c:pt idx="42508">
                  <c:v>1415509200</c:v>
                </c:pt>
                <c:pt idx="42509">
                  <c:v>1415512800</c:v>
                </c:pt>
                <c:pt idx="42510">
                  <c:v>1415516400</c:v>
                </c:pt>
                <c:pt idx="42511">
                  <c:v>1415520000</c:v>
                </c:pt>
                <c:pt idx="42512">
                  <c:v>1415523600</c:v>
                </c:pt>
                <c:pt idx="42513">
                  <c:v>1415527200</c:v>
                </c:pt>
                <c:pt idx="42514">
                  <c:v>1415530800</c:v>
                </c:pt>
                <c:pt idx="42515">
                  <c:v>1415534400</c:v>
                </c:pt>
                <c:pt idx="42516">
                  <c:v>1415538000</c:v>
                </c:pt>
                <c:pt idx="42517">
                  <c:v>1415541600</c:v>
                </c:pt>
                <c:pt idx="42518">
                  <c:v>1415545200</c:v>
                </c:pt>
                <c:pt idx="42519">
                  <c:v>1415548800</c:v>
                </c:pt>
                <c:pt idx="42520">
                  <c:v>1415552400</c:v>
                </c:pt>
                <c:pt idx="42521">
                  <c:v>1415556000</c:v>
                </c:pt>
                <c:pt idx="42522">
                  <c:v>1415559600</c:v>
                </c:pt>
                <c:pt idx="42523">
                  <c:v>1415563200</c:v>
                </c:pt>
                <c:pt idx="42524">
                  <c:v>1415566800</c:v>
                </c:pt>
                <c:pt idx="42525">
                  <c:v>1415570400</c:v>
                </c:pt>
                <c:pt idx="42526">
                  <c:v>1415574000</c:v>
                </c:pt>
                <c:pt idx="42527">
                  <c:v>1415577600</c:v>
                </c:pt>
                <c:pt idx="42528">
                  <c:v>1415581200</c:v>
                </c:pt>
                <c:pt idx="42529">
                  <c:v>1415584800</c:v>
                </c:pt>
                <c:pt idx="42530">
                  <c:v>1415588400</c:v>
                </c:pt>
                <c:pt idx="42531">
                  <c:v>1415592000</c:v>
                </c:pt>
                <c:pt idx="42532">
                  <c:v>1415595600</c:v>
                </c:pt>
                <c:pt idx="42533">
                  <c:v>1415599200</c:v>
                </c:pt>
                <c:pt idx="42534">
                  <c:v>1415602800</c:v>
                </c:pt>
                <c:pt idx="42535">
                  <c:v>1415606400</c:v>
                </c:pt>
                <c:pt idx="42536">
                  <c:v>1415610000</c:v>
                </c:pt>
                <c:pt idx="42537">
                  <c:v>1415613600</c:v>
                </c:pt>
                <c:pt idx="42538">
                  <c:v>1415617200</c:v>
                </c:pt>
                <c:pt idx="42539">
                  <c:v>1415620800</c:v>
                </c:pt>
                <c:pt idx="42540">
                  <c:v>1415624400</c:v>
                </c:pt>
                <c:pt idx="42541">
                  <c:v>1415628000</c:v>
                </c:pt>
                <c:pt idx="42542">
                  <c:v>1415631600</c:v>
                </c:pt>
                <c:pt idx="42543">
                  <c:v>1415635200</c:v>
                </c:pt>
                <c:pt idx="42544">
                  <c:v>1415638800</c:v>
                </c:pt>
                <c:pt idx="42545">
                  <c:v>1415642400</c:v>
                </c:pt>
                <c:pt idx="42546">
                  <c:v>1415646000</c:v>
                </c:pt>
                <c:pt idx="42547">
                  <c:v>1415649600</c:v>
                </c:pt>
                <c:pt idx="42548">
                  <c:v>1415653200</c:v>
                </c:pt>
                <c:pt idx="42549">
                  <c:v>1415656800</c:v>
                </c:pt>
                <c:pt idx="42550">
                  <c:v>1415660400</c:v>
                </c:pt>
                <c:pt idx="42551">
                  <c:v>1415664000</c:v>
                </c:pt>
                <c:pt idx="42552">
                  <c:v>1415667600</c:v>
                </c:pt>
                <c:pt idx="42553">
                  <c:v>1415671200</c:v>
                </c:pt>
                <c:pt idx="42554">
                  <c:v>1415674800</c:v>
                </c:pt>
                <c:pt idx="42555">
                  <c:v>1415678400</c:v>
                </c:pt>
                <c:pt idx="42556">
                  <c:v>1415682000</c:v>
                </c:pt>
                <c:pt idx="42557">
                  <c:v>1415685600</c:v>
                </c:pt>
                <c:pt idx="42558">
                  <c:v>1415689200</c:v>
                </c:pt>
                <c:pt idx="42559">
                  <c:v>1415692800</c:v>
                </c:pt>
                <c:pt idx="42560">
                  <c:v>1415696400</c:v>
                </c:pt>
                <c:pt idx="42561">
                  <c:v>1415700000</c:v>
                </c:pt>
                <c:pt idx="42562">
                  <c:v>1415703600</c:v>
                </c:pt>
                <c:pt idx="42563">
                  <c:v>1415707200</c:v>
                </c:pt>
                <c:pt idx="42564">
                  <c:v>1415710800</c:v>
                </c:pt>
                <c:pt idx="42565">
                  <c:v>1415714400</c:v>
                </c:pt>
                <c:pt idx="42566">
                  <c:v>1415718000</c:v>
                </c:pt>
                <c:pt idx="42567">
                  <c:v>1415721600</c:v>
                </c:pt>
                <c:pt idx="42568">
                  <c:v>1415725200</c:v>
                </c:pt>
                <c:pt idx="42569">
                  <c:v>1415728800</c:v>
                </c:pt>
                <c:pt idx="42570">
                  <c:v>1415732400</c:v>
                </c:pt>
                <c:pt idx="42571">
                  <c:v>1415736000</c:v>
                </c:pt>
                <c:pt idx="42572">
                  <c:v>1415739600</c:v>
                </c:pt>
                <c:pt idx="42573">
                  <c:v>1415743200</c:v>
                </c:pt>
                <c:pt idx="42574">
                  <c:v>1415746800</c:v>
                </c:pt>
                <c:pt idx="42575">
                  <c:v>1415750400</c:v>
                </c:pt>
                <c:pt idx="42576">
                  <c:v>1415754000</c:v>
                </c:pt>
                <c:pt idx="42577">
                  <c:v>1415757600</c:v>
                </c:pt>
                <c:pt idx="42578">
                  <c:v>1415761200</c:v>
                </c:pt>
                <c:pt idx="42579">
                  <c:v>1415764800</c:v>
                </c:pt>
                <c:pt idx="42580">
                  <c:v>1415768400</c:v>
                </c:pt>
                <c:pt idx="42581">
                  <c:v>1415772000</c:v>
                </c:pt>
                <c:pt idx="42582">
                  <c:v>1415775600</c:v>
                </c:pt>
                <c:pt idx="42583">
                  <c:v>1415779200</c:v>
                </c:pt>
                <c:pt idx="42584">
                  <c:v>1415782800</c:v>
                </c:pt>
                <c:pt idx="42585">
                  <c:v>1415786400</c:v>
                </c:pt>
                <c:pt idx="42586">
                  <c:v>1415790000</c:v>
                </c:pt>
                <c:pt idx="42587">
                  <c:v>1415793600</c:v>
                </c:pt>
                <c:pt idx="42588">
                  <c:v>1415797200</c:v>
                </c:pt>
                <c:pt idx="42589">
                  <c:v>1415800800</c:v>
                </c:pt>
                <c:pt idx="42590">
                  <c:v>1415804400</c:v>
                </c:pt>
                <c:pt idx="42591">
                  <c:v>1415808000</c:v>
                </c:pt>
                <c:pt idx="42592">
                  <c:v>1415811600</c:v>
                </c:pt>
                <c:pt idx="42593">
                  <c:v>1415815200</c:v>
                </c:pt>
                <c:pt idx="42594">
                  <c:v>1415818800</c:v>
                </c:pt>
                <c:pt idx="42595">
                  <c:v>1415822400</c:v>
                </c:pt>
                <c:pt idx="42596">
                  <c:v>1415826000</c:v>
                </c:pt>
                <c:pt idx="42597">
                  <c:v>1415829600</c:v>
                </c:pt>
                <c:pt idx="42598">
                  <c:v>1415833200</c:v>
                </c:pt>
                <c:pt idx="42599">
                  <c:v>1415836800</c:v>
                </c:pt>
                <c:pt idx="42600">
                  <c:v>1415840400</c:v>
                </c:pt>
                <c:pt idx="42601">
                  <c:v>1415844000</c:v>
                </c:pt>
                <c:pt idx="42602">
                  <c:v>1415847600</c:v>
                </c:pt>
                <c:pt idx="42603">
                  <c:v>1415851200</c:v>
                </c:pt>
                <c:pt idx="42604">
                  <c:v>1415854800</c:v>
                </c:pt>
                <c:pt idx="42605">
                  <c:v>1415858400</c:v>
                </c:pt>
                <c:pt idx="42606">
                  <c:v>1415862000</c:v>
                </c:pt>
                <c:pt idx="42607">
                  <c:v>1415865600</c:v>
                </c:pt>
                <c:pt idx="42608">
                  <c:v>1415869200</c:v>
                </c:pt>
                <c:pt idx="42609">
                  <c:v>1415872800</c:v>
                </c:pt>
                <c:pt idx="42610">
                  <c:v>1415876400</c:v>
                </c:pt>
                <c:pt idx="42611">
                  <c:v>1415880000</c:v>
                </c:pt>
                <c:pt idx="42612">
                  <c:v>1415883600</c:v>
                </c:pt>
                <c:pt idx="42613">
                  <c:v>1415887200</c:v>
                </c:pt>
                <c:pt idx="42614">
                  <c:v>1415890800</c:v>
                </c:pt>
                <c:pt idx="42615">
                  <c:v>1415894400</c:v>
                </c:pt>
                <c:pt idx="42616">
                  <c:v>1415898000</c:v>
                </c:pt>
                <c:pt idx="42617">
                  <c:v>1415901600</c:v>
                </c:pt>
                <c:pt idx="42618">
                  <c:v>1415905200</c:v>
                </c:pt>
                <c:pt idx="42619">
                  <c:v>1415908800</c:v>
                </c:pt>
                <c:pt idx="42620">
                  <c:v>1415912400</c:v>
                </c:pt>
                <c:pt idx="42621">
                  <c:v>1415916000</c:v>
                </c:pt>
                <c:pt idx="42622">
                  <c:v>1415919600</c:v>
                </c:pt>
                <c:pt idx="42623">
                  <c:v>1415923200</c:v>
                </c:pt>
                <c:pt idx="42624">
                  <c:v>1415926800</c:v>
                </c:pt>
                <c:pt idx="42625">
                  <c:v>1415930400</c:v>
                </c:pt>
                <c:pt idx="42626">
                  <c:v>1415934000</c:v>
                </c:pt>
                <c:pt idx="42627">
                  <c:v>1415937600</c:v>
                </c:pt>
                <c:pt idx="42628">
                  <c:v>1415941200</c:v>
                </c:pt>
                <c:pt idx="42629">
                  <c:v>1415944800</c:v>
                </c:pt>
                <c:pt idx="42630">
                  <c:v>1415948400</c:v>
                </c:pt>
                <c:pt idx="42631">
                  <c:v>1415952000</c:v>
                </c:pt>
                <c:pt idx="42632">
                  <c:v>1415955600</c:v>
                </c:pt>
                <c:pt idx="42633">
                  <c:v>1415959200</c:v>
                </c:pt>
                <c:pt idx="42634">
                  <c:v>1415962800</c:v>
                </c:pt>
                <c:pt idx="42635">
                  <c:v>1415966400</c:v>
                </c:pt>
                <c:pt idx="42636">
                  <c:v>1415970000</c:v>
                </c:pt>
                <c:pt idx="42637">
                  <c:v>1415973600</c:v>
                </c:pt>
                <c:pt idx="42638">
                  <c:v>1415977200</c:v>
                </c:pt>
                <c:pt idx="42639">
                  <c:v>1415980800</c:v>
                </c:pt>
                <c:pt idx="42640">
                  <c:v>1415984400</c:v>
                </c:pt>
                <c:pt idx="42641">
                  <c:v>1415988000</c:v>
                </c:pt>
                <c:pt idx="42642">
                  <c:v>1415991600</c:v>
                </c:pt>
                <c:pt idx="42643">
                  <c:v>1415995200</c:v>
                </c:pt>
                <c:pt idx="42644">
                  <c:v>1415998800</c:v>
                </c:pt>
                <c:pt idx="42645">
                  <c:v>1416002400</c:v>
                </c:pt>
                <c:pt idx="42646">
                  <c:v>1416006000</c:v>
                </c:pt>
                <c:pt idx="42647">
                  <c:v>1416009600</c:v>
                </c:pt>
                <c:pt idx="42648">
                  <c:v>1416013200</c:v>
                </c:pt>
                <c:pt idx="42649">
                  <c:v>1416016800</c:v>
                </c:pt>
                <c:pt idx="42650">
                  <c:v>1416020400</c:v>
                </c:pt>
                <c:pt idx="42651">
                  <c:v>1416024000</c:v>
                </c:pt>
                <c:pt idx="42652">
                  <c:v>1416027600</c:v>
                </c:pt>
                <c:pt idx="42653">
                  <c:v>1416031200</c:v>
                </c:pt>
                <c:pt idx="42654">
                  <c:v>1416034800</c:v>
                </c:pt>
                <c:pt idx="42655">
                  <c:v>1416038400</c:v>
                </c:pt>
                <c:pt idx="42656">
                  <c:v>1416042000</c:v>
                </c:pt>
                <c:pt idx="42657">
                  <c:v>1416045600</c:v>
                </c:pt>
                <c:pt idx="42658">
                  <c:v>1416049200</c:v>
                </c:pt>
                <c:pt idx="42659">
                  <c:v>1416052800</c:v>
                </c:pt>
                <c:pt idx="42660">
                  <c:v>1416056400</c:v>
                </c:pt>
                <c:pt idx="42661">
                  <c:v>1416060000</c:v>
                </c:pt>
                <c:pt idx="42662">
                  <c:v>1416063600</c:v>
                </c:pt>
                <c:pt idx="42663">
                  <c:v>1416067200</c:v>
                </c:pt>
                <c:pt idx="42664">
                  <c:v>1416070800</c:v>
                </c:pt>
                <c:pt idx="42665">
                  <c:v>1416074400</c:v>
                </c:pt>
                <c:pt idx="42666">
                  <c:v>1416078000</c:v>
                </c:pt>
                <c:pt idx="42667">
                  <c:v>1416081600</c:v>
                </c:pt>
                <c:pt idx="42668">
                  <c:v>1416085200</c:v>
                </c:pt>
                <c:pt idx="42669">
                  <c:v>1416088800</c:v>
                </c:pt>
                <c:pt idx="42670">
                  <c:v>1416092400</c:v>
                </c:pt>
                <c:pt idx="42671">
                  <c:v>1416096000</c:v>
                </c:pt>
                <c:pt idx="42672">
                  <c:v>1416099600</c:v>
                </c:pt>
                <c:pt idx="42673">
                  <c:v>1416103200</c:v>
                </c:pt>
                <c:pt idx="42674">
                  <c:v>1416106800</c:v>
                </c:pt>
                <c:pt idx="42675">
                  <c:v>1416110400</c:v>
                </c:pt>
                <c:pt idx="42676">
                  <c:v>1416114000</c:v>
                </c:pt>
                <c:pt idx="42677">
                  <c:v>1416117600</c:v>
                </c:pt>
                <c:pt idx="42678">
                  <c:v>1416121200</c:v>
                </c:pt>
                <c:pt idx="42679">
                  <c:v>1416124800</c:v>
                </c:pt>
                <c:pt idx="42680">
                  <c:v>1416128400</c:v>
                </c:pt>
                <c:pt idx="42681">
                  <c:v>1416132000</c:v>
                </c:pt>
                <c:pt idx="42682">
                  <c:v>1416135600</c:v>
                </c:pt>
                <c:pt idx="42683">
                  <c:v>1416139200</c:v>
                </c:pt>
                <c:pt idx="42684">
                  <c:v>1416142800</c:v>
                </c:pt>
                <c:pt idx="42685">
                  <c:v>1416146400</c:v>
                </c:pt>
                <c:pt idx="42686">
                  <c:v>1416150000</c:v>
                </c:pt>
                <c:pt idx="42687">
                  <c:v>1416153600</c:v>
                </c:pt>
                <c:pt idx="42688">
                  <c:v>1416157200</c:v>
                </c:pt>
                <c:pt idx="42689">
                  <c:v>1416160800</c:v>
                </c:pt>
                <c:pt idx="42690">
                  <c:v>1416164400</c:v>
                </c:pt>
                <c:pt idx="42691">
                  <c:v>1416168000</c:v>
                </c:pt>
                <c:pt idx="42692">
                  <c:v>1416171600</c:v>
                </c:pt>
                <c:pt idx="42693">
                  <c:v>1416175200</c:v>
                </c:pt>
                <c:pt idx="42694">
                  <c:v>1416178800</c:v>
                </c:pt>
                <c:pt idx="42695">
                  <c:v>1416182400</c:v>
                </c:pt>
                <c:pt idx="42696">
                  <c:v>1416186000</c:v>
                </c:pt>
                <c:pt idx="42697">
                  <c:v>1416189600</c:v>
                </c:pt>
                <c:pt idx="42698">
                  <c:v>1416193200</c:v>
                </c:pt>
                <c:pt idx="42699">
                  <c:v>1416196800</c:v>
                </c:pt>
                <c:pt idx="42700">
                  <c:v>1416200400</c:v>
                </c:pt>
                <c:pt idx="42701">
                  <c:v>1416204000</c:v>
                </c:pt>
                <c:pt idx="42702">
                  <c:v>1416207600</c:v>
                </c:pt>
                <c:pt idx="42703">
                  <c:v>1416211200</c:v>
                </c:pt>
                <c:pt idx="42704">
                  <c:v>1416214800</c:v>
                </c:pt>
                <c:pt idx="42705">
                  <c:v>1416218400</c:v>
                </c:pt>
                <c:pt idx="42706">
                  <c:v>1416222000</c:v>
                </c:pt>
                <c:pt idx="42707">
                  <c:v>1416225600</c:v>
                </c:pt>
                <c:pt idx="42708">
                  <c:v>1416229200</c:v>
                </c:pt>
                <c:pt idx="42709">
                  <c:v>1416232800</c:v>
                </c:pt>
                <c:pt idx="42710">
                  <c:v>1416236400</c:v>
                </c:pt>
                <c:pt idx="42711">
                  <c:v>1416240000</c:v>
                </c:pt>
                <c:pt idx="42712">
                  <c:v>1416243600</c:v>
                </c:pt>
                <c:pt idx="42713">
                  <c:v>1416247200</c:v>
                </c:pt>
                <c:pt idx="42714">
                  <c:v>1416250800</c:v>
                </c:pt>
                <c:pt idx="42715">
                  <c:v>1416254400</c:v>
                </c:pt>
                <c:pt idx="42716">
                  <c:v>1416258000</c:v>
                </c:pt>
                <c:pt idx="42717">
                  <c:v>1416261600</c:v>
                </c:pt>
                <c:pt idx="42718">
                  <c:v>1416265200</c:v>
                </c:pt>
                <c:pt idx="42719">
                  <c:v>1416268800</c:v>
                </c:pt>
                <c:pt idx="42720">
                  <c:v>1416272400</c:v>
                </c:pt>
                <c:pt idx="42721">
                  <c:v>1416276000</c:v>
                </c:pt>
                <c:pt idx="42722">
                  <c:v>1416279600</c:v>
                </c:pt>
                <c:pt idx="42723">
                  <c:v>1416283200</c:v>
                </c:pt>
                <c:pt idx="42724">
                  <c:v>1416286800</c:v>
                </c:pt>
                <c:pt idx="42725">
                  <c:v>1416290400</c:v>
                </c:pt>
                <c:pt idx="42726">
                  <c:v>1416294000</c:v>
                </c:pt>
                <c:pt idx="42727">
                  <c:v>1416297600</c:v>
                </c:pt>
                <c:pt idx="42728">
                  <c:v>1416301200</c:v>
                </c:pt>
                <c:pt idx="42729">
                  <c:v>1416304800</c:v>
                </c:pt>
                <c:pt idx="42730">
                  <c:v>1416308400</c:v>
                </c:pt>
                <c:pt idx="42731">
                  <c:v>1416312000</c:v>
                </c:pt>
                <c:pt idx="42732">
                  <c:v>1416315600</c:v>
                </c:pt>
                <c:pt idx="42733">
                  <c:v>1416319200</c:v>
                </c:pt>
                <c:pt idx="42734">
                  <c:v>1416322800</c:v>
                </c:pt>
                <c:pt idx="42735">
                  <c:v>1416326400</c:v>
                </c:pt>
                <c:pt idx="42736">
                  <c:v>1416330000</c:v>
                </c:pt>
                <c:pt idx="42737">
                  <c:v>1416333600</c:v>
                </c:pt>
                <c:pt idx="42738">
                  <c:v>1416337200</c:v>
                </c:pt>
                <c:pt idx="42739">
                  <c:v>1416340800</c:v>
                </c:pt>
                <c:pt idx="42740">
                  <c:v>1416344400</c:v>
                </c:pt>
                <c:pt idx="42741">
                  <c:v>1416348000</c:v>
                </c:pt>
                <c:pt idx="42742">
                  <c:v>1416351600</c:v>
                </c:pt>
                <c:pt idx="42743">
                  <c:v>1416355200</c:v>
                </c:pt>
                <c:pt idx="42744">
                  <c:v>1416358800</c:v>
                </c:pt>
                <c:pt idx="42745">
                  <c:v>1416362400</c:v>
                </c:pt>
                <c:pt idx="42746">
                  <c:v>1416366000</c:v>
                </c:pt>
                <c:pt idx="42747">
                  <c:v>1416369600</c:v>
                </c:pt>
                <c:pt idx="42748">
                  <c:v>1416373200</c:v>
                </c:pt>
                <c:pt idx="42749">
                  <c:v>1416376800</c:v>
                </c:pt>
                <c:pt idx="42750">
                  <c:v>1416380400</c:v>
                </c:pt>
                <c:pt idx="42751">
                  <c:v>1416384000</c:v>
                </c:pt>
                <c:pt idx="42752">
                  <c:v>1416387600</c:v>
                </c:pt>
                <c:pt idx="42753">
                  <c:v>1416391200</c:v>
                </c:pt>
                <c:pt idx="42754">
                  <c:v>1416394800</c:v>
                </c:pt>
                <c:pt idx="42755">
                  <c:v>1416398400</c:v>
                </c:pt>
                <c:pt idx="42756">
                  <c:v>1416402000</c:v>
                </c:pt>
                <c:pt idx="42757">
                  <c:v>1416405600</c:v>
                </c:pt>
                <c:pt idx="42758">
                  <c:v>1416409200</c:v>
                </c:pt>
                <c:pt idx="42759">
                  <c:v>1416412800</c:v>
                </c:pt>
                <c:pt idx="42760">
                  <c:v>1416416400</c:v>
                </c:pt>
                <c:pt idx="42761">
                  <c:v>1416420000</c:v>
                </c:pt>
                <c:pt idx="42762">
                  <c:v>1416423600</c:v>
                </c:pt>
                <c:pt idx="42763">
                  <c:v>1416427200</c:v>
                </c:pt>
                <c:pt idx="42764">
                  <c:v>1416430800</c:v>
                </c:pt>
                <c:pt idx="42765">
                  <c:v>1416434400</c:v>
                </c:pt>
                <c:pt idx="42766">
                  <c:v>1416438000</c:v>
                </c:pt>
                <c:pt idx="42767">
                  <c:v>1416441600</c:v>
                </c:pt>
                <c:pt idx="42768">
                  <c:v>1416445200</c:v>
                </c:pt>
                <c:pt idx="42769">
                  <c:v>1416448800</c:v>
                </c:pt>
                <c:pt idx="42770">
                  <c:v>1416452400</c:v>
                </c:pt>
                <c:pt idx="42771">
                  <c:v>1416456000</c:v>
                </c:pt>
                <c:pt idx="42772">
                  <c:v>1416459600</c:v>
                </c:pt>
                <c:pt idx="42773">
                  <c:v>1416463200</c:v>
                </c:pt>
                <c:pt idx="42774">
                  <c:v>1416466800</c:v>
                </c:pt>
                <c:pt idx="42775">
                  <c:v>1416470400</c:v>
                </c:pt>
                <c:pt idx="42776">
                  <c:v>1416474000</c:v>
                </c:pt>
                <c:pt idx="42777">
                  <c:v>1416477600</c:v>
                </c:pt>
                <c:pt idx="42778">
                  <c:v>1416481200</c:v>
                </c:pt>
                <c:pt idx="42779">
                  <c:v>1416484800</c:v>
                </c:pt>
                <c:pt idx="42780">
                  <c:v>1416488400</c:v>
                </c:pt>
                <c:pt idx="42781">
                  <c:v>1416492000</c:v>
                </c:pt>
                <c:pt idx="42782">
                  <c:v>1416495600</c:v>
                </c:pt>
                <c:pt idx="42783">
                  <c:v>1416499200</c:v>
                </c:pt>
                <c:pt idx="42784">
                  <c:v>1416502800</c:v>
                </c:pt>
                <c:pt idx="42785">
                  <c:v>1416506400</c:v>
                </c:pt>
                <c:pt idx="42786">
                  <c:v>1416510000</c:v>
                </c:pt>
                <c:pt idx="42787">
                  <c:v>1416513600</c:v>
                </c:pt>
                <c:pt idx="42788">
                  <c:v>1416517200</c:v>
                </c:pt>
                <c:pt idx="42789">
                  <c:v>1416520800</c:v>
                </c:pt>
                <c:pt idx="42790">
                  <c:v>1416524400</c:v>
                </c:pt>
                <c:pt idx="42791">
                  <c:v>1416528000</c:v>
                </c:pt>
                <c:pt idx="42792">
                  <c:v>1416531600</c:v>
                </c:pt>
                <c:pt idx="42793">
                  <c:v>1416535200</c:v>
                </c:pt>
                <c:pt idx="42794">
                  <c:v>1416538800</c:v>
                </c:pt>
                <c:pt idx="42795">
                  <c:v>1416542400</c:v>
                </c:pt>
                <c:pt idx="42796">
                  <c:v>1416546000</c:v>
                </c:pt>
                <c:pt idx="42797">
                  <c:v>1416549600</c:v>
                </c:pt>
                <c:pt idx="42798">
                  <c:v>1416553200</c:v>
                </c:pt>
                <c:pt idx="42799">
                  <c:v>1416556800</c:v>
                </c:pt>
                <c:pt idx="42800">
                  <c:v>1416560400</c:v>
                </c:pt>
                <c:pt idx="42801">
                  <c:v>1416564000</c:v>
                </c:pt>
                <c:pt idx="42802">
                  <c:v>1416567600</c:v>
                </c:pt>
                <c:pt idx="42803">
                  <c:v>1416571200</c:v>
                </c:pt>
                <c:pt idx="42804">
                  <c:v>1416574800</c:v>
                </c:pt>
                <c:pt idx="42805">
                  <c:v>1416578400</c:v>
                </c:pt>
                <c:pt idx="42806">
                  <c:v>1416582000</c:v>
                </c:pt>
                <c:pt idx="42807">
                  <c:v>1416585600</c:v>
                </c:pt>
                <c:pt idx="42808">
                  <c:v>1416589200</c:v>
                </c:pt>
                <c:pt idx="42809">
                  <c:v>1416592800</c:v>
                </c:pt>
                <c:pt idx="42810">
                  <c:v>1416596400</c:v>
                </c:pt>
                <c:pt idx="42811">
                  <c:v>1416600000</c:v>
                </c:pt>
                <c:pt idx="42812">
                  <c:v>1416603600</c:v>
                </c:pt>
                <c:pt idx="42813">
                  <c:v>1416607200</c:v>
                </c:pt>
                <c:pt idx="42814">
                  <c:v>1416610800</c:v>
                </c:pt>
                <c:pt idx="42815">
                  <c:v>1416614400</c:v>
                </c:pt>
                <c:pt idx="42816">
                  <c:v>1416618000</c:v>
                </c:pt>
                <c:pt idx="42817">
                  <c:v>1416621600</c:v>
                </c:pt>
                <c:pt idx="42818">
                  <c:v>1416625200</c:v>
                </c:pt>
                <c:pt idx="42819">
                  <c:v>1416628800</c:v>
                </c:pt>
                <c:pt idx="42820">
                  <c:v>1416632400</c:v>
                </c:pt>
                <c:pt idx="42821">
                  <c:v>1416636000</c:v>
                </c:pt>
                <c:pt idx="42822">
                  <c:v>1416639600</c:v>
                </c:pt>
                <c:pt idx="42823">
                  <c:v>1416643200</c:v>
                </c:pt>
                <c:pt idx="42824">
                  <c:v>1416646800</c:v>
                </c:pt>
                <c:pt idx="42825">
                  <c:v>1416650400</c:v>
                </c:pt>
                <c:pt idx="42826">
                  <c:v>1416654000</c:v>
                </c:pt>
                <c:pt idx="42827">
                  <c:v>1416657600</c:v>
                </c:pt>
                <c:pt idx="42828">
                  <c:v>1416661200</c:v>
                </c:pt>
                <c:pt idx="42829">
                  <c:v>1416664800</c:v>
                </c:pt>
                <c:pt idx="42830">
                  <c:v>1416668400</c:v>
                </c:pt>
                <c:pt idx="42831">
                  <c:v>1416672000</c:v>
                </c:pt>
                <c:pt idx="42832">
                  <c:v>1416675600</c:v>
                </c:pt>
                <c:pt idx="42833">
                  <c:v>1416679200</c:v>
                </c:pt>
                <c:pt idx="42834">
                  <c:v>1416682800</c:v>
                </c:pt>
                <c:pt idx="42835">
                  <c:v>1416686400</c:v>
                </c:pt>
                <c:pt idx="42836">
                  <c:v>1416690000</c:v>
                </c:pt>
                <c:pt idx="42837">
                  <c:v>1416693600</c:v>
                </c:pt>
                <c:pt idx="42838">
                  <c:v>1416697200</c:v>
                </c:pt>
                <c:pt idx="42839">
                  <c:v>1416700800</c:v>
                </c:pt>
                <c:pt idx="42840">
                  <c:v>1416704400</c:v>
                </c:pt>
                <c:pt idx="42841">
                  <c:v>1416708000</c:v>
                </c:pt>
                <c:pt idx="42842">
                  <c:v>1416711600</c:v>
                </c:pt>
                <c:pt idx="42843">
                  <c:v>1416715200</c:v>
                </c:pt>
                <c:pt idx="42844">
                  <c:v>1416718800</c:v>
                </c:pt>
                <c:pt idx="42845">
                  <c:v>1416722400</c:v>
                </c:pt>
                <c:pt idx="42846">
                  <c:v>1416726000</c:v>
                </c:pt>
                <c:pt idx="42847">
                  <c:v>1416729600</c:v>
                </c:pt>
                <c:pt idx="42848">
                  <c:v>1416733200</c:v>
                </c:pt>
                <c:pt idx="42849">
                  <c:v>1416736800</c:v>
                </c:pt>
                <c:pt idx="42850">
                  <c:v>1416740400</c:v>
                </c:pt>
                <c:pt idx="42851">
                  <c:v>1416744000</c:v>
                </c:pt>
                <c:pt idx="42852">
                  <c:v>1416747600</c:v>
                </c:pt>
                <c:pt idx="42853">
                  <c:v>1416751200</c:v>
                </c:pt>
                <c:pt idx="42854">
                  <c:v>1416754800</c:v>
                </c:pt>
                <c:pt idx="42855">
                  <c:v>1416758400</c:v>
                </c:pt>
                <c:pt idx="42856">
                  <c:v>1416762000</c:v>
                </c:pt>
                <c:pt idx="42857">
                  <c:v>1416765600</c:v>
                </c:pt>
                <c:pt idx="42858">
                  <c:v>1416769200</c:v>
                </c:pt>
                <c:pt idx="42859">
                  <c:v>1416772800</c:v>
                </c:pt>
                <c:pt idx="42860">
                  <c:v>1416776400</c:v>
                </c:pt>
                <c:pt idx="42861">
                  <c:v>1416780000</c:v>
                </c:pt>
                <c:pt idx="42862">
                  <c:v>1416783600</c:v>
                </c:pt>
                <c:pt idx="42863">
                  <c:v>1416787200</c:v>
                </c:pt>
                <c:pt idx="42864">
                  <c:v>1416790800</c:v>
                </c:pt>
                <c:pt idx="42865">
                  <c:v>1416794400</c:v>
                </c:pt>
                <c:pt idx="42866">
                  <c:v>1416798000</c:v>
                </c:pt>
                <c:pt idx="42867">
                  <c:v>1416801600</c:v>
                </c:pt>
                <c:pt idx="42868">
                  <c:v>1416805200</c:v>
                </c:pt>
                <c:pt idx="42869">
                  <c:v>1416808800</c:v>
                </c:pt>
                <c:pt idx="42870">
                  <c:v>1416812400</c:v>
                </c:pt>
                <c:pt idx="42871">
                  <c:v>1416816000</c:v>
                </c:pt>
                <c:pt idx="42872">
                  <c:v>1416819600</c:v>
                </c:pt>
                <c:pt idx="42873">
                  <c:v>1416823200</c:v>
                </c:pt>
                <c:pt idx="42874">
                  <c:v>1416826800</c:v>
                </c:pt>
                <c:pt idx="42875">
                  <c:v>1416830400</c:v>
                </c:pt>
                <c:pt idx="42876">
                  <c:v>1416834000</c:v>
                </c:pt>
                <c:pt idx="42877">
                  <c:v>1416837600</c:v>
                </c:pt>
                <c:pt idx="42878">
                  <c:v>1416841200</c:v>
                </c:pt>
                <c:pt idx="42879">
                  <c:v>1416844800</c:v>
                </c:pt>
                <c:pt idx="42880">
                  <c:v>1416848400</c:v>
                </c:pt>
                <c:pt idx="42881">
                  <c:v>1416852000</c:v>
                </c:pt>
                <c:pt idx="42882">
                  <c:v>1416855600</c:v>
                </c:pt>
                <c:pt idx="42883">
                  <c:v>1416859200</c:v>
                </c:pt>
                <c:pt idx="42884">
                  <c:v>1416862800</c:v>
                </c:pt>
                <c:pt idx="42885">
                  <c:v>1416866400</c:v>
                </c:pt>
                <c:pt idx="42886">
                  <c:v>1416870000</c:v>
                </c:pt>
                <c:pt idx="42887">
                  <c:v>1416873600</c:v>
                </c:pt>
                <c:pt idx="42888">
                  <c:v>1416877200</c:v>
                </c:pt>
                <c:pt idx="42889">
                  <c:v>1416880800</c:v>
                </c:pt>
                <c:pt idx="42890">
                  <c:v>1416884400</c:v>
                </c:pt>
                <c:pt idx="42891">
                  <c:v>1416888000</c:v>
                </c:pt>
                <c:pt idx="42892">
                  <c:v>1416891600</c:v>
                </c:pt>
                <c:pt idx="42893">
                  <c:v>1416895200</c:v>
                </c:pt>
                <c:pt idx="42894">
                  <c:v>1416898800</c:v>
                </c:pt>
                <c:pt idx="42895">
                  <c:v>1416902400</c:v>
                </c:pt>
                <c:pt idx="42896">
                  <c:v>1416906000</c:v>
                </c:pt>
                <c:pt idx="42897">
                  <c:v>1416909600</c:v>
                </c:pt>
                <c:pt idx="42898">
                  <c:v>1416913200</c:v>
                </c:pt>
                <c:pt idx="42899">
                  <c:v>1416916800</c:v>
                </c:pt>
                <c:pt idx="42900">
                  <c:v>1416920400</c:v>
                </c:pt>
                <c:pt idx="42901">
                  <c:v>1416924000</c:v>
                </c:pt>
                <c:pt idx="42902">
                  <c:v>1416927600</c:v>
                </c:pt>
                <c:pt idx="42903">
                  <c:v>1416931200</c:v>
                </c:pt>
                <c:pt idx="42904">
                  <c:v>1416934800</c:v>
                </c:pt>
                <c:pt idx="42905">
                  <c:v>1416938400</c:v>
                </c:pt>
                <c:pt idx="42906">
                  <c:v>1416942000</c:v>
                </c:pt>
                <c:pt idx="42907">
                  <c:v>1416945600</c:v>
                </c:pt>
                <c:pt idx="42908">
                  <c:v>1416949200</c:v>
                </c:pt>
                <c:pt idx="42909">
                  <c:v>1416952800</c:v>
                </c:pt>
                <c:pt idx="42910">
                  <c:v>1416956400</c:v>
                </c:pt>
                <c:pt idx="42911">
                  <c:v>1416960000</c:v>
                </c:pt>
                <c:pt idx="42912">
                  <c:v>1416963600</c:v>
                </c:pt>
                <c:pt idx="42913">
                  <c:v>1416967200</c:v>
                </c:pt>
                <c:pt idx="42914">
                  <c:v>1416970800</c:v>
                </c:pt>
                <c:pt idx="42915">
                  <c:v>1416974400</c:v>
                </c:pt>
                <c:pt idx="42916">
                  <c:v>1416978000</c:v>
                </c:pt>
                <c:pt idx="42917">
                  <c:v>1416981600</c:v>
                </c:pt>
                <c:pt idx="42918">
                  <c:v>1416985200</c:v>
                </c:pt>
                <c:pt idx="42919">
                  <c:v>1416988800</c:v>
                </c:pt>
                <c:pt idx="42920">
                  <c:v>1416992400</c:v>
                </c:pt>
                <c:pt idx="42921">
                  <c:v>1416996000</c:v>
                </c:pt>
                <c:pt idx="42922">
                  <c:v>1416999600</c:v>
                </c:pt>
                <c:pt idx="42923">
                  <c:v>1417003200</c:v>
                </c:pt>
                <c:pt idx="42924">
                  <c:v>1417006800</c:v>
                </c:pt>
                <c:pt idx="42925">
                  <c:v>1417010400</c:v>
                </c:pt>
                <c:pt idx="42926">
                  <c:v>1417014000</c:v>
                </c:pt>
                <c:pt idx="42927">
                  <c:v>1417017600</c:v>
                </c:pt>
                <c:pt idx="42928">
                  <c:v>1417021200</c:v>
                </c:pt>
                <c:pt idx="42929">
                  <c:v>1417024800</c:v>
                </c:pt>
                <c:pt idx="42930">
                  <c:v>1417028400</c:v>
                </c:pt>
                <c:pt idx="42931">
                  <c:v>1417032000</c:v>
                </c:pt>
                <c:pt idx="42932">
                  <c:v>1417035600</c:v>
                </c:pt>
                <c:pt idx="42933">
                  <c:v>1417039200</c:v>
                </c:pt>
                <c:pt idx="42934">
                  <c:v>1417042800</c:v>
                </c:pt>
                <c:pt idx="42935">
                  <c:v>1417046400</c:v>
                </c:pt>
                <c:pt idx="42936">
                  <c:v>1417050000</c:v>
                </c:pt>
                <c:pt idx="42937">
                  <c:v>1417053600</c:v>
                </c:pt>
                <c:pt idx="42938">
                  <c:v>1417057200</c:v>
                </c:pt>
                <c:pt idx="42939">
                  <c:v>1417060800</c:v>
                </c:pt>
                <c:pt idx="42940">
                  <c:v>1417064400</c:v>
                </c:pt>
                <c:pt idx="42941">
                  <c:v>1417068000</c:v>
                </c:pt>
                <c:pt idx="42942">
                  <c:v>1417071600</c:v>
                </c:pt>
                <c:pt idx="42943">
                  <c:v>1417075200</c:v>
                </c:pt>
                <c:pt idx="42944">
                  <c:v>1417078800</c:v>
                </c:pt>
                <c:pt idx="42945">
                  <c:v>1417082400</c:v>
                </c:pt>
                <c:pt idx="42946">
                  <c:v>1417086000</c:v>
                </c:pt>
                <c:pt idx="42947">
                  <c:v>1417089600</c:v>
                </c:pt>
                <c:pt idx="42948">
                  <c:v>1417093200</c:v>
                </c:pt>
                <c:pt idx="42949">
                  <c:v>1417096800</c:v>
                </c:pt>
                <c:pt idx="42950">
                  <c:v>1417100400</c:v>
                </c:pt>
                <c:pt idx="42951">
                  <c:v>1417104000</c:v>
                </c:pt>
                <c:pt idx="42952">
                  <c:v>1417107600</c:v>
                </c:pt>
                <c:pt idx="42953">
                  <c:v>1417111200</c:v>
                </c:pt>
                <c:pt idx="42954">
                  <c:v>1417114800</c:v>
                </c:pt>
                <c:pt idx="42955">
                  <c:v>1417118400</c:v>
                </c:pt>
                <c:pt idx="42956">
                  <c:v>1417122000</c:v>
                </c:pt>
                <c:pt idx="42957">
                  <c:v>1417125600</c:v>
                </c:pt>
                <c:pt idx="42958">
                  <c:v>1417129200</c:v>
                </c:pt>
                <c:pt idx="42959">
                  <c:v>1417132800</c:v>
                </c:pt>
                <c:pt idx="42960">
                  <c:v>1417136400</c:v>
                </c:pt>
                <c:pt idx="42961">
                  <c:v>1417140000</c:v>
                </c:pt>
                <c:pt idx="42962">
                  <c:v>1417143600</c:v>
                </c:pt>
                <c:pt idx="42963">
                  <c:v>1417147200</c:v>
                </c:pt>
                <c:pt idx="42964">
                  <c:v>1417150800</c:v>
                </c:pt>
                <c:pt idx="42965">
                  <c:v>1417154400</c:v>
                </c:pt>
                <c:pt idx="42966">
                  <c:v>1417158000</c:v>
                </c:pt>
                <c:pt idx="42967">
                  <c:v>1417161600</c:v>
                </c:pt>
                <c:pt idx="42968">
                  <c:v>1417165200</c:v>
                </c:pt>
                <c:pt idx="42969">
                  <c:v>1417168800</c:v>
                </c:pt>
                <c:pt idx="42970">
                  <c:v>1417172400</c:v>
                </c:pt>
                <c:pt idx="42971">
                  <c:v>1417176000</c:v>
                </c:pt>
                <c:pt idx="42972">
                  <c:v>1417179600</c:v>
                </c:pt>
                <c:pt idx="42973">
                  <c:v>1417183200</c:v>
                </c:pt>
                <c:pt idx="42974">
                  <c:v>1417186800</c:v>
                </c:pt>
                <c:pt idx="42975">
                  <c:v>1417190400</c:v>
                </c:pt>
                <c:pt idx="42976">
                  <c:v>1417194000</c:v>
                </c:pt>
                <c:pt idx="42977">
                  <c:v>1417197600</c:v>
                </c:pt>
                <c:pt idx="42978">
                  <c:v>1417201200</c:v>
                </c:pt>
                <c:pt idx="42979">
                  <c:v>1417204800</c:v>
                </c:pt>
                <c:pt idx="42980">
                  <c:v>1417208400</c:v>
                </c:pt>
                <c:pt idx="42981">
                  <c:v>1417212000</c:v>
                </c:pt>
                <c:pt idx="42982">
                  <c:v>1417215600</c:v>
                </c:pt>
                <c:pt idx="42983">
                  <c:v>1417219200</c:v>
                </c:pt>
                <c:pt idx="42984">
                  <c:v>1417222800</c:v>
                </c:pt>
                <c:pt idx="42985">
                  <c:v>1417226400</c:v>
                </c:pt>
                <c:pt idx="42986">
                  <c:v>1417230000</c:v>
                </c:pt>
                <c:pt idx="42987">
                  <c:v>1417233600</c:v>
                </c:pt>
                <c:pt idx="42988">
                  <c:v>1417237200</c:v>
                </c:pt>
                <c:pt idx="42989">
                  <c:v>1417240800</c:v>
                </c:pt>
                <c:pt idx="42990">
                  <c:v>1417244400</c:v>
                </c:pt>
                <c:pt idx="42991">
                  <c:v>1417248000</c:v>
                </c:pt>
                <c:pt idx="42992">
                  <c:v>1417251600</c:v>
                </c:pt>
                <c:pt idx="42993">
                  <c:v>1417255200</c:v>
                </c:pt>
                <c:pt idx="42994">
                  <c:v>1417258800</c:v>
                </c:pt>
                <c:pt idx="42995">
                  <c:v>1417262400</c:v>
                </c:pt>
                <c:pt idx="42996">
                  <c:v>1417266000</c:v>
                </c:pt>
                <c:pt idx="42997">
                  <c:v>1417269600</c:v>
                </c:pt>
                <c:pt idx="42998">
                  <c:v>1417273200</c:v>
                </c:pt>
                <c:pt idx="42999">
                  <c:v>1417276800</c:v>
                </c:pt>
                <c:pt idx="43000">
                  <c:v>1417280400</c:v>
                </c:pt>
                <c:pt idx="43001">
                  <c:v>1417284000</c:v>
                </c:pt>
                <c:pt idx="43002">
                  <c:v>1417287600</c:v>
                </c:pt>
                <c:pt idx="43003">
                  <c:v>1417291200</c:v>
                </c:pt>
                <c:pt idx="43004">
                  <c:v>1417294800</c:v>
                </c:pt>
                <c:pt idx="43005">
                  <c:v>1417298400</c:v>
                </c:pt>
                <c:pt idx="43006">
                  <c:v>1417302000</c:v>
                </c:pt>
                <c:pt idx="43007">
                  <c:v>1417305600</c:v>
                </c:pt>
                <c:pt idx="43008">
                  <c:v>1417309200</c:v>
                </c:pt>
                <c:pt idx="43009">
                  <c:v>1417312800</c:v>
                </c:pt>
                <c:pt idx="43010">
                  <c:v>1417316400</c:v>
                </c:pt>
                <c:pt idx="43011">
                  <c:v>1417320000</c:v>
                </c:pt>
                <c:pt idx="43012">
                  <c:v>1417323600</c:v>
                </c:pt>
                <c:pt idx="43013">
                  <c:v>1417327200</c:v>
                </c:pt>
                <c:pt idx="43014">
                  <c:v>1417330800</c:v>
                </c:pt>
                <c:pt idx="43015">
                  <c:v>1417334400</c:v>
                </c:pt>
                <c:pt idx="43016">
                  <c:v>1417338000</c:v>
                </c:pt>
                <c:pt idx="43017">
                  <c:v>1417341600</c:v>
                </c:pt>
                <c:pt idx="43018">
                  <c:v>1417345200</c:v>
                </c:pt>
                <c:pt idx="43019">
                  <c:v>1417348800</c:v>
                </c:pt>
                <c:pt idx="43020">
                  <c:v>1417352400</c:v>
                </c:pt>
                <c:pt idx="43021">
                  <c:v>1417356000</c:v>
                </c:pt>
                <c:pt idx="43022">
                  <c:v>1417359600</c:v>
                </c:pt>
                <c:pt idx="43023">
                  <c:v>1417363200</c:v>
                </c:pt>
                <c:pt idx="43024">
                  <c:v>1417366800</c:v>
                </c:pt>
                <c:pt idx="43025">
                  <c:v>1417370400</c:v>
                </c:pt>
                <c:pt idx="43026">
                  <c:v>1417374000</c:v>
                </c:pt>
                <c:pt idx="43027">
                  <c:v>1417377600</c:v>
                </c:pt>
                <c:pt idx="43028">
                  <c:v>1417381200</c:v>
                </c:pt>
                <c:pt idx="43029">
                  <c:v>1417384800</c:v>
                </c:pt>
                <c:pt idx="43030">
                  <c:v>1417388400</c:v>
                </c:pt>
                <c:pt idx="43031">
                  <c:v>1417392000</c:v>
                </c:pt>
                <c:pt idx="43032">
                  <c:v>1417395600</c:v>
                </c:pt>
                <c:pt idx="43033">
                  <c:v>1417399200</c:v>
                </c:pt>
                <c:pt idx="43034">
                  <c:v>1417402800</c:v>
                </c:pt>
                <c:pt idx="43035">
                  <c:v>1417406400</c:v>
                </c:pt>
                <c:pt idx="43036">
                  <c:v>1417410000</c:v>
                </c:pt>
                <c:pt idx="43037">
                  <c:v>1417413600</c:v>
                </c:pt>
                <c:pt idx="43038">
                  <c:v>1417417200</c:v>
                </c:pt>
                <c:pt idx="43039">
                  <c:v>1417420800</c:v>
                </c:pt>
                <c:pt idx="43040">
                  <c:v>1417424400</c:v>
                </c:pt>
                <c:pt idx="43041">
                  <c:v>1417428000</c:v>
                </c:pt>
                <c:pt idx="43042">
                  <c:v>1417431600</c:v>
                </c:pt>
                <c:pt idx="43043">
                  <c:v>1417435200</c:v>
                </c:pt>
                <c:pt idx="43044">
                  <c:v>1417438800</c:v>
                </c:pt>
                <c:pt idx="43045">
                  <c:v>1417442400</c:v>
                </c:pt>
                <c:pt idx="43046">
                  <c:v>1417446000</c:v>
                </c:pt>
                <c:pt idx="43047">
                  <c:v>1417449600</c:v>
                </c:pt>
                <c:pt idx="43048">
                  <c:v>1417453200</c:v>
                </c:pt>
                <c:pt idx="43049">
                  <c:v>1417456800</c:v>
                </c:pt>
                <c:pt idx="43050">
                  <c:v>1417460400</c:v>
                </c:pt>
                <c:pt idx="43051">
                  <c:v>1417464000</c:v>
                </c:pt>
                <c:pt idx="43052">
                  <c:v>1417467600</c:v>
                </c:pt>
                <c:pt idx="43053">
                  <c:v>1417471200</c:v>
                </c:pt>
                <c:pt idx="43054">
                  <c:v>1417474800</c:v>
                </c:pt>
                <c:pt idx="43055">
                  <c:v>1417478400</c:v>
                </c:pt>
                <c:pt idx="43056">
                  <c:v>1417482000</c:v>
                </c:pt>
                <c:pt idx="43057">
                  <c:v>1417485600</c:v>
                </c:pt>
                <c:pt idx="43058">
                  <c:v>1417489200</c:v>
                </c:pt>
                <c:pt idx="43059">
                  <c:v>1417492800</c:v>
                </c:pt>
                <c:pt idx="43060">
                  <c:v>1417496400</c:v>
                </c:pt>
                <c:pt idx="43061">
                  <c:v>1417500000</c:v>
                </c:pt>
                <c:pt idx="43062">
                  <c:v>1417503600</c:v>
                </c:pt>
                <c:pt idx="43063">
                  <c:v>1417507200</c:v>
                </c:pt>
                <c:pt idx="43064">
                  <c:v>1417510800</c:v>
                </c:pt>
                <c:pt idx="43065">
                  <c:v>1417514400</c:v>
                </c:pt>
                <c:pt idx="43066">
                  <c:v>1417518000</c:v>
                </c:pt>
                <c:pt idx="43067">
                  <c:v>1417521600</c:v>
                </c:pt>
                <c:pt idx="43068">
                  <c:v>1417525200</c:v>
                </c:pt>
                <c:pt idx="43069">
                  <c:v>1417528800</c:v>
                </c:pt>
                <c:pt idx="43070">
                  <c:v>1417532400</c:v>
                </c:pt>
                <c:pt idx="43071">
                  <c:v>1417536000</c:v>
                </c:pt>
                <c:pt idx="43072">
                  <c:v>1417539600</c:v>
                </c:pt>
                <c:pt idx="43073">
                  <c:v>1417543200</c:v>
                </c:pt>
                <c:pt idx="43074">
                  <c:v>1417546800</c:v>
                </c:pt>
                <c:pt idx="43075">
                  <c:v>1417550400</c:v>
                </c:pt>
                <c:pt idx="43076">
                  <c:v>1417554000</c:v>
                </c:pt>
                <c:pt idx="43077">
                  <c:v>1417557600</c:v>
                </c:pt>
                <c:pt idx="43078">
                  <c:v>1417561200</c:v>
                </c:pt>
                <c:pt idx="43079">
                  <c:v>1417564800</c:v>
                </c:pt>
                <c:pt idx="43080">
                  <c:v>1417568400</c:v>
                </c:pt>
                <c:pt idx="43081">
                  <c:v>1417572000</c:v>
                </c:pt>
                <c:pt idx="43082">
                  <c:v>1417575600</c:v>
                </c:pt>
                <c:pt idx="43083">
                  <c:v>1417579200</c:v>
                </c:pt>
                <c:pt idx="43084">
                  <c:v>1417582800</c:v>
                </c:pt>
                <c:pt idx="43085">
                  <c:v>1417586400</c:v>
                </c:pt>
                <c:pt idx="43086">
                  <c:v>1417590000</c:v>
                </c:pt>
                <c:pt idx="43087">
                  <c:v>1417593600</c:v>
                </c:pt>
                <c:pt idx="43088">
                  <c:v>1417597200</c:v>
                </c:pt>
                <c:pt idx="43089">
                  <c:v>1417600800</c:v>
                </c:pt>
                <c:pt idx="43090">
                  <c:v>1417604400</c:v>
                </c:pt>
                <c:pt idx="43091">
                  <c:v>1417608000</c:v>
                </c:pt>
                <c:pt idx="43092">
                  <c:v>1417611600</c:v>
                </c:pt>
                <c:pt idx="43093">
                  <c:v>1417615200</c:v>
                </c:pt>
                <c:pt idx="43094">
                  <c:v>1417618800</c:v>
                </c:pt>
                <c:pt idx="43095">
                  <c:v>1417622400</c:v>
                </c:pt>
                <c:pt idx="43096">
                  <c:v>1417626000</c:v>
                </c:pt>
                <c:pt idx="43097">
                  <c:v>1417629600</c:v>
                </c:pt>
                <c:pt idx="43098">
                  <c:v>1417633200</c:v>
                </c:pt>
                <c:pt idx="43099">
                  <c:v>1417636800</c:v>
                </c:pt>
                <c:pt idx="43100">
                  <c:v>1417640400</c:v>
                </c:pt>
                <c:pt idx="43101">
                  <c:v>1417644000</c:v>
                </c:pt>
                <c:pt idx="43102">
                  <c:v>1417647600</c:v>
                </c:pt>
                <c:pt idx="43103">
                  <c:v>1417651200</c:v>
                </c:pt>
                <c:pt idx="43104">
                  <c:v>1417654800</c:v>
                </c:pt>
                <c:pt idx="43105">
                  <c:v>1417658400</c:v>
                </c:pt>
                <c:pt idx="43106">
                  <c:v>1417662000</c:v>
                </c:pt>
                <c:pt idx="43107">
                  <c:v>1417665600</c:v>
                </c:pt>
                <c:pt idx="43108">
                  <c:v>1417669200</c:v>
                </c:pt>
                <c:pt idx="43109">
                  <c:v>1417672800</c:v>
                </c:pt>
                <c:pt idx="43110">
                  <c:v>1417676400</c:v>
                </c:pt>
                <c:pt idx="43111">
                  <c:v>1417680000</c:v>
                </c:pt>
                <c:pt idx="43112">
                  <c:v>1417683600</c:v>
                </c:pt>
                <c:pt idx="43113">
                  <c:v>1417687200</c:v>
                </c:pt>
                <c:pt idx="43114">
                  <c:v>1417690800</c:v>
                </c:pt>
                <c:pt idx="43115">
                  <c:v>1417694400</c:v>
                </c:pt>
                <c:pt idx="43116">
                  <c:v>1417698000</c:v>
                </c:pt>
                <c:pt idx="43117">
                  <c:v>1417701600</c:v>
                </c:pt>
                <c:pt idx="43118">
                  <c:v>1417705200</c:v>
                </c:pt>
                <c:pt idx="43119">
                  <c:v>1417708800</c:v>
                </c:pt>
                <c:pt idx="43120">
                  <c:v>1417712400</c:v>
                </c:pt>
                <c:pt idx="43121">
                  <c:v>1417716000</c:v>
                </c:pt>
                <c:pt idx="43122">
                  <c:v>1417719600</c:v>
                </c:pt>
                <c:pt idx="43123">
                  <c:v>1417723200</c:v>
                </c:pt>
                <c:pt idx="43124">
                  <c:v>1417726800</c:v>
                </c:pt>
                <c:pt idx="43125">
                  <c:v>1417730400</c:v>
                </c:pt>
                <c:pt idx="43126">
                  <c:v>1417734000</c:v>
                </c:pt>
                <c:pt idx="43127">
                  <c:v>1417737600</c:v>
                </c:pt>
                <c:pt idx="43128">
                  <c:v>1417741200</c:v>
                </c:pt>
                <c:pt idx="43129">
                  <c:v>1417744800</c:v>
                </c:pt>
                <c:pt idx="43130">
                  <c:v>1417748400</c:v>
                </c:pt>
                <c:pt idx="43131">
                  <c:v>1417752000</c:v>
                </c:pt>
                <c:pt idx="43132">
                  <c:v>1417755600</c:v>
                </c:pt>
                <c:pt idx="43133">
                  <c:v>1417759200</c:v>
                </c:pt>
                <c:pt idx="43134">
                  <c:v>1417762800</c:v>
                </c:pt>
                <c:pt idx="43135">
                  <c:v>1417766400</c:v>
                </c:pt>
                <c:pt idx="43136">
                  <c:v>1417770000</c:v>
                </c:pt>
                <c:pt idx="43137">
                  <c:v>1417773600</c:v>
                </c:pt>
                <c:pt idx="43138">
                  <c:v>1417777200</c:v>
                </c:pt>
                <c:pt idx="43139">
                  <c:v>1417780800</c:v>
                </c:pt>
                <c:pt idx="43140">
                  <c:v>1417784400</c:v>
                </c:pt>
                <c:pt idx="43141">
                  <c:v>1417788000</c:v>
                </c:pt>
                <c:pt idx="43142">
                  <c:v>1417791600</c:v>
                </c:pt>
                <c:pt idx="43143">
                  <c:v>1417795200</c:v>
                </c:pt>
                <c:pt idx="43144">
                  <c:v>1417798800</c:v>
                </c:pt>
                <c:pt idx="43145">
                  <c:v>1417802400</c:v>
                </c:pt>
                <c:pt idx="43146">
                  <c:v>1417806000</c:v>
                </c:pt>
                <c:pt idx="43147">
                  <c:v>1417809600</c:v>
                </c:pt>
                <c:pt idx="43148">
                  <c:v>1417813200</c:v>
                </c:pt>
                <c:pt idx="43149">
                  <c:v>1417816800</c:v>
                </c:pt>
                <c:pt idx="43150">
                  <c:v>1417820400</c:v>
                </c:pt>
                <c:pt idx="43151">
                  <c:v>1417824000</c:v>
                </c:pt>
                <c:pt idx="43152">
                  <c:v>1417827600</c:v>
                </c:pt>
                <c:pt idx="43153">
                  <c:v>1417831200</c:v>
                </c:pt>
                <c:pt idx="43154">
                  <c:v>1417834800</c:v>
                </c:pt>
                <c:pt idx="43155">
                  <c:v>1417838400</c:v>
                </c:pt>
                <c:pt idx="43156">
                  <c:v>1417842000</c:v>
                </c:pt>
                <c:pt idx="43157">
                  <c:v>1417845600</c:v>
                </c:pt>
                <c:pt idx="43158">
                  <c:v>1417849200</c:v>
                </c:pt>
                <c:pt idx="43159">
                  <c:v>1417852800</c:v>
                </c:pt>
                <c:pt idx="43160">
                  <c:v>1417856400</c:v>
                </c:pt>
                <c:pt idx="43161">
                  <c:v>1417860000</c:v>
                </c:pt>
                <c:pt idx="43162">
                  <c:v>1417863600</c:v>
                </c:pt>
                <c:pt idx="43163">
                  <c:v>1417867200</c:v>
                </c:pt>
                <c:pt idx="43164">
                  <c:v>1417870800</c:v>
                </c:pt>
                <c:pt idx="43165">
                  <c:v>1417874400</c:v>
                </c:pt>
                <c:pt idx="43166">
                  <c:v>1417878000</c:v>
                </c:pt>
                <c:pt idx="43167">
                  <c:v>1417881600</c:v>
                </c:pt>
                <c:pt idx="43168">
                  <c:v>1417885200</c:v>
                </c:pt>
                <c:pt idx="43169">
                  <c:v>1417888800</c:v>
                </c:pt>
                <c:pt idx="43170">
                  <c:v>1417892400</c:v>
                </c:pt>
                <c:pt idx="43171">
                  <c:v>1417896000</c:v>
                </c:pt>
                <c:pt idx="43172">
                  <c:v>1417899600</c:v>
                </c:pt>
                <c:pt idx="43173">
                  <c:v>1417903200</c:v>
                </c:pt>
                <c:pt idx="43174">
                  <c:v>1417906800</c:v>
                </c:pt>
                <c:pt idx="43175">
                  <c:v>1417910400</c:v>
                </c:pt>
                <c:pt idx="43176">
                  <c:v>1417914000</c:v>
                </c:pt>
                <c:pt idx="43177">
                  <c:v>1417917600</c:v>
                </c:pt>
                <c:pt idx="43178">
                  <c:v>1417921200</c:v>
                </c:pt>
                <c:pt idx="43179">
                  <c:v>1417924800</c:v>
                </c:pt>
                <c:pt idx="43180">
                  <c:v>1417928400</c:v>
                </c:pt>
                <c:pt idx="43181">
                  <c:v>1417932000</c:v>
                </c:pt>
                <c:pt idx="43182">
                  <c:v>1417935600</c:v>
                </c:pt>
                <c:pt idx="43183">
                  <c:v>1417939200</c:v>
                </c:pt>
                <c:pt idx="43184">
                  <c:v>1417942800</c:v>
                </c:pt>
                <c:pt idx="43185">
                  <c:v>1417946400</c:v>
                </c:pt>
                <c:pt idx="43186">
                  <c:v>1417950000</c:v>
                </c:pt>
                <c:pt idx="43187">
                  <c:v>1417953600</c:v>
                </c:pt>
                <c:pt idx="43188">
                  <c:v>1417957200</c:v>
                </c:pt>
                <c:pt idx="43189">
                  <c:v>1417960800</c:v>
                </c:pt>
                <c:pt idx="43190">
                  <c:v>1417964400</c:v>
                </c:pt>
                <c:pt idx="43191">
                  <c:v>1417968000</c:v>
                </c:pt>
                <c:pt idx="43192">
                  <c:v>1417971600</c:v>
                </c:pt>
                <c:pt idx="43193">
                  <c:v>1417975200</c:v>
                </c:pt>
                <c:pt idx="43194">
                  <c:v>1417978800</c:v>
                </c:pt>
                <c:pt idx="43195">
                  <c:v>1417982400</c:v>
                </c:pt>
                <c:pt idx="43196">
                  <c:v>1417986000</c:v>
                </c:pt>
                <c:pt idx="43197">
                  <c:v>1417989600</c:v>
                </c:pt>
                <c:pt idx="43198">
                  <c:v>1417993200</c:v>
                </c:pt>
                <c:pt idx="43199">
                  <c:v>1417996800</c:v>
                </c:pt>
                <c:pt idx="43200">
                  <c:v>1418000400</c:v>
                </c:pt>
                <c:pt idx="43201">
                  <c:v>1418004000</c:v>
                </c:pt>
                <c:pt idx="43202">
                  <c:v>1418007600</c:v>
                </c:pt>
                <c:pt idx="43203">
                  <c:v>1418011200</c:v>
                </c:pt>
                <c:pt idx="43204">
                  <c:v>1418014800</c:v>
                </c:pt>
                <c:pt idx="43205">
                  <c:v>1418018400</c:v>
                </c:pt>
                <c:pt idx="43206">
                  <c:v>1418022000</c:v>
                </c:pt>
                <c:pt idx="43207">
                  <c:v>1418025600</c:v>
                </c:pt>
                <c:pt idx="43208">
                  <c:v>1418029200</c:v>
                </c:pt>
                <c:pt idx="43209">
                  <c:v>1418032800</c:v>
                </c:pt>
                <c:pt idx="43210">
                  <c:v>1418036400</c:v>
                </c:pt>
                <c:pt idx="43211">
                  <c:v>1418040000</c:v>
                </c:pt>
                <c:pt idx="43212">
                  <c:v>1418043600</c:v>
                </c:pt>
                <c:pt idx="43213">
                  <c:v>1418047200</c:v>
                </c:pt>
                <c:pt idx="43214">
                  <c:v>1418050800</c:v>
                </c:pt>
                <c:pt idx="43215">
                  <c:v>1418054400</c:v>
                </c:pt>
                <c:pt idx="43216">
                  <c:v>1418058000</c:v>
                </c:pt>
                <c:pt idx="43217">
                  <c:v>1418061600</c:v>
                </c:pt>
                <c:pt idx="43218">
                  <c:v>1418065200</c:v>
                </c:pt>
                <c:pt idx="43219">
                  <c:v>1418068800</c:v>
                </c:pt>
                <c:pt idx="43220">
                  <c:v>1418072400</c:v>
                </c:pt>
                <c:pt idx="43221">
                  <c:v>1418076000</c:v>
                </c:pt>
                <c:pt idx="43222">
                  <c:v>1418079600</c:v>
                </c:pt>
                <c:pt idx="43223">
                  <c:v>1418083200</c:v>
                </c:pt>
                <c:pt idx="43224">
                  <c:v>1418086800</c:v>
                </c:pt>
                <c:pt idx="43225">
                  <c:v>1418090400</c:v>
                </c:pt>
                <c:pt idx="43226">
                  <c:v>1418094000</c:v>
                </c:pt>
                <c:pt idx="43227">
                  <c:v>1418097600</c:v>
                </c:pt>
                <c:pt idx="43228">
                  <c:v>1418101200</c:v>
                </c:pt>
                <c:pt idx="43229">
                  <c:v>1418104800</c:v>
                </c:pt>
                <c:pt idx="43230">
                  <c:v>1418108400</c:v>
                </c:pt>
                <c:pt idx="43231">
                  <c:v>1418112000</c:v>
                </c:pt>
                <c:pt idx="43232">
                  <c:v>1418115600</c:v>
                </c:pt>
                <c:pt idx="43233">
                  <c:v>1418119200</c:v>
                </c:pt>
                <c:pt idx="43234">
                  <c:v>1418122800</c:v>
                </c:pt>
                <c:pt idx="43235">
                  <c:v>1418126400</c:v>
                </c:pt>
                <c:pt idx="43236">
                  <c:v>1418130000</c:v>
                </c:pt>
                <c:pt idx="43237">
                  <c:v>1418133600</c:v>
                </c:pt>
                <c:pt idx="43238">
                  <c:v>1418137200</c:v>
                </c:pt>
                <c:pt idx="43239">
                  <c:v>1418140800</c:v>
                </c:pt>
                <c:pt idx="43240">
                  <c:v>1418144400</c:v>
                </c:pt>
                <c:pt idx="43241">
                  <c:v>1418148000</c:v>
                </c:pt>
                <c:pt idx="43242">
                  <c:v>1418151600</c:v>
                </c:pt>
                <c:pt idx="43243">
                  <c:v>1418155200</c:v>
                </c:pt>
                <c:pt idx="43244">
                  <c:v>1418158800</c:v>
                </c:pt>
                <c:pt idx="43245">
                  <c:v>1418162400</c:v>
                </c:pt>
                <c:pt idx="43246">
                  <c:v>1418166000</c:v>
                </c:pt>
                <c:pt idx="43247">
                  <c:v>1418169600</c:v>
                </c:pt>
                <c:pt idx="43248">
                  <c:v>1418173200</c:v>
                </c:pt>
                <c:pt idx="43249">
                  <c:v>1418176800</c:v>
                </c:pt>
                <c:pt idx="43250">
                  <c:v>1418180400</c:v>
                </c:pt>
                <c:pt idx="43251">
                  <c:v>1418184000</c:v>
                </c:pt>
                <c:pt idx="43252">
                  <c:v>1418187600</c:v>
                </c:pt>
                <c:pt idx="43253">
                  <c:v>1418191200</c:v>
                </c:pt>
                <c:pt idx="43254">
                  <c:v>1418194800</c:v>
                </c:pt>
                <c:pt idx="43255">
                  <c:v>1418198400</c:v>
                </c:pt>
                <c:pt idx="43256">
                  <c:v>1418202000</c:v>
                </c:pt>
                <c:pt idx="43257">
                  <c:v>1418205600</c:v>
                </c:pt>
                <c:pt idx="43258">
                  <c:v>1418209200</c:v>
                </c:pt>
                <c:pt idx="43259">
                  <c:v>1418212800</c:v>
                </c:pt>
                <c:pt idx="43260">
                  <c:v>1418216400</c:v>
                </c:pt>
                <c:pt idx="43261">
                  <c:v>1418220000</c:v>
                </c:pt>
                <c:pt idx="43262">
                  <c:v>1418223600</c:v>
                </c:pt>
                <c:pt idx="43263">
                  <c:v>1418227200</c:v>
                </c:pt>
                <c:pt idx="43264">
                  <c:v>1418230800</c:v>
                </c:pt>
                <c:pt idx="43265">
                  <c:v>1418234400</c:v>
                </c:pt>
                <c:pt idx="43266">
                  <c:v>1418238000</c:v>
                </c:pt>
                <c:pt idx="43267">
                  <c:v>1418241600</c:v>
                </c:pt>
                <c:pt idx="43268">
                  <c:v>1418245200</c:v>
                </c:pt>
                <c:pt idx="43269">
                  <c:v>1418248800</c:v>
                </c:pt>
                <c:pt idx="43270">
                  <c:v>1418252400</c:v>
                </c:pt>
                <c:pt idx="43271">
                  <c:v>1418256000</c:v>
                </c:pt>
                <c:pt idx="43272">
                  <c:v>1418259600</c:v>
                </c:pt>
                <c:pt idx="43273">
                  <c:v>1418263200</c:v>
                </c:pt>
                <c:pt idx="43274">
                  <c:v>1418266800</c:v>
                </c:pt>
                <c:pt idx="43275">
                  <c:v>1418270400</c:v>
                </c:pt>
                <c:pt idx="43276">
                  <c:v>1418274000</c:v>
                </c:pt>
                <c:pt idx="43277">
                  <c:v>1418277600</c:v>
                </c:pt>
                <c:pt idx="43278">
                  <c:v>1418281200</c:v>
                </c:pt>
                <c:pt idx="43279">
                  <c:v>1418284800</c:v>
                </c:pt>
                <c:pt idx="43280">
                  <c:v>1418288400</c:v>
                </c:pt>
                <c:pt idx="43281">
                  <c:v>1418292000</c:v>
                </c:pt>
                <c:pt idx="43282">
                  <c:v>1418295600</c:v>
                </c:pt>
                <c:pt idx="43283">
                  <c:v>1418299200</c:v>
                </c:pt>
                <c:pt idx="43284">
                  <c:v>1418302800</c:v>
                </c:pt>
                <c:pt idx="43285">
                  <c:v>1418306400</c:v>
                </c:pt>
                <c:pt idx="43286">
                  <c:v>1418310000</c:v>
                </c:pt>
                <c:pt idx="43287">
                  <c:v>1418313600</c:v>
                </c:pt>
                <c:pt idx="43288">
                  <c:v>1418317200</c:v>
                </c:pt>
                <c:pt idx="43289">
                  <c:v>1418320800</c:v>
                </c:pt>
                <c:pt idx="43290">
                  <c:v>1418324400</c:v>
                </c:pt>
                <c:pt idx="43291">
                  <c:v>1418328000</c:v>
                </c:pt>
                <c:pt idx="43292">
                  <c:v>1418331600</c:v>
                </c:pt>
                <c:pt idx="43293">
                  <c:v>1418335200</c:v>
                </c:pt>
                <c:pt idx="43294">
                  <c:v>1418338800</c:v>
                </c:pt>
                <c:pt idx="43295">
                  <c:v>1418342400</c:v>
                </c:pt>
                <c:pt idx="43296">
                  <c:v>1418346000</c:v>
                </c:pt>
                <c:pt idx="43297">
                  <c:v>1418349600</c:v>
                </c:pt>
                <c:pt idx="43298">
                  <c:v>1418353200</c:v>
                </c:pt>
                <c:pt idx="43299">
                  <c:v>1418356800</c:v>
                </c:pt>
                <c:pt idx="43300">
                  <c:v>1418360400</c:v>
                </c:pt>
                <c:pt idx="43301">
                  <c:v>1418364000</c:v>
                </c:pt>
                <c:pt idx="43302">
                  <c:v>1418367600</c:v>
                </c:pt>
                <c:pt idx="43303">
                  <c:v>1418371200</c:v>
                </c:pt>
                <c:pt idx="43304">
                  <c:v>1418374800</c:v>
                </c:pt>
                <c:pt idx="43305">
                  <c:v>1418378400</c:v>
                </c:pt>
                <c:pt idx="43306">
                  <c:v>1418382000</c:v>
                </c:pt>
                <c:pt idx="43307">
                  <c:v>1418385600</c:v>
                </c:pt>
                <c:pt idx="43308">
                  <c:v>1418389200</c:v>
                </c:pt>
                <c:pt idx="43309">
                  <c:v>1418392800</c:v>
                </c:pt>
                <c:pt idx="43310">
                  <c:v>1418396400</c:v>
                </c:pt>
                <c:pt idx="43311">
                  <c:v>1418400000</c:v>
                </c:pt>
                <c:pt idx="43312">
                  <c:v>1418403600</c:v>
                </c:pt>
                <c:pt idx="43313">
                  <c:v>1418407200</c:v>
                </c:pt>
                <c:pt idx="43314">
                  <c:v>1418410800</c:v>
                </c:pt>
                <c:pt idx="43315">
                  <c:v>1418414400</c:v>
                </c:pt>
                <c:pt idx="43316">
                  <c:v>1418418000</c:v>
                </c:pt>
                <c:pt idx="43317">
                  <c:v>1418421600</c:v>
                </c:pt>
                <c:pt idx="43318">
                  <c:v>1418425200</c:v>
                </c:pt>
                <c:pt idx="43319">
                  <c:v>1418428800</c:v>
                </c:pt>
                <c:pt idx="43320">
                  <c:v>1418432400</c:v>
                </c:pt>
                <c:pt idx="43321">
                  <c:v>1418436000</c:v>
                </c:pt>
                <c:pt idx="43322">
                  <c:v>1418439600</c:v>
                </c:pt>
                <c:pt idx="43323">
                  <c:v>1418443200</c:v>
                </c:pt>
                <c:pt idx="43324">
                  <c:v>1418446800</c:v>
                </c:pt>
                <c:pt idx="43325">
                  <c:v>1418450400</c:v>
                </c:pt>
                <c:pt idx="43326">
                  <c:v>1418454000</c:v>
                </c:pt>
                <c:pt idx="43327">
                  <c:v>1418457600</c:v>
                </c:pt>
                <c:pt idx="43328">
                  <c:v>1418461200</c:v>
                </c:pt>
                <c:pt idx="43329">
                  <c:v>1418464800</c:v>
                </c:pt>
                <c:pt idx="43330">
                  <c:v>1418468400</c:v>
                </c:pt>
                <c:pt idx="43331">
                  <c:v>1418472000</c:v>
                </c:pt>
                <c:pt idx="43332">
                  <c:v>1418475600</c:v>
                </c:pt>
                <c:pt idx="43333">
                  <c:v>1418479200</c:v>
                </c:pt>
                <c:pt idx="43334">
                  <c:v>1418482800</c:v>
                </c:pt>
                <c:pt idx="43335">
                  <c:v>1418486400</c:v>
                </c:pt>
                <c:pt idx="43336">
                  <c:v>1418490000</c:v>
                </c:pt>
                <c:pt idx="43337">
                  <c:v>1418493600</c:v>
                </c:pt>
                <c:pt idx="43338">
                  <c:v>1418497200</c:v>
                </c:pt>
                <c:pt idx="43339">
                  <c:v>1418500800</c:v>
                </c:pt>
                <c:pt idx="43340">
                  <c:v>1418504400</c:v>
                </c:pt>
                <c:pt idx="43341">
                  <c:v>1418508000</c:v>
                </c:pt>
                <c:pt idx="43342">
                  <c:v>1418511600</c:v>
                </c:pt>
                <c:pt idx="43343">
                  <c:v>1418515200</c:v>
                </c:pt>
                <c:pt idx="43344">
                  <c:v>1418518800</c:v>
                </c:pt>
                <c:pt idx="43345">
                  <c:v>1418522400</c:v>
                </c:pt>
                <c:pt idx="43346">
                  <c:v>1418526000</c:v>
                </c:pt>
                <c:pt idx="43347">
                  <c:v>1418529600</c:v>
                </c:pt>
                <c:pt idx="43348">
                  <c:v>1418533200</c:v>
                </c:pt>
                <c:pt idx="43349">
                  <c:v>1418536800</c:v>
                </c:pt>
                <c:pt idx="43350">
                  <c:v>1418540400</c:v>
                </c:pt>
                <c:pt idx="43351">
                  <c:v>1418544000</c:v>
                </c:pt>
                <c:pt idx="43352">
                  <c:v>1418547600</c:v>
                </c:pt>
                <c:pt idx="43353">
                  <c:v>1418551200</c:v>
                </c:pt>
                <c:pt idx="43354">
                  <c:v>1418554800</c:v>
                </c:pt>
                <c:pt idx="43355">
                  <c:v>1418558400</c:v>
                </c:pt>
                <c:pt idx="43356">
                  <c:v>1418562000</c:v>
                </c:pt>
                <c:pt idx="43357">
                  <c:v>1418565600</c:v>
                </c:pt>
                <c:pt idx="43358">
                  <c:v>1418569200</c:v>
                </c:pt>
                <c:pt idx="43359">
                  <c:v>1418572800</c:v>
                </c:pt>
                <c:pt idx="43360">
                  <c:v>1418576400</c:v>
                </c:pt>
                <c:pt idx="43361">
                  <c:v>1418580000</c:v>
                </c:pt>
                <c:pt idx="43362">
                  <c:v>1418583600</c:v>
                </c:pt>
                <c:pt idx="43363">
                  <c:v>1418587200</c:v>
                </c:pt>
                <c:pt idx="43364">
                  <c:v>1418590800</c:v>
                </c:pt>
                <c:pt idx="43365">
                  <c:v>1418594400</c:v>
                </c:pt>
                <c:pt idx="43366">
                  <c:v>1418598000</c:v>
                </c:pt>
                <c:pt idx="43367">
                  <c:v>1418601600</c:v>
                </c:pt>
                <c:pt idx="43368">
                  <c:v>1418605200</c:v>
                </c:pt>
                <c:pt idx="43369">
                  <c:v>1418608800</c:v>
                </c:pt>
                <c:pt idx="43370">
                  <c:v>1418612400</c:v>
                </c:pt>
                <c:pt idx="43371">
                  <c:v>1418616000</c:v>
                </c:pt>
                <c:pt idx="43372">
                  <c:v>1418619600</c:v>
                </c:pt>
                <c:pt idx="43373">
                  <c:v>1418623200</c:v>
                </c:pt>
                <c:pt idx="43374">
                  <c:v>1418626800</c:v>
                </c:pt>
                <c:pt idx="43375">
                  <c:v>1418630400</c:v>
                </c:pt>
                <c:pt idx="43376">
                  <c:v>1418634000</c:v>
                </c:pt>
                <c:pt idx="43377">
                  <c:v>1418637600</c:v>
                </c:pt>
                <c:pt idx="43378">
                  <c:v>1418641200</c:v>
                </c:pt>
                <c:pt idx="43379">
                  <c:v>1418644800</c:v>
                </c:pt>
                <c:pt idx="43380">
                  <c:v>1418648400</c:v>
                </c:pt>
                <c:pt idx="43381">
                  <c:v>1418652000</c:v>
                </c:pt>
                <c:pt idx="43382">
                  <c:v>1418655600</c:v>
                </c:pt>
                <c:pt idx="43383">
                  <c:v>1418659200</c:v>
                </c:pt>
                <c:pt idx="43384">
                  <c:v>1418662800</c:v>
                </c:pt>
                <c:pt idx="43385">
                  <c:v>1418666400</c:v>
                </c:pt>
                <c:pt idx="43386">
                  <c:v>1418670000</c:v>
                </c:pt>
                <c:pt idx="43387">
                  <c:v>1418673600</c:v>
                </c:pt>
                <c:pt idx="43388">
                  <c:v>1418677200</c:v>
                </c:pt>
                <c:pt idx="43389">
                  <c:v>1418680800</c:v>
                </c:pt>
                <c:pt idx="43390">
                  <c:v>1418684400</c:v>
                </c:pt>
                <c:pt idx="43391">
                  <c:v>1418688000</c:v>
                </c:pt>
                <c:pt idx="43392">
                  <c:v>1418691600</c:v>
                </c:pt>
                <c:pt idx="43393">
                  <c:v>1418695200</c:v>
                </c:pt>
                <c:pt idx="43394">
                  <c:v>1418698800</c:v>
                </c:pt>
                <c:pt idx="43395">
                  <c:v>1418702400</c:v>
                </c:pt>
                <c:pt idx="43396">
                  <c:v>1418706000</c:v>
                </c:pt>
                <c:pt idx="43397">
                  <c:v>1418709600</c:v>
                </c:pt>
                <c:pt idx="43398">
                  <c:v>1418713200</c:v>
                </c:pt>
                <c:pt idx="43399">
                  <c:v>1418716800</c:v>
                </c:pt>
                <c:pt idx="43400">
                  <c:v>1418720400</c:v>
                </c:pt>
                <c:pt idx="43401">
                  <c:v>1418724000</c:v>
                </c:pt>
                <c:pt idx="43402">
                  <c:v>1418727600</c:v>
                </c:pt>
                <c:pt idx="43403">
                  <c:v>1418731200</c:v>
                </c:pt>
                <c:pt idx="43404">
                  <c:v>1418734800</c:v>
                </c:pt>
                <c:pt idx="43405">
                  <c:v>1418738400</c:v>
                </c:pt>
                <c:pt idx="43406">
                  <c:v>1418742000</c:v>
                </c:pt>
                <c:pt idx="43407">
                  <c:v>1418745600</c:v>
                </c:pt>
                <c:pt idx="43408">
                  <c:v>1418749200</c:v>
                </c:pt>
                <c:pt idx="43409">
                  <c:v>1418752800</c:v>
                </c:pt>
                <c:pt idx="43410">
                  <c:v>1418756400</c:v>
                </c:pt>
                <c:pt idx="43411">
                  <c:v>1418760000</c:v>
                </c:pt>
                <c:pt idx="43412">
                  <c:v>1418763600</c:v>
                </c:pt>
                <c:pt idx="43413">
                  <c:v>1418767200</c:v>
                </c:pt>
                <c:pt idx="43414">
                  <c:v>1418770800</c:v>
                </c:pt>
                <c:pt idx="43415">
                  <c:v>1418774400</c:v>
                </c:pt>
                <c:pt idx="43416">
                  <c:v>1418778000</c:v>
                </c:pt>
                <c:pt idx="43417">
                  <c:v>1418781600</c:v>
                </c:pt>
                <c:pt idx="43418">
                  <c:v>1418785200</c:v>
                </c:pt>
                <c:pt idx="43419">
                  <c:v>1418788800</c:v>
                </c:pt>
                <c:pt idx="43420">
                  <c:v>1418792400</c:v>
                </c:pt>
                <c:pt idx="43421">
                  <c:v>1418796000</c:v>
                </c:pt>
                <c:pt idx="43422">
                  <c:v>1418799600</c:v>
                </c:pt>
                <c:pt idx="43423">
                  <c:v>1418803200</c:v>
                </c:pt>
                <c:pt idx="43424">
                  <c:v>1418806800</c:v>
                </c:pt>
                <c:pt idx="43425">
                  <c:v>1418810400</c:v>
                </c:pt>
                <c:pt idx="43426">
                  <c:v>1418814000</c:v>
                </c:pt>
                <c:pt idx="43427">
                  <c:v>1418817600</c:v>
                </c:pt>
                <c:pt idx="43428">
                  <c:v>1418821200</c:v>
                </c:pt>
                <c:pt idx="43429">
                  <c:v>1418824800</c:v>
                </c:pt>
                <c:pt idx="43430">
                  <c:v>1418828400</c:v>
                </c:pt>
                <c:pt idx="43431">
                  <c:v>1418832000</c:v>
                </c:pt>
                <c:pt idx="43432">
                  <c:v>1418835600</c:v>
                </c:pt>
                <c:pt idx="43433">
                  <c:v>1418839200</c:v>
                </c:pt>
                <c:pt idx="43434">
                  <c:v>1418842800</c:v>
                </c:pt>
                <c:pt idx="43435">
                  <c:v>1418846400</c:v>
                </c:pt>
                <c:pt idx="43436">
                  <c:v>1418850000</c:v>
                </c:pt>
                <c:pt idx="43437">
                  <c:v>1418853600</c:v>
                </c:pt>
                <c:pt idx="43438">
                  <c:v>1418857200</c:v>
                </c:pt>
                <c:pt idx="43439">
                  <c:v>1418860800</c:v>
                </c:pt>
                <c:pt idx="43440">
                  <c:v>1418864400</c:v>
                </c:pt>
                <c:pt idx="43441">
                  <c:v>1418868000</c:v>
                </c:pt>
                <c:pt idx="43442">
                  <c:v>1418871600</c:v>
                </c:pt>
                <c:pt idx="43443">
                  <c:v>1418875200</c:v>
                </c:pt>
                <c:pt idx="43444">
                  <c:v>1418878800</c:v>
                </c:pt>
                <c:pt idx="43445">
                  <c:v>1418882400</c:v>
                </c:pt>
                <c:pt idx="43446">
                  <c:v>1418886000</c:v>
                </c:pt>
                <c:pt idx="43447">
                  <c:v>1418889600</c:v>
                </c:pt>
                <c:pt idx="43448">
                  <c:v>1418893200</c:v>
                </c:pt>
                <c:pt idx="43449">
                  <c:v>1418896800</c:v>
                </c:pt>
                <c:pt idx="43450">
                  <c:v>1418900400</c:v>
                </c:pt>
                <c:pt idx="43451">
                  <c:v>1418904000</c:v>
                </c:pt>
                <c:pt idx="43452">
                  <c:v>1418907600</c:v>
                </c:pt>
                <c:pt idx="43453">
                  <c:v>1418911200</c:v>
                </c:pt>
                <c:pt idx="43454">
                  <c:v>1418914800</c:v>
                </c:pt>
                <c:pt idx="43455">
                  <c:v>1418918400</c:v>
                </c:pt>
                <c:pt idx="43456">
                  <c:v>1418922000</c:v>
                </c:pt>
                <c:pt idx="43457">
                  <c:v>1418925600</c:v>
                </c:pt>
                <c:pt idx="43458">
                  <c:v>1418929200</c:v>
                </c:pt>
                <c:pt idx="43459">
                  <c:v>1418932800</c:v>
                </c:pt>
                <c:pt idx="43460">
                  <c:v>1418936400</c:v>
                </c:pt>
                <c:pt idx="43461">
                  <c:v>1418940000</c:v>
                </c:pt>
                <c:pt idx="43462">
                  <c:v>1418943600</c:v>
                </c:pt>
                <c:pt idx="43463">
                  <c:v>1418947200</c:v>
                </c:pt>
                <c:pt idx="43464">
                  <c:v>1418950800</c:v>
                </c:pt>
                <c:pt idx="43465">
                  <c:v>1418954400</c:v>
                </c:pt>
                <c:pt idx="43466">
                  <c:v>1418958000</c:v>
                </c:pt>
                <c:pt idx="43467">
                  <c:v>1418961600</c:v>
                </c:pt>
                <c:pt idx="43468">
                  <c:v>1418965200</c:v>
                </c:pt>
                <c:pt idx="43469">
                  <c:v>1418968800</c:v>
                </c:pt>
                <c:pt idx="43470">
                  <c:v>1418972400</c:v>
                </c:pt>
                <c:pt idx="43471">
                  <c:v>1418976000</c:v>
                </c:pt>
                <c:pt idx="43472">
                  <c:v>1418979600</c:v>
                </c:pt>
                <c:pt idx="43473">
                  <c:v>1418983200</c:v>
                </c:pt>
                <c:pt idx="43474">
                  <c:v>1418986800</c:v>
                </c:pt>
                <c:pt idx="43475">
                  <c:v>1418990400</c:v>
                </c:pt>
                <c:pt idx="43476">
                  <c:v>1418994000</c:v>
                </c:pt>
                <c:pt idx="43477">
                  <c:v>1418997600</c:v>
                </c:pt>
                <c:pt idx="43478">
                  <c:v>1419001200</c:v>
                </c:pt>
                <c:pt idx="43479">
                  <c:v>1419004800</c:v>
                </c:pt>
                <c:pt idx="43480">
                  <c:v>1419008400</c:v>
                </c:pt>
                <c:pt idx="43481">
                  <c:v>1419012000</c:v>
                </c:pt>
                <c:pt idx="43482">
                  <c:v>1419015600</c:v>
                </c:pt>
                <c:pt idx="43483">
                  <c:v>1419019200</c:v>
                </c:pt>
                <c:pt idx="43484">
                  <c:v>1419022800</c:v>
                </c:pt>
                <c:pt idx="43485">
                  <c:v>1419026400</c:v>
                </c:pt>
                <c:pt idx="43486">
                  <c:v>1419030000</c:v>
                </c:pt>
                <c:pt idx="43487">
                  <c:v>1419033600</c:v>
                </c:pt>
                <c:pt idx="43488">
                  <c:v>1419037200</c:v>
                </c:pt>
                <c:pt idx="43489">
                  <c:v>1419040800</c:v>
                </c:pt>
                <c:pt idx="43490">
                  <c:v>1419044400</c:v>
                </c:pt>
                <c:pt idx="43491">
                  <c:v>1419048000</c:v>
                </c:pt>
                <c:pt idx="43492">
                  <c:v>1419051600</c:v>
                </c:pt>
                <c:pt idx="43493">
                  <c:v>1419055200</c:v>
                </c:pt>
                <c:pt idx="43494">
                  <c:v>1419058800</c:v>
                </c:pt>
                <c:pt idx="43495">
                  <c:v>1419062400</c:v>
                </c:pt>
                <c:pt idx="43496">
                  <c:v>1419066000</c:v>
                </c:pt>
                <c:pt idx="43497">
                  <c:v>1419069600</c:v>
                </c:pt>
                <c:pt idx="43498">
                  <c:v>1419073200</c:v>
                </c:pt>
                <c:pt idx="43499">
                  <c:v>1419076800</c:v>
                </c:pt>
                <c:pt idx="43500">
                  <c:v>1419080400</c:v>
                </c:pt>
                <c:pt idx="43501">
                  <c:v>1419084000</c:v>
                </c:pt>
                <c:pt idx="43502">
                  <c:v>1419087600</c:v>
                </c:pt>
                <c:pt idx="43503">
                  <c:v>1419091200</c:v>
                </c:pt>
                <c:pt idx="43504">
                  <c:v>1419094800</c:v>
                </c:pt>
                <c:pt idx="43505">
                  <c:v>1419098400</c:v>
                </c:pt>
                <c:pt idx="43506">
                  <c:v>1419102000</c:v>
                </c:pt>
                <c:pt idx="43507">
                  <c:v>1419105600</c:v>
                </c:pt>
                <c:pt idx="43508">
                  <c:v>1419109200</c:v>
                </c:pt>
                <c:pt idx="43509">
                  <c:v>1419112800</c:v>
                </c:pt>
                <c:pt idx="43510">
                  <c:v>1419116400</c:v>
                </c:pt>
                <c:pt idx="43511">
                  <c:v>1419120000</c:v>
                </c:pt>
                <c:pt idx="43512">
                  <c:v>1419123600</c:v>
                </c:pt>
                <c:pt idx="43513">
                  <c:v>1419127200</c:v>
                </c:pt>
                <c:pt idx="43514">
                  <c:v>1419130800</c:v>
                </c:pt>
                <c:pt idx="43515">
                  <c:v>1419134400</c:v>
                </c:pt>
                <c:pt idx="43516">
                  <c:v>1419138000</c:v>
                </c:pt>
                <c:pt idx="43517">
                  <c:v>1419141600</c:v>
                </c:pt>
                <c:pt idx="43518">
                  <c:v>1419145200</c:v>
                </c:pt>
                <c:pt idx="43519">
                  <c:v>1419148800</c:v>
                </c:pt>
                <c:pt idx="43520">
                  <c:v>1419152400</c:v>
                </c:pt>
                <c:pt idx="43521">
                  <c:v>1419156000</c:v>
                </c:pt>
                <c:pt idx="43522">
                  <c:v>1419159600</c:v>
                </c:pt>
                <c:pt idx="43523">
                  <c:v>1419163200</c:v>
                </c:pt>
                <c:pt idx="43524">
                  <c:v>1419166800</c:v>
                </c:pt>
                <c:pt idx="43525">
                  <c:v>1419170400</c:v>
                </c:pt>
                <c:pt idx="43526">
                  <c:v>1419174000</c:v>
                </c:pt>
                <c:pt idx="43527">
                  <c:v>1419177600</c:v>
                </c:pt>
                <c:pt idx="43528">
                  <c:v>1419181200</c:v>
                </c:pt>
                <c:pt idx="43529">
                  <c:v>1419184800</c:v>
                </c:pt>
                <c:pt idx="43530">
                  <c:v>1419188400</c:v>
                </c:pt>
                <c:pt idx="43531">
                  <c:v>1419192000</c:v>
                </c:pt>
                <c:pt idx="43532">
                  <c:v>1419195600</c:v>
                </c:pt>
                <c:pt idx="43533">
                  <c:v>1419199200</c:v>
                </c:pt>
                <c:pt idx="43534">
                  <c:v>1419202800</c:v>
                </c:pt>
                <c:pt idx="43535">
                  <c:v>1419206400</c:v>
                </c:pt>
                <c:pt idx="43536">
                  <c:v>1419210000</c:v>
                </c:pt>
                <c:pt idx="43537">
                  <c:v>1419213600</c:v>
                </c:pt>
                <c:pt idx="43538">
                  <c:v>1419217200</c:v>
                </c:pt>
                <c:pt idx="43539">
                  <c:v>1419220800</c:v>
                </c:pt>
                <c:pt idx="43540">
                  <c:v>1419224400</c:v>
                </c:pt>
                <c:pt idx="43541">
                  <c:v>1419228000</c:v>
                </c:pt>
                <c:pt idx="43542">
                  <c:v>1419231600</c:v>
                </c:pt>
                <c:pt idx="43543">
                  <c:v>1419235200</c:v>
                </c:pt>
                <c:pt idx="43544">
                  <c:v>1419238800</c:v>
                </c:pt>
                <c:pt idx="43545">
                  <c:v>1419242400</c:v>
                </c:pt>
                <c:pt idx="43546">
                  <c:v>1419246000</c:v>
                </c:pt>
                <c:pt idx="43547">
                  <c:v>1419249600</c:v>
                </c:pt>
                <c:pt idx="43548">
                  <c:v>1419253200</c:v>
                </c:pt>
                <c:pt idx="43549">
                  <c:v>1419256800</c:v>
                </c:pt>
                <c:pt idx="43550">
                  <c:v>1419260400</c:v>
                </c:pt>
                <c:pt idx="43551">
                  <c:v>1419264000</c:v>
                </c:pt>
                <c:pt idx="43552">
                  <c:v>1419267600</c:v>
                </c:pt>
                <c:pt idx="43553">
                  <c:v>1419271200</c:v>
                </c:pt>
                <c:pt idx="43554">
                  <c:v>1419274800</c:v>
                </c:pt>
                <c:pt idx="43555">
                  <c:v>1419278400</c:v>
                </c:pt>
                <c:pt idx="43556">
                  <c:v>1419282000</c:v>
                </c:pt>
                <c:pt idx="43557">
                  <c:v>1419285600</c:v>
                </c:pt>
                <c:pt idx="43558">
                  <c:v>1419289200</c:v>
                </c:pt>
                <c:pt idx="43559">
                  <c:v>1419292800</c:v>
                </c:pt>
                <c:pt idx="43560">
                  <c:v>1419296400</c:v>
                </c:pt>
                <c:pt idx="43561">
                  <c:v>1419300000</c:v>
                </c:pt>
                <c:pt idx="43562">
                  <c:v>1419303600</c:v>
                </c:pt>
                <c:pt idx="43563">
                  <c:v>1419307200</c:v>
                </c:pt>
                <c:pt idx="43564">
                  <c:v>1419310800</c:v>
                </c:pt>
                <c:pt idx="43565">
                  <c:v>1419314400</c:v>
                </c:pt>
                <c:pt idx="43566">
                  <c:v>1419318000</c:v>
                </c:pt>
                <c:pt idx="43567">
                  <c:v>1419321600</c:v>
                </c:pt>
                <c:pt idx="43568">
                  <c:v>1419325200</c:v>
                </c:pt>
                <c:pt idx="43569">
                  <c:v>1419328800</c:v>
                </c:pt>
                <c:pt idx="43570">
                  <c:v>1419332400</c:v>
                </c:pt>
                <c:pt idx="43571">
                  <c:v>1419336000</c:v>
                </c:pt>
                <c:pt idx="43572">
                  <c:v>1419339600</c:v>
                </c:pt>
                <c:pt idx="43573">
                  <c:v>1419343200</c:v>
                </c:pt>
                <c:pt idx="43574">
                  <c:v>1419346800</c:v>
                </c:pt>
                <c:pt idx="43575">
                  <c:v>1419350400</c:v>
                </c:pt>
                <c:pt idx="43576">
                  <c:v>1419354000</c:v>
                </c:pt>
                <c:pt idx="43577">
                  <c:v>1419357600</c:v>
                </c:pt>
                <c:pt idx="43578">
                  <c:v>1419361200</c:v>
                </c:pt>
                <c:pt idx="43579">
                  <c:v>1419364800</c:v>
                </c:pt>
                <c:pt idx="43580">
                  <c:v>1419368400</c:v>
                </c:pt>
                <c:pt idx="43581">
                  <c:v>1419372000</c:v>
                </c:pt>
                <c:pt idx="43582">
                  <c:v>1419375600</c:v>
                </c:pt>
                <c:pt idx="43583">
                  <c:v>1419379200</c:v>
                </c:pt>
                <c:pt idx="43584">
                  <c:v>1419382800</c:v>
                </c:pt>
                <c:pt idx="43585">
                  <c:v>1419386400</c:v>
                </c:pt>
                <c:pt idx="43586">
                  <c:v>1419390000</c:v>
                </c:pt>
                <c:pt idx="43587">
                  <c:v>1419393600</c:v>
                </c:pt>
                <c:pt idx="43588">
                  <c:v>1419397200</c:v>
                </c:pt>
                <c:pt idx="43589">
                  <c:v>1419400800</c:v>
                </c:pt>
                <c:pt idx="43590">
                  <c:v>1419404400</c:v>
                </c:pt>
                <c:pt idx="43591">
                  <c:v>1419408000</c:v>
                </c:pt>
                <c:pt idx="43592">
                  <c:v>1419411600</c:v>
                </c:pt>
                <c:pt idx="43593">
                  <c:v>1419415200</c:v>
                </c:pt>
                <c:pt idx="43594">
                  <c:v>1419418800</c:v>
                </c:pt>
                <c:pt idx="43595">
                  <c:v>1419422400</c:v>
                </c:pt>
                <c:pt idx="43596">
                  <c:v>1419426000</c:v>
                </c:pt>
                <c:pt idx="43597">
                  <c:v>1419429600</c:v>
                </c:pt>
                <c:pt idx="43598">
                  <c:v>1419433200</c:v>
                </c:pt>
                <c:pt idx="43599">
                  <c:v>1419436800</c:v>
                </c:pt>
                <c:pt idx="43600">
                  <c:v>1419440400</c:v>
                </c:pt>
                <c:pt idx="43601">
                  <c:v>1419444000</c:v>
                </c:pt>
                <c:pt idx="43602">
                  <c:v>1419447600</c:v>
                </c:pt>
                <c:pt idx="43603">
                  <c:v>1419451200</c:v>
                </c:pt>
                <c:pt idx="43604">
                  <c:v>1419454800</c:v>
                </c:pt>
                <c:pt idx="43605">
                  <c:v>1419458400</c:v>
                </c:pt>
                <c:pt idx="43606">
                  <c:v>1419462000</c:v>
                </c:pt>
                <c:pt idx="43607">
                  <c:v>1419465600</c:v>
                </c:pt>
                <c:pt idx="43608">
                  <c:v>1419469200</c:v>
                </c:pt>
                <c:pt idx="43609">
                  <c:v>1419472800</c:v>
                </c:pt>
                <c:pt idx="43610">
                  <c:v>1419476400</c:v>
                </c:pt>
                <c:pt idx="43611">
                  <c:v>1419480000</c:v>
                </c:pt>
                <c:pt idx="43612">
                  <c:v>1419483600</c:v>
                </c:pt>
                <c:pt idx="43613">
                  <c:v>1419487200</c:v>
                </c:pt>
                <c:pt idx="43614">
                  <c:v>1419490800</c:v>
                </c:pt>
                <c:pt idx="43615">
                  <c:v>1419494400</c:v>
                </c:pt>
                <c:pt idx="43616">
                  <c:v>1419498000</c:v>
                </c:pt>
                <c:pt idx="43617">
                  <c:v>1419501600</c:v>
                </c:pt>
                <c:pt idx="43618">
                  <c:v>1419505200</c:v>
                </c:pt>
                <c:pt idx="43619">
                  <c:v>1419508800</c:v>
                </c:pt>
                <c:pt idx="43620">
                  <c:v>1419512400</c:v>
                </c:pt>
                <c:pt idx="43621">
                  <c:v>1419516000</c:v>
                </c:pt>
                <c:pt idx="43622">
                  <c:v>1419519600</c:v>
                </c:pt>
                <c:pt idx="43623">
                  <c:v>1419523200</c:v>
                </c:pt>
                <c:pt idx="43624">
                  <c:v>1419526800</c:v>
                </c:pt>
                <c:pt idx="43625">
                  <c:v>1419530400</c:v>
                </c:pt>
                <c:pt idx="43626">
                  <c:v>1419534000</c:v>
                </c:pt>
                <c:pt idx="43627">
                  <c:v>1419537600</c:v>
                </c:pt>
                <c:pt idx="43628">
                  <c:v>1419541200</c:v>
                </c:pt>
                <c:pt idx="43629">
                  <c:v>1419544800</c:v>
                </c:pt>
                <c:pt idx="43630">
                  <c:v>1419548400</c:v>
                </c:pt>
                <c:pt idx="43631">
                  <c:v>1419552000</c:v>
                </c:pt>
                <c:pt idx="43632">
                  <c:v>1419555600</c:v>
                </c:pt>
                <c:pt idx="43633">
                  <c:v>1419559200</c:v>
                </c:pt>
                <c:pt idx="43634">
                  <c:v>1419562800</c:v>
                </c:pt>
                <c:pt idx="43635">
                  <c:v>1419566400</c:v>
                </c:pt>
                <c:pt idx="43636">
                  <c:v>1419570000</c:v>
                </c:pt>
                <c:pt idx="43637">
                  <c:v>1419573600</c:v>
                </c:pt>
                <c:pt idx="43638">
                  <c:v>1419577200</c:v>
                </c:pt>
                <c:pt idx="43639">
                  <c:v>1419580800</c:v>
                </c:pt>
                <c:pt idx="43640">
                  <c:v>1419584400</c:v>
                </c:pt>
                <c:pt idx="43641">
                  <c:v>1419588000</c:v>
                </c:pt>
                <c:pt idx="43642">
                  <c:v>1419591600</c:v>
                </c:pt>
                <c:pt idx="43643">
                  <c:v>1419595200</c:v>
                </c:pt>
                <c:pt idx="43644">
                  <c:v>1419598800</c:v>
                </c:pt>
                <c:pt idx="43645">
                  <c:v>1419602400</c:v>
                </c:pt>
                <c:pt idx="43646">
                  <c:v>1419606000</c:v>
                </c:pt>
                <c:pt idx="43647">
                  <c:v>1419609600</c:v>
                </c:pt>
                <c:pt idx="43648">
                  <c:v>1419613200</c:v>
                </c:pt>
                <c:pt idx="43649">
                  <c:v>1419616800</c:v>
                </c:pt>
                <c:pt idx="43650">
                  <c:v>1419620400</c:v>
                </c:pt>
                <c:pt idx="43651">
                  <c:v>1419624000</c:v>
                </c:pt>
                <c:pt idx="43652">
                  <c:v>1419627600</c:v>
                </c:pt>
                <c:pt idx="43653">
                  <c:v>1419631200</c:v>
                </c:pt>
                <c:pt idx="43654">
                  <c:v>1419634800</c:v>
                </c:pt>
                <c:pt idx="43655">
                  <c:v>1419638400</c:v>
                </c:pt>
                <c:pt idx="43656">
                  <c:v>1419642000</c:v>
                </c:pt>
                <c:pt idx="43657">
                  <c:v>1419645600</c:v>
                </c:pt>
                <c:pt idx="43658">
                  <c:v>1419649200</c:v>
                </c:pt>
                <c:pt idx="43659">
                  <c:v>1419652800</c:v>
                </c:pt>
                <c:pt idx="43660">
                  <c:v>1419656400</c:v>
                </c:pt>
                <c:pt idx="43661">
                  <c:v>1419660000</c:v>
                </c:pt>
                <c:pt idx="43662">
                  <c:v>1419663600</c:v>
                </c:pt>
                <c:pt idx="43663">
                  <c:v>1419667200</c:v>
                </c:pt>
                <c:pt idx="43664">
                  <c:v>1419670800</c:v>
                </c:pt>
                <c:pt idx="43665">
                  <c:v>1419674400</c:v>
                </c:pt>
                <c:pt idx="43666">
                  <c:v>1419678000</c:v>
                </c:pt>
                <c:pt idx="43667">
                  <c:v>1419681600</c:v>
                </c:pt>
                <c:pt idx="43668">
                  <c:v>1419685200</c:v>
                </c:pt>
                <c:pt idx="43669">
                  <c:v>1419688800</c:v>
                </c:pt>
                <c:pt idx="43670">
                  <c:v>1419692400</c:v>
                </c:pt>
                <c:pt idx="43671">
                  <c:v>1419696000</c:v>
                </c:pt>
                <c:pt idx="43672">
                  <c:v>1419699600</c:v>
                </c:pt>
                <c:pt idx="43673">
                  <c:v>1419703200</c:v>
                </c:pt>
                <c:pt idx="43674">
                  <c:v>1419706800</c:v>
                </c:pt>
                <c:pt idx="43675">
                  <c:v>1419710400</c:v>
                </c:pt>
                <c:pt idx="43676">
                  <c:v>1419714000</c:v>
                </c:pt>
                <c:pt idx="43677">
                  <c:v>1419717600</c:v>
                </c:pt>
                <c:pt idx="43678">
                  <c:v>1419721200</c:v>
                </c:pt>
                <c:pt idx="43679">
                  <c:v>1419724800</c:v>
                </c:pt>
                <c:pt idx="43680">
                  <c:v>1419728400</c:v>
                </c:pt>
                <c:pt idx="43681">
                  <c:v>1419732000</c:v>
                </c:pt>
                <c:pt idx="43682">
                  <c:v>1419735600</c:v>
                </c:pt>
                <c:pt idx="43683">
                  <c:v>1419739200</c:v>
                </c:pt>
                <c:pt idx="43684">
                  <c:v>1419742800</c:v>
                </c:pt>
                <c:pt idx="43685">
                  <c:v>1419746400</c:v>
                </c:pt>
                <c:pt idx="43686">
                  <c:v>1419750000</c:v>
                </c:pt>
                <c:pt idx="43687">
                  <c:v>1419753600</c:v>
                </c:pt>
                <c:pt idx="43688">
                  <c:v>1419757200</c:v>
                </c:pt>
                <c:pt idx="43689">
                  <c:v>1419760800</c:v>
                </c:pt>
                <c:pt idx="43690">
                  <c:v>1419764400</c:v>
                </c:pt>
                <c:pt idx="43691">
                  <c:v>1419768000</c:v>
                </c:pt>
                <c:pt idx="43692">
                  <c:v>1419771600</c:v>
                </c:pt>
                <c:pt idx="43693">
                  <c:v>1419775200</c:v>
                </c:pt>
                <c:pt idx="43694">
                  <c:v>1419778800</c:v>
                </c:pt>
                <c:pt idx="43695">
                  <c:v>1419782400</c:v>
                </c:pt>
                <c:pt idx="43696">
                  <c:v>1419786000</c:v>
                </c:pt>
                <c:pt idx="43697">
                  <c:v>1419789600</c:v>
                </c:pt>
                <c:pt idx="43698">
                  <c:v>1419793200</c:v>
                </c:pt>
                <c:pt idx="43699">
                  <c:v>1419796800</c:v>
                </c:pt>
                <c:pt idx="43700">
                  <c:v>1419800400</c:v>
                </c:pt>
                <c:pt idx="43701">
                  <c:v>1419804000</c:v>
                </c:pt>
                <c:pt idx="43702">
                  <c:v>1419807600</c:v>
                </c:pt>
                <c:pt idx="43703">
                  <c:v>1419811200</c:v>
                </c:pt>
                <c:pt idx="43704">
                  <c:v>1419814800</c:v>
                </c:pt>
                <c:pt idx="43705">
                  <c:v>1419818400</c:v>
                </c:pt>
                <c:pt idx="43706">
                  <c:v>1419822000</c:v>
                </c:pt>
                <c:pt idx="43707">
                  <c:v>1419825600</c:v>
                </c:pt>
                <c:pt idx="43708">
                  <c:v>1419829200</c:v>
                </c:pt>
                <c:pt idx="43709">
                  <c:v>1419832800</c:v>
                </c:pt>
                <c:pt idx="43710">
                  <c:v>1419836400</c:v>
                </c:pt>
                <c:pt idx="43711">
                  <c:v>1419840000</c:v>
                </c:pt>
                <c:pt idx="43712">
                  <c:v>1419843600</c:v>
                </c:pt>
                <c:pt idx="43713">
                  <c:v>1419847200</c:v>
                </c:pt>
                <c:pt idx="43714">
                  <c:v>1419850800</c:v>
                </c:pt>
                <c:pt idx="43715">
                  <c:v>1419854400</c:v>
                </c:pt>
                <c:pt idx="43716">
                  <c:v>1419858000</c:v>
                </c:pt>
                <c:pt idx="43717">
                  <c:v>1419861600</c:v>
                </c:pt>
                <c:pt idx="43718">
                  <c:v>1419865200</c:v>
                </c:pt>
                <c:pt idx="43719">
                  <c:v>1419868800</c:v>
                </c:pt>
                <c:pt idx="43720">
                  <c:v>1419872400</c:v>
                </c:pt>
                <c:pt idx="43721">
                  <c:v>1419876000</c:v>
                </c:pt>
                <c:pt idx="43722">
                  <c:v>1419879600</c:v>
                </c:pt>
                <c:pt idx="43723">
                  <c:v>1419883200</c:v>
                </c:pt>
                <c:pt idx="43724">
                  <c:v>1419886800</c:v>
                </c:pt>
                <c:pt idx="43725">
                  <c:v>1419890400</c:v>
                </c:pt>
                <c:pt idx="43726">
                  <c:v>1419894000</c:v>
                </c:pt>
                <c:pt idx="43727">
                  <c:v>1419897600</c:v>
                </c:pt>
                <c:pt idx="43728">
                  <c:v>1419901200</c:v>
                </c:pt>
                <c:pt idx="43729">
                  <c:v>1419904800</c:v>
                </c:pt>
                <c:pt idx="43730">
                  <c:v>1419908400</c:v>
                </c:pt>
                <c:pt idx="43731">
                  <c:v>1419912000</c:v>
                </c:pt>
                <c:pt idx="43732">
                  <c:v>1419915600</c:v>
                </c:pt>
                <c:pt idx="43733">
                  <c:v>1419919200</c:v>
                </c:pt>
                <c:pt idx="43734">
                  <c:v>1419922800</c:v>
                </c:pt>
                <c:pt idx="43735">
                  <c:v>1419926400</c:v>
                </c:pt>
                <c:pt idx="43736">
                  <c:v>1419930000</c:v>
                </c:pt>
                <c:pt idx="43737">
                  <c:v>1419933600</c:v>
                </c:pt>
                <c:pt idx="43738">
                  <c:v>1419937200</c:v>
                </c:pt>
                <c:pt idx="43739">
                  <c:v>1419940800</c:v>
                </c:pt>
                <c:pt idx="43740">
                  <c:v>1419944400</c:v>
                </c:pt>
                <c:pt idx="43741">
                  <c:v>1419948000</c:v>
                </c:pt>
                <c:pt idx="43742">
                  <c:v>1419951600</c:v>
                </c:pt>
                <c:pt idx="43743">
                  <c:v>1419955200</c:v>
                </c:pt>
                <c:pt idx="43744">
                  <c:v>1419958800</c:v>
                </c:pt>
                <c:pt idx="43745">
                  <c:v>1419962400</c:v>
                </c:pt>
                <c:pt idx="43746">
                  <c:v>1419966000</c:v>
                </c:pt>
                <c:pt idx="43747">
                  <c:v>1419969600</c:v>
                </c:pt>
                <c:pt idx="43748">
                  <c:v>1419973200</c:v>
                </c:pt>
                <c:pt idx="43749">
                  <c:v>1419976800</c:v>
                </c:pt>
                <c:pt idx="43750">
                  <c:v>1419980400</c:v>
                </c:pt>
                <c:pt idx="43751">
                  <c:v>1419984000</c:v>
                </c:pt>
                <c:pt idx="43752">
                  <c:v>1419987600</c:v>
                </c:pt>
                <c:pt idx="43753">
                  <c:v>1419991200</c:v>
                </c:pt>
                <c:pt idx="43754">
                  <c:v>1419994800</c:v>
                </c:pt>
                <c:pt idx="43755">
                  <c:v>1419998400</c:v>
                </c:pt>
                <c:pt idx="43756">
                  <c:v>1420002000</c:v>
                </c:pt>
                <c:pt idx="43757">
                  <c:v>1420005600</c:v>
                </c:pt>
                <c:pt idx="43758">
                  <c:v>1420009200</c:v>
                </c:pt>
                <c:pt idx="43759">
                  <c:v>1420012800</c:v>
                </c:pt>
                <c:pt idx="43760">
                  <c:v>1420016400</c:v>
                </c:pt>
                <c:pt idx="43761">
                  <c:v>1420020000</c:v>
                </c:pt>
                <c:pt idx="43762">
                  <c:v>1420023600</c:v>
                </c:pt>
                <c:pt idx="43763">
                  <c:v>1420027200</c:v>
                </c:pt>
                <c:pt idx="43764">
                  <c:v>1420030800</c:v>
                </c:pt>
                <c:pt idx="43765">
                  <c:v>1420034400</c:v>
                </c:pt>
                <c:pt idx="43766">
                  <c:v>1420038000</c:v>
                </c:pt>
                <c:pt idx="43767">
                  <c:v>1420041600</c:v>
                </c:pt>
                <c:pt idx="43768">
                  <c:v>1420045200</c:v>
                </c:pt>
                <c:pt idx="43769">
                  <c:v>1420048800</c:v>
                </c:pt>
                <c:pt idx="43770">
                  <c:v>1420052400</c:v>
                </c:pt>
                <c:pt idx="43771">
                  <c:v>1420056000</c:v>
                </c:pt>
                <c:pt idx="43772">
                  <c:v>1420059600</c:v>
                </c:pt>
                <c:pt idx="43773">
                  <c:v>1420063200</c:v>
                </c:pt>
                <c:pt idx="43774">
                  <c:v>1420066800</c:v>
                </c:pt>
                <c:pt idx="43775">
                  <c:v>1420070400</c:v>
                </c:pt>
                <c:pt idx="43776">
                  <c:v>1420074000</c:v>
                </c:pt>
                <c:pt idx="43777">
                  <c:v>1420077600</c:v>
                </c:pt>
                <c:pt idx="43778">
                  <c:v>1420081200</c:v>
                </c:pt>
                <c:pt idx="43779">
                  <c:v>1420084800</c:v>
                </c:pt>
                <c:pt idx="43780">
                  <c:v>1420088400</c:v>
                </c:pt>
                <c:pt idx="43781">
                  <c:v>1420092000</c:v>
                </c:pt>
                <c:pt idx="43782">
                  <c:v>1420095600</c:v>
                </c:pt>
                <c:pt idx="43783">
                  <c:v>1420099200</c:v>
                </c:pt>
                <c:pt idx="43784">
                  <c:v>1420102800</c:v>
                </c:pt>
                <c:pt idx="43785">
                  <c:v>1420106400</c:v>
                </c:pt>
                <c:pt idx="43786">
                  <c:v>1420110000</c:v>
                </c:pt>
                <c:pt idx="43787">
                  <c:v>1420113600</c:v>
                </c:pt>
                <c:pt idx="43788">
                  <c:v>1420117200</c:v>
                </c:pt>
                <c:pt idx="43789">
                  <c:v>1420120800</c:v>
                </c:pt>
                <c:pt idx="43790">
                  <c:v>1420124400</c:v>
                </c:pt>
                <c:pt idx="43791">
                  <c:v>1420128000</c:v>
                </c:pt>
                <c:pt idx="43792">
                  <c:v>1420131600</c:v>
                </c:pt>
                <c:pt idx="43793">
                  <c:v>1420135200</c:v>
                </c:pt>
                <c:pt idx="43794">
                  <c:v>1420138800</c:v>
                </c:pt>
                <c:pt idx="43795">
                  <c:v>1420142400</c:v>
                </c:pt>
                <c:pt idx="43796">
                  <c:v>1420146000</c:v>
                </c:pt>
                <c:pt idx="43797">
                  <c:v>1420149600</c:v>
                </c:pt>
                <c:pt idx="43798">
                  <c:v>1420153200</c:v>
                </c:pt>
                <c:pt idx="43799">
                  <c:v>1420156800</c:v>
                </c:pt>
                <c:pt idx="43800">
                  <c:v>1420160400</c:v>
                </c:pt>
                <c:pt idx="43801">
                  <c:v>1420164000</c:v>
                </c:pt>
                <c:pt idx="43802">
                  <c:v>1420167600</c:v>
                </c:pt>
                <c:pt idx="43803">
                  <c:v>1420171200</c:v>
                </c:pt>
                <c:pt idx="43804">
                  <c:v>1420174800</c:v>
                </c:pt>
                <c:pt idx="43805">
                  <c:v>1420178400</c:v>
                </c:pt>
                <c:pt idx="43806">
                  <c:v>1420182000</c:v>
                </c:pt>
                <c:pt idx="43807">
                  <c:v>1420185600</c:v>
                </c:pt>
                <c:pt idx="43808">
                  <c:v>1420189200</c:v>
                </c:pt>
                <c:pt idx="43809">
                  <c:v>1420192800</c:v>
                </c:pt>
                <c:pt idx="43810">
                  <c:v>1420196400</c:v>
                </c:pt>
                <c:pt idx="43811">
                  <c:v>1420200000</c:v>
                </c:pt>
                <c:pt idx="43812">
                  <c:v>1420203600</c:v>
                </c:pt>
                <c:pt idx="43813">
                  <c:v>1420207200</c:v>
                </c:pt>
                <c:pt idx="43814">
                  <c:v>1420210800</c:v>
                </c:pt>
                <c:pt idx="43815">
                  <c:v>1420214400</c:v>
                </c:pt>
                <c:pt idx="43816">
                  <c:v>1420218000</c:v>
                </c:pt>
                <c:pt idx="43817">
                  <c:v>1420221600</c:v>
                </c:pt>
                <c:pt idx="43818">
                  <c:v>1420225200</c:v>
                </c:pt>
                <c:pt idx="43819">
                  <c:v>1420228800</c:v>
                </c:pt>
                <c:pt idx="43820">
                  <c:v>1420232400</c:v>
                </c:pt>
                <c:pt idx="43821">
                  <c:v>1420236000</c:v>
                </c:pt>
                <c:pt idx="43822">
                  <c:v>1420239600</c:v>
                </c:pt>
                <c:pt idx="43823">
                  <c:v>1420243200</c:v>
                </c:pt>
                <c:pt idx="43824">
                  <c:v>1420246800</c:v>
                </c:pt>
                <c:pt idx="43825">
                  <c:v>1420250400</c:v>
                </c:pt>
                <c:pt idx="43826">
                  <c:v>1420254000</c:v>
                </c:pt>
                <c:pt idx="43827">
                  <c:v>1420257600</c:v>
                </c:pt>
                <c:pt idx="43828">
                  <c:v>1420261200</c:v>
                </c:pt>
                <c:pt idx="43829">
                  <c:v>1420264800</c:v>
                </c:pt>
                <c:pt idx="43830">
                  <c:v>1420268400</c:v>
                </c:pt>
                <c:pt idx="43831">
                  <c:v>1420272000</c:v>
                </c:pt>
                <c:pt idx="43832">
                  <c:v>1420275600</c:v>
                </c:pt>
                <c:pt idx="43833">
                  <c:v>1420279200</c:v>
                </c:pt>
                <c:pt idx="43834">
                  <c:v>1420282800</c:v>
                </c:pt>
                <c:pt idx="43835">
                  <c:v>1420286400</c:v>
                </c:pt>
                <c:pt idx="43836">
                  <c:v>1420290000</c:v>
                </c:pt>
                <c:pt idx="43837">
                  <c:v>1420293600</c:v>
                </c:pt>
                <c:pt idx="43838">
                  <c:v>1420297200</c:v>
                </c:pt>
                <c:pt idx="43839">
                  <c:v>1420300800</c:v>
                </c:pt>
                <c:pt idx="43840">
                  <c:v>1420304400</c:v>
                </c:pt>
                <c:pt idx="43841">
                  <c:v>1420308000</c:v>
                </c:pt>
                <c:pt idx="43842">
                  <c:v>1420311600</c:v>
                </c:pt>
                <c:pt idx="43843">
                  <c:v>1420315200</c:v>
                </c:pt>
                <c:pt idx="43844">
                  <c:v>1420318800</c:v>
                </c:pt>
                <c:pt idx="43845">
                  <c:v>1420322400</c:v>
                </c:pt>
                <c:pt idx="43846">
                  <c:v>1420326000</c:v>
                </c:pt>
                <c:pt idx="43847">
                  <c:v>1420329600</c:v>
                </c:pt>
                <c:pt idx="43848">
                  <c:v>1420333200</c:v>
                </c:pt>
                <c:pt idx="43849">
                  <c:v>1420336800</c:v>
                </c:pt>
                <c:pt idx="43850">
                  <c:v>1420340400</c:v>
                </c:pt>
                <c:pt idx="43851">
                  <c:v>1420344000</c:v>
                </c:pt>
                <c:pt idx="43852">
                  <c:v>1420347600</c:v>
                </c:pt>
                <c:pt idx="43853">
                  <c:v>1420351200</c:v>
                </c:pt>
                <c:pt idx="43854">
                  <c:v>1420354800</c:v>
                </c:pt>
                <c:pt idx="43855">
                  <c:v>1420358400</c:v>
                </c:pt>
                <c:pt idx="43856">
                  <c:v>1420362000</c:v>
                </c:pt>
                <c:pt idx="43857">
                  <c:v>1420365600</c:v>
                </c:pt>
                <c:pt idx="43858">
                  <c:v>1420369200</c:v>
                </c:pt>
                <c:pt idx="43859">
                  <c:v>1420372800</c:v>
                </c:pt>
                <c:pt idx="43860">
                  <c:v>1420376400</c:v>
                </c:pt>
                <c:pt idx="43861">
                  <c:v>1420380000</c:v>
                </c:pt>
                <c:pt idx="43862">
                  <c:v>1420383600</c:v>
                </c:pt>
                <c:pt idx="43863">
                  <c:v>1420387200</c:v>
                </c:pt>
                <c:pt idx="43864">
                  <c:v>1420390800</c:v>
                </c:pt>
                <c:pt idx="43865">
                  <c:v>1420394400</c:v>
                </c:pt>
                <c:pt idx="43866">
                  <c:v>1420398000</c:v>
                </c:pt>
                <c:pt idx="43867">
                  <c:v>1420401600</c:v>
                </c:pt>
                <c:pt idx="43868">
                  <c:v>1420405200</c:v>
                </c:pt>
                <c:pt idx="43869">
                  <c:v>1420408800</c:v>
                </c:pt>
                <c:pt idx="43870">
                  <c:v>1420412400</c:v>
                </c:pt>
                <c:pt idx="43871">
                  <c:v>1420416000</c:v>
                </c:pt>
                <c:pt idx="43872">
                  <c:v>1420419600</c:v>
                </c:pt>
                <c:pt idx="43873">
                  <c:v>1420423200</c:v>
                </c:pt>
                <c:pt idx="43874">
                  <c:v>1420426800</c:v>
                </c:pt>
                <c:pt idx="43875">
                  <c:v>1420430400</c:v>
                </c:pt>
                <c:pt idx="43876">
                  <c:v>1420434000</c:v>
                </c:pt>
                <c:pt idx="43877">
                  <c:v>1420437600</c:v>
                </c:pt>
                <c:pt idx="43878">
                  <c:v>1420441200</c:v>
                </c:pt>
                <c:pt idx="43879">
                  <c:v>1420444800</c:v>
                </c:pt>
                <c:pt idx="43880">
                  <c:v>1420448400</c:v>
                </c:pt>
                <c:pt idx="43881">
                  <c:v>1420452000</c:v>
                </c:pt>
                <c:pt idx="43882">
                  <c:v>1420455600</c:v>
                </c:pt>
                <c:pt idx="43883">
                  <c:v>1420459200</c:v>
                </c:pt>
                <c:pt idx="43884">
                  <c:v>1420462800</c:v>
                </c:pt>
                <c:pt idx="43885">
                  <c:v>1420466400</c:v>
                </c:pt>
                <c:pt idx="43886">
                  <c:v>1420470000</c:v>
                </c:pt>
                <c:pt idx="43887">
                  <c:v>1420473600</c:v>
                </c:pt>
                <c:pt idx="43888">
                  <c:v>1420477200</c:v>
                </c:pt>
                <c:pt idx="43889">
                  <c:v>1420480800</c:v>
                </c:pt>
                <c:pt idx="43890">
                  <c:v>1420484400</c:v>
                </c:pt>
                <c:pt idx="43891">
                  <c:v>1420488000</c:v>
                </c:pt>
                <c:pt idx="43892">
                  <c:v>1420491600</c:v>
                </c:pt>
                <c:pt idx="43893">
                  <c:v>1420495200</c:v>
                </c:pt>
                <c:pt idx="43894">
                  <c:v>1420498800</c:v>
                </c:pt>
                <c:pt idx="43895">
                  <c:v>1420502400</c:v>
                </c:pt>
                <c:pt idx="43896">
                  <c:v>1420506000</c:v>
                </c:pt>
                <c:pt idx="43897">
                  <c:v>1420509600</c:v>
                </c:pt>
                <c:pt idx="43898">
                  <c:v>1420513200</c:v>
                </c:pt>
                <c:pt idx="43899">
                  <c:v>1420516800</c:v>
                </c:pt>
                <c:pt idx="43900">
                  <c:v>1420520400</c:v>
                </c:pt>
                <c:pt idx="43901">
                  <c:v>1420524000</c:v>
                </c:pt>
                <c:pt idx="43902">
                  <c:v>1420527600</c:v>
                </c:pt>
                <c:pt idx="43903">
                  <c:v>1420531200</c:v>
                </c:pt>
                <c:pt idx="43904">
                  <c:v>1420534800</c:v>
                </c:pt>
                <c:pt idx="43905">
                  <c:v>1420538400</c:v>
                </c:pt>
                <c:pt idx="43906">
                  <c:v>1420542000</c:v>
                </c:pt>
                <c:pt idx="43907">
                  <c:v>1420545600</c:v>
                </c:pt>
                <c:pt idx="43908">
                  <c:v>1420549200</c:v>
                </c:pt>
                <c:pt idx="43909">
                  <c:v>1420552800</c:v>
                </c:pt>
                <c:pt idx="43910">
                  <c:v>1420556400</c:v>
                </c:pt>
                <c:pt idx="43911">
                  <c:v>1420560000</c:v>
                </c:pt>
                <c:pt idx="43912">
                  <c:v>1420563600</c:v>
                </c:pt>
                <c:pt idx="43913">
                  <c:v>1420567200</c:v>
                </c:pt>
                <c:pt idx="43914">
                  <c:v>1420570800</c:v>
                </c:pt>
                <c:pt idx="43915">
                  <c:v>1420574400</c:v>
                </c:pt>
                <c:pt idx="43916">
                  <c:v>1420578000</c:v>
                </c:pt>
                <c:pt idx="43917">
                  <c:v>1420581600</c:v>
                </c:pt>
                <c:pt idx="43918">
                  <c:v>1420585200</c:v>
                </c:pt>
                <c:pt idx="43919">
                  <c:v>1420588800</c:v>
                </c:pt>
                <c:pt idx="43920">
                  <c:v>1420592400</c:v>
                </c:pt>
                <c:pt idx="43921">
                  <c:v>1420596000</c:v>
                </c:pt>
                <c:pt idx="43922">
                  <c:v>1420599600</c:v>
                </c:pt>
                <c:pt idx="43923">
                  <c:v>1420603200</c:v>
                </c:pt>
                <c:pt idx="43924">
                  <c:v>1420606800</c:v>
                </c:pt>
                <c:pt idx="43925">
                  <c:v>1420610400</c:v>
                </c:pt>
                <c:pt idx="43926">
                  <c:v>1420614000</c:v>
                </c:pt>
                <c:pt idx="43927">
                  <c:v>1420617600</c:v>
                </c:pt>
                <c:pt idx="43928">
                  <c:v>1420621200</c:v>
                </c:pt>
                <c:pt idx="43929">
                  <c:v>1420624800</c:v>
                </c:pt>
                <c:pt idx="43930">
                  <c:v>1420628400</c:v>
                </c:pt>
                <c:pt idx="43931">
                  <c:v>1420632000</c:v>
                </c:pt>
                <c:pt idx="43932">
                  <c:v>1420635600</c:v>
                </c:pt>
                <c:pt idx="43933">
                  <c:v>1420639200</c:v>
                </c:pt>
                <c:pt idx="43934">
                  <c:v>1420642800</c:v>
                </c:pt>
                <c:pt idx="43935">
                  <c:v>1420646400</c:v>
                </c:pt>
                <c:pt idx="43936">
                  <c:v>1420650000</c:v>
                </c:pt>
                <c:pt idx="43937">
                  <c:v>1420653600</c:v>
                </c:pt>
                <c:pt idx="43938">
                  <c:v>1420657200</c:v>
                </c:pt>
                <c:pt idx="43939">
                  <c:v>1420660800</c:v>
                </c:pt>
                <c:pt idx="43940">
                  <c:v>1420664400</c:v>
                </c:pt>
                <c:pt idx="43941">
                  <c:v>1420668000</c:v>
                </c:pt>
                <c:pt idx="43942">
                  <c:v>1420671600</c:v>
                </c:pt>
                <c:pt idx="43943">
                  <c:v>1420675200</c:v>
                </c:pt>
                <c:pt idx="43944">
                  <c:v>1420678800</c:v>
                </c:pt>
                <c:pt idx="43945">
                  <c:v>1420682400</c:v>
                </c:pt>
                <c:pt idx="43946">
                  <c:v>1420686000</c:v>
                </c:pt>
                <c:pt idx="43947">
                  <c:v>1420689600</c:v>
                </c:pt>
                <c:pt idx="43948">
                  <c:v>1420693200</c:v>
                </c:pt>
                <c:pt idx="43949">
                  <c:v>1420696800</c:v>
                </c:pt>
                <c:pt idx="43950">
                  <c:v>1420700400</c:v>
                </c:pt>
                <c:pt idx="43951">
                  <c:v>1420704000</c:v>
                </c:pt>
                <c:pt idx="43952">
                  <c:v>1420707600</c:v>
                </c:pt>
                <c:pt idx="43953">
                  <c:v>1420711200</c:v>
                </c:pt>
                <c:pt idx="43954">
                  <c:v>1420714800</c:v>
                </c:pt>
                <c:pt idx="43955">
                  <c:v>1420718400</c:v>
                </c:pt>
                <c:pt idx="43956">
                  <c:v>1420722000</c:v>
                </c:pt>
                <c:pt idx="43957">
                  <c:v>1420725600</c:v>
                </c:pt>
                <c:pt idx="43958">
                  <c:v>1420729200</c:v>
                </c:pt>
                <c:pt idx="43959">
                  <c:v>1420732800</c:v>
                </c:pt>
                <c:pt idx="43960">
                  <c:v>1420736400</c:v>
                </c:pt>
                <c:pt idx="43961">
                  <c:v>1420740000</c:v>
                </c:pt>
                <c:pt idx="43962">
                  <c:v>1420743600</c:v>
                </c:pt>
                <c:pt idx="43963">
                  <c:v>1420747200</c:v>
                </c:pt>
                <c:pt idx="43964">
                  <c:v>1420750800</c:v>
                </c:pt>
                <c:pt idx="43965">
                  <c:v>1420754400</c:v>
                </c:pt>
                <c:pt idx="43966">
                  <c:v>1420758000</c:v>
                </c:pt>
                <c:pt idx="43967">
                  <c:v>1420761600</c:v>
                </c:pt>
                <c:pt idx="43968">
                  <c:v>1420765200</c:v>
                </c:pt>
                <c:pt idx="43969">
                  <c:v>1420768800</c:v>
                </c:pt>
                <c:pt idx="43970">
                  <c:v>1420772400</c:v>
                </c:pt>
                <c:pt idx="43971">
                  <c:v>1420776000</c:v>
                </c:pt>
                <c:pt idx="43972">
                  <c:v>1420779600</c:v>
                </c:pt>
                <c:pt idx="43973">
                  <c:v>1420783200</c:v>
                </c:pt>
                <c:pt idx="43974">
                  <c:v>1420786800</c:v>
                </c:pt>
                <c:pt idx="43975">
                  <c:v>1420790400</c:v>
                </c:pt>
                <c:pt idx="43976">
                  <c:v>1420794000</c:v>
                </c:pt>
                <c:pt idx="43977">
                  <c:v>1420797600</c:v>
                </c:pt>
                <c:pt idx="43978">
                  <c:v>1420801200</c:v>
                </c:pt>
                <c:pt idx="43979">
                  <c:v>1420804800</c:v>
                </c:pt>
                <c:pt idx="43980">
                  <c:v>1420808400</c:v>
                </c:pt>
                <c:pt idx="43981">
                  <c:v>1420812000</c:v>
                </c:pt>
                <c:pt idx="43982">
                  <c:v>1420815600</c:v>
                </c:pt>
                <c:pt idx="43983">
                  <c:v>1420819200</c:v>
                </c:pt>
                <c:pt idx="43984">
                  <c:v>1420822800</c:v>
                </c:pt>
                <c:pt idx="43985">
                  <c:v>1420826400</c:v>
                </c:pt>
                <c:pt idx="43986">
                  <c:v>1420830000</c:v>
                </c:pt>
                <c:pt idx="43987">
                  <c:v>1420833600</c:v>
                </c:pt>
                <c:pt idx="43988">
                  <c:v>1420837200</c:v>
                </c:pt>
                <c:pt idx="43989">
                  <c:v>1420840800</c:v>
                </c:pt>
                <c:pt idx="43990">
                  <c:v>1420844400</c:v>
                </c:pt>
                <c:pt idx="43991">
                  <c:v>1420848000</c:v>
                </c:pt>
                <c:pt idx="43992">
                  <c:v>1420851600</c:v>
                </c:pt>
                <c:pt idx="43993">
                  <c:v>1420855200</c:v>
                </c:pt>
                <c:pt idx="43994">
                  <c:v>1420858800</c:v>
                </c:pt>
                <c:pt idx="43995">
                  <c:v>1420862400</c:v>
                </c:pt>
                <c:pt idx="43996">
                  <c:v>1420866000</c:v>
                </c:pt>
                <c:pt idx="43997">
                  <c:v>1420869600</c:v>
                </c:pt>
                <c:pt idx="43998">
                  <c:v>1420873200</c:v>
                </c:pt>
                <c:pt idx="43999">
                  <c:v>1420876800</c:v>
                </c:pt>
                <c:pt idx="44000">
                  <c:v>1420880400</c:v>
                </c:pt>
                <c:pt idx="44001">
                  <c:v>1420884000</c:v>
                </c:pt>
                <c:pt idx="44002">
                  <c:v>1420887600</c:v>
                </c:pt>
                <c:pt idx="44003">
                  <c:v>1420891200</c:v>
                </c:pt>
                <c:pt idx="44004">
                  <c:v>1420894800</c:v>
                </c:pt>
                <c:pt idx="44005">
                  <c:v>1420898400</c:v>
                </c:pt>
                <c:pt idx="44006">
                  <c:v>1420902000</c:v>
                </c:pt>
                <c:pt idx="44007">
                  <c:v>1420905600</c:v>
                </c:pt>
                <c:pt idx="44008">
                  <c:v>1420909200</c:v>
                </c:pt>
                <c:pt idx="44009">
                  <c:v>1420912800</c:v>
                </c:pt>
                <c:pt idx="44010">
                  <c:v>1420916400</c:v>
                </c:pt>
                <c:pt idx="44011">
                  <c:v>1420920000</c:v>
                </c:pt>
                <c:pt idx="44012">
                  <c:v>1420923600</c:v>
                </c:pt>
                <c:pt idx="44013">
                  <c:v>1420927200</c:v>
                </c:pt>
                <c:pt idx="44014">
                  <c:v>1420930800</c:v>
                </c:pt>
                <c:pt idx="44015">
                  <c:v>1420934400</c:v>
                </c:pt>
                <c:pt idx="44016">
                  <c:v>1420938000</c:v>
                </c:pt>
                <c:pt idx="44017">
                  <c:v>1420941600</c:v>
                </c:pt>
                <c:pt idx="44018">
                  <c:v>1420945200</c:v>
                </c:pt>
                <c:pt idx="44019">
                  <c:v>1420948800</c:v>
                </c:pt>
                <c:pt idx="44020">
                  <c:v>1420952400</c:v>
                </c:pt>
                <c:pt idx="44021">
                  <c:v>1420956000</c:v>
                </c:pt>
                <c:pt idx="44022">
                  <c:v>1420959600</c:v>
                </c:pt>
                <c:pt idx="44023">
                  <c:v>1420963200</c:v>
                </c:pt>
                <c:pt idx="44024">
                  <c:v>1420966800</c:v>
                </c:pt>
                <c:pt idx="44025">
                  <c:v>1420970400</c:v>
                </c:pt>
                <c:pt idx="44026">
                  <c:v>1420974000</c:v>
                </c:pt>
                <c:pt idx="44027">
                  <c:v>1420977600</c:v>
                </c:pt>
                <c:pt idx="44028">
                  <c:v>1420981200</c:v>
                </c:pt>
                <c:pt idx="44029">
                  <c:v>1420984800</c:v>
                </c:pt>
                <c:pt idx="44030">
                  <c:v>1420988400</c:v>
                </c:pt>
                <c:pt idx="44031">
                  <c:v>1420992000</c:v>
                </c:pt>
                <c:pt idx="44032">
                  <c:v>1420995600</c:v>
                </c:pt>
                <c:pt idx="44033">
                  <c:v>1420999200</c:v>
                </c:pt>
                <c:pt idx="44034">
                  <c:v>1421002800</c:v>
                </c:pt>
                <c:pt idx="44035">
                  <c:v>1421006400</c:v>
                </c:pt>
                <c:pt idx="44036">
                  <c:v>1421010000</c:v>
                </c:pt>
                <c:pt idx="44037">
                  <c:v>1421013600</c:v>
                </c:pt>
                <c:pt idx="44038">
                  <c:v>1421017200</c:v>
                </c:pt>
                <c:pt idx="44039">
                  <c:v>1421020800</c:v>
                </c:pt>
                <c:pt idx="44040">
                  <c:v>1421024400</c:v>
                </c:pt>
                <c:pt idx="44041">
                  <c:v>1421028000</c:v>
                </c:pt>
                <c:pt idx="44042">
                  <c:v>1421031600</c:v>
                </c:pt>
                <c:pt idx="44043">
                  <c:v>1421035200</c:v>
                </c:pt>
                <c:pt idx="44044">
                  <c:v>1421038800</c:v>
                </c:pt>
                <c:pt idx="44045">
                  <c:v>1421042400</c:v>
                </c:pt>
                <c:pt idx="44046">
                  <c:v>1421046000</c:v>
                </c:pt>
                <c:pt idx="44047">
                  <c:v>1421049600</c:v>
                </c:pt>
                <c:pt idx="44048">
                  <c:v>1421053200</c:v>
                </c:pt>
                <c:pt idx="44049">
                  <c:v>1421056800</c:v>
                </c:pt>
                <c:pt idx="44050">
                  <c:v>1421060400</c:v>
                </c:pt>
                <c:pt idx="44051">
                  <c:v>1421064000</c:v>
                </c:pt>
                <c:pt idx="44052">
                  <c:v>1421067600</c:v>
                </c:pt>
                <c:pt idx="44053">
                  <c:v>1421071200</c:v>
                </c:pt>
                <c:pt idx="44054">
                  <c:v>1421074800</c:v>
                </c:pt>
                <c:pt idx="44055">
                  <c:v>1421078400</c:v>
                </c:pt>
                <c:pt idx="44056">
                  <c:v>1421082000</c:v>
                </c:pt>
                <c:pt idx="44057">
                  <c:v>1421085600</c:v>
                </c:pt>
                <c:pt idx="44058">
                  <c:v>1421089200</c:v>
                </c:pt>
                <c:pt idx="44059">
                  <c:v>1421092800</c:v>
                </c:pt>
                <c:pt idx="44060">
                  <c:v>1421096400</c:v>
                </c:pt>
                <c:pt idx="44061">
                  <c:v>1421100000</c:v>
                </c:pt>
                <c:pt idx="44062">
                  <c:v>1421103600</c:v>
                </c:pt>
                <c:pt idx="44063">
                  <c:v>1421107200</c:v>
                </c:pt>
                <c:pt idx="44064">
                  <c:v>1421110800</c:v>
                </c:pt>
                <c:pt idx="44065">
                  <c:v>1421114400</c:v>
                </c:pt>
                <c:pt idx="44066">
                  <c:v>1421118000</c:v>
                </c:pt>
                <c:pt idx="44067">
                  <c:v>1421121600</c:v>
                </c:pt>
                <c:pt idx="44068">
                  <c:v>1421125200</c:v>
                </c:pt>
                <c:pt idx="44069">
                  <c:v>1421128800</c:v>
                </c:pt>
                <c:pt idx="44070">
                  <c:v>1421132400</c:v>
                </c:pt>
                <c:pt idx="44071">
                  <c:v>1421136000</c:v>
                </c:pt>
                <c:pt idx="44072">
                  <c:v>1421139600</c:v>
                </c:pt>
                <c:pt idx="44073">
                  <c:v>1421143200</c:v>
                </c:pt>
                <c:pt idx="44074">
                  <c:v>1421146800</c:v>
                </c:pt>
                <c:pt idx="44075">
                  <c:v>1421150400</c:v>
                </c:pt>
                <c:pt idx="44076">
                  <c:v>1421154000</c:v>
                </c:pt>
                <c:pt idx="44077">
                  <c:v>1421157600</c:v>
                </c:pt>
                <c:pt idx="44078">
                  <c:v>1421161200</c:v>
                </c:pt>
                <c:pt idx="44079">
                  <c:v>1421164800</c:v>
                </c:pt>
                <c:pt idx="44080">
                  <c:v>1421168400</c:v>
                </c:pt>
                <c:pt idx="44081">
                  <c:v>1421172000</c:v>
                </c:pt>
                <c:pt idx="44082">
                  <c:v>1421175600</c:v>
                </c:pt>
                <c:pt idx="44083">
                  <c:v>1421179200</c:v>
                </c:pt>
                <c:pt idx="44084">
                  <c:v>1421182800</c:v>
                </c:pt>
                <c:pt idx="44085">
                  <c:v>1421186400</c:v>
                </c:pt>
                <c:pt idx="44086">
                  <c:v>1421190000</c:v>
                </c:pt>
                <c:pt idx="44087">
                  <c:v>1421193600</c:v>
                </c:pt>
                <c:pt idx="44088">
                  <c:v>1421197200</c:v>
                </c:pt>
                <c:pt idx="44089">
                  <c:v>1421200800</c:v>
                </c:pt>
                <c:pt idx="44090">
                  <c:v>1421204400</c:v>
                </c:pt>
                <c:pt idx="44091">
                  <c:v>1421208000</c:v>
                </c:pt>
                <c:pt idx="44092">
                  <c:v>1421211600</c:v>
                </c:pt>
                <c:pt idx="44093">
                  <c:v>1421215200</c:v>
                </c:pt>
                <c:pt idx="44094">
                  <c:v>1421218800</c:v>
                </c:pt>
                <c:pt idx="44095">
                  <c:v>1421222400</c:v>
                </c:pt>
                <c:pt idx="44096">
                  <c:v>1421226000</c:v>
                </c:pt>
                <c:pt idx="44097">
                  <c:v>1421229600</c:v>
                </c:pt>
                <c:pt idx="44098">
                  <c:v>1421233200</c:v>
                </c:pt>
                <c:pt idx="44099">
                  <c:v>1421236800</c:v>
                </c:pt>
                <c:pt idx="44100">
                  <c:v>1421240400</c:v>
                </c:pt>
                <c:pt idx="44101">
                  <c:v>1421244000</c:v>
                </c:pt>
                <c:pt idx="44102">
                  <c:v>1421247600</c:v>
                </c:pt>
                <c:pt idx="44103">
                  <c:v>1421251200</c:v>
                </c:pt>
                <c:pt idx="44104">
                  <c:v>1421254800</c:v>
                </c:pt>
                <c:pt idx="44105">
                  <c:v>1421258400</c:v>
                </c:pt>
                <c:pt idx="44106">
                  <c:v>1421262000</c:v>
                </c:pt>
                <c:pt idx="44107">
                  <c:v>1421265600</c:v>
                </c:pt>
                <c:pt idx="44108">
                  <c:v>1421269200</c:v>
                </c:pt>
                <c:pt idx="44109">
                  <c:v>1421272800</c:v>
                </c:pt>
                <c:pt idx="44110">
                  <c:v>1421276400</c:v>
                </c:pt>
                <c:pt idx="44111">
                  <c:v>1421280000</c:v>
                </c:pt>
                <c:pt idx="44112">
                  <c:v>1421283600</c:v>
                </c:pt>
                <c:pt idx="44113">
                  <c:v>1421287200</c:v>
                </c:pt>
                <c:pt idx="44114">
                  <c:v>1421290800</c:v>
                </c:pt>
                <c:pt idx="44115">
                  <c:v>1421294400</c:v>
                </c:pt>
                <c:pt idx="44116">
                  <c:v>1421298000</c:v>
                </c:pt>
                <c:pt idx="44117">
                  <c:v>1421301600</c:v>
                </c:pt>
                <c:pt idx="44118">
                  <c:v>1421305200</c:v>
                </c:pt>
                <c:pt idx="44119">
                  <c:v>1421308800</c:v>
                </c:pt>
                <c:pt idx="44120">
                  <c:v>1421312400</c:v>
                </c:pt>
                <c:pt idx="44121">
                  <c:v>1421316000</c:v>
                </c:pt>
                <c:pt idx="44122">
                  <c:v>1421319600</c:v>
                </c:pt>
                <c:pt idx="44123">
                  <c:v>1421323200</c:v>
                </c:pt>
                <c:pt idx="44124">
                  <c:v>1421326800</c:v>
                </c:pt>
                <c:pt idx="44125">
                  <c:v>1421330400</c:v>
                </c:pt>
                <c:pt idx="44126">
                  <c:v>1421334000</c:v>
                </c:pt>
                <c:pt idx="44127">
                  <c:v>1421337600</c:v>
                </c:pt>
                <c:pt idx="44128">
                  <c:v>1421341200</c:v>
                </c:pt>
                <c:pt idx="44129">
                  <c:v>1421344800</c:v>
                </c:pt>
                <c:pt idx="44130">
                  <c:v>1421348400</c:v>
                </c:pt>
                <c:pt idx="44131">
                  <c:v>1421352000</c:v>
                </c:pt>
                <c:pt idx="44132">
                  <c:v>1421355600</c:v>
                </c:pt>
                <c:pt idx="44133">
                  <c:v>1421359200</c:v>
                </c:pt>
                <c:pt idx="44134">
                  <c:v>1421362800</c:v>
                </c:pt>
                <c:pt idx="44135">
                  <c:v>1421366400</c:v>
                </c:pt>
                <c:pt idx="44136">
                  <c:v>1421370000</c:v>
                </c:pt>
                <c:pt idx="44137">
                  <c:v>1421373600</c:v>
                </c:pt>
                <c:pt idx="44138">
                  <c:v>1421377200</c:v>
                </c:pt>
                <c:pt idx="44139">
                  <c:v>1421380800</c:v>
                </c:pt>
                <c:pt idx="44140">
                  <c:v>1421384400</c:v>
                </c:pt>
                <c:pt idx="44141">
                  <c:v>1421388000</c:v>
                </c:pt>
                <c:pt idx="44142">
                  <c:v>1421391600</c:v>
                </c:pt>
                <c:pt idx="44143">
                  <c:v>1421395200</c:v>
                </c:pt>
                <c:pt idx="44144">
                  <c:v>1421398800</c:v>
                </c:pt>
                <c:pt idx="44145">
                  <c:v>1421402400</c:v>
                </c:pt>
                <c:pt idx="44146">
                  <c:v>1421406000</c:v>
                </c:pt>
                <c:pt idx="44147">
                  <c:v>1421409600</c:v>
                </c:pt>
                <c:pt idx="44148">
                  <c:v>1421413200</c:v>
                </c:pt>
                <c:pt idx="44149">
                  <c:v>1421416800</c:v>
                </c:pt>
                <c:pt idx="44150">
                  <c:v>1421420400</c:v>
                </c:pt>
                <c:pt idx="44151">
                  <c:v>1421424000</c:v>
                </c:pt>
                <c:pt idx="44152">
                  <c:v>1421427600</c:v>
                </c:pt>
                <c:pt idx="44153">
                  <c:v>1421431200</c:v>
                </c:pt>
                <c:pt idx="44154">
                  <c:v>1421434800</c:v>
                </c:pt>
                <c:pt idx="44155">
                  <c:v>1421438400</c:v>
                </c:pt>
                <c:pt idx="44156">
                  <c:v>1421442000</c:v>
                </c:pt>
                <c:pt idx="44157">
                  <c:v>1421445600</c:v>
                </c:pt>
                <c:pt idx="44158">
                  <c:v>1421449200</c:v>
                </c:pt>
                <c:pt idx="44159">
                  <c:v>1421452800</c:v>
                </c:pt>
                <c:pt idx="44160">
                  <c:v>1421456400</c:v>
                </c:pt>
                <c:pt idx="44161">
                  <c:v>1421460000</c:v>
                </c:pt>
                <c:pt idx="44162">
                  <c:v>1421463600</c:v>
                </c:pt>
                <c:pt idx="44163">
                  <c:v>1421467200</c:v>
                </c:pt>
                <c:pt idx="44164">
                  <c:v>1421470800</c:v>
                </c:pt>
                <c:pt idx="44165">
                  <c:v>1421474400</c:v>
                </c:pt>
                <c:pt idx="44166">
                  <c:v>1421478000</c:v>
                </c:pt>
                <c:pt idx="44167">
                  <c:v>1421481600</c:v>
                </c:pt>
                <c:pt idx="44168">
                  <c:v>1421485200</c:v>
                </c:pt>
                <c:pt idx="44169">
                  <c:v>1421488800</c:v>
                </c:pt>
                <c:pt idx="44170">
                  <c:v>1421492400</c:v>
                </c:pt>
                <c:pt idx="44171">
                  <c:v>1421496000</c:v>
                </c:pt>
                <c:pt idx="44172">
                  <c:v>1421499600</c:v>
                </c:pt>
                <c:pt idx="44173">
                  <c:v>1421503200</c:v>
                </c:pt>
                <c:pt idx="44174">
                  <c:v>1421506800</c:v>
                </c:pt>
                <c:pt idx="44175">
                  <c:v>1421510400</c:v>
                </c:pt>
                <c:pt idx="44176">
                  <c:v>1421514000</c:v>
                </c:pt>
                <c:pt idx="44177">
                  <c:v>1421517600</c:v>
                </c:pt>
                <c:pt idx="44178">
                  <c:v>1421521200</c:v>
                </c:pt>
                <c:pt idx="44179">
                  <c:v>1421524800</c:v>
                </c:pt>
                <c:pt idx="44180">
                  <c:v>1421528400</c:v>
                </c:pt>
                <c:pt idx="44181">
                  <c:v>1421532000</c:v>
                </c:pt>
                <c:pt idx="44182">
                  <c:v>1421535600</c:v>
                </c:pt>
                <c:pt idx="44183">
                  <c:v>1421539200</c:v>
                </c:pt>
                <c:pt idx="44184">
                  <c:v>1421542800</c:v>
                </c:pt>
                <c:pt idx="44185">
                  <c:v>1421546400</c:v>
                </c:pt>
                <c:pt idx="44186">
                  <c:v>1421550000</c:v>
                </c:pt>
                <c:pt idx="44187">
                  <c:v>1421553600</c:v>
                </c:pt>
                <c:pt idx="44188">
                  <c:v>1421557200</c:v>
                </c:pt>
                <c:pt idx="44189">
                  <c:v>1421560800</c:v>
                </c:pt>
                <c:pt idx="44190">
                  <c:v>1421564400</c:v>
                </c:pt>
                <c:pt idx="44191">
                  <c:v>1421568000</c:v>
                </c:pt>
                <c:pt idx="44192">
                  <c:v>1421571600</c:v>
                </c:pt>
                <c:pt idx="44193">
                  <c:v>1421575200</c:v>
                </c:pt>
                <c:pt idx="44194">
                  <c:v>1421578800</c:v>
                </c:pt>
                <c:pt idx="44195">
                  <c:v>1421582400</c:v>
                </c:pt>
                <c:pt idx="44196">
                  <c:v>1421586000</c:v>
                </c:pt>
                <c:pt idx="44197">
                  <c:v>1421589600</c:v>
                </c:pt>
                <c:pt idx="44198">
                  <c:v>1421593200</c:v>
                </c:pt>
                <c:pt idx="44199">
                  <c:v>1421596800</c:v>
                </c:pt>
                <c:pt idx="44200">
                  <c:v>1421600400</c:v>
                </c:pt>
                <c:pt idx="44201">
                  <c:v>1421604000</c:v>
                </c:pt>
                <c:pt idx="44202">
                  <c:v>1421607600</c:v>
                </c:pt>
                <c:pt idx="44203">
                  <c:v>1421611200</c:v>
                </c:pt>
                <c:pt idx="44204">
                  <c:v>1421614800</c:v>
                </c:pt>
                <c:pt idx="44205">
                  <c:v>1421618400</c:v>
                </c:pt>
                <c:pt idx="44206">
                  <c:v>1421622000</c:v>
                </c:pt>
                <c:pt idx="44207">
                  <c:v>1421625600</c:v>
                </c:pt>
                <c:pt idx="44208">
                  <c:v>1421629200</c:v>
                </c:pt>
                <c:pt idx="44209">
                  <c:v>1421632800</c:v>
                </c:pt>
                <c:pt idx="44210">
                  <c:v>1421636400</c:v>
                </c:pt>
                <c:pt idx="44211">
                  <c:v>1421640000</c:v>
                </c:pt>
                <c:pt idx="44212">
                  <c:v>1421643600</c:v>
                </c:pt>
                <c:pt idx="44213">
                  <c:v>1421647200</c:v>
                </c:pt>
                <c:pt idx="44214">
                  <c:v>1421650800</c:v>
                </c:pt>
                <c:pt idx="44215">
                  <c:v>1421654400</c:v>
                </c:pt>
                <c:pt idx="44216">
                  <c:v>1421658000</c:v>
                </c:pt>
                <c:pt idx="44217">
                  <c:v>1421661600</c:v>
                </c:pt>
                <c:pt idx="44218">
                  <c:v>1421665200</c:v>
                </c:pt>
                <c:pt idx="44219">
                  <c:v>1421668800</c:v>
                </c:pt>
                <c:pt idx="44220">
                  <c:v>1421672400</c:v>
                </c:pt>
                <c:pt idx="44221">
                  <c:v>1421676000</c:v>
                </c:pt>
                <c:pt idx="44222">
                  <c:v>1421679600</c:v>
                </c:pt>
                <c:pt idx="44223">
                  <c:v>1421683200</c:v>
                </c:pt>
                <c:pt idx="44224">
                  <c:v>1421686800</c:v>
                </c:pt>
                <c:pt idx="44225">
                  <c:v>1421690400</c:v>
                </c:pt>
                <c:pt idx="44226">
                  <c:v>1421694000</c:v>
                </c:pt>
                <c:pt idx="44227">
                  <c:v>1421697600</c:v>
                </c:pt>
                <c:pt idx="44228">
                  <c:v>1421701200</c:v>
                </c:pt>
                <c:pt idx="44229">
                  <c:v>1421704800</c:v>
                </c:pt>
                <c:pt idx="44230">
                  <c:v>1421708400</c:v>
                </c:pt>
                <c:pt idx="44231">
                  <c:v>1421712000</c:v>
                </c:pt>
                <c:pt idx="44232">
                  <c:v>1421715600</c:v>
                </c:pt>
                <c:pt idx="44233">
                  <c:v>1421719200</c:v>
                </c:pt>
                <c:pt idx="44234">
                  <c:v>1421722800</c:v>
                </c:pt>
                <c:pt idx="44235">
                  <c:v>1421726400</c:v>
                </c:pt>
                <c:pt idx="44236">
                  <c:v>1421730000</c:v>
                </c:pt>
                <c:pt idx="44237">
                  <c:v>1421733600</c:v>
                </c:pt>
                <c:pt idx="44238">
                  <c:v>1421737200</c:v>
                </c:pt>
                <c:pt idx="44239">
                  <c:v>1421740800</c:v>
                </c:pt>
                <c:pt idx="44240">
                  <c:v>1421744400</c:v>
                </c:pt>
                <c:pt idx="44241">
                  <c:v>1421748000</c:v>
                </c:pt>
                <c:pt idx="44242">
                  <c:v>1421751600</c:v>
                </c:pt>
                <c:pt idx="44243">
                  <c:v>1421755200</c:v>
                </c:pt>
                <c:pt idx="44244">
                  <c:v>1421758800</c:v>
                </c:pt>
                <c:pt idx="44245">
                  <c:v>1421762400</c:v>
                </c:pt>
                <c:pt idx="44246">
                  <c:v>1421766000</c:v>
                </c:pt>
                <c:pt idx="44247">
                  <c:v>1421769600</c:v>
                </c:pt>
                <c:pt idx="44248">
                  <c:v>1421773200</c:v>
                </c:pt>
                <c:pt idx="44249">
                  <c:v>1421776800</c:v>
                </c:pt>
                <c:pt idx="44250">
                  <c:v>1421780400</c:v>
                </c:pt>
                <c:pt idx="44251">
                  <c:v>1421784000</c:v>
                </c:pt>
                <c:pt idx="44252">
                  <c:v>1421787600</c:v>
                </c:pt>
                <c:pt idx="44253">
                  <c:v>1421791200</c:v>
                </c:pt>
                <c:pt idx="44254">
                  <c:v>1421794800</c:v>
                </c:pt>
                <c:pt idx="44255">
                  <c:v>1421798400</c:v>
                </c:pt>
                <c:pt idx="44256">
                  <c:v>1421802000</c:v>
                </c:pt>
                <c:pt idx="44257">
                  <c:v>1421805600</c:v>
                </c:pt>
                <c:pt idx="44258">
                  <c:v>1421809200</c:v>
                </c:pt>
                <c:pt idx="44259">
                  <c:v>1421812800</c:v>
                </c:pt>
                <c:pt idx="44260">
                  <c:v>1421816400</c:v>
                </c:pt>
                <c:pt idx="44261">
                  <c:v>1421820000</c:v>
                </c:pt>
                <c:pt idx="44262">
                  <c:v>1421823600</c:v>
                </c:pt>
                <c:pt idx="44263">
                  <c:v>1421827200</c:v>
                </c:pt>
                <c:pt idx="44264">
                  <c:v>1421830800</c:v>
                </c:pt>
                <c:pt idx="44265">
                  <c:v>1421834400</c:v>
                </c:pt>
                <c:pt idx="44266">
                  <c:v>1421838000</c:v>
                </c:pt>
                <c:pt idx="44267">
                  <c:v>1421841600</c:v>
                </c:pt>
                <c:pt idx="44268">
                  <c:v>1421845200</c:v>
                </c:pt>
                <c:pt idx="44269">
                  <c:v>1421848800</c:v>
                </c:pt>
                <c:pt idx="44270">
                  <c:v>1421852400</c:v>
                </c:pt>
                <c:pt idx="44271">
                  <c:v>1421856000</c:v>
                </c:pt>
                <c:pt idx="44272">
                  <c:v>1421859600</c:v>
                </c:pt>
                <c:pt idx="44273">
                  <c:v>1421863200</c:v>
                </c:pt>
                <c:pt idx="44274">
                  <c:v>1421866800</c:v>
                </c:pt>
                <c:pt idx="44275">
                  <c:v>1421870400</c:v>
                </c:pt>
                <c:pt idx="44276">
                  <c:v>1421874000</c:v>
                </c:pt>
                <c:pt idx="44277">
                  <c:v>1421877600</c:v>
                </c:pt>
                <c:pt idx="44278">
                  <c:v>1421881200</c:v>
                </c:pt>
                <c:pt idx="44279">
                  <c:v>1421884800</c:v>
                </c:pt>
                <c:pt idx="44280">
                  <c:v>1421888400</c:v>
                </c:pt>
                <c:pt idx="44281">
                  <c:v>1421892000</c:v>
                </c:pt>
                <c:pt idx="44282">
                  <c:v>1421895600</c:v>
                </c:pt>
                <c:pt idx="44283">
                  <c:v>1421899200</c:v>
                </c:pt>
                <c:pt idx="44284">
                  <c:v>1421902800</c:v>
                </c:pt>
                <c:pt idx="44285">
                  <c:v>1421906400</c:v>
                </c:pt>
                <c:pt idx="44286">
                  <c:v>1421910000</c:v>
                </c:pt>
                <c:pt idx="44287">
                  <c:v>1421913600</c:v>
                </c:pt>
                <c:pt idx="44288">
                  <c:v>1421917200</c:v>
                </c:pt>
                <c:pt idx="44289">
                  <c:v>1421920800</c:v>
                </c:pt>
                <c:pt idx="44290">
                  <c:v>1421924400</c:v>
                </c:pt>
                <c:pt idx="44291">
                  <c:v>1421928000</c:v>
                </c:pt>
                <c:pt idx="44292">
                  <c:v>1421931600</c:v>
                </c:pt>
                <c:pt idx="44293">
                  <c:v>1421935200</c:v>
                </c:pt>
                <c:pt idx="44294">
                  <c:v>1421938800</c:v>
                </c:pt>
                <c:pt idx="44295">
                  <c:v>1421942400</c:v>
                </c:pt>
                <c:pt idx="44296">
                  <c:v>1421946000</c:v>
                </c:pt>
                <c:pt idx="44297">
                  <c:v>1421949600</c:v>
                </c:pt>
                <c:pt idx="44298">
                  <c:v>1421953200</c:v>
                </c:pt>
                <c:pt idx="44299">
                  <c:v>1421956800</c:v>
                </c:pt>
                <c:pt idx="44300">
                  <c:v>1421960400</c:v>
                </c:pt>
                <c:pt idx="44301">
                  <c:v>1421964000</c:v>
                </c:pt>
                <c:pt idx="44302">
                  <c:v>1421967600</c:v>
                </c:pt>
                <c:pt idx="44303">
                  <c:v>1421971200</c:v>
                </c:pt>
                <c:pt idx="44304">
                  <c:v>1421974800</c:v>
                </c:pt>
                <c:pt idx="44305">
                  <c:v>1421978400</c:v>
                </c:pt>
                <c:pt idx="44306">
                  <c:v>1421982000</c:v>
                </c:pt>
                <c:pt idx="44307">
                  <c:v>1421985600</c:v>
                </c:pt>
                <c:pt idx="44308">
                  <c:v>1421989200</c:v>
                </c:pt>
                <c:pt idx="44309">
                  <c:v>1421992800</c:v>
                </c:pt>
                <c:pt idx="44310">
                  <c:v>1421996400</c:v>
                </c:pt>
                <c:pt idx="44311">
                  <c:v>1422000000</c:v>
                </c:pt>
                <c:pt idx="44312">
                  <c:v>1422003600</c:v>
                </c:pt>
                <c:pt idx="44313">
                  <c:v>1422007200</c:v>
                </c:pt>
                <c:pt idx="44314">
                  <c:v>1422010800</c:v>
                </c:pt>
                <c:pt idx="44315">
                  <c:v>1422014400</c:v>
                </c:pt>
                <c:pt idx="44316">
                  <c:v>1422018000</c:v>
                </c:pt>
                <c:pt idx="44317">
                  <c:v>1422021600</c:v>
                </c:pt>
                <c:pt idx="44318">
                  <c:v>1422025200</c:v>
                </c:pt>
                <c:pt idx="44319">
                  <c:v>1422028800</c:v>
                </c:pt>
                <c:pt idx="44320">
                  <c:v>1422032400</c:v>
                </c:pt>
                <c:pt idx="44321">
                  <c:v>1422036000</c:v>
                </c:pt>
                <c:pt idx="44322">
                  <c:v>1422039600</c:v>
                </c:pt>
                <c:pt idx="44323">
                  <c:v>1422043200</c:v>
                </c:pt>
                <c:pt idx="44324">
                  <c:v>1422046800</c:v>
                </c:pt>
                <c:pt idx="44325">
                  <c:v>1422050400</c:v>
                </c:pt>
                <c:pt idx="44326">
                  <c:v>1422054000</c:v>
                </c:pt>
                <c:pt idx="44327">
                  <c:v>1422057600</c:v>
                </c:pt>
                <c:pt idx="44328">
                  <c:v>1422061200</c:v>
                </c:pt>
                <c:pt idx="44329">
                  <c:v>1422064800</c:v>
                </c:pt>
                <c:pt idx="44330">
                  <c:v>1422068400</c:v>
                </c:pt>
                <c:pt idx="44331">
                  <c:v>1422072000</c:v>
                </c:pt>
                <c:pt idx="44332">
                  <c:v>1422075600</c:v>
                </c:pt>
                <c:pt idx="44333">
                  <c:v>1422079200</c:v>
                </c:pt>
                <c:pt idx="44334">
                  <c:v>1422082800</c:v>
                </c:pt>
                <c:pt idx="44335">
                  <c:v>1422086400</c:v>
                </c:pt>
                <c:pt idx="44336">
                  <c:v>1422090000</c:v>
                </c:pt>
                <c:pt idx="44337">
                  <c:v>1422093600</c:v>
                </c:pt>
                <c:pt idx="44338">
                  <c:v>1422097200</c:v>
                </c:pt>
                <c:pt idx="44339">
                  <c:v>1422100800</c:v>
                </c:pt>
                <c:pt idx="44340">
                  <c:v>1422104400</c:v>
                </c:pt>
                <c:pt idx="44341">
                  <c:v>1422108000</c:v>
                </c:pt>
                <c:pt idx="44342">
                  <c:v>1422111600</c:v>
                </c:pt>
                <c:pt idx="44343">
                  <c:v>1422115200</c:v>
                </c:pt>
                <c:pt idx="44344">
                  <c:v>1422118800</c:v>
                </c:pt>
                <c:pt idx="44345">
                  <c:v>1422122400</c:v>
                </c:pt>
                <c:pt idx="44346">
                  <c:v>1422126000</c:v>
                </c:pt>
                <c:pt idx="44347">
                  <c:v>1422129600</c:v>
                </c:pt>
                <c:pt idx="44348">
                  <c:v>1422133200</c:v>
                </c:pt>
                <c:pt idx="44349">
                  <c:v>1422136800</c:v>
                </c:pt>
                <c:pt idx="44350">
                  <c:v>1422140400</c:v>
                </c:pt>
                <c:pt idx="44351">
                  <c:v>1422144000</c:v>
                </c:pt>
                <c:pt idx="44352">
                  <c:v>1422147600</c:v>
                </c:pt>
                <c:pt idx="44353">
                  <c:v>1422151200</c:v>
                </c:pt>
                <c:pt idx="44354">
                  <c:v>1422154800</c:v>
                </c:pt>
                <c:pt idx="44355">
                  <c:v>1422158400</c:v>
                </c:pt>
                <c:pt idx="44356">
                  <c:v>1422162000</c:v>
                </c:pt>
                <c:pt idx="44357">
                  <c:v>1422165600</c:v>
                </c:pt>
                <c:pt idx="44358">
                  <c:v>1422169200</c:v>
                </c:pt>
                <c:pt idx="44359">
                  <c:v>1422172800</c:v>
                </c:pt>
                <c:pt idx="44360">
                  <c:v>1422176400</c:v>
                </c:pt>
                <c:pt idx="44361">
                  <c:v>1422180000</c:v>
                </c:pt>
                <c:pt idx="44362">
                  <c:v>1422183600</c:v>
                </c:pt>
                <c:pt idx="44363">
                  <c:v>1422187200</c:v>
                </c:pt>
                <c:pt idx="44364">
                  <c:v>1422190800</c:v>
                </c:pt>
                <c:pt idx="44365">
                  <c:v>1422194400</c:v>
                </c:pt>
                <c:pt idx="44366">
                  <c:v>1422198000</c:v>
                </c:pt>
                <c:pt idx="44367">
                  <c:v>1422201600</c:v>
                </c:pt>
                <c:pt idx="44368">
                  <c:v>1422205200</c:v>
                </c:pt>
                <c:pt idx="44369">
                  <c:v>1422208800</c:v>
                </c:pt>
                <c:pt idx="44370">
                  <c:v>1422212400</c:v>
                </c:pt>
                <c:pt idx="44371">
                  <c:v>1422216000</c:v>
                </c:pt>
                <c:pt idx="44372">
                  <c:v>1422219600</c:v>
                </c:pt>
                <c:pt idx="44373">
                  <c:v>1422223200</c:v>
                </c:pt>
                <c:pt idx="44374">
                  <c:v>1422226800</c:v>
                </c:pt>
                <c:pt idx="44375">
                  <c:v>1422230400</c:v>
                </c:pt>
                <c:pt idx="44376">
                  <c:v>1422234000</c:v>
                </c:pt>
                <c:pt idx="44377">
                  <c:v>1422237600</c:v>
                </c:pt>
                <c:pt idx="44378">
                  <c:v>1422241200</c:v>
                </c:pt>
                <c:pt idx="44379">
                  <c:v>1422244800</c:v>
                </c:pt>
                <c:pt idx="44380">
                  <c:v>1422248400</c:v>
                </c:pt>
                <c:pt idx="44381">
                  <c:v>1422252000</c:v>
                </c:pt>
                <c:pt idx="44382">
                  <c:v>1422255600</c:v>
                </c:pt>
                <c:pt idx="44383">
                  <c:v>1422259200</c:v>
                </c:pt>
                <c:pt idx="44384">
                  <c:v>1422262800</c:v>
                </c:pt>
                <c:pt idx="44385">
                  <c:v>1422266400</c:v>
                </c:pt>
                <c:pt idx="44386">
                  <c:v>1422270000</c:v>
                </c:pt>
                <c:pt idx="44387">
                  <c:v>1422273600</c:v>
                </c:pt>
                <c:pt idx="44388">
                  <c:v>1422277200</c:v>
                </c:pt>
                <c:pt idx="44389">
                  <c:v>1422280800</c:v>
                </c:pt>
                <c:pt idx="44390">
                  <c:v>1422284400</c:v>
                </c:pt>
                <c:pt idx="44391">
                  <c:v>1422288000</c:v>
                </c:pt>
                <c:pt idx="44392">
                  <c:v>1422291600</c:v>
                </c:pt>
                <c:pt idx="44393">
                  <c:v>1422295200</c:v>
                </c:pt>
                <c:pt idx="44394">
                  <c:v>1422298800</c:v>
                </c:pt>
                <c:pt idx="44395">
                  <c:v>1422302400</c:v>
                </c:pt>
                <c:pt idx="44396">
                  <c:v>1422306000</c:v>
                </c:pt>
                <c:pt idx="44397">
                  <c:v>1422309600</c:v>
                </c:pt>
                <c:pt idx="44398">
                  <c:v>1422313200</c:v>
                </c:pt>
                <c:pt idx="44399">
                  <c:v>1422316800</c:v>
                </c:pt>
                <c:pt idx="44400">
                  <c:v>1422320400</c:v>
                </c:pt>
                <c:pt idx="44401">
                  <c:v>1422324000</c:v>
                </c:pt>
                <c:pt idx="44402">
                  <c:v>1422327600</c:v>
                </c:pt>
                <c:pt idx="44403">
                  <c:v>1422331200</c:v>
                </c:pt>
                <c:pt idx="44404">
                  <c:v>1422334800</c:v>
                </c:pt>
                <c:pt idx="44405">
                  <c:v>1422338400</c:v>
                </c:pt>
                <c:pt idx="44406">
                  <c:v>1422342000</c:v>
                </c:pt>
                <c:pt idx="44407">
                  <c:v>1422345600</c:v>
                </c:pt>
                <c:pt idx="44408">
                  <c:v>1422349200</c:v>
                </c:pt>
                <c:pt idx="44409">
                  <c:v>1422352800</c:v>
                </c:pt>
                <c:pt idx="44410">
                  <c:v>1422356400</c:v>
                </c:pt>
                <c:pt idx="44411">
                  <c:v>1422360000</c:v>
                </c:pt>
                <c:pt idx="44412">
                  <c:v>1422363600</c:v>
                </c:pt>
                <c:pt idx="44413">
                  <c:v>1422367200</c:v>
                </c:pt>
                <c:pt idx="44414">
                  <c:v>1422370800</c:v>
                </c:pt>
                <c:pt idx="44415">
                  <c:v>1422374400</c:v>
                </c:pt>
                <c:pt idx="44416">
                  <c:v>1422378000</c:v>
                </c:pt>
                <c:pt idx="44417">
                  <c:v>1422381600</c:v>
                </c:pt>
                <c:pt idx="44418">
                  <c:v>1422385200</c:v>
                </c:pt>
                <c:pt idx="44419">
                  <c:v>1422388800</c:v>
                </c:pt>
                <c:pt idx="44420">
                  <c:v>1422392400</c:v>
                </c:pt>
                <c:pt idx="44421">
                  <c:v>1422396000</c:v>
                </c:pt>
                <c:pt idx="44422">
                  <c:v>1422399600</c:v>
                </c:pt>
                <c:pt idx="44423">
                  <c:v>1422403200</c:v>
                </c:pt>
                <c:pt idx="44424">
                  <c:v>1422406800</c:v>
                </c:pt>
                <c:pt idx="44425">
                  <c:v>1422410400</c:v>
                </c:pt>
                <c:pt idx="44426">
                  <c:v>1422414000</c:v>
                </c:pt>
                <c:pt idx="44427">
                  <c:v>1422417600</c:v>
                </c:pt>
                <c:pt idx="44428">
                  <c:v>1422421200</c:v>
                </c:pt>
                <c:pt idx="44429">
                  <c:v>1422424800</c:v>
                </c:pt>
                <c:pt idx="44430">
                  <c:v>1422428400</c:v>
                </c:pt>
                <c:pt idx="44431">
                  <c:v>1422432000</c:v>
                </c:pt>
                <c:pt idx="44432">
                  <c:v>1422435600</c:v>
                </c:pt>
                <c:pt idx="44433">
                  <c:v>1422439200</c:v>
                </c:pt>
                <c:pt idx="44434">
                  <c:v>1422442800</c:v>
                </c:pt>
                <c:pt idx="44435">
                  <c:v>1422446400</c:v>
                </c:pt>
                <c:pt idx="44436">
                  <c:v>1422450000</c:v>
                </c:pt>
                <c:pt idx="44437">
                  <c:v>1422453600</c:v>
                </c:pt>
                <c:pt idx="44438">
                  <c:v>1422457200</c:v>
                </c:pt>
                <c:pt idx="44439">
                  <c:v>1422460800</c:v>
                </c:pt>
                <c:pt idx="44440">
                  <c:v>1422464400</c:v>
                </c:pt>
                <c:pt idx="44441">
                  <c:v>1422468000</c:v>
                </c:pt>
                <c:pt idx="44442">
                  <c:v>1422471600</c:v>
                </c:pt>
                <c:pt idx="44443">
                  <c:v>1422475200</c:v>
                </c:pt>
                <c:pt idx="44444">
                  <c:v>1422478800</c:v>
                </c:pt>
                <c:pt idx="44445">
                  <c:v>1422482400</c:v>
                </c:pt>
                <c:pt idx="44446">
                  <c:v>1422486000</c:v>
                </c:pt>
                <c:pt idx="44447">
                  <c:v>1422489600</c:v>
                </c:pt>
                <c:pt idx="44448">
                  <c:v>1422493200</c:v>
                </c:pt>
                <c:pt idx="44449">
                  <c:v>1422496800</c:v>
                </c:pt>
                <c:pt idx="44450">
                  <c:v>1422500400</c:v>
                </c:pt>
                <c:pt idx="44451">
                  <c:v>1422504000</c:v>
                </c:pt>
                <c:pt idx="44452">
                  <c:v>1422507600</c:v>
                </c:pt>
                <c:pt idx="44453">
                  <c:v>1422511200</c:v>
                </c:pt>
                <c:pt idx="44454">
                  <c:v>1422514800</c:v>
                </c:pt>
                <c:pt idx="44455">
                  <c:v>1422518400</c:v>
                </c:pt>
                <c:pt idx="44456">
                  <c:v>1422522000</c:v>
                </c:pt>
                <c:pt idx="44457">
                  <c:v>1422525600</c:v>
                </c:pt>
                <c:pt idx="44458">
                  <c:v>1422529200</c:v>
                </c:pt>
                <c:pt idx="44459">
                  <c:v>1422532800</c:v>
                </c:pt>
                <c:pt idx="44460">
                  <c:v>1422536400</c:v>
                </c:pt>
                <c:pt idx="44461">
                  <c:v>1422540000</c:v>
                </c:pt>
                <c:pt idx="44462">
                  <c:v>1422543600</c:v>
                </c:pt>
                <c:pt idx="44463">
                  <c:v>1422547200</c:v>
                </c:pt>
                <c:pt idx="44464">
                  <c:v>1422550800</c:v>
                </c:pt>
                <c:pt idx="44465">
                  <c:v>1422554400</c:v>
                </c:pt>
                <c:pt idx="44466">
                  <c:v>1422558000</c:v>
                </c:pt>
                <c:pt idx="44467">
                  <c:v>1422561600</c:v>
                </c:pt>
                <c:pt idx="44468">
                  <c:v>1422565200</c:v>
                </c:pt>
                <c:pt idx="44469">
                  <c:v>1422568800</c:v>
                </c:pt>
                <c:pt idx="44470">
                  <c:v>1422572400</c:v>
                </c:pt>
                <c:pt idx="44471">
                  <c:v>1422576000</c:v>
                </c:pt>
                <c:pt idx="44472">
                  <c:v>1422579600</c:v>
                </c:pt>
                <c:pt idx="44473">
                  <c:v>1422583200</c:v>
                </c:pt>
                <c:pt idx="44474">
                  <c:v>1422586800</c:v>
                </c:pt>
                <c:pt idx="44475">
                  <c:v>1422590400</c:v>
                </c:pt>
                <c:pt idx="44476">
                  <c:v>1422594000</c:v>
                </c:pt>
                <c:pt idx="44477">
                  <c:v>1422597600</c:v>
                </c:pt>
                <c:pt idx="44478">
                  <c:v>1422601200</c:v>
                </c:pt>
                <c:pt idx="44479">
                  <c:v>1422604800</c:v>
                </c:pt>
                <c:pt idx="44480">
                  <c:v>1422608400</c:v>
                </c:pt>
                <c:pt idx="44481">
                  <c:v>1422612000</c:v>
                </c:pt>
                <c:pt idx="44482">
                  <c:v>1422615600</c:v>
                </c:pt>
                <c:pt idx="44483">
                  <c:v>1422619200</c:v>
                </c:pt>
                <c:pt idx="44484">
                  <c:v>1422622800</c:v>
                </c:pt>
                <c:pt idx="44485">
                  <c:v>1422626400</c:v>
                </c:pt>
                <c:pt idx="44486">
                  <c:v>1422630000</c:v>
                </c:pt>
                <c:pt idx="44487">
                  <c:v>1422633600</c:v>
                </c:pt>
                <c:pt idx="44488">
                  <c:v>1422637200</c:v>
                </c:pt>
                <c:pt idx="44489">
                  <c:v>1422640800</c:v>
                </c:pt>
                <c:pt idx="44490">
                  <c:v>1422644400</c:v>
                </c:pt>
                <c:pt idx="44491">
                  <c:v>1422648000</c:v>
                </c:pt>
                <c:pt idx="44492">
                  <c:v>1422651600</c:v>
                </c:pt>
                <c:pt idx="44493">
                  <c:v>1422655200</c:v>
                </c:pt>
                <c:pt idx="44494">
                  <c:v>1422658800</c:v>
                </c:pt>
                <c:pt idx="44495">
                  <c:v>1422662400</c:v>
                </c:pt>
                <c:pt idx="44496">
                  <c:v>1422666000</c:v>
                </c:pt>
                <c:pt idx="44497">
                  <c:v>1422669600</c:v>
                </c:pt>
                <c:pt idx="44498">
                  <c:v>1422673200</c:v>
                </c:pt>
                <c:pt idx="44499">
                  <c:v>1422676800</c:v>
                </c:pt>
                <c:pt idx="44500">
                  <c:v>1422680400</c:v>
                </c:pt>
                <c:pt idx="44501">
                  <c:v>1422684000</c:v>
                </c:pt>
                <c:pt idx="44502">
                  <c:v>1422687600</c:v>
                </c:pt>
                <c:pt idx="44503">
                  <c:v>1422691200</c:v>
                </c:pt>
                <c:pt idx="44504">
                  <c:v>1422694800</c:v>
                </c:pt>
                <c:pt idx="44505">
                  <c:v>1422698400</c:v>
                </c:pt>
                <c:pt idx="44506">
                  <c:v>1422702000</c:v>
                </c:pt>
                <c:pt idx="44507">
                  <c:v>1422705600</c:v>
                </c:pt>
                <c:pt idx="44508">
                  <c:v>1422709200</c:v>
                </c:pt>
                <c:pt idx="44509">
                  <c:v>1422712800</c:v>
                </c:pt>
                <c:pt idx="44510">
                  <c:v>1422716400</c:v>
                </c:pt>
                <c:pt idx="44511">
                  <c:v>1422720000</c:v>
                </c:pt>
                <c:pt idx="44512">
                  <c:v>1422723600</c:v>
                </c:pt>
                <c:pt idx="44513">
                  <c:v>1422727200</c:v>
                </c:pt>
                <c:pt idx="44514">
                  <c:v>1422730800</c:v>
                </c:pt>
                <c:pt idx="44515">
                  <c:v>1422734400</c:v>
                </c:pt>
                <c:pt idx="44516">
                  <c:v>1422738000</c:v>
                </c:pt>
                <c:pt idx="44517">
                  <c:v>1422741600</c:v>
                </c:pt>
                <c:pt idx="44518">
                  <c:v>1422745200</c:v>
                </c:pt>
                <c:pt idx="44519">
                  <c:v>1422748800</c:v>
                </c:pt>
                <c:pt idx="44520">
                  <c:v>1422752400</c:v>
                </c:pt>
                <c:pt idx="44521">
                  <c:v>1422756000</c:v>
                </c:pt>
                <c:pt idx="44522">
                  <c:v>1422759600</c:v>
                </c:pt>
                <c:pt idx="44523">
                  <c:v>1422763200</c:v>
                </c:pt>
                <c:pt idx="44524">
                  <c:v>1422766800</c:v>
                </c:pt>
                <c:pt idx="44525">
                  <c:v>1422770400</c:v>
                </c:pt>
                <c:pt idx="44526">
                  <c:v>1422774000</c:v>
                </c:pt>
                <c:pt idx="44527">
                  <c:v>1422777600</c:v>
                </c:pt>
                <c:pt idx="44528">
                  <c:v>1422781200</c:v>
                </c:pt>
                <c:pt idx="44529">
                  <c:v>1422784800</c:v>
                </c:pt>
                <c:pt idx="44530">
                  <c:v>1422788400</c:v>
                </c:pt>
                <c:pt idx="44531">
                  <c:v>1422792000</c:v>
                </c:pt>
                <c:pt idx="44532">
                  <c:v>1422795600</c:v>
                </c:pt>
                <c:pt idx="44533">
                  <c:v>1422799200</c:v>
                </c:pt>
                <c:pt idx="44534">
                  <c:v>1422802800</c:v>
                </c:pt>
                <c:pt idx="44535">
                  <c:v>1422806400</c:v>
                </c:pt>
                <c:pt idx="44536">
                  <c:v>1422810000</c:v>
                </c:pt>
                <c:pt idx="44537">
                  <c:v>1422813600</c:v>
                </c:pt>
                <c:pt idx="44538">
                  <c:v>1422817200</c:v>
                </c:pt>
                <c:pt idx="44539">
                  <c:v>1422820800</c:v>
                </c:pt>
                <c:pt idx="44540">
                  <c:v>1422824400</c:v>
                </c:pt>
                <c:pt idx="44541">
                  <c:v>1422828000</c:v>
                </c:pt>
                <c:pt idx="44542">
                  <c:v>1422831600</c:v>
                </c:pt>
                <c:pt idx="44543">
                  <c:v>1422835200</c:v>
                </c:pt>
                <c:pt idx="44544">
                  <c:v>1422838800</c:v>
                </c:pt>
                <c:pt idx="44545">
                  <c:v>1422842400</c:v>
                </c:pt>
                <c:pt idx="44546">
                  <c:v>1422846000</c:v>
                </c:pt>
                <c:pt idx="44547">
                  <c:v>1422849600</c:v>
                </c:pt>
                <c:pt idx="44548">
                  <c:v>1422853200</c:v>
                </c:pt>
                <c:pt idx="44549">
                  <c:v>1422856800</c:v>
                </c:pt>
                <c:pt idx="44550">
                  <c:v>1422860400</c:v>
                </c:pt>
                <c:pt idx="44551">
                  <c:v>1422864000</c:v>
                </c:pt>
                <c:pt idx="44552">
                  <c:v>1422867600</c:v>
                </c:pt>
                <c:pt idx="44553">
                  <c:v>1422871200</c:v>
                </c:pt>
                <c:pt idx="44554">
                  <c:v>1422874800</c:v>
                </c:pt>
                <c:pt idx="44555">
                  <c:v>1422878400</c:v>
                </c:pt>
                <c:pt idx="44556">
                  <c:v>1422882000</c:v>
                </c:pt>
                <c:pt idx="44557">
                  <c:v>1422885600</c:v>
                </c:pt>
                <c:pt idx="44558">
                  <c:v>1422889200</c:v>
                </c:pt>
                <c:pt idx="44559">
                  <c:v>1422892800</c:v>
                </c:pt>
                <c:pt idx="44560">
                  <c:v>1422896400</c:v>
                </c:pt>
                <c:pt idx="44561">
                  <c:v>1422900000</c:v>
                </c:pt>
                <c:pt idx="44562">
                  <c:v>1422903600</c:v>
                </c:pt>
                <c:pt idx="44563">
                  <c:v>1422907200</c:v>
                </c:pt>
                <c:pt idx="44564">
                  <c:v>1422910800</c:v>
                </c:pt>
                <c:pt idx="44565">
                  <c:v>1422914400</c:v>
                </c:pt>
                <c:pt idx="44566">
                  <c:v>1422918000</c:v>
                </c:pt>
                <c:pt idx="44567">
                  <c:v>1422921600</c:v>
                </c:pt>
                <c:pt idx="44568">
                  <c:v>1422925200</c:v>
                </c:pt>
                <c:pt idx="44569">
                  <c:v>1422928800</c:v>
                </c:pt>
                <c:pt idx="44570">
                  <c:v>1422932400</c:v>
                </c:pt>
                <c:pt idx="44571">
                  <c:v>1422936000</c:v>
                </c:pt>
                <c:pt idx="44572">
                  <c:v>1422939600</c:v>
                </c:pt>
                <c:pt idx="44573">
                  <c:v>1422943200</c:v>
                </c:pt>
                <c:pt idx="44574">
                  <c:v>1422946800</c:v>
                </c:pt>
                <c:pt idx="44575">
                  <c:v>1422950400</c:v>
                </c:pt>
                <c:pt idx="44576">
                  <c:v>1422954000</c:v>
                </c:pt>
                <c:pt idx="44577">
                  <c:v>1422957600</c:v>
                </c:pt>
                <c:pt idx="44578">
                  <c:v>1422961200</c:v>
                </c:pt>
                <c:pt idx="44579">
                  <c:v>1422964800</c:v>
                </c:pt>
                <c:pt idx="44580">
                  <c:v>1422968400</c:v>
                </c:pt>
                <c:pt idx="44581">
                  <c:v>1422972000</c:v>
                </c:pt>
                <c:pt idx="44582">
                  <c:v>1422975600</c:v>
                </c:pt>
                <c:pt idx="44583">
                  <c:v>1422979200</c:v>
                </c:pt>
                <c:pt idx="44584">
                  <c:v>1422982800</c:v>
                </c:pt>
                <c:pt idx="44585">
                  <c:v>1422986400</c:v>
                </c:pt>
                <c:pt idx="44586">
                  <c:v>1422990000</c:v>
                </c:pt>
                <c:pt idx="44587">
                  <c:v>1422993600</c:v>
                </c:pt>
                <c:pt idx="44588">
                  <c:v>1422997200</c:v>
                </c:pt>
                <c:pt idx="44589">
                  <c:v>1423000800</c:v>
                </c:pt>
                <c:pt idx="44590">
                  <c:v>1423004400</c:v>
                </c:pt>
                <c:pt idx="44591">
                  <c:v>1423008000</c:v>
                </c:pt>
                <c:pt idx="44592">
                  <c:v>1423011600</c:v>
                </c:pt>
                <c:pt idx="44593">
                  <c:v>1423015200</c:v>
                </c:pt>
                <c:pt idx="44594">
                  <c:v>1423018800</c:v>
                </c:pt>
                <c:pt idx="44595">
                  <c:v>1423022400</c:v>
                </c:pt>
                <c:pt idx="44596">
                  <c:v>1423026000</c:v>
                </c:pt>
                <c:pt idx="44597">
                  <c:v>1423029600</c:v>
                </c:pt>
                <c:pt idx="44598">
                  <c:v>1423033200</c:v>
                </c:pt>
                <c:pt idx="44599">
                  <c:v>1423036800</c:v>
                </c:pt>
                <c:pt idx="44600">
                  <c:v>1423040400</c:v>
                </c:pt>
                <c:pt idx="44601">
                  <c:v>1423044000</c:v>
                </c:pt>
                <c:pt idx="44602">
                  <c:v>1423047600</c:v>
                </c:pt>
                <c:pt idx="44603">
                  <c:v>1423051200</c:v>
                </c:pt>
                <c:pt idx="44604">
                  <c:v>1423054800</c:v>
                </c:pt>
                <c:pt idx="44605">
                  <c:v>1423058400</c:v>
                </c:pt>
                <c:pt idx="44606">
                  <c:v>1423062000</c:v>
                </c:pt>
                <c:pt idx="44607">
                  <c:v>1423065600</c:v>
                </c:pt>
                <c:pt idx="44608">
                  <c:v>1423069200</c:v>
                </c:pt>
                <c:pt idx="44609">
                  <c:v>1423072800</c:v>
                </c:pt>
                <c:pt idx="44610">
                  <c:v>1423076400</c:v>
                </c:pt>
                <c:pt idx="44611">
                  <c:v>1423080000</c:v>
                </c:pt>
                <c:pt idx="44612">
                  <c:v>1423083600</c:v>
                </c:pt>
                <c:pt idx="44613">
                  <c:v>1423087200</c:v>
                </c:pt>
                <c:pt idx="44614">
                  <c:v>1423090800</c:v>
                </c:pt>
                <c:pt idx="44615">
                  <c:v>1423094400</c:v>
                </c:pt>
                <c:pt idx="44616">
                  <c:v>1423098000</c:v>
                </c:pt>
                <c:pt idx="44617">
                  <c:v>1423101600</c:v>
                </c:pt>
                <c:pt idx="44618">
                  <c:v>1423105200</c:v>
                </c:pt>
                <c:pt idx="44619">
                  <c:v>1423108800</c:v>
                </c:pt>
                <c:pt idx="44620">
                  <c:v>1423112400</c:v>
                </c:pt>
                <c:pt idx="44621">
                  <c:v>1423116000</c:v>
                </c:pt>
                <c:pt idx="44622">
                  <c:v>1423119600</c:v>
                </c:pt>
                <c:pt idx="44623">
                  <c:v>1423123200</c:v>
                </c:pt>
                <c:pt idx="44624">
                  <c:v>1423126800</c:v>
                </c:pt>
                <c:pt idx="44625">
                  <c:v>1423130400</c:v>
                </c:pt>
                <c:pt idx="44626">
                  <c:v>1423134000</c:v>
                </c:pt>
                <c:pt idx="44627">
                  <c:v>1423137600</c:v>
                </c:pt>
                <c:pt idx="44628">
                  <c:v>1423141200</c:v>
                </c:pt>
                <c:pt idx="44629">
                  <c:v>1423144800</c:v>
                </c:pt>
                <c:pt idx="44630">
                  <c:v>1423148400</c:v>
                </c:pt>
                <c:pt idx="44631">
                  <c:v>1423152000</c:v>
                </c:pt>
                <c:pt idx="44632">
                  <c:v>1423155600</c:v>
                </c:pt>
                <c:pt idx="44633">
                  <c:v>1423159200</c:v>
                </c:pt>
                <c:pt idx="44634">
                  <c:v>1423162800</c:v>
                </c:pt>
                <c:pt idx="44635">
                  <c:v>1423166400</c:v>
                </c:pt>
                <c:pt idx="44636">
                  <c:v>1423170000</c:v>
                </c:pt>
                <c:pt idx="44637">
                  <c:v>1423173600</c:v>
                </c:pt>
                <c:pt idx="44638">
                  <c:v>1423177200</c:v>
                </c:pt>
                <c:pt idx="44639">
                  <c:v>1423180800</c:v>
                </c:pt>
                <c:pt idx="44640">
                  <c:v>1423184400</c:v>
                </c:pt>
                <c:pt idx="44641">
                  <c:v>1423188000</c:v>
                </c:pt>
                <c:pt idx="44642">
                  <c:v>1423191600</c:v>
                </c:pt>
                <c:pt idx="44643">
                  <c:v>1423195200</c:v>
                </c:pt>
                <c:pt idx="44644">
                  <c:v>1423198800</c:v>
                </c:pt>
                <c:pt idx="44645">
                  <c:v>1423202400</c:v>
                </c:pt>
                <c:pt idx="44646">
                  <c:v>1423206000</c:v>
                </c:pt>
                <c:pt idx="44647">
                  <c:v>1423209600</c:v>
                </c:pt>
                <c:pt idx="44648">
                  <c:v>1423213200</c:v>
                </c:pt>
                <c:pt idx="44649">
                  <c:v>1423216800</c:v>
                </c:pt>
                <c:pt idx="44650">
                  <c:v>1423220400</c:v>
                </c:pt>
                <c:pt idx="44651">
                  <c:v>1423224000</c:v>
                </c:pt>
                <c:pt idx="44652">
                  <c:v>1423227600</c:v>
                </c:pt>
                <c:pt idx="44653">
                  <c:v>1423231200</c:v>
                </c:pt>
                <c:pt idx="44654">
                  <c:v>1423234800</c:v>
                </c:pt>
                <c:pt idx="44655">
                  <c:v>1423238400</c:v>
                </c:pt>
                <c:pt idx="44656">
                  <c:v>1423242000</c:v>
                </c:pt>
                <c:pt idx="44657">
                  <c:v>1423245600</c:v>
                </c:pt>
                <c:pt idx="44658">
                  <c:v>1423249200</c:v>
                </c:pt>
                <c:pt idx="44659">
                  <c:v>1423252800</c:v>
                </c:pt>
                <c:pt idx="44660">
                  <c:v>1423256400</c:v>
                </c:pt>
                <c:pt idx="44661">
                  <c:v>1423260000</c:v>
                </c:pt>
                <c:pt idx="44662">
                  <c:v>1423263600</c:v>
                </c:pt>
                <c:pt idx="44663">
                  <c:v>1423267200</c:v>
                </c:pt>
                <c:pt idx="44664">
                  <c:v>1423270800</c:v>
                </c:pt>
                <c:pt idx="44665">
                  <c:v>1423274400</c:v>
                </c:pt>
                <c:pt idx="44666">
                  <c:v>1423278000</c:v>
                </c:pt>
                <c:pt idx="44667">
                  <c:v>1423281600</c:v>
                </c:pt>
                <c:pt idx="44668">
                  <c:v>1423285200</c:v>
                </c:pt>
                <c:pt idx="44669">
                  <c:v>1423288800</c:v>
                </c:pt>
                <c:pt idx="44670">
                  <c:v>1423292400</c:v>
                </c:pt>
                <c:pt idx="44671">
                  <c:v>1423296000</c:v>
                </c:pt>
                <c:pt idx="44672">
                  <c:v>1423299600</c:v>
                </c:pt>
                <c:pt idx="44673">
                  <c:v>1423303200</c:v>
                </c:pt>
                <c:pt idx="44674">
                  <c:v>1423306800</c:v>
                </c:pt>
                <c:pt idx="44675">
                  <c:v>1423310400</c:v>
                </c:pt>
                <c:pt idx="44676">
                  <c:v>1423314000</c:v>
                </c:pt>
                <c:pt idx="44677">
                  <c:v>1423317600</c:v>
                </c:pt>
                <c:pt idx="44678">
                  <c:v>1423321200</c:v>
                </c:pt>
                <c:pt idx="44679">
                  <c:v>1423324800</c:v>
                </c:pt>
                <c:pt idx="44680">
                  <c:v>1423328400</c:v>
                </c:pt>
                <c:pt idx="44681">
                  <c:v>1423332000</c:v>
                </c:pt>
                <c:pt idx="44682">
                  <c:v>1423335600</c:v>
                </c:pt>
                <c:pt idx="44683">
                  <c:v>1423339200</c:v>
                </c:pt>
                <c:pt idx="44684">
                  <c:v>1423342800</c:v>
                </c:pt>
                <c:pt idx="44685">
                  <c:v>1423346400</c:v>
                </c:pt>
                <c:pt idx="44686">
                  <c:v>1423350000</c:v>
                </c:pt>
                <c:pt idx="44687">
                  <c:v>1423353600</c:v>
                </c:pt>
                <c:pt idx="44688">
                  <c:v>1423357200</c:v>
                </c:pt>
                <c:pt idx="44689">
                  <c:v>1423360800</c:v>
                </c:pt>
                <c:pt idx="44690">
                  <c:v>1423364400</c:v>
                </c:pt>
                <c:pt idx="44691">
                  <c:v>1423368000</c:v>
                </c:pt>
                <c:pt idx="44692">
                  <c:v>1423371600</c:v>
                </c:pt>
                <c:pt idx="44693">
                  <c:v>1423375200</c:v>
                </c:pt>
                <c:pt idx="44694">
                  <c:v>1423378800</c:v>
                </c:pt>
                <c:pt idx="44695">
                  <c:v>1423382400</c:v>
                </c:pt>
                <c:pt idx="44696">
                  <c:v>1423386000</c:v>
                </c:pt>
                <c:pt idx="44697">
                  <c:v>1423389600</c:v>
                </c:pt>
                <c:pt idx="44698">
                  <c:v>1423393200</c:v>
                </c:pt>
                <c:pt idx="44699">
                  <c:v>1423396800</c:v>
                </c:pt>
                <c:pt idx="44700">
                  <c:v>1423400400</c:v>
                </c:pt>
                <c:pt idx="44701">
                  <c:v>1423404000</c:v>
                </c:pt>
                <c:pt idx="44702">
                  <c:v>1423407600</c:v>
                </c:pt>
                <c:pt idx="44703">
                  <c:v>1423411200</c:v>
                </c:pt>
                <c:pt idx="44704">
                  <c:v>1423414800</c:v>
                </c:pt>
                <c:pt idx="44705">
                  <c:v>1423418400</c:v>
                </c:pt>
                <c:pt idx="44706">
                  <c:v>1423422000</c:v>
                </c:pt>
                <c:pt idx="44707">
                  <c:v>1423425600</c:v>
                </c:pt>
                <c:pt idx="44708">
                  <c:v>1423429200</c:v>
                </c:pt>
                <c:pt idx="44709">
                  <c:v>1423432800</c:v>
                </c:pt>
                <c:pt idx="44710">
                  <c:v>1423436400</c:v>
                </c:pt>
                <c:pt idx="44711">
                  <c:v>1423440000</c:v>
                </c:pt>
                <c:pt idx="44712">
                  <c:v>1423443600</c:v>
                </c:pt>
                <c:pt idx="44713">
                  <c:v>1423447200</c:v>
                </c:pt>
                <c:pt idx="44714">
                  <c:v>1423450800</c:v>
                </c:pt>
                <c:pt idx="44715">
                  <c:v>1423454400</c:v>
                </c:pt>
                <c:pt idx="44716">
                  <c:v>1423458000</c:v>
                </c:pt>
                <c:pt idx="44717">
                  <c:v>1423461600</c:v>
                </c:pt>
                <c:pt idx="44718">
                  <c:v>1423465200</c:v>
                </c:pt>
                <c:pt idx="44719">
                  <c:v>1423468800</c:v>
                </c:pt>
                <c:pt idx="44720">
                  <c:v>1423472400</c:v>
                </c:pt>
                <c:pt idx="44721">
                  <c:v>1423476000</c:v>
                </c:pt>
                <c:pt idx="44722">
                  <c:v>1423479600</c:v>
                </c:pt>
                <c:pt idx="44723">
                  <c:v>1423483200</c:v>
                </c:pt>
                <c:pt idx="44724">
                  <c:v>1423486800</c:v>
                </c:pt>
                <c:pt idx="44725">
                  <c:v>1423490400</c:v>
                </c:pt>
                <c:pt idx="44726">
                  <c:v>1423494000</c:v>
                </c:pt>
                <c:pt idx="44727">
                  <c:v>1423497600</c:v>
                </c:pt>
                <c:pt idx="44728">
                  <c:v>1423501200</c:v>
                </c:pt>
                <c:pt idx="44729">
                  <c:v>1423504800</c:v>
                </c:pt>
                <c:pt idx="44730">
                  <c:v>1423508400</c:v>
                </c:pt>
                <c:pt idx="44731">
                  <c:v>1423512000</c:v>
                </c:pt>
                <c:pt idx="44732">
                  <c:v>1423515600</c:v>
                </c:pt>
                <c:pt idx="44733">
                  <c:v>1423519200</c:v>
                </c:pt>
                <c:pt idx="44734">
                  <c:v>1423522800</c:v>
                </c:pt>
                <c:pt idx="44735">
                  <c:v>1423526400</c:v>
                </c:pt>
                <c:pt idx="44736">
                  <c:v>1423530000</c:v>
                </c:pt>
                <c:pt idx="44737">
                  <c:v>1423533600</c:v>
                </c:pt>
                <c:pt idx="44738">
                  <c:v>1423537200</c:v>
                </c:pt>
                <c:pt idx="44739">
                  <c:v>1423540800</c:v>
                </c:pt>
                <c:pt idx="44740">
                  <c:v>1423544400</c:v>
                </c:pt>
                <c:pt idx="44741">
                  <c:v>1423548000</c:v>
                </c:pt>
                <c:pt idx="44742">
                  <c:v>1423551600</c:v>
                </c:pt>
                <c:pt idx="44743">
                  <c:v>1423555200</c:v>
                </c:pt>
                <c:pt idx="44744">
                  <c:v>1423558800</c:v>
                </c:pt>
                <c:pt idx="44745">
                  <c:v>1423562400</c:v>
                </c:pt>
                <c:pt idx="44746">
                  <c:v>1423566000</c:v>
                </c:pt>
                <c:pt idx="44747">
                  <c:v>1423569600</c:v>
                </c:pt>
                <c:pt idx="44748">
                  <c:v>1423573200</c:v>
                </c:pt>
                <c:pt idx="44749">
                  <c:v>1423576800</c:v>
                </c:pt>
                <c:pt idx="44750">
                  <c:v>1423580400</c:v>
                </c:pt>
                <c:pt idx="44751">
                  <c:v>1423584000</c:v>
                </c:pt>
                <c:pt idx="44752">
                  <c:v>1423587600</c:v>
                </c:pt>
                <c:pt idx="44753">
                  <c:v>1423591200</c:v>
                </c:pt>
                <c:pt idx="44754">
                  <c:v>1423594800</c:v>
                </c:pt>
                <c:pt idx="44755">
                  <c:v>1423598400</c:v>
                </c:pt>
                <c:pt idx="44756">
                  <c:v>1423602000</c:v>
                </c:pt>
                <c:pt idx="44757">
                  <c:v>1423605600</c:v>
                </c:pt>
                <c:pt idx="44758">
                  <c:v>1423609200</c:v>
                </c:pt>
                <c:pt idx="44759">
                  <c:v>1423612800</c:v>
                </c:pt>
                <c:pt idx="44760">
                  <c:v>1423616400</c:v>
                </c:pt>
                <c:pt idx="44761">
                  <c:v>1423620000</c:v>
                </c:pt>
                <c:pt idx="44762">
                  <c:v>1423623600</c:v>
                </c:pt>
                <c:pt idx="44763">
                  <c:v>1423627200</c:v>
                </c:pt>
                <c:pt idx="44764">
                  <c:v>1423630800</c:v>
                </c:pt>
                <c:pt idx="44765">
                  <c:v>1423634400</c:v>
                </c:pt>
                <c:pt idx="44766">
                  <c:v>1423638000</c:v>
                </c:pt>
                <c:pt idx="44767">
                  <c:v>1423641600</c:v>
                </c:pt>
                <c:pt idx="44768">
                  <c:v>1423645200</c:v>
                </c:pt>
                <c:pt idx="44769">
                  <c:v>1423648800</c:v>
                </c:pt>
                <c:pt idx="44770">
                  <c:v>1423652400</c:v>
                </c:pt>
                <c:pt idx="44771">
                  <c:v>1423656000</c:v>
                </c:pt>
                <c:pt idx="44772">
                  <c:v>1423659600</c:v>
                </c:pt>
                <c:pt idx="44773">
                  <c:v>1423663200</c:v>
                </c:pt>
                <c:pt idx="44774">
                  <c:v>1423666800</c:v>
                </c:pt>
                <c:pt idx="44775">
                  <c:v>1423670400</c:v>
                </c:pt>
                <c:pt idx="44776">
                  <c:v>1423674000</c:v>
                </c:pt>
                <c:pt idx="44777">
                  <c:v>1423677600</c:v>
                </c:pt>
                <c:pt idx="44778">
                  <c:v>1423681200</c:v>
                </c:pt>
                <c:pt idx="44779">
                  <c:v>1423684800</c:v>
                </c:pt>
                <c:pt idx="44780">
                  <c:v>1423688400</c:v>
                </c:pt>
                <c:pt idx="44781">
                  <c:v>1423692000</c:v>
                </c:pt>
                <c:pt idx="44782">
                  <c:v>1423695600</c:v>
                </c:pt>
                <c:pt idx="44783">
                  <c:v>1423699200</c:v>
                </c:pt>
                <c:pt idx="44784">
                  <c:v>1423702800</c:v>
                </c:pt>
                <c:pt idx="44785">
                  <c:v>1423706400</c:v>
                </c:pt>
                <c:pt idx="44786">
                  <c:v>1423710000</c:v>
                </c:pt>
                <c:pt idx="44787">
                  <c:v>1423713600</c:v>
                </c:pt>
                <c:pt idx="44788">
                  <c:v>1423717200</c:v>
                </c:pt>
                <c:pt idx="44789">
                  <c:v>1423720800</c:v>
                </c:pt>
                <c:pt idx="44790">
                  <c:v>1423724400</c:v>
                </c:pt>
                <c:pt idx="44791">
                  <c:v>1423728000</c:v>
                </c:pt>
                <c:pt idx="44792">
                  <c:v>1423731600</c:v>
                </c:pt>
                <c:pt idx="44793">
                  <c:v>1423735200</c:v>
                </c:pt>
                <c:pt idx="44794">
                  <c:v>1423738800</c:v>
                </c:pt>
                <c:pt idx="44795">
                  <c:v>1423742400</c:v>
                </c:pt>
                <c:pt idx="44796">
                  <c:v>1423746000</c:v>
                </c:pt>
                <c:pt idx="44797">
                  <c:v>1423749600</c:v>
                </c:pt>
                <c:pt idx="44798">
                  <c:v>1423753200</c:v>
                </c:pt>
                <c:pt idx="44799">
                  <c:v>1423756800</c:v>
                </c:pt>
                <c:pt idx="44800">
                  <c:v>1423760400</c:v>
                </c:pt>
                <c:pt idx="44801">
                  <c:v>1423764000</c:v>
                </c:pt>
                <c:pt idx="44802">
                  <c:v>1423767600</c:v>
                </c:pt>
                <c:pt idx="44803">
                  <c:v>1423771200</c:v>
                </c:pt>
                <c:pt idx="44804">
                  <c:v>1423774800</c:v>
                </c:pt>
                <c:pt idx="44805">
                  <c:v>1423778400</c:v>
                </c:pt>
                <c:pt idx="44806">
                  <c:v>1423782000</c:v>
                </c:pt>
                <c:pt idx="44807">
                  <c:v>1423785600</c:v>
                </c:pt>
                <c:pt idx="44808">
                  <c:v>1423789200</c:v>
                </c:pt>
                <c:pt idx="44809">
                  <c:v>1423792800</c:v>
                </c:pt>
                <c:pt idx="44810">
                  <c:v>1423796400</c:v>
                </c:pt>
                <c:pt idx="44811">
                  <c:v>1423800000</c:v>
                </c:pt>
                <c:pt idx="44812">
                  <c:v>1423803600</c:v>
                </c:pt>
                <c:pt idx="44813">
                  <c:v>1423807200</c:v>
                </c:pt>
                <c:pt idx="44814">
                  <c:v>1423810800</c:v>
                </c:pt>
                <c:pt idx="44815">
                  <c:v>1423814400</c:v>
                </c:pt>
                <c:pt idx="44816">
                  <c:v>1423818000</c:v>
                </c:pt>
                <c:pt idx="44817">
                  <c:v>1423821600</c:v>
                </c:pt>
                <c:pt idx="44818">
                  <c:v>1423825200</c:v>
                </c:pt>
                <c:pt idx="44819">
                  <c:v>1423828800</c:v>
                </c:pt>
                <c:pt idx="44820">
                  <c:v>1423832400</c:v>
                </c:pt>
                <c:pt idx="44821">
                  <c:v>1423836000</c:v>
                </c:pt>
                <c:pt idx="44822">
                  <c:v>1423839600</c:v>
                </c:pt>
                <c:pt idx="44823">
                  <c:v>1423843200</c:v>
                </c:pt>
                <c:pt idx="44824">
                  <c:v>1423846800</c:v>
                </c:pt>
                <c:pt idx="44825">
                  <c:v>1423850400</c:v>
                </c:pt>
                <c:pt idx="44826">
                  <c:v>1423854000</c:v>
                </c:pt>
                <c:pt idx="44827">
                  <c:v>1423857600</c:v>
                </c:pt>
                <c:pt idx="44828">
                  <c:v>1423861200</c:v>
                </c:pt>
                <c:pt idx="44829">
                  <c:v>1423864800</c:v>
                </c:pt>
                <c:pt idx="44830">
                  <c:v>1423868400</c:v>
                </c:pt>
                <c:pt idx="44831">
                  <c:v>1423872000</c:v>
                </c:pt>
                <c:pt idx="44832">
                  <c:v>1423875600</c:v>
                </c:pt>
                <c:pt idx="44833">
                  <c:v>1423879200</c:v>
                </c:pt>
                <c:pt idx="44834">
                  <c:v>1423882800</c:v>
                </c:pt>
                <c:pt idx="44835">
                  <c:v>1423886400</c:v>
                </c:pt>
                <c:pt idx="44836">
                  <c:v>1423890000</c:v>
                </c:pt>
                <c:pt idx="44837">
                  <c:v>1423893600</c:v>
                </c:pt>
                <c:pt idx="44838">
                  <c:v>1423897200</c:v>
                </c:pt>
                <c:pt idx="44839">
                  <c:v>1423900800</c:v>
                </c:pt>
                <c:pt idx="44840">
                  <c:v>1423904400</c:v>
                </c:pt>
                <c:pt idx="44841">
                  <c:v>1423908000</c:v>
                </c:pt>
                <c:pt idx="44842">
                  <c:v>1423911600</c:v>
                </c:pt>
                <c:pt idx="44843">
                  <c:v>1423915200</c:v>
                </c:pt>
                <c:pt idx="44844">
                  <c:v>1423918800</c:v>
                </c:pt>
                <c:pt idx="44845">
                  <c:v>1423922400</c:v>
                </c:pt>
                <c:pt idx="44846">
                  <c:v>1423926000</c:v>
                </c:pt>
                <c:pt idx="44847">
                  <c:v>1423929600</c:v>
                </c:pt>
                <c:pt idx="44848">
                  <c:v>1423933200</c:v>
                </c:pt>
                <c:pt idx="44849">
                  <c:v>1423936800</c:v>
                </c:pt>
                <c:pt idx="44850">
                  <c:v>1423940400</c:v>
                </c:pt>
                <c:pt idx="44851">
                  <c:v>1423944000</c:v>
                </c:pt>
                <c:pt idx="44852">
                  <c:v>1423947600</c:v>
                </c:pt>
                <c:pt idx="44853">
                  <c:v>1423951200</c:v>
                </c:pt>
                <c:pt idx="44854">
                  <c:v>1423954800</c:v>
                </c:pt>
                <c:pt idx="44855">
                  <c:v>1423958400</c:v>
                </c:pt>
                <c:pt idx="44856">
                  <c:v>1423962000</c:v>
                </c:pt>
                <c:pt idx="44857">
                  <c:v>1423965600</c:v>
                </c:pt>
                <c:pt idx="44858">
                  <c:v>1423969200</c:v>
                </c:pt>
                <c:pt idx="44859">
                  <c:v>1423972800</c:v>
                </c:pt>
                <c:pt idx="44860">
                  <c:v>1423976400</c:v>
                </c:pt>
                <c:pt idx="44861">
                  <c:v>1423980000</c:v>
                </c:pt>
                <c:pt idx="44862">
                  <c:v>1423983600</c:v>
                </c:pt>
                <c:pt idx="44863">
                  <c:v>1423987200</c:v>
                </c:pt>
                <c:pt idx="44864">
                  <c:v>1423990800</c:v>
                </c:pt>
                <c:pt idx="44865">
                  <c:v>1423994400</c:v>
                </c:pt>
                <c:pt idx="44866">
                  <c:v>1423998000</c:v>
                </c:pt>
                <c:pt idx="44867">
                  <c:v>1424001600</c:v>
                </c:pt>
                <c:pt idx="44868">
                  <c:v>1424005200</c:v>
                </c:pt>
                <c:pt idx="44869">
                  <c:v>1424008800</c:v>
                </c:pt>
                <c:pt idx="44870">
                  <c:v>1424012400</c:v>
                </c:pt>
                <c:pt idx="44871">
                  <c:v>1424016000</c:v>
                </c:pt>
                <c:pt idx="44872">
                  <c:v>1424019600</c:v>
                </c:pt>
                <c:pt idx="44873">
                  <c:v>1424023200</c:v>
                </c:pt>
                <c:pt idx="44874">
                  <c:v>1424026800</c:v>
                </c:pt>
                <c:pt idx="44875">
                  <c:v>1424030400</c:v>
                </c:pt>
                <c:pt idx="44876">
                  <c:v>1424034000</c:v>
                </c:pt>
                <c:pt idx="44877">
                  <c:v>1424037600</c:v>
                </c:pt>
                <c:pt idx="44878">
                  <c:v>1424041200</c:v>
                </c:pt>
                <c:pt idx="44879">
                  <c:v>1424044800</c:v>
                </c:pt>
                <c:pt idx="44880">
                  <c:v>1424048400</c:v>
                </c:pt>
                <c:pt idx="44881">
                  <c:v>1424052000</c:v>
                </c:pt>
                <c:pt idx="44882">
                  <c:v>1424055600</c:v>
                </c:pt>
                <c:pt idx="44883">
                  <c:v>1424059200</c:v>
                </c:pt>
                <c:pt idx="44884">
                  <c:v>1424062800</c:v>
                </c:pt>
                <c:pt idx="44885">
                  <c:v>1424066400</c:v>
                </c:pt>
                <c:pt idx="44886">
                  <c:v>1424070000</c:v>
                </c:pt>
                <c:pt idx="44887">
                  <c:v>1424073600</c:v>
                </c:pt>
                <c:pt idx="44888">
                  <c:v>1424077200</c:v>
                </c:pt>
                <c:pt idx="44889">
                  <c:v>1424080800</c:v>
                </c:pt>
                <c:pt idx="44890">
                  <c:v>1424084400</c:v>
                </c:pt>
                <c:pt idx="44891">
                  <c:v>1424088000</c:v>
                </c:pt>
                <c:pt idx="44892">
                  <c:v>1424091600</c:v>
                </c:pt>
                <c:pt idx="44893">
                  <c:v>1424095200</c:v>
                </c:pt>
                <c:pt idx="44894">
                  <c:v>1424098800</c:v>
                </c:pt>
                <c:pt idx="44895">
                  <c:v>1424102400</c:v>
                </c:pt>
                <c:pt idx="44896">
                  <c:v>1424106000</c:v>
                </c:pt>
                <c:pt idx="44897">
                  <c:v>1424109600</c:v>
                </c:pt>
                <c:pt idx="44898">
                  <c:v>1424113200</c:v>
                </c:pt>
                <c:pt idx="44899">
                  <c:v>1424116800</c:v>
                </c:pt>
                <c:pt idx="44900">
                  <c:v>1424120400</c:v>
                </c:pt>
                <c:pt idx="44901">
                  <c:v>1424124000</c:v>
                </c:pt>
                <c:pt idx="44902">
                  <c:v>1424127600</c:v>
                </c:pt>
                <c:pt idx="44903">
                  <c:v>1424131200</c:v>
                </c:pt>
                <c:pt idx="44904">
                  <c:v>1424134800</c:v>
                </c:pt>
                <c:pt idx="44905">
                  <c:v>1424138400</c:v>
                </c:pt>
                <c:pt idx="44906">
                  <c:v>1424142000</c:v>
                </c:pt>
                <c:pt idx="44907">
                  <c:v>1424145600</c:v>
                </c:pt>
                <c:pt idx="44908">
                  <c:v>1424149200</c:v>
                </c:pt>
                <c:pt idx="44909">
                  <c:v>1424152800</c:v>
                </c:pt>
                <c:pt idx="44910">
                  <c:v>1424156400</c:v>
                </c:pt>
                <c:pt idx="44911">
                  <c:v>1424160000</c:v>
                </c:pt>
                <c:pt idx="44912">
                  <c:v>1424163600</c:v>
                </c:pt>
                <c:pt idx="44913">
                  <c:v>1424167200</c:v>
                </c:pt>
                <c:pt idx="44914">
                  <c:v>1424170800</c:v>
                </c:pt>
                <c:pt idx="44915">
                  <c:v>1424174400</c:v>
                </c:pt>
                <c:pt idx="44916">
                  <c:v>1424178000</c:v>
                </c:pt>
                <c:pt idx="44917">
                  <c:v>1424181600</c:v>
                </c:pt>
                <c:pt idx="44918">
                  <c:v>1424185200</c:v>
                </c:pt>
                <c:pt idx="44919">
                  <c:v>1424188800</c:v>
                </c:pt>
                <c:pt idx="44920">
                  <c:v>1424192400</c:v>
                </c:pt>
                <c:pt idx="44921">
                  <c:v>1424196000</c:v>
                </c:pt>
                <c:pt idx="44922">
                  <c:v>1424199600</c:v>
                </c:pt>
                <c:pt idx="44923">
                  <c:v>1424203200</c:v>
                </c:pt>
                <c:pt idx="44924">
                  <c:v>1424206800</c:v>
                </c:pt>
                <c:pt idx="44925">
                  <c:v>1424210400</c:v>
                </c:pt>
                <c:pt idx="44926">
                  <c:v>1424214000</c:v>
                </c:pt>
                <c:pt idx="44927">
                  <c:v>1424217600</c:v>
                </c:pt>
                <c:pt idx="44928">
                  <c:v>1424221200</c:v>
                </c:pt>
                <c:pt idx="44929">
                  <c:v>1424224800</c:v>
                </c:pt>
                <c:pt idx="44930">
                  <c:v>1424228400</c:v>
                </c:pt>
                <c:pt idx="44931">
                  <c:v>1424232000</c:v>
                </c:pt>
                <c:pt idx="44932">
                  <c:v>1424235600</c:v>
                </c:pt>
                <c:pt idx="44933">
                  <c:v>1424239200</c:v>
                </c:pt>
                <c:pt idx="44934">
                  <c:v>1424242800</c:v>
                </c:pt>
                <c:pt idx="44935">
                  <c:v>1424246400</c:v>
                </c:pt>
                <c:pt idx="44936">
                  <c:v>1424250000</c:v>
                </c:pt>
                <c:pt idx="44937">
                  <c:v>1424253600</c:v>
                </c:pt>
                <c:pt idx="44938">
                  <c:v>1424257200</c:v>
                </c:pt>
                <c:pt idx="44939">
                  <c:v>1424260800</c:v>
                </c:pt>
                <c:pt idx="44940">
                  <c:v>1424264400</c:v>
                </c:pt>
                <c:pt idx="44941">
                  <c:v>1424268000</c:v>
                </c:pt>
                <c:pt idx="44942">
                  <c:v>1424271600</c:v>
                </c:pt>
                <c:pt idx="44943">
                  <c:v>1424275200</c:v>
                </c:pt>
                <c:pt idx="44944">
                  <c:v>1424278800</c:v>
                </c:pt>
                <c:pt idx="44945">
                  <c:v>1424282400</c:v>
                </c:pt>
                <c:pt idx="44946">
                  <c:v>1424286000</c:v>
                </c:pt>
                <c:pt idx="44947">
                  <c:v>1424289600</c:v>
                </c:pt>
                <c:pt idx="44948">
                  <c:v>1424293200</c:v>
                </c:pt>
                <c:pt idx="44949">
                  <c:v>1424296800</c:v>
                </c:pt>
                <c:pt idx="44950">
                  <c:v>1424300400</c:v>
                </c:pt>
                <c:pt idx="44951">
                  <c:v>1424304000</c:v>
                </c:pt>
                <c:pt idx="44952">
                  <c:v>1424307600</c:v>
                </c:pt>
                <c:pt idx="44953">
                  <c:v>1424311200</c:v>
                </c:pt>
                <c:pt idx="44954">
                  <c:v>1424314800</c:v>
                </c:pt>
                <c:pt idx="44955">
                  <c:v>1424318400</c:v>
                </c:pt>
                <c:pt idx="44956">
                  <c:v>1424322000</c:v>
                </c:pt>
                <c:pt idx="44957">
                  <c:v>1424325600</c:v>
                </c:pt>
                <c:pt idx="44958">
                  <c:v>1424329200</c:v>
                </c:pt>
                <c:pt idx="44959">
                  <c:v>1424332800</c:v>
                </c:pt>
                <c:pt idx="44960">
                  <c:v>1424336400</c:v>
                </c:pt>
                <c:pt idx="44961">
                  <c:v>1424340000</c:v>
                </c:pt>
                <c:pt idx="44962">
                  <c:v>1424343600</c:v>
                </c:pt>
                <c:pt idx="44963">
                  <c:v>1424347200</c:v>
                </c:pt>
                <c:pt idx="44964">
                  <c:v>1424350800</c:v>
                </c:pt>
                <c:pt idx="44965">
                  <c:v>1424354400</c:v>
                </c:pt>
                <c:pt idx="44966">
                  <c:v>1424358000</c:v>
                </c:pt>
                <c:pt idx="44967">
                  <c:v>1424361600</c:v>
                </c:pt>
                <c:pt idx="44968">
                  <c:v>1424365200</c:v>
                </c:pt>
                <c:pt idx="44969">
                  <c:v>1424368800</c:v>
                </c:pt>
                <c:pt idx="44970">
                  <c:v>1424372400</c:v>
                </c:pt>
                <c:pt idx="44971">
                  <c:v>1424376000</c:v>
                </c:pt>
                <c:pt idx="44972">
                  <c:v>1424379600</c:v>
                </c:pt>
                <c:pt idx="44973">
                  <c:v>1424383200</c:v>
                </c:pt>
                <c:pt idx="44974">
                  <c:v>1424386800</c:v>
                </c:pt>
                <c:pt idx="44975">
                  <c:v>1424390400</c:v>
                </c:pt>
                <c:pt idx="44976">
                  <c:v>1424394000</c:v>
                </c:pt>
                <c:pt idx="44977">
                  <c:v>1424397600</c:v>
                </c:pt>
                <c:pt idx="44978">
                  <c:v>1424401200</c:v>
                </c:pt>
                <c:pt idx="44979">
                  <c:v>1424404800</c:v>
                </c:pt>
                <c:pt idx="44980">
                  <c:v>1424408400</c:v>
                </c:pt>
                <c:pt idx="44981">
                  <c:v>1424412000</c:v>
                </c:pt>
                <c:pt idx="44982">
                  <c:v>1424415600</c:v>
                </c:pt>
                <c:pt idx="44983">
                  <c:v>1424419200</c:v>
                </c:pt>
                <c:pt idx="44984">
                  <c:v>1424422800</c:v>
                </c:pt>
                <c:pt idx="44985">
                  <c:v>1424426400</c:v>
                </c:pt>
                <c:pt idx="44986">
                  <c:v>1424430000</c:v>
                </c:pt>
                <c:pt idx="44987">
                  <c:v>1424433600</c:v>
                </c:pt>
                <c:pt idx="44988">
                  <c:v>1424437200</c:v>
                </c:pt>
                <c:pt idx="44989">
                  <c:v>1424440800</c:v>
                </c:pt>
                <c:pt idx="44990">
                  <c:v>1424444400</c:v>
                </c:pt>
                <c:pt idx="44991">
                  <c:v>1424448000</c:v>
                </c:pt>
                <c:pt idx="44992">
                  <c:v>1424451600</c:v>
                </c:pt>
                <c:pt idx="44993">
                  <c:v>1424455200</c:v>
                </c:pt>
                <c:pt idx="44994">
                  <c:v>1424458800</c:v>
                </c:pt>
                <c:pt idx="44995">
                  <c:v>1424462400</c:v>
                </c:pt>
                <c:pt idx="44996">
                  <c:v>1424466000</c:v>
                </c:pt>
                <c:pt idx="44997">
                  <c:v>1424469600</c:v>
                </c:pt>
                <c:pt idx="44998">
                  <c:v>1424473200</c:v>
                </c:pt>
                <c:pt idx="44999">
                  <c:v>1424476800</c:v>
                </c:pt>
                <c:pt idx="45000">
                  <c:v>1424480400</c:v>
                </c:pt>
                <c:pt idx="45001">
                  <c:v>1424484000</c:v>
                </c:pt>
                <c:pt idx="45002">
                  <c:v>1424487600</c:v>
                </c:pt>
                <c:pt idx="45003">
                  <c:v>1424491200</c:v>
                </c:pt>
                <c:pt idx="45004">
                  <c:v>1424494800</c:v>
                </c:pt>
                <c:pt idx="45005">
                  <c:v>1424498400</c:v>
                </c:pt>
                <c:pt idx="45006">
                  <c:v>1424502000</c:v>
                </c:pt>
                <c:pt idx="45007">
                  <c:v>1424505600</c:v>
                </c:pt>
                <c:pt idx="45008">
                  <c:v>1424509200</c:v>
                </c:pt>
                <c:pt idx="45009">
                  <c:v>1424512800</c:v>
                </c:pt>
                <c:pt idx="45010">
                  <c:v>1424516400</c:v>
                </c:pt>
                <c:pt idx="45011">
                  <c:v>1424520000</c:v>
                </c:pt>
                <c:pt idx="45012">
                  <c:v>1424523600</c:v>
                </c:pt>
                <c:pt idx="45013">
                  <c:v>1424527200</c:v>
                </c:pt>
                <c:pt idx="45014">
                  <c:v>1424530800</c:v>
                </c:pt>
                <c:pt idx="45015">
                  <c:v>1424534400</c:v>
                </c:pt>
                <c:pt idx="45016">
                  <c:v>1424538000</c:v>
                </c:pt>
                <c:pt idx="45017">
                  <c:v>1424541600</c:v>
                </c:pt>
                <c:pt idx="45018">
                  <c:v>1424545200</c:v>
                </c:pt>
                <c:pt idx="45019">
                  <c:v>1424548800</c:v>
                </c:pt>
                <c:pt idx="45020">
                  <c:v>1424552400</c:v>
                </c:pt>
                <c:pt idx="45021">
                  <c:v>1424556000</c:v>
                </c:pt>
                <c:pt idx="45022">
                  <c:v>1424559600</c:v>
                </c:pt>
                <c:pt idx="45023">
                  <c:v>1424563200</c:v>
                </c:pt>
                <c:pt idx="45024">
                  <c:v>1424566800</c:v>
                </c:pt>
                <c:pt idx="45025">
                  <c:v>1424570400</c:v>
                </c:pt>
                <c:pt idx="45026">
                  <c:v>1424574000</c:v>
                </c:pt>
                <c:pt idx="45027">
                  <c:v>1424577600</c:v>
                </c:pt>
                <c:pt idx="45028">
                  <c:v>1424581200</c:v>
                </c:pt>
                <c:pt idx="45029">
                  <c:v>1424584800</c:v>
                </c:pt>
                <c:pt idx="45030">
                  <c:v>1424588400</c:v>
                </c:pt>
                <c:pt idx="45031">
                  <c:v>1424592000</c:v>
                </c:pt>
                <c:pt idx="45032">
                  <c:v>1424595600</c:v>
                </c:pt>
                <c:pt idx="45033">
                  <c:v>1424599200</c:v>
                </c:pt>
                <c:pt idx="45034">
                  <c:v>1424602800</c:v>
                </c:pt>
                <c:pt idx="45035">
                  <c:v>1424606400</c:v>
                </c:pt>
                <c:pt idx="45036">
                  <c:v>1424610000</c:v>
                </c:pt>
                <c:pt idx="45037">
                  <c:v>1424613600</c:v>
                </c:pt>
                <c:pt idx="45038">
                  <c:v>1424617200</c:v>
                </c:pt>
                <c:pt idx="45039">
                  <c:v>1424620800</c:v>
                </c:pt>
                <c:pt idx="45040">
                  <c:v>1424624400</c:v>
                </c:pt>
                <c:pt idx="45041">
                  <c:v>1424628000</c:v>
                </c:pt>
                <c:pt idx="45042">
                  <c:v>1424631600</c:v>
                </c:pt>
                <c:pt idx="45043">
                  <c:v>1424635200</c:v>
                </c:pt>
                <c:pt idx="45044">
                  <c:v>1424638800</c:v>
                </c:pt>
                <c:pt idx="45045">
                  <c:v>1424642400</c:v>
                </c:pt>
                <c:pt idx="45046">
                  <c:v>1424646000</c:v>
                </c:pt>
                <c:pt idx="45047">
                  <c:v>1424649600</c:v>
                </c:pt>
                <c:pt idx="45048">
                  <c:v>1424653200</c:v>
                </c:pt>
                <c:pt idx="45049">
                  <c:v>1424656800</c:v>
                </c:pt>
                <c:pt idx="45050">
                  <c:v>1424660400</c:v>
                </c:pt>
                <c:pt idx="45051">
                  <c:v>1424664000</c:v>
                </c:pt>
                <c:pt idx="45052">
                  <c:v>1424667600</c:v>
                </c:pt>
                <c:pt idx="45053">
                  <c:v>1424671200</c:v>
                </c:pt>
                <c:pt idx="45054">
                  <c:v>1424674800</c:v>
                </c:pt>
                <c:pt idx="45055">
                  <c:v>1424678400</c:v>
                </c:pt>
                <c:pt idx="45056">
                  <c:v>1424682000</c:v>
                </c:pt>
                <c:pt idx="45057">
                  <c:v>1424685600</c:v>
                </c:pt>
                <c:pt idx="45058">
                  <c:v>1424689200</c:v>
                </c:pt>
                <c:pt idx="45059">
                  <c:v>1424692800</c:v>
                </c:pt>
                <c:pt idx="45060">
                  <c:v>1424696400</c:v>
                </c:pt>
                <c:pt idx="45061">
                  <c:v>1424700000</c:v>
                </c:pt>
                <c:pt idx="45062">
                  <c:v>1424703600</c:v>
                </c:pt>
                <c:pt idx="45063">
                  <c:v>1424707200</c:v>
                </c:pt>
                <c:pt idx="45064">
                  <c:v>1424710800</c:v>
                </c:pt>
                <c:pt idx="45065">
                  <c:v>1424714400</c:v>
                </c:pt>
                <c:pt idx="45066">
                  <c:v>1424718000</c:v>
                </c:pt>
                <c:pt idx="45067">
                  <c:v>1424721600</c:v>
                </c:pt>
                <c:pt idx="45068">
                  <c:v>1424725200</c:v>
                </c:pt>
                <c:pt idx="45069">
                  <c:v>1424728800</c:v>
                </c:pt>
                <c:pt idx="45070">
                  <c:v>1424732400</c:v>
                </c:pt>
                <c:pt idx="45071">
                  <c:v>1424736000</c:v>
                </c:pt>
                <c:pt idx="45072">
                  <c:v>1424739600</c:v>
                </c:pt>
                <c:pt idx="45073">
                  <c:v>1424743200</c:v>
                </c:pt>
                <c:pt idx="45074">
                  <c:v>1424746800</c:v>
                </c:pt>
                <c:pt idx="45075">
                  <c:v>1424750400</c:v>
                </c:pt>
                <c:pt idx="45076">
                  <c:v>1424754000</c:v>
                </c:pt>
                <c:pt idx="45077">
                  <c:v>1424757600</c:v>
                </c:pt>
                <c:pt idx="45078">
                  <c:v>1424761200</c:v>
                </c:pt>
                <c:pt idx="45079">
                  <c:v>1424764800</c:v>
                </c:pt>
                <c:pt idx="45080">
                  <c:v>1424768400</c:v>
                </c:pt>
                <c:pt idx="45081">
                  <c:v>1424772000</c:v>
                </c:pt>
                <c:pt idx="45082">
                  <c:v>1424775600</c:v>
                </c:pt>
                <c:pt idx="45083">
                  <c:v>1424779200</c:v>
                </c:pt>
                <c:pt idx="45084">
                  <c:v>1424782800</c:v>
                </c:pt>
                <c:pt idx="45085">
                  <c:v>1424786400</c:v>
                </c:pt>
                <c:pt idx="45086">
                  <c:v>1424790000</c:v>
                </c:pt>
                <c:pt idx="45087">
                  <c:v>1424793600</c:v>
                </c:pt>
                <c:pt idx="45088">
                  <c:v>1424797200</c:v>
                </c:pt>
                <c:pt idx="45089">
                  <c:v>1424800800</c:v>
                </c:pt>
                <c:pt idx="45090">
                  <c:v>1424804400</c:v>
                </c:pt>
                <c:pt idx="45091">
                  <c:v>1424808000</c:v>
                </c:pt>
                <c:pt idx="45092">
                  <c:v>1424811600</c:v>
                </c:pt>
                <c:pt idx="45093">
                  <c:v>1424815200</c:v>
                </c:pt>
                <c:pt idx="45094">
                  <c:v>1424818800</c:v>
                </c:pt>
                <c:pt idx="45095">
                  <c:v>1424822400</c:v>
                </c:pt>
                <c:pt idx="45096">
                  <c:v>1424826000</c:v>
                </c:pt>
                <c:pt idx="45097">
                  <c:v>1424829600</c:v>
                </c:pt>
                <c:pt idx="45098">
                  <c:v>1424833200</c:v>
                </c:pt>
                <c:pt idx="45099">
                  <c:v>1424836800</c:v>
                </c:pt>
                <c:pt idx="45100">
                  <c:v>1424840400</c:v>
                </c:pt>
                <c:pt idx="45101">
                  <c:v>1424844000</c:v>
                </c:pt>
                <c:pt idx="45102">
                  <c:v>1424847600</c:v>
                </c:pt>
                <c:pt idx="45103">
                  <c:v>1424851200</c:v>
                </c:pt>
                <c:pt idx="45104">
                  <c:v>1424854800</c:v>
                </c:pt>
                <c:pt idx="45105">
                  <c:v>1424858400</c:v>
                </c:pt>
                <c:pt idx="45106">
                  <c:v>1424862000</c:v>
                </c:pt>
                <c:pt idx="45107">
                  <c:v>1424865600</c:v>
                </c:pt>
                <c:pt idx="45108">
                  <c:v>1424869200</c:v>
                </c:pt>
                <c:pt idx="45109">
                  <c:v>1424872800</c:v>
                </c:pt>
                <c:pt idx="45110">
                  <c:v>1424876400</c:v>
                </c:pt>
                <c:pt idx="45111">
                  <c:v>1424880000</c:v>
                </c:pt>
                <c:pt idx="45112">
                  <c:v>1424883600</c:v>
                </c:pt>
                <c:pt idx="45113">
                  <c:v>1424887200</c:v>
                </c:pt>
                <c:pt idx="45114">
                  <c:v>1424890800</c:v>
                </c:pt>
                <c:pt idx="45115">
                  <c:v>1424894400</c:v>
                </c:pt>
                <c:pt idx="45116">
                  <c:v>1424898000</c:v>
                </c:pt>
                <c:pt idx="45117">
                  <c:v>1424901600</c:v>
                </c:pt>
                <c:pt idx="45118">
                  <c:v>1424905200</c:v>
                </c:pt>
                <c:pt idx="45119">
                  <c:v>1424908800</c:v>
                </c:pt>
                <c:pt idx="45120">
                  <c:v>1424912400</c:v>
                </c:pt>
                <c:pt idx="45121">
                  <c:v>1424916000</c:v>
                </c:pt>
                <c:pt idx="45122">
                  <c:v>1424919600</c:v>
                </c:pt>
                <c:pt idx="45123">
                  <c:v>1424923200</c:v>
                </c:pt>
                <c:pt idx="45124">
                  <c:v>1424926800</c:v>
                </c:pt>
                <c:pt idx="45125">
                  <c:v>1424930400</c:v>
                </c:pt>
                <c:pt idx="45126">
                  <c:v>1424934000</c:v>
                </c:pt>
                <c:pt idx="45127">
                  <c:v>1424937600</c:v>
                </c:pt>
                <c:pt idx="45128">
                  <c:v>1424941200</c:v>
                </c:pt>
                <c:pt idx="45129">
                  <c:v>1424944800</c:v>
                </c:pt>
                <c:pt idx="45130">
                  <c:v>1424948400</c:v>
                </c:pt>
                <c:pt idx="45131">
                  <c:v>1424952000</c:v>
                </c:pt>
                <c:pt idx="45132">
                  <c:v>1424955600</c:v>
                </c:pt>
                <c:pt idx="45133">
                  <c:v>1424959200</c:v>
                </c:pt>
                <c:pt idx="45134">
                  <c:v>1424962800</c:v>
                </c:pt>
                <c:pt idx="45135">
                  <c:v>1424966400</c:v>
                </c:pt>
                <c:pt idx="45136">
                  <c:v>1424970000</c:v>
                </c:pt>
                <c:pt idx="45137">
                  <c:v>1424973600</c:v>
                </c:pt>
                <c:pt idx="45138">
                  <c:v>1424977200</c:v>
                </c:pt>
                <c:pt idx="45139">
                  <c:v>1424980800</c:v>
                </c:pt>
                <c:pt idx="45140">
                  <c:v>1424984400</c:v>
                </c:pt>
                <c:pt idx="45141">
                  <c:v>1424988000</c:v>
                </c:pt>
                <c:pt idx="45142">
                  <c:v>1424991600</c:v>
                </c:pt>
                <c:pt idx="45143">
                  <c:v>1424995200</c:v>
                </c:pt>
                <c:pt idx="45144">
                  <c:v>1424998800</c:v>
                </c:pt>
                <c:pt idx="45145">
                  <c:v>1425002400</c:v>
                </c:pt>
                <c:pt idx="45146">
                  <c:v>1425006000</c:v>
                </c:pt>
                <c:pt idx="45147">
                  <c:v>1425009600</c:v>
                </c:pt>
                <c:pt idx="45148">
                  <c:v>1425013200</c:v>
                </c:pt>
                <c:pt idx="45149">
                  <c:v>1425016800</c:v>
                </c:pt>
                <c:pt idx="45150">
                  <c:v>1425020400</c:v>
                </c:pt>
                <c:pt idx="45151">
                  <c:v>1425024000</c:v>
                </c:pt>
                <c:pt idx="45152">
                  <c:v>1425027600</c:v>
                </c:pt>
                <c:pt idx="45153">
                  <c:v>1425031200</c:v>
                </c:pt>
                <c:pt idx="45154">
                  <c:v>1425034800</c:v>
                </c:pt>
                <c:pt idx="45155">
                  <c:v>1425038400</c:v>
                </c:pt>
                <c:pt idx="45156">
                  <c:v>1425042000</c:v>
                </c:pt>
                <c:pt idx="45157">
                  <c:v>1425045600</c:v>
                </c:pt>
                <c:pt idx="45158">
                  <c:v>1425049200</c:v>
                </c:pt>
                <c:pt idx="45159">
                  <c:v>1425052800</c:v>
                </c:pt>
                <c:pt idx="45160">
                  <c:v>1425056400</c:v>
                </c:pt>
                <c:pt idx="45161">
                  <c:v>1425060000</c:v>
                </c:pt>
                <c:pt idx="45162">
                  <c:v>1425063600</c:v>
                </c:pt>
                <c:pt idx="45163">
                  <c:v>1425067200</c:v>
                </c:pt>
                <c:pt idx="45164">
                  <c:v>1425070800</c:v>
                </c:pt>
                <c:pt idx="45165">
                  <c:v>1425074400</c:v>
                </c:pt>
                <c:pt idx="45166">
                  <c:v>1425078000</c:v>
                </c:pt>
                <c:pt idx="45167">
                  <c:v>1425081600</c:v>
                </c:pt>
                <c:pt idx="45168">
                  <c:v>1425085200</c:v>
                </c:pt>
                <c:pt idx="45169">
                  <c:v>1425088800</c:v>
                </c:pt>
                <c:pt idx="45170">
                  <c:v>1425092400</c:v>
                </c:pt>
                <c:pt idx="45171">
                  <c:v>1425096000</c:v>
                </c:pt>
                <c:pt idx="45172">
                  <c:v>1425099600</c:v>
                </c:pt>
                <c:pt idx="45173">
                  <c:v>1425103200</c:v>
                </c:pt>
                <c:pt idx="45174">
                  <c:v>1425106800</c:v>
                </c:pt>
                <c:pt idx="45175">
                  <c:v>1425110400</c:v>
                </c:pt>
                <c:pt idx="45176">
                  <c:v>1425114000</c:v>
                </c:pt>
                <c:pt idx="45177">
                  <c:v>1425117600</c:v>
                </c:pt>
                <c:pt idx="45178">
                  <c:v>1425121200</c:v>
                </c:pt>
                <c:pt idx="45179">
                  <c:v>1425124800</c:v>
                </c:pt>
                <c:pt idx="45180">
                  <c:v>1425128400</c:v>
                </c:pt>
                <c:pt idx="45181">
                  <c:v>1425132000</c:v>
                </c:pt>
                <c:pt idx="45182">
                  <c:v>1425135600</c:v>
                </c:pt>
                <c:pt idx="45183">
                  <c:v>1425139200</c:v>
                </c:pt>
                <c:pt idx="45184">
                  <c:v>1425142800</c:v>
                </c:pt>
                <c:pt idx="45185">
                  <c:v>1425146400</c:v>
                </c:pt>
                <c:pt idx="45186">
                  <c:v>1425150000</c:v>
                </c:pt>
                <c:pt idx="45187">
                  <c:v>1425153600</c:v>
                </c:pt>
                <c:pt idx="45188">
                  <c:v>1425157200</c:v>
                </c:pt>
                <c:pt idx="45189">
                  <c:v>1425160800</c:v>
                </c:pt>
                <c:pt idx="45190">
                  <c:v>1425164400</c:v>
                </c:pt>
                <c:pt idx="45191">
                  <c:v>1425168000</c:v>
                </c:pt>
                <c:pt idx="45192">
                  <c:v>1425171600</c:v>
                </c:pt>
                <c:pt idx="45193">
                  <c:v>1425175200</c:v>
                </c:pt>
                <c:pt idx="45194">
                  <c:v>1425178800</c:v>
                </c:pt>
                <c:pt idx="45195">
                  <c:v>1425182400</c:v>
                </c:pt>
                <c:pt idx="45196">
                  <c:v>1425186000</c:v>
                </c:pt>
                <c:pt idx="45197">
                  <c:v>1425189600</c:v>
                </c:pt>
                <c:pt idx="45198">
                  <c:v>1425193200</c:v>
                </c:pt>
                <c:pt idx="45199">
                  <c:v>1425196800</c:v>
                </c:pt>
                <c:pt idx="45200">
                  <c:v>1425200400</c:v>
                </c:pt>
                <c:pt idx="45201">
                  <c:v>1425204000</c:v>
                </c:pt>
                <c:pt idx="45202">
                  <c:v>1425207600</c:v>
                </c:pt>
                <c:pt idx="45203">
                  <c:v>1425211200</c:v>
                </c:pt>
                <c:pt idx="45204">
                  <c:v>1425214800</c:v>
                </c:pt>
                <c:pt idx="45205">
                  <c:v>1425218400</c:v>
                </c:pt>
                <c:pt idx="45206">
                  <c:v>1425222000</c:v>
                </c:pt>
                <c:pt idx="45207">
                  <c:v>1425225600</c:v>
                </c:pt>
                <c:pt idx="45208">
                  <c:v>1425229200</c:v>
                </c:pt>
                <c:pt idx="45209">
                  <c:v>1425232800</c:v>
                </c:pt>
                <c:pt idx="45210">
                  <c:v>1425236400</c:v>
                </c:pt>
                <c:pt idx="45211">
                  <c:v>1425240000</c:v>
                </c:pt>
                <c:pt idx="45212">
                  <c:v>1425243600</c:v>
                </c:pt>
                <c:pt idx="45213">
                  <c:v>1425247200</c:v>
                </c:pt>
                <c:pt idx="45214">
                  <c:v>1425250800</c:v>
                </c:pt>
                <c:pt idx="45215">
                  <c:v>1425254400</c:v>
                </c:pt>
                <c:pt idx="45216">
                  <c:v>1425258000</c:v>
                </c:pt>
                <c:pt idx="45217">
                  <c:v>1425261600</c:v>
                </c:pt>
                <c:pt idx="45218">
                  <c:v>1425265200</c:v>
                </c:pt>
                <c:pt idx="45219">
                  <c:v>1425268800</c:v>
                </c:pt>
                <c:pt idx="45220">
                  <c:v>1425272400</c:v>
                </c:pt>
                <c:pt idx="45221">
                  <c:v>1425276000</c:v>
                </c:pt>
                <c:pt idx="45222">
                  <c:v>1425279600</c:v>
                </c:pt>
                <c:pt idx="45223">
                  <c:v>1425283200</c:v>
                </c:pt>
                <c:pt idx="45224">
                  <c:v>1425286800</c:v>
                </c:pt>
                <c:pt idx="45225">
                  <c:v>1425290400</c:v>
                </c:pt>
                <c:pt idx="45226">
                  <c:v>1425294000</c:v>
                </c:pt>
                <c:pt idx="45227">
                  <c:v>1425297600</c:v>
                </c:pt>
                <c:pt idx="45228">
                  <c:v>1425301200</c:v>
                </c:pt>
                <c:pt idx="45229">
                  <c:v>1425304800</c:v>
                </c:pt>
                <c:pt idx="45230">
                  <c:v>1425308400</c:v>
                </c:pt>
                <c:pt idx="45231">
                  <c:v>1425312000</c:v>
                </c:pt>
                <c:pt idx="45232">
                  <c:v>1425315600</c:v>
                </c:pt>
                <c:pt idx="45233">
                  <c:v>1425319200</c:v>
                </c:pt>
                <c:pt idx="45234">
                  <c:v>1425322800</c:v>
                </c:pt>
                <c:pt idx="45235">
                  <c:v>1425326400</c:v>
                </c:pt>
                <c:pt idx="45236">
                  <c:v>1425330000</c:v>
                </c:pt>
                <c:pt idx="45237">
                  <c:v>1425333600</c:v>
                </c:pt>
                <c:pt idx="45238">
                  <c:v>1425337200</c:v>
                </c:pt>
                <c:pt idx="45239">
                  <c:v>1425340800</c:v>
                </c:pt>
                <c:pt idx="45240">
                  <c:v>1425344400</c:v>
                </c:pt>
                <c:pt idx="45241">
                  <c:v>1425348000</c:v>
                </c:pt>
                <c:pt idx="45242">
                  <c:v>1425351600</c:v>
                </c:pt>
                <c:pt idx="45243">
                  <c:v>1425355200</c:v>
                </c:pt>
                <c:pt idx="45244">
                  <c:v>1425358800</c:v>
                </c:pt>
                <c:pt idx="45245">
                  <c:v>1425362400</c:v>
                </c:pt>
                <c:pt idx="45246">
                  <c:v>1425366000</c:v>
                </c:pt>
                <c:pt idx="45247">
                  <c:v>1425369600</c:v>
                </c:pt>
                <c:pt idx="45248">
                  <c:v>1425373200</c:v>
                </c:pt>
                <c:pt idx="45249">
                  <c:v>1425376800</c:v>
                </c:pt>
                <c:pt idx="45250">
                  <c:v>1425380400</c:v>
                </c:pt>
                <c:pt idx="45251">
                  <c:v>1425384000</c:v>
                </c:pt>
                <c:pt idx="45252">
                  <c:v>1425387600</c:v>
                </c:pt>
                <c:pt idx="45253">
                  <c:v>1425391200</c:v>
                </c:pt>
                <c:pt idx="45254">
                  <c:v>1425394800</c:v>
                </c:pt>
                <c:pt idx="45255">
                  <c:v>1425398400</c:v>
                </c:pt>
                <c:pt idx="45256">
                  <c:v>1425402000</c:v>
                </c:pt>
                <c:pt idx="45257">
                  <c:v>1425405600</c:v>
                </c:pt>
                <c:pt idx="45258">
                  <c:v>1425409200</c:v>
                </c:pt>
                <c:pt idx="45259">
                  <c:v>1425412800</c:v>
                </c:pt>
                <c:pt idx="45260">
                  <c:v>1425416400</c:v>
                </c:pt>
                <c:pt idx="45261">
                  <c:v>1425420000</c:v>
                </c:pt>
                <c:pt idx="45262">
                  <c:v>1425423600</c:v>
                </c:pt>
                <c:pt idx="45263">
                  <c:v>1425427200</c:v>
                </c:pt>
                <c:pt idx="45264">
                  <c:v>1425430800</c:v>
                </c:pt>
                <c:pt idx="45265">
                  <c:v>1425434400</c:v>
                </c:pt>
                <c:pt idx="45266">
                  <c:v>1425438000</c:v>
                </c:pt>
                <c:pt idx="45267">
                  <c:v>1425441600</c:v>
                </c:pt>
                <c:pt idx="45268">
                  <c:v>1425445200</c:v>
                </c:pt>
                <c:pt idx="45269">
                  <c:v>1425448800</c:v>
                </c:pt>
                <c:pt idx="45270">
                  <c:v>1425452400</c:v>
                </c:pt>
                <c:pt idx="45271">
                  <c:v>1425456000</c:v>
                </c:pt>
                <c:pt idx="45272">
                  <c:v>1425459600</c:v>
                </c:pt>
                <c:pt idx="45273">
                  <c:v>1425463200</c:v>
                </c:pt>
                <c:pt idx="45274">
                  <c:v>1425466800</c:v>
                </c:pt>
                <c:pt idx="45275">
                  <c:v>1425470400</c:v>
                </c:pt>
                <c:pt idx="45276">
                  <c:v>1425474000</c:v>
                </c:pt>
                <c:pt idx="45277">
                  <c:v>1425477600</c:v>
                </c:pt>
                <c:pt idx="45278">
                  <c:v>1425481200</c:v>
                </c:pt>
                <c:pt idx="45279">
                  <c:v>1425484800</c:v>
                </c:pt>
                <c:pt idx="45280">
                  <c:v>1425488400</c:v>
                </c:pt>
                <c:pt idx="45281">
                  <c:v>1425492000</c:v>
                </c:pt>
                <c:pt idx="45282">
                  <c:v>1425495600</c:v>
                </c:pt>
                <c:pt idx="45283">
                  <c:v>1425499200</c:v>
                </c:pt>
                <c:pt idx="45284">
                  <c:v>1425502800</c:v>
                </c:pt>
                <c:pt idx="45285">
                  <c:v>1425506400</c:v>
                </c:pt>
                <c:pt idx="45286">
                  <c:v>1425510000</c:v>
                </c:pt>
                <c:pt idx="45287">
                  <c:v>1425513600</c:v>
                </c:pt>
                <c:pt idx="45288">
                  <c:v>1425517200</c:v>
                </c:pt>
                <c:pt idx="45289">
                  <c:v>1425520800</c:v>
                </c:pt>
                <c:pt idx="45290">
                  <c:v>1425524400</c:v>
                </c:pt>
                <c:pt idx="45291">
                  <c:v>1425528000</c:v>
                </c:pt>
                <c:pt idx="45292">
                  <c:v>1425531600</c:v>
                </c:pt>
                <c:pt idx="45293">
                  <c:v>1425535200</c:v>
                </c:pt>
                <c:pt idx="45294">
                  <c:v>1425538800</c:v>
                </c:pt>
                <c:pt idx="45295">
                  <c:v>1425542400</c:v>
                </c:pt>
                <c:pt idx="45296">
                  <c:v>1425546000</c:v>
                </c:pt>
                <c:pt idx="45297">
                  <c:v>1425549600</c:v>
                </c:pt>
                <c:pt idx="45298">
                  <c:v>1425553200</c:v>
                </c:pt>
                <c:pt idx="45299">
                  <c:v>1425556800</c:v>
                </c:pt>
                <c:pt idx="45300">
                  <c:v>1425560400</c:v>
                </c:pt>
                <c:pt idx="45301">
                  <c:v>1425564000</c:v>
                </c:pt>
                <c:pt idx="45302">
                  <c:v>1425567600</c:v>
                </c:pt>
                <c:pt idx="45303">
                  <c:v>1425571200</c:v>
                </c:pt>
                <c:pt idx="45304">
                  <c:v>1425574800</c:v>
                </c:pt>
                <c:pt idx="45305">
                  <c:v>1425578400</c:v>
                </c:pt>
                <c:pt idx="45306">
                  <c:v>1425582000</c:v>
                </c:pt>
                <c:pt idx="45307">
                  <c:v>1425585600</c:v>
                </c:pt>
                <c:pt idx="45308">
                  <c:v>1425589200</c:v>
                </c:pt>
                <c:pt idx="45309">
                  <c:v>1425592800</c:v>
                </c:pt>
                <c:pt idx="45310">
                  <c:v>1425596400</c:v>
                </c:pt>
                <c:pt idx="45311">
                  <c:v>1425600000</c:v>
                </c:pt>
                <c:pt idx="45312">
                  <c:v>1425603600</c:v>
                </c:pt>
                <c:pt idx="45313">
                  <c:v>1425607200</c:v>
                </c:pt>
                <c:pt idx="45314">
                  <c:v>1425610800</c:v>
                </c:pt>
                <c:pt idx="45315">
                  <c:v>1425614400</c:v>
                </c:pt>
                <c:pt idx="45316">
                  <c:v>1425618000</c:v>
                </c:pt>
                <c:pt idx="45317">
                  <c:v>1425621600</c:v>
                </c:pt>
                <c:pt idx="45318">
                  <c:v>1425625200</c:v>
                </c:pt>
                <c:pt idx="45319">
                  <c:v>1425628800</c:v>
                </c:pt>
                <c:pt idx="45320">
                  <c:v>1425632400</c:v>
                </c:pt>
                <c:pt idx="45321">
                  <c:v>1425636000</c:v>
                </c:pt>
                <c:pt idx="45322">
                  <c:v>1425639600</c:v>
                </c:pt>
                <c:pt idx="45323">
                  <c:v>1425643200</c:v>
                </c:pt>
                <c:pt idx="45324">
                  <c:v>1425646800</c:v>
                </c:pt>
                <c:pt idx="45325">
                  <c:v>1425650400</c:v>
                </c:pt>
                <c:pt idx="45326">
                  <c:v>1425654000</c:v>
                </c:pt>
                <c:pt idx="45327">
                  <c:v>1425657600</c:v>
                </c:pt>
                <c:pt idx="45328">
                  <c:v>1425661200</c:v>
                </c:pt>
                <c:pt idx="45329">
                  <c:v>1425664800</c:v>
                </c:pt>
                <c:pt idx="45330">
                  <c:v>1425668400</c:v>
                </c:pt>
                <c:pt idx="45331">
                  <c:v>1425672000</c:v>
                </c:pt>
                <c:pt idx="45332">
                  <c:v>1425675600</c:v>
                </c:pt>
                <c:pt idx="45333">
                  <c:v>1425679200</c:v>
                </c:pt>
                <c:pt idx="45334">
                  <c:v>1425682800</c:v>
                </c:pt>
                <c:pt idx="45335">
                  <c:v>1425686400</c:v>
                </c:pt>
                <c:pt idx="45336">
                  <c:v>1425690000</c:v>
                </c:pt>
                <c:pt idx="45337">
                  <c:v>1425693600</c:v>
                </c:pt>
                <c:pt idx="45338">
                  <c:v>1425697200</c:v>
                </c:pt>
                <c:pt idx="45339">
                  <c:v>1425700800</c:v>
                </c:pt>
                <c:pt idx="45340">
                  <c:v>1425704400</c:v>
                </c:pt>
                <c:pt idx="45341">
                  <c:v>1425708000</c:v>
                </c:pt>
                <c:pt idx="45342">
                  <c:v>1425711600</c:v>
                </c:pt>
                <c:pt idx="45343">
                  <c:v>1425715200</c:v>
                </c:pt>
                <c:pt idx="45344">
                  <c:v>1425718800</c:v>
                </c:pt>
                <c:pt idx="45345">
                  <c:v>1425722400</c:v>
                </c:pt>
                <c:pt idx="45346">
                  <c:v>1425726000</c:v>
                </c:pt>
                <c:pt idx="45347">
                  <c:v>1425729600</c:v>
                </c:pt>
                <c:pt idx="45348">
                  <c:v>1425733200</c:v>
                </c:pt>
                <c:pt idx="45349">
                  <c:v>1425736800</c:v>
                </c:pt>
                <c:pt idx="45350">
                  <c:v>1425740400</c:v>
                </c:pt>
                <c:pt idx="45351">
                  <c:v>1425744000</c:v>
                </c:pt>
                <c:pt idx="45352">
                  <c:v>1425747600</c:v>
                </c:pt>
                <c:pt idx="45353">
                  <c:v>1425751200</c:v>
                </c:pt>
                <c:pt idx="45354">
                  <c:v>1425754800</c:v>
                </c:pt>
                <c:pt idx="45355">
                  <c:v>1425758400</c:v>
                </c:pt>
                <c:pt idx="45356">
                  <c:v>1425762000</c:v>
                </c:pt>
                <c:pt idx="45357">
                  <c:v>1425765600</c:v>
                </c:pt>
                <c:pt idx="45358">
                  <c:v>1425769200</c:v>
                </c:pt>
                <c:pt idx="45359">
                  <c:v>1425772800</c:v>
                </c:pt>
                <c:pt idx="45360">
                  <c:v>1425776400</c:v>
                </c:pt>
                <c:pt idx="45361">
                  <c:v>1425780000</c:v>
                </c:pt>
                <c:pt idx="45362">
                  <c:v>1425783600</c:v>
                </c:pt>
                <c:pt idx="45363">
                  <c:v>1425787200</c:v>
                </c:pt>
                <c:pt idx="45364">
                  <c:v>1425790800</c:v>
                </c:pt>
                <c:pt idx="45365">
                  <c:v>1425794400</c:v>
                </c:pt>
                <c:pt idx="45366">
                  <c:v>1425798000</c:v>
                </c:pt>
                <c:pt idx="45367">
                  <c:v>1425801600</c:v>
                </c:pt>
                <c:pt idx="45368">
                  <c:v>1425805200</c:v>
                </c:pt>
                <c:pt idx="45369">
                  <c:v>1425808800</c:v>
                </c:pt>
                <c:pt idx="45370">
                  <c:v>1425812400</c:v>
                </c:pt>
                <c:pt idx="45371">
                  <c:v>1425816000</c:v>
                </c:pt>
                <c:pt idx="45372">
                  <c:v>1425819600</c:v>
                </c:pt>
                <c:pt idx="45373">
                  <c:v>1425823200</c:v>
                </c:pt>
                <c:pt idx="45374">
                  <c:v>1425826800</c:v>
                </c:pt>
                <c:pt idx="45375">
                  <c:v>1425830400</c:v>
                </c:pt>
                <c:pt idx="45376">
                  <c:v>1425834000</c:v>
                </c:pt>
                <c:pt idx="45377">
                  <c:v>1425837600</c:v>
                </c:pt>
                <c:pt idx="45378">
                  <c:v>1425841200</c:v>
                </c:pt>
                <c:pt idx="45379">
                  <c:v>1425844800</c:v>
                </c:pt>
                <c:pt idx="45380">
                  <c:v>1425848400</c:v>
                </c:pt>
                <c:pt idx="45381">
                  <c:v>1425852000</c:v>
                </c:pt>
                <c:pt idx="45382">
                  <c:v>1425855600</c:v>
                </c:pt>
                <c:pt idx="45383">
                  <c:v>1425859200</c:v>
                </c:pt>
                <c:pt idx="45384">
                  <c:v>1425862800</c:v>
                </c:pt>
                <c:pt idx="45385">
                  <c:v>1425866400</c:v>
                </c:pt>
                <c:pt idx="45386">
                  <c:v>1425870000</c:v>
                </c:pt>
                <c:pt idx="45387">
                  <c:v>1425873600</c:v>
                </c:pt>
                <c:pt idx="45388">
                  <c:v>1425877200</c:v>
                </c:pt>
                <c:pt idx="45389">
                  <c:v>1425880800</c:v>
                </c:pt>
                <c:pt idx="45390">
                  <c:v>1425884400</c:v>
                </c:pt>
                <c:pt idx="45391">
                  <c:v>1425888000</c:v>
                </c:pt>
                <c:pt idx="45392">
                  <c:v>1425891600</c:v>
                </c:pt>
                <c:pt idx="45393">
                  <c:v>1425895200</c:v>
                </c:pt>
                <c:pt idx="45394">
                  <c:v>1425898800</c:v>
                </c:pt>
                <c:pt idx="45395">
                  <c:v>1425902400</c:v>
                </c:pt>
                <c:pt idx="45396">
                  <c:v>1425906000</c:v>
                </c:pt>
                <c:pt idx="45397">
                  <c:v>1425909600</c:v>
                </c:pt>
                <c:pt idx="45398">
                  <c:v>1425913200</c:v>
                </c:pt>
                <c:pt idx="45399">
                  <c:v>1425916800</c:v>
                </c:pt>
                <c:pt idx="45400">
                  <c:v>1425920400</c:v>
                </c:pt>
                <c:pt idx="45401">
                  <c:v>1425924000</c:v>
                </c:pt>
                <c:pt idx="45402">
                  <c:v>1425927600</c:v>
                </c:pt>
                <c:pt idx="45403">
                  <c:v>1425931200</c:v>
                </c:pt>
                <c:pt idx="45404">
                  <c:v>1425934800</c:v>
                </c:pt>
                <c:pt idx="45405">
                  <c:v>1425938400</c:v>
                </c:pt>
                <c:pt idx="45406">
                  <c:v>1425942000</c:v>
                </c:pt>
                <c:pt idx="45407">
                  <c:v>1425945600</c:v>
                </c:pt>
                <c:pt idx="45408">
                  <c:v>1425949200</c:v>
                </c:pt>
                <c:pt idx="45409">
                  <c:v>1425952800</c:v>
                </c:pt>
                <c:pt idx="45410">
                  <c:v>1425956400</c:v>
                </c:pt>
                <c:pt idx="45411">
                  <c:v>1425960000</c:v>
                </c:pt>
                <c:pt idx="45412">
                  <c:v>1425963600</c:v>
                </c:pt>
                <c:pt idx="45413">
                  <c:v>1425967200</c:v>
                </c:pt>
                <c:pt idx="45414">
                  <c:v>1425970800</c:v>
                </c:pt>
                <c:pt idx="45415">
                  <c:v>1425974400</c:v>
                </c:pt>
                <c:pt idx="45416">
                  <c:v>1425978000</c:v>
                </c:pt>
                <c:pt idx="45417">
                  <c:v>1425981600</c:v>
                </c:pt>
                <c:pt idx="45418">
                  <c:v>1425985200</c:v>
                </c:pt>
                <c:pt idx="45419">
                  <c:v>1425988800</c:v>
                </c:pt>
                <c:pt idx="45420">
                  <c:v>1425992400</c:v>
                </c:pt>
                <c:pt idx="45421">
                  <c:v>1425996000</c:v>
                </c:pt>
                <c:pt idx="45422">
                  <c:v>1425999600</c:v>
                </c:pt>
                <c:pt idx="45423">
                  <c:v>1426003200</c:v>
                </c:pt>
                <c:pt idx="45424">
                  <c:v>1426006800</c:v>
                </c:pt>
                <c:pt idx="45425">
                  <c:v>1426010400</c:v>
                </c:pt>
                <c:pt idx="45426">
                  <c:v>1426014000</c:v>
                </c:pt>
                <c:pt idx="45427">
                  <c:v>1426017600</c:v>
                </c:pt>
                <c:pt idx="45428">
                  <c:v>1426021200</c:v>
                </c:pt>
                <c:pt idx="45429">
                  <c:v>1426024800</c:v>
                </c:pt>
                <c:pt idx="45430">
                  <c:v>1426028400</c:v>
                </c:pt>
                <c:pt idx="45431">
                  <c:v>1426032000</c:v>
                </c:pt>
                <c:pt idx="45432">
                  <c:v>1426035600</c:v>
                </c:pt>
                <c:pt idx="45433">
                  <c:v>1426039200</c:v>
                </c:pt>
                <c:pt idx="45434">
                  <c:v>1426042800</c:v>
                </c:pt>
                <c:pt idx="45435">
                  <c:v>1426046400</c:v>
                </c:pt>
                <c:pt idx="45436">
                  <c:v>1426050000</c:v>
                </c:pt>
                <c:pt idx="45437">
                  <c:v>1426053600</c:v>
                </c:pt>
                <c:pt idx="45438">
                  <c:v>1426057200</c:v>
                </c:pt>
                <c:pt idx="45439">
                  <c:v>1426060800</c:v>
                </c:pt>
                <c:pt idx="45440">
                  <c:v>1426064400</c:v>
                </c:pt>
                <c:pt idx="45441">
                  <c:v>1426068000</c:v>
                </c:pt>
                <c:pt idx="45442">
                  <c:v>1426071600</c:v>
                </c:pt>
                <c:pt idx="45443">
                  <c:v>1426075200</c:v>
                </c:pt>
                <c:pt idx="45444">
                  <c:v>1426078800</c:v>
                </c:pt>
                <c:pt idx="45445">
                  <c:v>1426082400</c:v>
                </c:pt>
                <c:pt idx="45446">
                  <c:v>1426086000</c:v>
                </c:pt>
                <c:pt idx="45447">
                  <c:v>1426089600</c:v>
                </c:pt>
                <c:pt idx="45448">
                  <c:v>1426093200</c:v>
                </c:pt>
                <c:pt idx="45449">
                  <c:v>1426096800</c:v>
                </c:pt>
                <c:pt idx="45450">
                  <c:v>1426100400</c:v>
                </c:pt>
                <c:pt idx="45451">
                  <c:v>1426104000</c:v>
                </c:pt>
                <c:pt idx="45452">
                  <c:v>1426107600</c:v>
                </c:pt>
                <c:pt idx="45453">
                  <c:v>1426111200</c:v>
                </c:pt>
                <c:pt idx="45454">
                  <c:v>1426114800</c:v>
                </c:pt>
                <c:pt idx="45455">
                  <c:v>1426118400</c:v>
                </c:pt>
                <c:pt idx="45456">
                  <c:v>1426122000</c:v>
                </c:pt>
                <c:pt idx="45457">
                  <c:v>1426125600</c:v>
                </c:pt>
                <c:pt idx="45458">
                  <c:v>1426129200</c:v>
                </c:pt>
                <c:pt idx="45459">
                  <c:v>1426132800</c:v>
                </c:pt>
                <c:pt idx="45460">
                  <c:v>1426136400</c:v>
                </c:pt>
                <c:pt idx="45461">
                  <c:v>1426140000</c:v>
                </c:pt>
                <c:pt idx="45462">
                  <c:v>1426143600</c:v>
                </c:pt>
                <c:pt idx="45463">
                  <c:v>1426147200</c:v>
                </c:pt>
                <c:pt idx="45464">
                  <c:v>1426150800</c:v>
                </c:pt>
                <c:pt idx="45465">
                  <c:v>1426154400</c:v>
                </c:pt>
                <c:pt idx="45466">
                  <c:v>1426158000</c:v>
                </c:pt>
                <c:pt idx="45467">
                  <c:v>1426161600</c:v>
                </c:pt>
                <c:pt idx="45468">
                  <c:v>1426165200</c:v>
                </c:pt>
                <c:pt idx="45469">
                  <c:v>1426168800</c:v>
                </c:pt>
                <c:pt idx="45470">
                  <c:v>1426172400</c:v>
                </c:pt>
                <c:pt idx="45471">
                  <c:v>1426176000</c:v>
                </c:pt>
                <c:pt idx="45472">
                  <c:v>1426179600</c:v>
                </c:pt>
                <c:pt idx="45473">
                  <c:v>1426183200</c:v>
                </c:pt>
                <c:pt idx="45474">
                  <c:v>1426186800</c:v>
                </c:pt>
                <c:pt idx="45475">
                  <c:v>1426190400</c:v>
                </c:pt>
                <c:pt idx="45476">
                  <c:v>1426194000</c:v>
                </c:pt>
                <c:pt idx="45477">
                  <c:v>1426197600</c:v>
                </c:pt>
                <c:pt idx="45478">
                  <c:v>1426201200</c:v>
                </c:pt>
                <c:pt idx="45479">
                  <c:v>1426204800</c:v>
                </c:pt>
                <c:pt idx="45480">
                  <c:v>1426208400</c:v>
                </c:pt>
                <c:pt idx="45481">
                  <c:v>1426212000</c:v>
                </c:pt>
                <c:pt idx="45482">
                  <c:v>1426215600</c:v>
                </c:pt>
                <c:pt idx="45483">
                  <c:v>1426219200</c:v>
                </c:pt>
                <c:pt idx="45484">
                  <c:v>1426222800</c:v>
                </c:pt>
                <c:pt idx="45485">
                  <c:v>1426226400</c:v>
                </c:pt>
                <c:pt idx="45486">
                  <c:v>1426230000</c:v>
                </c:pt>
                <c:pt idx="45487">
                  <c:v>1426233600</c:v>
                </c:pt>
                <c:pt idx="45488">
                  <c:v>1426237200</c:v>
                </c:pt>
                <c:pt idx="45489">
                  <c:v>1426240800</c:v>
                </c:pt>
                <c:pt idx="45490">
                  <c:v>1426244400</c:v>
                </c:pt>
                <c:pt idx="45491">
                  <c:v>1426248000</c:v>
                </c:pt>
                <c:pt idx="45492">
                  <c:v>1426251600</c:v>
                </c:pt>
                <c:pt idx="45493">
                  <c:v>1426255200</c:v>
                </c:pt>
                <c:pt idx="45494">
                  <c:v>1426258800</c:v>
                </c:pt>
                <c:pt idx="45495">
                  <c:v>1426262400</c:v>
                </c:pt>
                <c:pt idx="45496">
                  <c:v>1426266000</c:v>
                </c:pt>
                <c:pt idx="45497">
                  <c:v>1426269600</c:v>
                </c:pt>
                <c:pt idx="45498">
                  <c:v>1426273200</c:v>
                </c:pt>
                <c:pt idx="45499">
                  <c:v>1426276800</c:v>
                </c:pt>
                <c:pt idx="45500">
                  <c:v>1426280400</c:v>
                </c:pt>
                <c:pt idx="45501">
                  <c:v>1426284000</c:v>
                </c:pt>
                <c:pt idx="45502">
                  <c:v>1426287600</c:v>
                </c:pt>
                <c:pt idx="45503">
                  <c:v>1426291200</c:v>
                </c:pt>
                <c:pt idx="45504">
                  <c:v>1426294800</c:v>
                </c:pt>
                <c:pt idx="45505">
                  <c:v>1426298400</c:v>
                </c:pt>
                <c:pt idx="45506">
                  <c:v>1426302000</c:v>
                </c:pt>
                <c:pt idx="45507">
                  <c:v>1426305600</c:v>
                </c:pt>
                <c:pt idx="45508">
                  <c:v>1426309200</c:v>
                </c:pt>
                <c:pt idx="45509">
                  <c:v>1426312800</c:v>
                </c:pt>
                <c:pt idx="45510">
                  <c:v>1426316400</c:v>
                </c:pt>
                <c:pt idx="45511">
                  <c:v>1426320000</c:v>
                </c:pt>
                <c:pt idx="45512">
                  <c:v>1426323600</c:v>
                </c:pt>
                <c:pt idx="45513">
                  <c:v>1426327200</c:v>
                </c:pt>
                <c:pt idx="45514">
                  <c:v>1426330800</c:v>
                </c:pt>
                <c:pt idx="45515">
                  <c:v>1426334400</c:v>
                </c:pt>
                <c:pt idx="45516">
                  <c:v>1426338000</c:v>
                </c:pt>
                <c:pt idx="45517">
                  <c:v>1426341600</c:v>
                </c:pt>
                <c:pt idx="45518">
                  <c:v>1426345200</c:v>
                </c:pt>
                <c:pt idx="45519">
                  <c:v>1426348800</c:v>
                </c:pt>
                <c:pt idx="45520">
                  <c:v>1426352400</c:v>
                </c:pt>
                <c:pt idx="45521">
                  <c:v>1426356000</c:v>
                </c:pt>
                <c:pt idx="45522">
                  <c:v>1426359600</c:v>
                </c:pt>
                <c:pt idx="45523">
                  <c:v>1426363200</c:v>
                </c:pt>
                <c:pt idx="45524">
                  <c:v>1426366800</c:v>
                </c:pt>
                <c:pt idx="45525">
                  <c:v>1426370400</c:v>
                </c:pt>
                <c:pt idx="45526">
                  <c:v>1426374000</c:v>
                </c:pt>
                <c:pt idx="45527">
                  <c:v>1426377600</c:v>
                </c:pt>
                <c:pt idx="45528">
                  <c:v>1426381200</c:v>
                </c:pt>
                <c:pt idx="45529">
                  <c:v>1426384800</c:v>
                </c:pt>
                <c:pt idx="45530">
                  <c:v>1426388400</c:v>
                </c:pt>
                <c:pt idx="45531">
                  <c:v>1426392000</c:v>
                </c:pt>
                <c:pt idx="45532">
                  <c:v>1426395600</c:v>
                </c:pt>
                <c:pt idx="45533">
                  <c:v>1426399200</c:v>
                </c:pt>
                <c:pt idx="45534">
                  <c:v>1426402800</c:v>
                </c:pt>
                <c:pt idx="45535">
                  <c:v>1426406400</c:v>
                </c:pt>
                <c:pt idx="45536">
                  <c:v>1426410000</c:v>
                </c:pt>
                <c:pt idx="45537">
                  <c:v>1426413600</c:v>
                </c:pt>
                <c:pt idx="45538">
                  <c:v>1426417200</c:v>
                </c:pt>
                <c:pt idx="45539">
                  <c:v>1426420800</c:v>
                </c:pt>
                <c:pt idx="45540">
                  <c:v>1426424400</c:v>
                </c:pt>
                <c:pt idx="45541">
                  <c:v>1426428000</c:v>
                </c:pt>
                <c:pt idx="45542">
                  <c:v>1426431600</c:v>
                </c:pt>
                <c:pt idx="45543">
                  <c:v>1426435200</c:v>
                </c:pt>
                <c:pt idx="45544">
                  <c:v>1426438800</c:v>
                </c:pt>
                <c:pt idx="45545">
                  <c:v>1426442400</c:v>
                </c:pt>
                <c:pt idx="45546">
                  <c:v>1426446000</c:v>
                </c:pt>
                <c:pt idx="45547">
                  <c:v>1426449600</c:v>
                </c:pt>
                <c:pt idx="45548">
                  <c:v>1426453200</c:v>
                </c:pt>
                <c:pt idx="45549">
                  <c:v>1426456800</c:v>
                </c:pt>
                <c:pt idx="45550">
                  <c:v>1426460400</c:v>
                </c:pt>
                <c:pt idx="45551">
                  <c:v>1426464000</c:v>
                </c:pt>
                <c:pt idx="45552">
                  <c:v>1426467600</c:v>
                </c:pt>
                <c:pt idx="45553">
                  <c:v>1426471200</c:v>
                </c:pt>
                <c:pt idx="45554">
                  <c:v>1426474800</c:v>
                </c:pt>
                <c:pt idx="45555">
                  <c:v>1426478400</c:v>
                </c:pt>
                <c:pt idx="45556">
                  <c:v>1426482000</c:v>
                </c:pt>
                <c:pt idx="45557">
                  <c:v>1426485600</c:v>
                </c:pt>
                <c:pt idx="45558">
                  <c:v>1426489200</c:v>
                </c:pt>
                <c:pt idx="45559">
                  <c:v>1426492800</c:v>
                </c:pt>
                <c:pt idx="45560">
                  <c:v>1426496400</c:v>
                </c:pt>
                <c:pt idx="45561">
                  <c:v>1426500000</c:v>
                </c:pt>
                <c:pt idx="45562">
                  <c:v>1426503600</c:v>
                </c:pt>
                <c:pt idx="45563">
                  <c:v>1426507200</c:v>
                </c:pt>
                <c:pt idx="45564">
                  <c:v>1426510800</c:v>
                </c:pt>
                <c:pt idx="45565">
                  <c:v>1426514400</c:v>
                </c:pt>
                <c:pt idx="45566">
                  <c:v>1426518000</c:v>
                </c:pt>
                <c:pt idx="45567">
                  <c:v>1426521600</c:v>
                </c:pt>
                <c:pt idx="45568">
                  <c:v>1426525200</c:v>
                </c:pt>
                <c:pt idx="45569">
                  <c:v>1426528800</c:v>
                </c:pt>
                <c:pt idx="45570">
                  <c:v>1426532400</c:v>
                </c:pt>
                <c:pt idx="45571">
                  <c:v>1426536000</c:v>
                </c:pt>
                <c:pt idx="45572">
                  <c:v>1426539600</c:v>
                </c:pt>
                <c:pt idx="45573">
                  <c:v>1426543200</c:v>
                </c:pt>
                <c:pt idx="45574">
                  <c:v>1426546800</c:v>
                </c:pt>
                <c:pt idx="45575">
                  <c:v>1426550400</c:v>
                </c:pt>
                <c:pt idx="45576">
                  <c:v>1426554000</c:v>
                </c:pt>
                <c:pt idx="45577">
                  <c:v>1426557600</c:v>
                </c:pt>
                <c:pt idx="45578">
                  <c:v>1426561200</c:v>
                </c:pt>
                <c:pt idx="45579">
                  <c:v>1426564800</c:v>
                </c:pt>
                <c:pt idx="45580">
                  <c:v>1426568400</c:v>
                </c:pt>
                <c:pt idx="45581">
                  <c:v>1426572000</c:v>
                </c:pt>
                <c:pt idx="45582">
                  <c:v>1426575600</c:v>
                </c:pt>
                <c:pt idx="45583">
                  <c:v>1426579200</c:v>
                </c:pt>
                <c:pt idx="45584">
                  <c:v>1426582800</c:v>
                </c:pt>
                <c:pt idx="45585">
                  <c:v>1426586400</c:v>
                </c:pt>
                <c:pt idx="45586">
                  <c:v>1426590000</c:v>
                </c:pt>
                <c:pt idx="45587">
                  <c:v>1426593600</c:v>
                </c:pt>
                <c:pt idx="45588">
                  <c:v>1426597200</c:v>
                </c:pt>
                <c:pt idx="45589">
                  <c:v>1426600800</c:v>
                </c:pt>
                <c:pt idx="45590">
                  <c:v>1426604400</c:v>
                </c:pt>
                <c:pt idx="45591">
                  <c:v>1426608000</c:v>
                </c:pt>
                <c:pt idx="45592">
                  <c:v>1426611600</c:v>
                </c:pt>
                <c:pt idx="45593">
                  <c:v>1426615200</c:v>
                </c:pt>
                <c:pt idx="45594">
                  <c:v>1426618800</c:v>
                </c:pt>
                <c:pt idx="45595">
                  <c:v>1426622400</c:v>
                </c:pt>
                <c:pt idx="45596">
                  <c:v>1426626000</c:v>
                </c:pt>
                <c:pt idx="45597">
                  <c:v>1426629600</c:v>
                </c:pt>
                <c:pt idx="45598">
                  <c:v>1426633200</c:v>
                </c:pt>
                <c:pt idx="45599">
                  <c:v>1426636800</c:v>
                </c:pt>
                <c:pt idx="45600">
                  <c:v>1426640400</c:v>
                </c:pt>
                <c:pt idx="45601">
                  <c:v>1426644000</c:v>
                </c:pt>
                <c:pt idx="45602">
                  <c:v>1426647600</c:v>
                </c:pt>
                <c:pt idx="45603">
                  <c:v>1426651200</c:v>
                </c:pt>
                <c:pt idx="45604">
                  <c:v>1426654800</c:v>
                </c:pt>
                <c:pt idx="45605">
                  <c:v>1426658400</c:v>
                </c:pt>
                <c:pt idx="45606">
                  <c:v>1426662000</c:v>
                </c:pt>
                <c:pt idx="45607">
                  <c:v>1426665600</c:v>
                </c:pt>
                <c:pt idx="45608">
                  <c:v>1426669200</c:v>
                </c:pt>
                <c:pt idx="45609">
                  <c:v>1426672800</c:v>
                </c:pt>
                <c:pt idx="45610">
                  <c:v>1426676400</c:v>
                </c:pt>
                <c:pt idx="45611">
                  <c:v>1426680000</c:v>
                </c:pt>
                <c:pt idx="45612">
                  <c:v>1426683600</c:v>
                </c:pt>
                <c:pt idx="45613">
                  <c:v>1426687200</c:v>
                </c:pt>
                <c:pt idx="45614">
                  <c:v>1426690800</c:v>
                </c:pt>
                <c:pt idx="45615">
                  <c:v>1426694400</c:v>
                </c:pt>
                <c:pt idx="45616">
                  <c:v>1426698000</c:v>
                </c:pt>
                <c:pt idx="45617">
                  <c:v>1426701600</c:v>
                </c:pt>
                <c:pt idx="45618">
                  <c:v>1426705200</c:v>
                </c:pt>
                <c:pt idx="45619">
                  <c:v>1426708800</c:v>
                </c:pt>
                <c:pt idx="45620">
                  <c:v>1426712400</c:v>
                </c:pt>
                <c:pt idx="45621">
                  <c:v>1426716000</c:v>
                </c:pt>
                <c:pt idx="45622">
                  <c:v>1426719600</c:v>
                </c:pt>
                <c:pt idx="45623">
                  <c:v>1426723200</c:v>
                </c:pt>
                <c:pt idx="45624">
                  <c:v>1426726800</c:v>
                </c:pt>
                <c:pt idx="45625">
                  <c:v>1426730400</c:v>
                </c:pt>
                <c:pt idx="45626">
                  <c:v>1426734000</c:v>
                </c:pt>
                <c:pt idx="45627">
                  <c:v>1426737600</c:v>
                </c:pt>
                <c:pt idx="45628">
                  <c:v>1426741200</c:v>
                </c:pt>
                <c:pt idx="45629">
                  <c:v>1426744800</c:v>
                </c:pt>
                <c:pt idx="45630">
                  <c:v>1426748400</c:v>
                </c:pt>
                <c:pt idx="45631">
                  <c:v>1426752000</c:v>
                </c:pt>
                <c:pt idx="45632">
                  <c:v>1426755600</c:v>
                </c:pt>
                <c:pt idx="45633">
                  <c:v>1426759200</c:v>
                </c:pt>
                <c:pt idx="45634">
                  <c:v>1426762800</c:v>
                </c:pt>
                <c:pt idx="45635">
                  <c:v>1426766400</c:v>
                </c:pt>
                <c:pt idx="45636">
                  <c:v>1426770000</c:v>
                </c:pt>
                <c:pt idx="45637">
                  <c:v>1426773600</c:v>
                </c:pt>
                <c:pt idx="45638">
                  <c:v>1426777200</c:v>
                </c:pt>
                <c:pt idx="45639">
                  <c:v>1426780800</c:v>
                </c:pt>
                <c:pt idx="45640">
                  <c:v>1426784400</c:v>
                </c:pt>
                <c:pt idx="45641">
                  <c:v>1426788000</c:v>
                </c:pt>
                <c:pt idx="45642">
                  <c:v>1426791600</c:v>
                </c:pt>
                <c:pt idx="45643">
                  <c:v>1426795200</c:v>
                </c:pt>
                <c:pt idx="45644">
                  <c:v>1426798800</c:v>
                </c:pt>
                <c:pt idx="45645">
                  <c:v>1426802400</c:v>
                </c:pt>
                <c:pt idx="45646">
                  <c:v>1426806000</c:v>
                </c:pt>
                <c:pt idx="45647">
                  <c:v>1426809600</c:v>
                </c:pt>
                <c:pt idx="45648">
                  <c:v>1426813200</c:v>
                </c:pt>
                <c:pt idx="45649">
                  <c:v>1426816800</c:v>
                </c:pt>
                <c:pt idx="45650">
                  <c:v>1426820400</c:v>
                </c:pt>
                <c:pt idx="45651">
                  <c:v>1426824000</c:v>
                </c:pt>
                <c:pt idx="45652">
                  <c:v>1426827600</c:v>
                </c:pt>
                <c:pt idx="45653">
                  <c:v>1426831200</c:v>
                </c:pt>
                <c:pt idx="45654">
                  <c:v>1426834800</c:v>
                </c:pt>
                <c:pt idx="45655">
                  <c:v>1426838400</c:v>
                </c:pt>
                <c:pt idx="45656">
                  <c:v>1426842000</c:v>
                </c:pt>
                <c:pt idx="45657">
                  <c:v>1426845600</c:v>
                </c:pt>
                <c:pt idx="45658">
                  <c:v>1426849200</c:v>
                </c:pt>
                <c:pt idx="45659">
                  <c:v>1426852800</c:v>
                </c:pt>
                <c:pt idx="45660">
                  <c:v>1426856400</c:v>
                </c:pt>
                <c:pt idx="45661">
                  <c:v>1426860000</c:v>
                </c:pt>
                <c:pt idx="45662">
                  <c:v>1426863600</c:v>
                </c:pt>
                <c:pt idx="45663">
                  <c:v>1426867200</c:v>
                </c:pt>
                <c:pt idx="45664">
                  <c:v>1426870800</c:v>
                </c:pt>
                <c:pt idx="45665">
                  <c:v>1426874400</c:v>
                </c:pt>
                <c:pt idx="45666">
                  <c:v>1426878000</c:v>
                </c:pt>
                <c:pt idx="45667">
                  <c:v>1426881600</c:v>
                </c:pt>
                <c:pt idx="45668">
                  <c:v>1426885200</c:v>
                </c:pt>
                <c:pt idx="45669">
                  <c:v>1426888800</c:v>
                </c:pt>
                <c:pt idx="45670">
                  <c:v>1426892400</c:v>
                </c:pt>
                <c:pt idx="45671">
                  <c:v>1426896000</c:v>
                </c:pt>
                <c:pt idx="45672">
                  <c:v>1426899600</c:v>
                </c:pt>
                <c:pt idx="45673">
                  <c:v>1426903200</c:v>
                </c:pt>
                <c:pt idx="45674">
                  <c:v>1426906800</c:v>
                </c:pt>
                <c:pt idx="45675">
                  <c:v>1426910400</c:v>
                </c:pt>
                <c:pt idx="45676">
                  <c:v>1426914000</c:v>
                </c:pt>
                <c:pt idx="45677">
                  <c:v>1426917600</c:v>
                </c:pt>
                <c:pt idx="45678">
                  <c:v>1426921200</c:v>
                </c:pt>
                <c:pt idx="45679">
                  <c:v>1426924800</c:v>
                </c:pt>
                <c:pt idx="45680">
                  <c:v>1426928400</c:v>
                </c:pt>
                <c:pt idx="45681">
                  <c:v>1426932000</c:v>
                </c:pt>
                <c:pt idx="45682">
                  <c:v>1426935600</c:v>
                </c:pt>
                <c:pt idx="45683">
                  <c:v>1426939200</c:v>
                </c:pt>
                <c:pt idx="45684">
                  <c:v>1426942800</c:v>
                </c:pt>
                <c:pt idx="45685">
                  <c:v>1426946400</c:v>
                </c:pt>
                <c:pt idx="45686">
                  <c:v>1426950000</c:v>
                </c:pt>
                <c:pt idx="45687">
                  <c:v>1426953600</c:v>
                </c:pt>
                <c:pt idx="45688">
                  <c:v>1426957200</c:v>
                </c:pt>
                <c:pt idx="45689">
                  <c:v>1426960800</c:v>
                </c:pt>
                <c:pt idx="45690">
                  <c:v>1426964400</c:v>
                </c:pt>
                <c:pt idx="45691">
                  <c:v>1426968000</c:v>
                </c:pt>
                <c:pt idx="45692">
                  <c:v>1426971600</c:v>
                </c:pt>
                <c:pt idx="45693">
                  <c:v>1426975200</c:v>
                </c:pt>
                <c:pt idx="45694">
                  <c:v>1426978800</c:v>
                </c:pt>
                <c:pt idx="45695">
                  <c:v>1426982400</c:v>
                </c:pt>
                <c:pt idx="45696">
                  <c:v>1426986000</c:v>
                </c:pt>
                <c:pt idx="45697">
                  <c:v>1426989600</c:v>
                </c:pt>
                <c:pt idx="45698">
                  <c:v>1426993200</c:v>
                </c:pt>
                <c:pt idx="45699">
                  <c:v>1426996800</c:v>
                </c:pt>
                <c:pt idx="45700">
                  <c:v>1427000400</c:v>
                </c:pt>
                <c:pt idx="45701">
                  <c:v>1427004000</c:v>
                </c:pt>
                <c:pt idx="45702">
                  <c:v>1427007600</c:v>
                </c:pt>
                <c:pt idx="45703">
                  <c:v>1427011200</c:v>
                </c:pt>
                <c:pt idx="45704">
                  <c:v>1427014800</c:v>
                </c:pt>
                <c:pt idx="45705">
                  <c:v>1427018400</c:v>
                </c:pt>
                <c:pt idx="45706">
                  <c:v>1427022000</c:v>
                </c:pt>
                <c:pt idx="45707">
                  <c:v>1427025600</c:v>
                </c:pt>
                <c:pt idx="45708">
                  <c:v>1427029200</c:v>
                </c:pt>
                <c:pt idx="45709">
                  <c:v>1427032800</c:v>
                </c:pt>
                <c:pt idx="45710">
                  <c:v>1427036400</c:v>
                </c:pt>
                <c:pt idx="45711">
                  <c:v>1427040000</c:v>
                </c:pt>
                <c:pt idx="45712">
                  <c:v>1427043600</c:v>
                </c:pt>
                <c:pt idx="45713">
                  <c:v>1427047200</c:v>
                </c:pt>
                <c:pt idx="45714">
                  <c:v>1427050800</c:v>
                </c:pt>
                <c:pt idx="45715">
                  <c:v>1427054400</c:v>
                </c:pt>
                <c:pt idx="45716">
                  <c:v>1427058000</c:v>
                </c:pt>
                <c:pt idx="45717">
                  <c:v>1427061600</c:v>
                </c:pt>
                <c:pt idx="45718">
                  <c:v>1427065200</c:v>
                </c:pt>
                <c:pt idx="45719">
                  <c:v>1427068800</c:v>
                </c:pt>
                <c:pt idx="45720">
                  <c:v>1427072400</c:v>
                </c:pt>
                <c:pt idx="45721">
                  <c:v>1427076000</c:v>
                </c:pt>
                <c:pt idx="45722">
                  <c:v>1427079600</c:v>
                </c:pt>
                <c:pt idx="45723">
                  <c:v>1427083200</c:v>
                </c:pt>
                <c:pt idx="45724">
                  <c:v>1427086800</c:v>
                </c:pt>
                <c:pt idx="45725">
                  <c:v>1427090400</c:v>
                </c:pt>
                <c:pt idx="45726">
                  <c:v>1427094000</c:v>
                </c:pt>
                <c:pt idx="45727">
                  <c:v>1427097600</c:v>
                </c:pt>
                <c:pt idx="45728">
                  <c:v>1427101200</c:v>
                </c:pt>
                <c:pt idx="45729">
                  <c:v>1427104800</c:v>
                </c:pt>
                <c:pt idx="45730">
                  <c:v>1427108400</c:v>
                </c:pt>
                <c:pt idx="45731">
                  <c:v>1427112000</c:v>
                </c:pt>
                <c:pt idx="45732">
                  <c:v>1427115600</c:v>
                </c:pt>
                <c:pt idx="45733">
                  <c:v>1427119200</c:v>
                </c:pt>
                <c:pt idx="45734">
                  <c:v>1427122800</c:v>
                </c:pt>
                <c:pt idx="45735">
                  <c:v>1427126400</c:v>
                </c:pt>
                <c:pt idx="45736">
                  <c:v>1427130000</c:v>
                </c:pt>
                <c:pt idx="45737">
                  <c:v>1427133600</c:v>
                </c:pt>
                <c:pt idx="45738">
                  <c:v>1427137200</c:v>
                </c:pt>
                <c:pt idx="45739">
                  <c:v>1427140800</c:v>
                </c:pt>
                <c:pt idx="45740">
                  <c:v>1427144400</c:v>
                </c:pt>
                <c:pt idx="45741">
                  <c:v>1427148000</c:v>
                </c:pt>
                <c:pt idx="45742">
                  <c:v>1427151600</c:v>
                </c:pt>
                <c:pt idx="45743">
                  <c:v>1427155200</c:v>
                </c:pt>
                <c:pt idx="45744">
                  <c:v>1427158800</c:v>
                </c:pt>
                <c:pt idx="45745">
                  <c:v>1427162400</c:v>
                </c:pt>
                <c:pt idx="45746">
                  <c:v>1427166000</c:v>
                </c:pt>
                <c:pt idx="45747">
                  <c:v>1427169600</c:v>
                </c:pt>
                <c:pt idx="45748">
                  <c:v>1427173200</c:v>
                </c:pt>
                <c:pt idx="45749">
                  <c:v>1427176800</c:v>
                </c:pt>
                <c:pt idx="45750">
                  <c:v>1427180400</c:v>
                </c:pt>
                <c:pt idx="45751">
                  <c:v>1427184000</c:v>
                </c:pt>
                <c:pt idx="45752">
                  <c:v>1427187600</c:v>
                </c:pt>
                <c:pt idx="45753">
                  <c:v>1427191200</c:v>
                </c:pt>
                <c:pt idx="45754">
                  <c:v>1427194800</c:v>
                </c:pt>
                <c:pt idx="45755">
                  <c:v>1427198400</c:v>
                </c:pt>
                <c:pt idx="45756">
                  <c:v>1427202000</c:v>
                </c:pt>
                <c:pt idx="45757">
                  <c:v>1427205600</c:v>
                </c:pt>
                <c:pt idx="45758">
                  <c:v>1427209200</c:v>
                </c:pt>
                <c:pt idx="45759">
                  <c:v>1427212800</c:v>
                </c:pt>
                <c:pt idx="45760">
                  <c:v>1427216400</c:v>
                </c:pt>
                <c:pt idx="45761">
                  <c:v>1427220000</c:v>
                </c:pt>
                <c:pt idx="45762">
                  <c:v>1427223600</c:v>
                </c:pt>
                <c:pt idx="45763">
                  <c:v>1427227200</c:v>
                </c:pt>
                <c:pt idx="45764">
                  <c:v>1427230800</c:v>
                </c:pt>
                <c:pt idx="45765">
                  <c:v>1427234400</c:v>
                </c:pt>
                <c:pt idx="45766">
                  <c:v>1427238000</c:v>
                </c:pt>
                <c:pt idx="45767">
                  <c:v>1427241600</c:v>
                </c:pt>
                <c:pt idx="45768">
                  <c:v>1427245200</c:v>
                </c:pt>
                <c:pt idx="45769">
                  <c:v>1427248800</c:v>
                </c:pt>
                <c:pt idx="45770">
                  <c:v>1427252400</c:v>
                </c:pt>
                <c:pt idx="45771">
                  <c:v>1427256000</c:v>
                </c:pt>
                <c:pt idx="45772">
                  <c:v>1427259600</c:v>
                </c:pt>
                <c:pt idx="45773">
                  <c:v>1427263200</c:v>
                </c:pt>
                <c:pt idx="45774">
                  <c:v>1427266800</c:v>
                </c:pt>
                <c:pt idx="45775">
                  <c:v>1427270400</c:v>
                </c:pt>
                <c:pt idx="45776">
                  <c:v>1427274000</c:v>
                </c:pt>
                <c:pt idx="45777">
                  <c:v>1427277600</c:v>
                </c:pt>
                <c:pt idx="45778">
                  <c:v>1427281200</c:v>
                </c:pt>
                <c:pt idx="45779">
                  <c:v>1427284800</c:v>
                </c:pt>
                <c:pt idx="45780">
                  <c:v>1427288400</c:v>
                </c:pt>
                <c:pt idx="45781">
                  <c:v>1427292000</c:v>
                </c:pt>
                <c:pt idx="45782">
                  <c:v>1427295600</c:v>
                </c:pt>
                <c:pt idx="45783">
                  <c:v>1427299200</c:v>
                </c:pt>
                <c:pt idx="45784">
                  <c:v>1427302800</c:v>
                </c:pt>
                <c:pt idx="45785">
                  <c:v>1427306400</c:v>
                </c:pt>
                <c:pt idx="45786">
                  <c:v>1427310000</c:v>
                </c:pt>
                <c:pt idx="45787">
                  <c:v>1427313600</c:v>
                </c:pt>
                <c:pt idx="45788">
                  <c:v>1427317200</c:v>
                </c:pt>
                <c:pt idx="45789">
                  <c:v>1427320800</c:v>
                </c:pt>
                <c:pt idx="45790">
                  <c:v>1427324400</c:v>
                </c:pt>
                <c:pt idx="45791">
                  <c:v>1427328000</c:v>
                </c:pt>
                <c:pt idx="45792">
                  <c:v>1427331600</c:v>
                </c:pt>
                <c:pt idx="45793">
                  <c:v>1427335200</c:v>
                </c:pt>
                <c:pt idx="45794">
                  <c:v>1427338800</c:v>
                </c:pt>
                <c:pt idx="45795">
                  <c:v>1427342400</c:v>
                </c:pt>
                <c:pt idx="45796">
                  <c:v>1427346000</c:v>
                </c:pt>
                <c:pt idx="45797">
                  <c:v>1427349600</c:v>
                </c:pt>
                <c:pt idx="45798">
                  <c:v>1427353200</c:v>
                </c:pt>
                <c:pt idx="45799">
                  <c:v>1427356800</c:v>
                </c:pt>
                <c:pt idx="45800">
                  <c:v>1427360400</c:v>
                </c:pt>
                <c:pt idx="45801">
                  <c:v>1427364000</c:v>
                </c:pt>
                <c:pt idx="45802">
                  <c:v>1427367600</c:v>
                </c:pt>
                <c:pt idx="45803">
                  <c:v>1427371200</c:v>
                </c:pt>
                <c:pt idx="45804">
                  <c:v>1427374800</c:v>
                </c:pt>
                <c:pt idx="45805">
                  <c:v>1427378400</c:v>
                </c:pt>
                <c:pt idx="45806">
                  <c:v>1427382000</c:v>
                </c:pt>
                <c:pt idx="45807">
                  <c:v>1427385600</c:v>
                </c:pt>
                <c:pt idx="45808">
                  <c:v>1427389200</c:v>
                </c:pt>
                <c:pt idx="45809">
                  <c:v>1427392800</c:v>
                </c:pt>
                <c:pt idx="45810">
                  <c:v>1427396400</c:v>
                </c:pt>
                <c:pt idx="45811">
                  <c:v>1427400000</c:v>
                </c:pt>
                <c:pt idx="45812">
                  <c:v>1427403600</c:v>
                </c:pt>
                <c:pt idx="45813">
                  <c:v>1427407200</c:v>
                </c:pt>
                <c:pt idx="45814">
                  <c:v>1427410800</c:v>
                </c:pt>
                <c:pt idx="45815">
                  <c:v>1427414400</c:v>
                </c:pt>
                <c:pt idx="45816">
                  <c:v>1427418000</c:v>
                </c:pt>
                <c:pt idx="45817">
                  <c:v>1427421600</c:v>
                </c:pt>
                <c:pt idx="45818">
                  <c:v>1427425200</c:v>
                </c:pt>
                <c:pt idx="45819">
                  <c:v>1427428800</c:v>
                </c:pt>
                <c:pt idx="45820">
                  <c:v>1427432400</c:v>
                </c:pt>
                <c:pt idx="45821">
                  <c:v>1427436000</c:v>
                </c:pt>
                <c:pt idx="45822">
                  <c:v>1427439600</c:v>
                </c:pt>
                <c:pt idx="45823">
                  <c:v>1427443200</c:v>
                </c:pt>
                <c:pt idx="45824">
                  <c:v>1427446800</c:v>
                </c:pt>
                <c:pt idx="45825">
                  <c:v>1427450400</c:v>
                </c:pt>
                <c:pt idx="45826">
                  <c:v>1427454000</c:v>
                </c:pt>
                <c:pt idx="45827">
                  <c:v>1427457600</c:v>
                </c:pt>
                <c:pt idx="45828">
                  <c:v>1427461200</c:v>
                </c:pt>
                <c:pt idx="45829">
                  <c:v>1427464800</c:v>
                </c:pt>
                <c:pt idx="45830">
                  <c:v>1427468400</c:v>
                </c:pt>
                <c:pt idx="45831">
                  <c:v>1427472000</c:v>
                </c:pt>
                <c:pt idx="45832">
                  <c:v>1427475600</c:v>
                </c:pt>
                <c:pt idx="45833">
                  <c:v>1427479200</c:v>
                </c:pt>
                <c:pt idx="45834">
                  <c:v>1427482800</c:v>
                </c:pt>
                <c:pt idx="45835">
                  <c:v>1427486400</c:v>
                </c:pt>
                <c:pt idx="45836">
                  <c:v>1427490000</c:v>
                </c:pt>
                <c:pt idx="45837">
                  <c:v>1427493600</c:v>
                </c:pt>
                <c:pt idx="45838">
                  <c:v>1427497200</c:v>
                </c:pt>
                <c:pt idx="45839">
                  <c:v>1427500800</c:v>
                </c:pt>
                <c:pt idx="45840">
                  <c:v>1427504400</c:v>
                </c:pt>
                <c:pt idx="45841">
                  <c:v>1427508000</c:v>
                </c:pt>
                <c:pt idx="45842">
                  <c:v>1427511600</c:v>
                </c:pt>
                <c:pt idx="45843">
                  <c:v>1427515200</c:v>
                </c:pt>
                <c:pt idx="45844">
                  <c:v>1427518800</c:v>
                </c:pt>
                <c:pt idx="45845">
                  <c:v>1427522400</c:v>
                </c:pt>
                <c:pt idx="45846">
                  <c:v>1427526000</c:v>
                </c:pt>
                <c:pt idx="45847">
                  <c:v>1427529600</c:v>
                </c:pt>
                <c:pt idx="45848">
                  <c:v>1427533200</c:v>
                </c:pt>
                <c:pt idx="45849">
                  <c:v>1427536800</c:v>
                </c:pt>
                <c:pt idx="45850">
                  <c:v>1427540400</c:v>
                </c:pt>
                <c:pt idx="45851">
                  <c:v>1427544000</c:v>
                </c:pt>
                <c:pt idx="45852">
                  <c:v>1427547600</c:v>
                </c:pt>
                <c:pt idx="45853">
                  <c:v>1427551200</c:v>
                </c:pt>
                <c:pt idx="45854">
                  <c:v>1427554800</c:v>
                </c:pt>
                <c:pt idx="45855">
                  <c:v>1427558400</c:v>
                </c:pt>
                <c:pt idx="45856">
                  <c:v>1427562000</c:v>
                </c:pt>
                <c:pt idx="45857">
                  <c:v>1427565600</c:v>
                </c:pt>
                <c:pt idx="45858">
                  <c:v>1427569200</c:v>
                </c:pt>
                <c:pt idx="45859">
                  <c:v>1427572800</c:v>
                </c:pt>
                <c:pt idx="45860">
                  <c:v>1427576400</c:v>
                </c:pt>
                <c:pt idx="45861">
                  <c:v>1427580000</c:v>
                </c:pt>
                <c:pt idx="45862">
                  <c:v>1427583600</c:v>
                </c:pt>
                <c:pt idx="45863">
                  <c:v>1427587200</c:v>
                </c:pt>
                <c:pt idx="45864">
                  <c:v>1427590800</c:v>
                </c:pt>
                <c:pt idx="45865">
                  <c:v>1427594400</c:v>
                </c:pt>
                <c:pt idx="45866">
                  <c:v>1427598000</c:v>
                </c:pt>
                <c:pt idx="45867">
                  <c:v>1427601600</c:v>
                </c:pt>
                <c:pt idx="45868">
                  <c:v>1427605200</c:v>
                </c:pt>
                <c:pt idx="45869">
                  <c:v>1427608800</c:v>
                </c:pt>
                <c:pt idx="45870">
                  <c:v>1427612400</c:v>
                </c:pt>
                <c:pt idx="45871">
                  <c:v>1427616000</c:v>
                </c:pt>
                <c:pt idx="45872">
                  <c:v>1427619600</c:v>
                </c:pt>
                <c:pt idx="45873">
                  <c:v>1427623200</c:v>
                </c:pt>
                <c:pt idx="45874">
                  <c:v>1427626800</c:v>
                </c:pt>
                <c:pt idx="45875">
                  <c:v>1427630400</c:v>
                </c:pt>
                <c:pt idx="45876">
                  <c:v>1427634000</c:v>
                </c:pt>
                <c:pt idx="45877">
                  <c:v>1427637600</c:v>
                </c:pt>
                <c:pt idx="45878">
                  <c:v>1427641200</c:v>
                </c:pt>
                <c:pt idx="45879">
                  <c:v>1427644800</c:v>
                </c:pt>
                <c:pt idx="45880">
                  <c:v>1427648400</c:v>
                </c:pt>
                <c:pt idx="45881">
                  <c:v>1427652000</c:v>
                </c:pt>
                <c:pt idx="45882">
                  <c:v>1427655600</c:v>
                </c:pt>
                <c:pt idx="45883">
                  <c:v>1427659200</c:v>
                </c:pt>
                <c:pt idx="45884">
                  <c:v>1427662800</c:v>
                </c:pt>
                <c:pt idx="45885">
                  <c:v>1427666400</c:v>
                </c:pt>
                <c:pt idx="45886">
                  <c:v>1427670000</c:v>
                </c:pt>
                <c:pt idx="45887">
                  <c:v>1427673600</c:v>
                </c:pt>
                <c:pt idx="45888">
                  <c:v>1427677200</c:v>
                </c:pt>
                <c:pt idx="45889">
                  <c:v>1427680800</c:v>
                </c:pt>
                <c:pt idx="45890">
                  <c:v>1427684400</c:v>
                </c:pt>
                <c:pt idx="45891">
                  <c:v>1427688000</c:v>
                </c:pt>
                <c:pt idx="45892">
                  <c:v>1427691600</c:v>
                </c:pt>
                <c:pt idx="45893">
                  <c:v>1427695200</c:v>
                </c:pt>
                <c:pt idx="45894">
                  <c:v>1427698800</c:v>
                </c:pt>
                <c:pt idx="45895">
                  <c:v>1427702400</c:v>
                </c:pt>
                <c:pt idx="45896">
                  <c:v>1427706000</c:v>
                </c:pt>
                <c:pt idx="45897">
                  <c:v>1427709600</c:v>
                </c:pt>
                <c:pt idx="45898">
                  <c:v>1427713200</c:v>
                </c:pt>
                <c:pt idx="45899">
                  <c:v>1427716800</c:v>
                </c:pt>
                <c:pt idx="45900">
                  <c:v>1427720400</c:v>
                </c:pt>
                <c:pt idx="45901">
                  <c:v>1427724000</c:v>
                </c:pt>
                <c:pt idx="45902">
                  <c:v>1427727600</c:v>
                </c:pt>
                <c:pt idx="45903">
                  <c:v>1427731200</c:v>
                </c:pt>
                <c:pt idx="45904">
                  <c:v>1427734800</c:v>
                </c:pt>
                <c:pt idx="45905">
                  <c:v>1427738400</c:v>
                </c:pt>
                <c:pt idx="45906">
                  <c:v>1427742000</c:v>
                </c:pt>
                <c:pt idx="45907">
                  <c:v>1427745600</c:v>
                </c:pt>
                <c:pt idx="45908">
                  <c:v>1427749200</c:v>
                </c:pt>
                <c:pt idx="45909">
                  <c:v>1427752800</c:v>
                </c:pt>
                <c:pt idx="45910">
                  <c:v>1427756400</c:v>
                </c:pt>
                <c:pt idx="45911">
                  <c:v>1427760000</c:v>
                </c:pt>
                <c:pt idx="45912">
                  <c:v>1427763600</c:v>
                </c:pt>
                <c:pt idx="45913">
                  <c:v>1427767200</c:v>
                </c:pt>
                <c:pt idx="45914">
                  <c:v>1427770800</c:v>
                </c:pt>
                <c:pt idx="45915">
                  <c:v>1427774400</c:v>
                </c:pt>
                <c:pt idx="45916">
                  <c:v>1427778000</c:v>
                </c:pt>
                <c:pt idx="45917">
                  <c:v>1427781600</c:v>
                </c:pt>
                <c:pt idx="45918">
                  <c:v>1427785200</c:v>
                </c:pt>
                <c:pt idx="45919">
                  <c:v>1427788800</c:v>
                </c:pt>
                <c:pt idx="45920">
                  <c:v>1427792400</c:v>
                </c:pt>
                <c:pt idx="45921">
                  <c:v>1427796000</c:v>
                </c:pt>
                <c:pt idx="45922">
                  <c:v>1427799600</c:v>
                </c:pt>
                <c:pt idx="45923">
                  <c:v>1427803200</c:v>
                </c:pt>
                <c:pt idx="45924">
                  <c:v>1427806800</c:v>
                </c:pt>
                <c:pt idx="45925">
                  <c:v>1427810400</c:v>
                </c:pt>
                <c:pt idx="45926">
                  <c:v>1427814000</c:v>
                </c:pt>
                <c:pt idx="45927">
                  <c:v>1427817600</c:v>
                </c:pt>
                <c:pt idx="45928">
                  <c:v>1427821200</c:v>
                </c:pt>
                <c:pt idx="45929">
                  <c:v>1427824800</c:v>
                </c:pt>
                <c:pt idx="45930">
                  <c:v>1427828400</c:v>
                </c:pt>
                <c:pt idx="45931">
                  <c:v>1427832000</c:v>
                </c:pt>
                <c:pt idx="45932">
                  <c:v>1427835600</c:v>
                </c:pt>
                <c:pt idx="45933">
                  <c:v>1427839200</c:v>
                </c:pt>
                <c:pt idx="45934">
                  <c:v>1427842800</c:v>
                </c:pt>
                <c:pt idx="45935">
                  <c:v>1427846400</c:v>
                </c:pt>
                <c:pt idx="45936">
                  <c:v>1427850000</c:v>
                </c:pt>
                <c:pt idx="45937">
                  <c:v>1427853600</c:v>
                </c:pt>
                <c:pt idx="45938">
                  <c:v>1427857200</c:v>
                </c:pt>
                <c:pt idx="45939">
                  <c:v>1427860800</c:v>
                </c:pt>
                <c:pt idx="45940">
                  <c:v>1427864400</c:v>
                </c:pt>
                <c:pt idx="45941">
                  <c:v>1427868000</c:v>
                </c:pt>
                <c:pt idx="45942">
                  <c:v>1427871600</c:v>
                </c:pt>
                <c:pt idx="45943">
                  <c:v>1427875200</c:v>
                </c:pt>
                <c:pt idx="45944">
                  <c:v>1427878800</c:v>
                </c:pt>
                <c:pt idx="45945">
                  <c:v>1427882400</c:v>
                </c:pt>
                <c:pt idx="45946">
                  <c:v>1427886000</c:v>
                </c:pt>
                <c:pt idx="45947">
                  <c:v>1427889600</c:v>
                </c:pt>
                <c:pt idx="45948">
                  <c:v>1427893200</c:v>
                </c:pt>
                <c:pt idx="45949">
                  <c:v>1427896800</c:v>
                </c:pt>
                <c:pt idx="45950">
                  <c:v>1427900400</c:v>
                </c:pt>
                <c:pt idx="45951">
                  <c:v>1427904000</c:v>
                </c:pt>
                <c:pt idx="45952">
                  <c:v>1427907600</c:v>
                </c:pt>
                <c:pt idx="45953">
                  <c:v>1427911200</c:v>
                </c:pt>
                <c:pt idx="45954">
                  <c:v>1427914800</c:v>
                </c:pt>
                <c:pt idx="45955">
                  <c:v>1427918400</c:v>
                </c:pt>
                <c:pt idx="45956">
                  <c:v>1427922000</c:v>
                </c:pt>
                <c:pt idx="45957">
                  <c:v>1427925600</c:v>
                </c:pt>
                <c:pt idx="45958">
                  <c:v>1427929200</c:v>
                </c:pt>
                <c:pt idx="45959">
                  <c:v>1427932800</c:v>
                </c:pt>
                <c:pt idx="45960">
                  <c:v>1427936400</c:v>
                </c:pt>
                <c:pt idx="45961">
                  <c:v>1427940000</c:v>
                </c:pt>
                <c:pt idx="45962">
                  <c:v>1427943600</c:v>
                </c:pt>
                <c:pt idx="45963">
                  <c:v>1427947200</c:v>
                </c:pt>
                <c:pt idx="45964">
                  <c:v>1427950800</c:v>
                </c:pt>
                <c:pt idx="45965">
                  <c:v>1427954400</c:v>
                </c:pt>
                <c:pt idx="45966">
                  <c:v>1427958000</c:v>
                </c:pt>
                <c:pt idx="45967">
                  <c:v>1427961600</c:v>
                </c:pt>
                <c:pt idx="45968">
                  <c:v>1427965200</c:v>
                </c:pt>
                <c:pt idx="45969">
                  <c:v>1427968800</c:v>
                </c:pt>
                <c:pt idx="45970">
                  <c:v>1427972400</c:v>
                </c:pt>
                <c:pt idx="45971">
                  <c:v>1427976000</c:v>
                </c:pt>
                <c:pt idx="45972">
                  <c:v>1427979600</c:v>
                </c:pt>
                <c:pt idx="45973">
                  <c:v>1427983200</c:v>
                </c:pt>
                <c:pt idx="45974">
                  <c:v>1427986800</c:v>
                </c:pt>
                <c:pt idx="45975">
                  <c:v>1427990400</c:v>
                </c:pt>
                <c:pt idx="45976">
                  <c:v>1427994000</c:v>
                </c:pt>
                <c:pt idx="45977">
                  <c:v>1427997600</c:v>
                </c:pt>
                <c:pt idx="45978">
                  <c:v>1428001200</c:v>
                </c:pt>
                <c:pt idx="45979">
                  <c:v>1428004800</c:v>
                </c:pt>
                <c:pt idx="45980">
                  <c:v>1428008400</c:v>
                </c:pt>
                <c:pt idx="45981">
                  <c:v>1428012000</c:v>
                </c:pt>
                <c:pt idx="45982">
                  <c:v>1428015600</c:v>
                </c:pt>
                <c:pt idx="45983">
                  <c:v>1428019200</c:v>
                </c:pt>
                <c:pt idx="45984">
                  <c:v>1428022800</c:v>
                </c:pt>
                <c:pt idx="45985">
                  <c:v>1428026400</c:v>
                </c:pt>
                <c:pt idx="45986">
                  <c:v>1428030000</c:v>
                </c:pt>
                <c:pt idx="45987">
                  <c:v>1428033600</c:v>
                </c:pt>
                <c:pt idx="45988">
                  <c:v>1428037200</c:v>
                </c:pt>
                <c:pt idx="45989">
                  <c:v>1428040800</c:v>
                </c:pt>
                <c:pt idx="45990">
                  <c:v>1428044400</c:v>
                </c:pt>
                <c:pt idx="45991">
                  <c:v>1428048000</c:v>
                </c:pt>
                <c:pt idx="45992">
                  <c:v>1428051600</c:v>
                </c:pt>
                <c:pt idx="45993">
                  <c:v>1428055200</c:v>
                </c:pt>
                <c:pt idx="45994">
                  <c:v>1428058800</c:v>
                </c:pt>
                <c:pt idx="45995">
                  <c:v>1428062400</c:v>
                </c:pt>
                <c:pt idx="45996">
                  <c:v>1428066000</c:v>
                </c:pt>
                <c:pt idx="45997">
                  <c:v>1428069600</c:v>
                </c:pt>
                <c:pt idx="45998">
                  <c:v>1428073200</c:v>
                </c:pt>
                <c:pt idx="45999">
                  <c:v>1428076800</c:v>
                </c:pt>
                <c:pt idx="46000">
                  <c:v>1428080400</c:v>
                </c:pt>
                <c:pt idx="46001">
                  <c:v>1428084000</c:v>
                </c:pt>
                <c:pt idx="46002">
                  <c:v>1428087600</c:v>
                </c:pt>
                <c:pt idx="46003">
                  <c:v>1428091200</c:v>
                </c:pt>
                <c:pt idx="46004">
                  <c:v>1428094800</c:v>
                </c:pt>
                <c:pt idx="46005">
                  <c:v>1428098400</c:v>
                </c:pt>
                <c:pt idx="46006">
                  <c:v>1428102000</c:v>
                </c:pt>
                <c:pt idx="46007">
                  <c:v>1428105600</c:v>
                </c:pt>
                <c:pt idx="46008">
                  <c:v>1428109200</c:v>
                </c:pt>
                <c:pt idx="46009">
                  <c:v>1428112800</c:v>
                </c:pt>
                <c:pt idx="46010">
                  <c:v>1428116400</c:v>
                </c:pt>
                <c:pt idx="46011">
                  <c:v>1428120000</c:v>
                </c:pt>
                <c:pt idx="46012">
                  <c:v>1428123600</c:v>
                </c:pt>
                <c:pt idx="46013">
                  <c:v>1428127200</c:v>
                </c:pt>
                <c:pt idx="46014">
                  <c:v>1428130800</c:v>
                </c:pt>
                <c:pt idx="46015">
                  <c:v>1428134400</c:v>
                </c:pt>
                <c:pt idx="46016">
                  <c:v>1428138000</c:v>
                </c:pt>
                <c:pt idx="46017">
                  <c:v>1428141600</c:v>
                </c:pt>
                <c:pt idx="46018">
                  <c:v>1428145200</c:v>
                </c:pt>
                <c:pt idx="46019">
                  <c:v>1428148800</c:v>
                </c:pt>
                <c:pt idx="46020">
                  <c:v>1428152400</c:v>
                </c:pt>
                <c:pt idx="46021">
                  <c:v>1428156000</c:v>
                </c:pt>
                <c:pt idx="46022">
                  <c:v>1428159600</c:v>
                </c:pt>
                <c:pt idx="46023">
                  <c:v>1428163200</c:v>
                </c:pt>
                <c:pt idx="46024">
                  <c:v>1428166800</c:v>
                </c:pt>
                <c:pt idx="46025">
                  <c:v>1428170400</c:v>
                </c:pt>
                <c:pt idx="46026">
                  <c:v>1428174000</c:v>
                </c:pt>
                <c:pt idx="46027">
                  <c:v>1428177600</c:v>
                </c:pt>
                <c:pt idx="46028">
                  <c:v>1428181200</c:v>
                </c:pt>
                <c:pt idx="46029">
                  <c:v>1428184800</c:v>
                </c:pt>
                <c:pt idx="46030">
                  <c:v>1428188400</c:v>
                </c:pt>
                <c:pt idx="46031">
                  <c:v>1428192000</c:v>
                </c:pt>
                <c:pt idx="46032">
                  <c:v>1428195600</c:v>
                </c:pt>
                <c:pt idx="46033">
                  <c:v>1428199200</c:v>
                </c:pt>
                <c:pt idx="46034">
                  <c:v>1428202800</c:v>
                </c:pt>
                <c:pt idx="46035">
                  <c:v>1428206400</c:v>
                </c:pt>
                <c:pt idx="46036">
                  <c:v>1428210000</c:v>
                </c:pt>
                <c:pt idx="46037">
                  <c:v>1428213600</c:v>
                </c:pt>
                <c:pt idx="46038">
                  <c:v>1428217200</c:v>
                </c:pt>
                <c:pt idx="46039">
                  <c:v>1428220800</c:v>
                </c:pt>
                <c:pt idx="46040">
                  <c:v>1428224400</c:v>
                </c:pt>
                <c:pt idx="46041">
                  <c:v>1428228000</c:v>
                </c:pt>
                <c:pt idx="46042">
                  <c:v>1428231600</c:v>
                </c:pt>
                <c:pt idx="46043">
                  <c:v>1428235200</c:v>
                </c:pt>
                <c:pt idx="46044">
                  <c:v>1428238800</c:v>
                </c:pt>
                <c:pt idx="46045">
                  <c:v>1428242400</c:v>
                </c:pt>
                <c:pt idx="46046">
                  <c:v>1428246000</c:v>
                </c:pt>
                <c:pt idx="46047">
                  <c:v>1428249600</c:v>
                </c:pt>
                <c:pt idx="46048">
                  <c:v>1428253200</c:v>
                </c:pt>
                <c:pt idx="46049">
                  <c:v>1428256800</c:v>
                </c:pt>
                <c:pt idx="46050">
                  <c:v>1428260400</c:v>
                </c:pt>
                <c:pt idx="46051">
                  <c:v>1428264000</c:v>
                </c:pt>
                <c:pt idx="46052">
                  <c:v>1428267600</c:v>
                </c:pt>
                <c:pt idx="46053">
                  <c:v>1428271200</c:v>
                </c:pt>
                <c:pt idx="46054">
                  <c:v>1428274800</c:v>
                </c:pt>
                <c:pt idx="46055">
                  <c:v>1428278400</c:v>
                </c:pt>
                <c:pt idx="46056">
                  <c:v>1428282000</c:v>
                </c:pt>
                <c:pt idx="46057">
                  <c:v>1428285600</c:v>
                </c:pt>
                <c:pt idx="46058">
                  <c:v>1428289200</c:v>
                </c:pt>
                <c:pt idx="46059">
                  <c:v>1428292800</c:v>
                </c:pt>
                <c:pt idx="46060">
                  <c:v>1428296400</c:v>
                </c:pt>
                <c:pt idx="46061">
                  <c:v>1428300000</c:v>
                </c:pt>
                <c:pt idx="46062">
                  <c:v>1428303600</c:v>
                </c:pt>
                <c:pt idx="46063">
                  <c:v>1428307200</c:v>
                </c:pt>
                <c:pt idx="46064">
                  <c:v>1428310800</c:v>
                </c:pt>
                <c:pt idx="46065">
                  <c:v>1428314400</c:v>
                </c:pt>
                <c:pt idx="46066">
                  <c:v>1428318000</c:v>
                </c:pt>
                <c:pt idx="46067">
                  <c:v>1428321600</c:v>
                </c:pt>
                <c:pt idx="46068">
                  <c:v>1428325200</c:v>
                </c:pt>
                <c:pt idx="46069">
                  <c:v>1428328800</c:v>
                </c:pt>
                <c:pt idx="46070">
                  <c:v>1428332400</c:v>
                </c:pt>
                <c:pt idx="46071">
                  <c:v>1428336000</c:v>
                </c:pt>
                <c:pt idx="46072">
                  <c:v>1428339600</c:v>
                </c:pt>
                <c:pt idx="46073">
                  <c:v>1428343200</c:v>
                </c:pt>
                <c:pt idx="46074">
                  <c:v>1428346800</c:v>
                </c:pt>
                <c:pt idx="46075">
                  <c:v>1428350400</c:v>
                </c:pt>
                <c:pt idx="46076">
                  <c:v>1428354000</c:v>
                </c:pt>
                <c:pt idx="46077">
                  <c:v>1428357600</c:v>
                </c:pt>
                <c:pt idx="46078">
                  <c:v>1428361200</c:v>
                </c:pt>
                <c:pt idx="46079">
                  <c:v>1428364800</c:v>
                </c:pt>
                <c:pt idx="46080">
                  <c:v>1428368400</c:v>
                </c:pt>
                <c:pt idx="46081">
                  <c:v>1428372000</c:v>
                </c:pt>
                <c:pt idx="46082">
                  <c:v>1428375600</c:v>
                </c:pt>
                <c:pt idx="46083">
                  <c:v>1428379200</c:v>
                </c:pt>
                <c:pt idx="46084">
                  <c:v>1428382800</c:v>
                </c:pt>
                <c:pt idx="46085">
                  <c:v>1428386400</c:v>
                </c:pt>
                <c:pt idx="46086">
                  <c:v>1428390000</c:v>
                </c:pt>
                <c:pt idx="46087">
                  <c:v>1428393600</c:v>
                </c:pt>
                <c:pt idx="46088">
                  <c:v>1428397200</c:v>
                </c:pt>
                <c:pt idx="46089">
                  <c:v>1428400800</c:v>
                </c:pt>
                <c:pt idx="46090">
                  <c:v>1428404400</c:v>
                </c:pt>
                <c:pt idx="46091">
                  <c:v>1428408000</c:v>
                </c:pt>
                <c:pt idx="46092">
                  <c:v>1428411600</c:v>
                </c:pt>
                <c:pt idx="46093">
                  <c:v>1428415200</c:v>
                </c:pt>
                <c:pt idx="46094">
                  <c:v>1428418800</c:v>
                </c:pt>
                <c:pt idx="46095">
                  <c:v>1428422400</c:v>
                </c:pt>
                <c:pt idx="46096">
                  <c:v>1428426000</c:v>
                </c:pt>
                <c:pt idx="46097">
                  <c:v>1428429600</c:v>
                </c:pt>
                <c:pt idx="46098">
                  <c:v>1428433200</c:v>
                </c:pt>
                <c:pt idx="46099">
                  <c:v>1428436800</c:v>
                </c:pt>
                <c:pt idx="46100">
                  <c:v>1428440400</c:v>
                </c:pt>
                <c:pt idx="46101">
                  <c:v>1428444000</c:v>
                </c:pt>
                <c:pt idx="46102">
                  <c:v>1428447600</c:v>
                </c:pt>
                <c:pt idx="46103">
                  <c:v>1428451200</c:v>
                </c:pt>
                <c:pt idx="46104">
                  <c:v>1428454800</c:v>
                </c:pt>
                <c:pt idx="46105">
                  <c:v>1428458400</c:v>
                </c:pt>
                <c:pt idx="46106">
                  <c:v>1428462000</c:v>
                </c:pt>
                <c:pt idx="46107">
                  <c:v>1428465600</c:v>
                </c:pt>
                <c:pt idx="46108">
                  <c:v>1428469200</c:v>
                </c:pt>
                <c:pt idx="46109">
                  <c:v>1428472800</c:v>
                </c:pt>
                <c:pt idx="46110">
                  <c:v>1428476400</c:v>
                </c:pt>
                <c:pt idx="46111">
                  <c:v>1428480000</c:v>
                </c:pt>
                <c:pt idx="46112">
                  <c:v>1428483600</c:v>
                </c:pt>
                <c:pt idx="46113">
                  <c:v>1428487200</c:v>
                </c:pt>
                <c:pt idx="46114">
                  <c:v>1428490800</c:v>
                </c:pt>
                <c:pt idx="46115">
                  <c:v>1428494400</c:v>
                </c:pt>
                <c:pt idx="46116">
                  <c:v>1428498000</c:v>
                </c:pt>
                <c:pt idx="46117">
                  <c:v>1428501600</c:v>
                </c:pt>
                <c:pt idx="46118">
                  <c:v>1428505200</c:v>
                </c:pt>
                <c:pt idx="46119">
                  <c:v>1428508800</c:v>
                </c:pt>
                <c:pt idx="46120">
                  <c:v>1428512400</c:v>
                </c:pt>
                <c:pt idx="46121">
                  <c:v>1428516000</c:v>
                </c:pt>
                <c:pt idx="46122">
                  <c:v>1428519600</c:v>
                </c:pt>
                <c:pt idx="46123">
                  <c:v>1428523200</c:v>
                </c:pt>
                <c:pt idx="46124">
                  <c:v>1428526800</c:v>
                </c:pt>
                <c:pt idx="46125">
                  <c:v>1428530400</c:v>
                </c:pt>
                <c:pt idx="46126">
                  <c:v>1428534000</c:v>
                </c:pt>
                <c:pt idx="46127">
                  <c:v>1428537600</c:v>
                </c:pt>
                <c:pt idx="46128">
                  <c:v>1428541200</c:v>
                </c:pt>
                <c:pt idx="46129">
                  <c:v>1428544800</c:v>
                </c:pt>
                <c:pt idx="46130">
                  <c:v>1428548400</c:v>
                </c:pt>
                <c:pt idx="46131">
                  <c:v>1428552000</c:v>
                </c:pt>
                <c:pt idx="46132">
                  <c:v>1428555600</c:v>
                </c:pt>
                <c:pt idx="46133">
                  <c:v>1428559200</c:v>
                </c:pt>
                <c:pt idx="46134">
                  <c:v>1428562800</c:v>
                </c:pt>
                <c:pt idx="46135">
                  <c:v>1428566400</c:v>
                </c:pt>
                <c:pt idx="46136">
                  <c:v>1428570000</c:v>
                </c:pt>
                <c:pt idx="46137">
                  <c:v>1428573600</c:v>
                </c:pt>
                <c:pt idx="46138">
                  <c:v>1428577200</c:v>
                </c:pt>
                <c:pt idx="46139">
                  <c:v>1428580800</c:v>
                </c:pt>
                <c:pt idx="46140">
                  <c:v>1428584400</c:v>
                </c:pt>
                <c:pt idx="46141">
                  <c:v>1428588000</c:v>
                </c:pt>
                <c:pt idx="46142">
                  <c:v>1428591600</c:v>
                </c:pt>
                <c:pt idx="46143">
                  <c:v>1428595200</c:v>
                </c:pt>
                <c:pt idx="46144">
                  <c:v>1428598800</c:v>
                </c:pt>
                <c:pt idx="46145">
                  <c:v>1428602400</c:v>
                </c:pt>
                <c:pt idx="46146">
                  <c:v>1428606000</c:v>
                </c:pt>
                <c:pt idx="46147">
                  <c:v>1428609600</c:v>
                </c:pt>
                <c:pt idx="46148">
                  <c:v>1428613200</c:v>
                </c:pt>
                <c:pt idx="46149">
                  <c:v>1428616800</c:v>
                </c:pt>
                <c:pt idx="46150">
                  <c:v>1428620400</c:v>
                </c:pt>
                <c:pt idx="46151">
                  <c:v>1428624000</c:v>
                </c:pt>
                <c:pt idx="46152">
                  <c:v>1428627600</c:v>
                </c:pt>
                <c:pt idx="46153">
                  <c:v>1428631200</c:v>
                </c:pt>
                <c:pt idx="46154">
                  <c:v>1428634800</c:v>
                </c:pt>
                <c:pt idx="46155">
                  <c:v>1428638400</c:v>
                </c:pt>
                <c:pt idx="46156">
                  <c:v>1428642000</c:v>
                </c:pt>
                <c:pt idx="46157">
                  <c:v>1428645600</c:v>
                </c:pt>
                <c:pt idx="46158">
                  <c:v>1428649200</c:v>
                </c:pt>
                <c:pt idx="46159">
                  <c:v>1428652800</c:v>
                </c:pt>
                <c:pt idx="46160">
                  <c:v>1428656400</c:v>
                </c:pt>
                <c:pt idx="46161">
                  <c:v>1428660000</c:v>
                </c:pt>
                <c:pt idx="46162">
                  <c:v>1428663600</c:v>
                </c:pt>
                <c:pt idx="46163">
                  <c:v>1428667200</c:v>
                </c:pt>
                <c:pt idx="46164">
                  <c:v>1428670800</c:v>
                </c:pt>
                <c:pt idx="46165">
                  <c:v>1428674400</c:v>
                </c:pt>
                <c:pt idx="46166">
                  <c:v>1428678000</c:v>
                </c:pt>
                <c:pt idx="46167">
                  <c:v>1428681600</c:v>
                </c:pt>
                <c:pt idx="46168">
                  <c:v>1428685200</c:v>
                </c:pt>
                <c:pt idx="46169">
                  <c:v>1428688800</c:v>
                </c:pt>
                <c:pt idx="46170">
                  <c:v>1428692400</c:v>
                </c:pt>
                <c:pt idx="46171">
                  <c:v>1428696000</c:v>
                </c:pt>
                <c:pt idx="46172">
                  <c:v>1428699600</c:v>
                </c:pt>
                <c:pt idx="46173">
                  <c:v>1428703200</c:v>
                </c:pt>
                <c:pt idx="46174">
                  <c:v>1428706800</c:v>
                </c:pt>
                <c:pt idx="46175">
                  <c:v>1428710400</c:v>
                </c:pt>
                <c:pt idx="46176">
                  <c:v>1428714000</c:v>
                </c:pt>
                <c:pt idx="46177">
                  <c:v>1428717600</c:v>
                </c:pt>
                <c:pt idx="46178">
                  <c:v>1428721200</c:v>
                </c:pt>
                <c:pt idx="46179">
                  <c:v>1428724800</c:v>
                </c:pt>
                <c:pt idx="46180">
                  <c:v>1428728400</c:v>
                </c:pt>
                <c:pt idx="46181">
                  <c:v>1428732000</c:v>
                </c:pt>
                <c:pt idx="46182">
                  <c:v>1428735600</c:v>
                </c:pt>
                <c:pt idx="46183">
                  <c:v>1428739200</c:v>
                </c:pt>
                <c:pt idx="46184">
                  <c:v>1428742800</c:v>
                </c:pt>
                <c:pt idx="46185">
                  <c:v>1428746400</c:v>
                </c:pt>
                <c:pt idx="46186">
                  <c:v>1428750000</c:v>
                </c:pt>
                <c:pt idx="46187">
                  <c:v>1428753600</c:v>
                </c:pt>
                <c:pt idx="46188">
                  <c:v>1428757200</c:v>
                </c:pt>
                <c:pt idx="46189">
                  <c:v>1428760800</c:v>
                </c:pt>
                <c:pt idx="46190">
                  <c:v>1428764400</c:v>
                </c:pt>
                <c:pt idx="46191">
                  <c:v>1428768000</c:v>
                </c:pt>
                <c:pt idx="46192">
                  <c:v>1428771600</c:v>
                </c:pt>
                <c:pt idx="46193">
                  <c:v>1428775200</c:v>
                </c:pt>
                <c:pt idx="46194">
                  <c:v>1428778800</c:v>
                </c:pt>
                <c:pt idx="46195">
                  <c:v>1428782400</c:v>
                </c:pt>
                <c:pt idx="46196">
                  <c:v>1428786000</c:v>
                </c:pt>
                <c:pt idx="46197">
                  <c:v>1428789600</c:v>
                </c:pt>
                <c:pt idx="46198">
                  <c:v>1428793200</c:v>
                </c:pt>
                <c:pt idx="46199">
                  <c:v>1428796800</c:v>
                </c:pt>
                <c:pt idx="46200">
                  <c:v>1428800400</c:v>
                </c:pt>
                <c:pt idx="46201">
                  <c:v>1428804000</c:v>
                </c:pt>
                <c:pt idx="46202">
                  <c:v>1428807600</c:v>
                </c:pt>
                <c:pt idx="46203">
                  <c:v>1428811200</c:v>
                </c:pt>
                <c:pt idx="46204">
                  <c:v>1428814800</c:v>
                </c:pt>
                <c:pt idx="46205">
                  <c:v>1428818400</c:v>
                </c:pt>
                <c:pt idx="46206">
                  <c:v>1428822000</c:v>
                </c:pt>
                <c:pt idx="46207">
                  <c:v>1428825600</c:v>
                </c:pt>
                <c:pt idx="46208">
                  <c:v>1428829200</c:v>
                </c:pt>
                <c:pt idx="46209">
                  <c:v>1428832800</c:v>
                </c:pt>
                <c:pt idx="46210">
                  <c:v>1428836400</c:v>
                </c:pt>
                <c:pt idx="46211">
                  <c:v>1428840000</c:v>
                </c:pt>
                <c:pt idx="46212">
                  <c:v>1428843600</c:v>
                </c:pt>
                <c:pt idx="46213">
                  <c:v>1428847200</c:v>
                </c:pt>
                <c:pt idx="46214">
                  <c:v>1428850800</c:v>
                </c:pt>
                <c:pt idx="46215">
                  <c:v>1428854400</c:v>
                </c:pt>
                <c:pt idx="46216">
                  <c:v>1428858000</c:v>
                </c:pt>
                <c:pt idx="46217">
                  <c:v>1428861600</c:v>
                </c:pt>
                <c:pt idx="46218">
                  <c:v>1428865200</c:v>
                </c:pt>
                <c:pt idx="46219">
                  <c:v>1428868800</c:v>
                </c:pt>
                <c:pt idx="46220">
                  <c:v>1428872400</c:v>
                </c:pt>
                <c:pt idx="46221">
                  <c:v>1428876000</c:v>
                </c:pt>
                <c:pt idx="46222">
                  <c:v>1428879600</c:v>
                </c:pt>
                <c:pt idx="46223">
                  <c:v>1428883200</c:v>
                </c:pt>
                <c:pt idx="46224">
                  <c:v>1428886800</c:v>
                </c:pt>
                <c:pt idx="46225">
                  <c:v>1428890400</c:v>
                </c:pt>
                <c:pt idx="46226">
                  <c:v>1428894000</c:v>
                </c:pt>
                <c:pt idx="46227">
                  <c:v>1428897600</c:v>
                </c:pt>
                <c:pt idx="46228">
                  <c:v>1428901200</c:v>
                </c:pt>
                <c:pt idx="46229">
                  <c:v>1428904800</c:v>
                </c:pt>
                <c:pt idx="46230">
                  <c:v>1428908400</c:v>
                </c:pt>
                <c:pt idx="46231">
                  <c:v>1428912000</c:v>
                </c:pt>
                <c:pt idx="46232">
                  <c:v>1428915600</c:v>
                </c:pt>
                <c:pt idx="46233">
                  <c:v>1428919200</c:v>
                </c:pt>
                <c:pt idx="46234">
                  <c:v>1428922800</c:v>
                </c:pt>
                <c:pt idx="46235">
                  <c:v>1428926400</c:v>
                </c:pt>
                <c:pt idx="46236">
                  <c:v>1428930000</c:v>
                </c:pt>
                <c:pt idx="46237">
                  <c:v>1428933600</c:v>
                </c:pt>
                <c:pt idx="46238">
                  <c:v>1428937200</c:v>
                </c:pt>
                <c:pt idx="46239">
                  <c:v>1428940800</c:v>
                </c:pt>
                <c:pt idx="46240">
                  <c:v>1428944400</c:v>
                </c:pt>
                <c:pt idx="46241">
                  <c:v>1428948000</c:v>
                </c:pt>
                <c:pt idx="46242">
                  <c:v>1428951600</c:v>
                </c:pt>
                <c:pt idx="46243">
                  <c:v>1428955200</c:v>
                </c:pt>
                <c:pt idx="46244">
                  <c:v>1428958800</c:v>
                </c:pt>
                <c:pt idx="46245">
                  <c:v>1428962400</c:v>
                </c:pt>
                <c:pt idx="46246">
                  <c:v>1428966000</c:v>
                </c:pt>
                <c:pt idx="46247">
                  <c:v>1428969600</c:v>
                </c:pt>
                <c:pt idx="46248">
                  <c:v>1428973200</c:v>
                </c:pt>
                <c:pt idx="46249">
                  <c:v>1428976800</c:v>
                </c:pt>
                <c:pt idx="46250">
                  <c:v>1428980400</c:v>
                </c:pt>
                <c:pt idx="46251">
                  <c:v>1428984000</c:v>
                </c:pt>
                <c:pt idx="46252">
                  <c:v>1428987600</c:v>
                </c:pt>
                <c:pt idx="46253">
                  <c:v>1428991200</c:v>
                </c:pt>
                <c:pt idx="46254">
                  <c:v>1428994800</c:v>
                </c:pt>
                <c:pt idx="46255">
                  <c:v>1428998400</c:v>
                </c:pt>
                <c:pt idx="46256">
                  <c:v>1429002000</c:v>
                </c:pt>
                <c:pt idx="46257">
                  <c:v>1429005600</c:v>
                </c:pt>
                <c:pt idx="46258">
                  <c:v>1429009200</c:v>
                </c:pt>
                <c:pt idx="46259">
                  <c:v>1429012800</c:v>
                </c:pt>
                <c:pt idx="46260">
                  <c:v>1429016400</c:v>
                </c:pt>
                <c:pt idx="46261">
                  <c:v>1429020000</c:v>
                </c:pt>
                <c:pt idx="46262">
                  <c:v>1429023600</c:v>
                </c:pt>
                <c:pt idx="46263">
                  <c:v>1429027200</c:v>
                </c:pt>
                <c:pt idx="46264">
                  <c:v>1429030800</c:v>
                </c:pt>
                <c:pt idx="46265">
                  <c:v>1429034400</c:v>
                </c:pt>
                <c:pt idx="46266">
                  <c:v>1429038000</c:v>
                </c:pt>
                <c:pt idx="46267">
                  <c:v>1429041600</c:v>
                </c:pt>
                <c:pt idx="46268">
                  <c:v>1429045200</c:v>
                </c:pt>
                <c:pt idx="46269">
                  <c:v>1429048800</c:v>
                </c:pt>
                <c:pt idx="46270">
                  <c:v>1429052400</c:v>
                </c:pt>
                <c:pt idx="46271">
                  <c:v>1429056000</c:v>
                </c:pt>
                <c:pt idx="46272">
                  <c:v>1429059600</c:v>
                </c:pt>
                <c:pt idx="46273">
                  <c:v>1429063200</c:v>
                </c:pt>
                <c:pt idx="46274">
                  <c:v>1429066800</c:v>
                </c:pt>
                <c:pt idx="46275">
                  <c:v>1429070400</c:v>
                </c:pt>
                <c:pt idx="46276">
                  <c:v>1429074000</c:v>
                </c:pt>
                <c:pt idx="46277">
                  <c:v>1429077600</c:v>
                </c:pt>
                <c:pt idx="46278">
                  <c:v>1429081200</c:v>
                </c:pt>
                <c:pt idx="46279">
                  <c:v>1429084800</c:v>
                </c:pt>
                <c:pt idx="46280">
                  <c:v>1429088400</c:v>
                </c:pt>
                <c:pt idx="46281">
                  <c:v>1429092000</c:v>
                </c:pt>
                <c:pt idx="46282">
                  <c:v>1429095600</c:v>
                </c:pt>
                <c:pt idx="46283">
                  <c:v>1429099200</c:v>
                </c:pt>
                <c:pt idx="46284">
                  <c:v>1429102800</c:v>
                </c:pt>
                <c:pt idx="46285">
                  <c:v>1429106400</c:v>
                </c:pt>
                <c:pt idx="46286">
                  <c:v>1429110000</c:v>
                </c:pt>
                <c:pt idx="46287">
                  <c:v>1429113600</c:v>
                </c:pt>
                <c:pt idx="46288">
                  <c:v>1429117200</c:v>
                </c:pt>
                <c:pt idx="46289">
                  <c:v>1429120800</c:v>
                </c:pt>
                <c:pt idx="46290">
                  <c:v>1429124400</c:v>
                </c:pt>
                <c:pt idx="46291">
                  <c:v>1429128000</c:v>
                </c:pt>
                <c:pt idx="46292">
                  <c:v>1429131600</c:v>
                </c:pt>
                <c:pt idx="46293">
                  <c:v>1429135200</c:v>
                </c:pt>
                <c:pt idx="46294">
                  <c:v>1429138800</c:v>
                </c:pt>
                <c:pt idx="46295">
                  <c:v>1429142400</c:v>
                </c:pt>
                <c:pt idx="46296">
                  <c:v>1429146000</c:v>
                </c:pt>
                <c:pt idx="46297">
                  <c:v>1429149600</c:v>
                </c:pt>
                <c:pt idx="46298">
                  <c:v>1429153200</c:v>
                </c:pt>
                <c:pt idx="46299">
                  <c:v>1429156800</c:v>
                </c:pt>
                <c:pt idx="46300">
                  <c:v>1429160400</c:v>
                </c:pt>
                <c:pt idx="46301">
                  <c:v>1429164000</c:v>
                </c:pt>
                <c:pt idx="46302">
                  <c:v>1429167600</c:v>
                </c:pt>
                <c:pt idx="46303">
                  <c:v>1429171200</c:v>
                </c:pt>
                <c:pt idx="46304">
                  <c:v>1429174800</c:v>
                </c:pt>
                <c:pt idx="46305">
                  <c:v>1429178400</c:v>
                </c:pt>
                <c:pt idx="46306">
                  <c:v>1429182000</c:v>
                </c:pt>
                <c:pt idx="46307">
                  <c:v>1429185600</c:v>
                </c:pt>
                <c:pt idx="46308">
                  <c:v>1429189200</c:v>
                </c:pt>
                <c:pt idx="46309">
                  <c:v>1429192800</c:v>
                </c:pt>
                <c:pt idx="46310">
                  <c:v>1429196400</c:v>
                </c:pt>
                <c:pt idx="46311">
                  <c:v>1429200000</c:v>
                </c:pt>
                <c:pt idx="46312">
                  <c:v>1429203600</c:v>
                </c:pt>
                <c:pt idx="46313">
                  <c:v>1429207200</c:v>
                </c:pt>
                <c:pt idx="46314">
                  <c:v>1429210800</c:v>
                </c:pt>
                <c:pt idx="46315">
                  <c:v>1429214400</c:v>
                </c:pt>
                <c:pt idx="46316">
                  <c:v>1429218000</c:v>
                </c:pt>
                <c:pt idx="46317">
                  <c:v>1429221600</c:v>
                </c:pt>
                <c:pt idx="46318">
                  <c:v>1429225200</c:v>
                </c:pt>
                <c:pt idx="46319">
                  <c:v>1429228800</c:v>
                </c:pt>
                <c:pt idx="46320">
                  <c:v>1429232400</c:v>
                </c:pt>
                <c:pt idx="46321">
                  <c:v>1429236000</c:v>
                </c:pt>
                <c:pt idx="46322">
                  <c:v>1429239600</c:v>
                </c:pt>
                <c:pt idx="46323">
                  <c:v>1429243200</c:v>
                </c:pt>
                <c:pt idx="46324">
                  <c:v>1429246800</c:v>
                </c:pt>
                <c:pt idx="46325">
                  <c:v>1429250400</c:v>
                </c:pt>
                <c:pt idx="46326">
                  <c:v>1429254000</c:v>
                </c:pt>
                <c:pt idx="46327">
                  <c:v>1429257600</c:v>
                </c:pt>
                <c:pt idx="46328">
                  <c:v>1429261200</c:v>
                </c:pt>
                <c:pt idx="46329">
                  <c:v>1429264800</c:v>
                </c:pt>
                <c:pt idx="46330">
                  <c:v>1429268400</c:v>
                </c:pt>
                <c:pt idx="46331">
                  <c:v>1429272000</c:v>
                </c:pt>
                <c:pt idx="46332">
                  <c:v>1429275600</c:v>
                </c:pt>
                <c:pt idx="46333">
                  <c:v>1429279200</c:v>
                </c:pt>
                <c:pt idx="46334">
                  <c:v>1429282800</c:v>
                </c:pt>
                <c:pt idx="46335">
                  <c:v>1429286400</c:v>
                </c:pt>
                <c:pt idx="46336">
                  <c:v>1429290000</c:v>
                </c:pt>
                <c:pt idx="46337">
                  <c:v>1429293600</c:v>
                </c:pt>
                <c:pt idx="46338">
                  <c:v>1429297200</c:v>
                </c:pt>
                <c:pt idx="46339">
                  <c:v>1429300800</c:v>
                </c:pt>
                <c:pt idx="46340">
                  <c:v>1429304400</c:v>
                </c:pt>
                <c:pt idx="46341">
                  <c:v>1429308000</c:v>
                </c:pt>
                <c:pt idx="46342">
                  <c:v>1429311600</c:v>
                </c:pt>
                <c:pt idx="46343">
                  <c:v>1429315200</c:v>
                </c:pt>
                <c:pt idx="46344">
                  <c:v>1429318800</c:v>
                </c:pt>
                <c:pt idx="46345">
                  <c:v>1429322400</c:v>
                </c:pt>
                <c:pt idx="46346">
                  <c:v>1429326000</c:v>
                </c:pt>
                <c:pt idx="46347">
                  <c:v>1429329600</c:v>
                </c:pt>
                <c:pt idx="46348">
                  <c:v>1429333200</c:v>
                </c:pt>
                <c:pt idx="46349">
                  <c:v>1429336800</c:v>
                </c:pt>
                <c:pt idx="46350">
                  <c:v>1429340400</c:v>
                </c:pt>
                <c:pt idx="46351">
                  <c:v>1429344000</c:v>
                </c:pt>
                <c:pt idx="46352">
                  <c:v>1429347600</c:v>
                </c:pt>
                <c:pt idx="46353">
                  <c:v>1429351200</c:v>
                </c:pt>
                <c:pt idx="46354">
                  <c:v>1429354800</c:v>
                </c:pt>
                <c:pt idx="46355">
                  <c:v>1429358400</c:v>
                </c:pt>
                <c:pt idx="46356">
                  <c:v>1429362000</c:v>
                </c:pt>
                <c:pt idx="46357">
                  <c:v>1429365600</c:v>
                </c:pt>
                <c:pt idx="46358">
                  <c:v>1429369200</c:v>
                </c:pt>
                <c:pt idx="46359">
                  <c:v>1429372800</c:v>
                </c:pt>
                <c:pt idx="46360">
                  <c:v>1429376400</c:v>
                </c:pt>
                <c:pt idx="46361">
                  <c:v>1429380000</c:v>
                </c:pt>
                <c:pt idx="46362">
                  <c:v>1429383600</c:v>
                </c:pt>
                <c:pt idx="46363">
                  <c:v>1429387200</c:v>
                </c:pt>
                <c:pt idx="46364">
                  <c:v>1429390800</c:v>
                </c:pt>
                <c:pt idx="46365">
                  <c:v>1429394400</c:v>
                </c:pt>
                <c:pt idx="46366">
                  <c:v>1429398000</c:v>
                </c:pt>
                <c:pt idx="46367">
                  <c:v>1429401600</c:v>
                </c:pt>
                <c:pt idx="46368">
                  <c:v>1429405200</c:v>
                </c:pt>
                <c:pt idx="46369">
                  <c:v>1429408800</c:v>
                </c:pt>
                <c:pt idx="46370">
                  <c:v>1429412400</c:v>
                </c:pt>
                <c:pt idx="46371">
                  <c:v>1429416000</c:v>
                </c:pt>
                <c:pt idx="46372">
                  <c:v>1429419600</c:v>
                </c:pt>
                <c:pt idx="46373">
                  <c:v>1429423200</c:v>
                </c:pt>
                <c:pt idx="46374">
                  <c:v>1429426800</c:v>
                </c:pt>
                <c:pt idx="46375">
                  <c:v>1429430400</c:v>
                </c:pt>
                <c:pt idx="46376">
                  <c:v>1429434000</c:v>
                </c:pt>
                <c:pt idx="46377">
                  <c:v>1429437600</c:v>
                </c:pt>
                <c:pt idx="46378">
                  <c:v>1429441200</c:v>
                </c:pt>
                <c:pt idx="46379">
                  <c:v>1429444800</c:v>
                </c:pt>
                <c:pt idx="46380">
                  <c:v>1429448400</c:v>
                </c:pt>
                <c:pt idx="46381">
                  <c:v>1429452000</c:v>
                </c:pt>
                <c:pt idx="46382">
                  <c:v>1429455600</c:v>
                </c:pt>
                <c:pt idx="46383">
                  <c:v>1429459200</c:v>
                </c:pt>
                <c:pt idx="46384">
                  <c:v>1429462800</c:v>
                </c:pt>
                <c:pt idx="46385">
                  <c:v>1429466400</c:v>
                </c:pt>
                <c:pt idx="46386">
                  <c:v>1429470000</c:v>
                </c:pt>
                <c:pt idx="46387">
                  <c:v>1429473600</c:v>
                </c:pt>
                <c:pt idx="46388">
                  <c:v>1429477200</c:v>
                </c:pt>
                <c:pt idx="46389">
                  <c:v>1429480800</c:v>
                </c:pt>
                <c:pt idx="46390">
                  <c:v>1429484400</c:v>
                </c:pt>
                <c:pt idx="46391">
                  <c:v>1429488000</c:v>
                </c:pt>
                <c:pt idx="46392">
                  <c:v>1429491600</c:v>
                </c:pt>
                <c:pt idx="46393">
                  <c:v>1429495200</c:v>
                </c:pt>
                <c:pt idx="46394">
                  <c:v>1429498800</c:v>
                </c:pt>
                <c:pt idx="46395">
                  <c:v>1429502400</c:v>
                </c:pt>
                <c:pt idx="46396">
                  <c:v>1429506000</c:v>
                </c:pt>
                <c:pt idx="46397">
                  <c:v>1429509600</c:v>
                </c:pt>
                <c:pt idx="46398">
                  <c:v>1429513200</c:v>
                </c:pt>
                <c:pt idx="46399">
                  <c:v>1429516800</c:v>
                </c:pt>
                <c:pt idx="46400">
                  <c:v>1429520400</c:v>
                </c:pt>
                <c:pt idx="46401">
                  <c:v>1429524000</c:v>
                </c:pt>
                <c:pt idx="46402">
                  <c:v>1429527600</c:v>
                </c:pt>
                <c:pt idx="46403">
                  <c:v>1429531200</c:v>
                </c:pt>
                <c:pt idx="46404">
                  <c:v>1429534800</c:v>
                </c:pt>
                <c:pt idx="46405">
                  <c:v>1429538400</c:v>
                </c:pt>
                <c:pt idx="46406">
                  <c:v>1429542000</c:v>
                </c:pt>
                <c:pt idx="46407">
                  <c:v>1429545600</c:v>
                </c:pt>
                <c:pt idx="46408">
                  <c:v>1429549200</c:v>
                </c:pt>
                <c:pt idx="46409">
                  <c:v>1429552800</c:v>
                </c:pt>
                <c:pt idx="46410">
                  <c:v>1429556400</c:v>
                </c:pt>
                <c:pt idx="46411">
                  <c:v>1429560000</c:v>
                </c:pt>
                <c:pt idx="46412">
                  <c:v>1429563600</c:v>
                </c:pt>
                <c:pt idx="46413">
                  <c:v>1429567200</c:v>
                </c:pt>
                <c:pt idx="46414">
                  <c:v>1429570800</c:v>
                </c:pt>
                <c:pt idx="46415">
                  <c:v>1429574400</c:v>
                </c:pt>
                <c:pt idx="46416">
                  <c:v>1429578000</c:v>
                </c:pt>
                <c:pt idx="46417">
                  <c:v>1429581600</c:v>
                </c:pt>
                <c:pt idx="46418">
                  <c:v>1429585200</c:v>
                </c:pt>
                <c:pt idx="46419">
                  <c:v>1429588800</c:v>
                </c:pt>
                <c:pt idx="46420">
                  <c:v>1429592400</c:v>
                </c:pt>
                <c:pt idx="46421">
                  <c:v>1429596000</c:v>
                </c:pt>
                <c:pt idx="46422">
                  <c:v>1429599600</c:v>
                </c:pt>
                <c:pt idx="46423">
                  <c:v>1429603200</c:v>
                </c:pt>
                <c:pt idx="46424">
                  <c:v>1429606800</c:v>
                </c:pt>
                <c:pt idx="46425">
                  <c:v>1429610400</c:v>
                </c:pt>
                <c:pt idx="46426">
                  <c:v>1429614000</c:v>
                </c:pt>
                <c:pt idx="46427">
                  <c:v>1429617600</c:v>
                </c:pt>
                <c:pt idx="46428">
                  <c:v>1429621200</c:v>
                </c:pt>
                <c:pt idx="46429">
                  <c:v>1429624800</c:v>
                </c:pt>
                <c:pt idx="46430">
                  <c:v>1429628400</c:v>
                </c:pt>
                <c:pt idx="46431">
                  <c:v>1429632000</c:v>
                </c:pt>
                <c:pt idx="46432">
                  <c:v>1429635600</c:v>
                </c:pt>
                <c:pt idx="46433">
                  <c:v>1429639200</c:v>
                </c:pt>
                <c:pt idx="46434">
                  <c:v>1429642800</c:v>
                </c:pt>
                <c:pt idx="46435">
                  <c:v>1429646400</c:v>
                </c:pt>
                <c:pt idx="46436">
                  <c:v>1429650000</c:v>
                </c:pt>
                <c:pt idx="46437">
                  <c:v>1429653600</c:v>
                </c:pt>
                <c:pt idx="46438">
                  <c:v>1429657200</c:v>
                </c:pt>
                <c:pt idx="46439">
                  <c:v>1429660800</c:v>
                </c:pt>
                <c:pt idx="46440">
                  <c:v>1429664400</c:v>
                </c:pt>
                <c:pt idx="46441">
                  <c:v>1429668000</c:v>
                </c:pt>
                <c:pt idx="46442">
                  <c:v>1429671600</c:v>
                </c:pt>
                <c:pt idx="46443">
                  <c:v>1429675200</c:v>
                </c:pt>
                <c:pt idx="46444">
                  <c:v>1429678800</c:v>
                </c:pt>
                <c:pt idx="46445">
                  <c:v>1429682400</c:v>
                </c:pt>
                <c:pt idx="46446">
                  <c:v>1429686000</c:v>
                </c:pt>
                <c:pt idx="46447">
                  <c:v>1429689600</c:v>
                </c:pt>
                <c:pt idx="46448">
                  <c:v>1429693200</c:v>
                </c:pt>
                <c:pt idx="46449">
                  <c:v>1429696800</c:v>
                </c:pt>
                <c:pt idx="46450">
                  <c:v>1429700400</c:v>
                </c:pt>
                <c:pt idx="46451">
                  <c:v>1429704000</c:v>
                </c:pt>
                <c:pt idx="46452">
                  <c:v>1429707600</c:v>
                </c:pt>
                <c:pt idx="46453">
                  <c:v>1429711200</c:v>
                </c:pt>
                <c:pt idx="46454">
                  <c:v>1429714800</c:v>
                </c:pt>
                <c:pt idx="46455">
                  <c:v>1429718400</c:v>
                </c:pt>
                <c:pt idx="46456">
                  <c:v>1429722000</c:v>
                </c:pt>
                <c:pt idx="46457">
                  <c:v>1429725600</c:v>
                </c:pt>
                <c:pt idx="46458">
                  <c:v>1429729200</c:v>
                </c:pt>
                <c:pt idx="46459">
                  <c:v>1429732800</c:v>
                </c:pt>
                <c:pt idx="46460">
                  <c:v>1429736400</c:v>
                </c:pt>
                <c:pt idx="46461">
                  <c:v>1429740000</c:v>
                </c:pt>
                <c:pt idx="46462">
                  <c:v>1429743600</c:v>
                </c:pt>
                <c:pt idx="46463">
                  <c:v>1429747200</c:v>
                </c:pt>
                <c:pt idx="46464">
                  <c:v>1429750800</c:v>
                </c:pt>
                <c:pt idx="46465">
                  <c:v>1429754400</c:v>
                </c:pt>
                <c:pt idx="46466">
                  <c:v>1429758000</c:v>
                </c:pt>
                <c:pt idx="46467">
                  <c:v>1429761600</c:v>
                </c:pt>
                <c:pt idx="46468">
                  <c:v>1429765200</c:v>
                </c:pt>
                <c:pt idx="46469">
                  <c:v>1429768800</c:v>
                </c:pt>
                <c:pt idx="46470">
                  <c:v>1429772400</c:v>
                </c:pt>
                <c:pt idx="46471">
                  <c:v>1429776000</c:v>
                </c:pt>
                <c:pt idx="46472">
                  <c:v>1429779600</c:v>
                </c:pt>
                <c:pt idx="46473">
                  <c:v>1429783200</c:v>
                </c:pt>
                <c:pt idx="46474">
                  <c:v>1429786800</c:v>
                </c:pt>
                <c:pt idx="46475">
                  <c:v>1429790400</c:v>
                </c:pt>
                <c:pt idx="46476">
                  <c:v>1429794000</c:v>
                </c:pt>
                <c:pt idx="46477">
                  <c:v>1429797600</c:v>
                </c:pt>
                <c:pt idx="46478">
                  <c:v>1429801200</c:v>
                </c:pt>
                <c:pt idx="46479">
                  <c:v>1429804800</c:v>
                </c:pt>
                <c:pt idx="46480">
                  <c:v>1429808400</c:v>
                </c:pt>
                <c:pt idx="46481">
                  <c:v>1429812000</c:v>
                </c:pt>
                <c:pt idx="46482">
                  <c:v>1429815600</c:v>
                </c:pt>
                <c:pt idx="46483">
                  <c:v>1429819200</c:v>
                </c:pt>
                <c:pt idx="46484">
                  <c:v>1429822800</c:v>
                </c:pt>
                <c:pt idx="46485">
                  <c:v>1429826400</c:v>
                </c:pt>
                <c:pt idx="46486">
                  <c:v>1429830000</c:v>
                </c:pt>
                <c:pt idx="46487">
                  <c:v>1429833600</c:v>
                </c:pt>
                <c:pt idx="46488">
                  <c:v>1429837200</c:v>
                </c:pt>
                <c:pt idx="46489">
                  <c:v>1429840800</c:v>
                </c:pt>
                <c:pt idx="46490">
                  <c:v>1429844400</c:v>
                </c:pt>
                <c:pt idx="46491">
                  <c:v>1429848000</c:v>
                </c:pt>
                <c:pt idx="46492">
                  <c:v>1429851600</c:v>
                </c:pt>
                <c:pt idx="46493">
                  <c:v>1429855200</c:v>
                </c:pt>
                <c:pt idx="46494">
                  <c:v>1429858800</c:v>
                </c:pt>
                <c:pt idx="46495">
                  <c:v>1429862400</c:v>
                </c:pt>
                <c:pt idx="46496">
                  <c:v>1429866000</c:v>
                </c:pt>
                <c:pt idx="46497">
                  <c:v>1429869600</c:v>
                </c:pt>
                <c:pt idx="46498">
                  <c:v>1429873200</c:v>
                </c:pt>
                <c:pt idx="46499">
                  <c:v>1429876800</c:v>
                </c:pt>
                <c:pt idx="46500">
                  <c:v>1429880400</c:v>
                </c:pt>
                <c:pt idx="46501">
                  <c:v>1429884000</c:v>
                </c:pt>
                <c:pt idx="46502">
                  <c:v>1429887600</c:v>
                </c:pt>
                <c:pt idx="46503">
                  <c:v>1429891200</c:v>
                </c:pt>
                <c:pt idx="46504">
                  <c:v>1429894800</c:v>
                </c:pt>
                <c:pt idx="46505">
                  <c:v>1429898400</c:v>
                </c:pt>
                <c:pt idx="46506">
                  <c:v>1429902000</c:v>
                </c:pt>
                <c:pt idx="46507">
                  <c:v>1429905600</c:v>
                </c:pt>
                <c:pt idx="46508">
                  <c:v>1429909200</c:v>
                </c:pt>
                <c:pt idx="46509">
                  <c:v>1429912800</c:v>
                </c:pt>
                <c:pt idx="46510">
                  <c:v>1429916400</c:v>
                </c:pt>
                <c:pt idx="46511">
                  <c:v>1429920000</c:v>
                </c:pt>
                <c:pt idx="46512">
                  <c:v>1429923600</c:v>
                </c:pt>
                <c:pt idx="46513">
                  <c:v>1429927200</c:v>
                </c:pt>
                <c:pt idx="46514">
                  <c:v>1429930800</c:v>
                </c:pt>
                <c:pt idx="46515">
                  <c:v>1429934400</c:v>
                </c:pt>
                <c:pt idx="46516">
                  <c:v>1429938000</c:v>
                </c:pt>
                <c:pt idx="46517">
                  <c:v>1429941600</c:v>
                </c:pt>
                <c:pt idx="46518">
                  <c:v>1429945200</c:v>
                </c:pt>
                <c:pt idx="46519">
                  <c:v>1429948800</c:v>
                </c:pt>
                <c:pt idx="46520">
                  <c:v>1429952400</c:v>
                </c:pt>
                <c:pt idx="46521">
                  <c:v>1429956000</c:v>
                </c:pt>
                <c:pt idx="46522">
                  <c:v>1429959600</c:v>
                </c:pt>
                <c:pt idx="46523">
                  <c:v>1429963200</c:v>
                </c:pt>
                <c:pt idx="46524">
                  <c:v>1429966800</c:v>
                </c:pt>
                <c:pt idx="46525">
                  <c:v>1429970400</c:v>
                </c:pt>
                <c:pt idx="46526">
                  <c:v>1429974000</c:v>
                </c:pt>
                <c:pt idx="46527">
                  <c:v>1429977600</c:v>
                </c:pt>
                <c:pt idx="46528">
                  <c:v>1429981200</c:v>
                </c:pt>
                <c:pt idx="46529">
                  <c:v>1429984800</c:v>
                </c:pt>
                <c:pt idx="46530">
                  <c:v>1429988400</c:v>
                </c:pt>
                <c:pt idx="46531">
                  <c:v>1429992000</c:v>
                </c:pt>
                <c:pt idx="46532">
                  <c:v>1429995600</c:v>
                </c:pt>
                <c:pt idx="46533">
                  <c:v>1429999200</c:v>
                </c:pt>
                <c:pt idx="46534">
                  <c:v>1430002800</c:v>
                </c:pt>
                <c:pt idx="46535">
                  <c:v>1430006400</c:v>
                </c:pt>
                <c:pt idx="46536">
                  <c:v>1430010000</c:v>
                </c:pt>
                <c:pt idx="46537">
                  <c:v>1430013600</c:v>
                </c:pt>
                <c:pt idx="46538">
                  <c:v>1430017200</c:v>
                </c:pt>
                <c:pt idx="46539">
                  <c:v>1430020800</c:v>
                </c:pt>
                <c:pt idx="46540">
                  <c:v>1430024400</c:v>
                </c:pt>
                <c:pt idx="46541">
                  <c:v>1430028000</c:v>
                </c:pt>
                <c:pt idx="46542">
                  <c:v>1430031600</c:v>
                </c:pt>
                <c:pt idx="46543">
                  <c:v>1430035200</c:v>
                </c:pt>
                <c:pt idx="46544">
                  <c:v>1430038800</c:v>
                </c:pt>
                <c:pt idx="46545">
                  <c:v>1430042400</c:v>
                </c:pt>
                <c:pt idx="46546">
                  <c:v>1430046000</c:v>
                </c:pt>
                <c:pt idx="46547">
                  <c:v>1430049600</c:v>
                </c:pt>
                <c:pt idx="46548">
                  <c:v>1430053200</c:v>
                </c:pt>
                <c:pt idx="46549">
                  <c:v>1430056800</c:v>
                </c:pt>
                <c:pt idx="46550">
                  <c:v>1430060400</c:v>
                </c:pt>
                <c:pt idx="46551">
                  <c:v>1430064000</c:v>
                </c:pt>
                <c:pt idx="46552">
                  <c:v>1430067600</c:v>
                </c:pt>
                <c:pt idx="46553">
                  <c:v>1430071200</c:v>
                </c:pt>
                <c:pt idx="46554">
                  <c:v>1430074800</c:v>
                </c:pt>
                <c:pt idx="46555">
                  <c:v>1430078400</c:v>
                </c:pt>
                <c:pt idx="46556">
                  <c:v>1430082000</c:v>
                </c:pt>
                <c:pt idx="46557">
                  <c:v>1430085600</c:v>
                </c:pt>
                <c:pt idx="46558">
                  <c:v>1430089200</c:v>
                </c:pt>
                <c:pt idx="46559">
                  <c:v>1430092800</c:v>
                </c:pt>
                <c:pt idx="46560">
                  <c:v>1430096400</c:v>
                </c:pt>
                <c:pt idx="46561">
                  <c:v>1430100000</c:v>
                </c:pt>
                <c:pt idx="46562">
                  <c:v>1430103600</c:v>
                </c:pt>
                <c:pt idx="46563">
                  <c:v>1430107200</c:v>
                </c:pt>
                <c:pt idx="46564">
                  <c:v>1430110800</c:v>
                </c:pt>
                <c:pt idx="46565">
                  <c:v>1430114400</c:v>
                </c:pt>
                <c:pt idx="46566">
                  <c:v>1430118000</c:v>
                </c:pt>
                <c:pt idx="46567">
                  <c:v>1430121600</c:v>
                </c:pt>
                <c:pt idx="46568">
                  <c:v>1430125200</c:v>
                </c:pt>
                <c:pt idx="46569">
                  <c:v>1430128800</c:v>
                </c:pt>
                <c:pt idx="46570">
                  <c:v>1430132400</c:v>
                </c:pt>
                <c:pt idx="46571">
                  <c:v>1430136000</c:v>
                </c:pt>
                <c:pt idx="46572">
                  <c:v>1430139600</c:v>
                </c:pt>
                <c:pt idx="46573">
                  <c:v>1430143200</c:v>
                </c:pt>
                <c:pt idx="46574">
                  <c:v>1430146800</c:v>
                </c:pt>
                <c:pt idx="46575">
                  <c:v>1430150400</c:v>
                </c:pt>
                <c:pt idx="46576">
                  <c:v>1430154000</c:v>
                </c:pt>
                <c:pt idx="46577">
                  <c:v>1430157600</c:v>
                </c:pt>
                <c:pt idx="46578">
                  <c:v>1430161200</c:v>
                </c:pt>
                <c:pt idx="46579">
                  <c:v>1430164800</c:v>
                </c:pt>
                <c:pt idx="46580">
                  <c:v>1430168400</c:v>
                </c:pt>
                <c:pt idx="46581">
                  <c:v>1430172000</c:v>
                </c:pt>
                <c:pt idx="46582">
                  <c:v>1430175600</c:v>
                </c:pt>
                <c:pt idx="46583">
                  <c:v>1430179200</c:v>
                </c:pt>
                <c:pt idx="46584">
                  <c:v>1430182800</c:v>
                </c:pt>
                <c:pt idx="46585">
                  <c:v>1430186400</c:v>
                </c:pt>
                <c:pt idx="46586">
                  <c:v>1430190000</c:v>
                </c:pt>
                <c:pt idx="46587">
                  <c:v>1430193600</c:v>
                </c:pt>
                <c:pt idx="46588">
                  <c:v>1430197200</c:v>
                </c:pt>
                <c:pt idx="46589">
                  <c:v>1430200800</c:v>
                </c:pt>
                <c:pt idx="46590">
                  <c:v>1430204400</c:v>
                </c:pt>
                <c:pt idx="46591">
                  <c:v>1430208000</c:v>
                </c:pt>
                <c:pt idx="46592">
                  <c:v>1430211600</c:v>
                </c:pt>
                <c:pt idx="46593">
                  <c:v>1430215200</c:v>
                </c:pt>
                <c:pt idx="46594">
                  <c:v>1430218800</c:v>
                </c:pt>
                <c:pt idx="46595">
                  <c:v>1430222400</c:v>
                </c:pt>
                <c:pt idx="46596">
                  <c:v>1430226000</c:v>
                </c:pt>
                <c:pt idx="46597">
                  <c:v>1430229600</c:v>
                </c:pt>
                <c:pt idx="46598">
                  <c:v>1430233200</c:v>
                </c:pt>
                <c:pt idx="46599">
                  <c:v>1430236800</c:v>
                </c:pt>
                <c:pt idx="46600">
                  <c:v>1430240400</c:v>
                </c:pt>
                <c:pt idx="46601">
                  <c:v>1430244000</c:v>
                </c:pt>
                <c:pt idx="46602">
                  <c:v>1430247600</c:v>
                </c:pt>
                <c:pt idx="46603">
                  <c:v>1430251200</c:v>
                </c:pt>
                <c:pt idx="46604">
                  <c:v>1430254800</c:v>
                </c:pt>
                <c:pt idx="46605">
                  <c:v>1430258400</c:v>
                </c:pt>
                <c:pt idx="46606">
                  <c:v>1430262000</c:v>
                </c:pt>
                <c:pt idx="46607">
                  <c:v>1430265600</c:v>
                </c:pt>
                <c:pt idx="46608">
                  <c:v>1430269200</c:v>
                </c:pt>
                <c:pt idx="46609">
                  <c:v>1430272800</c:v>
                </c:pt>
                <c:pt idx="46610">
                  <c:v>1430276400</c:v>
                </c:pt>
                <c:pt idx="46611">
                  <c:v>1430280000</c:v>
                </c:pt>
                <c:pt idx="46612">
                  <c:v>1430283600</c:v>
                </c:pt>
                <c:pt idx="46613">
                  <c:v>1430287200</c:v>
                </c:pt>
                <c:pt idx="46614">
                  <c:v>1430290800</c:v>
                </c:pt>
                <c:pt idx="46615">
                  <c:v>1430294400</c:v>
                </c:pt>
                <c:pt idx="46616">
                  <c:v>1430298000</c:v>
                </c:pt>
                <c:pt idx="46617">
                  <c:v>1430301600</c:v>
                </c:pt>
                <c:pt idx="46618">
                  <c:v>1430305200</c:v>
                </c:pt>
                <c:pt idx="46619">
                  <c:v>1430308800</c:v>
                </c:pt>
                <c:pt idx="46620">
                  <c:v>1430312400</c:v>
                </c:pt>
                <c:pt idx="46621">
                  <c:v>1430316000</c:v>
                </c:pt>
                <c:pt idx="46622">
                  <c:v>1430319600</c:v>
                </c:pt>
                <c:pt idx="46623">
                  <c:v>1430323200</c:v>
                </c:pt>
                <c:pt idx="46624">
                  <c:v>1430326800</c:v>
                </c:pt>
                <c:pt idx="46625">
                  <c:v>1430330400</c:v>
                </c:pt>
                <c:pt idx="46626">
                  <c:v>1430334000</c:v>
                </c:pt>
                <c:pt idx="46627">
                  <c:v>1430337600</c:v>
                </c:pt>
                <c:pt idx="46628">
                  <c:v>1430341200</c:v>
                </c:pt>
                <c:pt idx="46629">
                  <c:v>1430344800</c:v>
                </c:pt>
                <c:pt idx="46630">
                  <c:v>1430348400</c:v>
                </c:pt>
                <c:pt idx="46631">
                  <c:v>1430352000</c:v>
                </c:pt>
                <c:pt idx="46632">
                  <c:v>1430355600</c:v>
                </c:pt>
                <c:pt idx="46633">
                  <c:v>1430359200</c:v>
                </c:pt>
                <c:pt idx="46634">
                  <c:v>1430362800</c:v>
                </c:pt>
                <c:pt idx="46635">
                  <c:v>1430366400</c:v>
                </c:pt>
                <c:pt idx="46636">
                  <c:v>1430370000</c:v>
                </c:pt>
                <c:pt idx="46637">
                  <c:v>1430373600</c:v>
                </c:pt>
                <c:pt idx="46638">
                  <c:v>1430377200</c:v>
                </c:pt>
                <c:pt idx="46639">
                  <c:v>1430380800</c:v>
                </c:pt>
                <c:pt idx="46640">
                  <c:v>1430384400</c:v>
                </c:pt>
                <c:pt idx="46641">
                  <c:v>1430388000</c:v>
                </c:pt>
                <c:pt idx="46642">
                  <c:v>1430391600</c:v>
                </c:pt>
                <c:pt idx="46643">
                  <c:v>1430395200</c:v>
                </c:pt>
                <c:pt idx="46644">
                  <c:v>1430398800</c:v>
                </c:pt>
                <c:pt idx="46645">
                  <c:v>1430402400</c:v>
                </c:pt>
                <c:pt idx="46646">
                  <c:v>1430406000</c:v>
                </c:pt>
                <c:pt idx="46647">
                  <c:v>1430409600</c:v>
                </c:pt>
                <c:pt idx="46648">
                  <c:v>1430413200</c:v>
                </c:pt>
                <c:pt idx="46649">
                  <c:v>1430416800</c:v>
                </c:pt>
                <c:pt idx="46650">
                  <c:v>1430420400</c:v>
                </c:pt>
                <c:pt idx="46651">
                  <c:v>1430424000</c:v>
                </c:pt>
                <c:pt idx="46652">
                  <c:v>1430427600</c:v>
                </c:pt>
                <c:pt idx="46653">
                  <c:v>1430431200</c:v>
                </c:pt>
                <c:pt idx="46654">
                  <c:v>1430434800</c:v>
                </c:pt>
                <c:pt idx="46655">
                  <c:v>1430438400</c:v>
                </c:pt>
                <c:pt idx="46656">
                  <c:v>1430442000</c:v>
                </c:pt>
                <c:pt idx="46657">
                  <c:v>1430445600</c:v>
                </c:pt>
                <c:pt idx="46658">
                  <c:v>1430449200</c:v>
                </c:pt>
                <c:pt idx="46659">
                  <c:v>1430452800</c:v>
                </c:pt>
                <c:pt idx="46660">
                  <c:v>1430456400</c:v>
                </c:pt>
                <c:pt idx="46661">
                  <c:v>1430460000</c:v>
                </c:pt>
                <c:pt idx="46662">
                  <c:v>1430463600</c:v>
                </c:pt>
                <c:pt idx="46663">
                  <c:v>1430467200</c:v>
                </c:pt>
                <c:pt idx="46664">
                  <c:v>1430470800</c:v>
                </c:pt>
                <c:pt idx="46665">
                  <c:v>1430474400</c:v>
                </c:pt>
                <c:pt idx="46666">
                  <c:v>1430478000</c:v>
                </c:pt>
                <c:pt idx="46667">
                  <c:v>1430481600</c:v>
                </c:pt>
                <c:pt idx="46668">
                  <c:v>1430485200</c:v>
                </c:pt>
                <c:pt idx="46669">
                  <c:v>1430488800</c:v>
                </c:pt>
                <c:pt idx="46670">
                  <c:v>1430492400</c:v>
                </c:pt>
                <c:pt idx="46671">
                  <c:v>1430496000</c:v>
                </c:pt>
                <c:pt idx="46672">
                  <c:v>1430499600</c:v>
                </c:pt>
                <c:pt idx="46673">
                  <c:v>1430503200</c:v>
                </c:pt>
                <c:pt idx="46674">
                  <c:v>1430506800</c:v>
                </c:pt>
                <c:pt idx="46675">
                  <c:v>1430510400</c:v>
                </c:pt>
                <c:pt idx="46676">
                  <c:v>1430514000</c:v>
                </c:pt>
                <c:pt idx="46677">
                  <c:v>1430517600</c:v>
                </c:pt>
                <c:pt idx="46678">
                  <c:v>1430521200</c:v>
                </c:pt>
                <c:pt idx="46679">
                  <c:v>1430524800</c:v>
                </c:pt>
                <c:pt idx="46680">
                  <c:v>1430528400</c:v>
                </c:pt>
                <c:pt idx="46681">
                  <c:v>1430532000</c:v>
                </c:pt>
                <c:pt idx="46682">
                  <c:v>1430535600</c:v>
                </c:pt>
                <c:pt idx="46683">
                  <c:v>1430539200</c:v>
                </c:pt>
                <c:pt idx="46684">
                  <c:v>1430542800</c:v>
                </c:pt>
                <c:pt idx="46685">
                  <c:v>1430546400</c:v>
                </c:pt>
                <c:pt idx="46686">
                  <c:v>1430550000</c:v>
                </c:pt>
                <c:pt idx="46687">
                  <c:v>1430553600</c:v>
                </c:pt>
                <c:pt idx="46688">
                  <c:v>1430557200</c:v>
                </c:pt>
                <c:pt idx="46689">
                  <c:v>1430560800</c:v>
                </c:pt>
                <c:pt idx="46690">
                  <c:v>1430564400</c:v>
                </c:pt>
                <c:pt idx="46691">
                  <c:v>1430568000</c:v>
                </c:pt>
                <c:pt idx="46692">
                  <c:v>1430571600</c:v>
                </c:pt>
                <c:pt idx="46693">
                  <c:v>1430575200</c:v>
                </c:pt>
                <c:pt idx="46694">
                  <c:v>1430578800</c:v>
                </c:pt>
                <c:pt idx="46695">
                  <c:v>1430582400</c:v>
                </c:pt>
                <c:pt idx="46696">
                  <c:v>1430586000</c:v>
                </c:pt>
                <c:pt idx="46697">
                  <c:v>1430589600</c:v>
                </c:pt>
                <c:pt idx="46698">
                  <c:v>1430593200</c:v>
                </c:pt>
                <c:pt idx="46699">
                  <c:v>1430596800</c:v>
                </c:pt>
                <c:pt idx="46700">
                  <c:v>1430600400</c:v>
                </c:pt>
                <c:pt idx="46701">
                  <c:v>1430604000</c:v>
                </c:pt>
                <c:pt idx="46702">
                  <c:v>1430607600</c:v>
                </c:pt>
                <c:pt idx="46703">
                  <c:v>1430611200</c:v>
                </c:pt>
                <c:pt idx="46704">
                  <c:v>1430614800</c:v>
                </c:pt>
                <c:pt idx="46705">
                  <c:v>1430618400</c:v>
                </c:pt>
                <c:pt idx="46706">
                  <c:v>1430622000</c:v>
                </c:pt>
                <c:pt idx="46707">
                  <c:v>1430625600</c:v>
                </c:pt>
                <c:pt idx="46708">
                  <c:v>1430629200</c:v>
                </c:pt>
                <c:pt idx="46709">
                  <c:v>1430632800</c:v>
                </c:pt>
                <c:pt idx="46710">
                  <c:v>1430636400</c:v>
                </c:pt>
                <c:pt idx="46711">
                  <c:v>1430640000</c:v>
                </c:pt>
                <c:pt idx="46712">
                  <c:v>1430643600</c:v>
                </c:pt>
                <c:pt idx="46713">
                  <c:v>1430647200</c:v>
                </c:pt>
                <c:pt idx="46714">
                  <c:v>1430650800</c:v>
                </c:pt>
                <c:pt idx="46715">
                  <c:v>1430654400</c:v>
                </c:pt>
                <c:pt idx="46716">
                  <c:v>1430658000</c:v>
                </c:pt>
                <c:pt idx="46717">
                  <c:v>1430661600</c:v>
                </c:pt>
                <c:pt idx="46718">
                  <c:v>1430665200</c:v>
                </c:pt>
                <c:pt idx="46719">
                  <c:v>1430668800</c:v>
                </c:pt>
                <c:pt idx="46720">
                  <c:v>1430672400</c:v>
                </c:pt>
                <c:pt idx="46721">
                  <c:v>1430676000</c:v>
                </c:pt>
                <c:pt idx="46722">
                  <c:v>1430679600</c:v>
                </c:pt>
                <c:pt idx="46723">
                  <c:v>1430683200</c:v>
                </c:pt>
                <c:pt idx="46724">
                  <c:v>1430686800</c:v>
                </c:pt>
                <c:pt idx="46725">
                  <c:v>1430690400</c:v>
                </c:pt>
                <c:pt idx="46726">
                  <c:v>1430694000</c:v>
                </c:pt>
                <c:pt idx="46727">
                  <c:v>1430697600</c:v>
                </c:pt>
                <c:pt idx="46728">
                  <c:v>1430701200</c:v>
                </c:pt>
                <c:pt idx="46729">
                  <c:v>1430704800</c:v>
                </c:pt>
                <c:pt idx="46730">
                  <c:v>1430708400</c:v>
                </c:pt>
                <c:pt idx="46731">
                  <c:v>1430712000</c:v>
                </c:pt>
                <c:pt idx="46732">
                  <c:v>1430715600</c:v>
                </c:pt>
                <c:pt idx="46733">
                  <c:v>1430719200</c:v>
                </c:pt>
                <c:pt idx="46734">
                  <c:v>1430722800</c:v>
                </c:pt>
                <c:pt idx="46735">
                  <c:v>1430726400</c:v>
                </c:pt>
                <c:pt idx="46736">
                  <c:v>1430730000</c:v>
                </c:pt>
                <c:pt idx="46737">
                  <c:v>1430733600</c:v>
                </c:pt>
                <c:pt idx="46738">
                  <c:v>1430737200</c:v>
                </c:pt>
                <c:pt idx="46739">
                  <c:v>1430740800</c:v>
                </c:pt>
                <c:pt idx="46740">
                  <c:v>1430744400</c:v>
                </c:pt>
                <c:pt idx="46741">
                  <c:v>1430748000</c:v>
                </c:pt>
                <c:pt idx="46742">
                  <c:v>1430751600</c:v>
                </c:pt>
                <c:pt idx="46743">
                  <c:v>1430755200</c:v>
                </c:pt>
                <c:pt idx="46744">
                  <c:v>1430758800</c:v>
                </c:pt>
                <c:pt idx="46745">
                  <c:v>1430762400</c:v>
                </c:pt>
                <c:pt idx="46746">
                  <c:v>1430766000</c:v>
                </c:pt>
                <c:pt idx="46747">
                  <c:v>1430769600</c:v>
                </c:pt>
                <c:pt idx="46748">
                  <c:v>1430773200</c:v>
                </c:pt>
                <c:pt idx="46749">
                  <c:v>1430776800</c:v>
                </c:pt>
                <c:pt idx="46750">
                  <c:v>1430780400</c:v>
                </c:pt>
                <c:pt idx="46751">
                  <c:v>1430784000</c:v>
                </c:pt>
                <c:pt idx="46752">
                  <c:v>1430787600</c:v>
                </c:pt>
                <c:pt idx="46753">
                  <c:v>1430791200</c:v>
                </c:pt>
                <c:pt idx="46754">
                  <c:v>1430794800</c:v>
                </c:pt>
                <c:pt idx="46755">
                  <c:v>1430798400</c:v>
                </c:pt>
                <c:pt idx="46756">
                  <c:v>1430802000</c:v>
                </c:pt>
                <c:pt idx="46757">
                  <c:v>1430805600</c:v>
                </c:pt>
                <c:pt idx="46758">
                  <c:v>1430809200</c:v>
                </c:pt>
                <c:pt idx="46759">
                  <c:v>1430812800</c:v>
                </c:pt>
                <c:pt idx="46760">
                  <c:v>1430816400</c:v>
                </c:pt>
                <c:pt idx="46761">
                  <c:v>1430820000</c:v>
                </c:pt>
                <c:pt idx="46762">
                  <c:v>1430823600</c:v>
                </c:pt>
                <c:pt idx="46763">
                  <c:v>1430827200</c:v>
                </c:pt>
                <c:pt idx="46764">
                  <c:v>1430830800</c:v>
                </c:pt>
                <c:pt idx="46765">
                  <c:v>1430834400</c:v>
                </c:pt>
                <c:pt idx="46766">
                  <c:v>1430838000</c:v>
                </c:pt>
                <c:pt idx="46767">
                  <c:v>1430841600</c:v>
                </c:pt>
                <c:pt idx="46768">
                  <c:v>1430845200</c:v>
                </c:pt>
                <c:pt idx="46769">
                  <c:v>1430848800</c:v>
                </c:pt>
                <c:pt idx="46770">
                  <c:v>1430852400</c:v>
                </c:pt>
                <c:pt idx="46771">
                  <c:v>1430856000</c:v>
                </c:pt>
                <c:pt idx="46772">
                  <c:v>1430859600</c:v>
                </c:pt>
                <c:pt idx="46773">
                  <c:v>1430863200</c:v>
                </c:pt>
                <c:pt idx="46774">
                  <c:v>1430866800</c:v>
                </c:pt>
                <c:pt idx="46775">
                  <c:v>1430870400</c:v>
                </c:pt>
                <c:pt idx="46776">
                  <c:v>1430874000</c:v>
                </c:pt>
                <c:pt idx="46777">
                  <c:v>1430877600</c:v>
                </c:pt>
                <c:pt idx="46778">
                  <c:v>1430881200</c:v>
                </c:pt>
                <c:pt idx="46779">
                  <c:v>1430884800</c:v>
                </c:pt>
                <c:pt idx="46780">
                  <c:v>1430888400</c:v>
                </c:pt>
                <c:pt idx="46781">
                  <c:v>1430892000</c:v>
                </c:pt>
                <c:pt idx="46782">
                  <c:v>1430895600</c:v>
                </c:pt>
                <c:pt idx="46783">
                  <c:v>1430899200</c:v>
                </c:pt>
                <c:pt idx="46784">
                  <c:v>1430902800</c:v>
                </c:pt>
                <c:pt idx="46785">
                  <c:v>1430906400</c:v>
                </c:pt>
                <c:pt idx="46786">
                  <c:v>1430910000</c:v>
                </c:pt>
                <c:pt idx="46787">
                  <c:v>1430913600</c:v>
                </c:pt>
                <c:pt idx="46788">
                  <c:v>1430917200</c:v>
                </c:pt>
                <c:pt idx="46789">
                  <c:v>1430920800</c:v>
                </c:pt>
                <c:pt idx="46790">
                  <c:v>1430924400</c:v>
                </c:pt>
                <c:pt idx="46791">
                  <c:v>1430928000</c:v>
                </c:pt>
                <c:pt idx="46792">
                  <c:v>1430931600</c:v>
                </c:pt>
                <c:pt idx="46793">
                  <c:v>1430935200</c:v>
                </c:pt>
                <c:pt idx="46794">
                  <c:v>1430938800</c:v>
                </c:pt>
                <c:pt idx="46795">
                  <c:v>1430942400</c:v>
                </c:pt>
                <c:pt idx="46796">
                  <c:v>1430946000</c:v>
                </c:pt>
                <c:pt idx="46797">
                  <c:v>1430949600</c:v>
                </c:pt>
                <c:pt idx="46798">
                  <c:v>1430953200</c:v>
                </c:pt>
                <c:pt idx="46799">
                  <c:v>1430956800</c:v>
                </c:pt>
                <c:pt idx="46800">
                  <c:v>1430960400</c:v>
                </c:pt>
                <c:pt idx="46801">
                  <c:v>1430964000</c:v>
                </c:pt>
                <c:pt idx="46802">
                  <c:v>1430967600</c:v>
                </c:pt>
                <c:pt idx="46803">
                  <c:v>1430971200</c:v>
                </c:pt>
                <c:pt idx="46804">
                  <c:v>1430974800</c:v>
                </c:pt>
                <c:pt idx="46805">
                  <c:v>1430978400</c:v>
                </c:pt>
                <c:pt idx="46806">
                  <c:v>1430982000</c:v>
                </c:pt>
                <c:pt idx="46807">
                  <c:v>1430985600</c:v>
                </c:pt>
                <c:pt idx="46808">
                  <c:v>1430989200</c:v>
                </c:pt>
                <c:pt idx="46809">
                  <c:v>1430992800</c:v>
                </c:pt>
                <c:pt idx="46810">
                  <c:v>1430996400</c:v>
                </c:pt>
                <c:pt idx="46811">
                  <c:v>1431000000</c:v>
                </c:pt>
                <c:pt idx="46812">
                  <c:v>1431003600</c:v>
                </c:pt>
                <c:pt idx="46813">
                  <c:v>1431007200</c:v>
                </c:pt>
                <c:pt idx="46814">
                  <c:v>1431010800</c:v>
                </c:pt>
                <c:pt idx="46815">
                  <c:v>1431014400</c:v>
                </c:pt>
                <c:pt idx="46816">
                  <c:v>1431018000</c:v>
                </c:pt>
                <c:pt idx="46817">
                  <c:v>1431021600</c:v>
                </c:pt>
                <c:pt idx="46818">
                  <c:v>1431025200</c:v>
                </c:pt>
                <c:pt idx="46819">
                  <c:v>1431028800</c:v>
                </c:pt>
                <c:pt idx="46820">
                  <c:v>1431032400</c:v>
                </c:pt>
                <c:pt idx="46821">
                  <c:v>1431036000</c:v>
                </c:pt>
                <c:pt idx="46822">
                  <c:v>1431039600</c:v>
                </c:pt>
                <c:pt idx="46823">
                  <c:v>1431043200</c:v>
                </c:pt>
                <c:pt idx="46824">
                  <c:v>1431046800</c:v>
                </c:pt>
                <c:pt idx="46825">
                  <c:v>1431050400</c:v>
                </c:pt>
                <c:pt idx="46826">
                  <c:v>1431054000</c:v>
                </c:pt>
                <c:pt idx="46827">
                  <c:v>1431057600</c:v>
                </c:pt>
                <c:pt idx="46828">
                  <c:v>1431061200</c:v>
                </c:pt>
                <c:pt idx="46829">
                  <c:v>1431064800</c:v>
                </c:pt>
                <c:pt idx="46830">
                  <c:v>1431068400</c:v>
                </c:pt>
                <c:pt idx="46831">
                  <c:v>1431072000</c:v>
                </c:pt>
                <c:pt idx="46832">
                  <c:v>1431075600</c:v>
                </c:pt>
                <c:pt idx="46833">
                  <c:v>1431079200</c:v>
                </c:pt>
                <c:pt idx="46834">
                  <c:v>1431082800</c:v>
                </c:pt>
                <c:pt idx="46835">
                  <c:v>1431086400</c:v>
                </c:pt>
                <c:pt idx="46836">
                  <c:v>1431090000</c:v>
                </c:pt>
                <c:pt idx="46837">
                  <c:v>1431093600</c:v>
                </c:pt>
                <c:pt idx="46838">
                  <c:v>1431097200</c:v>
                </c:pt>
                <c:pt idx="46839">
                  <c:v>1431100800</c:v>
                </c:pt>
                <c:pt idx="46840">
                  <c:v>1431104400</c:v>
                </c:pt>
                <c:pt idx="46841">
                  <c:v>1431108000</c:v>
                </c:pt>
                <c:pt idx="46842">
                  <c:v>1431111600</c:v>
                </c:pt>
                <c:pt idx="46843">
                  <c:v>1431115200</c:v>
                </c:pt>
                <c:pt idx="46844">
                  <c:v>1431118800</c:v>
                </c:pt>
                <c:pt idx="46845">
                  <c:v>1431122400</c:v>
                </c:pt>
                <c:pt idx="46846">
                  <c:v>1431126000</c:v>
                </c:pt>
                <c:pt idx="46847">
                  <c:v>1431129600</c:v>
                </c:pt>
                <c:pt idx="46848">
                  <c:v>1431133200</c:v>
                </c:pt>
                <c:pt idx="46849">
                  <c:v>1431136800</c:v>
                </c:pt>
                <c:pt idx="46850">
                  <c:v>1431140400</c:v>
                </c:pt>
                <c:pt idx="46851">
                  <c:v>1431144000</c:v>
                </c:pt>
                <c:pt idx="46852">
                  <c:v>1431147600</c:v>
                </c:pt>
                <c:pt idx="46853">
                  <c:v>1431151200</c:v>
                </c:pt>
                <c:pt idx="46854">
                  <c:v>1431154800</c:v>
                </c:pt>
                <c:pt idx="46855">
                  <c:v>1431158400</c:v>
                </c:pt>
                <c:pt idx="46856">
                  <c:v>1431162000</c:v>
                </c:pt>
                <c:pt idx="46857">
                  <c:v>1431165600</c:v>
                </c:pt>
                <c:pt idx="46858">
                  <c:v>1431169200</c:v>
                </c:pt>
                <c:pt idx="46859">
                  <c:v>1431172800</c:v>
                </c:pt>
                <c:pt idx="46860">
                  <c:v>1431176400</c:v>
                </c:pt>
                <c:pt idx="46861">
                  <c:v>1431180000</c:v>
                </c:pt>
                <c:pt idx="46862">
                  <c:v>1431183600</c:v>
                </c:pt>
                <c:pt idx="46863">
                  <c:v>1431187200</c:v>
                </c:pt>
                <c:pt idx="46864">
                  <c:v>1431190800</c:v>
                </c:pt>
                <c:pt idx="46865">
                  <c:v>1431194400</c:v>
                </c:pt>
                <c:pt idx="46866">
                  <c:v>1431198000</c:v>
                </c:pt>
                <c:pt idx="46867">
                  <c:v>1431201600</c:v>
                </c:pt>
                <c:pt idx="46868">
                  <c:v>1431205200</c:v>
                </c:pt>
                <c:pt idx="46869">
                  <c:v>1431208800</c:v>
                </c:pt>
                <c:pt idx="46870">
                  <c:v>1431212400</c:v>
                </c:pt>
                <c:pt idx="46871">
                  <c:v>1431216000</c:v>
                </c:pt>
                <c:pt idx="46872">
                  <c:v>1431219600</c:v>
                </c:pt>
                <c:pt idx="46873">
                  <c:v>1431223200</c:v>
                </c:pt>
                <c:pt idx="46874">
                  <c:v>1431226800</c:v>
                </c:pt>
                <c:pt idx="46875">
                  <c:v>1431230400</c:v>
                </c:pt>
                <c:pt idx="46876">
                  <c:v>1431234000</c:v>
                </c:pt>
                <c:pt idx="46877">
                  <c:v>1431237600</c:v>
                </c:pt>
                <c:pt idx="46878">
                  <c:v>1431241200</c:v>
                </c:pt>
                <c:pt idx="46879">
                  <c:v>1431244800</c:v>
                </c:pt>
                <c:pt idx="46880">
                  <c:v>1431248400</c:v>
                </c:pt>
                <c:pt idx="46881">
                  <c:v>1431252000</c:v>
                </c:pt>
                <c:pt idx="46882">
                  <c:v>1431255600</c:v>
                </c:pt>
                <c:pt idx="46883">
                  <c:v>1431259200</c:v>
                </c:pt>
                <c:pt idx="46884">
                  <c:v>1431262800</c:v>
                </c:pt>
                <c:pt idx="46885">
                  <c:v>1431266400</c:v>
                </c:pt>
                <c:pt idx="46886">
                  <c:v>1431270000</c:v>
                </c:pt>
                <c:pt idx="46887">
                  <c:v>1431273600</c:v>
                </c:pt>
                <c:pt idx="46888">
                  <c:v>1431277200</c:v>
                </c:pt>
                <c:pt idx="46889">
                  <c:v>1431280800</c:v>
                </c:pt>
                <c:pt idx="46890">
                  <c:v>1431284400</c:v>
                </c:pt>
                <c:pt idx="46891">
                  <c:v>1431288000</c:v>
                </c:pt>
                <c:pt idx="46892">
                  <c:v>1431291600</c:v>
                </c:pt>
                <c:pt idx="46893">
                  <c:v>1431295200</c:v>
                </c:pt>
                <c:pt idx="46894">
                  <c:v>1431298800</c:v>
                </c:pt>
                <c:pt idx="46895">
                  <c:v>1431302400</c:v>
                </c:pt>
                <c:pt idx="46896">
                  <c:v>1431306000</c:v>
                </c:pt>
                <c:pt idx="46897">
                  <c:v>1431309600</c:v>
                </c:pt>
                <c:pt idx="46898">
                  <c:v>1431313200</c:v>
                </c:pt>
                <c:pt idx="46899">
                  <c:v>1431316800</c:v>
                </c:pt>
                <c:pt idx="46900">
                  <c:v>1431320400</c:v>
                </c:pt>
                <c:pt idx="46901">
                  <c:v>1431324000</c:v>
                </c:pt>
                <c:pt idx="46902">
                  <c:v>1431327600</c:v>
                </c:pt>
                <c:pt idx="46903">
                  <c:v>1431331200</c:v>
                </c:pt>
                <c:pt idx="46904">
                  <c:v>1431334800</c:v>
                </c:pt>
                <c:pt idx="46905">
                  <c:v>1431338400</c:v>
                </c:pt>
                <c:pt idx="46906">
                  <c:v>1431342000</c:v>
                </c:pt>
                <c:pt idx="46907">
                  <c:v>1431345600</c:v>
                </c:pt>
                <c:pt idx="46908">
                  <c:v>1431349200</c:v>
                </c:pt>
                <c:pt idx="46909">
                  <c:v>1431352800</c:v>
                </c:pt>
                <c:pt idx="46910">
                  <c:v>1431356400</c:v>
                </c:pt>
                <c:pt idx="46911">
                  <c:v>1431360000</c:v>
                </c:pt>
                <c:pt idx="46912">
                  <c:v>1431363600</c:v>
                </c:pt>
                <c:pt idx="46913">
                  <c:v>1431367200</c:v>
                </c:pt>
                <c:pt idx="46914">
                  <c:v>1431370800</c:v>
                </c:pt>
                <c:pt idx="46915">
                  <c:v>1431374400</c:v>
                </c:pt>
                <c:pt idx="46916">
                  <c:v>1431378000</c:v>
                </c:pt>
                <c:pt idx="46917">
                  <c:v>1431381600</c:v>
                </c:pt>
                <c:pt idx="46918">
                  <c:v>1431385200</c:v>
                </c:pt>
                <c:pt idx="46919">
                  <c:v>1431388800</c:v>
                </c:pt>
                <c:pt idx="46920">
                  <c:v>1431392400</c:v>
                </c:pt>
                <c:pt idx="46921">
                  <c:v>1431396000</c:v>
                </c:pt>
                <c:pt idx="46922">
                  <c:v>1431399600</c:v>
                </c:pt>
                <c:pt idx="46923">
                  <c:v>1431403200</c:v>
                </c:pt>
                <c:pt idx="46924">
                  <c:v>1431406800</c:v>
                </c:pt>
                <c:pt idx="46925">
                  <c:v>1431410400</c:v>
                </c:pt>
                <c:pt idx="46926">
                  <c:v>1431414000</c:v>
                </c:pt>
                <c:pt idx="46927">
                  <c:v>1431417600</c:v>
                </c:pt>
                <c:pt idx="46928">
                  <c:v>1431421200</c:v>
                </c:pt>
                <c:pt idx="46929">
                  <c:v>1431424800</c:v>
                </c:pt>
                <c:pt idx="46930">
                  <c:v>1431428400</c:v>
                </c:pt>
                <c:pt idx="46931">
                  <c:v>1431432000</c:v>
                </c:pt>
                <c:pt idx="46932">
                  <c:v>1431435600</c:v>
                </c:pt>
                <c:pt idx="46933">
                  <c:v>1431439200</c:v>
                </c:pt>
                <c:pt idx="46934">
                  <c:v>1431442800</c:v>
                </c:pt>
                <c:pt idx="46935">
                  <c:v>1431446400</c:v>
                </c:pt>
                <c:pt idx="46936">
                  <c:v>1431450000</c:v>
                </c:pt>
                <c:pt idx="46937">
                  <c:v>1431453600</c:v>
                </c:pt>
                <c:pt idx="46938">
                  <c:v>1431457200</c:v>
                </c:pt>
                <c:pt idx="46939">
                  <c:v>1431460800</c:v>
                </c:pt>
                <c:pt idx="46940">
                  <c:v>1431464400</c:v>
                </c:pt>
                <c:pt idx="46941">
                  <c:v>1431468000</c:v>
                </c:pt>
                <c:pt idx="46942">
                  <c:v>1431471600</c:v>
                </c:pt>
                <c:pt idx="46943">
                  <c:v>1431475200</c:v>
                </c:pt>
                <c:pt idx="46944">
                  <c:v>1431478800</c:v>
                </c:pt>
                <c:pt idx="46945">
                  <c:v>1431482400</c:v>
                </c:pt>
                <c:pt idx="46946">
                  <c:v>1431486000</c:v>
                </c:pt>
                <c:pt idx="46947">
                  <c:v>1431489600</c:v>
                </c:pt>
                <c:pt idx="46948">
                  <c:v>1431493200</c:v>
                </c:pt>
                <c:pt idx="46949">
                  <c:v>1431496800</c:v>
                </c:pt>
                <c:pt idx="46950">
                  <c:v>1431500400</c:v>
                </c:pt>
                <c:pt idx="46951">
                  <c:v>1431504000</c:v>
                </c:pt>
                <c:pt idx="46952">
                  <c:v>1431507600</c:v>
                </c:pt>
                <c:pt idx="46953">
                  <c:v>1431511200</c:v>
                </c:pt>
                <c:pt idx="46954">
                  <c:v>1431514800</c:v>
                </c:pt>
                <c:pt idx="46955">
                  <c:v>1431518400</c:v>
                </c:pt>
                <c:pt idx="46956">
                  <c:v>1431522000</c:v>
                </c:pt>
                <c:pt idx="46957">
                  <c:v>1431525600</c:v>
                </c:pt>
                <c:pt idx="46958">
                  <c:v>1431529200</c:v>
                </c:pt>
                <c:pt idx="46959">
                  <c:v>1431532800</c:v>
                </c:pt>
                <c:pt idx="46960">
                  <c:v>1431536400</c:v>
                </c:pt>
                <c:pt idx="46961">
                  <c:v>1431540000</c:v>
                </c:pt>
                <c:pt idx="46962">
                  <c:v>1431543600</c:v>
                </c:pt>
                <c:pt idx="46963">
                  <c:v>1431547200</c:v>
                </c:pt>
                <c:pt idx="46964">
                  <c:v>1431550800</c:v>
                </c:pt>
                <c:pt idx="46965">
                  <c:v>1431554400</c:v>
                </c:pt>
                <c:pt idx="46966">
                  <c:v>1431558000</c:v>
                </c:pt>
                <c:pt idx="46967">
                  <c:v>1431561600</c:v>
                </c:pt>
                <c:pt idx="46968">
                  <c:v>1431565200</c:v>
                </c:pt>
                <c:pt idx="46969">
                  <c:v>1431568800</c:v>
                </c:pt>
                <c:pt idx="46970">
                  <c:v>1431572400</c:v>
                </c:pt>
                <c:pt idx="46971">
                  <c:v>1431576000</c:v>
                </c:pt>
                <c:pt idx="46972">
                  <c:v>1431579600</c:v>
                </c:pt>
                <c:pt idx="46973">
                  <c:v>1431583200</c:v>
                </c:pt>
                <c:pt idx="46974">
                  <c:v>1431586800</c:v>
                </c:pt>
                <c:pt idx="46975">
                  <c:v>1431590400</c:v>
                </c:pt>
                <c:pt idx="46976">
                  <c:v>1431594000</c:v>
                </c:pt>
                <c:pt idx="46977">
                  <c:v>1431597600</c:v>
                </c:pt>
                <c:pt idx="46978">
                  <c:v>1431601200</c:v>
                </c:pt>
                <c:pt idx="46979">
                  <c:v>1431604800</c:v>
                </c:pt>
                <c:pt idx="46980">
                  <c:v>1431608400</c:v>
                </c:pt>
                <c:pt idx="46981">
                  <c:v>1431612000</c:v>
                </c:pt>
                <c:pt idx="46982">
                  <c:v>1431615600</c:v>
                </c:pt>
                <c:pt idx="46983">
                  <c:v>1431619200</c:v>
                </c:pt>
                <c:pt idx="46984">
                  <c:v>1431622800</c:v>
                </c:pt>
                <c:pt idx="46985">
                  <c:v>1431626400</c:v>
                </c:pt>
                <c:pt idx="46986">
                  <c:v>1431630000</c:v>
                </c:pt>
                <c:pt idx="46987">
                  <c:v>1431633600</c:v>
                </c:pt>
                <c:pt idx="46988">
                  <c:v>1431637200</c:v>
                </c:pt>
                <c:pt idx="46989">
                  <c:v>1431640800</c:v>
                </c:pt>
                <c:pt idx="46990">
                  <c:v>1431644400</c:v>
                </c:pt>
                <c:pt idx="46991">
                  <c:v>1431648000</c:v>
                </c:pt>
                <c:pt idx="46992">
                  <c:v>1431651600</c:v>
                </c:pt>
                <c:pt idx="46993">
                  <c:v>1431655200</c:v>
                </c:pt>
                <c:pt idx="46994">
                  <c:v>1431658800</c:v>
                </c:pt>
                <c:pt idx="46995">
                  <c:v>1431662400</c:v>
                </c:pt>
                <c:pt idx="46996">
                  <c:v>1431666000</c:v>
                </c:pt>
                <c:pt idx="46997">
                  <c:v>1431669600</c:v>
                </c:pt>
                <c:pt idx="46998">
                  <c:v>1431673200</c:v>
                </c:pt>
                <c:pt idx="46999">
                  <c:v>1431676800</c:v>
                </c:pt>
                <c:pt idx="47000">
                  <c:v>1431680400</c:v>
                </c:pt>
                <c:pt idx="47001">
                  <c:v>1431684000</c:v>
                </c:pt>
                <c:pt idx="47002">
                  <c:v>1431687600</c:v>
                </c:pt>
                <c:pt idx="47003">
                  <c:v>1431691200</c:v>
                </c:pt>
                <c:pt idx="47004">
                  <c:v>1431694800</c:v>
                </c:pt>
                <c:pt idx="47005">
                  <c:v>1431698400</c:v>
                </c:pt>
                <c:pt idx="47006">
                  <c:v>1431702000</c:v>
                </c:pt>
                <c:pt idx="47007">
                  <c:v>1431705600</c:v>
                </c:pt>
                <c:pt idx="47008">
                  <c:v>1431709200</c:v>
                </c:pt>
                <c:pt idx="47009">
                  <c:v>1431712800</c:v>
                </c:pt>
                <c:pt idx="47010">
                  <c:v>1431716400</c:v>
                </c:pt>
                <c:pt idx="47011">
                  <c:v>1431720000</c:v>
                </c:pt>
                <c:pt idx="47012">
                  <c:v>1431723600</c:v>
                </c:pt>
                <c:pt idx="47013">
                  <c:v>1431727200</c:v>
                </c:pt>
                <c:pt idx="47014">
                  <c:v>1431730800</c:v>
                </c:pt>
                <c:pt idx="47015">
                  <c:v>1431734400</c:v>
                </c:pt>
                <c:pt idx="47016">
                  <c:v>1431738000</c:v>
                </c:pt>
                <c:pt idx="47017">
                  <c:v>1431741600</c:v>
                </c:pt>
                <c:pt idx="47018">
                  <c:v>1431745200</c:v>
                </c:pt>
                <c:pt idx="47019">
                  <c:v>1431748800</c:v>
                </c:pt>
                <c:pt idx="47020">
                  <c:v>1431752400</c:v>
                </c:pt>
                <c:pt idx="47021">
                  <c:v>1431756000</c:v>
                </c:pt>
                <c:pt idx="47022">
                  <c:v>1431759600</c:v>
                </c:pt>
                <c:pt idx="47023">
                  <c:v>1431763200</c:v>
                </c:pt>
                <c:pt idx="47024">
                  <c:v>1431766800</c:v>
                </c:pt>
                <c:pt idx="47025">
                  <c:v>1431770400</c:v>
                </c:pt>
                <c:pt idx="47026">
                  <c:v>1431774000</c:v>
                </c:pt>
                <c:pt idx="47027">
                  <c:v>1431777600</c:v>
                </c:pt>
                <c:pt idx="47028">
                  <c:v>1431781200</c:v>
                </c:pt>
                <c:pt idx="47029">
                  <c:v>1431784800</c:v>
                </c:pt>
                <c:pt idx="47030">
                  <c:v>1431788400</c:v>
                </c:pt>
                <c:pt idx="47031">
                  <c:v>1431792000</c:v>
                </c:pt>
                <c:pt idx="47032">
                  <c:v>1431795600</c:v>
                </c:pt>
                <c:pt idx="47033">
                  <c:v>1431799200</c:v>
                </c:pt>
                <c:pt idx="47034">
                  <c:v>1431802800</c:v>
                </c:pt>
                <c:pt idx="47035">
                  <c:v>1431806400</c:v>
                </c:pt>
                <c:pt idx="47036">
                  <c:v>1431810000</c:v>
                </c:pt>
                <c:pt idx="47037">
                  <c:v>1431813600</c:v>
                </c:pt>
                <c:pt idx="47038">
                  <c:v>1431817200</c:v>
                </c:pt>
                <c:pt idx="47039">
                  <c:v>1431820800</c:v>
                </c:pt>
                <c:pt idx="47040">
                  <c:v>1431824400</c:v>
                </c:pt>
                <c:pt idx="47041">
                  <c:v>1431828000</c:v>
                </c:pt>
                <c:pt idx="47042">
                  <c:v>1431831600</c:v>
                </c:pt>
                <c:pt idx="47043">
                  <c:v>1431835200</c:v>
                </c:pt>
                <c:pt idx="47044">
                  <c:v>1431838800</c:v>
                </c:pt>
                <c:pt idx="47045">
                  <c:v>1431842400</c:v>
                </c:pt>
                <c:pt idx="47046">
                  <c:v>1431846000</c:v>
                </c:pt>
                <c:pt idx="47047">
                  <c:v>1431849600</c:v>
                </c:pt>
                <c:pt idx="47048">
                  <c:v>1431853200</c:v>
                </c:pt>
                <c:pt idx="47049">
                  <c:v>1431856800</c:v>
                </c:pt>
                <c:pt idx="47050">
                  <c:v>1431860400</c:v>
                </c:pt>
                <c:pt idx="47051">
                  <c:v>1431864000</c:v>
                </c:pt>
                <c:pt idx="47052">
                  <c:v>1431867600</c:v>
                </c:pt>
                <c:pt idx="47053">
                  <c:v>1431871200</c:v>
                </c:pt>
                <c:pt idx="47054">
                  <c:v>1431874800</c:v>
                </c:pt>
                <c:pt idx="47055">
                  <c:v>1431878400</c:v>
                </c:pt>
                <c:pt idx="47056">
                  <c:v>1431882000</c:v>
                </c:pt>
                <c:pt idx="47057">
                  <c:v>1431885600</c:v>
                </c:pt>
                <c:pt idx="47058">
                  <c:v>1431889200</c:v>
                </c:pt>
                <c:pt idx="47059">
                  <c:v>1431892800</c:v>
                </c:pt>
                <c:pt idx="47060">
                  <c:v>1431896400</c:v>
                </c:pt>
                <c:pt idx="47061">
                  <c:v>1431900000</c:v>
                </c:pt>
                <c:pt idx="47062">
                  <c:v>1431903600</c:v>
                </c:pt>
                <c:pt idx="47063">
                  <c:v>1431907200</c:v>
                </c:pt>
                <c:pt idx="47064">
                  <c:v>1431910800</c:v>
                </c:pt>
                <c:pt idx="47065">
                  <c:v>1431914400</c:v>
                </c:pt>
                <c:pt idx="47066">
                  <c:v>1431918000</c:v>
                </c:pt>
                <c:pt idx="47067">
                  <c:v>1431921600</c:v>
                </c:pt>
                <c:pt idx="47068">
                  <c:v>1431925200</c:v>
                </c:pt>
                <c:pt idx="47069">
                  <c:v>1431928800</c:v>
                </c:pt>
                <c:pt idx="47070">
                  <c:v>1431932400</c:v>
                </c:pt>
                <c:pt idx="47071">
                  <c:v>1431936000</c:v>
                </c:pt>
                <c:pt idx="47072">
                  <c:v>1431939600</c:v>
                </c:pt>
                <c:pt idx="47073">
                  <c:v>1431943200</c:v>
                </c:pt>
                <c:pt idx="47074">
                  <c:v>1431946800</c:v>
                </c:pt>
                <c:pt idx="47075">
                  <c:v>1431950400</c:v>
                </c:pt>
                <c:pt idx="47076">
                  <c:v>1431954000</c:v>
                </c:pt>
                <c:pt idx="47077">
                  <c:v>1431957600</c:v>
                </c:pt>
                <c:pt idx="47078">
                  <c:v>1431961200</c:v>
                </c:pt>
                <c:pt idx="47079">
                  <c:v>1431964800</c:v>
                </c:pt>
                <c:pt idx="47080">
                  <c:v>1431968400</c:v>
                </c:pt>
                <c:pt idx="47081">
                  <c:v>1431972000</c:v>
                </c:pt>
                <c:pt idx="47082">
                  <c:v>1431975600</c:v>
                </c:pt>
                <c:pt idx="47083">
                  <c:v>1431979200</c:v>
                </c:pt>
                <c:pt idx="47084">
                  <c:v>1431982800</c:v>
                </c:pt>
                <c:pt idx="47085">
                  <c:v>1431986400</c:v>
                </c:pt>
                <c:pt idx="47086">
                  <c:v>1431990000</c:v>
                </c:pt>
                <c:pt idx="47087">
                  <c:v>1431993600</c:v>
                </c:pt>
                <c:pt idx="47088">
                  <c:v>1431997200</c:v>
                </c:pt>
                <c:pt idx="47089">
                  <c:v>1432000800</c:v>
                </c:pt>
                <c:pt idx="47090">
                  <c:v>1432004400</c:v>
                </c:pt>
                <c:pt idx="47091">
                  <c:v>1432008000</c:v>
                </c:pt>
                <c:pt idx="47092">
                  <c:v>1432011600</c:v>
                </c:pt>
                <c:pt idx="47093">
                  <c:v>1432015200</c:v>
                </c:pt>
                <c:pt idx="47094">
                  <c:v>1432018800</c:v>
                </c:pt>
                <c:pt idx="47095">
                  <c:v>1432022400</c:v>
                </c:pt>
                <c:pt idx="47096">
                  <c:v>1432026000</c:v>
                </c:pt>
                <c:pt idx="47097">
                  <c:v>1432029600</c:v>
                </c:pt>
                <c:pt idx="47098">
                  <c:v>1432033200</c:v>
                </c:pt>
                <c:pt idx="47099">
                  <c:v>1432036800</c:v>
                </c:pt>
                <c:pt idx="47100">
                  <c:v>1432040400</c:v>
                </c:pt>
                <c:pt idx="47101">
                  <c:v>1432044000</c:v>
                </c:pt>
                <c:pt idx="47102">
                  <c:v>1432047600</c:v>
                </c:pt>
                <c:pt idx="47103">
                  <c:v>1432051200</c:v>
                </c:pt>
                <c:pt idx="47104">
                  <c:v>1432054800</c:v>
                </c:pt>
                <c:pt idx="47105">
                  <c:v>1432058400</c:v>
                </c:pt>
                <c:pt idx="47106">
                  <c:v>1432062000</c:v>
                </c:pt>
                <c:pt idx="47107">
                  <c:v>1432065600</c:v>
                </c:pt>
                <c:pt idx="47108">
                  <c:v>1432069200</c:v>
                </c:pt>
                <c:pt idx="47109">
                  <c:v>1432072800</c:v>
                </c:pt>
                <c:pt idx="47110">
                  <c:v>1432076400</c:v>
                </c:pt>
                <c:pt idx="47111">
                  <c:v>1432080000</c:v>
                </c:pt>
                <c:pt idx="47112">
                  <c:v>1432083600</c:v>
                </c:pt>
                <c:pt idx="47113">
                  <c:v>1432087200</c:v>
                </c:pt>
                <c:pt idx="47114">
                  <c:v>1432090800</c:v>
                </c:pt>
                <c:pt idx="47115">
                  <c:v>1432094400</c:v>
                </c:pt>
                <c:pt idx="47116">
                  <c:v>1432098000</c:v>
                </c:pt>
                <c:pt idx="47117">
                  <c:v>1432101600</c:v>
                </c:pt>
                <c:pt idx="47118">
                  <c:v>1432105200</c:v>
                </c:pt>
                <c:pt idx="47119">
                  <c:v>1432108800</c:v>
                </c:pt>
                <c:pt idx="47120">
                  <c:v>1432112400</c:v>
                </c:pt>
                <c:pt idx="47121">
                  <c:v>1432116000</c:v>
                </c:pt>
                <c:pt idx="47122">
                  <c:v>1432119600</c:v>
                </c:pt>
                <c:pt idx="47123">
                  <c:v>1432123200</c:v>
                </c:pt>
                <c:pt idx="47124">
                  <c:v>1432126800</c:v>
                </c:pt>
                <c:pt idx="47125">
                  <c:v>1432130400</c:v>
                </c:pt>
                <c:pt idx="47126">
                  <c:v>1432134000</c:v>
                </c:pt>
                <c:pt idx="47127">
                  <c:v>1432137600</c:v>
                </c:pt>
                <c:pt idx="47128">
                  <c:v>1432141200</c:v>
                </c:pt>
                <c:pt idx="47129">
                  <c:v>1432144800</c:v>
                </c:pt>
                <c:pt idx="47130">
                  <c:v>1432148400</c:v>
                </c:pt>
                <c:pt idx="47131">
                  <c:v>1432152000</c:v>
                </c:pt>
                <c:pt idx="47132">
                  <c:v>1432155600</c:v>
                </c:pt>
                <c:pt idx="47133">
                  <c:v>1432159200</c:v>
                </c:pt>
                <c:pt idx="47134">
                  <c:v>1432162800</c:v>
                </c:pt>
                <c:pt idx="47135">
                  <c:v>1432166400</c:v>
                </c:pt>
                <c:pt idx="47136">
                  <c:v>1432170000</c:v>
                </c:pt>
                <c:pt idx="47137">
                  <c:v>1432173600</c:v>
                </c:pt>
                <c:pt idx="47138">
                  <c:v>1432177200</c:v>
                </c:pt>
                <c:pt idx="47139">
                  <c:v>1432180800</c:v>
                </c:pt>
                <c:pt idx="47140">
                  <c:v>1432184400</c:v>
                </c:pt>
                <c:pt idx="47141">
                  <c:v>1432188000</c:v>
                </c:pt>
                <c:pt idx="47142">
                  <c:v>1432191600</c:v>
                </c:pt>
                <c:pt idx="47143">
                  <c:v>1432195200</c:v>
                </c:pt>
                <c:pt idx="47144">
                  <c:v>1432198800</c:v>
                </c:pt>
                <c:pt idx="47145">
                  <c:v>1432202400</c:v>
                </c:pt>
                <c:pt idx="47146">
                  <c:v>1432206000</c:v>
                </c:pt>
                <c:pt idx="47147">
                  <c:v>1432209600</c:v>
                </c:pt>
                <c:pt idx="47148">
                  <c:v>1432213200</c:v>
                </c:pt>
                <c:pt idx="47149">
                  <c:v>1432216800</c:v>
                </c:pt>
                <c:pt idx="47150">
                  <c:v>1432220400</c:v>
                </c:pt>
                <c:pt idx="47151">
                  <c:v>1432224000</c:v>
                </c:pt>
                <c:pt idx="47152">
                  <c:v>1432227600</c:v>
                </c:pt>
                <c:pt idx="47153">
                  <c:v>1432231200</c:v>
                </c:pt>
                <c:pt idx="47154">
                  <c:v>1432234800</c:v>
                </c:pt>
                <c:pt idx="47155">
                  <c:v>1432238400</c:v>
                </c:pt>
                <c:pt idx="47156">
                  <c:v>1432242000</c:v>
                </c:pt>
                <c:pt idx="47157">
                  <c:v>1432245600</c:v>
                </c:pt>
                <c:pt idx="47158">
                  <c:v>1432249200</c:v>
                </c:pt>
                <c:pt idx="47159">
                  <c:v>1432252800</c:v>
                </c:pt>
                <c:pt idx="47160">
                  <c:v>1432256400</c:v>
                </c:pt>
                <c:pt idx="47161">
                  <c:v>1432260000</c:v>
                </c:pt>
                <c:pt idx="47162">
                  <c:v>1432263600</c:v>
                </c:pt>
                <c:pt idx="47163">
                  <c:v>1432267200</c:v>
                </c:pt>
                <c:pt idx="47164">
                  <c:v>1432270800</c:v>
                </c:pt>
                <c:pt idx="47165">
                  <c:v>1432274400</c:v>
                </c:pt>
                <c:pt idx="47166">
                  <c:v>1432278000</c:v>
                </c:pt>
                <c:pt idx="47167">
                  <c:v>1432281600</c:v>
                </c:pt>
                <c:pt idx="47168">
                  <c:v>1432285200</c:v>
                </c:pt>
                <c:pt idx="47169">
                  <c:v>1432288800</c:v>
                </c:pt>
                <c:pt idx="47170">
                  <c:v>1432292400</c:v>
                </c:pt>
                <c:pt idx="47171">
                  <c:v>1432296000</c:v>
                </c:pt>
                <c:pt idx="47172">
                  <c:v>1432299600</c:v>
                </c:pt>
                <c:pt idx="47173">
                  <c:v>1432303200</c:v>
                </c:pt>
                <c:pt idx="47174">
                  <c:v>1432306800</c:v>
                </c:pt>
                <c:pt idx="47175">
                  <c:v>1432310400</c:v>
                </c:pt>
                <c:pt idx="47176">
                  <c:v>1432314000</c:v>
                </c:pt>
                <c:pt idx="47177">
                  <c:v>1432317600</c:v>
                </c:pt>
                <c:pt idx="47178">
                  <c:v>1432321200</c:v>
                </c:pt>
                <c:pt idx="47179">
                  <c:v>1432324800</c:v>
                </c:pt>
                <c:pt idx="47180">
                  <c:v>1432328400</c:v>
                </c:pt>
                <c:pt idx="47181">
                  <c:v>1432332000</c:v>
                </c:pt>
                <c:pt idx="47182">
                  <c:v>1432335600</c:v>
                </c:pt>
                <c:pt idx="47183">
                  <c:v>1432339200</c:v>
                </c:pt>
                <c:pt idx="47184">
                  <c:v>1432342800</c:v>
                </c:pt>
                <c:pt idx="47185">
                  <c:v>1432346400</c:v>
                </c:pt>
                <c:pt idx="47186">
                  <c:v>1432350000</c:v>
                </c:pt>
                <c:pt idx="47187">
                  <c:v>1432353600</c:v>
                </c:pt>
                <c:pt idx="47188">
                  <c:v>1432357200</c:v>
                </c:pt>
                <c:pt idx="47189">
                  <c:v>1432360800</c:v>
                </c:pt>
                <c:pt idx="47190">
                  <c:v>1432364400</c:v>
                </c:pt>
                <c:pt idx="47191">
                  <c:v>1432368000</c:v>
                </c:pt>
                <c:pt idx="47192">
                  <c:v>1432371600</c:v>
                </c:pt>
                <c:pt idx="47193">
                  <c:v>1432375200</c:v>
                </c:pt>
                <c:pt idx="47194">
                  <c:v>1432378800</c:v>
                </c:pt>
                <c:pt idx="47195">
                  <c:v>1432382400</c:v>
                </c:pt>
                <c:pt idx="47196">
                  <c:v>1432386000</c:v>
                </c:pt>
                <c:pt idx="47197">
                  <c:v>1432389600</c:v>
                </c:pt>
                <c:pt idx="47198">
                  <c:v>1432393200</c:v>
                </c:pt>
                <c:pt idx="47199">
                  <c:v>1432396800</c:v>
                </c:pt>
                <c:pt idx="47200">
                  <c:v>1432400400</c:v>
                </c:pt>
                <c:pt idx="47201">
                  <c:v>1432404000</c:v>
                </c:pt>
                <c:pt idx="47202">
                  <c:v>1432407600</c:v>
                </c:pt>
                <c:pt idx="47203">
                  <c:v>1432411200</c:v>
                </c:pt>
                <c:pt idx="47204">
                  <c:v>1432414800</c:v>
                </c:pt>
                <c:pt idx="47205">
                  <c:v>1432418400</c:v>
                </c:pt>
                <c:pt idx="47206">
                  <c:v>1432422000</c:v>
                </c:pt>
                <c:pt idx="47207">
                  <c:v>1432425600</c:v>
                </c:pt>
                <c:pt idx="47208">
                  <c:v>1432429200</c:v>
                </c:pt>
                <c:pt idx="47209">
                  <c:v>1432432800</c:v>
                </c:pt>
                <c:pt idx="47210">
                  <c:v>1432436400</c:v>
                </c:pt>
                <c:pt idx="47211">
                  <c:v>1432440000</c:v>
                </c:pt>
                <c:pt idx="47212">
                  <c:v>1432443600</c:v>
                </c:pt>
                <c:pt idx="47213">
                  <c:v>1432447200</c:v>
                </c:pt>
                <c:pt idx="47214">
                  <c:v>1432450800</c:v>
                </c:pt>
                <c:pt idx="47215">
                  <c:v>1432454400</c:v>
                </c:pt>
                <c:pt idx="47216">
                  <c:v>1432458000</c:v>
                </c:pt>
                <c:pt idx="47217">
                  <c:v>1432461600</c:v>
                </c:pt>
                <c:pt idx="47218">
                  <c:v>1432465200</c:v>
                </c:pt>
                <c:pt idx="47219">
                  <c:v>1432468800</c:v>
                </c:pt>
                <c:pt idx="47220">
                  <c:v>1432472400</c:v>
                </c:pt>
                <c:pt idx="47221">
                  <c:v>1432476000</c:v>
                </c:pt>
                <c:pt idx="47222">
                  <c:v>1432479600</c:v>
                </c:pt>
                <c:pt idx="47223">
                  <c:v>1432483200</c:v>
                </c:pt>
                <c:pt idx="47224">
                  <c:v>1432486800</c:v>
                </c:pt>
                <c:pt idx="47225">
                  <c:v>1432490400</c:v>
                </c:pt>
                <c:pt idx="47226">
                  <c:v>1432494000</c:v>
                </c:pt>
                <c:pt idx="47227">
                  <c:v>1432497600</c:v>
                </c:pt>
                <c:pt idx="47228">
                  <c:v>1432501200</c:v>
                </c:pt>
                <c:pt idx="47229">
                  <c:v>1432504800</c:v>
                </c:pt>
                <c:pt idx="47230">
                  <c:v>1432508400</c:v>
                </c:pt>
                <c:pt idx="47231">
                  <c:v>1432512000</c:v>
                </c:pt>
                <c:pt idx="47232">
                  <c:v>1432515600</c:v>
                </c:pt>
                <c:pt idx="47233">
                  <c:v>1432519200</c:v>
                </c:pt>
                <c:pt idx="47234">
                  <c:v>1432522800</c:v>
                </c:pt>
                <c:pt idx="47235">
                  <c:v>1432526400</c:v>
                </c:pt>
                <c:pt idx="47236">
                  <c:v>1432530000</c:v>
                </c:pt>
                <c:pt idx="47237">
                  <c:v>1432533600</c:v>
                </c:pt>
                <c:pt idx="47238">
                  <c:v>1432537200</c:v>
                </c:pt>
                <c:pt idx="47239">
                  <c:v>1432540800</c:v>
                </c:pt>
                <c:pt idx="47240">
                  <c:v>1432544400</c:v>
                </c:pt>
                <c:pt idx="47241">
                  <c:v>1432548000</c:v>
                </c:pt>
                <c:pt idx="47242">
                  <c:v>1432551600</c:v>
                </c:pt>
                <c:pt idx="47243">
                  <c:v>1432555200</c:v>
                </c:pt>
                <c:pt idx="47244">
                  <c:v>1432558800</c:v>
                </c:pt>
                <c:pt idx="47245">
                  <c:v>1432562400</c:v>
                </c:pt>
                <c:pt idx="47246">
                  <c:v>1432566000</c:v>
                </c:pt>
                <c:pt idx="47247">
                  <c:v>1432569600</c:v>
                </c:pt>
                <c:pt idx="47248">
                  <c:v>1432573200</c:v>
                </c:pt>
                <c:pt idx="47249">
                  <c:v>1432576800</c:v>
                </c:pt>
                <c:pt idx="47250">
                  <c:v>1432580400</c:v>
                </c:pt>
                <c:pt idx="47251">
                  <c:v>1432584000</c:v>
                </c:pt>
                <c:pt idx="47252">
                  <c:v>1432587600</c:v>
                </c:pt>
                <c:pt idx="47253">
                  <c:v>1432591200</c:v>
                </c:pt>
                <c:pt idx="47254">
                  <c:v>1432594800</c:v>
                </c:pt>
                <c:pt idx="47255">
                  <c:v>1432598400</c:v>
                </c:pt>
                <c:pt idx="47256">
                  <c:v>1432602000</c:v>
                </c:pt>
                <c:pt idx="47257">
                  <c:v>1432605600</c:v>
                </c:pt>
                <c:pt idx="47258">
                  <c:v>1432609200</c:v>
                </c:pt>
                <c:pt idx="47259">
                  <c:v>1432612800</c:v>
                </c:pt>
                <c:pt idx="47260">
                  <c:v>1432616400</c:v>
                </c:pt>
                <c:pt idx="47261">
                  <c:v>1432620000</c:v>
                </c:pt>
                <c:pt idx="47262">
                  <c:v>1432623600</c:v>
                </c:pt>
                <c:pt idx="47263">
                  <c:v>1432627200</c:v>
                </c:pt>
                <c:pt idx="47264">
                  <c:v>1432630800</c:v>
                </c:pt>
                <c:pt idx="47265">
                  <c:v>1432634400</c:v>
                </c:pt>
                <c:pt idx="47266">
                  <c:v>1432638000</c:v>
                </c:pt>
                <c:pt idx="47267">
                  <c:v>1432641600</c:v>
                </c:pt>
                <c:pt idx="47268">
                  <c:v>1432645200</c:v>
                </c:pt>
                <c:pt idx="47269">
                  <c:v>1432648800</c:v>
                </c:pt>
                <c:pt idx="47270">
                  <c:v>1432652400</c:v>
                </c:pt>
                <c:pt idx="47271">
                  <c:v>1432656000</c:v>
                </c:pt>
                <c:pt idx="47272">
                  <c:v>1432659600</c:v>
                </c:pt>
                <c:pt idx="47273">
                  <c:v>1432663200</c:v>
                </c:pt>
                <c:pt idx="47274">
                  <c:v>1432666800</c:v>
                </c:pt>
                <c:pt idx="47275">
                  <c:v>1432670400</c:v>
                </c:pt>
                <c:pt idx="47276">
                  <c:v>1432674000</c:v>
                </c:pt>
                <c:pt idx="47277">
                  <c:v>1432677600</c:v>
                </c:pt>
                <c:pt idx="47278">
                  <c:v>1432681200</c:v>
                </c:pt>
                <c:pt idx="47279">
                  <c:v>1432684800</c:v>
                </c:pt>
                <c:pt idx="47280">
                  <c:v>1432688400</c:v>
                </c:pt>
                <c:pt idx="47281">
                  <c:v>1432692000</c:v>
                </c:pt>
                <c:pt idx="47282">
                  <c:v>1432695600</c:v>
                </c:pt>
                <c:pt idx="47283">
                  <c:v>1432699200</c:v>
                </c:pt>
                <c:pt idx="47284">
                  <c:v>1432702800</c:v>
                </c:pt>
                <c:pt idx="47285">
                  <c:v>1432706400</c:v>
                </c:pt>
                <c:pt idx="47286">
                  <c:v>1432710000</c:v>
                </c:pt>
                <c:pt idx="47287">
                  <c:v>1432713600</c:v>
                </c:pt>
                <c:pt idx="47288">
                  <c:v>1432717200</c:v>
                </c:pt>
                <c:pt idx="47289">
                  <c:v>1432720800</c:v>
                </c:pt>
                <c:pt idx="47290">
                  <c:v>1432724400</c:v>
                </c:pt>
                <c:pt idx="47291">
                  <c:v>1432728000</c:v>
                </c:pt>
                <c:pt idx="47292">
                  <c:v>1432731600</c:v>
                </c:pt>
                <c:pt idx="47293">
                  <c:v>1432735200</c:v>
                </c:pt>
                <c:pt idx="47294">
                  <c:v>1432738800</c:v>
                </c:pt>
                <c:pt idx="47295">
                  <c:v>1432742400</c:v>
                </c:pt>
                <c:pt idx="47296">
                  <c:v>1432746000</c:v>
                </c:pt>
                <c:pt idx="47297">
                  <c:v>1432749600</c:v>
                </c:pt>
                <c:pt idx="47298">
                  <c:v>1432753200</c:v>
                </c:pt>
                <c:pt idx="47299">
                  <c:v>1432756800</c:v>
                </c:pt>
                <c:pt idx="47300">
                  <c:v>1432760400</c:v>
                </c:pt>
                <c:pt idx="47301">
                  <c:v>1432764000</c:v>
                </c:pt>
                <c:pt idx="47302">
                  <c:v>1432767600</c:v>
                </c:pt>
                <c:pt idx="47303">
                  <c:v>1432771200</c:v>
                </c:pt>
                <c:pt idx="47304">
                  <c:v>1432774800</c:v>
                </c:pt>
                <c:pt idx="47305">
                  <c:v>1432778400</c:v>
                </c:pt>
                <c:pt idx="47306">
                  <c:v>1432782000</c:v>
                </c:pt>
                <c:pt idx="47307">
                  <c:v>1432785600</c:v>
                </c:pt>
                <c:pt idx="47308">
                  <c:v>1432789200</c:v>
                </c:pt>
                <c:pt idx="47309">
                  <c:v>1432792800</c:v>
                </c:pt>
                <c:pt idx="47310">
                  <c:v>1432796400</c:v>
                </c:pt>
                <c:pt idx="47311">
                  <c:v>1432800000</c:v>
                </c:pt>
                <c:pt idx="47312">
                  <c:v>1432803600</c:v>
                </c:pt>
                <c:pt idx="47313">
                  <c:v>1432807200</c:v>
                </c:pt>
                <c:pt idx="47314">
                  <c:v>1432810800</c:v>
                </c:pt>
                <c:pt idx="47315">
                  <c:v>1432814400</c:v>
                </c:pt>
                <c:pt idx="47316">
                  <c:v>1432818000</c:v>
                </c:pt>
                <c:pt idx="47317">
                  <c:v>1432821600</c:v>
                </c:pt>
                <c:pt idx="47318">
                  <c:v>1432825200</c:v>
                </c:pt>
                <c:pt idx="47319">
                  <c:v>1432828800</c:v>
                </c:pt>
                <c:pt idx="47320">
                  <c:v>1432832400</c:v>
                </c:pt>
                <c:pt idx="47321">
                  <c:v>1432836000</c:v>
                </c:pt>
                <c:pt idx="47322">
                  <c:v>1432839600</c:v>
                </c:pt>
                <c:pt idx="47323">
                  <c:v>1432843200</c:v>
                </c:pt>
                <c:pt idx="47324">
                  <c:v>1432846800</c:v>
                </c:pt>
                <c:pt idx="47325">
                  <c:v>1432850400</c:v>
                </c:pt>
                <c:pt idx="47326">
                  <c:v>1432854000</c:v>
                </c:pt>
                <c:pt idx="47327">
                  <c:v>1432857600</c:v>
                </c:pt>
                <c:pt idx="47328">
                  <c:v>1432861200</c:v>
                </c:pt>
                <c:pt idx="47329">
                  <c:v>1432864800</c:v>
                </c:pt>
                <c:pt idx="47330">
                  <c:v>1432868400</c:v>
                </c:pt>
                <c:pt idx="47331">
                  <c:v>1432872000</c:v>
                </c:pt>
                <c:pt idx="47332">
                  <c:v>1432875600</c:v>
                </c:pt>
                <c:pt idx="47333">
                  <c:v>1432879200</c:v>
                </c:pt>
                <c:pt idx="47334">
                  <c:v>1432882800</c:v>
                </c:pt>
                <c:pt idx="47335">
                  <c:v>1432886400</c:v>
                </c:pt>
                <c:pt idx="47336">
                  <c:v>1432890000</c:v>
                </c:pt>
                <c:pt idx="47337">
                  <c:v>1432893600</c:v>
                </c:pt>
                <c:pt idx="47338">
                  <c:v>1432897200</c:v>
                </c:pt>
                <c:pt idx="47339">
                  <c:v>1432900800</c:v>
                </c:pt>
                <c:pt idx="47340">
                  <c:v>1432904400</c:v>
                </c:pt>
                <c:pt idx="47341">
                  <c:v>1432908000</c:v>
                </c:pt>
                <c:pt idx="47342">
                  <c:v>1432911600</c:v>
                </c:pt>
                <c:pt idx="47343">
                  <c:v>1432915200</c:v>
                </c:pt>
                <c:pt idx="47344">
                  <c:v>1432918800</c:v>
                </c:pt>
                <c:pt idx="47345">
                  <c:v>1432922400</c:v>
                </c:pt>
                <c:pt idx="47346">
                  <c:v>1432926000</c:v>
                </c:pt>
                <c:pt idx="47347">
                  <c:v>1432929600</c:v>
                </c:pt>
                <c:pt idx="47348">
                  <c:v>1432933200</c:v>
                </c:pt>
                <c:pt idx="47349">
                  <c:v>1432936800</c:v>
                </c:pt>
                <c:pt idx="47350">
                  <c:v>1432940400</c:v>
                </c:pt>
                <c:pt idx="47351">
                  <c:v>1432944000</c:v>
                </c:pt>
                <c:pt idx="47352">
                  <c:v>1432947600</c:v>
                </c:pt>
                <c:pt idx="47353">
                  <c:v>1432951200</c:v>
                </c:pt>
                <c:pt idx="47354">
                  <c:v>1432954800</c:v>
                </c:pt>
                <c:pt idx="47355">
                  <c:v>1432958400</c:v>
                </c:pt>
                <c:pt idx="47356">
                  <c:v>1432962000</c:v>
                </c:pt>
                <c:pt idx="47357">
                  <c:v>1432965600</c:v>
                </c:pt>
                <c:pt idx="47358">
                  <c:v>1432969200</c:v>
                </c:pt>
                <c:pt idx="47359">
                  <c:v>1432972800</c:v>
                </c:pt>
                <c:pt idx="47360">
                  <c:v>1432976400</c:v>
                </c:pt>
                <c:pt idx="47361">
                  <c:v>1432980000</c:v>
                </c:pt>
                <c:pt idx="47362">
                  <c:v>1432983600</c:v>
                </c:pt>
                <c:pt idx="47363">
                  <c:v>1432987200</c:v>
                </c:pt>
                <c:pt idx="47364">
                  <c:v>1432990800</c:v>
                </c:pt>
                <c:pt idx="47365">
                  <c:v>1432994400</c:v>
                </c:pt>
                <c:pt idx="47366">
                  <c:v>1432998000</c:v>
                </c:pt>
                <c:pt idx="47367">
                  <c:v>1433001600</c:v>
                </c:pt>
                <c:pt idx="47368">
                  <c:v>1433005200</c:v>
                </c:pt>
                <c:pt idx="47369">
                  <c:v>1433008800</c:v>
                </c:pt>
                <c:pt idx="47370">
                  <c:v>1433012400</c:v>
                </c:pt>
                <c:pt idx="47371">
                  <c:v>1433016000</c:v>
                </c:pt>
                <c:pt idx="47372">
                  <c:v>1433019600</c:v>
                </c:pt>
                <c:pt idx="47373">
                  <c:v>1433023200</c:v>
                </c:pt>
                <c:pt idx="47374">
                  <c:v>1433026800</c:v>
                </c:pt>
                <c:pt idx="47375">
                  <c:v>1433030400</c:v>
                </c:pt>
                <c:pt idx="47376">
                  <c:v>1433034000</c:v>
                </c:pt>
                <c:pt idx="47377">
                  <c:v>1433037600</c:v>
                </c:pt>
                <c:pt idx="47378">
                  <c:v>1433041200</c:v>
                </c:pt>
                <c:pt idx="47379">
                  <c:v>1433044800</c:v>
                </c:pt>
                <c:pt idx="47380">
                  <c:v>1433048400</c:v>
                </c:pt>
                <c:pt idx="47381">
                  <c:v>1433052000</c:v>
                </c:pt>
                <c:pt idx="47382">
                  <c:v>1433055600</c:v>
                </c:pt>
                <c:pt idx="47383">
                  <c:v>1433059200</c:v>
                </c:pt>
                <c:pt idx="47384">
                  <c:v>1433062800</c:v>
                </c:pt>
                <c:pt idx="47385">
                  <c:v>1433066400</c:v>
                </c:pt>
                <c:pt idx="47386">
                  <c:v>1433070000</c:v>
                </c:pt>
                <c:pt idx="47387">
                  <c:v>1433073600</c:v>
                </c:pt>
                <c:pt idx="47388">
                  <c:v>1433077200</c:v>
                </c:pt>
                <c:pt idx="47389">
                  <c:v>1433080800</c:v>
                </c:pt>
                <c:pt idx="47390">
                  <c:v>1433084400</c:v>
                </c:pt>
                <c:pt idx="47391">
                  <c:v>1433088000</c:v>
                </c:pt>
                <c:pt idx="47392">
                  <c:v>1433091600</c:v>
                </c:pt>
                <c:pt idx="47393">
                  <c:v>1433095200</c:v>
                </c:pt>
                <c:pt idx="47394">
                  <c:v>1433098800</c:v>
                </c:pt>
                <c:pt idx="47395">
                  <c:v>1433102400</c:v>
                </c:pt>
                <c:pt idx="47396">
                  <c:v>1433106000</c:v>
                </c:pt>
                <c:pt idx="47397">
                  <c:v>1433109600</c:v>
                </c:pt>
                <c:pt idx="47398">
                  <c:v>1433113200</c:v>
                </c:pt>
                <c:pt idx="47399">
                  <c:v>1433116800</c:v>
                </c:pt>
                <c:pt idx="47400">
                  <c:v>1433120400</c:v>
                </c:pt>
                <c:pt idx="47401">
                  <c:v>1433124000</c:v>
                </c:pt>
                <c:pt idx="47402">
                  <c:v>1433127600</c:v>
                </c:pt>
                <c:pt idx="47403">
                  <c:v>1433131200</c:v>
                </c:pt>
                <c:pt idx="47404">
                  <c:v>1433134800</c:v>
                </c:pt>
                <c:pt idx="47405">
                  <c:v>1433138400</c:v>
                </c:pt>
                <c:pt idx="47406">
                  <c:v>1433142000</c:v>
                </c:pt>
                <c:pt idx="47407">
                  <c:v>1433145600</c:v>
                </c:pt>
                <c:pt idx="47408">
                  <c:v>1433149200</c:v>
                </c:pt>
                <c:pt idx="47409">
                  <c:v>1433152800</c:v>
                </c:pt>
                <c:pt idx="47410">
                  <c:v>1433156400</c:v>
                </c:pt>
                <c:pt idx="47411">
                  <c:v>1433160000</c:v>
                </c:pt>
                <c:pt idx="47412">
                  <c:v>1433163600</c:v>
                </c:pt>
                <c:pt idx="47413">
                  <c:v>1433167200</c:v>
                </c:pt>
                <c:pt idx="47414">
                  <c:v>1433170800</c:v>
                </c:pt>
                <c:pt idx="47415">
                  <c:v>1433174400</c:v>
                </c:pt>
                <c:pt idx="47416">
                  <c:v>1433178000</c:v>
                </c:pt>
                <c:pt idx="47417">
                  <c:v>1433181600</c:v>
                </c:pt>
                <c:pt idx="47418">
                  <c:v>1433185200</c:v>
                </c:pt>
                <c:pt idx="47419">
                  <c:v>1433188800</c:v>
                </c:pt>
                <c:pt idx="47420">
                  <c:v>1433192400</c:v>
                </c:pt>
                <c:pt idx="47421">
                  <c:v>1433196000</c:v>
                </c:pt>
                <c:pt idx="47422">
                  <c:v>1433199600</c:v>
                </c:pt>
                <c:pt idx="47423">
                  <c:v>1433203200</c:v>
                </c:pt>
                <c:pt idx="47424">
                  <c:v>1433206800</c:v>
                </c:pt>
                <c:pt idx="47425">
                  <c:v>1433210400</c:v>
                </c:pt>
                <c:pt idx="47426">
                  <c:v>1433214000</c:v>
                </c:pt>
                <c:pt idx="47427">
                  <c:v>1433217600</c:v>
                </c:pt>
                <c:pt idx="47428">
                  <c:v>1433221200</c:v>
                </c:pt>
                <c:pt idx="47429">
                  <c:v>1433224800</c:v>
                </c:pt>
                <c:pt idx="47430">
                  <c:v>1433228400</c:v>
                </c:pt>
                <c:pt idx="47431">
                  <c:v>1433232000</c:v>
                </c:pt>
                <c:pt idx="47432">
                  <c:v>1433235600</c:v>
                </c:pt>
                <c:pt idx="47433">
                  <c:v>1433239200</c:v>
                </c:pt>
                <c:pt idx="47434">
                  <c:v>1433242800</c:v>
                </c:pt>
                <c:pt idx="47435">
                  <c:v>1433246400</c:v>
                </c:pt>
                <c:pt idx="47436">
                  <c:v>1433250000</c:v>
                </c:pt>
                <c:pt idx="47437">
                  <c:v>1433253600</c:v>
                </c:pt>
                <c:pt idx="47438">
                  <c:v>1433257200</c:v>
                </c:pt>
                <c:pt idx="47439">
                  <c:v>1433260800</c:v>
                </c:pt>
                <c:pt idx="47440">
                  <c:v>1433264400</c:v>
                </c:pt>
                <c:pt idx="47441">
                  <c:v>1433268000</c:v>
                </c:pt>
                <c:pt idx="47442">
                  <c:v>1433271600</c:v>
                </c:pt>
                <c:pt idx="47443">
                  <c:v>1433275200</c:v>
                </c:pt>
                <c:pt idx="47444">
                  <c:v>1433278800</c:v>
                </c:pt>
                <c:pt idx="47445">
                  <c:v>1433282400</c:v>
                </c:pt>
                <c:pt idx="47446">
                  <c:v>1433286000</c:v>
                </c:pt>
                <c:pt idx="47447">
                  <c:v>1433289600</c:v>
                </c:pt>
                <c:pt idx="47448">
                  <c:v>1433293200</c:v>
                </c:pt>
                <c:pt idx="47449">
                  <c:v>1433296800</c:v>
                </c:pt>
                <c:pt idx="47450">
                  <c:v>1433300400</c:v>
                </c:pt>
                <c:pt idx="47451">
                  <c:v>1433304000</c:v>
                </c:pt>
                <c:pt idx="47452">
                  <c:v>1433307600</c:v>
                </c:pt>
                <c:pt idx="47453">
                  <c:v>1433311200</c:v>
                </c:pt>
                <c:pt idx="47454">
                  <c:v>1433314800</c:v>
                </c:pt>
                <c:pt idx="47455">
                  <c:v>1433318400</c:v>
                </c:pt>
                <c:pt idx="47456">
                  <c:v>1433322000</c:v>
                </c:pt>
                <c:pt idx="47457">
                  <c:v>1433325600</c:v>
                </c:pt>
                <c:pt idx="47458">
                  <c:v>1433329200</c:v>
                </c:pt>
                <c:pt idx="47459">
                  <c:v>1433332800</c:v>
                </c:pt>
                <c:pt idx="47460">
                  <c:v>1433336400</c:v>
                </c:pt>
                <c:pt idx="47461">
                  <c:v>1433340000</c:v>
                </c:pt>
                <c:pt idx="47462">
                  <c:v>1433343600</c:v>
                </c:pt>
                <c:pt idx="47463">
                  <c:v>1433347200</c:v>
                </c:pt>
                <c:pt idx="47464">
                  <c:v>1433350800</c:v>
                </c:pt>
                <c:pt idx="47465">
                  <c:v>1433354400</c:v>
                </c:pt>
                <c:pt idx="47466">
                  <c:v>1433358000</c:v>
                </c:pt>
                <c:pt idx="47467">
                  <c:v>1433361600</c:v>
                </c:pt>
                <c:pt idx="47468">
                  <c:v>1433365200</c:v>
                </c:pt>
                <c:pt idx="47469">
                  <c:v>1433368800</c:v>
                </c:pt>
                <c:pt idx="47470">
                  <c:v>1433372400</c:v>
                </c:pt>
                <c:pt idx="47471">
                  <c:v>1433376000</c:v>
                </c:pt>
                <c:pt idx="47472">
                  <c:v>1433379600</c:v>
                </c:pt>
                <c:pt idx="47473">
                  <c:v>1433383200</c:v>
                </c:pt>
                <c:pt idx="47474">
                  <c:v>1433386800</c:v>
                </c:pt>
                <c:pt idx="47475">
                  <c:v>1433390400</c:v>
                </c:pt>
                <c:pt idx="47476">
                  <c:v>1433394000</c:v>
                </c:pt>
                <c:pt idx="47477">
                  <c:v>1433397600</c:v>
                </c:pt>
                <c:pt idx="47478">
                  <c:v>1433401200</c:v>
                </c:pt>
                <c:pt idx="47479">
                  <c:v>1433404800</c:v>
                </c:pt>
                <c:pt idx="47480">
                  <c:v>1433408400</c:v>
                </c:pt>
                <c:pt idx="47481">
                  <c:v>1433412000</c:v>
                </c:pt>
                <c:pt idx="47482">
                  <c:v>1433415600</c:v>
                </c:pt>
                <c:pt idx="47483">
                  <c:v>1433419200</c:v>
                </c:pt>
                <c:pt idx="47484">
                  <c:v>1433422800</c:v>
                </c:pt>
                <c:pt idx="47485">
                  <c:v>1433426400</c:v>
                </c:pt>
                <c:pt idx="47486">
                  <c:v>1433430000</c:v>
                </c:pt>
                <c:pt idx="47487">
                  <c:v>1433433600</c:v>
                </c:pt>
                <c:pt idx="47488">
                  <c:v>1433437200</c:v>
                </c:pt>
                <c:pt idx="47489">
                  <c:v>1433440800</c:v>
                </c:pt>
                <c:pt idx="47490">
                  <c:v>1433444400</c:v>
                </c:pt>
                <c:pt idx="47491">
                  <c:v>1433448000</c:v>
                </c:pt>
                <c:pt idx="47492">
                  <c:v>1433451600</c:v>
                </c:pt>
                <c:pt idx="47493">
                  <c:v>1433455200</c:v>
                </c:pt>
                <c:pt idx="47494">
                  <c:v>1433458800</c:v>
                </c:pt>
                <c:pt idx="47495">
                  <c:v>1433462400</c:v>
                </c:pt>
                <c:pt idx="47496">
                  <c:v>1433466000</c:v>
                </c:pt>
                <c:pt idx="47497">
                  <c:v>1433469600</c:v>
                </c:pt>
                <c:pt idx="47498">
                  <c:v>1433473200</c:v>
                </c:pt>
                <c:pt idx="47499">
                  <c:v>1433476800</c:v>
                </c:pt>
                <c:pt idx="47500">
                  <c:v>1433480400</c:v>
                </c:pt>
                <c:pt idx="47501">
                  <c:v>1433484000</c:v>
                </c:pt>
                <c:pt idx="47502">
                  <c:v>1433487600</c:v>
                </c:pt>
                <c:pt idx="47503">
                  <c:v>1433491200</c:v>
                </c:pt>
                <c:pt idx="47504">
                  <c:v>1433494800</c:v>
                </c:pt>
                <c:pt idx="47505">
                  <c:v>1433498400</c:v>
                </c:pt>
                <c:pt idx="47506">
                  <c:v>1433502000</c:v>
                </c:pt>
                <c:pt idx="47507">
                  <c:v>1433505600</c:v>
                </c:pt>
                <c:pt idx="47508">
                  <c:v>1433509200</c:v>
                </c:pt>
                <c:pt idx="47509">
                  <c:v>1433512800</c:v>
                </c:pt>
                <c:pt idx="47510">
                  <c:v>1433516400</c:v>
                </c:pt>
                <c:pt idx="47511">
                  <c:v>1433520000</c:v>
                </c:pt>
                <c:pt idx="47512">
                  <c:v>1433523600</c:v>
                </c:pt>
                <c:pt idx="47513">
                  <c:v>1433527200</c:v>
                </c:pt>
                <c:pt idx="47514">
                  <c:v>1433530800</c:v>
                </c:pt>
                <c:pt idx="47515">
                  <c:v>1433534400</c:v>
                </c:pt>
                <c:pt idx="47516">
                  <c:v>1433538000</c:v>
                </c:pt>
                <c:pt idx="47517">
                  <c:v>1433541600</c:v>
                </c:pt>
                <c:pt idx="47518">
                  <c:v>1433545200</c:v>
                </c:pt>
                <c:pt idx="47519">
                  <c:v>1433548800</c:v>
                </c:pt>
                <c:pt idx="47520">
                  <c:v>1433552400</c:v>
                </c:pt>
                <c:pt idx="47521">
                  <c:v>1433556000</c:v>
                </c:pt>
                <c:pt idx="47522">
                  <c:v>1433559600</c:v>
                </c:pt>
                <c:pt idx="47523">
                  <c:v>1433563200</c:v>
                </c:pt>
                <c:pt idx="47524">
                  <c:v>1433566800</c:v>
                </c:pt>
                <c:pt idx="47525">
                  <c:v>1433570400</c:v>
                </c:pt>
                <c:pt idx="47526">
                  <c:v>1433574000</c:v>
                </c:pt>
                <c:pt idx="47527">
                  <c:v>1433577600</c:v>
                </c:pt>
                <c:pt idx="47528">
                  <c:v>1433581200</c:v>
                </c:pt>
                <c:pt idx="47529">
                  <c:v>1433584800</c:v>
                </c:pt>
                <c:pt idx="47530">
                  <c:v>1433588400</c:v>
                </c:pt>
                <c:pt idx="47531">
                  <c:v>1433592000</c:v>
                </c:pt>
                <c:pt idx="47532">
                  <c:v>1433595600</c:v>
                </c:pt>
                <c:pt idx="47533">
                  <c:v>1433599200</c:v>
                </c:pt>
                <c:pt idx="47534">
                  <c:v>1433602800</c:v>
                </c:pt>
                <c:pt idx="47535">
                  <c:v>1433606400</c:v>
                </c:pt>
                <c:pt idx="47536">
                  <c:v>1433610000</c:v>
                </c:pt>
                <c:pt idx="47537">
                  <c:v>1433613600</c:v>
                </c:pt>
                <c:pt idx="47538">
                  <c:v>1433617200</c:v>
                </c:pt>
                <c:pt idx="47539">
                  <c:v>1433620800</c:v>
                </c:pt>
                <c:pt idx="47540">
                  <c:v>1433624400</c:v>
                </c:pt>
                <c:pt idx="47541">
                  <c:v>1433628000</c:v>
                </c:pt>
                <c:pt idx="47542">
                  <c:v>1433631600</c:v>
                </c:pt>
                <c:pt idx="47543">
                  <c:v>1433635200</c:v>
                </c:pt>
                <c:pt idx="47544">
                  <c:v>1433638800</c:v>
                </c:pt>
                <c:pt idx="47545">
                  <c:v>1433642400</c:v>
                </c:pt>
                <c:pt idx="47546">
                  <c:v>1433646000</c:v>
                </c:pt>
                <c:pt idx="47547">
                  <c:v>1433649600</c:v>
                </c:pt>
                <c:pt idx="47548">
                  <c:v>1433653200</c:v>
                </c:pt>
                <c:pt idx="47549">
                  <c:v>1433656800</c:v>
                </c:pt>
                <c:pt idx="47550">
                  <c:v>1433660400</c:v>
                </c:pt>
                <c:pt idx="47551">
                  <c:v>1433664000</c:v>
                </c:pt>
                <c:pt idx="47552">
                  <c:v>1433667600</c:v>
                </c:pt>
                <c:pt idx="47553">
                  <c:v>1433671200</c:v>
                </c:pt>
                <c:pt idx="47554">
                  <c:v>1433674800</c:v>
                </c:pt>
                <c:pt idx="47555">
                  <c:v>1433678400</c:v>
                </c:pt>
                <c:pt idx="47556">
                  <c:v>1433682000</c:v>
                </c:pt>
                <c:pt idx="47557">
                  <c:v>1433685600</c:v>
                </c:pt>
                <c:pt idx="47558">
                  <c:v>1433689200</c:v>
                </c:pt>
                <c:pt idx="47559">
                  <c:v>1433692800</c:v>
                </c:pt>
                <c:pt idx="47560">
                  <c:v>1433696400</c:v>
                </c:pt>
                <c:pt idx="47561">
                  <c:v>1433700000</c:v>
                </c:pt>
                <c:pt idx="47562">
                  <c:v>1433703600</c:v>
                </c:pt>
                <c:pt idx="47563">
                  <c:v>1433707200</c:v>
                </c:pt>
                <c:pt idx="47564">
                  <c:v>1433710800</c:v>
                </c:pt>
                <c:pt idx="47565">
                  <c:v>1433714400</c:v>
                </c:pt>
                <c:pt idx="47566">
                  <c:v>1433718000</c:v>
                </c:pt>
                <c:pt idx="47567">
                  <c:v>1433721600</c:v>
                </c:pt>
                <c:pt idx="47568">
                  <c:v>1433725200</c:v>
                </c:pt>
                <c:pt idx="47569">
                  <c:v>1433728800</c:v>
                </c:pt>
                <c:pt idx="47570">
                  <c:v>1433732400</c:v>
                </c:pt>
                <c:pt idx="47571">
                  <c:v>1433736000</c:v>
                </c:pt>
                <c:pt idx="47572">
                  <c:v>1433739600</c:v>
                </c:pt>
                <c:pt idx="47573">
                  <c:v>1433743200</c:v>
                </c:pt>
                <c:pt idx="47574">
                  <c:v>1433746800</c:v>
                </c:pt>
                <c:pt idx="47575">
                  <c:v>1433750400</c:v>
                </c:pt>
                <c:pt idx="47576">
                  <c:v>1433754000</c:v>
                </c:pt>
                <c:pt idx="47577">
                  <c:v>1433757600</c:v>
                </c:pt>
                <c:pt idx="47578">
                  <c:v>1433761200</c:v>
                </c:pt>
                <c:pt idx="47579">
                  <c:v>1433764800</c:v>
                </c:pt>
                <c:pt idx="47580">
                  <c:v>1433768400</c:v>
                </c:pt>
                <c:pt idx="47581">
                  <c:v>1433772000</c:v>
                </c:pt>
                <c:pt idx="47582">
                  <c:v>1433775600</c:v>
                </c:pt>
                <c:pt idx="47583">
                  <c:v>1433779200</c:v>
                </c:pt>
                <c:pt idx="47584">
                  <c:v>1433782800</c:v>
                </c:pt>
                <c:pt idx="47585">
                  <c:v>1433786400</c:v>
                </c:pt>
                <c:pt idx="47586">
                  <c:v>1433790000</c:v>
                </c:pt>
                <c:pt idx="47587">
                  <c:v>1433793600</c:v>
                </c:pt>
                <c:pt idx="47588">
                  <c:v>1433797200</c:v>
                </c:pt>
                <c:pt idx="47589">
                  <c:v>1433800800</c:v>
                </c:pt>
                <c:pt idx="47590">
                  <c:v>1433804400</c:v>
                </c:pt>
                <c:pt idx="47591">
                  <c:v>1433808000</c:v>
                </c:pt>
                <c:pt idx="47592">
                  <c:v>1433811600</c:v>
                </c:pt>
                <c:pt idx="47593">
                  <c:v>1433815200</c:v>
                </c:pt>
                <c:pt idx="47594">
                  <c:v>1433818800</c:v>
                </c:pt>
                <c:pt idx="47595">
                  <c:v>1433822400</c:v>
                </c:pt>
                <c:pt idx="47596">
                  <c:v>1433826000</c:v>
                </c:pt>
                <c:pt idx="47597">
                  <c:v>1433829600</c:v>
                </c:pt>
                <c:pt idx="47598">
                  <c:v>1433833200</c:v>
                </c:pt>
                <c:pt idx="47599">
                  <c:v>1433836800</c:v>
                </c:pt>
                <c:pt idx="47600">
                  <c:v>1433840400</c:v>
                </c:pt>
                <c:pt idx="47601">
                  <c:v>1433844000</c:v>
                </c:pt>
                <c:pt idx="47602">
                  <c:v>1433847600</c:v>
                </c:pt>
                <c:pt idx="47603">
                  <c:v>1433851200</c:v>
                </c:pt>
                <c:pt idx="47604">
                  <c:v>1433854800</c:v>
                </c:pt>
                <c:pt idx="47605">
                  <c:v>1433858400</c:v>
                </c:pt>
                <c:pt idx="47606">
                  <c:v>1433862000</c:v>
                </c:pt>
                <c:pt idx="47607">
                  <c:v>1433865600</c:v>
                </c:pt>
                <c:pt idx="47608">
                  <c:v>1433869200</c:v>
                </c:pt>
                <c:pt idx="47609">
                  <c:v>1433872800</c:v>
                </c:pt>
                <c:pt idx="47610">
                  <c:v>1433876400</c:v>
                </c:pt>
                <c:pt idx="47611">
                  <c:v>1433880000</c:v>
                </c:pt>
                <c:pt idx="47612">
                  <c:v>1433883600</c:v>
                </c:pt>
                <c:pt idx="47613">
                  <c:v>1433887200</c:v>
                </c:pt>
                <c:pt idx="47614">
                  <c:v>1433890800</c:v>
                </c:pt>
                <c:pt idx="47615">
                  <c:v>1433894400</c:v>
                </c:pt>
                <c:pt idx="47616">
                  <c:v>1433898000</c:v>
                </c:pt>
                <c:pt idx="47617">
                  <c:v>1433901600</c:v>
                </c:pt>
                <c:pt idx="47618">
                  <c:v>1433905200</c:v>
                </c:pt>
                <c:pt idx="47619">
                  <c:v>1433908800</c:v>
                </c:pt>
                <c:pt idx="47620">
                  <c:v>1433912400</c:v>
                </c:pt>
                <c:pt idx="47621">
                  <c:v>1433916000</c:v>
                </c:pt>
                <c:pt idx="47622">
                  <c:v>1433919600</c:v>
                </c:pt>
                <c:pt idx="47623">
                  <c:v>1433923200</c:v>
                </c:pt>
                <c:pt idx="47624">
                  <c:v>1433926800</c:v>
                </c:pt>
                <c:pt idx="47625">
                  <c:v>1433930400</c:v>
                </c:pt>
                <c:pt idx="47626">
                  <c:v>1433934000</c:v>
                </c:pt>
                <c:pt idx="47627">
                  <c:v>1433937600</c:v>
                </c:pt>
                <c:pt idx="47628">
                  <c:v>1433941200</c:v>
                </c:pt>
                <c:pt idx="47629">
                  <c:v>1433944800</c:v>
                </c:pt>
                <c:pt idx="47630">
                  <c:v>1433948400</c:v>
                </c:pt>
                <c:pt idx="47631">
                  <c:v>1433952000</c:v>
                </c:pt>
                <c:pt idx="47632">
                  <c:v>1433955600</c:v>
                </c:pt>
                <c:pt idx="47633">
                  <c:v>1433959200</c:v>
                </c:pt>
                <c:pt idx="47634">
                  <c:v>1433962800</c:v>
                </c:pt>
                <c:pt idx="47635">
                  <c:v>1433966400</c:v>
                </c:pt>
                <c:pt idx="47636">
                  <c:v>1433970000</c:v>
                </c:pt>
                <c:pt idx="47637">
                  <c:v>1433973600</c:v>
                </c:pt>
                <c:pt idx="47638">
                  <c:v>1433977200</c:v>
                </c:pt>
                <c:pt idx="47639">
                  <c:v>1433980800</c:v>
                </c:pt>
                <c:pt idx="47640">
                  <c:v>1433984400</c:v>
                </c:pt>
                <c:pt idx="47641">
                  <c:v>1433988000</c:v>
                </c:pt>
                <c:pt idx="47642">
                  <c:v>1433991600</c:v>
                </c:pt>
                <c:pt idx="47643">
                  <c:v>1433995200</c:v>
                </c:pt>
                <c:pt idx="47644">
                  <c:v>1433998800</c:v>
                </c:pt>
                <c:pt idx="47645">
                  <c:v>1434002400</c:v>
                </c:pt>
                <c:pt idx="47646">
                  <c:v>1434006000</c:v>
                </c:pt>
                <c:pt idx="47647">
                  <c:v>1434009600</c:v>
                </c:pt>
                <c:pt idx="47648">
                  <c:v>1434013200</c:v>
                </c:pt>
                <c:pt idx="47649">
                  <c:v>1434016800</c:v>
                </c:pt>
                <c:pt idx="47650">
                  <c:v>1434020400</c:v>
                </c:pt>
                <c:pt idx="47651">
                  <c:v>1434024000</c:v>
                </c:pt>
                <c:pt idx="47652">
                  <c:v>1434027600</c:v>
                </c:pt>
                <c:pt idx="47653">
                  <c:v>1434031200</c:v>
                </c:pt>
                <c:pt idx="47654">
                  <c:v>1434034800</c:v>
                </c:pt>
                <c:pt idx="47655">
                  <c:v>1434038400</c:v>
                </c:pt>
                <c:pt idx="47656">
                  <c:v>1434042000</c:v>
                </c:pt>
                <c:pt idx="47657">
                  <c:v>1434045600</c:v>
                </c:pt>
                <c:pt idx="47658">
                  <c:v>1434049200</c:v>
                </c:pt>
                <c:pt idx="47659">
                  <c:v>1434052800</c:v>
                </c:pt>
                <c:pt idx="47660">
                  <c:v>1434056400</c:v>
                </c:pt>
                <c:pt idx="47661">
                  <c:v>1434060000</c:v>
                </c:pt>
                <c:pt idx="47662">
                  <c:v>1434063600</c:v>
                </c:pt>
                <c:pt idx="47663">
                  <c:v>1434067200</c:v>
                </c:pt>
                <c:pt idx="47664">
                  <c:v>1434070800</c:v>
                </c:pt>
                <c:pt idx="47665">
                  <c:v>1434074400</c:v>
                </c:pt>
                <c:pt idx="47666">
                  <c:v>1434078000</c:v>
                </c:pt>
                <c:pt idx="47667">
                  <c:v>1434081600</c:v>
                </c:pt>
                <c:pt idx="47668">
                  <c:v>1434085200</c:v>
                </c:pt>
                <c:pt idx="47669">
                  <c:v>1434088800</c:v>
                </c:pt>
                <c:pt idx="47670">
                  <c:v>1434092400</c:v>
                </c:pt>
                <c:pt idx="47671">
                  <c:v>1434096000</c:v>
                </c:pt>
                <c:pt idx="47672">
                  <c:v>1434099600</c:v>
                </c:pt>
                <c:pt idx="47673">
                  <c:v>1434103200</c:v>
                </c:pt>
                <c:pt idx="47674">
                  <c:v>1434106800</c:v>
                </c:pt>
                <c:pt idx="47675">
                  <c:v>1434110400</c:v>
                </c:pt>
                <c:pt idx="47676">
                  <c:v>1434114000</c:v>
                </c:pt>
                <c:pt idx="47677">
                  <c:v>1434117600</c:v>
                </c:pt>
                <c:pt idx="47678">
                  <c:v>1434121200</c:v>
                </c:pt>
                <c:pt idx="47679">
                  <c:v>1434124800</c:v>
                </c:pt>
                <c:pt idx="47680">
                  <c:v>1434128400</c:v>
                </c:pt>
                <c:pt idx="47681">
                  <c:v>1434132000</c:v>
                </c:pt>
                <c:pt idx="47682">
                  <c:v>1434135600</c:v>
                </c:pt>
                <c:pt idx="47683">
                  <c:v>1434139200</c:v>
                </c:pt>
                <c:pt idx="47684">
                  <c:v>1434142800</c:v>
                </c:pt>
                <c:pt idx="47685">
                  <c:v>1434146400</c:v>
                </c:pt>
                <c:pt idx="47686">
                  <c:v>1434150000</c:v>
                </c:pt>
                <c:pt idx="47687">
                  <c:v>1434153600</c:v>
                </c:pt>
                <c:pt idx="47688">
                  <c:v>1434157200</c:v>
                </c:pt>
                <c:pt idx="47689">
                  <c:v>1434160800</c:v>
                </c:pt>
                <c:pt idx="47690">
                  <c:v>1434164400</c:v>
                </c:pt>
                <c:pt idx="47691">
                  <c:v>1434168000</c:v>
                </c:pt>
                <c:pt idx="47692">
                  <c:v>1434171600</c:v>
                </c:pt>
                <c:pt idx="47693">
                  <c:v>1434175200</c:v>
                </c:pt>
                <c:pt idx="47694">
                  <c:v>1434178800</c:v>
                </c:pt>
                <c:pt idx="47695">
                  <c:v>1434182400</c:v>
                </c:pt>
                <c:pt idx="47696">
                  <c:v>1434186000</c:v>
                </c:pt>
                <c:pt idx="47697">
                  <c:v>1434189600</c:v>
                </c:pt>
                <c:pt idx="47698">
                  <c:v>1434193200</c:v>
                </c:pt>
                <c:pt idx="47699">
                  <c:v>1434196800</c:v>
                </c:pt>
                <c:pt idx="47700">
                  <c:v>1434200400</c:v>
                </c:pt>
                <c:pt idx="47701">
                  <c:v>1434204000</c:v>
                </c:pt>
                <c:pt idx="47702">
                  <c:v>1434207600</c:v>
                </c:pt>
                <c:pt idx="47703">
                  <c:v>1434211200</c:v>
                </c:pt>
                <c:pt idx="47704">
                  <c:v>1434214800</c:v>
                </c:pt>
                <c:pt idx="47705">
                  <c:v>1434218400</c:v>
                </c:pt>
                <c:pt idx="47706">
                  <c:v>1434222000</c:v>
                </c:pt>
                <c:pt idx="47707">
                  <c:v>1434225600</c:v>
                </c:pt>
                <c:pt idx="47708">
                  <c:v>1434229200</c:v>
                </c:pt>
                <c:pt idx="47709">
                  <c:v>1434232800</c:v>
                </c:pt>
                <c:pt idx="47710">
                  <c:v>1434236400</c:v>
                </c:pt>
                <c:pt idx="47711">
                  <c:v>1434240000</c:v>
                </c:pt>
                <c:pt idx="47712">
                  <c:v>1434243600</c:v>
                </c:pt>
                <c:pt idx="47713">
                  <c:v>1434247200</c:v>
                </c:pt>
                <c:pt idx="47714">
                  <c:v>1434250800</c:v>
                </c:pt>
                <c:pt idx="47715">
                  <c:v>1434254400</c:v>
                </c:pt>
                <c:pt idx="47716">
                  <c:v>1434258000</c:v>
                </c:pt>
                <c:pt idx="47717">
                  <c:v>1434261600</c:v>
                </c:pt>
                <c:pt idx="47718">
                  <c:v>1434265200</c:v>
                </c:pt>
                <c:pt idx="47719">
                  <c:v>1434268800</c:v>
                </c:pt>
                <c:pt idx="47720">
                  <c:v>1434272400</c:v>
                </c:pt>
                <c:pt idx="47721">
                  <c:v>1434276000</c:v>
                </c:pt>
                <c:pt idx="47722">
                  <c:v>1434279600</c:v>
                </c:pt>
                <c:pt idx="47723">
                  <c:v>1434283200</c:v>
                </c:pt>
                <c:pt idx="47724">
                  <c:v>1434286800</c:v>
                </c:pt>
                <c:pt idx="47725">
                  <c:v>1434290400</c:v>
                </c:pt>
                <c:pt idx="47726">
                  <c:v>1434294000</c:v>
                </c:pt>
                <c:pt idx="47727">
                  <c:v>1434297600</c:v>
                </c:pt>
                <c:pt idx="47728">
                  <c:v>1434301200</c:v>
                </c:pt>
                <c:pt idx="47729">
                  <c:v>1434304800</c:v>
                </c:pt>
                <c:pt idx="47730">
                  <c:v>1434308400</c:v>
                </c:pt>
                <c:pt idx="47731">
                  <c:v>1434312000</c:v>
                </c:pt>
                <c:pt idx="47732">
                  <c:v>1434315600</c:v>
                </c:pt>
                <c:pt idx="47733">
                  <c:v>1434319200</c:v>
                </c:pt>
                <c:pt idx="47734">
                  <c:v>1434322800</c:v>
                </c:pt>
                <c:pt idx="47735">
                  <c:v>1434326400</c:v>
                </c:pt>
                <c:pt idx="47736">
                  <c:v>1434330000</c:v>
                </c:pt>
                <c:pt idx="47737">
                  <c:v>1434333600</c:v>
                </c:pt>
                <c:pt idx="47738">
                  <c:v>1434337200</c:v>
                </c:pt>
                <c:pt idx="47739">
                  <c:v>1434340800</c:v>
                </c:pt>
                <c:pt idx="47740">
                  <c:v>1434344400</c:v>
                </c:pt>
                <c:pt idx="47741">
                  <c:v>1434348000</c:v>
                </c:pt>
                <c:pt idx="47742">
                  <c:v>1434351600</c:v>
                </c:pt>
                <c:pt idx="47743">
                  <c:v>1434355200</c:v>
                </c:pt>
                <c:pt idx="47744">
                  <c:v>1434358800</c:v>
                </c:pt>
                <c:pt idx="47745">
                  <c:v>1434362400</c:v>
                </c:pt>
                <c:pt idx="47746">
                  <c:v>1434366000</c:v>
                </c:pt>
                <c:pt idx="47747">
                  <c:v>1434369600</c:v>
                </c:pt>
                <c:pt idx="47748">
                  <c:v>1434373200</c:v>
                </c:pt>
                <c:pt idx="47749">
                  <c:v>1434376800</c:v>
                </c:pt>
                <c:pt idx="47750">
                  <c:v>1434380400</c:v>
                </c:pt>
                <c:pt idx="47751">
                  <c:v>1434384000</c:v>
                </c:pt>
                <c:pt idx="47752">
                  <c:v>1434387600</c:v>
                </c:pt>
                <c:pt idx="47753">
                  <c:v>1434391200</c:v>
                </c:pt>
                <c:pt idx="47754">
                  <c:v>1434394800</c:v>
                </c:pt>
                <c:pt idx="47755">
                  <c:v>1434398400</c:v>
                </c:pt>
                <c:pt idx="47756">
                  <c:v>1434402000</c:v>
                </c:pt>
                <c:pt idx="47757">
                  <c:v>1434405600</c:v>
                </c:pt>
                <c:pt idx="47758">
                  <c:v>1434409200</c:v>
                </c:pt>
                <c:pt idx="47759">
                  <c:v>1434412800</c:v>
                </c:pt>
                <c:pt idx="47760">
                  <c:v>1434416400</c:v>
                </c:pt>
                <c:pt idx="47761">
                  <c:v>1434420000</c:v>
                </c:pt>
                <c:pt idx="47762">
                  <c:v>1434423600</c:v>
                </c:pt>
                <c:pt idx="47763">
                  <c:v>1434427200</c:v>
                </c:pt>
                <c:pt idx="47764">
                  <c:v>1434430800</c:v>
                </c:pt>
                <c:pt idx="47765">
                  <c:v>1434434400</c:v>
                </c:pt>
                <c:pt idx="47766">
                  <c:v>1434438000</c:v>
                </c:pt>
                <c:pt idx="47767">
                  <c:v>1434441600</c:v>
                </c:pt>
                <c:pt idx="47768">
                  <c:v>1434445200</c:v>
                </c:pt>
                <c:pt idx="47769">
                  <c:v>1434448800</c:v>
                </c:pt>
                <c:pt idx="47770">
                  <c:v>1434452400</c:v>
                </c:pt>
                <c:pt idx="47771">
                  <c:v>1434456000</c:v>
                </c:pt>
                <c:pt idx="47772">
                  <c:v>1434459600</c:v>
                </c:pt>
                <c:pt idx="47773">
                  <c:v>1434463200</c:v>
                </c:pt>
                <c:pt idx="47774">
                  <c:v>1434466800</c:v>
                </c:pt>
                <c:pt idx="47775">
                  <c:v>1434470400</c:v>
                </c:pt>
                <c:pt idx="47776">
                  <c:v>1434474000</c:v>
                </c:pt>
                <c:pt idx="47777">
                  <c:v>1434477600</c:v>
                </c:pt>
                <c:pt idx="47778">
                  <c:v>1434481200</c:v>
                </c:pt>
                <c:pt idx="47779">
                  <c:v>1434484800</c:v>
                </c:pt>
                <c:pt idx="47780">
                  <c:v>1434488400</c:v>
                </c:pt>
                <c:pt idx="47781">
                  <c:v>1434492000</c:v>
                </c:pt>
                <c:pt idx="47782">
                  <c:v>1434495600</c:v>
                </c:pt>
                <c:pt idx="47783">
                  <c:v>1434499200</c:v>
                </c:pt>
                <c:pt idx="47784">
                  <c:v>1434502800</c:v>
                </c:pt>
                <c:pt idx="47785">
                  <c:v>1434506400</c:v>
                </c:pt>
                <c:pt idx="47786">
                  <c:v>1434510000</c:v>
                </c:pt>
                <c:pt idx="47787">
                  <c:v>1434513600</c:v>
                </c:pt>
                <c:pt idx="47788">
                  <c:v>1434517200</c:v>
                </c:pt>
                <c:pt idx="47789">
                  <c:v>1434520800</c:v>
                </c:pt>
                <c:pt idx="47790">
                  <c:v>1434524400</c:v>
                </c:pt>
                <c:pt idx="47791">
                  <c:v>1434528000</c:v>
                </c:pt>
                <c:pt idx="47792">
                  <c:v>1434531600</c:v>
                </c:pt>
                <c:pt idx="47793">
                  <c:v>1434535200</c:v>
                </c:pt>
                <c:pt idx="47794">
                  <c:v>1434538800</c:v>
                </c:pt>
                <c:pt idx="47795">
                  <c:v>1434542400</c:v>
                </c:pt>
                <c:pt idx="47796">
                  <c:v>1434546000</c:v>
                </c:pt>
                <c:pt idx="47797">
                  <c:v>1434549600</c:v>
                </c:pt>
                <c:pt idx="47798">
                  <c:v>1434553200</c:v>
                </c:pt>
                <c:pt idx="47799">
                  <c:v>1434556800</c:v>
                </c:pt>
                <c:pt idx="47800">
                  <c:v>1434560400</c:v>
                </c:pt>
                <c:pt idx="47801">
                  <c:v>1434564000</c:v>
                </c:pt>
                <c:pt idx="47802">
                  <c:v>1434567600</c:v>
                </c:pt>
                <c:pt idx="47803">
                  <c:v>1434571200</c:v>
                </c:pt>
                <c:pt idx="47804">
                  <c:v>1434574800</c:v>
                </c:pt>
                <c:pt idx="47805">
                  <c:v>1434578400</c:v>
                </c:pt>
                <c:pt idx="47806">
                  <c:v>1434582000</c:v>
                </c:pt>
                <c:pt idx="47807">
                  <c:v>1434585600</c:v>
                </c:pt>
                <c:pt idx="47808">
                  <c:v>1434589200</c:v>
                </c:pt>
                <c:pt idx="47809">
                  <c:v>1434592800</c:v>
                </c:pt>
                <c:pt idx="47810">
                  <c:v>1434596400</c:v>
                </c:pt>
                <c:pt idx="47811">
                  <c:v>1434600000</c:v>
                </c:pt>
                <c:pt idx="47812">
                  <c:v>1434603600</c:v>
                </c:pt>
                <c:pt idx="47813">
                  <c:v>1434607200</c:v>
                </c:pt>
                <c:pt idx="47814">
                  <c:v>1434610800</c:v>
                </c:pt>
                <c:pt idx="47815">
                  <c:v>1434614400</c:v>
                </c:pt>
                <c:pt idx="47816">
                  <c:v>1434618000</c:v>
                </c:pt>
                <c:pt idx="47817">
                  <c:v>1434621600</c:v>
                </c:pt>
                <c:pt idx="47818">
                  <c:v>1434625200</c:v>
                </c:pt>
                <c:pt idx="47819">
                  <c:v>1434628800</c:v>
                </c:pt>
                <c:pt idx="47820">
                  <c:v>1434632400</c:v>
                </c:pt>
                <c:pt idx="47821">
                  <c:v>1434636000</c:v>
                </c:pt>
                <c:pt idx="47822">
                  <c:v>1434639600</c:v>
                </c:pt>
                <c:pt idx="47823">
                  <c:v>1434643200</c:v>
                </c:pt>
                <c:pt idx="47824">
                  <c:v>1434646800</c:v>
                </c:pt>
                <c:pt idx="47825">
                  <c:v>1434650400</c:v>
                </c:pt>
                <c:pt idx="47826">
                  <c:v>1434654000</c:v>
                </c:pt>
                <c:pt idx="47827">
                  <c:v>1434657600</c:v>
                </c:pt>
                <c:pt idx="47828">
                  <c:v>1434661200</c:v>
                </c:pt>
                <c:pt idx="47829">
                  <c:v>1434664800</c:v>
                </c:pt>
                <c:pt idx="47830">
                  <c:v>1434668400</c:v>
                </c:pt>
                <c:pt idx="47831">
                  <c:v>1434672000</c:v>
                </c:pt>
                <c:pt idx="47832">
                  <c:v>1434675600</c:v>
                </c:pt>
                <c:pt idx="47833">
                  <c:v>1434679200</c:v>
                </c:pt>
                <c:pt idx="47834">
                  <c:v>1434682800</c:v>
                </c:pt>
                <c:pt idx="47835">
                  <c:v>1434686400</c:v>
                </c:pt>
                <c:pt idx="47836">
                  <c:v>1434690000</c:v>
                </c:pt>
                <c:pt idx="47837">
                  <c:v>1434693600</c:v>
                </c:pt>
                <c:pt idx="47838">
                  <c:v>1434697200</c:v>
                </c:pt>
                <c:pt idx="47839">
                  <c:v>1434700800</c:v>
                </c:pt>
                <c:pt idx="47840">
                  <c:v>1434704400</c:v>
                </c:pt>
                <c:pt idx="47841">
                  <c:v>1434708000</c:v>
                </c:pt>
                <c:pt idx="47842">
                  <c:v>1434711600</c:v>
                </c:pt>
                <c:pt idx="47843">
                  <c:v>1434715200</c:v>
                </c:pt>
                <c:pt idx="47844">
                  <c:v>1434718800</c:v>
                </c:pt>
                <c:pt idx="47845">
                  <c:v>1434722400</c:v>
                </c:pt>
                <c:pt idx="47846">
                  <c:v>1434726000</c:v>
                </c:pt>
                <c:pt idx="47847">
                  <c:v>1434729600</c:v>
                </c:pt>
                <c:pt idx="47848">
                  <c:v>1434733200</c:v>
                </c:pt>
                <c:pt idx="47849">
                  <c:v>1434736800</c:v>
                </c:pt>
                <c:pt idx="47850">
                  <c:v>1434740400</c:v>
                </c:pt>
                <c:pt idx="47851">
                  <c:v>1434744000</c:v>
                </c:pt>
                <c:pt idx="47852">
                  <c:v>1434747600</c:v>
                </c:pt>
                <c:pt idx="47853">
                  <c:v>1434751200</c:v>
                </c:pt>
                <c:pt idx="47854">
                  <c:v>1434754800</c:v>
                </c:pt>
                <c:pt idx="47855">
                  <c:v>1434758400</c:v>
                </c:pt>
                <c:pt idx="47856">
                  <c:v>1434762000</c:v>
                </c:pt>
                <c:pt idx="47857">
                  <c:v>1434765600</c:v>
                </c:pt>
                <c:pt idx="47858">
                  <c:v>1434769200</c:v>
                </c:pt>
                <c:pt idx="47859">
                  <c:v>1434772800</c:v>
                </c:pt>
                <c:pt idx="47860">
                  <c:v>1434776400</c:v>
                </c:pt>
                <c:pt idx="47861">
                  <c:v>1434780000</c:v>
                </c:pt>
                <c:pt idx="47862">
                  <c:v>1434783600</c:v>
                </c:pt>
                <c:pt idx="47863">
                  <c:v>1434787200</c:v>
                </c:pt>
                <c:pt idx="47864">
                  <c:v>1434790800</c:v>
                </c:pt>
                <c:pt idx="47865">
                  <c:v>1434794400</c:v>
                </c:pt>
                <c:pt idx="47866">
                  <c:v>1434798000</c:v>
                </c:pt>
                <c:pt idx="47867">
                  <c:v>1434801600</c:v>
                </c:pt>
                <c:pt idx="47868">
                  <c:v>1434805200</c:v>
                </c:pt>
                <c:pt idx="47869">
                  <c:v>1434808800</c:v>
                </c:pt>
                <c:pt idx="47870">
                  <c:v>1434812400</c:v>
                </c:pt>
                <c:pt idx="47871">
                  <c:v>1434816000</c:v>
                </c:pt>
                <c:pt idx="47872">
                  <c:v>1434819600</c:v>
                </c:pt>
                <c:pt idx="47873">
                  <c:v>1434823200</c:v>
                </c:pt>
                <c:pt idx="47874">
                  <c:v>1434826800</c:v>
                </c:pt>
                <c:pt idx="47875">
                  <c:v>1434830400</c:v>
                </c:pt>
                <c:pt idx="47876">
                  <c:v>1434834000</c:v>
                </c:pt>
                <c:pt idx="47877">
                  <c:v>1434837600</c:v>
                </c:pt>
                <c:pt idx="47878">
                  <c:v>1434841200</c:v>
                </c:pt>
                <c:pt idx="47879">
                  <c:v>1434844800</c:v>
                </c:pt>
                <c:pt idx="47880">
                  <c:v>1434848400</c:v>
                </c:pt>
                <c:pt idx="47881">
                  <c:v>1434852000</c:v>
                </c:pt>
                <c:pt idx="47882">
                  <c:v>1434855600</c:v>
                </c:pt>
                <c:pt idx="47883">
                  <c:v>1434859200</c:v>
                </c:pt>
                <c:pt idx="47884">
                  <c:v>1434862800</c:v>
                </c:pt>
                <c:pt idx="47885">
                  <c:v>1434866400</c:v>
                </c:pt>
                <c:pt idx="47886">
                  <c:v>1434870000</c:v>
                </c:pt>
                <c:pt idx="47887">
                  <c:v>1434873600</c:v>
                </c:pt>
                <c:pt idx="47888">
                  <c:v>1434877200</c:v>
                </c:pt>
                <c:pt idx="47889">
                  <c:v>1434880800</c:v>
                </c:pt>
                <c:pt idx="47890">
                  <c:v>1434884400</c:v>
                </c:pt>
                <c:pt idx="47891">
                  <c:v>1434888000</c:v>
                </c:pt>
                <c:pt idx="47892">
                  <c:v>1434891600</c:v>
                </c:pt>
                <c:pt idx="47893">
                  <c:v>1434895200</c:v>
                </c:pt>
                <c:pt idx="47894">
                  <c:v>1434898800</c:v>
                </c:pt>
                <c:pt idx="47895">
                  <c:v>1434902400</c:v>
                </c:pt>
                <c:pt idx="47896">
                  <c:v>1434906000</c:v>
                </c:pt>
                <c:pt idx="47897">
                  <c:v>1434909600</c:v>
                </c:pt>
                <c:pt idx="47898">
                  <c:v>1434913200</c:v>
                </c:pt>
                <c:pt idx="47899">
                  <c:v>1434916800</c:v>
                </c:pt>
                <c:pt idx="47900">
                  <c:v>1434920400</c:v>
                </c:pt>
                <c:pt idx="47901">
                  <c:v>1434924000</c:v>
                </c:pt>
                <c:pt idx="47902">
                  <c:v>1434927600</c:v>
                </c:pt>
                <c:pt idx="47903">
                  <c:v>1434931200</c:v>
                </c:pt>
                <c:pt idx="47904">
                  <c:v>1434934800</c:v>
                </c:pt>
                <c:pt idx="47905">
                  <c:v>1434938400</c:v>
                </c:pt>
                <c:pt idx="47906">
                  <c:v>1434942000</c:v>
                </c:pt>
                <c:pt idx="47907">
                  <c:v>1434945600</c:v>
                </c:pt>
                <c:pt idx="47908">
                  <c:v>1434949200</c:v>
                </c:pt>
                <c:pt idx="47909">
                  <c:v>1434952800</c:v>
                </c:pt>
                <c:pt idx="47910">
                  <c:v>1434956400</c:v>
                </c:pt>
                <c:pt idx="47911">
                  <c:v>1434960000</c:v>
                </c:pt>
                <c:pt idx="47912">
                  <c:v>1434963600</c:v>
                </c:pt>
                <c:pt idx="47913">
                  <c:v>1434967200</c:v>
                </c:pt>
                <c:pt idx="47914">
                  <c:v>1434970800</c:v>
                </c:pt>
                <c:pt idx="47915">
                  <c:v>1434974400</c:v>
                </c:pt>
                <c:pt idx="47916">
                  <c:v>1434978000</c:v>
                </c:pt>
                <c:pt idx="47917">
                  <c:v>1434981600</c:v>
                </c:pt>
                <c:pt idx="47918">
                  <c:v>1434985200</c:v>
                </c:pt>
                <c:pt idx="47919">
                  <c:v>1434988800</c:v>
                </c:pt>
                <c:pt idx="47920">
                  <c:v>1434992400</c:v>
                </c:pt>
                <c:pt idx="47921">
                  <c:v>1434996000</c:v>
                </c:pt>
                <c:pt idx="47922">
                  <c:v>1434999600</c:v>
                </c:pt>
                <c:pt idx="47923">
                  <c:v>1435003200</c:v>
                </c:pt>
                <c:pt idx="47924">
                  <c:v>1435006800</c:v>
                </c:pt>
                <c:pt idx="47925">
                  <c:v>1435010400</c:v>
                </c:pt>
                <c:pt idx="47926">
                  <c:v>1435014000</c:v>
                </c:pt>
                <c:pt idx="47927">
                  <c:v>1435017600</c:v>
                </c:pt>
                <c:pt idx="47928">
                  <c:v>1435021200</c:v>
                </c:pt>
                <c:pt idx="47929">
                  <c:v>1435024800</c:v>
                </c:pt>
                <c:pt idx="47930">
                  <c:v>1435028400</c:v>
                </c:pt>
                <c:pt idx="47931">
                  <c:v>1435032000</c:v>
                </c:pt>
                <c:pt idx="47932">
                  <c:v>1435035600</c:v>
                </c:pt>
                <c:pt idx="47933">
                  <c:v>1435039200</c:v>
                </c:pt>
                <c:pt idx="47934">
                  <c:v>1435042800</c:v>
                </c:pt>
                <c:pt idx="47935">
                  <c:v>1435046400</c:v>
                </c:pt>
                <c:pt idx="47936">
                  <c:v>1435050000</c:v>
                </c:pt>
                <c:pt idx="47937">
                  <c:v>1435053600</c:v>
                </c:pt>
                <c:pt idx="47938">
                  <c:v>1435057200</c:v>
                </c:pt>
                <c:pt idx="47939">
                  <c:v>1435060800</c:v>
                </c:pt>
                <c:pt idx="47940">
                  <c:v>1435064400</c:v>
                </c:pt>
                <c:pt idx="47941">
                  <c:v>1435068000</c:v>
                </c:pt>
                <c:pt idx="47942">
                  <c:v>1435071600</c:v>
                </c:pt>
                <c:pt idx="47943">
                  <c:v>1435075200</c:v>
                </c:pt>
                <c:pt idx="47944">
                  <c:v>1435078800</c:v>
                </c:pt>
                <c:pt idx="47945">
                  <c:v>1435082400</c:v>
                </c:pt>
                <c:pt idx="47946">
                  <c:v>1435086000</c:v>
                </c:pt>
                <c:pt idx="47947">
                  <c:v>1435089600</c:v>
                </c:pt>
                <c:pt idx="47948">
                  <c:v>1435093200</c:v>
                </c:pt>
                <c:pt idx="47949">
                  <c:v>1435096800</c:v>
                </c:pt>
                <c:pt idx="47950">
                  <c:v>1435100400</c:v>
                </c:pt>
                <c:pt idx="47951">
                  <c:v>1435104000</c:v>
                </c:pt>
                <c:pt idx="47952">
                  <c:v>1435107600</c:v>
                </c:pt>
                <c:pt idx="47953">
                  <c:v>1435111200</c:v>
                </c:pt>
                <c:pt idx="47954">
                  <c:v>1435114800</c:v>
                </c:pt>
                <c:pt idx="47955">
                  <c:v>1435118400</c:v>
                </c:pt>
                <c:pt idx="47956">
                  <c:v>1435122000</c:v>
                </c:pt>
                <c:pt idx="47957">
                  <c:v>1435125600</c:v>
                </c:pt>
                <c:pt idx="47958">
                  <c:v>1435129200</c:v>
                </c:pt>
                <c:pt idx="47959">
                  <c:v>1435132800</c:v>
                </c:pt>
                <c:pt idx="47960">
                  <c:v>1435136400</c:v>
                </c:pt>
                <c:pt idx="47961">
                  <c:v>1435140000</c:v>
                </c:pt>
                <c:pt idx="47962">
                  <c:v>1435143600</c:v>
                </c:pt>
                <c:pt idx="47963">
                  <c:v>1435147200</c:v>
                </c:pt>
                <c:pt idx="47964">
                  <c:v>1435150800</c:v>
                </c:pt>
                <c:pt idx="47965">
                  <c:v>1435154400</c:v>
                </c:pt>
                <c:pt idx="47966">
                  <c:v>1435158000</c:v>
                </c:pt>
                <c:pt idx="47967">
                  <c:v>1435161600</c:v>
                </c:pt>
                <c:pt idx="47968">
                  <c:v>1435165200</c:v>
                </c:pt>
                <c:pt idx="47969">
                  <c:v>1435168800</c:v>
                </c:pt>
                <c:pt idx="47970">
                  <c:v>1435172400</c:v>
                </c:pt>
                <c:pt idx="47971">
                  <c:v>1435176000</c:v>
                </c:pt>
                <c:pt idx="47972">
                  <c:v>1435179600</c:v>
                </c:pt>
                <c:pt idx="47973">
                  <c:v>1435183200</c:v>
                </c:pt>
                <c:pt idx="47974">
                  <c:v>1435186800</c:v>
                </c:pt>
                <c:pt idx="47975">
                  <c:v>1435190400</c:v>
                </c:pt>
                <c:pt idx="47976">
                  <c:v>1435194000</c:v>
                </c:pt>
                <c:pt idx="47977">
                  <c:v>1435197600</c:v>
                </c:pt>
                <c:pt idx="47978">
                  <c:v>1435201200</c:v>
                </c:pt>
                <c:pt idx="47979">
                  <c:v>1435204800</c:v>
                </c:pt>
                <c:pt idx="47980">
                  <c:v>1435208400</c:v>
                </c:pt>
                <c:pt idx="47981">
                  <c:v>1435212000</c:v>
                </c:pt>
                <c:pt idx="47982">
                  <c:v>1435215600</c:v>
                </c:pt>
                <c:pt idx="47983">
                  <c:v>1435219200</c:v>
                </c:pt>
                <c:pt idx="47984">
                  <c:v>1435222800</c:v>
                </c:pt>
                <c:pt idx="47985">
                  <c:v>1435226400</c:v>
                </c:pt>
                <c:pt idx="47986">
                  <c:v>1435230000</c:v>
                </c:pt>
                <c:pt idx="47987">
                  <c:v>1435233600</c:v>
                </c:pt>
                <c:pt idx="47988">
                  <c:v>1435237200</c:v>
                </c:pt>
                <c:pt idx="47989">
                  <c:v>1435240800</c:v>
                </c:pt>
                <c:pt idx="47990">
                  <c:v>1435244400</c:v>
                </c:pt>
                <c:pt idx="47991">
                  <c:v>1435248000</c:v>
                </c:pt>
                <c:pt idx="47992">
                  <c:v>1435251600</c:v>
                </c:pt>
                <c:pt idx="47993">
                  <c:v>1435255200</c:v>
                </c:pt>
                <c:pt idx="47994">
                  <c:v>1435258800</c:v>
                </c:pt>
                <c:pt idx="47995">
                  <c:v>1435262400</c:v>
                </c:pt>
                <c:pt idx="47996">
                  <c:v>1435266000</c:v>
                </c:pt>
                <c:pt idx="47997">
                  <c:v>1435269600</c:v>
                </c:pt>
                <c:pt idx="47998">
                  <c:v>1435273200</c:v>
                </c:pt>
                <c:pt idx="47999">
                  <c:v>1435276800</c:v>
                </c:pt>
                <c:pt idx="48000">
                  <c:v>1435280400</c:v>
                </c:pt>
                <c:pt idx="48001">
                  <c:v>1435284000</c:v>
                </c:pt>
                <c:pt idx="48002">
                  <c:v>1435287600</c:v>
                </c:pt>
                <c:pt idx="48003">
                  <c:v>1435291200</c:v>
                </c:pt>
                <c:pt idx="48004">
                  <c:v>1435294800</c:v>
                </c:pt>
                <c:pt idx="48005">
                  <c:v>1435298400</c:v>
                </c:pt>
                <c:pt idx="48006">
                  <c:v>1435302000</c:v>
                </c:pt>
                <c:pt idx="48007">
                  <c:v>1435305600</c:v>
                </c:pt>
                <c:pt idx="48008">
                  <c:v>1435309200</c:v>
                </c:pt>
                <c:pt idx="48009">
                  <c:v>1435312800</c:v>
                </c:pt>
                <c:pt idx="48010">
                  <c:v>1435316400</c:v>
                </c:pt>
                <c:pt idx="48011">
                  <c:v>1435320000</c:v>
                </c:pt>
                <c:pt idx="48012">
                  <c:v>1435323600</c:v>
                </c:pt>
                <c:pt idx="48013">
                  <c:v>1435327200</c:v>
                </c:pt>
                <c:pt idx="48014">
                  <c:v>1435330800</c:v>
                </c:pt>
                <c:pt idx="48015">
                  <c:v>1435334400</c:v>
                </c:pt>
                <c:pt idx="48016">
                  <c:v>1435338000</c:v>
                </c:pt>
                <c:pt idx="48017">
                  <c:v>1435341600</c:v>
                </c:pt>
                <c:pt idx="48018">
                  <c:v>1435345200</c:v>
                </c:pt>
                <c:pt idx="48019">
                  <c:v>1435348800</c:v>
                </c:pt>
                <c:pt idx="48020">
                  <c:v>1435352400</c:v>
                </c:pt>
                <c:pt idx="48021">
                  <c:v>1435356000</c:v>
                </c:pt>
                <c:pt idx="48022">
                  <c:v>1435359600</c:v>
                </c:pt>
                <c:pt idx="48023">
                  <c:v>1435363200</c:v>
                </c:pt>
                <c:pt idx="48024">
                  <c:v>1435366800</c:v>
                </c:pt>
                <c:pt idx="48025">
                  <c:v>1435370400</c:v>
                </c:pt>
                <c:pt idx="48026">
                  <c:v>1435374000</c:v>
                </c:pt>
                <c:pt idx="48027">
                  <c:v>1435377600</c:v>
                </c:pt>
                <c:pt idx="48028">
                  <c:v>1435381200</c:v>
                </c:pt>
                <c:pt idx="48029">
                  <c:v>1435384800</c:v>
                </c:pt>
                <c:pt idx="48030">
                  <c:v>1435388400</c:v>
                </c:pt>
                <c:pt idx="48031">
                  <c:v>1435392000</c:v>
                </c:pt>
                <c:pt idx="48032">
                  <c:v>1435395600</c:v>
                </c:pt>
                <c:pt idx="48033">
                  <c:v>1435399200</c:v>
                </c:pt>
                <c:pt idx="48034">
                  <c:v>1435402800</c:v>
                </c:pt>
                <c:pt idx="48035">
                  <c:v>1435406400</c:v>
                </c:pt>
                <c:pt idx="48036">
                  <c:v>1435410000</c:v>
                </c:pt>
                <c:pt idx="48037">
                  <c:v>1435413600</c:v>
                </c:pt>
                <c:pt idx="48038">
                  <c:v>1435417200</c:v>
                </c:pt>
                <c:pt idx="48039">
                  <c:v>1435420800</c:v>
                </c:pt>
                <c:pt idx="48040">
                  <c:v>1435424400</c:v>
                </c:pt>
                <c:pt idx="48041">
                  <c:v>1435428000</c:v>
                </c:pt>
                <c:pt idx="48042">
                  <c:v>1435431600</c:v>
                </c:pt>
                <c:pt idx="48043">
                  <c:v>1435435200</c:v>
                </c:pt>
                <c:pt idx="48044">
                  <c:v>1435438800</c:v>
                </c:pt>
                <c:pt idx="48045">
                  <c:v>1435442400</c:v>
                </c:pt>
                <c:pt idx="48046">
                  <c:v>1435446000</c:v>
                </c:pt>
                <c:pt idx="48047">
                  <c:v>1435449600</c:v>
                </c:pt>
                <c:pt idx="48048">
                  <c:v>1435453200</c:v>
                </c:pt>
                <c:pt idx="48049">
                  <c:v>1435456800</c:v>
                </c:pt>
                <c:pt idx="48050">
                  <c:v>1435460400</c:v>
                </c:pt>
                <c:pt idx="48051">
                  <c:v>1435464000</c:v>
                </c:pt>
                <c:pt idx="48052">
                  <c:v>1435467600</c:v>
                </c:pt>
                <c:pt idx="48053">
                  <c:v>1435471200</c:v>
                </c:pt>
                <c:pt idx="48054">
                  <c:v>1435474800</c:v>
                </c:pt>
                <c:pt idx="48055">
                  <c:v>1435478400</c:v>
                </c:pt>
                <c:pt idx="48056">
                  <c:v>1435482000</c:v>
                </c:pt>
                <c:pt idx="48057">
                  <c:v>1435485600</c:v>
                </c:pt>
                <c:pt idx="48058">
                  <c:v>1435489200</c:v>
                </c:pt>
                <c:pt idx="48059">
                  <c:v>1435492800</c:v>
                </c:pt>
                <c:pt idx="48060">
                  <c:v>1435496400</c:v>
                </c:pt>
                <c:pt idx="48061">
                  <c:v>1435500000</c:v>
                </c:pt>
                <c:pt idx="48062">
                  <c:v>1435503600</c:v>
                </c:pt>
                <c:pt idx="48063">
                  <c:v>1435507200</c:v>
                </c:pt>
                <c:pt idx="48064">
                  <c:v>1435510800</c:v>
                </c:pt>
                <c:pt idx="48065">
                  <c:v>1435514400</c:v>
                </c:pt>
                <c:pt idx="48066">
                  <c:v>1435518000</c:v>
                </c:pt>
                <c:pt idx="48067">
                  <c:v>1435521600</c:v>
                </c:pt>
                <c:pt idx="48068">
                  <c:v>1435525200</c:v>
                </c:pt>
                <c:pt idx="48069">
                  <c:v>1435528800</c:v>
                </c:pt>
                <c:pt idx="48070">
                  <c:v>1435532400</c:v>
                </c:pt>
                <c:pt idx="48071">
                  <c:v>1435536000</c:v>
                </c:pt>
                <c:pt idx="48072">
                  <c:v>1435539600</c:v>
                </c:pt>
                <c:pt idx="48073">
                  <c:v>1435543200</c:v>
                </c:pt>
                <c:pt idx="48074">
                  <c:v>1435546800</c:v>
                </c:pt>
                <c:pt idx="48075">
                  <c:v>1435550400</c:v>
                </c:pt>
                <c:pt idx="48076">
                  <c:v>1435554000</c:v>
                </c:pt>
                <c:pt idx="48077">
                  <c:v>1435557600</c:v>
                </c:pt>
                <c:pt idx="48078">
                  <c:v>1435561200</c:v>
                </c:pt>
                <c:pt idx="48079">
                  <c:v>1435564800</c:v>
                </c:pt>
                <c:pt idx="48080">
                  <c:v>1435568400</c:v>
                </c:pt>
                <c:pt idx="48081">
                  <c:v>1435572000</c:v>
                </c:pt>
                <c:pt idx="48082">
                  <c:v>1435575600</c:v>
                </c:pt>
                <c:pt idx="48083">
                  <c:v>1435579200</c:v>
                </c:pt>
                <c:pt idx="48084">
                  <c:v>1435582800</c:v>
                </c:pt>
                <c:pt idx="48085">
                  <c:v>1435586400</c:v>
                </c:pt>
                <c:pt idx="48086">
                  <c:v>1435590000</c:v>
                </c:pt>
                <c:pt idx="48087">
                  <c:v>1435593600</c:v>
                </c:pt>
                <c:pt idx="48088">
                  <c:v>1435597200</c:v>
                </c:pt>
                <c:pt idx="48089">
                  <c:v>1435600800</c:v>
                </c:pt>
                <c:pt idx="48090">
                  <c:v>1435604400</c:v>
                </c:pt>
                <c:pt idx="48091">
                  <c:v>1435608000</c:v>
                </c:pt>
                <c:pt idx="48092">
                  <c:v>1435611600</c:v>
                </c:pt>
                <c:pt idx="48093">
                  <c:v>1435615200</c:v>
                </c:pt>
                <c:pt idx="48094">
                  <c:v>1435618800</c:v>
                </c:pt>
                <c:pt idx="48095">
                  <c:v>1435622400</c:v>
                </c:pt>
                <c:pt idx="48096">
                  <c:v>1435626000</c:v>
                </c:pt>
                <c:pt idx="48097">
                  <c:v>1435629600</c:v>
                </c:pt>
                <c:pt idx="48098">
                  <c:v>1435633200</c:v>
                </c:pt>
                <c:pt idx="48099">
                  <c:v>1435636800</c:v>
                </c:pt>
                <c:pt idx="48100">
                  <c:v>1435640400</c:v>
                </c:pt>
                <c:pt idx="48101">
                  <c:v>1435644000</c:v>
                </c:pt>
                <c:pt idx="48102">
                  <c:v>1435647600</c:v>
                </c:pt>
                <c:pt idx="48103">
                  <c:v>1435651200</c:v>
                </c:pt>
                <c:pt idx="48104">
                  <c:v>1435654800</c:v>
                </c:pt>
                <c:pt idx="48105">
                  <c:v>1435658400</c:v>
                </c:pt>
                <c:pt idx="48106">
                  <c:v>1435662000</c:v>
                </c:pt>
                <c:pt idx="48107">
                  <c:v>1435665600</c:v>
                </c:pt>
                <c:pt idx="48108">
                  <c:v>1435669200</c:v>
                </c:pt>
                <c:pt idx="48109">
                  <c:v>1435672800</c:v>
                </c:pt>
                <c:pt idx="48110">
                  <c:v>1435676400</c:v>
                </c:pt>
                <c:pt idx="48111">
                  <c:v>1435680000</c:v>
                </c:pt>
                <c:pt idx="48112">
                  <c:v>1435683600</c:v>
                </c:pt>
                <c:pt idx="48113">
                  <c:v>1435687200</c:v>
                </c:pt>
                <c:pt idx="48114">
                  <c:v>1435690800</c:v>
                </c:pt>
                <c:pt idx="48115">
                  <c:v>1435694400</c:v>
                </c:pt>
                <c:pt idx="48116">
                  <c:v>1435698000</c:v>
                </c:pt>
                <c:pt idx="48117">
                  <c:v>1435701600</c:v>
                </c:pt>
                <c:pt idx="48118">
                  <c:v>1435705200</c:v>
                </c:pt>
                <c:pt idx="48119">
                  <c:v>1435708800</c:v>
                </c:pt>
                <c:pt idx="48120">
                  <c:v>1435712400</c:v>
                </c:pt>
                <c:pt idx="48121">
                  <c:v>1435716000</c:v>
                </c:pt>
                <c:pt idx="48122">
                  <c:v>1435719600</c:v>
                </c:pt>
                <c:pt idx="48123">
                  <c:v>1435723200</c:v>
                </c:pt>
                <c:pt idx="48124">
                  <c:v>1435726800</c:v>
                </c:pt>
                <c:pt idx="48125">
                  <c:v>1435730400</c:v>
                </c:pt>
                <c:pt idx="48126">
                  <c:v>1435734000</c:v>
                </c:pt>
                <c:pt idx="48127">
                  <c:v>1435737600</c:v>
                </c:pt>
                <c:pt idx="48128">
                  <c:v>1435741200</c:v>
                </c:pt>
                <c:pt idx="48129">
                  <c:v>1435744800</c:v>
                </c:pt>
                <c:pt idx="48130">
                  <c:v>1435748400</c:v>
                </c:pt>
                <c:pt idx="48131">
                  <c:v>1435752000</c:v>
                </c:pt>
                <c:pt idx="48132">
                  <c:v>1435755600</c:v>
                </c:pt>
                <c:pt idx="48133">
                  <c:v>1435759200</c:v>
                </c:pt>
                <c:pt idx="48134">
                  <c:v>1435762800</c:v>
                </c:pt>
                <c:pt idx="48135">
                  <c:v>1435766400</c:v>
                </c:pt>
                <c:pt idx="48136">
                  <c:v>1435770000</c:v>
                </c:pt>
                <c:pt idx="48137">
                  <c:v>1435773600</c:v>
                </c:pt>
                <c:pt idx="48138">
                  <c:v>1435777200</c:v>
                </c:pt>
                <c:pt idx="48139">
                  <c:v>1435780800</c:v>
                </c:pt>
                <c:pt idx="48140">
                  <c:v>1435784400</c:v>
                </c:pt>
                <c:pt idx="48141">
                  <c:v>1435788000</c:v>
                </c:pt>
                <c:pt idx="48142">
                  <c:v>1435791600</c:v>
                </c:pt>
                <c:pt idx="48143">
                  <c:v>1435795200</c:v>
                </c:pt>
                <c:pt idx="48144">
                  <c:v>1435798800</c:v>
                </c:pt>
                <c:pt idx="48145">
                  <c:v>1435802400</c:v>
                </c:pt>
                <c:pt idx="48146">
                  <c:v>1435806000</c:v>
                </c:pt>
                <c:pt idx="48147">
                  <c:v>1435809600</c:v>
                </c:pt>
                <c:pt idx="48148">
                  <c:v>1435813200</c:v>
                </c:pt>
                <c:pt idx="48149">
                  <c:v>1435816800</c:v>
                </c:pt>
                <c:pt idx="48150">
                  <c:v>1435820400</c:v>
                </c:pt>
                <c:pt idx="48151">
                  <c:v>1435824000</c:v>
                </c:pt>
                <c:pt idx="48152">
                  <c:v>1435827600</c:v>
                </c:pt>
                <c:pt idx="48153">
                  <c:v>1435831200</c:v>
                </c:pt>
                <c:pt idx="48154">
                  <c:v>1435834800</c:v>
                </c:pt>
                <c:pt idx="48155">
                  <c:v>1435838400</c:v>
                </c:pt>
                <c:pt idx="48156">
                  <c:v>1435842000</c:v>
                </c:pt>
                <c:pt idx="48157">
                  <c:v>1435845600</c:v>
                </c:pt>
                <c:pt idx="48158">
                  <c:v>1435849200</c:v>
                </c:pt>
                <c:pt idx="48159">
                  <c:v>1435852800</c:v>
                </c:pt>
                <c:pt idx="48160">
                  <c:v>1435856400</c:v>
                </c:pt>
                <c:pt idx="48161">
                  <c:v>1435860000</c:v>
                </c:pt>
                <c:pt idx="48162">
                  <c:v>1435863600</c:v>
                </c:pt>
                <c:pt idx="48163">
                  <c:v>1435867200</c:v>
                </c:pt>
                <c:pt idx="48164">
                  <c:v>1435870800</c:v>
                </c:pt>
                <c:pt idx="48165">
                  <c:v>1435874400</c:v>
                </c:pt>
                <c:pt idx="48166">
                  <c:v>1435878000</c:v>
                </c:pt>
                <c:pt idx="48167">
                  <c:v>1435881600</c:v>
                </c:pt>
                <c:pt idx="48168">
                  <c:v>1435885200</c:v>
                </c:pt>
                <c:pt idx="48169">
                  <c:v>1435888800</c:v>
                </c:pt>
                <c:pt idx="48170">
                  <c:v>1435892400</c:v>
                </c:pt>
                <c:pt idx="48171">
                  <c:v>1435896000</c:v>
                </c:pt>
                <c:pt idx="48172">
                  <c:v>1435899600</c:v>
                </c:pt>
                <c:pt idx="48173">
                  <c:v>1435903200</c:v>
                </c:pt>
                <c:pt idx="48174">
                  <c:v>1435906800</c:v>
                </c:pt>
                <c:pt idx="48175">
                  <c:v>1435910400</c:v>
                </c:pt>
                <c:pt idx="48176">
                  <c:v>1435914000</c:v>
                </c:pt>
                <c:pt idx="48177">
                  <c:v>1435917600</c:v>
                </c:pt>
                <c:pt idx="48178">
                  <c:v>1435921200</c:v>
                </c:pt>
                <c:pt idx="48179">
                  <c:v>1435924800</c:v>
                </c:pt>
                <c:pt idx="48180">
                  <c:v>1435928400</c:v>
                </c:pt>
                <c:pt idx="48181">
                  <c:v>1435932000</c:v>
                </c:pt>
                <c:pt idx="48182">
                  <c:v>1435935600</c:v>
                </c:pt>
                <c:pt idx="48183">
                  <c:v>1435939200</c:v>
                </c:pt>
                <c:pt idx="48184">
                  <c:v>1435942800</c:v>
                </c:pt>
                <c:pt idx="48185">
                  <c:v>1435946400</c:v>
                </c:pt>
                <c:pt idx="48186">
                  <c:v>1435950000</c:v>
                </c:pt>
                <c:pt idx="48187">
                  <c:v>1435953600</c:v>
                </c:pt>
                <c:pt idx="48188">
                  <c:v>1435957200</c:v>
                </c:pt>
                <c:pt idx="48189">
                  <c:v>1435960800</c:v>
                </c:pt>
                <c:pt idx="48190">
                  <c:v>1435964400</c:v>
                </c:pt>
                <c:pt idx="48191">
                  <c:v>1435968000</c:v>
                </c:pt>
                <c:pt idx="48192">
                  <c:v>1435971600</c:v>
                </c:pt>
                <c:pt idx="48193">
                  <c:v>1435975200</c:v>
                </c:pt>
                <c:pt idx="48194">
                  <c:v>1435978800</c:v>
                </c:pt>
                <c:pt idx="48195">
                  <c:v>1435982400</c:v>
                </c:pt>
                <c:pt idx="48196">
                  <c:v>1435986000</c:v>
                </c:pt>
                <c:pt idx="48197">
                  <c:v>1435989600</c:v>
                </c:pt>
                <c:pt idx="48198">
                  <c:v>1435993200</c:v>
                </c:pt>
                <c:pt idx="48199">
                  <c:v>1435996800</c:v>
                </c:pt>
                <c:pt idx="48200">
                  <c:v>1436000400</c:v>
                </c:pt>
                <c:pt idx="48201">
                  <c:v>1436004000</c:v>
                </c:pt>
                <c:pt idx="48202">
                  <c:v>1436007600</c:v>
                </c:pt>
                <c:pt idx="48203">
                  <c:v>1436011200</c:v>
                </c:pt>
                <c:pt idx="48204">
                  <c:v>1436014800</c:v>
                </c:pt>
                <c:pt idx="48205">
                  <c:v>1436018400</c:v>
                </c:pt>
                <c:pt idx="48206">
                  <c:v>1436022000</c:v>
                </c:pt>
                <c:pt idx="48207">
                  <c:v>1436025600</c:v>
                </c:pt>
                <c:pt idx="48208">
                  <c:v>1436029200</c:v>
                </c:pt>
                <c:pt idx="48209">
                  <c:v>1436032800</c:v>
                </c:pt>
                <c:pt idx="48210">
                  <c:v>1436036400</c:v>
                </c:pt>
                <c:pt idx="48211">
                  <c:v>1436040000</c:v>
                </c:pt>
                <c:pt idx="48212">
                  <c:v>1436043600</c:v>
                </c:pt>
                <c:pt idx="48213">
                  <c:v>1436047200</c:v>
                </c:pt>
                <c:pt idx="48214">
                  <c:v>1436050800</c:v>
                </c:pt>
                <c:pt idx="48215">
                  <c:v>1436054400</c:v>
                </c:pt>
                <c:pt idx="48216">
                  <c:v>1436058000</c:v>
                </c:pt>
                <c:pt idx="48217">
                  <c:v>1436061600</c:v>
                </c:pt>
                <c:pt idx="48218">
                  <c:v>1436065200</c:v>
                </c:pt>
                <c:pt idx="48219">
                  <c:v>1436068800</c:v>
                </c:pt>
                <c:pt idx="48220">
                  <c:v>1436072400</c:v>
                </c:pt>
                <c:pt idx="48221">
                  <c:v>1436076000</c:v>
                </c:pt>
                <c:pt idx="48222">
                  <c:v>1436079600</c:v>
                </c:pt>
                <c:pt idx="48223">
                  <c:v>1436083200</c:v>
                </c:pt>
                <c:pt idx="48224">
                  <c:v>1436086800</c:v>
                </c:pt>
                <c:pt idx="48225">
                  <c:v>1436090400</c:v>
                </c:pt>
                <c:pt idx="48226">
                  <c:v>1436094000</c:v>
                </c:pt>
                <c:pt idx="48227">
                  <c:v>1436097600</c:v>
                </c:pt>
                <c:pt idx="48228">
                  <c:v>1436101200</c:v>
                </c:pt>
                <c:pt idx="48229">
                  <c:v>1436104800</c:v>
                </c:pt>
                <c:pt idx="48230">
                  <c:v>1436108400</c:v>
                </c:pt>
                <c:pt idx="48231">
                  <c:v>1436112000</c:v>
                </c:pt>
                <c:pt idx="48232">
                  <c:v>1436115600</c:v>
                </c:pt>
                <c:pt idx="48233">
                  <c:v>1436119200</c:v>
                </c:pt>
                <c:pt idx="48234">
                  <c:v>1436122800</c:v>
                </c:pt>
                <c:pt idx="48235">
                  <c:v>1436126400</c:v>
                </c:pt>
                <c:pt idx="48236">
                  <c:v>1436130000</c:v>
                </c:pt>
                <c:pt idx="48237">
                  <c:v>1436133600</c:v>
                </c:pt>
                <c:pt idx="48238">
                  <c:v>1436137200</c:v>
                </c:pt>
                <c:pt idx="48239">
                  <c:v>1436140800</c:v>
                </c:pt>
                <c:pt idx="48240">
                  <c:v>1436144400</c:v>
                </c:pt>
                <c:pt idx="48241">
                  <c:v>1436148000</c:v>
                </c:pt>
                <c:pt idx="48242">
                  <c:v>1436151600</c:v>
                </c:pt>
                <c:pt idx="48243">
                  <c:v>1436155200</c:v>
                </c:pt>
                <c:pt idx="48244">
                  <c:v>1436158800</c:v>
                </c:pt>
                <c:pt idx="48245">
                  <c:v>1436162400</c:v>
                </c:pt>
                <c:pt idx="48246">
                  <c:v>1436166000</c:v>
                </c:pt>
                <c:pt idx="48247">
                  <c:v>1436169600</c:v>
                </c:pt>
                <c:pt idx="48248">
                  <c:v>1436173200</c:v>
                </c:pt>
                <c:pt idx="48249">
                  <c:v>1436176800</c:v>
                </c:pt>
                <c:pt idx="48250">
                  <c:v>1436180400</c:v>
                </c:pt>
                <c:pt idx="48251">
                  <c:v>1436184000</c:v>
                </c:pt>
                <c:pt idx="48252">
                  <c:v>1436187600</c:v>
                </c:pt>
                <c:pt idx="48253">
                  <c:v>1436191200</c:v>
                </c:pt>
                <c:pt idx="48254">
                  <c:v>1436194800</c:v>
                </c:pt>
                <c:pt idx="48255">
                  <c:v>1436198400</c:v>
                </c:pt>
                <c:pt idx="48256">
                  <c:v>1436202000</c:v>
                </c:pt>
                <c:pt idx="48257">
                  <c:v>1436205600</c:v>
                </c:pt>
                <c:pt idx="48258">
                  <c:v>1436209200</c:v>
                </c:pt>
                <c:pt idx="48259">
                  <c:v>1436212800</c:v>
                </c:pt>
                <c:pt idx="48260">
                  <c:v>1436216400</c:v>
                </c:pt>
                <c:pt idx="48261">
                  <c:v>1436220000</c:v>
                </c:pt>
                <c:pt idx="48262">
                  <c:v>1436223600</c:v>
                </c:pt>
                <c:pt idx="48263">
                  <c:v>1436227200</c:v>
                </c:pt>
                <c:pt idx="48264">
                  <c:v>1436230800</c:v>
                </c:pt>
                <c:pt idx="48265">
                  <c:v>1436234400</c:v>
                </c:pt>
                <c:pt idx="48266">
                  <c:v>1436238000</c:v>
                </c:pt>
                <c:pt idx="48267">
                  <c:v>1436241600</c:v>
                </c:pt>
                <c:pt idx="48268">
                  <c:v>1436245200</c:v>
                </c:pt>
                <c:pt idx="48269">
                  <c:v>1436248800</c:v>
                </c:pt>
                <c:pt idx="48270">
                  <c:v>1436252400</c:v>
                </c:pt>
                <c:pt idx="48271">
                  <c:v>1436256000</c:v>
                </c:pt>
                <c:pt idx="48272">
                  <c:v>1436259600</c:v>
                </c:pt>
                <c:pt idx="48273">
                  <c:v>1436263200</c:v>
                </c:pt>
                <c:pt idx="48274">
                  <c:v>1436266800</c:v>
                </c:pt>
                <c:pt idx="48275">
                  <c:v>1436270400</c:v>
                </c:pt>
                <c:pt idx="48276">
                  <c:v>1436274000</c:v>
                </c:pt>
                <c:pt idx="48277">
                  <c:v>1436277600</c:v>
                </c:pt>
                <c:pt idx="48278">
                  <c:v>1436281200</c:v>
                </c:pt>
                <c:pt idx="48279">
                  <c:v>1436284800</c:v>
                </c:pt>
                <c:pt idx="48280">
                  <c:v>1436288400</c:v>
                </c:pt>
                <c:pt idx="48281">
                  <c:v>1436292000</c:v>
                </c:pt>
                <c:pt idx="48282">
                  <c:v>1436295600</c:v>
                </c:pt>
                <c:pt idx="48283">
                  <c:v>1436299200</c:v>
                </c:pt>
                <c:pt idx="48284">
                  <c:v>1436302800</c:v>
                </c:pt>
                <c:pt idx="48285">
                  <c:v>1436306400</c:v>
                </c:pt>
                <c:pt idx="48286">
                  <c:v>1436310000</c:v>
                </c:pt>
                <c:pt idx="48287">
                  <c:v>1436313600</c:v>
                </c:pt>
                <c:pt idx="48288">
                  <c:v>1436317200</c:v>
                </c:pt>
                <c:pt idx="48289">
                  <c:v>1436320800</c:v>
                </c:pt>
                <c:pt idx="48290">
                  <c:v>1436324400</c:v>
                </c:pt>
                <c:pt idx="48291">
                  <c:v>1436328000</c:v>
                </c:pt>
                <c:pt idx="48292">
                  <c:v>1436331600</c:v>
                </c:pt>
                <c:pt idx="48293">
                  <c:v>1436335200</c:v>
                </c:pt>
                <c:pt idx="48294">
                  <c:v>1436338800</c:v>
                </c:pt>
                <c:pt idx="48295">
                  <c:v>1436342400</c:v>
                </c:pt>
                <c:pt idx="48296">
                  <c:v>1436346000</c:v>
                </c:pt>
                <c:pt idx="48297">
                  <c:v>1436349600</c:v>
                </c:pt>
                <c:pt idx="48298">
                  <c:v>1436353200</c:v>
                </c:pt>
                <c:pt idx="48299">
                  <c:v>1436356800</c:v>
                </c:pt>
                <c:pt idx="48300">
                  <c:v>1436360400</c:v>
                </c:pt>
                <c:pt idx="48301">
                  <c:v>1436364000</c:v>
                </c:pt>
                <c:pt idx="48302">
                  <c:v>1436367600</c:v>
                </c:pt>
                <c:pt idx="48303">
                  <c:v>1436371200</c:v>
                </c:pt>
                <c:pt idx="48304">
                  <c:v>1436374800</c:v>
                </c:pt>
                <c:pt idx="48305">
                  <c:v>1436378400</c:v>
                </c:pt>
                <c:pt idx="48306">
                  <c:v>1436382000</c:v>
                </c:pt>
                <c:pt idx="48307">
                  <c:v>1436385600</c:v>
                </c:pt>
                <c:pt idx="48308">
                  <c:v>1436389200</c:v>
                </c:pt>
                <c:pt idx="48309">
                  <c:v>1436392800</c:v>
                </c:pt>
                <c:pt idx="48310">
                  <c:v>1436396400</c:v>
                </c:pt>
                <c:pt idx="48311">
                  <c:v>1436400000</c:v>
                </c:pt>
                <c:pt idx="48312">
                  <c:v>1436403600</c:v>
                </c:pt>
                <c:pt idx="48313">
                  <c:v>1436407200</c:v>
                </c:pt>
                <c:pt idx="48314">
                  <c:v>1436410800</c:v>
                </c:pt>
                <c:pt idx="48315">
                  <c:v>1436414400</c:v>
                </c:pt>
                <c:pt idx="48316">
                  <c:v>1436418000</c:v>
                </c:pt>
                <c:pt idx="48317">
                  <c:v>1436421600</c:v>
                </c:pt>
                <c:pt idx="48318">
                  <c:v>1436425200</c:v>
                </c:pt>
                <c:pt idx="48319">
                  <c:v>1436428800</c:v>
                </c:pt>
                <c:pt idx="48320">
                  <c:v>1436432400</c:v>
                </c:pt>
                <c:pt idx="48321">
                  <c:v>1436436000</c:v>
                </c:pt>
                <c:pt idx="48322">
                  <c:v>1436439600</c:v>
                </c:pt>
                <c:pt idx="48323">
                  <c:v>1436443200</c:v>
                </c:pt>
                <c:pt idx="48324">
                  <c:v>1436446800</c:v>
                </c:pt>
                <c:pt idx="48325">
                  <c:v>1436450400</c:v>
                </c:pt>
                <c:pt idx="48326">
                  <c:v>1436454000</c:v>
                </c:pt>
                <c:pt idx="48327">
                  <c:v>1436457600</c:v>
                </c:pt>
                <c:pt idx="48328">
                  <c:v>1436461200</c:v>
                </c:pt>
                <c:pt idx="48329">
                  <c:v>1436464800</c:v>
                </c:pt>
                <c:pt idx="48330">
                  <c:v>1436468400</c:v>
                </c:pt>
                <c:pt idx="48331">
                  <c:v>1436472000</c:v>
                </c:pt>
                <c:pt idx="48332">
                  <c:v>1436475600</c:v>
                </c:pt>
                <c:pt idx="48333">
                  <c:v>1436479200</c:v>
                </c:pt>
                <c:pt idx="48334">
                  <c:v>1436482800</c:v>
                </c:pt>
                <c:pt idx="48335">
                  <c:v>1436486400</c:v>
                </c:pt>
                <c:pt idx="48336">
                  <c:v>1436490000</c:v>
                </c:pt>
                <c:pt idx="48337">
                  <c:v>1436493600</c:v>
                </c:pt>
                <c:pt idx="48338">
                  <c:v>1436497200</c:v>
                </c:pt>
                <c:pt idx="48339">
                  <c:v>1436500800</c:v>
                </c:pt>
                <c:pt idx="48340">
                  <c:v>1436504400</c:v>
                </c:pt>
                <c:pt idx="48341">
                  <c:v>1436508000</c:v>
                </c:pt>
                <c:pt idx="48342">
                  <c:v>1436511600</c:v>
                </c:pt>
                <c:pt idx="48343">
                  <c:v>1436515200</c:v>
                </c:pt>
                <c:pt idx="48344">
                  <c:v>1436518800</c:v>
                </c:pt>
                <c:pt idx="48345">
                  <c:v>1436522400</c:v>
                </c:pt>
                <c:pt idx="48346">
                  <c:v>1436526000</c:v>
                </c:pt>
                <c:pt idx="48347">
                  <c:v>1436529600</c:v>
                </c:pt>
                <c:pt idx="48348">
                  <c:v>1436533200</c:v>
                </c:pt>
                <c:pt idx="48349">
                  <c:v>1436536800</c:v>
                </c:pt>
                <c:pt idx="48350">
                  <c:v>1436540400</c:v>
                </c:pt>
                <c:pt idx="48351">
                  <c:v>1436544000</c:v>
                </c:pt>
                <c:pt idx="48352">
                  <c:v>1436547600</c:v>
                </c:pt>
                <c:pt idx="48353">
                  <c:v>1436551200</c:v>
                </c:pt>
                <c:pt idx="48354">
                  <c:v>1436554800</c:v>
                </c:pt>
                <c:pt idx="48355">
                  <c:v>1436558400</c:v>
                </c:pt>
                <c:pt idx="48356">
                  <c:v>1436562000</c:v>
                </c:pt>
                <c:pt idx="48357">
                  <c:v>1436565600</c:v>
                </c:pt>
                <c:pt idx="48358">
                  <c:v>1436569200</c:v>
                </c:pt>
                <c:pt idx="48359">
                  <c:v>1436572800</c:v>
                </c:pt>
                <c:pt idx="48360">
                  <c:v>1436576400</c:v>
                </c:pt>
                <c:pt idx="48361">
                  <c:v>1436580000</c:v>
                </c:pt>
                <c:pt idx="48362">
                  <c:v>1436583600</c:v>
                </c:pt>
                <c:pt idx="48363">
                  <c:v>1436587200</c:v>
                </c:pt>
                <c:pt idx="48364">
                  <c:v>1436590800</c:v>
                </c:pt>
                <c:pt idx="48365">
                  <c:v>1436594400</c:v>
                </c:pt>
                <c:pt idx="48366">
                  <c:v>1436598000</c:v>
                </c:pt>
                <c:pt idx="48367">
                  <c:v>1436601600</c:v>
                </c:pt>
                <c:pt idx="48368">
                  <c:v>1436605200</c:v>
                </c:pt>
                <c:pt idx="48369">
                  <c:v>1436608800</c:v>
                </c:pt>
                <c:pt idx="48370">
                  <c:v>1436612400</c:v>
                </c:pt>
                <c:pt idx="48371">
                  <c:v>1436616000</c:v>
                </c:pt>
                <c:pt idx="48372">
                  <c:v>1436619600</c:v>
                </c:pt>
                <c:pt idx="48373">
                  <c:v>1436623200</c:v>
                </c:pt>
                <c:pt idx="48374">
                  <c:v>1436626800</c:v>
                </c:pt>
                <c:pt idx="48375">
                  <c:v>1436630400</c:v>
                </c:pt>
                <c:pt idx="48376">
                  <c:v>1436634000</c:v>
                </c:pt>
                <c:pt idx="48377">
                  <c:v>1436637600</c:v>
                </c:pt>
                <c:pt idx="48378">
                  <c:v>1436641200</c:v>
                </c:pt>
                <c:pt idx="48379">
                  <c:v>1436644800</c:v>
                </c:pt>
                <c:pt idx="48380">
                  <c:v>1436648400</c:v>
                </c:pt>
                <c:pt idx="48381">
                  <c:v>1436652000</c:v>
                </c:pt>
                <c:pt idx="48382">
                  <c:v>1436655600</c:v>
                </c:pt>
                <c:pt idx="48383">
                  <c:v>1436659200</c:v>
                </c:pt>
                <c:pt idx="48384">
                  <c:v>1436662800</c:v>
                </c:pt>
                <c:pt idx="48385">
                  <c:v>1436666400</c:v>
                </c:pt>
                <c:pt idx="48386">
                  <c:v>1436670000</c:v>
                </c:pt>
                <c:pt idx="48387">
                  <c:v>1436673600</c:v>
                </c:pt>
                <c:pt idx="48388">
                  <c:v>1436677200</c:v>
                </c:pt>
                <c:pt idx="48389">
                  <c:v>1436680800</c:v>
                </c:pt>
                <c:pt idx="48390">
                  <c:v>1436684400</c:v>
                </c:pt>
                <c:pt idx="48391">
                  <c:v>1436688000</c:v>
                </c:pt>
                <c:pt idx="48392">
                  <c:v>1436691600</c:v>
                </c:pt>
                <c:pt idx="48393">
                  <c:v>1436695200</c:v>
                </c:pt>
                <c:pt idx="48394">
                  <c:v>1436698800</c:v>
                </c:pt>
                <c:pt idx="48395">
                  <c:v>1436702400</c:v>
                </c:pt>
                <c:pt idx="48396">
                  <c:v>1436706000</c:v>
                </c:pt>
                <c:pt idx="48397">
                  <c:v>1436709600</c:v>
                </c:pt>
                <c:pt idx="48398">
                  <c:v>1436713200</c:v>
                </c:pt>
                <c:pt idx="48399">
                  <c:v>1436716800</c:v>
                </c:pt>
                <c:pt idx="48400">
                  <c:v>1436720400</c:v>
                </c:pt>
                <c:pt idx="48401">
                  <c:v>1436724000</c:v>
                </c:pt>
                <c:pt idx="48402">
                  <c:v>1436727600</c:v>
                </c:pt>
                <c:pt idx="48403">
                  <c:v>1436731200</c:v>
                </c:pt>
                <c:pt idx="48404">
                  <c:v>1436734800</c:v>
                </c:pt>
                <c:pt idx="48405">
                  <c:v>1436738400</c:v>
                </c:pt>
                <c:pt idx="48406">
                  <c:v>1436742000</c:v>
                </c:pt>
                <c:pt idx="48407">
                  <c:v>1436745600</c:v>
                </c:pt>
                <c:pt idx="48408">
                  <c:v>1436749200</c:v>
                </c:pt>
                <c:pt idx="48409">
                  <c:v>1436752800</c:v>
                </c:pt>
                <c:pt idx="48410">
                  <c:v>1436756400</c:v>
                </c:pt>
                <c:pt idx="48411">
                  <c:v>1436760000</c:v>
                </c:pt>
                <c:pt idx="48412">
                  <c:v>1436763600</c:v>
                </c:pt>
                <c:pt idx="48413">
                  <c:v>1436767200</c:v>
                </c:pt>
                <c:pt idx="48414">
                  <c:v>1436770800</c:v>
                </c:pt>
                <c:pt idx="48415">
                  <c:v>1436774400</c:v>
                </c:pt>
                <c:pt idx="48416">
                  <c:v>1436778000</c:v>
                </c:pt>
                <c:pt idx="48417">
                  <c:v>1436781600</c:v>
                </c:pt>
                <c:pt idx="48418">
                  <c:v>1436785200</c:v>
                </c:pt>
                <c:pt idx="48419">
                  <c:v>1436788800</c:v>
                </c:pt>
                <c:pt idx="48420">
                  <c:v>1436792400</c:v>
                </c:pt>
                <c:pt idx="48421">
                  <c:v>1436796000</c:v>
                </c:pt>
                <c:pt idx="48422">
                  <c:v>1436799600</c:v>
                </c:pt>
                <c:pt idx="48423">
                  <c:v>1436803200</c:v>
                </c:pt>
                <c:pt idx="48424">
                  <c:v>1436806800</c:v>
                </c:pt>
                <c:pt idx="48425">
                  <c:v>1436810400</c:v>
                </c:pt>
                <c:pt idx="48426">
                  <c:v>1436814000</c:v>
                </c:pt>
                <c:pt idx="48427">
                  <c:v>1436817600</c:v>
                </c:pt>
                <c:pt idx="48428">
                  <c:v>1436821200</c:v>
                </c:pt>
                <c:pt idx="48429">
                  <c:v>1436824800</c:v>
                </c:pt>
                <c:pt idx="48430">
                  <c:v>1436828400</c:v>
                </c:pt>
                <c:pt idx="48431">
                  <c:v>1436832000</c:v>
                </c:pt>
                <c:pt idx="48432">
                  <c:v>1436835600</c:v>
                </c:pt>
                <c:pt idx="48433">
                  <c:v>1436839200</c:v>
                </c:pt>
                <c:pt idx="48434">
                  <c:v>1436842800</c:v>
                </c:pt>
                <c:pt idx="48435">
                  <c:v>1436846400</c:v>
                </c:pt>
                <c:pt idx="48436">
                  <c:v>1436850000</c:v>
                </c:pt>
                <c:pt idx="48437">
                  <c:v>1436853600</c:v>
                </c:pt>
                <c:pt idx="48438">
                  <c:v>1436857200</c:v>
                </c:pt>
                <c:pt idx="48439">
                  <c:v>1436860800</c:v>
                </c:pt>
                <c:pt idx="48440">
                  <c:v>1436864400</c:v>
                </c:pt>
                <c:pt idx="48441">
                  <c:v>1436868000</c:v>
                </c:pt>
                <c:pt idx="48442">
                  <c:v>1436871600</c:v>
                </c:pt>
                <c:pt idx="48443">
                  <c:v>1436875200</c:v>
                </c:pt>
                <c:pt idx="48444">
                  <c:v>1436878800</c:v>
                </c:pt>
                <c:pt idx="48445">
                  <c:v>1436882400</c:v>
                </c:pt>
                <c:pt idx="48446">
                  <c:v>1436886000</c:v>
                </c:pt>
                <c:pt idx="48447">
                  <c:v>1436889600</c:v>
                </c:pt>
                <c:pt idx="48448">
                  <c:v>1436893200</c:v>
                </c:pt>
                <c:pt idx="48449">
                  <c:v>1436896800</c:v>
                </c:pt>
                <c:pt idx="48450">
                  <c:v>1436900400</c:v>
                </c:pt>
                <c:pt idx="48451">
                  <c:v>1436904000</c:v>
                </c:pt>
                <c:pt idx="48452">
                  <c:v>1436907600</c:v>
                </c:pt>
                <c:pt idx="48453">
                  <c:v>1436911200</c:v>
                </c:pt>
                <c:pt idx="48454">
                  <c:v>1436914800</c:v>
                </c:pt>
                <c:pt idx="48455">
                  <c:v>1436918400</c:v>
                </c:pt>
                <c:pt idx="48456">
                  <c:v>1436922000</c:v>
                </c:pt>
                <c:pt idx="48457">
                  <c:v>1436925600</c:v>
                </c:pt>
                <c:pt idx="48458">
                  <c:v>1436929200</c:v>
                </c:pt>
                <c:pt idx="48459">
                  <c:v>1436932800</c:v>
                </c:pt>
                <c:pt idx="48460">
                  <c:v>1436936400</c:v>
                </c:pt>
                <c:pt idx="48461">
                  <c:v>1436940000</c:v>
                </c:pt>
                <c:pt idx="48462">
                  <c:v>1436943600</c:v>
                </c:pt>
                <c:pt idx="48463">
                  <c:v>1436947200</c:v>
                </c:pt>
                <c:pt idx="48464">
                  <c:v>1436950800</c:v>
                </c:pt>
                <c:pt idx="48465">
                  <c:v>1436954400</c:v>
                </c:pt>
                <c:pt idx="48466">
                  <c:v>1436958000</c:v>
                </c:pt>
                <c:pt idx="48467">
                  <c:v>1436961600</c:v>
                </c:pt>
                <c:pt idx="48468">
                  <c:v>1436965200</c:v>
                </c:pt>
                <c:pt idx="48469">
                  <c:v>1436968800</c:v>
                </c:pt>
                <c:pt idx="48470">
                  <c:v>1436972400</c:v>
                </c:pt>
                <c:pt idx="48471">
                  <c:v>1436976000</c:v>
                </c:pt>
                <c:pt idx="48472">
                  <c:v>1436979600</c:v>
                </c:pt>
                <c:pt idx="48473">
                  <c:v>1436983200</c:v>
                </c:pt>
                <c:pt idx="48474">
                  <c:v>1436986800</c:v>
                </c:pt>
                <c:pt idx="48475">
                  <c:v>1436990400</c:v>
                </c:pt>
                <c:pt idx="48476">
                  <c:v>1436994000</c:v>
                </c:pt>
                <c:pt idx="48477">
                  <c:v>1436997600</c:v>
                </c:pt>
                <c:pt idx="48478">
                  <c:v>1437001200</c:v>
                </c:pt>
                <c:pt idx="48479">
                  <c:v>1437004800</c:v>
                </c:pt>
                <c:pt idx="48480">
                  <c:v>1437008400</c:v>
                </c:pt>
                <c:pt idx="48481">
                  <c:v>1437012000</c:v>
                </c:pt>
                <c:pt idx="48482">
                  <c:v>1437015600</c:v>
                </c:pt>
                <c:pt idx="48483">
                  <c:v>1437019200</c:v>
                </c:pt>
                <c:pt idx="48484">
                  <c:v>1437022800</c:v>
                </c:pt>
                <c:pt idx="48485">
                  <c:v>1437026400</c:v>
                </c:pt>
                <c:pt idx="48486">
                  <c:v>1437030000</c:v>
                </c:pt>
                <c:pt idx="48487">
                  <c:v>1437033600</c:v>
                </c:pt>
                <c:pt idx="48488">
                  <c:v>1437037200</c:v>
                </c:pt>
                <c:pt idx="48489">
                  <c:v>1437040800</c:v>
                </c:pt>
                <c:pt idx="48490">
                  <c:v>1437044400</c:v>
                </c:pt>
                <c:pt idx="48491">
                  <c:v>1437048000</c:v>
                </c:pt>
                <c:pt idx="48492">
                  <c:v>1437051600</c:v>
                </c:pt>
                <c:pt idx="48493">
                  <c:v>1437055200</c:v>
                </c:pt>
                <c:pt idx="48494">
                  <c:v>1437058800</c:v>
                </c:pt>
                <c:pt idx="48495">
                  <c:v>1437062400</c:v>
                </c:pt>
                <c:pt idx="48496">
                  <c:v>1437066000</c:v>
                </c:pt>
                <c:pt idx="48497">
                  <c:v>1437069600</c:v>
                </c:pt>
                <c:pt idx="48498">
                  <c:v>1437073200</c:v>
                </c:pt>
                <c:pt idx="48499">
                  <c:v>1437076800</c:v>
                </c:pt>
                <c:pt idx="48500">
                  <c:v>1437080400</c:v>
                </c:pt>
                <c:pt idx="48501">
                  <c:v>1437084000</c:v>
                </c:pt>
                <c:pt idx="48502">
                  <c:v>1437087600</c:v>
                </c:pt>
                <c:pt idx="48503">
                  <c:v>1437091200</c:v>
                </c:pt>
                <c:pt idx="48504">
                  <c:v>1437094800</c:v>
                </c:pt>
                <c:pt idx="48505">
                  <c:v>1437098400</c:v>
                </c:pt>
                <c:pt idx="48506">
                  <c:v>1437102000</c:v>
                </c:pt>
                <c:pt idx="48507">
                  <c:v>1437105600</c:v>
                </c:pt>
                <c:pt idx="48508">
                  <c:v>1437109200</c:v>
                </c:pt>
                <c:pt idx="48509">
                  <c:v>1437112800</c:v>
                </c:pt>
                <c:pt idx="48510">
                  <c:v>1437116400</c:v>
                </c:pt>
                <c:pt idx="48511">
                  <c:v>1437120000</c:v>
                </c:pt>
                <c:pt idx="48512">
                  <c:v>1437123600</c:v>
                </c:pt>
                <c:pt idx="48513">
                  <c:v>1437127200</c:v>
                </c:pt>
                <c:pt idx="48514">
                  <c:v>1437130800</c:v>
                </c:pt>
                <c:pt idx="48515">
                  <c:v>1437134400</c:v>
                </c:pt>
                <c:pt idx="48516">
                  <c:v>1437138000</c:v>
                </c:pt>
                <c:pt idx="48517">
                  <c:v>1437141600</c:v>
                </c:pt>
                <c:pt idx="48518">
                  <c:v>1437145200</c:v>
                </c:pt>
                <c:pt idx="48519">
                  <c:v>1437148800</c:v>
                </c:pt>
                <c:pt idx="48520">
                  <c:v>1437152400</c:v>
                </c:pt>
                <c:pt idx="48521">
                  <c:v>1437156000</c:v>
                </c:pt>
                <c:pt idx="48522">
                  <c:v>1437159600</c:v>
                </c:pt>
                <c:pt idx="48523">
                  <c:v>1437163200</c:v>
                </c:pt>
                <c:pt idx="48524">
                  <c:v>1437166800</c:v>
                </c:pt>
                <c:pt idx="48525">
                  <c:v>1437170400</c:v>
                </c:pt>
                <c:pt idx="48526">
                  <c:v>1437174000</c:v>
                </c:pt>
                <c:pt idx="48527">
                  <c:v>1437177600</c:v>
                </c:pt>
                <c:pt idx="48528">
                  <c:v>1437181200</c:v>
                </c:pt>
                <c:pt idx="48529">
                  <c:v>1437184800</c:v>
                </c:pt>
                <c:pt idx="48530">
                  <c:v>1437188400</c:v>
                </c:pt>
                <c:pt idx="48531">
                  <c:v>1437192000</c:v>
                </c:pt>
                <c:pt idx="48532">
                  <c:v>1437195600</c:v>
                </c:pt>
                <c:pt idx="48533">
                  <c:v>1437199200</c:v>
                </c:pt>
                <c:pt idx="48534">
                  <c:v>1437202800</c:v>
                </c:pt>
                <c:pt idx="48535">
                  <c:v>1437206400</c:v>
                </c:pt>
                <c:pt idx="48536">
                  <c:v>1437210000</c:v>
                </c:pt>
                <c:pt idx="48537">
                  <c:v>1437213600</c:v>
                </c:pt>
                <c:pt idx="48538">
                  <c:v>1437217200</c:v>
                </c:pt>
                <c:pt idx="48539">
                  <c:v>1437220800</c:v>
                </c:pt>
                <c:pt idx="48540">
                  <c:v>1437224400</c:v>
                </c:pt>
                <c:pt idx="48541">
                  <c:v>1437228000</c:v>
                </c:pt>
                <c:pt idx="48542">
                  <c:v>1437231600</c:v>
                </c:pt>
                <c:pt idx="48543">
                  <c:v>1437235200</c:v>
                </c:pt>
                <c:pt idx="48544">
                  <c:v>1437238800</c:v>
                </c:pt>
                <c:pt idx="48545">
                  <c:v>1437242400</c:v>
                </c:pt>
                <c:pt idx="48546">
                  <c:v>1437246000</c:v>
                </c:pt>
                <c:pt idx="48547">
                  <c:v>1437249600</c:v>
                </c:pt>
                <c:pt idx="48548">
                  <c:v>1437253200</c:v>
                </c:pt>
                <c:pt idx="48549">
                  <c:v>1437256800</c:v>
                </c:pt>
                <c:pt idx="48550">
                  <c:v>1437260400</c:v>
                </c:pt>
                <c:pt idx="48551">
                  <c:v>1437264000</c:v>
                </c:pt>
                <c:pt idx="48552">
                  <c:v>1437267600</c:v>
                </c:pt>
                <c:pt idx="48553">
                  <c:v>1437271200</c:v>
                </c:pt>
                <c:pt idx="48554">
                  <c:v>1437274800</c:v>
                </c:pt>
                <c:pt idx="48555">
                  <c:v>1437278400</c:v>
                </c:pt>
                <c:pt idx="48556">
                  <c:v>1437282000</c:v>
                </c:pt>
                <c:pt idx="48557">
                  <c:v>1437285600</c:v>
                </c:pt>
                <c:pt idx="48558">
                  <c:v>1437289200</c:v>
                </c:pt>
                <c:pt idx="48559">
                  <c:v>1437292800</c:v>
                </c:pt>
                <c:pt idx="48560">
                  <c:v>1437296400</c:v>
                </c:pt>
                <c:pt idx="48561">
                  <c:v>1437300000</c:v>
                </c:pt>
                <c:pt idx="48562">
                  <c:v>1437303600</c:v>
                </c:pt>
                <c:pt idx="48563">
                  <c:v>1437307200</c:v>
                </c:pt>
                <c:pt idx="48564">
                  <c:v>1437310800</c:v>
                </c:pt>
                <c:pt idx="48565">
                  <c:v>1437314400</c:v>
                </c:pt>
                <c:pt idx="48566">
                  <c:v>1437318000</c:v>
                </c:pt>
                <c:pt idx="48567">
                  <c:v>1437321600</c:v>
                </c:pt>
                <c:pt idx="48568">
                  <c:v>1437325200</c:v>
                </c:pt>
                <c:pt idx="48569">
                  <c:v>1437328800</c:v>
                </c:pt>
                <c:pt idx="48570">
                  <c:v>1437332400</c:v>
                </c:pt>
                <c:pt idx="48571">
                  <c:v>1437336000</c:v>
                </c:pt>
                <c:pt idx="48572">
                  <c:v>1437339600</c:v>
                </c:pt>
                <c:pt idx="48573">
                  <c:v>1437343200</c:v>
                </c:pt>
                <c:pt idx="48574">
                  <c:v>1437346800</c:v>
                </c:pt>
                <c:pt idx="48575">
                  <c:v>1437350400</c:v>
                </c:pt>
                <c:pt idx="48576">
                  <c:v>1437354000</c:v>
                </c:pt>
                <c:pt idx="48577">
                  <c:v>1437357600</c:v>
                </c:pt>
                <c:pt idx="48578">
                  <c:v>1437361200</c:v>
                </c:pt>
                <c:pt idx="48579">
                  <c:v>1437364800</c:v>
                </c:pt>
                <c:pt idx="48580">
                  <c:v>1437368400</c:v>
                </c:pt>
                <c:pt idx="48581">
                  <c:v>1437372000</c:v>
                </c:pt>
                <c:pt idx="48582">
                  <c:v>1437375600</c:v>
                </c:pt>
                <c:pt idx="48583">
                  <c:v>1437379200</c:v>
                </c:pt>
                <c:pt idx="48584">
                  <c:v>1437382800</c:v>
                </c:pt>
                <c:pt idx="48585">
                  <c:v>1437386400</c:v>
                </c:pt>
                <c:pt idx="48586">
                  <c:v>1437390000</c:v>
                </c:pt>
                <c:pt idx="48587">
                  <c:v>1437393600</c:v>
                </c:pt>
                <c:pt idx="48588">
                  <c:v>1437397200</c:v>
                </c:pt>
                <c:pt idx="48589">
                  <c:v>1437400800</c:v>
                </c:pt>
                <c:pt idx="48590">
                  <c:v>1437404400</c:v>
                </c:pt>
                <c:pt idx="48591">
                  <c:v>1437408000</c:v>
                </c:pt>
                <c:pt idx="48592">
                  <c:v>1437411600</c:v>
                </c:pt>
                <c:pt idx="48593">
                  <c:v>1437415200</c:v>
                </c:pt>
                <c:pt idx="48594">
                  <c:v>1437418800</c:v>
                </c:pt>
                <c:pt idx="48595">
                  <c:v>1437422400</c:v>
                </c:pt>
                <c:pt idx="48596">
                  <c:v>1437426000</c:v>
                </c:pt>
                <c:pt idx="48597">
                  <c:v>1437429600</c:v>
                </c:pt>
                <c:pt idx="48598">
                  <c:v>1437433200</c:v>
                </c:pt>
                <c:pt idx="48599">
                  <c:v>1437436800</c:v>
                </c:pt>
                <c:pt idx="48600">
                  <c:v>1437440400</c:v>
                </c:pt>
                <c:pt idx="48601">
                  <c:v>1437444000</c:v>
                </c:pt>
                <c:pt idx="48602">
                  <c:v>1437447600</c:v>
                </c:pt>
                <c:pt idx="48603">
                  <c:v>1437451200</c:v>
                </c:pt>
                <c:pt idx="48604">
                  <c:v>1437454800</c:v>
                </c:pt>
                <c:pt idx="48605">
                  <c:v>1437458400</c:v>
                </c:pt>
                <c:pt idx="48606">
                  <c:v>1437462000</c:v>
                </c:pt>
                <c:pt idx="48607">
                  <c:v>1437465600</c:v>
                </c:pt>
                <c:pt idx="48608">
                  <c:v>1437469200</c:v>
                </c:pt>
                <c:pt idx="48609">
                  <c:v>1437472800</c:v>
                </c:pt>
                <c:pt idx="48610">
                  <c:v>1437476400</c:v>
                </c:pt>
                <c:pt idx="48611">
                  <c:v>1437480000</c:v>
                </c:pt>
                <c:pt idx="48612">
                  <c:v>1437483600</c:v>
                </c:pt>
                <c:pt idx="48613">
                  <c:v>1437487200</c:v>
                </c:pt>
                <c:pt idx="48614">
                  <c:v>1437490800</c:v>
                </c:pt>
                <c:pt idx="48615">
                  <c:v>1437494400</c:v>
                </c:pt>
                <c:pt idx="48616">
                  <c:v>1437498000</c:v>
                </c:pt>
                <c:pt idx="48617">
                  <c:v>1437501600</c:v>
                </c:pt>
                <c:pt idx="48618">
                  <c:v>1437505200</c:v>
                </c:pt>
                <c:pt idx="48619">
                  <c:v>1437508800</c:v>
                </c:pt>
                <c:pt idx="48620">
                  <c:v>1437512400</c:v>
                </c:pt>
                <c:pt idx="48621">
                  <c:v>1437516000</c:v>
                </c:pt>
                <c:pt idx="48622">
                  <c:v>1437519600</c:v>
                </c:pt>
                <c:pt idx="48623">
                  <c:v>1437523200</c:v>
                </c:pt>
                <c:pt idx="48624">
                  <c:v>1437526800</c:v>
                </c:pt>
                <c:pt idx="48625">
                  <c:v>1437530400</c:v>
                </c:pt>
                <c:pt idx="48626">
                  <c:v>1437534000</c:v>
                </c:pt>
                <c:pt idx="48627">
                  <c:v>1437537600</c:v>
                </c:pt>
                <c:pt idx="48628">
                  <c:v>1437541200</c:v>
                </c:pt>
                <c:pt idx="48629">
                  <c:v>1437544800</c:v>
                </c:pt>
                <c:pt idx="48630">
                  <c:v>1437548400</c:v>
                </c:pt>
                <c:pt idx="48631">
                  <c:v>1437552000</c:v>
                </c:pt>
                <c:pt idx="48632">
                  <c:v>1437555600</c:v>
                </c:pt>
                <c:pt idx="48633">
                  <c:v>1437559200</c:v>
                </c:pt>
                <c:pt idx="48634">
                  <c:v>1437562800</c:v>
                </c:pt>
                <c:pt idx="48635">
                  <c:v>1437566400</c:v>
                </c:pt>
                <c:pt idx="48636">
                  <c:v>1437570000</c:v>
                </c:pt>
                <c:pt idx="48637">
                  <c:v>1437573600</c:v>
                </c:pt>
                <c:pt idx="48638">
                  <c:v>1437577200</c:v>
                </c:pt>
                <c:pt idx="48639">
                  <c:v>1437580800</c:v>
                </c:pt>
                <c:pt idx="48640">
                  <c:v>1437584400</c:v>
                </c:pt>
                <c:pt idx="48641">
                  <c:v>1437588000</c:v>
                </c:pt>
                <c:pt idx="48642">
                  <c:v>1437591600</c:v>
                </c:pt>
                <c:pt idx="48643">
                  <c:v>1437595200</c:v>
                </c:pt>
                <c:pt idx="48644">
                  <c:v>1437598800</c:v>
                </c:pt>
                <c:pt idx="48645">
                  <c:v>1437602400</c:v>
                </c:pt>
                <c:pt idx="48646">
                  <c:v>1437606000</c:v>
                </c:pt>
                <c:pt idx="48647">
                  <c:v>1437609600</c:v>
                </c:pt>
                <c:pt idx="48648">
                  <c:v>1437613200</c:v>
                </c:pt>
                <c:pt idx="48649">
                  <c:v>1437616800</c:v>
                </c:pt>
                <c:pt idx="48650">
                  <c:v>1437620400</c:v>
                </c:pt>
                <c:pt idx="48651">
                  <c:v>1437624000</c:v>
                </c:pt>
                <c:pt idx="48652">
                  <c:v>1437627600</c:v>
                </c:pt>
                <c:pt idx="48653">
                  <c:v>1437631200</c:v>
                </c:pt>
                <c:pt idx="48654">
                  <c:v>1437634800</c:v>
                </c:pt>
                <c:pt idx="48655">
                  <c:v>1437638400</c:v>
                </c:pt>
                <c:pt idx="48656">
                  <c:v>1437642000</c:v>
                </c:pt>
                <c:pt idx="48657">
                  <c:v>1437645600</c:v>
                </c:pt>
                <c:pt idx="48658">
                  <c:v>1437649200</c:v>
                </c:pt>
                <c:pt idx="48659">
                  <c:v>1437652800</c:v>
                </c:pt>
                <c:pt idx="48660">
                  <c:v>1437656400</c:v>
                </c:pt>
                <c:pt idx="48661">
                  <c:v>1437660000</c:v>
                </c:pt>
                <c:pt idx="48662">
                  <c:v>1437663600</c:v>
                </c:pt>
                <c:pt idx="48663">
                  <c:v>1437667200</c:v>
                </c:pt>
                <c:pt idx="48664">
                  <c:v>1437670800</c:v>
                </c:pt>
                <c:pt idx="48665">
                  <c:v>1437674400</c:v>
                </c:pt>
                <c:pt idx="48666">
                  <c:v>1437678000</c:v>
                </c:pt>
                <c:pt idx="48667">
                  <c:v>1437681600</c:v>
                </c:pt>
                <c:pt idx="48668">
                  <c:v>1437685200</c:v>
                </c:pt>
                <c:pt idx="48669">
                  <c:v>1437688800</c:v>
                </c:pt>
                <c:pt idx="48670">
                  <c:v>1437692400</c:v>
                </c:pt>
                <c:pt idx="48671">
                  <c:v>1437696000</c:v>
                </c:pt>
                <c:pt idx="48672">
                  <c:v>1437699600</c:v>
                </c:pt>
                <c:pt idx="48673">
                  <c:v>1437703200</c:v>
                </c:pt>
                <c:pt idx="48674">
                  <c:v>1437706800</c:v>
                </c:pt>
                <c:pt idx="48675">
                  <c:v>1437710400</c:v>
                </c:pt>
                <c:pt idx="48676">
                  <c:v>1437714000</c:v>
                </c:pt>
                <c:pt idx="48677">
                  <c:v>1437717600</c:v>
                </c:pt>
                <c:pt idx="48678">
                  <c:v>1437721200</c:v>
                </c:pt>
                <c:pt idx="48679">
                  <c:v>1437724800</c:v>
                </c:pt>
                <c:pt idx="48680">
                  <c:v>1437728400</c:v>
                </c:pt>
                <c:pt idx="48681">
                  <c:v>1437732000</c:v>
                </c:pt>
                <c:pt idx="48682">
                  <c:v>1437735600</c:v>
                </c:pt>
                <c:pt idx="48683">
                  <c:v>1437739200</c:v>
                </c:pt>
                <c:pt idx="48684">
                  <c:v>1437742800</c:v>
                </c:pt>
                <c:pt idx="48685">
                  <c:v>1437746400</c:v>
                </c:pt>
                <c:pt idx="48686">
                  <c:v>1437750000</c:v>
                </c:pt>
                <c:pt idx="48687">
                  <c:v>1437753600</c:v>
                </c:pt>
                <c:pt idx="48688">
                  <c:v>1437757200</c:v>
                </c:pt>
                <c:pt idx="48689">
                  <c:v>1437760800</c:v>
                </c:pt>
                <c:pt idx="48690">
                  <c:v>1437764400</c:v>
                </c:pt>
                <c:pt idx="48691">
                  <c:v>1437768000</c:v>
                </c:pt>
                <c:pt idx="48692">
                  <c:v>1437771600</c:v>
                </c:pt>
                <c:pt idx="48693">
                  <c:v>1437775200</c:v>
                </c:pt>
                <c:pt idx="48694">
                  <c:v>1437778800</c:v>
                </c:pt>
                <c:pt idx="48695">
                  <c:v>1437782400</c:v>
                </c:pt>
                <c:pt idx="48696">
                  <c:v>1437786000</c:v>
                </c:pt>
                <c:pt idx="48697">
                  <c:v>1437789600</c:v>
                </c:pt>
                <c:pt idx="48698">
                  <c:v>1437793200</c:v>
                </c:pt>
                <c:pt idx="48699">
                  <c:v>1437796800</c:v>
                </c:pt>
                <c:pt idx="48700">
                  <c:v>1437800400</c:v>
                </c:pt>
                <c:pt idx="48701">
                  <c:v>1437804000</c:v>
                </c:pt>
                <c:pt idx="48702">
                  <c:v>1437807600</c:v>
                </c:pt>
                <c:pt idx="48703">
                  <c:v>1437811200</c:v>
                </c:pt>
                <c:pt idx="48704">
                  <c:v>1437814800</c:v>
                </c:pt>
                <c:pt idx="48705">
                  <c:v>1437818400</c:v>
                </c:pt>
                <c:pt idx="48706">
                  <c:v>1437822000</c:v>
                </c:pt>
                <c:pt idx="48707">
                  <c:v>1437825600</c:v>
                </c:pt>
                <c:pt idx="48708">
                  <c:v>1437829200</c:v>
                </c:pt>
                <c:pt idx="48709">
                  <c:v>1437832800</c:v>
                </c:pt>
                <c:pt idx="48710">
                  <c:v>1437836400</c:v>
                </c:pt>
                <c:pt idx="48711">
                  <c:v>1437840000</c:v>
                </c:pt>
                <c:pt idx="48712">
                  <c:v>1437843600</c:v>
                </c:pt>
                <c:pt idx="48713">
                  <c:v>1437847200</c:v>
                </c:pt>
                <c:pt idx="48714">
                  <c:v>1437850800</c:v>
                </c:pt>
                <c:pt idx="48715">
                  <c:v>1437854400</c:v>
                </c:pt>
                <c:pt idx="48716">
                  <c:v>1437858000</c:v>
                </c:pt>
                <c:pt idx="48717">
                  <c:v>1437861600</c:v>
                </c:pt>
                <c:pt idx="48718">
                  <c:v>1437865200</c:v>
                </c:pt>
                <c:pt idx="48719">
                  <c:v>1437868800</c:v>
                </c:pt>
                <c:pt idx="48720">
                  <c:v>1437872400</c:v>
                </c:pt>
                <c:pt idx="48721">
                  <c:v>1437876000</c:v>
                </c:pt>
                <c:pt idx="48722">
                  <c:v>1437879600</c:v>
                </c:pt>
                <c:pt idx="48723">
                  <c:v>1437883200</c:v>
                </c:pt>
                <c:pt idx="48724">
                  <c:v>1437886800</c:v>
                </c:pt>
                <c:pt idx="48725">
                  <c:v>1437890400</c:v>
                </c:pt>
                <c:pt idx="48726">
                  <c:v>1437894000</c:v>
                </c:pt>
                <c:pt idx="48727">
                  <c:v>1437897600</c:v>
                </c:pt>
                <c:pt idx="48728">
                  <c:v>1437901200</c:v>
                </c:pt>
                <c:pt idx="48729">
                  <c:v>1437904800</c:v>
                </c:pt>
                <c:pt idx="48730">
                  <c:v>1437908400</c:v>
                </c:pt>
                <c:pt idx="48731">
                  <c:v>1437912000</c:v>
                </c:pt>
                <c:pt idx="48732">
                  <c:v>1437915600</c:v>
                </c:pt>
                <c:pt idx="48733">
                  <c:v>1437919200</c:v>
                </c:pt>
                <c:pt idx="48734">
                  <c:v>1437922800</c:v>
                </c:pt>
                <c:pt idx="48735">
                  <c:v>1437926400</c:v>
                </c:pt>
                <c:pt idx="48736">
                  <c:v>1437930000</c:v>
                </c:pt>
                <c:pt idx="48737">
                  <c:v>1437933600</c:v>
                </c:pt>
                <c:pt idx="48738">
                  <c:v>1437937200</c:v>
                </c:pt>
                <c:pt idx="48739">
                  <c:v>1437940800</c:v>
                </c:pt>
                <c:pt idx="48740">
                  <c:v>1437944400</c:v>
                </c:pt>
                <c:pt idx="48741">
                  <c:v>1437948000</c:v>
                </c:pt>
                <c:pt idx="48742">
                  <c:v>1437951600</c:v>
                </c:pt>
                <c:pt idx="48743">
                  <c:v>1437955200</c:v>
                </c:pt>
                <c:pt idx="48744">
                  <c:v>1437958800</c:v>
                </c:pt>
                <c:pt idx="48745">
                  <c:v>1437962400</c:v>
                </c:pt>
                <c:pt idx="48746">
                  <c:v>1437966000</c:v>
                </c:pt>
                <c:pt idx="48747">
                  <c:v>1437969600</c:v>
                </c:pt>
                <c:pt idx="48748">
                  <c:v>1437973200</c:v>
                </c:pt>
                <c:pt idx="48749">
                  <c:v>1437976800</c:v>
                </c:pt>
                <c:pt idx="48750">
                  <c:v>1437980400</c:v>
                </c:pt>
                <c:pt idx="48751">
                  <c:v>1437984000</c:v>
                </c:pt>
                <c:pt idx="48752">
                  <c:v>1437987600</c:v>
                </c:pt>
                <c:pt idx="48753">
                  <c:v>1437991200</c:v>
                </c:pt>
                <c:pt idx="48754">
                  <c:v>1437994800</c:v>
                </c:pt>
                <c:pt idx="48755">
                  <c:v>1437998400</c:v>
                </c:pt>
                <c:pt idx="48756">
                  <c:v>1438002000</c:v>
                </c:pt>
                <c:pt idx="48757">
                  <c:v>1438005600</c:v>
                </c:pt>
                <c:pt idx="48758">
                  <c:v>1438009200</c:v>
                </c:pt>
                <c:pt idx="48759">
                  <c:v>1438012800</c:v>
                </c:pt>
                <c:pt idx="48760">
                  <c:v>1438016400</c:v>
                </c:pt>
                <c:pt idx="48761">
                  <c:v>1438020000</c:v>
                </c:pt>
                <c:pt idx="48762">
                  <c:v>1438023600</c:v>
                </c:pt>
                <c:pt idx="48763">
                  <c:v>1438027200</c:v>
                </c:pt>
                <c:pt idx="48764">
                  <c:v>1438030800</c:v>
                </c:pt>
                <c:pt idx="48765">
                  <c:v>1438034400</c:v>
                </c:pt>
                <c:pt idx="48766">
                  <c:v>1438038000</c:v>
                </c:pt>
                <c:pt idx="48767">
                  <c:v>1438041600</c:v>
                </c:pt>
                <c:pt idx="48768">
                  <c:v>1438045200</c:v>
                </c:pt>
                <c:pt idx="48769">
                  <c:v>1438048800</c:v>
                </c:pt>
                <c:pt idx="48770">
                  <c:v>1438052400</c:v>
                </c:pt>
                <c:pt idx="48771">
                  <c:v>1438056000</c:v>
                </c:pt>
                <c:pt idx="48772">
                  <c:v>1438059600</c:v>
                </c:pt>
                <c:pt idx="48773">
                  <c:v>1438063200</c:v>
                </c:pt>
                <c:pt idx="48774">
                  <c:v>1438066800</c:v>
                </c:pt>
                <c:pt idx="48775">
                  <c:v>1438070400</c:v>
                </c:pt>
                <c:pt idx="48776">
                  <c:v>1438074000</c:v>
                </c:pt>
                <c:pt idx="48777">
                  <c:v>1438077600</c:v>
                </c:pt>
                <c:pt idx="48778">
                  <c:v>1438081200</c:v>
                </c:pt>
                <c:pt idx="48779">
                  <c:v>1438084800</c:v>
                </c:pt>
                <c:pt idx="48780">
                  <c:v>1438088400</c:v>
                </c:pt>
                <c:pt idx="48781">
                  <c:v>1438092000</c:v>
                </c:pt>
                <c:pt idx="48782">
                  <c:v>1438095600</c:v>
                </c:pt>
                <c:pt idx="48783">
                  <c:v>1438099200</c:v>
                </c:pt>
                <c:pt idx="48784">
                  <c:v>1438102800</c:v>
                </c:pt>
                <c:pt idx="48785">
                  <c:v>1438106400</c:v>
                </c:pt>
                <c:pt idx="48786">
                  <c:v>1438110000</c:v>
                </c:pt>
                <c:pt idx="48787">
                  <c:v>1438113600</c:v>
                </c:pt>
                <c:pt idx="48788">
                  <c:v>1438117200</c:v>
                </c:pt>
                <c:pt idx="48789">
                  <c:v>1438120800</c:v>
                </c:pt>
                <c:pt idx="48790">
                  <c:v>1438124400</c:v>
                </c:pt>
                <c:pt idx="48791">
                  <c:v>1438128000</c:v>
                </c:pt>
                <c:pt idx="48792">
                  <c:v>1438131600</c:v>
                </c:pt>
                <c:pt idx="48793">
                  <c:v>1438135200</c:v>
                </c:pt>
                <c:pt idx="48794">
                  <c:v>1438138800</c:v>
                </c:pt>
                <c:pt idx="48795">
                  <c:v>1438142400</c:v>
                </c:pt>
                <c:pt idx="48796">
                  <c:v>1438146000</c:v>
                </c:pt>
                <c:pt idx="48797">
                  <c:v>1438149600</c:v>
                </c:pt>
                <c:pt idx="48798">
                  <c:v>1438153200</c:v>
                </c:pt>
                <c:pt idx="48799">
                  <c:v>1438156800</c:v>
                </c:pt>
                <c:pt idx="48800">
                  <c:v>1438160400</c:v>
                </c:pt>
                <c:pt idx="48801">
                  <c:v>1438164000</c:v>
                </c:pt>
                <c:pt idx="48802">
                  <c:v>1438167600</c:v>
                </c:pt>
                <c:pt idx="48803">
                  <c:v>1438171200</c:v>
                </c:pt>
                <c:pt idx="48804">
                  <c:v>1438174800</c:v>
                </c:pt>
                <c:pt idx="48805">
                  <c:v>1438178400</c:v>
                </c:pt>
                <c:pt idx="48806">
                  <c:v>1438182000</c:v>
                </c:pt>
                <c:pt idx="48807">
                  <c:v>1438185600</c:v>
                </c:pt>
                <c:pt idx="48808">
                  <c:v>1438189200</c:v>
                </c:pt>
                <c:pt idx="48809">
                  <c:v>1438192800</c:v>
                </c:pt>
                <c:pt idx="48810">
                  <c:v>1438196400</c:v>
                </c:pt>
                <c:pt idx="48811">
                  <c:v>1438200000</c:v>
                </c:pt>
                <c:pt idx="48812">
                  <c:v>1438203600</c:v>
                </c:pt>
                <c:pt idx="48813">
                  <c:v>1438207200</c:v>
                </c:pt>
                <c:pt idx="48814">
                  <c:v>1438210800</c:v>
                </c:pt>
                <c:pt idx="48815">
                  <c:v>1438214400</c:v>
                </c:pt>
                <c:pt idx="48816">
                  <c:v>1438218000</c:v>
                </c:pt>
                <c:pt idx="48817">
                  <c:v>1438221600</c:v>
                </c:pt>
                <c:pt idx="48818">
                  <c:v>1438225200</c:v>
                </c:pt>
                <c:pt idx="48819">
                  <c:v>1438228800</c:v>
                </c:pt>
                <c:pt idx="48820">
                  <c:v>1438232400</c:v>
                </c:pt>
                <c:pt idx="48821">
                  <c:v>1438236000</c:v>
                </c:pt>
                <c:pt idx="48822">
                  <c:v>1438239600</c:v>
                </c:pt>
                <c:pt idx="48823">
                  <c:v>1438243200</c:v>
                </c:pt>
                <c:pt idx="48824">
                  <c:v>1438246800</c:v>
                </c:pt>
                <c:pt idx="48825">
                  <c:v>1438250400</c:v>
                </c:pt>
                <c:pt idx="48826">
                  <c:v>1438254000</c:v>
                </c:pt>
                <c:pt idx="48827">
                  <c:v>1438257600</c:v>
                </c:pt>
                <c:pt idx="48828">
                  <c:v>1438261200</c:v>
                </c:pt>
                <c:pt idx="48829">
                  <c:v>1438264800</c:v>
                </c:pt>
                <c:pt idx="48830">
                  <c:v>1438268400</c:v>
                </c:pt>
                <c:pt idx="48831">
                  <c:v>1438272000</c:v>
                </c:pt>
                <c:pt idx="48832">
                  <c:v>1438275600</c:v>
                </c:pt>
                <c:pt idx="48833">
                  <c:v>1438279200</c:v>
                </c:pt>
                <c:pt idx="48834">
                  <c:v>1438282800</c:v>
                </c:pt>
                <c:pt idx="48835">
                  <c:v>1438286400</c:v>
                </c:pt>
                <c:pt idx="48836">
                  <c:v>1438290000</c:v>
                </c:pt>
                <c:pt idx="48837">
                  <c:v>1438293600</c:v>
                </c:pt>
                <c:pt idx="48838">
                  <c:v>1438297200</c:v>
                </c:pt>
                <c:pt idx="48839">
                  <c:v>1438300800</c:v>
                </c:pt>
                <c:pt idx="48840">
                  <c:v>1438304400</c:v>
                </c:pt>
                <c:pt idx="48841">
                  <c:v>1438308000</c:v>
                </c:pt>
                <c:pt idx="48842">
                  <c:v>1438311600</c:v>
                </c:pt>
                <c:pt idx="48843">
                  <c:v>1438315200</c:v>
                </c:pt>
                <c:pt idx="48844">
                  <c:v>1438318800</c:v>
                </c:pt>
                <c:pt idx="48845">
                  <c:v>1438322400</c:v>
                </c:pt>
                <c:pt idx="48846">
                  <c:v>1438326000</c:v>
                </c:pt>
                <c:pt idx="48847">
                  <c:v>1438329600</c:v>
                </c:pt>
                <c:pt idx="48848">
                  <c:v>1438333200</c:v>
                </c:pt>
                <c:pt idx="48849">
                  <c:v>1438336800</c:v>
                </c:pt>
                <c:pt idx="48850">
                  <c:v>1438340400</c:v>
                </c:pt>
                <c:pt idx="48851">
                  <c:v>1438344000</c:v>
                </c:pt>
                <c:pt idx="48852">
                  <c:v>1438347600</c:v>
                </c:pt>
                <c:pt idx="48853">
                  <c:v>1438351200</c:v>
                </c:pt>
                <c:pt idx="48854">
                  <c:v>1438354800</c:v>
                </c:pt>
                <c:pt idx="48855">
                  <c:v>1438358400</c:v>
                </c:pt>
                <c:pt idx="48856">
                  <c:v>1438362000</c:v>
                </c:pt>
                <c:pt idx="48857">
                  <c:v>1438365600</c:v>
                </c:pt>
                <c:pt idx="48858">
                  <c:v>1438369200</c:v>
                </c:pt>
                <c:pt idx="48859">
                  <c:v>1438372800</c:v>
                </c:pt>
                <c:pt idx="48860">
                  <c:v>1438376400</c:v>
                </c:pt>
                <c:pt idx="48861">
                  <c:v>1438380000</c:v>
                </c:pt>
                <c:pt idx="48862">
                  <c:v>1438383600</c:v>
                </c:pt>
                <c:pt idx="48863">
                  <c:v>1438387200</c:v>
                </c:pt>
                <c:pt idx="48864">
                  <c:v>1438390800</c:v>
                </c:pt>
                <c:pt idx="48865">
                  <c:v>1438394400</c:v>
                </c:pt>
                <c:pt idx="48866">
                  <c:v>1438398000</c:v>
                </c:pt>
                <c:pt idx="48867">
                  <c:v>1438401600</c:v>
                </c:pt>
                <c:pt idx="48868">
                  <c:v>1438405200</c:v>
                </c:pt>
                <c:pt idx="48869">
                  <c:v>1438408800</c:v>
                </c:pt>
                <c:pt idx="48870">
                  <c:v>1438412400</c:v>
                </c:pt>
                <c:pt idx="48871">
                  <c:v>1438416000</c:v>
                </c:pt>
                <c:pt idx="48872">
                  <c:v>1438419600</c:v>
                </c:pt>
                <c:pt idx="48873">
                  <c:v>1438423200</c:v>
                </c:pt>
                <c:pt idx="48874">
                  <c:v>1438426800</c:v>
                </c:pt>
                <c:pt idx="48875">
                  <c:v>1438430400</c:v>
                </c:pt>
                <c:pt idx="48876">
                  <c:v>1438434000</c:v>
                </c:pt>
                <c:pt idx="48877">
                  <c:v>1438437600</c:v>
                </c:pt>
                <c:pt idx="48878">
                  <c:v>1438441200</c:v>
                </c:pt>
                <c:pt idx="48879">
                  <c:v>1438444800</c:v>
                </c:pt>
                <c:pt idx="48880">
                  <c:v>1438448400</c:v>
                </c:pt>
                <c:pt idx="48881">
                  <c:v>1438452000</c:v>
                </c:pt>
                <c:pt idx="48882">
                  <c:v>1438455600</c:v>
                </c:pt>
                <c:pt idx="48883">
                  <c:v>1438459200</c:v>
                </c:pt>
                <c:pt idx="48884">
                  <c:v>1438462800</c:v>
                </c:pt>
                <c:pt idx="48885">
                  <c:v>1438466400</c:v>
                </c:pt>
                <c:pt idx="48886">
                  <c:v>1438470000</c:v>
                </c:pt>
                <c:pt idx="48887">
                  <c:v>1438473600</c:v>
                </c:pt>
                <c:pt idx="48888">
                  <c:v>1438477200</c:v>
                </c:pt>
                <c:pt idx="48889">
                  <c:v>1438480800</c:v>
                </c:pt>
                <c:pt idx="48890">
                  <c:v>1438484400</c:v>
                </c:pt>
                <c:pt idx="48891">
                  <c:v>1438488000</c:v>
                </c:pt>
                <c:pt idx="48892">
                  <c:v>1438491600</c:v>
                </c:pt>
                <c:pt idx="48893">
                  <c:v>1438495200</c:v>
                </c:pt>
                <c:pt idx="48894">
                  <c:v>1438498800</c:v>
                </c:pt>
                <c:pt idx="48895">
                  <c:v>1438502400</c:v>
                </c:pt>
                <c:pt idx="48896">
                  <c:v>1438506000</c:v>
                </c:pt>
                <c:pt idx="48897">
                  <c:v>1438509600</c:v>
                </c:pt>
                <c:pt idx="48898">
                  <c:v>1438513200</c:v>
                </c:pt>
                <c:pt idx="48899">
                  <c:v>1438516800</c:v>
                </c:pt>
                <c:pt idx="48900">
                  <c:v>1438520400</c:v>
                </c:pt>
                <c:pt idx="48901">
                  <c:v>1438524000</c:v>
                </c:pt>
                <c:pt idx="48902">
                  <c:v>1438527600</c:v>
                </c:pt>
                <c:pt idx="48903">
                  <c:v>1438531200</c:v>
                </c:pt>
                <c:pt idx="48904">
                  <c:v>1438534800</c:v>
                </c:pt>
                <c:pt idx="48905">
                  <c:v>1438538400</c:v>
                </c:pt>
                <c:pt idx="48906">
                  <c:v>1438542000</c:v>
                </c:pt>
                <c:pt idx="48907">
                  <c:v>1438545600</c:v>
                </c:pt>
                <c:pt idx="48908">
                  <c:v>1438549200</c:v>
                </c:pt>
                <c:pt idx="48909">
                  <c:v>1438552800</c:v>
                </c:pt>
                <c:pt idx="48910">
                  <c:v>1438556400</c:v>
                </c:pt>
                <c:pt idx="48911">
                  <c:v>1438560000</c:v>
                </c:pt>
                <c:pt idx="48912">
                  <c:v>1438563600</c:v>
                </c:pt>
                <c:pt idx="48913">
                  <c:v>1438567200</c:v>
                </c:pt>
                <c:pt idx="48914">
                  <c:v>1438570800</c:v>
                </c:pt>
                <c:pt idx="48915">
                  <c:v>1438574400</c:v>
                </c:pt>
                <c:pt idx="48916">
                  <c:v>1438578000</c:v>
                </c:pt>
                <c:pt idx="48917">
                  <c:v>1438581600</c:v>
                </c:pt>
                <c:pt idx="48918">
                  <c:v>1438585200</c:v>
                </c:pt>
                <c:pt idx="48919">
                  <c:v>1438588800</c:v>
                </c:pt>
                <c:pt idx="48920">
                  <c:v>1438592400</c:v>
                </c:pt>
                <c:pt idx="48921">
                  <c:v>1438596000</c:v>
                </c:pt>
                <c:pt idx="48922">
                  <c:v>1438599600</c:v>
                </c:pt>
                <c:pt idx="48923">
                  <c:v>1438603200</c:v>
                </c:pt>
                <c:pt idx="48924">
                  <c:v>1438606800</c:v>
                </c:pt>
                <c:pt idx="48925">
                  <c:v>1438610400</c:v>
                </c:pt>
                <c:pt idx="48926">
                  <c:v>1438614000</c:v>
                </c:pt>
                <c:pt idx="48927">
                  <c:v>1438617600</c:v>
                </c:pt>
                <c:pt idx="48928">
                  <c:v>1438621200</c:v>
                </c:pt>
                <c:pt idx="48929">
                  <c:v>1438624800</c:v>
                </c:pt>
                <c:pt idx="48930">
                  <c:v>1438628400</c:v>
                </c:pt>
                <c:pt idx="48931">
                  <c:v>1438632000</c:v>
                </c:pt>
                <c:pt idx="48932">
                  <c:v>1438635600</c:v>
                </c:pt>
                <c:pt idx="48933">
                  <c:v>1438639200</c:v>
                </c:pt>
                <c:pt idx="48934">
                  <c:v>1438642800</c:v>
                </c:pt>
                <c:pt idx="48935">
                  <c:v>1438646400</c:v>
                </c:pt>
                <c:pt idx="48936">
                  <c:v>1438650000</c:v>
                </c:pt>
                <c:pt idx="48937">
                  <c:v>1438653600</c:v>
                </c:pt>
                <c:pt idx="48938">
                  <c:v>1438657200</c:v>
                </c:pt>
                <c:pt idx="48939">
                  <c:v>1438660800</c:v>
                </c:pt>
                <c:pt idx="48940">
                  <c:v>1438664400</c:v>
                </c:pt>
                <c:pt idx="48941">
                  <c:v>1438668000</c:v>
                </c:pt>
                <c:pt idx="48942">
                  <c:v>1438671600</c:v>
                </c:pt>
                <c:pt idx="48943">
                  <c:v>1438675200</c:v>
                </c:pt>
                <c:pt idx="48944">
                  <c:v>1438678800</c:v>
                </c:pt>
                <c:pt idx="48945">
                  <c:v>1438682400</c:v>
                </c:pt>
                <c:pt idx="48946">
                  <c:v>1438686000</c:v>
                </c:pt>
                <c:pt idx="48947">
                  <c:v>1438689600</c:v>
                </c:pt>
                <c:pt idx="48948">
                  <c:v>1438693200</c:v>
                </c:pt>
                <c:pt idx="48949">
                  <c:v>1438696800</c:v>
                </c:pt>
                <c:pt idx="48950">
                  <c:v>1438700400</c:v>
                </c:pt>
                <c:pt idx="48951">
                  <c:v>1438704000</c:v>
                </c:pt>
                <c:pt idx="48952">
                  <c:v>1438707600</c:v>
                </c:pt>
                <c:pt idx="48953">
                  <c:v>1438711200</c:v>
                </c:pt>
                <c:pt idx="48954">
                  <c:v>1438714800</c:v>
                </c:pt>
                <c:pt idx="48955">
                  <c:v>1438718400</c:v>
                </c:pt>
                <c:pt idx="48956">
                  <c:v>1438722000</c:v>
                </c:pt>
                <c:pt idx="48957">
                  <c:v>1438725600</c:v>
                </c:pt>
                <c:pt idx="48958">
                  <c:v>1438729200</c:v>
                </c:pt>
                <c:pt idx="48959">
                  <c:v>1438732800</c:v>
                </c:pt>
                <c:pt idx="48960">
                  <c:v>1438736400</c:v>
                </c:pt>
                <c:pt idx="48961">
                  <c:v>1438740000</c:v>
                </c:pt>
                <c:pt idx="48962">
                  <c:v>1438743600</c:v>
                </c:pt>
                <c:pt idx="48963">
                  <c:v>1438747200</c:v>
                </c:pt>
                <c:pt idx="48964">
                  <c:v>1438750800</c:v>
                </c:pt>
                <c:pt idx="48965">
                  <c:v>1438754400</c:v>
                </c:pt>
                <c:pt idx="48966">
                  <c:v>1438758000</c:v>
                </c:pt>
                <c:pt idx="48967">
                  <c:v>1438761600</c:v>
                </c:pt>
                <c:pt idx="48968">
                  <c:v>1438765200</c:v>
                </c:pt>
                <c:pt idx="48969">
                  <c:v>1438768800</c:v>
                </c:pt>
                <c:pt idx="48970">
                  <c:v>1438772400</c:v>
                </c:pt>
                <c:pt idx="48971">
                  <c:v>1438776000</c:v>
                </c:pt>
                <c:pt idx="48972">
                  <c:v>1438779600</c:v>
                </c:pt>
                <c:pt idx="48973">
                  <c:v>1438783200</c:v>
                </c:pt>
                <c:pt idx="48974">
                  <c:v>1438786800</c:v>
                </c:pt>
                <c:pt idx="48975">
                  <c:v>1438790400</c:v>
                </c:pt>
                <c:pt idx="48976">
                  <c:v>1438794000</c:v>
                </c:pt>
                <c:pt idx="48977">
                  <c:v>1438797600</c:v>
                </c:pt>
                <c:pt idx="48978">
                  <c:v>1438801200</c:v>
                </c:pt>
                <c:pt idx="48979">
                  <c:v>1438804800</c:v>
                </c:pt>
                <c:pt idx="48980">
                  <c:v>1438808400</c:v>
                </c:pt>
                <c:pt idx="48981">
                  <c:v>1438812000</c:v>
                </c:pt>
                <c:pt idx="48982">
                  <c:v>1438815600</c:v>
                </c:pt>
                <c:pt idx="48983">
                  <c:v>1438819200</c:v>
                </c:pt>
                <c:pt idx="48984">
                  <c:v>1438822800</c:v>
                </c:pt>
                <c:pt idx="48985">
                  <c:v>1438826400</c:v>
                </c:pt>
                <c:pt idx="48986">
                  <c:v>1438830000</c:v>
                </c:pt>
                <c:pt idx="48987">
                  <c:v>1438833600</c:v>
                </c:pt>
                <c:pt idx="48988">
                  <c:v>1438837200</c:v>
                </c:pt>
                <c:pt idx="48989">
                  <c:v>1438840800</c:v>
                </c:pt>
                <c:pt idx="48990">
                  <c:v>1438844400</c:v>
                </c:pt>
                <c:pt idx="48991">
                  <c:v>1438848000</c:v>
                </c:pt>
                <c:pt idx="48992">
                  <c:v>1438851600</c:v>
                </c:pt>
                <c:pt idx="48993">
                  <c:v>1438855200</c:v>
                </c:pt>
                <c:pt idx="48994">
                  <c:v>1438858800</c:v>
                </c:pt>
                <c:pt idx="48995">
                  <c:v>1438862400</c:v>
                </c:pt>
                <c:pt idx="48996">
                  <c:v>1438866000</c:v>
                </c:pt>
                <c:pt idx="48997">
                  <c:v>1438869600</c:v>
                </c:pt>
                <c:pt idx="48998">
                  <c:v>1438873200</c:v>
                </c:pt>
                <c:pt idx="48999">
                  <c:v>1438876800</c:v>
                </c:pt>
                <c:pt idx="49000">
                  <c:v>1438880400</c:v>
                </c:pt>
                <c:pt idx="49001">
                  <c:v>1438884000</c:v>
                </c:pt>
                <c:pt idx="49002">
                  <c:v>1438887600</c:v>
                </c:pt>
                <c:pt idx="49003">
                  <c:v>1438891200</c:v>
                </c:pt>
                <c:pt idx="49004">
                  <c:v>1438894800</c:v>
                </c:pt>
                <c:pt idx="49005">
                  <c:v>1438898400</c:v>
                </c:pt>
                <c:pt idx="49006">
                  <c:v>1438902000</c:v>
                </c:pt>
                <c:pt idx="49007">
                  <c:v>1438905600</c:v>
                </c:pt>
                <c:pt idx="49008">
                  <c:v>1438909200</c:v>
                </c:pt>
                <c:pt idx="49009">
                  <c:v>1438912800</c:v>
                </c:pt>
                <c:pt idx="49010">
                  <c:v>1438916400</c:v>
                </c:pt>
                <c:pt idx="49011">
                  <c:v>1438920000</c:v>
                </c:pt>
                <c:pt idx="49012">
                  <c:v>1438923600</c:v>
                </c:pt>
                <c:pt idx="49013">
                  <c:v>1438927200</c:v>
                </c:pt>
                <c:pt idx="49014">
                  <c:v>1438930800</c:v>
                </c:pt>
                <c:pt idx="49015">
                  <c:v>1438934400</c:v>
                </c:pt>
                <c:pt idx="49016">
                  <c:v>1438938000</c:v>
                </c:pt>
                <c:pt idx="49017">
                  <c:v>1438941600</c:v>
                </c:pt>
                <c:pt idx="49018">
                  <c:v>1438945200</c:v>
                </c:pt>
                <c:pt idx="49019">
                  <c:v>1438948800</c:v>
                </c:pt>
                <c:pt idx="49020">
                  <c:v>1438952400</c:v>
                </c:pt>
                <c:pt idx="49021">
                  <c:v>1438956000</c:v>
                </c:pt>
                <c:pt idx="49022">
                  <c:v>1438959600</c:v>
                </c:pt>
                <c:pt idx="49023">
                  <c:v>1438963200</c:v>
                </c:pt>
                <c:pt idx="49024">
                  <c:v>1438966800</c:v>
                </c:pt>
                <c:pt idx="49025">
                  <c:v>1438970400</c:v>
                </c:pt>
                <c:pt idx="49026">
                  <c:v>1438974000</c:v>
                </c:pt>
                <c:pt idx="49027">
                  <c:v>1438977600</c:v>
                </c:pt>
                <c:pt idx="49028">
                  <c:v>1438981200</c:v>
                </c:pt>
                <c:pt idx="49029">
                  <c:v>1438984800</c:v>
                </c:pt>
                <c:pt idx="49030">
                  <c:v>1438988400</c:v>
                </c:pt>
                <c:pt idx="49031">
                  <c:v>1438992000</c:v>
                </c:pt>
                <c:pt idx="49032">
                  <c:v>1438995600</c:v>
                </c:pt>
                <c:pt idx="49033">
                  <c:v>1438999200</c:v>
                </c:pt>
                <c:pt idx="49034">
                  <c:v>1439002800</c:v>
                </c:pt>
                <c:pt idx="49035">
                  <c:v>1439006400</c:v>
                </c:pt>
                <c:pt idx="49036">
                  <c:v>1439010000</c:v>
                </c:pt>
                <c:pt idx="49037">
                  <c:v>1439013600</c:v>
                </c:pt>
                <c:pt idx="49038">
                  <c:v>1439017200</c:v>
                </c:pt>
                <c:pt idx="49039">
                  <c:v>1439020800</c:v>
                </c:pt>
                <c:pt idx="49040">
                  <c:v>1439024400</c:v>
                </c:pt>
                <c:pt idx="49041">
                  <c:v>1439028000</c:v>
                </c:pt>
                <c:pt idx="49042">
                  <c:v>1439031600</c:v>
                </c:pt>
                <c:pt idx="49043">
                  <c:v>1439035200</c:v>
                </c:pt>
                <c:pt idx="49044">
                  <c:v>1439038800</c:v>
                </c:pt>
                <c:pt idx="49045">
                  <c:v>1439042400</c:v>
                </c:pt>
                <c:pt idx="49046">
                  <c:v>1439046000</c:v>
                </c:pt>
                <c:pt idx="49047">
                  <c:v>1439049600</c:v>
                </c:pt>
                <c:pt idx="49048">
                  <c:v>1439053200</c:v>
                </c:pt>
                <c:pt idx="49049">
                  <c:v>1439056800</c:v>
                </c:pt>
                <c:pt idx="49050">
                  <c:v>1439060400</c:v>
                </c:pt>
                <c:pt idx="49051">
                  <c:v>1439064000</c:v>
                </c:pt>
                <c:pt idx="49052">
                  <c:v>1439067600</c:v>
                </c:pt>
                <c:pt idx="49053">
                  <c:v>1439071200</c:v>
                </c:pt>
                <c:pt idx="49054">
                  <c:v>1439074800</c:v>
                </c:pt>
                <c:pt idx="49055">
                  <c:v>1439078400</c:v>
                </c:pt>
                <c:pt idx="49056">
                  <c:v>1439082000</c:v>
                </c:pt>
                <c:pt idx="49057">
                  <c:v>1439085600</c:v>
                </c:pt>
                <c:pt idx="49058">
                  <c:v>1439089200</c:v>
                </c:pt>
                <c:pt idx="49059">
                  <c:v>1439092800</c:v>
                </c:pt>
                <c:pt idx="49060">
                  <c:v>1439096400</c:v>
                </c:pt>
                <c:pt idx="49061">
                  <c:v>1439100000</c:v>
                </c:pt>
                <c:pt idx="49062">
                  <c:v>1439103600</c:v>
                </c:pt>
                <c:pt idx="49063">
                  <c:v>1439107200</c:v>
                </c:pt>
                <c:pt idx="49064">
                  <c:v>1439110800</c:v>
                </c:pt>
                <c:pt idx="49065">
                  <c:v>1439114400</c:v>
                </c:pt>
                <c:pt idx="49066">
                  <c:v>1439118000</c:v>
                </c:pt>
                <c:pt idx="49067">
                  <c:v>1439121600</c:v>
                </c:pt>
                <c:pt idx="49068">
                  <c:v>1439125200</c:v>
                </c:pt>
                <c:pt idx="49069">
                  <c:v>1439128800</c:v>
                </c:pt>
                <c:pt idx="49070">
                  <c:v>1439132400</c:v>
                </c:pt>
                <c:pt idx="49071">
                  <c:v>1439136000</c:v>
                </c:pt>
                <c:pt idx="49072">
                  <c:v>1439139600</c:v>
                </c:pt>
                <c:pt idx="49073">
                  <c:v>1439143200</c:v>
                </c:pt>
                <c:pt idx="49074">
                  <c:v>1439146800</c:v>
                </c:pt>
                <c:pt idx="49075">
                  <c:v>1439150400</c:v>
                </c:pt>
                <c:pt idx="49076">
                  <c:v>1439154000</c:v>
                </c:pt>
                <c:pt idx="49077">
                  <c:v>1439157600</c:v>
                </c:pt>
                <c:pt idx="49078">
                  <c:v>1439161200</c:v>
                </c:pt>
                <c:pt idx="49079">
                  <c:v>1439164800</c:v>
                </c:pt>
                <c:pt idx="49080">
                  <c:v>1439168400</c:v>
                </c:pt>
                <c:pt idx="49081">
                  <c:v>1439172000</c:v>
                </c:pt>
                <c:pt idx="49082">
                  <c:v>1439175600</c:v>
                </c:pt>
                <c:pt idx="49083">
                  <c:v>1439179200</c:v>
                </c:pt>
                <c:pt idx="49084">
                  <c:v>1439182800</c:v>
                </c:pt>
                <c:pt idx="49085">
                  <c:v>1439186400</c:v>
                </c:pt>
                <c:pt idx="49086">
                  <c:v>1439190000</c:v>
                </c:pt>
                <c:pt idx="49087">
                  <c:v>1439193600</c:v>
                </c:pt>
                <c:pt idx="49088">
                  <c:v>1439197200</c:v>
                </c:pt>
                <c:pt idx="49089">
                  <c:v>1439200800</c:v>
                </c:pt>
                <c:pt idx="49090">
                  <c:v>1439204400</c:v>
                </c:pt>
                <c:pt idx="49091">
                  <c:v>1439208000</c:v>
                </c:pt>
                <c:pt idx="49092">
                  <c:v>1439211600</c:v>
                </c:pt>
                <c:pt idx="49093">
                  <c:v>1439215200</c:v>
                </c:pt>
                <c:pt idx="49094">
                  <c:v>1439218800</c:v>
                </c:pt>
                <c:pt idx="49095">
                  <c:v>1439222400</c:v>
                </c:pt>
                <c:pt idx="49096">
                  <c:v>1439226000</c:v>
                </c:pt>
                <c:pt idx="49097">
                  <c:v>1439229600</c:v>
                </c:pt>
                <c:pt idx="49098">
                  <c:v>1439233200</c:v>
                </c:pt>
                <c:pt idx="49099">
                  <c:v>1439236800</c:v>
                </c:pt>
                <c:pt idx="49100">
                  <c:v>1439240400</c:v>
                </c:pt>
                <c:pt idx="49101">
                  <c:v>1439244000</c:v>
                </c:pt>
                <c:pt idx="49102">
                  <c:v>1439247600</c:v>
                </c:pt>
                <c:pt idx="49103">
                  <c:v>1439251200</c:v>
                </c:pt>
                <c:pt idx="49104">
                  <c:v>1439254800</c:v>
                </c:pt>
                <c:pt idx="49105">
                  <c:v>1439258400</c:v>
                </c:pt>
                <c:pt idx="49106">
                  <c:v>1439262000</c:v>
                </c:pt>
                <c:pt idx="49107">
                  <c:v>1439265600</c:v>
                </c:pt>
                <c:pt idx="49108">
                  <c:v>1439269200</c:v>
                </c:pt>
                <c:pt idx="49109">
                  <c:v>1439272800</c:v>
                </c:pt>
                <c:pt idx="49110">
                  <c:v>1439276400</c:v>
                </c:pt>
                <c:pt idx="49111">
                  <c:v>1439280000</c:v>
                </c:pt>
                <c:pt idx="49112">
                  <c:v>1439283600</c:v>
                </c:pt>
                <c:pt idx="49113">
                  <c:v>1439287200</c:v>
                </c:pt>
                <c:pt idx="49114">
                  <c:v>1439290800</c:v>
                </c:pt>
                <c:pt idx="49115">
                  <c:v>1439294400</c:v>
                </c:pt>
                <c:pt idx="49116">
                  <c:v>1439298000</c:v>
                </c:pt>
                <c:pt idx="49117">
                  <c:v>1439301600</c:v>
                </c:pt>
                <c:pt idx="49118">
                  <c:v>1439305200</c:v>
                </c:pt>
                <c:pt idx="49119">
                  <c:v>1439308800</c:v>
                </c:pt>
                <c:pt idx="49120">
                  <c:v>1439312400</c:v>
                </c:pt>
                <c:pt idx="49121">
                  <c:v>1439316000</c:v>
                </c:pt>
                <c:pt idx="49122">
                  <c:v>1439319600</c:v>
                </c:pt>
                <c:pt idx="49123">
                  <c:v>1439323200</c:v>
                </c:pt>
                <c:pt idx="49124">
                  <c:v>1439326800</c:v>
                </c:pt>
                <c:pt idx="49125">
                  <c:v>1439330400</c:v>
                </c:pt>
                <c:pt idx="49126">
                  <c:v>1439334000</c:v>
                </c:pt>
                <c:pt idx="49127">
                  <c:v>1439337600</c:v>
                </c:pt>
                <c:pt idx="49128">
                  <c:v>1439341200</c:v>
                </c:pt>
                <c:pt idx="49129">
                  <c:v>1439344800</c:v>
                </c:pt>
                <c:pt idx="49130">
                  <c:v>1439348400</c:v>
                </c:pt>
                <c:pt idx="49131">
                  <c:v>1439352000</c:v>
                </c:pt>
                <c:pt idx="49132">
                  <c:v>1439355600</c:v>
                </c:pt>
                <c:pt idx="49133">
                  <c:v>1439359200</c:v>
                </c:pt>
                <c:pt idx="49134">
                  <c:v>1439362800</c:v>
                </c:pt>
                <c:pt idx="49135">
                  <c:v>1439366400</c:v>
                </c:pt>
                <c:pt idx="49136">
                  <c:v>1439370000</c:v>
                </c:pt>
                <c:pt idx="49137">
                  <c:v>1439373600</c:v>
                </c:pt>
                <c:pt idx="49138">
                  <c:v>1439377200</c:v>
                </c:pt>
                <c:pt idx="49139">
                  <c:v>1439380800</c:v>
                </c:pt>
                <c:pt idx="49140">
                  <c:v>1439384400</c:v>
                </c:pt>
                <c:pt idx="49141">
                  <c:v>1439388000</c:v>
                </c:pt>
                <c:pt idx="49142">
                  <c:v>1439391600</c:v>
                </c:pt>
                <c:pt idx="49143">
                  <c:v>1439395200</c:v>
                </c:pt>
                <c:pt idx="49144">
                  <c:v>1439398800</c:v>
                </c:pt>
                <c:pt idx="49145">
                  <c:v>1439402400</c:v>
                </c:pt>
                <c:pt idx="49146">
                  <c:v>1439406000</c:v>
                </c:pt>
                <c:pt idx="49147">
                  <c:v>1439409600</c:v>
                </c:pt>
                <c:pt idx="49148">
                  <c:v>1439413200</c:v>
                </c:pt>
                <c:pt idx="49149">
                  <c:v>1439416800</c:v>
                </c:pt>
                <c:pt idx="49150">
                  <c:v>1439420400</c:v>
                </c:pt>
                <c:pt idx="49151">
                  <c:v>1439424000</c:v>
                </c:pt>
                <c:pt idx="49152">
                  <c:v>1439427600</c:v>
                </c:pt>
                <c:pt idx="49153">
                  <c:v>1439431200</c:v>
                </c:pt>
                <c:pt idx="49154">
                  <c:v>1439434800</c:v>
                </c:pt>
                <c:pt idx="49155">
                  <c:v>1439438400</c:v>
                </c:pt>
                <c:pt idx="49156">
                  <c:v>1439442000</c:v>
                </c:pt>
                <c:pt idx="49157">
                  <c:v>1439445600</c:v>
                </c:pt>
                <c:pt idx="49158">
                  <c:v>1439449200</c:v>
                </c:pt>
                <c:pt idx="49159">
                  <c:v>1439452800</c:v>
                </c:pt>
                <c:pt idx="49160">
                  <c:v>1439456400</c:v>
                </c:pt>
                <c:pt idx="49161">
                  <c:v>1439460000</c:v>
                </c:pt>
                <c:pt idx="49162">
                  <c:v>1439463600</c:v>
                </c:pt>
                <c:pt idx="49163">
                  <c:v>1439467200</c:v>
                </c:pt>
                <c:pt idx="49164">
                  <c:v>1439470800</c:v>
                </c:pt>
                <c:pt idx="49165">
                  <c:v>1439474400</c:v>
                </c:pt>
                <c:pt idx="49166">
                  <c:v>1439478000</c:v>
                </c:pt>
                <c:pt idx="49167">
                  <c:v>1439481600</c:v>
                </c:pt>
                <c:pt idx="49168">
                  <c:v>1439485200</c:v>
                </c:pt>
                <c:pt idx="49169">
                  <c:v>1439488800</c:v>
                </c:pt>
                <c:pt idx="49170">
                  <c:v>1439492400</c:v>
                </c:pt>
                <c:pt idx="49171">
                  <c:v>1439496000</c:v>
                </c:pt>
                <c:pt idx="49172">
                  <c:v>1439499600</c:v>
                </c:pt>
                <c:pt idx="49173">
                  <c:v>1439503200</c:v>
                </c:pt>
                <c:pt idx="49174">
                  <c:v>1439506800</c:v>
                </c:pt>
                <c:pt idx="49175">
                  <c:v>1439510400</c:v>
                </c:pt>
                <c:pt idx="49176">
                  <c:v>1439514000</c:v>
                </c:pt>
                <c:pt idx="49177">
                  <c:v>1439517600</c:v>
                </c:pt>
                <c:pt idx="49178">
                  <c:v>1439521200</c:v>
                </c:pt>
                <c:pt idx="49179">
                  <c:v>1439524800</c:v>
                </c:pt>
                <c:pt idx="49180">
                  <c:v>1439528400</c:v>
                </c:pt>
                <c:pt idx="49181">
                  <c:v>1439532000</c:v>
                </c:pt>
                <c:pt idx="49182">
                  <c:v>1439535600</c:v>
                </c:pt>
                <c:pt idx="49183">
                  <c:v>1439539200</c:v>
                </c:pt>
                <c:pt idx="49184">
                  <c:v>1439542800</c:v>
                </c:pt>
                <c:pt idx="49185">
                  <c:v>1439546400</c:v>
                </c:pt>
                <c:pt idx="49186">
                  <c:v>1439550000</c:v>
                </c:pt>
                <c:pt idx="49187">
                  <c:v>1439553600</c:v>
                </c:pt>
                <c:pt idx="49188">
                  <c:v>1439557200</c:v>
                </c:pt>
                <c:pt idx="49189">
                  <c:v>1439560800</c:v>
                </c:pt>
                <c:pt idx="49190">
                  <c:v>1439564400</c:v>
                </c:pt>
                <c:pt idx="49191">
                  <c:v>1439568000</c:v>
                </c:pt>
                <c:pt idx="49192">
                  <c:v>1439571600</c:v>
                </c:pt>
                <c:pt idx="49193">
                  <c:v>1439575200</c:v>
                </c:pt>
                <c:pt idx="49194">
                  <c:v>1439578800</c:v>
                </c:pt>
                <c:pt idx="49195">
                  <c:v>1439582400</c:v>
                </c:pt>
                <c:pt idx="49196">
                  <c:v>1439586000</c:v>
                </c:pt>
                <c:pt idx="49197">
                  <c:v>1439589600</c:v>
                </c:pt>
                <c:pt idx="49198">
                  <c:v>1439593200</c:v>
                </c:pt>
                <c:pt idx="49199">
                  <c:v>1439596800</c:v>
                </c:pt>
                <c:pt idx="49200">
                  <c:v>1439600400</c:v>
                </c:pt>
                <c:pt idx="49201">
                  <c:v>1439604000</c:v>
                </c:pt>
                <c:pt idx="49202">
                  <c:v>1439607600</c:v>
                </c:pt>
                <c:pt idx="49203">
                  <c:v>1439611200</c:v>
                </c:pt>
                <c:pt idx="49204">
                  <c:v>1439614800</c:v>
                </c:pt>
                <c:pt idx="49205">
                  <c:v>1439618400</c:v>
                </c:pt>
                <c:pt idx="49206">
                  <c:v>1439622000</c:v>
                </c:pt>
                <c:pt idx="49207">
                  <c:v>1439625600</c:v>
                </c:pt>
                <c:pt idx="49208">
                  <c:v>1439629200</c:v>
                </c:pt>
                <c:pt idx="49209">
                  <c:v>1439632800</c:v>
                </c:pt>
                <c:pt idx="49210">
                  <c:v>1439636400</c:v>
                </c:pt>
                <c:pt idx="49211">
                  <c:v>1439640000</c:v>
                </c:pt>
                <c:pt idx="49212">
                  <c:v>1439643600</c:v>
                </c:pt>
                <c:pt idx="49213">
                  <c:v>1439647200</c:v>
                </c:pt>
                <c:pt idx="49214">
                  <c:v>1439650800</c:v>
                </c:pt>
                <c:pt idx="49215">
                  <c:v>1439654400</c:v>
                </c:pt>
                <c:pt idx="49216">
                  <c:v>1439658000</c:v>
                </c:pt>
                <c:pt idx="49217">
                  <c:v>1439661600</c:v>
                </c:pt>
                <c:pt idx="49218">
                  <c:v>1439665200</c:v>
                </c:pt>
                <c:pt idx="49219">
                  <c:v>1439668800</c:v>
                </c:pt>
                <c:pt idx="49220">
                  <c:v>1439672400</c:v>
                </c:pt>
                <c:pt idx="49221">
                  <c:v>1439676000</c:v>
                </c:pt>
                <c:pt idx="49222">
                  <c:v>1439679600</c:v>
                </c:pt>
                <c:pt idx="49223">
                  <c:v>1439683200</c:v>
                </c:pt>
                <c:pt idx="49224">
                  <c:v>1439686800</c:v>
                </c:pt>
                <c:pt idx="49225">
                  <c:v>1439690400</c:v>
                </c:pt>
                <c:pt idx="49226">
                  <c:v>1439694000</c:v>
                </c:pt>
                <c:pt idx="49227">
                  <c:v>1439697600</c:v>
                </c:pt>
                <c:pt idx="49228">
                  <c:v>1439701200</c:v>
                </c:pt>
                <c:pt idx="49229">
                  <c:v>1439704800</c:v>
                </c:pt>
                <c:pt idx="49230">
                  <c:v>1439708400</c:v>
                </c:pt>
                <c:pt idx="49231">
                  <c:v>1439712000</c:v>
                </c:pt>
                <c:pt idx="49232">
                  <c:v>1439715600</c:v>
                </c:pt>
                <c:pt idx="49233">
                  <c:v>1439719200</c:v>
                </c:pt>
                <c:pt idx="49234">
                  <c:v>1439722800</c:v>
                </c:pt>
                <c:pt idx="49235">
                  <c:v>1439726400</c:v>
                </c:pt>
                <c:pt idx="49236">
                  <c:v>1439730000</c:v>
                </c:pt>
                <c:pt idx="49237">
                  <c:v>1439733600</c:v>
                </c:pt>
                <c:pt idx="49238">
                  <c:v>1439737200</c:v>
                </c:pt>
                <c:pt idx="49239">
                  <c:v>1439740800</c:v>
                </c:pt>
                <c:pt idx="49240">
                  <c:v>1439744400</c:v>
                </c:pt>
                <c:pt idx="49241">
                  <c:v>1439748000</c:v>
                </c:pt>
                <c:pt idx="49242">
                  <c:v>1439751600</c:v>
                </c:pt>
                <c:pt idx="49243">
                  <c:v>1439755200</c:v>
                </c:pt>
                <c:pt idx="49244">
                  <c:v>1439758800</c:v>
                </c:pt>
                <c:pt idx="49245">
                  <c:v>1439762400</c:v>
                </c:pt>
                <c:pt idx="49246">
                  <c:v>1439766000</c:v>
                </c:pt>
                <c:pt idx="49247">
                  <c:v>1439769600</c:v>
                </c:pt>
                <c:pt idx="49248">
                  <c:v>1439773200</c:v>
                </c:pt>
                <c:pt idx="49249">
                  <c:v>1439776800</c:v>
                </c:pt>
                <c:pt idx="49250">
                  <c:v>1439780400</c:v>
                </c:pt>
                <c:pt idx="49251">
                  <c:v>1439784000</c:v>
                </c:pt>
                <c:pt idx="49252">
                  <c:v>1439787600</c:v>
                </c:pt>
                <c:pt idx="49253">
                  <c:v>1439791200</c:v>
                </c:pt>
                <c:pt idx="49254">
                  <c:v>1439794800</c:v>
                </c:pt>
                <c:pt idx="49255">
                  <c:v>1439798400</c:v>
                </c:pt>
                <c:pt idx="49256">
                  <c:v>1439802000</c:v>
                </c:pt>
                <c:pt idx="49257">
                  <c:v>1439805600</c:v>
                </c:pt>
                <c:pt idx="49258">
                  <c:v>1439809200</c:v>
                </c:pt>
                <c:pt idx="49259">
                  <c:v>1439812800</c:v>
                </c:pt>
                <c:pt idx="49260">
                  <c:v>1439816400</c:v>
                </c:pt>
                <c:pt idx="49261">
                  <c:v>1439820000</c:v>
                </c:pt>
                <c:pt idx="49262">
                  <c:v>1439823600</c:v>
                </c:pt>
                <c:pt idx="49263">
                  <c:v>1439827200</c:v>
                </c:pt>
                <c:pt idx="49264">
                  <c:v>1439830800</c:v>
                </c:pt>
                <c:pt idx="49265">
                  <c:v>1439834400</c:v>
                </c:pt>
                <c:pt idx="49266">
                  <c:v>1439838000</c:v>
                </c:pt>
                <c:pt idx="49267">
                  <c:v>1439841600</c:v>
                </c:pt>
                <c:pt idx="49268">
                  <c:v>1439845200</c:v>
                </c:pt>
                <c:pt idx="49269">
                  <c:v>1439848800</c:v>
                </c:pt>
                <c:pt idx="49270">
                  <c:v>1439852400</c:v>
                </c:pt>
                <c:pt idx="49271">
                  <c:v>1439856000</c:v>
                </c:pt>
                <c:pt idx="49272">
                  <c:v>1439859600</c:v>
                </c:pt>
                <c:pt idx="49273">
                  <c:v>1439863200</c:v>
                </c:pt>
                <c:pt idx="49274">
                  <c:v>1439866800</c:v>
                </c:pt>
                <c:pt idx="49275">
                  <c:v>1439870400</c:v>
                </c:pt>
                <c:pt idx="49276">
                  <c:v>1439874000</c:v>
                </c:pt>
                <c:pt idx="49277">
                  <c:v>1439877600</c:v>
                </c:pt>
                <c:pt idx="49278">
                  <c:v>1439881200</c:v>
                </c:pt>
                <c:pt idx="49279">
                  <c:v>1439884800</c:v>
                </c:pt>
                <c:pt idx="49280">
                  <c:v>1439888400</c:v>
                </c:pt>
                <c:pt idx="49281">
                  <c:v>1439892000</c:v>
                </c:pt>
                <c:pt idx="49282">
                  <c:v>1439895600</c:v>
                </c:pt>
                <c:pt idx="49283">
                  <c:v>1439899200</c:v>
                </c:pt>
                <c:pt idx="49284">
                  <c:v>1439902800</c:v>
                </c:pt>
                <c:pt idx="49285">
                  <c:v>1439906400</c:v>
                </c:pt>
                <c:pt idx="49286">
                  <c:v>1439910000</c:v>
                </c:pt>
                <c:pt idx="49287">
                  <c:v>1439913600</c:v>
                </c:pt>
                <c:pt idx="49288">
                  <c:v>1439917200</c:v>
                </c:pt>
                <c:pt idx="49289">
                  <c:v>1439920800</c:v>
                </c:pt>
                <c:pt idx="49290">
                  <c:v>1439924400</c:v>
                </c:pt>
                <c:pt idx="49291">
                  <c:v>1439928000</c:v>
                </c:pt>
                <c:pt idx="49292">
                  <c:v>1439931600</c:v>
                </c:pt>
                <c:pt idx="49293">
                  <c:v>1439935200</c:v>
                </c:pt>
                <c:pt idx="49294">
                  <c:v>1439938800</c:v>
                </c:pt>
                <c:pt idx="49295">
                  <c:v>1439942400</c:v>
                </c:pt>
                <c:pt idx="49296">
                  <c:v>1439946000</c:v>
                </c:pt>
                <c:pt idx="49297">
                  <c:v>1439949600</c:v>
                </c:pt>
                <c:pt idx="49298">
                  <c:v>1439953200</c:v>
                </c:pt>
                <c:pt idx="49299">
                  <c:v>1439956800</c:v>
                </c:pt>
                <c:pt idx="49300">
                  <c:v>1439960400</c:v>
                </c:pt>
                <c:pt idx="49301">
                  <c:v>1439964000</c:v>
                </c:pt>
                <c:pt idx="49302">
                  <c:v>1439967600</c:v>
                </c:pt>
                <c:pt idx="49303">
                  <c:v>1439971200</c:v>
                </c:pt>
                <c:pt idx="49304">
                  <c:v>1439974800</c:v>
                </c:pt>
                <c:pt idx="49305">
                  <c:v>1439978400</c:v>
                </c:pt>
                <c:pt idx="49306">
                  <c:v>1439982000</c:v>
                </c:pt>
                <c:pt idx="49307">
                  <c:v>1439985600</c:v>
                </c:pt>
                <c:pt idx="49308">
                  <c:v>1439989200</c:v>
                </c:pt>
                <c:pt idx="49309">
                  <c:v>1439992800</c:v>
                </c:pt>
                <c:pt idx="49310">
                  <c:v>1439996400</c:v>
                </c:pt>
                <c:pt idx="49311">
                  <c:v>1440000000</c:v>
                </c:pt>
                <c:pt idx="49312">
                  <c:v>1440003600</c:v>
                </c:pt>
                <c:pt idx="49313">
                  <c:v>1440007200</c:v>
                </c:pt>
                <c:pt idx="49314">
                  <c:v>1440010800</c:v>
                </c:pt>
                <c:pt idx="49315">
                  <c:v>1440014400</c:v>
                </c:pt>
                <c:pt idx="49316">
                  <c:v>1440018000</c:v>
                </c:pt>
                <c:pt idx="49317">
                  <c:v>1440021600</c:v>
                </c:pt>
                <c:pt idx="49318">
                  <c:v>1440025200</c:v>
                </c:pt>
                <c:pt idx="49319">
                  <c:v>1440028800</c:v>
                </c:pt>
                <c:pt idx="49320">
                  <c:v>1440032400</c:v>
                </c:pt>
                <c:pt idx="49321">
                  <c:v>1440036000</c:v>
                </c:pt>
                <c:pt idx="49322">
                  <c:v>1440039600</c:v>
                </c:pt>
                <c:pt idx="49323">
                  <c:v>1440043200</c:v>
                </c:pt>
                <c:pt idx="49324">
                  <c:v>1440046800</c:v>
                </c:pt>
                <c:pt idx="49325">
                  <c:v>1440050400</c:v>
                </c:pt>
                <c:pt idx="49326">
                  <c:v>1440054000</c:v>
                </c:pt>
                <c:pt idx="49327">
                  <c:v>1440057600</c:v>
                </c:pt>
                <c:pt idx="49328">
                  <c:v>1440061200</c:v>
                </c:pt>
                <c:pt idx="49329">
                  <c:v>1440064800</c:v>
                </c:pt>
                <c:pt idx="49330">
                  <c:v>1440068400</c:v>
                </c:pt>
                <c:pt idx="49331">
                  <c:v>1440072000</c:v>
                </c:pt>
                <c:pt idx="49332">
                  <c:v>1440075600</c:v>
                </c:pt>
                <c:pt idx="49333">
                  <c:v>1440079200</c:v>
                </c:pt>
                <c:pt idx="49334">
                  <c:v>1440082800</c:v>
                </c:pt>
                <c:pt idx="49335">
                  <c:v>1440086400</c:v>
                </c:pt>
                <c:pt idx="49336">
                  <c:v>1440090000</c:v>
                </c:pt>
                <c:pt idx="49337">
                  <c:v>1440093600</c:v>
                </c:pt>
                <c:pt idx="49338">
                  <c:v>1440097200</c:v>
                </c:pt>
                <c:pt idx="49339">
                  <c:v>1440100800</c:v>
                </c:pt>
                <c:pt idx="49340">
                  <c:v>1440104400</c:v>
                </c:pt>
                <c:pt idx="49341">
                  <c:v>1440108000</c:v>
                </c:pt>
                <c:pt idx="49342">
                  <c:v>1440111600</c:v>
                </c:pt>
                <c:pt idx="49343">
                  <c:v>1440115200</c:v>
                </c:pt>
                <c:pt idx="49344">
                  <c:v>1440118800</c:v>
                </c:pt>
                <c:pt idx="49345">
                  <c:v>1440122400</c:v>
                </c:pt>
                <c:pt idx="49346">
                  <c:v>1440126000</c:v>
                </c:pt>
                <c:pt idx="49347">
                  <c:v>1440129600</c:v>
                </c:pt>
                <c:pt idx="49348">
                  <c:v>1440133200</c:v>
                </c:pt>
                <c:pt idx="49349">
                  <c:v>1440136800</c:v>
                </c:pt>
                <c:pt idx="49350">
                  <c:v>1440140400</c:v>
                </c:pt>
                <c:pt idx="49351">
                  <c:v>1440144000</c:v>
                </c:pt>
                <c:pt idx="49352">
                  <c:v>1440147600</c:v>
                </c:pt>
                <c:pt idx="49353">
                  <c:v>1440151200</c:v>
                </c:pt>
                <c:pt idx="49354">
                  <c:v>1440154800</c:v>
                </c:pt>
                <c:pt idx="49355">
                  <c:v>1440158400</c:v>
                </c:pt>
                <c:pt idx="49356">
                  <c:v>1440162000</c:v>
                </c:pt>
                <c:pt idx="49357">
                  <c:v>1440165600</c:v>
                </c:pt>
                <c:pt idx="49358">
                  <c:v>1440169200</c:v>
                </c:pt>
                <c:pt idx="49359">
                  <c:v>1440172800</c:v>
                </c:pt>
                <c:pt idx="49360">
                  <c:v>1440176400</c:v>
                </c:pt>
                <c:pt idx="49361">
                  <c:v>1440180000</c:v>
                </c:pt>
                <c:pt idx="49362">
                  <c:v>1440183600</c:v>
                </c:pt>
                <c:pt idx="49363">
                  <c:v>1440187200</c:v>
                </c:pt>
                <c:pt idx="49364">
                  <c:v>1440190800</c:v>
                </c:pt>
                <c:pt idx="49365">
                  <c:v>1440194400</c:v>
                </c:pt>
                <c:pt idx="49366">
                  <c:v>1440198000</c:v>
                </c:pt>
                <c:pt idx="49367">
                  <c:v>1440201600</c:v>
                </c:pt>
                <c:pt idx="49368">
                  <c:v>1440205200</c:v>
                </c:pt>
                <c:pt idx="49369">
                  <c:v>1440208800</c:v>
                </c:pt>
                <c:pt idx="49370">
                  <c:v>1440212400</c:v>
                </c:pt>
                <c:pt idx="49371">
                  <c:v>1440216000</c:v>
                </c:pt>
                <c:pt idx="49372">
                  <c:v>1440219600</c:v>
                </c:pt>
                <c:pt idx="49373">
                  <c:v>1440223200</c:v>
                </c:pt>
                <c:pt idx="49374">
                  <c:v>1440226800</c:v>
                </c:pt>
                <c:pt idx="49375">
                  <c:v>1440230400</c:v>
                </c:pt>
                <c:pt idx="49376">
                  <c:v>1440234000</c:v>
                </c:pt>
                <c:pt idx="49377">
                  <c:v>1440237600</c:v>
                </c:pt>
                <c:pt idx="49378">
                  <c:v>1440241200</c:v>
                </c:pt>
                <c:pt idx="49379">
                  <c:v>1440244800</c:v>
                </c:pt>
                <c:pt idx="49380">
                  <c:v>1440248400</c:v>
                </c:pt>
                <c:pt idx="49381">
                  <c:v>1440252000</c:v>
                </c:pt>
                <c:pt idx="49382">
                  <c:v>1440255600</c:v>
                </c:pt>
                <c:pt idx="49383">
                  <c:v>1440259200</c:v>
                </c:pt>
                <c:pt idx="49384">
                  <c:v>1440262800</c:v>
                </c:pt>
                <c:pt idx="49385">
                  <c:v>1440266400</c:v>
                </c:pt>
                <c:pt idx="49386">
                  <c:v>1440270000</c:v>
                </c:pt>
                <c:pt idx="49387">
                  <c:v>1440273600</c:v>
                </c:pt>
                <c:pt idx="49388">
                  <c:v>1440277200</c:v>
                </c:pt>
                <c:pt idx="49389">
                  <c:v>1440280800</c:v>
                </c:pt>
                <c:pt idx="49390">
                  <c:v>1440284400</c:v>
                </c:pt>
                <c:pt idx="49391">
                  <c:v>1440288000</c:v>
                </c:pt>
                <c:pt idx="49392">
                  <c:v>1440291600</c:v>
                </c:pt>
                <c:pt idx="49393">
                  <c:v>1440295200</c:v>
                </c:pt>
                <c:pt idx="49394">
                  <c:v>1440298800</c:v>
                </c:pt>
                <c:pt idx="49395">
                  <c:v>1440302400</c:v>
                </c:pt>
                <c:pt idx="49396">
                  <c:v>1440306000</c:v>
                </c:pt>
                <c:pt idx="49397">
                  <c:v>1440309600</c:v>
                </c:pt>
                <c:pt idx="49398">
                  <c:v>1440313200</c:v>
                </c:pt>
                <c:pt idx="49399">
                  <c:v>1440316800</c:v>
                </c:pt>
                <c:pt idx="49400">
                  <c:v>1440320400</c:v>
                </c:pt>
                <c:pt idx="49401">
                  <c:v>1440324000</c:v>
                </c:pt>
                <c:pt idx="49402">
                  <c:v>1440327600</c:v>
                </c:pt>
                <c:pt idx="49403">
                  <c:v>1440331200</c:v>
                </c:pt>
                <c:pt idx="49404">
                  <c:v>1440334800</c:v>
                </c:pt>
                <c:pt idx="49405">
                  <c:v>1440338400</c:v>
                </c:pt>
                <c:pt idx="49406">
                  <c:v>1440342000</c:v>
                </c:pt>
                <c:pt idx="49407">
                  <c:v>1440345600</c:v>
                </c:pt>
                <c:pt idx="49408">
                  <c:v>1440349200</c:v>
                </c:pt>
                <c:pt idx="49409">
                  <c:v>1440352800</c:v>
                </c:pt>
                <c:pt idx="49410">
                  <c:v>1440356400</c:v>
                </c:pt>
                <c:pt idx="49411">
                  <c:v>1440360000</c:v>
                </c:pt>
                <c:pt idx="49412">
                  <c:v>1440363600</c:v>
                </c:pt>
                <c:pt idx="49413">
                  <c:v>1440367200</c:v>
                </c:pt>
                <c:pt idx="49414">
                  <c:v>1440370800</c:v>
                </c:pt>
                <c:pt idx="49415">
                  <c:v>1440374400</c:v>
                </c:pt>
                <c:pt idx="49416">
                  <c:v>1440378000</c:v>
                </c:pt>
                <c:pt idx="49417">
                  <c:v>1440381600</c:v>
                </c:pt>
                <c:pt idx="49418">
                  <c:v>1440385200</c:v>
                </c:pt>
                <c:pt idx="49419">
                  <c:v>1440388800</c:v>
                </c:pt>
                <c:pt idx="49420">
                  <c:v>1440392400</c:v>
                </c:pt>
                <c:pt idx="49421">
                  <c:v>1440396000</c:v>
                </c:pt>
                <c:pt idx="49422">
                  <c:v>1440399600</c:v>
                </c:pt>
                <c:pt idx="49423">
                  <c:v>1440403200</c:v>
                </c:pt>
                <c:pt idx="49424">
                  <c:v>1440406800</c:v>
                </c:pt>
                <c:pt idx="49425">
                  <c:v>1440410400</c:v>
                </c:pt>
                <c:pt idx="49426">
                  <c:v>1440414000</c:v>
                </c:pt>
                <c:pt idx="49427">
                  <c:v>1440417600</c:v>
                </c:pt>
                <c:pt idx="49428">
                  <c:v>1440421200</c:v>
                </c:pt>
                <c:pt idx="49429">
                  <c:v>1440424800</c:v>
                </c:pt>
                <c:pt idx="49430">
                  <c:v>1440428400</c:v>
                </c:pt>
                <c:pt idx="49431">
                  <c:v>1440432000</c:v>
                </c:pt>
                <c:pt idx="49432">
                  <c:v>1440435600</c:v>
                </c:pt>
                <c:pt idx="49433">
                  <c:v>1440439200</c:v>
                </c:pt>
                <c:pt idx="49434">
                  <c:v>1440442800</c:v>
                </c:pt>
                <c:pt idx="49435">
                  <c:v>1440446400</c:v>
                </c:pt>
                <c:pt idx="49436">
                  <c:v>1440450000</c:v>
                </c:pt>
                <c:pt idx="49437">
                  <c:v>1440453600</c:v>
                </c:pt>
                <c:pt idx="49438">
                  <c:v>1440457200</c:v>
                </c:pt>
                <c:pt idx="49439">
                  <c:v>1440460800</c:v>
                </c:pt>
                <c:pt idx="49440">
                  <c:v>1440464400</c:v>
                </c:pt>
                <c:pt idx="49441">
                  <c:v>1440468000</c:v>
                </c:pt>
                <c:pt idx="49442">
                  <c:v>1440471600</c:v>
                </c:pt>
                <c:pt idx="49443">
                  <c:v>1440475200</c:v>
                </c:pt>
                <c:pt idx="49444">
                  <c:v>1440478800</c:v>
                </c:pt>
                <c:pt idx="49445">
                  <c:v>1440482400</c:v>
                </c:pt>
                <c:pt idx="49446">
                  <c:v>1440486000</c:v>
                </c:pt>
                <c:pt idx="49447">
                  <c:v>1440489600</c:v>
                </c:pt>
                <c:pt idx="49448">
                  <c:v>1440493200</c:v>
                </c:pt>
                <c:pt idx="49449">
                  <c:v>1440496800</c:v>
                </c:pt>
                <c:pt idx="49450">
                  <c:v>1440500400</c:v>
                </c:pt>
                <c:pt idx="49451">
                  <c:v>1440504000</c:v>
                </c:pt>
                <c:pt idx="49452">
                  <c:v>1440507600</c:v>
                </c:pt>
                <c:pt idx="49453">
                  <c:v>1440511200</c:v>
                </c:pt>
                <c:pt idx="49454">
                  <c:v>1440514800</c:v>
                </c:pt>
                <c:pt idx="49455">
                  <c:v>1440518400</c:v>
                </c:pt>
                <c:pt idx="49456">
                  <c:v>1440522000</c:v>
                </c:pt>
                <c:pt idx="49457">
                  <c:v>1440525600</c:v>
                </c:pt>
                <c:pt idx="49458">
                  <c:v>1440529200</c:v>
                </c:pt>
                <c:pt idx="49459">
                  <c:v>1440532800</c:v>
                </c:pt>
                <c:pt idx="49460">
                  <c:v>1440536400</c:v>
                </c:pt>
                <c:pt idx="49461">
                  <c:v>1440540000</c:v>
                </c:pt>
                <c:pt idx="49462">
                  <c:v>1440543600</c:v>
                </c:pt>
                <c:pt idx="49463">
                  <c:v>1440547200</c:v>
                </c:pt>
                <c:pt idx="49464">
                  <c:v>1440550800</c:v>
                </c:pt>
                <c:pt idx="49465">
                  <c:v>1440554400</c:v>
                </c:pt>
                <c:pt idx="49466">
                  <c:v>1440558000</c:v>
                </c:pt>
                <c:pt idx="49467">
                  <c:v>1440561600</c:v>
                </c:pt>
                <c:pt idx="49468">
                  <c:v>1440565200</c:v>
                </c:pt>
                <c:pt idx="49469">
                  <c:v>1440568800</c:v>
                </c:pt>
                <c:pt idx="49470">
                  <c:v>1440572400</c:v>
                </c:pt>
                <c:pt idx="49471">
                  <c:v>1440576000</c:v>
                </c:pt>
                <c:pt idx="49472">
                  <c:v>1440579600</c:v>
                </c:pt>
                <c:pt idx="49473">
                  <c:v>1440583200</c:v>
                </c:pt>
                <c:pt idx="49474">
                  <c:v>1440586800</c:v>
                </c:pt>
                <c:pt idx="49475">
                  <c:v>1440590400</c:v>
                </c:pt>
                <c:pt idx="49476">
                  <c:v>1440594000</c:v>
                </c:pt>
                <c:pt idx="49477">
                  <c:v>1440597600</c:v>
                </c:pt>
                <c:pt idx="49478">
                  <c:v>1440601200</c:v>
                </c:pt>
                <c:pt idx="49479">
                  <c:v>1440604800</c:v>
                </c:pt>
                <c:pt idx="49480">
                  <c:v>1440608400</c:v>
                </c:pt>
                <c:pt idx="49481">
                  <c:v>1440612000</c:v>
                </c:pt>
                <c:pt idx="49482">
                  <c:v>1440615600</c:v>
                </c:pt>
                <c:pt idx="49483">
                  <c:v>1440619200</c:v>
                </c:pt>
                <c:pt idx="49484">
                  <c:v>1440622800</c:v>
                </c:pt>
                <c:pt idx="49485">
                  <c:v>1440626400</c:v>
                </c:pt>
                <c:pt idx="49486">
                  <c:v>1440630000</c:v>
                </c:pt>
                <c:pt idx="49487">
                  <c:v>1440633600</c:v>
                </c:pt>
                <c:pt idx="49488">
                  <c:v>1440637200</c:v>
                </c:pt>
                <c:pt idx="49489">
                  <c:v>1440640800</c:v>
                </c:pt>
                <c:pt idx="49490">
                  <c:v>1440644400</c:v>
                </c:pt>
                <c:pt idx="49491">
                  <c:v>1440648000</c:v>
                </c:pt>
                <c:pt idx="49492">
                  <c:v>1440651600</c:v>
                </c:pt>
                <c:pt idx="49493">
                  <c:v>1440655200</c:v>
                </c:pt>
                <c:pt idx="49494">
                  <c:v>1440658800</c:v>
                </c:pt>
                <c:pt idx="49495">
                  <c:v>1440662400</c:v>
                </c:pt>
                <c:pt idx="49496">
                  <c:v>1440666000</c:v>
                </c:pt>
                <c:pt idx="49497">
                  <c:v>1440669600</c:v>
                </c:pt>
                <c:pt idx="49498">
                  <c:v>1440673200</c:v>
                </c:pt>
                <c:pt idx="49499">
                  <c:v>1440676800</c:v>
                </c:pt>
                <c:pt idx="49500">
                  <c:v>1440680400</c:v>
                </c:pt>
                <c:pt idx="49501">
                  <c:v>1440684000</c:v>
                </c:pt>
                <c:pt idx="49502">
                  <c:v>1440687600</c:v>
                </c:pt>
                <c:pt idx="49503">
                  <c:v>1440691200</c:v>
                </c:pt>
                <c:pt idx="49504">
                  <c:v>1440694800</c:v>
                </c:pt>
                <c:pt idx="49505">
                  <c:v>1440698400</c:v>
                </c:pt>
                <c:pt idx="49506">
                  <c:v>1440702000</c:v>
                </c:pt>
                <c:pt idx="49507">
                  <c:v>1440705600</c:v>
                </c:pt>
                <c:pt idx="49508">
                  <c:v>1440709200</c:v>
                </c:pt>
                <c:pt idx="49509">
                  <c:v>1440712800</c:v>
                </c:pt>
                <c:pt idx="49510">
                  <c:v>1440716400</c:v>
                </c:pt>
                <c:pt idx="49511">
                  <c:v>1440720000</c:v>
                </c:pt>
                <c:pt idx="49512">
                  <c:v>1440723600</c:v>
                </c:pt>
                <c:pt idx="49513">
                  <c:v>1440727200</c:v>
                </c:pt>
                <c:pt idx="49514">
                  <c:v>1440730800</c:v>
                </c:pt>
                <c:pt idx="49515">
                  <c:v>1440734400</c:v>
                </c:pt>
                <c:pt idx="49516">
                  <c:v>1440738000</c:v>
                </c:pt>
                <c:pt idx="49517">
                  <c:v>1440741600</c:v>
                </c:pt>
                <c:pt idx="49518">
                  <c:v>1440745200</c:v>
                </c:pt>
                <c:pt idx="49519">
                  <c:v>1440748800</c:v>
                </c:pt>
                <c:pt idx="49520">
                  <c:v>1440752400</c:v>
                </c:pt>
                <c:pt idx="49521">
                  <c:v>1440756000</c:v>
                </c:pt>
                <c:pt idx="49522">
                  <c:v>1440759600</c:v>
                </c:pt>
                <c:pt idx="49523">
                  <c:v>1440763200</c:v>
                </c:pt>
                <c:pt idx="49524">
                  <c:v>1440766800</c:v>
                </c:pt>
                <c:pt idx="49525">
                  <c:v>1440770400</c:v>
                </c:pt>
                <c:pt idx="49526">
                  <c:v>1440774000</c:v>
                </c:pt>
                <c:pt idx="49527">
                  <c:v>1440777600</c:v>
                </c:pt>
                <c:pt idx="49528">
                  <c:v>1440781200</c:v>
                </c:pt>
                <c:pt idx="49529">
                  <c:v>1440784800</c:v>
                </c:pt>
                <c:pt idx="49530">
                  <c:v>1440788400</c:v>
                </c:pt>
                <c:pt idx="49531">
                  <c:v>1440792000</c:v>
                </c:pt>
                <c:pt idx="49532">
                  <c:v>1440795600</c:v>
                </c:pt>
                <c:pt idx="49533">
                  <c:v>1440799200</c:v>
                </c:pt>
                <c:pt idx="49534">
                  <c:v>1440802800</c:v>
                </c:pt>
                <c:pt idx="49535">
                  <c:v>1440806400</c:v>
                </c:pt>
                <c:pt idx="49536">
                  <c:v>1440810000</c:v>
                </c:pt>
                <c:pt idx="49537">
                  <c:v>1440813600</c:v>
                </c:pt>
                <c:pt idx="49538">
                  <c:v>1440817200</c:v>
                </c:pt>
                <c:pt idx="49539">
                  <c:v>1440820800</c:v>
                </c:pt>
                <c:pt idx="49540">
                  <c:v>1440824400</c:v>
                </c:pt>
                <c:pt idx="49541">
                  <c:v>1440828000</c:v>
                </c:pt>
                <c:pt idx="49542">
                  <c:v>1440831600</c:v>
                </c:pt>
                <c:pt idx="49543">
                  <c:v>1440835200</c:v>
                </c:pt>
                <c:pt idx="49544">
                  <c:v>1440838800</c:v>
                </c:pt>
                <c:pt idx="49545">
                  <c:v>1440842400</c:v>
                </c:pt>
                <c:pt idx="49546">
                  <c:v>1440846000</c:v>
                </c:pt>
                <c:pt idx="49547">
                  <c:v>1440849600</c:v>
                </c:pt>
                <c:pt idx="49548">
                  <c:v>1440853200</c:v>
                </c:pt>
                <c:pt idx="49549">
                  <c:v>1440856800</c:v>
                </c:pt>
                <c:pt idx="49550">
                  <c:v>1440860400</c:v>
                </c:pt>
                <c:pt idx="49551">
                  <c:v>1440864000</c:v>
                </c:pt>
                <c:pt idx="49552">
                  <c:v>1440867600</c:v>
                </c:pt>
                <c:pt idx="49553">
                  <c:v>1440871200</c:v>
                </c:pt>
                <c:pt idx="49554">
                  <c:v>1440874800</c:v>
                </c:pt>
                <c:pt idx="49555">
                  <c:v>1440878400</c:v>
                </c:pt>
                <c:pt idx="49556">
                  <c:v>1440882000</c:v>
                </c:pt>
                <c:pt idx="49557">
                  <c:v>1440885600</c:v>
                </c:pt>
                <c:pt idx="49558">
                  <c:v>1440889200</c:v>
                </c:pt>
                <c:pt idx="49559">
                  <c:v>1440892800</c:v>
                </c:pt>
                <c:pt idx="49560">
                  <c:v>1440896400</c:v>
                </c:pt>
                <c:pt idx="49561">
                  <c:v>1440900000</c:v>
                </c:pt>
                <c:pt idx="49562">
                  <c:v>1440903600</c:v>
                </c:pt>
                <c:pt idx="49563">
                  <c:v>1440907200</c:v>
                </c:pt>
                <c:pt idx="49564">
                  <c:v>1440910800</c:v>
                </c:pt>
                <c:pt idx="49565">
                  <c:v>1440914400</c:v>
                </c:pt>
                <c:pt idx="49566">
                  <c:v>1440918000</c:v>
                </c:pt>
                <c:pt idx="49567">
                  <c:v>1440921600</c:v>
                </c:pt>
                <c:pt idx="49568">
                  <c:v>1440925200</c:v>
                </c:pt>
                <c:pt idx="49569">
                  <c:v>1440928800</c:v>
                </c:pt>
                <c:pt idx="49570">
                  <c:v>1440932400</c:v>
                </c:pt>
                <c:pt idx="49571">
                  <c:v>1440936000</c:v>
                </c:pt>
                <c:pt idx="49572">
                  <c:v>1440939600</c:v>
                </c:pt>
                <c:pt idx="49573">
                  <c:v>1440943200</c:v>
                </c:pt>
                <c:pt idx="49574">
                  <c:v>1440946800</c:v>
                </c:pt>
                <c:pt idx="49575">
                  <c:v>1440950400</c:v>
                </c:pt>
                <c:pt idx="49576">
                  <c:v>1440954000</c:v>
                </c:pt>
                <c:pt idx="49577">
                  <c:v>1440957600</c:v>
                </c:pt>
                <c:pt idx="49578">
                  <c:v>1440961200</c:v>
                </c:pt>
                <c:pt idx="49579">
                  <c:v>1440964800</c:v>
                </c:pt>
                <c:pt idx="49580">
                  <c:v>1440968400</c:v>
                </c:pt>
                <c:pt idx="49581">
                  <c:v>1440972000</c:v>
                </c:pt>
                <c:pt idx="49582">
                  <c:v>1440975600</c:v>
                </c:pt>
                <c:pt idx="49583">
                  <c:v>1440979200</c:v>
                </c:pt>
                <c:pt idx="49584">
                  <c:v>1440982800</c:v>
                </c:pt>
                <c:pt idx="49585">
                  <c:v>1440986400</c:v>
                </c:pt>
                <c:pt idx="49586">
                  <c:v>1440990000</c:v>
                </c:pt>
                <c:pt idx="49587">
                  <c:v>1440993600</c:v>
                </c:pt>
                <c:pt idx="49588">
                  <c:v>1440997200</c:v>
                </c:pt>
                <c:pt idx="49589">
                  <c:v>1441000800</c:v>
                </c:pt>
                <c:pt idx="49590">
                  <c:v>1441004400</c:v>
                </c:pt>
                <c:pt idx="49591">
                  <c:v>1441008000</c:v>
                </c:pt>
                <c:pt idx="49592">
                  <c:v>1441011600</c:v>
                </c:pt>
                <c:pt idx="49593">
                  <c:v>1441015200</c:v>
                </c:pt>
                <c:pt idx="49594">
                  <c:v>1441018800</c:v>
                </c:pt>
                <c:pt idx="49595">
                  <c:v>1441022400</c:v>
                </c:pt>
                <c:pt idx="49596">
                  <c:v>1441026000</c:v>
                </c:pt>
                <c:pt idx="49597">
                  <c:v>1441029600</c:v>
                </c:pt>
                <c:pt idx="49598">
                  <c:v>1441033200</c:v>
                </c:pt>
                <c:pt idx="49599">
                  <c:v>1441036800</c:v>
                </c:pt>
                <c:pt idx="49600">
                  <c:v>1441040400</c:v>
                </c:pt>
                <c:pt idx="49601">
                  <c:v>1441044000</c:v>
                </c:pt>
                <c:pt idx="49602">
                  <c:v>1441047600</c:v>
                </c:pt>
                <c:pt idx="49603">
                  <c:v>1441051200</c:v>
                </c:pt>
                <c:pt idx="49604">
                  <c:v>1441054800</c:v>
                </c:pt>
                <c:pt idx="49605">
                  <c:v>1441058400</c:v>
                </c:pt>
                <c:pt idx="49606">
                  <c:v>1441062000</c:v>
                </c:pt>
                <c:pt idx="49607">
                  <c:v>1441065600</c:v>
                </c:pt>
                <c:pt idx="49608">
                  <c:v>1441069200</c:v>
                </c:pt>
                <c:pt idx="49609">
                  <c:v>1441072800</c:v>
                </c:pt>
                <c:pt idx="49610">
                  <c:v>1441076400</c:v>
                </c:pt>
                <c:pt idx="49611">
                  <c:v>1441080000</c:v>
                </c:pt>
                <c:pt idx="49612">
                  <c:v>1441083600</c:v>
                </c:pt>
                <c:pt idx="49613">
                  <c:v>1441087200</c:v>
                </c:pt>
                <c:pt idx="49614">
                  <c:v>1441090800</c:v>
                </c:pt>
                <c:pt idx="49615">
                  <c:v>1441094400</c:v>
                </c:pt>
                <c:pt idx="49616">
                  <c:v>1441098000</c:v>
                </c:pt>
                <c:pt idx="49617">
                  <c:v>1441101600</c:v>
                </c:pt>
                <c:pt idx="49618">
                  <c:v>1441105200</c:v>
                </c:pt>
                <c:pt idx="49619">
                  <c:v>1441108800</c:v>
                </c:pt>
                <c:pt idx="49620">
                  <c:v>1441112400</c:v>
                </c:pt>
                <c:pt idx="49621">
                  <c:v>1441116000</c:v>
                </c:pt>
                <c:pt idx="49622">
                  <c:v>1441119600</c:v>
                </c:pt>
                <c:pt idx="49623">
                  <c:v>1441123200</c:v>
                </c:pt>
                <c:pt idx="49624">
                  <c:v>1441126800</c:v>
                </c:pt>
                <c:pt idx="49625">
                  <c:v>1441130400</c:v>
                </c:pt>
                <c:pt idx="49626">
                  <c:v>1441134000</c:v>
                </c:pt>
                <c:pt idx="49627">
                  <c:v>1441137600</c:v>
                </c:pt>
                <c:pt idx="49628">
                  <c:v>1441141200</c:v>
                </c:pt>
                <c:pt idx="49629">
                  <c:v>1441144800</c:v>
                </c:pt>
                <c:pt idx="49630">
                  <c:v>1441148400</c:v>
                </c:pt>
                <c:pt idx="49631">
                  <c:v>1441152000</c:v>
                </c:pt>
                <c:pt idx="49632">
                  <c:v>1441155600</c:v>
                </c:pt>
                <c:pt idx="49633">
                  <c:v>1441159200</c:v>
                </c:pt>
                <c:pt idx="49634">
                  <c:v>1441162800</c:v>
                </c:pt>
                <c:pt idx="49635">
                  <c:v>1441166400</c:v>
                </c:pt>
                <c:pt idx="49636">
                  <c:v>1441170000</c:v>
                </c:pt>
                <c:pt idx="49637">
                  <c:v>1441173600</c:v>
                </c:pt>
                <c:pt idx="49638">
                  <c:v>1441177200</c:v>
                </c:pt>
                <c:pt idx="49639">
                  <c:v>1441180800</c:v>
                </c:pt>
                <c:pt idx="49640">
                  <c:v>1441184400</c:v>
                </c:pt>
                <c:pt idx="49641">
                  <c:v>1441188000</c:v>
                </c:pt>
                <c:pt idx="49642">
                  <c:v>1441191600</c:v>
                </c:pt>
                <c:pt idx="49643">
                  <c:v>1441195200</c:v>
                </c:pt>
                <c:pt idx="49644">
                  <c:v>1441198800</c:v>
                </c:pt>
                <c:pt idx="49645">
                  <c:v>1441202400</c:v>
                </c:pt>
                <c:pt idx="49646">
                  <c:v>1441206000</c:v>
                </c:pt>
                <c:pt idx="49647">
                  <c:v>1441209600</c:v>
                </c:pt>
                <c:pt idx="49648">
                  <c:v>1441213200</c:v>
                </c:pt>
                <c:pt idx="49649">
                  <c:v>1441216800</c:v>
                </c:pt>
                <c:pt idx="49650">
                  <c:v>1441220400</c:v>
                </c:pt>
                <c:pt idx="49651">
                  <c:v>1441224000</c:v>
                </c:pt>
                <c:pt idx="49652">
                  <c:v>1441227600</c:v>
                </c:pt>
                <c:pt idx="49653">
                  <c:v>1441231200</c:v>
                </c:pt>
                <c:pt idx="49654">
                  <c:v>1441234800</c:v>
                </c:pt>
                <c:pt idx="49655">
                  <c:v>1441238400</c:v>
                </c:pt>
                <c:pt idx="49656">
                  <c:v>1441242000</c:v>
                </c:pt>
                <c:pt idx="49657">
                  <c:v>1441245600</c:v>
                </c:pt>
                <c:pt idx="49658">
                  <c:v>1441249200</c:v>
                </c:pt>
                <c:pt idx="49659">
                  <c:v>1441252800</c:v>
                </c:pt>
                <c:pt idx="49660">
                  <c:v>1441256400</c:v>
                </c:pt>
                <c:pt idx="49661">
                  <c:v>1441260000</c:v>
                </c:pt>
                <c:pt idx="49662">
                  <c:v>1441263600</c:v>
                </c:pt>
                <c:pt idx="49663">
                  <c:v>1441267200</c:v>
                </c:pt>
                <c:pt idx="49664">
                  <c:v>1441270800</c:v>
                </c:pt>
                <c:pt idx="49665">
                  <c:v>1441274400</c:v>
                </c:pt>
                <c:pt idx="49666">
                  <c:v>1441278000</c:v>
                </c:pt>
                <c:pt idx="49667">
                  <c:v>1441281600</c:v>
                </c:pt>
                <c:pt idx="49668">
                  <c:v>1441285200</c:v>
                </c:pt>
                <c:pt idx="49669">
                  <c:v>1441288800</c:v>
                </c:pt>
                <c:pt idx="49670">
                  <c:v>1441292400</c:v>
                </c:pt>
                <c:pt idx="49671">
                  <c:v>1441296000</c:v>
                </c:pt>
                <c:pt idx="49672">
                  <c:v>1441299600</c:v>
                </c:pt>
                <c:pt idx="49673">
                  <c:v>1441303200</c:v>
                </c:pt>
                <c:pt idx="49674">
                  <c:v>1441306800</c:v>
                </c:pt>
                <c:pt idx="49675">
                  <c:v>1441310400</c:v>
                </c:pt>
                <c:pt idx="49676">
                  <c:v>1441314000</c:v>
                </c:pt>
                <c:pt idx="49677">
                  <c:v>1441317600</c:v>
                </c:pt>
                <c:pt idx="49678">
                  <c:v>1441321200</c:v>
                </c:pt>
                <c:pt idx="49679">
                  <c:v>1441324800</c:v>
                </c:pt>
                <c:pt idx="49680">
                  <c:v>1441328400</c:v>
                </c:pt>
                <c:pt idx="49681">
                  <c:v>1441332000</c:v>
                </c:pt>
                <c:pt idx="49682">
                  <c:v>1441335600</c:v>
                </c:pt>
                <c:pt idx="49683">
                  <c:v>1441339200</c:v>
                </c:pt>
                <c:pt idx="49684">
                  <c:v>1441342800</c:v>
                </c:pt>
                <c:pt idx="49685">
                  <c:v>1441346400</c:v>
                </c:pt>
                <c:pt idx="49686">
                  <c:v>1441350000</c:v>
                </c:pt>
                <c:pt idx="49687">
                  <c:v>1441353600</c:v>
                </c:pt>
                <c:pt idx="49688">
                  <c:v>1441357200</c:v>
                </c:pt>
                <c:pt idx="49689">
                  <c:v>1441360800</c:v>
                </c:pt>
                <c:pt idx="49690">
                  <c:v>1441364400</c:v>
                </c:pt>
                <c:pt idx="49691">
                  <c:v>1441368000</c:v>
                </c:pt>
                <c:pt idx="49692">
                  <c:v>1441371600</c:v>
                </c:pt>
                <c:pt idx="49693">
                  <c:v>1441375200</c:v>
                </c:pt>
                <c:pt idx="49694">
                  <c:v>1441378800</c:v>
                </c:pt>
                <c:pt idx="49695">
                  <c:v>1441382400</c:v>
                </c:pt>
                <c:pt idx="49696">
                  <c:v>1441386000</c:v>
                </c:pt>
                <c:pt idx="49697">
                  <c:v>1441389600</c:v>
                </c:pt>
                <c:pt idx="49698">
                  <c:v>1441393200</c:v>
                </c:pt>
                <c:pt idx="49699">
                  <c:v>1441396800</c:v>
                </c:pt>
                <c:pt idx="49700">
                  <c:v>1441400400</c:v>
                </c:pt>
                <c:pt idx="49701">
                  <c:v>1441404000</c:v>
                </c:pt>
                <c:pt idx="49702">
                  <c:v>1441407600</c:v>
                </c:pt>
                <c:pt idx="49703">
                  <c:v>1441411200</c:v>
                </c:pt>
                <c:pt idx="49704">
                  <c:v>1441414800</c:v>
                </c:pt>
                <c:pt idx="49705">
                  <c:v>1441418400</c:v>
                </c:pt>
                <c:pt idx="49706">
                  <c:v>1441422000</c:v>
                </c:pt>
                <c:pt idx="49707">
                  <c:v>1441425600</c:v>
                </c:pt>
                <c:pt idx="49708">
                  <c:v>1441429200</c:v>
                </c:pt>
                <c:pt idx="49709">
                  <c:v>1441432800</c:v>
                </c:pt>
                <c:pt idx="49710">
                  <c:v>1441436400</c:v>
                </c:pt>
                <c:pt idx="49711">
                  <c:v>1441440000</c:v>
                </c:pt>
                <c:pt idx="49712">
                  <c:v>1441443600</c:v>
                </c:pt>
                <c:pt idx="49713">
                  <c:v>1441447200</c:v>
                </c:pt>
                <c:pt idx="49714">
                  <c:v>1441450800</c:v>
                </c:pt>
                <c:pt idx="49715">
                  <c:v>1441454400</c:v>
                </c:pt>
                <c:pt idx="49716">
                  <c:v>1441458000</c:v>
                </c:pt>
                <c:pt idx="49717">
                  <c:v>1441461600</c:v>
                </c:pt>
                <c:pt idx="49718">
                  <c:v>1441465200</c:v>
                </c:pt>
                <c:pt idx="49719">
                  <c:v>1441468800</c:v>
                </c:pt>
                <c:pt idx="49720">
                  <c:v>1441472400</c:v>
                </c:pt>
                <c:pt idx="49721">
                  <c:v>1441476000</c:v>
                </c:pt>
                <c:pt idx="49722">
                  <c:v>1441479600</c:v>
                </c:pt>
                <c:pt idx="49723">
                  <c:v>1441483200</c:v>
                </c:pt>
                <c:pt idx="49724">
                  <c:v>1441486800</c:v>
                </c:pt>
                <c:pt idx="49725">
                  <c:v>1441490400</c:v>
                </c:pt>
                <c:pt idx="49726">
                  <c:v>1441494000</c:v>
                </c:pt>
                <c:pt idx="49727">
                  <c:v>1441497600</c:v>
                </c:pt>
                <c:pt idx="49728">
                  <c:v>1441501200</c:v>
                </c:pt>
                <c:pt idx="49729">
                  <c:v>1441504800</c:v>
                </c:pt>
                <c:pt idx="49730">
                  <c:v>1441508400</c:v>
                </c:pt>
                <c:pt idx="49731">
                  <c:v>1441512000</c:v>
                </c:pt>
                <c:pt idx="49732">
                  <c:v>1441515600</c:v>
                </c:pt>
                <c:pt idx="49733">
                  <c:v>1441519200</c:v>
                </c:pt>
                <c:pt idx="49734">
                  <c:v>1441522800</c:v>
                </c:pt>
                <c:pt idx="49735">
                  <c:v>1441526400</c:v>
                </c:pt>
                <c:pt idx="49736">
                  <c:v>1441530000</c:v>
                </c:pt>
                <c:pt idx="49737">
                  <c:v>1441533600</c:v>
                </c:pt>
                <c:pt idx="49738">
                  <c:v>1441537200</c:v>
                </c:pt>
                <c:pt idx="49739">
                  <c:v>1441540800</c:v>
                </c:pt>
                <c:pt idx="49740">
                  <c:v>1441544400</c:v>
                </c:pt>
                <c:pt idx="49741">
                  <c:v>1441548000</c:v>
                </c:pt>
                <c:pt idx="49742">
                  <c:v>1441551600</c:v>
                </c:pt>
                <c:pt idx="49743">
                  <c:v>1441555200</c:v>
                </c:pt>
                <c:pt idx="49744">
                  <c:v>1441558800</c:v>
                </c:pt>
                <c:pt idx="49745">
                  <c:v>1441562400</c:v>
                </c:pt>
                <c:pt idx="49746">
                  <c:v>1441566000</c:v>
                </c:pt>
                <c:pt idx="49747">
                  <c:v>1441569600</c:v>
                </c:pt>
                <c:pt idx="49748">
                  <c:v>1441573200</c:v>
                </c:pt>
                <c:pt idx="49749">
                  <c:v>1441576800</c:v>
                </c:pt>
                <c:pt idx="49750">
                  <c:v>1441580400</c:v>
                </c:pt>
                <c:pt idx="49751">
                  <c:v>1441584000</c:v>
                </c:pt>
                <c:pt idx="49752">
                  <c:v>1441587600</c:v>
                </c:pt>
                <c:pt idx="49753">
                  <c:v>1441591200</c:v>
                </c:pt>
                <c:pt idx="49754">
                  <c:v>1441594800</c:v>
                </c:pt>
                <c:pt idx="49755">
                  <c:v>1441598400</c:v>
                </c:pt>
                <c:pt idx="49756">
                  <c:v>1441602000</c:v>
                </c:pt>
                <c:pt idx="49757">
                  <c:v>1441605600</c:v>
                </c:pt>
                <c:pt idx="49758">
                  <c:v>1441609200</c:v>
                </c:pt>
                <c:pt idx="49759">
                  <c:v>1441612800</c:v>
                </c:pt>
                <c:pt idx="49760">
                  <c:v>1441616400</c:v>
                </c:pt>
                <c:pt idx="49761">
                  <c:v>1441620000</c:v>
                </c:pt>
                <c:pt idx="49762">
                  <c:v>1441623600</c:v>
                </c:pt>
                <c:pt idx="49763">
                  <c:v>1441627200</c:v>
                </c:pt>
                <c:pt idx="49764">
                  <c:v>1441630800</c:v>
                </c:pt>
                <c:pt idx="49765">
                  <c:v>1441634400</c:v>
                </c:pt>
                <c:pt idx="49766">
                  <c:v>1441638000</c:v>
                </c:pt>
                <c:pt idx="49767">
                  <c:v>1441641600</c:v>
                </c:pt>
                <c:pt idx="49768">
                  <c:v>1441645200</c:v>
                </c:pt>
                <c:pt idx="49769">
                  <c:v>1441648800</c:v>
                </c:pt>
                <c:pt idx="49770">
                  <c:v>1441652400</c:v>
                </c:pt>
                <c:pt idx="49771">
                  <c:v>1441656000</c:v>
                </c:pt>
                <c:pt idx="49772">
                  <c:v>1441659600</c:v>
                </c:pt>
                <c:pt idx="49773">
                  <c:v>1441663200</c:v>
                </c:pt>
                <c:pt idx="49774">
                  <c:v>1441666800</c:v>
                </c:pt>
                <c:pt idx="49775">
                  <c:v>1441670400</c:v>
                </c:pt>
                <c:pt idx="49776">
                  <c:v>1441674000</c:v>
                </c:pt>
                <c:pt idx="49777">
                  <c:v>1441677600</c:v>
                </c:pt>
                <c:pt idx="49778">
                  <c:v>1441681200</c:v>
                </c:pt>
                <c:pt idx="49779">
                  <c:v>1441684800</c:v>
                </c:pt>
                <c:pt idx="49780">
                  <c:v>1441688400</c:v>
                </c:pt>
                <c:pt idx="49781">
                  <c:v>1441692000</c:v>
                </c:pt>
                <c:pt idx="49782">
                  <c:v>1441695600</c:v>
                </c:pt>
                <c:pt idx="49783">
                  <c:v>1441699200</c:v>
                </c:pt>
                <c:pt idx="49784">
                  <c:v>1441702800</c:v>
                </c:pt>
                <c:pt idx="49785">
                  <c:v>1441706400</c:v>
                </c:pt>
                <c:pt idx="49786">
                  <c:v>1441710000</c:v>
                </c:pt>
                <c:pt idx="49787">
                  <c:v>1441713600</c:v>
                </c:pt>
                <c:pt idx="49788">
                  <c:v>1441717200</c:v>
                </c:pt>
                <c:pt idx="49789">
                  <c:v>1441720800</c:v>
                </c:pt>
                <c:pt idx="49790">
                  <c:v>1441724400</c:v>
                </c:pt>
                <c:pt idx="49791">
                  <c:v>1441728000</c:v>
                </c:pt>
                <c:pt idx="49792">
                  <c:v>1441731600</c:v>
                </c:pt>
                <c:pt idx="49793">
                  <c:v>1441735200</c:v>
                </c:pt>
                <c:pt idx="49794">
                  <c:v>1441738800</c:v>
                </c:pt>
                <c:pt idx="49795">
                  <c:v>1441742400</c:v>
                </c:pt>
                <c:pt idx="49796">
                  <c:v>1441746000</c:v>
                </c:pt>
                <c:pt idx="49797">
                  <c:v>1441749600</c:v>
                </c:pt>
                <c:pt idx="49798">
                  <c:v>1441753200</c:v>
                </c:pt>
                <c:pt idx="49799">
                  <c:v>1441756800</c:v>
                </c:pt>
                <c:pt idx="49800">
                  <c:v>1441760400</c:v>
                </c:pt>
                <c:pt idx="49801">
                  <c:v>1441764000</c:v>
                </c:pt>
                <c:pt idx="49802">
                  <c:v>1441767600</c:v>
                </c:pt>
                <c:pt idx="49803">
                  <c:v>1441771200</c:v>
                </c:pt>
                <c:pt idx="49804">
                  <c:v>1441774800</c:v>
                </c:pt>
                <c:pt idx="49805">
                  <c:v>1441778400</c:v>
                </c:pt>
                <c:pt idx="49806">
                  <c:v>1441782000</c:v>
                </c:pt>
                <c:pt idx="49807">
                  <c:v>1441785600</c:v>
                </c:pt>
                <c:pt idx="49808">
                  <c:v>1441789200</c:v>
                </c:pt>
                <c:pt idx="49809">
                  <c:v>1441792800</c:v>
                </c:pt>
                <c:pt idx="49810">
                  <c:v>1441796400</c:v>
                </c:pt>
                <c:pt idx="49811">
                  <c:v>1441800000</c:v>
                </c:pt>
                <c:pt idx="49812">
                  <c:v>1441803600</c:v>
                </c:pt>
                <c:pt idx="49813">
                  <c:v>1441807200</c:v>
                </c:pt>
                <c:pt idx="49814">
                  <c:v>1441810800</c:v>
                </c:pt>
                <c:pt idx="49815">
                  <c:v>1441814400</c:v>
                </c:pt>
                <c:pt idx="49816">
                  <c:v>1441818000</c:v>
                </c:pt>
                <c:pt idx="49817">
                  <c:v>1441821600</c:v>
                </c:pt>
                <c:pt idx="49818">
                  <c:v>1441825200</c:v>
                </c:pt>
                <c:pt idx="49819">
                  <c:v>1441828800</c:v>
                </c:pt>
                <c:pt idx="49820">
                  <c:v>1441832400</c:v>
                </c:pt>
                <c:pt idx="49821">
                  <c:v>1441836000</c:v>
                </c:pt>
                <c:pt idx="49822">
                  <c:v>1441839600</c:v>
                </c:pt>
                <c:pt idx="49823">
                  <c:v>1441843200</c:v>
                </c:pt>
                <c:pt idx="49824">
                  <c:v>1441846800</c:v>
                </c:pt>
                <c:pt idx="49825">
                  <c:v>1441850400</c:v>
                </c:pt>
                <c:pt idx="49826">
                  <c:v>1441854000</c:v>
                </c:pt>
                <c:pt idx="49827">
                  <c:v>1441857600</c:v>
                </c:pt>
                <c:pt idx="49828">
                  <c:v>1441861200</c:v>
                </c:pt>
                <c:pt idx="49829">
                  <c:v>1441864800</c:v>
                </c:pt>
                <c:pt idx="49830">
                  <c:v>1441868400</c:v>
                </c:pt>
                <c:pt idx="49831">
                  <c:v>1441872000</c:v>
                </c:pt>
                <c:pt idx="49832">
                  <c:v>1441875600</c:v>
                </c:pt>
                <c:pt idx="49833">
                  <c:v>1441879200</c:v>
                </c:pt>
                <c:pt idx="49834">
                  <c:v>1441882800</c:v>
                </c:pt>
                <c:pt idx="49835">
                  <c:v>1441886400</c:v>
                </c:pt>
                <c:pt idx="49836">
                  <c:v>1441890000</c:v>
                </c:pt>
                <c:pt idx="49837">
                  <c:v>1441893600</c:v>
                </c:pt>
                <c:pt idx="49838">
                  <c:v>1441897200</c:v>
                </c:pt>
                <c:pt idx="49839">
                  <c:v>1441900800</c:v>
                </c:pt>
                <c:pt idx="49840">
                  <c:v>1441904400</c:v>
                </c:pt>
                <c:pt idx="49841">
                  <c:v>1441908000</c:v>
                </c:pt>
                <c:pt idx="49842">
                  <c:v>1441911600</c:v>
                </c:pt>
                <c:pt idx="49843">
                  <c:v>1441915200</c:v>
                </c:pt>
                <c:pt idx="49844">
                  <c:v>1441918800</c:v>
                </c:pt>
                <c:pt idx="49845">
                  <c:v>1441922400</c:v>
                </c:pt>
                <c:pt idx="49846">
                  <c:v>1441926000</c:v>
                </c:pt>
                <c:pt idx="49847">
                  <c:v>1441929600</c:v>
                </c:pt>
                <c:pt idx="49848">
                  <c:v>1441933200</c:v>
                </c:pt>
                <c:pt idx="49849">
                  <c:v>1441936800</c:v>
                </c:pt>
                <c:pt idx="49850">
                  <c:v>1441940400</c:v>
                </c:pt>
                <c:pt idx="49851">
                  <c:v>1441944000</c:v>
                </c:pt>
                <c:pt idx="49852">
                  <c:v>1441947600</c:v>
                </c:pt>
                <c:pt idx="49853">
                  <c:v>1441951200</c:v>
                </c:pt>
                <c:pt idx="49854">
                  <c:v>1441954800</c:v>
                </c:pt>
                <c:pt idx="49855">
                  <c:v>1441958400</c:v>
                </c:pt>
                <c:pt idx="49856">
                  <c:v>1441962000</c:v>
                </c:pt>
                <c:pt idx="49857">
                  <c:v>1441965600</c:v>
                </c:pt>
                <c:pt idx="49858">
                  <c:v>1441969200</c:v>
                </c:pt>
                <c:pt idx="49859">
                  <c:v>1441972800</c:v>
                </c:pt>
                <c:pt idx="49860">
                  <c:v>1441976400</c:v>
                </c:pt>
                <c:pt idx="49861">
                  <c:v>1441980000</c:v>
                </c:pt>
                <c:pt idx="49862">
                  <c:v>1441983600</c:v>
                </c:pt>
                <c:pt idx="49863">
                  <c:v>1441987200</c:v>
                </c:pt>
                <c:pt idx="49864">
                  <c:v>1441990800</c:v>
                </c:pt>
                <c:pt idx="49865">
                  <c:v>1441994400</c:v>
                </c:pt>
                <c:pt idx="49866">
                  <c:v>1441998000</c:v>
                </c:pt>
                <c:pt idx="49867">
                  <c:v>1442001600</c:v>
                </c:pt>
                <c:pt idx="49868">
                  <c:v>1442005200</c:v>
                </c:pt>
                <c:pt idx="49869">
                  <c:v>1442008800</c:v>
                </c:pt>
                <c:pt idx="49870">
                  <c:v>1442012400</c:v>
                </c:pt>
                <c:pt idx="49871">
                  <c:v>1442016000</c:v>
                </c:pt>
                <c:pt idx="49872">
                  <c:v>1442019600</c:v>
                </c:pt>
                <c:pt idx="49873">
                  <c:v>1442023200</c:v>
                </c:pt>
                <c:pt idx="49874">
                  <c:v>1442026800</c:v>
                </c:pt>
                <c:pt idx="49875">
                  <c:v>1442030400</c:v>
                </c:pt>
                <c:pt idx="49876">
                  <c:v>1442034000</c:v>
                </c:pt>
                <c:pt idx="49877">
                  <c:v>1442037600</c:v>
                </c:pt>
                <c:pt idx="49878">
                  <c:v>1442041200</c:v>
                </c:pt>
                <c:pt idx="49879">
                  <c:v>1442044800</c:v>
                </c:pt>
                <c:pt idx="49880">
                  <c:v>1442048400</c:v>
                </c:pt>
                <c:pt idx="49881">
                  <c:v>1442052000</c:v>
                </c:pt>
                <c:pt idx="49882">
                  <c:v>1442055600</c:v>
                </c:pt>
                <c:pt idx="49883">
                  <c:v>1442059200</c:v>
                </c:pt>
                <c:pt idx="49884">
                  <c:v>1442062800</c:v>
                </c:pt>
                <c:pt idx="49885">
                  <c:v>1442066400</c:v>
                </c:pt>
                <c:pt idx="49886">
                  <c:v>1442070000</c:v>
                </c:pt>
                <c:pt idx="49887">
                  <c:v>1442073600</c:v>
                </c:pt>
                <c:pt idx="49888">
                  <c:v>1442077200</c:v>
                </c:pt>
                <c:pt idx="49889">
                  <c:v>1442080800</c:v>
                </c:pt>
                <c:pt idx="49890">
                  <c:v>1442084400</c:v>
                </c:pt>
                <c:pt idx="49891">
                  <c:v>1442088000</c:v>
                </c:pt>
                <c:pt idx="49892">
                  <c:v>1442091600</c:v>
                </c:pt>
                <c:pt idx="49893">
                  <c:v>1442095200</c:v>
                </c:pt>
                <c:pt idx="49894">
                  <c:v>1442098800</c:v>
                </c:pt>
                <c:pt idx="49895">
                  <c:v>1442102400</c:v>
                </c:pt>
                <c:pt idx="49896">
                  <c:v>1442106000</c:v>
                </c:pt>
                <c:pt idx="49897">
                  <c:v>1442109600</c:v>
                </c:pt>
                <c:pt idx="49898">
                  <c:v>1442113200</c:v>
                </c:pt>
                <c:pt idx="49899">
                  <c:v>1442116800</c:v>
                </c:pt>
                <c:pt idx="49900">
                  <c:v>1442120400</c:v>
                </c:pt>
                <c:pt idx="49901">
                  <c:v>1442124000</c:v>
                </c:pt>
                <c:pt idx="49902">
                  <c:v>1442127600</c:v>
                </c:pt>
                <c:pt idx="49903">
                  <c:v>1442131200</c:v>
                </c:pt>
                <c:pt idx="49904">
                  <c:v>1442134800</c:v>
                </c:pt>
                <c:pt idx="49905">
                  <c:v>1442138400</c:v>
                </c:pt>
                <c:pt idx="49906">
                  <c:v>1442142000</c:v>
                </c:pt>
                <c:pt idx="49907">
                  <c:v>1442145600</c:v>
                </c:pt>
                <c:pt idx="49908">
                  <c:v>1442149200</c:v>
                </c:pt>
                <c:pt idx="49909">
                  <c:v>1442152800</c:v>
                </c:pt>
                <c:pt idx="49910">
                  <c:v>1442156400</c:v>
                </c:pt>
                <c:pt idx="49911">
                  <c:v>1442160000</c:v>
                </c:pt>
                <c:pt idx="49912">
                  <c:v>1442163600</c:v>
                </c:pt>
                <c:pt idx="49913">
                  <c:v>1442167200</c:v>
                </c:pt>
                <c:pt idx="49914">
                  <c:v>1442170800</c:v>
                </c:pt>
                <c:pt idx="49915">
                  <c:v>1442174400</c:v>
                </c:pt>
                <c:pt idx="49916">
                  <c:v>1442178000</c:v>
                </c:pt>
                <c:pt idx="49917">
                  <c:v>1442181600</c:v>
                </c:pt>
                <c:pt idx="49918">
                  <c:v>1442185200</c:v>
                </c:pt>
                <c:pt idx="49919">
                  <c:v>1442188800</c:v>
                </c:pt>
                <c:pt idx="49920">
                  <c:v>1442192400</c:v>
                </c:pt>
                <c:pt idx="49921">
                  <c:v>1442196000</c:v>
                </c:pt>
                <c:pt idx="49922">
                  <c:v>1442199600</c:v>
                </c:pt>
                <c:pt idx="49923">
                  <c:v>1442203200</c:v>
                </c:pt>
                <c:pt idx="49924">
                  <c:v>1442206800</c:v>
                </c:pt>
                <c:pt idx="49925">
                  <c:v>1442210400</c:v>
                </c:pt>
                <c:pt idx="49926">
                  <c:v>1442214000</c:v>
                </c:pt>
                <c:pt idx="49927">
                  <c:v>1442217600</c:v>
                </c:pt>
                <c:pt idx="49928">
                  <c:v>1442221200</c:v>
                </c:pt>
                <c:pt idx="49929">
                  <c:v>1442224800</c:v>
                </c:pt>
                <c:pt idx="49930">
                  <c:v>1442228400</c:v>
                </c:pt>
                <c:pt idx="49931">
                  <c:v>1442232000</c:v>
                </c:pt>
                <c:pt idx="49932">
                  <c:v>1442235600</c:v>
                </c:pt>
                <c:pt idx="49933">
                  <c:v>1442239200</c:v>
                </c:pt>
                <c:pt idx="49934">
                  <c:v>1442242800</c:v>
                </c:pt>
                <c:pt idx="49935">
                  <c:v>1442246400</c:v>
                </c:pt>
                <c:pt idx="49936">
                  <c:v>1442250000</c:v>
                </c:pt>
                <c:pt idx="49937">
                  <c:v>1442253600</c:v>
                </c:pt>
                <c:pt idx="49938">
                  <c:v>1442257200</c:v>
                </c:pt>
                <c:pt idx="49939">
                  <c:v>1442260800</c:v>
                </c:pt>
                <c:pt idx="49940">
                  <c:v>1442264400</c:v>
                </c:pt>
                <c:pt idx="49941">
                  <c:v>1442268000</c:v>
                </c:pt>
                <c:pt idx="49942">
                  <c:v>1442271600</c:v>
                </c:pt>
                <c:pt idx="49943">
                  <c:v>1442275200</c:v>
                </c:pt>
                <c:pt idx="49944">
                  <c:v>1442278800</c:v>
                </c:pt>
                <c:pt idx="49945">
                  <c:v>1442282400</c:v>
                </c:pt>
                <c:pt idx="49946">
                  <c:v>1442286000</c:v>
                </c:pt>
                <c:pt idx="49947">
                  <c:v>1442289600</c:v>
                </c:pt>
                <c:pt idx="49948">
                  <c:v>1442293200</c:v>
                </c:pt>
                <c:pt idx="49949">
                  <c:v>1442296800</c:v>
                </c:pt>
                <c:pt idx="49950">
                  <c:v>1442300400</c:v>
                </c:pt>
                <c:pt idx="49951">
                  <c:v>1442304000</c:v>
                </c:pt>
                <c:pt idx="49952">
                  <c:v>1442307600</c:v>
                </c:pt>
                <c:pt idx="49953">
                  <c:v>1442311200</c:v>
                </c:pt>
                <c:pt idx="49954">
                  <c:v>1442314800</c:v>
                </c:pt>
                <c:pt idx="49955">
                  <c:v>1442318400</c:v>
                </c:pt>
                <c:pt idx="49956">
                  <c:v>1442322000</c:v>
                </c:pt>
                <c:pt idx="49957">
                  <c:v>1442325600</c:v>
                </c:pt>
                <c:pt idx="49958">
                  <c:v>1442329200</c:v>
                </c:pt>
                <c:pt idx="49959">
                  <c:v>1442332800</c:v>
                </c:pt>
                <c:pt idx="49960">
                  <c:v>1442336400</c:v>
                </c:pt>
                <c:pt idx="49961">
                  <c:v>1442340000</c:v>
                </c:pt>
                <c:pt idx="49962">
                  <c:v>1442343600</c:v>
                </c:pt>
                <c:pt idx="49963">
                  <c:v>1442347200</c:v>
                </c:pt>
                <c:pt idx="49964">
                  <c:v>1442350800</c:v>
                </c:pt>
                <c:pt idx="49965">
                  <c:v>1442354400</c:v>
                </c:pt>
                <c:pt idx="49966">
                  <c:v>1442358000</c:v>
                </c:pt>
                <c:pt idx="49967">
                  <c:v>1442361600</c:v>
                </c:pt>
                <c:pt idx="49968">
                  <c:v>1442365200</c:v>
                </c:pt>
                <c:pt idx="49969">
                  <c:v>1442368800</c:v>
                </c:pt>
                <c:pt idx="49970">
                  <c:v>1442372400</c:v>
                </c:pt>
                <c:pt idx="49971">
                  <c:v>1442376000</c:v>
                </c:pt>
                <c:pt idx="49972">
                  <c:v>1442379600</c:v>
                </c:pt>
                <c:pt idx="49973">
                  <c:v>1442383200</c:v>
                </c:pt>
                <c:pt idx="49974">
                  <c:v>1442386800</c:v>
                </c:pt>
                <c:pt idx="49975">
                  <c:v>1442390400</c:v>
                </c:pt>
                <c:pt idx="49976">
                  <c:v>1442394000</c:v>
                </c:pt>
                <c:pt idx="49977">
                  <c:v>1442397600</c:v>
                </c:pt>
                <c:pt idx="49978">
                  <c:v>1442401200</c:v>
                </c:pt>
                <c:pt idx="49979">
                  <c:v>1442404800</c:v>
                </c:pt>
                <c:pt idx="49980">
                  <c:v>1442408400</c:v>
                </c:pt>
                <c:pt idx="49981">
                  <c:v>1442412000</c:v>
                </c:pt>
                <c:pt idx="49982">
                  <c:v>1442415600</c:v>
                </c:pt>
                <c:pt idx="49983">
                  <c:v>1442419200</c:v>
                </c:pt>
                <c:pt idx="49984">
                  <c:v>1442422800</c:v>
                </c:pt>
                <c:pt idx="49985">
                  <c:v>1442426400</c:v>
                </c:pt>
                <c:pt idx="49986">
                  <c:v>1442430000</c:v>
                </c:pt>
                <c:pt idx="49987">
                  <c:v>1442433600</c:v>
                </c:pt>
                <c:pt idx="49988">
                  <c:v>1442437200</c:v>
                </c:pt>
                <c:pt idx="49989">
                  <c:v>1442440800</c:v>
                </c:pt>
                <c:pt idx="49990">
                  <c:v>1442444400</c:v>
                </c:pt>
                <c:pt idx="49991">
                  <c:v>1442448000</c:v>
                </c:pt>
                <c:pt idx="49992">
                  <c:v>1442451600</c:v>
                </c:pt>
                <c:pt idx="49993">
                  <c:v>1442455200</c:v>
                </c:pt>
                <c:pt idx="49994">
                  <c:v>1442458800</c:v>
                </c:pt>
                <c:pt idx="49995">
                  <c:v>1442462400</c:v>
                </c:pt>
                <c:pt idx="49996">
                  <c:v>1442466000</c:v>
                </c:pt>
                <c:pt idx="49997">
                  <c:v>1442469600</c:v>
                </c:pt>
                <c:pt idx="49998">
                  <c:v>1442473200</c:v>
                </c:pt>
                <c:pt idx="49999">
                  <c:v>1442476800</c:v>
                </c:pt>
                <c:pt idx="50000">
                  <c:v>1442480400</c:v>
                </c:pt>
                <c:pt idx="50001">
                  <c:v>1442484000</c:v>
                </c:pt>
                <c:pt idx="50002">
                  <c:v>1442487600</c:v>
                </c:pt>
                <c:pt idx="50003">
                  <c:v>1442491200</c:v>
                </c:pt>
                <c:pt idx="50004">
                  <c:v>1442494800</c:v>
                </c:pt>
                <c:pt idx="50005">
                  <c:v>1442498400</c:v>
                </c:pt>
                <c:pt idx="50006">
                  <c:v>1442502000</c:v>
                </c:pt>
                <c:pt idx="50007">
                  <c:v>1442505600</c:v>
                </c:pt>
                <c:pt idx="50008">
                  <c:v>1442509200</c:v>
                </c:pt>
                <c:pt idx="50009">
                  <c:v>1442512800</c:v>
                </c:pt>
                <c:pt idx="50010">
                  <c:v>1442516400</c:v>
                </c:pt>
                <c:pt idx="50011">
                  <c:v>1442520000</c:v>
                </c:pt>
                <c:pt idx="50012">
                  <c:v>1442523600</c:v>
                </c:pt>
                <c:pt idx="50013">
                  <c:v>1442527200</c:v>
                </c:pt>
                <c:pt idx="50014">
                  <c:v>1442530800</c:v>
                </c:pt>
                <c:pt idx="50015">
                  <c:v>1442534400</c:v>
                </c:pt>
                <c:pt idx="50016">
                  <c:v>1442538000</c:v>
                </c:pt>
                <c:pt idx="50017">
                  <c:v>1442541600</c:v>
                </c:pt>
                <c:pt idx="50018">
                  <c:v>1442545200</c:v>
                </c:pt>
                <c:pt idx="50019">
                  <c:v>1442548800</c:v>
                </c:pt>
                <c:pt idx="50020">
                  <c:v>1442552400</c:v>
                </c:pt>
                <c:pt idx="50021">
                  <c:v>1442556000</c:v>
                </c:pt>
                <c:pt idx="50022">
                  <c:v>1442559600</c:v>
                </c:pt>
                <c:pt idx="50023">
                  <c:v>1442563200</c:v>
                </c:pt>
                <c:pt idx="50024">
                  <c:v>1442566800</c:v>
                </c:pt>
                <c:pt idx="50025">
                  <c:v>1442570400</c:v>
                </c:pt>
                <c:pt idx="50026">
                  <c:v>1442574000</c:v>
                </c:pt>
                <c:pt idx="50027">
                  <c:v>1442577600</c:v>
                </c:pt>
                <c:pt idx="50028">
                  <c:v>1442581200</c:v>
                </c:pt>
                <c:pt idx="50029">
                  <c:v>1442584800</c:v>
                </c:pt>
                <c:pt idx="50030">
                  <c:v>1442588400</c:v>
                </c:pt>
                <c:pt idx="50031">
                  <c:v>1442592000</c:v>
                </c:pt>
                <c:pt idx="50032">
                  <c:v>1442595600</c:v>
                </c:pt>
                <c:pt idx="50033">
                  <c:v>1442599200</c:v>
                </c:pt>
                <c:pt idx="50034">
                  <c:v>1442602800</c:v>
                </c:pt>
                <c:pt idx="50035">
                  <c:v>1442606400</c:v>
                </c:pt>
                <c:pt idx="50036">
                  <c:v>1442610000</c:v>
                </c:pt>
                <c:pt idx="50037">
                  <c:v>1442613600</c:v>
                </c:pt>
                <c:pt idx="50038">
                  <c:v>1442617200</c:v>
                </c:pt>
                <c:pt idx="50039">
                  <c:v>1442620800</c:v>
                </c:pt>
                <c:pt idx="50040">
                  <c:v>1442624400</c:v>
                </c:pt>
                <c:pt idx="50041">
                  <c:v>1442628000</c:v>
                </c:pt>
                <c:pt idx="50042">
                  <c:v>1442631600</c:v>
                </c:pt>
                <c:pt idx="50043">
                  <c:v>1442635200</c:v>
                </c:pt>
                <c:pt idx="50044">
                  <c:v>1442638800</c:v>
                </c:pt>
                <c:pt idx="50045">
                  <c:v>1442642400</c:v>
                </c:pt>
                <c:pt idx="50046">
                  <c:v>1442646000</c:v>
                </c:pt>
                <c:pt idx="50047">
                  <c:v>1442649600</c:v>
                </c:pt>
                <c:pt idx="50048">
                  <c:v>1442653200</c:v>
                </c:pt>
                <c:pt idx="50049">
                  <c:v>1442656800</c:v>
                </c:pt>
                <c:pt idx="50050">
                  <c:v>1442660400</c:v>
                </c:pt>
                <c:pt idx="50051">
                  <c:v>1442664000</c:v>
                </c:pt>
                <c:pt idx="50052">
                  <c:v>1442667600</c:v>
                </c:pt>
                <c:pt idx="50053">
                  <c:v>1442671200</c:v>
                </c:pt>
                <c:pt idx="50054">
                  <c:v>1442674800</c:v>
                </c:pt>
                <c:pt idx="50055">
                  <c:v>1442678400</c:v>
                </c:pt>
                <c:pt idx="50056">
                  <c:v>1442682000</c:v>
                </c:pt>
                <c:pt idx="50057">
                  <c:v>1442685600</c:v>
                </c:pt>
                <c:pt idx="50058">
                  <c:v>1442689200</c:v>
                </c:pt>
                <c:pt idx="50059">
                  <c:v>1442692800</c:v>
                </c:pt>
                <c:pt idx="50060">
                  <c:v>1442696400</c:v>
                </c:pt>
                <c:pt idx="50061">
                  <c:v>1442700000</c:v>
                </c:pt>
                <c:pt idx="50062">
                  <c:v>1442703600</c:v>
                </c:pt>
                <c:pt idx="50063">
                  <c:v>1442707200</c:v>
                </c:pt>
                <c:pt idx="50064">
                  <c:v>1442710800</c:v>
                </c:pt>
                <c:pt idx="50065">
                  <c:v>1442714400</c:v>
                </c:pt>
                <c:pt idx="50066">
                  <c:v>1442718000</c:v>
                </c:pt>
                <c:pt idx="50067">
                  <c:v>1442721600</c:v>
                </c:pt>
                <c:pt idx="50068">
                  <c:v>1442725200</c:v>
                </c:pt>
                <c:pt idx="50069">
                  <c:v>1442728800</c:v>
                </c:pt>
                <c:pt idx="50070">
                  <c:v>1442732400</c:v>
                </c:pt>
                <c:pt idx="50071">
                  <c:v>1442736000</c:v>
                </c:pt>
                <c:pt idx="50072">
                  <c:v>1442739600</c:v>
                </c:pt>
                <c:pt idx="50073">
                  <c:v>1442743200</c:v>
                </c:pt>
                <c:pt idx="50074">
                  <c:v>1442746800</c:v>
                </c:pt>
                <c:pt idx="50075">
                  <c:v>1442750400</c:v>
                </c:pt>
                <c:pt idx="50076">
                  <c:v>1442754000</c:v>
                </c:pt>
                <c:pt idx="50077">
                  <c:v>1442757600</c:v>
                </c:pt>
                <c:pt idx="50078">
                  <c:v>1442761200</c:v>
                </c:pt>
                <c:pt idx="50079">
                  <c:v>1442764800</c:v>
                </c:pt>
                <c:pt idx="50080">
                  <c:v>1442768400</c:v>
                </c:pt>
                <c:pt idx="50081">
                  <c:v>1442772000</c:v>
                </c:pt>
                <c:pt idx="50082">
                  <c:v>1442775600</c:v>
                </c:pt>
                <c:pt idx="50083">
                  <c:v>1442779200</c:v>
                </c:pt>
                <c:pt idx="50084">
                  <c:v>1442782800</c:v>
                </c:pt>
                <c:pt idx="50085">
                  <c:v>1442786400</c:v>
                </c:pt>
                <c:pt idx="50086">
                  <c:v>1442790000</c:v>
                </c:pt>
                <c:pt idx="50087">
                  <c:v>1442793600</c:v>
                </c:pt>
                <c:pt idx="50088">
                  <c:v>1442797200</c:v>
                </c:pt>
                <c:pt idx="50089">
                  <c:v>1442800800</c:v>
                </c:pt>
                <c:pt idx="50090">
                  <c:v>1442804400</c:v>
                </c:pt>
                <c:pt idx="50091">
                  <c:v>1442808000</c:v>
                </c:pt>
                <c:pt idx="50092">
                  <c:v>1442811600</c:v>
                </c:pt>
                <c:pt idx="50093">
                  <c:v>1442815200</c:v>
                </c:pt>
                <c:pt idx="50094">
                  <c:v>1442818800</c:v>
                </c:pt>
                <c:pt idx="50095">
                  <c:v>1442822400</c:v>
                </c:pt>
                <c:pt idx="50096">
                  <c:v>1442826000</c:v>
                </c:pt>
                <c:pt idx="50097">
                  <c:v>1442829600</c:v>
                </c:pt>
                <c:pt idx="50098">
                  <c:v>1442833200</c:v>
                </c:pt>
                <c:pt idx="50099">
                  <c:v>1442836800</c:v>
                </c:pt>
                <c:pt idx="50100">
                  <c:v>1442840400</c:v>
                </c:pt>
                <c:pt idx="50101">
                  <c:v>1442844000</c:v>
                </c:pt>
                <c:pt idx="50102">
                  <c:v>1442847600</c:v>
                </c:pt>
                <c:pt idx="50103">
                  <c:v>1442851200</c:v>
                </c:pt>
                <c:pt idx="50104">
                  <c:v>1442854800</c:v>
                </c:pt>
                <c:pt idx="50105">
                  <c:v>1442858400</c:v>
                </c:pt>
                <c:pt idx="50106">
                  <c:v>1442862000</c:v>
                </c:pt>
                <c:pt idx="50107">
                  <c:v>1442865600</c:v>
                </c:pt>
                <c:pt idx="50108">
                  <c:v>1442869200</c:v>
                </c:pt>
                <c:pt idx="50109">
                  <c:v>1442872800</c:v>
                </c:pt>
                <c:pt idx="50110">
                  <c:v>1442876400</c:v>
                </c:pt>
                <c:pt idx="50111">
                  <c:v>1442880000</c:v>
                </c:pt>
                <c:pt idx="50112">
                  <c:v>1442883600</c:v>
                </c:pt>
                <c:pt idx="50113">
                  <c:v>1442887200</c:v>
                </c:pt>
                <c:pt idx="50114">
                  <c:v>1442890800</c:v>
                </c:pt>
                <c:pt idx="50115">
                  <c:v>1442894400</c:v>
                </c:pt>
                <c:pt idx="50116">
                  <c:v>1442898000</c:v>
                </c:pt>
                <c:pt idx="50117">
                  <c:v>1442901600</c:v>
                </c:pt>
                <c:pt idx="50118">
                  <c:v>1442905200</c:v>
                </c:pt>
                <c:pt idx="50119">
                  <c:v>1442908800</c:v>
                </c:pt>
                <c:pt idx="50120">
                  <c:v>1442912400</c:v>
                </c:pt>
                <c:pt idx="50121">
                  <c:v>1442916000</c:v>
                </c:pt>
                <c:pt idx="50122">
                  <c:v>1442919600</c:v>
                </c:pt>
                <c:pt idx="50123">
                  <c:v>1442923200</c:v>
                </c:pt>
                <c:pt idx="50124">
                  <c:v>1442926800</c:v>
                </c:pt>
                <c:pt idx="50125">
                  <c:v>1442930400</c:v>
                </c:pt>
                <c:pt idx="50126">
                  <c:v>1442934000</c:v>
                </c:pt>
                <c:pt idx="50127">
                  <c:v>1442937600</c:v>
                </c:pt>
                <c:pt idx="50128">
                  <c:v>1442941200</c:v>
                </c:pt>
                <c:pt idx="50129">
                  <c:v>1442944800</c:v>
                </c:pt>
                <c:pt idx="50130">
                  <c:v>1442948400</c:v>
                </c:pt>
                <c:pt idx="50131">
                  <c:v>1442952000</c:v>
                </c:pt>
                <c:pt idx="50132">
                  <c:v>1442955600</c:v>
                </c:pt>
                <c:pt idx="50133">
                  <c:v>1442959200</c:v>
                </c:pt>
                <c:pt idx="50134">
                  <c:v>1442962800</c:v>
                </c:pt>
                <c:pt idx="50135">
                  <c:v>1442966400</c:v>
                </c:pt>
                <c:pt idx="50136">
                  <c:v>1442970000</c:v>
                </c:pt>
                <c:pt idx="50137">
                  <c:v>1442973600</c:v>
                </c:pt>
                <c:pt idx="50138">
                  <c:v>1442977200</c:v>
                </c:pt>
                <c:pt idx="50139">
                  <c:v>1442980800</c:v>
                </c:pt>
                <c:pt idx="50140">
                  <c:v>1442984400</c:v>
                </c:pt>
                <c:pt idx="50141">
                  <c:v>1442988000</c:v>
                </c:pt>
                <c:pt idx="50142">
                  <c:v>1442991600</c:v>
                </c:pt>
                <c:pt idx="50143">
                  <c:v>1442995200</c:v>
                </c:pt>
                <c:pt idx="50144">
                  <c:v>1442998800</c:v>
                </c:pt>
                <c:pt idx="50145">
                  <c:v>1443002400</c:v>
                </c:pt>
                <c:pt idx="50146">
                  <c:v>1443006000</c:v>
                </c:pt>
                <c:pt idx="50147">
                  <c:v>1443009600</c:v>
                </c:pt>
                <c:pt idx="50148">
                  <c:v>1443013200</c:v>
                </c:pt>
                <c:pt idx="50149">
                  <c:v>1443016800</c:v>
                </c:pt>
                <c:pt idx="50150">
                  <c:v>1443020400</c:v>
                </c:pt>
                <c:pt idx="50151">
                  <c:v>1443024000</c:v>
                </c:pt>
                <c:pt idx="50152">
                  <c:v>1443027600</c:v>
                </c:pt>
                <c:pt idx="50153">
                  <c:v>1443031200</c:v>
                </c:pt>
                <c:pt idx="50154">
                  <c:v>1443034800</c:v>
                </c:pt>
                <c:pt idx="50155">
                  <c:v>1443038400</c:v>
                </c:pt>
                <c:pt idx="50156">
                  <c:v>1443042000</c:v>
                </c:pt>
                <c:pt idx="50157">
                  <c:v>1443045600</c:v>
                </c:pt>
                <c:pt idx="50158">
                  <c:v>1443049200</c:v>
                </c:pt>
                <c:pt idx="50159">
                  <c:v>1443052800</c:v>
                </c:pt>
                <c:pt idx="50160">
                  <c:v>1443056400</c:v>
                </c:pt>
                <c:pt idx="50161">
                  <c:v>1443060000</c:v>
                </c:pt>
                <c:pt idx="50162">
                  <c:v>1443063600</c:v>
                </c:pt>
                <c:pt idx="50163">
                  <c:v>1443067200</c:v>
                </c:pt>
                <c:pt idx="50164">
                  <c:v>1443070800</c:v>
                </c:pt>
                <c:pt idx="50165">
                  <c:v>1443074400</c:v>
                </c:pt>
                <c:pt idx="50166">
                  <c:v>1443078000</c:v>
                </c:pt>
                <c:pt idx="50167">
                  <c:v>1443081600</c:v>
                </c:pt>
                <c:pt idx="50168">
                  <c:v>1443085200</c:v>
                </c:pt>
                <c:pt idx="50169">
                  <c:v>1443088800</c:v>
                </c:pt>
                <c:pt idx="50170">
                  <c:v>1443092400</c:v>
                </c:pt>
                <c:pt idx="50171">
                  <c:v>1443096000</c:v>
                </c:pt>
                <c:pt idx="50172">
                  <c:v>1443099600</c:v>
                </c:pt>
                <c:pt idx="50173">
                  <c:v>1443103200</c:v>
                </c:pt>
                <c:pt idx="50174">
                  <c:v>1443106800</c:v>
                </c:pt>
                <c:pt idx="50175">
                  <c:v>1443110400</c:v>
                </c:pt>
                <c:pt idx="50176">
                  <c:v>1443114000</c:v>
                </c:pt>
                <c:pt idx="50177">
                  <c:v>1443117600</c:v>
                </c:pt>
                <c:pt idx="50178">
                  <c:v>1443121200</c:v>
                </c:pt>
                <c:pt idx="50179">
                  <c:v>1443124800</c:v>
                </c:pt>
                <c:pt idx="50180">
                  <c:v>1443128400</c:v>
                </c:pt>
                <c:pt idx="50181">
                  <c:v>1443132000</c:v>
                </c:pt>
                <c:pt idx="50182">
                  <c:v>1443135600</c:v>
                </c:pt>
                <c:pt idx="50183">
                  <c:v>1443139200</c:v>
                </c:pt>
                <c:pt idx="50184">
                  <c:v>1443142800</c:v>
                </c:pt>
                <c:pt idx="50185">
                  <c:v>1443146400</c:v>
                </c:pt>
                <c:pt idx="50186">
                  <c:v>1443150000</c:v>
                </c:pt>
                <c:pt idx="50187">
                  <c:v>1443153600</c:v>
                </c:pt>
                <c:pt idx="50188">
                  <c:v>1443157200</c:v>
                </c:pt>
                <c:pt idx="50189">
                  <c:v>1443160800</c:v>
                </c:pt>
                <c:pt idx="50190">
                  <c:v>1443164400</c:v>
                </c:pt>
                <c:pt idx="50191">
                  <c:v>1443168000</c:v>
                </c:pt>
                <c:pt idx="50192">
                  <c:v>1443171600</c:v>
                </c:pt>
                <c:pt idx="50193">
                  <c:v>1443175200</c:v>
                </c:pt>
                <c:pt idx="50194">
                  <c:v>1443178800</c:v>
                </c:pt>
                <c:pt idx="50195">
                  <c:v>1443182400</c:v>
                </c:pt>
                <c:pt idx="50196">
                  <c:v>1443186000</c:v>
                </c:pt>
                <c:pt idx="50197">
                  <c:v>1443189600</c:v>
                </c:pt>
                <c:pt idx="50198">
                  <c:v>1443193200</c:v>
                </c:pt>
                <c:pt idx="50199">
                  <c:v>1443196800</c:v>
                </c:pt>
                <c:pt idx="50200">
                  <c:v>1443200400</c:v>
                </c:pt>
                <c:pt idx="50201">
                  <c:v>1443204000</c:v>
                </c:pt>
                <c:pt idx="50202">
                  <c:v>1443207600</c:v>
                </c:pt>
                <c:pt idx="50203">
                  <c:v>1443211200</c:v>
                </c:pt>
                <c:pt idx="50204">
                  <c:v>1443214800</c:v>
                </c:pt>
                <c:pt idx="50205">
                  <c:v>1443218400</c:v>
                </c:pt>
                <c:pt idx="50206">
                  <c:v>1443222000</c:v>
                </c:pt>
                <c:pt idx="50207">
                  <c:v>1443225600</c:v>
                </c:pt>
                <c:pt idx="50208">
                  <c:v>1443229200</c:v>
                </c:pt>
                <c:pt idx="50209">
                  <c:v>1443232800</c:v>
                </c:pt>
                <c:pt idx="50210">
                  <c:v>1443236400</c:v>
                </c:pt>
                <c:pt idx="50211">
                  <c:v>1443240000</c:v>
                </c:pt>
                <c:pt idx="50212">
                  <c:v>1443243600</c:v>
                </c:pt>
                <c:pt idx="50213">
                  <c:v>1443247200</c:v>
                </c:pt>
                <c:pt idx="50214">
                  <c:v>1443250800</c:v>
                </c:pt>
                <c:pt idx="50215">
                  <c:v>1443254400</c:v>
                </c:pt>
                <c:pt idx="50216">
                  <c:v>1443258000</c:v>
                </c:pt>
                <c:pt idx="50217">
                  <c:v>1443261600</c:v>
                </c:pt>
                <c:pt idx="50218">
                  <c:v>1443265200</c:v>
                </c:pt>
                <c:pt idx="50219">
                  <c:v>1443268800</c:v>
                </c:pt>
                <c:pt idx="50220">
                  <c:v>1443272400</c:v>
                </c:pt>
                <c:pt idx="50221">
                  <c:v>1443276000</c:v>
                </c:pt>
                <c:pt idx="50222">
                  <c:v>1443279600</c:v>
                </c:pt>
                <c:pt idx="50223">
                  <c:v>1443283200</c:v>
                </c:pt>
                <c:pt idx="50224">
                  <c:v>1443286800</c:v>
                </c:pt>
                <c:pt idx="50225">
                  <c:v>1443290400</c:v>
                </c:pt>
                <c:pt idx="50226">
                  <c:v>1443294000</c:v>
                </c:pt>
                <c:pt idx="50227">
                  <c:v>1443297600</c:v>
                </c:pt>
                <c:pt idx="50228">
                  <c:v>1443301200</c:v>
                </c:pt>
                <c:pt idx="50229">
                  <c:v>1443304800</c:v>
                </c:pt>
                <c:pt idx="50230">
                  <c:v>1443308400</c:v>
                </c:pt>
                <c:pt idx="50231">
                  <c:v>1443312000</c:v>
                </c:pt>
                <c:pt idx="50232">
                  <c:v>1443315600</c:v>
                </c:pt>
                <c:pt idx="50233">
                  <c:v>1443319200</c:v>
                </c:pt>
                <c:pt idx="50234">
                  <c:v>1443322800</c:v>
                </c:pt>
                <c:pt idx="50235">
                  <c:v>1443326400</c:v>
                </c:pt>
                <c:pt idx="50236">
                  <c:v>1443330000</c:v>
                </c:pt>
                <c:pt idx="50237">
                  <c:v>1443333600</c:v>
                </c:pt>
                <c:pt idx="50238">
                  <c:v>1443337200</c:v>
                </c:pt>
                <c:pt idx="50239">
                  <c:v>1443340800</c:v>
                </c:pt>
                <c:pt idx="50240">
                  <c:v>1443344400</c:v>
                </c:pt>
                <c:pt idx="50241">
                  <c:v>1443348000</c:v>
                </c:pt>
                <c:pt idx="50242">
                  <c:v>1443351600</c:v>
                </c:pt>
                <c:pt idx="50243">
                  <c:v>1443355200</c:v>
                </c:pt>
                <c:pt idx="50244">
                  <c:v>1443358800</c:v>
                </c:pt>
                <c:pt idx="50245">
                  <c:v>1443362400</c:v>
                </c:pt>
                <c:pt idx="50246">
                  <c:v>1443366000</c:v>
                </c:pt>
                <c:pt idx="50247">
                  <c:v>1443369600</c:v>
                </c:pt>
                <c:pt idx="50248">
                  <c:v>1443373200</c:v>
                </c:pt>
                <c:pt idx="50249">
                  <c:v>1443376800</c:v>
                </c:pt>
                <c:pt idx="50250">
                  <c:v>1443380400</c:v>
                </c:pt>
                <c:pt idx="50251">
                  <c:v>1443384000</c:v>
                </c:pt>
                <c:pt idx="50252">
                  <c:v>1443387600</c:v>
                </c:pt>
                <c:pt idx="50253">
                  <c:v>1443391200</c:v>
                </c:pt>
                <c:pt idx="50254">
                  <c:v>1443394800</c:v>
                </c:pt>
                <c:pt idx="50255">
                  <c:v>1443398400</c:v>
                </c:pt>
                <c:pt idx="50256">
                  <c:v>1443402000</c:v>
                </c:pt>
                <c:pt idx="50257">
                  <c:v>1443405600</c:v>
                </c:pt>
                <c:pt idx="50258">
                  <c:v>1443409200</c:v>
                </c:pt>
                <c:pt idx="50259">
                  <c:v>1443412800</c:v>
                </c:pt>
                <c:pt idx="50260">
                  <c:v>1443416400</c:v>
                </c:pt>
                <c:pt idx="50261">
                  <c:v>1443420000</c:v>
                </c:pt>
                <c:pt idx="50262">
                  <c:v>1443423600</c:v>
                </c:pt>
                <c:pt idx="50263">
                  <c:v>1443427200</c:v>
                </c:pt>
                <c:pt idx="50264">
                  <c:v>1443430800</c:v>
                </c:pt>
                <c:pt idx="50265">
                  <c:v>1443434400</c:v>
                </c:pt>
                <c:pt idx="50266">
                  <c:v>1443438000</c:v>
                </c:pt>
                <c:pt idx="50267">
                  <c:v>1443441600</c:v>
                </c:pt>
                <c:pt idx="50268">
                  <c:v>1443445200</c:v>
                </c:pt>
                <c:pt idx="50269">
                  <c:v>1443448800</c:v>
                </c:pt>
                <c:pt idx="50270">
                  <c:v>1443452400</c:v>
                </c:pt>
                <c:pt idx="50271">
                  <c:v>1443456000</c:v>
                </c:pt>
                <c:pt idx="50272">
                  <c:v>1443459600</c:v>
                </c:pt>
                <c:pt idx="50273">
                  <c:v>1443463200</c:v>
                </c:pt>
                <c:pt idx="50274">
                  <c:v>1443466800</c:v>
                </c:pt>
                <c:pt idx="50275">
                  <c:v>1443470400</c:v>
                </c:pt>
                <c:pt idx="50276">
                  <c:v>1443474000</c:v>
                </c:pt>
                <c:pt idx="50277">
                  <c:v>1443477600</c:v>
                </c:pt>
                <c:pt idx="50278">
                  <c:v>1443481200</c:v>
                </c:pt>
                <c:pt idx="50279">
                  <c:v>1443484800</c:v>
                </c:pt>
                <c:pt idx="50280">
                  <c:v>1443488400</c:v>
                </c:pt>
                <c:pt idx="50281">
                  <c:v>1443492000</c:v>
                </c:pt>
                <c:pt idx="50282">
                  <c:v>1443495600</c:v>
                </c:pt>
                <c:pt idx="50283">
                  <c:v>1443499200</c:v>
                </c:pt>
                <c:pt idx="50284">
                  <c:v>1443502800</c:v>
                </c:pt>
                <c:pt idx="50285">
                  <c:v>1443506400</c:v>
                </c:pt>
                <c:pt idx="50286">
                  <c:v>1443510000</c:v>
                </c:pt>
                <c:pt idx="50287">
                  <c:v>1443513600</c:v>
                </c:pt>
                <c:pt idx="50288">
                  <c:v>1443517200</c:v>
                </c:pt>
                <c:pt idx="50289">
                  <c:v>1443520800</c:v>
                </c:pt>
                <c:pt idx="50290">
                  <c:v>1443524400</c:v>
                </c:pt>
                <c:pt idx="50291">
                  <c:v>1443528000</c:v>
                </c:pt>
                <c:pt idx="50292">
                  <c:v>1443531600</c:v>
                </c:pt>
                <c:pt idx="50293">
                  <c:v>1443535200</c:v>
                </c:pt>
                <c:pt idx="50294">
                  <c:v>1443538800</c:v>
                </c:pt>
                <c:pt idx="50295">
                  <c:v>1443542400</c:v>
                </c:pt>
                <c:pt idx="50296">
                  <c:v>1443546000</c:v>
                </c:pt>
                <c:pt idx="50297">
                  <c:v>1443549600</c:v>
                </c:pt>
                <c:pt idx="50298">
                  <c:v>1443553200</c:v>
                </c:pt>
                <c:pt idx="50299">
                  <c:v>1443556800</c:v>
                </c:pt>
                <c:pt idx="50300">
                  <c:v>1443560400</c:v>
                </c:pt>
                <c:pt idx="50301">
                  <c:v>1443564000</c:v>
                </c:pt>
                <c:pt idx="50302">
                  <c:v>1443567600</c:v>
                </c:pt>
                <c:pt idx="50303">
                  <c:v>1443571200</c:v>
                </c:pt>
                <c:pt idx="50304">
                  <c:v>1443574800</c:v>
                </c:pt>
                <c:pt idx="50305">
                  <c:v>1443578400</c:v>
                </c:pt>
                <c:pt idx="50306">
                  <c:v>1443582000</c:v>
                </c:pt>
                <c:pt idx="50307">
                  <c:v>1443585600</c:v>
                </c:pt>
                <c:pt idx="50308">
                  <c:v>1443589200</c:v>
                </c:pt>
                <c:pt idx="50309">
                  <c:v>1443592800</c:v>
                </c:pt>
                <c:pt idx="50310">
                  <c:v>1443596400</c:v>
                </c:pt>
                <c:pt idx="50311">
                  <c:v>1443600000</c:v>
                </c:pt>
                <c:pt idx="50312">
                  <c:v>1443603600</c:v>
                </c:pt>
                <c:pt idx="50313">
                  <c:v>1443607200</c:v>
                </c:pt>
                <c:pt idx="50314">
                  <c:v>1443610800</c:v>
                </c:pt>
                <c:pt idx="50315">
                  <c:v>1443614400</c:v>
                </c:pt>
                <c:pt idx="50316">
                  <c:v>1443618000</c:v>
                </c:pt>
                <c:pt idx="50317">
                  <c:v>1443621600</c:v>
                </c:pt>
                <c:pt idx="50318">
                  <c:v>1443625200</c:v>
                </c:pt>
                <c:pt idx="50319">
                  <c:v>1443628800</c:v>
                </c:pt>
                <c:pt idx="50320">
                  <c:v>1443632400</c:v>
                </c:pt>
                <c:pt idx="50321">
                  <c:v>1443636000</c:v>
                </c:pt>
                <c:pt idx="50322">
                  <c:v>1443639600</c:v>
                </c:pt>
                <c:pt idx="50323">
                  <c:v>1443643200</c:v>
                </c:pt>
                <c:pt idx="50324">
                  <c:v>1443646800</c:v>
                </c:pt>
                <c:pt idx="50325">
                  <c:v>1443650400</c:v>
                </c:pt>
                <c:pt idx="50326">
                  <c:v>1443654000</c:v>
                </c:pt>
                <c:pt idx="50327">
                  <c:v>1443657600</c:v>
                </c:pt>
                <c:pt idx="50328">
                  <c:v>1443661200</c:v>
                </c:pt>
                <c:pt idx="50329">
                  <c:v>1443664800</c:v>
                </c:pt>
                <c:pt idx="50330">
                  <c:v>1443668400</c:v>
                </c:pt>
                <c:pt idx="50331">
                  <c:v>1443672000</c:v>
                </c:pt>
                <c:pt idx="50332">
                  <c:v>1443675600</c:v>
                </c:pt>
                <c:pt idx="50333">
                  <c:v>1443679200</c:v>
                </c:pt>
                <c:pt idx="50334">
                  <c:v>1443682800</c:v>
                </c:pt>
                <c:pt idx="50335">
                  <c:v>1443686400</c:v>
                </c:pt>
                <c:pt idx="50336">
                  <c:v>1443690000</c:v>
                </c:pt>
                <c:pt idx="50337">
                  <c:v>1443693600</c:v>
                </c:pt>
                <c:pt idx="50338">
                  <c:v>1443697200</c:v>
                </c:pt>
                <c:pt idx="50339">
                  <c:v>1443700800</c:v>
                </c:pt>
                <c:pt idx="50340">
                  <c:v>1443704400</c:v>
                </c:pt>
                <c:pt idx="50341">
                  <c:v>1443708000</c:v>
                </c:pt>
                <c:pt idx="50342">
                  <c:v>1443711600</c:v>
                </c:pt>
                <c:pt idx="50343">
                  <c:v>1443715200</c:v>
                </c:pt>
                <c:pt idx="50344">
                  <c:v>1443718800</c:v>
                </c:pt>
                <c:pt idx="50345">
                  <c:v>1443722400</c:v>
                </c:pt>
                <c:pt idx="50346">
                  <c:v>1443726000</c:v>
                </c:pt>
                <c:pt idx="50347">
                  <c:v>1443729600</c:v>
                </c:pt>
                <c:pt idx="50348">
                  <c:v>1443733200</c:v>
                </c:pt>
                <c:pt idx="50349">
                  <c:v>1443736800</c:v>
                </c:pt>
                <c:pt idx="50350">
                  <c:v>1443740400</c:v>
                </c:pt>
                <c:pt idx="50351">
                  <c:v>1443744000</c:v>
                </c:pt>
                <c:pt idx="50352">
                  <c:v>1443747600</c:v>
                </c:pt>
                <c:pt idx="50353">
                  <c:v>1443751200</c:v>
                </c:pt>
                <c:pt idx="50354">
                  <c:v>1443754800</c:v>
                </c:pt>
                <c:pt idx="50355">
                  <c:v>1443758400</c:v>
                </c:pt>
                <c:pt idx="50356">
                  <c:v>1443762000</c:v>
                </c:pt>
                <c:pt idx="50357">
                  <c:v>1443765600</c:v>
                </c:pt>
                <c:pt idx="50358">
                  <c:v>1443769200</c:v>
                </c:pt>
                <c:pt idx="50359">
                  <c:v>1443772800</c:v>
                </c:pt>
                <c:pt idx="50360">
                  <c:v>1443776400</c:v>
                </c:pt>
                <c:pt idx="50361">
                  <c:v>1443780000</c:v>
                </c:pt>
                <c:pt idx="50362">
                  <c:v>1443783600</c:v>
                </c:pt>
                <c:pt idx="50363">
                  <c:v>1443787200</c:v>
                </c:pt>
                <c:pt idx="50364">
                  <c:v>1443790800</c:v>
                </c:pt>
                <c:pt idx="50365">
                  <c:v>1443794400</c:v>
                </c:pt>
                <c:pt idx="50366">
                  <c:v>1443798000</c:v>
                </c:pt>
                <c:pt idx="50367">
                  <c:v>1443801600</c:v>
                </c:pt>
                <c:pt idx="50368">
                  <c:v>1443805200</c:v>
                </c:pt>
                <c:pt idx="50369">
                  <c:v>1443808800</c:v>
                </c:pt>
                <c:pt idx="50370">
                  <c:v>1443812400</c:v>
                </c:pt>
                <c:pt idx="50371">
                  <c:v>1443816000</c:v>
                </c:pt>
                <c:pt idx="50372">
                  <c:v>1443819600</c:v>
                </c:pt>
                <c:pt idx="50373">
                  <c:v>1443823200</c:v>
                </c:pt>
                <c:pt idx="50374">
                  <c:v>1443826800</c:v>
                </c:pt>
                <c:pt idx="50375">
                  <c:v>1443830400</c:v>
                </c:pt>
                <c:pt idx="50376">
                  <c:v>1443834000</c:v>
                </c:pt>
                <c:pt idx="50377">
                  <c:v>1443837600</c:v>
                </c:pt>
                <c:pt idx="50378">
                  <c:v>1443841200</c:v>
                </c:pt>
                <c:pt idx="50379">
                  <c:v>1443844800</c:v>
                </c:pt>
                <c:pt idx="50380">
                  <c:v>1443848400</c:v>
                </c:pt>
                <c:pt idx="50381">
                  <c:v>1443852000</c:v>
                </c:pt>
                <c:pt idx="50382">
                  <c:v>1443855600</c:v>
                </c:pt>
                <c:pt idx="50383">
                  <c:v>1443859200</c:v>
                </c:pt>
                <c:pt idx="50384">
                  <c:v>1443862800</c:v>
                </c:pt>
                <c:pt idx="50385">
                  <c:v>1443866400</c:v>
                </c:pt>
                <c:pt idx="50386">
                  <c:v>1443870000</c:v>
                </c:pt>
                <c:pt idx="50387">
                  <c:v>1443873600</c:v>
                </c:pt>
                <c:pt idx="50388">
                  <c:v>1443877200</c:v>
                </c:pt>
                <c:pt idx="50389">
                  <c:v>1443880800</c:v>
                </c:pt>
                <c:pt idx="50390">
                  <c:v>1443884400</c:v>
                </c:pt>
                <c:pt idx="50391">
                  <c:v>1443888000</c:v>
                </c:pt>
                <c:pt idx="50392">
                  <c:v>1443891600</c:v>
                </c:pt>
                <c:pt idx="50393">
                  <c:v>1443895200</c:v>
                </c:pt>
                <c:pt idx="50394">
                  <c:v>1443898800</c:v>
                </c:pt>
                <c:pt idx="50395">
                  <c:v>1443902400</c:v>
                </c:pt>
                <c:pt idx="50396">
                  <c:v>1443906000</c:v>
                </c:pt>
                <c:pt idx="50397">
                  <c:v>1443909600</c:v>
                </c:pt>
                <c:pt idx="50398">
                  <c:v>1443913200</c:v>
                </c:pt>
                <c:pt idx="50399">
                  <c:v>1443916800</c:v>
                </c:pt>
                <c:pt idx="50400">
                  <c:v>1443920400</c:v>
                </c:pt>
                <c:pt idx="50401">
                  <c:v>1443924000</c:v>
                </c:pt>
                <c:pt idx="50402">
                  <c:v>1443927600</c:v>
                </c:pt>
                <c:pt idx="50403">
                  <c:v>1443931200</c:v>
                </c:pt>
                <c:pt idx="50404">
                  <c:v>1443934800</c:v>
                </c:pt>
                <c:pt idx="50405">
                  <c:v>1443938400</c:v>
                </c:pt>
                <c:pt idx="50406">
                  <c:v>1443942000</c:v>
                </c:pt>
                <c:pt idx="50407">
                  <c:v>1443945600</c:v>
                </c:pt>
                <c:pt idx="50408">
                  <c:v>1443949200</c:v>
                </c:pt>
                <c:pt idx="50409">
                  <c:v>1443952800</c:v>
                </c:pt>
                <c:pt idx="50410">
                  <c:v>1443956400</c:v>
                </c:pt>
                <c:pt idx="50411">
                  <c:v>1443960000</c:v>
                </c:pt>
                <c:pt idx="50412">
                  <c:v>1443963600</c:v>
                </c:pt>
                <c:pt idx="50413">
                  <c:v>1443967200</c:v>
                </c:pt>
                <c:pt idx="50414">
                  <c:v>1443970800</c:v>
                </c:pt>
                <c:pt idx="50415">
                  <c:v>1443974400</c:v>
                </c:pt>
                <c:pt idx="50416">
                  <c:v>1443978000</c:v>
                </c:pt>
                <c:pt idx="50417">
                  <c:v>1443981600</c:v>
                </c:pt>
                <c:pt idx="50418">
                  <c:v>1443985200</c:v>
                </c:pt>
                <c:pt idx="50419">
                  <c:v>1443988800</c:v>
                </c:pt>
                <c:pt idx="50420">
                  <c:v>1443992400</c:v>
                </c:pt>
                <c:pt idx="50421">
                  <c:v>1443996000</c:v>
                </c:pt>
                <c:pt idx="50422">
                  <c:v>1443999600</c:v>
                </c:pt>
                <c:pt idx="50423">
                  <c:v>1444003200</c:v>
                </c:pt>
                <c:pt idx="50424">
                  <c:v>1444006800</c:v>
                </c:pt>
                <c:pt idx="50425">
                  <c:v>1444010400</c:v>
                </c:pt>
                <c:pt idx="50426">
                  <c:v>1444014000</c:v>
                </c:pt>
                <c:pt idx="50427">
                  <c:v>1444017600</c:v>
                </c:pt>
                <c:pt idx="50428">
                  <c:v>1444021200</c:v>
                </c:pt>
                <c:pt idx="50429">
                  <c:v>1444024800</c:v>
                </c:pt>
                <c:pt idx="50430">
                  <c:v>1444028400</c:v>
                </c:pt>
                <c:pt idx="50431">
                  <c:v>1444032000</c:v>
                </c:pt>
                <c:pt idx="50432">
                  <c:v>1444035600</c:v>
                </c:pt>
                <c:pt idx="50433">
                  <c:v>1444039200</c:v>
                </c:pt>
                <c:pt idx="50434">
                  <c:v>1444042800</c:v>
                </c:pt>
                <c:pt idx="50435">
                  <c:v>1444046400</c:v>
                </c:pt>
                <c:pt idx="50436">
                  <c:v>1444050000</c:v>
                </c:pt>
                <c:pt idx="50437">
                  <c:v>1444053600</c:v>
                </c:pt>
                <c:pt idx="50438">
                  <c:v>1444057200</c:v>
                </c:pt>
                <c:pt idx="50439">
                  <c:v>1444060800</c:v>
                </c:pt>
                <c:pt idx="50440">
                  <c:v>1444064400</c:v>
                </c:pt>
                <c:pt idx="50441">
                  <c:v>1444068000</c:v>
                </c:pt>
                <c:pt idx="50442">
                  <c:v>1444071600</c:v>
                </c:pt>
                <c:pt idx="50443">
                  <c:v>1444075200</c:v>
                </c:pt>
                <c:pt idx="50444">
                  <c:v>1444078800</c:v>
                </c:pt>
                <c:pt idx="50445">
                  <c:v>1444082400</c:v>
                </c:pt>
                <c:pt idx="50446">
                  <c:v>1444086000</c:v>
                </c:pt>
                <c:pt idx="50447">
                  <c:v>1444089600</c:v>
                </c:pt>
                <c:pt idx="50448">
                  <c:v>1444093200</c:v>
                </c:pt>
                <c:pt idx="50449">
                  <c:v>1444096800</c:v>
                </c:pt>
                <c:pt idx="50450">
                  <c:v>1444100400</c:v>
                </c:pt>
                <c:pt idx="50451">
                  <c:v>1444104000</c:v>
                </c:pt>
                <c:pt idx="50452">
                  <c:v>1444107600</c:v>
                </c:pt>
                <c:pt idx="50453">
                  <c:v>1444111200</c:v>
                </c:pt>
                <c:pt idx="50454">
                  <c:v>1444114800</c:v>
                </c:pt>
                <c:pt idx="50455">
                  <c:v>1444118400</c:v>
                </c:pt>
                <c:pt idx="50456">
                  <c:v>1444122000</c:v>
                </c:pt>
                <c:pt idx="50457">
                  <c:v>1444125600</c:v>
                </c:pt>
                <c:pt idx="50458">
                  <c:v>1444129200</c:v>
                </c:pt>
                <c:pt idx="50459">
                  <c:v>1444132800</c:v>
                </c:pt>
                <c:pt idx="50460">
                  <c:v>1444136400</c:v>
                </c:pt>
                <c:pt idx="50461">
                  <c:v>1444140000</c:v>
                </c:pt>
                <c:pt idx="50462">
                  <c:v>1444143600</c:v>
                </c:pt>
                <c:pt idx="50463">
                  <c:v>1444147200</c:v>
                </c:pt>
                <c:pt idx="50464">
                  <c:v>1444150800</c:v>
                </c:pt>
                <c:pt idx="50465">
                  <c:v>1444154400</c:v>
                </c:pt>
                <c:pt idx="50466">
                  <c:v>1444158000</c:v>
                </c:pt>
                <c:pt idx="50467">
                  <c:v>1444161600</c:v>
                </c:pt>
                <c:pt idx="50468">
                  <c:v>1444165200</c:v>
                </c:pt>
                <c:pt idx="50469">
                  <c:v>1444168800</c:v>
                </c:pt>
                <c:pt idx="50470">
                  <c:v>1444172400</c:v>
                </c:pt>
                <c:pt idx="50471">
                  <c:v>1444176000</c:v>
                </c:pt>
                <c:pt idx="50472">
                  <c:v>1444179600</c:v>
                </c:pt>
                <c:pt idx="50473">
                  <c:v>1444183200</c:v>
                </c:pt>
                <c:pt idx="50474">
                  <c:v>1444186800</c:v>
                </c:pt>
                <c:pt idx="50475">
                  <c:v>1444190400</c:v>
                </c:pt>
                <c:pt idx="50476">
                  <c:v>1444194000</c:v>
                </c:pt>
                <c:pt idx="50477">
                  <c:v>1444197600</c:v>
                </c:pt>
                <c:pt idx="50478">
                  <c:v>1444201200</c:v>
                </c:pt>
                <c:pt idx="50479">
                  <c:v>1444204800</c:v>
                </c:pt>
                <c:pt idx="50480">
                  <c:v>1444208400</c:v>
                </c:pt>
                <c:pt idx="50481">
                  <c:v>1444212000</c:v>
                </c:pt>
                <c:pt idx="50482">
                  <c:v>1444215600</c:v>
                </c:pt>
                <c:pt idx="50483">
                  <c:v>1444219200</c:v>
                </c:pt>
                <c:pt idx="50484">
                  <c:v>1444222800</c:v>
                </c:pt>
                <c:pt idx="50485">
                  <c:v>1444226400</c:v>
                </c:pt>
                <c:pt idx="50486">
                  <c:v>1444230000</c:v>
                </c:pt>
                <c:pt idx="50487">
                  <c:v>1444233600</c:v>
                </c:pt>
                <c:pt idx="50488">
                  <c:v>1444237200</c:v>
                </c:pt>
                <c:pt idx="50489">
                  <c:v>1444240800</c:v>
                </c:pt>
                <c:pt idx="50490">
                  <c:v>1444244400</c:v>
                </c:pt>
                <c:pt idx="50491">
                  <c:v>1444248000</c:v>
                </c:pt>
                <c:pt idx="50492">
                  <c:v>1444251600</c:v>
                </c:pt>
                <c:pt idx="50493">
                  <c:v>1444255200</c:v>
                </c:pt>
                <c:pt idx="50494">
                  <c:v>1444258800</c:v>
                </c:pt>
                <c:pt idx="50495">
                  <c:v>1444262400</c:v>
                </c:pt>
                <c:pt idx="50496">
                  <c:v>1444266000</c:v>
                </c:pt>
                <c:pt idx="50497">
                  <c:v>1444269600</c:v>
                </c:pt>
                <c:pt idx="50498">
                  <c:v>1444273200</c:v>
                </c:pt>
                <c:pt idx="50499">
                  <c:v>1444276800</c:v>
                </c:pt>
                <c:pt idx="50500">
                  <c:v>1444280400</c:v>
                </c:pt>
                <c:pt idx="50501">
                  <c:v>1444284000</c:v>
                </c:pt>
                <c:pt idx="50502">
                  <c:v>1444287600</c:v>
                </c:pt>
                <c:pt idx="50503">
                  <c:v>1444291200</c:v>
                </c:pt>
                <c:pt idx="50504">
                  <c:v>1444294800</c:v>
                </c:pt>
                <c:pt idx="50505">
                  <c:v>1444298400</c:v>
                </c:pt>
                <c:pt idx="50506">
                  <c:v>1444302000</c:v>
                </c:pt>
                <c:pt idx="50507">
                  <c:v>1444305600</c:v>
                </c:pt>
                <c:pt idx="50508">
                  <c:v>1444309200</c:v>
                </c:pt>
                <c:pt idx="50509">
                  <c:v>1444312800</c:v>
                </c:pt>
                <c:pt idx="50510">
                  <c:v>1444316400</c:v>
                </c:pt>
                <c:pt idx="50511">
                  <c:v>1444320000</c:v>
                </c:pt>
                <c:pt idx="50512">
                  <c:v>1444323600</c:v>
                </c:pt>
                <c:pt idx="50513">
                  <c:v>1444327200</c:v>
                </c:pt>
                <c:pt idx="50514">
                  <c:v>1444330800</c:v>
                </c:pt>
                <c:pt idx="50515">
                  <c:v>1444334400</c:v>
                </c:pt>
                <c:pt idx="50516">
                  <c:v>1444338000</c:v>
                </c:pt>
                <c:pt idx="50517">
                  <c:v>1444341600</c:v>
                </c:pt>
                <c:pt idx="50518">
                  <c:v>1444345200</c:v>
                </c:pt>
                <c:pt idx="50519">
                  <c:v>1444348800</c:v>
                </c:pt>
                <c:pt idx="50520">
                  <c:v>1444352400</c:v>
                </c:pt>
                <c:pt idx="50521">
                  <c:v>1444356000</c:v>
                </c:pt>
                <c:pt idx="50522">
                  <c:v>1444359600</c:v>
                </c:pt>
                <c:pt idx="50523">
                  <c:v>1444363200</c:v>
                </c:pt>
                <c:pt idx="50524">
                  <c:v>1444366800</c:v>
                </c:pt>
                <c:pt idx="50525">
                  <c:v>1444370400</c:v>
                </c:pt>
                <c:pt idx="50526">
                  <c:v>1444374000</c:v>
                </c:pt>
                <c:pt idx="50527">
                  <c:v>1444377600</c:v>
                </c:pt>
                <c:pt idx="50528">
                  <c:v>1444381200</c:v>
                </c:pt>
                <c:pt idx="50529">
                  <c:v>1444384800</c:v>
                </c:pt>
                <c:pt idx="50530">
                  <c:v>1444388400</c:v>
                </c:pt>
                <c:pt idx="50531">
                  <c:v>1444392000</c:v>
                </c:pt>
                <c:pt idx="50532">
                  <c:v>1444395600</c:v>
                </c:pt>
                <c:pt idx="50533">
                  <c:v>1444399200</c:v>
                </c:pt>
                <c:pt idx="50534">
                  <c:v>1444402800</c:v>
                </c:pt>
                <c:pt idx="50535">
                  <c:v>1444406400</c:v>
                </c:pt>
                <c:pt idx="50536">
                  <c:v>1444410000</c:v>
                </c:pt>
                <c:pt idx="50537">
                  <c:v>1444413600</c:v>
                </c:pt>
                <c:pt idx="50538">
                  <c:v>1444417200</c:v>
                </c:pt>
                <c:pt idx="50539">
                  <c:v>1444420800</c:v>
                </c:pt>
                <c:pt idx="50540">
                  <c:v>1444424400</c:v>
                </c:pt>
                <c:pt idx="50541">
                  <c:v>1444428000</c:v>
                </c:pt>
                <c:pt idx="50542">
                  <c:v>1444431600</c:v>
                </c:pt>
                <c:pt idx="50543">
                  <c:v>1444435200</c:v>
                </c:pt>
                <c:pt idx="50544">
                  <c:v>1444438800</c:v>
                </c:pt>
                <c:pt idx="50545">
                  <c:v>1444442400</c:v>
                </c:pt>
                <c:pt idx="50546">
                  <c:v>1444446000</c:v>
                </c:pt>
                <c:pt idx="50547">
                  <c:v>1444449600</c:v>
                </c:pt>
                <c:pt idx="50548">
                  <c:v>1444453200</c:v>
                </c:pt>
                <c:pt idx="50549">
                  <c:v>1444456800</c:v>
                </c:pt>
                <c:pt idx="50550">
                  <c:v>1444460400</c:v>
                </c:pt>
                <c:pt idx="50551">
                  <c:v>1444464000</c:v>
                </c:pt>
                <c:pt idx="50552">
                  <c:v>1444467600</c:v>
                </c:pt>
                <c:pt idx="50553">
                  <c:v>1444471200</c:v>
                </c:pt>
                <c:pt idx="50554">
                  <c:v>1444474800</c:v>
                </c:pt>
                <c:pt idx="50555">
                  <c:v>1444478400</c:v>
                </c:pt>
                <c:pt idx="50556">
                  <c:v>1444482000</c:v>
                </c:pt>
                <c:pt idx="50557">
                  <c:v>1444485600</c:v>
                </c:pt>
                <c:pt idx="50558">
                  <c:v>1444489200</c:v>
                </c:pt>
                <c:pt idx="50559">
                  <c:v>1444492800</c:v>
                </c:pt>
                <c:pt idx="50560">
                  <c:v>1444496400</c:v>
                </c:pt>
                <c:pt idx="50561">
                  <c:v>1444500000</c:v>
                </c:pt>
                <c:pt idx="50562">
                  <c:v>1444503600</c:v>
                </c:pt>
                <c:pt idx="50563">
                  <c:v>1444507200</c:v>
                </c:pt>
                <c:pt idx="50564">
                  <c:v>1444510800</c:v>
                </c:pt>
                <c:pt idx="50565">
                  <c:v>1444514400</c:v>
                </c:pt>
                <c:pt idx="50566">
                  <c:v>1444518000</c:v>
                </c:pt>
                <c:pt idx="50567">
                  <c:v>1444521600</c:v>
                </c:pt>
                <c:pt idx="50568">
                  <c:v>1444525200</c:v>
                </c:pt>
                <c:pt idx="50569">
                  <c:v>1444528800</c:v>
                </c:pt>
                <c:pt idx="50570">
                  <c:v>1444532400</c:v>
                </c:pt>
                <c:pt idx="50571">
                  <c:v>1444536000</c:v>
                </c:pt>
                <c:pt idx="50572">
                  <c:v>1444539600</c:v>
                </c:pt>
                <c:pt idx="50573">
                  <c:v>1444543200</c:v>
                </c:pt>
                <c:pt idx="50574">
                  <c:v>1444546800</c:v>
                </c:pt>
                <c:pt idx="50575">
                  <c:v>1444550400</c:v>
                </c:pt>
                <c:pt idx="50576">
                  <c:v>1444554000</c:v>
                </c:pt>
                <c:pt idx="50577">
                  <c:v>1444557600</c:v>
                </c:pt>
                <c:pt idx="50578">
                  <c:v>1444561200</c:v>
                </c:pt>
                <c:pt idx="50579">
                  <c:v>1444564800</c:v>
                </c:pt>
                <c:pt idx="50580">
                  <c:v>1444568400</c:v>
                </c:pt>
                <c:pt idx="50581">
                  <c:v>1444572000</c:v>
                </c:pt>
                <c:pt idx="50582">
                  <c:v>1444575600</c:v>
                </c:pt>
                <c:pt idx="50583">
                  <c:v>1444579200</c:v>
                </c:pt>
                <c:pt idx="50584">
                  <c:v>1444582800</c:v>
                </c:pt>
                <c:pt idx="50585">
                  <c:v>1444586400</c:v>
                </c:pt>
                <c:pt idx="50586">
                  <c:v>1444590000</c:v>
                </c:pt>
                <c:pt idx="50587">
                  <c:v>1444593600</c:v>
                </c:pt>
                <c:pt idx="50588">
                  <c:v>1444597200</c:v>
                </c:pt>
                <c:pt idx="50589">
                  <c:v>1444600800</c:v>
                </c:pt>
                <c:pt idx="50590">
                  <c:v>1444604400</c:v>
                </c:pt>
                <c:pt idx="50591">
                  <c:v>1444608000</c:v>
                </c:pt>
                <c:pt idx="50592">
                  <c:v>1444611600</c:v>
                </c:pt>
                <c:pt idx="50593">
                  <c:v>1444615200</c:v>
                </c:pt>
                <c:pt idx="50594">
                  <c:v>1444618800</c:v>
                </c:pt>
                <c:pt idx="50595">
                  <c:v>1444622400</c:v>
                </c:pt>
                <c:pt idx="50596">
                  <c:v>1444626000</c:v>
                </c:pt>
                <c:pt idx="50597">
                  <c:v>1444629600</c:v>
                </c:pt>
                <c:pt idx="50598">
                  <c:v>1444633200</c:v>
                </c:pt>
                <c:pt idx="50599">
                  <c:v>1444636800</c:v>
                </c:pt>
                <c:pt idx="50600">
                  <c:v>1444640400</c:v>
                </c:pt>
                <c:pt idx="50601">
                  <c:v>1444644000</c:v>
                </c:pt>
                <c:pt idx="50602">
                  <c:v>1444647600</c:v>
                </c:pt>
                <c:pt idx="50603">
                  <c:v>1444651200</c:v>
                </c:pt>
                <c:pt idx="50604">
                  <c:v>1444654800</c:v>
                </c:pt>
                <c:pt idx="50605">
                  <c:v>1444658400</c:v>
                </c:pt>
                <c:pt idx="50606">
                  <c:v>1444662000</c:v>
                </c:pt>
                <c:pt idx="50607">
                  <c:v>1444665600</c:v>
                </c:pt>
                <c:pt idx="50608">
                  <c:v>1444669200</c:v>
                </c:pt>
                <c:pt idx="50609">
                  <c:v>1444672800</c:v>
                </c:pt>
                <c:pt idx="50610">
                  <c:v>1444676400</c:v>
                </c:pt>
                <c:pt idx="50611">
                  <c:v>1444680000</c:v>
                </c:pt>
                <c:pt idx="50612">
                  <c:v>1444683600</c:v>
                </c:pt>
                <c:pt idx="50613">
                  <c:v>1444687200</c:v>
                </c:pt>
                <c:pt idx="50614">
                  <c:v>1444690800</c:v>
                </c:pt>
                <c:pt idx="50615">
                  <c:v>1444694400</c:v>
                </c:pt>
                <c:pt idx="50616">
                  <c:v>1444698000</c:v>
                </c:pt>
                <c:pt idx="50617">
                  <c:v>1444701600</c:v>
                </c:pt>
                <c:pt idx="50618">
                  <c:v>1444705200</c:v>
                </c:pt>
                <c:pt idx="50619">
                  <c:v>1444708800</c:v>
                </c:pt>
                <c:pt idx="50620">
                  <c:v>1444712400</c:v>
                </c:pt>
                <c:pt idx="50621">
                  <c:v>1444716000</c:v>
                </c:pt>
                <c:pt idx="50622">
                  <c:v>1444719600</c:v>
                </c:pt>
                <c:pt idx="50623">
                  <c:v>1444723200</c:v>
                </c:pt>
                <c:pt idx="50624">
                  <c:v>1444726800</c:v>
                </c:pt>
                <c:pt idx="50625">
                  <c:v>1444730400</c:v>
                </c:pt>
                <c:pt idx="50626">
                  <c:v>1444734000</c:v>
                </c:pt>
                <c:pt idx="50627">
                  <c:v>1444737600</c:v>
                </c:pt>
                <c:pt idx="50628">
                  <c:v>1444741200</c:v>
                </c:pt>
                <c:pt idx="50629">
                  <c:v>1444744800</c:v>
                </c:pt>
                <c:pt idx="50630">
                  <c:v>1444748400</c:v>
                </c:pt>
                <c:pt idx="50631">
                  <c:v>1444752000</c:v>
                </c:pt>
                <c:pt idx="50632">
                  <c:v>1444755600</c:v>
                </c:pt>
                <c:pt idx="50633">
                  <c:v>1444759200</c:v>
                </c:pt>
                <c:pt idx="50634">
                  <c:v>1444762800</c:v>
                </c:pt>
                <c:pt idx="50635">
                  <c:v>1444766400</c:v>
                </c:pt>
                <c:pt idx="50636">
                  <c:v>1444770000</c:v>
                </c:pt>
                <c:pt idx="50637">
                  <c:v>1444773600</c:v>
                </c:pt>
                <c:pt idx="50638">
                  <c:v>1444777200</c:v>
                </c:pt>
                <c:pt idx="50639">
                  <c:v>1444780800</c:v>
                </c:pt>
                <c:pt idx="50640">
                  <c:v>1444784400</c:v>
                </c:pt>
                <c:pt idx="50641">
                  <c:v>1444788000</c:v>
                </c:pt>
                <c:pt idx="50642">
                  <c:v>1444791600</c:v>
                </c:pt>
                <c:pt idx="50643">
                  <c:v>1444795200</c:v>
                </c:pt>
                <c:pt idx="50644">
                  <c:v>1444798800</c:v>
                </c:pt>
                <c:pt idx="50645">
                  <c:v>1444802400</c:v>
                </c:pt>
                <c:pt idx="50646">
                  <c:v>1444806000</c:v>
                </c:pt>
                <c:pt idx="50647">
                  <c:v>1444809600</c:v>
                </c:pt>
                <c:pt idx="50648">
                  <c:v>1444813200</c:v>
                </c:pt>
                <c:pt idx="50649">
                  <c:v>1444816800</c:v>
                </c:pt>
                <c:pt idx="50650">
                  <c:v>1444820400</c:v>
                </c:pt>
                <c:pt idx="50651">
                  <c:v>1444824000</c:v>
                </c:pt>
                <c:pt idx="50652">
                  <c:v>1444827600</c:v>
                </c:pt>
                <c:pt idx="50653">
                  <c:v>1444831200</c:v>
                </c:pt>
                <c:pt idx="50654">
                  <c:v>1444834800</c:v>
                </c:pt>
                <c:pt idx="50655">
                  <c:v>1444838400</c:v>
                </c:pt>
                <c:pt idx="50656">
                  <c:v>1444842000</c:v>
                </c:pt>
                <c:pt idx="50657">
                  <c:v>1444845600</c:v>
                </c:pt>
                <c:pt idx="50658">
                  <c:v>1444849200</c:v>
                </c:pt>
                <c:pt idx="50659">
                  <c:v>1444852800</c:v>
                </c:pt>
                <c:pt idx="50660">
                  <c:v>1444856400</c:v>
                </c:pt>
                <c:pt idx="50661">
                  <c:v>1444860000</c:v>
                </c:pt>
                <c:pt idx="50662">
                  <c:v>1444863600</c:v>
                </c:pt>
                <c:pt idx="50663">
                  <c:v>1444867200</c:v>
                </c:pt>
                <c:pt idx="50664">
                  <c:v>1444870800</c:v>
                </c:pt>
                <c:pt idx="50665">
                  <c:v>1444874400</c:v>
                </c:pt>
                <c:pt idx="50666">
                  <c:v>1444878000</c:v>
                </c:pt>
                <c:pt idx="50667">
                  <c:v>1444881600</c:v>
                </c:pt>
                <c:pt idx="50668">
                  <c:v>1444885200</c:v>
                </c:pt>
                <c:pt idx="50669">
                  <c:v>1444888800</c:v>
                </c:pt>
                <c:pt idx="50670">
                  <c:v>1444892400</c:v>
                </c:pt>
                <c:pt idx="50671">
                  <c:v>1444896000</c:v>
                </c:pt>
                <c:pt idx="50672">
                  <c:v>1444899600</c:v>
                </c:pt>
                <c:pt idx="50673">
                  <c:v>1444903200</c:v>
                </c:pt>
                <c:pt idx="50674">
                  <c:v>1444906800</c:v>
                </c:pt>
                <c:pt idx="50675">
                  <c:v>1444910400</c:v>
                </c:pt>
                <c:pt idx="50676">
                  <c:v>1444914000</c:v>
                </c:pt>
                <c:pt idx="50677">
                  <c:v>1444917600</c:v>
                </c:pt>
                <c:pt idx="50678">
                  <c:v>1444921200</c:v>
                </c:pt>
                <c:pt idx="50679">
                  <c:v>1444924800</c:v>
                </c:pt>
                <c:pt idx="50680">
                  <c:v>1444928400</c:v>
                </c:pt>
                <c:pt idx="50681">
                  <c:v>1444932000</c:v>
                </c:pt>
                <c:pt idx="50682">
                  <c:v>1444935600</c:v>
                </c:pt>
                <c:pt idx="50683">
                  <c:v>1444939200</c:v>
                </c:pt>
                <c:pt idx="50684">
                  <c:v>1444942800</c:v>
                </c:pt>
                <c:pt idx="50685">
                  <c:v>1444946400</c:v>
                </c:pt>
                <c:pt idx="50686">
                  <c:v>1444950000</c:v>
                </c:pt>
                <c:pt idx="50687">
                  <c:v>1444953600</c:v>
                </c:pt>
                <c:pt idx="50688">
                  <c:v>1444957200</c:v>
                </c:pt>
                <c:pt idx="50689">
                  <c:v>1444960800</c:v>
                </c:pt>
                <c:pt idx="50690">
                  <c:v>1444964400</c:v>
                </c:pt>
                <c:pt idx="50691">
                  <c:v>1444968000</c:v>
                </c:pt>
                <c:pt idx="50692">
                  <c:v>1444971600</c:v>
                </c:pt>
                <c:pt idx="50693">
                  <c:v>1444975200</c:v>
                </c:pt>
                <c:pt idx="50694">
                  <c:v>1444978800</c:v>
                </c:pt>
                <c:pt idx="50695">
                  <c:v>1444982400</c:v>
                </c:pt>
                <c:pt idx="50696">
                  <c:v>1444986000</c:v>
                </c:pt>
                <c:pt idx="50697">
                  <c:v>1444989600</c:v>
                </c:pt>
                <c:pt idx="50698">
                  <c:v>1444993200</c:v>
                </c:pt>
                <c:pt idx="50699">
                  <c:v>1444996800</c:v>
                </c:pt>
                <c:pt idx="50700">
                  <c:v>1445000400</c:v>
                </c:pt>
                <c:pt idx="50701">
                  <c:v>1445004000</c:v>
                </c:pt>
                <c:pt idx="50702">
                  <c:v>1445007600</c:v>
                </c:pt>
                <c:pt idx="50703">
                  <c:v>1445011200</c:v>
                </c:pt>
                <c:pt idx="50704">
                  <c:v>1445014800</c:v>
                </c:pt>
                <c:pt idx="50705">
                  <c:v>1445018400</c:v>
                </c:pt>
                <c:pt idx="50706">
                  <c:v>1445022000</c:v>
                </c:pt>
                <c:pt idx="50707">
                  <c:v>1445025600</c:v>
                </c:pt>
                <c:pt idx="50708">
                  <c:v>1445029200</c:v>
                </c:pt>
                <c:pt idx="50709">
                  <c:v>1445032800</c:v>
                </c:pt>
                <c:pt idx="50710">
                  <c:v>1445036400</c:v>
                </c:pt>
                <c:pt idx="50711">
                  <c:v>1445040000</c:v>
                </c:pt>
                <c:pt idx="50712">
                  <c:v>1445043600</c:v>
                </c:pt>
                <c:pt idx="50713">
                  <c:v>1445047200</c:v>
                </c:pt>
                <c:pt idx="50714">
                  <c:v>1445050800</c:v>
                </c:pt>
                <c:pt idx="50715">
                  <c:v>1445054400</c:v>
                </c:pt>
                <c:pt idx="50716">
                  <c:v>1445058000</c:v>
                </c:pt>
                <c:pt idx="50717">
                  <c:v>1445061600</c:v>
                </c:pt>
                <c:pt idx="50718">
                  <c:v>1445065200</c:v>
                </c:pt>
                <c:pt idx="50719">
                  <c:v>1445068800</c:v>
                </c:pt>
                <c:pt idx="50720">
                  <c:v>1445072400</c:v>
                </c:pt>
                <c:pt idx="50721">
                  <c:v>1445076000</c:v>
                </c:pt>
                <c:pt idx="50722">
                  <c:v>1445079600</c:v>
                </c:pt>
                <c:pt idx="50723">
                  <c:v>1445083200</c:v>
                </c:pt>
                <c:pt idx="50724">
                  <c:v>1445086800</c:v>
                </c:pt>
                <c:pt idx="50725">
                  <c:v>1445090400</c:v>
                </c:pt>
                <c:pt idx="50726">
                  <c:v>1445094000</c:v>
                </c:pt>
                <c:pt idx="50727">
                  <c:v>1445097600</c:v>
                </c:pt>
                <c:pt idx="50728">
                  <c:v>1445101200</c:v>
                </c:pt>
                <c:pt idx="50729">
                  <c:v>1445104800</c:v>
                </c:pt>
                <c:pt idx="50730">
                  <c:v>1445108400</c:v>
                </c:pt>
                <c:pt idx="50731">
                  <c:v>1445112000</c:v>
                </c:pt>
                <c:pt idx="50732">
                  <c:v>1445115600</c:v>
                </c:pt>
                <c:pt idx="50733">
                  <c:v>1445119200</c:v>
                </c:pt>
                <c:pt idx="50734">
                  <c:v>1445122800</c:v>
                </c:pt>
                <c:pt idx="50735">
                  <c:v>1445126400</c:v>
                </c:pt>
                <c:pt idx="50736">
                  <c:v>1445130000</c:v>
                </c:pt>
                <c:pt idx="50737">
                  <c:v>1445133600</c:v>
                </c:pt>
                <c:pt idx="50738">
                  <c:v>1445137200</c:v>
                </c:pt>
                <c:pt idx="50739">
                  <c:v>1445140800</c:v>
                </c:pt>
                <c:pt idx="50740">
                  <c:v>1445144400</c:v>
                </c:pt>
                <c:pt idx="50741">
                  <c:v>1445148000</c:v>
                </c:pt>
                <c:pt idx="50742">
                  <c:v>1445151600</c:v>
                </c:pt>
                <c:pt idx="50743">
                  <c:v>1445155200</c:v>
                </c:pt>
                <c:pt idx="50744">
                  <c:v>1445158800</c:v>
                </c:pt>
                <c:pt idx="50745">
                  <c:v>1445162400</c:v>
                </c:pt>
                <c:pt idx="50746">
                  <c:v>1445166000</c:v>
                </c:pt>
                <c:pt idx="50747">
                  <c:v>1445169600</c:v>
                </c:pt>
                <c:pt idx="50748">
                  <c:v>1445173200</c:v>
                </c:pt>
                <c:pt idx="50749">
                  <c:v>1445176800</c:v>
                </c:pt>
                <c:pt idx="50750">
                  <c:v>1445180400</c:v>
                </c:pt>
                <c:pt idx="50751">
                  <c:v>1445184000</c:v>
                </c:pt>
                <c:pt idx="50752">
                  <c:v>1445187600</c:v>
                </c:pt>
                <c:pt idx="50753">
                  <c:v>1445191200</c:v>
                </c:pt>
                <c:pt idx="50754">
                  <c:v>1445194800</c:v>
                </c:pt>
                <c:pt idx="50755">
                  <c:v>1445198400</c:v>
                </c:pt>
                <c:pt idx="50756">
                  <c:v>1445202000</c:v>
                </c:pt>
                <c:pt idx="50757">
                  <c:v>1445205600</c:v>
                </c:pt>
                <c:pt idx="50758">
                  <c:v>1445209200</c:v>
                </c:pt>
                <c:pt idx="50759">
                  <c:v>1445212800</c:v>
                </c:pt>
                <c:pt idx="50760">
                  <c:v>1445216400</c:v>
                </c:pt>
                <c:pt idx="50761">
                  <c:v>1445220000</c:v>
                </c:pt>
                <c:pt idx="50762">
                  <c:v>1445223600</c:v>
                </c:pt>
                <c:pt idx="50763">
                  <c:v>1445227200</c:v>
                </c:pt>
                <c:pt idx="50764">
                  <c:v>1445230800</c:v>
                </c:pt>
                <c:pt idx="50765">
                  <c:v>1445234400</c:v>
                </c:pt>
                <c:pt idx="50766">
                  <c:v>1445238000</c:v>
                </c:pt>
                <c:pt idx="50767">
                  <c:v>1445241600</c:v>
                </c:pt>
                <c:pt idx="50768">
                  <c:v>1445245200</c:v>
                </c:pt>
                <c:pt idx="50769">
                  <c:v>1445248800</c:v>
                </c:pt>
                <c:pt idx="50770">
                  <c:v>1445252400</c:v>
                </c:pt>
                <c:pt idx="50771">
                  <c:v>1445256000</c:v>
                </c:pt>
                <c:pt idx="50772">
                  <c:v>1445259600</c:v>
                </c:pt>
                <c:pt idx="50773">
                  <c:v>1445263200</c:v>
                </c:pt>
                <c:pt idx="50774">
                  <c:v>1445266800</c:v>
                </c:pt>
                <c:pt idx="50775">
                  <c:v>1445270400</c:v>
                </c:pt>
                <c:pt idx="50776">
                  <c:v>1445274000</c:v>
                </c:pt>
                <c:pt idx="50777">
                  <c:v>1445277600</c:v>
                </c:pt>
                <c:pt idx="50778">
                  <c:v>1445281200</c:v>
                </c:pt>
                <c:pt idx="50779">
                  <c:v>1445284800</c:v>
                </c:pt>
                <c:pt idx="50780">
                  <c:v>1445288400</c:v>
                </c:pt>
                <c:pt idx="50781">
                  <c:v>1445292000</c:v>
                </c:pt>
                <c:pt idx="50782">
                  <c:v>1445295600</c:v>
                </c:pt>
                <c:pt idx="50783">
                  <c:v>1445299200</c:v>
                </c:pt>
                <c:pt idx="50784">
                  <c:v>1445302800</c:v>
                </c:pt>
                <c:pt idx="50785">
                  <c:v>1445306400</c:v>
                </c:pt>
                <c:pt idx="50786">
                  <c:v>1445310000</c:v>
                </c:pt>
                <c:pt idx="50787">
                  <c:v>1445313600</c:v>
                </c:pt>
                <c:pt idx="50788">
                  <c:v>1445317200</c:v>
                </c:pt>
                <c:pt idx="50789">
                  <c:v>1445320800</c:v>
                </c:pt>
                <c:pt idx="50790">
                  <c:v>1445324400</c:v>
                </c:pt>
                <c:pt idx="50791">
                  <c:v>1445328000</c:v>
                </c:pt>
                <c:pt idx="50792">
                  <c:v>1445331600</c:v>
                </c:pt>
                <c:pt idx="50793">
                  <c:v>1445335200</c:v>
                </c:pt>
                <c:pt idx="50794">
                  <c:v>1445338800</c:v>
                </c:pt>
                <c:pt idx="50795">
                  <c:v>1445342400</c:v>
                </c:pt>
                <c:pt idx="50796">
                  <c:v>1445346000</c:v>
                </c:pt>
                <c:pt idx="50797">
                  <c:v>1445349600</c:v>
                </c:pt>
                <c:pt idx="50798">
                  <c:v>1445353200</c:v>
                </c:pt>
                <c:pt idx="50799">
                  <c:v>1445356800</c:v>
                </c:pt>
                <c:pt idx="50800">
                  <c:v>1445360400</c:v>
                </c:pt>
                <c:pt idx="50801">
                  <c:v>1445364000</c:v>
                </c:pt>
                <c:pt idx="50802">
                  <c:v>1445367600</c:v>
                </c:pt>
                <c:pt idx="50803">
                  <c:v>1445371200</c:v>
                </c:pt>
                <c:pt idx="50804">
                  <c:v>1445374800</c:v>
                </c:pt>
                <c:pt idx="50805">
                  <c:v>1445378400</c:v>
                </c:pt>
                <c:pt idx="50806">
                  <c:v>1445382000</c:v>
                </c:pt>
                <c:pt idx="50807">
                  <c:v>1445385600</c:v>
                </c:pt>
                <c:pt idx="50808">
                  <c:v>1445389200</c:v>
                </c:pt>
                <c:pt idx="50809">
                  <c:v>1445392800</c:v>
                </c:pt>
                <c:pt idx="50810">
                  <c:v>1445396400</c:v>
                </c:pt>
                <c:pt idx="50811">
                  <c:v>1445400000</c:v>
                </c:pt>
                <c:pt idx="50812">
                  <c:v>1445403600</c:v>
                </c:pt>
                <c:pt idx="50813">
                  <c:v>1445407200</c:v>
                </c:pt>
                <c:pt idx="50814">
                  <c:v>1445410800</c:v>
                </c:pt>
                <c:pt idx="50815">
                  <c:v>1445414400</c:v>
                </c:pt>
                <c:pt idx="50816">
                  <c:v>1445418000</c:v>
                </c:pt>
                <c:pt idx="50817">
                  <c:v>1445421600</c:v>
                </c:pt>
                <c:pt idx="50818">
                  <c:v>1445425200</c:v>
                </c:pt>
                <c:pt idx="50819">
                  <c:v>1445428800</c:v>
                </c:pt>
                <c:pt idx="50820">
                  <c:v>1445432400</c:v>
                </c:pt>
                <c:pt idx="50821">
                  <c:v>1445436000</c:v>
                </c:pt>
                <c:pt idx="50822">
                  <c:v>1445439600</c:v>
                </c:pt>
                <c:pt idx="50823">
                  <c:v>1445443200</c:v>
                </c:pt>
                <c:pt idx="50824">
                  <c:v>1445446800</c:v>
                </c:pt>
                <c:pt idx="50825">
                  <c:v>1445450400</c:v>
                </c:pt>
                <c:pt idx="50826">
                  <c:v>1445454000</c:v>
                </c:pt>
                <c:pt idx="50827">
                  <c:v>1445457600</c:v>
                </c:pt>
                <c:pt idx="50828">
                  <c:v>1445461200</c:v>
                </c:pt>
                <c:pt idx="50829">
                  <c:v>1445464800</c:v>
                </c:pt>
                <c:pt idx="50830">
                  <c:v>1445468400</c:v>
                </c:pt>
                <c:pt idx="50831">
                  <c:v>1445472000</c:v>
                </c:pt>
                <c:pt idx="50832">
                  <c:v>1445475600</c:v>
                </c:pt>
                <c:pt idx="50833">
                  <c:v>1445479200</c:v>
                </c:pt>
                <c:pt idx="50834">
                  <c:v>1445482800</c:v>
                </c:pt>
                <c:pt idx="50835">
                  <c:v>1445486400</c:v>
                </c:pt>
                <c:pt idx="50836">
                  <c:v>1445490000</c:v>
                </c:pt>
                <c:pt idx="50837">
                  <c:v>1445493600</c:v>
                </c:pt>
                <c:pt idx="50838">
                  <c:v>1445497200</c:v>
                </c:pt>
                <c:pt idx="50839">
                  <c:v>1445500800</c:v>
                </c:pt>
                <c:pt idx="50840">
                  <c:v>1445504400</c:v>
                </c:pt>
                <c:pt idx="50841">
                  <c:v>1445508000</c:v>
                </c:pt>
                <c:pt idx="50842">
                  <c:v>1445511600</c:v>
                </c:pt>
                <c:pt idx="50843">
                  <c:v>1445515200</c:v>
                </c:pt>
                <c:pt idx="50844">
                  <c:v>1445518800</c:v>
                </c:pt>
                <c:pt idx="50845">
                  <c:v>1445522400</c:v>
                </c:pt>
                <c:pt idx="50846">
                  <c:v>1445526000</c:v>
                </c:pt>
                <c:pt idx="50847">
                  <c:v>1445529600</c:v>
                </c:pt>
                <c:pt idx="50848">
                  <c:v>1445533200</c:v>
                </c:pt>
                <c:pt idx="50849">
                  <c:v>1445536800</c:v>
                </c:pt>
                <c:pt idx="50850">
                  <c:v>1445540400</c:v>
                </c:pt>
                <c:pt idx="50851">
                  <c:v>1445544000</c:v>
                </c:pt>
                <c:pt idx="50852">
                  <c:v>1445547600</c:v>
                </c:pt>
                <c:pt idx="50853">
                  <c:v>1445551200</c:v>
                </c:pt>
                <c:pt idx="50854">
                  <c:v>1445554800</c:v>
                </c:pt>
                <c:pt idx="50855">
                  <c:v>1445558400</c:v>
                </c:pt>
                <c:pt idx="50856">
                  <c:v>1445562000</c:v>
                </c:pt>
                <c:pt idx="50857">
                  <c:v>1445565600</c:v>
                </c:pt>
                <c:pt idx="50858">
                  <c:v>1445569200</c:v>
                </c:pt>
                <c:pt idx="50859">
                  <c:v>1445572800</c:v>
                </c:pt>
                <c:pt idx="50860">
                  <c:v>1445576400</c:v>
                </c:pt>
                <c:pt idx="50861">
                  <c:v>1445580000</c:v>
                </c:pt>
                <c:pt idx="50862">
                  <c:v>1445583600</c:v>
                </c:pt>
                <c:pt idx="50863">
                  <c:v>1445587200</c:v>
                </c:pt>
                <c:pt idx="50864">
                  <c:v>1445590800</c:v>
                </c:pt>
                <c:pt idx="50865">
                  <c:v>1445594400</c:v>
                </c:pt>
                <c:pt idx="50866">
                  <c:v>1445598000</c:v>
                </c:pt>
                <c:pt idx="50867">
                  <c:v>1445601600</c:v>
                </c:pt>
                <c:pt idx="50868">
                  <c:v>1445605200</c:v>
                </c:pt>
                <c:pt idx="50869">
                  <c:v>1445608800</c:v>
                </c:pt>
                <c:pt idx="50870">
                  <c:v>1445612400</c:v>
                </c:pt>
                <c:pt idx="50871">
                  <c:v>1445616000</c:v>
                </c:pt>
                <c:pt idx="50872">
                  <c:v>1445619600</c:v>
                </c:pt>
                <c:pt idx="50873">
                  <c:v>1445623200</c:v>
                </c:pt>
                <c:pt idx="50874">
                  <c:v>1445626800</c:v>
                </c:pt>
                <c:pt idx="50875">
                  <c:v>1445630400</c:v>
                </c:pt>
                <c:pt idx="50876">
                  <c:v>1445634000</c:v>
                </c:pt>
                <c:pt idx="50877">
                  <c:v>1445637600</c:v>
                </c:pt>
                <c:pt idx="50878">
                  <c:v>1445641200</c:v>
                </c:pt>
                <c:pt idx="50879">
                  <c:v>1445644800</c:v>
                </c:pt>
                <c:pt idx="50880">
                  <c:v>1445648400</c:v>
                </c:pt>
                <c:pt idx="50881">
                  <c:v>1445652000</c:v>
                </c:pt>
                <c:pt idx="50882">
                  <c:v>1445655600</c:v>
                </c:pt>
                <c:pt idx="50883">
                  <c:v>1445659200</c:v>
                </c:pt>
                <c:pt idx="50884">
                  <c:v>1445662800</c:v>
                </c:pt>
                <c:pt idx="50885">
                  <c:v>1445666400</c:v>
                </c:pt>
                <c:pt idx="50886">
                  <c:v>1445670000</c:v>
                </c:pt>
                <c:pt idx="50887">
                  <c:v>1445673600</c:v>
                </c:pt>
                <c:pt idx="50888">
                  <c:v>1445677200</c:v>
                </c:pt>
                <c:pt idx="50889">
                  <c:v>1445680800</c:v>
                </c:pt>
                <c:pt idx="50890">
                  <c:v>1445684400</c:v>
                </c:pt>
                <c:pt idx="50891">
                  <c:v>1445688000</c:v>
                </c:pt>
                <c:pt idx="50892">
                  <c:v>1445691600</c:v>
                </c:pt>
                <c:pt idx="50893">
                  <c:v>1445695200</c:v>
                </c:pt>
                <c:pt idx="50894">
                  <c:v>1445698800</c:v>
                </c:pt>
                <c:pt idx="50895">
                  <c:v>1445702400</c:v>
                </c:pt>
                <c:pt idx="50896">
                  <c:v>1445706000</c:v>
                </c:pt>
                <c:pt idx="50897">
                  <c:v>1445709600</c:v>
                </c:pt>
                <c:pt idx="50898">
                  <c:v>1445713200</c:v>
                </c:pt>
                <c:pt idx="50899">
                  <c:v>1445716800</c:v>
                </c:pt>
                <c:pt idx="50900">
                  <c:v>1445720400</c:v>
                </c:pt>
                <c:pt idx="50901">
                  <c:v>1445724000</c:v>
                </c:pt>
                <c:pt idx="50902">
                  <c:v>1445727600</c:v>
                </c:pt>
                <c:pt idx="50903">
                  <c:v>1445731200</c:v>
                </c:pt>
                <c:pt idx="50904">
                  <c:v>1445734800</c:v>
                </c:pt>
                <c:pt idx="50905">
                  <c:v>1445738400</c:v>
                </c:pt>
                <c:pt idx="50906">
                  <c:v>1445742000</c:v>
                </c:pt>
                <c:pt idx="50907">
                  <c:v>1445745600</c:v>
                </c:pt>
                <c:pt idx="50908">
                  <c:v>1445749200</c:v>
                </c:pt>
                <c:pt idx="50909">
                  <c:v>1445752800</c:v>
                </c:pt>
                <c:pt idx="50910">
                  <c:v>1445756400</c:v>
                </c:pt>
                <c:pt idx="50911">
                  <c:v>1445760000</c:v>
                </c:pt>
                <c:pt idx="50912">
                  <c:v>1445763600</c:v>
                </c:pt>
                <c:pt idx="50913">
                  <c:v>1445767200</c:v>
                </c:pt>
                <c:pt idx="50914">
                  <c:v>1445770800</c:v>
                </c:pt>
                <c:pt idx="50915">
                  <c:v>1445774400</c:v>
                </c:pt>
                <c:pt idx="50916">
                  <c:v>1445778000</c:v>
                </c:pt>
                <c:pt idx="50917">
                  <c:v>1445781600</c:v>
                </c:pt>
                <c:pt idx="50918">
                  <c:v>1445785200</c:v>
                </c:pt>
                <c:pt idx="50919">
                  <c:v>1445788800</c:v>
                </c:pt>
                <c:pt idx="50920">
                  <c:v>1445792400</c:v>
                </c:pt>
                <c:pt idx="50921">
                  <c:v>1445796000</c:v>
                </c:pt>
                <c:pt idx="50922">
                  <c:v>1445799600</c:v>
                </c:pt>
                <c:pt idx="50923">
                  <c:v>1445803200</c:v>
                </c:pt>
                <c:pt idx="50924">
                  <c:v>1445806800</c:v>
                </c:pt>
                <c:pt idx="50925">
                  <c:v>1445810400</c:v>
                </c:pt>
                <c:pt idx="50926">
                  <c:v>1445814000</c:v>
                </c:pt>
                <c:pt idx="50927">
                  <c:v>1445817600</c:v>
                </c:pt>
                <c:pt idx="50928">
                  <c:v>1445821200</c:v>
                </c:pt>
                <c:pt idx="50929">
                  <c:v>1445824800</c:v>
                </c:pt>
                <c:pt idx="50930">
                  <c:v>1445828400</c:v>
                </c:pt>
                <c:pt idx="50931">
                  <c:v>1445832000</c:v>
                </c:pt>
                <c:pt idx="50932">
                  <c:v>1445835600</c:v>
                </c:pt>
                <c:pt idx="50933">
                  <c:v>1445839200</c:v>
                </c:pt>
                <c:pt idx="50934">
                  <c:v>1445842800</c:v>
                </c:pt>
                <c:pt idx="50935">
                  <c:v>1445846400</c:v>
                </c:pt>
                <c:pt idx="50936">
                  <c:v>1445850000</c:v>
                </c:pt>
                <c:pt idx="50937">
                  <c:v>1445853600</c:v>
                </c:pt>
                <c:pt idx="50938">
                  <c:v>1445857200</c:v>
                </c:pt>
                <c:pt idx="50939">
                  <c:v>1445860800</c:v>
                </c:pt>
                <c:pt idx="50940">
                  <c:v>1445864400</c:v>
                </c:pt>
                <c:pt idx="50941">
                  <c:v>1445868000</c:v>
                </c:pt>
                <c:pt idx="50942">
                  <c:v>1445871600</c:v>
                </c:pt>
                <c:pt idx="50943">
                  <c:v>1445875200</c:v>
                </c:pt>
                <c:pt idx="50944">
                  <c:v>1445878800</c:v>
                </c:pt>
                <c:pt idx="50945">
                  <c:v>1445882400</c:v>
                </c:pt>
                <c:pt idx="50946">
                  <c:v>1445886000</c:v>
                </c:pt>
                <c:pt idx="50947">
                  <c:v>1445889600</c:v>
                </c:pt>
                <c:pt idx="50948">
                  <c:v>1445893200</c:v>
                </c:pt>
                <c:pt idx="50949">
                  <c:v>1445896800</c:v>
                </c:pt>
                <c:pt idx="50950">
                  <c:v>1445900400</c:v>
                </c:pt>
                <c:pt idx="50951">
                  <c:v>1445904000</c:v>
                </c:pt>
                <c:pt idx="50952">
                  <c:v>1445907600</c:v>
                </c:pt>
                <c:pt idx="50953">
                  <c:v>1445911200</c:v>
                </c:pt>
                <c:pt idx="50954">
                  <c:v>1445914800</c:v>
                </c:pt>
                <c:pt idx="50955">
                  <c:v>1445918400</c:v>
                </c:pt>
                <c:pt idx="50956">
                  <c:v>1445922000</c:v>
                </c:pt>
                <c:pt idx="50957">
                  <c:v>1445925600</c:v>
                </c:pt>
                <c:pt idx="50958">
                  <c:v>1445929200</c:v>
                </c:pt>
                <c:pt idx="50959">
                  <c:v>1445932800</c:v>
                </c:pt>
                <c:pt idx="50960">
                  <c:v>1445936400</c:v>
                </c:pt>
                <c:pt idx="50961">
                  <c:v>1445940000</c:v>
                </c:pt>
                <c:pt idx="50962">
                  <c:v>1445943600</c:v>
                </c:pt>
                <c:pt idx="50963">
                  <c:v>1445947200</c:v>
                </c:pt>
                <c:pt idx="50964">
                  <c:v>1445950800</c:v>
                </c:pt>
                <c:pt idx="50965">
                  <c:v>1445954400</c:v>
                </c:pt>
                <c:pt idx="50966">
                  <c:v>1445958000</c:v>
                </c:pt>
                <c:pt idx="50967">
                  <c:v>1445961600</c:v>
                </c:pt>
                <c:pt idx="50968">
                  <c:v>1445965200</c:v>
                </c:pt>
                <c:pt idx="50969">
                  <c:v>1445968800</c:v>
                </c:pt>
                <c:pt idx="50970">
                  <c:v>1445972400</c:v>
                </c:pt>
                <c:pt idx="50971">
                  <c:v>1445976000</c:v>
                </c:pt>
                <c:pt idx="50972">
                  <c:v>1445979600</c:v>
                </c:pt>
                <c:pt idx="50973">
                  <c:v>1445983200</c:v>
                </c:pt>
                <c:pt idx="50974">
                  <c:v>1445986800</c:v>
                </c:pt>
                <c:pt idx="50975">
                  <c:v>1445990400</c:v>
                </c:pt>
                <c:pt idx="50976">
                  <c:v>1445994000</c:v>
                </c:pt>
                <c:pt idx="50977">
                  <c:v>1445997600</c:v>
                </c:pt>
                <c:pt idx="50978">
                  <c:v>1446001200</c:v>
                </c:pt>
                <c:pt idx="50979">
                  <c:v>1446004800</c:v>
                </c:pt>
                <c:pt idx="50980">
                  <c:v>1446008400</c:v>
                </c:pt>
                <c:pt idx="50981">
                  <c:v>1446012000</c:v>
                </c:pt>
                <c:pt idx="50982">
                  <c:v>1446015600</c:v>
                </c:pt>
                <c:pt idx="50983">
                  <c:v>1446019200</c:v>
                </c:pt>
                <c:pt idx="50984">
                  <c:v>1446022800</c:v>
                </c:pt>
                <c:pt idx="50985">
                  <c:v>1446026400</c:v>
                </c:pt>
                <c:pt idx="50986">
                  <c:v>1446030000</c:v>
                </c:pt>
                <c:pt idx="50987">
                  <c:v>1446033600</c:v>
                </c:pt>
                <c:pt idx="50988">
                  <c:v>1446037200</c:v>
                </c:pt>
                <c:pt idx="50989">
                  <c:v>1446040800</c:v>
                </c:pt>
                <c:pt idx="50990">
                  <c:v>1446044400</c:v>
                </c:pt>
                <c:pt idx="50991">
                  <c:v>1446048000</c:v>
                </c:pt>
                <c:pt idx="50992">
                  <c:v>1446051600</c:v>
                </c:pt>
                <c:pt idx="50993">
                  <c:v>1446055200</c:v>
                </c:pt>
                <c:pt idx="50994">
                  <c:v>1446058800</c:v>
                </c:pt>
                <c:pt idx="50995">
                  <c:v>1446062400</c:v>
                </c:pt>
                <c:pt idx="50996">
                  <c:v>1446066000</c:v>
                </c:pt>
                <c:pt idx="50997">
                  <c:v>1446069600</c:v>
                </c:pt>
                <c:pt idx="50998">
                  <c:v>1446073200</c:v>
                </c:pt>
                <c:pt idx="50999">
                  <c:v>1446076800</c:v>
                </c:pt>
                <c:pt idx="51000">
                  <c:v>1446080400</c:v>
                </c:pt>
                <c:pt idx="51001">
                  <c:v>1446084000</c:v>
                </c:pt>
                <c:pt idx="51002">
                  <c:v>1446087600</c:v>
                </c:pt>
                <c:pt idx="51003">
                  <c:v>1446091200</c:v>
                </c:pt>
                <c:pt idx="51004">
                  <c:v>1446094800</c:v>
                </c:pt>
                <c:pt idx="51005">
                  <c:v>1446098400</c:v>
                </c:pt>
                <c:pt idx="51006">
                  <c:v>1446102000</c:v>
                </c:pt>
                <c:pt idx="51007">
                  <c:v>1446105600</c:v>
                </c:pt>
                <c:pt idx="51008">
                  <c:v>1446109200</c:v>
                </c:pt>
                <c:pt idx="51009">
                  <c:v>1446112800</c:v>
                </c:pt>
                <c:pt idx="51010">
                  <c:v>1446116400</c:v>
                </c:pt>
                <c:pt idx="51011">
                  <c:v>1446120000</c:v>
                </c:pt>
                <c:pt idx="51012">
                  <c:v>1446123600</c:v>
                </c:pt>
                <c:pt idx="51013">
                  <c:v>1446127200</c:v>
                </c:pt>
                <c:pt idx="51014">
                  <c:v>1446130800</c:v>
                </c:pt>
                <c:pt idx="51015">
                  <c:v>1446134400</c:v>
                </c:pt>
                <c:pt idx="51016">
                  <c:v>1446138000</c:v>
                </c:pt>
                <c:pt idx="51017">
                  <c:v>1446141600</c:v>
                </c:pt>
                <c:pt idx="51018">
                  <c:v>1446145200</c:v>
                </c:pt>
                <c:pt idx="51019">
                  <c:v>1446148800</c:v>
                </c:pt>
                <c:pt idx="51020">
                  <c:v>1446152400</c:v>
                </c:pt>
                <c:pt idx="51021">
                  <c:v>1446156000</c:v>
                </c:pt>
                <c:pt idx="51022">
                  <c:v>1446159600</c:v>
                </c:pt>
                <c:pt idx="51023">
                  <c:v>1446163200</c:v>
                </c:pt>
                <c:pt idx="51024">
                  <c:v>1446166800</c:v>
                </c:pt>
                <c:pt idx="51025">
                  <c:v>1446170400</c:v>
                </c:pt>
                <c:pt idx="51026">
                  <c:v>1446174000</c:v>
                </c:pt>
                <c:pt idx="51027">
                  <c:v>1446177600</c:v>
                </c:pt>
                <c:pt idx="51028">
                  <c:v>1446181200</c:v>
                </c:pt>
                <c:pt idx="51029">
                  <c:v>1446184800</c:v>
                </c:pt>
                <c:pt idx="51030">
                  <c:v>1446188400</c:v>
                </c:pt>
                <c:pt idx="51031">
                  <c:v>1446192000</c:v>
                </c:pt>
                <c:pt idx="51032">
                  <c:v>1446195600</c:v>
                </c:pt>
                <c:pt idx="51033">
                  <c:v>1446199200</c:v>
                </c:pt>
                <c:pt idx="51034">
                  <c:v>1446202800</c:v>
                </c:pt>
                <c:pt idx="51035">
                  <c:v>1446206400</c:v>
                </c:pt>
                <c:pt idx="51036">
                  <c:v>1446210000</c:v>
                </c:pt>
                <c:pt idx="51037">
                  <c:v>1446213600</c:v>
                </c:pt>
                <c:pt idx="51038">
                  <c:v>1446217200</c:v>
                </c:pt>
                <c:pt idx="51039">
                  <c:v>1446220800</c:v>
                </c:pt>
                <c:pt idx="51040">
                  <c:v>1446224400</c:v>
                </c:pt>
                <c:pt idx="51041">
                  <c:v>1446228000</c:v>
                </c:pt>
                <c:pt idx="51042">
                  <c:v>1446231600</c:v>
                </c:pt>
                <c:pt idx="51043">
                  <c:v>1446235200</c:v>
                </c:pt>
                <c:pt idx="51044">
                  <c:v>1446238800</c:v>
                </c:pt>
                <c:pt idx="51045">
                  <c:v>1446242400</c:v>
                </c:pt>
                <c:pt idx="51046">
                  <c:v>1446246000</c:v>
                </c:pt>
                <c:pt idx="51047">
                  <c:v>1446249600</c:v>
                </c:pt>
                <c:pt idx="51048">
                  <c:v>1446253200</c:v>
                </c:pt>
                <c:pt idx="51049">
                  <c:v>1446256800</c:v>
                </c:pt>
                <c:pt idx="51050">
                  <c:v>1446260400</c:v>
                </c:pt>
                <c:pt idx="51051">
                  <c:v>1446264000</c:v>
                </c:pt>
                <c:pt idx="51052">
                  <c:v>1446267600</c:v>
                </c:pt>
                <c:pt idx="51053">
                  <c:v>1446271200</c:v>
                </c:pt>
                <c:pt idx="51054">
                  <c:v>1446274800</c:v>
                </c:pt>
                <c:pt idx="51055">
                  <c:v>1446278400</c:v>
                </c:pt>
                <c:pt idx="51056">
                  <c:v>1446282000</c:v>
                </c:pt>
                <c:pt idx="51057">
                  <c:v>1446285600</c:v>
                </c:pt>
                <c:pt idx="51058">
                  <c:v>1446289200</c:v>
                </c:pt>
                <c:pt idx="51059">
                  <c:v>1446292800</c:v>
                </c:pt>
                <c:pt idx="51060">
                  <c:v>1446296400</c:v>
                </c:pt>
                <c:pt idx="51061">
                  <c:v>1446300000</c:v>
                </c:pt>
                <c:pt idx="51062">
                  <c:v>1446303600</c:v>
                </c:pt>
                <c:pt idx="51063">
                  <c:v>1446307200</c:v>
                </c:pt>
                <c:pt idx="51064">
                  <c:v>1446310800</c:v>
                </c:pt>
                <c:pt idx="51065">
                  <c:v>1446314400</c:v>
                </c:pt>
                <c:pt idx="51066">
                  <c:v>1446318000</c:v>
                </c:pt>
                <c:pt idx="51067">
                  <c:v>1446321600</c:v>
                </c:pt>
                <c:pt idx="51068">
                  <c:v>1446325200</c:v>
                </c:pt>
                <c:pt idx="51069">
                  <c:v>1446328800</c:v>
                </c:pt>
                <c:pt idx="51070">
                  <c:v>1446332400</c:v>
                </c:pt>
                <c:pt idx="51071">
                  <c:v>1446336000</c:v>
                </c:pt>
                <c:pt idx="51072">
                  <c:v>1446339600</c:v>
                </c:pt>
                <c:pt idx="51073">
                  <c:v>1446343200</c:v>
                </c:pt>
                <c:pt idx="51074">
                  <c:v>1446346800</c:v>
                </c:pt>
                <c:pt idx="51075">
                  <c:v>1446350400</c:v>
                </c:pt>
                <c:pt idx="51076">
                  <c:v>1446354000</c:v>
                </c:pt>
                <c:pt idx="51077">
                  <c:v>1446357600</c:v>
                </c:pt>
                <c:pt idx="51078">
                  <c:v>1446361200</c:v>
                </c:pt>
                <c:pt idx="51079">
                  <c:v>1446364800</c:v>
                </c:pt>
                <c:pt idx="51080">
                  <c:v>1446368400</c:v>
                </c:pt>
                <c:pt idx="51081">
                  <c:v>1446372000</c:v>
                </c:pt>
                <c:pt idx="51082">
                  <c:v>1446375600</c:v>
                </c:pt>
                <c:pt idx="51083">
                  <c:v>1446379200</c:v>
                </c:pt>
                <c:pt idx="51084">
                  <c:v>1446382800</c:v>
                </c:pt>
                <c:pt idx="51085">
                  <c:v>1446386400</c:v>
                </c:pt>
                <c:pt idx="51086">
                  <c:v>1446390000</c:v>
                </c:pt>
                <c:pt idx="51087">
                  <c:v>1446393600</c:v>
                </c:pt>
                <c:pt idx="51088">
                  <c:v>1446397200</c:v>
                </c:pt>
                <c:pt idx="51089">
                  <c:v>1446400800</c:v>
                </c:pt>
                <c:pt idx="51090">
                  <c:v>1446404400</c:v>
                </c:pt>
                <c:pt idx="51091">
                  <c:v>1446408000</c:v>
                </c:pt>
                <c:pt idx="51092">
                  <c:v>1446411600</c:v>
                </c:pt>
                <c:pt idx="51093">
                  <c:v>1446415200</c:v>
                </c:pt>
                <c:pt idx="51094">
                  <c:v>1446418800</c:v>
                </c:pt>
                <c:pt idx="51095">
                  <c:v>1446422400</c:v>
                </c:pt>
                <c:pt idx="51096">
                  <c:v>1446426000</c:v>
                </c:pt>
                <c:pt idx="51097">
                  <c:v>1446429600</c:v>
                </c:pt>
                <c:pt idx="51098">
                  <c:v>1446433200</c:v>
                </c:pt>
                <c:pt idx="51099">
                  <c:v>1446436800</c:v>
                </c:pt>
                <c:pt idx="51100">
                  <c:v>1446440400</c:v>
                </c:pt>
                <c:pt idx="51101">
                  <c:v>1446444000</c:v>
                </c:pt>
                <c:pt idx="51102">
                  <c:v>1446447600</c:v>
                </c:pt>
                <c:pt idx="51103">
                  <c:v>1446451200</c:v>
                </c:pt>
                <c:pt idx="51104">
                  <c:v>1446454800</c:v>
                </c:pt>
                <c:pt idx="51105">
                  <c:v>1446458400</c:v>
                </c:pt>
                <c:pt idx="51106">
                  <c:v>1446462000</c:v>
                </c:pt>
                <c:pt idx="51107">
                  <c:v>1446465600</c:v>
                </c:pt>
                <c:pt idx="51108">
                  <c:v>1446469200</c:v>
                </c:pt>
                <c:pt idx="51109">
                  <c:v>1446472800</c:v>
                </c:pt>
                <c:pt idx="51110">
                  <c:v>1446476400</c:v>
                </c:pt>
                <c:pt idx="51111">
                  <c:v>1446480000</c:v>
                </c:pt>
                <c:pt idx="51112">
                  <c:v>1446483600</c:v>
                </c:pt>
                <c:pt idx="51113">
                  <c:v>1446487200</c:v>
                </c:pt>
                <c:pt idx="51114">
                  <c:v>1446490800</c:v>
                </c:pt>
                <c:pt idx="51115">
                  <c:v>1446494400</c:v>
                </c:pt>
                <c:pt idx="51116">
                  <c:v>1446498000</c:v>
                </c:pt>
                <c:pt idx="51117">
                  <c:v>1446501600</c:v>
                </c:pt>
                <c:pt idx="51118">
                  <c:v>1446505200</c:v>
                </c:pt>
                <c:pt idx="51119">
                  <c:v>1446508800</c:v>
                </c:pt>
                <c:pt idx="51120">
                  <c:v>1446512400</c:v>
                </c:pt>
                <c:pt idx="51121">
                  <c:v>1446516000</c:v>
                </c:pt>
                <c:pt idx="51122">
                  <c:v>1446519600</c:v>
                </c:pt>
                <c:pt idx="51123">
                  <c:v>1446523200</c:v>
                </c:pt>
                <c:pt idx="51124">
                  <c:v>1446526800</c:v>
                </c:pt>
                <c:pt idx="51125">
                  <c:v>1446530400</c:v>
                </c:pt>
                <c:pt idx="51126">
                  <c:v>1446534000</c:v>
                </c:pt>
                <c:pt idx="51127">
                  <c:v>1446537600</c:v>
                </c:pt>
                <c:pt idx="51128">
                  <c:v>1446541200</c:v>
                </c:pt>
                <c:pt idx="51129">
                  <c:v>1446544800</c:v>
                </c:pt>
                <c:pt idx="51130">
                  <c:v>1446548400</c:v>
                </c:pt>
                <c:pt idx="51131">
                  <c:v>1446552000</c:v>
                </c:pt>
                <c:pt idx="51132">
                  <c:v>1446555600</c:v>
                </c:pt>
                <c:pt idx="51133">
                  <c:v>1446559200</c:v>
                </c:pt>
                <c:pt idx="51134">
                  <c:v>1446562800</c:v>
                </c:pt>
                <c:pt idx="51135">
                  <c:v>1446566400</c:v>
                </c:pt>
                <c:pt idx="51136">
                  <c:v>1446570000</c:v>
                </c:pt>
                <c:pt idx="51137">
                  <c:v>1446573600</c:v>
                </c:pt>
                <c:pt idx="51138">
                  <c:v>1446577200</c:v>
                </c:pt>
                <c:pt idx="51139">
                  <c:v>1446580800</c:v>
                </c:pt>
                <c:pt idx="51140">
                  <c:v>1446584400</c:v>
                </c:pt>
                <c:pt idx="51141">
                  <c:v>1446588000</c:v>
                </c:pt>
                <c:pt idx="51142">
                  <c:v>1446591600</c:v>
                </c:pt>
                <c:pt idx="51143">
                  <c:v>1446595200</c:v>
                </c:pt>
                <c:pt idx="51144">
                  <c:v>1446598800</c:v>
                </c:pt>
                <c:pt idx="51145">
                  <c:v>1446602400</c:v>
                </c:pt>
                <c:pt idx="51146">
                  <c:v>1446606000</c:v>
                </c:pt>
                <c:pt idx="51147">
                  <c:v>1446609600</c:v>
                </c:pt>
                <c:pt idx="51148">
                  <c:v>1446613200</c:v>
                </c:pt>
                <c:pt idx="51149">
                  <c:v>1446616800</c:v>
                </c:pt>
                <c:pt idx="51150">
                  <c:v>1446620400</c:v>
                </c:pt>
                <c:pt idx="51151">
                  <c:v>1446624000</c:v>
                </c:pt>
                <c:pt idx="51152">
                  <c:v>1446627600</c:v>
                </c:pt>
                <c:pt idx="51153">
                  <c:v>1446631200</c:v>
                </c:pt>
                <c:pt idx="51154">
                  <c:v>1446634800</c:v>
                </c:pt>
                <c:pt idx="51155">
                  <c:v>1446638400</c:v>
                </c:pt>
                <c:pt idx="51156">
                  <c:v>1446642000</c:v>
                </c:pt>
                <c:pt idx="51157">
                  <c:v>1446645600</c:v>
                </c:pt>
                <c:pt idx="51158">
                  <c:v>1446649200</c:v>
                </c:pt>
                <c:pt idx="51159">
                  <c:v>1446652800</c:v>
                </c:pt>
                <c:pt idx="51160">
                  <c:v>1446656400</c:v>
                </c:pt>
                <c:pt idx="51161">
                  <c:v>1446660000</c:v>
                </c:pt>
                <c:pt idx="51162">
                  <c:v>1446663600</c:v>
                </c:pt>
                <c:pt idx="51163">
                  <c:v>1446667200</c:v>
                </c:pt>
                <c:pt idx="51164">
                  <c:v>1446670800</c:v>
                </c:pt>
                <c:pt idx="51165">
                  <c:v>1446674400</c:v>
                </c:pt>
                <c:pt idx="51166">
                  <c:v>1446678000</c:v>
                </c:pt>
                <c:pt idx="51167">
                  <c:v>1446681600</c:v>
                </c:pt>
                <c:pt idx="51168">
                  <c:v>1446685200</c:v>
                </c:pt>
                <c:pt idx="51169">
                  <c:v>1446688800</c:v>
                </c:pt>
                <c:pt idx="51170">
                  <c:v>1446692400</c:v>
                </c:pt>
                <c:pt idx="51171">
                  <c:v>1446696000</c:v>
                </c:pt>
                <c:pt idx="51172">
                  <c:v>1446699600</c:v>
                </c:pt>
                <c:pt idx="51173">
                  <c:v>1446703200</c:v>
                </c:pt>
                <c:pt idx="51174">
                  <c:v>1446706800</c:v>
                </c:pt>
                <c:pt idx="51175">
                  <c:v>1446710400</c:v>
                </c:pt>
                <c:pt idx="51176">
                  <c:v>1446714000</c:v>
                </c:pt>
                <c:pt idx="51177">
                  <c:v>1446717600</c:v>
                </c:pt>
                <c:pt idx="51178">
                  <c:v>1446721200</c:v>
                </c:pt>
                <c:pt idx="51179">
                  <c:v>1446724800</c:v>
                </c:pt>
                <c:pt idx="51180">
                  <c:v>1446728400</c:v>
                </c:pt>
                <c:pt idx="51181">
                  <c:v>1446732000</c:v>
                </c:pt>
                <c:pt idx="51182">
                  <c:v>1446735600</c:v>
                </c:pt>
                <c:pt idx="51183">
                  <c:v>1446739200</c:v>
                </c:pt>
                <c:pt idx="51184">
                  <c:v>1446742800</c:v>
                </c:pt>
                <c:pt idx="51185">
                  <c:v>1446746400</c:v>
                </c:pt>
                <c:pt idx="51186">
                  <c:v>1446750000</c:v>
                </c:pt>
                <c:pt idx="51187">
                  <c:v>1446753600</c:v>
                </c:pt>
                <c:pt idx="51188">
                  <c:v>1446757200</c:v>
                </c:pt>
                <c:pt idx="51189">
                  <c:v>1446760800</c:v>
                </c:pt>
                <c:pt idx="51190">
                  <c:v>1446764400</c:v>
                </c:pt>
                <c:pt idx="51191">
                  <c:v>1446768000</c:v>
                </c:pt>
                <c:pt idx="51192">
                  <c:v>1446771600</c:v>
                </c:pt>
                <c:pt idx="51193">
                  <c:v>1446775200</c:v>
                </c:pt>
                <c:pt idx="51194">
                  <c:v>1446778800</c:v>
                </c:pt>
                <c:pt idx="51195">
                  <c:v>1446782400</c:v>
                </c:pt>
                <c:pt idx="51196">
                  <c:v>1446786000</c:v>
                </c:pt>
                <c:pt idx="51197">
                  <c:v>1446789600</c:v>
                </c:pt>
                <c:pt idx="51198">
                  <c:v>1446793200</c:v>
                </c:pt>
                <c:pt idx="51199">
                  <c:v>1446796800</c:v>
                </c:pt>
                <c:pt idx="51200">
                  <c:v>1446800400</c:v>
                </c:pt>
                <c:pt idx="51201">
                  <c:v>1446804000</c:v>
                </c:pt>
                <c:pt idx="51202">
                  <c:v>1446807600</c:v>
                </c:pt>
                <c:pt idx="51203">
                  <c:v>1446811200</c:v>
                </c:pt>
                <c:pt idx="51204">
                  <c:v>1446814800</c:v>
                </c:pt>
                <c:pt idx="51205">
                  <c:v>1446818400</c:v>
                </c:pt>
                <c:pt idx="51206">
                  <c:v>1446822000</c:v>
                </c:pt>
                <c:pt idx="51207">
                  <c:v>1446825600</c:v>
                </c:pt>
                <c:pt idx="51208">
                  <c:v>1446829200</c:v>
                </c:pt>
                <c:pt idx="51209">
                  <c:v>1446832800</c:v>
                </c:pt>
                <c:pt idx="51210">
                  <c:v>1446836400</c:v>
                </c:pt>
                <c:pt idx="51211">
                  <c:v>1446840000</c:v>
                </c:pt>
                <c:pt idx="51212">
                  <c:v>1446843600</c:v>
                </c:pt>
                <c:pt idx="51213">
                  <c:v>1446847200</c:v>
                </c:pt>
                <c:pt idx="51214">
                  <c:v>1446850800</c:v>
                </c:pt>
                <c:pt idx="51215">
                  <c:v>1446854400</c:v>
                </c:pt>
                <c:pt idx="51216">
                  <c:v>1446858000</c:v>
                </c:pt>
                <c:pt idx="51217">
                  <c:v>1446861600</c:v>
                </c:pt>
                <c:pt idx="51218">
                  <c:v>1446865200</c:v>
                </c:pt>
                <c:pt idx="51219">
                  <c:v>1446868800</c:v>
                </c:pt>
                <c:pt idx="51220">
                  <c:v>1446872400</c:v>
                </c:pt>
                <c:pt idx="51221">
                  <c:v>1446876000</c:v>
                </c:pt>
                <c:pt idx="51222">
                  <c:v>1446879600</c:v>
                </c:pt>
                <c:pt idx="51223">
                  <c:v>1446883200</c:v>
                </c:pt>
                <c:pt idx="51224">
                  <c:v>1446886800</c:v>
                </c:pt>
                <c:pt idx="51225">
                  <c:v>1446890400</c:v>
                </c:pt>
                <c:pt idx="51226">
                  <c:v>1446894000</c:v>
                </c:pt>
                <c:pt idx="51227">
                  <c:v>1446897600</c:v>
                </c:pt>
                <c:pt idx="51228">
                  <c:v>1446901200</c:v>
                </c:pt>
                <c:pt idx="51229">
                  <c:v>1446904800</c:v>
                </c:pt>
                <c:pt idx="51230">
                  <c:v>1446908400</c:v>
                </c:pt>
                <c:pt idx="51231">
                  <c:v>1446912000</c:v>
                </c:pt>
                <c:pt idx="51232">
                  <c:v>1446915600</c:v>
                </c:pt>
                <c:pt idx="51233">
                  <c:v>1446919200</c:v>
                </c:pt>
                <c:pt idx="51234">
                  <c:v>1446922800</c:v>
                </c:pt>
                <c:pt idx="51235">
                  <c:v>1446926400</c:v>
                </c:pt>
                <c:pt idx="51236">
                  <c:v>1446930000</c:v>
                </c:pt>
                <c:pt idx="51237">
                  <c:v>1446933600</c:v>
                </c:pt>
                <c:pt idx="51238">
                  <c:v>1446937200</c:v>
                </c:pt>
                <c:pt idx="51239">
                  <c:v>1446940800</c:v>
                </c:pt>
                <c:pt idx="51240">
                  <c:v>1446944400</c:v>
                </c:pt>
                <c:pt idx="51241">
                  <c:v>1446948000</c:v>
                </c:pt>
                <c:pt idx="51242">
                  <c:v>1446951600</c:v>
                </c:pt>
                <c:pt idx="51243">
                  <c:v>1446955200</c:v>
                </c:pt>
                <c:pt idx="51244">
                  <c:v>1446958800</c:v>
                </c:pt>
                <c:pt idx="51245">
                  <c:v>1446962400</c:v>
                </c:pt>
                <c:pt idx="51246">
                  <c:v>1446966000</c:v>
                </c:pt>
                <c:pt idx="51247">
                  <c:v>1446969600</c:v>
                </c:pt>
                <c:pt idx="51248">
                  <c:v>1446973200</c:v>
                </c:pt>
                <c:pt idx="51249">
                  <c:v>1446976800</c:v>
                </c:pt>
                <c:pt idx="51250">
                  <c:v>1446980400</c:v>
                </c:pt>
                <c:pt idx="51251">
                  <c:v>1446984000</c:v>
                </c:pt>
                <c:pt idx="51252">
                  <c:v>1446987600</c:v>
                </c:pt>
                <c:pt idx="51253">
                  <c:v>1446991200</c:v>
                </c:pt>
                <c:pt idx="51254">
                  <c:v>1446994800</c:v>
                </c:pt>
                <c:pt idx="51255">
                  <c:v>1446998400</c:v>
                </c:pt>
                <c:pt idx="51256">
                  <c:v>1447002000</c:v>
                </c:pt>
                <c:pt idx="51257">
                  <c:v>1447005600</c:v>
                </c:pt>
                <c:pt idx="51258">
                  <c:v>1447009200</c:v>
                </c:pt>
                <c:pt idx="51259">
                  <c:v>1447012800</c:v>
                </c:pt>
                <c:pt idx="51260">
                  <c:v>1447016400</c:v>
                </c:pt>
                <c:pt idx="51261">
                  <c:v>1447020000</c:v>
                </c:pt>
                <c:pt idx="51262">
                  <c:v>1447023600</c:v>
                </c:pt>
                <c:pt idx="51263">
                  <c:v>1447027200</c:v>
                </c:pt>
                <c:pt idx="51264">
                  <c:v>1447030800</c:v>
                </c:pt>
                <c:pt idx="51265">
                  <c:v>1447034400</c:v>
                </c:pt>
                <c:pt idx="51266">
                  <c:v>1447038000</c:v>
                </c:pt>
                <c:pt idx="51267">
                  <c:v>1447041600</c:v>
                </c:pt>
                <c:pt idx="51268">
                  <c:v>1447045200</c:v>
                </c:pt>
                <c:pt idx="51269">
                  <c:v>1447048800</c:v>
                </c:pt>
                <c:pt idx="51270">
                  <c:v>1447052400</c:v>
                </c:pt>
                <c:pt idx="51271">
                  <c:v>1447056000</c:v>
                </c:pt>
                <c:pt idx="51272">
                  <c:v>1447059600</c:v>
                </c:pt>
                <c:pt idx="51273">
                  <c:v>1447063200</c:v>
                </c:pt>
                <c:pt idx="51274">
                  <c:v>1447066800</c:v>
                </c:pt>
                <c:pt idx="51275">
                  <c:v>1447070400</c:v>
                </c:pt>
                <c:pt idx="51276">
                  <c:v>1447074000</c:v>
                </c:pt>
                <c:pt idx="51277">
                  <c:v>1447077600</c:v>
                </c:pt>
                <c:pt idx="51278">
                  <c:v>1447081200</c:v>
                </c:pt>
                <c:pt idx="51279">
                  <c:v>1447084800</c:v>
                </c:pt>
                <c:pt idx="51280">
                  <c:v>1447088400</c:v>
                </c:pt>
                <c:pt idx="51281">
                  <c:v>1447092000</c:v>
                </c:pt>
                <c:pt idx="51282">
                  <c:v>1447095600</c:v>
                </c:pt>
                <c:pt idx="51283">
                  <c:v>1447099200</c:v>
                </c:pt>
                <c:pt idx="51284">
                  <c:v>1447102800</c:v>
                </c:pt>
                <c:pt idx="51285">
                  <c:v>1447106400</c:v>
                </c:pt>
                <c:pt idx="51286">
                  <c:v>1447110000</c:v>
                </c:pt>
                <c:pt idx="51287">
                  <c:v>1447113600</c:v>
                </c:pt>
                <c:pt idx="51288">
                  <c:v>1447117200</c:v>
                </c:pt>
                <c:pt idx="51289">
                  <c:v>1447120800</c:v>
                </c:pt>
                <c:pt idx="51290">
                  <c:v>1447124400</c:v>
                </c:pt>
                <c:pt idx="51291">
                  <c:v>1447128000</c:v>
                </c:pt>
                <c:pt idx="51292">
                  <c:v>1447131600</c:v>
                </c:pt>
                <c:pt idx="51293">
                  <c:v>1447135200</c:v>
                </c:pt>
                <c:pt idx="51294">
                  <c:v>1447138800</c:v>
                </c:pt>
                <c:pt idx="51295">
                  <c:v>1447142400</c:v>
                </c:pt>
                <c:pt idx="51296">
                  <c:v>1447146000</c:v>
                </c:pt>
                <c:pt idx="51297">
                  <c:v>1447149600</c:v>
                </c:pt>
                <c:pt idx="51298">
                  <c:v>1447153200</c:v>
                </c:pt>
                <c:pt idx="51299">
                  <c:v>1447156800</c:v>
                </c:pt>
                <c:pt idx="51300">
                  <c:v>1447160400</c:v>
                </c:pt>
                <c:pt idx="51301">
                  <c:v>1447164000</c:v>
                </c:pt>
                <c:pt idx="51302">
                  <c:v>1447167600</c:v>
                </c:pt>
                <c:pt idx="51303">
                  <c:v>1447171200</c:v>
                </c:pt>
                <c:pt idx="51304">
                  <c:v>1447174800</c:v>
                </c:pt>
                <c:pt idx="51305">
                  <c:v>1447178400</c:v>
                </c:pt>
                <c:pt idx="51306">
                  <c:v>1447182000</c:v>
                </c:pt>
                <c:pt idx="51307">
                  <c:v>1447185600</c:v>
                </c:pt>
                <c:pt idx="51308">
                  <c:v>1447189200</c:v>
                </c:pt>
                <c:pt idx="51309">
                  <c:v>1447192800</c:v>
                </c:pt>
                <c:pt idx="51310">
                  <c:v>1447196400</c:v>
                </c:pt>
                <c:pt idx="51311">
                  <c:v>1447200000</c:v>
                </c:pt>
                <c:pt idx="51312">
                  <c:v>1447203600</c:v>
                </c:pt>
                <c:pt idx="51313">
                  <c:v>1447207200</c:v>
                </c:pt>
                <c:pt idx="51314">
                  <c:v>1447210800</c:v>
                </c:pt>
                <c:pt idx="51315">
                  <c:v>1447214400</c:v>
                </c:pt>
                <c:pt idx="51316">
                  <c:v>1447218000</c:v>
                </c:pt>
                <c:pt idx="51317">
                  <c:v>1447221600</c:v>
                </c:pt>
                <c:pt idx="51318">
                  <c:v>1447225200</c:v>
                </c:pt>
                <c:pt idx="51319">
                  <c:v>1447228800</c:v>
                </c:pt>
                <c:pt idx="51320">
                  <c:v>1447232400</c:v>
                </c:pt>
                <c:pt idx="51321">
                  <c:v>1447236000</c:v>
                </c:pt>
                <c:pt idx="51322">
                  <c:v>1447239600</c:v>
                </c:pt>
                <c:pt idx="51323">
                  <c:v>1447243200</c:v>
                </c:pt>
                <c:pt idx="51324">
                  <c:v>1447246800</c:v>
                </c:pt>
                <c:pt idx="51325">
                  <c:v>1447250400</c:v>
                </c:pt>
                <c:pt idx="51326">
                  <c:v>1447254000</c:v>
                </c:pt>
                <c:pt idx="51327">
                  <c:v>1447257600</c:v>
                </c:pt>
                <c:pt idx="51328">
                  <c:v>1447261200</c:v>
                </c:pt>
                <c:pt idx="51329">
                  <c:v>1447264800</c:v>
                </c:pt>
                <c:pt idx="51330">
                  <c:v>1447268400</c:v>
                </c:pt>
                <c:pt idx="51331">
                  <c:v>1447272000</c:v>
                </c:pt>
                <c:pt idx="51332">
                  <c:v>1447275600</c:v>
                </c:pt>
                <c:pt idx="51333">
                  <c:v>1447279200</c:v>
                </c:pt>
                <c:pt idx="51334">
                  <c:v>1447282800</c:v>
                </c:pt>
                <c:pt idx="51335">
                  <c:v>1447286400</c:v>
                </c:pt>
                <c:pt idx="51336">
                  <c:v>1447290000</c:v>
                </c:pt>
                <c:pt idx="51337">
                  <c:v>1447293600</c:v>
                </c:pt>
                <c:pt idx="51338">
                  <c:v>1447297200</c:v>
                </c:pt>
                <c:pt idx="51339">
                  <c:v>1447300800</c:v>
                </c:pt>
                <c:pt idx="51340">
                  <c:v>1447304400</c:v>
                </c:pt>
                <c:pt idx="51341">
                  <c:v>1447308000</c:v>
                </c:pt>
                <c:pt idx="51342">
                  <c:v>1447311600</c:v>
                </c:pt>
                <c:pt idx="51343">
                  <c:v>1447315200</c:v>
                </c:pt>
                <c:pt idx="51344">
                  <c:v>1447318800</c:v>
                </c:pt>
                <c:pt idx="51345">
                  <c:v>1447322400</c:v>
                </c:pt>
                <c:pt idx="51346">
                  <c:v>1447326000</c:v>
                </c:pt>
                <c:pt idx="51347">
                  <c:v>1447329600</c:v>
                </c:pt>
                <c:pt idx="51348">
                  <c:v>1447333200</c:v>
                </c:pt>
                <c:pt idx="51349">
                  <c:v>1447336800</c:v>
                </c:pt>
                <c:pt idx="51350">
                  <c:v>1447340400</c:v>
                </c:pt>
                <c:pt idx="51351">
                  <c:v>1447344000</c:v>
                </c:pt>
                <c:pt idx="51352">
                  <c:v>1447347600</c:v>
                </c:pt>
                <c:pt idx="51353">
                  <c:v>1447351200</c:v>
                </c:pt>
                <c:pt idx="51354">
                  <c:v>1447354800</c:v>
                </c:pt>
                <c:pt idx="51355">
                  <c:v>1447358400</c:v>
                </c:pt>
                <c:pt idx="51356">
                  <c:v>1447362000</c:v>
                </c:pt>
                <c:pt idx="51357">
                  <c:v>1447365600</c:v>
                </c:pt>
                <c:pt idx="51358">
                  <c:v>1447369200</c:v>
                </c:pt>
                <c:pt idx="51359">
                  <c:v>1447372800</c:v>
                </c:pt>
                <c:pt idx="51360">
                  <c:v>1447376400</c:v>
                </c:pt>
                <c:pt idx="51361">
                  <c:v>1447380000</c:v>
                </c:pt>
                <c:pt idx="51362">
                  <c:v>1447383600</c:v>
                </c:pt>
                <c:pt idx="51363">
                  <c:v>1447387200</c:v>
                </c:pt>
                <c:pt idx="51364">
                  <c:v>1447390800</c:v>
                </c:pt>
                <c:pt idx="51365">
                  <c:v>1447394400</c:v>
                </c:pt>
                <c:pt idx="51366">
                  <c:v>1447398000</c:v>
                </c:pt>
                <c:pt idx="51367">
                  <c:v>1447401600</c:v>
                </c:pt>
                <c:pt idx="51368">
                  <c:v>1447405200</c:v>
                </c:pt>
                <c:pt idx="51369">
                  <c:v>1447408800</c:v>
                </c:pt>
                <c:pt idx="51370">
                  <c:v>1447412400</c:v>
                </c:pt>
                <c:pt idx="51371">
                  <c:v>1447416000</c:v>
                </c:pt>
                <c:pt idx="51372">
                  <c:v>1447419600</c:v>
                </c:pt>
                <c:pt idx="51373">
                  <c:v>1447423200</c:v>
                </c:pt>
                <c:pt idx="51374">
                  <c:v>1447426800</c:v>
                </c:pt>
                <c:pt idx="51375">
                  <c:v>1447430400</c:v>
                </c:pt>
                <c:pt idx="51376">
                  <c:v>1447434000</c:v>
                </c:pt>
                <c:pt idx="51377">
                  <c:v>1447437600</c:v>
                </c:pt>
                <c:pt idx="51378">
                  <c:v>1447441200</c:v>
                </c:pt>
                <c:pt idx="51379">
                  <c:v>1447444800</c:v>
                </c:pt>
                <c:pt idx="51380">
                  <c:v>1447448400</c:v>
                </c:pt>
                <c:pt idx="51381">
                  <c:v>1447452000</c:v>
                </c:pt>
                <c:pt idx="51382">
                  <c:v>1447455600</c:v>
                </c:pt>
                <c:pt idx="51383">
                  <c:v>1447459200</c:v>
                </c:pt>
                <c:pt idx="51384">
                  <c:v>1447462800</c:v>
                </c:pt>
                <c:pt idx="51385">
                  <c:v>1447466400</c:v>
                </c:pt>
                <c:pt idx="51386">
                  <c:v>1447470000</c:v>
                </c:pt>
                <c:pt idx="51387">
                  <c:v>1447473600</c:v>
                </c:pt>
                <c:pt idx="51388">
                  <c:v>1447477200</c:v>
                </c:pt>
                <c:pt idx="51389">
                  <c:v>1447480800</c:v>
                </c:pt>
                <c:pt idx="51390">
                  <c:v>1447484400</c:v>
                </c:pt>
                <c:pt idx="51391">
                  <c:v>1447488000</c:v>
                </c:pt>
                <c:pt idx="51392">
                  <c:v>1447491600</c:v>
                </c:pt>
                <c:pt idx="51393">
                  <c:v>1447495200</c:v>
                </c:pt>
                <c:pt idx="51394">
                  <c:v>1447498800</c:v>
                </c:pt>
                <c:pt idx="51395">
                  <c:v>1447502400</c:v>
                </c:pt>
                <c:pt idx="51396">
                  <c:v>1447506000</c:v>
                </c:pt>
                <c:pt idx="51397">
                  <c:v>1447509600</c:v>
                </c:pt>
                <c:pt idx="51398">
                  <c:v>1447513200</c:v>
                </c:pt>
                <c:pt idx="51399">
                  <c:v>1447516800</c:v>
                </c:pt>
                <c:pt idx="51400">
                  <c:v>1447520400</c:v>
                </c:pt>
                <c:pt idx="51401">
                  <c:v>1447524000</c:v>
                </c:pt>
                <c:pt idx="51402">
                  <c:v>1447527600</c:v>
                </c:pt>
                <c:pt idx="51403">
                  <c:v>1447531200</c:v>
                </c:pt>
                <c:pt idx="51404">
                  <c:v>1447534800</c:v>
                </c:pt>
                <c:pt idx="51405">
                  <c:v>1447538400</c:v>
                </c:pt>
                <c:pt idx="51406">
                  <c:v>1447542000</c:v>
                </c:pt>
                <c:pt idx="51407">
                  <c:v>1447545600</c:v>
                </c:pt>
                <c:pt idx="51408">
                  <c:v>1447549200</c:v>
                </c:pt>
                <c:pt idx="51409">
                  <c:v>1447552800</c:v>
                </c:pt>
                <c:pt idx="51410">
                  <c:v>1447556400</c:v>
                </c:pt>
                <c:pt idx="51411">
                  <c:v>1447560000</c:v>
                </c:pt>
                <c:pt idx="51412">
                  <c:v>1447563600</c:v>
                </c:pt>
                <c:pt idx="51413">
                  <c:v>1447567200</c:v>
                </c:pt>
                <c:pt idx="51414">
                  <c:v>1447570800</c:v>
                </c:pt>
                <c:pt idx="51415">
                  <c:v>1447574400</c:v>
                </c:pt>
                <c:pt idx="51416">
                  <c:v>1447578000</c:v>
                </c:pt>
                <c:pt idx="51417">
                  <c:v>1447581600</c:v>
                </c:pt>
                <c:pt idx="51418">
                  <c:v>1447585200</c:v>
                </c:pt>
                <c:pt idx="51419">
                  <c:v>1447588800</c:v>
                </c:pt>
                <c:pt idx="51420">
                  <c:v>1447592400</c:v>
                </c:pt>
                <c:pt idx="51421">
                  <c:v>1447596000</c:v>
                </c:pt>
                <c:pt idx="51422">
                  <c:v>1447599600</c:v>
                </c:pt>
                <c:pt idx="51423">
                  <c:v>1447603200</c:v>
                </c:pt>
                <c:pt idx="51424">
                  <c:v>1447606800</c:v>
                </c:pt>
                <c:pt idx="51425">
                  <c:v>1447610400</c:v>
                </c:pt>
                <c:pt idx="51426">
                  <c:v>1447614000</c:v>
                </c:pt>
                <c:pt idx="51427">
                  <c:v>1447617600</c:v>
                </c:pt>
                <c:pt idx="51428">
                  <c:v>1447621200</c:v>
                </c:pt>
                <c:pt idx="51429">
                  <c:v>1447624800</c:v>
                </c:pt>
                <c:pt idx="51430">
                  <c:v>1447628400</c:v>
                </c:pt>
                <c:pt idx="51431">
                  <c:v>1447632000</c:v>
                </c:pt>
                <c:pt idx="51432">
                  <c:v>1447635600</c:v>
                </c:pt>
                <c:pt idx="51433">
                  <c:v>1447639200</c:v>
                </c:pt>
                <c:pt idx="51434">
                  <c:v>1447642800</c:v>
                </c:pt>
                <c:pt idx="51435">
                  <c:v>1447646400</c:v>
                </c:pt>
                <c:pt idx="51436">
                  <c:v>1447650000</c:v>
                </c:pt>
                <c:pt idx="51437">
                  <c:v>1447653600</c:v>
                </c:pt>
                <c:pt idx="51438">
                  <c:v>1447657200</c:v>
                </c:pt>
                <c:pt idx="51439">
                  <c:v>1447660800</c:v>
                </c:pt>
                <c:pt idx="51440">
                  <c:v>1447664400</c:v>
                </c:pt>
                <c:pt idx="51441">
                  <c:v>1447668000</c:v>
                </c:pt>
                <c:pt idx="51442">
                  <c:v>1447671600</c:v>
                </c:pt>
                <c:pt idx="51443">
                  <c:v>1447675200</c:v>
                </c:pt>
                <c:pt idx="51444">
                  <c:v>1447678800</c:v>
                </c:pt>
                <c:pt idx="51445">
                  <c:v>1447682400</c:v>
                </c:pt>
                <c:pt idx="51446">
                  <c:v>1447686000</c:v>
                </c:pt>
                <c:pt idx="51447">
                  <c:v>1447689600</c:v>
                </c:pt>
                <c:pt idx="51448">
                  <c:v>1447693200</c:v>
                </c:pt>
                <c:pt idx="51449">
                  <c:v>1447696800</c:v>
                </c:pt>
                <c:pt idx="51450">
                  <c:v>1447700400</c:v>
                </c:pt>
                <c:pt idx="51451">
                  <c:v>1447704000</c:v>
                </c:pt>
                <c:pt idx="51452">
                  <c:v>1447707600</c:v>
                </c:pt>
                <c:pt idx="51453">
                  <c:v>1447711200</c:v>
                </c:pt>
                <c:pt idx="51454">
                  <c:v>1447714800</c:v>
                </c:pt>
                <c:pt idx="51455">
                  <c:v>1447718400</c:v>
                </c:pt>
                <c:pt idx="51456">
                  <c:v>1447722000</c:v>
                </c:pt>
                <c:pt idx="51457">
                  <c:v>1447725600</c:v>
                </c:pt>
                <c:pt idx="51458">
                  <c:v>1447729200</c:v>
                </c:pt>
                <c:pt idx="51459">
                  <c:v>1447732800</c:v>
                </c:pt>
                <c:pt idx="51460">
                  <c:v>1447736400</c:v>
                </c:pt>
                <c:pt idx="51461">
                  <c:v>1447740000</c:v>
                </c:pt>
                <c:pt idx="51462">
                  <c:v>1447743600</c:v>
                </c:pt>
                <c:pt idx="51463">
                  <c:v>1447747200</c:v>
                </c:pt>
                <c:pt idx="51464">
                  <c:v>1447750800</c:v>
                </c:pt>
                <c:pt idx="51465">
                  <c:v>1447754400</c:v>
                </c:pt>
                <c:pt idx="51466">
                  <c:v>1447758000</c:v>
                </c:pt>
                <c:pt idx="51467">
                  <c:v>1447761600</c:v>
                </c:pt>
                <c:pt idx="51468">
                  <c:v>1447765200</c:v>
                </c:pt>
                <c:pt idx="51469">
                  <c:v>1447768800</c:v>
                </c:pt>
                <c:pt idx="51470">
                  <c:v>1447772400</c:v>
                </c:pt>
                <c:pt idx="51471">
                  <c:v>1447776000</c:v>
                </c:pt>
                <c:pt idx="51472">
                  <c:v>1447779600</c:v>
                </c:pt>
                <c:pt idx="51473">
                  <c:v>1447783200</c:v>
                </c:pt>
                <c:pt idx="51474">
                  <c:v>1447786800</c:v>
                </c:pt>
                <c:pt idx="51475">
                  <c:v>1447790400</c:v>
                </c:pt>
                <c:pt idx="51476">
                  <c:v>1447794000</c:v>
                </c:pt>
                <c:pt idx="51477">
                  <c:v>1447797600</c:v>
                </c:pt>
                <c:pt idx="51478">
                  <c:v>1447801200</c:v>
                </c:pt>
                <c:pt idx="51479">
                  <c:v>1447804800</c:v>
                </c:pt>
                <c:pt idx="51480">
                  <c:v>1447808400</c:v>
                </c:pt>
                <c:pt idx="51481">
                  <c:v>1447812000</c:v>
                </c:pt>
                <c:pt idx="51482">
                  <c:v>1447815600</c:v>
                </c:pt>
                <c:pt idx="51483">
                  <c:v>1447819200</c:v>
                </c:pt>
                <c:pt idx="51484">
                  <c:v>1447822800</c:v>
                </c:pt>
                <c:pt idx="51485">
                  <c:v>1447826400</c:v>
                </c:pt>
                <c:pt idx="51486">
                  <c:v>1447830000</c:v>
                </c:pt>
                <c:pt idx="51487">
                  <c:v>1447833600</c:v>
                </c:pt>
                <c:pt idx="51488">
                  <c:v>1447837200</c:v>
                </c:pt>
                <c:pt idx="51489">
                  <c:v>1447840800</c:v>
                </c:pt>
                <c:pt idx="51490">
                  <c:v>1447844400</c:v>
                </c:pt>
                <c:pt idx="51491">
                  <c:v>1447848000</c:v>
                </c:pt>
                <c:pt idx="51492">
                  <c:v>1447851600</c:v>
                </c:pt>
                <c:pt idx="51493">
                  <c:v>1447855200</c:v>
                </c:pt>
                <c:pt idx="51494">
                  <c:v>1447858800</c:v>
                </c:pt>
                <c:pt idx="51495">
                  <c:v>1447862400</c:v>
                </c:pt>
                <c:pt idx="51496">
                  <c:v>1447866000</c:v>
                </c:pt>
                <c:pt idx="51497">
                  <c:v>1447869600</c:v>
                </c:pt>
                <c:pt idx="51498">
                  <c:v>1447873200</c:v>
                </c:pt>
                <c:pt idx="51499">
                  <c:v>1447876800</c:v>
                </c:pt>
                <c:pt idx="51500">
                  <c:v>1447880400</c:v>
                </c:pt>
                <c:pt idx="51501">
                  <c:v>1447884000</c:v>
                </c:pt>
                <c:pt idx="51502">
                  <c:v>1447887600</c:v>
                </c:pt>
                <c:pt idx="51503">
                  <c:v>1447891200</c:v>
                </c:pt>
                <c:pt idx="51504">
                  <c:v>1447894800</c:v>
                </c:pt>
                <c:pt idx="51505">
                  <c:v>1447898400</c:v>
                </c:pt>
                <c:pt idx="51506">
                  <c:v>1447902000</c:v>
                </c:pt>
                <c:pt idx="51507">
                  <c:v>1447905600</c:v>
                </c:pt>
                <c:pt idx="51508">
                  <c:v>1447909200</c:v>
                </c:pt>
                <c:pt idx="51509">
                  <c:v>1447912800</c:v>
                </c:pt>
                <c:pt idx="51510">
                  <c:v>1447916400</c:v>
                </c:pt>
                <c:pt idx="51511">
                  <c:v>1447920000</c:v>
                </c:pt>
                <c:pt idx="51512">
                  <c:v>1447923600</c:v>
                </c:pt>
                <c:pt idx="51513">
                  <c:v>1447927200</c:v>
                </c:pt>
                <c:pt idx="51514">
                  <c:v>1447930800</c:v>
                </c:pt>
                <c:pt idx="51515">
                  <c:v>1447934400</c:v>
                </c:pt>
                <c:pt idx="51516">
                  <c:v>1447938000</c:v>
                </c:pt>
                <c:pt idx="51517">
                  <c:v>1447941600</c:v>
                </c:pt>
                <c:pt idx="51518">
                  <c:v>1447945200</c:v>
                </c:pt>
                <c:pt idx="51519">
                  <c:v>1447948800</c:v>
                </c:pt>
                <c:pt idx="51520">
                  <c:v>1447952400</c:v>
                </c:pt>
                <c:pt idx="51521">
                  <c:v>1447956000</c:v>
                </c:pt>
                <c:pt idx="51522">
                  <c:v>1447959600</c:v>
                </c:pt>
                <c:pt idx="51523">
                  <c:v>1447963200</c:v>
                </c:pt>
                <c:pt idx="51524">
                  <c:v>1447966800</c:v>
                </c:pt>
                <c:pt idx="51525">
                  <c:v>1447970400</c:v>
                </c:pt>
                <c:pt idx="51526">
                  <c:v>1447974000</c:v>
                </c:pt>
                <c:pt idx="51527">
                  <c:v>1447977600</c:v>
                </c:pt>
                <c:pt idx="51528">
                  <c:v>1447981200</c:v>
                </c:pt>
                <c:pt idx="51529">
                  <c:v>1447984800</c:v>
                </c:pt>
                <c:pt idx="51530">
                  <c:v>1447988400</c:v>
                </c:pt>
                <c:pt idx="51531">
                  <c:v>1447992000</c:v>
                </c:pt>
                <c:pt idx="51532">
                  <c:v>1447995600</c:v>
                </c:pt>
                <c:pt idx="51533">
                  <c:v>1447999200</c:v>
                </c:pt>
                <c:pt idx="51534">
                  <c:v>1448002800</c:v>
                </c:pt>
                <c:pt idx="51535">
                  <c:v>1448006400</c:v>
                </c:pt>
                <c:pt idx="51536">
                  <c:v>1448010000</c:v>
                </c:pt>
                <c:pt idx="51537">
                  <c:v>1448013600</c:v>
                </c:pt>
                <c:pt idx="51538">
                  <c:v>1448017200</c:v>
                </c:pt>
                <c:pt idx="51539">
                  <c:v>1448020800</c:v>
                </c:pt>
                <c:pt idx="51540">
                  <c:v>1448024400</c:v>
                </c:pt>
                <c:pt idx="51541">
                  <c:v>1448028000</c:v>
                </c:pt>
                <c:pt idx="51542">
                  <c:v>1448031600</c:v>
                </c:pt>
                <c:pt idx="51543">
                  <c:v>1448035200</c:v>
                </c:pt>
                <c:pt idx="51544">
                  <c:v>1448038800</c:v>
                </c:pt>
                <c:pt idx="51545">
                  <c:v>1448042400</c:v>
                </c:pt>
                <c:pt idx="51546">
                  <c:v>1448046000</c:v>
                </c:pt>
                <c:pt idx="51547">
                  <c:v>1448049600</c:v>
                </c:pt>
                <c:pt idx="51548">
                  <c:v>1448053200</c:v>
                </c:pt>
                <c:pt idx="51549">
                  <c:v>1448056800</c:v>
                </c:pt>
                <c:pt idx="51550">
                  <c:v>1448060400</c:v>
                </c:pt>
                <c:pt idx="51551">
                  <c:v>1448064000</c:v>
                </c:pt>
                <c:pt idx="51552">
                  <c:v>1448067600</c:v>
                </c:pt>
                <c:pt idx="51553">
                  <c:v>1448071200</c:v>
                </c:pt>
                <c:pt idx="51554">
                  <c:v>1448074800</c:v>
                </c:pt>
                <c:pt idx="51555">
                  <c:v>1448078400</c:v>
                </c:pt>
                <c:pt idx="51556">
                  <c:v>1448082000</c:v>
                </c:pt>
                <c:pt idx="51557">
                  <c:v>1448085600</c:v>
                </c:pt>
                <c:pt idx="51558">
                  <c:v>1448089200</c:v>
                </c:pt>
                <c:pt idx="51559">
                  <c:v>1448092800</c:v>
                </c:pt>
                <c:pt idx="51560">
                  <c:v>1448096400</c:v>
                </c:pt>
                <c:pt idx="51561">
                  <c:v>1448100000</c:v>
                </c:pt>
                <c:pt idx="51562">
                  <c:v>1448103600</c:v>
                </c:pt>
                <c:pt idx="51563">
                  <c:v>1448107200</c:v>
                </c:pt>
                <c:pt idx="51564">
                  <c:v>1448110800</c:v>
                </c:pt>
                <c:pt idx="51565">
                  <c:v>1448114400</c:v>
                </c:pt>
                <c:pt idx="51566">
                  <c:v>1448118000</c:v>
                </c:pt>
                <c:pt idx="51567">
                  <c:v>1448121600</c:v>
                </c:pt>
                <c:pt idx="51568">
                  <c:v>1448125200</c:v>
                </c:pt>
                <c:pt idx="51569">
                  <c:v>1448128800</c:v>
                </c:pt>
                <c:pt idx="51570">
                  <c:v>1448132400</c:v>
                </c:pt>
                <c:pt idx="51571">
                  <c:v>1448136000</c:v>
                </c:pt>
                <c:pt idx="51572">
                  <c:v>1448139600</c:v>
                </c:pt>
                <c:pt idx="51573">
                  <c:v>1448143200</c:v>
                </c:pt>
                <c:pt idx="51574">
                  <c:v>1448146800</c:v>
                </c:pt>
                <c:pt idx="51575">
                  <c:v>1448150400</c:v>
                </c:pt>
                <c:pt idx="51576">
                  <c:v>1448154000</c:v>
                </c:pt>
                <c:pt idx="51577">
                  <c:v>1448157600</c:v>
                </c:pt>
                <c:pt idx="51578">
                  <c:v>1448161200</c:v>
                </c:pt>
                <c:pt idx="51579">
                  <c:v>1448164800</c:v>
                </c:pt>
                <c:pt idx="51580">
                  <c:v>1448168400</c:v>
                </c:pt>
                <c:pt idx="51581">
                  <c:v>1448172000</c:v>
                </c:pt>
                <c:pt idx="51582">
                  <c:v>1448175600</c:v>
                </c:pt>
                <c:pt idx="51583">
                  <c:v>1448179200</c:v>
                </c:pt>
                <c:pt idx="51584">
                  <c:v>1448182800</c:v>
                </c:pt>
                <c:pt idx="51585">
                  <c:v>1448186400</c:v>
                </c:pt>
                <c:pt idx="51586">
                  <c:v>1448190000</c:v>
                </c:pt>
                <c:pt idx="51587">
                  <c:v>1448193600</c:v>
                </c:pt>
                <c:pt idx="51588">
                  <c:v>1448197200</c:v>
                </c:pt>
                <c:pt idx="51589">
                  <c:v>1448200800</c:v>
                </c:pt>
                <c:pt idx="51590">
                  <c:v>1448204400</c:v>
                </c:pt>
                <c:pt idx="51591">
                  <c:v>1448208000</c:v>
                </c:pt>
                <c:pt idx="51592">
                  <c:v>1448211600</c:v>
                </c:pt>
                <c:pt idx="51593">
                  <c:v>1448215200</c:v>
                </c:pt>
                <c:pt idx="51594">
                  <c:v>1448218800</c:v>
                </c:pt>
                <c:pt idx="51595">
                  <c:v>1448222400</c:v>
                </c:pt>
                <c:pt idx="51596">
                  <c:v>1448226000</c:v>
                </c:pt>
                <c:pt idx="51597">
                  <c:v>1448229600</c:v>
                </c:pt>
                <c:pt idx="51598">
                  <c:v>1448233200</c:v>
                </c:pt>
                <c:pt idx="51599">
                  <c:v>1448236800</c:v>
                </c:pt>
                <c:pt idx="51600">
                  <c:v>1448240400</c:v>
                </c:pt>
                <c:pt idx="51601">
                  <c:v>1448244000</c:v>
                </c:pt>
                <c:pt idx="51602">
                  <c:v>1448247600</c:v>
                </c:pt>
                <c:pt idx="51603">
                  <c:v>1448251200</c:v>
                </c:pt>
                <c:pt idx="51604">
                  <c:v>1448254800</c:v>
                </c:pt>
                <c:pt idx="51605">
                  <c:v>1448258400</c:v>
                </c:pt>
                <c:pt idx="51606">
                  <c:v>1448262000</c:v>
                </c:pt>
                <c:pt idx="51607">
                  <c:v>1448265600</c:v>
                </c:pt>
                <c:pt idx="51608">
                  <c:v>1448269200</c:v>
                </c:pt>
                <c:pt idx="51609">
                  <c:v>1448272800</c:v>
                </c:pt>
                <c:pt idx="51610">
                  <c:v>1448276400</c:v>
                </c:pt>
                <c:pt idx="51611">
                  <c:v>1448280000</c:v>
                </c:pt>
                <c:pt idx="51612">
                  <c:v>1448283600</c:v>
                </c:pt>
                <c:pt idx="51613">
                  <c:v>1448287200</c:v>
                </c:pt>
                <c:pt idx="51614">
                  <c:v>1448290800</c:v>
                </c:pt>
                <c:pt idx="51615">
                  <c:v>1448294400</c:v>
                </c:pt>
                <c:pt idx="51616">
                  <c:v>1448298000</c:v>
                </c:pt>
                <c:pt idx="51617">
                  <c:v>1448301600</c:v>
                </c:pt>
                <c:pt idx="51618">
                  <c:v>1448305200</c:v>
                </c:pt>
                <c:pt idx="51619">
                  <c:v>1448308800</c:v>
                </c:pt>
                <c:pt idx="51620">
                  <c:v>1448312400</c:v>
                </c:pt>
                <c:pt idx="51621">
                  <c:v>1448316000</c:v>
                </c:pt>
                <c:pt idx="51622">
                  <c:v>1448319600</c:v>
                </c:pt>
                <c:pt idx="51623">
                  <c:v>1448323200</c:v>
                </c:pt>
                <c:pt idx="51624">
                  <c:v>1448326800</c:v>
                </c:pt>
                <c:pt idx="51625">
                  <c:v>1448330400</c:v>
                </c:pt>
                <c:pt idx="51626">
                  <c:v>1448334000</c:v>
                </c:pt>
                <c:pt idx="51627">
                  <c:v>1448337600</c:v>
                </c:pt>
                <c:pt idx="51628">
                  <c:v>1448341200</c:v>
                </c:pt>
                <c:pt idx="51629">
                  <c:v>1448344800</c:v>
                </c:pt>
                <c:pt idx="51630">
                  <c:v>1448348400</c:v>
                </c:pt>
                <c:pt idx="51631">
                  <c:v>1448352000</c:v>
                </c:pt>
                <c:pt idx="51632">
                  <c:v>1448355600</c:v>
                </c:pt>
                <c:pt idx="51633">
                  <c:v>1448359200</c:v>
                </c:pt>
                <c:pt idx="51634">
                  <c:v>1448362800</c:v>
                </c:pt>
                <c:pt idx="51635">
                  <c:v>1448366400</c:v>
                </c:pt>
                <c:pt idx="51636">
                  <c:v>1448370000</c:v>
                </c:pt>
                <c:pt idx="51637">
                  <c:v>1448373600</c:v>
                </c:pt>
                <c:pt idx="51638">
                  <c:v>1448377200</c:v>
                </c:pt>
                <c:pt idx="51639">
                  <c:v>1448380800</c:v>
                </c:pt>
                <c:pt idx="51640">
                  <c:v>1448384400</c:v>
                </c:pt>
                <c:pt idx="51641">
                  <c:v>1448388000</c:v>
                </c:pt>
                <c:pt idx="51642">
                  <c:v>1448391600</c:v>
                </c:pt>
                <c:pt idx="51643">
                  <c:v>1448395200</c:v>
                </c:pt>
                <c:pt idx="51644">
                  <c:v>1448398800</c:v>
                </c:pt>
                <c:pt idx="51645">
                  <c:v>1448402400</c:v>
                </c:pt>
                <c:pt idx="51646">
                  <c:v>1448406000</c:v>
                </c:pt>
                <c:pt idx="51647">
                  <c:v>1448409600</c:v>
                </c:pt>
                <c:pt idx="51648">
                  <c:v>1448413200</c:v>
                </c:pt>
                <c:pt idx="51649">
                  <c:v>1448416800</c:v>
                </c:pt>
                <c:pt idx="51650">
                  <c:v>1448420400</c:v>
                </c:pt>
                <c:pt idx="51651">
                  <c:v>1448424000</c:v>
                </c:pt>
                <c:pt idx="51652">
                  <c:v>1448427600</c:v>
                </c:pt>
                <c:pt idx="51653">
                  <c:v>1448431200</c:v>
                </c:pt>
                <c:pt idx="51654">
                  <c:v>1448434800</c:v>
                </c:pt>
                <c:pt idx="51655">
                  <c:v>1448438400</c:v>
                </c:pt>
                <c:pt idx="51656">
                  <c:v>1448442000</c:v>
                </c:pt>
                <c:pt idx="51657">
                  <c:v>1448445600</c:v>
                </c:pt>
                <c:pt idx="51658">
                  <c:v>1448449200</c:v>
                </c:pt>
                <c:pt idx="51659">
                  <c:v>1448452800</c:v>
                </c:pt>
                <c:pt idx="51660">
                  <c:v>1448456400</c:v>
                </c:pt>
                <c:pt idx="51661">
                  <c:v>1448460000</c:v>
                </c:pt>
                <c:pt idx="51662">
                  <c:v>1448463600</c:v>
                </c:pt>
                <c:pt idx="51663">
                  <c:v>1448467200</c:v>
                </c:pt>
                <c:pt idx="51664">
                  <c:v>1448470800</c:v>
                </c:pt>
                <c:pt idx="51665">
                  <c:v>1448474400</c:v>
                </c:pt>
                <c:pt idx="51666">
                  <c:v>1448478000</c:v>
                </c:pt>
                <c:pt idx="51667">
                  <c:v>1448481600</c:v>
                </c:pt>
                <c:pt idx="51668">
                  <c:v>1448485200</c:v>
                </c:pt>
                <c:pt idx="51669">
                  <c:v>1448488800</c:v>
                </c:pt>
                <c:pt idx="51670">
                  <c:v>1448492400</c:v>
                </c:pt>
                <c:pt idx="51671">
                  <c:v>1448496000</c:v>
                </c:pt>
                <c:pt idx="51672">
                  <c:v>1448499600</c:v>
                </c:pt>
                <c:pt idx="51673">
                  <c:v>1448503200</c:v>
                </c:pt>
                <c:pt idx="51674">
                  <c:v>1448506800</c:v>
                </c:pt>
                <c:pt idx="51675">
                  <c:v>1448510400</c:v>
                </c:pt>
                <c:pt idx="51676">
                  <c:v>1448514000</c:v>
                </c:pt>
                <c:pt idx="51677">
                  <c:v>1448517600</c:v>
                </c:pt>
                <c:pt idx="51678">
                  <c:v>1448521200</c:v>
                </c:pt>
                <c:pt idx="51679">
                  <c:v>1448524800</c:v>
                </c:pt>
                <c:pt idx="51680">
                  <c:v>1448528400</c:v>
                </c:pt>
                <c:pt idx="51681">
                  <c:v>1448532000</c:v>
                </c:pt>
                <c:pt idx="51682">
                  <c:v>1448535600</c:v>
                </c:pt>
                <c:pt idx="51683">
                  <c:v>1448539200</c:v>
                </c:pt>
                <c:pt idx="51684">
                  <c:v>1448542800</c:v>
                </c:pt>
                <c:pt idx="51685">
                  <c:v>1448546400</c:v>
                </c:pt>
                <c:pt idx="51686">
                  <c:v>1448550000</c:v>
                </c:pt>
                <c:pt idx="51687">
                  <c:v>1448553600</c:v>
                </c:pt>
                <c:pt idx="51688">
                  <c:v>1448557200</c:v>
                </c:pt>
                <c:pt idx="51689">
                  <c:v>1448560800</c:v>
                </c:pt>
                <c:pt idx="51690">
                  <c:v>1448564400</c:v>
                </c:pt>
                <c:pt idx="51691">
                  <c:v>1448568000</c:v>
                </c:pt>
                <c:pt idx="51692">
                  <c:v>1448571600</c:v>
                </c:pt>
                <c:pt idx="51693">
                  <c:v>1448575200</c:v>
                </c:pt>
                <c:pt idx="51694">
                  <c:v>1448578800</c:v>
                </c:pt>
                <c:pt idx="51695">
                  <c:v>1448582400</c:v>
                </c:pt>
                <c:pt idx="51696">
                  <c:v>1448586000</c:v>
                </c:pt>
                <c:pt idx="51697">
                  <c:v>1448589600</c:v>
                </c:pt>
                <c:pt idx="51698">
                  <c:v>1448593200</c:v>
                </c:pt>
                <c:pt idx="51699">
                  <c:v>1448596800</c:v>
                </c:pt>
                <c:pt idx="51700">
                  <c:v>1448600400</c:v>
                </c:pt>
                <c:pt idx="51701">
                  <c:v>1448604000</c:v>
                </c:pt>
                <c:pt idx="51702">
                  <c:v>1448607600</c:v>
                </c:pt>
                <c:pt idx="51703">
                  <c:v>1448611200</c:v>
                </c:pt>
                <c:pt idx="51704">
                  <c:v>1448614800</c:v>
                </c:pt>
                <c:pt idx="51705">
                  <c:v>1448618400</c:v>
                </c:pt>
                <c:pt idx="51706">
                  <c:v>1448622000</c:v>
                </c:pt>
                <c:pt idx="51707">
                  <c:v>1448625600</c:v>
                </c:pt>
                <c:pt idx="51708">
                  <c:v>1448629200</c:v>
                </c:pt>
                <c:pt idx="51709">
                  <c:v>1448632800</c:v>
                </c:pt>
                <c:pt idx="51710">
                  <c:v>1448636400</c:v>
                </c:pt>
                <c:pt idx="51711">
                  <c:v>1448640000</c:v>
                </c:pt>
                <c:pt idx="51712">
                  <c:v>1448643600</c:v>
                </c:pt>
                <c:pt idx="51713">
                  <c:v>1448647200</c:v>
                </c:pt>
                <c:pt idx="51714">
                  <c:v>1448650800</c:v>
                </c:pt>
                <c:pt idx="51715">
                  <c:v>1448654400</c:v>
                </c:pt>
                <c:pt idx="51716">
                  <c:v>1448658000</c:v>
                </c:pt>
                <c:pt idx="51717">
                  <c:v>1448661600</c:v>
                </c:pt>
                <c:pt idx="51718">
                  <c:v>1448665200</c:v>
                </c:pt>
                <c:pt idx="51719">
                  <c:v>1448668800</c:v>
                </c:pt>
                <c:pt idx="51720">
                  <c:v>1448672400</c:v>
                </c:pt>
                <c:pt idx="51721">
                  <c:v>1448676000</c:v>
                </c:pt>
                <c:pt idx="51722">
                  <c:v>1448679600</c:v>
                </c:pt>
                <c:pt idx="51723">
                  <c:v>1448683200</c:v>
                </c:pt>
                <c:pt idx="51724">
                  <c:v>1448686800</c:v>
                </c:pt>
                <c:pt idx="51725">
                  <c:v>1448690400</c:v>
                </c:pt>
                <c:pt idx="51726">
                  <c:v>1448694000</c:v>
                </c:pt>
                <c:pt idx="51727">
                  <c:v>1448697600</c:v>
                </c:pt>
                <c:pt idx="51728">
                  <c:v>1448701200</c:v>
                </c:pt>
                <c:pt idx="51729">
                  <c:v>1448704800</c:v>
                </c:pt>
                <c:pt idx="51730">
                  <c:v>1448708400</c:v>
                </c:pt>
                <c:pt idx="51731">
                  <c:v>1448712000</c:v>
                </c:pt>
                <c:pt idx="51732">
                  <c:v>1448715600</c:v>
                </c:pt>
                <c:pt idx="51733">
                  <c:v>1448719200</c:v>
                </c:pt>
                <c:pt idx="51734">
                  <c:v>1448722800</c:v>
                </c:pt>
                <c:pt idx="51735">
                  <c:v>1448726400</c:v>
                </c:pt>
                <c:pt idx="51736">
                  <c:v>1448730000</c:v>
                </c:pt>
                <c:pt idx="51737">
                  <c:v>1448733600</c:v>
                </c:pt>
                <c:pt idx="51738">
                  <c:v>1448737200</c:v>
                </c:pt>
                <c:pt idx="51739">
                  <c:v>1448740800</c:v>
                </c:pt>
                <c:pt idx="51740">
                  <c:v>1448744400</c:v>
                </c:pt>
                <c:pt idx="51741">
                  <c:v>1448748000</c:v>
                </c:pt>
                <c:pt idx="51742">
                  <c:v>1448751600</c:v>
                </c:pt>
                <c:pt idx="51743">
                  <c:v>1448755200</c:v>
                </c:pt>
                <c:pt idx="51744">
                  <c:v>1448758800</c:v>
                </c:pt>
                <c:pt idx="51745">
                  <c:v>1448762400</c:v>
                </c:pt>
                <c:pt idx="51746">
                  <c:v>1448766000</c:v>
                </c:pt>
                <c:pt idx="51747">
                  <c:v>1448769600</c:v>
                </c:pt>
                <c:pt idx="51748">
                  <c:v>1448773200</c:v>
                </c:pt>
                <c:pt idx="51749">
                  <c:v>1448776800</c:v>
                </c:pt>
                <c:pt idx="51750">
                  <c:v>1448780400</c:v>
                </c:pt>
                <c:pt idx="51751">
                  <c:v>1448784000</c:v>
                </c:pt>
                <c:pt idx="51752">
                  <c:v>1448787600</c:v>
                </c:pt>
                <c:pt idx="51753">
                  <c:v>1448791200</c:v>
                </c:pt>
                <c:pt idx="51754">
                  <c:v>1448794800</c:v>
                </c:pt>
                <c:pt idx="51755">
                  <c:v>1448798400</c:v>
                </c:pt>
                <c:pt idx="51756">
                  <c:v>1448802000</c:v>
                </c:pt>
                <c:pt idx="51757">
                  <c:v>1448805600</c:v>
                </c:pt>
                <c:pt idx="51758">
                  <c:v>1448809200</c:v>
                </c:pt>
                <c:pt idx="51759">
                  <c:v>1448812800</c:v>
                </c:pt>
                <c:pt idx="51760">
                  <c:v>1448816400</c:v>
                </c:pt>
                <c:pt idx="51761">
                  <c:v>1448820000</c:v>
                </c:pt>
                <c:pt idx="51762">
                  <c:v>1448823600</c:v>
                </c:pt>
                <c:pt idx="51763">
                  <c:v>1448827200</c:v>
                </c:pt>
                <c:pt idx="51764">
                  <c:v>1448830800</c:v>
                </c:pt>
                <c:pt idx="51765">
                  <c:v>1448834400</c:v>
                </c:pt>
                <c:pt idx="51766">
                  <c:v>1448838000</c:v>
                </c:pt>
                <c:pt idx="51767">
                  <c:v>1448841600</c:v>
                </c:pt>
                <c:pt idx="51768">
                  <c:v>1448845200</c:v>
                </c:pt>
                <c:pt idx="51769">
                  <c:v>1448848800</c:v>
                </c:pt>
                <c:pt idx="51770">
                  <c:v>1448852400</c:v>
                </c:pt>
                <c:pt idx="51771">
                  <c:v>1448856000</c:v>
                </c:pt>
                <c:pt idx="51772">
                  <c:v>1448859600</c:v>
                </c:pt>
                <c:pt idx="51773">
                  <c:v>1448863200</c:v>
                </c:pt>
                <c:pt idx="51774">
                  <c:v>1448866800</c:v>
                </c:pt>
                <c:pt idx="51775">
                  <c:v>1448870400</c:v>
                </c:pt>
                <c:pt idx="51776">
                  <c:v>1448874000</c:v>
                </c:pt>
                <c:pt idx="51777">
                  <c:v>1448877600</c:v>
                </c:pt>
                <c:pt idx="51778">
                  <c:v>1448881200</c:v>
                </c:pt>
                <c:pt idx="51779">
                  <c:v>1448884800</c:v>
                </c:pt>
                <c:pt idx="51780">
                  <c:v>1448888400</c:v>
                </c:pt>
                <c:pt idx="51781">
                  <c:v>1448892000</c:v>
                </c:pt>
                <c:pt idx="51782">
                  <c:v>1448895600</c:v>
                </c:pt>
                <c:pt idx="51783">
                  <c:v>1448899200</c:v>
                </c:pt>
                <c:pt idx="51784">
                  <c:v>1448902800</c:v>
                </c:pt>
                <c:pt idx="51785">
                  <c:v>1448906400</c:v>
                </c:pt>
                <c:pt idx="51786">
                  <c:v>1448910000</c:v>
                </c:pt>
                <c:pt idx="51787">
                  <c:v>1448913600</c:v>
                </c:pt>
                <c:pt idx="51788">
                  <c:v>1448917200</c:v>
                </c:pt>
                <c:pt idx="51789">
                  <c:v>1448920800</c:v>
                </c:pt>
                <c:pt idx="51790">
                  <c:v>1448924400</c:v>
                </c:pt>
                <c:pt idx="51791">
                  <c:v>1448928000</c:v>
                </c:pt>
                <c:pt idx="51792">
                  <c:v>1448931600</c:v>
                </c:pt>
                <c:pt idx="51793">
                  <c:v>1448935200</c:v>
                </c:pt>
                <c:pt idx="51794">
                  <c:v>1448938800</c:v>
                </c:pt>
                <c:pt idx="51795">
                  <c:v>1448942400</c:v>
                </c:pt>
                <c:pt idx="51796">
                  <c:v>1448946000</c:v>
                </c:pt>
                <c:pt idx="51797">
                  <c:v>1448949600</c:v>
                </c:pt>
                <c:pt idx="51798">
                  <c:v>1448953200</c:v>
                </c:pt>
                <c:pt idx="51799">
                  <c:v>1448956800</c:v>
                </c:pt>
                <c:pt idx="51800">
                  <c:v>1448960400</c:v>
                </c:pt>
                <c:pt idx="51801">
                  <c:v>1448964000</c:v>
                </c:pt>
                <c:pt idx="51802">
                  <c:v>1448967600</c:v>
                </c:pt>
                <c:pt idx="51803">
                  <c:v>1448971200</c:v>
                </c:pt>
                <c:pt idx="51804">
                  <c:v>1448974800</c:v>
                </c:pt>
                <c:pt idx="51805">
                  <c:v>1448978400</c:v>
                </c:pt>
                <c:pt idx="51806">
                  <c:v>1448982000</c:v>
                </c:pt>
                <c:pt idx="51807">
                  <c:v>1448985600</c:v>
                </c:pt>
                <c:pt idx="51808">
                  <c:v>1448989200</c:v>
                </c:pt>
                <c:pt idx="51809">
                  <c:v>1448992800</c:v>
                </c:pt>
                <c:pt idx="51810">
                  <c:v>1448996400</c:v>
                </c:pt>
                <c:pt idx="51811">
                  <c:v>1449000000</c:v>
                </c:pt>
                <c:pt idx="51812">
                  <c:v>1449003600</c:v>
                </c:pt>
                <c:pt idx="51813">
                  <c:v>1449007200</c:v>
                </c:pt>
                <c:pt idx="51814">
                  <c:v>1449010800</c:v>
                </c:pt>
                <c:pt idx="51815">
                  <c:v>1449014400</c:v>
                </c:pt>
                <c:pt idx="51816">
                  <c:v>1449018000</c:v>
                </c:pt>
                <c:pt idx="51817">
                  <c:v>1449021600</c:v>
                </c:pt>
                <c:pt idx="51818">
                  <c:v>1449025200</c:v>
                </c:pt>
                <c:pt idx="51819">
                  <c:v>1449028800</c:v>
                </c:pt>
                <c:pt idx="51820">
                  <c:v>1449032400</c:v>
                </c:pt>
                <c:pt idx="51821">
                  <c:v>1449036000</c:v>
                </c:pt>
                <c:pt idx="51822">
                  <c:v>1449039600</c:v>
                </c:pt>
                <c:pt idx="51823">
                  <c:v>1449043200</c:v>
                </c:pt>
                <c:pt idx="51824">
                  <c:v>1449046800</c:v>
                </c:pt>
                <c:pt idx="51825">
                  <c:v>1449050400</c:v>
                </c:pt>
                <c:pt idx="51826">
                  <c:v>1449054000</c:v>
                </c:pt>
                <c:pt idx="51827">
                  <c:v>1449057600</c:v>
                </c:pt>
                <c:pt idx="51828">
                  <c:v>1449061200</c:v>
                </c:pt>
                <c:pt idx="51829">
                  <c:v>1449064800</c:v>
                </c:pt>
                <c:pt idx="51830">
                  <c:v>1449068400</c:v>
                </c:pt>
                <c:pt idx="51831">
                  <c:v>1449072000</c:v>
                </c:pt>
                <c:pt idx="51832">
                  <c:v>1449075600</c:v>
                </c:pt>
                <c:pt idx="51833">
                  <c:v>1449079200</c:v>
                </c:pt>
                <c:pt idx="51834">
                  <c:v>1449082800</c:v>
                </c:pt>
                <c:pt idx="51835">
                  <c:v>1449086400</c:v>
                </c:pt>
                <c:pt idx="51836">
                  <c:v>1449090000</c:v>
                </c:pt>
                <c:pt idx="51837">
                  <c:v>1449093600</c:v>
                </c:pt>
                <c:pt idx="51838">
                  <c:v>1449097200</c:v>
                </c:pt>
                <c:pt idx="51839">
                  <c:v>1449100800</c:v>
                </c:pt>
                <c:pt idx="51840">
                  <c:v>1449104400</c:v>
                </c:pt>
                <c:pt idx="51841">
                  <c:v>1449108000</c:v>
                </c:pt>
                <c:pt idx="51842">
                  <c:v>1449111600</c:v>
                </c:pt>
                <c:pt idx="51843">
                  <c:v>1449115200</c:v>
                </c:pt>
                <c:pt idx="51844">
                  <c:v>1449118800</c:v>
                </c:pt>
                <c:pt idx="51845">
                  <c:v>1449122400</c:v>
                </c:pt>
                <c:pt idx="51846">
                  <c:v>1449126000</c:v>
                </c:pt>
                <c:pt idx="51847">
                  <c:v>1449129600</c:v>
                </c:pt>
                <c:pt idx="51848">
                  <c:v>1449133200</c:v>
                </c:pt>
                <c:pt idx="51849">
                  <c:v>1449136800</c:v>
                </c:pt>
                <c:pt idx="51850">
                  <c:v>1449140400</c:v>
                </c:pt>
                <c:pt idx="51851">
                  <c:v>1449144000</c:v>
                </c:pt>
                <c:pt idx="51852">
                  <c:v>1449147600</c:v>
                </c:pt>
                <c:pt idx="51853">
                  <c:v>1449151200</c:v>
                </c:pt>
                <c:pt idx="51854">
                  <c:v>1449154800</c:v>
                </c:pt>
                <c:pt idx="51855">
                  <c:v>1449158400</c:v>
                </c:pt>
                <c:pt idx="51856">
                  <c:v>1449162000</c:v>
                </c:pt>
                <c:pt idx="51857">
                  <c:v>1449165600</c:v>
                </c:pt>
                <c:pt idx="51858">
                  <c:v>1449169200</c:v>
                </c:pt>
                <c:pt idx="51859">
                  <c:v>1449172800</c:v>
                </c:pt>
                <c:pt idx="51860">
                  <c:v>1449176400</c:v>
                </c:pt>
                <c:pt idx="51861">
                  <c:v>1449180000</c:v>
                </c:pt>
                <c:pt idx="51862">
                  <c:v>1449183600</c:v>
                </c:pt>
                <c:pt idx="51863">
                  <c:v>1449187200</c:v>
                </c:pt>
                <c:pt idx="51864">
                  <c:v>1449190800</c:v>
                </c:pt>
                <c:pt idx="51865">
                  <c:v>1449194400</c:v>
                </c:pt>
                <c:pt idx="51866">
                  <c:v>1449198000</c:v>
                </c:pt>
                <c:pt idx="51867">
                  <c:v>1449201600</c:v>
                </c:pt>
                <c:pt idx="51868">
                  <c:v>1449205200</c:v>
                </c:pt>
                <c:pt idx="51869">
                  <c:v>1449208800</c:v>
                </c:pt>
                <c:pt idx="51870">
                  <c:v>1449212400</c:v>
                </c:pt>
                <c:pt idx="51871">
                  <c:v>1449216000</c:v>
                </c:pt>
                <c:pt idx="51872">
                  <c:v>1449219600</c:v>
                </c:pt>
                <c:pt idx="51873">
                  <c:v>1449223200</c:v>
                </c:pt>
                <c:pt idx="51874">
                  <c:v>1449226800</c:v>
                </c:pt>
                <c:pt idx="51875">
                  <c:v>1449230400</c:v>
                </c:pt>
                <c:pt idx="51876">
                  <c:v>1449234000</c:v>
                </c:pt>
                <c:pt idx="51877">
                  <c:v>1449237600</c:v>
                </c:pt>
                <c:pt idx="51878">
                  <c:v>1449241200</c:v>
                </c:pt>
                <c:pt idx="51879">
                  <c:v>1449244800</c:v>
                </c:pt>
                <c:pt idx="51880">
                  <c:v>1449248400</c:v>
                </c:pt>
                <c:pt idx="51881">
                  <c:v>1449252000</c:v>
                </c:pt>
                <c:pt idx="51882">
                  <c:v>1449255600</c:v>
                </c:pt>
                <c:pt idx="51883">
                  <c:v>1449259200</c:v>
                </c:pt>
                <c:pt idx="51884">
                  <c:v>1449262800</c:v>
                </c:pt>
                <c:pt idx="51885">
                  <c:v>1449266400</c:v>
                </c:pt>
                <c:pt idx="51886">
                  <c:v>1449270000</c:v>
                </c:pt>
                <c:pt idx="51887">
                  <c:v>1449273600</c:v>
                </c:pt>
                <c:pt idx="51888">
                  <c:v>1449277200</c:v>
                </c:pt>
                <c:pt idx="51889">
                  <c:v>1449280800</c:v>
                </c:pt>
                <c:pt idx="51890">
                  <c:v>1449284400</c:v>
                </c:pt>
                <c:pt idx="51891">
                  <c:v>1449288000</c:v>
                </c:pt>
                <c:pt idx="51892">
                  <c:v>1449291600</c:v>
                </c:pt>
                <c:pt idx="51893">
                  <c:v>1449295200</c:v>
                </c:pt>
                <c:pt idx="51894">
                  <c:v>1449298800</c:v>
                </c:pt>
                <c:pt idx="51895">
                  <c:v>1449302400</c:v>
                </c:pt>
                <c:pt idx="51896">
                  <c:v>1449306000</c:v>
                </c:pt>
                <c:pt idx="51897">
                  <c:v>1449309600</c:v>
                </c:pt>
                <c:pt idx="51898">
                  <c:v>1449313200</c:v>
                </c:pt>
                <c:pt idx="51899">
                  <c:v>1449316800</c:v>
                </c:pt>
                <c:pt idx="51900">
                  <c:v>1449320400</c:v>
                </c:pt>
                <c:pt idx="51901">
                  <c:v>1449324000</c:v>
                </c:pt>
                <c:pt idx="51902">
                  <c:v>1449327600</c:v>
                </c:pt>
                <c:pt idx="51903">
                  <c:v>1449331200</c:v>
                </c:pt>
                <c:pt idx="51904">
                  <c:v>1449334800</c:v>
                </c:pt>
                <c:pt idx="51905">
                  <c:v>1449338400</c:v>
                </c:pt>
                <c:pt idx="51906">
                  <c:v>1449342000</c:v>
                </c:pt>
                <c:pt idx="51907">
                  <c:v>1449345600</c:v>
                </c:pt>
                <c:pt idx="51908">
                  <c:v>1449349200</c:v>
                </c:pt>
                <c:pt idx="51909">
                  <c:v>1449352800</c:v>
                </c:pt>
                <c:pt idx="51910">
                  <c:v>1449356400</c:v>
                </c:pt>
                <c:pt idx="51911">
                  <c:v>1449360000</c:v>
                </c:pt>
                <c:pt idx="51912">
                  <c:v>1449363600</c:v>
                </c:pt>
                <c:pt idx="51913">
                  <c:v>1449367200</c:v>
                </c:pt>
                <c:pt idx="51914">
                  <c:v>1449370800</c:v>
                </c:pt>
                <c:pt idx="51915">
                  <c:v>1449374400</c:v>
                </c:pt>
                <c:pt idx="51916">
                  <c:v>1449378000</c:v>
                </c:pt>
                <c:pt idx="51917">
                  <c:v>1449381600</c:v>
                </c:pt>
                <c:pt idx="51918">
                  <c:v>1449385200</c:v>
                </c:pt>
                <c:pt idx="51919">
                  <c:v>1449388800</c:v>
                </c:pt>
                <c:pt idx="51920">
                  <c:v>1449392400</c:v>
                </c:pt>
                <c:pt idx="51921">
                  <c:v>1449396000</c:v>
                </c:pt>
                <c:pt idx="51922">
                  <c:v>1449399600</c:v>
                </c:pt>
                <c:pt idx="51923">
                  <c:v>1449403200</c:v>
                </c:pt>
                <c:pt idx="51924">
                  <c:v>1449406800</c:v>
                </c:pt>
                <c:pt idx="51925">
                  <c:v>1449410400</c:v>
                </c:pt>
                <c:pt idx="51926">
                  <c:v>1449414000</c:v>
                </c:pt>
                <c:pt idx="51927">
                  <c:v>1449417600</c:v>
                </c:pt>
                <c:pt idx="51928">
                  <c:v>1449421200</c:v>
                </c:pt>
                <c:pt idx="51929">
                  <c:v>1449424800</c:v>
                </c:pt>
                <c:pt idx="51930">
                  <c:v>1449428400</c:v>
                </c:pt>
                <c:pt idx="51931">
                  <c:v>1449432000</c:v>
                </c:pt>
                <c:pt idx="51932">
                  <c:v>1449435600</c:v>
                </c:pt>
                <c:pt idx="51933">
                  <c:v>1449439200</c:v>
                </c:pt>
                <c:pt idx="51934">
                  <c:v>1449442800</c:v>
                </c:pt>
                <c:pt idx="51935">
                  <c:v>1449446400</c:v>
                </c:pt>
                <c:pt idx="51936">
                  <c:v>1449450000</c:v>
                </c:pt>
                <c:pt idx="51937">
                  <c:v>1449453600</c:v>
                </c:pt>
                <c:pt idx="51938">
                  <c:v>1449457200</c:v>
                </c:pt>
                <c:pt idx="51939">
                  <c:v>1449460800</c:v>
                </c:pt>
                <c:pt idx="51940">
                  <c:v>1449464400</c:v>
                </c:pt>
                <c:pt idx="51941">
                  <c:v>1449468000</c:v>
                </c:pt>
                <c:pt idx="51942">
                  <c:v>1449471600</c:v>
                </c:pt>
                <c:pt idx="51943">
                  <c:v>1449475200</c:v>
                </c:pt>
                <c:pt idx="51944">
                  <c:v>1449478800</c:v>
                </c:pt>
                <c:pt idx="51945">
                  <c:v>1449482400</c:v>
                </c:pt>
                <c:pt idx="51946">
                  <c:v>1449486000</c:v>
                </c:pt>
                <c:pt idx="51947">
                  <c:v>1449489600</c:v>
                </c:pt>
                <c:pt idx="51948">
                  <c:v>1449493200</c:v>
                </c:pt>
                <c:pt idx="51949">
                  <c:v>1449496800</c:v>
                </c:pt>
                <c:pt idx="51950">
                  <c:v>1449500400</c:v>
                </c:pt>
                <c:pt idx="51951">
                  <c:v>1449504000</c:v>
                </c:pt>
                <c:pt idx="51952">
                  <c:v>1449507600</c:v>
                </c:pt>
                <c:pt idx="51953">
                  <c:v>1449511200</c:v>
                </c:pt>
                <c:pt idx="51954">
                  <c:v>1449514800</c:v>
                </c:pt>
                <c:pt idx="51955">
                  <c:v>1449518400</c:v>
                </c:pt>
                <c:pt idx="51956">
                  <c:v>1449522000</c:v>
                </c:pt>
                <c:pt idx="51957">
                  <c:v>1449525600</c:v>
                </c:pt>
                <c:pt idx="51958">
                  <c:v>1449529200</c:v>
                </c:pt>
                <c:pt idx="51959">
                  <c:v>1449532800</c:v>
                </c:pt>
                <c:pt idx="51960">
                  <c:v>1449536400</c:v>
                </c:pt>
                <c:pt idx="51961">
                  <c:v>1449540000</c:v>
                </c:pt>
                <c:pt idx="51962">
                  <c:v>1449543600</c:v>
                </c:pt>
                <c:pt idx="51963">
                  <c:v>1449547200</c:v>
                </c:pt>
                <c:pt idx="51964">
                  <c:v>1449550800</c:v>
                </c:pt>
                <c:pt idx="51965">
                  <c:v>1449554400</c:v>
                </c:pt>
                <c:pt idx="51966">
                  <c:v>1449558000</c:v>
                </c:pt>
                <c:pt idx="51967">
                  <c:v>1449561600</c:v>
                </c:pt>
                <c:pt idx="51968">
                  <c:v>1449565200</c:v>
                </c:pt>
                <c:pt idx="51969">
                  <c:v>1449568800</c:v>
                </c:pt>
                <c:pt idx="51970">
                  <c:v>1449572400</c:v>
                </c:pt>
                <c:pt idx="51971">
                  <c:v>1449576000</c:v>
                </c:pt>
                <c:pt idx="51972">
                  <c:v>1449579600</c:v>
                </c:pt>
                <c:pt idx="51973">
                  <c:v>1449583200</c:v>
                </c:pt>
                <c:pt idx="51974">
                  <c:v>1449586800</c:v>
                </c:pt>
                <c:pt idx="51975">
                  <c:v>1449590400</c:v>
                </c:pt>
                <c:pt idx="51976">
                  <c:v>1449594000</c:v>
                </c:pt>
                <c:pt idx="51977">
                  <c:v>1449597600</c:v>
                </c:pt>
                <c:pt idx="51978">
                  <c:v>1449601200</c:v>
                </c:pt>
                <c:pt idx="51979">
                  <c:v>1449604800</c:v>
                </c:pt>
                <c:pt idx="51980">
                  <c:v>1449608400</c:v>
                </c:pt>
                <c:pt idx="51981">
                  <c:v>1449612000</c:v>
                </c:pt>
                <c:pt idx="51982">
                  <c:v>1449615600</c:v>
                </c:pt>
                <c:pt idx="51983">
                  <c:v>1449619200</c:v>
                </c:pt>
                <c:pt idx="51984">
                  <c:v>1449622800</c:v>
                </c:pt>
                <c:pt idx="51985">
                  <c:v>1449626400</c:v>
                </c:pt>
                <c:pt idx="51986">
                  <c:v>1449630000</c:v>
                </c:pt>
                <c:pt idx="51987">
                  <c:v>1449633600</c:v>
                </c:pt>
                <c:pt idx="51988">
                  <c:v>1449637200</c:v>
                </c:pt>
                <c:pt idx="51989">
                  <c:v>1449640800</c:v>
                </c:pt>
                <c:pt idx="51990">
                  <c:v>1449644400</c:v>
                </c:pt>
                <c:pt idx="51991">
                  <c:v>1449648000</c:v>
                </c:pt>
                <c:pt idx="51992">
                  <c:v>1449651600</c:v>
                </c:pt>
                <c:pt idx="51993">
                  <c:v>1449655200</c:v>
                </c:pt>
                <c:pt idx="51994">
                  <c:v>1449658800</c:v>
                </c:pt>
                <c:pt idx="51995">
                  <c:v>1449662400</c:v>
                </c:pt>
                <c:pt idx="51996">
                  <c:v>1449666000</c:v>
                </c:pt>
                <c:pt idx="51997">
                  <c:v>1449669600</c:v>
                </c:pt>
                <c:pt idx="51998">
                  <c:v>1449673200</c:v>
                </c:pt>
                <c:pt idx="51999">
                  <c:v>1449676800</c:v>
                </c:pt>
                <c:pt idx="52000">
                  <c:v>1449680400</c:v>
                </c:pt>
                <c:pt idx="52001">
                  <c:v>1449684000</c:v>
                </c:pt>
                <c:pt idx="52002">
                  <c:v>1449687600</c:v>
                </c:pt>
                <c:pt idx="52003">
                  <c:v>1449691200</c:v>
                </c:pt>
                <c:pt idx="52004">
                  <c:v>1449694800</c:v>
                </c:pt>
                <c:pt idx="52005">
                  <c:v>1449698400</c:v>
                </c:pt>
                <c:pt idx="52006">
                  <c:v>1449702000</c:v>
                </c:pt>
                <c:pt idx="52007">
                  <c:v>1449705600</c:v>
                </c:pt>
                <c:pt idx="52008">
                  <c:v>1449709200</c:v>
                </c:pt>
                <c:pt idx="52009">
                  <c:v>1449712800</c:v>
                </c:pt>
                <c:pt idx="52010">
                  <c:v>1449716400</c:v>
                </c:pt>
                <c:pt idx="52011">
                  <c:v>1449720000</c:v>
                </c:pt>
                <c:pt idx="52012">
                  <c:v>1449723600</c:v>
                </c:pt>
                <c:pt idx="52013">
                  <c:v>1449727200</c:v>
                </c:pt>
                <c:pt idx="52014">
                  <c:v>1449730800</c:v>
                </c:pt>
                <c:pt idx="52015">
                  <c:v>1449734400</c:v>
                </c:pt>
                <c:pt idx="52016">
                  <c:v>1449738000</c:v>
                </c:pt>
                <c:pt idx="52017">
                  <c:v>1449741600</c:v>
                </c:pt>
                <c:pt idx="52018">
                  <c:v>1449745200</c:v>
                </c:pt>
                <c:pt idx="52019">
                  <c:v>1449748800</c:v>
                </c:pt>
                <c:pt idx="52020">
                  <c:v>1449752400</c:v>
                </c:pt>
                <c:pt idx="52021">
                  <c:v>1449756000</c:v>
                </c:pt>
                <c:pt idx="52022">
                  <c:v>1449759600</c:v>
                </c:pt>
                <c:pt idx="52023">
                  <c:v>1449763200</c:v>
                </c:pt>
                <c:pt idx="52024">
                  <c:v>1449766800</c:v>
                </c:pt>
                <c:pt idx="52025">
                  <c:v>1449770400</c:v>
                </c:pt>
                <c:pt idx="52026">
                  <c:v>1449774000</c:v>
                </c:pt>
                <c:pt idx="52027">
                  <c:v>1449777600</c:v>
                </c:pt>
                <c:pt idx="52028">
                  <c:v>1449781200</c:v>
                </c:pt>
                <c:pt idx="52029">
                  <c:v>1449784800</c:v>
                </c:pt>
                <c:pt idx="52030">
                  <c:v>1449788400</c:v>
                </c:pt>
                <c:pt idx="52031">
                  <c:v>1449792000</c:v>
                </c:pt>
                <c:pt idx="52032">
                  <c:v>1449795600</c:v>
                </c:pt>
                <c:pt idx="52033">
                  <c:v>1449799200</c:v>
                </c:pt>
                <c:pt idx="52034">
                  <c:v>1449802800</c:v>
                </c:pt>
                <c:pt idx="52035">
                  <c:v>1449806400</c:v>
                </c:pt>
                <c:pt idx="52036">
                  <c:v>1449810000</c:v>
                </c:pt>
                <c:pt idx="52037">
                  <c:v>1449813600</c:v>
                </c:pt>
                <c:pt idx="52038">
                  <c:v>1449817200</c:v>
                </c:pt>
                <c:pt idx="52039">
                  <c:v>1449820800</c:v>
                </c:pt>
                <c:pt idx="52040">
                  <c:v>1449824400</c:v>
                </c:pt>
                <c:pt idx="52041">
                  <c:v>1449828000</c:v>
                </c:pt>
                <c:pt idx="52042">
                  <c:v>1449831600</c:v>
                </c:pt>
                <c:pt idx="52043">
                  <c:v>1449835200</c:v>
                </c:pt>
                <c:pt idx="52044">
                  <c:v>1449838800</c:v>
                </c:pt>
                <c:pt idx="52045">
                  <c:v>1449842400</c:v>
                </c:pt>
                <c:pt idx="52046">
                  <c:v>1449846000</c:v>
                </c:pt>
                <c:pt idx="52047">
                  <c:v>1449849600</c:v>
                </c:pt>
                <c:pt idx="52048">
                  <c:v>1449853200</c:v>
                </c:pt>
                <c:pt idx="52049">
                  <c:v>1449856800</c:v>
                </c:pt>
                <c:pt idx="52050">
                  <c:v>1449860400</c:v>
                </c:pt>
                <c:pt idx="52051">
                  <c:v>1449864000</c:v>
                </c:pt>
                <c:pt idx="52052">
                  <c:v>1449867600</c:v>
                </c:pt>
                <c:pt idx="52053">
                  <c:v>1449871200</c:v>
                </c:pt>
                <c:pt idx="52054">
                  <c:v>1449874800</c:v>
                </c:pt>
                <c:pt idx="52055">
                  <c:v>1449878400</c:v>
                </c:pt>
                <c:pt idx="52056">
                  <c:v>1449882000</c:v>
                </c:pt>
                <c:pt idx="52057">
                  <c:v>1449885600</c:v>
                </c:pt>
                <c:pt idx="52058">
                  <c:v>1449889200</c:v>
                </c:pt>
                <c:pt idx="52059">
                  <c:v>1449892800</c:v>
                </c:pt>
                <c:pt idx="52060">
                  <c:v>1449896400</c:v>
                </c:pt>
                <c:pt idx="52061">
                  <c:v>1449900000</c:v>
                </c:pt>
                <c:pt idx="52062">
                  <c:v>1449903600</c:v>
                </c:pt>
                <c:pt idx="52063">
                  <c:v>1449907200</c:v>
                </c:pt>
                <c:pt idx="52064">
                  <c:v>1449910800</c:v>
                </c:pt>
                <c:pt idx="52065">
                  <c:v>1449914400</c:v>
                </c:pt>
                <c:pt idx="52066">
                  <c:v>1449918000</c:v>
                </c:pt>
                <c:pt idx="52067">
                  <c:v>1449921600</c:v>
                </c:pt>
                <c:pt idx="52068">
                  <c:v>1449925200</c:v>
                </c:pt>
                <c:pt idx="52069">
                  <c:v>1449928800</c:v>
                </c:pt>
                <c:pt idx="52070">
                  <c:v>1449932400</c:v>
                </c:pt>
                <c:pt idx="52071">
                  <c:v>1449936000</c:v>
                </c:pt>
                <c:pt idx="52072">
                  <c:v>1449939600</c:v>
                </c:pt>
                <c:pt idx="52073">
                  <c:v>1449943200</c:v>
                </c:pt>
                <c:pt idx="52074">
                  <c:v>1449946800</c:v>
                </c:pt>
                <c:pt idx="52075">
                  <c:v>1449950400</c:v>
                </c:pt>
                <c:pt idx="52076">
                  <c:v>1449954000</c:v>
                </c:pt>
                <c:pt idx="52077">
                  <c:v>1449957600</c:v>
                </c:pt>
                <c:pt idx="52078">
                  <c:v>1449961200</c:v>
                </c:pt>
                <c:pt idx="52079">
                  <c:v>1449964800</c:v>
                </c:pt>
                <c:pt idx="52080">
                  <c:v>1449968400</c:v>
                </c:pt>
                <c:pt idx="52081">
                  <c:v>1449972000</c:v>
                </c:pt>
                <c:pt idx="52082">
                  <c:v>1449975600</c:v>
                </c:pt>
                <c:pt idx="52083">
                  <c:v>1449979200</c:v>
                </c:pt>
                <c:pt idx="52084">
                  <c:v>1449982800</c:v>
                </c:pt>
                <c:pt idx="52085">
                  <c:v>1449986400</c:v>
                </c:pt>
                <c:pt idx="52086">
                  <c:v>1449990000</c:v>
                </c:pt>
                <c:pt idx="52087">
                  <c:v>1449993600</c:v>
                </c:pt>
                <c:pt idx="52088">
                  <c:v>1449997200</c:v>
                </c:pt>
                <c:pt idx="52089">
                  <c:v>1450000800</c:v>
                </c:pt>
                <c:pt idx="52090">
                  <c:v>1450004400</c:v>
                </c:pt>
                <c:pt idx="52091">
                  <c:v>1450008000</c:v>
                </c:pt>
                <c:pt idx="52092">
                  <c:v>1450011600</c:v>
                </c:pt>
                <c:pt idx="52093">
                  <c:v>1450015200</c:v>
                </c:pt>
                <c:pt idx="52094">
                  <c:v>1450018800</c:v>
                </c:pt>
                <c:pt idx="52095">
                  <c:v>1450022400</c:v>
                </c:pt>
                <c:pt idx="52096">
                  <c:v>1450026000</c:v>
                </c:pt>
                <c:pt idx="52097">
                  <c:v>1450029600</c:v>
                </c:pt>
                <c:pt idx="52098">
                  <c:v>1450033200</c:v>
                </c:pt>
                <c:pt idx="52099">
                  <c:v>1450036800</c:v>
                </c:pt>
                <c:pt idx="52100">
                  <c:v>1450040400</c:v>
                </c:pt>
                <c:pt idx="52101">
                  <c:v>1450044000</c:v>
                </c:pt>
                <c:pt idx="52102">
                  <c:v>1450047600</c:v>
                </c:pt>
                <c:pt idx="52103">
                  <c:v>1450051200</c:v>
                </c:pt>
                <c:pt idx="52104">
                  <c:v>1450054800</c:v>
                </c:pt>
                <c:pt idx="52105">
                  <c:v>1450058400</c:v>
                </c:pt>
                <c:pt idx="52106">
                  <c:v>1450062000</c:v>
                </c:pt>
                <c:pt idx="52107">
                  <c:v>1450065600</c:v>
                </c:pt>
                <c:pt idx="52108">
                  <c:v>1450069200</c:v>
                </c:pt>
                <c:pt idx="52109">
                  <c:v>1450072800</c:v>
                </c:pt>
                <c:pt idx="52110">
                  <c:v>1450076400</c:v>
                </c:pt>
                <c:pt idx="52111">
                  <c:v>1450080000</c:v>
                </c:pt>
                <c:pt idx="52112">
                  <c:v>1450083600</c:v>
                </c:pt>
                <c:pt idx="52113">
                  <c:v>1450087200</c:v>
                </c:pt>
                <c:pt idx="52114">
                  <c:v>1450090800</c:v>
                </c:pt>
                <c:pt idx="52115">
                  <c:v>1450094400</c:v>
                </c:pt>
                <c:pt idx="52116">
                  <c:v>1450098000</c:v>
                </c:pt>
                <c:pt idx="52117">
                  <c:v>1450101600</c:v>
                </c:pt>
                <c:pt idx="52118">
                  <c:v>1450105200</c:v>
                </c:pt>
                <c:pt idx="52119">
                  <c:v>1450108800</c:v>
                </c:pt>
                <c:pt idx="52120">
                  <c:v>1450112400</c:v>
                </c:pt>
                <c:pt idx="52121">
                  <c:v>1450116000</c:v>
                </c:pt>
                <c:pt idx="52122">
                  <c:v>1450119600</c:v>
                </c:pt>
                <c:pt idx="52123">
                  <c:v>1450123200</c:v>
                </c:pt>
                <c:pt idx="52124">
                  <c:v>1450126800</c:v>
                </c:pt>
                <c:pt idx="52125">
                  <c:v>1450130400</c:v>
                </c:pt>
                <c:pt idx="52126">
                  <c:v>1450134000</c:v>
                </c:pt>
                <c:pt idx="52127">
                  <c:v>1450137600</c:v>
                </c:pt>
                <c:pt idx="52128">
                  <c:v>1450141200</c:v>
                </c:pt>
                <c:pt idx="52129">
                  <c:v>1450144800</c:v>
                </c:pt>
                <c:pt idx="52130">
                  <c:v>1450148400</c:v>
                </c:pt>
                <c:pt idx="52131">
                  <c:v>1450152000</c:v>
                </c:pt>
                <c:pt idx="52132">
                  <c:v>1450155600</c:v>
                </c:pt>
                <c:pt idx="52133">
                  <c:v>1450159200</c:v>
                </c:pt>
                <c:pt idx="52134">
                  <c:v>1450162800</c:v>
                </c:pt>
                <c:pt idx="52135">
                  <c:v>1450166400</c:v>
                </c:pt>
                <c:pt idx="52136">
                  <c:v>1450170000</c:v>
                </c:pt>
                <c:pt idx="52137">
                  <c:v>1450173600</c:v>
                </c:pt>
                <c:pt idx="52138">
                  <c:v>1450177200</c:v>
                </c:pt>
                <c:pt idx="52139">
                  <c:v>1450180800</c:v>
                </c:pt>
                <c:pt idx="52140">
                  <c:v>1450184400</c:v>
                </c:pt>
                <c:pt idx="52141">
                  <c:v>1450188000</c:v>
                </c:pt>
                <c:pt idx="52142">
                  <c:v>1450191600</c:v>
                </c:pt>
                <c:pt idx="52143">
                  <c:v>1450195200</c:v>
                </c:pt>
                <c:pt idx="52144">
                  <c:v>1450198800</c:v>
                </c:pt>
                <c:pt idx="52145">
                  <c:v>1450202400</c:v>
                </c:pt>
                <c:pt idx="52146">
                  <c:v>1450206000</c:v>
                </c:pt>
                <c:pt idx="52147">
                  <c:v>1450209600</c:v>
                </c:pt>
                <c:pt idx="52148">
                  <c:v>1450213200</c:v>
                </c:pt>
                <c:pt idx="52149">
                  <c:v>1450216800</c:v>
                </c:pt>
                <c:pt idx="52150">
                  <c:v>1450220400</c:v>
                </c:pt>
                <c:pt idx="52151">
                  <c:v>1450224000</c:v>
                </c:pt>
                <c:pt idx="52152">
                  <c:v>1450227600</c:v>
                </c:pt>
                <c:pt idx="52153">
                  <c:v>1450231200</c:v>
                </c:pt>
                <c:pt idx="52154">
                  <c:v>1450234800</c:v>
                </c:pt>
                <c:pt idx="52155">
                  <c:v>1450238400</c:v>
                </c:pt>
                <c:pt idx="52156">
                  <c:v>1450242000</c:v>
                </c:pt>
                <c:pt idx="52157">
                  <c:v>1450245600</c:v>
                </c:pt>
                <c:pt idx="52158">
                  <c:v>1450249200</c:v>
                </c:pt>
                <c:pt idx="52159">
                  <c:v>1450252800</c:v>
                </c:pt>
                <c:pt idx="52160">
                  <c:v>1450256400</c:v>
                </c:pt>
                <c:pt idx="52161">
                  <c:v>1450260000</c:v>
                </c:pt>
                <c:pt idx="52162">
                  <c:v>1450263600</c:v>
                </c:pt>
                <c:pt idx="52163">
                  <c:v>1450267200</c:v>
                </c:pt>
                <c:pt idx="52164">
                  <c:v>1450270800</c:v>
                </c:pt>
                <c:pt idx="52165">
                  <c:v>1450274400</c:v>
                </c:pt>
                <c:pt idx="52166">
                  <c:v>1450278000</c:v>
                </c:pt>
                <c:pt idx="52167">
                  <c:v>1450281600</c:v>
                </c:pt>
                <c:pt idx="52168">
                  <c:v>1450285200</c:v>
                </c:pt>
                <c:pt idx="52169">
                  <c:v>1450288800</c:v>
                </c:pt>
                <c:pt idx="52170">
                  <c:v>1450292400</c:v>
                </c:pt>
                <c:pt idx="52171">
                  <c:v>1450296000</c:v>
                </c:pt>
                <c:pt idx="52172">
                  <c:v>1450299600</c:v>
                </c:pt>
                <c:pt idx="52173">
                  <c:v>1450303200</c:v>
                </c:pt>
                <c:pt idx="52174">
                  <c:v>1450306800</c:v>
                </c:pt>
                <c:pt idx="52175">
                  <c:v>1450310400</c:v>
                </c:pt>
                <c:pt idx="52176">
                  <c:v>1450314000</c:v>
                </c:pt>
                <c:pt idx="52177">
                  <c:v>1450317600</c:v>
                </c:pt>
                <c:pt idx="52178">
                  <c:v>1450321200</c:v>
                </c:pt>
                <c:pt idx="52179">
                  <c:v>1450324800</c:v>
                </c:pt>
                <c:pt idx="52180">
                  <c:v>1450328400</c:v>
                </c:pt>
                <c:pt idx="52181">
                  <c:v>1450332000</c:v>
                </c:pt>
                <c:pt idx="52182">
                  <c:v>1450335600</c:v>
                </c:pt>
                <c:pt idx="52183">
                  <c:v>1450339200</c:v>
                </c:pt>
                <c:pt idx="52184">
                  <c:v>1450342800</c:v>
                </c:pt>
                <c:pt idx="52185">
                  <c:v>1450346400</c:v>
                </c:pt>
                <c:pt idx="52186">
                  <c:v>1450350000</c:v>
                </c:pt>
                <c:pt idx="52187">
                  <c:v>1450353600</c:v>
                </c:pt>
                <c:pt idx="52188">
                  <c:v>1450357200</c:v>
                </c:pt>
                <c:pt idx="52189">
                  <c:v>1450360800</c:v>
                </c:pt>
                <c:pt idx="52190">
                  <c:v>1450364400</c:v>
                </c:pt>
                <c:pt idx="52191">
                  <c:v>1450368000</c:v>
                </c:pt>
                <c:pt idx="52192">
                  <c:v>1450371600</c:v>
                </c:pt>
                <c:pt idx="52193">
                  <c:v>1450375200</c:v>
                </c:pt>
                <c:pt idx="52194">
                  <c:v>1450378800</c:v>
                </c:pt>
                <c:pt idx="52195">
                  <c:v>1450382400</c:v>
                </c:pt>
                <c:pt idx="52196">
                  <c:v>1450386000</c:v>
                </c:pt>
                <c:pt idx="52197">
                  <c:v>1450389600</c:v>
                </c:pt>
                <c:pt idx="52198">
                  <c:v>1450393200</c:v>
                </c:pt>
                <c:pt idx="52199">
                  <c:v>1450396800</c:v>
                </c:pt>
                <c:pt idx="52200">
                  <c:v>1450400400</c:v>
                </c:pt>
                <c:pt idx="52201">
                  <c:v>1450404000</c:v>
                </c:pt>
                <c:pt idx="52202">
                  <c:v>1450407600</c:v>
                </c:pt>
                <c:pt idx="52203">
                  <c:v>1450411200</c:v>
                </c:pt>
                <c:pt idx="52204">
                  <c:v>1450414800</c:v>
                </c:pt>
                <c:pt idx="52205">
                  <c:v>1450418400</c:v>
                </c:pt>
                <c:pt idx="52206">
                  <c:v>1450422000</c:v>
                </c:pt>
                <c:pt idx="52207">
                  <c:v>1450425600</c:v>
                </c:pt>
                <c:pt idx="52208">
                  <c:v>1450429200</c:v>
                </c:pt>
                <c:pt idx="52209">
                  <c:v>1450432800</c:v>
                </c:pt>
                <c:pt idx="52210">
                  <c:v>1450436400</c:v>
                </c:pt>
                <c:pt idx="52211">
                  <c:v>1450440000</c:v>
                </c:pt>
                <c:pt idx="52212">
                  <c:v>1450443600</c:v>
                </c:pt>
                <c:pt idx="52213">
                  <c:v>1450447200</c:v>
                </c:pt>
                <c:pt idx="52214">
                  <c:v>1450450800</c:v>
                </c:pt>
                <c:pt idx="52215">
                  <c:v>1450454400</c:v>
                </c:pt>
                <c:pt idx="52216">
                  <c:v>1450458000</c:v>
                </c:pt>
                <c:pt idx="52217">
                  <c:v>1450461600</c:v>
                </c:pt>
                <c:pt idx="52218">
                  <c:v>1450465200</c:v>
                </c:pt>
                <c:pt idx="52219">
                  <c:v>1450468800</c:v>
                </c:pt>
                <c:pt idx="52220">
                  <c:v>1450472400</c:v>
                </c:pt>
                <c:pt idx="52221">
                  <c:v>1450476000</c:v>
                </c:pt>
                <c:pt idx="52222">
                  <c:v>1450479600</c:v>
                </c:pt>
                <c:pt idx="52223">
                  <c:v>1450483200</c:v>
                </c:pt>
                <c:pt idx="52224">
                  <c:v>1450486800</c:v>
                </c:pt>
                <c:pt idx="52225">
                  <c:v>1450490400</c:v>
                </c:pt>
                <c:pt idx="52226">
                  <c:v>1450494000</c:v>
                </c:pt>
                <c:pt idx="52227">
                  <c:v>1450497600</c:v>
                </c:pt>
                <c:pt idx="52228">
                  <c:v>1450501200</c:v>
                </c:pt>
                <c:pt idx="52229">
                  <c:v>1450504800</c:v>
                </c:pt>
                <c:pt idx="52230">
                  <c:v>1450508400</c:v>
                </c:pt>
                <c:pt idx="52231">
                  <c:v>1450512000</c:v>
                </c:pt>
                <c:pt idx="52232">
                  <c:v>1450515600</c:v>
                </c:pt>
                <c:pt idx="52233">
                  <c:v>1450519200</c:v>
                </c:pt>
                <c:pt idx="52234">
                  <c:v>1450522800</c:v>
                </c:pt>
                <c:pt idx="52235">
                  <c:v>1450526400</c:v>
                </c:pt>
                <c:pt idx="52236">
                  <c:v>1450530000</c:v>
                </c:pt>
                <c:pt idx="52237">
                  <c:v>1450533600</c:v>
                </c:pt>
                <c:pt idx="52238">
                  <c:v>1450537200</c:v>
                </c:pt>
                <c:pt idx="52239">
                  <c:v>1450540800</c:v>
                </c:pt>
                <c:pt idx="52240">
                  <c:v>1450544400</c:v>
                </c:pt>
                <c:pt idx="52241">
                  <c:v>1450548000</c:v>
                </c:pt>
                <c:pt idx="52242">
                  <c:v>1450551600</c:v>
                </c:pt>
                <c:pt idx="52243">
                  <c:v>1450555200</c:v>
                </c:pt>
                <c:pt idx="52244">
                  <c:v>1450558800</c:v>
                </c:pt>
                <c:pt idx="52245">
                  <c:v>1450562400</c:v>
                </c:pt>
                <c:pt idx="52246">
                  <c:v>1450566000</c:v>
                </c:pt>
                <c:pt idx="52247">
                  <c:v>1450569600</c:v>
                </c:pt>
                <c:pt idx="52248">
                  <c:v>1450573200</c:v>
                </c:pt>
                <c:pt idx="52249">
                  <c:v>1450576800</c:v>
                </c:pt>
                <c:pt idx="52250">
                  <c:v>1450580400</c:v>
                </c:pt>
                <c:pt idx="52251">
                  <c:v>1450584000</c:v>
                </c:pt>
                <c:pt idx="52252">
                  <c:v>1450587600</c:v>
                </c:pt>
                <c:pt idx="52253">
                  <c:v>1450591200</c:v>
                </c:pt>
                <c:pt idx="52254">
                  <c:v>1450594800</c:v>
                </c:pt>
                <c:pt idx="52255">
                  <c:v>1450598400</c:v>
                </c:pt>
                <c:pt idx="52256">
                  <c:v>1450602000</c:v>
                </c:pt>
                <c:pt idx="52257">
                  <c:v>1450605600</c:v>
                </c:pt>
                <c:pt idx="52258">
                  <c:v>1450609200</c:v>
                </c:pt>
                <c:pt idx="52259">
                  <c:v>1450612800</c:v>
                </c:pt>
                <c:pt idx="52260">
                  <c:v>1450616400</c:v>
                </c:pt>
                <c:pt idx="52261">
                  <c:v>1450620000</c:v>
                </c:pt>
                <c:pt idx="52262">
                  <c:v>1450623600</c:v>
                </c:pt>
                <c:pt idx="52263">
                  <c:v>1450627200</c:v>
                </c:pt>
                <c:pt idx="52264">
                  <c:v>1450630800</c:v>
                </c:pt>
                <c:pt idx="52265">
                  <c:v>1450634400</c:v>
                </c:pt>
                <c:pt idx="52266">
                  <c:v>1450638000</c:v>
                </c:pt>
                <c:pt idx="52267">
                  <c:v>1450641600</c:v>
                </c:pt>
                <c:pt idx="52268">
                  <c:v>1450645200</c:v>
                </c:pt>
                <c:pt idx="52269">
                  <c:v>1450648800</c:v>
                </c:pt>
                <c:pt idx="52270">
                  <c:v>1450652400</c:v>
                </c:pt>
                <c:pt idx="52271">
                  <c:v>1450656000</c:v>
                </c:pt>
                <c:pt idx="52272">
                  <c:v>1450659600</c:v>
                </c:pt>
                <c:pt idx="52273">
                  <c:v>1450663200</c:v>
                </c:pt>
                <c:pt idx="52274">
                  <c:v>1450666800</c:v>
                </c:pt>
                <c:pt idx="52275">
                  <c:v>1450670400</c:v>
                </c:pt>
                <c:pt idx="52276">
                  <c:v>1450674000</c:v>
                </c:pt>
                <c:pt idx="52277">
                  <c:v>1450677600</c:v>
                </c:pt>
                <c:pt idx="52278">
                  <c:v>1450681200</c:v>
                </c:pt>
                <c:pt idx="52279">
                  <c:v>1450684800</c:v>
                </c:pt>
                <c:pt idx="52280">
                  <c:v>1450688400</c:v>
                </c:pt>
                <c:pt idx="52281">
                  <c:v>1450692000</c:v>
                </c:pt>
                <c:pt idx="52282">
                  <c:v>1450695600</c:v>
                </c:pt>
                <c:pt idx="52283">
                  <c:v>1450699200</c:v>
                </c:pt>
                <c:pt idx="52284">
                  <c:v>1450702800</c:v>
                </c:pt>
                <c:pt idx="52285">
                  <c:v>1450706400</c:v>
                </c:pt>
                <c:pt idx="52286">
                  <c:v>1450710000</c:v>
                </c:pt>
                <c:pt idx="52287">
                  <c:v>1450713600</c:v>
                </c:pt>
                <c:pt idx="52288">
                  <c:v>1450717200</c:v>
                </c:pt>
                <c:pt idx="52289">
                  <c:v>1450720800</c:v>
                </c:pt>
                <c:pt idx="52290">
                  <c:v>1450724400</c:v>
                </c:pt>
                <c:pt idx="52291">
                  <c:v>1450728000</c:v>
                </c:pt>
                <c:pt idx="52292">
                  <c:v>1450731600</c:v>
                </c:pt>
                <c:pt idx="52293">
                  <c:v>1450735200</c:v>
                </c:pt>
                <c:pt idx="52294">
                  <c:v>1450738800</c:v>
                </c:pt>
                <c:pt idx="52295">
                  <c:v>1450742400</c:v>
                </c:pt>
                <c:pt idx="52296">
                  <c:v>1450746000</c:v>
                </c:pt>
                <c:pt idx="52297">
                  <c:v>1450749600</c:v>
                </c:pt>
                <c:pt idx="52298">
                  <c:v>1450753200</c:v>
                </c:pt>
                <c:pt idx="52299">
                  <c:v>1450756800</c:v>
                </c:pt>
                <c:pt idx="52300">
                  <c:v>1450760400</c:v>
                </c:pt>
                <c:pt idx="52301">
                  <c:v>1450764000</c:v>
                </c:pt>
                <c:pt idx="52302">
                  <c:v>1450767600</c:v>
                </c:pt>
                <c:pt idx="52303">
                  <c:v>1450771200</c:v>
                </c:pt>
                <c:pt idx="52304">
                  <c:v>1450774800</c:v>
                </c:pt>
                <c:pt idx="52305">
                  <c:v>1450778400</c:v>
                </c:pt>
                <c:pt idx="52306">
                  <c:v>1450782000</c:v>
                </c:pt>
                <c:pt idx="52307">
                  <c:v>1450785600</c:v>
                </c:pt>
                <c:pt idx="52308">
                  <c:v>1450789200</c:v>
                </c:pt>
                <c:pt idx="52309">
                  <c:v>1450792800</c:v>
                </c:pt>
                <c:pt idx="52310">
                  <c:v>1450796400</c:v>
                </c:pt>
                <c:pt idx="52311">
                  <c:v>1450800000</c:v>
                </c:pt>
                <c:pt idx="52312">
                  <c:v>1450803600</c:v>
                </c:pt>
                <c:pt idx="52313">
                  <c:v>1450807200</c:v>
                </c:pt>
                <c:pt idx="52314">
                  <c:v>1450810800</c:v>
                </c:pt>
                <c:pt idx="52315">
                  <c:v>1450814400</c:v>
                </c:pt>
                <c:pt idx="52316">
                  <c:v>1450818000</c:v>
                </c:pt>
                <c:pt idx="52317">
                  <c:v>1450821600</c:v>
                </c:pt>
                <c:pt idx="52318">
                  <c:v>1450825200</c:v>
                </c:pt>
                <c:pt idx="52319">
                  <c:v>1450828800</c:v>
                </c:pt>
                <c:pt idx="52320">
                  <c:v>1450832400</c:v>
                </c:pt>
                <c:pt idx="52321">
                  <c:v>1450836000</c:v>
                </c:pt>
                <c:pt idx="52322">
                  <c:v>1450839600</c:v>
                </c:pt>
                <c:pt idx="52323">
                  <c:v>1450843200</c:v>
                </c:pt>
                <c:pt idx="52324">
                  <c:v>1450846800</c:v>
                </c:pt>
                <c:pt idx="52325">
                  <c:v>1450850400</c:v>
                </c:pt>
                <c:pt idx="52326">
                  <c:v>1450854000</c:v>
                </c:pt>
                <c:pt idx="52327">
                  <c:v>1450857600</c:v>
                </c:pt>
                <c:pt idx="52328">
                  <c:v>1450861200</c:v>
                </c:pt>
                <c:pt idx="52329">
                  <c:v>1450864800</c:v>
                </c:pt>
                <c:pt idx="52330">
                  <c:v>1450868400</c:v>
                </c:pt>
                <c:pt idx="52331">
                  <c:v>1450872000</c:v>
                </c:pt>
                <c:pt idx="52332">
                  <c:v>1450875600</c:v>
                </c:pt>
                <c:pt idx="52333">
                  <c:v>1450879200</c:v>
                </c:pt>
                <c:pt idx="52334">
                  <c:v>1450882800</c:v>
                </c:pt>
                <c:pt idx="52335">
                  <c:v>1450886400</c:v>
                </c:pt>
                <c:pt idx="52336">
                  <c:v>1450890000</c:v>
                </c:pt>
                <c:pt idx="52337">
                  <c:v>1450893600</c:v>
                </c:pt>
                <c:pt idx="52338">
                  <c:v>1450897200</c:v>
                </c:pt>
                <c:pt idx="52339">
                  <c:v>1450900800</c:v>
                </c:pt>
                <c:pt idx="52340">
                  <c:v>1450904400</c:v>
                </c:pt>
                <c:pt idx="52341">
                  <c:v>1450908000</c:v>
                </c:pt>
                <c:pt idx="52342">
                  <c:v>1450911600</c:v>
                </c:pt>
                <c:pt idx="52343">
                  <c:v>1450915200</c:v>
                </c:pt>
                <c:pt idx="52344">
                  <c:v>1450918800</c:v>
                </c:pt>
                <c:pt idx="52345">
                  <c:v>1450922400</c:v>
                </c:pt>
                <c:pt idx="52346">
                  <c:v>1450926000</c:v>
                </c:pt>
                <c:pt idx="52347">
                  <c:v>1450929600</c:v>
                </c:pt>
                <c:pt idx="52348">
                  <c:v>1450933200</c:v>
                </c:pt>
                <c:pt idx="52349">
                  <c:v>1450936800</c:v>
                </c:pt>
                <c:pt idx="52350">
                  <c:v>1450940400</c:v>
                </c:pt>
                <c:pt idx="52351">
                  <c:v>1450944000</c:v>
                </c:pt>
                <c:pt idx="52352">
                  <c:v>1450947600</c:v>
                </c:pt>
                <c:pt idx="52353">
                  <c:v>1450951200</c:v>
                </c:pt>
                <c:pt idx="52354">
                  <c:v>1450954800</c:v>
                </c:pt>
                <c:pt idx="52355">
                  <c:v>1450958400</c:v>
                </c:pt>
                <c:pt idx="52356">
                  <c:v>1450962000</c:v>
                </c:pt>
                <c:pt idx="52357">
                  <c:v>1450965600</c:v>
                </c:pt>
                <c:pt idx="52358">
                  <c:v>1450969200</c:v>
                </c:pt>
                <c:pt idx="52359">
                  <c:v>1450972800</c:v>
                </c:pt>
                <c:pt idx="52360">
                  <c:v>1450976400</c:v>
                </c:pt>
                <c:pt idx="52361">
                  <c:v>1450980000</c:v>
                </c:pt>
                <c:pt idx="52362">
                  <c:v>1450983600</c:v>
                </c:pt>
                <c:pt idx="52363">
                  <c:v>1450987200</c:v>
                </c:pt>
                <c:pt idx="52364">
                  <c:v>1450990800</c:v>
                </c:pt>
                <c:pt idx="52365">
                  <c:v>1450994400</c:v>
                </c:pt>
                <c:pt idx="52366">
                  <c:v>1450998000</c:v>
                </c:pt>
                <c:pt idx="52367">
                  <c:v>1451001600</c:v>
                </c:pt>
                <c:pt idx="52368">
                  <c:v>1451005200</c:v>
                </c:pt>
                <c:pt idx="52369">
                  <c:v>1451008800</c:v>
                </c:pt>
                <c:pt idx="52370">
                  <c:v>1451012400</c:v>
                </c:pt>
                <c:pt idx="52371">
                  <c:v>1451016000</c:v>
                </c:pt>
                <c:pt idx="52372">
                  <c:v>1451019600</c:v>
                </c:pt>
                <c:pt idx="52373">
                  <c:v>1451023200</c:v>
                </c:pt>
                <c:pt idx="52374">
                  <c:v>1451026800</c:v>
                </c:pt>
                <c:pt idx="52375">
                  <c:v>1451030400</c:v>
                </c:pt>
                <c:pt idx="52376">
                  <c:v>1451034000</c:v>
                </c:pt>
                <c:pt idx="52377">
                  <c:v>1451037600</c:v>
                </c:pt>
                <c:pt idx="52378">
                  <c:v>1451041200</c:v>
                </c:pt>
                <c:pt idx="52379">
                  <c:v>1451044800</c:v>
                </c:pt>
                <c:pt idx="52380">
                  <c:v>1451048400</c:v>
                </c:pt>
                <c:pt idx="52381">
                  <c:v>1451052000</c:v>
                </c:pt>
                <c:pt idx="52382">
                  <c:v>1451055600</c:v>
                </c:pt>
                <c:pt idx="52383">
                  <c:v>1451059200</c:v>
                </c:pt>
                <c:pt idx="52384">
                  <c:v>1451062800</c:v>
                </c:pt>
                <c:pt idx="52385">
                  <c:v>1451066400</c:v>
                </c:pt>
                <c:pt idx="52386">
                  <c:v>1451070000</c:v>
                </c:pt>
                <c:pt idx="52387">
                  <c:v>1451073600</c:v>
                </c:pt>
                <c:pt idx="52388">
                  <c:v>1451077200</c:v>
                </c:pt>
                <c:pt idx="52389">
                  <c:v>1451080800</c:v>
                </c:pt>
                <c:pt idx="52390">
                  <c:v>1451084400</c:v>
                </c:pt>
                <c:pt idx="52391">
                  <c:v>1451088000</c:v>
                </c:pt>
                <c:pt idx="52392">
                  <c:v>1451091600</c:v>
                </c:pt>
                <c:pt idx="52393">
                  <c:v>1451095200</c:v>
                </c:pt>
                <c:pt idx="52394">
                  <c:v>1451098800</c:v>
                </c:pt>
                <c:pt idx="52395">
                  <c:v>1451102400</c:v>
                </c:pt>
                <c:pt idx="52396">
                  <c:v>1451106000</c:v>
                </c:pt>
                <c:pt idx="52397">
                  <c:v>1451109600</c:v>
                </c:pt>
                <c:pt idx="52398">
                  <c:v>1451113200</c:v>
                </c:pt>
                <c:pt idx="52399">
                  <c:v>1451116800</c:v>
                </c:pt>
                <c:pt idx="52400">
                  <c:v>1451120400</c:v>
                </c:pt>
                <c:pt idx="52401">
                  <c:v>1451124000</c:v>
                </c:pt>
                <c:pt idx="52402">
                  <c:v>1451127600</c:v>
                </c:pt>
                <c:pt idx="52403">
                  <c:v>1451131200</c:v>
                </c:pt>
                <c:pt idx="52404">
                  <c:v>1451134800</c:v>
                </c:pt>
                <c:pt idx="52405">
                  <c:v>1451138400</c:v>
                </c:pt>
                <c:pt idx="52406">
                  <c:v>1451142000</c:v>
                </c:pt>
                <c:pt idx="52407">
                  <c:v>1451145600</c:v>
                </c:pt>
                <c:pt idx="52408">
                  <c:v>1451149200</c:v>
                </c:pt>
                <c:pt idx="52409">
                  <c:v>1451152800</c:v>
                </c:pt>
                <c:pt idx="52410">
                  <c:v>1451156400</c:v>
                </c:pt>
                <c:pt idx="52411">
                  <c:v>1451160000</c:v>
                </c:pt>
                <c:pt idx="52412">
                  <c:v>1451163600</c:v>
                </c:pt>
                <c:pt idx="52413">
                  <c:v>1451167200</c:v>
                </c:pt>
                <c:pt idx="52414">
                  <c:v>1451170800</c:v>
                </c:pt>
                <c:pt idx="52415">
                  <c:v>1451174400</c:v>
                </c:pt>
                <c:pt idx="52416">
                  <c:v>1451178000</c:v>
                </c:pt>
                <c:pt idx="52417">
                  <c:v>1451181600</c:v>
                </c:pt>
                <c:pt idx="52418">
                  <c:v>1451185200</c:v>
                </c:pt>
                <c:pt idx="52419">
                  <c:v>1451188800</c:v>
                </c:pt>
                <c:pt idx="52420">
                  <c:v>1451192400</c:v>
                </c:pt>
                <c:pt idx="52421">
                  <c:v>1451196000</c:v>
                </c:pt>
                <c:pt idx="52422">
                  <c:v>1451199600</c:v>
                </c:pt>
                <c:pt idx="52423">
                  <c:v>1451203200</c:v>
                </c:pt>
                <c:pt idx="52424">
                  <c:v>1451206800</c:v>
                </c:pt>
                <c:pt idx="52425">
                  <c:v>1451210400</c:v>
                </c:pt>
                <c:pt idx="52426">
                  <c:v>1451214000</c:v>
                </c:pt>
                <c:pt idx="52427">
                  <c:v>1451217600</c:v>
                </c:pt>
                <c:pt idx="52428">
                  <c:v>1451221200</c:v>
                </c:pt>
                <c:pt idx="52429">
                  <c:v>1451224800</c:v>
                </c:pt>
                <c:pt idx="52430">
                  <c:v>1451228400</c:v>
                </c:pt>
                <c:pt idx="52431">
                  <c:v>1451232000</c:v>
                </c:pt>
                <c:pt idx="52432">
                  <c:v>1451235600</c:v>
                </c:pt>
                <c:pt idx="52433">
                  <c:v>1451239200</c:v>
                </c:pt>
                <c:pt idx="52434">
                  <c:v>1451242800</c:v>
                </c:pt>
                <c:pt idx="52435">
                  <c:v>1451246400</c:v>
                </c:pt>
                <c:pt idx="52436">
                  <c:v>1451250000</c:v>
                </c:pt>
                <c:pt idx="52437">
                  <c:v>1451253600</c:v>
                </c:pt>
                <c:pt idx="52438">
                  <c:v>1451257200</c:v>
                </c:pt>
                <c:pt idx="52439">
                  <c:v>1451260800</c:v>
                </c:pt>
                <c:pt idx="52440">
                  <c:v>1451264400</c:v>
                </c:pt>
                <c:pt idx="52441">
                  <c:v>1451268000</c:v>
                </c:pt>
                <c:pt idx="52442">
                  <c:v>1451271600</c:v>
                </c:pt>
                <c:pt idx="52443">
                  <c:v>1451275200</c:v>
                </c:pt>
                <c:pt idx="52444">
                  <c:v>1451278800</c:v>
                </c:pt>
                <c:pt idx="52445">
                  <c:v>1451282400</c:v>
                </c:pt>
                <c:pt idx="52446">
                  <c:v>1451286000</c:v>
                </c:pt>
                <c:pt idx="52447">
                  <c:v>1451289600</c:v>
                </c:pt>
                <c:pt idx="52448">
                  <c:v>1451293200</c:v>
                </c:pt>
                <c:pt idx="52449">
                  <c:v>1451296800</c:v>
                </c:pt>
                <c:pt idx="52450">
                  <c:v>1451300400</c:v>
                </c:pt>
                <c:pt idx="52451">
                  <c:v>1451304000</c:v>
                </c:pt>
                <c:pt idx="52452">
                  <c:v>1451307600</c:v>
                </c:pt>
                <c:pt idx="52453">
                  <c:v>1451311200</c:v>
                </c:pt>
                <c:pt idx="52454">
                  <c:v>1451314800</c:v>
                </c:pt>
                <c:pt idx="52455">
                  <c:v>1451318400</c:v>
                </c:pt>
                <c:pt idx="52456">
                  <c:v>1451322000</c:v>
                </c:pt>
                <c:pt idx="52457">
                  <c:v>1451325600</c:v>
                </c:pt>
                <c:pt idx="52458">
                  <c:v>1451329200</c:v>
                </c:pt>
                <c:pt idx="52459">
                  <c:v>1451332800</c:v>
                </c:pt>
                <c:pt idx="52460">
                  <c:v>1451336400</c:v>
                </c:pt>
                <c:pt idx="52461">
                  <c:v>1451340000</c:v>
                </c:pt>
                <c:pt idx="52462">
                  <c:v>1451343600</c:v>
                </c:pt>
                <c:pt idx="52463">
                  <c:v>1451347200</c:v>
                </c:pt>
                <c:pt idx="52464">
                  <c:v>1451350800</c:v>
                </c:pt>
                <c:pt idx="52465">
                  <c:v>1451354400</c:v>
                </c:pt>
                <c:pt idx="52466">
                  <c:v>1451358000</c:v>
                </c:pt>
                <c:pt idx="52467">
                  <c:v>1451361600</c:v>
                </c:pt>
                <c:pt idx="52468">
                  <c:v>1451365200</c:v>
                </c:pt>
                <c:pt idx="52469">
                  <c:v>1451368800</c:v>
                </c:pt>
                <c:pt idx="52470">
                  <c:v>1451372400</c:v>
                </c:pt>
                <c:pt idx="52471">
                  <c:v>1451376000</c:v>
                </c:pt>
                <c:pt idx="52472">
                  <c:v>1451379600</c:v>
                </c:pt>
                <c:pt idx="52473">
                  <c:v>1451383200</c:v>
                </c:pt>
                <c:pt idx="52474">
                  <c:v>1451386800</c:v>
                </c:pt>
                <c:pt idx="52475">
                  <c:v>1451390400</c:v>
                </c:pt>
                <c:pt idx="52476">
                  <c:v>1451394000</c:v>
                </c:pt>
                <c:pt idx="52477">
                  <c:v>1451397600</c:v>
                </c:pt>
                <c:pt idx="52478">
                  <c:v>1451401200</c:v>
                </c:pt>
                <c:pt idx="52479">
                  <c:v>1451404800</c:v>
                </c:pt>
                <c:pt idx="52480">
                  <c:v>1451408400</c:v>
                </c:pt>
                <c:pt idx="52481">
                  <c:v>1451412000</c:v>
                </c:pt>
                <c:pt idx="52482">
                  <c:v>1451415600</c:v>
                </c:pt>
                <c:pt idx="52483">
                  <c:v>1451419200</c:v>
                </c:pt>
                <c:pt idx="52484">
                  <c:v>1451422800</c:v>
                </c:pt>
                <c:pt idx="52485">
                  <c:v>1451426400</c:v>
                </c:pt>
                <c:pt idx="52486">
                  <c:v>1451430000</c:v>
                </c:pt>
                <c:pt idx="52487">
                  <c:v>1451433600</c:v>
                </c:pt>
                <c:pt idx="52488">
                  <c:v>1451437200</c:v>
                </c:pt>
                <c:pt idx="52489">
                  <c:v>1451440800</c:v>
                </c:pt>
                <c:pt idx="52490">
                  <c:v>1451444400</c:v>
                </c:pt>
                <c:pt idx="52491">
                  <c:v>1451448000</c:v>
                </c:pt>
                <c:pt idx="52492">
                  <c:v>1451451600</c:v>
                </c:pt>
                <c:pt idx="52493">
                  <c:v>1451455200</c:v>
                </c:pt>
                <c:pt idx="52494">
                  <c:v>1451458800</c:v>
                </c:pt>
                <c:pt idx="52495">
                  <c:v>1451462400</c:v>
                </c:pt>
                <c:pt idx="52496">
                  <c:v>1451466000</c:v>
                </c:pt>
                <c:pt idx="52497">
                  <c:v>1451469600</c:v>
                </c:pt>
                <c:pt idx="52498">
                  <c:v>1451473200</c:v>
                </c:pt>
                <c:pt idx="52499">
                  <c:v>1451476800</c:v>
                </c:pt>
                <c:pt idx="52500">
                  <c:v>1451480400</c:v>
                </c:pt>
                <c:pt idx="52501">
                  <c:v>1451484000</c:v>
                </c:pt>
                <c:pt idx="52502">
                  <c:v>1451487600</c:v>
                </c:pt>
                <c:pt idx="52503">
                  <c:v>1451491200</c:v>
                </c:pt>
                <c:pt idx="52504">
                  <c:v>1451494800</c:v>
                </c:pt>
                <c:pt idx="52505">
                  <c:v>1451498400</c:v>
                </c:pt>
                <c:pt idx="52506">
                  <c:v>1451502000</c:v>
                </c:pt>
                <c:pt idx="52507">
                  <c:v>1451505600</c:v>
                </c:pt>
                <c:pt idx="52508">
                  <c:v>1451509200</c:v>
                </c:pt>
                <c:pt idx="52509">
                  <c:v>1451512800</c:v>
                </c:pt>
                <c:pt idx="52510">
                  <c:v>1451516400</c:v>
                </c:pt>
                <c:pt idx="52511">
                  <c:v>1451520000</c:v>
                </c:pt>
                <c:pt idx="52512">
                  <c:v>1451523600</c:v>
                </c:pt>
                <c:pt idx="52513">
                  <c:v>1451527200</c:v>
                </c:pt>
                <c:pt idx="52514">
                  <c:v>1451530800</c:v>
                </c:pt>
                <c:pt idx="52515">
                  <c:v>1451534400</c:v>
                </c:pt>
                <c:pt idx="52516">
                  <c:v>1451538000</c:v>
                </c:pt>
                <c:pt idx="52517">
                  <c:v>1451541600</c:v>
                </c:pt>
                <c:pt idx="52518">
                  <c:v>1451545200</c:v>
                </c:pt>
                <c:pt idx="52519">
                  <c:v>1451548800</c:v>
                </c:pt>
                <c:pt idx="52520">
                  <c:v>1451552400</c:v>
                </c:pt>
                <c:pt idx="52521">
                  <c:v>1451556000</c:v>
                </c:pt>
                <c:pt idx="52522">
                  <c:v>1451559600</c:v>
                </c:pt>
                <c:pt idx="52523">
                  <c:v>1451563200</c:v>
                </c:pt>
                <c:pt idx="52524">
                  <c:v>1451566800</c:v>
                </c:pt>
                <c:pt idx="52525">
                  <c:v>1451570400</c:v>
                </c:pt>
                <c:pt idx="52526">
                  <c:v>1451574000</c:v>
                </c:pt>
                <c:pt idx="52527">
                  <c:v>1451577600</c:v>
                </c:pt>
                <c:pt idx="52528">
                  <c:v>1451581200</c:v>
                </c:pt>
                <c:pt idx="52529">
                  <c:v>1451584800</c:v>
                </c:pt>
                <c:pt idx="52530">
                  <c:v>1451588400</c:v>
                </c:pt>
                <c:pt idx="52531">
                  <c:v>1451592000</c:v>
                </c:pt>
                <c:pt idx="52532">
                  <c:v>1451595600</c:v>
                </c:pt>
                <c:pt idx="52533">
                  <c:v>1451599200</c:v>
                </c:pt>
                <c:pt idx="52534">
                  <c:v>1451602800</c:v>
                </c:pt>
                <c:pt idx="52535">
                  <c:v>1451606400</c:v>
                </c:pt>
                <c:pt idx="52536">
                  <c:v>1451610000</c:v>
                </c:pt>
                <c:pt idx="52537">
                  <c:v>1451613600</c:v>
                </c:pt>
                <c:pt idx="52538">
                  <c:v>1451617200</c:v>
                </c:pt>
                <c:pt idx="52539">
                  <c:v>1451620800</c:v>
                </c:pt>
                <c:pt idx="52540">
                  <c:v>1451624400</c:v>
                </c:pt>
                <c:pt idx="52541">
                  <c:v>1451628000</c:v>
                </c:pt>
                <c:pt idx="52542">
                  <c:v>1451631600</c:v>
                </c:pt>
                <c:pt idx="52543">
                  <c:v>1451635200</c:v>
                </c:pt>
                <c:pt idx="52544">
                  <c:v>1451638800</c:v>
                </c:pt>
                <c:pt idx="52545">
                  <c:v>1451642400</c:v>
                </c:pt>
                <c:pt idx="52546">
                  <c:v>1451646000</c:v>
                </c:pt>
                <c:pt idx="52547">
                  <c:v>1451649600</c:v>
                </c:pt>
                <c:pt idx="52548">
                  <c:v>1451653200</c:v>
                </c:pt>
                <c:pt idx="52549">
                  <c:v>1451656800</c:v>
                </c:pt>
                <c:pt idx="52550">
                  <c:v>1451660400</c:v>
                </c:pt>
                <c:pt idx="52551">
                  <c:v>1451664000</c:v>
                </c:pt>
                <c:pt idx="52552">
                  <c:v>1451667600</c:v>
                </c:pt>
                <c:pt idx="52553">
                  <c:v>1451671200</c:v>
                </c:pt>
                <c:pt idx="52554">
                  <c:v>1451674800</c:v>
                </c:pt>
                <c:pt idx="52555">
                  <c:v>1451678400</c:v>
                </c:pt>
                <c:pt idx="52556">
                  <c:v>1451682000</c:v>
                </c:pt>
                <c:pt idx="52557">
                  <c:v>1451685600</c:v>
                </c:pt>
                <c:pt idx="52558">
                  <c:v>1451689200</c:v>
                </c:pt>
                <c:pt idx="52559">
                  <c:v>1451692800</c:v>
                </c:pt>
                <c:pt idx="52560">
                  <c:v>1451696400</c:v>
                </c:pt>
                <c:pt idx="52561">
                  <c:v>1451700000</c:v>
                </c:pt>
                <c:pt idx="52562">
                  <c:v>1451703600</c:v>
                </c:pt>
                <c:pt idx="52563">
                  <c:v>1451707200</c:v>
                </c:pt>
                <c:pt idx="52564">
                  <c:v>1451710800</c:v>
                </c:pt>
                <c:pt idx="52565">
                  <c:v>1451714400</c:v>
                </c:pt>
                <c:pt idx="52566">
                  <c:v>1451718000</c:v>
                </c:pt>
                <c:pt idx="52567">
                  <c:v>1451721600</c:v>
                </c:pt>
                <c:pt idx="52568">
                  <c:v>1451725200</c:v>
                </c:pt>
                <c:pt idx="52569">
                  <c:v>1451728800</c:v>
                </c:pt>
                <c:pt idx="52570">
                  <c:v>1451732400</c:v>
                </c:pt>
                <c:pt idx="52571">
                  <c:v>1451736000</c:v>
                </c:pt>
                <c:pt idx="52572">
                  <c:v>1451739600</c:v>
                </c:pt>
                <c:pt idx="52573">
                  <c:v>1451743200</c:v>
                </c:pt>
                <c:pt idx="52574">
                  <c:v>1451746800</c:v>
                </c:pt>
                <c:pt idx="52575">
                  <c:v>1451750400</c:v>
                </c:pt>
                <c:pt idx="52576">
                  <c:v>1451754000</c:v>
                </c:pt>
                <c:pt idx="52577">
                  <c:v>1451757600</c:v>
                </c:pt>
                <c:pt idx="52578">
                  <c:v>1451761200</c:v>
                </c:pt>
                <c:pt idx="52579">
                  <c:v>1451764800</c:v>
                </c:pt>
                <c:pt idx="52580">
                  <c:v>1451768400</c:v>
                </c:pt>
                <c:pt idx="52581">
                  <c:v>1451772000</c:v>
                </c:pt>
                <c:pt idx="52582">
                  <c:v>1451775600</c:v>
                </c:pt>
                <c:pt idx="52583">
                  <c:v>1451779200</c:v>
                </c:pt>
                <c:pt idx="52584">
                  <c:v>1451782800</c:v>
                </c:pt>
                <c:pt idx="52585">
                  <c:v>1451786400</c:v>
                </c:pt>
                <c:pt idx="52586">
                  <c:v>1451790000</c:v>
                </c:pt>
                <c:pt idx="52587">
                  <c:v>1451793600</c:v>
                </c:pt>
                <c:pt idx="52588">
                  <c:v>1451797200</c:v>
                </c:pt>
                <c:pt idx="52589">
                  <c:v>1451800800</c:v>
                </c:pt>
                <c:pt idx="52590">
                  <c:v>1451804400</c:v>
                </c:pt>
                <c:pt idx="52591">
                  <c:v>1451808000</c:v>
                </c:pt>
                <c:pt idx="52592">
                  <c:v>1451811600</c:v>
                </c:pt>
                <c:pt idx="52593">
                  <c:v>1451815200</c:v>
                </c:pt>
                <c:pt idx="52594">
                  <c:v>1451818800</c:v>
                </c:pt>
                <c:pt idx="52595">
                  <c:v>1451822400</c:v>
                </c:pt>
                <c:pt idx="52596">
                  <c:v>1451826000</c:v>
                </c:pt>
                <c:pt idx="52597">
                  <c:v>1451829600</c:v>
                </c:pt>
                <c:pt idx="52598">
                  <c:v>1451833200</c:v>
                </c:pt>
                <c:pt idx="52599">
                  <c:v>1451836800</c:v>
                </c:pt>
                <c:pt idx="52600">
                  <c:v>1451840400</c:v>
                </c:pt>
                <c:pt idx="52601">
                  <c:v>1451844000</c:v>
                </c:pt>
                <c:pt idx="52602">
                  <c:v>1451847600</c:v>
                </c:pt>
                <c:pt idx="52603">
                  <c:v>1451851200</c:v>
                </c:pt>
                <c:pt idx="52604">
                  <c:v>1451854800</c:v>
                </c:pt>
                <c:pt idx="52605">
                  <c:v>1451858400</c:v>
                </c:pt>
                <c:pt idx="52606">
                  <c:v>1451862000</c:v>
                </c:pt>
                <c:pt idx="52607">
                  <c:v>1451865600</c:v>
                </c:pt>
                <c:pt idx="52608">
                  <c:v>1451869200</c:v>
                </c:pt>
                <c:pt idx="52609">
                  <c:v>1451872800</c:v>
                </c:pt>
                <c:pt idx="52610">
                  <c:v>1451876400</c:v>
                </c:pt>
                <c:pt idx="52611">
                  <c:v>1451880000</c:v>
                </c:pt>
                <c:pt idx="52612">
                  <c:v>1451883600</c:v>
                </c:pt>
                <c:pt idx="52613">
                  <c:v>1451887200</c:v>
                </c:pt>
                <c:pt idx="52614">
                  <c:v>1451890800</c:v>
                </c:pt>
                <c:pt idx="52615">
                  <c:v>1451894400</c:v>
                </c:pt>
                <c:pt idx="52616">
                  <c:v>1451898000</c:v>
                </c:pt>
                <c:pt idx="52617">
                  <c:v>1451901600</c:v>
                </c:pt>
                <c:pt idx="52618">
                  <c:v>1451905200</c:v>
                </c:pt>
                <c:pt idx="52619">
                  <c:v>1451908800</c:v>
                </c:pt>
                <c:pt idx="52620">
                  <c:v>1451912400</c:v>
                </c:pt>
                <c:pt idx="52621">
                  <c:v>1451916000</c:v>
                </c:pt>
                <c:pt idx="52622">
                  <c:v>1451919600</c:v>
                </c:pt>
                <c:pt idx="52623">
                  <c:v>1451923200</c:v>
                </c:pt>
                <c:pt idx="52624">
                  <c:v>1451926800</c:v>
                </c:pt>
                <c:pt idx="52625">
                  <c:v>1451930400</c:v>
                </c:pt>
                <c:pt idx="52626">
                  <c:v>1451934000</c:v>
                </c:pt>
                <c:pt idx="52627">
                  <c:v>1451937600</c:v>
                </c:pt>
                <c:pt idx="52628">
                  <c:v>1451941200</c:v>
                </c:pt>
                <c:pt idx="52629">
                  <c:v>1451944800</c:v>
                </c:pt>
                <c:pt idx="52630">
                  <c:v>1451948400</c:v>
                </c:pt>
                <c:pt idx="52631">
                  <c:v>1451952000</c:v>
                </c:pt>
                <c:pt idx="52632">
                  <c:v>1451955600</c:v>
                </c:pt>
                <c:pt idx="52633">
                  <c:v>1451959200</c:v>
                </c:pt>
                <c:pt idx="52634">
                  <c:v>1451962800</c:v>
                </c:pt>
                <c:pt idx="52635">
                  <c:v>1451966400</c:v>
                </c:pt>
                <c:pt idx="52636">
                  <c:v>1451970000</c:v>
                </c:pt>
                <c:pt idx="52637">
                  <c:v>1451973600</c:v>
                </c:pt>
                <c:pt idx="52638">
                  <c:v>1451977200</c:v>
                </c:pt>
                <c:pt idx="52639">
                  <c:v>1451980800</c:v>
                </c:pt>
                <c:pt idx="52640">
                  <c:v>1451984400</c:v>
                </c:pt>
                <c:pt idx="52641">
                  <c:v>1451988000</c:v>
                </c:pt>
                <c:pt idx="52642">
                  <c:v>1451991600</c:v>
                </c:pt>
                <c:pt idx="52643">
                  <c:v>1451995200</c:v>
                </c:pt>
                <c:pt idx="52644">
                  <c:v>1451998800</c:v>
                </c:pt>
                <c:pt idx="52645">
                  <c:v>1452002400</c:v>
                </c:pt>
                <c:pt idx="52646">
                  <c:v>1452006000</c:v>
                </c:pt>
                <c:pt idx="52647">
                  <c:v>1452009600</c:v>
                </c:pt>
                <c:pt idx="52648">
                  <c:v>1452013200</c:v>
                </c:pt>
                <c:pt idx="52649">
                  <c:v>1452016800</c:v>
                </c:pt>
                <c:pt idx="52650">
                  <c:v>1452020400</c:v>
                </c:pt>
                <c:pt idx="52651">
                  <c:v>1452024000</c:v>
                </c:pt>
                <c:pt idx="52652">
                  <c:v>1452027600</c:v>
                </c:pt>
                <c:pt idx="52653">
                  <c:v>1452031200</c:v>
                </c:pt>
                <c:pt idx="52654">
                  <c:v>1452034800</c:v>
                </c:pt>
                <c:pt idx="52655">
                  <c:v>1452038400</c:v>
                </c:pt>
                <c:pt idx="52656">
                  <c:v>1452042000</c:v>
                </c:pt>
                <c:pt idx="52657">
                  <c:v>1452045600</c:v>
                </c:pt>
                <c:pt idx="52658">
                  <c:v>1452049200</c:v>
                </c:pt>
                <c:pt idx="52659">
                  <c:v>1452052800</c:v>
                </c:pt>
                <c:pt idx="52660">
                  <c:v>1452056400</c:v>
                </c:pt>
                <c:pt idx="52661">
                  <c:v>1452060000</c:v>
                </c:pt>
                <c:pt idx="52662">
                  <c:v>1452063600</c:v>
                </c:pt>
                <c:pt idx="52663">
                  <c:v>1452067200</c:v>
                </c:pt>
                <c:pt idx="52664">
                  <c:v>1452070800</c:v>
                </c:pt>
                <c:pt idx="52665">
                  <c:v>1452074400</c:v>
                </c:pt>
                <c:pt idx="52666">
                  <c:v>1452078000</c:v>
                </c:pt>
                <c:pt idx="52667">
                  <c:v>1452081600</c:v>
                </c:pt>
                <c:pt idx="52668">
                  <c:v>1452085200</c:v>
                </c:pt>
                <c:pt idx="52669">
                  <c:v>1452088800</c:v>
                </c:pt>
                <c:pt idx="52670">
                  <c:v>1452092400</c:v>
                </c:pt>
                <c:pt idx="52671">
                  <c:v>1452096000</c:v>
                </c:pt>
                <c:pt idx="52672">
                  <c:v>1452099600</c:v>
                </c:pt>
                <c:pt idx="52673">
                  <c:v>1452103200</c:v>
                </c:pt>
                <c:pt idx="52674">
                  <c:v>1452106800</c:v>
                </c:pt>
                <c:pt idx="52675">
                  <c:v>1452110400</c:v>
                </c:pt>
                <c:pt idx="52676">
                  <c:v>1452114000</c:v>
                </c:pt>
                <c:pt idx="52677">
                  <c:v>1452117600</c:v>
                </c:pt>
                <c:pt idx="52678">
                  <c:v>1452121200</c:v>
                </c:pt>
                <c:pt idx="52679">
                  <c:v>1452124800</c:v>
                </c:pt>
                <c:pt idx="52680">
                  <c:v>1452128400</c:v>
                </c:pt>
                <c:pt idx="52681">
                  <c:v>1452132000</c:v>
                </c:pt>
                <c:pt idx="52682">
                  <c:v>1452135600</c:v>
                </c:pt>
                <c:pt idx="52683">
                  <c:v>1452139200</c:v>
                </c:pt>
                <c:pt idx="52684">
                  <c:v>1452142800</c:v>
                </c:pt>
                <c:pt idx="52685">
                  <c:v>1452146400</c:v>
                </c:pt>
                <c:pt idx="52686">
                  <c:v>1452150000</c:v>
                </c:pt>
                <c:pt idx="52687">
                  <c:v>1452153600</c:v>
                </c:pt>
                <c:pt idx="52688">
                  <c:v>1452157200</c:v>
                </c:pt>
                <c:pt idx="52689">
                  <c:v>1452160800</c:v>
                </c:pt>
                <c:pt idx="52690">
                  <c:v>1452164400</c:v>
                </c:pt>
                <c:pt idx="52691">
                  <c:v>1452168000</c:v>
                </c:pt>
                <c:pt idx="52692">
                  <c:v>1452171600</c:v>
                </c:pt>
                <c:pt idx="52693">
                  <c:v>1452175200</c:v>
                </c:pt>
                <c:pt idx="52694">
                  <c:v>1452178800</c:v>
                </c:pt>
                <c:pt idx="52695">
                  <c:v>1452182400</c:v>
                </c:pt>
                <c:pt idx="52696">
                  <c:v>1452186000</c:v>
                </c:pt>
                <c:pt idx="52697">
                  <c:v>1452189600</c:v>
                </c:pt>
                <c:pt idx="52698">
                  <c:v>1452193200</c:v>
                </c:pt>
                <c:pt idx="52699">
                  <c:v>1452196800</c:v>
                </c:pt>
                <c:pt idx="52700">
                  <c:v>1452200400</c:v>
                </c:pt>
                <c:pt idx="52701">
                  <c:v>1452204000</c:v>
                </c:pt>
                <c:pt idx="52702">
                  <c:v>1452207600</c:v>
                </c:pt>
                <c:pt idx="52703">
                  <c:v>1452211200</c:v>
                </c:pt>
                <c:pt idx="52704">
                  <c:v>1452214800</c:v>
                </c:pt>
                <c:pt idx="52705">
                  <c:v>1452218400</c:v>
                </c:pt>
                <c:pt idx="52706">
                  <c:v>1452222000</c:v>
                </c:pt>
                <c:pt idx="52707">
                  <c:v>1452225600</c:v>
                </c:pt>
                <c:pt idx="52708">
                  <c:v>1452229200</c:v>
                </c:pt>
                <c:pt idx="52709">
                  <c:v>1452232800</c:v>
                </c:pt>
                <c:pt idx="52710">
                  <c:v>1452236400</c:v>
                </c:pt>
                <c:pt idx="52711">
                  <c:v>1452240000</c:v>
                </c:pt>
                <c:pt idx="52712">
                  <c:v>1452243600</c:v>
                </c:pt>
                <c:pt idx="52713">
                  <c:v>1452247200</c:v>
                </c:pt>
                <c:pt idx="52714">
                  <c:v>1452250800</c:v>
                </c:pt>
                <c:pt idx="52715">
                  <c:v>1452254400</c:v>
                </c:pt>
                <c:pt idx="52716">
                  <c:v>1452258000</c:v>
                </c:pt>
                <c:pt idx="52717">
                  <c:v>1452261600</c:v>
                </c:pt>
                <c:pt idx="52718">
                  <c:v>1452265200</c:v>
                </c:pt>
                <c:pt idx="52719">
                  <c:v>1452268800</c:v>
                </c:pt>
                <c:pt idx="52720">
                  <c:v>1452272400</c:v>
                </c:pt>
                <c:pt idx="52721">
                  <c:v>1452276000</c:v>
                </c:pt>
                <c:pt idx="52722">
                  <c:v>1452279600</c:v>
                </c:pt>
                <c:pt idx="52723">
                  <c:v>1452283200</c:v>
                </c:pt>
                <c:pt idx="52724">
                  <c:v>1452286800</c:v>
                </c:pt>
                <c:pt idx="52725">
                  <c:v>1452290400</c:v>
                </c:pt>
                <c:pt idx="52726">
                  <c:v>1452294000</c:v>
                </c:pt>
                <c:pt idx="52727">
                  <c:v>1452297600</c:v>
                </c:pt>
                <c:pt idx="52728">
                  <c:v>1452301200</c:v>
                </c:pt>
                <c:pt idx="52729">
                  <c:v>1452304800</c:v>
                </c:pt>
                <c:pt idx="52730">
                  <c:v>1452308400</c:v>
                </c:pt>
                <c:pt idx="52731">
                  <c:v>1452312000</c:v>
                </c:pt>
                <c:pt idx="52732">
                  <c:v>1452315600</c:v>
                </c:pt>
                <c:pt idx="52733">
                  <c:v>1452319200</c:v>
                </c:pt>
                <c:pt idx="52734">
                  <c:v>1452322800</c:v>
                </c:pt>
                <c:pt idx="52735">
                  <c:v>1452326400</c:v>
                </c:pt>
                <c:pt idx="52736">
                  <c:v>1452330000</c:v>
                </c:pt>
                <c:pt idx="52737">
                  <c:v>1452333600</c:v>
                </c:pt>
                <c:pt idx="52738">
                  <c:v>1452337200</c:v>
                </c:pt>
                <c:pt idx="52739">
                  <c:v>1452340800</c:v>
                </c:pt>
                <c:pt idx="52740">
                  <c:v>1452344400</c:v>
                </c:pt>
                <c:pt idx="52741">
                  <c:v>1452348000</c:v>
                </c:pt>
                <c:pt idx="52742">
                  <c:v>1452351600</c:v>
                </c:pt>
                <c:pt idx="52743">
                  <c:v>1452355200</c:v>
                </c:pt>
                <c:pt idx="52744">
                  <c:v>1452358800</c:v>
                </c:pt>
                <c:pt idx="52745">
                  <c:v>1452362400</c:v>
                </c:pt>
                <c:pt idx="52746">
                  <c:v>1452366000</c:v>
                </c:pt>
                <c:pt idx="52747">
                  <c:v>1452369600</c:v>
                </c:pt>
                <c:pt idx="52748">
                  <c:v>1452373200</c:v>
                </c:pt>
                <c:pt idx="52749">
                  <c:v>1452376800</c:v>
                </c:pt>
                <c:pt idx="52750">
                  <c:v>1452380400</c:v>
                </c:pt>
                <c:pt idx="52751">
                  <c:v>1452384000</c:v>
                </c:pt>
                <c:pt idx="52752">
                  <c:v>1452387600</c:v>
                </c:pt>
                <c:pt idx="52753">
                  <c:v>1452391200</c:v>
                </c:pt>
                <c:pt idx="52754">
                  <c:v>1452394800</c:v>
                </c:pt>
                <c:pt idx="52755">
                  <c:v>1452398400</c:v>
                </c:pt>
                <c:pt idx="52756">
                  <c:v>1452402000</c:v>
                </c:pt>
                <c:pt idx="52757">
                  <c:v>1452405600</c:v>
                </c:pt>
                <c:pt idx="52758">
                  <c:v>1452409200</c:v>
                </c:pt>
                <c:pt idx="52759">
                  <c:v>1452412800</c:v>
                </c:pt>
                <c:pt idx="52760">
                  <c:v>1452416400</c:v>
                </c:pt>
                <c:pt idx="52761">
                  <c:v>1452420000</c:v>
                </c:pt>
                <c:pt idx="52762">
                  <c:v>1452423600</c:v>
                </c:pt>
                <c:pt idx="52763">
                  <c:v>1452427200</c:v>
                </c:pt>
                <c:pt idx="52764">
                  <c:v>1452430800</c:v>
                </c:pt>
                <c:pt idx="52765">
                  <c:v>1452434400</c:v>
                </c:pt>
                <c:pt idx="52766">
                  <c:v>1452438000</c:v>
                </c:pt>
                <c:pt idx="52767">
                  <c:v>1452441600</c:v>
                </c:pt>
                <c:pt idx="52768">
                  <c:v>1452445200</c:v>
                </c:pt>
                <c:pt idx="52769">
                  <c:v>1452448800</c:v>
                </c:pt>
                <c:pt idx="52770">
                  <c:v>1452452400</c:v>
                </c:pt>
                <c:pt idx="52771">
                  <c:v>1452456000</c:v>
                </c:pt>
                <c:pt idx="52772">
                  <c:v>1452459600</c:v>
                </c:pt>
                <c:pt idx="52773">
                  <c:v>1452463200</c:v>
                </c:pt>
                <c:pt idx="52774">
                  <c:v>1452466800</c:v>
                </c:pt>
                <c:pt idx="52775">
                  <c:v>1452470400</c:v>
                </c:pt>
                <c:pt idx="52776">
                  <c:v>1452474000</c:v>
                </c:pt>
                <c:pt idx="52777">
                  <c:v>1452477600</c:v>
                </c:pt>
                <c:pt idx="52778">
                  <c:v>1452481200</c:v>
                </c:pt>
                <c:pt idx="52779">
                  <c:v>1452484800</c:v>
                </c:pt>
                <c:pt idx="52780">
                  <c:v>1452488400</c:v>
                </c:pt>
                <c:pt idx="52781">
                  <c:v>1452492000</c:v>
                </c:pt>
                <c:pt idx="52782">
                  <c:v>1452495600</c:v>
                </c:pt>
                <c:pt idx="52783">
                  <c:v>1452499200</c:v>
                </c:pt>
                <c:pt idx="52784">
                  <c:v>1452502800</c:v>
                </c:pt>
                <c:pt idx="52785">
                  <c:v>1452506400</c:v>
                </c:pt>
                <c:pt idx="52786">
                  <c:v>1452510000</c:v>
                </c:pt>
                <c:pt idx="52787">
                  <c:v>1452513600</c:v>
                </c:pt>
                <c:pt idx="52788">
                  <c:v>1452517200</c:v>
                </c:pt>
                <c:pt idx="52789">
                  <c:v>1452520800</c:v>
                </c:pt>
                <c:pt idx="52790">
                  <c:v>1452524400</c:v>
                </c:pt>
                <c:pt idx="52791">
                  <c:v>1452528000</c:v>
                </c:pt>
                <c:pt idx="52792">
                  <c:v>1452531600</c:v>
                </c:pt>
                <c:pt idx="52793">
                  <c:v>1452535200</c:v>
                </c:pt>
                <c:pt idx="52794">
                  <c:v>1452538800</c:v>
                </c:pt>
                <c:pt idx="52795">
                  <c:v>1452542400</c:v>
                </c:pt>
                <c:pt idx="52796">
                  <c:v>1452546000</c:v>
                </c:pt>
                <c:pt idx="52797">
                  <c:v>1452549600</c:v>
                </c:pt>
                <c:pt idx="52798">
                  <c:v>1452553200</c:v>
                </c:pt>
                <c:pt idx="52799">
                  <c:v>1452556800</c:v>
                </c:pt>
                <c:pt idx="52800">
                  <c:v>1452560400</c:v>
                </c:pt>
                <c:pt idx="52801">
                  <c:v>1452564000</c:v>
                </c:pt>
                <c:pt idx="52802">
                  <c:v>1452567600</c:v>
                </c:pt>
                <c:pt idx="52803">
                  <c:v>1452571200</c:v>
                </c:pt>
                <c:pt idx="52804">
                  <c:v>1452574800</c:v>
                </c:pt>
                <c:pt idx="52805">
                  <c:v>1452578400</c:v>
                </c:pt>
                <c:pt idx="52806">
                  <c:v>1452582000</c:v>
                </c:pt>
                <c:pt idx="52807">
                  <c:v>1452585600</c:v>
                </c:pt>
                <c:pt idx="52808">
                  <c:v>1452589200</c:v>
                </c:pt>
                <c:pt idx="52809">
                  <c:v>1452592800</c:v>
                </c:pt>
                <c:pt idx="52810">
                  <c:v>1452596400</c:v>
                </c:pt>
                <c:pt idx="52811">
                  <c:v>1452600000</c:v>
                </c:pt>
                <c:pt idx="52812">
                  <c:v>1452603600</c:v>
                </c:pt>
                <c:pt idx="52813">
                  <c:v>1452607200</c:v>
                </c:pt>
                <c:pt idx="52814">
                  <c:v>1452610800</c:v>
                </c:pt>
                <c:pt idx="52815">
                  <c:v>1452614400</c:v>
                </c:pt>
                <c:pt idx="52816">
                  <c:v>1452618000</c:v>
                </c:pt>
                <c:pt idx="52817">
                  <c:v>1452621600</c:v>
                </c:pt>
                <c:pt idx="52818">
                  <c:v>1452625200</c:v>
                </c:pt>
                <c:pt idx="52819">
                  <c:v>1452628800</c:v>
                </c:pt>
                <c:pt idx="52820">
                  <c:v>1452632400</c:v>
                </c:pt>
                <c:pt idx="52821">
                  <c:v>1452636000</c:v>
                </c:pt>
                <c:pt idx="52822">
                  <c:v>1452639600</c:v>
                </c:pt>
                <c:pt idx="52823">
                  <c:v>1452643200</c:v>
                </c:pt>
                <c:pt idx="52824">
                  <c:v>1452646800</c:v>
                </c:pt>
                <c:pt idx="52825">
                  <c:v>1452650400</c:v>
                </c:pt>
                <c:pt idx="52826">
                  <c:v>1452654000</c:v>
                </c:pt>
                <c:pt idx="52827">
                  <c:v>1452657600</c:v>
                </c:pt>
                <c:pt idx="52828">
                  <c:v>1452661200</c:v>
                </c:pt>
                <c:pt idx="52829">
                  <c:v>1452664800</c:v>
                </c:pt>
                <c:pt idx="52830">
                  <c:v>1452668400</c:v>
                </c:pt>
                <c:pt idx="52831">
                  <c:v>1452672000</c:v>
                </c:pt>
                <c:pt idx="52832">
                  <c:v>1452675600</c:v>
                </c:pt>
                <c:pt idx="52833">
                  <c:v>1452679200</c:v>
                </c:pt>
                <c:pt idx="52834">
                  <c:v>1452682800</c:v>
                </c:pt>
                <c:pt idx="52835">
                  <c:v>1452686400</c:v>
                </c:pt>
                <c:pt idx="52836">
                  <c:v>1452690000</c:v>
                </c:pt>
                <c:pt idx="52837">
                  <c:v>1452693600</c:v>
                </c:pt>
                <c:pt idx="52838">
                  <c:v>1452697200</c:v>
                </c:pt>
                <c:pt idx="52839">
                  <c:v>1452700800</c:v>
                </c:pt>
                <c:pt idx="52840">
                  <c:v>1452704400</c:v>
                </c:pt>
                <c:pt idx="52841">
                  <c:v>1452708000</c:v>
                </c:pt>
                <c:pt idx="52842">
                  <c:v>1452711600</c:v>
                </c:pt>
                <c:pt idx="52843">
                  <c:v>1452715200</c:v>
                </c:pt>
                <c:pt idx="52844">
                  <c:v>1452718800</c:v>
                </c:pt>
                <c:pt idx="52845">
                  <c:v>1452722400</c:v>
                </c:pt>
                <c:pt idx="52846">
                  <c:v>1452726000</c:v>
                </c:pt>
                <c:pt idx="52847">
                  <c:v>1452729600</c:v>
                </c:pt>
                <c:pt idx="52848">
                  <c:v>1452733200</c:v>
                </c:pt>
                <c:pt idx="52849">
                  <c:v>1452736800</c:v>
                </c:pt>
                <c:pt idx="52850">
                  <c:v>1452740400</c:v>
                </c:pt>
                <c:pt idx="52851">
                  <c:v>1452744000</c:v>
                </c:pt>
                <c:pt idx="52852">
                  <c:v>1452747600</c:v>
                </c:pt>
                <c:pt idx="52853">
                  <c:v>1452751200</c:v>
                </c:pt>
                <c:pt idx="52854">
                  <c:v>1452754800</c:v>
                </c:pt>
                <c:pt idx="52855">
                  <c:v>1452758400</c:v>
                </c:pt>
                <c:pt idx="52856">
                  <c:v>1452762000</c:v>
                </c:pt>
                <c:pt idx="52857">
                  <c:v>1452765600</c:v>
                </c:pt>
                <c:pt idx="52858">
                  <c:v>1452769200</c:v>
                </c:pt>
                <c:pt idx="52859">
                  <c:v>1452772800</c:v>
                </c:pt>
                <c:pt idx="52860">
                  <c:v>1452776400</c:v>
                </c:pt>
                <c:pt idx="52861">
                  <c:v>1452780000</c:v>
                </c:pt>
                <c:pt idx="52862">
                  <c:v>1452783600</c:v>
                </c:pt>
                <c:pt idx="52863">
                  <c:v>1452787200</c:v>
                </c:pt>
                <c:pt idx="52864">
                  <c:v>1452790800</c:v>
                </c:pt>
                <c:pt idx="52865">
                  <c:v>1452794400</c:v>
                </c:pt>
                <c:pt idx="52866">
                  <c:v>1452798000</c:v>
                </c:pt>
                <c:pt idx="52867">
                  <c:v>1452801600</c:v>
                </c:pt>
                <c:pt idx="52868">
                  <c:v>1452805200</c:v>
                </c:pt>
                <c:pt idx="52869">
                  <c:v>1452808800</c:v>
                </c:pt>
                <c:pt idx="52870">
                  <c:v>1452812400</c:v>
                </c:pt>
                <c:pt idx="52871">
                  <c:v>1452816000</c:v>
                </c:pt>
                <c:pt idx="52872">
                  <c:v>1452819600</c:v>
                </c:pt>
                <c:pt idx="52873">
                  <c:v>1452823200</c:v>
                </c:pt>
                <c:pt idx="52874">
                  <c:v>1452826800</c:v>
                </c:pt>
                <c:pt idx="52875">
                  <c:v>1452830400</c:v>
                </c:pt>
                <c:pt idx="52876">
                  <c:v>1452834000</c:v>
                </c:pt>
                <c:pt idx="52877">
                  <c:v>1452837600</c:v>
                </c:pt>
                <c:pt idx="52878">
                  <c:v>1452841200</c:v>
                </c:pt>
                <c:pt idx="52879">
                  <c:v>1452844800</c:v>
                </c:pt>
                <c:pt idx="52880">
                  <c:v>1452848400</c:v>
                </c:pt>
                <c:pt idx="52881">
                  <c:v>1452852000</c:v>
                </c:pt>
                <c:pt idx="52882">
                  <c:v>1452855600</c:v>
                </c:pt>
                <c:pt idx="52883">
                  <c:v>1452859200</c:v>
                </c:pt>
                <c:pt idx="52884">
                  <c:v>1452862800</c:v>
                </c:pt>
                <c:pt idx="52885">
                  <c:v>1452866400</c:v>
                </c:pt>
                <c:pt idx="52886">
                  <c:v>1452870000</c:v>
                </c:pt>
                <c:pt idx="52887">
                  <c:v>1452873600</c:v>
                </c:pt>
                <c:pt idx="52888">
                  <c:v>1452877200</c:v>
                </c:pt>
                <c:pt idx="52889">
                  <c:v>1452880800</c:v>
                </c:pt>
                <c:pt idx="52890">
                  <c:v>1452884400</c:v>
                </c:pt>
                <c:pt idx="52891">
                  <c:v>1452888000</c:v>
                </c:pt>
                <c:pt idx="52892">
                  <c:v>1452891600</c:v>
                </c:pt>
                <c:pt idx="52893">
                  <c:v>1452895200</c:v>
                </c:pt>
                <c:pt idx="52894">
                  <c:v>1452898800</c:v>
                </c:pt>
                <c:pt idx="52895">
                  <c:v>1452902400</c:v>
                </c:pt>
                <c:pt idx="52896">
                  <c:v>1452906000</c:v>
                </c:pt>
                <c:pt idx="52897">
                  <c:v>1452909600</c:v>
                </c:pt>
                <c:pt idx="52898">
                  <c:v>1452913200</c:v>
                </c:pt>
                <c:pt idx="52899">
                  <c:v>1452916800</c:v>
                </c:pt>
                <c:pt idx="52900">
                  <c:v>1452920400</c:v>
                </c:pt>
                <c:pt idx="52901">
                  <c:v>1452924000</c:v>
                </c:pt>
                <c:pt idx="52902">
                  <c:v>1452927600</c:v>
                </c:pt>
                <c:pt idx="52903">
                  <c:v>1452931200</c:v>
                </c:pt>
                <c:pt idx="52904">
                  <c:v>1452934800</c:v>
                </c:pt>
                <c:pt idx="52905">
                  <c:v>1452938400</c:v>
                </c:pt>
                <c:pt idx="52906">
                  <c:v>1452942000</c:v>
                </c:pt>
                <c:pt idx="52907">
                  <c:v>1452945600</c:v>
                </c:pt>
                <c:pt idx="52908">
                  <c:v>1452949200</c:v>
                </c:pt>
                <c:pt idx="52909">
                  <c:v>1452952800</c:v>
                </c:pt>
                <c:pt idx="52910">
                  <c:v>1452956400</c:v>
                </c:pt>
                <c:pt idx="52911">
                  <c:v>1452960000</c:v>
                </c:pt>
                <c:pt idx="52912">
                  <c:v>1452963600</c:v>
                </c:pt>
                <c:pt idx="52913">
                  <c:v>1452967200</c:v>
                </c:pt>
                <c:pt idx="52914">
                  <c:v>1452970800</c:v>
                </c:pt>
                <c:pt idx="52915">
                  <c:v>1452974400</c:v>
                </c:pt>
                <c:pt idx="52916">
                  <c:v>1452978000</c:v>
                </c:pt>
                <c:pt idx="52917">
                  <c:v>1452981600</c:v>
                </c:pt>
                <c:pt idx="52918">
                  <c:v>1452985200</c:v>
                </c:pt>
                <c:pt idx="52919">
                  <c:v>1452988800</c:v>
                </c:pt>
                <c:pt idx="52920">
                  <c:v>1452992400</c:v>
                </c:pt>
                <c:pt idx="52921">
                  <c:v>1452996000</c:v>
                </c:pt>
                <c:pt idx="52922">
                  <c:v>1452999600</c:v>
                </c:pt>
                <c:pt idx="52923">
                  <c:v>1453003200</c:v>
                </c:pt>
                <c:pt idx="52924">
                  <c:v>1453006800</c:v>
                </c:pt>
                <c:pt idx="52925">
                  <c:v>1453010400</c:v>
                </c:pt>
                <c:pt idx="52926">
                  <c:v>1453014000</c:v>
                </c:pt>
                <c:pt idx="52927">
                  <c:v>1453017600</c:v>
                </c:pt>
                <c:pt idx="52928">
                  <c:v>1453021200</c:v>
                </c:pt>
                <c:pt idx="52929">
                  <c:v>1453024800</c:v>
                </c:pt>
                <c:pt idx="52930">
                  <c:v>1453028400</c:v>
                </c:pt>
                <c:pt idx="52931">
                  <c:v>1453032000</c:v>
                </c:pt>
                <c:pt idx="52932">
                  <c:v>1453035600</c:v>
                </c:pt>
                <c:pt idx="52933">
                  <c:v>1453039200</c:v>
                </c:pt>
                <c:pt idx="52934">
                  <c:v>1453042800</c:v>
                </c:pt>
                <c:pt idx="52935">
                  <c:v>1453046400</c:v>
                </c:pt>
                <c:pt idx="52936">
                  <c:v>1453050000</c:v>
                </c:pt>
                <c:pt idx="52937">
                  <c:v>1453053600</c:v>
                </c:pt>
                <c:pt idx="52938">
                  <c:v>1453057200</c:v>
                </c:pt>
                <c:pt idx="52939">
                  <c:v>1453060800</c:v>
                </c:pt>
                <c:pt idx="52940">
                  <c:v>1453064400</c:v>
                </c:pt>
                <c:pt idx="52941">
                  <c:v>1453068000</c:v>
                </c:pt>
                <c:pt idx="52942">
                  <c:v>1453071600</c:v>
                </c:pt>
                <c:pt idx="52943">
                  <c:v>1453075200</c:v>
                </c:pt>
                <c:pt idx="52944">
                  <c:v>1453078800</c:v>
                </c:pt>
                <c:pt idx="52945">
                  <c:v>1453082400</c:v>
                </c:pt>
                <c:pt idx="52946">
                  <c:v>1453086000</c:v>
                </c:pt>
                <c:pt idx="52947">
                  <c:v>1453089600</c:v>
                </c:pt>
                <c:pt idx="52948">
                  <c:v>1453093200</c:v>
                </c:pt>
                <c:pt idx="52949">
                  <c:v>1453096800</c:v>
                </c:pt>
                <c:pt idx="52950">
                  <c:v>1453100400</c:v>
                </c:pt>
                <c:pt idx="52951">
                  <c:v>1453104000</c:v>
                </c:pt>
                <c:pt idx="52952">
                  <c:v>1453107600</c:v>
                </c:pt>
                <c:pt idx="52953">
                  <c:v>1453111200</c:v>
                </c:pt>
                <c:pt idx="52954">
                  <c:v>1453114800</c:v>
                </c:pt>
                <c:pt idx="52955">
                  <c:v>1453118400</c:v>
                </c:pt>
                <c:pt idx="52956">
                  <c:v>1453122000</c:v>
                </c:pt>
                <c:pt idx="52957">
                  <c:v>1453125600</c:v>
                </c:pt>
                <c:pt idx="52958">
                  <c:v>1453129200</c:v>
                </c:pt>
                <c:pt idx="52959">
                  <c:v>1453132800</c:v>
                </c:pt>
                <c:pt idx="52960">
                  <c:v>1453136400</c:v>
                </c:pt>
                <c:pt idx="52961">
                  <c:v>1453140000</c:v>
                </c:pt>
                <c:pt idx="52962">
                  <c:v>1453143600</c:v>
                </c:pt>
                <c:pt idx="52963">
                  <c:v>1453147200</c:v>
                </c:pt>
                <c:pt idx="52964">
                  <c:v>1453150800</c:v>
                </c:pt>
                <c:pt idx="52965">
                  <c:v>1453154400</c:v>
                </c:pt>
                <c:pt idx="52966">
                  <c:v>1453158000</c:v>
                </c:pt>
                <c:pt idx="52967">
                  <c:v>1453161600</c:v>
                </c:pt>
                <c:pt idx="52968">
                  <c:v>1453165200</c:v>
                </c:pt>
                <c:pt idx="52969">
                  <c:v>1453168800</c:v>
                </c:pt>
                <c:pt idx="52970">
                  <c:v>1453172400</c:v>
                </c:pt>
                <c:pt idx="52971">
                  <c:v>1453176000</c:v>
                </c:pt>
                <c:pt idx="52972">
                  <c:v>1453179600</c:v>
                </c:pt>
                <c:pt idx="52973">
                  <c:v>1453183200</c:v>
                </c:pt>
                <c:pt idx="52974">
                  <c:v>1453186800</c:v>
                </c:pt>
                <c:pt idx="52975">
                  <c:v>1453190400</c:v>
                </c:pt>
                <c:pt idx="52976">
                  <c:v>1453194000</c:v>
                </c:pt>
                <c:pt idx="52977">
                  <c:v>1453197600</c:v>
                </c:pt>
                <c:pt idx="52978">
                  <c:v>1453201200</c:v>
                </c:pt>
                <c:pt idx="52979">
                  <c:v>1453204800</c:v>
                </c:pt>
                <c:pt idx="52980">
                  <c:v>1453208400</c:v>
                </c:pt>
                <c:pt idx="52981">
                  <c:v>1453212000</c:v>
                </c:pt>
                <c:pt idx="52982">
                  <c:v>1453215600</c:v>
                </c:pt>
                <c:pt idx="52983">
                  <c:v>1453219200</c:v>
                </c:pt>
                <c:pt idx="52984">
                  <c:v>1453222800</c:v>
                </c:pt>
                <c:pt idx="52985">
                  <c:v>1453226400</c:v>
                </c:pt>
                <c:pt idx="52986">
                  <c:v>1453230000</c:v>
                </c:pt>
                <c:pt idx="52987">
                  <c:v>1453233600</c:v>
                </c:pt>
                <c:pt idx="52988">
                  <c:v>1453237200</c:v>
                </c:pt>
                <c:pt idx="52989">
                  <c:v>1453240800</c:v>
                </c:pt>
                <c:pt idx="52990">
                  <c:v>1453244400</c:v>
                </c:pt>
                <c:pt idx="52991">
                  <c:v>1453248000</c:v>
                </c:pt>
                <c:pt idx="52992">
                  <c:v>1453251600</c:v>
                </c:pt>
                <c:pt idx="52993">
                  <c:v>1453255200</c:v>
                </c:pt>
                <c:pt idx="52994">
                  <c:v>1453258800</c:v>
                </c:pt>
                <c:pt idx="52995">
                  <c:v>1453262400</c:v>
                </c:pt>
                <c:pt idx="52996">
                  <c:v>1453266000</c:v>
                </c:pt>
                <c:pt idx="52997">
                  <c:v>1453269600</c:v>
                </c:pt>
                <c:pt idx="52998">
                  <c:v>1453273200</c:v>
                </c:pt>
                <c:pt idx="52999">
                  <c:v>1453276800</c:v>
                </c:pt>
                <c:pt idx="53000">
                  <c:v>1453280400</c:v>
                </c:pt>
                <c:pt idx="53001">
                  <c:v>1453284000</c:v>
                </c:pt>
                <c:pt idx="53002">
                  <c:v>1453287600</c:v>
                </c:pt>
                <c:pt idx="53003">
                  <c:v>1453291200</c:v>
                </c:pt>
                <c:pt idx="53004">
                  <c:v>1453294800</c:v>
                </c:pt>
                <c:pt idx="53005">
                  <c:v>1453298400</c:v>
                </c:pt>
                <c:pt idx="53006">
                  <c:v>1453302000</c:v>
                </c:pt>
                <c:pt idx="53007">
                  <c:v>1453305600</c:v>
                </c:pt>
                <c:pt idx="53008">
                  <c:v>1453309200</c:v>
                </c:pt>
                <c:pt idx="53009">
                  <c:v>1453312800</c:v>
                </c:pt>
                <c:pt idx="53010">
                  <c:v>1453316400</c:v>
                </c:pt>
                <c:pt idx="53011">
                  <c:v>1453320000</c:v>
                </c:pt>
                <c:pt idx="53012">
                  <c:v>1453323600</c:v>
                </c:pt>
                <c:pt idx="53013">
                  <c:v>1453327200</c:v>
                </c:pt>
                <c:pt idx="53014">
                  <c:v>1453330800</c:v>
                </c:pt>
                <c:pt idx="53015">
                  <c:v>1453334400</c:v>
                </c:pt>
                <c:pt idx="53016">
                  <c:v>1453338000</c:v>
                </c:pt>
                <c:pt idx="53017">
                  <c:v>1453341600</c:v>
                </c:pt>
                <c:pt idx="53018">
                  <c:v>1453345200</c:v>
                </c:pt>
                <c:pt idx="53019">
                  <c:v>1453348800</c:v>
                </c:pt>
                <c:pt idx="53020">
                  <c:v>1453352400</c:v>
                </c:pt>
                <c:pt idx="53021">
                  <c:v>1453356000</c:v>
                </c:pt>
                <c:pt idx="53022">
                  <c:v>1453359600</c:v>
                </c:pt>
                <c:pt idx="53023">
                  <c:v>1453363200</c:v>
                </c:pt>
                <c:pt idx="53024">
                  <c:v>1453366800</c:v>
                </c:pt>
                <c:pt idx="53025">
                  <c:v>1453370400</c:v>
                </c:pt>
                <c:pt idx="53026">
                  <c:v>1453374000</c:v>
                </c:pt>
                <c:pt idx="53027">
                  <c:v>1453377600</c:v>
                </c:pt>
                <c:pt idx="53028">
                  <c:v>1453381200</c:v>
                </c:pt>
                <c:pt idx="53029">
                  <c:v>1453384800</c:v>
                </c:pt>
                <c:pt idx="53030">
                  <c:v>1453388400</c:v>
                </c:pt>
                <c:pt idx="53031">
                  <c:v>1453392000</c:v>
                </c:pt>
                <c:pt idx="53032">
                  <c:v>1453395600</c:v>
                </c:pt>
                <c:pt idx="53033">
                  <c:v>1453399200</c:v>
                </c:pt>
                <c:pt idx="53034">
                  <c:v>1453402800</c:v>
                </c:pt>
                <c:pt idx="53035">
                  <c:v>1453406400</c:v>
                </c:pt>
                <c:pt idx="53036">
                  <c:v>1453410000</c:v>
                </c:pt>
                <c:pt idx="53037">
                  <c:v>1453413600</c:v>
                </c:pt>
                <c:pt idx="53038">
                  <c:v>1453417200</c:v>
                </c:pt>
                <c:pt idx="53039">
                  <c:v>1453420800</c:v>
                </c:pt>
                <c:pt idx="53040">
                  <c:v>1453424400</c:v>
                </c:pt>
                <c:pt idx="53041">
                  <c:v>1453428000</c:v>
                </c:pt>
                <c:pt idx="53042">
                  <c:v>1453431600</c:v>
                </c:pt>
                <c:pt idx="53043">
                  <c:v>1453435200</c:v>
                </c:pt>
                <c:pt idx="53044">
                  <c:v>1453438800</c:v>
                </c:pt>
                <c:pt idx="53045">
                  <c:v>1453442400</c:v>
                </c:pt>
                <c:pt idx="53046">
                  <c:v>1453446000</c:v>
                </c:pt>
                <c:pt idx="53047">
                  <c:v>1453449600</c:v>
                </c:pt>
                <c:pt idx="53048">
                  <c:v>1453453200</c:v>
                </c:pt>
                <c:pt idx="53049">
                  <c:v>1453456800</c:v>
                </c:pt>
                <c:pt idx="53050">
                  <c:v>1453460400</c:v>
                </c:pt>
                <c:pt idx="53051">
                  <c:v>1453464000</c:v>
                </c:pt>
                <c:pt idx="53052">
                  <c:v>1453467600</c:v>
                </c:pt>
                <c:pt idx="53053">
                  <c:v>1453471200</c:v>
                </c:pt>
                <c:pt idx="53054">
                  <c:v>1453474800</c:v>
                </c:pt>
                <c:pt idx="53055">
                  <c:v>1453478400</c:v>
                </c:pt>
                <c:pt idx="53056">
                  <c:v>1453482000</c:v>
                </c:pt>
                <c:pt idx="53057">
                  <c:v>1453485600</c:v>
                </c:pt>
                <c:pt idx="53058">
                  <c:v>1453489200</c:v>
                </c:pt>
                <c:pt idx="53059">
                  <c:v>1453492800</c:v>
                </c:pt>
                <c:pt idx="53060">
                  <c:v>1453496400</c:v>
                </c:pt>
                <c:pt idx="53061">
                  <c:v>1453500000</c:v>
                </c:pt>
                <c:pt idx="53062">
                  <c:v>1453503600</c:v>
                </c:pt>
                <c:pt idx="53063">
                  <c:v>1453507200</c:v>
                </c:pt>
                <c:pt idx="53064">
                  <c:v>1453510800</c:v>
                </c:pt>
                <c:pt idx="53065">
                  <c:v>1453514400</c:v>
                </c:pt>
                <c:pt idx="53066">
                  <c:v>1453518000</c:v>
                </c:pt>
                <c:pt idx="53067">
                  <c:v>1453521600</c:v>
                </c:pt>
                <c:pt idx="53068">
                  <c:v>1453525200</c:v>
                </c:pt>
                <c:pt idx="53069">
                  <c:v>1453528800</c:v>
                </c:pt>
                <c:pt idx="53070">
                  <c:v>1453532400</c:v>
                </c:pt>
                <c:pt idx="53071">
                  <c:v>1453536000</c:v>
                </c:pt>
                <c:pt idx="53072">
                  <c:v>1453539600</c:v>
                </c:pt>
                <c:pt idx="53073">
                  <c:v>1453543200</c:v>
                </c:pt>
                <c:pt idx="53074">
                  <c:v>1453546800</c:v>
                </c:pt>
                <c:pt idx="53075">
                  <c:v>1453550400</c:v>
                </c:pt>
                <c:pt idx="53076">
                  <c:v>1453554000</c:v>
                </c:pt>
                <c:pt idx="53077">
                  <c:v>1453557600</c:v>
                </c:pt>
                <c:pt idx="53078">
                  <c:v>1453561200</c:v>
                </c:pt>
                <c:pt idx="53079">
                  <c:v>1453564800</c:v>
                </c:pt>
                <c:pt idx="53080">
                  <c:v>1453568400</c:v>
                </c:pt>
                <c:pt idx="53081">
                  <c:v>1453572000</c:v>
                </c:pt>
                <c:pt idx="53082">
                  <c:v>1453575600</c:v>
                </c:pt>
                <c:pt idx="53083">
                  <c:v>1453579200</c:v>
                </c:pt>
                <c:pt idx="53084">
                  <c:v>1453582800</c:v>
                </c:pt>
                <c:pt idx="53085">
                  <c:v>1453586400</c:v>
                </c:pt>
                <c:pt idx="53086">
                  <c:v>1453590000</c:v>
                </c:pt>
                <c:pt idx="53087">
                  <c:v>1453593600</c:v>
                </c:pt>
                <c:pt idx="53088">
                  <c:v>1453597200</c:v>
                </c:pt>
                <c:pt idx="53089">
                  <c:v>1453600800</c:v>
                </c:pt>
                <c:pt idx="53090">
                  <c:v>1453604400</c:v>
                </c:pt>
                <c:pt idx="53091">
                  <c:v>1453608000</c:v>
                </c:pt>
                <c:pt idx="53092">
                  <c:v>1453611600</c:v>
                </c:pt>
                <c:pt idx="53093">
                  <c:v>1453615200</c:v>
                </c:pt>
                <c:pt idx="53094">
                  <c:v>1453618800</c:v>
                </c:pt>
                <c:pt idx="53095">
                  <c:v>1453622400</c:v>
                </c:pt>
                <c:pt idx="53096">
                  <c:v>1453626000</c:v>
                </c:pt>
                <c:pt idx="53097">
                  <c:v>1453629600</c:v>
                </c:pt>
                <c:pt idx="53098">
                  <c:v>1453633200</c:v>
                </c:pt>
                <c:pt idx="53099">
                  <c:v>1453636800</c:v>
                </c:pt>
                <c:pt idx="53100">
                  <c:v>1453640400</c:v>
                </c:pt>
                <c:pt idx="53101">
                  <c:v>1453644000</c:v>
                </c:pt>
                <c:pt idx="53102">
                  <c:v>1453647600</c:v>
                </c:pt>
                <c:pt idx="53103">
                  <c:v>1453651200</c:v>
                </c:pt>
                <c:pt idx="53104">
                  <c:v>1453654800</c:v>
                </c:pt>
                <c:pt idx="53105">
                  <c:v>1453658400</c:v>
                </c:pt>
                <c:pt idx="53106">
                  <c:v>1453662000</c:v>
                </c:pt>
                <c:pt idx="53107">
                  <c:v>1453665600</c:v>
                </c:pt>
                <c:pt idx="53108">
                  <c:v>1453669200</c:v>
                </c:pt>
                <c:pt idx="53109">
                  <c:v>1453672800</c:v>
                </c:pt>
                <c:pt idx="53110">
                  <c:v>1453676400</c:v>
                </c:pt>
                <c:pt idx="53111">
                  <c:v>1453680000</c:v>
                </c:pt>
                <c:pt idx="53112">
                  <c:v>1453683600</c:v>
                </c:pt>
                <c:pt idx="53113">
                  <c:v>1453687200</c:v>
                </c:pt>
                <c:pt idx="53114">
                  <c:v>1453690800</c:v>
                </c:pt>
                <c:pt idx="53115">
                  <c:v>1453694400</c:v>
                </c:pt>
                <c:pt idx="53116">
                  <c:v>1453698000</c:v>
                </c:pt>
                <c:pt idx="53117">
                  <c:v>1453701600</c:v>
                </c:pt>
                <c:pt idx="53118">
                  <c:v>1453705200</c:v>
                </c:pt>
                <c:pt idx="53119">
                  <c:v>1453708800</c:v>
                </c:pt>
                <c:pt idx="53120">
                  <c:v>1453712400</c:v>
                </c:pt>
                <c:pt idx="53121">
                  <c:v>1453716000</c:v>
                </c:pt>
                <c:pt idx="53122">
                  <c:v>1453719600</c:v>
                </c:pt>
                <c:pt idx="53123">
                  <c:v>1453723200</c:v>
                </c:pt>
                <c:pt idx="53124">
                  <c:v>1453726800</c:v>
                </c:pt>
                <c:pt idx="53125">
                  <c:v>1453730400</c:v>
                </c:pt>
                <c:pt idx="53126">
                  <c:v>1453734000</c:v>
                </c:pt>
                <c:pt idx="53127">
                  <c:v>1453737600</c:v>
                </c:pt>
                <c:pt idx="53128">
                  <c:v>1453741200</c:v>
                </c:pt>
                <c:pt idx="53129">
                  <c:v>1453744800</c:v>
                </c:pt>
                <c:pt idx="53130">
                  <c:v>1453748400</c:v>
                </c:pt>
                <c:pt idx="53131">
                  <c:v>1453752000</c:v>
                </c:pt>
                <c:pt idx="53132">
                  <c:v>1453755600</c:v>
                </c:pt>
                <c:pt idx="53133">
                  <c:v>1453759200</c:v>
                </c:pt>
                <c:pt idx="53134">
                  <c:v>1453762800</c:v>
                </c:pt>
                <c:pt idx="53135">
                  <c:v>1453766400</c:v>
                </c:pt>
                <c:pt idx="53136">
                  <c:v>1453770000</c:v>
                </c:pt>
                <c:pt idx="53137">
                  <c:v>1453773600</c:v>
                </c:pt>
                <c:pt idx="53138">
                  <c:v>1453777200</c:v>
                </c:pt>
                <c:pt idx="53139">
                  <c:v>1453780800</c:v>
                </c:pt>
                <c:pt idx="53140">
                  <c:v>1453784400</c:v>
                </c:pt>
                <c:pt idx="53141">
                  <c:v>1453788000</c:v>
                </c:pt>
                <c:pt idx="53142">
                  <c:v>1453791600</c:v>
                </c:pt>
                <c:pt idx="53143">
                  <c:v>1453795200</c:v>
                </c:pt>
                <c:pt idx="53144">
                  <c:v>1453798800</c:v>
                </c:pt>
                <c:pt idx="53145">
                  <c:v>1453802400</c:v>
                </c:pt>
                <c:pt idx="53146">
                  <c:v>1453806000</c:v>
                </c:pt>
                <c:pt idx="53147">
                  <c:v>1453809600</c:v>
                </c:pt>
                <c:pt idx="53148">
                  <c:v>1453813200</c:v>
                </c:pt>
                <c:pt idx="53149">
                  <c:v>1453816800</c:v>
                </c:pt>
                <c:pt idx="53150">
                  <c:v>1453820400</c:v>
                </c:pt>
                <c:pt idx="53151">
                  <c:v>1453824000</c:v>
                </c:pt>
                <c:pt idx="53152">
                  <c:v>1453827600</c:v>
                </c:pt>
                <c:pt idx="53153">
                  <c:v>1453831200</c:v>
                </c:pt>
                <c:pt idx="53154">
                  <c:v>1453834800</c:v>
                </c:pt>
                <c:pt idx="53155">
                  <c:v>1453838400</c:v>
                </c:pt>
                <c:pt idx="53156">
                  <c:v>1453842000</c:v>
                </c:pt>
                <c:pt idx="53157">
                  <c:v>1453845600</c:v>
                </c:pt>
                <c:pt idx="53158">
                  <c:v>1453849200</c:v>
                </c:pt>
                <c:pt idx="53159">
                  <c:v>1453852800</c:v>
                </c:pt>
                <c:pt idx="53160">
                  <c:v>1453856400</c:v>
                </c:pt>
                <c:pt idx="53161">
                  <c:v>1453860000</c:v>
                </c:pt>
                <c:pt idx="53162">
                  <c:v>1453863600</c:v>
                </c:pt>
                <c:pt idx="53163">
                  <c:v>1453867200</c:v>
                </c:pt>
                <c:pt idx="53164">
                  <c:v>1453870800</c:v>
                </c:pt>
                <c:pt idx="53165">
                  <c:v>1453874400</c:v>
                </c:pt>
                <c:pt idx="53166">
                  <c:v>1453878000</c:v>
                </c:pt>
                <c:pt idx="53167">
                  <c:v>1453881600</c:v>
                </c:pt>
                <c:pt idx="53168">
                  <c:v>1453885200</c:v>
                </c:pt>
                <c:pt idx="53169">
                  <c:v>1453888800</c:v>
                </c:pt>
                <c:pt idx="53170">
                  <c:v>1453892400</c:v>
                </c:pt>
                <c:pt idx="53171">
                  <c:v>1453896000</c:v>
                </c:pt>
                <c:pt idx="53172">
                  <c:v>1453899600</c:v>
                </c:pt>
                <c:pt idx="53173">
                  <c:v>1453903200</c:v>
                </c:pt>
                <c:pt idx="53174">
                  <c:v>1453906800</c:v>
                </c:pt>
                <c:pt idx="53175">
                  <c:v>1453910400</c:v>
                </c:pt>
                <c:pt idx="53176">
                  <c:v>1453914000</c:v>
                </c:pt>
                <c:pt idx="53177">
                  <c:v>1453917600</c:v>
                </c:pt>
                <c:pt idx="53178">
                  <c:v>1453921200</c:v>
                </c:pt>
                <c:pt idx="53179">
                  <c:v>1453924800</c:v>
                </c:pt>
                <c:pt idx="53180">
                  <c:v>1453928400</c:v>
                </c:pt>
                <c:pt idx="53181">
                  <c:v>1453932000</c:v>
                </c:pt>
                <c:pt idx="53182">
                  <c:v>1453935600</c:v>
                </c:pt>
                <c:pt idx="53183">
                  <c:v>1453939200</c:v>
                </c:pt>
                <c:pt idx="53184">
                  <c:v>1453942800</c:v>
                </c:pt>
                <c:pt idx="53185">
                  <c:v>1453946400</c:v>
                </c:pt>
                <c:pt idx="53186">
                  <c:v>1453950000</c:v>
                </c:pt>
                <c:pt idx="53187">
                  <c:v>1453953600</c:v>
                </c:pt>
                <c:pt idx="53188">
                  <c:v>1453957200</c:v>
                </c:pt>
                <c:pt idx="53189">
                  <c:v>1453960800</c:v>
                </c:pt>
                <c:pt idx="53190">
                  <c:v>1453964400</c:v>
                </c:pt>
                <c:pt idx="53191">
                  <c:v>1453968000</c:v>
                </c:pt>
                <c:pt idx="53192">
                  <c:v>1453971600</c:v>
                </c:pt>
                <c:pt idx="53193">
                  <c:v>1453975200</c:v>
                </c:pt>
                <c:pt idx="53194">
                  <c:v>1453978800</c:v>
                </c:pt>
                <c:pt idx="53195">
                  <c:v>1453982400</c:v>
                </c:pt>
                <c:pt idx="53196">
                  <c:v>1453986000</c:v>
                </c:pt>
                <c:pt idx="53197">
                  <c:v>1453989600</c:v>
                </c:pt>
                <c:pt idx="53198">
                  <c:v>1453993200</c:v>
                </c:pt>
                <c:pt idx="53199">
                  <c:v>1453996800</c:v>
                </c:pt>
                <c:pt idx="53200">
                  <c:v>1454000400</c:v>
                </c:pt>
                <c:pt idx="53201">
                  <c:v>1454004000</c:v>
                </c:pt>
                <c:pt idx="53202">
                  <c:v>1454007600</c:v>
                </c:pt>
                <c:pt idx="53203">
                  <c:v>1454011200</c:v>
                </c:pt>
                <c:pt idx="53204">
                  <c:v>1454014800</c:v>
                </c:pt>
                <c:pt idx="53205">
                  <c:v>1454018400</c:v>
                </c:pt>
                <c:pt idx="53206">
                  <c:v>1454022000</c:v>
                </c:pt>
                <c:pt idx="53207">
                  <c:v>1454025600</c:v>
                </c:pt>
                <c:pt idx="53208">
                  <c:v>1454029200</c:v>
                </c:pt>
                <c:pt idx="53209">
                  <c:v>1454032800</c:v>
                </c:pt>
                <c:pt idx="53210">
                  <c:v>1454036400</c:v>
                </c:pt>
                <c:pt idx="53211">
                  <c:v>1454040000</c:v>
                </c:pt>
                <c:pt idx="53212">
                  <c:v>1454043600</c:v>
                </c:pt>
                <c:pt idx="53213">
                  <c:v>1454047200</c:v>
                </c:pt>
                <c:pt idx="53214">
                  <c:v>1454050800</c:v>
                </c:pt>
                <c:pt idx="53215">
                  <c:v>1454054400</c:v>
                </c:pt>
                <c:pt idx="53216">
                  <c:v>1454058000</c:v>
                </c:pt>
                <c:pt idx="53217">
                  <c:v>1454061600</c:v>
                </c:pt>
                <c:pt idx="53218">
                  <c:v>1454065200</c:v>
                </c:pt>
                <c:pt idx="53219">
                  <c:v>1454068800</c:v>
                </c:pt>
                <c:pt idx="53220">
                  <c:v>1454072400</c:v>
                </c:pt>
                <c:pt idx="53221">
                  <c:v>1454076000</c:v>
                </c:pt>
                <c:pt idx="53222">
                  <c:v>1454079600</c:v>
                </c:pt>
                <c:pt idx="53223">
                  <c:v>1454083200</c:v>
                </c:pt>
                <c:pt idx="53224">
                  <c:v>1454086800</c:v>
                </c:pt>
                <c:pt idx="53225">
                  <c:v>1454090400</c:v>
                </c:pt>
                <c:pt idx="53226">
                  <c:v>1454094000</c:v>
                </c:pt>
                <c:pt idx="53227">
                  <c:v>1454097600</c:v>
                </c:pt>
                <c:pt idx="53228">
                  <c:v>1454101200</c:v>
                </c:pt>
                <c:pt idx="53229">
                  <c:v>1454104800</c:v>
                </c:pt>
                <c:pt idx="53230">
                  <c:v>1454108400</c:v>
                </c:pt>
                <c:pt idx="53231">
                  <c:v>1454112000</c:v>
                </c:pt>
                <c:pt idx="53232">
                  <c:v>1454115600</c:v>
                </c:pt>
                <c:pt idx="53233">
                  <c:v>1454119200</c:v>
                </c:pt>
                <c:pt idx="53234">
                  <c:v>1454122800</c:v>
                </c:pt>
                <c:pt idx="53235">
                  <c:v>1454126400</c:v>
                </c:pt>
                <c:pt idx="53236">
                  <c:v>1454130000</c:v>
                </c:pt>
                <c:pt idx="53237">
                  <c:v>1454133600</c:v>
                </c:pt>
                <c:pt idx="53238">
                  <c:v>1454137200</c:v>
                </c:pt>
                <c:pt idx="53239">
                  <c:v>1454140800</c:v>
                </c:pt>
                <c:pt idx="53240">
                  <c:v>1454144400</c:v>
                </c:pt>
                <c:pt idx="53241">
                  <c:v>1454148000</c:v>
                </c:pt>
                <c:pt idx="53242">
                  <c:v>1454151600</c:v>
                </c:pt>
                <c:pt idx="53243">
                  <c:v>1454155200</c:v>
                </c:pt>
                <c:pt idx="53244">
                  <c:v>1454158800</c:v>
                </c:pt>
                <c:pt idx="53245">
                  <c:v>1454162400</c:v>
                </c:pt>
                <c:pt idx="53246">
                  <c:v>1454166000</c:v>
                </c:pt>
                <c:pt idx="53247">
                  <c:v>1454169600</c:v>
                </c:pt>
                <c:pt idx="53248">
                  <c:v>1454173200</c:v>
                </c:pt>
                <c:pt idx="53249">
                  <c:v>1454176800</c:v>
                </c:pt>
                <c:pt idx="53250">
                  <c:v>1454180400</c:v>
                </c:pt>
                <c:pt idx="53251">
                  <c:v>1454184000</c:v>
                </c:pt>
                <c:pt idx="53252">
                  <c:v>1454187600</c:v>
                </c:pt>
                <c:pt idx="53253">
                  <c:v>1454191200</c:v>
                </c:pt>
                <c:pt idx="53254">
                  <c:v>1454194800</c:v>
                </c:pt>
                <c:pt idx="53255">
                  <c:v>1454198400</c:v>
                </c:pt>
                <c:pt idx="53256">
                  <c:v>1454202000</c:v>
                </c:pt>
                <c:pt idx="53257">
                  <c:v>1454205600</c:v>
                </c:pt>
                <c:pt idx="53258">
                  <c:v>1454209200</c:v>
                </c:pt>
                <c:pt idx="53259">
                  <c:v>1454212800</c:v>
                </c:pt>
                <c:pt idx="53260">
                  <c:v>1454216400</c:v>
                </c:pt>
                <c:pt idx="53261">
                  <c:v>1454220000</c:v>
                </c:pt>
                <c:pt idx="53262">
                  <c:v>1454223600</c:v>
                </c:pt>
                <c:pt idx="53263">
                  <c:v>1454227200</c:v>
                </c:pt>
                <c:pt idx="53264">
                  <c:v>1454230800</c:v>
                </c:pt>
                <c:pt idx="53265">
                  <c:v>1454234400</c:v>
                </c:pt>
                <c:pt idx="53266">
                  <c:v>1454238000</c:v>
                </c:pt>
                <c:pt idx="53267">
                  <c:v>1454241600</c:v>
                </c:pt>
                <c:pt idx="53268">
                  <c:v>1454245200</c:v>
                </c:pt>
                <c:pt idx="53269">
                  <c:v>1454248800</c:v>
                </c:pt>
                <c:pt idx="53270">
                  <c:v>1454252400</c:v>
                </c:pt>
                <c:pt idx="53271">
                  <c:v>1454256000</c:v>
                </c:pt>
                <c:pt idx="53272">
                  <c:v>1454259600</c:v>
                </c:pt>
                <c:pt idx="53273">
                  <c:v>1454263200</c:v>
                </c:pt>
                <c:pt idx="53274">
                  <c:v>1454266800</c:v>
                </c:pt>
                <c:pt idx="53275">
                  <c:v>1454270400</c:v>
                </c:pt>
                <c:pt idx="53276">
                  <c:v>1454274000</c:v>
                </c:pt>
                <c:pt idx="53277">
                  <c:v>1454277600</c:v>
                </c:pt>
                <c:pt idx="53278">
                  <c:v>1454281200</c:v>
                </c:pt>
                <c:pt idx="53279">
                  <c:v>1454284800</c:v>
                </c:pt>
                <c:pt idx="53280">
                  <c:v>1454288400</c:v>
                </c:pt>
                <c:pt idx="53281">
                  <c:v>1454292000</c:v>
                </c:pt>
                <c:pt idx="53282">
                  <c:v>1454295600</c:v>
                </c:pt>
                <c:pt idx="53283">
                  <c:v>1454299200</c:v>
                </c:pt>
                <c:pt idx="53284">
                  <c:v>1454302800</c:v>
                </c:pt>
                <c:pt idx="53285">
                  <c:v>1454306400</c:v>
                </c:pt>
                <c:pt idx="53286">
                  <c:v>1454310000</c:v>
                </c:pt>
                <c:pt idx="53287">
                  <c:v>1454313600</c:v>
                </c:pt>
                <c:pt idx="53288">
                  <c:v>1454317200</c:v>
                </c:pt>
                <c:pt idx="53289">
                  <c:v>1454320800</c:v>
                </c:pt>
                <c:pt idx="53290">
                  <c:v>1454324400</c:v>
                </c:pt>
                <c:pt idx="53291">
                  <c:v>1454328000</c:v>
                </c:pt>
                <c:pt idx="53292">
                  <c:v>1454331600</c:v>
                </c:pt>
                <c:pt idx="53293">
                  <c:v>1454335200</c:v>
                </c:pt>
                <c:pt idx="53294">
                  <c:v>1454338800</c:v>
                </c:pt>
                <c:pt idx="53295">
                  <c:v>1454342400</c:v>
                </c:pt>
                <c:pt idx="53296">
                  <c:v>1454346000</c:v>
                </c:pt>
                <c:pt idx="53297">
                  <c:v>1454349600</c:v>
                </c:pt>
                <c:pt idx="53298">
                  <c:v>1454353200</c:v>
                </c:pt>
                <c:pt idx="53299">
                  <c:v>1454356800</c:v>
                </c:pt>
                <c:pt idx="53300">
                  <c:v>1454360400</c:v>
                </c:pt>
                <c:pt idx="53301">
                  <c:v>1454364000</c:v>
                </c:pt>
                <c:pt idx="53302">
                  <c:v>1454367600</c:v>
                </c:pt>
                <c:pt idx="53303">
                  <c:v>1454371200</c:v>
                </c:pt>
                <c:pt idx="53304">
                  <c:v>1454374800</c:v>
                </c:pt>
                <c:pt idx="53305">
                  <c:v>1454378400</c:v>
                </c:pt>
                <c:pt idx="53306">
                  <c:v>1454382000</c:v>
                </c:pt>
                <c:pt idx="53307">
                  <c:v>1454385600</c:v>
                </c:pt>
                <c:pt idx="53308">
                  <c:v>1454389200</c:v>
                </c:pt>
                <c:pt idx="53309">
                  <c:v>1454392800</c:v>
                </c:pt>
                <c:pt idx="53310">
                  <c:v>1454396400</c:v>
                </c:pt>
                <c:pt idx="53311">
                  <c:v>1454400000</c:v>
                </c:pt>
                <c:pt idx="53312">
                  <c:v>1454403600</c:v>
                </c:pt>
                <c:pt idx="53313">
                  <c:v>1454407200</c:v>
                </c:pt>
                <c:pt idx="53314">
                  <c:v>1454410800</c:v>
                </c:pt>
                <c:pt idx="53315">
                  <c:v>1454414400</c:v>
                </c:pt>
                <c:pt idx="53316">
                  <c:v>1454418000</c:v>
                </c:pt>
                <c:pt idx="53317">
                  <c:v>1454421600</c:v>
                </c:pt>
                <c:pt idx="53318">
                  <c:v>1454425200</c:v>
                </c:pt>
                <c:pt idx="53319">
                  <c:v>1454428800</c:v>
                </c:pt>
                <c:pt idx="53320">
                  <c:v>1454432400</c:v>
                </c:pt>
                <c:pt idx="53321">
                  <c:v>1454436000</c:v>
                </c:pt>
                <c:pt idx="53322">
                  <c:v>1454439600</c:v>
                </c:pt>
                <c:pt idx="53323">
                  <c:v>1454443200</c:v>
                </c:pt>
                <c:pt idx="53324">
                  <c:v>1454446800</c:v>
                </c:pt>
                <c:pt idx="53325">
                  <c:v>1454450400</c:v>
                </c:pt>
                <c:pt idx="53326">
                  <c:v>1454454000</c:v>
                </c:pt>
                <c:pt idx="53327">
                  <c:v>1454457600</c:v>
                </c:pt>
                <c:pt idx="53328">
                  <c:v>1454461200</c:v>
                </c:pt>
                <c:pt idx="53329">
                  <c:v>1454464800</c:v>
                </c:pt>
                <c:pt idx="53330">
                  <c:v>1454468400</c:v>
                </c:pt>
                <c:pt idx="53331">
                  <c:v>1454472000</c:v>
                </c:pt>
                <c:pt idx="53332">
                  <c:v>1454475600</c:v>
                </c:pt>
                <c:pt idx="53333">
                  <c:v>1454479200</c:v>
                </c:pt>
                <c:pt idx="53334">
                  <c:v>1454482800</c:v>
                </c:pt>
                <c:pt idx="53335">
                  <c:v>1454486400</c:v>
                </c:pt>
                <c:pt idx="53336">
                  <c:v>1454490000</c:v>
                </c:pt>
                <c:pt idx="53337">
                  <c:v>1454493600</c:v>
                </c:pt>
                <c:pt idx="53338">
                  <c:v>1454497200</c:v>
                </c:pt>
                <c:pt idx="53339">
                  <c:v>1454500800</c:v>
                </c:pt>
                <c:pt idx="53340">
                  <c:v>1454504400</c:v>
                </c:pt>
                <c:pt idx="53341">
                  <c:v>1454508000</c:v>
                </c:pt>
                <c:pt idx="53342">
                  <c:v>1454511600</c:v>
                </c:pt>
                <c:pt idx="53343">
                  <c:v>1454515200</c:v>
                </c:pt>
                <c:pt idx="53344">
                  <c:v>1454518800</c:v>
                </c:pt>
                <c:pt idx="53345">
                  <c:v>1454522400</c:v>
                </c:pt>
                <c:pt idx="53346">
                  <c:v>1454526000</c:v>
                </c:pt>
                <c:pt idx="53347">
                  <c:v>1454529600</c:v>
                </c:pt>
                <c:pt idx="53348">
                  <c:v>1454533200</c:v>
                </c:pt>
                <c:pt idx="53349">
                  <c:v>1454536800</c:v>
                </c:pt>
                <c:pt idx="53350">
                  <c:v>1454540400</c:v>
                </c:pt>
                <c:pt idx="53351">
                  <c:v>1454544000</c:v>
                </c:pt>
                <c:pt idx="53352">
                  <c:v>1454547600</c:v>
                </c:pt>
                <c:pt idx="53353">
                  <c:v>1454551200</c:v>
                </c:pt>
                <c:pt idx="53354">
                  <c:v>1454554800</c:v>
                </c:pt>
                <c:pt idx="53355">
                  <c:v>1454558400</c:v>
                </c:pt>
                <c:pt idx="53356">
                  <c:v>1454562000</c:v>
                </c:pt>
                <c:pt idx="53357">
                  <c:v>1454565600</c:v>
                </c:pt>
                <c:pt idx="53358">
                  <c:v>1454569200</c:v>
                </c:pt>
                <c:pt idx="53359">
                  <c:v>1454572800</c:v>
                </c:pt>
                <c:pt idx="53360">
                  <c:v>1454576400</c:v>
                </c:pt>
                <c:pt idx="53361">
                  <c:v>1454580000</c:v>
                </c:pt>
                <c:pt idx="53362">
                  <c:v>1454583600</c:v>
                </c:pt>
                <c:pt idx="53363">
                  <c:v>1454587200</c:v>
                </c:pt>
                <c:pt idx="53364">
                  <c:v>1454590800</c:v>
                </c:pt>
                <c:pt idx="53365">
                  <c:v>1454594400</c:v>
                </c:pt>
                <c:pt idx="53366">
                  <c:v>1454598000</c:v>
                </c:pt>
                <c:pt idx="53367">
                  <c:v>1454601600</c:v>
                </c:pt>
                <c:pt idx="53368">
                  <c:v>1454605200</c:v>
                </c:pt>
                <c:pt idx="53369">
                  <c:v>1454608800</c:v>
                </c:pt>
                <c:pt idx="53370">
                  <c:v>1454612400</c:v>
                </c:pt>
                <c:pt idx="53371">
                  <c:v>1454616000</c:v>
                </c:pt>
                <c:pt idx="53372">
                  <c:v>1454619600</c:v>
                </c:pt>
                <c:pt idx="53373">
                  <c:v>1454623200</c:v>
                </c:pt>
                <c:pt idx="53374">
                  <c:v>1454626800</c:v>
                </c:pt>
                <c:pt idx="53375">
                  <c:v>1454630400</c:v>
                </c:pt>
                <c:pt idx="53376">
                  <c:v>1454634000</c:v>
                </c:pt>
                <c:pt idx="53377">
                  <c:v>1454637600</c:v>
                </c:pt>
                <c:pt idx="53378">
                  <c:v>1454641200</c:v>
                </c:pt>
                <c:pt idx="53379">
                  <c:v>1454644800</c:v>
                </c:pt>
                <c:pt idx="53380">
                  <c:v>1454648400</c:v>
                </c:pt>
                <c:pt idx="53381">
                  <c:v>1454652000</c:v>
                </c:pt>
                <c:pt idx="53382">
                  <c:v>1454655600</c:v>
                </c:pt>
                <c:pt idx="53383">
                  <c:v>1454659200</c:v>
                </c:pt>
                <c:pt idx="53384">
                  <c:v>1454662800</c:v>
                </c:pt>
                <c:pt idx="53385">
                  <c:v>1454666400</c:v>
                </c:pt>
                <c:pt idx="53386">
                  <c:v>1454670000</c:v>
                </c:pt>
                <c:pt idx="53387">
                  <c:v>1454673600</c:v>
                </c:pt>
                <c:pt idx="53388">
                  <c:v>1454677200</c:v>
                </c:pt>
                <c:pt idx="53389">
                  <c:v>1454680800</c:v>
                </c:pt>
                <c:pt idx="53390">
                  <c:v>1454684400</c:v>
                </c:pt>
                <c:pt idx="53391">
                  <c:v>1454688000</c:v>
                </c:pt>
                <c:pt idx="53392">
                  <c:v>1454691600</c:v>
                </c:pt>
                <c:pt idx="53393">
                  <c:v>1454695200</c:v>
                </c:pt>
                <c:pt idx="53394">
                  <c:v>1454698800</c:v>
                </c:pt>
                <c:pt idx="53395">
                  <c:v>1454702400</c:v>
                </c:pt>
                <c:pt idx="53396">
                  <c:v>1454706000</c:v>
                </c:pt>
                <c:pt idx="53397">
                  <c:v>1454709600</c:v>
                </c:pt>
                <c:pt idx="53398">
                  <c:v>1454713200</c:v>
                </c:pt>
                <c:pt idx="53399">
                  <c:v>1454716800</c:v>
                </c:pt>
                <c:pt idx="53400">
                  <c:v>1454720400</c:v>
                </c:pt>
                <c:pt idx="53401">
                  <c:v>1454724000</c:v>
                </c:pt>
                <c:pt idx="53402">
                  <c:v>1454727600</c:v>
                </c:pt>
                <c:pt idx="53403">
                  <c:v>1454731200</c:v>
                </c:pt>
                <c:pt idx="53404">
                  <c:v>1454734800</c:v>
                </c:pt>
                <c:pt idx="53405">
                  <c:v>1454738400</c:v>
                </c:pt>
                <c:pt idx="53406">
                  <c:v>1454742000</c:v>
                </c:pt>
                <c:pt idx="53407">
                  <c:v>1454745600</c:v>
                </c:pt>
                <c:pt idx="53408">
                  <c:v>1454749200</c:v>
                </c:pt>
                <c:pt idx="53409">
                  <c:v>1454752800</c:v>
                </c:pt>
                <c:pt idx="53410">
                  <c:v>1454756400</c:v>
                </c:pt>
                <c:pt idx="53411">
                  <c:v>1454760000</c:v>
                </c:pt>
                <c:pt idx="53412">
                  <c:v>1454763600</c:v>
                </c:pt>
                <c:pt idx="53413">
                  <c:v>1454767200</c:v>
                </c:pt>
                <c:pt idx="53414">
                  <c:v>1454770800</c:v>
                </c:pt>
                <c:pt idx="53415">
                  <c:v>1454774400</c:v>
                </c:pt>
                <c:pt idx="53416">
                  <c:v>1454778000</c:v>
                </c:pt>
                <c:pt idx="53417">
                  <c:v>1454781600</c:v>
                </c:pt>
                <c:pt idx="53418">
                  <c:v>1454785200</c:v>
                </c:pt>
                <c:pt idx="53419">
                  <c:v>1454788800</c:v>
                </c:pt>
                <c:pt idx="53420">
                  <c:v>1454792400</c:v>
                </c:pt>
                <c:pt idx="53421">
                  <c:v>1454796000</c:v>
                </c:pt>
                <c:pt idx="53422">
                  <c:v>1454799600</c:v>
                </c:pt>
                <c:pt idx="53423">
                  <c:v>1454803200</c:v>
                </c:pt>
                <c:pt idx="53424">
                  <c:v>1454806800</c:v>
                </c:pt>
                <c:pt idx="53425">
                  <c:v>1454810400</c:v>
                </c:pt>
                <c:pt idx="53426">
                  <c:v>1454814000</c:v>
                </c:pt>
                <c:pt idx="53427">
                  <c:v>1454817600</c:v>
                </c:pt>
                <c:pt idx="53428">
                  <c:v>1454821200</c:v>
                </c:pt>
                <c:pt idx="53429">
                  <c:v>1454824800</c:v>
                </c:pt>
                <c:pt idx="53430">
                  <c:v>1454828400</c:v>
                </c:pt>
                <c:pt idx="53431">
                  <c:v>1454832000</c:v>
                </c:pt>
                <c:pt idx="53432">
                  <c:v>1454835600</c:v>
                </c:pt>
                <c:pt idx="53433">
                  <c:v>1454839200</c:v>
                </c:pt>
                <c:pt idx="53434">
                  <c:v>1454842800</c:v>
                </c:pt>
                <c:pt idx="53435">
                  <c:v>1454846400</c:v>
                </c:pt>
                <c:pt idx="53436">
                  <c:v>1454850000</c:v>
                </c:pt>
                <c:pt idx="53437">
                  <c:v>1454853600</c:v>
                </c:pt>
                <c:pt idx="53438">
                  <c:v>1454857200</c:v>
                </c:pt>
                <c:pt idx="53439">
                  <c:v>1454860800</c:v>
                </c:pt>
                <c:pt idx="53440">
                  <c:v>1454864400</c:v>
                </c:pt>
                <c:pt idx="53441">
                  <c:v>1454868000</c:v>
                </c:pt>
                <c:pt idx="53442">
                  <c:v>1454871600</c:v>
                </c:pt>
                <c:pt idx="53443">
                  <c:v>1454875200</c:v>
                </c:pt>
                <c:pt idx="53444">
                  <c:v>1454878800</c:v>
                </c:pt>
                <c:pt idx="53445">
                  <c:v>1454882400</c:v>
                </c:pt>
                <c:pt idx="53446">
                  <c:v>1454886000</c:v>
                </c:pt>
                <c:pt idx="53447">
                  <c:v>1454889600</c:v>
                </c:pt>
                <c:pt idx="53448">
                  <c:v>1454893200</c:v>
                </c:pt>
                <c:pt idx="53449">
                  <c:v>1454896800</c:v>
                </c:pt>
                <c:pt idx="53450">
                  <c:v>1454900400</c:v>
                </c:pt>
                <c:pt idx="53451">
                  <c:v>1454904000</c:v>
                </c:pt>
                <c:pt idx="53452">
                  <c:v>1454907600</c:v>
                </c:pt>
                <c:pt idx="53453">
                  <c:v>1454911200</c:v>
                </c:pt>
                <c:pt idx="53454">
                  <c:v>1454914800</c:v>
                </c:pt>
                <c:pt idx="53455">
                  <c:v>1454918400</c:v>
                </c:pt>
                <c:pt idx="53456">
                  <c:v>1454922000</c:v>
                </c:pt>
                <c:pt idx="53457">
                  <c:v>1454925600</c:v>
                </c:pt>
                <c:pt idx="53458">
                  <c:v>1454929200</c:v>
                </c:pt>
                <c:pt idx="53459">
                  <c:v>1454932800</c:v>
                </c:pt>
                <c:pt idx="53460">
                  <c:v>1454936400</c:v>
                </c:pt>
                <c:pt idx="53461">
                  <c:v>1454940000</c:v>
                </c:pt>
                <c:pt idx="53462">
                  <c:v>1454943600</c:v>
                </c:pt>
                <c:pt idx="53463">
                  <c:v>1454947200</c:v>
                </c:pt>
                <c:pt idx="53464">
                  <c:v>1454950800</c:v>
                </c:pt>
                <c:pt idx="53465">
                  <c:v>1454954400</c:v>
                </c:pt>
                <c:pt idx="53466">
                  <c:v>1454958000</c:v>
                </c:pt>
                <c:pt idx="53467">
                  <c:v>1454961600</c:v>
                </c:pt>
                <c:pt idx="53468">
                  <c:v>1454965200</c:v>
                </c:pt>
                <c:pt idx="53469">
                  <c:v>1454968800</c:v>
                </c:pt>
                <c:pt idx="53470">
                  <c:v>1454972400</c:v>
                </c:pt>
                <c:pt idx="53471">
                  <c:v>1454976000</c:v>
                </c:pt>
                <c:pt idx="53472">
                  <c:v>1454979600</c:v>
                </c:pt>
                <c:pt idx="53473">
                  <c:v>1454983200</c:v>
                </c:pt>
                <c:pt idx="53474">
                  <c:v>1454986800</c:v>
                </c:pt>
                <c:pt idx="53475">
                  <c:v>1454990400</c:v>
                </c:pt>
                <c:pt idx="53476">
                  <c:v>1454994000</c:v>
                </c:pt>
                <c:pt idx="53477">
                  <c:v>1454997600</c:v>
                </c:pt>
                <c:pt idx="53478">
                  <c:v>1455001200</c:v>
                </c:pt>
                <c:pt idx="53479">
                  <c:v>1455004800</c:v>
                </c:pt>
                <c:pt idx="53480">
                  <c:v>1455008400</c:v>
                </c:pt>
                <c:pt idx="53481">
                  <c:v>1455012000</c:v>
                </c:pt>
                <c:pt idx="53482">
                  <c:v>1455015600</c:v>
                </c:pt>
                <c:pt idx="53483">
                  <c:v>1455019200</c:v>
                </c:pt>
                <c:pt idx="53484">
                  <c:v>1455022800</c:v>
                </c:pt>
                <c:pt idx="53485">
                  <c:v>1455026400</c:v>
                </c:pt>
                <c:pt idx="53486">
                  <c:v>1455030000</c:v>
                </c:pt>
                <c:pt idx="53487">
                  <c:v>1455033600</c:v>
                </c:pt>
                <c:pt idx="53488">
                  <c:v>1455037200</c:v>
                </c:pt>
                <c:pt idx="53489">
                  <c:v>1455040800</c:v>
                </c:pt>
                <c:pt idx="53490">
                  <c:v>1455044400</c:v>
                </c:pt>
                <c:pt idx="53491">
                  <c:v>1455048000</c:v>
                </c:pt>
                <c:pt idx="53492">
                  <c:v>1455051600</c:v>
                </c:pt>
                <c:pt idx="53493">
                  <c:v>1455055200</c:v>
                </c:pt>
                <c:pt idx="53494">
                  <c:v>1455058800</c:v>
                </c:pt>
                <c:pt idx="53495">
                  <c:v>1455062400</c:v>
                </c:pt>
                <c:pt idx="53496">
                  <c:v>1455066000</c:v>
                </c:pt>
                <c:pt idx="53497">
                  <c:v>1455069600</c:v>
                </c:pt>
                <c:pt idx="53498">
                  <c:v>1455073200</c:v>
                </c:pt>
                <c:pt idx="53499">
                  <c:v>1455076800</c:v>
                </c:pt>
                <c:pt idx="53500">
                  <c:v>1455080400</c:v>
                </c:pt>
                <c:pt idx="53501">
                  <c:v>1455084000</c:v>
                </c:pt>
                <c:pt idx="53502">
                  <c:v>1455087600</c:v>
                </c:pt>
                <c:pt idx="53503">
                  <c:v>1455091200</c:v>
                </c:pt>
                <c:pt idx="53504">
                  <c:v>1455094800</c:v>
                </c:pt>
                <c:pt idx="53505">
                  <c:v>1455098400</c:v>
                </c:pt>
                <c:pt idx="53506">
                  <c:v>1455102000</c:v>
                </c:pt>
                <c:pt idx="53507">
                  <c:v>1455105600</c:v>
                </c:pt>
                <c:pt idx="53508">
                  <c:v>1455109200</c:v>
                </c:pt>
                <c:pt idx="53509">
                  <c:v>1455112800</c:v>
                </c:pt>
                <c:pt idx="53510">
                  <c:v>1455116400</c:v>
                </c:pt>
                <c:pt idx="53511">
                  <c:v>1455120000</c:v>
                </c:pt>
                <c:pt idx="53512">
                  <c:v>1455123600</c:v>
                </c:pt>
                <c:pt idx="53513">
                  <c:v>1455127200</c:v>
                </c:pt>
                <c:pt idx="53514">
                  <c:v>1455130800</c:v>
                </c:pt>
                <c:pt idx="53515">
                  <c:v>1455134400</c:v>
                </c:pt>
                <c:pt idx="53516">
                  <c:v>1455138000</c:v>
                </c:pt>
                <c:pt idx="53517">
                  <c:v>1455141600</c:v>
                </c:pt>
                <c:pt idx="53518">
                  <c:v>1455145200</c:v>
                </c:pt>
                <c:pt idx="53519">
                  <c:v>1455148800</c:v>
                </c:pt>
                <c:pt idx="53520">
                  <c:v>1455152400</c:v>
                </c:pt>
                <c:pt idx="53521">
                  <c:v>1455156000</c:v>
                </c:pt>
                <c:pt idx="53522">
                  <c:v>1455159600</c:v>
                </c:pt>
                <c:pt idx="53523">
                  <c:v>1455163200</c:v>
                </c:pt>
                <c:pt idx="53524">
                  <c:v>1455166800</c:v>
                </c:pt>
                <c:pt idx="53525">
                  <c:v>1455170400</c:v>
                </c:pt>
                <c:pt idx="53526">
                  <c:v>1455174000</c:v>
                </c:pt>
                <c:pt idx="53527">
                  <c:v>1455177600</c:v>
                </c:pt>
                <c:pt idx="53528">
                  <c:v>1455181200</c:v>
                </c:pt>
                <c:pt idx="53529">
                  <c:v>1455184800</c:v>
                </c:pt>
                <c:pt idx="53530">
                  <c:v>1455188400</c:v>
                </c:pt>
                <c:pt idx="53531">
                  <c:v>1455192000</c:v>
                </c:pt>
                <c:pt idx="53532">
                  <c:v>1455195600</c:v>
                </c:pt>
                <c:pt idx="53533">
                  <c:v>1455199200</c:v>
                </c:pt>
                <c:pt idx="53534">
                  <c:v>1455202800</c:v>
                </c:pt>
                <c:pt idx="53535">
                  <c:v>1455206400</c:v>
                </c:pt>
                <c:pt idx="53536">
                  <c:v>1455210000</c:v>
                </c:pt>
                <c:pt idx="53537">
                  <c:v>1455213600</c:v>
                </c:pt>
                <c:pt idx="53538">
                  <c:v>1455217200</c:v>
                </c:pt>
                <c:pt idx="53539">
                  <c:v>1455220800</c:v>
                </c:pt>
                <c:pt idx="53540">
                  <c:v>1455224400</c:v>
                </c:pt>
                <c:pt idx="53541">
                  <c:v>1455228000</c:v>
                </c:pt>
                <c:pt idx="53542">
                  <c:v>1455231600</c:v>
                </c:pt>
                <c:pt idx="53543">
                  <c:v>1455235200</c:v>
                </c:pt>
                <c:pt idx="53544">
                  <c:v>1455238800</c:v>
                </c:pt>
                <c:pt idx="53545">
                  <c:v>1455242400</c:v>
                </c:pt>
                <c:pt idx="53546">
                  <c:v>1455246000</c:v>
                </c:pt>
                <c:pt idx="53547">
                  <c:v>1455249600</c:v>
                </c:pt>
                <c:pt idx="53548">
                  <c:v>1455253200</c:v>
                </c:pt>
                <c:pt idx="53549">
                  <c:v>1455256800</c:v>
                </c:pt>
                <c:pt idx="53550">
                  <c:v>1455260400</c:v>
                </c:pt>
                <c:pt idx="53551">
                  <c:v>1455264000</c:v>
                </c:pt>
                <c:pt idx="53552">
                  <c:v>1455267600</c:v>
                </c:pt>
                <c:pt idx="53553">
                  <c:v>1455271200</c:v>
                </c:pt>
                <c:pt idx="53554">
                  <c:v>1455274800</c:v>
                </c:pt>
                <c:pt idx="53555">
                  <c:v>1455278400</c:v>
                </c:pt>
                <c:pt idx="53556">
                  <c:v>1455282000</c:v>
                </c:pt>
                <c:pt idx="53557">
                  <c:v>1455285600</c:v>
                </c:pt>
                <c:pt idx="53558">
                  <c:v>1455289200</c:v>
                </c:pt>
                <c:pt idx="53559">
                  <c:v>1455292800</c:v>
                </c:pt>
                <c:pt idx="53560">
                  <c:v>1455296400</c:v>
                </c:pt>
                <c:pt idx="53561">
                  <c:v>1455300000</c:v>
                </c:pt>
                <c:pt idx="53562">
                  <c:v>1455303600</c:v>
                </c:pt>
                <c:pt idx="53563">
                  <c:v>1455307200</c:v>
                </c:pt>
                <c:pt idx="53564">
                  <c:v>1455310800</c:v>
                </c:pt>
                <c:pt idx="53565">
                  <c:v>1455314400</c:v>
                </c:pt>
                <c:pt idx="53566">
                  <c:v>1455318000</c:v>
                </c:pt>
                <c:pt idx="53567">
                  <c:v>1455321600</c:v>
                </c:pt>
                <c:pt idx="53568">
                  <c:v>1455325200</c:v>
                </c:pt>
                <c:pt idx="53569">
                  <c:v>1455328800</c:v>
                </c:pt>
                <c:pt idx="53570">
                  <c:v>1455332400</c:v>
                </c:pt>
                <c:pt idx="53571">
                  <c:v>1455336000</c:v>
                </c:pt>
                <c:pt idx="53572">
                  <c:v>1455339600</c:v>
                </c:pt>
                <c:pt idx="53573">
                  <c:v>1455343200</c:v>
                </c:pt>
                <c:pt idx="53574">
                  <c:v>1455346800</c:v>
                </c:pt>
                <c:pt idx="53575">
                  <c:v>1455350400</c:v>
                </c:pt>
                <c:pt idx="53576">
                  <c:v>1455354000</c:v>
                </c:pt>
                <c:pt idx="53577">
                  <c:v>1455357600</c:v>
                </c:pt>
                <c:pt idx="53578">
                  <c:v>1455361200</c:v>
                </c:pt>
                <c:pt idx="53579">
                  <c:v>1455364800</c:v>
                </c:pt>
                <c:pt idx="53580">
                  <c:v>1455368400</c:v>
                </c:pt>
                <c:pt idx="53581">
                  <c:v>1455372000</c:v>
                </c:pt>
                <c:pt idx="53582">
                  <c:v>1455375600</c:v>
                </c:pt>
                <c:pt idx="53583">
                  <c:v>1455379200</c:v>
                </c:pt>
                <c:pt idx="53584">
                  <c:v>1455382800</c:v>
                </c:pt>
                <c:pt idx="53585">
                  <c:v>1455386400</c:v>
                </c:pt>
                <c:pt idx="53586">
                  <c:v>1455390000</c:v>
                </c:pt>
                <c:pt idx="53587">
                  <c:v>1455393600</c:v>
                </c:pt>
                <c:pt idx="53588">
                  <c:v>1455397200</c:v>
                </c:pt>
                <c:pt idx="53589">
                  <c:v>1455400800</c:v>
                </c:pt>
                <c:pt idx="53590">
                  <c:v>1455404400</c:v>
                </c:pt>
                <c:pt idx="53591">
                  <c:v>1455408000</c:v>
                </c:pt>
                <c:pt idx="53592">
                  <c:v>1455411600</c:v>
                </c:pt>
                <c:pt idx="53593">
                  <c:v>1455415200</c:v>
                </c:pt>
                <c:pt idx="53594">
                  <c:v>1455418800</c:v>
                </c:pt>
                <c:pt idx="53595">
                  <c:v>1455422400</c:v>
                </c:pt>
                <c:pt idx="53596">
                  <c:v>1455426000</c:v>
                </c:pt>
                <c:pt idx="53597">
                  <c:v>1455429600</c:v>
                </c:pt>
                <c:pt idx="53598">
                  <c:v>1455433200</c:v>
                </c:pt>
                <c:pt idx="53599">
                  <c:v>1455436800</c:v>
                </c:pt>
                <c:pt idx="53600">
                  <c:v>1455440400</c:v>
                </c:pt>
                <c:pt idx="53601">
                  <c:v>1455444000</c:v>
                </c:pt>
                <c:pt idx="53602">
                  <c:v>1455447600</c:v>
                </c:pt>
                <c:pt idx="53603">
                  <c:v>1455451200</c:v>
                </c:pt>
                <c:pt idx="53604">
                  <c:v>1455454800</c:v>
                </c:pt>
                <c:pt idx="53605">
                  <c:v>1455458400</c:v>
                </c:pt>
                <c:pt idx="53606">
                  <c:v>1455462000</c:v>
                </c:pt>
                <c:pt idx="53607">
                  <c:v>1455465600</c:v>
                </c:pt>
                <c:pt idx="53608">
                  <c:v>1455469200</c:v>
                </c:pt>
                <c:pt idx="53609">
                  <c:v>1455472800</c:v>
                </c:pt>
                <c:pt idx="53610">
                  <c:v>1455476400</c:v>
                </c:pt>
                <c:pt idx="53611">
                  <c:v>1455480000</c:v>
                </c:pt>
                <c:pt idx="53612">
                  <c:v>1455483600</c:v>
                </c:pt>
                <c:pt idx="53613">
                  <c:v>1455487200</c:v>
                </c:pt>
                <c:pt idx="53614">
                  <c:v>1455490800</c:v>
                </c:pt>
                <c:pt idx="53615">
                  <c:v>1455494400</c:v>
                </c:pt>
                <c:pt idx="53616">
                  <c:v>1455498000</c:v>
                </c:pt>
                <c:pt idx="53617">
                  <c:v>1455501600</c:v>
                </c:pt>
                <c:pt idx="53618">
                  <c:v>1455505200</c:v>
                </c:pt>
                <c:pt idx="53619">
                  <c:v>1455508800</c:v>
                </c:pt>
                <c:pt idx="53620">
                  <c:v>1455512400</c:v>
                </c:pt>
                <c:pt idx="53621">
                  <c:v>1455516000</c:v>
                </c:pt>
                <c:pt idx="53622">
                  <c:v>1455519600</c:v>
                </c:pt>
                <c:pt idx="53623">
                  <c:v>1455523200</c:v>
                </c:pt>
                <c:pt idx="53624">
                  <c:v>1455526800</c:v>
                </c:pt>
                <c:pt idx="53625">
                  <c:v>1455530400</c:v>
                </c:pt>
                <c:pt idx="53626">
                  <c:v>1455534000</c:v>
                </c:pt>
                <c:pt idx="53627">
                  <c:v>1455537600</c:v>
                </c:pt>
                <c:pt idx="53628">
                  <c:v>1455541200</c:v>
                </c:pt>
                <c:pt idx="53629">
                  <c:v>1455544800</c:v>
                </c:pt>
                <c:pt idx="53630">
                  <c:v>1455548400</c:v>
                </c:pt>
                <c:pt idx="53631">
                  <c:v>1455552000</c:v>
                </c:pt>
                <c:pt idx="53632">
                  <c:v>1455555600</c:v>
                </c:pt>
                <c:pt idx="53633">
                  <c:v>1455559200</c:v>
                </c:pt>
                <c:pt idx="53634">
                  <c:v>1455562800</c:v>
                </c:pt>
                <c:pt idx="53635">
                  <c:v>1455566400</c:v>
                </c:pt>
                <c:pt idx="53636">
                  <c:v>1455570000</c:v>
                </c:pt>
                <c:pt idx="53637">
                  <c:v>1455573600</c:v>
                </c:pt>
                <c:pt idx="53638">
                  <c:v>1455577200</c:v>
                </c:pt>
                <c:pt idx="53639">
                  <c:v>1455580800</c:v>
                </c:pt>
                <c:pt idx="53640">
                  <c:v>1455584400</c:v>
                </c:pt>
                <c:pt idx="53641">
                  <c:v>1455588000</c:v>
                </c:pt>
                <c:pt idx="53642">
                  <c:v>1455591600</c:v>
                </c:pt>
                <c:pt idx="53643">
                  <c:v>1455595200</c:v>
                </c:pt>
                <c:pt idx="53644">
                  <c:v>1455598800</c:v>
                </c:pt>
                <c:pt idx="53645">
                  <c:v>1455602400</c:v>
                </c:pt>
                <c:pt idx="53646">
                  <c:v>1455606000</c:v>
                </c:pt>
                <c:pt idx="53647">
                  <c:v>1455609600</c:v>
                </c:pt>
                <c:pt idx="53648">
                  <c:v>1455613200</c:v>
                </c:pt>
                <c:pt idx="53649">
                  <c:v>1455616800</c:v>
                </c:pt>
                <c:pt idx="53650">
                  <c:v>1455620400</c:v>
                </c:pt>
                <c:pt idx="53651">
                  <c:v>1455624000</c:v>
                </c:pt>
                <c:pt idx="53652">
                  <c:v>1455627600</c:v>
                </c:pt>
                <c:pt idx="53653">
                  <c:v>1455631200</c:v>
                </c:pt>
                <c:pt idx="53654">
                  <c:v>1455634800</c:v>
                </c:pt>
                <c:pt idx="53655">
                  <c:v>1455638400</c:v>
                </c:pt>
                <c:pt idx="53656">
                  <c:v>1455642000</c:v>
                </c:pt>
                <c:pt idx="53657">
                  <c:v>1455645600</c:v>
                </c:pt>
                <c:pt idx="53658">
                  <c:v>1455649200</c:v>
                </c:pt>
                <c:pt idx="53659">
                  <c:v>1455652800</c:v>
                </c:pt>
                <c:pt idx="53660">
                  <c:v>1455656400</c:v>
                </c:pt>
                <c:pt idx="53661">
                  <c:v>1455660000</c:v>
                </c:pt>
                <c:pt idx="53662">
                  <c:v>1455663600</c:v>
                </c:pt>
                <c:pt idx="53663">
                  <c:v>1455667200</c:v>
                </c:pt>
                <c:pt idx="53664">
                  <c:v>1455670800</c:v>
                </c:pt>
                <c:pt idx="53665">
                  <c:v>1455674400</c:v>
                </c:pt>
                <c:pt idx="53666">
                  <c:v>1455678000</c:v>
                </c:pt>
                <c:pt idx="53667">
                  <c:v>1455681600</c:v>
                </c:pt>
                <c:pt idx="53668">
                  <c:v>1455685200</c:v>
                </c:pt>
                <c:pt idx="53669">
                  <c:v>1455688800</c:v>
                </c:pt>
                <c:pt idx="53670">
                  <c:v>1455692400</c:v>
                </c:pt>
                <c:pt idx="53671">
                  <c:v>1455696000</c:v>
                </c:pt>
                <c:pt idx="53672">
                  <c:v>1455699600</c:v>
                </c:pt>
                <c:pt idx="53673">
                  <c:v>1455703200</c:v>
                </c:pt>
                <c:pt idx="53674">
                  <c:v>1455706800</c:v>
                </c:pt>
                <c:pt idx="53675">
                  <c:v>1455710400</c:v>
                </c:pt>
                <c:pt idx="53676">
                  <c:v>1455714000</c:v>
                </c:pt>
                <c:pt idx="53677">
                  <c:v>1455717600</c:v>
                </c:pt>
                <c:pt idx="53678">
                  <c:v>1455721200</c:v>
                </c:pt>
                <c:pt idx="53679">
                  <c:v>1455724800</c:v>
                </c:pt>
                <c:pt idx="53680">
                  <c:v>1455728400</c:v>
                </c:pt>
                <c:pt idx="53681">
                  <c:v>1455732000</c:v>
                </c:pt>
                <c:pt idx="53682">
                  <c:v>1455735600</c:v>
                </c:pt>
                <c:pt idx="53683">
                  <c:v>1455739200</c:v>
                </c:pt>
                <c:pt idx="53684">
                  <c:v>1455742800</c:v>
                </c:pt>
                <c:pt idx="53685">
                  <c:v>1455746400</c:v>
                </c:pt>
                <c:pt idx="53686">
                  <c:v>1455750000</c:v>
                </c:pt>
                <c:pt idx="53687">
                  <c:v>1455753600</c:v>
                </c:pt>
                <c:pt idx="53688">
                  <c:v>1455757200</c:v>
                </c:pt>
                <c:pt idx="53689">
                  <c:v>1455760800</c:v>
                </c:pt>
                <c:pt idx="53690">
                  <c:v>1455764400</c:v>
                </c:pt>
                <c:pt idx="53691">
                  <c:v>1455768000</c:v>
                </c:pt>
                <c:pt idx="53692">
                  <c:v>1455771600</c:v>
                </c:pt>
                <c:pt idx="53693">
                  <c:v>1455775200</c:v>
                </c:pt>
                <c:pt idx="53694">
                  <c:v>1455778800</c:v>
                </c:pt>
                <c:pt idx="53695">
                  <c:v>1455782400</c:v>
                </c:pt>
                <c:pt idx="53696">
                  <c:v>1455786000</c:v>
                </c:pt>
                <c:pt idx="53697">
                  <c:v>1455789600</c:v>
                </c:pt>
                <c:pt idx="53698">
                  <c:v>1455793200</c:v>
                </c:pt>
                <c:pt idx="53699">
                  <c:v>1455796800</c:v>
                </c:pt>
                <c:pt idx="53700">
                  <c:v>1455800400</c:v>
                </c:pt>
                <c:pt idx="53701">
                  <c:v>1455804000</c:v>
                </c:pt>
                <c:pt idx="53702">
                  <c:v>1455807600</c:v>
                </c:pt>
                <c:pt idx="53703">
                  <c:v>1455811200</c:v>
                </c:pt>
                <c:pt idx="53704">
                  <c:v>1455814800</c:v>
                </c:pt>
                <c:pt idx="53705">
                  <c:v>1455818400</c:v>
                </c:pt>
                <c:pt idx="53706">
                  <c:v>1455822000</c:v>
                </c:pt>
                <c:pt idx="53707">
                  <c:v>1455825600</c:v>
                </c:pt>
                <c:pt idx="53708">
                  <c:v>1455829200</c:v>
                </c:pt>
                <c:pt idx="53709">
                  <c:v>1455832800</c:v>
                </c:pt>
                <c:pt idx="53710">
                  <c:v>1455836400</c:v>
                </c:pt>
                <c:pt idx="53711">
                  <c:v>1455840000</c:v>
                </c:pt>
                <c:pt idx="53712">
                  <c:v>1455843600</c:v>
                </c:pt>
                <c:pt idx="53713">
                  <c:v>1455847200</c:v>
                </c:pt>
                <c:pt idx="53714">
                  <c:v>1455850800</c:v>
                </c:pt>
                <c:pt idx="53715">
                  <c:v>1455854400</c:v>
                </c:pt>
                <c:pt idx="53716">
                  <c:v>1455858000</c:v>
                </c:pt>
                <c:pt idx="53717">
                  <c:v>1455861600</c:v>
                </c:pt>
                <c:pt idx="53718">
                  <c:v>1455865200</c:v>
                </c:pt>
                <c:pt idx="53719">
                  <c:v>1455868800</c:v>
                </c:pt>
                <c:pt idx="53720">
                  <c:v>1455872400</c:v>
                </c:pt>
                <c:pt idx="53721">
                  <c:v>1455876000</c:v>
                </c:pt>
                <c:pt idx="53722">
                  <c:v>1455879600</c:v>
                </c:pt>
                <c:pt idx="53723">
                  <c:v>1455883200</c:v>
                </c:pt>
                <c:pt idx="53724">
                  <c:v>1455886800</c:v>
                </c:pt>
                <c:pt idx="53725">
                  <c:v>1455890400</c:v>
                </c:pt>
                <c:pt idx="53726">
                  <c:v>1455894000</c:v>
                </c:pt>
                <c:pt idx="53727">
                  <c:v>1455897600</c:v>
                </c:pt>
                <c:pt idx="53728">
                  <c:v>1455901200</c:v>
                </c:pt>
                <c:pt idx="53729">
                  <c:v>1455904800</c:v>
                </c:pt>
                <c:pt idx="53730">
                  <c:v>1455908400</c:v>
                </c:pt>
                <c:pt idx="53731">
                  <c:v>1455912000</c:v>
                </c:pt>
                <c:pt idx="53732">
                  <c:v>1455915600</c:v>
                </c:pt>
                <c:pt idx="53733">
                  <c:v>1455919200</c:v>
                </c:pt>
                <c:pt idx="53734">
                  <c:v>1455922800</c:v>
                </c:pt>
                <c:pt idx="53735">
                  <c:v>1455926400</c:v>
                </c:pt>
                <c:pt idx="53736">
                  <c:v>1455930000</c:v>
                </c:pt>
                <c:pt idx="53737">
                  <c:v>1455933600</c:v>
                </c:pt>
                <c:pt idx="53738">
                  <c:v>1455937200</c:v>
                </c:pt>
                <c:pt idx="53739">
                  <c:v>1455940800</c:v>
                </c:pt>
                <c:pt idx="53740">
                  <c:v>1455944400</c:v>
                </c:pt>
                <c:pt idx="53741">
                  <c:v>1455948000</c:v>
                </c:pt>
                <c:pt idx="53742">
                  <c:v>1455951600</c:v>
                </c:pt>
                <c:pt idx="53743">
                  <c:v>1455955200</c:v>
                </c:pt>
                <c:pt idx="53744">
                  <c:v>1455958800</c:v>
                </c:pt>
                <c:pt idx="53745">
                  <c:v>1455962400</c:v>
                </c:pt>
                <c:pt idx="53746">
                  <c:v>1455966000</c:v>
                </c:pt>
                <c:pt idx="53747">
                  <c:v>1455969600</c:v>
                </c:pt>
                <c:pt idx="53748">
                  <c:v>1455973200</c:v>
                </c:pt>
                <c:pt idx="53749">
                  <c:v>1455976800</c:v>
                </c:pt>
                <c:pt idx="53750">
                  <c:v>1455980400</c:v>
                </c:pt>
                <c:pt idx="53751">
                  <c:v>1455984000</c:v>
                </c:pt>
                <c:pt idx="53752">
                  <c:v>1455987600</c:v>
                </c:pt>
                <c:pt idx="53753">
                  <c:v>1455991200</c:v>
                </c:pt>
                <c:pt idx="53754">
                  <c:v>1455994800</c:v>
                </c:pt>
                <c:pt idx="53755">
                  <c:v>1455998400</c:v>
                </c:pt>
                <c:pt idx="53756">
                  <c:v>1456002000</c:v>
                </c:pt>
                <c:pt idx="53757">
                  <c:v>1456005600</c:v>
                </c:pt>
                <c:pt idx="53758">
                  <c:v>1456009200</c:v>
                </c:pt>
                <c:pt idx="53759">
                  <c:v>1456012800</c:v>
                </c:pt>
                <c:pt idx="53760">
                  <c:v>1456016400</c:v>
                </c:pt>
                <c:pt idx="53761">
                  <c:v>1456020000</c:v>
                </c:pt>
                <c:pt idx="53762">
                  <c:v>1456023600</c:v>
                </c:pt>
                <c:pt idx="53763">
                  <c:v>1456027200</c:v>
                </c:pt>
                <c:pt idx="53764">
                  <c:v>1456030800</c:v>
                </c:pt>
                <c:pt idx="53765">
                  <c:v>1456034400</c:v>
                </c:pt>
                <c:pt idx="53766">
                  <c:v>1456038000</c:v>
                </c:pt>
                <c:pt idx="53767">
                  <c:v>1456041600</c:v>
                </c:pt>
                <c:pt idx="53768">
                  <c:v>1456045200</c:v>
                </c:pt>
                <c:pt idx="53769">
                  <c:v>1456048800</c:v>
                </c:pt>
                <c:pt idx="53770">
                  <c:v>1456052400</c:v>
                </c:pt>
                <c:pt idx="53771">
                  <c:v>1456056000</c:v>
                </c:pt>
                <c:pt idx="53772">
                  <c:v>1456059600</c:v>
                </c:pt>
                <c:pt idx="53773">
                  <c:v>1456063200</c:v>
                </c:pt>
                <c:pt idx="53774">
                  <c:v>1456066800</c:v>
                </c:pt>
                <c:pt idx="53775">
                  <c:v>1456070400</c:v>
                </c:pt>
                <c:pt idx="53776">
                  <c:v>1456074000</c:v>
                </c:pt>
                <c:pt idx="53777">
                  <c:v>1456077600</c:v>
                </c:pt>
                <c:pt idx="53778">
                  <c:v>1456081200</c:v>
                </c:pt>
                <c:pt idx="53779">
                  <c:v>1456084800</c:v>
                </c:pt>
                <c:pt idx="53780">
                  <c:v>1456088400</c:v>
                </c:pt>
                <c:pt idx="53781">
                  <c:v>1456092000</c:v>
                </c:pt>
                <c:pt idx="53782">
                  <c:v>1456095600</c:v>
                </c:pt>
                <c:pt idx="53783">
                  <c:v>1456099200</c:v>
                </c:pt>
                <c:pt idx="53784">
                  <c:v>1456102800</c:v>
                </c:pt>
                <c:pt idx="53785">
                  <c:v>1456106400</c:v>
                </c:pt>
                <c:pt idx="53786">
                  <c:v>1456110000</c:v>
                </c:pt>
                <c:pt idx="53787">
                  <c:v>1456113600</c:v>
                </c:pt>
                <c:pt idx="53788">
                  <c:v>1456117200</c:v>
                </c:pt>
                <c:pt idx="53789">
                  <c:v>1456120800</c:v>
                </c:pt>
                <c:pt idx="53790">
                  <c:v>1456124400</c:v>
                </c:pt>
                <c:pt idx="53791">
                  <c:v>1456128000</c:v>
                </c:pt>
                <c:pt idx="53792">
                  <c:v>1456131600</c:v>
                </c:pt>
                <c:pt idx="53793">
                  <c:v>1456135200</c:v>
                </c:pt>
                <c:pt idx="53794">
                  <c:v>1456138800</c:v>
                </c:pt>
                <c:pt idx="53795">
                  <c:v>1456142400</c:v>
                </c:pt>
                <c:pt idx="53796">
                  <c:v>1456146000</c:v>
                </c:pt>
                <c:pt idx="53797">
                  <c:v>1456149600</c:v>
                </c:pt>
                <c:pt idx="53798">
                  <c:v>1456153200</c:v>
                </c:pt>
                <c:pt idx="53799">
                  <c:v>1456156800</c:v>
                </c:pt>
                <c:pt idx="53800">
                  <c:v>1456160400</c:v>
                </c:pt>
                <c:pt idx="53801">
                  <c:v>1456164000</c:v>
                </c:pt>
                <c:pt idx="53802">
                  <c:v>1456167600</c:v>
                </c:pt>
                <c:pt idx="53803">
                  <c:v>1456171200</c:v>
                </c:pt>
                <c:pt idx="53804">
                  <c:v>1456174800</c:v>
                </c:pt>
                <c:pt idx="53805">
                  <c:v>1456178400</c:v>
                </c:pt>
                <c:pt idx="53806">
                  <c:v>1456182000</c:v>
                </c:pt>
                <c:pt idx="53807">
                  <c:v>1456185600</c:v>
                </c:pt>
                <c:pt idx="53808">
                  <c:v>1456189200</c:v>
                </c:pt>
                <c:pt idx="53809">
                  <c:v>1456192800</c:v>
                </c:pt>
                <c:pt idx="53810">
                  <c:v>1456196400</c:v>
                </c:pt>
                <c:pt idx="53811">
                  <c:v>1456200000</c:v>
                </c:pt>
                <c:pt idx="53812">
                  <c:v>1456203600</c:v>
                </c:pt>
                <c:pt idx="53813">
                  <c:v>1456207200</c:v>
                </c:pt>
                <c:pt idx="53814">
                  <c:v>1456210800</c:v>
                </c:pt>
                <c:pt idx="53815">
                  <c:v>1456214400</c:v>
                </c:pt>
                <c:pt idx="53816">
                  <c:v>1456218000</c:v>
                </c:pt>
                <c:pt idx="53817">
                  <c:v>1456221600</c:v>
                </c:pt>
                <c:pt idx="53818">
                  <c:v>1456225200</c:v>
                </c:pt>
                <c:pt idx="53819">
                  <c:v>1456228800</c:v>
                </c:pt>
                <c:pt idx="53820">
                  <c:v>1456232400</c:v>
                </c:pt>
                <c:pt idx="53821">
                  <c:v>1456236000</c:v>
                </c:pt>
                <c:pt idx="53822">
                  <c:v>1456239600</c:v>
                </c:pt>
                <c:pt idx="53823">
                  <c:v>1456243200</c:v>
                </c:pt>
                <c:pt idx="53824">
                  <c:v>1456246800</c:v>
                </c:pt>
                <c:pt idx="53825">
                  <c:v>1456250400</c:v>
                </c:pt>
                <c:pt idx="53826">
                  <c:v>1456254000</c:v>
                </c:pt>
                <c:pt idx="53827">
                  <c:v>1456257600</c:v>
                </c:pt>
                <c:pt idx="53828">
                  <c:v>1456261200</c:v>
                </c:pt>
                <c:pt idx="53829">
                  <c:v>1456264800</c:v>
                </c:pt>
                <c:pt idx="53830">
                  <c:v>1456268400</c:v>
                </c:pt>
                <c:pt idx="53831">
                  <c:v>1456272000</c:v>
                </c:pt>
                <c:pt idx="53832">
                  <c:v>1456275600</c:v>
                </c:pt>
                <c:pt idx="53833">
                  <c:v>1456279200</c:v>
                </c:pt>
                <c:pt idx="53834">
                  <c:v>1456282800</c:v>
                </c:pt>
                <c:pt idx="53835">
                  <c:v>1456286400</c:v>
                </c:pt>
                <c:pt idx="53836">
                  <c:v>1456290000</c:v>
                </c:pt>
                <c:pt idx="53837">
                  <c:v>1456293600</c:v>
                </c:pt>
                <c:pt idx="53838">
                  <c:v>1456297200</c:v>
                </c:pt>
                <c:pt idx="53839">
                  <c:v>1456300800</c:v>
                </c:pt>
                <c:pt idx="53840">
                  <c:v>1456304400</c:v>
                </c:pt>
                <c:pt idx="53841">
                  <c:v>1456308000</c:v>
                </c:pt>
                <c:pt idx="53842">
                  <c:v>1456311600</c:v>
                </c:pt>
                <c:pt idx="53843">
                  <c:v>1456315200</c:v>
                </c:pt>
                <c:pt idx="53844">
                  <c:v>1456318800</c:v>
                </c:pt>
                <c:pt idx="53845">
                  <c:v>1456322400</c:v>
                </c:pt>
                <c:pt idx="53846">
                  <c:v>1456326000</c:v>
                </c:pt>
                <c:pt idx="53847">
                  <c:v>1456329600</c:v>
                </c:pt>
                <c:pt idx="53848">
                  <c:v>1456333200</c:v>
                </c:pt>
                <c:pt idx="53849">
                  <c:v>1456336800</c:v>
                </c:pt>
                <c:pt idx="53850">
                  <c:v>1456340400</c:v>
                </c:pt>
                <c:pt idx="53851">
                  <c:v>1456344000</c:v>
                </c:pt>
                <c:pt idx="53852">
                  <c:v>1456347600</c:v>
                </c:pt>
                <c:pt idx="53853">
                  <c:v>1456351200</c:v>
                </c:pt>
                <c:pt idx="53854">
                  <c:v>1456354800</c:v>
                </c:pt>
                <c:pt idx="53855">
                  <c:v>1456358400</c:v>
                </c:pt>
                <c:pt idx="53856">
                  <c:v>1456362000</c:v>
                </c:pt>
                <c:pt idx="53857">
                  <c:v>1456365600</c:v>
                </c:pt>
                <c:pt idx="53858">
                  <c:v>1456369200</c:v>
                </c:pt>
                <c:pt idx="53859">
                  <c:v>1456372800</c:v>
                </c:pt>
                <c:pt idx="53860">
                  <c:v>1456376400</c:v>
                </c:pt>
                <c:pt idx="53861">
                  <c:v>1456380000</c:v>
                </c:pt>
                <c:pt idx="53862">
                  <c:v>1456383600</c:v>
                </c:pt>
                <c:pt idx="53863">
                  <c:v>1456387200</c:v>
                </c:pt>
                <c:pt idx="53864">
                  <c:v>1456390800</c:v>
                </c:pt>
                <c:pt idx="53865">
                  <c:v>1456394400</c:v>
                </c:pt>
                <c:pt idx="53866">
                  <c:v>1456398000</c:v>
                </c:pt>
                <c:pt idx="53867">
                  <c:v>1456401600</c:v>
                </c:pt>
                <c:pt idx="53868">
                  <c:v>1456405200</c:v>
                </c:pt>
                <c:pt idx="53869">
                  <c:v>1456408800</c:v>
                </c:pt>
                <c:pt idx="53870">
                  <c:v>1456412400</c:v>
                </c:pt>
                <c:pt idx="53871">
                  <c:v>1456416000</c:v>
                </c:pt>
                <c:pt idx="53872">
                  <c:v>1456419600</c:v>
                </c:pt>
                <c:pt idx="53873">
                  <c:v>1456423200</c:v>
                </c:pt>
                <c:pt idx="53874">
                  <c:v>1456426800</c:v>
                </c:pt>
                <c:pt idx="53875">
                  <c:v>1456430400</c:v>
                </c:pt>
                <c:pt idx="53876">
                  <c:v>1456434000</c:v>
                </c:pt>
                <c:pt idx="53877">
                  <c:v>1456437600</c:v>
                </c:pt>
                <c:pt idx="53878">
                  <c:v>1456441200</c:v>
                </c:pt>
                <c:pt idx="53879">
                  <c:v>1456444800</c:v>
                </c:pt>
                <c:pt idx="53880">
                  <c:v>1456448400</c:v>
                </c:pt>
                <c:pt idx="53881">
                  <c:v>1456452000</c:v>
                </c:pt>
                <c:pt idx="53882">
                  <c:v>1456455600</c:v>
                </c:pt>
                <c:pt idx="53883">
                  <c:v>1456459200</c:v>
                </c:pt>
                <c:pt idx="53884">
                  <c:v>1456462800</c:v>
                </c:pt>
                <c:pt idx="53885">
                  <c:v>1456466400</c:v>
                </c:pt>
                <c:pt idx="53886">
                  <c:v>1456470000</c:v>
                </c:pt>
                <c:pt idx="53887">
                  <c:v>1456473600</c:v>
                </c:pt>
                <c:pt idx="53888">
                  <c:v>1456477200</c:v>
                </c:pt>
                <c:pt idx="53889">
                  <c:v>1456480800</c:v>
                </c:pt>
                <c:pt idx="53890">
                  <c:v>1456484400</c:v>
                </c:pt>
                <c:pt idx="53891">
                  <c:v>1456488000</c:v>
                </c:pt>
                <c:pt idx="53892">
                  <c:v>1456491600</c:v>
                </c:pt>
                <c:pt idx="53893">
                  <c:v>1456495200</c:v>
                </c:pt>
                <c:pt idx="53894">
                  <c:v>1456498800</c:v>
                </c:pt>
                <c:pt idx="53895">
                  <c:v>1456502400</c:v>
                </c:pt>
                <c:pt idx="53896">
                  <c:v>1456506000</c:v>
                </c:pt>
                <c:pt idx="53897">
                  <c:v>1456509600</c:v>
                </c:pt>
                <c:pt idx="53898">
                  <c:v>1456513200</c:v>
                </c:pt>
                <c:pt idx="53899">
                  <c:v>1456516800</c:v>
                </c:pt>
                <c:pt idx="53900">
                  <c:v>1456520400</c:v>
                </c:pt>
                <c:pt idx="53901">
                  <c:v>1456524000</c:v>
                </c:pt>
                <c:pt idx="53902">
                  <c:v>1456527600</c:v>
                </c:pt>
                <c:pt idx="53903">
                  <c:v>1456531200</c:v>
                </c:pt>
                <c:pt idx="53904">
                  <c:v>1456534800</c:v>
                </c:pt>
                <c:pt idx="53905">
                  <c:v>1456538400</c:v>
                </c:pt>
                <c:pt idx="53906">
                  <c:v>1456542000</c:v>
                </c:pt>
                <c:pt idx="53907">
                  <c:v>1456545600</c:v>
                </c:pt>
                <c:pt idx="53908">
                  <c:v>1456549200</c:v>
                </c:pt>
                <c:pt idx="53909">
                  <c:v>1456552800</c:v>
                </c:pt>
                <c:pt idx="53910">
                  <c:v>1456556400</c:v>
                </c:pt>
                <c:pt idx="53911">
                  <c:v>1456560000</c:v>
                </c:pt>
                <c:pt idx="53912">
                  <c:v>1456563600</c:v>
                </c:pt>
                <c:pt idx="53913">
                  <c:v>1456567200</c:v>
                </c:pt>
                <c:pt idx="53914">
                  <c:v>1456570800</c:v>
                </c:pt>
                <c:pt idx="53915">
                  <c:v>1456574400</c:v>
                </c:pt>
                <c:pt idx="53916">
                  <c:v>1456578000</c:v>
                </c:pt>
                <c:pt idx="53917">
                  <c:v>1456581600</c:v>
                </c:pt>
                <c:pt idx="53918">
                  <c:v>1456585200</c:v>
                </c:pt>
                <c:pt idx="53919">
                  <c:v>1456588800</c:v>
                </c:pt>
                <c:pt idx="53920">
                  <c:v>1456592400</c:v>
                </c:pt>
                <c:pt idx="53921">
                  <c:v>1456596000</c:v>
                </c:pt>
                <c:pt idx="53922">
                  <c:v>1456599600</c:v>
                </c:pt>
                <c:pt idx="53923">
                  <c:v>1456603200</c:v>
                </c:pt>
                <c:pt idx="53924">
                  <c:v>1456606800</c:v>
                </c:pt>
                <c:pt idx="53925">
                  <c:v>1456610400</c:v>
                </c:pt>
                <c:pt idx="53926">
                  <c:v>1456614000</c:v>
                </c:pt>
                <c:pt idx="53927">
                  <c:v>1456617600</c:v>
                </c:pt>
                <c:pt idx="53928">
                  <c:v>1456621200</c:v>
                </c:pt>
                <c:pt idx="53929">
                  <c:v>1456624800</c:v>
                </c:pt>
                <c:pt idx="53930">
                  <c:v>1456628400</c:v>
                </c:pt>
                <c:pt idx="53931">
                  <c:v>1456632000</c:v>
                </c:pt>
                <c:pt idx="53932">
                  <c:v>1456635600</c:v>
                </c:pt>
                <c:pt idx="53933">
                  <c:v>1456639200</c:v>
                </c:pt>
                <c:pt idx="53934">
                  <c:v>1456642800</c:v>
                </c:pt>
                <c:pt idx="53935">
                  <c:v>1456646400</c:v>
                </c:pt>
                <c:pt idx="53936">
                  <c:v>1456650000</c:v>
                </c:pt>
                <c:pt idx="53937">
                  <c:v>1456653600</c:v>
                </c:pt>
                <c:pt idx="53938">
                  <c:v>1456657200</c:v>
                </c:pt>
                <c:pt idx="53939">
                  <c:v>1456660800</c:v>
                </c:pt>
                <c:pt idx="53940">
                  <c:v>1456664400</c:v>
                </c:pt>
                <c:pt idx="53941">
                  <c:v>1456668000</c:v>
                </c:pt>
                <c:pt idx="53942">
                  <c:v>1456671600</c:v>
                </c:pt>
                <c:pt idx="53943">
                  <c:v>1456675200</c:v>
                </c:pt>
                <c:pt idx="53944">
                  <c:v>1456678800</c:v>
                </c:pt>
                <c:pt idx="53945">
                  <c:v>1456682400</c:v>
                </c:pt>
                <c:pt idx="53946">
                  <c:v>1456686000</c:v>
                </c:pt>
                <c:pt idx="53947">
                  <c:v>1456689600</c:v>
                </c:pt>
                <c:pt idx="53948">
                  <c:v>1456693200</c:v>
                </c:pt>
                <c:pt idx="53949">
                  <c:v>1456696800</c:v>
                </c:pt>
                <c:pt idx="53950">
                  <c:v>1456700400</c:v>
                </c:pt>
                <c:pt idx="53951">
                  <c:v>1456704000</c:v>
                </c:pt>
                <c:pt idx="53952">
                  <c:v>1456707600</c:v>
                </c:pt>
                <c:pt idx="53953">
                  <c:v>1456711200</c:v>
                </c:pt>
                <c:pt idx="53954">
                  <c:v>1456714800</c:v>
                </c:pt>
                <c:pt idx="53955">
                  <c:v>1456718400</c:v>
                </c:pt>
                <c:pt idx="53956">
                  <c:v>1456722000</c:v>
                </c:pt>
                <c:pt idx="53957">
                  <c:v>1456725600</c:v>
                </c:pt>
                <c:pt idx="53958">
                  <c:v>1456729200</c:v>
                </c:pt>
                <c:pt idx="53959">
                  <c:v>1456732800</c:v>
                </c:pt>
                <c:pt idx="53960">
                  <c:v>1456736400</c:v>
                </c:pt>
                <c:pt idx="53961">
                  <c:v>1456740000</c:v>
                </c:pt>
                <c:pt idx="53962">
                  <c:v>1456743600</c:v>
                </c:pt>
                <c:pt idx="53963">
                  <c:v>1456747200</c:v>
                </c:pt>
                <c:pt idx="53964">
                  <c:v>1456750800</c:v>
                </c:pt>
                <c:pt idx="53965">
                  <c:v>1456754400</c:v>
                </c:pt>
                <c:pt idx="53966">
                  <c:v>1456758000</c:v>
                </c:pt>
                <c:pt idx="53967">
                  <c:v>1456761600</c:v>
                </c:pt>
                <c:pt idx="53968">
                  <c:v>1456765200</c:v>
                </c:pt>
                <c:pt idx="53969">
                  <c:v>1456768800</c:v>
                </c:pt>
                <c:pt idx="53970">
                  <c:v>1456772400</c:v>
                </c:pt>
                <c:pt idx="53971">
                  <c:v>1456776000</c:v>
                </c:pt>
                <c:pt idx="53972">
                  <c:v>1456779600</c:v>
                </c:pt>
                <c:pt idx="53973">
                  <c:v>1456783200</c:v>
                </c:pt>
                <c:pt idx="53974">
                  <c:v>1456786800</c:v>
                </c:pt>
                <c:pt idx="53975">
                  <c:v>1456790400</c:v>
                </c:pt>
                <c:pt idx="53976">
                  <c:v>1456794000</c:v>
                </c:pt>
                <c:pt idx="53977">
                  <c:v>1456797600</c:v>
                </c:pt>
                <c:pt idx="53978">
                  <c:v>1456801200</c:v>
                </c:pt>
                <c:pt idx="53979">
                  <c:v>1456804800</c:v>
                </c:pt>
                <c:pt idx="53980">
                  <c:v>1456808400</c:v>
                </c:pt>
                <c:pt idx="53981">
                  <c:v>1456812000</c:v>
                </c:pt>
                <c:pt idx="53982">
                  <c:v>1456815600</c:v>
                </c:pt>
                <c:pt idx="53983">
                  <c:v>1456819200</c:v>
                </c:pt>
                <c:pt idx="53984">
                  <c:v>1456822800</c:v>
                </c:pt>
                <c:pt idx="53985">
                  <c:v>1456826400</c:v>
                </c:pt>
                <c:pt idx="53986">
                  <c:v>1456830000</c:v>
                </c:pt>
                <c:pt idx="53987">
                  <c:v>1456833600</c:v>
                </c:pt>
                <c:pt idx="53988">
                  <c:v>1456837200</c:v>
                </c:pt>
                <c:pt idx="53989">
                  <c:v>1456840800</c:v>
                </c:pt>
                <c:pt idx="53990">
                  <c:v>1456844400</c:v>
                </c:pt>
                <c:pt idx="53991">
                  <c:v>1456848000</c:v>
                </c:pt>
                <c:pt idx="53992">
                  <c:v>1456851600</c:v>
                </c:pt>
                <c:pt idx="53993">
                  <c:v>1456855200</c:v>
                </c:pt>
                <c:pt idx="53994">
                  <c:v>1456858800</c:v>
                </c:pt>
                <c:pt idx="53995">
                  <c:v>1456862400</c:v>
                </c:pt>
                <c:pt idx="53996">
                  <c:v>1456866000</c:v>
                </c:pt>
                <c:pt idx="53997">
                  <c:v>1456869600</c:v>
                </c:pt>
                <c:pt idx="53998">
                  <c:v>1456873200</c:v>
                </c:pt>
                <c:pt idx="53999">
                  <c:v>1456876800</c:v>
                </c:pt>
                <c:pt idx="54000">
                  <c:v>1456880400</c:v>
                </c:pt>
                <c:pt idx="54001">
                  <c:v>1456884000</c:v>
                </c:pt>
                <c:pt idx="54002">
                  <c:v>1456887600</c:v>
                </c:pt>
                <c:pt idx="54003">
                  <c:v>1456891200</c:v>
                </c:pt>
                <c:pt idx="54004">
                  <c:v>1456894800</c:v>
                </c:pt>
                <c:pt idx="54005">
                  <c:v>1456898400</c:v>
                </c:pt>
                <c:pt idx="54006">
                  <c:v>1456902000</c:v>
                </c:pt>
                <c:pt idx="54007">
                  <c:v>1456905600</c:v>
                </c:pt>
                <c:pt idx="54008">
                  <c:v>1456909200</c:v>
                </c:pt>
                <c:pt idx="54009">
                  <c:v>1456912800</c:v>
                </c:pt>
                <c:pt idx="54010">
                  <c:v>1456916400</c:v>
                </c:pt>
                <c:pt idx="54011">
                  <c:v>1456920000</c:v>
                </c:pt>
                <c:pt idx="54012">
                  <c:v>1456923600</c:v>
                </c:pt>
                <c:pt idx="54013">
                  <c:v>1456927200</c:v>
                </c:pt>
                <c:pt idx="54014">
                  <c:v>1456930800</c:v>
                </c:pt>
                <c:pt idx="54015">
                  <c:v>1456934400</c:v>
                </c:pt>
                <c:pt idx="54016">
                  <c:v>1456938000</c:v>
                </c:pt>
                <c:pt idx="54017">
                  <c:v>1456941600</c:v>
                </c:pt>
                <c:pt idx="54018">
                  <c:v>1456945200</c:v>
                </c:pt>
                <c:pt idx="54019">
                  <c:v>1456948800</c:v>
                </c:pt>
                <c:pt idx="54020">
                  <c:v>1456952400</c:v>
                </c:pt>
                <c:pt idx="54021">
                  <c:v>1456956000</c:v>
                </c:pt>
                <c:pt idx="54022">
                  <c:v>1456959600</c:v>
                </c:pt>
                <c:pt idx="54023">
                  <c:v>1456963200</c:v>
                </c:pt>
                <c:pt idx="54024">
                  <c:v>1456966800</c:v>
                </c:pt>
                <c:pt idx="54025">
                  <c:v>1456970400</c:v>
                </c:pt>
                <c:pt idx="54026">
                  <c:v>1456974000</c:v>
                </c:pt>
                <c:pt idx="54027">
                  <c:v>1456977600</c:v>
                </c:pt>
                <c:pt idx="54028">
                  <c:v>1456981200</c:v>
                </c:pt>
                <c:pt idx="54029">
                  <c:v>1456984800</c:v>
                </c:pt>
                <c:pt idx="54030">
                  <c:v>1456988400</c:v>
                </c:pt>
                <c:pt idx="54031">
                  <c:v>1456992000</c:v>
                </c:pt>
                <c:pt idx="54032">
                  <c:v>1456995600</c:v>
                </c:pt>
                <c:pt idx="54033">
                  <c:v>1456999200</c:v>
                </c:pt>
                <c:pt idx="54034">
                  <c:v>1457002800</c:v>
                </c:pt>
                <c:pt idx="54035">
                  <c:v>1457006400</c:v>
                </c:pt>
                <c:pt idx="54036">
                  <c:v>1457010000</c:v>
                </c:pt>
                <c:pt idx="54037">
                  <c:v>1457013600</c:v>
                </c:pt>
                <c:pt idx="54038">
                  <c:v>1457017200</c:v>
                </c:pt>
                <c:pt idx="54039">
                  <c:v>1457020800</c:v>
                </c:pt>
                <c:pt idx="54040">
                  <c:v>1457024400</c:v>
                </c:pt>
                <c:pt idx="54041">
                  <c:v>1457028000</c:v>
                </c:pt>
                <c:pt idx="54042">
                  <c:v>1457031600</c:v>
                </c:pt>
                <c:pt idx="54043">
                  <c:v>1457035200</c:v>
                </c:pt>
                <c:pt idx="54044">
                  <c:v>1457038800</c:v>
                </c:pt>
                <c:pt idx="54045">
                  <c:v>1457042400</c:v>
                </c:pt>
                <c:pt idx="54046">
                  <c:v>1457046000</c:v>
                </c:pt>
                <c:pt idx="54047">
                  <c:v>1457049600</c:v>
                </c:pt>
                <c:pt idx="54048">
                  <c:v>1457053200</c:v>
                </c:pt>
                <c:pt idx="54049">
                  <c:v>1457056800</c:v>
                </c:pt>
                <c:pt idx="54050">
                  <c:v>1457060400</c:v>
                </c:pt>
                <c:pt idx="54051">
                  <c:v>1457064000</c:v>
                </c:pt>
                <c:pt idx="54052">
                  <c:v>1457067600</c:v>
                </c:pt>
                <c:pt idx="54053">
                  <c:v>1457071200</c:v>
                </c:pt>
                <c:pt idx="54054">
                  <c:v>1457074800</c:v>
                </c:pt>
                <c:pt idx="54055">
                  <c:v>1457078400</c:v>
                </c:pt>
                <c:pt idx="54056">
                  <c:v>1457082000</c:v>
                </c:pt>
                <c:pt idx="54057">
                  <c:v>1457085600</c:v>
                </c:pt>
                <c:pt idx="54058">
                  <c:v>1457089200</c:v>
                </c:pt>
                <c:pt idx="54059">
                  <c:v>1457092800</c:v>
                </c:pt>
                <c:pt idx="54060">
                  <c:v>1457096400</c:v>
                </c:pt>
                <c:pt idx="54061">
                  <c:v>1457100000</c:v>
                </c:pt>
                <c:pt idx="54062">
                  <c:v>1457103600</c:v>
                </c:pt>
                <c:pt idx="54063">
                  <c:v>1457107200</c:v>
                </c:pt>
                <c:pt idx="54064">
                  <c:v>1457110800</c:v>
                </c:pt>
                <c:pt idx="54065">
                  <c:v>1457114400</c:v>
                </c:pt>
                <c:pt idx="54066">
                  <c:v>1457118000</c:v>
                </c:pt>
                <c:pt idx="54067">
                  <c:v>1457121600</c:v>
                </c:pt>
                <c:pt idx="54068">
                  <c:v>1457125200</c:v>
                </c:pt>
                <c:pt idx="54069">
                  <c:v>1457128800</c:v>
                </c:pt>
                <c:pt idx="54070">
                  <c:v>1457132400</c:v>
                </c:pt>
                <c:pt idx="54071">
                  <c:v>1457136000</c:v>
                </c:pt>
                <c:pt idx="54072">
                  <c:v>1457139600</c:v>
                </c:pt>
                <c:pt idx="54073">
                  <c:v>1457143200</c:v>
                </c:pt>
                <c:pt idx="54074">
                  <c:v>1457146800</c:v>
                </c:pt>
                <c:pt idx="54075">
                  <c:v>1457150400</c:v>
                </c:pt>
                <c:pt idx="54076">
                  <c:v>1457154000</c:v>
                </c:pt>
                <c:pt idx="54077">
                  <c:v>1457157600</c:v>
                </c:pt>
                <c:pt idx="54078">
                  <c:v>1457161200</c:v>
                </c:pt>
                <c:pt idx="54079">
                  <c:v>1457164800</c:v>
                </c:pt>
                <c:pt idx="54080">
                  <c:v>1457168400</c:v>
                </c:pt>
                <c:pt idx="54081">
                  <c:v>1457172000</c:v>
                </c:pt>
                <c:pt idx="54082">
                  <c:v>1457175600</c:v>
                </c:pt>
                <c:pt idx="54083">
                  <c:v>1457179200</c:v>
                </c:pt>
                <c:pt idx="54084">
                  <c:v>1457182800</c:v>
                </c:pt>
                <c:pt idx="54085">
                  <c:v>1457186400</c:v>
                </c:pt>
                <c:pt idx="54086">
                  <c:v>1457190000</c:v>
                </c:pt>
                <c:pt idx="54087">
                  <c:v>1457193600</c:v>
                </c:pt>
                <c:pt idx="54088">
                  <c:v>1457197200</c:v>
                </c:pt>
                <c:pt idx="54089">
                  <c:v>1457200800</c:v>
                </c:pt>
                <c:pt idx="54090">
                  <c:v>1457204400</c:v>
                </c:pt>
                <c:pt idx="54091">
                  <c:v>1457208000</c:v>
                </c:pt>
                <c:pt idx="54092">
                  <c:v>1457211600</c:v>
                </c:pt>
                <c:pt idx="54093">
                  <c:v>1457215200</c:v>
                </c:pt>
                <c:pt idx="54094">
                  <c:v>1457218800</c:v>
                </c:pt>
                <c:pt idx="54095">
                  <c:v>1457222400</c:v>
                </c:pt>
                <c:pt idx="54096">
                  <c:v>1457226000</c:v>
                </c:pt>
                <c:pt idx="54097">
                  <c:v>1457229600</c:v>
                </c:pt>
                <c:pt idx="54098">
                  <c:v>1457233200</c:v>
                </c:pt>
                <c:pt idx="54099">
                  <c:v>1457236800</c:v>
                </c:pt>
                <c:pt idx="54100">
                  <c:v>1457240400</c:v>
                </c:pt>
                <c:pt idx="54101">
                  <c:v>1457244000</c:v>
                </c:pt>
                <c:pt idx="54102">
                  <c:v>1457247600</c:v>
                </c:pt>
                <c:pt idx="54103">
                  <c:v>1457251200</c:v>
                </c:pt>
                <c:pt idx="54104">
                  <c:v>1457254800</c:v>
                </c:pt>
                <c:pt idx="54105">
                  <c:v>1457258400</c:v>
                </c:pt>
                <c:pt idx="54106">
                  <c:v>1457262000</c:v>
                </c:pt>
                <c:pt idx="54107">
                  <c:v>1457265600</c:v>
                </c:pt>
                <c:pt idx="54108">
                  <c:v>1457269200</c:v>
                </c:pt>
                <c:pt idx="54109">
                  <c:v>1457272800</c:v>
                </c:pt>
                <c:pt idx="54110">
                  <c:v>1457276400</c:v>
                </c:pt>
                <c:pt idx="54111">
                  <c:v>1457280000</c:v>
                </c:pt>
                <c:pt idx="54112">
                  <c:v>1457283600</c:v>
                </c:pt>
                <c:pt idx="54113">
                  <c:v>1457287200</c:v>
                </c:pt>
                <c:pt idx="54114">
                  <c:v>1457290800</c:v>
                </c:pt>
                <c:pt idx="54115">
                  <c:v>1457294400</c:v>
                </c:pt>
                <c:pt idx="54116">
                  <c:v>1457298000</c:v>
                </c:pt>
                <c:pt idx="54117">
                  <c:v>1457301600</c:v>
                </c:pt>
                <c:pt idx="54118">
                  <c:v>1457305200</c:v>
                </c:pt>
                <c:pt idx="54119">
                  <c:v>1457308800</c:v>
                </c:pt>
                <c:pt idx="54120">
                  <c:v>1457312400</c:v>
                </c:pt>
                <c:pt idx="54121">
                  <c:v>1457316000</c:v>
                </c:pt>
                <c:pt idx="54122">
                  <c:v>1457319600</c:v>
                </c:pt>
                <c:pt idx="54123">
                  <c:v>1457323200</c:v>
                </c:pt>
                <c:pt idx="54124">
                  <c:v>1457326800</c:v>
                </c:pt>
                <c:pt idx="54125">
                  <c:v>1457330400</c:v>
                </c:pt>
                <c:pt idx="54126">
                  <c:v>1457334000</c:v>
                </c:pt>
                <c:pt idx="54127">
                  <c:v>1457337600</c:v>
                </c:pt>
                <c:pt idx="54128">
                  <c:v>1457341200</c:v>
                </c:pt>
                <c:pt idx="54129">
                  <c:v>1457344800</c:v>
                </c:pt>
                <c:pt idx="54130">
                  <c:v>1457348400</c:v>
                </c:pt>
                <c:pt idx="54131">
                  <c:v>1457352000</c:v>
                </c:pt>
                <c:pt idx="54132">
                  <c:v>1457355600</c:v>
                </c:pt>
                <c:pt idx="54133">
                  <c:v>1457359200</c:v>
                </c:pt>
                <c:pt idx="54134">
                  <c:v>1457362800</c:v>
                </c:pt>
                <c:pt idx="54135">
                  <c:v>1457366400</c:v>
                </c:pt>
                <c:pt idx="54136">
                  <c:v>1457370000</c:v>
                </c:pt>
                <c:pt idx="54137">
                  <c:v>1457373600</c:v>
                </c:pt>
                <c:pt idx="54138">
                  <c:v>1457377200</c:v>
                </c:pt>
                <c:pt idx="54139">
                  <c:v>1457380800</c:v>
                </c:pt>
                <c:pt idx="54140">
                  <c:v>1457384400</c:v>
                </c:pt>
                <c:pt idx="54141">
                  <c:v>1457388000</c:v>
                </c:pt>
                <c:pt idx="54142">
                  <c:v>1457391600</c:v>
                </c:pt>
                <c:pt idx="54143">
                  <c:v>1457395200</c:v>
                </c:pt>
                <c:pt idx="54144">
                  <c:v>1457398800</c:v>
                </c:pt>
                <c:pt idx="54145">
                  <c:v>1457402400</c:v>
                </c:pt>
                <c:pt idx="54146">
                  <c:v>1457406000</c:v>
                </c:pt>
                <c:pt idx="54147">
                  <c:v>1457409600</c:v>
                </c:pt>
                <c:pt idx="54148">
                  <c:v>1457413200</c:v>
                </c:pt>
                <c:pt idx="54149">
                  <c:v>1457416800</c:v>
                </c:pt>
                <c:pt idx="54150">
                  <c:v>1457420400</c:v>
                </c:pt>
                <c:pt idx="54151">
                  <c:v>1457424000</c:v>
                </c:pt>
                <c:pt idx="54152">
                  <c:v>1457427600</c:v>
                </c:pt>
                <c:pt idx="54153">
                  <c:v>1457431200</c:v>
                </c:pt>
                <c:pt idx="54154">
                  <c:v>1457434800</c:v>
                </c:pt>
                <c:pt idx="54155">
                  <c:v>1457438400</c:v>
                </c:pt>
                <c:pt idx="54156">
                  <c:v>1457442000</c:v>
                </c:pt>
                <c:pt idx="54157">
                  <c:v>1457445600</c:v>
                </c:pt>
                <c:pt idx="54158">
                  <c:v>1457449200</c:v>
                </c:pt>
                <c:pt idx="54159">
                  <c:v>1457452800</c:v>
                </c:pt>
                <c:pt idx="54160">
                  <c:v>1457456400</c:v>
                </c:pt>
                <c:pt idx="54161">
                  <c:v>1457460000</c:v>
                </c:pt>
                <c:pt idx="54162">
                  <c:v>1457463600</c:v>
                </c:pt>
                <c:pt idx="54163">
                  <c:v>1457467200</c:v>
                </c:pt>
                <c:pt idx="54164">
                  <c:v>1457470800</c:v>
                </c:pt>
                <c:pt idx="54165">
                  <c:v>1457474400</c:v>
                </c:pt>
                <c:pt idx="54166">
                  <c:v>1457478000</c:v>
                </c:pt>
                <c:pt idx="54167">
                  <c:v>1457481600</c:v>
                </c:pt>
                <c:pt idx="54168">
                  <c:v>1457485200</c:v>
                </c:pt>
                <c:pt idx="54169">
                  <c:v>1457488800</c:v>
                </c:pt>
                <c:pt idx="54170">
                  <c:v>1457492400</c:v>
                </c:pt>
                <c:pt idx="54171">
                  <c:v>1457496000</c:v>
                </c:pt>
                <c:pt idx="54172">
                  <c:v>1457499600</c:v>
                </c:pt>
                <c:pt idx="54173">
                  <c:v>1457503200</c:v>
                </c:pt>
                <c:pt idx="54174">
                  <c:v>1457506800</c:v>
                </c:pt>
                <c:pt idx="54175">
                  <c:v>1457510400</c:v>
                </c:pt>
                <c:pt idx="54176">
                  <c:v>1457514000</c:v>
                </c:pt>
                <c:pt idx="54177">
                  <c:v>1457517600</c:v>
                </c:pt>
                <c:pt idx="54178">
                  <c:v>1457521200</c:v>
                </c:pt>
                <c:pt idx="54179">
                  <c:v>1457524800</c:v>
                </c:pt>
                <c:pt idx="54180">
                  <c:v>1457528400</c:v>
                </c:pt>
                <c:pt idx="54181">
                  <c:v>1457532000</c:v>
                </c:pt>
                <c:pt idx="54182">
                  <c:v>1457535600</c:v>
                </c:pt>
                <c:pt idx="54183">
                  <c:v>1457539200</c:v>
                </c:pt>
                <c:pt idx="54184">
                  <c:v>1457542800</c:v>
                </c:pt>
                <c:pt idx="54185">
                  <c:v>1457546400</c:v>
                </c:pt>
                <c:pt idx="54186">
                  <c:v>1457550000</c:v>
                </c:pt>
                <c:pt idx="54187">
                  <c:v>1457553600</c:v>
                </c:pt>
                <c:pt idx="54188">
                  <c:v>1457557200</c:v>
                </c:pt>
                <c:pt idx="54189">
                  <c:v>1457560800</c:v>
                </c:pt>
                <c:pt idx="54190">
                  <c:v>1457564400</c:v>
                </c:pt>
                <c:pt idx="54191">
                  <c:v>1457568000</c:v>
                </c:pt>
                <c:pt idx="54192">
                  <c:v>1457571600</c:v>
                </c:pt>
                <c:pt idx="54193">
                  <c:v>1457575200</c:v>
                </c:pt>
                <c:pt idx="54194">
                  <c:v>1457578800</c:v>
                </c:pt>
                <c:pt idx="54195">
                  <c:v>1457582400</c:v>
                </c:pt>
                <c:pt idx="54196">
                  <c:v>1457586000</c:v>
                </c:pt>
                <c:pt idx="54197">
                  <c:v>1457589600</c:v>
                </c:pt>
                <c:pt idx="54198">
                  <c:v>1457593200</c:v>
                </c:pt>
                <c:pt idx="54199">
                  <c:v>1457596800</c:v>
                </c:pt>
                <c:pt idx="54200">
                  <c:v>1457600400</c:v>
                </c:pt>
                <c:pt idx="54201">
                  <c:v>1457604000</c:v>
                </c:pt>
                <c:pt idx="54202">
                  <c:v>1457607600</c:v>
                </c:pt>
                <c:pt idx="54203">
                  <c:v>1457611200</c:v>
                </c:pt>
                <c:pt idx="54204">
                  <c:v>1457614800</c:v>
                </c:pt>
                <c:pt idx="54205">
                  <c:v>1457618400</c:v>
                </c:pt>
                <c:pt idx="54206">
                  <c:v>1457622000</c:v>
                </c:pt>
                <c:pt idx="54207">
                  <c:v>1457625600</c:v>
                </c:pt>
                <c:pt idx="54208">
                  <c:v>1457629200</c:v>
                </c:pt>
                <c:pt idx="54209">
                  <c:v>1457632800</c:v>
                </c:pt>
                <c:pt idx="54210">
                  <c:v>1457636400</c:v>
                </c:pt>
                <c:pt idx="54211">
                  <c:v>1457640000</c:v>
                </c:pt>
                <c:pt idx="54212">
                  <c:v>1457643600</c:v>
                </c:pt>
                <c:pt idx="54213">
                  <c:v>1457647200</c:v>
                </c:pt>
                <c:pt idx="54214">
                  <c:v>1457650800</c:v>
                </c:pt>
                <c:pt idx="54215">
                  <c:v>1457654400</c:v>
                </c:pt>
                <c:pt idx="54216">
                  <c:v>1457658000</c:v>
                </c:pt>
                <c:pt idx="54217">
                  <c:v>1457661600</c:v>
                </c:pt>
                <c:pt idx="54218">
                  <c:v>1457665200</c:v>
                </c:pt>
                <c:pt idx="54219">
                  <c:v>1457668800</c:v>
                </c:pt>
                <c:pt idx="54220">
                  <c:v>1457672400</c:v>
                </c:pt>
                <c:pt idx="54221">
                  <c:v>1457676000</c:v>
                </c:pt>
                <c:pt idx="54222">
                  <c:v>1457679600</c:v>
                </c:pt>
                <c:pt idx="54223">
                  <c:v>1457683200</c:v>
                </c:pt>
                <c:pt idx="54224">
                  <c:v>1457686800</c:v>
                </c:pt>
                <c:pt idx="54225">
                  <c:v>1457690400</c:v>
                </c:pt>
                <c:pt idx="54226">
                  <c:v>1457694000</c:v>
                </c:pt>
                <c:pt idx="54227">
                  <c:v>1457697600</c:v>
                </c:pt>
                <c:pt idx="54228">
                  <c:v>1457701200</c:v>
                </c:pt>
                <c:pt idx="54229">
                  <c:v>1457704800</c:v>
                </c:pt>
                <c:pt idx="54230">
                  <c:v>1457708400</c:v>
                </c:pt>
                <c:pt idx="54231">
                  <c:v>1457712000</c:v>
                </c:pt>
                <c:pt idx="54232">
                  <c:v>1457715600</c:v>
                </c:pt>
                <c:pt idx="54233">
                  <c:v>1457719200</c:v>
                </c:pt>
                <c:pt idx="54234">
                  <c:v>1457722800</c:v>
                </c:pt>
                <c:pt idx="54235">
                  <c:v>1457726400</c:v>
                </c:pt>
                <c:pt idx="54236">
                  <c:v>1457730000</c:v>
                </c:pt>
                <c:pt idx="54237">
                  <c:v>1457733600</c:v>
                </c:pt>
                <c:pt idx="54238">
                  <c:v>1457737200</c:v>
                </c:pt>
                <c:pt idx="54239">
                  <c:v>1457740800</c:v>
                </c:pt>
                <c:pt idx="54240">
                  <c:v>1457744400</c:v>
                </c:pt>
                <c:pt idx="54241">
                  <c:v>1457748000</c:v>
                </c:pt>
                <c:pt idx="54242">
                  <c:v>1457751600</c:v>
                </c:pt>
                <c:pt idx="54243">
                  <c:v>1457755200</c:v>
                </c:pt>
                <c:pt idx="54244">
                  <c:v>1457758800</c:v>
                </c:pt>
                <c:pt idx="54245">
                  <c:v>1457762400</c:v>
                </c:pt>
                <c:pt idx="54246">
                  <c:v>1457766000</c:v>
                </c:pt>
                <c:pt idx="54247">
                  <c:v>1457769600</c:v>
                </c:pt>
                <c:pt idx="54248">
                  <c:v>1457773200</c:v>
                </c:pt>
                <c:pt idx="54249">
                  <c:v>1457776800</c:v>
                </c:pt>
                <c:pt idx="54250">
                  <c:v>1457780400</c:v>
                </c:pt>
                <c:pt idx="54251">
                  <c:v>1457784000</c:v>
                </c:pt>
                <c:pt idx="54252">
                  <c:v>1457787600</c:v>
                </c:pt>
                <c:pt idx="54253">
                  <c:v>1457791200</c:v>
                </c:pt>
                <c:pt idx="54254">
                  <c:v>1457794800</c:v>
                </c:pt>
                <c:pt idx="54255">
                  <c:v>1457798400</c:v>
                </c:pt>
                <c:pt idx="54256">
                  <c:v>1457802000</c:v>
                </c:pt>
                <c:pt idx="54257">
                  <c:v>1457805600</c:v>
                </c:pt>
                <c:pt idx="54258">
                  <c:v>1457809200</c:v>
                </c:pt>
                <c:pt idx="54259">
                  <c:v>1457812800</c:v>
                </c:pt>
                <c:pt idx="54260">
                  <c:v>1457816400</c:v>
                </c:pt>
                <c:pt idx="54261">
                  <c:v>1457820000</c:v>
                </c:pt>
                <c:pt idx="54262">
                  <c:v>1457823600</c:v>
                </c:pt>
                <c:pt idx="54263">
                  <c:v>1457827200</c:v>
                </c:pt>
                <c:pt idx="54264">
                  <c:v>1457830800</c:v>
                </c:pt>
                <c:pt idx="54265">
                  <c:v>1457834400</c:v>
                </c:pt>
                <c:pt idx="54266">
                  <c:v>1457838000</c:v>
                </c:pt>
                <c:pt idx="54267">
                  <c:v>1457841600</c:v>
                </c:pt>
                <c:pt idx="54268">
                  <c:v>1457845200</c:v>
                </c:pt>
                <c:pt idx="54269">
                  <c:v>1457848800</c:v>
                </c:pt>
                <c:pt idx="54270">
                  <c:v>1457852400</c:v>
                </c:pt>
                <c:pt idx="54271">
                  <c:v>1457856000</c:v>
                </c:pt>
                <c:pt idx="54272">
                  <c:v>1457859600</c:v>
                </c:pt>
                <c:pt idx="54273">
                  <c:v>1457863200</c:v>
                </c:pt>
                <c:pt idx="54274">
                  <c:v>1457866800</c:v>
                </c:pt>
                <c:pt idx="54275">
                  <c:v>1457870400</c:v>
                </c:pt>
                <c:pt idx="54276">
                  <c:v>1457874000</c:v>
                </c:pt>
                <c:pt idx="54277">
                  <c:v>1457877600</c:v>
                </c:pt>
                <c:pt idx="54278">
                  <c:v>1457881200</c:v>
                </c:pt>
                <c:pt idx="54279">
                  <c:v>1457884800</c:v>
                </c:pt>
                <c:pt idx="54280">
                  <c:v>1457888400</c:v>
                </c:pt>
                <c:pt idx="54281">
                  <c:v>1457892000</c:v>
                </c:pt>
                <c:pt idx="54282">
                  <c:v>1457895600</c:v>
                </c:pt>
                <c:pt idx="54283">
                  <c:v>1457899200</c:v>
                </c:pt>
                <c:pt idx="54284">
                  <c:v>1457902800</c:v>
                </c:pt>
                <c:pt idx="54285">
                  <c:v>1457906400</c:v>
                </c:pt>
                <c:pt idx="54286">
                  <c:v>1457910000</c:v>
                </c:pt>
                <c:pt idx="54287">
                  <c:v>1457913600</c:v>
                </c:pt>
                <c:pt idx="54288">
                  <c:v>1457917200</c:v>
                </c:pt>
                <c:pt idx="54289">
                  <c:v>1457920800</c:v>
                </c:pt>
                <c:pt idx="54290">
                  <c:v>1457924400</c:v>
                </c:pt>
                <c:pt idx="54291">
                  <c:v>1457928000</c:v>
                </c:pt>
                <c:pt idx="54292">
                  <c:v>1457931600</c:v>
                </c:pt>
                <c:pt idx="54293">
                  <c:v>1457935200</c:v>
                </c:pt>
                <c:pt idx="54294">
                  <c:v>1457938800</c:v>
                </c:pt>
                <c:pt idx="54295">
                  <c:v>1457942400</c:v>
                </c:pt>
                <c:pt idx="54296">
                  <c:v>1457946000</c:v>
                </c:pt>
                <c:pt idx="54297">
                  <c:v>1457949600</c:v>
                </c:pt>
                <c:pt idx="54298">
                  <c:v>1457953200</c:v>
                </c:pt>
                <c:pt idx="54299">
                  <c:v>1457956800</c:v>
                </c:pt>
                <c:pt idx="54300">
                  <c:v>1457960400</c:v>
                </c:pt>
                <c:pt idx="54301">
                  <c:v>1457964000</c:v>
                </c:pt>
                <c:pt idx="54302">
                  <c:v>1457967600</c:v>
                </c:pt>
                <c:pt idx="54303">
                  <c:v>1457971200</c:v>
                </c:pt>
                <c:pt idx="54304">
                  <c:v>1457974800</c:v>
                </c:pt>
                <c:pt idx="54305">
                  <c:v>1457978400</c:v>
                </c:pt>
                <c:pt idx="54306">
                  <c:v>1457982000</c:v>
                </c:pt>
                <c:pt idx="54307">
                  <c:v>1457985600</c:v>
                </c:pt>
                <c:pt idx="54308">
                  <c:v>1457989200</c:v>
                </c:pt>
                <c:pt idx="54309">
                  <c:v>1457992800</c:v>
                </c:pt>
                <c:pt idx="54310">
                  <c:v>1457996400</c:v>
                </c:pt>
                <c:pt idx="54311">
                  <c:v>1458000000</c:v>
                </c:pt>
                <c:pt idx="54312">
                  <c:v>1458003600</c:v>
                </c:pt>
                <c:pt idx="54313">
                  <c:v>1458007200</c:v>
                </c:pt>
                <c:pt idx="54314">
                  <c:v>1458010800</c:v>
                </c:pt>
                <c:pt idx="54315">
                  <c:v>1458014400</c:v>
                </c:pt>
                <c:pt idx="54316">
                  <c:v>1458018000</c:v>
                </c:pt>
                <c:pt idx="54317">
                  <c:v>1458021600</c:v>
                </c:pt>
                <c:pt idx="54318">
                  <c:v>1458025200</c:v>
                </c:pt>
                <c:pt idx="54319">
                  <c:v>1458028800</c:v>
                </c:pt>
                <c:pt idx="54320">
                  <c:v>1458032400</c:v>
                </c:pt>
                <c:pt idx="54321">
                  <c:v>1458036000</c:v>
                </c:pt>
                <c:pt idx="54322">
                  <c:v>1458039600</c:v>
                </c:pt>
                <c:pt idx="54323">
                  <c:v>1458043200</c:v>
                </c:pt>
                <c:pt idx="54324">
                  <c:v>1458046800</c:v>
                </c:pt>
                <c:pt idx="54325">
                  <c:v>1458050400</c:v>
                </c:pt>
                <c:pt idx="54326">
                  <c:v>1458054000</c:v>
                </c:pt>
                <c:pt idx="54327">
                  <c:v>1458057600</c:v>
                </c:pt>
                <c:pt idx="54328">
                  <c:v>1458061200</c:v>
                </c:pt>
                <c:pt idx="54329">
                  <c:v>1458064800</c:v>
                </c:pt>
                <c:pt idx="54330">
                  <c:v>1458068400</c:v>
                </c:pt>
                <c:pt idx="54331">
                  <c:v>1458072000</c:v>
                </c:pt>
                <c:pt idx="54332">
                  <c:v>1458075600</c:v>
                </c:pt>
                <c:pt idx="54333">
                  <c:v>1458079200</c:v>
                </c:pt>
                <c:pt idx="54334">
                  <c:v>1458082800</c:v>
                </c:pt>
                <c:pt idx="54335">
                  <c:v>1458086400</c:v>
                </c:pt>
                <c:pt idx="54336">
                  <c:v>1458090000</c:v>
                </c:pt>
                <c:pt idx="54337">
                  <c:v>1458093600</c:v>
                </c:pt>
                <c:pt idx="54338">
                  <c:v>1458097200</c:v>
                </c:pt>
                <c:pt idx="54339">
                  <c:v>1458100800</c:v>
                </c:pt>
                <c:pt idx="54340">
                  <c:v>1458104400</c:v>
                </c:pt>
                <c:pt idx="54341">
                  <c:v>1458108000</c:v>
                </c:pt>
                <c:pt idx="54342">
                  <c:v>1458111600</c:v>
                </c:pt>
                <c:pt idx="54343">
                  <c:v>1458115200</c:v>
                </c:pt>
                <c:pt idx="54344">
                  <c:v>1458118800</c:v>
                </c:pt>
                <c:pt idx="54345">
                  <c:v>1458122400</c:v>
                </c:pt>
                <c:pt idx="54346">
                  <c:v>1458126000</c:v>
                </c:pt>
                <c:pt idx="54347">
                  <c:v>1458129600</c:v>
                </c:pt>
                <c:pt idx="54348">
                  <c:v>1458133200</c:v>
                </c:pt>
                <c:pt idx="54349">
                  <c:v>1458136800</c:v>
                </c:pt>
                <c:pt idx="54350">
                  <c:v>1458140400</c:v>
                </c:pt>
                <c:pt idx="54351">
                  <c:v>1458144000</c:v>
                </c:pt>
                <c:pt idx="54352">
                  <c:v>1458147600</c:v>
                </c:pt>
                <c:pt idx="54353">
                  <c:v>1458151200</c:v>
                </c:pt>
                <c:pt idx="54354">
                  <c:v>1458154800</c:v>
                </c:pt>
                <c:pt idx="54355">
                  <c:v>1458158400</c:v>
                </c:pt>
                <c:pt idx="54356">
                  <c:v>1458162000</c:v>
                </c:pt>
                <c:pt idx="54357">
                  <c:v>1458165600</c:v>
                </c:pt>
                <c:pt idx="54358">
                  <c:v>1458169200</c:v>
                </c:pt>
                <c:pt idx="54359">
                  <c:v>1458172800</c:v>
                </c:pt>
                <c:pt idx="54360">
                  <c:v>1458176400</c:v>
                </c:pt>
                <c:pt idx="54361">
                  <c:v>1458180000</c:v>
                </c:pt>
                <c:pt idx="54362">
                  <c:v>1458183600</c:v>
                </c:pt>
                <c:pt idx="54363">
                  <c:v>1458187200</c:v>
                </c:pt>
                <c:pt idx="54364">
                  <c:v>1458190800</c:v>
                </c:pt>
                <c:pt idx="54365">
                  <c:v>1458194400</c:v>
                </c:pt>
                <c:pt idx="54366">
                  <c:v>1458198000</c:v>
                </c:pt>
                <c:pt idx="54367">
                  <c:v>1458201600</c:v>
                </c:pt>
                <c:pt idx="54368">
                  <c:v>1458205200</c:v>
                </c:pt>
                <c:pt idx="54369">
                  <c:v>1458208800</c:v>
                </c:pt>
                <c:pt idx="54370">
                  <c:v>1458212400</c:v>
                </c:pt>
                <c:pt idx="54371">
                  <c:v>1458216000</c:v>
                </c:pt>
                <c:pt idx="54372">
                  <c:v>1458219600</c:v>
                </c:pt>
                <c:pt idx="54373">
                  <c:v>1458223200</c:v>
                </c:pt>
                <c:pt idx="54374">
                  <c:v>1458226800</c:v>
                </c:pt>
                <c:pt idx="54375">
                  <c:v>1458230400</c:v>
                </c:pt>
                <c:pt idx="54376">
                  <c:v>1458234000</c:v>
                </c:pt>
                <c:pt idx="54377">
                  <c:v>1458237600</c:v>
                </c:pt>
                <c:pt idx="54378">
                  <c:v>1458241200</c:v>
                </c:pt>
                <c:pt idx="54379">
                  <c:v>1458244800</c:v>
                </c:pt>
                <c:pt idx="54380">
                  <c:v>1458248400</c:v>
                </c:pt>
                <c:pt idx="54381">
                  <c:v>1458252000</c:v>
                </c:pt>
                <c:pt idx="54382">
                  <c:v>1458255600</c:v>
                </c:pt>
                <c:pt idx="54383">
                  <c:v>1458259200</c:v>
                </c:pt>
                <c:pt idx="54384">
                  <c:v>1458262800</c:v>
                </c:pt>
                <c:pt idx="54385">
                  <c:v>1458266400</c:v>
                </c:pt>
                <c:pt idx="54386">
                  <c:v>1458270000</c:v>
                </c:pt>
                <c:pt idx="54387">
                  <c:v>1458273600</c:v>
                </c:pt>
                <c:pt idx="54388">
                  <c:v>1458277200</c:v>
                </c:pt>
                <c:pt idx="54389">
                  <c:v>1458280800</c:v>
                </c:pt>
                <c:pt idx="54390">
                  <c:v>1458284400</c:v>
                </c:pt>
                <c:pt idx="54391">
                  <c:v>1458288000</c:v>
                </c:pt>
                <c:pt idx="54392">
                  <c:v>1458291600</c:v>
                </c:pt>
                <c:pt idx="54393">
                  <c:v>1458295200</c:v>
                </c:pt>
                <c:pt idx="54394">
                  <c:v>1458298800</c:v>
                </c:pt>
                <c:pt idx="54395">
                  <c:v>1458302400</c:v>
                </c:pt>
                <c:pt idx="54396">
                  <c:v>1458306000</c:v>
                </c:pt>
                <c:pt idx="54397">
                  <c:v>1458309600</c:v>
                </c:pt>
                <c:pt idx="54398">
                  <c:v>1458313200</c:v>
                </c:pt>
                <c:pt idx="54399">
                  <c:v>1458316800</c:v>
                </c:pt>
                <c:pt idx="54400">
                  <c:v>1458320400</c:v>
                </c:pt>
                <c:pt idx="54401">
                  <c:v>1458324000</c:v>
                </c:pt>
                <c:pt idx="54402">
                  <c:v>1458327600</c:v>
                </c:pt>
                <c:pt idx="54403">
                  <c:v>1458331200</c:v>
                </c:pt>
                <c:pt idx="54404">
                  <c:v>1458334800</c:v>
                </c:pt>
                <c:pt idx="54405">
                  <c:v>1458338400</c:v>
                </c:pt>
                <c:pt idx="54406">
                  <c:v>1458342000</c:v>
                </c:pt>
                <c:pt idx="54407">
                  <c:v>1458345600</c:v>
                </c:pt>
                <c:pt idx="54408">
                  <c:v>1458349200</c:v>
                </c:pt>
                <c:pt idx="54409">
                  <c:v>1458352800</c:v>
                </c:pt>
                <c:pt idx="54410">
                  <c:v>1458356400</c:v>
                </c:pt>
                <c:pt idx="54411">
                  <c:v>1458360000</c:v>
                </c:pt>
                <c:pt idx="54412">
                  <c:v>1458363600</c:v>
                </c:pt>
                <c:pt idx="54413">
                  <c:v>1458367200</c:v>
                </c:pt>
                <c:pt idx="54414">
                  <c:v>1458370800</c:v>
                </c:pt>
                <c:pt idx="54415">
                  <c:v>1458374400</c:v>
                </c:pt>
                <c:pt idx="54416">
                  <c:v>1458378000</c:v>
                </c:pt>
                <c:pt idx="54417">
                  <c:v>1458381600</c:v>
                </c:pt>
                <c:pt idx="54418">
                  <c:v>1458385200</c:v>
                </c:pt>
                <c:pt idx="54419">
                  <c:v>1458388800</c:v>
                </c:pt>
                <c:pt idx="54420">
                  <c:v>1458392400</c:v>
                </c:pt>
                <c:pt idx="54421">
                  <c:v>1458396000</c:v>
                </c:pt>
                <c:pt idx="54422">
                  <c:v>1458399600</c:v>
                </c:pt>
                <c:pt idx="54423">
                  <c:v>1458403200</c:v>
                </c:pt>
                <c:pt idx="54424">
                  <c:v>1458406800</c:v>
                </c:pt>
                <c:pt idx="54425">
                  <c:v>1458410400</c:v>
                </c:pt>
                <c:pt idx="54426">
                  <c:v>1458414000</c:v>
                </c:pt>
                <c:pt idx="54427">
                  <c:v>1458417600</c:v>
                </c:pt>
                <c:pt idx="54428">
                  <c:v>1458421200</c:v>
                </c:pt>
                <c:pt idx="54429">
                  <c:v>1458424800</c:v>
                </c:pt>
                <c:pt idx="54430">
                  <c:v>1458428400</c:v>
                </c:pt>
                <c:pt idx="54431">
                  <c:v>1458432000</c:v>
                </c:pt>
                <c:pt idx="54432">
                  <c:v>1458435600</c:v>
                </c:pt>
                <c:pt idx="54433">
                  <c:v>1458439200</c:v>
                </c:pt>
                <c:pt idx="54434">
                  <c:v>1458442800</c:v>
                </c:pt>
                <c:pt idx="54435">
                  <c:v>1458446400</c:v>
                </c:pt>
                <c:pt idx="54436">
                  <c:v>1458450000</c:v>
                </c:pt>
                <c:pt idx="54437">
                  <c:v>1458453600</c:v>
                </c:pt>
                <c:pt idx="54438">
                  <c:v>1458457200</c:v>
                </c:pt>
                <c:pt idx="54439">
                  <c:v>1458460800</c:v>
                </c:pt>
                <c:pt idx="54440">
                  <c:v>1458464400</c:v>
                </c:pt>
                <c:pt idx="54441">
                  <c:v>1458468000</c:v>
                </c:pt>
                <c:pt idx="54442">
                  <c:v>1458471600</c:v>
                </c:pt>
                <c:pt idx="54443">
                  <c:v>1458475200</c:v>
                </c:pt>
                <c:pt idx="54444">
                  <c:v>1458478800</c:v>
                </c:pt>
                <c:pt idx="54445">
                  <c:v>1458482400</c:v>
                </c:pt>
                <c:pt idx="54446">
                  <c:v>1458486000</c:v>
                </c:pt>
                <c:pt idx="54447">
                  <c:v>1458489600</c:v>
                </c:pt>
                <c:pt idx="54448">
                  <c:v>1458493200</c:v>
                </c:pt>
                <c:pt idx="54449">
                  <c:v>1458496800</c:v>
                </c:pt>
                <c:pt idx="54450">
                  <c:v>1458500400</c:v>
                </c:pt>
                <c:pt idx="54451">
                  <c:v>1458504000</c:v>
                </c:pt>
                <c:pt idx="54452">
                  <c:v>1458507600</c:v>
                </c:pt>
                <c:pt idx="54453">
                  <c:v>1458511200</c:v>
                </c:pt>
                <c:pt idx="54454">
                  <c:v>1458514800</c:v>
                </c:pt>
                <c:pt idx="54455">
                  <c:v>1458518400</c:v>
                </c:pt>
                <c:pt idx="54456">
                  <c:v>1458522000</c:v>
                </c:pt>
                <c:pt idx="54457">
                  <c:v>1458525600</c:v>
                </c:pt>
                <c:pt idx="54458">
                  <c:v>1458529200</c:v>
                </c:pt>
                <c:pt idx="54459">
                  <c:v>1458532800</c:v>
                </c:pt>
                <c:pt idx="54460">
                  <c:v>1458536400</c:v>
                </c:pt>
                <c:pt idx="54461">
                  <c:v>1458540000</c:v>
                </c:pt>
                <c:pt idx="54462">
                  <c:v>1458543600</c:v>
                </c:pt>
                <c:pt idx="54463">
                  <c:v>1458547200</c:v>
                </c:pt>
                <c:pt idx="54464">
                  <c:v>1458550800</c:v>
                </c:pt>
                <c:pt idx="54465">
                  <c:v>1458554400</c:v>
                </c:pt>
                <c:pt idx="54466">
                  <c:v>1458558000</c:v>
                </c:pt>
                <c:pt idx="54467">
                  <c:v>1458561600</c:v>
                </c:pt>
                <c:pt idx="54468">
                  <c:v>1458565200</c:v>
                </c:pt>
                <c:pt idx="54469">
                  <c:v>1458568800</c:v>
                </c:pt>
                <c:pt idx="54470">
                  <c:v>1458572400</c:v>
                </c:pt>
                <c:pt idx="54471">
                  <c:v>1458576000</c:v>
                </c:pt>
                <c:pt idx="54472">
                  <c:v>1458579600</c:v>
                </c:pt>
                <c:pt idx="54473">
                  <c:v>1458583200</c:v>
                </c:pt>
                <c:pt idx="54474">
                  <c:v>1458586800</c:v>
                </c:pt>
                <c:pt idx="54475">
                  <c:v>1458590400</c:v>
                </c:pt>
                <c:pt idx="54476">
                  <c:v>1458594000</c:v>
                </c:pt>
                <c:pt idx="54477">
                  <c:v>1458597600</c:v>
                </c:pt>
                <c:pt idx="54478">
                  <c:v>1458601200</c:v>
                </c:pt>
                <c:pt idx="54479">
                  <c:v>1458604800</c:v>
                </c:pt>
                <c:pt idx="54480">
                  <c:v>1458608400</c:v>
                </c:pt>
                <c:pt idx="54481">
                  <c:v>1458612000</c:v>
                </c:pt>
                <c:pt idx="54482">
                  <c:v>1458615600</c:v>
                </c:pt>
                <c:pt idx="54483">
                  <c:v>1458619200</c:v>
                </c:pt>
                <c:pt idx="54484">
                  <c:v>1458622800</c:v>
                </c:pt>
                <c:pt idx="54485">
                  <c:v>1458626400</c:v>
                </c:pt>
                <c:pt idx="54486">
                  <c:v>1458630000</c:v>
                </c:pt>
                <c:pt idx="54487">
                  <c:v>1458633600</c:v>
                </c:pt>
                <c:pt idx="54488">
                  <c:v>1458637200</c:v>
                </c:pt>
                <c:pt idx="54489">
                  <c:v>1458640800</c:v>
                </c:pt>
                <c:pt idx="54490">
                  <c:v>1458644400</c:v>
                </c:pt>
                <c:pt idx="54491">
                  <c:v>1458648000</c:v>
                </c:pt>
                <c:pt idx="54492">
                  <c:v>1458651600</c:v>
                </c:pt>
                <c:pt idx="54493">
                  <c:v>1458655200</c:v>
                </c:pt>
                <c:pt idx="54494">
                  <c:v>1458658800</c:v>
                </c:pt>
                <c:pt idx="54495">
                  <c:v>1458662400</c:v>
                </c:pt>
                <c:pt idx="54496">
                  <c:v>1458666000</c:v>
                </c:pt>
                <c:pt idx="54497">
                  <c:v>1458669600</c:v>
                </c:pt>
                <c:pt idx="54498">
                  <c:v>1458673200</c:v>
                </c:pt>
                <c:pt idx="54499">
                  <c:v>1458676800</c:v>
                </c:pt>
                <c:pt idx="54500">
                  <c:v>1458680400</c:v>
                </c:pt>
                <c:pt idx="54501">
                  <c:v>1458684000</c:v>
                </c:pt>
                <c:pt idx="54502">
                  <c:v>1458687600</c:v>
                </c:pt>
                <c:pt idx="54503">
                  <c:v>1458691200</c:v>
                </c:pt>
                <c:pt idx="54504">
                  <c:v>1458694800</c:v>
                </c:pt>
                <c:pt idx="54505">
                  <c:v>1458698400</c:v>
                </c:pt>
                <c:pt idx="54506">
                  <c:v>1458702000</c:v>
                </c:pt>
                <c:pt idx="54507">
                  <c:v>1458705600</c:v>
                </c:pt>
                <c:pt idx="54508">
                  <c:v>1458709200</c:v>
                </c:pt>
                <c:pt idx="54509">
                  <c:v>1458712800</c:v>
                </c:pt>
                <c:pt idx="54510">
                  <c:v>1458716400</c:v>
                </c:pt>
                <c:pt idx="54511">
                  <c:v>1458720000</c:v>
                </c:pt>
                <c:pt idx="54512">
                  <c:v>1458723600</c:v>
                </c:pt>
                <c:pt idx="54513">
                  <c:v>1458727200</c:v>
                </c:pt>
                <c:pt idx="54514">
                  <c:v>1458730800</c:v>
                </c:pt>
                <c:pt idx="54515">
                  <c:v>1458734400</c:v>
                </c:pt>
                <c:pt idx="54516">
                  <c:v>1458738000</c:v>
                </c:pt>
                <c:pt idx="54517">
                  <c:v>1458741600</c:v>
                </c:pt>
                <c:pt idx="54518">
                  <c:v>1458745200</c:v>
                </c:pt>
                <c:pt idx="54519">
                  <c:v>1458748800</c:v>
                </c:pt>
                <c:pt idx="54520">
                  <c:v>1458752400</c:v>
                </c:pt>
                <c:pt idx="54521">
                  <c:v>1458756000</c:v>
                </c:pt>
                <c:pt idx="54522">
                  <c:v>1458759600</c:v>
                </c:pt>
                <c:pt idx="54523">
                  <c:v>1458763200</c:v>
                </c:pt>
                <c:pt idx="54524">
                  <c:v>1458766800</c:v>
                </c:pt>
                <c:pt idx="54525">
                  <c:v>1458770400</c:v>
                </c:pt>
                <c:pt idx="54526">
                  <c:v>1458774000</c:v>
                </c:pt>
                <c:pt idx="54527">
                  <c:v>1458777600</c:v>
                </c:pt>
                <c:pt idx="54528">
                  <c:v>1458781200</c:v>
                </c:pt>
                <c:pt idx="54529">
                  <c:v>1458784800</c:v>
                </c:pt>
                <c:pt idx="54530">
                  <c:v>1458788400</c:v>
                </c:pt>
                <c:pt idx="54531">
                  <c:v>1458792000</c:v>
                </c:pt>
                <c:pt idx="54532">
                  <c:v>1458795600</c:v>
                </c:pt>
                <c:pt idx="54533">
                  <c:v>1458799200</c:v>
                </c:pt>
                <c:pt idx="54534">
                  <c:v>1458802800</c:v>
                </c:pt>
                <c:pt idx="54535">
                  <c:v>1458806400</c:v>
                </c:pt>
                <c:pt idx="54536">
                  <c:v>1458810000</c:v>
                </c:pt>
                <c:pt idx="54537">
                  <c:v>1458813600</c:v>
                </c:pt>
                <c:pt idx="54538">
                  <c:v>1458817200</c:v>
                </c:pt>
                <c:pt idx="54539">
                  <c:v>1458820800</c:v>
                </c:pt>
                <c:pt idx="54540">
                  <c:v>1458824400</c:v>
                </c:pt>
                <c:pt idx="54541">
                  <c:v>1458828000</c:v>
                </c:pt>
                <c:pt idx="54542">
                  <c:v>1458831600</c:v>
                </c:pt>
                <c:pt idx="54543">
                  <c:v>1458835200</c:v>
                </c:pt>
                <c:pt idx="54544">
                  <c:v>1458838800</c:v>
                </c:pt>
                <c:pt idx="54545">
                  <c:v>1458842400</c:v>
                </c:pt>
                <c:pt idx="54546">
                  <c:v>1458846000</c:v>
                </c:pt>
                <c:pt idx="54547">
                  <c:v>1458849600</c:v>
                </c:pt>
                <c:pt idx="54548">
                  <c:v>1458853200</c:v>
                </c:pt>
                <c:pt idx="54549">
                  <c:v>1458856800</c:v>
                </c:pt>
                <c:pt idx="54550">
                  <c:v>1458860400</c:v>
                </c:pt>
                <c:pt idx="54551">
                  <c:v>1458864000</c:v>
                </c:pt>
                <c:pt idx="54552">
                  <c:v>1458867600</c:v>
                </c:pt>
                <c:pt idx="54553">
                  <c:v>1458871200</c:v>
                </c:pt>
                <c:pt idx="54554">
                  <c:v>1458874800</c:v>
                </c:pt>
                <c:pt idx="54555">
                  <c:v>1458878400</c:v>
                </c:pt>
                <c:pt idx="54556">
                  <c:v>1458882000</c:v>
                </c:pt>
                <c:pt idx="54557">
                  <c:v>1458885600</c:v>
                </c:pt>
                <c:pt idx="54558">
                  <c:v>1458889200</c:v>
                </c:pt>
                <c:pt idx="54559">
                  <c:v>1458892800</c:v>
                </c:pt>
                <c:pt idx="54560">
                  <c:v>1458896400</c:v>
                </c:pt>
                <c:pt idx="54561">
                  <c:v>1458900000</c:v>
                </c:pt>
                <c:pt idx="54562">
                  <c:v>1458903600</c:v>
                </c:pt>
                <c:pt idx="54563">
                  <c:v>1458907200</c:v>
                </c:pt>
                <c:pt idx="54564">
                  <c:v>1458910800</c:v>
                </c:pt>
                <c:pt idx="54565">
                  <c:v>1458914400</c:v>
                </c:pt>
                <c:pt idx="54566">
                  <c:v>1458918000</c:v>
                </c:pt>
                <c:pt idx="54567">
                  <c:v>1458921600</c:v>
                </c:pt>
                <c:pt idx="54568">
                  <c:v>1458925200</c:v>
                </c:pt>
                <c:pt idx="54569">
                  <c:v>1458928800</c:v>
                </c:pt>
                <c:pt idx="54570">
                  <c:v>1458932400</c:v>
                </c:pt>
                <c:pt idx="54571">
                  <c:v>1458936000</c:v>
                </c:pt>
                <c:pt idx="54572">
                  <c:v>1458939600</c:v>
                </c:pt>
                <c:pt idx="54573">
                  <c:v>1458943200</c:v>
                </c:pt>
                <c:pt idx="54574">
                  <c:v>1458946800</c:v>
                </c:pt>
                <c:pt idx="54575">
                  <c:v>1458950400</c:v>
                </c:pt>
                <c:pt idx="54576">
                  <c:v>1458954000</c:v>
                </c:pt>
                <c:pt idx="54577">
                  <c:v>1458957600</c:v>
                </c:pt>
                <c:pt idx="54578">
                  <c:v>1458961200</c:v>
                </c:pt>
                <c:pt idx="54579">
                  <c:v>1458964800</c:v>
                </c:pt>
                <c:pt idx="54580">
                  <c:v>1458968400</c:v>
                </c:pt>
                <c:pt idx="54581">
                  <c:v>1458972000</c:v>
                </c:pt>
                <c:pt idx="54582">
                  <c:v>1458975600</c:v>
                </c:pt>
                <c:pt idx="54583">
                  <c:v>1458979200</c:v>
                </c:pt>
                <c:pt idx="54584">
                  <c:v>1458982800</c:v>
                </c:pt>
                <c:pt idx="54585">
                  <c:v>1458986400</c:v>
                </c:pt>
                <c:pt idx="54586">
                  <c:v>1458990000</c:v>
                </c:pt>
                <c:pt idx="54587">
                  <c:v>1458993600</c:v>
                </c:pt>
                <c:pt idx="54588">
                  <c:v>1458997200</c:v>
                </c:pt>
                <c:pt idx="54589">
                  <c:v>1459000800</c:v>
                </c:pt>
                <c:pt idx="54590">
                  <c:v>1459004400</c:v>
                </c:pt>
                <c:pt idx="54591">
                  <c:v>1459008000</c:v>
                </c:pt>
                <c:pt idx="54592">
                  <c:v>1459011600</c:v>
                </c:pt>
                <c:pt idx="54593">
                  <c:v>1459015200</c:v>
                </c:pt>
                <c:pt idx="54594">
                  <c:v>1459018800</c:v>
                </c:pt>
                <c:pt idx="54595">
                  <c:v>1459022400</c:v>
                </c:pt>
                <c:pt idx="54596">
                  <c:v>1459026000</c:v>
                </c:pt>
                <c:pt idx="54597">
                  <c:v>1459029600</c:v>
                </c:pt>
                <c:pt idx="54598">
                  <c:v>1459033200</c:v>
                </c:pt>
                <c:pt idx="54599">
                  <c:v>1459036800</c:v>
                </c:pt>
                <c:pt idx="54600">
                  <c:v>1459040400</c:v>
                </c:pt>
                <c:pt idx="54601">
                  <c:v>1459044000</c:v>
                </c:pt>
                <c:pt idx="54602">
                  <c:v>1459047600</c:v>
                </c:pt>
                <c:pt idx="54603">
                  <c:v>1459051200</c:v>
                </c:pt>
                <c:pt idx="54604">
                  <c:v>1459054800</c:v>
                </c:pt>
                <c:pt idx="54605">
                  <c:v>1459058400</c:v>
                </c:pt>
                <c:pt idx="54606">
                  <c:v>1459062000</c:v>
                </c:pt>
                <c:pt idx="54607">
                  <c:v>1459065600</c:v>
                </c:pt>
                <c:pt idx="54608">
                  <c:v>1459069200</c:v>
                </c:pt>
                <c:pt idx="54609">
                  <c:v>1459072800</c:v>
                </c:pt>
                <c:pt idx="54610">
                  <c:v>1459076400</c:v>
                </c:pt>
                <c:pt idx="54611">
                  <c:v>1459080000</c:v>
                </c:pt>
                <c:pt idx="54612">
                  <c:v>1459083600</c:v>
                </c:pt>
                <c:pt idx="54613">
                  <c:v>1459087200</c:v>
                </c:pt>
                <c:pt idx="54614">
                  <c:v>1459090800</c:v>
                </c:pt>
                <c:pt idx="54615">
                  <c:v>1459094400</c:v>
                </c:pt>
                <c:pt idx="54616">
                  <c:v>1459098000</c:v>
                </c:pt>
                <c:pt idx="54617">
                  <c:v>1459101600</c:v>
                </c:pt>
                <c:pt idx="54618">
                  <c:v>1459105200</c:v>
                </c:pt>
                <c:pt idx="54619">
                  <c:v>1459108800</c:v>
                </c:pt>
                <c:pt idx="54620">
                  <c:v>1459112400</c:v>
                </c:pt>
                <c:pt idx="54621">
                  <c:v>1459116000</c:v>
                </c:pt>
                <c:pt idx="54622">
                  <c:v>1459119600</c:v>
                </c:pt>
                <c:pt idx="54623">
                  <c:v>1459123200</c:v>
                </c:pt>
                <c:pt idx="54624">
                  <c:v>1459126800</c:v>
                </c:pt>
                <c:pt idx="54625">
                  <c:v>1459130400</c:v>
                </c:pt>
                <c:pt idx="54626">
                  <c:v>1459134000</c:v>
                </c:pt>
                <c:pt idx="54627">
                  <c:v>1459137600</c:v>
                </c:pt>
                <c:pt idx="54628">
                  <c:v>1459141200</c:v>
                </c:pt>
                <c:pt idx="54629">
                  <c:v>1459144800</c:v>
                </c:pt>
                <c:pt idx="54630">
                  <c:v>1459148400</c:v>
                </c:pt>
                <c:pt idx="54631">
                  <c:v>1459152000</c:v>
                </c:pt>
                <c:pt idx="54632">
                  <c:v>1459155600</c:v>
                </c:pt>
                <c:pt idx="54633">
                  <c:v>1459159200</c:v>
                </c:pt>
                <c:pt idx="54634">
                  <c:v>1459162800</c:v>
                </c:pt>
                <c:pt idx="54635">
                  <c:v>1459166400</c:v>
                </c:pt>
                <c:pt idx="54636">
                  <c:v>1459170000</c:v>
                </c:pt>
                <c:pt idx="54637">
                  <c:v>1459173600</c:v>
                </c:pt>
                <c:pt idx="54638">
                  <c:v>1459177200</c:v>
                </c:pt>
                <c:pt idx="54639">
                  <c:v>1459180800</c:v>
                </c:pt>
                <c:pt idx="54640">
                  <c:v>1459184400</c:v>
                </c:pt>
                <c:pt idx="54641">
                  <c:v>1459188000</c:v>
                </c:pt>
                <c:pt idx="54642">
                  <c:v>1459191600</c:v>
                </c:pt>
                <c:pt idx="54643">
                  <c:v>1459195200</c:v>
                </c:pt>
                <c:pt idx="54644">
                  <c:v>1459198800</c:v>
                </c:pt>
                <c:pt idx="54645">
                  <c:v>1459202400</c:v>
                </c:pt>
                <c:pt idx="54646">
                  <c:v>1459206000</c:v>
                </c:pt>
                <c:pt idx="54647">
                  <c:v>1459209600</c:v>
                </c:pt>
                <c:pt idx="54648">
                  <c:v>1459213200</c:v>
                </c:pt>
                <c:pt idx="54649">
                  <c:v>1459216800</c:v>
                </c:pt>
                <c:pt idx="54650">
                  <c:v>1459220400</c:v>
                </c:pt>
                <c:pt idx="54651">
                  <c:v>1459224000</c:v>
                </c:pt>
                <c:pt idx="54652">
                  <c:v>1459227600</c:v>
                </c:pt>
                <c:pt idx="54653">
                  <c:v>1459231200</c:v>
                </c:pt>
                <c:pt idx="54654">
                  <c:v>1459234800</c:v>
                </c:pt>
                <c:pt idx="54655">
                  <c:v>1459238400</c:v>
                </c:pt>
                <c:pt idx="54656">
                  <c:v>1459242000</c:v>
                </c:pt>
                <c:pt idx="54657">
                  <c:v>1459245600</c:v>
                </c:pt>
                <c:pt idx="54658">
                  <c:v>1459249200</c:v>
                </c:pt>
                <c:pt idx="54659">
                  <c:v>1459252800</c:v>
                </c:pt>
                <c:pt idx="54660">
                  <c:v>1459256400</c:v>
                </c:pt>
                <c:pt idx="54661">
                  <c:v>1459260000</c:v>
                </c:pt>
                <c:pt idx="54662">
                  <c:v>1459263600</c:v>
                </c:pt>
                <c:pt idx="54663">
                  <c:v>1459267200</c:v>
                </c:pt>
                <c:pt idx="54664">
                  <c:v>1459270800</c:v>
                </c:pt>
                <c:pt idx="54665">
                  <c:v>1459274400</c:v>
                </c:pt>
                <c:pt idx="54666">
                  <c:v>1459278000</c:v>
                </c:pt>
                <c:pt idx="54667">
                  <c:v>1459281600</c:v>
                </c:pt>
                <c:pt idx="54668">
                  <c:v>1459285200</c:v>
                </c:pt>
                <c:pt idx="54669">
                  <c:v>1459288800</c:v>
                </c:pt>
                <c:pt idx="54670">
                  <c:v>1459292400</c:v>
                </c:pt>
                <c:pt idx="54671">
                  <c:v>1459296000</c:v>
                </c:pt>
                <c:pt idx="54672">
                  <c:v>1459299600</c:v>
                </c:pt>
                <c:pt idx="54673">
                  <c:v>1459303200</c:v>
                </c:pt>
                <c:pt idx="54674">
                  <c:v>1459306800</c:v>
                </c:pt>
                <c:pt idx="54675">
                  <c:v>1459310400</c:v>
                </c:pt>
                <c:pt idx="54676">
                  <c:v>1459314000</c:v>
                </c:pt>
                <c:pt idx="54677">
                  <c:v>1459317600</c:v>
                </c:pt>
                <c:pt idx="54678">
                  <c:v>1459321200</c:v>
                </c:pt>
                <c:pt idx="54679">
                  <c:v>1459324800</c:v>
                </c:pt>
                <c:pt idx="54680">
                  <c:v>1459328400</c:v>
                </c:pt>
                <c:pt idx="54681">
                  <c:v>1459332000</c:v>
                </c:pt>
                <c:pt idx="54682">
                  <c:v>1459335600</c:v>
                </c:pt>
                <c:pt idx="54683">
                  <c:v>1459339200</c:v>
                </c:pt>
                <c:pt idx="54684">
                  <c:v>1459342800</c:v>
                </c:pt>
                <c:pt idx="54685">
                  <c:v>1459346400</c:v>
                </c:pt>
                <c:pt idx="54686">
                  <c:v>1459350000</c:v>
                </c:pt>
                <c:pt idx="54687">
                  <c:v>1459353600</c:v>
                </c:pt>
                <c:pt idx="54688">
                  <c:v>1459357200</c:v>
                </c:pt>
                <c:pt idx="54689">
                  <c:v>1459360800</c:v>
                </c:pt>
                <c:pt idx="54690">
                  <c:v>1459364400</c:v>
                </c:pt>
                <c:pt idx="54691">
                  <c:v>1459368000</c:v>
                </c:pt>
                <c:pt idx="54692">
                  <c:v>1459371600</c:v>
                </c:pt>
                <c:pt idx="54693">
                  <c:v>1459375200</c:v>
                </c:pt>
                <c:pt idx="54694">
                  <c:v>1459378800</c:v>
                </c:pt>
                <c:pt idx="54695">
                  <c:v>1459382400</c:v>
                </c:pt>
                <c:pt idx="54696">
                  <c:v>1459386000</c:v>
                </c:pt>
                <c:pt idx="54697">
                  <c:v>1459389600</c:v>
                </c:pt>
                <c:pt idx="54698">
                  <c:v>1459393200</c:v>
                </c:pt>
                <c:pt idx="54699">
                  <c:v>1459396800</c:v>
                </c:pt>
                <c:pt idx="54700">
                  <c:v>1459400400</c:v>
                </c:pt>
                <c:pt idx="54701">
                  <c:v>1459404000</c:v>
                </c:pt>
                <c:pt idx="54702">
                  <c:v>1459407600</c:v>
                </c:pt>
                <c:pt idx="54703">
                  <c:v>1459411200</c:v>
                </c:pt>
                <c:pt idx="54704">
                  <c:v>1459414800</c:v>
                </c:pt>
                <c:pt idx="54705">
                  <c:v>1459418400</c:v>
                </c:pt>
                <c:pt idx="54706">
                  <c:v>1459422000</c:v>
                </c:pt>
                <c:pt idx="54707">
                  <c:v>1459425600</c:v>
                </c:pt>
                <c:pt idx="54708">
                  <c:v>1459429200</c:v>
                </c:pt>
                <c:pt idx="54709">
                  <c:v>1459432800</c:v>
                </c:pt>
                <c:pt idx="54710">
                  <c:v>1459436400</c:v>
                </c:pt>
                <c:pt idx="54711">
                  <c:v>1459440000</c:v>
                </c:pt>
                <c:pt idx="54712">
                  <c:v>1459443600</c:v>
                </c:pt>
                <c:pt idx="54713">
                  <c:v>1459447200</c:v>
                </c:pt>
                <c:pt idx="54714">
                  <c:v>1459450800</c:v>
                </c:pt>
                <c:pt idx="54715">
                  <c:v>1459454400</c:v>
                </c:pt>
                <c:pt idx="54716">
                  <c:v>1459458000</c:v>
                </c:pt>
                <c:pt idx="54717">
                  <c:v>1459461600</c:v>
                </c:pt>
                <c:pt idx="54718">
                  <c:v>1459465200</c:v>
                </c:pt>
                <c:pt idx="54719">
                  <c:v>1459468800</c:v>
                </c:pt>
                <c:pt idx="54720">
                  <c:v>1459472400</c:v>
                </c:pt>
                <c:pt idx="54721">
                  <c:v>1459476000</c:v>
                </c:pt>
                <c:pt idx="54722">
                  <c:v>1459479600</c:v>
                </c:pt>
                <c:pt idx="54723">
                  <c:v>1459483200</c:v>
                </c:pt>
                <c:pt idx="54724">
                  <c:v>1459486800</c:v>
                </c:pt>
                <c:pt idx="54725">
                  <c:v>1459490400</c:v>
                </c:pt>
                <c:pt idx="54726">
                  <c:v>1459494000</c:v>
                </c:pt>
                <c:pt idx="54727">
                  <c:v>1459497600</c:v>
                </c:pt>
                <c:pt idx="54728">
                  <c:v>1459501200</c:v>
                </c:pt>
                <c:pt idx="54729">
                  <c:v>1459504800</c:v>
                </c:pt>
                <c:pt idx="54730">
                  <c:v>1459508400</c:v>
                </c:pt>
                <c:pt idx="54731">
                  <c:v>1459512000</c:v>
                </c:pt>
                <c:pt idx="54732">
                  <c:v>1459515600</c:v>
                </c:pt>
                <c:pt idx="54733">
                  <c:v>1459519200</c:v>
                </c:pt>
                <c:pt idx="54734">
                  <c:v>1459522800</c:v>
                </c:pt>
                <c:pt idx="54735">
                  <c:v>1459526400</c:v>
                </c:pt>
                <c:pt idx="54736">
                  <c:v>1459530000</c:v>
                </c:pt>
                <c:pt idx="54737">
                  <c:v>1459533600</c:v>
                </c:pt>
                <c:pt idx="54738">
                  <c:v>1459537200</c:v>
                </c:pt>
                <c:pt idx="54739">
                  <c:v>1459540800</c:v>
                </c:pt>
                <c:pt idx="54740">
                  <c:v>1459544400</c:v>
                </c:pt>
                <c:pt idx="54741">
                  <c:v>1459548000</c:v>
                </c:pt>
                <c:pt idx="54742">
                  <c:v>1459551600</c:v>
                </c:pt>
                <c:pt idx="54743">
                  <c:v>1459555200</c:v>
                </c:pt>
                <c:pt idx="54744">
                  <c:v>1459558800</c:v>
                </c:pt>
                <c:pt idx="54745">
                  <c:v>1459562400</c:v>
                </c:pt>
                <c:pt idx="54746">
                  <c:v>1459566000</c:v>
                </c:pt>
                <c:pt idx="54747">
                  <c:v>1459569600</c:v>
                </c:pt>
                <c:pt idx="54748">
                  <c:v>1459573200</c:v>
                </c:pt>
                <c:pt idx="54749">
                  <c:v>1459576800</c:v>
                </c:pt>
                <c:pt idx="54750">
                  <c:v>1459580400</c:v>
                </c:pt>
                <c:pt idx="54751">
                  <c:v>1459584000</c:v>
                </c:pt>
                <c:pt idx="54752">
                  <c:v>1459587600</c:v>
                </c:pt>
                <c:pt idx="54753">
                  <c:v>1459591200</c:v>
                </c:pt>
                <c:pt idx="54754">
                  <c:v>1459594800</c:v>
                </c:pt>
                <c:pt idx="54755">
                  <c:v>1459598400</c:v>
                </c:pt>
                <c:pt idx="54756">
                  <c:v>1459602000</c:v>
                </c:pt>
                <c:pt idx="54757">
                  <c:v>1459605600</c:v>
                </c:pt>
                <c:pt idx="54758">
                  <c:v>1459609200</c:v>
                </c:pt>
                <c:pt idx="54759">
                  <c:v>1459612800</c:v>
                </c:pt>
                <c:pt idx="54760">
                  <c:v>1459616400</c:v>
                </c:pt>
                <c:pt idx="54761">
                  <c:v>1459620000</c:v>
                </c:pt>
                <c:pt idx="54762">
                  <c:v>1459623600</c:v>
                </c:pt>
                <c:pt idx="54763">
                  <c:v>1459627200</c:v>
                </c:pt>
                <c:pt idx="54764">
                  <c:v>1459630800</c:v>
                </c:pt>
                <c:pt idx="54765">
                  <c:v>1459634400</c:v>
                </c:pt>
                <c:pt idx="54766">
                  <c:v>1459638000</c:v>
                </c:pt>
                <c:pt idx="54767">
                  <c:v>1459641600</c:v>
                </c:pt>
                <c:pt idx="54768">
                  <c:v>1459645200</c:v>
                </c:pt>
                <c:pt idx="54769">
                  <c:v>1459648800</c:v>
                </c:pt>
                <c:pt idx="54770">
                  <c:v>1459652400</c:v>
                </c:pt>
                <c:pt idx="54771">
                  <c:v>1459656000</c:v>
                </c:pt>
                <c:pt idx="54772">
                  <c:v>1459659600</c:v>
                </c:pt>
                <c:pt idx="54773">
                  <c:v>1459663200</c:v>
                </c:pt>
                <c:pt idx="54774">
                  <c:v>1459666800</c:v>
                </c:pt>
                <c:pt idx="54775">
                  <c:v>1459670400</c:v>
                </c:pt>
                <c:pt idx="54776">
                  <c:v>1459674000</c:v>
                </c:pt>
                <c:pt idx="54777">
                  <c:v>1459677600</c:v>
                </c:pt>
                <c:pt idx="54778">
                  <c:v>1459681200</c:v>
                </c:pt>
                <c:pt idx="54779">
                  <c:v>1459684800</c:v>
                </c:pt>
                <c:pt idx="54780">
                  <c:v>1459688400</c:v>
                </c:pt>
                <c:pt idx="54781">
                  <c:v>1459692000</c:v>
                </c:pt>
                <c:pt idx="54782">
                  <c:v>1459695600</c:v>
                </c:pt>
                <c:pt idx="54783">
                  <c:v>1459699200</c:v>
                </c:pt>
                <c:pt idx="54784">
                  <c:v>1459702800</c:v>
                </c:pt>
                <c:pt idx="54785">
                  <c:v>1459706400</c:v>
                </c:pt>
                <c:pt idx="54786">
                  <c:v>1459710000</c:v>
                </c:pt>
                <c:pt idx="54787">
                  <c:v>1459713600</c:v>
                </c:pt>
                <c:pt idx="54788">
                  <c:v>1459717200</c:v>
                </c:pt>
                <c:pt idx="54789">
                  <c:v>1459720800</c:v>
                </c:pt>
                <c:pt idx="54790">
                  <c:v>1459724400</c:v>
                </c:pt>
                <c:pt idx="54791">
                  <c:v>1459728000</c:v>
                </c:pt>
                <c:pt idx="54792">
                  <c:v>1459731600</c:v>
                </c:pt>
                <c:pt idx="54793">
                  <c:v>1459735200</c:v>
                </c:pt>
                <c:pt idx="54794">
                  <c:v>1459738800</c:v>
                </c:pt>
                <c:pt idx="54795">
                  <c:v>1459742400</c:v>
                </c:pt>
                <c:pt idx="54796">
                  <c:v>1459746000</c:v>
                </c:pt>
                <c:pt idx="54797">
                  <c:v>1459749600</c:v>
                </c:pt>
                <c:pt idx="54798">
                  <c:v>1459753200</c:v>
                </c:pt>
                <c:pt idx="54799">
                  <c:v>1459756800</c:v>
                </c:pt>
                <c:pt idx="54800">
                  <c:v>1459760400</c:v>
                </c:pt>
                <c:pt idx="54801">
                  <c:v>1459764000</c:v>
                </c:pt>
                <c:pt idx="54802">
                  <c:v>1459767600</c:v>
                </c:pt>
                <c:pt idx="54803">
                  <c:v>1459771200</c:v>
                </c:pt>
                <c:pt idx="54804">
                  <c:v>1459774800</c:v>
                </c:pt>
                <c:pt idx="54805">
                  <c:v>1459778400</c:v>
                </c:pt>
                <c:pt idx="54806">
                  <c:v>1459782000</c:v>
                </c:pt>
                <c:pt idx="54807">
                  <c:v>1459785600</c:v>
                </c:pt>
                <c:pt idx="54808">
                  <c:v>1459789200</c:v>
                </c:pt>
                <c:pt idx="54809">
                  <c:v>1459792800</c:v>
                </c:pt>
                <c:pt idx="54810">
                  <c:v>1459796400</c:v>
                </c:pt>
                <c:pt idx="54811">
                  <c:v>1459800000</c:v>
                </c:pt>
                <c:pt idx="54812">
                  <c:v>1459803600</c:v>
                </c:pt>
                <c:pt idx="54813">
                  <c:v>1459807200</c:v>
                </c:pt>
                <c:pt idx="54814">
                  <c:v>1459810800</c:v>
                </c:pt>
                <c:pt idx="54815">
                  <c:v>1459814400</c:v>
                </c:pt>
                <c:pt idx="54816">
                  <c:v>1459818000</c:v>
                </c:pt>
                <c:pt idx="54817">
                  <c:v>1459821600</c:v>
                </c:pt>
                <c:pt idx="54818">
                  <c:v>1459825200</c:v>
                </c:pt>
                <c:pt idx="54819">
                  <c:v>1459828800</c:v>
                </c:pt>
                <c:pt idx="54820">
                  <c:v>1459832400</c:v>
                </c:pt>
                <c:pt idx="54821">
                  <c:v>1459836000</c:v>
                </c:pt>
                <c:pt idx="54822">
                  <c:v>1459839600</c:v>
                </c:pt>
                <c:pt idx="54823">
                  <c:v>1459843200</c:v>
                </c:pt>
                <c:pt idx="54824">
                  <c:v>1459846800</c:v>
                </c:pt>
                <c:pt idx="54825">
                  <c:v>1459850400</c:v>
                </c:pt>
                <c:pt idx="54826">
                  <c:v>1459854000</c:v>
                </c:pt>
                <c:pt idx="54827">
                  <c:v>1459857600</c:v>
                </c:pt>
                <c:pt idx="54828">
                  <c:v>1459861200</c:v>
                </c:pt>
                <c:pt idx="54829">
                  <c:v>1459864800</c:v>
                </c:pt>
                <c:pt idx="54830">
                  <c:v>1459868400</c:v>
                </c:pt>
                <c:pt idx="54831">
                  <c:v>1459872000</c:v>
                </c:pt>
                <c:pt idx="54832">
                  <c:v>1459875600</c:v>
                </c:pt>
                <c:pt idx="54833">
                  <c:v>1459879200</c:v>
                </c:pt>
                <c:pt idx="54834">
                  <c:v>1459882800</c:v>
                </c:pt>
                <c:pt idx="54835">
                  <c:v>1459886400</c:v>
                </c:pt>
                <c:pt idx="54836">
                  <c:v>1459890000</c:v>
                </c:pt>
                <c:pt idx="54837">
                  <c:v>1459893600</c:v>
                </c:pt>
                <c:pt idx="54838">
                  <c:v>1459897200</c:v>
                </c:pt>
                <c:pt idx="54839">
                  <c:v>1459900800</c:v>
                </c:pt>
                <c:pt idx="54840">
                  <c:v>1459904400</c:v>
                </c:pt>
                <c:pt idx="54841">
                  <c:v>1459908000</c:v>
                </c:pt>
                <c:pt idx="54842">
                  <c:v>1459911600</c:v>
                </c:pt>
                <c:pt idx="54843">
                  <c:v>1459915200</c:v>
                </c:pt>
                <c:pt idx="54844">
                  <c:v>1459918800</c:v>
                </c:pt>
                <c:pt idx="54845">
                  <c:v>1459922400</c:v>
                </c:pt>
                <c:pt idx="54846">
                  <c:v>1459926000</c:v>
                </c:pt>
                <c:pt idx="54847">
                  <c:v>1459929600</c:v>
                </c:pt>
                <c:pt idx="54848">
                  <c:v>1459933200</c:v>
                </c:pt>
                <c:pt idx="54849">
                  <c:v>1459936800</c:v>
                </c:pt>
                <c:pt idx="54850">
                  <c:v>1459940400</c:v>
                </c:pt>
                <c:pt idx="54851">
                  <c:v>1459944000</c:v>
                </c:pt>
                <c:pt idx="54852">
                  <c:v>1459947600</c:v>
                </c:pt>
                <c:pt idx="54853">
                  <c:v>1459951200</c:v>
                </c:pt>
                <c:pt idx="54854">
                  <c:v>1459954800</c:v>
                </c:pt>
                <c:pt idx="54855">
                  <c:v>1459958400</c:v>
                </c:pt>
                <c:pt idx="54856">
                  <c:v>1459962000</c:v>
                </c:pt>
                <c:pt idx="54857">
                  <c:v>1459965600</c:v>
                </c:pt>
                <c:pt idx="54858">
                  <c:v>1459969200</c:v>
                </c:pt>
                <c:pt idx="54859">
                  <c:v>1459972800</c:v>
                </c:pt>
                <c:pt idx="54860">
                  <c:v>1459976400</c:v>
                </c:pt>
                <c:pt idx="54861">
                  <c:v>1459980000</c:v>
                </c:pt>
                <c:pt idx="54862">
                  <c:v>1459983600</c:v>
                </c:pt>
                <c:pt idx="54863">
                  <c:v>1459987200</c:v>
                </c:pt>
                <c:pt idx="54864">
                  <c:v>1459990800</c:v>
                </c:pt>
                <c:pt idx="54865">
                  <c:v>1459994400</c:v>
                </c:pt>
                <c:pt idx="54866">
                  <c:v>1459998000</c:v>
                </c:pt>
                <c:pt idx="54867">
                  <c:v>1460001600</c:v>
                </c:pt>
                <c:pt idx="54868">
                  <c:v>1460005200</c:v>
                </c:pt>
                <c:pt idx="54869">
                  <c:v>1460008800</c:v>
                </c:pt>
                <c:pt idx="54870">
                  <c:v>1460012400</c:v>
                </c:pt>
                <c:pt idx="54871">
                  <c:v>1460016000</c:v>
                </c:pt>
                <c:pt idx="54872">
                  <c:v>1460019600</c:v>
                </c:pt>
                <c:pt idx="54873">
                  <c:v>1460023200</c:v>
                </c:pt>
                <c:pt idx="54874">
                  <c:v>1460026800</c:v>
                </c:pt>
                <c:pt idx="54875">
                  <c:v>1460030400</c:v>
                </c:pt>
                <c:pt idx="54876">
                  <c:v>1460034000</c:v>
                </c:pt>
                <c:pt idx="54877">
                  <c:v>1460037600</c:v>
                </c:pt>
                <c:pt idx="54878">
                  <c:v>1460041200</c:v>
                </c:pt>
                <c:pt idx="54879">
                  <c:v>1460044800</c:v>
                </c:pt>
                <c:pt idx="54880">
                  <c:v>1460048400</c:v>
                </c:pt>
                <c:pt idx="54881">
                  <c:v>1460052000</c:v>
                </c:pt>
                <c:pt idx="54882">
                  <c:v>1460055600</c:v>
                </c:pt>
                <c:pt idx="54883">
                  <c:v>1460059200</c:v>
                </c:pt>
                <c:pt idx="54884">
                  <c:v>1460062800</c:v>
                </c:pt>
                <c:pt idx="54885">
                  <c:v>1460066400</c:v>
                </c:pt>
                <c:pt idx="54886">
                  <c:v>1460070000</c:v>
                </c:pt>
                <c:pt idx="54887">
                  <c:v>1460073600</c:v>
                </c:pt>
                <c:pt idx="54888">
                  <c:v>1460077200</c:v>
                </c:pt>
                <c:pt idx="54889">
                  <c:v>1460080800</c:v>
                </c:pt>
                <c:pt idx="54890">
                  <c:v>1460084400</c:v>
                </c:pt>
                <c:pt idx="54891">
                  <c:v>1460088000</c:v>
                </c:pt>
                <c:pt idx="54892">
                  <c:v>1460091600</c:v>
                </c:pt>
                <c:pt idx="54893">
                  <c:v>1460095200</c:v>
                </c:pt>
                <c:pt idx="54894">
                  <c:v>1460098800</c:v>
                </c:pt>
                <c:pt idx="54895">
                  <c:v>1460102400</c:v>
                </c:pt>
                <c:pt idx="54896">
                  <c:v>1460106000</c:v>
                </c:pt>
                <c:pt idx="54897">
                  <c:v>1460109600</c:v>
                </c:pt>
                <c:pt idx="54898">
                  <c:v>1460113200</c:v>
                </c:pt>
                <c:pt idx="54899">
                  <c:v>1460116800</c:v>
                </c:pt>
                <c:pt idx="54900">
                  <c:v>1460120400</c:v>
                </c:pt>
                <c:pt idx="54901">
                  <c:v>1460124000</c:v>
                </c:pt>
                <c:pt idx="54902">
                  <c:v>1460127600</c:v>
                </c:pt>
                <c:pt idx="54903">
                  <c:v>1460131200</c:v>
                </c:pt>
                <c:pt idx="54904">
                  <c:v>1460134800</c:v>
                </c:pt>
                <c:pt idx="54905">
                  <c:v>1460138400</c:v>
                </c:pt>
                <c:pt idx="54906">
                  <c:v>1460142000</c:v>
                </c:pt>
                <c:pt idx="54907">
                  <c:v>1460145600</c:v>
                </c:pt>
                <c:pt idx="54908">
                  <c:v>1460149200</c:v>
                </c:pt>
                <c:pt idx="54909">
                  <c:v>1460152800</c:v>
                </c:pt>
                <c:pt idx="54910">
                  <c:v>1460156400</c:v>
                </c:pt>
                <c:pt idx="54911">
                  <c:v>1460160000</c:v>
                </c:pt>
                <c:pt idx="54912">
                  <c:v>1460163600</c:v>
                </c:pt>
                <c:pt idx="54913">
                  <c:v>1460167200</c:v>
                </c:pt>
                <c:pt idx="54914">
                  <c:v>1460170800</c:v>
                </c:pt>
                <c:pt idx="54915">
                  <c:v>1460174400</c:v>
                </c:pt>
                <c:pt idx="54916">
                  <c:v>1460178000</c:v>
                </c:pt>
                <c:pt idx="54917">
                  <c:v>1460181600</c:v>
                </c:pt>
                <c:pt idx="54918">
                  <c:v>1460185200</c:v>
                </c:pt>
                <c:pt idx="54919">
                  <c:v>1460188800</c:v>
                </c:pt>
                <c:pt idx="54920">
                  <c:v>1460192400</c:v>
                </c:pt>
                <c:pt idx="54921">
                  <c:v>1460196000</c:v>
                </c:pt>
                <c:pt idx="54922">
                  <c:v>1460199600</c:v>
                </c:pt>
                <c:pt idx="54923">
                  <c:v>1460203200</c:v>
                </c:pt>
                <c:pt idx="54924">
                  <c:v>1460206800</c:v>
                </c:pt>
                <c:pt idx="54925">
                  <c:v>1460210400</c:v>
                </c:pt>
                <c:pt idx="54926">
                  <c:v>1460214000</c:v>
                </c:pt>
                <c:pt idx="54927">
                  <c:v>1460217600</c:v>
                </c:pt>
                <c:pt idx="54928">
                  <c:v>1460221200</c:v>
                </c:pt>
                <c:pt idx="54929">
                  <c:v>1460224800</c:v>
                </c:pt>
                <c:pt idx="54930">
                  <c:v>1460228400</c:v>
                </c:pt>
                <c:pt idx="54931">
                  <c:v>1460232000</c:v>
                </c:pt>
                <c:pt idx="54932">
                  <c:v>1460235600</c:v>
                </c:pt>
                <c:pt idx="54933">
                  <c:v>1460239200</c:v>
                </c:pt>
                <c:pt idx="54934">
                  <c:v>1460242800</c:v>
                </c:pt>
                <c:pt idx="54935">
                  <c:v>1460246400</c:v>
                </c:pt>
                <c:pt idx="54936">
                  <c:v>1460250000</c:v>
                </c:pt>
                <c:pt idx="54937">
                  <c:v>1460253600</c:v>
                </c:pt>
                <c:pt idx="54938">
                  <c:v>1460257200</c:v>
                </c:pt>
                <c:pt idx="54939">
                  <c:v>1460260800</c:v>
                </c:pt>
                <c:pt idx="54940">
                  <c:v>1460264400</c:v>
                </c:pt>
                <c:pt idx="54941">
                  <c:v>1460268000</c:v>
                </c:pt>
                <c:pt idx="54942">
                  <c:v>1460271600</c:v>
                </c:pt>
                <c:pt idx="54943">
                  <c:v>1460275200</c:v>
                </c:pt>
                <c:pt idx="54944">
                  <c:v>1460278800</c:v>
                </c:pt>
                <c:pt idx="54945">
                  <c:v>1460282400</c:v>
                </c:pt>
                <c:pt idx="54946">
                  <c:v>1460286000</c:v>
                </c:pt>
                <c:pt idx="54947">
                  <c:v>1460289600</c:v>
                </c:pt>
                <c:pt idx="54948">
                  <c:v>1460293200</c:v>
                </c:pt>
                <c:pt idx="54949">
                  <c:v>1460296800</c:v>
                </c:pt>
                <c:pt idx="54950">
                  <c:v>1460300400</c:v>
                </c:pt>
                <c:pt idx="54951">
                  <c:v>1460304000</c:v>
                </c:pt>
                <c:pt idx="54952">
                  <c:v>1460307600</c:v>
                </c:pt>
                <c:pt idx="54953">
                  <c:v>1460311200</c:v>
                </c:pt>
                <c:pt idx="54954">
                  <c:v>1460314800</c:v>
                </c:pt>
                <c:pt idx="54955">
                  <c:v>1460318400</c:v>
                </c:pt>
                <c:pt idx="54956">
                  <c:v>1460322000</c:v>
                </c:pt>
                <c:pt idx="54957">
                  <c:v>1460325600</c:v>
                </c:pt>
                <c:pt idx="54958">
                  <c:v>1460329200</c:v>
                </c:pt>
                <c:pt idx="54959">
                  <c:v>1460332800</c:v>
                </c:pt>
                <c:pt idx="54960">
                  <c:v>1460336400</c:v>
                </c:pt>
                <c:pt idx="54961">
                  <c:v>1460340000</c:v>
                </c:pt>
                <c:pt idx="54962">
                  <c:v>1460343600</c:v>
                </c:pt>
                <c:pt idx="54963">
                  <c:v>1460347200</c:v>
                </c:pt>
                <c:pt idx="54964">
                  <c:v>1460350800</c:v>
                </c:pt>
                <c:pt idx="54965">
                  <c:v>1460354400</c:v>
                </c:pt>
                <c:pt idx="54966">
                  <c:v>1460358000</c:v>
                </c:pt>
                <c:pt idx="54967">
                  <c:v>1460361600</c:v>
                </c:pt>
                <c:pt idx="54968">
                  <c:v>1460365200</c:v>
                </c:pt>
                <c:pt idx="54969">
                  <c:v>1460368800</c:v>
                </c:pt>
                <c:pt idx="54970">
                  <c:v>1460372400</c:v>
                </c:pt>
                <c:pt idx="54971">
                  <c:v>1460376000</c:v>
                </c:pt>
                <c:pt idx="54972">
                  <c:v>1460379600</c:v>
                </c:pt>
                <c:pt idx="54973">
                  <c:v>1460383200</c:v>
                </c:pt>
                <c:pt idx="54974">
                  <c:v>1460386800</c:v>
                </c:pt>
                <c:pt idx="54975">
                  <c:v>1460390400</c:v>
                </c:pt>
                <c:pt idx="54976">
                  <c:v>1460394000</c:v>
                </c:pt>
                <c:pt idx="54977">
                  <c:v>1460397600</c:v>
                </c:pt>
                <c:pt idx="54978">
                  <c:v>1460401200</c:v>
                </c:pt>
                <c:pt idx="54979">
                  <c:v>1460404800</c:v>
                </c:pt>
                <c:pt idx="54980">
                  <c:v>1460408400</c:v>
                </c:pt>
                <c:pt idx="54981">
                  <c:v>1460412000</c:v>
                </c:pt>
                <c:pt idx="54982">
                  <c:v>1460415600</c:v>
                </c:pt>
                <c:pt idx="54983">
                  <c:v>1460419200</c:v>
                </c:pt>
                <c:pt idx="54984">
                  <c:v>1460422800</c:v>
                </c:pt>
                <c:pt idx="54985">
                  <c:v>1460426400</c:v>
                </c:pt>
                <c:pt idx="54986">
                  <c:v>1460430000</c:v>
                </c:pt>
                <c:pt idx="54987">
                  <c:v>1460433600</c:v>
                </c:pt>
                <c:pt idx="54988">
                  <c:v>1460437200</c:v>
                </c:pt>
                <c:pt idx="54989">
                  <c:v>1460440800</c:v>
                </c:pt>
                <c:pt idx="54990">
                  <c:v>1460444400</c:v>
                </c:pt>
                <c:pt idx="54991">
                  <c:v>1460448000</c:v>
                </c:pt>
                <c:pt idx="54992">
                  <c:v>1460451600</c:v>
                </c:pt>
                <c:pt idx="54993">
                  <c:v>1460455200</c:v>
                </c:pt>
                <c:pt idx="54994">
                  <c:v>1460458800</c:v>
                </c:pt>
                <c:pt idx="54995">
                  <c:v>1460462400</c:v>
                </c:pt>
                <c:pt idx="54996">
                  <c:v>1460466000</c:v>
                </c:pt>
                <c:pt idx="54997">
                  <c:v>1460469600</c:v>
                </c:pt>
                <c:pt idx="54998">
                  <c:v>1460473200</c:v>
                </c:pt>
                <c:pt idx="54999">
                  <c:v>1460476800</c:v>
                </c:pt>
                <c:pt idx="55000">
                  <c:v>1460480400</c:v>
                </c:pt>
                <c:pt idx="55001">
                  <c:v>1460484000</c:v>
                </c:pt>
                <c:pt idx="55002">
                  <c:v>1460487600</c:v>
                </c:pt>
                <c:pt idx="55003">
                  <c:v>1460491200</c:v>
                </c:pt>
                <c:pt idx="55004">
                  <c:v>1460494800</c:v>
                </c:pt>
                <c:pt idx="55005">
                  <c:v>1460498400</c:v>
                </c:pt>
                <c:pt idx="55006">
                  <c:v>1460502000</c:v>
                </c:pt>
                <c:pt idx="55007">
                  <c:v>1460505600</c:v>
                </c:pt>
                <c:pt idx="55008">
                  <c:v>1460509200</c:v>
                </c:pt>
                <c:pt idx="55009">
                  <c:v>1460512800</c:v>
                </c:pt>
                <c:pt idx="55010">
                  <c:v>1460516400</c:v>
                </c:pt>
                <c:pt idx="55011">
                  <c:v>1460520000</c:v>
                </c:pt>
                <c:pt idx="55012">
                  <c:v>1460523600</c:v>
                </c:pt>
                <c:pt idx="55013">
                  <c:v>1460527200</c:v>
                </c:pt>
                <c:pt idx="55014">
                  <c:v>1460530800</c:v>
                </c:pt>
                <c:pt idx="55015">
                  <c:v>1460534400</c:v>
                </c:pt>
                <c:pt idx="55016">
                  <c:v>1460538000</c:v>
                </c:pt>
                <c:pt idx="55017">
                  <c:v>1460541600</c:v>
                </c:pt>
                <c:pt idx="55018">
                  <c:v>1460545200</c:v>
                </c:pt>
                <c:pt idx="55019">
                  <c:v>1460548800</c:v>
                </c:pt>
                <c:pt idx="55020">
                  <c:v>1460552400</c:v>
                </c:pt>
                <c:pt idx="55021">
                  <c:v>1460556000</c:v>
                </c:pt>
                <c:pt idx="55022">
                  <c:v>1460559600</c:v>
                </c:pt>
                <c:pt idx="55023">
                  <c:v>1460563200</c:v>
                </c:pt>
                <c:pt idx="55024">
                  <c:v>1460566800</c:v>
                </c:pt>
                <c:pt idx="55025">
                  <c:v>1460570400</c:v>
                </c:pt>
                <c:pt idx="55026">
                  <c:v>1460574000</c:v>
                </c:pt>
                <c:pt idx="55027">
                  <c:v>1460577600</c:v>
                </c:pt>
                <c:pt idx="55028">
                  <c:v>1460581200</c:v>
                </c:pt>
                <c:pt idx="55029">
                  <c:v>1460584800</c:v>
                </c:pt>
                <c:pt idx="55030">
                  <c:v>1460588400</c:v>
                </c:pt>
                <c:pt idx="55031">
                  <c:v>1460592000</c:v>
                </c:pt>
                <c:pt idx="55032">
                  <c:v>1460595600</c:v>
                </c:pt>
                <c:pt idx="55033">
                  <c:v>1460599200</c:v>
                </c:pt>
                <c:pt idx="55034">
                  <c:v>1460602800</c:v>
                </c:pt>
                <c:pt idx="55035">
                  <c:v>1460606400</c:v>
                </c:pt>
                <c:pt idx="55036">
                  <c:v>1460610000</c:v>
                </c:pt>
                <c:pt idx="55037">
                  <c:v>1460613600</c:v>
                </c:pt>
                <c:pt idx="55038">
                  <c:v>1460617200</c:v>
                </c:pt>
                <c:pt idx="55039">
                  <c:v>1460620800</c:v>
                </c:pt>
                <c:pt idx="55040">
                  <c:v>1460624400</c:v>
                </c:pt>
                <c:pt idx="55041">
                  <c:v>1460628000</c:v>
                </c:pt>
                <c:pt idx="55042">
                  <c:v>1460631600</c:v>
                </c:pt>
                <c:pt idx="55043">
                  <c:v>1460635200</c:v>
                </c:pt>
                <c:pt idx="55044">
                  <c:v>1460638800</c:v>
                </c:pt>
                <c:pt idx="55045">
                  <c:v>1460642400</c:v>
                </c:pt>
                <c:pt idx="55046">
                  <c:v>1460646000</c:v>
                </c:pt>
                <c:pt idx="55047">
                  <c:v>1460649600</c:v>
                </c:pt>
                <c:pt idx="55048">
                  <c:v>1460653200</c:v>
                </c:pt>
                <c:pt idx="55049">
                  <c:v>1460656800</c:v>
                </c:pt>
                <c:pt idx="55050">
                  <c:v>1460660400</c:v>
                </c:pt>
                <c:pt idx="55051">
                  <c:v>1460664000</c:v>
                </c:pt>
                <c:pt idx="55052">
                  <c:v>1460667600</c:v>
                </c:pt>
                <c:pt idx="55053">
                  <c:v>1460671200</c:v>
                </c:pt>
                <c:pt idx="55054">
                  <c:v>1460674800</c:v>
                </c:pt>
                <c:pt idx="55055">
                  <c:v>1460678400</c:v>
                </c:pt>
                <c:pt idx="55056">
                  <c:v>1460682000</c:v>
                </c:pt>
                <c:pt idx="55057">
                  <c:v>1460685600</c:v>
                </c:pt>
                <c:pt idx="55058">
                  <c:v>1460689200</c:v>
                </c:pt>
                <c:pt idx="55059">
                  <c:v>1460692800</c:v>
                </c:pt>
                <c:pt idx="55060">
                  <c:v>1460696400</c:v>
                </c:pt>
                <c:pt idx="55061">
                  <c:v>1460700000</c:v>
                </c:pt>
                <c:pt idx="55062">
                  <c:v>1460703600</c:v>
                </c:pt>
                <c:pt idx="55063">
                  <c:v>1460707200</c:v>
                </c:pt>
                <c:pt idx="55064">
                  <c:v>1460710800</c:v>
                </c:pt>
                <c:pt idx="55065">
                  <c:v>1460714400</c:v>
                </c:pt>
                <c:pt idx="55066">
                  <c:v>1460718000</c:v>
                </c:pt>
                <c:pt idx="55067">
                  <c:v>1460721600</c:v>
                </c:pt>
                <c:pt idx="55068">
                  <c:v>1460725200</c:v>
                </c:pt>
                <c:pt idx="55069">
                  <c:v>1460728800</c:v>
                </c:pt>
                <c:pt idx="55070">
                  <c:v>1460732400</c:v>
                </c:pt>
                <c:pt idx="55071">
                  <c:v>1460736000</c:v>
                </c:pt>
                <c:pt idx="55072">
                  <c:v>1460739600</c:v>
                </c:pt>
                <c:pt idx="55073">
                  <c:v>1460743200</c:v>
                </c:pt>
                <c:pt idx="55074">
                  <c:v>1460746800</c:v>
                </c:pt>
                <c:pt idx="55075">
                  <c:v>1460750400</c:v>
                </c:pt>
                <c:pt idx="55076">
                  <c:v>1460754000</c:v>
                </c:pt>
                <c:pt idx="55077">
                  <c:v>1460757600</c:v>
                </c:pt>
                <c:pt idx="55078">
                  <c:v>1460761200</c:v>
                </c:pt>
                <c:pt idx="55079">
                  <c:v>1460764800</c:v>
                </c:pt>
                <c:pt idx="55080">
                  <c:v>1460768400</c:v>
                </c:pt>
                <c:pt idx="55081">
                  <c:v>1460772000</c:v>
                </c:pt>
                <c:pt idx="55082">
                  <c:v>1460775600</c:v>
                </c:pt>
                <c:pt idx="55083">
                  <c:v>1460779200</c:v>
                </c:pt>
                <c:pt idx="55084">
                  <c:v>1460782800</c:v>
                </c:pt>
                <c:pt idx="55085">
                  <c:v>1460786400</c:v>
                </c:pt>
                <c:pt idx="55086">
                  <c:v>1460790000</c:v>
                </c:pt>
                <c:pt idx="55087">
                  <c:v>1460793600</c:v>
                </c:pt>
                <c:pt idx="55088">
                  <c:v>1460797200</c:v>
                </c:pt>
                <c:pt idx="55089">
                  <c:v>1460800800</c:v>
                </c:pt>
                <c:pt idx="55090">
                  <c:v>1460804400</c:v>
                </c:pt>
                <c:pt idx="55091">
                  <c:v>1460808000</c:v>
                </c:pt>
                <c:pt idx="55092">
                  <c:v>1460811600</c:v>
                </c:pt>
                <c:pt idx="55093">
                  <c:v>1460815200</c:v>
                </c:pt>
                <c:pt idx="55094">
                  <c:v>1460818800</c:v>
                </c:pt>
                <c:pt idx="55095">
                  <c:v>1460822400</c:v>
                </c:pt>
                <c:pt idx="55096">
                  <c:v>1460826000</c:v>
                </c:pt>
                <c:pt idx="55097">
                  <c:v>1460829600</c:v>
                </c:pt>
                <c:pt idx="55098">
                  <c:v>1460833200</c:v>
                </c:pt>
                <c:pt idx="55099">
                  <c:v>1460836800</c:v>
                </c:pt>
                <c:pt idx="55100">
                  <c:v>1460840400</c:v>
                </c:pt>
                <c:pt idx="55101">
                  <c:v>1460844000</c:v>
                </c:pt>
                <c:pt idx="55102">
                  <c:v>1460847600</c:v>
                </c:pt>
                <c:pt idx="55103">
                  <c:v>1460851200</c:v>
                </c:pt>
                <c:pt idx="55104">
                  <c:v>1460854800</c:v>
                </c:pt>
                <c:pt idx="55105">
                  <c:v>1460858400</c:v>
                </c:pt>
                <c:pt idx="55106">
                  <c:v>1460862000</c:v>
                </c:pt>
                <c:pt idx="55107">
                  <c:v>1460865600</c:v>
                </c:pt>
                <c:pt idx="55108">
                  <c:v>1460869200</c:v>
                </c:pt>
                <c:pt idx="55109">
                  <c:v>1460872800</c:v>
                </c:pt>
                <c:pt idx="55110">
                  <c:v>1460876400</c:v>
                </c:pt>
                <c:pt idx="55111">
                  <c:v>1460880000</c:v>
                </c:pt>
                <c:pt idx="55112">
                  <c:v>1460883600</c:v>
                </c:pt>
                <c:pt idx="55113">
                  <c:v>1460887200</c:v>
                </c:pt>
                <c:pt idx="55114">
                  <c:v>1460890800</c:v>
                </c:pt>
                <c:pt idx="55115">
                  <c:v>1460894400</c:v>
                </c:pt>
                <c:pt idx="55116">
                  <c:v>1460898000</c:v>
                </c:pt>
                <c:pt idx="55117">
                  <c:v>1460901600</c:v>
                </c:pt>
                <c:pt idx="55118">
                  <c:v>1460905200</c:v>
                </c:pt>
                <c:pt idx="55119">
                  <c:v>1460908800</c:v>
                </c:pt>
                <c:pt idx="55120">
                  <c:v>1460912400</c:v>
                </c:pt>
                <c:pt idx="55121">
                  <c:v>1460916000</c:v>
                </c:pt>
                <c:pt idx="55122">
                  <c:v>1460919600</c:v>
                </c:pt>
                <c:pt idx="55123">
                  <c:v>1460923200</c:v>
                </c:pt>
                <c:pt idx="55124">
                  <c:v>1460926800</c:v>
                </c:pt>
                <c:pt idx="55125">
                  <c:v>1460930400</c:v>
                </c:pt>
                <c:pt idx="55126">
                  <c:v>1460934000</c:v>
                </c:pt>
                <c:pt idx="55127">
                  <c:v>1460937600</c:v>
                </c:pt>
                <c:pt idx="55128">
                  <c:v>1460941200</c:v>
                </c:pt>
                <c:pt idx="55129">
                  <c:v>1460944800</c:v>
                </c:pt>
                <c:pt idx="55130">
                  <c:v>1460948400</c:v>
                </c:pt>
                <c:pt idx="55131">
                  <c:v>1460952000</c:v>
                </c:pt>
                <c:pt idx="55132">
                  <c:v>1460955600</c:v>
                </c:pt>
                <c:pt idx="55133">
                  <c:v>1460959200</c:v>
                </c:pt>
                <c:pt idx="55134">
                  <c:v>1460962800</c:v>
                </c:pt>
                <c:pt idx="55135">
                  <c:v>1460966400</c:v>
                </c:pt>
                <c:pt idx="55136">
                  <c:v>1460970000</c:v>
                </c:pt>
                <c:pt idx="55137">
                  <c:v>1460973600</c:v>
                </c:pt>
                <c:pt idx="55138">
                  <c:v>1460977200</c:v>
                </c:pt>
                <c:pt idx="55139">
                  <c:v>1460980800</c:v>
                </c:pt>
                <c:pt idx="55140">
                  <c:v>1460984400</c:v>
                </c:pt>
                <c:pt idx="55141">
                  <c:v>1460988000</c:v>
                </c:pt>
                <c:pt idx="55142">
                  <c:v>1460991600</c:v>
                </c:pt>
                <c:pt idx="55143">
                  <c:v>1460995200</c:v>
                </c:pt>
                <c:pt idx="55144">
                  <c:v>1460998800</c:v>
                </c:pt>
                <c:pt idx="55145">
                  <c:v>1461002400</c:v>
                </c:pt>
                <c:pt idx="55146">
                  <c:v>1461006000</c:v>
                </c:pt>
                <c:pt idx="55147">
                  <c:v>1461009600</c:v>
                </c:pt>
                <c:pt idx="55148">
                  <c:v>1461013200</c:v>
                </c:pt>
                <c:pt idx="55149">
                  <c:v>1461016800</c:v>
                </c:pt>
                <c:pt idx="55150">
                  <c:v>1461020400</c:v>
                </c:pt>
                <c:pt idx="55151">
                  <c:v>1461024000</c:v>
                </c:pt>
                <c:pt idx="55152">
                  <c:v>1461027600</c:v>
                </c:pt>
                <c:pt idx="55153">
                  <c:v>1461031200</c:v>
                </c:pt>
                <c:pt idx="55154">
                  <c:v>1461034800</c:v>
                </c:pt>
                <c:pt idx="55155">
                  <c:v>1461038400</c:v>
                </c:pt>
                <c:pt idx="55156">
                  <c:v>1461042000</c:v>
                </c:pt>
                <c:pt idx="55157">
                  <c:v>1461045600</c:v>
                </c:pt>
                <c:pt idx="55158">
                  <c:v>1461049200</c:v>
                </c:pt>
                <c:pt idx="55159">
                  <c:v>1461052800</c:v>
                </c:pt>
                <c:pt idx="55160">
                  <c:v>1461056400</c:v>
                </c:pt>
                <c:pt idx="55161">
                  <c:v>1461060000</c:v>
                </c:pt>
                <c:pt idx="55162">
                  <c:v>1461063600</c:v>
                </c:pt>
                <c:pt idx="55163">
                  <c:v>1461067200</c:v>
                </c:pt>
                <c:pt idx="55164">
                  <c:v>1461070800</c:v>
                </c:pt>
                <c:pt idx="55165">
                  <c:v>1461074400</c:v>
                </c:pt>
                <c:pt idx="55166">
                  <c:v>1461078000</c:v>
                </c:pt>
                <c:pt idx="55167">
                  <c:v>1461081600</c:v>
                </c:pt>
                <c:pt idx="55168">
                  <c:v>1461085200</c:v>
                </c:pt>
                <c:pt idx="55169">
                  <c:v>1461088800</c:v>
                </c:pt>
                <c:pt idx="55170">
                  <c:v>1461092400</c:v>
                </c:pt>
                <c:pt idx="55171">
                  <c:v>1461096000</c:v>
                </c:pt>
                <c:pt idx="55172">
                  <c:v>1461099600</c:v>
                </c:pt>
                <c:pt idx="55173">
                  <c:v>1461103200</c:v>
                </c:pt>
                <c:pt idx="55174">
                  <c:v>1461106800</c:v>
                </c:pt>
                <c:pt idx="55175">
                  <c:v>1461110400</c:v>
                </c:pt>
                <c:pt idx="55176">
                  <c:v>1461114000</c:v>
                </c:pt>
                <c:pt idx="55177">
                  <c:v>1461117600</c:v>
                </c:pt>
                <c:pt idx="55178">
                  <c:v>1461121200</c:v>
                </c:pt>
                <c:pt idx="55179">
                  <c:v>1461124800</c:v>
                </c:pt>
                <c:pt idx="55180">
                  <c:v>1461128400</c:v>
                </c:pt>
                <c:pt idx="55181">
                  <c:v>1461132000</c:v>
                </c:pt>
                <c:pt idx="55182">
                  <c:v>1461135600</c:v>
                </c:pt>
                <c:pt idx="55183">
                  <c:v>1461139200</c:v>
                </c:pt>
                <c:pt idx="55184">
                  <c:v>1461142800</c:v>
                </c:pt>
                <c:pt idx="55185">
                  <c:v>1461146400</c:v>
                </c:pt>
                <c:pt idx="55186">
                  <c:v>1461150000</c:v>
                </c:pt>
                <c:pt idx="55187">
                  <c:v>1461153600</c:v>
                </c:pt>
                <c:pt idx="55188">
                  <c:v>1461157200</c:v>
                </c:pt>
                <c:pt idx="55189">
                  <c:v>1461160800</c:v>
                </c:pt>
                <c:pt idx="55190">
                  <c:v>1461164400</c:v>
                </c:pt>
                <c:pt idx="55191">
                  <c:v>1461168000</c:v>
                </c:pt>
                <c:pt idx="55192">
                  <c:v>1461171600</c:v>
                </c:pt>
                <c:pt idx="55193">
                  <c:v>1461175200</c:v>
                </c:pt>
                <c:pt idx="55194">
                  <c:v>1461178800</c:v>
                </c:pt>
                <c:pt idx="55195">
                  <c:v>1461182400</c:v>
                </c:pt>
                <c:pt idx="55196">
                  <c:v>1461186000</c:v>
                </c:pt>
                <c:pt idx="55197">
                  <c:v>1461189600</c:v>
                </c:pt>
                <c:pt idx="55198">
                  <c:v>1461193200</c:v>
                </c:pt>
                <c:pt idx="55199">
                  <c:v>1461196800</c:v>
                </c:pt>
                <c:pt idx="55200">
                  <c:v>1461200400</c:v>
                </c:pt>
                <c:pt idx="55201">
                  <c:v>1461204000</c:v>
                </c:pt>
                <c:pt idx="55202">
                  <c:v>1461207600</c:v>
                </c:pt>
                <c:pt idx="55203">
                  <c:v>1461211200</c:v>
                </c:pt>
                <c:pt idx="55204">
                  <c:v>1461214800</c:v>
                </c:pt>
                <c:pt idx="55205">
                  <c:v>1461218400</c:v>
                </c:pt>
                <c:pt idx="55206">
                  <c:v>1461222000</c:v>
                </c:pt>
                <c:pt idx="55207">
                  <c:v>1461225600</c:v>
                </c:pt>
                <c:pt idx="55208">
                  <c:v>1461229200</c:v>
                </c:pt>
                <c:pt idx="55209">
                  <c:v>1461232800</c:v>
                </c:pt>
                <c:pt idx="55210">
                  <c:v>1461236400</c:v>
                </c:pt>
                <c:pt idx="55211">
                  <c:v>1461240000</c:v>
                </c:pt>
                <c:pt idx="55212">
                  <c:v>1461243600</c:v>
                </c:pt>
                <c:pt idx="55213">
                  <c:v>1461247200</c:v>
                </c:pt>
                <c:pt idx="55214">
                  <c:v>1461250800</c:v>
                </c:pt>
                <c:pt idx="55215">
                  <c:v>1461254400</c:v>
                </c:pt>
                <c:pt idx="55216">
                  <c:v>1461258000</c:v>
                </c:pt>
                <c:pt idx="55217">
                  <c:v>1461261600</c:v>
                </c:pt>
                <c:pt idx="55218">
                  <c:v>1461265200</c:v>
                </c:pt>
                <c:pt idx="55219">
                  <c:v>1461268800</c:v>
                </c:pt>
                <c:pt idx="55220">
                  <c:v>1461272400</c:v>
                </c:pt>
                <c:pt idx="55221">
                  <c:v>1461276000</c:v>
                </c:pt>
                <c:pt idx="55222">
                  <c:v>1461279600</c:v>
                </c:pt>
                <c:pt idx="55223">
                  <c:v>1461283200</c:v>
                </c:pt>
                <c:pt idx="55224">
                  <c:v>1461286800</c:v>
                </c:pt>
                <c:pt idx="55225">
                  <c:v>1461290400</c:v>
                </c:pt>
                <c:pt idx="55226">
                  <c:v>1461294000</c:v>
                </c:pt>
                <c:pt idx="55227">
                  <c:v>1461297600</c:v>
                </c:pt>
                <c:pt idx="55228">
                  <c:v>1461301200</c:v>
                </c:pt>
                <c:pt idx="55229">
                  <c:v>1461304800</c:v>
                </c:pt>
                <c:pt idx="55230">
                  <c:v>1461308400</c:v>
                </c:pt>
                <c:pt idx="55231">
                  <c:v>1461312000</c:v>
                </c:pt>
                <c:pt idx="55232">
                  <c:v>1461315600</c:v>
                </c:pt>
                <c:pt idx="55233">
                  <c:v>1461319200</c:v>
                </c:pt>
                <c:pt idx="55234">
                  <c:v>1461322800</c:v>
                </c:pt>
                <c:pt idx="55235">
                  <c:v>1461326400</c:v>
                </c:pt>
                <c:pt idx="55236">
                  <c:v>1461330000</c:v>
                </c:pt>
                <c:pt idx="55237">
                  <c:v>1461333600</c:v>
                </c:pt>
                <c:pt idx="55238">
                  <c:v>1461337200</c:v>
                </c:pt>
                <c:pt idx="55239">
                  <c:v>1461340800</c:v>
                </c:pt>
                <c:pt idx="55240">
                  <c:v>1461344400</c:v>
                </c:pt>
                <c:pt idx="55241">
                  <c:v>1461348000</c:v>
                </c:pt>
                <c:pt idx="55242">
                  <c:v>1461351600</c:v>
                </c:pt>
                <c:pt idx="55243">
                  <c:v>1461355200</c:v>
                </c:pt>
                <c:pt idx="55244">
                  <c:v>1461358800</c:v>
                </c:pt>
                <c:pt idx="55245">
                  <c:v>1461362400</c:v>
                </c:pt>
                <c:pt idx="55246">
                  <c:v>1461366000</c:v>
                </c:pt>
                <c:pt idx="55247">
                  <c:v>1461369600</c:v>
                </c:pt>
                <c:pt idx="55248">
                  <c:v>1461373200</c:v>
                </c:pt>
                <c:pt idx="55249">
                  <c:v>1461376800</c:v>
                </c:pt>
                <c:pt idx="55250">
                  <c:v>1461380400</c:v>
                </c:pt>
                <c:pt idx="55251">
                  <c:v>1461384000</c:v>
                </c:pt>
                <c:pt idx="55252">
                  <c:v>1461387600</c:v>
                </c:pt>
                <c:pt idx="55253">
                  <c:v>1461391200</c:v>
                </c:pt>
                <c:pt idx="55254">
                  <c:v>1461394800</c:v>
                </c:pt>
                <c:pt idx="55255">
                  <c:v>1461398400</c:v>
                </c:pt>
                <c:pt idx="55256">
                  <c:v>1461402000</c:v>
                </c:pt>
                <c:pt idx="55257">
                  <c:v>1461405600</c:v>
                </c:pt>
                <c:pt idx="55258">
                  <c:v>1461409200</c:v>
                </c:pt>
                <c:pt idx="55259">
                  <c:v>1461412800</c:v>
                </c:pt>
                <c:pt idx="55260">
                  <c:v>1461416400</c:v>
                </c:pt>
                <c:pt idx="55261">
                  <c:v>1461420000</c:v>
                </c:pt>
                <c:pt idx="55262">
                  <c:v>1461423600</c:v>
                </c:pt>
                <c:pt idx="55263">
                  <c:v>1461427200</c:v>
                </c:pt>
                <c:pt idx="55264">
                  <c:v>1461430800</c:v>
                </c:pt>
                <c:pt idx="55265">
                  <c:v>1461434400</c:v>
                </c:pt>
                <c:pt idx="55266">
                  <c:v>1461438000</c:v>
                </c:pt>
                <c:pt idx="55267">
                  <c:v>1461441600</c:v>
                </c:pt>
                <c:pt idx="55268">
                  <c:v>1461445200</c:v>
                </c:pt>
                <c:pt idx="55269">
                  <c:v>1461448800</c:v>
                </c:pt>
                <c:pt idx="55270">
                  <c:v>1461452400</c:v>
                </c:pt>
                <c:pt idx="55271">
                  <c:v>1461456000</c:v>
                </c:pt>
                <c:pt idx="55272">
                  <c:v>1461459600</c:v>
                </c:pt>
                <c:pt idx="55273">
                  <c:v>1461463200</c:v>
                </c:pt>
                <c:pt idx="55274">
                  <c:v>1461466800</c:v>
                </c:pt>
                <c:pt idx="55275">
                  <c:v>1461470400</c:v>
                </c:pt>
                <c:pt idx="55276">
                  <c:v>1461474000</c:v>
                </c:pt>
                <c:pt idx="55277">
                  <c:v>1461477600</c:v>
                </c:pt>
                <c:pt idx="55278">
                  <c:v>1461481200</c:v>
                </c:pt>
                <c:pt idx="55279">
                  <c:v>1461484800</c:v>
                </c:pt>
                <c:pt idx="55280">
                  <c:v>1461488400</c:v>
                </c:pt>
                <c:pt idx="55281">
                  <c:v>1461492000</c:v>
                </c:pt>
                <c:pt idx="55282">
                  <c:v>1461495600</c:v>
                </c:pt>
                <c:pt idx="55283">
                  <c:v>1461499200</c:v>
                </c:pt>
                <c:pt idx="55284">
                  <c:v>1461502800</c:v>
                </c:pt>
                <c:pt idx="55285">
                  <c:v>1461506400</c:v>
                </c:pt>
                <c:pt idx="55286">
                  <c:v>1461510000</c:v>
                </c:pt>
                <c:pt idx="55287">
                  <c:v>1461513600</c:v>
                </c:pt>
                <c:pt idx="55288">
                  <c:v>1461517200</c:v>
                </c:pt>
                <c:pt idx="55289">
                  <c:v>1461520800</c:v>
                </c:pt>
                <c:pt idx="55290">
                  <c:v>1461524400</c:v>
                </c:pt>
                <c:pt idx="55291">
                  <c:v>1461528000</c:v>
                </c:pt>
                <c:pt idx="55292">
                  <c:v>1461531600</c:v>
                </c:pt>
                <c:pt idx="55293">
                  <c:v>1461535200</c:v>
                </c:pt>
                <c:pt idx="55294">
                  <c:v>1461538800</c:v>
                </c:pt>
                <c:pt idx="55295">
                  <c:v>1461542400</c:v>
                </c:pt>
                <c:pt idx="55296">
                  <c:v>1461546000</c:v>
                </c:pt>
                <c:pt idx="55297">
                  <c:v>1461549600</c:v>
                </c:pt>
                <c:pt idx="55298">
                  <c:v>1461553200</c:v>
                </c:pt>
                <c:pt idx="55299">
                  <c:v>1461556800</c:v>
                </c:pt>
                <c:pt idx="55300">
                  <c:v>1461560400</c:v>
                </c:pt>
                <c:pt idx="55301">
                  <c:v>1461564000</c:v>
                </c:pt>
                <c:pt idx="55302">
                  <c:v>1461567600</c:v>
                </c:pt>
                <c:pt idx="55303">
                  <c:v>1461571200</c:v>
                </c:pt>
                <c:pt idx="55304">
                  <c:v>1461574800</c:v>
                </c:pt>
                <c:pt idx="55305">
                  <c:v>1461578400</c:v>
                </c:pt>
                <c:pt idx="55306">
                  <c:v>1461582000</c:v>
                </c:pt>
                <c:pt idx="55307">
                  <c:v>1461585600</c:v>
                </c:pt>
                <c:pt idx="55308">
                  <c:v>1461589200</c:v>
                </c:pt>
                <c:pt idx="55309">
                  <c:v>1461592800</c:v>
                </c:pt>
                <c:pt idx="55310">
                  <c:v>1461596400</c:v>
                </c:pt>
                <c:pt idx="55311">
                  <c:v>1461600000</c:v>
                </c:pt>
                <c:pt idx="55312">
                  <c:v>1461603600</c:v>
                </c:pt>
                <c:pt idx="55313">
                  <c:v>1461607200</c:v>
                </c:pt>
                <c:pt idx="55314">
                  <c:v>1461610800</c:v>
                </c:pt>
                <c:pt idx="55315">
                  <c:v>1461614400</c:v>
                </c:pt>
                <c:pt idx="55316">
                  <c:v>1461618000</c:v>
                </c:pt>
                <c:pt idx="55317">
                  <c:v>1461621600</c:v>
                </c:pt>
                <c:pt idx="55318">
                  <c:v>1461625200</c:v>
                </c:pt>
                <c:pt idx="55319">
                  <c:v>1461628800</c:v>
                </c:pt>
                <c:pt idx="55320">
                  <c:v>1461632400</c:v>
                </c:pt>
                <c:pt idx="55321">
                  <c:v>1461636000</c:v>
                </c:pt>
                <c:pt idx="55322">
                  <c:v>1461639600</c:v>
                </c:pt>
                <c:pt idx="55323">
                  <c:v>1461643200</c:v>
                </c:pt>
                <c:pt idx="55324">
                  <c:v>1461646800</c:v>
                </c:pt>
                <c:pt idx="55325">
                  <c:v>1461650400</c:v>
                </c:pt>
                <c:pt idx="55326">
                  <c:v>1461654000</c:v>
                </c:pt>
                <c:pt idx="55327">
                  <c:v>1461657600</c:v>
                </c:pt>
                <c:pt idx="55328">
                  <c:v>1461661200</c:v>
                </c:pt>
                <c:pt idx="55329">
                  <c:v>1461664800</c:v>
                </c:pt>
                <c:pt idx="55330">
                  <c:v>1461668400</c:v>
                </c:pt>
                <c:pt idx="55331">
                  <c:v>1461672000</c:v>
                </c:pt>
                <c:pt idx="55332">
                  <c:v>1461675600</c:v>
                </c:pt>
                <c:pt idx="55333">
                  <c:v>1461679200</c:v>
                </c:pt>
                <c:pt idx="55334">
                  <c:v>1461682800</c:v>
                </c:pt>
                <c:pt idx="55335">
                  <c:v>1461686400</c:v>
                </c:pt>
                <c:pt idx="55336">
                  <c:v>1461690000</c:v>
                </c:pt>
                <c:pt idx="55337">
                  <c:v>1461693600</c:v>
                </c:pt>
                <c:pt idx="55338">
                  <c:v>1461697200</c:v>
                </c:pt>
                <c:pt idx="55339">
                  <c:v>1461700800</c:v>
                </c:pt>
                <c:pt idx="55340">
                  <c:v>1461704400</c:v>
                </c:pt>
                <c:pt idx="55341">
                  <c:v>1461708000</c:v>
                </c:pt>
                <c:pt idx="55342">
                  <c:v>1461711600</c:v>
                </c:pt>
                <c:pt idx="55343">
                  <c:v>1461715200</c:v>
                </c:pt>
                <c:pt idx="55344">
                  <c:v>1461718800</c:v>
                </c:pt>
                <c:pt idx="55345">
                  <c:v>1461722400</c:v>
                </c:pt>
                <c:pt idx="55346">
                  <c:v>1461726000</c:v>
                </c:pt>
                <c:pt idx="55347">
                  <c:v>1461729600</c:v>
                </c:pt>
                <c:pt idx="55348">
                  <c:v>1461733200</c:v>
                </c:pt>
                <c:pt idx="55349">
                  <c:v>1461736800</c:v>
                </c:pt>
                <c:pt idx="55350">
                  <c:v>1461740400</c:v>
                </c:pt>
                <c:pt idx="55351">
                  <c:v>1461744000</c:v>
                </c:pt>
                <c:pt idx="55352">
                  <c:v>1461747600</c:v>
                </c:pt>
                <c:pt idx="55353">
                  <c:v>1461751200</c:v>
                </c:pt>
                <c:pt idx="55354">
                  <c:v>1461754800</c:v>
                </c:pt>
                <c:pt idx="55355">
                  <c:v>1461758400</c:v>
                </c:pt>
                <c:pt idx="55356">
                  <c:v>1461762000</c:v>
                </c:pt>
                <c:pt idx="55357">
                  <c:v>1461765600</c:v>
                </c:pt>
                <c:pt idx="55358">
                  <c:v>1461769200</c:v>
                </c:pt>
                <c:pt idx="55359">
                  <c:v>1461772800</c:v>
                </c:pt>
                <c:pt idx="55360">
                  <c:v>1461776400</c:v>
                </c:pt>
                <c:pt idx="55361">
                  <c:v>1461780000</c:v>
                </c:pt>
                <c:pt idx="55362">
                  <c:v>1461783600</c:v>
                </c:pt>
                <c:pt idx="55363">
                  <c:v>1461787200</c:v>
                </c:pt>
                <c:pt idx="55364">
                  <c:v>1461790800</c:v>
                </c:pt>
                <c:pt idx="55365">
                  <c:v>1461794400</c:v>
                </c:pt>
                <c:pt idx="55366">
                  <c:v>1461798000</c:v>
                </c:pt>
                <c:pt idx="55367">
                  <c:v>1461801600</c:v>
                </c:pt>
                <c:pt idx="55368">
                  <c:v>1461805200</c:v>
                </c:pt>
                <c:pt idx="55369">
                  <c:v>1461808800</c:v>
                </c:pt>
                <c:pt idx="55370">
                  <c:v>1461812400</c:v>
                </c:pt>
                <c:pt idx="55371">
                  <c:v>1461816000</c:v>
                </c:pt>
                <c:pt idx="55372">
                  <c:v>1461819600</c:v>
                </c:pt>
                <c:pt idx="55373">
                  <c:v>1461823200</c:v>
                </c:pt>
                <c:pt idx="55374">
                  <c:v>1461826800</c:v>
                </c:pt>
                <c:pt idx="55375">
                  <c:v>1461830400</c:v>
                </c:pt>
                <c:pt idx="55376">
                  <c:v>1461834000</c:v>
                </c:pt>
                <c:pt idx="55377">
                  <c:v>1461837600</c:v>
                </c:pt>
                <c:pt idx="55378">
                  <c:v>1461841200</c:v>
                </c:pt>
                <c:pt idx="55379">
                  <c:v>1461844800</c:v>
                </c:pt>
                <c:pt idx="55380">
                  <c:v>1461848400</c:v>
                </c:pt>
                <c:pt idx="55381">
                  <c:v>1461852000</c:v>
                </c:pt>
                <c:pt idx="55382">
                  <c:v>1461855600</c:v>
                </c:pt>
                <c:pt idx="55383">
                  <c:v>1461859200</c:v>
                </c:pt>
                <c:pt idx="55384">
                  <c:v>1461862800</c:v>
                </c:pt>
                <c:pt idx="55385">
                  <c:v>1461866400</c:v>
                </c:pt>
                <c:pt idx="55386">
                  <c:v>1461870000</c:v>
                </c:pt>
                <c:pt idx="55387">
                  <c:v>1461873600</c:v>
                </c:pt>
                <c:pt idx="55388">
                  <c:v>1461877200</c:v>
                </c:pt>
                <c:pt idx="55389">
                  <c:v>1461880800</c:v>
                </c:pt>
                <c:pt idx="55390">
                  <c:v>1461884400</c:v>
                </c:pt>
                <c:pt idx="55391">
                  <c:v>1461888000</c:v>
                </c:pt>
                <c:pt idx="55392">
                  <c:v>1461891600</c:v>
                </c:pt>
                <c:pt idx="55393">
                  <c:v>1461895200</c:v>
                </c:pt>
                <c:pt idx="55394">
                  <c:v>1461898800</c:v>
                </c:pt>
                <c:pt idx="55395">
                  <c:v>1461902400</c:v>
                </c:pt>
                <c:pt idx="55396">
                  <c:v>1461906000</c:v>
                </c:pt>
                <c:pt idx="55397">
                  <c:v>1461909600</c:v>
                </c:pt>
                <c:pt idx="55398">
                  <c:v>1461913200</c:v>
                </c:pt>
                <c:pt idx="55399">
                  <c:v>1461916800</c:v>
                </c:pt>
                <c:pt idx="55400">
                  <c:v>1461920400</c:v>
                </c:pt>
                <c:pt idx="55401">
                  <c:v>1461924000</c:v>
                </c:pt>
                <c:pt idx="55402">
                  <c:v>1461927600</c:v>
                </c:pt>
                <c:pt idx="55403">
                  <c:v>1461931200</c:v>
                </c:pt>
                <c:pt idx="55404">
                  <c:v>1461934800</c:v>
                </c:pt>
                <c:pt idx="55405">
                  <c:v>1461938400</c:v>
                </c:pt>
                <c:pt idx="55406">
                  <c:v>1461942000</c:v>
                </c:pt>
                <c:pt idx="55407">
                  <c:v>1461945600</c:v>
                </c:pt>
                <c:pt idx="55408">
                  <c:v>1461949200</c:v>
                </c:pt>
                <c:pt idx="55409">
                  <c:v>1461952800</c:v>
                </c:pt>
                <c:pt idx="55410">
                  <c:v>1461956400</c:v>
                </c:pt>
                <c:pt idx="55411">
                  <c:v>1461960000</c:v>
                </c:pt>
                <c:pt idx="55412">
                  <c:v>1461963600</c:v>
                </c:pt>
                <c:pt idx="55413">
                  <c:v>1461967200</c:v>
                </c:pt>
                <c:pt idx="55414">
                  <c:v>1461970800</c:v>
                </c:pt>
                <c:pt idx="55415">
                  <c:v>1461974400</c:v>
                </c:pt>
                <c:pt idx="55416">
                  <c:v>1461978000</c:v>
                </c:pt>
                <c:pt idx="55417">
                  <c:v>1461981600</c:v>
                </c:pt>
                <c:pt idx="55418">
                  <c:v>1461985200</c:v>
                </c:pt>
                <c:pt idx="55419">
                  <c:v>1461988800</c:v>
                </c:pt>
                <c:pt idx="55420">
                  <c:v>1461992400</c:v>
                </c:pt>
                <c:pt idx="55421">
                  <c:v>1461996000</c:v>
                </c:pt>
                <c:pt idx="55422">
                  <c:v>1461999600</c:v>
                </c:pt>
                <c:pt idx="55423">
                  <c:v>1462003200</c:v>
                </c:pt>
                <c:pt idx="55424">
                  <c:v>1462006800</c:v>
                </c:pt>
                <c:pt idx="55425">
                  <c:v>1462010400</c:v>
                </c:pt>
                <c:pt idx="55426">
                  <c:v>1462014000</c:v>
                </c:pt>
                <c:pt idx="55427">
                  <c:v>1462017600</c:v>
                </c:pt>
                <c:pt idx="55428">
                  <c:v>1462021200</c:v>
                </c:pt>
                <c:pt idx="55429">
                  <c:v>1462024800</c:v>
                </c:pt>
                <c:pt idx="55430">
                  <c:v>1462028400</c:v>
                </c:pt>
                <c:pt idx="55431">
                  <c:v>1462032000</c:v>
                </c:pt>
                <c:pt idx="55432">
                  <c:v>1462035600</c:v>
                </c:pt>
                <c:pt idx="55433">
                  <c:v>1462039200</c:v>
                </c:pt>
                <c:pt idx="55434">
                  <c:v>1462042800</c:v>
                </c:pt>
                <c:pt idx="55435">
                  <c:v>1462046400</c:v>
                </c:pt>
                <c:pt idx="55436">
                  <c:v>1462050000</c:v>
                </c:pt>
                <c:pt idx="55437">
                  <c:v>1462053600</c:v>
                </c:pt>
                <c:pt idx="55438">
                  <c:v>1462057200</c:v>
                </c:pt>
                <c:pt idx="55439">
                  <c:v>1462060800</c:v>
                </c:pt>
                <c:pt idx="55440">
                  <c:v>1462064400</c:v>
                </c:pt>
                <c:pt idx="55441">
                  <c:v>1462068000</c:v>
                </c:pt>
                <c:pt idx="55442">
                  <c:v>1462071600</c:v>
                </c:pt>
                <c:pt idx="55443">
                  <c:v>1462075200</c:v>
                </c:pt>
                <c:pt idx="55444">
                  <c:v>1462078800</c:v>
                </c:pt>
                <c:pt idx="55445">
                  <c:v>1462082400</c:v>
                </c:pt>
                <c:pt idx="55446">
                  <c:v>1462086000</c:v>
                </c:pt>
                <c:pt idx="55447">
                  <c:v>1462089600</c:v>
                </c:pt>
                <c:pt idx="55448">
                  <c:v>1462093200</c:v>
                </c:pt>
                <c:pt idx="55449">
                  <c:v>1462096800</c:v>
                </c:pt>
                <c:pt idx="55450">
                  <c:v>1462100400</c:v>
                </c:pt>
                <c:pt idx="55451">
                  <c:v>1462104000</c:v>
                </c:pt>
                <c:pt idx="55452">
                  <c:v>1462107600</c:v>
                </c:pt>
                <c:pt idx="55453">
                  <c:v>1462111200</c:v>
                </c:pt>
                <c:pt idx="55454">
                  <c:v>1462114800</c:v>
                </c:pt>
                <c:pt idx="55455">
                  <c:v>1462118400</c:v>
                </c:pt>
                <c:pt idx="55456">
                  <c:v>1462122000</c:v>
                </c:pt>
                <c:pt idx="55457">
                  <c:v>1462125600</c:v>
                </c:pt>
                <c:pt idx="55458">
                  <c:v>1462129200</c:v>
                </c:pt>
                <c:pt idx="55459">
                  <c:v>1462132800</c:v>
                </c:pt>
                <c:pt idx="55460">
                  <c:v>1462136400</c:v>
                </c:pt>
                <c:pt idx="55461">
                  <c:v>1462140000</c:v>
                </c:pt>
                <c:pt idx="55462">
                  <c:v>1462143600</c:v>
                </c:pt>
                <c:pt idx="55463">
                  <c:v>1462147200</c:v>
                </c:pt>
                <c:pt idx="55464">
                  <c:v>1462150800</c:v>
                </c:pt>
                <c:pt idx="55465">
                  <c:v>1462154400</c:v>
                </c:pt>
                <c:pt idx="55466">
                  <c:v>1462158000</c:v>
                </c:pt>
                <c:pt idx="55467">
                  <c:v>1462161600</c:v>
                </c:pt>
                <c:pt idx="55468">
                  <c:v>1462165200</c:v>
                </c:pt>
                <c:pt idx="55469">
                  <c:v>1462168800</c:v>
                </c:pt>
                <c:pt idx="55470">
                  <c:v>1462172400</c:v>
                </c:pt>
                <c:pt idx="55471">
                  <c:v>1462176000</c:v>
                </c:pt>
                <c:pt idx="55472">
                  <c:v>1462179600</c:v>
                </c:pt>
                <c:pt idx="55473">
                  <c:v>1462183200</c:v>
                </c:pt>
                <c:pt idx="55474">
                  <c:v>1462186800</c:v>
                </c:pt>
                <c:pt idx="55475">
                  <c:v>1462190400</c:v>
                </c:pt>
                <c:pt idx="55476">
                  <c:v>1462194000</c:v>
                </c:pt>
                <c:pt idx="55477">
                  <c:v>1462197600</c:v>
                </c:pt>
                <c:pt idx="55478">
                  <c:v>1462201200</c:v>
                </c:pt>
                <c:pt idx="55479">
                  <c:v>1462204800</c:v>
                </c:pt>
                <c:pt idx="55480">
                  <c:v>1462208400</c:v>
                </c:pt>
                <c:pt idx="55481">
                  <c:v>1462212000</c:v>
                </c:pt>
                <c:pt idx="55482">
                  <c:v>1462215600</c:v>
                </c:pt>
                <c:pt idx="55483">
                  <c:v>1462219200</c:v>
                </c:pt>
                <c:pt idx="55484">
                  <c:v>1462222800</c:v>
                </c:pt>
                <c:pt idx="55485">
                  <c:v>1462226400</c:v>
                </c:pt>
                <c:pt idx="55486">
                  <c:v>1462230000</c:v>
                </c:pt>
                <c:pt idx="55487">
                  <c:v>1462233600</c:v>
                </c:pt>
                <c:pt idx="55488">
                  <c:v>1462237200</c:v>
                </c:pt>
                <c:pt idx="55489">
                  <c:v>1462240800</c:v>
                </c:pt>
                <c:pt idx="55490">
                  <c:v>1462244400</c:v>
                </c:pt>
                <c:pt idx="55491">
                  <c:v>1462248000</c:v>
                </c:pt>
                <c:pt idx="55492">
                  <c:v>1462251600</c:v>
                </c:pt>
                <c:pt idx="55493">
                  <c:v>1462255200</c:v>
                </c:pt>
                <c:pt idx="55494">
                  <c:v>1462258800</c:v>
                </c:pt>
                <c:pt idx="55495">
                  <c:v>1462262400</c:v>
                </c:pt>
                <c:pt idx="55496">
                  <c:v>1462266000</c:v>
                </c:pt>
                <c:pt idx="55497">
                  <c:v>1462269600</c:v>
                </c:pt>
                <c:pt idx="55498">
                  <c:v>1462273200</c:v>
                </c:pt>
                <c:pt idx="55499">
                  <c:v>1462276800</c:v>
                </c:pt>
                <c:pt idx="55500">
                  <c:v>1462280400</c:v>
                </c:pt>
                <c:pt idx="55501">
                  <c:v>1462284000</c:v>
                </c:pt>
                <c:pt idx="55502">
                  <c:v>1462287600</c:v>
                </c:pt>
                <c:pt idx="55503">
                  <c:v>1462291200</c:v>
                </c:pt>
                <c:pt idx="55504">
                  <c:v>1462294800</c:v>
                </c:pt>
                <c:pt idx="55505">
                  <c:v>1462298400</c:v>
                </c:pt>
                <c:pt idx="55506">
                  <c:v>1462302000</c:v>
                </c:pt>
                <c:pt idx="55507">
                  <c:v>1462305600</c:v>
                </c:pt>
                <c:pt idx="55508">
                  <c:v>1462309200</c:v>
                </c:pt>
                <c:pt idx="55509">
                  <c:v>1462312800</c:v>
                </c:pt>
                <c:pt idx="55510">
                  <c:v>1462316400</c:v>
                </c:pt>
                <c:pt idx="55511">
                  <c:v>1462320000</c:v>
                </c:pt>
                <c:pt idx="55512">
                  <c:v>1462323600</c:v>
                </c:pt>
                <c:pt idx="55513">
                  <c:v>1462327200</c:v>
                </c:pt>
                <c:pt idx="55514">
                  <c:v>1462330800</c:v>
                </c:pt>
                <c:pt idx="55515">
                  <c:v>1462334400</c:v>
                </c:pt>
                <c:pt idx="55516">
                  <c:v>1462338000</c:v>
                </c:pt>
                <c:pt idx="55517">
                  <c:v>1462341600</c:v>
                </c:pt>
                <c:pt idx="55518">
                  <c:v>1462345200</c:v>
                </c:pt>
                <c:pt idx="55519">
                  <c:v>1462348800</c:v>
                </c:pt>
                <c:pt idx="55520">
                  <c:v>1462352400</c:v>
                </c:pt>
                <c:pt idx="55521">
                  <c:v>1462356000</c:v>
                </c:pt>
                <c:pt idx="55522">
                  <c:v>1462359600</c:v>
                </c:pt>
                <c:pt idx="55523">
                  <c:v>1462363200</c:v>
                </c:pt>
                <c:pt idx="55524">
                  <c:v>1462366800</c:v>
                </c:pt>
                <c:pt idx="55525">
                  <c:v>1462370400</c:v>
                </c:pt>
                <c:pt idx="55526">
                  <c:v>1462374000</c:v>
                </c:pt>
                <c:pt idx="55527">
                  <c:v>1462377600</c:v>
                </c:pt>
                <c:pt idx="55528">
                  <c:v>1462381200</c:v>
                </c:pt>
                <c:pt idx="55529">
                  <c:v>1462384800</c:v>
                </c:pt>
                <c:pt idx="55530">
                  <c:v>1462388400</c:v>
                </c:pt>
                <c:pt idx="55531">
                  <c:v>1462392000</c:v>
                </c:pt>
                <c:pt idx="55532">
                  <c:v>1462395600</c:v>
                </c:pt>
                <c:pt idx="55533">
                  <c:v>1462399200</c:v>
                </c:pt>
                <c:pt idx="55534">
                  <c:v>1462402800</c:v>
                </c:pt>
                <c:pt idx="55535">
                  <c:v>1462406400</c:v>
                </c:pt>
                <c:pt idx="55536">
                  <c:v>1462410000</c:v>
                </c:pt>
                <c:pt idx="55537">
                  <c:v>1462413600</c:v>
                </c:pt>
                <c:pt idx="55538">
                  <c:v>1462417200</c:v>
                </c:pt>
                <c:pt idx="55539">
                  <c:v>1462420800</c:v>
                </c:pt>
                <c:pt idx="55540">
                  <c:v>1462424400</c:v>
                </c:pt>
                <c:pt idx="55541">
                  <c:v>1462428000</c:v>
                </c:pt>
                <c:pt idx="55542">
                  <c:v>1462431600</c:v>
                </c:pt>
                <c:pt idx="55543">
                  <c:v>1462435200</c:v>
                </c:pt>
                <c:pt idx="55544">
                  <c:v>1462438800</c:v>
                </c:pt>
                <c:pt idx="55545">
                  <c:v>1462442400</c:v>
                </c:pt>
                <c:pt idx="55546">
                  <c:v>1462446000</c:v>
                </c:pt>
                <c:pt idx="55547">
                  <c:v>1462449600</c:v>
                </c:pt>
                <c:pt idx="55548">
                  <c:v>1462453200</c:v>
                </c:pt>
                <c:pt idx="55549">
                  <c:v>1462456800</c:v>
                </c:pt>
                <c:pt idx="55550">
                  <c:v>1462460400</c:v>
                </c:pt>
                <c:pt idx="55551">
                  <c:v>1462464000</c:v>
                </c:pt>
                <c:pt idx="55552">
                  <c:v>1462467600</c:v>
                </c:pt>
                <c:pt idx="55553">
                  <c:v>1462471200</c:v>
                </c:pt>
                <c:pt idx="55554">
                  <c:v>1462474800</c:v>
                </c:pt>
                <c:pt idx="55555">
                  <c:v>1462478400</c:v>
                </c:pt>
                <c:pt idx="55556">
                  <c:v>1462482000</c:v>
                </c:pt>
                <c:pt idx="55557">
                  <c:v>1462485600</c:v>
                </c:pt>
                <c:pt idx="55558">
                  <c:v>1462489200</c:v>
                </c:pt>
                <c:pt idx="55559">
                  <c:v>1462492800</c:v>
                </c:pt>
                <c:pt idx="55560">
                  <c:v>1462496400</c:v>
                </c:pt>
                <c:pt idx="55561">
                  <c:v>1462500000</c:v>
                </c:pt>
                <c:pt idx="55562">
                  <c:v>1462503600</c:v>
                </c:pt>
                <c:pt idx="55563">
                  <c:v>1462507200</c:v>
                </c:pt>
                <c:pt idx="55564">
                  <c:v>1462510800</c:v>
                </c:pt>
                <c:pt idx="55565">
                  <c:v>1462514400</c:v>
                </c:pt>
                <c:pt idx="55566">
                  <c:v>1462518000</c:v>
                </c:pt>
                <c:pt idx="55567">
                  <c:v>1462521600</c:v>
                </c:pt>
                <c:pt idx="55568">
                  <c:v>1462525200</c:v>
                </c:pt>
                <c:pt idx="55569">
                  <c:v>1462528800</c:v>
                </c:pt>
                <c:pt idx="55570">
                  <c:v>1462532400</c:v>
                </c:pt>
                <c:pt idx="55571">
                  <c:v>1462536000</c:v>
                </c:pt>
                <c:pt idx="55572">
                  <c:v>1462539600</c:v>
                </c:pt>
                <c:pt idx="55573">
                  <c:v>1462543200</c:v>
                </c:pt>
                <c:pt idx="55574">
                  <c:v>1462546800</c:v>
                </c:pt>
                <c:pt idx="55575">
                  <c:v>1462550400</c:v>
                </c:pt>
                <c:pt idx="55576">
                  <c:v>1462554000</c:v>
                </c:pt>
                <c:pt idx="55577">
                  <c:v>1462557600</c:v>
                </c:pt>
                <c:pt idx="55578">
                  <c:v>1462561200</c:v>
                </c:pt>
                <c:pt idx="55579">
                  <c:v>1462564800</c:v>
                </c:pt>
                <c:pt idx="55580">
                  <c:v>1462568400</c:v>
                </c:pt>
                <c:pt idx="55581">
                  <c:v>1462572000</c:v>
                </c:pt>
                <c:pt idx="55582">
                  <c:v>1462575600</c:v>
                </c:pt>
                <c:pt idx="55583">
                  <c:v>1462579200</c:v>
                </c:pt>
                <c:pt idx="55584">
                  <c:v>1462582800</c:v>
                </c:pt>
                <c:pt idx="55585">
                  <c:v>1462586400</c:v>
                </c:pt>
                <c:pt idx="55586">
                  <c:v>1462590000</c:v>
                </c:pt>
                <c:pt idx="55587">
                  <c:v>1462593600</c:v>
                </c:pt>
                <c:pt idx="55588">
                  <c:v>1462597200</c:v>
                </c:pt>
                <c:pt idx="55589">
                  <c:v>1462600800</c:v>
                </c:pt>
                <c:pt idx="55590">
                  <c:v>1462604400</c:v>
                </c:pt>
                <c:pt idx="55591">
                  <c:v>1462608000</c:v>
                </c:pt>
                <c:pt idx="55592">
                  <c:v>1462611600</c:v>
                </c:pt>
                <c:pt idx="55593">
                  <c:v>1462615200</c:v>
                </c:pt>
                <c:pt idx="55594">
                  <c:v>1462618800</c:v>
                </c:pt>
                <c:pt idx="55595">
                  <c:v>1462622400</c:v>
                </c:pt>
                <c:pt idx="55596">
                  <c:v>1462626000</c:v>
                </c:pt>
                <c:pt idx="55597">
                  <c:v>1462629600</c:v>
                </c:pt>
                <c:pt idx="55598">
                  <c:v>1462633200</c:v>
                </c:pt>
                <c:pt idx="55599">
                  <c:v>1462636800</c:v>
                </c:pt>
                <c:pt idx="55600">
                  <c:v>1462640400</c:v>
                </c:pt>
                <c:pt idx="55601">
                  <c:v>1462644000</c:v>
                </c:pt>
                <c:pt idx="55602">
                  <c:v>1462647600</c:v>
                </c:pt>
                <c:pt idx="55603">
                  <c:v>1462651200</c:v>
                </c:pt>
                <c:pt idx="55604">
                  <c:v>1462654800</c:v>
                </c:pt>
                <c:pt idx="55605">
                  <c:v>1462658400</c:v>
                </c:pt>
                <c:pt idx="55606">
                  <c:v>1462662000</c:v>
                </c:pt>
                <c:pt idx="55607">
                  <c:v>1462665600</c:v>
                </c:pt>
                <c:pt idx="55608">
                  <c:v>1462669200</c:v>
                </c:pt>
                <c:pt idx="55609">
                  <c:v>1462672800</c:v>
                </c:pt>
                <c:pt idx="55610">
                  <c:v>1462676400</c:v>
                </c:pt>
                <c:pt idx="55611">
                  <c:v>1462680000</c:v>
                </c:pt>
                <c:pt idx="55612">
                  <c:v>1462683600</c:v>
                </c:pt>
                <c:pt idx="55613">
                  <c:v>1462687200</c:v>
                </c:pt>
                <c:pt idx="55614">
                  <c:v>1462690800</c:v>
                </c:pt>
                <c:pt idx="55615">
                  <c:v>1462694400</c:v>
                </c:pt>
                <c:pt idx="55616">
                  <c:v>1462698000</c:v>
                </c:pt>
                <c:pt idx="55617">
                  <c:v>1462701600</c:v>
                </c:pt>
                <c:pt idx="55618">
                  <c:v>1462705200</c:v>
                </c:pt>
                <c:pt idx="55619">
                  <c:v>1462708800</c:v>
                </c:pt>
                <c:pt idx="55620">
                  <c:v>1462712400</c:v>
                </c:pt>
                <c:pt idx="55621">
                  <c:v>1462716000</c:v>
                </c:pt>
                <c:pt idx="55622">
                  <c:v>1462719600</c:v>
                </c:pt>
                <c:pt idx="55623">
                  <c:v>1462723200</c:v>
                </c:pt>
                <c:pt idx="55624">
                  <c:v>1462726800</c:v>
                </c:pt>
                <c:pt idx="55625">
                  <c:v>1462730400</c:v>
                </c:pt>
                <c:pt idx="55626">
                  <c:v>1462734000</c:v>
                </c:pt>
                <c:pt idx="55627">
                  <c:v>1462737600</c:v>
                </c:pt>
                <c:pt idx="55628">
                  <c:v>1462741200</c:v>
                </c:pt>
                <c:pt idx="55629">
                  <c:v>1462744800</c:v>
                </c:pt>
                <c:pt idx="55630">
                  <c:v>1462748400</c:v>
                </c:pt>
                <c:pt idx="55631">
                  <c:v>1462752000</c:v>
                </c:pt>
                <c:pt idx="55632">
                  <c:v>1462755600</c:v>
                </c:pt>
                <c:pt idx="55633">
                  <c:v>1462759200</c:v>
                </c:pt>
                <c:pt idx="55634">
                  <c:v>1462762800</c:v>
                </c:pt>
                <c:pt idx="55635">
                  <c:v>1462766400</c:v>
                </c:pt>
                <c:pt idx="55636">
                  <c:v>1462770000</c:v>
                </c:pt>
                <c:pt idx="55637">
                  <c:v>1462773600</c:v>
                </c:pt>
                <c:pt idx="55638">
                  <c:v>1462777200</c:v>
                </c:pt>
                <c:pt idx="55639">
                  <c:v>1462780800</c:v>
                </c:pt>
                <c:pt idx="55640">
                  <c:v>1462784400</c:v>
                </c:pt>
                <c:pt idx="55641">
                  <c:v>1462788000</c:v>
                </c:pt>
                <c:pt idx="55642">
                  <c:v>1462791600</c:v>
                </c:pt>
                <c:pt idx="55643">
                  <c:v>1462795200</c:v>
                </c:pt>
                <c:pt idx="55644">
                  <c:v>1462798800</c:v>
                </c:pt>
                <c:pt idx="55645">
                  <c:v>1462802400</c:v>
                </c:pt>
                <c:pt idx="55646">
                  <c:v>1462806000</c:v>
                </c:pt>
                <c:pt idx="55647">
                  <c:v>1462809600</c:v>
                </c:pt>
                <c:pt idx="55648">
                  <c:v>1462813200</c:v>
                </c:pt>
                <c:pt idx="55649">
                  <c:v>1462816800</c:v>
                </c:pt>
                <c:pt idx="55650">
                  <c:v>1462820400</c:v>
                </c:pt>
                <c:pt idx="55651">
                  <c:v>1462824000</c:v>
                </c:pt>
                <c:pt idx="55652">
                  <c:v>1462827600</c:v>
                </c:pt>
                <c:pt idx="55653">
                  <c:v>1462831200</c:v>
                </c:pt>
                <c:pt idx="55654">
                  <c:v>1462834800</c:v>
                </c:pt>
                <c:pt idx="55655">
                  <c:v>1462838400</c:v>
                </c:pt>
                <c:pt idx="55656">
                  <c:v>1462842000</c:v>
                </c:pt>
                <c:pt idx="55657">
                  <c:v>1462845600</c:v>
                </c:pt>
                <c:pt idx="55658">
                  <c:v>1462849200</c:v>
                </c:pt>
                <c:pt idx="55659">
                  <c:v>1462852800</c:v>
                </c:pt>
                <c:pt idx="55660">
                  <c:v>1462856400</c:v>
                </c:pt>
                <c:pt idx="55661">
                  <c:v>1462860000</c:v>
                </c:pt>
                <c:pt idx="55662">
                  <c:v>1462863600</c:v>
                </c:pt>
                <c:pt idx="55663">
                  <c:v>1462867200</c:v>
                </c:pt>
                <c:pt idx="55664">
                  <c:v>1462870800</c:v>
                </c:pt>
                <c:pt idx="55665">
                  <c:v>1462874400</c:v>
                </c:pt>
                <c:pt idx="55666">
                  <c:v>1462878000</c:v>
                </c:pt>
                <c:pt idx="55667">
                  <c:v>1462881600</c:v>
                </c:pt>
                <c:pt idx="55668">
                  <c:v>1462885200</c:v>
                </c:pt>
                <c:pt idx="55669">
                  <c:v>1462888800</c:v>
                </c:pt>
                <c:pt idx="55670">
                  <c:v>1462892400</c:v>
                </c:pt>
                <c:pt idx="55671">
                  <c:v>1462896000</c:v>
                </c:pt>
                <c:pt idx="55672">
                  <c:v>1462899600</c:v>
                </c:pt>
                <c:pt idx="55673">
                  <c:v>1462903200</c:v>
                </c:pt>
                <c:pt idx="55674">
                  <c:v>1462906800</c:v>
                </c:pt>
                <c:pt idx="55675">
                  <c:v>1462910400</c:v>
                </c:pt>
                <c:pt idx="55676">
                  <c:v>1462914000</c:v>
                </c:pt>
                <c:pt idx="55677">
                  <c:v>1462917600</c:v>
                </c:pt>
                <c:pt idx="55678">
                  <c:v>1462921200</c:v>
                </c:pt>
                <c:pt idx="55679">
                  <c:v>1462924800</c:v>
                </c:pt>
                <c:pt idx="55680">
                  <c:v>1462928400</c:v>
                </c:pt>
                <c:pt idx="55681">
                  <c:v>1462932000</c:v>
                </c:pt>
                <c:pt idx="55682">
                  <c:v>1462935600</c:v>
                </c:pt>
                <c:pt idx="55683">
                  <c:v>1462939200</c:v>
                </c:pt>
                <c:pt idx="55684">
                  <c:v>1462942800</c:v>
                </c:pt>
                <c:pt idx="55685">
                  <c:v>1462946400</c:v>
                </c:pt>
                <c:pt idx="55686">
                  <c:v>1462950000</c:v>
                </c:pt>
                <c:pt idx="55687">
                  <c:v>1462953600</c:v>
                </c:pt>
                <c:pt idx="55688">
                  <c:v>1462957200</c:v>
                </c:pt>
                <c:pt idx="55689">
                  <c:v>1462960800</c:v>
                </c:pt>
                <c:pt idx="55690">
                  <c:v>1462964400</c:v>
                </c:pt>
                <c:pt idx="55691">
                  <c:v>1462968000</c:v>
                </c:pt>
                <c:pt idx="55692">
                  <c:v>1462971600</c:v>
                </c:pt>
                <c:pt idx="55693">
                  <c:v>1462975200</c:v>
                </c:pt>
                <c:pt idx="55694">
                  <c:v>1462978800</c:v>
                </c:pt>
                <c:pt idx="55695">
                  <c:v>1462982400</c:v>
                </c:pt>
                <c:pt idx="55696">
                  <c:v>1462986000</c:v>
                </c:pt>
                <c:pt idx="55697">
                  <c:v>1462989600</c:v>
                </c:pt>
                <c:pt idx="55698">
                  <c:v>1462993200</c:v>
                </c:pt>
                <c:pt idx="55699">
                  <c:v>1462996800</c:v>
                </c:pt>
                <c:pt idx="55700">
                  <c:v>1463000400</c:v>
                </c:pt>
                <c:pt idx="55701">
                  <c:v>1463004000</c:v>
                </c:pt>
                <c:pt idx="55702">
                  <c:v>1463007600</c:v>
                </c:pt>
                <c:pt idx="55703">
                  <c:v>1463011200</c:v>
                </c:pt>
                <c:pt idx="55704">
                  <c:v>1463014800</c:v>
                </c:pt>
                <c:pt idx="55705">
                  <c:v>1463018400</c:v>
                </c:pt>
                <c:pt idx="55706">
                  <c:v>1463022000</c:v>
                </c:pt>
                <c:pt idx="55707">
                  <c:v>1463025600</c:v>
                </c:pt>
                <c:pt idx="55708">
                  <c:v>1463029200</c:v>
                </c:pt>
                <c:pt idx="55709">
                  <c:v>1463032800</c:v>
                </c:pt>
                <c:pt idx="55710">
                  <c:v>1463036400</c:v>
                </c:pt>
                <c:pt idx="55711">
                  <c:v>1463040000</c:v>
                </c:pt>
                <c:pt idx="55712">
                  <c:v>1463043600</c:v>
                </c:pt>
                <c:pt idx="55713">
                  <c:v>1463047200</c:v>
                </c:pt>
                <c:pt idx="55714">
                  <c:v>1463050800</c:v>
                </c:pt>
                <c:pt idx="55715">
                  <c:v>1463054400</c:v>
                </c:pt>
                <c:pt idx="55716">
                  <c:v>1463058000</c:v>
                </c:pt>
                <c:pt idx="55717">
                  <c:v>1463061600</c:v>
                </c:pt>
                <c:pt idx="55718">
                  <c:v>1463065200</c:v>
                </c:pt>
                <c:pt idx="55719">
                  <c:v>1463068800</c:v>
                </c:pt>
                <c:pt idx="55720">
                  <c:v>1463072400</c:v>
                </c:pt>
                <c:pt idx="55721">
                  <c:v>1463076000</c:v>
                </c:pt>
                <c:pt idx="55722">
                  <c:v>1463079600</c:v>
                </c:pt>
                <c:pt idx="55723">
                  <c:v>1463083200</c:v>
                </c:pt>
                <c:pt idx="55724">
                  <c:v>1463086800</c:v>
                </c:pt>
                <c:pt idx="55725">
                  <c:v>1463090400</c:v>
                </c:pt>
                <c:pt idx="55726">
                  <c:v>1463094000</c:v>
                </c:pt>
                <c:pt idx="55727">
                  <c:v>1463097600</c:v>
                </c:pt>
                <c:pt idx="55728">
                  <c:v>1463101200</c:v>
                </c:pt>
                <c:pt idx="55729">
                  <c:v>1463104800</c:v>
                </c:pt>
                <c:pt idx="55730">
                  <c:v>1463108400</c:v>
                </c:pt>
                <c:pt idx="55731">
                  <c:v>1463112000</c:v>
                </c:pt>
                <c:pt idx="55732">
                  <c:v>1463115600</c:v>
                </c:pt>
                <c:pt idx="55733">
                  <c:v>1463119200</c:v>
                </c:pt>
                <c:pt idx="55734">
                  <c:v>1463122800</c:v>
                </c:pt>
                <c:pt idx="55735">
                  <c:v>1463126400</c:v>
                </c:pt>
                <c:pt idx="55736">
                  <c:v>1463130000</c:v>
                </c:pt>
                <c:pt idx="55737">
                  <c:v>1463133600</c:v>
                </c:pt>
                <c:pt idx="55738">
                  <c:v>1463137200</c:v>
                </c:pt>
                <c:pt idx="55739">
                  <c:v>1463140800</c:v>
                </c:pt>
                <c:pt idx="55740">
                  <c:v>1463144400</c:v>
                </c:pt>
                <c:pt idx="55741">
                  <c:v>1463148000</c:v>
                </c:pt>
                <c:pt idx="55742">
                  <c:v>1463151600</c:v>
                </c:pt>
                <c:pt idx="55743">
                  <c:v>1463155200</c:v>
                </c:pt>
                <c:pt idx="55744">
                  <c:v>1463158800</c:v>
                </c:pt>
                <c:pt idx="55745">
                  <c:v>1463162400</c:v>
                </c:pt>
                <c:pt idx="55746">
                  <c:v>1463166000</c:v>
                </c:pt>
                <c:pt idx="55747">
                  <c:v>1463169600</c:v>
                </c:pt>
                <c:pt idx="55748">
                  <c:v>1463173200</c:v>
                </c:pt>
                <c:pt idx="55749">
                  <c:v>1463176800</c:v>
                </c:pt>
                <c:pt idx="55750">
                  <c:v>1463180400</c:v>
                </c:pt>
                <c:pt idx="55751">
                  <c:v>1463184000</c:v>
                </c:pt>
                <c:pt idx="55752">
                  <c:v>1463187600</c:v>
                </c:pt>
                <c:pt idx="55753">
                  <c:v>1463191200</c:v>
                </c:pt>
                <c:pt idx="55754">
                  <c:v>1463194800</c:v>
                </c:pt>
                <c:pt idx="55755">
                  <c:v>1463198400</c:v>
                </c:pt>
                <c:pt idx="55756">
                  <c:v>1463202000</c:v>
                </c:pt>
                <c:pt idx="55757">
                  <c:v>1463205600</c:v>
                </c:pt>
                <c:pt idx="55758">
                  <c:v>1463209200</c:v>
                </c:pt>
                <c:pt idx="55759">
                  <c:v>1463212800</c:v>
                </c:pt>
                <c:pt idx="55760">
                  <c:v>1463216400</c:v>
                </c:pt>
                <c:pt idx="55761">
                  <c:v>1463220000</c:v>
                </c:pt>
                <c:pt idx="55762">
                  <c:v>1463223600</c:v>
                </c:pt>
                <c:pt idx="55763">
                  <c:v>1463227200</c:v>
                </c:pt>
                <c:pt idx="55764">
                  <c:v>1463230800</c:v>
                </c:pt>
                <c:pt idx="55765">
                  <c:v>1463234400</c:v>
                </c:pt>
                <c:pt idx="55766">
                  <c:v>1463238000</c:v>
                </c:pt>
                <c:pt idx="55767">
                  <c:v>1463241600</c:v>
                </c:pt>
                <c:pt idx="55768">
                  <c:v>1463245200</c:v>
                </c:pt>
                <c:pt idx="55769">
                  <c:v>1463248800</c:v>
                </c:pt>
                <c:pt idx="55770">
                  <c:v>1463252400</c:v>
                </c:pt>
                <c:pt idx="55771">
                  <c:v>1463256000</c:v>
                </c:pt>
                <c:pt idx="55772">
                  <c:v>1463259600</c:v>
                </c:pt>
                <c:pt idx="55773">
                  <c:v>1463263200</c:v>
                </c:pt>
                <c:pt idx="55774">
                  <c:v>1463266800</c:v>
                </c:pt>
                <c:pt idx="55775">
                  <c:v>1463270400</c:v>
                </c:pt>
                <c:pt idx="55776">
                  <c:v>1463274000</c:v>
                </c:pt>
                <c:pt idx="55777">
                  <c:v>1463277600</c:v>
                </c:pt>
                <c:pt idx="55778">
                  <c:v>1463281200</c:v>
                </c:pt>
                <c:pt idx="55779">
                  <c:v>1463284800</c:v>
                </c:pt>
                <c:pt idx="55780">
                  <c:v>1463288400</c:v>
                </c:pt>
                <c:pt idx="55781">
                  <c:v>1463292000</c:v>
                </c:pt>
                <c:pt idx="55782">
                  <c:v>1463295600</c:v>
                </c:pt>
                <c:pt idx="55783">
                  <c:v>1463299200</c:v>
                </c:pt>
                <c:pt idx="55784">
                  <c:v>1463302800</c:v>
                </c:pt>
                <c:pt idx="55785">
                  <c:v>1463306400</c:v>
                </c:pt>
                <c:pt idx="55786">
                  <c:v>1463310000</c:v>
                </c:pt>
                <c:pt idx="55787">
                  <c:v>1463313600</c:v>
                </c:pt>
                <c:pt idx="55788">
                  <c:v>1463317200</c:v>
                </c:pt>
                <c:pt idx="55789">
                  <c:v>1463320800</c:v>
                </c:pt>
                <c:pt idx="55790">
                  <c:v>1463324400</c:v>
                </c:pt>
                <c:pt idx="55791">
                  <c:v>1463328000</c:v>
                </c:pt>
                <c:pt idx="55792">
                  <c:v>1463331600</c:v>
                </c:pt>
                <c:pt idx="55793">
                  <c:v>1463335200</c:v>
                </c:pt>
                <c:pt idx="55794">
                  <c:v>1463338800</c:v>
                </c:pt>
                <c:pt idx="55795">
                  <c:v>1463342400</c:v>
                </c:pt>
                <c:pt idx="55796">
                  <c:v>1463346000</c:v>
                </c:pt>
                <c:pt idx="55797">
                  <c:v>1463349600</c:v>
                </c:pt>
                <c:pt idx="55798">
                  <c:v>1463353200</c:v>
                </c:pt>
                <c:pt idx="55799">
                  <c:v>1463356800</c:v>
                </c:pt>
                <c:pt idx="55800">
                  <c:v>1463360400</c:v>
                </c:pt>
                <c:pt idx="55801">
                  <c:v>1463364000</c:v>
                </c:pt>
                <c:pt idx="55802">
                  <c:v>1463367600</c:v>
                </c:pt>
                <c:pt idx="55803">
                  <c:v>1463371200</c:v>
                </c:pt>
                <c:pt idx="55804">
                  <c:v>1463374800</c:v>
                </c:pt>
                <c:pt idx="55805">
                  <c:v>1463378400</c:v>
                </c:pt>
                <c:pt idx="55806">
                  <c:v>1463382000</c:v>
                </c:pt>
                <c:pt idx="55807">
                  <c:v>1463385600</c:v>
                </c:pt>
                <c:pt idx="55808">
                  <c:v>1463389200</c:v>
                </c:pt>
                <c:pt idx="55809">
                  <c:v>1463392800</c:v>
                </c:pt>
                <c:pt idx="55810">
                  <c:v>1463396400</c:v>
                </c:pt>
                <c:pt idx="55811">
                  <c:v>1463400000</c:v>
                </c:pt>
                <c:pt idx="55812">
                  <c:v>1463403600</c:v>
                </c:pt>
                <c:pt idx="55813">
                  <c:v>1463407200</c:v>
                </c:pt>
                <c:pt idx="55814">
                  <c:v>1463410800</c:v>
                </c:pt>
                <c:pt idx="55815">
                  <c:v>1463414400</c:v>
                </c:pt>
                <c:pt idx="55816">
                  <c:v>1463418000</c:v>
                </c:pt>
                <c:pt idx="55817">
                  <c:v>1463421600</c:v>
                </c:pt>
                <c:pt idx="55818">
                  <c:v>1463425200</c:v>
                </c:pt>
                <c:pt idx="55819">
                  <c:v>1463428800</c:v>
                </c:pt>
                <c:pt idx="55820">
                  <c:v>1463432400</c:v>
                </c:pt>
                <c:pt idx="55821">
                  <c:v>1463436000</c:v>
                </c:pt>
                <c:pt idx="55822">
                  <c:v>1463439600</c:v>
                </c:pt>
                <c:pt idx="55823">
                  <c:v>1463443200</c:v>
                </c:pt>
                <c:pt idx="55824">
                  <c:v>1463446800</c:v>
                </c:pt>
                <c:pt idx="55825">
                  <c:v>1463450400</c:v>
                </c:pt>
                <c:pt idx="55826">
                  <c:v>1463454000</c:v>
                </c:pt>
                <c:pt idx="55827">
                  <c:v>1463457600</c:v>
                </c:pt>
                <c:pt idx="55828">
                  <c:v>1463461200</c:v>
                </c:pt>
                <c:pt idx="55829">
                  <c:v>1463464800</c:v>
                </c:pt>
                <c:pt idx="55830">
                  <c:v>1463468400</c:v>
                </c:pt>
                <c:pt idx="55831">
                  <c:v>1463472000</c:v>
                </c:pt>
                <c:pt idx="55832">
                  <c:v>1463475600</c:v>
                </c:pt>
                <c:pt idx="55833">
                  <c:v>1463479200</c:v>
                </c:pt>
                <c:pt idx="55834">
                  <c:v>1463482800</c:v>
                </c:pt>
                <c:pt idx="55835">
                  <c:v>1463486400</c:v>
                </c:pt>
                <c:pt idx="55836">
                  <c:v>1463490000</c:v>
                </c:pt>
                <c:pt idx="55837">
                  <c:v>1463493600</c:v>
                </c:pt>
                <c:pt idx="55838">
                  <c:v>1463497200</c:v>
                </c:pt>
                <c:pt idx="55839">
                  <c:v>1463500800</c:v>
                </c:pt>
                <c:pt idx="55840">
                  <c:v>1463504400</c:v>
                </c:pt>
                <c:pt idx="55841">
                  <c:v>1463508000</c:v>
                </c:pt>
                <c:pt idx="55842">
                  <c:v>1463511600</c:v>
                </c:pt>
                <c:pt idx="55843">
                  <c:v>1463515200</c:v>
                </c:pt>
                <c:pt idx="55844">
                  <c:v>1463518800</c:v>
                </c:pt>
                <c:pt idx="55845">
                  <c:v>1463522400</c:v>
                </c:pt>
                <c:pt idx="55846">
                  <c:v>1463526000</c:v>
                </c:pt>
                <c:pt idx="55847">
                  <c:v>1463529600</c:v>
                </c:pt>
                <c:pt idx="55848">
                  <c:v>1463533200</c:v>
                </c:pt>
                <c:pt idx="55849">
                  <c:v>1463536800</c:v>
                </c:pt>
                <c:pt idx="55850">
                  <c:v>1463540400</c:v>
                </c:pt>
                <c:pt idx="55851">
                  <c:v>1463544000</c:v>
                </c:pt>
                <c:pt idx="55852">
                  <c:v>1463547600</c:v>
                </c:pt>
                <c:pt idx="55853">
                  <c:v>1463551200</c:v>
                </c:pt>
                <c:pt idx="55854">
                  <c:v>1463554800</c:v>
                </c:pt>
                <c:pt idx="55855">
                  <c:v>1463558400</c:v>
                </c:pt>
                <c:pt idx="55856">
                  <c:v>1463562000</c:v>
                </c:pt>
                <c:pt idx="55857">
                  <c:v>1463565600</c:v>
                </c:pt>
                <c:pt idx="55858">
                  <c:v>1463569200</c:v>
                </c:pt>
                <c:pt idx="55859">
                  <c:v>1463572800</c:v>
                </c:pt>
                <c:pt idx="55860">
                  <c:v>1463576400</c:v>
                </c:pt>
                <c:pt idx="55861">
                  <c:v>1463580000</c:v>
                </c:pt>
                <c:pt idx="55862">
                  <c:v>1463583600</c:v>
                </c:pt>
                <c:pt idx="55863">
                  <c:v>1463587200</c:v>
                </c:pt>
                <c:pt idx="55864">
                  <c:v>1463590800</c:v>
                </c:pt>
                <c:pt idx="55865">
                  <c:v>1463594400</c:v>
                </c:pt>
                <c:pt idx="55866">
                  <c:v>1463598000</c:v>
                </c:pt>
                <c:pt idx="55867">
                  <c:v>1463601600</c:v>
                </c:pt>
                <c:pt idx="55868">
                  <c:v>1463605200</c:v>
                </c:pt>
                <c:pt idx="55869">
                  <c:v>1463608800</c:v>
                </c:pt>
                <c:pt idx="55870">
                  <c:v>1463612400</c:v>
                </c:pt>
                <c:pt idx="55871">
                  <c:v>1463616000</c:v>
                </c:pt>
                <c:pt idx="55872">
                  <c:v>1463619600</c:v>
                </c:pt>
                <c:pt idx="55873">
                  <c:v>1463623200</c:v>
                </c:pt>
                <c:pt idx="55874">
                  <c:v>1463626800</c:v>
                </c:pt>
                <c:pt idx="55875">
                  <c:v>1463630400</c:v>
                </c:pt>
                <c:pt idx="55876">
                  <c:v>1463634000</c:v>
                </c:pt>
                <c:pt idx="55877">
                  <c:v>1463637600</c:v>
                </c:pt>
                <c:pt idx="55878">
                  <c:v>1463641200</c:v>
                </c:pt>
                <c:pt idx="55879">
                  <c:v>1463644800</c:v>
                </c:pt>
                <c:pt idx="55880">
                  <c:v>1463648400</c:v>
                </c:pt>
                <c:pt idx="55881">
                  <c:v>1463652000</c:v>
                </c:pt>
                <c:pt idx="55882">
                  <c:v>1463655600</c:v>
                </c:pt>
                <c:pt idx="55883">
                  <c:v>1463659200</c:v>
                </c:pt>
                <c:pt idx="55884">
                  <c:v>1463662800</c:v>
                </c:pt>
                <c:pt idx="55885">
                  <c:v>1463666400</c:v>
                </c:pt>
                <c:pt idx="55886">
                  <c:v>1463670000</c:v>
                </c:pt>
                <c:pt idx="55887">
                  <c:v>1463673600</c:v>
                </c:pt>
                <c:pt idx="55888">
                  <c:v>1463677200</c:v>
                </c:pt>
                <c:pt idx="55889">
                  <c:v>1463680800</c:v>
                </c:pt>
                <c:pt idx="55890">
                  <c:v>1463684400</c:v>
                </c:pt>
                <c:pt idx="55891">
                  <c:v>1463688000</c:v>
                </c:pt>
                <c:pt idx="55892">
                  <c:v>1463691600</c:v>
                </c:pt>
                <c:pt idx="55893">
                  <c:v>1463695200</c:v>
                </c:pt>
                <c:pt idx="55894">
                  <c:v>1463698800</c:v>
                </c:pt>
                <c:pt idx="55895">
                  <c:v>1463702400</c:v>
                </c:pt>
                <c:pt idx="55896">
                  <c:v>1463706000</c:v>
                </c:pt>
                <c:pt idx="55897">
                  <c:v>1463709600</c:v>
                </c:pt>
                <c:pt idx="55898">
                  <c:v>1463713200</c:v>
                </c:pt>
                <c:pt idx="55899">
                  <c:v>1463716800</c:v>
                </c:pt>
                <c:pt idx="55900">
                  <c:v>1463720400</c:v>
                </c:pt>
                <c:pt idx="55901">
                  <c:v>1463724000</c:v>
                </c:pt>
                <c:pt idx="55902">
                  <c:v>1463727600</c:v>
                </c:pt>
                <c:pt idx="55903">
                  <c:v>1463731200</c:v>
                </c:pt>
                <c:pt idx="55904">
                  <c:v>1463734800</c:v>
                </c:pt>
                <c:pt idx="55905">
                  <c:v>1463738400</c:v>
                </c:pt>
                <c:pt idx="55906">
                  <c:v>1463742000</c:v>
                </c:pt>
                <c:pt idx="55907">
                  <c:v>1463745600</c:v>
                </c:pt>
                <c:pt idx="55908">
                  <c:v>1463749200</c:v>
                </c:pt>
                <c:pt idx="55909">
                  <c:v>1463752800</c:v>
                </c:pt>
                <c:pt idx="55910">
                  <c:v>1463756400</c:v>
                </c:pt>
                <c:pt idx="55911">
                  <c:v>1463760000</c:v>
                </c:pt>
                <c:pt idx="55912">
                  <c:v>1463763600</c:v>
                </c:pt>
                <c:pt idx="55913">
                  <c:v>1463767200</c:v>
                </c:pt>
                <c:pt idx="55914">
                  <c:v>1463770800</c:v>
                </c:pt>
                <c:pt idx="55915">
                  <c:v>1463774400</c:v>
                </c:pt>
                <c:pt idx="55916">
                  <c:v>1463778000</c:v>
                </c:pt>
                <c:pt idx="55917">
                  <c:v>1463781600</c:v>
                </c:pt>
                <c:pt idx="55918">
                  <c:v>1463785200</c:v>
                </c:pt>
                <c:pt idx="55919">
                  <c:v>1463788800</c:v>
                </c:pt>
                <c:pt idx="55920">
                  <c:v>1463792400</c:v>
                </c:pt>
                <c:pt idx="55921">
                  <c:v>1463796000</c:v>
                </c:pt>
                <c:pt idx="55922">
                  <c:v>1463799600</c:v>
                </c:pt>
                <c:pt idx="55923">
                  <c:v>1463803200</c:v>
                </c:pt>
                <c:pt idx="55924">
                  <c:v>1463806800</c:v>
                </c:pt>
                <c:pt idx="55925">
                  <c:v>1463810400</c:v>
                </c:pt>
                <c:pt idx="55926">
                  <c:v>1463814000</c:v>
                </c:pt>
                <c:pt idx="55927">
                  <c:v>1463817600</c:v>
                </c:pt>
                <c:pt idx="55928">
                  <c:v>1463821200</c:v>
                </c:pt>
                <c:pt idx="55929">
                  <c:v>1463824800</c:v>
                </c:pt>
                <c:pt idx="55930">
                  <c:v>1463828400</c:v>
                </c:pt>
                <c:pt idx="55931">
                  <c:v>1463832000</c:v>
                </c:pt>
                <c:pt idx="55932">
                  <c:v>1463835600</c:v>
                </c:pt>
                <c:pt idx="55933">
                  <c:v>1463839200</c:v>
                </c:pt>
                <c:pt idx="55934">
                  <c:v>1463842800</c:v>
                </c:pt>
                <c:pt idx="55935">
                  <c:v>1463846400</c:v>
                </c:pt>
                <c:pt idx="55936">
                  <c:v>1463850000</c:v>
                </c:pt>
                <c:pt idx="55937">
                  <c:v>1463853600</c:v>
                </c:pt>
                <c:pt idx="55938">
                  <c:v>1463857200</c:v>
                </c:pt>
                <c:pt idx="55939">
                  <c:v>1463860800</c:v>
                </c:pt>
                <c:pt idx="55940">
                  <c:v>1463864400</c:v>
                </c:pt>
                <c:pt idx="55941">
                  <c:v>1463868000</c:v>
                </c:pt>
                <c:pt idx="55942">
                  <c:v>1463871600</c:v>
                </c:pt>
                <c:pt idx="55943">
                  <c:v>1463875200</c:v>
                </c:pt>
                <c:pt idx="55944">
                  <c:v>1463878800</c:v>
                </c:pt>
                <c:pt idx="55945">
                  <c:v>1463882400</c:v>
                </c:pt>
                <c:pt idx="55946">
                  <c:v>1463886000</c:v>
                </c:pt>
                <c:pt idx="55947">
                  <c:v>1463889600</c:v>
                </c:pt>
                <c:pt idx="55948">
                  <c:v>1463893200</c:v>
                </c:pt>
                <c:pt idx="55949">
                  <c:v>1463896800</c:v>
                </c:pt>
                <c:pt idx="55950">
                  <c:v>1463900400</c:v>
                </c:pt>
                <c:pt idx="55951">
                  <c:v>1463904000</c:v>
                </c:pt>
                <c:pt idx="55952">
                  <c:v>1463907600</c:v>
                </c:pt>
                <c:pt idx="55953">
                  <c:v>1463911200</c:v>
                </c:pt>
                <c:pt idx="55954">
                  <c:v>1463914800</c:v>
                </c:pt>
                <c:pt idx="55955">
                  <c:v>1463918400</c:v>
                </c:pt>
                <c:pt idx="55956">
                  <c:v>1463922000</c:v>
                </c:pt>
                <c:pt idx="55957">
                  <c:v>1463925600</c:v>
                </c:pt>
                <c:pt idx="55958">
                  <c:v>1463929200</c:v>
                </c:pt>
                <c:pt idx="55959">
                  <c:v>1463932800</c:v>
                </c:pt>
                <c:pt idx="55960">
                  <c:v>1463936400</c:v>
                </c:pt>
                <c:pt idx="55961">
                  <c:v>1463940000</c:v>
                </c:pt>
                <c:pt idx="55962">
                  <c:v>1463943600</c:v>
                </c:pt>
                <c:pt idx="55963">
                  <c:v>1463947200</c:v>
                </c:pt>
                <c:pt idx="55964">
                  <c:v>1463950800</c:v>
                </c:pt>
                <c:pt idx="55965">
                  <c:v>1463954400</c:v>
                </c:pt>
                <c:pt idx="55966">
                  <c:v>1463958000</c:v>
                </c:pt>
                <c:pt idx="55967">
                  <c:v>1463961600</c:v>
                </c:pt>
                <c:pt idx="55968">
                  <c:v>1463965200</c:v>
                </c:pt>
                <c:pt idx="55969">
                  <c:v>1463968800</c:v>
                </c:pt>
                <c:pt idx="55970">
                  <c:v>1463972400</c:v>
                </c:pt>
                <c:pt idx="55971">
                  <c:v>1463976000</c:v>
                </c:pt>
                <c:pt idx="55972">
                  <c:v>1463979600</c:v>
                </c:pt>
                <c:pt idx="55973">
                  <c:v>1463983200</c:v>
                </c:pt>
                <c:pt idx="55974">
                  <c:v>1463986800</c:v>
                </c:pt>
                <c:pt idx="55975">
                  <c:v>1463990400</c:v>
                </c:pt>
                <c:pt idx="55976">
                  <c:v>1463994000</c:v>
                </c:pt>
                <c:pt idx="55977">
                  <c:v>1463997600</c:v>
                </c:pt>
                <c:pt idx="55978">
                  <c:v>1464001200</c:v>
                </c:pt>
                <c:pt idx="55979">
                  <c:v>1464004800</c:v>
                </c:pt>
                <c:pt idx="55980">
                  <c:v>1464008400</c:v>
                </c:pt>
                <c:pt idx="55981">
                  <c:v>1464012000</c:v>
                </c:pt>
                <c:pt idx="55982">
                  <c:v>1464015600</c:v>
                </c:pt>
                <c:pt idx="55983">
                  <c:v>1464019200</c:v>
                </c:pt>
                <c:pt idx="55984">
                  <c:v>1464022800</c:v>
                </c:pt>
                <c:pt idx="55985">
                  <c:v>1464026400</c:v>
                </c:pt>
                <c:pt idx="55986">
                  <c:v>1464030000</c:v>
                </c:pt>
                <c:pt idx="55987">
                  <c:v>1464033600</c:v>
                </c:pt>
                <c:pt idx="55988">
                  <c:v>1464037200</c:v>
                </c:pt>
                <c:pt idx="55989">
                  <c:v>1464040800</c:v>
                </c:pt>
                <c:pt idx="55990">
                  <c:v>1464044400</c:v>
                </c:pt>
                <c:pt idx="55991">
                  <c:v>1464048000</c:v>
                </c:pt>
                <c:pt idx="55992">
                  <c:v>1464051600</c:v>
                </c:pt>
                <c:pt idx="55993">
                  <c:v>1464055200</c:v>
                </c:pt>
                <c:pt idx="55994">
                  <c:v>1464058800</c:v>
                </c:pt>
                <c:pt idx="55995">
                  <c:v>1464062400</c:v>
                </c:pt>
                <c:pt idx="55996">
                  <c:v>1464066000</c:v>
                </c:pt>
                <c:pt idx="55997">
                  <c:v>1464069600</c:v>
                </c:pt>
                <c:pt idx="55998">
                  <c:v>1464073200</c:v>
                </c:pt>
                <c:pt idx="55999">
                  <c:v>1464076800</c:v>
                </c:pt>
                <c:pt idx="56000">
                  <c:v>1464080400</c:v>
                </c:pt>
                <c:pt idx="56001">
                  <c:v>1464084000</c:v>
                </c:pt>
                <c:pt idx="56002">
                  <c:v>1464087600</c:v>
                </c:pt>
                <c:pt idx="56003">
                  <c:v>1464091200</c:v>
                </c:pt>
                <c:pt idx="56004">
                  <c:v>1464094800</c:v>
                </c:pt>
                <c:pt idx="56005">
                  <c:v>1464098400</c:v>
                </c:pt>
                <c:pt idx="56006">
                  <c:v>1464102000</c:v>
                </c:pt>
                <c:pt idx="56007">
                  <c:v>1464105600</c:v>
                </c:pt>
                <c:pt idx="56008">
                  <c:v>1464109200</c:v>
                </c:pt>
                <c:pt idx="56009">
                  <c:v>1464112800</c:v>
                </c:pt>
                <c:pt idx="56010">
                  <c:v>1464116400</c:v>
                </c:pt>
                <c:pt idx="56011">
                  <c:v>1464120000</c:v>
                </c:pt>
                <c:pt idx="56012">
                  <c:v>1464123600</c:v>
                </c:pt>
                <c:pt idx="56013">
                  <c:v>1464127200</c:v>
                </c:pt>
                <c:pt idx="56014">
                  <c:v>1464130800</c:v>
                </c:pt>
                <c:pt idx="56015">
                  <c:v>1464134400</c:v>
                </c:pt>
                <c:pt idx="56016">
                  <c:v>1464138000</c:v>
                </c:pt>
                <c:pt idx="56017">
                  <c:v>1464141600</c:v>
                </c:pt>
                <c:pt idx="56018">
                  <c:v>1464145200</c:v>
                </c:pt>
                <c:pt idx="56019">
                  <c:v>1464148800</c:v>
                </c:pt>
                <c:pt idx="56020">
                  <c:v>1464152400</c:v>
                </c:pt>
                <c:pt idx="56021">
                  <c:v>1464156000</c:v>
                </c:pt>
                <c:pt idx="56022">
                  <c:v>1464159600</c:v>
                </c:pt>
                <c:pt idx="56023">
                  <c:v>1464163200</c:v>
                </c:pt>
                <c:pt idx="56024">
                  <c:v>1464166800</c:v>
                </c:pt>
                <c:pt idx="56025">
                  <c:v>1464170400</c:v>
                </c:pt>
                <c:pt idx="56026">
                  <c:v>1464174000</c:v>
                </c:pt>
                <c:pt idx="56027">
                  <c:v>1464177600</c:v>
                </c:pt>
                <c:pt idx="56028">
                  <c:v>1464181200</c:v>
                </c:pt>
                <c:pt idx="56029">
                  <c:v>1464184800</c:v>
                </c:pt>
                <c:pt idx="56030">
                  <c:v>1464188400</c:v>
                </c:pt>
                <c:pt idx="56031">
                  <c:v>1464192000</c:v>
                </c:pt>
                <c:pt idx="56032">
                  <c:v>1464195600</c:v>
                </c:pt>
                <c:pt idx="56033">
                  <c:v>1464199200</c:v>
                </c:pt>
                <c:pt idx="56034">
                  <c:v>1464202800</c:v>
                </c:pt>
                <c:pt idx="56035">
                  <c:v>1464206400</c:v>
                </c:pt>
                <c:pt idx="56036">
                  <c:v>1464210000</c:v>
                </c:pt>
                <c:pt idx="56037">
                  <c:v>1464213600</c:v>
                </c:pt>
                <c:pt idx="56038">
                  <c:v>1464217200</c:v>
                </c:pt>
                <c:pt idx="56039">
                  <c:v>1464220800</c:v>
                </c:pt>
                <c:pt idx="56040">
                  <c:v>1464224400</c:v>
                </c:pt>
                <c:pt idx="56041">
                  <c:v>1464228000</c:v>
                </c:pt>
                <c:pt idx="56042">
                  <c:v>1464231600</c:v>
                </c:pt>
                <c:pt idx="56043">
                  <c:v>1464235200</c:v>
                </c:pt>
                <c:pt idx="56044">
                  <c:v>1464238800</c:v>
                </c:pt>
                <c:pt idx="56045">
                  <c:v>1464242400</c:v>
                </c:pt>
                <c:pt idx="56046">
                  <c:v>1464246000</c:v>
                </c:pt>
                <c:pt idx="56047">
                  <c:v>1464249600</c:v>
                </c:pt>
                <c:pt idx="56048">
                  <c:v>1464253200</c:v>
                </c:pt>
                <c:pt idx="56049">
                  <c:v>1464256800</c:v>
                </c:pt>
                <c:pt idx="56050">
                  <c:v>1464260400</c:v>
                </c:pt>
                <c:pt idx="56051">
                  <c:v>1464264000</c:v>
                </c:pt>
                <c:pt idx="56052">
                  <c:v>1464267600</c:v>
                </c:pt>
                <c:pt idx="56053">
                  <c:v>1464271200</c:v>
                </c:pt>
                <c:pt idx="56054">
                  <c:v>1464274800</c:v>
                </c:pt>
                <c:pt idx="56055">
                  <c:v>1464278400</c:v>
                </c:pt>
                <c:pt idx="56056">
                  <c:v>1464282000</c:v>
                </c:pt>
                <c:pt idx="56057">
                  <c:v>1464285600</c:v>
                </c:pt>
                <c:pt idx="56058">
                  <c:v>1464289200</c:v>
                </c:pt>
                <c:pt idx="56059">
                  <c:v>1464292800</c:v>
                </c:pt>
                <c:pt idx="56060">
                  <c:v>1464296400</c:v>
                </c:pt>
                <c:pt idx="56061">
                  <c:v>1464300000</c:v>
                </c:pt>
                <c:pt idx="56062">
                  <c:v>1464303600</c:v>
                </c:pt>
                <c:pt idx="56063">
                  <c:v>1464307200</c:v>
                </c:pt>
                <c:pt idx="56064">
                  <c:v>1464310800</c:v>
                </c:pt>
                <c:pt idx="56065">
                  <c:v>1464314400</c:v>
                </c:pt>
                <c:pt idx="56066">
                  <c:v>1464318000</c:v>
                </c:pt>
                <c:pt idx="56067">
                  <c:v>1464321600</c:v>
                </c:pt>
                <c:pt idx="56068">
                  <c:v>1464325200</c:v>
                </c:pt>
                <c:pt idx="56069">
                  <c:v>1464328800</c:v>
                </c:pt>
                <c:pt idx="56070">
                  <c:v>1464332400</c:v>
                </c:pt>
                <c:pt idx="56071">
                  <c:v>1464336000</c:v>
                </c:pt>
                <c:pt idx="56072">
                  <c:v>1464339600</c:v>
                </c:pt>
                <c:pt idx="56073">
                  <c:v>1464343200</c:v>
                </c:pt>
                <c:pt idx="56074">
                  <c:v>1464346800</c:v>
                </c:pt>
                <c:pt idx="56075">
                  <c:v>1464350400</c:v>
                </c:pt>
                <c:pt idx="56076">
                  <c:v>1464354000</c:v>
                </c:pt>
                <c:pt idx="56077">
                  <c:v>1464357600</c:v>
                </c:pt>
                <c:pt idx="56078">
                  <c:v>1464361200</c:v>
                </c:pt>
                <c:pt idx="56079">
                  <c:v>1464364800</c:v>
                </c:pt>
                <c:pt idx="56080">
                  <c:v>1464368400</c:v>
                </c:pt>
                <c:pt idx="56081">
                  <c:v>1464372000</c:v>
                </c:pt>
                <c:pt idx="56082">
                  <c:v>1464375600</c:v>
                </c:pt>
                <c:pt idx="56083">
                  <c:v>1464379200</c:v>
                </c:pt>
                <c:pt idx="56084">
                  <c:v>1464382800</c:v>
                </c:pt>
                <c:pt idx="56085">
                  <c:v>1464386400</c:v>
                </c:pt>
                <c:pt idx="56086">
                  <c:v>1464390000</c:v>
                </c:pt>
                <c:pt idx="56087">
                  <c:v>1464393600</c:v>
                </c:pt>
                <c:pt idx="56088">
                  <c:v>1464397200</c:v>
                </c:pt>
                <c:pt idx="56089">
                  <c:v>1464400800</c:v>
                </c:pt>
                <c:pt idx="56090">
                  <c:v>1464404400</c:v>
                </c:pt>
                <c:pt idx="56091">
                  <c:v>1464408000</c:v>
                </c:pt>
                <c:pt idx="56092">
                  <c:v>1464411600</c:v>
                </c:pt>
                <c:pt idx="56093">
                  <c:v>1464415200</c:v>
                </c:pt>
                <c:pt idx="56094">
                  <c:v>1464418800</c:v>
                </c:pt>
                <c:pt idx="56095">
                  <c:v>1464422400</c:v>
                </c:pt>
                <c:pt idx="56096">
                  <c:v>1464426000</c:v>
                </c:pt>
                <c:pt idx="56097">
                  <c:v>1464429600</c:v>
                </c:pt>
                <c:pt idx="56098">
                  <c:v>1464433200</c:v>
                </c:pt>
                <c:pt idx="56099">
                  <c:v>1464436800</c:v>
                </c:pt>
                <c:pt idx="56100">
                  <c:v>1464440400</c:v>
                </c:pt>
                <c:pt idx="56101">
                  <c:v>1464444000</c:v>
                </c:pt>
                <c:pt idx="56102">
                  <c:v>1464447600</c:v>
                </c:pt>
                <c:pt idx="56103">
                  <c:v>1464451200</c:v>
                </c:pt>
                <c:pt idx="56104">
                  <c:v>1464454800</c:v>
                </c:pt>
                <c:pt idx="56105">
                  <c:v>1464458400</c:v>
                </c:pt>
                <c:pt idx="56106">
                  <c:v>1464462000</c:v>
                </c:pt>
                <c:pt idx="56107">
                  <c:v>1464465600</c:v>
                </c:pt>
                <c:pt idx="56108">
                  <c:v>1464469200</c:v>
                </c:pt>
                <c:pt idx="56109">
                  <c:v>1464472800</c:v>
                </c:pt>
                <c:pt idx="56110">
                  <c:v>1464476400</c:v>
                </c:pt>
                <c:pt idx="56111">
                  <c:v>1464480000</c:v>
                </c:pt>
                <c:pt idx="56112">
                  <c:v>1464483600</c:v>
                </c:pt>
                <c:pt idx="56113">
                  <c:v>1464487200</c:v>
                </c:pt>
                <c:pt idx="56114">
                  <c:v>1464490800</c:v>
                </c:pt>
                <c:pt idx="56115">
                  <c:v>1464494400</c:v>
                </c:pt>
                <c:pt idx="56116">
                  <c:v>1464498000</c:v>
                </c:pt>
                <c:pt idx="56117">
                  <c:v>1464501600</c:v>
                </c:pt>
                <c:pt idx="56118">
                  <c:v>1464505200</c:v>
                </c:pt>
                <c:pt idx="56119">
                  <c:v>1464508800</c:v>
                </c:pt>
                <c:pt idx="56120">
                  <c:v>1464512400</c:v>
                </c:pt>
                <c:pt idx="56121">
                  <c:v>1464516000</c:v>
                </c:pt>
                <c:pt idx="56122">
                  <c:v>1464519600</c:v>
                </c:pt>
                <c:pt idx="56123">
                  <c:v>1464523200</c:v>
                </c:pt>
                <c:pt idx="56124">
                  <c:v>1464526800</c:v>
                </c:pt>
                <c:pt idx="56125">
                  <c:v>1464530400</c:v>
                </c:pt>
                <c:pt idx="56126">
                  <c:v>1464534000</c:v>
                </c:pt>
                <c:pt idx="56127">
                  <c:v>1464537600</c:v>
                </c:pt>
                <c:pt idx="56128">
                  <c:v>1464541200</c:v>
                </c:pt>
                <c:pt idx="56129">
                  <c:v>1464544800</c:v>
                </c:pt>
                <c:pt idx="56130">
                  <c:v>1464548400</c:v>
                </c:pt>
                <c:pt idx="56131">
                  <c:v>1464552000</c:v>
                </c:pt>
                <c:pt idx="56132">
                  <c:v>1464555600</c:v>
                </c:pt>
                <c:pt idx="56133">
                  <c:v>1464559200</c:v>
                </c:pt>
                <c:pt idx="56134">
                  <c:v>1464562800</c:v>
                </c:pt>
                <c:pt idx="56135">
                  <c:v>1464566400</c:v>
                </c:pt>
                <c:pt idx="56136">
                  <c:v>1464570000</c:v>
                </c:pt>
                <c:pt idx="56137">
                  <c:v>1464573600</c:v>
                </c:pt>
                <c:pt idx="56138">
                  <c:v>1464577200</c:v>
                </c:pt>
                <c:pt idx="56139">
                  <c:v>1464580800</c:v>
                </c:pt>
                <c:pt idx="56140">
                  <c:v>1464584400</c:v>
                </c:pt>
                <c:pt idx="56141">
                  <c:v>1464588000</c:v>
                </c:pt>
                <c:pt idx="56142">
                  <c:v>1464591600</c:v>
                </c:pt>
                <c:pt idx="56143">
                  <c:v>1464595200</c:v>
                </c:pt>
                <c:pt idx="56144">
                  <c:v>1464598800</c:v>
                </c:pt>
                <c:pt idx="56145">
                  <c:v>1464602400</c:v>
                </c:pt>
                <c:pt idx="56146">
                  <c:v>1464606000</c:v>
                </c:pt>
                <c:pt idx="56147">
                  <c:v>1464609600</c:v>
                </c:pt>
                <c:pt idx="56148">
                  <c:v>1464613200</c:v>
                </c:pt>
                <c:pt idx="56149">
                  <c:v>1464616800</c:v>
                </c:pt>
                <c:pt idx="56150">
                  <c:v>1464620400</c:v>
                </c:pt>
                <c:pt idx="56151">
                  <c:v>1464624000</c:v>
                </c:pt>
                <c:pt idx="56152">
                  <c:v>1464627600</c:v>
                </c:pt>
                <c:pt idx="56153">
                  <c:v>1464631200</c:v>
                </c:pt>
                <c:pt idx="56154">
                  <c:v>1464634800</c:v>
                </c:pt>
                <c:pt idx="56155">
                  <c:v>1464638400</c:v>
                </c:pt>
                <c:pt idx="56156">
                  <c:v>1464642000</c:v>
                </c:pt>
                <c:pt idx="56157">
                  <c:v>1464645600</c:v>
                </c:pt>
                <c:pt idx="56158">
                  <c:v>1464649200</c:v>
                </c:pt>
                <c:pt idx="56159">
                  <c:v>1464652800</c:v>
                </c:pt>
                <c:pt idx="56160">
                  <c:v>1464656400</c:v>
                </c:pt>
                <c:pt idx="56161">
                  <c:v>1464660000</c:v>
                </c:pt>
                <c:pt idx="56162">
                  <c:v>1464663600</c:v>
                </c:pt>
                <c:pt idx="56163">
                  <c:v>1464667200</c:v>
                </c:pt>
                <c:pt idx="56164">
                  <c:v>1464670800</c:v>
                </c:pt>
                <c:pt idx="56165">
                  <c:v>1464674400</c:v>
                </c:pt>
                <c:pt idx="56166">
                  <c:v>1464678000</c:v>
                </c:pt>
                <c:pt idx="56167">
                  <c:v>1464681600</c:v>
                </c:pt>
                <c:pt idx="56168">
                  <c:v>1464685200</c:v>
                </c:pt>
                <c:pt idx="56169">
                  <c:v>1464688800</c:v>
                </c:pt>
                <c:pt idx="56170">
                  <c:v>1464692400</c:v>
                </c:pt>
                <c:pt idx="56171">
                  <c:v>1464696000</c:v>
                </c:pt>
                <c:pt idx="56172">
                  <c:v>1464699600</c:v>
                </c:pt>
                <c:pt idx="56173">
                  <c:v>1464703200</c:v>
                </c:pt>
                <c:pt idx="56174">
                  <c:v>1464706800</c:v>
                </c:pt>
                <c:pt idx="56175">
                  <c:v>1464710400</c:v>
                </c:pt>
                <c:pt idx="56176">
                  <c:v>1464714000</c:v>
                </c:pt>
                <c:pt idx="56177">
                  <c:v>1464717600</c:v>
                </c:pt>
                <c:pt idx="56178">
                  <c:v>1464721200</c:v>
                </c:pt>
                <c:pt idx="56179">
                  <c:v>1464724800</c:v>
                </c:pt>
                <c:pt idx="56180">
                  <c:v>1464728400</c:v>
                </c:pt>
                <c:pt idx="56181">
                  <c:v>1464732000</c:v>
                </c:pt>
                <c:pt idx="56182">
                  <c:v>1464735600</c:v>
                </c:pt>
                <c:pt idx="56183">
                  <c:v>1464739200</c:v>
                </c:pt>
                <c:pt idx="56184">
                  <c:v>1464742800</c:v>
                </c:pt>
                <c:pt idx="56185">
                  <c:v>1464746400</c:v>
                </c:pt>
                <c:pt idx="56186">
                  <c:v>1464750000</c:v>
                </c:pt>
                <c:pt idx="56187">
                  <c:v>1464753600</c:v>
                </c:pt>
                <c:pt idx="56188">
                  <c:v>1464757200</c:v>
                </c:pt>
                <c:pt idx="56189">
                  <c:v>1464760800</c:v>
                </c:pt>
                <c:pt idx="56190">
                  <c:v>1464764400</c:v>
                </c:pt>
                <c:pt idx="56191">
                  <c:v>1464768000</c:v>
                </c:pt>
                <c:pt idx="56192">
                  <c:v>1464771600</c:v>
                </c:pt>
                <c:pt idx="56193">
                  <c:v>1464775200</c:v>
                </c:pt>
                <c:pt idx="56194">
                  <c:v>1464778800</c:v>
                </c:pt>
                <c:pt idx="56195">
                  <c:v>1464782400</c:v>
                </c:pt>
                <c:pt idx="56196">
                  <c:v>1464786000</c:v>
                </c:pt>
                <c:pt idx="56197">
                  <c:v>1464789600</c:v>
                </c:pt>
                <c:pt idx="56198">
                  <c:v>1464793200</c:v>
                </c:pt>
                <c:pt idx="56199">
                  <c:v>1464796800</c:v>
                </c:pt>
                <c:pt idx="56200">
                  <c:v>1464800400</c:v>
                </c:pt>
                <c:pt idx="56201">
                  <c:v>1464804000</c:v>
                </c:pt>
                <c:pt idx="56202">
                  <c:v>1464807600</c:v>
                </c:pt>
                <c:pt idx="56203">
                  <c:v>1464811200</c:v>
                </c:pt>
                <c:pt idx="56204">
                  <c:v>1464814800</c:v>
                </c:pt>
                <c:pt idx="56205">
                  <c:v>1464818400</c:v>
                </c:pt>
                <c:pt idx="56206">
                  <c:v>1464822000</c:v>
                </c:pt>
                <c:pt idx="56207">
                  <c:v>1464825600</c:v>
                </c:pt>
                <c:pt idx="56208">
                  <c:v>1464829200</c:v>
                </c:pt>
                <c:pt idx="56209">
                  <c:v>1464832800</c:v>
                </c:pt>
                <c:pt idx="56210">
                  <c:v>1464836400</c:v>
                </c:pt>
                <c:pt idx="56211">
                  <c:v>1464840000</c:v>
                </c:pt>
                <c:pt idx="56212">
                  <c:v>1464843600</c:v>
                </c:pt>
                <c:pt idx="56213">
                  <c:v>1464847200</c:v>
                </c:pt>
                <c:pt idx="56214">
                  <c:v>1464850800</c:v>
                </c:pt>
                <c:pt idx="56215">
                  <c:v>1464854400</c:v>
                </c:pt>
                <c:pt idx="56216">
                  <c:v>1464858000</c:v>
                </c:pt>
                <c:pt idx="56217">
                  <c:v>1464861600</c:v>
                </c:pt>
                <c:pt idx="56218">
                  <c:v>1464865200</c:v>
                </c:pt>
                <c:pt idx="56219">
                  <c:v>1464868800</c:v>
                </c:pt>
                <c:pt idx="56220">
                  <c:v>1464872400</c:v>
                </c:pt>
                <c:pt idx="56221">
                  <c:v>1464876000</c:v>
                </c:pt>
                <c:pt idx="56222">
                  <c:v>1464879600</c:v>
                </c:pt>
                <c:pt idx="56223">
                  <c:v>1464883200</c:v>
                </c:pt>
                <c:pt idx="56224">
                  <c:v>1464886800</c:v>
                </c:pt>
                <c:pt idx="56225">
                  <c:v>1464890400</c:v>
                </c:pt>
                <c:pt idx="56226">
                  <c:v>1464894000</c:v>
                </c:pt>
                <c:pt idx="56227">
                  <c:v>1464897600</c:v>
                </c:pt>
                <c:pt idx="56228">
                  <c:v>1464901200</c:v>
                </c:pt>
                <c:pt idx="56229">
                  <c:v>1464904800</c:v>
                </c:pt>
                <c:pt idx="56230">
                  <c:v>1464908400</c:v>
                </c:pt>
                <c:pt idx="56231">
                  <c:v>1464912000</c:v>
                </c:pt>
                <c:pt idx="56232">
                  <c:v>1464915600</c:v>
                </c:pt>
                <c:pt idx="56233">
                  <c:v>1464919200</c:v>
                </c:pt>
                <c:pt idx="56234">
                  <c:v>1464922800</c:v>
                </c:pt>
                <c:pt idx="56235">
                  <c:v>1464926400</c:v>
                </c:pt>
                <c:pt idx="56236">
                  <c:v>1464930000</c:v>
                </c:pt>
                <c:pt idx="56237">
                  <c:v>1464933600</c:v>
                </c:pt>
                <c:pt idx="56238">
                  <c:v>1464937200</c:v>
                </c:pt>
                <c:pt idx="56239">
                  <c:v>1464940800</c:v>
                </c:pt>
                <c:pt idx="56240">
                  <c:v>1464944400</c:v>
                </c:pt>
                <c:pt idx="56241">
                  <c:v>1464948000</c:v>
                </c:pt>
                <c:pt idx="56242">
                  <c:v>1464951600</c:v>
                </c:pt>
                <c:pt idx="56243">
                  <c:v>1464955200</c:v>
                </c:pt>
                <c:pt idx="56244">
                  <c:v>1464958800</c:v>
                </c:pt>
                <c:pt idx="56245">
                  <c:v>1464962400</c:v>
                </c:pt>
                <c:pt idx="56246">
                  <c:v>1464966000</c:v>
                </c:pt>
                <c:pt idx="56247">
                  <c:v>1464969600</c:v>
                </c:pt>
                <c:pt idx="56248">
                  <c:v>1464973200</c:v>
                </c:pt>
                <c:pt idx="56249">
                  <c:v>1464976800</c:v>
                </c:pt>
                <c:pt idx="56250">
                  <c:v>1464980400</c:v>
                </c:pt>
                <c:pt idx="56251">
                  <c:v>1464984000</c:v>
                </c:pt>
                <c:pt idx="56252">
                  <c:v>1464987600</c:v>
                </c:pt>
                <c:pt idx="56253">
                  <c:v>1464991200</c:v>
                </c:pt>
                <c:pt idx="56254">
                  <c:v>1464994800</c:v>
                </c:pt>
                <c:pt idx="56255">
                  <c:v>1464998400</c:v>
                </c:pt>
                <c:pt idx="56256">
                  <c:v>1465002000</c:v>
                </c:pt>
                <c:pt idx="56257">
                  <c:v>1465005600</c:v>
                </c:pt>
                <c:pt idx="56258">
                  <c:v>1465009200</c:v>
                </c:pt>
                <c:pt idx="56259">
                  <c:v>1465012800</c:v>
                </c:pt>
                <c:pt idx="56260">
                  <c:v>1465016400</c:v>
                </c:pt>
                <c:pt idx="56261">
                  <c:v>1465020000</c:v>
                </c:pt>
                <c:pt idx="56262">
                  <c:v>1465023600</c:v>
                </c:pt>
                <c:pt idx="56263">
                  <c:v>1465027200</c:v>
                </c:pt>
                <c:pt idx="56264">
                  <c:v>1465030800</c:v>
                </c:pt>
                <c:pt idx="56265">
                  <c:v>1465034400</c:v>
                </c:pt>
                <c:pt idx="56266">
                  <c:v>1465038000</c:v>
                </c:pt>
                <c:pt idx="56267">
                  <c:v>1465041600</c:v>
                </c:pt>
                <c:pt idx="56268">
                  <c:v>1465045200</c:v>
                </c:pt>
                <c:pt idx="56269">
                  <c:v>1465048800</c:v>
                </c:pt>
                <c:pt idx="56270">
                  <c:v>1465052400</c:v>
                </c:pt>
                <c:pt idx="56271">
                  <c:v>1465056000</c:v>
                </c:pt>
                <c:pt idx="56272">
                  <c:v>1465059600</c:v>
                </c:pt>
                <c:pt idx="56273">
                  <c:v>1465063200</c:v>
                </c:pt>
                <c:pt idx="56274">
                  <c:v>1465066800</c:v>
                </c:pt>
                <c:pt idx="56275">
                  <c:v>1465070400</c:v>
                </c:pt>
                <c:pt idx="56276">
                  <c:v>1465074000</c:v>
                </c:pt>
                <c:pt idx="56277">
                  <c:v>1465077600</c:v>
                </c:pt>
                <c:pt idx="56278">
                  <c:v>1465081200</c:v>
                </c:pt>
                <c:pt idx="56279">
                  <c:v>1465084800</c:v>
                </c:pt>
                <c:pt idx="56280">
                  <c:v>1465088400</c:v>
                </c:pt>
                <c:pt idx="56281">
                  <c:v>1465092000</c:v>
                </c:pt>
                <c:pt idx="56282">
                  <c:v>1465095600</c:v>
                </c:pt>
                <c:pt idx="56283">
                  <c:v>1465099200</c:v>
                </c:pt>
                <c:pt idx="56284">
                  <c:v>1465102800</c:v>
                </c:pt>
                <c:pt idx="56285">
                  <c:v>1465106400</c:v>
                </c:pt>
                <c:pt idx="56286">
                  <c:v>1465110000</c:v>
                </c:pt>
                <c:pt idx="56287">
                  <c:v>1465113600</c:v>
                </c:pt>
                <c:pt idx="56288">
                  <c:v>1465117200</c:v>
                </c:pt>
                <c:pt idx="56289">
                  <c:v>1465120800</c:v>
                </c:pt>
                <c:pt idx="56290">
                  <c:v>1465124400</c:v>
                </c:pt>
                <c:pt idx="56291">
                  <c:v>1465128000</c:v>
                </c:pt>
                <c:pt idx="56292">
                  <c:v>1465131600</c:v>
                </c:pt>
                <c:pt idx="56293">
                  <c:v>1465135200</c:v>
                </c:pt>
                <c:pt idx="56294">
                  <c:v>1465138800</c:v>
                </c:pt>
                <c:pt idx="56295">
                  <c:v>1465142400</c:v>
                </c:pt>
                <c:pt idx="56296">
                  <c:v>1465146000</c:v>
                </c:pt>
                <c:pt idx="56297">
                  <c:v>1465149600</c:v>
                </c:pt>
                <c:pt idx="56298">
                  <c:v>1465153200</c:v>
                </c:pt>
                <c:pt idx="56299">
                  <c:v>1465156800</c:v>
                </c:pt>
                <c:pt idx="56300">
                  <c:v>1465160400</c:v>
                </c:pt>
                <c:pt idx="56301">
                  <c:v>1465164000</c:v>
                </c:pt>
                <c:pt idx="56302">
                  <c:v>1465167600</c:v>
                </c:pt>
                <c:pt idx="56303">
                  <c:v>1465171200</c:v>
                </c:pt>
                <c:pt idx="56304">
                  <c:v>1465174800</c:v>
                </c:pt>
                <c:pt idx="56305">
                  <c:v>1465178400</c:v>
                </c:pt>
                <c:pt idx="56306">
                  <c:v>1465182000</c:v>
                </c:pt>
                <c:pt idx="56307">
                  <c:v>1465185600</c:v>
                </c:pt>
                <c:pt idx="56308">
                  <c:v>1465189200</c:v>
                </c:pt>
                <c:pt idx="56309">
                  <c:v>1465192800</c:v>
                </c:pt>
                <c:pt idx="56310">
                  <c:v>1465196400</c:v>
                </c:pt>
                <c:pt idx="56311">
                  <c:v>1465200000</c:v>
                </c:pt>
                <c:pt idx="56312">
                  <c:v>1465203600</c:v>
                </c:pt>
                <c:pt idx="56313">
                  <c:v>1465207200</c:v>
                </c:pt>
                <c:pt idx="56314">
                  <c:v>1465210800</c:v>
                </c:pt>
                <c:pt idx="56315">
                  <c:v>1465214400</c:v>
                </c:pt>
                <c:pt idx="56316">
                  <c:v>1465218000</c:v>
                </c:pt>
                <c:pt idx="56317">
                  <c:v>1465221600</c:v>
                </c:pt>
                <c:pt idx="56318">
                  <c:v>1465225200</c:v>
                </c:pt>
                <c:pt idx="56319">
                  <c:v>1465228800</c:v>
                </c:pt>
                <c:pt idx="56320">
                  <c:v>1465232400</c:v>
                </c:pt>
                <c:pt idx="56321">
                  <c:v>1465236000</c:v>
                </c:pt>
                <c:pt idx="56322">
                  <c:v>1465239600</c:v>
                </c:pt>
                <c:pt idx="56323">
                  <c:v>1465243200</c:v>
                </c:pt>
                <c:pt idx="56324">
                  <c:v>1465246800</c:v>
                </c:pt>
                <c:pt idx="56325">
                  <c:v>1465250400</c:v>
                </c:pt>
                <c:pt idx="56326">
                  <c:v>1465254000</c:v>
                </c:pt>
                <c:pt idx="56327">
                  <c:v>1465257600</c:v>
                </c:pt>
                <c:pt idx="56328">
                  <c:v>1465261200</c:v>
                </c:pt>
                <c:pt idx="56329">
                  <c:v>1465264800</c:v>
                </c:pt>
                <c:pt idx="56330">
                  <c:v>1465268400</c:v>
                </c:pt>
                <c:pt idx="56331">
                  <c:v>1465272000</c:v>
                </c:pt>
                <c:pt idx="56332">
                  <c:v>1465275600</c:v>
                </c:pt>
                <c:pt idx="56333">
                  <c:v>1465279200</c:v>
                </c:pt>
                <c:pt idx="56334">
                  <c:v>1465282800</c:v>
                </c:pt>
                <c:pt idx="56335">
                  <c:v>1465286400</c:v>
                </c:pt>
                <c:pt idx="56336">
                  <c:v>1465290000</c:v>
                </c:pt>
                <c:pt idx="56337">
                  <c:v>1465293600</c:v>
                </c:pt>
                <c:pt idx="56338">
                  <c:v>1465297200</c:v>
                </c:pt>
                <c:pt idx="56339">
                  <c:v>1465300800</c:v>
                </c:pt>
                <c:pt idx="56340">
                  <c:v>1465304400</c:v>
                </c:pt>
                <c:pt idx="56341">
                  <c:v>1465308000</c:v>
                </c:pt>
                <c:pt idx="56342">
                  <c:v>1465311600</c:v>
                </c:pt>
                <c:pt idx="56343">
                  <c:v>1465315200</c:v>
                </c:pt>
                <c:pt idx="56344">
                  <c:v>1465318800</c:v>
                </c:pt>
                <c:pt idx="56345">
                  <c:v>1465322400</c:v>
                </c:pt>
                <c:pt idx="56346">
                  <c:v>1465326000</c:v>
                </c:pt>
                <c:pt idx="56347">
                  <c:v>1465329600</c:v>
                </c:pt>
                <c:pt idx="56348">
                  <c:v>1465333200</c:v>
                </c:pt>
                <c:pt idx="56349">
                  <c:v>1465336800</c:v>
                </c:pt>
                <c:pt idx="56350">
                  <c:v>1465340400</c:v>
                </c:pt>
                <c:pt idx="56351">
                  <c:v>1465344000</c:v>
                </c:pt>
                <c:pt idx="56352">
                  <c:v>1465347600</c:v>
                </c:pt>
                <c:pt idx="56353">
                  <c:v>1465351200</c:v>
                </c:pt>
                <c:pt idx="56354">
                  <c:v>1465354800</c:v>
                </c:pt>
                <c:pt idx="56355">
                  <c:v>1465358400</c:v>
                </c:pt>
                <c:pt idx="56356">
                  <c:v>1465362000</c:v>
                </c:pt>
                <c:pt idx="56357">
                  <c:v>1465365600</c:v>
                </c:pt>
                <c:pt idx="56358">
                  <c:v>1465369200</c:v>
                </c:pt>
                <c:pt idx="56359">
                  <c:v>1465372800</c:v>
                </c:pt>
                <c:pt idx="56360">
                  <c:v>1465376400</c:v>
                </c:pt>
                <c:pt idx="56361">
                  <c:v>1465380000</c:v>
                </c:pt>
                <c:pt idx="56362">
                  <c:v>1465383600</c:v>
                </c:pt>
                <c:pt idx="56363">
                  <c:v>1465387200</c:v>
                </c:pt>
                <c:pt idx="56364">
                  <c:v>1465390800</c:v>
                </c:pt>
                <c:pt idx="56365">
                  <c:v>1465394400</c:v>
                </c:pt>
                <c:pt idx="56366">
                  <c:v>1465398000</c:v>
                </c:pt>
                <c:pt idx="56367">
                  <c:v>1465401600</c:v>
                </c:pt>
                <c:pt idx="56368">
                  <c:v>1465405200</c:v>
                </c:pt>
                <c:pt idx="56369">
                  <c:v>1465408800</c:v>
                </c:pt>
                <c:pt idx="56370">
                  <c:v>1465412400</c:v>
                </c:pt>
                <c:pt idx="56371">
                  <c:v>1465416000</c:v>
                </c:pt>
                <c:pt idx="56372">
                  <c:v>1465419600</c:v>
                </c:pt>
                <c:pt idx="56373">
                  <c:v>1465423200</c:v>
                </c:pt>
                <c:pt idx="56374">
                  <c:v>1465426800</c:v>
                </c:pt>
                <c:pt idx="56375">
                  <c:v>1465430400</c:v>
                </c:pt>
                <c:pt idx="56376">
                  <c:v>1465434000</c:v>
                </c:pt>
                <c:pt idx="56377">
                  <c:v>1465437600</c:v>
                </c:pt>
                <c:pt idx="56378">
                  <c:v>1465441200</c:v>
                </c:pt>
                <c:pt idx="56379">
                  <c:v>1465444800</c:v>
                </c:pt>
                <c:pt idx="56380">
                  <c:v>1465448400</c:v>
                </c:pt>
                <c:pt idx="56381">
                  <c:v>1465452000</c:v>
                </c:pt>
                <c:pt idx="56382">
                  <c:v>1465455600</c:v>
                </c:pt>
                <c:pt idx="56383">
                  <c:v>1465459200</c:v>
                </c:pt>
                <c:pt idx="56384">
                  <c:v>1465462800</c:v>
                </c:pt>
                <c:pt idx="56385">
                  <c:v>1465466400</c:v>
                </c:pt>
                <c:pt idx="56386">
                  <c:v>1465470000</c:v>
                </c:pt>
                <c:pt idx="56387">
                  <c:v>1465473600</c:v>
                </c:pt>
                <c:pt idx="56388">
                  <c:v>1465477200</c:v>
                </c:pt>
                <c:pt idx="56389">
                  <c:v>1465480800</c:v>
                </c:pt>
                <c:pt idx="56390">
                  <c:v>1465484400</c:v>
                </c:pt>
                <c:pt idx="56391">
                  <c:v>1465488000</c:v>
                </c:pt>
                <c:pt idx="56392">
                  <c:v>1465491600</c:v>
                </c:pt>
                <c:pt idx="56393">
                  <c:v>1465495200</c:v>
                </c:pt>
                <c:pt idx="56394">
                  <c:v>1465498800</c:v>
                </c:pt>
                <c:pt idx="56395">
                  <c:v>1465502400</c:v>
                </c:pt>
                <c:pt idx="56396">
                  <c:v>1465506000</c:v>
                </c:pt>
                <c:pt idx="56397">
                  <c:v>1465509600</c:v>
                </c:pt>
                <c:pt idx="56398">
                  <c:v>1465513200</c:v>
                </c:pt>
                <c:pt idx="56399">
                  <c:v>1465516800</c:v>
                </c:pt>
                <c:pt idx="56400">
                  <c:v>1465520400</c:v>
                </c:pt>
                <c:pt idx="56401">
                  <c:v>1465524000</c:v>
                </c:pt>
                <c:pt idx="56402">
                  <c:v>1465527600</c:v>
                </c:pt>
                <c:pt idx="56403">
                  <c:v>1465531200</c:v>
                </c:pt>
                <c:pt idx="56404">
                  <c:v>1465534800</c:v>
                </c:pt>
                <c:pt idx="56405">
                  <c:v>1465538400</c:v>
                </c:pt>
                <c:pt idx="56406">
                  <c:v>1465542000</c:v>
                </c:pt>
                <c:pt idx="56407">
                  <c:v>1465545600</c:v>
                </c:pt>
                <c:pt idx="56408">
                  <c:v>1465549200</c:v>
                </c:pt>
                <c:pt idx="56409">
                  <c:v>1465552800</c:v>
                </c:pt>
                <c:pt idx="56410">
                  <c:v>1465556400</c:v>
                </c:pt>
                <c:pt idx="56411">
                  <c:v>1465560000</c:v>
                </c:pt>
                <c:pt idx="56412">
                  <c:v>1465563600</c:v>
                </c:pt>
                <c:pt idx="56413">
                  <c:v>1465567200</c:v>
                </c:pt>
                <c:pt idx="56414">
                  <c:v>1465570800</c:v>
                </c:pt>
                <c:pt idx="56415">
                  <c:v>1465574400</c:v>
                </c:pt>
                <c:pt idx="56416">
                  <c:v>1465578000</c:v>
                </c:pt>
                <c:pt idx="56417">
                  <c:v>1465581600</c:v>
                </c:pt>
                <c:pt idx="56418">
                  <c:v>1465585200</c:v>
                </c:pt>
                <c:pt idx="56419">
                  <c:v>1465588800</c:v>
                </c:pt>
                <c:pt idx="56420">
                  <c:v>1465592400</c:v>
                </c:pt>
                <c:pt idx="56421">
                  <c:v>1465596000</c:v>
                </c:pt>
                <c:pt idx="56422">
                  <c:v>1465599600</c:v>
                </c:pt>
                <c:pt idx="56423">
                  <c:v>1465603200</c:v>
                </c:pt>
                <c:pt idx="56424">
                  <c:v>1465606800</c:v>
                </c:pt>
                <c:pt idx="56425">
                  <c:v>1465610400</c:v>
                </c:pt>
                <c:pt idx="56426">
                  <c:v>1465614000</c:v>
                </c:pt>
                <c:pt idx="56427">
                  <c:v>1465617600</c:v>
                </c:pt>
                <c:pt idx="56428">
                  <c:v>1465621200</c:v>
                </c:pt>
                <c:pt idx="56429">
                  <c:v>1465624800</c:v>
                </c:pt>
                <c:pt idx="56430">
                  <c:v>1465628400</c:v>
                </c:pt>
                <c:pt idx="56431">
                  <c:v>1465632000</c:v>
                </c:pt>
                <c:pt idx="56432">
                  <c:v>1465635600</c:v>
                </c:pt>
                <c:pt idx="56433">
                  <c:v>1465639200</c:v>
                </c:pt>
                <c:pt idx="56434">
                  <c:v>1465642800</c:v>
                </c:pt>
                <c:pt idx="56435">
                  <c:v>1465646400</c:v>
                </c:pt>
                <c:pt idx="56436">
                  <c:v>1465650000</c:v>
                </c:pt>
                <c:pt idx="56437">
                  <c:v>1465653600</c:v>
                </c:pt>
                <c:pt idx="56438">
                  <c:v>1465657200</c:v>
                </c:pt>
                <c:pt idx="56439">
                  <c:v>1465660800</c:v>
                </c:pt>
                <c:pt idx="56440">
                  <c:v>1465664400</c:v>
                </c:pt>
                <c:pt idx="56441">
                  <c:v>1465668000</c:v>
                </c:pt>
                <c:pt idx="56442">
                  <c:v>1465671600</c:v>
                </c:pt>
                <c:pt idx="56443">
                  <c:v>1465675200</c:v>
                </c:pt>
                <c:pt idx="56444">
                  <c:v>1465678800</c:v>
                </c:pt>
                <c:pt idx="56445">
                  <c:v>1465682400</c:v>
                </c:pt>
                <c:pt idx="56446">
                  <c:v>1465686000</c:v>
                </c:pt>
                <c:pt idx="56447">
                  <c:v>1465689600</c:v>
                </c:pt>
                <c:pt idx="56448">
                  <c:v>1465693200</c:v>
                </c:pt>
                <c:pt idx="56449">
                  <c:v>1465696800</c:v>
                </c:pt>
                <c:pt idx="56450">
                  <c:v>1465700400</c:v>
                </c:pt>
                <c:pt idx="56451">
                  <c:v>1465704000</c:v>
                </c:pt>
                <c:pt idx="56452">
                  <c:v>1465707600</c:v>
                </c:pt>
                <c:pt idx="56453">
                  <c:v>1465711200</c:v>
                </c:pt>
                <c:pt idx="56454">
                  <c:v>1465714800</c:v>
                </c:pt>
                <c:pt idx="56455">
                  <c:v>1465718400</c:v>
                </c:pt>
                <c:pt idx="56456">
                  <c:v>1465722000</c:v>
                </c:pt>
                <c:pt idx="56457">
                  <c:v>1465725600</c:v>
                </c:pt>
                <c:pt idx="56458">
                  <c:v>1465729200</c:v>
                </c:pt>
                <c:pt idx="56459">
                  <c:v>1465732800</c:v>
                </c:pt>
                <c:pt idx="56460">
                  <c:v>1465736400</c:v>
                </c:pt>
                <c:pt idx="56461">
                  <c:v>1465740000</c:v>
                </c:pt>
                <c:pt idx="56462">
                  <c:v>1465743600</c:v>
                </c:pt>
                <c:pt idx="56463">
                  <c:v>1465747200</c:v>
                </c:pt>
                <c:pt idx="56464">
                  <c:v>1465750800</c:v>
                </c:pt>
                <c:pt idx="56465">
                  <c:v>1465754400</c:v>
                </c:pt>
                <c:pt idx="56466">
                  <c:v>1465758000</c:v>
                </c:pt>
                <c:pt idx="56467">
                  <c:v>1465761600</c:v>
                </c:pt>
                <c:pt idx="56468">
                  <c:v>1465765200</c:v>
                </c:pt>
                <c:pt idx="56469">
                  <c:v>1465768800</c:v>
                </c:pt>
                <c:pt idx="56470">
                  <c:v>1465772400</c:v>
                </c:pt>
                <c:pt idx="56471">
                  <c:v>1465776000</c:v>
                </c:pt>
                <c:pt idx="56472">
                  <c:v>1465779600</c:v>
                </c:pt>
                <c:pt idx="56473">
                  <c:v>1465783200</c:v>
                </c:pt>
                <c:pt idx="56474">
                  <c:v>1465786800</c:v>
                </c:pt>
                <c:pt idx="56475">
                  <c:v>1465790400</c:v>
                </c:pt>
                <c:pt idx="56476">
                  <c:v>1465794000</c:v>
                </c:pt>
                <c:pt idx="56477">
                  <c:v>1465797600</c:v>
                </c:pt>
                <c:pt idx="56478">
                  <c:v>1465801200</c:v>
                </c:pt>
                <c:pt idx="56479">
                  <c:v>1465804800</c:v>
                </c:pt>
                <c:pt idx="56480">
                  <c:v>1465808400</c:v>
                </c:pt>
                <c:pt idx="56481">
                  <c:v>1465812000</c:v>
                </c:pt>
                <c:pt idx="56482">
                  <c:v>1465815600</c:v>
                </c:pt>
                <c:pt idx="56483">
                  <c:v>1465819200</c:v>
                </c:pt>
                <c:pt idx="56484">
                  <c:v>1465822800</c:v>
                </c:pt>
                <c:pt idx="56485">
                  <c:v>1465826400</c:v>
                </c:pt>
                <c:pt idx="56486">
                  <c:v>1465830000</c:v>
                </c:pt>
                <c:pt idx="56487">
                  <c:v>1465833600</c:v>
                </c:pt>
                <c:pt idx="56488">
                  <c:v>1465837200</c:v>
                </c:pt>
                <c:pt idx="56489">
                  <c:v>1465840800</c:v>
                </c:pt>
                <c:pt idx="56490">
                  <c:v>1465844400</c:v>
                </c:pt>
                <c:pt idx="56491">
                  <c:v>1465848000</c:v>
                </c:pt>
                <c:pt idx="56492">
                  <c:v>1465851600</c:v>
                </c:pt>
                <c:pt idx="56493">
                  <c:v>1465855200</c:v>
                </c:pt>
                <c:pt idx="56494">
                  <c:v>1465858800</c:v>
                </c:pt>
                <c:pt idx="56495">
                  <c:v>1465862400</c:v>
                </c:pt>
                <c:pt idx="56496">
                  <c:v>1465866000</c:v>
                </c:pt>
                <c:pt idx="56497">
                  <c:v>1465869600</c:v>
                </c:pt>
                <c:pt idx="56498">
                  <c:v>1465873200</c:v>
                </c:pt>
                <c:pt idx="56499">
                  <c:v>1465876800</c:v>
                </c:pt>
                <c:pt idx="56500">
                  <c:v>1465880400</c:v>
                </c:pt>
                <c:pt idx="56501">
                  <c:v>1465884000</c:v>
                </c:pt>
                <c:pt idx="56502">
                  <c:v>1465887600</c:v>
                </c:pt>
                <c:pt idx="56503">
                  <c:v>1465891200</c:v>
                </c:pt>
                <c:pt idx="56504">
                  <c:v>1465894800</c:v>
                </c:pt>
                <c:pt idx="56505">
                  <c:v>1465898400</c:v>
                </c:pt>
                <c:pt idx="56506">
                  <c:v>1465902000</c:v>
                </c:pt>
                <c:pt idx="56507">
                  <c:v>1465905600</c:v>
                </c:pt>
                <c:pt idx="56508">
                  <c:v>1465909200</c:v>
                </c:pt>
                <c:pt idx="56509">
                  <c:v>1465912800</c:v>
                </c:pt>
                <c:pt idx="56510">
                  <c:v>1465916400</c:v>
                </c:pt>
                <c:pt idx="56511">
                  <c:v>1465920000</c:v>
                </c:pt>
                <c:pt idx="56512">
                  <c:v>1465923600</c:v>
                </c:pt>
                <c:pt idx="56513">
                  <c:v>1465927200</c:v>
                </c:pt>
                <c:pt idx="56514">
                  <c:v>1465930800</c:v>
                </c:pt>
                <c:pt idx="56515">
                  <c:v>1465934400</c:v>
                </c:pt>
                <c:pt idx="56516">
                  <c:v>1465938000</c:v>
                </c:pt>
                <c:pt idx="56517">
                  <c:v>1465941600</c:v>
                </c:pt>
                <c:pt idx="56518">
                  <c:v>1465945200</c:v>
                </c:pt>
                <c:pt idx="56519">
                  <c:v>1465948800</c:v>
                </c:pt>
                <c:pt idx="56520">
                  <c:v>1465952400</c:v>
                </c:pt>
                <c:pt idx="56521">
                  <c:v>1465956000</c:v>
                </c:pt>
                <c:pt idx="56522">
                  <c:v>1465959600</c:v>
                </c:pt>
                <c:pt idx="56523">
                  <c:v>1465963200</c:v>
                </c:pt>
                <c:pt idx="56524">
                  <c:v>1465966800</c:v>
                </c:pt>
                <c:pt idx="56525">
                  <c:v>1465970400</c:v>
                </c:pt>
                <c:pt idx="56526">
                  <c:v>1465974000</c:v>
                </c:pt>
                <c:pt idx="56527">
                  <c:v>1465977600</c:v>
                </c:pt>
                <c:pt idx="56528">
                  <c:v>1465981200</c:v>
                </c:pt>
                <c:pt idx="56529">
                  <c:v>1465984800</c:v>
                </c:pt>
                <c:pt idx="56530">
                  <c:v>1465988400</c:v>
                </c:pt>
                <c:pt idx="56531">
                  <c:v>1465992000</c:v>
                </c:pt>
                <c:pt idx="56532">
                  <c:v>1465995600</c:v>
                </c:pt>
                <c:pt idx="56533">
                  <c:v>1465999200</c:v>
                </c:pt>
                <c:pt idx="56534">
                  <c:v>1466002800</c:v>
                </c:pt>
                <c:pt idx="56535">
                  <c:v>1466006400</c:v>
                </c:pt>
                <c:pt idx="56536">
                  <c:v>1466010000</c:v>
                </c:pt>
                <c:pt idx="56537">
                  <c:v>1466013600</c:v>
                </c:pt>
                <c:pt idx="56538">
                  <c:v>1466017200</c:v>
                </c:pt>
                <c:pt idx="56539">
                  <c:v>1466020800</c:v>
                </c:pt>
                <c:pt idx="56540">
                  <c:v>1466024400</c:v>
                </c:pt>
                <c:pt idx="56541">
                  <c:v>1466028000</c:v>
                </c:pt>
                <c:pt idx="56542">
                  <c:v>1466031600</c:v>
                </c:pt>
                <c:pt idx="56543">
                  <c:v>1466035200</c:v>
                </c:pt>
                <c:pt idx="56544">
                  <c:v>1466038800</c:v>
                </c:pt>
                <c:pt idx="56545">
                  <c:v>1466042400</c:v>
                </c:pt>
                <c:pt idx="56546">
                  <c:v>1466046000</c:v>
                </c:pt>
                <c:pt idx="56547">
                  <c:v>1466049600</c:v>
                </c:pt>
                <c:pt idx="56548">
                  <c:v>1466053200</c:v>
                </c:pt>
                <c:pt idx="56549">
                  <c:v>1466056800</c:v>
                </c:pt>
                <c:pt idx="56550">
                  <c:v>1466060400</c:v>
                </c:pt>
                <c:pt idx="56551">
                  <c:v>1466064000</c:v>
                </c:pt>
                <c:pt idx="56552">
                  <c:v>1466067600</c:v>
                </c:pt>
                <c:pt idx="56553">
                  <c:v>1466071200</c:v>
                </c:pt>
                <c:pt idx="56554">
                  <c:v>1466074800</c:v>
                </c:pt>
                <c:pt idx="56555">
                  <c:v>1466078400</c:v>
                </c:pt>
                <c:pt idx="56556">
                  <c:v>1466082000</c:v>
                </c:pt>
                <c:pt idx="56557">
                  <c:v>1466085600</c:v>
                </c:pt>
                <c:pt idx="56558">
                  <c:v>1466089200</c:v>
                </c:pt>
                <c:pt idx="56559">
                  <c:v>1466092800</c:v>
                </c:pt>
                <c:pt idx="56560">
                  <c:v>1466096400</c:v>
                </c:pt>
                <c:pt idx="56561">
                  <c:v>1466100000</c:v>
                </c:pt>
                <c:pt idx="56562">
                  <c:v>1466103600</c:v>
                </c:pt>
                <c:pt idx="56563">
                  <c:v>1466107200</c:v>
                </c:pt>
                <c:pt idx="56564">
                  <c:v>1466110800</c:v>
                </c:pt>
                <c:pt idx="56565">
                  <c:v>1466114400</c:v>
                </c:pt>
                <c:pt idx="56566">
                  <c:v>1466118000</c:v>
                </c:pt>
                <c:pt idx="56567">
                  <c:v>1466121600</c:v>
                </c:pt>
                <c:pt idx="56568">
                  <c:v>1466125200</c:v>
                </c:pt>
                <c:pt idx="56569">
                  <c:v>1466128800</c:v>
                </c:pt>
                <c:pt idx="56570">
                  <c:v>1466132400</c:v>
                </c:pt>
                <c:pt idx="56571">
                  <c:v>1466136000</c:v>
                </c:pt>
                <c:pt idx="56572">
                  <c:v>1466139600</c:v>
                </c:pt>
                <c:pt idx="56573">
                  <c:v>1466143200</c:v>
                </c:pt>
                <c:pt idx="56574">
                  <c:v>1466146800</c:v>
                </c:pt>
                <c:pt idx="56575">
                  <c:v>1466150400</c:v>
                </c:pt>
                <c:pt idx="56576">
                  <c:v>1466154000</c:v>
                </c:pt>
                <c:pt idx="56577">
                  <c:v>1466157600</c:v>
                </c:pt>
                <c:pt idx="56578">
                  <c:v>1466161200</c:v>
                </c:pt>
                <c:pt idx="56579">
                  <c:v>1466164800</c:v>
                </c:pt>
                <c:pt idx="56580">
                  <c:v>1466168400</c:v>
                </c:pt>
                <c:pt idx="56581">
                  <c:v>1466172000</c:v>
                </c:pt>
                <c:pt idx="56582">
                  <c:v>1466175600</c:v>
                </c:pt>
                <c:pt idx="56583">
                  <c:v>1466179200</c:v>
                </c:pt>
                <c:pt idx="56584">
                  <c:v>1466182800</c:v>
                </c:pt>
                <c:pt idx="56585">
                  <c:v>1466186400</c:v>
                </c:pt>
                <c:pt idx="56586">
                  <c:v>1466190000</c:v>
                </c:pt>
                <c:pt idx="56587">
                  <c:v>1466193600</c:v>
                </c:pt>
                <c:pt idx="56588">
                  <c:v>1466197200</c:v>
                </c:pt>
                <c:pt idx="56589">
                  <c:v>1466200800</c:v>
                </c:pt>
                <c:pt idx="56590">
                  <c:v>1466204400</c:v>
                </c:pt>
                <c:pt idx="56591">
                  <c:v>1466208000</c:v>
                </c:pt>
                <c:pt idx="56592">
                  <c:v>1466211600</c:v>
                </c:pt>
                <c:pt idx="56593">
                  <c:v>1466215200</c:v>
                </c:pt>
                <c:pt idx="56594">
                  <c:v>1466218800</c:v>
                </c:pt>
                <c:pt idx="56595">
                  <c:v>1466222400</c:v>
                </c:pt>
                <c:pt idx="56596">
                  <c:v>1466226000</c:v>
                </c:pt>
                <c:pt idx="56597">
                  <c:v>1466229600</c:v>
                </c:pt>
                <c:pt idx="56598">
                  <c:v>1466233200</c:v>
                </c:pt>
                <c:pt idx="56599">
                  <c:v>1466236800</c:v>
                </c:pt>
                <c:pt idx="56600">
                  <c:v>1466240400</c:v>
                </c:pt>
                <c:pt idx="56601">
                  <c:v>1466244000</c:v>
                </c:pt>
                <c:pt idx="56602">
                  <c:v>1466247600</c:v>
                </c:pt>
                <c:pt idx="56603">
                  <c:v>1466251200</c:v>
                </c:pt>
                <c:pt idx="56604">
                  <c:v>1466254800</c:v>
                </c:pt>
                <c:pt idx="56605">
                  <c:v>1466258400</c:v>
                </c:pt>
                <c:pt idx="56606">
                  <c:v>1466262000</c:v>
                </c:pt>
                <c:pt idx="56607">
                  <c:v>1466265600</c:v>
                </c:pt>
                <c:pt idx="56608">
                  <c:v>1466269200</c:v>
                </c:pt>
                <c:pt idx="56609">
                  <c:v>1466272800</c:v>
                </c:pt>
                <c:pt idx="56610">
                  <c:v>1466276400</c:v>
                </c:pt>
                <c:pt idx="56611">
                  <c:v>1466280000</c:v>
                </c:pt>
                <c:pt idx="56612">
                  <c:v>1466283600</c:v>
                </c:pt>
                <c:pt idx="56613">
                  <c:v>1466287200</c:v>
                </c:pt>
                <c:pt idx="56614">
                  <c:v>1466290800</c:v>
                </c:pt>
                <c:pt idx="56615">
                  <c:v>1466294400</c:v>
                </c:pt>
                <c:pt idx="56616">
                  <c:v>1466298000</c:v>
                </c:pt>
                <c:pt idx="56617">
                  <c:v>1466301600</c:v>
                </c:pt>
                <c:pt idx="56618">
                  <c:v>1466305200</c:v>
                </c:pt>
                <c:pt idx="56619">
                  <c:v>1466308800</c:v>
                </c:pt>
                <c:pt idx="56620">
                  <c:v>1466312400</c:v>
                </c:pt>
                <c:pt idx="56621">
                  <c:v>1466316000</c:v>
                </c:pt>
                <c:pt idx="56622">
                  <c:v>1466319600</c:v>
                </c:pt>
                <c:pt idx="56623">
                  <c:v>1466323200</c:v>
                </c:pt>
                <c:pt idx="56624">
                  <c:v>1466326800</c:v>
                </c:pt>
                <c:pt idx="56625">
                  <c:v>1466330400</c:v>
                </c:pt>
                <c:pt idx="56626">
                  <c:v>1466334000</c:v>
                </c:pt>
                <c:pt idx="56627">
                  <c:v>1466337600</c:v>
                </c:pt>
                <c:pt idx="56628">
                  <c:v>1466341200</c:v>
                </c:pt>
                <c:pt idx="56629">
                  <c:v>1466344800</c:v>
                </c:pt>
                <c:pt idx="56630">
                  <c:v>1466348400</c:v>
                </c:pt>
                <c:pt idx="56631">
                  <c:v>1466352000</c:v>
                </c:pt>
                <c:pt idx="56632">
                  <c:v>1466355600</c:v>
                </c:pt>
                <c:pt idx="56633">
                  <c:v>1466359200</c:v>
                </c:pt>
                <c:pt idx="56634">
                  <c:v>1466362800</c:v>
                </c:pt>
                <c:pt idx="56635">
                  <c:v>1466366400</c:v>
                </c:pt>
                <c:pt idx="56636">
                  <c:v>1466370000</c:v>
                </c:pt>
                <c:pt idx="56637">
                  <c:v>1466373600</c:v>
                </c:pt>
                <c:pt idx="56638">
                  <c:v>1466377200</c:v>
                </c:pt>
                <c:pt idx="56639">
                  <c:v>1466380800</c:v>
                </c:pt>
                <c:pt idx="56640">
                  <c:v>1466384400</c:v>
                </c:pt>
                <c:pt idx="56641">
                  <c:v>1466388000</c:v>
                </c:pt>
                <c:pt idx="56642">
                  <c:v>1466391600</c:v>
                </c:pt>
                <c:pt idx="56643">
                  <c:v>1466395200</c:v>
                </c:pt>
                <c:pt idx="56644">
                  <c:v>1466398800</c:v>
                </c:pt>
                <c:pt idx="56645">
                  <c:v>1466402400</c:v>
                </c:pt>
                <c:pt idx="56646">
                  <c:v>1466406000</c:v>
                </c:pt>
                <c:pt idx="56647">
                  <c:v>1466409600</c:v>
                </c:pt>
                <c:pt idx="56648">
                  <c:v>1466413200</c:v>
                </c:pt>
                <c:pt idx="56649">
                  <c:v>1466416800</c:v>
                </c:pt>
                <c:pt idx="56650">
                  <c:v>1466420400</c:v>
                </c:pt>
                <c:pt idx="56651">
                  <c:v>1466424000</c:v>
                </c:pt>
                <c:pt idx="56652">
                  <c:v>1466427600</c:v>
                </c:pt>
                <c:pt idx="56653">
                  <c:v>1466431200</c:v>
                </c:pt>
                <c:pt idx="56654">
                  <c:v>1466434800</c:v>
                </c:pt>
                <c:pt idx="56655">
                  <c:v>1466438400</c:v>
                </c:pt>
                <c:pt idx="56656">
                  <c:v>1466442000</c:v>
                </c:pt>
                <c:pt idx="56657">
                  <c:v>1466445600</c:v>
                </c:pt>
                <c:pt idx="56658">
                  <c:v>1466449200</c:v>
                </c:pt>
                <c:pt idx="56659">
                  <c:v>1466452800</c:v>
                </c:pt>
                <c:pt idx="56660">
                  <c:v>1466456400</c:v>
                </c:pt>
                <c:pt idx="56661">
                  <c:v>1466460000</c:v>
                </c:pt>
                <c:pt idx="56662">
                  <c:v>1466463600</c:v>
                </c:pt>
                <c:pt idx="56663">
                  <c:v>1466467200</c:v>
                </c:pt>
                <c:pt idx="56664">
                  <c:v>1466470800</c:v>
                </c:pt>
                <c:pt idx="56665">
                  <c:v>1466474400</c:v>
                </c:pt>
                <c:pt idx="56666">
                  <c:v>1466478000</c:v>
                </c:pt>
                <c:pt idx="56667">
                  <c:v>1466481600</c:v>
                </c:pt>
                <c:pt idx="56668">
                  <c:v>1466485200</c:v>
                </c:pt>
                <c:pt idx="56669">
                  <c:v>1466488800</c:v>
                </c:pt>
                <c:pt idx="56670">
                  <c:v>1466492400</c:v>
                </c:pt>
                <c:pt idx="56671">
                  <c:v>1466496000</c:v>
                </c:pt>
                <c:pt idx="56672">
                  <c:v>1466499600</c:v>
                </c:pt>
                <c:pt idx="56673">
                  <c:v>1466503200</c:v>
                </c:pt>
                <c:pt idx="56674">
                  <c:v>1466506800</c:v>
                </c:pt>
                <c:pt idx="56675">
                  <c:v>1466510400</c:v>
                </c:pt>
                <c:pt idx="56676">
                  <c:v>1466514000</c:v>
                </c:pt>
                <c:pt idx="56677">
                  <c:v>1466517600</c:v>
                </c:pt>
                <c:pt idx="56678">
                  <c:v>1466521200</c:v>
                </c:pt>
                <c:pt idx="56679">
                  <c:v>1466524800</c:v>
                </c:pt>
                <c:pt idx="56680">
                  <c:v>1466528400</c:v>
                </c:pt>
                <c:pt idx="56681">
                  <c:v>1466532000</c:v>
                </c:pt>
                <c:pt idx="56682">
                  <c:v>1466535600</c:v>
                </c:pt>
                <c:pt idx="56683">
                  <c:v>1466539200</c:v>
                </c:pt>
                <c:pt idx="56684">
                  <c:v>1466542800</c:v>
                </c:pt>
                <c:pt idx="56685">
                  <c:v>1466546400</c:v>
                </c:pt>
                <c:pt idx="56686">
                  <c:v>1466550000</c:v>
                </c:pt>
                <c:pt idx="56687">
                  <c:v>1466553600</c:v>
                </c:pt>
                <c:pt idx="56688">
                  <c:v>1466557200</c:v>
                </c:pt>
                <c:pt idx="56689">
                  <c:v>1466560800</c:v>
                </c:pt>
                <c:pt idx="56690">
                  <c:v>1466564400</c:v>
                </c:pt>
                <c:pt idx="56691">
                  <c:v>1466568000</c:v>
                </c:pt>
                <c:pt idx="56692">
                  <c:v>1466571600</c:v>
                </c:pt>
                <c:pt idx="56693">
                  <c:v>1466575200</c:v>
                </c:pt>
                <c:pt idx="56694">
                  <c:v>1466578800</c:v>
                </c:pt>
                <c:pt idx="56695">
                  <c:v>1466582400</c:v>
                </c:pt>
                <c:pt idx="56696">
                  <c:v>1466586000</c:v>
                </c:pt>
                <c:pt idx="56697">
                  <c:v>1466589600</c:v>
                </c:pt>
                <c:pt idx="56698">
                  <c:v>1466593200</c:v>
                </c:pt>
                <c:pt idx="56699">
                  <c:v>1466596800</c:v>
                </c:pt>
                <c:pt idx="56700">
                  <c:v>1466600400</c:v>
                </c:pt>
                <c:pt idx="56701">
                  <c:v>1466604000</c:v>
                </c:pt>
                <c:pt idx="56702">
                  <c:v>1466607600</c:v>
                </c:pt>
                <c:pt idx="56703">
                  <c:v>1466611200</c:v>
                </c:pt>
                <c:pt idx="56704">
                  <c:v>1466614800</c:v>
                </c:pt>
                <c:pt idx="56705">
                  <c:v>1466618400</c:v>
                </c:pt>
                <c:pt idx="56706">
                  <c:v>1466622000</c:v>
                </c:pt>
                <c:pt idx="56707">
                  <c:v>1466625600</c:v>
                </c:pt>
                <c:pt idx="56708">
                  <c:v>1466629200</c:v>
                </c:pt>
                <c:pt idx="56709">
                  <c:v>1466632800</c:v>
                </c:pt>
                <c:pt idx="56710">
                  <c:v>1466636400</c:v>
                </c:pt>
                <c:pt idx="56711">
                  <c:v>1466640000</c:v>
                </c:pt>
                <c:pt idx="56712">
                  <c:v>1466643600</c:v>
                </c:pt>
                <c:pt idx="56713">
                  <c:v>1466647200</c:v>
                </c:pt>
                <c:pt idx="56714">
                  <c:v>1466650800</c:v>
                </c:pt>
                <c:pt idx="56715">
                  <c:v>1466654400</c:v>
                </c:pt>
                <c:pt idx="56716">
                  <c:v>1466658000</c:v>
                </c:pt>
                <c:pt idx="56717">
                  <c:v>1466661600</c:v>
                </c:pt>
                <c:pt idx="56718">
                  <c:v>1466665200</c:v>
                </c:pt>
                <c:pt idx="56719">
                  <c:v>1466668800</c:v>
                </c:pt>
                <c:pt idx="56720">
                  <c:v>1466672400</c:v>
                </c:pt>
                <c:pt idx="56721">
                  <c:v>1466676000</c:v>
                </c:pt>
                <c:pt idx="56722">
                  <c:v>1466679600</c:v>
                </c:pt>
                <c:pt idx="56723">
                  <c:v>1466683200</c:v>
                </c:pt>
                <c:pt idx="56724">
                  <c:v>1466686800</c:v>
                </c:pt>
                <c:pt idx="56725">
                  <c:v>1466690400</c:v>
                </c:pt>
                <c:pt idx="56726">
                  <c:v>1466694000</c:v>
                </c:pt>
                <c:pt idx="56727">
                  <c:v>1466697600</c:v>
                </c:pt>
                <c:pt idx="56728">
                  <c:v>1466701200</c:v>
                </c:pt>
                <c:pt idx="56729">
                  <c:v>1466704800</c:v>
                </c:pt>
                <c:pt idx="56730">
                  <c:v>1466708400</c:v>
                </c:pt>
                <c:pt idx="56731">
                  <c:v>1466712000</c:v>
                </c:pt>
                <c:pt idx="56732">
                  <c:v>1466715600</c:v>
                </c:pt>
                <c:pt idx="56733">
                  <c:v>1466719200</c:v>
                </c:pt>
                <c:pt idx="56734">
                  <c:v>1466722800</c:v>
                </c:pt>
                <c:pt idx="56735">
                  <c:v>1466726400</c:v>
                </c:pt>
                <c:pt idx="56736">
                  <c:v>1466730000</c:v>
                </c:pt>
                <c:pt idx="56737">
                  <c:v>1466733600</c:v>
                </c:pt>
                <c:pt idx="56738">
                  <c:v>1466737200</c:v>
                </c:pt>
                <c:pt idx="56739">
                  <c:v>1466740800</c:v>
                </c:pt>
                <c:pt idx="56740">
                  <c:v>1466744400</c:v>
                </c:pt>
                <c:pt idx="56741">
                  <c:v>1466748000</c:v>
                </c:pt>
                <c:pt idx="56742">
                  <c:v>1466751600</c:v>
                </c:pt>
                <c:pt idx="56743">
                  <c:v>1466755200</c:v>
                </c:pt>
                <c:pt idx="56744">
                  <c:v>1466758800</c:v>
                </c:pt>
                <c:pt idx="56745">
                  <c:v>1466762400</c:v>
                </c:pt>
                <c:pt idx="56746">
                  <c:v>1466766000</c:v>
                </c:pt>
                <c:pt idx="56747">
                  <c:v>1466769600</c:v>
                </c:pt>
                <c:pt idx="56748">
                  <c:v>1466773200</c:v>
                </c:pt>
                <c:pt idx="56749">
                  <c:v>1466776800</c:v>
                </c:pt>
                <c:pt idx="56750">
                  <c:v>1466780400</c:v>
                </c:pt>
                <c:pt idx="56751">
                  <c:v>1466784000</c:v>
                </c:pt>
                <c:pt idx="56752">
                  <c:v>1466787600</c:v>
                </c:pt>
                <c:pt idx="56753">
                  <c:v>1466791200</c:v>
                </c:pt>
                <c:pt idx="56754">
                  <c:v>1466794800</c:v>
                </c:pt>
                <c:pt idx="56755">
                  <c:v>1466798400</c:v>
                </c:pt>
                <c:pt idx="56756">
                  <c:v>1466802000</c:v>
                </c:pt>
                <c:pt idx="56757">
                  <c:v>1466805600</c:v>
                </c:pt>
                <c:pt idx="56758">
                  <c:v>1466809200</c:v>
                </c:pt>
                <c:pt idx="56759">
                  <c:v>1466812800</c:v>
                </c:pt>
                <c:pt idx="56760">
                  <c:v>1466816400</c:v>
                </c:pt>
                <c:pt idx="56761">
                  <c:v>1466820000</c:v>
                </c:pt>
                <c:pt idx="56762">
                  <c:v>1466823600</c:v>
                </c:pt>
                <c:pt idx="56763">
                  <c:v>1466827200</c:v>
                </c:pt>
                <c:pt idx="56764">
                  <c:v>1466830800</c:v>
                </c:pt>
                <c:pt idx="56765">
                  <c:v>1466834400</c:v>
                </c:pt>
                <c:pt idx="56766">
                  <c:v>1466838000</c:v>
                </c:pt>
                <c:pt idx="56767">
                  <c:v>1466841600</c:v>
                </c:pt>
                <c:pt idx="56768">
                  <c:v>1466845200</c:v>
                </c:pt>
                <c:pt idx="56769">
                  <c:v>1466848800</c:v>
                </c:pt>
                <c:pt idx="56770">
                  <c:v>1466852400</c:v>
                </c:pt>
                <c:pt idx="56771">
                  <c:v>1466856000</c:v>
                </c:pt>
                <c:pt idx="56772">
                  <c:v>1466859600</c:v>
                </c:pt>
                <c:pt idx="56773">
                  <c:v>1466863200</c:v>
                </c:pt>
                <c:pt idx="56774">
                  <c:v>1466866800</c:v>
                </c:pt>
                <c:pt idx="56775">
                  <c:v>1466870400</c:v>
                </c:pt>
                <c:pt idx="56776">
                  <c:v>1466874000</c:v>
                </c:pt>
                <c:pt idx="56777">
                  <c:v>1466877600</c:v>
                </c:pt>
                <c:pt idx="56778">
                  <c:v>1466881200</c:v>
                </c:pt>
                <c:pt idx="56779">
                  <c:v>1466884800</c:v>
                </c:pt>
                <c:pt idx="56780">
                  <c:v>1466888400</c:v>
                </c:pt>
                <c:pt idx="56781">
                  <c:v>1466892000</c:v>
                </c:pt>
                <c:pt idx="56782">
                  <c:v>1466895600</c:v>
                </c:pt>
                <c:pt idx="56783">
                  <c:v>1466899200</c:v>
                </c:pt>
                <c:pt idx="56784">
                  <c:v>1466902800</c:v>
                </c:pt>
                <c:pt idx="56785">
                  <c:v>1466906400</c:v>
                </c:pt>
                <c:pt idx="56786">
                  <c:v>1466910000</c:v>
                </c:pt>
                <c:pt idx="56787">
                  <c:v>1466913600</c:v>
                </c:pt>
                <c:pt idx="56788">
                  <c:v>1466917200</c:v>
                </c:pt>
                <c:pt idx="56789">
                  <c:v>1466920800</c:v>
                </c:pt>
                <c:pt idx="56790">
                  <c:v>1466924400</c:v>
                </c:pt>
                <c:pt idx="56791">
                  <c:v>1466928000</c:v>
                </c:pt>
                <c:pt idx="56792">
                  <c:v>1466931600</c:v>
                </c:pt>
                <c:pt idx="56793">
                  <c:v>1466935200</c:v>
                </c:pt>
                <c:pt idx="56794">
                  <c:v>1466938800</c:v>
                </c:pt>
                <c:pt idx="56795">
                  <c:v>1466942400</c:v>
                </c:pt>
                <c:pt idx="56796">
                  <c:v>1466946000</c:v>
                </c:pt>
                <c:pt idx="56797">
                  <c:v>1466949600</c:v>
                </c:pt>
                <c:pt idx="56798">
                  <c:v>1466953200</c:v>
                </c:pt>
                <c:pt idx="56799">
                  <c:v>1466956800</c:v>
                </c:pt>
                <c:pt idx="56800">
                  <c:v>1466960400</c:v>
                </c:pt>
                <c:pt idx="56801">
                  <c:v>1466964000</c:v>
                </c:pt>
                <c:pt idx="56802">
                  <c:v>1466967600</c:v>
                </c:pt>
                <c:pt idx="56803">
                  <c:v>1466971200</c:v>
                </c:pt>
                <c:pt idx="56804">
                  <c:v>1466974800</c:v>
                </c:pt>
                <c:pt idx="56805">
                  <c:v>1466978400</c:v>
                </c:pt>
                <c:pt idx="56806">
                  <c:v>1466982000</c:v>
                </c:pt>
                <c:pt idx="56807">
                  <c:v>1466985600</c:v>
                </c:pt>
                <c:pt idx="56808">
                  <c:v>1466989200</c:v>
                </c:pt>
                <c:pt idx="56809">
                  <c:v>1466992800</c:v>
                </c:pt>
                <c:pt idx="56810">
                  <c:v>1466996400</c:v>
                </c:pt>
                <c:pt idx="56811">
                  <c:v>1467000000</c:v>
                </c:pt>
                <c:pt idx="56812">
                  <c:v>1467003600</c:v>
                </c:pt>
                <c:pt idx="56813">
                  <c:v>1467007200</c:v>
                </c:pt>
                <c:pt idx="56814">
                  <c:v>1467010800</c:v>
                </c:pt>
                <c:pt idx="56815">
                  <c:v>1467014400</c:v>
                </c:pt>
                <c:pt idx="56816">
                  <c:v>1467018000</c:v>
                </c:pt>
                <c:pt idx="56817">
                  <c:v>1467021600</c:v>
                </c:pt>
                <c:pt idx="56818">
                  <c:v>1467025200</c:v>
                </c:pt>
                <c:pt idx="56819">
                  <c:v>1467028800</c:v>
                </c:pt>
                <c:pt idx="56820">
                  <c:v>1467032400</c:v>
                </c:pt>
                <c:pt idx="56821">
                  <c:v>1467036000</c:v>
                </c:pt>
                <c:pt idx="56822">
                  <c:v>1467039600</c:v>
                </c:pt>
                <c:pt idx="56823">
                  <c:v>1467043200</c:v>
                </c:pt>
                <c:pt idx="56824">
                  <c:v>1467046800</c:v>
                </c:pt>
                <c:pt idx="56825">
                  <c:v>1467050400</c:v>
                </c:pt>
                <c:pt idx="56826">
                  <c:v>1467054000</c:v>
                </c:pt>
                <c:pt idx="56827">
                  <c:v>1467057600</c:v>
                </c:pt>
                <c:pt idx="56828">
                  <c:v>1467061200</c:v>
                </c:pt>
                <c:pt idx="56829">
                  <c:v>1467064800</c:v>
                </c:pt>
                <c:pt idx="56830">
                  <c:v>1467068400</c:v>
                </c:pt>
                <c:pt idx="56831">
                  <c:v>1467072000</c:v>
                </c:pt>
                <c:pt idx="56832">
                  <c:v>1467075600</c:v>
                </c:pt>
                <c:pt idx="56833">
                  <c:v>1467079200</c:v>
                </c:pt>
                <c:pt idx="56834">
                  <c:v>1467082800</c:v>
                </c:pt>
                <c:pt idx="56835">
                  <c:v>1467086400</c:v>
                </c:pt>
                <c:pt idx="56836">
                  <c:v>1467090000</c:v>
                </c:pt>
                <c:pt idx="56837">
                  <c:v>1467093600</c:v>
                </c:pt>
                <c:pt idx="56838">
                  <c:v>1467097200</c:v>
                </c:pt>
                <c:pt idx="56839">
                  <c:v>1467100800</c:v>
                </c:pt>
                <c:pt idx="56840">
                  <c:v>1467104400</c:v>
                </c:pt>
                <c:pt idx="56841">
                  <c:v>1467108000</c:v>
                </c:pt>
                <c:pt idx="56842">
                  <c:v>1467111600</c:v>
                </c:pt>
                <c:pt idx="56843">
                  <c:v>1467115200</c:v>
                </c:pt>
                <c:pt idx="56844">
                  <c:v>1467118800</c:v>
                </c:pt>
                <c:pt idx="56845">
                  <c:v>1467122400</c:v>
                </c:pt>
                <c:pt idx="56846">
                  <c:v>1467126000</c:v>
                </c:pt>
                <c:pt idx="56847">
                  <c:v>1467129600</c:v>
                </c:pt>
                <c:pt idx="56848">
                  <c:v>1467133200</c:v>
                </c:pt>
                <c:pt idx="56849">
                  <c:v>1467136800</c:v>
                </c:pt>
                <c:pt idx="56850">
                  <c:v>1467140400</c:v>
                </c:pt>
                <c:pt idx="56851">
                  <c:v>1467144000</c:v>
                </c:pt>
                <c:pt idx="56852">
                  <c:v>1467147600</c:v>
                </c:pt>
                <c:pt idx="56853">
                  <c:v>1467151200</c:v>
                </c:pt>
                <c:pt idx="56854">
                  <c:v>1467154800</c:v>
                </c:pt>
                <c:pt idx="56855">
                  <c:v>1467158400</c:v>
                </c:pt>
                <c:pt idx="56856">
                  <c:v>1467162000</c:v>
                </c:pt>
                <c:pt idx="56857">
                  <c:v>1467165600</c:v>
                </c:pt>
                <c:pt idx="56858">
                  <c:v>1467169200</c:v>
                </c:pt>
                <c:pt idx="56859">
                  <c:v>1467172800</c:v>
                </c:pt>
                <c:pt idx="56860">
                  <c:v>1467176400</c:v>
                </c:pt>
                <c:pt idx="56861">
                  <c:v>1467180000</c:v>
                </c:pt>
                <c:pt idx="56862">
                  <c:v>1467183600</c:v>
                </c:pt>
                <c:pt idx="56863">
                  <c:v>1467187200</c:v>
                </c:pt>
                <c:pt idx="56864">
                  <c:v>1467190800</c:v>
                </c:pt>
                <c:pt idx="56865">
                  <c:v>1467194400</c:v>
                </c:pt>
                <c:pt idx="56866">
                  <c:v>1467198000</c:v>
                </c:pt>
                <c:pt idx="56867">
                  <c:v>1467201600</c:v>
                </c:pt>
                <c:pt idx="56868">
                  <c:v>1467205200</c:v>
                </c:pt>
                <c:pt idx="56869">
                  <c:v>1467208800</c:v>
                </c:pt>
                <c:pt idx="56870">
                  <c:v>1467212400</c:v>
                </c:pt>
                <c:pt idx="56871">
                  <c:v>1467216000</c:v>
                </c:pt>
                <c:pt idx="56872">
                  <c:v>1467219600</c:v>
                </c:pt>
                <c:pt idx="56873">
                  <c:v>1467223200</c:v>
                </c:pt>
                <c:pt idx="56874">
                  <c:v>1467226800</c:v>
                </c:pt>
                <c:pt idx="56875">
                  <c:v>1467230400</c:v>
                </c:pt>
                <c:pt idx="56876">
                  <c:v>1467234000</c:v>
                </c:pt>
                <c:pt idx="56877">
                  <c:v>1467237600</c:v>
                </c:pt>
                <c:pt idx="56878">
                  <c:v>1467241200</c:v>
                </c:pt>
                <c:pt idx="56879">
                  <c:v>1467244800</c:v>
                </c:pt>
                <c:pt idx="56880">
                  <c:v>1467248400</c:v>
                </c:pt>
                <c:pt idx="56881">
                  <c:v>1467252000</c:v>
                </c:pt>
                <c:pt idx="56882">
                  <c:v>1467255600</c:v>
                </c:pt>
                <c:pt idx="56883">
                  <c:v>1467259200</c:v>
                </c:pt>
                <c:pt idx="56884">
                  <c:v>1467262800</c:v>
                </c:pt>
                <c:pt idx="56885">
                  <c:v>1467266400</c:v>
                </c:pt>
                <c:pt idx="56886">
                  <c:v>1467270000</c:v>
                </c:pt>
                <c:pt idx="56887">
                  <c:v>1467273600</c:v>
                </c:pt>
                <c:pt idx="56888">
                  <c:v>1467277200</c:v>
                </c:pt>
                <c:pt idx="56889">
                  <c:v>1467280800</c:v>
                </c:pt>
                <c:pt idx="56890">
                  <c:v>1467284400</c:v>
                </c:pt>
                <c:pt idx="56891">
                  <c:v>1467288000</c:v>
                </c:pt>
                <c:pt idx="56892">
                  <c:v>1467291600</c:v>
                </c:pt>
                <c:pt idx="56893">
                  <c:v>1467295200</c:v>
                </c:pt>
                <c:pt idx="56894">
                  <c:v>1467298800</c:v>
                </c:pt>
                <c:pt idx="56895">
                  <c:v>1467302400</c:v>
                </c:pt>
                <c:pt idx="56896">
                  <c:v>1467306000</c:v>
                </c:pt>
                <c:pt idx="56897">
                  <c:v>1467309600</c:v>
                </c:pt>
                <c:pt idx="56898">
                  <c:v>1467313200</c:v>
                </c:pt>
                <c:pt idx="56899">
                  <c:v>1467316800</c:v>
                </c:pt>
                <c:pt idx="56900">
                  <c:v>1467320400</c:v>
                </c:pt>
                <c:pt idx="56901">
                  <c:v>1467324000</c:v>
                </c:pt>
                <c:pt idx="56902">
                  <c:v>1467327600</c:v>
                </c:pt>
                <c:pt idx="56903">
                  <c:v>1467331200</c:v>
                </c:pt>
                <c:pt idx="56904">
                  <c:v>1467334800</c:v>
                </c:pt>
                <c:pt idx="56905">
                  <c:v>1467338400</c:v>
                </c:pt>
                <c:pt idx="56906">
                  <c:v>1467342000</c:v>
                </c:pt>
                <c:pt idx="56907">
                  <c:v>1467345600</c:v>
                </c:pt>
                <c:pt idx="56908">
                  <c:v>1467349200</c:v>
                </c:pt>
                <c:pt idx="56909">
                  <c:v>1467352800</c:v>
                </c:pt>
                <c:pt idx="56910">
                  <c:v>1467356400</c:v>
                </c:pt>
                <c:pt idx="56911">
                  <c:v>1467360000</c:v>
                </c:pt>
                <c:pt idx="56912">
                  <c:v>1467363600</c:v>
                </c:pt>
                <c:pt idx="56913">
                  <c:v>1467367200</c:v>
                </c:pt>
                <c:pt idx="56914">
                  <c:v>1467370800</c:v>
                </c:pt>
                <c:pt idx="56915">
                  <c:v>1467374400</c:v>
                </c:pt>
                <c:pt idx="56916">
                  <c:v>1467378000</c:v>
                </c:pt>
                <c:pt idx="56917">
                  <c:v>1467381600</c:v>
                </c:pt>
                <c:pt idx="56918">
                  <c:v>1467385200</c:v>
                </c:pt>
                <c:pt idx="56919">
                  <c:v>1467388800</c:v>
                </c:pt>
                <c:pt idx="56920">
                  <c:v>1467392400</c:v>
                </c:pt>
                <c:pt idx="56921">
                  <c:v>1467396000</c:v>
                </c:pt>
                <c:pt idx="56922">
                  <c:v>1467399600</c:v>
                </c:pt>
                <c:pt idx="56923">
                  <c:v>1467403200</c:v>
                </c:pt>
                <c:pt idx="56924">
                  <c:v>1467406800</c:v>
                </c:pt>
                <c:pt idx="56925">
                  <c:v>1467410400</c:v>
                </c:pt>
                <c:pt idx="56926">
                  <c:v>1467414000</c:v>
                </c:pt>
                <c:pt idx="56927">
                  <c:v>1467417600</c:v>
                </c:pt>
                <c:pt idx="56928">
                  <c:v>1467421200</c:v>
                </c:pt>
                <c:pt idx="56929">
                  <c:v>1467424800</c:v>
                </c:pt>
                <c:pt idx="56930">
                  <c:v>1467428400</c:v>
                </c:pt>
                <c:pt idx="56931">
                  <c:v>1467432000</c:v>
                </c:pt>
                <c:pt idx="56932">
                  <c:v>1467435600</c:v>
                </c:pt>
                <c:pt idx="56933">
                  <c:v>1467439200</c:v>
                </c:pt>
                <c:pt idx="56934">
                  <c:v>1467442800</c:v>
                </c:pt>
                <c:pt idx="56935">
                  <c:v>1467446400</c:v>
                </c:pt>
                <c:pt idx="56936">
                  <c:v>1467450000</c:v>
                </c:pt>
                <c:pt idx="56937">
                  <c:v>1467453600</c:v>
                </c:pt>
                <c:pt idx="56938">
                  <c:v>1467457200</c:v>
                </c:pt>
                <c:pt idx="56939">
                  <c:v>1467460800</c:v>
                </c:pt>
                <c:pt idx="56940">
                  <c:v>1467464400</c:v>
                </c:pt>
                <c:pt idx="56941">
                  <c:v>1467468000</c:v>
                </c:pt>
                <c:pt idx="56942">
                  <c:v>1467471600</c:v>
                </c:pt>
                <c:pt idx="56943">
                  <c:v>1467475200</c:v>
                </c:pt>
                <c:pt idx="56944">
                  <c:v>1467478800</c:v>
                </c:pt>
                <c:pt idx="56945">
                  <c:v>1467482400</c:v>
                </c:pt>
                <c:pt idx="56946">
                  <c:v>1467486000</c:v>
                </c:pt>
                <c:pt idx="56947">
                  <c:v>1467489600</c:v>
                </c:pt>
                <c:pt idx="56948">
                  <c:v>1467493200</c:v>
                </c:pt>
                <c:pt idx="56949">
                  <c:v>1467496800</c:v>
                </c:pt>
                <c:pt idx="56950">
                  <c:v>1467500400</c:v>
                </c:pt>
                <c:pt idx="56951">
                  <c:v>1467504000</c:v>
                </c:pt>
                <c:pt idx="56952">
                  <c:v>1467507600</c:v>
                </c:pt>
                <c:pt idx="56953">
                  <c:v>1467511200</c:v>
                </c:pt>
                <c:pt idx="56954">
                  <c:v>1467514800</c:v>
                </c:pt>
                <c:pt idx="56955">
                  <c:v>1467518400</c:v>
                </c:pt>
                <c:pt idx="56956">
                  <c:v>1467522000</c:v>
                </c:pt>
                <c:pt idx="56957">
                  <c:v>1467525600</c:v>
                </c:pt>
                <c:pt idx="56958">
                  <c:v>1467529200</c:v>
                </c:pt>
                <c:pt idx="56959">
                  <c:v>1467532800</c:v>
                </c:pt>
                <c:pt idx="56960">
                  <c:v>1467536400</c:v>
                </c:pt>
                <c:pt idx="56961">
                  <c:v>1467540000</c:v>
                </c:pt>
                <c:pt idx="56962">
                  <c:v>1467543600</c:v>
                </c:pt>
                <c:pt idx="56963">
                  <c:v>1467547200</c:v>
                </c:pt>
                <c:pt idx="56964">
                  <c:v>1467550800</c:v>
                </c:pt>
                <c:pt idx="56965">
                  <c:v>1467554400</c:v>
                </c:pt>
                <c:pt idx="56966">
                  <c:v>1467558000</c:v>
                </c:pt>
                <c:pt idx="56967">
                  <c:v>1467561600</c:v>
                </c:pt>
                <c:pt idx="56968">
                  <c:v>1467565200</c:v>
                </c:pt>
                <c:pt idx="56969">
                  <c:v>1467568800</c:v>
                </c:pt>
                <c:pt idx="56970">
                  <c:v>1467572400</c:v>
                </c:pt>
                <c:pt idx="56971">
                  <c:v>1467576000</c:v>
                </c:pt>
                <c:pt idx="56972">
                  <c:v>1467579600</c:v>
                </c:pt>
                <c:pt idx="56973">
                  <c:v>1467583200</c:v>
                </c:pt>
                <c:pt idx="56974">
                  <c:v>1467586800</c:v>
                </c:pt>
                <c:pt idx="56975">
                  <c:v>1467590400</c:v>
                </c:pt>
                <c:pt idx="56976">
                  <c:v>1467594000</c:v>
                </c:pt>
                <c:pt idx="56977">
                  <c:v>1467597600</c:v>
                </c:pt>
                <c:pt idx="56978">
                  <c:v>1467601200</c:v>
                </c:pt>
                <c:pt idx="56979">
                  <c:v>1467604800</c:v>
                </c:pt>
                <c:pt idx="56980">
                  <c:v>1467608400</c:v>
                </c:pt>
                <c:pt idx="56981">
                  <c:v>1467612000</c:v>
                </c:pt>
                <c:pt idx="56982">
                  <c:v>1467615600</c:v>
                </c:pt>
                <c:pt idx="56983">
                  <c:v>1467619200</c:v>
                </c:pt>
                <c:pt idx="56984">
                  <c:v>1467622800</c:v>
                </c:pt>
                <c:pt idx="56985">
                  <c:v>1467626400</c:v>
                </c:pt>
                <c:pt idx="56986">
                  <c:v>1467630000</c:v>
                </c:pt>
                <c:pt idx="56987">
                  <c:v>1467633600</c:v>
                </c:pt>
                <c:pt idx="56988">
                  <c:v>1467637200</c:v>
                </c:pt>
                <c:pt idx="56989">
                  <c:v>1467640800</c:v>
                </c:pt>
                <c:pt idx="56990">
                  <c:v>1467644400</c:v>
                </c:pt>
                <c:pt idx="56991">
                  <c:v>1467648000</c:v>
                </c:pt>
                <c:pt idx="56992">
                  <c:v>1467651600</c:v>
                </c:pt>
                <c:pt idx="56993">
                  <c:v>1467655200</c:v>
                </c:pt>
                <c:pt idx="56994">
                  <c:v>1467658800</c:v>
                </c:pt>
                <c:pt idx="56995">
                  <c:v>1467662400</c:v>
                </c:pt>
                <c:pt idx="56996">
                  <c:v>1467666000</c:v>
                </c:pt>
                <c:pt idx="56997">
                  <c:v>1467669600</c:v>
                </c:pt>
                <c:pt idx="56998">
                  <c:v>1467673200</c:v>
                </c:pt>
                <c:pt idx="56999">
                  <c:v>1467676800</c:v>
                </c:pt>
                <c:pt idx="57000">
                  <c:v>1467680400</c:v>
                </c:pt>
                <c:pt idx="57001">
                  <c:v>1467684000</c:v>
                </c:pt>
                <c:pt idx="57002">
                  <c:v>1467687600</c:v>
                </c:pt>
                <c:pt idx="57003">
                  <c:v>1467691200</c:v>
                </c:pt>
                <c:pt idx="57004">
                  <c:v>1467694800</c:v>
                </c:pt>
                <c:pt idx="57005">
                  <c:v>1467698400</c:v>
                </c:pt>
                <c:pt idx="57006">
                  <c:v>1467702000</c:v>
                </c:pt>
                <c:pt idx="57007">
                  <c:v>1467705600</c:v>
                </c:pt>
                <c:pt idx="57008">
                  <c:v>1467709200</c:v>
                </c:pt>
                <c:pt idx="57009">
                  <c:v>1467712800</c:v>
                </c:pt>
                <c:pt idx="57010">
                  <c:v>1467716400</c:v>
                </c:pt>
                <c:pt idx="57011">
                  <c:v>1467720000</c:v>
                </c:pt>
                <c:pt idx="57012">
                  <c:v>1467723600</c:v>
                </c:pt>
                <c:pt idx="57013">
                  <c:v>1467727200</c:v>
                </c:pt>
                <c:pt idx="57014">
                  <c:v>1467730800</c:v>
                </c:pt>
                <c:pt idx="57015">
                  <c:v>1467734400</c:v>
                </c:pt>
                <c:pt idx="57016">
                  <c:v>1467738000</c:v>
                </c:pt>
                <c:pt idx="57017">
                  <c:v>1467741600</c:v>
                </c:pt>
                <c:pt idx="57018">
                  <c:v>1467745200</c:v>
                </c:pt>
                <c:pt idx="57019">
                  <c:v>1467748800</c:v>
                </c:pt>
                <c:pt idx="57020">
                  <c:v>1467752400</c:v>
                </c:pt>
                <c:pt idx="57021">
                  <c:v>1467756000</c:v>
                </c:pt>
                <c:pt idx="57022">
                  <c:v>1467759600</c:v>
                </c:pt>
                <c:pt idx="57023">
                  <c:v>1467763200</c:v>
                </c:pt>
                <c:pt idx="57024">
                  <c:v>1467766800</c:v>
                </c:pt>
                <c:pt idx="57025">
                  <c:v>1467770400</c:v>
                </c:pt>
                <c:pt idx="57026">
                  <c:v>1467774000</c:v>
                </c:pt>
                <c:pt idx="57027">
                  <c:v>1467777600</c:v>
                </c:pt>
                <c:pt idx="57028">
                  <c:v>1467781200</c:v>
                </c:pt>
                <c:pt idx="57029">
                  <c:v>1467784800</c:v>
                </c:pt>
                <c:pt idx="57030">
                  <c:v>1467788400</c:v>
                </c:pt>
                <c:pt idx="57031">
                  <c:v>1467792000</c:v>
                </c:pt>
                <c:pt idx="57032">
                  <c:v>1467795600</c:v>
                </c:pt>
                <c:pt idx="57033">
                  <c:v>1467799200</c:v>
                </c:pt>
                <c:pt idx="57034">
                  <c:v>1467802800</c:v>
                </c:pt>
                <c:pt idx="57035">
                  <c:v>1467806400</c:v>
                </c:pt>
                <c:pt idx="57036">
                  <c:v>1467810000</c:v>
                </c:pt>
                <c:pt idx="57037">
                  <c:v>1467813600</c:v>
                </c:pt>
                <c:pt idx="57038">
                  <c:v>1467817200</c:v>
                </c:pt>
                <c:pt idx="57039">
                  <c:v>1467820800</c:v>
                </c:pt>
                <c:pt idx="57040">
                  <c:v>1467824400</c:v>
                </c:pt>
                <c:pt idx="57041">
                  <c:v>1467828000</c:v>
                </c:pt>
                <c:pt idx="57042">
                  <c:v>1467831600</c:v>
                </c:pt>
                <c:pt idx="57043">
                  <c:v>1467835200</c:v>
                </c:pt>
                <c:pt idx="57044">
                  <c:v>1467838800</c:v>
                </c:pt>
                <c:pt idx="57045">
                  <c:v>1467842400</c:v>
                </c:pt>
                <c:pt idx="57046">
                  <c:v>1467846000</c:v>
                </c:pt>
                <c:pt idx="57047">
                  <c:v>1467849600</c:v>
                </c:pt>
                <c:pt idx="57048">
                  <c:v>1467853200</c:v>
                </c:pt>
                <c:pt idx="57049">
                  <c:v>1467856800</c:v>
                </c:pt>
                <c:pt idx="57050">
                  <c:v>1467860400</c:v>
                </c:pt>
                <c:pt idx="57051">
                  <c:v>1467864000</c:v>
                </c:pt>
                <c:pt idx="57052">
                  <c:v>1467867600</c:v>
                </c:pt>
                <c:pt idx="57053">
                  <c:v>1467871200</c:v>
                </c:pt>
                <c:pt idx="57054">
                  <c:v>1467874800</c:v>
                </c:pt>
                <c:pt idx="57055">
                  <c:v>1467878400</c:v>
                </c:pt>
                <c:pt idx="57056">
                  <c:v>1467882000</c:v>
                </c:pt>
                <c:pt idx="57057">
                  <c:v>1467885600</c:v>
                </c:pt>
                <c:pt idx="57058">
                  <c:v>1467889200</c:v>
                </c:pt>
                <c:pt idx="57059">
                  <c:v>1467892800</c:v>
                </c:pt>
                <c:pt idx="57060">
                  <c:v>1467896400</c:v>
                </c:pt>
                <c:pt idx="57061">
                  <c:v>1467900000</c:v>
                </c:pt>
                <c:pt idx="57062">
                  <c:v>1467903600</c:v>
                </c:pt>
                <c:pt idx="57063">
                  <c:v>1467907200</c:v>
                </c:pt>
                <c:pt idx="57064">
                  <c:v>1467910800</c:v>
                </c:pt>
                <c:pt idx="57065">
                  <c:v>1467914400</c:v>
                </c:pt>
                <c:pt idx="57066">
                  <c:v>1467918000</c:v>
                </c:pt>
                <c:pt idx="57067">
                  <c:v>1467921600</c:v>
                </c:pt>
                <c:pt idx="57068">
                  <c:v>1467925200</c:v>
                </c:pt>
                <c:pt idx="57069">
                  <c:v>1467928800</c:v>
                </c:pt>
                <c:pt idx="57070">
                  <c:v>1467932400</c:v>
                </c:pt>
                <c:pt idx="57071">
                  <c:v>1467936000</c:v>
                </c:pt>
                <c:pt idx="57072">
                  <c:v>1467939600</c:v>
                </c:pt>
                <c:pt idx="57073">
                  <c:v>1467943200</c:v>
                </c:pt>
                <c:pt idx="57074">
                  <c:v>1467946800</c:v>
                </c:pt>
                <c:pt idx="57075">
                  <c:v>1467950400</c:v>
                </c:pt>
                <c:pt idx="57076">
                  <c:v>1467954000</c:v>
                </c:pt>
                <c:pt idx="57077">
                  <c:v>1467957600</c:v>
                </c:pt>
                <c:pt idx="57078">
                  <c:v>1467961200</c:v>
                </c:pt>
                <c:pt idx="57079">
                  <c:v>1467964800</c:v>
                </c:pt>
                <c:pt idx="57080">
                  <c:v>1467968400</c:v>
                </c:pt>
                <c:pt idx="57081">
                  <c:v>1467972000</c:v>
                </c:pt>
                <c:pt idx="57082">
                  <c:v>1467975600</c:v>
                </c:pt>
                <c:pt idx="57083">
                  <c:v>1467979200</c:v>
                </c:pt>
                <c:pt idx="57084">
                  <c:v>1467982800</c:v>
                </c:pt>
                <c:pt idx="57085">
                  <c:v>1467986400</c:v>
                </c:pt>
                <c:pt idx="57086">
                  <c:v>1467990000</c:v>
                </c:pt>
                <c:pt idx="57087">
                  <c:v>1467993600</c:v>
                </c:pt>
                <c:pt idx="57088">
                  <c:v>1467997200</c:v>
                </c:pt>
                <c:pt idx="57089">
                  <c:v>1468000800</c:v>
                </c:pt>
                <c:pt idx="57090">
                  <c:v>1468004400</c:v>
                </c:pt>
                <c:pt idx="57091">
                  <c:v>1468008000</c:v>
                </c:pt>
                <c:pt idx="57092">
                  <c:v>1468011600</c:v>
                </c:pt>
                <c:pt idx="57093">
                  <c:v>1468015200</c:v>
                </c:pt>
                <c:pt idx="57094">
                  <c:v>1468018800</c:v>
                </c:pt>
                <c:pt idx="57095">
                  <c:v>1468022400</c:v>
                </c:pt>
                <c:pt idx="57096">
                  <c:v>1468026000</c:v>
                </c:pt>
                <c:pt idx="57097">
                  <c:v>1468029600</c:v>
                </c:pt>
                <c:pt idx="57098">
                  <c:v>1468033200</c:v>
                </c:pt>
                <c:pt idx="57099">
                  <c:v>1468036800</c:v>
                </c:pt>
                <c:pt idx="57100">
                  <c:v>1468040400</c:v>
                </c:pt>
                <c:pt idx="57101">
                  <c:v>1468044000</c:v>
                </c:pt>
                <c:pt idx="57102">
                  <c:v>1468047600</c:v>
                </c:pt>
                <c:pt idx="57103">
                  <c:v>1468051200</c:v>
                </c:pt>
                <c:pt idx="57104">
                  <c:v>1468054800</c:v>
                </c:pt>
                <c:pt idx="57105">
                  <c:v>1468058400</c:v>
                </c:pt>
                <c:pt idx="57106">
                  <c:v>1468062000</c:v>
                </c:pt>
                <c:pt idx="57107">
                  <c:v>1468065600</c:v>
                </c:pt>
                <c:pt idx="57108">
                  <c:v>1468069200</c:v>
                </c:pt>
                <c:pt idx="57109">
                  <c:v>1468072800</c:v>
                </c:pt>
                <c:pt idx="57110">
                  <c:v>1468076400</c:v>
                </c:pt>
                <c:pt idx="57111">
                  <c:v>1468080000</c:v>
                </c:pt>
                <c:pt idx="57112">
                  <c:v>1468083600</c:v>
                </c:pt>
                <c:pt idx="57113">
                  <c:v>1468087200</c:v>
                </c:pt>
                <c:pt idx="57114">
                  <c:v>1468090800</c:v>
                </c:pt>
                <c:pt idx="57115">
                  <c:v>1468094400</c:v>
                </c:pt>
                <c:pt idx="57116">
                  <c:v>1468098000</c:v>
                </c:pt>
                <c:pt idx="57117">
                  <c:v>1468101600</c:v>
                </c:pt>
                <c:pt idx="57118">
                  <c:v>1468105200</c:v>
                </c:pt>
                <c:pt idx="57119">
                  <c:v>1468108800</c:v>
                </c:pt>
                <c:pt idx="57120">
                  <c:v>1468112400</c:v>
                </c:pt>
                <c:pt idx="57121">
                  <c:v>1468116000</c:v>
                </c:pt>
                <c:pt idx="57122">
                  <c:v>1468119600</c:v>
                </c:pt>
                <c:pt idx="57123">
                  <c:v>1468123200</c:v>
                </c:pt>
                <c:pt idx="57124">
                  <c:v>1468126800</c:v>
                </c:pt>
                <c:pt idx="57125">
                  <c:v>1468130400</c:v>
                </c:pt>
                <c:pt idx="57126">
                  <c:v>1468134000</c:v>
                </c:pt>
                <c:pt idx="57127">
                  <c:v>1468137600</c:v>
                </c:pt>
                <c:pt idx="57128">
                  <c:v>1468141200</c:v>
                </c:pt>
                <c:pt idx="57129">
                  <c:v>1468144800</c:v>
                </c:pt>
                <c:pt idx="57130">
                  <c:v>1468148400</c:v>
                </c:pt>
                <c:pt idx="57131">
                  <c:v>1468152000</c:v>
                </c:pt>
                <c:pt idx="57132">
                  <c:v>1468155600</c:v>
                </c:pt>
                <c:pt idx="57133">
                  <c:v>1468159200</c:v>
                </c:pt>
                <c:pt idx="57134">
                  <c:v>1468162800</c:v>
                </c:pt>
                <c:pt idx="57135">
                  <c:v>1468166400</c:v>
                </c:pt>
                <c:pt idx="57136">
                  <c:v>1468170000</c:v>
                </c:pt>
                <c:pt idx="57137">
                  <c:v>1468173600</c:v>
                </c:pt>
                <c:pt idx="57138">
                  <c:v>1468177200</c:v>
                </c:pt>
                <c:pt idx="57139">
                  <c:v>1468180800</c:v>
                </c:pt>
                <c:pt idx="57140">
                  <c:v>1468184400</c:v>
                </c:pt>
                <c:pt idx="57141">
                  <c:v>1468188000</c:v>
                </c:pt>
                <c:pt idx="57142">
                  <c:v>1468191600</c:v>
                </c:pt>
                <c:pt idx="57143">
                  <c:v>1468195200</c:v>
                </c:pt>
                <c:pt idx="57144">
                  <c:v>1468198800</c:v>
                </c:pt>
                <c:pt idx="57145">
                  <c:v>1468202400</c:v>
                </c:pt>
                <c:pt idx="57146">
                  <c:v>1468206000</c:v>
                </c:pt>
                <c:pt idx="57147">
                  <c:v>1468209600</c:v>
                </c:pt>
                <c:pt idx="57148">
                  <c:v>1468213200</c:v>
                </c:pt>
                <c:pt idx="57149">
                  <c:v>1468216800</c:v>
                </c:pt>
                <c:pt idx="57150">
                  <c:v>1468220400</c:v>
                </c:pt>
                <c:pt idx="57151">
                  <c:v>1468224000</c:v>
                </c:pt>
                <c:pt idx="57152">
                  <c:v>1468227600</c:v>
                </c:pt>
                <c:pt idx="57153">
                  <c:v>1468231200</c:v>
                </c:pt>
                <c:pt idx="57154">
                  <c:v>1468234800</c:v>
                </c:pt>
                <c:pt idx="57155">
                  <c:v>1468238400</c:v>
                </c:pt>
                <c:pt idx="57156">
                  <c:v>1468242000</c:v>
                </c:pt>
                <c:pt idx="57157">
                  <c:v>1468245600</c:v>
                </c:pt>
                <c:pt idx="57158">
                  <c:v>1468249200</c:v>
                </c:pt>
                <c:pt idx="57159">
                  <c:v>1468252800</c:v>
                </c:pt>
                <c:pt idx="57160">
                  <c:v>1468256400</c:v>
                </c:pt>
                <c:pt idx="57161">
                  <c:v>1468260000</c:v>
                </c:pt>
                <c:pt idx="57162">
                  <c:v>1468263600</c:v>
                </c:pt>
                <c:pt idx="57163">
                  <c:v>1468267200</c:v>
                </c:pt>
                <c:pt idx="57164">
                  <c:v>1468270800</c:v>
                </c:pt>
                <c:pt idx="57165">
                  <c:v>1468274400</c:v>
                </c:pt>
                <c:pt idx="57166">
                  <c:v>1468278000</c:v>
                </c:pt>
                <c:pt idx="57167">
                  <c:v>1468281600</c:v>
                </c:pt>
                <c:pt idx="57168">
                  <c:v>1468285200</c:v>
                </c:pt>
                <c:pt idx="57169">
                  <c:v>1468288800</c:v>
                </c:pt>
                <c:pt idx="57170">
                  <c:v>1468292400</c:v>
                </c:pt>
                <c:pt idx="57171">
                  <c:v>1468296000</c:v>
                </c:pt>
                <c:pt idx="57172">
                  <c:v>1468299600</c:v>
                </c:pt>
                <c:pt idx="57173">
                  <c:v>1468303200</c:v>
                </c:pt>
                <c:pt idx="57174">
                  <c:v>1468306800</c:v>
                </c:pt>
                <c:pt idx="57175">
                  <c:v>1468310400</c:v>
                </c:pt>
                <c:pt idx="57176">
                  <c:v>1468314000</c:v>
                </c:pt>
                <c:pt idx="57177">
                  <c:v>1468317600</c:v>
                </c:pt>
                <c:pt idx="57178">
                  <c:v>1468321200</c:v>
                </c:pt>
                <c:pt idx="57179">
                  <c:v>1468324800</c:v>
                </c:pt>
                <c:pt idx="57180">
                  <c:v>1468328400</c:v>
                </c:pt>
                <c:pt idx="57181">
                  <c:v>1468332000</c:v>
                </c:pt>
                <c:pt idx="57182">
                  <c:v>1468335600</c:v>
                </c:pt>
                <c:pt idx="57183">
                  <c:v>1468339200</c:v>
                </c:pt>
                <c:pt idx="57184">
                  <c:v>1468342800</c:v>
                </c:pt>
                <c:pt idx="57185">
                  <c:v>1468346400</c:v>
                </c:pt>
                <c:pt idx="57186">
                  <c:v>1468350000</c:v>
                </c:pt>
                <c:pt idx="57187">
                  <c:v>1468353600</c:v>
                </c:pt>
                <c:pt idx="57188">
                  <c:v>1468357200</c:v>
                </c:pt>
                <c:pt idx="57189">
                  <c:v>1468360800</c:v>
                </c:pt>
                <c:pt idx="57190">
                  <c:v>1468364400</c:v>
                </c:pt>
                <c:pt idx="57191">
                  <c:v>1468368000</c:v>
                </c:pt>
                <c:pt idx="57192">
                  <c:v>1468371600</c:v>
                </c:pt>
                <c:pt idx="57193">
                  <c:v>1468375200</c:v>
                </c:pt>
                <c:pt idx="57194">
                  <c:v>1468378800</c:v>
                </c:pt>
                <c:pt idx="57195">
                  <c:v>1468382400</c:v>
                </c:pt>
                <c:pt idx="57196">
                  <c:v>1468386000</c:v>
                </c:pt>
                <c:pt idx="57197">
                  <c:v>1468389600</c:v>
                </c:pt>
                <c:pt idx="57198">
                  <c:v>1468393200</c:v>
                </c:pt>
                <c:pt idx="57199">
                  <c:v>1468396800</c:v>
                </c:pt>
                <c:pt idx="57200">
                  <c:v>1468400400</c:v>
                </c:pt>
                <c:pt idx="57201">
                  <c:v>1468404000</c:v>
                </c:pt>
                <c:pt idx="57202">
                  <c:v>1468407600</c:v>
                </c:pt>
                <c:pt idx="57203">
                  <c:v>1468411200</c:v>
                </c:pt>
                <c:pt idx="57204">
                  <c:v>1468414800</c:v>
                </c:pt>
                <c:pt idx="57205">
                  <c:v>1468418400</c:v>
                </c:pt>
                <c:pt idx="57206">
                  <c:v>1468422000</c:v>
                </c:pt>
                <c:pt idx="57207">
                  <c:v>1468425600</c:v>
                </c:pt>
                <c:pt idx="57208">
                  <c:v>1468429200</c:v>
                </c:pt>
                <c:pt idx="57209">
                  <c:v>1468432800</c:v>
                </c:pt>
                <c:pt idx="57210">
                  <c:v>1468436400</c:v>
                </c:pt>
                <c:pt idx="57211">
                  <c:v>1468440000</c:v>
                </c:pt>
                <c:pt idx="57212">
                  <c:v>1468443600</c:v>
                </c:pt>
                <c:pt idx="57213">
                  <c:v>1468447200</c:v>
                </c:pt>
                <c:pt idx="57214">
                  <c:v>1468450800</c:v>
                </c:pt>
                <c:pt idx="57215">
                  <c:v>1468454400</c:v>
                </c:pt>
                <c:pt idx="57216">
                  <c:v>1468458000</c:v>
                </c:pt>
                <c:pt idx="57217">
                  <c:v>1468461600</c:v>
                </c:pt>
                <c:pt idx="57218">
                  <c:v>1468465200</c:v>
                </c:pt>
                <c:pt idx="57219">
                  <c:v>1468468800</c:v>
                </c:pt>
                <c:pt idx="57220">
                  <c:v>1468472400</c:v>
                </c:pt>
                <c:pt idx="57221">
                  <c:v>1468476000</c:v>
                </c:pt>
                <c:pt idx="57222">
                  <c:v>1468479600</c:v>
                </c:pt>
                <c:pt idx="57223">
                  <c:v>1468483200</c:v>
                </c:pt>
                <c:pt idx="57224">
                  <c:v>1468486800</c:v>
                </c:pt>
                <c:pt idx="57225">
                  <c:v>1468490400</c:v>
                </c:pt>
                <c:pt idx="57226">
                  <c:v>1468494000</c:v>
                </c:pt>
                <c:pt idx="57227">
                  <c:v>1468497600</c:v>
                </c:pt>
                <c:pt idx="57228">
                  <c:v>1468501200</c:v>
                </c:pt>
                <c:pt idx="57229">
                  <c:v>1468504800</c:v>
                </c:pt>
                <c:pt idx="57230">
                  <c:v>1468508400</c:v>
                </c:pt>
                <c:pt idx="57231">
                  <c:v>1468512000</c:v>
                </c:pt>
                <c:pt idx="57232">
                  <c:v>1468515600</c:v>
                </c:pt>
                <c:pt idx="57233">
                  <c:v>1468519200</c:v>
                </c:pt>
                <c:pt idx="57234">
                  <c:v>1468522800</c:v>
                </c:pt>
                <c:pt idx="57235">
                  <c:v>1468526400</c:v>
                </c:pt>
                <c:pt idx="57236">
                  <c:v>1468530000</c:v>
                </c:pt>
                <c:pt idx="57237">
                  <c:v>1468533600</c:v>
                </c:pt>
                <c:pt idx="57238">
                  <c:v>1468537200</c:v>
                </c:pt>
                <c:pt idx="57239">
                  <c:v>1468540800</c:v>
                </c:pt>
                <c:pt idx="57240">
                  <c:v>1468544400</c:v>
                </c:pt>
                <c:pt idx="57241">
                  <c:v>1468548000</c:v>
                </c:pt>
                <c:pt idx="57242">
                  <c:v>1468551600</c:v>
                </c:pt>
                <c:pt idx="57243">
                  <c:v>1468555200</c:v>
                </c:pt>
                <c:pt idx="57244">
                  <c:v>1468558800</c:v>
                </c:pt>
                <c:pt idx="57245">
                  <c:v>1468562400</c:v>
                </c:pt>
                <c:pt idx="57246">
                  <c:v>1468566000</c:v>
                </c:pt>
                <c:pt idx="57247">
                  <c:v>1468569600</c:v>
                </c:pt>
                <c:pt idx="57248">
                  <c:v>1468573200</c:v>
                </c:pt>
                <c:pt idx="57249">
                  <c:v>1468576800</c:v>
                </c:pt>
                <c:pt idx="57250">
                  <c:v>1468580400</c:v>
                </c:pt>
                <c:pt idx="57251">
                  <c:v>1468584000</c:v>
                </c:pt>
                <c:pt idx="57252">
                  <c:v>1468587600</c:v>
                </c:pt>
                <c:pt idx="57253">
                  <c:v>1468591200</c:v>
                </c:pt>
                <c:pt idx="57254">
                  <c:v>1468594800</c:v>
                </c:pt>
                <c:pt idx="57255">
                  <c:v>1468598400</c:v>
                </c:pt>
                <c:pt idx="57256">
                  <c:v>1468602000</c:v>
                </c:pt>
                <c:pt idx="57257">
                  <c:v>1468605600</c:v>
                </c:pt>
                <c:pt idx="57258">
                  <c:v>1468609200</c:v>
                </c:pt>
                <c:pt idx="57259">
                  <c:v>1468612800</c:v>
                </c:pt>
                <c:pt idx="57260">
                  <c:v>1468616400</c:v>
                </c:pt>
                <c:pt idx="57261">
                  <c:v>1468620000</c:v>
                </c:pt>
                <c:pt idx="57262">
                  <c:v>1468623600</c:v>
                </c:pt>
                <c:pt idx="57263">
                  <c:v>1468627200</c:v>
                </c:pt>
                <c:pt idx="57264">
                  <c:v>1468630800</c:v>
                </c:pt>
                <c:pt idx="57265">
                  <c:v>1468634400</c:v>
                </c:pt>
                <c:pt idx="57266">
                  <c:v>1468638000</c:v>
                </c:pt>
                <c:pt idx="57267">
                  <c:v>1468641600</c:v>
                </c:pt>
                <c:pt idx="57268">
                  <c:v>1468645200</c:v>
                </c:pt>
                <c:pt idx="57269">
                  <c:v>1468648800</c:v>
                </c:pt>
                <c:pt idx="57270">
                  <c:v>1468652400</c:v>
                </c:pt>
                <c:pt idx="57271">
                  <c:v>1468656000</c:v>
                </c:pt>
                <c:pt idx="57272">
                  <c:v>1468659600</c:v>
                </c:pt>
                <c:pt idx="57273">
                  <c:v>1468663200</c:v>
                </c:pt>
                <c:pt idx="57274">
                  <c:v>1468666800</c:v>
                </c:pt>
                <c:pt idx="57275">
                  <c:v>1468670400</c:v>
                </c:pt>
                <c:pt idx="57276">
                  <c:v>1468674000</c:v>
                </c:pt>
                <c:pt idx="57277">
                  <c:v>1468677600</c:v>
                </c:pt>
                <c:pt idx="57278">
                  <c:v>1468681200</c:v>
                </c:pt>
                <c:pt idx="57279">
                  <c:v>1468684800</c:v>
                </c:pt>
                <c:pt idx="57280">
                  <c:v>1468688400</c:v>
                </c:pt>
                <c:pt idx="57281">
                  <c:v>1468692000</c:v>
                </c:pt>
                <c:pt idx="57282">
                  <c:v>1468695600</c:v>
                </c:pt>
                <c:pt idx="57283">
                  <c:v>1468699200</c:v>
                </c:pt>
                <c:pt idx="57284">
                  <c:v>1468702800</c:v>
                </c:pt>
                <c:pt idx="57285">
                  <c:v>1468706400</c:v>
                </c:pt>
                <c:pt idx="57286">
                  <c:v>1468710000</c:v>
                </c:pt>
                <c:pt idx="57287">
                  <c:v>1468713600</c:v>
                </c:pt>
                <c:pt idx="57288">
                  <c:v>1468717200</c:v>
                </c:pt>
                <c:pt idx="57289">
                  <c:v>1468720800</c:v>
                </c:pt>
                <c:pt idx="57290">
                  <c:v>1468724400</c:v>
                </c:pt>
                <c:pt idx="57291">
                  <c:v>1468728000</c:v>
                </c:pt>
                <c:pt idx="57292">
                  <c:v>1468731600</c:v>
                </c:pt>
                <c:pt idx="57293">
                  <c:v>1468735200</c:v>
                </c:pt>
                <c:pt idx="57294">
                  <c:v>1468738800</c:v>
                </c:pt>
                <c:pt idx="57295">
                  <c:v>1468742400</c:v>
                </c:pt>
                <c:pt idx="57296">
                  <c:v>1468746000</c:v>
                </c:pt>
                <c:pt idx="57297">
                  <c:v>1468749600</c:v>
                </c:pt>
                <c:pt idx="57298">
                  <c:v>1468753200</c:v>
                </c:pt>
                <c:pt idx="57299">
                  <c:v>1468756800</c:v>
                </c:pt>
                <c:pt idx="57300">
                  <c:v>1468760400</c:v>
                </c:pt>
                <c:pt idx="57301">
                  <c:v>1468764000</c:v>
                </c:pt>
                <c:pt idx="57302">
                  <c:v>1468767600</c:v>
                </c:pt>
                <c:pt idx="57303">
                  <c:v>1468771200</c:v>
                </c:pt>
                <c:pt idx="57304">
                  <c:v>1468774800</c:v>
                </c:pt>
                <c:pt idx="57305">
                  <c:v>1468778400</c:v>
                </c:pt>
                <c:pt idx="57306">
                  <c:v>1468782000</c:v>
                </c:pt>
                <c:pt idx="57307">
                  <c:v>1468785600</c:v>
                </c:pt>
                <c:pt idx="57308">
                  <c:v>1468789200</c:v>
                </c:pt>
                <c:pt idx="57309">
                  <c:v>1468792800</c:v>
                </c:pt>
                <c:pt idx="57310">
                  <c:v>1468796400</c:v>
                </c:pt>
                <c:pt idx="57311">
                  <c:v>1468800000</c:v>
                </c:pt>
                <c:pt idx="57312">
                  <c:v>1468803600</c:v>
                </c:pt>
                <c:pt idx="57313">
                  <c:v>1468807200</c:v>
                </c:pt>
                <c:pt idx="57314">
                  <c:v>1468810800</c:v>
                </c:pt>
                <c:pt idx="57315">
                  <c:v>1468814400</c:v>
                </c:pt>
                <c:pt idx="57316">
                  <c:v>1468818000</c:v>
                </c:pt>
                <c:pt idx="57317">
                  <c:v>1468821600</c:v>
                </c:pt>
                <c:pt idx="57318">
                  <c:v>1468825200</c:v>
                </c:pt>
                <c:pt idx="57319">
                  <c:v>1468828800</c:v>
                </c:pt>
                <c:pt idx="57320">
                  <c:v>1468832400</c:v>
                </c:pt>
                <c:pt idx="57321">
                  <c:v>1468836000</c:v>
                </c:pt>
                <c:pt idx="57322">
                  <c:v>1468839600</c:v>
                </c:pt>
                <c:pt idx="57323">
                  <c:v>1468843200</c:v>
                </c:pt>
                <c:pt idx="57324">
                  <c:v>1468846800</c:v>
                </c:pt>
                <c:pt idx="57325">
                  <c:v>1468850400</c:v>
                </c:pt>
                <c:pt idx="57326">
                  <c:v>1468854000</c:v>
                </c:pt>
                <c:pt idx="57327">
                  <c:v>1468857600</c:v>
                </c:pt>
                <c:pt idx="57328">
                  <c:v>1468861200</c:v>
                </c:pt>
                <c:pt idx="57329">
                  <c:v>1468864800</c:v>
                </c:pt>
                <c:pt idx="57330">
                  <c:v>1468868400</c:v>
                </c:pt>
                <c:pt idx="57331">
                  <c:v>1468872000</c:v>
                </c:pt>
                <c:pt idx="57332">
                  <c:v>1468875600</c:v>
                </c:pt>
                <c:pt idx="57333">
                  <c:v>1468879200</c:v>
                </c:pt>
                <c:pt idx="57334">
                  <c:v>1468882800</c:v>
                </c:pt>
                <c:pt idx="57335">
                  <c:v>1468886400</c:v>
                </c:pt>
                <c:pt idx="57336">
                  <c:v>1468890000</c:v>
                </c:pt>
                <c:pt idx="57337">
                  <c:v>1468893600</c:v>
                </c:pt>
                <c:pt idx="57338">
                  <c:v>1468897200</c:v>
                </c:pt>
                <c:pt idx="57339">
                  <c:v>1468900800</c:v>
                </c:pt>
                <c:pt idx="57340">
                  <c:v>1468904400</c:v>
                </c:pt>
                <c:pt idx="57341">
                  <c:v>1468908000</c:v>
                </c:pt>
                <c:pt idx="57342">
                  <c:v>1468911600</c:v>
                </c:pt>
                <c:pt idx="57343">
                  <c:v>1468915200</c:v>
                </c:pt>
                <c:pt idx="57344">
                  <c:v>1468918800</c:v>
                </c:pt>
                <c:pt idx="57345">
                  <c:v>1468922400</c:v>
                </c:pt>
                <c:pt idx="57346">
                  <c:v>1468926000</c:v>
                </c:pt>
                <c:pt idx="57347">
                  <c:v>1468929600</c:v>
                </c:pt>
                <c:pt idx="57348">
                  <c:v>1468933200</c:v>
                </c:pt>
                <c:pt idx="57349">
                  <c:v>1468936800</c:v>
                </c:pt>
                <c:pt idx="57350">
                  <c:v>1468940400</c:v>
                </c:pt>
                <c:pt idx="57351">
                  <c:v>1468944000</c:v>
                </c:pt>
                <c:pt idx="57352">
                  <c:v>1468947600</c:v>
                </c:pt>
                <c:pt idx="57353">
                  <c:v>1468951200</c:v>
                </c:pt>
                <c:pt idx="57354">
                  <c:v>1468954800</c:v>
                </c:pt>
                <c:pt idx="57355">
                  <c:v>1468958400</c:v>
                </c:pt>
                <c:pt idx="57356">
                  <c:v>1468962000</c:v>
                </c:pt>
                <c:pt idx="57357">
                  <c:v>1468965600</c:v>
                </c:pt>
                <c:pt idx="57358">
                  <c:v>1468969200</c:v>
                </c:pt>
                <c:pt idx="57359">
                  <c:v>1468972800</c:v>
                </c:pt>
                <c:pt idx="57360">
                  <c:v>1468976400</c:v>
                </c:pt>
                <c:pt idx="57361">
                  <c:v>1468980000</c:v>
                </c:pt>
                <c:pt idx="57362">
                  <c:v>1468983600</c:v>
                </c:pt>
                <c:pt idx="57363">
                  <c:v>1468987200</c:v>
                </c:pt>
                <c:pt idx="57364">
                  <c:v>1468990800</c:v>
                </c:pt>
                <c:pt idx="57365">
                  <c:v>1468994400</c:v>
                </c:pt>
                <c:pt idx="57366">
                  <c:v>1468998000</c:v>
                </c:pt>
                <c:pt idx="57367">
                  <c:v>1469001600</c:v>
                </c:pt>
                <c:pt idx="57368">
                  <c:v>1469005200</c:v>
                </c:pt>
                <c:pt idx="57369">
                  <c:v>1469008800</c:v>
                </c:pt>
                <c:pt idx="57370">
                  <c:v>1469012400</c:v>
                </c:pt>
                <c:pt idx="57371">
                  <c:v>1469016000</c:v>
                </c:pt>
                <c:pt idx="57372">
                  <c:v>1469019600</c:v>
                </c:pt>
                <c:pt idx="57373">
                  <c:v>1469023200</c:v>
                </c:pt>
                <c:pt idx="57374">
                  <c:v>1469026800</c:v>
                </c:pt>
                <c:pt idx="57375">
                  <c:v>1469030400</c:v>
                </c:pt>
                <c:pt idx="57376">
                  <c:v>1469034000</c:v>
                </c:pt>
                <c:pt idx="57377">
                  <c:v>1469037600</c:v>
                </c:pt>
                <c:pt idx="57378">
                  <c:v>1469041200</c:v>
                </c:pt>
                <c:pt idx="57379">
                  <c:v>1469044800</c:v>
                </c:pt>
                <c:pt idx="57380">
                  <c:v>1469048400</c:v>
                </c:pt>
                <c:pt idx="57381">
                  <c:v>1469052000</c:v>
                </c:pt>
                <c:pt idx="57382">
                  <c:v>1469055600</c:v>
                </c:pt>
                <c:pt idx="57383">
                  <c:v>1469059200</c:v>
                </c:pt>
                <c:pt idx="57384">
                  <c:v>1469062800</c:v>
                </c:pt>
                <c:pt idx="57385">
                  <c:v>1469066400</c:v>
                </c:pt>
                <c:pt idx="57386">
                  <c:v>1469070000</c:v>
                </c:pt>
                <c:pt idx="57387">
                  <c:v>1469073600</c:v>
                </c:pt>
                <c:pt idx="57388">
                  <c:v>1469077200</c:v>
                </c:pt>
                <c:pt idx="57389">
                  <c:v>1469080800</c:v>
                </c:pt>
                <c:pt idx="57390">
                  <c:v>1469084400</c:v>
                </c:pt>
                <c:pt idx="57391">
                  <c:v>1469088000</c:v>
                </c:pt>
                <c:pt idx="57392">
                  <c:v>1469091600</c:v>
                </c:pt>
                <c:pt idx="57393">
                  <c:v>1469095200</c:v>
                </c:pt>
                <c:pt idx="57394">
                  <c:v>1469098800</c:v>
                </c:pt>
                <c:pt idx="57395">
                  <c:v>1469102400</c:v>
                </c:pt>
                <c:pt idx="57396">
                  <c:v>1469106000</c:v>
                </c:pt>
                <c:pt idx="57397">
                  <c:v>1469109600</c:v>
                </c:pt>
                <c:pt idx="57398">
                  <c:v>1469113200</c:v>
                </c:pt>
                <c:pt idx="57399">
                  <c:v>1469116800</c:v>
                </c:pt>
                <c:pt idx="57400">
                  <c:v>1469120400</c:v>
                </c:pt>
                <c:pt idx="57401">
                  <c:v>1469124000</c:v>
                </c:pt>
                <c:pt idx="57402">
                  <c:v>1469127600</c:v>
                </c:pt>
                <c:pt idx="57403">
                  <c:v>1469131200</c:v>
                </c:pt>
                <c:pt idx="57404">
                  <c:v>1469134800</c:v>
                </c:pt>
                <c:pt idx="57405">
                  <c:v>1469138400</c:v>
                </c:pt>
                <c:pt idx="57406">
                  <c:v>1469142000</c:v>
                </c:pt>
                <c:pt idx="57407">
                  <c:v>1469145600</c:v>
                </c:pt>
                <c:pt idx="57408">
                  <c:v>1469149200</c:v>
                </c:pt>
                <c:pt idx="57409">
                  <c:v>1469152800</c:v>
                </c:pt>
                <c:pt idx="57410">
                  <c:v>1469156400</c:v>
                </c:pt>
                <c:pt idx="57411">
                  <c:v>1469160000</c:v>
                </c:pt>
                <c:pt idx="57412">
                  <c:v>1469163600</c:v>
                </c:pt>
                <c:pt idx="57413">
                  <c:v>1469167200</c:v>
                </c:pt>
                <c:pt idx="57414">
                  <c:v>1469170800</c:v>
                </c:pt>
                <c:pt idx="57415">
                  <c:v>1469174400</c:v>
                </c:pt>
                <c:pt idx="57416">
                  <c:v>1469178000</c:v>
                </c:pt>
                <c:pt idx="57417">
                  <c:v>1469181600</c:v>
                </c:pt>
                <c:pt idx="57418">
                  <c:v>1469185200</c:v>
                </c:pt>
                <c:pt idx="57419">
                  <c:v>1469188800</c:v>
                </c:pt>
                <c:pt idx="57420">
                  <c:v>1469192400</c:v>
                </c:pt>
                <c:pt idx="57421">
                  <c:v>1469196000</c:v>
                </c:pt>
                <c:pt idx="57422">
                  <c:v>1469199600</c:v>
                </c:pt>
                <c:pt idx="57423">
                  <c:v>1469203200</c:v>
                </c:pt>
                <c:pt idx="57424">
                  <c:v>1469206800</c:v>
                </c:pt>
                <c:pt idx="57425">
                  <c:v>1469210400</c:v>
                </c:pt>
                <c:pt idx="57426">
                  <c:v>1469214000</c:v>
                </c:pt>
                <c:pt idx="57427">
                  <c:v>1469217600</c:v>
                </c:pt>
                <c:pt idx="57428">
                  <c:v>1469221200</c:v>
                </c:pt>
                <c:pt idx="57429">
                  <c:v>1469224800</c:v>
                </c:pt>
                <c:pt idx="57430">
                  <c:v>1469228400</c:v>
                </c:pt>
                <c:pt idx="57431">
                  <c:v>1469232000</c:v>
                </c:pt>
                <c:pt idx="57432">
                  <c:v>1469235600</c:v>
                </c:pt>
                <c:pt idx="57433">
                  <c:v>1469239200</c:v>
                </c:pt>
                <c:pt idx="57434">
                  <c:v>1469242800</c:v>
                </c:pt>
                <c:pt idx="57435">
                  <c:v>1469246400</c:v>
                </c:pt>
                <c:pt idx="57436">
                  <c:v>1469250000</c:v>
                </c:pt>
                <c:pt idx="57437">
                  <c:v>1469253600</c:v>
                </c:pt>
                <c:pt idx="57438">
                  <c:v>1469257200</c:v>
                </c:pt>
                <c:pt idx="57439">
                  <c:v>1469260800</c:v>
                </c:pt>
                <c:pt idx="57440">
                  <c:v>1469264400</c:v>
                </c:pt>
                <c:pt idx="57441">
                  <c:v>1469268000</c:v>
                </c:pt>
                <c:pt idx="57442">
                  <c:v>1469271600</c:v>
                </c:pt>
                <c:pt idx="57443">
                  <c:v>1469275200</c:v>
                </c:pt>
                <c:pt idx="57444">
                  <c:v>1469278800</c:v>
                </c:pt>
                <c:pt idx="57445">
                  <c:v>1469282400</c:v>
                </c:pt>
                <c:pt idx="57446">
                  <c:v>1469286000</c:v>
                </c:pt>
                <c:pt idx="57447">
                  <c:v>1469289600</c:v>
                </c:pt>
                <c:pt idx="57448">
                  <c:v>1469293200</c:v>
                </c:pt>
                <c:pt idx="57449">
                  <c:v>1469296800</c:v>
                </c:pt>
                <c:pt idx="57450">
                  <c:v>1469300400</c:v>
                </c:pt>
                <c:pt idx="57451">
                  <c:v>1469304000</c:v>
                </c:pt>
                <c:pt idx="57452">
                  <c:v>1469307600</c:v>
                </c:pt>
                <c:pt idx="57453">
                  <c:v>1469311200</c:v>
                </c:pt>
                <c:pt idx="57454">
                  <c:v>1469314800</c:v>
                </c:pt>
                <c:pt idx="57455">
                  <c:v>1469318400</c:v>
                </c:pt>
                <c:pt idx="57456">
                  <c:v>1469322000</c:v>
                </c:pt>
                <c:pt idx="57457">
                  <c:v>1469325600</c:v>
                </c:pt>
                <c:pt idx="57458">
                  <c:v>1469329200</c:v>
                </c:pt>
                <c:pt idx="57459">
                  <c:v>1469332800</c:v>
                </c:pt>
                <c:pt idx="57460">
                  <c:v>1469336400</c:v>
                </c:pt>
                <c:pt idx="57461">
                  <c:v>1469340000</c:v>
                </c:pt>
                <c:pt idx="57462">
                  <c:v>1469343600</c:v>
                </c:pt>
                <c:pt idx="57463">
                  <c:v>1469347200</c:v>
                </c:pt>
                <c:pt idx="57464">
                  <c:v>1469350800</c:v>
                </c:pt>
                <c:pt idx="57465">
                  <c:v>1469354400</c:v>
                </c:pt>
                <c:pt idx="57466">
                  <c:v>1469358000</c:v>
                </c:pt>
                <c:pt idx="57467">
                  <c:v>1469361600</c:v>
                </c:pt>
                <c:pt idx="57468">
                  <c:v>1469365200</c:v>
                </c:pt>
                <c:pt idx="57469">
                  <c:v>1469368800</c:v>
                </c:pt>
                <c:pt idx="57470">
                  <c:v>1469372400</c:v>
                </c:pt>
                <c:pt idx="57471">
                  <c:v>1469376000</c:v>
                </c:pt>
                <c:pt idx="57472">
                  <c:v>1469379600</c:v>
                </c:pt>
                <c:pt idx="57473">
                  <c:v>1469383200</c:v>
                </c:pt>
                <c:pt idx="57474">
                  <c:v>1469386800</c:v>
                </c:pt>
                <c:pt idx="57475">
                  <c:v>1469390400</c:v>
                </c:pt>
                <c:pt idx="57476">
                  <c:v>1469394000</c:v>
                </c:pt>
                <c:pt idx="57477">
                  <c:v>1469397600</c:v>
                </c:pt>
                <c:pt idx="57478">
                  <c:v>1469401200</c:v>
                </c:pt>
                <c:pt idx="57479">
                  <c:v>1469404800</c:v>
                </c:pt>
                <c:pt idx="57480">
                  <c:v>1469408400</c:v>
                </c:pt>
                <c:pt idx="57481">
                  <c:v>1469412000</c:v>
                </c:pt>
                <c:pt idx="57482">
                  <c:v>1469415600</c:v>
                </c:pt>
                <c:pt idx="57483">
                  <c:v>1469419200</c:v>
                </c:pt>
                <c:pt idx="57484">
                  <c:v>1469422800</c:v>
                </c:pt>
                <c:pt idx="57485">
                  <c:v>1469426400</c:v>
                </c:pt>
                <c:pt idx="57486">
                  <c:v>1469430000</c:v>
                </c:pt>
                <c:pt idx="57487">
                  <c:v>1469433600</c:v>
                </c:pt>
                <c:pt idx="57488">
                  <c:v>1469437200</c:v>
                </c:pt>
                <c:pt idx="57489">
                  <c:v>1469440800</c:v>
                </c:pt>
                <c:pt idx="57490">
                  <c:v>1469444400</c:v>
                </c:pt>
                <c:pt idx="57491">
                  <c:v>1469448000</c:v>
                </c:pt>
                <c:pt idx="57492">
                  <c:v>1469451600</c:v>
                </c:pt>
                <c:pt idx="57493">
                  <c:v>1469455200</c:v>
                </c:pt>
                <c:pt idx="57494">
                  <c:v>1469458800</c:v>
                </c:pt>
                <c:pt idx="57495">
                  <c:v>1469462400</c:v>
                </c:pt>
                <c:pt idx="57496">
                  <c:v>1469466000</c:v>
                </c:pt>
                <c:pt idx="57497">
                  <c:v>1469469600</c:v>
                </c:pt>
                <c:pt idx="57498">
                  <c:v>1469473200</c:v>
                </c:pt>
                <c:pt idx="57499">
                  <c:v>1469476800</c:v>
                </c:pt>
                <c:pt idx="57500">
                  <c:v>1469480400</c:v>
                </c:pt>
                <c:pt idx="57501">
                  <c:v>1469484000</c:v>
                </c:pt>
                <c:pt idx="57502">
                  <c:v>1469487600</c:v>
                </c:pt>
                <c:pt idx="57503">
                  <c:v>1469491200</c:v>
                </c:pt>
                <c:pt idx="57504">
                  <c:v>1469494800</c:v>
                </c:pt>
                <c:pt idx="57505">
                  <c:v>1469498400</c:v>
                </c:pt>
                <c:pt idx="57506">
                  <c:v>1469502000</c:v>
                </c:pt>
                <c:pt idx="57507">
                  <c:v>1469505600</c:v>
                </c:pt>
                <c:pt idx="57508">
                  <c:v>1469509200</c:v>
                </c:pt>
                <c:pt idx="57509">
                  <c:v>1469512800</c:v>
                </c:pt>
                <c:pt idx="57510">
                  <c:v>1469516400</c:v>
                </c:pt>
                <c:pt idx="57511">
                  <c:v>1469520000</c:v>
                </c:pt>
                <c:pt idx="57512">
                  <c:v>1469523600</c:v>
                </c:pt>
                <c:pt idx="57513">
                  <c:v>1469527200</c:v>
                </c:pt>
                <c:pt idx="57514">
                  <c:v>1469530800</c:v>
                </c:pt>
                <c:pt idx="57515">
                  <c:v>1469534400</c:v>
                </c:pt>
                <c:pt idx="57516">
                  <c:v>1469538000</c:v>
                </c:pt>
                <c:pt idx="57517">
                  <c:v>1469541600</c:v>
                </c:pt>
                <c:pt idx="57518">
                  <c:v>1469545200</c:v>
                </c:pt>
                <c:pt idx="57519">
                  <c:v>1469548800</c:v>
                </c:pt>
                <c:pt idx="57520">
                  <c:v>1469552400</c:v>
                </c:pt>
                <c:pt idx="57521">
                  <c:v>1469556000</c:v>
                </c:pt>
                <c:pt idx="57522">
                  <c:v>1469559600</c:v>
                </c:pt>
                <c:pt idx="57523">
                  <c:v>1469563200</c:v>
                </c:pt>
                <c:pt idx="57524">
                  <c:v>1469566800</c:v>
                </c:pt>
                <c:pt idx="57525">
                  <c:v>1469570400</c:v>
                </c:pt>
                <c:pt idx="57526">
                  <c:v>1469574000</c:v>
                </c:pt>
                <c:pt idx="57527">
                  <c:v>1469577600</c:v>
                </c:pt>
                <c:pt idx="57528">
                  <c:v>1469581200</c:v>
                </c:pt>
                <c:pt idx="57529">
                  <c:v>1469584800</c:v>
                </c:pt>
                <c:pt idx="57530">
                  <c:v>1469588400</c:v>
                </c:pt>
                <c:pt idx="57531">
                  <c:v>1469592000</c:v>
                </c:pt>
                <c:pt idx="57532">
                  <c:v>1469595600</c:v>
                </c:pt>
                <c:pt idx="57533">
                  <c:v>1469599200</c:v>
                </c:pt>
                <c:pt idx="57534">
                  <c:v>1469602800</c:v>
                </c:pt>
                <c:pt idx="57535">
                  <c:v>1469606400</c:v>
                </c:pt>
                <c:pt idx="57536">
                  <c:v>1469610000</c:v>
                </c:pt>
                <c:pt idx="57537">
                  <c:v>1469613600</c:v>
                </c:pt>
                <c:pt idx="57538">
                  <c:v>1469617200</c:v>
                </c:pt>
                <c:pt idx="57539">
                  <c:v>1469620800</c:v>
                </c:pt>
                <c:pt idx="57540">
                  <c:v>1469624400</c:v>
                </c:pt>
                <c:pt idx="57541">
                  <c:v>1469628000</c:v>
                </c:pt>
                <c:pt idx="57542">
                  <c:v>1469631600</c:v>
                </c:pt>
                <c:pt idx="57543">
                  <c:v>1469635200</c:v>
                </c:pt>
                <c:pt idx="57544">
                  <c:v>1469638800</c:v>
                </c:pt>
                <c:pt idx="57545">
                  <c:v>1469642400</c:v>
                </c:pt>
                <c:pt idx="57546">
                  <c:v>1469646000</c:v>
                </c:pt>
                <c:pt idx="57547">
                  <c:v>1469649600</c:v>
                </c:pt>
                <c:pt idx="57548">
                  <c:v>1469653200</c:v>
                </c:pt>
                <c:pt idx="57549">
                  <c:v>1469656800</c:v>
                </c:pt>
                <c:pt idx="57550">
                  <c:v>1469660400</c:v>
                </c:pt>
                <c:pt idx="57551">
                  <c:v>1469664000</c:v>
                </c:pt>
                <c:pt idx="57552">
                  <c:v>1469667600</c:v>
                </c:pt>
                <c:pt idx="57553">
                  <c:v>1469671200</c:v>
                </c:pt>
                <c:pt idx="57554">
                  <c:v>1469674800</c:v>
                </c:pt>
                <c:pt idx="57555">
                  <c:v>1469678400</c:v>
                </c:pt>
                <c:pt idx="57556">
                  <c:v>1469682000</c:v>
                </c:pt>
                <c:pt idx="57557">
                  <c:v>1469685600</c:v>
                </c:pt>
                <c:pt idx="57558">
                  <c:v>1469689200</c:v>
                </c:pt>
                <c:pt idx="57559">
                  <c:v>1469692800</c:v>
                </c:pt>
                <c:pt idx="57560">
                  <c:v>1469696400</c:v>
                </c:pt>
                <c:pt idx="57561">
                  <c:v>1469700000</c:v>
                </c:pt>
                <c:pt idx="57562">
                  <c:v>1469703600</c:v>
                </c:pt>
                <c:pt idx="57563">
                  <c:v>1469707200</c:v>
                </c:pt>
                <c:pt idx="57564">
                  <c:v>1469710800</c:v>
                </c:pt>
                <c:pt idx="57565">
                  <c:v>1469714400</c:v>
                </c:pt>
                <c:pt idx="57566">
                  <c:v>1469718000</c:v>
                </c:pt>
                <c:pt idx="57567">
                  <c:v>1469721600</c:v>
                </c:pt>
                <c:pt idx="57568">
                  <c:v>1469725200</c:v>
                </c:pt>
                <c:pt idx="57569">
                  <c:v>1469728800</c:v>
                </c:pt>
                <c:pt idx="57570">
                  <c:v>1469732400</c:v>
                </c:pt>
                <c:pt idx="57571">
                  <c:v>1469736000</c:v>
                </c:pt>
                <c:pt idx="57572">
                  <c:v>1469739600</c:v>
                </c:pt>
                <c:pt idx="57573">
                  <c:v>1469743200</c:v>
                </c:pt>
                <c:pt idx="57574">
                  <c:v>1469746800</c:v>
                </c:pt>
                <c:pt idx="57575">
                  <c:v>1469750400</c:v>
                </c:pt>
                <c:pt idx="57576">
                  <c:v>1469754000</c:v>
                </c:pt>
                <c:pt idx="57577">
                  <c:v>1469757600</c:v>
                </c:pt>
                <c:pt idx="57578">
                  <c:v>1469761200</c:v>
                </c:pt>
                <c:pt idx="57579">
                  <c:v>1469764800</c:v>
                </c:pt>
                <c:pt idx="57580">
                  <c:v>1469768400</c:v>
                </c:pt>
                <c:pt idx="57581">
                  <c:v>1469772000</c:v>
                </c:pt>
                <c:pt idx="57582">
                  <c:v>1469775600</c:v>
                </c:pt>
                <c:pt idx="57583">
                  <c:v>1469779200</c:v>
                </c:pt>
                <c:pt idx="57584">
                  <c:v>1469782800</c:v>
                </c:pt>
                <c:pt idx="57585">
                  <c:v>1469786400</c:v>
                </c:pt>
                <c:pt idx="57586">
                  <c:v>1469790000</c:v>
                </c:pt>
                <c:pt idx="57587">
                  <c:v>1469793600</c:v>
                </c:pt>
                <c:pt idx="57588">
                  <c:v>1469797200</c:v>
                </c:pt>
                <c:pt idx="57589">
                  <c:v>1469800800</c:v>
                </c:pt>
                <c:pt idx="57590">
                  <c:v>1469804400</c:v>
                </c:pt>
                <c:pt idx="57591">
                  <c:v>1469808000</c:v>
                </c:pt>
                <c:pt idx="57592">
                  <c:v>1469811600</c:v>
                </c:pt>
                <c:pt idx="57593">
                  <c:v>1469815200</c:v>
                </c:pt>
                <c:pt idx="57594">
                  <c:v>1469818800</c:v>
                </c:pt>
                <c:pt idx="57595">
                  <c:v>1469822400</c:v>
                </c:pt>
                <c:pt idx="57596">
                  <c:v>1469826000</c:v>
                </c:pt>
                <c:pt idx="57597">
                  <c:v>1469829600</c:v>
                </c:pt>
                <c:pt idx="57598">
                  <c:v>1469833200</c:v>
                </c:pt>
                <c:pt idx="57599">
                  <c:v>1469836800</c:v>
                </c:pt>
                <c:pt idx="57600">
                  <c:v>1469840400</c:v>
                </c:pt>
                <c:pt idx="57601">
                  <c:v>1469844000</c:v>
                </c:pt>
                <c:pt idx="57602">
                  <c:v>1469847600</c:v>
                </c:pt>
                <c:pt idx="57603">
                  <c:v>1469851200</c:v>
                </c:pt>
                <c:pt idx="57604">
                  <c:v>1469854800</c:v>
                </c:pt>
                <c:pt idx="57605">
                  <c:v>1469858400</c:v>
                </c:pt>
                <c:pt idx="57606">
                  <c:v>1469862000</c:v>
                </c:pt>
                <c:pt idx="57607">
                  <c:v>1469865600</c:v>
                </c:pt>
                <c:pt idx="57608">
                  <c:v>1469869200</c:v>
                </c:pt>
                <c:pt idx="57609">
                  <c:v>1469872800</c:v>
                </c:pt>
                <c:pt idx="57610">
                  <c:v>1469876400</c:v>
                </c:pt>
                <c:pt idx="57611">
                  <c:v>1469880000</c:v>
                </c:pt>
                <c:pt idx="57612">
                  <c:v>1469883600</c:v>
                </c:pt>
                <c:pt idx="57613">
                  <c:v>1469887200</c:v>
                </c:pt>
                <c:pt idx="57614">
                  <c:v>1469890800</c:v>
                </c:pt>
                <c:pt idx="57615">
                  <c:v>1469894400</c:v>
                </c:pt>
                <c:pt idx="57616">
                  <c:v>1469898000</c:v>
                </c:pt>
                <c:pt idx="57617">
                  <c:v>1469901600</c:v>
                </c:pt>
                <c:pt idx="57618">
                  <c:v>1469905200</c:v>
                </c:pt>
                <c:pt idx="57619">
                  <c:v>1469908800</c:v>
                </c:pt>
                <c:pt idx="57620">
                  <c:v>1469912400</c:v>
                </c:pt>
                <c:pt idx="57621">
                  <c:v>1469916000</c:v>
                </c:pt>
                <c:pt idx="57622">
                  <c:v>1469919600</c:v>
                </c:pt>
                <c:pt idx="57623">
                  <c:v>1469923200</c:v>
                </c:pt>
                <c:pt idx="57624">
                  <c:v>1469926800</c:v>
                </c:pt>
                <c:pt idx="57625">
                  <c:v>1469930400</c:v>
                </c:pt>
                <c:pt idx="57626">
                  <c:v>1469934000</c:v>
                </c:pt>
                <c:pt idx="57627">
                  <c:v>1469937600</c:v>
                </c:pt>
                <c:pt idx="57628">
                  <c:v>1469941200</c:v>
                </c:pt>
                <c:pt idx="57629">
                  <c:v>1469944800</c:v>
                </c:pt>
                <c:pt idx="57630">
                  <c:v>1469948400</c:v>
                </c:pt>
                <c:pt idx="57631">
                  <c:v>1469952000</c:v>
                </c:pt>
                <c:pt idx="57632">
                  <c:v>1469955600</c:v>
                </c:pt>
                <c:pt idx="57633">
                  <c:v>1469959200</c:v>
                </c:pt>
                <c:pt idx="57634">
                  <c:v>1469962800</c:v>
                </c:pt>
                <c:pt idx="57635">
                  <c:v>1469966400</c:v>
                </c:pt>
                <c:pt idx="57636">
                  <c:v>1469970000</c:v>
                </c:pt>
                <c:pt idx="57637">
                  <c:v>1469973600</c:v>
                </c:pt>
                <c:pt idx="57638">
                  <c:v>1469977200</c:v>
                </c:pt>
                <c:pt idx="57639">
                  <c:v>1469980800</c:v>
                </c:pt>
                <c:pt idx="57640">
                  <c:v>1469984400</c:v>
                </c:pt>
                <c:pt idx="57641">
                  <c:v>1469988000</c:v>
                </c:pt>
                <c:pt idx="57642">
                  <c:v>1469991600</c:v>
                </c:pt>
                <c:pt idx="57643">
                  <c:v>1469995200</c:v>
                </c:pt>
                <c:pt idx="57644">
                  <c:v>1469998800</c:v>
                </c:pt>
                <c:pt idx="57645">
                  <c:v>1470002400</c:v>
                </c:pt>
                <c:pt idx="57646">
                  <c:v>1470006000</c:v>
                </c:pt>
                <c:pt idx="57647">
                  <c:v>1470009600</c:v>
                </c:pt>
                <c:pt idx="57648">
                  <c:v>1470013200</c:v>
                </c:pt>
                <c:pt idx="57649">
                  <c:v>1470016800</c:v>
                </c:pt>
                <c:pt idx="57650">
                  <c:v>1470020400</c:v>
                </c:pt>
                <c:pt idx="57651">
                  <c:v>1470024000</c:v>
                </c:pt>
                <c:pt idx="57652">
                  <c:v>1470027600</c:v>
                </c:pt>
                <c:pt idx="57653">
                  <c:v>1470031200</c:v>
                </c:pt>
                <c:pt idx="57654">
                  <c:v>1470034800</c:v>
                </c:pt>
                <c:pt idx="57655">
                  <c:v>1470038400</c:v>
                </c:pt>
                <c:pt idx="57656">
                  <c:v>1470042000</c:v>
                </c:pt>
                <c:pt idx="57657">
                  <c:v>1470045600</c:v>
                </c:pt>
                <c:pt idx="57658">
                  <c:v>1470049200</c:v>
                </c:pt>
                <c:pt idx="57659">
                  <c:v>1470052800</c:v>
                </c:pt>
                <c:pt idx="57660">
                  <c:v>1470056400</c:v>
                </c:pt>
                <c:pt idx="57661">
                  <c:v>1470060000</c:v>
                </c:pt>
                <c:pt idx="57662">
                  <c:v>1470063600</c:v>
                </c:pt>
                <c:pt idx="57663">
                  <c:v>1470067200</c:v>
                </c:pt>
                <c:pt idx="57664">
                  <c:v>1470070800</c:v>
                </c:pt>
                <c:pt idx="57665">
                  <c:v>1470074400</c:v>
                </c:pt>
                <c:pt idx="57666">
                  <c:v>1470078000</c:v>
                </c:pt>
                <c:pt idx="57667">
                  <c:v>1470081600</c:v>
                </c:pt>
                <c:pt idx="57668">
                  <c:v>1470085200</c:v>
                </c:pt>
                <c:pt idx="57669">
                  <c:v>1470088800</c:v>
                </c:pt>
                <c:pt idx="57670">
                  <c:v>1470092400</c:v>
                </c:pt>
                <c:pt idx="57671">
                  <c:v>1470096000</c:v>
                </c:pt>
                <c:pt idx="57672">
                  <c:v>1470099600</c:v>
                </c:pt>
                <c:pt idx="57673">
                  <c:v>1470103200</c:v>
                </c:pt>
                <c:pt idx="57674">
                  <c:v>1470106800</c:v>
                </c:pt>
                <c:pt idx="57675">
                  <c:v>1470110400</c:v>
                </c:pt>
                <c:pt idx="57676">
                  <c:v>1470114000</c:v>
                </c:pt>
                <c:pt idx="57677">
                  <c:v>1470117600</c:v>
                </c:pt>
                <c:pt idx="57678">
                  <c:v>1470121200</c:v>
                </c:pt>
                <c:pt idx="57679">
                  <c:v>1470124800</c:v>
                </c:pt>
                <c:pt idx="57680">
                  <c:v>1470128400</c:v>
                </c:pt>
                <c:pt idx="57681">
                  <c:v>1470132000</c:v>
                </c:pt>
                <c:pt idx="57682">
                  <c:v>1470135600</c:v>
                </c:pt>
                <c:pt idx="57683">
                  <c:v>1470139200</c:v>
                </c:pt>
                <c:pt idx="57684">
                  <c:v>1470142800</c:v>
                </c:pt>
                <c:pt idx="57685">
                  <c:v>1470146400</c:v>
                </c:pt>
                <c:pt idx="57686">
                  <c:v>1470150000</c:v>
                </c:pt>
                <c:pt idx="57687">
                  <c:v>1470153600</c:v>
                </c:pt>
                <c:pt idx="57688">
                  <c:v>1470157200</c:v>
                </c:pt>
                <c:pt idx="57689">
                  <c:v>1470160800</c:v>
                </c:pt>
                <c:pt idx="57690">
                  <c:v>1470164400</c:v>
                </c:pt>
                <c:pt idx="57691">
                  <c:v>1470168000</c:v>
                </c:pt>
                <c:pt idx="57692">
                  <c:v>1470171600</c:v>
                </c:pt>
                <c:pt idx="57693">
                  <c:v>1470175200</c:v>
                </c:pt>
                <c:pt idx="57694">
                  <c:v>1470178800</c:v>
                </c:pt>
                <c:pt idx="57695">
                  <c:v>1470182400</c:v>
                </c:pt>
                <c:pt idx="57696">
                  <c:v>1470186000</c:v>
                </c:pt>
                <c:pt idx="57697">
                  <c:v>1470189600</c:v>
                </c:pt>
                <c:pt idx="57698">
                  <c:v>1470193200</c:v>
                </c:pt>
                <c:pt idx="57699">
                  <c:v>1470196800</c:v>
                </c:pt>
                <c:pt idx="57700">
                  <c:v>1470200400</c:v>
                </c:pt>
                <c:pt idx="57701">
                  <c:v>1470204000</c:v>
                </c:pt>
                <c:pt idx="57702">
                  <c:v>1470207600</c:v>
                </c:pt>
                <c:pt idx="57703">
                  <c:v>1470211200</c:v>
                </c:pt>
                <c:pt idx="57704">
                  <c:v>1470214800</c:v>
                </c:pt>
                <c:pt idx="57705">
                  <c:v>1470218400</c:v>
                </c:pt>
                <c:pt idx="57706">
                  <c:v>1470222000</c:v>
                </c:pt>
                <c:pt idx="57707">
                  <c:v>1470225600</c:v>
                </c:pt>
                <c:pt idx="57708">
                  <c:v>1470229200</c:v>
                </c:pt>
                <c:pt idx="57709">
                  <c:v>1470232800</c:v>
                </c:pt>
                <c:pt idx="57710">
                  <c:v>1470236400</c:v>
                </c:pt>
                <c:pt idx="57711">
                  <c:v>1470240000</c:v>
                </c:pt>
                <c:pt idx="57712">
                  <c:v>1470243600</c:v>
                </c:pt>
                <c:pt idx="57713">
                  <c:v>1470247200</c:v>
                </c:pt>
                <c:pt idx="57714">
                  <c:v>1470250800</c:v>
                </c:pt>
                <c:pt idx="57715">
                  <c:v>1470254400</c:v>
                </c:pt>
                <c:pt idx="57716">
                  <c:v>1470258000</c:v>
                </c:pt>
                <c:pt idx="57717">
                  <c:v>1470261600</c:v>
                </c:pt>
                <c:pt idx="57718">
                  <c:v>1470265200</c:v>
                </c:pt>
                <c:pt idx="57719">
                  <c:v>1470268800</c:v>
                </c:pt>
                <c:pt idx="57720">
                  <c:v>1470272400</c:v>
                </c:pt>
                <c:pt idx="57721">
                  <c:v>1470276000</c:v>
                </c:pt>
                <c:pt idx="57722">
                  <c:v>1470279600</c:v>
                </c:pt>
                <c:pt idx="57723">
                  <c:v>1470283200</c:v>
                </c:pt>
                <c:pt idx="57724">
                  <c:v>1470286800</c:v>
                </c:pt>
                <c:pt idx="57725">
                  <c:v>1470290400</c:v>
                </c:pt>
                <c:pt idx="57726">
                  <c:v>1470294000</c:v>
                </c:pt>
                <c:pt idx="57727">
                  <c:v>1470297600</c:v>
                </c:pt>
                <c:pt idx="57728">
                  <c:v>1470301200</c:v>
                </c:pt>
                <c:pt idx="57729">
                  <c:v>1470304800</c:v>
                </c:pt>
                <c:pt idx="57730">
                  <c:v>1470308400</c:v>
                </c:pt>
                <c:pt idx="57731">
                  <c:v>1470312000</c:v>
                </c:pt>
                <c:pt idx="57732">
                  <c:v>1470315600</c:v>
                </c:pt>
                <c:pt idx="57733">
                  <c:v>1470319200</c:v>
                </c:pt>
                <c:pt idx="57734">
                  <c:v>1470322800</c:v>
                </c:pt>
                <c:pt idx="57735">
                  <c:v>1470326400</c:v>
                </c:pt>
                <c:pt idx="57736">
                  <c:v>1470330000</c:v>
                </c:pt>
                <c:pt idx="57737">
                  <c:v>1470333600</c:v>
                </c:pt>
                <c:pt idx="57738">
                  <c:v>1470337200</c:v>
                </c:pt>
                <c:pt idx="57739">
                  <c:v>1470340800</c:v>
                </c:pt>
                <c:pt idx="57740">
                  <c:v>1470344400</c:v>
                </c:pt>
                <c:pt idx="57741">
                  <c:v>1470348000</c:v>
                </c:pt>
                <c:pt idx="57742">
                  <c:v>1470351600</c:v>
                </c:pt>
                <c:pt idx="57743">
                  <c:v>1470355200</c:v>
                </c:pt>
                <c:pt idx="57744">
                  <c:v>1470358800</c:v>
                </c:pt>
                <c:pt idx="57745">
                  <c:v>1470362400</c:v>
                </c:pt>
                <c:pt idx="57746">
                  <c:v>1470366000</c:v>
                </c:pt>
                <c:pt idx="57747">
                  <c:v>1470369600</c:v>
                </c:pt>
                <c:pt idx="57748">
                  <c:v>1470373200</c:v>
                </c:pt>
                <c:pt idx="57749">
                  <c:v>1470376800</c:v>
                </c:pt>
                <c:pt idx="57750">
                  <c:v>1470380400</c:v>
                </c:pt>
                <c:pt idx="57751">
                  <c:v>1470384000</c:v>
                </c:pt>
                <c:pt idx="57752">
                  <c:v>1470387600</c:v>
                </c:pt>
                <c:pt idx="57753">
                  <c:v>1470391200</c:v>
                </c:pt>
                <c:pt idx="57754">
                  <c:v>1470394800</c:v>
                </c:pt>
                <c:pt idx="57755">
                  <c:v>1470398400</c:v>
                </c:pt>
                <c:pt idx="57756">
                  <c:v>1470402000</c:v>
                </c:pt>
                <c:pt idx="57757">
                  <c:v>1470405600</c:v>
                </c:pt>
                <c:pt idx="57758">
                  <c:v>1470409200</c:v>
                </c:pt>
                <c:pt idx="57759">
                  <c:v>1470412800</c:v>
                </c:pt>
                <c:pt idx="57760">
                  <c:v>1470416400</c:v>
                </c:pt>
                <c:pt idx="57761">
                  <c:v>1470420000</c:v>
                </c:pt>
                <c:pt idx="57762">
                  <c:v>1470423600</c:v>
                </c:pt>
                <c:pt idx="57763">
                  <c:v>1470427200</c:v>
                </c:pt>
                <c:pt idx="57764">
                  <c:v>1470430800</c:v>
                </c:pt>
                <c:pt idx="57765">
                  <c:v>1470434400</c:v>
                </c:pt>
                <c:pt idx="57766">
                  <c:v>1470438000</c:v>
                </c:pt>
                <c:pt idx="57767">
                  <c:v>1470441600</c:v>
                </c:pt>
                <c:pt idx="57768">
                  <c:v>1470445200</c:v>
                </c:pt>
                <c:pt idx="57769">
                  <c:v>1470448800</c:v>
                </c:pt>
                <c:pt idx="57770">
                  <c:v>1470452400</c:v>
                </c:pt>
                <c:pt idx="57771">
                  <c:v>1470456000</c:v>
                </c:pt>
                <c:pt idx="57772">
                  <c:v>1470459600</c:v>
                </c:pt>
                <c:pt idx="57773">
                  <c:v>1470463200</c:v>
                </c:pt>
                <c:pt idx="57774">
                  <c:v>1470466800</c:v>
                </c:pt>
                <c:pt idx="57775">
                  <c:v>1470470400</c:v>
                </c:pt>
                <c:pt idx="57776">
                  <c:v>1470474000</c:v>
                </c:pt>
                <c:pt idx="57777">
                  <c:v>1470477600</c:v>
                </c:pt>
                <c:pt idx="57778">
                  <c:v>1470481200</c:v>
                </c:pt>
                <c:pt idx="57779">
                  <c:v>1470484800</c:v>
                </c:pt>
                <c:pt idx="57780">
                  <c:v>1470488400</c:v>
                </c:pt>
                <c:pt idx="57781">
                  <c:v>1470492000</c:v>
                </c:pt>
                <c:pt idx="57782">
                  <c:v>1470495600</c:v>
                </c:pt>
                <c:pt idx="57783">
                  <c:v>1470499200</c:v>
                </c:pt>
                <c:pt idx="57784">
                  <c:v>1470502800</c:v>
                </c:pt>
                <c:pt idx="57785">
                  <c:v>1470506400</c:v>
                </c:pt>
                <c:pt idx="57786">
                  <c:v>1470510000</c:v>
                </c:pt>
                <c:pt idx="57787">
                  <c:v>1470513600</c:v>
                </c:pt>
                <c:pt idx="57788">
                  <c:v>1470517200</c:v>
                </c:pt>
                <c:pt idx="57789">
                  <c:v>1470520800</c:v>
                </c:pt>
                <c:pt idx="57790">
                  <c:v>1470524400</c:v>
                </c:pt>
                <c:pt idx="57791">
                  <c:v>1470528000</c:v>
                </c:pt>
                <c:pt idx="57792">
                  <c:v>1470531600</c:v>
                </c:pt>
                <c:pt idx="57793">
                  <c:v>1470535200</c:v>
                </c:pt>
                <c:pt idx="57794">
                  <c:v>1470538800</c:v>
                </c:pt>
                <c:pt idx="57795">
                  <c:v>1470542400</c:v>
                </c:pt>
                <c:pt idx="57796">
                  <c:v>1470546000</c:v>
                </c:pt>
                <c:pt idx="57797">
                  <c:v>1470549600</c:v>
                </c:pt>
                <c:pt idx="57798">
                  <c:v>1470553200</c:v>
                </c:pt>
                <c:pt idx="57799">
                  <c:v>1470556800</c:v>
                </c:pt>
                <c:pt idx="57800">
                  <c:v>1470560400</c:v>
                </c:pt>
                <c:pt idx="57801">
                  <c:v>1470564000</c:v>
                </c:pt>
                <c:pt idx="57802">
                  <c:v>1470567600</c:v>
                </c:pt>
                <c:pt idx="57803">
                  <c:v>1470571200</c:v>
                </c:pt>
                <c:pt idx="57804">
                  <c:v>1470574800</c:v>
                </c:pt>
                <c:pt idx="57805">
                  <c:v>1470578400</c:v>
                </c:pt>
                <c:pt idx="57806">
                  <c:v>1470582000</c:v>
                </c:pt>
                <c:pt idx="57807">
                  <c:v>1470585600</c:v>
                </c:pt>
                <c:pt idx="57808">
                  <c:v>1470589200</c:v>
                </c:pt>
                <c:pt idx="57809">
                  <c:v>1470592800</c:v>
                </c:pt>
                <c:pt idx="57810">
                  <c:v>1470596400</c:v>
                </c:pt>
                <c:pt idx="57811">
                  <c:v>1470600000</c:v>
                </c:pt>
                <c:pt idx="57812">
                  <c:v>1470603600</c:v>
                </c:pt>
                <c:pt idx="57813">
                  <c:v>1470607200</c:v>
                </c:pt>
                <c:pt idx="57814">
                  <c:v>1470610800</c:v>
                </c:pt>
                <c:pt idx="57815">
                  <c:v>1470614400</c:v>
                </c:pt>
                <c:pt idx="57816">
                  <c:v>1470618000</c:v>
                </c:pt>
                <c:pt idx="57817">
                  <c:v>1470621600</c:v>
                </c:pt>
                <c:pt idx="57818">
                  <c:v>1470625200</c:v>
                </c:pt>
                <c:pt idx="57819">
                  <c:v>1470628800</c:v>
                </c:pt>
                <c:pt idx="57820">
                  <c:v>1470632400</c:v>
                </c:pt>
                <c:pt idx="57821">
                  <c:v>1470636000</c:v>
                </c:pt>
                <c:pt idx="57822">
                  <c:v>1470639600</c:v>
                </c:pt>
                <c:pt idx="57823">
                  <c:v>1470643200</c:v>
                </c:pt>
                <c:pt idx="57824">
                  <c:v>1470646800</c:v>
                </c:pt>
                <c:pt idx="57825">
                  <c:v>1470650400</c:v>
                </c:pt>
                <c:pt idx="57826">
                  <c:v>1470654000</c:v>
                </c:pt>
                <c:pt idx="57827">
                  <c:v>1470657600</c:v>
                </c:pt>
                <c:pt idx="57828">
                  <c:v>1470661200</c:v>
                </c:pt>
                <c:pt idx="57829">
                  <c:v>1470664800</c:v>
                </c:pt>
                <c:pt idx="57830">
                  <c:v>1470668400</c:v>
                </c:pt>
                <c:pt idx="57831">
                  <c:v>1470672000</c:v>
                </c:pt>
                <c:pt idx="57832">
                  <c:v>1470675600</c:v>
                </c:pt>
                <c:pt idx="57833">
                  <c:v>1470679200</c:v>
                </c:pt>
                <c:pt idx="57834">
                  <c:v>1470682800</c:v>
                </c:pt>
                <c:pt idx="57835">
                  <c:v>1470686400</c:v>
                </c:pt>
                <c:pt idx="57836">
                  <c:v>1470690000</c:v>
                </c:pt>
                <c:pt idx="57837">
                  <c:v>1470693600</c:v>
                </c:pt>
                <c:pt idx="57838">
                  <c:v>1470697200</c:v>
                </c:pt>
                <c:pt idx="57839">
                  <c:v>1470700800</c:v>
                </c:pt>
                <c:pt idx="57840">
                  <c:v>1470704400</c:v>
                </c:pt>
                <c:pt idx="57841">
                  <c:v>1470708000</c:v>
                </c:pt>
                <c:pt idx="57842">
                  <c:v>1470711600</c:v>
                </c:pt>
                <c:pt idx="57843">
                  <c:v>1470715200</c:v>
                </c:pt>
                <c:pt idx="57844">
                  <c:v>1470718800</c:v>
                </c:pt>
                <c:pt idx="57845">
                  <c:v>1470722400</c:v>
                </c:pt>
                <c:pt idx="57846">
                  <c:v>1470726000</c:v>
                </c:pt>
                <c:pt idx="57847">
                  <c:v>1470729600</c:v>
                </c:pt>
                <c:pt idx="57848">
                  <c:v>1470733200</c:v>
                </c:pt>
                <c:pt idx="57849">
                  <c:v>1470736800</c:v>
                </c:pt>
                <c:pt idx="57850">
                  <c:v>1470740400</c:v>
                </c:pt>
                <c:pt idx="57851">
                  <c:v>1470744000</c:v>
                </c:pt>
                <c:pt idx="57852">
                  <c:v>1470747600</c:v>
                </c:pt>
                <c:pt idx="57853">
                  <c:v>1470751200</c:v>
                </c:pt>
                <c:pt idx="57854">
                  <c:v>1470754800</c:v>
                </c:pt>
                <c:pt idx="57855">
                  <c:v>1470758400</c:v>
                </c:pt>
                <c:pt idx="57856">
                  <c:v>1470762000</c:v>
                </c:pt>
                <c:pt idx="57857">
                  <c:v>1470765600</c:v>
                </c:pt>
                <c:pt idx="57858">
                  <c:v>1470769200</c:v>
                </c:pt>
                <c:pt idx="57859">
                  <c:v>1470772800</c:v>
                </c:pt>
                <c:pt idx="57860">
                  <c:v>1470776400</c:v>
                </c:pt>
                <c:pt idx="57861">
                  <c:v>1470780000</c:v>
                </c:pt>
                <c:pt idx="57862">
                  <c:v>1470783600</c:v>
                </c:pt>
                <c:pt idx="57863">
                  <c:v>1470787200</c:v>
                </c:pt>
                <c:pt idx="57864">
                  <c:v>1470790800</c:v>
                </c:pt>
                <c:pt idx="57865">
                  <c:v>1470794400</c:v>
                </c:pt>
                <c:pt idx="57866">
                  <c:v>1470798000</c:v>
                </c:pt>
                <c:pt idx="57867">
                  <c:v>1470801600</c:v>
                </c:pt>
                <c:pt idx="57868">
                  <c:v>1470805200</c:v>
                </c:pt>
                <c:pt idx="57869">
                  <c:v>1470808800</c:v>
                </c:pt>
                <c:pt idx="57870">
                  <c:v>1470812400</c:v>
                </c:pt>
                <c:pt idx="57871">
                  <c:v>1470816000</c:v>
                </c:pt>
                <c:pt idx="57872">
                  <c:v>1470819600</c:v>
                </c:pt>
                <c:pt idx="57873">
                  <c:v>1470823200</c:v>
                </c:pt>
                <c:pt idx="57874">
                  <c:v>1470826800</c:v>
                </c:pt>
                <c:pt idx="57875">
                  <c:v>1470830400</c:v>
                </c:pt>
                <c:pt idx="57876">
                  <c:v>1470834000</c:v>
                </c:pt>
                <c:pt idx="57877">
                  <c:v>1470837600</c:v>
                </c:pt>
                <c:pt idx="57878">
                  <c:v>1470841200</c:v>
                </c:pt>
                <c:pt idx="57879">
                  <c:v>1470844800</c:v>
                </c:pt>
                <c:pt idx="57880">
                  <c:v>1470848400</c:v>
                </c:pt>
                <c:pt idx="57881">
                  <c:v>1470852000</c:v>
                </c:pt>
                <c:pt idx="57882">
                  <c:v>1470855600</c:v>
                </c:pt>
                <c:pt idx="57883">
                  <c:v>1470859200</c:v>
                </c:pt>
                <c:pt idx="57884">
                  <c:v>1470862800</c:v>
                </c:pt>
                <c:pt idx="57885">
                  <c:v>1470866400</c:v>
                </c:pt>
                <c:pt idx="57886">
                  <c:v>1470870000</c:v>
                </c:pt>
                <c:pt idx="57887">
                  <c:v>1470873600</c:v>
                </c:pt>
                <c:pt idx="57888">
                  <c:v>1470877200</c:v>
                </c:pt>
                <c:pt idx="57889">
                  <c:v>1470880800</c:v>
                </c:pt>
                <c:pt idx="57890">
                  <c:v>1470884400</c:v>
                </c:pt>
                <c:pt idx="57891">
                  <c:v>1470888000</c:v>
                </c:pt>
                <c:pt idx="57892">
                  <c:v>1470891600</c:v>
                </c:pt>
                <c:pt idx="57893">
                  <c:v>1470895200</c:v>
                </c:pt>
                <c:pt idx="57894">
                  <c:v>1470898800</c:v>
                </c:pt>
                <c:pt idx="57895">
                  <c:v>1470902400</c:v>
                </c:pt>
                <c:pt idx="57896">
                  <c:v>1470906000</c:v>
                </c:pt>
                <c:pt idx="57897">
                  <c:v>1470909600</c:v>
                </c:pt>
                <c:pt idx="57898">
                  <c:v>1470913200</c:v>
                </c:pt>
                <c:pt idx="57899">
                  <c:v>1470916800</c:v>
                </c:pt>
                <c:pt idx="57900">
                  <c:v>1470920400</c:v>
                </c:pt>
                <c:pt idx="57901">
                  <c:v>1470924000</c:v>
                </c:pt>
                <c:pt idx="57902">
                  <c:v>1470927600</c:v>
                </c:pt>
                <c:pt idx="57903">
                  <c:v>1470931200</c:v>
                </c:pt>
                <c:pt idx="57904">
                  <c:v>1470934800</c:v>
                </c:pt>
                <c:pt idx="57905">
                  <c:v>1470938400</c:v>
                </c:pt>
                <c:pt idx="57906">
                  <c:v>1470942000</c:v>
                </c:pt>
                <c:pt idx="57907">
                  <c:v>1470945600</c:v>
                </c:pt>
                <c:pt idx="57908">
                  <c:v>1470949200</c:v>
                </c:pt>
                <c:pt idx="57909">
                  <c:v>1470952800</c:v>
                </c:pt>
                <c:pt idx="57910">
                  <c:v>1470956400</c:v>
                </c:pt>
                <c:pt idx="57911">
                  <c:v>1470960000</c:v>
                </c:pt>
                <c:pt idx="57912">
                  <c:v>1470963600</c:v>
                </c:pt>
                <c:pt idx="57913">
                  <c:v>1470967200</c:v>
                </c:pt>
                <c:pt idx="57914">
                  <c:v>1470970800</c:v>
                </c:pt>
                <c:pt idx="57915">
                  <c:v>1470974400</c:v>
                </c:pt>
                <c:pt idx="57916">
                  <c:v>1470978000</c:v>
                </c:pt>
                <c:pt idx="57917">
                  <c:v>1470981600</c:v>
                </c:pt>
                <c:pt idx="57918">
                  <c:v>1470985200</c:v>
                </c:pt>
                <c:pt idx="57919">
                  <c:v>1470988800</c:v>
                </c:pt>
                <c:pt idx="57920">
                  <c:v>1470992400</c:v>
                </c:pt>
                <c:pt idx="57921">
                  <c:v>1470996000</c:v>
                </c:pt>
                <c:pt idx="57922">
                  <c:v>1470999600</c:v>
                </c:pt>
                <c:pt idx="57923">
                  <c:v>1471003200</c:v>
                </c:pt>
                <c:pt idx="57924">
                  <c:v>1471006800</c:v>
                </c:pt>
                <c:pt idx="57925">
                  <c:v>1471010400</c:v>
                </c:pt>
                <c:pt idx="57926">
                  <c:v>1471014000</c:v>
                </c:pt>
                <c:pt idx="57927">
                  <c:v>1471017600</c:v>
                </c:pt>
                <c:pt idx="57928">
                  <c:v>1471021200</c:v>
                </c:pt>
                <c:pt idx="57929">
                  <c:v>1471024800</c:v>
                </c:pt>
                <c:pt idx="57930">
                  <c:v>1471028400</c:v>
                </c:pt>
                <c:pt idx="57931">
                  <c:v>1471032000</c:v>
                </c:pt>
                <c:pt idx="57932">
                  <c:v>1471035600</c:v>
                </c:pt>
                <c:pt idx="57933">
                  <c:v>1471039200</c:v>
                </c:pt>
                <c:pt idx="57934">
                  <c:v>1471042800</c:v>
                </c:pt>
                <c:pt idx="57935">
                  <c:v>1471046400</c:v>
                </c:pt>
                <c:pt idx="57936">
                  <c:v>1471050000</c:v>
                </c:pt>
                <c:pt idx="57937">
                  <c:v>1471053600</c:v>
                </c:pt>
                <c:pt idx="57938">
                  <c:v>1471057200</c:v>
                </c:pt>
                <c:pt idx="57939">
                  <c:v>1471060800</c:v>
                </c:pt>
                <c:pt idx="57940">
                  <c:v>1471064400</c:v>
                </c:pt>
                <c:pt idx="57941">
                  <c:v>1471068000</c:v>
                </c:pt>
                <c:pt idx="57942">
                  <c:v>1471071600</c:v>
                </c:pt>
                <c:pt idx="57943">
                  <c:v>1471075200</c:v>
                </c:pt>
                <c:pt idx="57944">
                  <c:v>1471078800</c:v>
                </c:pt>
                <c:pt idx="57945">
                  <c:v>1471082400</c:v>
                </c:pt>
                <c:pt idx="57946">
                  <c:v>1471086000</c:v>
                </c:pt>
                <c:pt idx="57947">
                  <c:v>1471089600</c:v>
                </c:pt>
                <c:pt idx="57948">
                  <c:v>1471093200</c:v>
                </c:pt>
                <c:pt idx="57949">
                  <c:v>1471096800</c:v>
                </c:pt>
                <c:pt idx="57950">
                  <c:v>1471100400</c:v>
                </c:pt>
                <c:pt idx="57951">
                  <c:v>1471104000</c:v>
                </c:pt>
                <c:pt idx="57952">
                  <c:v>1471107600</c:v>
                </c:pt>
                <c:pt idx="57953">
                  <c:v>1471111200</c:v>
                </c:pt>
                <c:pt idx="57954">
                  <c:v>1471114800</c:v>
                </c:pt>
                <c:pt idx="57955">
                  <c:v>1471118400</c:v>
                </c:pt>
                <c:pt idx="57956">
                  <c:v>1471122000</c:v>
                </c:pt>
                <c:pt idx="57957">
                  <c:v>1471125600</c:v>
                </c:pt>
                <c:pt idx="57958">
                  <c:v>1471129200</c:v>
                </c:pt>
                <c:pt idx="57959">
                  <c:v>1471132800</c:v>
                </c:pt>
                <c:pt idx="57960">
                  <c:v>1471136400</c:v>
                </c:pt>
                <c:pt idx="57961">
                  <c:v>1471140000</c:v>
                </c:pt>
                <c:pt idx="57962">
                  <c:v>1471143600</c:v>
                </c:pt>
                <c:pt idx="57963">
                  <c:v>1471147200</c:v>
                </c:pt>
                <c:pt idx="57964">
                  <c:v>1471150800</c:v>
                </c:pt>
                <c:pt idx="57965">
                  <c:v>1471154400</c:v>
                </c:pt>
                <c:pt idx="57966">
                  <c:v>1471158000</c:v>
                </c:pt>
                <c:pt idx="57967">
                  <c:v>1471161600</c:v>
                </c:pt>
                <c:pt idx="57968">
                  <c:v>1471165200</c:v>
                </c:pt>
                <c:pt idx="57969">
                  <c:v>1471168800</c:v>
                </c:pt>
                <c:pt idx="57970">
                  <c:v>1471172400</c:v>
                </c:pt>
                <c:pt idx="57971">
                  <c:v>1471176000</c:v>
                </c:pt>
                <c:pt idx="57972">
                  <c:v>1471179600</c:v>
                </c:pt>
                <c:pt idx="57973">
                  <c:v>1471183200</c:v>
                </c:pt>
                <c:pt idx="57974">
                  <c:v>1471186800</c:v>
                </c:pt>
                <c:pt idx="57975">
                  <c:v>1471190400</c:v>
                </c:pt>
                <c:pt idx="57976">
                  <c:v>1471194000</c:v>
                </c:pt>
                <c:pt idx="57977">
                  <c:v>1471197600</c:v>
                </c:pt>
                <c:pt idx="57978">
                  <c:v>1471201200</c:v>
                </c:pt>
                <c:pt idx="57979">
                  <c:v>1471204800</c:v>
                </c:pt>
                <c:pt idx="57980">
                  <c:v>1471208400</c:v>
                </c:pt>
                <c:pt idx="57981">
                  <c:v>1471212000</c:v>
                </c:pt>
                <c:pt idx="57982">
                  <c:v>1471215600</c:v>
                </c:pt>
                <c:pt idx="57983">
                  <c:v>1471219200</c:v>
                </c:pt>
                <c:pt idx="57984">
                  <c:v>1471222800</c:v>
                </c:pt>
                <c:pt idx="57985">
                  <c:v>1471226400</c:v>
                </c:pt>
                <c:pt idx="57986">
                  <c:v>1471230000</c:v>
                </c:pt>
                <c:pt idx="57987">
                  <c:v>1471233600</c:v>
                </c:pt>
                <c:pt idx="57988">
                  <c:v>1471237200</c:v>
                </c:pt>
                <c:pt idx="57989">
                  <c:v>1471240800</c:v>
                </c:pt>
                <c:pt idx="57990">
                  <c:v>1471244400</c:v>
                </c:pt>
                <c:pt idx="57991">
                  <c:v>1471248000</c:v>
                </c:pt>
                <c:pt idx="57992">
                  <c:v>1471251600</c:v>
                </c:pt>
                <c:pt idx="57993">
                  <c:v>1471255200</c:v>
                </c:pt>
                <c:pt idx="57994">
                  <c:v>1471258800</c:v>
                </c:pt>
                <c:pt idx="57995">
                  <c:v>1471262400</c:v>
                </c:pt>
                <c:pt idx="57996">
                  <c:v>1471266000</c:v>
                </c:pt>
                <c:pt idx="57997">
                  <c:v>1471269600</c:v>
                </c:pt>
                <c:pt idx="57998">
                  <c:v>1471273200</c:v>
                </c:pt>
                <c:pt idx="57999">
                  <c:v>1471276800</c:v>
                </c:pt>
                <c:pt idx="58000">
                  <c:v>1471280400</c:v>
                </c:pt>
                <c:pt idx="58001">
                  <c:v>1471284000</c:v>
                </c:pt>
                <c:pt idx="58002">
                  <c:v>1471287600</c:v>
                </c:pt>
                <c:pt idx="58003">
                  <c:v>1471291200</c:v>
                </c:pt>
                <c:pt idx="58004">
                  <c:v>1471294800</c:v>
                </c:pt>
                <c:pt idx="58005">
                  <c:v>1471298400</c:v>
                </c:pt>
                <c:pt idx="58006">
                  <c:v>1471302000</c:v>
                </c:pt>
                <c:pt idx="58007">
                  <c:v>1471305600</c:v>
                </c:pt>
                <c:pt idx="58008">
                  <c:v>1471309200</c:v>
                </c:pt>
                <c:pt idx="58009">
                  <c:v>1471312800</c:v>
                </c:pt>
                <c:pt idx="58010">
                  <c:v>1471316400</c:v>
                </c:pt>
                <c:pt idx="58011">
                  <c:v>1471320000</c:v>
                </c:pt>
                <c:pt idx="58012">
                  <c:v>1471323600</c:v>
                </c:pt>
                <c:pt idx="58013">
                  <c:v>1471327200</c:v>
                </c:pt>
                <c:pt idx="58014">
                  <c:v>1471330800</c:v>
                </c:pt>
                <c:pt idx="58015">
                  <c:v>1471334400</c:v>
                </c:pt>
                <c:pt idx="58016">
                  <c:v>1471338000</c:v>
                </c:pt>
                <c:pt idx="58017">
                  <c:v>1471341600</c:v>
                </c:pt>
                <c:pt idx="58018">
                  <c:v>1471345200</c:v>
                </c:pt>
                <c:pt idx="58019">
                  <c:v>1471348800</c:v>
                </c:pt>
                <c:pt idx="58020">
                  <c:v>1471352400</c:v>
                </c:pt>
                <c:pt idx="58021">
                  <c:v>1471356000</c:v>
                </c:pt>
                <c:pt idx="58022">
                  <c:v>1471359600</c:v>
                </c:pt>
                <c:pt idx="58023">
                  <c:v>1471363200</c:v>
                </c:pt>
                <c:pt idx="58024">
                  <c:v>1471366800</c:v>
                </c:pt>
                <c:pt idx="58025">
                  <c:v>1471370400</c:v>
                </c:pt>
                <c:pt idx="58026">
                  <c:v>1471374000</c:v>
                </c:pt>
                <c:pt idx="58027">
                  <c:v>1471377600</c:v>
                </c:pt>
                <c:pt idx="58028">
                  <c:v>1471381200</c:v>
                </c:pt>
                <c:pt idx="58029">
                  <c:v>1471384800</c:v>
                </c:pt>
                <c:pt idx="58030">
                  <c:v>1471388400</c:v>
                </c:pt>
                <c:pt idx="58031">
                  <c:v>1471392000</c:v>
                </c:pt>
                <c:pt idx="58032">
                  <c:v>1471395600</c:v>
                </c:pt>
                <c:pt idx="58033">
                  <c:v>1471399200</c:v>
                </c:pt>
                <c:pt idx="58034">
                  <c:v>1471402800</c:v>
                </c:pt>
                <c:pt idx="58035">
                  <c:v>1471406400</c:v>
                </c:pt>
                <c:pt idx="58036">
                  <c:v>1471410000</c:v>
                </c:pt>
                <c:pt idx="58037">
                  <c:v>1471413600</c:v>
                </c:pt>
                <c:pt idx="58038">
                  <c:v>1471417200</c:v>
                </c:pt>
                <c:pt idx="58039">
                  <c:v>1471420800</c:v>
                </c:pt>
                <c:pt idx="58040">
                  <c:v>1471424400</c:v>
                </c:pt>
                <c:pt idx="58041">
                  <c:v>1471428000</c:v>
                </c:pt>
                <c:pt idx="58042">
                  <c:v>1471431600</c:v>
                </c:pt>
                <c:pt idx="58043">
                  <c:v>1471435200</c:v>
                </c:pt>
                <c:pt idx="58044">
                  <c:v>1471438800</c:v>
                </c:pt>
                <c:pt idx="58045">
                  <c:v>1471442400</c:v>
                </c:pt>
                <c:pt idx="58046">
                  <c:v>1471446000</c:v>
                </c:pt>
                <c:pt idx="58047">
                  <c:v>1471449600</c:v>
                </c:pt>
                <c:pt idx="58048">
                  <c:v>1471453200</c:v>
                </c:pt>
                <c:pt idx="58049">
                  <c:v>1471456800</c:v>
                </c:pt>
                <c:pt idx="58050">
                  <c:v>1471460400</c:v>
                </c:pt>
                <c:pt idx="58051">
                  <c:v>1471464000</c:v>
                </c:pt>
                <c:pt idx="58052">
                  <c:v>1471467600</c:v>
                </c:pt>
                <c:pt idx="58053">
                  <c:v>1471471200</c:v>
                </c:pt>
                <c:pt idx="58054">
                  <c:v>1471474800</c:v>
                </c:pt>
                <c:pt idx="58055">
                  <c:v>1471478400</c:v>
                </c:pt>
                <c:pt idx="58056">
                  <c:v>1471482000</c:v>
                </c:pt>
                <c:pt idx="58057">
                  <c:v>1471485600</c:v>
                </c:pt>
                <c:pt idx="58058">
                  <c:v>1471489200</c:v>
                </c:pt>
                <c:pt idx="58059">
                  <c:v>1471492800</c:v>
                </c:pt>
                <c:pt idx="58060">
                  <c:v>1471496400</c:v>
                </c:pt>
                <c:pt idx="58061">
                  <c:v>1471500000</c:v>
                </c:pt>
                <c:pt idx="58062">
                  <c:v>1471503600</c:v>
                </c:pt>
                <c:pt idx="58063">
                  <c:v>1471507200</c:v>
                </c:pt>
                <c:pt idx="58064">
                  <c:v>1471510800</c:v>
                </c:pt>
                <c:pt idx="58065">
                  <c:v>1471514400</c:v>
                </c:pt>
                <c:pt idx="58066">
                  <c:v>1471518000</c:v>
                </c:pt>
                <c:pt idx="58067">
                  <c:v>1471521600</c:v>
                </c:pt>
                <c:pt idx="58068">
                  <c:v>1471525200</c:v>
                </c:pt>
                <c:pt idx="58069">
                  <c:v>1471528800</c:v>
                </c:pt>
                <c:pt idx="58070">
                  <c:v>1471532400</c:v>
                </c:pt>
                <c:pt idx="58071">
                  <c:v>1471536000</c:v>
                </c:pt>
                <c:pt idx="58072">
                  <c:v>1471539600</c:v>
                </c:pt>
                <c:pt idx="58073">
                  <c:v>1471543200</c:v>
                </c:pt>
                <c:pt idx="58074">
                  <c:v>1471546800</c:v>
                </c:pt>
                <c:pt idx="58075">
                  <c:v>1471550400</c:v>
                </c:pt>
                <c:pt idx="58076">
                  <c:v>1471554000</c:v>
                </c:pt>
                <c:pt idx="58077">
                  <c:v>1471557600</c:v>
                </c:pt>
                <c:pt idx="58078">
                  <c:v>1471561200</c:v>
                </c:pt>
                <c:pt idx="58079">
                  <c:v>1471564800</c:v>
                </c:pt>
                <c:pt idx="58080">
                  <c:v>1471568400</c:v>
                </c:pt>
                <c:pt idx="58081">
                  <c:v>1471572000</c:v>
                </c:pt>
                <c:pt idx="58082">
                  <c:v>1471575600</c:v>
                </c:pt>
                <c:pt idx="58083">
                  <c:v>1471579200</c:v>
                </c:pt>
                <c:pt idx="58084">
                  <c:v>1471582800</c:v>
                </c:pt>
                <c:pt idx="58085">
                  <c:v>1471586400</c:v>
                </c:pt>
                <c:pt idx="58086">
                  <c:v>1471590000</c:v>
                </c:pt>
                <c:pt idx="58087">
                  <c:v>1471593600</c:v>
                </c:pt>
                <c:pt idx="58088">
                  <c:v>1471597200</c:v>
                </c:pt>
                <c:pt idx="58089">
                  <c:v>1471600800</c:v>
                </c:pt>
                <c:pt idx="58090">
                  <c:v>1471604400</c:v>
                </c:pt>
                <c:pt idx="58091">
                  <c:v>1471608000</c:v>
                </c:pt>
                <c:pt idx="58092">
                  <c:v>1471611600</c:v>
                </c:pt>
                <c:pt idx="58093">
                  <c:v>1471615200</c:v>
                </c:pt>
                <c:pt idx="58094">
                  <c:v>1471618800</c:v>
                </c:pt>
                <c:pt idx="58095">
                  <c:v>1471622400</c:v>
                </c:pt>
                <c:pt idx="58096">
                  <c:v>1471626000</c:v>
                </c:pt>
                <c:pt idx="58097">
                  <c:v>1471629600</c:v>
                </c:pt>
                <c:pt idx="58098">
                  <c:v>1471633200</c:v>
                </c:pt>
                <c:pt idx="58099">
                  <c:v>1471636800</c:v>
                </c:pt>
                <c:pt idx="58100">
                  <c:v>1471640400</c:v>
                </c:pt>
                <c:pt idx="58101">
                  <c:v>1471644000</c:v>
                </c:pt>
                <c:pt idx="58102">
                  <c:v>1471647600</c:v>
                </c:pt>
                <c:pt idx="58103">
                  <c:v>1471651200</c:v>
                </c:pt>
                <c:pt idx="58104">
                  <c:v>1471654800</c:v>
                </c:pt>
                <c:pt idx="58105">
                  <c:v>1471658400</c:v>
                </c:pt>
                <c:pt idx="58106">
                  <c:v>1471662000</c:v>
                </c:pt>
                <c:pt idx="58107">
                  <c:v>1471665600</c:v>
                </c:pt>
                <c:pt idx="58108">
                  <c:v>1471669200</c:v>
                </c:pt>
                <c:pt idx="58109">
                  <c:v>1471672800</c:v>
                </c:pt>
                <c:pt idx="58110">
                  <c:v>1471676400</c:v>
                </c:pt>
                <c:pt idx="58111">
                  <c:v>1471680000</c:v>
                </c:pt>
                <c:pt idx="58112">
                  <c:v>1471683600</c:v>
                </c:pt>
                <c:pt idx="58113">
                  <c:v>1471687200</c:v>
                </c:pt>
                <c:pt idx="58114">
                  <c:v>1471690800</c:v>
                </c:pt>
                <c:pt idx="58115">
                  <c:v>1471694400</c:v>
                </c:pt>
                <c:pt idx="58116">
                  <c:v>1471698000</c:v>
                </c:pt>
                <c:pt idx="58117">
                  <c:v>1471701600</c:v>
                </c:pt>
                <c:pt idx="58118">
                  <c:v>1471705200</c:v>
                </c:pt>
                <c:pt idx="58119">
                  <c:v>1471708800</c:v>
                </c:pt>
                <c:pt idx="58120">
                  <c:v>1471712400</c:v>
                </c:pt>
                <c:pt idx="58121">
                  <c:v>1471716000</c:v>
                </c:pt>
                <c:pt idx="58122">
                  <c:v>1471719600</c:v>
                </c:pt>
                <c:pt idx="58123">
                  <c:v>1471723200</c:v>
                </c:pt>
                <c:pt idx="58124">
                  <c:v>1471726800</c:v>
                </c:pt>
                <c:pt idx="58125">
                  <c:v>1471730400</c:v>
                </c:pt>
                <c:pt idx="58126">
                  <c:v>1471734000</c:v>
                </c:pt>
                <c:pt idx="58127">
                  <c:v>1471737600</c:v>
                </c:pt>
                <c:pt idx="58128">
                  <c:v>1471741200</c:v>
                </c:pt>
                <c:pt idx="58129">
                  <c:v>1471744800</c:v>
                </c:pt>
                <c:pt idx="58130">
                  <c:v>1471748400</c:v>
                </c:pt>
                <c:pt idx="58131">
                  <c:v>1471752000</c:v>
                </c:pt>
                <c:pt idx="58132">
                  <c:v>1471755600</c:v>
                </c:pt>
                <c:pt idx="58133">
                  <c:v>1471759200</c:v>
                </c:pt>
                <c:pt idx="58134">
                  <c:v>1471762800</c:v>
                </c:pt>
                <c:pt idx="58135">
                  <c:v>1471766400</c:v>
                </c:pt>
                <c:pt idx="58136">
                  <c:v>1471770000</c:v>
                </c:pt>
                <c:pt idx="58137">
                  <c:v>1471773600</c:v>
                </c:pt>
                <c:pt idx="58138">
                  <c:v>1471777200</c:v>
                </c:pt>
                <c:pt idx="58139">
                  <c:v>1471780800</c:v>
                </c:pt>
                <c:pt idx="58140">
                  <c:v>1471784400</c:v>
                </c:pt>
                <c:pt idx="58141">
                  <c:v>1471788000</c:v>
                </c:pt>
                <c:pt idx="58142">
                  <c:v>1471791600</c:v>
                </c:pt>
                <c:pt idx="58143">
                  <c:v>1471795200</c:v>
                </c:pt>
                <c:pt idx="58144">
                  <c:v>1471798800</c:v>
                </c:pt>
                <c:pt idx="58145">
                  <c:v>1471802400</c:v>
                </c:pt>
                <c:pt idx="58146">
                  <c:v>1471806000</c:v>
                </c:pt>
                <c:pt idx="58147">
                  <c:v>1471809600</c:v>
                </c:pt>
                <c:pt idx="58148">
                  <c:v>1471813200</c:v>
                </c:pt>
                <c:pt idx="58149">
                  <c:v>1471816800</c:v>
                </c:pt>
                <c:pt idx="58150">
                  <c:v>1471820400</c:v>
                </c:pt>
                <c:pt idx="58151">
                  <c:v>1471824000</c:v>
                </c:pt>
                <c:pt idx="58152">
                  <c:v>1471827600</c:v>
                </c:pt>
                <c:pt idx="58153">
                  <c:v>1471831200</c:v>
                </c:pt>
                <c:pt idx="58154">
                  <c:v>1471834800</c:v>
                </c:pt>
                <c:pt idx="58155">
                  <c:v>1471838400</c:v>
                </c:pt>
                <c:pt idx="58156">
                  <c:v>1471842000</c:v>
                </c:pt>
                <c:pt idx="58157">
                  <c:v>1471845600</c:v>
                </c:pt>
                <c:pt idx="58158">
                  <c:v>1471849200</c:v>
                </c:pt>
                <c:pt idx="58159">
                  <c:v>1471852800</c:v>
                </c:pt>
                <c:pt idx="58160">
                  <c:v>1471856400</c:v>
                </c:pt>
                <c:pt idx="58161">
                  <c:v>1471860000</c:v>
                </c:pt>
                <c:pt idx="58162">
                  <c:v>1471863600</c:v>
                </c:pt>
                <c:pt idx="58163">
                  <c:v>1471867200</c:v>
                </c:pt>
                <c:pt idx="58164">
                  <c:v>1471870800</c:v>
                </c:pt>
                <c:pt idx="58165">
                  <c:v>1471874400</c:v>
                </c:pt>
                <c:pt idx="58166">
                  <c:v>1471878000</c:v>
                </c:pt>
                <c:pt idx="58167">
                  <c:v>1471881600</c:v>
                </c:pt>
                <c:pt idx="58168">
                  <c:v>1471885200</c:v>
                </c:pt>
                <c:pt idx="58169">
                  <c:v>1471888800</c:v>
                </c:pt>
                <c:pt idx="58170">
                  <c:v>1471892400</c:v>
                </c:pt>
                <c:pt idx="58171">
                  <c:v>1471896000</c:v>
                </c:pt>
                <c:pt idx="58172">
                  <c:v>1471899600</c:v>
                </c:pt>
                <c:pt idx="58173">
                  <c:v>1471903200</c:v>
                </c:pt>
                <c:pt idx="58174">
                  <c:v>1471906800</c:v>
                </c:pt>
                <c:pt idx="58175">
                  <c:v>1471910400</c:v>
                </c:pt>
                <c:pt idx="58176">
                  <c:v>1471914000</c:v>
                </c:pt>
                <c:pt idx="58177">
                  <c:v>1471917600</c:v>
                </c:pt>
                <c:pt idx="58178">
                  <c:v>1471921200</c:v>
                </c:pt>
                <c:pt idx="58179">
                  <c:v>1471924800</c:v>
                </c:pt>
                <c:pt idx="58180">
                  <c:v>1471928400</c:v>
                </c:pt>
                <c:pt idx="58181">
                  <c:v>1471932000</c:v>
                </c:pt>
                <c:pt idx="58182">
                  <c:v>1471935600</c:v>
                </c:pt>
                <c:pt idx="58183">
                  <c:v>1471939200</c:v>
                </c:pt>
                <c:pt idx="58184">
                  <c:v>1471942800</c:v>
                </c:pt>
                <c:pt idx="58185">
                  <c:v>1471946400</c:v>
                </c:pt>
                <c:pt idx="58186">
                  <c:v>1471950000</c:v>
                </c:pt>
                <c:pt idx="58187">
                  <c:v>1471953600</c:v>
                </c:pt>
                <c:pt idx="58188">
                  <c:v>1471957200</c:v>
                </c:pt>
                <c:pt idx="58189">
                  <c:v>1471960800</c:v>
                </c:pt>
                <c:pt idx="58190">
                  <c:v>1471964400</c:v>
                </c:pt>
                <c:pt idx="58191">
                  <c:v>1471968000</c:v>
                </c:pt>
                <c:pt idx="58192">
                  <c:v>1471971600</c:v>
                </c:pt>
                <c:pt idx="58193">
                  <c:v>1471975200</c:v>
                </c:pt>
                <c:pt idx="58194">
                  <c:v>1471978800</c:v>
                </c:pt>
                <c:pt idx="58195">
                  <c:v>1471982400</c:v>
                </c:pt>
                <c:pt idx="58196">
                  <c:v>1471986000</c:v>
                </c:pt>
                <c:pt idx="58197">
                  <c:v>1471989600</c:v>
                </c:pt>
                <c:pt idx="58198">
                  <c:v>1471993200</c:v>
                </c:pt>
                <c:pt idx="58199">
                  <c:v>1471996800</c:v>
                </c:pt>
                <c:pt idx="58200">
                  <c:v>1472000400</c:v>
                </c:pt>
                <c:pt idx="58201">
                  <c:v>1472004000</c:v>
                </c:pt>
                <c:pt idx="58202">
                  <c:v>1472007600</c:v>
                </c:pt>
                <c:pt idx="58203">
                  <c:v>1472011200</c:v>
                </c:pt>
                <c:pt idx="58204">
                  <c:v>1472014800</c:v>
                </c:pt>
                <c:pt idx="58205">
                  <c:v>1472018400</c:v>
                </c:pt>
                <c:pt idx="58206">
                  <c:v>1472022000</c:v>
                </c:pt>
                <c:pt idx="58207">
                  <c:v>1472025600</c:v>
                </c:pt>
                <c:pt idx="58208">
                  <c:v>1472029200</c:v>
                </c:pt>
                <c:pt idx="58209">
                  <c:v>1472032800</c:v>
                </c:pt>
                <c:pt idx="58210">
                  <c:v>1472036400</c:v>
                </c:pt>
                <c:pt idx="58211">
                  <c:v>1472040000</c:v>
                </c:pt>
                <c:pt idx="58212">
                  <c:v>1472043600</c:v>
                </c:pt>
                <c:pt idx="58213">
                  <c:v>1472047200</c:v>
                </c:pt>
                <c:pt idx="58214">
                  <c:v>1472050800</c:v>
                </c:pt>
                <c:pt idx="58215">
                  <c:v>1472054400</c:v>
                </c:pt>
                <c:pt idx="58216">
                  <c:v>1472058000</c:v>
                </c:pt>
                <c:pt idx="58217">
                  <c:v>1472061600</c:v>
                </c:pt>
                <c:pt idx="58218">
                  <c:v>1472065200</c:v>
                </c:pt>
                <c:pt idx="58219">
                  <c:v>1472068800</c:v>
                </c:pt>
                <c:pt idx="58220">
                  <c:v>1472072400</c:v>
                </c:pt>
                <c:pt idx="58221">
                  <c:v>1472076000</c:v>
                </c:pt>
                <c:pt idx="58222">
                  <c:v>1472079600</c:v>
                </c:pt>
                <c:pt idx="58223">
                  <c:v>1472083200</c:v>
                </c:pt>
                <c:pt idx="58224">
                  <c:v>1472086800</c:v>
                </c:pt>
                <c:pt idx="58225">
                  <c:v>1472090400</c:v>
                </c:pt>
                <c:pt idx="58226">
                  <c:v>1472094000</c:v>
                </c:pt>
                <c:pt idx="58227">
                  <c:v>1472097600</c:v>
                </c:pt>
                <c:pt idx="58228">
                  <c:v>1472101200</c:v>
                </c:pt>
                <c:pt idx="58229">
                  <c:v>1472104800</c:v>
                </c:pt>
                <c:pt idx="58230">
                  <c:v>1472108400</c:v>
                </c:pt>
                <c:pt idx="58231">
                  <c:v>1472112000</c:v>
                </c:pt>
                <c:pt idx="58232">
                  <c:v>1472115600</c:v>
                </c:pt>
                <c:pt idx="58233">
                  <c:v>1472119200</c:v>
                </c:pt>
                <c:pt idx="58234">
                  <c:v>1472122800</c:v>
                </c:pt>
                <c:pt idx="58235">
                  <c:v>1472126400</c:v>
                </c:pt>
                <c:pt idx="58236">
                  <c:v>1472130000</c:v>
                </c:pt>
                <c:pt idx="58237">
                  <c:v>1472133600</c:v>
                </c:pt>
                <c:pt idx="58238">
                  <c:v>1472137200</c:v>
                </c:pt>
                <c:pt idx="58239">
                  <c:v>1472140800</c:v>
                </c:pt>
                <c:pt idx="58240">
                  <c:v>1472144400</c:v>
                </c:pt>
                <c:pt idx="58241">
                  <c:v>1472148000</c:v>
                </c:pt>
                <c:pt idx="58242">
                  <c:v>1472151600</c:v>
                </c:pt>
                <c:pt idx="58243">
                  <c:v>1472155200</c:v>
                </c:pt>
                <c:pt idx="58244">
                  <c:v>1472158800</c:v>
                </c:pt>
                <c:pt idx="58245">
                  <c:v>1472162400</c:v>
                </c:pt>
                <c:pt idx="58246">
                  <c:v>1472166000</c:v>
                </c:pt>
                <c:pt idx="58247">
                  <c:v>1472169600</c:v>
                </c:pt>
                <c:pt idx="58248">
                  <c:v>1472173200</c:v>
                </c:pt>
                <c:pt idx="58249">
                  <c:v>1472176800</c:v>
                </c:pt>
                <c:pt idx="58250">
                  <c:v>1472180400</c:v>
                </c:pt>
                <c:pt idx="58251">
                  <c:v>1472184000</c:v>
                </c:pt>
                <c:pt idx="58252">
                  <c:v>1472187600</c:v>
                </c:pt>
                <c:pt idx="58253">
                  <c:v>1472191200</c:v>
                </c:pt>
                <c:pt idx="58254">
                  <c:v>1472194800</c:v>
                </c:pt>
                <c:pt idx="58255">
                  <c:v>1472198400</c:v>
                </c:pt>
                <c:pt idx="58256">
                  <c:v>1472202000</c:v>
                </c:pt>
                <c:pt idx="58257">
                  <c:v>1472205600</c:v>
                </c:pt>
                <c:pt idx="58258">
                  <c:v>1472209200</c:v>
                </c:pt>
                <c:pt idx="58259">
                  <c:v>1472212800</c:v>
                </c:pt>
                <c:pt idx="58260">
                  <c:v>1472216400</c:v>
                </c:pt>
                <c:pt idx="58261">
                  <c:v>1472220000</c:v>
                </c:pt>
                <c:pt idx="58262">
                  <c:v>1472223600</c:v>
                </c:pt>
                <c:pt idx="58263">
                  <c:v>1472227200</c:v>
                </c:pt>
                <c:pt idx="58264">
                  <c:v>1472230800</c:v>
                </c:pt>
                <c:pt idx="58265">
                  <c:v>1472234400</c:v>
                </c:pt>
                <c:pt idx="58266">
                  <c:v>1472238000</c:v>
                </c:pt>
                <c:pt idx="58267">
                  <c:v>1472241600</c:v>
                </c:pt>
                <c:pt idx="58268">
                  <c:v>1472245200</c:v>
                </c:pt>
                <c:pt idx="58269">
                  <c:v>1472248800</c:v>
                </c:pt>
                <c:pt idx="58270">
                  <c:v>1472252400</c:v>
                </c:pt>
                <c:pt idx="58271">
                  <c:v>1472256000</c:v>
                </c:pt>
                <c:pt idx="58272">
                  <c:v>1472259600</c:v>
                </c:pt>
                <c:pt idx="58273">
                  <c:v>1472263200</c:v>
                </c:pt>
                <c:pt idx="58274">
                  <c:v>1472266800</c:v>
                </c:pt>
                <c:pt idx="58275">
                  <c:v>1472270400</c:v>
                </c:pt>
                <c:pt idx="58276">
                  <c:v>1472274000</c:v>
                </c:pt>
                <c:pt idx="58277">
                  <c:v>1472277600</c:v>
                </c:pt>
                <c:pt idx="58278">
                  <c:v>1472281200</c:v>
                </c:pt>
                <c:pt idx="58279">
                  <c:v>1472284800</c:v>
                </c:pt>
                <c:pt idx="58280">
                  <c:v>1472288400</c:v>
                </c:pt>
                <c:pt idx="58281">
                  <c:v>1472292000</c:v>
                </c:pt>
                <c:pt idx="58282">
                  <c:v>1472295600</c:v>
                </c:pt>
                <c:pt idx="58283">
                  <c:v>1472299200</c:v>
                </c:pt>
                <c:pt idx="58284">
                  <c:v>1472302800</c:v>
                </c:pt>
                <c:pt idx="58285">
                  <c:v>1472306400</c:v>
                </c:pt>
                <c:pt idx="58286">
                  <c:v>1472310000</c:v>
                </c:pt>
                <c:pt idx="58287">
                  <c:v>1472313600</c:v>
                </c:pt>
                <c:pt idx="58288">
                  <c:v>1472317200</c:v>
                </c:pt>
                <c:pt idx="58289">
                  <c:v>1472320800</c:v>
                </c:pt>
                <c:pt idx="58290">
                  <c:v>1472324400</c:v>
                </c:pt>
                <c:pt idx="58291">
                  <c:v>1472328000</c:v>
                </c:pt>
                <c:pt idx="58292">
                  <c:v>1472331600</c:v>
                </c:pt>
                <c:pt idx="58293">
                  <c:v>1472335200</c:v>
                </c:pt>
                <c:pt idx="58294">
                  <c:v>1472338800</c:v>
                </c:pt>
                <c:pt idx="58295">
                  <c:v>1472342400</c:v>
                </c:pt>
                <c:pt idx="58296">
                  <c:v>1472346000</c:v>
                </c:pt>
                <c:pt idx="58297">
                  <c:v>1472349600</c:v>
                </c:pt>
                <c:pt idx="58298">
                  <c:v>1472353200</c:v>
                </c:pt>
                <c:pt idx="58299">
                  <c:v>1472356800</c:v>
                </c:pt>
                <c:pt idx="58300">
                  <c:v>1472360400</c:v>
                </c:pt>
                <c:pt idx="58301">
                  <c:v>1472364000</c:v>
                </c:pt>
                <c:pt idx="58302">
                  <c:v>1472367600</c:v>
                </c:pt>
                <c:pt idx="58303">
                  <c:v>1472371200</c:v>
                </c:pt>
                <c:pt idx="58304">
                  <c:v>1472374800</c:v>
                </c:pt>
                <c:pt idx="58305">
                  <c:v>1472378400</c:v>
                </c:pt>
                <c:pt idx="58306">
                  <c:v>1472382000</c:v>
                </c:pt>
                <c:pt idx="58307">
                  <c:v>1472385600</c:v>
                </c:pt>
                <c:pt idx="58308">
                  <c:v>1472389200</c:v>
                </c:pt>
                <c:pt idx="58309">
                  <c:v>1472392800</c:v>
                </c:pt>
                <c:pt idx="58310">
                  <c:v>1472396400</c:v>
                </c:pt>
                <c:pt idx="58311">
                  <c:v>1472400000</c:v>
                </c:pt>
                <c:pt idx="58312">
                  <c:v>1472403600</c:v>
                </c:pt>
                <c:pt idx="58313">
                  <c:v>1472407200</c:v>
                </c:pt>
                <c:pt idx="58314">
                  <c:v>1472410800</c:v>
                </c:pt>
                <c:pt idx="58315">
                  <c:v>1472414400</c:v>
                </c:pt>
                <c:pt idx="58316">
                  <c:v>1472418000</c:v>
                </c:pt>
                <c:pt idx="58317">
                  <c:v>1472421600</c:v>
                </c:pt>
                <c:pt idx="58318">
                  <c:v>1472425200</c:v>
                </c:pt>
                <c:pt idx="58319">
                  <c:v>1472428800</c:v>
                </c:pt>
                <c:pt idx="58320">
                  <c:v>1472432400</c:v>
                </c:pt>
                <c:pt idx="58321">
                  <c:v>1472436000</c:v>
                </c:pt>
                <c:pt idx="58322">
                  <c:v>1472439600</c:v>
                </c:pt>
                <c:pt idx="58323">
                  <c:v>1472443200</c:v>
                </c:pt>
                <c:pt idx="58324">
                  <c:v>1472446800</c:v>
                </c:pt>
                <c:pt idx="58325">
                  <c:v>1472450400</c:v>
                </c:pt>
                <c:pt idx="58326">
                  <c:v>1472454000</c:v>
                </c:pt>
                <c:pt idx="58327">
                  <c:v>1472457600</c:v>
                </c:pt>
                <c:pt idx="58328">
                  <c:v>1472461200</c:v>
                </c:pt>
                <c:pt idx="58329">
                  <c:v>1472464800</c:v>
                </c:pt>
                <c:pt idx="58330">
                  <c:v>1472468400</c:v>
                </c:pt>
                <c:pt idx="58331">
                  <c:v>1472472000</c:v>
                </c:pt>
                <c:pt idx="58332">
                  <c:v>1472475600</c:v>
                </c:pt>
                <c:pt idx="58333">
                  <c:v>1472479200</c:v>
                </c:pt>
                <c:pt idx="58334">
                  <c:v>1472482800</c:v>
                </c:pt>
                <c:pt idx="58335">
                  <c:v>1472486400</c:v>
                </c:pt>
                <c:pt idx="58336">
                  <c:v>1472490000</c:v>
                </c:pt>
                <c:pt idx="58337">
                  <c:v>1472493600</c:v>
                </c:pt>
                <c:pt idx="58338">
                  <c:v>1472497200</c:v>
                </c:pt>
                <c:pt idx="58339">
                  <c:v>1472500800</c:v>
                </c:pt>
                <c:pt idx="58340">
                  <c:v>1472504400</c:v>
                </c:pt>
                <c:pt idx="58341">
                  <c:v>1472508000</c:v>
                </c:pt>
                <c:pt idx="58342">
                  <c:v>1472511600</c:v>
                </c:pt>
                <c:pt idx="58343">
                  <c:v>1472515200</c:v>
                </c:pt>
                <c:pt idx="58344">
                  <c:v>1472518800</c:v>
                </c:pt>
                <c:pt idx="58345">
                  <c:v>1472522400</c:v>
                </c:pt>
                <c:pt idx="58346">
                  <c:v>1472526000</c:v>
                </c:pt>
                <c:pt idx="58347">
                  <c:v>1472529600</c:v>
                </c:pt>
                <c:pt idx="58348">
                  <c:v>1472533200</c:v>
                </c:pt>
                <c:pt idx="58349">
                  <c:v>1472536800</c:v>
                </c:pt>
                <c:pt idx="58350">
                  <c:v>1472540400</c:v>
                </c:pt>
                <c:pt idx="58351">
                  <c:v>1472544000</c:v>
                </c:pt>
                <c:pt idx="58352">
                  <c:v>1472547600</c:v>
                </c:pt>
                <c:pt idx="58353">
                  <c:v>1472551200</c:v>
                </c:pt>
                <c:pt idx="58354">
                  <c:v>1472554800</c:v>
                </c:pt>
                <c:pt idx="58355">
                  <c:v>1472558400</c:v>
                </c:pt>
                <c:pt idx="58356">
                  <c:v>1472562000</c:v>
                </c:pt>
                <c:pt idx="58357">
                  <c:v>1472565600</c:v>
                </c:pt>
                <c:pt idx="58358">
                  <c:v>1472569200</c:v>
                </c:pt>
                <c:pt idx="58359">
                  <c:v>1472572800</c:v>
                </c:pt>
                <c:pt idx="58360">
                  <c:v>1472576400</c:v>
                </c:pt>
                <c:pt idx="58361">
                  <c:v>1472580000</c:v>
                </c:pt>
                <c:pt idx="58362">
                  <c:v>1472583600</c:v>
                </c:pt>
                <c:pt idx="58363">
                  <c:v>1472587200</c:v>
                </c:pt>
                <c:pt idx="58364">
                  <c:v>1472590800</c:v>
                </c:pt>
                <c:pt idx="58365">
                  <c:v>1472594400</c:v>
                </c:pt>
                <c:pt idx="58366">
                  <c:v>1472598000</c:v>
                </c:pt>
                <c:pt idx="58367">
                  <c:v>1472601600</c:v>
                </c:pt>
                <c:pt idx="58368">
                  <c:v>1472605200</c:v>
                </c:pt>
                <c:pt idx="58369">
                  <c:v>1472608800</c:v>
                </c:pt>
                <c:pt idx="58370">
                  <c:v>1472612400</c:v>
                </c:pt>
                <c:pt idx="58371">
                  <c:v>1472616000</c:v>
                </c:pt>
                <c:pt idx="58372">
                  <c:v>1472619600</c:v>
                </c:pt>
                <c:pt idx="58373">
                  <c:v>1472623200</c:v>
                </c:pt>
                <c:pt idx="58374">
                  <c:v>1472626800</c:v>
                </c:pt>
                <c:pt idx="58375">
                  <c:v>1472630400</c:v>
                </c:pt>
                <c:pt idx="58376">
                  <c:v>1472634000</c:v>
                </c:pt>
                <c:pt idx="58377">
                  <c:v>1472637600</c:v>
                </c:pt>
                <c:pt idx="58378">
                  <c:v>1472641200</c:v>
                </c:pt>
                <c:pt idx="58379">
                  <c:v>1472644800</c:v>
                </c:pt>
                <c:pt idx="58380">
                  <c:v>1472648400</c:v>
                </c:pt>
                <c:pt idx="58381">
                  <c:v>1472652000</c:v>
                </c:pt>
                <c:pt idx="58382">
                  <c:v>1472655600</c:v>
                </c:pt>
                <c:pt idx="58383">
                  <c:v>1472659200</c:v>
                </c:pt>
                <c:pt idx="58384">
                  <c:v>1472662800</c:v>
                </c:pt>
                <c:pt idx="58385">
                  <c:v>1472666400</c:v>
                </c:pt>
                <c:pt idx="58386">
                  <c:v>1472670000</c:v>
                </c:pt>
                <c:pt idx="58387">
                  <c:v>1472673600</c:v>
                </c:pt>
                <c:pt idx="58388">
                  <c:v>1472677200</c:v>
                </c:pt>
                <c:pt idx="58389">
                  <c:v>1472680800</c:v>
                </c:pt>
                <c:pt idx="58390">
                  <c:v>1472684400</c:v>
                </c:pt>
                <c:pt idx="58391">
                  <c:v>1472688000</c:v>
                </c:pt>
                <c:pt idx="58392">
                  <c:v>1472691600</c:v>
                </c:pt>
                <c:pt idx="58393">
                  <c:v>1472695200</c:v>
                </c:pt>
                <c:pt idx="58394">
                  <c:v>1472698800</c:v>
                </c:pt>
                <c:pt idx="58395">
                  <c:v>1472702400</c:v>
                </c:pt>
                <c:pt idx="58396">
                  <c:v>1472706000</c:v>
                </c:pt>
                <c:pt idx="58397">
                  <c:v>1472709600</c:v>
                </c:pt>
                <c:pt idx="58398">
                  <c:v>1472713200</c:v>
                </c:pt>
                <c:pt idx="58399">
                  <c:v>1472716800</c:v>
                </c:pt>
                <c:pt idx="58400">
                  <c:v>1472720400</c:v>
                </c:pt>
                <c:pt idx="58401">
                  <c:v>1472724000</c:v>
                </c:pt>
                <c:pt idx="58402">
                  <c:v>1472727600</c:v>
                </c:pt>
                <c:pt idx="58403">
                  <c:v>1472731200</c:v>
                </c:pt>
                <c:pt idx="58404">
                  <c:v>1472734800</c:v>
                </c:pt>
                <c:pt idx="58405">
                  <c:v>1472738400</c:v>
                </c:pt>
                <c:pt idx="58406">
                  <c:v>1472742000</c:v>
                </c:pt>
                <c:pt idx="58407">
                  <c:v>1472745600</c:v>
                </c:pt>
                <c:pt idx="58408">
                  <c:v>1472749200</c:v>
                </c:pt>
                <c:pt idx="58409">
                  <c:v>1472752800</c:v>
                </c:pt>
                <c:pt idx="58410">
                  <c:v>1472756400</c:v>
                </c:pt>
                <c:pt idx="58411">
                  <c:v>1472760000</c:v>
                </c:pt>
                <c:pt idx="58412">
                  <c:v>1472763600</c:v>
                </c:pt>
                <c:pt idx="58413">
                  <c:v>1472767200</c:v>
                </c:pt>
                <c:pt idx="58414">
                  <c:v>1472770800</c:v>
                </c:pt>
                <c:pt idx="58415">
                  <c:v>1472774400</c:v>
                </c:pt>
                <c:pt idx="58416">
                  <c:v>1472778000</c:v>
                </c:pt>
                <c:pt idx="58417">
                  <c:v>1472781600</c:v>
                </c:pt>
                <c:pt idx="58418">
                  <c:v>1472785200</c:v>
                </c:pt>
                <c:pt idx="58419">
                  <c:v>1472788800</c:v>
                </c:pt>
                <c:pt idx="58420">
                  <c:v>1472792400</c:v>
                </c:pt>
                <c:pt idx="58421">
                  <c:v>1472796000</c:v>
                </c:pt>
                <c:pt idx="58422">
                  <c:v>1472799600</c:v>
                </c:pt>
                <c:pt idx="58423">
                  <c:v>1472803200</c:v>
                </c:pt>
                <c:pt idx="58424">
                  <c:v>1472806800</c:v>
                </c:pt>
                <c:pt idx="58425">
                  <c:v>1472810400</c:v>
                </c:pt>
                <c:pt idx="58426">
                  <c:v>1472814000</c:v>
                </c:pt>
                <c:pt idx="58427">
                  <c:v>1472817600</c:v>
                </c:pt>
                <c:pt idx="58428">
                  <c:v>1472821200</c:v>
                </c:pt>
                <c:pt idx="58429">
                  <c:v>1472824800</c:v>
                </c:pt>
                <c:pt idx="58430">
                  <c:v>1472828400</c:v>
                </c:pt>
                <c:pt idx="58431">
                  <c:v>1472832000</c:v>
                </c:pt>
                <c:pt idx="58432">
                  <c:v>1472835600</c:v>
                </c:pt>
                <c:pt idx="58433">
                  <c:v>1472839200</c:v>
                </c:pt>
                <c:pt idx="58434">
                  <c:v>1472842800</c:v>
                </c:pt>
                <c:pt idx="58435">
                  <c:v>1472846400</c:v>
                </c:pt>
                <c:pt idx="58436">
                  <c:v>1472850000</c:v>
                </c:pt>
                <c:pt idx="58437">
                  <c:v>1472853600</c:v>
                </c:pt>
                <c:pt idx="58438">
                  <c:v>1472857200</c:v>
                </c:pt>
                <c:pt idx="58439">
                  <c:v>1472860800</c:v>
                </c:pt>
                <c:pt idx="58440">
                  <c:v>1472864400</c:v>
                </c:pt>
                <c:pt idx="58441">
                  <c:v>1472868000</c:v>
                </c:pt>
                <c:pt idx="58442">
                  <c:v>1472871600</c:v>
                </c:pt>
                <c:pt idx="58443">
                  <c:v>1472875200</c:v>
                </c:pt>
                <c:pt idx="58444">
                  <c:v>1472878800</c:v>
                </c:pt>
                <c:pt idx="58445">
                  <c:v>1472882400</c:v>
                </c:pt>
                <c:pt idx="58446">
                  <c:v>1472886000</c:v>
                </c:pt>
                <c:pt idx="58447">
                  <c:v>1472889600</c:v>
                </c:pt>
                <c:pt idx="58448">
                  <c:v>1472893200</c:v>
                </c:pt>
                <c:pt idx="58449">
                  <c:v>1472896800</c:v>
                </c:pt>
                <c:pt idx="58450">
                  <c:v>1472900400</c:v>
                </c:pt>
                <c:pt idx="58451">
                  <c:v>1472904000</c:v>
                </c:pt>
                <c:pt idx="58452">
                  <c:v>1472907600</c:v>
                </c:pt>
                <c:pt idx="58453">
                  <c:v>1472911200</c:v>
                </c:pt>
                <c:pt idx="58454">
                  <c:v>1472914800</c:v>
                </c:pt>
                <c:pt idx="58455">
                  <c:v>1472918400</c:v>
                </c:pt>
                <c:pt idx="58456">
                  <c:v>1472922000</c:v>
                </c:pt>
                <c:pt idx="58457">
                  <c:v>1472925600</c:v>
                </c:pt>
                <c:pt idx="58458">
                  <c:v>1472929200</c:v>
                </c:pt>
                <c:pt idx="58459">
                  <c:v>1472932800</c:v>
                </c:pt>
                <c:pt idx="58460">
                  <c:v>1472936400</c:v>
                </c:pt>
                <c:pt idx="58461">
                  <c:v>1472940000</c:v>
                </c:pt>
                <c:pt idx="58462">
                  <c:v>1472943600</c:v>
                </c:pt>
                <c:pt idx="58463">
                  <c:v>1472947200</c:v>
                </c:pt>
                <c:pt idx="58464">
                  <c:v>1472950800</c:v>
                </c:pt>
                <c:pt idx="58465">
                  <c:v>1472954400</c:v>
                </c:pt>
                <c:pt idx="58466">
                  <c:v>1472958000</c:v>
                </c:pt>
                <c:pt idx="58467">
                  <c:v>1472961600</c:v>
                </c:pt>
                <c:pt idx="58468">
                  <c:v>1472965200</c:v>
                </c:pt>
                <c:pt idx="58469">
                  <c:v>1472968800</c:v>
                </c:pt>
                <c:pt idx="58470">
                  <c:v>1472972400</c:v>
                </c:pt>
                <c:pt idx="58471">
                  <c:v>1472976000</c:v>
                </c:pt>
                <c:pt idx="58472">
                  <c:v>1472979600</c:v>
                </c:pt>
                <c:pt idx="58473">
                  <c:v>1472983200</c:v>
                </c:pt>
                <c:pt idx="58474">
                  <c:v>1472986800</c:v>
                </c:pt>
                <c:pt idx="58475">
                  <c:v>1472990400</c:v>
                </c:pt>
                <c:pt idx="58476">
                  <c:v>1472994000</c:v>
                </c:pt>
                <c:pt idx="58477">
                  <c:v>1472997600</c:v>
                </c:pt>
                <c:pt idx="58478">
                  <c:v>1473001200</c:v>
                </c:pt>
                <c:pt idx="58479">
                  <c:v>1473004800</c:v>
                </c:pt>
                <c:pt idx="58480">
                  <c:v>1473008400</c:v>
                </c:pt>
                <c:pt idx="58481">
                  <c:v>1473012000</c:v>
                </c:pt>
                <c:pt idx="58482">
                  <c:v>1473015600</c:v>
                </c:pt>
                <c:pt idx="58483">
                  <c:v>1473019200</c:v>
                </c:pt>
                <c:pt idx="58484">
                  <c:v>1473022800</c:v>
                </c:pt>
                <c:pt idx="58485">
                  <c:v>1473026400</c:v>
                </c:pt>
                <c:pt idx="58486">
                  <c:v>1473030000</c:v>
                </c:pt>
                <c:pt idx="58487">
                  <c:v>1473033600</c:v>
                </c:pt>
                <c:pt idx="58488">
                  <c:v>1473037200</c:v>
                </c:pt>
                <c:pt idx="58489">
                  <c:v>1473040800</c:v>
                </c:pt>
                <c:pt idx="58490">
                  <c:v>1473044400</c:v>
                </c:pt>
                <c:pt idx="58491">
                  <c:v>1473048000</c:v>
                </c:pt>
                <c:pt idx="58492">
                  <c:v>1473051600</c:v>
                </c:pt>
                <c:pt idx="58493">
                  <c:v>1473055200</c:v>
                </c:pt>
                <c:pt idx="58494">
                  <c:v>1473058800</c:v>
                </c:pt>
                <c:pt idx="58495">
                  <c:v>1473062400</c:v>
                </c:pt>
                <c:pt idx="58496">
                  <c:v>1473066000</c:v>
                </c:pt>
                <c:pt idx="58497">
                  <c:v>1473069600</c:v>
                </c:pt>
                <c:pt idx="58498">
                  <c:v>1473073200</c:v>
                </c:pt>
                <c:pt idx="58499">
                  <c:v>1473076800</c:v>
                </c:pt>
                <c:pt idx="58500">
                  <c:v>1473080400</c:v>
                </c:pt>
                <c:pt idx="58501">
                  <c:v>1473084000</c:v>
                </c:pt>
                <c:pt idx="58502">
                  <c:v>1473087600</c:v>
                </c:pt>
                <c:pt idx="58503">
                  <c:v>1473091200</c:v>
                </c:pt>
                <c:pt idx="58504">
                  <c:v>1473094800</c:v>
                </c:pt>
                <c:pt idx="58505">
                  <c:v>1473098400</c:v>
                </c:pt>
                <c:pt idx="58506">
                  <c:v>1473102000</c:v>
                </c:pt>
                <c:pt idx="58507">
                  <c:v>1473105600</c:v>
                </c:pt>
                <c:pt idx="58508">
                  <c:v>1473109200</c:v>
                </c:pt>
                <c:pt idx="58509">
                  <c:v>1473112800</c:v>
                </c:pt>
                <c:pt idx="58510">
                  <c:v>1473116400</c:v>
                </c:pt>
                <c:pt idx="58511">
                  <c:v>1473120000</c:v>
                </c:pt>
                <c:pt idx="58512">
                  <c:v>1473123600</c:v>
                </c:pt>
                <c:pt idx="58513">
                  <c:v>1473127200</c:v>
                </c:pt>
                <c:pt idx="58514">
                  <c:v>1473130800</c:v>
                </c:pt>
                <c:pt idx="58515">
                  <c:v>1473134400</c:v>
                </c:pt>
                <c:pt idx="58516">
                  <c:v>1473138000</c:v>
                </c:pt>
                <c:pt idx="58517">
                  <c:v>1473141600</c:v>
                </c:pt>
                <c:pt idx="58518">
                  <c:v>1473145200</c:v>
                </c:pt>
                <c:pt idx="58519">
                  <c:v>1473148800</c:v>
                </c:pt>
                <c:pt idx="58520">
                  <c:v>1473152400</c:v>
                </c:pt>
                <c:pt idx="58521">
                  <c:v>1473156000</c:v>
                </c:pt>
                <c:pt idx="58522">
                  <c:v>1473159600</c:v>
                </c:pt>
                <c:pt idx="58523">
                  <c:v>1473163200</c:v>
                </c:pt>
                <c:pt idx="58524">
                  <c:v>1473166800</c:v>
                </c:pt>
                <c:pt idx="58525">
                  <c:v>1473170400</c:v>
                </c:pt>
                <c:pt idx="58526">
                  <c:v>1473174000</c:v>
                </c:pt>
                <c:pt idx="58527">
                  <c:v>1473177600</c:v>
                </c:pt>
                <c:pt idx="58528">
                  <c:v>1473181200</c:v>
                </c:pt>
                <c:pt idx="58529">
                  <c:v>1473184800</c:v>
                </c:pt>
                <c:pt idx="58530">
                  <c:v>1473188400</c:v>
                </c:pt>
                <c:pt idx="58531">
                  <c:v>1473192000</c:v>
                </c:pt>
                <c:pt idx="58532">
                  <c:v>1473195600</c:v>
                </c:pt>
                <c:pt idx="58533">
                  <c:v>1473199200</c:v>
                </c:pt>
                <c:pt idx="58534">
                  <c:v>1473202800</c:v>
                </c:pt>
                <c:pt idx="58535">
                  <c:v>1473206400</c:v>
                </c:pt>
                <c:pt idx="58536">
                  <c:v>1473210000</c:v>
                </c:pt>
                <c:pt idx="58537">
                  <c:v>1473213600</c:v>
                </c:pt>
                <c:pt idx="58538">
                  <c:v>1473217200</c:v>
                </c:pt>
                <c:pt idx="58539">
                  <c:v>1473220800</c:v>
                </c:pt>
                <c:pt idx="58540">
                  <c:v>1473224400</c:v>
                </c:pt>
                <c:pt idx="58541">
                  <c:v>1473228000</c:v>
                </c:pt>
                <c:pt idx="58542">
                  <c:v>1473231600</c:v>
                </c:pt>
                <c:pt idx="58543">
                  <c:v>1473235200</c:v>
                </c:pt>
                <c:pt idx="58544">
                  <c:v>1473238800</c:v>
                </c:pt>
                <c:pt idx="58545">
                  <c:v>1473242400</c:v>
                </c:pt>
                <c:pt idx="58546">
                  <c:v>1473246000</c:v>
                </c:pt>
                <c:pt idx="58547">
                  <c:v>1473249600</c:v>
                </c:pt>
                <c:pt idx="58548">
                  <c:v>1473253200</c:v>
                </c:pt>
                <c:pt idx="58549">
                  <c:v>1473256800</c:v>
                </c:pt>
                <c:pt idx="58550">
                  <c:v>1473260400</c:v>
                </c:pt>
                <c:pt idx="58551">
                  <c:v>1473264000</c:v>
                </c:pt>
                <c:pt idx="58552">
                  <c:v>1473267600</c:v>
                </c:pt>
                <c:pt idx="58553">
                  <c:v>1473271200</c:v>
                </c:pt>
                <c:pt idx="58554">
                  <c:v>1473274800</c:v>
                </c:pt>
                <c:pt idx="58555">
                  <c:v>1473278400</c:v>
                </c:pt>
                <c:pt idx="58556">
                  <c:v>1473282000</c:v>
                </c:pt>
                <c:pt idx="58557">
                  <c:v>1473285600</c:v>
                </c:pt>
                <c:pt idx="58558">
                  <c:v>1473289200</c:v>
                </c:pt>
                <c:pt idx="58559">
                  <c:v>1473292800</c:v>
                </c:pt>
                <c:pt idx="58560">
                  <c:v>1473296400</c:v>
                </c:pt>
                <c:pt idx="58561">
                  <c:v>1473300000</c:v>
                </c:pt>
                <c:pt idx="58562">
                  <c:v>1473303600</c:v>
                </c:pt>
                <c:pt idx="58563">
                  <c:v>1473307200</c:v>
                </c:pt>
                <c:pt idx="58564">
                  <c:v>1473310800</c:v>
                </c:pt>
                <c:pt idx="58565">
                  <c:v>1473314400</c:v>
                </c:pt>
                <c:pt idx="58566">
                  <c:v>1473318000</c:v>
                </c:pt>
                <c:pt idx="58567">
                  <c:v>1473321600</c:v>
                </c:pt>
                <c:pt idx="58568">
                  <c:v>1473325200</c:v>
                </c:pt>
                <c:pt idx="58569">
                  <c:v>1473328800</c:v>
                </c:pt>
                <c:pt idx="58570">
                  <c:v>1473332400</c:v>
                </c:pt>
                <c:pt idx="58571">
                  <c:v>1473336000</c:v>
                </c:pt>
                <c:pt idx="58572">
                  <c:v>1473339600</c:v>
                </c:pt>
                <c:pt idx="58573">
                  <c:v>1473343200</c:v>
                </c:pt>
                <c:pt idx="58574">
                  <c:v>1473346800</c:v>
                </c:pt>
                <c:pt idx="58575">
                  <c:v>1473350400</c:v>
                </c:pt>
                <c:pt idx="58576">
                  <c:v>1473354000</c:v>
                </c:pt>
                <c:pt idx="58577">
                  <c:v>1473357600</c:v>
                </c:pt>
                <c:pt idx="58578">
                  <c:v>1473361200</c:v>
                </c:pt>
                <c:pt idx="58579">
                  <c:v>1473364800</c:v>
                </c:pt>
                <c:pt idx="58580">
                  <c:v>1473368400</c:v>
                </c:pt>
                <c:pt idx="58581">
                  <c:v>1473372000</c:v>
                </c:pt>
                <c:pt idx="58582">
                  <c:v>1473375600</c:v>
                </c:pt>
                <c:pt idx="58583">
                  <c:v>1473379200</c:v>
                </c:pt>
                <c:pt idx="58584">
                  <c:v>1473382800</c:v>
                </c:pt>
                <c:pt idx="58585">
                  <c:v>1473386400</c:v>
                </c:pt>
                <c:pt idx="58586">
                  <c:v>1473390000</c:v>
                </c:pt>
                <c:pt idx="58587">
                  <c:v>1473393600</c:v>
                </c:pt>
                <c:pt idx="58588">
                  <c:v>1473397200</c:v>
                </c:pt>
                <c:pt idx="58589">
                  <c:v>1473400800</c:v>
                </c:pt>
                <c:pt idx="58590">
                  <c:v>1473404400</c:v>
                </c:pt>
                <c:pt idx="58591">
                  <c:v>1473408000</c:v>
                </c:pt>
                <c:pt idx="58592">
                  <c:v>1473411600</c:v>
                </c:pt>
                <c:pt idx="58593">
                  <c:v>1473415200</c:v>
                </c:pt>
                <c:pt idx="58594">
                  <c:v>1473418800</c:v>
                </c:pt>
                <c:pt idx="58595">
                  <c:v>1473422400</c:v>
                </c:pt>
                <c:pt idx="58596">
                  <c:v>1473426000</c:v>
                </c:pt>
                <c:pt idx="58597">
                  <c:v>1473429600</c:v>
                </c:pt>
                <c:pt idx="58598">
                  <c:v>1473433200</c:v>
                </c:pt>
                <c:pt idx="58599">
                  <c:v>1473436800</c:v>
                </c:pt>
                <c:pt idx="58600">
                  <c:v>1473440400</c:v>
                </c:pt>
                <c:pt idx="58601">
                  <c:v>1473444000</c:v>
                </c:pt>
                <c:pt idx="58602">
                  <c:v>1473447600</c:v>
                </c:pt>
                <c:pt idx="58603">
                  <c:v>1473451200</c:v>
                </c:pt>
                <c:pt idx="58604">
                  <c:v>1473454800</c:v>
                </c:pt>
                <c:pt idx="58605">
                  <c:v>1473458400</c:v>
                </c:pt>
                <c:pt idx="58606">
                  <c:v>1473462000</c:v>
                </c:pt>
                <c:pt idx="58607">
                  <c:v>1473465600</c:v>
                </c:pt>
                <c:pt idx="58608">
                  <c:v>1473469200</c:v>
                </c:pt>
                <c:pt idx="58609">
                  <c:v>1473472800</c:v>
                </c:pt>
                <c:pt idx="58610">
                  <c:v>1473476400</c:v>
                </c:pt>
                <c:pt idx="58611">
                  <c:v>1473480000</c:v>
                </c:pt>
                <c:pt idx="58612">
                  <c:v>1473483600</c:v>
                </c:pt>
                <c:pt idx="58613">
                  <c:v>1473487200</c:v>
                </c:pt>
                <c:pt idx="58614">
                  <c:v>1473490800</c:v>
                </c:pt>
                <c:pt idx="58615">
                  <c:v>1473494400</c:v>
                </c:pt>
                <c:pt idx="58616">
                  <c:v>1473498000</c:v>
                </c:pt>
                <c:pt idx="58617">
                  <c:v>1473501600</c:v>
                </c:pt>
                <c:pt idx="58618">
                  <c:v>1473505200</c:v>
                </c:pt>
                <c:pt idx="58619">
                  <c:v>1473508800</c:v>
                </c:pt>
                <c:pt idx="58620">
                  <c:v>1473512400</c:v>
                </c:pt>
                <c:pt idx="58621">
                  <c:v>1473516000</c:v>
                </c:pt>
                <c:pt idx="58622">
                  <c:v>1473519600</c:v>
                </c:pt>
                <c:pt idx="58623">
                  <c:v>1473523200</c:v>
                </c:pt>
                <c:pt idx="58624">
                  <c:v>1473526800</c:v>
                </c:pt>
                <c:pt idx="58625">
                  <c:v>1473530400</c:v>
                </c:pt>
                <c:pt idx="58626">
                  <c:v>1473534000</c:v>
                </c:pt>
                <c:pt idx="58627">
                  <c:v>1473537600</c:v>
                </c:pt>
                <c:pt idx="58628">
                  <c:v>1473541200</c:v>
                </c:pt>
                <c:pt idx="58629">
                  <c:v>1473544800</c:v>
                </c:pt>
                <c:pt idx="58630">
                  <c:v>1473548400</c:v>
                </c:pt>
                <c:pt idx="58631">
                  <c:v>1473552000</c:v>
                </c:pt>
                <c:pt idx="58632">
                  <c:v>1473555600</c:v>
                </c:pt>
                <c:pt idx="58633">
                  <c:v>1473559200</c:v>
                </c:pt>
                <c:pt idx="58634">
                  <c:v>1473562800</c:v>
                </c:pt>
                <c:pt idx="58635">
                  <c:v>1473566400</c:v>
                </c:pt>
                <c:pt idx="58636">
                  <c:v>1473570000</c:v>
                </c:pt>
                <c:pt idx="58637">
                  <c:v>1473573600</c:v>
                </c:pt>
                <c:pt idx="58638">
                  <c:v>1473577200</c:v>
                </c:pt>
                <c:pt idx="58639">
                  <c:v>1473580800</c:v>
                </c:pt>
                <c:pt idx="58640">
                  <c:v>1473584400</c:v>
                </c:pt>
                <c:pt idx="58641">
                  <c:v>1473588000</c:v>
                </c:pt>
                <c:pt idx="58642">
                  <c:v>1473591600</c:v>
                </c:pt>
                <c:pt idx="58643">
                  <c:v>1473595200</c:v>
                </c:pt>
                <c:pt idx="58644">
                  <c:v>1473598800</c:v>
                </c:pt>
                <c:pt idx="58645">
                  <c:v>1473602400</c:v>
                </c:pt>
                <c:pt idx="58646">
                  <c:v>1473606000</c:v>
                </c:pt>
                <c:pt idx="58647">
                  <c:v>1473609600</c:v>
                </c:pt>
                <c:pt idx="58648">
                  <c:v>1473613200</c:v>
                </c:pt>
                <c:pt idx="58649">
                  <c:v>1473616800</c:v>
                </c:pt>
                <c:pt idx="58650">
                  <c:v>1473620400</c:v>
                </c:pt>
                <c:pt idx="58651">
                  <c:v>1473624000</c:v>
                </c:pt>
                <c:pt idx="58652">
                  <c:v>1473627600</c:v>
                </c:pt>
                <c:pt idx="58653">
                  <c:v>1473631200</c:v>
                </c:pt>
                <c:pt idx="58654">
                  <c:v>1473634800</c:v>
                </c:pt>
                <c:pt idx="58655">
                  <c:v>1473638400</c:v>
                </c:pt>
                <c:pt idx="58656">
                  <c:v>1473642000</c:v>
                </c:pt>
                <c:pt idx="58657">
                  <c:v>1473645600</c:v>
                </c:pt>
                <c:pt idx="58658">
                  <c:v>1473649200</c:v>
                </c:pt>
                <c:pt idx="58659">
                  <c:v>1473652800</c:v>
                </c:pt>
                <c:pt idx="58660">
                  <c:v>1473656400</c:v>
                </c:pt>
                <c:pt idx="58661">
                  <c:v>1473660000</c:v>
                </c:pt>
                <c:pt idx="58662">
                  <c:v>1473663600</c:v>
                </c:pt>
                <c:pt idx="58663">
                  <c:v>1473667200</c:v>
                </c:pt>
                <c:pt idx="58664">
                  <c:v>1473670800</c:v>
                </c:pt>
                <c:pt idx="58665">
                  <c:v>1473674400</c:v>
                </c:pt>
                <c:pt idx="58666">
                  <c:v>1473678000</c:v>
                </c:pt>
                <c:pt idx="58667">
                  <c:v>1473681600</c:v>
                </c:pt>
                <c:pt idx="58668">
                  <c:v>1473685200</c:v>
                </c:pt>
                <c:pt idx="58669">
                  <c:v>1473688800</c:v>
                </c:pt>
                <c:pt idx="58670">
                  <c:v>1473692400</c:v>
                </c:pt>
                <c:pt idx="58671">
                  <c:v>1473696000</c:v>
                </c:pt>
                <c:pt idx="58672">
                  <c:v>1473699600</c:v>
                </c:pt>
                <c:pt idx="58673">
                  <c:v>1473703200</c:v>
                </c:pt>
                <c:pt idx="58674">
                  <c:v>1473706800</c:v>
                </c:pt>
                <c:pt idx="58675">
                  <c:v>1473710400</c:v>
                </c:pt>
                <c:pt idx="58676">
                  <c:v>1473714000</c:v>
                </c:pt>
                <c:pt idx="58677">
                  <c:v>1473717600</c:v>
                </c:pt>
                <c:pt idx="58678">
                  <c:v>1473721200</c:v>
                </c:pt>
                <c:pt idx="58679">
                  <c:v>1473724800</c:v>
                </c:pt>
                <c:pt idx="58680">
                  <c:v>1473728400</c:v>
                </c:pt>
                <c:pt idx="58681">
                  <c:v>1473732000</c:v>
                </c:pt>
                <c:pt idx="58682">
                  <c:v>1473735600</c:v>
                </c:pt>
                <c:pt idx="58683">
                  <c:v>1473739200</c:v>
                </c:pt>
                <c:pt idx="58684">
                  <c:v>1473742800</c:v>
                </c:pt>
                <c:pt idx="58685">
                  <c:v>1473746400</c:v>
                </c:pt>
                <c:pt idx="58686">
                  <c:v>1473750000</c:v>
                </c:pt>
                <c:pt idx="58687">
                  <c:v>1473753600</c:v>
                </c:pt>
                <c:pt idx="58688">
                  <c:v>1473757200</c:v>
                </c:pt>
                <c:pt idx="58689">
                  <c:v>1473760800</c:v>
                </c:pt>
                <c:pt idx="58690">
                  <c:v>1473764400</c:v>
                </c:pt>
                <c:pt idx="58691">
                  <c:v>1473768000</c:v>
                </c:pt>
                <c:pt idx="58692">
                  <c:v>1473771600</c:v>
                </c:pt>
                <c:pt idx="58693">
                  <c:v>1473775200</c:v>
                </c:pt>
                <c:pt idx="58694">
                  <c:v>1473778800</c:v>
                </c:pt>
                <c:pt idx="58695">
                  <c:v>1473782400</c:v>
                </c:pt>
                <c:pt idx="58696">
                  <c:v>1473786000</c:v>
                </c:pt>
                <c:pt idx="58697">
                  <c:v>1473789600</c:v>
                </c:pt>
                <c:pt idx="58698">
                  <c:v>1473793200</c:v>
                </c:pt>
                <c:pt idx="58699">
                  <c:v>1473796800</c:v>
                </c:pt>
                <c:pt idx="58700">
                  <c:v>1473800400</c:v>
                </c:pt>
                <c:pt idx="58701">
                  <c:v>1473804000</c:v>
                </c:pt>
                <c:pt idx="58702">
                  <c:v>1473807600</c:v>
                </c:pt>
                <c:pt idx="58703">
                  <c:v>1473811200</c:v>
                </c:pt>
                <c:pt idx="58704">
                  <c:v>1473814800</c:v>
                </c:pt>
                <c:pt idx="58705">
                  <c:v>1473818400</c:v>
                </c:pt>
                <c:pt idx="58706">
                  <c:v>1473822000</c:v>
                </c:pt>
                <c:pt idx="58707">
                  <c:v>1473825600</c:v>
                </c:pt>
                <c:pt idx="58708">
                  <c:v>1473829200</c:v>
                </c:pt>
                <c:pt idx="58709">
                  <c:v>1473832800</c:v>
                </c:pt>
                <c:pt idx="58710">
                  <c:v>1473836400</c:v>
                </c:pt>
                <c:pt idx="58711">
                  <c:v>1473840000</c:v>
                </c:pt>
                <c:pt idx="58712">
                  <c:v>1473843600</c:v>
                </c:pt>
                <c:pt idx="58713">
                  <c:v>1473847200</c:v>
                </c:pt>
                <c:pt idx="58714">
                  <c:v>1473850800</c:v>
                </c:pt>
                <c:pt idx="58715">
                  <c:v>1473854400</c:v>
                </c:pt>
                <c:pt idx="58716">
                  <c:v>1473858000</c:v>
                </c:pt>
                <c:pt idx="58717">
                  <c:v>1473861600</c:v>
                </c:pt>
                <c:pt idx="58718">
                  <c:v>1473865200</c:v>
                </c:pt>
                <c:pt idx="58719">
                  <c:v>1473868800</c:v>
                </c:pt>
                <c:pt idx="58720">
                  <c:v>1473872400</c:v>
                </c:pt>
                <c:pt idx="58721">
                  <c:v>1473876000</c:v>
                </c:pt>
                <c:pt idx="58722">
                  <c:v>1473879600</c:v>
                </c:pt>
                <c:pt idx="58723">
                  <c:v>1473883200</c:v>
                </c:pt>
                <c:pt idx="58724">
                  <c:v>1473886800</c:v>
                </c:pt>
                <c:pt idx="58725">
                  <c:v>1473890400</c:v>
                </c:pt>
                <c:pt idx="58726">
                  <c:v>1473894000</c:v>
                </c:pt>
                <c:pt idx="58727">
                  <c:v>1473897600</c:v>
                </c:pt>
                <c:pt idx="58728">
                  <c:v>1473901200</c:v>
                </c:pt>
                <c:pt idx="58729">
                  <c:v>1473904800</c:v>
                </c:pt>
                <c:pt idx="58730">
                  <c:v>1473908400</c:v>
                </c:pt>
                <c:pt idx="58731">
                  <c:v>1473912000</c:v>
                </c:pt>
                <c:pt idx="58732">
                  <c:v>1473915600</c:v>
                </c:pt>
                <c:pt idx="58733">
                  <c:v>1473919200</c:v>
                </c:pt>
                <c:pt idx="58734">
                  <c:v>1473922800</c:v>
                </c:pt>
                <c:pt idx="58735">
                  <c:v>1473926400</c:v>
                </c:pt>
                <c:pt idx="58736">
                  <c:v>1473930000</c:v>
                </c:pt>
                <c:pt idx="58737">
                  <c:v>1473933600</c:v>
                </c:pt>
                <c:pt idx="58738">
                  <c:v>1473937200</c:v>
                </c:pt>
                <c:pt idx="58739">
                  <c:v>1473940800</c:v>
                </c:pt>
                <c:pt idx="58740">
                  <c:v>1473944400</c:v>
                </c:pt>
                <c:pt idx="58741">
                  <c:v>1473948000</c:v>
                </c:pt>
                <c:pt idx="58742">
                  <c:v>1473951600</c:v>
                </c:pt>
                <c:pt idx="58743">
                  <c:v>1473955200</c:v>
                </c:pt>
                <c:pt idx="58744">
                  <c:v>1473958800</c:v>
                </c:pt>
                <c:pt idx="58745">
                  <c:v>1473962400</c:v>
                </c:pt>
                <c:pt idx="58746">
                  <c:v>1473966000</c:v>
                </c:pt>
                <c:pt idx="58747">
                  <c:v>1473969600</c:v>
                </c:pt>
                <c:pt idx="58748">
                  <c:v>1473973200</c:v>
                </c:pt>
                <c:pt idx="58749">
                  <c:v>1473976800</c:v>
                </c:pt>
                <c:pt idx="58750">
                  <c:v>1473980400</c:v>
                </c:pt>
                <c:pt idx="58751">
                  <c:v>1473984000</c:v>
                </c:pt>
                <c:pt idx="58752">
                  <c:v>1473987600</c:v>
                </c:pt>
                <c:pt idx="58753">
                  <c:v>1473991200</c:v>
                </c:pt>
                <c:pt idx="58754">
                  <c:v>1473994800</c:v>
                </c:pt>
                <c:pt idx="58755">
                  <c:v>1473998400</c:v>
                </c:pt>
                <c:pt idx="58756">
                  <c:v>1474002000</c:v>
                </c:pt>
                <c:pt idx="58757">
                  <c:v>1474005600</c:v>
                </c:pt>
                <c:pt idx="58758">
                  <c:v>1474009200</c:v>
                </c:pt>
                <c:pt idx="58759">
                  <c:v>1474012800</c:v>
                </c:pt>
                <c:pt idx="58760">
                  <c:v>1474016400</c:v>
                </c:pt>
                <c:pt idx="58761">
                  <c:v>1474020000</c:v>
                </c:pt>
                <c:pt idx="58762">
                  <c:v>1474023600</c:v>
                </c:pt>
                <c:pt idx="58763">
                  <c:v>1474027200</c:v>
                </c:pt>
                <c:pt idx="58764">
                  <c:v>1474030800</c:v>
                </c:pt>
                <c:pt idx="58765">
                  <c:v>1474034400</c:v>
                </c:pt>
                <c:pt idx="58766">
                  <c:v>1474038000</c:v>
                </c:pt>
                <c:pt idx="58767">
                  <c:v>1474041600</c:v>
                </c:pt>
                <c:pt idx="58768">
                  <c:v>1474045200</c:v>
                </c:pt>
                <c:pt idx="58769">
                  <c:v>1474048800</c:v>
                </c:pt>
                <c:pt idx="58770">
                  <c:v>1474052400</c:v>
                </c:pt>
                <c:pt idx="58771">
                  <c:v>1474056000</c:v>
                </c:pt>
                <c:pt idx="58772">
                  <c:v>1474059600</c:v>
                </c:pt>
                <c:pt idx="58773">
                  <c:v>1474063200</c:v>
                </c:pt>
                <c:pt idx="58774">
                  <c:v>1474066800</c:v>
                </c:pt>
                <c:pt idx="58775">
                  <c:v>1474070400</c:v>
                </c:pt>
                <c:pt idx="58776">
                  <c:v>1474074000</c:v>
                </c:pt>
                <c:pt idx="58777">
                  <c:v>1474077600</c:v>
                </c:pt>
                <c:pt idx="58778">
                  <c:v>1474081200</c:v>
                </c:pt>
                <c:pt idx="58779">
                  <c:v>1474084800</c:v>
                </c:pt>
                <c:pt idx="58780">
                  <c:v>1474088400</c:v>
                </c:pt>
                <c:pt idx="58781">
                  <c:v>1474092000</c:v>
                </c:pt>
                <c:pt idx="58782">
                  <c:v>1474095600</c:v>
                </c:pt>
                <c:pt idx="58783">
                  <c:v>1474099200</c:v>
                </c:pt>
                <c:pt idx="58784">
                  <c:v>1474102800</c:v>
                </c:pt>
                <c:pt idx="58785">
                  <c:v>1474106400</c:v>
                </c:pt>
                <c:pt idx="58786">
                  <c:v>1474110000</c:v>
                </c:pt>
                <c:pt idx="58787">
                  <c:v>1474113600</c:v>
                </c:pt>
                <c:pt idx="58788">
                  <c:v>1474117200</c:v>
                </c:pt>
                <c:pt idx="58789">
                  <c:v>1474120800</c:v>
                </c:pt>
                <c:pt idx="58790">
                  <c:v>1474124400</c:v>
                </c:pt>
                <c:pt idx="58791">
                  <c:v>1474128000</c:v>
                </c:pt>
                <c:pt idx="58792">
                  <c:v>1474131600</c:v>
                </c:pt>
                <c:pt idx="58793">
                  <c:v>1474135200</c:v>
                </c:pt>
                <c:pt idx="58794">
                  <c:v>1474138800</c:v>
                </c:pt>
                <c:pt idx="58795">
                  <c:v>1474142400</c:v>
                </c:pt>
                <c:pt idx="58796">
                  <c:v>1474146000</c:v>
                </c:pt>
                <c:pt idx="58797">
                  <c:v>1474149600</c:v>
                </c:pt>
                <c:pt idx="58798">
                  <c:v>1474153200</c:v>
                </c:pt>
                <c:pt idx="58799">
                  <c:v>1474156800</c:v>
                </c:pt>
                <c:pt idx="58800">
                  <c:v>1474160400</c:v>
                </c:pt>
                <c:pt idx="58801">
                  <c:v>1474164000</c:v>
                </c:pt>
                <c:pt idx="58802">
                  <c:v>1474167600</c:v>
                </c:pt>
                <c:pt idx="58803">
                  <c:v>1474171200</c:v>
                </c:pt>
                <c:pt idx="58804">
                  <c:v>1474174800</c:v>
                </c:pt>
                <c:pt idx="58805">
                  <c:v>1474178400</c:v>
                </c:pt>
                <c:pt idx="58806">
                  <c:v>1474182000</c:v>
                </c:pt>
                <c:pt idx="58807">
                  <c:v>1474185600</c:v>
                </c:pt>
                <c:pt idx="58808">
                  <c:v>1474189200</c:v>
                </c:pt>
                <c:pt idx="58809">
                  <c:v>1474192800</c:v>
                </c:pt>
                <c:pt idx="58810">
                  <c:v>1474196400</c:v>
                </c:pt>
                <c:pt idx="58811">
                  <c:v>1474200000</c:v>
                </c:pt>
                <c:pt idx="58812">
                  <c:v>1474203600</c:v>
                </c:pt>
                <c:pt idx="58813">
                  <c:v>1474207200</c:v>
                </c:pt>
                <c:pt idx="58814">
                  <c:v>1474210800</c:v>
                </c:pt>
                <c:pt idx="58815">
                  <c:v>1474214400</c:v>
                </c:pt>
                <c:pt idx="58816">
                  <c:v>1474218000</c:v>
                </c:pt>
                <c:pt idx="58817">
                  <c:v>1474221600</c:v>
                </c:pt>
                <c:pt idx="58818">
                  <c:v>1474225200</c:v>
                </c:pt>
                <c:pt idx="58819">
                  <c:v>1474228800</c:v>
                </c:pt>
                <c:pt idx="58820">
                  <c:v>1474232400</c:v>
                </c:pt>
                <c:pt idx="58821">
                  <c:v>1474236000</c:v>
                </c:pt>
                <c:pt idx="58822">
                  <c:v>1474239600</c:v>
                </c:pt>
                <c:pt idx="58823">
                  <c:v>1474243200</c:v>
                </c:pt>
                <c:pt idx="58824">
                  <c:v>1474246800</c:v>
                </c:pt>
                <c:pt idx="58825">
                  <c:v>1474250400</c:v>
                </c:pt>
                <c:pt idx="58826">
                  <c:v>1474254000</c:v>
                </c:pt>
                <c:pt idx="58827">
                  <c:v>1474257600</c:v>
                </c:pt>
                <c:pt idx="58828">
                  <c:v>1474261200</c:v>
                </c:pt>
                <c:pt idx="58829">
                  <c:v>1474264800</c:v>
                </c:pt>
                <c:pt idx="58830">
                  <c:v>1474268400</c:v>
                </c:pt>
                <c:pt idx="58831">
                  <c:v>1474272000</c:v>
                </c:pt>
                <c:pt idx="58832">
                  <c:v>1474275600</c:v>
                </c:pt>
                <c:pt idx="58833">
                  <c:v>1474279200</c:v>
                </c:pt>
                <c:pt idx="58834">
                  <c:v>1474282800</c:v>
                </c:pt>
                <c:pt idx="58835">
                  <c:v>1474286400</c:v>
                </c:pt>
                <c:pt idx="58836">
                  <c:v>1474290000</c:v>
                </c:pt>
                <c:pt idx="58837">
                  <c:v>1474293600</c:v>
                </c:pt>
                <c:pt idx="58838">
                  <c:v>1474297200</c:v>
                </c:pt>
                <c:pt idx="58839">
                  <c:v>1474300800</c:v>
                </c:pt>
                <c:pt idx="58840">
                  <c:v>1474304400</c:v>
                </c:pt>
                <c:pt idx="58841">
                  <c:v>1474308000</c:v>
                </c:pt>
                <c:pt idx="58842">
                  <c:v>1474311600</c:v>
                </c:pt>
                <c:pt idx="58843">
                  <c:v>1474315200</c:v>
                </c:pt>
                <c:pt idx="58844">
                  <c:v>1474318800</c:v>
                </c:pt>
                <c:pt idx="58845">
                  <c:v>1474322400</c:v>
                </c:pt>
                <c:pt idx="58846">
                  <c:v>1474326000</c:v>
                </c:pt>
                <c:pt idx="58847">
                  <c:v>1474329600</c:v>
                </c:pt>
                <c:pt idx="58848">
                  <c:v>1474333200</c:v>
                </c:pt>
                <c:pt idx="58849">
                  <c:v>1474336800</c:v>
                </c:pt>
                <c:pt idx="58850">
                  <c:v>1474340400</c:v>
                </c:pt>
                <c:pt idx="58851">
                  <c:v>1474344000</c:v>
                </c:pt>
                <c:pt idx="58852">
                  <c:v>1474347600</c:v>
                </c:pt>
                <c:pt idx="58853">
                  <c:v>1474351200</c:v>
                </c:pt>
                <c:pt idx="58854">
                  <c:v>1474354800</c:v>
                </c:pt>
                <c:pt idx="58855">
                  <c:v>1474358400</c:v>
                </c:pt>
                <c:pt idx="58856">
                  <c:v>1474362000</c:v>
                </c:pt>
                <c:pt idx="58857">
                  <c:v>1474365600</c:v>
                </c:pt>
                <c:pt idx="58858">
                  <c:v>1474369200</c:v>
                </c:pt>
                <c:pt idx="58859">
                  <c:v>1474372800</c:v>
                </c:pt>
                <c:pt idx="58860">
                  <c:v>1474376400</c:v>
                </c:pt>
                <c:pt idx="58861">
                  <c:v>1474380000</c:v>
                </c:pt>
                <c:pt idx="58862">
                  <c:v>1474383600</c:v>
                </c:pt>
                <c:pt idx="58863">
                  <c:v>1474387200</c:v>
                </c:pt>
                <c:pt idx="58864">
                  <c:v>1474390800</c:v>
                </c:pt>
                <c:pt idx="58865">
                  <c:v>1474394400</c:v>
                </c:pt>
                <c:pt idx="58866">
                  <c:v>1474398000</c:v>
                </c:pt>
                <c:pt idx="58867">
                  <c:v>1474401600</c:v>
                </c:pt>
                <c:pt idx="58868">
                  <c:v>1474405200</c:v>
                </c:pt>
                <c:pt idx="58869">
                  <c:v>1474408800</c:v>
                </c:pt>
                <c:pt idx="58870">
                  <c:v>1474412400</c:v>
                </c:pt>
                <c:pt idx="58871">
                  <c:v>1474416000</c:v>
                </c:pt>
                <c:pt idx="58872">
                  <c:v>1474419600</c:v>
                </c:pt>
                <c:pt idx="58873">
                  <c:v>1474423200</c:v>
                </c:pt>
                <c:pt idx="58874">
                  <c:v>1474426800</c:v>
                </c:pt>
                <c:pt idx="58875">
                  <c:v>1474430400</c:v>
                </c:pt>
                <c:pt idx="58876">
                  <c:v>1474434000</c:v>
                </c:pt>
                <c:pt idx="58877">
                  <c:v>1474437600</c:v>
                </c:pt>
                <c:pt idx="58878">
                  <c:v>1474441200</c:v>
                </c:pt>
                <c:pt idx="58879">
                  <c:v>1474444800</c:v>
                </c:pt>
                <c:pt idx="58880">
                  <c:v>1474448400</c:v>
                </c:pt>
                <c:pt idx="58881">
                  <c:v>1474452000</c:v>
                </c:pt>
                <c:pt idx="58882">
                  <c:v>1474455600</c:v>
                </c:pt>
                <c:pt idx="58883">
                  <c:v>1474459200</c:v>
                </c:pt>
                <c:pt idx="58884">
                  <c:v>1474462800</c:v>
                </c:pt>
                <c:pt idx="58885">
                  <c:v>1474466400</c:v>
                </c:pt>
                <c:pt idx="58886">
                  <c:v>1474470000</c:v>
                </c:pt>
                <c:pt idx="58887">
                  <c:v>1474473600</c:v>
                </c:pt>
                <c:pt idx="58888">
                  <c:v>1474477200</c:v>
                </c:pt>
                <c:pt idx="58889">
                  <c:v>1474480800</c:v>
                </c:pt>
                <c:pt idx="58890">
                  <c:v>1474484400</c:v>
                </c:pt>
                <c:pt idx="58891">
                  <c:v>1474488000</c:v>
                </c:pt>
                <c:pt idx="58892">
                  <c:v>1474491600</c:v>
                </c:pt>
                <c:pt idx="58893">
                  <c:v>1474495200</c:v>
                </c:pt>
                <c:pt idx="58894">
                  <c:v>1474498800</c:v>
                </c:pt>
                <c:pt idx="58895">
                  <c:v>1474502400</c:v>
                </c:pt>
                <c:pt idx="58896">
                  <c:v>1474506000</c:v>
                </c:pt>
                <c:pt idx="58897">
                  <c:v>1474509600</c:v>
                </c:pt>
                <c:pt idx="58898">
                  <c:v>1474513200</c:v>
                </c:pt>
                <c:pt idx="58899">
                  <c:v>1474516800</c:v>
                </c:pt>
                <c:pt idx="58900">
                  <c:v>1474520400</c:v>
                </c:pt>
                <c:pt idx="58901">
                  <c:v>1474524000</c:v>
                </c:pt>
                <c:pt idx="58902">
                  <c:v>1474527600</c:v>
                </c:pt>
                <c:pt idx="58903">
                  <c:v>1474531200</c:v>
                </c:pt>
                <c:pt idx="58904">
                  <c:v>1474534800</c:v>
                </c:pt>
                <c:pt idx="58905">
                  <c:v>1474538400</c:v>
                </c:pt>
                <c:pt idx="58906">
                  <c:v>1474542000</c:v>
                </c:pt>
                <c:pt idx="58907">
                  <c:v>1474545600</c:v>
                </c:pt>
                <c:pt idx="58908">
                  <c:v>1474549200</c:v>
                </c:pt>
                <c:pt idx="58909">
                  <c:v>1474552800</c:v>
                </c:pt>
                <c:pt idx="58910">
                  <c:v>1474556400</c:v>
                </c:pt>
                <c:pt idx="58911">
                  <c:v>1474560000</c:v>
                </c:pt>
                <c:pt idx="58912">
                  <c:v>1474563600</c:v>
                </c:pt>
                <c:pt idx="58913">
                  <c:v>1474567200</c:v>
                </c:pt>
                <c:pt idx="58914">
                  <c:v>1474570800</c:v>
                </c:pt>
                <c:pt idx="58915">
                  <c:v>1474574400</c:v>
                </c:pt>
                <c:pt idx="58916">
                  <c:v>1474578000</c:v>
                </c:pt>
                <c:pt idx="58917">
                  <c:v>1474581600</c:v>
                </c:pt>
                <c:pt idx="58918">
                  <c:v>1474585200</c:v>
                </c:pt>
                <c:pt idx="58919">
                  <c:v>1474588800</c:v>
                </c:pt>
                <c:pt idx="58920">
                  <c:v>1474592400</c:v>
                </c:pt>
                <c:pt idx="58921">
                  <c:v>1474596000</c:v>
                </c:pt>
                <c:pt idx="58922">
                  <c:v>1474599600</c:v>
                </c:pt>
                <c:pt idx="58923">
                  <c:v>1474603200</c:v>
                </c:pt>
                <c:pt idx="58924">
                  <c:v>1474606800</c:v>
                </c:pt>
                <c:pt idx="58925">
                  <c:v>1474610400</c:v>
                </c:pt>
                <c:pt idx="58926">
                  <c:v>1474614000</c:v>
                </c:pt>
                <c:pt idx="58927">
                  <c:v>1474617600</c:v>
                </c:pt>
                <c:pt idx="58928">
                  <c:v>1474621200</c:v>
                </c:pt>
                <c:pt idx="58929">
                  <c:v>1474624800</c:v>
                </c:pt>
                <c:pt idx="58930">
                  <c:v>1474628400</c:v>
                </c:pt>
                <c:pt idx="58931">
                  <c:v>1474632000</c:v>
                </c:pt>
                <c:pt idx="58932">
                  <c:v>1474635600</c:v>
                </c:pt>
                <c:pt idx="58933">
                  <c:v>1474639200</c:v>
                </c:pt>
                <c:pt idx="58934">
                  <c:v>1474642800</c:v>
                </c:pt>
                <c:pt idx="58935">
                  <c:v>1474646400</c:v>
                </c:pt>
                <c:pt idx="58936">
                  <c:v>1474650000</c:v>
                </c:pt>
                <c:pt idx="58937">
                  <c:v>1474653600</c:v>
                </c:pt>
                <c:pt idx="58938">
                  <c:v>1474657200</c:v>
                </c:pt>
                <c:pt idx="58939">
                  <c:v>1474660800</c:v>
                </c:pt>
                <c:pt idx="58940">
                  <c:v>1474664400</c:v>
                </c:pt>
                <c:pt idx="58941">
                  <c:v>1474668000</c:v>
                </c:pt>
                <c:pt idx="58942">
                  <c:v>1474671600</c:v>
                </c:pt>
                <c:pt idx="58943">
                  <c:v>1474675200</c:v>
                </c:pt>
                <c:pt idx="58944">
                  <c:v>1474678800</c:v>
                </c:pt>
                <c:pt idx="58945">
                  <c:v>1474682400</c:v>
                </c:pt>
                <c:pt idx="58946">
                  <c:v>1474686000</c:v>
                </c:pt>
                <c:pt idx="58947">
                  <c:v>1474689600</c:v>
                </c:pt>
                <c:pt idx="58948">
                  <c:v>1474693200</c:v>
                </c:pt>
                <c:pt idx="58949">
                  <c:v>1474696800</c:v>
                </c:pt>
                <c:pt idx="58950">
                  <c:v>1474700400</c:v>
                </c:pt>
                <c:pt idx="58951">
                  <c:v>1474704000</c:v>
                </c:pt>
                <c:pt idx="58952">
                  <c:v>1474707600</c:v>
                </c:pt>
                <c:pt idx="58953">
                  <c:v>1474711200</c:v>
                </c:pt>
                <c:pt idx="58954">
                  <c:v>1474714800</c:v>
                </c:pt>
                <c:pt idx="58955">
                  <c:v>1474718400</c:v>
                </c:pt>
                <c:pt idx="58956">
                  <c:v>1474722000</c:v>
                </c:pt>
                <c:pt idx="58957">
                  <c:v>1474725600</c:v>
                </c:pt>
                <c:pt idx="58958">
                  <c:v>1474729200</c:v>
                </c:pt>
                <c:pt idx="58959">
                  <c:v>1474732800</c:v>
                </c:pt>
                <c:pt idx="58960">
                  <c:v>1474736400</c:v>
                </c:pt>
                <c:pt idx="58961">
                  <c:v>1474740000</c:v>
                </c:pt>
                <c:pt idx="58962">
                  <c:v>1474743600</c:v>
                </c:pt>
                <c:pt idx="58963">
                  <c:v>1474747200</c:v>
                </c:pt>
                <c:pt idx="58964">
                  <c:v>1474750800</c:v>
                </c:pt>
                <c:pt idx="58965">
                  <c:v>1474754400</c:v>
                </c:pt>
                <c:pt idx="58966">
                  <c:v>1474758000</c:v>
                </c:pt>
                <c:pt idx="58967">
                  <c:v>1474761600</c:v>
                </c:pt>
                <c:pt idx="58968">
                  <c:v>1474765200</c:v>
                </c:pt>
                <c:pt idx="58969">
                  <c:v>1474768800</c:v>
                </c:pt>
                <c:pt idx="58970">
                  <c:v>1474772400</c:v>
                </c:pt>
                <c:pt idx="58971">
                  <c:v>1474776000</c:v>
                </c:pt>
                <c:pt idx="58972">
                  <c:v>1474779600</c:v>
                </c:pt>
                <c:pt idx="58973">
                  <c:v>1474783200</c:v>
                </c:pt>
                <c:pt idx="58974">
                  <c:v>1474786800</c:v>
                </c:pt>
                <c:pt idx="58975">
                  <c:v>1474790400</c:v>
                </c:pt>
                <c:pt idx="58976">
                  <c:v>1474794000</c:v>
                </c:pt>
                <c:pt idx="58977">
                  <c:v>1474797600</c:v>
                </c:pt>
                <c:pt idx="58978">
                  <c:v>1474801200</c:v>
                </c:pt>
                <c:pt idx="58979">
                  <c:v>1474804800</c:v>
                </c:pt>
                <c:pt idx="58980">
                  <c:v>1474808400</c:v>
                </c:pt>
                <c:pt idx="58981">
                  <c:v>1474812000</c:v>
                </c:pt>
                <c:pt idx="58982">
                  <c:v>1474815600</c:v>
                </c:pt>
                <c:pt idx="58983">
                  <c:v>1474819200</c:v>
                </c:pt>
                <c:pt idx="58984">
                  <c:v>1474822800</c:v>
                </c:pt>
                <c:pt idx="58985">
                  <c:v>1474826400</c:v>
                </c:pt>
                <c:pt idx="58986">
                  <c:v>1474830000</c:v>
                </c:pt>
                <c:pt idx="58987">
                  <c:v>1474833600</c:v>
                </c:pt>
                <c:pt idx="58988">
                  <c:v>1474837200</c:v>
                </c:pt>
                <c:pt idx="58989">
                  <c:v>1474840800</c:v>
                </c:pt>
                <c:pt idx="58990">
                  <c:v>1474844400</c:v>
                </c:pt>
                <c:pt idx="58991">
                  <c:v>1474848000</c:v>
                </c:pt>
                <c:pt idx="58992">
                  <c:v>1474851600</c:v>
                </c:pt>
                <c:pt idx="58993">
                  <c:v>1474855200</c:v>
                </c:pt>
                <c:pt idx="58994">
                  <c:v>1474858800</c:v>
                </c:pt>
                <c:pt idx="58995">
                  <c:v>1474862400</c:v>
                </c:pt>
                <c:pt idx="58996">
                  <c:v>1474866000</c:v>
                </c:pt>
                <c:pt idx="58997">
                  <c:v>1474869600</c:v>
                </c:pt>
                <c:pt idx="58998">
                  <c:v>1474873200</c:v>
                </c:pt>
                <c:pt idx="58999">
                  <c:v>1474876800</c:v>
                </c:pt>
                <c:pt idx="59000">
                  <c:v>1474880400</c:v>
                </c:pt>
                <c:pt idx="59001">
                  <c:v>1474884000</c:v>
                </c:pt>
                <c:pt idx="59002">
                  <c:v>1474887600</c:v>
                </c:pt>
                <c:pt idx="59003">
                  <c:v>1474891200</c:v>
                </c:pt>
                <c:pt idx="59004">
                  <c:v>1474894800</c:v>
                </c:pt>
                <c:pt idx="59005">
                  <c:v>1474898400</c:v>
                </c:pt>
                <c:pt idx="59006">
                  <c:v>1474902000</c:v>
                </c:pt>
                <c:pt idx="59007">
                  <c:v>1474905600</c:v>
                </c:pt>
                <c:pt idx="59008">
                  <c:v>1474909200</c:v>
                </c:pt>
                <c:pt idx="59009">
                  <c:v>1474912800</c:v>
                </c:pt>
                <c:pt idx="59010">
                  <c:v>1474916400</c:v>
                </c:pt>
                <c:pt idx="59011">
                  <c:v>1474920000</c:v>
                </c:pt>
                <c:pt idx="59012">
                  <c:v>1474923600</c:v>
                </c:pt>
                <c:pt idx="59013">
                  <c:v>1474927200</c:v>
                </c:pt>
                <c:pt idx="59014">
                  <c:v>1474930800</c:v>
                </c:pt>
                <c:pt idx="59015">
                  <c:v>1474934400</c:v>
                </c:pt>
                <c:pt idx="59016">
                  <c:v>1474938000</c:v>
                </c:pt>
                <c:pt idx="59017">
                  <c:v>1474941600</c:v>
                </c:pt>
                <c:pt idx="59018">
                  <c:v>1474945200</c:v>
                </c:pt>
                <c:pt idx="59019">
                  <c:v>1474948800</c:v>
                </c:pt>
                <c:pt idx="59020">
                  <c:v>1474952400</c:v>
                </c:pt>
                <c:pt idx="59021">
                  <c:v>1474956000</c:v>
                </c:pt>
                <c:pt idx="59022">
                  <c:v>1474959600</c:v>
                </c:pt>
                <c:pt idx="59023">
                  <c:v>1474963200</c:v>
                </c:pt>
                <c:pt idx="59024">
                  <c:v>1474966800</c:v>
                </c:pt>
                <c:pt idx="59025">
                  <c:v>1474970400</c:v>
                </c:pt>
                <c:pt idx="59026">
                  <c:v>1474974000</c:v>
                </c:pt>
                <c:pt idx="59027">
                  <c:v>1474977600</c:v>
                </c:pt>
                <c:pt idx="59028">
                  <c:v>1474981200</c:v>
                </c:pt>
                <c:pt idx="59029">
                  <c:v>1474984800</c:v>
                </c:pt>
                <c:pt idx="59030">
                  <c:v>1474988400</c:v>
                </c:pt>
                <c:pt idx="59031">
                  <c:v>1474992000</c:v>
                </c:pt>
                <c:pt idx="59032">
                  <c:v>1474995600</c:v>
                </c:pt>
                <c:pt idx="59033">
                  <c:v>1474999200</c:v>
                </c:pt>
                <c:pt idx="59034">
                  <c:v>1475002800</c:v>
                </c:pt>
                <c:pt idx="59035">
                  <c:v>1475006400</c:v>
                </c:pt>
                <c:pt idx="59036">
                  <c:v>1475010000</c:v>
                </c:pt>
                <c:pt idx="59037">
                  <c:v>1475013600</c:v>
                </c:pt>
                <c:pt idx="59038">
                  <c:v>1475017200</c:v>
                </c:pt>
                <c:pt idx="59039">
                  <c:v>1475020800</c:v>
                </c:pt>
                <c:pt idx="59040">
                  <c:v>1475024400</c:v>
                </c:pt>
                <c:pt idx="59041">
                  <c:v>1475028000</c:v>
                </c:pt>
                <c:pt idx="59042">
                  <c:v>1475031600</c:v>
                </c:pt>
                <c:pt idx="59043">
                  <c:v>1475035200</c:v>
                </c:pt>
                <c:pt idx="59044">
                  <c:v>1475038800</c:v>
                </c:pt>
                <c:pt idx="59045">
                  <c:v>1475042400</c:v>
                </c:pt>
                <c:pt idx="59046">
                  <c:v>1475046000</c:v>
                </c:pt>
                <c:pt idx="59047">
                  <c:v>1475049600</c:v>
                </c:pt>
                <c:pt idx="59048">
                  <c:v>1475053200</c:v>
                </c:pt>
                <c:pt idx="59049">
                  <c:v>1475056800</c:v>
                </c:pt>
                <c:pt idx="59050">
                  <c:v>1475060400</c:v>
                </c:pt>
                <c:pt idx="59051">
                  <c:v>1475064000</c:v>
                </c:pt>
                <c:pt idx="59052">
                  <c:v>1475067600</c:v>
                </c:pt>
                <c:pt idx="59053">
                  <c:v>1475071200</c:v>
                </c:pt>
                <c:pt idx="59054">
                  <c:v>1475074800</c:v>
                </c:pt>
                <c:pt idx="59055">
                  <c:v>1475078400</c:v>
                </c:pt>
                <c:pt idx="59056">
                  <c:v>1475082000</c:v>
                </c:pt>
                <c:pt idx="59057">
                  <c:v>1475085600</c:v>
                </c:pt>
                <c:pt idx="59058">
                  <c:v>1475089200</c:v>
                </c:pt>
                <c:pt idx="59059">
                  <c:v>1475092800</c:v>
                </c:pt>
                <c:pt idx="59060">
                  <c:v>1475096400</c:v>
                </c:pt>
                <c:pt idx="59061">
                  <c:v>1475100000</c:v>
                </c:pt>
                <c:pt idx="59062">
                  <c:v>1475103600</c:v>
                </c:pt>
                <c:pt idx="59063">
                  <c:v>1475107200</c:v>
                </c:pt>
                <c:pt idx="59064">
                  <c:v>1475110800</c:v>
                </c:pt>
                <c:pt idx="59065">
                  <c:v>1475114400</c:v>
                </c:pt>
                <c:pt idx="59066">
                  <c:v>1475118000</c:v>
                </c:pt>
                <c:pt idx="59067">
                  <c:v>1475121600</c:v>
                </c:pt>
                <c:pt idx="59068">
                  <c:v>1475125200</c:v>
                </c:pt>
                <c:pt idx="59069">
                  <c:v>1475128800</c:v>
                </c:pt>
                <c:pt idx="59070">
                  <c:v>1475132400</c:v>
                </c:pt>
                <c:pt idx="59071">
                  <c:v>1475136000</c:v>
                </c:pt>
                <c:pt idx="59072">
                  <c:v>1475139600</c:v>
                </c:pt>
                <c:pt idx="59073">
                  <c:v>1475143200</c:v>
                </c:pt>
                <c:pt idx="59074">
                  <c:v>1475146800</c:v>
                </c:pt>
                <c:pt idx="59075">
                  <c:v>1475150400</c:v>
                </c:pt>
                <c:pt idx="59076">
                  <c:v>1475154000</c:v>
                </c:pt>
                <c:pt idx="59077">
                  <c:v>1475157600</c:v>
                </c:pt>
                <c:pt idx="59078">
                  <c:v>1475161200</c:v>
                </c:pt>
                <c:pt idx="59079">
                  <c:v>1475164800</c:v>
                </c:pt>
                <c:pt idx="59080">
                  <c:v>1475168400</c:v>
                </c:pt>
                <c:pt idx="59081">
                  <c:v>1475172000</c:v>
                </c:pt>
                <c:pt idx="59082">
                  <c:v>1475175600</c:v>
                </c:pt>
                <c:pt idx="59083">
                  <c:v>1475179200</c:v>
                </c:pt>
                <c:pt idx="59084">
                  <c:v>1475182800</c:v>
                </c:pt>
                <c:pt idx="59085">
                  <c:v>1475186400</c:v>
                </c:pt>
                <c:pt idx="59086">
                  <c:v>1475190000</c:v>
                </c:pt>
                <c:pt idx="59087">
                  <c:v>1475193600</c:v>
                </c:pt>
                <c:pt idx="59088">
                  <c:v>1475197200</c:v>
                </c:pt>
                <c:pt idx="59089">
                  <c:v>1475200800</c:v>
                </c:pt>
                <c:pt idx="59090">
                  <c:v>1475204400</c:v>
                </c:pt>
                <c:pt idx="59091">
                  <c:v>1475208000</c:v>
                </c:pt>
                <c:pt idx="59092">
                  <c:v>1475211600</c:v>
                </c:pt>
                <c:pt idx="59093">
                  <c:v>1475215200</c:v>
                </c:pt>
                <c:pt idx="59094">
                  <c:v>1475218800</c:v>
                </c:pt>
                <c:pt idx="59095">
                  <c:v>1475222400</c:v>
                </c:pt>
                <c:pt idx="59096">
                  <c:v>1475226000</c:v>
                </c:pt>
                <c:pt idx="59097">
                  <c:v>1475229600</c:v>
                </c:pt>
                <c:pt idx="59098">
                  <c:v>1475233200</c:v>
                </c:pt>
                <c:pt idx="59099">
                  <c:v>1475236800</c:v>
                </c:pt>
                <c:pt idx="59100">
                  <c:v>1475240400</c:v>
                </c:pt>
                <c:pt idx="59101">
                  <c:v>1475244000</c:v>
                </c:pt>
                <c:pt idx="59102">
                  <c:v>1475247600</c:v>
                </c:pt>
                <c:pt idx="59103">
                  <c:v>1475251200</c:v>
                </c:pt>
                <c:pt idx="59104">
                  <c:v>1475254800</c:v>
                </c:pt>
                <c:pt idx="59105">
                  <c:v>1475258400</c:v>
                </c:pt>
                <c:pt idx="59106">
                  <c:v>1475262000</c:v>
                </c:pt>
                <c:pt idx="59107">
                  <c:v>1475265600</c:v>
                </c:pt>
                <c:pt idx="59108">
                  <c:v>1475269200</c:v>
                </c:pt>
                <c:pt idx="59109">
                  <c:v>1475272800</c:v>
                </c:pt>
                <c:pt idx="59110">
                  <c:v>1475276400</c:v>
                </c:pt>
                <c:pt idx="59111">
                  <c:v>1475280000</c:v>
                </c:pt>
                <c:pt idx="59112">
                  <c:v>1475283600</c:v>
                </c:pt>
                <c:pt idx="59113">
                  <c:v>1475287200</c:v>
                </c:pt>
                <c:pt idx="59114">
                  <c:v>1475290800</c:v>
                </c:pt>
                <c:pt idx="59115">
                  <c:v>1475294400</c:v>
                </c:pt>
                <c:pt idx="59116">
                  <c:v>1475298000</c:v>
                </c:pt>
                <c:pt idx="59117">
                  <c:v>1475301600</c:v>
                </c:pt>
                <c:pt idx="59118">
                  <c:v>1475305200</c:v>
                </c:pt>
                <c:pt idx="59119">
                  <c:v>1475308800</c:v>
                </c:pt>
                <c:pt idx="59120">
                  <c:v>1475312400</c:v>
                </c:pt>
                <c:pt idx="59121">
                  <c:v>1475316000</c:v>
                </c:pt>
                <c:pt idx="59122">
                  <c:v>1475319600</c:v>
                </c:pt>
                <c:pt idx="59123">
                  <c:v>1475323200</c:v>
                </c:pt>
                <c:pt idx="59124">
                  <c:v>1475326800</c:v>
                </c:pt>
                <c:pt idx="59125">
                  <c:v>1475330400</c:v>
                </c:pt>
                <c:pt idx="59126">
                  <c:v>1475334000</c:v>
                </c:pt>
                <c:pt idx="59127">
                  <c:v>1475337600</c:v>
                </c:pt>
                <c:pt idx="59128">
                  <c:v>1475341200</c:v>
                </c:pt>
                <c:pt idx="59129">
                  <c:v>1475344800</c:v>
                </c:pt>
                <c:pt idx="59130">
                  <c:v>1475348400</c:v>
                </c:pt>
                <c:pt idx="59131">
                  <c:v>1475352000</c:v>
                </c:pt>
                <c:pt idx="59132">
                  <c:v>1475355600</c:v>
                </c:pt>
                <c:pt idx="59133">
                  <c:v>1475359200</c:v>
                </c:pt>
                <c:pt idx="59134">
                  <c:v>1475362800</c:v>
                </c:pt>
                <c:pt idx="59135">
                  <c:v>1475366400</c:v>
                </c:pt>
                <c:pt idx="59136">
                  <c:v>1475370000</c:v>
                </c:pt>
                <c:pt idx="59137">
                  <c:v>1475373600</c:v>
                </c:pt>
                <c:pt idx="59138">
                  <c:v>1475377200</c:v>
                </c:pt>
                <c:pt idx="59139">
                  <c:v>1475380800</c:v>
                </c:pt>
                <c:pt idx="59140">
                  <c:v>1475384400</c:v>
                </c:pt>
                <c:pt idx="59141">
                  <c:v>1475388000</c:v>
                </c:pt>
                <c:pt idx="59142">
                  <c:v>1475391600</c:v>
                </c:pt>
                <c:pt idx="59143">
                  <c:v>1475395200</c:v>
                </c:pt>
                <c:pt idx="59144">
                  <c:v>1475398800</c:v>
                </c:pt>
                <c:pt idx="59145">
                  <c:v>1475402400</c:v>
                </c:pt>
                <c:pt idx="59146">
                  <c:v>1475406000</c:v>
                </c:pt>
                <c:pt idx="59147">
                  <c:v>1475409600</c:v>
                </c:pt>
                <c:pt idx="59148">
                  <c:v>1475413200</c:v>
                </c:pt>
                <c:pt idx="59149">
                  <c:v>1475416800</c:v>
                </c:pt>
                <c:pt idx="59150">
                  <c:v>1475420400</c:v>
                </c:pt>
                <c:pt idx="59151">
                  <c:v>1475424000</c:v>
                </c:pt>
                <c:pt idx="59152">
                  <c:v>1475427600</c:v>
                </c:pt>
                <c:pt idx="59153">
                  <c:v>1475431200</c:v>
                </c:pt>
                <c:pt idx="59154">
                  <c:v>1475434800</c:v>
                </c:pt>
                <c:pt idx="59155">
                  <c:v>1475438400</c:v>
                </c:pt>
                <c:pt idx="59156">
                  <c:v>1475442000</c:v>
                </c:pt>
                <c:pt idx="59157">
                  <c:v>1475445600</c:v>
                </c:pt>
                <c:pt idx="59158">
                  <c:v>1475449200</c:v>
                </c:pt>
                <c:pt idx="59159">
                  <c:v>1475452800</c:v>
                </c:pt>
                <c:pt idx="59160">
                  <c:v>1475456400</c:v>
                </c:pt>
                <c:pt idx="59161">
                  <c:v>1475460000</c:v>
                </c:pt>
                <c:pt idx="59162">
                  <c:v>1475463600</c:v>
                </c:pt>
                <c:pt idx="59163">
                  <c:v>1475467200</c:v>
                </c:pt>
                <c:pt idx="59164">
                  <c:v>1475470800</c:v>
                </c:pt>
                <c:pt idx="59165">
                  <c:v>1475474400</c:v>
                </c:pt>
                <c:pt idx="59166">
                  <c:v>1475478000</c:v>
                </c:pt>
                <c:pt idx="59167">
                  <c:v>1475481600</c:v>
                </c:pt>
                <c:pt idx="59168">
                  <c:v>1475485200</c:v>
                </c:pt>
                <c:pt idx="59169">
                  <c:v>1475488800</c:v>
                </c:pt>
                <c:pt idx="59170">
                  <c:v>1475492400</c:v>
                </c:pt>
                <c:pt idx="59171">
                  <c:v>1475496000</c:v>
                </c:pt>
                <c:pt idx="59172">
                  <c:v>1475499600</c:v>
                </c:pt>
                <c:pt idx="59173">
                  <c:v>1475503200</c:v>
                </c:pt>
                <c:pt idx="59174">
                  <c:v>1475506800</c:v>
                </c:pt>
                <c:pt idx="59175">
                  <c:v>1475510400</c:v>
                </c:pt>
                <c:pt idx="59176">
                  <c:v>1475514000</c:v>
                </c:pt>
                <c:pt idx="59177">
                  <c:v>1475517600</c:v>
                </c:pt>
                <c:pt idx="59178">
                  <c:v>1475521200</c:v>
                </c:pt>
                <c:pt idx="59179">
                  <c:v>1475524800</c:v>
                </c:pt>
                <c:pt idx="59180">
                  <c:v>1475528400</c:v>
                </c:pt>
                <c:pt idx="59181">
                  <c:v>1475532000</c:v>
                </c:pt>
                <c:pt idx="59182">
                  <c:v>1475535600</c:v>
                </c:pt>
                <c:pt idx="59183">
                  <c:v>1475539200</c:v>
                </c:pt>
                <c:pt idx="59184">
                  <c:v>1475542800</c:v>
                </c:pt>
                <c:pt idx="59185">
                  <c:v>1475546400</c:v>
                </c:pt>
                <c:pt idx="59186">
                  <c:v>1475550000</c:v>
                </c:pt>
                <c:pt idx="59187">
                  <c:v>1475553600</c:v>
                </c:pt>
                <c:pt idx="59188">
                  <c:v>1475557200</c:v>
                </c:pt>
                <c:pt idx="59189">
                  <c:v>1475560800</c:v>
                </c:pt>
                <c:pt idx="59190">
                  <c:v>1475564400</c:v>
                </c:pt>
                <c:pt idx="59191">
                  <c:v>1475568000</c:v>
                </c:pt>
                <c:pt idx="59192">
                  <c:v>1475571600</c:v>
                </c:pt>
                <c:pt idx="59193">
                  <c:v>1475575200</c:v>
                </c:pt>
                <c:pt idx="59194">
                  <c:v>1475578800</c:v>
                </c:pt>
                <c:pt idx="59195">
                  <c:v>1475582400</c:v>
                </c:pt>
                <c:pt idx="59196">
                  <c:v>1475586000</c:v>
                </c:pt>
                <c:pt idx="59197">
                  <c:v>1475589600</c:v>
                </c:pt>
                <c:pt idx="59198">
                  <c:v>1475593200</c:v>
                </c:pt>
                <c:pt idx="59199">
                  <c:v>1475596800</c:v>
                </c:pt>
                <c:pt idx="59200">
                  <c:v>1475600400</c:v>
                </c:pt>
                <c:pt idx="59201">
                  <c:v>1475604000</c:v>
                </c:pt>
                <c:pt idx="59202">
                  <c:v>1475607600</c:v>
                </c:pt>
                <c:pt idx="59203">
                  <c:v>1475611200</c:v>
                </c:pt>
                <c:pt idx="59204">
                  <c:v>1475614800</c:v>
                </c:pt>
                <c:pt idx="59205">
                  <c:v>1475618400</c:v>
                </c:pt>
                <c:pt idx="59206">
                  <c:v>1475622000</c:v>
                </c:pt>
                <c:pt idx="59207">
                  <c:v>1475625600</c:v>
                </c:pt>
                <c:pt idx="59208">
                  <c:v>1475629200</c:v>
                </c:pt>
                <c:pt idx="59209">
                  <c:v>1475632800</c:v>
                </c:pt>
                <c:pt idx="59210">
                  <c:v>1475636400</c:v>
                </c:pt>
                <c:pt idx="59211">
                  <c:v>1475640000</c:v>
                </c:pt>
                <c:pt idx="59212">
                  <c:v>1475643600</c:v>
                </c:pt>
                <c:pt idx="59213">
                  <c:v>1475647200</c:v>
                </c:pt>
                <c:pt idx="59214">
                  <c:v>1475650800</c:v>
                </c:pt>
                <c:pt idx="59215">
                  <c:v>1475654400</c:v>
                </c:pt>
                <c:pt idx="59216">
                  <c:v>1475658000</c:v>
                </c:pt>
                <c:pt idx="59217">
                  <c:v>1475661600</c:v>
                </c:pt>
                <c:pt idx="59218">
                  <c:v>1475665200</c:v>
                </c:pt>
                <c:pt idx="59219">
                  <c:v>1475668800</c:v>
                </c:pt>
                <c:pt idx="59220">
                  <c:v>1475672400</c:v>
                </c:pt>
                <c:pt idx="59221">
                  <c:v>1475676000</c:v>
                </c:pt>
                <c:pt idx="59222">
                  <c:v>1475679600</c:v>
                </c:pt>
                <c:pt idx="59223">
                  <c:v>1475683200</c:v>
                </c:pt>
                <c:pt idx="59224">
                  <c:v>1475686800</c:v>
                </c:pt>
                <c:pt idx="59225">
                  <c:v>1475690400</c:v>
                </c:pt>
                <c:pt idx="59226">
                  <c:v>1475694000</c:v>
                </c:pt>
                <c:pt idx="59227">
                  <c:v>1475697600</c:v>
                </c:pt>
                <c:pt idx="59228">
                  <c:v>1475701200</c:v>
                </c:pt>
                <c:pt idx="59229">
                  <c:v>1475704800</c:v>
                </c:pt>
                <c:pt idx="59230">
                  <c:v>1475708400</c:v>
                </c:pt>
                <c:pt idx="59231">
                  <c:v>1475712000</c:v>
                </c:pt>
                <c:pt idx="59232">
                  <c:v>1475715600</c:v>
                </c:pt>
                <c:pt idx="59233">
                  <c:v>1475719200</c:v>
                </c:pt>
                <c:pt idx="59234">
                  <c:v>1475722800</c:v>
                </c:pt>
                <c:pt idx="59235">
                  <c:v>1475726400</c:v>
                </c:pt>
                <c:pt idx="59236">
                  <c:v>1475730000</c:v>
                </c:pt>
                <c:pt idx="59237">
                  <c:v>1475733600</c:v>
                </c:pt>
                <c:pt idx="59238">
                  <c:v>1475737200</c:v>
                </c:pt>
                <c:pt idx="59239">
                  <c:v>1475740800</c:v>
                </c:pt>
                <c:pt idx="59240">
                  <c:v>1475744400</c:v>
                </c:pt>
                <c:pt idx="59241">
                  <c:v>1475748000</c:v>
                </c:pt>
                <c:pt idx="59242">
                  <c:v>1475751600</c:v>
                </c:pt>
                <c:pt idx="59243">
                  <c:v>1475755200</c:v>
                </c:pt>
                <c:pt idx="59244">
                  <c:v>1475758800</c:v>
                </c:pt>
                <c:pt idx="59245">
                  <c:v>1475762400</c:v>
                </c:pt>
                <c:pt idx="59246">
                  <c:v>1475766000</c:v>
                </c:pt>
                <c:pt idx="59247">
                  <c:v>1475769600</c:v>
                </c:pt>
                <c:pt idx="59248">
                  <c:v>1475773200</c:v>
                </c:pt>
                <c:pt idx="59249">
                  <c:v>1475776800</c:v>
                </c:pt>
                <c:pt idx="59250">
                  <c:v>1475780400</c:v>
                </c:pt>
                <c:pt idx="59251">
                  <c:v>1475784000</c:v>
                </c:pt>
                <c:pt idx="59252">
                  <c:v>1475787600</c:v>
                </c:pt>
                <c:pt idx="59253">
                  <c:v>1475791200</c:v>
                </c:pt>
                <c:pt idx="59254">
                  <c:v>1475794800</c:v>
                </c:pt>
                <c:pt idx="59255">
                  <c:v>1475798400</c:v>
                </c:pt>
                <c:pt idx="59256">
                  <c:v>1475802000</c:v>
                </c:pt>
                <c:pt idx="59257">
                  <c:v>1475805600</c:v>
                </c:pt>
                <c:pt idx="59258">
                  <c:v>1475809200</c:v>
                </c:pt>
                <c:pt idx="59259">
                  <c:v>1475812800</c:v>
                </c:pt>
                <c:pt idx="59260">
                  <c:v>1475816400</c:v>
                </c:pt>
                <c:pt idx="59261">
                  <c:v>1475820000</c:v>
                </c:pt>
                <c:pt idx="59262">
                  <c:v>1475823600</c:v>
                </c:pt>
                <c:pt idx="59263">
                  <c:v>1475827200</c:v>
                </c:pt>
                <c:pt idx="59264">
                  <c:v>1475830800</c:v>
                </c:pt>
                <c:pt idx="59265">
                  <c:v>1475834400</c:v>
                </c:pt>
                <c:pt idx="59266">
                  <c:v>1475838000</c:v>
                </c:pt>
                <c:pt idx="59267">
                  <c:v>1475841600</c:v>
                </c:pt>
                <c:pt idx="59268">
                  <c:v>1475845200</c:v>
                </c:pt>
                <c:pt idx="59269">
                  <c:v>1475848800</c:v>
                </c:pt>
                <c:pt idx="59270">
                  <c:v>1475852400</c:v>
                </c:pt>
                <c:pt idx="59271">
                  <c:v>1475856000</c:v>
                </c:pt>
                <c:pt idx="59272">
                  <c:v>1475859600</c:v>
                </c:pt>
                <c:pt idx="59273">
                  <c:v>1475863200</c:v>
                </c:pt>
                <c:pt idx="59274">
                  <c:v>1475866800</c:v>
                </c:pt>
                <c:pt idx="59275">
                  <c:v>1475870400</c:v>
                </c:pt>
                <c:pt idx="59276">
                  <c:v>1475874000</c:v>
                </c:pt>
                <c:pt idx="59277">
                  <c:v>1475877600</c:v>
                </c:pt>
                <c:pt idx="59278">
                  <c:v>1475881200</c:v>
                </c:pt>
                <c:pt idx="59279">
                  <c:v>1475884800</c:v>
                </c:pt>
                <c:pt idx="59280">
                  <c:v>1475888400</c:v>
                </c:pt>
                <c:pt idx="59281">
                  <c:v>1475892000</c:v>
                </c:pt>
                <c:pt idx="59282">
                  <c:v>1475895600</c:v>
                </c:pt>
                <c:pt idx="59283">
                  <c:v>1475899200</c:v>
                </c:pt>
                <c:pt idx="59284">
                  <c:v>1475902800</c:v>
                </c:pt>
                <c:pt idx="59285">
                  <c:v>1475906400</c:v>
                </c:pt>
                <c:pt idx="59286">
                  <c:v>1475910000</c:v>
                </c:pt>
                <c:pt idx="59287">
                  <c:v>1475913600</c:v>
                </c:pt>
                <c:pt idx="59288">
                  <c:v>1475917200</c:v>
                </c:pt>
                <c:pt idx="59289">
                  <c:v>1475920800</c:v>
                </c:pt>
                <c:pt idx="59290">
                  <c:v>1475924400</c:v>
                </c:pt>
                <c:pt idx="59291">
                  <c:v>1475928000</c:v>
                </c:pt>
                <c:pt idx="59292">
                  <c:v>1475931600</c:v>
                </c:pt>
                <c:pt idx="59293">
                  <c:v>1475935200</c:v>
                </c:pt>
                <c:pt idx="59294">
                  <c:v>1475938800</c:v>
                </c:pt>
                <c:pt idx="59295">
                  <c:v>1475942400</c:v>
                </c:pt>
                <c:pt idx="59296">
                  <c:v>1475946000</c:v>
                </c:pt>
                <c:pt idx="59297">
                  <c:v>1475949600</c:v>
                </c:pt>
                <c:pt idx="59298">
                  <c:v>1475953200</c:v>
                </c:pt>
                <c:pt idx="59299">
                  <c:v>1475956800</c:v>
                </c:pt>
                <c:pt idx="59300">
                  <c:v>1475960400</c:v>
                </c:pt>
                <c:pt idx="59301">
                  <c:v>1475964000</c:v>
                </c:pt>
                <c:pt idx="59302">
                  <c:v>1475967600</c:v>
                </c:pt>
                <c:pt idx="59303">
                  <c:v>1475971200</c:v>
                </c:pt>
                <c:pt idx="59304">
                  <c:v>1475974800</c:v>
                </c:pt>
                <c:pt idx="59305">
                  <c:v>1475978400</c:v>
                </c:pt>
                <c:pt idx="59306">
                  <c:v>1475982000</c:v>
                </c:pt>
                <c:pt idx="59307">
                  <c:v>1475985600</c:v>
                </c:pt>
                <c:pt idx="59308">
                  <c:v>1475989200</c:v>
                </c:pt>
                <c:pt idx="59309">
                  <c:v>1475992800</c:v>
                </c:pt>
                <c:pt idx="59310">
                  <c:v>1475996400</c:v>
                </c:pt>
                <c:pt idx="59311">
                  <c:v>1476000000</c:v>
                </c:pt>
                <c:pt idx="59312">
                  <c:v>1476003600</c:v>
                </c:pt>
                <c:pt idx="59313">
                  <c:v>1476007200</c:v>
                </c:pt>
                <c:pt idx="59314">
                  <c:v>1476010800</c:v>
                </c:pt>
                <c:pt idx="59315">
                  <c:v>1476014400</c:v>
                </c:pt>
                <c:pt idx="59316">
                  <c:v>1476018000</c:v>
                </c:pt>
                <c:pt idx="59317">
                  <c:v>1476021600</c:v>
                </c:pt>
                <c:pt idx="59318">
                  <c:v>1476025200</c:v>
                </c:pt>
                <c:pt idx="59319">
                  <c:v>1476028800</c:v>
                </c:pt>
                <c:pt idx="59320">
                  <c:v>1476032400</c:v>
                </c:pt>
                <c:pt idx="59321">
                  <c:v>1476036000</c:v>
                </c:pt>
                <c:pt idx="59322">
                  <c:v>1476039600</c:v>
                </c:pt>
                <c:pt idx="59323">
                  <c:v>1476043200</c:v>
                </c:pt>
                <c:pt idx="59324">
                  <c:v>1476046800</c:v>
                </c:pt>
                <c:pt idx="59325">
                  <c:v>1476050400</c:v>
                </c:pt>
                <c:pt idx="59326">
                  <c:v>1476054000</c:v>
                </c:pt>
                <c:pt idx="59327">
                  <c:v>1476057600</c:v>
                </c:pt>
                <c:pt idx="59328">
                  <c:v>1476061200</c:v>
                </c:pt>
                <c:pt idx="59329">
                  <c:v>1476064800</c:v>
                </c:pt>
                <c:pt idx="59330">
                  <c:v>1476068400</c:v>
                </c:pt>
                <c:pt idx="59331">
                  <c:v>1476072000</c:v>
                </c:pt>
                <c:pt idx="59332">
                  <c:v>1476075600</c:v>
                </c:pt>
                <c:pt idx="59333">
                  <c:v>1476079200</c:v>
                </c:pt>
                <c:pt idx="59334">
                  <c:v>1476082800</c:v>
                </c:pt>
                <c:pt idx="59335">
                  <c:v>1476086400</c:v>
                </c:pt>
                <c:pt idx="59336">
                  <c:v>1476090000</c:v>
                </c:pt>
                <c:pt idx="59337">
                  <c:v>1476093600</c:v>
                </c:pt>
                <c:pt idx="59338">
                  <c:v>1476097200</c:v>
                </c:pt>
                <c:pt idx="59339">
                  <c:v>1476100800</c:v>
                </c:pt>
                <c:pt idx="59340">
                  <c:v>1476104400</c:v>
                </c:pt>
                <c:pt idx="59341">
                  <c:v>1476108000</c:v>
                </c:pt>
                <c:pt idx="59342">
                  <c:v>1476111600</c:v>
                </c:pt>
                <c:pt idx="59343">
                  <c:v>1476115200</c:v>
                </c:pt>
                <c:pt idx="59344">
                  <c:v>1476118800</c:v>
                </c:pt>
                <c:pt idx="59345">
                  <c:v>1476122400</c:v>
                </c:pt>
                <c:pt idx="59346">
                  <c:v>1476126000</c:v>
                </c:pt>
                <c:pt idx="59347">
                  <c:v>1476129600</c:v>
                </c:pt>
                <c:pt idx="59348">
                  <c:v>1476133200</c:v>
                </c:pt>
                <c:pt idx="59349">
                  <c:v>1476136800</c:v>
                </c:pt>
                <c:pt idx="59350">
                  <c:v>1476140400</c:v>
                </c:pt>
                <c:pt idx="59351">
                  <c:v>1476144000</c:v>
                </c:pt>
                <c:pt idx="59352">
                  <c:v>1476147600</c:v>
                </c:pt>
                <c:pt idx="59353">
                  <c:v>1476151200</c:v>
                </c:pt>
                <c:pt idx="59354">
                  <c:v>1476154800</c:v>
                </c:pt>
                <c:pt idx="59355">
                  <c:v>1476158400</c:v>
                </c:pt>
                <c:pt idx="59356">
                  <c:v>1476162000</c:v>
                </c:pt>
                <c:pt idx="59357">
                  <c:v>1476165600</c:v>
                </c:pt>
                <c:pt idx="59358">
                  <c:v>1476169200</c:v>
                </c:pt>
                <c:pt idx="59359">
                  <c:v>1476172800</c:v>
                </c:pt>
                <c:pt idx="59360">
                  <c:v>1476176400</c:v>
                </c:pt>
                <c:pt idx="59361">
                  <c:v>1476180000</c:v>
                </c:pt>
                <c:pt idx="59362">
                  <c:v>1476183600</c:v>
                </c:pt>
                <c:pt idx="59363">
                  <c:v>1476187200</c:v>
                </c:pt>
                <c:pt idx="59364">
                  <c:v>1476190800</c:v>
                </c:pt>
                <c:pt idx="59365">
                  <c:v>1476194400</c:v>
                </c:pt>
                <c:pt idx="59366">
                  <c:v>1476198000</c:v>
                </c:pt>
                <c:pt idx="59367">
                  <c:v>1476201600</c:v>
                </c:pt>
                <c:pt idx="59368">
                  <c:v>1476205200</c:v>
                </c:pt>
                <c:pt idx="59369">
                  <c:v>1476208800</c:v>
                </c:pt>
                <c:pt idx="59370">
                  <c:v>1476212400</c:v>
                </c:pt>
                <c:pt idx="59371">
                  <c:v>1476216000</c:v>
                </c:pt>
                <c:pt idx="59372">
                  <c:v>1476219600</c:v>
                </c:pt>
                <c:pt idx="59373">
                  <c:v>1476223200</c:v>
                </c:pt>
                <c:pt idx="59374">
                  <c:v>1476226800</c:v>
                </c:pt>
                <c:pt idx="59375">
                  <c:v>1476230400</c:v>
                </c:pt>
                <c:pt idx="59376">
                  <c:v>1476234000</c:v>
                </c:pt>
                <c:pt idx="59377">
                  <c:v>1476237600</c:v>
                </c:pt>
                <c:pt idx="59378">
                  <c:v>1476241200</c:v>
                </c:pt>
                <c:pt idx="59379">
                  <c:v>1476244800</c:v>
                </c:pt>
                <c:pt idx="59380">
                  <c:v>1476248400</c:v>
                </c:pt>
                <c:pt idx="59381">
                  <c:v>1476252000</c:v>
                </c:pt>
                <c:pt idx="59382">
                  <c:v>1476255600</c:v>
                </c:pt>
                <c:pt idx="59383">
                  <c:v>1476259200</c:v>
                </c:pt>
                <c:pt idx="59384">
                  <c:v>1476262800</c:v>
                </c:pt>
                <c:pt idx="59385">
                  <c:v>1476266400</c:v>
                </c:pt>
                <c:pt idx="59386">
                  <c:v>1476270000</c:v>
                </c:pt>
                <c:pt idx="59387">
                  <c:v>1476273600</c:v>
                </c:pt>
                <c:pt idx="59388">
                  <c:v>1476277200</c:v>
                </c:pt>
                <c:pt idx="59389">
                  <c:v>1476280800</c:v>
                </c:pt>
                <c:pt idx="59390">
                  <c:v>1476284400</c:v>
                </c:pt>
                <c:pt idx="59391">
                  <c:v>1476288000</c:v>
                </c:pt>
                <c:pt idx="59392">
                  <c:v>1476291600</c:v>
                </c:pt>
                <c:pt idx="59393">
                  <c:v>1476295200</c:v>
                </c:pt>
                <c:pt idx="59394">
                  <c:v>1476298800</c:v>
                </c:pt>
                <c:pt idx="59395">
                  <c:v>1476302400</c:v>
                </c:pt>
                <c:pt idx="59396">
                  <c:v>1476306000</c:v>
                </c:pt>
                <c:pt idx="59397">
                  <c:v>1476309600</c:v>
                </c:pt>
                <c:pt idx="59398">
                  <c:v>1476313200</c:v>
                </c:pt>
                <c:pt idx="59399">
                  <c:v>1476316800</c:v>
                </c:pt>
                <c:pt idx="59400">
                  <c:v>1476320400</c:v>
                </c:pt>
                <c:pt idx="59401">
                  <c:v>1476324000</c:v>
                </c:pt>
                <c:pt idx="59402">
                  <c:v>1476327600</c:v>
                </c:pt>
                <c:pt idx="59403">
                  <c:v>1476331200</c:v>
                </c:pt>
                <c:pt idx="59404">
                  <c:v>1476334800</c:v>
                </c:pt>
                <c:pt idx="59405">
                  <c:v>1476338400</c:v>
                </c:pt>
                <c:pt idx="59406">
                  <c:v>1476342000</c:v>
                </c:pt>
                <c:pt idx="59407">
                  <c:v>1476345600</c:v>
                </c:pt>
                <c:pt idx="59408">
                  <c:v>1476349200</c:v>
                </c:pt>
                <c:pt idx="59409">
                  <c:v>1476352800</c:v>
                </c:pt>
                <c:pt idx="59410">
                  <c:v>1476356400</c:v>
                </c:pt>
                <c:pt idx="59411">
                  <c:v>1476360000</c:v>
                </c:pt>
                <c:pt idx="59412">
                  <c:v>1476363600</c:v>
                </c:pt>
                <c:pt idx="59413">
                  <c:v>1476367200</c:v>
                </c:pt>
                <c:pt idx="59414">
                  <c:v>1476370800</c:v>
                </c:pt>
                <c:pt idx="59415">
                  <c:v>1476374400</c:v>
                </c:pt>
                <c:pt idx="59416">
                  <c:v>1476378000</c:v>
                </c:pt>
                <c:pt idx="59417">
                  <c:v>1476381600</c:v>
                </c:pt>
                <c:pt idx="59418">
                  <c:v>1476385200</c:v>
                </c:pt>
                <c:pt idx="59419">
                  <c:v>1476388800</c:v>
                </c:pt>
                <c:pt idx="59420">
                  <c:v>1476392400</c:v>
                </c:pt>
                <c:pt idx="59421">
                  <c:v>1476396000</c:v>
                </c:pt>
                <c:pt idx="59422">
                  <c:v>1476399600</c:v>
                </c:pt>
                <c:pt idx="59423">
                  <c:v>1476403200</c:v>
                </c:pt>
                <c:pt idx="59424">
                  <c:v>1476406800</c:v>
                </c:pt>
                <c:pt idx="59425">
                  <c:v>1476410400</c:v>
                </c:pt>
                <c:pt idx="59426">
                  <c:v>1476414000</c:v>
                </c:pt>
                <c:pt idx="59427">
                  <c:v>1476417600</c:v>
                </c:pt>
                <c:pt idx="59428">
                  <c:v>1476421200</c:v>
                </c:pt>
                <c:pt idx="59429">
                  <c:v>1476424800</c:v>
                </c:pt>
                <c:pt idx="59430">
                  <c:v>1476428400</c:v>
                </c:pt>
                <c:pt idx="59431">
                  <c:v>1476432000</c:v>
                </c:pt>
                <c:pt idx="59432">
                  <c:v>1476435600</c:v>
                </c:pt>
                <c:pt idx="59433">
                  <c:v>1476439200</c:v>
                </c:pt>
                <c:pt idx="59434">
                  <c:v>1476442800</c:v>
                </c:pt>
                <c:pt idx="59435">
                  <c:v>1476446400</c:v>
                </c:pt>
                <c:pt idx="59436">
                  <c:v>1476450000</c:v>
                </c:pt>
                <c:pt idx="59437">
                  <c:v>1476453600</c:v>
                </c:pt>
                <c:pt idx="59438">
                  <c:v>1476457200</c:v>
                </c:pt>
                <c:pt idx="59439">
                  <c:v>1476460800</c:v>
                </c:pt>
                <c:pt idx="59440">
                  <c:v>1476464400</c:v>
                </c:pt>
                <c:pt idx="59441">
                  <c:v>1476468000</c:v>
                </c:pt>
                <c:pt idx="59442">
                  <c:v>1476471600</c:v>
                </c:pt>
                <c:pt idx="59443">
                  <c:v>1476475200</c:v>
                </c:pt>
                <c:pt idx="59444">
                  <c:v>1476478800</c:v>
                </c:pt>
                <c:pt idx="59445">
                  <c:v>1476482400</c:v>
                </c:pt>
                <c:pt idx="59446">
                  <c:v>1476486000</c:v>
                </c:pt>
                <c:pt idx="59447">
                  <c:v>1476489600</c:v>
                </c:pt>
                <c:pt idx="59448">
                  <c:v>1476493200</c:v>
                </c:pt>
                <c:pt idx="59449">
                  <c:v>1476496800</c:v>
                </c:pt>
                <c:pt idx="59450">
                  <c:v>1476500400</c:v>
                </c:pt>
                <c:pt idx="59451">
                  <c:v>1476504000</c:v>
                </c:pt>
                <c:pt idx="59452">
                  <c:v>1476507600</c:v>
                </c:pt>
                <c:pt idx="59453">
                  <c:v>1476511200</c:v>
                </c:pt>
                <c:pt idx="59454">
                  <c:v>1476514800</c:v>
                </c:pt>
                <c:pt idx="59455">
                  <c:v>1476518400</c:v>
                </c:pt>
                <c:pt idx="59456">
                  <c:v>1476522000</c:v>
                </c:pt>
                <c:pt idx="59457">
                  <c:v>1476525600</c:v>
                </c:pt>
                <c:pt idx="59458">
                  <c:v>1476529200</c:v>
                </c:pt>
                <c:pt idx="59459">
                  <c:v>1476532800</c:v>
                </c:pt>
                <c:pt idx="59460">
                  <c:v>1476536400</c:v>
                </c:pt>
                <c:pt idx="59461">
                  <c:v>1476540000</c:v>
                </c:pt>
                <c:pt idx="59462">
                  <c:v>1476543600</c:v>
                </c:pt>
                <c:pt idx="59463">
                  <c:v>1476547200</c:v>
                </c:pt>
                <c:pt idx="59464">
                  <c:v>1476550800</c:v>
                </c:pt>
                <c:pt idx="59465">
                  <c:v>1476554400</c:v>
                </c:pt>
                <c:pt idx="59466">
                  <c:v>1476558000</c:v>
                </c:pt>
                <c:pt idx="59467">
                  <c:v>1476561600</c:v>
                </c:pt>
                <c:pt idx="59468">
                  <c:v>1476565200</c:v>
                </c:pt>
                <c:pt idx="59469">
                  <c:v>1476568800</c:v>
                </c:pt>
                <c:pt idx="59470">
                  <c:v>1476572400</c:v>
                </c:pt>
                <c:pt idx="59471">
                  <c:v>1476576000</c:v>
                </c:pt>
                <c:pt idx="59472">
                  <c:v>1476579600</c:v>
                </c:pt>
                <c:pt idx="59473">
                  <c:v>1476583200</c:v>
                </c:pt>
                <c:pt idx="59474">
                  <c:v>1476586800</c:v>
                </c:pt>
                <c:pt idx="59475">
                  <c:v>1476590400</c:v>
                </c:pt>
                <c:pt idx="59476">
                  <c:v>1476594000</c:v>
                </c:pt>
                <c:pt idx="59477">
                  <c:v>1476597600</c:v>
                </c:pt>
                <c:pt idx="59478">
                  <c:v>1476601200</c:v>
                </c:pt>
                <c:pt idx="59479">
                  <c:v>1476604800</c:v>
                </c:pt>
                <c:pt idx="59480">
                  <c:v>1476608400</c:v>
                </c:pt>
                <c:pt idx="59481">
                  <c:v>1476612000</c:v>
                </c:pt>
                <c:pt idx="59482">
                  <c:v>1476615600</c:v>
                </c:pt>
                <c:pt idx="59483">
                  <c:v>1476619200</c:v>
                </c:pt>
                <c:pt idx="59484">
                  <c:v>1476622800</c:v>
                </c:pt>
                <c:pt idx="59485">
                  <c:v>1476626400</c:v>
                </c:pt>
                <c:pt idx="59486">
                  <c:v>1476630000</c:v>
                </c:pt>
                <c:pt idx="59487">
                  <c:v>1476633600</c:v>
                </c:pt>
                <c:pt idx="59488">
                  <c:v>1476637200</c:v>
                </c:pt>
                <c:pt idx="59489">
                  <c:v>1476640800</c:v>
                </c:pt>
                <c:pt idx="59490">
                  <c:v>1476644400</c:v>
                </c:pt>
                <c:pt idx="59491">
                  <c:v>1476648000</c:v>
                </c:pt>
                <c:pt idx="59492">
                  <c:v>1476651600</c:v>
                </c:pt>
                <c:pt idx="59493">
                  <c:v>1476655200</c:v>
                </c:pt>
                <c:pt idx="59494">
                  <c:v>1476658800</c:v>
                </c:pt>
                <c:pt idx="59495">
                  <c:v>1476662400</c:v>
                </c:pt>
                <c:pt idx="59496">
                  <c:v>1476666000</c:v>
                </c:pt>
                <c:pt idx="59497">
                  <c:v>1476669600</c:v>
                </c:pt>
                <c:pt idx="59498">
                  <c:v>1476673200</c:v>
                </c:pt>
                <c:pt idx="59499">
                  <c:v>1476676800</c:v>
                </c:pt>
                <c:pt idx="59500">
                  <c:v>1476680400</c:v>
                </c:pt>
                <c:pt idx="59501">
                  <c:v>1476684000</c:v>
                </c:pt>
                <c:pt idx="59502">
                  <c:v>1476687600</c:v>
                </c:pt>
                <c:pt idx="59503">
                  <c:v>1476691200</c:v>
                </c:pt>
                <c:pt idx="59504">
                  <c:v>1476694800</c:v>
                </c:pt>
                <c:pt idx="59505">
                  <c:v>1476698400</c:v>
                </c:pt>
                <c:pt idx="59506">
                  <c:v>1476702000</c:v>
                </c:pt>
                <c:pt idx="59507">
                  <c:v>1476705600</c:v>
                </c:pt>
                <c:pt idx="59508">
                  <c:v>1476709200</c:v>
                </c:pt>
                <c:pt idx="59509">
                  <c:v>1476712800</c:v>
                </c:pt>
                <c:pt idx="59510">
                  <c:v>1476716400</c:v>
                </c:pt>
                <c:pt idx="59511">
                  <c:v>1476720000</c:v>
                </c:pt>
                <c:pt idx="59512">
                  <c:v>1476723600</c:v>
                </c:pt>
                <c:pt idx="59513">
                  <c:v>1476727200</c:v>
                </c:pt>
                <c:pt idx="59514">
                  <c:v>1476730800</c:v>
                </c:pt>
                <c:pt idx="59515">
                  <c:v>1476734400</c:v>
                </c:pt>
                <c:pt idx="59516">
                  <c:v>1476738000</c:v>
                </c:pt>
                <c:pt idx="59517">
                  <c:v>1476741600</c:v>
                </c:pt>
                <c:pt idx="59518">
                  <c:v>1476745200</c:v>
                </c:pt>
                <c:pt idx="59519">
                  <c:v>1476748800</c:v>
                </c:pt>
                <c:pt idx="59520">
                  <c:v>1476752400</c:v>
                </c:pt>
                <c:pt idx="59521">
                  <c:v>1476756000</c:v>
                </c:pt>
                <c:pt idx="59522">
                  <c:v>1476759600</c:v>
                </c:pt>
                <c:pt idx="59523">
                  <c:v>1476763200</c:v>
                </c:pt>
                <c:pt idx="59524">
                  <c:v>1476766800</c:v>
                </c:pt>
                <c:pt idx="59525">
                  <c:v>1476770400</c:v>
                </c:pt>
                <c:pt idx="59526">
                  <c:v>1476774000</c:v>
                </c:pt>
                <c:pt idx="59527">
                  <c:v>1476777600</c:v>
                </c:pt>
                <c:pt idx="59528">
                  <c:v>1476781200</c:v>
                </c:pt>
                <c:pt idx="59529">
                  <c:v>1476784800</c:v>
                </c:pt>
                <c:pt idx="59530">
                  <c:v>1476788400</c:v>
                </c:pt>
                <c:pt idx="59531">
                  <c:v>1476792000</c:v>
                </c:pt>
                <c:pt idx="59532">
                  <c:v>1476795600</c:v>
                </c:pt>
                <c:pt idx="59533">
                  <c:v>1476799200</c:v>
                </c:pt>
                <c:pt idx="59534">
                  <c:v>1476802800</c:v>
                </c:pt>
                <c:pt idx="59535">
                  <c:v>1476806400</c:v>
                </c:pt>
                <c:pt idx="59536">
                  <c:v>1476810000</c:v>
                </c:pt>
                <c:pt idx="59537">
                  <c:v>1476813600</c:v>
                </c:pt>
                <c:pt idx="59538">
                  <c:v>1476817200</c:v>
                </c:pt>
                <c:pt idx="59539">
                  <c:v>1476820800</c:v>
                </c:pt>
                <c:pt idx="59540">
                  <c:v>1476824400</c:v>
                </c:pt>
                <c:pt idx="59541">
                  <c:v>1476828000</c:v>
                </c:pt>
                <c:pt idx="59542">
                  <c:v>1476831600</c:v>
                </c:pt>
                <c:pt idx="59543">
                  <c:v>1476835200</c:v>
                </c:pt>
                <c:pt idx="59544">
                  <c:v>1476838800</c:v>
                </c:pt>
                <c:pt idx="59545">
                  <c:v>1476842400</c:v>
                </c:pt>
                <c:pt idx="59546">
                  <c:v>1476846000</c:v>
                </c:pt>
                <c:pt idx="59547">
                  <c:v>1476849600</c:v>
                </c:pt>
                <c:pt idx="59548">
                  <c:v>1476853200</c:v>
                </c:pt>
                <c:pt idx="59549">
                  <c:v>1476856800</c:v>
                </c:pt>
                <c:pt idx="59550">
                  <c:v>1476860400</c:v>
                </c:pt>
                <c:pt idx="59551">
                  <c:v>1476864000</c:v>
                </c:pt>
                <c:pt idx="59552">
                  <c:v>1476867600</c:v>
                </c:pt>
                <c:pt idx="59553">
                  <c:v>1476871200</c:v>
                </c:pt>
                <c:pt idx="59554">
                  <c:v>1476874800</c:v>
                </c:pt>
                <c:pt idx="59555">
                  <c:v>1476878400</c:v>
                </c:pt>
                <c:pt idx="59556">
                  <c:v>1476882000</c:v>
                </c:pt>
                <c:pt idx="59557">
                  <c:v>1476885600</c:v>
                </c:pt>
                <c:pt idx="59558">
                  <c:v>1476889200</c:v>
                </c:pt>
                <c:pt idx="59559">
                  <c:v>1476892800</c:v>
                </c:pt>
                <c:pt idx="59560">
                  <c:v>1476896400</c:v>
                </c:pt>
                <c:pt idx="59561">
                  <c:v>1476900000</c:v>
                </c:pt>
                <c:pt idx="59562">
                  <c:v>1476903600</c:v>
                </c:pt>
                <c:pt idx="59563">
                  <c:v>1476907200</c:v>
                </c:pt>
                <c:pt idx="59564">
                  <c:v>1476910800</c:v>
                </c:pt>
                <c:pt idx="59565">
                  <c:v>1476914400</c:v>
                </c:pt>
                <c:pt idx="59566">
                  <c:v>1476918000</c:v>
                </c:pt>
                <c:pt idx="59567">
                  <c:v>1476921600</c:v>
                </c:pt>
                <c:pt idx="59568">
                  <c:v>1476925200</c:v>
                </c:pt>
                <c:pt idx="59569">
                  <c:v>1476928800</c:v>
                </c:pt>
                <c:pt idx="59570">
                  <c:v>1476932400</c:v>
                </c:pt>
                <c:pt idx="59571">
                  <c:v>1476936000</c:v>
                </c:pt>
                <c:pt idx="59572">
                  <c:v>1476939600</c:v>
                </c:pt>
                <c:pt idx="59573">
                  <c:v>1476943200</c:v>
                </c:pt>
                <c:pt idx="59574">
                  <c:v>1476946800</c:v>
                </c:pt>
                <c:pt idx="59575">
                  <c:v>1476950400</c:v>
                </c:pt>
                <c:pt idx="59576">
                  <c:v>1476954000</c:v>
                </c:pt>
                <c:pt idx="59577">
                  <c:v>1476957600</c:v>
                </c:pt>
                <c:pt idx="59578">
                  <c:v>1476961200</c:v>
                </c:pt>
                <c:pt idx="59579">
                  <c:v>1476964800</c:v>
                </c:pt>
                <c:pt idx="59580">
                  <c:v>1476968400</c:v>
                </c:pt>
                <c:pt idx="59581">
                  <c:v>1476972000</c:v>
                </c:pt>
                <c:pt idx="59582">
                  <c:v>1476975600</c:v>
                </c:pt>
                <c:pt idx="59583">
                  <c:v>1476979200</c:v>
                </c:pt>
                <c:pt idx="59584">
                  <c:v>1476982800</c:v>
                </c:pt>
                <c:pt idx="59585">
                  <c:v>1476986400</c:v>
                </c:pt>
                <c:pt idx="59586">
                  <c:v>1476990000</c:v>
                </c:pt>
                <c:pt idx="59587">
                  <c:v>1476993600</c:v>
                </c:pt>
                <c:pt idx="59588">
                  <c:v>1476997200</c:v>
                </c:pt>
                <c:pt idx="59589">
                  <c:v>1477000800</c:v>
                </c:pt>
                <c:pt idx="59590">
                  <c:v>1477004400</c:v>
                </c:pt>
                <c:pt idx="59591">
                  <c:v>1477008000</c:v>
                </c:pt>
                <c:pt idx="59592">
                  <c:v>1477011600</c:v>
                </c:pt>
                <c:pt idx="59593">
                  <c:v>1477015200</c:v>
                </c:pt>
                <c:pt idx="59594">
                  <c:v>1477018800</c:v>
                </c:pt>
                <c:pt idx="59595">
                  <c:v>1477022400</c:v>
                </c:pt>
                <c:pt idx="59596">
                  <c:v>1477026000</c:v>
                </c:pt>
                <c:pt idx="59597">
                  <c:v>1477029600</c:v>
                </c:pt>
                <c:pt idx="59598">
                  <c:v>1477033200</c:v>
                </c:pt>
                <c:pt idx="59599">
                  <c:v>1477036800</c:v>
                </c:pt>
                <c:pt idx="59600">
                  <c:v>1477040400</c:v>
                </c:pt>
                <c:pt idx="59601">
                  <c:v>1477044000</c:v>
                </c:pt>
                <c:pt idx="59602">
                  <c:v>1477047600</c:v>
                </c:pt>
                <c:pt idx="59603">
                  <c:v>1477051200</c:v>
                </c:pt>
                <c:pt idx="59604">
                  <c:v>1477054800</c:v>
                </c:pt>
                <c:pt idx="59605">
                  <c:v>1477058400</c:v>
                </c:pt>
                <c:pt idx="59606">
                  <c:v>1477062000</c:v>
                </c:pt>
                <c:pt idx="59607">
                  <c:v>1477065600</c:v>
                </c:pt>
                <c:pt idx="59608">
                  <c:v>1477069200</c:v>
                </c:pt>
                <c:pt idx="59609">
                  <c:v>1477072800</c:v>
                </c:pt>
                <c:pt idx="59610">
                  <c:v>1477076400</c:v>
                </c:pt>
                <c:pt idx="59611">
                  <c:v>1477080000</c:v>
                </c:pt>
                <c:pt idx="59612">
                  <c:v>1477083600</c:v>
                </c:pt>
                <c:pt idx="59613">
                  <c:v>1477087200</c:v>
                </c:pt>
                <c:pt idx="59614">
                  <c:v>1477090800</c:v>
                </c:pt>
                <c:pt idx="59615">
                  <c:v>1477094400</c:v>
                </c:pt>
                <c:pt idx="59616">
                  <c:v>1477098000</c:v>
                </c:pt>
                <c:pt idx="59617">
                  <c:v>1477101600</c:v>
                </c:pt>
                <c:pt idx="59618">
                  <c:v>1477105200</c:v>
                </c:pt>
                <c:pt idx="59619">
                  <c:v>1477108800</c:v>
                </c:pt>
                <c:pt idx="59620">
                  <c:v>1477112400</c:v>
                </c:pt>
                <c:pt idx="59621">
                  <c:v>1477116000</c:v>
                </c:pt>
                <c:pt idx="59622">
                  <c:v>1477119600</c:v>
                </c:pt>
                <c:pt idx="59623">
                  <c:v>1477123200</c:v>
                </c:pt>
                <c:pt idx="59624">
                  <c:v>1477126800</c:v>
                </c:pt>
                <c:pt idx="59625">
                  <c:v>1477130400</c:v>
                </c:pt>
                <c:pt idx="59626">
                  <c:v>1477134000</c:v>
                </c:pt>
                <c:pt idx="59627">
                  <c:v>1477137600</c:v>
                </c:pt>
                <c:pt idx="59628">
                  <c:v>1477141200</c:v>
                </c:pt>
                <c:pt idx="59629">
                  <c:v>1477144800</c:v>
                </c:pt>
                <c:pt idx="59630">
                  <c:v>1477148400</c:v>
                </c:pt>
                <c:pt idx="59631">
                  <c:v>1477152000</c:v>
                </c:pt>
                <c:pt idx="59632">
                  <c:v>1477155600</c:v>
                </c:pt>
                <c:pt idx="59633">
                  <c:v>1477159200</c:v>
                </c:pt>
                <c:pt idx="59634">
                  <c:v>1477162800</c:v>
                </c:pt>
                <c:pt idx="59635">
                  <c:v>1477166400</c:v>
                </c:pt>
                <c:pt idx="59636">
                  <c:v>1477170000</c:v>
                </c:pt>
                <c:pt idx="59637">
                  <c:v>1477173600</c:v>
                </c:pt>
                <c:pt idx="59638">
                  <c:v>1477177200</c:v>
                </c:pt>
                <c:pt idx="59639">
                  <c:v>1477180800</c:v>
                </c:pt>
                <c:pt idx="59640">
                  <c:v>1477184400</c:v>
                </c:pt>
                <c:pt idx="59641">
                  <c:v>1477188000</c:v>
                </c:pt>
                <c:pt idx="59642">
                  <c:v>1477191600</c:v>
                </c:pt>
                <c:pt idx="59643">
                  <c:v>1477195200</c:v>
                </c:pt>
                <c:pt idx="59644">
                  <c:v>1477198800</c:v>
                </c:pt>
                <c:pt idx="59645">
                  <c:v>1477202400</c:v>
                </c:pt>
                <c:pt idx="59646">
                  <c:v>1477206000</c:v>
                </c:pt>
                <c:pt idx="59647">
                  <c:v>1477209600</c:v>
                </c:pt>
                <c:pt idx="59648">
                  <c:v>1477213200</c:v>
                </c:pt>
                <c:pt idx="59649">
                  <c:v>1477216800</c:v>
                </c:pt>
                <c:pt idx="59650">
                  <c:v>1477220400</c:v>
                </c:pt>
                <c:pt idx="59651">
                  <c:v>1477224000</c:v>
                </c:pt>
                <c:pt idx="59652">
                  <c:v>1477227600</c:v>
                </c:pt>
                <c:pt idx="59653">
                  <c:v>1477231200</c:v>
                </c:pt>
                <c:pt idx="59654">
                  <c:v>1477234800</c:v>
                </c:pt>
                <c:pt idx="59655">
                  <c:v>1477238400</c:v>
                </c:pt>
                <c:pt idx="59656">
                  <c:v>1477242000</c:v>
                </c:pt>
                <c:pt idx="59657">
                  <c:v>1477245600</c:v>
                </c:pt>
                <c:pt idx="59658">
                  <c:v>1477249200</c:v>
                </c:pt>
                <c:pt idx="59659">
                  <c:v>1477252800</c:v>
                </c:pt>
                <c:pt idx="59660">
                  <c:v>1477256400</c:v>
                </c:pt>
                <c:pt idx="59661">
                  <c:v>1477260000</c:v>
                </c:pt>
                <c:pt idx="59662">
                  <c:v>1477263600</c:v>
                </c:pt>
                <c:pt idx="59663">
                  <c:v>1477267200</c:v>
                </c:pt>
                <c:pt idx="59664">
                  <c:v>1477270800</c:v>
                </c:pt>
                <c:pt idx="59665">
                  <c:v>1477274400</c:v>
                </c:pt>
                <c:pt idx="59666">
                  <c:v>1477278000</c:v>
                </c:pt>
                <c:pt idx="59667">
                  <c:v>1477281600</c:v>
                </c:pt>
                <c:pt idx="59668">
                  <c:v>1477285200</c:v>
                </c:pt>
                <c:pt idx="59669">
                  <c:v>1477288800</c:v>
                </c:pt>
                <c:pt idx="59670">
                  <c:v>1477292400</c:v>
                </c:pt>
                <c:pt idx="59671">
                  <c:v>1477296000</c:v>
                </c:pt>
                <c:pt idx="59672">
                  <c:v>1477299600</c:v>
                </c:pt>
                <c:pt idx="59673">
                  <c:v>1477303200</c:v>
                </c:pt>
                <c:pt idx="59674">
                  <c:v>1477306800</c:v>
                </c:pt>
                <c:pt idx="59675">
                  <c:v>1477310400</c:v>
                </c:pt>
                <c:pt idx="59676">
                  <c:v>1477314000</c:v>
                </c:pt>
                <c:pt idx="59677">
                  <c:v>1477317600</c:v>
                </c:pt>
                <c:pt idx="59678">
                  <c:v>1477321200</c:v>
                </c:pt>
                <c:pt idx="59679">
                  <c:v>1477324800</c:v>
                </c:pt>
                <c:pt idx="59680">
                  <c:v>1477328400</c:v>
                </c:pt>
                <c:pt idx="59681">
                  <c:v>1477332000</c:v>
                </c:pt>
                <c:pt idx="59682">
                  <c:v>1477335600</c:v>
                </c:pt>
                <c:pt idx="59683">
                  <c:v>1477339200</c:v>
                </c:pt>
                <c:pt idx="59684">
                  <c:v>1477342800</c:v>
                </c:pt>
                <c:pt idx="59685">
                  <c:v>1477346400</c:v>
                </c:pt>
                <c:pt idx="59686">
                  <c:v>1477350000</c:v>
                </c:pt>
                <c:pt idx="59687">
                  <c:v>1477353600</c:v>
                </c:pt>
                <c:pt idx="59688">
                  <c:v>1477357200</c:v>
                </c:pt>
                <c:pt idx="59689">
                  <c:v>1477360800</c:v>
                </c:pt>
                <c:pt idx="59690">
                  <c:v>1477364400</c:v>
                </c:pt>
                <c:pt idx="59691">
                  <c:v>1477368000</c:v>
                </c:pt>
                <c:pt idx="59692">
                  <c:v>1477371600</c:v>
                </c:pt>
                <c:pt idx="59693">
                  <c:v>1477375200</c:v>
                </c:pt>
                <c:pt idx="59694">
                  <c:v>1477378800</c:v>
                </c:pt>
                <c:pt idx="59695">
                  <c:v>1477382400</c:v>
                </c:pt>
                <c:pt idx="59696">
                  <c:v>1477386000</c:v>
                </c:pt>
                <c:pt idx="59697">
                  <c:v>1477389600</c:v>
                </c:pt>
                <c:pt idx="59698">
                  <c:v>1477393200</c:v>
                </c:pt>
                <c:pt idx="59699">
                  <c:v>1477396800</c:v>
                </c:pt>
                <c:pt idx="59700">
                  <c:v>1477400400</c:v>
                </c:pt>
                <c:pt idx="59701">
                  <c:v>1477404000</c:v>
                </c:pt>
                <c:pt idx="59702">
                  <c:v>1477407600</c:v>
                </c:pt>
                <c:pt idx="59703">
                  <c:v>1477411200</c:v>
                </c:pt>
                <c:pt idx="59704">
                  <c:v>1477414800</c:v>
                </c:pt>
                <c:pt idx="59705">
                  <c:v>1477418400</c:v>
                </c:pt>
                <c:pt idx="59706">
                  <c:v>1477422000</c:v>
                </c:pt>
                <c:pt idx="59707">
                  <c:v>1477425600</c:v>
                </c:pt>
                <c:pt idx="59708">
                  <c:v>1477429200</c:v>
                </c:pt>
                <c:pt idx="59709">
                  <c:v>1477432800</c:v>
                </c:pt>
                <c:pt idx="59710">
                  <c:v>1477436400</c:v>
                </c:pt>
                <c:pt idx="59711">
                  <c:v>1477440000</c:v>
                </c:pt>
                <c:pt idx="59712">
                  <c:v>1477443600</c:v>
                </c:pt>
                <c:pt idx="59713">
                  <c:v>1477447200</c:v>
                </c:pt>
                <c:pt idx="59714">
                  <c:v>1477450800</c:v>
                </c:pt>
                <c:pt idx="59715">
                  <c:v>1477454400</c:v>
                </c:pt>
                <c:pt idx="59716">
                  <c:v>1477458000</c:v>
                </c:pt>
                <c:pt idx="59717">
                  <c:v>1477461600</c:v>
                </c:pt>
                <c:pt idx="59718">
                  <c:v>1477465200</c:v>
                </c:pt>
                <c:pt idx="59719">
                  <c:v>1477468800</c:v>
                </c:pt>
                <c:pt idx="59720">
                  <c:v>1477472400</c:v>
                </c:pt>
                <c:pt idx="59721">
                  <c:v>1477476000</c:v>
                </c:pt>
                <c:pt idx="59722">
                  <c:v>1477479600</c:v>
                </c:pt>
                <c:pt idx="59723">
                  <c:v>1477483200</c:v>
                </c:pt>
                <c:pt idx="59724">
                  <c:v>1477486800</c:v>
                </c:pt>
                <c:pt idx="59725">
                  <c:v>1477490400</c:v>
                </c:pt>
                <c:pt idx="59726">
                  <c:v>1477494000</c:v>
                </c:pt>
                <c:pt idx="59727">
                  <c:v>1477497600</c:v>
                </c:pt>
                <c:pt idx="59728">
                  <c:v>1477501200</c:v>
                </c:pt>
                <c:pt idx="59729">
                  <c:v>1477504800</c:v>
                </c:pt>
                <c:pt idx="59730">
                  <c:v>1477508400</c:v>
                </c:pt>
                <c:pt idx="59731">
                  <c:v>1477512000</c:v>
                </c:pt>
                <c:pt idx="59732">
                  <c:v>1477515600</c:v>
                </c:pt>
                <c:pt idx="59733">
                  <c:v>1477519200</c:v>
                </c:pt>
                <c:pt idx="59734">
                  <c:v>1477522800</c:v>
                </c:pt>
                <c:pt idx="59735">
                  <c:v>1477526400</c:v>
                </c:pt>
                <c:pt idx="59736">
                  <c:v>1477530000</c:v>
                </c:pt>
                <c:pt idx="59737">
                  <c:v>1477533600</c:v>
                </c:pt>
                <c:pt idx="59738">
                  <c:v>1477537200</c:v>
                </c:pt>
                <c:pt idx="59739">
                  <c:v>1477540800</c:v>
                </c:pt>
                <c:pt idx="59740">
                  <c:v>1477544400</c:v>
                </c:pt>
                <c:pt idx="59741">
                  <c:v>1477548000</c:v>
                </c:pt>
                <c:pt idx="59742">
                  <c:v>1477551600</c:v>
                </c:pt>
                <c:pt idx="59743">
                  <c:v>1477555200</c:v>
                </c:pt>
                <c:pt idx="59744">
                  <c:v>1477558800</c:v>
                </c:pt>
                <c:pt idx="59745">
                  <c:v>1477562400</c:v>
                </c:pt>
                <c:pt idx="59746">
                  <c:v>1477566000</c:v>
                </c:pt>
                <c:pt idx="59747">
                  <c:v>1477569600</c:v>
                </c:pt>
                <c:pt idx="59748">
                  <c:v>1477573200</c:v>
                </c:pt>
                <c:pt idx="59749">
                  <c:v>1477576800</c:v>
                </c:pt>
                <c:pt idx="59750">
                  <c:v>1477580400</c:v>
                </c:pt>
                <c:pt idx="59751">
                  <c:v>1477584000</c:v>
                </c:pt>
                <c:pt idx="59752">
                  <c:v>1477587600</c:v>
                </c:pt>
                <c:pt idx="59753">
                  <c:v>1477591200</c:v>
                </c:pt>
                <c:pt idx="59754">
                  <c:v>1477594800</c:v>
                </c:pt>
                <c:pt idx="59755">
                  <c:v>1477598400</c:v>
                </c:pt>
                <c:pt idx="59756">
                  <c:v>1477602000</c:v>
                </c:pt>
                <c:pt idx="59757">
                  <c:v>1477605600</c:v>
                </c:pt>
                <c:pt idx="59758">
                  <c:v>1477609200</c:v>
                </c:pt>
                <c:pt idx="59759">
                  <c:v>1477612800</c:v>
                </c:pt>
                <c:pt idx="59760">
                  <c:v>1477616400</c:v>
                </c:pt>
                <c:pt idx="59761">
                  <c:v>1477620000</c:v>
                </c:pt>
                <c:pt idx="59762">
                  <c:v>1477623600</c:v>
                </c:pt>
                <c:pt idx="59763">
                  <c:v>1477627200</c:v>
                </c:pt>
                <c:pt idx="59764">
                  <c:v>1477630800</c:v>
                </c:pt>
                <c:pt idx="59765">
                  <c:v>1477634400</c:v>
                </c:pt>
                <c:pt idx="59766">
                  <c:v>1477638000</c:v>
                </c:pt>
                <c:pt idx="59767">
                  <c:v>1477641600</c:v>
                </c:pt>
                <c:pt idx="59768">
                  <c:v>1477645200</c:v>
                </c:pt>
                <c:pt idx="59769">
                  <c:v>1477648800</c:v>
                </c:pt>
                <c:pt idx="59770">
                  <c:v>1477652400</c:v>
                </c:pt>
                <c:pt idx="59771">
                  <c:v>1477656000</c:v>
                </c:pt>
                <c:pt idx="59772">
                  <c:v>1477659600</c:v>
                </c:pt>
                <c:pt idx="59773">
                  <c:v>1477663200</c:v>
                </c:pt>
                <c:pt idx="59774">
                  <c:v>1477666800</c:v>
                </c:pt>
                <c:pt idx="59775">
                  <c:v>1477670400</c:v>
                </c:pt>
                <c:pt idx="59776">
                  <c:v>1477674000</c:v>
                </c:pt>
                <c:pt idx="59777">
                  <c:v>1477677600</c:v>
                </c:pt>
                <c:pt idx="59778">
                  <c:v>1477681200</c:v>
                </c:pt>
                <c:pt idx="59779">
                  <c:v>1477684800</c:v>
                </c:pt>
                <c:pt idx="59780">
                  <c:v>1477688400</c:v>
                </c:pt>
                <c:pt idx="59781">
                  <c:v>1477692000</c:v>
                </c:pt>
                <c:pt idx="59782">
                  <c:v>1477695600</c:v>
                </c:pt>
                <c:pt idx="59783">
                  <c:v>1477699200</c:v>
                </c:pt>
                <c:pt idx="59784">
                  <c:v>1477702800</c:v>
                </c:pt>
                <c:pt idx="59785">
                  <c:v>1477706400</c:v>
                </c:pt>
                <c:pt idx="59786">
                  <c:v>1477710000</c:v>
                </c:pt>
                <c:pt idx="59787">
                  <c:v>1477713600</c:v>
                </c:pt>
                <c:pt idx="59788">
                  <c:v>1477717200</c:v>
                </c:pt>
                <c:pt idx="59789">
                  <c:v>1477720800</c:v>
                </c:pt>
                <c:pt idx="59790">
                  <c:v>1477724400</c:v>
                </c:pt>
                <c:pt idx="59791">
                  <c:v>1477728000</c:v>
                </c:pt>
                <c:pt idx="59792">
                  <c:v>1477731600</c:v>
                </c:pt>
                <c:pt idx="59793">
                  <c:v>1477735200</c:v>
                </c:pt>
                <c:pt idx="59794">
                  <c:v>1477738800</c:v>
                </c:pt>
                <c:pt idx="59795">
                  <c:v>1477742400</c:v>
                </c:pt>
                <c:pt idx="59796">
                  <c:v>1477746000</c:v>
                </c:pt>
                <c:pt idx="59797">
                  <c:v>1477749600</c:v>
                </c:pt>
                <c:pt idx="59798">
                  <c:v>1477753200</c:v>
                </c:pt>
                <c:pt idx="59799">
                  <c:v>1477756800</c:v>
                </c:pt>
                <c:pt idx="59800">
                  <c:v>1477760400</c:v>
                </c:pt>
                <c:pt idx="59801">
                  <c:v>1477764000</c:v>
                </c:pt>
                <c:pt idx="59802">
                  <c:v>1477767600</c:v>
                </c:pt>
                <c:pt idx="59803">
                  <c:v>1477771200</c:v>
                </c:pt>
                <c:pt idx="59804">
                  <c:v>1477774800</c:v>
                </c:pt>
                <c:pt idx="59805">
                  <c:v>1477778400</c:v>
                </c:pt>
                <c:pt idx="59806">
                  <c:v>1477782000</c:v>
                </c:pt>
                <c:pt idx="59807">
                  <c:v>1477785600</c:v>
                </c:pt>
                <c:pt idx="59808">
                  <c:v>1477789200</c:v>
                </c:pt>
                <c:pt idx="59809">
                  <c:v>1477792800</c:v>
                </c:pt>
                <c:pt idx="59810">
                  <c:v>1477796400</c:v>
                </c:pt>
                <c:pt idx="59811">
                  <c:v>1477800000</c:v>
                </c:pt>
                <c:pt idx="59812">
                  <c:v>1477803600</c:v>
                </c:pt>
                <c:pt idx="59813">
                  <c:v>1477807200</c:v>
                </c:pt>
                <c:pt idx="59814">
                  <c:v>1477810800</c:v>
                </c:pt>
                <c:pt idx="59815">
                  <c:v>1477814400</c:v>
                </c:pt>
                <c:pt idx="59816">
                  <c:v>1477818000</c:v>
                </c:pt>
                <c:pt idx="59817">
                  <c:v>1477821600</c:v>
                </c:pt>
                <c:pt idx="59818">
                  <c:v>1477825200</c:v>
                </c:pt>
                <c:pt idx="59819">
                  <c:v>1477828800</c:v>
                </c:pt>
                <c:pt idx="59820">
                  <c:v>1477832400</c:v>
                </c:pt>
                <c:pt idx="59821">
                  <c:v>1477836000</c:v>
                </c:pt>
                <c:pt idx="59822">
                  <c:v>1477839600</c:v>
                </c:pt>
                <c:pt idx="59823">
                  <c:v>1477843200</c:v>
                </c:pt>
                <c:pt idx="59824">
                  <c:v>1477846800</c:v>
                </c:pt>
                <c:pt idx="59825">
                  <c:v>1477850400</c:v>
                </c:pt>
                <c:pt idx="59826">
                  <c:v>1477854000</c:v>
                </c:pt>
                <c:pt idx="59827">
                  <c:v>1477857600</c:v>
                </c:pt>
                <c:pt idx="59828">
                  <c:v>1477861200</c:v>
                </c:pt>
                <c:pt idx="59829">
                  <c:v>1477864800</c:v>
                </c:pt>
                <c:pt idx="59830">
                  <c:v>1477868400</c:v>
                </c:pt>
                <c:pt idx="59831">
                  <c:v>1477872000</c:v>
                </c:pt>
                <c:pt idx="59832">
                  <c:v>1477875600</c:v>
                </c:pt>
                <c:pt idx="59833">
                  <c:v>1477879200</c:v>
                </c:pt>
                <c:pt idx="59834">
                  <c:v>1477882800</c:v>
                </c:pt>
                <c:pt idx="59835">
                  <c:v>1477886400</c:v>
                </c:pt>
                <c:pt idx="59836">
                  <c:v>1477890000</c:v>
                </c:pt>
                <c:pt idx="59837">
                  <c:v>1477893600</c:v>
                </c:pt>
                <c:pt idx="59838">
                  <c:v>1477897200</c:v>
                </c:pt>
                <c:pt idx="59839">
                  <c:v>1477900800</c:v>
                </c:pt>
                <c:pt idx="59840">
                  <c:v>1477904400</c:v>
                </c:pt>
                <c:pt idx="59841">
                  <c:v>1477908000</c:v>
                </c:pt>
                <c:pt idx="59842">
                  <c:v>1477911600</c:v>
                </c:pt>
                <c:pt idx="59843">
                  <c:v>1477915200</c:v>
                </c:pt>
                <c:pt idx="59844">
                  <c:v>1477918800</c:v>
                </c:pt>
                <c:pt idx="59845">
                  <c:v>1477922400</c:v>
                </c:pt>
                <c:pt idx="59846">
                  <c:v>1477926000</c:v>
                </c:pt>
                <c:pt idx="59847">
                  <c:v>1477929600</c:v>
                </c:pt>
                <c:pt idx="59848">
                  <c:v>1477933200</c:v>
                </c:pt>
                <c:pt idx="59849">
                  <c:v>1477936800</c:v>
                </c:pt>
                <c:pt idx="59850">
                  <c:v>1477940400</c:v>
                </c:pt>
                <c:pt idx="59851">
                  <c:v>1477944000</c:v>
                </c:pt>
                <c:pt idx="59852">
                  <c:v>1477947600</c:v>
                </c:pt>
                <c:pt idx="59853">
                  <c:v>1477951200</c:v>
                </c:pt>
                <c:pt idx="59854">
                  <c:v>1477954800</c:v>
                </c:pt>
                <c:pt idx="59855">
                  <c:v>1477958400</c:v>
                </c:pt>
                <c:pt idx="59856">
                  <c:v>1477962000</c:v>
                </c:pt>
                <c:pt idx="59857">
                  <c:v>1477965600</c:v>
                </c:pt>
                <c:pt idx="59858">
                  <c:v>1477969200</c:v>
                </c:pt>
                <c:pt idx="59859">
                  <c:v>1477972800</c:v>
                </c:pt>
                <c:pt idx="59860">
                  <c:v>1477976400</c:v>
                </c:pt>
                <c:pt idx="59861">
                  <c:v>1477980000</c:v>
                </c:pt>
                <c:pt idx="59862">
                  <c:v>1477983600</c:v>
                </c:pt>
                <c:pt idx="59863">
                  <c:v>1477987200</c:v>
                </c:pt>
                <c:pt idx="59864">
                  <c:v>1477990800</c:v>
                </c:pt>
                <c:pt idx="59865">
                  <c:v>1477994400</c:v>
                </c:pt>
                <c:pt idx="59866">
                  <c:v>1477998000</c:v>
                </c:pt>
                <c:pt idx="59867">
                  <c:v>1478001600</c:v>
                </c:pt>
                <c:pt idx="59868">
                  <c:v>1478005200</c:v>
                </c:pt>
                <c:pt idx="59869">
                  <c:v>1478008800</c:v>
                </c:pt>
                <c:pt idx="59870">
                  <c:v>1478012400</c:v>
                </c:pt>
                <c:pt idx="59871">
                  <c:v>1478016000</c:v>
                </c:pt>
                <c:pt idx="59872">
                  <c:v>1478019600</c:v>
                </c:pt>
                <c:pt idx="59873">
                  <c:v>1478023200</c:v>
                </c:pt>
                <c:pt idx="59874">
                  <c:v>1478026800</c:v>
                </c:pt>
                <c:pt idx="59875">
                  <c:v>1478030400</c:v>
                </c:pt>
                <c:pt idx="59876">
                  <c:v>1478034000</c:v>
                </c:pt>
                <c:pt idx="59877">
                  <c:v>1478037600</c:v>
                </c:pt>
                <c:pt idx="59878">
                  <c:v>1478041200</c:v>
                </c:pt>
                <c:pt idx="59879">
                  <c:v>1478044800</c:v>
                </c:pt>
                <c:pt idx="59880">
                  <c:v>1478048400</c:v>
                </c:pt>
                <c:pt idx="59881">
                  <c:v>1478052000</c:v>
                </c:pt>
                <c:pt idx="59882">
                  <c:v>1478055600</c:v>
                </c:pt>
                <c:pt idx="59883">
                  <c:v>1478059200</c:v>
                </c:pt>
                <c:pt idx="59884">
                  <c:v>1478062800</c:v>
                </c:pt>
                <c:pt idx="59885">
                  <c:v>1478066400</c:v>
                </c:pt>
                <c:pt idx="59886">
                  <c:v>1478070000</c:v>
                </c:pt>
                <c:pt idx="59887">
                  <c:v>1478073600</c:v>
                </c:pt>
                <c:pt idx="59888">
                  <c:v>1478077200</c:v>
                </c:pt>
                <c:pt idx="59889">
                  <c:v>1478080800</c:v>
                </c:pt>
                <c:pt idx="59890">
                  <c:v>1478084400</c:v>
                </c:pt>
                <c:pt idx="59891">
                  <c:v>1478088000</c:v>
                </c:pt>
                <c:pt idx="59892">
                  <c:v>1478091600</c:v>
                </c:pt>
                <c:pt idx="59893">
                  <c:v>1478095200</c:v>
                </c:pt>
                <c:pt idx="59894">
                  <c:v>1478098800</c:v>
                </c:pt>
                <c:pt idx="59895">
                  <c:v>1478102400</c:v>
                </c:pt>
                <c:pt idx="59896">
                  <c:v>1478106000</c:v>
                </c:pt>
                <c:pt idx="59897">
                  <c:v>1478109600</c:v>
                </c:pt>
                <c:pt idx="59898">
                  <c:v>1478113200</c:v>
                </c:pt>
                <c:pt idx="59899">
                  <c:v>1478116800</c:v>
                </c:pt>
                <c:pt idx="59900">
                  <c:v>1478120400</c:v>
                </c:pt>
                <c:pt idx="59901">
                  <c:v>1478124000</c:v>
                </c:pt>
                <c:pt idx="59902">
                  <c:v>1478127600</c:v>
                </c:pt>
                <c:pt idx="59903">
                  <c:v>1478131200</c:v>
                </c:pt>
                <c:pt idx="59904">
                  <c:v>1478134800</c:v>
                </c:pt>
                <c:pt idx="59905">
                  <c:v>1478138400</c:v>
                </c:pt>
                <c:pt idx="59906">
                  <c:v>1478142000</c:v>
                </c:pt>
                <c:pt idx="59907">
                  <c:v>1478145600</c:v>
                </c:pt>
                <c:pt idx="59908">
                  <c:v>1478149200</c:v>
                </c:pt>
                <c:pt idx="59909">
                  <c:v>1478152800</c:v>
                </c:pt>
                <c:pt idx="59910">
                  <c:v>1478156400</c:v>
                </c:pt>
                <c:pt idx="59911">
                  <c:v>1478160000</c:v>
                </c:pt>
                <c:pt idx="59912">
                  <c:v>1478163600</c:v>
                </c:pt>
                <c:pt idx="59913">
                  <c:v>1478167200</c:v>
                </c:pt>
                <c:pt idx="59914">
                  <c:v>1478170800</c:v>
                </c:pt>
                <c:pt idx="59915">
                  <c:v>1478174400</c:v>
                </c:pt>
                <c:pt idx="59916">
                  <c:v>1478178000</c:v>
                </c:pt>
                <c:pt idx="59917">
                  <c:v>1478181600</c:v>
                </c:pt>
                <c:pt idx="59918">
                  <c:v>1478185200</c:v>
                </c:pt>
                <c:pt idx="59919">
                  <c:v>1478188800</c:v>
                </c:pt>
                <c:pt idx="59920">
                  <c:v>1478192400</c:v>
                </c:pt>
                <c:pt idx="59921">
                  <c:v>1478196000</c:v>
                </c:pt>
                <c:pt idx="59922">
                  <c:v>1478199600</c:v>
                </c:pt>
                <c:pt idx="59923">
                  <c:v>1478203200</c:v>
                </c:pt>
                <c:pt idx="59924">
                  <c:v>1478206800</c:v>
                </c:pt>
                <c:pt idx="59925">
                  <c:v>1478210400</c:v>
                </c:pt>
                <c:pt idx="59926">
                  <c:v>1478214000</c:v>
                </c:pt>
                <c:pt idx="59927">
                  <c:v>1478217600</c:v>
                </c:pt>
                <c:pt idx="59928">
                  <c:v>1478221200</c:v>
                </c:pt>
                <c:pt idx="59929">
                  <c:v>1478224800</c:v>
                </c:pt>
                <c:pt idx="59930">
                  <c:v>1478228400</c:v>
                </c:pt>
                <c:pt idx="59931">
                  <c:v>1478232000</c:v>
                </c:pt>
                <c:pt idx="59932">
                  <c:v>1478235600</c:v>
                </c:pt>
                <c:pt idx="59933">
                  <c:v>1478239200</c:v>
                </c:pt>
                <c:pt idx="59934">
                  <c:v>1478242800</c:v>
                </c:pt>
                <c:pt idx="59935">
                  <c:v>1478246400</c:v>
                </c:pt>
                <c:pt idx="59936">
                  <c:v>1478250000</c:v>
                </c:pt>
                <c:pt idx="59937">
                  <c:v>1478253600</c:v>
                </c:pt>
                <c:pt idx="59938">
                  <c:v>1478257200</c:v>
                </c:pt>
                <c:pt idx="59939">
                  <c:v>1478260800</c:v>
                </c:pt>
                <c:pt idx="59940">
                  <c:v>1478264400</c:v>
                </c:pt>
                <c:pt idx="59941">
                  <c:v>1478268000</c:v>
                </c:pt>
                <c:pt idx="59942">
                  <c:v>1478271600</c:v>
                </c:pt>
                <c:pt idx="59943">
                  <c:v>1478275200</c:v>
                </c:pt>
                <c:pt idx="59944">
                  <c:v>1478278800</c:v>
                </c:pt>
                <c:pt idx="59945">
                  <c:v>1478282400</c:v>
                </c:pt>
                <c:pt idx="59946">
                  <c:v>1478286000</c:v>
                </c:pt>
                <c:pt idx="59947">
                  <c:v>1478289600</c:v>
                </c:pt>
                <c:pt idx="59948">
                  <c:v>1478293200</c:v>
                </c:pt>
                <c:pt idx="59949">
                  <c:v>1478296800</c:v>
                </c:pt>
                <c:pt idx="59950">
                  <c:v>1478300400</c:v>
                </c:pt>
                <c:pt idx="59951">
                  <c:v>1478304000</c:v>
                </c:pt>
                <c:pt idx="59952">
                  <c:v>1478307600</c:v>
                </c:pt>
                <c:pt idx="59953">
                  <c:v>1478311200</c:v>
                </c:pt>
                <c:pt idx="59954">
                  <c:v>1478314800</c:v>
                </c:pt>
                <c:pt idx="59955">
                  <c:v>1478318400</c:v>
                </c:pt>
                <c:pt idx="59956">
                  <c:v>1478322000</c:v>
                </c:pt>
                <c:pt idx="59957">
                  <c:v>1478325600</c:v>
                </c:pt>
                <c:pt idx="59958">
                  <c:v>1478329200</c:v>
                </c:pt>
                <c:pt idx="59959">
                  <c:v>1478332800</c:v>
                </c:pt>
                <c:pt idx="59960">
                  <c:v>1478336400</c:v>
                </c:pt>
                <c:pt idx="59961">
                  <c:v>1478340000</c:v>
                </c:pt>
                <c:pt idx="59962">
                  <c:v>1478343600</c:v>
                </c:pt>
                <c:pt idx="59963">
                  <c:v>1478347200</c:v>
                </c:pt>
                <c:pt idx="59964">
                  <c:v>1478350800</c:v>
                </c:pt>
                <c:pt idx="59965">
                  <c:v>1478354400</c:v>
                </c:pt>
                <c:pt idx="59966">
                  <c:v>1478358000</c:v>
                </c:pt>
                <c:pt idx="59967">
                  <c:v>1478361600</c:v>
                </c:pt>
                <c:pt idx="59968">
                  <c:v>1478365200</c:v>
                </c:pt>
                <c:pt idx="59969">
                  <c:v>1478368800</c:v>
                </c:pt>
                <c:pt idx="59970">
                  <c:v>1478372400</c:v>
                </c:pt>
                <c:pt idx="59971">
                  <c:v>1478376000</c:v>
                </c:pt>
                <c:pt idx="59972">
                  <c:v>1478379600</c:v>
                </c:pt>
                <c:pt idx="59973">
                  <c:v>1478383200</c:v>
                </c:pt>
                <c:pt idx="59974">
                  <c:v>1478386800</c:v>
                </c:pt>
                <c:pt idx="59975">
                  <c:v>1478390400</c:v>
                </c:pt>
                <c:pt idx="59976">
                  <c:v>1478394000</c:v>
                </c:pt>
                <c:pt idx="59977">
                  <c:v>1478397600</c:v>
                </c:pt>
                <c:pt idx="59978">
                  <c:v>1478401200</c:v>
                </c:pt>
                <c:pt idx="59979">
                  <c:v>1478404800</c:v>
                </c:pt>
                <c:pt idx="59980">
                  <c:v>1478408400</c:v>
                </c:pt>
                <c:pt idx="59981">
                  <c:v>1478412000</c:v>
                </c:pt>
                <c:pt idx="59982">
                  <c:v>1478415600</c:v>
                </c:pt>
                <c:pt idx="59983">
                  <c:v>1478419200</c:v>
                </c:pt>
                <c:pt idx="59984">
                  <c:v>1478422800</c:v>
                </c:pt>
                <c:pt idx="59985">
                  <c:v>1478426400</c:v>
                </c:pt>
                <c:pt idx="59986">
                  <c:v>1478430000</c:v>
                </c:pt>
                <c:pt idx="59987">
                  <c:v>1478433600</c:v>
                </c:pt>
                <c:pt idx="59988">
                  <c:v>1478437200</c:v>
                </c:pt>
                <c:pt idx="59989">
                  <c:v>1478440800</c:v>
                </c:pt>
                <c:pt idx="59990">
                  <c:v>1478444400</c:v>
                </c:pt>
                <c:pt idx="59991">
                  <c:v>1478448000</c:v>
                </c:pt>
                <c:pt idx="59992">
                  <c:v>1478451600</c:v>
                </c:pt>
                <c:pt idx="59993">
                  <c:v>1478455200</c:v>
                </c:pt>
                <c:pt idx="59994">
                  <c:v>1478458800</c:v>
                </c:pt>
                <c:pt idx="59995">
                  <c:v>1478462400</c:v>
                </c:pt>
                <c:pt idx="59996">
                  <c:v>1478466000</c:v>
                </c:pt>
                <c:pt idx="59997">
                  <c:v>1478469600</c:v>
                </c:pt>
                <c:pt idx="59998">
                  <c:v>1478473200</c:v>
                </c:pt>
                <c:pt idx="59999">
                  <c:v>1478476800</c:v>
                </c:pt>
                <c:pt idx="60000">
                  <c:v>1478480400</c:v>
                </c:pt>
                <c:pt idx="60001">
                  <c:v>1478484000</c:v>
                </c:pt>
                <c:pt idx="60002">
                  <c:v>1478487600</c:v>
                </c:pt>
                <c:pt idx="60003">
                  <c:v>1478491200</c:v>
                </c:pt>
                <c:pt idx="60004">
                  <c:v>1478494800</c:v>
                </c:pt>
                <c:pt idx="60005">
                  <c:v>1478498400</c:v>
                </c:pt>
                <c:pt idx="60006">
                  <c:v>1478502000</c:v>
                </c:pt>
                <c:pt idx="60007">
                  <c:v>1478505600</c:v>
                </c:pt>
                <c:pt idx="60008">
                  <c:v>1478509200</c:v>
                </c:pt>
                <c:pt idx="60009">
                  <c:v>1478512800</c:v>
                </c:pt>
                <c:pt idx="60010">
                  <c:v>1478516400</c:v>
                </c:pt>
                <c:pt idx="60011">
                  <c:v>1478520000</c:v>
                </c:pt>
                <c:pt idx="60012">
                  <c:v>1478523600</c:v>
                </c:pt>
                <c:pt idx="60013">
                  <c:v>1478527200</c:v>
                </c:pt>
                <c:pt idx="60014">
                  <c:v>1478530800</c:v>
                </c:pt>
                <c:pt idx="60015">
                  <c:v>1478534400</c:v>
                </c:pt>
                <c:pt idx="60016">
                  <c:v>1478538000</c:v>
                </c:pt>
                <c:pt idx="60017">
                  <c:v>1478541600</c:v>
                </c:pt>
                <c:pt idx="60018">
                  <c:v>1478545200</c:v>
                </c:pt>
                <c:pt idx="60019">
                  <c:v>1478548800</c:v>
                </c:pt>
                <c:pt idx="60020">
                  <c:v>1478552400</c:v>
                </c:pt>
                <c:pt idx="60021">
                  <c:v>1478556000</c:v>
                </c:pt>
                <c:pt idx="60022">
                  <c:v>1478559600</c:v>
                </c:pt>
                <c:pt idx="60023">
                  <c:v>1478563200</c:v>
                </c:pt>
                <c:pt idx="60024">
                  <c:v>1478566800</c:v>
                </c:pt>
                <c:pt idx="60025">
                  <c:v>1478570400</c:v>
                </c:pt>
                <c:pt idx="60026">
                  <c:v>1478574000</c:v>
                </c:pt>
                <c:pt idx="60027">
                  <c:v>1478577600</c:v>
                </c:pt>
                <c:pt idx="60028">
                  <c:v>1478581200</c:v>
                </c:pt>
                <c:pt idx="60029">
                  <c:v>1478584800</c:v>
                </c:pt>
                <c:pt idx="60030">
                  <c:v>1478588400</c:v>
                </c:pt>
                <c:pt idx="60031">
                  <c:v>1478592000</c:v>
                </c:pt>
                <c:pt idx="60032">
                  <c:v>1478595600</c:v>
                </c:pt>
                <c:pt idx="60033">
                  <c:v>1478599200</c:v>
                </c:pt>
                <c:pt idx="60034">
                  <c:v>1478602800</c:v>
                </c:pt>
                <c:pt idx="60035">
                  <c:v>1478606400</c:v>
                </c:pt>
                <c:pt idx="60036">
                  <c:v>1478610000</c:v>
                </c:pt>
                <c:pt idx="60037">
                  <c:v>1478613600</c:v>
                </c:pt>
                <c:pt idx="60038">
                  <c:v>1478617200</c:v>
                </c:pt>
                <c:pt idx="60039">
                  <c:v>1478620800</c:v>
                </c:pt>
                <c:pt idx="60040">
                  <c:v>1478624400</c:v>
                </c:pt>
                <c:pt idx="60041">
                  <c:v>1478628000</c:v>
                </c:pt>
                <c:pt idx="60042">
                  <c:v>1478631600</c:v>
                </c:pt>
                <c:pt idx="60043">
                  <c:v>1478635200</c:v>
                </c:pt>
                <c:pt idx="60044">
                  <c:v>1478638800</c:v>
                </c:pt>
                <c:pt idx="60045">
                  <c:v>1478642400</c:v>
                </c:pt>
                <c:pt idx="60046">
                  <c:v>1478646000</c:v>
                </c:pt>
                <c:pt idx="60047">
                  <c:v>1478649600</c:v>
                </c:pt>
                <c:pt idx="60048">
                  <c:v>1478653200</c:v>
                </c:pt>
                <c:pt idx="60049">
                  <c:v>1478656800</c:v>
                </c:pt>
                <c:pt idx="60050">
                  <c:v>1478660400</c:v>
                </c:pt>
                <c:pt idx="60051">
                  <c:v>1478664000</c:v>
                </c:pt>
                <c:pt idx="60052">
                  <c:v>1478667600</c:v>
                </c:pt>
                <c:pt idx="60053">
                  <c:v>1478671200</c:v>
                </c:pt>
                <c:pt idx="60054">
                  <c:v>1478674800</c:v>
                </c:pt>
                <c:pt idx="60055">
                  <c:v>1478678400</c:v>
                </c:pt>
                <c:pt idx="60056">
                  <c:v>1478682000</c:v>
                </c:pt>
                <c:pt idx="60057">
                  <c:v>1478685600</c:v>
                </c:pt>
                <c:pt idx="60058">
                  <c:v>1478689200</c:v>
                </c:pt>
                <c:pt idx="60059">
                  <c:v>1478692800</c:v>
                </c:pt>
                <c:pt idx="60060">
                  <c:v>1478696400</c:v>
                </c:pt>
                <c:pt idx="60061">
                  <c:v>1478700000</c:v>
                </c:pt>
                <c:pt idx="60062">
                  <c:v>1478703600</c:v>
                </c:pt>
                <c:pt idx="60063">
                  <c:v>1478707200</c:v>
                </c:pt>
                <c:pt idx="60064">
                  <c:v>1478710800</c:v>
                </c:pt>
                <c:pt idx="60065">
                  <c:v>1478714400</c:v>
                </c:pt>
                <c:pt idx="60066">
                  <c:v>1478718000</c:v>
                </c:pt>
                <c:pt idx="60067">
                  <c:v>1478721600</c:v>
                </c:pt>
                <c:pt idx="60068">
                  <c:v>1478725200</c:v>
                </c:pt>
                <c:pt idx="60069">
                  <c:v>1478728800</c:v>
                </c:pt>
                <c:pt idx="60070">
                  <c:v>1478732400</c:v>
                </c:pt>
                <c:pt idx="60071">
                  <c:v>1478736000</c:v>
                </c:pt>
                <c:pt idx="60072">
                  <c:v>1478739600</c:v>
                </c:pt>
                <c:pt idx="60073">
                  <c:v>1478743200</c:v>
                </c:pt>
                <c:pt idx="60074">
                  <c:v>1478746800</c:v>
                </c:pt>
                <c:pt idx="60075">
                  <c:v>1478750400</c:v>
                </c:pt>
                <c:pt idx="60076">
                  <c:v>1478754000</c:v>
                </c:pt>
                <c:pt idx="60077">
                  <c:v>1478757600</c:v>
                </c:pt>
                <c:pt idx="60078">
                  <c:v>1478761200</c:v>
                </c:pt>
                <c:pt idx="60079">
                  <c:v>1478764800</c:v>
                </c:pt>
                <c:pt idx="60080">
                  <c:v>1478768400</c:v>
                </c:pt>
                <c:pt idx="60081">
                  <c:v>1478772000</c:v>
                </c:pt>
                <c:pt idx="60082">
                  <c:v>1478775600</c:v>
                </c:pt>
                <c:pt idx="60083">
                  <c:v>1478779200</c:v>
                </c:pt>
                <c:pt idx="60084">
                  <c:v>1478782800</c:v>
                </c:pt>
                <c:pt idx="60085">
                  <c:v>1478786400</c:v>
                </c:pt>
                <c:pt idx="60086">
                  <c:v>1478790000</c:v>
                </c:pt>
                <c:pt idx="60087">
                  <c:v>1478793600</c:v>
                </c:pt>
                <c:pt idx="60088">
                  <c:v>1478797200</c:v>
                </c:pt>
                <c:pt idx="60089">
                  <c:v>1478800800</c:v>
                </c:pt>
                <c:pt idx="60090">
                  <c:v>1478804400</c:v>
                </c:pt>
                <c:pt idx="60091">
                  <c:v>1478808000</c:v>
                </c:pt>
                <c:pt idx="60092">
                  <c:v>1478811600</c:v>
                </c:pt>
                <c:pt idx="60093">
                  <c:v>1478815200</c:v>
                </c:pt>
                <c:pt idx="60094">
                  <c:v>1478818800</c:v>
                </c:pt>
                <c:pt idx="60095">
                  <c:v>1478822400</c:v>
                </c:pt>
                <c:pt idx="60096">
                  <c:v>1478826000</c:v>
                </c:pt>
                <c:pt idx="60097">
                  <c:v>1478829600</c:v>
                </c:pt>
                <c:pt idx="60098">
                  <c:v>1478833200</c:v>
                </c:pt>
                <c:pt idx="60099">
                  <c:v>1478836800</c:v>
                </c:pt>
                <c:pt idx="60100">
                  <c:v>1478840400</c:v>
                </c:pt>
                <c:pt idx="60101">
                  <c:v>1478844000</c:v>
                </c:pt>
                <c:pt idx="60102">
                  <c:v>1478847600</c:v>
                </c:pt>
                <c:pt idx="60103">
                  <c:v>1478851200</c:v>
                </c:pt>
                <c:pt idx="60104">
                  <c:v>1478854800</c:v>
                </c:pt>
                <c:pt idx="60105">
                  <c:v>1478858400</c:v>
                </c:pt>
                <c:pt idx="60106">
                  <c:v>1478862000</c:v>
                </c:pt>
                <c:pt idx="60107">
                  <c:v>1478865600</c:v>
                </c:pt>
                <c:pt idx="60108">
                  <c:v>1478869200</c:v>
                </c:pt>
                <c:pt idx="60109">
                  <c:v>1478872800</c:v>
                </c:pt>
                <c:pt idx="60110">
                  <c:v>1478876400</c:v>
                </c:pt>
                <c:pt idx="60111">
                  <c:v>1478880000</c:v>
                </c:pt>
                <c:pt idx="60112">
                  <c:v>1478883600</c:v>
                </c:pt>
                <c:pt idx="60113">
                  <c:v>1478887200</c:v>
                </c:pt>
                <c:pt idx="60114">
                  <c:v>1478890800</c:v>
                </c:pt>
                <c:pt idx="60115">
                  <c:v>1478894400</c:v>
                </c:pt>
                <c:pt idx="60116">
                  <c:v>1478898000</c:v>
                </c:pt>
                <c:pt idx="60117">
                  <c:v>1478901600</c:v>
                </c:pt>
                <c:pt idx="60118">
                  <c:v>1478905200</c:v>
                </c:pt>
                <c:pt idx="60119">
                  <c:v>1478908800</c:v>
                </c:pt>
                <c:pt idx="60120">
                  <c:v>1478912400</c:v>
                </c:pt>
                <c:pt idx="60121">
                  <c:v>1478916000</c:v>
                </c:pt>
                <c:pt idx="60122">
                  <c:v>1478919600</c:v>
                </c:pt>
                <c:pt idx="60123">
                  <c:v>1478923200</c:v>
                </c:pt>
                <c:pt idx="60124">
                  <c:v>1478926800</c:v>
                </c:pt>
                <c:pt idx="60125">
                  <c:v>1478930400</c:v>
                </c:pt>
                <c:pt idx="60126">
                  <c:v>1478934000</c:v>
                </c:pt>
                <c:pt idx="60127">
                  <c:v>1478937600</c:v>
                </c:pt>
                <c:pt idx="60128">
                  <c:v>1478941200</c:v>
                </c:pt>
                <c:pt idx="60129">
                  <c:v>1478944800</c:v>
                </c:pt>
                <c:pt idx="60130">
                  <c:v>1478948400</c:v>
                </c:pt>
                <c:pt idx="60131">
                  <c:v>1478952000</c:v>
                </c:pt>
                <c:pt idx="60132">
                  <c:v>1478955600</c:v>
                </c:pt>
                <c:pt idx="60133">
                  <c:v>1478959200</c:v>
                </c:pt>
                <c:pt idx="60134">
                  <c:v>1478962800</c:v>
                </c:pt>
                <c:pt idx="60135">
                  <c:v>1478966400</c:v>
                </c:pt>
                <c:pt idx="60136">
                  <c:v>1478970000</c:v>
                </c:pt>
                <c:pt idx="60137">
                  <c:v>1478973600</c:v>
                </c:pt>
                <c:pt idx="60138">
                  <c:v>1478977200</c:v>
                </c:pt>
                <c:pt idx="60139">
                  <c:v>1478980800</c:v>
                </c:pt>
                <c:pt idx="60140">
                  <c:v>1478984400</c:v>
                </c:pt>
                <c:pt idx="60141">
                  <c:v>1478988000</c:v>
                </c:pt>
                <c:pt idx="60142">
                  <c:v>1478991600</c:v>
                </c:pt>
                <c:pt idx="60143">
                  <c:v>1478995200</c:v>
                </c:pt>
                <c:pt idx="60144">
                  <c:v>1478998800</c:v>
                </c:pt>
                <c:pt idx="60145">
                  <c:v>1479002400</c:v>
                </c:pt>
                <c:pt idx="60146">
                  <c:v>1479006000</c:v>
                </c:pt>
                <c:pt idx="60147">
                  <c:v>1479009600</c:v>
                </c:pt>
                <c:pt idx="60148">
                  <c:v>1479013200</c:v>
                </c:pt>
                <c:pt idx="60149">
                  <c:v>1479016800</c:v>
                </c:pt>
                <c:pt idx="60150">
                  <c:v>1479020400</c:v>
                </c:pt>
                <c:pt idx="60151">
                  <c:v>1479024000</c:v>
                </c:pt>
                <c:pt idx="60152">
                  <c:v>1479027600</c:v>
                </c:pt>
                <c:pt idx="60153">
                  <c:v>1479031200</c:v>
                </c:pt>
                <c:pt idx="60154">
                  <c:v>1479034800</c:v>
                </c:pt>
                <c:pt idx="60155">
                  <c:v>1479038400</c:v>
                </c:pt>
                <c:pt idx="60156">
                  <c:v>1479042000</c:v>
                </c:pt>
                <c:pt idx="60157">
                  <c:v>1479045600</c:v>
                </c:pt>
                <c:pt idx="60158">
                  <c:v>1479049200</c:v>
                </c:pt>
                <c:pt idx="60159">
                  <c:v>1479052800</c:v>
                </c:pt>
                <c:pt idx="60160">
                  <c:v>1479056400</c:v>
                </c:pt>
                <c:pt idx="60161">
                  <c:v>1479060000</c:v>
                </c:pt>
                <c:pt idx="60162">
                  <c:v>1479063600</c:v>
                </c:pt>
                <c:pt idx="60163">
                  <c:v>1479067200</c:v>
                </c:pt>
                <c:pt idx="60164">
                  <c:v>1479070800</c:v>
                </c:pt>
                <c:pt idx="60165">
                  <c:v>1479074400</c:v>
                </c:pt>
                <c:pt idx="60166">
                  <c:v>1479078000</c:v>
                </c:pt>
                <c:pt idx="60167">
                  <c:v>1479081600</c:v>
                </c:pt>
                <c:pt idx="60168">
                  <c:v>1479085200</c:v>
                </c:pt>
                <c:pt idx="60169">
                  <c:v>1479088800</c:v>
                </c:pt>
                <c:pt idx="60170">
                  <c:v>1479092400</c:v>
                </c:pt>
                <c:pt idx="60171">
                  <c:v>1479096000</c:v>
                </c:pt>
                <c:pt idx="60172">
                  <c:v>1479099600</c:v>
                </c:pt>
                <c:pt idx="60173">
                  <c:v>1479103200</c:v>
                </c:pt>
                <c:pt idx="60174">
                  <c:v>1479106800</c:v>
                </c:pt>
                <c:pt idx="60175">
                  <c:v>1479110400</c:v>
                </c:pt>
                <c:pt idx="60176">
                  <c:v>1479114000</c:v>
                </c:pt>
                <c:pt idx="60177">
                  <c:v>1479117600</c:v>
                </c:pt>
                <c:pt idx="60178">
                  <c:v>1479121200</c:v>
                </c:pt>
                <c:pt idx="60179">
                  <c:v>1479124800</c:v>
                </c:pt>
                <c:pt idx="60180">
                  <c:v>1479128400</c:v>
                </c:pt>
                <c:pt idx="60181">
                  <c:v>1479132000</c:v>
                </c:pt>
                <c:pt idx="60182">
                  <c:v>1479135600</c:v>
                </c:pt>
                <c:pt idx="60183">
                  <c:v>1479139200</c:v>
                </c:pt>
                <c:pt idx="60184">
                  <c:v>1479142800</c:v>
                </c:pt>
                <c:pt idx="60185">
                  <c:v>1479146400</c:v>
                </c:pt>
                <c:pt idx="60186">
                  <c:v>1479150000</c:v>
                </c:pt>
                <c:pt idx="60187">
                  <c:v>1479153600</c:v>
                </c:pt>
                <c:pt idx="60188">
                  <c:v>1479157200</c:v>
                </c:pt>
                <c:pt idx="60189">
                  <c:v>1479160800</c:v>
                </c:pt>
                <c:pt idx="60190">
                  <c:v>1479164400</c:v>
                </c:pt>
                <c:pt idx="60191">
                  <c:v>1479168000</c:v>
                </c:pt>
                <c:pt idx="60192">
                  <c:v>1479171600</c:v>
                </c:pt>
                <c:pt idx="60193">
                  <c:v>1479175200</c:v>
                </c:pt>
                <c:pt idx="60194">
                  <c:v>1479178800</c:v>
                </c:pt>
                <c:pt idx="60195">
                  <c:v>1479182400</c:v>
                </c:pt>
                <c:pt idx="60196">
                  <c:v>1479186000</c:v>
                </c:pt>
                <c:pt idx="60197">
                  <c:v>1479189600</c:v>
                </c:pt>
                <c:pt idx="60198">
                  <c:v>1479193200</c:v>
                </c:pt>
                <c:pt idx="60199">
                  <c:v>1479196800</c:v>
                </c:pt>
                <c:pt idx="60200">
                  <c:v>1479200400</c:v>
                </c:pt>
                <c:pt idx="60201">
                  <c:v>1479204000</c:v>
                </c:pt>
                <c:pt idx="60202">
                  <c:v>1479207600</c:v>
                </c:pt>
                <c:pt idx="60203">
                  <c:v>1479211200</c:v>
                </c:pt>
                <c:pt idx="60204">
                  <c:v>1479214800</c:v>
                </c:pt>
                <c:pt idx="60205">
                  <c:v>1479218400</c:v>
                </c:pt>
                <c:pt idx="60206">
                  <c:v>1479222000</c:v>
                </c:pt>
                <c:pt idx="60207">
                  <c:v>1479225600</c:v>
                </c:pt>
                <c:pt idx="60208">
                  <c:v>1479229200</c:v>
                </c:pt>
                <c:pt idx="60209">
                  <c:v>1479232800</c:v>
                </c:pt>
                <c:pt idx="60210">
                  <c:v>1479236400</c:v>
                </c:pt>
                <c:pt idx="60211">
                  <c:v>1479240000</c:v>
                </c:pt>
                <c:pt idx="60212">
                  <c:v>1479243600</c:v>
                </c:pt>
                <c:pt idx="60213">
                  <c:v>1479247200</c:v>
                </c:pt>
                <c:pt idx="60214">
                  <c:v>1479250800</c:v>
                </c:pt>
                <c:pt idx="60215">
                  <c:v>1479254400</c:v>
                </c:pt>
                <c:pt idx="60216">
                  <c:v>1479258000</c:v>
                </c:pt>
                <c:pt idx="60217">
                  <c:v>1479261600</c:v>
                </c:pt>
                <c:pt idx="60218">
                  <c:v>1479265200</c:v>
                </c:pt>
                <c:pt idx="60219">
                  <c:v>1479268800</c:v>
                </c:pt>
                <c:pt idx="60220">
                  <c:v>1479272400</c:v>
                </c:pt>
                <c:pt idx="60221">
                  <c:v>1479276000</c:v>
                </c:pt>
                <c:pt idx="60222">
                  <c:v>1479279600</c:v>
                </c:pt>
                <c:pt idx="60223">
                  <c:v>1479283200</c:v>
                </c:pt>
                <c:pt idx="60224">
                  <c:v>1479286800</c:v>
                </c:pt>
                <c:pt idx="60225">
                  <c:v>1479290400</c:v>
                </c:pt>
                <c:pt idx="60226">
                  <c:v>1479294000</c:v>
                </c:pt>
                <c:pt idx="60227">
                  <c:v>1479297600</c:v>
                </c:pt>
                <c:pt idx="60228">
                  <c:v>1479301200</c:v>
                </c:pt>
                <c:pt idx="60229">
                  <c:v>1479304800</c:v>
                </c:pt>
                <c:pt idx="60230">
                  <c:v>1479308400</c:v>
                </c:pt>
                <c:pt idx="60231">
                  <c:v>1479312000</c:v>
                </c:pt>
                <c:pt idx="60232">
                  <c:v>1479315600</c:v>
                </c:pt>
                <c:pt idx="60233">
                  <c:v>1479319200</c:v>
                </c:pt>
                <c:pt idx="60234">
                  <c:v>1479322800</c:v>
                </c:pt>
                <c:pt idx="60235">
                  <c:v>1479326400</c:v>
                </c:pt>
                <c:pt idx="60236">
                  <c:v>1479330000</c:v>
                </c:pt>
                <c:pt idx="60237">
                  <c:v>1479333600</c:v>
                </c:pt>
                <c:pt idx="60238">
                  <c:v>1479337200</c:v>
                </c:pt>
                <c:pt idx="60239">
                  <c:v>1479340800</c:v>
                </c:pt>
                <c:pt idx="60240">
                  <c:v>1479344400</c:v>
                </c:pt>
                <c:pt idx="60241">
                  <c:v>1479348000</c:v>
                </c:pt>
                <c:pt idx="60242">
                  <c:v>1479351600</c:v>
                </c:pt>
                <c:pt idx="60243">
                  <c:v>1479355200</c:v>
                </c:pt>
                <c:pt idx="60244">
                  <c:v>1479358800</c:v>
                </c:pt>
                <c:pt idx="60245">
                  <c:v>1479362400</c:v>
                </c:pt>
                <c:pt idx="60246">
                  <c:v>1479366000</c:v>
                </c:pt>
                <c:pt idx="60247">
                  <c:v>1479369600</c:v>
                </c:pt>
                <c:pt idx="60248">
                  <c:v>1479373200</c:v>
                </c:pt>
                <c:pt idx="60249">
                  <c:v>1479376800</c:v>
                </c:pt>
                <c:pt idx="60250">
                  <c:v>1479380400</c:v>
                </c:pt>
                <c:pt idx="60251">
                  <c:v>1479384000</c:v>
                </c:pt>
                <c:pt idx="60252">
                  <c:v>1479387600</c:v>
                </c:pt>
                <c:pt idx="60253">
                  <c:v>1479391200</c:v>
                </c:pt>
                <c:pt idx="60254">
                  <c:v>1479394800</c:v>
                </c:pt>
                <c:pt idx="60255">
                  <c:v>1479398400</c:v>
                </c:pt>
                <c:pt idx="60256">
                  <c:v>1479402000</c:v>
                </c:pt>
                <c:pt idx="60257">
                  <c:v>1479405600</c:v>
                </c:pt>
                <c:pt idx="60258">
                  <c:v>1479409200</c:v>
                </c:pt>
                <c:pt idx="60259">
                  <c:v>1479412800</c:v>
                </c:pt>
                <c:pt idx="60260">
                  <c:v>1479416400</c:v>
                </c:pt>
                <c:pt idx="60261">
                  <c:v>1479420000</c:v>
                </c:pt>
                <c:pt idx="60262">
                  <c:v>1479423600</c:v>
                </c:pt>
                <c:pt idx="60263">
                  <c:v>1479427200</c:v>
                </c:pt>
                <c:pt idx="60264">
                  <c:v>1479430800</c:v>
                </c:pt>
                <c:pt idx="60265">
                  <c:v>1479434400</c:v>
                </c:pt>
                <c:pt idx="60266">
                  <c:v>1479438000</c:v>
                </c:pt>
                <c:pt idx="60267">
                  <c:v>1479441600</c:v>
                </c:pt>
                <c:pt idx="60268">
                  <c:v>1479445200</c:v>
                </c:pt>
                <c:pt idx="60269">
                  <c:v>1479448800</c:v>
                </c:pt>
                <c:pt idx="60270">
                  <c:v>1479452400</c:v>
                </c:pt>
                <c:pt idx="60271">
                  <c:v>1479456000</c:v>
                </c:pt>
                <c:pt idx="60272">
                  <c:v>1479459600</c:v>
                </c:pt>
                <c:pt idx="60273">
                  <c:v>1479463200</c:v>
                </c:pt>
                <c:pt idx="60274">
                  <c:v>1479466800</c:v>
                </c:pt>
                <c:pt idx="60275">
                  <c:v>1479470400</c:v>
                </c:pt>
                <c:pt idx="60276">
                  <c:v>1479474000</c:v>
                </c:pt>
                <c:pt idx="60277">
                  <c:v>1479477600</c:v>
                </c:pt>
                <c:pt idx="60278">
                  <c:v>1479481200</c:v>
                </c:pt>
                <c:pt idx="60279">
                  <c:v>1479484800</c:v>
                </c:pt>
                <c:pt idx="60280">
                  <c:v>1479488400</c:v>
                </c:pt>
                <c:pt idx="60281">
                  <c:v>1479492000</c:v>
                </c:pt>
                <c:pt idx="60282">
                  <c:v>1479495600</c:v>
                </c:pt>
                <c:pt idx="60283">
                  <c:v>1479499200</c:v>
                </c:pt>
                <c:pt idx="60284">
                  <c:v>1479502800</c:v>
                </c:pt>
                <c:pt idx="60285">
                  <c:v>1479506400</c:v>
                </c:pt>
                <c:pt idx="60286">
                  <c:v>1479510000</c:v>
                </c:pt>
                <c:pt idx="60287">
                  <c:v>1479513600</c:v>
                </c:pt>
                <c:pt idx="60288">
                  <c:v>1479517200</c:v>
                </c:pt>
                <c:pt idx="60289">
                  <c:v>1479520800</c:v>
                </c:pt>
                <c:pt idx="60290">
                  <c:v>1479524400</c:v>
                </c:pt>
                <c:pt idx="60291">
                  <c:v>1479528000</c:v>
                </c:pt>
                <c:pt idx="60292">
                  <c:v>1479531600</c:v>
                </c:pt>
                <c:pt idx="60293">
                  <c:v>1479535200</c:v>
                </c:pt>
                <c:pt idx="60294">
                  <c:v>1479538800</c:v>
                </c:pt>
                <c:pt idx="60295">
                  <c:v>1479542400</c:v>
                </c:pt>
                <c:pt idx="60296">
                  <c:v>1479546000</c:v>
                </c:pt>
                <c:pt idx="60297">
                  <c:v>1479549600</c:v>
                </c:pt>
                <c:pt idx="60298">
                  <c:v>1479553200</c:v>
                </c:pt>
                <c:pt idx="60299">
                  <c:v>1479556800</c:v>
                </c:pt>
                <c:pt idx="60300">
                  <c:v>1479560400</c:v>
                </c:pt>
                <c:pt idx="60301">
                  <c:v>1479564000</c:v>
                </c:pt>
                <c:pt idx="60302">
                  <c:v>1479567600</c:v>
                </c:pt>
                <c:pt idx="60303">
                  <c:v>1479571200</c:v>
                </c:pt>
                <c:pt idx="60304">
                  <c:v>1479574800</c:v>
                </c:pt>
                <c:pt idx="60305">
                  <c:v>1479578400</c:v>
                </c:pt>
                <c:pt idx="60306">
                  <c:v>1479582000</c:v>
                </c:pt>
                <c:pt idx="60307">
                  <c:v>1479585600</c:v>
                </c:pt>
                <c:pt idx="60308">
                  <c:v>1479589200</c:v>
                </c:pt>
                <c:pt idx="60309">
                  <c:v>1479592800</c:v>
                </c:pt>
                <c:pt idx="60310">
                  <c:v>1479596400</c:v>
                </c:pt>
                <c:pt idx="60311">
                  <c:v>1479600000</c:v>
                </c:pt>
                <c:pt idx="60312">
                  <c:v>1479603600</c:v>
                </c:pt>
                <c:pt idx="60313">
                  <c:v>1479607200</c:v>
                </c:pt>
                <c:pt idx="60314">
                  <c:v>1479610800</c:v>
                </c:pt>
                <c:pt idx="60315">
                  <c:v>1479614400</c:v>
                </c:pt>
                <c:pt idx="60316">
                  <c:v>1479618000</c:v>
                </c:pt>
                <c:pt idx="60317">
                  <c:v>1479621600</c:v>
                </c:pt>
                <c:pt idx="60318">
                  <c:v>1479625200</c:v>
                </c:pt>
                <c:pt idx="60319">
                  <c:v>1479628800</c:v>
                </c:pt>
                <c:pt idx="60320">
                  <c:v>1479632400</c:v>
                </c:pt>
                <c:pt idx="60321">
                  <c:v>1479636000</c:v>
                </c:pt>
                <c:pt idx="60322">
                  <c:v>1479639600</c:v>
                </c:pt>
                <c:pt idx="60323">
                  <c:v>1479643200</c:v>
                </c:pt>
                <c:pt idx="60324">
                  <c:v>1479646800</c:v>
                </c:pt>
                <c:pt idx="60325">
                  <c:v>1479650400</c:v>
                </c:pt>
                <c:pt idx="60326">
                  <c:v>1479654000</c:v>
                </c:pt>
                <c:pt idx="60327">
                  <c:v>1479657600</c:v>
                </c:pt>
                <c:pt idx="60328">
                  <c:v>1479661200</c:v>
                </c:pt>
                <c:pt idx="60329">
                  <c:v>1479664800</c:v>
                </c:pt>
                <c:pt idx="60330">
                  <c:v>1479668400</c:v>
                </c:pt>
                <c:pt idx="60331">
                  <c:v>1479672000</c:v>
                </c:pt>
                <c:pt idx="60332">
                  <c:v>1479675600</c:v>
                </c:pt>
                <c:pt idx="60333">
                  <c:v>1479679200</c:v>
                </c:pt>
                <c:pt idx="60334">
                  <c:v>1479682800</c:v>
                </c:pt>
                <c:pt idx="60335">
                  <c:v>1479686400</c:v>
                </c:pt>
                <c:pt idx="60336">
                  <c:v>1479690000</c:v>
                </c:pt>
                <c:pt idx="60337">
                  <c:v>1479693600</c:v>
                </c:pt>
                <c:pt idx="60338">
                  <c:v>1479697200</c:v>
                </c:pt>
                <c:pt idx="60339">
                  <c:v>1479700800</c:v>
                </c:pt>
                <c:pt idx="60340">
                  <c:v>1479704400</c:v>
                </c:pt>
                <c:pt idx="60341">
                  <c:v>1479708000</c:v>
                </c:pt>
                <c:pt idx="60342">
                  <c:v>1479711600</c:v>
                </c:pt>
                <c:pt idx="60343">
                  <c:v>1479715200</c:v>
                </c:pt>
                <c:pt idx="60344">
                  <c:v>1479718800</c:v>
                </c:pt>
                <c:pt idx="60345">
                  <c:v>1479722400</c:v>
                </c:pt>
                <c:pt idx="60346">
                  <c:v>1479726000</c:v>
                </c:pt>
                <c:pt idx="60347">
                  <c:v>1479729600</c:v>
                </c:pt>
                <c:pt idx="60348">
                  <c:v>1479733200</c:v>
                </c:pt>
                <c:pt idx="60349">
                  <c:v>1479736800</c:v>
                </c:pt>
                <c:pt idx="60350">
                  <c:v>1479740400</c:v>
                </c:pt>
                <c:pt idx="60351">
                  <c:v>1479744000</c:v>
                </c:pt>
                <c:pt idx="60352">
                  <c:v>1479747600</c:v>
                </c:pt>
                <c:pt idx="60353">
                  <c:v>1479751200</c:v>
                </c:pt>
                <c:pt idx="60354">
                  <c:v>1479754800</c:v>
                </c:pt>
                <c:pt idx="60355">
                  <c:v>1479758400</c:v>
                </c:pt>
                <c:pt idx="60356">
                  <c:v>1479762000</c:v>
                </c:pt>
                <c:pt idx="60357">
                  <c:v>1479765600</c:v>
                </c:pt>
                <c:pt idx="60358">
                  <c:v>1479769200</c:v>
                </c:pt>
                <c:pt idx="60359">
                  <c:v>1479772800</c:v>
                </c:pt>
                <c:pt idx="60360">
                  <c:v>1479776400</c:v>
                </c:pt>
                <c:pt idx="60361">
                  <c:v>1479780000</c:v>
                </c:pt>
                <c:pt idx="60362">
                  <c:v>1479783600</c:v>
                </c:pt>
                <c:pt idx="60363">
                  <c:v>1479787200</c:v>
                </c:pt>
                <c:pt idx="60364">
                  <c:v>1479790800</c:v>
                </c:pt>
                <c:pt idx="60365">
                  <c:v>1479794400</c:v>
                </c:pt>
                <c:pt idx="60366">
                  <c:v>1479798000</c:v>
                </c:pt>
                <c:pt idx="60367">
                  <c:v>1479801600</c:v>
                </c:pt>
                <c:pt idx="60368">
                  <c:v>1479805200</c:v>
                </c:pt>
                <c:pt idx="60369">
                  <c:v>1479808800</c:v>
                </c:pt>
                <c:pt idx="60370">
                  <c:v>1479812400</c:v>
                </c:pt>
                <c:pt idx="60371">
                  <c:v>1479816000</c:v>
                </c:pt>
                <c:pt idx="60372">
                  <c:v>1479819600</c:v>
                </c:pt>
                <c:pt idx="60373">
                  <c:v>1479823200</c:v>
                </c:pt>
                <c:pt idx="60374">
                  <c:v>1479826800</c:v>
                </c:pt>
                <c:pt idx="60375">
                  <c:v>1479830400</c:v>
                </c:pt>
                <c:pt idx="60376">
                  <c:v>1479834000</c:v>
                </c:pt>
                <c:pt idx="60377">
                  <c:v>1479837600</c:v>
                </c:pt>
                <c:pt idx="60378">
                  <c:v>1479841200</c:v>
                </c:pt>
                <c:pt idx="60379">
                  <c:v>1479844800</c:v>
                </c:pt>
                <c:pt idx="60380">
                  <c:v>1479848400</c:v>
                </c:pt>
                <c:pt idx="60381">
                  <c:v>1479852000</c:v>
                </c:pt>
                <c:pt idx="60382">
                  <c:v>1479855600</c:v>
                </c:pt>
                <c:pt idx="60383">
                  <c:v>1479859200</c:v>
                </c:pt>
                <c:pt idx="60384">
                  <c:v>1479862800</c:v>
                </c:pt>
                <c:pt idx="60385">
                  <c:v>1479866400</c:v>
                </c:pt>
                <c:pt idx="60386">
                  <c:v>1479870000</c:v>
                </c:pt>
                <c:pt idx="60387">
                  <c:v>1479873600</c:v>
                </c:pt>
                <c:pt idx="60388">
                  <c:v>1479877200</c:v>
                </c:pt>
                <c:pt idx="60389">
                  <c:v>1479880800</c:v>
                </c:pt>
                <c:pt idx="60390">
                  <c:v>1479884400</c:v>
                </c:pt>
                <c:pt idx="60391">
                  <c:v>1479888000</c:v>
                </c:pt>
                <c:pt idx="60392">
                  <c:v>1479891600</c:v>
                </c:pt>
                <c:pt idx="60393">
                  <c:v>1479895200</c:v>
                </c:pt>
                <c:pt idx="60394">
                  <c:v>1479898800</c:v>
                </c:pt>
                <c:pt idx="60395">
                  <c:v>1479902400</c:v>
                </c:pt>
                <c:pt idx="60396">
                  <c:v>1479906000</c:v>
                </c:pt>
                <c:pt idx="60397">
                  <c:v>1479909600</c:v>
                </c:pt>
                <c:pt idx="60398">
                  <c:v>1479913200</c:v>
                </c:pt>
                <c:pt idx="60399">
                  <c:v>1479916800</c:v>
                </c:pt>
                <c:pt idx="60400">
                  <c:v>1479920400</c:v>
                </c:pt>
                <c:pt idx="60401">
                  <c:v>1479924000</c:v>
                </c:pt>
                <c:pt idx="60402">
                  <c:v>1479927600</c:v>
                </c:pt>
                <c:pt idx="60403">
                  <c:v>1479931200</c:v>
                </c:pt>
                <c:pt idx="60404">
                  <c:v>1479934800</c:v>
                </c:pt>
                <c:pt idx="60405">
                  <c:v>1479938400</c:v>
                </c:pt>
                <c:pt idx="60406">
                  <c:v>1479942000</c:v>
                </c:pt>
                <c:pt idx="60407">
                  <c:v>1479945600</c:v>
                </c:pt>
                <c:pt idx="60408">
                  <c:v>1479949200</c:v>
                </c:pt>
                <c:pt idx="60409">
                  <c:v>1479952800</c:v>
                </c:pt>
                <c:pt idx="60410">
                  <c:v>1479956400</c:v>
                </c:pt>
                <c:pt idx="60411">
                  <c:v>1479960000</c:v>
                </c:pt>
                <c:pt idx="60412">
                  <c:v>1479963600</c:v>
                </c:pt>
                <c:pt idx="60413">
                  <c:v>1479967200</c:v>
                </c:pt>
                <c:pt idx="60414">
                  <c:v>1479970800</c:v>
                </c:pt>
                <c:pt idx="60415">
                  <c:v>1479974400</c:v>
                </c:pt>
                <c:pt idx="60416">
                  <c:v>1479978000</c:v>
                </c:pt>
                <c:pt idx="60417">
                  <c:v>1479981600</c:v>
                </c:pt>
                <c:pt idx="60418">
                  <c:v>1479985200</c:v>
                </c:pt>
                <c:pt idx="60419">
                  <c:v>1479988800</c:v>
                </c:pt>
                <c:pt idx="60420">
                  <c:v>1479992400</c:v>
                </c:pt>
                <c:pt idx="60421">
                  <c:v>1479996000</c:v>
                </c:pt>
                <c:pt idx="60422">
                  <c:v>1479999600</c:v>
                </c:pt>
                <c:pt idx="60423">
                  <c:v>1480003200</c:v>
                </c:pt>
                <c:pt idx="60424">
                  <c:v>1480006800</c:v>
                </c:pt>
                <c:pt idx="60425">
                  <c:v>1480010400</c:v>
                </c:pt>
                <c:pt idx="60426">
                  <c:v>1480014000</c:v>
                </c:pt>
                <c:pt idx="60427">
                  <c:v>1480017600</c:v>
                </c:pt>
                <c:pt idx="60428">
                  <c:v>1480021200</c:v>
                </c:pt>
                <c:pt idx="60429">
                  <c:v>1480024800</c:v>
                </c:pt>
                <c:pt idx="60430">
                  <c:v>1480028400</c:v>
                </c:pt>
                <c:pt idx="60431">
                  <c:v>1480032000</c:v>
                </c:pt>
                <c:pt idx="60432">
                  <c:v>1480035600</c:v>
                </c:pt>
                <c:pt idx="60433">
                  <c:v>1480039200</c:v>
                </c:pt>
                <c:pt idx="60434">
                  <c:v>1480042800</c:v>
                </c:pt>
                <c:pt idx="60435">
                  <c:v>1480046400</c:v>
                </c:pt>
                <c:pt idx="60436">
                  <c:v>1480050000</c:v>
                </c:pt>
                <c:pt idx="60437">
                  <c:v>1480053600</c:v>
                </c:pt>
                <c:pt idx="60438">
                  <c:v>1480057200</c:v>
                </c:pt>
                <c:pt idx="60439">
                  <c:v>1480060800</c:v>
                </c:pt>
                <c:pt idx="60440">
                  <c:v>1480064400</c:v>
                </c:pt>
                <c:pt idx="60441">
                  <c:v>1480068000</c:v>
                </c:pt>
                <c:pt idx="60442">
                  <c:v>1480071600</c:v>
                </c:pt>
                <c:pt idx="60443">
                  <c:v>1480075200</c:v>
                </c:pt>
                <c:pt idx="60444">
                  <c:v>1480078800</c:v>
                </c:pt>
                <c:pt idx="60445">
                  <c:v>1480082400</c:v>
                </c:pt>
                <c:pt idx="60446">
                  <c:v>1480086000</c:v>
                </c:pt>
                <c:pt idx="60447">
                  <c:v>1480089600</c:v>
                </c:pt>
                <c:pt idx="60448">
                  <c:v>1480093200</c:v>
                </c:pt>
                <c:pt idx="60449">
                  <c:v>1480096800</c:v>
                </c:pt>
                <c:pt idx="60450">
                  <c:v>1480100400</c:v>
                </c:pt>
                <c:pt idx="60451">
                  <c:v>1480104000</c:v>
                </c:pt>
                <c:pt idx="60452">
                  <c:v>1480107600</c:v>
                </c:pt>
                <c:pt idx="60453">
                  <c:v>1480111200</c:v>
                </c:pt>
                <c:pt idx="60454">
                  <c:v>1480114800</c:v>
                </c:pt>
                <c:pt idx="60455">
                  <c:v>1480118400</c:v>
                </c:pt>
                <c:pt idx="60456">
                  <c:v>1480122000</c:v>
                </c:pt>
                <c:pt idx="60457">
                  <c:v>1480125600</c:v>
                </c:pt>
                <c:pt idx="60458">
                  <c:v>1480129200</c:v>
                </c:pt>
                <c:pt idx="60459">
                  <c:v>1480132800</c:v>
                </c:pt>
                <c:pt idx="60460">
                  <c:v>1480136400</c:v>
                </c:pt>
                <c:pt idx="60461">
                  <c:v>1480140000</c:v>
                </c:pt>
                <c:pt idx="60462">
                  <c:v>1480143600</c:v>
                </c:pt>
                <c:pt idx="60463">
                  <c:v>1480147200</c:v>
                </c:pt>
                <c:pt idx="60464">
                  <c:v>1480150800</c:v>
                </c:pt>
                <c:pt idx="60465">
                  <c:v>1480154400</c:v>
                </c:pt>
                <c:pt idx="60466">
                  <c:v>1480158000</c:v>
                </c:pt>
                <c:pt idx="60467">
                  <c:v>1480161600</c:v>
                </c:pt>
                <c:pt idx="60468">
                  <c:v>1480165200</c:v>
                </c:pt>
                <c:pt idx="60469">
                  <c:v>1480168800</c:v>
                </c:pt>
                <c:pt idx="60470">
                  <c:v>1480172400</c:v>
                </c:pt>
                <c:pt idx="60471">
                  <c:v>1480176000</c:v>
                </c:pt>
                <c:pt idx="60472">
                  <c:v>1480179600</c:v>
                </c:pt>
                <c:pt idx="60473">
                  <c:v>1480183200</c:v>
                </c:pt>
                <c:pt idx="60474">
                  <c:v>1480186800</c:v>
                </c:pt>
                <c:pt idx="60475">
                  <c:v>1480190400</c:v>
                </c:pt>
                <c:pt idx="60476">
                  <c:v>1480194000</c:v>
                </c:pt>
                <c:pt idx="60477">
                  <c:v>1480197600</c:v>
                </c:pt>
                <c:pt idx="60478">
                  <c:v>1480201200</c:v>
                </c:pt>
                <c:pt idx="60479">
                  <c:v>1480204800</c:v>
                </c:pt>
                <c:pt idx="60480">
                  <c:v>1480208400</c:v>
                </c:pt>
                <c:pt idx="60481">
                  <c:v>1480212000</c:v>
                </c:pt>
                <c:pt idx="60482">
                  <c:v>1480215600</c:v>
                </c:pt>
                <c:pt idx="60483">
                  <c:v>1480219200</c:v>
                </c:pt>
                <c:pt idx="60484">
                  <c:v>1480222800</c:v>
                </c:pt>
                <c:pt idx="60485">
                  <c:v>1480226400</c:v>
                </c:pt>
                <c:pt idx="60486">
                  <c:v>1480230000</c:v>
                </c:pt>
                <c:pt idx="60487">
                  <c:v>1480233600</c:v>
                </c:pt>
                <c:pt idx="60488">
                  <c:v>1480237200</c:v>
                </c:pt>
                <c:pt idx="60489">
                  <c:v>1480240800</c:v>
                </c:pt>
                <c:pt idx="60490">
                  <c:v>1480244400</c:v>
                </c:pt>
                <c:pt idx="60491">
                  <c:v>1480248000</c:v>
                </c:pt>
                <c:pt idx="60492">
                  <c:v>1480251600</c:v>
                </c:pt>
                <c:pt idx="60493">
                  <c:v>1480255200</c:v>
                </c:pt>
                <c:pt idx="60494">
                  <c:v>1480258800</c:v>
                </c:pt>
                <c:pt idx="60495">
                  <c:v>1480262400</c:v>
                </c:pt>
                <c:pt idx="60496">
                  <c:v>1480266000</c:v>
                </c:pt>
                <c:pt idx="60497">
                  <c:v>1480269600</c:v>
                </c:pt>
                <c:pt idx="60498">
                  <c:v>1480273200</c:v>
                </c:pt>
                <c:pt idx="60499">
                  <c:v>1480276800</c:v>
                </c:pt>
                <c:pt idx="60500">
                  <c:v>1480280400</c:v>
                </c:pt>
                <c:pt idx="60501">
                  <c:v>1480284000</c:v>
                </c:pt>
                <c:pt idx="60502">
                  <c:v>1480287600</c:v>
                </c:pt>
                <c:pt idx="60503">
                  <c:v>1480291200</c:v>
                </c:pt>
                <c:pt idx="60504">
                  <c:v>1480294800</c:v>
                </c:pt>
                <c:pt idx="60505">
                  <c:v>1480298400</c:v>
                </c:pt>
                <c:pt idx="60506">
                  <c:v>1480302000</c:v>
                </c:pt>
                <c:pt idx="60507">
                  <c:v>1480305600</c:v>
                </c:pt>
                <c:pt idx="60508">
                  <c:v>1480309200</c:v>
                </c:pt>
                <c:pt idx="60509">
                  <c:v>1480312800</c:v>
                </c:pt>
                <c:pt idx="60510">
                  <c:v>1480316400</c:v>
                </c:pt>
                <c:pt idx="60511">
                  <c:v>1480320000</c:v>
                </c:pt>
                <c:pt idx="60512">
                  <c:v>1480323600</c:v>
                </c:pt>
                <c:pt idx="60513">
                  <c:v>1480327200</c:v>
                </c:pt>
                <c:pt idx="60514">
                  <c:v>1480330800</c:v>
                </c:pt>
                <c:pt idx="60515">
                  <c:v>1480334400</c:v>
                </c:pt>
                <c:pt idx="60516">
                  <c:v>1480338000</c:v>
                </c:pt>
                <c:pt idx="60517">
                  <c:v>1480341600</c:v>
                </c:pt>
                <c:pt idx="60518">
                  <c:v>1480345200</c:v>
                </c:pt>
                <c:pt idx="60519">
                  <c:v>1480348800</c:v>
                </c:pt>
                <c:pt idx="60520">
                  <c:v>1480352400</c:v>
                </c:pt>
                <c:pt idx="60521">
                  <c:v>1480356000</c:v>
                </c:pt>
                <c:pt idx="60522">
                  <c:v>1480359600</c:v>
                </c:pt>
                <c:pt idx="60523">
                  <c:v>1480363200</c:v>
                </c:pt>
                <c:pt idx="60524">
                  <c:v>1480366800</c:v>
                </c:pt>
                <c:pt idx="60525">
                  <c:v>1480370400</c:v>
                </c:pt>
                <c:pt idx="60526">
                  <c:v>1480374000</c:v>
                </c:pt>
                <c:pt idx="60527">
                  <c:v>1480377600</c:v>
                </c:pt>
                <c:pt idx="60528">
                  <c:v>1480381200</c:v>
                </c:pt>
                <c:pt idx="60529">
                  <c:v>1480384800</c:v>
                </c:pt>
                <c:pt idx="60530">
                  <c:v>1480388400</c:v>
                </c:pt>
                <c:pt idx="60531">
                  <c:v>1480392000</c:v>
                </c:pt>
                <c:pt idx="60532">
                  <c:v>1480395600</c:v>
                </c:pt>
                <c:pt idx="60533">
                  <c:v>1480399200</c:v>
                </c:pt>
                <c:pt idx="60534">
                  <c:v>1480402800</c:v>
                </c:pt>
                <c:pt idx="60535">
                  <c:v>1480406400</c:v>
                </c:pt>
                <c:pt idx="60536">
                  <c:v>1480410000</c:v>
                </c:pt>
                <c:pt idx="60537">
                  <c:v>1480413600</c:v>
                </c:pt>
                <c:pt idx="60538">
                  <c:v>1480417200</c:v>
                </c:pt>
                <c:pt idx="60539">
                  <c:v>1480420800</c:v>
                </c:pt>
                <c:pt idx="60540">
                  <c:v>1480424400</c:v>
                </c:pt>
                <c:pt idx="60541">
                  <c:v>1480428000</c:v>
                </c:pt>
                <c:pt idx="60542">
                  <c:v>1480431600</c:v>
                </c:pt>
                <c:pt idx="60543">
                  <c:v>1480435200</c:v>
                </c:pt>
                <c:pt idx="60544">
                  <c:v>1480438800</c:v>
                </c:pt>
                <c:pt idx="60545">
                  <c:v>1480442400</c:v>
                </c:pt>
                <c:pt idx="60546">
                  <c:v>1480446000</c:v>
                </c:pt>
                <c:pt idx="60547">
                  <c:v>1480449600</c:v>
                </c:pt>
                <c:pt idx="60548">
                  <c:v>1480453200</c:v>
                </c:pt>
                <c:pt idx="60549">
                  <c:v>1480456800</c:v>
                </c:pt>
                <c:pt idx="60550">
                  <c:v>1480460400</c:v>
                </c:pt>
                <c:pt idx="60551">
                  <c:v>1480464000</c:v>
                </c:pt>
                <c:pt idx="60552">
                  <c:v>1480467600</c:v>
                </c:pt>
                <c:pt idx="60553">
                  <c:v>1480471200</c:v>
                </c:pt>
                <c:pt idx="60554">
                  <c:v>1480474800</c:v>
                </c:pt>
                <c:pt idx="60555">
                  <c:v>1480478400</c:v>
                </c:pt>
                <c:pt idx="60556">
                  <c:v>1480482000</c:v>
                </c:pt>
                <c:pt idx="60557">
                  <c:v>1480485600</c:v>
                </c:pt>
                <c:pt idx="60558">
                  <c:v>1480489200</c:v>
                </c:pt>
                <c:pt idx="60559">
                  <c:v>1480492800</c:v>
                </c:pt>
                <c:pt idx="60560">
                  <c:v>1480496400</c:v>
                </c:pt>
                <c:pt idx="60561">
                  <c:v>1480500000</c:v>
                </c:pt>
                <c:pt idx="60562">
                  <c:v>1480503600</c:v>
                </c:pt>
                <c:pt idx="60563">
                  <c:v>1480507200</c:v>
                </c:pt>
                <c:pt idx="60564">
                  <c:v>1480510800</c:v>
                </c:pt>
                <c:pt idx="60565">
                  <c:v>1480514400</c:v>
                </c:pt>
                <c:pt idx="60566">
                  <c:v>1480518000</c:v>
                </c:pt>
                <c:pt idx="60567">
                  <c:v>1480521600</c:v>
                </c:pt>
                <c:pt idx="60568">
                  <c:v>1480525200</c:v>
                </c:pt>
                <c:pt idx="60569">
                  <c:v>1480528800</c:v>
                </c:pt>
                <c:pt idx="60570">
                  <c:v>1480532400</c:v>
                </c:pt>
                <c:pt idx="60571">
                  <c:v>1480536000</c:v>
                </c:pt>
                <c:pt idx="60572">
                  <c:v>1480539600</c:v>
                </c:pt>
                <c:pt idx="60573">
                  <c:v>1480543200</c:v>
                </c:pt>
                <c:pt idx="60574">
                  <c:v>1480546800</c:v>
                </c:pt>
                <c:pt idx="60575">
                  <c:v>1480550400</c:v>
                </c:pt>
                <c:pt idx="60576">
                  <c:v>1480554000</c:v>
                </c:pt>
                <c:pt idx="60577">
                  <c:v>1480557600</c:v>
                </c:pt>
                <c:pt idx="60578">
                  <c:v>1480561200</c:v>
                </c:pt>
                <c:pt idx="60579">
                  <c:v>1480564800</c:v>
                </c:pt>
                <c:pt idx="60580">
                  <c:v>1480568400</c:v>
                </c:pt>
                <c:pt idx="60581">
                  <c:v>1480572000</c:v>
                </c:pt>
                <c:pt idx="60582">
                  <c:v>1480575600</c:v>
                </c:pt>
                <c:pt idx="60583">
                  <c:v>1480579200</c:v>
                </c:pt>
                <c:pt idx="60584">
                  <c:v>1480582800</c:v>
                </c:pt>
                <c:pt idx="60585">
                  <c:v>1480586400</c:v>
                </c:pt>
                <c:pt idx="60586">
                  <c:v>1480590000</c:v>
                </c:pt>
                <c:pt idx="60587">
                  <c:v>1480593600</c:v>
                </c:pt>
                <c:pt idx="60588">
                  <c:v>1480597200</c:v>
                </c:pt>
                <c:pt idx="60589">
                  <c:v>1480600800</c:v>
                </c:pt>
                <c:pt idx="60590">
                  <c:v>1480604400</c:v>
                </c:pt>
                <c:pt idx="60591">
                  <c:v>1480608000</c:v>
                </c:pt>
                <c:pt idx="60592">
                  <c:v>1480611600</c:v>
                </c:pt>
                <c:pt idx="60593">
                  <c:v>1480615200</c:v>
                </c:pt>
                <c:pt idx="60594">
                  <c:v>1480618800</c:v>
                </c:pt>
                <c:pt idx="60595">
                  <c:v>1480622400</c:v>
                </c:pt>
                <c:pt idx="60596">
                  <c:v>1480626000</c:v>
                </c:pt>
                <c:pt idx="60597">
                  <c:v>1480629600</c:v>
                </c:pt>
                <c:pt idx="60598">
                  <c:v>1480633200</c:v>
                </c:pt>
                <c:pt idx="60599">
                  <c:v>1480636800</c:v>
                </c:pt>
                <c:pt idx="60600">
                  <c:v>1480640400</c:v>
                </c:pt>
                <c:pt idx="60601">
                  <c:v>1480644000</c:v>
                </c:pt>
                <c:pt idx="60602">
                  <c:v>1480647600</c:v>
                </c:pt>
                <c:pt idx="60603">
                  <c:v>1480651200</c:v>
                </c:pt>
                <c:pt idx="60604">
                  <c:v>1480654800</c:v>
                </c:pt>
                <c:pt idx="60605">
                  <c:v>1480658400</c:v>
                </c:pt>
                <c:pt idx="60606">
                  <c:v>1480662000</c:v>
                </c:pt>
                <c:pt idx="60607">
                  <c:v>1480665600</c:v>
                </c:pt>
                <c:pt idx="60608">
                  <c:v>1480669200</c:v>
                </c:pt>
                <c:pt idx="60609">
                  <c:v>1480672800</c:v>
                </c:pt>
                <c:pt idx="60610">
                  <c:v>1480676400</c:v>
                </c:pt>
                <c:pt idx="60611">
                  <c:v>1480680000</c:v>
                </c:pt>
                <c:pt idx="60612">
                  <c:v>1480683600</c:v>
                </c:pt>
                <c:pt idx="60613">
                  <c:v>1480687200</c:v>
                </c:pt>
                <c:pt idx="60614">
                  <c:v>1480690800</c:v>
                </c:pt>
                <c:pt idx="60615">
                  <c:v>1480694400</c:v>
                </c:pt>
                <c:pt idx="60616">
                  <c:v>1480698000</c:v>
                </c:pt>
                <c:pt idx="60617">
                  <c:v>1480701600</c:v>
                </c:pt>
                <c:pt idx="60618">
                  <c:v>1480705200</c:v>
                </c:pt>
                <c:pt idx="60619">
                  <c:v>1480708800</c:v>
                </c:pt>
                <c:pt idx="60620">
                  <c:v>1480712400</c:v>
                </c:pt>
                <c:pt idx="60621">
                  <c:v>1480716000</c:v>
                </c:pt>
                <c:pt idx="60622">
                  <c:v>1480719600</c:v>
                </c:pt>
                <c:pt idx="60623">
                  <c:v>1480723200</c:v>
                </c:pt>
                <c:pt idx="60624">
                  <c:v>1480726800</c:v>
                </c:pt>
                <c:pt idx="60625">
                  <c:v>1480730400</c:v>
                </c:pt>
                <c:pt idx="60626">
                  <c:v>1480734000</c:v>
                </c:pt>
                <c:pt idx="60627">
                  <c:v>1480737600</c:v>
                </c:pt>
                <c:pt idx="60628">
                  <c:v>1480741200</c:v>
                </c:pt>
                <c:pt idx="60629">
                  <c:v>1480744800</c:v>
                </c:pt>
                <c:pt idx="60630">
                  <c:v>1480748400</c:v>
                </c:pt>
                <c:pt idx="60631">
                  <c:v>1480752000</c:v>
                </c:pt>
                <c:pt idx="60632">
                  <c:v>1480755600</c:v>
                </c:pt>
                <c:pt idx="60633">
                  <c:v>1480759200</c:v>
                </c:pt>
                <c:pt idx="60634">
                  <c:v>1480762800</c:v>
                </c:pt>
                <c:pt idx="60635">
                  <c:v>1480766400</c:v>
                </c:pt>
                <c:pt idx="60636">
                  <c:v>1480770000</c:v>
                </c:pt>
                <c:pt idx="60637">
                  <c:v>1480773600</c:v>
                </c:pt>
                <c:pt idx="60638">
                  <c:v>1480777200</c:v>
                </c:pt>
                <c:pt idx="60639">
                  <c:v>1480780800</c:v>
                </c:pt>
                <c:pt idx="60640">
                  <c:v>1480784400</c:v>
                </c:pt>
                <c:pt idx="60641">
                  <c:v>1480788000</c:v>
                </c:pt>
                <c:pt idx="60642">
                  <c:v>1480791600</c:v>
                </c:pt>
                <c:pt idx="60643">
                  <c:v>1480795200</c:v>
                </c:pt>
                <c:pt idx="60644">
                  <c:v>1480798800</c:v>
                </c:pt>
                <c:pt idx="60645">
                  <c:v>1480802400</c:v>
                </c:pt>
                <c:pt idx="60646">
                  <c:v>1480806000</c:v>
                </c:pt>
                <c:pt idx="60647">
                  <c:v>1480809600</c:v>
                </c:pt>
                <c:pt idx="60648">
                  <c:v>1480813200</c:v>
                </c:pt>
                <c:pt idx="60649">
                  <c:v>1480816800</c:v>
                </c:pt>
                <c:pt idx="60650">
                  <c:v>1480820400</c:v>
                </c:pt>
                <c:pt idx="60651">
                  <c:v>1480824000</c:v>
                </c:pt>
                <c:pt idx="60652">
                  <c:v>1480827600</c:v>
                </c:pt>
                <c:pt idx="60653">
                  <c:v>1480831200</c:v>
                </c:pt>
                <c:pt idx="60654">
                  <c:v>1480834800</c:v>
                </c:pt>
                <c:pt idx="60655">
                  <c:v>1480838400</c:v>
                </c:pt>
                <c:pt idx="60656">
                  <c:v>1480842000</c:v>
                </c:pt>
                <c:pt idx="60657">
                  <c:v>1480845600</c:v>
                </c:pt>
                <c:pt idx="60658">
                  <c:v>1480849200</c:v>
                </c:pt>
                <c:pt idx="60659">
                  <c:v>1480852800</c:v>
                </c:pt>
                <c:pt idx="60660">
                  <c:v>1480856400</c:v>
                </c:pt>
                <c:pt idx="60661">
                  <c:v>1480860000</c:v>
                </c:pt>
                <c:pt idx="60662">
                  <c:v>1480863600</c:v>
                </c:pt>
                <c:pt idx="60663">
                  <c:v>1480867200</c:v>
                </c:pt>
                <c:pt idx="60664">
                  <c:v>1480870800</c:v>
                </c:pt>
                <c:pt idx="60665">
                  <c:v>1480874400</c:v>
                </c:pt>
                <c:pt idx="60666">
                  <c:v>1480878000</c:v>
                </c:pt>
                <c:pt idx="60667">
                  <c:v>1480881600</c:v>
                </c:pt>
                <c:pt idx="60668">
                  <c:v>1480885200</c:v>
                </c:pt>
                <c:pt idx="60669">
                  <c:v>1480888800</c:v>
                </c:pt>
                <c:pt idx="60670">
                  <c:v>1480892400</c:v>
                </c:pt>
                <c:pt idx="60671">
                  <c:v>1480896000</c:v>
                </c:pt>
                <c:pt idx="60672">
                  <c:v>1480899600</c:v>
                </c:pt>
                <c:pt idx="60673">
                  <c:v>1480903200</c:v>
                </c:pt>
                <c:pt idx="60674">
                  <c:v>1480906800</c:v>
                </c:pt>
                <c:pt idx="60675">
                  <c:v>1480910400</c:v>
                </c:pt>
                <c:pt idx="60676">
                  <c:v>1480914000</c:v>
                </c:pt>
                <c:pt idx="60677">
                  <c:v>1480917600</c:v>
                </c:pt>
                <c:pt idx="60678">
                  <c:v>1480921200</c:v>
                </c:pt>
                <c:pt idx="60679">
                  <c:v>1480924800</c:v>
                </c:pt>
                <c:pt idx="60680">
                  <c:v>1480928400</c:v>
                </c:pt>
                <c:pt idx="60681">
                  <c:v>1480932000</c:v>
                </c:pt>
                <c:pt idx="60682">
                  <c:v>1480935600</c:v>
                </c:pt>
                <c:pt idx="60683">
                  <c:v>1480939200</c:v>
                </c:pt>
                <c:pt idx="60684">
                  <c:v>1480942800</c:v>
                </c:pt>
                <c:pt idx="60685">
                  <c:v>1480946400</c:v>
                </c:pt>
                <c:pt idx="60686">
                  <c:v>1480950000</c:v>
                </c:pt>
                <c:pt idx="60687">
                  <c:v>1480953600</c:v>
                </c:pt>
                <c:pt idx="60688">
                  <c:v>1480957200</c:v>
                </c:pt>
                <c:pt idx="60689">
                  <c:v>1480960800</c:v>
                </c:pt>
                <c:pt idx="60690">
                  <c:v>1480964400</c:v>
                </c:pt>
                <c:pt idx="60691">
                  <c:v>1480968000</c:v>
                </c:pt>
                <c:pt idx="60692">
                  <c:v>1480971600</c:v>
                </c:pt>
                <c:pt idx="60693">
                  <c:v>1480975200</c:v>
                </c:pt>
                <c:pt idx="60694">
                  <c:v>1480978800</c:v>
                </c:pt>
                <c:pt idx="60695">
                  <c:v>1480982400</c:v>
                </c:pt>
                <c:pt idx="60696">
                  <c:v>1480986000</c:v>
                </c:pt>
                <c:pt idx="60697">
                  <c:v>1480989600</c:v>
                </c:pt>
                <c:pt idx="60698">
                  <c:v>1480993200</c:v>
                </c:pt>
                <c:pt idx="60699">
                  <c:v>1480996800</c:v>
                </c:pt>
                <c:pt idx="60700">
                  <c:v>1481000400</c:v>
                </c:pt>
                <c:pt idx="60701">
                  <c:v>1481004000</c:v>
                </c:pt>
                <c:pt idx="60702">
                  <c:v>1481007600</c:v>
                </c:pt>
                <c:pt idx="60703">
                  <c:v>1481011200</c:v>
                </c:pt>
                <c:pt idx="60704">
                  <c:v>1481014800</c:v>
                </c:pt>
                <c:pt idx="60705">
                  <c:v>1481018400</c:v>
                </c:pt>
                <c:pt idx="60706">
                  <c:v>1481022000</c:v>
                </c:pt>
                <c:pt idx="60707">
                  <c:v>1481025600</c:v>
                </c:pt>
                <c:pt idx="60708">
                  <c:v>1481029200</c:v>
                </c:pt>
                <c:pt idx="60709">
                  <c:v>1481032800</c:v>
                </c:pt>
                <c:pt idx="60710">
                  <c:v>1481036400</c:v>
                </c:pt>
                <c:pt idx="60711">
                  <c:v>1481040000</c:v>
                </c:pt>
                <c:pt idx="60712">
                  <c:v>1481043600</c:v>
                </c:pt>
                <c:pt idx="60713">
                  <c:v>1481047200</c:v>
                </c:pt>
                <c:pt idx="60714">
                  <c:v>1481050800</c:v>
                </c:pt>
                <c:pt idx="60715">
                  <c:v>1481054400</c:v>
                </c:pt>
                <c:pt idx="60716">
                  <c:v>1481058000</c:v>
                </c:pt>
                <c:pt idx="60717">
                  <c:v>1481061600</c:v>
                </c:pt>
                <c:pt idx="60718">
                  <c:v>1481065200</c:v>
                </c:pt>
                <c:pt idx="60719">
                  <c:v>1481068800</c:v>
                </c:pt>
                <c:pt idx="60720">
                  <c:v>1481072400</c:v>
                </c:pt>
                <c:pt idx="60721">
                  <c:v>1481076000</c:v>
                </c:pt>
                <c:pt idx="60722">
                  <c:v>1481079600</c:v>
                </c:pt>
                <c:pt idx="60723">
                  <c:v>1481083200</c:v>
                </c:pt>
                <c:pt idx="60724">
                  <c:v>1481086800</c:v>
                </c:pt>
                <c:pt idx="60725">
                  <c:v>1481090400</c:v>
                </c:pt>
                <c:pt idx="60726">
                  <c:v>1481094000</c:v>
                </c:pt>
                <c:pt idx="60727">
                  <c:v>1481097600</c:v>
                </c:pt>
                <c:pt idx="60728">
                  <c:v>1481101200</c:v>
                </c:pt>
                <c:pt idx="60729">
                  <c:v>1481104800</c:v>
                </c:pt>
                <c:pt idx="60730">
                  <c:v>1481108400</c:v>
                </c:pt>
                <c:pt idx="60731">
                  <c:v>1481112000</c:v>
                </c:pt>
                <c:pt idx="60732">
                  <c:v>1481115600</c:v>
                </c:pt>
                <c:pt idx="60733">
                  <c:v>1481119200</c:v>
                </c:pt>
                <c:pt idx="60734">
                  <c:v>1481122800</c:v>
                </c:pt>
                <c:pt idx="60735">
                  <c:v>1481126400</c:v>
                </c:pt>
                <c:pt idx="60736">
                  <c:v>1481130000</c:v>
                </c:pt>
                <c:pt idx="60737">
                  <c:v>1481133600</c:v>
                </c:pt>
                <c:pt idx="60738">
                  <c:v>1481137200</c:v>
                </c:pt>
                <c:pt idx="60739">
                  <c:v>1481140800</c:v>
                </c:pt>
                <c:pt idx="60740">
                  <c:v>1481144400</c:v>
                </c:pt>
                <c:pt idx="60741">
                  <c:v>1481148000</c:v>
                </c:pt>
                <c:pt idx="60742">
                  <c:v>1481151600</c:v>
                </c:pt>
                <c:pt idx="60743">
                  <c:v>1481155200</c:v>
                </c:pt>
                <c:pt idx="60744">
                  <c:v>1481158800</c:v>
                </c:pt>
                <c:pt idx="60745">
                  <c:v>1481162400</c:v>
                </c:pt>
                <c:pt idx="60746">
                  <c:v>1481166000</c:v>
                </c:pt>
                <c:pt idx="60747">
                  <c:v>1481169600</c:v>
                </c:pt>
                <c:pt idx="60748">
                  <c:v>1481173200</c:v>
                </c:pt>
                <c:pt idx="60749">
                  <c:v>1481176800</c:v>
                </c:pt>
                <c:pt idx="60750">
                  <c:v>1481180400</c:v>
                </c:pt>
                <c:pt idx="60751">
                  <c:v>1481184000</c:v>
                </c:pt>
                <c:pt idx="60752">
                  <c:v>1481187600</c:v>
                </c:pt>
                <c:pt idx="60753">
                  <c:v>1481191200</c:v>
                </c:pt>
                <c:pt idx="60754">
                  <c:v>1481194800</c:v>
                </c:pt>
                <c:pt idx="60755">
                  <c:v>1481198400</c:v>
                </c:pt>
                <c:pt idx="60756">
                  <c:v>1481202000</c:v>
                </c:pt>
                <c:pt idx="60757">
                  <c:v>1481205600</c:v>
                </c:pt>
                <c:pt idx="60758">
                  <c:v>1481209200</c:v>
                </c:pt>
                <c:pt idx="60759">
                  <c:v>1481212800</c:v>
                </c:pt>
                <c:pt idx="60760">
                  <c:v>1481216400</c:v>
                </c:pt>
                <c:pt idx="60761">
                  <c:v>1481220000</c:v>
                </c:pt>
                <c:pt idx="60762">
                  <c:v>1481223600</c:v>
                </c:pt>
                <c:pt idx="60763">
                  <c:v>1481227200</c:v>
                </c:pt>
                <c:pt idx="60764">
                  <c:v>1481230800</c:v>
                </c:pt>
                <c:pt idx="60765">
                  <c:v>1481234400</c:v>
                </c:pt>
                <c:pt idx="60766">
                  <c:v>1481238000</c:v>
                </c:pt>
                <c:pt idx="60767">
                  <c:v>1481241600</c:v>
                </c:pt>
                <c:pt idx="60768">
                  <c:v>1481245200</c:v>
                </c:pt>
                <c:pt idx="60769">
                  <c:v>1481248800</c:v>
                </c:pt>
                <c:pt idx="60770">
                  <c:v>1481252400</c:v>
                </c:pt>
                <c:pt idx="60771">
                  <c:v>1481256000</c:v>
                </c:pt>
                <c:pt idx="60772">
                  <c:v>1481259600</c:v>
                </c:pt>
                <c:pt idx="60773">
                  <c:v>1481263200</c:v>
                </c:pt>
                <c:pt idx="60774">
                  <c:v>1481266800</c:v>
                </c:pt>
                <c:pt idx="60775">
                  <c:v>1481270400</c:v>
                </c:pt>
                <c:pt idx="60776">
                  <c:v>1481274000</c:v>
                </c:pt>
                <c:pt idx="60777">
                  <c:v>1481277600</c:v>
                </c:pt>
                <c:pt idx="60778">
                  <c:v>1481281200</c:v>
                </c:pt>
                <c:pt idx="60779">
                  <c:v>1481284800</c:v>
                </c:pt>
                <c:pt idx="60780">
                  <c:v>1481288400</c:v>
                </c:pt>
                <c:pt idx="60781">
                  <c:v>1481292000</c:v>
                </c:pt>
                <c:pt idx="60782">
                  <c:v>1481295600</c:v>
                </c:pt>
                <c:pt idx="60783">
                  <c:v>1481299200</c:v>
                </c:pt>
                <c:pt idx="60784">
                  <c:v>1481302800</c:v>
                </c:pt>
                <c:pt idx="60785">
                  <c:v>1481306400</c:v>
                </c:pt>
                <c:pt idx="60786">
                  <c:v>1481310000</c:v>
                </c:pt>
                <c:pt idx="60787">
                  <c:v>1481313600</c:v>
                </c:pt>
                <c:pt idx="60788">
                  <c:v>1481317200</c:v>
                </c:pt>
                <c:pt idx="60789">
                  <c:v>1481320800</c:v>
                </c:pt>
                <c:pt idx="60790">
                  <c:v>1481324400</c:v>
                </c:pt>
                <c:pt idx="60791">
                  <c:v>1481328000</c:v>
                </c:pt>
                <c:pt idx="60792">
                  <c:v>1481331600</c:v>
                </c:pt>
                <c:pt idx="60793">
                  <c:v>1481335200</c:v>
                </c:pt>
                <c:pt idx="60794">
                  <c:v>1481338800</c:v>
                </c:pt>
                <c:pt idx="60795">
                  <c:v>1481342400</c:v>
                </c:pt>
                <c:pt idx="60796">
                  <c:v>1481346000</c:v>
                </c:pt>
                <c:pt idx="60797">
                  <c:v>1481349600</c:v>
                </c:pt>
                <c:pt idx="60798">
                  <c:v>1481353200</c:v>
                </c:pt>
                <c:pt idx="60799">
                  <c:v>1481356800</c:v>
                </c:pt>
                <c:pt idx="60800">
                  <c:v>1481360400</c:v>
                </c:pt>
                <c:pt idx="60801">
                  <c:v>1481364000</c:v>
                </c:pt>
                <c:pt idx="60802">
                  <c:v>1481367600</c:v>
                </c:pt>
                <c:pt idx="60803">
                  <c:v>1481371200</c:v>
                </c:pt>
                <c:pt idx="60804">
                  <c:v>1481374800</c:v>
                </c:pt>
                <c:pt idx="60805">
                  <c:v>1481378400</c:v>
                </c:pt>
                <c:pt idx="60806">
                  <c:v>1481382000</c:v>
                </c:pt>
                <c:pt idx="60807">
                  <c:v>1481385600</c:v>
                </c:pt>
                <c:pt idx="60808">
                  <c:v>1481389200</c:v>
                </c:pt>
                <c:pt idx="60809">
                  <c:v>1481392800</c:v>
                </c:pt>
                <c:pt idx="60810">
                  <c:v>1481396400</c:v>
                </c:pt>
                <c:pt idx="60811">
                  <c:v>1481400000</c:v>
                </c:pt>
                <c:pt idx="60812">
                  <c:v>1481403600</c:v>
                </c:pt>
                <c:pt idx="60813">
                  <c:v>1481407200</c:v>
                </c:pt>
                <c:pt idx="60814">
                  <c:v>1481410800</c:v>
                </c:pt>
                <c:pt idx="60815">
                  <c:v>1481414400</c:v>
                </c:pt>
                <c:pt idx="60816">
                  <c:v>1481418000</c:v>
                </c:pt>
                <c:pt idx="60817">
                  <c:v>1481421600</c:v>
                </c:pt>
                <c:pt idx="60818">
                  <c:v>1481425200</c:v>
                </c:pt>
                <c:pt idx="60819">
                  <c:v>1481428800</c:v>
                </c:pt>
                <c:pt idx="60820">
                  <c:v>1481432400</c:v>
                </c:pt>
                <c:pt idx="60821">
                  <c:v>1481436000</c:v>
                </c:pt>
                <c:pt idx="60822">
                  <c:v>1481439600</c:v>
                </c:pt>
                <c:pt idx="60823">
                  <c:v>1481443200</c:v>
                </c:pt>
                <c:pt idx="60824">
                  <c:v>1481446800</c:v>
                </c:pt>
                <c:pt idx="60825">
                  <c:v>1481450400</c:v>
                </c:pt>
                <c:pt idx="60826">
                  <c:v>1481454000</c:v>
                </c:pt>
                <c:pt idx="60827">
                  <c:v>1481457600</c:v>
                </c:pt>
                <c:pt idx="60828">
                  <c:v>1481461200</c:v>
                </c:pt>
                <c:pt idx="60829">
                  <c:v>1481464800</c:v>
                </c:pt>
                <c:pt idx="60830">
                  <c:v>1481468400</c:v>
                </c:pt>
                <c:pt idx="60831">
                  <c:v>1481472000</c:v>
                </c:pt>
                <c:pt idx="60832">
                  <c:v>1481475600</c:v>
                </c:pt>
                <c:pt idx="60833">
                  <c:v>1481479200</c:v>
                </c:pt>
                <c:pt idx="60834">
                  <c:v>1481482800</c:v>
                </c:pt>
                <c:pt idx="60835">
                  <c:v>1481486400</c:v>
                </c:pt>
                <c:pt idx="60836">
                  <c:v>1481490000</c:v>
                </c:pt>
                <c:pt idx="60837">
                  <c:v>1481493600</c:v>
                </c:pt>
                <c:pt idx="60838">
                  <c:v>1481497200</c:v>
                </c:pt>
                <c:pt idx="60839">
                  <c:v>1481500800</c:v>
                </c:pt>
                <c:pt idx="60840">
                  <c:v>1481504400</c:v>
                </c:pt>
                <c:pt idx="60841">
                  <c:v>1481508000</c:v>
                </c:pt>
                <c:pt idx="60842">
                  <c:v>1481511600</c:v>
                </c:pt>
                <c:pt idx="60843">
                  <c:v>1481515200</c:v>
                </c:pt>
                <c:pt idx="60844">
                  <c:v>1481518800</c:v>
                </c:pt>
                <c:pt idx="60845">
                  <c:v>1481522400</c:v>
                </c:pt>
                <c:pt idx="60846">
                  <c:v>1481526000</c:v>
                </c:pt>
                <c:pt idx="60847">
                  <c:v>1481529600</c:v>
                </c:pt>
                <c:pt idx="60848">
                  <c:v>1481533200</c:v>
                </c:pt>
                <c:pt idx="60849">
                  <c:v>1481536800</c:v>
                </c:pt>
                <c:pt idx="60850">
                  <c:v>1481540400</c:v>
                </c:pt>
                <c:pt idx="60851">
                  <c:v>1481544000</c:v>
                </c:pt>
                <c:pt idx="60852">
                  <c:v>1481547600</c:v>
                </c:pt>
                <c:pt idx="60853">
                  <c:v>1481551200</c:v>
                </c:pt>
                <c:pt idx="60854">
                  <c:v>1481554800</c:v>
                </c:pt>
                <c:pt idx="60855">
                  <c:v>1481558400</c:v>
                </c:pt>
                <c:pt idx="60856">
                  <c:v>1481562000</c:v>
                </c:pt>
                <c:pt idx="60857">
                  <c:v>1481565600</c:v>
                </c:pt>
                <c:pt idx="60858">
                  <c:v>1481569200</c:v>
                </c:pt>
                <c:pt idx="60859">
                  <c:v>1481572800</c:v>
                </c:pt>
                <c:pt idx="60860">
                  <c:v>1481576400</c:v>
                </c:pt>
                <c:pt idx="60861">
                  <c:v>1481580000</c:v>
                </c:pt>
                <c:pt idx="60862">
                  <c:v>1481583600</c:v>
                </c:pt>
                <c:pt idx="60863">
                  <c:v>1481587200</c:v>
                </c:pt>
                <c:pt idx="60864">
                  <c:v>1481590800</c:v>
                </c:pt>
                <c:pt idx="60865">
                  <c:v>1481594400</c:v>
                </c:pt>
                <c:pt idx="60866">
                  <c:v>1481598000</c:v>
                </c:pt>
                <c:pt idx="60867">
                  <c:v>1481601600</c:v>
                </c:pt>
                <c:pt idx="60868">
                  <c:v>1481605200</c:v>
                </c:pt>
                <c:pt idx="60869">
                  <c:v>1481608800</c:v>
                </c:pt>
                <c:pt idx="60870">
                  <c:v>1481612400</c:v>
                </c:pt>
                <c:pt idx="60871">
                  <c:v>1481616000</c:v>
                </c:pt>
                <c:pt idx="60872">
                  <c:v>1481619600</c:v>
                </c:pt>
                <c:pt idx="60873">
                  <c:v>1481623200</c:v>
                </c:pt>
                <c:pt idx="60874">
                  <c:v>1481626800</c:v>
                </c:pt>
                <c:pt idx="60875">
                  <c:v>1481630400</c:v>
                </c:pt>
                <c:pt idx="60876">
                  <c:v>1481634000</c:v>
                </c:pt>
                <c:pt idx="60877">
                  <c:v>1481637600</c:v>
                </c:pt>
                <c:pt idx="60878">
                  <c:v>1481641200</c:v>
                </c:pt>
                <c:pt idx="60879">
                  <c:v>1481644800</c:v>
                </c:pt>
                <c:pt idx="60880">
                  <c:v>1481648400</c:v>
                </c:pt>
                <c:pt idx="60881">
                  <c:v>1481652000</c:v>
                </c:pt>
                <c:pt idx="60882">
                  <c:v>1481655600</c:v>
                </c:pt>
                <c:pt idx="60883">
                  <c:v>1481659200</c:v>
                </c:pt>
                <c:pt idx="60884">
                  <c:v>1481662800</c:v>
                </c:pt>
                <c:pt idx="60885">
                  <c:v>1481666400</c:v>
                </c:pt>
                <c:pt idx="60886">
                  <c:v>1481670000</c:v>
                </c:pt>
                <c:pt idx="60887">
                  <c:v>1481673600</c:v>
                </c:pt>
                <c:pt idx="60888">
                  <c:v>1481677200</c:v>
                </c:pt>
                <c:pt idx="60889">
                  <c:v>1481680800</c:v>
                </c:pt>
                <c:pt idx="60890">
                  <c:v>1481684400</c:v>
                </c:pt>
                <c:pt idx="60891">
                  <c:v>1481688000</c:v>
                </c:pt>
                <c:pt idx="60892">
                  <c:v>1481691600</c:v>
                </c:pt>
                <c:pt idx="60893">
                  <c:v>1481695200</c:v>
                </c:pt>
                <c:pt idx="60894">
                  <c:v>1481698800</c:v>
                </c:pt>
                <c:pt idx="60895">
                  <c:v>1481702400</c:v>
                </c:pt>
                <c:pt idx="60896">
                  <c:v>1481706000</c:v>
                </c:pt>
                <c:pt idx="60897">
                  <c:v>1481709600</c:v>
                </c:pt>
                <c:pt idx="60898">
                  <c:v>1481713200</c:v>
                </c:pt>
                <c:pt idx="60899">
                  <c:v>1481716800</c:v>
                </c:pt>
                <c:pt idx="60900">
                  <c:v>1481720400</c:v>
                </c:pt>
                <c:pt idx="60901">
                  <c:v>1481724000</c:v>
                </c:pt>
                <c:pt idx="60902">
                  <c:v>1481727600</c:v>
                </c:pt>
                <c:pt idx="60903">
                  <c:v>1481731200</c:v>
                </c:pt>
                <c:pt idx="60904">
                  <c:v>1481734800</c:v>
                </c:pt>
                <c:pt idx="60905">
                  <c:v>1481738400</c:v>
                </c:pt>
                <c:pt idx="60906">
                  <c:v>1481742000</c:v>
                </c:pt>
                <c:pt idx="60907">
                  <c:v>1481745600</c:v>
                </c:pt>
                <c:pt idx="60908">
                  <c:v>1481749200</c:v>
                </c:pt>
                <c:pt idx="60909">
                  <c:v>1481752800</c:v>
                </c:pt>
                <c:pt idx="60910">
                  <c:v>1481756400</c:v>
                </c:pt>
                <c:pt idx="60911">
                  <c:v>1481760000</c:v>
                </c:pt>
                <c:pt idx="60912">
                  <c:v>1481763600</c:v>
                </c:pt>
                <c:pt idx="60913">
                  <c:v>1481767200</c:v>
                </c:pt>
                <c:pt idx="60914">
                  <c:v>1481770800</c:v>
                </c:pt>
                <c:pt idx="60915">
                  <c:v>1481774400</c:v>
                </c:pt>
                <c:pt idx="60916">
                  <c:v>1481778000</c:v>
                </c:pt>
                <c:pt idx="60917">
                  <c:v>1481781600</c:v>
                </c:pt>
                <c:pt idx="60918">
                  <c:v>1481785200</c:v>
                </c:pt>
                <c:pt idx="60919">
                  <c:v>1481788800</c:v>
                </c:pt>
                <c:pt idx="60920">
                  <c:v>1481792400</c:v>
                </c:pt>
                <c:pt idx="60921">
                  <c:v>1481796000</c:v>
                </c:pt>
                <c:pt idx="60922">
                  <c:v>1481799600</c:v>
                </c:pt>
                <c:pt idx="60923">
                  <c:v>1481803200</c:v>
                </c:pt>
                <c:pt idx="60924">
                  <c:v>1481806800</c:v>
                </c:pt>
                <c:pt idx="60925">
                  <c:v>1481810400</c:v>
                </c:pt>
                <c:pt idx="60926">
                  <c:v>1481814000</c:v>
                </c:pt>
                <c:pt idx="60927">
                  <c:v>1481817600</c:v>
                </c:pt>
                <c:pt idx="60928">
                  <c:v>1481821200</c:v>
                </c:pt>
                <c:pt idx="60929">
                  <c:v>1481824800</c:v>
                </c:pt>
                <c:pt idx="60930">
                  <c:v>1481828400</c:v>
                </c:pt>
                <c:pt idx="60931">
                  <c:v>1481832000</c:v>
                </c:pt>
                <c:pt idx="60932">
                  <c:v>1481835600</c:v>
                </c:pt>
                <c:pt idx="60933">
                  <c:v>1481839200</c:v>
                </c:pt>
                <c:pt idx="60934">
                  <c:v>1481842800</c:v>
                </c:pt>
                <c:pt idx="60935">
                  <c:v>1481846400</c:v>
                </c:pt>
                <c:pt idx="60936">
                  <c:v>1481850000</c:v>
                </c:pt>
                <c:pt idx="60937">
                  <c:v>1481853600</c:v>
                </c:pt>
                <c:pt idx="60938">
                  <c:v>1481857200</c:v>
                </c:pt>
                <c:pt idx="60939">
                  <c:v>1481860800</c:v>
                </c:pt>
                <c:pt idx="60940">
                  <c:v>1481864400</c:v>
                </c:pt>
                <c:pt idx="60941">
                  <c:v>1481868000</c:v>
                </c:pt>
                <c:pt idx="60942">
                  <c:v>1481871600</c:v>
                </c:pt>
                <c:pt idx="60943">
                  <c:v>1481875200</c:v>
                </c:pt>
                <c:pt idx="60944">
                  <c:v>1481878800</c:v>
                </c:pt>
                <c:pt idx="60945">
                  <c:v>1481882400</c:v>
                </c:pt>
                <c:pt idx="60946">
                  <c:v>1481886000</c:v>
                </c:pt>
                <c:pt idx="60947">
                  <c:v>1481889600</c:v>
                </c:pt>
                <c:pt idx="60948">
                  <c:v>1481893200</c:v>
                </c:pt>
                <c:pt idx="60949">
                  <c:v>1481896800</c:v>
                </c:pt>
                <c:pt idx="60950">
                  <c:v>1481900400</c:v>
                </c:pt>
                <c:pt idx="60951">
                  <c:v>1481904000</c:v>
                </c:pt>
                <c:pt idx="60952">
                  <c:v>1481907600</c:v>
                </c:pt>
                <c:pt idx="60953">
                  <c:v>1481911200</c:v>
                </c:pt>
                <c:pt idx="60954">
                  <c:v>1481914800</c:v>
                </c:pt>
                <c:pt idx="60955">
                  <c:v>1481918400</c:v>
                </c:pt>
                <c:pt idx="60956">
                  <c:v>1481922000</c:v>
                </c:pt>
                <c:pt idx="60957">
                  <c:v>1481925600</c:v>
                </c:pt>
                <c:pt idx="60958">
                  <c:v>1481929200</c:v>
                </c:pt>
                <c:pt idx="60959">
                  <c:v>1481932800</c:v>
                </c:pt>
                <c:pt idx="60960">
                  <c:v>1481936400</c:v>
                </c:pt>
                <c:pt idx="60961">
                  <c:v>1481940000</c:v>
                </c:pt>
                <c:pt idx="60962">
                  <c:v>1481943600</c:v>
                </c:pt>
                <c:pt idx="60963">
                  <c:v>1481947200</c:v>
                </c:pt>
                <c:pt idx="60964">
                  <c:v>1481950800</c:v>
                </c:pt>
                <c:pt idx="60965">
                  <c:v>1481954400</c:v>
                </c:pt>
                <c:pt idx="60966">
                  <c:v>1481958000</c:v>
                </c:pt>
                <c:pt idx="60967">
                  <c:v>1481961600</c:v>
                </c:pt>
                <c:pt idx="60968">
                  <c:v>1481965200</c:v>
                </c:pt>
                <c:pt idx="60969">
                  <c:v>1481968800</c:v>
                </c:pt>
                <c:pt idx="60970">
                  <c:v>1481972400</c:v>
                </c:pt>
                <c:pt idx="60971">
                  <c:v>1481976000</c:v>
                </c:pt>
                <c:pt idx="60972">
                  <c:v>1481979600</c:v>
                </c:pt>
                <c:pt idx="60973">
                  <c:v>1481983200</c:v>
                </c:pt>
                <c:pt idx="60974">
                  <c:v>1481986800</c:v>
                </c:pt>
                <c:pt idx="60975">
                  <c:v>1481990400</c:v>
                </c:pt>
                <c:pt idx="60976">
                  <c:v>1481994000</c:v>
                </c:pt>
                <c:pt idx="60977">
                  <c:v>1481997600</c:v>
                </c:pt>
                <c:pt idx="60978">
                  <c:v>1482001200</c:v>
                </c:pt>
                <c:pt idx="60979">
                  <c:v>1482004800</c:v>
                </c:pt>
                <c:pt idx="60980">
                  <c:v>1482008400</c:v>
                </c:pt>
                <c:pt idx="60981">
                  <c:v>1482012000</c:v>
                </c:pt>
                <c:pt idx="60982">
                  <c:v>1482015600</c:v>
                </c:pt>
                <c:pt idx="60983">
                  <c:v>1482019200</c:v>
                </c:pt>
                <c:pt idx="60984">
                  <c:v>1482022800</c:v>
                </c:pt>
                <c:pt idx="60985">
                  <c:v>1482026400</c:v>
                </c:pt>
                <c:pt idx="60986">
                  <c:v>1482030000</c:v>
                </c:pt>
                <c:pt idx="60987">
                  <c:v>1482033600</c:v>
                </c:pt>
                <c:pt idx="60988">
                  <c:v>1482037200</c:v>
                </c:pt>
                <c:pt idx="60989">
                  <c:v>1482040800</c:v>
                </c:pt>
                <c:pt idx="60990">
                  <c:v>1482044400</c:v>
                </c:pt>
                <c:pt idx="60991">
                  <c:v>1482048000</c:v>
                </c:pt>
                <c:pt idx="60992">
                  <c:v>1482051600</c:v>
                </c:pt>
                <c:pt idx="60993">
                  <c:v>1482055200</c:v>
                </c:pt>
                <c:pt idx="60994">
                  <c:v>1482058800</c:v>
                </c:pt>
                <c:pt idx="60995">
                  <c:v>1482062400</c:v>
                </c:pt>
                <c:pt idx="60996">
                  <c:v>1482066000</c:v>
                </c:pt>
                <c:pt idx="60997">
                  <c:v>1482069600</c:v>
                </c:pt>
                <c:pt idx="60998">
                  <c:v>1482073200</c:v>
                </c:pt>
                <c:pt idx="60999">
                  <c:v>1482076800</c:v>
                </c:pt>
                <c:pt idx="61000">
                  <c:v>1482080400</c:v>
                </c:pt>
                <c:pt idx="61001">
                  <c:v>1482084000</c:v>
                </c:pt>
                <c:pt idx="61002">
                  <c:v>1482087600</c:v>
                </c:pt>
                <c:pt idx="61003">
                  <c:v>1482091200</c:v>
                </c:pt>
                <c:pt idx="61004">
                  <c:v>1482094800</c:v>
                </c:pt>
                <c:pt idx="61005">
                  <c:v>1482098400</c:v>
                </c:pt>
                <c:pt idx="61006">
                  <c:v>1482102000</c:v>
                </c:pt>
                <c:pt idx="61007">
                  <c:v>1482105600</c:v>
                </c:pt>
                <c:pt idx="61008">
                  <c:v>1482109200</c:v>
                </c:pt>
                <c:pt idx="61009">
                  <c:v>1482112800</c:v>
                </c:pt>
                <c:pt idx="61010">
                  <c:v>1482116400</c:v>
                </c:pt>
                <c:pt idx="61011">
                  <c:v>1482120000</c:v>
                </c:pt>
                <c:pt idx="61012">
                  <c:v>1482123600</c:v>
                </c:pt>
                <c:pt idx="61013">
                  <c:v>1482127200</c:v>
                </c:pt>
                <c:pt idx="61014">
                  <c:v>1482130800</c:v>
                </c:pt>
                <c:pt idx="61015">
                  <c:v>1482134400</c:v>
                </c:pt>
                <c:pt idx="61016">
                  <c:v>1482138000</c:v>
                </c:pt>
                <c:pt idx="61017">
                  <c:v>1482141600</c:v>
                </c:pt>
                <c:pt idx="61018">
                  <c:v>1482145200</c:v>
                </c:pt>
                <c:pt idx="61019">
                  <c:v>1482148800</c:v>
                </c:pt>
                <c:pt idx="61020">
                  <c:v>1482152400</c:v>
                </c:pt>
                <c:pt idx="61021">
                  <c:v>1482156000</c:v>
                </c:pt>
                <c:pt idx="61022">
                  <c:v>1482159600</c:v>
                </c:pt>
                <c:pt idx="61023">
                  <c:v>1482163200</c:v>
                </c:pt>
                <c:pt idx="61024">
                  <c:v>1482166800</c:v>
                </c:pt>
                <c:pt idx="61025">
                  <c:v>1482170400</c:v>
                </c:pt>
                <c:pt idx="61026">
                  <c:v>1482174000</c:v>
                </c:pt>
                <c:pt idx="61027">
                  <c:v>1482177600</c:v>
                </c:pt>
                <c:pt idx="61028">
                  <c:v>1482181200</c:v>
                </c:pt>
                <c:pt idx="61029">
                  <c:v>1482184800</c:v>
                </c:pt>
                <c:pt idx="61030">
                  <c:v>1482188400</c:v>
                </c:pt>
                <c:pt idx="61031">
                  <c:v>1482192000</c:v>
                </c:pt>
                <c:pt idx="61032">
                  <c:v>1482195600</c:v>
                </c:pt>
                <c:pt idx="61033">
                  <c:v>1482199200</c:v>
                </c:pt>
                <c:pt idx="61034">
                  <c:v>1482202800</c:v>
                </c:pt>
                <c:pt idx="61035">
                  <c:v>1482206400</c:v>
                </c:pt>
                <c:pt idx="61036">
                  <c:v>1482210000</c:v>
                </c:pt>
                <c:pt idx="61037">
                  <c:v>1482213600</c:v>
                </c:pt>
                <c:pt idx="61038">
                  <c:v>1482217200</c:v>
                </c:pt>
                <c:pt idx="61039">
                  <c:v>1482220800</c:v>
                </c:pt>
                <c:pt idx="61040">
                  <c:v>1482224400</c:v>
                </c:pt>
                <c:pt idx="61041">
                  <c:v>1482228000</c:v>
                </c:pt>
                <c:pt idx="61042">
                  <c:v>1482231600</c:v>
                </c:pt>
                <c:pt idx="61043">
                  <c:v>1482235200</c:v>
                </c:pt>
                <c:pt idx="61044">
                  <c:v>1482238800</c:v>
                </c:pt>
                <c:pt idx="61045">
                  <c:v>1482242400</c:v>
                </c:pt>
                <c:pt idx="61046">
                  <c:v>1482246000</c:v>
                </c:pt>
                <c:pt idx="61047">
                  <c:v>1482249600</c:v>
                </c:pt>
                <c:pt idx="61048">
                  <c:v>1482253200</c:v>
                </c:pt>
                <c:pt idx="61049">
                  <c:v>1482256800</c:v>
                </c:pt>
                <c:pt idx="61050">
                  <c:v>1482260400</c:v>
                </c:pt>
                <c:pt idx="61051">
                  <c:v>1482264000</c:v>
                </c:pt>
                <c:pt idx="61052">
                  <c:v>1482267600</c:v>
                </c:pt>
                <c:pt idx="61053">
                  <c:v>1482271200</c:v>
                </c:pt>
                <c:pt idx="61054">
                  <c:v>1482274800</c:v>
                </c:pt>
                <c:pt idx="61055">
                  <c:v>1482278400</c:v>
                </c:pt>
                <c:pt idx="61056">
                  <c:v>1482282000</c:v>
                </c:pt>
                <c:pt idx="61057">
                  <c:v>1482285600</c:v>
                </c:pt>
                <c:pt idx="61058">
                  <c:v>1482289200</c:v>
                </c:pt>
                <c:pt idx="61059">
                  <c:v>1482292800</c:v>
                </c:pt>
                <c:pt idx="61060">
                  <c:v>1482296400</c:v>
                </c:pt>
                <c:pt idx="61061">
                  <c:v>1482300000</c:v>
                </c:pt>
                <c:pt idx="61062">
                  <c:v>1482303600</c:v>
                </c:pt>
                <c:pt idx="61063">
                  <c:v>1482307200</c:v>
                </c:pt>
                <c:pt idx="61064">
                  <c:v>1482310800</c:v>
                </c:pt>
                <c:pt idx="61065">
                  <c:v>1482314400</c:v>
                </c:pt>
                <c:pt idx="61066">
                  <c:v>1482318000</c:v>
                </c:pt>
                <c:pt idx="61067">
                  <c:v>1482321600</c:v>
                </c:pt>
                <c:pt idx="61068">
                  <c:v>1482325200</c:v>
                </c:pt>
                <c:pt idx="61069">
                  <c:v>1482328800</c:v>
                </c:pt>
                <c:pt idx="61070">
                  <c:v>1482332400</c:v>
                </c:pt>
                <c:pt idx="61071">
                  <c:v>1482336000</c:v>
                </c:pt>
                <c:pt idx="61072">
                  <c:v>1482339600</c:v>
                </c:pt>
                <c:pt idx="61073">
                  <c:v>1482343200</c:v>
                </c:pt>
                <c:pt idx="61074">
                  <c:v>1482346800</c:v>
                </c:pt>
                <c:pt idx="61075">
                  <c:v>1482350400</c:v>
                </c:pt>
                <c:pt idx="61076">
                  <c:v>1482354000</c:v>
                </c:pt>
                <c:pt idx="61077">
                  <c:v>1482357600</c:v>
                </c:pt>
                <c:pt idx="61078">
                  <c:v>1482361200</c:v>
                </c:pt>
                <c:pt idx="61079">
                  <c:v>1482364800</c:v>
                </c:pt>
                <c:pt idx="61080">
                  <c:v>1482368400</c:v>
                </c:pt>
                <c:pt idx="61081">
                  <c:v>1482372000</c:v>
                </c:pt>
                <c:pt idx="61082">
                  <c:v>1482375600</c:v>
                </c:pt>
                <c:pt idx="61083">
                  <c:v>1482379200</c:v>
                </c:pt>
                <c:pt idx="61084">
                  <c:v>1482382800</c:v>
                </c:pt>
                <c:pt idx="61085">
                  <c:v>1482386400</c:v>
                </c:pt>
                <c:pt idx="61086">
                  <c:v>1482390000</c:v>
                </c:pt>
                <c:pt idx="61087">
                  <c:v>1482393600</c:v>
                </c:pt>
                <c:pt idx="61088">
                  <c:v>1482397200</c:v>
                </c:pt>
                <c:pt idx="61089">
                  <c:v>1482400800</c:v>
                </c:pt>
                <c:pt idx="61090">
                  <c:v>1482404400</c:v>
                </c:pt>
                <c:pt idx="61091">
                  <c:v>1482408000</c:v>
                </c:pt>
                <c:pt idx="61092">
                  <c:v>1482411600</c:v>
                </c:pt>
                <c:pt idx="61093">
                  <c:v>1482415200</c:v>
                </c:pt>
                <c:pt idx="61094">
                  <c:v>1482418800</c:v>
                </c:pt>
                <c:pt idx="61095">
                  <c:v>1482422400</c:v>
                </c:pt>
                <c:pt idx="61096">
                  <c:v>1482426000</c:v>
                </c:pt>
                <c:pt idx="61097">
                  <c:v>1482429600</c:v>
                </c:pt>
                <c:pt idx="61098">
                  <c:v>1482433200</c:v>
                </c:pt>
                <c:pt idx="61099">
                  <c:v>1482436800</c:v>
                </c:pt>
                <c:pt idx="61100">
                  <c:v>1482440400</c:v>
                </c:pt>
                <c:pt idx="61101">
                  <c:v>1482444000</c:v>
                </c:pt>
                <c:pt idx="61102">
                  <c:v>1482447600</c:v>
                </c:pt>
                <c:pt idx="61103">
                  <c:v>1482451200</c:v>
                </c:pt>
                <c:pt idx="61104">
                  <c:v>1482454800</c:v>
                </c:pt>
                <c:pt idx="61105">
                  <c:v>1482458400</c:v>
                </c:pt>
                <c:pt idx="61106">
                  <c:v>1482462000</c:v>
                </c:pt>
                <c:pt idx="61107">
                  <c:v>1482465600</c:v>
                </c:pt>
                <c:pt idx="61108">
                  <c:v>1482469200</c:v>
                </c:pt>
                <c:pt idx="61109">
                  <c:v>1482472800</c:v>
                </c:pt>
                <c:pt idx="61110">
                  <c:v>1482476400</c:v>
                </c:pt>
                <c:pt idx="61111">
                  <c:v>1482480000</c:v>
                </c:pt>
                <c:pt idx="61112">
                  <c:v>1482483600</c:v>
                </c:pt>
                <c:pt idx="61113">
                  <c:v>1482487200</c:v>
                </c:pt>
                <c:pt idx="61114">
                  <c:v>1482490800</c:v>
                </c:pt>
                <c:pt idx="61115">
                  <c:v>1482494400</c:v>
                </c:pt>
                <c:pt idx="61116">
                  <c:v>1482498000</c:v>
                </c:pt>
                <c:pt idx="61117">
                  <c:v>1482501600</c:v>
                </c:pt>
                <c:pt idx="61118">
                  <c:v>1482505200</c:v>
                </c:pt>
                <c:pt idx="61119">
                  <c:v>1482508800</c:v>
                </c:pt>
                <c:pt idx="61120">
                  <c:v>1482512400</c:v>
                </c:pt>
                <c:pt idx="61121">
                  <c:v>1482516000</c:v>
                </c:pt>
                <c:pt idx="61122">
                  <c:v>1482519600</c:v>
                </c:pt>
                <c:pt idx="61123">
                  <c:v>1482523200</c:v>
                </c:pt>
                <c:pt idx="61124">
                  <c:v>1482526800</c:v>
                </c:pt>
                <c:pt idx="61125">
                  <c:v>1482530400</c:v>
                </c:pt>
                <c:pt idx="61126">
                  <c:v>1482534000</c:v>
                </c:pt>
                <c:pt idx="61127">
                  <c:v>1482537600</c:v>
                </c:pt>
                <c:pt idx="61128">
                  <c:v>1482541200</c:v>
                </c:pt>
                <c:pt idx="61129">
                  <c:v>1482544800</c:v>
                </c:pt>
                <c:pt idx="61130">
                  <c:v>1482548400</c:v>
                </c:pt>
                <c:pt idx="61131">
                  <c:v>1482552000</c:v>
                </c:pt>
                <c:pt idx="61132">
                  <c:v>1482555600</c:v>
                </c:pt>
                <c:pt idx="61133">
                  <c:v>1482559200</c:v>
                </c:pt>
                <c:pt idx="61134">
                  <c:v>1482562800</c:v>
                </c:pt>
                <c:pt idx="61135">
                  <c:v>1482566400</c:v>
                </c:pt>
                <c:pt idx="61136">
                  <c:v>1482570000</c:v>
                </c:pt>
                <c:pt idx="61137">
                  <c:v>1482573600</c:v>
                </c:pt>
                <c:pt idx="61138">
                  <c:v>1482577200</c:v>
                </c:pt>
                <c:pt idx="61139">
                  <c:v>1482580800</c:v>
                </c:pt>
                <c:pt idx="61140">
                  <c:v>1482584400</c:v>
                </c:pt>
                <c:pt idx="61141">
                  <c:v>1482588000</c:v>
                </c:pt>
                <c:pt idx="61142">
                  <c:v>1482591600</c:v>
                </c:pt>
                <c:pt idx="61143">
                  <c:v>1482595200</c:v>
                </c:pt>
                <c:pt idx="61144">
                  <c:v>1482598800</c:v>
                </c:pt>
                <c:pt idx="61145">
                  <c:v>1482602400</c:v>
                </c:pt>
                <c:pt idx="61146">
                  <c:v>1482606000</c:v>
                </c:pt>
                <c:pt idx="61147">
                  <c:v>1482609600</c:v>
                </c:pt>
                <c:pt idx="61148">
                  <c:v>1482613200</c:v>
                </c:pt>
                <c:pt idx="61149">
                  <c:v>1482616800</c:v>
                </c:pt>
                <c:pt idx="61150">
                  <c:v>1482620400</c:v>
                </c:pt>
                <c:pt idx="61151">
                  <c:v>1482624000</c:v>
                </c:pt>
                <c:pt idx="61152">
                  <c:v>1482627600</c:v>
                </c:pt>
                <c:pt idx="61153">
                  <c:v>1482631200</c:v>
                </c:pt>
                <c:pt idx="61154">
                  <c:v>1482634800</c:v>
                </c:pt>
                <c:pt idx="61155">
                  <c:v>1482638400</c:v>
                </c:pt>
                <c:pt idx="61156">
                  <c:v>1482642000</c:v>
                </c:pt>
                <c:pt idx="61157">
                  <c:v>1482645600</c:v>
                </c:pt>
                <c:pt idx="61158">
                  <c:v>1482649200</c:v>
                </c:pt>
                <c:pt idx="61159">
                  <c:v>1482652800</c:v>
                </c:pt>
                <c:pt idx="61160">
                  <c:v>1482656400</c:v>
                </c:pt>
                <c:pt idx="61161">
                  <c:v>1482660000</c:v>
                </c:pt>
                <c:pt idx="61162">
                  <c:v>1482663600</c:v>
                </c:pt>
                <c:pt idx="61163">
                  <c:v>1482667200</c:v>
                </c:pt>
                <c:pt idx="61164">
                  <c:v>1482670800</c:v>
                </c:pt>
                <c:pt idx="61165">
                  <c:v>1482674400</c:v>
                </c:pt>
                <c:pt idx="61166">
                  <c:v>1482678000</c:v>
                </c:pt>
                <c:pt idx="61167">
                  <c:v>1482681600</c:v>
                </c:pt>
                <c:pt idx="61168">
                  <c:v>1482685200</c:v>
                </c:pt>
                <c:pt idx="61169">
                  <c:v>1482688800</c:v>
                </c:pt>
                <c:pt idx="61170">
                  <c:v>1482692400</c:v>
                </c:pt>
                <c:pt idx="61171">
                  <c:v>1482696000</c:v>
                </c:pt>
                <c:pt idx="61172">
                  <c:v>1482699600</c:v>
                </c:pt>
                <c:pt idx="61173">
                  <c:v>1482703200</c:v>
                </c:pt>
                <c:pt idx="61174">
                  <c:v>1482706800</c:v>
                </c:pt>
                <c:pt idx="61175">
                  <c:v>1482710400</c:v>
                </c:pt>
                <c:pt idx="61176">
                  <c:v>1482714000</c:v>
                </c:pt>
                <c:pt idx="61177">
                  <c:v>1482717600</c:v>
                </c:pt>
                <c:pt idx="61178">
                  <c:v>1482721200</c:v>
                </c:pt>
                <c:pt idx="61179">
                  <c:v>1482724800</c:v>
                </c:pt>
                <c:pt idx="61180">
                  <c:v>1482728400</c:v>
                </c:pt>
                <c:pt idx="61181">
                  <c:v>1482732000</c:v>
                </c:pt>
                <c:pt idx="61182">
                  <c:v>1482735600</c:v>
                </c:pt>
                <c:pt idx="61183">
                  <c:v>1482739200</c:v>
                </c:pt>
                <c:pt idx="61184">
                  <c:v>1482742800</c:v>
                </c:pt>
                <c:pt idx="61185">
                  <c:v>1482746400</c:v>
                </c:pt>
                <c:pt idx="61186">
                  <c:v>1482750000</c:v>
                </c:pt>
                <c:pt idx="61187">
                  <c:v>1482753600</c:v>
                </c:pt>
                <c:pt idx="61188">
                  <c:v>1482757200</c:v>
                </c:pt>
                <c:pt idx="61189">
                  <c:v>1482760800</c:v>
                </c:pt>
                <c:pt idx="61190">
                  <c:v>1482764400</c:v>
                </c:pt>
                <c:pt idx="61191">
                  <c:v>1482768000</c:v>
                </c:pt>
                <c:pt idx="61192">
                  <c:v>1482771600</c:v>
                </c:pt>
                <c:pt idx="61193">
                  <c:v>1482775200</c:v>
                </c:pt>
                <c:pt idx="61194">
                  <c:v>1482778800</c:v>
                </c:pt>
                <c:pt idx="61195">
                  <c:v>1482782400</c:v>
                </c:pt>
                <c:pt idx="61196">
                  <c:v>1482786000</c:v>
                </c:pt>
                <c:pt idx="61197">
                  <c:v>1482789600</c:v>
                </c:pt>
                <c:pt idx="61198">
                  <c:v>1482793200</c:v>
                </c:pt>
                <c:pt idx="61199">
                  <c:v>1482796800</c:v>
                </c:pt>
                <c:pt idx="61200">
                  <c:v>1482800400</c:v>
                </c:pt>
                <c:pt idx="61201">
                  <c:v>1482804000</c:v>
                </c:pt>
                <c:pt idx="61202">
                  <c:v>1482807600</c:v>
                </c:pt>
                <c:pt idx="61203">
                  <c:v>1482811200</c:v>
                </c:pt>
                <c:pt idx="61204">
                  <c:v>1482814800</c:v>
                </c:pt>
                <c:pt idx="61205">
                  <c:v>1482818400</c:v>
                </c:pt>
                <c:pt idx="61206">
                  <c:v>1482822000</c:v>
                </c:pt>
                <c:pt idx="61207">
                  <c:v>1482825600</c:v>
                </c:pt>
                <c:pt idx="61208">
                  <c:v>1482829200</c:v>
                </c:pt>
                <c:pt idx="61209">
                  <c:v>1482832800</c:v>
                </c:pt>
                <c:pt idx="61210">
                  <c:v>1482836400</c:v>
                </c:pt>
                <c:pt idx="61211">
                  <c:v>1482840000</c:v>
                </c:pt>
                <c:pt idx="61212">
                  <c:v>1482843600</c:v>
                </c:pt>
                <c:pt idx="61213">
                  <c:v>1482847200</c:v>
                </c:pt>
                <c:pt idx="61214">
                  <c:v>1482850800</c:v>
                </c:pt>
                <c:pt idx="61215">
                  <c:v>1482854400</c:v>
                </c:pt>
                <c:pt idx="61216">
                  <c:v>1482858000</c:v>
                </c:pt>
                <c:pt idx="61217">
                  <c:v>1482861600</c:v>
                </c:pt>
                <c:pt idx="61218">
                  <c:v>1482865200</c:v>
                </c:pt>
                <c:pt idx="61219">
                  <c:v>1482868800</c:v>
                </c:pt>
                <c:pt idx="61220">
                  <c:v>1482872400</c:v>
                </c:pt>
                <c:pt idx="61221">
                  <c:v>1482876000</c:v>
                </c:pt>
                <c:pt idx="61222">
                  <c:v>1482879600</c:v>
                </c:pt>
                <c:pt idx="61223">
                  <c:v>1482883200</c:v>
                </c:pt>
                <c:pt idx="61224">
                  <c:v>1482886800</c:v>
                </c:pt>
                <c:pt idx="61225">
                  <c:v>1482890400</c:v>
                </c:pt>
                <c:pt idx="61226">
                  <c:v>1482894000</c:v>
                </c:pt>
                <c:pt idx="61227">
                  <c:v>1482897600</c:v>
                </c:pt>
                <c:pt idx="61228">
                  <c:v>1482901200</c:v>
                </c:pt>
                <c:pt idx="61229">
                  <c:v>1482904800</c:v>
                </c:pt>
                <c:pt idx="61230">
                  <c:v>1482908400</c:v>
                </c:pt>
                <c:pt idx="61231">
                  <c:v>1482912000</c:v>
                </c:pt>
                <c:pt idx="61232">
                  <c:v>1482915600</c:v>
                </c:pt>
                <c:pt idx="61233">
                  <c:v>1482919200</c:v>
                </c:pt>
                <c:pt idx="61234">
                  <c:v>1482922800</c:v>
                </c:pt>
                <c:pt idx="61235">
                  <c:v>1482926400</c:v>
                </c:pt>
                <c:pt idx="61236">
                  <c:v>1482930000</c:v>
                </c:pt>
                <c:pt idx="61237">
                  <c:v>1482933600</c:v>
                </c:pt>
                <c:pt idx="61238">
                  <c:v>1482937200</c:v>
                </c:pt>
                <c:pt idx="61239">
                  <c:v>1482940800</c:v>
                </c:pt>
                <c:pt idx="61240">
                  <c:v>1482944400</c:v>
                </c:pt>
                <c:pt idx="61241">
                  <c:v>1482948000</c:v>
                </c:pt>
                <c:pt idx="61242">
                  <c:v>1482951600</c:v>
                </c:pt>
                <c:pt idx="61243">
                  <c:v>1482955200</c:v>
                </c:pt>
                <c:pt idx="61244">
                  <c:v>1482958800</c:v>
                </c:pt>
                <c:pt idx="61245">
                  <c:v>1482962400</c:v>
                </c:pt>
                <c:pt idx="61246">
                  <c:v>1482966000</c:v>
                </c:pt>
                <c:pt idx="61247">
                  <c:v>1482969600</c:v>
                </c:pt>
                <c:pt idx="61248">
                  <c:v>1482973200</c:v>
                </c:pt>
                <c:pt idx="61249">
                  <c:v>1482976800</c:v>
                </c:pt>
                <c:pt idx="61250">
                  <c:v>1482980400</c:v>
                </c:pt>
                <c:pt idx="61251">
                  <c:v>1482984000</c:v>
                </c:pt>
                <c:pt idx="61252">
                  <c:v>1482987600</c:v>
                </c:pt>
                <c:pt idx="61253">
                  <c:v>1482991200</c:v>
                </c:pt>
                <c:pt idx="61254">
                  <c:v>1482994800</c:v>
                </c:pt>
                <c:pt idx="61255">
                  <c:v>1482998400</c:v>
                </c:pt>
                <c:pt idx="61256">
                  <c:v>1483002000</c:v>
                </c:pt>
                <c:pt idx="61257">
                  <c:v>1483005600</c:v>
                </c:pt>
                <c:pt idx="61258">
                  <c:v>1483009200</c:v>
                </c:pt>
                <c:pt idx="61259">
                  <c:v>1483012800</c:v>
                </c:pt>
                <c:pt idx="61260">
                  <c:v>1483016400</c:v>
                </c:pt>
                <c:pt idx="61261">
                  <c:v>1483020000</c:v>
                </c:pt>
                <c:pt idx="61262">
                  <c:v>1483023600</c:v>
                </c:pt>
                <c:pt idx="61263">
                  <c:v>1483027200</c:v>
                </c:pt>
                <c:pt idx="61264">
                  <c:v>1483030800</c:v>
                </c:pt>
                <c:pt idx="61265">
                  <c:v>1483034400</c:v>
                </c:pt>
                <c:pt idx="61266">
                  <c:v>1483038000</c:v>
                </c:pt>
                <c:pt idx="61267">
                  <c:v>1483041600</c:v>
                </c:pt>
                <c:pt idx="61268">
                  <c:v>1483045200</c:v>
                </c:pt>
                <c:pt idx="61269">
                  <c:v>1483048800</c:v>
                </c:pt>
                <c:pt idx="61270">
                  <c:v>1483052400</c:v>
                </c:pt>
                <c:pt idx="61271">
                  <c:v>1483056000</c:v>
                </c:pt>
                <c:pt idx="61272">
                  <c:v>1483059600</c:v>
                </c:pt>
                <c:pt idx="61273">
                  <c:v>1483063200</c:v>
                </c:pt>
                <c:pt idx="61274">
                  <c:v>1483066800</c:v>
                </c:pt>
                <c:pt idx="61275">
                  <c:v>1483070400</c:v>
                </c:pt>
                <c:pt idx="61276">
                  <c:v>1483074000</c:v>
                </c:pt>
                <c:pt idx="61277">
                  <c:v>1483077600</c:v>
                </c:pt>
                <c:pt idx="61278">
                  <c:v>1483081200</c:v>
                </c:pt>
                <c:pt idx="61279">
                  <c:v>1483084800</c:v>
                </c:pt>
                <c:pt idx="61280">
                  <c:v>1483088400</c:v>
                </c:pt>
                <c:pt idx="61281">
                  <c:v>1483092000</c:v>
                </c:pt>
                <c:pt idx="61282">
                  <c:v>1483095600</c:v>
                </c:pt>
                <c:pt idx="61283">
                  <c:v>1483099200</c:v>
                </c:pt>
                <c:pt idx="61284">
                  <c:v>1483102800</c:v>
                </c:pt>
                <c:pt idx="61285">
                  <c:v>1483106400</c:v>
                </c:pt>
                <c:pt idx="61286">
                  <c:v>1483110000</c:v>
                </c:pt>
                <c:pt idx="61287">
                  <c:v>1483113600</c:v>
                </c:pt>
                <c:pt idx="61288">
                  <c:v>1483117200</c:v>
                </c:pt>
                <c:pt idx="61289">
                  <c:v>1483120800</c:v>
                </c:pt>
                <c:pt idx="61290">
                  <c:v>1483124400</c:v>
                </c:pt>
                <c:pt idx="61291">
                  <c:v>1483128000</c:v>
                </c:pt>
                <c:pt idx="61292">
                  <c:v>1483131600</c:v>
                </c:pt>
                <c:pt idx="61293">
                  <c:v>1483135200</c:v>
                </c:pt>
                <c:pt idx="61294">
                  <c:v>1483138800</c:v>
                </c:pt>
                <c:pt idx="61295">
                  <c:v>1483142400</c:v>
                </c:pt>
                <c:pt idx="61296">
                  <c:v>1483146000</c:v>
                </c:pt>
                <c:pt idx="61297">
                  <c:v>1483149600</c:v>
                </c:pt>
                <c:pt idx="61298">
                  <c:v>1483153200</c:v>
                </c:pt>
                <c:pt idx="61299">
                  <c:v>1483156800</c:v>
                </c:pt>
                <c:pt idx="61300">
                  <c:v>1483160400</c:v>
                </c:pt>
                <c:pt idx="61301">
                  <c:v>1483164000</c:v>
                </c:pt>
                <c:pt idx="61302">
                  <c:v>1483167600</c:v>
                </c:pt>
                <c:pt idx="61303">
                  <c:v>1483171200</c:v>
                </c:pt>
                <c:pt idx="61304">
                  <c:v>1483174800</c:v>
                </c:pt>
                <c:pt idx="61305">
                  <c:v>1483178400</c:v>
                </c:pt>
                <c:pt idx="61306">
                  <c:v>1483182000</c:v>
                </c:pt>
                <c:pt idx="61307">
                  <c:v>1483185600</c:v>
                </c:pt>
                <c:pt idx="61308">
                  <c:v>1483189200</c:v>
                </c:pt>
                <c:pt idx="61309">
                  <c:v>1483192800</c:v>
                </c:pt>
                <c:pt idx="61310">
                  <c:v>1483196400</c:v>
                </c:pt>
                <c:pt idx="61311">
                  <c:v>1483200000</c:v>
                </c:pt>
                <c:pt idx="61312">
                  <c:v>1483203600</c:v>
                </c:pt>
                <c:pt idx="61313">
                  <c:v>1483207200</c:v>
                </c:pt>
                <c:pt idx="61314">
                  <c:v>1483210800</c:v>
                </c:pt>
                <c:pt idx="61315">
                  <c:v>1483214400</c:v>
                </c:pt>
                <c:pt idx="61316">
                  <c:v>1483218000</c:v>
                </c:pt>
                <c:pt idx="61317">
                  <c:v>1483221600</c:v>
                </c:pt>
                <c:pt idx="61318">
                  <c:v>1483225200</c:v>
                </c:pt>
                <c:pt idx="61319">
                  <c:v>1483228800</c:v>
                </c:pt>
                <c:pt idx="61320">
                  <c:v>1483232400</c:v>
                </c:pt>
                <c:pt idx="61321">
                  <c:v>1483236000</c:v>
                </c:pt>
                <c:pt idx="61322">
                  <c:v>1483239600</c:v>
                </c:pt>
                <c:pt idx="61323">
                  <c:v>1483243200</c:v>
                </c:pt>
                <c:pt idx="61324">
                  <c:v>1483246800</c:v>
                </c:pt>
                <c:pt idx="61325">
                  <c:v>1483250400</c:v>
                </c:pt>
                <c:pt idx="61326">
                  <c:v>1483254000</c:v>
                </c:pt>
                <c:pt idx="61327">
                  <c:v>1483257600</c:v>
                </c:pt>
                <c:pt idx="61328">
                  <c:v>1483261200</c:v>
                </c:pt>
                <c:pt idx="61329">
                  <c:v>1483264800</c:v>
                </c:pt>
                <c:pt idx="61330">
                  <c:v>1483268400</c:v>
                </c:pt>
                <c:pt idx="61331">
                  <c:v>1483272000</c:v>
                </c:pt>
                <c:pt idx="61332">
                  <c:v>1483275600</c:v>
                </c:pt>
                <c:pt idx="61333">
                  <c:v>1483279200</c:v>
                </c:pt>
                <c:pt idx="61334">
                  <c:v>1483282800</c:v>
                </c:pt>
                <c:pt idx="61335">
                  <c:v>1483286400</c:v>
                </c:pt>
                <c:pt idx="61336">
                  <c:v>1483290000</c:v>
                </c:pt>
                <c:pt idx="61337">
                  <c:v>1483293600</c:v>
                </c:pt>
                <c:pt idx="61338">
                  <c:v>1483297200</c:v>
                </c:pt>
                <c:pt idx="61339">
                  <c:v>1483300800</c:v>
                </c:pt>
                <c:pt idx="61340">
                  <c:v>1483304400</c:v>
                </c:pt>
                <c:pt idx="61341">
                  <c:v>1483308000</c:v>
                </c:pt>
                <c:pt idx="61342">
                  <c:v>1483311600</c:v>
                </c:pt>
                <c:pt idx="61343">
                  <c:v>1483315200</c:v>
                </c:pt>
                <c:pt idx="61344">
                  <c:v>1483318800</c:v>
                </c:pt>
                <c:pt idx="61345">
                  <c:v>1483322400</c:v>
                </c:pt>
                <c:pt idx="61346">
                  <c:v>1483326000</c:v>
                </c:pt>
                <c:pt idx="61347">
                  <c:v>1483329600</c:v>
                </c:pt>
                <c:pt idx="61348">
                  <c:v>1483333200</c:v>
                </c:pt>
                <c:pt idx="61349">
                  <c:v>1483336800</c:v>
                </c:pt>
                <c:pt idx="61350">
                  <c:v>1483340400</c:v>
                </c:pt>
                <c:pt idx="61351">
                  <c:v>1483344000</c:v>
                </c:pt>
                <c:pt idx="61352">
                  <c:v>1483347600</c:v>
                </c:pt>
                <c:pt idx="61353">
                  <c:v>1483351200</c:v>
                </c:pt>
                <c:pt idx="61354">
                  <c:v>1483354800</c:v>
                </c:pt>
                <c:pt idx="61355">
                  <c:v>1483358400</c:v>
                </c:pt>
                <c:pt idx="61356">
                  <c:v>1483362000</c:v>
                </c:pt>
                <c:pt idx="61357">
                  <c:v>1483365600</c:v>
                </c:pt>
                <c:pt idx="61358">
                  <c:v>1483369200</c:v>
                </c:pt>
                <c:pt idx="61359">
                  <c:v>1483372800</c:v>
                </c:pt>
                <c:pt idx="61360">
                  <c:v>1483376400</c:v>
                </c:pt>
                <c:pt idx="61361">
                  <c:v>1483380000</c:v>
                </c:pt>
                <c:pt idx="61362">
                  <c:v>1483383600</c:v>
                </c:pt>
                <c:pt idx="61363">
                  <c:v>1483387200</c:v>
                </c:pt>
                <c:pt idx="61364">
                  <c:v>1483390800</c:v>
                </c:pt>
                <c:pt idx="61365">
                  <c:v>1483394400</c:v>
                </c:pt>
                <c:pt idx="61366">
                  <c:v>1483398000</c:v>
                </c:pt>
                <c:pt idx="61367">
                  <c:v>1483401600</c:v>
                </c:pt>
                <c:pt idx="61368">
                  <c:v>1483405200</c:v>
                </c:pt>
                <c:pt idx="61369">
                  <c:v>1483408800</c:v>
                </c:pt>
                <c:pt idx="61370">
                  <c:v>1483412400</c:v>
                </c:pt>
                <c:pt idx="61371">
                  <c:v>1483416000</c:v>
                </c:pt>
                <c:pt idx="61372">
                  <c:v>1483419600</c:v>
                </c:pt>
                <c:pt idx="61373">
                  <c:v>1483423200</c:v>
                </c:pt>
                <c:pt idx="61374">
                  <c:v>1483426800</c:v>
                </c:pt>
                <c:pt idx="61375">
                  <c:v>1483430400</c:v>
                </c:pt>
                <c:pt idx="61376">
                  <c:v>1483434000</c:v>
                </c:pt>
                <c:pt idx="61377">
                  <c:v>1483437600</c:v>
                </c:pt>
                <c:pt idx="61378">
                  <c:v>1483441200</c:v>
                </c:pt>
                <c:pt idx="61379">
                  <c:v>1483444800</c:v>
                </c:pt>
                <c:pt idx="61380">
                  <c:v>1483448400</c:v>
                </c:pt>
                <c:pt idx="61381">
                  <c:v>1483452000</c:v>
                </c:pt>
                <c:pt idx="61382">
                  <c:v>1483455600</c:v>
                </c:pt>
                <c:pt idx="61383">
                  <c:v>1483459200</c:v>
                </c:pt>
                <c:pt idx="61384">
                  <c:v>1483462800</c:v>
                </c:pt>
                <c:pt idx="61385">
                  <c:v>1483466400</c:v>
                </c:pt>
                <c:pt idx="61386">
                  <c:v>1483470000</c:v>
                </c:pt>
                <c:pt idx="61387">
                  <c:v>1483473600</c:v>
                </c:pt>
                <c:pt idx="61388">
                  <c:v>1483477200</c:v>
                </c:pt>
                <c:pt idx="61389">
                  <c:v>1483480800</c:v>
                </c:pt>
                <c:pt idx="61390">
                  <c:v>1483484400</c:v>
                </c:pt>
                <c:pt idx="61391">
                  <c:v>1483488000</c:v>
                </c:pt>
                <c:pt idx="61392">
                  <c:v>1483491600</c:v>
                </c:pt>
                <c:pt idx="61393">
                  <c:v>1483495200</c:v>
                </c:pt>
                <c:pt idx="61394">
                  <c:v>1483498800</c:v>
                </c:pt>
                <c:pt idx="61395">
                  <c:v>1483502400</c:v>
                </c:pt>
                <c:pt idx="61396">
                  <c:v>1483506000</c:v>
                </c:pt>
                <c:pt idx="61397">
                  <c:v>1483509600</c:v>
                </c:pt>
                <c:pt idx="61398">
                  <c:v>1483513200</c:v>
                </c:pt>
                <c:pt idx="61399">
                  <c:v>1483516800</c:v>
                </c:pt>
                <c:pt idx="61400">
                  <c:v>1483520400</c:v>
                </c:pt>
                <c:pt idx="61401">
                  <c:v>1483524000</c:v>
                </c:pt>
                <c:pt idx="61402">
                  <c:v>1483527600</c:v>
                </c:pt>
                <c:pt idx="61403">
                  <c:v>1483531200</c:v>
                </c:pt>
                <c:pt idx="61404">
                  <c:v>1483534800</c:v>
                </c:pt>
                <c:pt idx="61405">
                  <c:v>1483538400</c:v>
                </c:pt>
                <c:pt idx="61406">
                  <c:v>1483542000</c:v>
                </c:pt>
                <c:pt idx="61407">
                  <c:v>1483545600</c:v>
                </c:pt>
                <c:pt idx="61408">
                  <c:v>1483549200</c:v>
                </c:pt>
                <c:pt idx="61409">
                  <c:v>1483552800</c:v>
                </c:pt>
                <c:pt idx="61410">
                  <c:v>1483556400</c:v>
                </c:pt>
                <c:pt idx="61411">
                  <c:v>1483560000</c:v>
                </c:pt>
                <c:pt idx="61412">
                  <c:v>1483563600</c:v>
                </c:pt>
                <c:pt idx="61413">
                  <c:v>1483567200</c:v>
                </c:pt>
                <c:pt idx="61414">
                  <c:v>1483570800</c:v>
                </c:pt>
                <c:pt idx="61415">
                  <c:v>1483574400</c:v>
                </c:pt>
                <c:pt idx="61416">
                  <c:v>1483578000</c:v>
                </c:pt>
                <c:pt idx="61417">
                  <c:v>1483581600</c:v>
                </c:pt>
                <c:pt idx="61418">
                  <c:v>1483585200</c:v>
                </c:pt>
                <c:pt idx="61419">
                  <c:v>1483588800</c:v>
                </c:pt>
                <c:pt idx="61420">
                  <c:v>1483592400</c:v>
                </c:pt>
                <c:pt idx="61421">
                  <c:v>1483596000</c:v>
                </c:pt>
                <c:pt idx="61422">
                  <c:v>1483599600</c:v>
                </c:pt>
                <c:pt idx="61423">
                  <c:v>1483603200</c:v>
                </c:pt>
                <c:pt idx="61424">
                  <c:v>1483606800</c:v>
                </c:pt>
                <c:pt idx="61425">
                  <c:v>1483610400</c:v>
                </c:pt>
                <c:pt idx="61426">
                  <c:v>1483614000</c:v>
                </c:pt>
                <c:pt idx="61427">
                  <c:v>1483617600</c:v>
                </c:pt>
                <c:pt idx="61428">
                  <c:v>1483621200</c:v>
                </c:pt>
                <c:pt idx="61429">
                  <c:v>1483624800</c:v>
                </c:pt>
                <c:pt idx="61430">
                  <c:v>1483628400</c:v>
                </c:pt>
                <c:pt idx="61431">
                  <c:v>1483632000</c:v>
                </c:pt>
                <c:pt idx="61432">
                  <c:v>1483635600</c:v>
                </c:pt>
                <c:pt idx="61433">
                  <c:v>1483639200</c:v>
                </c:pt>
                <c:pt idx="61434">
                  <c:v>1483642800</c:v>
                </c:pt>
                <c:pt idx="61435">
                  <c:v>1483646400</c:v>
                </c:pt>
                <c:pt idx="61436">
                  <c:v>1483650000</c:v>
                </c:pt>
                <c:pt idx="61437">
                  <c:v>1483653600</c:v>
                </c:pt>
                <c:pt idx="61438">
                  <c:v>1483657200</c:v>
                </c:pt>
                <c:pt idx="61439">
                  <c:v>1483660800</c:v>
                </c:pt>
                <c:pt idx="61440">
                  <c:v>1483664400</c:v>
                </c:pt>
                <c:pt idx="61441">
                  <c:v>1483668000</c:v>
                </c:pt>
                <c:pt idx="61442">
                  <c:v>1483671600</c:v>
                </c:pt>
                <c:pt idx="61443">
                  <c:v>1483675200</c:v>
                </c:pt>
                <c:pt idx="61444">
                  <c:v>1483678800</c:v>
                </c:pt>
                <c:pt idx="61445">
                  <c:v>1483682400</c:v>
                </c:pt>
                <c:pt idx="61446">
                  <c:v>1483686000</c:v>
                </c:pt>
                <c:pt idx="61447">
                  <c:v>1483689600</c:v>
                </c:pt>
                <c:pt idx="61448">
                  <c:v>1483693200</c:v>
                </c:pt>
                <c:pt idx="61449">
                  <c:v>1483696800</c:v>
                </c:pt>
                <c:pt idx="61450">
                  <c:v>1483700400</c:v>
                </c:pt>
                <c:pt idx="61451">
                  <c:v>1483704000</c:v>
                </c:pt>
                <c:pt idx="61452">
                  <c:v>1483707600</c:v>
                </c:pt>
                <c:pt idx="61453">
                  <c:v>1483711200</c:v>
                </c:pt>
                <c:pt idx="61454">
                  <c:v>1483714800</c:v>
                </c:pt>
                <c:pt idx="61455">
                  <c:v>1483718400</c:v>
                </c:pt>
                <c:pt idx="61456">
                  <c:v>1483722000</c:v>
                </c:pt>
                <c:pt idx="61457">
                  <c:v>1483725600</c:v>
                </c:pt>
                <c:pt idx="61458">
                  <c:v>1483729200</c:v>
                </c:pt>
                <c:pt idx="61459">
                  <c:v>1483732800</c:v>
                </c:pt>
                <c:pt idx="61460">
                  <c:v>1483736400</c:v>
                </c:pt>
                <c:pt idx="61461">
                  <c:v>1483740000</c:v>
                </c:pt>
                <c:pt idx="61462">
                  <c:v>1483743600</c:v>
                </c:pt>
                <c:pt idx="61463">
                  <c:v>1483747200</c:v>
                </c:pt>
                <c:pt idx="61464">
                  <c:v>1483750800</c:v>
                </c:pt>
                <c:pt idx="61465">
                  <c:v>1483754400</c:v>
                </c:pt>
                <c:pt idx="61466">
                  <c:v>1483758000</c:v>
                </c:pt>
                <c:pt idx="61467">
                  <c:v>1483761600</c:v>
                </c:pt>
                <c:pt idx="61468">
                  <c:v>1483765200</c:v>
                </c:pt>
                <c:pt idx="61469">
                  <c:v>1483768800</c:v>
                </c:pt>
                <c:pt idx="61470">
                  <c:v>1483772400</c:v>
                </c:pt>
                <c:pt idx="61471">
                  <c:v>1483776000</c:v>
                </c:pt>
                <c:pt idx="61472">
                  <c:v>1483779600</c:v>
                </c:pt>
                <c:pt idx="61473">
                  <c:v>1483783200</c:v>
                </c:pt>
                <c:pt idx="61474">
                  <c:v>1483786800</c:v>
                </c:pt>
                <c:pt idx="61475">
                  <c:v>1483790400</c:v>
                </c:pt>
                <c:pt idx="61476">
                  <c:v>1483794000</c:v>
                </c:pt>
                <c:pt idx="61477">
                  <c:v>1483797600</c:v>
                </c:pt>
                <c:pt idx="61478">
                  <c:v>1483801200</c:v>
                </c:pt>
                <c:pt idx="61479">
                  <c:v>1483804800</c:v>
                </c:pt>
                <c:pt idx="61480">
                  <c:v>1483808400</c:v>
                </c:pt>
                <c:pt idx="61481">
                  <c:v>1483812000</c:v>
                </c:pt>
                <c:pt idx="61482">
                  <c:v>1483815600</c:v>
                </c:pt>
                <c:pt idx="61483">
                  <c:v>1483819200</c:v>
                </c:pt>
                <c:pt idx="61484">
                  <c:v>1483822800</c:v>
                </c:pt>
                <c:pt idx="61485">
                  <c:v>1483826400</c:v>
                </c:pt>
                <c:pt idx="61486">
                  <c:v>1483830000</c:v>
                </c:pt>
                <c:pt idx="61487">
                  <c:v>1483833600</c:v>
                </c:pt>
                <c:pt idx="61488">
                  <c:v>1483837200</c:v>
                </c:pt>
                <c:pt idx="61489">
                  <c:v>1483840800</c:v>
                </c:pt>
                <c:pt idx="61490">
                  <c:v>1483844400</c:v>
                </c:pt>
                <c:pt idx="61491">
                  <c:v>1483848000</c:v>
                </c:pt>
                <c:pt idx="61492">
                  <c:v>1483851600</c:v>
                </c:pt>
                <c:pt idx="61493">
                  <c:v>1483855200</c:v>
                </c:pt>
                <c:pt idx="61494">
                  <c:v>1483858800</c:v>
                </c:pt>
                <c:pt idx="61495">
                  <c:v>1483862400</c:v>
                </c:pt>
                <c:pt idx="61496">
                  <c:v>1483866000</c:v>
                </c:pt>
                <c:pt idx="61497">
                  <c:v>1483869600</c:v>
                </c:pt>
                <c:pt idx="61498">
                  <c:v>1483873200</c:v>
                </c:pt>
                <c:pt idx="61499">
                  <c:v>1483876800</c:v>
                </c:pt>
                <c:pt idx="61500">
                  <c:v>1483880400</c:v>
                </c:pt>
                <c:pt idx="61501">
                  <c:v>1483884000</c:v>
                </c:pt>
                <c:pt idx="61502">
                  <c:v>1483887600</c:v>
                </c:pt>
                <c:pt idx="61503">
                  <c:v>1483891200</c:v>
                </c:pt>
                <c:pt idx="61504">
                  <c:v>1483894800</c:v>
                </c:pt>
                <c:pt idx="61505">
                  <c:v>1483898400</c:v>
                </c:pt>
                <c:pt idx="61506">
                  <c:v>1483902000</c:v>
                </c:pt>
                <c:pt idx="61507">
                  <c:v>1483905600</c:v>
                </c:pt>
                <c:pt idx="61508">
                  <c:v>1483909200</c:v>
                </c:pt>
                <c:pt idx="61509">
                  <c:v>1483912800</c:v>
                </c:pt>
                <c:pt idx="61510">
                  <c:v>1483916400</c:v>
                </c:pt>
                <c:pt idx="61511">
                  <c:v>1483920000</c:v>
                </c:pt>
                <c:pt idx="61512">
                  <c:v>1483923600</c:v>
                </c:pt>
                <c:pt idx="61513">
                  <c:v>1483927200</c:v>
                </c:pt>
                <c:pt idx="61514">
                  <c:v>1483930800</c:v>
                </c:pt>
                <c:pt idx="61515">
                  <c:v>1483934400</c:v>
                </c:pt>
                <c:pt idx="61516">
                  <c:v>1483938000</c:v>
                </c:pt>
                <c:pt idx="61517">
                  <c:v>1483941600</c:v>
                </c:pt>
                <c:pt idx="61518">
                  <c:v>1483945200</c:v>
                </c:pt>
                <c:pt idx="61519">
                  <c:v>1483948800</c:v>
                </c:pt>
                <c:pt idx="61520">
                  <c:v>1483952400</c:v>
                </c:pt>
                <c:pt idx="61521">
                  <c:v>1483956000</c:v>
                </c:pt>
                <c:pt idx="61522">
                  <c:v>1483959600</c:v>
                </c:pt>
                <c:pt idx="61523">
                  <c:v>1483963200</c:v>
                </c:pt>
                <c:pt idx="61524">
                  <c:v>1483966800</c:v>
                </c:pt>
                <c:pt idx="61525">
                  <c:v>1483970400</c:v>
                </c:pt>
                <c:pt idx="61526">
                  <c:v>1483974000</c:v>
                </c:pt>
                <c:pt idx="61527">
                  <c:v>1483977600</c:v>
                </c:pt>
                <c:pt idx="61528">
                  <c:v>1483981200</c:v>
                </c:pt>
                <c:pt idx="61529">
                  <c:v>1483984800</c:v>
                </c:pt>
                <c:pt idx="61530">
                  <c:v>1483988400</c:v>
                </c:pt>
                <c:pt idx="61531">
                  <c:v>1483992000</c:v>
                </c:pt>
                <c:pt idx="61532">
                  <c:v>1483995600</c:v>
                </c:pt>
                <c:pt idx="61533">
                  <c:v>1483999200</c:v>
                </c:pt>
                <c:pt idx="61534">
                  <c:v>1484002800</c:v>
                </c:pt>
                <c:pt idx="61535">
                  <c:v>1484006400</c:v>
                </c:pt>
                <c:pt idx="61536">
                  <c:v>1484010000</c:v>
                </c:pt>
                <c:pt idx="61537">
                  <c:v>1484013600</c:v>
                </c:pt>
                <c:pt idx="61538">
                  <c:v>1484017200</c:v>
                </c:pt>
                <c:pt idx="61539">
                  <c:v>1484020800</c:v>
                </c:pt>
                <c:pt idx="61540">
                  <c:v>1484024400</c:v>
                </c:pt>
                <c:pt idx="61541">
                  <c:v>1484028000</c:v>
                </c:pt>
                <c:pt idx="61542">
                  <c:v>1484031600</c:v>
                </c:pt>
                <c:pt idx="61543">
                  <c:v>1484035200</c:v>
                </c:pt>
                <c:pt idx="61544">
                  <c:v>1484038800</c:v>
                </c:pt>
                <c:pt idx="61545">
                  <c:v>1484042400</c:v>
                </c:pt>
                <c:pt idx="61546">
                  <c:v>1484046000</c:v>
                </c:pt>
                <c:pt idx="61547">
                  <c:v>1484049600</c:v>
                </c:pt>
                <c:pt idx="61548">
                  <c:v>1484053200</c:v>
                </c:pt>
                <c:pt idx="61549">
                  <c:v>1484056800</c:v>
                </c:pt>
                <c:pt idx="61550">
                  <c:v>1484060400</c:v>
                </c:pt>
                <c:pt idx="61551">
                  <c:v>1484064000</c:v>
                </c:pt>
                <c:pt idx="61552">
                  <c:v>1484067600</c:v>
                </c:pt>
                <c:pt idx="61553">
                  <c:v>1484071200</c:v>
                </c:pt>
                <c:pt idx="61554">
                  <c:v>1484074800</c:v>
                </c:pt>
                <c:pt idx="61555">
                  <c:v>1484078400</c:v>
                </c:pt>
                <c:pt idx="61556">
                  <c:v>1484082000</c:v>
                </c:pt>
                <c:pt idx="61557">
                  <c:v>1484085600</c:v>
                </c:pt>
                <c:pt idx="61558">
                  <c:v>1484089200</c:v>
                </c:pt>
                <c:pt idx="61559">
                  <c:v>1484092800</c:v>
                </c:pt>
                <c:pt idx="61560">
                  <c:v>1484096400</c:v>
                </c:pt>
                <c:pt idx="61561">
                  <c:v>1484100000</c:v>
                </c:pt>
                <c:pt idx="61562">
                  <c:v>1484103600</c:v>
                </c:pt>
                <c:pt idx="61563">
                  <c:v>1484107200</c:v>
                </c:pt>
                <c:pt idx="61564">
                  <c:v>1484110800</c:v>
                </c:pt>
                <c:pt idx="61565">
                  <c:v>1484114400</c:v>
                </c:pt>
                <c:pt idx="61566">
                  <c:v>1484118000</c:v>
                </c:pt>
                <c:pt idx="61567">
                  <c:v>1484121600</c:v>
                </c:pt>
                <c:pt idx="61568">
                  <c:v>1484125200</c:v>
                </c:pt>
                <c:pt idx="61569">
                  <c:v>1484128800</c:v>
                </c:pt>
                <c:pt idx="61570">
                  <c:v>1484132400</c:v>
                </c:pt>
                <c:pt idx="61571">
                  <c:v>1484136000</c:v>
                </c:pt>
                <c:pt idx="61572">
                  <c:v>1484139600</c:v>
                </c:pt>
                <c:pt idx="61573">
                  <c:v>1484143200</c:v>
                </c:pt>
                <c:pt idx="61574">
                  <c:v>1484146800</c:v>
                </c:pt>
                <c:pt idx="61575">
                  <c:v>1484150400</c:v>
                </c:pt>
                <c:pt idx="61576">
                  <c:v>1484154000</c:v>
                </c:pt>
                <c:pt idx="61577">
                  <c:v>1484157600</c:v>
                </c:pt>
                <c:pt idx="61578">
                  <c:v>1484161200</c:v>
                </c:pt>
                <c:pt idx="61579">
                  <c:v>1484164800</c:v>
                </c:pt>
                <c:pt idx="61580">
                  <c:v>1484168400</c:v>
                </c:pt>
                <c:pt idx="61581">
                  <c:v>1484172000</c:v>
                </c:pt>
                <c:pt idx="61582">
                  <c:v>1484175600</c:v>
                </c:pt>
                <c:pt idx="61583">
                  <c:v>1484179200</c:v>
                </c:pt>
                <c:pt idx="61584">
                  <c:v>1484182800</c:v>
                </c:pt>
                <c:pt idx="61585">
                  <c:v>1484186400</c:v>
                </c:pt>
                <c:pt idx="61586">
                  <c:v>1484190000</c:v>
                </c:pt>
                <c:pt idx="61587">
                  <c:v>1484193600</c:v>
                </c:pt>
                <c:pt idx="61588">
                  <c:v>1484197200</c:v>
                </c:pt>
                <c:pt idx="61589">
                  <c:v>1484200800</c:v>
                </c:pt>
                <c:pt idx="61590">
                  <c:v>1484204400</c:v>
                </c:pt>
                <c:pt idx="61591">
                  <c:v>1484208000</c:v>
                </c:pt>
                <c:pt idx="61592">
                  <c:v>1484211600</c:v>
                </c:pt>
                <c:pt idx="61593">
                  <c:v>1484215200</c:v>
                </c:pt>
                <c:pt idx="61594">
                  <c:v>1484218800</c:v>
                </c:pt>
                <c:pt idx="61595">
                  <c:v>1484222400</c:v>
                </c:pt>
                <c:pt idx="61596">
                  <c:v>1484226000</c:v>
                </c:pt>
                <c:pt idx="61597">
                  <c:v>1484229600</c:v>
                </c:pt>
                <c:pt idx="61598">
                  <c:v>1484233200</c:v>
                </c:pt>
                <c:pt idx="61599">
                  <c:v>1484236800</c:v>
                </c:pt>
                <c:pt idx="61600">
                  <c:v>1484240400</c:v>
                </c:pt>
                <c:pt idx="61601">
                  <c:v>1484244000</c:v>
                </c:pt>
                <c:pt idx="61602">
                  <c:v>1484247600</c:v>
                </c:pt>
                <c:pt idx="61603">
                  <c:v>1484251200</c:v>
                </c:pt>
                <c:pt idx="61604">
                  <c:v>1484254800</c:v>
                </c:pt>
                <c:pt idx="61605">
                  <c:v>1484258400</c:v>
                </c:pt>
                <c:pt idx="61606">
                  <c:v>1484262000</c:v>
                </c:pt>
                <c:pt idx="61607">
                  <c:v>1484265600</c:v>
                </c:pt>
                <c:pt idx="61608">
                  <c:v>1484269200</c:v>
                </c:pt>
                <c:pt idx="61609">
                  <c:v>1484272800</c:v>
                </c:pt>
                <c:pt idx="61610">
                  <c:v>1484276400</c:v>
                </c:pt>
                <c:pt idx="61611">
                  <c:v>1484280000</c:v>
                </c:pt>
                <c:pt idx="61612">
                  <c:v>1484283600</c:v>
                </c:pt>
                <c:pt idx="61613">
                  <c:v>1484287200</c:v>
                </c:pt>
                <c:pt idx="61614">
                  <c:v>1484290800</c:v>
                </c:pt>
                <c:pt idx="61615">
                  <c:v>1484294400</c:v>
                </c:pt>
                <c:pt idx="61616">
                  <c:v>1484298000</c:v>
                </c:pt>
                <c:pt idx="61617">
                  <c:v>1484301600</c:v>
                </c:pt>
                <c:pt idx="61618">
                  <c:v>1484305200</c:v>
                </c:pt>
                <c:pt idx="61619">
                  <c:v>1484308800</c:v>
                </c:pt>
                <c:pt idx="61620">
                  <c:v>1484312400</c:v>
                </c:pt>
                <c:pt idx="61621">
                  <c:v>1484316000</c:v>
                </c:pt>
                <c:pt idx="61622">
                  <c:v>1484319600</c:v>
                </c:pt>
                <c:pt idx="61623">
                  <c:v>1484323200</c:v>
                </c:pt>
                <c:pt idx="61624">
                  <c:v>1484326800</c:v>
                </c:pt>
                <c:pt idx="61625">
                  <c:v>1484330400</c:v>
                </c:pt>
                <c:pt idx="61626">
                  <c:v>1484334000</c:v>
                </c:pt>
                <c:pt idx="61627">
                  <c:v>1484337600</c:v>
                </c:pt>
                <c:pt idx="61628">
                  <c:v>1484341200</c:v>
                </c:pt>
                <c:pt idx="61629">
                  <c:v>1484344800</c:v>
                </c:pt>
                <c:pt idx="61630">
                  <c:v>1484348400</c:v>
                </c:pt>
                <c:pt idx="61631">
                  <c:v>1484352000</c:v>
                </c:pt>
                <c:pt idx="61632">
                  <c:v>1484355600</c:v>
                </c:pt>
                <c:pt idx="61633">
                  <c:v>1484359200</c:v>
                </c:pt>
                <c:pt idx="61634">
                  <c:v>1484362800</c:v>
                </c:pt>
                <c:pt idx="61635">
                  <c:v>1484366400</c:v>
                </c:pt>
                <c:pt idx="61636">
                  <c:v>1484370000</c:v>
                </c:pt>
                <c:pt idx="61637">
                  <c:v>1484373600</c:v>
                </c:pt>
                <c:pt idx="61638">
                  <c:v>1484377200</c:v>
                </c:pt>
                <c:pt idx="61639">
                  <c:v>1484380800</c:v>
                </c:pt>
                <c:pt idx="61640">
                  <c:v>1484384400</c:v>
                </c:pt>
                <c:pt idx="61641">
                  <c:v>1484388000</c:v>
                </c:pt>
                <c:pt idx="61642">
                  <c:v>1484391600</c:v>
                </c:pt>
                <c:pt idx="61643">
                  <c:v>1484395200</c:v>
                </c:pt>
                <c:pt idx="61644">
                  <c:v>1484398800</c:v>
                </c:pt>
                <c:pt idx="61645">
                  <c:v>1484402400</c:v>
                </c:pt>
                <c:pt idx="61646">
                  <c:v>1484406000</c:v>
                </c:pt>
                <c:pt idx="61647">
                  <c:v>1484409600</c:v>
                </c:pt>
                <c:pt idx="61648">
                  <c:v>1484413200</c:v>
                </c:pt>
                <c:pt idx="61649">
                  <c:v>1484416800</c:v>
                </c:pt>
                <c:pt idx="61650">
                  <c:v>1484420400</c:v>
                </c:pt>
                <c:pt idx="61651">
                  <c:v>1484424000</c:v>
                </c:pt>
                <c:pt idx="61652">
                  <c:v>1484427600</c:v>
                </c:pt>
                <c:pt idx="61653">
                  <c:v>1484431200</c:v>
                </c:pt>
                <c:pt idx="61654">
                  <c:v>1484434800</c:v>
                </c:pt>
                <c:pt idx="61655">
                  <c:v>1484438400</c:v>
                </c:pt>
                <c:pt idx="61656">
                  <c:v>1484442000</c:v>
                </c:pt>
                <c:pt idx="61657">
                  <c:v>1484445600</c:v>
                </c:pt>
                <c:pt idx="61658">
                  <c:v>1484449200</c:v>
                </c:pt>
                <c:pt idx="61659">
                  <c:v>1484452800</c:v>
                </c:pt>
                <c:pt idx="61660">
                  <c:v>1484456400</c:v>
                </c:pt>
                <c:pt idx="61661">
                  <c:v>1484460000</c:v>
                </c:pt>
                <c:pt idx="61662">
                  <c:v>1484463600</c:v>
                </c:pt>
                <c:pt idx="61663">
                  <c:v>1484467200</c:v>
                </c:pt>
                <c:pt idx="61664">
                  <c:v>1484470800</c:v>
                </c:pt>
                <c:pt idx="61665">
                  <c:v>1484474400</c:v>
                </c:pt>
                <c:pt idx="61666">
                  <c:v>1484478000</c:v>
                </c:pt>
                <c:pt idx="61667">
                  <c:v>1484481600</c:v>
                </c:pt>
                <c:pt idx="61668">
                  <c:v>1484485200</c:v>
                </c:pt>
                <c:pt idx="61669">
                  <c:v>1484488800</c:v>
                </c:pt>
                <c:pt idx="61670">
                  <c:v>1484492400</c:v>
                </c:pt>
                <c:pt idx="61671">
                  <c:v>1484496000</c:v>
                </c:pt>
                <c:pt idx="61672">
                  <c:v>1484499600</c:v>
                </c:pt>
                <c:pt idx="61673">
                  <c:v>1484503200</c:v>
                </c:pt>
                <c:pt idx="61674">
                  <c:v>1484506800</c:v>
                </c:pt>
                <c:pt idx="61675">
                  <c:v>1484510400</c:v>
                </c:pt>
                <c:pt idx="61676">
                  <c:v>1484514000</c:v>
                </c:pt>
                <c:pt idx="61677">
                  <c:v>1484517600</c:v>
                </c:pt>
                <c:pt idx="61678">
                  <c:v>1484521200</c:v>
                </c:pt>
                <c:pt idx="61679">
                  <c:v>1484524800</c:v>
                </c:pt>
                <c:pt idx="61680">
                  <c:v>1484528400</c:v>
                </c:pt>
                <c:pt idx="61681">
                  <c:v>1484532000</c:v>
                </c:pt>
                <c:pt idx="61682">
                  <c:v>1484535600</c:v>
                </c:pt>
                <c:pt idx="61683">
                  <c:v>1484539200</c:v>
                </c:pt>
                <c:pt idx="61684">
                  <c:v>1484542800</c:v>
                </c:pt>
                <c:pt idx="61685">
                  <c:v>1484546400</c:v>
                </c:pt>
                <c:pt idx="61686">
                  <c:v>1484550000</c:v>
                </c:pt>
                <c:pt idx="61687">
                  <c:v>1484553600</c:v>
                </c:pt>
                <c:pt idx="61688">
                  <c:v>1484557200</c:v>
                </c:pt>
                <c:pt idx="61689">
                  <c:v>1484560800</c:v>
                </c:pt>
                <c:pt idx="61690">
                  <c:v>1484564400</c:v>
                </c:pt>
                <c:pt idx="61691">
                  <c:v>1484568000</c:v>
                </c:pt>
                <c:pt idx="61692">
                  <c:v>1484571600</c:v>
                </c:pt>
                <c:pt idx="61693">
                  <c:v>1484575200</c:v>
                </c:pt>
                <c:pt idx="61694">
                  <c:v>1484578800</c:v>
                </c:pt>
                <c:pt idx="61695">
                  <c:v>1484582400</c:v>
                </c:pt>
                <c:pt idx="61696">
                  <c:v>1484586000</c:v>
                </c:pt>
                <c:pt idx="61697">
                  <c:v>1484589600</c:v>
                </c:pt>
                <c:pt idx="61698">
                  <c:v>1484593200</c:v>
                </c:pt>
                <c:pt idx="61699">
                  <c:v>1484596800</c:v>
                </c:pt>
                <c:pt idx="61700">
                  <c:v>1484600400</c:v>
                </c:pt>
                <c:pt idx="61701">
                  <c:v>1484604000</c:v>
                </c:pt>
                <c:pt idx="61702">
                  <c:v>1484607600</c:v>
                </c:pt>
                <c:pt idx="61703">
                  <c:v>1484611200</c:v>
                </c:pt>
                <c:pt idx="61704">
                  <c:v>1484614800</c:v>
                </c:pt>
                <c:pt idx="61705">
                  <c:v>1484618400</c:v>
                </c:pt>
                <c:pt idx="61706">
                  <c:v>1484622000</c:v>
                </c:pt>
                <c:pt idx="61707">
                  <c:v>1484625600</c:v>
                </c:pt>
                <c:pt idx="61708">
                  <c:v>1484629200</c:v>
                </c:pt>
                <c:pt idx="61709">
                  <c:v>1484632800</c:v>
                </c:pt>
                <c:pt idx="61710">
                  <c:v>1484636400</c:v>
                </c:pt>
                <c:pt idx="61711">
                  <c:v>1484640000</c:v>
                </c:pt>
                <c:pt idx="61712">
                  <c:v>1484643600</c:v>
                </c:pt>
                <c:pt idx="61713">
                  <c:v>1484647200</c:v>
                </c:pt>
                <c:pt idx="61714">
                  <c:v>1484650800</c:v>
                </c:pt>
                <c:pt idx="61715">
                  <c:v>1484654400</c:v>
                </c:pt>
                <c:pt idx="61716">
                  <c:v>1484658000</c:v>
                </c:pt>
                <c:pt idx="61717">
                  <c:v>1484661600</c:v>
                </c:pt>
                <c:pt idx="61718">
                  <c:v>1484665200</c:v>
                </c:pt>
                <c:pt idx="61719">
                  <c:v>1484668800</c:v>
                </c:pt>
                <c:pt idx="61720">
                  <c:v>1484672400</c:v>
                </c:pt>
                <c:pt idx="61721">
                  <c:v>1484676000</c:v>
                </c:pt>
                <c:pt idx="61722">
                  <c:v>1484679600</c:v>
                </c:pt>
                <c:pt idx="61723">
                  <c:v>1484683200</c:v>
                </c:pt>
                <c:pt idx="61724">
                  <c:v>1484686800</c:v>
                </c:pt>
                <c:pt idx="61725">
                  <c:v>1484690400</c:v>
                </c:pt>
                <c:pt idx="61726">
                  <c:v>1484694000</c:v>
                </c:pt>
                <c:pt idx="61727">
                  <c:v>1484697600</c:v>
                </c:pt>
                <c:pt idx="61728">
                  <c:v>1484701200</c:v>
                </c:pt>
                <c:pt idx="61729">
                  <c:v>1484704800</c:v>
                </c:pt>
                <c:pt idx="61730">
                  <c:v>1484708400</c:v>
                </c:pt>
                <c:pt idx="61731">
                  <c:v>1484712000</c:v>
                </c:pt>
                <c:pt idx="61732">
                  <c:v>1484715600</c:v>
                </c:pt>
                <c:pt idx="61733">
                  <c:v>1484719200</c:v>
                </c:pt>
                <c:pt idx="61734">
                  <c:v>1484722800</c:v>
                </c:pt>
                <c:pt idx="61735">
                  <c:v>1484726400</c:v>
                </c:pt>
                <c:pt idx="61736">
                  <c:v>1484730000</c:v>
                </c:pt>
                <c:pt idx="61737">
                  <c:v>1484733600</c:v>
                </c:pt>
                <c:pt idx="61738">
                  <c:v>1484737200</c:v>
                </c:pt>
                <c:pt idx="61739">
                  <c:v>1484740800</c:v>
                </c:pt>
                <c:pt idx="61740">
                  <c:v>1484744400</c:v>
                </c:pt>
                <c:pt idx="61741">
                  <c:v>1484748000</c:v>
                </c:pt>
                <c:pt idx="61742">
                  <c:v>1484751600</c:v>
                </c:pt>
                <c:pt idx="61743">
                  <c:v>1484755200</c:v>
                </c:pt>
                <c:pt idx="61744">
                  <c:v>1484758800</c:v>
                </c:pt>
                <c:pt idx="61745">
                  <c:v>1484762400</c:v>
                </c:pt>
                <c:pt idx="61746">
                  <c:v>1484766000</c:v>
                </c:pt>
                <c:pt idx="61747">
                  <c:v>1484769600</c:v>
                </c:pt>
                <c:pt idx="61748">
                  <c:v>1484773200</c:v>
                </c:pt>
                <c:pt idx="61749">
                  <c:v>1484776800</c:v>
                </c:pt>
                <c:pt idx="61750">
                  <c:v>1484780400</c:v>
                </c:pt>
                <c:pt idx="61751">
                  <c:v>1484784000</c:v>
                </c:pt>
                <c:pt idx="61752">
                  <c:v>1484787600</c:v>
                </c:pt>
                <c:pt idx="61753">
                  <c:v>1484791200</c:v>
                </c:pt>
                <c:pt idx="61754">
                  <c:v>1484794800</c:v>
                </c:pt>
                <c:pt idx="61755">
                  <c:v>1484798400</c:v>
                </c:pt>
                <c:pt idx="61756">
                  <c:v>1484802000</c:v>
                </c:pt>
                <c:pt idx="61757">
                  <c:v>1484805600</c:v>
                </c:pt>
                <c:pt idx="61758">
                  <c:v>1484809200</c:v>
                </c:pt>
                <c:pt idx="61759">
                  <c:v>1484812800</c:v>
                </c:pt>
                <c:pt idx="61760">
                  <c:v>1484816400</c:v>
                </c:pt>
                <c:pt idx="61761">
                  <c:v>1484820000</c:v>
                </c:pt>
                <c:pt idx="61762">
                  <c:v>1484823600</c:v>
                </c:pt>
                <c:pt idx="61763">
                  <c:v>1484827200</c:v>
                </c:pt>
                <c:pt idx="61764">
                  <c:v>1484830800</c:v>
                </c:pt>
                <c:pt idx="61765">
                  <c:v>1484834400</c:v>
                </c:pt>
                <c:pt idx="61766">
                  <c:v>1484838000</c:v>
                </c:pt>
                <c:pt idx="61767">
                  <c:v>1484841600</c:v>
                </c:pt>
                <c:pt idx="61768">
                  <c:v>1484845200</c:v>
                </c:pt>
                <c:pt idx="61769">
                  <c:v>1484848800</c:v>
                </c:pt>
                <c:pt idx="61770">
                  <c:v>1484852400</c:v>
                </c:pt>
                <c:pt idx="61771">
                  <c:v>1484856000</c:v>
                </c:pt>
                <c:pt idx="61772">
                  <c:v>1484859600</c:v>
                </c:pt>
                <c:pt idx="61773">
                  <c:v>1484863200</c:v>
                </c:pt>
                <c:pt idx="61774">
                  <c:v>1484866800</c:v>
                </c:pt>
                <c:pt idx="61775">
                  <c:v>1484870400</c:v>
                </c:pt>
                <c:pt idx="61776">
                  <c:v>1484874000</c:v>
                </c:pt>
                <c:pt idx="61777">
                  <c:v>1484877600</c:v>
                </c:pt>
                <c:pt idx="61778">
                  <c:v>1484881200</c:v>
                </c:pt>
                <c:pt idx="61779">
                  <c:v>1484884800</c:v>
                </c:pt>
                <c:pt idx="61780">
                  <c:v>1484888400</c:v>
                </c:pt>
                <c:pt idx="61781">
                  <c:v>1484892000</c:v>
                </c:pt>
                <c:pt idx="61782">
                  <c:v>1484895600</c:v>
                </c:pt>
                <c:pt idx="61783">
                  <c:v>1484899200</c:v>
                </c:pt>
                <c:pt idx="61784">
                  <c:v>1484902800</c:v>
                </c:pt>
                <c:pt idx="61785">
                  <c:v>1484906400</c:v>
                </c:pt>
                <c:pt idx="61786">
                  <c:v>1484910000</c:v>
                </c:pt>
                <c:pt idx="61787">
                  <c:v>1484913600</c:v>
                </c:pt>
                <c:pt idx="61788">
                  <c:v>1484917200</c:v>
                </c:pt>
                <c:pt idx="61789">
                  <c:v>1484920800</c:v>
                </c:pt>
                <c:pt idx="61790">
                  <c:v>1484924400</c:v>
                </c:pt>
                <c:pt idx="61791">
                  <c:v>1484928000</c:v>
                </c:pt>
                <c:pt idx="61792">
                  <c:v>1484931600</c:v>
                </c:pt>
                <c:pt idx="61793">
                  <c:v>1484935200</c:v>
                </c:pt>
                <c:pt idx="61794">
                  <c:v>1484938800</c:v>
                </c:pt>
                <c:pt idx="61795">
                  <c:v>1484942400</c:v>
                </c:pt>
                <c:pt idx="61796">
                  <c:v>1484946000</c:v>
                </c:pt>
                <c:pt idx="61797">
                  <c:v>1484949600</c:v>
                </c:pt>
                <c:pt idx="61798">
                  <c:v>1484953200</c:v>
                </c:pt>
                <c:pt idx="61799">
                  <c:v>1484956800</c:v>
                </c:pt>
                <c:pt idx="61800">
                  <c:v>1484960400</c:v>
                </c:pt>
                <c:pt idx="61801">
                  <c:v>1484964000</c:v>
                </c:pt>
                <c:pt idx="61802">
                  <c:v>1484967600</c:v>
                </c:pt>
                <c:pt idx="61803">
                  <c:v>1484971200</c:v>
                </c:pt>
                <c:pt idx="61804">
                  <c:v>1484974800</c:v>
                </c:pt>
                <c:pt idx="61805">
                  <c:v>1484978400</c:v>
                </c:pt>
                <c:pt idx="61806">
                  <c:v>1484982000</c:v>
                </c:pt>
                <c:pt idx="61807">
                  <c:v>1484985600</c:v>
                </c:pt>
                <c:pt idx="61808">
                  <c:v>1484989200</c:v>
                </c:pt>
                <c:pt idx="61809">
                  <c:v>1484992800</c:v>
                </c:pt>
                <c:pt idx="61810">
                  <c:v>1484996400</c:v>
                </c:pt>
                <c:pt idx="61811">
                  <c:v>1485000000</c:v>
                </c:pt>
                <c:pt idx="61812">
                  <c:v>1485003600</c:v>
                </c:pt>
                <c:pt idx="61813">
                  <c:v>1485007200</c:v>
                </c:pt>
                <c:pt idx="61814">
                  <c:v>1485010800</c:v>
                </c:pt>
                <c:pt idx="61815">
                  <c:v>1485014400</c:v>
                </c:pt>
                <c:pt idx="61816">
                  <c:v>1485018000</c:v>
                </c:pt>
                <c:pt idx="61817">
                  <c:v>1485021600</c:v>
                </c:pt>
                <c:pt idx="61818">
                  <c:v>1485025200</c:v>
                </c:pt>
                <c:pt idx="61819">
                  <c:v>1485028800</c:v>
                </c:pt>
                <c:pt idx="61820">
                  <c:v>1485032400</c:v>
                </c:pt>
                <c:pt idx="61821">
                  <c:v>1485036000</c:v>
                </c:pt>
                <c:pt idx="61822">
                  <c:v>1485039600</c:v>
                </c:pt>
                <c:pt idx="61823">
                  <c:v>1485043200</c:v>
                </c:pt>
                <c:pt idx="61824">
                  <c:v>1485046800</c:v>
                </c:pt>
                <c:pt idx="61825">
                  <c:v>1485050400</c:v>
                </c:pt>
                <c:pt idx="61826">
                  <c:v>1485054000</c:v>
                </c:pt>
                <c:pt idx="61827">
                  <c:v>1485057600</c:v>
                </c:pt>
                <c:pt idx="61828">
                  <c:v>1485061200</c:v>
                </c:pt>
                <c:pt idx="61829">
                  <c:v>1485064800</c:v>
                </c:pt>
                <c:pt idx="61830">
                  <c:v>1485068400</c:v>
                </c:pt>
                <c:pt idx="61831">
                  <c:v>1485072000</c:v>
                </c:pt>
                <c:pt idx="61832">
                  <c:v>1485075600</c:v>
                </c:pt>
                <c:pt idx="61833">
                  <c:v>1485079200</c:v>
                </c:pt>
                <c:pt idx="61834">
                  <c:v>1485082800</c:v>
                </c:pt>
                <c:pt idx="61835">
                  <c:v>1485086400</c:v>
                </c:pt>
                <c:pt idx="61836">
                  <c:v>1485090000</c:v>
                </c:pt>
                <c:pt idx="61837">
                  <c:v>1485093600</c:v>
                </c:pt>
                <c:pt idx="61838">
                  <c:v>1485097200</c:v>
                </c:pt>
                <c:pt idx="61839">
                  <c:v>1485100800</c:v>
                </c:pt>
                <c:pt idx="61840">
                  <c:v>1485104400</c:v>
                </c:pt>
                <c:pt idx="61841">
                  <c:v>1485108000</c:v>
                </c:pt>
                <c:pt idx="61842">
                  <c:v>1485111600</c:v>
                </c:pt>
                <c:pt idx="61843">
                  <c:v>1485115200</c:v>
                </c:pt>
                <c:pt idx="61844">
                  <c:v>1485118800</c:v>
                </c:pt>
                <c:pt idx="61845">
                  <c:v>1485122400</c:v>
                </c:pt>
                <c:pt idx="61846">
                  <c:v>1485126000</c:v>
                </c:pt>
                <c:pt idx="61847">
                  <c:v>1485129600</c:v>
                </c:pt>
                <c:pt idx="61848">
                  <c:v>1485133200</c:v>
                </c:pt>
                <c:pt idx="61849">
                  <c:v>1485136800</c:v>
                </c:pt>
                <c:pt idx="61850">
                  <c:v>1485140400</c:v>
                </c:pt>
                <c:pt idx="61851">
                  <c:v>1485144000</c:v>
                </c:pt>
                <c:pt idx="61852">
                  <c:v>1485147600</c:v>
                </c:pt>
                <c:pt idx="61853">
                  <c:v>1485151200</c:v>
                </c:pt>
                <c:pt idx="61854">
                  <c:v>1485154800</c:v>
                </c:pt>
                <c:pt idx="61855">
                  <c:v>1485158400</c:v>
                </c:pt>
                <c:pt idx="61856">
                  <c:v>1485162000</c:v>
                </c:pt>
                <c:pt idx="61857">
                  <c:v>1485165600</c:v>
                </c:pt>
                <c:pt idx="61858">
                  <c:v>1485169200</c:v>
                </c:pt>
                <c:pt idx="61859">
                  <c:v>1485172800</c:v>
                </c:pt>
                <c:pt idx="61860">
                  <c:v>1485176400</c:v>
                </c:pt>
                <c:pt idx="61861">
                  <c:v>1485180000</c:v>
                </c:pt>
                <c:pt idx="61862">
                  <c:v>1485183600</c:v>
                </c:pt>
                <c:pt idx="61863">
                  <c:v>1485187200</c:v>
                </c:pt>
                <c:pt idx="61864">
                  <c:v>1485190800</c:v>
                </c:pt>
                <c:pt idx="61865">
                  <c:v>1485194400</c:v>
                </c:pt>
                <c:pt idx="61866">
                  <c:v>1485198000</c:v>
                </c:pt>
                <c:pt idx="61867">
                  <c:v>1485201600</c:v>
                </c:pt>
                <c:pt idx="61868">
                  <c:v>1485205200</c:v>
                </c:pt>
                <c:pt idx="61869">
                  <c:v>1485208800</c:v>
                </c:pt>
                <c:pt idx="61870">
                  <c:v>1485212400</c:v>
                </c:pt>
                <c:pt idx="61871">
                  <c:v>1485216000</c:v>
                </c:pt>
                <c:pt idx="61872">
                  <c:v>1485219600</c:v>
                </c:pt>
                <c:pt idx="61873">
                  <c:v>1485223200</c:v>
                </c:pt>
                <c:pt idx="61874">
                  <c:v>1485226800</c:v>
                </c:pt>
                <c:pt idx="61875">
                  <c:v>1485230400</c:v>
                </c:pt>
                <c:pt idx="61876">
                  <c:v>1485234000</c:v>
                </c:pt>
                <c:pt idx="61877">
                  <c:v>1485237600</c:v>
                </c:pt>
                <c:pt idx="61878">
                  <c:v>1485241200</c:v>
                </c:pt>
                <c:pt idx="61879">
                  <c:v>1485244800</c:v>
                </c:pt>
                <c:pt idx="61880">
                  <c:v>1485248400</c:v>
                </c:pt>
                <c:pt idx="61881">
                  <c:v>1485252000</c:v>
                </c:pt>
                <c:pt idx="61882">
                  <c:v>1485255600</c:v>
                </c:pt>
                <c:pt idx="61883">
                  <c:v>1485259200</c:v>
                </c:pt>
                <c:pt idx="61884">
                  <c:v>1485262800</c:v>
                </c:pt>
                <c:pt idx="61885">
                  <c:v>1485266400</c:v>
                </c:pt>
                <c:pt idx="61886">
                  <c:v>1485270000</c:v>
                </c:pt>
                <c:pt idx="61887">
                  <c:v>1485273600</c:v>
                </c:pt>
                <c:pt idx="61888">
                  <c:v>1485277200</c:v>
                </c:pt>
                <c:pt idx="61889">
                  <c:v>1485280800</c:v>
                </c:pt>
                <c:pt idx="61890">
                  <c:v>1485284400</c:v>
                </c:pt>
                <c:pt idx="61891">
                  <c:v>1485288000</c:v>
                </c:pt>
                <c:pt idx="61892">
                  <c:v>1485291600</c:v>
                </c:pt>
                <c:pt idx="61893">
                  <c:v>1485295200</c:v>
                </c:pt>
                <c:pt idx="61894">
                  <c:v>1485298800</c:v>
                </c:pt>
                <c:pt idx="61895">
                  <c:v>1485302400</c:v>
                </c:pt>
                <c:pt idx="61896">
                  <c:v>1485306000</c:v>
                </c:pt>
                <c:pt idx="61897">
                  <c:v>1485309600</c:v>
                </c:pt>
                <c:pt idx="61898">
                  <c:v>1485313200</c:v>
                </c:pt>
                <c:pt idx="61899">
                  <c:v>1485316800</c:v>
                </c:pt>
                <c:pt idx="61900">
                  <c:v>1485320400</c:v>
                </c:pt>
                <c:pt idx="61901">
                  <c:v>1485324000</c:v>
                </c:pt>
                <c:pt idx="61902">
                  <c:v>1485327600</c:v>
                </c:pt>
                <c:pt idx="61903">
                  <c:v>1485331200</c:v>
                </c:pt>
                <c:pt idx="61904">
                  <c:v>1485334800</c:v>
                </c:pt>
                <c:pt idx="61905">
                  <c:v>1485338400</c:v>
                </c:pt>
                <c:pt idx="61906">
                  <c:v>1485342000</c:v>
                </c:pt>
                <c:pt idx="61907">
                  <c:v>1485345600</c:v>
                </c:pt>
                <c:pt idx="61908">
                  <c:v>1485349200</c:v>
                </c:pt>
                <c:pt idx="61909">
                  <c:v>1485352800</c:v>
                </c:pt>
                <c:pt idx="61910">
                  <c:v>1485356400</c:v>
                </c:pt>
                <c:pt idx="61911">
                  <c:v>1485360000</c:v>
                </c:pt>
                <c:pt idx="61912">
                  <c:v>1485363600</c:v>
                </c:pt>
                <c:pt idx="61913">
                  <c:v>1485367200</c:v>
                </c:pt>
                <c:pt idx="61914">
                  <c:v>1485370800</c:v>
                </c:pt>
                <c:pt idx="61915">
                  <c:v>1485374400</c:v>
                </c:pt>
                <c:pt idx="61916">
                  <c:v>1485378000</c:v>
                </c:pt>
                <c:pt idx="61917">
                  <c:v>1485381600</c:v>
                </c:pt>
                <c:pt idx="61918">
                  <c:v>1485385200</c:v>
                </c:pt>
                <c:pt idx="61919">
                  <c:v>1485388800</c:v>
                </c:pt>
                <c:pt idx="61920">
                  <c:v>1485392400</c:v>
                </c:pt>
                <c:pt idx="61921">
                  <c:v>1485396000</c:v>
                </c:pt>
                <c:pt idx="61922">
                  <c:v>1485399600</c:v>
                </c:pt>
                <c:pt idx="61923">
                  <c:v>1485403200</c:v>
                </c:pt>
                <c:pt idx="61924">
                  <c:v>1485406800</c:v>
                </c:pt>
                <c:pt idx="61925">
                  <c:v>1485410400</c:v>
                </c:pt>
                <c:pt idx="61926">
                  <c:v>1485414000</c:v>
                </c:pt>
                <c:pt idx="61927">
                  <c:v>1485417600</c:v>
                </c:pt>
                <c:pt idx="61928">
                  <c:v>1485421200</c:v>
                </c:pt>
                <c:pt idx="61929">
                  <c:v>1485424800</c:v>
                </c:pt>
                <c:pt idx="61930">
                  <c:v>1485428400</c:v>
                </c:pt>
                <c:pt idx="61931">
                  <c:v>1485432000</c:v>
                </c:pt>
                <c:pt idx="61932">
                  <c:v>1485435600</c:v>
                </c:pt>
                <c:pt idx="61933">
                  <c:v>1485439200</c:v>
                </c:pt>
                <c:pt idx="61934">
                  <c:v>1485442800</c:v>
                </c:pt>
                <c:pt idx="61935">
                  <c:v>1485446400</c:v>
                </c:pt>
                <c:pt idx="61936">
                  <c:v>1485450000</c:v>
                </c:pt>
                <c:pt idx="61937">
                  <c:v>1485453600</c:v>
                </c:pt>
                <c:pt idx="61938">
                  <c:v>1485457200</c:v>
                </c:pt>
                <c:pt idx="61939">
                  <c:v>1485460800</c:v>
                </c:pt>
                <c:pt idx="61940">
                  <c:v>1485464400</c:v>
                </c:pt>
                <c:pt idx="61941">
                  <c:v>1485468000</c:v>
                </c:pt>
                <c:pt idx="61942">
                  <c:v>1485471600</c:v>
                </c:pt>
                <c:pt idx="61943">
                  <c:v>1485475200</c:v>
                </c:pt>
                <c:pt idx="61944">
                  <c:v>1485478800</c:v>
                </c:pt>
                <c:pt idx="61945">
                  <c:v>1485482400</c:v>
                </c:pt>
                <c:pt idx="61946">
                  <c:v>1485486000</c:v>
                </c:pt>
                <c:pt idx="61947">
                  <c:v>1485489600</c:v>
                </c:pt>
                <c:pt idx="61948">
                  <c:v>1485493200</c:v>
                </c:pt>
                <c:pt idx="61949">
                  <c:v>1485496800</c:v>
                </c:pt>
                <c:pt idx="61950">
                  <c:v>1485500400</c:v>
                </c:pt>
                <c:pt idx="61951">
                  <c:v>1485504000</c:v>
                </c:pt>
                <c:pt idx="61952">
                  <c:v>1485507600</c:v>
                </c:pt>
                <c:pt idx="61953">
                  <c:v>1485511200</c:v>
                </c:pt>
                <c:pt idx="61954">
                  <c:v>1485514800</c:v>
                </c:pt>
                <c:pt idx="61955">
                  <c:v>1485518400</c:v>
                </c:pt>
                <c:pt idx="61956">
                  <c:v>1485522000</c:v>
                </c:pt>
                <c:pt idx="61957">
                  <c:v>1485525600</c:v>
                </c:pt>
                <c:pt idx="61958">
                  <c:v>1485529200</c:v>
                </c:pt>
                <c:pt idx="61959">
                  <c:v>1485532800</c:v>
                </c:pt>
                <c:pt idx="61960">
                  <c:v>1485536400</c:v>
                </c:pt>
                <c:pt idx="61961">
                  <c:v>1485540000</c:v>
                </c:pt>
                <c:pt idx="61962">
                  <c:v>1485543600</c:v>
                </c:pt>
                <c:pt idx="61963">
                  <c:v>1485547200</c:v>
                </c:pt>
                <c:pt idx="61964">
                  <c:v>1485550800</c:v>
                </c:pt>
                <c:pt idx="61965">
                  <c:v>1485554400</c:v>
                </c:pt>
                <c:pt idx="61966">
                  <c:v>1485558000</c:v>
                </c:pt>
                <c:pt idx="61967">
                  <c:v>1485561600</c:v>
                </c:pt>
                <c:pt idx="61968">
                  <c:v>1485565200</c:v>
                </c:pt>
                <c:pt idx="61969">
                  <c:v>1485568800</c:v>
                </c:pt>
                <c:pt idx="61970">
                  <c:v>1485572400</c:v>
                </c:pt>
                <c:pt idx="61971">
                  <c:v>1485576000</c:v>
                </c:pt>
                <c:pt idx="61972">
                  <c:v>1485579600</c:v>
                </c:pt>
                <c:pt idx="61973">
                  <c:v>1485583200</c:v>
                </c:pt>
                <c:pt idx="61974">
                  <c:v>1485586800</c:v>
                </c:pt>
                <c:pt idx="61975">
                  <c:v>1485590400</c:v>
                </c:pt>
                <c:pt idx="61976">
                  <c:v>1485594000</c:v>
                </c:pt>
                <c:pt idx="61977">
                  <c:v>1485597600</c:v>
                </c:pt>
                <c:pt idx="61978">
                  <c:v>1485601200</c:v>
                </c:pt>
                <c:pt idx="61979">
                  <c:v>1485604800</c:v>
                </c:pt>
                <c:pt idx="61980">
                  <c:v>1485608400</c:v>
                </c:pt>
                <c:pt idx="61981">
                  <c:v>1485612000</c:v>
                </c:pt>
                <c:pt idx="61982">
                  <c:v>1485615600</c:v>
                </c:pt>
                <c:pt idx="61983">
                  <c:v>1485619200</c:v>
                </c:pt>
                <c:pt idx="61984">
                  <c:v>1485622800</c:v>
                </c:pt>
                <c:pt idx="61985">
                  <c:v>1485626400</c:v>
                </c:pt>
                <c:pt idx="61986">
                  <c:v>1485630000</c:v>
                </c:pt>
                <c:pt idx="61987">
                  <c:v>1485633600</c:v>
                </c:pt>
                <c:pt idx="61988">
                  <c:v>1485637200</c:v>
                </c:pt>
                <c:pt idx="61989">
                  <c:v>1485640800</c:v>
                </c:pt>
                <c:pt idx="61990">
                  <c:v>1485644400</c:v>
                </c:pt>
                <c:pt idx="61991">
                  <c:v>1485648000</c:v>
                </c:pt>
                <c:pt idx="61992">
                  <c:v>1485651600</c:v>
                </c:pt>
                <c:pt idx="61993">
                  <c:v>1485655200</c:v>
                </c:pt>
                <c:pt idx="61994">
                  <c:v>1485658800</c:v>
                </c:pt>
                <c:pt idx="61995">
                  <c:v>1485662400</c:v>
                </c:pt>
                <c:pt idx="61996">
                  <c:v>1485666000</c:v>
                </c:pt>
                <c:pt idx="61997">
                  <c:v>1485669600</c:v>
                </c:pt>
                <c:pt idx="61998">
                  <c:v>1485673200</c:v>
                </c:pt>
                <c:pt idx="61999">
                  <c:v>1485676800</c:v>
                </c:pt>
                <c:pt idx="62000">
                  <c:v>1485680400</c:v>
                </c:pt>
                <c:pt idx="62001">
                  <c:v>1485684000</c:v>
                </c:pt>
                <c:pt idx="62002">
                  <c:v>1485687600</c:v>
                </c:pt>
                <c:pt idx="62003">
                  <c:v>1485691200</c:v>
                </c:pt>
                <c:pt idx="62004">
                  <c:v>1485694800</c:v>
                </c:pt>
                <c:pt idx="62005">
                  <c:v>1485698400</c:v>
                </c:pt>
                <c:pt idx="62006">
                  <c:v>1485702000</c:v>
                </c:pt>
                <c:pt idx="62007">
                  <c:v>1485705600</c:v>
                </c:pt>
                <c:pt idx="62008">
                  <c:v>1485709200</c:v>
                </c:pt>
                <c:pt idx="62009">
                  <c:v>1485712800</c:v>
                </c:pt>
                <c:pt idx="62010">
                  <c:v>1485716400</c:v>
                </c:pt>
                <c:pt idx="62011">
                  <c:v>1485720000</c:v>
                </c:pt>
                <c:pt idx="62012">
                  <c:v>1485723600</c:v>
                </c:pt>
                <c:pt idx="62013">
                  <c:v>1485727200</c:v>
                </c:pt>
                <c:pt idx="62014">
                  <c:v>1485730800</c:v>
                </c:pt>
                <c:pt idx="62015">
                  <c:v>1485734400</c:v>
                </c:pt>
                <c:pt idx="62016">
                  <c:v>1485738000</c:v>
                </c:pt>
                <c:pt idx="62017">
                  <c:v>1485741600</c:v>
                </c:pt>
                <c:pt idx="62018">
                  <c:v>1485745200</c:v>
                </c:pt>
                <c:pt idx="62019">
                  <c:v>1485748800</c:v>
                </c:pt>
                <c:pt idx="62020">
                  <c:v>1485752400</c:v>
                </c:pt>
                <c:pt idx="62021">
                  <c:v>1485756000</c:v>
                </c:pt>
                <c:pt idx="62022">
                  <c:v>1485759600</c:v>
                </c:pt>
                <c:pt idx="62023">
                  <c:v>1485763200</c:v>
                </c:pt>
                <c:pt idx="62024">
                  <c:v>1485766800</c:v>
                </c:pt>
                <c:pt idx="62025">
                  <c:v>1485770400</c:v>
                </c:pt>
                <c:pt idx="62026">
                  <c:v>1485774000</c:v>
                </c:pt>
                <c:pt idx="62027">
                  <c:v>1485777600</c:v>
                </c:pt>
                <c:pt idx="62028">
                  <c:v>1485781200</c:v>
                </c:pt>
                <c:pt idx="62029">
                  <c:v>1485784800</c:v>
                </c:pt>
                <c:pt idx="62030">
                  <c:v>1485788400</c:v>
                </c:pt>
                <c:pt idx="62031">
                  <c:v>1485792000</c:v>
                </c:pt>
                <c:pt idx="62032">
                  <c:v>1485795600</c:v>
                </c:pt>
                <c:pt idx="62033">
                  <c:v>1485799200</c:v>
                </c:pt>
                <c:pt idx="62034">
                  <c:v>1485802800</c:v>
                </c:pt>
                <c:pt idx="62035">
                  <c:v>1485806400</c:v>
                </c:pt>
                <c:pt idx="62036">
                  <c:v>1485810000</c:v>
                </c:pt>
                <c:pt idx="62037">
                  <c:v>1485813600</c:v>
                </c:pt>
                <c:pt idx="62038">
                  <c:v>1485817200</c:v>
                </c:pt>
                <c:pt idx="62039">
                  <c:v>1485820800</c:v>
                </c:pt>
                <c:pt idx="62040">
                  <c:v>1485824400</c:v>
                </c:pt>
                <c:pt idx="62041">
                  <c:v>1485828000</c:v>
                </c:pt>
                <c:pt idx="62042">
                  <c:v>1485831600</c:v>
                </c:pt>
                <c:pt idx="62043">
                  <c:v>1485835200</c:v>
                </c:pt>
                <c:pt idx="62044">
                  <c:v>1485838800</c:v>
                </c:pt>
                <c:pt idx="62045">
                  <c:v>1485842400</c:v>
                </c:pt>
                <c:pt idx="62046">
                  <c:v>1485846000</c:v>
                </c:pt>
                <c:pt idx="62047">
                  <c:v>1485849600</c:v>
                </c:pt>
                <c:pt idx="62048">
                  <c:v>1485853200</c:v>
                </c:pt>
                <c:pt idx="62049">
                  <c:v>1485856800</c:v>
                </c:pt>
                <c:pt idx="62050">
                  <c:v>1485860400</c:v>
                </c:pt>
                <c:pt idx="62051">
                  <c:v>1485864000</c:v>
                </c:pt>
                <c:pt idx="62052">
                  <c:v>1485867600</c:v>
                </c:pt>
                <c:pt idx="62053">
                  <c:v>1485871200</c:v>
                </c:pt>
                <c:pt idx="62054">
                  <c:v>1485874800</c:v>
                </c:pt>
                <c:pt idx="62055">
                  <c:v>1485878400</c:v>
                </c:pt>
                <c:pt idx="62056">
                  <c:v>1485882000</c:v>
                </c:pt>
                <c:pt idx="62057">
                  <c:v>1485885600</c:v>
                </c:pt>
                <c:pt idx="62058">
                  <c:v>1485889200</c:v>
                </c:pt>
                <c:pt idx="62059">
                  <c:v>1485892800</c:v>
                </c:pt>
                <c:pt idx="62060">
                  <c:v>1485896400</c:v>
                </c:pt>
                <c:pt idx="62061">
                  <c:v>1485900000</c:v>
                </c:pt>
                <c:pt idx="62062">
                  <c:v>1485903600</c:v>
                </c:pt>
                <c:pt idx="62063">
                  <c:v>1485907200</c:v>
                </c:pt>
                <c:pt idx="62064">
                  <c:v>1485910800</c:v>
                </c:pt>
                <c:pt idx="62065">
                  <c:v>1485914400</c:v>
                </c:pt>
                <c:pt idx="62066">
                  <c:v>1485918000</c:v>
                </c:pt>
                <c:pt idx="62067">
                  <c:v>1485921600</c:v>
                </c:pt>
                <c:pt idx="62068">
                  <c:v>1485925200</c:v>
                </c:pt>
                <c:pt idx="62069">
                  <c:v>1485928800</c:v>
                </c:pt>
                <c:pt idx="62070">
                  <c:v>1485932400</c:v>
                </c:pt>
                <c:pt idx="62071">
                  <c:v>1485936000</c:v>
                </c:pt>
                <c:pt idx="62072">
                  <c:v>1485939600</c:v>
                </c:pt>
                <c:pt idx="62073">
                  <c:v>1485943200</c:v>
                </c:pt>
                <c:pt idx="62074">
                  <c:v>1485946800</c:v>
                </c:pt>
                <c:pt idx="62075">
                  <c:v>1485950400</c:v>
                </c:pt>
                <c:pt idx="62076">
                  <c:v>1485954000</c:v>
                </c:pt>
                <c:pt idx="62077">
                  <c:v>1485957600</c:v>
                </c:pt>
                <c:pt idx="62078">
                  <c:v>1485961200</c:v>
                </c:pt>
                <c:pt idx="62079">
                  <c:v>1485964800</c:v>
                </c:pt>
                <c:pt idx="62080">
                  <c:v>1485968400</c:v>
                </c:pt>
                <c:pt idx="62081">
                  <c:v>1485972000</c:v>
                </c:pt>
                <c:pt idx="62082">
                  <c:v>1485975600</c:v>
                </c:pt>
                <c:pt idx="62083">
                  <c:v>1485979200</c:v>
                </c:pt>
                <c:pt idx="62084">
                  <c:v>1485982800</c:v>
                </c:pt>
                <c:pt idx="62085">
                  <c:v>1485986400</c:v>
                </c:pt>
                <c:pt idx="62086">
                  <c:v>1485990000</c:v>
                </c:pt>
                <c:pt idx="62087">
                  <c:v>1485993600</c:v>
                </c:pt>
                <c:pt idx="62088">
                  <c:v>1485997200</c:v>
                </c:pt>
                <c:pt idx="62089">
                  <c:v>1486000800</c:v>
                </c:pt>
                <c:pt idx="62090">
                  <c:v>1486004400</c:v>
                </c:pt>
                <c:pt idx="62091">
                  <c:v>1486008000</c:v>
                </c:pt>
                <c:pt idx="62092">
                  <c:v>1486011600</c:v>
                </c:pt>
                <c:pt idx="62093">
                  <c:v>1486015200</c:v>
                </c:pt>
                <c:pt idx="62094">
                  <c:v>1486018800</c:v>
                </c:pt>
                <c:pt idx="62095">
                  <c:v>1486022400</c:v>
                </c:pt>
                <c:pt idx="62096">
                  <c:v>1486026000</c:v>
                </c:pt>
                <c:pt idx="62097">
                  <c:v>1486029600</c:v>
                </c:pt>
                <c:pt idx="62098">
                  <c:v>1486033200</c:v>
                </c:pt>
                <c:pt idx="62099">
                  <c:v>1486036800</c:v>
                </c:pt>
                <c:pt idx="62100">
                  <c:v>1486040400</c:v>
                </c:pt>
                <c:pt idx="62101">
                  <c:v>1486044000</c:v>
                </c:pt>
                <c:pt idx="62102">
                  <c:v>1486047600</c:v>
                </c:pt>
                <c:pt idx="62103">
                  <c:v>1486051200</c:v>
                </c:pt>
                <c:pt idx="62104">
                  <c:v>1486054800</c:v>
                </c:pt>
                <c:pt idx="62105">
                  <c:v>1486058400</c:v>
                </c:pt>
                <c:pt idx="62106">
                  <c:v>1486062000</c:v>
                </c:pt>
                <c:pt idx="62107">
                  <c:v>1486065600</c:v>
                </c:pt>
                <c:pt idx="62108">
                  <c:v>1486069200</c:v>
                </c:pt>
                <c:pt idx="62109">
                  <c:v>1486072800</c:v>
                </c:pt>
                <c:pt idx="62110">
                  <c:v>1486076400</c:v>
                </c:pt>
                <c:pt idx="62111">
                  <c:v>1486080000</c:v>
                </c:pt>
                <c:pt idx="62112">
                  <c:v>1486083600</c:v>
                </c:pt>
                <c:pt idx="62113">
                  <c:v>1486087200</c:v>
                </c:pt>
                <c:pt idx="62114">
                  <c:v>1486090800</c:v>
                </c:pt>
                <c:pt idx="62115">
                  <c:v>1486094400</c:v>
                </c:pt>
                <c:pt idx="62116">
                  <c:v>1486098000</c:v>
                </c:pt>
                <c:pt idx="62117">
                  <c:v>1486101600</c:v>
                </c:pt>
                <c:pt idx="62118">
                  <c:v>1486105200</c:v>
                </c:pt>
                <c:pt idx="62119">
                  <c:v>1486108800</c:v>
                </c:pt>
                <c:pt idx="62120">
                  <c:v>1486112400</c:v>
                </c:pt>
                <c:pt idx="62121">
                  <c:v>1486116000</c:v>
                </c:pt>
                <c:pt idx="62122">
                  <c:v>1486119600</c:v>
                </c:pt>
                <c:pt idx="62123">
                  <c:v>1486123200</c:v>
                </c:pt>
                <c:pt idx="62124">
                  <c:v>1486126800</c:v>
                </c:pt>
                <c:pt idx="62125">
                  <c:v>1486130400</c:v>
                </c:pt>
                <c:pt idx="62126">
                  <c:v>1486134000</c:v>
                </c:pt>
                <c:pt idx="62127">
                  <c:v>1486137600</c:v>
                </c:pt>
                <c:pt idx="62128">
                  <c:v>1486141200</c:v>
                </c:pt>
                <c:pt idx="62129">
                  <c:v>1486144800</c:v>
                </c:pt>
                <c:pt idx="62130">
                  <c:v>1486148400</c:v>
                </c:pt>
                <c:pt idx="62131">
                  <c:v>1486152000</c:v>
                </c:pt>
                <c:pt idx="62132">
                  <c:v>1486155600</c:v>
                </c:pt>
                <c:pt idx="62133">
                  <c:v>1486159200</c:v>
                </c:pt>
                <c:pt idx="62134">
                  <c:v>1486162800</c:v>
                </c:pt>
                <c:pt idx="62135">
                  <c:v>1486166400</c:v>
                </c:pt>
                <c:pt idx="62136">
                  <c:v>1486170000</c:v>
                </c:pt>
                <c:pt idx="62137">
                  <c:v>1486173600</c:v>
                </c:pt>
                <c:pt idx="62138">
                  <c:v>1486177200</c:v>
                </c:pt>
                <c:pt idx="62139">
                  <c:v>1486180800</c:v>
                </c:pt>
                <c:pt idx="62140">
                  <c:v>1486184400</c:v>
                </c:pt>
                <c:pt idx="62141">
                  <c:v>1486188000</c:v>
                </c:pt>
                <c:pt idx="62142">
                  <c:v>1486191600</c:v>
                </c:pt>
                <c:pt idx="62143">
                  <c:v>1486195200</c:v>
                </c:pt>
                <c:pt idx="62144">
                  <c:v>1486198800</c:v>
                </c:pt>
                <c:pt idx="62145">
                  <c:v>1486202400</c:v>
                </c:pt>
                <c:pt idx="62146">
                  <c:v>1486206000</c:v>
                </c:pt>
                <c:pt idx="62147">
                  <c:v>1486209600</c:v>
                </c:pt>
                <c:pt idx="62148">
                  <c:v>1486213200</c:v>
                </c:pt>
                <c:pt idx="62149">
                  <c:v>1486216800</c:v>
                </c:pt>
                <c:pt idx="62150">
                  <c:v>1486220400</c:v>
                </c:pt>
                <c:pt idx="62151">
                  <c:v>1486224000</c:v>
                </c:pt>
                <c:pt idx="62152">
                  <c:v>1486227600</c:v>
                </c:pt>
                <c:pt idx="62153">
                  <c:v>1486231200</c:v>
                </c:pt>
                <c:pt idx="62154">
                  <c:v>1486234800</c:v>
                </c:pt>
                <c:pt idx="62155">
                  <c:v>1486238400</c:v>
                </c:pt>
                <c:pt idx="62156">
                  <c:v>1486242000</c:v>
                </c:pt>
                <c:pt idx="62157">
                  <c:v>1486245600</c:v>
                </c:pt>
                <c:pt idx="62158">
                  <c:v>1486249200</c:v>
                </c:pt>
                <c:pt idx="62159">
                  <c:v>1486252800</c:v>
                </c:pt>
                <c:pt idx="62160">
                  <c:v>1486256400</c:v>
                </c:pt>
                <c:pt idx="62161">
                  <c:v>1486260000</c:v>
                </c:pt>
                <c:pt idx="62162">
                  <c:v>1486263600</c:v>
                </c:pt>
                <c:pt idx="62163">
                  <c:v>1486267200</c:v>
                </c:pt>
                <c:pt idx="62164">
                  <c:v>1486270800</c:v>
                </c:pt>
                <c:pt idx="62165">
                  <c:v>1486274400</c:v>
                </c:pt>
                <c:pt idx="62166">
                  <c:v>1486278000</c:v>
                </c:pt>
                <c:pt idx="62167">
                  <c:v>1486281600</c:v>
                </c:pt>
                <c:pt idx="62168">
                  <c:v>1486285200</c:v>
                </c:pt>
                <c:pt idx="62169">
                  <c:v>1486288800</c:v>
                </c:pt>
                <c:pt idx="62170">
                  <c:v>1486292400</c:v>
                </c:pt>
                <c:pt idx="62171">
                  <c:v>1486296000</c:v>
                </c:pt>
                <c:pt idx="62172">
                  <c:v>1486299600</c:v>
                </c:pt>
                <c:pt idx="62173">
                  <c:v>1486303200</c:v>
                </c:pt>
                <c:pt idx="62174">
                  <c:v>1486306800</c:v>
                </c:pt>
                <c:pt idx="62175">
                  <c:v>1486310400</c:v>
                </c:pt>
                <c:pt idx="62176">
                  <c:v>1486314000</c:v>
                </c:pt>
                <c:pt idx="62177">
                  <c:v>1486317600</c:v>
                </c:pt>
                <c:pt idx="62178">
                  <c:v>1486321200</c:v>
                </c:pt>
                <c:pt idx="62179">
                  <c:v>1486324800</c:v>
                </c:pt>
                <c:pt idx="62180">
                  <c:v>1486328400</c:v>
                </c:pt>
                <c:pt idx="62181">
                  <c:v>1486332000</c:v>
                </c:pt>
                <c:pt idx="62182">
                  <c:v>1486335600</c:v>
                </c:pt>
                <c:pt idx="62183">
                  <c:v>1486339200</c:v>
                </c:pt>
                <c:pt idx="62184">
                  <c:v>1486342800</c:v>
                </c:pt>
                <c:pt idx="62185">
                  <c:v>1486346400</c:v>
                </c:pt>
                <c:pt idx="62186">
                  <c:v>1486350000</c:v>
                </c:pt>
                <c:pt idx="62187">
                  <c:v>1486353600</c:v>
                </c:pt>
                <c:pt idx="62188">
                  <c:v>1486357200</c:v>
                </c:pt>
                <c:pt idx="62189">
                  <c:v>1486360800</c:v>
                </c:pt>
                <c:pt idx="62190">
                  <c:v>1486364400</c:v>
                </c:pt>
                <c:pt idx="62191">
                  <c:v>1486368000</c:v>
                </c:pt>
                <c:pt idx="62192">
                  <c:v>1486371600</c:v>
                </c:pt>
                <c:pt idx="62193">
                  <c:v>1486375200</c:v>
                </c:pt>
                <c:pt idx="62194">
                  <c:v>1486378800</c:v>
                </c:pt>
                <c:pt idx="62195">
                  <c:v>1486382400</c:v>
                </c:pt>
                <c:pt idx="62196">
                  <c:v>1486386000</c:v>
                </c:pt>
                <c:pt idx="62197">
                  <c:v>1486389600</c:v>
                </c:pt>
                <c:pt idx="62198">
                  <c:v>1486393200</c:v>
                </c:pt>
                <c:pt idx="62199">
                  <c:v>1486396800</c:v>
                </c:pt>
                <c:pt idx="62200">
                  <c:v>1486400400</c:v>
                </c:pt>
                <c:pt idx="62201">
                  <c:v>1486404000</c:v>
                </c:pt>
                <c:pt idx="62202">
                  <c:v>1486407600</c:v>
                </c:pt>
                <c:pt idx="62203">
                  <c:v>1486411200</c:v>
                </c:pt>
                <c:pt idx="62204">
                  <c:v>1486414800</c:v>
                </c:pt>
                <c:pt idx="62205">
                  <c:v>1486418400</c:v>
                </c:pt>
                <c:pt idx="62206">
                  <c:v>1486422000</c:v>
                </c:pt>
                <c:pt idx="62207">
                  <c:v>1486425600</c:v>
                </c:pt>
                <c:pt idx="62208">
                  <c:v>1486429200</c:v>
                </c:pt>
                <c:pt idx="62209">
                  <c:v>1486432800</c:v>
                </c:pt>
                <c:pt idx="62210">
                  <c:v>1486436400</c:v>
                </c:pt>
                <c:pt idx="62211">
                  <c:v>1486440000</c:v>
                </c:pt>
                <c:pt idx="62212">
                  <c:v>1486443600</c:v>
                </c:pt>
                <c:pt idx="62213">
                  <c:v>1486447200</c:v>
                </c:pt>
                <c:pt idx="62214">
                  <c:v>1486450800</c:v>
                </c:pt>
                <c:pt idx="62215">
                  <c:v>1486454400</c:v>
                </c:pt>
                <c:pt idx="62216">
                  <c:v>1486458000</c:v>
                </c:pt>
                <c:pt idx="62217">
                  <c:v>1486461600</c:v>
                </c:pt>
                <c:pt idx="62218">
                  <c:v>1486465200</c:v>
                </c:pt>
                <c:pt idx="62219">
                  <c:v>1486468800</c:v>
                </c:pt>
                <c:pt idx="62220">
                  <c:v>1486472400</c:v>
                </c:pt>
                <c:pt idx="62221">
                  <c:v>1486476000</c:v>
                </c:pt>
                <c:pt idx="62222">
                  <c:v>1486479600</c:v>
                </c:pt>
                <c:pt idx="62223">
                  <c:v>1486483200</c:v>
                </c:pt>
                <c:pt idx="62224">
                  <c:v>1486486800</c:v>
                </c:pt>
                <c:pt idx="62225">
                  <c:v>1486490400</c:v>
                </c:pt>
                <c:pt idx="62226">
                  <c:v>1486494000</c:v>
                </c:pt>
                <c:pt idx="62227">
                  <c:v>1486497600</c:v>
                </c:pt>
                <c:pt idx="62228">
                  <c:v>1486501200</c:v>
                </c:pt>
                <c:pt idx="62229">
                  <c:v>1486504800</c:v>
                </c:pt>
                <c:pt idx="62230">
                  <c:v>1486508400</c:v>
                </c:pt>
                <c:pt idx="62231">
                  <c:v>1486512000</c:v>
                </c:pt>
                <c:pt idx="62232">
                  <c:v>1486515600</c:v>
                </c:pt>
                <c:pt idx="62233">
                  <c:v>1486519200</c:v>
                </c:pt>
                <c:pt idx="62234">
                  <c:v>1486522800</c:v>
                </c:pt>
                <c:pt idx="62235">
                  <c:v>1486526400</c:v>
                </c:pt>
                <c:pt idx="62236">
                  <c:v>1486530000</c:v>
                </c:pt>
                <c:pt idx="62237">
                  <c:v>1486533600</c:v>
                </c:pt>
                <c:pt idx="62238">
                  <c:v>1486537200</c:v>
                </c:pt>
                <c:pt idx="62239">
                  <c:v>1486540800</c:v>
                </c:pt>
                <c:pt idx="62240">
                  <c:v>1486544400</c:v>
                </c:pt>
                <c:pt idx="62241">
                  <c:v>1486548000</c:v>
                </c:pt>
                <c:pt idx="62242">
                  <c:v>1486551600</c:v>
                </c:pt>
                <c:pt idx="62243">
                  <c:v>1486555200</c:v>
                </c:pt>
                <c:pt idx="62244">
                  <c:v>1486558800</c:v>
                </c:pt>
                <c:pt idx="62245">
                  <c:v>1486562400</c:v>
                </c:pt>
                <c:pt idx="62246">
                  <c:v>1486566000</c:v>
                </c:pt>
                <c:pt idx="62247">
                  <c:v>1486569600</c:v>
                </c:pt>
                <c:pt idx="62248">
                  <c:v>1486573200</c:v>
                </c:pt>
                <c:pt idx="62249">
                  <c:v>1486576800</c:v>
                </c:pt>
                <c:pt idx="62250">
                  <c:v>1486580400</c:v>
                </c:pt>
                <c:pt idx="62251">
                  <c:v>1486584000</c:v>
                </c:pt>
                <c:pt idx="62252">
                  <c:v>1486587600</c:v>
                </c:pt>
                <c:pt idx="62253">
                  <c:v>1486591200</c:v>
                </c:pt>
                <c:pt idx="62254">
                  <c:v>1486594800</c:v>
                </c:pt>
                <c:pt idx="62255">
                  <c:v>1486598400</c:v>
                </c:pt>
                <c:pt idx="62256">
                  <c:v>1486602000</c:v>
                </c:pt>
                <c:pt idx="62257">
                  <c:v>1486605600</c:v>
                </c:pt>
                <c:pt idx="62258">
                  <c:v>1486609200</c:v>
                </c:pt>
                <c:pt idx="62259">
                  <c:v>1486612800</c:v>
                </c:pt>
                <c:pt idx="62260">
                  <c:v>1486616400</c:v>
                </c:pt>
                <c:pt idx="62261">
                  <c:v>1486620000</c:v>
                </c:pt>
                <c:pt idx="62262">
                  <c:v>1486623600</c:v>
                </c:pt>
                <c:pt idx="62263">
                  <c:v>1486627200</c:v>
                </c:pt>
                <c:pt idx="62264">
                  <c:v>1486630800</c:v>
                </c:pt>
                <c:pt idx="62265">
                  <c:v>1486634400</c:v>
                </c:pt>
                <c:pt idx="62266">
                  <c:v>1486638000</c:v>
                </c:pt>
                <c:pt idx="62267">
                  <c:v>1486641600</c:v>
                </c:pt>
                <c:pt idx="62268">
                  <c:v>1486645200</c:v>
                </c:pt>
                <c:pt idx="62269">
                  <c:v>1486648800</c:v>
                </c:pt>
                <c:pt idx="62270">
                  <c:v>1486652400</c:v>
                </c:pt>
                <c:pt idx="62271">
                  <c:v>1486656000</c:v>
                </c:pt>
                <c:pt idx="62272">
                  <c:v>1486659600</c:v>
                </c:pt>
                <c:pt idx="62273">
                  <c:v>1486663200</c:v>
                </c:pt>
                <c:pt idx="62274">
                  <c:v>1486666800</c:v>
                </c:pt>
                <c:pt idx="62275">
                  <c:v>1486670400</c:v>
                </c:pt>
                <c:pt idx="62276">
                  <c:v>1486674000</c:v>
                </c:pt>
                <c:pt idx="62277">
                  <c:v>1486677600</c:v>
                </c:pt>
                <c:pt idx="62278">
                  <c:v>1486681200</c:v>
                </c:pt>
                <c:pt idx="62279">
                  <c:v>1486684800</c:v>
                </c:pt>
                <c:pt idx="62280">
                  <c:v>1486688400</c:v>
                </c:pt>
                <c:pt idx="62281">
                  <c:v>1486692000</c:v>
                </c:pt>
                <c:pt idx="62282">
                  <c:v>1486695600</c:v>
                </c:pt>
                <c:pt idx="62283">
                  <c:v>1486699200</c:v>
                </c:pt>
                <c:pt idx="62284">
                  <c:v>1486702800</c:v>
                </c:pt>
                <c:pt idx="62285">
                  <c:v>1486706400</c:v>
                </c:pt>
                <c:pt idx="62286">
                  <c:v>1486710000</c:v>
                </c:pt>
                <c:pt idx="62287">
                  <c:v>1486713600</c:v>
                </c:pt>
                <c:pt idx="62288">
                  <c:v>1486717200</c:v>
                </c:pt>
                <c:pt idx="62289">
                  <c:v>1486720800</c:v>
                </c:pt>
                <c:pt idx="62290">
                  <c:v>1486724400</c:v>
                </c:pt>
                <c:pt idx="62291">
                  <c:v>1486728000</c:v>
                </c:pt>
                <c:pt idx="62292">
                  <c:v>1486731600</c:v>
                </c:pt>
                <c:pt idx="62293">
                  <c:v>1486735200</c:v>
                </c:pt>
                <c:pt idx="62294">
                  <c:v>1486738800</c:v>
                </c:pt>
                <c:pt idx="62295">
                  <c:v>1486742400</c:v>
                </c:pt>
                <c:pt idx="62296">
                  <c:v>1486746000</c:v>
                </c:pt>
                <c:pt idx="62297">
                  <c:v>1486749600</c:v>
                </c:pt>
                <c:pt idx="62298">
                  <c:v>1486753200</c:v>
                </c:pt>
                <c:pt idx="62299">
                  <c:v>1486756800</c:v>
                </c:pt>
                <c:pt idx="62300">
                  <c:v>1486760400</c:v>
                </c:pt>
                <c:pt idx="62301">
                  <c:v>1486764000</c:v>
                </c:pt>
                <c:pt idx="62302">
                  <c:v>1486767600</c:v>
                </c:pt>
                <c:pt idx="62303">
                  <c:v>1486771200</c:v>
                </c:pt>
                <c:pt idx="62304">
                  <c:v>1486774800</c:v>
                </c:pt>
                <c:pt idx="62305">
                  <c:v>1486778400</c:v>
                </c:pt>
                <c:pt idx="62306">
                  <c:v>1486782000</c:v>
                </c:pt>
                <c:pt idx="62307">
                  <c:v>1486785600</c:v>
                </c:pt>
                <c:pt idx="62308">
                  <c:v>1486789200</c:v>
                </c:pt>
                <c:pt idx="62309">
                  <c:v>1486792800</c:v>
                </c:pt>
                <c:pt idx="62310">
                  <c:v>1486796400</c:v>
                </c:pt>
                <c:pt idx="62311">
                  <c:v>1486800000</c:v>
                </c:pt>
                <c:pt idx="62312">
                  <c:v>1486803600</c:v>
                </c:pt>
                <c:pt idx="62313">
                  <c:v>1486807200</c:v>
                </c:pt>
                <c:pt idx="62314">
                  <c:v>1486810800</c:v>
                </c:pt>
                <c:pt idx="62315">
                  <c:v>1486814400</c:v>
                </c:pt>
                <c:pt idx="62316">
                  <c:v>1486818000</c:v>
                </c:pt>
                <c:pt idx="62317">
                  <c:v>1486821600</c:v>
                </c:pt>
                <c:pt idx="62318">
                  <c:v>1486825200</c:v>
                </c:pt>
                <c:pt idx="62319">
                  <c:v>1486828800</c:v>
                </c:pt>
                <c:pt idx="62320">
                  <c:v>1486832400</c:v>
                </c:pt>
                <c:pt idx="62321">
                  <c:v>1486836000</c:v>
                </c:pt>
                <c:pt idx="62322">
                  <c:v>1486839600</c:v>
                </c:pt>
                <c:pt idx="62323">
                  <c:v>1486843200</c:v>
                </c:pt>
                <c:pt idx="62324">
                  <c:v>1486846800</c:v>
                </c:pt>
                <c:pt idx="62325">
                  <c:v>1486850400</c:v>
                </c:pt>
                <c:pt idx="62326">
                  <c:v>1486854000</c:v>
                </c:pt>
                <c:pt idx="62327">
                  <c:v>1486857600</c:v>
                </c:pt>
                <c:pt idx="62328">
                  <c:v>1486861200</c:v>
                </c:pt>
                <c:pt idx="62329">
                  <c:v>1486864800</c:v>
                </c:pt>
                <c:pt idx="62330">
                  <c:v>1486868400</c:v>
                </c:pt>
                <c:pt idx="62331">
                  <c:v>1486872000</c:v>
                </c:pt>
                <c:pt idx="62332">
                  <c:v>1486875600</c:v>
                </c:pt>
                <c:pt idx="62333">
                  <c:v>1486879200</c:v>
                </c:pt>
                <c:pt idx="62334">
                  <c:v>1486882800</c:v>
                </c:pt>
                <c:pt idx="62335">
                  <c:v>1486886400</c:v>
                </c:pt>
                <c:pt idx="62336">
                  <c:v>1486890000</c:v>
                </c:pt>
                <c:pt idx="62337">
                  <c:v>1486893600</c:v>
                </c:pt>
                <c:pt idx="62338">
                  <c:v>1486897200</c:v>
                </c:pt>
                <c:pt idx="62339">
                  <c:v>1486900800</c:v>
                </c:pt>
                <c:pt idx="62340">
                  <c:v>1486904400</c:v>
                </c:pt>
                <c:pt idx="62341">
                  <c:v>1486908000</c:v>
                </c:pt>
                <c:pt idx="62342">
                  <c:v>1486911600</c:v>
                </c:pt>
                <c:pt idx="62343">
                  <c:v>1486915200</c:v>
                </c:pt>
                <c:pt idx="62344">
                  <c:v>1486918800</c:v>
                </c:pt>
                <c:pt idx="62345">
                  <c:v>1486922400</c:v>
                </c:pt>
                <c:pt idx="62346">
                  <c:v>1486926000</c:v>
                </c:pt>
                <c:pt idx="62347">
                  <c:v>1486929600</c:v>
                </c:pt>
                <c:pt idx="62348">
                  <c:v>1486933200</c:v>
                </c:pt>
                <c:pt idx="62349">
                  <c:v>1486936800</c:v>
                </c:pt>
                <c:pt idx="62350">
                  <c:v>1486940400</c:v>
                </c:pt>
                <c:pt idx="62351">
                  <c:v>1486944000</c:v>
                </c:pt>
                <c:pt idx="62352">
                  <c:v>1486947600</c:v>
                </c:pt>
                <c:pt idx="62353">
                  <c:v>1486951200</c:v>
                </c:pt>
                <c:pt idx="62354">
                  <c:v>1486954800</c:v>
                </c:pt>
                <c:pt idx="62355">
                  <c:v>1486958400</c:v>
                </c:pt>
                <c:pt idx="62356">
                  <c:v>1486962000</c:v>
                </c:pt>
                <c:pt idx="62357">
                  <c:v>1486965600</c:v>
                </c:pt>
                <c:pt idx="62358">
                  <c:v>1486969200</c:v>
                </c:pt>
                <c:pt idx="62359">
                  <c:v>1486972800</c:v>
                </c:pt>
                <c:pt idx="62360">
                  <c:v>1486976400</c:v>
                </c:pt>
                <c:pt idx="62361">
                  <c:v>1486980000</c:v>
                </c:pt>
                <c:pt idx="62362">
                  <c:v>1486983600</c:v>
                </c:pt>
                <c:pt idx="62363">
                  <c:v>1486987200</c:v>
                </c:pt>
                <c:pt idx="62364">
                  <c:v>1486990800</c:v>
                </c:pt>
                <c:pt idx="62365">
                  <c:v>1486994400</c:v>
                </c:pt>
                <c:pt idx="62366">
                  <c:v>1486998000</c:v>
                </c:pt>
                <c:pt idx="62367">
                  <c:v>1487001600</c:v>
                </c:pt>
                <c:pt idx="62368">
                  <c:v>1487005200</c:v>
                </c:pt>
                <c:pt idx="62369">
                  <c:v>1487008800</c:v>
                </c:pt>
                <c:pt idx="62370">
                  <c:v>1487012400</c:v>
                </c:pt>
                <c:pt idx="62371">
                  <c:v>1487016000</c:v>
                </c:pt>
                <c:pt idx="62372">
                  <c:v>1487019600</c:v>
                </c:pt>
                <c:pt idx="62373">
                  <c:v>1487023200</c:v>
                </c:pt>
                <c:pt idx="62374">
                  <c:v>1487026800</c:v>
                </c:pt>
                <c:pt idx="62375">
                  <c:v>1487030400</c:v>
                </c:pt>
                <c:pt idx="62376">
                  <c:v>1487034000</c:v>
                </c:pt>
                <c:pt idx="62377">
                  <c:v>1487037600</c:v>
                </c:pt>
                <c:pt idx="62378">
                  <c:v>1487041200</c:v>
                </c:pt>
                <c:pt idx="62379">
                  <c:v>1487044800</c:v>
                </c:pt>
                <c:pt idx="62380">
                  <c:v>1487048400</c:v>
                </c:pt>
                <c:pt idx="62381">
                  <c:v>1487052000</c:v>
                </c:pt>
                <c:pt idx="62382">
                  <c:v>1487055600</c:v>
                </c:pt>
                <c:pt idx="62383">
                  <c:v>1487059200</c:v>
                </c:pt>
                <c:pt idx="62384">
                  <c:v>1487062800</c:v>
                </c:pt>
                <c:pt idx="62385">
                  <c:v>1487066400</c:v>
                </c:pt>
                <c:pt idx="62386">
                  <c:v>1487070000</c:v>
                </c:pt>
                <c:pt idx="62387">
                  <c:v>1487073600</c:v>
                </c:pt>
                <c:pt idx="62388">
                  <c:v>1487077200</c:v>
                </c:pt>
                <c:pt idx="62389">
                  <c:v>1487080800</c:v>
                </c:pt>
                <c:pt idx="62390">
                  <c:v>1487084400</c:v>
                </c:pt>
                <c:pt idx="62391">
                  <c:v>1487088000</c:v>
                </c:pt>
                <c:pt idx="62392">
                  <c:v>1487091600</c:v>
                </c:pt>
                <c:pt idx="62393">
                  <c:v>1487095200</c:v>
                </c:pt>
                <c:pt idx="62394">
                  <c:v>1487098800</c:v>
                </c:pt>
                <c:pt idx="62395">
                  <c:v>1487102400</c:v>
                </c:pt>
                <c:pt idx="62396">
                  <c:v>1487106000</c:v>
                </c:pt>
                <c:pt idx="62397">
                  <c:v>1487109600</c:v>
                </c:pt>
                <c:pt idx="62398">
                  <c:v>1487113200</c:v>
                </c:pt>
                <c:pt idx="62399">
                  <c:v>1487116800</c:v>
                </c:pt>
                <c:pt idx="62400">
                  <c:v>1487120400</c:v>
                </c:pt>
                <c:pt idx="62401">
                  <c:v>1487124000</c:v>
                </c:pt>
                <c:pt idx="62402">
                  <c:v>1487127600</c:v>
                </c:pt>
                <c:pt idx="62403">
                  <c:v>1487131200</c:v>
                </c:pt>
                <c:pt idx="62404">
                  <c:v>1487134800</c:v>
                </c:pt>
                <c:pt idx="62405">
                  <c:v>1487138400</c:v>
                </c:pt>
                <c:pt idx="62406">
                  <c:v>1487142000</c:v>
                </c:pt>
                <c:pt idx="62407">
                  <c:v>1487145600</c:v>
                </c:pt>
                <c:pt idx="62408">
                  <c:v>1487149200</c:v>
                </c:pt>
                <c:pt idx="62409">
                  <c:v>1487152800</c:v>
                </c:pt>
                <c:pt idx="62410">
                  <c:v>1487156400</c:v>
                </c:pt>
                <c:pt idx="62411">
                  <c:v>1487160000</c:v>
                </c:pt>
                <c:pt idx="62412">
                  <c:v>1487163600</c:v>
                </c:pt>
                <c:pt idx="62413">
                  <c:v>1487167200</c:v>
                </c:pt>
                <c:pt idx="62414">
                  <c:v>1487170800</c:v>
                </c:pt>
                <c:pt idx="62415">
                  <c:v>1487174400</c:v>
                </c:pt>
                <c:pt idx="62416">
                  <c:v>1487178000</c:v>
                </c:pt>
                <c:pt idx="62417">
                  <c:v>1487181600</c:v>
                </c:pt>
                <c:pt idx="62418">
                  <c:v>1487185200</c:v>
                </c:pt>
                <c:pt idx="62419">
                  <c:v>1487188800</c:v>
                </c:pt>
                <c:pt idx="62420">
                  <c:v>1487192400</c:v>
                </c:pt>
                <c:pt idx="62421">
                  <c:v>1487196000</c:v>
                </c:pt>
                <c:pt idx="62422">
                  <c:v>1487199600</c:v>
                </c:pt>
                <c:pt idx="62423">
                  <c:v>1487203200</c:v>
                </c:pt>
                <c:pt idx="62424">
                  <c:v>1487206800</c:v>
                </c:pt>
                <c:pt idx="62425">
                  <c:v>1487210400</c:v>
                </c:pt>
                <c:pt idx="62426">
                  <c:v>1487214000</c:v>
                </c:pt>
                <c:pt idx="62427">
                  <c:v>1487217600</c:v>
                </c:pt>
                <c:pt idx="62428">
                  <c:v>1487221200</c:v>
                </c:pt>
                <c:pt idx="62429">
                  <c:v>1487224800</c:v>
                </c:pt>
                <c:pt idx="62430">
                  <c:v>1487228400</c:v>
                </c:pt>
                <c:pt idx="62431">
                  <c:v>1487232000</c:v>
                </c:pt>
                <c:pt idx="62432">
                  <c:v>1487235600</c:v>
                </c:pt>
                <c:pt idx="62433">
                  <c:v>1487239200</c:v>
                </c:pt>
                <c:pt idx="62434">
                  <c:v>1487242800</c:v>
                </c:pt>
                <c:pt idx="62435">
                  <c:v>1487246400</c:v>
                </c:pt>
                <c:pt idx="62436">
                  <c:v>1487250000</c:v>
                </c:pt>
                <c:pt idx="62437">
                  <c:v>1487253600</c:v>
                </c:pt>
                <c:pt idx="62438">
                  <c:v>1487257200</c:v>
                </c:pt>
                <c:pt idx="62439">
                  <c:v>1487260800</c:v>
                </c:pt>
                <c:pt idx="62440">
                  <c:v>1487264400</c:v>
                </c:pt>
                <c:pt idx="62441">
                  <c:v>1487268000</c:v>
                </c:pt>
                <c:pt idx="62442">
                  <c:v>1487271600</c:v>
                </c:pt>
                <c:pt idx="62443">
                  <c:v>1487275200</c:v>
                </c:pt>
                <c:pt idx="62444">
                  <c:v>1487278800</c:v>
                </c:pt>
                <c:pt idx="62445">
                  <c:v>1487282400</c:v>
                </c:pt>
                <c:pt idx="62446">
                  <c:v>1487286000</c:v>
                </c:pt>
                <c:pt idx="62447">
                  <c:v>1487289600</c:v>
                </c:pt>
                <c:pt idx="62448">
                  <c:v>1487293200</c:v>
                </c:pt>
                <c:pt idx="62449">
                  <c:v>1487296800</c:v>
                </c:pt>
                <c:pt idx="62450">
                  <c:v>1487300400</c:v>
                </c:pt>
                <c:pt idx="62451">
                  <c:v>1487304000</c:v>
                </c:pt>
                <c:pt idx="62452">
                  <c:v>1487307600</c:v>
                </c:pt>
                <c:pt idx="62453">
                  <c:v>1487311200</c:v>
                </c:pt>
                <c:pt idx="62454">
                  <c:v>1487314800</c:v>
                </c:pt>
                <c:pt idx="62455">
                  <c:v>1487318400</c:v>
                </c:pt>
                <c:pt idx="62456">
                  <c:v>1487322000</c:v>
                </c:pt>
                <c:pt idx="62457">
                  <c:v>1487325600</c:v>
                </c:pt>
                <c:pt idx="62458">
                  <c:v>1487329200</c:v>
                </c:pt>
                <c:pt idx="62459">
                  <c:v>1487332800</c:v>
                </c:pt>
                <c:pt idx="62460">
                  <c:v>1487336400</c:v>
                </c:pt>
                <c:pt idx="62461">
                  <c:v>1487340000</c:v>
                </c:pt>
                <c:pt idx="62462">
                  <c:v>1487343600</c:v>
                </c:pt>
                <c:pt idx="62463">
                  <c:v>1487347200</c:v>
                </c:pt>
                <c:pt idx="62464">
                  <c:v>1487350800</c:v>
                </c:pt>
                <c:pt idx="62465">
                  <c:v>1487354400</c:v>
                </c:pt>
                <c:pt idx="62466">
                  <c:v>1487358000</c:v>
                </c:pt>
                <c:pt idx="62467">
                  <c:v>1487361600</c:v>
                </c:pt>
                <c:pt idx="62468">
                  <c:v>1487365200</c:v>
                </c:pt>
                <c:pt idx="62469">
                  <c:v>1487368800</c:v>
                </c:pt>
                <c:pt idx="62470">
                  <c:v>1487372400</c:v>
                </c:pt>
                <c:pt idx="62471">
                  <c:v>1487376000</c:v>
                </c:pt>
                <c:pt idx="62472">
                  <c:v>1487379600</c:v>
                </c:pt>
                <c:pt idx="62473">
                  <c:v>1487383200</c:v>
                </c:pt>
                <c:pt idx="62474">
                  <c:v>1487386800</c:v>
                </c:pt>
                <c:pt idx="62475">
                  <c:v>1487390400</c:v>
                </c:pt>
                <c:pt idx="62476">
                  <c:v>1487394000</c:v>
                </c:pt>
                <c:pt idx="62477">
                  <c:v>1487397600</c:v>
                </c:pt>
                <c:pt idx="62478">
                  <c:v>1487401200</c:v>
                </c:pt>
                <c:pt idx="62479">
                  <c:v>1487404800</c:v>
                </c:pt>
                <c:pt idx="62480">
                  <c:v>1487408400</c:v>
                </c:pt>
                <c:pt idx="62481">
                  <c:v>1487412000</c:v>
                </c:pt>
                <c:pt idx="62482">
                  <c:v>1487415600</c:v>
                </c:pt>
                <c:pt idx="62483">
                  <c:v>1487419200</c:v>
                </c:pt>
                <c:pt idx="62484">
                  <c:v>1487422800</c:v>
                </c:pt>
                <c:pt idx="62485">
                  <c:v>1487426400</c:v>
                </c:pt>
                <c:pt idx="62486">
                  <c:v>1487430000</c:v>
                </c:pt>
                <c:pt idx="62487">
                  <c:v>1487433600</c:v>
                </c:pt>
                <c:pt idx="62488">
                  <c:v>1487437200</c:v>
                </c:pt>
                <c:pt idx="62489">
                  <c:v>1487440800</c:v>
                </c:pt>
                <c:pt idx="62490">
                  <c:v>1487444400</c:v>
                </c:pt>
                <c:pt idx="62491">
                  <c:v>1487448000</c:v>
                </c:pt>
                <c:pt idx="62492">
                  <c:v>1487451600</c:v>
                </c:pt>
                <c:pt idx="62493">
                  <c:v>1487455200</c:v>
                </c:pt>
                <c:pt idx="62494">
                  <c:v>1487458800</c:v>
                </c:pt>
                <c:pt idx="62495">
                  <c:v>1487462400</c:v>
                </c:pt>
                <c:pt idx="62496">
                  <c:v>1487466000</c:v>
                </c:pt>
                <c:pt idx="62497">
                  <c:v>1487469600</c:v>
                </c:pt>
                <c:pt idx="62498">
                  <c:v>1487473200</c:v>
                </c:pt>
                <c:pt idx="62499">
                  <c:v>1487476800</c:v>
                </c:pt>
                <c:pt idx="62500">
                  <c:v>1487480400</c:v>
                </c:pt>
                <c:pt idx="62501">
                  <c:v>1487484000</c:v>
                </c:pt>
                <c:pt idx="62502">
                  <c:v>1487487600</c:v>
                </c:pt>
                <c:pt idx="62503">
                  <c:v>1487491200</c:v>
                </c:pt>
                <c:pt idx="62504">
                  <c:v>1487494800</c:v>
                </c:pt>
                <c:pt idx="62505">
                  <c:v>1487498400</c:v>
                </c:pt>
                <c:pt idx="62506">
                  <c:v>1487502000</c:v>
                </c:pt>
                <c:pt idx="62507">
                  <c:v>1487505600</c:v>
                </c:pt>
                <c:pt idx="62508">
                  <c:v>1487509200</c:v>
                </c:pt>
                <c:pt idx="62509">
                  <c:v>1487512800</c:v>
                </c:pt>
                <c:pt idx="62510">
                  <c:v>1487516400</c:v>
                </c:pt>
                <c:pt idx="62511">
                  <c:v>1487520000</c:v>
                </c:pt>
                <c:pt idx="62512">
                  <c:v>1487523600</c:v>
                </c:pt>
                <c:pt idx="62513">
                  <c:v>1487527200</c:v>
                </c:pt>
                <c:pt idx="62514">
                  <c:v>1487530800</c:v>
                </c:pt>
                <c:pt idx="62515">
                  <c:v>1487534400</c:v>
                </c:pt>
                <c:pt idx="62516">
                  <c:v>1487538000</c:v>
                </c:pt>
                <c:pt idx="62517">
                  <c:v>1487541600</c:v>
                </c:pt>
                <c:pt idx="62518">
                  <c:v>1487545200</c:v>
                </c:pt>
                <c:pt idx="62519">
                  <c:v>1487548800</c:v>
                </c:pt>
                <c:pt idx="62520">
                  <c:v>1487552400</c:v>
                </c:pt>
                <c:pt idx="62521">
                  <c:v>1487556000</c:v>
                </c:pt>
                <c:pt idx="62522">
                  <c:v>1487559600</c:v>
                </c:pt>
                <c:pt idx="62523">
                  <c:v>1487563200</c:v>
                </c:pt>
                <c:pt idx="62524">
                  <c:v>1487566800</c:v>
                </c:pt>
                <c:pt idx="62525">
                  <c:v>1487570400</c:v>
                </c:pt>
                <c:pt idx="62526">
                  <c:v>1487574000</c:v>
                </c:pt>
                <c:pt idx="62527">
                  <c:v>1487577600</c:v>
                </c:pt>
                <c:pt idx="62528">
                  <c:v>1487581200</c:v>
                </c:pt>
                <c:pt idx="62529">
                  <c:v>1487584800</c:v>
                </c:pt>
                <c:pt idx="62530">
                  <c:v>1487588400</c:v>
                </c:pt>
                <c:pt idx="62531">
                  <c:v>1487592000</c:v>
                </c:pt>
                <c:pt idx="62532">
                  <c:v>1487595600</c:v>
                </c:pt>
                <c:pt idx="62533">
                  <c:v>1487599200</c:v>
                </c:pt>
                <c:pt idx="62534">
                  <c:v>1487602800</c:v>
                </c:pt>
                <c:pt idx="62535">
                  <c:v>1487606400</c:v>
                </c:pt>
                <c:pt idx="62536">
                  <c:v>1487610000</c:v>
                </c:pt>
                <c:pt idx="62537">
                  <c:v>1487613600</c:v>
                </c:pt>
                <c:pt idx="62538">
                  <c:v>1487617200</c:v>
                </c:pt>
                <c:pt idx="62539">
                  <c:v>1487620800</c:v>
                </c:pt>
                <c:pt idx="62540">
                  <c:v>1487624400</c:v>
                </c:pt>
                <c:pt idx="62541">
                  <c:v>1487628000</c:v>
                </c:pt>
                <c:pt idx="62542">
                  <c:v>1487631600</c:v>
                </c:pt>
                <c:pt idx="62543">
                  <c:v>1487635200</c:v>
                </c:pt>
                <c:pt idx="62544">
                  <c:v>1487638800</c:v>
                </c:pt>
                <c:pt idx="62545">
                  <c:v>1487642400</c:v>
                </c:pt>
                <c:pt idx="62546">
                  <c:v>1487646000</c:v>
                </c:pt>
                <c:pt idx="62547">
                  <c:v>1487649600</c:v>
                </c:pt>
                <c:pt idx="62548">
                  <c:v>1487653200</c:v>
                </c:pt>
                <c:pt idx="62549">
                  <c:v>1487656800</c:v>
                </c:pt>
                <c:pt idx="62550">
                  <c:v>1487660400</c:v>
                </c:pt>
                <c:pt idx="62551">
                  <c:v>1487664000</c:v>
                </c:pt>
                <c:pt idx="62552">
                  <c:v>1487667600</c:v>
                </c:pt>
                <c:pt idx="62553">
                  <c:v>1487671200</c:v>
                </c:pt>
                <c:pt idx="62554">
                  <c:v>1487674800</c:v>
                </c:pt>
                <c:pt idx="62555">
                  <c:v>1487678400</c:v>
                </c:pt>
                <c:pt idx="62556">
                  <c:v>1487682000</c:v>
                </c:pt>
                <c:pt idx="62557">
                  <c:v>1487685600</c:v>
                </c:pt>
                <c:pt idx="62558">
                  <c:v>1487689200</c:v>
                </c:pt>
                <c:pt idx="62559">
                  <c:v>1487692800</c:v>
                </c:pt>
                <c:pt idx="62560">
                  <c:v>1487696400</c:v>
                </c:pt>
                <c:pt idx="62561">
                  <c:v>1487700000</c:v>
                </c:pt>
                <c:pt idx="62562">
                  <c:v>1487703600</c:v>
                </c:pt>
                <c:pt idx="62563">
                  <c:v>1487707200</c:v>
                </c:pt>
                <c:pt idx="62564">
                  <c:v>1487710800</c:v>
                </c:pt>
                <c:pt idx="62565">
                  <c:v>1487714400</c:v>
                </c:pt>
                <c:pt idx="62566">
                  <c:v>1487718000</c:v>
                </c:pt>
                <c:pt idx="62567">
                  <c:v>1487721600</c:v>
                </c:pt>
                <c:pt idx="62568">
                  <c:v>1487725200</c:v>
                </c:pt>
                <c:pt idx="62569">
                  <c:v>1487728800</c:v>
                </c:pt>
                <c:pt idx="62570">
                  <c:v>1487732400</c:v>
                </c:pt>
                <c:pt idx="62571">
                  <c:v>1487736000</c:v>
                </c:pt>
                <c:pt idx="62572">
                  <c:v>1487739600</c:v>
                </c:pt>
                <c:pt idx="62573">
                  <c:v>1487743200</c:v>
                </c:pt>
                <c:pt idx="62574">
                  <c:v>1487746800</c:v>
                </c:pt>
                <c:pt idx="62575">
                  <c:v>1487750400</c:v>
                </c:pt>
                <c:pt idx="62576">
                  <c:v>1487754000</c:v>
                </c:pt>
                <c:pt idx="62577">
                  <c:v>1487757600</c:v>
                </c:pt>
                <c:pt idx="62578">
                  <c:v>1487761200</c:v>
                </c:pt>
                <c:pt idx="62579">
                  <c:v>1487764800</c:v>
                </c:pt>
                <c:pt idx="62580">
                  <c:v>1487768400</c:v>
                </c:pt>
                <c:pt idx="62581">
                  <c:v>1487772000</c:v>
                </c:pt>
                <c:pt idx="62582">
                  <c:v>1487775600</c:v>
                </c:pt>
                <c:pt idx="62583">
                  <c:v>1487779200</c:v>
                </c:pt>
                <c:pt idx="62584">
                  <c:v>1487782800</c:v>
                </c:pt>
                <c:pt idx="62585">
                  <c:v>1487786400</c:v>
                </c:pt>
                <c:pt idx="62586">
                  <c:v>1487790000</c:v>
                </c:pt>
                <c:pt idx="62587">
                  <c:v>1487793600</c:v>
                </c:pt>
                <c:pt idx="62588">
                  <c:v>1487797200</c:v>
                </c:pt>
                <c:pt idx="62589">
                  <c:v>1487800800</c:v>
                </c:pt>
                <c:pt idx="62590">
                  <c:v>1487804400</c:v>
                </c:pt>
                <c:pt idx="62591">
                  <c:v>1487808000</c:v>
                </c:pt>
                <c:pt idx="62592">
                  <c:v>1487811600</c:v>
                </c:pt>
                <c:pt idx="62593">
                  <c:v>1487815200</c:v>
                </c:pt>
                <c:pt idx="62594">
                  <c:v>1487818800</c:v>
                </c:pt>
                <c:pt idx="62595">
                  <c:v>1487822400</c:v>
                </c:pt>
                <c:pt idx="62596">
                  <c:v>1487826000</c:v>
                </c:pt>
                <c:pt idx="62597">
                  <c:v>1487829600</c:v>
                </c:pt>
                <c:pt idx="62598">
                  <c:v>1487833200</c:v>
                </c:pt>
                <c:pt idx="62599">
                  <c:v>1487836800</c:v>
                </c:pt>
                <c:pt idx="62600">
                  <c:v>1487840400</c:v>
                </c:pt>
                <c:pt idx="62601">
                  <c:v>1487844000</c:v>
                </c:pt>
                <c:pt idx="62602">
                  <c:v>1487847600</c:v>
                </c:pt>
                <c:pt idx="62603">
                  <c:v>1487851200</c:v>
                </c:pt>
                <c:pt idx="62604">
                  <c:v>1487854800</c:v>
                </c:pt>
                <c:pt idx="62605">
                  <c:v>1487858400</c:v>
                </c:pt>
                <c:pt idx="62606">
                  <c:v>1487862000</c:v>
                </c:pt>
                <c:pt idx="62607">
                  <c:v>1487865600</c:v>
                </c:pt>
                <c:pt idx="62608">
                  <c:v>1487869200</c:v>
                </c:pt>
                <c:pt idx="62609">
                  <c:v>1487872800</c:v>
                </c:pt>
                <c:pt idx="62610">
                  <c:v>1487876400</c:v>
                </c:pt>
                <c:pt idx="62611">
                  <c:v>1487880000</c:v>
                </c:pt>
                <c:pt idx="62612">
                  <c:v>1487883600</c:v>
                </c:pt>
                <c:pt idx="62613">
                  <c:v>1487887200</c:v>
                </c:pt>
                <c:pt idx="62614">
                  <c:v>1487890800</c:v>
                </c:pt>
                <c:pt idx="62615">
                  <c:v>1487894400</c:v>
                </c:pt>
                <c:pt idx="62616">
                  <c:v>1487898000</c:v>
                </c:pt>
                <c:pt idx="62617">
                  <c:v>1487901600</c:v>
                </c:pt>
                <c:pt idx="62618">
                  <c:v>1487905200</c:v>
                </c:pt>
                <c:pt idx="62619">
                  <c:v>1487908800</c:v>
                </c:pt>
                <c:pt idx="62620">
                  <c:v>1487912400</c:v>
                </c:pt>
                <c:pt idx="62621">
                  <c:v>1487916000</c:v>
                </c:pt>
                <c:pt idx="62622">
                  <c:v>1487919600</c:v>
                </c:pt>
                <c:pt idx="62623">
                  <c:v>1487923200</c:v>
                </c:pt>
                <c:pt idx="62624">
                  <c:v>1487926800</c:v>
                </c:pt>
                <c:pt idx="62625">
                  <c:v>1487930400</c:v>
                </c:pt>
                <c:pt idx="62626">
                  <c:v>1487934000</c:v>
                </c:pt>
                <c:pt idx="62627">
                  <c:v>1487937600</c:v>
                </c:pt>
                <c:pt idx="62628">
                  <c:v>1487941200</c:v>
                </c:pt>
                <c:pt idx="62629">
                  <c:v>1487944800</c:v>
                </c:pt>
                <c:pt idx="62630">
                  <c:v>1487948400</c:v>
                </c:pt>
                <c:pt idx="62631">
                  <c:v>1487952000</c:v>
                </c:pt>
                <c:pt idx="62632">
                  <c:v>1487955600</c:v>
                </c:pt>
                <c:pt idx="62633">
                  <c:v>1487959200</c:v>
                </c:pt>
                <c:pt idx="62634">
                  <c:v>1487962800</c:v>
                </c:pt>
                <c:pt idx="62635">
                  <c:v>1487966400</c:v>
                </c:pt>
                <c:pt idx="62636">
                  <c:v>1487970000</c:v>
                </c:pt>
                <c:pt idx="62637">
                  <c:v>1487973600</c:v>
                </c:pt>
                <c:pt idx="62638">
                  <c:v>1487977200</c:v>
                </c:pt>
                <c:pt idx="62639">
                  <c:v>1487980800</c:v>
                </c:pt>
                <c:pt idx="62640">
                  <c:v>1487984400</c:v>
                </c:pt>
                <c:pt idx="62641">
                  <c:v>1487988000</c:v>
                </c:pt>
                <c:pt idx="62642">
                  <c:v>1487991600</c:v>
                </c:pt>
                <c:pt idx="62643">
                  <c:v>1487995200</c:v>
                </c:pt>
                <c:pt idx="62644">
                  <c:v>1487998800</c:v>
                </c:pt>
                <c:pt idx="62645">
                  <c:v>1488002400</c:v>
                </c:pt>
                <c:pt idx="62646">
                  <c:v>1488006000</c:v>
                </c:pt>
                <c:pt idx="62647">
                  <c:v>1488009600</c:v>
                </c:pt>
                <c:pt idx="62648">
                  <c:v>1488013200</c:v>
                </c:pt>
                <c:pt idx="62649">
                  <c:v>1488016800</c:v>
                </c:pt>
                <c:pt idx="62650">
                  <c:v>1488020400</c:v>
                </c:pt>
                <c:pt idx="62651">
                  <c:v>1488024000</c:v>
                </c:pt>
                <c:pt idx="62652">
                  <c:v>1488027600</c:v>
                </c:pt>
                <c:pt idx="62653">
                  <c:v>1488031200</c:v>
                </c:pt>
                <c:pt idx="62654">
                  <c:v>1488034800</c:v>
                </c:pt>
                <c:pt idx="62655">
                  <c:v>1488038400</c:v>
                </c:pt>
                <c:pt idx="62656">
                  <c:v>1488042000</c:v>
                </c:pt>
                <c:pt idx="62657">
                  <c:v>1488045600</c:v>
                </c:pt>
                <c:pt idx="62658">
                  <c:v>1488049200</c:v>
                </c:pt>
                <c:pt idx="62659">
                  <c:v>1488052800</c:v>
                </c:pt>
                <c:pt idx="62660">
                  <c:v>1488056400</c:v>
                </c:pt>
                <c:pt idx="62661">
                  <c:v>1488060000</c:v>
                </c:pt>
                <c:pt idx="62662">
                  <c:v>1488063600</c:v>
                </c:pt>
                <c:pt idx="62663">
                  <c:v>1488067200</c:v>
                </c:pt>
                <c:pt idx="62664">
                  <c:v>1488070800</c:v>
                </c:pt>
                <c:pt idx="62665">
                  <c:v>1488074400</c:v>
                </c:pt>
                <c:pt idx="62666">
                  <c:v>1488078000</c:v>
                </c:pt>
                <c:pt idx="62667">
                  <c:v>1488081600</c:v>
                </c:pt>
                <c:pt idx="62668">
                  <c:v>1488085200</c:v>
                </c:pt>
                <c:pt idx="62669">
                  <c:v>1488088800</c:v>
                </c:pt>
                <c:pt idx="62670">
                  <c:v>1488092400</c:v>
                </c:pt>
                <c:pt idx="62671">
                  <c:v>1488096000</c:v>
                </c:pt>
                <c:pt idx="62672">
                  <c:v>1488099600</c:v>
                </c:pt>
                <c:pt idx="62673">
                  <c:v>1488103200</c:v>
                </c:pt>
                <c:pt idx="62674">
                  <c:v>1488106800</c:v>
                </c:pt>
                <c:pt idx="62675">
                  <c:v>1488110400</c:v>
                </c:pt>
                <c:pt idx="62676">
                  <c:v>1488114000</c:v>
                </c:pt>
                <c:pt idx="62677">
                  <c:v>1488117600</c:v>
                </c:pt>
                <c:pt idx="62678">
                  <c:v>1488121200</c:v>
                </c:pt>
                <c:pt idx="62679">
                  <c:v>1488124800</c:v>
                </c:pt>
                <c:pt idx="62680">
                  <c:v>1488128400</c:v>
                </c:pt>
                <c:pt idx="62681">
                  <c:v>1488132000</c:v>
                </c:pt>
                <c:pt idx="62682">
                  <c:v>1488135600</c:v>
                </c:pt>
                <c:pt idx="62683">
                  <c:v>1488139200</c:v>
                </c:pt>
                <c:pt idx="62684">
                  <c:v>1488142800</c:v>
                </c:pt>
                <c:pt idx="62685">
                  <c:v>1488146400</c:v>
                </c:pt>
                <c:pt idx="62686">
                  <c:v>1488150000</c:v>
                </c:pt>
                <c:pt idx="62687">
                  <c:v>1488153600</c:v>
                </c:pt>
                <c:pt idx="62688">
                  <c:v>1488157200</c:v>
                </c:pt>
                <c:pt idx="62689">
                  <c:v>1488160800</c:v>
                </c:pt>
                <c:pt idx="62690">
                  <c:v>1488164400</c:v>
                </c:pt>
                <c:pt idx="62691">
                  <c:v>1488168000</c:v>
                </c:pt>
                <c:pt idx="62692">
                  <c:v>1488171600</c:v>
                </c:pt>
                <c:pt idx="62693">
                  <c:v>1488175200</c:v>
                </c:pt>
                <c:pt idx="62694">
                  <c:v>1488178800</c:v>
                </c:pt>
                <c:pt idx="62695">
                  <c:v>1488182400</c:v>
                </c:pt>
                <c:pt idx="62696">
                  <c:v>1488186000</c:v>
                </c:pt>
                <c:pt idx="62697">
                  <c:v>1488189600</c:v>
                </c:pt>
                <c:pt idx="62698">
                  <c:v>1488193200</c:v>
                </c:pt>
                <c:pt idx="62699">
                  <c:v>1488196800</c:v>
                </c:pt>
                <c:pt idx="62700">
                  <c:v>1488200400</c:v>
                </c:pt>
                <c:pt idx="62701">
                  <c:v>1488204000</c:v>
                </c:pt>
                <c:pt idx="62702">
                  <c:v>1488207600</c:v>
                </c:pt>
                <c:pt idx="62703">
                  <c:v>1488211200</c:v>
                </c:pt>
                <c:pt idx="62704">
                  <c:v>1488214800</c:v>
                </c:pt>
                <c:pt idx="62705">
                  <c:v>1488218400</c:v>
                </c:pt>
                <c:pt idx="62706">
                  <c:v>1488222000</c:v>
                </c:pt>
                <c:pt idx="62707">
                  <c:v>1488225600</c:v>
                </c:pt>
                <c:pt idx="62708">
                  <c:v>1488229200</c:v>
                </c:pt>
                <c:pt idx="62709">
                  <c:v>1488232800</c:v>
                </c:pt>
                <c:pt idx="62710">
                  <c:v>1488236400</c:v>
                </c:pt>
                <c:pt idx="62711">
                  <c:v>1488240000</c:v>
                </c:pt>
                <c:pt idx="62712">
                  <c:v>1488243600</c:v>
                </c:pt>
                <c:pt idx="62713">
                  <c:v>1488247200</c:v>
                </c:pt>
                <c:pt idx="62714">
                  <c:v>1488250800</c:v>
                </c:pt>
                <c:pt idx="62715">
                  <c:v>1488254400</c:v>
                </c:pt>
                <c:pt idx="62716">
                  <c:v>1488258000</c:v>
                </c:pt>
                <c:pt idx="62717">
                  <c:v>1488261600</c:v>
                </c:pt>
                <c:pt idx="62718">
                  <c:v>1488265200</c:v>
                </c:pt>
                <c:pt idx="62719">
                  <c:v>1488268800</c:v>
                </c:pt>
                <c:pt idx="62720">
                  <c:v>1488272400</c:v>
                </c:pt>
                <c:pt idx="62721">
                  <c:v>1488276000</c:v>
                </c:pt>
                <c:pt idx="62722">
                  <c:v>1488279600</c:v>
                </c:pt>
                <c:pt idx="62723">
                  <c:v>1488283200</c:v>
                </c:pt>
                <c:pt idx="62724">
                  <c:v>1488286800</c:v>
                </c:pt>
                <c:pt idx="62725">
                  <c:v>1488290400</c:v>
                </c:pt>
                <c:pt idx="62726">
                  <c:v>1488294000</c:v>
                </c:pt>
                <c:pt idx="62727">
                  <c:v>1488297600</c:v>
                </c:pt>
                <c:pt idx="62728">
                  <c:v>1488301200</c:v>
                </c:pt>
                <c:pt idx="62729">
                  <c:v>1488304800</c:v>
                </c:pt>
                <c:pt idx="62730">
                  <c:v>1488308400</c:v>
                </c:pt>
                <c:pt idx="62731">
                  <c:v>1488312000</c:v>
                </c:pt>
                <c:pt idx="62732">
                  <c:v>1488315600</c:v>
                </c:pt>
                <c:pt idx="62733">
                  <c:v>1488319200</c:v>
                </c:pt>
                <c:pt idx="62734">
                  <c:v>1488322800</c:v>
                </c:pt>
                <c:pt idx="62735">
                  <c:v>1488326400</c:v>
                </c:pt>
                <c:pt idx="62736">
                  <c:v>1488330000</c:v>
                </c:pt>
                <c:pt idx="62737">
                  <c:v>1488333600</c:v>
                </c:pt>
                <c:pt idx="62738">
                  <c:v>1488337200</c:v>
                </c:pt>
                <c:pt idx="62739">
                  <c:v>1488340800</c:v>
                </c:pt>
                <c:pt idx="62740">
                  <c:v>1488344400</c:v>
                </c:pt>
                <c:pt idx="62741">
                  <c:v>1488348000</c:v>
                </c:pt>
                <c:pt idx="62742">
                  <c:v>1488351600</c:v>
                </c:pt>
                <c:pt idx="62743">
                  <c:v>1488355200</c:v>
                </c:pt>
                <c:pt idx="62744">
                  <c:v>1488358800</c:v>
                </c:pt>
                <c:pt idx="62745">
                  <c:v>1488362400</c:v>
                </c:pt>
                <c:pt idx="62746">
                  <c:v>1488366000</c:v>
                </c:pt>
                <c:pt idx="62747">
                  <c:v>1488369600</c:v>
                </c:pt>
                <c:pt idx="62748">
                  <c:v>1488373200</c:v>
                </c:pt>
                <c:pt idx="62749">
                  <c:v>1488376800</c:v>
                </c:pt>
                <c:pt idx="62750">
                  <c:v>1488380400</c:v>
                </c:pt>
                <c:pt idx="62751">
                  <c:v>1488384000</c:v>
                </c:pt>
                <c:pt idx="62752">
                  <c:v>1488387600</c:v>
                </c:pt>
                <c:pt idx="62753">
                  <c:v>1488391200</c:v>
                </c:pt>
                <c:pt idx="62754">
                  <c:v>1488394800</c:v>
                </c:pt>
                <c:pt idx="62755">
                  <c:v>1488398400</c:v>
                </c:pt>
                <c:pt idx="62756">
                  <c:v>1488402000</c:v>
                </c:pt>
                <c:pt idx="62757">
                  <c:v>1488405600</c:v>
                </c:pt>
                <c:pt idx="62758">
                  <c:v>1488409200</c:v>
                </c:pt>
                <c:pt idx="62759">
                  <c:v>1488412800</c:v>
                </c:pt>
                <c:pt idx="62760">
                  <c:v>1488416400</c:v>
                </c:pt>
                <c:pt idx="62761">
                  <c:v>1488420000</c:v>
                </c:pt>
                <c:pt idx="62762">
                  <c:v>1488423600</c:v>
                </c:pt>
                <c:pt idx="62763">
                  <c:v>1488427200</c:v>
                </c:pt>
                <c:pt idx="62764">
                  <c:v>1488430800</c:v>
                </c:pt>
                <c:pt idx="62765">
                  <c:v>1488434400</c:v>
                </c:pt>
                <c:pt idx="62766">
                  <c:v>1488438000</c:v>
                </c:pt>
                <c:pt idx="62767">
                  <c:v>1488441600</c:v>
                </c:pt>
                <c:pt idx="62768">
                  <c:v>1488445200</c:v>
                </c:pt>
                <c:pt idx="62769">
                  <c:v>1488448800</c:v>
                </c:pt>
                <c:pt idx="62770">
                  <c:v>1488452400</c:v>
                </c:pt>
                <c:pt idx="62771">
                  <c:v>1488456000</c:v>
                </c:pt>
                <c:pt idx="62772">
                  <c:v>1488459600</c:v>
                </c:pt>
                <c:pt idx="62773">
                  <c:v>1488463200</c:v>
                </c:pt>
                <c:pt idx="62774">
                  <c:v>1488466800</c:v>
                </c:pt>
                <c:pt idx="62775">
                  <c:v>1488470400</c:v>
                </c:pt>
                <c:pt idx="62776">
                  <c:v>1488474000</c:v>
                </c:pt>
                <c:pt idx="62777">
                  <c:v>1488477600</c:v>
                </c:pt>
                <c:pt idx="62778">
                  <c:v>1488481200</c:v>
                </c:pt>
                <c:pt idx="62779">
                  <c:v>1488484800</c:v>
                </c:pt>
                <c:pt idx="62780">
                  <c:v>1488488400</c:v>
                </c:pt>
                <c:pt idx="62781">
                  <c:v>1488492000</c:v>
                </c:pt>
                <c:pt idx="62782">
                  <c:v>1488495600</c:v>
                </c:pt>
                <c:pt idx="62783">
                  <c:v>1488499200</c:v>
                </c:pt>
                <c:pt idx="62784">
                  <c:v>1488502800</c:v>
                </c:pt>
                <c:pt idx="62785">
                  <c:v>1488506400</c:v>
                </c:pt>
                <c:pt idx="62786">
                  <c:v>1488510000</c:v>
                </c:pt>
                <c:pt idx="62787">
                  <c:v>1488513600</c:v>
                </c:pt>
                <c:pt idx="62788">
                  <c:v>1488517200</c:v>
                </c:pt>
                <c:pt idx="62789">
                  <c:v>1488520800</c:v>
                </c:pt>
                <c:pt idx="62790">
                  <c:v>1488524400</c:v>
                </c:pt>
                <c:pt idx="62791">
                  <c:v>1488528000</c:v>
                </c:pt>
                <c:pt idx="62792">
                  <c:v>1488531600</c:v>
                </c:pt>
                <c:pt idx="62793">
                  <c:v>1488535200</c:v>
                </c:pt>
                <c:pt idx="62794">
                  <c:v>1488538800</c:v>
                </c:pt>
                <c:pt idx="62795">
                  <c:v>1488542400</c:v>
                </c:pt>
                <c:pt idx="62796">
                  <c:v>1488546000</c:v>
                </c:pt>
                <c:pt idx="62797">
                  <c:v>1488549600</c:v>
                </c:pt>
                <c:pt idx="62798">
                  <c:v>1488553200</c:v>
                </c:pt>
                <c:pt idx="62799">
                  <c:v>1488556800</c:v>
                </c:pt>
                <c:pt idx="62800">
                  <c:v>1488560400</c:v>
                </c:pt>
                <c:pt idx="62801">
                  <c:v>1488564000</c:v>
                </c:pt>
                <c:pt idx="62802">
                  <c:v>1488567600</c:v>
                </c:pt>
                <c:pt idx="62803">
                  <c:v>1488571200</c:v>
                </c:pt>
                <c:pt idx="62804">
                  <c:v>1488574800</c:v>
                </c:pt>
                <c:pt idx="62805">
                  <c:v>1488578400</c:v>
                </c:pt>
                <c:pt idx="62806">
                  <c:v>1488582000</c:v>
                </c:pt>
                <c:pt idx="62807">
                  <c:v>1488585600</c:v>
                </c:pt>
                <c:pt idx="62808">
                  <c:v>1488589200</c:v>
                </c:pt>
                <c:pt idx="62809">
                  <c:v>1488592800</c:v>
                </c:pt>
                <c:pt idx="62810">
                  <c:v>1488596400</c:v>
                </c:pt>
                <c:pt idx="62811">
                  <c:v>1488600000</c:v>
                </c:pt>
                <c:pt idx="62812">
                  <c:v>1488603600</c:v>
                </c:pt>
                <c:pt idx="62813">
                  <c:v>1488607200</c:v>
                </c:pt>
                <c:pt idx="62814">
                  <c:v>1488610800</c:v>
                </c:pt>
                <c:pt idx="62815">
                  <c:v>1488614400</c:v>
                </c:pt>
                <c:pt idx="62816">
                  <c:v>1488618000</c:v>
                </c:pt>
                <c:pt idx="62817">
                  <c:v>1488621600</c:v>
                </c:pt>
                <c:pt idx="62818">
                  <c:v>1488625200</c:v>
                </c:pt>
                <c:pt idx="62819">
                  <c:v>1488628800</c:v>
                </c:pt>
                <c:pt idx="62820">
                  <c:v>1488632400</c:v>
                </c:pt>
                <c:pt idx="62821">
                  <c:v>1488636000</c:v>
                </c:pt>
                <c:pt idx="62822">
                  <c:v>1488639600</c:v>
                </c:pt>
                <c:pt idx="62823">
                  <c:v>1488643200</c:v>
                </c:pt>
                <c:pt idx="62824">
                  <c:v>1488646800</c:v>
                </c:pt>
                <c:pt idx="62825">
                  <c:v>1488650400</c:v>
                </c:pt>
                <c:pt idx="62826">
                  <c:v>1488654000</c:v>
                </c:pt>
                <c:pt idx="62827">
                  <c:v>1488657600</c:v>
                </c:pt>
                <c:pt idx="62828">
                  <c:v>1488661200</c:v>
                </c:pt>
                <c:pt idx="62829">
                  <c:v>1488664800</c:v>
                </c:pt>
                <c:pt idx="62830">
                  <c:v>1488668400</c:v>
                </c:pt>
                <c:pt idx="62831">
                  <c:v>1488672000</c:v>
                </c:pt>
                <c:pt idx="62832">
                  <c:v>1488675600</c:v>
                </c:pt>
                <c:pt idx="62833">
                  <c:v>1488679200</c:v>
                </c:pt>
                <c:pt idx="62834">
                  <c:v>1488682800</c:v>
                </c:pt>
                <c:pt idx="62835">
                  <c:v>1488686400</c:v>
                </c:pt>
                <c:pt idx="62836">
                  <c:v>1488690000</c:v>
                </c:pt>
                <c:pt idx="62837">
                  <c:v>1488693600</c:v>
                </c:pt>
                <c:pt idx="62838">
                  <c:v>1488697200</c:v>
                </c:pt>
                <c:pt idx="62839">
                  <c:v>1488700800</c:v>
                </c:pt>
                <c:pt idx="62840">
                  <c:v>1488704400</c:v>
                </c:pt>
                <c:pt idx="62841">
                  <c:v>1488708000</c:v>
                </c:pt>
                <c:pt idx="62842">
                  <c:v>1488711600</c:v>
                </c:pt>
                <c:pt idx="62843">
                  <c:v>1488715200</c:v>
                </c:pt>
                <c:pt idx="62844">
                  <c:v>1488718800</c:v>
                </c:pt>
                <c:pt idx="62845">
                  <c:v>1488722400</c:v>
                </c:pt>
                <c:pt idx="62846">
                  <c:v>1488726000</c:v>
                </c:pt>
                <c:pt idx="62847">
                  <c:v>1488729600</c:v>
                </c:pt>
                <c:pt idx="62848">
                  <c:v>1488733200</c:v>
                </c:pt>
                <c:pt idx="62849">
                  <c:v>1488736800</c:v>
                </c:pt>
                <c:pt idx="62850">
                  <c:v>1488740400</c:v>
                </c:pt>
                <c:pt idx="62851">
                  <c:v>1488744000</c:v>
                </c:pt>
                <c:pt idx="62852">
                  <c:v>1488747600</c:v>
                </c:pt>
                <c:pt idx="62853">
                  <c:v>1488751200</c:v>
                </c:pt>
                <c:pt idx="62854">
                  <c:v>1488754800</c:v>
                </c:pt>
                <c:pt idx="62855">
                  <c:v>1488758400</c:v>
                </c:pt>
                <c:pt idx="62856">
                  <c:v>1488762000</c:v>
                </c:pt>
                <c:pt idx="62857">
                  <c:v>1488765600</c:v>
                </c:pt>
                <c:pt idx="62858">
                  <c:v>1488769200</c:v>
                </c:pt>
                <c:pt idx="62859">
                  <c:v>1488772800</c:v>
                </c:pt>
                <c:pt idx="62860">
                  <c:v>1488776400</c:v>
                </c:pt>
                <c:pt idx="62861">
                  <c:v>1488780000</c:v>
                </c:pt>
                <c:pt idx="62862">
                  <c:v>1488783600</c:v>
                </c:pt>
                <c:pt idx="62863">
                  <c:v>1488787200</c:v>
                </c:pt>
                <c:pt idx="62864">
                  <c:v>1488790800</c:v>
                </c:pt>
                <c:pt idx="62865">
                  <c:v>1488794400</c:v>
                </c:pt>
                <c:pt idx="62866">
                  <c:v>1488798000</c:v>
                </c:pt>
                <c:pt idx="62867">
                  <c:v>1488801600</c:v>
                </c:pt>
                <c:pt idx="62868">
                  <c:v>1488805200</c:v>
                </c:pt>
                <c:pt idx="62869">
                  <c:v>1488808800</c:v>
                </c:pt>
                <c:pt idx="62870">
                  <c:v>1488812400</c:v>
                </c:pt>
                <c:pt idx="62871">
                  <c:v>1488816000</c:v>
                </c:pt>
                <c:pt idx="62872">
                  <c:v>1488819600</c:v>
                </c:pt>
                <c:pt idx="62873">
                  <c:v>1488823200</c:v>
                </c:pt>
                <c:pt idx="62874">
                  <c:v>1488826800</c:v>
                </c:pt>
                <c:pt idx="62875">
                  <c:v>1488830400</c:v>
                </c:pt>
                <c:pt idx="62876">
                  <c:v>1488834000</c:v>
                </c:pt>
                <c:pt idx="62877">
                  <c:v>1488837600</c:v>
                </c:pt>
                <c:pt idx="62878">
                  <c:v>1488841200</c:v>
                </c:pt>
                <c:pt idx="62879">
                  <c:v>1488844800</c:v>
                </c:pt>
                <c:pt idx="62880">
                  <c:v>1488848400</c:v>
                </c:pt>
                <c:pt idx="62881">
                  <c:v>1488852000</c:v>
                </c:pt>
                <c:pt idx="62882">
                  <c:v>1488855600</c:v>
                </c:pt>
                <c:pt idx="62883">
                  <c:v>1488859200</c:v>
                </c:pt>
                <c:pt idx="62884">
                  <c:v>1488862800</c:v>
                </c:pt>
                <c:pt idx="62885">
                  <c:v>1488866400</c:v>
                </c:pt>
                <c:pt idx="62886">
                  <c:v>1488870000</c:v>
                </c:pt>
                <c:pt idx="62887">
                  <c:v>1488873600</c:v>
                </c:pt>
                <c:pt idx="62888">
                  <c:v>1488877200</c:v>
                </c:pt>
                <c:pt idx="62889">
                  <c:v>1488880800</c:v>
                </c:pt>
                <c:pt idx="62890">
                  <c:v>1488884400</c:v>
                </c:pt>
                <c:pt idx="62891">
                  <c:v>1488888000</c:v>
                </c:pt>
                <c:pt idx="62892">
                  <c:v>1488891600</c:v>
                </c:pt>
                <c:pt idx="62893">
                  <c:v>1488895200</c:v>
                </c:pt>
                <c:pt idx="62894">
                  <c:v>1488898800</c:v>
                </c:pt>
                <c:pt idx="62895">
                  <c:v>1488902400</c:v>
                </c:pt>
                <c:pt idx="62896">
                  <c:v>1488906000</c:v>
                </c:pt>
                <c:pt idx="62897">
                  <c:v>1488909600</c:v>
                </c:pt>
                <c:pt idx="62898">
                  <c:v>1488913200</c:v>
                </c:pt>
                <c:pt idx="62899">
                  <c:v>1488916800</c:v>
                </c:pt>
                <c:pt idx="62900">
                  <c:v>1488920400</c:v>
                </c:pt>
                <c:pt idx="62901">
                  <c:v>1488924000</c:v>
                </c:pt>
                <c:pt idx="62902">
                  <c:v>1488927600</c:v>
                </c:pt>
                <c:pt idx="62903">
                  <c:v>1488931200</c:v>
                </c:pt>
                <c:pt idx="62904">
                  <c:v>1488934800</c:v>
                </c:pt>
                <c:pt idx="62905">
                  <c:v>1488938400</c:v>
                </c:pt>
                <c:pt idx="62906">
                  <c:v>1488942000</c:v>
                </c:pt>
                <c:pt idx="62907">
                  <c:v>1488945600</c:v>
                </c:pt>
                <c:pt idx="62908">
                  <c:v>1488949200</c:v>
                </c:pt>
                <c:pt idx="62909">
                  <c:v>1488952800</c:v>
                </c:pt>
                <c:pt idx="62910">
                  <c:v>1488956400</c:v>
                </c:pt>
                <c:pt idx="62911">
                  <c:v>1488960000</c:v>
                </c:pt>
                <c:pt idx="62912">
                  <c:v>1488963600</c:v>
                </c:pt>
                <c:pt idx="62913">
                  <c:v>1488967200</c:v>
                </c:pt>
                <c:pt idx="62914">
                  <c:v>1488970800</c:v>
                </c:pt>
                <c:pt idx="62915">
                  <c:v>1488974400</c:v>
                </c:pt>
                <c:pt idx="62916">
                  <c:v>1488978000</c:v>
                </c:pt>
                <c:pt idx="62917">
                  <c:v>1488981600</c:v>
                </c:pt>
                <c:pt idx="62918">
                  <c:v>1488985200</c:v>
                </c:pt>
                <c:pt idx="62919">
                  <c:v>1488988800</c:v>
                </c:pt>
                <c:pt idx="62920">
                  <c:v>1488992400</c:v>
                </c:pt>
                <c:pt idx="62921">
                  <c:v>1488996000</c:v>
                </c:pt>
                <c:pt idx="62922">
                  <c:v>1488999600</c:v>
                </c:pt>
                <c:pt idx="62923">
                  <c:v>1489003200</c:v>
                </c:pt>
                <c:pt idx="62924">
                  <c:v>1489006800</c:v>
                </c:pt>
                <c:pt idx="62925">
                  <c:v>1489010400</c:v>
                </c:pt>
                <c:pt idx="62926">
                  <c:v>1489014000</c:v>
                </c:pt>
                <c:pt idx="62927">
                  <c:v>1489017600</c:v>
                </c:pt>
                <c:pt idx="62928">
                  <c:v>1489021200</c:v>
                </c:pt>
                <c:pt idx="62929">
                  <c:v>1489024800</c:v>
                </c:pt>
                <c:pt idx="62930">
                  <c:v>1489028400</c:v>
                </c:pt>
                <c:pt idx="62931">
                  <c:v>1489032000</c:v>
                </c:pt>
                <c:pt idx="62932">
                  <c:v>1489035600</c:v>
                </c:pt>
                <c:pt idx="62933">
                  <c:v>1489039200</c:v>
                </c:pt>
                <c:pt idx="62934">
                  <c:v>1489042800</c:v>
                </c:pt>
                <c:pt idx="62935">
                  <c:v>1489046400</c:v>
                </c:pt>
                <c:pt idx="62936">
                  <c:v>1489050000</c:v>
                </c:pt>
                <c:pt idx="62937">
                  <c:v>1489053600</c:v>
                </c:pt>
                <c:pt idx="62938">
                  <c:v>1489057200</c:v>
                </c:pt>
                <c:pt idx="62939">
                  <c:v>1489060800</c:v>
                </c:pt>
                <c:pt idx="62940">
                  <c:v>1489064400</c:v>
                </c:pt>
                <c:pt idx="62941">
                  <c:v>1489068000</c:v>
                </c:pt>
                <c:pt idx="62942">
                  <c:v>1489071600</c:v>
                </c:pt>
                <c:pt idx="62943">
                  <c:v>1489075200</c:v>
                </c:pt>
                <c:pt idx="62944">
                  <c:v>1489078800</c:v>
                </c:pt>
                <c:pt idx="62945">
                  <c:v>1489082400</c:v>
                </c:pt>
                <c:pt idx="62946">
                  <c:v>1489086000</c:v>
                </c:pt>
                <c:pt idx="62947">
                  <c:v>1489089600</c:v>
                </c:pt>
                <c:pt idx="62948">
                  <c:v>1489093200</c:v>
                </c:pt>
                <c:pt idx="62949">
                  <c:v>1489096800</c:v>
                </c:pt>
                <c:pt idx="62950">
                  <c:v>1489100400</c:v>
                </c:pt>
                <c:pt idx="62951">
                  <c:v>1489104000</c:v>
                </c:pt>
                <c:pt idx="62952">
                  <c:v>1489107600</c:v>
                </c:pt>
                <c:pt idx="62953">
                  <c:v>1489111200</c:v>
                </c:pt>
                <c:pt idx="62954">
                  <c:v>1489114800</c:v>
                </c:pt>
                <c:pt idx="62955">
                  <c:v>1489118400</c:v>
                </c:pt>
                <c:pt idx="62956">
                  <c:v>1489122000</c:v>
                </c:pt>
                <c:pt idx="62957">
                  <c:v>1489125600</c:v>
                </c:pt>
                <c:pt idx="62958">
                  <c:v>1489129200</c:v>
                </c:pt>
                <c:pt idx="62959">
                  <c:v>1489132800</c:v>
                </c:pt>
                <c:pt idx="62960">
                  <c:v>1489136400</c:v>
                </c:pt>
                <c:pt idx="62961">
                  <c:v>1489140000</c:v>
                </c:pt>
                <c:pt idx="62962">
                  <c:v>1489143600</c:v>
                </c:pt>
                <c:pt idx="62963">
                  <c:v>1489147200</c:v>
                </c:pt>
                <c:pt idx="62964">
                  <c:v>1489150800</c:v>
                </c:pt>
                <c:pt idx="62965">
                  <c:v>1489154400</c:v>
                </c:pt>
                <c:pt idx="62966">
                  <c:v>1489158000</c:v>
                </c:pt>
                <c:pt idx="62967">
                  <c:v>1489161600</c:v>
                </c:pt>
                <c:pt idx="62968">
                  <c:v>1489165200</c:v>
                </c:pt>
                <c:pt idx="62969">
                  <c:v>1489168800</c:v>
                </c:pt>
                <c:pt idx="62970">
                  <c:v>1489172400</c:v>
                </c:pt>
                <c:pt idx="62971">
                  <c:v>1489176000</c:v>
                </c:pt>
                <c:pt idx="62972">
                  <c:v>1489179600</c:v>
                </c:pt>
                <c:pt idx="62973">
                  <c:v>1489183200</c:v>
                </c:pt>
                <c:pt idx="62974">
                  <c:v>1489186800</c:v>
                </c:pt>
                <c:pt idx="62975">
                  <c:v>1489190400</c:v>
                </c:pt>
                <c:pt idx="62976">
                  <c:v>1489194000</c:v>
                </c:pt>
                <c:pt idx="62977">
                  <c:v>1489197600</c:v>
                </c:pt>
                <c:pt idx="62978">
                  <c:v>1489201200</c:v>
                </c:pt>
                <c:pt idx="62979">
                  <c:v>1489204800</c:v>
                </c:pt>
                <c:pt idx="62980">
                  <c:v>1489208400</c:v>
                </c:pt>
                <c:pt idx="62981">
                  <c:v>1489212000</c:v>
                </c:pt>
                <c:pt idx="62982">
                  <c:v>1489215600</c:v>
                </c:pt>
                <c:pt idx="62983">
                  <c:v>1489219200</c:v>
                </c:pt>
                <c:pt idx="62984">
                  <c:v>1489222800</c:v>
                </c:pt>
                <c:pt idx="62985">
                  <c:v>1489226400</c:v>
                </c:pt>
                <c:pt idx="62986">
                  <c:v>1489230000</c:v>
                </c:pt>
                <c:pt idx="62987">
                  <c:v>1489233600</c:v>
                </c:pt>
                <c:pt idx="62988">
                  <c:v>1489237200</c:v>
                </c:pt>
                <c:pt idx="62989">
                  <c:v>1489240800</c:v>
                </c:pt>
                <c:pt idx="62990">
                  <c:v>1489244400</c:v>
                </c:pt>
                <c:pt idx="62991">
                  <c:v>1489248000</c:v>
                </c:pt>
                <c:pt idx="62992">
                  <c:v>1489251600</c:v>
                </c:pt>
                <c:pt idx="62993">
                  <c:v>1489255200</c:v>
                </c:pt>
                <c:pt idx="62994">
                  <c:v>1489258800</c:v>
                </c:pt>
                <c:pt idx="62995">
                  <c:v>1489262400</c:v>
                </c:pt>
                <c:pt idx="62996">
                  <c:v>1489266000</c:v>
                </c:pt>
                <c:pt idx="62997">
                  <c:v>1489269600</c:v>
                </c:pt>
                <c:pt idx="62998">
                  <c:v>1489273200</c:v>
                </c:pt>
                <c:pt idx="62999">
                  <c:v>1489276800</c:v>
                </c:pt>
                <c:pt idx="63000">
                  <c:v>1489280400</c:v>
                </c:pt>
                <c:pt idx="63001">
                  <c:v>1489284000</c:v>
                </c:pt>
                <c:pt idx="63002">
                  <c:v>1489287600</c:v>
                </c:pt>
                <c:pt idx="63003">
                  <c:v>1489291200</c:v>
                </c:pt>
                <c:pt idx="63004">
                  <c:v>1489294800</c:v>
                </c:pt>
                <c:pt idx="63005">
                  <c:v>1489298400</c:v>
                </c:pt>
                <c:pt idx="63006">
                  <c:v>1489302000</c:v>
                </c:pt>
                <c:pt idx="63007">
                  <c:v>1489305600</c:v>
                </c:pt>
                <c:pt idx="63008">
                  <c:v>1489309200</c:v>
                </c:pt>
                <c:pt idx="63009">
                  <c:v>1489312800</c:v>
                </c:pt>
                <c:pt idx="63010">
                  <c:v>1489316400</c:v>
                </c:pt>
                <c:pt idx="63011">
                  <c:v>1489320000</c:v>
                </c:pt>
                <c:pt idx="63012">
                  <c:v>1489323600</c:v>
                </c:pt>
                <c:pt idx="63013">
                  <c:v>1489327200</c:v>
                </c:pt>
                <c:pt idx="63014">
                  <c:v>1489330800</c:v>
                </c:pt>
                <c:pt idx="63015">
                  <c:v>1489334400</c:v>
                </c:pt>
                <c:pt idx="63016">
                  <c:v>1489338000</c:v>
                </c:pt>
                <c:pt idx="63017">
                  <c:v>1489341600</c:v>
                </c:pt>
                <c:pt idx="63018">
                  <c:v>1489345200</c:v>
                </c:pt>
                <c:pt idx="63019">
                  <c:v>1489348800</c:v>
                </c:pt>
                <c:pt idx="63020">
                  <c:v>1489352400</c:v>
                </c:pt>
                <c:pt idx="63021">
                  <c:v>1489356000</c:v>
                </c:pt>
                <c:pt idx="63022">
                  <c:v>1489359600</c:v>
                </c:pt>
                <c:pt idx="63023">
                  <c:v>1489363200</c:v>
                </c:pt>
                <c:pt idx="63024">
                  <c:v>1489366800</c:v>
                </c:pt>
                <c:pt idx="63025">
                  <c:v>1489370400</c:v>
                </c:pt>
                <c:pt idx="63026">
                  <c:v>1489374000</c:v>
                </c:pt>
                <c:pt idx="63027">
                  <c:v>1489377600</c:v>
                </c:pt>
                <c:pt idx="63028">
                  <c:v>1489381200</c:v>
                </c:pt>
                <c:pt idx="63029">
                  <c:v>1489384800</c:v>
                </c:pt>
                <c:pt idx="63030">
                  <c:v>1489388400</c:v>
                </c:pt>
                <c:pt idx="63031">
                  <c:v>1489392000</c:v>
                </c:pt>
                <c:pt idx="63032">
                  <c:v>1489395600</c:v>
                </c:pt>
                <c:pt idx="63033">
                  <c:v>1489399200</c:v>
                </c:pt>
                <c:pt idx="63034">
                  <c:v>1489402800</c:v>
                </c:pt>
                <c:pt idx="63035">
                  <c:v>1489406400</c:v>
                </c:pt>
                <c:pt idx="63036">
                  <c:v>1489410000</c:v>
                </c:pt>
                <c:pt idx="63037">
                  <c:v>1489413600</c:v>
                </c:pt>
                <c:pt idx="63038">
                  <c:v>1489417200</c:v>
                </c:pt>
                <c:pt idx="63039">
                  <c:v>1489420800</c:v>
                </c:pt>
                <c:pt idx="63040">
                  <c:v>1489424400</c:v>
                </c:pt>
                <c:pt idx="63041">
                  <c:v>1489428000</c:v>
                </c:pt>
                <c:pt idx="63042">
                  <c:v>1489431600</c:v>
                </c:pt>
                <c:pt idx="63043">
                  <c:v>1489435200</c:v>
                </c:pt>
                <c:pt idx="63044">
                  <c:v>1489438800</c:v>
                </c:pt>
                <c:pt idx="63045">
                  <c:v>1489442400</c:v>
                </c:pt>
                <c:pt idx="63046">
                  <c:v>1489446000</c:v>
                </c:pt>
                <c:pt idx="63047">
                  <c:v>1489449600</c:v>
                </c:pt>
                <c:pt idx="63048">
                  <c:v>1489453200</c:v>
                </c:pt>
                <c:pt idx="63049">
                  <c:v>1489456800</c:v>
                </c:pt>
                <c:pt idx="63050">
                  <c:v>1489460400</c:v>
                </c:pt>
                <c:pt idx="63051">
                  <c:v>1489464000</c:v>
                </c:pt>
                <c:pt idx="63052">
                  <c:v>1489467600</c:v>
                </c:pt>
                <c:pt idx="63053">
                  <c:v>1489471200</c:v>
                </c:pt>
                <c:pt idx="63054">
                  <c:v>1489474800</c:v>
                </c:pt>
                <c:pt idx="63055">
                  <c:v>1489478400</c:v>
                </c:pt>
                <c:pt idx="63056">
                  <c:v>1489482000</c:v>
                </c:pt>
                <c:pt idx="63057">
                  <c:v>1489485600</c:v>
                </c:pt>
                <c:pt idx="63058">
                  <c:v>1489489200</c:v>
                </c:pt>
                <c:pt idx="63059">
                  <c:v>1489492800</c:v>
                </c:pt>
                <c:pt idx="63060">
                  <c:v>1489496400</c:v>
                </c:pt>
                <c:pt idx="63061">
                  <c:v>1489500000</c:v>
                </c:pt>
                <c:pt idx="63062">
                  <c:v>1489503600</c:v>
                </c:pt>
                <c:pt idx="63063">
                  <c:v>1489507200</c:v>
                </c:pt>
                <c:pt idx="63064">
                  <c:v>1489510800</c:v>
                </c:pt>
                <c:pt idx="63065">
                  <c:v>1489514400</c:v>
                </c:pt>
                <c:pt idx="63066">
                  <c:v>1489518000</c:v>
                </c:pt>
                <c:pt idx="63067">
                  <c:v>1489521600</c:v>
                </c:pt>
                <c:pt idx="63068">
                  <c:v>1489525200</c:v>
                </c:pt>
                <c:pt idx="63069">
                  <c:v>1489528800</c:v>
                </c:pt>
                <c:pt idx="63070">
                  <c:v>1489532400</c:v>
                </c:pt>
                <c:pt idx="63071">
                  <c:v>1489536000</c:v>
                </c:pt>
                <c:pt idx="63072">
                  <c:v>1489539600</c:v>
                </c:pt>
                <c:pt idx="63073">
                  <c:v>1489543200</c:v>
                </c:pt>
                <c:pt idx="63074">
                  <c:v>1489546800</c:v>
                </c:pt>
                <c:pt idx="63075">
                  <c:v>1489550400</c:v>
                </c:pt>
                <c:pt idx="63076">
                  <c:v>1489554000</c:v>
                </c:pt>
                <c:pt idx="63077">
                  <c:v>1489557600</c:v>
                </c:pt>
                <c:pt idx="63078">
                  <c:v>1489561200</c:v>
                </c:pt>
                <c:pt idx="63079">
                  <c:v>1489564800</c:v>
                </c:pt>
                <c:pt idx="63080">
                  <c:v>1489568400</c:v>
                </c:pt>
                <c:pt idx="63081">
                  <c:v>1489572000</c:v>
                </c:pt>
                <c:pt idx="63082">
                  <c:v>1489575600</c:v>
                </c:pt>
                <c:pt idx="63083">
                  <c:v>1489579200</c:v>
                </c:pt>
                <c:pt idx="63084">
                  <c:v>1489582800</c:v>
                </c:pt>
                <c:pt idx="63085">
                  <c:v>1489586400</c:v>
                </c:pt>
                <c:pt idx="63086">
                  <c:v>1489590000</c:v>
                </c:pt>
                <c:pt idx="63087">
                  <c:v>1489593600</c:v>
                </c:pt>
                <c:pt idx="63088">
                  <c:v>1489597200</c:v>
                </c:pt>
                <c:pt idx="63089">
                  <c:v>1489600800</c:v>
                </c:pt>
                <c:pt idx="63090">
                  <c:v>1489604400</c:v>
                </c:pt>
                <c:pt idx="63091">
                  <c:v>1489608000</c:v>
                </c:pt>
                <c:pt idx="63092">
                  <c:v>1489611600</c:v>
                </c:pt>
                <c:pt idx="63093">
                  <c:v>1489615200</c:v>
                </c:pt>
                <c:pt idx="63094">
                  <c:v>1489618800</c:v>
                </c:pt>
                <c:pt idx="63095">
                  <c:v>1489622400</c:v>
                </c:pt>
                <c:pt idx="63096">
                  <c:v>1489626000</c:v>
                </c:pt>
                <c:pt idx="63097">
                  <c:v>1489629600</c:v>
                </c:pt>
                <c:pt idx="63098">
                  <c:v>1489633200</c:v>
                </c:pt>
                <c:pt idx="63099">
                  <c:v>1489636800</c:v>
                </c:pt>
                <c:pt idx="63100">
                  <c:v>1489640400</c:v>
                </c:pt>
                <c:pt idx="63101">
                  <c:v>1489644000</c:v>
                </c:pt>
                <c:pt idx="63102">
                  <c:v>1489647600</c:v>
                </c:pt>
                <c:pt idx="63103">
                  <c:v>1489651200</c:v>
                </c:pt>
                <c:pt idx="63104">
                  <c:v>1489654800</c:v>
                </c:pt>
                <c:pt idx="63105">
                  <c:v>1489658400</c:v>
                </c:pt>
                <c:pt idx="63106">
                  <c:v>1489662000</c:v>
                </c:pt>
                <c:pt idx="63107">
                  <c:v>1489665600</c:v>
                </c:pt>
                <c:pt idx="63108">
                  <c:v>1489669200</c:v>
                </c:pt>
                <c:pt idx="63109">
                  <c:v>1489672800</c:v>
                </c:pt>
                <c:pt idx="63110">
                  <c:v>1489676400</c:v>
                </c:pt>
                <c:pt idx="63111">
                  <c:v>1489680000</c:v>
                </c:pt>
                <c:pt idx="63112">
                  <c:v>1489683600</c:v>
                </c:pt>
                <c:pt idx="63113">
                  <c:v>1489687200</c:v>
                </c:pt>
                <c:pt idx="63114">
                  <c:v>1489690800</c:v>
                </c:pt>
                <c:pt idx="63115">
                  <c:v>1489694400</c:v>
                </c:pt>
                <c:pt idx="63116">
                  <c:v>1489698000</c:v>
                </c:pt>
                <c:pt idx="63117">
                  <c:v>1489701600</c:v>
                </c:pt>
                <c:pt idx="63118">
                  <c:v>1489705200</c:v>
                </c:pt>
                <c:pt idx="63119">
                  <c:v>1489708800</c:v>
                </c:pt>
                <c:pt idx="63120">
                  <c:v>1489712400</c:v>
                </c:pt>
                <c:pt idx="63121">
                  <c:v>1489716000</c:v>
                </c:pt>
                <c:pt idx="63122">
                  <c:v>1489719600</c:v>
                </c:pt>
                <c:pt idx="63123">
                  <c:v>1489723200</c:v>
                </c:pt>
                <c:pt idx="63124">
                  <c:v>1489726800</c:v>
                </c:pt>
                <c:pt idx="63125">
                  <c:v>1489730400</c:v>
                </c:pt>
                <c:pt idx="63126">
                  <c:v>1489734000</c:v>
                </c:pt>
                <c:pt idx="63127">
                  <c:v>1489737600</c:v>
                </c:pt>
                <c:pt idx="63128">
                  <c:v>1489741200</c:v>
                </c:pt>
                <c:pt idx="63129">
                  <c:v>1489744800</c:v>
                </c:pt>
                <c:pt idx="63130">
                  <c:v>1489748400</c:v>
                </c:pt>
                <c:pt idx="63131">
                  <c:v>1489752000</c:v>
                </c:pt>
                <c:pt idx="63132">
                  <c:v>1489755600</c:v>
                </c:pt>
                <c:pt idx="63133">
                  <c:v>1489759200</c:v>
                </c:pt>
                <c:pt idx="63134">
                  <c:v>1489762800</c:v>
                </c:pt>
                <c:pt idx="63135">
                  <c:v>1489766400</c:v>
                </c:pt>
                <c:pt idx="63136">
                  <c:v>1489770000</c:v>
                </c:pt>
                <c:pt idx="63137">
                  <c:v>1489773600</c:v>
                </c:pt>
                <c:pt idx="63138">
                  <c:v>1489777200</c:v>
                </c:pt>
                <c:pt idx="63139">
                  <c:v>1489780800</c:v>
                </c:pt>
                <c:pt idx="63140">
                  <c:v>1489784400</c:v>
                </c:pt>
                <c:pt idx="63141">
                  <c:v>1489788000</c:v>
                </c:pt>
                <c:pt idx="63142">
                  <c:v>1489791600</c:v>
                </c:pt>
                <c:pt idx="63143">
                  <c:v>1489795200</c:v>
                </c:pt>
                <c:pt idx="63144">
                  <c:v>1489798800</c:v>
                </c:pt>
                <c:pt idx="63145">
                  <c:v>1489802400</c:v>
                </c:pt>
                <c:pt idx="63146">
                  <c:v>1489806000</c:v>
                </c:pt>
                <c:pt idx="63147">
                  <c:v>1489809600</c:v>
                </c:pt>
                <c:pt idx="63148">
                  <c:v>1489813200</c:v>
                </c:pt>
                <c:pt idx="63149">
                  <c:v>1489816800</c:v>
                </c:pt>
                <c:pt idx="63150">
                  <c:v>1489820400</c:v>
                </c:pt>
                <c:pt idx="63151">
                  <c:v>1489824000</c:v>
                </c:pt>
                <c:pt idx="63152">
                  <c:v>1489827600</c:v>
                </c:pt>
                <c:pt idx="63153">
                  <c:v>1489831200</c:v>
                </c:pt>
                <c:pt idx="63154">
                  <c:v>1489834800</c:v>
                </c:pt>
                <c:pt idx="63155">
                  <c:v>1489838400</c:v>
                </c:pt>
                <c:pt idx="63156">
                  <c:v>1489842000</c:v>
                </c:pt>
                <c:pt idx="63157">
                  <c:v>1489845600</c:v>
                </c:pt>
                <c:pt idx="63158">
                  <c:v>1489849200</c:v>
                </c:pt>
                <c:pt idx="63159">
                  <c:v>1489852800</c:v>
                </c:pt>
                <c:pt idx="63160">
                  <c:v>1489856400</c:v>
                </c:pt>
                <c:pt idx="63161">
                  <c:v>1489860000</c:v>
                </c:pt>
                <c:pt idx="63162">
                  <c:v>1489863600</c:v>
                </c:pt>
                <c:pt idx="63163">
                  <c:v>1489867200</c:v>
                </c:pt>
                <c:pt idx="63164">
                  <c:v>1489870800</c:v>
                </c:pt>
                <c:pt idx="63165">
                  <c:v>1489874400</c:v>
                </c:pt>
                <c:pt idx="63166">
                  <c:v>1489878000</c:v>
                </c:pt>
                <c:pt idx="63167">
                  <c:v>1489881600</c:v>
                </c:pt>
                <c:pt idx="63168">
                  <c:v>1489885200</c:v>
                </c:pt>
                <c:pt idx="63169">
                  <c:v>1489888800</c:v>
                </c:pt>
                <c:pt idx="63170">
                  <c:v>1489892400</c:v>
                </c:pt>
                <c:pt idx="63171">
                  <c:v>1489896000</c:v>
                </c:pt>
                <c:pt idx="63172">
                  <c:v>1489899600</c:v>
                </c:pt>
                <c:pt idx="63173">
                  <c:v>1489903200</c:v>
                </c:pt>
                <c:pt idx="63174">
                  <c:v>1489906800</c:v>
                </c:pt>
                <c:pt idx="63175">
                  <c:v>1489910400</c:v>
                </c:pt>
                <c:pt idx="63176">
                  <c:v>1489914000</c:v>
                </c:pt>
                <c:pt idx="63177">
                  <c:v>1489917600</c:v>
                </c:pt>
                <c:pt idx="63178">
                  <c:v>1489921200</c:v>
                </c:pt>
                <c:pt idx="63179">
                  <c:v>1489924800</c:v>
                </c:pt>
                <c:pt idx="63180">
                  <c:v>1489928400</c:v>
                </c:pt>
                <c:pt idx="63181">
                  <c:v>1489932000</c:v>
                </c:pt>
                <c:pt idx="63182">
                  <c:v>1489935600</c:v>
                </c:pt>
                <c:pt idx="63183">
                  <c:v>1489939200</c:v>
                </c:pt>
                <c:pt idx="63184">
                  <c:v>1489942800</c:v>
                </c:pt>
                <c:pt idx="63185">
                  <c:v>1489946400</c:v>
                </c:pt>
                <c:pt idx="63186">
                  <c:v>1489950000</c:v>
                </c:pt>
                <c:pt idx="63187">
                  <c:v>1489953600</c:v>
                </c:pt>
                <c:pt idx="63188">
                  <c:v>1489957200</c:v>
                </c:pt>
                <c:pt idx="63189">
                  <c:v>1489960800</c:v>
                </c:pt>
                <c:pt idx="63190">
                  <c:v>1489964400</c:v>
                </c:pt>
                <c:pt idx="63191">
                  <c:v>1489968000</c:v>
                </c:pt>
                <c:pt idx="63192">
                  <c:v>1489971600</c:v>
                </c:pt>
                <c:pt idx="63193">
                  <c:v>1489975200</c:v>
                </c:pt>
                <c:pt idx="63194">
                  <c:v>1489978800</c:v>
                </c:pt>
                <c:pt idx="63195">
                  <c:v>1489982400</c:v>
                </c:pt>
                <c:pt idx="63196">
                  <c:v>1489986000</c:v>
                </c:pt>
                <c:pt idx="63197">
                  <c:v>1489989600</c:v>
                </c:pt>
                <c:pt idx="63198">
                  <c:v>1489993200</c:v>
                </c:pt>
                <c:pt idx="63199">
                  <c:v>1489996800</c:v>
                </c:pt>
                <c:pt idx="63200">
                  <c:v>1490000400</c:v>
                </c:pt>
                <c:pt idx="63201">
                  <c:v>1490004000</c:v>
                </c:pt>
                <c:pt idx="63202">
                  <c:v>1490007600</c:v>
                </c:pt>
                <c:pt idx="63203">
                  <c:v>1490011200</c:v>
                </c:pt>
                <c:pt idx="63204">
                  <c:v>1490014800</c:v>
                </c:pt>
                <c:pt idx="63205">
                  <c:v>1490018400</c:v>
                </c:pt>
                <c:pt idx="63206">
                  <c:v>1490022000</c:v>
                </c:pt>
                <c:pt idx="63207">
                  <c:v>1490025600</c:v>
                </c:pt>
                <c:pt idx="63208">
                  <c:v>1490029200</c:v>
                </c:pt>
                <c:pt idx="63209">
                  <c:v>1490032800</c:v>
                </c:pt>
                <c:pt idx="63210">
                  <c:v>1490036400</c:v>
                </c:pt>
                <c:pt idx="63211">
                  <c:v>1490040000</c:v>
                </c:pt>
                <c:pt idx="63212">
                  <c:v>1490043600</c:v>
                </c:pt>
                <c:pt idx="63213">
                  <c:v>1490047200</c:v>
                </c:pt>
                <c:pt idx="63214">
                  <c:v>1490050800</c:v>
                </c:pt>
                <c:pt idx="63215">
                  <c:v>1490054400</c:v>
                </c:pt>
                <c:pt idx="63216">
                  <c:v>1490058000</c:v>
                </c:pt>
                <c:pt idx="63217">
                  <c:v>1490061600</c:v>
                </c:pt>
                <c:pt idx="63218">
                  <c:v>1490065200</c:v>
                </c:pt>
                <c:pt idx="63219">
                  <c:v>1490068800</c:v>
                </c:pt>
                <c:pt idx="63220">
                  <c:v>1490072400</c:v>
                </c:pt>
                <c:pt idx="63221">
                  <c:v>1490076000</c:v>
                </c:pt>
                <c:pt idx="63222">
                  <c:v>1490079600</c:v>
                </c:pt>
                <c:pt idx="63223">
                  <c:v>1490083200</c:v>
                </c:pt>
                <c:pt idx="63224">
                  <c:v>1490086800</c:v>
                </c:pt>
                <c:pt idx="63225">
                  <c:v>1490090400</c:v>
                </c:pt>
                <c:pt idx="63226">
                  <c:v>1490094000</c:v>
                </c:pt>
                <c:pt idx="63227">
                  <c:v>1490097600</c:v>
                </c:pt>
                <c:pt idx="63228">
                  <c:v>1490101200</c:v>
                </c:pt>
                <c:pt idx="63229">
                  <c:v>1490104800</c:v>
                </c:pt>
                <c:pt idx="63230">
                  <c:v>1490108400</c:v>
                </c:pt>
                <c:pt idx="63231">
                  <c:v>1490112000</c:v>
                </c:pt>
                <c:pt idx="63232">
                  <c:v>1490115600</c:v>
                </c:pt>
                <c:pt idx="63233">
                  <c:v>1490119200</c:v>
                </c:pt>
                <c:pt idx="63234">
                  <c:v>1490122800</c:v>
                </c:pt>
                <c:pt idx="63235">
                  <c:v>1490126400</c:v>
                </c:pt>
                <c:pt idx="63236">
                  <c:v>1490130000</c:v>
                </c:pt>
                <c:pt idx="63237">
                  <c:v>1490133600</c:v>
                </c:pt>
                <c:pt idx="63238">
                  <c:v>1490137200</c:v>
                </c:pt>
                <c:pt idx="63239">
                  <c:v>1490140800</c:v>
                </c:pt>
                <c:pt idx="63240">
                  <c:v>1490144400</c:v>
                </c:pt>
                <c:pt idx="63241">
                  <c:v>1490148000</c:v>
                </c:pt>
                <c:pt idx="63242">
                  <c:v>1490151600</c:v>
                </c:pt>
                <c:pt idx="63243">
                  <c:v>1490155200</c:v>
                </c:pt>
                <c:pt idx="63244">
                  <c:v>1490158800</c:v>
                </c:pt>
                <c:pt idx="63245">
                  <c:v>1490162400</c:v>
                </c:pt>
                <c:pt idx="63246">
                  <c:v>1490166000</c:v>
                </c:pt>
                <c:pt idx="63247">
                  <c:v>1490169600</c:v>
                </c:pt>
                <c:pt idx="63248">
                  <c:v>1490173200</c:v>
                </c:pt>
                <c:pt idx="63249">
                  <c:v>1490176800</c:v>
                </c:pt>
                <c:pt idx="63250">
                  <c:v>1490180400</c:v>
                </c:pt>
                <c:pt idx="63251">
                  <c:v>1490184000</c:v>
                </c:pt>
                <c:pt idx="63252">
                  <c:v>1490187600</c:v>
                </c:pt>
                <c:pt idx="63253">
                  <c:v>1490191200</c:v>
                </c:pt>
                <c:pt idx="63254">
                  <c:v>1490194800</c:v>
                </c:pt>
                <c:pt idx="63255">
                  <c:v>1490198400</c:v>
                </c:pt>
                <c:pt idx="63256">
                  <c:v>1490202000</c:v>
                </c:pt>
                <c:pt idx="63257">
                  <c:v>1490205600</c:v>
                </c:pt>
                <c:pt idx="63258">
                  <c:v>1490209200</c:v>
                </c:pt>
                <c:pt idx="63259">
                  <c:v>1490212800</c:v>
                </c:pt>
                <c:pt idx="63260">
                  <c:v>1490216400</c:v>
                </c:pt>
                <c:pt idx="63261">
                  <c:v>1490220000</c:v>
                </c:pt>
                <c:pt idx="63262">
                  <c:v>1490223600</c:v>
                </c:pt>
                <c:pt idx="63263">
                  <c:v>1490227200</c:v>
                </c:pt>
                <c:pt idx="63264">
                  <c:v>1490230800</c:v>
                </c:pt>
                <c:pt idx="63265">
                  <c:v>1490234400</c:v>
                </c:pt>
                <c:pt idx="63266">
                  <c:v>1490238000</c:v>
                </c:pt>
                <c:pt idx="63267">
                  <c:v>1490241600</c:v>
                </c:pt>
                <c:pt idx="63268">
                  <c:v>1490245200</c:v>
                </c:pt>
                <c:pt idx="63269">
                  <c:v>1490248800</c:v>
                </c:pt>
                <c:pt idx="63270">
                  <c:v>1490252400</c:v>
                </c:pt>
                <c:pt idx="63271">
                  <c:v>1490256000</c:v>
                </c:pt>
                <c:pt idx="63272">
                  <c:v>1490259600</c:v>
                </c:pt>
                <c:pt idx="63273">
                  <c:v>1490263200</c:v>
                </c:pt>
                <c:pt idx="63274">
                  <c:v>1490266800</c:v>
                </c:pt>
                <c:pt idx="63275">
                  <c:v>1490270400</c:v>
                </c:pt>
                <c:pt idx="63276">
                  <c:v>1490274000</c:v>
                </c:pt>
                <c:pt idx="63277">
                  <c:v>1490277600</c:v>
                </c:pt>
                <c:pt idx="63278">
                  <c:v>1490281200</c:v>
                </c:pt>
                <c:pt idx="63279">
                  <c:v>1490284800</c:v>
                </c:pt>
                <c:pt idx="63280">
                  <c:v>1490288400</c:v>
                </c:pt>
                <c:pt idx="63281">
                  <c:v>1490292000</c:v>
                </c:pt>
                <c:pt idx="63282">
                  <c:v>1490295600</c:v>
                </c:pt>
                <c:pt idx="63283">
                  <c:v>1490299200</c:v>
                </c:pt>
                <c:pt idx="63284">
                  <c:v>1490302800</c:v>
                </c:pt>
                <c:pt idx="63285">
                  <c:v>1490306400</c:v>
                </c:pt>
                <c:pt idx="63286">
                  <c:v>1490310000</c:v>
                </c:pt>
                <c:pt idx="63287">
                  <c:v>1490313600</c:v>
                </c:pt>
                <c:pt idx="63288">
                  <c:v>1490317200</c:v>
                </c:pt>
                <c:pt idx="63289">
                  <c:v>1490320800</c:v>
                </c:pt>
                <c:pt idx="63290">
                  <c:v>1490324400</c:v>
                </c:pt>
                <c:pt idx="63291">
                  <c:v>1490328000</c:v>
                </c:pt>
                <c:pt idx="63292">
                  <c:v>1490331600</c:v>
                </c:pt>
                <c:pt idx="63293">
                  <c:v>1490335200</c:v>
                </c:pt>
                <c:pt idx="63294">
                  <c:v>1490338800</c:v>
                </c:pt>
                <c:pt idx="63295">
                  <c:v>1490342400</c:v>
                </c:pt>
                <c:pt idx="63296">
                  <c:v>1490346000</c:v>
                </c:pt>
                <c:pt idx="63297">
                  <c:v>1490349600</c:v>
                </c:pt>
                <c:pt idx="63298">
                  <c:v>1490353200</c:v>
                </c:pt>
                <c:pt idx="63299">
                  <c:v>1490356800</c:v>
                </c:pt>
                <c:pt idx="63300">
                  <c:v>1490360400</c:v>
                </c:pt>
                <c:pt idx="63301">
                  <c:v>1490364000</c:v>
                </c:pt>
                <c:pt idx="63302">
                  <c:v>1490367600</c:v>
                </c:pt>
                <c:pt idx="63303">
                  <c:v>1490371200</c:v>
                </c:pt>
                <c:pt idx="63304">
                  <c:v>1490374800</c:v>
                </c:pt>
                <c:pt idx="63305">
                  <c:v>1490378400</c:v>
                </c:pt>
                <c:pt idx="63306">
                  <c:v>1490382000</c:v>
                </c:pt>
                <c:pt idx="63307">
                  <c:v>1490385600</c:v>
                </c:pt>
                <c:pt idx="63308">
                  <c:v>1490389200</c:v>
                </c:pt>
                <c:pt idx="63309">
                  <c:v>1490392800</c:v>
                </c:pt>
                <c:pt idx="63310">
                  <c:v>1490396400</c:v>
                </c:pt>
                <c:pt idx="63311">
                  <c:v>1490400000</c:v>
                </c:pt>
                <c:pt idx="63312">
                  <c:v>1490403600</c:v>
                </c:pt>
                <c:pt idx="63313">
                  <c:v>1490407200</c:v>
                </c:pt>
                <c:pt idx="63314">
                  <c:v>1490410800</c:v>
                </c:pt>
                <c:pt idx="63315">
                  <c:v>1490414400</c:v>
                </c:pt>
                <c:pt idx="63316">
                  <c:v>1490418000</c:v>
                </c:pt>
                <c:pt idx="63317">
                  <c:v>1490421600</c:v>
                </c:pt>
                <c:pt idx="63318">
                  <c:v>1490425200</c:v>
                </c:pt>
                <c:pt idx="63319">
                  <c:v>1490428800</c:v>
                </c:pt>
                <c:pt idx="63320">
                  <c:v>1490432400</c:v>
                </c:pt>
                <c:pt idx="63321">
                  <c:v>1490436000</c:v>
                </c:pt>
                <c:pt idx="63322">
                  <c:v>1490439600</c:v>
                </c:pt>
                <c:pt idx="63323">
                  <c:v>1490443200</c:v>
                </c:pt>
                <c:pt idx="63324">
                  <c:v>1490446800</c:v>
                </c:pt>
                <c:pt idx="63325">
                  <c:v>1490450400</c:v>
                </c:pt>
                <c:pt idx="63326">
                  <c:v>1490454000</c:v>
                </c:pt>
                <c:pt idx="63327">
                  <c:v>1490457600</c:v>
                </c:pt>
                <c:pt idx="63328">
                  <c:v>1490461200</c:v>
                </c:pt>
                <c:pt idx="63329">
                  <c:v>1490464800</c:v>
                </c:pt>
                <c:pt idx="63330">
                  <c:v>1490468400</c:v>
                </c:pt>
                <c:pt idx="63331">
                  <c:v>1490472000</c:v>
                </c:pt>
                <c:pt idx="63332">
                  <c:v>1490475600</c:v>
                </c:pt>
                <c:pt idx="63333">
                  <c:v>1490479200</c:v>
                </c:pt>
                <c:pt idx="63334">
                  <c:v>1490482800</c:v>
                </c:pt>
                <c:pt idx="63335">
                  <c:v>1490486400</c:v>
                </c:pt>
                <c:pt idx="63336">
                  <c:v>1490490000</c:v>
                </c:pt>
                <c:pt idx="63337">
                  <c:v>1490493600</c:v>
                </c:pt>
                <c:pt idx="63338">
                  <c:v>1490497200</c:v>
                </c:pt>
                <c:pt idx="63339">
                  <c:v>1490500800</c:v>
                </c:pt>
                <c:pt idx="63340">
                  <c:v>1490504400</c:v>
                </c:pt>
                <c:pt idx="63341">
                  <c:v>1490508000</c:v>
                </c:pt>
                <c:pt idx="63342">
                  <c:v>1490511600</c:v>
                </c:pt>
                <c:pt idx="63343">
                  <c:v>1490515200</c:v>
                </c:pt>
                <c:pt idx="63344">
                  <c:v>1490518800</c:v>
                </c:pt>
                <c:pt idx="63345">
                  <c:v>1490522400</c:v>
                </c:pt>
                <c:pt idx="63346">
                  <c:v>1490526000</c:v>
                </c:pt>
                <c:pt idx="63347">
                  <c:v>1490529600</c:v>
                </c:pt>
                <c:pt idx="63348">
                  <c:v>1490533200</c:v>
                </c:pt>
                <c:pt idx="63349">
                  <c:v>1490536800</c:v>
                </c:pt>
                <c:pt idx="63350">
                  <c:v>1490540400</c:v>
                </c:pt>
                <c:pt idx="63351">
                  <c:v>1490544000</c:v>
                </c:pt>
                <c:pt idx="63352">
                  <c:v>1490547600</c:v>
                </c:pt>
                <c:pt idx="63353">
                  <c:v>1490551200</c:v>
                </c:pt>
                <c:pt idx="63354">
                  <c:v>1490554800</c:v>
                </c:pt>
                <c:pt idx="63355">
                  <c:v>1490558400</c:v>
                </c:pt>
                <c:pt idx="63356">
                  <c:v>1490562000</c:v>
                </c:pt>
                <c:pt idx="63357">
                  <c:v>1490565600</c:v>
                </c:pt>
                <c:pt idx="63358">
                  <c:v>1490569200</c:v>
                </c:pt>
                <c:pt idx="63359">
                  <c:v>1490572800</c:v>
                </c:pt>
                <c:pt idx="63360">
                  <c:v>1490576400</c:v>
                </c:pt>
                <c:pt idx="63361">
                  <c:v>1490580000</c:v>
                </c:pt>
                <c:pt idx="63362">
                  <c:v>1490583600</c:v>
                </c:pt>
                <c:pt idx="63363">
                  <c:v>1490587200</c:v>
                </c:pt>
                <c:pt idx="63364">
                  <c:v>1490590800</c:v>
                </c:pt>
                <c:pt idx="63365">
                  <c:v>1490594400</c:v>
                </c:pt>
                <c:pt idx="63366">
                  <c:v>1490598000</c:v>
                </c:pt>
                <c:pt idx="63367">
                  <c:v>1490601600</c:v>
                </c:pt>
                <c:pt idx="63368">
                  <c:v>1490605200</c:v>
                </c:pt>
                <c:pt idx="63369">
                  <c:v>1490608800</c:v>
                </c:pt>
                <c:pt idx="63370">
                  <c:v>1490612400</c:v>
                </c:pt>
                <c:pt idx="63371">
                  <c:v>1490616000</c:v>
                </c:pt>
                <c:pt idx="63372">
                  <c:v>1490619600</c:v>
                </c:pt>
                <c:pt idx="63373">
                  <c:v>1490623200</c:v>
                </c:pt>
                <c:pt idx="63374">
                  <c:v>1490626800</c:v>
                </c:pt>
                <c:pt idx="63375">
                  <c:v>1490630400</c:v>
                </c:pt>
                <c:pt idx="63376">
                  <c:v>1490634000</c:v>
                </c:pt>
                <c:pt idx="63377">
                  <c:v>1490637600</c:v>
                </c:pt>
                <c:pt idx="63378">
                  <c:v>1490641200</c:v>
                </c:pt>
                <c:pt idx="63379">
                  <c:v>1490644800</c:v>
                </c:pt>
                <c:pt idx="63380">
                  <c:v>1490648400</c:v>
                </c:pt>
                <c:pt idx="63381">
                  <c:v>1490652000</c:v>
                </c:pt>
                <c:pt idx="63382">
                  <c:v>1490655600</c:v>
                </c:pt>
                <c:pt idx="63383">
                  <c:v>1490659200</c:v>
                </c:pt>
                <c:pt idx="63384">
                  <c:v>1490662800</c:v>
                </c:pt>
                <c:pt idx="63385">
                  <c:v>1490666400</c:v>
                </c:pt>
                <c:pt idx="63386">
                  <c:v>1490670000</c:v>
                </c:pt>
                <c:pt idx="63387">
                  <c:v>1490673600</c:v>
                </c:pt>
                <c:pt idx="63388">
                  <c:v>1490677200</c:v>
                </c:pt>
                <c:pt idx="63389">
                  <c:v>1490680800</c:v>
                </c:pt>
                <c:pt idx="63390">
                  <c:v>1490684400</c:v>
                </c:pt>
                <c:pt idx="63391">
                  <c:v>1490688000</c:v>
                </c:pt>
                <c:pt idx="63392">
                  <c:v>1490691600</c:v>
                </c:pt>
                <c:pt idx="63393">
                  <c:v>1490695200</c:v>
                </c:pt>
                <c:pt idx="63394">
                  <c:v>1490698800</c:v>
                </c:pt>
                <c:pt idx="63395">
                  <c:v>1490702400</c:v>
                </c:pt>
                <c:pt idx="63396">
                  <c:v>1490706000</c:v>
                </c:pt>
                <c:pt idx="63397">
                  <c:v>1490709600</c:v>
                </c:pt>
                <c:pt idx="63398">
                  <c:v>1490713200</c:v>
                </c:pt>
                <c:pt idx="63399">
                  <c:v>1490716800</c:v>
                </c:pt>
                <c:pt idx="63400">
                  <c:v>1490720400</c:v>
                </c:pt>
                <c:pt idx="63401">
                  <c:v>1490724000</c:v>
                </c:pt>
                <c:pt idx="63402">
                  <c:v>1490727600</c:v>
                </c:pt>
                <c:pt idx="63403">
                  <c:v>1490731200</c:v>
                </c:pt>
                <c:pt idx="63404">
                  <c:v>1490734800</c:v>
                </c:pt>
                <c:pt idx="63405">
                  <c:v>1490738400</c:v>
                </c:pt>
                <c:pt idx="63406">
                  <c:v>1490742000</c:v>
                </c:pt>
                <c:pt idx="63407">
                  <c:v>1490745600</c:v>
                </c:pt>
                <c:pt idx="63408">
                  <c:v>1490749200</c:v>
                </c:pt>
                <c:pt idx="63409">
                  <c:v>1490752800</c:v>
                </c:pt>
                <c:pt idx="63410">
                  <c:v>1490756400</c:v>
                </c:pt>
                <c:pt idx="63411">
                  <c:v>1490760000</c:v>
                </c:pt>
                <c:pt idx="63412">
                  <c:v>1490763600</c:v>
                </c:pt>
                <c:pt idx="63413">
                  <c:v>1490767200</c:v>
                </c:pt>
                <c:pt idx="63414">
                  <c:v>1490770800</c:v>
                </c:pt>
                <c:pt idx="63415">
                  <c:v>1490774400</c:v>
                </c:pt>
                <c:pt idx="63416">
                  <c:v>1490778000</c:v>
                </c:pt>
                <c:pt idx="63417">
                  <c:v>1490781600</c:v>
                </c:pt>
                <c:pt idx="63418">
                  <c:v>1490785200</c:v>
                </c:pt>
                <c:pt idx="63419">
                  <c:v>1490788800</c:v>
                </c:pt>
                <c:pt idx="63420">
                  <c:v>1490792400</c:v>
                </c:pt>
                <c:pt idx="63421">
                  <c:v>1490796000</c:v>
                </c:pt>
                <c:pt idx="63422">
                  <c:v>1490799600</c:v>
                </c:pt>
                <c:pt idx="63423">
                  <c:v>1490803200</c:v>
                </c:pt>
                <c:pt idx="63424">
                  <c:v>1490806800</c:v>
                </c:pt>
                <c:pt idx="63425">
                  <c:v>1490810400</c:v>
                </c:pt>
                <c:pt idx="63426">
                  <c:v>1490814000</c:v>
                </c:pt>
                <c:pt idx="63427">
                  <c:v>1490817600</c:v>
                </c:pt>
                <c:pt idx="63428">
                  <c:v>1490821200</c:v>
                </c:pt>
                <c:pt idx="63429">
                  <c:v>1490824800</c:v>
                </c:pt>
                <c:pt idx="63430">
                  <c:v>1490828400</c:v>
                </c:pt>
                <c:pt idx="63431">
                  <c:v>1490832000</c:v>
                </c:pt>
                <c:pt idx="63432">
                  <c:v>1490835600</c:v>
                </c:pt>
                <c:pt idx="63433">
                  <c:v>1490839200</c:v>
                </c:pt>
                <c:pt idx="63434">
                  <c:v>1490842800</c:v>
                </c:pt>
                <c:pt idx="63435">
                  <c:v>1490846400</c:v>
                </c:pt>
                <c:pt idx="63436">
                  <c:v>1490850000</c:v>
                </c:pt>
                <c:pt idx="63437">
                  <c:v>1490853600</c:v>
                </c:pt>
                <c:pt idx="63438">
                  <c:v>1490857200</c:v>
                </c:pt>
                <c:pt idx="63439">
                  <c:v>1490860800</c:v>
                </c:pt>
                <c:pt idx="63440">
                  <c:v>1490864400</c:v>
                </c:pt>
                <c:pt idx="63441">
                  <c:v>1490868000</c:v>
                </c:pt>
                <c:pt idx="63442">
                  <c:v>1490871600</c:v>
                </c:pt>
                <c:pt idx="63443">
                  <c:v>1490875200</c:v>
                </c:pt>
                <c:pt idx="63444">
                  <c:v>1490878800</c:v>
                </c:pt>
                <c:pt idx="63445">
                  <c:v>1490882400</c:v>
                </c:pt>
                <c:pt idx="63446">
                  <c:v>1490886000</c:v>
                </c:pt>
                <c:pt idx="63447">
                  <c:v>1490889600</c:v>
                </c:pt>
                <c:pt idx="63448">
                  <c:v>1490893200</c:v>
                </c:pt>
                <c:pt idx="63449">
                  <c:v>1490896800</c:v>
                </c:pt>
                <c:pt idx="63450">
                  <c:v>1490900400</c:v>
                </c:pt>
                <c:pt idx="63451">
                  <c:v>1490904000</c:v>
                </c:pt>
                <c:pt idx="63452">
                  <c:v>1490907600</c:v>
                </c:pt>
                <c:pt idx="63453">
                  <c:v>1490911200</c:v>
                </c:pt>
                <c:pt idx="63454">
                  <c:v>1490914800</c:v>
                </c:pt>
                <c:pt idx="63455">
                  <c:v>1490918400</c:v>
                </c:pt>
                <c:pt idx="63456">
                  <c:v>1490922000</c:v>
                </c:pt>
                <c:pt idx="63457">
                  <c:v>1490925600</c:v>
                </c:pt>
                <c:pt idx="63458">
                  <c:v>1490929200</c:v>
                </c:pt>
                <c:pt idx="63459">
                  <c:v>1490932800</c:v>
                </c:pt>
                <c:pt idx="63460">
                  <c:v>1490936400</c:v>
                </c:pt>
                <c:pt idx="63461">
                  <c:v>1490940000</c:v>
                </c:pt>
                <c:pt idx="63462">
                  <c:v>1490943600</c:v>
                </c:pt>
                <c:pt idx="63463">
                  <c:v>1490947200</c:v>
                </c:pt>
                <c:pt idx="63464">
                  <c:v>1490950800</c:v>
                </c:pt>
                <c:pt idx="63465">
                  <c:v>1490954400</c:v>
                </c:pt>
                <c:pt idx="63466">
                  <c:v>1490958000</c:v>
                </c:pt>
                <c:pt idx="63467">
                  <c:v>1490961600</c:v>
                </c:pt>
                <c:pt idx="63468">
                  <c:v>1490965200</c:v>
                </c:pt>
                <c:pt idx="63469">
                  <c:v>1490968800</c:v>
                </c:pt>
                <c:pt idx="63470">
                  <c:v>1490972400</c:v>
                </c:pt>
                <c:pt idx="63471">
                  <c:v>1490976000</c:v>
                </c:pt>
                <c:pt idx="63472">
                  <c:v>1490979600</c:v>
                </c:pt>
                <c:pt idx="63473">
                  <c:v>1490983200</c:v>
                </c:pt>
                <c:pt idx="63474">
                  <c:v>1490986800</c:v>
                </c:pt>
                <c:pt idx="63475">
                  <c:v>1490990400</c:v>
                </c:pt>
                <c:pt idx="63476">
                  <c:v>1490994000</c:v>
                </c:pt>
                <c:pt idx="63477">
                  <c:v>1490997600</c:v>
                </c:pt>
                <c:pt idx="63478">
                  <c:v>1491001200</c:v>
                </c:pt>
                <c:pt idx="63479">
                  <c:v>1491004800</c:v>
                </c:pt>
                <c:pt idx="63480">
                  <c:v>1491008400</c:v>
                </c:pt>
                <c:pt idx="63481">
                  <c:v>1491012000</c:v>
                </c:pt>
                <c:pt idx="63482">
                  <c:v>1491015600</c:v>
                </c:pt>
                <c:pt idx="63483">
                  <c:v>1491019200</c:v>
                </c:pt>
                <c:pt idx="63484">
                  <c:v>1491022800</c:v>
                </c:pt>
                <c:pt idx="63485">
                  <c:v>1491026400</c:v>
                </c:pt>
                <c:pt idx="63486">
                  <c:v>1491030000</c:v>
                </c:pt>
                <c:pt idx="63487">
                  <c:v>1491033600</c:v>
                </c:pt>
                <c:pt idx="63488">
                  <c:v>1491037200</c:v>
                </c:pt>
                <c:pt idx="63489">
                  <c:v>1491040800</c:v>
                </c:pt>
                <c:pt idx="63490">
                  <c:v>1491044400</c:v>
                </c:pt>
                <c:pt idx="63491">
                  <c:v>1491048000</c:v>
                </c:pt>
                <c:pt idx="63492">
                  <c:v>1491051600</c:v>
                </c:pt>
                <c:pt idx="63493">
                  <c:v>1491055200</c:v>
                </c:pt>
                <c:pt idx="63494">
                  <c:v>1491058800</c:v>
                </c:pt>
                <c:pt idx="63495">
                  <c:v>1491062400</c:v>
                </c:pt>
                <c:pt idx="63496">
                  <c:v>1491066000</c:v>
                </c:pt>
                <c:pt idx="63497">
                  <c:v>1491069600</c:v>
                </c:pt>
                <c:pt idx="63498">
                  <c:v>1491073200</c:v>
                </c:pt>
                <c:pt idx="63499">
                  <c:v>1491076800</c:v>
                </c:pt>
                <c:pt idx="63500">
                  <c:v>1491080400</c:v>
                </c:pt>
                <c:pt idx="63501">
                  <c:v>1491084000</c:v>
                </c:pt>
                <c:pt idx="63502">
                  <c:v>1491087600</c:v>
                </c:pt>
                <c:pt idx="63503">
                  <c:v>1491091200</c:v>
                </c:pt>
                <c:pt idx="63504">
                  <c:v>1491094800</c:v>
                </c:pt>
                <c:pt idx="63505">
                  <c:v>1491098400</c:v>
                </c:pt>
                <c:pt idx="63506">
                  <c:v>1491102000</c:v>
                </c:pt>
                <c:pt idx="63507">
                  <c:v>1491105600</c:v>
                </c:pt>
                <c:pt idx="63508">
                  <c:v>1491109200</c:v>
                </c:pt>
                <c:pt idx="63509">
                  <c:v>1491112800</c:v>
                </c:pt>
                <c:pt idx="63510">
                  <c:v>1491116400</c:v>
                </c:pt>
                <c:pt idx="63511">
                  <c:v>1491120000</c:v>
                </c:pt>
                <c:pt idx="63512">
                  <c:v>1491123600</c:v>
                </c:pt>
                <c:pt idx="63513">
                  <c:v>1491127200</c:v>
                </c:pt>
                <c:pt idx="63514">
                  <c:v>1491130800</c:v>
                </c:pt>
                <c:pt idx="63515">
                  <c:v>1491134400</c:v>
                </c:pt>
                <c:pt idx="63516">
                  <c:v>1491138000</c:v>
                </c:pt>
                <c:pt idx="63517">
                  <c:v>1491141600</c:v>
                </c:pt>
                <c:pt idx="63518">
                  <c:v>1491145200</c:v>
                </c:pt>
                <c:pt idx="63519">
                  <c:v>1491148800</c:v>
                </c:pt>
                <c:pt idx="63520">
                  <c:v>1491152400</c:v>
                </c:pt>
                <c:pt idx="63521">
                  <c:v>1491156000</c:v>
                </c:pt>
                <c:pt idx="63522">
                  <c:v>1491159600</c:v>
                </c:pt>
                <c:pt idx="63523">
                  <c:v>1491163200</c:v>
                </c:pt>
                <c:pt idx="63524">
                  <c:v>1491166800</c:v>
                </c:pt>
                <c:pt idx="63525">
                  <c:v>1491170400</c:v>
                </c:pt>
                <c:pt idx="63526">
                  <c:v>1491174000</c:v>
                </c:pt>
                <c:pt idx="63527">
                  <c:v>1491177600</c:v>
                </c:pt>
                <c:pt idx="63528">
                  <c:v>1491181200</c:v>
                </c:pt>
                <c:pt idx="63529">
                  <c:v>1491184800</c:v>
                </c:pt>
                <c:pt idx="63530">
                  <c:v>1491188400</c:v>
                </c:pt>
                <c:pt idx="63531">
                  <c:v>1491192000</c:v>
                </c:pt>
                <c:pt idx="63532">
                  <c:v>1491195600</c:v>
                </c:pt>
                <c:pt idx="63533">
                  <c:v>1491199200</c:v>
                </c:pt>
                <c:pt idx="63534">
                  <c:v>1491202800</c:v>
                </c:pt>
                <c:pt idx="63535">
                  <c:v>1491206400</c:v>
                </c:pt>
                <c:pt idx="63536">
                  <c:v>1491210000</c:v>
                </c:pt>
                <c:pt idx="63537">
                  <c:v>1491213600</c:v>
                </c:pt>
                <c:pt idx="63538">
                  <c:v>1491217200</c:v>
                </c:pt>
                <c:pt idx="63539">
                  <c:v>1491220800</c:v>
                </c:pt>
                <c:pt idx="63540">
                  <c:v>1491224400</c:v>
                </c:pt>
                <c:pt idx="63541">
                  <c:v>1491228000</c:v>
                </c:pt>
                <c:pt idx="63542">
                  <c:v>1491231600</c:v>
                </c:pt>
                <c:pt idx="63543">
                  <c:v>1491235200</c:v>
                </c:pt>
                <c:pt idx="63544">
                  <c:v>1491238800</c:v>
                </c:pt>
                <c:pt idx="63545">
                  <c:v>1491242400</c:v>
                </c:pt>
                <c:pt idx="63546">
                  <c:v>1491246000</c:v>
                </c:pt>
                <c:pt idx="63547">
                  <c:v>1491249600</c:v>
                </c:pt>
                <c:pt idx="63548">
                  <c:v>1491253200</c:v>
                </c:pt>
                <c:pt idx="63549">
                  <c:v>1491256800</c:v>
                </c:pt>
                <c:pt idx="63550">
                  <c:v>1491260400</c:v>
                </c:pt>
                <c:pt idx="63551">
                  <c:v>1491264000</c:v>
                </c:pt>
                <c:pt idx="63552">
                  <c:v>1491267600</c:v>
                </c:pt>
                <c:pt idx="63553">
                  <c:v>1491271200</c:v>
                </c:pt>
                <c:pt idx="63554">
                  <c:v>1491274800</c:v>
                </c:pt>
                <c:pt idx="63555">
                  <c:v>1491278400</c:v>
                </c:pt>
                <c:pt idx="63556">
                  <c:v>1491282000</c:v>
                </c:pt>
                <c:pt idx="63557">
                  <c:v>1491285600</c:v>
                </c:pt>
                <c:pt idx="63558">
                  <c:v>1491289200</c:v>
                </c:pt>
                <c:pt idx="63559">
                  <c:v>1491292800</c:v>
                </c:pt>
                <c:pt idx="63560">
                  <c:v>1491296400</c:v>
                </c:pt>
                <c:pt idx="63561">
                  <c:v>1491300000</c:v>
                </c:pt>
                <c:pt idx="63562">
                  <c:v>1491303600</c:v>
                </c:pt>
                <c:pt idx="63563">
                  <c:v>1491307200</c:v>
                </c:pt>
                <c:pt idx="63564">
                  <c:v>1491310800</c:v>
                </c:pt>
                <c:pt idx="63565">
                  <c:v>1491314400</c:v>
                </c:pt>
                <c:pt idx="63566">
                  <c:v>1491318000</c:v>
                </c:pt>
                <c:pt idx="63567">
                  <c:v>1491321600</c:v>
                </c:pt>
                <c:pt idx="63568">
                  <c:v>1491325200</c:v>
                </c:pt>
                <c:pt idx="63569">
                  <c:v>1491328800</c:v>
                </c:pt>
                <c:pt idx="63570">
                  <c:v>1491332400</c:v>
                </c:pt>
                <c:pt idx="63571">
                  <c:v>1491336000</c:v>
                </c:pt>
                <c:pt idx="63572">
                  <c:v>1491339600</c:v>
                </c:pt>
                <c:pt idx="63573">
                  <c:v>1491343200</c:v>
                </c:pt>
                <c:pt idx="63574">
                  <c:v>1491346800</c:v>
                </c:pt>
                <c:pt idx="63575">
                  <c:v>1491350400</c:v>
                </c:pt>
                <c:pt idx="63576">
                  <c:v>1491354000</c:v>
                </c:pt>
                <c:pt idx="63577">
                  <c:v>1491357600</c:v>
                </c:pt>
                <c:pt idx="63578">
                  <c:v>1491361200</c:v>
                </c:pt>
                <c:pt idx="63579">
                  <c:v>1491364800</c:v>
                </c:pt>
                <c:pt idx="63580">
                  <c:v>1491368400</c:v>
                </c:pt>
                <c:pt idx="63581">
                  <c:v>1491372000</c:v>
                </c:pt>
                <c:pt idx="63582">
                  <c:v>1491375600</c:v>
                </c:pt>
                <c:pt idx="63583">
                  <c:v>1491379200</c:v>
                </c:pt>
                <c:pt idx="63584">
                  <c:v>1491382800</c:v>
                </c:pt>
                <c:pt idx="63585">
                  <c:v>1491386400</c:v>
                </c:pt>
                <c:pt idx="63586">
                  <c:v>1491390000</c:v>
                </c:pt>
                <c:pt idx="63587">
                  <c:v>1491393600</c:v>
                </c:pt>
                <c:pt idx="63588">
                  <c:v>1491397200</c:v>
                </c:pt>
                <c:pt idx="63589">
                  <c:v>1491400800</c:v>
                </c:pt>
                <c:pt idx="63590">
                  <c:v>1491404400</c:v>
                </c:pt>
                <c:pt idx="63591">
                  <c:v>1491408000</c:v>
                </c:pt>
                <c:pt idx="63592">
                  <c:v>1491411600</c:v>
                </c:pt>
                <c:pt idx="63593">
                  <c:v>1491415200</c:v>
                </c:pt>
                <c:pt idx="63594">
                  <c:v>1491418800</c:v>
                </c:pt>
                <c:pt idx="63595">
                  <c:v>1491422400</c:v>
                </c:pt>
                <c:pt idx="63596">
                  <c:v>1491426000</c:v>
                </c:pt>
                <c:pt idx="63597">
                  <c:v>1491429600</c:v>
                </c:pt>
                <c:pt idx="63598">
                  <c:v>1491433200</c:v>
                </c:pt>
                <c:pt idx="63599">
                  <c:v>1491436800</c:v>
                </c:pt>
                <c:pt idx="63600">
                  <c:v>1491440400</c:v>
                </c:pt>
                <c:pt idx="63601">
                  <c:v>1491444000</c:v>
                </c:pt>
                <c:pt idx="63602">
                  <c:v>1491447600</c:v>
                </c:pt>
                <c:pt idx="63603">
                  <c:v>1491451200</c:v>
                </c:pt>
                <c:pt idx="63604">
                  <c:v>1491454800</c:v>
                </c:pt>
                <c:pt idx="63605">
                  <c:v>1491458400</c:v>
                </c:pt>
                <c:pt idx="63606">
                  <c:v>1491462000</c:v>
                </c:pt>
                <c:pt idx="63607">
                  <c:v>1491465600</c:v>
                </c:pt>
                <c:pt idx="63608">
                  <c:v>1491469200</c:v>
                </c:pt>
                <c:pt idx="63609">
                  <c:v>1491472800</c:v>
                </c:pt>
                <c:pt idx="63610">
                  <c:v>1491476400</c:v>
                </c:pt>
                <c:pt idx="63611">
                  <c:v>1491480000</c:v>
                </c:pt>
                <c:pt idx="63612">
                  <c:v>1491483600</c:v>
                </c:pt>
                <c:pt idx="63613">
                  <c:v>1491487200</c:v>
                </c:pt>
                <c:pt idx="63614">
                  <c:v>1491490800</c:v>
                </c:pt>
                <c:pt idx="63615">
                  <c:v>1491494400</c:v>
                </c:pt>
                <c:pt idx="63616">
                  <c:v>1491498000</c:v>
                </c:pt>
                <c:pt idx="63617">
                  <c:v>1491501600</c:v>
                </c:pt>
                <c:pt idx="63618">
                  <c:v>1491505200</c:v>
                </c:pt>
                <c:pt idx="63619">
                  <c:v>1491508800</c:v>
                </c:pt>
                <c:pt idx="63620">
                  <c:v>1491512400</c:v>
                </c:pt>
                <c:pt idx="63621">
                  <c:v>1491516000</c:v>
                </c:pt>
                <c:pt idx="63622">
                  <c:v>1491519600</c:v>
                </c:pt>
                <c:pt idx="63623">
                  <c:v>1491523200</c:v>
                </c:pt>
                <c:pt idx="63624">
                  <c:v>1491526800</c:v>
                </c:pt>
                <c:pt idx="63625">
                  <c:v>1491530400</c:v>
                </c:pt>
                <c:pt idx="63626">
                  <c:v>1491534000</c:v>
                </c:pt>
                <c:pt idx="63627">
                  <c:v>1491537600</c:v>
                </c:pt>
                <c:pt idx="63628">
                  <c:v>1491541200</c:v>
                </c:pt>
                <c:pt idx="63629">
                  <c:v>1491544800</c:v>
                </c:pt>
                <c:pt idx="63630">
                  <c:v>1491548400</c:v>
                </c:pt>
                <c:pt idx="63631">
                  <c:v>1491552000</c:v>
                </c:pt>
                <c:pt idx="63632">
                  <c:v>1491555600</c:v>
                </c:pt>
                <c:pt idx="63633">
                  <c:v>1491559200</c:v>
                </c:pt>
                <c:pt idx="63634">
                  <c:v>1491562800</c:v>
                </c:pt>
                <c:pt idx="63635">
                  <c:v>1491566400</c:v>
                </c:pt>
                <c:pt idx="63636">
                  <c:v>1491570000</c:v>
                </c:pt>
                <c:pt idx="63637">
                  <c:v>1491573600</c:v>
                </c:pt>
                <c:pt idx="63638">
                  <c:v>1491577200</c:v>
                </c:pt>
                <c:pt idx="63639">
                  <c:v>1491580800</c:v>
                </c:pt>
                <c:pt idx="63640">
                  <c:v>1491584400</c:v>
                </c:pt>
                <c:pt idx="63641">
                  <c:v>1491588000</c:v>
                </c:pt>
                <c:pt idx="63642">
                  <c:v>1491591600</c:v>
                </c:pt>
                <c:pt idx="63643">
                  <c:v>1491595200</c:v>
                </c:pt>
                <c:pt idx="63644">
                  <c:v>1491598800</c:v>
                </c:pt>
                <c:pt idx="63645">
                  <c:v>1491602400</c:v>
                </c:pt>
                <c:pt idx="63646">
                  <c:v>1491606000</c:v>
                </c:pt>
                <c:pt idx="63647">
                  <c:v>1491609600</c:v>
                </c:pt>
                <c:pt idx="63648">
                  <c:v>1491613200</c:v>
                </c:pt>
                <c:pt idx="63649">
                  <c:v>1491616800</c:v>
                </c:pt>
                <c:pt idx="63650">
                  <c:v>1491620400</c:v>
                </c:pt>
                <c:pt idx="63651">
                  <c:v>1491624000</c:v>
                </c:pt>
                <c:pt idx="63652">
                  <c:v>1491627600</c:v>
                </c:pt>
                <c:pt idx="63653">
                  <c:v>1491631200</c:v>
                </c:pt>
                <c:pt idx="63654">
                  <c:v>1491634800</c:v>
                </c:pt>
                <c:pt idx="63655">
                  <c:v>1491638400</c:v>
                </c:pt>
                <c:pt idx="63656">
                  <c:v>1491642000</c:v>
                </c:pt>
                <c:pt idx="63657">
                  <c:v>1491645600</c:v>
                </c:pt>
                <c:pt idx="63658">
                  <c:v>1491649200</c:v>
                </c:pt>
                <c:pt idx="63659">
                  <c:v>1491652800</c:v>
                </c:pt>
                <c:pt idx="63660">
                  <c:v>1491656400</c:v>
                </c:pt>
                <c:pt idx="63661">
                  <c:v>1491660000</c:v>
                </c:pt>
                <c:pt idx="63662">
                  <c:v>1491663600</c:v>
                </c:pt>
                <c:pt idx="63663">
                  <c:v>1491667200</c:v>
                </c:pt>
                <c:pt idx="63664">
                  <c:v>1491670800</c:v>
                </c:pt>
                <c:pt idx="63665">
                  <c:v>1491674400</c:v>
                </c:pt>
                <c:pt idx="63666">
                  <c:v>1491678000</c:v>
                </c:pt>
                <c:pt idx="63667">
                  <c:v>1491681600</c:v>
                </c:pt>
                <c:pt idx="63668">
                  <c:v>1491685200</c:v>
                </c:pt>
                <c:pt idx="63669">
                  <c:v>1491688800</c:v>
                </c:pt>
                <c:pt idx="63670">
                  <c:v>1491692400</c:v>
                </c:pt>
                <c:pt idx="63671">
                  <c:v>1491696000</c:v>
                </c:pt>
                <c:pt idx="63672">
                  <c:v>1491699600</c:v>
                </c:pt>
                <c:pt idx="63673">
                  <c:v>1491703200</c:v>
                </c:pt>
                <c:pt idx="63674">
                  <c:v>1491706800</c:v>
                </c:pt>
                <c:pt idx="63675">
                  <c:v>1491710400</c:v>
                </c:pt>
                <c:pt idx="63676">
                  <c:v>1491714000</c:v>
                </c:pt>
                <c:pt idx="63677">
                  <c:v>1491717600</c:v>
                </c:pt>
                <c:pt idx="63678">
                  <c:v>1491721200</c:v>
                </c:pt>
                <c:pt idx="63679">
                  <c:v>1491724800</c:v>
                </c:pt>
                <c:pt idx="63680">
                  <c:v>1491728400</c:v>
                </c:pt>
                <c:pt idx="63681">
                  <c:v>1491732000</c:v>
                </c:pt>
                <c:pt idx="63682">
                  <c:v>1491735600</c:v>
                </c:pt>
                <c:pt idx="63683">
                  <c:v>1491739200</c:v>
                </c:pt>
                <c:pt idx="63684">
                  <c:v>1491742800</c:v>
                </c:pt>
                <c:pt idx="63685">
                  <c:v>1491746400</c:v>
                </c:pt>
                <c:pt idx="63686">
                  <c:v>1491750000</c:v>
                </c:pt>
                <c:pt idx="63687">
                  <c:v>1491753600</c:v>
                </c:pt>
                <c:pt idx="63688">
                  <c:v>1491757200</c:v>
                </c:pt>
                <c:pt idx="63689">
                  <c:v>1491760800</c:v>
                </c:pt>
                <c:pt idx="63690">
                  <c:v>1491764400</c:v>
                </c:pt>
                <c:pt idx="63691">
                  <c:v>1491768000</c:v>
                </c:pt>
                <c:pt idx="63692">
                  <c:v>1491771600</c:v>
                </c:pt>
                <c:pt idx="63693">
                  <c:v>1491775200</c:v>
                </c:pt>
                <c:pt idx="63694">
                  <c:v>1491778800</c:v>
                </c:pt>
                <c:pt idx="63695">
                  <c:v>1491782400</c:v>
                </c:pt>
                <c:pt idx="63696">
                  <c:v>1491786000</c:v>
                </c:pt>
                <c:pt idx="63697">
                  <c:v>1491789600</c:v>
                </c:pt>
                <c:pt idx="63698">
                  <c:v>1491793200</c:v>
                </c:pt>
                <c:pt idx="63699">
                  <c:v>1491796800</c:v>
                </c:pt>
                <c:pt idx="63700">
                  <c:v>1491800400</c:v>
                </c:pt>
                <c:pt idx="63701">
                  <c:v>1491804000</c:v>
                </c:pt>
                <c:pt idx="63702">
                  <c:v>1491807600</c:v>
                </c:pt>
                <c:pt idx="63703">
                  <c:v>1491811200</c:v>
                </c:pt>
                <c:pt idx="63704">
                  <c:v>1491814800</c:v>
                </c:pt>
                <c:pt idx="63705">
                  <c:v>1491818400</c:v>
                </c:pt>
                <c:pt idx="63706">
                  <c:v>1491822000</c:v>
                </c:pt>
                <c:pt idx="63707">
                  <c:v>1491825600</c:v>
                </c:pt>
                <c:pt idx="63708">
                  <c:v>1491829200</c:v>
                </c:pt>
                <c:pt idx="63709">
                  <c:v>1491832800</c:v>
                </c:pt>
                <c:pt idx="63710">
                  <c:v>1491836400</c:v>
                </c:pt>
                <c:pt idx="63711">
                  <c:v>1491840000</c:v>
                </c:pt>
                <c:pt idx="63712">
                  <c:v>1491843600</c:v>
                </c:pt>
                <c:pt idx="63713">
                  <c:v>1491847200</c:v>
                </c:pt>
                <c:pt idx="63714">
                  <c:v>1491850800</c:v>
                </c:pt>
                <c:pt idx="63715">
                  <c:v>1491854400</c:v>
                </c:pt>
                <c:pt idx="63716">
                  <c:v>1491858000</c:v>
                </c:pt>
                <c:pt idx="63717">
                  <c:v>1491861600</c:v>
                </c:pt>
                <c:pt idx="63718">
                  <c:v>1491865200</c:v>
                </c:pt>
                <c:pt idx="63719">
                  <c:v>1491868800</c:v>
                </c:pt>
                <c:pt idx="63720">
                  <c:v>1491872400</c:v>
                </c:pt>
                <c:pt idx="63721">
                  <c:v>1491876000</c:v>
                </c:pt>
                <c:pt idx="63722">
                  <c:v>1491879600</c:v>
                </c:pt>
                <c:pt idx="63723">
                  <c:v>1491883200</c:v>
                </c:pt>
                <c:pt idx="63724">
                  <c:v>1491886800</c:v>
                </c:pt>
                <c:pt idx="63725">
                  <c:v>1491890400</c:v>
                </c:pt>
                <c:pt idx="63726">
                  <c:v>1491894000</c:v>
                </c:pt>
                <c:pt idx="63727">
                  <c:v>1491897600</c:v>
                </c:pt>
                <c:pt idx="63728">
                  <c:v>1491901200</c:v>
                </c:pt>
                <c:pt idx="63729">
                  <c:v>1491904800</c:v>
                </c:pt>
                <c:pt idx="63730">
                  <c:v>1491908400</c:v>
                </c:pt>
                <c:pt idx="63731">
                  <c:v>1491912000</c:v>
                </c:pt>
                <c:pt idx="63732">
                  <c:v>1491915600</c:v>
                </c:pt>
                <c:pt idx="63733">
                  <c:v>1491919200</c:v>
                </c:pt>
                <c:pt idx="63734">
                  <c:v>1491922800</c:v>
                </c:pt>
                <c:pt idx="63735">
                  <c:v>1491926400</c:v>
                </c:pt>
                <c:pt idx="63736">
                  <c:v>1491930000</c:v>
                </c:pt>
                <c:pt idx="63737">
                  <c:v>1491933600</c:v>
                </c:pt>
                <c:pt idx="63738">
                  <c:v>1491937200</c:v>
                </c:pt>
                <c:pt idx="63739">
                  <c:v>1491940800</c:v>
                </c:pt>
                <c:pt idx="63740">
                  <c:v>1491944400</c:v>
                </c:pt>
                <c:pt idx="63741">
                  <c:v>1491948000</c:v>
                </c:pt>
                <c:pt idx="63742">
                  <c:v>1491951600</c:v>
                </c:pt>
                <c:pt idx="63743">
                  <c:v>1491955200</c:v>
                </c:pt>
                <c:pt idx="63744">
                  <c:v>1491958800</c:v>
                </c:pt>
                <c:pt idx="63745">
                  <c:v>1491962400</c:v>
                </c:pt>
                <c:pt idx="63746">
                  <c:v>1491966000</c:v>
                </c:pt>
                <c:pt idx="63747">
                  <c:v>1491969600</c:v>
                </c:pt>
                <c:pt idx="63748">
                  <c:v>1491973200</c:v>
                </c:pt>
                <c:pt idx="63749">
                  <c:v>1491976800</c:v>
                </c:pt>
                <c:pt idx="63750">
                  <c:v>1491980400</c:v>
                </c:pt>
                <c:pt idx="63751">
                  <c:v>1491984000</c:v>
                </c:pt>
                <c:pt idx="63752">
                  <c:v>1491987600</c:v>
                </c:pt>
                <c:pt idx="63753">
                  <c:v>1491991200</c:v>
                </c:pt>
                <c:pt idx="63754">
                  <c:v>1491994800</c:v>
                </c:pt>
                <c:pt idx="63755">
                  <c:v>1491998400</c:v>
                </c:pt>
                <c:pt idx="63756">
                  <c:v>1492002000</c:v>
                </c:pt>
                <c:pt idx="63757">
                  <c:v>1492005600</c:v>
                </c:pt>
                <c:pt idx="63758">
                  <c:v>1492009200</c:v>
                </c:pt>
                <c:pt idx="63759">
                  <c:v>1492012800</c:v>
                </c:pt>
                <c:pt idx="63760">
                  <c:v>1492016400</c:v>
                </c:pt>
                <c:pt idx="63761">
                  <c:v>1492020000</c:v>
                </c:pt>
                <c:pt idx="63762">
                  <c:v>1492023600</c:v>
                </c:pt>
                <c:pt idx="63763">
                  <c:v>1492027200</c:v>
                </c:pt>
                <c:pt idx="63764">
                  <c:v>1492030800</c:v>
                </c:pt>
                <c:pt idx="63765">
                  <c:v>1492034400</c:v>
                </c:pt>
                <c:pt idx="63766">
                  <c:v>1492038000</c:v>
                </c:pt>
                <c:pt idx="63767">
                  <c:v>1492041600</c:v>
                </c:pt>
                <c:pt idx="63768">
                  <c:v>1492045200</c:v>
                </c:pt>
                <c:pt idx="63769">
                  <c:v>1492048800</c:v>
                </c:pt>
                <c:pt idx="63770">
                  <c:v>1492052400</c:v>
                </c:pt>
                <c:pt idx="63771">
                  <c:v>1492056000</c:v>
                </c:pt>
                <c:pt idx="63772">
                  <c:v>1492059600</c:v>
                </c:pt>
                <c:pt idx="63773">
                  <c:v>1492063200</c:v>
                </c:pt>
                <c:pt idx="63774">
                  <c:v>1492066800</c:v>
                </c:pt>
                <c:pt idx="63775">
                  <c:v>1492070400</c:v>
                </c:pt>
                <c:pt idx="63776">
                  <c:v>1492074000</c:v>
                </c:pt>
                <c:pt idx="63777">
                  <c:v>1492077600</c:v>
                </c:pt>
                <c:pt idx="63778">
                  <c:v>1492081200</c:v>
                </c:pt>
                <c:pt idx="63779">
                  <c:v>1492084800</c:v>
                </c:pt>
                <c:pt idx="63780">
                  <c:v>1492088400</c:v>
                </c:pt>
                <c:pt idx="63781">
                  <c:v>1492092000</c:v>
                </c:pt>
                <c:pt idx="63782">
                  <c:v>1492095600</c:v>
                </c:pt>
                <c:pt idx="63783">
                  <c:v>1492099200</c:v>
                </c:pt>
                <c:pt idx="63784">
                  <c:v>1492102800</c:v>
                </c:pt>
                <c:pt idx="63785">
                  <c:v>1492106400</c:v>
                </c:pt>
                <c:pt idx="63786">
                  <c:v>1492110000</c:v>
                </c:pt>
                <c:pt idx="63787">
                  <c:v>1492113600</c:v>
                </c:pt>
                <c:pt idx="63788">
                  <c:v>1492117200</c:v>
                </c:pt>
                <c:pt idx="63789">
                  <c:v>1492120800</c:v>
                </c:pt>
                <c:pt idx="63790">
                  <c:v>1492124400</c:v>
                </c:pt>
                <c:pt idx="63791">
                  <c:v>1492128000</c:v>
                </c:pt>
                <c:pt idx="63792">
                  <c:v>1492131600</c:v>
                </c:pt>
                <c:pt idx="63793">
                  <c:v>1492135200</c:v>
                </c:pt>
                <c:pt idx="63794">
                  <c:v>1492138800</c:v>
                </c:pt>
                <c:pt idx="63795">
                  <c:v>1492142400</c:v>
                </c:pt>
                <c:pt idx="63796">
                  <c:v>1492146000</c:v>
                </c:pt>
                <c:pt idx="63797">
                  <c:v>1492149600</c:v>
                </c:pt>
                <c:pt idx="63798">
                  <c:v>1492153200</c:v>
                </c:pt>
                <c:pt idx="63799">
                  <c:v>1492156800</c:v>
                </c:pt>
                <c:pt idx="63800">
                  <c:v>1492160400</c:v>
                </c:pt>
                <c:pt idx="63801">
                  <c:v>1492164000</c:v>
                </c:pt>
                <c:pt idx="63802">
                  <c:v>1492167600</c:v>
                </c:pt>
                <c:pt idx="63803">
                  <c:v>1492171200</c:v>
                </c:pt>
                <c:pt idx="63804">
                  <c:v>1492174800</c:v>
                </c:pt>
                <c:pt idx="63805">
                  <c:v>1492178400</c:v>
                </c:pt>
                <c:pt idx="63806">
                  <c:v>1492182000</c:v>
                </c:pt>
                <c:pt idx="63807">
                  <c:v>1492185600</c:v>
                </c:pt>
                <c:pt idx="63808">
                  <c:v>1492189200</c:v>
                </c:pt>
                <c:pt idx="63809">
                  <c:v>1492192800</c:v>
                </c:pt>
                <c:pt idx="63810">
                  <c:v>1492196400</c:v>
                </c:pt>
                <c:pt idx="63811">
                  <c:v>1492200000</c:v>
                </c:pt>
                <c:pt idx="63812">
                  <c:v>1492203600</c:v>
                </c:pt>
                <c:pt idx="63813">
                  <c:v>1492207200</c:v>
                </c:pt>
                <c:pt idx="63814">
                  <c:v>1492210800</c:v>
                </c:pt>
                <c:pt idx="63815">
                  <c:v>1492214400</c:v>
                </c:pt>
                <c:pt idx="63816">
                  <c:v>1492218000</c:v>
                </c:pt>
                <c:pt idx="63817">
                  <c:v>1492221600</c:v>
                </c:pt>
                <c:pt idx="63818">
                  <c:v>1492225200</c:v>
                </c:pt>
                <c:pt idx="63819">
                  <c:v>1492228800</c:v>
                </c:pt>
                <c:pt idx="63820">
                  <c:v>1492232400</c:v>
                </c:pt>
                <c:pt idx="63821">
                  <c:v>1492236000</c:v>
                </c:pt>
                <c:pt idx="63822">
                  <c:v>1492239600</c:v>
                </c:pt>
                <c:pt idx="63823">
                  <c:v>1492243200</c:v>
                </c:pt>
                <c:pt idx="63824">
                  <c:v>1492246800</c:v>
                </c:pt>
                <c:pt idx="63825">
                  <c:v>1492250400</c:v>
                </c:pt>
                <c:pt idx="63826">
                  <c:v>1492254000</c:v>
                </c:pt>
                <c:pt idx="63827">
                  <c:v>1492257600</c:v>
                </c:pt>
                <c:pt idx="63828">
                  <c:v>1492261200</c:v>
                </c:pt>
                <c:pt idx="63829">
                  <c:v>1492264800</c:v>
                </c:pt>
                <c:pt idx="63830">
                  <c:v>1492268400</c:v>
                </c:pt>
                <c:pt idx="63831">
                  <c:v>1492272000</c:v>
                </c:pt>
                <c:pt idx="63832">
                  <c:v>1492275600</c:v>
                </c:pt>
                <c:pt idx="63833">
                  <c:v>1492279200</c:v>
                </c:pt>
                <c:pt idx="63834">
                  <c:v>1492282800</c:v>
                </c:pt>
                <c:pt idx="63835">
                  <c:v>1492286400</c:v>
                </c:pt>
                <c:pt idx="63836">
                  <c:v>1492290000</c:v>
                </c:pt>
                <c:pt idx="63837">
                  <c:v>1492293600</c:v>
                </c:pt>
                <c:pt idx="63838">
                  <c:v>1492297200</c:v>
                </c:pt>
                <c:pt idx="63839">
                  <c:v>1492300800</c:v>
                </c:pt>
                <c:pt idx="63840">
                  <c:v>1492304400</c:v>
                </c:pt>
                <c:pt idx="63841">
                  <c:v>1492308000</c:v>
                </c:pt>
                <c:pt idx="63842">
                  <c:v>1492311600</c:v>
                </c:pt>
                <c:pt idx="63843">
                  <c:v>1492315200</c:v>
                </c:pt>
                <c:pt idx="63844">
                  <c:v>1492318800</c:v>
                </c:pt>
                <c:pt idx="63845">
                  <c:v>1492322400</c:v>
                </c:pt>
                <c:pt idx="63846">
                  <c:v>1492326000</c:v>
                </c:pt>
                <c:pt idx="63847">
                  <c:v>1492329600</c:v>
                </c:pt>
                <c:pt idx="63848">
                  <c:v>1492333200</c:v>
                </c:pt>
                <c:pt idx="63849">
                  <c:v>1492336800</c:v>
                </c:pt>
                <c:pt idx="63850">
                  <c:v>1492340400</c:v>
                </c:pt>
                <c:pt idx="63851">
                  <c:v>1492344000</c:v>
                </c:pt>
                <c:pt idx="63852">
                  <c:v>1492347600</c:v>
                </c:pt>
                <c:pt idx="63853">
                  <c:v>1492351200</c:v>
                </c:pt>
                <c:pt idx="63854">
                  <c:v>1492354800</c:v>
                </c:pt>
                <c:pt idx="63855">
                  <c:v>1492358400</c:v>
                </c:pt>
                <c:pt idx="63856">
                  <c:v>1492362000</c:v>
                </c:pt>
                <c:pt idx="63857">
                  <c:v>1492365600</c:v>
                </c:pt>
                <c:pt idx="63858">
                  <c:v>1492369200</c:v>
                </c:pt>
                <c:pt idx="63859">
                  <c:v>1492372800</c:v>
                </c:pt>
                <c:pt idx="63860">
                  <c:v>1492376400</c:v>
                </c:pt>
                <c:pt idx="63861">
                  <c:v>1492380000</c:v>
                </c:pt>
                <c:pt idx="63862">
                  <c:v>1492383600</c:v>
                </c:pt>
                <c:pt idx="63863">
                  <c:v>1492387200</c:v>
                </c:pt>
                <c:pt idx="63864">
                  <c:v>1492390800</c:v>
                </c:pt>
                <c:pt idx="63865">
                  <c:v>1492394400</c:v>
                </c:pt>
                <c:pt idx="63866">
                  <c:v>1492398000</c:v>
                </c:pt>
                <c:pt idx="63867">
                  <c:v>1492401600</c:v>
                </c:pt>
                <c:pt idx="63868">
                  <c:v>1492405200</c:v>
                </c:pt>
                <c:pt idx="63869">
                  <c:v>1492408800</c:v>
                </c:pt>
                <c:pt idx="63870">
                  <c:v>1492412400</c:v>
                </c:pt>
                <c:pt idx="63871">
                  <c:v>1492416000</c:v>
                </c:pt>
                <c:pt idx="63872">
                  <c:v>1492419600</c:v>
                </c:pt>
                <c:pt idx="63873">
                  <c:v>1492423200</c:v>
                </c:pt>
                <c:pt idx="63874">
                  <c:v>1492426800</c:v>
                </c:pt>
                <c:pt idx="63875">
                  <c:v>1492430400</c:v>
                </c:pt>
                <c:pt idx="63876">
                  <c:v>1492434000</c:v>
                </c:pt>
                <c:pt idx="63877">
                  <c:v>1492437600</c:v>
                </c:pt>
                <c:pt idx="63878">
                  <c:v>1492441200</c:v>
                </c:pt>
                <c:pt idx="63879">
                  <c:v>1492444800</c:v>
                </c:pt>
                <c:pt idx="63880">
                  <c:v>1492448400</c:v>
                </c:pt>
                <c:pt idx="63881">
                  <c:v>1492452000</c:v>
                </c:pt>
                <c:pt idx="63882">
                  <c:v>1492455600</c:v>
                </c:pt>
                <c:pt idx="63883">
                  <c:v>1492459200</c:v>
                </c:pt>
                <c:pt idx="63884">
                  <c:v>1492462800</c:v>
                </c:pt>
                <c:pt idx="63885">
                  <c:v>1492466400</c:v>
                </c:pt>
                <c:pt idx="63886">
                  <c:v>1492470000</c:v>
                </c:pt>
                <c:pt idx="63887">
                  <c:v>1492473600</c:v>
                </c:pt>
                <c:pt idx="63888">
                  <c:v>1492477200</c:v>
                </c:pt>
                <c:pt idx="63889">
                  <c:v>1492480800</c:v>
                </c:pt>
                <c:pt idx="63890">
                  <c:v>1492484400</c:v>
                </c:pt>
                <c:pt idx="63891">
                  <c:v>1492488000</c:v>
                </c:pt>
                <c:pt idx="63892">
                  <c:v>1492491600</c:v>
                </c:pt>
                <c:pt idx="63893">
                  <c:v>1492495200</c:v>
                </c:pt>
                <c:pt idx="63894">
                  <c:v>1492498800</c:v>
                </c:pt>
                <c:pt idx="63895">
                  <c:v>1492502400</c:v>
                </c:pt>
                <c:pt idx="63896">
                  <c:v>1492506000</c:v>
                </c:pt>
                <c:pt idx="63897">
                  <c:v>1492509600</c:v>
                </c:pt>
                <c:pt idx="63898">
                  <c:v>1492513200</c:v>
                </c:pt>
                <c:pt idx="63899">
                  <c:v>1492516800</c:v>
                </c:pt>
                <c:pt idx="63900">
                  <c:v>1492520400</c:v>
                </c:pt>
                <c:pt idx="63901">
                  <c:v>1492524000</c:v>
                </c:pt>
                <c:pt idx="63902">
                  <c:v>1492527600</c:v>
                </c:pt>
                <c:pt idx="63903">
                  <c:v>1492531200</c:v>
                </c:pt>
                <c:pt idx="63904">
                  <c:v>1492534800</c:v>
                </c:pt>
                <c:pt idx="63905">
                  <c:v>1492538400</c:v>
                </c:pt>
                <c:pt idx="63906">
                  <c:v>1492542000</c:v>
                </c:pt>
                <c:pt idx="63907">
                  <c:v>1492545600</c:v>
                </c:pt>
                <c:pt idx="63908">
                  <c:v>1492549200</c:v>
                </c:pt>
                <c:pt idx="63909">
                  <c:v>1492552800</c:v>
                </c:pt>
                <c:pt idx="63910">
                  <c:v>1492556400</c:v>
                </c:pt>
                <c:pt idx="63911">
                  <c:v>1492560000</c:v>
                </c:pt>
                <c:pt idx="63912">
                  <c:v>1492563600</c:v>
                </c:pt>
                <c:pt idx="63913">
                  <c:v>1492567200</c:v>
                </c:pt>
                <c:pt idx="63914">
                  <c:v>1492570800</c:v>
                </c:pt>
                <c:pt idx="63915">
                  <c:v>1492574400</c:v>
                </c:pt>
                <c:pt idx="63916">
                  <c:v>1492578000</c:v>
                </c:pt>
                <c:pt idx="63917">
                  <c:v>1492581600</c:v>
                </c:pt>
                <c:pt idx="63918">
                  <c:v>1492585200</c:v>
                </c:pt>
                <c:pt idx="63919">
                  <c:v>1492588800</c:v>
                </c:pt>
                <c:pt idx="63920">
                  <c:v>1492592400</c:v>
                </c:pt>
                <c:pt idx="63921">
                  <c:v>1492596000</c:v>
                </c:pt>
                <c:pt idx="63922">
                  <c:v>1492599600</c:v>
                </c:pt>
                <c:pt idx="63923">
                  <c:v>1492603200</c:v>
                </c:pt>
                <c:pt idx="63924">
                  <c:v>1492606800</c:v>
                </c:pt>
                <c:pt idx="63925">
                  <c:v>1492610400</c:v>
                </c:pt>
                <c:pt idx="63926">
                  <c:v>1492614000</c:v>
                </c:pt>
                <c:pt idx="63927">
                  <c:v>1492617600</c:v>
                </c:pt>
                <c:pt idx="63928">
                  <c:v>1492621200</c:v>
                </c:pt>
                <c:pt idx="63929">
                  <c:v>1492624800</c:v>
                </c:pt>
                <c:pt idx="63930">
                  <c:v>1492628400</c:v>
                </c:pt>
                <c:pt idx="63931">
                  <c:v>1492632000</c:v>
                </c:pt>
                <c:pt idx="63932">
                  <c:v>1492635600</c:v>
                </c:pt>
                <c:pt idx="63933">
                  <c:v>1492639200</c:v>
                </c:pt>
                <c:pt idx="63934">
                  <c:v>1492642800</c:v>
                </c:pt>
                <c:pt idx="63935">
                  <c:v>1492646400</c:v>
                </c:pt>
                <c:pt idx="63936">
                  <c:v>1492650000</c:v>
                </c:pt>
                <c:pt idx="63937">
                  <c:v>1492653600</c:v>
                </c:pt>
                <c:pt idx="63938">
                  <c:v>1492657200</c:v>
                </c:pt>
                <c:pt idx="63939">
                  <c:v>1492660800</c:v>
                </c:pt>
                <c:pt idx="63940">
                  <c:v>1492664400</c:v>
                </c:pt>
                <c:pt idx="63941">
                  <c:v>1492668000</c:v>
                </c:pt>
                <c:pt idx="63942">
                  <c:v>1492671600</c:v>
                </c:pt>
                <c:pt idx="63943">
                  <c:v>1492675200</c:v>
                </c:pt>
                <c:pt idx="63944">
                  <c:v>1492678800</c:v>
                </c:pt>
                <c:pt idx="63945">
                  <c:v>1492682400</c:v>
                </c:pt>
                <c:pt idx="63946">
                  <c:v>1492686000</c:v>
                </c:pt>
                <c:pt idx="63947">
                  <c:v>1492689600</c:v>
                </c:pt>
                <c:pt idx="63948">
                  <c:v>1492693200</c:v>
                </c:pt>
                <c:pt idx="63949">
                  <c:v>1492696800</c:v>
                </c:pt>
                <c:pt idx="63950">
                  <c:v>1492700400</c:v>
                </c:pt>
                <c:pt idx="63951">
                  <c:v>1492704000</c:v>
                </c:pt>
                <c:pt idx="63952">
                  <c:v>1492707600</c:v>
                </c:pt>
                <c:pt idx="63953">
                  <c:v>1492711200</c:v>
                </c:pt>
                <c:pt idx="63954">
                  <c:v>1492714800</c:v>
                </c:pt>
                <c:pt idx="63955">
                  <c:v>1492718400</c:v>
                </c:pt>
                <c:pt idx="63956">
                  <c:v>1492722000</c:v>
                </c:pt>
                <c:pt idx="63957">
                  <c:v>1492725600</c:v>
                </c:pt>
                <c:pt idx="63958">
                  <c:v>1492729200</c:v>
                </c:pt>
                <c:pt idx="63959">
                  <c:v>1492732800</c:v>
                </c:pt>
                <c:pt idx="63960">
                  <c:v>1492736400</c:v>
                </c:pt>
                <c:pt idx="63961">
                  <c:v>1492740000</c:v>
                </c:pt>
                <c:pt idx="63962">
                  <c:v>1492743600</c:v>
                </c:pt>
                <c:pt idx="63963">
                  <c:v>1492747200</c:v>
                </c:pt>
                <c:pt idx="63964">
                  <c:v>1492750800</c:v>
                </c:pt>
                <c:pt idx="63965">
                  <c:v>1492754400</c:v>
                </c:pt>
                <c:pt idx="63966">
                  <c:v>1492758000</c:v>
                </c:pt>
                <c:pt idx="63967">
                  <c:v>1492761600</c:v>
                </c:pt>
                <c:pt idx="63968">
                  <c:v>1492765200</c:v>
                </c:pt>
                <c:pt idx="63969">
                  <c:v>1492768800</c:v>
                </c:pt>
                <c:pt idx="63970">
                  <c:v>1492772400</c:v>
                </c:pt>
                <c:pt idx="63971">
                  <c:v>1492776000</c:v>
                </c:pt>
                <c:pt idx="63972">
                  <c:v>1492779600</c:v>
                </c:pt>
                <c:pt idx="63973">
                  <c:v>1492783200</c:v>
                </c:pt>
                <c:pt idx="63974">
                  <c:v>1492786800</c:v>
                </c:pt>
                <c:pt idx="63975">
                  <c:v>1492790400</c:v>
                </c:pt>
                <c:pt idx="63976">
                  <c:v>1492794000</c:v>
                </c:pt>
                <c:pt idx="63977">
                  <c:v>1492797600</c:v>
                </c:pt>
                <c:pt idx="63978">
                  <c:v>1492801200</c:v>
                </c:pt>
                <c:pt idx="63979">
                  <c:v>1492804800</c:v>
                </c:pt>
                <c:pt idx="63980">
                  <c:v>1492808400</c:v>
                </c:pt>
                <c:pt idx="63981">
                  <c:v>1492812000</c:v>
                </c:pt>
                <c:pt idx="63982">
                  <c:v>1492815600</c:v>
                </c:pt>
                <c:pt idx="63983">
                  <c:v>1492819200</c:v>
                </c:pt>
                <c:pt idx="63984">
                  <c:v>1492822800</c:v>
                </c:pt>
                <c:pt idx="63985">
                  <c:v>1492826400</c:v>
                </c:pt>
                <c:pt idx="63986">
                  <c:v>1492830000</c:v>
                </c:pt>
                <c:pt idx="63987">
                  <c:v>1492833600</c:v>
                </c:pt>
                <c:pt idx="63988">
                  <c:v>1492837200</c:v>
                </c:pt>
                <c:pt idx="63989">
                  <c:v>1492840800</c:v>
                </c:pt>
                <c:pt idx="63990">
                  <c:v>1492844400</c:v>
                </c:pt>
                <c:pt idx="63991">
                  <c:v>1492848000</c:v>
                </c:pt>
                <c:pt idx="63992">
                  <c:v>1492851600</c:v>
                </c:pt>
                <c:pt idx="63993">
                  <c:v>1492855200</c:v>
                </c:pt>
                <c:pt idx="63994">
                  <c:v>1492858800</c:v>
                </c:pt>
                <c:pt idx="63995">
                  <c:v>1492862400</c:v>
                </c:pt>
                <c:pt idx="63996">
                  <c:v>1492866000</c:v>
                </c:pt>
                <c:pt idx="63997">
                  <c:v>1492869600</c:v>
                </c:pt>
                <c:pt idx="63998">
                  <c:v>1492873200</c:v>
                </c:pt>
                <c:pt idx="63999">
                  <c:v>1492876800</c:v>
                </c:pt>
                <c:pt idx="64000">
                  <c:v>1492880400</c:v>
                </c:pt>
                <c:pt idx="64001">
                  <c:v>1492884000</c:v>
                </c:pt>
                <c:pt idx="64002">
                  <c:v>1492887600</c:v>
                </c:pt>
                <c:pt idx="64003">
                  <c:v>1492891200</c:v>
                </c:pt>
                <c:pt idx="64004">
                  <c:v>1492894800</c:v>
                </c:pt>
                <c:pt idx="64005">
                  <c:v>1492898400</c:v>
                </c:pt>
                <c:pt idx="64006">
                  <c:v>1492902000</c:v>
                </c:pt>
                <c:pt idx="64007">
                  <c:v>1492905600</c:v>
                </c:pt>
                <c:pt idx="64008">
                  <c:v>1492909200</c:v>
                </c:pt>
                <c:pt idx="64009">
                  <c:v>1492912800</c:v>
                </c:pt>
                <c:pt idx="64010">
                  <c:v>1492916400</c:v>
                </c:pt>
                <c:pt idx="64011">
                  <c:v>1492920000</c:v>
                </c:pt>
                <c:pt idx="64012">
                  <c:v>1492923600</c:v>
                </c:pt>
                <c:pt idx="64013">
                  <c:v>1492927200</c:v>
                </c:pt>
                <c:pt idx="64014">
                  <c:v>1492930800</c:v>
                </c:pt>
                <c:pt idx="64015">
                  <c:v>1492934400</c:v>
                </c:pt>
                <c:pt idx="64016">
                  <c:v>1492938000</c:v>
                </c:pt>
                <c:pt idx="64017">
                  <c:v>1492941600</c:v>
                </c:pt>
                <c:pt idx="64018">
                  <c:v>1492945200</c:v>
                </c:pt>
                <c:pt idx="64019">
                  <c:v>1492948800</c:v>
                </c:pt>
                <c:pt idx="64020">
                  <c:v>1492952400</c:v>
                </c:pt>
                <c:pt idx="64021">
                  <c:v>1492956000</c:v>
                </c:pt>
                <c:pt idx="64022">
                  <c:v>1492959600</c:v>
                </c:pt>
                <c:pt idx="64023">
                  <c:v>1492963200</c:v>
                </c:pt>
                <c:pt idx="64024">
                  <c:v>1492966800</c:v>
                </c:pt>
                <c:pt idx="64025">
                  <c:v>1492970400</c:v>
                </c:pt>
                <c:pt idx="64026">
                  <c:v>1492974000</c:v>
                </c:pt>
                <c:pt idx="64027">
                  <c:v>1492977600</c:v>
                </c:pt>
                <c:pt idx="64028">
                  <c:v>1492981200</c:v>
                </c:pt>
                <c:pt idx="64029">
                  <c:v>1492984800</c:v>
                </c:pt>
                <c:pt idx="64030">
                  <c:v>1492988400</c:v>
                </c:pt>
                <c:pt idx="64031">
                  <c:v>1492992000</c:v>
                </c:pt>
                <c:pt idx="64032">
                  <c:v>1492995600</c:v>
                </c:pt>
                <c:pt idx="64033">
                  <c:v>1492999200</c:v>
                </c:pt>
                <c:pt idx="64034">
                  <c:v>1493002800</c:v>
                </c:pt>
                <c:pt idx="64035">
                  <c:v>1493006400</c:v>
                </c:pt>
                <c:pt idx="64036">
                  <c:v>1493010000</c:v>
                </c:pt>
                <c:pt idx="64037">
                  <c:v>1493013600</c:v>
                </c:pt>
                <c:pt idx="64038">
                  <c:v>1493017200</c:v>
                </c:pt>
                <c:pt idx="64039">
                  <c:v>1493020800</c:v>
                </c:pt>
                <c:pt idx="64040">
                  <c:v>1493024400</c:v>
                </c:pt>
                <c:pt idx="64041">
                  <c:v>1493028000</c:v>
                </c:pt>
                <c:pt idx="64042">
                  <c:v>1493031600</c:v>
                </c:pt>
                <c:pt idx="64043">
                  <c:v>1493035200</c:v>
                </c:pt>
                <c:pt idx="64044">
                  <c:v>1493038800</c:v>
                </c:pt>
                <c:pt idx="64045">
                  <c:v>1493042400</c:v>
                </c:pt>
                <c:pt idx="64046">
                  <c:v>1493046000</c:v>
                </c:pt>
                <c:pt idx="64047">
                  <c:v>1493049600</c:v>
                </c:pt>
                <c:pt idx="64048">
                  <c:v>1493053200</c:v>
                </c:pt>
                <c:pt idx="64049">
                  <c:v>1493056800</c:v>
                </c:pt>
                <c:pt idx="64050">
                  <c:v>1493060400</c:v>
                </c:pt>
                <c:pt idx="64051">
                  <c:v>1493064000</c:v>
                </c:pt>
                <c:pt idx="64052">
                  <c:v>1493067600</c:v>
                </c:pt>
                <c:pt idx="64053">
                  <c:v>1493071200</c:v>
                </c:pt>
                <c:pt idx="64054">
                  <c:v>1493074800</c:v>
                </c:pt>
                <c:pt idx="64055">
                  <c:v>1493078400</c:v>
                </c:pt>
                <c:pt idx="64056">
                  <c:v>1493082000</c:v>
                </c:pt>
                <c:pt idx="64057">
                  <c:v>1493085600</c:v>
                </c:pt>
                <c:pt idx="64058">
                  <c:v>1493089200</c:v>
                </c:pt>
                <c:pt idx="64059">
                  <c:v>1493092800</c:v>
                </c:pt>
                <c:pt idx="64060">
                  <c:v>1493096400</c:v>
                </c:pt>
                <c:pt idx="64061">
                  <c:v>1493100000</c:v>
                </c:pt>
                <c:pt idx="64062">
                  <c:v>1493103600</c:v>
                </c:pt>
                <c:pt idx="64063">
                  <c:v>1493107200</c:v>
                </c:pt>
                <c:pt idx="64064">
                  <c:v>1493110800</c:v>
                </c:pt>
                <c:pt idx="64065">
                  <c:v>1493114400</c:v>
                </c:pt>
                <c:pt idx="64066">
                  <c:v>1493118000</c:v>
                </c:pt>
                <c:pt idx="64067">
                  <c:v>1493121600</c:v>
                </c:pt>
                <c:pt idx="64068">
                  <c:v>1493125200</c:v>
                </c:pt>
                <c:pt idx="64069">
                  <c:v>1493128800</c:v>
                </c:pt>
                <c:pt idx="64070">
                  <c:v>1493132400</c:v>
                </c:pt>
                <c:pt idx="64071">
                  <c:v>1493136000</c:v>
                </c:pt>
                <c:pt idx="64072">
                  <c:v>1493139600</c:v>
                </c:pt>
                <c:pt idx="64073">
                  <c:v>1493143200</c:v>
                </c:pt>
                <c:pt idx="64074">
                  <c:v>1493146800</c:v>
                </c:pt>
                <c:pt idx="64075">
                  <c:v>1493150400</c:v>
                </c:pt>
                <c:pt idx="64076">
                  <c:v>1493154000</c:v>
                </c:pt>
                <c:pt idx="64077">
                  <c:v>1493157600</c:v>
                </c:pt>
                <c:pt idx="64078">
                  <c:v>1493161200</c:v>
                </c:pt>
                <c:pt idx="64079">
                  <c:v>1493164800</c:v>
                </c:pt>
                <c:pt idx="64080">
                  <c:v>1493168400</c:v>
                </c:pt>
                <c:pt idx="64081">
                  <c:v>1493172000</c:v>
                </c:pt>
                <c:pt idx="64082">
                  <c:v>1493175600</c:v>
                </c:pt>
                <c:pt idx="64083">
                  <c:v>1493179200</c:v>
                </c:pt>
                <c:pt idx="64084">
                  <c:v>1493182800</c:v>
                </c:pt>
                <c:pt idx="64085">
                  <c:v>1493186400</c:v>
                </c:pt>
                <c:pt idx="64086">
                  <c:v>1493190000</c:v>
                </c:pt>
                <c:pt idx="64087">
                  <c:v>1493193600</c:v>
                </c:pt>
                <c:pt idx="64088">
                  <c:v>1493197200</c:v>
                </c:pt>
                <c:pt idx="64089">
                  <c:v>1493200800</c:v>
                </c:pt>
                <c:pt idx="64090">
                  <c:v>1493204400</c:v>
                </c:pt>
                <c:pt idx="64091">
                  <c:v>1493208000</c:v>
                </c:pt>
                <c:pt idx="64092">
                  <c:v>1493211600</c:v>
                </c:pt>
                <c:pt idx="64093">
                  <c:v>1493215200</c:v>
                </c:pt>
                <c:pt idx="64094">
                  <c:v>1493218800</c:v>
                </c:pt>
                <c:pt idx="64095">
                  <c:v>1493222400</c:v>
                </c:pt>
                <c:pt idx="64096">
                  <c:v>1493226000</c:v>
                </c:pt>
                <c:pt idx="64097">
                  <c:v>1493229600</c:v>
                </c:pt>
                <c:pt idx="64098">
                  <c:v>1493233200</c:v>
                </c:pt>
                <c:pt idx="64099">
                  <c:v>1493236800</c:v>
                </c:pt>
                <c:pt idx="64100">
                  <c:v>1493240400</c:v>
                </c:pt>
                <c:pt idx="64101">
                  <c:v>1493244000</c:v>
                </c:pt>
                <c:pt idx="64102">
                  <c:v>1493247600</c:v>
                </c:pt>
                <c:pt idx="64103">
                  <c:v>1493251200</c:v>
                </c:pt>
                <c:pt idx="64104">
                  <c:v>1493254800</c:v>
                </c:pt>
                <c:pt idx="64105">
                  <c:v>1493258400</c:v>
                </c:pt>
                <c:pt idx="64106">
                  <c:v>1493262000</c:v>
                </c:pt>
                <c:pt idx="64107">
                  <c:v>1493265600</c:v>
                </c:pt>
                <c:pt idx="64108">
                  <c:v>1493269200</c:v>
                </c:pt>
                <c:pt idx="64109">
                  <c:v>1493272800</c:v>
                </c:pt>
                <c:pt idx="64110">
                  <c:v>1493276400</c:v>
                </c:pt>
                <c:pt idx="64111">
                  <c:v>1493280000</c:v>
                </c:pt>
                <c:pt idx="64112">
                  <c:v>1493283600</c:v>
                </c:pt>
                <c:pt idx="64113">
                  <c:v>1493287200</c:v>
                </c:pt>
                <c:pt idx="64114">
                  <c:v>1493290800</c:v>
                </c:pt>
                <c:pt idx="64115">
                  <c:v>1493294400</c:v>
                </c:pt>
                <c:pt idx="64116">
                  <c:v>1493298000</c:v>
                </c:pt>
                <c:pt idx="64117">
                  <c:v>1493301600</c:v>
                </c:pt>
                <c:pt idx="64118">
                  <c:v>1493305200</c:v>
                </c:pt>
                <c:pt idx="64119">
                  <c:v>1493308800</c:v>
                </c:pt>
                <c:pt idx="64120">
                  <c:v>1493312400</c:v>
                </c:pt>
                <c:pt idx="64121">
                  <c:v>1493316000</c:v>
                </c:pt>
                <c:pt idx="64122">
                  <c:v>1493319600</c:v>
                </c:pt>
                <c:pt idx="64123">
                  <c:v>1493323200</c:v>
                </c:pt>
                <c:pt idx="64124">
                  <c:v>1493326800</c:v>
                </c:pt>
                <c:pt idx="64125">
                  <c:v>1493330400</c:v>
                </c:pt>
                <c:pt idx="64126">
                  <c:v>1493334000</c:v>
                </c:pt>
                <c:pt idx="64127">
                  <c:v>1493337600</c:v>
                </c:pt>
                <c:pt idx="64128">
                  <c:v>1493341200</c:v>
                </c:pt>
                <c:pt idx="64129">
                  <c:v>1493344800</c:v>
                </c:pt>
                <c:pt idx="64130">
                  <c:v>1493348400</c:v>
                </c:pt>
                <c:pt idx="64131">
                  <c:v>1493352000</c:v>
                </c:pt>
                <c:pt idx="64132">
                  <c:v>1493355600</c:v>
                </c:pt>
                <c:pt idx="64133">
                  <c:v>1493359200</c:v>
                </c:pt>
                <c:pt idx="64134">
                  <c:v>1493362800</c:v>
                </c:pt>
                <c:pt idx="64135">
                  <c:v>1493366400</c:v>
                </c:pt>
                <c:pt idx="64136">
                  <c:v>1493370000</c:v>
                </c:pt>
                <c:pt idx="64137">
                  <c:v>1493373600</c:v>
                </c:pt>
                <c:pt idx="64138">
                  <c:v>1493377200</c:v>
                </c:pt>
                <c:pt idx="64139">
                  <c:v>1493380800</c:v>
                </c:pt>
                <c:pt idx="64140">
                  <c:v>1493384400</c:v>
                </c:pt>
                <c:pt idx="64141">
                  <c:v>1493388000</c:v>
                </c:pt>
                <c:pt idx="64142">
                  <c:v>1493391600</c:v>
                </c:pt>
                <c:pt idx="64143">
                  <c:v>1493395200</c:v>
                </c:pt>
                <c:pt idx="64144">
                  <c:v>1493398800</c:v>
                </c:pt>
                <c:pt idx="64145">
                  <c:v>1493402400</c:v>
                </c:pt>
                <c:pt idx="64146">
                  <c:v>1493406000</c:v>
                </c:pt>
                <c:pt idx="64147">
                  <c:v>1493409600</c:v>
                </c:pt>
                <c:pt idx="64148">
                  <c:v>1493413200</c:v>
                </c:pt>
                <c:pt idx="64149">
                  <c:v>1493416800</c:v>
                </c:pt>
                <c:pt idx="64150">
                  <c:v>1493420400</c:v>
                </c:pt>
                <c:pt idx="64151">
                  <c:v>1493424000</c:v>
                </c:pt>
                <c:pt idx="64152">
                  <c:v>1493427600</c:v>
                </c:pt>
                <c:pt idx="64153">
                  <c:v>1493431200</c:v>
                </c:pt>
                <c:pt idx="64154">
                  <c:v>1493434800</c:v>
                </c:pt>
                <c:pt idx="64155">
                  <c:v>1493438400</c:v>
                </c:pt>
                <c:pt idx="64156">
                  <c:v>1493442000</c:v>
                </c:pt>
                <c:pt idx="64157">
                  <c:v>1493445600</c:v>
                </c:pt>
                <c:pt idx="64158">
                  <c:v>1493449200</c:v>
                </c:pt>
                <c:pt idx="64159">
                  <c:v>1493452800</c:v>
                </c:pt>
                <c:pt idx="64160">
                  <c:v>1493456400</c:v>
                </c:pt>
                <c:pt idx="64161">
                  <c:v>1493460000</c:v>
                </c:pt>
                <c:pt idx="64162">
                  <c:v>1493463600</c:v>
                </c:pt>
                <c:pt idx="64163">
                  <c:v>1493467200</c:v>
                </c:pt>
                <c:pt idx="64164">
                  <c:v>1493470800</c:v>
                </c:pt>
                <c:pt idx="64165">
                  <c:v>1493474400</c:v>
                </c:pt>
                <c:pt idx="64166">
                  <c:v>1493478000</c:v>
                </c:pt>
                <c:pt idx="64167">
                  <c:v>1493481600</c:v>
                </c:pt>
                <c:pt idx="64168">
                  <c:v>1493485200</c:v>
                </c:pt>
                <c:pt idx="64169">
                  <c:v>1493488800</c:v>
                </c:pt>
                <c:pt idx="64170">
                  <c:v>1493492400</c:v>
                </c:pt>
                <c:pt idx="64171">
                  <c:v>1493496000</c:v>
                </c:pt>
                <c:pt idx="64172">
                  <c:v>1493499600</c:v>
                </c:pt>
                <c:pt idx="64173">
                  <c:v>1493503200</c:v>
                </c:pt>
                <c:pt idx="64174">
                  <c:v>1493506800</c:v>
                </c:pt>
                <c:pt idx="64175">
                  <c:v>1493510400</c:v>
                </c:pt>
                <c:pt idx="64176">
                  <c:v>1493514000</c:v>
                </c:pt>
                <c:pt idx="64177">
                  <c:v>1493517600</c:v>
                </c:pt>
                <c:pt idx="64178">
                  <c:v>1493521200</c:v>
                </c:pt>
                <c:pt idx="64179">
                  <c:v>1493524800</c:v>
                </c:pt>
                <c:pt idx="64180">
                  <c:v>1493528400</c:v>
                </c:pt>
                <c:pt idx="64181">
                  <c:v>1493532000</c:v>
                </c:pt>
                <c:pt idx="64182">
                  <c:v>1493535600</c:v>
                </c:pt>
                <c:pt idx="64183">
                  <c:v>1493539200</c:v>
                </c:pt>
                <c:pt idx="64184">
                  <c:v>1493542800</c:v>
                </c:pt>
                <c:pt idx="64185">
                  <c:v>1493546400</c:v>
                </c:pt>
                <c:pt idx="64186">
                  <c:v>1493550000</c:v>
                </c:pt>
                <c:pt idx="64187">
                  <c:v>1493553600</c:v>
                </c:pt>
                <c:pt idx="64188">
                  <c:v>1493557200</c:v>
                </c:pt>
                <c:pt idx="64189">
                  <c:v>1493560800</c:v>
                </c:pt>
                <c:pt idx="64190">
                  <c:v>1493564400</c:v>
                </c:pt>
                <c:pt idx="64191">
                  <c:v>1493568000</c:v>
                </c:pt>
                <c:pt idx="64192">
                  <c:v>1493571600</c:v>
                </c:pt>
                <c:pt idx="64193">
                  <c:v>1493575200</c:v>
                </c:pt>
                <c:pt idx="64194">
                  <c:v>1493578800</c:v>
                </c:pt>
                <c:pt idx="64195">
                  <c:v>1493582400</c:v>
                </c:pt>
                <c:pt idx="64196">
                  <c:v>1493586000</c:v>
                </c:pt>
                <c:pt idx="64197">
                  <c:v>1493589600</c:v>
                </c:pt>
                <c:pt idx="64198">
                  <c:v>1493593200</c:v>
                </c:pt>
                <c:pt idx="64199">
                  <c:v>1493596800</c:v>
                </c:pt>
                <c:pt idx="64200">
                  <c:v>1493600400</c:v>
                </c:pt>
                <c:pt idx="64201">
                  <c:v>1493604000</c:v>
                </c:pt>
                <c:pt idx="64202">
                  <c:v>1493607600</c:v>
                </c:pt>
                <c:pt idx="64203">
                  <c:v>1493611200</c:v>
                </c:pt>
                <c:pt idx="64204">
                  <c:v>1493614800</c:v>
                </c:pt>
                <c:pt idx="64205">
                  <c:v>1493618400</c:v>
                </c:pt>
                <c:pt idx="64206">
                  <c:v>1493622000</c:v>
                </c:pt>
                <c:pt idx="64207">
                  <c:v>1493625600</c:v>
                </c:pt>
                <c:pt idx="64208">
                  <c:v>1493629200</c:v>
                </c:pt>
                <c:pt idx="64209">
                  <c:v>1493632800</c:v>
                </c:pt>
                <c:pt idx="64210">
                  <c:v>1493636400</c:v>
                </c:pt>
                <c:pt idx="64211">
                  <c:v>1493640000</c:v>
                </c:pt>
                <c:pt idx="64212">
                  <c:v>1493643600</c:v>
                </c:pt>
                <c:pt idx="64213">
                  <c:v>1493647200</c:v>
                </c:pt>
                <c:pt idx="64214">
                  <c:v>1493650800</c:v>
                </c:pt>
                <c:pt idx="64215">
                  <c:v>1493654400</c:v>
                </c:pt>
                <c:pt idx="64216">
                  <c:v>1493658000</c:v>
                </c:pt>
                <c:pt idx="64217">
                  <c:v>1493661600</c:v>
                </c:pt>
                <c:pt idx="64218">
                  <c:v>1493665200</c:v>
                </c:pt>
                <c:pt idx="64219">
                  <c:v>1493668800</c:v>
                </c:pt>
                <c:pt idx="64220">
                  <c:v>1493672400</c:v>
                </c:pt>
                <c:pt idx="64221">
                  <c:v>1493676000</c:v>
                </c:pt>
                <c:pt idx="64222">
                  <c:v>1493679600</c:v>
                </c:pt>
                <c:pt idx="64223">
                  <c:v>1493683200</c:v>
                </c:pt>
                <c:pt idx="64224">
                  <c:v>1493686800</c:v>
                </c:pt>
                <c:pt idx="64225">
                  <c:v>1493690400</c:v>
                </c:pt>
                <c:pt idx="64226">
                  <c:v>1493694000</c:v>
                </c:pt>
                <c:pt idx="64227">
                  <c:v>1493697600</c:v>
                </c:pt>
                <c:pt idx="64228">
                  <c:v>1493701200</c:v>
                </c:pt>
                <c:pt idx="64229">
                  <c:v>1493704800</c:v>
                </c:pt>
                <c:pt idx="64230">
                  <c:v>1493708400</c:v>
                </c:pt>
                <c:pt idx="64231">
                  <c:v>1493712000</c:v>
                </c:pt>
                <c:pt idx="64232">
                  <c:v>1493715600</c:v>
                </c:pt>
                <c:pt idx="64233">
                  <c:v>1493719200</c:v>
                </c:pt>
                <c:pt idx="64234">
                  <c:v>1493722800</c:v>
                </c:pt>
                <c:pt idx="64235">
                  <c:v>1493726400</c:v>
                </c:pt>
                <c:pt idx="64236">
                  <c:v>1493730000</c:v>
                </c:pt>
                <c:pt idx="64237">
                  <c:v>1493733600</c:v>
                </c:pt>
                <c:pt idx="64238">
                  <c:v>1493737200</c:v>
                </c:pt>
                <c:pt idx="64239">
                  <c:v>1493740800</c:v>
                </c:pt>
                <c:pt idx="64240">
                  <c:v>1493744400</c:v>
                </c:pt>
                <c:pt idx="64241">
                  <c:v>1493748000</c:v>
                </c:pt>
                <c:pt idx="64242">
                  <c:v>1493751600</c:v>
                </c:pt>
                <c:pt idx="64243">
                  <c:v>1493755200</c:v>
                </c:pt>
                <c:pt idx="64244">
                  <c:v>1493758800</c:v>
                </c:pt>
                <c:pt idx="64245">
                  <c:v>1493762400</c:v>
                </c:pt>
                <c:pt idx="64246">
                  <c:v>1493766000</c:v>
                </c:pt>
                <c:pt idx="64247">
                  <c:v>1493769600</c:v>
                </c:pt>
                <c:pt idx="64248">
                  <c:v>1493773200</c:v>
                </c:pt>
                <c:pt idx="64249">
                  <c:v>1493776800</c:v>
                </c:pt>
                <c:pt idx="64250">
                  <c:v>1493780400</c:v>
                </c:pt>
                <c:pt idx="64251">
                  <c:v>1493784000</c:v>
                </c:pt>
                <c:pt idx="64252">
                  <c:v>1493787600</c:v>
                </c:pt>
                <c:pt idx="64253">
                  <c:v>1493791200</c:v>
                </c:pt>
                <c:pt idx="64254">
                  <c:v>1493794800</c:v>
                </c:pt>
                <c:pt idx="64255">
                  <c:v>1493798400</c:v>
                </c:pt>
                <c:pt idx="64256">
                  <c:v>1493802000</c:v>
                </c:pt>
                <c:pt idx="64257">
                  <c:v>1493805600</c:v>
                </c:pt>
                <c:pt idx="64258">
                  <c:v>1493809200</c:v>
                </c:pt>
                <c:pt idx="64259">
                  <c:v>1493812800</c:v>
                </c:pt>
                <c:pt idx="64260">
                  <c:v>1493816400</c:v>
                </c:pt>
                <c:pt idx="64261">
                  <c:v>1493820000</c:v>
                </c:pt>
                <c:pt idx="64262">
                  <c:v>1493823600</c:v>
                </c:pt>
                <c:pt idx="64263">
                  <c:v>1493827200</c:v>
                </c:pt>
                <c:pt idx="64264">
                  <c:v>1493830800</c:v>
                </c:pt>
                <c:pt idx="64265">
                  <c:v>1493834400</c:v>
                </c:pt>
                <c:pt idx="64266">
                  <c:v>1493838000</c:v>
                </c:pt>
                <c:pt idx="64267">
                  <c:v>1493841600</c:v>
                </c:pt>
                <c:pt idx="64268">
                  <c:v>1493845200</c:v>
                </c:pt>
                <c:pt idx="64269">
                  <c:v>1493848800</c:v>
                </c:pt>
                <c:pt idx="64270">
                  <c:v>1493852400</c:v>
                </c:pt>
                <c:pt idx="64271">
                  <c:v>1493856000</c:v>
                </c:pt>
                <c:pt idx="64272">
                  <c:v>1493859600</c:v>
                </c:pt>
                <c:pt idx="64273">
                  <c:v>1493863200</c:v>
                </c:pt>
                <c:pt idx="64274">
                  <c:v>1493866800</c:v>
                </c:pt>
                <c:pt idx="64275">
                  <c:v>1493870400</c:v>
                </c:pt>
                <c:pt idx="64276">
                  <c:v>1493874000</c:v>
                </c:pt>
                <c:pt idx="64277">
                  <c:v>1493877600</c:v>
                </c:pt>
                <c:pt idx="64278">
                  <c:v>1493881200</c:v>
                </c:pt>
                <c:pt idx="64279">
                  <c:v>1493884800</c:v>
                </c:pt>
                <c:pt idx="64280">
                  <c:v>1493888400</c:v>
                </c:pt>
                <c:pt idx="64281">
                  <c:v>1493892000</c:v>
                </c:pt>
                <c:pt idx="64282">
                  <c:v>1493895600</c:v>
                </c:pt>
                <c:pt idx="64283">
                  <c:v>1493899200</c:v>
                </c:pt>
                <c:pt idx="64284">
                  <c:v>1493902800</c:v>
                </c:pt>
                <c:pt idx="64285">
                  <c:v>1493906400</c:v>
                </c:pt>
                <c:pt idx="64286">
                  <c:v>1493910000</c:v>
                </c:pt>
                <c:pt idx="64287">
                  <c:v>1493913600</c:v>
                </c:pt>
                <c:pt idx="64288">
                  <c:v>1493917200</c:v>
                </c:pt>
                <c:pt idx="64289">
                  <c:v>1493920800</c:v>
                </c:pt>
                <c:pt idx="64290">
                  <c:v>1493924400</c:v>
                </c:pt>
                <c:pt idx="64291">
                  <c:v>1493928000</c:v>
                </c:pt>
                <c:pt idx="64292">
                  <c:v>1493931600</c:v>
                </c:pt>
                <c:pt idx="64293">
                  <c:v>1493935200</c:v>
                </c:pt>
                <c:pt idx="64294">
                  <c:v>1493938800</c:v>
                </c:pt>
                <c:pt idx="64295">
                  <c:v>1493942400</c:v>
                </c:pt>
                <c:pt idx="64296">
                  <c:v>1493946000</c:v>
                </c:pt>
                <c:pt idx="64297">
                  <c:v>1493949600</c:v>
                </c:pt>
                <c:pt idx="64298">
                  <c:v>1493953200</c:v>
                </c:pt>
                <c:pt idx="64299">
                  <c:v>1493956800</c:v>
                </c:pt>
                <c:pt idx="64300">
                  <c:v>1493960400</c:v>
                </c:pt>
                <c:pt idx="64301">
                  <c:v>1493964000</c:v>
                </c:pt>
                <c:pt idx="64302">
                  <c:v>1493967600</c:v>
                </c:pt>
                <c:pt idx="64303">
                  <c:v>1493971200</c:v>
                </c:pt>
                <c:pt idx="64304">
                  <c:v>1493974800</c:v>
                </c:pt>
                <c:pt idx="64305">
                  <c:v>1493978400</c:v>
                </c:pt>
                <c:pt idx="64306">
                  <c:v>1493982000</c:v>
                </c:pt>
                <c:pt idx="64307">
                  <c:v>1493985600</c:v>
                </c:pt>
                <c:pt idx="64308">
                  <c:v>1493989200</c:v>
                </c:pt>
                <c:pt idx="64309">
                  <c:v>1493992800</c:v>
                </c:pt>
                <c:pt idx="64310">
                  <c:v>1493996400</c:v>
                </c:pt>
                <c:pt idx="64311">
                  <c:v>1494000000</c:v>
                </c:pt>
                <c:pt idx="64312">
                  <c:v>1494003600</c:v>
                </c:pt>
                <c:pt idx="64313">
                  <c:v>1494007200</c:v>
                </c:pt>
                <c:pt idx="64314">
                  <c:v>1494010800</c:v>
                </c:pt>
                <c:pt idx="64315">
                  <c:v>1494014400</c:v>
                </c:pt>
                <c:pt idx="64316">
                  <c:v>1494018000</c:v>
                </c:pt>
                <c:pt idx="64317">
                  <c:v>1494021600</c:v>
                </c:pt>
                <c:pt idx="64318">
                  <c:v>1494025200</c:v>
                </c:pt>
                <c:pt idx="64319">
                  <c:v>1494028800</c:v>
                </c:pt>
                <c:pt idx="64320">
                  <c:v>1494032400</c:v>
                </c:pt>
                <c:pt idx="64321">
                  <c:v>1494036000</c:v>
                </c:pt>
                <c:pt idx="64322">
                  <c:v>1494039600</c:v>
                </c:pt>
                <c:pt idx="64323">
                  <c:v>1494043200</c:v>
                </c:pt>
                <c:pt idx="64324">
                  <c:v>1494046800</c:v>
                </c:pt>
                <c:pt idx="64325">
                  <c:v>1494050400</c:v>
                </c:pt>
                <c:pt idx="64326">
                  <c:v>1494054000</c:v>
                </c:pt>
                <c:pt idx="64327">
                  <c:v>1494057600</c:v>
                </c:pt>
                <c:pt idx="64328">
                  <c:v>1494061200</c:v>
                </c:pt>
                <c:pt idx="64329">
                  <c:v>1494064800</c:v>
                </c:pt>
                <c:pt idx="64330">
                  <c:v>1494068400</c:v>
                </c:pt>
                <c:pt idx="64331">
                  <c:v>1494072000</c:v>
                </c:pt>
                <c:pt idx="64332">
                  <c:v>1494075600</c:v>
                </c:pt>
                <c:pt idx="64333">
                  <c:v>1494079200</c:v>
                </c:pt>
                <c:pt idx="64334">
                  <c:v>1494082800</c:v>
                </c:pt>
                <c:pt idx="64335">
                  <c:v>1494086400</c:v>
                </c:pt>
                <c:pt idx="64336">
                  <c:v>1494090000</c:v>
                </c:pt>
                <c:pt idx="64337">
                  <c:v>1494093600</c:v>
                </c:pt>
                <c:pt idx="64338">
                  <c:v>1494097200</c:v>
                </c:pt>
                <c:pt idx="64339">
                  <c:v>1494100800</c:v>
                </c:pt>
                <c:pt idx="64340">
                  <c:v>1494104400</c:v>
                </c:pt>
                <c:pt idx="64341">
                  <c:v>1494108000</c:v>
                </c:pt>
                <c:pt idx="64342">
                  <c:v>1494111600</c:v>
                </c:pt>
                <c:pt idx="64343">
                  <c:v>1494115200</c:v>
                </c:pt>
                <c:pt idx="64344">
                  <c:v>1494118800</c:v>
                </c:pt>
                <c:pt idx="64345">
                  <c:v>1494122400</c:v>
                </c:pt>
                <c:pt idx="64346">
                  <c:v>1494126000</c:v>
                </c:pt>
                <c:pt idx="64347">
                  <c:v>1494129600</c:v>
                </c:pt>
                <c:pt idx="64348">
                  <c:v>1494133200</c:v>
                </c:pt>
                <c:pt idx="64349">
                  <c:v>1494136800</c:v>
                </c:pt>
                <c:pt idx="64350">
                  <c:v>1494140400</c:v>
                </c:pt>
                <c:pt idx="64351">
                  <c:v>1494144000</c:v>
                </c:pt>
                <c:pt idx="64352">
                  <c:v>1494147600</c:v>
                </c:pt>
                <c:pt idx="64353">
                  <c:v>1494151200</c:v>
                </c:pt>
                <c:pt idx="64354">
                  <c:v>1494154800</c:v>
                </c:pt>
                <c:pt idx="64355">
                  <c:v>1494158400</c:v>
                </c:pt>
                <c:pt idx="64356">
                  <c:v>1494162000</c:v>
                </c:pt>
                <c:pt idx="64357">
                  <c:v>1494165600</c:v>
                </c:pt>
                <c:pt idx="64358">
                  <c:v>1494169200</c:v>
                </c:pt>
                <c:pt idx="64359">
                  <c:v>1494172800</c:v>
                </c:pt>
                <c:pt idx="64360">
                  <c:v>1494176400</c:v>
                </c:pt>
                <c:pt idx="64361">
                  <c:v>1494180000</c:v>
                </c:pt>
                <c:pt idx="64362">
                  <c:v>1494183600</c:v>
                </c:pt>
                <c:pt idx="64363">
                  <c:v>1494187200</c:v>
                </c:pt>
                <c:pt idx="64364">
                  <c:v>1494190800</c:v>
                </c:pt>
                <c:pt idx="64365">
                  <c:v>1494194400</c:v>
                </c:pt>
                <c:pt idx="64366">
                  <c:v>1494198000</c:v>
                </c:pt>
                <c:pt idx="64367">
                  <c:v>1494201600</c:v>
                </c:pt>
                <c:pt idx="64368">
                  <c:v>1494205200</c:v>
                </c:pt>
                <c:pt idx="64369">
                  <c:v>1494208800</c:v>
                </c:pt>
                <c:pt idx="64370">
                  <c:v>1494212400</c:v>
                </c:pt>
                <c:pt idx="64371">
                  <c:v>1494216000</c:v>
                </c:pt>
                <c:pt idx="64372">
                  <c:v>1494219600</c:v>
                </c:pt>
                <c:pt idx="64373">
                  <c:v>1494223200</c:v>
                </c:pt>
                <c:pt idx="64374">
                  <c:v>1494226800</c:v>
                </c:pt>
                <c:pt idx="64375">
                  <c:v>1494230400</c:v>
                </c:pt>
                <c:pt idx="64376">
                  <c:v>1494234000</c:v>
                </c:pt>
                <c:pt idx="64377">
                  <c:v>1494237600</c:v>
                </c:pt>
                <c:pt idx="64378">
                  <c:v>1494241200</c:v>
                </c:pt>
                <c:pt idx="64379">
                  <c:v>1494244800</c:v>
                </c:pt>
                <c:pt idx="64380">
                  <c:v>1494248400</c:v>
                </c:pt>
                <c:pt idx="64381">
                  <c:v>1494252000</c:v>
                </c:pt>
                <c:pt idx="64382">
                  <c:v>1494255600</c:v>
                </c:pt>
                <c:pt idx="64383">
                  <c:v>1494259200</c:v>
                </c:pt>
                <c:pt idx="64384">
                  <c:v>1494262800</c:v>
                </c:pt>
                <c:pt idx="64385">
                  <c:v>1494266400</c:v>
                </c:pt>
                <c:pt idx="64386">
                  <c:v>1494270000</c:v>
                </c:pt>
                <c:pt idx="64387">
                  <c:v>1494273600</c:v>
                </c:pt>
                <c:pt idx="64388">
                  <c:v>1494277200</c:v>
                </c:pt>
                <c:pt idx="64389">
                  <c:v>1494280800</c:v>
                </c:pt>
                <c:pt idx="64390">
                  <c:v>1494284400</c:v>
                </c:pt>
                <c:pt idx="64391">
                  <c:v>1494288000</c:v>
                </c:pt>
                <c:pt idx="64392">
                  <c:v>1494291600</c:v>
                </c:pt>
                <c:pt idx="64393">
                  <c:v>1494295200</c:v>
                </c:pt>
                <c:pt idx="64394">
                  <c:v>1494298800</c:v>
                </c:pt>
                <c:pt idx="64395">
                  <c:v>1494302400</c:v>
                </c:pt>
                <c:pt idx="64396">
                  <c:v>1494306000</c:v>
                </c:pt>
                <c:pt idx="64397">
                  <c:v>1494309600</c:v>
                </c:pt>
                <c:pt idx="64398">
                  <c:v>1494313200</c:v>
                </c:pt>
                <c:pt idx="64399">
                  <c:v>1494316800</c:v>
                </c:pt>
                <c:pt idx="64400">
                  <c:v>1494320400</c:v>
                </c:pt>
                <c:pt idx="64401">
                  <c:v>1494324000</c:v>
                </c:pt>
                <c:pt idx="64402">
                  <c:v>1494327600</c:v>
                </c:pt>
                <c:pt idx="64403">
                  <c:v>1494331200</c:v>
                </c:pt>
                <c:pt idx="64404">
                  <c:v>1494334800</c:v>
                </c:pt>
                <c:pt idx="64405">
                  <c:v>1494338400</c:v>
                </c:pt>
                <c:pt idx="64406">
                  <c:v>1494342000</c:v>
                </c:pt>
                <c:pt idx="64407">
                  <c:v>1494345600</c:v>
                </c:pt>
                <c:pt idx="64408">
                  <c:v>1494349200</c:v>
                </c:pt>
                <c:pt idx="64409">
                  <c:v>1494352800</c:v>
                </c:pt>
                <c:pt idx="64410">
                  <c:v>1494356400</c:v>
                </c:pt>
                <c:pt idx="64411">
                  <c:v>1494360000</c:v>
                </c:pt>
                <c:pt idx="64412">
                  <c:v>1494363600</c:v>
                </c:pt>
                <c:pt idx="64413">
                  <c:v>1494367200</c:v>
                </c:pt>
                <c:pt idx="64414">
                  <c:v>1494370800</c:v>
                </c:pt>
                <c:pt idx="64415">
                  <c:v>1494374400</c:v>
                </c:pt>
                <c:pt idx="64416">
                  <c:v>1494378000</c:v>
                </c:pt>
                <c:pt idx="64417">
                  <c:v>1494381600</c:v>
                </c:pt>
                <c:pt idx="64418">
                  <c:v>1494385200</c:v>
                </c:pt>
                <c:pt idx="64419">
                  <c:v>1494388800</c:v>
                </c:pt>
                <c:pt idx="64420">
                  <c:v>1494392400</c:v>
                </c:pt>
                <c:pt idx="64421">
                  <c:v>1494396000</c:v>
                </c:pt>
                <c:pt idx="64422">
                  <c:v>1494399600</c:v>
                </c:pt>
                <c:pt idx="64423">
                  <c:v>1494403200</c:v>
                </c:pt>
                <c:pt idx="64424">
                  <c:v>1494406800</c:v>
                </c:pt>
                <c:pt idx="64425">
                  <c:v>1494410400</c:v>
                </c:pt>
                <c:pt idx="64426">
                  <c:v>1494414000</c:v>
                </c:pt>
                <c:pt idx="64427">
                  <c:v>1494417600</c:v>
                </c:pt>
                <c:pt idx="64428">
                  <c:v>1494421200</c:v>
                </c:pt>
                <c:pt idx="64429">
                  <c:v>1494424800</c:v>
                </c:pt>
                <c:pt idx="64430">
                  <c:v>1494428400</c:v>
                </c:pt>
                <c:pt idx="64431">
                  <c:v>1494432000</c:v>
                </c:pt>
                <c:pt idx="64432">
                  <c:v>1494435600</c:v>
                </c:pt>
                <c:pt idx="64433">
                  <c:v>1494439200</c:v>
                </c:pt>
                <c:pt idx="64434">
                  <c:v>1494442800</c:v>
                </c:pt>
                <c:pt idx="64435">
                  <c:v>1494446400</c:v>
                </c:pt>
                <c:pt idx="64436">
                  <c:v>1494450000</c:v>
                </c:pt>
                <c:pt idx="64437">
                  <c:v>1494453600</c:v>
                </c:pt>
                <c:pt idx="64438">
                  <c:v>1494457200</c:v>
                </c:pt>
                <c:pt idx="64439">
                  <c:v>1494460800</c:v>
                </c:pt>
                <c:pt idx="64440">
                  <c:v>1494464400</c:v>
                </c:pt>
                <c:pt idx="64441">
                  <c:v>1494468000</c:v>
                </c:pt>
                <c:pt idx="64442">
                  <c:v>1494471600</c:v>
                </c:pt>
                <c:pt idx="64443">
                  <c:v>1494475200</c:v>
                </c:pt>
                <c:pt idx="64444">
                  <c:v>1494478800</c:v>
                </c:pt>
                <c:pt idx="64445">
                  <c:v>1494482400</c:v>
                </c:pt>
                <c:pt idx="64446">
                  <c:v>1494486000</c:v>
                </c:pt>
                <c:pt idx="64447">
                  <c:v>1494489600</c:v>
                </c:pt>
                <c:pt idx="64448">
                  <c:v>1494493200</c:v>
                </c:pt>
                <c:pt idx="64449">
                  <c:v>1494496800</c:v>
                </c:pt>
                <c:pt idx="64450">
                  <c:v>1494500400</c:v>
                </c:pt>
                <c:pt idx="64451">
                  <c:v>1494504000</c:v>
                </c:pt>
                <c:pt idx="64452">
                  <c:v>1494507600</c:v>
                </c:pt>
                <c:pt idx="64453">
                  <c:v>1494511200</c:v>
                </c:pt>
                <c:pt idx="64454">
                  <c:v>1494514800</c:v>
                </c:pt>
                <c:pt idx="64455">
                  <c:v>1494518400</c:v>
                </c:pt>
                <c:pt idx="64456">
                  <c:v>1494522000</c:v>
                </c:pt>
                <c:pt idx="64457">
                  <c:v>1494525600</c:v>
                </c:pt>
                <c:pt idx="64458">
                  <c:v>1494529200</c:v>
                </c:pt>
                <c:pt idx="64459">
                  <c:v>1494532800</c:v>
                </c:pt>
                <c:pt idx="64460">
                  <c:v>1494536400</c:v>
                </c:pt>
                <c:pt idx="64461">
                  <c:v>1494540000</c:v>
                </c:pt>
                <c:pt idx="64462">
                  <c:v>1494543600</c:v>
                </c:pt>
                <c:pt idx="64463">
                  <c:v>1494547200</c:v>
                </c:pt>
                <c:pt idx="64464">
                  <c:v>1494550800</c:v>
                </c:pt>
                <c:pt idx="64465">
                  <c:v>1494554400</c:v>
                </c:pt>
                <c:pt idx="64466">
                  <c:v>1494558000</c:v>
                </c:pt>
                <c:pt idx="64467">
                  <c:v>1494561600</c:v>
                </c:pt>
                <c:pt idx="64468">
                  <c:v>1494565200</c:v>
                </c:pt>
                <c:pt idx="64469">
                  <c:v>1494568800</c:v>
                </c:pt>
                <c:pt idx="64470">
                  <c:v>1494572400</c:v>
                </c:pt>
                <c:pt idx="64471">
                  <c:v>1494576000</c:v>
                </c:pt>
                <c:pt idx="64472">
                  <c:v>1494579600</c:v>
                </c:pt>
                <c:pt idx="64473">
                  <c:v>1494583200</c:v>
                </c:pt>
                <c:pt idx="64474">
                  <c:v>1494586800</c:v>
                </c:pt>
                <c:pt idx="64475">
                  <c:v>1494590400</c:v>
                </c:pt>
                <c:pt idx="64476">
                  <c:v>1494594000</c:v>
                </c:pt>
                <c:pt idx="64477">
                  <c:v>1494597600</c:v>
                </c:pt>
                <c:pt idx="64478">
                  <c:v>1494601200</c:v>
                </c:pt>
                <c:pt idx="64479">
                  <c:v>1494604800</c:v>
                </c:pt>
                <c:pt idx="64480">
                  <c:v>1494608400</c:v>
                </c:pt>
                <c:pt idx="64481">
                  <c:v>1494612000</c:v>
                </c:pt>
                <c:pt idx="64482">
                  <c:v>1494615600</c:v>
                </c:pt>
                <c:pt idx="64483">
                  <c:v>1494619200</c:v>
                </c:pt>
                <c:pt idx="64484">
                  <c:v>1494622800</c:v>
                </c:pt>
                <c:pt idx="64485">
                  <c:v>1494626400</c:v>
                </c:pt>
                <c:pt idx="64486">
                  <c:v>1494630000</c:v>
                </c:pt>
                <c:pt idx="64487">
                  <c:v>1494633600</c:v>
                </c:pt>
                <c:pt idx="64488">
                  <c:v>1494637200</c:v>
                </c:pt>
                <c:pt idx="64489">
                  <c:v>1494640800</c:v>
                </c:pt>
                <c:pt idx="64490">
                  <c:v>1494644400</c:v>
                </c:pt>
                <c:pt idx="64491">
                  <c:v>1494648000</c:v>
                </c:pt>
                <c:pt idx="64492">
                  <c:v>1494651600</c:v>
                </c:pt>
                <c:pt idx="64493">
                  <c:v>1494655200</c:v>
                </c:pt>
                <c:pt idx="64494">
                  <c:v>1494658800</c:v>
                </c:pt>
                <c:pt idx="64495">
                  <c:v>1494662400</c:v>
                </c:pt>
                <c:pt idx="64496">
                  <c:v>1494666000</c:v>
                </c:pt>
                <c:pt idx="64497">
                  <c:v>1494669600</c:v>
                </c:pt>
                <c:pt idx="64498">
                  <c:v>1494673200</c:v>
                </c:pt>
                <c:pt idx="64499">
                  <c:v>1494676800</c:v>
                </c:pt>
                <c:pt idx="64500">
                  <c:v>1494680400</c:v>
                </c:pt>
                <c:pt idx="64501">
                  <c:v>1494684000</c:v>
                </c:pt>
                <c:pt idx="64502">
                  <c:v>1494687600</c:v>
                </c:pt>
                <c:pt idx="64503">
                  <c:v>1494691200</c:v>
                </c:pt>
                <c:pt idx="64504">
                  <c:v>1494694800</c:v>
                </c:pt>
                <c:pt idx="64505">
                  <c:v>1494698400</c:v>
                </c:pt>
                <c:pt idx="64506">
                  <c:v>1494702000</c:v>
                </c:pt>
                <c:pt idx="64507">
                  <c:v>1494705600</c:v>
                </c:pt>
                <c:pt idx="64508">
                  <c:v>1494709200</c:v>
                </c:pt>
                <c:pt idx="64509">
                  <c:v>1494712800</c:v>
                </c:pt>
                <c:pt idx="64510">
                  <c:v>1494716400</c:v>
                </c:pt>
                <c:pt idx="64511">
                  <c:v>1494720000</c:v>
                </c:pt>
                <c:pt idx="64512">
                  <c:v>1494723600</c:v>
                </c:pt>
                <c:pt idx="64513">
                  <c:v>1494727200</c:v>
                </c:pt>
                <c:pt idx="64514">
                  <c:v>1494730800</c:v>
                </c:pt>
                <c:pt idx="64515">
                  <c:v>1494734400</c:v>
                </c:pt>
                <c:pt idx="64516">
                  <c:v>1494738000</c:v>
                </c:pt>
                <c:pt idx="64517">
                  <c:v>1494741600</c:v>
                </c:pt>
                <c:pt idx="64518">
                  <c:v>1494745200</c:v>
                </c:pt>
                <c:pt idx="64519">
                  <c:v>1494748800</c:v>
                </c:pt>
                <c:pt idx="64520">
                  <c:v>1494752400</c:v>
                </c:pt>
                <c:pt idx="64521">
                  <c:v>1494756000</c:v>
                </c:pt>
                <c:pt idx="64522">
                  <c:v>1494759600</c:v>
                </c:pt>
                <c:pt idx="64523">
                  <c:v>1494763200</c:v>
                </c:pt>
                <c:pt idx="64524">
                  <c:v>1494766800</c:v>
                </c:pt>
                <c:pt idx="64525">
                  <c:v>1494770400</c:v>
                </c:pt>
                <c:pt idx="64526">
                  <c:v>1494774000</c:v>
                </c:pt>
                <c:pt idx="64527">
                  <c:v>1494777600</c:v>
                </c:pt>
                <c:pt idx="64528">
                  <c:v>1494781200</c:v>
                </c:pt>
                <c:pt idx="64529">
                  <c:v>1494784800</c:v>
                </c:pt>
                <c:pt idx="64530">
                  <c:v>1494788400</c:v>
                </c:pt>
                <c:pt idx="64531">
                  <c:v>1494792000</c:v>
                </c:pt>
                <c:pt idx="64532">
                  <c:v>1494795600</c:v>
                </c:pt>
                <c:pt idx="64533">
                  <c:v>1494799200</c:v>
                </c:pt>
                <c:pt idx="64534">
                  <c:v>1494802800</c:v>
                </c:pt>
                <c:pt idx="64535">
                  <c:v>1494806400</c:v>
                </c:pt>
                <c:pt idx="64536">
                  <c:v>1494810000</c:v>
                </c:pt>
                <c:pt idx="64537">
                  <c:v>1494813600</c:v>
                </c:pt>
                <c:pt idx="64538">
                  <c:v>1494817200</c:v>
                </c:pt>
                <c:pt idx="64539">
                  <c:v>1494820800</c:v>
                </c:pt>
                <c:pt idx="64540">
                  <c:v>1494824400</c:v>
                </c:pt>
                <c:pt idx="64541">
                  <c:v>1494828000</c:v>
                </c:pt>
                <c:pt idx="64542">
                  <c:v>1494831600</c:v>
                </c:pt>
                <c:pt idx="64543">
                  <c:v>1494835200</c:v>
                </c:pt>
                <c:pt idx="64544">
                  <c:v>1494838800</c:v>
                </c:pt>
                <c:pt idx="64545">
                  <c:v>1494842400</c:v>
                </c:pt>
                <c:pt idx="64546">
                  <c:v>1494846000</c:v>
                </c:pt>
                <c:pt idx="64547">
                  <c:v>1494849600</c:v>
                </c:pt>
                <c:pt idx="64548">
                  <c:v>1494853200</c:v>
                </c:pt>
                <c:pt idx="64549">
                  <c:v>1494856800</c:v>
                </c:pt>
                <c:pt idx="64550">
                  <c:v>1494860400</c:v>
                </c:pt>
                <c:pt idx="64551">
                  <c:v>1494864000</c:v>
                </c:pt>
                <c:pt idx="64552">
                  <c:v>1494867600</c:v>
                </c:pt>
                <c:pt idx="64553">
                  <c:v>1494871200</c:v>
                </c:pt>
                <c:pt idx="64554">
                  <c:v>1494874800</c:v>
                </c:pt>
                <c:pt idx="64555">
                  <c:v>1494878400</c:v>
                </c:pt>
                <c:pt idx="64556">
                  <c:v>1494882000</c:v>
                </c:pt>
                <c:pt idx="64557">
                  <c:v>1494885600</c:v>
                </c:pt>
                <c:pt idx="64558">
                  <c:v>1494889200</c:v>
                </c:pt>
                <c:pt idx="64559">
                  <c:v>1494892800</c:v>
                </c:pt>
                <c:pt idx="64560">
                  <c:v>1494896400</c:v>
                </c:pt>
                <c:pt idx="64561">
                  <c:v>1494900000</c:v>
                </c:pt>
                <c:pt idx="64562">
                  <c:v>1494903600</c:v>
                </c:pt>
                <c:pt idx="64563">
                  <c:v>1494907200</c:v>
                </c:pt>
                <c:pt idx="64564">
                  <c:v>1494910800</c:v>
                </c:pt>
                <c:pt idx="64565">
                  <c:v>1494914400</c:v>
                </c:pt>
                <c:pt idx="64566">
                  <c:v>1494918000</c:v>
                </c:pt>
                <c:pt idx="64567">
                  <c:v>1494921600</c:v>
                </c:pt>
                <c:pt idx="64568">
                  <c:v>1494925200</c:v>
                </c:pt>
                <c:pt idx="64569">
                  <c:v>1494928800</c:v>
                </c:pt>
                <c:pt idx="64570">
                  <c:v>1494932400</c:v>
                </c:pt>
                <c:pt idx="64571">
                  <c:v>1494936000</c:v>
                </c:pt>
                <c:pt idx="64572">
                  <c:v>1494939600</c:v>
                </c:pt>
                <c:pt idx="64573">
                  <c:v>1494943200</c:v>
                </c:pt>
                <c:pt idx="64574">
                  <c:v>1494946800</c:v>
                </c:pt>
                <c:pt idx="64575">
                  <c:v>1494950400</c:v>
                </c:pt>
                <c:pt idx="64576">
                  <c:v>1494954000</c:v>
                </c:pt>
                <c:pt idx="64577">
                  <c:v>1494957600</c:v>
                </c:pt>
                <c:pt idx="64578">
                  <c:v>1494961200</c:v>
                </c:pt>
                <c:pt idx="64579">
                  <c:v>1494964800</c:v>
                </c:pt>
                <c:pt idx="64580">
                  <c:v>1494968400</c:v>
                </c:pt>
                <c:pt idx="64581">
                  <c:v>1494972000</c:v>
                </c:pt>
                <c:pt idx="64582">
                  <c:v>1494975600</c:v>
                </c:pt>
                <c:pt idx="64583">
                  <c:v>1494979200</c:v>
                </c:pt>
                <c:pt idx="64584">
                  <c:v>1494982800</c:v>
                </c:pt>
                <c:pt idx="64585">
                  <c:v>1494986400</c:v>
                </c:pt>
                <c:pt idx="64586">
                  <c:v>1494990000</c:v>
                </c:pt>
                <c:pt idx="64587">
                  <c:v>1494993600</c:v>
                </c:pt>
                <c:pt idx="64588">
                  <c:v>1494997200</c:v>
                </c:pt>
                <c:pt idx="64589">
                  <c:v>1495000800</c:v>
                </c:pt>
                <c:pt idx="64590">
                  <c:v>1495004400</c:v>
                </c:pt>
                <c:pt idx="64591">
                  <c:v>1495008000</c:v>
                </c:pt>
                <c:pt idx="64592">
                  <c:v>1495011600</c:v>
                </c:pt>
                <c:pt idx="64593">
                  <c:v>1495015200</c:v>
                </c:pt>
                <c:pt idx="64594">
                  <c:v>1495018800</c:v>
                </c:pt>
                <c:pt idx="64595">
                  <c:v>1495022400</c:v>
                </c:pt>
                <c:pt idx="64596">
                  <c:v>1495026000</c:v>
                </c:pt>
                <c:pt idx="64597">
                  <c:v>1495029600</c:v>
                </c:pt>
                <c:pt idx="64598">
                  <c:v>1495033200</c:v>
                </c:pt>
                <c:pt idx="64599">
                  <c:v>1495036800</c:v>
                </c:pt>
                <c:pt idx="64600">
                  <c:v>1495040400</c:v>
                </c:pt>
                <c:pt idx="64601">
                  <c:v>1495044000</c:v>
                </c:pt>
                <c:pt idx="64602">
                  <c:v>1495047600</c:v>
                </c:pt>
                <c:pt idx="64603">
                  <c:v>1495051200</c:v>
                </c:pt>
                <c:pt idx="64604">
                  <c:v>1495054800</c:v>
                </c:pt>
                <c:pt idx="64605">
                  <c:v>1495058400</c:v>
                </c:pt>
                <c:pt idx="64606">
                  <c:v>1495062000</c:v>
                </c:pt>
                <c:pt idx="64607">
                  <c:v>1495065600</c:v>
                </c:pt>
                <c:pt idx="64608">
                  <c:v>1495069200</c:v>
                </c:pt>
                <c:pt idx="64609">
                  <c:v>1495072800</c:v>
                </c:pt>
                <c:pt idx="64610">
                  <c:v>1495076400</c:v>
                </c:pt>
                <c:pt idx="64611">
                  <c:v>1495080000</c:v>
                </c:pt>
                <c:pt idx="64612">
                  <c:v>1495083600</c:v>
                </c:pt>
                <c:pt idx="64613">
                  <c:v>1495087200</c:v>
                </c:pt>
                <c:pt idx="64614">
                  <c:v>1495090800</c:v>
                </c:pt>
                <c:pt idx="64615">
                  <c:v>1495094400</c:v>
                </c:pt>
                <c:pt idx="64616">
                  <c:v>1495098000</c:v>
                </c:pt>
                <c:pt idx="64617">
                  <c:v>1495101600</c:v>
                </c:pt>
                <c:pt idx="64618">
                  <c:v>1495105200</c:v>
                </c:pt>
                <c:pt idx="64619">
                  <c:v>1495108800</c:v>
                </c:pt>
                <c:pt idx="64620">
                  <c:v>1495112400</c:v>
                </c:pt>
                <c:pt idx="64621">
                  <c:v>1495116000</c:v>
                </c:pt>
                <c:pt idx="64622">
                  <c:v>1495119600</c:v>
                </c:pt>
                <c:pt idx="64623">
                  <c:v>1495123200</c:v>
                </c:pt>
                <c:pt idx="64624">
                  <c:v>1495126800</c:v>
                </c:pt>
                <c:pt idx="64625">
                  <c:v>1495130400</c:v>
                </c:pt>
                <c:pt idx="64626">
                  <c:v>1495134000</c:v>
                </c:pt>
                <c:pt idx="64627">
                  <c:v>1495137600</c:v>
                </c:pt>
                <c:pt idx="64628">
                  <c:v>1495141200</c:v>
                </c:pt>
                <c:pt idx="64629">
                  <c:v>1495144800</c:v>
                </c:pt>
                <c:pt idx="64630">
                  <c:v>1495148400</c:v>
                </c:pt>
                <c:pt idx="64631">
                  <c:v>1495152000</c:v>
                </c:pt>
                <c:pt idx="64632">
                  <c:v>1495155600</c:v>
                </c:pt>
                <c:pt idx="64633">
                  <c:v>1495159200</c:v>
                </c:pt>
                <c:pt idx="64634">
                  <c:v>1495162800</c:v>
                </c:pt>
                <c:pt idx="64635">
                  <c:v>1495166400</c:v>
                </c:pt>
                <c:pt idx="64636">
                  <c:v>1495170000</c:v>
                </c:pt>
                <c:pt idx="64637">
                  <c:v>1495173600</c:v>
                </c:pt>
                <c:pt idx="64638">
                  <c:v>1495177200</c:v>
                </c:pt>
                <c:pt idx="64639">
                  <c:v>1495180800</c:v>
                </c:pt>
                <c:pt idx="64640">
                  <c:v>1495184400</c:v>
                </c:pt>
                <c:pt idx="64641">
                  <c:v>1495188000</c:v>
                </c:pt>
                <c:pt idx="64642">
                  <c:v>1495191600</c:v>
                </c:pt>
                <c:pt idx="64643">
                  <c:v>1495195200</c:v>
                </c:pt>
                <c:pt idx="64644">
                  <c:v>1495198800</c:v>
                </c:pt>
                <c:pt idx="64645">
                  <c:v>1495202400</c:v>
                </c:pt>
                <c:pt idx="64646">
                  <c:v>1495206000</c:v>
                </c:pt>
                <c:pt idx="64647">
                  <c:v>1495209600</c:v>
                </c:pt>
                <c:pt idx="64648">
                  <c:v>1495213200</c:v>
                </c:pt>
                <c:pt idx="64649">
                  <c:v>1495216800</c:v>
                </c:pt>
                <c:pt idx="64650">
                  <c:v>1495220400</c:v>
                </c:pt>
                <c:pt idx="64651">
                  <c:v>1495224000</c:v>
                </c:pt>
                <c:pt idx="64652">
                  <c:v>1495227600</c:v>
                </c:pt>
                <c:pt idx="64653">
                  <c:v>1495231200</c:v>
                </c:pt>
                <c:pt idx="64654">
                  <c:v>1495234800</c:v>
                </c:pt>
                <c:pt idx="64655">
                  <c:v>1495238400</c:v>
                </c:pt>
                <c:pt idx="64656">
                  <c:v>1495242000</c:v>
                </c:pt>
                <c:pt idx="64657">
                  <c:v>1495245600</c:v>
                </c:pt>
                <c:pt idx="64658">
                  <c:v>1495249200</c:v>
                </c:pt>
                <c:pt idx="64659">
                  <c:v>1495252800</c:v>
                </c:pt>
                <c:pt idx="64660">
                  <c:v>1495256400</c:v>
                </c:pt>
                <c:pt idx="64661">
                  <c:v>1495260000</c:v>
                </c:pt>
                <c:pt idx="64662">
                  <c:v>1495263600</c:v>
                </c:pt>
                <c:pt idx="64663">
                  <c:v>1495267200</c:v>
                </c:pt>
                <c:pt idx="64664">
                  <c:v>1495270800</c:v>
                </c:pt>
                <c:pt idx="64665">
                  <c:v>1495274400</c:v>
                </c:pt>
                <c:pt idx="64666">
                  <c:v>1495278000</c:v>
                </c:pt>
                <c:pt idx="64667">
                  <c:v>1495281600</c:v>
                </c:pt>
                <c:pt idx="64668">
                  <c:v>1495285200</c:v>
                </c:pt>
                <c:pt idx="64669">
                  <c:v>1495288800</c:v>
                </c:pt>
                <c:pt idx="64670">
                  <c:v>1495292400</c:v>
                </c:pt>
                <c:pt idx="64671">
                  <c:v>1495296000</c:v>
                </c:pt>
                <c:pt idx="64672">
                  <c:v>1495299600</c:v>
                </c:pt>
                <c:pt idx="64673">
                  <c:v>1495303200</c:v>
                </c:pt>
                <c:pt idx="64674">
                  <c:v>1495306800</c:v>
                </c:pt>
                <c:pt idx="64675">
                  <c:v>1495310400</c:v>
                </c:pt>
                <c:pt idx="64676">
                  <c:v>1495314000</c:v>
                </c:pt>
                <c:pt idx="64677">
                  <c:v>1495317600</c:v>
                </c:pt>
                <c:pt idx="64678">
                  <c:v>1495321200</c:v>
                </c:pt>
                <c:pt idx="64679">
                  <c:v>1495324800</c:v>
                </c:pt>
                <c:pt idx="64680">
                  <c:v>1495328400</c:v>
                </c:pt>
                <c:pt idx="64681">
                  <c:v>1495332000</c:v>
                </c:pt>
                <c:pt idx="64682">
                  <c:v>1495335600</c:v>
                </c:pt>
                <c:pt idx="64683">
                  <c:v>1495339200</c:v>
                </c:pt>
                <c:pt idx="64684">
                  <c:v>1495342800</c:v>
                </c:pt>
                <c:pt idx="64685">
                  <c:v>1495346400</c:v>
                </c:pt>
                <c:pt idx="64686">
                  <c:v>1495350000</c:v>
                </c:pt>
                <c:pt idx="64687">
                  <c:v>1495353600</c:v>
                </c:pt>
                <c:pt idx="64688">
                  <c:v>1495357200</c:v>
                </c:pt>
                <c:pt idx="64689">
                  <c:v>1495360800</c:v>
                </c:pt>
                <c:pt idx="64690">
                  <c:v>1495364400</c:v>
                </c:pt>
                <c:pt idx="64691">
                  <c:v>1495368000</c:v>
                </c:pt>
                <c:pt idx="64692">
                  <c:v>1495371600</c:v>
                </c:pt>
                <c:pt idx="64693">
                  <c:v>1495375200</c:v>
                </c:pt>
                <c:pt idx="64694">
                  <c:v>1495378800</c:v>
                </c:pt>
                <c:pt idx="64695">
                  <c:v>1495382400</c:v>
                </c:pt>
                <c:pt idx="64696">
                  <c:v>1495386000</c:v>
                </c:pt>
                <c:pt idx="64697">
                  <c:v>1495389600</c:v>
                </c:pt>
                <c:pt idx="64698">
                  <c:v>1495393200</c:v>
                </c:pt>
                <c:pt idx="64699">
                  <c:v>1495396800</c:v>
                </c:pt>
                <c:pt idx="64700">
                  <c:v>1495400400</c:v>
                </c:pt>
                <c:pt idx="64701">
                  <c:v>1495404000</c:v>
                </c:pt>
                <c:pt idx="64702">
                  <c:v>1495407600</c:v>
                </c:pt>
                <c:pt idx="64703">
                  <c:v>1495411200</c:v>
                </c:pt>
                <c:pt idx="64704">
                  <c:v>1495414800</c:v>
                </c:pt>
                <c:pt idx="64705">
                  <c:v>1495418400</c:v>
                </c:pt>
                <c:pt idx="64706">
                  <c:v>1495422000</c:v>
                </c:pt>
                <c:pt idx="64707">
                  <c:v>1495425600</c:v>
                </c:pt>
                <c:pt idx="64708">
                  <c:v>1495429200</c:v>
                </c:pt>
                <c:pt idx="64709">
                  <c:v>1495432800</c:v>
                </c:pt>
                <c:pt idx="64710">
                  <c:v>1495436400</c:v>
                </c:pt>
                <c:pt idx="64711">
                  <c:v>1495440000</c:v>
                </c:pt>
                <c:pt idx="64712">
                  <c:v>1495443600</c:v>
                </c:pt>
                <c:pt idx="64713">
                  <c:v>1495447200</c:v>
                </c:pt>
                <c:pt idx="64714">
                  <c:v>1495450800</c:v>
                </c:pt>
                <c:pt idx="64715">
                  <c:v>1495454400</c:v>
                </c:pt>
                <c:pt idx="64716">
                  <c:v>1495458000</c:v>
                </c:pt>
                <c:pt idx="64717">
                  <c:v>1495461600</c:v>
                </c:pt>
                <c:pt idx="64718">
                  <c:v>1495465200</c:v>
                </c:pt>
                <c:pt idx="64719">
                  <c:v>1495468800</c:v>
                </c:pt>
                <c:pt idx="64720">
                  <c:v>1495472400</c:v>
                </c:pt>
                <c:pt idx="64721">
                  <c:v>1495476000</c:v>
                </c:pt>
                <c:pt idx="64722">
                  <c:v>1495479600</c:v>
                </c:pt>
                <c:pt idx="64723">
                  <c:v>1495483200</c:v>
                </c:pt>
                <c:pt idx="64724">
                  <c:v>1495486800</c:v>
                </c:pt>
                <c:pt idx="64725">
                  <c:v>1495490400</c:v>
                </c:pt>
                <c:pt idx="64726">
                  <c:v>1495494000</c:v>
                </c:pt>
                <c:pt idx="64727">
                  <c:v>1495497600</c:v>
                </c:pt>
                <c:pt idx="64728">
                  <c:v>1495501200</c:v>
                </c:pt>
                <c:pt idx="64729">
                  <c:v>1495504800</c:v>
                </c:pt>
                <c:pt idx="64730">
                  <c:v>1495508400</c:v>
                </c:pt>
                <c:pt idx="64731">
                  <c:v>1495512000</c:v>
                </c:pt>
                <c:pt idx="64732">
                  <c:v>1495515600</c:v>
                </c:pt>
                <c:pt idx="64733">
                  <c:v>1495519200</c:v>
                </c:pt>
                <c:pt idx="64734">
                  <c:v>1495522800</c:v>
                </c:pt>
                <c:pt idx="64735">
                  <c:v>1495526400</c:v>
                </c:pt>
                <c:pt idx="64736">
                  <c:v>1495530000</c:v>
                </c:pt>
                <c:pt idx="64737">
                  <c:v>1495533600</c:v>
                </c:pt>
                <c:pt idx="64738">
                  <c:v>1495537200</c:v>
                </c:pt>
                <c:pt idx="64739">
                  <c:v>1495540800</c:v>
                </c:pt>
                <c:pt idx="64740">
                  <c:v>1495544400</c:v>
                </c:pt>
                <c:pt idx="64741">
                  <c:v>1495548000</c:v>
                </c:pt>
                <c:pt idx="64742">
                  <c:v>1495551600</c:v>
                </c:pt>
                <c:pt idx="64743">
                  <c:v>1495555200</c:v>
                </c:pt>
                <c:pt idx="64744">
                  <c:v>1495558800</c:v>
                </c:pt>
                <c:pt idx="64745">
                  <c:v>1495562400</c:v>
                </c:pt>
                <c:pt idx="64746">
                  <c:v>1495566000</c:v>
                </c:pt>
                <c:pt idx="64747">
                  <c:v>1495569600</c:v>
                </c:pt>
                <c:pt idx="64748">
                  <c:v>1495573200</c:v>
                </c:pt>
                <c:pt idx="64749">
                  <c:v>1495576800</c:v>
                </c:pt>
                <c:pt idx="64750">
                  <c:v>1495580400</c:v>
                </c:pt>
                <c:pt idx="64751">
                  <c:v>1495584000</c:v>
                </c:pt>
                <c:pt idx="64752">
                  <c:v>1495587600</c:v>
                </c:pt>
                <c:pt idx="64753">
                  <c:v>1495591200</c:v>
                </c:pt>
                <c:pt idx="64754">
                  <c:v>1495594800</c:v>
                </c:pt>
                <c:pt idx="64755">
                  <c:v>1495598400</c:v>
                </c:pt>
                <c:pt idx="64756">
                  <c:v>1495602000</c:v>
                </c:pt>
                <c:pt idx="64757">
                  <c:v>1495605600</c:v>
                </c:pt>
                <c:pt idx="64758">
                  <c:v>1495609200</c:v>
                </c:pt>
                <c:pt idx="64759">
                  <c:v>1495612800</c:v>
                </c:pt>
                <c:pt idx="64760">
                  <c:v>1495616400</c:v>
                </c:pt>
                <c:pt idx="64761">
                  <c:v>1495620000</c:v>
                </c:pt>
                <c:pt idx="64762">
                  <c:v>1495623600</c:v>
                </c:pt>
                <c:pt idx="64763">
                  <c:v>1495627200</c:v>
                </c:pt>
                <c:pt idx="64764">
                  <c:v>1495630800</c:v>
                </c:pt>
                <c:pt idx="64765">
                  <c:v>1495634400</c:v>
                </c:pt>
                <c:pt idx="64766">
                  <c:v>1495638000</c:v>
                </c:pt>
                <c:pt idx="64767">
                  <c:v>1495641600</c:v>
                </c:pt>
                <c:pt idx="64768">
                  <c:v>1495645200</c:v>
                </c:pt>
                <c:pt idx="64769">
                  <c:v>1495648800</c:v>
                </c:pt>
                <c:pt idx="64770">
                  <c:v>1495652400</c:v>
                </c:pt>
                <c:pt idx="64771">
                  <c:v>1495656000</c:v>
                </c:pt>
                <c:pt idx="64772">
                  <c:v>1495659600</c:v>
                </c:pt>
                <c:pt idx="64773">
                  <c:v>1495663200</c:v>
                </c:pt>
                <c:pt idx="64774">
                  <c:v>1495666800</c:v>
                </c:pt>
                <c:pt idx="64775">
                  <c:v>1495670400</c:v>
                </c:pt>
                <c:pt idx="64776">
                  <c:v>1495674000</c:v>
                </c:pt>
                <c:pt idx="64777">
                  <c:v>1495677600</c:v>
                </c:pt>
                <c:pt idx="64778">
                  <c:v>1495681200</c:v>
                </c:pt>
                <c:pt idx="64779">
                  <c:v>1495684800</c:v>
                </c:pt>
                <c:pt idx="64780">
                  <c:v>1495688400</c:v>
                </c:pt>
                <c:pt idx="64781">
                  <c:v>1495692000</c:v>
                </c:pt>
                <c:pt idx="64782">
                  <c:v>1495695600</c:v>
                </c:pt>
                <c:pt idx="64783">
                  <c:v>1495699200</c:v>
                </c:pt>
                <c:pt idx="64784">
                  <c:v>1495702800</c:v>
                </c:pt>
                <c:pt idx="64785">
                  <c:v>1495706400</c:v>
                </c:pt>
                <c:pt idx="64786">
                  <c:v>1495710000</c:v>
                </c:pt>
                <c:pt idx="64787">
                  <c:v>1495713600</c:v>
                </c:pt>
                <c:pt idx="64788">
                  <c:v>1495717200</c:v>
                </c:pt>
                <c:pt idx="64789">
                  <c:v>1495720800</c:v>
                </c:pt>
                <c:pt idx="64790">
                  <c:v>1495724400</c:v>
                </c:pt>
                <c:pt idx="64791">
                  <c:v>1495728000</c:v>
                </c:pt>
                <c:pt idx="64792">
                  <c:v>1495731600</c:v>
                </c:pt>
                <c:pt idx="64793">
                  <c:v>1495735200</c:v>
                </c:pt>
                <c:pt idx="64794">
                  <c:v>1495738800</c:v>
                </c:pt>
                <c:pt idx="64795">
                  <c:v>1495742400</c:v>
                </c:pt>
                <c:pt idx="64796">
                  <c:v>1495746000</c:v>
                </c:pt>
                <c:pt idx="64797">
                  <c:v>1495749600</c:v>
                </c:pt>
                <c:pt idx="64798">
                  <c:v>1495753200</c:v>
                </c:pt>
                <c:pt idx="64799">
                  <c:v>1495756800</c:v>
                </c:pt>
                <c:pt idx="64800">
                  <c:v>1495760400</c:v>
                </c:pt>
                <c:pt idx="64801">
                  <c:v>1495764000</c:v>
                </c:pt>
                <c:pt idx="64802">
                  <c:v>1495767600</c:v>
                </c:pt>
                <c:pt idx="64803">
                  <c:v>1495771200</c:v>
                </c:pt>
                <c:pt idx="64804">
                  <c:v>1495774800</c:v>
                </c:pt>
                <c:pt idx="64805">
                  <c:v>1495778400</c:v>
                </c:pt>
                <c:pt idx="64806">
                  <c:v>1495782000</c:v>
                </c:pt>
                <c:pt idx="64807">
                  <c:v>1495785600</c:v>
                </c:pt>
                <c:pt idx="64808">
                  <c:v>1495789200</c:v>
                </c:pt>
                <c:pt idx="64809">
                  <c:v>1495792800</c:v>
                </c:pt>
                <c:pt idx="64810">
                  <c:v>1495796400</c:v>
                </c:pt>
                <c:pt idx="64811">
                  <c:v>1495800000</c:v>
                </c:pt>
                <c:pt idx="64812">
                  <c:v>1495803600</c:v>
                </c:pt>
                <c:pt idx="64813">
                  <c:v>1495807200</c:v>
                </c:pt>
                <c:pt idx="64814">
                  <c:v>1495810800</c:v>
                </c:pt>
                <c:pt idx="64815">
                  <c:v>1495814400</c:v>
                </c:pt>
                <c:pt idx="64816">
                  <c:v>1495818000</c:v>
                </c:pt>
                <c:pt idx="64817">
                  <c:v>1495821600</c:v>
                </c:pt>
                <c:pt idx="64818">
                  <c:v>1495825200</c:v>
                </c:pt>
                <c:pt idx="64819">
                  <c:v>1495828800</c:v>
                </c:pt>
                <c:pt idx="64820">
                  <c:v>1495832400</c:v>
                </c:pt>
                <c:pt idx="64821">
                  <c:v>1495836000</c:v>
                </c:pt>
                <c:pt idx="64822">
                  <c:v>1495839600</c:v>
                </c:pt>
                <c:pt idx="64823">
                  <c:v>1495843200</c:v>
                </c:pt>
                <c:pt idx="64824">
                  <c:v>1495846800</c:v>
                </c:pt>
                <c:pt idx="64825">
                  <c:v>1495850400</c:v>
                </c:pt>
                <c:pt idx="64826">
                  <c:v>1495854000</c:v>
                </c:pt>
                <c:pt idx="64827">
                  <c:v>1495857600</c:v>
                </c:pt>
                <c:pt idx="64828">
                  <c:v>1495861200</c:v>
                </c:pt>
                <c:pt idx="64829">
                  <c:v>1495864800</c:v>
                </c:pt>
                <c:pt idx="64830">
                  <c:v>1495868400</c:v>
                </c:pt>
                <c:pt idx="64831">
                  <c:v>1495872000</c:v>
                </c:pt>
                <c:pt idx="64832">
                  <c:v>1495875600</c:v>
                </c:pt>
                <c:pt idx="64833">
                  <c:v>1495879200</c:v>
                </c:pt>
                <c:pt idx="64834">
                  <c:v>1495882800</c:v>
                </c:pt>
                <c:pt idx="64835">
                  <c:v>1495886400</c:v>
                </c:pt>
                <c:pt idx="64836">
                  <c:v>1495890000</c:v>
                </c:pt>
                <c:pt idx="64837">
                  <c:v>1495893600</c:v>
                </c:pt>
                <c:pt idx="64838">
                  <c:v>1495897200</c:v>
                </c:pt>
                <c:pt idx="64839">
                  <c:v>1495900800</c:v>
                </c:pt>
                <c:pt idx="64840">
                  <c:v>1495904400</c:v>
                </c:pt>
                <c:pt idx="64841">
                  <c:v>1495908000</c:v>
                </c:pt>
                <c:pt idx="64842">
                  <c:v>1495911600</c:v>
                </c:pt>
                <c:pt idx="64843">
                  <c:v>1495915200</c:v>
                </c:pt>
                <c:pt idx="64844">
                  <c:v>1495918800</c:v>
                </c:pt>
                <c:pt idx="64845">
                  <c:v>1495922400</c:v>
                </c:pt>
                <c:pt idx="64846">
                  <c:v>1495926000</c:v>
                </c:pt>
                <c:pt idx="64847">
                  <c:v>1495929600</c:v>
                </c:pt>
                <c:pt idx="64848">
                  <c:v>1495933200</c:v>
                </c:pt>
                <c:pt idx="64849">
                  <c:v>1495936800</c:v>
                </c:pt>
                <c:pt idx="64850">
                  <c:v>1495940400</c:v>
                </c:pt>
                <c:pt idx="64851">
                  <c:v>1495944000</c:v>
                </c:pt>
                <c:pt idx="64852">
                  <c:v>1495947600</c:v>
                </c:pt>
                <c:pt idx="64853">
                  <c:v>1495951200</c:v>
                </c:pt>
                <c:pt idx="64854">
                  <c:v>1495954800</c:v>
                </c:pt>
                <c:pt idx="64855">
                  <c:v>1495958400</c:v>
                </c:pt>
                <c:pt idx="64856">
                  <c:v>1495962000</c:v>
                </c:pt>
                <c:pt idx="64857">
                  <c:v>1495965600</c:v>
                </c:pt>
                <c:pt idx="64858">
                  <c:v>1495969200</c:v>
                </c:pt>
                <c:pt idx="64859">
                  <c:v>1495972800</c:v>
                </c:pt>
                <c:pt idx="64860">
                  <c:v>1495976400</c:v>
                </c:pt>
                <c:pt idx="64861">
                  <c:v>1495980000</c:v>
                </c:pt>
                <c:pt idx="64862">
                  <c:v>1495983600</c:v>
                </c:pt>
                <c:pt idx="64863">
                  <c:v>1495987200</c:v>
                </c:pt>
                <c:pt idx="64864">
                  <c:v>1495990800</c:v>
                </c:pt>
                <c:pt idx="64865">
                  <c:v>1495994400</c:v>
                </c:pt>
                <c:pt idx="64866">
                  <c:v>1495998000</c:v>
                </c:pt>
                <c:pt idx="64867">
                  <c:v>1496001600</c:v>
                </c:pt>
                <c:pt idx="64868">
                  <c:v>1496005200</c:v>
                </c:pt>
                <c:pt idx="64869">
                  <c:v>1496008800</c:v>
                </c:pt>
                <c:pt idx="64870">
                  <c:v>1496012400</c:v>
                </c:pt>
                <c:pt idx="64871">
                  <c:v>1496016000</c:v>
                </c:pt>
                <c:pt idx="64872">
                  <c:v>1496019600</c:v>
                </c:pt>
                <c:pt idx="64873">
                  <c:v>1496023200</c:v>
                </c:pt>
                <c:pt idx="64874">
                  <c:v>1496026800</c:v>
                </c:pt>
                <c:pt idx="64875">
                  <c:v>1496030400</c:v>
                </c:pt>
                <c:pt idx="64876">
                  <c:v>1496034000</c:v>
                </c:pt>
                <c:pt idx="64877">
                  <c:v>1496037600</c:v>
                </c:pt>
                <c:pt idx="64878">
                  <c:v>1496041200</c:v>
                </c:pt>
                <c:pt idx="64879">
                  <c:v>1496044800</c:v>
                </c:pt>
                <c:pt idx="64880">
                  <c:v>1496048400</c:v>
                </c:pt>
                <c:pt idx="64881">
                  <c:v>1496052000</c:v>
                </c:pt>
                <c:pt idx="64882">
                  <c:v>1496055600</c:v>
                </c:pt>
                <c:pt idx="64883">
                  <c:v>1496059200</c:v>
                </c:pt>
                <c:pt idx="64884">
                  <c:v>1496062800</c:v>
                </c:pt>
                <c:pt idx="64885">
                  <c:v>1496066400</c:v>
                </c:pt>
                <c:pt idx="64886">
                  <c:v>1496070000</c:v>
                </c:pt>
                <c:pt idx="64887">
                  <c:v>1496073600</c:v>
                </c:pt>
                <c:pt idx="64888">
                  <c:v>1496077200</c:v>
                </c:pt>
                <c:pt idx="64889">
                  <c:v>1496080800</c:v>
                </c:pt>
                <c:pt idx="64890">
                  <c:v>1496084400</c:v>
                </c:pt>
                <c:pt idx="64891">
                  <c:v>1496088000</c:v>
                </c:pt>
                <c:pt idx="64892">
                  <c:v>1496091600</c:v>
                </c:pt>
                <c:pt idx="64893">
                  <c:v>1496095200</c:v>
                </c:pt>
                <c:pt idx="64894">
                  <c:v>1496098800</c:v>
                </c:pt>
                <c:pt idx="64895">
                  <c:v>1496102400</c:v>
                </c:pt>
                <c:pt idx="64896">
                  <c:v>1496106000</c:v>
                </c:pt>
                <c:pt idx="64897">
                  <c:v>1496109600</c:v>
                </c:pt>
                <c:pt idx="64898">
                  <c:v>1496113200</c:v>
                </c:pt>
                <c:pt idx="64899">
                  <c:v>1496116800</c:v>
                </c:pt>
                <c:pt idx="64900">
                  <c:v>1496120400</c:v>
                </c:pt>
                <c:pt idx="64901">
                  <c:v>1496124000</c:v>
                </c:pt>
                <c:pt idx="64902">
                  <c:v>1496127600</c:v>
                </c:pt>
                <c:pt idx="64903">
                  <c:v>1496131200</c:v>
                </c:pt>
                <c:pt idx="64904">
                  <c:v>1496134800</c:v>
                </c:pt>
                <c:pt idx="64905">
                  <c:v>1496138400</c:v>
                </c:pt>
                <c:pt idx="64906">
                  <c:v>1496142000</c:v>
                </c:pt>
                <c:pt idx="64907">
                  <c:v>1496145600</c:v>
                </c:pt>
                <c:pt idx="64908">
                  <c:v>1496149200</c:v>
                </c:pt>
                <c:pt idx="64909">
                  <c:v>1496152800</c:v>
                </c:pt>
                <c:pt idx="64910">
                  <c:v>1496156400</c:v>
                </c:pt>
                <c:pt idx="64911">
                  <c:v>1496160000</c:v>
                </c:pt>
                <c:pt idx="64912">
                  <c:v>1496163600</c:v>
                </c:pt>
                <c:pt idx="64913">
                  <c:v>1496167200</c:v>
                </c:pt>
                <c:pt idx="64914">
                  <c:v>1496170800</c:v>
                </c:pt>
                <c:pt idx="64915">
                  <c:v>1496174400</c:v>
                </c:pt>
                <c:pt idx="64916">
                  <c:v>1496178000</c:v>
                </c:pt>
                <c:pt idx="64917">
                  <c:v>1496181600</c:v>
                </c:pt>
                <c:pt idx="64918">
                  <c:v>1496185200</c:v>
                </c:pt>
                <c:pt idx="64919">
                  <c:v>1496188800</c:v>
                </c:pt>
                <c:pt idx="64920">
                  <c:v>1496192400</c:v>
                </c:pt>
                <c:pt idx="64921">
                  <c:v>1496196000</c:v>
                </c:pt>
                <c:pt idx="64922">
                  <c:v>1496199600</c:v>
                </c:pt>
                <c:pt idx="64923">
                  <c:v>1496203200</c:v>
                </c:pt>
                <c:pt idx="64924">
                  <c:v>1496206800</c:v>
                </c:pt>
                <c:pt idx="64925">
                  <c:v>1496210400</c:v>
                </c:pt>
                <c:pt idx="64926">
                  <c:v>1496214000</c:v>
                </c:pt>
                <c:pt idx="64927">
                  <c:v>1496217600</c:v>
                </c:pt>
                <c:pt idx="64928">
                  <c:v>1496221200</c:v>
                </c:pt>
                <c:pt idx="64929">
                  <c:v>1496224800</c:v>
                </c:pt>
                <c:pt idx="64930">
                  <c:v>1496228400</c:v>
                </c:pt>
                <c:pt idx="64931">
                  <c:v>1496232000</c:v>
                </c:pt>
                <c:pt idx="64932">
                  <c:v>1496235600</c:v>
                </c:pt>
                <c:pt idx="64933">
                  <c:v>1496239200</c:v>
                </c:pt>
                <c:pt idx="64934">
                  <c:v>1496242800</c:v>
                </c:pt>
                <c:pt idx="64935">
                  <c:v>1496246400</c:v>
                </c:pt>
                <c:pt idx="64936">
                  <c:v>1496250000</c:v>
                </c:pt>
                <c:pt idx="64937">
                  <c:v>1496253600</c:v>
                </c:pt>
                <c:pt idx="64938">
                  <c:v>1496257200</c:v>
                </c:pt>
                <c:pt idx="64939">
                  <c:v>1496260800</c:v>
                </c:pt>
                <c:pt idx="64940">
                  <c:v>1496264400</c:v>
                </c:pt>
                <c:pt idx="64941">
                  <c:v>1496268000</c:v>
                </c:pt>
                <c:pt idx="64942">
                  <c:v>1496271600</c:v>
                </c:pt>
                <c:pt idx="64943">
                  <c:v>1496275200</c:v>
                </c:pt>
                <c:pt idx="64944">
                  <c:v>1496278800</c:v>
                </c:pt>
                <c:pt idx="64945">
                  <c:v>1496282400</c:v>
                </c:pt>
                <c:pt idx="64946">
                  <c:v>1496286000</c:v>
                </c:pt>
                <c:pt idx="64947">
                  <c:v>1496289600</c:v>
                </c:pt>
                <c:pt idx="64948">
                  <c:v>1496293200</c:v>
                </c:pt>
                <c:pt idx="64949">
                  <c:v>1496296800</c:v>
                </c:pt>
                <c:pt idx="64950">
                  <c:v>1496300400</c:v>
                </c:pt>
                <c:pt idx="64951">
                  <c:v>1496304000</c:v>
                </c:pt>
                <c:pt idx="64952">
                  <c:v>1496307600</c:v>
                </c:pt>
                <c:pt idx="64953">
                  <c:v>1496311200</c:v>
                </c:pt>
                <c:pt idx="64954">
                  <c:v>1496314800</c:v>
                </c:pt>
                <c:pt idx="64955">
                  <c:v>1496318400</c:v>
                </c:pt>
                <c:pt idx="64956">
                  <c:v>1496322000</c:v>
                </c:pt>
                <c:pt idx="64957">
                  <c:v>1496325600</c:v>
                </c:pt>
                <c:pt idx="64958">
                  <c:v>1496329200</c:v>
                </c:pt>
                <c:pt idx="64959">
                  <c:v>1496332800</c:v>
                </c:pt>
                <c:pt idx="64960">
                  <c:v>1496336400</c:v>
                </c:pt>
                <c:pt idx="64961">
                  <c:v>1496340000</c:v>
                </c:pt>
                <c:pt idx="64962">
                  <c:v>1496343600</c:v>
                </c:pt>
                <c:pt idx="64963">
                  <c:v>1496347200</c:v>
                </c:pt>
                <c:pt idx="64964">
                  <c:v>1496350800</c:v>
                </c:pt>
                <c:pt idx="64965">
                  <c:v>1496354400</c:v>
                </c:pt>
                <c:pt idx="64966">
                  <c:v>1496358000</c:v>
                </c:pt>
                <c:pt idx="64967">
                  <c:v>1496361600</c:v>
                </c:pt>
                <c:pt idx="64968">
                  <c:v>1496365200</c:v>
                </c:pt>
                <c:pt idx="64969">
                  <c:v>1496368800</c:v>
                </c:pt>
                <c:pt idx="64970">
                  <c:v>1496372400</c:v>
                </c:pt>
                <c:pt idx="64971">
                  <c:v>1496376000</c:v>
                </c:pt>
                <c:pt idx="64972">
                  <c:v>1496379600</c:v>
                </c:pt>
                <c:pt idx="64973">
                  <c:v>1496383200</c:v>
                </c:pt>
                <c:pt idx="64974">
                  <c:v>1496386800</c:v>
                </c:pt>
                <c:pt idx="64975">
                  <c:v>1496390400</c:v>
                </c:pt>
                <c:pt idx="64976">
                  <c:v>1496394000</c:v>
                </c:pt>
                <c:pt idx="64977">
                  <c:v>1496397600</c:v>
                </c:pt>
                <c:pt idx="64978">
                  <c:v>1496401200</c:v>
                </c:pt>
                <c:pt idx="64979">
                  <c:v>1496404800</c:v>
                </c:pt>
                <c:pt idx="64980">
                  <c:v>1496408400</c:v>
                </c:pt>
                <c:pt idx="64981">
                  <c:v>1496412000</c:v>
                </c:pt>
                <c:pt idx="64982">
                  <c:v>1496415600</c:v>
                </c:pt>
                <c:pt idx="64983">
                  <c:v>1496419200</c:v>
                </c:pt>
                <c:pt idx="64984">
                  <c:v>1496422800</c:v>
                </c:pt>
                <c:pt idx="64985">
                  <c:v>1496426400</c:v>
                </c:pt>
                <c:pt idx="64986">
                  <c:v>1496430000</c:v>
                </c:pt>
                <c:pt idx="64987">
                  <c:v>1496433600</c:v>
                </c:pt>
                <c:pt idx="64988">
                  <c:v>1496437200</c:v>
                </c:pt>
                <c:pt idx="64989">
                  <c:v>1496440800</c:v>
                </c:pt>
                <c:pt idx="64990">
                  <c:v>1496444400</c:v>
                </c:pt>
                <c:pt idx="64991">
                  <c:v>1496448000</c:v>
                </c:pt>
                <c:pt idx="64992">
                  <c:v>1496451600</c:v>
                </c:pt>
                <c:pt idx="64993">
                  <c:v>1496455200</c:v>
                </c:pt>
                <c:pt idx="64994">
                  <c:v>1496458800</c:v>
                </c:pt>
                <c:pt idx="64995">
                  <c:v>1496462400</c:v>
                </c:pt>
                <c:pt idx="64996">
                  <c:v>1496466000</c:v>
                </c:pt>
                <c:pt idx="64997">
                  <c:v>1496469600</c:v>
                </c:pt>
                <c:pt idx="64998">
                  <c:v>1496473200</c:v>
                </c:pt>
                <c:pt idx="64999">
                  <c:v>1496476800</c:v>
                </c:pt>
                <c:pt idx="65000">
                  <c:v>1496480400</c:v>
                </c:pt>
                <c:pt idx="65001">
                  <c:v>1496484000</c:v>
                </c:pt>
                <c:pt idx="65002">
                  <c:v>1496487600</c:v>
                </c:pt>
                <c:pt idx="65003">
                  <c:v>1496491200</c:v>
                </c:pt>
                <c:pt idx="65004">
                  <c:v>1496494800</c:v>
                </c:pt>
                <c:pt idx="65005">
                  <c:v>1496498400</c:v>
                </c:pt>
                <c:pt idx="65006">
                  <c:v>1496502000</c:v>
                </c:pt>
                <c:pt idx="65007">
                  <c:v>1496505600</c:v>
                </c:pt>
                <c:pt idx="65008">
                  <c:v>1496509200</c:v>
                </c:pt>
                <c:pt idx="65009">
                  <c:v>1496512800</c:v>
                </c:pt>
                <c:pt idx="65010">
                  <c:v>1496516400</c:v>
                </c:pt>
                <c:pt idx="65011">
                  <c:v>1496520000</c:v>
                </c:pt>
                <c:pt idx="65012">
                  <c:v>1496523600</c:v>
                </c:pt>
                <c:pt idx="65013">
                  <c:v>1496527200</c:v>
                </c:pt>
                <c:pt idx="65014">
                  <c:v>1496530800</c:v>
                </c:pt>
                <c:pt idx="65015">
                  <c:v>1496534400</c:v>
                </c:pt>
                <c:pt idx="65016">
                  <c:v>1496538000</c:v>
                </c:pt>
                <c:pt idx="65017">
                  <c:v>1496541600</c:v>
                </c:pt>
                <c:pt idx="65018">
                  <c:v>1496545200</c:v>
                </c:pt>
                <c:pt idx="65019">
                  <c:v>1496548800</c:v>
                </c:pt>
                <c:pt idx="65020">
                  <c:v>1496552400</c:v>
                </c:pt>
                <c:pt idx="65021">
                  <c:v>1496556000</c:v>
                </c:pt>
                <c:pt idx="65022">
                  <c:v>1496559600</c:v>
                </c:pt>
                <c:pt idx="65023">
                  <c:v>1496563200</c:v>
                </c:pt>
                <c:pt idx="65024">
                  <c:v>1496566800</c:v>
                </c:pt>
                <c:pt idx="65025">
                  <c:v>1496570400</c:v>
                </c:pt>
                <c:pt idx="65026">
                  <c:v>1496574000</c:v>
                </c:pt>
                <c:pt idx="65027">
                  <c:v>1496577600</c:v>
                </c:pt>
                <c:pt idx="65028">
                  <c:v>1496581200</c:v>
                </c:pt>
                <c:pt idx="65029">
                  <c:v>1496584800</c:v>
                </c:pt>
                <c:pt idx="65030">
                  <c:v>1496588400</c:v>
                </c:pt>
                <c:pt idx="65031">
                  <c:v>1496592000</c:v>
                </c:pt>
                <c:pt idx="65032">
                  <c:v>1496595600</c:v>
                </c:pt>
                <c:pt idx="65033">
                  <c:v>1496599200</c:v>
                </c:pt>
                <c:pt idx="65034">
                  <c:v>1496602800</c:v>
                </c:pt>
                <c:pt idx="65035">
                  <c:v>1496606400</c:v>
                </c:pt>
                <c:pt idx="65036">
                  <c:v>1496610000</c:v>
                </c:pt>
                <c:pt idx="65037">
                  <c:v>1496613600</c:v>
                </c:pt>
                <c:pt idx="65038">
                  <c:v>1496617200</c:v>
                </c:pt>
                <c:pt idx="65039">
                  <c:v>1496620800</c:v>
                </c:pt>
                <c:pt idx="65040">
                  <c:v>1496624400</c:v>
                </c:pt>
                <c:pt idx="65041">
                  <c:v>1496628000</c:v>
                </c:pt>
                <c:pt idx="65042">
                  <c:v>1496631600</c:v>
                </c:pt>
                <c:pt idx="65043">
                  <c:v>1496635200</c:v>
                </c:pt>
                <c:pt idx="65044">
                  <c:v>1496638800</c:v>
                </c:pt>
                <c:pt idx="65045">
                  <c:v>1496642400</c:v>
                </c:pt>
                <c:pt idx="65046">
                  <c:v>1496646000</c:v>
                </c:pt>
                <c:pt idx="65047">
                  <c:v>1496649600</c:v>
                </c:pt>
                <c:pt idx="65048">
                  <c:v>1496653200</c:v>
                </c:pt>
                <c:pt idx="65049">
                  <c:v>1496656800</c:v>
                </c:pt>
                <c:pt idx="65050">
                  <c:v>1496660400</c:v>
                </c:pt>
                <c:pt idx="65051">
                  <c:v>1496664000</c:v>
                </c:pt>
                <c:pt idx="65052">
                  <c:v>1496667600</c:v>
                </c:pt>
                <c:pt idx="65053">
                  <c:v>1496671200</c:v>
                </c:pt>
                <c:pt idx="65054">
                  <c:v>1496674800</c:v>
                </c:pt>
                <c:pt idx="65055">
                  <c:v>1496678400</c:v>
                </c:pt>
                <c:pt idx="65056">
                  <c:v>1496682000</c:v>
                </c:pt>
                <c:pt idx="65057">
                  <c:v>1496685600</c:v>
                </c:pt>
                <c:pt idx="65058">
                  <c:v>1496689200</c:v>
                </c:pt>
                <c:pt idx="65059">
                  <c:v>1496692800</c:v>
                </c:pt>
                <c:pt idx="65060">
                  <c:v>1496696400</c:v>
                </c:pt>
                <c:pt idx="65061">
                  <c:v>1496700000</c:v>
                </c:pt>
                <c:pt idx="65062">
                  <c:v>1496703600</c:v>
                </c:pt>
                <c:pt idx="65063">
                  <c:v>1496707200</c:v>
                </c:pt>
                <c:pt idx="65064">
                  <c:v>1496710800</c:v>
                </c:pt>
                <c:pt idx="65065">
                  <c:v>1496714400</c:v>
                </c:pt>
                <c:pt idx="65066">
                  <c:v>1496718000</c:v>
                </c:pt>
                <c:pt idx="65067">
                  <c:v>1496721600</c:v>
                </c:pt>
                <c:pt idx="65068">
                  <c:v>1496725200</c:v>
                </c:pt>
                <c:pt idx="65069">
                  <c:v>1496728800</c:v>
                </c:pt>
                <c:pt idx="65070">
                  <c:v>1496732400</c:v>
                </c:pt>
                <c:pt idx="65071">
                  <c:v>1496736000</c:v>
                </c:pt>
                <c:pt idx="65072">
                  <c:v>1496739600</c:v>
                </c:pt>
                <c:pt idx="65073">
                  <c:v>1496743200</c:v>
                </c:pt>
                <c:pt idx="65074">
                  <c:v>1496746800</c:v>
                </c:pt>
                <c:pt idx="65075">
                  <c:v>1496750400</c:v>
                </c:pt>
                <c:pt idx="65076">
                  <c:v>1496754000</c:v>
                </c:pt>
                <c:pt idx="65077">
                  <c:v>1496757600</c:v>
                </c:pt>
                <c:pt idx="65078">
                  <c:v>1496761200</c:v>
                </c:pt>
                <c:pt idx="65079">
                  <c:v>1496764800</c:v>
                </c:pt>
                <c:pt idx="65080">
                  <c:v>1496768400</c:v>
                </c:pt>
                <c:pt idx="65081">
                  <c:v>1496772000</c:v>
                </c:pt>
                <c:pt idx="65082">
                  <c:v>1496775600</c:v>
                </c:pt>
                <c:pt idx="65083">
                  <c:v>1496779200</c:v>
                </c:pt>
                <c:pt idx="65084">
                  <c:v>1496782800</c:v>
                </c:pt>
                <c:pt idx="65085">
                  <c:v>1496786400</c:v>
                </c:pt>
                <c:pt idx="65086">
                  <c:v>1496790000</c:v>
                </c:pt>
                <c:pt idx="65087">
                  <c:v>1496793600</c:v>
                </c:pt>
                <c:pt idx="65088">
                  <c:v>1496797200</c:v>
                </c:pt>
                <c:pt idx="65089">
                  <c:v>1496800800</c:v>
                </c:pt>
                <c:pt idx="65090">
                  <c:v>1496804400</c:v>
                </c:pt>
                <c:pt idx="65091">
                  <c:v>1496808000</c:v>
                </c:pt>
                <c:pt idx="65092">
                  <c:v>1496811600</c:v>
                </c:pt>
                <c:pt idx="65093">
                  <c:v>1496815200</c:v>
                </c:pt>
                <c:pt idx="65094">
                  <c:v>1496818800</c:v>
                </c:pt>
                <c:pt idx="65095">
                  <c:v>1496822400</c:v>
                </c:pt>
                <c:pt idx="65096">
                  <c:v>1496826000</c:v>
                </c:pt>
                <c:pt idx="65097">
                  <c:v>1496829600</c:v>
                </c:pt>
                <c:pt idx="65098">
                  <c:v>1496833200</c:v>
                </c:pt>
                <c:pt idx="65099">
                  <c:v>1496836800</c:v>
                </c:pt>
                <c:pt idx="65100">
                  <c:v>1496840400</c:v>
                </c:pt>
                <c:pt idx="65101">
                  <c:v>1496844000</c:v>
                </c:pt>
                <c:pt idx="65102">
                  <c:v>1496847600</c:v>
                </c:pt>
                <c:pt idx="65103">
                  <c:v>1496851200</c:v>
                </c:pt>
                <c:pt idx="65104">
                  <c:v>1496854800</c:v>
                </c:pt>
                <c:pt idx="65105">
                  <c:v>1496858400</c:v>
                </c:pt>
                <c:pt idx="65106">
                  <c:v>1496862000</c:v>
                </c:pt>
                <c:pt idx="65107">
                  <c:v>1496865600</c:v>
                </c:pt>
                <c:pt idx="65108">
                  <c:v>1496869200</c:v>
                </c:pt>
                <c:pt idx="65109">
                  <c:v>1496872800</c:v>
                </c:pt>
                <c:pt idx="65110">
                  <c:v>1496876400</c:v>
                </c:pt>
                <c:pt idx="65111">
                  <c:v>1496880000</c:v>
                </c:pt>
                <c:pt idx="65112">
                  <c:v>1496883600</c:v>
                </c:pt>
                <c:pt idx="65113">
                  <c:v>1496887200</c:v>
                </c:pt>
                <c:pt idx="65114">
                  <c:v>1496890800</c:v>
                </c:pt>
                <c:pt idx="65115">
                  <c:v>1496894400</c:v>
                </c:pt>
                <c:pt idx="65116">
                  <c:v>1496898000</c:v>
                </c:pt>
                <c:pt idx="65117">
                  <c:v>1496901600</c:v>
                </c:pt>
                <c:pt idx="65118">
                  <c:v>1496905200</c:v>
                </c:pt>
                <c:pt idx="65119">
                  <c:v>1496908800</c:v>
                </c:pt>
                <c:pt idx="65120">
                  <c:v>1496912400</c:v>
                </c:pt>
                <c:pt idx="65121">
                  <c:v>1496916000</c:v>
                </c:pt>
                <c:pt idx="65122">
                  <c:v>1496919600</c:v>
                </c:pt>
                <c:pt idx="65123">
                  <c:v>1496923200</c:v>
                </c:pt>
                <c:pt idx="65124">
                  <c:v>1496926800</c:v>
                </c:pt>
                <c:pt idx="65125">
                  <c:v>1496930400</c:v>
                </c:pt>
                <c:pt idx="65126">
                  <c:v>1496934000</c:v>
                </c:pt>
                <c:pt idx="65127">
                  <c:v>1496937600</c:v>
                </c:pt>
                <c:pt idx="65128">
                  <c:v>1496941200</c:v>
                </c:pt>
                <c:pt idx="65129">
                  <c:v>1496944800</c:v>
                </c:pt>
                <c:pt idx="65130">
                  <c:v>1496948400</c:v>
                </c:pt>
                <c:pt idx="65131">
                  <c:v>1496952000</c:v>
                </c:pt>
                <c:pt idx="65132">
                  <c:v>1496955600</c:v>
                </c:pt>
                <c:pt idx="65133">
                  <c:v>1496959200</c:v>
                </c:pt>
                <c:pt idx="65134">
                  <c:v>1496962800</c:v>
                </c:pt>
                <c:pt idx="65135">
                  <c:v>1496966400</c:v>
                </c:pt>
                <c:pt idx="65136">
                  <c:v>1496970000</c:v>
                </c:pt>
                <c:pt idx="65137">
                  <c:v>1496973600</c:v>
                </c:pt>
                <c:pt idx="65138">
                  <c:v>1496977200</c:v>
                </c:pt>
                <c:pt idx="65139">
                  <c:v>1496980800</c:v>
                </c:pt>
                <c:pt idx="65140">
                  <c:v>1496984400</c:v>
                </c:pt>
                <c:pt idx="65141">
                  <c:v>1496988000</c:v>
                </c:pt>
                <c:pt idx="65142">
                  <c:v>1496991600</c:v>
                </c:pt>
                <c:pt idx="65143">
                  <c:v>1496995200</c:v>
                </c:pt>
                <c:pt idx="65144">
                  <c:v>1496998800</c:v>
                </c:pt>
                <c:pt idx="65145">
                  <c:v>1497002400</c:v>
                </c:pt>
                <c:pt idx="65146">
                  <c:v>1497006000</c:v>
                </c:pt>
                <c:pt idx="65147">
                  <c:v>1497009600</c:v>
                </c:pt>
                <c:pt idx="65148">
                  <c:v>1497013200</c:v>
                </c:pt>
                <c:pt idx="65149">
                  <c:v>1497016800</c:v>
                </c:pt>
                <c:pt idx="65150">
                  <c:v>1497020400</c:v>
                </c:pt>
                <c:pt idx="65151">
                  <c:v>1497024000</c:v>
                </c:pt>
                <c:pt idx="65152">
                  <c:v>1497027600</c:v>
                </c:pt>
                <c:pt idx="65153">
                  <c:v>1497031200</c:v>
                </c:pt>
                <c:pt idx="65154">
                  <c:v>1497034800</c:v>
                </c:pt>
                <c:pt idx="65155">
                  <c:v>1497038400</c:v>
                </c:pt>
                <c:pt idx="65156">
                  <c:v>1497042000</c:v>
                </c:pt>
                <c:pt idx="65157">
                  <c:v>1497045600</c:v>
                </c:pt>
                <c:pt idx="65158">
                  <c:v>1497049200</c:v>
                </c:pt>
                <c:pt idx="65159">
                  <c:v>1497052800</c:v>
                </c:pt>
                <c:pt idx="65160">
                  <c:v>1497056400</c:v>
                </c:pt>
                <c:pt idx="65161">
                  <c:v>1497060000</c:v>
                </c:pt>
                <c:pt idx="65162">
                  <c:v>1497063600</c:v>
                </c:pt>
                <c:pt idx="65163">
                  <c:v>1497067200</c:v>
                </c:pt>
                <c:pt idx="65164">
                  <c:v>1497070800</c:v>
                </c:pt>
                <c:pt idx="65165">
                  <c:v>1497074400</c:v>
                </c:pt>
                <c:pt idx="65166">
                  <c:v>1497078000</c:v>
                </c:pt>
                <c:pt idx="65167">
                  <c:v>1497081600</c:v>
                </c:pt>
                <c:pt idx="65168">
                  <c:v>1497085200</c:v>
                </c:pt>
                <c:pt idx="65169">
                  <c:v>1497088800</c:v>
                </c:pt>
                <c:pt idx="65170">
                  <c:v>1497092400</c:v>
                </c:pt>
                <c:pt idx="65171">
                  <c:v>1497096000</c:v>
                </c:pt>
                <c:pt idx="65172">
                  <c:v>1497099600</c:v>
                </c:pt>
                <c:pt idx="65173">
                  <c:v>1497103200</c:v>
                </c:pt>
                <c:pt idx="65174">
                  <c:v>1497106800</c:v>
                </c:pt>
                <c:pt idx="65175">
                  <c:v>1497110400</c:v>
                </c:pt>
                <c:pt idx="65176">
                  <c:v>1497114000</c:v>
                </c:pt>
                <c:pt idx="65177">
                  <c:v>1497117600</c:v>
                </c:pt>
                <c:pt idx="65178">
                  <c:v>1497121200</c:v>
                </c:pt>
                <c:pt idx="65179">
                  <c:v>1497124800</c:v>
                </c:pt>
                <c:pt idx="65180">
                  <c:v>1497128400</c:v>
                </c:pt>
                <c:pt idx="65181">
                  <c:v>1497132000</c:v>
                </c:pt>
                <c:pt idx="65182">
                  <c:v>1497135600</c:v>
                </c:pt>
                <c:pt idx="65183">
                  <c:v>1497139200</c:v>
                </c:pt>
                <c:pt idx="65184">
                  <c:v>1497142800</c:v>
                </c:pt>
                <c:pt idx="65185">
                  <c:v>1497146400</c:v>
                </c:pt>
                <c:pt idx="65186">
                  <c:v>1497150000</c:v>
                </c:pt>
                <c:pt idx="65187">
                  <c:v>1497153600</c:v>
                </c:pt>
                <c:pt idx="65188">
                  <c:v>1497157200</c:v>
                </c:pt>
                <c:pt idx="65189">
                  <c:v>1497160800</c:v>
                </c:pt>
                <c:pt idx="65190">
                  <c:v>1497164400</c:v>
                </c:pt>
                <c:pt idx="65191">
                  <c:v>1497168000</c:v>
                </c:pt>
                <c:pt idx="65192">
                  <c:v>1497171600</c:v>
                </c:pt>
                <c:pt idx="65193">
                  <c:v>1497175200</c:v>
                </c:pt>
                <c:pt idx="65194">
                  <c:v>1497178800</c:v>
                </c:pt>
                <c:pt idx="65195">
                  <c:v>1497182400</c:v>
                </c:pt>
                <c:pt idx="65196">
                  <c:v>1497186000</c:v>
                </c:pt>
                <c:pt idx="65197">
                  <c:v>1497189600</c:v>
                </c:pt>
                <c:pt idx="65198">
                  <c:v>1497193200</c:v>
                </c:pt>
                <c:pt idx="65199">
                  <c:v>1497196800</c:v>
                </c:pt>
                <c:pt idx="65200">
                  <c:v>1497200400</c:v>
                </c:pt>
                <c:pt idx="65201">
                  <c:v>1497204000</c:v>
                </c:pt>
                <c:pt idx="65202">
                  <c:v>1497207600</c:v>
                </c:pt>
                <c:pt idx="65203">
                  <c:v>1497211200</c:v>
                </c:pt>
                <c:pt idx="65204">
                  <c:v>1497214800</c:v>
                </c:pt>
                <c:pt idx="65205">
                  <c:v>1497218400</c:v>
                </c:pt>
                <c:pt idx="65206">
                  <c:v>1497222000</c:v>
                </c:pt>
                <c:pt idx="65207">
                  <c:v>1497225600</c:v>
                </c:pt>
                <c:pt idx="65208">
                  <c:v>1497229200</c:v>
                </c:pt>
                <c:pt idx="65209">
                  <c:v>1497232800</c:v>
                </c:pt>
                <c:pt idx="65210">
                  <c:v>1497236400</c:v>
                </c:pt>
                <c:pt idx="65211">
                  <c:v>1497240000</c:v>
                </c:pt>
                <c:pt idx="65212">
                  <c:v>1497243600</c:v>
                </c:pt>
                <c:pt idx="65213">
                  <c:v>1497247200</c:v>
                </c:pt>
                <c:pt idx="65214">
                  <c:v>1497250800</c:v>
                </c:pt>
                <c:pt idx="65215">
                  <c:v>1497254400</c:v>
                </c:pt>
                <c:pt idx="65216">
                  <c:v>1497258000</c:v>
                </c:pt>
                <c:pt idx="65217">
                  <c:v>1497261600</c:v>
                </c:pt>
                <c:pt idx="65218">
                  <c:v>1497265200</c:v>
                </c:pt>
                <c:pt idx="65219">
                  <c:v>1497268800</c:v>
                </c:pt>
                <c:pt idx="65220">
                  <c:v>1497272400</c:v>
                </c:pt>
                <c:pt idx="65221">
                  <c:v>1497276000</c:v>
                </c:pt>
                <c:pt idx="65222">
                  <c:v>1497279600</c:v>
                </c:pt>
                <c:pt idx="65223">
                  <c:v>1497283200</c:v>
                </c:pt>
                <c:pt idx="65224">
                  <c:v>1497286800</c:v>
                </c:pt>
                <c:pt idx="65225">
                  <c:v>1497290400</c:v>
                </c:pt>
                <c:pt idx="65226">
                  <c:v>1497294000</c:v>
                </c:pt>
                <c:pt idx="65227">
                  <c:v>1497297600</c:v>
                </c:pt>
                <c:pt idx="65228">
                  <c:v>1497301200</c:v>
                </c:pt>
                <c:pt idx="65229">
                  <c:v>1497304800</c:v>
                </c:pt>
                <c:pt idx="65230">
                  <c:v>1497308400</c:v>
                </c:pt>
                <c:pt idx="65231">
                  <c:v>1497312000</c:v>
                </c:pt>
                <c:pt idx="65232">
                  <c:v>1497315600</c:v>
                </c:pt>
                <c:pt idx="65233">
                  <c:v>1497319200</c:v>
                </c:pt>
                <c:pt idx="65234">
                  <c:v>1497322800</c:v>
                </c:pt>
                <c:pt idx="65235">
                  <c:v>1497326400</c:v>
                </c:pt>
                <c:pt idx="65236">
                  <c:v>1497330000</c:v>
                </c:pt>
                <c:pt idx="65237">
                  <c:v>1497333600</c:v>
                </c:pt>
                <c:pt idx="65238">
                  <c:v>1497337200</c:v>
                </c:pt>
                <c:pt idx="65239">
                  <c:v>1497340800</c:v>
                </c:pt>
                <c:pt idx="65240">
                  <c:v>1497344400</c:v>
                </c:pt>
                <c:pt idx="65241">
                  <c:v>1497348000</c:v>
                </c:pt>
                <c:pt idx="65242">
                  <c:v>1497351600</c:v>
                </c:pt>
                <c:pt idx="65243">
                  <c:v>1497355200</c:v>
                </c:pt>
                <c:pt idx="65244">
                  <c:v>1497358800</c:v>
                </c:pt>
                <c:pt idx="65245">
                  <c:v>1497362400</c:v>
                </c:pt>
                <c:pt idx="65246">
                  <c:v>1497366000</c:v>
                </c:pt>
                <c:pt idx="65247">
                  <c:v>1497369600</c:v>
                </c:pt>
                <c:pt idx="65248">
                  <c:v>1497373200</c:v>
                </c:pt>
                <c:pt idx="65249">
                  <c:v>1497376800</c:v>
                </c:pt>
                <c:pt idx="65250">
                  <c:v>1497380400</c:v>
                </c:pt>
                <c:pt idx="65251">
                  <c:v>1497384000</c:v>
                </c:pt>
                <c:pt idx="65252">
                  <c:v>1497387600</c:v>
                </c:pt>
                <c:pt idx="65253">
                  <c:v>1497391200</c:v>
                </c:pt>
                <c:pt idx="65254">
                  <c:v>1497394800</c:v>
                </c:pt>
                <c:pt idx="65255">
                  <c:v>1497398400</c:v>
                </c:pt>
                <c:pt idx="65256">
                  <c:v>1497402000</c:v>
                </c:pt>
                <c:pt idx="65257">
                  <c:v>1497405600</c:v>
                </c:pt>
                <c:pt idx="65258">
                  <c:v>1497409200</c:v>
                </c:pt>
                <c:pt idx="65259">
                  <c:v>1497412800</c:v>
                </c:pt>
                <c:pt idx="65260">
                  <c:v>1497416400</c:v>
                </c:pt>
                <c:pt idx="65261">
                  <c:v>1497420000</c:v>
                </c:pt>
                <c:pt idx="65262">
                  <c:v>1497423600</c:v>
                </c:pt>
                <c:pt idx="65263">
                  <c:v>1497427200</c:v>
                </c:pt>
                <c:pt idx="65264">
                  <c:v>1497430800</c:v>
                </c:pt>
                <c:pt idx="65265">
                  <c:v>1497434400</c:v>
                </c:pt>
                <c:pt idx="65266">
                  <c:v>1497438000</c:v>
                </c:pt>
                <c:pt idx="65267">
                  <c:v>1497441600</c:v>
                </c:pt>
                <c:pt idx="65268">
                  <c:v>1497445200</c:v>
                </c:pt>
                <c:pt idx="65269">
                  <c:v>1497448800</c:v>
                </c:pt>
                <c:pt idx="65270">
                  <c:v>1497452400</c:v>
                </c:pt>
                <c:pt idx="65271">
                  <c:v>1497456000</c:v>
                </c:pt>
                <c:pt idx="65272">
                  <c:v>1497459600</c:v>
                </c:pt>
                <c:pt idx="65273">
                  <c:v>1497463200</c:v>
                </c:pt>
                <c:pt idx="65274">
                  <c:v>1497466800</c:v>
                </c:pt>
                <c:pt idx="65275">
                  <c:v>1497470400</c:v>
                </c:pt>
                <c:pt idx="65276">
                  <c:v>1497474000</c:v>
                </c:pt>
                <c:pt idx="65277">
                  <c:v>1497477600</c:v>
                </c:pt>
                <c:pt idx="65278">
                  <c:v>1497481200</c:v>
                </c:pt>
                <c:pt idx="65279">
                  <c:v>1497484800</c:v>
                </c:pt>
                <c:pt idx="65280">
                  <c:v>1497488400</c:v>
                </c:pt>
                <c:pt idx="65281">
                  <c:v>1497492000</c:v>
                </c:pt>
                <c:pt idx="65282">
                  <c:v>1497495600</c:v>
                </c:pt>
                <c:pt idx="65283">
                  <c:v>1497499200</c:v>
                </c:pt>
                <c:pt idx="65284">
                  <c:v>1497502800</c:v>
                </c:pt>
                <c:pt idx="65285">
                  <c:v>1497506400</c:v>
                </c:pt>
                <c:pt idx="65286">
                  <c:v>1497510000</c:v>
                </c:pt>
                <c:pt idx="65287">
                  <c:v>1497513600</c:v>
                </c:pt>
                <c:pt idx="65288">
                  <c:v>1497517200</c:v>
                </c:pt>
                <c:pt idx="65289">
                  <c:v>1497520800</c:v>
                </c:pt>
                <c:pt idx="65290">
                  <c:v>1497524400</c:v>
                </c:pt>
                <c:pt idx="65291">
                  <c:v>1497528000</c:v>
                </c:pt>
                <c:pt idx="65292">
                  <c:v>1497531600</c:v>
                </c:pt>
                <c:pt idx="65293">
                  <c:v>1497535200</c:v>
                </c:pt>
                <c:pt idx="65294">
                  <c:v>1497538800</c:v>
                </c:pt>
                <c:pt idx="65295">
                  <c:v>1497542400</c:v>
                </c:pt>
                <c:pt idx="65296">
                  <c:v>1497546000</c:v>
                </c:pt>
                <c:pt idx="65297">
                  <c:v>1497549600</c:v>
                </c:pt>
                <c:pt idx="65298">
                  <c:v>1497553200</c:v>
                </c:pt>
                <c:pt idx="65299">
                  <c:v>1497556800</c:v>
                </c:pt>
                <c:pt idx="65300">
                  <c:v>1497560400</c:v>
                </c:pt>
                <c:pt idx="65301">
                  <c:v>1497564000</c:v>
                </c:pt>
                <c:pt idx="65302">
                  <c:v>1497567600</c:v>
                </c:pt>
                <c:pt idx="65303">
                  <c:v>1497571200</c:v>
                </c:pt>
                <c:pt idx="65304">
                  <c:v>1497574800</c:v>
                </c:pt>
                <c:pt idx="65305">
                  <c:v>1497578400</c:v>
                </c:pt>
                <c:pt idx="65306">
                  <c:v>1497582000</c:v>
                </c:pt>
                <c:pt idx="65307">
                  <c:v>1497585600</c:v>
                </c:pt>
                <c:pt idx="65308">
                  <c:v>1497589200</c:v>
                </c:pt>
                <c:pt idx="65309">
                  <c:v>1497592800</c:v>
                </c:pt>
                <c:pt idx="65310">
                  <c:v>1497596400</c:v>
                </c:pt>
                <c:pt idx="65311">
                  <c:v>1497600000</c:v>
                </c:pt>
                <c:pt idx="65312">
                  <c:v>1497603600</c:v>
                </c:pt>
                <c:pt idx="65313">
                  <c:v>1497607200</c:v>
                </c:pt>
                <c:pt idx="65314">
                  <c:v>1497610800</c:v>
                </c:pt>
                <c:pt idx="65315">
                  <c:v>1497614400</c:v>
                </c:pt>
                <c:pt idx="65316">
                  <c:v>1497618000</c:v>
                </c:pt>
                <c:pt idx="65317">
                  <c:v>1497621600</c:v>
                </c:pt>
                <c:pt idx="65318">
                  <c:v>1497625200</c:v>
                </c:pt>
                <c:pt idx="65319">
                  <c:v>1497628800</c:v>
                </c:pt>
                <c:pt idx="65320">
                  <c:v>1497632400</c:v>
                </c:pt>
                <c:pt idx="65321">
                  <c:v>1497636000</c:v>
                </c:pt>
                <c:pt idx="65322">
                  <c:v>1497639600</c:v>
                </c:pt>
                <c:pt idx="65323">
                  <c:v>1497643200</c:v>
                </c:pt>
                <c:pt idx="65324">
                  <c:v>1497646800</c:v>
                </c:pt>
                <c:pt idx="65325">
                  <c:v>1497650400</c:v>
                </c:pt>
                <c:pt idx="65326">
                  <c:v>1497654000</c:v>
                </c:pt>
                <c:pt idx="65327">
                  <c:v>1497657600</c:v>
                </c:pt>
                <c:pt idx="65328">
                  <c:v>1497661200</c:v>
                </c:pt>
                <c:pt idx="65329">
                  <c:v>1497664800</c:v>
                </c:pt>
                <c:pt idx="65330">
                  <c:v>1497668400</c:v>
                </c:pt>
                <c:pt idx="65331">
                  <c:v>1497672000</c:v>
                </c:pt>
                <c:pt idx="65332">
                  <c:v>1497675600</c:v>
                </c:pt>
                <c:pt idx="65333">
                  <c:v>1497679200</c:v>
                </c:pt>
                <c:pt idx="65334">
                  <c:v>1497682800</c:v>
                </c:pt>
                <c:pt idx="65335">
                  <c:v>1497686400</c:v>
                </c:pt>
                <c:pt idx="65336">
                  <c:v>1497690000</c:v>
                </c:pt>
                <c:pt idx="65337">
                  <c:v>1497693600</c:v>
                </c:pt>
                <c:pt idx="65338">
                  <c:v>1497697200</c:v>
                </c:pt>
                <c:pt idx="65339">
                  <c:v>1497700800</c:v>
                </c:pt>
                <c:pt idx="65340">
                  <c:v>1497704400</c:v>
                </c:pt>
                <c:pt idx="65341">
                  <c:v>1497708000</c:v>
                </c:pt>
                <c:pt idx="65342">
                  <c:v>1497711600</c:v>
                </c:pt>
                <c:pt idx="65343">
                  <c:v>1497715200</c:v>
                </c:pt>
                <c:pt idx="65344">
                  <c:v>1497718800</c:v>
                </c:pt>
                <c:pt idx="65345">
                  <c:v>1497722400</c:v>
                </c:pt>
                <c:pt idx="65346">
                  <c:v>1497726000</c:v>
                </c:pt>
                <c:pt idx="65347">
                  <c:v>1497729600</c:v>
                </c:pt>
                <c:pt idx="65348">
                  <c:v>1497733200</c:v>
                </c:pt>
                <c:pt idx="65349">
                  <c:v>1497736800</c:v>
                </c:pt>
                <c:pt idx="65350">
                  <c:v>1497740400</c:v>
                </c:pt>
                <c:pt idx="65351">
                  <c:v>1497744000</c:v>
                </c:pt>
                <c:pt idx="65352">
                  <c:v>1497747600</c:v>
                </c:pt>
                <c:pt idx="65353">
                  <c:v>1497751200</c:v>
                </c:pt>
                <c:pt idx="65354">
                  <c:v>1497754800</c:v>
                </c:pt>
                <c:pt idx="65355">
                  <c:v>1497758400</c:v>
                </c:pt>
                <c:pt idx="65356">
                  <c:v>1497762000</c:v>
                </c:pt>
                <c:pt idx="65357">
                  <c:v>1497765600</c:v>
                </c:pt>
                <c:pt idx="65358">
                  <c:v>1497769200</c:v>
                </c:pt>
                <c:pt idx="65359">
                  <c:v>1497772800</c:v>
                </c:pt>
                <c:pt idx="65360">
                  <c:v>1497776400</c:v>
                </c:pt>
                <c:pt idx="65361">
                  <c:v>1497780000</c:v>
                </c:pt>
                <c:pt idx="65362">
                  <c:v>1497783600</c:v>
                </c:pt>
                <c:pt idx="65363">
                  <c:v>1497787200</c:v>
                </c:pt>
                <c:pt idx="65364">
                  <c:v>1497790800</c:v>
                </c:pt>
                <c:pt idx="65365">
                  <c:v>1497794400</c:v>
                </c:pt>
                <c:pt idx="65366">
                  <c:v>1497798000</c:v>
                </c:pt>
                <c:pt idx="65367">
                  <c:v>1497801600</c:v>
                </c:pt>
                <c:pt idx="65368">
                  <c:v>1497805200</c:v>
                </c:pt>
                <c:pt idx="65369">
                  <c:v>1497808800</c:v>
                </c:pt>
                <c:pt idx="65370">
                  <c:v>1497812400</c:v>
                </c:pt>
                <c:pt idx="65371">
                  <c:v>1497816000</c:v>
                </c:pt>
                <c:pt idx="65372">
                  <c:v>1497819600</c:v>
                </c:pt>
                <c:pt idx="65373">
                  <c:v>1497823200</c:v>
                </c:pt>
                <c:pt idx="65374">
                  <c:v>1497826800</c:v>
                </c:pt>
                <c:pt idx="65375">
                  <c:v>1497830400</c:v>
                </c:pt>
                <c:pt idx="65376">
                  <c:v>1497834000</c:v>
                </c:pt>
                <c:pt idx="65377">
                  <c:v>1497837600</c:v>
                </c:pt>
                <c:pt idx="65378">
                  <c:v>1497841200</c:v>
                </c:pt>
                <c:pt idx="65379">
                  <c:v>1497844800</c:v>
                </c:pt>
                <c:pt idx="65380">
                  <c:v>1497848400</c:v>
                </c:pt>
                <c:pt idx="65381">
                  <c:v>1497852000</c:v>
                </c:pt>
                <c:pt idx="65382">
                  <c:v>1497855600</c:v>
                </c:pt>
                <c:pt idx="65383">
                  <c:v>1497859200</c:v>
                </c:pt>
                <c:pt idx="65384">
                  <c:v>1497862800</c:v>
                </c:pt>
                <c:pt idx="65385">
                  <c:v>1497866400</c:v>
                </c:pt>
                <c:pt idx="65386">
                  <c:v>1497870000</c:v>
                </c:pt>
                <c:pt idx="65387">
                  <c:v>1497873600</c:v>
                </c:pt>
                <c:pt idx="65388">
                  <c:v>1497877200</c:v>
                </c:pt>
                <c:pt idx="65389">
                  <c:v>1497880800</c:v>
                </c:pt>
                <c:pt idx="65390">
                  <c:v>1497884400</c:v>
                </c:pt>
                <c:pt idx="65391">
                  <c:v>1497888000</c:v>
                </c:pt>
                <c:pt idx="65392">
                  <c:v>1497891600</c:v>
                </c:pt>
                <c:pt idx="65393">
                  <c:v>1497895200</c:v>
                </c:pt>
                <c:pt idx="65394">
                  <c:v>1497898800</c:v>
                </c:pt>
                <c:pt idx="65395">
                  <c:v>1497902400</c:v>
                </c:pt>
                <c:pt idx="65396">
                  <c:v>1497906000</c:v>
                </c:pt>
                <c:pt idx="65397">
                  <c:v>1497909600</c:v>
                </c:pt>
                <c:pt idx="65398">
                  <c:v>1497913200</c:v>
                </c:pt>
                <c:pt idx="65399">
                  <c:v>1497916800</c:v>
                </c:pt>
                <c:pt idx="65400">
                  <c:v>1497920400</c:v>
                </c:pt>
                <c:pt idx="65401">
                  <c:v>1497924000</c:v>
                </c:pt>
                <c:pt idx="65402">
                  <c:v>1497927600</c:v>
                </c:pt>
                <c:pt idx="65403">
                  <c:v>1497931200</c:v>
                </c:pt>
                <c:pt idx="65404">
                  <c:v>1497934800</c:v>
                </c:pt>
                <c:pt idx="65405">
                  <c:v>1497938400</c:v>
                </c:pt>
                <c:pt idx="65406">
                  <c:v>1497942000</c:v>
                </c:pt>
                <c:pt idx="65407">
                  <c:v>1497945600</c:v>
                </c:pt>
                <c:pt idx="65408">
                  <c:v>1497949200</c:v>
                </c:pt>
                <c:pt idx="65409">
                  <c:v>1497952800</c:v>
                </c:pt>
                <c:pt idx="65410">
                  <c:v>1497956400</c:v>
                </c:pt>
                <c:pt idx="65411">
                  <c:v>1497960000</c:v>
                </c:pt>
                <c:pt idx="65412">
                  <c:v>1497963600</c:v>
                </c:pt>
                <c:pt idx="65413">
                  <c:v>1497967200</c:v>
                </c:pt>
                <c:pt idx="65414">
                  <c:v>1497970800</c:v>
                </c:pt>
                <c:pt idx="65415">
                  <c:v>1497974400</c:v>
                </c:pt>
                <c:pt idx="65416">
                  <c:v>1497978000</c:v>
                </c:pt>
                <c:pt idx="65417">
                  <c:v>1497981600</c:v>
                </c:pt>
                <c:pt idx="65418">
                  <c:v>1497985200</c:v>
                </c:pt>
                <c:pt idx="65419">
                  <c:v>1497988800</c:v>
                </c:pt>
                <c:pt idx="65420">
                  <c:v>1497992400</c:v>
                </c:pt>
                <c:pt idx="65421">
                  <c:v>1497996000</c:v>
                </c:pt>
                <c:pt idx="65422">
                  <c:v>1497999600</c:v>
                </c:pt>
                <c:pt idx="65423">
                  <c:v>1498003200</c:v>
                </c:pt>
                <c:pt idx="65424">
                  <c:v>1498006800</c:v>
                </c:pt>
                <c:pt idx="65425">
                  <c:v>1498010400</c:v>
                </c:pt>
                <c:pt idx="65426">
                  <c:v>1498014000</c:v>
                </c:pt>
                <c:pt idx="65427">
                  <c:v>1498017600</c:v>
                </c:pt>
                <c:pt idx="65428">
                  <c:v>1498021200</c:v>
                </c:pt>
                <c:pt idx="65429">
                  <c:v>1498024800</c:v>
                </c:pt>
                <c:pt idx="65430">
                  <c:v>1498028400</c:v>
                </c:pt>
                <c:pt idx="65431">
                  <c:v>1498032000</c:v>
                </c:pt>
                <c:pt idx="65432">
                  <c:v>1498035600</c:v>
                </c:pt>
                <c:pt idx="65433">
                  <c:v>1498039200</c:v>
                </c:pt>
                <c:pt idx="65434">
                  <c:v>1498042800</c:v>
                </c:pt>
                <c:pt idx="65435">
                  <c:v>1498046400</c:v>
                </c:pt>
                <c:pt idx="65436">
                  <c:v>1498050000</c:v>
                </c:pt>
                <c:pt idx="65437">
                  <c:v>1498053600</c:v>
                </c:pt>
                <c:pt idx="65438">
                  <c:v>1498057200</c:v>
                </c:pt>
                <c:pt idx="65439">
                  <c:v>1498060800</c:v>
                </c:pt>
                <c:pt idx="65440">
                  <c:v>1498064400</c:v>
                </c:pt>
                <c:pt idx="65441">
                  <c:v>1498068000</c:v>
                </c:pt>
                <c:pt idx="65442">
                  <c:v>1498071600</c:v>
                </c:pt>
                <c:pt idx="65443">
                  <c:v>1498075200</c:v>
                </c:pt>
                <c:pt idx="65444">
                  <c:v>1498078800</c:v>
                </c:pt>
                <c:pt idx="65445">
                  <c:v>1498082400</c:v>
                </c:pt>
                <c:pt idx="65446">
                  <c:v>1498086000</c:v>
                </c:pt>
                <c:pt idx="65447">
                  <c:v>1498089600</c:v>
                </c:pt>
                <c:pt idx="65448">
                  <c:v>1498093200</c:v>
                </c:pt>
                <c:pt idx="65449">
                  <c:v>1498096800</c:v>
                </c:pt>
                <c:pt idx="65450">
                  <c:v>1498100400</c:v>
                </c:pt>
                <c:pt idx="65451">
                  <c:v>1498104000</c:v>
                </c:pt>
                <c:pt idx="65452">
                  <c:v>1498107600</c:v>
                </c:pt>
                <c:pt idx="65453">
                  <c:v>1498111200</c:v>
                </c:pt>
                <c:pt idx="65454">
                  <c:v>1498114800</c:v>
                </c:pt>
                <c:pt idx="65455">
                  <c:v>1498118400</c:v>
                </c:pt>
                <c:pt idx="65456">
                  <c:v>1498122000</c:v>
                </c:pt>
                <c:pt idx="65457">
                  <c:v>1498125600</c:v>
                </c:pt>
                <c:pt idx="65458">
                  <c:v>1498129200</c:v>
                </c:pt>
                <c:pt idx="65459">
                  <c:v>1498132800</c:v>
                </c:pt>
                <c:pt idx="65460">
                  <c:v>1498136400</c:v>
                </c:pt>
                <c:pt idx="65461">
                  <c:v>1498140000</c:v>
                </c:pt>
                <c:pt idx="65462">
                  <c:v>1498143600</c:v>
                </c:pt>
                <c:pt idx="65463">
                  <c:v>1498147200</c:v>
                </c:pt>
                <c:pt idx="65464">
                  <c:v>1498150800</c:v>
                </c:pt>
                <c:pt idx="65465">
                  <c:v>1498154400</c:v>
                </c:pt>
                <c:pt idx="65466">
                  <c:v>1498158000</c:v>
                </c:pt>
                <c:pt idx="65467">
                  <c:v>1498161600</c:v>
                </c:pt>
                <c:pt idx="65468">
                  <c:v>1498165200</c:v>
                </c:pt>
                <c:pt idx="65469">
                  <c:v>1498168800</c:v>
                </c:pt>
                <c:pt idx="65470">
                  <c:v>1498172400</c:v>
                </c:pt>
                <c:pt idx="65471">
                  <c:v>1498176000</c:v>
                </c:pt>
                <c:pt idx="65472">
                  <c:v>1498179600</c:v>
                </c:pt>
                <c:pt idx="65473">
                  <c:v>1498183200</c:v>
                </c:pt>
                <c:pt idx="65474">
                  <c:v>1498186800</c:v>
                </c:pt>
                <c:pt idx="65475">
                  <c:v>1498190400</c:v>
                </c:pt>
                <c:pt idx="65476">
                  <c:v>1498194000</c:v>
                </c:pt>
                <c:pt idx="65477">
                  <c:v>1498197600</c:v>
                </c:pt>
                <c:pt idx="65478">
                  <c:v>1498201200</c:v>
                </c:pt>
                <c:pt idx="65479">
                  <c:v>1498204800</c:v>
                </c:pt>
                <c:pt idx="65480">
                  <c:v>1498208400</c:v>
                </c:pt>
                <c:pt idx="65481">
                  <c:v>1498212000</c:v>
                </c:pt>
                <c:pt idx="65482">
                  <c:v>1498215600</c:v>
                </c:pt>
                <c:pt idx="65483">
                  <c:v>1498219200</c:v>
                </c:pt>
                <c:pt idx="65484">
                  <c:v>1498222800</c:v>
                </c:pt>
                <c:pt idx="65485">
                  <c:v>1498226400</c:v>
                </c:pt>
                <c:pt idx="65486">
                  <c:v>1498230000</c:v>
                </c:pt>
                <c:pt idx="65487">
                  <c:v>1498233600</c:v>
                </c:pt>
                <c:pt idx="65488">
                  <c:v>1498237200</c:v>
                </c:pt>
                <c:pt idx="65489">
                  <c:v>1498240800</c:v>
                </c:pt>
                <c:pt idx="65490">
                  <c:v>1498244400</c:v>
                </c:pt>
                <c:pt idx="65491">
                  <c:v>1498248000</c:v>
                </c:pt>
                <c:pt idx="65492">
                  <c:v>1498251600</c:v>
                </c:pt>
                <c:pt idx="65493">
                  <c:v>1498255200</c:v>
                </c:pt>
                <c:pt idx="65494">
                  <c:v>1498258800</c:v>
                </c:pt>
                <c:pt idx="65495">
                  <c:v>1498262400</c:v>
                </c:pt>
                <c:pt idx="65496">
                  <c:v>1498266000</c:v>
                </c:pt>
                <c:pt idx="65497">
                  <c:v>1498269600</c:v>
                </c:pt>
                <c:pt idx="65498">
                  <c:v>1498273200</c:v>
                </c:pt>
                <c:pt idx="65499">
                  <c:v>1498276800</c:v>
                </c:pt>
                <c:pt idx="65500">
                  <c:v>1498280400</c:v>
                </c:pt>
                <c:pt idx="65501">
                  <c:v>1498284000</c:v>
                </c:pt>
                <c:pt idx="65502">
                  <c:v>1498287600</c:v>
                </c:pt>
                <c:pt idx="65503">
                  <c:v>1498291200</c:v>
                </c:pt>
                <c:pt idx="65504">
                  <c:v>1498294800</c:v>
                </c:pt>
                <c:pt idx="65505">
                  <c:v>1498298400</c:v>
                </c:pt>
                <c:pt idx="65506">
                  <c:v>1498302000</c:v>
                </c:pt>
                <c:pt idx="65507">
                  <c:v>1498305600</c:v>
                </c:pt>
                <c:pt idx="65508">
                  <c:v>1498309200</c:v>
                </c:pt>
                <c:pt idx="65509">
                  <c:v>1498312800</c:v>
                </c:pt>
                <c:pt idx="65510">
                  <c:v>1498316400</c:v>
                </c:pt>
                <c:pt idx="65511">
                  <c:v>1498320000</c:v>
                </c:pt>
                <c:pt idx="65512">
                  <c:v>1498323600</c:v>
                </c:pt>
                <c:pt idx="65513">
                  <c:v>1498327200</c:v>
                </c:pt>
                <c:pt idx="65514">
                  <c:v>1498330800</c:v>
                </c:pt>
                <c:pt idx="65515">
                  <c:v>1498334400</c:v>
                </c:pt>
                <c:pt idx="65516">
                  <c:v>1498338000</c:v>
                </c:pt>
                <c:pt idx="65517">
                  <c:v>1498341600</c:v>
                </c:pt>
                <c:pt idx="65518">
                  <c:v>1498345200</c:v>
                </c:pt>
                <c:pt idx="65519">
                  <c:v>1498348800</c:v>
                </c:pt>
                <c:pt idx="65520">
                  <c:v>1498352400</c:v>
                </c:pt>
                <c:pt idx="65521">
                  <c:v>1498356000</c:v>
                </c:pt>
                <c:pt idx="65522">
                  <c:v>1498359600</c:v>
                </c:pt>
                <c:pt idx="65523">
                  <c:v>1498363200</c:v>
                </c:pt>
                <c:pt idx="65524">
                  <c:v>1498366800</c:v>
                </c:pt>
                <c:pt idx="65525">
                  <c:v>1498370400</c:v>
                </c:pt>
                <c:pt idx="65526">
                  <c:v>1498374000</c:v>
                </c:pt>
                <c:pt idx="65527">
                  <c:v>1498377600</c:v>
                </c:pt>
                <c:pt idx="65528">
                  <c:v>1498381200</c:v>
                </c:pt>
                <c:pt idx="65529">
                  <c:v>1498384800</c:v>
                </c:pt>
                <c:pt idx="65530">
                  <c:v>1498388400</c:v>
                </c:pt>
                <c:pt idx="65531">
                  <c:v>1498392000</c:v>
                </c:pt>
                <c:pt idx="65532">
                  <c:v>1498395600</c:v>
                </c:pt>
                <c:pt idx="65533">
                  <c:v>1498399200</c:v>
                </c:pt>
                <c:pt idx="65534">
                  <c:v>1498402800</c:v>
                </c:pt>
                <c:pt idx="65535">
                  <c:v>1498406400</c:v>
                </c:pt>
                <c:pt idx="65536">
                  <c:v>1498410000</c:v>
                </c:pt>
                <c:pt idx="65537">
                  <c:v>1498413600</c:v>
                </c:pt>
                <c:pt idx="65538">
                  <c:v>1498417200</c:v>
                </c:pt>
                <c:pt idx="65539">
                  <c:v>1498420800</c:v>
                </c:pt>
                <c:pt idx="65540">
                  <c:v>1498424400</c:v>
                </c:pt>
                <c:pt idx="65541">
                  <c:v>1498428000</c:v>
                </c:pt>
                <c:pt idx="65542">
                  <c:v>1498431600</c:v>
                </c:pt>
                <c:pt idx="65543">
                  <c:v>1498435200</c:v>
                </c:pt>
                <c:pt idx="65544">
                  <c:v>1498438800</c:v>
                </c:pt>
                <c:pt idx="65545">
                  <c:v>1498442400</c:v>
                </c:pt>
                <c:pt idx="65546">
                  <c:v>1498446000</c:v>
                </c:pt>
                <c:pt idx="65547">
                  <c:v>1498449600</c:v>
                </c:pt>
                <c:pt idx="65548">
                  <c:v>1498453200</c:v>
                </c:pt>
                <c:pt idx="65549">
                  <c:v>1498456800</c:v>
                </c:pt>
                <c:pt idx="65550">
                  <c:v>1498460400</c:v>
                </c:pt>
                <c:pt idx="65551">
                  <c:v>1498464000</c:v>
                </c:pt>
                <c:pt idx="65552">
                  <c:v>1498467600</c:v>
                </c:pt>
                <c:pt idx="65553">
                  <c:v>1498471200</c:v>
                </c:pt>
                <c:pt idx="65554">
                  <c:v>1498474800</c:v>
                </c:pt>
                <c:pt idx="65555">
                  <c:v>1498478400</c:v>
                </c:pt>
                <c:pt idx="65556">
                  <c:v>1498482000</c:v>
                </c:pt>
                <c:pt idx="65557">
                  <c:v>1498485600</c:v>
                </c:pt>
                <c:pt idx="65558">
                  <c:v>1498489200</c:v>
                </c:pt>
                <c:pt idx="65559">
                  <c:v>1498492800</c:v>
                </c:pt>
                <c:pt idx="65560">
                  <c:v>1498496400</c:v>
                </c:pt>
                <c:pt idx="65561">
                  <c:v>1498500000</c:v>
                </c:pt>
                <c:pt idx="65562">
                  <c:v>1498503600</c:v>
                </c:pt>
                <c:pt idx="65563">
                  <c:v>1498507200</c:v>
                </c:pt>
                <c:pt idx="65564">
                  <c:v>1498510800</c:v>
                </c:pt>
                <c:pt idx="65565">
                  <c:v>1498514400</c:v>
                </c:pt>
                <c:pt idx="65566">
                  <c:v>1498518000</c:v>
                </c:pt>
                <c:pt idx="65567">
                  <c:v>1498521600</c:v>
                </c:pt>
                <c:pt idx="65568">
                  <c:v>1498525200</c:v>
                </c:pt>
                <c:pt idx="65569">
                  <c:v>1498528800</c:v>
                </c:pt>
                <c:pt idx="65570">
                  <c:v>1498532400</c:v>
                </c:pt>
                <c:pt idx="65571">
                  <c:v>1498536000</c:v>
                </c:pt>
                <c:pt idx="65572">
                  <c:v>1498539600</c:v>
                </c:pt>
                <c:pt idx="65573">
                  <c:v>1498543200</c:v>
                </c:pt>
                <c:pt idx="65574">
                  <c:v>1498546800</c:v>
                </c:pt>
                <c:pt idx="65575">
                  <c:v>1498550400</c:v>
                </c:pt>
                <c:pt idx="65576">
                  <c:v>1498554000</c:v>
                </c:pt>
                <c:pt idx="65577">
                  <c:v>1498557600</c:v>
                </c:pt>
                <c:pt idx="65578">
                  <c:v>1498561200</c:v>
                </c:pt>
                <c:pt idx="65579">
                  <c:v>1498564800</c:v>
                </c:pt>
                <c:pt idx="65580">
                  <c:v>1498568400</c:v>
                </c:pt>
                <c:pt idx="65581">
                  <c:v>1498572000</c:v>
                </c:pt>
                <c:pt idx="65582">
                  <c:v>1498575600</c:v>
                </c:pt>
                <c:pt idx="65583">
                  <c:v>1498579200</c:v>
                </c:pt>
                <c:pt idx="65584">
                  <c:v>1498582800</c:v>
                </c:pt>
                <c:pt idx="65585">
                  <c:v>1498586400</c:v>
                </c:pt>
                <c:pt idx="65586">
                  <c:v>1498590000</c:v>
                </c:pt>
                <c:pt idx="65587">
                  <c:v>1498593600</c:v>
                </c:pt>
                <c:pt idx="65588">
                  <c:v>1498597200</c:v>
                </c:pt>
                <c:pt idx="65589">
                  <c:v>1498600800</c:v>
                </c:pt>
                <c:pt idx="65590">
                  <c:v>1498604400</c:v>
                </c:pt>
                <c:pt idx="65591">
                  <c:v>1498608000</c:v>
                </c:pt>
                <c:pt idx="65592">
                  <c:v>1498611600</c:v>
                </c:pt>
                <c:pt idx="65593">
                  <c:v>1498615200</c:v>
                </c:pt>
                <c:pt idx="65594">
                  <c:v>1498618800</c:v>
                </c:pt>
                <c:pt idx="65595">
                  <c:v>1498622400</c:v>
                </c:pt>
                <c:pt idx="65596">
                  <c:v>1498626000</c:v>
                </c:pt>
                <c:pt idx="65597">
                  <c:v>1498629600</c:v>
                </c:pt>
                <c:pt idx="65598">
                  <c:v>1498633200</c:v>
                </c:pt>
                <c:pt idx="65599">
                  <c:v>1498636800</c:v>
                </c:pt>
                <c:pt idx="65600">
                  <c:v>1498640400</c:v>
                </c:pt>
                <c:pt idx="65601">
                  <c:v>1498644000</c:v>
                </c:pt>
                <c:pt idx="65602">
                  <c:v>1498647600</c:v>
                </c:pt>
                <c:pt idx="65603">
                  <c:v>1498651200</c:v>
                </c:pt>
                <c:pt idx="65604">
                  <c:v>1498654800</c:v>
                </c:pt>
                <c:pt idx="65605">
                  <c:v>1498658400</c:v>
                </c:pt>
                <c:pt idx="65606">
                  <c:v>1498662000</c:v>
                </c:pt>
                <c:pt idx="65607">
                  <c:v>1498665600</c:v>
                </c:pt>
                <c:pt idx="65608">
                  <c:v>1498669200</c:v>
                </c:pt>
                <c:pt idx="65609">
                  <c:v>1498672800</c:v>
                </c:pt>
                <c:pt idx="65610">
                  <c:v>1498676400</c:v>
                </c:pt>
                <c:pt idx="65611">
                  <c:v>1498680000</c:v>
                </c:pt>
                <c:pt idx="65612">
                  <c:v>1498683600</c:v>
                </c:pt>
                <c:pt idx="65613">
                  <c:v>1498687200</c:v>
                </c:pt>
                <c:pt idx="65614">
                  <c:v>1498690800</c:v>
                </c:pt>
                <c:pt idx="65615">
                  <c:v>1498694400</c:v>
                </c:pt>
                <c:pt idx="65616">
                  <c:v>1498698000</c:v>
                </c:pt>
                <c:pt idx="65617">
                  <c:v>1498701600</c:v>
                </c:pt>
                <c:pt idx="65618">
                  <c:v>1498705200</c:v>
                </c:pt>
                <c:pt idx="65619">
                  <c:v>1498708800</c:v>
                </c:pt>
                <c:pt idx="65620">
                  <c:v>1498712400</c:v>
                </c:pt>
                <c:pt idx="65621">
                  <c:v>1498716000</c:v>
                </c:pt>
                <c:pt idx="65622">
                  <c:v>1498719600</c:v>
                </c:pt>
                <c:pt idx="65623">
                  <c:v>1498723200</c:v>
                </c:pt>
                <c:pt idx="65624">
                  <c:v>1498726800</c:v>
                </c:pt>
                <c:pt idx="65625">
                  <c:v>1498730400</c:v>
                </c:pt>
                <c:pt idx="65626">
                  <c:v>1498734000</c:v>
                </c:pt>
                <c:pt idx="65627">
                  <c:v>1498737600</c:v>
                </c:pt>
                <c:pt idx="65628">
                  <c:v>1498741200</c:v>
                </c:pt>
                <c:pt idx="65629">
                  <c:v>1498744800</c:v>
                </c:pt>
                <c:pt idx="65630">
                  <c:v>1498748400</c:v>
                </c:pt>
                <c:pt idx="65631">
                  <c:v>1498752000</c:v>
                </c:pt>
                <c:pt idx="65632">
                  <c:v>1498755600</c:v>
                </c:pt>
                <c:pt idx="65633">
                  <c:v>1498759200</c:v>
                </c:pt>
                <c:pt idx="65634">
                  <c:v>1498762800</c:v>
                </c:pt>
                <c:pt idx="65635">
                  <c:v>1498766400</c:v>
                </c:pt>
                <c:pt idx="65636">
                  <c:v>1498770000</c:v>
                </c:pt>
                <c:pt idx="65637">
                  <c:v>1498773600</c:v>
                </c:pt>
                <c:pt idx="65638">
                  <c:v>1498777200</c:v>
                </c:pt>
                <c:pt idx="65639">
                  <c:v>1498780800</c:v>
                </c:pt>
                <c:pt idx="65640">
                  <c:v>1498784400</c:v>
                </c:pt>
                <c:pt idx="65641">
                  <c:v>1498788000</c:v>
                </c:pt>
                <c:pt idx="65642">
                  <c:v>1498791600</c:v>
                </c:pt>
                <c:pt idx="65643">
                  <c:v>1498795200</c:v>
                </c:pt>
                <c:pt idx="65644">
                  <c:v>1498798800</c:v>
                </c:pt>
                <c:pt idx="65645">
                  <c:v>1498802400</c:v>
                </c:pt>
                <c:pt idx="65646">
                  <c:v>1498806000</c:v>
                </c:pt>
                <c:pt idx="65647">
                  <c:v>1498809600</c:v>
                </c:pt>
                <c:pt idx="65648">
                  <c:v>1498813200</c:v>
                </c:pt>
                <c:pt idx="65649">
                  <c:v>1498816800</c:v>
                </c:pt>
                <c:pt idx="65650">
                  <c:v>1498820400</c:v>
                </c:pt>
                <c:pt idx="65651">
                  <c:v>1498824000</c:v>
                </c:pt>
                <c:pt idx="65652">
                  <c:v>1498827600</c:v>
                </c:pt>
                <c:pt idx="65653">
                  <c:v>1498831200</c:v>
                </c:pt>
                <c:pt idx="65654">
                  <c:v>1498834800</c:v>
                </c:pt>
                <c:pt idx="65655">
                  <c:v>1498838400</c:v>
                </c:pt>
                <c:pt idx="65656">
                  <c:v>1498842000</c:v>
                </c:pt>
                <c:pt idx="65657">
                  <c:v>1498845600</c:v>
                </c:pt>
                <c:pt idx="65658">
                  <c:v>1498849200</c:v>
                </c:pt>
                <c:pt idx="65659">
                  <c:v>1498852800</c:v>
                </c:pt>
                <c:pt idx="65660">
                  <c:v>1498856400</c:v>
                </c:pt>
                <c:pt idx="65661">
                  <c:v>1498860000</c:v>
                </c:pt>
                <c:pt idx="65662">
                  <c:v>1498863600</c:v>
                </c:pt>
                <c:pt idx="65663">
                  <c:v>1498867200</c:v>
                </c:pt>
                <c:pt idx="65664">
                  <c:v>1498870800</c:v>
                </c:pt>
                <c:pt idx="65665">
                  <c:v>1498874400</c:v>
                </c:pt>
                <c:pt idx="65666">
                  <c:v>1498878000</c:v>
                </c:pt>
                <c:pt idx="65667">
                  <c:v>1498881600</c:v>
                </c:pt>
                <c:pt idx="65668">
                  <c:v>1498885200</c:v>
                </c:pt>
                <c:pt idx="65669">
                  <c:v>1498888800</c:v>
                </c:pt>
                <c:pt idx="65670">
                  <c:v>1498892400</c:v>
                </c:pt>
                <c:pt idx="65671">
                  <c:v>1498896000</c:v>
                </c:pt>
                <c:pt idx="65672">
                  <c:v>1498899600</c:v>
                </c:pt>
                <c:pt idx="65673">
                  <c:v>1498903200</c:v>
                </c:pt>
                <c:pt idx="65674">
                  <c:v>1498906800</c:v>
                </c:pt>
                <c:pt idx="65675">
                  <c:v>1498910400</c:v>
                </c:pt>
                <c:pt idx="65676">
                  <c:v>1498914000</c:v>
                </c:pt>
                <c:pt idx="65677">
                  <c:v>1498917600</c:v>
                </c:pt>
                <c:pt idx="65678">
                  <c:v>1498921200</c:v>
                </c:pt>
                <c:pt idx="65679">
                  <c:v>1498924800</c:v>
                </c:pt>
                <c:pt idx="65680">
                  <c:v>1498928400</c:v>
                </c:pt>
                <c:pt idx="65681">
                  <c:v>1498932000</c:v>
                </c:pt>
                <c:pt idx="65682">
                  <c:v>1498935600</c:v>
                </c:pt>
                <c:pt idx="65683">
                  <c:v>1498939200</c:v>
                </c:pt>
                <c:pt idx="65684">
                  <c:v>1498942800</c:v>
                </c:pt>
                <c:pt idx="65685">
                  <c:v>1498946400</c:v>
                </c:pt>
                <c:pt idx="65686">
                  <c:v>1498950000</c:v>
                </c:pt>
                <c:pt idx="65687">
                  <c:v>1498953600</c:v>
                </c:pt>
                <c:pt idx="65688">
                  <c:v>1498957200</c:v>
                </c:pt>
                <c:pt idx="65689">
                  <c:v>1498960800</c:v>
                </c:pt>
                <c:pt idx="65690">
                  <c:v>1498964400</c:v>
                </c:pt>
                <c:pt idx="65691">
                  <c:v>1498968000</c:v>
                </c:pt>
                <c:pt idx="65692">
                  <c:v>1498971600</c:v>
                </c:pt>
                <c:pt idx="65693">
                  <c:v>1498975200</c:v>
                </c:pt>
                <c:pt idx="65694">
                  <c:v>1498978800</c:v>
                </c:pt>
                <c:pt idx="65695">
                  <c:v>1498982400</c:v>
                </c:pt>
                <c:pt idx="65696">
                  <c:v>1498986000</c:v>
                </c:pt>
                <c:pt idx="65697">
                  <c:v>1498989600</c:v>
                </c:pt>
                <c:pt idx="65698">
                  <c:v>1498993200</c:v>
                </c:pt>
                <c:pt idx="65699">
                  <c:v>1498996800</c:v>
                </c:pt>
                <c:pt idx="65700">
                  <c:v>1499000400</c:v>
                </c:pt>
                <c:pt idx="65701">
                  <c:v>1499004000</c:v>
                </c:pt>
                <c:pt idx="65702">
                  <c:v>1499007600</c:v>
                </c:pt>
                <c:pt idx="65703">
                  <c:v>1499011200</c:v>
                </c:pt>
                <c:pt idx="65704">
                  <c:v>1499014800</c:v>
                </c:pt>
                <c:pt idx="65705">
                  <c:v>1499018400</c:v>
                </c:pt>
                <c:pt idx="65706">
                  <c:v>1499022000</c:v>
                </c:pt>
                <c:pt idx="65707">
                  <c:v>1499025600</c:v>
                </c:pt>
                <c:pt idx="65708">
                  <c:v>1499029200</c:v>
                </c:pt>
                <c:pt idx="65709">
                  <c:v>1499032800</c:v>
                </c:pt>
                <c:pt idx="65710">
                  <c:v>1499036400</c:v>
                </c:pt>
                <c:pt idx="65711">
                  <c:v>1499040000</c:v>
                </c:pt>
                <c:pt idx="65712">
                  <c:v>1499043600</c:v>
                </c:pt>
                <c:pt idx="65713">
                  <c:v>1499047200</c:v>
                </c:pt>
                <c:pt idx="65714">
                  <c:v>1499050800</c:v>
                </c:pt>
                <c:pt idx="65715">
                  <c:v>1499054400</c:v>
                </c:pt>
                <c:pt idx="65716">
                  <c:v>1499058000</c:v>
                </c:pt>
                <c:pt idx="65717">
                  <c:v>1499061600</c:v>
                </c:pt>
                <c:pt idx="65718">
                  <c:v>1499065200</c:v>
                </c:pt>
                <c:pt idx="65719">
                  <c:v>1499068800</c:v>
                </c:pt>
                <c:pt idx="65720">
                  <c:v>1499072400</c:v>
                </c:pt>
                <c:pt idx="65721">
                  <c:v>1499076000</c:v>
                </c:pt>
                <c:pt idx="65722">
                  <c:v>1499079600</c:v>
                </c:pt>
                <c:pt idx="65723">
                  <c:v>1499083200</c:v>
                </c:pt>
                <c:pt idx="65724">
                  <c:v>1499086800</c:v>
                </c:pt>
                <c:pt idx="65725">
                  <c:v>1499090400</c:v>
                </c:pt>
                <c:pt idx="65726">
                  <c:v>1499094000</c:v>
                </c:pt>
                <c:pt idx="65727">
                  <c:v>1499097600</c:v>
                </c:pt>
                <c:pt idx="65728">
                  <c:v>1499101200</c:v>
                </c:pt>
                <c:pt idx="65729">
                  <c:v>1499104800</c:v>
                </c:pt>
                <c:pt idx="65730">
                  <c:v>1499108400</c:v>
                </c:pt>
                <c:pt idx="65731">
                  <c:v>1499112000</c:v>
                </c:pt>
                <c:pt idx="65732">
                  <c:v>1499115600</c:v>
                </c:pt>
                <c:pt idx="65733">
                  <c:v>1499119200</c:v>
                </c:pt>
                <c:pt idx="65734">
                  <c:v>1499122800</c:v>
                </c:pt>
                <c:pt idx="65735">
                  <c:v>1499126400</c:v>
                </c:pt>
                <c:pt idx="65736">
                  <c:v>1499130000</c:v>
                </c:pt>
                <c:pt idx="65737">
                  <c:v>1499133600</c:v>
                </c:pt>
                <c:pt idx="65738">
                  <c:v>1499137200</c:v>
                </c:pt>
                <c:pt idx="65739">
                  <c:v>1499140800</c:v>
                </c:pt>
                <c:pt idx="65740">
                  <c:v>1499144400</c:v>
                </c:pt>
                <c:pt idx="65741">
                  <c:v>1499148000</c:v>
                </c:pt>
                <c:pt idx="65742">
                  <c:v>1499151600</c:v>
                </c:pt>
                <c:pt idx="65743">
                  <c:v>1499155200</c:v>
                </c:pt>
                <c:pt idx="65744">
                  <c:v>1499158800</c:v>
                </c:pt>
                <c:pt idx="65745">
                  <c:v>1499162400</c:v>
                </c:pt>
                <c:pt idx="65746">
                  <c:v>1499166000</c:v>
                </c:pt>
                <c:pt idx="65747">
                  <c:v>1499169600</c:v>
                </c:pt>
                <c:pt idx="65748">
                  <c:v>1499173200</c:v>
                </c:pt>
                <c:pt idx="65749">
                  <c:v>1499176800</c:v>
                </c:pt>
                <c:pt idx="65750">
                  <c:v>1499180400</c:v>
                </c:pt>
                <c:pt idx="65751">
                  <c:v>1499184000</c:v>
                </c:pt>
                <c:pt idx="65752">
                  <c:v>1499187600</c:v>
                </c:pt>
                <c:pt idx="65753">
                  <c:v>1499191200</c:v>
                </c:pt>
                <c:pt idx="65754">
                  <c:v>1499194800</c:v>
                </c:pt>
                <c:pt idx="65755">
                  <c:v>1499198400</c:v>
                </c:pt>
                <c:pt idx="65756">
                  <c:v>1499202000</c:v>
                </c:pt>
                <c:pt idx="65757">
                  <c:v>1499205600</c:v>
                </c:pt>
                <c:pt idx="65758">
                  <c:v>1499209200</c:v>
                </c:pt>
                <c:pt idx="65759">
                  <c:v>1499212800</c:v>
                </c:pt>
                <c:pt idx="65760">
                  <c:v>1499216400</c:v>
                </c:pt>
                <c:pt idx="65761">
                  <c:v>1499220000</c:v>
                </c:pt>
                <c:pt idx="65762">
                  <c:v>1499223600</c:v>
                </c:pt>
                <c:pt idx="65763">
                  <c:v>1499227200</c:v>
                </c:pt>
                <c:pt idx="65764">
                  <c:v>1499230800</c:v>
                </c:pt>
                <c:pt idx="65765">
                  <c:v>1499234400</c:v>
                </c:pt>
                <c:pt idx="65766">
                  <c:v>1499238000</c:v>
                </c:pt>
                <c:pt idx="65767">
                  <c:v>1499241600</c:v>
                </c:pt>
                <c:pt idx="65768">
                  <c:v>1499245200</c:v>
                </c:pt>
                <c:pt idx="65769">
                  <c:v>1499248800</c:v>
                </c:pt>
                <c:pt idx="65770">
                  <c:v>1499252400</c:v>
                </c:pt>
                <c:pt idx="65771">
                  <c:v>1499256000</c:v>
                </c:pt>
                <c:pt idx="65772">
                  <c:v>1499259600</c:v>
                </c:pt>
                <c:pt idx="65773">
                  <c:v>1499263200</c:v>
                </c:pt>
                <c:pt idx="65774">
                  <c:v>1499266800</c:v>
                </c:pt>
                <c:pt idx="65775">
                  <c:v>1499270400</c:v>
                </c:pt>
                <c:pt idx="65776">
                  <c:v>1499274000</c:v>
                </c:pt>
                <c:pt idx="65777">
                  <c:v>1499277600</c:v>
                </c:pt>
                <c:pt idx="65778">
                  <c:v>1499281200</c:v>
                </c:pt>
                <c:pt idx="65779">
                  <c:v>1499284800</c:v>
                </c:pt>
                <c:pt idx="65780">
                  <c:v>1499288400</c:v>
                </c:pt>
                <c:pt idx="65781">
                  <c:v>1499292000</c:v>
                </c:pt>
                <c:pt idx="65782">
                  <c:v>1499295600</c:v>
                </c:pt>
                <c:pt idx="65783">
                  <c:v>1499299200</c:v>
                </c:pt>
                <c:pt idx="65784">
                  <c:v>1499302800</c:v>
                </c:pt>
                <c:pt idx="65785">
                  <c:v>1499306400</c:v>
                </c:pt>
                <c:pt idx="65786">
                  <c:v>1499310000</c:v>
                </c:pt>
                <c:pt idx="65787">
                  <c:v>1499313600</c:v>
                </c:pt>
                <c:pt idx="65788">
                  <c:v>1499317200</c:v>
                </c:pt>
                <c:pt idx="65789">
                  <c:v>1499320800</c:v>
                </c:pt>
                <c:pt idx="65790">
                  <c:v>1499324400</c:v>
                </c:pt>
                <c:pt idx="65791">
                  <c:v>1499328000</c:v>
                </c:pt>
                <c:pt idx="65792">
                  <c:v>1499331600</c:v>
                </c:pt>
                <c:pt idx="65793">
                  <c:v>1499335200</c:v>
                </c:pt>
                <c:pt idx="65794">
                  <c:v>1499338800</c:v>
                </c:pt>
                <c:pt idx="65795">
                  <c:v>1499342400</c:v>
                </c:pt>
                <c:pt idx="65796">
                  <c:v>1499346000</c:v>
                </c:pt>
                <c:pt idx="65797">
                  <c:v>1499349600</c:v>
                </c:pt>
                <c:pt idx="65798">
                  <c:v>1499353200</c:v>
                </c:pt>
                <c:pt idx="65799">
                  <c:v>1499356800</c:v>
                </c:pt>
                <c:pt idx="65800">
                  <c:v>1499360400</c:v>
                </c:pt>
                <c:pt idx="65801">
                  <c:v>1499364000</c:v>
                </c:pt>
                <c:pt idx="65802">
                  <c:v>1499367600</c:v>
                </c:pt>
                <c:pt idx="65803">
                  <c:v>1499371200</c:v>
                </c:pt>
                <c:pt idx="65804">
                  <c:v>1499374800</c:v>
                </c:pt>
                <c:pt idx="65805">
                  <c:v>1499378400</c:v>
                </c:pt>
                <c:pt idx="65806">
                  <c:v>1499382000</c:v>
                </c:pt>
                <c:pt idx="65807">
                  <c:v>1499385600</c:v>
                </c:pt>
                <c:pt idx="65808">
                  <c:v>1499389200</c:v>
                </c:pt>
                <c:pt idx="65809">
                  <c:v>1499392800</c:v>
                </c:pt>
                <c:pt idx="65810">
                  <c:v>1499396400</c:v>
                </c:pt>
                <c:pt idx="65811">
                  <c:v>1499400000</c:v>
                </c:pt>
                <c:pt idx="65812">
                  <c:v>1499403600</c:v>
                </c:pt>
                <c:pt idx="65813">
                  <c:v>1499407200</c:v>
                </c:pt>
                <c:pt idx="65814">
                  <c:v>1499410800</c:v>
                </c:pt>
                <c:pt idx="65815">
                  <c:v>1499414400</c:v>
                </c:pt>
                <c:pt idx="65816">
                  <c:v>1499418000</c:v>
                </c:pt>
                <c:pt idx="65817">
                  <c:v>1499421600</c:v>
                </c:pt>
                <c:pt idx="65818">
                  <c:v>1499425200</c:v>
                </c:pt>
                <c:pt idx="65819">
                  <c:v>1499428800</c:v>
                </c:pt>
                <c:pt idx="65820">
                  <c:v>1499432400</c:v>
                </c:pt>
                <c:pt idx="65821">
                  <c:v>1499436000</c:v>
                </c:pt>
                <c:pt idx="65822">
                  <c:v>1499439600</c:v>
                </c:pt>
                <c:pt idx="65823">
                  <c:v>1499443200</c:v>
                </c:pt>
                <c:pt idx="65824">
                  <c:v>1499446800</c:v>
                </c:pt>
                <c:pt idx="65825">
                  <c:v>1499450400</c:v>
                </c:pt>
                <c:pt idx="65826">
                  <c:v>1499454000</c:v>
                </c:pt>
                <c:pt idx="65827">
                  <c:v>1499457600</c:v>
                </c:pt>
                <c:pt idx="65828">
                  <c:v>1499461200</c:v>
                </c:pt>
                <c:pt idx="65829">
                  <c:v>1499464800</c:v>
                </c:pt>
                <c:pt idx="65830">
                  <c:v>1499468400</c:v>
                </c:pt>
                <c:pt idx="65831">
                  <c:v>1499472000</c:v>
                </c:pt>
                <c:pt idx="65832">
                  <c:v>1499475600</c:v>
                </c:pt>
                <c:pt idx="65833">
                  <c:v>1499479200</c:v>
                </c:pt>
                <c:pt idx="65834">
                  <c:v>1499482800</c:v>
                </c:pt>
                <c:pt idx="65835">
                  <c:v>1499486400</c:v>
                </c:pt>
                <c:pt idx="65836">
                  <c:v>1499490000</c:v>
                </c:pt>
                <c:pt idx="65837">
                  <c:v>1499493600</c:v>
                </c:pt>
                <c:pt idx="65838">
                  <c:v>1499497200</c:v>
                </c:pt>
                <c:pt idx="65839">
                  <c:v>1499500800</c:v>
                </c:pt>
                <c:pt idx="65840">
                  <c:v>1499504400</c:v>
                </c:pt>
                <c:pt idx="65841">
                  <c:v>1499508000</c:v>
                </c:pt>
                <c:pt idx="65842">
                  <c:v>1499511600</c:v>
                </c:pt>
                <c:pt idx="65843">
                  <c:v>1499515200</c:v>
                </c:pt>
                <c:pt idx="65844">
                  <c:v>1499518800</c:v>
                </c:pt>
                <c:pt idx="65845">
                  <c:v>1499522400</c:v>
                </c:pt>
                <c:pt idx="65846">
                  <c:v>1499526000</c:v>
                </c:pt>
                <c:pt idx="65847">
                  <c:v>1499529600</c:v>
                </c:pt>
                <c:pt idx="65848">
                  <c:v>1499533200</c:v>
                </c:pt>
                <c:pt idx="65849">
                  <c:v>1499536800</c:v>
                </c:pt>
                <c:pt idx="65850">
                  <c:v>1499540400</c:v>
                </c:pt>
                <c:pt idx="65851">
                  <c:v>1499544000</c:v>
                </c:pt>
                <c:pt idx="65852">
                  <c:v>1499547600</c:v>
                </c:pt>
                <c:pt idx="65853">
                  <c:v>1499551200</c:v>
                </c:pt>
                <c:pt idx="65854">
                  <c:v>1499554800</c:v>
                </c:pt>
                <c:pt idx="65855">
                  <c:v>1499558400</c:v>
                </c:pt>
                <c:pt idx="65856">
                  <c:v>1499562000</c:v>
                </c:pt>
                <c:pt idx="65857">
                  <c:v>1499565600</c:v>
                </c:pt>
                <c:pt idx="65858">
                  <c:v>1499569200</c:v>
                </c:pt>
                <c:pt idx="65859">
                  <c:v>1499572800</c:v>
                </c:pt>
                <c:pt idx="65860">
                  <c:v>1499576400</c:v>
                </c:pt>
                <c:pt idx="65861">
                  <c:v>1499580000</c:v>
                </c:pt>
                <c:pt idx="65862">
                  <c:v>1499583600</c:v>
                </c:pt>
                <c:pt idx="65863">
                  <c:v>1499587200</c:v>
                </c:pt>
                <c:pt idx="65864">
                  <c:v>1499590800</c:v>
                </c:pt>
                <c:pt idx="65865">
                  <c:v>1499594400</c:v>
                </c:pt>
                <c:pt idx="65866">
                  <c:v>1499598000</c:v>
                </c:pt>
                <c:pt idx="65867">
                  <c:v>1499601600</c:v>
                </c:pt>
                <c:pt idx="65868">
                  <c:v>1499605200</c:v>
                </c:pt>
                <c:pt idx="65869">
                  <c:v>1499608800</c:v>
                </c:pt>
                <c:pt idx="65870">
                  <c:v>1499612400</c:v>
                </c:pt>
                <c:pt idx="65871">
                  <c:v>1499616000</c:v>
                </c:pt>
                <c:pt idx="65872">
                  <c:v>1499619600</c:v>
                </c:pt>
                <c:pt idx="65873">
                  <c:v>1499623200</c:v>
                </c:pt>
                <c:pt idx="65874">
                  <c:v>1499626800</c:v>
                </c:pt>
                <c:pt idx="65875">
                  <c:v>1499630400</c:v>
                </c:pt>
                <c:pt idx="65876">
                  <c:v>1499634000</c:v>
                </c:pt>
                <c:pt idx="65877">
                  <c:v>1499637600</c:v>
                </c:pt>
                <c:pt idx="65878">
                  <c:v>1499641200</c:v>
                </c:pt>
                <c:pt idx="65879">
                  <c:v>1499644800</c:v>
                </c:pt>
                <c:pt idx="65880">
                  <c:v>1499648400</c:v>
                </c:pt>
                <c:pt idx="65881">
                  <c:v>1499652000</c:v>
                </c:pt>
                <c:pt idx="65882">
                  <c:v>1499655600</c:v>
                </c:pt>
                <c:pt idx="65883">
                  <c:v>1499659200</c:v>
                </c:pt>
                <c:pt idx="65884">
                  <c:v>1499662800</c:v>
                </c:pt>
                <c:pt idx="65885">
                  <c:v>1499666400</c:v>
                </c:pt>
                <c:pt idx="65886">
                  <c:v>1499670000</c:v>
                </c:pt>
                <c:pt idx="65887">
                  <c:v>1499673600</c:v>
                </c:pt>
                <c:pt idx="65888">
                  <c:v>1499677200</c:v>
                </c:pt>
                <c:pt idx="65889">
                  <c:v>1499680800</c:v>
                </c:pt>
                <c:pt idx="65890">
                  <c:v>1499684400</c:v>
                </c:pt>
                <c:pt idx="65891">
                  <c:v>1499688000</c:v>
                </c:pt>
                <c:pt idx="65892">
                  <c:v>1499691600</c:v>
                </c:pt>
                <c:pt idx="65893">
                  <c:v>1499695200</c:v>
                </c:pt>
                <c:pt idx="65894">
                  <c:v>1499698800</c:v>
                </c:pt>
                <c:pt idx="65895">
                  <c:v>1499702400</c:v>
                </c:pt>
                <c:pt idx="65896">
                  <c:v>1499706000</c:v>
                </c:pt>
                <c:pt idx="65897">
                  <c:v>1499709600</c:v>
                </c:pt>
                <c:pt idx="65898">
                  <c:v>1499713200</c:v>
                </c:pt>
                <c:pt idx="65899">
                  <c:v>1499716800</c:v>
                </c:pt>
                <c:pt idx="65900">
                  <c:v>1499720400</c:v>
                </c:pt>
                <c:pt idx="65901">
                  <c:v>1499724000</c:v>
                </c:pt>
                <c:pt idx="65902">
                  <c:v>1499727600</c:v>
                </c:pt>
                <c:pt idx="65903">
                  <c:v>1499731200</c:v>
                </c:pt>
                <c:pt idx="65904">
                  <c:v>1499734800</c:v>
                </c:pt>
                <c:pt idx="65905">
                  <c:v>1499738400</c:v>
                </c:pt>
                <c:pt idx="65906">
                  <c:v>1499742000</c:v>
                </c:pt>
                <c:pt idx="65907">
                  <c:v>1499745600</c:v>
                </c:pt>
                <c:pt idx="65908">
                  <c:v>1499749200</c:v>
                </c:pt>
                <c:pt idx="65909">
                  <c:v>1499752800</c:v>
                </c:pt>
                <c:pt idx="65910">
                  <c:v>1499756400</c:v>
                </c:pt>
                <c:pt idx="65911">
                  <c:v>1499760000</c:v>
                </c:pt>
                <c:pt idx="65912">
                  <c:v>1499763600</c:v>
                </c:pt>
                <c:pt idx="65913">
                  <c:v>1499767200</c:v>
                </c:pt>
                <c:pt idx="65914">
                  <c:v>1499770800</c:v>
                </c:pt>
                <c:pt idx="65915">
                  <c:v>1499774400</c:v>
                </c:pt>
                <c:pt idx="65916">
                  <c:v>1499778000</c:v>
                </c:pt>
                <c:pt idx="65917">
                  <c:v>1499781600</c:v>
                </c:pt>
                <c:pt idx="65918">
                  <c:v>1499785200</c:v>
                </c:pt>
                <c:pt idx="65919">
                  <c:v>1499788800</c:v>
                </c:pt>
                <c:pt idx="65920">
                  <c:v>1499792400</c:v>
                </c:pt>
                <c:pt idx="65921">
                  <c:v>1499796000</c:v>
                </c:pt>
                <c:pt idx="65922">
                  <c:v>1499799600</c:v>
                </c:pt>
                <c:pt idx="65923">
                  <c:v>1499803200</c:v>
                </c:pt>
                <c:pt idx="65924">
                  <c:v>1499806800</c:v>
                </c:pt>
                <c:pt idx="65925">
                  <c:v>1499810400</c:v>
                </c:pt>
                <c:pt idx="65926">
                  <c:v>1499814000</c:v>
                </c:pt>
                <c:pt idx="65927">
                  <c:v>1499817600</c:v>
                </c:pt>
                <c:pt idx="65928">
                  <c:v>1499821200</c:v>
                </c:pt>
                <c:pt idx="65929">
                  <c:v>1499824800</c:v>
                </c:pt>
                <c:pt idx="65930">
                  <c:v>1499828400</c:v>
                </c:pt>
                <c:pt idx="65931">
                  <c:v>1499832000</c:v>
                </c:pt>
                <c:pt idx="65932">
                  <c:v>1499835600</c:v>
                </c:pt>
                <c:pt idx="65933">
                  <c:v>1499839200</c:v>
                </c:pt>
                <c:pt idx="65934">
                  <c:v>1499842800</c:v>
                </c:pt>
                <c:pt idx="65935">
                  <c:v>1499846400</c:v>
                </c:pt>
                <c:pt idx="65936">
                  <c:v>1499850000</c:v>
                </c:pt>
                <c:pt idx="65937">
                  <c:v>1499853600</c:v>
                </c:pt>
                <c:pt idx="65938">
                  <c:v>1499857200</c:v>
                </c:pt>
                <c:pt idx="65939">
                  <c:v>1499860800</c:v>
                </c:pt>
                <c:pt idx="65940">
                  <c:v>1499864400</c:v>
                </c:pt>
                <c:pt idx="65941">
                  <c:v>1499868000</c:v>
                </c:pt>
                <c:pt idx="65942">
                  <c:v>1499871600</c:v>
                </c:pt>
                <c:pt idx="65943">
                  <c:v>1499875200</c:v>
                </c:pt>
                <c:pt idx="65944">
                  <c:v>1499878800</c:v>
                </c:pt>
                <c:pt idx="65945">
                  <c:v>1499882400</c:v>
                </c:pt>
                <c:pt idx="65946">
                  <c:v>1499886000</c:v>
                </c:pt>
                <c:pt idx="65947">
                  <c:v>1499889600</c:v>
                </c:pt>
                <c:pt idx="65948">
                  <c:v>1499893200</c:v>
                </c:pt>
                <c:pt idx="65949">
                  <c:v>1499896800</c:v>
                </c:pt>
                <c:pt idx="65950">
                  <c:v>1499900400</c:v>
                </c:pt>
                <c:pt idx="65951">
                  <c:v>1499904000</c:v>
                </c:pt>
                <c:pt idx="65952">
                  <c:v>1499907600</c:v>
                </c:pt>
                <c:pt idx="65953">
                  <c:v>1499911200</c:v>
                </c:pt>
                <c:pt idx="65954">
                  <c:v>1499914800</c:v>
                </c:pt>
                <c:pt idx="65955">
                  <c:v>1499918400</c:v>
                </c:pt>
                <c:pt idx="65956">
                  <c:v>1499922000</c:v>
                </c:pt>
                <c:pt idx="65957">
                  <c:v>1499925600</c:v>
                </c:pt>
                <c:pt idx="65958">
                  <c:v>1499929200</c:v>
                </c:pt>
                <c:pt idx="65959">
                  <c:v>1499932800</c:v>
                </c:pt>
                <c:pt idx="65960">
                  <c:v>1499936400</c:v>
                </c:pt>
                <c:pt idx="65961">
                  <c:v>1499940000</c:v>
                </c:pt>
                <c:pt idx="65962">
                  <c:v>1499943600</c:v>
                </c:pt>
                <c:pt idx="65963">
                  <c:v>1499947200</c:v>
                </c:pt>
                <c:pt idx="65964">
                  <c:v>1499950800</c:v>
                </c:pt>
                <c:pt idx="65965">
                  <c:v>1499954400</c:v>
                </c:pt>
                <c:pt idx="65966">
                  <c:v>1499958000</c:v>
                </c:pt>
                <c:pt idx="65967">
                  <c:v>1499961600</c:v>
                </c:pt>
                <c:pt idx="65968">
                  <c:v>1499965200</c:v>
                </c:pt>
                <c:pt idx="65969">
                  <c:v>1499968800</c:v>
                </c:pt>
                <c:pt idx="65970">
                  <c:v>1499972400</c:v>
                </c:pt>
                <c:pt idx="65971">
                  <c:v>1499976000</c:v>
                </c:pt>
                <c:pt idx="65972">
                  <c:v>1499979600</c:v>
                </c:pt>
                <c:pt idx="65973">
                  <c:v>1499983200</c:v>
                </c:pt>
                <c:pt idx="65974">
                  <c:v>1499986800</c:v>
                </c:pt>
                <c:pt idx="65975">
                  <c:v>1499990400</c:v>
                </c:pt>
                <c:pt idx="65976">
                  <c:v>1499994000</c:v>
                </c:pt>
                <c:pt idx="65977">
                  <c:v>1499997600</c:v>
                </c:pt>
                <c:pt idx="65978">
                  <c:v>1500001200</c:v>
                </c:pt>
                <c:pt idx="65979">
                  <c:v>1500004800</c:v>
                </c:pt>
                <c:pt idx="65980">
                  <c:v>1500008400</c:v>
                </c:pt>
                <c:pt idx="65981">
                  <c:v>1500012000</c:v>
                </c:pt>
                <c:pt idx="65982">
                  <c:v>1500015600</c:v>
                </c:pt>
                <c:pt idx="65983">
                  <c:v>1500019200</c:v>
                </c:pt>
                <c:pt idx="65984">
                  <c:v>1500022800</c:v>
                </c:pt>
                <c:pt idx="65985">
                  <c:v>1500026400</c:v>
                </c:pt>
                <c:pt idx="65986">
                  <c:v>1500030000</c:v>
                </c:pt>
                <c:pt idx="65987">
                  <c:v>1500033600</c:v>
                </c:pt>
                <c:pt idx="65988">
                  <c:v>1500037200</c:v>
                </c:pt>
                <c:pt idx="65989">
                  <c:v>1500040800</c:v>
                </c:pt>
                <c:pt idx="65990">
                  <c:v>1500044400</c:v>
                </c:pt>
                <c:pt idx="65991">
                  <c:v>1500048000</c:v>
                </c:pt>
                <c:pt idx="65992">
                  <c:v>1500051600</c:v>
                </c:pt>
                <c:pt idx="65993">
                  <c:v>1500055200</c:v>
                </c:pt>
                <c:pt idx="65994">
                  <c:v>1500058800</c:v>
                </c:pt>
                <c:pt idx="65995">
                  <c:v>1500062400</c:v>
                </c:pt>
                <c:pt idx="65996">
                  <c:v>1500066000</c:v>
                </c:pt>
                <c:pt idx="65997">
                  <c:v>1500069600</c:v>
                </c:pt>
                <c:pt idx="65998">
                  <c:v>1500073200</c:v>
                </c:pt>
                <c:pt idx="65999">
                  <c:v>1500076800</c:v>
                </c:pt>
                <c:pt idx="66000">
                  <c:v>1500080400</c:v>
                </c:pt>
                <c:pt idx="66001">
                  <c:v>1500084000</c:v>
                </c:pt>
                <c:pt idx="66002">
                  <c:v>1500087600</c:v>
                </c:pt>
                <c:pt idx="66003">
                  <c:v>1500091200</c:v>
                </c:pt>
                <c:pt idx="66004">
                  <c:v>1500094800</c:v>
                </c:pt>
                <c:pt idx="66005">
                  <c:v>1500098400</c:v>
                </c:pt>
                <c:pt idx="66006">
                  <c:v>1500102000</c:v>
                </c:pt>
                <c:pt idx="66007">
                  <c:v>1500105600</c:v>
                </c:pt>
                <c:pt idx="66008">
                  <c:v>1500109200</c:v>
                </c:pt>
                <c:pt idx="66009">
                  <c:v>1500112800</c:v>
                </c:pt>
                <c:pt idx="66010">
                  <c:v>1500116400</c:v>
                </c:pt>
                <c:pt idx="66011">
                  <c:v>1500120000</c:v>
                </c:pt>
                <c:pt idx="66012">
                  <c:v>1500123600</c:v>
                </c:pt>
                <c:pt idx="66013">
                  <c:v>1500127200</c:v>
                </c:pt>
                <c:pt idx="66014">
                  <c:v>1500130800</c:v>
                </c:pt>
                <c:pt idx="66015">
                  <c:v>1500134400</c:v>
                </c:pt>
                <c:pt idx="66016">
                  <c:v>1500138000</c:v>
                </c:pt>
                <c:pt idx="66017">
                  <c:v>1500141600</c:v>
                </c:pt>
                <c:pt idx="66018">
                  <c:v>1500145200</c:v>
                </c:pt>
                <c:pt idx="66019">
                  <c:v>1500148800</c:v>
                </c:pt>
                <c:pt idx="66020">
                  <c:v>1500152400</c:v>
                </c:pt>
                <c:pt idx="66021">
                  <c:v>1500156000</c:v>
                </c:pt>
                <c:pt idx="66022">
                  <c:v>1500159600</c:v>
                </c:pt>
                <c:pt idx="66023">
                  <c:v>1500163200</c:v>
                </c:pt>
                <c:pt idx="66024">
                  <c:v>1500166800</c:v>
                </c:pt>
                <c:pt idx="66025">
                  <c:v>1500170400</c:v>
                </c:pt>
                <c:pt idx="66026">
                  <c:v>1500174000</c:v>
                </c:pt>
                <c:pt idx="66027">
                  <c:v>1500177600</c:v>
                </c:pt>
                <c:pt idx="66028">
                  <c:v>1500181200</c:v>
                </c:pt>
                <c:pt idx="66029">
                  <c:v>1500184800</c:v>
                </c:pt>
                <c:pt idx="66030">
                  <c:v>1500188400</c:v>
                </c:pt>
                <c:pt idx="66031">
                  <c:v>1500192000</c:v>
                </c:pt>
                <c:pt idx="66032">
                  <c:v>1500195600</c:v>
                </c:pt>
                <c:pt idx="66033">
                  <c:v>1500199200</c:v>
                </c:pt>
                <c:pt idx="66034">
                  <c:v>1500202800</c:v>
                </c:pt>
                <c:pt idx="66035">
                  <c:v>1500206400</c:v>
                </c:pt>
                <c:pt idx="66036">
                  <c:v>1500210000</c:v>
                </c:pt>
                <c:pt idx="66037">
                  <c:v>1500213600</c:v>
                </c:pt>
                <c:pt idx="66038">
                  <c:v>1500217200</c:v>
                </c:pt>
                <c:pt idx="66039">
                  <c:v>1500220800</c:v>
                </c:pt>
                <c:pt idx="66040">
                  <c:v>1500224400</c:v>
                </c:pt>
                <c:pt idx="66041">
                  <c:v>1500228000</c:v>
                </c:pt>
                <c:pt idx="66042">
                  <c:v>1500231600</c:v>
                </c:pt>
                <c:pt idx="66043">
                  <c:v>1500235200</c:v>
                </c:pt>
                <c:pt idx="66044">
                  <c:v>1500238800</c:v>
                </c:pt>
                <c:pt idx="66045">
                  <c:v>1500242400</c:v>
                </c:pt>
                <c:pt idx="66046">
                  <c:v>1500246000</c:v>
                </c:pt>
                <c:pt idx="66047">
                  <c:v>1500249600</c:v>
                </c:pt>
                <c:pt idx="66048">
                  <c:v>1500253200</c:v>
                </c:pt>
                <c:pt idx="66049">
                  <c:v>1500256800</c:v>
                </c:pt>
                <c:pt idx="66050">
                  <c:v>1500260400</c:v>
                </c:pt>
                <c:pt idx="66051">
                  <c:v>1500264000</c:v>
                </c:pt>
                <c:pt idx="66052">
                  <c:v>1500267600</c:v>
                </c:pt>
                <c:pt idx="66053">
                  <c:v>1500271200</c:v>
                </c:pt>
                <c:pt idx="66054">
                  <c:v>1500274800</c:v>
                </c:pt>
                <c:pt idx="66055">
                  <c:v>1500278400</c:v>
                </c:pt>
                <c:pt idx="66056">
                  <c:v>1500282000</c:v>
                </c:pt>
                <c:pt idx="66057">
                  <c:v>1500285600</c:v>
                </c:pt>
                <c:pt idx="66058">
                  <c:v>1500289200</c:v>
                </c:pt>
                <c:pt idx="66059">
                  <c:v>1500292800</c:v>
                </c:pt>
                <c:pt idx="66060">
                  <c:v>1500296400</c:v>
                </c:pt>
                <c:pt idx="66061">
                  <c:v>1500300000</c:v>
                </c:pt>
                <c:pt idx="66062">
                  <c:v>1500303600</c:v>
                </c:pt>
                <c:pt idx="66063">
                  <c:v>1500307200</c:v>
                </c:pt>
                <c:pt idx="66064">
                  <c:v>1500310800</c:v>
                </c:pt>
                <c:pt idx="66065">
                  <c:v>1500314400</c:v>
                </c:pt>
                <c:pt idx="66066">
                  <c:v>1500318000</c:v>
                </c:pt>
                <c:pt idx="66067">
                  <c:v>1500321600</c:v>
                </c:pt>
                <c:pt idx="66068">
                  <c:v>1500325200</c:v>
                </c:pt>
                <c:pt idx="66069">
                  <c:v>1500328800</c:v>
                </c:pt>
                <c:pt idx="66070">
                  <c:v>1500332400</c:v>
                </c:pt>
                <c:pt idx="66071">
                  <c:v>1500336000</c:v>
                </c:pt>
                <c:pt idx="66072">
                  <c:v>1500339600</c:v>
                </c:pt>
                <c:pt idx="66073">
                  <c:v>1500343200</c:v>
                </c:pt>
                <c:pt idx="66074">
                  <c:v>1500346800</c:v>
                </c:pt>
                <c:pt idx="66075">
                  <c:v>1500350400</c:v>
                </c:pt>
                <c:pt idx="66076">
                  <c:v>1500354000</c:v>
                </c:pt>
                <c:pt idx="66077">
                  <c:v>1500357600</c:v>
                </c:pt>
                <c:pt idx="66078">
                  <c:v>1500361200</c:v>
                </c:pt>
                <c:pt idx="66079">
                  <c:v>1500364800</c:v>
                </c:pt>
                <c:pt idx="66080">
                  <c:v>1500368400</c:v>
                </c:pt>
                <c:pt idx="66081">
                  <c:v>1500372000</c:v>
                </c:pt>
                <c:pt idx="66082">
                  <c:v>1500375600</c:v>
                </c:pt>
                <c:pt idx="66083">
                  <c:v>1500379200</c:v>
                </c:pt>
                <c:pt idx="66084">
                  <c:v>1500382800</c:v>
                </c:pt>
                <c:pt idx="66085">
                  <c:v>1500386400</c:v>
                </c:pt>
                <c:pt idx="66086">
                  <c:v>1500390000</c:v>
                </c:pt>
                <c:pt idx="66087">
                  <c:v>1500393600</c:v>
                </c:pt>
                <c:pt idx="66088">
                  <c:v>1500397200</c:v>
                </c:pt>
                <c:pt idx="66089">
                  <c:v>1500400800</c:v>
                </c:pt>
                <c:pt idx="66090">
                  <c:v>1500404400</c:v>
                </c:pt>
                <c:pt idx="66091">
                  <c:v>1500408000</c:v>
                </c:pt>
                <c:pt idx="66092">
                  <c:v>1500411600</c:v>
                </c:pt>
                <c:pt idx="66093">
                  <c:v>1500415200</c:v>
                </c:pt>
                <c:pt idx="66094">
                  <c:v>1500418800</c:v>
                </c:pt>
                <c:pt idx="66095">
                  <c:v>1500422400</c:v>
                </c:pt>
                <c:pt idx="66096">
                  <c:v>1500426000</c:v>
                </c:pt>
                <c:pt idx="66097">
                  <c:v>1500429600</c:v>
                </c:pt>
                <c:pt idx="66098">
                  <c:v>1500433200</c:v>
                </c:pt>
                <c:pt idx="66099">
                  <c:v>1500436800</c:v>
                </c:pt>
                <c:pt idx="66100">
                  <c:v>1500440400</c:v>
                </c:pt>
                <c:pt idx="66101">
                  <c:v>1500444000</c:v>
                </c:pt>
                <c:pt idx="66102">
                  <c:v>1500447600</c:v>
                </c:pt>
                <c:pt idx="66103">
                  <c:v>1500451200</c:v>
                </c:pt>
                <c:pt idx="66104">
                  <c:v>1500454800</c:v>
                </c:pt>
                <c:pt idx="66105">
                  <c:v>1500458400</c:v>
                </c:pt>
                <c:pt idx="66106">
                  <c:v>1500462000</c:v>
                </c:pt>
                <c:pt idx="66107">
                  <c:v>1500465600</c:v>
                </c:pt>
                <c:pt idx="66108">
                  <c:v>1500469200</c:v>
                </c:pt>
                <c:pt idx="66109">
                  <c:v>1500472800</c:v>
                </c:pt>
                <c:pt idx="66110">
                  <c:v>1500476400</c:v>
                </c:pt>
                <c:pt idx="66111">
                  <c:v>1500480000</c:v>
                </c:pt>
                <c:pt idx="66112">
                  <c:v>1500483600</c:v>
                </c:pt>
                <c:pt idx="66113">
                  <c:v>1500487200</c:v>
                </c:pt>
                <c:pt idx="66114">
                  <c:v>1500490800</c:v>
                </c:pt>
                <c:pt idx="66115">
                  <c:v>1500494400</c:v>
                </c:pt>
                <c:pt idx="66116">
                  <c:v>1500498000</c:v>
                </c:pt>
                <c:pt idx="66117">
                  <c:v>1500501600</c:v>
                </c:pt>
                <c:pt idx="66118">
                  <c:v>1500505200</c:v>
                </c:pt>
                <c:pt idx="66119">
                  <c:v>1500508800</c:v>
                </c:pt>
                <c:pt idx="66120">
                  <c:v>1500512400</c:v>
                </c:pt>
                <c:pt idx="66121">
                  <c:v>1500516000</c:v>
                </c:pt>
                <c:pt idx="66122">
                  <c:v>1500519600</c:v>
                </c:pt>
                <c:pt idx="66123">
                  <c:v>1500523200</c:v>
                </c:pt>
                <c:pt idx="66124">
                  <c:v>1500526800</c:v>
                </c:pt>
                <c:pt idx="66125">
                  <c:v>1500530400</c:v>
                </c:pt>
                <c:pt idx="66126">
                  <c:v>1500534000</c:v>
                </c:pt>
                <c:pt idx="66127">
                  <c:v>1500537600</c:v>
                </c:pt>
                <c:pt idx="66128">
                  <c:v>1500541200</c:v>
                </c:pt>
                <c:pt idx="66129">
                  <c:v>1500544800</c:v>
                </c:pt>
                <c:pt idx="66130">
                  <c:v>1500548400</c:v>
                </c:pt>
                <c:pt idx="66131">
                  <c:v>1500552000</c:v>
                </c:pt>
                <c:pt idx="66132">
                  <c:v>1500555600</c:v>
                </c:pt>
                <c:pt idx="66133">
                  <c:v>1500559200</c:v>
                </c:pt>
                <c:pt idx="66134">
                  <c:v>1500562800</c:v>
                </c:pt>
                <c:pt idx="66135">
                  <c:v>1500566400</c:v>
                </c:pt>
                <c:pt idx="66136">
                  <c:v>1500570000</c:v>
                </c:pt>
                <c:pt idx="66137">
                  <c:v>1500573600</c:v>
                </c:pt>
                <c:pt idx="66138">
                  <c:v>1500577200</c:v>
                </c:pt>
                <c:pt idx="66139">
                  <c:v>1500580800</c:v>
                </c:pt>
                <c:pt idx="66140">
                  <c:v>1500584400</c:v>
                </c:pt>
                <c:pt idx="66141">
                  <c:v>1500588000</c:v>
                </c:pt>
                <c:pt idx="66142">
                  <c:v>1500591600</c:v>
                </c:pt>
                <c:pt idx="66143">
                  <c:v>1500595200</c:v>
                </c:pt>
                <c:pt idx="66144">
                  <c:v>1500598800</c:v>
                </c:pt>
                <c:pt idx="66145">
                  <c:v>1500602400</c:v>
                </c:pt>
                <c:pt idx="66146">
                  <c:v>1500606000</c:v>
                </c:pt>
                <c:pt idx="66147">
                  <c:v>1500609600</c:v>
                </c:pt>
                <c:pt idx="66148">
                  <c:v>1500613200</c:v>
                </c:pt>
                <c:pt idx="66149">
                  <c:v>1500616800</c:v>
                </c:pt>
                <c:pt idx="66150">
                  <c:v>1500620400</c:v>
                </c:pt>
                <c:pt idx="66151">
                  <c:v>1500624000</c:v>
                </c:pt>
                <c:pt idx="66152">
                  <c:v>1500627600</c:v>
                </c:pt>
                <c:pt idx="66153">
                  <c:v>1500631200</c:v>
                </c:pt>
                <c:pt idx="66154">
                  <c:v>1500634800</c:v>
                </c:pt>
                <c:pt idx="66155">
                  <c:v>1500638400</c:v>
                </c:pt>
                <c:pt idx="66156">
                  <c:v>1500642000</c:v>
                </c:pt>
                <c:pt idx="66157">
                  <c:v>1500645600</c:v>
                </c:pt>
                <c:pt idx="66158">
                  <c:v>1500649200</c:v>
                </c:pt>
                <c:pt idx="66159">
                  <c:v>1500652800</c:v>
                </c:pt>
                <c:pt idx="66160">
                  <c:v>1500656400</c:v>
                </c:pt>
                <c:pt idx="66161">
                  <c:v>1500660000</c:v>
                </c:pt>
                <c:pt idx="66162">
                  <c:v>1500663600</c:v>
                </c:pt>
                <c:pt idx="66163">
                  <c:v>1500667200</c:v>
                </c:pt>
                <c:pt idx="66164">
                  <c:v>1500670800</c:v>
                </c:pt>
                <c:pt idx="66165">
                  <c:v>1500674400</c:v>
                </c:pt>
                <c:pt idx="66166">
                  <c:v>1500678000</c:v>
                </c:pt>
                <c:pt idx="66167">
                  <c:v>1500681600</c:v>
                </c:pt>
                <c:pt idx="66168">
                  <c:v>1500685200</c:v>
                </c:pt>
                <c:pt idx="66169">
                  <c:v>1500688800</c:v>
                </c:pt>
                <c:pt idx="66170">
                  <c:v>1500692400</c:v>
                </c:pt>
                <c:pt idx="66171">
                  <c:v>1500696000</c:v>
                </c:pt>
                <c:pt idx="66172">
                  <c:v>1500699600</c:v>
                </c:pt>
                <c:pt idx="66173">
                  <c:v>1500703200</c:v>
                </c:pt>
                <c:pt idx="66174">
                  <c:v>1500706800</c:v>
                </c:pt>
                <c:pt idx="66175">
                  <c:v>1500710400</c:v>
                </c:pt>
                <c:pt idx="66176">
                  <c:v>1500714000</c:v>
                </c:pt>
                <c:pt idx="66177">
                  <c:v>1500717600</c:v>
                </c:pt>
                <c:pt idx="66178">
                  <c:v>1500721200</c:v>
                </c:pt>
                <c:pt idx="66179">
                  <c:v>1500724800</c:v>
                </c:pt>
                <c:pt idx="66180">
                  <c:v>1500728400</c:v>
                </c:pt>
                <c:pt idx="66181">
                  <c:v>1500732000</c:v>
                </c:pt>
                <c:pt idx="66182">
                  <c:v>1500735600</c:v>
                </c:pt>
                <c:pt idx="66183">
                  <c:v>1500739200</c:v>
                </c:pt>
                <c:pt idx="66184">
                  <c:v>1500742800</c:v>
                </c:pt>
                <c:pt idx="66185">
                  <c:v>1500746400</c:v>
                </c:pt>
                <c:pt idx="66186">
                  <c:v>1500750000</c:v>
                </c:pt>
                <c:pt idx="66187">
                  <c:v>1500753600</c:v>
                </c:pt>
                <c:pt idx="66188">
                  <c:v>1500757200</c:v>
                </c:pt>
                <c:pt idx="66189">
                  <c:v>1500760800</c:v>
                </c:pt>
                <c:pt idx="66190">
                  <c:v>1500764400</c:v>
                </c:pt>
                <c:pt idx="66191">
                  <c:v>1500768000</c:v>
                </c:pt>
                <c:pt idx="66192">
                  <c:v>1500771600</c:v>
                </c:pt>
                <c:pt idx="66193">
                  <c:v>1500775200</c:v>
                </c:pt>
                <c:pt idx="66194">
                  <c:v>1500778800</c:v>
                </c:pt>
                <c:pt idx="66195">
                  <c:v>1500782400</c:v>
                </c:pt>
                <c:pt idx="66196">
                  <c:v>1500786000</c:v>
                </c:pt>
                <c:pt idx="66197">
                  <c:v>1500789600</c:v>
                </c:pt>
                <c:pt idx="66198">
                  <c:v>1500793200</c:v>
                </c:pt>
                <c:pt idx="66199">
                  <c:v>1500796800</c:v>
                </c:pt>
                <c:pt idx="66200">
                  <c:v>1500800400</c:v>
                </c:pt>
                <c:pt idx="66201">
                  <c:v>1500804000</c:v>
                </c:pt>
                <c:pt idx="66202">
                  <c:v>1500807600</c:v>
                </c:pt>
                <c:pt idx="66203">
                  <c:v>1500811200</c:v>
                </c:pt>
                <c:pt idx="66204">
                  <c:v>1500814800</c:v>
                </c:pt>
                <c:pt idx="66205">
                  <c:v>1500818400</c:v>
                </c:pt>
                <c:pt idx="66206">
                  <c:v>1500822000</c:v>
                </c:pt>
                <c:pt idx="66207">
                  <c:v>1500825600</c:v>
                </c:pt>
                <c:pt idx="66208">
                  <c:v>1500829200</c:v>
                </c:pt>
                <c:pt idx="66209">
                  <c:v>1500832800</c:v>
                </c:pt>
                <c:pt idx="66210">
                  <c:v>1500836400</c:v>
                </c:pt>
                <c:pt idx="66211">
                  <c:v>1500840000</c:v>
                </c:pt>
                <c:pt idx="66212">
                  <c:v>1500843600</c:v>
                </c:pt>
                <c:pt idx="66213">
                  <c:v>1500847200</c:v>
                </c:pt>
                <c:pt idx="66214">
                  <c:v>1500850800</c:v>
                </c:pt>
                <c:pt idx="66215">
                  <c:v>1500854400</c:v>
                </c:pt>
                <c:pt idx="66216">
                  <c:v>1500858000</c:v>
                </c:pt>
                <c:pt idx="66217">
                  <c:v>1500861600</c:v>
                </c:pt>
                <c:pt idx="66218">
                  <c:v>1500865200</c:v>
                </c:pt>
                <c:pt idx="66219">
                  <c:v>1500868800</c:v>
                </c:pt>
                <c:pt idx="66220">
                  <c:v>1500872400</c:v>
                </c:pt>
                <c:pt idx="66221">
                  <c:v>1500876000</c:v>
                </c:pt>
                <c:pt idx="66222">
                  <c:v>1500879600</c:v>
                </c:pt>
                <c:pt idx="66223">
                  <c:v>1500883200</c:v>
                </c:pt>
                <c:pt idx="66224">
                  <c:v>1500886800</c:v>
                </c:pt>
                <c:pt idx="66225">
                  <c:v>1500890400</c:v>
                </c:pt>
                <c:pt idx="66226">
                  <c:v>1500894000</c:v>
                </c:pt>
                <c:pt idx="66227">
                  <c:v>1500897600</c:v>
                </c:pt>
                <c:pt idx="66228">
                  <c:v>1500901200</c:v>
                </c:pt>
                <c:pt idx="66229">
                  <c:v>1500904800</c:v>
                </c:pt>
                <c:pt idx="66230">
                  <c:v>1500908400</c:v>
                </c:pt>
                <c:pt idx="66231">
                  <c:v>1500912000</c:v>
                </c:pt>
                <c:pt idx="66232">
                  <c:v>1500915600</c:v>
                </c:pt>
                <c:pt idx="66233">
                  <c:v>1500919200</c:v>
                </c:pt>
                <c:pt idx="66234">
                  <c:v>1500922800</c:v>
                </c:pt>
                <c:pt idx="66235">
                  <c:v>1500926400</c:v>
                </c:pt>
                <c:pt idx="66236">
                  <c:v>1500930000</c:v>
                </c:pt>
                <c:pt idx="66237">
                  <c:v>1500933600</c:v>
                </c:pt>
                <c:pt idx="66238">
                  <c:v>1500937200</c:v>
                </c:pt>
                <c:pt idx="66239">
                  <c:v>1500940800</c:v>
                </c:pt>
                <c:pt idx="66240">
                  <c:v>1500944400</c:v>
                </c:pt>
                <c:pt idx="66241">
                  <c:v>1500948000</c:v>
                </c:pt>
                <c:pt idx="66242">
                  <c:v>1500951600</c:v>
                </c:pt>
                <c:pt idx="66243">
                  <c:v>1500955200</c:v>
                </c:pt>
                <c:pt idx="66244">
                  <c:v>1500958800</c:v>
                </c:pt>
                <c:pt idx="66245">
                  <c:v>1500962400</c:v>
                </c:pt>
                <c:pt idx="66246">
                  <c:v>1500966000</c:v>
                </c:pt>
                <c:pt idx="66247">
                  <c:v>1500969600</c:v>
                </c:pt>
                <c:pt idx="66248">
                  <c:v>1500973200</c:v>
                </c:pt>
                <c:pt idx="66249">
                  <c:v>1500976800</c:v>
                </c:pt>
                <c:pt idx="66250">
                  <c:v>1500980400</c:v>
                </c:pt>
                <c:pt idx="66251">
                  <c:v>1500984000</c:v>
                </c:pt>
                <c:pt idx="66252">
                  <c:v>1500987600</c:v>
                </c:pt>
                <c:pt idx="66253">
                  <c:v>1500991200</c:v>
                </c:pt>
                <c:pt idx="66254">
                  <c:v>1500994800</c:v>
                </c:pt>
                <c:pt idx="66255">
                  <c:v>1500998400</c:v>
                </c:pt>
                <c:pt idx="66256">
                  <c:v>1501002000</c:v>
                </c:pt>
                <c:pt idx="66257">
                  <c:v>1501005600</c:v>
                </c:pt>
                <c:pt idx="66258">
                  <c:v>1501009200</c:v>
                </c:pt>
                <c:pt idx="66259">
                  <c:v>1501012800</c:v>
                </c:pt>
                <c:pt idx="66260">
                  <c:v>1501016400</c:v>
                </c:pt>
                <c:pt idx="66261">
                  <c:v>1501020000</c:v>
                </c:pt>
                <c:pt idx="66262">
                  <c:v>1501023600</c:v>
                </c:pt>
                <c:pt idx="66263">
                  <c:v>1501027200</c:v>
                </c:pt>
                <c:pt idx="66264">
                  <c:v>1501030800</c:v>
                </c:pt>
                <c:pt idx="66265">
                  <c:v>1501034400</c:v>
                </c:pt>
                <c:pt idx="66266">
                  <c:v>1501038000</c:v>
                </c:pt>
                <c:pt idx="66267">
                  <c:v>1501041600</c:v>
                </c:pt>
                <c:pt idx="66268">
                  <c:v>1501045200</c:v>
                </c:pt>
                <c:pt idx="66269">
                  <c:v>1501048800</c:v>
                </c:pt>
                <c:pt idx="66270">
                  <c:v>1501052400</c:v>
                </c:pt>
                <c:pt idx="66271">
                  <c:v>1501056000</c:v>
                </c:pt>
                <c:pt idx="66272">
                  <c:v>1501059600</c:v>
                </c:pt>
                <c:pt idx="66273">
                  <c:v>1501063200</c:v>
                </c:pt>
                <c:pt idx="66274">
                  <c:v>1501066800</c:v>
                </c:pt>
                <c:pt idx="66275">
                  <c:v>1501070400</c:v>
                </c:pt>
                <c:pt idx="66276">
                  <c:v>1501074000</c:v>
                </c:pt>
                <c:pt idx="66277">
                  <c:v>1501077600</c:v>
                </c:pt>
                <c:pt idx="66278">
                  <c:v>1501081200</c:v>
                </c:pt>
                <c:pt idx="66279">
                  <c:v>1501084800</c:v>
                </c:pt>
                <c:pt idx="66280">
                  <c:v>1501088400</c:v>
                </c:pt>
                <c:pt idx="66281">
                  <c:v>1501092000</c:v>
                </c:pt>
                <c:pt idx="66282">
                  <c:v>1501095600</c:v>
                </c:pt>
                <c:pt idx="66283">
                  <c:v>1501099200</c:v>
                </c:pt>
                <c:pt idx="66284">
                  <c:v>1501102800</c:v>
                </c:pt>
                <c:pt idx="66285">
                  <c:v>1501106400</c:v>
                </c:pt>
                <c:pt idx="66286">
                  <c:v>1501110000</c:v>
                </c:pt>
                <c:pt idx="66287">
                  <c:v>1501113600</c:v>
                </c:pt>
                <c:pt idx="66288">
                  <c:v>1501117200</c:v>
                </c:pt>
                <c:pt idx="66289">
                  <c:v>1501120800</c:v>
                </c:pt>
                <c:pt idx="66290">
                  <c:v>1501124400</c:v>
                </c:pt>
                <c:pt idx="66291">
                  <c:v>1501128000</c:v>
                </c:pt>
                <c:pt idx="66292">
                  <c:v>1501131600</c:v>
                </c:pt>
                <c:pt idx="66293">
                  <c:v>1501135200</c:v>
                </c:pt>
                <c:pt idx="66294">
                  <c:v>1501138800</c:v>
                </c:pt>
                <c:pt idx="66295">
                  <c:v>1501142400</c:v>
                </c:pt>
                <c:pt idx="66296">
                  <c:v>1501146000</c:v>
                </c:pt>
                <c:pt idx="66297">
                  <c:v>1501149600</c:v>
                </c:pt>
                <c:pt idx="66298">
                  <c:v>1501153200</c:v>
                </c:pt>
                <c:pt idx="66299">
                  <c:v>1501156800</c:v>
                </c:pt>
                <c:pt idx="66300">
                  <c:v>1501160400</c:v>
                </c:pt>
                <c:pt idx="66301">
                  <c:v>1501164000</c:v>
                </c:pt>
                <c:pt idx="66302">
                  <c:v>1501167600</c:v>
                </c:pt>
                <c:pt idx="66303">
                  <c:v>1501171200</c:v>
                </c:pt>
                <c:pt idx="66304">
                  <c:v>1501174800</c:v>
                </c:pt>
                <c:pt idx="66305">
                  <c:v>1501178400</c:v>
                </c:pt>
                <c:pt idx="66306">
                  <c:v>1501182000</c:v>
                </c:pt>
                <c:pt idx="66307">
                  <c:v>1501185600</c:v>
                </c:pt>
                <c:pt idx="66308">
                  <c:v>1501189200</c:v>
                </c:pt>
                <c:pt idx="66309">
                  <c:v>1501192800</c:v>
                </c:pt>
                <c:pt idx="66310">
                  <c:v>1501196400</c:v>
                </c:pt>
                <c:pt idx="66311">
                  <c:v>1501200000</c:v>
                </c:pt>
                <c:pt idx="66312">
                  <c:v>1501203600</c:v>
                </c:pt>
                <c:pt idx="66313">
                  <c:v>1501207200</c:v>
                </c:pt>
                <c:pt idx="66314">
                  <c:v>1501210800</c:v>
                </c:pt>
                <c:pt idx="66315">
                  <c:v>1501214400</c:v>
                </c:pt>
                <c:pt idx="66316">
                  <c:v>1501218000</c:v>
                </c:pt>
                <c:pt idx="66317">
                  <c:v>1501221600</c:v>
                </c:pt>
                <c:pt idx="66318">
                  <c:v>1501225200</c:v>
                </c:pt>
                <c:pt idx="66319">
                  <c:v>1501228800</c:v>
                </c:pt>
                <c:pt idx="66320">
                  <c:v>1501232400</c:v>
                </c:pt>
                <c:pt idx="66321">
                  <c:v>1501236000</c:v>
                </c:pt>
                <c:pt idx="66322">
                  <c:v>1501239600</c:v>
                </c:pt>
                <c:pt idx="66323">
                  <c:v>1501243200</c:v>
                </c:pt>
                <c:pt idx="66324">
                  <c:v>1501246800</c:v>
                </c:pt>
                <c:pt idx="66325">
                  <c:v>1501250400</c:v>
                </c:pt>
                <c:pt idx="66326">
                  <c:v>1501254000</c:v>
                </c:pt>
                <c:pt idx="66327">
                  <c:v>1501257600</c:v>
                </c:pt>
                <c:pt idx="66328">
                  <c:v>1501261200</c:v>
                </c:pt>
                <c:pt idx="66329">
                  <c:v>1501264800</c:v>
                </c:pt>
                <c:pt idx="66330">
                  <c:v>1501268400</c:v>
                </c:pt>
                <c:pt idx="66331">
                  <c:v>1501272000</c:v>
                </c:pt>
                <c:pt idx="66332">
                  <c:v>1501275600</c:v>
                </c:pt>
                <c:pt idx="66333">
                  <c:v>1501279200</c:v>
                </c:pt>
                <c:pt idx="66334">
                  <c:v>1501282800</c:v>
                </c:pt>
                <c:pt idx="66335">
                  <c:v>1501286400</c:v>
                </c:pt>
                <c:pt idx="66336">
                  <c:v>1501290000</c:v>
                </c:pt>
                <c:pt idx="66337">
                  <c:v>1501293600</c:v>
                </c:pt>
                <c:pt idx="66338">
                  <c:v>1501297200</c:v>
                </c:pt>
                <c:pt idx="66339">
                  <c:v>1501300800</c:v>
                </c:pt>
                <c:pt idx="66340">
                  <c:v>1501304400</c:v>
                </c:pt>
                <c:pt idx="66341">
                  <c:v>1501308000</c:v>
                </c:pt>
                <c:pt idx="66342">
                  <c:v>1501311600</c:v>
                </c:pt>
                <c:pt idx="66343">
                  <c:v>1501315200</c:v>
                </c:pt>
                <c:pt idx="66344">
                  <c:v>1501318800</c:v>
                </c:pt>
                <c:pt idx="66345">
                  <c:v>1501322400</c:v>
                </c:pt>
                <c:pt idx="66346">
                  <c:v>1501326000</c:v>
                </c:pt>
                <c:pt idx="66347">
                  <c:v>1501329600</c:v>
                </c:pt>
                <c:pt idx="66348">
                  <c:v>1501333200</c:v>
                </c:pt>
                <c:pt idx="66349">
                  <c:v>1501336800</c:v>
                </c:pt>
                <c:pt idx="66350">
                  <c:v>1501340400</c:v>
                </c:pt>
                <c:pt idx="66351">
                  <c:v>1501344000</c:v>
                </c:pt>
                <c:pt idx="66352">
                  <c:v>1501347600</c:v>
                </c:pt>
                <c:pt idx="66353">
                  <c:v>1501351200</c:v>
                </c:pt>
                <c:pt idx="66354">
                  <c:v>1501354800</c:v>
                </c:pt>
                <c:pt idx="66355">
                  <c:v>1501358400</c:v>
                </c:pt>
                <c:pt idx="66356">
                  <c:v>1501362000</c:v>
                </c:pt>
                <c:pt idx="66357">
                  <c:v>1501365600</c:v>
                </c:pt>
                <c:pt idx="66358">
                  <c:v>1501369200</c:v>
                </c:pt>
                <c:pt idx="66359">
                  <c:v>1501372800</c:v>
                </c:pt>
                <c:pt idx="66360">
                  <c:v>1501376400</c:v>
                </c:pt>
                <c:pt idx="66361">
                  <c:v>1501380000</c:v>
                </c:pt>
                <c:pt idx="66362">
                  <c:v>1501383600</c:v>
                </c:pt>
                <c:pt idx="66363">
                  <c:v>1501387200</c:v>
                </c:pt>
                <c:pt idx="66364">
                  <c:v>1501390800</c:v>
                </c:pt>
                <c:pt idx="66365">
                  <c:v>1501394400</c:v>
                </c:pt>
                <c:pt idx="66366">
                  <c:v>1501398000</c:v>
                </c:pt>
                <c:pt idx="66367">
                  <c:v>1501401600</c:v>
                </c:pt>
                <c:pt idx="66368">
                  <c:v>1501405200</c:v>
                </c:pt>
                <c:pt idx="66369">
                  <c:v>1501408800</c:v>
                </c:pt>
                <c:pt idx="66370">
                  <c:v>1501412400</c:v>
                </c:pt>
                <c:pt idx="66371">
                  <c:v>1501416000</c:v>
                </c:pt>
                <c:pt idx="66372">
                  <c:v>1501419600</c:v>
                </c:pt>
                <c:pt idx="66373">
                  <c:v>1501423200</c:v>
                </c:pt>
                <c:pt idx="66374">
                  <c:v>1501426800</c:v>
                </c:pt>
                <c:pt idx="66375">
                  <c:v>1501430400</c:v>
                </c:pt>
                <c:pt idx="66376">
                  <c:v>1501434000</c:v>
                </c:pt>
                <c:pt idx="66377">
                  <c:v>1501437600</c:v>
                </c:pt>
                <c:pt idx="66378">
                  <c:v>1501441200</c:v>
                </c:pt>
                <c:pt idx="66379">
                  <c:v>1501444800</c:v>
                </c:pt>
                <c:pt idx="66380">
                  <c:v>1501448400</c:v>
                </c:pt>
                <c:pt idx="66381">
                  <c:v>1501452000</c:v>
                </c:pt>
                <c:pt idx="66382">
                  <c:v>1501455600</c:v>
                </c:pt>
                <c:pt idx="66383">
                  <c:v>1501459200</c:v>
                </c:pt>
                <c:pt idx="66384">
                  <c:v>1501462800</c:v>
                </c:pt>
                <c:pt idx="66385">
                  <c:v>1501466400</c:v>
                </c:pt>
                <c:pt idx="66386">
                  <c:v>1501470000</c:v>
                </c:pt>
                <c:pt idx="66387">
                  <c:v>1501473600</c:v>
                </c:pt>
                <c:pt idx="66388">
                  <c:v>1501477200</c:v>
                </c:pt>
                <c:pt idx="66389">
                  <c:v>1501480800</c:v>
                </c:pt>
                <c:pt idx="66390">
                  <c:v>1501484400</c:v>
                </c:pt>
                <c:pt idx="66391">
                  <c:v>1501488000</c:v>
                </c:pt>
                <c:pt idx="66392">
                  <c:v>1501491600</c:v>
                </c:pt>
                <c:pt idx="66393">
                  <c:v>1501495200</c:v>
                </c:pt>
                <c:pt idx="66394">
                  <c:v>1501498800</c:v>
                </c:pt>
                <c:pt idx="66395">
                  <c:v>1501502400</c:v>
                </c:pt>
                <c:pt idx="66396">
                  <c:v>1501506000</c:v>
                </c:pt>
                <c:pt idx="66397">
                  <c:v>1501509600</c:v>
                </c:pt>
                <c:pt idx="66398">
                  <c:v>1501513200</c:v>
                </c:pt>
                <c:pt idx="66399">
                  <c:v>1501516800</c:v>
                </c:pt>
                <c:pt idx="66400">
                  <c:v>1501520400</c:v>
                </c:pt>
                <c:pt idx="66401">
                  <c:v>1501524000</c:v>
                </c:pt>
                <c:pt idx="66402">
                  <c:v>1501527600</c:v>
                </c:pt>
                <c:pt idx="66403">
                  <c:v>1501531200</c:v>
                </c:pt>
                <c:pt idx="66404">
                  <c:v>1501534800</c:v>
                </c:pt>
                <c:pt idx="66405">
                  <c:v>1501538400</c:v>
                </c:pt>
                <c:pt idx="66406">
                  <c:v>1501542000</c:v>
                </c:pt>
                <c:pt idx="66407">
                  <c:v>1501545600</c:v>
                </c:pt>
                <c:pt idx="66408">
                  <c:v>1501549200</c:v>
                </c:pt>
                <c:pt idx="66409">
                  <c:v>1501552800</c:v>
                </c:pt>
                <c:pt idx="66410">
                  <c:v>1501556400</c:v>
                </c:pt>
                <c:pt idx="66411">
                  <c:v>1501560000</c:v>
                </c:pt>
                <c:pt idx="66412">
                  <c:v>1501563600</c:v>
                </c:pt>
                <c:pt idx="66413">
                  <c:v>1501567200</c:v>
                </c:pt>
                <c:pt idx="66414">
                  <c:v>1501570800</c:v>
                </c:pt>
                <c:pt idx="66415">
                  <c:v>1501574400</c:v>
                </c:pt>
                <c:pt idx="66416">
                  <c:v>1501578000</c:v>
                </c:pt>
                <c:pt idx="66417">
                  <c:v>1501581600</c:v>
                </c:pt>
                <c:pt idx="66418">
                  <c:v>1501585200</c:v>
                </c:pt>
                <c:pt idx="66419">
                  <c:v>1501588800</c:v>
                </c:pt>
                <c:pt idx="66420">
                  <c:v>1501592400</c:v>
                </c:pt>
                <c:pt idx="66421">
                  <c:v>1501596000</c:v>
                </c:pt>
                <c:pt idx="66422">
                  <c:v>1501599600</c:v>
                </c:pt>
                <c:pt idx="66423">
                  <c:v>1501603200</c:v>
                </c:pt>
                <c:pt idx="66424">
                  <c:v>1501606800</c:v>
                </c:pt>
                <c:pt idx="66425">
                  <c:v>1501610400</c:v>
                </c:pt>
                <c:pt idx="66426">
                  <c:v>1501614000</c:v>
                </c:pt>
                <c:pt idx="66427">
                  <c:v>1501617600</c:v>
                </c:pt>
                <c:pt idx="66428">
                  <c:v>1501621200</c:v>
                </c:pt>
                <c:pt idx="66429">
                  <c:v>1501624800</c:v>
                </c:pt>
                <c:pt idx="66430">
                  <c:v>1501628400</c:v>
                </c:pt>
                <c:pt idx="66431">
                  <c:v>1501632000</c:v>
                </c:pt>
                <c:pt idx="66432">
                  <c:v>1501635600</c:v>
                </c:pt>
                <c:pt idx="66433">
                  <c:v>1501639200</c:v>
                </c:pt>
                <c:pt idx="66434">
                  <c:v>1501642800</c:v>
                </c:pt>
                <c:pt idx="66435">
                  <c:v>1501646400</c:v>
                </c:pt>
                <c:pt idx="66436">
                  <c:v>1501650000</c:v>
                </c:pt>
                <c:pt idx="66437">
                  <c:v>1501653600</c:v>
                </c:pt>
                <c:pt idx="66438">
                  <c:v>1501657200</c:v>
                </c:pt>
                <c:pt idx="66439">
                  <c:v>1501660800</c:v>
                </c:pt>
                <c:pt idx="66440">
                  <c:v>1501664400</c:v>
                </c:pt>
                <c:pt idx="66441">
                  <c:v>1501668000</c:v>
                </c:pt>
                <c:pt idx="66442">
                  <c:v>1501671600</c:v>
                </c:pt>
                <c:pt idx="66443">
                  <c:v>1501675200</c:v>
                </c:pt>
                <c:pt idx="66444">
                  <c:v>1501678800</c:v>
                </c:pt>
                <c:pt idx="66445">
                  <c:v>1501682400</c:v>
                </c:pt>
                <c:pt idx="66446">
                  <c:v>1501686000</c:v>
                </c:pt>
                <c:pt idx="66447">
                  <c:v>1501689600</c:v>
                </c:pt>
                <c:pt idx="66448">
                  <c:v>1501693200</c:v>
                </c:pt>
                <c:pt idx="66449">
                  <c:v>1501696800</c:v>
                </c:pt>
                <c:pt idx="66450">
                  <c:v>1501700400</c:v>
                </c:pt>
                <c:pt idx="66451">
                  <c:v>1501704000</c:v>
                </c:pt>
                <c:pt idx="66452">
                  <c:v>1501707600</c:v>
                </c:pt>
                <c:pt idx="66453">
                  <c:v>1501711200</c:v>
                </c:pt>
                <c:pt idx="66454">
                  <c:v>1501714800</c:v>
                </c:pt>
                <c:pt idx="66455">
                  <c:v>1501718400</c:v>
                </c:pt>
                <c:pt idx="66456">
                  <c:v>1501722000</c:v>
                </c:pt>
                <c:pt idx="66457">
                  <c:v>1501725600</c:v>
                </c:pt>
                <c:pt idx="66458">
                  <c:v>1501729200</c:v>
                </c:pt>
                <c:pt idx="66459">
                  <c:v>1501732800</c:v>
                </c:pt>
                <c:pt idx="66460">
                  <c:v>1501736400</c:v>
                </c:pt>
                <c:pt idx="66461">
                  <c:v>1501740000</c:v>
                </c:pt>
                <c:pt idx="66462">
                  <c:v>1501743600</c:v>
                </c:pt>
                <c:pt idx="66463">
                  <c:v>1501747200</c:v>
                </c:pt>
                <c:pt idx="66464">
                  <c:v>1501750800</c:v>
                </c:pt>
                <c:pt idx="66465">
                  <c:v>1501754400</c:v>
                </c:pt>
                <c:pt idx="66466">
                  <c:v>1501758000</c:v>
                </c:pt>
                <c:pt idx="66467">
                  <c:v>1501761600</c:v>
                </c:pt>
                <c:pt idx="66468">
                  <c:v>1501765200</c:v>
                </c:pt>
                <c:pt idx="66469">
                  <c:v>1501768800</c:v>
                </c:pt>
                <c:pt idx="66470">
                  <c:v>1501772400</c:v>
                </c:pt>
                <c:pt idx="66471">
                  <c:v>1501776000</c:v>
                </c:pt>
                <c:pt idx="66472">
                  <c:v>1501779600</c:v>
                </c:pt>
                <c:pt idx="66473">
                  <c:v>1501783200</c:v>
                </c:pt>
                <c:pt idx="66474">
                  <c:v>1501786800</c:v>
                </c:pt>
                <c:pt idx="66475">
                  <c:v>1501790400</c:v>
                </c:pt>
                <c:pt idx="66476">
                  <c:v>1501794000</c:v>
                </c:pt>
                <c:pt idx="66477">
                  <c:v>1501797600</c:v>
                </c:pt>
                <c:pt idx="66478">
                  <c:v>1501801200</c:v>
                </c:pt>
                <c:pt idx="66479">
                  <c:v>1501804800</c:v>
                </c:pt>
                <c:pt idx="66480">
                  <c:v>1501808400</c:v>
                </c:pt>
                <c:pt idx="66481">
                  <c:v>1501812000</c:v>
                </c:pt>
                <c:pt idx="66482">
                  <c:v>1501815600</c:v>
                </c:pt>
                <c:pt idx="66483">
                  <c:v>1501819200</c:v>
                </c:pt>
                <c:pt idx="66484">
                  <c:v>1501822800</c:v>
                </c:pt>
                <c:pt idx="66485">
                  <c:v>1501826400</c:v>
                </c:pt>
                <c:pt idx="66486">
                  <c:v>1501830000</c:v>
                </c:pt>
                <c:pt idx="66487">
                  <c:v>1501833600</c:v>
                </c:pt>
                <c:pt idx="66488">
                  <c:v>1501837200</c:v>
                </c:pt>
                <c:pt idx="66489">
                  <c:v>1501840800</c:v>
                </c:pt>
                <c:pt idx="66490">
                  <c:v>1501844400</c:v>
                </c:pt>
                <c:pt idx="66491">
                  <c:v>1501848000</c:v>
                </c:pt>
                <c:pt idx="66492">
                  <c:v>1501851600</c:v>
                </c:pt>
                <c:pt idx="66493">
                  <c:v>1501855200</c:v>
                </c:pt>
                <c:pt idx="66494">
                  <c:v>1501858800</c:v>
                </c:pt>
                <c:pt idx="66495">
                  <c:v>1501862400</c:v>
                </c:pt>
                <c:pt idx="66496">
                  <c:v>1501866000</c:v>
                </c:pt>
                <c:pt idx="66497">
                  <c:v>1501869600</c:v>
                </c:pt>
                <c:pt idx="66498">
                  <c:v>1501873200</c:v>
                </c:pt>
                <c:pt idx="66499">
                  <c:v>1501876800</c:v>
                </c:pt>
                <c:pt idx="66500">
                  <c:v>1501880400</c:v>
                </c:pt>
                <c:pt idx="66501">
                  <c:v>1501884000</c:v>
                </c:pt>
                <c:pt idx="66502">
                  <c:v>1501887600</c:v>
                </c:pt>
                <c:pt idx="66503">
                  <c:v>1501891200</c:v>
                </c:pt>
                <c:pt idx="66504">
                  <c:v>1501894800</c:v>
                </c:pt>
                <c:pt idx="66505">
                  <c:v>1501898400</c:v>
                </c:pt>
                <c:pt idx="66506">
                  <c:v>1501902000</c:v>
                </c:pt>
                <c:pt idx="66507">
                  <c:v>1501905600</c:v>
                </c:pt>
                <c:pt idx="66508">
                  <c:v>1501909200</c:v>
                </c:pt>
                <c:pt idx="66509">
                  <c:v>1501912800</c:v>
                </c:pt>
                <c:pt idx="66510">
                  <c:v>1501916400</c:v>
                </c:pt>
                <c:pt idx="66511">
                  <c:v>1501920000</c:v>
                </c:pt>
                <c:pt idx="66512">
                  <c:v>1501923600</c:v>
                </c:pt>
                <c:pt idx="66513">
                  <c:v>1501927200</c:v>
                </c:pt>
                <c:pt idx="66514">
                  <c:v>1501930800</c:v>
                </c:pt>
                <c:pt idx="66515">
                  <c:v>1501934400</c:v>
                </c:pt>
                <c:pt idx="66516">
                  <c:v>1501938000</c:v>
                </c:pt>
                <c:pt idx="66517">
                  <c:v>1501941600</c:v>
                </c:pt>
                <c:pt idx="66518">
                  <c:v>1501945200</c:v>
                </c:pt>
                <c:pt idx="66519">
                  <c:v>1501948800</c:v>
                </c:pt>
                <c:pt idx="66520">
                  <c:v>1501952400</c:v>
                </c:pt>
                <c:pt idx="66521">
                  <c:v>1501956000</c:v>
                </c:pt>
                <c:pt idx="66522">
                  <c:v>1501959600</c:v>
                </c:pt>
                <c:pt idx="66523">
                  <c:v>1501963200</c:v>
                </c:pt>
                <c:pt idx="66524">
                  <c:v>1501966800</c:v>
                </c:pt>
                <c:pt idx="66525">
                  <c:v>1501970400</c:v>
                </c:pt>
                <c:pt idx="66526">
                  <c:v>1501974000</c:v>
                </c:pt>
                <c:pt idx="66527">
                  <c:v>1501977600</c:v>
                </c:pt>
                <c:pt idx="66528">
                  <c:v>1501981200</c:v>
                </c:pt>
                <c:pt idx="66529">
                  <c:v>1501984800</c:v>
                </c:pt>
                <c:pt idx="66530">
                  <c:v>1501988400</c:v>
                </c:pt>
                <c:pt idx="66531">
                  <c:v>1501992000</c:v>
                </c:pt>
                <c:pt idx="66532">
                  <c:v>1501995600</c:v>
                </c:pt>
                <c:pt idx="66533">
                  <c:v>1501999200</c:v>
                </c:pt>
                <c:pt idx="66534">
                  <c:v>1502002800</c:v>
                </c:pt>
                <c:pt idx="66535">
                  <c:v>1502006400</c:v>
                </c:pt>
                <c:pt idx="66536">
                  <c:v>1502010000</c:v>
                </c:pt>
                <c:pt idx="66537">
                  <c:v>1502013600</c:v>
                </c:pt>
                <c:pt idx="66538">
                  <c:v>1502017200</c:v>
                </c:pt>
                <c:pt idx="66539">
                  <c:v>1502020800</c:v>
                </c:pt>
                <c:pt idx="66540">
                  <c:v>1502024400</c:v>
                </c:pt>
                <c:pt idx="66541">
                  <c:v>1502028000</c:v>
                </c:pt>
                <c:pt idx="66542">
                  <c:v>1502031600</c:v>
                </c:pt>
                <c:pt idx="66543">
                  <c:v>1502035200</c:v>
                </c:pt>
                <c:pt idx="66544">
                  <c:v>1502038800</c:v>
                </c:pt>
                <c:pt idx="66545">
                  <c:v>1502042400</c:v>
                </c:pt>
                <c:pt idx="66546">
                  <c:v>1502046000</c:v>
                </c:pt>
                <c:pt idx="66547">
                  <c:v>1502049600</c:v>
                </c:pt>
                <c:pt idx="66548">
                  <c:v>1502053200</c:v>
                </c:pt>
                <c:pt idx="66549">
                  <c:v>1502056800</c:v>
                </c:pt>
                <c:pt idx="66550">
                  <c:v>1502060400</c:v>
                </c:pt>
                <c:pt idx="66551">
                  <c:v>1502064000</c:v>
                </c:pt>
                <c:pt idx="66552">
                  <c:v>1502067600</c:v>
                </c:pt>
                <c:pt idx="66553">
                  <c:v>1502071200</c:v>
                </c:pt>
                <c:pt idx="66554">
                  <c:v>1502074800</c:v>
                </c:pt>
                <c:pt idx="66555">
                  <c:v>1502078400</c:v>
                </c:pt>
                <c:pt idx="66556">
                  <c:v>1502082000</c:v>
                </c:pt>
                <c:pt idx="66557">
                  <c:v>1502085600</c:v>
                </c:pt>
                <c:pt idx="66558">
                  <c:v>1502089200</c:v>
                </c:pt>
                <c:pt idx="66559">
                  <c:v>1502092800</c:v>
                </c:pt>
                <c:pt idx="66560">
                  <c:v>1502096400</c:v>
                </c:pt>
                <c:pt idx="66561">
                  <c:v>1502100000</c:v>
                </c:pt>
                <c:pt idx="66562">
                  <c:v>1502103600</c:v>
                </c:pt>
                <c:pt idx="66563">
                  <c:v>1502107200</c:v>
                </c:pt>
                <c:pt idx="66564">
                  <c:v>1502110800</c:v>
                </c:pt>
                <c:pt idx="66565">
                  <c:v>1502114400</c:v>
                </c:pt>
                <c:pt idx="66566">
                  <c:v>1502118000</c:v>
                </c:pt>
                <c:pt idx="66567">
                  <c:v>1502121600</c:v>
                </c:pt>
                <c:pt idx="66568">
                  <c:v>1502125200</c:v>
                </c:pt>
                <c:pt idx="66569">
                  <c:v>1502128800</c:v>
                </c:pt>
                <c:pt idx="66570">
                  <c:v>1502132400</c:v>
                </c:pt>
                <c:pt idx="66571">
                  <c:v>1502136000</c:v>
                </c:pt>
                <c:pt idx="66572">
                  <c:v>1502139600</c:v>
                </c:pt>
                <c:pt idx="66573">
                  <c:v>1502143200</c:v>
                </c:pt>
                <c:pt idx="66574">
                  <c:v>1502146800</c:v>
                </c:pt>
                <c:pt idx="66575">
                  <c:v>1502150400</c:v>
                </c:pt>
                <c:pt idx="66576">
                  <c:v>1502154000</c:v>
                </c:pt>
                <c:pt idx="66577">
                  <c:v>1502157600</c:v>
                </c:pt>
                <c:pt idx="66578">
                  <c:v>1502161200</c:v>
                </c:pt>
                <c:pt idx="66579">
                  <c:v>1502164800</c:v>
                </c:pt>
                <c:pt idx="66580">
                  <c:v>1502168400</c:v>
                </c:pt>
                <c:pt idx="66581">
                  <c:v>1502172000</c:v>
                </c:pt>
                <c:pt idx="66582">
                  <c:v>1502175600</c:v>
                </c:pt>
                <c:pt idx="66583">
                  <c:v>1502179200</c:v>
                </c:pt>
                <c:pt idx="66584">
                  <c:v>1502182800</c:v>
                </c:pt>
                <c:pt idx="66585">
                  <c:v>1502186400</c:v>
                </c:pt>
                <c:pt idx="66586">
                  <c:v>1502190000</c:v>
                </c:pt>
                <c:pt idx="66587">
                  <c:v>1502193600</c:v>
                </c:pt>
                <c:pt idx="66588">
                  <c:v>1502197200</c:v>
                </c:pt>
                <c:pt idx="66589">
                  <c:v>1502200800</c:v>
                </c:pt>
                <c:pt idx="66590">
                  <c:v>1502204400</c:v>
                </c:pt>
                <c:pt idx="66591">
                  <c:v>1502208000</c:v>
                </c:pt>
                <c:pt idx="66592">
                  <c:v>1502211600</c:v>
                </c:pt>
                <c:pt idx="66593">
                  <c:v>1502215200</c:v>
                </c:pt>
                <c:pt idx="66594">
                  <c:v>1502218800</c:v>
                </c:pt>
                <c:pt idx="66595">
                  <c:v>1502222400</c:v>
                </c:pt>
                <c:pt idx="66596">
                  <c:v>1502226000</c:v>
                </c:pt>
                <c:pt idx="66597">
                  <c:v>1502229600</c:v>
                </c:pt>
                <c:pt idx="66598">
                  <c:v>1502233200</c:v>
                </c:pt>
                <c:pt idx="66599">
                  <c:v>1502236800</c:v>
                </c:pt>
                <c:pt idx="66600">
                  <c:v>1502240400</c:v>
                </c:pt>
                <c:pt idx="66601">
                  <c:v>1502244000</c:v>
                </c:pt>
                <c:pt idx="66602">
                  <c:v>1502247600</c:v>
                </c:pt>
                <c:pt idx="66603">
                  <c:v>1502251200</c:v>
                </c:pt>
                <c:pt idx="66604">
                  <c:v>1502254800</c:v>
                </c:pt>
                <c:pt idx="66605">
                  <c:v>1502258400</c:v>
                </c:pt>
                <c:pt idx="66606">
                  <c:v>1502262000</c:v>
                </c:pt>
                <c:pt idx="66607">
                  <c:v>1502265600</c:v>
                </c:pt>
                <c:pt idx="66608">
                  <c:v>1502269200</c:v>
                </c:pt>
                <c:pt idx="66609">
                  <c:v>1502272800</c:v>
                </c:pt>
                <c:pt idx="66610">
                  <c:v>1502276400</c:v>
                </c:pt>
                <c:pt idx="66611">
                  <c:v>1502280000</c:v>
                </c:pt>
                <c:pt idx="66612">
                  <c:v>1502283600</c:v>
                </c:pt>
                <c:pt idx="66613">
                  <c:v>1502287200</c:v>
                </c:pt>
                <c:pt idx="66614">
                  <c:v>1502290800</c:v>
                </c:pt>
                <c:pt idx="66615">
                  <c:v>1502294400</c:v>
                </c:pt>
                <c:pt idx="66616">
                  <c:v>1502298000</c:v>
                </c:pt>
                <c:pt idx="66617">
                  <c:v>1502301600</c:v>
                </c:pt>
                <c:pt idx="66618">
                  <c:v>1502305200</c:v>
                </c:pt>
                <c:pt idx="66619">
                  <c:v>1502308800</c:v>
                </c:pt>
                <c:pt idx="66620">
                  <c:v>1502312400</c:v>
                </c:pt>
                <c:pt idx="66621">
                  <c:v>1502316000</c:v>
                </c:pt>
                <c:pt idx="66622">
                  <c:v>1502319600</c:v>
                </c:pt>
                <c:pt idx="66623">
                  <c:v>1502323200</c:v>
                </c:pt>
                <c:pt idx="66624">
                  <c:v>1502326800</c:v>
                </c:pt>
                <c:pt idx="66625">
                  <c:v>1502330400</c:v>
                </c:pt>
                <c:pt idx="66626">
                  <c:v>1502334000</c:v>
                </c:pt>
                <c:pt idx="66627">
                  <c:v>1502337600</c:v>
                </c:pt>
                <c:pt idx="66628">
                  <c:v>1502341200</c:v>
                </c:pt>
                <c:pt idx="66629">
                  <c:v>1502344800</c:v>
                </c:pt>
                <c:pt idx="66630">
                  <c:v>1502348400</c:v>
                </c:pt>
                <c:pt idx="66631">
                  <c:v>1502352000</c:v>
                </c:pt>
                <c:pt idx="66632">
                  <c:v>1502355600</c:v>
                </c:pt>
                <c:pt idx="66633">
                  <c:v>1502359200</c:v>
                </c:pt>
                <c:pt idx="66634">
                  <c:v>1502362800</c:v>
                </c:pt>
                <c:pt idx="66635">
                  <c:v>1502366400</c:v>
                </c:pt>
                <c:pt idx="66636">
                  <c:v>1502370000</c:v>
                </c:pt>
                <c:pt idx="66637">
                  <c:v>1502373600</c:v>
                </c:pt>
                <c:pt idx="66638">
                  <c:v>1502377200</c:v>
                </c:pt>
                <c:pt idx="66639">
                  <c:v>1502380800</c:v>
                </c:pt>
                <c:pt idx="66640">
                  <c:v>1502384400</c:v>
                </c:pt>
                <c:pt idx="66641">
                  <c:v>1502388000</c:v>
                </c:pt>
                <c:pt idx="66642">
                  <c:v>1502391600</c:v>
                </c:pt>
                <c:pt idx="66643">
                  <c:v>1502395200</c:v>
                </c:pt>
                <c:pt idx="66644">
                  <c:v>1502398800</c:v>
                </c:pt>
                <c:pt idx="66645">
                  <c:v>1502402400</c:v>
                </c:pt>
                <c:pt idx="66646">
                  <c:v>1502406000</c:v>
                </c:pt>
                <c:pt idx="66647">
                  <c:v>1502409600</c:v>
                </c:pt>
                <c:pt idx="66648">
                  <c:v>1502413200</c:v>
                </c:pt>
                <c:pt idx="66649">
                  <c:v>1502416800</c:v>
                </c:pt>
                <c:pt idx="66650">
                  <c:v>1502420400</c:v>
                </c:pt>
                <c:pt idx="66651">
                  <c:v>1502424000</c:v>
                </c:pt>
                <c:pt idx="66652">
                  <c:v>1502427600</c:v>
                </c:pt>
                <c:pt idx="66653">
                  <c:v>1502431200</c:v>
                </c:pt>
                <c:pt idx="66654">
                  <c:v>1502434800</c:v>
                </c:pt>
                <c:pt idx="66655">
                  <c:v>1502438400</c:v>
                </c:pt>
                <c:pt idx="66656">
                  <c:v>1502442000</c:v>
                </c:pt>
                <c:pt idx="66657">
                  <c:v>1502445600</c:v>
                </c:pt>
                <c:pt idx="66658">
                  <c:v>1502449200</c:v>
                </c:pt>
                <c:pt idx="66659">
                  <c:v>1502452800</c:v>
                </c:pt>
                <c:pt idx="66660">
                  <c:v>1502456400</c:v>
                </c:pt>
                <c:pt idx="66661">
                  <c:v>1502460000</c:v>
                </c:pt>
                <c:pt idx="66662">
                  <c:v>1502463600</c:v>
                </c:pt>
                <c:pt idx="66663">
                  <c:v>1502467200</c:v>
                </c:pt>
                <c:pt idx="66664">
                  <c:v>1502470800</c:v>
                </c:pt>
                <c:pt idx="66665">
                  <c:v>1502474400</c:v>
                </c:pt>
                <c:pt idx="66666">
                  <c:v>1502478000</c:v>
                </c:pt>
                <c:pt idx="66667">
                  <c:v>1502481600</c:v>
                </c:pt>
                <c:pt idx="66668">
                  <c:v>1502485200</c:v>
                </c:pt>
                <c:pt idx="66669">
                  <c:v>1502488800</c:v>
                </c:pt>
                <c:pt idx="66670">
                  <c:v>1502492400</c:v>
                </c:pt>
                <c:pt idx="66671">
                  <c:v>1502496000</c:v>
                </c:pt>
                <c:pt idx="66672">
                  <c:v>1502499600</c:v>
                </c:pt>
                <c:pt idx="66673">
                  <c:v>1502503200</c:v>
                </c:pt>
                <c:pt idx="66674">
                  <c:v>1502506800</c:v>
                </c:pt>
                <c:pt idx="66675">
                  <c:v>1502510400</c:v>
                </c:pt>
                <c:pt idx="66676">
                  <c:v>1502514000</c:v>
                </c:pt>
                <c:pt idx="66677">
                  <c:v>1502517600</c:v>
                </c:pt>
                <c:pt idx="66678">
                  <c:v>1502521200</c:v>
                </c:pt>
                <c:pt idx="66679">
                  <c:v>1502524800</c:v>
                </c:pt>
                <c:pt idx="66680">
                  <c:v>1502528400</c:v>
                </c:pt>
                <c:pt idx="66681">
                  <c:v>1502532000</c:v>
                </c:pt>
                <c:pt idx="66682">
                  <c:v>1502535600</c:v>
                </c:pt>
                <c:pt idx="66683">
                  <c:v>1502539200</c:v>
                </c:pt>
                <c:pt idx="66684">
                  <c:v>1502542800</c:v>
                </c:pt>
                <c:pt idx="66685">
                  <c:v>1502546400</c:v>
                </c:pt>
                <c:pt idx="66686">
                  <c:v>1502550000</c:v>
                </c:pt>
                <c:pt idx="66687">
                  <c:v>1502553600</c:v>
                </c:pt>
                <c:pt idx="66688">
                  <c:v>1502557200</c:v>
                </c:pt>
                <c:pt idx="66689">
                  <c:v>1502560800</c:v>
                </c:pt>
                <c:pt idx="66690">
                  <c:v>1502564400</c:v>
                </c:pt>
                <c:pt idx="66691">
                  <c:v>1502568000</c:v>
                </c:pt>
                <c:pt idx="66692">
                  <c:v>1502571600</c:v>
                </c:pt>
                <c:pt idx="66693">
                  <c:v>1502575200</c:v>
                </c:pt>
                <c:pt idx="66694">
                  <c:v>1502578800</c:v>
                </c:pt>
                <c:pt idx="66695">
                  <c:v>1502582400</c:v>
                </c:pt>
                <c:pt idx="66696">
                  <c:v>1502586000</c:v>
                </c:pt>
                <c:pt idx="66697">
                  <c:v>1502589600</c:v>
                </c:pt>
                <c:pt idx="66698">
                  <c:v>1502593200</c:v>
                </c:pt>
                <c:pt idx="66699">
                  <c:v>1502596800</c:v>
                </c:pt>
                <c:pt idx="66700">
                  <c:v>1502600400</c:v>
                </c:pt>
                <c:pt idx="66701">
                  <c:v>1502604000</c:v>
                </c:pt>
                <c:pt idx="66702">
                  <c:v>1502607600</c:v>
                </c:pt>
                <c:pt idx="66703">
                  <c:v>1502611200</c:v>
                </c:pt>
                <c:pt idx="66704">
                  <c:v>1502614800</c:v>
                </c:pt>
                <c:pt idx="66705">
                  <c:v>1502618400</c:v>
                </c:pt>
                <c:pt idx="66706">
                  <c:v>1502622000</c:v>
                </c:pt>
                <c:pt idx="66707">
                  <c:v>1502625600</c:v>
                </c:pt>
                <c:pt idx="66708">
                  <c:v>1502629200</c:v>
                </c:pt>
                <c:pt idx="66709">
                  <c:v>1502632800</c:v>
                </c:pt>
                <c:pt idx="66710">
                  <c:v>1502636400</c:v>
                </c:pt>
                <c:pt idx="66711">
                  <c:v>1502640000</c:v>
                </c:pt>
                <c:pt idx="66712">
                  <c:v>1502643600</c:v>
                </c:pt>
                <c:pt idx="66713">
                  <c:v>1502647200</c:v>
                </c:pt>
                <c:pt idx="66714">
                  <c:v>1502650800</c:v>
                </c:pt>
                <c:pt idx="66715">
                  <c:v>1502654400</c:v>
                </c:pt>
                <c:pt idx="66716">
                  <c:v>1502658000</c:v>
                </c:pt>
                <c:pt idx="66717">
                  <c:v>1502661600</c:v>
                </c:pt>
                <c:pt idx="66718">
                  <c:v>1502665200</c:v>
                </c:pt>
                <c:pt idx="66719">
                  <c:v>1502668800</c:v>
                </c:pt>
                <c:pt idx="66720">
                  <c:v>1502672400</c:v>
                </c:pt>
                <c:pt idx="66721">
                  <c:v>1502676000</c:v>
                </c:pt>
                <c:pt idx="66722">
                  <c:v>1502679600</c:v>
                </c:pt>
                <c:pt idx="66723">
                  <c:v>1502683200</c:v>
                </c:pt>
                <c:pt idx="66724">
                  <c:v>1502686800</c:v>
                </c:pt>
                <c:pt idx="66725">
                  <c:v>1502690400</c:v>
                </c:pt>
                <c:pt idx="66726">
                  <c:v>1502694000</c:v>
                </c:pt>
                <c:pt idx="66727">
                  <c:v>1502697600</c:v>
                </c:pt>
                <c:pt idx="66728">
                  <c:v>1502701200</c:v>
                </c:pt>
                <c:pt idx="66729">
                  <c:v>1502704800</c:v>
                </c:pt>
                <c:pt idx="66730">
                  <c:v>1502708400</c:v>
                </c:pt>
                <c:pt idx="66731">
                  <c:v>1502712000</c:v>
                </c:pt>
                <c:pt idx="66732">
                  <c:v>1502715600</c:v>
                </c:pt>
                <c:pt idx="66733">
                  <c:v>1502719200</c:v>
                </c:pt>
                <c:pt idx="66734">
                  <c:v>1502722800</c:v>
                </c:pt>
                <c:pt idx="66735">
                  <c:v>1502726400</c:v>
                </c:pt>
                <c:pt idx="66736">
                  <c:v>1502730000</c:v>
                </c:pt>
                <c:pt idx="66737">
                  <c:v>1502733600</c:v>
                </c:pt>
                <c:pt idx="66738">
                  <c:v>1502737200</c:v>
                </c:pt>
                <c:pt idx="66739">
                  <c:v>1502740800</c:v>
                </c:pt>
                <c:pt idx="66740">
                  <c:v>1502744400</c:v>
                </c:pt>
                <c:pt idx="66741">
                  <c:v>1502748000</c:v>
                </c:pt>
                <c:pt idx="66742">
                  <c:v>1502751600</c:v>
                </c:pt>
                <c:pt idx="66743">
                  <c:v>1502755200</c:v>
                </c:pt>
                <c:pt idx="66744">
                  <c:v>1502758800</c:v>
                </c:pt>
                <c:pt idx="66745">
                  <c:v>1502762400</c:v>
                </c:pt>
                <c:pt idx="66746">
                  <c:v>1502766000</c:v>
                </c:pt>
                <c:pt idx="66747">
                  <c:v>1502769600</c:v>
                </c:pt>
                <c:pt idx="66748">
                  <c:v>1502773200</c:v>
                </c:pt>
                <c:pt idx="66749">
                  <c:v>1502776800</c:v>
                </c:pt>
                <c:pt idx="66750">
                  <c:v>1502780400</c:v>
                </c:pt>
                <c:pt idx="66751">
                  <c:v>1502784000</c:v>
                </c:pt>
                <c:pt idx="66752">
                  <c:v>1502787600</c:v>
                </c:pt>
                <c:pt idx="66753">
                  <c:v>1502791200</c:v>
                </c:pt>
                <c:pt idx="66754">
                  <c:v>1502794800</c:v>
                </c:pt>
                <c:pt idx="66755">
                  <c:v>1502798400</c:v>
                </c:pt>
                <c:pt idx="66756">
                  <c:v>1502802000</c:v>
                </c:pt>
                <c:pt idx="66757">
                  <c:v>1502805600</c:v>
                </c:pt>
                <c:pt idx="66758">
                  <c:v>1502809200</c:v>
                </c:pt>
                <c:pt idx="66759">
                  <c:v>1502812800</c:v>
                </c:pt>
                <c:pt idx="66760">
                  <c:v>1502816400</c:v>
                </c:pt>
                <c:pt idx="66761">
                  <c:v>1502820000</c:v>
                </c:pt>
                <c:pt idx="66762">
                  <c:v>1502823600</c:v>
                </c:pt>
                <c:pt idx="66763">
                  <c:v>1502827200</c:v>
                </c:pt>
                <c:pt idx="66764">
                  <c:v>1502830800</c:v>
                </c:pt>
                <c:pt idx="66765">
                  <c:v>1502834400</c:v>
                </c:pt>
                <c:pt idx="66766">
                  <c:v>1502838000</c:v>
                </c:pt>
                <c:pt idx="66767">
                  <c:v>1502841600</c:v>
                </c:pt>
                <c:pt idx="66768">
                  <c:v>1502845200</c:v>
                </c:pt>
                <c:pt idx="66769">
                  <c:v>1502848800</c:v>
                </c:pt>
                <c:pt idx="66770">
                  <c:v>1502852400</c:v>
                </c:pt>
                <c:pt idx="66771">
                  <c:v>1502856000</c:v>
                </c:pt>
                <c:pt idx="66772">
                  <c:v>1502859600</c:v>
                </c:pt>
                <c:pt idx="66773">
                  <c:v>1502863200</c:v>
                </c:pt>
                <c:pt idx="66774">
                  <c:v>1502866800</c:v>
                </c:pt>
                <c:pt idx="66775">
                  <c:v>1502870400</c:v>
                </c:pt>
                <c:pt idx="66776">
                  <c:v>1502874000</c:v>
                </c:pt>
                <c:pt idx="66777">
                  <c:v>1502877600</c:v>
                </c:pt>
                <c:pt idx="66778">
                  <c:v>1502881200</c:v>
                </c:pt>
                <c:pt idx="66779">
                  <c:v>1502884800</c:v>
                </c:pt>
                <c:pt idx="66780">
                  <c:v>1502888400</c:v>
                </c:pt>
                <c:pt idx="66781">
                  <c:v>1502892000</c:v>
                </c:pt>
                <c:pt idx="66782">
                  <c:v>1502895600</c:v>
                </c:pt>
                <c:pt idx="66783">
                  <c:v>1502899200</c:v>
                </c:pt>
                <c:pt idx="66784">
                  <c:v>1502902800</c:v>
                </c:pt>
                <c:pt idx="66785">
                  <c:v>1502906400</c:v>
                </c:pt>
                <c:pt idx="66786">
                  <c:v>1502910000</c:v>
                </c:pt>
                <c:pt idx="66787">
                  <c:v>1502913600</c:v>
                </c:pt>
                <c:pt idx="66788">
                  <c:v>1502917200</c:v>
                </c:pt>
                <c:pt idx="66789">
                  <c:v>1502920800</c:v>
                </c:pt>
                <c:pt idx="66790">
                  <c:v>1502924400</c:v>
                </c:pt>
                <c:pt idx="66791">
                  <c:v>1502928000</c:v>
                </c:pt>
                <c:pt idx="66792">
                  <c:v>1502931600</c:v>
                </c:pt>
                <c:pt idx="66793">
                  <c:v>1502935200</c:v>
                </c:pt>
                <c:pt idx="66794">
                  <c:v>1502938800</c:v>
                </c:pt>
                <c:pt idx="66795">
                  <c:v>1502942400</c:v>
                </c:pt>
                <c:pt idx="66796">
                  <c:v>1502946000</c:v>
                </c:pt>
                <c:pt idx="66797">
                  <c:v>1502949600</c:v>
                </c:pt>
                <c:pt idx="66798">
                  <c:v>1502953200</c:v>
                </c:pt>
                <c:pt idx="66799">
                  <c:v>1502956800</c:v>
                </c:pt>
                <c:pt idx="66800">
                  <c:v>1502960400</c:v>
                </c:pt>
                <c:pt idx="66801">
                  <c:v>1502964000</c:v>
                </c:pt>
                <c:pt idx="66802">
                  <c:v>1502967600</c:v>
                </c:pt>
                <c:pt idx="66803">
                  <c:v>1502971200</c:v>
                </c:pt>
                <c:pt idx="66804">
                  <c:v>1502974800</c:v>
                </c:pt>
                <c:pt idx="66805">
                  <c:v>1502978400</c:v>
                </c:pt>
                <c:pt idx="66806">
                  <c:v>1502982000</c:v>
                </c:pt>
                <c:pt idx="66807">
                  <c:v>1502985600</c:v>
                </c:pt>
                <c:pt idx="66808">
                  <c:v>1502989200</c:v>
                </c:pt>
                <c:pt idx="66809">
                  <c:v>1502992800</c:v>
                </c:pt>
                <c:pt idx="66810">
                  <c:v>1502996400</c:v>
                </c:pt>
                <c:pt idx="66811">
                  <c:v>1503000000</c:v>
                </c:pt>
                <c:pt idx="66812">
                  <c:v>1503003600</c:v>
                </c:pt>
                <c:pt idx="66813">
                  <c:v>1503007200</c:v>
                </c:pt>
                <c:pt idx="66814">
                  <c:v>1503010800</c:v>
                </c:pt>
                <c:pt idx="66815">
                  <c:v>1503014400</c:v>
                </c:pt>
                <c:pt idx="66816">
                  <c:v>1503018000</c:v>
                </c:pt>
                <c:pt idx="66817">
                  <c:v>1503021600</c:v>
                </c:pt>
                <c:pt idx="66818">
                  <c:v>1503025200</c:v>
                </c:pt>
                <c:pt idx="66819">
                  <c:v>1503028800</c:v>
                </c:pt>
                <c:pt idx="66820">
                  <c:v>1503032400</c:v>
                </c:pt>
                <c:pt idx="66821">
                  <c:v>1503036000</c:v>
                </c:pt>
                <c:pt idx="66822">
                  <c:v>1503039600</c:v>
                </c:pt>
                <c:pt idx="66823">
                  <c:v>1503043200</c:v>
                </c:pt>
                <c:pt idx="66824">
                  <c:v>1503046800</c:v>
                </c:pt>
                <c:pt idx="66825">
                  <c:v>1503050400</c:v>
                </c:pt>
                <c:pt idx="66826">
                  <c:v>1503054000</c:v>
                </c:pt>
                <c:pt idx="66827">
                  <c:v>1503057600</c:v>
                </c:pt>
                <c:pt idx="66828">
                  <c:v>1503061200</c:v>
                </c:pt>
                <c:pt idx="66829">
                  <c:v>1503064800</c:v>
                </c:pt>
                <c:pt idx="66830">
                  <c:v>1503068400</c:v>
                </c:pt>
                <c:pt idx="66831">
                  <c:v>1503072000</c:v>
                </c:pt>
                <c:pt idx="66832">
                  <c:v>1503075600</c:v>
                </c:pt>
                <c:pt idx="66833">
                  <c:v>1503079200</c:v>
                </c:pt>
                <c:pt idx="66834">
                  <c:v>1503082800</c:v>
                </c:pt>
                <c:pt idx="66835">
                  <c:v>1503086400</c:v>
                </c:pt>
                <c:pt idx="66836">
                  <c:v>1503090000</c:v>
                </c:pt>
                <c:pt idx="66837">
                  <c:v>1503093600</c:v>
                </c:pt>
                <c:pt idx="66838">
                  <c:v>1503097200</c:v>
                </c:pt>
                <c:pt idx="66839">
                  <c:v>1503100800</c:v>
                </c:pt>
                <c:pt idx="66840">
                  <c:v>1503104400</c:v>
                </c:pt>
                <c:pt idx="66841">
                  <c:v>1503108000</c:v>
                </c:pt>
                <c:pt idx="66842">
                  <c:v>1503111600</c:v>
                </c:pt>
                <c:pt idx="66843">
                  <c:v>1503115200</c:v>
                </c:pt>
                <c:pt idx="66844">
                  <c:v>1503118800</c:v>
                </c:pt>
                <c:pt idx="66845">
                  <c:v>1503122400</c:v>
                </c:pt>
                <c:pt idx="66846">
                  <c:v>1503126000</c:v>
                </c:pt>
                <c:pt idx="66847">
                  <c:v>1503129600</c:v>
                </c:pt>
                <c:pt idx="66848">
                  <c:v>1503133200</c:v>
                </c:pt>
                <c:pt idx="66849">
                  <c:v>1503136800</c:v>
                </c:pt>
                <c:pt idx="66850">
                  <c:v>1503140400</c:v>
                </c:pt>
                <c:pt idx="66851">
                  <c:v>1503144000</c:v>
                </c:pt>
                <c:pt idx="66852">
                  <c:v>1503147600</c:v>
                </c:pt>
                <c:pt idx="66853">
                  <c:v>1503151200</c:v>
                </c:pt>
                <c:pt idx="66854">
                  <c:v>1503154800</c:v>
                </c:pt>
                <c:pt idx="66855">
                  <c:v>1503158400</c:v>
                </c:pt>
                <c:pt idx="66856">
                  <c:v>1503162000</c:v>
                </c:pt>
                <c:pt idx="66857">
                  <c:v>1503165600</c:v>
                </c:pt>
                <c:pt idx="66858">
                  <c:v>1503169200</c:v>
                </c:pt>
                <c:pt idx="66859">
                  <c:v>1503172800</c:v>
                </c:pt>
                <c:pt idx="66860">
                  <c:v>1503176400</c:v>
                </c:pt>
                <c:pt idx="66861">
                  <c:v>1503180000</c:v>
                </c:pt>
                <c:pt idx="66862">
                  <c:v>1503183600</c:v>
                </c:pt>
                <c:pt idx="66863">
                  <c:v>1503187200</c:v>
                </c:pt>
                <c:pt idx="66864">
                  <c:v>1503190800</c:v>
                </c:pt>
                <c:pt idx="66865">
                  <c:v>1503194400</c:v>
                </c:pt>
                <c:pt idx="66866">
                  <c:v>1503198000</c:v>
                </c:pt>
                <c:pt idx="66867">
                  <c:v>1503201600</c:v>
                </c:pt>
                <c:pt idx="66868">
                  <c:v>1503205200</c:v>
                </c:pt>
                <c:pt idx="66869">
                  <c:v>1503208800</c:v>
                </c:pt>
                <c:pt idx="66870">
                  <c:v>1503212400</c:v>
                </c:pt>
                <c:pt idx="66871">
                  <c:v>1503216000</c:v>
                </c:pt>
                <c:pt idx="66872">
                  <c:v>1503219600</c:v>
                </c:pt>
                <c:pt idx="66873">
                  <c:v>1503223200</c:v>
                </c:pt>
                <c:pt idx="66874">
                  <c:v>1503226800</c:v>
                </c:pt>
                <c:pt idx="66875">
                  <c:v>1503230400</c:v>
                </c:pt>
                <c:pt idx="66876">
                  <c:v>1503234000</c:v>
                </c:pt>
                <c:pt idx="66877">
                  <c:v>1503237600</c:v>
                </c:pt>
                <c:pt idx="66878">
                  <c:v>1503241200</c:v>
                </c:pt>
                <c:pt idx="66879">
                  <c:v>1503244800</c:v>
                </c:pt>
                <c:pt idx="66880">
                  <c:v>1503248400</c:v>
                </c:pt>
                <c:pt idx="66881">
                  <c:v>1503252000</c:v>
                </c:pt>
                <c:pt idx="66882">
                  <c:v>1503255600</c:v>
                </c:pt>
                <c:pt idx="66883">
                  <c:v>1503259200</c:v>
                </c:pt>
                <c:pt idx="66884">
                  <c:v>1503262800</c:v>
                </c:pt>
                <c:pt idx="66885">
                  <c:v>1503266400</c:v>
                </c:pt>
                <c:pt idx="66886">
                  <c:v>1503270000</c:v>
                </c:pt>
                <c:pt idx="66887">
                  <c:v>1503273600</c:v>
                </c:pt>
                <c:pt idx="66888">
                  <c:v>1503277200</c:v>
                </c:pt>
                <c:pt idx="66889">
                  <c:v>1503280800</c:v>
                </c:pt>
                <c:pt idx="66890">
                  <c:v>1503284400</c:v>
                </c:pt>
                <c:pt idx="66891">
                  <c:v>1503288000</c:v>
                </c:pt>
                <c:pt idx="66892">
                  <c:v>1503291600</c:v>
                </c:pt>
                <c:pt idx="66893">
                  <c:v>1503295200</c:v>
                </c:pt>
                <c:pt idx="66894">
                  <c:v>1503298800</c:v>
                </c:pt>
                <c:pt idx="66895">
                  <c:v>1503302400</c:v>
                </c:pt>
                <c:pt idx="66896">
                  <c:v>1503306000</c:v>
                </c:pt>
                <c:pt idx="66897">
                  <c:v>1503309600</c:v>
                </c:pt>
                <c:pt idx="66898">
                  <c:v>1503313200</c:v>
                </c:pt>
                <c:pt idx="66899">
                  <c:v>1503316800</c:v>
                </c:pt>
                <c:pt idx="66900">
                  <c:v>1503320400</c:v>
                </c:pt>
                <c:pt idx="66901">
                  <c:v>1503324000</c:v>
                </c:pt>
                <c:pt idx="66902">
                  <c:v>1503327600</c:v>
                </c:pt>
                <c:pt idx="66903">
                  <c:v>1503331200</c:v>
                </c:pt>
                <c:pt idx="66904">
                  <c:v>1503334800</c:v>
                </c:pt>
                <c:pt idx="66905">
                  <c:v>1503338400</c:v>
                </c:pt>
                <c:pt idx="66906">
                  <c:v>1503342000</c:v>
                </c:pt>
                <c:pt idx="66907">
                  <c:v>1503345600</c:v>
                </c:pt>
                <c:pt idx="66908">
                  <c:v>1503349200</c:v>
                </c:pt>
                <c:pt idx="66909">
                  <c:v>1503352800</c:v>
                </c:pt>
                <c:pt idx="66910">
                  <c:v>1503356400</c:v>
                </c:pt>
                <c:pt idx="66911">
                  <c:v>1503360000</c:v>
                </c:pt>
                <c:pt idx="66912">
                  <c:v>1503363600</c:v>
                </c:pt>
                <c:pt idx="66913">
                  <c:v>1503367200</c:v>
                </c:pt>
                <c:pt idx="66914">
                  <c:v>1503370800</c:v>
                </c:pt>
                <c:pt idx="66915">
                  <c:v>1503374400</c:v>
                </c:pt>
                <c:pt idx="66916">
                  <c:v>1503378000</c:v>
                </c:pt>
                <c:pt idx="66917">
                  <c:v>1503381600</c:v>
                </c:pt>
                <c:pt idx="66918">
                  <c:v>1503385200</c:v>
                </c:pt>
                <c:pt idx="66919">
                  <c:v>1503388800</c:v>
                </c:pt>
                <c:pt idx="66920">
                  <c:v>1503392400</c:v>
                </c:pt>
                <c:pt idx="66921">
                  <c:v>1503396000</c:v>
                </c:pt>
                <c:pt idx="66922">
                  <c:v>1503399600</c:v>
                </c:pt>
                <c:pt idx="66923">
                  <c:v>1503403200</c:v>
                </c:pt>
                <c:pt idx="66924">
                  <c:v>1503406800</c:v>
                </c:pt>
                <c:pt idx="66925">
                  <c:v>1503410400</c:v>
                </c:pt>
                <c:pt idx="66926">
                  <c:v>1503414000</c:v>
                </c:pt>
                <c:pt idx="66927">
                  <c:v>1503417600</c:v>
                </c:pt>
                <c:pt idx="66928">
                  <c:v>1503421200</c:v>
                </c:pt>
                <c:pt idx="66929">
                  <c:v>1503424800</c:v>
                </c:pt>
                <c:pt idx="66930">
                  <c:v>1503428400</c:v>
                </c:pt>
                <c:pt idx="66931">
                  <c:v>1503432000</c:v>
                </c:pt>
                <c:pt idx="66932">
                  <c:v>1503435600</c:v>
                </c:pt>
                <c:pt idx="66933">
                  <c:v>1503439200</c:v>
                </c:pt>
                <c:pt idx="66934">
                  <c:v>1503442800</c:v>
                </c:pt>
                <c:pt idx="66935">
                  <c:v>1503446400</c:v>
                </c:pt>
                <c:pt idx="66936">
                  <c:v>1503450000</c:v>
                </c:pt>
                <c:pt idx="66937">
                  <c:v>1503453600</c:v>
                </c:pt>
                <c:pt idx="66938">
                  <c:v>1503457200</c:v>
                </c:pt>
                <c:pt idx="66939">
                  <c:v>1503460800</c:v>
                </c:pt>
                <c:pt idx="66940">
                  <c:v>1503464400</c:v>
                </c:pt>
                <c:pt idx="66941">
                  <c:v>1503468000</c:v>
                </c:pt>
                <c:pt idx="66942">
                  <c:v>1503471600</c:v>
                </c:pt>
                <c:pt idx="66943">
                  <c:v>1503475200</c:v>
                </c:pt>
                <c:pt idx="66944">
                  <c:v>1503478800</c:v>
                </c:pt>
                <c:pt idx="66945">
                  <c:v>1503482400</c:v>
                </c:pt>
                <c:pt idx="66946">
                  <c:v>1503486000</c:v>
                </c:pt>
                <c:pt idx="66947">
                  <c:v>1503489600</c:v>
                </c:pt>
                <c:pt idx="66948">
                  <c:v>1503493200</c:v>
                </c:pt>
                <c:pt idx="66949">
                  <c:v>1503496800</c:v>
                </c:pt>
                <c:pt idx="66950">
                  <c:v>1503500400</c:v>
                </c:pt>
                <c:pt idx="66951">
                  <c:v>1503504000</c:v>
                </c:pt>
                <c:pt idx="66952">
                  <c:v>1503507600</c:v>
                </c:pt>
                <c:pt idx="66953">
                  <c:v>1503511200</c:v>
                </c:pt>
                <c:pt idx="66954">
                  <c:v>1503514800</c:v>
                </c:pt>
                <c:pt idx="66955">
                  <c:v>1503518400</c:v>
                </c:pt>
                <c:pt idx="66956">
                  <c:v>1503522000</c:v>
                </c:pt>
                <c:pt idx="66957">
                  <c:v>1503525600</c:v>
                </c:pt>
                <c:pt idx="66958">
                  <c:v>1503529200</c:v>
                </c:pt>
                <c:pt idx="66959">
                  <c:v>1503532800</c:v>
                </c:pt>
                <c:pt idx="66960">
                  <c:v>1503536400</c:v>
                </c:pt>
                <c:pt idx="66961">
                  <c:v>1503540000</c:v>
                </c:pt>
                <c:pt idx="66962">
                  <c:v>1503543600</c:v>
                </c:pt>
                <c:pt idx="66963">
                  <c:v>1503547200</c:v>
                </c:pt>
                <c:pt idx="66964">
                  <c:v>1503550800</c:v>
                </c:pt>
                <c:pt idx="66965">
                  <c:v>1503554400</c:v>
                </c:pt>
                <c:pt idx="66966">
                  <c:v>1503558000</c:v>
                </c:pt>
                <c:pt idx="66967">
                  <c:v>1503561600</c:v>
                </c:pt>
                <c:pt idx="66968">
                  <c:v>1503565200</c:v>
                </c:pt>
                <c:pt idx="66969">
                  <c:v>1503568800</c:v>
                </c:pt>
                <c:pt idx="66970">
                  <c:v>1503572400</c:v>
                </c:pt>
                <c:pt idx="66971">
                  <c:v>1503576000</c:v>
                </c:pt>
                <c:pt idx="66972">
                  <c:v>1503579600</c:v>
                </c:pt>
                <c:pt idx="66973">
                  <c:v>1503583200</c:v>
                </c:pt>
                <c:pt idx="66974">
                  <c:v>1503586800</c:v>
                </c:pt>
                <c:pt idx="66975">
                  <c:v>1503590400</c:v>
                </c:pt>
                <c:pt idx="66976">
                  <c:v>1503594000</c:v>
                </c:pt>
                <c:pt idx="66977">
                  <c:v>1503597600</c:v>
                </c:pt>
                <c:pt idx="66978">
                  <c:v>1503601200</c:v>
                </c:pt>
                <c:pt idx="66979">
                  <c:v>1503604800</c:v>
                </c:pt>
                <c:pt idx="66980">
                  <c:v>1503608400</c:v>
                </c:pt>
                <c:pt idx="66981">
                  <c:v>1503612000</c:v>
                </c:pt>
                <c:pt idx="66982">
                  <c:v>1503615600</c:v>
                </c:pt>
                <c:pt idx="66983">
                  <c:v>1503619200</c:v>
                </c:pt>
                <c:pt idx="66984">
                  <c:v>1503622800</c:v>
                </c:pt>
                <c:pt idx="66985">
                  <c:v>1503626400</c:v>
                </c:pt>
                <c:pt idx="66986">
                  <c:v>1503630000</c:v>
                </c:pt>
                <c:pt idx="66987">
                  <c:v>1503633600</c:v>
                </c:pt>
                <c:pt idx="66988">
                  <c:v>1503637200</c:v>
                </c:pt>
                <c:pt idx="66989">
                  <c:v>1503640800</c:v>
                </c:pt>
                <c:pt idx="66990">
                  <c:v>1503644400</c:v>
                </c:pt>
                <c:pt idx="66991">
                  <c:v>1503648000</c:v>
                </c:pt>
                <c:pt idx="66992">
                  <c:v>1503651600</c:v>
                </c:pt>
                <c:pt idx="66993">
                  <c:v>1503655200</c:v>
                </c:pt>
                <c:pt idx="66994">
                  <c:v>1503658800</c:v>
                </c:pt>
                <c:pt idx="66995">
                  <c:v>1503662400</c:v>
                </c:pt>
                <c:pt idx="66996">
                  <c:v>1503666000</c:v>
                </c:pt>
                <c:pt idx="66997">
                  <c:v>1503669600</c:v>
                </c:pt>
                <c:pt idx="66998">
                  <c:v>1503673200</c:v>
                </c:pt>
                <c:pt idx="66999">
                  <c:v>1503676800</c:v>
                </c:pt>
                <c:pt idx="67000">
                  <c:v>1503680400</c:v>
                </c:pt>
                <c:pt idx="67001">
                  <c:v>1503684000</c:v>
                </c:pt>
                <c:pt idx="67002">
                  <c:v>1503687600</c:v>
                </c:pt>
                <c:pt idx="67003">
                  <c:v>1503691200</c:v>
                </c:pt>
                <c:pt idx="67004">
                  <c:v>1503694800</c:v>
                </c:pt>
                <c:pt idx="67005">
                  <c:v>1503698400</c:v>
                </c:pt>
                <c:pt idx="67006">
                  <c:v>1503702000</c:v>
                </c:pt>
                <c:pt idx="67007">
                  <c:v>1503705600</c:v>
                </c:pt>
                <c:pt idx="67008">
                  <c:v>1503709200</c:v>
                </c:pt>
                <c:pt idx="67009">
                  <c:v>1503712800</c:v>
                </c:pt>
                <c:pt idx="67010">
                  <c:v>1503716400</c:v>
                </c:pt>
                <c:pt idx="67011">
                  <c:v>1503720000</c:v>
                </c:pt>
                <c:pt idx="67012">
                  <c:v>1503723600</c:v>
                </c:pt>
                <c:pt idx="67013">
                  <c:v>1503727200</c:v>
                </c:pt>
                <c:pt idx="67014">
                  <c:v>1503730800</c:v>
                </c:pt>
                <c:pt idx="67015">
                  <c:v>1503734400</c:v>
                </c:pt>
                <c:pt idx="67016">
                  <c:v>1503738000</c:v>
                </c:pt>
                <c:pt idx="67017">
                  <c:v>1503741600</c:v>
                </c:pt>
                <c:pt idx="67018">
                  <c:v>1503745200</c:v>
                </c:pt>
                <c:pt idx="67019">
                  <c:v>1503748800</c:v>
                </c:pt>
                <c:pt idx="67020">
                  <c:v>1503752400</c:v>
                </c:pt>
                <c:pt idx="67021">
                  <c:v>1503756000</c:v>
                </c:pt>
                <c:pt idx="67022">
                  <c:v>1503759600</c:v>
                </c:pt>
                <c:pt idx="67023">
                  <c:v>1503763200</c:v>
                </c:pt>
                <c:pt idx="67024">
                  <c:v>1503766800</c:v>
                </c:pt>
                <c:pt idx="67025">
                  <c:v>1503770400</c:v>
                </c:pt>
                <c:pt idx="67026">
                  <c:v>1503774000</c:v>
                </c:pt>
                <c:pt idx="67027">
                  <c:v>1503777600</c:v>
                </c:pt>
                <c:pt idx="67028">
                  <c:v>1503781200</c:v>
                </c:pt>
                <c:pt idx="67029">
                  <c:v>1503784800</c:v>
                </c:pt>
                <c:pt idx="67030">
                  <c:v>1503788400</c:v>
                </c:pt>
                <c:pt idx="67031">
                  <c:v>1503792000</c:v>
                </c:pt>
                <c:pt idx="67032">
                  <c:v>1503795600</c:v>
                </c:pt>
                <c:pt idx="67033">
                  <c:v>1503799200</c:v>
                </c:pt>
                <c:pt idx="67034">
                  <c:v>1503802800</c:v>
                </c:pt>
                <c:pt idx="67035">
                  <c:v>1503806400</c:v>
                </c:pt>
                <c:pt idx="67036">
                  <c:v>1503810000</c:v>
                </c:pt>
                <c:pt idx="67037">
                  <c:v>1503813600</c:v>
                </c:pt>
                <c:pt idx="67038">
                  <c:v>1503817200</c:v>
                </c:pt>
                <c:pt idx="67039">
                  <c:v>1503820800</c:v>
                </c:pt>
                <c:pt idx="67040">
                  <c:v>1503824400</c:v>
                </c:pt>
                <c:pt idx="67041">
                  <c:v>1503828000</c:v>
                </c:pt>
                <c:pt idx="67042">
                  <c:v>1503831600</c:v>
                </c:pt>
                <c:pt idx="67043">
                  <c:v>1503835200</c:v>
                </c:pt>
                <c:pt idx="67044">
                  <c:v>1503838800</c:v>
                </c:pt>
                <c:pt idx="67045">
                  <c:v>1503842400</c:v>
                </c:pt>
                <c:pt idx="67046">
                  <c:v>1503846000</c:v>
                </c:pt>
                <c:pt idx="67047">
                  <c:v>1503849600</c:v>
                </c:pt>
                <c:pt idx="67048">
                  <c:v>1503853200</c:v>
                </c:pt>
                <c:pt idx="67049">
                  <c:v>1503856800</c:v>
                </c:pt>
                <c:pt idx="67050">
                  <c:v>1503860400</c:v>
                </c:pt>
                <c:pt idx="67051">
                  <c:v>1503864000</c:v>
                </c:pt>
                <c:pt idx="67052">
                  <c:v>1503867600</c:v>
                </c:pt>
                <c:pt idx="67053">
                  <c:v>1503871200</c:v>
                </c:pt>
                <c:pt idx="67054">
                  <c:v>1503874800</c:v>
                </c:pt>
                <c:pt idx="67055">
                  <c:v>1503878400</c:v>
                </c:pt>
                <c:pt idx="67056">
                  <c:v>1503882000</c:v>
                </c:pt>
                <c:pt idx="67057">
                  <c:v>1503885600</c:v>
                </c:pt>
                <c:pt idx="67058">
                  <c:v>1503889200</c:v>
                </c:pt>
                <c:pt idx="67059">
                  <c:v>1503892800</c:v>
                </c:pt>
                <c:pt idx="67060">
                  <c:v>1503896400</c:v>
                </c:pt>
                <c:pt idx="67061">
                  <c:v>1503900000</c:v>
                </c:pt>
                <c:pt idx="67062">
                  <c:v>1503903600</c:v>
                </c:pt>
                <c:pt idx="67063">
                  <c:v>1503907200</c:v>
                </c:pt>
                <c:pt idx="67064">
                  <c:v>1503910800</c:v>
                </c:pt>
                <c:pt idx="67065">
                  <c:v>1503914400</c:v>
                </c:pt>
                <c:pt idx="67066">
                  <c:v>1503918000</c:v>
                </c:pt>
                <c:pt idx="67067">
                  <c:v>1503921600</c:v>
                </c:pt>
                <c:pt idx="67068">
                  <c:v>1503925200</c:v>
                </c:pt>
                <c:pt idx="67069">
                  <c:v>1503928800</c:v>
                </c:pt>
                <c:pt idx="67070">
                  <c:v>1503932400</c:v>
                </c:pt>
                <c:pt idx="67071">
                  <c:v>1503936000</c:v>
                </c:pt>
                <c:pt idx="67072">
                  <c:v>1503939600</c:v>
                </c:pt>
                <c:pt idx="67073">
                  <c:v>1503943200</c:v>
                </c:pt>
                <c:pt idx="67074">
                  <c:v>1503946800</c:v>
                </c:pt>
                <c:pt idx="67075">
                  <c:v>1503950400</c:v>
                </c:pt>
                <c:pt idx="67076">
                  <c:v>1503954000</c:v>
                </c:pt>
                <c:pt idx="67077">
                  <c:v>1503957600</c:v>
                </c:pt>
                <c:pt idx="67078">
                  <c:v>1503961200</c:v>
                </c:pt>
                <c:pt idx="67079">
                  <c:v>1503964800</c:v>
                </c:pt>
                <c:pt idx="67080">
                  <c:v>1503968400</c:v>
                </c:pt>
                <c:pt idx="67081">
                  <c:v>1503972000</c:v>
                </c:pt>
                <c:pt idx="67082">
                  <c:v>1503975600</c:v>
                </c:pt>
                <c:pt idx="67083">
                  <c:v>1503979200</c:v>
                </c:pt>
                <c:pt idx="67084">
                  <c:v>1503982800</c:v>
                </c:pt>
                <c:pt idx="67085">
                  <c:v>1503986400</c:v>
                </c:pt>
                <c:pt idx="67086">
                  <c:v>1503990000</c:v>
                </c:pt>
                <c:pt idx="67087">
                  <c:v>1503993600</c:v>
                </c:pt>
                <c:pt idx="67088">
                  <c:v>1503997200</c:v>
                </c:pt>
                <c:pt idx="67089">
                  <c:v>1504000800</c:v>
                </c:pt>
                <c:pt idx="67090">
                  <c:v>1504004400</c:v>
                </c:pt>
                <c:pt idx="67091">
                  <c:v>1504008000</c:v>
                </c:pt>
                <c:pt idx="67092">
                  <c:v>1504011600</c:v>
                </c:pt>
                <c:pt idx="67093">
                  <c:v>1504015200</c:v>
                </c:pt>
                <c:pt idx="67094">
                  <c:v>1504018800</c:v>
                </c:pt>
                <c:pt idx="67095">
                  <c:v>1504022400</c:v>
                </c:pt>
                <c:pt idx="67096">
                  <c:v>1504026000</c:v>
                </c:pt>
                <c:pt idx="67097">
                  <c:v>1504029600</c:v>
                </c:pt>
                <c:pt idx="67098">
                  <c:v>1504033200</c:v>
                </c:pt>
                <c:pt idx="67099">
                  <c:v>1504036800</c:v>
                </c:pt>
                <c:pt idx="67100">
                  <c:v>1504040400</c:v>
                </c:pt>
                <c:pt idx="67101">
                  <c:v>1504044000</c:v>
                </c:pt>
                <c:pt idx="67102">
                  <c:v>1504047600</c:v>
                </c:pt>
                <c:pt idx="67103">
                  <c:v>1504051200</c:v>
                </c:pt>
                <c:pt idx="67104">
                  <c:v>1504054800</c:v>
                </c:pt>
                <c:pt idx="67105">
                  <c:v>1504058400</c:v>
                </c:pt>
                <c:pt idx="67106">
                  <c:v>1504062000</c:v>
                </c:pt>
                <c:pt idx="67107">
                  <c:v>1504065600</c:v>
                </c:pt>
                <c:pt idx="67108">
                  <c:v>1504069200</c:v>
                </c:pt>
                <c:pt idx="67109">
                  <c:v>1504072800</c:v>
                </c:pt>
                <c:pt idx="67110">
                  <c:v>1504076400</c:v>
                </c:pt>
                <c:pt idx="67111">
                  <c:v>1504080000</c:v>
                </c:pt>
                <c:pt idx="67112">
                  <c:v>1504083600</c:v>
                </c:pt>
                <c:pt idx="67113">
                  <c:v>1504087200</c:v>
                </c:pt>
                <c:pt idx="67114">
                  <c:v>1504090800</c:v>
                </c:pt>
                <c:pt idx="67115">
                  <c:v>1504094400</c:v>
                </c:pt>
                <c:pt idx="67116">
                  <c:v>1504098000</c:v>
                </c:pt>
                <c:pt idx="67117">
                  <c:v>1504101600</c:v>
                </c:pt>
                <c:pt idx="67118">
                  <c:v>1504105200</c:v>
                </c:pt>
                <c:pt idx="67119">
                  <c:v>1504108800</c:v>
                </c:pt>
                <c:pt idx="67120">
                  <c:v>1504112400</c:v>
                </c:pt>
                <c:pt idx="67121">
                  <c:v>1504116000</c:v>
                </c:pt>
                <c:pt idx="67122">
                  <c:v>1504119600</c:v>
                </c:pt>
                <c:pt idx="67123">
                  <c:v>1504123200</c:v>
                </c:pt>
                <c:pt idx="67124">
                  <c:v>1504126800</c:v>
                </c:pt>
                <c:pt idx="67125">
                  <c:v>1504130400</c:v>
                </c:pt>
                <c:pt idx="67126">
                  <c:v>1504134000</c:v>
                </c:pt>
                <c:pt idx="67127">
                  <c:v>1504137600</c:v>
                </c:pt>
                <c:pt idx="67128">
                  <c:v>1504141200</c:v>
                </c:pt>
                <c:pt idx="67129">
                  <c:v>1504144800</c:v>
                </c:pt>
                <c:pt idx="67130">
                  <c:v>1504148400</c:v>
                </c:pt>
                <c:pt idx="67131">
                  <c:v>1504152000</c:v>
                </c:pt>
                <c:pt idx="67132">
                  <c:v>1504155600</c:v>
                </c:pt>
                <c:pt idx="67133">
                  <c:v>1504159200</c:v>
                </c:pt>
                <c:pt idx="67134">
                  <c:v>1504162800</c:v>
                </c:pt>
                <c:pt idx="67135">
                  <c:v>1504166400</c:v>
                </c:pt>
                <c:pt idx="67136">
                  <c:v>1504170000</c:v>
                </c:pt>
                <c:pt idx="67137">
                  <c:v>1504173600</c:v>
                </c:pt>
                <c:pt idx="67138">
                  <c:v>1504177200</c:v>
                </c:pt>
                <c:pt idx="67139">
                  <c:v>1504180800</c:v>
                </c:pt>
                <c:pt idx="67140">
                  <c:v>1504184400</c:v>
                </c:pt>
                <c:pt idx="67141">
                  <c:v>1504188000</c:v>
                </c:pt>
                <c:pt idx="67142">
                  <c:v>1504191600</c:v>
                </c:pt>
                <c:pt idx="67143">
                  <c:v>1504195200</c:v>
                </c:pt>
                <c:pt idx="67144">
                  <c:v>1504198800</c:v>
                </c:pt>
                <c:pt idx="67145">
                  <c:v>1504202400</c:v>
                </c:pt>
                <c:pt idx="67146">
                  <c:v>1504206000</c:v>
                </c:pt>
                <c:pt idx="67147">
                  <c:v>1504209600</c:v>
                </c:pt>
                <c:pt idx="67148">
                  <c:v>1504213200</c:v>
                </c:pt>
                <c:pt idx="67149">
                  <c:v>1504216800</c:v>
                </c:pt>
                <c:pt idx="67150">
                  <c:v>1504220400</c:v>
                </c:pt>
                <c:pt idx="67151">
                  <c:v>1504224000</c:v>
                </c:pt>
                <c:pt idx="67152">
                  <c:v>1504227600</c:v>
                </c:pt>
                <c:pt idx="67153">
                  <c:v>1504231200</c:v>
                </c:pt>
                <c:pt idx="67154">
                  <c:v>1504234800</c:v>
                </c:pt>
                <c:pt idx="67155">
                  <c:v>1504238400</c:v>
                </c:pt>
                <c:pt idx="67156">
                  <c:v>1504242000</c:v>
                </c:pt>
                <c:pt idx="67157">
                  <c:v>1504245600</c:v>
                </c:pt>
                <c:pt idx="67158">
                  <c:v>1504249200</c:v>
                </c:pt>
                <c:pt idx="67159">
                  <c:v>1504252800</c:v>
                </c:pt>
                <c:pt idx="67160">
                  <c:v>1504256400</c:v>
                </c:pt>
                <c:pt idx="67161">
                  <c:v>1504260000</c:v>
                </c:pt>
                <c:pt idx="67162">
                  <c:v>1504263600</c:v>
                </c:pt>
                <c:pt idx="67163">
                  <c:v>1504267200</c:v>
                </c:pt>
                <c:pt idx="67164">
                  <c:v>1504270800</c:v>
                </c:pt>
                <c:pt idx="67165">
                  <c:v>1504274400</c:v>
                </c:pt>
                <c:pt idx="67166">
                  <c:v>1504278000</c:v>
                </c:pt>
                <c:pt idx="67167">
                  <c:v>1504281600</c:v>
                </c:pt>
                <c:pt idx="67168">
                  <c:v>1504285200</c:v>
                </c:pt>
                <c:pt idx="67169">
                  <c:v>1504288800</c:v>
                </c:pt>
                <c:pt idx="67170">
                  <c:v>1504292400</c:v>
                </c:pt>
                <c:pt idx="67171">
                  <c:v>1504296000</c:v>
                </c:pt>
                <c:pt idx="67172">
                  <c:v>1504299600</c:v>
                </c:pt>
                <c:pt idx="67173">
                  <c:v>1504303200</c:v>
                </c:pt>
                <c:pt idx="67174">
                  <c:v>1504306800</c:v>
                </c:pt>
                <c:pt idx="67175">
                  <c:v>1504310400</c:v>
                </c:pt>
                <c:pt idx="67176">
                  <c:v>1504314000</c:v>
                </c:pt>
                <c:pt idx="67177">
                  <c:v>1504317600</c:v>
                </c:pt>
                <c:pt idx="67178">
                  <c:v>1504321200</c:v>
                </c:pt>
                <c:pt idx="67179">
                  <c:v>1504324800</c:v>
                </c:pt>
                <c:pt idx="67180">
                  <c:v>1504328400</c:v>
                </c:pt>
                <c:pt idx="67181">
                  <c:v>1504332000</c:v>
                </c:pt>
                <c:pt idx="67182">
                  <c:v>1504335600</c:v>
                </c:pt>
                <c:pt idx="67183">
                  <c:v>1504339200</c:v>
                </c:pt>
                <c:pt idx="67184">
                  <c:v>1504342800</c:v>
                </c:pt>
                <c:pt idx="67185">
                  <c:v>1504346400</c:v>
                </c:pt>
                <c:pt idx="67186">
                  <c:v>1504350000</c:v>
                </c:pt>
                <c:pt idx="67187">
                  <c:v>1504353600</c:v>
                </c:pt>
                <c:pt idx="67188">
                  <c:v>1504357200</c:v>
                </c:pt>
                <c:pt idx="67189">
                  <c:v>1504360800</c:v>
                </c:pt>
                <c:pt idx="67190">
                  <c:v>1504364400</c:v>
                </c:pt>
                <c:pt idx="67191">
                  <c:v>1504368000</c:v>
                </c:pt>
                <c:pt idx="67192">
                  <c:v>1504371600</c:v>
                </c:pt>
                <c:pt idx="67193">
                  <c:v>1504375200</c:v>
                </c:pt>
                <c:pt idx="67194">
                  <c:v>1504378800</c:v>
                </c:pt>
                <c:pt idx="67195">
                  <c:v>1504382400</c:v>
                </c:pt>
                <c:pt idx="67196">
                  <c:v>1504386000</c:v>
                </c:pt>
                <c:pt idx="67197">
                  <c:v>1504389600</c:v>
                </c:pt>
                <c:pt idx="67198">
                  <c:v>1504393200</c:v>
                </c:pt>
                <c:pt idx="67199">
                  <c:v>1504396800</c:v>
                </c:pt>
                <c:pt idx="67200">
                  <c:v>1504400400</c:v>
                </c:pt>
                <c:pt idx="67201">
                  <c:v>1504404000</c:v>
                </c:pt>
                <c:pt idx="67202">
                  <c:v>1504407600</c:v>
                </c:pt>
                <c:pt idx="67203">
                  <c:v>1504411200</c:v>
                </c:pt>
                <c:pt idx="67204">
                  <c:v>1504414800</c:v>
                </c:pt>
                <c:pt idx="67205">
                  <c:v>1504418400</c:v>
                </c:pt>
                <c:pt idx="67206">
                  <c:v>1504422000</c:v>
                </c:pt>
                <c:pt idx="67207">
                  <c:v>1504425600</c:v>
                </c:pt>
                <c:pt idx="67208">
                  <c:v>1504429200</c:v>
                </c:pt>
                <c:pt idx="67209">
                  <c:v>1504432800</c:v>
                </c:pt>
                <c:pt idx="67210">
                  <c:v>1504436400</c:v>
                </c:pt>
                <c:pt idx="67211">
                  <c:v>1504440000</c:v>
                </c:pt>
                <c:pt idx="67212">
                  <c:v>1504443600</c:v>
                </c:pt>
                <c:pt idx="67213">
                  <c:v>1504447200</c:v>
                </c:pt>
                <c:pt idx="67214">
                  <c:v>1504450800</c:v>
                </c:pt>
                <c:pt idx="67215">
                  <c:v>1504454400</c:v>
                </c:pt>
                <c:pt idx="67216">
                  <c:v>1504458000</c:v>
                </c:pt>
                <c:pt idx="67217">
                  <c:v>1504461600</c:v>
                </c:pt>
                <c:pt idx="67218">
                  <c:v>1504465200</c:v>
                </c:pt>
                <c:pt idx="67219">
                  <c:v>1504468800</c:v>
                </c:pt>
                <c:pt idx="67220">
                  <c:v>1504472400</c:v>
                </c:pt>
                <c:pt idx="67221">
                  <c:v>1504476000</c:v>
                </c:pt>
                <c:pt idx="67222">
                  <c:v>1504479600</c:v>
                </c:pt>
                <c:pt idx="67223">
                  <c:v>1504483200</c:v>
                </c:pt>
                <c:pt idx="67224">
                  <c:v>1504486800</c:v>
                </c:pt>
                <c:pt idx="67225">
                  <c:v>1504490400</c:v>
                </c:pt>
                <c:pt idx="67226">
                  <c:v>1504494000</c:v>
                </c:pt>
                <c:pt idx="67227">
                  <c:v>1504497600</c:v>
                </c:pt>
                <c:pt idx="67228">
                  <c:v>1504501200</c:v>
                </c:pt>
                <c:pt idx="67229">
                  <c:v>1504504800</c:v>
                </c:pt>
                <c:pt idx="67230">
                  <c:v>1504508400</c:v>
                </c:pt>
                <c:pt idx="67231">
                  <c:v>1504512000</c:v>
                </c:pt>
                <c:pt idx="67232">
                  <c:v>1504515600</c:v>
                </c:pt>
                <c:pt idx="67233">
                  <c:v>1504519200</c:v>
                </c:pt>
                <c:pt idx="67234">
                  <c:v>1504522800</c:v>
                </c:pt>
                <c:pt idx="67235">
                  <c:v>1504526400</c:v>
                </c:pt>
                <c:pt idx="67236">
                  <c:v>1504530000</c:v>
                </c:pt>
                <c:pt idx="67237">
                  <c:v>1504533600</c:v>
                </c:pt>
                <c:pt idx="67238">
                  <c:v>1504537200</c:v>
                </c:pt>
                <c:pt idx="67239">
                  <c:v>1504540800</c:v>
                </c:pt>
                <c:pt idx="67240">
                  <c:v>1504544400</c:v>
                </c:pt>
                <c:pt idx="67241">
                  <c:v>1504548000</c:v>
                </c:pt>
                <c:pt idx="67242">
                  <c:v>1504551600</c:v>
                </c:pt>
                <c:pt idx="67243">
                  <c:v>1504555200</c:v>
                </c:pt>
                <c:pt idx="67244">
                  <c:v>1504558800</c:v>
                </c:pt>
                <c:pt idx="67245">
                  <c:v>1504562400</c:v>
                </c:pt>
                <c:pt idx="67246">
                  <c:v>1504566000</c:v>
                </c:pt>
                <c:pt idx="67247">
                  <c:v>1504569600</c:v>
                </c:pt>
                <c:pt idx="67248">
                  <c:v>1504573200</c:v>
                </c:pt>
                <c:pt idx="67249">
                  <c:v>1504576800</c:v>
                </c:pt>
                <c:pt idx="67250">
                  <c:v>1504580400</c:v>
                </c:pt>
                <c:pt idx="67251">
                  <c:v>1504584000</c:v>
                </c:pt>
                <c:pt idx="67252">
                  <c:v>1504587600</c:v>
                </c:pt>
                <c:pt idx="67253">
                  <c:v>1504591200</c:v>
                </c:pt>
                <c:pt idx="67254">
                  <c:v>1504594800</c:v>
                </c:pt>
                <c:pt idx="67255">
                  <c:v>1504598400</c:v>
                </c:pt>
                <c:pt idx="67256">
                  <c:v>1504602000</c:v>
                </c:pt>
                <c:pt idx="67257">
                  <c:v>1504605600</c:v>
                </c:pt>
                <c:pt idx="67258">
                  <c:v>1504609200</c:v>
                </c:pt>
                <c:pt idx="67259">
                  <c:v>1504612800</c:v>
                </c:pt>
                <c:pt idx="67260">
                  <c:v>1504616400</c:v>
                </c:pt>
                <c:pt idx="67261">
                  <c:v>1504620000</c:v>
                </c:pt>
                <c:pt idx="67262">
                  <c:v>1504623600</c:v>
                </c:pt>
                <c:pt idx="67263">
                  <c:v>1504627200</c:v>
                </c:pt>
                <c:pt idx="67264">
                  <c:v>1504630800</c:v>
                </c:pt>
                <c:pt idx="67265">
                  <c:v>1504634400</c:v>
                </c:pt>
                <c:pt idx="67266">
                  <c:v>1504638000</c:v>
                </c:pt>
                <c:pt idx="67267">
                  <c:v>1504641600</c:v>
                </c:pt>
                <c:pt idx="67268">
                  <c:v>1504645200</c:v>
                </c:pt>
                <c:pt idx="67269">
                  <c:v>1504648800</c:v>
                </c:pt>
                <c:pt idx="67270">
                  <c:v>1504652400</c:v>
                </c:pt>
                <c:pt idx="67271">
                  <c:v>1504656000</c:v>
                </c:pt>
                <c:pt idx="67272">
                  <c:v>1504659600</c:v>
                </c:pt>
                <c:pt idx="67273">
                  <c:v>1504663200</c:v>
                </c:pt>
                <c:pt idx="67274">
                  <c:v>1504666800</c:v>
                </c:pt>
                <c:pt idx="67275">
                  <c:v>1504670400</c:v>
                </c:pt>
                <c:pt idx="67276">
                  <c:v>1504674000</c:v>
                </c:pt>
                <c:pt idx="67277">
                  <c:v>1504677600</c:v>
                </c:pt>
                <c:pt idx="67278">
                  <c:v>1504681200</c:v>
                </c:pt>
                <c:pt idx="67279">
                  <c:v>1504684800</c:v>
                </c:pt>
                <c:pt idx="67280">
                  <c:v>1504688400</c:v>
                </c:pt>
                <c:pt idx="67281">
                  <c:v>1504692000</c:v>
                </c:pt>
                <c:pt idx="67282">
                  <c:v>1504695600</c:v>
                </c:pt>
                <c:pt idx="67283">
                  <c:v>1504699200</c:v>
                </c:pt>
                <c:pt idx="67284">
                  <c:v>1504702800</c:v>
                </c:pt>
                <c:pt idx="67285">
                  <c:v>1504706400</c:v>
                </c:pt>
                <c:pt idx="67286">
                  <c:v>1504710000</c:v>
                </c:pt>
                <c:pt idx="67287">
                  <c:v>1504713600</c:v>
                </c:pt>
                <c:pt idx="67288">
                  <c:v>1504717200</c:v>
                </c:pt>
                <c:pt idx="67289">
                  <c:v>1504720800</c:v>
                </c:pt>
                <c:pt idx="67290">
                  <c:v>1504724400</c:v>
                </c:pt>
                <c:pt idx="67291">
                  <c:v>1504728000</c:v>
                </c:pt>
                <c:pt idx="67292">
                  <c:v>1504731600</c:v>
                </c:pt>
                <c:pt idx="67293">
                  <c:v>1504735200</c:v>
                </c:pt>
                <c:pt idx="67294">
                  <c:v>1504738800</c:v>
                </c:pt>
                <c:pt idx="67295">
                  <c:v>1504742400</c:v>
                </c:pt>
                <c:pt idx="67296">
                  <c:v>1504746000</c:v>
                </c:pt>
                <c:pt idx="67297">
                  <c:v>1504749600</c:v>
                </c:pt>
                <c:pt idx="67298">
                  <c:v>1504753200</c:v>
                </c:pt>
                <c:pt idx="67299">
                  <c:v>1504756800</c:v>
                </c:pt>
                <c:pt idx="67300">
                  <c:v>1504760400</c:v>
                </c:pt>
                <c:pt idx="67301">
                  <c:v>1504764000</c:v>
                </c:pt>
                <c:pt idx="67302">
                  <c:v>1504767600</c:v>
                </c:pt>
                <c:pt idx="67303">
                  <c:v>1504771200</c:v>
                </c:pt>
                <c:pt idx="67304">
                  <c:v>1504774800</c:v>
                </c:pt>
                <c:pt idx="67305">
                  <c:v>1504778400</c:v>
                </c:pt>
                <c:pt idx="67306">
                  <c:v>1504782000</c:v>
                </c:pt>
                <c:pt idx="67307">
                  <c:v>1504785600</c:v>
                </c:pt>
                <c:pt idx="67308">
                  <c:v>1504789200</c:v>
                </c:pt>
                <c:pt idx="67309">
                  <c:v>1504792800</c:v>
                </c:pt>
                <c:pt idx="67310">
                  <c:v>1504796400</c:v>
                </c:pt>
                <c:pt idx="67311">
                  <c:v>1504800000</c:v>
                </c:pt>
                <c:pt idx="67312">
                  <c:v>1504803600</c:v>
                </c:pt>
                <c:pt idx="67313">
                  <c:v>1504807200</c:v>
                </c:pt>
                <c:pt idx="67314">
                  <c:v>1504810800</c:v>
                </c:pt>
                <c:pt idx="67315">
                  <c:v>1504814400</c:v>
                </c:pt>
                <c:pt idx="67316">
                  <c:v>1504818000</c:v>
                </c:pt>
                <c:pt idx="67317">
                  <c:v>1504821600</c:v>
                </c:pt>
                <c:pt idx="67318">
                  <c:v>1504825200</c:v>
                </c:pt>
                <c:pt idx="67319">
                  <c:v>1504828800</c:v>
                </c:pt>
                <c:pt idx="67320">
                  <c:v>1504832400</c:v>
                </c:pt>
                <c:pt idx="67321">
                  <c:v>1504836000</c:v>
                </c:pt>
                <c:pt idx="67322">
                  <c:v>1504839600</c:v>
                </c:pt>
                <c:pt idx="67323">
                  <c:v>1504843200</c:v>
                </c:pt>
                <c:pt idx="67324">
                  <c:v>1504846800</c:v>
                </c:pt>
                <c:pt idx="67325">
                  <c:v>1504850400</c:v>
                </c:pt>
                <c:pt idx="67326">
                  <c:v>1504854000</c:v>
                </c:pt>
                <c:pt idx="67327">
                  <c:v>1504857600</c:v>
                </c:pt>
                <c:pt idx="67328">
                  <c:v>1504861200</c:v>
                </c:pt>
                <c:pt idx="67329">
                  <c:v>1504864800</c:v>
                </c:pt>
                <c:pt idx="67330">
                  <c:v>1504868400</c:v>
                </c:pt>
                <c:pt idx="67331">
                  <c:v>1504872000</c:v>
                </c:pt>
                <c:pt idx="67332">
                  <c:v>1504875600</c:v>
                </c:pt>
                <c:pt idx="67333">
                  <c:v>1504879200</c:v>
                </c:pt>
                <c:pt idx="67334">
                  <c:v>1504882800</c:v>
                </c:pt>
                <c:pt idx="67335">
                  <c:v>1504886400</c:v>
                </c:pt>
                <c:pt idx="67336">
                  <c:v>1504890000</c:v>
                </c:pt>
                <c:pt idx="67337">
                  <c:v>1504893600</c:v>
                </c:pt>
                <c:pt idx="67338">
                  <c:v>1504897200</c:v>
                </c:pt>
                <c:pt idx="67339">
                  <c:v>1504900800</c:v>
                </c:pt>
                <c:pt idx="67340">
                  <c:v>1504904400</c:v>
                </c:pt>
                <c:pt idx="67341">
                  <c:v>1504908000</c:v>
                </c:pt>
                <c:pt idx="67342">
                  <c:v>1504911600</c:v>
                </c:pt>
                <c:pt idx="67343">
                  <c:v>1504915200</c:v>
                </c:pt>
                <c:pt idx="67344">
                  <c:v>1504918800</c:v>
                </c:pt>
                <c:pt idx="67345">
                  <c:v>1504922400</c:v>
                </c:pt>
                <c:pt idx="67346">
                  <c:v>1504926000</c:v>
                </c:pt>
                <c:pt idx="67347">
                  <c:v>1504929600</c:v>
                </c:pt>
                <c:pt idx="67348">
                  <c:v>1504933200</c:v>
                </c:pt>
                <c:pt idx="67349">
                  <c:v>1504936800</c:v>
                </c:pt>
                <c:pt idx="67350">
                  <c:v>1504940400</c:v>
                </c:pt>
                <c:pt idx="67351">
                  <c:v>1504944000</c:v>
                </c:pt>
                <c:pt idx="67352">
                  <c:v>1504947600</c:v>
                </c:pt>
                <c:pt idx="67353">
                  <c:v>1504951200</c:v>
                </c:pt>
                <c:pt idx="67354">
                  <c:v>1504954800</c:v>
                </c:pt>
                <c:pt idx="67355">
                  <c:v>1504958400</c:v>
                </c:pt>
                <c:pt idx="67356">
                  <c:v>1504962000</c:v>
                </c:pt>
                <c:pt idx="67357">
                  <c:v>1504965600</c:v>
                </c:pt>
                <c:pt idx="67358">
                  <c:v>1504969200</c:v>
                </c:pt>
                <c:pt idx="67359">
                  <c:v>1504972800</c:v>
                </c:pt>
                <c:pt idx="67360">
                  <c:v>1504976400</c:v>
                </c:pt>
                <c:pt idx="67361">
                  <c:v>1504980000</c:v>
                </c:pt>
                <c:pt idx="67362">
                  <c:v>1504983600</c:v>
                </c:pt>
                <c:pt idx="67363">
                  <c:v>1504987200</c:v>
                </c:pt>
                <c:pt idx="67364">
                  <c:v>1504990800</c:v>
                </c:pt>
                <c:pt idx="67365">
                  <c:v>1504994400</c:v>
                </c:pt>
                <c:pt idx="67366">
                  <c:v>1504998000</c:v>
                </c:pt>
                <c:pt idx="67367">
                  <c:v>1505001600</c:v>
                </c:pt>
                <c:pt idx="67368">
                  <c:v>1505005200</c:v>
                </c:pt>
                <c:pt idx="67369">
                  <c:v>1505008800</c:v>
                </c:pt>
                <c:pt idx="67370">
                  <c:v>1505012400</c:v>
                </c:pt>
                <c:pt idx="67371">
                  <c:v>1505016000</c:v>
                </c:pt>
                <c:pt idx="67372">
                  <c:v>1505019600</c:v>
                </c:pt>
                <c:pt idx="67373">
                  <c:v>1505023200</c:v>
                </c:pt>
                <c:pt idx="67374">
                  <c:v>1505026800</c:v>
                </c:pt>
                <c:pt idx="67375">
                  <c:v>1505030400</c:v>
                </c:pt>
                <c:pt idx="67376">
                  <c:v>1505034000</c:v>
                </c:pt>
                <c:pt idx="67377">
                  <c:v>1505037600</c:v>
                </c:pt>
                <c:pt idx="67378">
                  <c:v>1505041200</c:v>
                </c:pt>
                <c:pt idx="67379">
                  <c:v>1505044800</c:v>
                </c:pt>
                <c:pt idx="67380">
                  <c:v>1505048400</c:v>
                </c:pt>
                <c:pt idx="67381">
                  <c:v>1505052000</c:v>
                </c:pt>
                <c:pt idx="67382">
                  <c:v>1505055600</c:v>
                </c:pt>
                <c:pt idx="67383">
                  <c:v>1505059200</c:v>
                </c:pt>
                <c:pt idx="67384">
                  <c:v>1505062800</c:v>
                </c:pt>
                <c:pt idx="67385">
                  <c:v>1505066400</c:v>
                </c:pt>
                <c:pt idx="67386">
                  <c:v>1505070000</c:v>
                </c:pt>
                <c:pt idx="67387">
                  <c:v>1505073600</c:v>
                </c:pt>
                <c:pt idx="67388">
                  <c:v>1505077200</c:v>
                </c:pt>
                <c:pt idx="67389">
                  <c:v>1505080800</c:v>
                </c:pt>
                <c:pt idx="67390">
                  <c:v>1505084400</c:v>
                </c:pt>
                <c:pt idx="67391">
                  <c:v>1505088000</c:v>
                </c:pt>
                <c:pt idx="67392">
                  <c:v>1505091600</c:v>
                </c:pt>
                <c:pt idx="67393">
                  <c:v>1505095200</c:v>
                </c:pt>
                <c:pt idx="67394">
                  <c:v>1505098800</c:v>
                </c:pt>
                <c:pt idx="67395">
                  <c:v>1505102400</c:v>
                </c:pt>
                <c:pt idx="67396">
                  <c:v>1505106000</c:v>
                </c:pt>
                <c:pt idx="67397">
                  <c:v>1505109600</c:v>
                </c:pt>
                <c:pt idx="67398">
                  <c:v>1505113200</c:v>
                </c:pt>
                <c:pt idx="67399">
                  <c:v>1505116800</c:v>
                </c:pt>
                <c:pt idx="67400">
                  <c:v>1505120400</c:v>
                </c:pt>
                <c:pt idx="67401">
                  <c:v>1505124000</c:v>
                </c:pt>
                <c:pt idx="67402">
                  <c:v>1505127600</c:v>
                </c:pt>
                <c:pt idx="67403">
                  <c:v>1505131200</c:v>
                </c:pt>
                <c:pt idx="67404">
                  <c:v>1505134800</c:v>
                </c:pt>
                <c:pt idx="67405">
                  <c:v>1505138400</c:v>
                </c:pt>
                <c:pt idx="67406">
                  <c:v>1505142000</c:v>
                </c:pt>
                <c:pt idx="67407">
                  <c:v>1505145600</c:v>
                </c:pt>
                <c:pt idx="67408">
                  <c:v>1505149200</c:v>
                </c:pt>
                <c:pt idx="67409">
                  <c:v>1505152800</c:v>
                </c:pt>
                <c:pt idx="67410">
                  <c:v>1505156400</c:v>
                </c:pt>
                <c:pt idx="67411">
                  <c:v>1505160000</c:v>
                </c:pt>
                <c:pt idx="67412">
                  <c:v>1505163600</c:v>
                </c:pt>
                <c:pt idx="67413">
                  <c:v>1505167200</c:v>
                </c:pt>
                <c:pt idx="67414">
                  <c:v>1505170800</c:v>
                </c:pt>
                <c:pt idx="67415">
                  <c:v>1505174400</c:v>
                </c:pt>
                <c:pt idx="67416">
                  <c:v>1505178000</c:v>
                </c:pt>
                <c:pt idx="67417">
                  <c:v>1505181600</c:v>
                </c:pt>
                <c:pt idx="67418">
                  <c:v>1505185200</c:v>
                </c:pt>
                <c:pt idx="67419">
                  <c:v>1505188800</c:v>
                </c:pt>
                <c:pt idx="67420">
                  <c:v>1505192400</c:v>
                </c:pt>
                <c:pt idx="67421">
                  <c:v>1505196000</c:v>
                </c:pt>
                <c:pt idx="67422">
                  <c:v>1505199600</c:v>
                </c:pt>
                <c:pt idx="67423">
                  <c:v>1505203200</c:v>
                </c:pt>
                <c:pt idx="67424">
                  <c:v>1505206800</c:v>
                </c:pt>
                <c:pt idx="67425">
                  <c:v>1505210400</c:v>
                </c:pt>
                <c:pt idx="67426">
                  <c:v>1505214000</c:v>
                </c:pt>
                <c:pt idx="67427">
                  <c:v>1505217600</c:v>
                </c:pt>
                <c:pt idx="67428">
                  <c:v>1505221200</c:v>
                </c:pt>
                <c:pt idx="67429">
                  <c:v>1505224800</c:v>
                </c:pt>
                <c:pt idx="67430">
                  <c:v>1505228400</c:v>
                </c:pt>
                <c:pt idx="67431">
                  <c:v>1505232000</c:v>
                </c:pt>
                <c:pt idx="67432">
                  <c:v>1505235600</c:v>
                </c:pt>
                <c:pt idx="67433">
                  <c:v>1505239200</c:v>
                </c:pt>
                <c:pt idx="67434">
                  <c:v>1505242800</c:v>
                </c:pt>
                <c:pt idx="67435">
                  <c:v>1505246400</c:v>
                </c:pt>
                <c:pt idx="67436">
                  <c:v>1505250000</c:v>
                </c:pt>
                <c:pt idx="67437">
                  <c:v>1505253600</c:v>
                </c:pt>
                <c:pt idx="67438">
                  <c:v>1505257200</c:v>
                </c:pt>
                <c:pt idx="67439">
                  <c:v>1505260800</c:v>
                </c:pt>
                <c:pt idx="67440">
                  <c:v>1505264400</c:v>
                </c:pt>
                <c:pt idx="67441">
                  <c:v>1505268000</c:v>
                </c:pt>
                <c:pt idx="67442">
                  <c:v>1505271600</c:v>
                </c:pt>
                <c:pt idx="67443">
                  <c:v>1505275200</c:v>
                </c:pt>
                <c:pt idx="67444">
                  <c:v>1505278800</c:v>
                </c:pt>
                <c:pt idx="67445">
                  <c:v>1505282400</c:v>
                </c:pt>
                <c:pt idx="67446">
                  <c:v>1505286000</c:v>
                </c:pt>
                <c:pt idx="67447">
                  <c:v>1505289600</c:v>
                </c:pt>
                <c:pt idx="67448">
                  <c:v>1505293200</c:v>
                </c:pt>
                <c:pt idx="67449">
                  <c:v>1505296800</c:v>
                </c:pt>
                <c:pt idx="67450">
                  <c:v>1505300400</c:v>
                </c:pt>
                <c:pt idx="67451">
                  <c:v>1505304000</c:v>
                </c:pt>
                <c:pt idx="67452">
                  <c:v>1505307600</c:v>
                </c:pt>
                <c:pt idx="67453">
                  <c:v>1505311200</c:v>
                </c:pt>
                <c:pt idx="67454">
                  <c:v>1505314800</c:v>
                </c:pt>
                <c:pt idx="67455">
                  <c:v>1505318400</c:v>
                </c:pt>
                <c:pt idx="67456">
                  <c:v>1505322000</c:v>
                </c:pt>
                <c:pt idx="67457">
                  <c:v>1505325600</c:v>
                </c:pt>
                <c:pt idx="67458">
                  <c:v>1505329200</c:v>
                </c:pt>
                <c:pt idx="67459">
                  <c:v>1505332800</c:v>
                </c:pt>
                <c:pt idx="67460">
                  <c:v>1505336400</c:v>
                </c:pt>
                <c:pt idx="67461">
                  <c:v>1505340000</c:v>
                </c:pt>
                <c:pt idx="67462">
                  <c:v>1505343600</c:v>
                </c:pt>
                <c:pt idx="67463">
                  <c:v>1505347200</c:v>
                </c:pt>
                <c:pt idx="67464">
                  <c:v>1505350800</c:v>
                </c:pt>
                <c:pt idx="67465">
                  <c:v>1505354400</c:v>
                </c:pt>
                <c:pt idx="67466">
                  <c:v>1505358000</c:v>
                </c:pt>
                <c:pt idx="67467">
                  <c:v>1505361600</c:v>
                </c:pt>
                <c:pt idx="67468">
                  <c:v>1505365200</c:v>
                </c:pt>
                <c:pt idx="67469">
                  <c:v>1505368800</c:v>
                </c:pt>
                <c:pt idx="67470">
                  <c:v>1505372400</c:v>
                </c:pt>
                <c:pt idx="67471">
                  <c:v>1505376000</c:v>
                </c:pt>
                <c:pt idx="67472">
                  <c:v>1505379600</c:v>
                </c:pt>
                <c:pt idx="67473">
                  <c:v>1505383200</c:v>
                </c:pt>
                <c:pt idx="67474">
                  <c:v>1505386800</c:v>
                </c:pt>
                <c:pt idx="67475">
                  <c:v>1505390400</c:v>
                </c:pt>
                <c:pt idx="67476">
                  <c:v>1505394000</c:v>
                </c:pt>
                <c:pt idx="67477">
                  <c:v>1505397600</c:v>
                </c:pt>
                <c:pt idx="67478">
                  <c:v>1505401200</c:v>
                </c:pt>
                <c:pt idx="67479">
                  <c:v>1505404800</c:v>
                </c:pt>
                <c:pt idx="67480">
                  <c:v>1505408400</c:v>
                </c:pt>
                <c:pt idx="67481">
                  <c:v>1505412000</c:v>
                </c:pt>
                <c:pt idx="67482">
                  <c:v>1505415600</c:v>
                </c:pt>
                <c:pt idx="67483">
                  <c:v>1505419200</c:v>
                </c:pt>
                <c:pt idx="67484">
                  <c:v>1505422800</c:v>
                </c:pt>
                <c:pt idx="67485">
                  <c:v>1505426400</c:v>
                </c:pt>
                <c:pt idx="67486">
                  <c:v>1505430000</c:v>
                </c:pt>
                <c:pt idx="67487">
                  <c:v>1505433600</c:v>
                </c:pt>
                <c:pt idx="67488">
                  <c:v>1505437200</c:v>
                </c:pt>
                <c:pt idx="67489">
                  <c:v>1505440800</c:v>
                </c:pt>
                <c:pt idx="67490">
                  <c:v>1505444400</c:v>
                </c:pt>
                <c:pt idx="67491">
                  <c:v>1505448000</c:v>
                </c:pt>
                <c:pt idx="67492">
                  <c:v>1505451600</c:v>
                </c:pt>
                <c:pt idx="67493">
                  <c:v>1505455200</c:v>
                </c:pt>
                <c:pt idx="67494">
                  <c:v>1505458800</c:v>
                </c:pt>
                <c:pt idx="67495">
                  <c:v>1505462400</c:v>
                </c:pt>
                <c:pt idx="67496">
                  <c:v>1505466000</c:v>
                </c:pt>
                <c:pt idx="67497">
                  <c:v>1505469600</c:v>
                </c:pt>
                <c:pt idx="67498">
                  <c:v>1505473200</c:v>
                </c:pt>
                <c:pt idx="67499">
                  <c:v>1505476800</c:v>
                </c:pt>
                <c:pt idx="67500">
                  <c:v>1505480400</c:v>
                </c:pt>
                <c:pt idx="67501">
                  <c:v>1505484000</c:v>
                </c:pt>
                <c:pt idx="67502">
                  <c:v>1505487600</c:v>
                </c:pt>
                <c:pt idx="67503">
                  <c:v>1505491200</c:v>
                </c:pt>
                <c:pt idx="67504">
                  <c:v>1505494800</c:v>
                </c:pt>
                <c:pt idx="67505">
                  <c:v>1505498400</c:v>
                </c:pt>
                <c:pt idx="67506">
                  <c:v>1505502000</c:v>
                </c:pt>
                <c:pt idx="67507">
                  <c:v>1505505600</c:v>
                </c:pt>
                <c:pt idx="67508">
                  <c:v>1505509200</c:v>
                </c:pt>
                <c:pt idx="67509">
                  <c:v>1505512800</c:v>
                </c:pt>
                <c:pt idx="67510">
                  <c:v>1505516400</c:v>
                </c:pt>
                <c:pt idx="67511">
                  <c:v>1505520000</c:v>
                </c:pt>
                <c:pt idx="67512">
                  <c:v>1505523600</c:v>
                </c:pt>
                <c:pt idx="67513">
                  <c:v>1505527200</c:v>
                </c:pt>
                <c:pt idx="67514">
                  <c:v>1505530800</c:v>
                </c:pt>
                <c:pt idx="67515">
                  <c:v>1505534400</c:v>
                </c:pt>
                <c:pt idx="67516">
                  <c:v>1505538000</c:v>
                </c:pt>
                <c:pt idx="67517">
                  <c:v>1505541600</c:v>
                </c:pt>
                <c:pt idx="67518">
                  <c:v>1505545200</c:v>
                </c:pt>
                <c:pt idx="67519">
                  <c:v>1505548800</c:v>
                </c:pt>
                <c:pt idx="67520">
                  <c:v>1505552400</c:v>
                </c:pt>
                <c:pt idx="67521">
                  <c:v>1505556000</c:v>
                </c:pt>
                <c:pt idx="67522">
                  <c:v>1505559600</c:v>
                </c:pt>
                <c:pt idx="67523">
                  <c:v>1505563200</c:v>
                </c:pt>
                <c:pt idx="67524">
                  <c:v>1505566800</c:v>
                </c:pt>
                <c:pt idx="67525">
                  <c:v>1505570400</c:v>
                </c:pt>
                <c:pt idx="67526">
                  <c:v>1505574000</c:v>
                </c:pt>
                <c:pt idx="67527">
                  <c:v>1505577600</c:v>
                </c:pt>
                <c:pt idx="67528">
                  <c:v>1505581200</c:v>
                </c:pt>
                <c:pt idx="67529">
                  <c:v>1505584800</c:v>
                </c:pt>
                <c:pt idx="67530">
                  <c:v>1505588400</c:v>
                </c:pt>
                <c:pt idx="67531">
                  <c:v>1505592000</c:v>
                </c:pt>
                <c:pt idx="67532">
                  <c:v>1505595600</c:v>
                </c:pt>
                <c:pt idx="67533">
                  <c:v>1505599200</c:v>
                </c:pt>
                <c:pt idx="67534">
                  <c:v>1505602800</c:v>
                </c:pt>
                <c:pt idx="67535">
                  <c:v>1505606400</c:v>
                </c:pt>
                <c:pt idx="67536">
                  <c:v>1505610000</c:v>
                </c:pt>
                <c:pt idx="67537">
                  <c:v>1505613600</c:v>
                </c:pt>
                <c:pt idx="67538">
                  <c:v>1505617200</c:v>
                </c:pt>
                <c:pt idx="67539">
                  <c:v>1505620800</c:v>
                </c:pt>
                <c:pt idx="67540">
                  <c:v>1505624400</c:v>
                </c:pt>
                <c:pt idx="67541">
                  <c:v>1505628000</c:v>
                </c:pt>
                <c:pt idx="67542">
                  <c:v>1505631600</c:v>
                </c:pt>
                <c:pt idx="67543">
                  <c:v>1505635200</c:v>
                </c:pt>
                <c:pt idx="67544">
                  <c:v>1505638800</c:v>
                </c:pt>
                <c:pt idx="67545">
                  <c:v>1505642400</c:v>
                </c:pt>
                <c:pt idx="67546">
                  <c:v>1505646000</c:v>
                </c:pt>
                <c:pt idx="67547">
                  <c:v>1505649600</c:v>
                </c:pt>
                <c:pt idx="67548">
                  <c:v>1505653200</c:v>
                </c:pt>
                <c:pt idx="67549">
                  <c:v>1505656800</c:v>
                </c:pt>
                <c:pt idx="67550">
                  <c:v>1505660400</c:v>
                </c:pt>
                <c:pt idx="67551">
                  <c:v>1505664000</c:v>
                </c:pt>
                <c:pt idx="67552">
                  <c:v>1505667600</c:v>
                </c:pt>
                <c:pt idx="67553">
                  <c:v>1505671200</c:v>
                </c:pt>
                <c:pt idx="67554">
                  <c:v>1505674800</c:v>
                </c:pt>
                <c:pt idx="67555">
                  <c:v>1505678400</c:v>
                </c:pt>
                <c:pt idx="67556">
                  <c:v>1505682000</c:v>
                </c:pt>
                <c:pt idx="67557">
                  <c:v>1505685600</c:v>
                </c:pt>
                <c:pt idx="67558">
                  <c:v>1505689200</c:v>
                </c:pt>
                <c:pt idx="67559">
                  <c:v>1505692800</c:v>
                </c:pt>
                <c:pt idx="67560">
                  <c:v>1505696400</c:v>
                </c:pt>
                <c:pt idx="67561">
                  <c:v>1505700000</c:v>
                </c:pt>
                <c:pt idx="67562">
                  <c:v>1505703600</c:v>
                </c:pt>
                <c:pt idx="67563">
                  <c:v>1505707200</c:v>
                </c:pt>
                <c:pt idx="67564">
                  <c:v>1505710800</c:v>
                </c:pt>
                <c:pt idx="67565">
                  <c:v>1505714400</c:v>
                </c:pt>
                <c:pt idx="67566">
                  <c:v>1505718000</c:v>
                </c:pt>
                <c:pt idx="67567">
                  <c:v>1505721600</c:v>
                </c:pt>
                <c:pt idx="67568">
                  <c:v>1505725200</c:v>
                </c:pt>
                <c:pt idx="67569">
                  <c:v>1505728800</c:v>
                </c:pt>
                <c:pt idx="67570">
                  <c:v>1505732400</c:v>
                </c:pt>
                <c:pt idx="67571">
                  <c:v>1505736000</c:v>
                </c:pt>
                <c:pt idx="67572">
                  <c:v>1505739600</c:v>
                </c:pt>
                <c:pt idx="67573">
                  <c:v>1505743200</c:v>
                </c:pt>
                <c:pt idx="67574">
                  <c:v>1505746800</c:v>
                </c:pt>
                <c:pt idx="67575">
                  <c:v>1505750400</c:v>
                </c:pt>
                <c:pt idx="67576">
                  <c:v>1505754000</c:v>
                </c:pt>
                <c:pt idx="67577">
                  <c:v>1505757600</c:v>
                </c:pt>
                <c:pt idx="67578">
                  <c:v>1505761200</c:v>
                </c:pt>
                <c:pt idx="67579">
                  <c:v>1505764800</c:v>
                </c:pt>
                <c:pt idx="67580">
                  <c:v>1505768400</c:v>
                </c:pt>
                <c:pt idx="67581">
                  <c:v>1505772000</c:v>
                </c:pt>
                <c:pt idx="67582">
                  <c:v>1505775600</c:v>
                </c:pt>
                <c:pt idx="67583">
                  <c:v>1505779200</c:v>
                </c:pt>
                <c:pt idx="67584">
                  <c:v>1505782800</c:v>
                </c:pt>
                <c:pt idx="67585">
                  <c:v>1505786400</c:v>
                </c:pt>
                <c:pt idx="67586">
                  <c:v>1505790000</c:v>
                </c:pt>
                <c:pt idx="67587">
                  <c:v>1505793600</c:v>
                </c:pt>
                <c:pt idx="67588">
                  <c:v>1505797200</c:v>
                </c:pt>
                <c:pt idx="67589">
                  <c:v>1505800800</c:v>
                </c:pt>
                <c:pt idx="67590">
                  <c:v>1505804400</c:v>
                </c:pt>
                <c:pt idx="67591">
                  <c:v>1505808000</c:v>
                </c:pt>
                <c:pt idx="67592">
                  <c:v>1505811600</c:v>
                </c:pt>
                <c:pt idx="67593">
                  <c:v>1505815200</c:v>
                </c:pt>
                <c:pt idx="67594">
                  <c:v>1505818800</c:v>
                </c:pt>
                <c:pt idx="67595">
                  <c:v>1505822400</c:v>
                </c:pt>
                <c:pt idx="67596">
                  <c:v>1505826000</c:v>
                </c:pt>
                <c:pt idx="67597">
                  <c:v>1505829600</c:v>
                </c:pt>
                <c:pt idx="67598">
                  <c:v>1505833200</c:v>
                </c:pt>
                <c:pt idx="67599">
                  <c:v>1505836800</c:v>
                </c:pt>
                <c:pt idx="67600">
                  <c:v>1505840400</c:v>
                </c:pt>
                <c:pt idx="67601">
                  <c:v>1505844000</c:v>
                </c:pt>
                <c:pt idx="67602">
                  <c:v>1505847600</c:v>
                </c:pt>
                <c:pt idx="67603">
                  <c:v>1505851200</c:v>
                </c:pt>
                <c:pt idx="67604">
                  <c:v>1505854800</c:v>
                </c:pt>
                <c:pt idx="67605">
                  <c:v>1505858400</c:v>
                </c:pt>
                <c:pt idx="67606">
                  <c:v>1505862000</c:v>
                </c:pt>
                <c:pt idx="67607">
                  <c:v>1505865600</c:v>
                </c:pt>
                <c:pt idx="67608">
                  <c:v>1505869200</c:v>
                </c:pt>
                <c:pt idx="67609">
                  <c:v>1505872800</c:v>
                </c:pt>
                <c:pt idx="67610">
                  <c:v>1505876400</c:v>
                </c:pt>
                <c:pt idx="67611">
                  <c:v>1505880000</c:v>
                </c:pt>
                <c:pt idx="67612">
                  <c:v>1505883600</c:v>
                </c:pt>
                <c:pt idx="67613">
                  <c:v>1505887200</c:v>
                </c:pt>
                <c:pt idx="67614">
                  <c:v>1505890800</c:v>
                </c:pt>
                <c:pt idx="67615">
                  <c:v>1505894400</c:v>
                </c:pt>
                <c:pt idx="67616">
                  <c:v>1505898000</c:v>
                </c:pt>
                <c:pt idx="67617">
                  <c:v>1505901600</c:v>
                </c:pt>
                <c:pt idx="67618">
                  <c:v>1505905200</c:v>
                </c:pt>
                <c:pt idx="67619">
                  <c:v>1505908800</c:v>
                </c:pt>
                <c:pt idx="67620">
                  <c:v>1505912400</c:v>
                </c:pt>
                <c:pt idx="67621">
                  <c:v>1505916000</c:v>
                </c:pt>
                <c:pt idx="67622">
                  <c:v>1505919600</c:v>
                </c:pt>
                <c:pt idx="67623">
                  <c:v>1505923200</c:v>
                </c:pt>
                <c:pt idx="67624">
                  <c:v>1505926800</c:v>
                </c:pt>
                <c:pt idx="67625">
                  <c:v>1505930400</c:v>
                </c:pt>
                <c:pt idx="67626">
                  <c:v>1505934000</c:v>
                </c:pt>
                <c:pt idx="67627">
                  <c:v>1505937600</c:v>
                </c:pt>
                <c:pt idx="67628">
                  <c:v>1505941200</c:v>
                </c:pt>
                <c:pt idx="67629">
                  <c:v>1505944800</c:v>
                </c:pt>
                <c:pt idx="67630">
                  <c:v>1505948400</c:v>
                </c:pt>
                <c:pt idx="67631">
                  <c:v>1505952000</c:v>
                </c:pt>
                <c:pt idx="67632">
                  <c:v>1505955600</c:v>
                </c:pt>
                <c:pt idx="67633">
                  <c:v>1505959200</c:v>
                </c:pt>
                <c:pt idx="67634">
                  <c:v>1505962800</c:v>
                </c:pt>
                <c:pt idx="67635">
                  <c:v>1505966400</c:v>
                </c:pt>
                <c:pt idx="67636">
                  <c:v>1505970000</c:v>
                </c:pt>
                <c:pt idx="67637">
                  <c:v>1505973600</c:v>
                </c:pt>
                <c:pt idx="67638">
                  <c:v>1505977200</c:v>
                </c:pt>
                <c:pt idx="67639">
                  <c:v>1505980800</c:v>
                </c:pt>
                <c:pt idx="67640">
                  <c:v>1505984400</c:v>
                </c:pt>
                <c:pt idx="67641">
                  <c:v>1505988000</c:v>
                </c:pt>
                <c:pt idx="67642">
                  <c:v>1505991600</c:v>
                </c:pt>
                <c:pt idx="67643">
                  <c:v>1505995200</c:v>
                </c:pt>
                <c:pt idx="67644">
                  <c:v>1505998800</c:v>
                </c:pt>
                <c:pt idx="67645">
                  <c:v>1506002400</c:v>
                </c:pt>
                <c:pt idx="67646">
                  <c:v>1506006000</c:v>
                </c:pt>
                <c:pt idx="67647">
                  <c:v>1506009600</c:v>
                </c:pt>
                <c:pt idx="67648">
                  <c:v>1506013200</c:v>
                </c:pt>
                <c:pt idx="67649">
                  <c:v>1506016800</c:v>
                </c:pt>
                <c:pt idx="67650">
                  <c:v>1506020400</c:v>
                </c:pt>
                <c:pt idx="67651">
                  <c:v>1506024000</c:v>
                </c:pt>
                <c:pt idx="67652">
                  <c:v>1506027600</c:v>
                </c:pt>
                <c:pt idx="67653">
                  <c:v>1506031200</c:v>
                </c:pt>
                <c:pt idx="67654">
                  <c:v>1506034800</c:v>
                </c:pt>
                <c:pt idx="67655">
                  <c:v>1506038400</c:v>
                </c:pt>
                <c:pt idx="67656">
                  <c:v>1506042000</c:v>
                </c:pt>
                <c:pt idx="67657">
                  <c:v>1506045600</c:v>
                </c:pt>
                <c:pt idx="67658">
                  <c:v>1506049200</c:v>
                </c:pt>
                <c:pt idx="67659">
                  <c:v>1506052800</c:v>
                </c:pt>
                <c:pt idx="67660">
                  <c:v>1506056400</c:v>
                </c:pt>
                <c:pt idx="67661">
                  <c:v>1506060000</c:v>
                </c:pt>
                <c:pt idx="67662">
                  <c:v>1506063600</c:v>
                </c:pt>
                <c:pt idx="67663">
                  <c:v>1506067200</c:v>
                </c:pt>
                <c:pt idx="67664">
                  <c:v>1506070800</c:v>
                </c:pt>
                <c:pt idx="67665">
                  <c:v>1506074400</c:v>
                </c:pt>
                <c:pt idx="67666">
                  <c:v>1506078000</c:v>
                </c:pt>
                <c:pt idx="67667">
                  <c:v>1506081600</c:v>
                </c:pt>
                <c:pt idx="67668">
                  <c:v>1506085200</c:v>
                </c:pt>
                <c:pt idx="67669">
                  <c:v>1506088800</c:v>
                </c:pt>
                <c:pt idx="67670">
                  <c:v>1506092400</c:v>
                </c:pt>
                <c:pt idx="67671">
                  <c:v>1506096000</c:v>
                </c:pt>
                <c:pt idx="67672">
                  <c:v>1506099600</c:v>
                </c:pt>
                <c:pt idx="67673">
                  <c:v>1506103200</c:v>
                </c:pt>
                <c:pt idx="67674">
                  <c:v>1506106800</c:v>
                </c:pt>
                <c:pt idx="67675">
                  <c:v>1506110400</c:v>
                </c:pt>
                <c:pt idx="67676">
                  <c:v>1506114000</c:v>
                </c:pt>
                <c:pt idx="67677">
                  <c:v>1506117600</c:v>
                </c:pt>
                <c:pt idx="67678">
                  <c:v>1506121200</c:v>
                </c:pt>
                <c:pt idx="67679">
                  <c:v>1506124800</c:v>
                </c:pt>
                <c:pt idx="67680">
                  <c:v>1506128400</c:v>
                </c:pt>
                <c:pt idx="67681">
                  <c:v>1506132000</c:v>
                </c:pt>
                <c:pt idx="67682">
                  <c:v>1506135600</c:v>
                </c:pt>
                <c:pt idx="67683">
                  <c:v>1506139200</c:v>
                </c:pt>
                <c:pt idx="67684">
                  <c:v>1506142800</c:v>
                </c:pt>
                <c:pt idx="67685">
                  <c:v>1506146400</c:v>
                </c:pt>
                <c:pt idx="67686">
                  <c:v>1506150000</c:v>
                </c:pt>
                <c:pt idx="67687">
                  <c:v>1506153600</c:v>
                </c:pt>
                <c:pt idx="67688">
                  <c:v>1506157200</c:v>
                </c:pt>
                <c:pt idx="67689">
                  <c:v>1506160800</c:v>
                </c:pt>
                <c:pt idx="67690">
                  <c:v>1506164400</c:v>
                </c:pt>
                <c:pt idx="67691">
                  <c:v>1506168000</c:v>
                </c:pt>
                <c:pt idx="67692">
                  <c:v>1506171600</c:v>
                </c:pt>
                <c:pt idx="67693">
                  <c:v>1506175200</c:v>
                </c:pt>
                <c:pt idx="67694">
                  <c:v>1506178800</c:v>
                </c:pt>
                <c:pt idx="67695">
                  <c:v>1506182400</c:v>
                </c:pt>
                <c:pt idx="67696">
                  <c:v>1506186000</c:v>
                </c:pt>
                <c:pt idx="67697">
                  <c:v>1506189600</c:v>
                </c:pt>
                <c:pt idx="67698">
                  <c:v>1506193200</c:v>
                </c:pt>
                <c:pt idx="67699">
                  <c:v>1506196800</c:v>
                </c:pt>
                <c:pt idx="67700">
                  <c:v>1506200400</c:v>
                </c:pt>
                <c:pt idx="67701">
                  <c:v>1506204000</c:v>
                </c:pt>
                <c:pt idx="67702">
                  <c:v>1506207600</c:v>
                </c:pt>
                <c:pt idx="67703">
                  <c:v>1506211200</c:v>
                </c:pt>
                <c:pt idx="67704">
                  <c:v>1506214800</c:v>
                </c:pt>
                <c:pt idx="67705">
                  <c:v>1506218400</c:v>
                </c:pt>
                <c:pt idx="67706">
                  <c:v>1506222000</c:v>
                </c:pt>
                <c:pt idx="67707">
                  <c:v>1506225600</c:v>
                </c:pt>
                <c:pt idx="67708">
                  <c:v>1506229200</c:v>
                </c:pt>
                <c:pt idx="67709">
                  <c:v>1506232800</c:v>
                </c:pt>
                <c:pt idx="67710">
                  <c:v>1506236400</c:v>
                </c:pt>
                <c:pt idx="67711">
                  <c:v>1506240000</c:v>
                </c:pt>
                <c:pt idx="67712">
                  <c:v>1506243600</c:v>
                </c:pt>
                <c:pt idx="67713">
                  <c:v>1506247200</c:v>
                </c:pt>
                <c:pt idx="67714">
                  <c:v>1506250800</c:v>
                </c:pt>
                <c:pt idx="67715">
                  <c:v>1506254400</c:v>
                </c:pt>
                <c:pt idx="67716">
                  <c:v>1506258000</c:v>
                </c:pt>
                <c:pt idx="67717">
                  <c:v>1506261600</c:v>
                </c:pt>
                <c:pt idx="67718">
                  <c:v>1506265200</c:v>
                </c:pt>
                <c:pt idx="67719">
                  <c:v>1506268800</c:v>
                </c:pt>
                <c:pt idx="67720">
                  <c:v>1506272400</c:v>
                </c:pt>
                <c:pt idx="67721">
                  <c:v>1506276000</c:v>
                </c:pt>
                <c:pt idx="67722">
                  <c:v>1506279600</c:v>
                </c:pt>
                <c:pt idx="67723">
                  <c:v>1506283200</c:v>
                </c:pt>
                <c:pt idx="67724">
                  <c:v>1506286800</c:v>
                </c:pt>
                <c:pt idx="67725">
                  <c:v>1506290400</c:v>
                </c:pt>
                <c:pt idx="67726">
                  <c:v>1506294000</c:v>
                </c:pt>
                <c:pt idx="67727">
                  <c:v>1506297600</c:v>
                </c:pt>
                <c:pt idx="67728">
                  <c:v>1506301200</c:v>
                </c:pt>
                <c:pt idx="67729">
                  <c:v>1506304800</c:v>
                </c:pt>
                <c:pt idx="67730">
                  <c:v>1506308400</c:v>
                </c:pt>
                <c:pt idx="67731">
                  <c:v>1506312000</c:v>
                </c:pt>
                <c:pt idx="67732">
                  <c:v>1506315600</c:v>
                </c:pt>
                <c:pt idx="67733">
                  <c:v>1506319200</c:v>
                </c:pt>
                <c:pt idx="67734">
                  <c:v>1506322800</c:v>
                </c:pt>
                <c:pt idx="67735">
                  <c:v>1506326400</c:v>
                </c:pt>
                <c:pt idx="67736">
                  <c:v>1506330000</c:v>
                </c:pt>
                <c:pt idx="67737">
                  <c:v>1506333600</c:v>
                </c:pt>
                <c:pt idx="67738">
                  <c:v>1506337200</c:v>
                </c:pt>
                <c:pt idx="67739">
                  <c:v>1506340800</c:v>
                </c:pt>
                <c:pt idx="67740">
                  <c:v>1506344400</c:v>
                </c:pt>
                <c:pt idx="67741">
                  <c:v>1506348000</c:v>
                </c:pt>
                <c:pt idx="67742">
                  <c:v>1506351600</c:v>
                </c:pt>
                <c:pt idx="67743">
                  <c:v>1506355200</c:v>
                </c:pt>
                <c:pt idx="67744">
                  <c:v>1506358800</c:v>
                </c:pt>
                <c:pt idx="67745">
                  <c:v>1506362400</c:v>
                </c:pt>
                <c:pt idx="67746">
                  <c:v>1506366000</c:v>
                </c:pt>
                <c:pt idx="67747">
                  <c:v>1506369600</c:v>
                </c:pt>
                <c:pt idx="67748">
                  <c:v>1506373200</c:v>
                </c:pt>
                <c:pt idx="67749">
                  <c:v>1506376800</c:v>
                </c:pt>
                <c:pt idx="67750">
                  <c:v>1506380400</c:v>
                </c:pt>
                <c:pt idx="67751">
                  <c:v>1506384000</c:v>
                </c:pt>
                <c:pt idx="67752">
                  <c:v>1506387600</c:v>
                </c:pt>
                <c:pt idx="67753">
                  <c:v>1506391200</c:v>
                </c:pt>
                <c:pt idx="67754">
                  <c:v>1506394800</c:v>
                </c:pt>
                <c:pt idx="67755">
                  <c:v>1506398400</c:v>
                </c:pt>
                <c:pt idx="67756">
                  <c:v>1506402000</c:v>
                </c:pt>
                <c:pt idx="67757">
                  <c:v>1506405600</c:v>
                </c:pt>
                <c:pt idx="67758">
                  <c:v>1506409200</c:v>
                </c:pt>
                <c:pt idx="67759">
                  <c:v>1506412800</c:v>
                </c:pt>
                <c:pt idx="67760">
                  <c:v>1506416400</c:v>
                </c:pt>
                <c:pt idx="67761">
                  <c:v>1506420000</c:v>
                </c:pt>
                <c:pt idx="67762">
                  <c:v>1506423600</c:v>
                </c:pt>
                <c:pt idx="67763">
                  <c:v>1506427200</c:v>
                </c:pt>
                <c:pt idx="67764">
                  <c:v>1506430800</c:v>
                </c:pt>
                <c:pt idx="67765">
                  <c:v>1506434400</c:v>
                </c:pt>
                <c:pt idx="67766">
                  <c:v>1506438000</c:v>
                </c:pt>
                <c:pt idx="67767">
                  <c:v>1506441600</c:v>
                </c:pt>
                <c:pt idx="67768">
                  <c:v>1506445200</c:v>
                </c:pt>
                <c:pt idx="67769">
                  <c:v>1506448800</c:v>
                </c:pt>
                <c:pt idx="67770">
                  <c:v>1506452400</c:v>
                </c:pt>
                <c:pt idx="67771">
                  <c:v>1506456000</c:v>
                </c:pt>
                <c:pt idx="67772">
                  <c:v>1506459600</c:v>
                </c:pt>
                <c:pt idx="67773">
                  <c:v>1506463200</c:v>
                </c:pt>
                <c:pt idx="67774">
                  <c:v>1506466800</c:v>
                </c:pt>
                <c:pt idx="67775">
                  <c:v>1506470400</c:v>
                </c:pt>
                <c:pt idx="67776">
                  <c:v>1506474000</c:v>
                </c:pt>
                <c:pt idx="67777">
                  <c:v>1506477600</c:v>
                </c:pt>
                <c:pt idx="67778">
                  <c:v>1506481200</c:v>
                </c:pt>
                <c:pt idx="67779">
                  <c:v>1506484800</c:v>
                </c:pt>
                <c:pt idx="67780">
                  <c:v>1506488400</c:v>
                </c:pt>
                <c:pt idx="67781">
                  <c:v>1506492000</c:v>
                </c:pt>
                <c:pt idx="67782">
                  <c:v>1506495600</c:v>
                </c:pt>
                <c:pt idx="67783">
                  <c:v>1506499200</c:v>
                </c:pt>
                <c:pt idx="67784">
                  <c:v>1506502800</c:v>
                </c:pt>
                <c:pt idx="67785">
                  <c:v>1506506400</c:v>
                </c:pt>
                <c:pt idx="67786">
                  <c:v>1506510000</c:v>
                </c:pt>
                <c:pt idx="67787">
                  <c:v>1506513600</c:v>
                </c:pt>
                <c:pt idx="67788">
                  <c:v>1506517200</c:v>
                </c:pt>
                <c:pt idx="67789">
                  <c:v>1506520800</c:v>
                </c:pt>
                <c:pt idx="67790">
                  <c:v>1506524400</c:v>
                </c:pt>
                <c:pt idx="67791">
                  <c:v>1506528000</c:v>
                </c:pt>
                <c:pt idx="67792">
                  <c:v>1506531600</c:v>
                </c:pt>
                <c:pt idx="67793">
                  <c:v>1506535200</c:v>
                </c:pt>
                <c:pt idx="67794">
                  <c:v>1506538800</c:v>
                </c:pt>
                <c:pt idx="67795">
                  <c:v>1506542400</c:v>
                </c:pt>
                <c:pt idx="67796">
                  <c:v>1506546000</c:v>
                </c:pt>
                <c:pt idx="67797">
                  <c:v>1506549600</c:v>
                </c:pt>
                <c:pt idx="67798">
                  <c:v>1506553200</c:v>
                </c:pt>
                <c:pt idx="67799">
                  <c:v>1506556800</c:v>
                </c:pt>
                <c:pt idx="67800">
                  <c:v>1506560400</c:v>
                </c:pt>
                <c:pt idx="67801">
                  <c:v>1506564000</c:v>
                </c:pt>
                <c:pt idx="67802">
                  <c:v>1506567600</c:v>
                </c:pt>
                <c:pt idx="67803">
                  <c:v>1506571200</c:v>
                </c:pt>
                <c:pt idx="67804">
                  <c:v>1506574800</c:v>
                </c:pt>
                <c:pt idx="67805">
                  <c:v>1506578400</c:v>
                </c:pt>
                <c:pt idx="67806">
                  <c:v>1506582000</c:v>
                </c:pt>
                <c:pt idx="67807">
                  <c:v>1506585600</c:v>
                </c:pt>
                <c:pt idx="67808">
                  <c:v>1506589200</c:v>
                </c:pt>
                <c:pt idx="67809">
                  <c:v>1506592800</c:v>
                </c:pt>
                <c:pt idx="67810">
                  <c:v>1506596400</c:v>
                </c:pt>
                <c:pt idx="67811">
                  <c:v>1506600000</c:v>
                </c:pt>
                <c:pt idx="67812">
                  <c:v>1506603600</c:v>
                </c:pt>
                <c:pt idx="67813">
                  <c:v>1506607200</c:v>
                </c:pt>
                <c:pt idx="67814">
                  <c:v>1506610800</c:v>
                </c:pt>
                <c:pt idx="67815">
                  <c:v>1506614400</c:v>
                </c:pt>
                <c:pt idx="67816">
                  <c:v>1506618000</c:v>
                </c:pt>
                <c:pt idx="67817">
                  <c:v>1506621600</c:v>
                </c:pt>
                <c:pt idx="67818">
                  <c:v>1506625200</c:v>
                </c:pt>
                <c:pt idx="67819">
                  <c:v>1506628800</c:v>
                </c:pt>
                <c:pt idx="67820">
                  <c:v>1506632400</c:v>
                </c:pt>
                <c:pt idx="67821">
                  <c:v>1506636000</c:v>
                </c:pt>
                <c:pt idx="67822">
                  <c:v>1506639600</c:v>
                </c:pt>
                <c:pt idx="67823">
                  <c:v>1506643200</c:v>
                </c:pt>
                <c:pt idx="67824">
                  <c:v>1506646800</c:v>
                </c:pt>
                <c:pt idx="67825">
                  <c:v>1506650400</c:v>
                </c:pt>
                <c:pt idx="67826">
                  <c:v>1506654000</c:v>
                </c:pt>
                <c:pt idx="67827">
                  <c:v>1506657600</c:v>
                </c:pt>
                <c:pt idx="67828">
                  <c:v>1506661200</c:v>
                </c:pt>
                <c:pt idx="67829">
                  <c:v>1506664800</c:v>
                </c:pt>
                <c:pt idx="67830">
                  <c:v>1506668400</c:v>
                </c:pt>
                <c:pt idx="67831">
                  <c:v>1506672000</c:v>
                </c:pt>
                <c:pt idx="67832">
                  <c:v>1506675600</c:v>
                </c:pt>
                <c:pt idx="67833">
                  <c:v>1506679200</c:v>
                </c:pt>
                <c:pt idx="67834">
                  <c:v>1506682800</c:v>
                </c:pt>
                <c:pt idx="67835">
                  <c:v>1506686400</c:v>
                </c:pt>
                <c:pt idx="67836">
                  <c:v>1506690000</c:v>
                </c:pt>
                <c:pt idx="67837">
                  <c:v>1506693600</c:v>
                </c:pt>
                <c:pt idx="67838">
                  <c:v>1506697200</c:v>
                </c:pt>
                <c:pt idx="67839">
                  <c:v>1506700800</c:v>
                </c:pt>
                <c:pt idx="67840">
                  <c:v>1506704400</c:v>
                </c:pt>
                <c:pt idx="67841">
                  <c:v>1506708000</c:v>
                </c:pt>
                <c:pt idx="67842">
                  <c:v>1506711600</c:v>
                </c:pt>
                <c:pt idx="67843">
                  <c:v>1506715200</c:v>
                </c:pt>
                <c:pt idx="67844">
                  <c:v>1506718800</c:v>
                </c:pt>
                <c:pt idx="67845">
                  <c:v>1506722400</c:v>
                </c:pt>
                <c:pt idx="67846">
                  <c:v>1506726000</c:v>
                </c:pt>
                <c:pt idx="67847">
                  <c:v>1506729600</c:v>
                </c:pt>
                <c:pt idx="67848">
                  <c:v>1506733200</c:v>
                </c:pt>
                <c:pt idx="67849">
                  <c:v>1506736800</c:v>
                </c:pt>
                <c:pt idx="67850">
                  <c:v>1506740400</c:v>
                </c:pt>
                <c:pt idx="67851">
                  <c:v>1506744000</c:v>
                </c:pt>
                <c:pt idx="67852">
                  <c:v>1506747600</c:v>
                </c:pt>
                <c:pt idx="67853">
                  <c:v>1506751200</c:v>
                </c:pt>
                <c:pt idx="67854">
                  <c:v>1506754800</c:v>
                </c:pt>
                <c:pt idx="67855">
                  <c:v>1506758400</c:v>
                </c:pt>
                <c:pt idx="67856">
                  <c:v>1506762000</c:v>
                </c:pt>
                <c:pt idx="67857">
                  <c:v>1506765600</c:v>
                </c:pt>
                <c:pt idx="67858">
                  <c:v>1506769200</c:v>
                </c:pt>
                <c:pt idx="67859">
                  <c:v>1506772800</c:v>
                </c:pt>
                <c:pt idx="67860">
                  <c:v>1506776400</c:v>
                </c:pt>
                <c:pt idx="67861">
                  <c:v>1506780000</c:v>
                </c:pt>
                <c:pt idx="67862">
                  <c:v>1506783600</c:v>
                </c:pt>
                <c:pt idx="67863">
                  <c:v>1506787200</c:v>
                </c:pt>
                <c:pt idx="67864">
                  <c:v>1506790800</c:v>
                </c:pt>
                <c:pt idx="67865">
                  <c:v>1506794400</c:v>
                </c:pt>
                <c:pt idx="67866">
                  <c:v>1506798000</c:v>
                </c:pt>
                <c:pt idx="67867">
                  <c:v>1506801600</c:v>
                </c:pt>
                <c:pt idx="67868">
                  <c:v>1506805200</c:v>
                </c:pt>
                <c:pt idx="67869">
                  <c:v>1506808800</c:v>
                </c:pt>
                <c:pt idx="67870">
                  <c:v>1506812400</c:v>
                </c:pt>
                <c:pt idx="67871">
                  <c:v>1506816000</c:v>
                </c:pt>
                <c:pt idx="67872">
                  <c:v>1506819600</c:v>
                </c:pt>
                <c:pt idx="67873">
                  <c:v>1506823200</c:v>
                </c:pt>
                <c:pt idx="67874">
                  <c:v>1506826800</c:v>
                </c:pt>
                <c:pt idx="67875">
                  <c:v>1506830400</c:v>
                </c:pt>
                <c:pt idx="67876">
                  <c:v>1506834000</c:v>
                </c:pt>
                <c:pt idx="67877">
                  <c:v>1506837600</c:v>
                </c:pt>
                <c:pt idx="67878">
                  <c:v>1506841200</c:v>
                </c:pt>
                <c:pt idx="67879">
                  <c:v>1506844800</c:v>
                </c:pt>
                <c:pt idx="67880">
                  <c:v>1506848400</c:v>
                </c:pt>
                <c:pt idx="67881">
                  <c:v>1506852000</c:v>
                </c:pt>
                <c:pt idx="67882">
                  <c:v>1506855600</c:v>
                </c:pt>
                <c:pt idx="67883">
                  <c:v>1506859200</c:v>
                </c:pt>
                <c:pt idx="67884">
                  <c:v>1506862800</c:v>
                </c:pt>
                <c:pt idx="67885">
                  <c:v>1506866400</c:v>
                </c:pt>
                <c:pt idx="67886">
                  <c:v>1506870000</c:v>
                </c:pt>
                <c:pt idx="67887">
                  <c:v>1506873600</c:v>
                </c:pt>
                <c:pt idx="67888">
                  <c:v>1506877200</c:v>
                </c:pt>
                <c:pt idx="67889">
                  <c:v>1506880800</c:v>
                </c:pt>
                <c:pt idx="67890">
                  <c:v>1506884400</c:v>
                </c:pt>
                <c:pt idx="67891">
                  <c:v>1506888000</c:v>
                </c:pt>
                <c:pt idx="67892">
                  <c:v>1506891600</c:v>
                </c:pt>
                <c:pt idx="67893">
                  <c:v>1506895200</c:v>
                </c:pt>
                <c:pt idx="67894">
                  <c:v>1506898800</c:v>
                </c:pt>
                <c:pt idx="67895">
                  <c:v>1506902400</c:v>
                </c:pt>
                <c:pt idx="67896">
                  <c:v>1506906000</c:v>
                </c:pt>
                <c:pt idx="67897">
                  <c:v>1506909600</c:v>
                </c:pt>
                <c:pt idx="67898">
                  <c:v>1506913200</c:v>
                </c:pt>
                <c:pt idx="67899">
                  <c:v>1506916800</c:v>
                </c:pt>
                <c:pt idx="67900">
                  <c:v>1506920400</c:v>
                </c:pt>
                <c:pt idx="67901">
                  <c:v>1506924000</c:v>
                </c:pt>
                <c:pt idx="67902">
                  <c:v>1506927600</c:v>
                </c:pt>
                <c:pt idx="67903">
                  <c:v>1506931200</c:v>
                </c:pt>
                <c:pt idx="67904">
                  <c:v>1506934800</c:v>
                </c:pt>
                <c:pt idx="67905">
                  <c:v>1506938400</c:v>
                </c:pt>
                <c:pt idx="67906">
                  <c:v>1506942000</c:v>
                </c:pt>
                <c:pt idx="67907">
                  <c:v>1506945600</c:v>
                </c:pt>
                <c:pt idx="67908">
                  <c:v>1506949200</c:v>
                </c:pt>
                <c:pt idx="67909">
                  <c:v>1506952800</c:v>
                </c:pt>
                <c:pt idx="67910">
                  <c:v>1506956400</c:v>
                </c:pt>
                <c:pt idx="67911">
                  <c:v>1506960000</c:v>
                </c:pt>
                <c:pt idx="67912">
                  <c:v>1506963600</c:v>
                </c:pt>
                <c:pt idx="67913">
                  <c:v>1506967200</c:v>
                </c:pt>
                <c:pt idx="67914">
                  <c:v>1506970800</c:v>
                </c:pt>
                <c:pt idx="67915">
                  <c:v>1506974400</c:v>
                </c:pt>
                <c:pt idx="67916">
                  <c:v>1506978000</c:v>
                </c:pt>
                <c:pt idx="67917">
                  <c:v>1506981600</c:v>
                </c:pt>
                <c:pt idx="67918">
                  <c:v>1506985200</c:v>
                </c:pt>
                <c:pt idx="67919">
                  <c:v>1506988800</c:v>
                </c:pt>
                <c:pt idx="67920">
                  <c:v>1506992400</c:v>
                </c:pt>
                <c:pt idx="67921">
                  <c:v>1506996000</c:v>
                </c:pt>
                <c:pt idx="67922">
                  <c:v>1506999600</c:v>
                </c:pt>
                <c:pt idx="67923">
                  <c:v>1507003200</c:v>
                </c:pt>
                <c:pt idx="67924">
                  <c:v>1507006800</c:v>
                </c:pt>
                <c:pt idx="67925">
                  <c:v>1507010400</c:v>
                </c:pt>
                <c:pt idx="67926">
                  <c:v>1507014000</c:v>
                </c:pt>
                <c:pt idx="67927">
                  <c:v>1507017600</c:v>
                </c:pt>
                <c:pt idx="67928">
                  <c:v>1507021200</c:v>
                </c:pt>
                <c:pt idx="67929">
                  <c:v>1507024800</c:v>
                </c:pt>
                <c:pt idx="67930">
                  <c:v>1507028400</c:v>
                </c:pt>
                <c:pt idx="67931">
                  <c:v>1507032000</c:v>
                </c:pt>
                <c:pt idx="67932">
                  <c:v>1507035600</c:v>
                </c:pt>
                <c:pt idx="67933">
                  <c:v>1507039200</c:v>
                </c:pt>
                <c:pt idx="67934">
                  <c:v>1507042800</c:v>
                </c:pt>
                <c:pt idx="67935">
                  <c:v>1507046400</c:v>
                </c:pt>
                <c:pt idx="67936">
                  <c:v>1507050000</c:v>
                </c:pt>
                <c:pt idx="67937">
                  <c:v>1507053600</c:v>
                </c:pt>
                <c:pt idx="67938">
                  <c:v>1507057200</c:v>
                </c:pt>
                <c:pt idx="67939">
                  <c:v>1507060800</c:v>
                </c:pt>
                <c:pt idx="67940">
                  <c:v>1507064400</c:v>
                </c:pt>
                <c:pt idx="67941">
                  <c:v>1507068000</c:v>
                </c:pt>
                <c:pt idx="67942">
                  <c:v>1507071600</c:v>
                </c:pt>
                <c:pt idx="67943">
                  <c:v>1507075200</c:v>
                </c:pt>
                <c:pt idx="67944">
                  <c:v>1507078800</c:v>
                </c:pt>
                <c:pt idx="67945">
                  <c:v>1507082400</c:v>
                </c:pt>
                <c:pt idx="67946">
                  <c:v>1507086000</c:v>
                </c:pt>
                <c:pt idx="67947">
                  <c:v>1507089600</c:v>
                </c:pt>
                <c:pt idx="67948">
                  <c:v>1507093200</c:v>
                </c:pt>
                <c:pt idx="67949">
                  <c:v>1507096800</c:v>
                </c:pt>
                <c:pt idx="67950">
                  <c:v>1507100400</c:v>
                </c:pt>
                <c:pt idx="67951">
                  <c:v>1507104000</c:v>
                </c:pt>
                <c:pt idx="67952">
                  <c:v>1507107600</c:v>
                </c:pt>
                <c:pt idx="67953">
                  <c:v>1507111200</c:v>
                </c:pt>
                <c:pt idx="67954">
                  <c:v>1507114800</c:v>
                </c:pt>
                <c:pt idx="67955">
                  <c:v>1507118400</c:v>
                </c:pt>
                <c:pt idx="67956">
                  <c:v>1507122000</c:v>
                </c:pt>
                <c:pt idx="67957">
                  <c:v>1507125600</c:v>
                </c:pt>
                <c:pt idx="67958">
                  <c:v>1507129200</c:v>
                </c:pt>
                <c:pt idx="67959">
                  <c:v>1507132800</c:v>
                </c:pt>
                <c:pt idx="67960">
                  <c:v>1507136400</c:v>
                </c:pt>
                <c:pt idx="67961">
                  <c:v>1507140000</c:v>
                </c:pt>
                <c:pt idx="67962">
                  <c:v>1507143600</c:v>
                </c:pt>
                <c:pt idx="67963">
                  <c:v>1507147200</c:v>
                </c:pt>
                <c:pt idx="67964">
                  <c:v>1507150800</c:v>
                </c:pt>
                <c:pt idx="67965">
                  <c:v>1507154400</c:v>
                </c:pt>
                <c:pt idx="67966">
                  <c:v>1507158000</c:v>
                </c:pt>
                <c:pt idx="67967">
                  <c:v>1507161600</c:v>
                </c:pt>
                <c:pt idx="67968">
                  <c:v>1507165200</c:v>
                </c:pt>
                <c:pt idx="67969">
                  <c:v>1507168800</c:v>
                </c:pt>
                <c:pt idx="67970">
                  <c:v>1507172400</c:v>
                </c:pt>
                <c:pt idx="67971">
                  <c:v>1507176000</c:v>
                </c:pt>
                <c:pt idx="67972">
                  <c:v>1507179600</c:v>
                </c:pt>
                <c:pt idx="67973">
                  <c:v>1507183200</c:v>
                </c:pt>
                <c:pt idx="67974">
                  <c:v>1507186800</c:v>
                </c:pt>
                <c:pt idx="67975">
                  <c:v>1507190400</c:v>
                </c:pt>
                <c:pt idx="67976">
                  <c:v>1507194000</c:v>
                </c:pt>
                <c:pt idx="67977">
                  <c:v>1507197600</c:v>
                </c:pt>
                <c:pt idx="67978">
                  <c:v>1507201200</c:v>
                </c:pt>
                <c:pt idx="67979">
                  <c:v>1507204800</c:v>
                </c:pt>
                <c:pt idx="67980">
                  <c:v>1507208400</c:v>
                </c:pt>
                <c:pt idx="67981">
                  <c:v>1507212000</c:v>
                </c:pt>
                <c:pt idx="67982">
                  <c:v>1507215600</c:v>
                </c:pt>
                <c:pt idx="67983">
                  <c:v>1507219200</c:v>
                </c:pt>
                <c:pt idx="67984">
                  <c:v>1507222800</c:v>
                </c:pt>
                <c:pt idx="67985">
                  <c:v>1507226400</c:v>
                </c:pt>
                <c:pt idx="67986">
                  <c:v>1507230000</c:v>
                </c:pt>
                <c:pt idx="67987">
                  <c:v>1507233600</c:v>
                </c:pt>
                <c:pt idx="67988">
                  <c:v>1507237200</c:v>
                </c:pt>
                <c:pt idx="67989">
                  <c:v>1507240800</c:v>
                </c:pt>
                <c:pt idx="67990">
                  <c:v>1507244400</c:v>
                </c:pt>
                <c:pt idx="67991">
                  <c:v>1507248000</c:v>
                </c:pt>
                <c:pt idx="67992">
                  <c:v>1507251600</c:v>
                </c:pt>
                <c:pt idx="67993">
                  <c:v>1507255200</c:v>
                </c:pt>
                <c:pt idx="67994">
                  <c:v>1507258800</c:v>
                </c:pt>
                <c:pt idx="67995">
                  <c:v>1507262400</c:v>
                </c:pt>
                <c:pt idx="67996">
                  <c:v>1507266000</c:v>
                </c:pt>
                <c:pt idx="67997">
                  <c:v>1507269600</c:v>
                </c:pt>
                <c:pt idx="67998">
                  <c:v>1507273200</c:v>
                </c:pt>
                <c:pt idx="67999">
                  <c:v>1507276800</c:v>
                </c:pt>
                <c:pt idx="68000">
                  <c:v>1507280400</c:v>
                </c:pt>
                <c:pt idx="68001">
                  <c:v>1507284000</c:v>
                </c:pt>
                <c:pt idx="68002">
                  <c:v>1507287600</c:v>
                </c:pt>
                <c:pt idx="68003">
                  <c:v>1507291200</c:v>
                </c:pt>
                <c:pt idx="68004">
                  <c:v>1507294800</c:v>
                </c:pt>
                <c:pt idx="68005">
                  <c:v>1507298400</c:v>
                </c:pt>
                <c:pt idx="68006">
                  <c:v>1507302000</c:v>
                </c:pt>
                <c:pt idx="68007">
                  <c:v>1507305600</c:v>
                </c:pt>
                <c:pt idx="68008">
                  <c:v>1507309200</c:v>
                </c:pt>
                <c:pt idx="68009">
                  <c:v>1507312800</c:v>
                </c:pt>
                <c:pt idx="68010">
                  <c:v>1507316400</c:v>
                </c:pt>
                <c:pt idx="68011">
                  <c:v>1507320000</c:v>
                </c:pt>
                <c:pt idx="68012">
                  <c:v>1507323600</c:v>
                </c:pt>
                <c:pt idx="68013">
                  <c:v>1507327200</c:v>
                </c:pt>
                <c:pt idx="68014">
                  <c:v>1507330800</c:v>
                </c:pt>
                <c:pt idx="68015">
                  <c:v>1507334400</c:v>
                </c:pt>
                <c:pt idx="68016">
                  <c:v>1507338000</c:v>
                </c:pt>
                <c:pt idx="68017">
                  <c:v>1507341600</c:v>
                </c:pt>
                <c:pt idx="68018">
                  <c:v>1507345200</c:v>
                </c:pt>
                <c:pt idx="68019">
                  <c:v>1507348800</c:v>
                </c:pt>
                <c:pt idx="68020">
                  <c:v>1507352400</c:v>
                </c:pt>
                <c:pt idx="68021">
                  <c:v>1507356000</c:v>
                </c:pt>
                <c:pt idx="68022">
                  <c:v>1507359600</c:v>
                </c:pt>
                <c:pt idx="68023">
                  <c:v>1507363200</c:v>
                </c:pt>
                <c:pt idx="68024">
                  <c:v>1507366800</c:v>
                </c:pt>
                <c:pt idx="68025">
                  <c:v>1507370400</c:v>
                </c:pt>
                <c:pt idx="68026">
                  <c:v>1507374000</c:v>
                </c:pt>
                <c:pt idx="68027">
                  <c:v>1507377600</c:v>
                </c:pt>
                <c:pt idx="68028">
                  <c:v>1507381200</c:v>
                </c:pt>
                <c:pt idx="68029">
                  <c:v>1507384800</c:v>
                </c:pt>
                <c:pt idx="68030">
                  <c:v>1507388400</c:v>
                </c:pt>
                <c:pt idx="68031">
                  <c:v>1507392000</c:v>
                </c:pt>
                <c:pt idx="68032">
                  <c:v>1507395600</c:v>
                </c:pt>
                <c:pt idx="68033">
                  <c:v>1507399200</c:v>
                </c:pt>
                <c:pt idx="68034">
                  <c:v>1507402800</c:v>
                </c:pt>
                <c:pt idx="68035">
                  <c:v>1507406400</c:v>
                </c:pt>
                <c:pt idx="68036">
                  <c:v>1507410000</c:v>
                </c:pt>
                <c:pt idx="68037">
                  <c:v>1507413600</c:v>
                </c:pt>
                <c:pt idx="68038">
                  <c:v>1507417200</c:v>
                </c:pt>
                <c:pt idx="68039">
                  <c:v>1507420800</c:v>
                </c:pt>
                <c:pt idx="68040">
                  <c:v>1507424400</c:v>
                </c:pt>
                <c:pt idx="68041">
                  <c:v>1507428000</c:v>
                </c:pt>
                <c:pt idx="68042">
                  <c:v>1507431600</c:v>
                </c:pt>
                <c:pt idx="68043">
                  <c:v>1507435200</c:v>
                </c:pt>
                <c:pt idx="68044">
                  <c:v>1507438800</c:v>
                </c:pt>
                <c:pt idx="68045">
                  <c:v>1507442400</c:v>
                </c:pt>
                <c:pt idx="68046">
                  <c:v>1507446000</c:v>
                </c:pt>
                <c:pt idx="68047">
                  <c:v>1507449600</c:v>
                </c:pt>
                <c:pt idx="68048">
                  <c:v>1507453200</c:v>
                </c:pt>
                <c:pt idx="68049">
                  <c:v>1507456800</c:v>
                </c:pt>
                <c:pt idx="68050">
                  <c:v>1507460400</c:v>
                </c:pt>
                <c:pt idx="68051">
                  <c:v>1507464000</c:v>
                </c:pt>
                <c:pt idx="68052">
                  <c:v>1507467600</c:v>
                </c:pt>
                <c:pt idx="68053">
                  <c:v>1507471200</c:v>
                </c:pt>
                <c:pt idx="68054">
                  <c:v>1507474800</c:v>
                </c:pt>
                <c:pt idx="68055">
                  <c:v>1507478400</c:v>
                </c:pt>
                <c:pt idx="68056">
                  <c:v>1507482000</c:v>
                </c:pt>
                <c:pt idx="68057">
                  <c:v>1507485600</c:v>
                </c:pt>
                <c:pt idx="68058">
                  <c:v>1507489200</c:v>
                </c:pt>
                <c:pt idx="68059">
                  <c:v>1507492800</c:v>
                </c:pt>
                <c:pt idx="68060">
                  <c:v>1507496400</c:v>
                </c:pt>
                <c:pt idx="68061">
                  <c:v>1507500000</c:v>
                </c:pt>
                <c:pt idx="68062">
                  <c:v>1507503600</c:v>
                </c:pt>
                <c:pt idx="68063">
                  <c:v>1507507200</c:v>
                </c:pt>
                <c:pt idx="68064">
                  <c:v>1507510800</c:v>
                </c:pt>
                <c:pt idx="68065">
                  <c:v>1507514400</c:v>
                </c:pt>
                <c:pt idx="68066">
                  <c:v>1507518000</c:v>
                </c:pt>
                <c:pt idx="68067">
                  <c:v>1507521600</c:v>
                </c:pt>
                <c:pt idx="68068">
                  <c:v>1507525200</c:v>
                </c:pt>
                <c:pt idx="68069">
                  <c:v>1507528800</c:v>
                </c:pt>
                <c:pt idx="68070">
                  <c:v>1507532400</c:v>
                </c:pt>
                <c:pt idx="68071">
                  <c:v>1507536000</c:v>
                </c:pt>
                <c:pt idx="68072">
                  <c:v>1507539600</c:v>
                </c:pt>
                <c:pt idx="68073">
                  <c:v>1507543200</c:v>
                </c:pt>
                <c:pt idx="68074">
                  <c:v>1507546800</c:v>
                </c:pt>
                <c:pt idx="68075">
                  <c:v>1507550400</c:v>
                </c:pt>
                <c:pt idx="68076">
                  <c:v>1507554000</c:v>
                </c:pt>
                <c:pt idx="68077">
                  <c:v>1507557600</c:v>
                </c:pt>
                <c:pt idx="68078">
                  <c:v>1507561200</c:v>
                </c:pt>
                <c:pt idx="68079">
                  <c:v>1507564800</c:v>
                </c:pt>
                <c:pt idx="68080">
                  <c:v>1507568400</c:v>
                </c:pt>
                <c:pt idx="68081">
                  <c:v>1507572000</c:v>
                </c:pt>
                <c:pt idx="68082">
                  <c:v>1507575600</c:v>
                </c:pt>
                <c:pt idx="68083">
                  <c:v>1507579200</c:v>
                </c:pt>
                <c:pt idx="68084">
                  <c:v>1507582800</c:v>
                </c:pt>
                <c:pt idx="68085">
                  <c:v>1507586400</c:v>
                </c:pt>
                <c:pt idx="68086">
                  <c:v>1507590000</c:v>
                </c:pt>
                <c:pt idx="68087">
                  <c:v>1507593600</c:v>
                </c:pt>
                <c:pt idx="68088">
                  <c:v>1507597200</c:v>
                </c:pt>
                <c:pt idx="68089">
                  <c:v>1507600800</c:v>
                </c:pt>
                <c:pt idx="68090">
                  <c:v>1507604400</c:v>
                </c:pt>
                <c:pt idx="68091">
                  <c:v>1507608000</c:v>
                </c:pt>
                <c:pt idx="68092">
                  <c:v>1507611600</c:v>
                </c:pt>
                <c:pt idx="68093">
                  <c:v>1507615200</c:v>
                </c:pt>
                <c:pt idx="68094">
                  <c:v>1507618800</c:v>
                </c:pt>
                <c:pt idx="68095">
                  <c:v>1507622400</c:v>
                </c:pt>
                <c:pt idx="68096">
                  <c:v>1507626000</c:v>
                </c:pt>
                <c:pt idx="68097">
                  <c:v>1507629600</c:v>
                </c:pt>
                <c:pt idx="68098">
                  <c:v>1507633200</c:v>
                </c:pt>
                <c:pt idx="68099">
                  <c:v>1507636800</c:v>
                </c:pt>
                <c:pt idx="68100">
                  <c:v>1507640400</c:v>
                </c:pt>
                <c:pt idx="68101">
                  <c:v>1507644000</c:v>
                </c:pt>
                <c:pt idx="68102">
                  <c:v>1507647600</c:v>
                </c:pt>
                <c:pt idx="68103">
                  <c:v>1507651200</c:v>
                </c:pt>
                <c:pt idx="68104">
                  <c:v>1507654800</c:v>
                </c:pt>
                <c:pt idx="68105">
                  <c:v>1507658400</c:v>
                </c:pt>
                <c:pt idx="68106">
                  <c:v>1507662000</c:v>
                </c:pt>
                <c:pt idx="68107">
                  <c:v>1507665600</c:v>
                </c:pt>
                <c:pt idx="68108">
                  <c:v>1507669200</c:v>
                </c:pt>
                <c:pt idx="68109">
                  <c:v>1507672800</c:v>
                </c:pt>
                <c:pt idx="68110">
                  <c:v>1507676400</c:v>
                </c:pt>
                <c:pt idx="68111">
                  <c:v>1507680000</c:v>
                </c:pt>
                <c:pt idx="68112">
                  <c:v>1507683600</c:v>
                </c:pt>
                <c:pt idx="68113">
                  <c:v>1507687200</c:v>
                </c:pt>
                <c:pt idx="68114">
                  <c:v>1507690800</c:v>
                </c:pt>
                <c:pt idx="68115">
                  <c:v>1507694400</c:v>
                </c:pt>
                <c:pt idx="68116">
                  <c:v>1507698000</c:v>
                </c:pt>
                <c:pt idx="68117">
                  <c:v>1507701600</c:v>
                </c:pt>
                <c:pt idx="68118">
                  <c:v>1507705200</c:v>
                </c:pt>
                <c:pt idx="68119">
                  <c:v>1507708800</c:v>
                </c:pt>
                <c:pt idx="68120">
                  <c:v>1507712400</c:v>
                </c:pt>
                <c:pt idx="68121">
                  <c:v>1507716000</c:v>
                </c:pt>
                <c:pt idx="68122">
                  <c:v>1507719600</c:v>
                </c:pt>
                <c:pt idx="68123">
                  <c:v>1507723200</c:v>
                </c:pt>
                <c:pt idx="68124">
                  <c:v>1507726800</c:v>
                </c:pt>
                <c:pt idx="68125">
                  <c:v>1507730400</c:v>
                </c:pt>
                <c:pt idx="68126">
                  <c:v>1507734000</c:v>
                </c:pt>
                <c:pt idx="68127">
                  <c:v>1507737600</c:v>
                </c:pt>
                <c:pt idx="68128">
                  <c:v>1507741200</c:v>
                </c:pt>
                <c:pt idx="68129">
                  <c:v>1507744800</c:v>
                </c:pt>
                <c:pt idx="68130">
                  <c:v>1507748400</c:v>
                </c:pt>
                <c:pt idx="68131">
                  <c:v>1507752000</c:v>
                </c:pt>
                <c:pt idx="68132">
                  <c:v>1507755600</c:v>
                </c:pt>
                <c:pt idx="68133">
                  <c:v>1507759200</c:v>
                </c:pt>
                <c:pt idx="68134">
                  <c:v>1507762800</c:v>
                </c:pt>
                <c:pt idx="68135">
                  <c:v>1507766400</c:v>
                </c:pt>
                <c:pt idx="68136">
                  <c:v>1507770000</c:v>
                </c:pt>
                <c:pt idx="68137">
                  <c:v>1507773600</c:v>
                </c:pt>
                <c:pt idx="68138">
                  <c:v>1507777200</c:v>
                </c:pt>
                <c:pt idx="68139">
                  <c:v>1507780800</c:v>
                </c:pt>
                <c:pt idx="68140">
                  <c:v>1507784400</c:v>
                </c:pt>
                <c:pt idx="68141">
                  <c:v>1507788000</c:v>
                </c:pt>
                <c:pt idx="68142">
                  <c:v>1507791600</c:v>
                </c:pt>
                <c:pt idx="68143">
                  <c:v>1507795200</c:v>
                </c:pt>
                <c:pt idx="68144">
                  <c:v>1507798800</c:v>
                </c:pt>
                <c:pt idx="68145">
                  <c:v>1507802400</c:v>
                </c:pt>
                <c:pt idx="68146">
                  <c:v>1507806000</c:v>
                </c:pt>
                <c:pt idx="68147">
                  <c:v>1507809600</c:v>
                </c:pt>
                <c:pt idx="68148">
                  <c:v>1507813200</c:v>
                </c:pt>
                <c:pt idx="68149">
                  <c:v>1507816800</c:v>
                </c:pt>
                <c:pt idx="68150">
                  <c:v>1507820400</c:v>
                </c:pt>
                <c:pt idx="68151">
                  <c:v>1507824000</c:v>
                </c:pt>
                <c:pt idx="68152">
                  <c:v>1507827600</c:v>
                </c:pt>
                <c:pt idx="68153">
                  <c:v>1507831200</c:v>
                </c:pt>
                <c:pt idx="68154">
                  <c:v>1507834800</c:v>
                </c:pt>
                <c:pt idx="68155">
                  <c:v>1507838400</c:v>
                </c:pt>
                <c:pt idx="68156">
                  <c:v>1507842000</c:v>
                </c:pt>
                <c:pt idx="68157">
                  <c:v>1507845600</c:v>
                </c:pt>
                <c:pt idx="68158">
                  <c:v>1507849200</c:v>
                </c:pt>
                <c:pt idx="68159">
                  <c:v>1507852800</c:v>
                </c:pt>
                <c:pt idx="68160">
                  <c:v>1507856400</c:v>
                </c:pt>
                <c:pt idx="68161">
                  <c:v>1507860000</c:v>
                </c:pt>
                <c:pt idx="68162">
                  <c:v>1507863600</c:v>
                </c:pt>
                <c:pt idx="68163">
                  <c:v>1507867200</c:v>
                </c:pt>
                <c:pt idx="68164">
                  <c:v>1507870800</c:v>
                </c:pt>
                <c:pt idx="68165">
                  <c:v>1507874400</c:v>
                </c:pt>
                <c:pt idx="68166">
                  <c:v>1507878000</c:v>
                </c:pt>
                <c:pt idx="68167">
                  <c:v>1507881600</c:v>
                </c:pt>
                <c:pt idx="68168">
                  <c:v>1507885200</c:v>
                </c:pt>
                <c:pt idx="68169">
                  <c:v>1507888800</c:v>
                </c:pt>
                <c:pt idx="68170">
                  <c:v>1507892400</c:v>
                </c:pt>
                <c:pt idx="68171">
                  <c:v>1507896000</c:v>
                </c:pt>
                <c:pt idx="68172">
                  <c:v>1507899600</c:v>
                </c:pt>
                <c:pt idx="68173">
                  <c:v>1507903200</c:v>
                </c:pt>
                <c:pt idx="68174">
                  <c:v>1507906800</c:v>
                </c:pt>
                <c:pt idx="68175">
                  <c:v>1507910400</c:v>
                </c:pt>
                <c:pt idx="68176">
                  <c:v>1507914000</c:v>
                </c:pt>
                <c:pt idx="68177">
                  <c:v>1507917600</c:v>
                </c:pt>
                <c:pt idx="68178">
                  <c:v>1507921200</c:v>
                </c:pt>
                <c:pt idx="68179">
                  <c:v>1507924800</c:v>
                </c:pt>
                <c:pt idx="68180">
                  <c:v>1507928400</c:v>
                </c:pt>
                <c:pt idx="68181">
                  <c:v>1507932000</c:v>
                </c:pt>
                <c:pt idx="68182">
                  <c:v>1507935600</c:v>
                </c:pt>
                <c:pt idx="68183">
                  <c:v>1507939200</c:v>
                </c:pt>
                <c:pt idx="68184">
                  <c:v>1507942800</c:v>
                </c:pt>
                <c:pt idx="68185">
                  <c:v>1507946400</c:v>
                </c:pt>
                <c:pt idx="68186">
                  <c:v>1507950000</c:v>
                </c:pt>
                <c:pt idx="68187">
                  <c:v>1507953600</c:v>
                </c:pt>
                <c:pt idx="68188">
                  <c:v>1507957200</c:v>
                </c:pt>
                <c:pt idx="68189">
                  <c:v>1507960800</c:v>
                </c:pt>
                <c:pt idx="68190">
                  <c:v>1507964400</c:v>
                </c:pt>
                <c:pt idx="68191">
                  <c:v>1507968000</c:v>
                </c:pt>
                <c:pt idx="68192">
                  <c:v>1507971600</c:v>
                </c:pt>
                <c:pt idx="68193">
                  <c:v>1507975200</c:v>
                </c:pt>
                <c:pt idx="68194">
                  <c:v>1507978800</c:v>
                </c:pt>
                <c:pt idx="68195">
                  <c:v>1507982400</c:v>
                </c:pt>
                <c:pt idx="68196">
                  <c:v>1507986000</c:v>
                </c:pt>
                <c:pt idx="68197">
                  <c:v>1507989600</c:v>
                </c:pt>
                <c:pt idx="68198">
                  <c:v>1507993200</c:v>
                </c:pt>
                <c:pt idx="68199">
                  <c:v>1507996800</c:v>
                </c:pt>
                <c:pt idx="68200">
                  <c:v>1508000400</c:v>
                </c:pt>
                <c:pt idx="68201">
                  <c:v>1508004000</c:v>
                </c:pt>
                <c:pt idx="68202">
                  <c:v>1508007600</c:v>
                </c:pt>
                <c:pt idx="68203">
                  <c:v>1508011200</c:v>
                </c:pt>
                <c:pt idx="68204">
                  <c:v>1508014800</c:v>
                </c:pt>
                <c:pt idx="68205">
                  <c:v>1508018400</c:v>
                </c:pt>
                <c:pt idx="68206">
                  <c:v>1508022000</c:v>
                </c:pt>
                <c:pt idx="68207">
                  <c:v>1508025600</c:v>
                </c:pt>
                <c:pt idx="68208">
                  <c:v>1508029200</c:v>
                </c:pt>
                <c:pt idx="68209">
                  <c:v>1508032800</c:v>
                </c:pt>
                <c:pt idx="68210">
                  <c:v>1508036400</c:v>
                </c:pt>
                <c:pt idx="68211">
                  <c:v>1508040000</c:v>
                </c:pt>
                <c:pt idx="68212">
                  <c:v>1508043600</c:v>
                </c:pt>
                <c:pt idx="68213">
                  <c:v>1508047200</c:v>
                </c:pt>
                <c:pt idx="68214">
                  <c:v>1508050800</c:v>
                </c:pt>
                <c:pt idx="68215">
                  <c:v>1508054400</c:v>
                </c:pt>
                <c:pt idx="68216">
                  <c:v>1508058000</c:v>
                </c:pt>
                <c:pt idx="68217">
                  <c:v>1508061600</c:v>
                </c:pt>
                <c:pt idx="68218">
                  <c:v>1508065200</c:v>
                </c:pt>
                <c:pt idx="68219">
                  <c:v>1508068800</c:v>
                </c:pt>
                <c:pt idx="68220">
                  <c:v>1508072400</c:v>
                </c:pt>
                <c:pt idx="68221">
                  <c:v>1508076000</c:v>
                </c:pt>
                <c:pt idx="68222">
                  <c:v>1508079600</c:v>
                </c:pt>
                <c:pt idx="68223">
                  <c:v>1508083200</c:v>
                </c:pt>
                <c:pt idx="68224">
                  <c:v>1508086800</c:v>
                </c:pt>
                <c:pt idx="68225">
                  <c:v>1508090400</c:v>
                </c:pt>
                <c:pt idx="68226">
                  <c:v>1508094000</c:v>
                </c:pt>
                <c:pt idx="68227">
                  <c:v>1508097600</c:v>
                </c:pt>
                <c:pt idx="68228">
                  <c:v>1508101200</c:v>
                </c:pt>
                <c:pt idx="68229">
                  <c:v>1508104800</c:v>
                </c:pt>
                <c:pt idx="68230">
                  <c:v>1508108400</c:v>
                </c:pt>
                <c:pt idx="68231">
                  <c:v>1508112000</c:v>
                </c:pt>
                <c:pt idx="68232">
                  <c:v>1508115600</c:v>
                </c:pt>
                <c:pt idx="68233">
                  <c:v>1508119200</c:v>
                </c:pt>
                <c:pt idx="68234">
                  <c:v>1508122800</c:v>
                </c:pt>
                <c:pt idx="68235">
                  <c:v>1508126400</c:v>
                </c:pt>
                <c:pt idx="68236">
                  <c:v>1508130000</c:v>
                </c:pt>
                <c:pt idx="68237">
                  <c:v>1508133600</c:v>
                </c:pt>
                <c:pt idx="68238">
                  <c:v>1508137200</c:v>
                </c:pt>
                <c:pt idx="68239">
                  <c:v>1508140800</c:v>
                </c:pt>
                <c:pt idx="68240">
                  <c:v>1508144400</c:v>
                </c:pt>
                <c:pt idx="68241">
                  <c:v>1508148000</c:v>
                </c:pt>
                <c:pt idx="68242">
                  <c:v>1508151600</c:v>
                </c:pt>
                <c:pt idx="68243">
                  <c:v>1508155200</c:v>
                </c:pt>
                <c:pt idx="68244">
                  <c:v>1508158800</c:v>
                </c:pt>
                <c:pt idx="68245">
                  <c:v>1508162400</c:v>
                </c:pt>
                <c:pt idx="68246">
                  <c:v>1508166000</c:v>
                </c:pt>
                <c:pt idx="68247">
                  <c:v>1508169600</c:v>
                </c:pt>
                <c:pt idx="68248">
                  <c:v>1508173200</c:v>
                </c:pt>
                <c:pt idx="68249">
                  <c:v>1508176800</c:v>
                </c:pt>
                <c:pt idx="68250">
                  <c:v>1508180400</c:v>
                </c:pt>
                <c:pt idx="68251">
                  <c:v>1508184000</c:v>
                </c:pt>
                <c:pt idx="68252">
                  <c:v>1508187600</c:v>
                </c:pt>
                <c:pt idx="68253">
                  <c:v>1508191200</c:v>
                </c:pt>
                <c:pt idx="68254">
                  <c:v>1508194800</c:v>
                </c:pt>
                <c:pt idx="68255">
                  <c:v>1508198400</c:v>
                </c:pt>
                <c:pt idx="68256">
                  <c:v>1508202000</c:v>
                </c:pt>
                <c:pt idx="68257">
                  <c:v>1508205600</c:v>
                </c:pt>
                <c:pt idx="68258">
                  <c:v>1508209200</c:v>
                </c:pt>
                <c:pt idx="68259">
                  <c:v>1508212800</c:v>
                </c:pt>
                <c:pt idx="68260">
                  <c:v>1508216400</c:v>
                </c:pt>
                <c:pt idx="68261">
                  <c:v>1508220000</c:v>
                </c:pt>
                <c:pt idx="68262">
                  <c:v>1508223600</c:v>
                </c:pt>
                <c:pt idx="68263">
                  <c:v>1508227200</c:v>
                </c:pt>
                <c:pt idx="68264">
                  <c:v>1508230800</c:v>
                </c:pt>
                <c:pt idx="68265">
                  <c:v>1508234400</c:v>
                </c:pt>
                <c:pt idx="68266">
                  <c:v>1508238000</c:v>
                </c:pt>
                <c:pt idx="68267">
                  <c:v>1508241600</c:v>
                </c:pt>
                <c:pt idx="68268">
                  <c:v>1508245200</c:v>
                </c:pt>
                <c:pt idx="68269">
                  <c:v>1508248800</c:v>
                </c:pt>
                <c:pt idx="68270">
                  <c:v>1508252400</c:v>
                </c:pt>
                <c:pt idx="68271">
                  <c:v>1508256000</c:v>
                </c:pt>
                <c:pt idx="68272">
                  <c:v>1508259600</c:v>
                </c:pt>
                <c:pt idx="68273">
                  <c:v>1508263200</c:v>
                </c:pt>
                <c:pt idx="68274">
                  <c:v>1508266800</c:v>
                </c:pt>
                <c:pt idx="68275">
                  <c:v>1508270400</c:v>
                </c:pt>
                <c:pt idx="68276">
                  <c:v>1508274000</c:v>
                </c:pt>
                <c:pt idx="68277">
                  <c:v>1508277600</c:v>
                </c:pt>
                <c:pt idx="68278">
                  <c:v>1508281200</c:v>
                </c:pt>
                <c:pt idx="68279">
                  <c:v>1508284800</c:v>
                </c:pt>
                <c:pt idx="68280">
                  <c:v>1508288400</c:v>
                </c:pt>
                <c:pt idx="68281">
                  <c:v>1508292000</c:v>
                </c:pt>
                <c:pt idx="68282">
                  <c:v>1508295600</c:v>
                </c:pt>
                <c:pt idx="68283">
                  <c:v>1508299200</c:v>
                </c:pt>
                <c:pt idx="68284">
                  <c:v>1508302800</c:v>
                </c:pt>
                <c:pt idx="68285">
                  <c:v>1508306400</c:v>
                </c:pt>
                <c:pt idx="68286">
                  <c:v>1508310000</c:v>
                </c:pt>
                <c:pt idx="68287">
                  <c:v>1508313600</c:v>
                </c:pt>
                <c:pt idx="68288">
                  <c:v>1508317200</c:v>
                </c:pt>
                <c:pt idx="68289">
                  <c:v>1508320800</c:v>
                </c:pt>
                <c:pt idx="68290">
                  <c:v>1508324400</c:v>
                </c:pt>
                <c:pt idx="68291">
                  <c:v>1508328000</c:v>
                </c:pt>
                <c:pt idx="68292">
                  <c:v>1508331600</c:v>
                </c:pt>
                <c:pt idx="68293">
                  <c:v>1508335200</c:v>
                </c:pt>
                <c:pt idx="68294">
                  <c:v>1508338800</c:v>
                </c:pt>
                <c:pt idx="68295">
                  <c:v>1508342400</c:v>
                </c:pt>
                <c:pt idx="68296">
                  <c:v>1508346000</c:v>
                </c:pt>
                <c:pt idx="68297">
                  <c:v>1508349600</c:v>
                </c:pt>
                <c:pt idx="68298">
                  <c:v>1508353200</c:v>
                </c:pt>
                <c:pt idx="68299">
                  <c:v>1508356800</c:v>
                </c:pt>
                <c:pt idx="68300">
                  <c:v>1508360400</c:v>
                </c:pt>
                <c:pt idx="68301">
                  <c:v>1508364000</c:v>
                </c:pt>
                <c:pt idx="68302">
                  <c:v>1508367600</c:v>
                </c:pt>
                <c:pt idx="68303">
                  <c:v>1508371200</c:v>
                </c:pt>
                <c:pt idx="68304">
                  <c:v>1508374800</c:v>
                </c:pt>
                <c:pt idx="68305">
                  <c:v>1508378400</c:v>
                </c:pt>
                <c:pt idx="68306">
                  <c:v>1508382000</c:v>
                </c:pt>
                <c:pt idx="68307">
                  <c:v>1508385600</c:v>
                </c:pt>
                <c:pt idx="68308">
                  <c:v>1508389200</c:v>
                </c:pt>
                <c:pt idx="68309">
                  <c:v>1508392800</c:v>
                </c:pt>
                <c:pt idx="68310">
                  <c:v>1508396400</c:v>
                </c:pt>
                <c:pt idx="68311">
                  <c:v>1508400000</c:v>
                </c:pt>
                <c:pt idx="68312">
                  <c:v>1508403600</c:v>
                </c:pt>
                <c:pt idx="68313">
                  <c:v>1508407200</c:v>
                </c:pt>
                <c:pt idx="68314">
                  <c:v>1508410800</c:v>
                </c:pt>
                <c:pt idx="68315">
                  <c:v>1508414400</c:v>
                </c:pt>
                <c:pt idx="68316">
                  <c:v>1508418000</c:v>
                </c:pt>
                <c:pt idx="68317">
                  <c:v>1508421600</c:v>
                </c:pt>
                <c:pt idx="68318">
                  <c:v>1508425200</c:v>
                </c:pt>
                <c:pt idx="68319">
                  <c:v>1508428800</c:v>
                </c:pt>
                <c:pt idx="68320">
                  <c:v>1508432400</c:v>
                </c:pt>
                <c:pt idx="68321">
                  <c:v>1508436000</c:v>
                </c:pt>
                <c:pt idx="68322">
                  <c:v>1508439600</c:v>
                </c:pt>
                <c:pt idx="68323">
                  <c:v>1508443200</c:v>
                </c:pt>
                <c:pt idx="68324">
                  <c:v>1508446800</c:v>
                </c:pt>
                <c:pt idx="68325">
                  <c:v>1508450400</c:v>
                </c:pt>
                <c:pt idx="68326">
                  <c:v>1508454000</c:v>
                </c:pt>
                <c:pt idx="68327">
                  <c:v>1508457600</c:v>
                </c:pt>
                <c:pt idx="68328">
                  <c:v>1508461200</c:v>
                </c:pt>
                <c:pt idx="68329">
                  <c:v>1508464800</c:v>
                </c:pt>
                <c:pt idx="68330">
                  <c:v>1508468400</c:v>
                </c:pt>
                <c:pt idx="68331">
                  <c:v>1508472000</c:v>
                </c:pt>
                <c:pt idx="68332">
                  <c:v>1508475600</c:v>
                </c:pt>
                <c:pt idx="68333">
                  <c:v>1508479200</c:v>
                </c:pt>
                <c:pt idx="68334">
                  <c:v>1508482800</c:v>
                </c:pt>
                <c:pt idx="68335">
                  <c:v>1508486400</c:v>
                </c:pt>
                <c:pt idx="68336">
                  <c:v>1508490000</c:v>
                </c:pt>
                <c:pt idx="68337">
                  <c:v>1508493600</c:v>
                </c:pt>
                <c:pt idx="68338">
                  <c:v>1508497200</c:v>
                </c:pt>
                <c:pt idx="68339">
                  <c:v>1508500800</c:v>
                </c:pt>
                <c:pt idx="68340">
                  <c:v>1508504400</c:v>
                </c:pt>
                <c:pt idx="68341">
                  <c:v>1508508000</c:v>
                </c:pt>
                <c:pt idx="68342">
                  <c:v>1508511600</c:v>
                </c:pt>
                <c:pt idx="68343">
                  <c:v>1508515200</c:v>
                </c:pt>
                <c:pt idx="68344">
                  <c:v>1508518800</c:v>
                </c:pt>
                <c:pt idx="68345">
                  <c:v>1508522400</c:v>
                </c:pt>
                <c:pt idx="68346">
                  <c:v>1508526000</c:v>
                </c:pt>
                <c:pt idx="68347">
                  <c:v>1508529600</c:v>
                </c:pt>
                <c:pt idx="68348">
                  <c:v>1508533200</c:v>
                </c:pt>
                <c:pt idx="68349">
                  <c:v>1508536800</c:v>
                </c:pt>
                <c:pt idx="68350">
                  <c:v>1508540400</c:v>
                </c:pt>
                <c:pt idx="68351">
                  <c:v>1508544000</c:v>
                </c:pt>
                <c:pt idx="68352">
                  <c:v>1508547600</c:v>
                </c:pt>
                <c:pt idx="68353">
                  <c:v>1508551200</c:v>
                </c:pt>
                <c:pt idx="68354">
                  <c:v>1508554800</c:v>
                </c:pt>
                <c:pt idx="68355">
                  <c:v>1508558400</c:v>
                </c:pt>
                <c:pt idx="68356">
                  <c:v>1508562000</c:v>
                </c:pt>
                <c:pt idx="68357">
                  <c:v>1508565600</c:v>
                </c:pt>
                <c:pt idx="68358">
                  <c:v>1508569200</c:v>
                </c:pt>
                <c:pt idx="68359">
                  <c:v>1508572800</c:v>
                </c:pt>
                <c:pt idx="68360">
                  <c:v>1508576400</c:v>
                </c:pt>
                <c:pt idx="68361">
                  <c:v>1508580000</c:v>
                </c:pt>
                <c:pt idx="68362">
                  <c:v>1508583600</c:v>
                </c:pt>
                <c:pt idx="68363">
                  <c:v>1508587200</c:v>
                </c:pt>
                <c:pt idx="68364">
                  <c:v>1508590800</c:v>
                </c:pt>
                <c:pt idx="68365">
                  <c:v>1508594400</c:v>
                </c:pt>
                <c:pt idx="68366">
                  <c:v>1508598000</c:v>
                </c:pt>
                <c:pt idx="68367">
                  <c:v>1508601600</c:v>
                </c:pt>
                <c:pt idx="68368">
                  <c:v>1508605200</c:v>
                </c:pt>
                <c:pt idx="68369">
                  <c:v>1508608800</c:v>
                </c:pt>
                <c:pt idx="68370">
                  <c:v>1508612400</c:v>
                </c:pt>
                <c:pt idx="68371">
                  <c:v>1508616000</c:v>
                </c:pt>
                <c:pt idx="68372">
                  <c:v>1508619600</c:v>
                </c:pt>
                <c:pt idx="68373">
                  <c:v>1508623200</c:v>
                </c:pt>
                <c:pt idx="68374">
                  <c:v>1508626800</c:v>
                </c:pt>
                <c:pt idx="68375">
                  <c:v>1508630400</c:v>
                </c:pt>
                <c:pt idx="68376">
                  <c:v>1508634000</c:v>
                </c:pt>
                <c:pt idx="68377">
                  <c:v>1508637600</c:v>
                </c:pt>
                <c:pt idx="68378">
                  <c:v>1508641200</c:v>
                </c:pt>
                <c:pt idx="68379">
                  <c:v>1508644800</c:v>
                </c:pt>
                <c:pt idx="68380">
                  <c:v>1508648400</c:v>
                </c:pt>
                <c:pt idx="68381">
                  <c:v>1508652000</c:v>
                </c:pt>
                <c:pt idx="68382">
                  <c:v>1508655600</c:v>
                </c:pt>
                <c:pt idx="68383">
                  <c:v>1508659200</c:v>
                </c:pt>
                <c:pt idx="68384">
                  <c:v>1508662800</c:v>
                </c:pt>
                <c:pt idx="68385">
                  <c:v>1508666400</c:v>
                </c:pt>
                <c:pt idx="68386">
                  <c:v>1508670000</c:v>
                </c:pt>
                <c:pt idx="68387">
                  <c:v>1508673600</c:v>
                </c:pt>
                <c:pt idx="68388">
                  <c:v>1508677200</c:v>
                </c:pt>
                <c:pt idx="68389">
                  <c:v>1508680800</c:v>
                </c:pt>
                <c:pt idx="68390">
                  <c:v>1508684400</c:v>
                </c:pt>
                <c:pt idx="68391">
                  <c:v>1508688000</c:v>
                </c:pt>
                <c:pt idx="68392">
                  <c:v>1508691600</c:v>
                </c:pt>
                <c:pt idx="68393">
                  <c:v>1508695200</c:v>
                </c:pt>
                <c:pt idx="68394">
                  <c:v>1508698800</c:v>
                </c:pt>
                <c:pt idx="68395">
                  <c:v>1508702400</c:v>
                </c:pt>
                <c:pt idx="68396">
                  <c:v>1508706000</c:v>
                </c:pt>
                <c:pt idx="68397">
                  <c:v>1508709600</c:v>
                </c:pt>
                <c:pt idx="68398">
                  <c:v>1508713200</c:v>
                </c:pt>
                <c:pt idx="68399">
                  <c:v>1508716800</c:v>
                </c:pt>
                <c:pt idx="68400">
                  <c:v>1508720400</c:v>
                </c:pt>
                <c:pt idx="68401">
                  <c:v>1508724000</c:v>
                </c:pt>
                <c:pt idx="68402">
                  <c:v>1508727600</c:v>
                </c:pt>
                <c:pt idx="68403">
                  <c:v>1508731200</c:v>
                </c:pt>
                <c:pt idx="68404">
                  <c:v>1508734800</c:v>
                </c:pt>
                <c:pt idx="68405">
                  <c:v>1508738400</c:v>
                </c:pt>
                <c:pt idx="68406">
                  <c:v>1508742000</c:v>
                </c:pt>
                <c:pt idx="68407">
                  <c:v>1508745600</c:v>
                </c:pt>
                <c:pt idx="68408">
                  <c:v>1508749200</c:v>
                </c:pt>
                <c:pt idx="68409">
                  <c:v>1508752800</c:v>
                </c:pt>
                <c:pt idx="68410">
                  <c:v>1508756400</c:v>
                </c:pt>
                <c:pt idx="68411">
                  <c:v>1508760000</c:v>
                </c:pt>
                <c:pt idx="68412">
                  <c:v>1508763600</c:v>
                </c:pt>
                <c:pt idx="68413">
                  <c:v>1508767200</c:v>
                </c:pt>
                <c:pt idx="68414">
                  <c:v>1508770800</c:v>
                </c:pt>
                <c:pt idx="68415">
                  <c:v>1508774400</c:v>
                </c:pt>
                <c:pt idx="68416">
                  <c:v>1508778000</c:v>
                </c:pt>
                <c:pt idx="68417">
                  <c:v>1508781600</c:v>
                </c:pt>
                <c:pt idx="68418">
                  <c:v>1508785200</c:v>
                </c:pt>
                <c:pt idx="68419">
                  <c:v>1508788800</c:v>
                </c:pt>
                <c:pt idx="68420">
                  <c:v>1508792400</c:v>
                </c:pt>
                <c:pt idx="68421">
                  <c:v>1508796000</c:v>
                </c:pt>
                <c:pt idx="68422">
                  <c:v>1508799600</c:v>
                </c:pt>
                <c:pt idx="68423">
                  <c:v>1508803200</c:v>
                </c:pt>
                <c:pt idx="68424">
                  <c:v>1508806800</c:v>
                </c:pt>
                <c:pt idx="68425">
                  <c:v>1508810400</c:v>
                </c:pt>
                <c:pt idx="68426">
                  <c:v>1508814000</c:v>
                </c:pt>
                <c:pt idx="68427">
                  <c:v>1508817600</c:v>
                </c:pt>
                <c:pt idx="68428">
                  <c:v>1508821200</c:v>
                </c:pt>
                <c:pt idx="68429">
                  <c:v>1508824800</c:v>
                </c:pt>
                <c:pt idx="68430">
                  <c:v>1508828400</c:v>
                </c:pt>
                <c:pt idx="68431">
                  <c:v>1508832000</c:v>
                </c:pt>
                <c:pt idx="68432">
                  <c:v>1508835600</c:v>
                </c:pt>
                <c:pt idx="68433">
                  <c:v>1508839200</c:v>
                </c:pt>
                <c:pt idx="68434">
                  <c:v>1508842800</c:v>
                </c:pt>
                <c:pt idx="68435">
                  <c:v>1508846400</c:v>
                </c:pt>
                <c:pt idx="68436">
                  <c:v>1508850000</c:v>
                </c:pt>
                <c:pt idx="68437">
                  <c:v>1508853600</c:v>
                </c:pt>
                <c:pt idx="68438">
                  <c:v>1508857200</c:v>
                </c:pt>
                <c:pt idx="68439">
                  <c:v>1508860800</c:v>
                </c:pt>
                <c:pt idx="68440">
                  <c:v>1508864400</c:v>
                </c:pt>
                <c:pt idx="68441">
                  <c:v>1508868000</c:v>
                </c:pt>
                <c:pt idx="68442">
                  <c:v>1508871600</c:v>
                </c:pt>
                <c:pt idx="68443">
                  <c:v>1508875200</c:v>
                </c:pt>
                <c:pt idx="68444">
                  <c:v>1508878800</c:v>
                </c:pt>
                <c:pt idx="68445">
                  <c:v>1508882400</c:v>
                </c:pt>
                <c:pt idx="68446">
                  <c:v>1508886000</c:v>
                </c:pt>
                <c:pt idx="68447">
                  <c:v>1508889600</c:v>
                </c:pt>
                <c:pt idx="68448">
                  <c:v>1508893200</c:v>
                </c:pt>
                <c:pt idx="68449">
                  <c:v>1508896800</c:v>
                </c:pt>
                <c:pt idx="68450">
                  <c:v>1508900400</c:v>
                </c:pt>
                <c:pt idx="68451">
                  <c:v>1508904000</c:v>
                </c:pt>
                <c:pt idx="68452">
                  <c:v>1508907600</c:v>
                </c:pt>
                <c:pt idx="68453">
                  <c:v>1508911200</c:v>
                </c:pt>
                <c:pt idx="68454">
                  <c:v>1508914800</c:v>
                </c:pt>
                <c:pt idx="68455">
                  <c:v>1508918400</c:v>
                </c:pt>
                <c:pt idx="68456">
                  <c:v>1508922000</c:v>
                </c:pt>
                <c:pt idx="68457">
                  <c:v>1508925600</c:v>
                </c:pt>
                <c:pt idx="68458">
                  <c:v>1508929200</c:v>
                </c:pt>
                <c:pt idx="68459">
                  <c:v>1508932800</c:v>
                </c:pt>
                <c:pt idx="68460">
                  <c:v>1508936400</c:v>
                </c:pt>
                <c:pt idx="68461">
                  <c:v>1508940000</c:v>
                </c:pt>
                <c:pt idx="68462">
                  <c:v>1508943600</c:v>
                </c:pt>
                <c:pt idx="68463">
                  <c:v>1508947200</c:v>
                </c:pt>
                <c:pt idx="68464">
                  <c:v>1508950800</c:v>
                </c:pt>
                <c:pt idx="68465">
                  <c:v>1508954400</c:v>
                </c:pt>
                <c:pt idx="68466">
                  <c:v>1508958000</c:v>
                </c:pt>
                <c:pt idx="68467">
                  <c:v>1508961600</c:v>
                </c:pt>
                <c:pt idx="68468">
                  <c:v>1508965200</c:v>
                </c:pt>
                <c:pt idx="68469">
                  <c:v>1508968800</c:v>
                </c:pt>
                <c:pt idx="68470">
                  <c:v>1508972400</c:v>
                </c:pt>
                <c:pt idx="68471">
                  <c:v>1508976000</c:v>
                </c:pt>
                <c:pt idx="68472">
                  <c:v>1508979600</c:v>
                </c:pt>
                <c:pt idx="68473">
                  <c:v>1508983200</c:v>
                </c:pt>
                <c:pt idx="68474">
                  <c:v>1508986800</c:v>
                </c:pt>
                <c:pt idx="68475">
                  <c:v>1508990400</c:v>
                </c:pt>
                <c:pt idx="68476">
                  <c:v>1508994000</c:v>
                </c:pt>
                <c:pt idx="68477">
                  <c:v>1508997600</c:v>
                </c:pt>
                <c:pt idx="68478">
                  <c:v>1509001200</c:v>
                </c:pt>
                <c:pt idx="68479">
                  <c:v>1509004800</c:v>
                </c:pt>
                <c:pt idx="68480">
                  <c:v>1509008400</c:v>
                </c:pt>
                <c:pt idx="68481">
                  <c:v>1509012000</c:v>
                </c:pt>
                <c:pt idx="68482">
                  <c:v>1509015600</c:v>
                </c:pt>
                <c:pt idx="68483">
                  <c:v>1509019200</c:v>
                </c:pt>
                <c:pt idx="68484">
                  <c:v>1509022800</c:v>
                </c:pt>
                <c:pt idx="68485">
                  <c:v>1509026400</c:v>
                </c:pt>
                <c:pt idx="68486">
                  <c:v>1509030000</c:v>
                </c:pt>
                <c:pt idx="68487">
                  <c:v>1509033600</c:v>
                </c:pt>
                <c:pt idx="68488">
                  <c:v>1509037200</c:v>
                </c:pt>
                <c:pt idx="68489">
                  <c:v>1509040800</c:v>
                </c:pt>
                <c:pt idx="68490">
                  <c:v>1509044400</c:v>
                </c:pt>
                <c:pt idx="68491">
                  <c:v>1509048000</c:v>
                </c:pt>
                <c:pt idx="68492">
                  <c:v>1509051600</c:v>
                </c:pt>
                <c:pt idx="68493">
                  <c:v>1509055200</c:v>
                </c:pt>
                <c:pt idx="68494">
                  <c:v>1509058800</c:v>
                </c:pt>
                <c:pt idx="68495">
                  <c:v>1509062400</c:v>
                </c:pt>
                <c:pt idx="68496">
                  <c:v>1509066000</c:v>
                </c:pt>
                <c:pt idx="68497">
                  <c:v>1509069600</c:v>
                </c:pt>
                <c:pt idx="68498">
                  <c:v>1509073200</c:v>
                </c:pt>
                <c:pt idx="68499">
                  <c:v>1509076800</c:v>
                </c:pt>
                <c:pt idx="68500">
                  <c:v>1509080400</c:v>
                </c:pt>
                <c:pt idx="68501">
                  <c:v>1509084000</c:v>
                </c:pt>
                <c:pt idx="68502">
                  <c:v>1509087600</c:v>
                </c:pt>
                <c:pt idx="68503">
                  <c:v>1509091200</c:v>
                </c:pt>
                <c:pt idx="68504">
                  <c:v>1509094800</c:v>
                </c:pt>
                <c:pt idx="68505">
                  <c:v>1509098400</c:v>
                </c:pt>
                <c:pt idx="68506">
                  <c:v>1509102000</c:v>
                </c:pt>
                <c:pt idx="68507">
                  <c:v>1509105600</c:v>
                </c:pt>
                <c:pt idx="68508">
                  <c:v>1509109200</c:v>
                </c:pt>
                <c:pt idx="68509">
                  <c:v>1509112800</c:v>
                </c:pt>
                <c:pt idx="68510">
                  <c:v>1509116400</c:v>
                </c:pt>
                <c:pt idx="68511">
                  <c:v>1509120000</c:v>
                </c:pt>
                <c:pt idx="68512">
                  <c:v>1509123600</c:v>
                </c:pt>
                <c:pt idx="68513">
                  <c:v>1509127200</c:v>
                </c:pt>
                <c:pt idx="68514">
                  <c:v>1509130800</c:v>
                </c:pt>
                <c:pt idx="68515">
                  <c:v>1509134400</c:v>
                </c:pt>
                <c:pt idx="68516">
                  <c:v>1509138000</c:v>
                </c:pt>
                <c:pt idx="68517">
                  <c:v>1509141600</c:v>
                </c:pt>
                <c:pt idx="68518">
                  <c:v>1509145200</c:v>
                </c:pt>
                <c:pt idx="68519">
                  <c:v>1509148800</c:v>
                </c:pt>
                <c:pt idx="68520">
                  <c:v>1509152400</c:v>
                </c:pt>
                <c:pt idx="68521">
                  <c:v>1509156000</c:v>
                </c:pt>
                <c:pt idx="68522">
                  <c:v>1509159600</c:v>
                </c:pt>
                <c:pt idx="68523">
                  <c:v>1509163200</c:v>
                </c:pt>
                <c:pt idx="68524">
                  <c:v>1509166800</c:v>
                </c:pt>
                <c:pt idx="68525">
                  <c:v>1509170400</c:v>
                </c:pt>
                <c:pt idx="68526">
                  <c:v>1509174000</c:v>
                </c:pt>
                <c:pt idx="68527">
                  <c:v>1509177600</c:v>
                </c:pt>
                <c:pt idx="68528">
                  <c:v>1509181200</c:v>
                </c:pt>
                <c:pt idx="68529">
                  <c:v>1509184800</c:v>
                </c:pt>
                <c:pt idx="68530">
                  <c:v>1509188400</c:v>
                </c:pt>
                <c:pt idx="68531">
                  <c:v>1509192000</c:v>
                </c:pt>
                <c:pt idx="68532">
                  <c:v>1509195600</c:v>
                </c:pt>
                <c:pt idx="68533">
                  <c:v>1509199200</c:v>
                </c:pt>
                <c:pt idx="68534">
                  <c:v>1509202800</c:v>
                </c:pt>
                <c:pt idx="68535">
                  <c:v>1509206400</c:v>
                </c:pt>
                <c:pt idx="68536">
                  <c:v>1509210000</c:v>
                </c:pt>
                <c:pt idx="68537">
                  <c:v>1509213600</c:v>
                </c:pt>
                <c:pt idx="68538">
                  <c:v>1509217200</c:v>
                </c:pt>
                <c:pt idx="68539">
                  <c:v>1509220800</c:v>
                </c:pt>
                <c:pt idx="68540">
                  <c:v>1509224400</c:v>
                </c:pt>
                <c:pt idx="68541">
                  <c:v>1509228000</c:v>
                </c:pt>
                <c:pt idx="68542">
                  <c:v>1509231600</c:v>
                </c:pt>
                <c:pt idx="68543">
                  <c:v>1509235200</c:v>
                </c:pt>
                <c:pt idx="68544">
                  <c:v>1509238800</c:v>
                </c:pt>
                <c:pt idx="68545">
                  <c:v>1509242400</c:v>
                </c:pt>
                <c:pt idx="68546">
                  <c:v>1509246000</c:v>
                </c:pt>
                <c:pt idx="68547">
                  <c:v>1509249600</c:v>
                </c:pt>
                <c:pt idx="68548">
                  <c:v>1509253200</c:v>
                </c:pt>
                <c:pt idx="68549">
                  <c:v>1509256800</c:v>
                </c:pt>
                <c:pt idx="68550">
                  <c:v>1509260400</c:v>
                </c:pt>
                <c:pt idx="68551">
                  <c:v>1509264000</c:v>
                </c:pt>
                <c:pt idx="68552">
                  <c:v>1509267600</c:v>
                </c:pt>
                <c:pt idx="68553">
                  <c:v>1509271200</c:v>
                </c:pt>
                <c:pt idx="68554">
                  <c:v>1509274800</c:v>
                </c:pt>
                <c:pt idx="68555">
                  <c:v>1509278400</c:v>
                </c:pt>
                <c:pt idx="68556">
                  <c:v>1509282000</c:v>
                </c:pt>
                <c:pt idx="68557">
                  <c:v>1509285600</c:v>
                </c:pt>
                <c:pt idx="68558">
                  <c:v>1509289200</c:v>
                </c:pt>
                <c:pt idx="68559">
                  <c:v>1509292800</c:v>
                </c:pt>
                <c:pt idx="68560">
                  <c:v>1509296400</c:v>
                </c:pt>
                <c:pt idx="68561">
                  <c:v>1509300000</c:v>
                </c:pt>
                <c:pt idx="68562">
                  <c:v>1509303600</c:v>
                </c:pt>
                <c:pt idx="68563">
                  <c:v>1509307200</c:v>
                </c:pt>
                <c:pt idx="68564">
                  <c:v>1509310800</c:v>
                </c:pt>
                <c:pt idx="68565">
                  <c:v>1509314400</c:v>
                </c:pt>
                <c:pt idx="68566">
                  <c:v>1509318000</c:v>
                </c:pt>
                <c:pt idx="68567">
                  <c:v>1509321600</c:v>
                </c:pt>
                <c:pt idx="68568">
                  <c:v>1509325200</c:v>
                </c:pt>
                <c:pt idx="68569">
                  <c:v>1509328800</c:v>
                </c:pt>
                <c:pt idx="68570">
                  <c:v>1509332400</c:v>
                </c:pt>
                <c:pt idx="68571">
                  <c:v>1509336000</c:v>
                </c:pt>
                <c:pt idx="68572">
                  <c:v>1509339600</c:v>
                </c:pt>
                <c:pt idx="68573">
                  <c:v>1509343200</c:v>
                </c:pt>
                <c:pt idx="68574">
                  <c:v>1509346800</c:v>
                </c:pt>
                <c:pt idx="68575">
                  <c:v>1509350400</c:v>
                </c:pt>
                <c:pt idx="68576">
                  <c:v>1509354000</c:v>
                </c:pt>
                <c:pt idx="68577">
                  <c:v>1509357600</c:v>
                </c:pt>
                <c:pt idx="68578">
                  <c:v>1509361200</c:v>
                </c:pt>
                <c:pt idx="68579">
                  <c:v>1509364800</c:v>
                </c:pt>
                <c:pt idx="68580">
                  <c:v>1509368400</c:v>
                </c:pt>
                <c:pt idx="68581">
                  <c:v>1509372000</c:v>
                </c:pt>
                <c:pt idx="68582">
                  <c:v>1509375600</c:v>
                </c:pt>
                <c:pt idx="68583">
                  <c:v>1509379200</c:v>
                </c:pt>
                <c:pt idx="68584">
                  <c:v>1509382800</c:v>
                </c:pt>
                <c:pt idx="68585">
                  <c:v>1509386400</c:v>
                </c:pt>
                <c:pt idx="68586">
                  <c:v>1509390000</c:v>
                </c:pt>
                <c:pt idx="68587">
                  <c:v>1509393600</c:v>
                </c:pt>
                <c:pt idx="68588">
                  <c:v>1509397200</c:v>
                </c:pt>
                <c:pt idx="68589">
                  <c:v>1509400800</c:v>
                </c:pt>
                <c:pt idx="68590">
                  <c:v>1509404400</c:v>
                </c:pt>
                <c:pt idx="68591">
                  <c:v>1509408000</c:v>
                </c:pt>
                <c:pt idx="68592">
                  <c:v>1509411600</c:v>
                </c:pt>
                <c:pt idx="68593">
                  <c:v>1509415200</c:v>
                </c:pt>
                <c:pt idx="68594">
                  <c:v>1509418800</c:v>
                </c:pt>
                <c:pt idx="68595">
                  <c:v>1509422400</c:v>
                </c:pt>
                <c:pt idx="68596">
                  <c:v>1509426000</c:v>
                </c:pt>
                <c:pt idx="68597">
                  <c:v>1509429600</c:v>
                </c:pt>
                <c:pt idx="68598">
                  <c:v>1509433200</c:v>
                </c:pt>
                <c:pt idx="68599">
                  <c:v>1509436800</c:v>
                </c:pt>
                <c:pt idx="68600">
                  <c:v>1509440400</c:v>
                </c:pt>
                <c:pt idx="68601">
                  <c:v>1509444000</c:v>
                </c:pt>
                <c:pt idx="68602">
                  <c:v>1509447600</c:v>
                </c:pt>
                <c:pt idx="68603">
                  <c:v>1509451200</c:v>
                </c:pt>
                <c:pt idx="68604">
                  <c:v>1509454800</c:v>
                </c:pt>
                <c:pt idx="68605">
                  <c:v>1509458400</c:v>
                </c:pt>
                <c:pt idx="68606">
                  <c:v>1509462000</c:v>
                </c:pt>
                <c:pt idx="68607">
                  <c:v>1509465600</c:v>
                </c:pt>
                <c:pt idx="68608">
                  <c:v>1509469200</c:v>
                </c:pt>
                <c:pt idx="68609">
                  <c:v>1509472800</c:v>
                </c:pt>
                <c:pt idx="68610">
                  <c:v>1509476400</c:v>
                </c:pt>
                <c:pt idx="68611">
                  <c:v>1509480000</c:v>
                </c:pt>
                <c:pt idx="68612">
                  <c:v>1509483600</c:v>
                </c:pt>
                <c:pt idx="68613">
                  <c:v>1509487200</c:v>
                </c:pt>
                <c:pt idx="68614">
                  <c:v>1509490800</c:v>
                </c:pt>
                <c:pt idx="68615">
                  <c:v>1509494400</c:v>
                </c:pt>
                <c:pt idx="68616">
                  <c:v>1509498000</c:v>
                </c:pt>
                <c:pt idx="68617">
                  <c:v>1509501600</c:v>
                </c:pt>
                <c:pt idx="68618">
                  <c:v>1509505200</c:v>
                </c:pt>
                <c:pt idx="68619">
                  <c:v>1509508800</c:v>
                </c:pt>
                <c:pt idx="68620">
                  <c:v>1509512400</c:v>
                </c:pt>
                <c:pt idx="68621">
                  <c:v>1509516000</c:v>
                </c:pt>
                <c:pt idx="68622">
                  <c:v>1509519600</c:v>
                </c:pt>
                <c:pt idx="68623">
                  <c:v>1509523200</c:v>
                </c:pt>
                <c:pt idx="68624">
                  <c:v>1509526800</c:v>
                </c:pt>
                <c:pt idx="68625">
                  <c:v>1509530400</c:v>
                </c:pt>
                <c:pt idx="68626">
                  <c:v>1509534000</c:v>
                </c:pt>
                <c:pt idx="68627">
                  <c:v>1509537600</c:v>
                </c:pt>
                <c:pt idx="68628">
                  <c:v>1509541200</c:v>
                </c:pt>
                <c:pt idx="68629">
                  <c:v>1509544800</c:v>
                </c:pt>
                <c:pt idx="68630">
                  <c:v>1509548400</c:v>
                </c:pt>
                <c:pt idx="68631">
                  <c:v>1509552000</c:v>
                </c:pt>
                <c:pt idx="68632">
                  <c:v>1509555600</c:v>
                </c:pt>
                <c:pt idx="68633">
                  <c:v>1509559200</c:v>
                </c:pt>
                <c:pt idx="68634">
                  <c:v>1509562800</c:v>
                </c:pt>
                <c:pt idx="68635">
                  <c:v>1509566400</c:v>
                </c:pt>
                <c:pt idx="68636">
                  <c:v>1509570000</c:v>
                </c:pt>
                <c:pt idx="68637">
                  <c:v>1509573600</c:v>
                </c:pt>
                <c:pt idx="68638">
                  <c:v>1509577200</c:v>
                </c:pt>
                <c:pt idx="68639">
                  <c:v>1509580800</c:v>
                </c:pt>
                <c:pt idx="68640">
                  <c:v>1509584400</c:v>
                </c:pt>
                <c:pt idx="68641">
                  <c:v>1509588000</c:v>
                </c:pt>
                <c:pt idx="68642">
                  <c:v>1509591600</c:v>
                </c:pt>
                <c:pt idx="68643">
                  <c:v>1509595200</c:v>
                </c:pt>
                <c:pt idx="68644">
                  <c:v>1509598800</c:v>
                </c:pt>
                <c:pt idx="68645">
                  <c:v>1509602400</c:v>
                </c:pt>
                <c:pt idx="68646">
                  <c:v>1509606000</c:v>
                </c:pt>
                <c:pt idx="68647">
                  <c:v>1509609600</c:v>
                </c:pt>
                <c:pt idx="68648">
                  <c:v>1509613200</c:v>
                </c:pt>
                <c:pt idx="68649">
                  <c:v>1509616800</c:v>
                </c:pt>
                <c:pt idx="68650">
                  <c:v>1509620400</c:v>
                </c:pt>
                <c:pt idx="68651">
                  <c:v>1509624000</c:v>
                </c:pt>
                <c:pt idx="68652">
                  <c:v>1509627600</c:v>
                </c:pt>
                <c:pt idx="68653">
                  <c:v>1509631200</c:v>
                </c:pt>
                <c:pt idx="68654">
                  <c:v>1509634800</c:v>
                </c:pt>
                <c:pt idx="68655">
                  <c:v>1509638400</c:v>
                </c:pt>
                <c:pt idx="68656">
                  <c:v>1509642000</c:v>
                </c:pt>
                <c:pt idx="68657">
                  <c:v>1509645600</c:v>
                </c:pt>
                <c:pt idx="68658">
                  <c:v>1509649200</c:v>
                </c:pt>
                <c:pt idx="68659">
                  <c:v>1509652800</c:v>
                </c:pt>
                <c:pt idx="68660">
                  <c:v>1509656400</c:v>
                </c:pt>
                <c:pt idx="68661">
                  <c:v>1509660000</c:v>
                </c:pt>
                <c:pt idx="68662">
                  <c:v>1509663600</c:v>
                </c:pt>
                <c:pt idx="68663">
                  <c:v>1509667200</c:v>
                </c:pt>
                <c:pt idx="68664">
                  <c:v>1509670800</c:v>
                </c:pt>
                <c:pt idx="68665">
                  <c:v>1509674400</c:v>
                </c:pt>
                <c:pt idx="68666">
                  <c:v>1509678000</c:v>
                </c:pt>
                <c:pt idx="68667">
                  <c:v>1509681600</c:v>
                </c:pt>
                <c:pt idx="68668">
                  <c:v>1509685200</c:v>
                </c:pt>
                <c:pt idx="68669">
                  <c:v>1509688800</c:v>
                </c:pt>
                <c:pt idx="68670">
                  <c:v>1509692400</c:v>
                </c:pt>
                <c:pt idx="68671">
                  <c:v>1509696000</c:v>
                </c:pt>
                <c:pt idx="68672">
                  <c:v>1509699600</c:v>
                </c:pt>
                <c:pt idx="68673">
                  <c:v>1509703200</c:v>
                </c:pt>
                <c:pt idx="68674">
                  <c:v>1509706800</c:v>
                </c:pt>
                <c:pt idx="68675">
                  <c:v>1509710400</c:v>
                </c:pt>
                <c:pt idx="68676">
                  <c:v>1509714000</c:v>
                </c:pt>
                <c:pt idx="68677">
                  <c:v>1509717600</c:v>
                </c:pt>
                <c:pt idx="68678">
                  <c:v>1509721200</c:v>
                </c:pt>
                <c:pt idx="68679">
                  <c:v>1509724800</c:v>
                </c:pt>
                <c:pt idx="68680">
                  <c:v>1509728400</c:v>
                </c:pt>
                <c:pt idx="68681">
                  <c:v>1509732000</c:v>
                </c:pt>
                <c:pt idx="68682">
                  <c:v>1509735600</c:v>
                </c:pt>
                <c:pt idx="68683">
                  <c:v>1509739200</c:v>
                </c:pt>
                <c:pt idx="68684">
                  <c:v>1509742800</c:v>
                </c:pt>
                <c:pt idx="68685">
                  <c:v>1509746400</c:v>
                </c:pt>
                <c:pt idx="68686">
                  <c:v>1509750000</c:v>
                </c:pt>
                <c:pt idx="68687">
                  <c:v>1509753600</c:v>
                </c:pt>
                <c:pt idx="68688">
                  <c:v>1509757200</c:v>
                </c:pt>
                <c:pt idx="68689">
                  <c:v>1509760800</c:v>
                </c:pt>
                <c:pt idx="68690">
                  <c:v>1509764400</c:v>
                </c:pt>
                <c:pt idx="68691">
                  <c:v>1509768000</c:v>
                </c:pt>
                <c:pt idx="68692">
                  <c:v>1509771600</c:v>
                </c:pt>
                <c:pt idx="68693">
                  <c:v>1509775200</c:v>
                </c:pt>
                <c:pt idx="68694">
                  <c:v>1509778800</c:v>
                </c:pt>
                <c:pt idx="68695">
                  <c:v>1509782400</c:v>
                </c:pt>
                <c:pt idx="68696">
                  <c:v>1509786000</c:v>
                </c:pt>
                <c:pt idx="68697">
                  <c:v>1509789600</c:v>
                </c:pt>
                <c:pt idx="68698">
                  <c:v>1509793200</c:v>
                </c:pt>
                <c:pt idx="68699">
                  <c:v>1509796800</c:v>
                </c:pt>
                <c:pt idx="68700">
                  <c:v>1509800400</c:v>
                </c:pt>
                <c:pt idx="68701">
                  <c:v>1509804000</c:v>
                </c:pt>
                <c:pt idx="68702">
                  <c:v>1509807600</c:v>
                </c:pt>
                <c:pt idx="68703">
                  <c:v>1509811200</c:v>
                </c:pt>
                <c:pt idx="68704">
                  <c:v>1509814800</c:v>
                </c:pt>
                <c:pt idx="68705">
                  <c:v>1509818400</c:v>
                </c:pt>
                <c:pt idx="68706">
                  <c:v>1509822000</c:v>
                </c:pt>
                <c:pt idx="68707">
                  <c:v>1509825600</c:v>
                </c:pt>
                <c:pt idx="68708">
                  <c:v>1509829200</c:v>
                </c:pt>
                <c:pt idx="68709">
                  <c:v>1509832800</c:v>
                </c:pt>
                <c:pt idx="68710">
                  <c:v>1509836400</c:v>
                </c:pt>
                <c:pt idx="68711">
                  <c:v>1509840000</c:v>
                </c:pt>
                <c:pt idx="68712">
                  <c:v>1509843600</c:v>
                </c:pt>
                <c:pt idx="68713">
                  <c:v>1509847200</c:v>
                </c:pt>
                <c:pt idx="68714">
                  <c:v>1509850800</c:v>
                </c:pt>
                <c:pt idx="68715">
                  <c:v>1509854400</c:v>
                </c:pt>
                <c:pt idx="68716">
                  <c:v>1509858000</c:v>
                </c:pt>
                <c:pt idx="68717">
                  <c:v>1509861600</c:v>
                </c:pt>
                <c:pt idx="68718">
                  <c:v>1509865200</c:v>
                </c:pt>
                <c:pt idx="68719">
                  <c:v>1509868800</c:v>
                </c:pt>
                <c:pt idx="68720">
                  <c:v>1509872400</c:v>
                </c:pt>
                <c:pt idx="68721">
                  <c:v>1509876000</c:v>
                </c:pt>
                <c:pt idx="68722">
                  <c:v>1509879600</c:v>
                </c:pt>
                <c:pt idx="68723">
                  <c:v>1509883200</c:v>
                </c:pt>
                <c:pt idx="68724">
                  <c:v>1509886800</c:v>
                </c:pt>
                <c:pt idx="68725">
                  <c:v>1509890400</c:v>
                </c:pt>
                <c:pt idx="68726">
                  <c:v>1509894000</c:v>
                </c:pt>
                <c:pt idx="68727">
                  <c:v>1509897600</c:v>
                </c:pt>
                <c:pt idx="68728">
                  <c:v>1509901200</c:v>
                </c:pt>
                <c:pt idx="68729">
                  <c:v>1509904800</c:v>
                </c:pt>
                <c:pt idx="68730">
                  <c:v>1509908400</c:v>
                </c:pt>
                <c:pt idx="68731">
                  <c:v>1509912000</c:v>
                </c:pt>
                <c:pt idx="68732">
                  <c:v>1509915600</c:v>
                </c:pt>
                <c:pt idx="68733">
                  <c:v>1509919200</c:v>
                </c:pt>
                <c:pt idx="68734">
                  <c:v>1509922800</c:v>
                </c:pt>
                <c:pt idx="68735">
                  <c:v>1509926400</c:v>
                </c:pt>
                <c:pt idx="68736">
                  <c:v>1509930000</c:v>
                </c:pt>
                <c:pt idx="68737">
                  <c:v>1509933600</c:v>
                </c:pt>
                <c:pt idx="68738">
                  <c:v>1509937200</c:v>
                </c:pt>
                <c:pt idx="68739">
                  <c:v>1509940800</c:v>
                </c:pt>
                <c:pt idx="68740">
                  <c:v>1509944400</c:v>
                </c:pt>
                <c:pt idx="68741">
                  <c:v>1509948000</c:v>
                </c:pt>
                <c:pt idx="68742">
                  <c:v>1509951600</c:v>
                </c:pt>
                <c:pt idx="68743">
                  <c:v>1509955200</c:v>
                </c:pt>
                <c:pt idx="68744">
                  <c:v>1509958800</c:v>
                </c:pt>
                <c:pt idx="68745">
                  <c:v>1509962400</c:v>
                </c:pt>
                <c:pt idx="68746">
                  <c:v>1509966000</c:v>
                </c:pt>
                <c:pt idx="68747">
                  <c:v>1509969600</c:v>
                </c:pt>
                <c:pt idx="68748">
                  <c:v>1509973200</c:v>
                </c:pt>
                <c:pt idx="68749">
                  <c:v>1509976800</c:v>
                </c:pt>
                <c:pt idx="68750">
                  <c:v>1509980400</c:v>
                </c:pt>
                <c:pt idx="68751">
                  <c:v>1509984000</c:v>
                </c:pt>
                <c:pt idx="68752">
                  <c:v>1509987600</c:v>
                </c:pt>
                <c:pt idx="68753">
                  <c:v>1509991200</c:v>
                </c:pt>
                <c:pt idx="68754">
                  <c:v>1509994800</c:v>
                </c:pt>
                <c:pt idx="68755">
                  <c:v>1509998400</c:v>
                </c:pt>
                <c:pt idx="68756">
                  <c:v>1510002000</c:v>
                </c:pt>
                <c:pt idx="68757">
                  <c:v>1510005600</c:v>
                </c:pt>
                <c:pt idx="68758">
                  <c:v>1510009200</c:v>
                </c:pt>
                <c:pt idx="68759">
                  <c:v>1510012800</c:v>
                </c:pt>
                <c:pt idx="68760">
                  <c:v>1510016400</c:v>
                </c:pt>
                <c:pt idx="68761">
                  <c:v>1510020000</c:v>
                </c:pt>
                <c:pt idx="68762">
                  <c:v>1510023600</c:v>
                </c:pt>
                <c:pt idx="68763">
                  <c:v>1510027200</c:v>
                </c:pt>
                <c:pt idx="68764">
                  <c:v>1510030800</c:v>
                </c:pt>
                <c:pt idx="68765">
                  <c:v>1510034400</c:v>
                </c:pt>
                <c:pt idx="68766">
                  <c:v>1510038000</c:v>
                </c:pt>
                <c:pt idx="68767">
                  <c:v>1510041600</c:v>
                </c:pt>
                <c:pt idx="68768">
                  <c:v>1510045200</c:v>
                </c:pt>
                <c:pt idx="68769">
                  <c:v>1510048800</c:v>
                </c:pt>
                <c:pt idx="68770">
                  <c:v>1510052400</c:v>
                </c:pt>
                <c:pt idx="68771">
                  <c:v>1510056000</c:v>
                </c:pt>
                <c:pt idx="68772">
                  <c:v>1510059600</c:v>
                </c:pt>
                <c:pt idx="68773">
                  <c:v>1510063200</c:v>
                </c:pt>
                <c:pt idx="68774">
                  <c:v>1510066800</c:v>
                </c:pt>
                <c:pt idx="68775">
                  <c:v>1510070400</c:v>
                </c:pt>
                <c:pt idx="68776">
                  <c:v>1510074000</c:v>
                </c:pt>
                <c:pt idx="68777">
                  <c:v>1510077600</c:v>
                </c:pt>
                <c:pt idx="68778">
                  <c:v>1510081200</c:v>
                </c:pt>
                <c:pt idx="68779">
                  <c:v>1510084800</c:v>
                </c:pt>
                <c:pt idx="68780">
                  <c:v>1510088400</c:v>
                </c:pt>
                <c:pt idx="68781">
                  <c:v>1510092000</c:v>
                </c:pt>
                <c:pt idx="68782">
                  <c:v>1510095600</c:v>
                </c:pt>
                <c:pt idx="68783">
                  <c:v>1510099200</c:v>
                </c:pt>
                <c:pt idx="68784">
                  <c:v>1510102800</c:v>
                </c:pt>
                <c:pt idx="68785">
                  <c:v>1510106400</c:v>
                </c:pt>
                <c:pt idx="68786">
                  <c:v>1510110000</c:v>
                </c:pt>
                <c:pt idx="68787">
                  <c:v>1510113600</c:v>
                </c:pt>
                <c:pt idx="68788">
                  <c:v>1510117200</c:v>
                </c:pt>
                <c:pt idx="68789">
                  <c:v>1510120800</c:v>
                </c:pt>
                <c:pt idx="68790">
                  <c:v>1510124400</c:v>
                </c:pt>
                <c:pt idx="68791">
                  <c:v>1510128000</c:v>
                </c:pt>
                <c:pt idx="68792">
                  <c:v>1510131600</c:v>
                </c:pt>
                <c:pt idx="68793">
                  <c:v>1510135200</c:v>
                </c:pt>
                <c:pt idx="68794">
                  <c:v>1510138800</c:v>
                </c:pt>
                <c:pt idx="68795">
                  <c:v>1510142400</c:v>
                </c:pt>
                <c:pt idx="68796">
                  <c:v>1510146000</c:v>
                </c:pt>
                <c:pt idx="68797">
                  <c:v>1510149600</c:v>
                </c:pt>
                <c:pt idx="68798">
                  <c:v>1510153200</c:v>
                </c:pt>
                <c:pt idx="68799">
                  <c:v>1510156800</c:v>
                </c:pt>
                <c:pt idx="68800">
                  <c:v>1510160400</c:v>
                </c:pt>
                <c:pt idx="68801">
                  <c:v>1510164000</c:v>
                </c:pt>
                <c:pt idx="68802">
                  <c:v>1510167600</c:v>
                </c:pt>
                <c:pt idx="68803">
                  <c:v>1510171200</c:v>
                </c:pt>
                <c:pt idx="68804">
                  <c:v>1510174800</c:v>
                </c:pt>
                <c:pt idx="68805">
                  <c:v>1510178400</c:v>
                </c:pt>
                <c:pt idx="68806">
                  <c:v>1510182000</c:v>
                </c:pt>
                <c:pt idx="68807">
                  <c:v>1510185600</c:v>
                </c:pt>
                <c:pt idx="68808">
                  <c:v>1510189200</c:v>
                </c:pt>
                <c:pt idx="68809">
                  <c:v>1510192800</c:v>
                </c:pt>
                <c:pt idx="68810">
                  <c:v>1510196400</c:v>
                </c:pt>
                <c:pt idx="68811">
                  <c:v>1510200000</c:v>
                </c:pt>
                <c:pt idx="68812">
                  <c:v>1510203600</c:v>
                </c:pt>
                <c:pt idx="68813">
                  <c:v>1510207200</c:v>
                </c:pt>
                <c:pt idx="68814">
                  <c:v>1510210800</c:v>
                </c:pt>
                <c:pt idx="68815">
                  <c:v>1510214400</c:v>
                </c:pt>
                <c:pt idx="68816">
                  <c:v>1510218000</c:v>
                </c:pt>
                <c:pt idx="68817">
                  <c:v>1510221600</c:v>
                </c:pt>
                <c:pt idx="68818">
                  <c:v>1510225200</c:v>
                </c:pt>
                <c:pt idx="68819">
                  <c:v>1510228800</c:v>
                </c:pt>
                <c:pt idx="68820">
                  <c:v>1510232400</c:v>
                </c:pt>
                <c:pt idx="68821">
                  <c:v>1510236000</c:v>
                </c:pt>
                <c:pt idx="68822">
                  <c:v>1510239600</c:v>
                </c:pt>
                <c:pt idx="68823">
                  <c:v>1510243200</c:v>
                </c:pt>
                <c:pt idx="68824">
                  <c:v>1510246800</c:v>
                </c:pt>
                <c:pt idx="68825">
                  <c:v>1510250400</c:v>
                </c:pt>
                <c:pt idx="68826">
                  <c:v>1510254000</c:v>
                </c:pt>
                <c:pt idx="68827">
                  <c:v>1510257600</c:v>
                </c:pt>
                <c:pt idx="68828">
                  <c:v>1510261200</c:v>
                </c:pt>
                <c:pt idx="68829">
                  <c:v>1510264800</c:v>
                </c:pt>
                <c:pt idx="68830">
                  <c:v>1510268400</c:v>
                </c:pt>
                <c:pt idx="68831">
                  <c:v>1510272000</c:v>
                </c:pt>
                <c:pt idx="68832">
                  <c:v>1510275600</c:v>
                </c:pt>
                <c:pt idx="68833">
                  <c:v>1510279200</c:v>
                </c:pt>
                <c:pt idx="68834">
                  <c:v>1510282800</c:v>
                </c:pt>
                <c:pt idx="68835">
                  <c:v>1510286400</c:v>
                </c:pt>
                <c:pt idx="68836">
                  <c:v>1510290000</c:v>
                </c:pt>
                <c:pt idx="68837">
                  <c:v>1510293600</c:v>
                </c:pt>
                <c:pt idx="68838">
                  <c:v>1510297200</c:v>
                </c:pt>
                <c:pt idx="68839">
                  <c:v>1510300800</c:v>
                </c:pt>
                <c:pt idx="68840">
                  <c:v>1510304400</c:v>
                </c:pt>
                <c:pt idx="68841">
                  <c:v>1510308000</c:v>
                </c:pt>
                <c:pt idx="68842">
                  <c:v>1510311600</c:v>
                </c:pt>
                <c:pt idx="68843">
                  <c:v>1510315200</c:v>
                </c:pt>
                <c:pt idx="68844">
                  <c:v>1510318800</c:v>
                </c:pt>
                <c:pt idx="68845">
                  <c:v>1510322400</c:v>
                </c:pt>
                <c:pt idx="68846">
                  <c:v>1510326000</c:v>
                </c:pt>
                <c:pt idx="68847">
                  <c:v>1510329600</c:v>
                </c:pt>
                <c:pt idx="68848">
                  <c:v>1510333200</c:v>
                </c:pt>
                <c:pt idx="68849">
                  <c:v>1510336800</c:v>
                </c:pt>
                <c:pt idx="68850">
                  <c:v>1510340400</c:v>
                </c:pt>
                <c:pt idx="68851">
                  <c:v>1510344000</c:v>
                </c:pt>
                <c:pt idx="68852">
                  <c:v>1510347600</c:v>
                </c:pt>
                <c:pt idx="68853">
                  <c:v>1510351200</c:v>
                </c:pt>
                <c:pt idx="68854">
                  <c:v>1510354800</c:v>
                </c:pt>
                <c:pt idx="68855">
                  <c:v>1510358400</c:v>
                </c:pt>
                <c:pt idx="68856">
                  <c:v>1510362000</c:v>
                </c:pt>
                <c:pt idx="68857">
                  <c:v>1510365600</c:v>
                </c:pt>
                <c:pt idx="68858">
                  <c:v>1510369200</c:v>
                </c:pt>
                <c:pt idx="68859">
                  <c:v>1510372800</c:v>
                </c:pt>
                <c:pt idx="68860">
                  <c:v>1510376400</c:v>
                </c:pt>
                <c:pt idx="68861">
                  <c:v>1510380000</c:v>
                </c:pt>
                <c:pt idx="68862">
                  <c:v>1510383600</c:v>
                </c:pt>
                <c:pt idx="68863">
                  <c:v>1510387200</c:v>
                </c:pt>
                <c:pt idx="68864">
                  <c:v>1510390800</c:v>
                </c:pt>
                <c:pt idx="68865">
                  <c:v>1510394400</c:v>
                </c:pt>
                <c:pt idx="68866">
                  <c:v>1510398000</c:v>
                </c:pt>
                <c:pt idx="68867">
                  <c:v>1510401600</c:v>
                </c:pt>
                <c:pt idx="68868">
                  <c:v>1510405200</c:v>
                </c:pt>
                <c:pt idx="68869">
                  <c:v>1510408800</c:v>
                </c:pt>
                <c:pt idx="68870">
                  <c:v>1510412400</c:v>
                </c:pt>
                <c:pt idx="68871">
                  <c:v>1510416000</c:v>
                </c:pt>
                <c:pt idx="68872">
                  <c:v>1510419600</c:v>
                </c:pt>
                <c:pt idx="68873">
                  <c:v>1510423200</c:v>
                </c:pt>
                <c:pt idx="68874">
                  <c:v>1510426800</c:v>
                </c:pt>
                <c:pt idx="68875">
                  <c:v>1510430400</c:v>
                </c:pt>
                <c:pt idx="68876">
                  <c:v>1510434000</c:v>
                </c:pt>
                <c:pt idx="68877">
                  <c:v>1510437600</c:v>
                </c:pt>
                <c:pt idx="68878">
                  <c:v>1510441200</c:v>
                </c:pt>
                <c:pt idx="68879">
                  <c:v>1510444800</c:v>
                </c:pt>
                <c:pt idx="68880">
                  <c:v>1510448400</c:v>
                </c:pt>
                <c:pt idx="68881">
                  <c:v>1510452000</c:v>
                </c:pt>
                <c:pt idx="68882">
                  <c:v>1510455600</c:v>
                </c:pt>
                <c:pt idx="68883">
                  <c:v>1510459200</c:v>
                </c:pt>
                <c:pt idx="68884">
                  <c:v>1510462800</c:v>
                </c:pt>
                <c:pt idx="68885">
                  <c:v>1510466400</c:v>
                </c:pt>
                <c:pt idx="68886">
                  <c:v>1510470000</c:v>
                </c:pt>
                <c:pt idx="68887">
                  <c:v>1510473600</c:v>
                </c:pt>
                <c:pt idx="68888">
                  <c:v>1510477200</c:v>
                </c:pt>
                <c:pt idx="68889">
                  <c:v>1510480800</c:v>
                </c:pt>
                <c:pt idx="68890">
                  <c:v>1510484400</c:v>
                </c:pt>
                <c:pt idx="68891">
                  <c:v>1510488000</c:v>
                </c:pt>
                <c:pt idx="68892">
                  <c:v>1510491600</c:v>
                </c:pt>
                <c:pt idx="68893">
                  <c:v>1510495200</c:v>
                </c:pt>
                <c:pt idx="68894">
                  <c:v>1510498800</c:v>
                </c:pt>
                <c:pt idx="68895">
                  <c:v>1510502400</c:v>
                </c:pt>
                <c:pt idx="68896">
                  <c:v>1510506000</c:v>
                </c:pt>
                <c:pt idx="68897">
                  <c:v>1510509600</c:v>
                </c:pt>
                <c:pt idx="68898">
                  <c:v>1510513200</c:v>
                </c:pt>
                <c:pt idx="68899">
                  <c:v>1510516800</c:v>
                </c:pt>
                <c:pt idx="68900">
                  <c:v>1510520400</c:v>
                </c:pt>
                <c:pt idx="68901">
                  <c:v>1510524000</c:v>
                </c:pt>
                <c:pt idx="68902">
                  <c:v>1510527600</c:v>
                </c:pt>
                <c:pt idx="68903">
                  <c:v>1510531200</c:v>
                </c:pt>
                <c:pt idx="68904">
                  <c:v>1510534800</c:v>
                </c:pt>
                <c:pt idx="68905">
                  <c:v>1510538400</c:v>
                </c:pt>
                <c:pt idx="68906">
                  <c:v>1510542000</c:v>
                </c:pt>
                <c:pt idx="68907">
                  <c:v>1510545600</c:v>
                </c:pt>
                <c:pt idx="68908">
                  <c:v>1510549200</c:v>
                </c:pt>
                <c:pt idx="68909">
                  <c:v>1510552800</c:v>
                </c:pt>
                <c:pt idx="68910">
                  <c:v>1510556400</c:v>
                </c:pt>
                <c:pt idx="68911">
                  <c:v>1510560000</c:v>
                </c:pt>
                <c:pt idx="68912">
                  <c:v>1510563600</c:v>
                </c:pt>
                <c:pt idx="68913">
                  <c:v>1510567200</c:v>
                </c:pt>
                <c:pt idx="68914">
                  <c:v>1510570800</c:v>
                </c:pt>
                <c:pt idx="68915">
                  <c:v>1510574400</c:v>
                </c:pt>
                <c:pt idx="68916">
                  <c:v>1510578000</c:v>
                </c:pt>
                <c:pt idx="68917">
                  <c:v>1510581600</c:v>
                </c:pt>
                <c:pt idx="68918">
                  <c:v>1510585200</c:v>
                </c:pt>
                <c:pt idx="68919">
                  <c:v>1510588800</c:v>
                </c:pt>
                <c:pt idx="68920">
                  <c:v>1510592400</c:v>
                </c:pt>
                <c:pt idx="68921">
                  <c:v>1510596000</c:v>
                </c:pt>
                <c:pt idx="68922">
                  <c:v>1510599600</c:v>
                </c:pt>
                <c:pt idx="68923">
                  <c:v>1510603200</c:v>
                </c:pt>
                <c:pt idx="68924">
                  <c:v>1510606800</c:v>
                </c:pt>
                <c:pt idx="68925">
                  <c:v>1510610400</c:v>
                </c:pt>
                <c:pt idx="68926">
                  <c:v>1510614000</c:v>
                </c:pt>
                <c:pt idx="68927">
                  <c:v>1510617600</c:v>
                </c:pt>
                <c:pt idx="68928">
                  <c:v>1510621200</c:v>
                </c:pt>
                <c:pt idx="68929">
                  <c:v>1510624800</c:v>
                </c:pt>
                <c:pt idx="68930">
                  <c:v>1510628400</c:v>
                </c:pt>
                <c:pt idx="68931">
                  <c:v>1510632000</c:v>
                </c:pt>
                <c:pt idx="68932">
                  <c:v>1510635600</c:v>
                </c:pt>
                <c:pt idx="68933">
                  <c:v>1510639200</c:v>
                </c:pt>
                <c:pt idx="68934">
                  <c:v>1510642800</c:v>
                </c:pt>
                <c:pt idx="68935">
                  <c:v>1510646400</c:v>
                </c:pt>
                <c:pt idx="68936">
                  <c:v>1510650000</c:v>
                </c:pt>
                <c:pt idx="68937">
                  <c:v>1510653600</c:v>
                </c:pt>
                <c:pt idx="68938">
                  <c:v>1510657200</c:v>
                </c:pt>
                <c:pt idx="68939">
                  <c:v>1510660800</c:v>
                </c:pt>
                <c:pt idx="68940">
                  <c:v>1510664400</c:v>
                </c:pt>
                <c:pt idx="68941">
                  <c:v>1510668000</c:v>
                </c:pt>
                <c:pt idx="68942">
                  <c:v>1510671600</c:v>
                </c:pt>
                <c:pt idx="68943">
                  <c:v>1510675200</c:v>
                </c:pt>
                <c:pt idx="68944">
                  <c:v>1510678800</c:v>
                </c:pt>
                <c:pt idx="68945">
                  <c:v>1510682400</c:v>
                </c:pt>
                <c:pt idx="68946">
                  <c:v>1510686000</c:v>
                </c:pt>
                <c:pt idx="68947">
                  <c:v>1510689600</c:v>
                </c:pt>
                <c:pt idx="68948">
                  <c:v>1510693200</c:v>
                </c:pt>
                <c:pt idx="68949">
                  <c:v>1510696800</c:v>
                </c:pt>
                <c:pt idx="68950">
                  <c:v>1510700400</c:v>
                </c:pt>
                <c:pt idx="68951">
                  <c:v>1510704000</c:v>
                </c:pt>
                <c:pt idx="68952">
                  <c:v>1510707600</c:v>
                </c:pt>
                <c:pt idx="68953">
                  <c:v>1510711200</c:v>
                </c:pt>
                <c:pt idx="68954">
                  <c:v>1510714800</c:v>
                </c:pt>
                <c:pt idx="68955">
                  <c:v>1510718400</c:v>
                </c:pt>
                <c:pt idx="68956">
                  <c:v>1510722000</c:v>
                </c:pt>
                <c:pt idx="68957">
                  <c:v>1510725600</c:v>
                </c:pt>
                <c:pt idx="68958">
                  <c:v>1510729200</c:v>
                </c:pt>
                <c:pt idx="68959">
                  <c:v>1510732800</c:v>
                </c:pt>
                <c:pt idx="68960">
                  <c:v>1510736400</c:v>
                </c:pt>
                <c:pt idx="68961">
                  <c:v>1510740000</c:v>
                </c:pt>
                <c:pt idx="68962">
                  <c:v>1510743600</c:v>
                </c:pt>
                <c:pt idx="68963">
                  <c:v>1510747200</c:v>
                </c:pt>
                <c:pt idx="68964">
                  <c:v>1510750800</c:v>
                </c:pt>
                <c:pt idx="68965">
                  <c:v>1510754400</c:v>
                </c:pt>
                <c:pt idx="68966">
                  <c:v>1510758000</c:v>
                </c:pt>
                <c:pt idx="68967">
                  <c:v>1510761600</c:v>
                </c:pt>
                <c:pt idx="68968">
                  <c:v>1510765200</c:v>
                </c:pt>
                <c:pt idx="68969">
                  <c:v>1510768800</c:v>
                </c:pt>
                <c:pt idx="68970">
                  <c:v>1510772400</c:v>
                </c:pt>
                <c:pt idx="68971">
                  <c:v>1510776000</c:v>
                </c:pt>
                <c:pt idx="68972">
                  <c:v>1510779600</c:v>
                </c:pt>
                <c:pt idx="68973">
                  <c:v>1510783200</c:v>
                </c:pt>
                <c:pt idx="68974">
                  <c:v>1510786800</c:v>
                </c:pt>
                <c:pt idx="68975">
                  <c:v>1510790400</c:v>
                </c:pt>
                <c:pt idx="68976">
                  <c:v>1510794000</c:v>
                </c:pt>
                <c:pt idx="68977">
                  <c:v>1510797600</c:v>
                </c:pt>
                <c:pt idx="68978">
                  <c:v>1510801200</c:v>
                </c:pt>
                <c:pt idx="68979">
                  <c:v>1510804800</c:v>
                </c:pt>
                <c:pt idx="68980">
                  <c:v>1510808400</c:v>
                </c:pt>
                <c:pt idx="68981">
                  <c:v>1510812000</c:v>
                </c:pt>
                <c:pt idx="68982">
                  <c:v>1510815600</c:v>
                </c:pt>
                <c:pt idx="68983">
                  <c:v>1510819200</c:v>
                </c:pt>
                <c:pt idx="68984">
                  <c:v>1510822800</c:v>
                </c:pt>
                <c:pt idx="68985">
                  <c:v>1510826400</c:v>
                </c:pt>
                <c:pt idx="68986">
                  <c:v>1510830000</c:v>
                </c:pt>
                <c:pt idx="68987">
                  <c:v>1510833600</c:v>
                </c:pt>
                <c:pt idx="68988">
                  <c:v>1510837200</c:v>
                </c:pt>
                <c:pt idx="68989">
                  <c:v>1510840800</c:v>
                </c:pt>
                <c:pt idx="68990">
                  <c:v>1510844400</c:v>
                </c:pt>
                <c:pt idx="68991">
                  <c:v>1510848000</c:v>
                </c:pt>
                <c:pt idx="68992">
                  <c:v>1510851600</c:v>
                </c:pt>
                <c:pt idx="68993">
                  <c:v>1510855200</c:v>
                </c:pt>
                <c:pt idx="68994">
                  <c:v>1510858800</c:v>
                </c:pt>
                <c:pt idx="68995">
                  <c:v>1510862400</c:v>
                </c:pt>
                <c:pt idx="68996">
                  <c:v>1510866000</c:v>
                </c:pt>
                <c:pt idx="68997">
                  <c:v>1510869600</c:v>
                </c:pt>
                <c:pt idx="68998">
                  <c:v>1510873200</c:v>
                </c:pt>
                <c:pt idx="68999">
                  <c:v>1510876800</c:v>
                </c:pt>
                <c:pt idx="69000">
                  <c:v>1510880400</c:v>
                </c:pt>
                <c:pt idx="69001">
                  <c:v>1510884000</c:v>
                </c:pt>
                <c:pt idx="69002">
                  <c:v>1510887600</c:v>
                </c:pt>
                <c:pt idx="69003">
                  <c:v>1510891200</c:v>
                </c:pt>
                <c:pt idx="69004">
                  <c:v>1510894800</c:v>
                </c:pt>
                <c:pt idx="69005">
                  <c:v>1510898400</c:v>
                </c:pt>
                <c:pt idx="69006">
                  <c:v>1510902000</c:v>
                </c:pt>
                <c:pt idx="69007">
                  <c:v>1510905600</c:v>
                </c:pt>
                <c:pt idx="69008">
                  <c:v>1510909200</c:v>
                </c:pt>
                <c:pt idx="69009">
                  <c:v>1510912800</c:v>
                </c:pt>
                <c:pt idx="69010">
                  <c:v>1510916400</c:v>
                </c:pt>
                <c:pt idx="69011">
                  <c:v>1510920000</c:v>
                </c:pt>
                <c:pt idx="69012">
                  <c:v>1510923600</c:v>
                </c:pt>
                <c:pt idx="69013">
                  <c:v>1510927200</c:v>
                </c:pt>
                <c:pt idx="69014">
                  <c:v>1510930800</c:v>
                </c:pt>
                <c:pt idx="69015">
                  <c:v>1510934400</c:v>
                </c:pt>
                <c:pt idx="69016">
                  <c:v>1510938000</c:v>
                </c:pt>
                <c:pt idx="69017">
                  <c:v>1510941600</c:v>
                </c:pt>
                <c:pt idx="69018">
                  <c:v>1510945200</c:v>
                </c:pt>
                <c:pt idx="69019">
                  <c:v>1510948800</c:v>
                </c:pt>
                <c:pt idx="69020">
                  <c:v>1510952400</c:v>
                </c:pt>
                <c:pt idx="69021">
                  <c:v>1510956000</c:v>
                </c:pt>
                <c:pt idx="69022">
                  <c:v>1510959600</c:v>
                </c:pt>
                <c:pt idx="69023">
                  <c:v>1510963200</c:v>
                </c:pt>
                <c:pt idx="69024">
                  <c:v>1510966800</c:v>
                </c:pt>
                <c:pt idx="69025">
                  <c:v>1510970400</c:v>
                </c:pt>
                <c:pt idx="69026">
                  <c:v>1510974000</c:v>
                </c:pt>
                <c:pt idx="69027">
                  <c:v>1510977600</c:v>
                </c:pt>
                <c:pt idx="69028">
                  <c:v>1510981200</c:v>
                </c:pt>
                <c:pt idx="69029">
                  <c:v>1510984800</c:v>
                </c:pt>
                <c:pt idx="69030">
                  <c:v>1510988400</c:v>
                </c:pt>
                <c:pt idx="69031">
                  <c:v>1510992000</c:v>
                </c:pt>
                <c:pt idx="69032">
                  <c:v>1510995600</c:v>
                </c:pt>
                <c:pt idx="69033">
                  <c:v>1510999200</c:v>
                </c:pt>
                <c:pt idx="69034">
                  <c:v>1511002800</c:v>
                </c:pt>
                <c:pt idx="69035">
                  <c:v>1511006400</c:v>
                </c:pt>
                <c:pt idx="69036">
                  <c:v>1511010000</c:v>
                </c:pt>
                <c:pt idx="69037">
                  <c:v>1511013600</c:v>
                </c:pt>
                <c:pt idx="69038">
                  <c:v>1511017200</c:v>
                </c:pt>
                <c:pt idx="69039">
                  <c:v>1511020800</c:v>
                </c:pt>
                <c:pt idx="69040">
                  <c:v>1511024400</c:v>
                </c:pt>
                <c:pt idx="69041">
                  <c:v>1511028000</c:v>
                </c:pt>
                <c:pt idx="69042">
                  <c:v>1511031600</c:v>
                </c:pt>
                <c:pt idx="69043">
                  <c:v>1511035200</c:v>
                </c:pt>
                <c:pt idx="69044">
                  <c:v>1511038800</c:v>
                </c:pt>
                <c:pt idx="69045">
                  <c:v>1511042400</c:v>
                </c:pt>
                <c:pt idx="69046">
                  <c:v>1511046000</c:v>
                </c:pt>
                <c:pt idx="69047">
                  <c:v>1511049600</c:v>
                </c:pt>
                <c:pt idx="69048">
                  <c:v>1511053200</c:v>
                </c:pt>
                <c:pt idx="69049">
                  <c:v>1511056800</c:v>
                </c:pt>
                <c:pt idx="69050">
                  <c:v>1511060400</c:v>
                </c:pt>
                <c:pt idx="69051">
                  <c:v>1511064000</c:v>
                </c:pt>
                <c:pt idx="69052">
                  <c:v>1511067600</c:v>
                </c:pt>
                <c:pt idx="69053">
                  <c:v>1511071200</c:v>
                </c:pt>
                <c:pt idx="69054">
                  <c:v>1511074800</c:v>
                </c:pt>
                <c:pt idx="69055">
                  <c:v>1511078400</c:v>
                </c:pt>
                <c:pt idx="69056">
                  <c:v>1511082000</c:v>
                </c:pt>
                <c:pt idx="69057">
                  <c:v>1511085600</c:v>
                </c:pt>
                <c:pt idx="69058">
                  <c:v>1511089200</c:v>
                </c:pt>
                <c:pt idx="69059">
                  <c:v>1511092800</c:v>
                </c:pt>
                <c:pt idx="69060">
                  <c:v>1511096400</c:v>
                </c:pt>
                <c:pt idx="69061">
                  <c:v>1511100000</c:v>
                </c:pt>
                <c:pt idx="69062">
                  <c:v>1511103600</c:v>
                </c:pt>
                <c:pt idx="69063">
                  <c:v>1511107200</c:v>
                </c:pt>
                <c:pt idx="69064">
                  <c:v>1511110800</c:v>
                </c:pt>
                <c:pt idx="69065">
                  <c:v>1511114400</c:v>
                </c:pt>
                <c:pt idx="69066">
                  <c:v>1511118000</c:v>
                </c:pt>
                <c:pt idx="69067">
                  <c:v>1511121600</c:v>
                </c:pt>
                <c:pt idx="69068">
                  <c:v>1511125200</c:v>
                </c:pt>
                <c:pt idx="69069">
                  <c:v>1511128800</c:v>
                </c:pt>
                <c:pt idx="69070">
                  <c:v>1511132400</c:v>
                </c:pt>
                <c:pt idx="69071">
                  <c:v>1511136000</c:v>
                </c:pt>
                <c:pt idx="69072">
                  <c:v>1511139600</c:v>
                </c:pt>
                <c:pt idx="69073">
                  <c:v>1511143200</c:v>
                </c:pt>
                <c:pt idx="69074">
                  <c:v>1511146800</c:v>
                </c:pt>
                <c:pt idx="69075">
                  <c:v>1511150400</c:v>
                </c:pt>
                <c:pt idx="69076">
                  <c:v>1511154000</c:v>
                </c:pt>
                <c:pt idx="69077">
                  <c:v>1511157600</c:v>
                </c:pt>
                <c:pt idx="69078">
                  <c:v>1511161200</c:v>
                </c:pt>
                <c:pt idx="69079">
                  <c:v>1511164800</c:v>
                </c:pt>
                <c:pt idx="69080">
                  <c:v>1511168400</c:v>
                </c:pt>
                <c:pt idx="69081">
                  <c:v>1511172000</c:v>
                </c:pt>
                <c:pt idx="69082">
                  <c:v>1511175600</c:v>
                </c:pt>
                <c:pt idx="69083">
                  <c:v>1511179200</c:v>
                </c:pt>
                <c:pt idx="69084">
                  <c:v>1511182800</c:v>
                </c:pt>
                <c:pt idx="69085">
                  <c:v>1511186400</c:v>
                </c:pt>
                <c:pt idx="69086">
                  <c:v>1511190000</c:v>
                </c:pt>
                <c:pt idx="69087">
                  <c:v>1511193600</c:v>
                </c:pt>
                <c:pt idx="69088">
                  <c:v>1511197200</c:v>
                </c:pt>
                <c:pt idx="69089">
                  <c:v>1511200800</c:v>
                </c:pt>
                <c:pt idx="69090">
                  <c:v>1511204400</c:v>
                </c:pt>
                <c:pt idx="69091">
                  <c:v>1511208000</c:v>
                </c:pt>
                <c:pt idx="69092">
                  <c:v>1511211600</c:v>
                </c:pt>
                <c:pt idx="69093">
                  <c:v>1511215200</c:v>
                </c:pt>
                <c:pt idx="69094">
                  <c:v>1511218800</c:v>
                </c:pt>
                <c:pt idx="69095">
                  <c:v>1511222400</c:v>
                </c:pt>
                <c:pt idx="69096">
                  <c:v>1511226000</c:v>
                </c:pt>
                <c:pt idx="69097">
                  <c:v>1511229600</c:v>
                </c:pt>
                <c:pt idx="69098">
                  <c:v>1511233200</c:v>
                </c:pt>
                <c:pt idx="69099">
                  <c:v>1511236800</c:v>
                </c:pt>
                <c:pt idx="69100">
                  <c:v>1511240400</c:v>
                </c:pt>
                <c:pt idx="69101">
                  <c:v>1511244000</c:v>
                </c:pt>
                <c:pt idx="69102">
                  <c:v>1511247600</c:v>
                </c:pt>
                <c:pt idx="69103">
                  <c:v>1511251200</c:v>
                </c:pt>
                <c:pt idx="69104">
                  <c:v>1511254800</c:v>
                </c:pt>
                <c:pt idx="69105">
                  <c:v>1511258400</c:v>
                </c:pt>
                <c:pt idx="69106">
                  <c:v>1511262000</c:v>
                </c:pt>
                <c:pt idx="69107">
                  <c:v>1511265600</c:v>
                </c:pt>
                <c:pt idx="69108">
                  <c:v>1511269200</c:v>
                </c:pt>
                <c:pt idx="69109">
                  <c:v>1511272800</c:v>
                </c:pt>
                <c:pt idx="69110">
                  <c:v>1511276400</c:v>
                </c:pt>
                <c:pt idx="69111">
                  <c:v>1511280000</c:v>
                </c:pt>
                <c:pt idx="69112">
                  <c:v>1511283600</c:v>
                </c:pt>
                <c:pt idx="69113">
                  <c:v>1511287200</c:v>
                </c:pt>
                <c:pt idx="69114">
                  <c:v>1511290800</c:v>
                </c:pt>
                <c:pt idx="69115">
                  <c:v>1511294400</c:v>
                </c:pt>
                <c:pt idx="69116">
                  <c:v>1511298000</c:v>
                </c:pt>
                <c:pt idx="69117">
                  <c:v>1511301600</c:v>
                </c:pt>
                <c:pt idx="69118">
                  <c:v>1511305200</c:v>
                </c:pt>
                <c:pt idx="69119">
                  <c:v>1511308800</c:v>
                </c:pt>
                <c:pt idx="69120">
                  <c:v>1511312400</c:v>
                </c:pt>
                <c:pt idx="69121">
                  <c:v>1511316000</c:v>
                </c:pt>
                <c:pt idx="69122">
                  <c:v>1511319600</c:v>
                </c:pt>
                <c:pt idx="69123">
                  <c:v>1511323200</c:v>
                </c:pt>
                <c:pt idx="69124">
                  <c:v>1511326800</c:v>
                </c:pt>
                <c:pt idx="69125">
                  <c:v>1511330400</c:v>
                </c:pt>
                <c:pt idx="69126">
                  <c:v>1511334000</c:v>
                </c:pt>
                <c:pt idx="69127">
                  <c:v>1511337600</c:v>
                </c:pt>
                <c:pt idx="69128">
                  <c:v>1511341200</c:v>
                </c:pt>
                <c:pt idx="69129">
                  <c:v>1511344800</c:v>
                </c:pt>
                <c:pt idx="69130">
                  <c:v>1511348400</c:v>
                </c:pt>
                <c:pt idx="69131">
                  <c:v>1511352000</c:v>
                </c:pt>
                <c:pt idx="69132">
                  <c:v>1511355600</c:v>
                </c:pt>
                <c:pt idx="69133">
                  <c:v>1511359200</c:v>
                </c:pt>
                <c:pt idx="69134">
                  <c:v>1511362800</c:v>
                </c:pt>
                <c:pt idx="69135">
                  <c:v>1511366400</c:v>
                </c:pt>
                <c:pt idx="69136">
                  <c:v>1511370000</c:v>
                </c:pt>
                <c:pt idx="69137">
                  <c:v>1511373600</c:v>
                </c:pt>
                <c:pt idx="69138">
                  <c:v>1511377200</c:v>
                </c:pt>
                <c:pt idx="69139">
                  <c:v>1511380800</c:v>
                </c:pt>
                <c:pt idx="69140">
                  <c:v>1511384400</c:v>
                </c:pt>
                <c:pt idx="69141">
                  <c:v>1511388000</c:v>
                </c:pt>
                <c:pt idx="69142">
                  <c:v>1511391600</c:v>
                </c:pt>
                <c:pt idx="69143">
                  <c:v>1511395200</c:v>
                </c:pt>
                <c:pt idx="69144">
                  <c:v>1511398800</c:v>
                </c:pt>
                <c:pt idx="69145">
                  <c:v>1511402400</c:v>
                </c:pt>
                <c:pt idx="69146">
                  <c:v>1511406000</c:v>
                </c:pt>
                <c:pt idx="69147">
                  <c:v>1511409600</c:v>
                </c:pt>
                <c:pt idx="69148">
                  <c:v>1511413200</c:v>
                </c:pt>
                <c:pt idx="69149">
                  <c:v>1511416800</c:v>
                </c:pt>
                <c:pt idx="69150">
                  <c:v>1511420400</c:v>
                </c:pt>
                <c:pt idx="69151">
                  <c:v>1511424000</c:v>
                </c:pt>
                <c:pt idx="69152">
                  <c:v>1511427600</c:v>
                </c:pt>
                <c:pt idx="69153">
                  <c:v>1511431200</c:v>
                </c:pt>
                <c:pt idx="69154">
                  <c:v>1511434800</c:v>
                </c:pt>
                <c:pt idx="69155">
                  <c:v>1511438400</c:v>
                </c:pt>
                <c:pt idx="69156">
                  <c:v>1511442000</c:v>
                </c:pt>
                <c:pt idx="69157">
                  <c:v>1511445600</c:v>
                </c:pt>
                <c:pt idx="69158">
                  <c:v>1511449200</c:v>
                </c:pt>
                <c:pt idx="69159">
                  <c:v>1511452800</c:v>
                </c:pt>
                <c:pt idx="69160">
                  <c:v>1511456400</c:v>
                </c:pt>
                <c:pt idx="69161">
                  <c:v>1511460000</c:v>
                </c:pt>
                <c:pt idx="69162">
                  <c:v>1511463600</c:v>
                </c:pt>
                <c:pt idx="69163">
                  <c:v>1511467200</c:v>
                </c:pt>
                <c:pt idx="69164">
                  <c:v>1511470800</c:v>
                </c:pt>
                <c:pt idx="69165">
                  <c:v>1511474400</c:v>
                </c:pt>
                <c:pt idx="69166">
                  <c:v>1511478000</c:v>
                </c:pt>
                <c:pt idx="69167">
                  <c:v>1511481600</c:v>
                </c:pt>
                <c:pt idx="69168">
                  <c:v>1511485200</c:v>
                </c:pt>
                <c:pt idx="69169">
                  <c:v>1511488800</c:v>
                </c:pt>
                <c:pt idx="69170">
                  <c:v>1511492400</c:v>
                </c:pt>
                <c:pt idx="69171">
                  <c:v>1511496000</c:v>
                </c:pt>
                <c:pt idx="69172">
                  <c:v>1511499600</c:v>
                </c:pt>
                <c:pt idx="69173">
                  <c:v>1511503200</c:v>
                </c:pt>
                <c:pt idx="69174">
                  <c:v>1511506800</c:v>
                </c:pt>
                <c:pt idx="69175">
                  <c:v>1511510400</c:v>
                </c:pt>
                <c:pt idx="69176">
                  <c:v>1511514000</c:v>
                </c:pt>
                <c:pt idx="69177">
                  <c:v>1511517600</c:v>
                </c:pt>
                <c:pt idx="69178">
                  <c:v>1511521200</c:v>
                </c:pt>
                <c:pt idx="69179">
                  <c:v>1511524800</c:v>
                </c:pt>
                <c:pt idx="69180">
                  <c:v>1511528400</c:v>
                </c:pt>
                <c:pt idx="69181">
                  <c:v>1511532000</c:v>
                </c:pt>
                <c:pt idx="69182">
                  <c:v>1511535600</c:v>
                </c:pt>
                <c:pt idx="69183">
                  <c:v>1511539200</c:v>
                </c:pt>
                <c:pt idx="69184">
                  <c:v>1511542800</c:v>
                </c:pt>
                <c:pt idx="69185">
                  <c:v>1511546400</c:v>
                </c:pt>
                <c:pt idx="69186">
                  <c:v>1511550000</c:v>
                </c:pt>
                <c:pt idx="69187">
                  <c:v>1511553600</c:v>
                </c:pt>
                <c:pt idx="69188">
                  <c:v>1511557200</c:v>
                </c:pt>
                <c:pt idx="69189">
                  <c:v>1511560800</c:v>
                </c:pt>
                <c:pt idx="69190">
                  <c:v>1511564400</c:v>
                </c:pt>
                <c:pt idx="69191">
                  <c:v>1511568000</c:v>
                </c:pt>
                <c:pt idx="69192">
                  <c:v>1511571600</c:v>
                </c:pt>
                <c:pt idx="69193">
                  <c:v>1511575200</c:v>
                </c:pt>
                <c:pt idx="69194">
                  <c:v>1511578800</c:v>
                </c:pt>
                <c:pt idx="69195">
                  <c:v>1511582400</c:v>
                </c:pt>
                <c:pt idx="69196">
                  <c:v>1511586000</c:v>
                </c:pt>
                <c:pt idx="69197">
                  <c:v>1511589600</c:v>
                </c:pt>
                <c:pt idx="69198">
                  <c:v>1511593200</c:v>
                </c:pt>
                <c:pt idx="69199">
                  <c:v>1511596800</c:v>
                </c:pt>
                <c:pt idx="69200">
                  <c:v>1511600400</c:v>
                </c:pt>
                <c:pt idx="69201">
                  <c:v>1511604000</c:v>
                </c:pt>
                <c:pt idx="69202">
                  <c:v>1511607600</c:v>
                </c:pt>
                <c:pt idx="69203">
                  <c:v>1511611200</c:v>
                </c:pt>
                <c:pt idx="69204">
                  <c:v>1511614800</c:v>
                </c:pt>
                <c:pt idx="69205">
                  <c:v>1511618400</c:v>
                </c:pt>
                <c:pt idx="69206">
                  <c:v>1511622000</c:v>
                </c:pt>
                <c:pt idx="69207">
                  <c:v>1511625600</c:v>
                </c:pt>
                <c:pt idx="69208">
                  <c:v>1511629200</c:v>
                </c:pt>
                <c:pt idx="69209">
                  <c:v>1511632800</c:v>
                </c:pt>
                <c:pt idx="69210">
                  <c:v>1511636400</c:v>
                </c:pt>
                <c:pt idx="69211">
                  <c:v>1511640000</c:v>
                </c:pt>
                <c:pt idx="69212">
                  <c:v>1511643600</c:v>
                </c:pt>
                <c:pt idx="69213">
                  <c:v>1511647200</c:v>
                </c:pt>
                <c:pt idx="69214">
                  <c:v>1511650800</c:v>
                </c:pt>
                <c:pt idx="69215">
                  <c:v>1511654400</c:v>
                </c:pt>
                <c:pt idx="69216">
                  <c:v>1511658000</c:v>
                </c:pt>
                <c:pt idx="69217">
                  <c:v>1511661600</c:v>
                </c:pt>
                <c:pt idx="69218">
                  <c:v>1511665200</c:v>
                </c:pt>
                <c:pt idx="69219">
                  <c:v>1511668800</c:v>
                </c:pt>
                <c:pt idx="69220">
                  <c:v>1511672400</c:v>
                </c:pt>
                <c:pt idx="69221">
                  <c:v>1511676000</c:v>
                </c:pt>
                <c:pt idx="69222">
                  <c:v>1511679600</c:v>
                </c:pt>
                <c:pt idx="69223">
                  <c:v>1511683200</c:v>
                </c:pt>
                <c:pt idx="69224">
                  <c:v>1511686800</c:v>
                </c:pt>
                <c:pt idx="69225">
                  <c:v>1511690400</c:v>
                </c:pt>
                <c:pt idx="69226">
                  <c:v>1511694000</c:v>
                </c:pt>
                <c:pt idx="69227">
                  <c:v>1511697600</c:v>
                </c:pt>
                <c:pt idx="69228">
                  <c:v>1511701200</c:v>
                </c:pt>
                <c:pt idx="69229">
                  <c:v>1511704800</c:v>
                </c:pt>
                <c:pt idx="69230">
                  <c:v>1511708400</c:v>
                </c:pt>
                <c:pt idx="69231">
                  <c:v>1511712000</c:v>
                </c:pt>
                <c:pt idx="69232">
                  <c:v>1511715600</c:v>
                </c:pt>
                <c:pt idx="69233">
                  <c:v>1511719200</c:v>
                </c:pt>
                <c:pt idx="69234">
                  <c:v>1511722800</c:v>
                </c:pt>
                <c:pt idx="69235">
                  <c:v>1511726400</c:v>
                </c:pt>
                <c:pt idx="69236">
                  <c:v>1511730000</c:v>
                </c:pt>
                <c:pt idx="69237">
                  <c:v>1511733600</c:v>
                </c:pt>
                <c:pt idx="69238">
                  <c:v>1511737200</c:v>
                </c:pt>
                <c:pt idx="69239">
                  <c:v>1511740800</c:v>
                </c:pt>
                <c:pt idx="69240">
                  <c:v>1511744400</c:v>
                </c:pt>
                <c:pt idx="69241">
                  <c:v>1511748000</c:v>
                </c:pt>
                <c:pt idx="69242">
                  <c:v>1511751600</c:v>
                </c:pt>
                <c:pt idx="69243">
                  <c:v>1511755200</c:v>
                </c:pt>
                <c:pt idx="69244">
                  <c:v>1511758800</c:v>
                </c:pt>
                <c:pt idx="69245">
                  <c:v>1511762400</c:v>
                </c:pt>
                <c:pt idx="69246">
                  <c:v>1511766000</c:v>
                </c:pt>
                <c:pt idx="69247">
                  <c:v>1511769600</c:v>
                </c:pt>
                <c:pt idx="69248">
                  <c:v>1511773200</c:v>
                </c:pt>
                <c:pt idx="69249">
                  <c:v>1511776800</c:v>
                </c:pt>
                <c:pt idx="69250">
                  <c:v>1511780400</c:v>
                </c:pt>
                <c:pt idx="69251">
                  <c:v>1511784000</c:v>
                </c:pt>
                <c:pt idx="69252">
                  <c:v>1511787600</c:v>
                </c:pt>
                <c:pt idx="69253">
                  <c:v>1511791200</c:v>
                </c:pt>
                <c:pt idx="69254">
                  <c:v>1511794800</c:v>
                </c:pt>
                <c:pt idx="69255">
                  <c:v>1511798400</c:v>
                </c:pt>
                <c:pt idx="69256">
                  <c:v>1511802000</c:v>
                </c:pt>
                <c:pt idx="69257">
                  <c:v>1511805600</c:v>
                </c:pt>
                <c:pt idx="69258">
                  <c:v>1511809200</c:v>
                </c:pt>
                <c:pt idx="69259">
                  <c:v>1511812800</c:v>
                </c:pt>
                <c:pt idx="69260">
                  <c:v>1511816400</c:v>
                </c:pt>
                <c:pt idx="69261">
                  <c:v>1511820000</c:v>
                </c:pt>
                <c:pt idx="69262">
                  <c:v>1511823600</c:v>
                </c:pt>
                <c:pt idx="69263">
                  <c:v>1511827200</c:v>
                </c:pt>
                <c:pt idx="69264">
                  <c:v>1511830800</c:v>
                </c:pt>
                <c:pt idx="69265">
                  <c:v>1511834400</c:v>
                </c:pt>
                <c:pt idx="69266">
                  <c:v>1511838000</c:v>
                </c:pt>
                <c:pt idx="69267">
                  <c:v>1511841600</c:v>
                </c:pt>
                <c:pt idx="69268">
                  <c:v>1511845200</c:v>
                </c:pt>
                <c:pt idx="69269">
                  <c:v>1511848800</c:v>
                </c:pt>
                <c:pt idx="69270">
                  <c:v>1511852400</c:v>
                </c:pt>
                <c:pt idx="69271">
                  <c:v>1511856000</c:v>
                </c:pt>
                <c:pt idx="69272">
                  <c:v>1511859600</c:v>
                </c:pt>
                <c:pt idx="69273">
                  <c:v>1511863200</c:v>
                </c:pt>
                <c:pt idx="69274">
                  <c:v>1511866800</c:v>
                </c:pt>
                <c:pt idx="69275">
                  <c:v>1511870400</c:v>
                </c:pt>
                <c:pt idx="69276">
                  <c:v>1511874000</c:v>
                </c:pt>
                <c:pt idx="69277">
                  <c:v>1511877600</c:v>
                </c:pt>
                <c:pt idx="69278">
                  <c:v>1511881200</c:v>
                </c:pt>
                <c:pt idx="69279">
                  <c:v>1511884800</c:v>
                </c:pt>
                <c:pt idx="69280">
                  <c:v>1511888400</c:v>
                </c:pt>
                <c:pt idx="69281">
                  <c:v>1511892000</c:v>
                </c:pt>
                <c:pt idx="69282">
                  <c:v>1511895600</c:v>
                </c:pt>
                <c:pt idx="69283">
                  <c:v>1511899200</c:v>
                </c:pt>
                <c:pt idx="69284">
                  <c:v>1511902800</c:v>
                </c:pt>
                <c:pt idx="69285">
                  <c:v>1511906400</c:v>
                </c:pt>
                <c:pt idx="69286">
                  <c:v>1511910000</c:v>
                </c:pt>
                <c:pt idx="69287">
                  <c:v>1511913600</c:v>
                </c:pt>
                <c:pt idx="69288">
                  <c:v>1511917200</c:v>
                </c:pt>
                <c:pt idx="69289">
                  <c:v>1511920800</c:v>
                </c:pt>
                <c:pt idx="69290">
                  <c:v>1511924400</c:v>
                </c:pt>
                <c:pt idx="69291">
                  <c:v>1511928000</c:v>
                </c:pt>
                <c:pt idx="69292">
                  <c:v>1511931600</c:v>
                </c:pt>
                <c:pt idx="69293">
                  <c:v>1511935200</c:v>
                </c:pt>
                <c:pt idx="69294">
                  <c:v>1511938800</c:v>
                </c:pt>
                <c:pt idx="69295">
                  <c:v>1511942400</c:v>
                </c:pt>
                <c:pt idx="69296">
                  <c:v>1511946000</c:v>
                </c:pt>
                <c:pt idx="69297">
                  <c:v>1511949600</c:v>
                </c:pt>
                <c:pt idx="69298">
                  <c:v>1511953200</c:v>
                </c:pt>
                <c:pt idx="69299">
                  <c:v>1511956800</c:v>
                </c:pt>
                <c:pt idx="69300">
                  <c:v>1511960400</c:v>
                </c:pt>
                <c:pt idx="69301">
                  <c:v>1511964000</c:v>
                </c:pt>
                <c:pt idx="69302">
                  <c:v>1511967600</c:v>
                </c:pt>
                <c:pt idx="69303">
                  <c:v>1511971200</c:v>
                </c:pt>
                <c:pt idx="69304">
                  <c:v>1511974800</c:v>
                </c:pt>
                <c:pt idx="69305">
                  <c:v>1511978400</c:v>
                </c:pt>
                <c:pt idx="69306">
                  <c:v>1511982000</c:v>
                </c:pt>
                <c:pt idx="69307">
                  <c:v>1511985600</c:v>
                </c:pt>
                <c:pt idx="69308">
                  <c:v>1511989200</c:v>
                </c:pt>
                <c:pt idx="69309">
                  <c:v>1511992800</c:v>
                </c:pt>
                <c:pt idx="69310">
                  <c:v>1511996400</c:v>
                </c:pt>
                <c:pt idx="69311">
                  <c:v>1512000000</c:v>
                </c:pt>
                <c:pt idx="69312">
                  <c:v>1512003600</c:v>
                </c:pt>
                <c:pt idx="69313">
                  <c:v>1512007200</c:v>
                </c:pt>
                <c:pt idx="69314">
                  <c:v>1512010800</c:v>
                </c:pt>
                <c:pt idx="69315">
                  <c:v>1512014400</c:v>
                </c:pt>
                <c:pt idx="69316">
                  <c:v>1512018000</c:v>
                </c:pt>
                <c:pt idx="69317">
                  <c:v>1512021600</c:v>
                </c:pt>
                <c:pt idx="69318">
                  <c:v>1512025200</c:v>
                </c:pt>
                <c:pt idx="69319">
                  <c:v>1512028800</c:v>
                </c:pt>
                <c:pt idx="69320">
                  <c:v>1512032400</c:v>
                </c:pt>
                <c:pt idx="69321">
                  <c:v>1512036000</c:v>
                </c:pt>
                <c:pt idx="69322">
                  <c:v>1512039600</c:v>
                </c:pt>
                <c:pt idx="69323">
                  <c:v>1512043200</c:v>
                </c:pt>
                <c:pt idx="69324">
                  <c:v>1512046800</c:v>
                </c:pt>
                <c:pt idx="69325">
                  <c:v>1512050400</c:v>
                </c:pt>
                <c:pt idx="69326">
                  <c:v>1512054000</c:v>
                </c:pt>
                <c:pt idx="69327">
                  <c:v>1512057600</c:v>
                </c:pt>
                <c:pt idx="69328">
                  <c:v>1512061200</c:v>
                </c:pt>
                <c:pt idx="69329">
                  <c:v>1512064800</c:v>
                </c:pt>
                <c:pt idx="69330">
                  <c:v>1512068400</c:v>
                </c:pt>
                <c:pt idx="69331">
                  <c:v>1512072000</c:v>
                </c:pt>
                <c:pt idx="69332">
                  <c:v>1512075600</c:v>
                </c:pt>
                <c:pt idx="69333">
                  <c:v>1512079200</c:v>
                </c:pt>
                <c:pt idx="69334">
                  <c:v>1512082800</c:v>
                </c:pt>
                <c:pt idx="69335">
                  <c:v>1512086400</c:v>
                </c:pt>
                <c:pt idx="69336">
                  <c:v>1512090000</c:v>
                </c:pt>
                <c:pt idx="69337">
                  <c:v>1512093600</c:v>
                </c:pt>
                <c:pt idx="69338">
                  <c:v>1512097200</c:v>
                </c:pt>
                <c:pt idx="69339">
                  <c:v>1512100800</c:v>
                </c:pt>
                <c:pt idx="69340">
                  <c:v>1512104400</c:v>
                </c:pt>
                <c:pt idx="69341">
                  <c:v>1512108000</c:v>
                </c:pt>
                <c:pt idx="69342">
                  <c:v>1512111600</c:v>
                </c:pt>
                <c:pt idx="69343">
                  <c:v>1512115200</c:v>
                </c:pt>
                <c:pt idx="69344">
                  <c:v>1512118800</c:v>
                </c:pt>
                <c:pt idx="69345">
                  <c:v>1512122400</c:v>
                </c:pt>
                <c:pt idx="69346">
                  <c:v>1512126000</c:v>
                </c:pt>
                <c:pt idx="69347">
                  <c:v>1512129600</c:v>
                </c:pt>
                <c:pt idx="69348">
                  <c:v>1512133200</c:v>
                </c:pt>
                <c:pt idx="69349">
                  <c:v>1512136800</c:v>
                </c:pt>
                <c:pt idx="69350">
                  <c:v>1512140400</c:v>
                </c:pt>
                <c:pt idx="69351">
                  <c:v>1512144000</c:v>
                </c:pt>
                <c:pt idx="69352">
                  <c:v>1512147600</c:v>
                </c:pt>
                <c:pt idx="69353">
                  <c:v>1512151200</c:v>
                </c:pt>
                <c:pt idx="69354">
                  <c:v>1512154800</c:v>
                </c:pt>
                <c:pt idx="69355">
                  <c:v>1512158400</c:v>
                </c:pt>
                <c:pt idx="69356">
                  <c:v>1512162000</c:v>
                </c:pt>
                <c:pt idx="69357">
                  <c:v>1512165600</c:v>
                </c:pt>
                <c:pt idx="69358">
                  <c:v>1512169200</c:v>
                </c:pt>
                <c:pt idx="69359">
                  <c:v>1512172800</c:v>
                </c:pt>
                <c:pt idx="69360">
                  <c:v>1512176400</c:v>
                </c:pt>
                <c:pt idx="69361">
                  <c:v>1512180000</c:v>
                </c:pt>
                <c:pt idx="69362">
                  <c:v>1512183600</c:v>
                </c:pt>
                <c:pt idx="69363">
                  <c:v>1512187200</c:v>
                </c:pt>
                <c:pt idx="69364">
                  <c:v>1512190800</c:v>
                </c:pt>
                <c:pt idx="69365">
                  <c:v>1512194400</c:v>
                </c:pt>
                <c:pt idx="69366">
                  <c:v>1512198000</c:v>
                </c:pt>
                <c:pt idx="69367">
                  <c:v>1512201600</c:v>
                </c:pt>
                <c:pt idx="69368">
                  <c:v>1512205200</c:v>
                </c:pt>
                <c:pt idx="69369">
                  <c:v>1512208800</c:v>
                </c:pt>
                <c:pt idx="69370">
                  <c:v>1512212400</c:v>
                </c:pt>
                <c:pt idx="69371">
                  <c:v>1512216000</c:v>
                </c:pt>
                <c:pt idx="69372">
                  <c:v>1512219600</c:v>
                </c:pt>
                <c:pt idx="69373">
                  <c:v>1512223200</c:v>
                </c:pt>
                <c:pt idx="69374">
                  <c:v>1512226800</c:v>
                </c:pt>
                <c:pt idx="69375">
                  <c:v>1512230400</c:v>
                </c:pt>
                <c:pt idx="69376">
                  <c:v>1512234000</c:v>
                </c:pt>
                <c:pt idx="69377">
                  <c:v>1512237600</c:v>
                </c:pt>
                <c:pt idx="69378">
                  <c:v>1512241200</c:v>
                </c:pt>
                <c:pt idx="69379">
                  <c:v>1512244800</c:v>
                </c:pt>
                <c:pt idx="69380">
                  <c:v>1512248400</c:v>
                </c:pt>
                <c:pt idx="69381">
                  <c:v>1512252000</c:v>
                </c:pt>
                <c:pt idx="69382">
                  <c:v>1512255600</c:v>
                </c:pt>
                <c:pt idx="69383">
                  <c:v>1512259200</c:v>
                </c:pt>
                <c:pt idx="69384">
                  <c:v>1512262800</c:v>
                </c:pt>
                <c:pt idx="69385">
                  <c:v>1512266400</c:v>
                </c:pt>
                <c:pt idx="69386">
                  <c:v>1512270000</c:v>
                </c:pt>
                <c:pt idx="69387">
                  <c:v>1512273600</c:v>
                </c:pt>
                <c:pt idx="69388">
                  <c:v>1512277200</c:v>
                </c:pt>
                <c:pt idx="69389">
                  <c:v>1512280800</c:v>
                </c:pt>
                <c:pt idx="69390">
                  <c:v>1512284400</c:v>
                </c:pt>
                <c:pt idx="69391">
                  <c:v>1512288000</c:v>
                </c:pt>
                <c:pt idx="69392">
                  <c:v>1512291600</c:v>
                </c:pt>
                <c:pt idx="69393">
                  <c:v>1512295200</c:v>
                </c:pt>
                <c:pt idx="69394">
                  <c:v>1512298800</c:v>
                </c:pt>
                <c:pt idx="69395">
                  <c:v>1512302400</c:v>
                </c:pt>
                <c:pt idx="69396">
                  <c:v>1512306000</c:v>
                </c:pt>
                <c:pt idx="69397">
                  <c:v>1512309600</c:v>
                </c:pt>
                <c:pt idx="69398">
                  <c:v>1512313200</c:v>
                </c:pt>
                <c:pt idx="69399">
                  <c:v>1512316800</c:v>
                </c:pt>
                <c:pt idx="69400">
                  <c:v>1512320400</c:v>
                </c:pt>
                <c:pt idx="69401">
                  <c:v>1512324000</c:v>
                </c:pt>
                <c:pt idx="69402">
                  <c:v>1512327600</c:v>
                </c:pt>
                <c:pt idx="69403">
                  <c:v>1512331200</c:v>
                </c:pt>
                <c:pt idx="69404">
                  <c:v>1512334800</c:v>
                </c:pt>
                <c:pt idx="69405">
                  <c:v>1512338400</c:v>
                </c:pt>
                <c:pt idx="69406">
                  <c:v>1512342000</c:v>
                </c:pt>
                <c:pt idx="69407">
                  <c:v>1512345600</c:v>
                </c:pt>
                <c:pt idx="69408">
                  <c:v>1512349200</c:v>
                </c:pt>
                <c:pt idx="69409">
                  <c:v>1512352800</c:v>
                </c:pt>
                <c:pt idx="69410">
                  <c:v>1512356400</c:v>
                </c:pt>
                <c:pt idx="69411">
                  <c:v>1512360000</c:v>
                </c:pt>
                <c:pt idx="69412">
                  <c:v>1512363600</c:v>
                </c:pt>
                <c:pt idx="69413">
                  <c:v>1512367200</c:v>
                </c:pt>
                <c:pt idx="69414">
                  <c:v>1512370800</c:v>
                </c:pt>
                <c:pt idx="69415">
                  <c:v>1512374400</c:v>
                </c:pt>
                <c:pt idx="69416">
                  <c:v>1512378000</c:v>
                </c:pt>
                <c:pt idx="69417">
                  <c:v>1512381600</c:v>
                </c:pt>
                <c:pt idx="69418">
                  <c:v>1512385200</c:v>
                </c:pt>
                <c:pt idx="69419">
                  <c:v>1512388800</c:v>
                </c:pt>
                <c:pt idx="69420">
                  <c:v>1512392400</c:v>
                </c:pt>
                <c:pt idx="69421">
                  <c:v>1512396000</c:v>
                </c:pt>
                <c:pt idx="69422">
                  <c:v>1512399600</c:v>
                </c:pt>
                <c:pt idx="69423">
                  <c:v>1512403200</c:v>
                </c:pt>
                <c:pt idx="69424">
                  <c:v>1512406800</c:v>
                </c:pt>
                <c:pt idx="69425">
                  <c:v>1512410400</c:v>
                </c:pt>
                <c:pt idx="69426">
                  <c:v>1512414000</c:v>
                </c:pt>
                <c:pt idx="69427">
                  <c:v>1512417600</c:v>
                </c:pt>
                <c:pt idx="69428">
                  <c:v>1512421200</c:v>
                </c:pt>
                <c:pt idx="69429">
                  <c:v>1512424800</c:v>
                </c:pt>
                <c:pt idx="69430">
                  <c:v>1512428400</c:v>
                </c:pt>
                <c:pt idx="69431">
                  <c:v>1512432000</c:v>
                </c:pt>
                <c:pt idx="69432">
                  <c:v>1512435600</c:v>
                </c:pt>
                <c:pt idx="69433">
                  <c:v>1512439200</c:v>
                </c:pt>
                <c:pt idx="69434">
                  <c:v>1512442800</c:v>
                </c:pt>
                <c:pt idx="69435">
                  <c:v>1512446400</c:v>
                </c:pt>
                <c:pt idx="69436">
                  <c:v>1512450000</c:v>
                </c:pt>
                <c:pt idx="69437">
                  <c:v>1512453600</c:v>
                </c:pt>
                <c:pt idx="69438">
                  <c:v>1512457200</c:v>
                </c:pt>
                <c:pt idx="69439">
                  <c:v>1512460800</c:v>
                </c:pt>
                <c:pt idx="69440">
                  <c:v>1512464400</c:v>
                </c:pt>
                <c:pt idx="69441">
                  <c:v>1512468000</c:v>
                </c:pt>
                <c:pt idx="69442">
                  <c:v>1512471600</c:v>
                </c:pt>
                <c:pt idx="69443">
                  <c:v>1512475200</c:v>
                </c:pt>
                <c:pt idx="69444">
                  <c:v>1512478800</c:v>
                </c:pt>
                <c:pt idx="69445">
                  <c:v>1512482400</c:v>
                </c:pt>
                <c:pt idx="69446">
                  <c:v>1512486000</c:v>
                </c:pt>
                <c:pt idx="69447">
                  <c:v>1512489600</c:v>
                </c:pt>
                <c:pt idx="69448">
                  <c:v>1512493200</c:v>
                </c:pt>
                <c:pt idx="69449">
                  <c:v>1512496800</c:v>
                </c:pt>
                <c:pt idx="69450">
                  <c:v>1512500400</c:v>
                </c:pt>
                <c:pt idx="69451">
                  <c:v>1512504000</c:v>
                </c:pt>
                <c:pt idx="69452">
                  <c:v>1512507600</c:v>
                </c:pt>
                <c:pt idx="69453">
                  <c:v>1512511200</c:v>
                </c:pt>
                <c:pt idx="69454">
                  <c:v>1512514800</c:v>
                </c:pt>
                <c:pt idx="69455">
                  <c:v>1512518400</c:v>
                </c:pt>
                <c:pt idx="69456">
                  <c:v>1512522000</c:v>
                </c:pt>
                <c:pt idx="69457">
                  <c:v>1512525600</c:v>
                </c:pt>
                <c:pt idx="69458">
                  <c:v>1512529200</c:v>
                </c:pt>
                <c:pt idx="69459">
                  <c:v>1512532800</c:v>
                </c:pt>
                <c:pt idx="69460">
                  <c:v>1512536400</c:v>
                </c:pt>
                <c:pt idx="69461">
                  <c:v>1512540000</c:v>
                </c:pt>
                <c:pt idx="69462">
                  <c:v>1512543600</c:v>
                </c:pt>
                <c:pt idx="69463">
                  <c:v>1512547200</c:v>
                </c:pt>
                <c:pt idx="69464">
                  <c:v>1512550800</c:v>
                </c:pt>
                <c:pt idx="69465">
                  <c:v>1512554400</c:v>
                </c:pt>
                <c:pt idx="69466">
                  <c:v>1512558000</c:v>
                </c:pt>
                <c:pt idx="69467">
                  <c:v>1512561600</c:v>
                </c:pt>
                <c:pt idx="69468">
                  <c:v>1512565200</c:v>
                </c:pt>
                <c:pt idx="69469">
                  <c:v>1512568800</c:v>
                </c:pt>
                <c:pt idx="69470">
                  <c:v>1512572400</c:v>
                </c:pt>
                <c:pt idx="69471">
                  <c:v>1512576000</c:v>
                </c:pt>
                <c:pt idx="69472">
                  <c:v>1512579600</c:v>
                </c:pt>
                <c:pt idx="69473">
                  <c:v>1512583200</c:v>
                </c:pt>
                <c:pt idx="69474">
                  <c:v>1512586800</c:v>
                </c:pt>
                <c:pt idx="69475">
                  <c:v>1512590400</c:v>
                </c:pt>
                <c:pt idx="69476">
                  <c:v>1512594000</c:v>
                </c:pt>
                <c:pt idx="69477">
                  <c:v>1512597600</c:v>
                </c:pt>
                <c:pt idx="69478">
                  <c:v>1512601200</c:v>
                </c:pt>
                <c:pt idx="69479">
                  <c:v>1512604800</c:v>
                </c:pt>
                <c:pt idx="69480">
                  <c:v>1512608400</c:v>
                </c:pt>
                <c:pt idx="69481">
                  <c:v>1512612000</c:v>
                </c:pt>
                <c:pt idx="69482">
                  <c:v>1512615600</c:v>
                </c:pt>
                <c:pt idx="69483">
                  <c:v>1512619200</c:v>
                </c:pt>
                <c:pt idx="69484">
                  <c:v>1512622800</c:v>
                </c:pt>
                <c:pt idx="69485">
                  <c:v>1512626400</c:v>
                </c:pt>
                <c:pt idx="69486">
                  <c:v>1512630000</c:v>
                </c:pt>
                <c:pt idx="69487">
                  <c:v>1512633600</c:v>
                </c:pt>
                <c:pt idx="69488">
                  <c:v>1512637200</c:v>
                </c:pt>
                <c:pt idx="69489">
                  <c:v>1512640800</c:v>
                </c:pt>
                <c:pt idx="69490">
                  <c:v>1512644400</c:v>
                </c:pt>
                <c:pt idx="69491">
                  <c:v>1512648000</c:v>
                </c:pt>
                <c:pt idx="69492">
                  <c:v>1512651600</c:v>
                </c:pt>
                <c:pt idx="69493">
                  <c:v>1512655200</c:v>
                </c:pt>
                <c:pt idx="69494">
                  <c:v>1512658800</c:v>
                </c:pt>
                <c:pt idx="69495">
                  <c:v>1512662400</c:v>
                </c:pt>
                <c:pt idx="69496">
                  <c:v>1512666000</c:v>
                </c:pt>
                <c:pt idx="69497">
                  <c:v>1512669600</c:v>
                </c:pt>
                <c:pt idx="69498">
                  <c:v>1512673200</c:v>
                </c:pt>
                <c:pt idx="69499">
                  <c:v>1512676800</c:v>
                </c:pt>
                <c:pt idx="69500">
                  <c:v>1512680400</c:v>
                </c:pt>
                <c:pt idx="69501">
                  <c:v>1512684000</c:v>
                </c:pt>
                <c:pt idx="69502">
                  <c:v>1512687600</c:v>
                </c:pt>
                <c:pt idx="69503">
                  <c:v>1512691200</c:v>
                </c:pt>
                <c:pt idx="69504">
                  <c:v>1512694800</c:v>
                </c:pt>
                <c:pt idx="69505">
                  <c:v>1512698400</c:v>
                </c:pt>
                <c:pt idx="69506">
                  <c:v>1512702000</c:v>
                </c:pt>
                <c:pt idx="69507">
                  <c:v>1512705600</c:v>
                </c:pt>
                <c:pt idx="69508">
                  <c:v>1512709200</c:v>
                </c:pt>
                <c:pt idx="69509">
                  <c:v>1512712800</c:v>
                </c:pt>
                <c:pt idx="69510">
                  <c:v>1512716400</c:v>
                </c:pt>
                <c:pt idx="69511">
                  <c:v>1512720000</c:v>
                </c:pt>
                <c:pt idx="69512">
                  <c:v>1512723600</c:v>
                </c:pt>
                <c:pt idx="69513">
                  <c:v>1512727200</c:v>
                </c:pt>
                <c:pt idx="69514">
                  <c:v>1512730800</c:v>
                </c:pt>
                <c:pt idx="69515">
                  <c:v>1512734400</c:v>
                </c:pt>
                <c:pt idx="69516">
                  <c:v>1512738000</c:v>
                </c:pt>
                <c:pt idx="69517">
                  <c:v>1512741600</c:v>
                </c:pt>
                <c:pt idx="69518">
                  <c:v>1512745200</c:v>
                </c:pt>
                <c:pt idx="69519">
                  <c:v>1512748800</c:v>
                </c:pt>
                <c:pt idx="69520">
                  <c:v>1512752400</c:v>
                </c:pt>
                <c:pt idx="69521">
                  <c:v>1512756000</c:v>
                </c:pt>
                <c:pt idx="69522">
                  <c:v>1512759600</c:v>
                </c:pt>
                <c:pt idx="69523">
                  <c:v>1512763200</c:v>
                </c:pt>
                <c:pt idx="69524">
                  <c:v>1512766800</c:v>
                </c:pt>
                <c:pt idx="69525">
                  <c:v>1512770400</c:v>
                </c:pt>
                <c:pt idx="69526">
                  <c:v>1512774000</c:v>
                </c:pt>
                <c:pt idx="69527">
                  <c:v>1512777600</c:v>
                </c:pt>
                <c:pt idx="69528">
                  <c:v>1512781200</c:v>
                </c:pt>
                <c:pt idx="69529">
                  <c:v>1512784800</c:v>
                </c:pt>
                <c:pt idx="69530">
                  <c:v>1512788400</c:v>
                </c:pt>
                <c:pt idx="69531">
                  <c:v>1512792000</c:v>
                </c:pt>
                <c:pt idx="69532">
                  <c:v>1512795600</c:v>
                </c:pt>
                <c:pt idx="69533">
                  <c:v>1512799200</c:v>
                </c:pt>
                <c:pt idx="69534">
                  <c:v>1512802800</c:v>
                </c:pt>
                <c:pt idx="69535">
                  <c:v>1512806400</c:v>
                </c:pt>
                <c:pt idx="69536">
                  <c:v>1512810000</c:v>
                </c:pt>
                <c:pt idx="69537">
                  <c:v>1512813600</c:v>
                </c:pt>
                <c:pt idx="69538">
                  <c:v>1512817200</c:v>
                </c:pt>
                <c:pt idx="69539">
                  <c:v>1512820800</c:v>
                </c:pt>
                <c:pt idx="69540">
                  <c:v>1512824400</c:v>
                </c:pt>
                <c:pt idx="69541">
                  <c:v>1512828000</c:v>
                </c:pt>
                <c:pt idx="69542">
                  <c:v>1512831600</c:v>
                </c:pt>
                <c:pt idx="69543">
                  <c:v>1512835200</c:v>
                </c:pt>
                <c:pt idx="69544">
                  <c:v>1512838800</c:v>
                </c:pt>
                <c:pt idx="69545">
                  <c:v>1512842400</c:v>
                </c:pt>
                <c:pt idx="69546">
                  <c:v>1512846000</c:v>
                </c:pt>
                <c:pt idx="69547">
                  <c:v>1512849600</c:v>
                </c:pt>
                <c:pt idx="69548">
                  <c:v>1512853200</c:v>
                </c:pt>
                <c:pt idx="69549">
                  <c:v>1512856800</c:v>
                </c:pt>
                <c:pt idx="69550">
                  <c:v>1512860400</c:v>
                </c:pt>
                <c:pt idx="69551">
                  <c:v>1512864000</c:v>
                </c:pt>
                <c:pt idx="69552">
                  <c:v>1512867600</c:v>
                </c:pt>
                <c:pt idx="69553">
                  <c:v>1512871200</c:v>
                </c:pt>
                <c:pt idx="69554">
                  <c:v>1512874800</c:v>
                </c:pt>
                <c:pt idx="69555">
                  <c:v>1512878400</c:v>
                </c:pt>
                <c:pt idx="69556">
                  <c:v>1512882000</c:v>
                </c:pt>
                <c:pt idx="69557">
                  <c:v>1512885600</c:v>
                </c:pt>
                <c:pt idx="69558">
                  <c:v>1512889200</c:v>
                </c:pt>
                <c:pt idx="69559">
                  <c:v>1512892800</c:v>
                </c:pt>
                <c:pt idx="69560">
                  <c:v>1512896400</c:v>
                </c:pt>
                <c:pt idx="69561">
                  <c:v>1512900000</c:v>
                </c:pt>
                <c:pt idx="69562">
                  <c:v>1512903600</c:v>
                </c:pt>
                <c:pt idx="69563">
                  <c:v>1512907200</c:v>
                </c:pt>
                <c:pt idx="69564">
                  <c:v>1512910800</c:v>
                </c:pt>
                <c:pt idx="69565">
                  <c:v>1512914400</c:v>
                </c:pt>
                <c:pt idx="69566">
                  <c:v>1512918000</c:v>
                </c:pt>
                <c:pt idx="69567">
                  <c:v>1512921600</c:v>
                </c:pt>
                <c:pt idx="69568">
                  <c:v>1512925200</c:v>
                </c:pt>
                <c:pt idx="69569">
                  <c:v>1512928800</c:v>
                </c:pt>
                <c:pt idx="69570">
                  <c:v>1512932400</c:v>
                </c:pt>
                <c:pt idx="69571">
                  <c:v>1512936000</c:v>
                </c:pt>
                <c:pt idx="69572">
                  <c:v>1512939600</c:v>
                </c:pt>
                <c:pt idx="69573">
                  <c:v>1512943200</c:v>
                </c:pt>
                <c:pt idx="69574">
                  <c:v>1512946800</c:v>
                </c:pt>
                <c:pt idx="69575">
                  <c:v>1512950400</c:v>
                </c:pt>
                <c:pt idx="69576">
                  <c:v>1512954000</c:v>
                </c:pt>
                <c:pt idx="69577">
                  <c:v>1512957600</c:v>
                </c:pt>
                <c:pt idx="69578">
                  <c:v>1512961200</c:v>
                </c:pt>
                <c:pt idx="69579">
                  <c:v>1512964800</c:v>
                </c:pt>
                <c:pt idx="69580">
                  <c:v>1512968400</c:v>
                </c:pt>
                <c:pt idx="69581">
                  <c:v>1512972000</c:v>
                </c:pt>
                <c:pt idx="69582">
                  <c:v>1512975600</c:v>
                </c:pt>
                <c:pt idx="69583">
                  <c:v>1512979200</c:v>
                </c:pt>
                <c:pt idx="69584">
                  <c:v>1512982800</c:v>
                </c:pt>
                <c:pt idx="69585">
                  <c:v>1512986400</c:v>
                </c:pt>
                <c:pt idx="69586">
                  <c:v>1512990000</c:v>
                </c:pt>
                <c:pt idx="69587">
                  <c:v>1512993600</c:v>
                </c:pt>
                <c:pt idx="69588">
                  <c:v>1512997200</c:v>
                </c:pt>
                <c:pt idx="69589">
                  <c:v>1513000800</c:v>
                </c:pt>
                <c:pt idx="69590">
                  <c:v>1513004400</c:v>
                </c:pt>
                <c:pt idx="69591">
                  <c:v>1513008000</c:v>
                </c:pt>
                <c:pt idx="69592">
                  <c:v>1513011600</c:v>
                </c:pt>
                <c:pt idx="69593">
                  <c:v>1513015200</c:v>
                </c:pt>
                <c:pt idx="69594">
                  <c:v>1513018800</c:v>
                </c:pt>
                <c:pt idx="69595">
                  <c:v>1513022400</c:v>
                </c:pt>
                <c:pt idx="69596">
                  <c:v>1513026000</c:v>
                </c:pt>
                <c:pt idx="69597">
                  <c:v>1513029600</c:v>
                </c:pt>
                <c:pt idx="69598">
                  <c:v>1513033200</c:v>
                </c:pt>
                <c:pt idx="69599">
                  <c:v>1513036800</c:v>
                </c:pt>
                <c:pt idx="69600">
                  <c:v>1513040400</c:v>
                </c:pt>
                <c:pt idx="69601">
                  <c:v>1513044000</c:v>
                </c:pt>
                <c:pt idx="69602">
                  <c:v>1513047600</c:v>
                </c:pt>
                <c:pt idx="69603">
                  <c:v>1513051200</c:v>
                </c:pt>
                <c:pt idx="69604">
                  <c:v>1513054800</c:v>
                </c:pt>
                <c:pt idx="69605">
                  <c:v>1513058400</c:v>
                </c:pt>
                <c:pt idx="69606">
                  <c:v>1513062000</c:v>
                </c:pt>
                <c:pt idx="69607">
                  <c:v>1513065600</c:v>
                </c:pt>
                <c:pt idx="69608">
                  <c:v>1513069200</c:v>
                </c:pt>
                <c:pt idx="69609">
                  <c:v>1513072800</c:v>
                </c:pt>
                <c:pt idx="69610">
                  <c:v>1513076400</c:v>
                </c:pt>
                <c:pt idx="69611">
                  <c:v>1513080000</c:v>
                </c:pt>
                <c:pt idx="69612">
                  <c:v>1513083600</c:v>
                </c:pt>
                <c:pt idx="69613">
                  <c:v>1513087200</c:v>
                </c:pt>
                <c:pt idx="69614">
                  <c:v>1513090800</c:v>
                </c:pt>
                <c:pt idx="69615">
                  <c:v>1513094400</c:v>
                </c:pt>
                <c:pt idx="69616">
                  <c:v>1513098000</c:v>
                </c:pt>
                <c:pt idx="69617">
                  <c:v>1513101600</c:v>
                </c:pt>
                <c:pt idx="69618">
                  <c:v>1513105200</c:v>
                </c:pt>
                <c:pt idx="69619">
                  <c:v>1513108800</c:v>
                </c:pt>
                <c:pt idx="69620">
                  <c:v>1513112400</c:v>
                </c:pt>
                <c:pt idx="69621">
                  <c:v>1513116000</c:v>
                </c:pt>
                <c:pt idx="69622">
                  <c:v>1513119600</c:v>
                </c:pt>
                <c:pt idx="69623">
                  <c:v>1513123200</c:v>
                </c:pt>
                <c:pt idx="69624">
                  <c:v>1513126800</c:v>
                </c:pt>
                <c:pt idx="69625">
                  <c:v>1513130400</c:v>
                </c:pt>
                <c:pt idx="69626">
                  <c:v>1513134000</c:v>
                </c:pt>
                <c:pt idx="69627">
                  <c:v>1513137600</c:v>
                </c:pt>
                <c:pt idx="69628">
                  <c:v>1513141200</c:v>
                </c:pt>
                <c:pt idx="69629">
                  <c:v>1513144800</c:v>
                </c:pt>
                <c:pt idx="69630">
                  <c:v>1513148400</c:v>
                </c:pt>
                <c:pt idx="69631">
                  <c:v>1513152000</c:v>
                </c:pt>
                <c:pt idx="69632">
                  <c:v>1513155600</c:v>
                </c:pt>
                <c:pt idx="69633">
                  <c:v>1513159200</c:v>
                </c:pt>
                <c:pt idx="69634">
                  <c:v>1513162800</c:v>
                </c:pt>
                <c:pt idx="69635">
                  <c:v>1513166400</c:v>
                </c:pt>
                <c:pt idx="69636">
                  <c:v>1513170000</c:v>
                </c:pt>
                <c:pt idx="69637">
                  <c:v>1513173600</c:v>
                </c:pt>
                <c:pt idx="69638">
                  <c:v>1513177200</c:v>
                </c:pt>
                <c:pt idx="69639">
                  <c:v>1513180800</c:v>
                </c:pt>
                <c:pt idx="69640">
                  <c:v>1513184400</c:v>
                </c:pt>
                <c:pt idx="69641">
                  <c:v>1513188000</c:v>
                </c:pt>
                <c:pt idx="69642">
                  <c:v>1513191600</c:v>
                </c:pt>
                <c:pt idx="69643">
                  <c:v>1513195200</c:v>
                </c:pt>
                <c:pt idx="69644">
                  <c:v>1513198800</c:v>
                </c:pt>
                <c:pt idx="69645">
                  <c:v>1513202400</c:v>
                </c:pt>
                <c:pt idx="69646">
                  <c:v>1513206000</c:v>
                </c:pt>
                <c:pt idx="69647">
                  <c:v>1513209600</c:v>
                </c:pt>
                <c:pt idx="69648">
                  <c:v>1513213200</c:v>
                </c:pt>
                <c:pt idx="69649">
                  <c:v>1513216800</c:v>
                </c:pt>
                <c:pt idx="69650">
                  <c:v>1513220400</c:v>
                </c:pt>
                <c:pt idx="69651">
                  <c:v>1513224000</c:v>
                </c:pt>
                <c:pt idx="69652">
                  <c:v>1513227600</c:v>
                </c:pt>
                <c:pt idx="69653">
                  <c:v>1513231200</c:v>
                </c:pt>
                <c:pt idx="69654">
                  <c:v>1513234800</c:v>
                </c:pt>
                <c:pt idx="69655">
                  <c:v>1513238400</c:v>
                </c:pt>
                <c:pt idx="69656">
                  <c:v>1513242000</c:v>
                </c:pt>
                <c:pt idx="69657">
                  <c:v>1513245600</c:v>
                </c:pt>
                <c:pt idx="69658">
                  <c:v>1513249200</c:v>
                </c:pt>
                <c:pt idx="69659">
                  <c:v>1513252800</c:v>
                </c:pt>
                <c:pt idx="69660">
                  <c:v>1513256400</c:v>
                </c:pt>
                <c:pt idx="69661">
                  <c:v>1513260000</c:v>
                </c:pt>
                <c:pt idx="69662">
                  <c:v>1513263600</c:v>
                </c:pt>
                <c:pt idx="69663">
                  <c:v>1513267200</c:v>
                </c:pt>
                <c:pt idx="69664">
                  <c:v>1513270800</c:v>
                </c:pt>
                <c:pt idx="69665">
                  <c:v>1513274400</c:v>
                </c:pt>
                <c:pt idx="69666">
                  <c:v>1513278000</c:v>
                </c:pt>
                <c:pt idx="69667">
                  <c:v>1513281600</c:v>
                </c:pt>
                <c:pt idx="69668">
                  <c:v>1513285200</c:v>
                </c:pt>
                <c:pt idx="69669">
                  <c:v>1513288800</c:v>
                </c:pt>
                <c:pt idx="69670">
                  <c:v>1513292400</c:v>
                </c:pt>
                <c:pt idx="69671">
                  <c:v>1513296000</c:v>
                </c:pt>
                <c:pt idx="69672">
                  <c:v>1513299600</c:v>
                </c:pt>
                <c:pt idx="69673">
                  <c:v>1513303200</c:v>
                </c:pt>
                <c:pt idx="69674">
                  <c:v>1513306800</c:v>
                </c:pt>
                <c:pt idx="69675">
                  <c:v>1513310400</c:v>
                </c:pt>
                <c:pt idx="69676">
                  <c:v>1513314000</c:v>
                </c:pt>
                <c:pt idx="69677">
                  <c:v>1513317600</c:v>
                </c:pt>
                <c:pt idx="69678">
                  <c:v>1513321200</c:v>
                </c:pt>
                <c:pt idx="69679">
                  <c:v>1513324800</c:v>
                </c:pt>
                <c:pt idx="69680">
                  <c:v>1513328400</c:v>
                </c:pt>
                <c:pt idx="69681">
                  <c:v>1513332000</c:v>
                </c:pt>
                <c:pt idx="69682">
                  <c:v>1513335600</c:v>
                </c:pt>
                <c:pt idx="69683">
                  <c:v>1513339200</c:v>
                </c:pt>
                <c:pt idx="69684">
                  <c:v>1513342800</c:v>
                </c:pt>
                <c:pt idx="69685">
                  <c:v>1513346400</c:v>
                </c:pt>
                <c:pt idx="69686">
                  <c:v>1513350000</c:v>
                </c:pt>
                <c:pt idx="69687">
                  <c:v>1513353600</c:v>
                </c:pt>
                <c:pt idx="69688">
                  <c:v>1513357200</c:v>
                </c:pt>
                <c:pt idx="69689">
                  <c:v>1513360800</c:v>
                </c:pt>
                <c:pt idx="69690">
                  <c:v>1513364400</c:v>
                </c:pt>
                <c:pt idx="69691">
                  <c:v>1513368000</c:v>
                </c:pt>
                <c:pt idx="69692">
                  <c:v>1513371600</c:v>
                </c:pt>
                <c:pt idx="69693">
                  <c:v>1513375200</c:v>
                </c:pt>
                <c:pt idx="69694">
                  <c:v>1513378800</c:v>
                </c:pt>
                <c:pt idx="69695">
                  <c:v>1513382400</c:v>
                </c:pt>
                <c:pt idx="69696">
                  <c:v>1513386000</c:v>
                </c:pt>
                <c:pt idx="69697">
                  <c:v>1513389600</c:v>
                </c:pt>
                <c:pt idx="69698">
                  <c:v>1513393200</c:v>
                </c:pt>
                <c:pt idx="69699">
                  <c:v>1513396800</c:v>
                </c:pt>
                <c:pt idx="69700">
                  <c:v>1513400400</c:v>
                </c:pt>
                <c:pt idx="69701">
                  <c:v>1513404000</c:v>
                </c:pt>
                <c:pt idx="69702">
                  <c:v>1513407600</c:v>
                </c:pt>
                <c:pt idx="69703">
                  <c:v>1513411200</c:v>
                </c:pt>
                <c:pt idx="69704">
                  <c:v>1513414800</c:v>
                </c:pt>
                <c:pt idx="69705">
                  <c:v>1513418400</c:v>
                </c:pt>
                <c:pt idx="69706">
                  <c:v>1513422000</c:v>
                </c:pt>
                <c:pt idx="69707">
                  <c:v>1513425600</c:v>
                </c:pt>
                <c:pt idx="69708">
                  <c:v>1513429200</c:v>
                </c:pt>
                <c:pt idx="69709">
                  <c:v>1513432800</c:v>
                </c:pt>
                <c:pt idx="69710">
                  <c:v>1513436400</c:v>
                </c:pt>
                <c:pt idx="69711">
                  <c:v>1513440000</c:v>
                </c:pt>
                <c:pt idx="69712">
                  <c:v>1513443600</c:v>
                </c:pt>
                <c:pt idx="69713">
                  <c:v>1513447200</c:v>
                </c:pt>
                <c:pt idx="69714">
                  <c:v>1513450800</c:v>
                </c:pt>
                <c:pt idx="69715">
                  <c:v>1513454400</c:v>
                </c:pt>
                <c:pt idx="69716">
                  <c:v>1513458000</c:v>
                </c:pt>
                <c:pt idx="69717">
                  <c:v>1513461600</c:v>
                </c:pt>
                <c:pt idx="69718">
                  <c:v>1513465200</c:v>
                </c:pt>
                <c:pt idx="69719">
                  <c:v>1513468800</c:v>
                </c:pt>
                <c:pt idx="69720">
                  <c:v>1513472400</c:v>
                </c:pt>
                <c:pt idx="69721">
                  <c:v>1513476000</c:v>
                </c:pt>
                <c:pt idx="69722">
                  <c:v>1513479600</c:v>
                </c:pt>
                <c:pt idx="69723">
                  <c:v>1513483200</c:v>
                </c:pt>
                <c:pt idx="69724">
                  <c:v>1513486800</c:v>
                </c:pt>
                <c:pt idx="69725">
                  <c:v>1513490400</c:v>
                </c:pt>
                <c:pt idx="69726">
                  <c:v>1513494000</c:v>
                </c:pt>
                <c:pt idx="69727">
                  <c:v>1513497600</c:v>
                </c:pt>
                <c:pt idx="69728">
                  <c:v>1513501200</c:v>
                </c:pt>
                <c:pt idx="69729">
                  <c:v>1513504800</c:v>
                </c:pt>
                <c:pt idx="69730">
                  <c:v>1513508400</c:v>
                </c:pt>
                <c:pt idx="69731">
                  <c:v>1513512000</c:v>
                </c:pt>
                <c:pt idx="69732">
                  <c:v>1513515600</c:v>
                </c:pt>
                <c:pt idx="69733">
                  <c:v>1513519200</c:v>
                </c:pt>
                <c:pt idx="69734">
                  <c:v>1513522800</c:v>
                </c:pt>
                <c:pt idx="69735">
                  <c:v>1513526400</c:v>
                </c:pt>
                <c:pt idx="69736">
                  <c:v>1513530000</c:v>
                </c:pt>
                <c:pt idx="69737">
                  <c:v>1513533600</c:v>
                </c:pt>
                <c:pt idx="69738">
                  <c:v>1513537200</c:v>
                </c:pt>
                <c:pt idx="69739">
                  <c:v>1513540800</c:v>
                </c:pt>
                <c:pt idx="69740">
                  <c:v>1513544400</c:v>
                </c:pt>
                <c:pt idx="69741">
                  <c:v>1513548000</c:v>
                </c:pt>
                <c:pt idx="69742">
                  <c:v>1513551600</c:v>
                </c:pt>
                <c:pt idx="69743">
                  <c:v>1513555200</c:v>
                </c:pt>
                <c:pt idx="69744">
                  <c:v>1513558800</c:v>
                </c:pt>
                <c:pt idx="69745">
                  <c:v>1513562400</c:v>
                </c:pt>
                <c:pt idx="69746">
                  <c:v>1513566000</c:v>
                </c:pt>
                <c:pt idx="69747">
                  <c:v>1513569600</c:v>
                </c:pt>
                <c:pt idx="69748">
                  <c:v>1513573200</c:v>
                </c:pt>
                <c:pt idx="69749">
                  <c:v>1513576800</c:v>
                </c:pt>
                <c:pt idx="69750">
                  <c:v>1513580400</c:v>
                </c:pt>
                <c:pt idx="69751">
                  <c:v>1513584000</c:v>
                </c:pt>
                <c:pt idx="69752">
                  <c:v>1513587600</c:v>
                </c:pt>
                <c:pt idx="69753">
                  <c:v>1513591200</c:v>
                </c:pt>
                <c:pt idx="69754">
                  <c:v>1513594800</c:v>
                </c:pt>
                <c:pt idx="69755">
                  <c:v>1513598400</c:v>
                </c:pt>
                <c:pt idx="69756">
                  <c:v>1513602000</c:v>
                </c:pt>
                <c:pt idx="69757">
                  <c:v>1513605600</c:v>
                </c:pt>
                <c:pt idx="69758">
                  <c:v>1513609200</c:v>
                </c:pt>
                <c:pt idx="69759">
                  <c:v>1513612800</c:v>
                </c:pt>
                <c:pt idx="69760">
                  <c:v>1513616400</c:v>
                </c:pt>
                <c:pt idx="69761">
                  <c:v>1513620000</c:v>
                </c:pt>
                <c:pt idx="69762">
                  <c:v>1513623600</c:v>
                </c:pt>
                <c:pt idx="69763">
                  <c:v>1513627200</c:v>
                </c:pt>
                <c:pt idx="69764">
                  <c:v>1513630800</c:v>
                </c:pt>
                <c:pt idx="69765">
                  <c:v>1513634400</c:v>
                </c:pt>
                <c:pt idx="69766">
                  <c:v>1513638000</c:v>
                </c:pt>
                <c:pt idx="69767">
                  <c:v>1513641600</c:v>
                </c:pt>
                <c:pt idx="69768">
                  <c:v>1513645200</c:v>
                </c:pt>
                <c:pt idx="69769">
                  <c:v>1513648800</c:v>
                </c:pt>
                <c:pt idx="69770">
                  <c:v>1513652400</c:v>
                </c:pt>
                <c:pt idx="69771">
                  <c:v>1513656000</c:v>
                </c:pt>
                <c:pt idx="69772">
                  <c:v>1513659600</c:v>
                </c:pt>
                <c:pt idx="69773">
                  <c:v>1513663200</c:v>
                </c:pt>
                <c:pt idx="69774">
                  <c:v>1513666800</c:v>
                </c:pt>
                <c:pt idx="69775">
                  <c:v>1513670400</c:v>
                </c:pt>
                <c:pt idx="69776">
                  <c:v>1513674000</c:v>
                </c:pt>
                <c:pt idx="69777">
                  <c:v>1513677600</c:v>
                </c:pt>
                <c:pt idx="69778">
                  <c:v>1513681200</c:v>
                </c:pt>
                <c:pt idx="69779">
                  <c:v>1513684800</c:v>
                </c:pt>
                <c:pt idx="69780">
                  <c:v>1513688400</c:v>
                </c:pt>
                <c:pt idx="69781">
                  <c:v>1513692000</c:v>
                </c:pt>
                <c:pt idx="69782">
                  <c:v>1513695600</c:v>
                </c:pt>
                <c:pt idx="69783">
                  <c:v>1513699200</c:v>
                </c:pt>
                <c:pt idx="69784">
                  <c:v>1513702800</c:v>
                </c:pt>
                <c:pt idx="69785">
                  <c:v>1513706400</c:v>
                </c:pt>
                <c:pt idx="69786">
                  <c:v>1513710000</c:v>
                </c:pt>
                <c:pt idx="69787">
                  <c:v>1513713600</c:v>
                </c:pt>
                <c:pt idx="69788">
                  <c:v>1513717200</c:v>
                </c:pt>
                <c:pt idx="69789">
                  <c:v>1513720800</c:v>
                </c:pt>
                <c:pt idx="69790">
                  <c:v>1513724400</c:v>
                </c:pt>
                <c:pt idx="69791">
                  <c:v>1513728000</c:v>
                </c:pt>
                <c:pt idx="69792">
                  <c:v>1513731600</c:v>
                </c:pt>
                <c:pt idx="69793">
                  <c:v>1513735200</c:v>
                </c:pt>
                <c:pt idx="69794">
                  <c:v>1513738800</c:v>
                </c:pt>
                <c:pt idx="69795">
                  <c:v>1513742400</c:v>
                </c:pt>
                <c:pt idx="69796">
                  <c:v>1513746000</c:v>
                </c:pt>
                <c:pt idx="69797">
                  <c:v>1513749600</c:v>
                </c:pt>
                <c:pt idx="69798">
                  <c:v>1513753200</c:v>
                </c:pt>
                <c:pt idx="69799">
                  <c:v>1513756800</c:v>
                </c:pt>
                <c:pt idx="69800">
                  <c:v>1513760400</c:v>
                </c:pt>
                <c:pt idx="69801">
                  <c:v>1513764000</c:v>
                </c:pt>
                <c:pt idx="69802">
                  <c:v>1513767600</c:v>
                </c:pt>
                <c:pt idx="69803">
                  <c:v>1513771200</c:v>
                </c:pt>
                <c:pt idx="69804">
                  <c:v>1513774800</c:v>
                </c:pt>
                <c:pt idx="69805">
                  <c:v>1513778400</c:v>
                </c:pt>
                <c:pt idx="69806">
                  <c:v>1513782000</c:v>
                </c:pt>
                <c:pt idx="69807">
                  <c:v>1513785600</c:v>
                </c:pt>
                <c:pt idx="69808">
                  <c:v>1513789200</c:v>
                </c:pt>
                <c:pt idx="69809">
                  <c:v>1513792800</c:v>
                </c:pt>
                <c:pt idx="69810">
                  <c:v>1513796400</c:v>
                </c:pt>
                <c:pt idx="69811">
                  <c:v>1513800000</c:v>
                </c:pt>
                <c:pt idx="69812">
                  <c:v>1513803600</c:v>
                </c:pt>
                <c:pt idx="69813">
                  <c:v>1513807200</c:v>
                </c:pt>
                <c:pt idx="69814">
                  <c:v>1513810800</c:v>
                </c:pt>
                <c:pt idx="69815">
                  <c:v>1513814400</c:v>
                </c:pt>
                <c:pt idx="69816">
                  <c:v>1513818000</c:v>
                </c:pt>
                <c:pt idx="69817">
                  <c:v>1513821600</c:v>
                </c:pt>
                <c:pt idx="69818">
                  <c:v>1513825200</c:v>
                </c:pt>
                <c:pt idx="69819">
                  <c:v>1513828800</c:v>
                </c:pt>
                <c:pt idx="69820">
                  <c:v>1513832400</c:v>
                </c:pt>
                <c:pt idx="69821">
                  <c:v>1513836000</c:v>
                </c:pt>
                <c:pt idx="69822">
                  <c:v>1513839600</c:v>
                </c:pt>
                <c:pt idx="69823">
                  <c:v>1513843200</c:v>
                </c:pt>
                <c:pt idx="69824">
                  <c:v>1513846800</c:v>
                </c:pt>
                <c:pt idx="69825">
                  <c:v>1513850400</c:v>
                </c:pt>
                <c:pt idx="69826">
                  <c:v>1513854000</c:v>
                </c:pt>
                <c:pt idx="69827">
                  <c:v>1513857600</c:v>
                </c:pt>
                <c:pt idx="69828">
                  <c:v>1513861200</c:v>
                </c:pt>
                <c:pt idx="69829">
                  <c:v>1513864800</c:v>
                </c:pt>
                <c:pt idx="69830">
                  <c:v>1513868400</c:v>
                </c:pt>
                <c:pt idx="69831">
                  <c:v>1513872000</c:v>
                </c:pt>
                <c:pt idx="69832">
                  <c:v>1513875600</c:v>
                </c:pt>
                <c:pt idx="69833">
                  <c:v>1513879200</c:v>
                </c:pt>
                <c:pt idx="69834">
                  <c:v>1513882800</c:v>
                </c:pt>
                <c:pt idx="69835">
                  <c:v>1513886400</c:v>
                </c:pt>
                <c:pt idx="69836">
                  <c:v>1513890000</c:v>
                </c:pt>
                <c:pt idx="69837">
                  <c:v>1513893600</c:v>
                </c:pt>
                <c:pt idx="69838">
                  <c:v>1513897200</c:v>
                </c:pt>
                <c:pt idx="69839">
                  <c:v>1513900800</c:v>
                </c:pt>
                <c:pt idx="69840">
                  <c:v>1513904400</c:v>
                </c:pt>
                <c:pt idx="69841">
                  <c:v>1513908000</c:v>
                </c:pt>
                <c:pt idx="69842">
                  <c:v>1513911600</c:v>
                </c:pt>
                <c:pt idx="69843">
                  <c:v>1513915200</c:v>
                </c:pt>
                <c:pt idx="69844">
                  <c:v>1513918800</c:v>
                </c:pt>
                <c:pt idx="69845">
                  <c:v>1513922400</c:v>
                </c:pt>
                <c:pt idx="69846">
                  <c:v>1513926000</c:v>
                </c:pt>
                <c:pt idx="69847">
                  <c:v>1513929600</c:v>
                </c:pt>
                <c:pt idx="69848">
                  <c:v>1513933200</c:v>
                </c:pt>
                <c:pt idx="69849">
                  <c:v>1513936800</c:v>
                </c:pt>
                <c:pt idx="69850">
                  <c:v>1513940400</c:v>
                </c:pt>
                <c:pt idx="69851">
                  <c:v>1513944000</c:v>
                </c:pt>
                <c:pt idx="69852">
                  <c:v>1513947600</c:v>
                </c:pt>
                <c:pt idx="69853">
                  <c:v>1513951200</c:v>
                </c:pt>
                <c:pt idx="69854">
                  <c:v>1513954800</c:v>
                </c:pt>
                <c:pt idx="69855">
                  <c:v>1513958400</c:v>
                </c:pt>
                <c:pt idx="69856">
                  <c:v>1513962000</c:v>
                </c:pt>
                <c:pt idx="69857">
                  <c:v>1513965600</c:v>
                </c:pt>
                <c:pt idx="69858">
                  <c:v>1513969200</c:v>
                </c:pt>
                <c:pt idx="69859">
                  <c:v>1513972800</c:v>
                </c:pt>
                <c:pt idx="69860">
                  <c:v>1513976400</c:v>
                </c:pt>
                <c:pt idx="69861">
                  <c:v>1513980000</c:v>
                </c:pt>
                <c:pt idx="69862">
                  <c:v>1513983600</c:v>
                </c:pt>
                <c:pt idx="69863">
                  <c:v>1513987200</c:v>
                </c:pt>
                <c:pt idx="69864">
                  <c:v>1513990800</c:v>
                </c:pt>
                <c:pt idx="69865">
                  <c:v>1513994400</c:v>
                </c:pt>
                <c:pt idx="69866">
                  <c:v>1513998000</c:v>
                </c:pt>
                <c:pt idx="69867">
                  <c:v>1514001600</c:v>
                </c:pt>
                <c:pt idx="69868">
                  <c:v>1514005200</c:v>
                </c:pt>
                <c:pt idx="69869">
                  <c:v>1514008800</c:v>
                </c:pt>
                <c:pt idx="69870">
                  <c:v>1514012400</c:v>
                </c:pt>
                <c:pt idx="69871">
                  <c:v>1514016000</c:v>
                </c:pt>
                <c:pt idx="69872">
                  <c:v>1514019600</c:v>
                </c:pt>
                <c:pt idx="69873">
                  <c:v>1514023200</c:v>
                </c:pt>
                <c:pt idx="69874">
                  <c:v>1514026800</c:v>
                </c:pt>
                <c:pt idx="69875">
                  <c:v>1514030400</c:v>
                </c:pt>
                <c:pt idx="69876">
                  <c:v>1514034000</c:v>
                </c:pt>
                <c:pt idx="69877">
                  <c:v>1514037600</c:v>
                </c:pt>
                <c:pt idx="69878">
                  <c:v>1514041200</c:v>
                </c:pt>
                <c:pt idx="69879">
                  <c:v>1514044800</c:v>
                </c:pt>
                <c:pt idx="69880">
                  <c:v>1514048400</c:v>
                </c:pt>
                <c:pt idx="69881">
                  <c:v>1514052000</c:v>
                </c:pt>
                <c:pt idx="69882">
                  <c:v>1514055600</c:v>
                </c:pt>
                <c:pt idx="69883">
                  <c:v>1514059200</c:v>
                </c:pt>
                <c:pt idx="69884">
                  <c:v>1514062800</c:v>
                </c:pt>
                <c:pt idx="69885">
                  <c:v>1514066400</c:v>
                </c:pt>
                <c:pt idx="69886">
                  <c:v>1514070000</c:v>
                </c:pt>
                <c:pt idx="69887">
                  <c:v>1514073600</c:v>
                </c:pt>
                <c:pt idx="69888">
                  <c:v>1514077200</c:v>
                </c:pt>
                <c:pt idx="69889">
                  <c:v>1514080800</c:v>
                </c:pt>
                <c:pt idx="69890">
                  <c:v>1514084400</c:v>
                </c:pt>
                <c:pt idx="69891">
                  <c:v>1514088000</c:v>
                </c:pt>
                <c:pt idx="69892">
                  <c:v>1514091600</c:v>
                </c:pt>
                <c:pt idx="69893">
                  <c:v>1514095200</c:v>
                </c:pt>
                <c:pt idx="69894">
                  <c:v>1514098800</c:v>
                </c:pt>
                <c:pt idx="69895">
                  <c:v>1514102400</c:v>
                </c:pt>
                <c:pt idx="69896">
                  <c:v>1514106000</c:v>
                </c:pt>
                <c:pt idx="69897">
                  <c:v>1514109600</c:v>
                </c:pt>
                <c:pt idx="69898">
                  <c:v>1514113200</c:v>
                </c:pt>
                <c:pt idx="69899">
                  <c:v>1514116800</c:v>
                </c:pt>
                <c:pt idx="69900">
                  <c:v>1514120400</c:v>
                </c:pt>
                <c:pt idx="69901">
                  <c:v>1514124000</c:v>
                </c:pt>
                <c:pt idx="69902">
                  <c:v>1514127600</c:v>
                </c:pt>
                <c:pt idx="69903">
                  <c:v>1514131200</c:v>
                </c:pt>
                <c:pt idx="69904">
                  <c:v>1514134800</c:v>
                </c:pt>
                <c:pt idx="69905">
                  <c:v>1514138400</c:v>
                </c:pt>
                <c:pt idx="69906">
                  <c:v>1514142000</c:v>
                </c:pt>
                <c:pt idx="69907">
                  <c:v>1514145600</c:v>
                </c:pt>
                <c:pt idx="69908">
                  <c:v>1514149200</c:v>
                </c:pt>
                <c:pt idx="69909">
                  <c:v>1514152800</c:v>
                </c:pt>
                <c:pt idx="69910">
                  <c:v>1514156400</c:v>
                </c:pt>
                <c:pt idx="69911">
                  <c:v>1514160000</c:v>
                </c:pt>
                <c:pt idx="69912">
                  <c:v>1514163600</c:v>
                </c:pt>
                <c:pt idx="69913">
                  <c:v>1514167200</c:v>
                </c:pt>
                <c:pt idx="69914">
                  <c:v>1514170800</c:v>
                </c:pt>
                <c:pt idx="69915">
                  <c:v>1514174400</c:v>
                </c:pt>
                <c:pt idx="69916">
                  <c:v>1514178000</c:v>
                </c:pt>
                <c:pt idx="69917">
                  <c:v>1514181600</c:v>
                </c:pt>
                <c:pt idx="69918">
                  <c:v>1514185200</c:v>
                </c:pt>
                <c:pt idx="69919">
                  <c:v>1514188800</c:v>
                </c:pt>
                <c:pt idx="69920">
                  <c:v>1514192400</c:v>
                </c:pt>
                <c:pt idx="69921">
                  <c:v>1514196000</c:v>
                </c:pt>
                <c:pt idx="69922">
                  <c:v>1514199600</c:v>
                </c:pt>
                <c:pt idx="69923">
                  <c:v>1514203200</c:v>
                </c:pt>
                <c:pt idx="69924">
                  <c:v>1514206800</c:v>
                </c:pt>
                <c:pt idx="69925">
                  <c:v>1514210400</c:v>
                </c:pt>
                <c:pt idx="69926">
                  <c:v>1514214000</c:v>
                </c:pt>
                <c:pt idx="69927">
                  <c:v>1514217600</c:v>
                </c:pt>
                <c:pt idx="69928">
                  <c:v>1514221200</c:v>
                </c:pt>
                <c:pt idx="69929">
                  <c:v>1514224800</c:v>
                </c:pt>
                <c:pt idx="69930">
                  <c:v>1514228400</c:v>
                </c:pt>
                <c:pt idx="69931">
                  <c:v>1514232000</c:v>
                </c:pt>
                <c:pt idx="69932">
                  <c:v>1514235600</c:v>
                </c:pt>
                <c:pt idx="69933">
                  <c:v>1514239200</c:v>
                </c:pt>
                <c:pt idx="69934">
                  <c:v>1514242800</c:v>
                </c:pt>
                <c:pt idx="69935">
                  <c:v>1514246400</c:v>
                </c:pt>
                <c:pt idx="69936">
                  <c:v>1514250000</c:v>
                </c:pt>
                <c:pt idx="69937">
                  <c:v>1514253600</c:v>
                </c:pt>
                <c:pt idx="69938">
                  <c:v>1514257200</c:v>
                </c:pt>
                <c:pt idx="69939">
                  <c:v>1514260800</c:v>
                </c:pt>
                <c:pt idx="69940">
                  <c:v>1514264400</c:v>
                </c:pt>
                <c:pt idx="69941">
                  <c:v>1514268000</c:v>
                </c:pt>
                <c:pt idx="69942">
                  <c:v>1514271600</c:v>
                </c:pt>
                <c:pt idx="69943">
                  <c:v>1514275200</c:v>
                </c:pt>
                <c:pt idx="69944">
                  <c:v>1514278800</c:v>
                </c:pt>
                <c:pt idx="69945">
                  <c:v>1514282400</c:v>
                </c:pt>
                <c:pt idx="69946">
                  <c:v>1514286000</c:v>
                </c:pt>
                <c:pt idx="69947">
                  <c:v>1514289600</c:v>
                </c:pt>
                <c:pt idx="69948">
                  <c:v>1514293200</c:v>
                </c:pt>
                <c:pt idx="69949">
                  <c:v>1514296800</c:v>
                </c:pt>
                <c:pt idx="69950">
                  <c:v>1514300400</c:v>
                </c:pt>
                <c:pt idx="69951">
                  <c:v>1514304000</c:v>
                </c:pt>
                <c:pt idx="69952">
                  <c:v>1514307600</c:v>
                </c:pt>
                <c:pt idx="69953">
                  <c:v>1514311200</c:v>
                </c:pt>
                <c:pt idx="69954">
                  <c:v>1514314800</c:v>
                </c:pt>
                <c:pt idx="69955">
                  <c:v>1514318400</c:v>
                </c:pt>
                <c:pt idx="69956">
                  <c:v>1514322000</c:v>
                </c:pt>
                <c:pt idx="69957">
                  <c:v>1514325600</c:v>
                </c:pt>
                <c:pt idx="69958">
                  <c:v>1514329200</c:v>
                </c:pt>
                <c:pt idx="69959">
                  <c:v>1514332800</c:v>
                </c:pt>
                <c:pt idx="69960">
                  <c:v>1514336400</c:v>
                </c:pt>
                <c:pt idx="69961">
                  <c:v>1514340000</c:v>
                </c:pt>
                <c:pt idx="69962">
                  <c:v>1514343600</c:v>
                </c:pt>
                <c:pt idx="69963">
                  <c:v>1514347200</c:v>
                </c:pt>
                <c:pt idx="69964">
                  <c:v>1514350800</c:v>
                </c:pt>
                <c:pt idx="69965">
                  <c:v>1514354400</c:v>
                </c:pt>
                <c:pt idx="69966">
                  <c:v>1514358000</c:v>
                </c:pt>
                <c:pt idx="69967">
                  <c:v>1514361600</c:v>
                </c:pt>
                <c:pt idx="69968">
                  <c:v>1514365200</c:v>
                </c:pt>
                <c:pt idx="69969">
                  <c:v>1514368800</c:v>
                </c:pt>
                <c:pt idx="69970">
                  <c:v>1514372400</c:v>
                </c:pt>
                <c:pt idx="69971">
                  <c:v>1514376000</c:v>
                </c:pt>
                <c:pt idx="69972">
                  <c:v>1514379600</c:v>
                </c:pt>
                <c:pt idx="69973">
                  <c:v>1514383200</c:v>
                </c:pt>
                <c:pt idx="69974">
                  <c:v>1514386800</c:v>
                </c:pt>
                <c:pt idx="69975">
                  <c:v>1514390400</c:v>
                </c:pt>
                <c:pt idx="69976">
                  <c:v>1514394000</c:v>
                </c:pt>
                <c:pt idx="69977">
                  <c:v>1514397600</c:v>
                </c:pt>
                <c:pt idx="69978">
                  <c:v>1514401200</c:v>
                </c:pt>
                <c:pt idx="69979">
                  <c:v>1514404800</c:v>
                </c:pt>
                <c:pt idx="69980">
                  <c:v>1514408400</c:v>
                </c:pt>
                <c:pt idx="69981">
                  <c:v>1514412000</c:v>
                </c:pt>
                <c:pt idx="69982">
                  <c:v>1514415600</c:v>
                </c:pt>
                <c:pt idx="69983">
                  <c:v>1514419200</c:v>
                </c:pt>
                <c:pt idx="69984">
                  <c:v>1514422800</c:v>
                </c:pt>
                <c:pt idx="69985">
                  <c:v>1514426400</c:v>
                </c:pt>
                <c:pt idx="69986">
                  <c:v>1514430000</c:v>
                </c:pt>
                <c:pt idx="69987">
                  <c:v>1514433600</c:v>
                </c:pt>
                <c:pt idx="69988">
                  <c:v>1514437200</c:v>
                </c:pt>
                <c:pt idx="69989">
                  <c:v>1514440800</c:v>
                </c:pt>
                <c:pt idx="69990">
                  <c:v>1514444400</c:v>
                </c:pt>
                <c:pt idx="69991">
                  <c:v>1514448000</c:v>
                </c:pt>
                <c:pt idx="69992">
                  <c:v>1514451600</c:v>
                </c:pt>
                <c:pt idx="69993">
                  <c:v>1514455200</c:v>
                </c:pt>
                <c:pt idx="69994">
                  <c:v>1514458800</c:v>
                </c:pt>
                <c:pt idx="69995">
                  <c:v>1514462400</c:v>
                </c:pt>
                <c:pt idx="69996">
                  <c:v>1514466000</c:v>
                </c:pt>
                <c:pt idx="69997">
                  <c:v>1514469600</c:v>
                </c:pt>
                <c:pt idx="69998">
                  <c:v>1514473200</c:v>
                </c:pt>
                <c:pt idx="69999">
                  <c:v>1514476800</c:v>
                </c:pt>
                <c:pt idx="70000">
                  <c:v>1514480400</c:v>
                </c:pt>
                <c:pt idx="70001">
                  <c:v>1514484000</c:v>
                </c:pt>
                <c:pt idx="70002">
                  <c:v>1514487600</c:v>
                </c:pt>
                <c:pt idx="70003">
                  <c:v>1514491200</c:v>
                </c:pt>
                <c:pt idx="70004">
                  <c:v>1514494800</c:v>
                </c:pt>
                <c:pt idx="70005">
                  <c:v>1514498400</c:v>
                </c:pt>
                <c:pt idx="70006">
                  <c:v>1514502000</c:v>
                </c:pt>
                <c:pt idx="70007">
                  <c:v>1514505600</c:v>
                </c:pt>
                <c:pt idx="70008">
                  <c:v>1514509200</c:v>
                </c:pt>
                <c:pt idx="70009">
                  <c:v>1514512800</c:v>
                </c:pt>
                <c:pt idx="70010">
                  <c:v>1514516400</c:v>
                </c:pt>
                <c:pt idx="70011">
                  <c:v>1514520000</c:v>
                </c:pt>
                <c:pt idx="70012">
                  <c:v>1514523600</c:v>
                </c:pt>
                <c:pt idx="70013">
                  <c:v>1514527200</c:v>
                </c:pt>
                <c:pt idx="70014">
                  <c:v>1514530800</c:v>
                </c:pt>
                <c:pt idx="70015">
                  <c:v>1514534400</c:v>
                </c:pt>
                <c:pt idx="70016">
                  <c:v>1514538000</c:v>
                </c:pt>
                <c:pt idx="70017">
                  <c:v>1514541600</c:v>
                </c:pt>
                <c:pt idx="70018">
                  <c:v>1514545200</c:v>
                </c:pt>
                <c:pt idx="70019">
                  <c:v>1514548800</c:v>
                </c:pt>
                <c:pt idx="70020">
                  <c:v>1514552400</c:v>
                </c:pt>
                <c:pt idx="70021">
                  <c:v>1514556000</c:v>
                </c:pt>
                <c:pt idx="70022">
                  <c:v>1514559600</c:v>
                </c:pt>
                <c:pt idx="70023">
                  <c:v>1514563200</c:v>
                </c:pt>
                <c:pt idx="70024">
                  <c:v>1514566800</c:v>
                </c:pt>
                <c:pt idx="70025">
                  <c:v>1514570400</c:v>
                </c:pt>
                <c:pt idx="70026">
                  <c:v>1514574000</c:v>
                </c:pt>
                <c:pt idx="70027">
                  <c:v>1514577600</c:v>
                </c:pt>
                <c:pt idx="70028">
                  <c:v>1514581200</c:v>
                </c:pt>
                <c:pt idx="70029">
                  <c:v>1514584800</c:v>
                </c:pt>
                <c:pt idx="70030">
                  <c:v>1514588400</c:v>
                </c:pt>
                <c:pt idx="70031">
                  <c:v>1514592000</c:v>
                </c:pt>
                <c:pt idx="70032">
                  <c:v>1514595600</c:v>
                </c:pt>
                <c:pt idx="70033">
                  <c:v>1514599200</c:v>
                </c:pt>
                <c:pt idx="70034">
                  <c:v>1514602800</c:v>
                </c:pt>
                <c:pt idx="70035">
                  <c:v>1514606400</c:v>
                </c:pt>
                <c:pt idx="70036">
                  <c:v>1514610000</c:v>
                </c:pt>
                <c:pt idx="70037">
                  <c:v>1514613600</c:v>
                </c:pt>
                <c:pt idx="70038">
                  <c:v>1514617200</c:v>
                </c:pt>
                <c:pt idx="70039">
                  <c:v>1514620800</c:v>
                </c:pt>
                <c:pt idx="70040">
                  <c:v>1514624400</c:v>
                </c:pt>
                <c:pt idx="70041">
                  <c:v>1514628000</c:v>
                </c:pt>
                <c:pt idx="70042">
                  <c:v>1514631600</c:v>
                </c:pt>
                <c:pt idx="70043">
                  <c:v>1514635200</c:v>
                </c:pt>
                <c:pt idx="70044">
                  <c:v>1514638800</c:v>
                </c:pt>
                <c:pt idx="70045">
                  <c:v>1514642400</c:v>
                </c:pt>
                <c:pt idx="70046">
                  <c:v>1514646000</c:v>
                </c:pt>
                <c:pt idx="70047">
                  <c:v>1514649600</c:v>
                </c:pt>
                <c:pt idx="70048">
                  <c:v>1514653200</c:v>
                </c:pt>
                <c:pt idx="70049">
                  <c:v>1514656800</c:v>
                </c:pt>
                <c:pt idx="70050">
                  <c:v>1514660400</c:v>
                </c:pt>
                <c:pt idx="70051">
                  <c:v>1514664000</c:v>
                </c:pt>
                <c:pt idx="70052">
                  <c:v>1514667600</c:v>
                </c:pt>
                <c:pt idx="70053">
                  <c:v>1514671200</c:v>
                </c:pt>
                <c:pt idx="70054">
                  <c:v>1514674800</c:v>
                </c:pt>
                <c:pt idx="70055">
                  <c:v>1514678400</c:v>
                </c:pt>
                <c:pt idx="70056">
                  <c:v>1514682000</c:v>
                </c:pt>
                <c:pt idx="70057">
                  <c:v>1514685600</c:v>
                </c:pt>
                <c:pt idx="70058">
                  <c:v>1514689200</c:v>
                </c:pt>
                <c:pt idx="70059">
                  <c:v>1514692800</c:v>
                </c:pt>
                <c:pt idx="70060">
                  <c:v>1514696400</c:v>
                </c:pt>
                <c:pt idx="70061">
                  <c:v>1514700000</c:v>
                </c:pt>
                <c:pt idx="70062">
                  <c:v>1514703600</c:v>
                </c:pt>
                <c:pt idx="70063">
                  <c:v>1514707200</c:v>
                </c:pt>
                <c:pt idx="70064">
                  <c:v>1514710800</c:v>
                </c:pt>
                <c:pt idx="70065">
                  <c:v>1514714400</c:v>
                </c:pt>
                <c:pt idx="70066">
                  <c:v>1514718000</c:v>
                </c:pt>
                <c:pt idx="70067">
                  <c:v>1514721600</c:v>
                </c:pt>
                <c:pt idx="70068">
                  <c:v>1514725200</c:v>
                </c:pt>
                <c:pt idx="70069">
                  <c:v>1514728800</c:v>
                </c:pt>
                <c:pt idx="70070">
                  <c:v>1514732400</c:v>
                </c:pt>
                <c:pt idx="70071">
                  <c:v>1514736000</c:v>
                </c:pt>
                <c:pt idx="70072">
                  <c:v>1514739600</c:v>
                </c:pt>
                <c:pt idx="70073">
                  <c:v>1514743200</c:v>
                </c:pt>
                <c:pt idx="70074">
                  <c:v>1514746800</c:v>
                </c:pt>
                <c:pt idx="70075">
                  <c:v>1514750400</c:v>
                </c:pt>
                <c:pt idx="70076">
                  <c:v>1514754000</c:v>
                </c:pt>
                <c:pt idx="70077">
                  <c:v>1514757600</c:v>
                </c:pt>
                <c:pt idx="70078">
                  <c:v>1514761200</c:v>
                </c:pt>
                <c:pt idx="70079">
                  <c:v>1514764800</c:v>
                </c:pt>
                <c:pt idx="70080">
                  <c:v>1514768400</c:v>
                </c:pt>
                <c:pt idx="70081">
                  <c:v>1514772000</c:v>
                </c:pt>
                <c:pt idx="70082">
                  <c:v>1514775600</c:v>
                </c:pt>
                <c:pt idx="70083">
                  <c:v>1514779200</c:v>
                </c:pt>
                <c:pt idx="70084">
                  <c:v>1514782800</c:v>
                </c:pt>
                <c:pt idx="70085">
                  <c:v>1514786400</c:v>
                </c:pt>
                <c:pt idx="70086">
                  <c:v>1514790000</c:v>
                </c:pt>
                <c:pt idx="70087">
                  <c:v>1514793600</c:v>
                </c:pt>
                <c:pt idx="70088">
                  <c:v>1514797200</c:v>
                </c:pt>
                <c:pt idx="70089">
                  <c:v>1514800800</c:v>
                </c:pt>
                <c:pt idx="70090">
                  <c:v>1514804400</c:v>
                </c:pt>
                <c:pt idx="70091">
                  <c:v>1514808000</c:v>
                </c:pt>
                <c:pt idx="70092">
                  <c:v>1514811600</c:v>
                </c:pt>
                <c:pt idx="70093">
                  <c:v>1514815200</c:v>
                </c:pt>
                <c:pt idx="70094">
                  <c:v>1514818800</c:v>
                </c:pt>
                <c:pt idx="70095">
                  <c:v>1514822400</c:v>
                </c:pt>
                <c:pt idx="70096">
                  <c:v>1514826000</c:v>
                </c:pt>
                <c:pt idx="70097">
                  <c:v>1514829600</c:v>
                </c:pt>
                <c:pt idx="70098">
                  <c:v>1514833200</c:v>
                </c:pt>
                <c:pt idx="70099">
                  <c:v>1514836800</c:v>
                </c:pt>
                <c:pt idx="70100">
                  <c:v>1514840400</c:v>
                </c:pt>
                <c:pt idx="70101">
                  <c:v>1514844000</c:v>
                </c:pt>
                <c:pt idx="70102">
                  <c:v>1514847600</c:v>
                </c:pt>
                <c:pt idx="70103">
                  <c:v>1514851200</c:v>
                </c:pt>
                <c:pt idx="70104">
                  <c:v>1514854800</c:v>
                </c:pt>
                <c:pt idx="70105">
                  <c:v>1514858400</c:v>
                </c:pt>
                <c:pt idx="70106">
                  <c:v>1514862000</c:v>
                </c:pt>
                <c:pt idx="70107">
                  <c:v>1514865600</c:v>
                </c:pt>
                <c:pt idx="70108">
                  <c:v>1514869200</c:v>
                </c:pt>
                <c:pt idx="70109">
                  <c:v>1514872800</c:v>
                </c:pt>
                <c:pt idx="70110">
                  <c:v>1514876400</c:v>
                </c:pt>
                <c:pt idx="70111">
                  <c:v>1514880000</c:v>
                </c:pt>
                <c:pt idx="70112">
                  <c:v>1514883600</c:v>
                </c:pt>
                <c:pt idx="70113">
                  <c:v>1514887200</c:v>
                </c:pt>
                <c:pt idx="70114">
                  <c:v>1514890800</c:v>
                </c:pt>
                <c:pt idx="70115">
                  <c:v>1514894400</c:v>
                </c:pt>
                <c:pt idx="70116">
                  <c:v>1514898000</c:v>
                </c:pt>
                <c:pt idx="70117">
                  <c:v>1514901600</c:v>
                </c:pt>
                <c:pt idx="70118">
                  <c:v>1514905200</c:v>
                </c:pt>
                <c:pt idx="70119">
                  <c:v>1514908800</c:v>
                </c:pt>
                <c:pt idx="70120">
                  <c:v>1514912400</c:v>
                </c:pt>
                <c:pt idx="70121">
                  <c:v>1514916000</c:v>
                </c:pt>
                <c:pt idx="70122">
                  <c:v>1514919600</c:v>
                </c:pt>
                <c:pt idx="70123">
                  <c:v>1514923200</c:v>
                </c:pt>
                <c:pt idx="70124">
                  <c:v>1514926800</c:v>
                </c:pt>
                <c:pt idx="70125">
                  <c:v>1514930400</c:v>
                </c:pt>
                <c:pt idx="70126">
                  <c:v>1514934000</c:v>
                </c:pt>
                <c:pt idx="70127">
                  <c:v>1514937600</c:v>
                </c:pt>
                <c:pt idx="70128">
                  <c:v>1514941200</c:v>
                </c:pt>
                <c:pt idx="70129">
                  <c:v>1514944800</c:v>
                </c:pt>
                <c:pt idx="70130">
                  <c:v>1514948400</c:v>
                </c:pt>
                <c:pt idx="70131">
                  <c:v>1514952000</c:v>
                </c:pt>
                <c:pt idx="70132">
                  <c:v>1514955600</c:v>
                </c:pt>
                <c:pt idx="70133">
                  <c:v>1514959200</c:v>
                </c:pt>
                <c:pt idx="70134">
                  <c:v>1514962800</c:v>
                </c:pt>
                <c:pt idx="70135">
                  <c:v>1514966400</c:v>
                </c:pt>
                <c:pt idx="70136">
                  <c:v>1514970000</c:v>
                </c:pt>
                <c:pt idx="70137">
                  <c:v>1514973600</c:v>
                </c:pt>
                <c:pt idx="70138">
                  <c:v>1514977200</c:v>
                </c:pt>
                <c:pt idx="70139">
                  <c:v>1514980800</c:v>
                </c:pt>
                <c:pt idx="70140">
                  <c:v>1514984400</c:v>
                </c:pt>
                <c:pt idx="70141">
                  <c:v>1514988000</c:v>
                </c:pt>
                <c:pt idx="70142">
                  <c:v>1514991600</c:v>
                </c:pt>
                <c:pt idx="70143">
                  <c:v>1514995200</c:v>
                </c:pt>
                <c:pt idx="70144">
                  <c:v>1514998800</c:v>
                </c:pt>
                <c:pt idx="70145">
                  <c:v>1515002400</c:v>
                </c:pt>
                <c:pt idx="70146">
                  <c:v>1515006000</c:v>
                </c:pt>
                <c:pt idx="70147">
                  <c:v>1515009600</c:v>
                </c:pt>
                <c:pt idx="70148">
                  <c:v>1515013200</c:v>
                </c:pt>
                <c:pt idx="70149">
                  <c:v>1515016800</c:v>
                </c:pt>
                <c:pt idx="70150">
                  <c:v>1515020400</c:v>
                </c:pt>
                <c:pt idx="70151">
                  <c:v>1515024000</c:v>
                </c:pt>
                <c:pt idx="70152">
                  <c:v>1515027600</c:v>
                </c:pt>
                <c:pt idx="70153">
                  <c:v>1515031200</c:v>
                </c:pt>
                <c:pt idx="70154">
                  <c:v>1515034800</c:v>
                </c:pt>
                <c:pt idx="70155">
                  <c:v>1515038400</c:v>
                </c:pt>
                <c:pt idx="70156">
                  <c:v>1515042000</c:v>
                </c:pt>
                <c:pt idx="70157">
                  <c:v>1515045600</c:v>
                </c:pt>
                <c:pt idx="70158">
                  <c:v>1515049200</c:v>
                </c:pt>
                <c:pt idx="70159">
                  <c:v>1515052800</c:v>
                </c:pt>
                <c:pt idx="70160">
                  <c:v>1515056400</c:v>
                </c:pt>
                <c:pt idx="70161">
                  <c:v>1515060000</c:v>
                </c:pt>
                <c:pt idx="70162">
                  <c:v>1515063600</c:v>
                </c:pt>
                <c:pt idx="70163">
                  <c:v>1515067200</c:v>
                </c:pt>
                <c:pt idx="70164">
                  <c:v>1515070800</c:v>
                </c:pt>
                <c:pt idx="70165">
                  <c:v>1515074400</c:v>
                </c:pt>
                <c:pt idx="70166">
                  <c:v>1515078000</c:v>
                </c:pt>
                <c:pt idx="70167">
                  <c:v>1515081600</c:v>
                </c:pt>
                <c:pt idx="70168">
                  <c:v>1515085200</c:v>
                </c:pt>
                <c:pt idx="70169">
                  <c:v>1515088800</c:v>
                </c:pt>
                <c:pt idx="70170">
                  <c:v>1515092400</c:v>
                </c:pt>
                <c:pt idx="70171">
                  <c:v>1515096000</c:v>
                </c:pt>
                <c:pt idx="70172">
                  <c:v>1515099600</c:v>
                </c:pt>
                <c:pt idx="70173">
                  <c:v>1515103200</c:v>
                </c:pt>
                <c:pt idx="70174">
                  <c:v>1515106800</c:v>
                </c:pt>
                <c:pt idx="70175">
                  <c:v>1515110400</c:v>
                </c:pt>
                <c:pt idx="70176">
                  <c:v>1515114000</c:v>
                </c:pt>
                <c:pt idx="70177">
                  <c:v>1515117600</c:v>
                </c:pt>
                <c:pt idx="70178">
                  <c:v>1515121200</c:v>
                </c:pt>
                <c:pt idx="70179">
                  <c:v>1515124800</c:v>
                </c:pt>
                <c:pt idx="70180">
                  <c:v>1515128400</c:v>
                </c:pt>
                <c:pt idx="70181">
                  <c:v>1515132000</c:v>
                </c:pt>
                <c:pt idx="70182">
                  <c:v>1515135600</c:v>
                </c:pt>
                <c:pt idx="70183">
                  <c:v>1515139200</c:v>
                </c:pt>
                <c:pt idx="70184">
                  <c:v>1515142800</c:v>
                </c:pt>
                <c:pt idx="70185">
                  <c:v>1515146400</c:v>
                </c:pt>
                <c:pt idx="70186">
                  <c:v>1515150000</c:v>
                </c:pt>
                <c:pt idx="70187">
                  <c:v>1515153600</c:v>
                </c:pt>
                <c:pt idx="70188">
                  <c:v>1515157200</c:v>
                </c:pt>
                <c:pt idx="70189">
                  <c:v>1515160800</c:v>
                </c:pt>
                <c:pt idx="70190">
                  <c:v>1515164400</c:v>
                </c:pt>
                <c:pt idx="70191">
                  <c:v>1515168000</c:v>
                </c:pt>
                <c:pt idx="70192">
                  <c:v>1515171600</c:v>
                </c:pt>
                <c:pt idx="70193">
                  <c:v>1515175200</c:v>
                </c:pt>
                <c:pt idx="70194">
                  <c:v>1515178800</c:v>
                </c:pt>
                <c:pt idx="70195">
                  <c:v>1515182400</c:v>
                </c:pt>
                <c:pt idx="70196">
                  <c:v>1515186000</c:v>
                </c:pt>
                <c:pt idx="70197">
                  <c:v>1515189600</c:v>
                </c:pt>
                <c:pt idx="70198">
                  <c:v>1515193200</c:v>
                </c:pt>
                <c:pt idx="70199">
                  <c:v>1515196800</c:v>
                </c:pt>
                <c:pt idx="70200">
                  <c:v>1515200400</c:v>
                </c:pt>
                <c:pt idx="70201">
                  <c:v>1515204000</c:v>
                </c:pt>
                <c:pt idx="70202">
                  <c:v>1515207600</c:v>
                </c:pt>
                <c:pt idx="70203">
                  <c:v>1515211200</c:v>
                </c:pt>
                <c:pt idx="70204">
                  <c:v>1515214800</c:v>
                </c:pt>
                <c:pt idx="70205">
                  <c:v>1515218400</c:v>
                </c:pt>
                <c:pt idx="70206">
                  <c:v>1515222000</c:v>
                </c:pt>
                <c:pt idx="70207">
                  <c:v>1515225600</c:v>
                </c:pt>
                <c:pt idx="70208">
                  <c:v>1515229200</c:v>
                </c:pt>
                <c:pt idx="70209">
                  <c:v>1515232800</c:v>
                </c:pt>
                <c:pt idx="70210">
                  <c:v>1515236400</c:v>
                </c:pt>
                <c:pt idx="70211">
                  <c:v>1515240000</c:v>
                </c:pt>
                <c:pt idx="70212">
                  <c:v>1515243600</c:v>
                </c:pt>
                <c:pt idx="70213">
                  <c:v>1515247200</c:v>
                </c:pt>
                <c:pt idx="70214">
                  <c:v>1515250800</c:v>
                </c:pt>
                <c:pt idx="70215">
                  <c:v>1515254400</c:v>
                </c:pt>
                <c:pt idx="70216">
                  <c:v>1515258000</c:v>
                </c:pt>
                <c:pt idx="70217">
                  <c:v>1515261600</c:v>
                </c:pt>
                <c:pt idx="70218">
                  <c:v>1515265200</c:v>
                </c:pt>
                <c:pt idx="70219">
                  <c:v>1515268800</c:v>
                </c:pt>
                <c:pt idx="70220">
                  <c:v>1515272400</c:v>
                </c:pt>
                <c:pt idx="70221">
                  <c:v>1515276000</c:v>
                </c:pt>
                <c:pt idx="70222">
                  <c:v>1515279600</c:v>
                </c:pt>
                <c:pt idx="70223">
                  <c:v>1515283200</c:v>
                </c:pt>
                <c:pt idx="70224">
                  <c:v>1515286800</c:v>
                </c:pt>
                <c:pt idx="70225">
                  <c:v>1515290400</c:v>
                </c:pt>
                <c:pt idx="70226">
                  <c:v>1515294000</c:v>
                </c:pt>
                <c:pt idx="70227">
                  <c:v>1515297600</c:v>
                </c:pt>
                <c:pt idx="70228">
                  <c:v>1515301200</c:v>
                </c:pt>
                <c:pt idx="70229">
                  <c:v>1515304800</c:v>
                </c:pt>
                <c:pt idx="70230">
                  <c:v>1515308400</c:v>
                </c:pt>
                <c:pt idx="70231">
                  <c:v>1515312000</c:v>
                </c:pt>
                <c:pt idx="70232">
                  <c:v>1515315600</c:v>
                </c:pt>
                <c:pt idx="70233">
                  <c:v>1515319200</c:v>
                </c:pt>
                <c:pt idx="70234">
                  <c:v>1515322800</c:v>
                </c:pt>
                <c:pt idx="70235">
                  <c:v>1515326400</c:v>
                </c:pt>
                <c:pt idx="70236">
                  <c:v>1515330000</c:v>
                </c:pt>
                <c:pt idx="70237">
                  <c:v>1515333600</c:v>
                </c:pt>
                <c:pt idx="70238">
                  <c:v>1515337200</c:v>
                </c:pt>
                <c:pt idx="70239">
                  <c:v>1515340800</c:v>
                </c:pt>
                <c:pt idx="70240">
                  <c:v>1515344400</c:v>
                </c:pt>
                <c:pt idx="70241">
                  <c:v>1515348000</c:v>
                </c:pt>
                <c:pt idx="70242">
                  <c:v>1515351600</c:v>
                </c:pt>
                <c:pt idx="70243">
                  <c:v>1515355200</c:v>
                </c:pt>
                <c:pt idx="70244">
                  <c:v>1515358800</c:v>
                </c:pt>
                <c:pt idx="70245">
                  <c:v>1515362400</c:v>
                </c:pt>
                <c:pt idx="70246">
                  <c:v>1515366000</c:v>
                </c:pt>
                <c:pt idx="70247">
                  <c:v>1515369600</c:v>
                </c:pt>
                <c:pt idx="70248">
                  <c:v>1515373200</c:v>
                </c:pt>
                <c:pt idx="70249">
                  <c:v>1515376800</c:v>
                </c:pt>
                <c:pt idx="70250">
                  <c:v>1515380400</c:v>
                </c:pt>
                <c:pt idx="70251">
                  <c:v>1515384000</c:v>
                </c:pt>
                <c:pt idx="70252">
                  <c:v>1515387600</c:v>
                </c:pt>
                <c:pt idx="70253">
                  <c:v>1515391200</c:v>
                </c:pt>
                <c:pt idx="70254">
                  <c:v>1515394800</c:v>
                </c:pt>
                <c:pt idx="70255">
                  <c:v>1515398400</c:v>
                </c:pt>
                <c:pt idx="70256">
                  <c:v>1515402000</c:v>
                </c:pt>
                <c:pt idx="70257">
                  <c:v>1515405600</c:v>
                </c:pt>
                <c:pt idx="70258">
                  <c:v>1515409200</c:v>
                </c:pt>
                <c:pt idx="70259">
                  <c:v>1515412800</c:v>
                </c:pt>
                <c:pt idx="70260">
                  <c:v>1515416400</c:v>
                </c:pt>
                <c:pt idx="70261">
                  <c:v>1515420000</c:v>
                </c:pt>
                <c:pt idx="70262">
                  <c:v>1515423600</c:v>
                </c:pt>
                <c:pt idx="70263">
                  <c:v>1515427200</c:v>
                </c:pt>
                <c:pt idx="70264">
                  <c:v>1515430800</c:v>
                </c:pt>
                <c:pt idx="70265">
                  <c:v>1515434400</c:v>
                </c:pt>
                <c:pt idx="70266">
                  <c:v>1515438000</c:v>
                </c:pt>
                <c:pt idx="70267">
                  <c:v>1515441600</c:v>
                </c:pt>
                <c:pt idx="70268">
                  <c:v>1515445200</c:v>
                </c:pt>
                <c:pt idx="70269">
                  <c:v>1515448800</c:v>
                </c:pt>
                <c:pt idx="70270">
                  <c:v>1515452400</c:v>
                </c:pt>
                <c:pt idx="70271">
                  <c:v>1515456000</c:v>
                </c:pt>
                <c:pt idx="70272">
                  <c:v>1515459600</c:v>
                </c:pt>
                <c:pt idx="70273">
                  <c:v>1515463200</c:v>
                </c:pt>
                <c:pt idx="70274">
                  <c:v>1515466800</c:v>
                </c:pt>
                <c:pt idx="70275">
                  <c:v>1515470400</c:v>
                </c:pt>
                <c:pt idx="70276">
                  <c:v>1515474000</c:v>
                </c:pt>
                <c:pt idx="70277">
                  <c:v>1515477600</c:v>
                </c:pt>
                <c:pt idx="70278">
                  <c:v>1515481200</c:v>
                </c:pt>
                <c:pt idx="70279">
                  <c:v>1515484800</c:v>
                </c:pt>
                <c:pt idx="70280">
                  <c:v>1515488400</c:v>
                </c:pt>
                <c:pt idx="70281">
                  <c:v>1515492000</c:v>
                </c:pt>
                <c:pt idx="70282">
                  <c:v>1515495600</c:v>
                </c:pt>
                <c:pt idx="70283">
                  <c:v>1515499200</c:v>
                </c:pt>
                <c:pt idx="70284">
                  <c:v>1515502800</c:v>
                </c:pt>
                <c:pt idx="70285">
                  <c:v>1515506400</c:v>
                </c:pt>
                <c:pt idx="70286">
                  <c:v>1515510000</c:v>
                </c:pt>
                <c:pt idx="70287">
                  <c:v>1515513600</c:v>
                </c:pt>
                <c:pt idx="70288">
                  <c:v>1515517200</c:v>
                </c:pt>
                <c:pt idx="70289">
                  <c:v>1515520800</c:v>
                </c:pt>
                <c:pt idx="70290">
                  <c:v>1515524400</c:v>
                </c:pt>
                <c:pt idx="70291">
                  <c:v>1515528000</c:v>
                </c:pt>
                <c:pt idx="70292">
                  <c:v>1515531600</c:v>
                </c:pt>
                <c:pt idx="70293">
                  <c:v>1515535200</c:v>
                </c:pt>
                <c:pt idx="70294">
                  <c:v>1515538800</c:v>
                </c:pt>
                <c:pt idx="70295">
                  <c:v>1515542400</c:v>
                </c:pt>
                <c:pt idx="70296">
                  <c:v>1515546000</c:v>
                </c:pt>
                <c:pt idx="70297">
                  <c:v>1515549600</c:v>
                </c:pt>
                <c:pt idx="70298">
                  <c:v>1515553200</c:v>
                </c:pt>
                <c:pt idx="70299">
                  <c:v>1515556800</c:v>
                </c:pt>
                <c:pt idx="70300">
                  <c:v>1515560400</c:v>
                </c:pt>
                <c:pt idx="70301">
                  <c:v>1515564000</c:v>
                </c:pt>
                <c:pt idx="70302">
                  <c:v>1515567600</c:v>
                </c:pt>
                <c:pt idx="70303">
                  <c:v>1515571200</c:v>
                </c:pt>
                <c:pt idx="70304">
                  <c:v>1515574800</c:v>
                </c:pt>
                <c:pt idx="70305">
                  <c:v>1515578400</c:v>
                </c:pt>
                <c:pt idx="70306">
                  <c:v>1515582000</c:v>
                </c:pt>
                <c:pt idx="70307">
                  <c:v>1515585600</c:v>
                </c:pt>
                <c:pt idx="70308">
                  <c:v>1515589200</c:v>
                </c:pt>
                <c:pt idx="70309">
                  <c:v>1515592800</c:v>
                </c:pt>
                <c:pt idx="70310">
                  <c:v>1515596400</c:v>
                </c:pt>
                <c:pt idx="70311">
                  <c:v>1515600000</c:v>
                </c:pt>
                <c:pt idx="70312">
                  <c:v>1515603600</c:v>
                </c:pt>
                <c:pt idx="70313">
                  <c:v>1515607200</c:v>
                </c:pt>
                <c:pt idx="70314">
                  <c:v>1515610800</c:v>
                </c:pt>
                <c:pt idx="70315">
                  <c:v>1515614400</c:v>
                </c:pt>
                <c:pt idx="70316">
                  <c:v>1515618000</c:v>
                </c:pt>
                <c:pt idx="70317">
                  <c:v>1515621600</c:v>
                </c:pt>
                <c:pt idx="70318">
                  <c:v>1515625200</c:v>
                </c:pt>
                <c:pt idx="70319">
                  <c:v>1515628800</c:v>
                </c:pt>
                <c:pt idx="70320">
                  <c:v>1515632400</c:v>
                </c:pt>
                <c:pt idx="70321">
                  <c:v>1515636000</c:v>
                </c:pt>
                <c:pt idx="70322">
                  <c:v>1515639600</c:v>
                </c:pt>
                <c:pt idx="70323">
                  <c:v>1515643200</c:v>
                </c:pt>
                <c:pt idx="70324">
                  <c:v>1515646800</c:v>
                </c:pt>
                <c:pt idx="70325">
                  <c:v>1515650400</c:v>
                </c:pt>
                <c:pt idx="70326">
                  <c:v>1515654000</c:v>
                </c:pt>
                <c:pt idx="70327">
                  <c:v>1515657600</c:v>
                </c:pt>
                <c:pt idx="70328">
                  <c:v>1515661200</c:v>
                </c:pt>
                <c:pt idx="70329">
                  <c:v>1515664800</c:v>
                </c:pt>
                <c:pt idx="70330">
                  <c:v>1515668400</c:v>
                </c:pt>
                <c:pt idx="70331">
                  <c:v>1515672000</c:v>
                </c:pt>
                <c:pt idx="70332">
                  <c:v>1515675600</c:v>
                </c:pt>
                <c:pt idx="70333">
                  <c:v>1515679200</c:v>
                </c:pt>
                <c:pt idx="70334">
                  <c:v>1515682800</c:v>
                </c:pt>
                <c:pt idx="70335">
                  <c:v>1515686400</c:v>
                </c:pt>
                <c:pt idx="70336">
                  <c:v>1515690000</c:v>
                </c:pt>
                <c:pt idx="70337">
                  <c:v>1515693600</c:v>
                </c:pt>
                <c:pt idx="70338">
                  <c:v>1515697200</c:v>
                </c:pt>
                <c:pt idx="70339">
                  <c:v>1515700800</c:v>
                </c:pt>
                <c:pt idx="70340">
                  <c:v>1515704400</c:v>
                </c:pt>
                <c:pt idx="70341">
                  <c:v>1515708000</c:v>
                </c:pt>
                <c:pt idx="70342">
                  <c:v>1515711600</c:v>
                </c:pt>
                <c:pt idx="70343">
                  <c:v>1515715200</c:v>
                </c:pt>
                <c:pt idx="70344">
                  <c:v>1515718800</c:v>
                </c:pt>
                <c:pt idx="70345">
                  <c:v>1515722400</c:v>
                </c:pt>
                <c:pt idx="70346">
                  <c:v>1515726000</c:v>
                </c:pt>
                <c:pt idx="70347">
                  <c:v>1515729600</c:v>
                </c:pt>
                <c:pt idx="70348">
                  <c:v>1515733200</c:v>
                </c:pt>
                <c:pt idx="70349">
                  <c:v>1515736800</c:v>
                </c:pt>
                <c:pt idx="70350">
                  <c:v>1515740400</c:v>
                </c:pt>
                <c:pt idx="70351">
                  <c:v>1515744000</c:v>
                </c:pt>
                <c:pt idx="70352">
                  <c:v>1515747600</c:v>
                </c:pt>
                <c:pt idx="70353">
                  <c:v>1515751200</c:v>
                </c:pt>
                <c:pt idx="70354">
                  <c:v>1515754800</c:v>
                </c:pt>
                <c:pt idx="70355">
                  <c:v>1515758400</c:v>
                </c:pt>
                <c:pt idx="70356">
                  <c:v>1515762000</c:v>
                </c:pt>
                <c:pt idx="70357">
                  <c:v>1515765600</c:v>
                </c:pt>
                <c:pt idx="70358">
                  <c:v>1515769200</c:v>
                </c:pt>
                <c:pt idx="70359">
                  <c:v>1515772800</c:v>
                </c:pt>
                <c:pt idx="70360">
                  <c:v>1515776400</c:v>
                </c:pt>
                <c:pt idx="70361">
                  <c:v>1515780000</c:v>
                </c:pt>
                <c:pt idx="70362">
                  <c:v>1515783600</c:v>
                </c:pt>
                <c:pt idx="70363">
                  <c:v>1515787200</c:v>
                </c:pt>
                <c:pt idx="70364">
                  <c:v>1515790800</c:v>
                </c:pt>
                <c:pt idx="70365">
                  <c:v>1515794400</c:v>
                </c:pt>
                <c:pt idx="70366">
                  <c:v>1515798000</c:v>
                </c:pt>
                <c:pt idx="70367">
                  <c:v>1515801600</c:v>
                </c:pt>
                <c:pt idx="70368">
                  <c:v>1515805200</c:v>
                </c:pt>
                <c:pt idx="70369">
                  <c:v>1515808800</c:v>
                </c:pt>
                <c:pt idx="70370">
                  <c:v>1515812400</c:v>
                </c:pt>
                <c:pt idx="70371">
                  <c:v>1515816000</c:v>
                </c:pt>
                <c:pt idx="70372">
                  <c:v>1515819600</c:v>
                </c:pt>
                <c:pt idx="70373">
                  <c:v>1515823200</c:v>
                </c:pt>
                <c:pt idx="70374">
                  <c:v>1515826800</c:v>
                </c:pt>
                <c:pt idx="70375">
                  <c:v>1515830400</c:v>
                </c:pt>
                <c:pt idx="70376">
                  <c:v>1515834000</c:v>
                </c:pt>
                <c:pt idx="70377">
                  <c:v>1515837600</c:v>
                </c:pt>
                <c:pt idx="70378">
                  <c:v>1515841200</c:v>
                </c:pt>
                <c:pt idx="70379">
                  <c:v>1515844800</c:v>
                </c:pt>
                <c:pt idx="70380">
                  <c:v>1515848400</c:v>
                </c:pt>
                <c:pt idx="70381">
                  <c:v>1515852000</c:v>
                </c:pt>
                <c:pt idx="70382">
                  <c:v>1515855600</c:v>
                </c:pt>
                <c:pt idx="70383">
                  <c:v>1515859200</c:v>
                </c:pt>
                <c:pt idx="70384">
                  <c:v>1515862800</c:v>
                </c:pt>
                <c:pt idx="70385">
                  <c:v>1515866400</c:v>
                </c:pt>
                <c:pt idx="70386">
                  <c:v>1515870000</c:v>
                </c:pt>
                <c:pt idx="70387">
                  <c:v>1515873600</c:v>
                </c:pt>
                <c:pt idx="70388">
                  <c:v>1515877200</c:v>
                </c:pt>
                <c:pt idx="70389">
                  <c:v>1515880800</c:v>
                </c:pt>
                <c:pt idx="70390">
                  <c:v>1515884400</c:v>
                </c:pt>
                <c:pt idx="70391">
                  <c:v>1515888000</c:v>
                </c:pt>
                <c:pt idx="70392">
                  <c:v>1515891600</c:v>
                </c:pt>
                <c:pt idx="70393">
                  <c:v>1515895200</c:v>
                </c:pt>
                <c:pt idx="70394">
                  <c:v>1515898800</c:v>
                </c:pt>
                <c:pt idx="70395">
                  <c:v>1515902400</c:v>
                </c:pt>
                <c:pt idx="70396">
                  <c:v>1515906000</c:v>
                </c:pt>
                <c:pt idx="70397">
                  <c:v>1515909600</c:v>
                </c:pt>
                <c:pt idx="70398">
                  <c:v>1515913200</c:v>
                </c:pt>
                <c:pt idx="70399">
                  <c:v>1515916800</c:v>
                </c:pt>
                <c:pt idx="70400">
                  <c:v>1515920400</c:v>
                </c:pt>
                <c:pt idx="70401">
                  <c:v>1515924000</c:v>
                </c:pt>
                <c:pt idx="70402">
                  <c:v>1515927600</c:v>
                </c:pt>
                <c:pt idx="70403">
                  <c:v>1515931200</c:v>
                </c:pt>
                <c:pt idx="70404">
                  <c:v>1515934800</c:v>
                </c:pt>
                <c:pt idx="70405">
                  <c:v>1515938400</c:v>
                </c:pt>
                <c:pt idx="70406">
                  <c:v>1515942000</c:v>
                </c:pt>
                <c:pt idx="70407">
                  <c:v>1515945600</c:v>
                </c:pt>
                <c:pt idx="70408">
                  <c:v>1515949200</c:v>
                </c:pt>
                <c:pt idx="70409">
                  <c:v>1515952800</c:v>
                </c:pt>
                <c:pt idx="70410">
                  <c:v>1515956400</c:v>
                </c:pt>
                <c:pt idx="70411">
                  <c:v>1515960000</c:v>
                </c:pt>
                <c:pt idx="70412">
                  <c:v>1515963600</c:v>
                </c:pt>
                <c:pt idx="70413">
                  <c:v>1515967200</c:v>
                </c:pt>
                <c:pt idx="70414">
                  <c:v>1515970800</c:v>
                </c:pt>
                <c:pt idx="70415">
                  <c:v>1515974400</c:v>
                </c:pt>
                <c:pt idx="70416">
                  <c:v>1515978000</c:v>
                </c:pt>
                <c:pt idx="70417">
                  <c:v>1515981600</c:v>
                </c:pt>
                <c:pt idx="70418">
                  <c:v>1515985200</c:v>
                </c:pt>
                <c:pt idx="70419">
                  <c:v>1515988800</c:v>
                </c:pt>
                <c:pt idx="70420">
                  <c:v>1515992400</c:v>
                </c:pt>
                <c:pt idx="70421">
                  <c:v>1515996000</c:v>
                </c:pt>
                <c:pt idx="70422">
                  <c:v>1515999600</c:v>
                </c:pt>
                <c:pt idx="70423">
                  <c:v>1516003200</c:v>
                </c:pt>
                <c:pt idx="70424">
                  <c:v>1516006800</c:v>
                </c:pt>
                <c:pt idx="70425">
                  <c:v>1516010400</c:v>
                </c:pt>
                <c:pt idx="70426">
                  <c:v>1516014000</c:v>
                </c:pt>
                <c:pt idx="70427">
                  <c:v>1516017600</c:v>
                </c:pt>
                <c:pt idx="70428">
                  <c:v>1516021200</c:v>
                </c:pt>
                <c:pt idx="70429">
                  <c:v>1516024800</c:v>
                </c:pt>
                <c:pt idx="70430">
                  <c:v>1516028400</c:v>
                </c:pt>
                <c:pt idx="70431">
                  <c:v>1516032000</c:v>
                </c:pt>
                <c:pt idx="70432">
                  <c:v>1516035600</c:v>
                </c:pt>
                <c:pt idx="70433">
                  <c:v>1516039200</c:v>
                </c:pt>
                <c:pt idx="70434">
                  <c:v>1516042800</c:v>
                </c:pt>
                <c:pt idx="70435">
                  <c:v>1516046400</c:v>
                </c:pt>
                <c:pt idx="70436">
                  <c:v>1516050000</c:v>
                </c:pt>
                <c:pt idx="70437">
                  <c:v>1516053600</c:v>
                </c:pt>
                <c:pt idx="70438">
                  <c:v>1516057200</c:v>
                </c:pt>
                <c:pt idx="70439">
                  <c:v>1516060800</c:v>
                </c:pt>
                <c:pt idx="70440">
                  <c:v>1516064400</c:v>
                </c:pt>
                <c:pt idx="70441">
                  <c:v>1516068000</c:v>
                </c:pt>
                <c:pt idx="70442">
                  <c:v>1516071600</c:v>
                </c:pt>
                <c:pt idx="70443">
                  <c:v>1516075200</c:v>
                </c:pt>
                <c:pt idx="70444">
                  <c:v>1516078800</c:v>
                </c:pt>
                <c:pt idx="70445">
                  <c:v>1516082400</c:v>
                </c:pt>
                <c:pt idx="70446">
                  <c:v>1516086000</c:v>
                </c:pt>
                <c:pt idx="70447">
                  <c:v>1516089600</c:v>
                </c:pt>
                <c:pt idx="70448">
                  <c:v>1516093200</c:v>
                </c:pt>
                <c:pt idx="70449">
                  <c:v>1516096800</c:v>
                </c:pt>
                <c:pt idx="70450">
                  <c:v>1516100400</c:v>
                </c:pt>
                <c:pt idx="70451">
                  <c:v>1516104000</c:v>
                </c:pt>
                <c:pt idx="70452">
                  <c:v>1516107600</c:v>
                </c:pt>
                <c:pt idx="70453">
                  <c:v>1516111200</c:v>
                </c:pt>
                <c:pt idx="70454">
                  <c:v>1516114800</c:v>
                </c:pt>
                <c:pt idx="70455">
                  <c:v>1516118400</c:v>
                </c:pt>
                <c:pt idx="70456">
                  <c:v>1516122000</c:v>
                </c:pt>
                <c:pt idx="70457">
                  <c:v>1516125600</c:v>
                </c:pt>
                <c:pt idx="70458">
                  <c:v>1516129200</c:v>
                </c:pt>
                <c:pt idx="70459">
                  <c:v>1516132800</c:v>
                </c:pt>
                <c:pt idx="70460">
                  <c:v>1516136400</c:v>
                </c:pt>
                <c:pt idx="70461">
                  <c:v>1516140000</c:v>
                </c:pt>
                <c:pt idx="70462">
                  <c:v>1516143600</c:v>
                </c:pt>
                <c:pt idx="70463">
                  <c:v>1516147200</c:v>
                </c:pt>
                <c:pt idx="70464">
                  <c:v>1516150800</c:v>
                </c:pt>
                <c:pt idx="70465">
                  <c:v>1516154400</c:v>
                </c:pt>
                <c:pt idx="70466">
                  <c:v>1516158000</c:v>
                </c:pt>
                <c:pt idx="70467">
                  <c:v>1516161600</c:v>
                </c:pt>
                <c:pt idx="70468">
                  <c:v>1516165200</c:v>
                </c:pt>
                <c:pt idx="70469">
                  <c:v>1516168800</c:v>
                </c:pt>
                <c:pt idx="70470">
                  <c:v>1516172400</c:v>
                </c:pt>
                <c:pt idx="70471">
                  <c:v>1516176000</c:v>
                </c:pt>
                <c:pt idx="70472">
                  <c:v>1516179600</c:v>
                </c:pt>
                <c:pt idx="70473">
                  <c:v>1516183200</c:v>
                </c:pt>
                <c:pt idx="70474">
                  <c:v>1516186800</c:v>
                </c:pt>
                <c:pt idx="70475">
                  <c:v>1516190400</c:v>
                </c:pt>
                <c:pt idx="70476">
                  <c:v>1516194000</c:v>
                </c:pt>
                <c:pt idx="70477">
                  <c:v>1516197600</c:v>
                </c:pt>
                <c:pt idx="70478">
                  <c:v>1516201200</c:v>
                </c:pt>
                <c:pt idx="70479">
                  <c:v>1516204800</c:v>
                </c:pt>
                <c:pt idx="70480">
                  <c:v>1516208400</c:v>
                </c:pt>
                <c:pt idx="70481">
                  <c:v>1516212000</c:v>
                </c:pt>
                <c:pt idx="70482">
                  <c:v>1516215600</c:v>
                </c:pt>
                <c:pt idx="70483">
                  <c:v>1516219200</c:v>
                </c:pt>
                <c:pt idx="70484">
                  <c:v>1516222800</c:v>
                </c:pt>
                <c:pt idx="70485">
                  <c:v>1516226400</c:v>
                </c:pt>
                <c:pt idx="70486">
                  <c:v>1516230000</c:v>
                </c:pt>
                <c:pt idx="70487">
                  <c:v>1516233600</c:v>
                </c:pt>
                <c:pt idx="70488">
                  <c:v>1516237200</c:v>
                </c:pt>
                <c:pt idx="70489">
                  <c:v>1516240800</c:v>
                </c:pt>
                <c:pt idx="70490">
                  <c:v>1516244400</c:v>
                </c:pt>
                <c:pt idx="70491">
                  <c:v>1516248000</c:v>
                </c:pt>
                <c:pt idx="70492">
                  <c:v>1516251600</c:v>
                </c:pt>
                <c:pt idx="70493">
                  <c:v>1516255200</c:v>
                </c:pt>
                <c:pt idx="70494">
                  <c:v>1516258800</c:v>
                </c:pt>
                <c:pt idx="70495">
                  <c:v>1516262400</c:v>
                </c:pt>
                <c:pt idx="70496">
                  <c:v>1516266000</c:v>
                </c:pt>
                <c:pt idx="70497">
                  <c:v>1516269600</c:v>
                </c:pt>
                <c:pt idx="70498">
                  <c:v>1516273200</c:v>
                </c:pt>
                <c:pt idx="70499">
                  <c:v>1516276800</c:v>
                </c:pt>
                <c:pt idx="70500">
                  <c:v>1516280400</c:v>
                </c:pt>
                <c:pt idx="70501">
                  <c:v>1516284000</c:v>
                </c:pt>
                <c:pt idx="70502">
                  <c:v>1516287600</c:v>
                </c:pt>
                <c:pt idx="70503">
                  <c:v>1516291200</c:v>
                </c:pt>
                <c:pt idx="70504">
                  <c:v>1516294800</c:v>
                </c:pt>
                <c:pt idx="70505">
                  <c:v>1516298400</c:v>
                </c:pt>
                <c:pt idx="70506">
                  <c:v>1516302000</c:v>
                </c:pt>
                <c:pt idx="70507">
                  <c:v>1516305600</c:v>
                </c:pt>
                <c:pt idx="70508">
                  <c:v>1516309200</c:v>
                </c:pt>
                <c:pt idx="70509">
                  <c:v>1516312800</c:v>
                </c:pt>
                <c:pt idx="70510">
                  <c:v>1516316400</c:v>
                </c:pt>
                <c:pt idx="70511">
                  <c:v>1516320000</c:v>
                </c:pt>
                <c:pt idx="70512">
                  <c:v>1516323600</c:v>
                </c:pt>
                <c:pt idx="70513">
                  <c:v>1516327200</c:v>
                </c:pt>
                <c:pt idx="70514">
                  <c:v>1516330800</c:v>
                </c:pt>
                <c:pt idx="70515">
                  <c:v>1516334400</c:v>
                </c:pt>
                <c:pt idx="70516">
                  <c:v>1516338000</c:v>
                </c:pt>
                <c:pt idx="70517">
                  <c:v>1516341600</c:v>
                </c:pt>
                <c:pt idx="70518">
                  <c:v>1516345200</c:v>
                </c:pt>
                <c:pt idx="70519">
                  <c:v>1516348800</c:v>
                </c:pt>
                <c:pt idx="70520">
                  <c:v>1516352400</c:v>
                </c:pt>
                <c:pt idx="70521">
                  <c:v>1516356000</c:v>
                </c:pt>
                <c:pt idx="70522">
                  <c:v>1516359600</c:v>
                </c:pt>
                <c:pt idx="70523">
                  <c:v>1516363200</c:v>
                </c:pt>
                <c:pt idx="70524">
                  <c:v>1516366800</c:v>
                </c:pt>
                <c:pt idx="70525">
                  <c:v>1516370400</c:v>
                </c:pt>
                <c:pt idx="70526">
                  <c:v>1516374000</c:v>
                </c:pt>
                <c:pt idx="70527">
                  <c:v>1516377600</c:v>
                </c:pt>
                <c:pt idx="70528">
                  <c:v>1516381200</c:v>
                </c:pt>
                <c:pt idx="70529">
                  <c:v>1516384800</c:v>
                </c:pt>
                <c:pt idx="70530">
                  <c:v>1516388400</c:v>
                </c:pt>
                <c:pt idx="70531">
                  <c:v>1516392000</c:v>
                </c:pt>
                <c:pt idx="70532">
                  <c:v>1516395600</c:v>
                </c:pt>
                <c:pt idx="70533">
                  <c:v>1516399200</c:v>
                </c:pt>
                <c:pt idx="70534">
                  <c:v>1516402800</c:v>
                </c:pt>
                <c:pt idx="70535">
                  <c:v>1516406400</c:v>
                </c:pt>
                <c:pt idx="70536">
                  <c:v>1516410000</c:v>
                </c:pt>
                <c:pt idx="70537">
                  <c:v>1516413600</c:v>
                </c:pt>
                <c:pt idx="70538">
                  <c:v>1516417200</c:v>
                </c:pt>
                <c:pt idx="70539">
                  <c:v>1516420800</c:v>
                </c:pt>
                <c:pt idx="70540">
                  <c:v>1516424400</c:v>
                </c:pt>
                <c:pt idx="70541">
                  <c:v>1516428000</c:v>
                </c:pt>
                <c:pt idx="70542">
                  <c:v>1516431600</c:v>
                </c:pt>
                <c:pt idx="70543">
                  <c:v>1516435200</c:v>
                </c:pt>
                <c:pt idx="70544">
                  <c:v>1516438800</c:v>
                </c:pt>
                <c:pt idx="70545">
                  <c:v>1516442400</c:v>
                </c:pt>
                <c:pt idx="70546">
                  <c:v>1516446000</c:v>
                </c:pt>
                <c:pt idx="70547">
                  <c:v>1516449600</c:v>
                </c:pt>
                <c:pt idx="70548">
                  <c:v>1516453200</c:v>
                </c:pt>
                <c:pt idx="70549">
                  <c:v>1516456800</c:v>
                </c:pt>
                <c:pt idx="70550">
                  <c:v>1516460400</c:v>
                </c:pt>
                <c:pt idx="70551">
                  <c:v>1516464000</c:v>
                </c:pt>
                <c:pt idx="70552">
                  <c:v>1516467600</c:v>
                </c:pt>
                <c:pt idx="70553">
                  <c:v>1516471200</c:v>
                </c:pt>
                <c:pt idx="70554">
                  <c:v>1516474800</c:v>
                </c:pt>
                <c:pt idx="70555">
                  <c:v>1516478400</c:v>
                </c:pt>
                <c:pt idx="70556">
                  <c:v>1516482000</c:v>
                </c:pt>
                <c:pt idx="70557">
                  <c:v>1516485600</c:v>
                </c:pt>
                <c:pt idx="70558">
                  <c:v>1516489200</c:v>
                </c:pt>
                <c:pt idx="70559">
                  <c:v>1516492800</c:v>
                </c:pt>
                <c:pt idx="70560">
                  <c:v>1516496400</c:v>
                </c:pt>
                <c:pt idx="70561">
                  <c:v>1516500000</c:v>
                </c:pt>
                <c:pt idx="70562">
                  <c:v>1516503600</c:v>
                </c:pt>
                <c:pt idx="70563">
                  <c:v>1516507200</c:v>
                </c:pt>
                <c:pt idx="70564">
                  <c:v>1516510800</c:v>
                </c:pt>
                <c:pt idx="70565">
                  <c:v>1516514400</c:v>
                </c:pt>
                <c:pt idx="70566">
                  <c:v>1516518000</c:v>
                </c:pt>
                <c:pt idx="70567">
                  <c:v>1516521600</c:v>
                </c:pt>
                <c:pt idx="70568">
                  <c:v>1516525200</c:v>
                </c:pt>
                <c:pt idx="70569">
                  <c:v>1516528800</c:v>
                </c:pt>
                <c:pt idx="70570">
                  <c:v>1516532400</c:v>
                </c:pt>
                <c:pt idx="70571">
                  <c:v>1516536000</c:v>
                </c:pt>
                <c:pt idx="70572">
                  <c:v>1516539600</c:v>
                </c:pt>
                <c:pt idx="70573">
                  <c:v>1516543200</c:v>
                </c:pt>
                <c:pt idx="70574">
                  <c:v>1516546800</c:v>
                </c:pt>
                <c:pt idx="70575">
                  <c:v>1516550400</c:v>
                </c:pt>
                <c:pt idx="70576">
                  <c:v>1516554000</c:v>
                </c:pt>
                <c:pt idx="70577">
                  <c:v>1516557600</c:v>
                </c:pt>
                <c:pt idx="70578">
                  <c:v>1516561200</c:v>
                </c:pt>
                <c:pt idx="70579">
                  <c:v>1516564800</c:v>
                </c:pt>
                <c:pt idx="70580">
                  <c:v>1516568400</c:v>
                </c:pt>
                <c:pt idx="70581">
                  <c:v>1516572000</c:v>
                </c:pt>
                <c:pt idx="70582">
                  <c:v>1516575600</c:v>
                </c:pt>
                <c:pt idx="70583">
                  <c:v>1516579200</c:v>
                </c:pt>
                <c:pt idx="70584">
                  <c:v>1516582800</c:v>
                </c:pt>
                <c:pt idx="70585">
                  <c:v>1516586400</c:v>
                </c:pt>
                <c:pt idx="70586">
                  <c:v>1516590000</c:v>
                </c:pt>
                <c:pt idx="70587">
                  <c:v>1516593600</c:v>
                </c:pt>
                <c:pt idx="70588">
                  <c:v>1516597200</c:v>
                </c:pt>
                <c:pt idx="70589">
                  <c:v>1516600800</c:v>
                </c:pt>
                <c:pt idx="70590">
                  <c:v>1516604400</c:v>
                </c:pt>
                <c:pt idx="70591">
                  <c:v>1516608000</c:v>
                </c:pt>
                <c:pt idx="70592">
                  <c:v>1516611600</c:v>
                </c:pt>
                <c:pt idx="70593">
                  <c:v>1516615200</c:v>
                </c:pt>
                <c:pt idx="70594">
                  <c:v>1516618800</c:v>
                </c:pt>
                <c:pt idx="70595">
                  <c:v>1516622400</c:v>
                </c:pt>
                <c:pt idx="70596">
                  <c:v>1516626000</c:v>
                </c:pt>
                <c:pt idx="70597">
                  <c:v>1516629600</c:v>
                </c:pt>
                <c:pt idx="70598">
                  <c:v>1516633200</c:v>
                </c:pt>
                <c:pt idx="70599">
                  <c:v>1516636800</c:v>
                </c:pt>
                <c:pt idx="70600">
                  <c:v>1516640400</c:v>
                </c:pt>
                <c:pt idx="70601">
                  <c:v>1516644000</c:v>
                </c:pt>
                <c:pt idx="70602">
                  <c:v>1516647600</c:v>
                </c:pt>
                <c:pt idx="70603">
                  <c:v>1516651200</c:v>
                </c:pt>
                <c:pt idx="70604">
                  <c:v>1516654800</c:v>
                </c:pt>
                <c:pt idx="70605">
                  <c:v>1516658400</c:v>
                </c:pt>
                <c:pt idx="70606">
                  <c:v>1516662000</c:v>
                </c:pt>
                <c:pt idx="70607">
                  <c:v>1516665600</c:v>
                </c:pt>
                <c:pt idx="70608">
                  <c:v>1516669200</c:v>
                </c:pt>
                <c:pt idx="70609">
                  <c:v>1516672800</c:v>
                </c:pt>
                <c:pt idx="70610">
                  <c:v>1516676400</c:v>
                </c:pt>
                <c:pt idx="70611">
                  <c:v>1516680000</c:v>
                </c:pt>
                <c:pt idx="70612">
                  <c:v>1516683600</c:v>
                </c:pt>
                <c:pt idx="70613">
                  <c:v>1516687200</c:v>
                </c:pt>
                <c:pt idx="70614">
                  <c:v>1516690800</c:v>
                </c:pt>
                <c:pt idx="70615">
                  <c:v>1516694400</c:v>
                </c:pt>
                <c:pt idx="70616">
                  <c:v>1516698000</c:v>
                </c:pt>
                <c:pt idx="70617">
                  <c:v>1516701600</c:v>
                </c:pt>
                <c:pt idx="70618">
                  <c:v>1516705200</c:v>
                </c:pt>
                <c:pt idx="70619">
                  <c:v>1516708800</c:v>
                </c:pt>
                <c:pt idx="70620">
                  <c:v>1516712400</c:v>
                </c:pt>
                <c:pt idx="70621">
                  <c:v>1516716000</c:v>
                </c:pt>
                <c:pt idx="70622">
                  <c:v>1516719600</c:v>
                </c:pt>
                <c:pt idx="70623">
                  <c:v>1516723200</c:v>
                </c:pt>
                <c:pt idx="70624">
                  <c:v>1516726800</c:v>
                </c:pt>
                <c:pt idx="70625">
                  <c:v>1516730400</c:v>
                </c:pt>
                <c:pt idx="70626">
                  <c:v>1516734000</c:v>
                </c:pt>
                <c:pt idx="70627">
                  <c:v>1516737600</c:v>
                </c:pt>
                <c:pt idx="70628">
                  <c:v>1516741200</c:v>
                </c:pt>
                <c:pt idx="70629">
                  <c:v>1516744800</c:v>
                </c:pt>
                <c:pt idx="70630">
                  <c:v>1516748400</c:v>
                </c:pt>
                <c:pt idx="70631">
                  <c:v>1516752000</c:v>
                </c:pt>
                <c:pt idx="70632">
                  <c:v>1516755600</c:v>
                </c:pt>
                <c:pt idx="70633">
                  <c:v>1516759200</c:v>
                </c:pt>
                <c:pt idx="70634">
                  <c:v>1516762800</c:v>
                </c:pt>
                <c:pt idx="70635">
                  <c:v>1516766400</c:v>
                </c:pt>
                <c:pt idx="70636">
                  <c:v>1516770000</c:v>
                </c:pt>
                <c:pt idx="70637">
                  <c:v>1516773600</c:v>
                </c:pt>
                <c:pt idx="70638">
                  <c:v>1516777200</c:v>
                </c:pt>
                <c:pt idx="70639">
                  <c:v>1516780800</c:v>
                </c:pt>
                <c:pt idx="70640">
                  <c:v>1516784400</c:v>
                </c:pt>
                <c:pt idx="70641">
                  <c:v>1516788000</c:v>
                </c:pt>
                <c:pt idx="70642">
                  <c:v>1516791600</c:v>
                </c:pt>
                <c:pt idx="70643">
                  <c:v>1516795200</c:v>
                </c:pt>
                <c:pt idx="70644">
                  <c:v>1516798800</c:v>
                </c:pt>
                <c:pt idx="70645">
                  <c:v>1516802400</c:v>
                </c:pt>
                <c:pt idx="70646">
                  <c:v>1516806000</c:v>
                </c:pt>
                <c:pt idx="70647">
                  <c:v>1516809600</c:v>
                </c:pt>
                <c:pt idx="70648">
                  <c:v>1516813200</c:v>
                </c:pt>
                <c:pt idx="70649">
                  <c:v>1516816800</c:v>
                </c:pt>
                <c:pt idx="70650">
                  <c:v>1516820400</c:v>
                </c:pt>
                <c:pt idx="70651">
                  <c:v>1516824000</c:v>
                </c:pt>
                <c:pt idx="70652">
                  <c:v>1516827600</c:v>
                </c:pt>
                <c:pt idx="70653">
                  <c:v>1516831200</c:v>
                </c:pt>
                <c:pt idx="70654">
                  <c:v>1516834800</c:v>
                </c:pt>
                <c:pt idx="70655">
                  <c:v>1516838400</c:v>
                </c:pt>
                <c:pt idx="70656">
                  <c:v>1516842000</c:v>
                </c:pt>
                <c:pt idx="70657">
                  <c:v>1516845600</c:v>
                </c:pt>
                <c:pt idx="70658">
                  <c:v>1516849200</c:v>
                </c:pt>
                <c:pt idx="70659">
                  <c:v>1516852800</c:v>
                </c:pt>
                <c:pt idx="70660">
                  <c:v>1516856400</c:v>
                </c:pt>
                <c:pt idx="70661">
                  <c:v>1516860000</c:v>
                </c:pt>
                <c:pt idx="70662">
                  <c:v>1516863600</c:v>
                </c:pt>
                <c:pt idx="70663">
                  <c:v>1516867200</c:v>
                </c:pt>
                <c:pt idx="70664">
                  <c:v>1516870800</c:v>
                </c:pt>
                <c:pt idx="70665">
                  <c:v>1516874400</c:v>
                </c:pt>
                <c:pt idx="70666">
                  <c:v>1516878000</c:v>
                </c:pt>
                <c:pt idx="70667">
                  <c:v>1516881600</c:v>
                </c:pt>
                <c:pt idx="70668">
                  <c:v>1516885200</c:v>
                </c:pt>
                <c:pt idx="70669">
                  <c:v>1516888800</c:v>
                </c:pt>
                <c:pt idx="70670">
                  <c:v>1516892400</c:v>
                </c:pt>
                <c:pt idx="70671">
                  <c:v>1516896000</c:v>
                </c:pt>
                <c:pt idx="70672">
                  <c:v>1516899600</c:v>
                </c:pt>
                <c:pt idx="70673">
                  <c:v>1516903200</c:v>
                </c:pt>
                <c:pt idx="70674">
                  <c:v>1516906800</c:v>
                </c:pt>
                <c:pt idx="70675">
                  <c:v>1516910400</c:v>
                </c:pt>
                <c:pt idx="70676">
                  <c:v>1516914000</c:v>
                </c:pt>
                <c:pt idx="70677">
                  <c:v>1516917600</c:v>
                </c:pt>
                <c:pt idx="70678">
                  <c:v>1516921200</c:v>
                </c:pt>
                <c:pt idx="70679">
                  <c:v>1516924800</c:v>
                </c:pt>
                <c:pt idx="70680">
                  <c:v>1516928400</c:v>
                </c:pt>
                <c:pt idx="70681">
                  <c:v>1516932000</c:v>
                </c:pt>
                <c:pt idx="70682">
                  <c:v>1516935600</c:v>
                </c:pt>
                <c:pt idx="70683">
                  <c:v>1516939200</c:v>
                </c:pt>
                <c:pt idx="70684">
                  <c:v>1516942800</c:v>
                </c:pt>
                <c:pt idx="70685">
                  <c:v>1516946400</c:v>
                </c:pt>
                <c:pt idx="70686">
                  <c:v>1516950000</c:v>
                </c:pt>
                <c:pt idx="70687">
                  <c:v>1516953600</c:v>
                </c:pt>
                <c:pt idx="70688">
                  <c:v>1516957200</c:v>
                </c:pt>
                <c:pt idx="70689">
                  <c:v>1516960800</c:v>
                </c:pt>
                <c:pt idx="70690">
                  <c:v>1516964400</c:v>
                </c:pt>
                <c:pt idx="70691">
                  <c:v>1516968000</c:v>
                </c:pt>
                <c:pt idx="70692">
                  <c:v>1516971600</c:v>
                </c:pt>
                <c:pt idx="70693">
                  <c:v>1516975200</c:v>
                </c:pt>
                <c:pt idx="70694">
                  <c:v>1516978800</c:v>
                </c:pt>
                <c:pt idx="70695">
                  <c:v>1516982400</c:v>
                </c:pt>
                <c:pt idx="70696">
                  <c:v>1516986000</c:v>
                </c:pt>
                <c:pt idx="70697">
                  <c:v>1516989600</c:v>
                </c:pt>
                <c:pt idx="70698">
                  <c:v>1516993200</c:v>
                </c:pt>
                <c:pt idx="70699">
                  <c:v>1516996800</c:v>
                </c:pt>
                <c:pt idx="70700">
                  <c:v>1517000400</c:v>
                </c:pt>
                <c:pt idx="70701">
                  <c:v>1517004000</c:v>
                </c:pt>
                <c:pt idx="70702">
                  <c:v>1517007600</c:v>
                </c:pt>
                <c:pt idx="70703">
                  <c:v>1517011200</c:v>
                </c:pt>
                <c:pt idx="70704">
                  <c:v>1517014800</c:v>
                </c:pt>
                <c:pt idx="70705">
                  <c:v>1517018400</c:v>
                </c:pt>
                <c:pt idx="70706">
                  <c:v>1517022000</c:v>
                </c:pt>
                <c:pt idx="70707">
                  <c:v>1517025600</c:v>
                </c:pt>
                <c:pt idx="70708">
                  <c:v>1517029200</c:v>
                </c:pt>
                <c:pt idx="70709">
                  <c:v>1517032800</c:v>
                </c:pt>
                <c:pt idx="70710">
                  <c:v>1517036400</c:v>
                </c:pt>
                <c:pt idx="70711">
                  <c:v>1517040000</c:v>
                </c:pt>
                <c:pt idx="70712">
                  <c:v>1517043600</c:v>
                </c:pt>
                <c:pt idx="70713">
                  <c:v>1517047200</c:v>
                </c:pt>
                <c:pt idx="70714">
                  <c:v>1517050800</c:v>
                </c:pt>
                <c:pt idx="70715">
                  <c:v>1517054400</c:v>
                </c:pt>
                <c:pt idx="70716">
                  <c:v>1517058000</c:v>
                </c:pt>
                <c:pt idx="70717">
                  <c:v>1517061600</c:v>
                </c:pt>
                <c:pt idx="70718">
                  <c:v>1517065200</c:v>
                </c:pt>
                <c:pt idx="70719">
                  <c:v>1517068800</c:v>
                </c:pt>
                <c:pt idx="70720">
                  <c:v>1517072400</c:v>
                </c:pt>
                <c:pt idx="70721">
                  <c:v>1517076000</c:v>
                </c:pt>
                <c:pt idx="70722">
                  <c:v>1517079600</c:v>
                </c:pt>
                <c:pt idx="70723">
                  <c:v>1517083200</c:v>
                </c:pt>
                <c:pt idx="70724">
                  <c:v>1517086800</c:v>
                </c:pt>
                <c:pt idx="70725">
                  <c:v>1517090400</c:v>
                </c:pt>
                <c:pt idx="70726">
                  <c:v>1517094000</c:v>
                </c:pt>
                <c:pt idx="70727">
                  <c:v>1517097600</c:v>
                </c:pt>
                <c:pt idx="70728">
                  <c:v>1517101200</c:v>
                </c:pt>
                <c:pt idx="70729">
                  <c:v>1517104800</c:v>
                </c:pt>
                <c:pt idx="70730">
                  <c:v>1517108400</c:v>
                </c:pt>
                <c:pt idx="70731">
                  <c:v>1517112000</c:v>
                </c:pt>
                <c:pt idx="70732">
                  <c:v>1517115600</c:v>
                </c:pt>
                <c:pt idx="70733">
                  <c:v>1517119200</c:v>
                </c:pt>
                <c:pt idx="70734">
                  <c:v>1517122800</c:v>
                </c:pt>
                <c:pt idx="70735">
                  <c:v>1517126400</c:v>
                </c:pt>
                <c:pt idx="70736">
                  <c:v>1517130000</c:v>
                </c:pt>
                <c:pt idx="70737">
                  <c:v>1517133600</c:v>
                </c:pt>
                <c:pt idx="70738">
                  <c:v>1517137200</c:v>
                </c:pt>
                <c:pt idx="70739">
                  <c:v>1517140800</c:v>
                </c:pt>
                <c:pt idx="70740">
                  <c:v>1517144400</c:v>
                </c:pt>
                <c:pt idx="70741">
                  <c:v>1517148000</c:v>
                </c:pt>
                <c:pt idx="70742">
                  <c:v>1517151600</c:v>
                </c:pt>
                <c:pt idx="70743">
                  <c:v>1517155200</c:v>
                </c:pt>
                <c:pt idx="70744">
                  <c:v>1517158800</c:v>
                </c:pt>
                <c:pt idx="70745">
                  <c:v>1517162400</c:v>
                </c:pt>
                <c:pt idx="70746">
                  <c:v>1517166000</c:v>
                </c:pt>
                <c:pt idx="70747">
                  <c:v>1517169600</c:v>
                </c:pt>
                <c:pt idx="70748">
                  <c:v>1517173200</c:v>
                </c:pt>
                <c:pt idx="70749">
                  <c:v>1517176800</c:v>
                </c:pt>
                <c:pt idx="70750">
                  <c:v>1517180400</c:v>
                </c:pt>
                <c:pt idx="70751">
                  <c:v>1517184000</c:v>
                </c:pt>
                <c:pt idx="70752">
                  <c:v>1517187600</c:v>
                </c:pt>
                <c:pt idx="70753">
                  <c:v>1517191200</c:v>
                </c:pt>
                <c:pt idx="70754">
                  <c:v>1517194800</c:v>
                </c:pt>
                <c:pt idx="70755">
                  <c:v>1517198400</c:v>
                </c:pt>
                <c:pt idx="70756">
                  <c:v>1517202000</c:v>
                </c:pt>
                <c:pt idx="70757">
                  <c:v>1517205600</c:v>
                </c:pt>
                <c:pt idx="70758">
                  <c:v>1517209200</c:v>
                </c:pt>
                <c:pt idx="70759">
                  <c:v>1517212800</c:v>
                </c:pt>
                <c:pt idx="70760">
                  <c:v>1517216400</c:v>
                </c:pt>
                <c:pt idx="70761">
                  <c:v>1517220000</c:v>
                </c:pt>
                <c:pt idx="70762">
                  <c:v>1517223600</c:v>
                </c:pt>
                <c:pt idx="70763">
                  <c:v>1517227200</c:v>
                </c:pt>
                <c:pt idx="70764">
                  <c:v>1517230800</c:v>
                </c:pt>
                <c:pt idx="70765">
                  <c:v>1517234400</c:v>
                </c:pt>
                <c:pt idx="70766">
                  <c:v>1517238000</c:v>
                </c:pt>
                <c:pt idx="70767">
                  <c:v>1517241600</c:v>
                </c:pt>
                <c:pt idx="70768">
                  <c:v>1517245200</c:v>
                </c:pt>
                <c:pt idx="70769">
                  <c:v>1517248800</c:v>
                </c:pt>
                <c:pt idx="70770">
                  <c:v>1517252400</c:v>
                </c:pt>
                <c:pt idx="70771">
                  <c:v>1517256000</c:v>
                </c:pt>
                <c:pt idx="70772">
                  <c:v>1517259600</c:v>
                </c:pt>
                <c:pt idx="70773">
                  <c:v>1517263200</c:v>
                </c:pt>
                <c:pt idx="70774">
                  <c:v>1517266800</c:v>
                </c:pt>
                <c:pt idx="70775">
                  <c:v>1517270400</c:v>
                </c:pt>
                <c:pt idx="70776">
                  <c:v>1517274000</c:v>
                </c:pt>
                <c:pt idx="70777">
                  <c:v>1517277600</c:v>
                </c:pt>
                <c:pt idx="70778">
                  <c:v>1517281200</c:v>
                </c:pt>
                <c:pt idx="70779">
                  <c:v>1517284800</c:v>
                </c:pt>
                <c:pt idx="70780">
                  <c:v>1517288400</c:v>
                </c:pt>
                <c:pt idx="70781">
                  <c:v>1517292000</c:v>
                </c:pt>
                <c:pt idx="70782">
                  <c:v>1517295600</c:v>
                </c:pt>
                <c:pt idx="70783">
                  <c:v>1517299200</c:v>
                </c:pt>
                <c:pt idx="70784">
                  <c:v>1517302800</c:v>
                </c:pt>
                <c:pt idx="70785">
                  <c:v>1517306400</c:v>
                </c:pt>
                <c:pt idx="70786">
                  <c:v>1517310000</c:v>
                </c:pt>
                <c:pt idx="70787">
                  <c:v>1517313600</c:v>
                </c:pt>
                <c:pt idx="70788">
                  <c:v>1517317200</c:v>
                </c:pt>
                <c:pt idx="70789">
                  <c:v>1517320800</c:v>
                </c:pt>
                <c:pt idx="70790">
                  <c:v>1517324400</c:v>
                </c:pt>
                <c:pt idx="70791">
                  <c:v>1517328000</c:v>
                </c:pt>
                <c:pt idx="70792">
                  <c:v>1517331600</c:v>
                </c:pt>
                <c:pt idx="70793">
                  <c:v>1517335200</c:v>
                </c:pt>
                <c:pt idx="70794">
                  <c:v>1517338800</c:v>
                </c:pt>
                <c:pt idx="70795">
                  <c:v>1517342400</c:v>
                </c:pt>
                <c:pt idx="70796">
                  <c:v>1517346000</c:v>
                </c:pt>
                <c:pt idx="70797">
                  <c:v>1517349600</c:v>
                </c:pt>
                <c:pt idx="70798">
                  <c:v>1517353200</c:v>
                </c:pt>
                <c:pt idx="70799">
                  <c:v>1517356800</c:v>
                </c:pt>
                <c:pt idx="70800">
                  <c:v>1517360400</c:v>
                </c:pt>
                <c:pt idx="70801">
                  <c:v>1517364000</c:v>
                </c:pt>
                <c:pt idx="70802">
                  <c:v>1517367600</c:v>
                </c:pt>
                <c:pt idx="70803">
                  <c:v>1517371200</c:v>
                </c:pt>
                <c:pt idx="70804">
                  <c:v>1517374800</c:v>
                </c:pt>
                <c:pt idx="70805">
                  <c:v>1517378400</c:v>
                </c:pt>
                <c:pt idx="70806">
                  <c:v>1517382000</c:v>
                </c:pt>
                <c:pt idx="70807">
                  <c:v>1517385600</c:v>
                </c:pt>
                <c:pt idx="70808">
                  <c:v>1517389200</c:v>
                </c:pt>
                <c:pt idx="70809">
                  <c:v>1517392800</c:v>
                </c:pt>
                <c:pt idx="70810">
                  <c:v>1517396400</c:v>
                </c:pt>
                <c:pt idx="70811">
                  <c:v>1517400000</c:v>
                </c:pt>
                <c:pt idx="70812">
                  <c:v>1517403600</c:v>
                </c:pt>
                <c:pt idx="70813">
                  <c:v>1517407200</c:v>
                </c:pt>
                <c:pt idx="70814">
                  <c:v>1517410800</c:v>
                </c:pt>
                <c:pt idx="70815">
                  <c:v>1517414400</c:v>
                </c:pt>
                <c:pt idx="70816">
                  <c:v>1517418000</c:v>
                </c:pt>
                <c:pt idx="70817">
                  <c:v>1517421600</c:v>
                </c:pt>
                <c:pt idx="70818">
                  <c:v>1517425200</c:v>
                </c:pt>
                <c:pt idx="70819">
                  <c:v>1517428800</c:v>
                </c:pt>
                <c:pt idx="70820">
                  <c:v>1517432400</c:v>
                </c:pt>
                <c:pt idx="70821">
                  <c:v>1517436000</c:v>
                </c:pt>
                <c:pt idx="70822">
                  <c:v>1517439600</c:v>
                </c:pt>
                <c:pt idx="70823">
                  <c:v>1517443200</c:v>
                </c:pt>
                <c:pt idx="70824">
                  <c:v>1517446800</c:v>
                </c:pt>
                <c:pt idx="70825">
                  <c:v>1517450400</c:v>
                </c:pt>
                <c:pt idx="70826">
                  <c:v>1517454000</c:v>
                </c:pt>
                <c:pt idx="70827">
                  <c:v>1517457600</c:v>
                </c:pt>
                <c:pt idx="70828">
                  <c:v>1517461200</c:v>
                </c:pt>
                <c:pt idx="70829">
                  <c:v>1517464800</c:v>
                </c:pt>
                <c:pt idx="70830">
                  <c:v>1517468400</c:v>
                </c:pt>
                <c:pt idx="70831">
                  <c:v>1517472000</c:v>
                </c:pt>
                <c:pt idx="70832">
                  <c:v>1517475600</c:v>
                </c:pt>
                <c:pt idx="70833">
                  <c:v>1517479200</c:v>
                </c:pt>
                <c:pt idx="70834">
                  <c:v>1517482800</c:v>
                </c:pt>
                <c:pt idx="70835">
                  <c:v>1517486400</c:v>
                </c:pt>
                <c:pt idx="70836">
                  <c:v>1517490000</c:v>
                </c:pt>
                <c:pt idx="70837">
                  <c:v>1517493600</c:v>
                </c:pt>
                <c:pt idx="70838">
                  <c:v>1517497200</c:v>
                </c:pt>
                <c:pt idx="70839">
                  <c:v>1517500800</c:v>
                </c:pt>
                <c:pt idx="70840">
                  <c:v>1517504400</c:v>
                </c:pt>
                <c:pt idx="70841">
                  <c:v>1517508000</c:v>
                </c:pt>
                <c:pt idx="70842">
                  <c:v>1517511600</c:v>
                </c:pt>
                <c:pt idx="70843">
                  <c:v>1517515200</c:v>
                </c:pt>
                <c:pt idx="70844">
                  <c:v>1517518800</c:v>
                </c:pt>
                <c:pt idx="70845">
                  <c:v>1517522400</c:v>
                </c:pt>
                <c:pt idx="70846">
                  <c:v>1517526000</c:v>
                </c:pt>
                <c:pt idx="70847">
                  <c:v>1517529600</c:v>
                </c:pt>
                <c:pt idx="70848">
                  <c:v>1517533200</c:v>
                </c:pt>
                <c:pt idx="70849">
                  <c:v>1517536800</c:v>
                </c:pt>
                <c:pt idx="70850">
                  <c:v>1517540400</c:v>
                </c:pt>
                <c:pt idx="70851">
                  <c:v>1517544000</c:v>
                </c:pt>
                <c:pt idx="70852">
                  <c:v>1517547600</c:v>
                </c:pt>
                <c:pt idx="70853">
                  <c:v>1517551200</c:v>
                </c:pt>
                <c:pt idx="70854">
                  <c:v>1517554800</c:v>
                </c:pt>
                <c:pt idx="70855">
                  <c:v>1517558400</c:v>
                </c:pt>
                <c:pt idx="70856">
                  <c:v>1517562000</c:v>
                </c:pt>
                <c:pt idx="70857">
                  <c:v>1517565600</c:v>
                </c:pt>
                <c:pt idx="70858">
                  <c:v>1517569200</c:v>
                </c:pt>
                <c:pt idx="70859">
                  <c:v>1517572800</c:v>
                </c:pt>
                <c:pt idx="70860">
                  <c:v>1517576400</c:v>
                </c:pt>
                <c:pt idx="70861">
                  <c:v>1517580000</c:v>
                </c:pt>
                <c:pt idx="70862">
                  <c:v>1517583600</c:v>
                </c:pt>
                <c:pt idx="70863">
                  <c:v>1517587200</c:v>
                </c:pt>
                <c:pt idx="70864">
                  <c:v>1517590800</c:v>
                </c:pt>
                <c:pt idx="70865">
                  <c:v>1517594400</c:v>
                </c:pt>
                <c:pt idx="70866">
                  <c:v>1517598000</c:v>
                </c:pt>
                <c:pt idx="70867">
                  <c:v>1517601600</c:v>
                </c:pt>
                <c:pt idx="70868">
                  <c:v>1517605200</c:v>
                </c:pt>
                <c:pt idx="70869">
                  <c:v>1517608800</c:v>
                </c:pt>
                <c:pt idx="70870">
                  <c:v>1517612400</c:v>
                </c:pt>
                <c:pt idx="70871">
                  <c:v>1517616000</c:v>
                </c:pt>
                <c:pt idx="70872">
                  <c:v>1517619600</c:v>
                </c:pt>
                <c:pt idx="70873">
                  <c:v>1517623200</c:v>
                </c:pt>
                <c:pt idx="70874">
                  <c:v>1517626800</c:v>
                </c:pt>
                <c:pt idx="70875">
                  <c:v>1517630400</c:v>
                </c:pt>
                <c:pt idx="70876">
                  <c:v>1517634000</c:v>
                </c:pt>
                <c:pt idx="70877">
                  <c:v>1517637600</c:v>
                </c:pt>
                <c:pt idx="70878">
                  <c:v>1517641200</c:v>
                </c:pt>
                <c:pt idx="70879">
                  <c:v>1517644800</c:v>
                </c:pt>
                <c:pt idx="70880">
                  <c:v>1517648400</c:v>
                </c:pt>
                <c:pt idx="70881">
                  <c:v>1517652000</c:v>
                </c:pt>
                <c:pt idx="70882">
                  <c:v>1517655600</c:v>
                </c:pt>
                <c:pt idx="70883">
                  <c:v>1517659200</c:v>
                </c:pt>
                <c:pt idx="70884">
                  <c:v>1517662800</c:v>
                </c:pt>
                <c:pt idx="70885">
                  <c:v>1517666400</c:v>
                </c:pt>
                <c:pt idx="70886">
                  <c:v>1517670000</c:v>
                </c:pt>
                <c:pt idx="70887">
                  <c:v>1517673600</c:v>
                </c:pt>
                <c:pt idx="70888">
                  <c:v>1517677200</c:v>
                </c:pt>
                <c:pt idx="70889">
                  <c:v>1517680800</c:v>
                </c:pt>
                <c:pt idx="70890">
                  <c:v>1517684400</c:v>
                </c:pt>
                <c:pt idx="70891">
                  <c:v>1517688000</c:v>
                </c:pt>
                <c:pt idx="70892">
                  <c:v>1517691600</c:v>
                </c:pt>
                <c:pt idx="70893">
                  <c:v>1517695200</c:v>
                </c:pt>
                <c:pt idx="70894">
                  <c:v>1517698800</c:v>
                </c:pt>
                <c:pt idx="70895">
                  <c:v>1517702400</c:v>
                </c:pt>
                <c:pt idx="70896">
                  <c:v>1517706000</c:v>
                </c:pt>
                <c:pt idx="70897">
                  <c:v>1517709600</c:v>
                </c:pt>
                <c:pt idx="70898">
                  <c:v>1517713200</c:v>
                </c:pt>
                <c:pt idx="70899">
                  <c:v>1517716800</c:v>
                </c:pt>
                <c:pt idx="70900">
                  <c:v>1517720400</c:v>
                </c:pt>
                <c:pt idx="70901">
                  <c:v>1517724000</c:v>
                </c:pt>
                <c:pt idx="70902">
                  <c:v>1517727600</c:v>
                </c:pt>
                <c:pt idx="70903">
                  <c:v>1517731200</c:v>
                </c:pt>
                <c:pt idx="70904">
                  <c:v>1517734800</c:v>
                </c:pt>
                <c:pt idx="70905">
                  <c:v>1517738400</c:v>
                </c:pt>
                <c:pt idx="70906">
                  <c:v>1517742000</c:v>
                </c:pt>
                <c:pt idx="70907">
                  <c:v>1517745600</c:v>
                </c:pt>
                <c:pt idx="70908">
                  <c:v>1517749200</c:v>
                </c:pt>
                <c:pt idx="70909">
                  <c:v>1517752800</c:v>
                </c:pt>
                <c:pt idx="70910">
                  <c:v>1517756400</c:v>
                </c:pt>
                <c:pt idx="70911">
                  <c:v>1517760000</c:v>
                </c:pt>
                <c:pt idx="70912">
                  <c:v>1517763600</c:v>
                </c:pt>
                <c:pt idx="70913">
                  <c:v>1517767200</c:v>
                </c:pt>
                <c:pt idx="70914">
                  <c:v>1517770800</c:v>
                </c:pt>
                <c:pt idx="70915">
                  <c:v>1517774400</c:v>
                </c:pt>
                <c:pt idx="70916">
                  <c:v>1517778000</c:v>
                </c:pt>
                <c:pt idx="70917">
                  <c:v>1517781600</c:v>
                </c:pt>
                <c:pt idx="70918">
                  <c:v>1517785200</c:v>
                </c:pt>
                <c:pt idx="70919">
                  <c:v>1517788800</c:v>
                </c:pt>
                <c:pt idx="70920">
                  <c:v>1517792400</c:v>
                </c:pt>
                <c:pt idx="70921">
                  <c:v>1517796000</c:v>
                </c:pt>
                <c:pt idx="70922">
                  <c:v>1517799600</c:v>
                </c:pt>
                <c:pt idx="70923">
                  <c:v>1517803200</c:v>
                </c:pt>
                <c:pt idx="70924">
                  <c:v>1517806800</c:v>
                </c:pt>
                <c:pt idx="70925">
                  <c:v>1517810400</c:v>
                </c:pt>
                <c:pt idx="70926">
                  <c:v>1517814000</c:v>
                </c:pt>
                <c:pt idx="70927">
                  <c:v>1517817600</c:v>
                </c:pt>
                <c:pt idx="70928">
                  <c:v>1517821200</c:v>
                </c:pt>
                <c:pt idx="70929">
                  <c:v>1517824800</c:v>
                </c:pt>
                <c:pt idx="70930">
                  <c:v>1517828400</c:v>
                </c:pt>
                <c:pt idx="70931">
                  <c:v>1517832000</c:v>
                </c:pt>
                <c:pt idx="70932">
                  <c:v>1517835600</c:v>
                </c:pt>
                <c:pt idx="70933">
                  <c:v>1517839200</c:v>
                </c:pt>
                <c:pt idx="70934">
                  <c:v>1517842800</c:v>
                </c:pt>
                <c:pt idx="70935">
                  <c:v>1517846400</c:v>
                </c:pt>
                <c:pt idx="70936">
                  <c:v>1517850000</c:v>
                </c:pt>
                <c:pt idx="70937">
                  <c:v>1517853600</c:v>
                </c:pt>
                <c:pt idx="70938">
                  <c:v>1517857200</c:v>
                </c:pt>
                <c:pt idx="70939">
                  <c:v>1517860800</c:v>
                </c:pt>
                <c:pt idx="70940">
                  <c:v>1517864400</c:v>
                </c:pt>
                <c:pt idx="70941">
                  <c:v>1517868000</c:v>
                </c:pt>
                <c:pt idx="70942">
                  <c:v>1517871600</c:v>
                </c:pt>
                <c:pt idx="70943">
                  <c:v>1517875200</c:v>
                </c:pt>
                <c:pt idx="70944">
                  <c:v>1517878800</c:v>
                </c:pt>
                <c:pt idx="70945">
                  <c:v>1517882400</c:v>
                </c:pt>
                <c:pt idx="70946">
                  <c:v>1517886000</c:v>
                </c:pt>
                <c:pt idx="70947">
                  <c:v>1517889600</c:v>
                </c:pt>
                <c:pt idx="70948">
                  <c:v>1517893200</c:v>
                </c:pt>
                <c:pt idx="70949">
                  <c:v>1517896800</c:v>
                </c:pt>
                <c:pt idx="70950">
                  <c:v>1517900400</c:v>
                </c:pt>
                <c:pt idx="70951">
                  <c:v>1517904000</c:v>
                </c:pt>
                <c:pt idx="70952">
                  <c:v>1517907600</c:v>
                </c:pt>
                <c:pt idx="70953">
                  <c:v>1517911200</c:v>
                </c:pt>
                <c:pt idx="70954">
                  <c:v>1517914800</c:v>
                </c:pt>
                <c:pt idx="70955">
                  <c:v>1517918400</c:v>
                </c:pt>
                <c:pt idx="70956">
                  <c:v>1517922000</c:v>
                </c:pt>
                <c:pt idx="70957">
                  <c:v>1517925600</c:v>
                </c:pt>
                <c:pt idx="70958">
                  <c:v>1517929200</c:v>
                </c:pt>
                <c:pt idx="70959">
                  <c:v>1517932800</c:v>
                </c:pt>
                <c:pt idx="70960">
                  <c:v>1517936400</c:v>
                </c:pt>
                <c:pt idx="70961">
                  <c:v>1517940000</c:v>
                </c:pt>
                <c:pt idx="70962">
                  <c:v>1517943600</c:v>
                </c:pt>
                <c:pt idx="70963">
                  <c:v>1517947200</c:v>
                </c:pt>
                <c:pt idx="70964">
                  <c:v>1517950800</c:v>
                </c:pt>
                <c:pt idx="70965">
                  <c:v>1517954400</c:v>
                </c:pt>
                <c:pt idx="70966">
                  <c:v>1517958000</c:v>
                </c:pt>
                <c:pt idx="70967">
                  <c:v>1517961600</c:v>
                </c:pt>
                <c:pt idx="70968">
                  <c:v>1517965200</c:v>
                </c:pt>
                <c:pt idx="70969">
                  <c:v>1517968800</c:v>
                </c:pt>
                <c:pt idx="70970">
                  <c:v>1517972400</c:v>
                </c:pt>
                <c:pt idx="70971">
                  <c:v>1517976000</c:v>
                </c:pt>
                <c:pt idx="70972">
                  <c:v>1517979600</c:v>
                </c:pt>
                <c:pt idx="70973">
                  <c:v>1517983200</c:v>
                </c:pt>
                <c:pt idx="70974">
                  <c:v>1517986800</c:v>
                </c:pt>
                <c:pt idx="70975">
                  <c:v>1517990400</c:v>
                </c:pt>
                <c:pt idx="70976">
                  <c:v>1517994000</c:v>
                </c:pt>
                <c:pt idx="70977">
                  <c:v>1517997600</c:v>
                </c:pt>
                <c:pt idx="70978">
                  <c:v>1518001200</c:v>
                </c:pt>
                <c:pt idx="70979">
                  <c:v>1518004800</c:v>
                </c:pt>
                <c:pt idx="70980">
                  <c:v>1518008400</c:v>
                </c:pt>
                <c:pt idx="70981">
                  <c:v>1518012000</c:v>
                </c:pt>
                <c:pt idx="70982">
                  <c:v>1518015600</c:v>
                </c:pt>
                <c:pt idx="70983">
                  <c:v>1518019200</c:v>
                </c:pt>
                <c:pt idx="70984">
                  <c:v>1518022800</c:v>
                </c:pt>
                <c:pt idx="70985">
                  <c:v>1518026400</c:v>
                </c:pt>
                <c:pt idx="70986">
                  <c:v>1518030000</c:v>
                </c:pt>
                <c:pt idx="70987">
                  <c:v>1518033600</c:v>
                </c:pt>
                <c:pt idx="70988">
                  <c:v>1518037200</c:v>
                </c:pt>
                <c:pt idx="70989">
                  <c:v>1518040800</c:v>
                </c:pt>
                <c:pt idx="70990">
                  <c:v>1518044400</c:v>
                </c:pt>
                <c:pt idx="70991">
                  <c:v>1518048000</c:v>
                </c:pt>
                <c:pt idx="70992">
                  <c:v>1518051600</c:v>
                </c:pt>
                <c:pt idx="70993">
                  <c:v>1518055200</c:v>
                </c:pt>
                <c:pt idx="70994">
                  <c:v>1518058800</c:v>
                </c:pt>
                <c:pt idx="70995">
                  <c:v>1518062400</c:v>
                </c:pt>
                <c:pt idx="70996">
                  <c:v>1518066000</c:v>
                </c:pt>
                <c:pt idx="70997">
                  <c:v>1518069600</c:v>
                </c:pt>
                <c:pt idx="70998">
                  <c:v>1518073200</c:v>
                </c:pt>
                <c:pt idx="70999">
                  <c:v>1518076800</c:v>
                </c:pt>
                <c:pt idx="71000">
                  <c:v>1518080400</c:v>
                </c:pt>
                <c:pt idx="71001">
                  <c:v>1518084000</c:v>
                </c:pt>
                <c:pt idx="71002">
                  <c:v>1518087600</c:v>
                </c:pt>
                <c:pt idx="71003">
                  <c:v>1518091200</c:v>
                </c:pt>
                <c:pt idx="71004">
                  <c:v>1518094800</c:v>
                </c:pt>
                <c:pt idx="71005">
                  <c:v>1518098400</c:v>
                </c:pt>
                <c:pt idx="71006">
                  <c:v>1518102000</c:v>
                </c:pt>
                <c:pt idx="71007">
                  <c:v>1518105600</c:v>
                </c:pt>
                <c:pt idx="71008">
                  <c:v>1518109200</c:v>
                </c:pt>
                <c:pt idx="71009">
                  <c:v>1518112800</c:v>
                </c:pt>
                <c:pt idx="71010">
                  <c:v>1518116400</c:v>
                </c:pt>
                <c:pt idx="71011">
                  <c:v>1518120000</c:v>
                </c:pt>
                <c:pt idx="71012">
                  <c:v>1518123600</c:v>
                </c:pt>
                <c:pt idx="71013">
                  <c:v>1518127200</c:v>
                </c:pt>
                <c:pt idx="71014">
                  <c:v>1518130800</c:v>
                </c:pt>
                <c:pt idx="71015">
                  <c:v>1518134400</c:v>
                </c:pt>
                <c:pt idx="71016">
                  <c:v>1518138000</c:v>
                </c:pt>
                <c:pt idx="71017">
                  <c:v>1518141600</c:v>
                </c:pt>
                <c:pt idx="71018">
                  <c:v>1518145200</c:v>
                </c:pt>
                <c:pt idx="71019">
                  <c:v>1518148800</c:v>
                </c:pt>
                <c:pt idx="71020">
                  <c:v>1518152400</c:v>
                </c:pt>
                <c:pt idx="71021">
                  <c:v>1518156000</c:v>
                </c:pt>
                <c:pt idx="71022">
                  <c:v>1518159600</c:v>
                </c:pt>
                <c:pt idx="71023">
                  <c:v>1518163200</c:v>
                </c:pt>
                <c:pt idx="71024">
                  <c:v>1518166800</c:v>
                </c:pt>
                <c:pt idx="71025">
                  <c:v>1518170400</c:v>
                </c:pt>
                <c:pt idx="71026">
                  <c:v>1518174000</c:v>
                </c:pt>
                <c:pt idx="71027">
                  <c:v>1518177600</c:v>
                </c:pt>
                <c:pt idx="71028">
                  <c:v>1518181200</c:v>
                </c:pt>
                <c:pt idx="71029">
                  <c:v>1518184800</c:v>
                </c:pt>
                <c:pt idx="71030">
                  <c:v>1518188400</c:v>
                </c:pt>
                <c:pt idx="71031">
                  <c:v>1518192000</c:v>
                </c:pt>
                <c:pt idx="71032">
                  <c:v>1518195600</c:v>
                </c:pt>
                <c:pt idx="71033">
                  <c:v>1518199200</c:v>
                </c:pt>
                <c:pt idx="71034">
                  <c:v>1518202800</c:v>
                </c:pt>
                <c:pt idx="71035">
                  <c:v>1518206400</c:v>
                </c:pt>
                <c:pt idx="71036">
                  <c:v>1518210000</c:v>
                </c:pt>
                <c:pt idx="71037">
                  <c:v>1518213600</c:v>
                </c:pt>
                <c:pt idx="71038">
                  <c:v>1518217200</c:v>
                </c:pt>
                <c:pt idx="71039">
                  <c:v>1518220800</c:v>
                </c:pt>
                <c:pt idx="71040">
                  <c:v>1518224400</c:v>
                </c:pt>
                <c:pt idx="71041">
                  <c:v>1518228000</c:v>
                </c:pt>
                <c:pt idx="71042">
                  <c:v>1518231600</c:v>
                </c:pt>
                <c:pt idx="71043">
                  <c:v>1518235200</c:v>
                </c:pt>
                <c:pt idx="71044">
                  <c:v>1518238800</c:v>
                </c:pt>
                <c:pt idx="71045">
                  <c:v>1518242400</c:v>
                </c:pt>
                <c:pt idx="71046">
                  <c:v>1518246000</c:v>
                </c:pt>
                <c:pt idx="71047">
                  <c:v>1518249600</c:v>
                </c:pt>
                <c:pt idx="71048">
                  <c:v>1518253200</c:v>
                </c:pt>
                <c:pt idx="71049">
                  <c:v>1518256800</c:v>
                </c:pt>
                <c:pt idx="71050">
                  <c:v>1518260400</c:v>
                </c:pt>
                <c:pt idx="71051">
                  <c:v>1518264000</c:v>
                </c:pt>
                <c:pt idx="71052">
                  <c:v>1518267600</c:v>
                </c:pt>
                <c:pt idx="71053">
                  <c:v>1518271200</c:v>
                </c:pt>
                <c:pt idx="71054">
                  <c:v>1518274800</c:v>
                </c:pt>
                <c:pt idx="71055">
                  <c:v>1518278400</c:v>
                </c:pt>
                <c:pt idx="71056">
                  <c:v>1518282000</c:v>
                </c:pt>
                <c:pt idx="71057">
                  <c:v>1518285600</c:v>
                </c:pt>
                <c:pt idx="71058">
                  <c:v>1518289200</c:v>
                </c:pt>
                <c:pt idx="71059">
                  <c:v>1518292800</c:v>
                </c:pt>
                <c:pt idx="71060">
                  <c:v>1518296400</c:v>
                </c:pt>
                <c:pt idx="71061">
                  <c:v>1518300000</c:v>
                </c:pt>
                <c:pt idx="71062">
                  <c:v>1518303600</c:v>
                </c:pt>
                <c:pt idx="71063">
                  <c:v>1518307200</c:v>
                </c:pt>
                <c:pt idx="71064">
                  <c:v>1518310800</c:v>
                </c:pt>
                <c:pt idx="71065">
                  <c:v>1518314400</c:v>
                </c:pt>
                <c:pt idx="71066">
                  <c:v>1518318000</c:v>
                </c:pt>
                <c:pt idx="71067">
                  <c:v>1518321600</c:v>
                </c:pt>
                <c:pt idx="71068">
                  <c:v>1518325200</c:v>
                </c:pt>
                <c:pt idx="71069">
                  <c:v>1518328800</c:v>
                </c:pt>
                <c:pt idx="71070">
                  <c:v>1518332400</c:v>
                </c:pt>
                <c:pt idx="71071">
                  <c:v>1518336000</c:v>
                </c:pt>
                <c:pt idx="71072">
                  <c:v>1518339600</c:v>
                </c:pt>
                <c:pt idx="71073">
                  <c:v>1518343200</c:v>
                </c:pt>
                <c:pt idx="71074">
                  <c:v>1518346800</c:v>
                </c:pt>
                <c:pt idx="71075">
                  <c:v>1518350400</c:v>
                </c:pt>
                <c:pt idx="71076">
                  <c:v>1518354000</c:v>
                </c:pt>
                <c:pt idx="71077">
                  <c:v>1518357600</c:v>
                </c:pt>
                <c:pt idx="71078">
                  <c:v>1518361200</c:v>
                </c:pt>
                <c:pt idx="71079">
                  <c:v>1518364800</c:v>
                </c:pt>
                <c:pt idx="71080">
                  <c:v>1518368400</c:v>
                </c:pt>
                <c:pt idx="71081">
                  <c:v>1518372000</c:v>
                </c:pt>
                <c:pt idx="71082">
                  <c:v>1518375600</c:v>
                </c:pt>
                <c:pt idx="71083">
                  <c:v>1518379200</c:v>
                </c:pt>
                <c:pt idx="71084">
                  <c:v>1518382800</c:v>
                </c:pt>
                <c:pt idx="71085">
                  <c:v>1518386400</c:v>
                </c:pt>
                <c:pt idx="71086">
                  <c:v>1518390000</c:v>
                </c:pt>
                <c:pt idx="71087">
                  <c:v>1518393600</c:v>
                </c:pt>
                <c:pt idx="71088">
                  <c:v>1518397200</c:v>
                </c:pt>
                <c:pt idx="71089">
                  <c:v>1518400800</c:v>
                </c:pt>
                <c:pt idx="71090">
                  <c:v>1518404400</c:v>
                </c:pt>
                <c:pt idx="71091">
                  <c:v>1518408000</c:v>
                </c:pt>
                <c:pt idx="71092">
                  <c:v>1518411600</c:v>
                </c:pt>
                <c:pt idx="71093">
                  <c:v>1518415200</c:v>
                </c:pt>
                <c:pt idx="71094">
                  <c:v>1518418800</c:v>
                </c:pt>
                <c:pt idx="71095">
                  <c:v>1518422400</c:v>
                </c:pt>
                <c:pt idx="71096">
                  <c:v>1518426000</c:v>
                </c:pt>
                <c:pt idx="71097">
                  <c:v>1518429600</c:v>
                </c:pt>
                <c:pt idx="71098">
                  <c:v>1518433200</c:v>
                </c:pt>
                <c:pt idx="71099">
                  <c:v>1518436800</c:v>
                </c:pt>
                <c:pt idx="71100">
                  <c:v>1518440400</c:v>
                </c:pt>
                <c:pt idx="71101">
                  <c:v>1518444000</c:v>
                </c:pt>
                <c:pt idx="71102">
                  <c:v>1518447600</c:v>
                </c:pt>
                <c:pt idx="71103">
                  <c:v>1518451200</c:v>
                </c:pt>
                <c:pt idx="71104">
                  <c:v>1518454800</c:v>
                </c:pt>
                <c:pt idx="71105">
                  <c:v>1518458400</c:v>
                </c:pt>
                <c:pt idx="71106">
                  <c:v>1518462000</c:v>
                </c:pt>
                <c:pt idx="71107">
                  <c:v>1518465600</c:v>
                </c:pt>
                <c:pt idx="71108">
                  <c:v>1518469200</c:v>
                </c:pt>
                <c:pt idx="71109">
                  <c:v>1518472800</c:v>
                </c:pt>
                <c:pt idx="71110">
                  <c:v>1518476400</c:v>
                </c:pt>
                <c:pt idx="71111">
                  <c:v>1518480000</c:v>
                </c:pt>
                <c:pt idx="71112">
                  <c:v>1518483600</c:v>
                </c:pt>
                <c:pt idx="71113">
                  <c:v>1518487200</c:v>
                </c:pt>
                <c:pt idx="71114">
                  <c:v>1518490800</c:v>
                </c:pt>
                <c:pt idx="71115">
                  <c:v>1518494400</c:v>
                </c:pt>
                <c:pt idx="71116">
                  <c:v>1518498000</c:v>
                </c:pt>
                <c:pt idx="71117">
                  <c:v>1518501600</c:v>
                </c:pt>
                <c:pt idx="71118">
                  <c:v>1518505200</c:v>
                </c:pt>
                <c:pt idx="71119">
                  <c:v>1518508800</c:v>
                </c:pt>
                <c:pt idx="71120">
                  <c:v>1518512400</c:v>
                </c:pt>
                <c:pt idx="71121">
                  <c:v>1518516000</c:v>
                </c:pt>
                <c:pt idx="71122">
                  <c:v>1518519600</c:v>
                </c:pt>
                <c:pt idx="71123">
                  <c:v>1518523200</c:v>
                </c:pt>
                <c:pt idx="71124">
                  <c:v>1518526800</c:v>
                </c:pt>
                <c:pt idx="71125">
                  <c:v>1518530400</c:v>
                </c:pt>
                <c:pt idx="71126">
                  <c:v>1518534000</c:v>
                </c:pt>
                <c:pt idx="71127">
                  <c:v>1518537600</c:v>
                </c:pt>
                <c:pt idx="71128">
                  <c:v>1518541200</c:v>
                </c:pt>
                <c:pt idx="71129">
                  <c:v>1518544800</c:v>
                </c:pt>
                <c:pt idx="71130">
                  <c:v>1518548400</c:v>
                </c:pt>
                <c:pt idx="71131">
                  <c:v>1518552000</c:v>
                </c:pt>
                <c:pt idx="71132">
                  <c:v>1518555600</c:v>
                </c:pt>
                <c:pt idx="71133">
                  <c:v>1518559200</c:v>
                </c:pt>
                <c:pt idx="71134">
                  <c:v>1518562800</c:v>
                </c:pt>
                <c:pt idx="71135">
                  <c:v>1518566400</c:v>
                </c:pt>
                <c:pt idx="71136">
                  <c:v>1518570000</c:v>
                </c:pt>
                <c:pt idx="71137">
                  <c:v>1518573600</c:v>
                </c:pt>
                <c:pt idx="71138">
                  <c:v>1518577200</c:v>
                </c:pt>
                <c:pt idx="71139">
                  <c:v>1518580800</c:v>
                </c:pt>
                <c:pt idx="71140">
                  <c:v>1518584400</c:v>
                </c:pt>
                <c:pt idx="71141">
                  <c:v>1518588000</c:v>
                </c:pt>
                <c:pt idx="71142">
                  <c:v>1518591600</c:v>
                </c:pt>
                <c:pt idx="71143">
                  <c:v>1518595200</c:v>
                </c:pt>
                <c:pt idx="71144">
                  <c:v>1518598800</c:v>
                </c:pt>
                <c:pt idx="71145">
                  <c:v>1518602400</c:v>
                </c:pt>
                <c:pt idx="71146">
                  <c:v>1518606000</c:v>
                </c:pt>
                <c:pt idx="71147">
                  <c:v>1518609600</c:v>
                </c:pt>
                <c:pt idx="71148">
                  <c:v>1518613200</c:v>
                </c:pt>
                <c:pt idx="71149">
                  <c:v>1518616800</c:v>
                </c:pt>
                <c:pt idx="71150">
                  <c:v>1518620400</c:v>
                </c:pt>
                <c:pt idx="71151">
                  <c:v>1518624000</c:v>
                </c:pt>
                <c:pt idx="71152">
                  <c:v>1518627600</c:v>
                </c:pt>
                <c:pt idx="71153">
                  <c:v>1518631200</c:v>
                </c:pt>
                <c:pt idx="71154">
                  <c:v>1518634800</c:v>
                </c:pt>
                <c:pt idx="71155">
                  <c:v>1518638400</c:v>
                </c:pt>
                <c:pt idx="71156">
                  <c:v>1518642000</c:v>
                </c:pt>
                <c:pt idx="71157">
                  <c:v>1518645600</c:v>
                </c:pt>
                <c:pt idx="71158">
                  <c:v>1518649200</c:v>
                </c:pt>
                <c:pt idx="71159">
                  <c:v>1518652800</c:v>
                </c:pt>
                <c:pt idx="71160">
                  <c:v>1518656400</c:v>
                </c:pt>
                <c:pt idx="71161">
                  <c:v>1518660000</c:v>
                </c:pt>
                <c:pt idx="71162">
                  <c:v>1518663600</c:v>
                </c:pt>
                <c:pt idx="71163">
                  <c:v>1518667200</c:v>
                </c:pt>
                <c:pt idx="71164">
                  <c:v>1518670800</c:v>
                </c:pt>
                <c:pt idx="71165">
                  <c:v>1518674400</c:v>
                </c:pt>
                <c:pt idx="71166">
                  <c:v>1518678000</c:v>
                </c:pt>
                <c:pt idx="71167">
                  <c:v>1518681600</c:v>
                </c:pt>
                <c:pt idx="71168">
                  <c:v>1518685200</c:v>
                </c:pt>
                <c:pt idx="71169">
                  <c:v>1518688800</c:v>
                </c:pt>
                <c:pt idx="71170">
                  <c:v>1518692400</c:v>
                </c:pt>
                <c:pt idx="71171">
                  <c:v>1518696000</c:v>
                </c:pt>
                <c:pt idx="71172">
                  <c:v>1518699600</c:v>
                </c:pt>
                <c:pt idx="71173">
                  <c:v>1518703200</c:v>
                </c:pt>
                <c:pt idx="71174">
                  <c:v>1518706800</c:v>
                </c:pt>
                <c:pt idx="71175">
                  <c:v>1518710400</c:v>
                </c:pt>
                <c:pt idx="71176">
                  <c:v>1518714000</c:v>
                </c:pt>
                <c:pt idx="71177">
                  <c:v>1518717600</c:v>
                </c:pt>
                <c:pt idx="71178">
                  <c:v>1518721200</c:v>
                </c:pt>
                <c:pt idx="71179">
                  <c:v>1518724800</c:v>
                </c:pt>
                <c:pt idx="71180">
                  <c:v>1518728400</c:v>
                </c:pt>
                <c:pt idx="71181">
                  <c:v>1518732000</c:v>
                </c:pt>
                <c:pt idx="71182">
                  <c:v>1518735600</c:v>
                </c:pt>
                <c:pt idx="71183">
                  <c:v>1518739200</c:v>
                </c:pt>
                <c:pt idx="71184">
                  <c:v>1518742800</c:v>
                </c:pt>
                <c:pt idx="71185">
                  <c:v>1518746400</c:v>
                </c:pt>
                <c:pt idx="71186">
                  <c:v>1518750000</c:v>
                </c:pt>
                <c:pt idx="71187">
                  <c:v>1518753600</c:v>
                </c:pt>
                <c:pt idx="71188">
                  <c:v>1518757200</c:v>
                </c:pt>
                <c:pt idx="71189">
                  <c:v>1518760800</c:v>
                </c:pt>
                <c:pt idx="71190">
                  <c:v>1518764400</c:v>
                </c:pt>
                <c:pt idx="71191">
                  <c:v>1518768000</c:v>
                </c:pt>
                <c:pt idx="71192">
                  <c:v>1518771600</c:v>
                </c:pt>
                <c:pt idx="71193">
                  <c:v>1518775200</c:v>
                </c:pt>
                <c:pt idx="71194">
                  <c:v>1518778800</c:v>
                </c:pt>
                <c:pt idx="71195">
                  <c:v>1518782400</c:v>
                </c:pt>
                <c:pt idx="71196">
                  <c:v>1518786000</c:v>
                </c:pt>
                <c:pt idx="71197">
                  <c:v>1518789600</c:v>
                </c:pt>
                <c:pt idx="71198">
                  <c:v>1518793200</c:v>
                </c:pt>
                <c:pt idx="71199">
                  <c:v>1518796800</c:v>
                </c:pt>
                <c:pt idx="71200">
                  <c:v>1518800400</c:v>
                </c:pt>
                <c:pt idx="71201">
                  <c:v>1518804000</c:v>
                </c:pt>
                <c:pt idx="71202">
                  <c:v>1518807600</c:v>
                </c:pt>
                <c:pt idx="71203">
                  <c:v>1518811200</c:v>
                </c:pt>
                <c:pt idx="71204">
                  <c:v>1518814800</c:v>
                </c:pt>
                <c:pt idx="71205">
                  <c:v>1518818400</c:v>
                </c:pt>
                <c:pt idx="71206">
                  <c:v>1518822000</c:v>
                </c:pt>
                <c:pt idx="71207">
                  <c:v>1518825600</c:v>
                </c:pt>
                <c:pt idx="71208">
                  <c:v>1518829200</c:v>
                </c:pt>
                <c:pt idx="71209">
                  <c:v>1518832800</c:v>
                </c:pt>
                <c:pt idx="71210">
                  <c:v>1518836400</c:v>
                </c:pt>
                <c:pt idx="71211">
                  <c:v>1518840000</c:v>
                </c:pt>
                <c:pt idx="71212">
                  <c:v>1518843600</c:v>
                </c:pt>
                <c:pt idx="71213">
                  <c:v>1518847200</c:v>
                </c:pt>
                <c:pt idx="71214">
                  <c:v>1518850800</c:v>
                </c:pt>
                <c:pt idx="71215">
                  <c:v>1518854400</c:v>
                </c:pt>
                <c:pt idx="71216">
                  <c:v>1518858000</c:v>
                </c:pt>
                <c:pt idx="71217">
                  <c:v>1518861600</c:v>
                </c:pt>
                <c:pt idx="71218">
                  <c:v>1518865200</c:v>
                </c:pt>
                <c:pt idx="71219">
                  <c:v>1518868800</c:v>
                </c:pt>
                <c:pt idx="71220">
                  <c:v>1518872400</c:v>
                </c:pt>
                <c:pt idx="71221">
                  <c:v>1518876000</c:v>
                </c:pt>
                <c:pt idx="71222">
                  <c:v>1518879600</c:v>
                </c:pt>
                <c:pt idx="71223">
                  <c:v>1518883200</c:v>
                </c:pt>
                <c:pt idx="71224">
                  <c:v>1518886800</c:v>
                </c:pt>
                <c:pt idx="71225">
                  <c:v>1518890400</c:v>
                </c:pt>
                <c:pt idx="71226">
                  <c:v>1518894000</c:v>
                </c:pt>
                <c:pt idx="71227">
                  <c:v>1518897600</c:v>
                </c:pt>
                <c:pt idx="71228">
                  <c:v>1518901200</c:v>
                </c:pt>
                <c:pt idx="71229">
                  <c:v>1518904800</c:v>
                </c:pt>
                <c:pt idx="71230">
                  <c:v>1518908400</c:v>
                </c:pt>
                <c:pt idx="71231">
                  <c:v>1518912000</c:v>
                </c:pt>
                <c:pt idx="71232">
                  <c:v>1518915600</c:v>
                </c:pt>
                <c:pt idx="71233">
                  <c:v>1518919200</c:v>
                </c:pt>
                <c:pt idx="71234">
                  <c:v>1518922800</c:v>
                </c:pt>
                <c:pt idx="71235">
                  <c:v>1518926400</c:v>
                </c:pt>
                <c:pt idx="71236">
                  <c:v>1518930000</c:v>
                </c:pt>
                <c:pt idx="71237">
                  <c:v>1518933600</c:v>
                </c:pt>
                <c:pt idx="71238">
                  <c:v>1518937200</c:v>
                </c:pt>
                <c:pt idx="71239">
                  <c:v>1518940800</c:v>
                </c:pt>
                <c:pt idx="71240">
                  <c:v>1518944400</c:v>
                </c:pt>
                <c:pt idx="71241">
                  <c:v>1518948000</c:v>
                </c:pt>
                <c:pt idx="71242">
                  <c:v>1518951600</c:v>
                </c:pt>
                <c:pt idx="71243">
                  <c:v>1518955200</c:v>
                </c:pt>
                <c:pt idx="71244">
                  <c:v>1518958800</c:v>
                </c:pt>
                <c:pt idx="71245">
                  <c:v>1518962400</c:v>
                </c:pt>
                <c:pt idx="71246">
                  <c:v>1518966000</c:v>
                </c:pt>
                <c:pt idx="71247">
                  <c:v>1518969600</c:v>
                </c:pt>
                <c:pt idx="71248">
                  <c:v>1518973200</c:v>
                </c:pt>
                <c:pt idx="71249">
                  <c:v>1518976800</c:v>
                </c:pt>
                <c:pt idx="71250">
                  <c:v>1518980400</c:v>
                </c:pt>
                <c:pt idx="71251">
                  <c:v>1518984000</c:v>
                </c:pt>
                <c:pt idx="71252">
                  <c:v>1518987600</c:v>
                </c:pt>
                <c:pt idx="71253">
                  <c:v>1518991200</c:v>
                </c:pt>
                <c:pt idx="71254">
                  <c:v>1518994800</c:v>
                </c:pt>
                <c:pt idx="71255">
                  <c:v>1518998400</c:v>
                </c:pt>
                <c:pt idx="71256">
                  <c:v>1519002000</c:v>
                </c:pt>
                <c:pt idx="71257">
                  <c:v>1519005600</c:v>
                </c:pt>
                <c:pt idx="71258">
                  <c:v>1519009200</c:v>
                </c:pt>
                <c:pt idx="71259">
                  <c:v>1519012800</c:v>
                </c:pt>
                <c:pt idx="71260">
                  <c:v>1519016400</c:v>
                </c:pt>
                <c:pt idx="71261">
                  <c:v>1519020000</c:v>
                </c:pt>
                <c:pt idx="71262">
                  <c:v>1519023600</c:v>
                </c:pt>
                <c:pt idx="71263">
                  <c:v>1519027200</c:v>
                </c:pt>
                <c:pt idx="71264">
                  <c:v>1519030800</c:v>
                </c:pt>
                <c:pt idx="71265">
                  <c:v>1519034400</c:v>
                </c:pt>
                <c:pt idx="71266">
                  <c:v>1519038000</c:v>
                </c:pt>
                <c:pt idx="71267">
                  <c:v>1519041600</c:v>
                </c:pt>
                <c:pt idx="71268">
                  <c:v>1519045200</c:v>
                </c:pt>
                <c:pt idx="71269">
                  <c:v>1519048800</c:v>
                </c:pt>
                <c:pt idx="71270">
                  <c:v>1519052400</c:v>
                </c:pt>
                <c:pt idx="71271">
                  <c:v>1519056000</c:v>
                </c:pt>
                <c:pt idx="71272">
                  <c:v>1519059600</c:v>
                </c:pt>
                <c:pt idx="71273">
                  <c:v>1519063200</c:v>
                </c:pt>
                <c:pt idx="71274">
                  <c:v>1519066800</c:v>
                </c:pt>
                <c:pt idx="71275">
                  <c:v>1519070400</c:v>
                </c:pt>
                <c:pt idx="71276">
                  <c:v>1519074000</c:v>
                </c:pt>
                <c:pt idx="71277">
                  <c:v>1519077600</c:v>
                </c:pt>
                <c:pt idx="71278">
                  <c:v>1519081200</c:v>
                </c:pt>
                <c:pt idx="71279">
                  <c:v>1519084800</c:v>
                </c:pt>
                <c:pt idx="71280">
                  <c:v>1519088400</c:v>
                </c:pt>
                <c:pt idx="71281">
                  <c:v>1519092000</c:v>
                </c:pt>
                <c:pt idx="71282">
                  <c:v>1519095600</c:v>
                </c:pt>
                <c:pt idx="71283">
                  <c:v>1519099200</c:v>
                </c:pt>
                <c:pt idx="71284">
                  <c:v>1519102800</c:v>
                </c:pt>
                <c:pt idx="71285">
                  <c:v>1519106400</c:v>
                </c:pt>
                <c:pt idx="71286">
                  <c:v>1519110000</c:v>
                </c:pt>
                <c:pt idx="71287">
                  <c:v>1519113600</c:v>
                </c:pt>
                <c:pt idx="71288">
                  <c:v>1519117200</c:v>
                </c:pt>
                <c:pt idx="71289">
                  <c:v>1519120800</c:v>
                </c:pt>
                <c:pt idx="71290">
                  <c:v>1519124400</c:v>
                </c:pt>
                <c:pt idx="71291">
                  <c:v>1519128000</c:v>
                </c:pt>
                <c:pt idx="71292">
                  <c:v>1519131600</c:v>
                </c:pt>
                <c:pt idx="71293">
                  <c:v>1519135200</c:v>
                </c:pt>
                <c:pt idx="71294">
                  <c:v>1519138800</c:v>
                </c:pt>
                <c:pt idx="71295">
                  <c:v>1519142400</c:v>
                </c:pt>
                <c:pt idx="71296">
                  <c:v>1519146000</c:v>
                </c:pt>
                <c:pt idx="71297">
                  <c:v>1519149600</c:v>
                </c:pt>
                <c:pt idx="71298">
                  <c:v>1519153200</c:v>
                </c:pt>
                <c:pt idx="71299">
                  <c:v>1519156800</c:v>
                </c:pt>
                <c:pt idx="71300">
                  <c:v>1519160400</c:v>
                </c:pt>
                <c:pt idx="71301">
                  <c:v>1519164000</c:v>
                </c:pt>
                <c:pt idx="71302">
                  <c:v>1519167600</c:v>
                </c:pt>
                <c:pt idx="71303">
                  <c:v>1519171200</c:v>
                </c:pt>
                <c:pt idx="71304">
                  <c:v>1519174800</c:v>
                </c:pt>
                <c:pt idx="71305">
                  <c:v>1519178400</c:v>
                </c:pt>
                <c:pt idx="71306">
                  <c:v>1519182000</c:v>
                </c:pt>
                <c:pt idx="71307">
                  <c:v>1519185600</c:v>
                </c:pt>
                <c:pt idx="71308">
                  <c:v>1519189200</c:v>
                </c:pt>
                <c:pt idx="71309">
                  <c:v>1519192800</c:v>
                </c:pt>
                <c:pt idx="71310">
                  <c:v>1519196400</c:v>
                </c:pt>
                <c:pt idx="71311">
                  <c:v>1519200000</c:v>
                </c:pt>
                <c:pt idx="71312">
                  <c:v>1519203600</c:v>
                </c:pt>
                <c:pt idx="71313">
                  <c:v>1519207200</c:v>
                </c:pt>
                <c:pt idx="71314">
                  <c:v>1519210800</c:v>
                </c:pt>
                <c:pt idx="71315">
                  <c:v>1519214400</c:v>
                </c:pt>
                <c:pt idx="71316">
                  <c:v>1519218000</c:v>
                </c:pt>
                <c:pt idx="71317">
                  <c:v>1519221600</c:v>
                </c:pt>
                <c:pt idx="71318">
                  <c:v>1519225200</c:v>
                </c:pt>
                <c:pt idx="71319">
                  <c:v>1519228800</c:v>
                </c:pt>
                <c:pt idx="71320">
                  <c:v>1519232400</c:v>
                </c:pt>
                <c:pt idx="71321">
                  <c:v>1519236000</c:v>
                </c:pt>
                <c:pt idx="71322">
                  <c:v>1519239600</c:v>
                </c:pt>
                <c:pt idx="71323">
                  <c:v>1519243200</c:v>
                </c:pt>
                <c:pt idx="71324">
                  <c:v>1519246800</c:v>
                </c:pt>
                <c:pt idx="71325">
                  <c:v>1519250400</c:v>
                </c:pt>
                <c:pt idx="71326">
                  <c:v>1519254000</c:v>
                </c:pt>
                <c:pt idx="71327">
                  <c:v>1519257600</c:v>
                </c:pt>
                <c:pt idx="71328">
                  <c:v>1519261200</c:v>
                </c:pt>
                <c:pt idx="71329">
                  <c:v>1519264800</c:v>
                </c:pt>
                <c:pt idx="71330">
                  <c:v>1519268400</c:v>
                </c:pt>
                <c:pt idx="71331">
                  <c:v>1519272000</c:v>
                </c:pt>
                <c:pt idx="71332">
                  <c:v>1519275600</c:v>
                </c:pt>
                <c:pt idx="71333">
                  <c:v>1519279200</c:v>
                </c:pt>
                <c:pt idx="71334">
                  <c:v>1519282800</c:v>
                </c:pt>
                <c:pt idx="71335">
                  <c:v>1519286400</c:v>
                </c:pt>
                <c:pt idx="71336">
                  <c:v>1519290000</c:v>
                </c:pt>
                <c:pt idx="71337">
                  <c:v>1519293600</c:v>
                </c:pt>
                <c:pt idx="71338">
                  <c:v>1519297200</c:v>
                </c:pt>
                <c:pt idx="71339">
                  <c:v>1519300800</c:v>
                </c:pt>
                <c:pt idx="71340">
                  <c:v>1519304400</c:v>
                </c:pt>
                <c:pt idx="71341">
                  <c:v>1519308000</c:v>
                </c:pt>
                <c:pt idx="71342">
                  <c:v>1519311600</c:v>
                </c:pt>
                <c:pt idx="71343">
                  <c:v>1519315200</c:v>
                </c:pt>
                <c:pt idx="71344">
                  <c:v>1519318800</c:v>
                </c:pt>
                <c:pt idx="71345">
                  <c:v>1519322400</c:v>
                </c:pt>
                <c:pt idx="71346">
                  <c:v>1519326000</c:v>
                </c:pt>
                <c:pt idx="71347">
                  <c:v>1519329600</c:v>
                </c:pt>
                <c:pt idx="71348">
                  <c:v>1519333200</c:v>
                </c:pt>
                <c:pt idx="71349">
                  <c:v>1519336800</c:v>
                </c:pt>
                <c:pt idx="71350">
                  <c:v>1519340400</c:v>
                </c:pt>
                <c:pt idx="71351">
                  <c:v>1519344000</c:v>
                </c:pt>
                <c:pt idx="71352">
                  <c:v>1519347600</c:v>
                </c:pt>
                <c:pt idx="71353">
                  <c:v>1519351200</c:v>
                </c:pt>
                <c:pt idx="71354">
                  <c:v>1519354800</c:v>
                </c:pt>
                <c:pt idx="71355">
                  <c:v>1519358400</c:v>
                </c:pt>
                <c:pt idx="71356">
                  <c:v>1519362000</c:v>
                </c:pt>
                <c:pt idx="71357">
                  <c:v>1519365600</c:v>
                </c:pt>
                <c:pt idx="71358">
                  <c:v>1519369200</c:v>
                </c:pt>
                <c:pt idx="71359">
                  <c:v>1519372800</c:v>
                </c:pt>
                <c:pt idx="71360">
                  <c:v>1519376400</c:v>
                </c:pt>
                <c:pt idx="71361">
                  <c:v>1519380000</c:v>
                </c:pt>
                <c:pt idx="71362">
                  <c:v>1519383600</c:v>
                </c:pt>
                <c:pt idx="71363">
                  <c:v>1519387200</c:v>
                </c:pt>
                <c:pt idx="71364">
                  <c:v>1519390800</c:v>
                </c:pt>
                <c:pt idx="71365">
                  <c:v>1519394400</c:v>
                </c:pt>
                <c:pt idx="71366">
                  <c:v>1519398000</c:v>
                </c:pt>
                <c:pt idx="71367">
                  <c:v>1519401600</c:v>
                </c:pt>
                <c:pt idx="71368">
                  <c:v>1519405200</c:v>
                </c:pt>
                <c:pt idx="71369">
                  <c:v>1519408800</c:v>
                </c:pt>
                <c:pt idx="71370">
                  <c:v>1519412400</c:v>
                </c:pt>
                <c:pt idx="71371">
                  <c:v>1519416000</c:v>
                </c:pt>
                <c:pt idx="71372">
                  <c:v>1519419600</c:v>
                </c:pt>
                <c:pt idx="71373">
                  <c:v>1519423200</c:v>
                </c:pt>
                <c:pt idx="71374">
                  <c:v>1519426800</c:v>
                </c:pt>
                <c:pt idx="71375">
                  <c:v>1519430400</c:v>
                </c:pt>
                <c:pt idx="71376">
                  <c:v>1519434000</c:v>
                </c:pt>
                <c:pt idx="71377">
                  <c:v>1519437600</c:v>
                </c:pt>
                <c:pt idx="71378">
                  <c:v>1519441200</c:v>
                </c:pt>
                <c:pt idx="71379">
                  <c:v>1519444800</c:v>
                </c:pt>
                <c:pt idx="71380">
                  <c:v>1519448400</c:v>
                </c:pt>
                <c:pt idx="71381">
                  <c:v>1519452000</c:v>
                </c:pt>
                <c:pt idx="71382">
                  <c:v>1519455600</c:v>
                </c:pt>
                <c:pt idx="71383">
                  <c:v>1519459200</c:v>
                </c:pt>
                <c:pt idx="71384">
                  <c:v>1519462800</c:v>
                </c:pt>
                <c:pt idx="71385">
                  <c:v>1519466400</c:v>
                </c:pt>
                <c:pt idx="71386">
                  <c:v>1519470000</c:v>
                </c:pt>
                <c:pt idx="71387">
                  <c:v>1519473600</c:v>
                </c:pt>
                <c:pt idx="71388">
                  <c:v>1519477200</c:v>
                </c:pt>
                <c:pt idx="71389">
                  <c:v>1519480800</c:v>
                </c:pt>
                <c:pt idx="71390">
                  <c:v>1519484400</c:v>
                </c:pt>
                <c:pt idx="71391">
                  <c:v>1519488000</c:v>
                </c:pt>
                <c:pt idx="71392">
                  <c:v>1519491600</c:v>
                </c:pt>
                <c:pt idx="71393">
                  <c:v>1519495200</c:v>
                </c:pt>
                <c:pt idx="71394">
                  <c:v>1519498800</c:v>
                </c:pt>
                <c:pt idx="71395">
                  <c:v>1519502400</c:v>
                </c:pt>
                <c:pt idx="71396">
                  <c:v>1519506000</c:v>
                </c:pt>
                <c:pt idx="71397">
                  <c:v>1519509600</c:v>
                </c:pt>
                <c:pt idx="71398">
                  <c:v>1519513200</c:v>
                </c:pt>
                <c:pt idx="71399">
                  <c:v>1519516800</c:v>
                </c:pt>
                <c:pt idx="71400">
                  <c:v>1519520400</c:v>
                </c:pt>
                <c:pt idx="71401">
                  <c:v>1519524000</c:v>
                </c:pt>
                <c:pt idx="71402">
                  <c:v>1519527600</c:v>
                </c:pt>
                <c:pt idx="71403">
                  <c:v>1519531200</c:v>
                </c:pt>
                <c:pt idx="71404">
                  <c:v>1519534800</c:v>
                </c:pt>
                <c:pt idx="71405">
                  <c:v>1519538400</c:v>
                </c:pt>
                <c:pt idx="71406">
                  <c:v>1519542000</c:v>
                </c:pt>
                <c:pt idx="71407">
                  <c:v>1519545600</c:v>
                </c:pt>
                <c:pt idx="71408">
                  <c:v>1519549200</c:v>
                </c:pt>
                <c:pt idx="71409">
                  <c:v>1519552800</c:v>
                </c:pt>
                <c:pt idx="71410">
                  <c:v>1519556400</c:v>
                </c:pt>
                <c:pt idx="71411">
                  <c:v>1519560000</c:v>
                </c:pt>
                <c:pt idx="71412">
                  <c:v>1519563600</c:v>
                </c:pt>
                <c:pt idx="71413">
                  <c:v>1519567200</c:v>
                </c:pt>
                <c:pt idx="71414">
                  <c:v>1519570800</c:v>
                </c:pt>
                <c:pt idx="71415">
                  <c:v>1519574400</c:v>
                </c:pt>
                <c:pt idx="71416">
                  <c:v>1519578000</c:v>
                </c:pt>
                <c:pt idx="71417">
                  <c:v>1519581600</c:v>
                </c:pt>
                <c:pt idx="71418">
                  <c:v>1519585200</c:v>
                </c:pt>
                <c:pt idx="71419">
                  <c:v>1519588800</c:v>
                </c:pt>
                <c:pt idx="71420">
                  <c:v>1519592400</c:v>
                </c:pt>
                <c:pt idx="71421">
                  <c:v>1519596000</c:v>
                </c:pt>
                <c:pt idx="71422">
                  <c:v>1519599600</c:v>
                </c:pt>
                <c:pt idx="71423">
                  <c:v>1519603200</c:v>
                </c:pt>
                <c:pt idx="71424">
                  <c:v>1519606800</c:v>
                </c:pt>
                <c:pt idx="71425">
                  <c:v>1519610400</c:v>
                </c:pt>
                <c:pt idx="71426">
                  <c:v>1519614000</c:v>
                </c:pt>
                <c:pt idx="71427">
                  <c:v>1519617600</c:v>
                </c:pt>
                <c:pt idx="71428">
                  <c:v>1519621200</c:v>
                </c:pt>
                <c:pt idx="71429">
                  <c:v>1519624800</c:v>
                </c:pt>
                <c:pt idx="71430">
                  <c:v>1519628400</c:v>
                </c:pt>
                <c:pt idx="71431">
                  <c:v>1519632000</c:v>
                </c:pt>
                <c:pt idx="71432">
                  <c:v>1519635600</c:v>
                </c:pt>
                <c:pt idx="71433">
                  <c:v>1519639200</c:v>
                </c:pt>
                <c:pt idx="71434">
                  <c:v>1519642800</c:v>
                </c:pt>
                <c:pt idx="71435">
                  <c:v>1519646400</c:v>
                </c:pt>
                <c:pt idx="71436">
                  <c:v>1519650000</c:v>
                </c:pt>
                <c:pt idx="71437">
                  <c:v>1519653600</c:v>
                </c:pt>
                <c:pt idx="71438">
                  <c:v>1519657200</c:v>
                </c:pt>
                <c:pt idx="71439">
                  <c:v>1519660800</c:v>
                </c:pt>
                <c:pt idx="71440">
                  <c:v>1519664400</c:v>
                </c:pt>
                <c:pt idx="71441">
                  <c:v>1519668000</c:v>
                </c:pt>
                <c:pt idx="71442">
                  <c:v>1519671600</c:v>
                </c:pt>
                <c:pt idx="71443">
                  <c:v>1519675200</c:v>
                </c:pt>
                <c:pt idx="71444">
                  <c:v>1519678800</c:v>
                </c:pt>
                <c:pt idx="71445">
                  <c:v>1519682400</c:v>
                </c:pt>
                <c:pt idx="71446">
                  <c:v>1519686000</c:v>
                </c:pt>
                <c:pt idx="71447">
                  <c:v>1519689600</c:v>
                </c:pt>
                <c:pt idx="71448">
                  <c:v>1519693200</c:v>
                </c:pt>
                <c:pt idx="71449">
                  <c:v>1519696800</c:v>
                </c:pt>
                <c:pt idx="71450">
                  <c:v>1519700400</c:v>
                </c:pt>
                <c:pt idx="71451">
                  <c:v>1519704000</c:v>
                </c:pt>
                <c:pt idx="71452">
                  <c:v>1519707600</c:v>
                </c:pt>
                <c:pt idx="71453">
                  <c:v>1519711200</c:v>
                </c:pt>
                <c:pt idx="71454">
                  <c:v>1519714800</c:v>
                </c:pt>
                <c:pt idx="71455">
                  <c:v>1519718400</c:v>
                </c:pt>
                <c:pt idx="71456">
                  <c:v>1519722000</c:v>
                </c:pt>
                <c:pt idx="71457">
                  <c:v>1519725600</c:v>
                </c:pt>
                <c:pt idx="71458">
                  <c:v>1519729200</c:v>
                </c:pt>
                <c:pt idx="71459">
                  <c:v>1519732800</c:v>
                </c:pt>
                <c:pt idx="71460">
                  <c:v>1519736400</c:v>
                </c:pt>
                <c:pt idx="71461">
                  <c:v>1519740000</c:v>
                </c:pt>
                <c:pt idx="71462">
                  <c:v>1519743600</c:v>
                </c:pt>
                <c:pt idx="71463">
                  <c:v>1519747200</c:v>
                </c:pt>
                <c:pt idx="71464">
                  <c:v>1519750800</c:v>
                </c:pt>
                <c:pt idx="71465">
                  <c:v>1519754400</c:v>
                </c:pt>
                <c:pt idx="71466">
                  <c:v>1519758000</c:v>
                </c:pt>
                <c:pt idx="71467">
                  <c:v>1519761600</c:v>
                </c:pt>
                <c:pt idx="71468">
                  <c:v>1519765200</c:v>
                </c:pt>
                <c:pt idx="71469">
                  <c:v>1519768800</c:v>
                </c:pt>
                <c:pt idx="71470">
                  <c:v>1519772400</c:v>
                </c:pt>
                <c:pt idx="71471">
                  <c:v>1519776000</c:v>
                </c:pt>
                <c:pt idx="71472">
                  <c:v>1519779600</c:v>
                </c:pt>
                <c:pt idx="71473">
                  <c:v>1519783200</c:v>
                </c:pt>
                <c:pt idx="71474">
                  <c:v>1519786800</c:v>
                </c:pt>
                <c:pt idx="71475">
                  <c:v>1519790400</c:v>
                </c:pt>
                <c:pt idx="71476">
                  <c:v>1519794000</c:v>
                </c:pt>
                <c:pt idx="71477">
                  <c:v>1519797600</c:v>
                </c:pt>
                <c:pt idx="71478">
                  <c:v>1519801200</c:v>
                </c:pt>
                <c:pt idx="71479">
                  <c:v>1519804800</c:v>
                </c:pt>
                <c:pt idx="71480">
                  <c:v>1519808400</c:v>
                </c:pt>
                <c:pt idx="71481">
                  <c:v>1519812000</c:v>
                </c:pt>
                <c:pt idx="71482">
                  <c:v>1519815600</c:v>
                </c:pt>
                <c:pt idx="71483">
                  <c:v>1519819200</c:v>
                </c:pt>
                <c:pt idx="71484">
                  <c:v>1519822800</c:v>
                </c:pt>
                <c:pt idx="71485">
                  <c:v>1519826400</c:v>
                </c:pt>
                <c:pt idx="71486">
                  <c:v>1519830000</c:v>
                </c:pt>
                <c:pt idx="71487">
                  <c:v>1519833600</c:v>
                </c:pt>
                <c:pt idx="71488">
                  <c:v>1519837200</c:v>
                </c:pt>
                <c:pt idx="71489">
                  <c:v>1519840800</c:v>
                </c:pt>
                <c:pt idx="71490">
                  <c:v>1519844400</c:v>
                </c:pt>
                <c:pt idx="71491">
                  <c:v>1519848000</c:v>
                </c:pt>
                <c:pt idx="71492">
                  <c:v>1519851600</c:v>
                </c:pt>
                <c:pt idx="71493">
                  <c:v>1519855200</c:v>
                </c:pt>
                <c:pt idx="71494">
                  <c:v>1519858800</c:v>
                </c:pt>
                <c:pt idx="71495">
                  <c:v>1519862400</c:v>
                </c:pt>
                <c:pt idx="71496">
                  <c:v>1519866000</c:v>
                </c:pt>
                <c:pt idx="71497">
                  <c:v>1519869600</c:v>
                </c:pt>
                <c:pt idx="71498">
                  <c:v>1519873200</c:v>
                </c:pt>
                <c:pt idx="71499">
                  <c:v>1519876800</c:v>
                </c:pt>
                <c:pt idx="71500">
                  <c:v>1519880400</c:v>
                </c:pt>
                <c:pt idx="71501">
                  <c:v>1519884000</c:v>
                </c:pt>
                <c:pt idx="71502">
                  <c:v>1519887600</c:v>
                </c:pt>
                <c:pt idx="71503">
                  <c:v>1519891200</c:v>
                </c:pt>
                <c:pt idx="71504">
                  <c:v>1519894800</c:v>
                </c:pt>
                <c:pt idx="71505">
                  <c:v>1519898400</c:v>
                </c:pt>
                <c:pt idx="71506">
                  <c:v>1519902000</c:v>
                </c:pt>
                <c:pt idx="71507">
                  <c:v>1519905600</c:v>
                </c:pt>
                <c:pt idx="71508">
                  <c:v>1519909200</c:v>
                </c:pt>
                <c:pt idx="71509">
                  <c:v>1519912800</c:v>
                </c:pt>
                <c:pt idx="71510">
                  <c:v>1519916400</c:v>
                </c:pt>
                <c:pt idx="71511">
                  <c:v>1519920000</c:v>
                </c:pt>
                <c:pt idx="71512">
                  <c:v>1519923600</c:v>
                </c:pt>
                <c:pt idx="71513">
                  <c:v>1519927200</c:v>
                </c:pt>
                <c:pt idx="71514">
                  <c:v>1519930800</c:v>
                </c:pt>
                <c:pt idx="71515">
                  <c:v>1519934400</c:v>
                </c:pt>
                <c:pt idx="71516">
                  <c:v>1519938000</c:v>
                </c:pt>
                <c:pt idx="71517">
                  <c:v>1519941600</c:v>
                </c:pt>
                <c:pt idx="71518">
                  <c:v>1519945200</c:v>
                </c:pt>
                <c:pt idx="71519">
                  <c:v>1519948800</c:v>
                </c:pt>
                <c:pt idx="71520">
                  <c:v>1519952400</c:v>
                </c:pt>
                <c:pt idx="71521">
                  <c:v>1519956000</c:v>
                </c:pt>
                <c:pt idx="71522">
                  <c:v>1519959600</c:v>
                </c:pt>
                <c:pt idx="71523">
                  <c:v>1519963200</c:v>
                </c:pt>
                <c:pt idx="71524">
                  <c:v>1519966800</c:v>
                </c:pt>
                <c:pt idx="71525">
                  <c:v>1519970400</c:v>
                </c:pt>
                <c:pt idx="71526">
                  <c:v>1519974000</c:v>
                </c:pt>
                <c:pt idx="71527">
                  <c:v>1519977600</c:v>
                </c:pt>
                <c:pt idx="71528">
                  <c:v>1519981200</c:v>
                </c:pt>
                <c:pt idx="71529">
                  <c:v>1519984800</c:v>
                </c:pt>
                <c:pt idx="71530">
                  <c:v>1519988400</c:v>
                </c:pt>
                <c:pt idx="71531">
                  <c:v>1519992000</c:v>
                </c:pt>
                <c:pt idx="71532">
                  <c:v>1519995600</c:v>
                </c:pt>
                <c:pt idx="71533">
                  <c:v>1519999200</c:v>
                </c:pt>
                <c:pt idx="71534">
                  <c:v>1520002800</c:v>
                </c:pt>
                <c:pt idx="71535">
                  <c:v>1520006400</c:v>
                </c:pt>
                <c:pt idx="71536">
                  <c:v>1520010000</c:v>
                </c:pt>
                <c:pt idx="71537">
                  <c:v>1520013600</c:v>
                </c:pt>
                <c:pt idx="71538">
                  <c:v>1520017200</c:v>
                </c:pt>
                <c:pt idx="71539">
                  <c:v>1520020800</c:v>
                </c:pt>
                <c:pt idx="71540">
                  <c:v>1520024400</c:v>
                </c:pt>
                <c:pt idx="71541">
                  <c:v>1520028000</c:v>
                </c:pt>
                <c:pt idx="71542">
                  <c:v>1520031600</c:v>
                </c:pt>
                <c:pt idx="71543">
                  <c:v>1520035200</c:v>
                </c:pt>
                <c:pt idx="71544">
                  <c:v>1520038800</c:v>
                </c:pt>
                <c:pt idx="71545">
                  <c:v>1520042400</c:v>
                </c:pt>
                <c:pt idx="71546">
                  <c:v>1520046000</c:v>
                </c:pt>
                <c:pt idx="71547">
                  <c:v>1520049600</c:v>
                </c:pt>
                <c:pt idx="71548">
                  <c:v>1520053200</c:v>
                </c:pt>
                <c:pt idx="71549">
                  <c:v>1520056800</c:v>
                </c:pt>
                <c:pt idx="71550">
                  <c:v>1520060400</c:v>
                </c:pt>
                <c:pt idx="71551">
                  <c:v>1520064000</c:v>
                </c:pt>
                <c:pt idx="71552">
                  <c:v>1520067600</c:v>
                </c:pt>
                <c:pt idx="71553">
                  <c:v>1520071200</c:v>
                </c:pt>
                <c:pt idx="71554">
                  <c:v>1520074800</c:v>
                </c:pt>
                <c:pt idx="71555">
                  <c:v>1520078400</c:v>
                </c:pt>
                <c:pt idx="71556">
                  <c:v>1520082000</c:v>
                </c:pt>
                <c:pt idx="71557">
                  <c:v>1520085600</c:v>
                </c:pt>
                <c:pt idx="71558">
                  <c:v>1520089200</c:v>
                </c:pt>
                <c:pt idx="71559">
                  <c:v>1520092800</c:v>
                </c:pt>
                <c:pt idx="71560">
                  <c:v>1520096400</c:v>
                </c:pt>
                <c:pt idx="71561">
                  <c:v>1520100000</c:v>
                </c:pt>
                <c:pt idx="71562">
                  <c:v>1520103600</c:v>
                </c:pt>
                <c:pt idx="71563">
                  <c:v>1520107200</c:v>
                </c:pt>
                <c:pt idx="71564">
                  <c:v>1520110800</c:v>
                </c:pt>
                <c:pt idx="71565">
                  <c:v>1520114400</c:v>
                </c:pt>
                <c:pt idx="71566">
                  <c:v>1520118000</c:v>
                </c:pt>
                <c:pt idx="71567">
                  <c:v>1520121600</c:v>
                </c:pt>
                <c:pt idx="71568">
                  <c:v>1520125200</c:v>
                </c:pt>
                <c:pt idx="71569">
                  <c:v>1520128800</c:v>
                </c:pt>
                <c:pt idx="71570">
                  <c:v>1520132400</c:v>
                </c:pt>
                <c:pt idx="71571">
                  <c:v>1520136000</c:v>
                </c:pt>
                <c:pt idx="71572">
                  <c:v>1520139600</c:v>
                </c:pt>
                <c:pt idx="71573">
                  <c:v>1520143200</c:v>
                </c:pt>
                <c:pt idx="71574">
                  <c:v>1520146800</c:v>
                </c:pt>
                <c:pt idx="71575">
                  <c:v>1520150400</c:v>
                </c:pt>
                <c:pt idx="71576">
                  <c:v>1520154000</c:v>
                </c:pt>
                <c:pt idx="71577">
                  <c:v>1520157600</c:v>
                </c:pt>
                <c:pt idx="71578">
                  <c:v>1520161200</c:v>
                </c:pt>
                <c:pt idx="71579">
                  <c:v>1520164800</c:v>
                </c:pt>
                <c:pt idx="71580">
                  <c:v>1520168400</c:v>
                </c:pt>
                <c:pt idx="71581">
                  <c:v>1520172000</c:v>
                </c:pt>
                <c:pt idx="71582">
                  <c:v>1520175600</c:v>
                </c:pt>
                <c:pt idx="71583">
                  <c:v>1520179200</c:v>
                </c:pt>
                <c:pt idx="71584">
                  <c:v>1520182800</c:v>
                </c:pt>
                <c:pt idx="71585">
                  <c:v>1520186400</c:v>
                </c:pt>
                <c:pt idx="71586">
                  <c:v>1520190000</c:v>
                </c:pt>
                <c:pt idx="71587">
                  <c:v>1520193600</c:v>
                </c:pt>
                <c:pt idx="71588">
                  <c:v>1520197200</c:v>
                </c:pt>
                <c:pt idx="71589">
                  <c:v>1520200800</c:v>
                </c:pt>
                <c:pt idx="71590">
                  <c:v>1520204400</c:v>
                </c:pt>
                <c:pt idx="71591">
                  <c:v>1520208000</c:v>
                </c:pt>
                <c:pt idx="71592">
                  <c:v>1520211600</c:v>
                </c:pt>
                <c:pt idx="71593">
                  <c:v>1520215200</c:v>
                </c:pt>
                <c:pt idx="71594">
                  <c:v>1520218800</c:v>
                </c:pt>
                <c:pt idx="71595">
                  <c:v>1520222400</c:v>
                </c:pt>
                <c:pt idx="71596">
                  <c:v>1520226000</c:v>
                </c:pt>
                <c:pt idx="71597">
                  <c:v>1520229600</c:v>
                </c:pt>
                <c:pt idx="71598">
                  <c:v>1520233200</c:v>
                </c:pt>
                <c:pt idx="71599">
                  <c:v>1520236800</c:v>
                </c:pt>
                <c:pt idx="71600">
                  <c:v>1520240400</c:v>
                </c:pt>
                <c:pt idx="71601">
                  <c:v>1520244000</c:v>
                </c:pt>
                <c:pt idx="71602">
                  <c:v>1520247600</c:v>
                </c:pt>
                <c:pt idx="71603">
                  <c:v>1520251200</c:v>
                </c:pt>
                <c:pt idx="71604">
                  <c:v>1520254800</c:v>
                </c:pt>
                <c:pt idx="71605">
                  <c:v>1520258400</c:v>
                </c:pt>
                <c:pt idx="71606">
                  <c:v>1520262000</c:v>
                </c:pt>
                <c:pt idx="71607">
                  <c:v>1520265600</c:v>
                </c:pt>
                <c:pt idx="71608">
                  <c:v>1520269200</c:v>
                </c:pt>
                <c:pt idx="71609">
                  <c:v>1520272800</c:v>
                </c:pt>
                <c:pt idx="71610">
                  <c:v>1520276400</c:v>
                </c:pt>
                <c:pt idx="71611">
                  <c:v>1520280000</c:v>
                </c:pt>
                <c:pt idx="71612">
                  <c:v>1520283600</c:v>
                </c:pt>
                <c:pt idx="71613">
                  <c:v>1520287200</c:v>
                </c:pt>
                <c:pt idx="71614">
                  <c:v>1520290800</c:v>
                </c:pt>
                <c:pt idx="71615">
                  <c:v>1520294400</c:v>
                </c:pt>
                <c:pt idx="71616">
                  <c:v>1520298000</c:v>
                </c:pt>
                <c:pt idx="71617">
                  <c:v>1520301600</c:v>
                </c:pt>
                <c:pt idx="71618">
                  <c:v>1520305200</c:v>
                </c:pt>
                <c:pt idx="71619">
                  <c:v>1520308800</c:v>
                </c:pt>
                <c:pt idx="71620">
                  <c:v>1520312400</c:v>
                </c:pt>
                <c:pt idx="71621">
                  <c:v>1520316000</c:v>
                </c:pt>
                <c:pt idx="71622">
                  <c:v>1520319600</c:v>
                </c:pt>
                <c:pt idx="71623">
                  <c:v>1520323200</c:v>
                </c:pt>
                <c:pt idx="71624">
                  <c:v>1520326800</c:v>
                </c:pt>
                <c:pt idx="71625">
                  <c:v>1520330400</c:v>
                </c:pt>
                <c:pt idx="71626">
                  <c:v>1520334000</c:v>
                </c:pt>
                <c:pt idx="71627">
                  <c:v>1520337600</c:v>
                </c:pt>
                <c:pt idx="71628">
                  <c:v>1520341200</c:v>
                </c:pt>
                <c:pt idx="71629">
                  <c:v>1520344800</c:v>
                </c:pt>
                <c:pt idx="71630">
                  <c:v>1520348400</c:v>
                </c:pt>
                <c:pt idx="71631">
                  <c:v>1520352000</c:v>
                </c:pt>
                <c:pt idx="71632">
                  <c:v>1520355600</c:v>
                </c:pt>
                <c:pt idx="71633">
                  <c:v>1520359200</c:v>
                </c:pt>
                <c:pt idx="71634">
                  <c:v>1520362800</c:v>
                </c:pt>
                <c:pt idx="71635">
                  <c:v>1520366400</c:v>
                </c:pt>
                <c:pt idx="71636">
                  <c:v>1520370000</c:v>
                </c:pt>
                <c:pt idx="71637">
                  <c:v>1520373600</c:v>
                </c:pt>
                <c:pt idx="71638">
                  <c:v>1520377200</c:v>
                </c:pt>
                <c:pt idx="71639">
                  <c:v>1520380800</c:v>
                </c:pt>
                <c:pt idx="71640">
                  <c:v>1520384400</c:v>
                </c:pt>
                <c:pt idx="71641">
                  <c:v>1520388000</c:v>
                </c:pt>
                <c:pt idx="71642">
                  <c:v>1520391600</c:v>
                </c:pt>
                <c:pt idx="71643">
                  <c:v>1520395200</c:v>
                </c:pt>
                <c:pt idx="71644">
                  <c:v>1520398800</c:v>
                </c:pt>
                <c:pt idx="71645">
                  <c:v>1520402400</c:v>
                </c:pt>
                <c:pt idx="71646">
                  <c:v>1520406000</c:v>
                </c:pt>
                <c:pt idx="71647">
                  <c:v>1520409600</c:v>
                </c:pt>
                <c:pt idx="71648">
                  <c:v>1520413200</c:v>
                </c:pt>
                <c:pt idx="71649">
                  <c:v>1520416800</c:v>
                </c:pt>
                <c:pt idx="71650">
                  <c:v>1520420400</c:v>
                </c:pt>
                <c:pt idx="71651">
                  <c:v>1520424000</c:v>
                </c:pt>
                <c:pt idx="71652">
                  <c:v>1520427600</c:v>
                </c:pt>
                <c:pt idx="71653">
                  <c:v>1520431200</c:v>
                </c:pt>
                <c:pt idx="71654">
                  <c:v>1520434800</c:v>
                </c:pt>
                <c:pt idx="71655">
                  <c:v>1520438400</c:v>
                </c:pt>
                <c:pt idx="71656">
                  <c:v>1520442000</c:v>
                </c:pt>
                <c:pt idx="71657">
                  <c:v>1520445600</c:v>
                </c:pt>
                <c:pt idx="71658">
                  <c:v>1520449200</c:v>
                </c:pt>
                <c:pt idx="71659">
                  <c:v>1520452800</c:v>
                </c:pt>
                <c:pt idx="71660">
                  <c:v>1520456400</c:v>
                </c:pt>
                <c:pt idx="71661">
                  <c:v>1520460000</c:v>
                </c:pt>
                <c:pt idx="71662">
                  <c:v>1520463600</c:v>
                </c:pt>
                <c:pt idx="71663">
                  <c:v>1520467200</c:v>
                </c:pt>
                <c:pt idx="71664">
                  <c:v>1520470800</c:v>
                </c:pt>
                <c:pt idx="71665">
                  <c:v>1520474400</c:v>
                </c:pt>
                <c:pt idx="71666">
                  <c:v>1520478000</c:v>
                </c:pt>
                <c:pt idx="71667">
                  <c:v>1520481600</c:v>
                </c:pt>
                <c:pt idx="71668">
                  <c:v>1520485200</c:v>
                </c:pt>
                <c:pt idx="71669">
                  <c:v>1520488800</c:v>
                </c:pt>
                <c:pt idx="71670">
                  <c:v>1520492400</c:v>
                </c:pt>
                <c:pt idx="71671">
                  <c:v>1520496000</c:v>
                </c:pt>
                <c:pt idx="71672">
                  <c:v>1520499600</c:v>
                </c:pt>
                <c:pt idx="71673">
                  <c:v>1520503200</c:v>
                </c:pt>
                <c:pt idx="71674">
                  <c:v>1520506800</c:v>
                </c:pt>
                <c:pt idx="71675">
                  <c:v>1520510400</c:v>
                </c:pt>
                <c:pt idx="71676">
                  <c:v>1520514000</c:v>
                </c:pt>
                <c:pt idx="71677">
                  <c:v>1520517600</c:v>
                </c:pt>
                <c:pt idx="71678">
                  <c:v>1520521200</c:v>
                </c:pt>
                <c:pt idx="71679">
                  <c:v>1520524800</c:v>
                </c:pt>
                <c:pt idx="71680">
                  <c:v>1520528400</c:v>
                </c:pt>
                <c:pt idx="71681">
                  <c:v>1520532000</c:v>
                </c:pt>
                <c:pt idx="71682">
                  <c:v>1520535600</c:v>
                </c:pt>
                <c:pt idx="71683">
                  <c:v>1520539200</c:v>
                </c:pt>
                <c:pt idx="71684">
                  <c:v>1520542800</c:v>
                </c:pt>
                <c:pt idx="71685">
                  <c:v>1520546400</c:v>
                </c:pt>
                <c:pt idx="71686">
                  <c:v>1520550000</c:v>
                </c:pt>
                <c:pt idx="71687">
                  <c:v>1520553600</c:v>
                </c:pt>
                <c:pt idx="71688">
                  <c:v>1520557200</c:v>
                </c:pt>
                <c:pt idx="71689">
                  <c:v>1520560800</c:v>
                </c:pt>
                <c:pt idx="71690">
                  <c:v>1520564400</c:v>
                </c:pt>
                <c:pt idx="71691">
                  <c:v>1520568000</c:v>
                </c:pt>
                <c:pt idx="71692">
                  <c:v>1520571600</c:v>
                </c:pt>
                <c:pt idx="71693">
                  <c:v>1520575200</c:v>
                </c:pt>
                <c:pt idx="71694">
                  <c:v>1520578800</c:v>
                </c:pt>
                <c:pt idx="71695">
                  <c:v>1520582400</c:v>
                </c:pt>
                <c:pt idx="71696">
                  <c:v>1520586000</c:v>
                </c:pt>
                <c:pt idx="71697">
                  <c:v>1520589600</c:v>
                </c:pt>
                <c:pt idx="71698">
                  <c:v>1520593200</c:v>
                </c:pt>
                <c:pt idx="71699">
                  <c:v>1520596800</c:v>
                </c:pt>
                <c:pt idx="71700">
                  <c:v>1520600400</c:v>
                </c:pt>
                <c:pt idx="71701">
                  <c:v>1520604000</c:v>
                </c:pt>
                <c:pt idx="71702">
                  <c:v>1520607600</c:v>
                </c:pt>
                <c:pt idx="71703">
                  <c:v>1520611200</c:v>
                </c:pt>
                <c:pt idx="71704">
                  <c:v>1520614800</c:v>
                </c:pt>
                <c:pt idx="71705">
                  <c:v>1520618400</c:v>
                </c:pt>
                <c:pt idx="71706">
                  <c:v>1520622000</c:v>
                </c:pt>
                <c:pt idx="71707">
                  <c:v>1520625600</c:v>
                </c:pt>
                <c:pt idx="71708">
                  <c:v>1520629200</c:v>
                </c:pt>
                <c:pt idx="71709">
                  <c:v>1520632800</c:v>
                </c:pt>
                <c:pt idx="71710">
                  <c:v>1520636400</c:v>
                </c:pt>
                <c:pt idx="71711">
                  <c:v>1520640000</c:v>
                </c:pt>
                <c:pt idx="71712">
                  <c:v>1520643600</c:v>
                </c:pt>
                <c:pt idx="71713">
                  <c:v>1520647200</c:v>
                </c:pt>
                <c:pt idx="71714">
                  <c:v>1520650800</c:v>
                </c:pt>
                <c:pt idx="71715">
                  <c:v>1520654400</c:v>
                </c:pt>
                <c:pt idx="71716">
                  <c:v>1520658000</c:v>
                </c:pt>
                <c:pt idx="71717">
                  <c:v>1520661600</c:v>
                </c:pt>
                <c:pt idx="71718">
                  <c:v>1520665200</c:v>
                </c:pt>
                <c:pt idx="71719">
                  <c:v>1520668800</c:v>
                </c:pt>
                <c:pt idx="71720">
                  <c:v>1520672400</c:v>
                </c:pt>
                <c:pt idx="71721">
                  <c:v>1520676000</c:v>
                </c:pt>
                <c:pt idx="71722">
                  <c:v>1520679600</c:v>
                </c:pt>
                <c:pt idx="71723">
                  <c:v>1520683200</c:v>
                </c:pt>
                <c:pt idx="71724">
                  <c:v>1520686800</c:v>
                </c:pt>
                <c:pt idx="71725">
                  <c:v>1520690400</c:v>
                </c:pt>
                <c:pt idx="71726">
                  <c:v>1520694000</c:v>
                </c:pt>
                <c:pt idx="71727">
                  <c:v>1520697600</c:v>
                </c:pt>
                <c:pt idx="71728">
                  <c:v>1520701200</c:v>
                </c:pt>
                <c:pt idx="71729">
                  <c:v>1520704800</c:v>
                </c:pt>
                <c:pt idx="71730">
                  <c:v>1520708400</c:v>
                </c:pt>
                <c:pt idx="71731">
                  <c:v>1520712000</c:v>
                </c:pt>
                <c:pt idx="71732">
                  <c:v>1520715600</c:v>
                </c:pt>
                <c:pt idx="71733">
                  <c:v>1520719200</c:v>
                </c:pt>
                <c:pt idx="71734">
                  <c:v>1520722800</c:v>
                </c:pt>
                <c:pt idx="71735">
                  <c:v>1520726400</c:v>
                </c:pt>
                <c:pt idx="71736">
                  <c:v>1520730000</c:v>
                </c:pt>
                <c:pt idx="71737">
                  <c:v>1520733600</c:v>
                </c:pt>
                <c:pt idx="71738">
                  <c:v>1520737200</c:v>
                </c:pt>
                <c:pt idx="71739">
                  <c:v>1520740800</c:v>
                </c:pt>
                <c:pt idx="71740">
                  <c:v>1520744400</c:v>
                </c:pt>
                <c:pt idx="71741">
                  <c:v>1520748000</c:v>
                </c:pt>
                <c:pt idx="71742">
                  <c:v>1520751600</c:v>
                </c:pt>
                <c:pt idx="71743">
                  <c:v>1520755200</c:v>
                </c:pt>
                <c:pt idx="71744">
                  <c:v>1520758800</c:v>
                </c:pt>
                <c:pt idx="71745">
                  <c:v>1520762400</c:v>
                </c:pt>
                <c:pt idx="71746">
                  <c:v>1520766000</c:v>
                </c:pt>
                <c:pt idx="71747">
                  <c:v>1520769600</c:v>
                </c:pt>
                <c:pt idx="71748">
                  <c:v>1520773200</c:v>
                </c:pt>
                <c:pt idx="71749">
                  <c:v>1520776800</c:v>
                </c:pt>
                <c:pt idx="71750">
                  <c:v>1520780400</c:v>
                </c:pt>
                <c:pt idx="71751">
                  <c:v>1520784000</c:v>
                </c:pt>
                <c:pt idx="71752">
                  <c:v>1520787600</c:v>
                </c:pt>
                <c:pt idx="71753">
                  <c:v>1520791200</c:v>
                </c:pt>
                <c:pt idx="71754">
                  <c:v>1520794800</c:v>
                </c:pt>
                <c:pt idx="71755">
                  <c:v>1520798400</c:v>
                </c:pt>
                <c:pt idx="71756">
                  <c:v>1520802000</c:v>
                </c:pt>
                <c:pt idx="71757">
                  <c:v>1520805600</c:v>
                </c:pt>
                <c:pt idx="71758">
                  <c:v>1520809200</c:v>
                </c:pt>
                <c:pt idx="71759">
                  <c:v>1520812800</c:v>
                </c:pt>
                <c:pt idx="71760">
                  <c:v>1520816400</c:v>
                </c:pt>
                <c:pt idx="71761">
                  <c:v>1520820000</c:v>
                </c:pt>
                <c:pt idx="71762">
                  <c:v>1520823600</c:v>
                </c:pt>
                <c:pt idx="71763">
                  <c:v>1520827200</c:v>
                </c:pt>
                <c:pt idx="71764">
                  <c:v>1520830800</c:v>
                </c:pt>
                <c:pt idx="71765">
                  <c:v>1520834400</c:v>
                </c:pt>
                <c:pt idx="71766">
                  <c:v>1520838000</c:v>
                </c:pt>
                <c:pt idx="71767">
                  <c:v>1520841600</c:v>
                </c:pt>
                <c:pt idx="71768">
                  <c:v>1520845200</c:v>
                </c:pt>
                <c:pt idx="71769">
                  <c:v>1520848800</c:v>
                </c:pt>
                <c:pt idx="71770">
                  <c:v>1520852400</c:v>
                </c:pt>
                <c:pt idx="71771">
                  <c:v>1520856000</c:v>
                </c:pt>
                <c:pt idx="71772">
                  <c:v>1520859600</c:v>
                </c:pt>
                <c:pt idx="71773">
                  <c:v>1520863200</c:v>
                </c:pt>
                <c:pt idx="71774">
                  <c:v>1520866800</c:v>
                </c:pt>
                <c:pt idx="71775">
                  <c:v>1520870400</c:v>
                </c:pt>
                <c:pt idx="71776">
                  <c:v>1520874000</c:v>
                </c:pt>
                <c:pt idx="71777">
                  <c:v>1520877600</c:v>
                </c:pt>
                <c:pt idx="71778">
                  <c:v>1520881200</c:v>
                </c:pt>
                <c:pt idx="71779">
                  <c:v>1520884800</c:v>
                </c:pt>
                <c:pt idx="71780">
                  <c:v>1520888400</c:v>
                </c:pt>
                <c:pt idx="71781">
                  <c:v>1520892000</c:v>
                </c:pt>
                <c:pt idx="71782">
                  <c:v>1520895600</c:v>
                </c:pt>
                <c:pt idx="71783">
                  <c:v>1520899200</c:v>
                </c:pt>
                <c:pt idx="71784">
                  <c:v>1520902800</c:v>
                </c:pt>
                <c:pt idx="71785">
                  <c:v>1520906400</c:v>
                </c:pt>
                <c:pt idx="71786">
                  <c:v>1520910000</c:v>
                </c:pt>
                <c:pt idx="71787">
                  <c:v>1520913600</c:v>
                </c:pt>
                <c:pt idx="71788">
                  <c:v>1520917200</c:v>
                </c:pt>
                <c:pt idx="71789">
                  <c:v>1520920800</c:v>
                </c:pt>
                <c:pt idx="71790">
                  <c:v>1520924400</c:v>
                </c:pt>
                <c:pt idx="71791">
                  <c:v>1520928000</c:v>
                </c:pt>
                <c:pt idx="71792">
                  <c:v>1520931600</c:v>
                </c:pt>
                <c:pt idx="71793">
                  <c:v>1520935200</c:v>
                </c:pt>
                <c:pt idx="71794">
                  <c:v>1520938800</c:v>
                </c:pt>
                <c:pt idx="71795">
                  <c:v>1520942400</c:v>
                </c:pt>
                <c:pt idx="71796">
                  <c:v>1520946000</c:v>
                </c:pt>
                <c:pt idx="71797">
                  <c:v>1520949600</c:v>
                </c:pt>
                <c:pt idx="71798">
                  <c:v>1520953200</c:v>
                </c:pt>
                <c:pt idx="71799">
                  <c:v>1520956800</c:v>
                </c:pt>
                <c:pt idx="71800">
                  <c:v>1520960400</c:v>
                </c:pt>
                <c:pt idx="71801">
                  <c:v>1520964000</c:v>
                </c:pt>
                <c:pt idx="71802">
                  <c:v>1520967600</c:v>
                </c:pt>
                <c:pt idx="71803">
                  <c:v>1520971200</c:v>
                </c:pt>
                <c:pt idx="71804">
                  <c:v>1520974800</c:v>
                </c:pt>
                <c:pt idx="71805">
                  <c:v>1520978400</c:v>
                </c:pt>
                <c:pt idx="71806">
                  <c:v>1520982000</c:v>
                </c:pt>
                <c:pt idx="71807">
                  <c:v>1520985600</c:v>
                </c:pt>
                <c:pt idx="71808">
                  <c:v>1520989200</c:v>
                </c:pt>
                <c:pt idx="71809">
                  <c:v>1520992800</c:v>
                </c:pt>
                <c:pt idx="71810">
                  <c:v>1520996400</c:v>
                </c:pt>
                <c:pt idx="71811">
                  <c:v>1521000000</c:v>
                </c:pt>
                <c:pt idx="71812">
                  <c:v>1521003600</c:v>
                </c:pt>
                <c:pt idx="71813">
                  <c:v>1521007200</c:v>
                </c:pt>
                <c:pt idx="71814">
                  <c:v>1521010800</c:v>
                </c:pt>
                <c:pt idx="71815">
                  <c:v>1521014400</c:v>
                </c:pt>
                <c:pt idx="71816">
                  <c:v>1521018000</c:v>
                </c:pt>
                <c:pt idx="71817">
                  <c:v>1521021600</c:v>
                </c:pt>
                <c:pt idx="71818">
                  <c:v>1521025200</c:v>
                </c:pt>
                <c:pt idx="71819">
                  <c:v>1521028800</c:v>
                </c:pt>
                <c:pt idx="71820">
                  <c:v>1521032400</c:v>
                </c:pt>
                <c:pt idx="71821">
                  <c:v>1521036000</c:v>
                </c:pt>
                <c:pt idx="71822">
                  <c:v>1521039600</c:v>
                </c:pt>
                <c:pt idx="71823">
                  <c:v>1521043200</c:v>
                </c:pt>
                <c:pt idx="71824">
                  <c:v>1521046800</c:v>
                </c:pt>
                <c:pt idx="71825">
                  <c:v>1521050400</c:v>
                </c:pt>
                <c:pt idx="71826">
                  <c:v>1521054000</c:v>
                </c:pt>
                <c:pt idx="71827">
                  <c:v>1521057600</c:v>
                </c:pt>
                <c:pt idx="71828">
                  <c:v>1521061200</c:v>
                </c:pt>
                <c:pt idx="71829">
                  <c:v>1521064800</c:v>
                </c:pt>
                <c:pt idx="71830">
                  <c:v>1521068400</c:v>
                </c:pt>
                <c:pt idx="71831">
                  <c:v>1521072000</c:v>
                </c:pt>
                <c:pt idx="71832">
                  <c:v>1521075600</c:v>
                </c:pt>
                <c:pt idx="71833">
                  <c:v>1521079200</c:v>
                </c:pt>
                <c:pt idx="71834">
                  <c:v>1521082800</c:v>
                </c:pt>
                <c:pt idx="71835">
                  <c:v>1521086400</c:v>
                </c:pt>
                <c:pt idx="71836">
                  <c:v>1521090000</c:v>
                </c:pt>
                <c:pt idx="71837">
                  <c:v>1521093600</c:v>
                </c:pt>
                <c:pt idx="71838">
                  <c:v>1521097200</c:v>
                </c:pt>
                <c:pt idx="71839">
                  <c:v>1521100800</c:v>
                </c:pt>
                <c:pt idx="71840">
                  <c:v>1521104400</c:v>
                </c:pt>
                <c:pt idx="71841">
                  <c:v>1521108000</c:v>
                </c:pt>
                <c:pt idx="71842">
                  <c:v>1521111600</c:v>
                </c:pt>
                <c:pt idx="71843">
                  <c:v>1521115200</c:v>
                </c:pt>
                <c:pt idx="71844">
                  <c:v>1521118800</c:v>
                </c:pt>
                <c:pt idx="71845">
                  <c:v>1521122400</c:v>
                </c:pt>
                <c:pt idx="71846">
                  <c:v>1521126000</c:v>
                </c:pt>
                <c:pt idx="71847">
                  <c:v>1521129600</c:v>
                </c:pt>
                <c:pt idx="71848">
                  <c:v>1521133200</c:v>
                </c:pt>
                <c:pt idx="71849">
                  <c:v>1521136800</c:v>
                </c:pt>
                <c:pt idx="71850">
                  <c:v>1521140400</c:v>
                </c:pt>
                <c:pt idx="71851">
                  <c:v>1521144000</c:v>
                </c:pt>
                <c:pt idx="71852">
                  <c:v>1521147600</c:v>
                </c:pt>
                <c:pt idx="71853">
                  <c:v>1521151200</c:v>
                </c:pt>
                <c:pt idx="71854">
                  <c:v>1521154800</c:v>
                </c:pt>
                <c:pt idx="71855">
                  <c:v>1521158400</c:v>
                </c:pt>
                <c:pt idx="71856">
                  <c:v>1521162000</c:v>
                </c:pt>
                <c:pt idx="71857">
                  <c:v>1521165600</c:v>
                </c:pt>
                <c:pt idx="71858">
                  <c:v>1521169200</c:v>
                </c:pt>
                <c:pt idx="71859">
                  <c:v>1521172800</c:v>
                </c:pt>
                <c:pt idx="71860">
                  <c:v>1521176400</c:v>
                </c:pt>
                <c:pt idx="71861">
                  <c:v>1521180000</c:v>
                </c:pt>
                <c:pt idx="71862">
                  <c:v>1521183600</c:v>
                </c:pt>
                <c:pt idx="71863">
                  <c:v>1521187200</c:v>
                </c:pt>
                <c:pt idx="71864">
                  <c:v>1521190800</c:v>
                </c:pt>
                <c:pt idx="71865">
                  <c:v>1521194400</c:v>
                </c:pt>
                <c:pt idx="71866">
                  <c:v>1521198000</c:v>
                </c:pt>
                <c:pt idx="71867">
                  <c:v>1521201600</c:v>
                </c:pt>
                <c:pt idx="71868">
                  <c:v>1521205200</c:v>
                </c:pt>
                <c:pt idx="71869">
                  <c:v>1521208800</c:v>
                </c:pt>
                <c:pt idx="71870">
                  <c:v>1521212400</c:v>
                </c:pt>
                <c:pt idx="71871">
                  <c:v>1521216000</c:v>
                </c:pt>
                <c:pt idx="71872">
                  <c:v>1521219600</c:v>
                </c:pt>
                <c:pt idx="71873">
                  <c:v>1521223200</c:v>
                </c:pt>
                <c:pt idx="71874">
                  <c:v>1521226800</c:v>
                </c:pt>
                <c:pt idx="71875">
                  <c:v>1521230400</c:v>
                </c:pt>
                <c:pt idx="71876">
                  <c:v>1521234000</c:v>
                </c:pt>
                <c:pt idx="71877">
                  <c:v>1521237600</c:v>
                </c:pt>
                <c:pt idx="71878">
                  <c:v>1521241200</c:v>
                </c:pt>
                <c:pt idx="71879">
                  <c:v>1521244800</c:v>
                </c:pt>
                <c:pt idx="71880">
                  <c:v>1521248400</c:v>
                </c:pt>
                <c:pt idx="71881">
                  <c:v>1521252000</c:v>
                </c:pt>
                <c:pt idx="71882">
                  <c:v>1521255600</c:v>
                </c:pt>
                <c:pt idx="71883">
                  <c:v>1521259200</c:v>
                </c:pt>
                <c:pt idx="71884">
                  <c:v>1521262800</c:v>
                </c:pt>
                <c:pt idx="71885">
                  <c:v>1521266400</c:v>
                </c:pt>
                <c:pt idx="71886">
                  <c:v>1521270000</c:v>
                </c:pt>
                <c:pt idx="71887">
                  <c:v>1521273600</c:v>
                </c:pt>
                <c:pt idx="71888">
                  <c:v>1521277200</c:v>
                </c:pt>
                <c:pt idx="71889">
                  <c:v>1521280800</c:v>
                </c:pt>
                <c:pt idx="71890">
                  <c:v>1521284400</c:v>
                </c:pt>
                <c:pt idx="71891">
                  <c:v>1521288000</c:v>
                </c:pt>
                <c:pt idx="71892">
                  <c:v>1521291600</c:v>
                </c:pt>
                <c:pt idx="71893">
                  <c:v>1521295200</c:v>
                </c:pt>
                <c:pt idx="71894">
                  <c:v>1521298800</c:v>
                </c:pt>
                <c:pt idx="71895">
                  <c:v>1521302400</c:v>
                </c:pt>
                <c:pt idx="71896">
                  <c:v>1521306000</c:v>
                </c:pt>
                <c:pt idx="71897">
                  <c:v>1521309600</c:v>
                </c:pt>
                <c:pt idx="71898">
                  <c:v>1521313200</c:v>
                </c:pt>
                <c:pt idx="71899">
                  <c:v>1521316800</c:v>
                </c:pt>
                <c:pt idx="71900">
                  <c:v>1521320400</c:v>
                </c:pt>
                <c:pt idx="71901">
                  <c:v>1521324000</c:v>
                </c:pt>
                <c:pt idx="71902">
                  <c:v>1521327600</c:v>
                </c:pt>
                <c:pt idx="71903">
                  <c:v>1521331200</c:v>
                </c:pt>
                <c:pt idx="71904">
                  <c:v>1521334800</c:v>
                </c:pt>
                <c:pt idx="71905">
                  <c:v>1521338400</c:v>
                </c:pt>
                <c:pt idx="71906">
                  <c:v>1521342000</c:v>
                </c:pt>
                <c:pt idx="71907">
                  <c:v>1521345600</c:v>
                </c:pt>
                <c:pt idx="71908">
                  <c:v>1521349200</c:v>
                </c:pt>
                <c:pt idx="71909">
                  <c:v>1521352800</c:v>
                </c:pt>
                <c:pt idx="71910">
                  <c:v>1521356400</c:v>
                </c:pt>
                <c:pt idx="71911">
                  <c:v>1521360000</c:v>
                </c:pt>
                <c:pt idx="71912">
                  <c:v>1521363600</c:v>
                </c:pt>
                <c:pt idx="71913">
                  <c:v>1521367200</c:v>
                </c:pt>
                <c:pt idx="71914">
                  <c:v>1521370800</c:v>
                </c:pt>
                <c:pt idx="71915">
                  <c:v>1521374400</c:v>
                </c:pt>
                <c:pt idx="71916">
                  <c:v>1521378000</c:v>
                </c:pt>
                <c:pt idx="71917">
                  <c:v>1521381600</c:v>
                </c:pt>
                <c:pt idx="71918">
                  <c:v>1521385200</c:v>
                </c:pt>
                <c:pt idx="71919">
                  <c:v>1521388800</c:v>
                </c:pt>
                <c:pt idx="71920">
                  <c:v>1521392400</c:v>
                </c:pt>
                <c:pt idx="71921">
                  <c:v>1521396000</c:v>
                </c:pt>
                <c:pt idx="71922">
                  <c:v>1521399600</c:v>
                </c:pt>
                <c:pt idx="71923">
                  <c:v>1521403200</c:v>
                </c:pt>
                <c:pt idx="71924">
                  <c:v>1521406800</c:v>
                </c:pt>
                <c:pt idx="71925">
                  <c:v>1521410400</c:v>
                </c:pt>
                <c:pt idx="71926">
                  <c:v>1521414000</c:v>
                </c:pt>
                <c:pt idx="71927">
                  <c:v>1521417600</c:v>
                </c:pt>
                <c:pt idx="71928">
                  <c:v>1521421200</c:v>
                </c:pt>
                <c:pt idx="71929">
                  <c:v>1521424800</c:v>
                </c:pt>
                <c:pt idx="71930">
                  <c:v>1521428400</c:v>
                </c:pt>
                <c:pt idx="71931">
                  <c:v>1521432000</c:v>
                </c:pt>
                <c:pt idx="71932">
                  <c:v>1521435600</c:v>
                </c:pt>
                <c:pt idx="71933">
                  <c:v>1521439200</c:v>
                </c:pt>
                <c:pt idx="71934">
                  <c:v>1521442800</c:v>
                </c:pt>
                <c:pt idx="71935">
                  <c:v>1521446400</c:v>
                </c:pt>
                <c:pt idx="71936">
                  <c:v>1521450000</c:v>
                </c:pt>
                <c:pt idx="71937">
                  <c:v>1521453600</c:v>
                </c:pt>
                <c:pt idx="71938">
                  <c:v>1521457200</c:v>
                </c:pt>
                <c:pt idx="71939">
                  <c:v>1521460800</c:v>
                </c:pt>
                <c:pt idx="71940">
                  <c:v>1521464400</c:v>
                </c:pt>
                <c:pt idx="71941">
                  <c:v>1521468000</c:v>
                </c:pt>
                <c:pt idx="71942">
                  <c:v>1521471600</c:v>
                </c:pt>
                <c:pt idx="71943">
                  <c:v>1521475200</c:v>
                </c:pt>
                <c:pt idx="71944">
                  <c:v>1521478800</c:v>
                </c:pt>
                <c:pt idx="71945">
                  <c:v>1521482400</c:v>
                </c:pt>
                <c:pt idx="71946">
                  <c:v>1521486000</c:v>
                </c:pt>
                <c:pt idx="71947">
                  <c:v>1521489600</c:v>
                </c:pt>
                <c:pt idx="71948">
                  <c:v>1521493200</c:v>
                </c:pt>
                <c:pt idx="71949">
                  <c:v>1521496800</c:v>
                </c:pt>
                <c:pt idx="71950">
                  <c:v>1521500400</c:v>
                </c:pt>
                <c:pt idx="71951">
                  <c:v>1521504000</c:v>
                </c:pt>
                <c:pt idx="71952">
                  <c:v>1521507600</c:v>
                </c:pt>
                <c:pt idx="71953">
                  <c:v>1521511200</c:v>
                </c:pt>
                <c:pt idx="71954">
                  <c:v>1521514800</c:v>
                </c:pt>
                <c:pt idx="71955">
                  <c:v>1521518400</c:v>
                </c:pt>
                <c:pt idx="71956">
                  <c:v>1521522000</c:v>
                </c:pt>
                <c:pt idx="71957">
                  <c:v>1521525600</c:v>
                </c:pt>
                <c:pt idx="71958">
                  <c:v>1521529200</c:v>
                </c:pt>
                <c:pt idx="71959">
                  <c:v>1521532800</c:v>
                </c:pt>
                <c:pt idx="71960">
                  <c:v>1521536400</c:v>
                </c:pt>
                <c:pt idx="71961">
                  <c:v>1521540000</c:v>
                </c:pt>
                <c:pt idx="71962">
                  <c:v>1521543600</c:v>
                </c:pt>
                <c:pt idx="71963">
                  <c:v>1521547200</c:v>
                </c:pt>
                <c:pt idx="71964">
                  <c:v>1521550800</c:v>
                </c:pt>
                <c:pt idx="71965">
                  <c:v>1521554400</c:v>
                </c:pt>
                <c:pt idx="71966">
                  <c:v>1521558000</c:v>
                </c:pt>
                <c:pt idx="71967">
                  <c:v>1521561600</c:v>
                </c:pt>
                <c:pt idx="71968">
                  <c:v>1521565200</c:v>
                </c:pt>
                <c:pt idx="71969">
                  <c:v>1521568800</c:v>
                </c:pt>
                <c:pt idx="71970">
                  <c:v>1521572400</c:v>
                </c:pt>
                <c:pt idx="71971">
                  <c:v>1521576000</c:v>
                </c:pt>
                <c:pt idx="71972">
                  <c:v>1521579600</c:v>
                </c:pt>
                <c:pt idx="71973">
                  <c:v>1521583200</c:v>
                </c:pt>
                <c:pt idx="71974">
                  <c:v>1521586800</c:v>
                </c:pt>
                <c:pt idx="71975">
                  <c:v>1521590400</c:v>
                </c:pt>
                <c:pt idx="71976">
                  <c:v>1521594000</c:v>
                </c:pt>
                <c:pt idx="71977">
                  <c:v>1521597600</c:v>
                </c:pt>
                <c:pt idx="71978">
                  <c:v>1521601200</c:v>
                </c:pt>
                <c:pt idx="71979">
                  <c:v>1521604800</c:v>
                </c:pt>
                <c:pt idx="71980">
                  <c:v>1521608400</c:v>
                </c:pt>
                <c:pt idx="71981">
                  <c:v>1521612000</c:v>
                </c:pt>
                <c:pt idx="71982">
                  <c:v>1521615600</c:v>
                </c:pt>
                <c:pt idx="71983">
                  <c:v>1521619200</c:v>
                </c:pt>
                <c:pt idx="71984">
                  <c:v>1521622800</c:v>
                </c:pt>
                <c:pt idx="71985">
                  <c:v>1521626400</c:v>
                </c:pt>
                <c:pt idx="71986">
                  <c:v>1521630000</c:v>
                </c:pt>
                <c:pt idx="71987">
                  <c:v>1521633600</c:v>
                </c:pt>
                <c:pt idx="71988">
                  <c:v>1521637200</c:v>
                </c:pt>
                <c:pt idx="71989">
                  <c:v>1521640800</c:v>
                </c:pt>
                <c:pt idx="71990">
                  <c:v>1521644400</c:v>
                </c:pt>
                <c:pt idx="71991">
                  <c:v>1521648000</c:v>
                </c:pt>
                <c:pt idx="71992">
                  <c:v>1521651600</c:v>
                </c:pt>
                <c:pt idx="71993">
                  <c:v>1521655200</c:v>
                </c:pt>
                <c:pt idx="71994">
                  <c:v>1521658800</c:v>
                </c:pt>
                <c:pt idx="71995">
                  <c:v>1521662400</c:v>
                </c:pt>
                <c:pt idx="71996">
                  <c:v>1521666000</c:v>
                </c:pt>
                <c:pt idx="71997">
                  <c:v>1521669600</c:v>
                </c:pt>
                <c:pt idx="71998">
                  <c:v>1521673200</c:v>
                </c:pt>
                <c:pt idx="71999">
                  <c:v>1521676800</c:v>
                </c:pt>
                <c:pt idx="72000">
                  <c:v>1521680400</c:v>
                </c:pt>
                <c:pt idx="72001">
                  <c:v>1521684000</c:v>
                </c:pt>
                <c:pt idx="72002">
                  <c:v>1521687600</c:v>
                </c:pt>
                <c:pt idx="72003">
                  <c:v>1521691200</c:v>
                </c:pt>
                <c:pt idx="72004">
                  <c:v>1521694800</c:v>
                </c:pt>
                <c:pt idx="72005">
                  <c:v>1521698400</c:v>
                </c:pt>
                <c:pt idx="72006">
                  <c:v>1521702000</c:v>
                </c:pt>
                <c:pt idx="72007">
                  <c:v>1521705600</c:v>
                </c:pt>
                <c:pt idx="72008">
                  <c:v>1521709200</c:v>
                </c:pt>
                <c:pt idx="72009">
                  <c:v>1521712800</c:v>
                </c:pt>
                <c:pt idx="72010">
                  <c:v>1521716400</c:v>
                </c:pt>
                <c:pt idx="72011">
                  <c:v>1521720000</c:v>
                </c:pt>
                <c:pt idx="72012">
                  <c:v>1521723600</c:v>
                </c:pt>
                <c:pt idx="72013">
                  <c:v>1521727200</c:v>
                </c:pt>
                <c:pt idx="72014">
                  <c:v>1521730800</c:v>
                </c:pt>
                <c:pt idx="72015">
                  <c:v>1521734400</c:v>
                </c:pt>
                <c:pt idx="72016">
                  <c:v>1521738000</c:v>
                </c:pt>
                <c:pt idx="72017">
                  <c:v>1521741600</c:v>
                </c:pt>
                <c:pt idx="72018">
                  <c:v>1521745200</c:v>
                </c:pt>
                <c:pt idx="72019">
                  <c:v>1521748800</c:v>
                </c:pt>
                <c:pt idx="72020">
                  <c:v>1521752400</c:v>
                </c:pt>
                <c:pt idx="72021">
                  <c:v>1521756000</c:v>
                </c:pt>
                <c:pt idx="72022">
                  <c:v>1521759600</c:v>
                </c:pt>
                <c:pt idx="72023">
                  <c:v>1521763200</c:v>
                </c:pt>
                <c:pt idx="72024">
                  <c:v>1521766800</c:v>
                </c:pt>
                <c:pt idx="72025">
                  <c:v>1521770400</c:v>
                </c:pt>
                <c:pt idx="72026">
                  <c:v>1521774000</c:v>
                </c:pt>
                <c:pt idx="72027">
                  <c:v>1521777600</c:v>
                </c:pt>
                <c:pt idx="72028">
                  <c:v>1521781200</c:v>
                </c:pt>
                <c:pt idx="72029">
                  <c:v>1521784800</c:v>
                </c:pt>
                <c:pt idx="72030">
                  <c:v>1521788400</c:v>
                </c:pt>
                <c:pt idx="72031">
                  <c:v>1521792000</c:v>
                </c:pt>
                <c:pt idx="72032">
                  <c:v>1521795600</c:v>
                </c:pt>
                <c:pt idx="72033">
                  <c:v>1521799200</c:v>
                </c:pt>
                <c:pt idx="72034">
                  <c:v>1521802800</c:v>
                </c:pt>
                <c:pt idx="72035">
                  <c:v>1521806400</c:v>
                </c:pt>
                <c:pt idx="72036">
                  <c:v>1521810000</c:v>
                </c:pt>
                <c:pt idx="72037">
                  <c:v>1521813600</c:v>
                </c:pt>
                <c:pt idx="72038">
                  <c:v>1521817200</c:v>
                </c:pt>
                <c:pt idx="72039">
                  <c:v>1521820800</c:v>
                </c:pt>
                <c:pt idx="72040">
                  <c:v>1521824400</c:v>
                </c:pt>
                <c:pt idx="72041">
                  <c:v>1521828000</c:v>
                </c:pt>
                <c:pt idx="72042">
                  <c:v>1521831600</c:v>
                </c:pt>
                <c:pt idx="72043">
                  <c:v>1521835200</c:v>
                </c:pt>
                <c:pt idx="72044">
                  <c:v>1521838800</c:v>
                </c:pt>
                <c:pt idx="72045">
                  <c:v>1521842400</c:v>
                </c:pt>
                <c:pt idx="72046">
                  <c:v>1521846000</c:v>
                </c:pt>
                <c:pt idx="72047">
                  <c:v>1521849600</c:v>
                </c:pt>
                <c:pt idx="72048">
                  <c:v>1521853200</c:v>
                </c:pt>
                <c:pt idx="72049">
                  <c:v>1521856800</c:v>
                </c:pt>
                <c:pt idx="72050">
                  <c:v>1521860400</c:v>
                </c:pt>
                <c:pt idx="72051">
                  <c:v>1521864000</c:v>
                </c:pt>
                <c:pt idx="72052">
                  <c:v>1521867600</c:v>
                </c:pt>
                <c:pt idx="72053">
                  <c:v>1521871200</c:v>
                </c:pt>
                <c:pt idx="72054">
                  <c:v>1521874800</c:v>
                </c:pt>
                <c:pt idx="72055">
                  <c:v>1521878400</c:v>
                </c:pt>
                <c:pt idx="72056">
                  <c:v>1521882000</c:v>
                </c:pt>
                <c:pt idx="72057">
                  <c:v>1521885600</c:v>
                </c:pt>
                <c:pt idx="72058">
                  <c:v>1521889200</c:v>
                </c:pt>
                <c:pt idx="72059">
                  <c:v>1521892800</c:v>
                </c:pt>
                <c:pt idx="72060">
                  <c:v>1521896400</c:v>
                </c:pt>
                <c:pt idx="72061">
                  <c:v>1521900000</c:v>
                </c:pt>
                <c:pt idx="72062">
                  <c:v>1521903600</c:v>
                </c:pt>
                <c:pt idx="72063">
                  <c:v>1521907200</c:v>
                </c:pt>
                <c:pt idx="72064">
                  <c:v>1521910800</c:v>
                </c:pt>
                <c:pt idx="72065">
                  <c:v>1521914400</c:v>
                </c:pt>
                <c:pt idx="72066">
                  <c:v>1521918000</c:v>
                </c:pt>
                <c:pt idx="72067">
                  <c:v>1521921600</c:v>
                </c:pt>
                <c:pt idx="72068">
                  <c:v>1521925200</c:v>
                </c:pt>
                <c:pt idx="72069">
                  <c:v>1521928800</c:v>
                </c:pt>
                <c:pt idx="72070">
                  <c:v>1521932400</c:v>
                </c:pt>
                <c:pt idx="72071">
                  <c:v>1521936000</c:v>
                </c:pt>
                <c:pt idx="72072">
                  <c:v>1521939600</c:v>
                </c:pt>
                <c:pt idx="72073">
                  <c:v>1521943200</c:v>
                </c:pt>
                <c:pt idx="72074">
                  <c:v>1521946800</c:v>
                </c:pt>
                <c:pt idx="72075">
                  <c:v>1521950400</c:v>
                </c:pt>
                <c:pt idx="72076">
                  <c:v>1521954000</c:v>
                </c:pt>
                <c:pt idx="72077">
                  <c:v>1521957600</c:v>
                </c:pt>
                <c:pt idx="72078">
                  <c:v>1521961200</c:v>
                </c:pt>
                <c:pt idx="72079">
                  <c:v>1521964800</c:v>
                </c:pt>
                <c:pt idx="72080">
                  <c:v>1521968400</c:v>
                </c:pt>
                <c:pt idx="72081">
                  <c:v>1521972000</c:v>
                </c:pt>
                <c:pt idx="72082">
                  <c:v>1521975600</c:v>
                </c:pt>
                <c:pt idx="72083">
                  <c:v>1521979200</c:v>
                </c:pt>
                <c:pt idx="72084">
                  <c:v>1521982800</c:v>
                </c:pt>
                <c:pt idx="72085">
                  <c:v>1521986400</c:v>
                </c:pt>
                <c:pt idx="72086">
                  <c:v>1521990000</c:v>
                </c:pt>
                <c:pt idx="72087">
                  <c:v>1521993600</c:v>
                </c:pt>
                <c:pt idx="72088">
                  <c:v>1521997200</c:v>
                </c:pt>
                <c:pt idx="72089">
                  <c:v>1522000800</c:v>
                </c:pt>
                <c:pt idx="72090">
                  <c:v>1522004400</c:v>
                </c:pt>
                <c:pt idx="72091">
                  <c:v>1522008000</c:v>
                </c:pt>
                <c:pt idx="72092">
                  <c:v>1522011600</c:v>
                </c:pt>
                <c:pt idx="72093">
                  <c:v>1522015200</c:v>
                </c:pt>
                <c:pt idx="72094">
                  <c:v>1522018800</c:v>
                </c:pt>
                <c:pt idx="72095">
                  <c:v>1522022400</c:v>
                </c:pt>
                <c:pt idx="72096">
                  <c:v>1522026000</c:v>
                </c:pt>
                <c:pt idx="72097">
                  <c:v>1522029600</c:v>
                </c:pt>
                <c:pt idx="72098">
                  <c:v>1522033200</c:v>
                </c:pt>
                <c:pt idx="72099">
                  <c:v>1522036800</c:v>
                </c:pt>
                <c:pt idx="72100">
                  <c:v>1522040400</c:v>
                </c:pt>
                <c:pt idx="72101">
                  <c:v>1522044000</c:v>
                </c:pt>
                <c:pt idx="72102">
                  <c:v>1522047600</c:v>
                </c:pt>
                <c:pt idx="72103">
                  <c:v>1522051200</c:v>
                </c:pt>
                <c:pt idx="72104">
                  <c:v>1522054800</c:v>
                </c:pt>
                <c:pt idx="72105">
                  <c:v>1522058400</c:v>
                </c:pt>
                <c:pt idx="72106">
                  <c:v>1522062000</c:v>
                </c:pt>
                <c:pt idx="72107">
                  <c:v>1522065600</c:v>
                </c:pt>
                <c:pt idx="72108">
                  <c:v>1522069200</c:v>
                </c:pt>
                <c:pt idx="72109">
                  <c:v>1522072800</c:v>
                </c:pt>
                <c:pt idx="72110">
                  <c:v>1522076400</c:v>
                </c:pt>
                <c:pt idx="72111">
                  <c:v>1522080000</c:v>
                </c:pt>
                <c:pt idx="72112">
                  <c:v>1522083600</c:v>
                </c:pt>
                <c:pt idx="72113">
                  <c:v>1522087200</c:v>
                </c:pt>
                <c:pt idx="72114">
                  <c:v>1522090800</c:v>
                </c:pt>
                <c:pt idx="72115">
                  <c:v>1522094400</c:v>
                </c:pt>
                <c:pt idx="72116">
                  <c:v>1522098000</c:v>
                </c:pt>
                <c:pt idx="72117">
                  <c:v>1522101600</c:v>
                </c:pt>
                <c:pt idx="72118">
                  <c:v>1522105200</c:v>
                </c:pt>
                <c:pt idx="72119">
                  <c:v>1522108800</c:v>
                </c:pt>
                <c:pt idx="72120">
                  <c:v>1522112400</c:v>
                </c:pt>
                <c:pt idx="72121">
                  <c:v>1522116000</c:v>
                </c:pt>
                <c:pt idx="72122">
                  <c:v>1522119600</c:v>
                </c:pt>
                <c:pt idx="72123">
                  <c:v>1522123200</c:v>
                </c:pt>
                <c:pt idx="72124">
                  <c:v>1522126800</c:v>
                </c:pt>
                <c:pt idx="72125">
                  <c:v>1522130400</c:v>
                </c:pt>
                <c:pt idx="72126">
                  <c:v>1522134000</c:v>
                </c:pt>
                <c:pt idx="72127">
                  <c:v>1522137600</c:v>
                </c:pt>
                <c:pt idx="72128">
                  <c:v>1522141200</c:v>
                </c:pt>
                <c:pt idx="72129">
                  <c:v>1522144800</c:v>
                </c:pt>
                <c:pt idx="72130">
                  <c:v>1522148400</c:v>
                </c:pt>
                <c:pt idx="72131">
                  <c:v>1522152000</c:v>
                </c:pt>
                <c:pt idx="72132">
                  <c:v>1522155600</c:v>
                </c:pt>
                <c:pt idx="72133">
                  <c:v>1522159200</c:v>
                </c:pt>
                <c:pt idx="72134">
                  <c:v>1522162800</c:v>
                </c:pt>
                <c:pt idx="72135">
                  <c:v>1522166400</c:v>
                </c:pt>
                <c:pt idx="72136">
                  <c:v>1522170000</c:v>
                </c:pt>
                <c:pt idx="72137">
                  <c:v>1522173600</c:v>
                </c:pt>
                <c:pt idx="72138">
                  <c:v>1522177200</c:v>
                </c:pt>
                <c:pt idx="72139">
                  <c:v>1522180800</c:v>
                </c:pt>
                <c:pt idx="72140">
                  <c:v>1522184400</c:v>
                </c:pt>
                <c:pt idx="72141">
                  <c:v>1522188000</c:v>
                </c:pt>
                <c:pt idx="72142">
                  <c:v>1522191600</c:v>
                </c:pt>
                <c:pt idx="72143">
                  <c:v>1522195200</c:v>
                </c:pt>
                <c:pt idx="72144">
                  <c:v>1522198800</c:v>
                </c:pt>
                <c:pt idx="72145">
                  <c:v>1522202400</c:v>
                </c:pt>
                <c:pt idx="72146">
                  <c:v>1522206000</c:v>
                </c:pt>
                <c:pt idx="72147">
                  <c:v>1522209600</c:v>
                </c:pt>
                <c:pt idx="72148">
                  <c:v>1522213200</c:v>
                </c:pt>
                <c:pt idx="72149">
                  <c:v>1522216800</c:v>
                </c:pt>
                <c:pt idx="72150">
                  <c:v>1522220400</c:v>
                </c:pt>
                <c:pt idx="72151">
                  <c:v>1522224000</c:v>
                </c:pt>
                <c:pt idx="72152">
                  <c:v>1522227600</c:v>
                </c:pt>
                <c:pt idx="72153">
                  <c:v>1522231200</c:v>
                </c:pt>
                <c:pt idx="72154">
                  <c:v>1522234800</c:v>
                </c:pt>
                <c:pt idx="72155">
                  <c:v>1522238400</c:v>
                </c:pt>
                <c:pt idx="72156">
                  <c:v>1522242000</c:v>
                </c:pt>
                <c:pt idx="72157">
                  <c:v>1522245600</c:v>
                </c:pt>
                <c:pt idx="72158">
                  <c:v>1522249200</c:v>
                </c:pt>
                <c:pt idx="72159">
                  <c:v>1522252800</c:v>
                </c:pt>
                <c:pt idx="72160">
                  <c:v>1522256400</c:v>
                </c:pt>
                <c:pt idx="72161">
                  <c:v>1522260000</c:v>
                </c:pt>
                <c:pt idx="72162">
                  <c:v>1522263600</c:v>
                </c:pt>
                <c:pt idx="72163">
                  <c:v>1522267200</c:v>
                </c:pt>
                <c:pt idx="72164">
                  <c:v>1522270800</c:v>
                </c:pt>
                <c:pt idx="72165">
                  <c:v>1522274400</c:v>
                </c:pt>
                <c:pt idx="72166">
                  <c:v>1522278000</c:v>
                </c:pt>
                <c:pt idx="72167">
                  <c:v>1522281600</c:v>
                </c:pt>
                <c:pt idx="72168">
                  <c:v>1522285200</c:v>
                </c:pt>
                <c:pt idx="72169">
                  <c:v>1522288800</c:v>
                </c:pt>
                <c:pt idx="72170">
                  <c:v>1522292400</c:v>
                </c:pt>
                <c:pt idx="72171">
                  <c:v>1522296000</c:v>
                </c:pt>
                <c:pt idx="72172">
                  <c:v>1522299600</c:v>
                </c:pt>
                <c:pt idx="72173">
                  <c:v>1522303200</c:v>
                </c:pt>
                <c:pt idx="72174">
                  <c:v>1522306800</c:v>
                </c:pt>
                <c:pt idx="72175">
                  <c:v>1522310400</c:v>
                </c:pt>
                <c:pt idx="72176">
                  <c:v>1522314000</c:v>
                </c:pt>
                <c:pt idx="72177">
                  <c:v>1522317600</c:v>
                </c:pt>
                <c:pt idx="72178">
                  <c:v>1522321200</c:v>
                </c:pt>
                <c:pt idx="72179">
                  <c:v>1522324800</c:v>
                </c:pt>
                <c:pt idx="72180">
                  <c:v>1522328400</c:v>
                </c:pt>
                <c:pt idx="72181">
                  <c:v>1522332000</c:v>
                </c:pt>
                <c:pt idx="72182">
                  <c:v>1522335600</c:v>
                </c:pt>
                <c:pt idx="72183">
                  <c:v>1522339200</c:v>
                </c:pt>
                <c:pt idx="72184">
                  <c:v>1522342800</c:v>
                </c:pt>
                <c:pt idx="72185">
                  <c:v>1522346400</c:v>
                </c:pt>
                <c:pt idx="72186">
                  <c:v>1522350000</c:v>
                </c:pt>
                <c:pt idx="72187">
                  <c:v>1522353600</c:v>
                </c:pt>
                <c:pt idx="72188">
                  <c:v>1522357200</c:v>
                </c:pt>
                <c:pt idx="72189">
                  <c:v>1522360800</c:v>
                </c:pt>
                <c:pt idx="72190">
                  <c:v>1522364400</c:v>
                </c:pt>
                <c:pt idx="72191">
                  <c:v>1522368000</c:v>
                </c:pt>
                <c:pt idx="72192">
                  <c:v>1522371600</c:v>
                </c:pt>
                <c:pt idx="72193">
                  <c:v>1522375200</c:v>
                </c:pt>
                <c:pt idx="72194">
                  <c:v>1522378800</c:v>
                </c:pt>
                <c:pt idx="72195">
                  <c:v>1522382400</c:v>
                </c:pt>
                <c:pt idx="72196">
                  <c:v>1522386000</c:v>
                </c:pt>
                <c:pt idx="72197">
                  <c:v>1522389600</c:v>
                </c:pt>
                <c:pt idx="72198">
                  <c:v>1522393200</c:v>
                </c:pt>
                <c:pt idx="72199">
                  <c:v>1522396800</c:v>
                </c:pt>
                <c:pt idx="72200">
                  <c:v>1522400400</c:v>
                </c:pt>
                <c:pt idx="72201">
                  <c:v>1522404000</c:v>
                </c:pt>
                <c:pt idx="72202">
                  <c:v>1522407600</c:v>
                </c:pt>
                <c:pt idx="72203">
                  <c:v>1522411200</c:v>
                </c:pt>
                <c:pt idx="72204">
                  <c:v>1522414800</c:v>
                </c:pt>
                <c:pt idx="72205">
                  <c:v>1522418400</c:v>
                </c:pt>
                <c:pt idx="72206">
                  <c:v>1522422000</c:v>
                </c:pt>
                <c:pt idx="72207">
                  <c:v>1522425600</c:v>
                </c:pt>
                <c:pt idx="72208">
                  <c:v>1522429200</c:v>
                </c:pt>
                <c:pt idx="72209">
                  <c:v>1522432800</c:v>
                </c:pt>
                <c:pt idx="72210">
                  <c:v>1522436400</c:v>
                </c:pt>
                <c:pt idx="72211">
                  <c:v>1522440000</c:v>
                </c:pt>
                <c:pt idx="72212">
                  <c:v>1522443600</c:v>
                </c:pt>
                <c:pt idx="72213">
                  <c:v>1522447200</c:v>
                </c:pt>
                <c:pt idx="72214">
                  <c:v>1522450800</c:v>
                </c:pt>
                <c:pt idx="72215">
                  <c:v>1522454400</c:v>
                </c:pt>
                <c:pt idx="72216">
                  <c:v>1522458000</c:v>
                </c:pt>
                <c:pt idx="72217">
                  <c:v>1522461600</c:v>
                </c:pt>
                <c:pt idx="72218">
                  <c:v>1522465200</c:v>
                </c:pt>
                <c:pt idx="72219">
                  <c:v>1522468800</c:v>
                </c:pt>
                <c:pt idx="72220">
                  <c:v>1522472400</c:v>
                </c:pt>
                <c:pt idx="72221">
                  <c:v>1522476000</c:v>
                </c:pt>
                <c:pt idx="72222">
                  <c:v>1522479600</c:v>
                </c:pt>
                <c:pt idx="72223">
                  <c:v>1522483200</c:v>
                </c:pt>
                <c:pt idx="72224">
                  <c:v>1522486800</c:v>
                </c:pt>
                <c:pt idx="72225">
                  <c:v>1522490400</c:v>
                </c:pt>
                <c:pt idx="72226">
                  <c:v>1522494000</c:v>
                </c:pt>
                <c:pt idx="72227">
                  <c:v>1522497600</c:v>
                </c:pt>
                <c:pt idx="72228">
                  <c:v>1522501200</c:v>
                </c:pt>
                <c:pt idx="72229">
                  <c:v>1522504800</c:v>
                </c:pt>
                <c:pt idx="72230">
                  <c:v>1522508400</c:v>
                </c:pt>
                <c:pt idx="72231">
                  <c:v>1522512000</c:v>
                </c:pt>
                <c:pt idx="72232">
                  <c:v>1522515600</c:v>
                </c:pt>
                <c:pt idx="72233">
                  <c:v>1522519200</c:v>
                </c:pt>
                <c:pt idx="72234">
                  <c:v>1522522800</c:v>
                </c:pt>
                <c:pt idx="72235">
                  <c:v>1522526400</c:v>
                </c:pt>
                <c:pt idx="72236">
                  <c:v>1522530000</c:v>
                </c:pt>
                <c:pt idx="72237">
                  <c:v>1522533600</c:v>
                </c:pt>
                <c:pt idx="72238">
                  <c:v>1522537200</c:v>
                </c:pt>
                <c:pt idx="72239">
                  <c:v>1522540800</c:v>
                </c:pt>
                <c:pt idx="72240">
                  <c:v>1522544400</c:v>
                </c:pt>
                <c:pt idx="72241">
                  <c:v>1522548000</c:v>
                </c:pt>
                <c:pt idx="72242">
                  <c:v>1522551600</c:v>
                </c:pt>
                <c:pt idx="72243">
                  <c:v>1522555200</c:v>
                </c:pt>
                <c:pt idx="72244">
                  <c:v>1522558800</c:v>
                </c:pt>
                <c:pt idx="72245">
                  <c:v>1522562400</c:v>
                </c:pt>
                <c:pt idx="72246">
                  <c:v>1522566000</c:v>
                </c:pt>
                <c:pt idx="72247">
                  <c:v>1522569600</c:v>
                </c:pt>
                <c:pt idx="72248">
                  <c:v>1522573200</c:v>
                </c:pt>
                <c:pt idx="72249">
                  <c:v>1522576800</c:v>
                </c:pt>
                <c:pt idx="72250">
                  <c:v>1522580400</c:v>
                </c:pt>
                <c:pt idx="72251">
                  <c:v>1522584000</c:v>
                </c:pt>
                <c:pt idx="72252">
                  <c:v>1522587600</c:v>
                </c:pt>
                <c:pt idx="72253">
                  <c:v>1522591200</c:v>
                </c:pt>
                <c:pt idx="72254">
                  <c:v>1522594800</c:v>
                </c:pt>
                <c:pt idx="72255">
                  <c:v>1522598400</c:v>
                </c:pt>
                <c:pt idx="72256">
                  <c:v>1522602000</c:v>
                </c:pt>
                <c:pt idx="72257">
                  <c:v>1522605600</c:v>
                </c:pt>
                <c:pt idx="72258">
                  <c:v>1522609200</c:v>
                </c:pt>
                <c:pt idx="72259">
                  <c:v>1522612800</c:v>
                </c:pt>
                <c:pt idx="72260">
                  <c:v>1522616400</c:v>
                </c:pt>
                <c:pt idx="72261">
                  <c:v>1522620000</c:v>
                </c:pt>
                <c:pt idx="72262">
                  <c:v>1522623600</c:v>
                </c:pt>
                <c:pt idx="72263">
                  <c:v>1522627200</c:v>
                </c:pt>
                <c:pt idx="72264">
                  <c:v>1522630800</c:v>
                </c:pt>
                <c:pt idx="72265">
                  <c:v>1522634400</c:v>
                </c:pt>
                <c:pt idx="72266">
                  <c:v>1522638000</c:v>
                </c:pt>
                <c:pt idx="72267">
                  <c:v>1522641600</c:v>
                </c:pt>
                <c:pt idx="72268">
                  <c:v>1522645200</c:v>
                </c:pt>
                <c:pt idx="72269">
                  <c:v>1522648800</c:v>
                </c:pt>
                <c:pt idx="72270">
                  <c:v>1522652400</c:v>
                </c:pt>
                <c:pt idx="72271">
                  <c:v>1522656000</c:v>
                </c:pt>
                <c:pt idx="72272">
                  <c:v>1522659600</c:v>
                </c:pt>
                <c:pt idx="72273">
                  <c:v>1522663200</c:v>
                </c:pt>
                <c:pt idx="72274">
                  <c:v>1522666800</c:v>
                </c:pt>
                <c:pt idx="72275">
                  <c:v>1522670400</c:v>
                </c:pt>
                <c:pt idx="72276">
                  <c:v>1522674000</c:v>
                </c:pt>
                <c:pt idx="72277">
                  <c:v>1522677600</c:v>
                </c:pt>
                <c:pt idx="72278">
                  <c:v>1522681200</c:v>
                </c:pt>
                <c:pt idx="72279">
                  <c:v>1522684800</c:v>
                </c:pt>
                <c:pt idx="72280">
                  <c:v>1522688400</c:v>
                </c:pt>
                <c:pt idx="72281">
                  <c:v>1522692000</c:v>
                </c:pt>
                <c:pt idx="72282">
                  <c:v>1522695600</c:v>
                </c:pt>
                <c:pt idx="72283">
                  <c:v>1522699200</c:v>
                </c:pt>
                <c:pt idx="72284">
                  <c:v>1522702800</c:v>
                </c:pt>
                <c:pt idx="72285">
                  <c:v>1522706400</c:v>
                </c:pt>
                <c:pt idx="72286">
                  <c:v>1522710000</c:v>
                </c:pt>
                <c:pt idx="72287">
                  <c:v>1522713600</c:v>
                </c:pt>
                <c:pt idx="72288">
                  <c:v>1522717200</c:v>
                </c:pt>
                <c:pt idx="72289">
                  <c:v>1522720800</c:v>
                </c:pt>
                <c:pt idx="72290">
                  <c:v>1522724400</c:v>
                </c:pt>
                <c:pt idx="72291">
                  <c:v>1522728000</c:v>
                </c:pt>
                <c:pt idx="72292">
                  <c:v>1522731600</c:v>
                </c:pt>
                <c:pt idx="72293">
                  <c:v>1522735200</c:v>
                </c:pt>
                <c:pt idx="72294">
                  <c:v>1522738800</c:v>
                </c:pt>
                <c:pt idx="72295">
                  <c:v>1522742400</c:v>
                </c:pt>
                <c:pt idx="72296">
                  <c:v>1522746000</c:v>
                </c:pt>
                <c:pt idx="72297">
                  <c:v>1522749600</c:v>
                </c:pt>
                <c:pt idx="72298">
                  <c:v>1522753200</c:v>
                </c:pt>
                <c:pt idx="72299">
                  <c:v>1522756800</c:v>
                </c:pt>
                <c:pt idx="72300">
                  <c:v>1522760400</c:v>
                </c:pt>
                <c:pt idx="72301">
                  <c:v>1522764000</c:v>
                </c:pt>
                <c:pt idx="72302">
                  <c:v>1522767600</c:v>
                </c:pt>
                <c:pt idx="72303">
                  <c:v>1522771200</c:v>
                </c:pt>
                <c:pt idx="72304">
                  <c:v>1522774800</c:v>
                </c:pt>
                <c:pt idx="72305">
                  <c:v>1522778400</c:v>
                </c:pt>
                <c:pt idx="72306">
                  <c:v>1522782000</c:v>
                </c:pt>
                <c:pt idx="72307">
                  <c:v>1522785600</c:v>
                </c:pt>
                <c:pt idx="72308">
                  <c:v>1522789200</c:v>
                </c:pt>
                <c:pt idx="72309">
                  <c:v>1522792800</c:v>
                </c:pt>
                <c:pt idx="72310">
                  <c:v>1522796400</c:v>
                </c:pt>
                <c:pt idx="72311">
                  <c:v>1522800000</c:v>
                </c:pt>
                <c:pt idx="72312">
                  <c:v>1522803600</c:v>
                </c:pt>
                <c:pt idx="72313">
                  <c:v>1522807200</c:v>
                </c:pt>
                <c:pt idx="72314">
                  <c:v>1522810800</c:v>
                </c:pt>
                <c:pt idx="72315">
                  <c:v>1522814400</c:v>
                </c:pt>
                <c:pt idx="72316">
                  <c:v>1522818000</c:v>
                </c:pt>
                <c:pt idx="72317">
                  <c:v>1522821600</c:v>
                </c:pt>
                <c:pt idx="72318">
                  <c:v>1522825200</c:v>
                </c:pt>
                <c:pt idx="72319">
                  <c:v>1522828800</c:v>
                </c:pt>
                <c:pt idx="72320">
                  <c:v>1522832400</c:v>
                </c:pt>
                <c:pt idx="72321">
                  <c:v>1522836000</c:v>
                </c:pt>
                <c:pt idx="72322">
                  <c:v>1522839600</c:v>
                </c:pt>
                <c:pt idx="72323">
                  <c:v>1522843200</c:v>
                </c:pt>
                <c:pt idx="72324">
                  <c:v>1522846800</c:v>
                </c:pt>
                <c:pt idx="72325">
                  <c:v>1522850400</c:v>
                </c:pt>
                <c:pt idx="72326">
                  <c:v>1522854000</c:v>
                </c:pt>
                <c:pt idx="72327">
                  <c:v>1522857600</c:v>
                </c:pt>
                <c:pt idx="72328">
                  <c:v>1522861200</c:v>
                </c:pt>
                <c:pt idx="72329">
                  <c:v>1522864800</c:v>
                </c:pt>
                <c:pt idx="72330">
                  <c:v>1522868400</c:v>
                </c:pt>
                <c:pt idx="72331">
                  <c:v>1522872000</c:v>
                </c:pt>
                <c:pt idx="72332">
                  <c:v>1522875600</c:v>
                </c:pt>
                <c:pt idx="72333">
                  <c:v>1522879200</c:v>
                </c:pt>
                <c:pt idx="72334">
                  <c:v>1522882800</c:v>
                </c:pt>
                <c:pt idx="72335">
                  <c:v>1522886400</c:v>
                </c:pt>
                <c:pt idx="72336">
                  <c:v>1522890000</c:v>
                </c:pt>
                <c:pt idx="72337">
                  <c:v>1522893600</c:v>
                </c:pt>
                <c:pt idx="72338">
                  <c:v>1522897200</c:v>
                </c:pt>
                <c:pt idx="72339">
                  <c:v>1522900800</c:v>
                </c:pt>
                <c:pt idx="72340">
                  <c:v>1522904400</c:v>
                </c:pt>
                <c:pt idx="72341">
                  <c:v>1522908000</c:v>
                </c:pt>
                <c:pt idx="72342">
                  <c:v>1522911600</c:v>
                </c:pt>
                <c:pt idx="72343">
                  <c:v>1522915200</c:v>
                </c:pt>
                <c:pt idx="72344">
                  <c:v>1522918800</c:v>
                </c:pt>
                <c:pt idx="72345">
                  <c:v>1522922400</c:v>
                </c:pt>
                <c:pt idx="72346">
                  <c:v>1522926000</c:v>
                </c:pt>
                <c:pt idx="72347">
                  <c:v>1522929600</c:v>
                </c:pt>
                <c:pt idx="72348">
                  <c:v>1522933200</c:v>
                </c:pt>
                <c:pt idx="72349">
                  <c:v>1522936800</c:v>
                </c:pt>
                <c:pt idx="72350">
                  <c:v>1522940400</c:v>
                </c:pt>
                <c:pt idx="72351">
                  <c:v>1522944000</c:v>
                </c:pt>
                <c:pt idx="72352">
                  <c:v>1522947600</c:v>
                </c:pt>
                <c:pt idx="72353">
                  <c:v>1522951200</c:v>
                </c:pt>
                <c:pt idx="72354">
                  <c:v>1522954800</c:v>
                </c:pt>
                <c:pt idx="72355">
                  <c:v>1522958400</c:v>
                </c:pt>
                <c:pt idx="72356">
                  <c:v>1522962000</c:v>
                </c:pt>
                <c:pt idx="72357">
                  <c:v>1522965600</c:v>
                </c:pt>
                <c:pt idx="72358">
                  <c:v>1522969200</c:v>
                </c:pt>
                <c:pt idx="72359">
                  <c:v>1522972800</c:v>
                </c:pt>
                <c:pt idx="72360">
                  <c:v>1522976400</c:v>
                </c:pt>
                <c:pt idx="72361">
                  <c:v>1522980000</c:v>
                </c:pt>
                <c:pt idx="72362">
                  <c:v>1522983600</c:v>
                </c:pt>
                <c:pt idx="72363">
                  <c:v>1522987200</c:v>
                </c:pt>
                <c:pt idx="72364">
                  <c:v>1522990800</c:v>
                </c:pt>
                <c:pt idx="72365">
                  <c:v>1522994400</c:v>
                </c:pt>
                <c:pt idx="72366">
                  <c:v>1522998000</c:v>
                </c:pt>
                <c:pt idx="72367">
                  <c:v>1523001600</c:v>
                </c:pt>
                <c:pt idx="72368">
                  <c:v>1523005200</c:v>
                </c:pt>
                <c:pt idx="72369">
                  <c:v>1523008800</c:v>
                </c:pt>
                <c:pt idx="72370">
                  <c:v>1523012400</c:v>
                </c:pt>
                <c:pt idx="72371">
                  <c:v>1523016000</c:v>
                </c:pt>
                <c:pt idx="72372">
                  <c:v>1523019600</c:v>
                </c:pt>
                <c:pt idx="72373">
                  <c:v>1523023200</c:v>
                </c:pt>
                <c:pt idx="72374">
                  <c:v>1523026800</c:v>
                </c:pt>
                <c:pt idx="72375">
                  <c:v>1523030400</c:v>
                </c:pt>
                <c:pt idx="72376">
                  <c:v>1523034000</c:v>
                </c:pt>
                <c:pt idx="72377">
                  <c:v>1523037600</c:v>
                </c:pt>
                <c:pt idx="72378">
                  <c:v>1523041200</c:v>
                </c:pt>
                <c:pt idx="72379">
                  <c:v>1523044800</c:v>
                </c:pt>
                <c:pt idx="72380">
                  <c:v>1523048400</c:v>
                </c:pt>
                <c:pt idx="72381">
                  <c:v>1523052000</c:v>
                </c:pt>
                <c:pt idx="72382">
                  <c:v>1523055600</c:v>
                </c:pt>
                <c:pt idx="72383">
                  <c:v>1523059200</c:v>
                </c:pt>
                <c:pt idx="72384">
                  <c:v>1523062800</c:v>
                </c:pt>
                <c:pt idx="72385">
                  <c:v>1523066400</c:v>
                </c:pt>
                <c:pt idx="72386">
                  <c:v>1523070000</c:v>
                </c:pt>
                <c:pt idx="72387">
                  <c:v>1523073600</c:v>
                </c:pt>
                <c:pt idx="72388">
                  <c:v>1523077200</c:v>
                </c:pt>
                <c:pt idx="72389">
                  <c:v>1523080800</c:v>
                </c:pt>
                <c:pt idx="72390">
                  <c:v>1523084400</c:v>
                </c:pt>
                <c:pt idx="72391">
                  <c:v>1523088000</c:v>
                </c:pt>
                <c:pt idx="72392">
                  <c:v>1523091600</c:v>
                </c:pt>
                <c:pt idx="72393">
                  <c:v>1523095200</c:v>
                </c:pt>
                <c:pt idx="72394">
                  <c:v>1523098800</c:v>
                </c:pt>
                <c:pt idx="72395">
                  <c:v>1523102400</c:v>
                </c:pt>
                <c:pt idx="72396">
                  <c:v>1523106000</c:v>
                </c:pt>
                <c:pt idx="72397">
                  <c:v>1523109600</c:v>
                </c:pt>
                <c:pt idx="72398">
                  <c:v>1523113200</c:v>
                </c:pt>
                <c:pt idx="72399">
                  <c:v>1523116800</c:v>
                </c:pt>
                <c:pt idx="72400">
                  <c:v>1523120400</c:v>
                </c:pt>
                <c:pt idx="72401">
                  <c:v>1523124000</c:v>
                </c:pt>
                <c:pt idx="72402">
                  <c:v>1523127600</c:v>
                </c:pt>
                <c:pt idx="72403">
                  <c:v>1523131200</c:v>
                </c:pt>
                <c:pt idx="72404">
                  <c:v>1523134800</c:v>
                </c:pt>
                <c:pt idx="72405">
                  <c:v>1523138400</c:v>
                </c:pt>
                <c:pt idx="72406">
                  <c:v>1523142000</c:v>
                </c:pt>
                <c:pt idx="72407">
                  <c:v>1523145600</c:v>
                </c:pt>
                <c:pt idx="72408">
                  <c:v>1523149200</c:v>
                </c:pt>
                <c:pt idx="72409">
                  <c:v>1523152800</c:v>
                </c:pt>
                <c:pt idx="72410">
                  <c:v>1523156400</c:v>
                </c:pt>
                <c:pt idx="72411">
                  <c:v>1523160000</c:v>
                </c:pt>
                <c:pt idx="72412">
                  <c:v>1523163600</c:v>
                </c:pt>
                <c:pt idx="72413">
                  <c:v>1523167200</c:v>
                </c:pt>
                <c:pt idx="72414">
                  <c:v>1523170800</c:v>
                </c:pt>
                <c:pt idx="72415">
                  <c:v>1523174400</c:v>
                </c:pt>
                <c:pt idx="72416">
                  <c:v>1523178000</c:v>
                </c:pt>
                <c:pt idx="72417">
                  <c:v>1523181600</c:v>
                </c:pt>
                <c:pt idx="72418">
                  <c:v>1523185200</c:v>
                </c:pt>
                <c:pt idx="72419">
                  <c:v>1523188800</c:v>
                </c:pt>
                <c:pt idx="72420">
                  <c:v>1523192400</c:v>
                </c:pt>
                <c:pt idx="72421">
                  <c:v>1523196000</c:v>
                </c:pt>
                <c:pt idx="72422">
                  <c:v>1523199600</c:v>
                </c:pt>
                <c:pt idx="72423">
                  <c:v>1523203200</c:v>
                </c:pt>
                <c:pt idx="72424">
                  <c:v>1523206800</c:v>
                </c:pt>
                <c:pt idx="72425">
                  <c:v>1523210400</c:v>
                </c:pt>
                <c:pt idx="72426">
                  <c:v>1523214000</c:v>
                </c:pt>
                <c:pt idx="72427">
                  <c:v>1523217600</c:v>
                </c:pt>
                <c:pt idx="72428">
                  <c:v>1523221200</c:v>
                </c:pt>
                <c:pt idx="72429">
                  <c:v>1523224800</c:v>
                </c:pt>
                <c:pt idx="72430">
                  <c:v>1523228400</c:v>
                </c:pt>
                <c:pt idx="72431">
                  <c:v>1523232000</c:v>
                </c:pt>
                <c:pt idx="72432">
                  <c:v>1523235600</c:v>
                </c:pt>
                <c:pt idx="72433">
                  <c:v>1523239200</c:v>
                </c:pt>
                <c:pt idx="72434">
                  <c:v>1523242800</c:v>
                </c:pt>
                <c:pt idx="72435">
                  <c:v>1523246400</c:v>
                </c:pt>
                <c:pt idx="72436">
                  <c:v>1523250000</c:v>
                </c:pt>
                <c:pt idx="72437">
                  <c:v>1523253600</c:v>
                </c:pt>
                <c:pt idx="72438">
                  <c:v>1523257200</c:v>
                </c:pt>
                <c:pt idx="72439">
                  <c:v>1523260800</c:v>
                </c:pt>
                <c:pt idx="72440">
                  <c:v>1523264400</c:v>
                </c:pt>
                <c:pt idx="72441">
                  <c:v>1523268000</c:v>
                </c:pt>
                <c:pt idx="72442">
                  <c:v>1523271600</c:v>
                </c:pt>
                <c:pt idx="72443">
                  <c:v>1523275200</c:v>
                </c:pt>
                <c:pt idx="72444">
                  <c:v>1523278800</c:v>
                </c:pt>
                <c:pt idx="72445">
                  <c:v>1523282400</c:v>
                </c:pt>
                <c:pt idx="72446">
                  <c:v>1523286000</c:v>
                </c:pt>
                <c:pt idx="72447">
                  <c:v>1523289600</c:v>
                </c:pt>
                <c:pt idx="72448">
                  <c:v>1523293200</c:v>
                </c:pt>
                <c:pt idx="72449">
                  <c:v>1523296800</c:v>
                </c:pt>
                <c:pt idx="72450">
                  <c:v>1523300400</c:v>
                </c:pt>
                <c:pt idx="72451">
                  <c:v>1523304000</c:v>
                </c:pt>
                <c:pt idx="72452">
                  <c:v>1523307600</c:v>
                </c:pt>
                <c:pt idx="72453">
                  <c:v>1523311200</c:v>
                </c:pt>
                <c:pt idx="72454">
                  <c:v>1523314800</c:v>
                </c:pt>
                <c:pt idx="72455">
                  <c:v>1523318400</c:v>
                </c:pt>
                <c:pt idx="72456">
                  <c:v>1523322000</c:v>
                </c:pt>
                <c:pt idx="72457">
                  <c:v>1523325600</c:v>
                </c:pt>
                <c:pt idx="72458">
                  <c:v>1523329200</c:v>
                </c:pt>
                <c:pt idx="72459">
                  <c:v>1523332800</c:v>
                </c:pt>
                <c:pt idx="72460">
                  <c:v>1523336400</c:v>
                </c:pt>
                <c:pt idx="72461">
                  <c:v>1523340000</c:v>
                </c:pt>
                <c:pt idx="72462">
                  <c:v>1523343600</c:v>
                </c:pt>
                <c:pt idx="72463">
                  <c:v>1523347200</c:v>
                </c:pt>
                <c:pt idx="72464">
                  <c:v>1523350800</c:v>
                </c:pt>
                <c:pt idx="72465">
                  <c:v>1523354400</c:v>
                </c:pt>
                <c:pt idx="72466">
                  <c:v>1523358000</c:v>
                </c:pt>
                <c:pt idx="72467">
                  <c:v>1523361600</c:v>
                </c:pt>
                <c:pt idx="72468">
                  <c:v>1523365200</c:v>
                </c:pt>
                <c:pt idx="72469">
                  <c:v>1523368800</c:v>
                </c:pt>
                <c:pt idx="72470">
                  <c:v>1523372400</c:v>
                </c:pt>
                <c:pt idx="72471">
                  <c:v>1523376000</c:v>
                </c:pt>
                <c:pt idx="72472">
                  <c:v>1523379600</c:v>
                </c:pt>
                <c:pt idx="72473">
                  <c:v>1523383200</c:v>
                </c:pt>
                <c:pt idx="72474">
                  <c:v>1523386800</c:v>
                </c:pt>
                <c:pt idx="72475">
                  <c:v>1523390400</c:v>
                </c:pt>
                <c:pt idx="72476">
                  <c:v>1523394000</c:v>
                </c:pt>
                <c:pt idx="72477">
                  <c:v>1523397600</c:v>
                </c:pt>
                <c:pt idx="72478">
                  <c:v>1523401200</c:v>
                </c:pt>
                <c:pt idx="72479">
                  <c:v>1523404800</c:v>
                </c:pt>
                <c:pt idx="72480">
                  <c:v>1523408400</c:v>
                </c:pt>
                <c:pt idx="72481">
                  <c:v>1523412000</c:v>
                </c:pt>
                <c:pt idx="72482">
                  <c:v>1523415600</c:v>
                </c:pt>
                <c:pt idx="72483">
                  <c:v>1523419200</c:v>
                </c:pt>
                <c:pt idx="72484">
                  <c:v>1523422800</c:v>
                </c:pt>
                <c:pt idx="72485">
                  <c:v>1523426400</c:v>
                </c:pt>
                <c:pt idx="72486">
                  <c:v>1523430000</c:v>
                </c:pt>
                <c:pt idx="72487">
                  <c:v>1523433600</c:v>
                </c:pt>
                <c:pt idx="72488">
                  <c:v>1523437200</c:v>
                </c:pt>
                <c:pt idx="72489">
                  <c:v>1523440800</c:v>
                </c:pt>
                <c:pt idx="72490">
                  <c:v>1523444400</c:v>
                </c:pt>
                <c:pt idx="72491">
                  <c:v>1523448000</c:v>
                </c:pt>
                <c:pt idx="72492">
                  <c:v>1523451600</c:v>
                </c:pt>
                <c:pt idx="72493">
                  <c:v>1523455200</c:v>
                </c:pt>
                <c:pt idx="72494">
                  <c:v>1523458800</c:v>
                </c:pt>
                <c:pt idx="72495">
                  <c:v>1523462400</c:v>
                </c:pt>
                <c:pt idx="72496">
                  <c:v>1523466000</c:v>
                </c:pt>
                <c:pt idx="72497">
                  <c:v>1523469600</c:v>
                </c:pt>
                <c:pt idx="72498">
                  <c:v>1523473200</c:v>
                </c:pt>
                <c:pt idx="72499">
                  <c:v>1523476800</c:v>
                </c:pt>
                <c:pt idx="72500">
                  <c:v>1523480400</c:v>
                </c:pt>
                <c:pt idx="72501">
                  <c:v>1523484000</c:v>
                </c:pt>
                <c:pt idx="72502">
                  <c:v>1523487600</c:v>
                </c:pt>
                <c:pt idx="72503">
                  <c:v>1523491200</c:v>
                </c:pt>
                <c:pt idx="72504">
                  <c:v>1523494800</c:v>
                </c:pt>
                <c:pt idx="72505">
                  <c:v>1523498400</c:v>
                </c:pt>
                <c:pt idx="72506">
                  <c:v>1523502000</c:v>
                </c:pt>
                <c:pt idx="72507">
                  <c:v>1523505600</c:v>
                </c:pt>
                <c:pt idx="72508">
                  <c:v>1523509200</c:v>
                </c:pt>
                <c:pt idx="72509">
                  <c:v>1523512800</c:v>
                </c:pt>
                <c:pt idx="72510">
                  <c:v>1523516400</c:v>
                </c:pt>
                <c:pt idx="72511">
                  <c:v>1523520000</c:v>
                </c:pt>
                <c:pt idx="72512">
                  <c:v>1523523600</c:v>
                </c:pt>
                <c:pt idx="72513">
                  <c:v>1523527200</c:v>
                </c:pt>
                <c:pt idx="72514">
                  <c:v>1523530800</c:v>
                </c:pt>
                <c:pt idx="72515">
                  <c:v>1523534400</c:v>
                </c:pt>
                <c:pt idx="72516">
                  <c:v>1523538000</c:v>
                </c:pt>
                <c:pt idx="72517">
                  <c:v>1523541600</c:v>
                </c:pt>
                <c:pt idx="72518">
                  <c:v>1523545200</c:v>
                </c:pt>
                <c:pt idx="72519">
                  <c:v>1523548800</c:v>
                </c:pt>
                <c:pt idx="72520">
                  <c:v>1523552400</c:v>
                </c:pt>
                <c:pt idx="72521">
                  <c:v>1523556000</c:v>
                </c:pt>
                <c:pt idx="72522">
                  <c:v>1523559600</c:v>
                </c:pt>
                <c:pt idx="72523">
                  <c:v>1523563200</c:v>
                </c:pt>
                <c:pt idx="72524">
                  <c:v>1523566800</c:v>
                </c:pt>
                <c:pt idx="72525">
                  <c:v>1523570400</c:v>
                </c:pt>
                <c:pt idx="72526">
                  <c:v>1523574000</c:v>
                </c:pt>
                <c:pt idx="72527">
                  <c:v>1523577600</c:v>
                </c:pt>
                <c:pt idx="72528">
                  <c:v>1523581200</c:v>
                </c:pt>
                <c:pt idx="72529">
                  <c:v>1523584800</c:v>
                </c:pt>
                <c:pt idx="72530">
                  <c:v>1523588400</c:v>
                </c:pt>
                <c:pt idx="72531">
                  <c:v>1523592000</c:v>
                </c:pt>
                <c:pt idx="72532">
                  <c:v>1523595600</c:v>
                </c:pt>
                <c:pt idx="72533">
                  <c:v>1523599200</c:v>
                </c:pt>
                <c:pt idx="72534">
                  <c:v>1523602800</c:v>
                </c:pt>
                <c:pt idx="72535">
                  <c:v>1523606400</c:v>
                </c:pt>
                <c:pt idx="72536">
                  <c:v>1523610000</c:v>
                </c:pt>
                <c:pt idx="72537">
                  <c:v>1523613600</c:v>
                </c:pt>
                <c:pt idx="72538">
                  <c:v>1523617200</c:v>
                </c:pt>
                <c:pt idx="72539">
                  <c:v>1523620800</c:v>
                </c:pt>
                <c:pt idx="72540">
                  <c:v>1523624400</c:v>
                </c:pt>
                <c:pt idx="72541">
                  <c:v>1523628000</c:v>
                </c:pt>
                <c:pt idx="72542">
                  <c:v>1523631600</c:v>
                </c:pt>
                <c:pt idx="72543">
                  <c:v>1523635200</c:v>
                </c:pt>
                <c:pt idx="72544">
                  <c:v>1523638800</c:v>
                </c:pt>
                <c:pt idx="72545">
                  <c:v>1523642400</c:v>
                </c:pt>
                <c:pt idx="72546">
                  <c:v>1523646000</c:v>
                </c:pt>
                <c:pt idx="72547">
                  <c:v>1523649600</c:v>
                </c:pt>
                <c:pt idx="72548">
                  <c:v>1523653200</c:v>
                </c:pt>
                <c:pt idx="72549">
                  <c:v>1523656800</c:v>
                </c:pt>
                <c:pt idx="72550">
                  <c:v>1523660400</c:v>
                </c:pt>
                <c:pt idx="72551">
                  <c:v>1523664000</c:v>
                </c:pt>
                <c:pt idx="72552">
                  <c:v>1523667600</c:v>
                </c:pt>
                <c:pt idx="72553">
                  <c:v>1523671200</c:v>
                </c:pt>
                <c:pt idx="72554">
                  <c:v>1523674800</c:v>
                </c:pt>
                <c:pt idx="72555">
                  <c:v>1523678400</c:v>
                </c:pt>
                <c:pt idx="72556">
                  <c:v>1523682000</c:v>
                </c:pt>
                <c:pt idx="72557">
                  <c:v>1523685600</c:v>
                </c:pt>
                <c:pt idx="72558">
                  <c:v>1523689200</c:v>
                </c:pt>
                <c:pt idx="72559">
                  <c:v>1523692800</c:v>
                </c:pt>
                <c:pt idx="72560">
                  <c:v>1523696400</c:v>
                </c:pt>
                <c:pt idx="72561">
                  <c:v>1523700000</c:v>
                </c:pt>
                <c:pt idx="72562">
                  <c:v>1523703600</c:v>
                </c:pt>
                <c:pt idx="72563">
                  <c:v>1523707200</c:v>
                </c:pt>
                <c:pt idx="72564">
                  <c:v>1523710800</c:v>
                </c:pt>
                <c:pt idx="72565">
                  <c:v>1523714400</c:v>
                </c:pt>
                <c:pt idx="72566">
                  <c:v>1523718000</c:v>
                </c:pt>
                <c:pt idx="72567">
                  <c:v>1523721600</c:v>
                </c:pt>
                <c:pt idx="72568">
                  <c:v>1523725200</c:v>
                </c:pt>
                <c:pt idx="72569">
                  <c:v>1523728800</c:v>
                </c:pt>
                <c:pt idx="72570">
                  <c:v>1523732400</c:v>
                </c:pt>
                <c:pt idx="72571">
                  <c:v>1523736000</c:v>
                </c:pt>
                <c:pt idx="72572">
                  <c:v>1523739600</c:v>
                </c:pt>
                <c:pt idx="72573">
                  <c:v>1523743200</c:v>
                </c:pt>
                <c:pt idx="72574">
                  <c:v>1523746800</c:v>
                </c:pt>
                <c:pt idx="72575">
                  <c:v>1523750400</c:v>
                </c:pt>
                <c:pt idx="72576">
                  <c:v>1523754000</c:v>
                </c:pt>
                <c:pt idx="72577">
                  <c:v>1523757600</c:v>
                </c:pt>
                <c:pt idx="72578">
                  <c:v>1523761200</c:v>
                </c:pt>
                <c:pt idx="72579">
                  <c:v>1523764800</c:v>
                </c:pt>
                <c:pt idx="72580">
                  <c:v>1523768400</c:v>
                </c:pt>
                <c:pt idx="72581">
                  <c:v>1523772000</c:v>
                </c:pt>
                <c:pt idx="72582">
                  <c:v>1523775600</c:v>
                </c:pt>
                <c:pt idx="72583">
                  <c:v>1523779200</c:v>
                </c:pt>
                <c:pt idx="72584">
                  <c:v>1523782800</c:v>
                </c:pt>
                <c:pt idx="72585">
                  <c:v>1523786400</c:v>
                </c:pt>
                <c:pt idx="72586">
                  <c:v>1523790000</c:v>
                </c:pt>
                <c:pt idx="72587">
                  <c:v>1523793600</c:v>
                </c:pt>
                <c:pt idx="72588">
                  <c:v>1523797200</c:v>
                </c:pt>
                <c:pt idx="72589">
                  <c:v>1523800800</c:v>
                </c:pt>
                <c:pt idx="72590">
                  <c:v>1523804400</c:v>
                </c:pt>
                <c:pt idx="72591">
                  <c:v>1523808000</c:v>
                </c:pt>
                <c:pt idx="72592">
                  <c:v>1523811600</c:v>
                </c:pt>
                <c:pt idx="72593">
                  <c:v>1523815200</c:v>
                </c:pt>
                <c:pt idx="72594">
                  <c:v>1523818800</c:v>
                </c:pt>
                <c:pt idx="72595">
                  <c:v>1523822400</c:v>
                </c:pt>
                <c:pt idx="72596">
                  <c:v>1523826000</c:v>
                </c:pt>
                <c:pt idx="72597">
                  <c:v>1523829600</c:v>
                </c:pt>
                <c:pt idx="72598">
                  <c:v>1523833200</c:v>
                </c:pt>
                <c:pt idx="72599">
                  <c:v>1523836800</c:v>
                </c:pt>
                <c:pt idx="72600">
                  <c:v>1523840400</c:v>
                </c:pt>
                <c:pt idx="72601">
                  <c:v>1523844000</c:v>
                </c:pt>
                <c:pt idx="72602">
                  <c:v>1523847600</c:v>
                </c:pt>
                <c:pt idx="72603">
                  <c:v>1523851200</c:v>
                </c:pt>
                <c:pt idx="72604">
                  <c:v>1523854800</c:v>
                </c:pt>
                <c:pt idx="72605">
                  <c:v>1523858400</c:v>
                </c:pt>
                <c:pt idx="72606">
                  <c:v>1523862000</c:v>
                </c:pt>
                <c:pt idx="72607">
                  <c:v>1523865600</c:v>
                </c:pt>
                <c:pt idx="72608">
                  <c:v>1523869200</c:v>
                </c:pt>
                <c:pt idx="72609">
                  <c:v>1523872800</c:v>
                </c:pt>
                <c:pt idx="72610">
                  <c:v>1523876400</c:v>
                </c:pt>
                <c:pt idx="72611">
                  <c:v>1523880000</c:v>
                </c:pt>
                <c:pt idx="72612">
                  <c:v>1523883600</c:v>
                </c:pt>
                <c:pt idx="72613">
                  <c:v>1523887200</c:v>
                </c:pt>
                <c:pt idx="72614">
                  <c:v>1523890800</c:v>
                </c:pt>
                <c:pt idx="72615">
                  <c:v>1523894400</c:v>
                </c:pt>
                <c:pt idx="72616">
                  <c:v>1523898000</c:v>
                </c:pt>
                <c:pt idx="72617">
                  <c:v>1523901600</c:v>
                </c:pt>
                <c:pt idx="72618">
                  <c:v>1523905200</c:v>
                </c:pt>
                <c:pt idx="72619">
                  <c:v>1523908800</c:v>
                </c:pt>
                <c:pt idx="72620">
                  <c:v>1523912400</c:v>
                </c:pt>
                <c:pt idx="72621">
                  <c:v>1523916000</c:v>
                </c:pt>
                <c:pt idx="72622">
                  <c:v>1523919600</c:v>
                </c:pt>
                <c:pt idx="72623">
                  <c:v>1523923200</c:v>
                </c:pt>
                <c:pt idx="72624">
                  <c:v>1523926800</c:v>
                </c:pt>
                <c:pt idx="72625">
                  <c:v>1523930400</c:v>
                </c:pt>
                <c:pt idx="72626">
                  <c:v>1523934000</c:v>
                </c:pt>
                <c:pt idx="72627">
                  <c:v>1523937600</c:v>
                </c:pt>
                <c:pt idx="72628">
                  <c:v>1523941200</c:v>
                </c:pt>
                <c:pt idx="72629">
                  <c:v>1523944800</c:v>
                </c:pt>
                <c:pt idx="72630">
                  <c:v>1523948400</c:v>
                </c:pt>
                <c:pt idx="72631">
                  <c:v>1523952000</c:v>
                </c:pt>
                <c:pt idx="72632">
                  <c:v>1523955600</c:v>
                </c:pt>
                <c:pt idx="72633">
                  <c:v>1523959200</c:v>
                </c:pt>
                <c:pt idx="72634">
                  <c:v>1523962800</c:v>
                </c:pt>
                <c:pt idx="72635">
                  <c:v>1523966400</c:v>
                </c:pt>
                <c:pt idx="72636">
                  <c:v>1523970000</c:v>
                </c:pt>
                <c:pt idx="72637">
                  <c:v>1523973600</c:v>
                </c:pt>
                <c:pt idx="72638">
                  <c:v>1523977200</c:v>
                </c:pt>
                <c:pt idx="72639">
                  <c:v>1523980800</c:v>
                </c:pt>
                <c:pt idx="72640">
                  <c:v>1523984400</c:v>
                </c:pt>
                <c:pt idx="72641">
                  <c:v>1523988000</c:v>
                </c:pt>
                <c:pt idx="72642">
                  <c:v>1523991600</c:v>
                </c:pt>
                <c:pt idx="72643">
                  <c:v>1523995200</c:v>
                </c:pt>
                <c:pt idx="72644">
                  <c:v>1523998800</c:v>
                </c:pt>
                <c:pt idx="72645">
                  <c:v>1524002400</c:v>
                </c:pt>
                <c:pt idx="72646">
                  <c:v>1524006000</c:v>
                </c:pt>
                <c:pt idx="72647">
                  <c:v>1524009600</c:v>
                </c:pt>
                <c:pt idx="72648">
                  <c:v>1524013200</c:v>
                </c:pt>
                <c:pt idx="72649">
                  <c:v>1524016800</c:v>
                </c:pt>
                <c:pt idx="72650">
                  <c:v>1524020400</c:v>
                </c:pt>
                <c:pt idx="72651">
                  <c:v>1524024000</c:v>
                </c:pt>
                <c:pt idx="72652">
                  <c:v>1524027600</c:v>
                </c:pt>
                <c:pt idx="72653">
                  <c:v>1524031200</c:v>
                </c:pt>
                <c:pt idx="72654">
                  <c:v>1524034800</c:v>
                </c:pt>
                <c:pt idx="72655">
                  <c:v>1524038400</c:v>
                </c:pt>
                <c:pt idx="72656">
                  <c:v>1524042000</c:v>
                </c:pt>
                <c:pt idx="72657">
                  <c:v>1524045600</c:v>
                </c:pt>
                <c:pt idx="72658">
                  <c:v>1524049200</c:v>
                </c:pt>
                <c:pt idx="72659">
                  <c:v>1524052800</c:v>
                </c:pt>
                <c:pt idx="72660">
                  <c:v>1524056400</c:v>
                </c:pt>
                <c:pt idx="72661">
                  <c:v>1524060000</c:v>
                </c:pt>
                <c:pt idx="72662">
                  <c:v>1524063600</c:v>
                </c:pt>
                <c:pt idx="72663">
                  <c:v>1524067200</c:v>
                </c:pt>
                <c:pt idx="72664">
                  <c:v>1524070800</c:v>
                </c:pt>
                <c:pt idx="72665">
                  <c:v>1524074400</c:v>
                </c:pt>
                <c:pt idx="72666">
                  <c:v>1524078000</c:v>
                </c:pt>
                <c:pt idx="72667">
                  <c:v>1524081600</c:v>
                </c:pt>
                <c:pt idx="72668">
                  <c:v>1524085200</c:v>
                </c:pt>
                <c:pt idx="72669">
                  <c:v>1524088800</c:v>
                </c:pt>
                <c:pt idx="72670">
                  <c:v>1524092400</c:v>
                </c:pt>
                <c:pt idx="72671">
                  <c:v>1524096000</c:v>
                </c:pt>
                <c:pt idx="72672">
                  <c:v>1524099600</c:v>
                </c:pt>
                <c:pt idx="72673">
                  <c:v>1524103200</c:v>
                </c:pt>
                <c:pt idx="72674">
                  <c:v>1524106800</c:v>
                </c:pt>
                <c:pt idx="72675">
                  <c:v>1524110400</c:v>
                </c:pt>
                <c:pt idx="72676">
                  <c:v>1524114000</c:v>
                </c:pt>
                <c:pt idx="72677">
                  <c:v>1524117600</c:v>
                </c:pt>
                <c:pt idx="72678">
                  <c:v>1524121200</c:v>
                </c:pt>
                <c:pt idx="72679">
                  <c:v>1524124800</c:v>
                </c:pt>
                <c:pt idx="72680">
                  <c:v>1524128400</c:v>
                </c:pt>
                <c:pt idx="72681">
                  <c:v>1524132000</c:v>
                </c:pt>
                <c:pt idx="72682">
                  <c:v>1524135600</c:v>
                </c:pt>
                <c:pt idx="72683">
                  <c:v>1524139200</c:v>
                </c:pt>
                <c:pt idx="72684">
                  <c:v>1524142800</c:v>
                </c:pt>
                <c:pt idx="72685">
                  <c:v>1524146400</c:v>
                </c:pt>
                <c:pt idx="72686">
                  <c:v>1524150000</c:v>
                </c:pt>
                <c:pt idx="72687">
                  <c:v>1524153600</c:v>
                </c:pt>
                <c:pt idx="72688">
                  <c:v>1524157200</c:v>
                </c:pt>
                <c:pt idx="72689">
                  <c:v>1524160800</c:v>
                </c:pt>
                <c:pt idx="72690">
                  <c:v>1524164400</c:v>
                </c:pt>
                <c:pt idx="72691">
                  <c:v>1524168000</c:v>
                </c:pt>
                <c:pt idx="72692">
                  <c:v>1524171600</c:v>
                </c:pt>
                <c:pt idx="72693">
                  <c:v>1524175200</c:v>
                </c:pt>
                <c:pt idx="72694">
                  <c:v>1524178800</c:v>
                </c:pt>
                <c:pt idx="72695">
                  <c:v>1524182400</c:v>
                </c:pt>
                <c:pt idx="72696">
                  <c:v>1524186000</c:v>
                </c:pt>
                <c:pt idx="72697">
                  <c:v>1524189600</c:v>
                </c:pt>
                <c:pt idx="72698">
                  <c:v>1524193200</c:v>
                </c:pt>
                <c:pt idx="72699">
                  <c:v>1524196800</c:v>
                </c:pt>
                <c:pt idx="72700">
                  <c:v>1524200400</c:v>
                </c:pt>
                <c:pt idx="72701">
                  <c:v>1524204000</c:v>
                </c:pt>
                <c:pt idx="72702">
                  <c:v>1524207600</c:v>
                </c:pt>
                <c:pt idx="72703">
                  <c:v>1524211200</c:v>
                </c:pt>
                <c:pt idx="72704">
                  <c:v>1524214800</c:v>
                </c:pt>
                <c:pt idx="72705">
                  <c:v>1524218400</c:v>
                </c:pt>
                <c:pt idx="72706">
                  <c:v>1524222000</c:v>
                </c:pt>
                <c:pt idx="72707">
                  <c:v>1524225600</c:v>
                </c:pt>
                <c:pt idx="72708">
                  <c:v>1524229200</c:v>
                </c:pt>
                <c:pt idx="72709">
                  <c:v>1524232800</c:v>
                </c:pt>
                <c:pt idx="72710">
                  <c:v>1524236400</c:v>
                </c:pt>
                <c:pt idx="72711">
                  <c:v>1524240000</c:v>
                </c:pt>
                <c:pt idx="72712">
                  <c:v>1524243600</c:v>
                </c:pt>
                <c:pt idx="72713">
                  <c:v>1524247200</c:v>
                </c:pt>
                <c:pt idx="72714">
                  <c:v>1524250800</c:v>
                </c:pt>
                <c:pt idx="72715">
                  <c:v>1524254400</c:v>
                </c:pt>
                <c:pt idx="72716">
                  <c:v>1524258000</c:v>
                </c:pt>
                <c:pt idx="72717">
                  <c:v>1524261600</c:v>
                </c:pt>
                <c:pt idx="72718">
                  <c:v>1524265200</c:v>
                </c:pt>
                <c:pt idx="72719">
                  <c:v>1524268800</c:v>
                </c:pt>
                <c:pt idx="72720">
                  <c:v>1524272400</c:v>
                </c:pt>
                <c:pt idx="72721">
                  <c:v>1524276000</c:v>
                </c:pt>
                <c:pt idx="72722">
                  <c:v>1524279600</c:v>
                </c:pt>
                <c:pt idx="72723">
                  <c:v>1524283200</c:v>
                </c:pt>
                <c:pt idx="72724">
                  <c:v>1524286800</c:v>
                </c:pt>
                <c:pt idx="72725">
                  <c:v>1524290400</c:v>
                </c:pt>
                <c:pt idx="72726">
                  <c:v>1524294000</c:v>
                </c:pt>
                <c:pt idx="72727">
                  <c:v>1524297600</c:v>
                </c:pt>
                <c:pt idx="72728">
                  <c:v>1524301200</c:v>
                </c:pt>
                <c:pt idx="72729">
                  <c:v>1524304800</c:v>
                </c:pt>
                <c:pt idx="72730">
                  <c:v>1524308400</c:v>
                </c:pt>
                <c:pt idx="72731">
                  <c:v>1524312000</c:v>
                </c:pt>
                <c:pt idx="72732">
                  <c:v>1524315600</c:v>
                </c:pt>
                <c:pt idx="72733">
                  <c:v>1524319200</c:v>
                </c:pt>
                <c:pt idx="72734">
                  <c:v>1524322800</c:v>
                </c:pt>
                <c:pt idx="72735">
                  <c:v>1524326400</c:v>
                </c:pt>
                <c:pt idx="72736">
                  <c:v>1524330000</c:v>
                </c:pt>
                <c:pt idx="72737">
                  <c:v>1524333600</c:v>
                </c:pt>
                <c:pt idx="72738">
                  <c:v>1524337200</c:v>
                </c:pt>
                <c:pt idx="72739">
                  <c:v>1524340800</c:v>
                </c:pt>
                <c:pt idx="72740">
                  <c:v>1524344400</c:v>
                </c:pt>
                <c:pt idx="72741">
                  <c:v>1524348000</c:v>
                </c:pt>
                <c:pt idx="72742">
                  <c:v>1524351600</c:v>
                </c:pt>
                <c:pt idx="72743">
                  <c:v>1524355200</c:v>
                </c:pt>
                <c:pt idx="72744">
                  <c:v>1524358800</c:v>
                </c:pt>
                <c:pt idx="72745">
                  <c:v>1524362400</c:v>
                </c:pt>
                <c:pt idx="72746">
                  <c:v>1524366000</c:v>
                </c:pt>
                <c:pt idx="72747">
                  <c:v>1524369600</c:v>
                </c:pt>
                <c:pt idx="72748">
                  <c:v>1524373200</c:v>
                </c:pt>
                <c:pt idx="72749">
                  <c:v>1524376800</c:v>
                </c:pt>
                <c:pt idx="72750">
                  <c:v>1524380400</c:v>
                </c:pt>
                <c:pt idx="72751">
                  <c:v>1524384000</c:v>
                </c:pt>
                <c:pt idx="72752">
                  <c:v>1524387600</c:v>
                </c:pt>
                <c:pt idx="72753">
                  <c:v>1524391200</c:v>
                </c:pt>
                <c:pt idx="72754">
                  <c:v>1524394800</c:v>
                </c:pt>
                <c:pt idx="72755">
                  <c:v>1524398400</c:v>
                </c:pt>
                <c:pt idx="72756">
                  <c:v>1524402000</c:v>
                </c:pt>
                <c:pt idx="72757">
                  <c:v>1524405600</c:v>
                </c:pt>
                <c:pt idx="72758">
                  <c:v>1524409200</c:v>
                </c:pt>
                <c:pt idx="72759">
                  <c:v>1524412800</c:v>
                </c:pt>
                <c:pt idx="72760">
                  <c:v>1524416400</c:v>
                </c:pt>
                <c:pt idx="72761">
                  <c:v>1524420000</c:v>
                </c:pt>
                <c:pt idx="72762">
                  <c:v>1524423600</c:v>
                </c:pt>
                <c:pt idx="72763">
                  <c:v>1524427200</c:v>
                </c:pt>
                <c:pt idx="72764">
                  <c:v>1524430800</c:v>
                </c:pt>
                <c:pt idx="72765">
                  <c:v>1524434400</c:v>
                </c:pt>
                <c:pt idx="72766">
                  <c:v>1524438000</c:v>
                </c:pt>
                <c:pt idx="72767">
                  <c:v>1524441600</c:v>
                </c:pt>
                <c:pt idx="72768">
                  <c:v>1524445200</c:v>
                </c:pt>
                <c:pt idx="72769">
                  <c:v>1524448800</c:v>
                </c:pt>
                <c:pt idx="72770">
                  <c:v>1524452400</c:v>
                </c:pt>
                <c:pt idx="72771">
                  <c:v>1524456000</c:v>
                </c:pt>
                <c:pt idx="72772">
                  <c:v>1524459600</c:v>
                </c:pt>
                <c:pt idx="72773">
                  <c:v>1524463200</c:v>
                </c:pt>
                <c:pt idx="72774">
                  <c:v>1524466800</c:v>
                </c:pt>
                <c:pt idx="72775">
                  <c:v>1524470400</c:v>
                </c:pt>
                <c:pt idx="72776">
                  <c:v>1524474000</c:v>
                </c:pt>
                <c:pt idx="72777">
                  <c:v>1524477600</c:v>
                </c:pt>
                <c:pt idx="72778">
                  <c:v>1524481200</c:v>
                </c:pt>
                <c:pt idx="72779">
                  <c:v>1524484800</c:v>
                </c:pt>
                <c:pt idx="72780">
                  <c:v>1524488400</c:v>
                </c:pt>
                <c:pt idx="72781">
                  <c:v>1524492000</c:v>
                </c:pt>
                <c:pt idx="72782">
                  <c:v>1524495600</c:v>
                </c:pt>
                <c:pt idx="72783">
                  <c:v>1524499200</c:v>
                </c:pt>
                <c:pt idx="72784">
                  <c:v>1524502800</c:v>
                </c:pt>
                <c:pt idx="72785">
                  <c:v>1524506400</c:v>
                </c:pt>
                <c:pt idx="72786">
                  <c:v>1524510000</c:v>
                </c:pt>
                <c:pt idx="72787">
                  <c:v>1524513600</c:v>
                </c:pt>
                <c:pt idx="72788">
                  <c:v>1524517200</c:v>
                </c:pt>
                <c:pt idx="72789">
                  <c:v>1524520800</c:v>
                </c:pt>
                <c:pt idx="72790">
                  <c:v>1524524400</c:v>
                </c:pt>
                <c:pt idx="72791">
                  <c:v>1524528000</c:v>
                </c:pt>
                <c:pt idx="72792">
                  <c:v>1524531600</c:v>
                </c:pt>
                <c:pt idx="72793">
                  <c:v>1524535200</c:v>
                </c:pt>
                <c:pt idx="72794">
                  <c:v>1524538800</c:v>
                </c:pt>
                <c:pt idx="72795">
                  <c:v>1524542400</c:v>
                </c:pt>
                <c:pt idx="72796">
                  <c:v>1524546000</c:v>
                </c:pt>
                <c:pt idx="72797">
                  <c:v>1524549600</c:v>
                </c:pt>
                <c:pt idx="72798">
                  <c:v>1524553200</c:v>
                </c:pt>
                <c:pt idx="72799">
                  <c:v>1524556800</c:v>
                </c:pt>
                <c:pt idx="72800">
                  <c:v>1524560400</c:v>
                </c:pt>
                <c:pt idx="72801">
                  <c:v>1524564000</c:v>
                </c:pt>
                <c:pt idx="72802">
                  <c:v>1524567600</c:v>
                </c:pt>
                <c:pt idx="72803">
                  <c:v>1524571200</c:v>
                </c:pt>
                <c:pt idx="72804">
                  <c:v>1524574800</c:v>
                </c:pt>
                <c:pt idx="72805">
                  <c:v>1524578400</c:v>
                </c:pt>
                <c:pt idx="72806">
                  <c:v>1524582000</c:v>
                </c:pt>
                <c:pt idx="72807">
                  <c:v>1524585600</c:v>
                </c:pt>
                <c:pt idx="72808">
                  <c:v>1524589200</c:v>
                </c:pt>
                <c:pt idx="72809">
                  <c:v>1524592800</c:v>
                </c:pt>
                <c:pt idx="72810">
                  <c:v>1524596400</c:v>
                </c:pt>
                <c:pt idx="72811">
                  <c:v>1524600000</c:v>
                </c:pt>
                <c:pt idx="72812">
                  <c:v>1524603600</c:v>
                </c:pt>
                <c:pt idx="72813">
                  <c:v>1524607200</c:v>
                </c:pt>
                <c:pt idx="72814">
                  <c:v>1524610800</c:v>
                </c:pt>
                <c:pt idx="72815">
                  <c:v>1524614400</c:v>
                </c:pt>
                <c:pt idx="72816">
                  <c:v>1524618000</c:v>
                </c:pt>
                <c:pt idx="72817">
                  <c:v>1524621600</c:v>
                </c:pt>
                <c:pt idx="72818">
                  <c:v>1524625200</c:v>
                </c:pt>
                <c:pt idx="72819">
                  <c:v>1524628800</c:v>
                </c:pt>
                <c:pt idx="72820">
                  <c:v>1524632400</c:v>
                </c:pt>
                <c:pt idx="72821">
                  <c:v>1524636000</c:v>
                </c:pt>
                <c:pt idx="72822">
                  <c:v>1524639600</c:v>
                </c:pt>
                <c:pt idx="72823">
                  <c:v>1524643200</c:v>
                </c:pt>
                <c:pt idx="72824">
                  <c:v>1524646800</c:v>
                </c:pt>
                <c:pt idx="72825">
                  <c:v>1524650400</c:v>
                </c:pt>
                <c:pt idx="72826">
                  <c:v>1524654000</c:v>
                </c:pt>
                <c:pt idx="72827">
                  <c:v>1524657600</c:v>
                </c:pt>
                <c:pt idx="72828">
                  <c:v>1524661200</c:v>
                </c:pt>
                <c:pt idx="72829">
                  <c:v>1524664800</c:v>
                </c:pt>
                <c:pt idx="72830">
                  <c:v>1524668400</c:v>
                </c:pt>
                <c:pt idx="72831">
                  <c:v>1524672000</c:v>
                </c:pt>
                <c:pt idx="72832">
                  <c:v>1524675600</c:v>
                </c:pt>
                <c:pt idx="72833">
                  <c:v>1524679200</c:v>
                </c:pt>
                <c:pt idx="72834">
                  <c:v>1524682800</c:v>
                </c:pt>
                <c:pt idx="72835">
                  <c:v>1524686400</c:v>
                </c:pt>
                <c:pt idx="72836">
                  <c:v>1524690000</c:v>
                </c:pt>
                <c:pt idx="72837">
                  <c:v>1524693600</c:v>
                </c:pt>
                <c:pt idx="72838">
                  <c:v>1524697200</c:v>
                </c:pt>
                <c:pt idx="72839">
                  <c:v>1524700800</c:v>
                </c:pt>
                <c:pt idx="72840">
                  <c:v>1524704400</c:v>
                </c:pt>
                <c:pt idx="72841">
                  <c:v>1524708000</c:v>
                </c:pt>
                <c:pt idx="72842">
                  <c:v>1524711600</c:v>
                </c:pt>
                <c:pt idx="72843">
                  <c:v>1524715200</c:v>
                </c:pt>
                <c:pt idx="72844">
                  <c:v>1524718800</c:v>
                </c:pt>
                <c:pt idx="72845">
                  <c:v>1524722400</c:v>
                </c:pt>
                <c:pt idx="72846">
                  <c:v>1524726000</c:v>
                </c:pt>
                <c:pt idx="72847">
                  <c:v>1524729600</c:v>
                </c:pt>
                <c:pt idx="72848">
                  <c:v>1524733200</c:v>
                </c:pt>
                <c:pt idx="72849">
                  <c:v>1524736800</c:v>
                </c:pt>
                <c:pt idx="72850">
                  <c:v>1524740400</c:v>
                </c:pt>
                <c:pt idx="72851">
                  <c:v>1524744000</c:v>
                </c:pt>
                <c:pt idx="72852">
                  <c:v>1524747600</c:v>
                </c:pt>
                <c:pt idx="72853">
                  <c:v>1524751200</c:v>
                </c:pt>
                <c:pt idx="72854">
                  <c:v>1524754800</c:v>
                </c:pt>
                <c:pt idx="72855">
                  <c:v>1524758400</c:v>
                </c:pt>
                <c:pt idx="72856">
                  <c:v>1524762000</c:v>
                </c:pt>
                <c:pt idx="72857">
                  <c:v>1524765600</c:v>
                </c:pt>
                <c:pt idx="72858">
                  <c:v>1524769200</c:v>
                </c:pt>
                <c:pt idx="72859">
                  <c:v>1524772800</c:v>
                </c:pt>
                <c:pt idx="72860">
                  <c:v>1524776400</c:v>
                </c:pt>
                <c:pt idx="72861">
                  <c:v>1524780000</c:v>
                </c:pt>
                <c:pt idx="72862">
                  <c:v>1524783600</c:v>
                </c:pt>
                <c:pt idx="72863">
                  <c:v>1524787200</c:v>
                </c:pt>
                <c:pt idx="72864">
                  <c:v>1524790800</c:v>
                </c:pt>
                <c:pt idx="72865">
                  <c:v>1524794400</c:v>
                </c:pt>
                <c:pt idx="72866">
                  <c:v>1524798000</c:v>
                </c:pt>
                <c:pt idx="72867">
                  <c:v>1524801600</c:v>
                </c:pt>
                <c:pt idx="72868">
                  <c:v>1524805200</c:v>
                </c:pt>
                <c:pt idx="72869">
                  <c:v>1524808800</c:v>
                </c:pt>
                <c:pt idx="72870">
                  <c:v>1524812400</c:v>
                </c:pt>
                <c:pt idx="72871">
                  <c:v>1524816000</c:v>
                </c:pt>
                <c:pt idx="72872">
                  <c:v>1524819600</c:v>
                </c:pt>
                <c:pt idx="72873">
                  <c:v>1524823200</c:v>
                </c:pt>
                <c:pt idx="72874">
                  <c:v>1524826800</c:v>
                </c:pt>
                <c:pt idx="72875">
                  <c:v>1524830400</c:v>
                </c:pt>
                <c:pt idx="72876">
                  <c:v>1524834000</c:v>
                </c:pt>
                <c:pt idx="72877">
                  <c:v>1524837600</c:v>
                </c:pt>
                <c:pt idx="72878">
                  <c:v>1524841200</c:v>
                </c:pt>
                <c:pt idx="72879">
                  <c:v>1524844800</c:v>
                </c:pt>
                <c:pt idx="72880">
                  <c:v>1524848400</c:v>
                </c:pt>
                <c:pt idx="72881">
                  <c:v>1524852000</c:v>
                </c:pt>
                <c:pt idx="72882">
                  <c:v>1524855600</c:v>
                </c:pt>
                <c:pt idx="72883">
                  <c:v>1524859200</c:v>
                </c:pt>
                <c:pt idx="72884">
                  <c:v>1524862800</c:v>
                </c:pt>
                <c:pt idx="72885">
                  <c:v>1524866400</c:v>
                </c:pt>
                <c:pt idx="72886">
                  <c:v>1524870000</c:v>
                </c:pt>
                <c:pt idx="72887">
                  <c:v>1524873600</c:v>
                </c:pt>
                <c:pt idx="72888">
                  <c:v>1524877200</c:v>
                </c:pt>
                <c:pt idx="72889">
                  <c:v>1524880800</c:v>
                </c:pt>
                <c:pt idx="72890">
                  <c:v>1524884400</c:v>
                </c:pt>
                <c:pt idx="72891">
                  <c:v>1524888000</c:v>
                </c:pt>
                <c:pt idx="72892">
                  <c:v>1524891600</c:v>
                </c:pt>
                <c:pt idx="72893">
                  <c:v>1524895200</c:v>
                </c:pt>
                <c:pt idx="72894">
                  <c:v>1524898800</c:v>
                </c:pt>
                <c:pt idx="72895">
                  <c:v>1524902400</c:v>
                </c:pt>
                <c:pt idx="72896">
                  <c:v>1524906000</c:v>
                </c:pt>
                <c:pt idx="72897">
                  <c:v>1524909600</c:v>
                </c:pt>
                <c:pt idx="72898">
                  <c:v>1524913200</c:v>
                </c:pt>
                <c:pt idx="72899">
                  <c:v>1524916800</c:v>
                </c:pt>
                <c:pt idx="72900">
                  <c:v>1524920400</c:v>
                </c:pt>
                <c:pt idx="72901">
                  <c:v>1524924000</c:v>
                </c:pt>
                <c:pt idx="72902">
                  <c:v>1524927600</c:v>
                </c:pt>
                <c:pt idx="72903">
                  <c:v>1524931200</c:v>
                </c:pt>
                <c:pt idx="72904">
                  <c:v>1524934800</c:v>
                </c:pt>
                <c:pt idx="72905">
                  <c:v>1524938400</c:v>
                </c:pt>
                <c:pt idx="72906">
                  <c:v>1524942000</c:v>
                </c:pt>
                <c:pt idx="72907">
                  <c:v>1524945600</c:v>
                </c:pt>
                <c:pt idx="72908">
                  <c:v>1524949200</c:v>
                </c:pt>
                <c:pt idx="72909">
                  <c:v>1524952800</c:v>
                </c:pt>
                <c:pt idx="72910">
                  <c:v>1524956400</c:v>
                </c:pt>
                <c:pt idx="72911">
                  <c:v>1524960000</c:v>
                </c:pt>
                <c:pt idx="72912">
                  <c:v>1524963600</c:v>
                </c:pt>
                <c:pt idx="72913">
                  <c:v>1524967200</c:v>
                </c:pt>
                <c:pt idx="72914">
                  <c:v>1524970800</c:v>
                </c:pt>
                <c:pt idx="72915">
                  <c:v>1524974400</c:v>
                </c:pt>
                <c:pt idx="72916">
                  <c:v>1524978000</c:v>
                </c:pt>
                <c:pt idx="72917">
                  <c:v>1524981600</c:v>
                </c:pt>
                <c:pt idx="72918">
                  <c:v>1524985200</c:v>
                </c:pt>
                <c:pt idx="72919">
                  <c:v>1524988800</c:v>
                </c:pt>
                <c:pt idx="72920">
                  <c:v>1524992400</c:v>
                </c:pt>
                <c:pt idx="72921">
                  <c:v>1524996000</c:v>
                </c:pt>
                <c:pt idx="72922">
                  <c:v>1524999600</c:v>
                </c:pt>
                <c:pt idx="72923">
                  <c:v>1525003200</c:v>
                </c:pt>
                <c:pt idx="72924">
                  <c:v>1525006800</c:v>
                </c:pt>
                <c:pt idx="72925">
                  <c:v>1525010400</c:v>
                </c:pt>
                <c:pt idx="72926">
                  <c:v>1525014000</c:v>
                </c:pt>
                <c:pt idx="72927">
                  <c:v>1525017600</c:v>
                </c:pt>
                <c:pt idx="72928">
                  <c:v>1525021200</c:v>
                </c:pt>
                <c:pt idx="72929">
                  <c:v>1525024800</c:v>
                </c:pt>
                <c:pt idx="72930">
                  <c:v>1525028400</c:v>
                </c:pt>
                <c:pt idx="72931">
                  <c:v>1525032000</c:v>
                </c:pt>
                <c:pt idx="72932">
                  <c:v>1525035600</c:v>
                </c:pt>
                <c:pt idx="72933">
                  <c:v>1525039200</c:v>
                </c:pt>
                <c:pt idx="72934">
                  <c:v>1525042800</c:v>
                </c:pt>
                <c:pt idx="72935">
                  <c:v>1525046400</c:v>
                </c:pt>
                <c:pt idx="72936">
                  <c:v>1525050000</c:v>
                </c:pt>
                <c:pt idx="72937">
                  <c:v>1525053600</c:v>
                </c:pt>
                <c:pt idx="72938">
                  <c:v>1525057200</c:v>
                </c:pt>
                <c:pt idx="72939">
                  <c:v>1525060800</c:v>
                </c:pt>
                <c:pt idx="72940">
                  <c:v>1525064400</c:v>
                </c:pt>
                <c:pt idx="72941">
                  <c:v>1525068000</c:v>
                </c:pt>
                <c:pt idx="72942">
                  <c:v>1525071600</c:v>
                </c:pt>
                <c:pt idx="72943">
                  <c:v>1525075200</c:v>
                </c:pt>
                <c:pt idx="72944">
                  <c:v>1525078800</c:v>
                </c:pt>
                <c:pt idx="72945">
                  <c:v>1525082400</c:v>
                </c:pt>
                <c:pt idx="72946">
                  <c:v>1525086000</c:v>
                </c:pt>
                <c:pt idx="72947">
                  <c:v>1525089600</c:v>
                </c:pt>
                <c:pt idx="72948">
                  <c:v>1525093200</c:v>
                </c:pt>
                <c:pt idx="72949">
                  <c:v>1525096800</c:v>
                </c:pt>
                <c:pt idx="72950">
                  <c:v>1525100400</c:v>
                </c:pt>
                <c:pt idx="72951">
                  <c:v>1525104000</c:v>
                </c:pt>
                <c:pt idx="72952">
                  <c:v>1525107600</c:v>
                </c:pt>
                <c:pt idx="72953">
                  <c:v>1525111200</c:v>
                </c:pt>
                <c:pt idx="72954">
                  <c:v>1525114800</c:v>
                </c:pt>
                <c:pt idx="72955">
                  <c:v>1525118400</c:v>
                </c:pt>
                <c:pt idx="72956">
                  <c:v>1525122000</c:v>
                </c:pt>
                <c:pt idx="72957">
                  <c:v>1525125600</c:v>
                </c:pt>
                <c:pt idx="72958">
                  <c:v>1525129200</c:v>
                </c:pt>
                <c:pt idx="72959">
                  <c:v>1525132800</c:v>
                </c:pt>
                <c:pt idx="72960">
                  <c:v>1525136400</c:v>
                </c:pt>
                <c:pt idx="72961">
                  <c:v>1525140000</c:v>
                </c:pt>
                <c:pt idx="72962">
                  <c:v>1525143600</c:v>
                </c:pt>
                <c:pt idx="72963">
                  <c:v>1525147200</c:v>
                </c:pt>
                <c:pt idx="72964">
                  <c:v>1525150800</c:v>
                </c:pt>
                <c:pt idx="72965">
                  <c:v>1525154400</c:v>
                </c:pt>
                <c:pt idx="72966">
                  <c:v>1525158000</c:v>
                </c:pt>
                <c:pt idx="72967">
                  <c:v>1525161600</c:v>
                </c:pt>
                <c:pt idx="72968">
                  <c:v>1525165200</c:v>
                </c:pt>
                <c:pt idx="72969">
                  <c:v>1525168800</c:v>
                </c:pt>
                <c:pt idx="72970">
                  <c:v>1525172400</c:v>
                </c:pt>
                <c:pt idx="72971">
                  <c:v>1525176000</c:v>
                </c:pt>
                <c:pt idx="72972">
                  <c:v>1525179600</c:v>
                </c:pt>
                <c:pt idx="72973">
                  <c:v>1525183200</c:v>
                </c:pt>
                <c:pt idx="72974">
                  <c:v>1525186800</c:v>
                </c:pt>
                <c:pt idx="72975">
                  <c:v>1525190400</c:v>
                </c:pt>
                <c:pt idx="72976">
                  <c:v>1525194000</c:v>
                </c:pt>
                <c:pt idx="72977">
                  <c:v>1525197600</c:v>
                </c:pt>
                <c:pt idx="72978">
                  <c:v>1525201200</c:v>
                </c:pt>
                <c:pt idx="72979">
                  <c:v>1525204800</c:v>
                </c:pt>
                <c:pt idx="72980">
                  <c:v>1525208400</c:v>
                </c:pt>
                <c:pt idx="72981">
                  <c:v>1525212000</c:v>
                </c:pt>
                <c:pt idx="72982">
                  <c:v>1525215600</c:v>
                </c:pt>
                <c:pt idx="72983">
                  <c:v>1525219200</c:v>
                </c:pt>
                <c:pt idx="72984">
                  <c:v>1525222800</c:v>
                </c:pt>
                <c:pt idx="72985">
                  <c:v>1525226400</c:v>
                </c:pt>
                <c:pt idx="72986">
                  <c:v>1525230000</c:v>
                </c:pt>
                <c:pt idx="72987">
                  <c:v>1525233600</c:v>
                </c:pt>
                <c:pt idx="72988">
                  <c:v>1525237200</c:v>
                </c:pt>
                <c:pt idx="72989">
                  <c:v>1525240800</c:v>
                </c:pt>
                <c:pt idx="72990">
                  <c:v>1525244400</c:v>
                </c:pt>
                <c:pt idx="72991">
                  <c:v>1525248000</c:v>
                </c:pt>
                <c:pt idx="72992">
                  <c:v>1525251600</c:v>
                </c:pt>
                <c:pt idx="72993">
                  <c:v>1525255200</c:v>
                </c:pt>
                <c:pt idx="72994">
                  <c:v>1525258800</c:v>
                </c:pt>
                <c:pt idx="72995">
                  <c:v>1525262400</c:v>
                </c:pt>
                <c:pt idx="72996">
                  <c:v>1525266000</c:v>
                </c:pt>
                <c:pt idx="72997">
                  <c:v>1525269600</c:v>
                </c:pt>
                <c:pt idx="72998">
                  <c:v>1525273200</c:v>
                </c:pt>
                <c:pt idx="72999">
                  <c:v>1525276800</c:v>
                </c:pt>
                <c:pt idx="73000">
                  <c:v>1525280400</c:v>
                </c:pt>
                <c:pt idx="73001">
                  <c:v>1525284000</c:v>
                </c:pt>
                <c:pt idx="73002">
                  <c:v>1525287600</c:v>
                </c:pt>
                <c:pt idx="73003">
                  <c:v>1525291200</c:v>
                </c:pt>
                <c:pt idx="73004">
                  <c:v>1525294800</c:v>
                </c:pt>
                <c:pt idx="73005">
                  <c:v>1525298400</c:v>
                </c:pt>
                <c:pt idx="73006">
                  <c:v>1525302000</c:v>
                </c:pt>
                <c:pt idx="73007">
                  <c:v>1525305600</c:v>
                </c:pt>
                <c:pt idx="73008">
                  <c:v>1525309200</c:v>
                </c:pt>
                <c:pt idx="73009">
                  <c:v>1525312800</c:v>
                </c:pt>
                <c:pt idx="73010">
                  <c:v>1525316400</c:v>
                </c:pt>
                <c:pt idx="73011">
                  <c:v>1525320000</c:v>
                </c:pt>
                <c:pt idx="73012">
                  <c:v>1525323600</c:v>
                </c:pt>
                <c:pt idx="73013">
                  <c:v>1525327200</c:v>
                </c:pt>
                <c:pt idx="73014">
                  <c:v>1525330800</c:v>
                </c:pt>
                <c:pt idx="73015">
                  <c:v>1525334400</c:v>
                </c:pt>
                <c:pt idx="73016">
                  <c:v>1525338000</c:v>
                </c:pt>
                <c:pt idx="73017">
                  <c:v>1525341600</c:v>
                </c:pt>
                <c:pt idx="73018">
                  <c:v>1525345200</c:v>
                </c:pt>
                <c:pt idx="73019">
                  <c:v>1525348800</c:v>
                </c:pt>
                <c:pt idx="73020">
                  <c:v>1525352400</c:v>
                </c:pt>
                <c:pt idx="73021">
                  <c:v>1525356000</c:v>
                </c:pt>
                <c:pt idx="73022">
                  <c:v>1525359600</c:v>
                </c:pt>
                <c:pt idx="73023">
                  <c:v>1525363200</c:v>
                </c:pt>
                <c:pt idx="73024">
                  <c:v>1525366800</c:v>
                </c:pt>
                <c:pt idx="73025">
                  <c:v>1525370400</c:v>
                </c:pt>
                <c:pt idx="73026">
                  <c:v>1525374000</c:v>
                </c:pt>
                <c:pt idx="73027">
                  <c:v>1525377600</c:v>
                </c:pt>
                <c:pt idx="73028">
                  <c:v>1525381200</c:v>
                </c:pt>
                <c:pt idx="73029">
                  <c:v>1525384800</c:v>
                </c:pt>
                <c:pt idx="73030">
                  <c:v>1525388400</c:v>
                </c:pt>
                <c:pt idx="73031">
                  <c:v>1525392000</c:v>
                </c:pt>
                <c:pt idx="73032">
                  <c:v>1525395600</c:v>
                </c:pt>
                <c:pt idx="73033">
                  <c:v>1525399200</c:v>
                </c:pt>
                <c:pt idx="73034">
                  <c:v>1525402800</c:v>
                </c:pt>
                <c:pt idx="73035">
                  <c:v>1525406400</c:v>
                </c:pt>
                <c:pt idx="73036">
                  <c:v>1525410000</c:v>
                </c:pt>
                <c:pt idx="73037">
                  <c:v>1525413600</c:v>
                </c:pt>
                <c:pt idx="73038">
                  <c:v>1525417200</c:v>
                </c:pt>
                <c:pt idx="73039">
                  <c:v>1525420800</c:v>
                </c:pt>
                <c:pt idx="73040">
                  <c:v>1525424400</c:v>
                </c:pt>
                <c:pt idx="73041">
                  <c:v>1525428000</c:v>
                </c:pt>
                <c:pt idx="73042">
                  <c:v>1525431600</c:v>
                </c:pt>
                <c:pt idx="73043">
                  <c:v>1525435200</c:v>
                </c:pt>
                <c:pt idx="73044">
                  <c:v>1525438800</c:v>
                </c:pt>
                <c:pt idx="73045">
                  <c:v>1525442400</c:v>
                </c:pt>
                <c:pt idx="73046">
                  <c:v>1525446000</c:v>
                </c:pt>
                <c:pt idx="73047">
                  <c:v>1525449600</c:v>
                </c:pt>
                <c:pt idx="73048">
                  <c:v>1525453200</c:v>
                </c:pt>
                <c:pt idx="73049">
                  <c:v>1525456800</c:v>
                </c:pt>
                <c:pt idx="73050">
                  <c:v>1525460400</c:v>
                </c:pt>
                <c:pt idx="73051">
                  <c:v>1525464000</c:v>
                </c:pt>
                <c:pt idx="73052">
                  <c:v>1525467600</c:v>
                </c:pt>
                <c:pt idx="73053">
                  <c:v>1525471200</c:v>
                </c:pt>
                <c:pt idx="73054">
                  <c:v>1525474800</c:v>
                </c:pt>
                <c:pt idx="73055">
                  <c:v>1525478400</c:v>
                </c:pt>
                <c:pt idx="73056">
                  <c:v>1525482000</c:v>
                </c:pt>
                <c:pt idx="73057">
                  <c:v>1525485600</c:v>
                </c:pt>
                <c:pt idx="73058">
                  <c:v>1525489200</c:v>
                </c:pt>
                <c:pt idx="73059">
                  <c:v>1525492800</c:v>
                </c:pt>
                <c:pt idx="73060">
                  <c:v>1525496400</c:v>
                </c:pt>
                <c:pt idx="73061">
                  <c:v>1525500000</c:v>
                </c:pt>
                <c:pt idx="73062">
                  <c:v>1525503600</c:v>
                </c:pt>
                <c:pt idx="73063">
                  <c:v>1525507200</c:v>
                </c:pt>
                <c:pt idx="73064">
                  <c:v>1525510800</c:v>
                </c:pt>
                <c:pt idx="73065">
                  <c:v>1525514400</c:v>
                </c:pt>
                <c:pt idx="73066">
                  <c:v>1525518000</c:v>
                </c:pt>
                <c:pt idx="73067">
                  <c:v>1525521600</c:v>
                </c:pt>
                <c:pt idx="73068">
                  <c:v>1525525200</c:v>
                </c:pt>
                <c:pt idx="73069">
                  <c:v>1525528800</c:v>
                </c:pt>
                <c:pt idx="73070">
                  <c:v>1525532400</c:v>
                </c:pt>
                <c:pt idx="73071">
                  <c:v>1525536000</c:v>
                </c:pt>
                <c:pt idx="73072">
                  <c:v>1525539600</c:v>
                </c:pt>
                <c:pt idx="73073">
                  <c:v>1525543200</c:v>
                </c:pt>
                <c:pt idx="73074">
                  <c:v>1525546800</c:v>
                </c:pt>
                <c:pt idx="73075">
                  <c:v>1525550400</c:v>
                </c:pt>
                <c:pt idx="73076">
                  <c:v>1525554000</c:v>
                </c:pt>
                <c:pt idx="73077">
                  <c:v>1525557600</c:v>
                </c:pt>
                <c:pt idx="73078">
                  <c:v>1525561200</c:v>
                </c:pt>
                <c:pt idx="73079">
                  <c:v>1525564800</c:v>
                </c:pt>
                <c:pt idx="73080">
                  <c:v>1525568400</c:v>
                </c:pt>
                <c:pt idx="73081">
                  <c:v>1525572000</c:v>
                </c:pt>
                <c:pt idx="73082">
                  <c:v>1525575600</c:v>
                </c:pt>
                <c:pt idx="73083">
                  <c:v>1525579200</c:v>
                </c:pt>
                <c:pt idx="73084">
                  <c:v>1525582800</c:v>
                </c:pt>
                <c:pt idx="73085">
                  <c:v>1525586400</c:v>
                </c:pt>
                <c:pt idx="73086">
                  <c:v>1525590000</c:v>
                </c:pt>
                <c:pt idx="73087">
                  <c:v>1525593600</c:v>
                </c:pt>
                <c:pt idx="73088">
                  <c:v>1525597200</c:v>
                </c:pt>
                <c:pt idx="73089">
                  <c:v>1525600800</c:v>
                </c:pt>
                <c:pt idx="73090">
                  <c:v>1525604400</c:v>
                </c:pt>
                <c:pt idx="73091">
                  <c:v>1525608000</c:v>
                </c:pt>
                <c:pt idx="73092">
                  <c:v>1525611600</c:v>
                </c:pt>
                <c:pt idx="73093">
                  <c:v>1525615200</c:v>
                </c:pt>
                <c:pt idx="73094">
                  <c:v>1525618800</c:v>
                </c:pt>
                <c:pt idx="73095">
                  <c:v>1525622400</c:v>
                </c:pt>
                <c:pt idx="73096">
                  <c:v>1525626000</c:v>
                </c:pt>
                <c:pt idx="73097">
                  <c:v>1525629600</c:v>
                </c:pt>
                <c:pt idx="73098">
                  <c:v>1525633200</c:v>
                </c:pt>
                <c:pt idx="73099">
                  <c:v>1525636800</c:v>
                </c:pt>
                <c:pt idx="73100">
                  <c:v>1525640400</c:v>
                </c:pt>
                <c:pt idx="73101">
                  <c:v>1525644000</c:v>
                </c:pt>
                <c:pt idx="73102">
                  <c:v>1525647600</c:v>
                </c:pt>
                <c:pt idx="73103">
                  <c:v>1525651200</c:v>
                </c:pt>
                <c:pt idx="73104">
                  <c:v>1525654800</c:v>
                </c:pt>
                <c:pt idx="73105">
                  <c:v>1525658400</c:v>
                </c:pt>
                <c:pt idx="73106">
                  <c:v>1525662000</c:v>
                </c:pt>
                <c:pt idx="73107">
                  <c:v>1525665600</c:v>
                </c:pt>
                <c:pt idx="73108">
                  <c:v>1525669200</c:v>
                </c:pt>
                <c:pt idx="73109">
                  <c:v>1525672800</c:v>
                </c:pt>
                <c:pt idx="73110">
                  <c:v>1525676400</c:v>
                </c:pt>
                <c:pt idx="73111">
                  <c:v>1525680000</c:v>
                </c:pt>
                <c:pt idx="73112">
                  <c:v>1525683600</c:v>
                </c:pt>
                <c:pt idx="73113">
                  <c:v>1525687200</c:v>
                </c:pt>
                <c:pt idx="73114">
                  <c:v>1525690800</c:v>
                </c:pt>
                <c:pt idx="73115">
                  <c:v>1525694400</c:v>
                </c:pt>
                <c:pt idx="73116">
                  <c:v>1525698000</c:v>
                </c:pt>
                <c:pt idx="73117">
                  <c:v>1525701600</c:v>
                </c:pt>
                <c:pt idx="73118">
                  <c:v>1525705200</c:v>
                </c:pt>
                <c:pt idx="73119">
                  <c:v>1525708800</c:v>
                </c:pt>
                <c:pt idx="73120">
                  <c:v>1525712400</c:v>
                </c:pt>
                <c:pt idx="73121">
                  <c:v>1525716000</c:v>
                </c:pt>
                <c:pt idx="73122">
                  <c:v>1525719600</c:v>
                </c:pt>
                <c:pt idx="73123">
                  <c:v>1525723200</c:v>
                </c:pt>
                <c:pt idx="73124">
                  <c:v>1525726800</c:v>
                </c:pt>
                <c:pt idx="73125">
                  <c:v>1525730400</c:v>
                </c:pt>
                <c:pt idx="73126">
                  <c:v>1525734000</c:v>
                </c:pt>
                <c:pt idx="73127">
                  <c:v>1525737600</c:v>
                </c:pt>
                <c:pt idx="73128">
                  <c:v>1525741200</c:v>
                </c:pt>
                <c:pt idx="73129">
                  <c:v>1525744800</c:v>
                </c:pt>
                <c:pt idx="73130">
                  <c:v>1525748400</c:v>
                </c:pt>
                <c:pt idx="73131">
                  <c:v>1525752000</c:v>
                </c:pt>
                <c:pt idx="73132">
                  <c:v>1525755600</c:v>
                </c:pt>
                <c:pt idx="73133">
                  <c:v>1525759200</c:v>
                </c:pt>
                <c:pt idx="73134">
                  <c:v>1525762800</c:v>
                </c:pt>
                <c:pt idx="73135">
                  <c:v>1525766400</c:v>
                </c:pt>
                <c:pt idx="73136">
                  <c:v>1525770000</c:v>
                </c:pt>
                <c:pt idx="73137">
                  <c:v>1525773600</c:v>
                </c:pt>
                <c:pt idx="73138">
                  <c:v>1525777200</c:v>
                </c:pt>
                <c:pt idx="73139">
                  <c:v>1525780800</c:v>
                </c:pt>
                <c:pt idx="73140">
                  <c:v>1525784400</c:v>
                </c:pt>
                <c:pt idx="73141">
                  <c:v>1525788000</c:v>
                </c:pt>
                <c:pt idx="73142">
                  <c:v>1525791600</c:v>
                </c:pt>
                <c:pt idx="73143">
                  <c:v>1525795200</c:v>
                </c:pt>
                <c:pt idx="73144">
                  <c:v>1525798800</c:v>
                </c:pt>
                <c:pt idx="73145">
                  <c:v>1525802400</c:v>
                </c:pt>
                <c:pt idx="73146">
                  <c:v>1525806000</c:v>
                </c:pt>
                <c:pt idx="73147">
                  <c:v>1525809600</c:v>
                </c:pt>
                <c:pt idx="73148">
                  <c:v>1525813200</c:v>
                </c:pt>
                <c:pt idx="73149">
                  <c:v>1525816800</c:v>
                </c:pt>
                <c:pt idx="73150">
                  <c:v>1525820400</c:v>
                </c:pt>
                <c:pt idx="73151">
                  <c:v>1525824000</c:v>
                </c:pt>
                <c:pt idx="73152">
                  <c:v>1525827600</c:v>
                </c:pt>
                <c:pt idx="73153">
                  <c:v>1525831200</c:v>
                </c:pt>
                <c:pt idx="73154">
                  <c:v>1525834800</c:v>
                </c:pt>
                <c:pt idx="73155">
                  <c:v>1525838400</c:v>
                </c:pt>
                <c:pt idx="73156">
                  <c:v>1525842000</c:v>
                </c:pt>
                <c:pt idx="73157">
                  <c:v>1525845600</c:v>
                </c:pt>
                <c:pt idx="73158">
                  <c:v>1525849200</c:v>
                </c:pt>
                <c:pt idx="73159">
                  <c:v>1525852800</c:v>
                </c:pt>
                <c:pt idx="73160">
                  <c:v>1525856400</c:v>
                </c:pt>
                <c:pt idx="73161">
                  <c:v>1525860000</c:v>
                </c:pt>
                <c:pt idx="73162">
                  <c:v>1525863600</c:v>
                </c:pt>
                <c:pt idx="73163">
                  <c:v>1525867200</c:v>
                </c:pt>
                <c:pt idx="73164">
                  <c:v>1525870800</c:v>
                </c:pt>
                <c:pt idx="73165">
                  <c:v>1525874400</c:v>
                </c:pt>
                <c:pt idx="73166">
                  <c:v>1525878000</c:v>
                </c:pt>
                <c:pt idx="73167">
                  <c:v>1525881600</c:v>
                </c:pt>
                <c:pt idx="73168">
                  <c:v>1525885200</c:v>
                </c:pt>
                <c:pt idx="73169">
                  <c:v>1525888800</c:v>
                </c:pt>
                <c:pt idx="73170">
                  <c:v>1525892400</c:v>
                </c:pt>
                <c:pt idx="73171">
                  <c:v>1525896000</c:v>
                </c:pt>
                <c:pt idx="73172">
                  <c:v>1525899600</c:v>
                </c:pt>
                <c:pt idx="73173">
                  <c:v>1525903200</c:v>
                </c:pt>
                <c:pt idx="73174">
                  <c:v>1525906800</c:v>
                </c:pt>
                <c:pt idx="73175">
                  <c:v>1525910400</c:v>
                </c:pt>
                <c:pt idx="73176">
                  <c:v>1525914000</c:v>
                </c:pt>
                <c:pt idx="73177">
                  <c:v>1525917600</c:v>
                </c:pt>
                <c:pt idx="73178">
                  <c:v>1525921200</c:v>
                </c:pt>
                <c:pt idx="73179">
                  <c:v>1525924800</c:v>
                </c:pt>
                <c:pt idx="73180">
                  <c:v>1525928400</c:v>
                </c:pt>
                <c:pt idx="73181">
                  <c:v>1525932000</c:v>
                </c:pt>
                <c:pt idx="73182">
                  <c:v>1525935600</c:v>
                </c:pt>
                <c:pt idx="73183">
                  <c:v>1525939200</c:v>
                </c:pt>
                <c:pt idx="73184">
                  <c:v>1525942800</c:v>
                </c:pt>
                <c:pt idx="73185">
                  <c:v>1525946400</c:v>
                </c:pt>
                <c:pt idx="73186">
                  <c:v>1525950000</c:v>
                </c:pt>
                <c:pt idx="73187">
                  <c:v>1525953600</c:v>
                </c:pt>
                <c:pt idx="73188">
                  <c:v>1525957200</c:v>
                </c:pt>
                <c:pt idx="73189">
                  <c:v>1525960800</c:v>
                </c:pt>
                <c:pt idx="73190">
                  <c:v>1525964400</c:v>
                </c:pt>
                <c:pt idx="73191">
                  <c:v>1525968000</c:v>
                </c:pt>
                <c:pt idx="73192">
                  <c:v>1525971600</c:v>
                </c:pt>
                <c:pt idx="73193">
                  <c:v>1525975200</c:v>
                </c:pt>
                <c:pt idx="73194">
                  <c:v>1525978800</c:v>
                </c:pt>
                <c:pt idx="73195">
                  <c:v>1525982400</c:v>
                </c:pt>
                <c:pt idx="73196">
                  <c:v>1525986000</c:v>
                </c:pt>
                <c:pt idx="73197">
                  <c:v>1525989600</c:v>
                </c:pt>
                <c:pt idx="73198">
                  <c:v>1525993200</c:v>
                </c:pt>
                <c:pt idx="73199">
                  <c:v>1525996800</c:v>
                </c:pt>
                <c:pt idx="73200">
                  <c:v>1526000400</c:v>
                </c:pt>
                <c:pt idx="73201">
                  <c:v>1526004000</c:v>
                </c:pt>
                <c:pt idx="73202">
                  <c:v>1526007600</c:v>
                </c:pt>
                <c:pt idx="73203">
                  <c:v>1526011200</c:v>
                </c:pt>
                <c:pt idx="73204">
                  <c:v>1526014800</c:v>
                </c:pt>
                <c:pt idx="73205">
                  <c:v>1526018400</c:v>
                </c:pt>
                <c:pt idx="73206">
                  <c:v>1526022000</c:v>
                </c:pt>
                <c:pt idx="73207">
                  <c:v>1526025600</c:v>
                </c:pt>
                <c:pt idx="73208">
                  <c:v>1526029200</c:v>
                </c:pt>
                <c:pt idx="73209">
                  <c:v>1526032800</c:v>
                </c:pt>
                <c:pt idx="73210">
                  <c:v>1526036400</c:v>
                </c:pt>
                <c:pt idx="73211">
                  <c:v>1526040000</c:v>
                </c:pt>
                <c:pt idx="73212">
                  <c:v>1526043600</c:v>
                </c:pt>
                <c:pt idx="73213">
                  <c:v>1526047200</c:v>
                </c:pt>
                <c:pt idx="73214">
                  <c:v>1526050800</c:v>
                </c:pt>
                <c:pt idx="73215">
                  <c:v>1526054400</c:v>
                </c:pt>
                <c:pt idx="73216">
                  <c:v>1526058000</c:v>
                </c:pt>
                <c:pt idx="73217">
                  <c:v>1526061600</c:v>
                </c:pt>
                <c:pt idx="73218">
                  <c:v>1526065200</c:v>
                </c:pt>
                <c:pt idx="73219">
                  <c:v>1526068800</c:v>
                </c:pt>
                <c:pt idx="73220">
                  <c:v>1526072400</c:v>
                </c:pt>
                <c:pt idx="73221">
                  <c:v>1526076000</c:v>
                </c:pt>
                <c:pt idx="73222">
                  <c:v>1526079600</c:v>
                </c:pt>
                <c:pt idx="73223">
                  <c:v>1526083200</c:v>
                </c:pt>
                <c:pt idx="73224">
                  <c:v>1526086800</c:v>
                </c:pt>
                <c:pt idx="73225">
                  <c:v>1526090400</c:v>
                </c:pt>
                <c:pt idx="73226">
                  <c:v>1526094000</c:v>
                </c:pt>
                <c:pt idx="73227">
                  <c:v>1526097600</c:v>
                </c:pt>
                <c:pt idx="73228">
                  <c:v>1526101200</c:v>
                </c:pt>
                <c:pt idx="73229">
                  <c:v>1526104800</c:v>
                </c:pt>
                <c:pt idx="73230">
                  <c:v>1526108400</c:v>
                </c:pt>
                <c:pt idx="73231">
                  <c:v>1526112000</c:v>
                </c:pt>
                <c:pt idx="73232">
                  <c:v>1526115600</c:v>
                </c:pt>
                <c:pt idx="73233">
                  <c:v>1526119200</c:v>
                </c:pt>
                <c:pt idx="73234">
                  <c:v>1526122800</c:v>
                </c:pt>
                <c:pt idx="73235">
                  <c:v>1526126400</c:v>
                </c:pt>
                <c:pt idx="73236">
                  <c:v>1526130000</c:v>
                </c:pt>
                <c:pt idx="73237">
                  <c:v>1526133600</c:v>
                </c:pt>
                <c:pt idx="73238">
                  <c:v>1526137200</c:v>
                </c:pt>
                <c:pt idx="73239">
                  <c:v>1526140800</c:v>
                </c:pt>
                <c:pt idx="73240">
                  <c:v>1526144400</c:v>
                </c:pt>
                <c:pt idx="73241">
                  <c:v>1526148000</c:v>
                </c:pt>
                <c:pt idx="73242">
                  <c:v>1526151600</c:v>
                </c:pt>
                <c:pt idx="73243">
                  <c:v>1526155200</c:v>
                </c:pt>
                <c:pt idx="73244">
                  <c:v>1526158800</c:v>
                </c:pt>
                <c:pt idx="73245">
                  <c:v>1526162400</c:v>
                </c:pt>
                <c:pt idx="73246">
                  <c:v>1526166000</c:v>
                </c:pt>
                <c:pt idx="73247">
                  <c:v>1526169600</c:v>
                </c:pt>
                <c:pt idx="73248">
                  <c:v>1526173200</c:v>
                </c:pt>
                <c:pt idx="73249">
                  <c:v>1526176800</c:v>
                </c:pt>
                <c:pt idx="73250">
                  <c:v>1526180400</c:v>
                </c:pt>
                <c:pt idx="73251">
                  <c:v>1526184000</c:v>
                </c:pt>
                <c:pt idx="73252">
                  <c:v>1526187600</c:v>
                </c:pt>
                <c:pt idx="73253">
                  <c:v>1526191200</c:v>
                </c:pt>
                <c:pt idx="73254">
                  <c:v>1526194800</c:v>
                </c:pt>
                <c:pt idx="73255">
                  <c:v>1526198400</c:v>
                </c:pt>
                <c:pt idx="73256">
                  <c:v>1526202000</c:v>
                </c:pt>
                <c:pt idx="73257">
                  <c:v>1526205600</c:v>
                </c:pt>
                <c:pt idx="73258">
                  <c:v>1526209200</c:v>
                </c:pt>
                <c:pt idx="73259">
                  <c:v>1526212800</c:v>
                </c:pt>
                <c:pt idx="73260">
                  <c:v>1526216400</c:v>
                </c:pt>
                <c:pt idx="73261">
                  <c:v>1526220000</c:v>
                </c:pt>
                <c:pt idx="73262">
                  <c:v>1526223600</c:v>
                </c:pt>
                <c:pt idx="73263">
                  <c:v>1526227200</c:v>
                </c:pt>
                <c:pt idx="73264">
                  <c:v>1526230800</c:v>
                </c:pt>
                <c:pt idx="73265">
                  <c:v>1526234400</c:v>
                </c:pt>
                <c:pt idx="73266">
                  <c:v>1526238000</c:v>
                </c:pt>
                <c:pt idx="73267">
                  <c:v>1526241600</c:v>
                </c:pt>
                <c:pt idx="73268">
                  <c:v>1526245200</c:v>
                </c:pt>
                <c:pt idx="73269">
                  <c:v>1526248800</c:v>
                </c:pt>
                <c:pt idx="73270">
                  <c:v>1526252400</c:v>
                </c:pt>
                <c:pt idx="73271">
                  <c:v>1526256000</c:v>
                </c:pt>
                <c:pt idx="73272">
                  <c:v>1526259600</c:v>
                </c:pt>
                <c:pt idx="73273">
                  <c:v>1526263200</c:v>
                </c:pt>
                <c:pt idx="73274">
                  <c:v>1526266800</c:v>
                </c:pt>
                <c:pt idx="73275">
                  <c:v>1526270400</c:v>
                </c:pt>
                <c:pt idx="73276">
                  <c:v>1526274000</c:v>
                </c:pt>
                <c:pt idx="73277">
                  <c:v>1526277600</c:v>
                </c:pt>
                <c:pt idx="73278">
                  <c:v>1526281200</c:v>
                </c:pt>
                <c:pt idx="73279">
                  <c:v>1526284800</c:v>
                </c:pt>
                <c:pt idx="73280">
                  <c:v>1526288400</c:v>
                </c:pt>
                <c:pt idx="73281">
                  <c:v>1526292000</c:v>
                </c:pt>
                <c:pt idx="73282">
                  <c:v>1526295600</c:v>
                </c:pt>
                <c:pt idx="73283">
                  <c:v>1526299200</c:v>
                </c:pt>
                <c:pt idx="73284">
                  <c:v>1526302800</c:v>
                </c:pt>
                <c:pt idx="73285">
                  <c:v>1526306400</c:v>
                </c:pt>
                <c:pt idx="73286">
                  <c:v>1526310000</c:v>
                </c:pt>
                <c:pt idx="73287">
                  <c:v>1526313600</c:v>
                </c:pt>
                <c:pt idx="73288">
                  <c:v>1526317200</c:v>
                </c:pt>
                <c:pt idx="73289">
                  <c:v>1526320800</c:v>
                </c:pt>
                <c:pt idx="73290">
                  <c:v>1526324400</c:v>
                </c:pt>
                <c:pt idx="73291">
                  <c:v>1526328000</c:v>
                </c:pt>
                <c:pt idx="73292">
                  <c:v>1526331600</c:v>
                </c:pt>
                <c:pt idx="73293">
                  <c:v>1526335200</c:v>
                </c:pt>
                <c:pt idx="73294">
                  <c:v>1526338800</c:v>
                </c:pt>
                <c:pt idx="73295">
                  <c:v>1526342400</c:v>
                </c:pt>
                <c:pt idx="73296">
                  <c:v>1526346000</c:v>
                </c:pt>
                <c:pt idx="73297">
                  <c:v>1526349600</c:v>
                </c:pt>
                <c:pt idx="73298">
                  <c:v>1526353200</c:v>
                </c:pt>
                <c:pt idx="73299">
                  <c:v>1526356800</c:v>
                </c:pt>
                <c:pt idx="73300">
                  <c:v>1526360400</c:v>
                </c:pt>
                <c:pt idx="73301">
                  <c:v>1526364000</c:v>
                </c:pt>
                <c:pt idx="73302">
                  <c:v>1526367600</c:v>
                </c:pt>
                <c:pt idx="73303">
                  <c:v>1526371200</c:v>
                </c:pt>
                <c:pt idx="73304">
                  <c:v>1526374800</c:v>
                </c:pt>
                <c:pt idx="73305">
                  <c:v>1526378400</c:v>
                </c:pt>
                <c:pt idx="73306">
                  <c:v>1526382000</c:v>
                </c:pt>
                <c:pt idx="73307">
                  <c:v>1526385600</c:v>
                </c:pt>
                <c:pt idx="73308">
                  <c:v>1526389200</c:v>
                </c:pt>
                <c:pt idx="73309">
                  <c:v>1526392800</c:v>
                </c:pt>
                <c:pt idx="73310">
                  <c:v>1526396400</c:v>
                </c:pt>
                <c:pt idx="73311">
                  <c:v>1526400000</c:v>
                </c:pt>
                <c:pt idx="73312">
                  <c:v>1526403600</c:v>
                </c:pt>
                <c:pt idx="73313">
                  <c:v>1526407200</c:v>
                </c:pt>
                <c:pt idx="73314">
                  <c:v>1526410800</c:v>
                </c:pt>
                <c:pt idx="73315">
                  <c:v>1526414400</c:v>
                </c:pt>
                <c:pt idx="73316">
                  <c:v>1526418000</c:v>
                </c:pt>
                <c:pt idx="73317">
                  <c:v>1526421600</c:v>
                </c:pt>
                <c:pt idx="73318">
                  <c:v>1526425200</c:v>
                </c:pt>
                <c:pt idx="73319">
                  <c:v>1526428800</c:v>
                </c:pt>
                <c:pt idx="73320">
                  <c:v>1526432400</c:v>
                </c:pt>
                <c:pt idx="73321">
                  <c:v>1526436000</c:v>
                </c:pt>
                <c:pt idx="73322">
                  <c:v>1526439600</c:v>
                </c:pt>
                <c:pt idx="73323">
                  <c:v>1526443200</c:v>
                </c:pt>
                <c:pt idx="73324">
                  <c:v>1526446800</c:v>
                </c:pt>
                <c:pt idx="73325">
                  <c:v>1526450400</c:v>
                </c:pt>
                <c:pt idx="73326">
                  <c:v>1526454000</c:v>
                </c:pt>
                <c:pt idx="73327">
                  <c:v>1526457600</c:v>
                </c:pt>
                <c:pt idx="73328">
                  <c:v>1526461200</c:v>
                </c:pt>
                <c:pt idx="73329">
                  <c:v>1526464800</c:v>
                </c:pt>
                <c:pt idx="73330">
                  <c:v>1526468400</c:v>
                </c:pt>
                <c:pt idx="73331">
                  <c:v>1526472000</c:v>
                </c:pt>
                <c:pt idx="73332">
                  <c:v>1526475600</c:v>
                </c:pt>
                <c:pt idx="73333">
                  <c:v>1526479200</c:v>
                </c:pt>
                <c:pt idx="73334">
                  <c:v>1526482800</c:v>
                </c:pt>
                <c:pt idx="73335">
                  <c:v>1526486400</c:v>
                </c:pt>
                <c:pt idx="73336">
                  <c:v>1526490000</c:v>
                </c:pt>
                <c:pt idx="73337">
                  <c:v>1526493600</c:v>
                </c:pt>
                <c:pt idx="73338">
                  <c:v>1526497200</c:v>
                </c:pt>
                <c:pt idx="73339">
                  <c:v>1526500800</c:v>
                </c:pt>
                <c:pt idx="73340">
                  <c:v>1526504400</c:v>
                </c:pt>
                <c:pt idx="73341">
                  <c:v>1526508000</c:v>
                </c:pt>
                <c:pt idx="73342">
                  <c:v>1526511600</c:v>
                </c:pt>
                <c:pt idx="73343">
                  <c:v>1526515200</c:v>
                </c:pt>
                <c:pt idx="73344">
                  <c:v>1526518800</c:v>
                </c:pt>
                <c:pt idx="73345">
                  <c:v>1526522400</c:v>
                </c:pt>
                <c:pt idx="73346">
                  <c:v>1526526000</c:v>
                </c:pt>
                <c:pt idx="73347">
                  <c:v>1526529600</c:v>
                </c:pt>
                <c:pt idx="73348">
                  <c:v>1526533200</c:v>
                </c:pt>
                <c:pt idx="73349">
                  <c:v>1526536800</c:v>
                </c:pt>
                <c:pt idx="73350">
                  <c:v>1526540400</c:v>
                </c:pt>
                <c:pt idx="73351">
                  <c:v>1526544000</c:v>
                </c:pt>
                <c:pt idx="73352">
                  <c:v>1526547600</c:v>
                </c:pt>
                <c:pt idx="73353">
                  <c:v>1526551200</c:v>
                </c:pt>
                <c:pt idx="73354">
                  <c:v>1526554800</c:v>
                </c:pt>
                <c:pt idx="73355">
                  <c:v>1526558400</c:v>
                </c:pt>
                <c:pt idx="73356">
                  <c:v>1526562000</c:v>
                </c:pt>
                <c:pt idx="73357">
                  <c:v>1526565600</c:v>
                </c:pt>
                <c:pt idx="73358">
                  <c:v>1526569200</c:v>
                </c:pt>
                <c:pt idx="73359">
                  <c:v>1526572800</c:v>
                </c:pt>
                <c:pt idx="73360">
                  <c:v>1526576400</c:v>
                </c:pt>
                <c:pt idx="73361">
                  <c:v>1526580000</c:v>
                </c:pt>
                <c:pt idx="73362">
                  <c:v>1526583600</c:v>
                </c:pt>
                <c:pt idx="73363">
                  <c:v>1526587200</c:v>
                </c:pt>
                <c:pt idx="73364">
                  <c:v>1526590800</c:v>
                </c:pt>
                <c:pt idx="73365">
                  <c:v>1526594400</c:v>
                </c:pt>
                <c:pt idx="73366">
                  <c:v>1526598000</c:v>
                </c:pt>
                <c:pt idx="73367">
                  <c:v>1526601600</c:v>
                </c:pt>
                <c:pt idx="73368">
                  <c:v>1526605200</c:v>
                </c:pt>
                <c:pt idx="73369">
                  <c:v>1526608800</c:v>
                </c:pt>
                <c:pt idx="73370">
                  <c:v>1526612400</c:v>
                </c:pt>
                <c:pt idx="73371">
                  <c:v>1526616000</c:v>
                </c:pt>
                <c:pt idx="73372">
                  <c:v>1526619600</c:v>
                </c:pt>
                <c:pt idx="73373">
                  <c:v>1526623200</c:v>
                </c:pt>
                <c:pt idx="73374">
                  <c:v>1526626800</c:v>
                </c:pt>
                <c:pt idx="73375">
                  <c:v>1526630400</c:v>
                </c:pt>
                <c:pt idx="73376">
                  <c:v>1526634000</c:v>
                </c:pt>
                <c:pt idx="73377">
                  <c:v>1526637600</c:v>
                </c:pt>
                <c:pt idx="73378">
                  <c:v>1526641200</c:v>
                </c:pt>
                <c:pt idx="73379">
                  <c:v>1526644800</c:v>
                </c:pt>
                <c:pt idx="73380">
                  <c:v>1526648400</c:v>
                </c:pt>
                <c:pt idx="73381">
                  <c:v>1526652000</c:v>
                </c:pt>
                <c:pt idx="73382">
                  <c:v>1526655600</c:v>
                </c:pt>
                <c:pt idx="73383">
                  <c:v>1526659200</c:v>
                </c:pt>
                <c:pt idx="73384">
                  <c:v>1526662800</c:v>
                </c:pt>
                <c:pt idx="73385">
                  <c:v>1526666400</c:v>
                </c:pt>
                <c:pt idx="73386">
                  <c:v>1526670000</c:v>
                </c:pt>
                <c:pt idx="73387">
                  <c:v>1526673600</c:v>
                </c:pt>
                <c:pt idx="73388">
                  <c:v>1526677200</c:v>
                </c:pt>
                <c:pt idx="73389">
                  <c:v>1526680800</c:v>
                </c:pt>
                <c:pt idx="73390">
                  <c:v>1526684400</c:v>
                </c:pt>
                <c:pt idx="73391">
                  <c:v>1526688000</c:v>
                </c:pt>
                <c:pt idx="73392">
                  <c:v>1526691600</c:v>
                </c:pt>
                <c:pt idx="73393">
                  <c:v>1526695200</c:v>
                </c:pt>
                <c:pt idx="73394">
                  <c:v>1526698800</c:v>
                </c:pt>
                <c:pt idx="73395">
                  <c:v>1526702400</c:v>
                </c:pt>
                <c:pt idx="73396">
                  <c:v>1526706000</c:v>
                </c:pt>
                <c:pt idx="73397">
                  <c:v>1526709600</c:v>
                </c:pt>
                <c:pt idx="73398">
                  <c:v>1526713200</c:v>
                </c:pt>
                <c:pt idx="73399">
                  <c:v>1526716800</c:v>
                </c:pt>
                <c:pt idx="73400">
                  <c:v>1526720400</c:v>
                </c:pt>
                <c:pt idx="73401">
                  <c:v>1526724000</c:v>
                </c:pt>
                <c:pt idx="73402">
                  <c:v>1526727600</c:v>
                </c:pt>
                <c:pt idx="73403">
                  <c:v>1526731200</c:v>
                </c:pt>
                <c:pt idx="73404">
                  <c:v>1526734800</c:v>
                </c:pt>
                <c:pt idx="73405">
                  <c:v>1526738400</c:v>
                </c:pt>
                <c:pt idx="73406">
                  <c:v>1526742000</c:v>
                </c:pt>
                <c:pt idx="73407">
                  <c:v>1526745600</c:v>
                </c:pt>
                <c:pt idx="73408">
                  <c:v>1526749200</c:v>
                </c:pt>
                <c:pt idx="73409">
                  <c:v>1526752800</c:v>
                </c:pt>
                <c:pt idx="73410">
                  <c:v>1526756400</c:v>
                </c:pt>
                <c:pt idx="73411">
                  <c:v>1526760000</c:v>
                </c:pt>
                <c:pt idx="73412">
                  <c:v>1526763600</c:v>
                </c:pt>
                <c:pt idx="73413">
                  <c:v>1526767200</c:v>
                </c:pt>
                <c:pt idx="73414">
                  <c:v>1526770800</c:v>
                </c:pt>
                <c:pt idx="73415">
                  <c:v>1526774400</c:v>
                </c:pt>
                <c:pt idx="73416">
                  <c:v>1526778000</c:v>
                </c:pt>
                <c:pt idx="73417">
                  <c:v>1526781600</c:v>
                </c:pt>
                <c:pt idx="73418">
                  <c:v>1526785200</c:v>
                </c:pt>
                <c:pt idx="73419">
                  <c:v>1526788800</c:v>
                </c:pt>
                <c:pt idx="73420">
                  <c:v>1526792400</c:v>
                </c:pt>
                <c:pt idx="73421">
                  <c:v>1526796000</c:v>
                </c:pt>
                <c:pt idx="73422">
                  <c:v>1526799600</c:v>
                </c:pt>
                <c:pt idx="73423">
                  <c:v>1526803200</c:v>
                </c:pt>
                <c:pt idx="73424">
                  <c:v>1526806800</c:v>
                </c:pt>
                <c:pt idx="73425">
                  <c:v>1526810400</c:v>
                </c:pt>
                <c:pt idx="73426">
                  <c:v>1526814000</c:v>
                </c:pt>
                <c:pt idx="73427">
                  <c:v>1526817600</c:v>
                </c:pt>
                <c:pt idx="73428">
                  <c:v>1526821200</c:v>
                </c:pt>
                <c:pt idx="73429">
                  <c:v>1526824800</c:v>
                </c:pt>
                <c:pt idx="73430">
                  <c:v>1526828400</c:v>
                </c:pt>
                <c:pt idx="73431">
                  <c:v>1526832000</c:v>
                </c:pt>
                <c:pt idx="73432">
                  <c:v>1526835600</c:v>
                </c:pt>
                <c:pt idx="73433">
                  <c:v>1526839200</c:v>
                </c:pt>
                <c:pt idx="73434">
                  <c:v>1526842800</c:v>
                </c:pt>
                <c:pt idx="73435">
                  <c:v>1526846400</c:v>
                </c:pt>
                <c:pt idx="73436">
                  <c:v>1526850000</c:v>
                </c:pt>
                <c:pt idx="73437">
                  <c:v>1526853600</c:v>
                </c:pt>
                <c:pt idx="73438">
                  <c:v>1526857200</c:v>
                </c:pt>
                <c:pt idx="73439">
                  <c:v>1526860800</c:v>
                </c:pt>
                <c:pt idx="73440">
                  <c:v>1526864400</c:v>
                </c:pt>
                <c:pt idx="73441">
                  <c:v>1526868000</c:v>
                </c:pt>
                <c:pt idx="73442">
                  <c:v>1526871600</c:v>
                </c:pt>
                <c:pt idx="73443">
                  <c:v>1526875200</c:v>
                </c:pt>
                <c:pt idx="73444">
                  <c:v>1526878800</c:v>
                </c:pt>
                <c:pt idx="73445">
                  <c:v>1526882400</c:v>
                </c:pt>
                <c:pt idx="73446">
                  <c:v>1526886000</c:v>
                </c:pt>
                <c:pt idx="73447">
                  <c:v>1526889600</c:v>
                </c:pt>
                <c:pt idx="73448">
                  <c:v>1526893200</c:v>
                </c:pt>
                <c:pt idx="73449">
                  <c:v>1526896800</c:v>
                </c:pt>
                <c:pt idx="73450">
                  <c:v>1526900400</c:v>
                </c:pt>
                <c:pt idx="73451">
                  <c:v>1526904000</c:v>
                </c:pt>
                <c:pt idx="73452">
                  <c:v>1526907600</c:v>
                </c:pt>
                <c:pt idx="73453">
                  <c:v>1526911200</c:v>
                </c:pt>
                <c:pt idx="73454">
                  <c:v>1526914800</c:v>
                </c:pt>
                <c:pt idx="73455">
                  <c:v>1526918400</c:v>
                </c:pt>
                <c:pt idx="73456">
                  <c:v>1526922000</c:v>
                </c:pt>
                <c:pt idx="73457">
                  <c:v>1526925600</c:v>
                </c:pt>
                <c:pt idx="73458">
                  <c:v>1526929200</c:v>
                </c:pt>
                <c:pt idx="73459">
                  <c:v>1526932800</c:v>
                </c:pt>
                <c:pt idx="73460">
                  <c:v>1526936400</c:v>
                </c:pt>
                <c:pt idx="73461">
                  <c:v>1526940000</c:v>
                </c:pt>
                <c:pt idx="73462">
                  <c:v>1526943600</c:v>
                </c:pt>
                <c:pt idx="73463">
                  <c:v>1526947200</c:v>
                </c:pt>
                <c:pt idx="73464">
                  <c:v>1526950800</c:v>
                </c:pt>
                <c:pt idx="73465">
                  <c:v>1526954400</c:v>
                </c:pt>
                <c:pt idx="73466">
                  <c:v>1526958000</c:v>
                </c:pt>
                <c:pt idx="73467">
                  <c:v>1526961600</c:v>
                </c:pt>
                <c:pt idx="73468">
                  <c:v>1526965200</c:v>
                </c:pt>
                <c:pt idx="73469">
                  <c:v>1526968800</c:v>
                </c:pt>
                <c:pt idx="73470">
                  <c:v>1526972400</c:v>
                </c:pt>
                <c:pt idx="73471">
                  <c:v>1526976000</c:v>
                </c:pt>
                <c:pt idx="73472">
                  <c:v>1526979600</c:v>
                </c:pt>
                <c:pt idx="73473">
                  <c:v>1526983200</c:v>
                </c:pt>
                <c:pt idx="73474">
                  <c:v>1526986800</c:v>
                </c:pt>
                <c:pt idx="73475">
                  <c:v>1526990400</c:v>
                </c:pt>
                <c:pt idx="73476">
                  <c:v>1526994000</c:v>
                </c:pt>
                <c:pt idx="73477">
                  <c:v>1526997600</c:v>
                </c:pt>
                <c:pt idx="73478">
                  <c:v>1527001200</c:v>
                </c:pt>
                <c:pt idx="73479">
                  <c:v>1527004800</c:v>
                </c:pt>
                <c:pt idx="73480">
                  <c:v>1527008400</c:v>
                </c:pt>
                <c:pt idx="73481">
                  <c:v>1527012000</c:v>
                </c:pt>
                <c:pt idx="73482">
                  <c:v>1527015600</c:v>
                </c:pt>
                <c:pt idx="73483">
                  <c:v>1527019200</c:v>
                </c:pt>
                <c:pt idx="73484">
                  <c:v>1527022800</c:v>
                </c:pt>
                <c:pt idx="73485">
                  <c:v>1527026400</c:v>
                </c:pt>
                <c:pt idx="73486">
                  <c:v>1527030000</c:v>
                </c:pt>
                <c:pt idx="73487">
                  <c:v>1527033600</c:v>
                </c:pt>
                <c:pt idx="73488">
                  <c:v>1527037200</c:v>
                </c:pt>
                <c:pt idx="73489">
                  <c:v>1527040800</c:v>
                </c:pt>
                <c:pt idx="73490">
                  <c:v>1527044400</c:v>
                </c:pt>
                <c:pt idx="73491">
                  <c:v>1527048000</c:v>
                </c:pt>
                <c:pt idx="73492">
                  <c:v>1527051600</c:v>
                </c:pt>
                <c:pt idx="73493">
                  <c:v>1527055200</c:v>
                </c:pt>
                <c:pt idx="73494">
                  <c:v>1527058800</c:v>
                </c:pt>
                <c:pt idx="73495">
                  <c:v>1527062400</c:v>
                </c:pt>
                <c:pt idx="73496">
                  <c:v>1527066000</c:v>
                </c:pt>
                <c:pt idx="73497">
                  <c:v>1527069600</c:v>
                </c:pt>
                <c:pt idx="73498">
                  <c:v>1527073200</c:v>
                </c:pt>
                <c:pt idx="73499">
                  <c:v>1527076800</c:v>
                </c:pt>
                <c:pt idx="73500">
                  <c:v>1527080400</c:v>
                </c:pt>
                <c:pt idx="73501">
                  <c:v>1527084000</c:v>
                </c:pt>
                <c:pt idx="73502">
                  <c:v>1527087600</c:v>
                </c:pt>
                <c:pt idx="73503">
                  <c:v>1527091200</c:v>
                </c:pt>
                <c:pt idx="73504">
                  <c:v>1527094800</c:v>
                </c:pt>
                <c:pt idx="73505">
                  <c:v>1527098400</c:v>
                </c:pt>
                <c:pt idx="73506">
                  <c:v>1527102000</c:v>
                </c:pt>
                <c:pt idx="73507">
                  <c:v>1527105600</c:v>
                </c:pt>
                <c:pt idx="73508">
                  <c:v>1527109200</c:v>
                </c:pt>
                <c:pt idx="73509">
                  <c:v>1527112800</c:v>
                </c:pt>
                <c:pt idx="73510">
                  <c:v>1527116400</c:v>
                </c:pt>
                <c:pt idx="73511">
                  <c:v>1527120000</c:v>
                </c:pt>
                <c:pt idx="73512">
                  <c:v>1527123600</c:v>
                </c:pt>
                <c:pt idx="73513">
                  <c:v>1527127200</c:v>
                </c:pt>
                <c:pt idx="73514">
                  <c:v>1527130800</c:v>
                </c:pt>
                <c:pt idx="73515">
                  <c:v>1527134400</c:v>
                </c:pt>
                <c:pt idx="73516">
                  <c:v>1527138000</c:v>
                </c:pt>
                <c:pt idx="73517">
                  <c:v>1527141600</c:v>
                </c:pt>
                <c:pt idx="73518">
                  <c:v>1527145200</c:v>
                </c:pt>
                <c:pt idx="73519">
                  <c:v>1527148800</c:v>
                </c:pt>
                <c:pt idx="73520">
                  <c:v>1527152400</c:v>
                </c:pt>
                <c:pt idx="73521">
                  <c:v>1527156000</c:v>
                </c:pt>
                <c:pt idx="73522">
                  <c:v>1527159600</c:v>
                </c:pt>
                <c:pt idx="73523">
                  <c:v>1527163200</c:v>
                </c:pt>
                <c:pt idx="73524">
                  <c:v>1527166800</c:v>
                </c:pt>
                <c:pt idx="73525">
                  <c:v>1527170400</c:v>
                </c:pt>
                <c:pt idx="73526">
                  <c:v>1527174000</c:v>
                </c:pt>
                <c:pt idx="73527">
                  <c:v>1527177600</c:v>
                </c:pt>
                <c:pt idx="73528">
                  <c:v>1527181200</c:v>
                </c:pt>
                <c:pt idx="73529">
                  <c:v>1527184800</c:v>
                </c:pt>
                <c:pt idx="73530">
                  <c:v>1527188400</c:v>
                </c:pt>
                <c:pt idx="73531">
                  <c:v>1527192000</c:v>
                </c:pt>
                <c:pt idx="73532">
                  <c:v>1527195600</c:v>
                </c:pt>
                <c:pt idx="73533">
                  <c:v>1527199200</c:v>
                </c:pt>
                <c:pt idx="73534">
                  <c:v>1527202800</c:v>
                </c:pt>
                <c:pt idx="73535">
                  <c:v>1527206400</c:v>
                </c:pt>
                <c:pt idx="73536">
                  <c:v>1527210000</c:v>
                </c:pt>
                <c:pt idx="73537">
                  <c:v>1527213600</c:v>
                </c:pt>
                <c:pt idx="73538">
                  <c:v>1527217200</c:v>
                </c:pt>
                <c:pt idx="73539">
                  <c:v>1527220800</c:v>
                </c:pt>
                <c:pt idx="73540">
                  <c:v>1527224400</c:v>
                </c:pt>
                <c:pt idx="73541">
                  <c:v>1527228000</c:v>
                </c:pt>
                <c:pt idx="73542">
                  <c:v>1527231600</c:v>
                </c:pt>
                <c:pt idx="73543">
                  <c:v>1527235200</c:v>
                </c:pt>
                <c:pt idx="73544">
                  <c:v>1527238800</c:v>
                </c:pt>
                <c:pt idx="73545">
                  <c:v>1527242400</c:v>
                </c:pt>
                <c:pt idx="73546">
                  <c:v>1527246000</c:v>
                </c:pt>
                <c:pt idx="73547">
                  <c:v>1527249600</c:v>
                </c:pt>
                <c:pt idx="73548">
                  <c:v>1527253200</c:v>
                </c:pt>
                <c:pt idx="73549">
                  <c:v>1527256800</c:v>
                </c:pt>
                <c:pt idx="73550">
                  <c:v>1527260400</c:v>
                </c:pt>
                <c:pt idx="73551">
                  <c:v>1527264000</c:v>
                </c:pt>
                <c:pt idx="73552">
                  <c:v>1527267600</c:v>
                </c:pt>
                <c:pt idx="73553">
                  <c:v>1527271200</c:v>
                </c:pt>
                <c:pt idx="73554">
                  <c:v>1527274800</c:v>
                </c:pt>
                <c:pt idx="73555">
                  <c:v>1527278400</c:v>
                </c:pt>
                <c:pt idx="73556">
                  <c:v>1527282000</c:v>
                </c:pt>
                <c:pt idx="73557">
                  <c:v>1527285600</c:v>
                </c:pt>
                <c:pt idx="73558">
                  <c:v>1527289200</c:v>
                </c:pt>
                <c:pt idx="73559">
                  <c:v>1527292800</c:v>
                </c:pt>
                <c:pt idx="73560">
                  <c:v>1527296400</c:v>
                </c:pt>
                <c:pt idx="73561">
                  <c:v>1527300000</c:v>
                </c:pt>
                <c:pt idx="73562">
                  <c:v>1527303600</c:v>
                </c:pt>
                <c:pt idx="73563">
                  <c:v>1527307200</c:v>
                </c:pt>
                <c:pt idx="73564">
                  <c:v>1527310800</c:v>
                </c:pt>
                <c:pt idx="73565">
                  <c:v>1527314400</c:v>
                </c:pt>
                <c:pt idx="73566">
                  <c:v>1527318000</c:v>
                </c:pt>
                <c:pt idx="73567">
                  <c:v>1527321600</c:v>
                </c:pt>
                <c:pt idx="73568">
                  <c:v>1527325200</c:v>
                </c:pt>
                <c:pt idx="73569">
                  <c:v>1527328800</c:v>
                </c:pt>
                <c:pt idx="73570">
                  <c:v>1527332400</c:v>
                </c:pt>
                <c:pt idx="73571">
                  <c:v>1527336000</c:v>
                </c:pt>
                <c:pt idx="73572">
                  <c:v>1527339600</c:v>
                </c:pt>
                <c:pt idx="73573">
                  <c:v>1527343200</c:v>
                </c:pt>
                <c:pt idx="73574">
                  <c:v>1527346800</c:v>
                </c:pt>
                <c:pt idx="73575">
                  <c:v>1527350400</c:v>
                </c:pt>
                <c:pt idx="73576">
                  <c:v>1527354000</c:v>
                </c:pt>
                <c:pt idx="73577">
                  <c:v>1527357600</c:v>
                </c:pt>
                <c:pt idx="73578">
                  <c:v>1527361200</c:v>
                </c:pt>
                <c:pt idx="73579">
                  <c:v>1527364800</c:v>
                </c:pt>
                <c:pt idx="73580">
                  <c:v>1527368400</c:v>
                </c:pt>
                <c:pt idx="73581">
                  <c:v>1527372000</c:v>
                </c:pt>
                <c:pt idx="73582">
                  <c:v>1527375600</c:v>
                </c:pt>
                <c:pt idx="73583">
                  <c:v>1527379200</c:v>
                </c:pt>
                <c:pt idx="73584">
                  <c:v>1527382800</c:v>
                </c:pt>
                <c:pt idx="73585">
                  <c:v>1527386400</c:v>
                </c:pt>
                <c:pt idx="73586">
                  <c:v>1527390000</c:v>
                </c:pt>
                <c:pt idx="73587">
                  <c:v>1527393600</c:v>
                </c:pt>
                <c:pt idx="73588">
                  <c:v>1527397200</c:v>
                </c:pt>
                <c:pt idx="73589">
                  <c:v>1527400800</c:v>
                </c:pt>
                <c:pt idx="73590">
                  <c:v>1527404400</c:v>
                </c:pt>
                <c:pt idx="73591">
                  <c:v>1527408000</c:v>
                </c:pt>
                <c:pt idx="73592">
                  <c:v>1527411600</c:v>
                </c:pt>
                <c:pt idx="73593">
                  <c:v>1527415200</c:v>
                </c:pt>
                <c:pt idx="73594">
                  <c:v>1527418800</c:v>
                </c:pt>
                <c:pt idx="73595">
                  <c:v>1527422400</c:v>
                </c:pt>
                <c:pt idx="73596">
                  <c:v>1527426000</c:v>
                </c:pt>
                <c:pt idx="73597">
                  <c:v>1527429600</c:v>
                </c:pt>
                <c:pt idx="73598">
                  <c:v>1527433200</c:v>
                </c:pt>
                <c:pt idx="73599">
                  <c:v>1527436800</c:v>
                </c:pt>
                <c:pt idx="73600">
                  <c:v>1527440400</c:v>
                </c:pt>
                <c:pt idx="73601">
                  <c:v>1527444000</c:v>
                </c:pt>
                <c:pt idx="73602">
                  <c:v>1527447600</c:v>
                </c:pt>
                <c:pt idx="73603">
                  <c:v>1527451200</c:v>
                </c:pt>
                <c:pt idx="73604">
                  <c:v>1527454800</c:v>
                </c:pt>
                <c:pt idx="73605">
                  <c:v>1527458400</c:v>
                </c:pt>
                <c:pt idx="73606">
                  <c:v>1527462000</c:v>
                </c:pt>
                <c:pt idx="73607">
                  <c:v>1527465600</c:v>
                </c:pt>
                <c:pt idx="73608">
                  <c:v>1527469200</c:v>
                </c:pt>
                <c:pt idx="73609">
                  <c:v>1527472800</c:v>
                </c:pt>
                <c:pt idx="73610">
                  <c:v>1527476400</c:v>
                </c:pt>
                <c:pt idx="73611">
                  <c:v>1527480000</c:v>
                </c:pt>
                <c:pt idx="73612">
                  <c:v>1527483600</c:v>
                </c:pt>
                <c:pt idx="73613">
                  <c:v>1527487200</c:v>
                </c:pt>
                <c:pt idx="73614">
                  <c:v>1527490800</c:v>
                </c:pt>
                <c:pt idx="73615">
                  <c:v>1527494400</c:v>
                </c:pt>
                <c:pt idx="73616">
                  <c:v>1527498000</c:v>
                </c:pt>
                <c:pt idx="73617">
                  <c:v>1527501600</c:v>
                </c:pt>
                <c:pt idx="73618">
                  <c:v>1527505200</c:v>
                </c:pt>
                <c:pt idx="73619">
                  <c:v>1527508800</c:v>
                </c:pt>
                <c:pt idx="73620">
                  <c:v>1527512400</c:v>
                </c:pt>
                <c:pt idx="73621">
                  <c:v>1527516000</c:v>
                </c:pt>
                <c:pt idx="73622">
                  <c:v>1527519600</c:v>
                </c:pt>
                <c:pt idx="73623">
                  <c:v>1527523200</c:v>
                </c:pt>
                <c:pt idx="73624">
                  <c:v>1527526800</c:v>
                </c:pt>
                <c:pt idx="73625">
                  <c:v>1527530400</c:v>
                </c:pt>
                <c:pt idx="73626">
                  <c:v>1527534000</c:v>
                </c:pt>
                <c:pt idx="73627">
                  <c:v>1527537600</c:v>
                </c:pt>
                <c:pt idx="73628">
                  <c:v>1527541200</c:v>
                </c:pt>
                <c:pt idx="73629">
                  <c:v>1527544800</c:v>
                </c:pt>
                <c:pt idx="73630">
                  <c:v>1527548400</c:v>
                </c:pt>
                <c:pt idx="73631">
                  <c:v>1527552000</c:v>
                </c:pt>
                <c:pt idx="73632">
                  <c:v>1527555600</c:v>
                </c:pt>
                <c:pt idx="73633">
                  <c:v>1527559200</c:v>
                </c:pt>
                <c:pt idx="73634">
                  <c:v>1527562800</c:v>
                </c:pt>
                <c:pt idx="73635">
                  <c:v>1527566400</c:v>
                </c:pt>
                <c:pt idx="73636">
                  <c:v>1527570000</c:v>
                </c:pt>
                <c:pt idx="73637">
                  <c:v>1527573600</c:v>
                </c:pt>
                <c:pt idx="73638">
                  <c:v>1527577200</c:v>
                </c:pt>
                <c:pt idx="73639">
                  <c:v>1527580800</c:v>
                </c:pt>
                <c:pt idx="73640">
                  <c:v>1527584400</c:v>
                </c:pt>
                <c:pt idx="73641">
                  <c:v>1527588000</c:v>
                </c:pt>
                <c:pt idx="73642">
                  <c:v>1527591600</c:v>
                </c:pt>
                <c:pt idx="73643">
                  <c:v>1527595200</c:v>
                </c:pt>
                <c:pt idx="73644">
                  <c:v>1527598800</c:v>
                </c:pt>
                <c:pt idx="73645">
                  <c:v>1527602400</c:v>
                </c:pt>
                <c:pt idx="73646">
                  <c:v>1527606000</c:v>
                </c:pt>
                <c:pt idx="73647">
                  <c:v>1527609600</c:v>
                </c:pt>
                <c:pt idx="73648">
                  <c:v>1527613200</c:v>
                </c:pt>
                <c:pt idx="73649">
                  <c:v>1527616800</c:v>
                </c:pt>
                <c:pt idx="73650">
                  <c:v>1527620400</c:v>
                </c:pt>
                <c:pt idx="73651">
                  <c:v>1527624000</c:v>
                </c:pt>
                <c:pt idx="73652">
                  <c:v>1527627600</c:v>
                </c:pt>
                <c:pt idx="73653">
                  <c:v>1527631200</c:v>
                </c:pt>
                <c:pt idx="73654">
                  <c:v>1527634800</c:v>
                </c:pt>
                <c:pt idx="73655">
                  <c:v>1527638400</c:v>
                </c:pt>
                <c:pt idx="73656">
                  <c:v>1527642000</c:v>
                </c:pt>
                <c:pt idx="73657">
                  <c:v>1527645600</c:v>
                </c:pt>
                <c:pt idx="73658">
                  <c:v>1527649200</c:v>
                </c:pt>
                <c:pt idx="73659">
                  <c:v>1527652800</c:v>
                </c:pt>
                <c:pt idx="73660">
                  <c:v>1527656400</c:v>
                </c:pt>
                <c:pt idx="73661">
                  <c:v>1527660000</c:v>
                </c:pt>
                <c:pt idx="73662">
                  <c:v>1527663600</c:v>
                </c:pt>
                <c:pt idx="73663">
                  <c:v>1527667200</c:v>
                </c:pt>
                <c:pt idx="73664">
                  <c:v>1527670800</c:v>
                </c:pt>
                <c:pt idx="73665">
                  <c:v>1527674400</c:v>
                </c:pt>
                <c:pt idx="73666">
                  <c:v>1527678000</c:v>
                </c:pt>
                <c:pt idx="73667">
                  <c:v>1527681600</c:v>
                </c:pt>
                <c:pt idx="73668">
                  <c:v>1527685200</c:v>
                </c:pt>
                <c:pt idx="73669">
                  <c:v>1527688800</c:v>
                </c:pt>
                <c:pt idx="73670">
                  <c:v>1527692400</c:v>
                </c:pt>
                <c:pt idx="73671">
                  <c:v>1527696000</c:v>
                </c:pt>
                <c:pt idx="73672">
                  <c:v>1527699600</c:v>
                </c:pt>
                <c:pt idx="73673">
                  <c:v>1527703200</c:v>
                </c:pt>
                <c:pt idx="73674">
                  <c:v>1527706800</c:v>
                </c:pt>
                <c:pt idx="73675">
                  <c:v>1527710400</c:v>
                </c:pt>
                <c:pt idx="73676">
                  <c:v>1527714000</c:v>
                </c:pt>
                <c:pt idx="73677">
                  <c:v>1527717600</c:v>
                </c:pt>
                <c:pt idx="73678">
                  <c:v>1527721200</c:v>
                </c:pt>
                <c:pt idx="73679">
                  <c:v>1527724800</c:v>
                </c:pt>
                <c:pt idx="73680">
                  <c:v>1527728400</c:v>
                </c:pt>
                <c:pt idx="73681">
                  <c:v>1527732000</c:v>
                </c:pt>
                <c:pt idx="73682">
                  <c:v>1527735600</c:v>
                </c:pt>
                <c:pt idx="73683">
                  <c:v>1527739200</c:v>
                </c:pt>
                <c:pt idx="73684">
                  <c:v>1527742800</c:v>
                </c:pt>
                <c:pt idx="73685">
                  <c:v>1527746400</c:v>
                </c:pt>
                <c:pt idx="73686">
                  <c:v>1527750000</c:v>
                </c:pt>
                <c:pt idx="73687">
                  <c:v>1527753600</c:v>
                </c:pt>
                <c:pt idx="73688">
                  <c:v>1527757200</c:v>
                </c:pt>
                <c:pt idx="73689">
                  <c:v>1527760800</c:v>
                </c:pt>
                <c:pt idx="73690">
                  <c:v>1527764400</c:v>
                </c:pt>
                <c:pt idx="73691">
                  <c:v>1527768000</c:v>
                </c:pt>
                <c:pt idx="73692">
                  <c:v>1527771600</c:v>
                </c:pt>
                <c:pt idx="73693">
                  <c:v>1527775200</c:v>
                </c:pt>
                <c:pt idx="73694">
                  <c:v>1527778800</c:v>
                </c:pt>
                <c:pt idx="73695">
                  <c:v>1527782400</c:v>
                </c:pt>
                <c:pt idx="73696">
                  <c:v>1527786000</c:v>
                </c:pt>
                <c:pt idx="73697">
                  <c:v>1527789600</c:v>
                </c:pt>
                <c:pt idx="73698">
                  <c:v>1527793200</c:v>
                </c:pt>
                <c:pt idx="73699">
                  <c:v>1527796800</c:v>
                </c:pt>
                <c:pt idx="73700">
                  <c:v>1527800400</c:v>
                </c:pt>
                <c:pt idx="73701">
                  <c:v>1527804000</c:v>
                </c:pt>
                <c:pt idx="73702">
                  <c:v>1527807600</c:v>
                </c:pt>
                <c:pt idx="73703">
                  <c:v>1527811200</c:v>
                </c:pt>
                <c:pt idx="73704">
                  <c:v>1527814800</c:v>
                </c:pt>
                <c:pt idx="73705">
                  <c:v>1527818400</c:v>
                </c:pt>
                <c:pt idx="73706">
                  <c:v>1527822000</c:v>
                </c:pt>
                <c:pt idx="73707">
                  <c:v>1527825600</c:v>
                </c:pt>
                <c:pt idx="73708">
                  <c:v>1527829200</c:v>
                </c:pt>
                <c:pt idx="73709">
                  <c:v>1527832800</c:v>
                </c:pt>
                <c:pt idx="73710">
                  <c:v>1527836400</c:v>
                </c:pt>
                <c:pt idx="73711">
                  <c:v>1527840000</c:v>
                </c:pt>
                <c:pt idx="73712">
                  <c:v>1527843600</c:v>
                </c:pt>
                <c:pt idx="73713">
                  <c:v>1527847200</c:v>
                </c:pt>
                <c:pt idx="73714">
                  <c:v>1527850800</c:v>
                </c:pt>
                <c:pt idx="73715">
                  <c:v>1527854400</c:v>
                </c:pt>
                <c:pt idx="73716">
                  <c:v>1527858000</c:v>
                </c:pt>
                <c:pt idx="73717">
                  <c:v>1527861600</c:v>
                </c:pt>
                <c:pt idx="73718">
                  <c:v>1527865200</c:v>
                </c:pt>
                <c:pt idx="73719">
                  <c:v>1527868800</c:v>
                </c:pt>
                <c:pt idx="73720">
                  <c:v>1527872400</c:v>
                </c:pt>
                <c:pt idx="73721">
                  <c:v>1527876000</c:v>
                </c:pt>
                <c:pt idx="73722">
                  <c:v>1527879600</c:v>
                </c:pt>
                <c:pt idx="73723">
                  <c:v>1527883200</c:v>
                </c:pt>
                <c:pt idx="73724">
                  <c:v>1527886800</c:v>
                </c:pt>
                <c:pt idx="73725">
                  <c:v>1527890400</c:v>
                </c:pt>
                <c:pt idx="73726">
                  <c:v>1527894000</c:v>
                </c:pt>
                <c:pt idx="73727">
                  <c:v>1527897600</c:v>
                </c:pt>
                <c:pt idx="73728">
                  <c:v>1527901200</c:v>
                </c:pt>
                <c:pt idx="73729">
                  <c:v>1527904800</c:v>
                </c:pt>
                <c:pt idx="73730">
                  <c:v>1527908400</c:v>
                </c:pt>
                <c:pt idx="73731">
                  <c:v>1527912000</c:v>
                </c:pt>
                <c:pt idx="73732">
                  <c:v>1527915600</c:v>
                </c:pt>
                <c:pt idx="73733">
                  <c:v>1527919200</c:v>
                </c:pt>
                <c:pt idx="73734">
                  <c:v>1527922800</c:v>
                </c:pt>
                <c:pt idx="73735">
                  <c:v>1527926400</c:v>
                </c:pt>
                <c:pt idx="73736">
                  <c:v>1527930000</c:v>
                </c:pt>
                <c:pt idx="73737">
                  <c:v>1527933600</c:v>
                </c:pt>
                <c:pt idx="73738">
                  <c:v>1527937200</c:v>
                </c:pt>
                <c:pt idx="73739">
                  <c:v>1527940800</c:v>
                </c:pt>
                <c:pt idx="73740">
                  <c:v>1527944400</c:v>
                </c:pt>
                <c:pt idx="73741">
                  <c:v>1527948000</c:v>
                </c:pt>
                <c:pt idx="73742">
                  <c:v>1527951600</c:v>
                </c:pt>
                <c:pt idx="73743">
                  <c:v>1527955200</c:v>
                </c:pt>
                <c:pt idx="73744">
                  <c:v>1527958800</c:v>
                </c:pt>
                <c:pt idx="73745">
                  <c:v>1527962400</c:v>
                </c:pt>
                <c:pt idx="73746">
                  <c:v>1527966000</c:v>
                </c:pt>
                <c:pt idx="73747">
                  <c:v>1527969600</c:v>
                </c:pt>
                <c:pt idx="73748">
                  <c:v>1527973200</c:v>
                </c:pt>
                <c:pt idx="73749">
                  <c:v>1527976800</c:v>
                </c:pt>
                <c:pt idx="73750">
                  <c:v>1527980400</c:v>
                </c:pt>
                <c:pt idx="73751">
                  <c:v>1527984000</c:v>
                </c:pt>
                <c:pt idx="73752">
                  <c:v>1527987600</c:v>
                </c:pt>
                <c:pt idx="73753">
                  <c:v>1527991200</c:v>
                </c:pt>
                <c:pt idx="73754">
                  <c:v>1527994800</c:v>
                </c:pt>
                <c:pt idx="73755">
                  <c:v>1527998400</c:v>
                </c:pt>
                <c:pt idx="73756">
                  <c:v>1528002000</c:v>
                </c:pt>
                <c:pt idx="73757">
                  <c:v>1528005600</c:v>
                </c:pt>
                <c:pt idx="73758">
                  <c:v>1528009200</c:v>
                </c:pt>
                <c:pt idx="73759">
                  <c:v>1528012800</c:v>
                </c:pt>
                <c:pt idx="73760">
                  <c:v>1528016400</c:v>
                </c:pt>
                <c:pt idx="73761">
                  <c:v>1528020000</c:v>
                </c:pt>
                <c:pt idx="73762">
                  <c:v>1528023600</c:v>
                </c:pt>
                <c:pt idx="73763">
                  <c:v>1528027200</c:v>
                </c:pt>
                <c:pt idx="73764">
                  <c:v>1528030800</c:v>
                </c:pt>
                <c:pt idx="73765">
                  <c:v>1528034400</c:v>
                </c:pt>
                <c:pt idx="73766">
                  <c:v>1528038000</c:v>
                </c:pt>
                <c:pt idx="73767">
                  <c:v>1528041600</c:v>
                </c:pt>
                <c:pt idx="73768">
                  <c:v>1528045200</c:v>
                </c:pt>
                <c:pt idx="73769">
                  <c:v>1528048800</c:v>
                </c:pt>
                <c:pt idx="73770">
                  <c:v>1528052400</c:v>
                </c:pt>
                <c:pt idx="73771">
                  <c:v>1528056000</c:v>
                </c:pt>
                <c:pt idx="73772">
                  <c:v>1528059600</c:v>
                </c:pt>
                <c:pt idx="73773">
                  <c:v>1528063200</c:v>
                </c:pt>
                <c:pt idx="73774">
                  <c:v>1528066800</c:v>
                </c:pt>
                <c:pt idx="73775">
                  <c:v>1528070400</c:v>
                </c:pt>
                <c:pt idx="73776">
                  <c:v>1528074000</c:v>
                </c:pt>
                <c:pt idx="73777">
                  <c:v>1528077600</c:v>
                </c:pt>
                <c:pt idx="73778">
                  <c:v>1528081200</c:v>
                </c:pt>
                <c:pt idx="73779">
                  <c:v>1528084800</c:v>
                </c:pt>
                <c:pt idx="73780">
                  <c:v>1528088400</c:v>
                </c:pt>
                <c:pt idx="73781">
                  <c:v>1528092000</c:v>
                </c:pt>
                <c:pt idx="73782">
                  <c:v>1528095600</c:v>
                </c:pt>
                <c:pt idx="73783">
                  <c:v>1528099200</c:v>
                </c:pt>
                <c:pt idx="73784">
                  <c:v>1528102800</c:v>
                </c:pt>
                <c:pt idx="73785">
                  <c:v>1528106400</c:v>
                </c:pt>
                <c:pt idx="73786">
                  <c:v>1528110000</c:v>
                </c:pt>
                <c:pt idx="73787">
                  <c:v>1528113600</c:v>
                </c:pt>
                <c:pt idx="73788">
                  <c:v>1528117200</c:v>
                </c:pt>
                <c:pt idx="73789">
                  <c:v>1528120800</c:v>
                </c:pt>
                <c:pt idx="73790">
                  <c:v>1528124400</c:v>
                </c:pt>
                <c:pt idx="73791">
                  <c:v>1528128000</c:v>
                </c:pt>
                <c:pt idx="73792">
                  <c:v>1528131600</c:v>
                </c:pt>
                <c:pt idx="73793">
                  <c:v>1528135200</c:v>
                </c:pt>
                <c:pt idx="73794">
                  <c:v>1528138800</c:v>
                </c:pt>
                <c:pt idx="73795">
                  <c:v>1528142400</c:v>
                </c:pt>
                <c:pt idx="73796">
                  <c:v>1528146000</c:v>
                </c:pt>
                <c:pt idx="73797">
                  <c:v>1528149600</c:v>
                </c:pt>
                <c:pt idx="73798">
                  <c:v>1528153200</c:v>
                </c:pt>
                <c:pt idx="73799">
                  <c:v>1528156800</c:v>
                </c:pt>
                <c:pt idx="73800">
                  <c:v>1528160400</c:v>
                </c:pt>
                <c:pt idx="73801">
                  <c:v>1528164000</c:v>
                </c:pt>
                <c:pt idx="73802">
                  <c:v>1528167600</c:v>
                </c:pt>
                <c:pt idx="73803">
                  <c:v>1528171200</c:v>
                </c:pt>
                <c:pt idx="73804">
                  <c:v>1528174800</c:v>
                </c:pt>
                <c:pt idx="73805">
                  <c:v>1528178400</c:v>
                </c:pt>
                <c:pt idx="73806">
                  <c:v>1528182000</c:v>
                </c:pt>
                <c:pt idx="73807">
                  <c:v>1528185600</c:v>
                </c:pt>
                <c:pt idx="73808">
                  <c:v>1528189200</c:v>
                </c:pt>
                <c:pt idx="73809">
                  <c:v>1528192800</c:v>
                </c:pt>
                <c:pt idx="73810">
                  <c:v>1528196400</c:v>
                </c:pt>
                <c:pt idx="73811">
                  <c:v>1528200000</c:v>
                </c:pt>
                <c:pt idx="73812">
                  <c:v>1528203600</c:v>
                </c:pt>
                <c:pt idx="73813">
                  <c:v>1528207200</c:v>
                </c:pt>
                <c:pt idx="73814">
                  <c:v>1528210800</c:v>
                </c:pt>
                <c:pt idx="73815">
                  <c:v>1528214400</c:v>
                </c:pt>
                <c:pt idx="73816">
                  <c:v>1528218000</c:v>
                </c:pt>
                <c:pt idx="73817">
                  <c:v>1528221600</c:v>
                </c:pt>
                <c:pt idx="73818">
                  <c:v>1528225200</c:v>
                </c:pt>
                <c:pt idx="73819">
                  <c:v>1528228800</c:v>
                </c:pt>
                <c:pt idx="73820">
                  <c:v>1528232400</c:v>
                </c:pt>
                <c:pt idx="73821">
                  <c:v>1528236000</c:v>
                </c:pt>
                <c:pt idx="73822">
                  <c:v>1528239600</c:v>
                </c:pt>
                <c:pt idx="73823">
                  <c:v>1528243200</c:v>
                </c:pt>
                <c:pt idx="73824">
                  <c:v>1528246800</c:v>
                </c:pt>
                <c:pt idx="73825">
                  <c:v>1528250400</c:v>
                </c:pt>
                <c:pt idx="73826">
                  <c:v>1528254000</c:v>
                </c:pt>
                <c:pt idx="73827">
                  <c:v>1528257600</c:v>
                </c:pt>
                <c:pt idx="73828">
                  <c:v>1528261200</c:v>
                </c:pt>
                <c:pt idx="73829">
                  <c:v>1528264800</c:v>
                </c:pt>
                <c:pt idx="73830">
                  <c:v>1528268400</c:v>
                </c:pt>
                <c:pt idx="73831">
                  <c:v>1528272000</c:v>
                </c:pt>
                <c:pt idx="73832">
                  <c:v>1528275600</c:v>
                </c:pt>
                <c:pt idx="73833">
                  <c:v>1528279200</c:v>
                </c:pt>
                <c:pt idx="73834">
                  <c:v>1528282800</c:v>
                </c:pt>
                <c:pt idx="73835">
                  <c:v>1528286400</c:v>
                </c:pt>
                <c:pt idx="73836">
                  <c:v>1528290000</c:v>
                </c:pt>
                <c:pt idx="73837">
                  <c:v>1528293600</c:v>
                </c:pt>
                <c:pt idx="73838">
                  <c:v>1528297200</c:v>
                </c:pt>
                <c:pt idx="73839">
                  <c:v>1528300800</c:v>
                </c:pt>
                <c:pt idx="73840">
                  <c:v>1528304400</c:v>
                </c:pt>
                <c:pt idx="73841">
                  <c:v>1528308000</c:v>
                </c:pt>
                <c:pt idx="73842">
                  <c:v>1528311600</c:v>
                </c:pt>
                <c:pt idx="73843">
                  <c:v>1528315200</c:v>
                </c:pt>
                <c:pt idx="73844">
                  <c:v>1528318800</c:v>
                </c:pt>
                <c:pt idx="73845">
                  <c:v>1528322400</c:v>
                </c:pt>
                <c:pt idx="73846">
                  <c:v>1528326000</c:v>
                </c:pt>
                <c:pt idx="73847">
                  <c:v>1528329600</c:v>
                </c:pt>
                <c:pt idx="73848">
                  <c:v>1528333200</c:v>
                </c:pt>
                <c:pt idx="73849">
                  <c:v>1528336800</c:v>
                </c:pt>
                <c:pt idx="73850">
                  <c:v>1528340400</c:v>
                </c:pt>
                <c:pt idx="73851">
                  <c:v>1528344000</c:v>
                </c:pt>
                <c:pt idx="73852">
                  <c:v>1528347600</c:v>
                </c:pt>
                <c:pt idx="73853">
                  <c:v>1528351200</c:v>
                </c:pt>
                <c:pt idx="73854">
                  <c:v>1528354800</c:v>
                </c:pt>
                <c:pt idx="73855">
                  <c:v>1528358400</c:v>
                </c:pt>
                <c:pt idx="73856">
                  <c:v>1528362000</c:v>
                </c:pt>
                <c:pt idx="73857">
                  <c:v>1528365600</c:v>
                </c:pt>
                <c:pt idx="73858">
                  <c:v>1528369200</c:v>
                </c:pt>
                <c:pt idx="73859">
                  <c:v>1528372800</c:v>
                </c:pt>
                <c:pt idx="73860">
                  <c:v>1528376400</c:v>
                </c:pt>
                <c:pt idx="73861">
                  <c:v>1528380000</c:v>
                </c:pt>
                <c:pt idx="73862">
                  <c:v>1528383600</c:v>
                </c:pt>
                <c:pt idx="73863">
                  <c:v>1528387200</c:v>
                </c:pt>
                <c:pt idx="73864">
                  <c:v>1528390800</c:v>
                </c:pt>
                <c:pt idx="73865">
                  <c:v>1528394400</c:v>
                </c:pt>
                <c:pt idx="73866">
                  <c:v>1528398000</c:v>
                </c:pt>
                <c:pt idx="73867">
                  <c:v>1528401600</c:v>
                </c:pt>
                <c:pt idx="73868">
                  <c:v>1528405200</c:v>
                </c:pt>
                <c:pt idx="73869">
                  <c:v>1528408800</c:v>
                </c:pt>
                <c:pt idx="73870">
                  <c:v>1528412400</c:v>
                </c:pt>
                <c:pt idx="73871">
                  <c:v>1528416000</c:v>
                </c:pt>
                <c:pt idx="73872">
                  <c:v>1528419600</c:v>
                </c:pt>
                <c:pt idx="73873">
                  <c:v>1528423200</c:v>
                </c:pt>
                <c:pt idx="73874">
                  <c:v>1528426800</c:v>
                </c:pt>
                <c:pt idx="73875">
                  <c:v>1528430400</c:v>
                </c:pt>
                <c:pt idx="73876">
                  <c:v>1528434000</c:v>
                </c:pt>
                <c:pt idx="73877">
                  <c:v>1528437600</c:v>
                </c:pt>
                <c:pt idx="73878">
                  <c:v>1528441200</c:v>
                </c:pt>
                <c:pt idx="73879">
                  <c:v>1528444800</c:v>
                </c:pt>
                <c:pt idx="73880">
                  <c:v>1528448400</c:v>
                </c:pt>
                <c:pt idx="73881">
                  <c:v>1528452000</c:v>
                </c:pt>
                <c:pt idx="73882">
                  <c:v>1528455600</c:v>
                </c:pt>
                <c:pt idx="73883">
                  <c:v>1528459200</c:v>
                </c:pt>
                <c:pt idx="73884">
                  <c:v>1528462800</c:v>
                </c:pt>
                <c:pt idx="73885">
                  <c:v>1528466400</c:v>
                </c:pt>
                <c:pt idx="73886">
                  <c:v>1528470000</c:v>
                </c:pt>
                <c:pt idx="73887">
                  <c:v>1528473600</c:v>
                </c:pt>
                <c:pt idx="73888">
                  <c:v>1528477200</c:v>
                </c:pt>
                <c:pt idx="73889">
                  <c:v>1528480800</c:v>
                </c:pt>
                <c:pt idx="73890">
                  <c:v>1528484400</c:v>
                </c:pt>
                <c:pt idx="73891">
                  <c:v>1528488000</c:v>
                </c:pt>
                <c:pt idx="73892">
                  <c:v>1528491600</c:v>
                </c:pt>
                <c:pt idx="73893">
                  <c:v>1528495200</c:v>
                </c:pt>
                <c:pt idx="73894">
                  <c:v>1528498800</c:v>
                </c:pt>
                <c:pt idx="73895">
                  <c:v>1528502400</c:v>
                </c:pt>
                <c:pt idx="73896">
                  <c:v>1528506000</c:v>
                </c:pt>
                <c:pt idx="73897">
                  <c:v>1528509600</c:v>
                </c:pt>
                <c:pt idx="73898">
                  <c:v>1528513200</c:v>
                </c:pt>
                <c:pt idx="73899">
                  <c:v>1528516800</c:v>
                </c:pt>
                <c:pt idx="73900">
                  <c:v>1528520400</c:v>
                </c:pt>
                <c:pt idx="73901">
                  <c:v>1528524000</c:v>
                </c:pt>
                <c:pt idx="73902">
                  <c:v>1528527600</c:v>
                </c:pt>
                <c:pt idx="73903">
                  <c:v>1528531200</c:v>
                </c:pt>
                <c:pt idx="73904">
                  <c:v>1528534800</c:v>
                </c:pt>
                <c:pt idx="73905">
                  <c:v>1528538400</c:v>
                </c:pt>
                <c:pt idx="73906">
                  <c:v>1528542000</c:v>
                </c:pt>
                <c:pt idx="73907">
                  <c:v>1528545600</c:v>
                </c:pt>
                <c:pt idx="73908">
                  <c:v>1528549200</c:v>
                </c:pt>
                <c:pt idx="73909">
                  <c:v>1528552800</c:v>
                </c:pt>
                <c:pt idx="73910">
                  <c:v>1528556400</c:v>
                </c:pt>
                <c:pt idx="73911">
                  <c:v>1528560000</c:v>
                </c:pt>
                <c:pt idx="73912">
                  <c:v>1528563600</c:v>
                </c:pt>
                <c:pt idx="73913">
                  <c:v>1528567200</c:v>
                </c:pt>
                <c:pt idx="73914">
                  <c:v>1528570800</c:v>
                </c:pt>
                <c:pt idx="73915">
                  <c:v>1528574400</c:v>
                </c:pt>
                <c:pt idx="73916">
                  <c:v>1528578000</c:v>
                </c:pt>
                <c:pt idx="73917">
                  <c:v>1528581600</c:v>
                </c:pt>
                <c:pt idx="73918">
                  <c:v>1528585200</c:v>
                </c:pt>
                <c:pt idx="73919">
                  <c:v>1528588800</c:v>
                </c:pt>
                <c:pt idx="73920">
                  <c:v>1528592400</c:v>
                </c:pt>
                <c:pt idx="73921">
                  <c:v>1528596000</c:v>
                </c:pt>
                <c:pt idx="73922">
                  <c:v>1528599600</c:v>
                </c:pt>
                <c:pt idx="73923">
                  <c:v>1528603200</c:v>
                </c:pt>
                <c:pt idx="73924">
                  <c:v>1528606800</c:v>
                </c:pt>
                <c:pt idx="73925">
                  <c:v>1528610400</c:v>
                </c:pt>
                <c:pt idx="73926">
                  <c:v>1528614000</c:v>
                </c:pt>
                <c:pt idx="73927">
                  <c:v>1528617600</c:v>
                </c:pt>
                <c:pt idx="73928">
                  <c:v>1528621200</c:v>
                </c:pt>
                <c:pt idx="73929">
                  <c:v>1528624800</c:v>
                </c:pt>
                <c:pt idx="73930">
                  <c:v>1528628400</c:v>
                </c:pt>
                <c:pt idx="73931">
                  <c:v>1528632000</c:v>
                </c:pt>
                <c:pt idx="73932">
                  <c:v>1528635600</c:v>
                </c:pt>
                <c:pt idx="73933">
                  <c:v>1528639200</c:v>
                </c:pt>
                <c:pt idx="73934">
                  <c:v>1528642800</c:v>
                </c:pt>
                <c:pt idx="73935">
                  <c:v>1528646400</c:v>
                </c:pt>
                <c:pt idx="73936">
                  <c:v>1528650000</c:v>
                </c:pt>
                <c:pt idx="73937">
                  <c:v>1528653600</c:v>
                </c:pt>
                <c:pt idx="73938">
                  <c:v>1528657200</c:v>
                </c:pt>
                <c:pt idx="73939">
                  <c:v>1528660800</c:v>
                </c:pt>
                <c:pt idx="73940">
                  <c:v>1528664400</c:v>
                </c:pt>
                <c:pt idx="73941">
                  <c:v>1528668000</c:v>
                </c:pt>
                <c:pt idx="73942">
                  <c:v>1528671600</c:v>
                </c:pt>
                <c:pt idx="73943">
                  <c:v>1528675200</c:v>
                </c:pt>
                <c:pt idx="73944">
                  <c:v>1528678800</c:v>
                </c:pt>
                <c:pt idx="73945">
                  <c:v>1528682400</c:v>
                </c:pt>
                <c:pt idx="73946">
                  <c:v>1528686000</c:v>
                </c:pt>
                <c:pt idx="73947">
                  <c:v>1528689600</c:v>
                </c:pt>
                <c:pt idx="73948">
                  <c:v>1528693200</c:v>
                </c:pt>
                <c:pt idx="73949">
                  <c:v>1528696800</c:v>
                </c:pt>
                <c:pt idx="73950">
                  <c:v>1528700400</c:v>
                </c:pt>
                <c:pt idx="73951">
                  <c:v>1528704000</c:v>
                </c:pt>
                <c:pt idx="73952">
                  <c:v>1528707600</c:v>
                </c:pt>
                <c:pt idx="73953">
                  <c:v>1528711200</c:v>
                </c:pt>
                <c:pt idx="73954">
                  <c:v>1528714800</c:v>
                </c:pt>
                <c:pt idx="73955">
                  <c:v>1528718400</c:v>
                </c:pt>
                <c:pt idx="73956">
                  <c:v>1528722000</c:v>
                </c:pt>
                <c:pt idx="73957">
                  <c:v>1528725600</c:v>
                </c:pt>
                <c:pt idx="73958">
                  <c:v>1528729200</c:v>
                </c:pt>
                <c:pt idx="73959">
                  <c:v>1528732800</c:v>
                </c:pt>
                <c:pt idx="73960">
                  <c:v>1528736400</c:v>
                </c:pt>
                <c:pt idx="73961">
                  <c:v>1528740000</c:v>
                </c:pt>
                <c:pt idx="73962">
                  <c:v>1528743600</c:v>
                </c:pt>
                <c:pt idx="73963">
                  <c:v>1528747200</c:v>
                </c:pt>
                <c:pt idx="73964">
                  <c:v>1528750800</c:v>
                </c:pt>
                <c:pt idx="73965">
                  <c:v>1528754400</c:v>
                </c:pt>
                <c:pt idx="73966">
                  <c:v>1528758000</c:v>
                </c:pt>
                <c:pt idx="73967">
                  <c:v>1528761600</c:v>
                </c:pt>
                <c:pt idx="73968">
                  <c:v>1528765200</c:v>
                </c:pt>
                <c:pt idx="73969">
                  <c:v>1528768800</c:v>
                </c:pt>
                <c:pt idx="73970">
                  <c:v>1528772400</c:v>
                </c:pt>
                <c:pt idx="73971">
                  <c:v>1528776000</c:v>
                </c:pt>
                <c:pt idx="73972">
                  <c:v>1528779600</c:v>
                </c:pt>
                <c:pt idx="73973">
                  <c:v>1528783200</c:v>
                </c:pt>
                <c:pt idx="73974">
                  <c:v>1528786800</c:v>
                </c:pt>
                <c:pt idx="73975">
                  <c:v>1528790400</c:v>
                </c:pt>
                <c:pt idx="73976">
                  <c:v>1528794000</c:v>
                </c:pt>
                <c:pt idx="73977">
                  <c:v>1528797600</c:v>
                </c:pt>
                <c:pt idx="73978">
                  <c:v>1528801200</c:v>
                </c:pt>
                <c:pt idx="73979">
                  <c:v>1528804800</c:v>
                </c:pt>
                <c:pt idx="73980">
                  <c:v>1528808400</c:v>
                </c:pt>
                <c:pt idx="73981">
                  <c:v>1528812000</c:v>
                </c:pt>
                <c:pt idx="73982">
                  <c:v>1528815600</c:v>
                </c:pt>
                <c:pt idx="73983">
                  <c:v>1528819200</c:v>
                </c:pt>
                <c:pt idx="73984">
                  <c:v>1528822800</c:v>
                </c:pt>
                <c:pt idx="73985">
                  <c:v>1528826400</c:v>
                </c:pt>
                <c:pt idx="73986">
                  <c:v>1528830000</c:v>
                </c:pt>
                <c:pt idx="73987">
                  <c:v>1528833600</c:v>
                </c:pt>
                <c:pt idx="73988">
                  <c:v>1528837200</c:v>
                </c:pt>
                <c:pt idx="73989">
                  <c:v>1528840800</c:v>
                </c:pt>
                <c:pt idx="73990">
                  <c:v>1528844400</c:v>
                </c:pt>
                <c:pt idx="73991">
                  <c:v>1528848000</c:v>
                </c:pt>
                <c:pt idx="73992">
                  <c:v>1528851600</c:v>
                </c:pt>
                <c:pt idx="73993">
                  <c:v>1528855200</c:v>
                </c:pt>
                <c:pt idx="73994">
                  <c:v>1528858800</c:v>
                </c:pt>
                <c:pt idx="73995">
                  <c:v>1528862400</c:v>
                </c:pt>
                <c:pt idx="73996">
                  <c:v>1528866000</c:v>
                </c:pt>
                <c:pt idx="73997">
                  <c:v>1528869600</c:v>
                </c:pt>
                <c:pt idx="73998">
                  <c:v>1528873200</c:v>
                </c:pt>
                <c:pt idx="73999">
                  <c:v>1528876800</c:v>
                </c:pt>
                <c:pt idx="74000">
                  <c:v>1528880400</c:v>
                </c:pt>
                <c:pt idx="74001">
                  <c:v>1528884000</c:v>
                </c:pt>
                <c:pt idx="74002">
                  <c:v>1528887600</c:v>
                </c:pt>
                <c:pt idx="74003">
                  <c:v>1528891200</c:v>
                </c:pt>
                <c:pt idx="74004">
                  <c:v>1528894800</c:v>
                </c:pt>
                <c:pt idx="74005">
                  <c:v>1528898400</c:v>
                </c:pt>
                <c:pt idx="74006">
                  <c:v>1528902000</c:v>
                </c:pt>
                <c:pt idx="74007">
                  <c:v>1528905600</c:v>
                </c:pt>
                <c:pt idx="74008">
                  <c:v>1528909200</c:v>
                </c:pt>
                <c:pt idx="74009">
                  <c:v>1528912800</c:v>
                </c:pt>
                <c:pt idx="74010">
                  <c:v>1528916400</c:v>
                </c:pt>
                <c:pt idx="74011">
                  <c:v>1528920000</c:v>
                </c:pt>
                <c:pt idx="74012">
                  <c:v>1528923600</c:v>
                </c:pt>
                <c:pt idx="74013">
                  <c:v>1528927200</c:v>
                </c:pt>
                <c:pt idx="74014">
                  <c:v>1528930800</c:v>
                </c:pt>
                <c:pt idx="74015">
                  <c:v>1528934400</c:v>
                </c:pt>
                <c:pt idx="74016">
                  <c:v>1528938000</c:v>
                </c:pt>
                <c:pt idx="74017">
                  <c:v>1528941600</c:v>
                </c:pt>
                <c:pt idx="74018">
                  <c:v>1528945200</c:v>
                </c:pt>
                <c:pt idx="74019">
                  <c:v>1528948800</c:v>
                </c:pt>
                <c:pt idx="74020">
                  <c:v>1528952400</c:v>
                </c:pt>
                <c:pt idx="74021">
                  <c:v>1528956000</c:v>
                </c:pt>
                <c:pt idx="74022">
                  <c:v>1528959600</c:v>
                </c:pt>
                <c:pt idx="74023">
                  <c:v>1528963200</c:v>
                </c:pt>
                <c:pt idx="74024">
                  <c:v>1528966800</c:v>
                </c:pt>
                <c:pt idx="74025">
                  <c:v>1528970400</c:v>
                </c:pt>
                <c:pt idx="74026">
                  <c:v>1528974000</c:v>
                </c:pt>
                <c:pt idx="74027">
                  <c:v>1528977600</c:v>
                </c:pt>
                <c:pt idx="74028">
                  <c:v>1528981200</c:v>
                </c:pt>
                <c:pt idx="74029">
                  <c:v>1528984800</c:v>
                </c:pt>
                <c:pt idx="74030">
                  <c:v>1528988400</c:v>
                </c:pt>
                <c:pt idx="74031">
                  <c:v>1528992000</c:v>
                </c:pt>
                <c:pt idx="74032">
                  <c:v>1528995600</c:v>
                </c:pt>
                <c:pt idx="74033">
                  <c:v>1528999200</c:v>
                </c:pt>
                <c:pt idx="74034">
                  <c:v>1529002800</c:v>
                </c:pt>
                <c:pt idx="74035">
                  <c:v>1529006400</c:v>
                </c:pt>
                <c:pt idx="74036">
                  <c:v>1529010000</c:v>
                </c:pt>
                <c:pt idx="74037">
                  <c:v>1529013600</c:v>
                </c:pt>
                <c:pt idx="74038">
                  <c:v>1529017200</c:v>
                </c:pt>
                <c:pt idx="74039">
                  <c:v>1529020800</c:v>
                </c:pt>
                <c:pt idx="74040">
                  <c:v>1529024400</c:v>
                </c:pt>
                <c:pt idx="74041">
                  <c:v>1529028000</c:v>
                </c:pt>
                <c:pt idx="74042">
                  <c:v>1529031600</c:v>
                </c:pt>
                <c:pt idx="74043">
                  <c:v>1529035200</c:v>
                </c:pt>
                <c:pt idx="74044">
                  <c:v>1529038800</c:v>
                </c:pt>
                <c:pt idx="74045">
                  <c:v>1529042400</c:v>
                </c:pt>
                <c:pt idx="74046">
                  <c:v>1529046000</c:v>
                </c:pt>
                <c:pt idx="74047">
                  <c:v>1529049600</c:v>
                </c:pt>
                <c:pt idx="74048">
                  <c:v>1529053200</c:v>
                </c:pt>
                <c:pt idx="74049">
                  <c:v>1529056800</c:v>
                </c:pt>
                <c:pt idx="74050">
                  <c:v>1529060400</c:v>
                </c:pt>
                <c:pt idx="74051">
                  <c:v>1529064000</c:v>
                </c:pt>
                <c:pt idx="74052">
                  <c:v>1529067600</c:v>
                </c:pt>
                <c:pt idx="74053">
                  <c:v>1529071200</c:v>
                </c:pt>
                <c:pt idx="74054">
                  <c:v>1529074800</c:v>
                </c:pt>
                <c:pt idx="74055">
                  <c:v>1529078400</c:v>
                </c:pt>
                <c:pt idx="74056">
                  <c:v>1529082000</c:v>
                </c:pt>
                <c:pt idx="74057">
                  <c:v>1529085600</c:v>
                </c:pt>
                <c:pt idx="74058">
                  <c:v>1529089200</c:v>
                </c:pt>
                <c:pt idx="74059">
                  <c:v>1529092800</c:v>
                </c:pt>
                <c:pt idx="74060">
                  <c:v>1529096400</c:v>
                </c:pt>
                <c:pt idx="74061">
                  <c:v>1529100000</c:v>
                </c:pt>
                <c:pt idx="74062">
                  <c:v>1529103600</c:v>
                </c:pt>
                <c:pt idx="74063">
                  <c:v>1529107200</c:v>
                </c:pt>
                <c:pt idx="74064">
                  <c:v>1529110800</c:v>
                </c:pt>
                <c:pt idx="74065">
                  <c:v>1529114400</c:v>
                </c:pt>
                <c:pt idx="74066">
                  <c:v>1529118000</c:v>
                </c:pt>
                <c:pt idx="74067">
                  <c:v>1529121600</c:v>
                </c:pt>
                <c:pt idx="74068">
                  <c:v>1529125200</c:v>
                </c:pt>
                <c:pt idx="74069">
                  <c:v>1529128800</c:v>
                </c:pt>
                <c:pt idx="74070">
                  <c:v>1529132400</c:v>
                </c:pt>
                <c:pt idx="74071">
                  <c:v>1529136000</c:v>
                </c:pt>
                <c:pt idx="74072">
                  <c:v>1529139600</c:v>
                </c:pt>
                <c:pt idx="74073">
                  <c:v>1529143200</c:v>
                </c:pt>
                <c:pt idx="74074">
                  <c:v>1529146800</c:v>
                </c:pt>
                <c:pt idx="74075">
                  <c:v>1529150400</c:v>
                </c:pt>
                <c:pt idx="74076">
                  <c:v>1529154000</c:v>
                </c:pt>
                <c:pt idx="74077">
                  <c:v>1529157600</c:v>
                </c:pt>
                <c:pt idx="74078">
                  <c:v>1529161200</c:v>
                </c:pt>
                <c:pt idx="74079">
                  <c:v>1529164800</c:v>
                </c:pt>
                <c:pt idx="74080">
                  <c:v>1529168400</c:v>
                </c:pt>
                <c:pt idx="74081">
                  <c:v>1529172000</c:v>
                </c:pt>
                <c:pt idx="74082">
                  <c:v>1529175600</c:v>
                </c:pt>
                <c:pt idx="74083">
                  <c:v>1529179200</c:v>
                </c:pt>
                <c:pt idx="74084">
                  <c:v>1529182800</c:v>
                </c:pt>
                <c:pt idx="74085">
                  <c:v>1529186400</c:v>
                </c:pt>
                <c:pt idx="74086">
                  <c:v>1529190000</c:v>
                </c:pt>
                <c:pt idx="74087">
                  <c:v>1529193600</c:v>
                </c:pt>
                <c:pt idx="74088">
                  <c:v>1529197200</c:v>
                </c:pt>
                <c:pt idx="74089">
                  <c:v>1529200800</c:v>
                </c:pt>
                <c:pt idx="74090">
                  <c:v>1529204400</c:v>
                </c:pt>
                <c:pt idx="74091">
                  <c:v>1529208000</c:v>
                </c:pt>
                <c:pt idx="74092">
                  <c:v>1529211600</c:v>
                </c:pt>
                <c:pt idx="74093">
                  <c:v>1529215200</c:v>
                </c:pt>
                <c:pt idx="74094">
                  <c:v>1529218800</c:v>
                </c:pt>
                <c:pt idx="74095">
                  <c:v>1529222400</c:v>
                </c:pt>
                <c:pt idx="74096">
                  <c:v>1529226000</c:v>
                </c:pt>
                <c:pt idx="74097">
                  <c:v>1529229600</c:v>
                </c:pt>
                <c:pt idx="74098">
                  <c:v>1529233200</c:v>
                </c:pt>
                <c:pt idx="74099">
                  <c:v>1529236800</c:v>
                </c:pt>
                <c:pt idx="74100">
                  <c:v>1529240400</c:v>
                </c:pt>
                <c:pt idx="74101">
                  <c:v>1529244000</c:v>
                </c:pt>
                <c:pt idx="74102">
                  <c:v>1529247600</c:v>
                </c:pt>
                <c:pt idx="74103">
                  <c:v>1529251200</c:v>
                </c:pt>
                <c:pt idx="74104">
                  <c:v>1529254800</c:v>
                </c:pt>
                <c:pt idx="74105">
                  <c:v>1529258400</c:v>
                </c:pt>
                <c:pt idx="74106">
                  <c:v>1529262000</c:v>
                </c:pt>
                <c:pt idx="74107">
                  <c:v>1529265600</c:v>
                </c:pt>
                <c:pt idx="74108">
                  <c:v>1529269200</c:v>
                </c:pt>
                <c:pt idx="74109">
                  <c:v>1529272800</c:v>
                </c:pt>
                <c:pt idx="74110">
                  <c:v>1529276400</c:v>
                </c:pt>
                <c:pt idx="74111">
                  <c:v>1529280000</c:v>
                </c:pt>
                <c:pt idx="74112">
                  <c:v>1529283600</c:v>
                </c:pt>
                <c:pt idx="74113">
                  <c:v>1529287200</c:v>
                </c:pt>
                <c:pt idx="74114">
                  <c:v>1529290800</c:v>
                </c:pt>
                <c:pt idx="74115">
                  <c:v>1529294400</c:v>
                </c:pt>
                <c:pt idx="74116">
                  <c:v>1529298000</c:v>
                </c:pt>
                <c:pt idx="74117">
                  <c:v>1529301600</c:v>
                </c:pt>
                <c:pt idx="74118">
                  <c:v>1529305200</c:v>
                </c:pt>
                <c:pt idx="74119">
                  <c:v>1529308800</c:v>
                </c:pt>
                <c:pt idx="74120">
                  <c:v>1529312400</c:v>
                </c:pt>
                <c:pt idx="74121">
                  <c:v>1529316000</c:v>
                </c:pt>
                <c:pt idx="74122">
                  <c:v>1529319600</c:v>
                </c:pt>
                <c:pt idx="74123">
                  <c:v>1529323200</c:v>
                </c:pt>
                <c:pt idx="74124">
                  <c:v>1529326800</c:v>
                </c:pt>
                <c:pt idx="74125">
                  <c:v>1529330400</c:v>
                </c:pt>
                <c:pt idx="74126">
                  <c:v>1529334000</c:v>
                </c:pt>
                <c:pt idx="74127">
                  <c:v>1529337600</c:v>
                </c:pt>
                <c:pt idx="74128">
                  <c:v>1529341200</c:v>
                </c:pt>
                <c:pt idx="74129">
                  <c:v>1529344800</c:v>
                </c:pt>
                <c:pt idx="74130">
                  <c:v>1529348400</c:v>
                </c:pt>
                <c:pt idx="74131">
                  <c:v>1529352000</c:v>
                </c:pt>
                <c:pt idx="74132">
                  <c:v>1529355600</c:v>
                </c:pt>
                <c:pt idx="74133">
                  <c:v>1529359200</c:v>
                </c:pt>
                <c:pt idx="74134">
                  <c:v>1529362800</c:v>
                </c:pt>
                <c:pt idx="74135">
                  <c:v>1529366400</c:v>
                </c:pt>
                <c:pt idx="74136">
                  <c:v>1529370000</c:v>
                </c:pt>
                <c:pt idx="74137">
                  <c:v>1529373600</c:v>
                </c:pt>
                <c:pt idx="74138">
                  <c:v>1529377200</c:v>
                </c:pt>
                <c:pt idx="74139">
                  <c:v>1529380800</c:v>
                </c:pt>
                <c:pt idx="74140">
                  <c:v>1529384400</c:v>
                </c:pt>
                <c:pt idx="74141">
                  <c:v>1529388000</c:v>
                </c:pt>
                <c:pt idx="74142">
                  <c:v>1529391600</c:v>
                </c:pt>
                <c:pt idx="74143">
                  <c:v>1529395200</c:v>
                </c:pt>
                <c:pt idx="74144">
                  <c:v>1529398800</c:v>
                </c:pt>
                <c:pt idx="74145">
                  <c:v>1529402400</c:v>
                </c:pt>
                <c:pt idx="74146">
                  <c:v>1529406000</c:v>
                </c:pt>
                <c:pt idx="74147">
                  <c:v>1529409600</c:v>
                </c:pt>
                <c:pt idx="74148">
                  <c:v>1529413200</c:v>
                </c:pt>
                <c:pt idx="74149">
                  <c:v>1529416800</c:v>
                </c:pt>
                <c:pt idx="74150">
                  <c:v>1529420400</c:v>
                </c:pt>
                <c:pt idx="74151">
                  <c:v>1529424000</c:v>
                </c:pt>
                <c:pt idx="74152">
                  <c:v>1529427600</c:v>
                </c:pt>
                <c:pt idx="74153">
                  <c:v>1529431200</c:v>
                </c:pt>
                <c:pt idx="74154">
                  <c:v>1529434800</c:v>
                </c:pt>
                <c:pt idx="74155">
                  <c:v>1529438400</c:v>
                </c:pt>
                <c:pt idx="74156">
                  <c:v>1529442000</c:v>
                </c:pt>
                <c:pt idx="74157">
                  <c:v>1529445600</c:v>
                </c:pt>
                <c:pt idx="74158">
                  <c:v>1529449200</c:v>
                </c:pt>
                <c:pt idx="74159">
                  <c:v>1529452800</c:v>
                </c:pt>
                <c:pt idx="74160">
                  <c:v>1529456400</c:v>
                </c:pt>
                <c:pt idx="74161">
                  <c:v>1529460000</c:v>
                </c:pt>
                <c:pt idx="74162">
                  <c:v>1529463600</c:v>
                </c:pt>
                <c:pt idx="74163">
                  <c:v>1529467200</c:v>
                </c:pt>
                <c:pt idx="74164">
                  <c:v>1529470800</c:v>
                </c:pt>
                <c:pt idx="74165">
                  <c:v>1529474400</c:v>
                </c:pt>
                <c:pt idx="74166">
                  <c:v>1529478000</c:v>
                </c:pt>
                <c:pt idx="74167">
                  <c:v>1529481600</c:v>
                </c:pt>
                <c:pt idx="74168">
                  <c:v>1529485200</c:v>
                </c:pt>
                <c:pt idx="74169">
                  <c:v>1529488800</c:v>
                </c:pt>
                <c:pt idx="74170">
                  <c:v>1529492400</c:v>
                </c:pt>
                <c:pt idx="74171">
                  <c:v>1529496000</c:v>
                </c:pt>
                <c:pt idx="74172">
                  <c:v>1529499600</c:v>
                </c:pt>
                <c:pt idx="74173">
                  <c:v>1529503200</c:v>
                </c:pt>
                <c:pt idx="74174">
                  <c:v>1529506800</c:v>
                </c:pt>
                <c:pt idx="74175">
                  <c:v>1529510400</c:v>
                </c:pt>
                <c:pt idx="74176">
                  <c:v>1529514000</c:v>
                </c:pt>
                <c:pt idx="74177">
                  <c:v>1529517600</c:v>
                </c:pt>
                <c:pt idx="74178">
                  <c:v>1529521200</c:v>
                </c:pt>
                <c:pt idx="74179">
                  <c:v>1529524800</c:v>
                </c:pt>
                <c:pt idx="74180">
                  <c:v>1529528400</c:v>
                </c:pt>
                <c:pt idx="74181">
                  <c:v>1529532000</c:v>
                </c:pt>
                <c:pt idx="74182">
                  <c:v>1529535600</c:v>
                </c:pt>
                <c:pt idx="74183">
                  <c:v>1529539200</c:v>
                </c:pt>
                <c:pt idx="74184">
                  <c:v>1529542800</c:v>
                </c:pt>
                <c:pt idx="74185">
                  <c:v>1529546400</c:v>
                </c:pt>
                <c:pt idx="74186">
                  <c:v>1529550000</c:v>
                </c:pt>
                <c:pt idx="74187">
                  <c:v>1529553600</c:v>
                </c:pt>
                <c:pt idx="74188">
                  <c:v>1529557200</c:v>
                </c:pt>
                <c:pt idx="74189">
                  <c:v>1529560800</c:v>
                </c:pt>
                <c:pt idx="74190">
                  <c:v>1529564400</c:v>
                </c:pt>
                <c:pt idx="74191">
                  <c:v>1529568000</c:v>
                </c:pt>
                <c:pt idx="74192">
                  <c:v>1529571600</c:v>
                </c:pt>
                <c:pt idx="74193">
                  <c:v>1529575200</c:v>
                </c:pt>
                <c:pt idx="74194">
                  <c:v>1529578800</c:v>
                </c:pt>
                <c:pt idx="74195">
                  <c:v>1529582400</c:v>
                </c:pt>
                <c:pt idx="74196">
                  <c:v>1529586000</c:v>
                </c:pt>
                <c:pt idx="74197">
                  <c:v>1529589600</c:v>
                </c:pt>
                <c:pt idx="74198">
                  <c:v>1529593200</c:v>
                </c:pt>
                <c:pt idx="74199">
                  <c:v>1529596800</c:v>
                </c:pt>
                <c:pt idx="74200">
                  <c:v>1529600400</c:v>
                </c:pt>
                <c:pt idx="74201">
                  <c:v>1529604000</c:v>
                </c:pt>
                <c:pt idx="74202">
                  <c:v>1529607600</c:v>
                </c:pt>
                <c:pt idx="74203">
                  <c:v>1529611200</c:v>
                </c:pt>
                <c:pt idx="74204">
                  <c:v>1529614800</c:v>
                </c:pt>
                <c:pt idx="74205">
                  <c:v>1529618400</c:v>
                </c:pt>
                <c:pt idx="74206">
                  <c:v>1529622000</c:v>
                </c:pt>
                <c:pt idx="74207">
                  <c:v>1529625600</c:v>
                </c:pt>
                <c:pt idx="74208">
                  <c:v>1529629200</c:v>
                </c:pt>
                <c:pt idx="74209">
                  <c:v>1529632800</c:v>
                </c:pt>
                <c:pt idx="74210">
                  <c:v>1529636400</c:v>
                </c:pt>
                <c:pt idx="74211">
                  <c:v>1529640000</c:v>
                </c:pt>
                <c:pt idx="74212">
                  <c:v>1529643600</c:v>
                </c:pt>
                <c:pt idx="74213">
                  <c:v>1529647200</c:v>
                </c:pt>
                <c:pt idx="74214">
                  <c:v>1529650800</c:v>
                </c:pt>
                <c:pt idx="74215">
                  <c:v>1529654400</c:v>
                </c:pt>
                <c:pt idx="74216">
                  <c:v>1529658000</c:v>
                </c:pt>
                <c:pt idx="74217">
                  <c:v>1529661600</c:v>
                </c:pt>
                <c:pt idx="74218">
                  <c:v>1529665200</c:v>
                </c:pt>
                <c:pt idx="74219">
                  <c:v>1529668800</c:v>
                </c:pt>
                <c:pt idx="74220">
                  <c:v>1529672400</c:v>
                </c:pt>
                <c:pt idx="74221">
                  <c:v>1529676000</c:v>
                </c:pt>
                <c:pt idx="74222">
                  <c:v>1529679600</c:v>
                </c:pt>
                <c:pt idx="74223">
                  <c:v>1529683200</c:v>
                </c:pt>
                <c:pt idx="74224">
                  <c:v>1529686800</c:v>
                </c:pt>
                <c:pt idx="74225">
                  <c:v>1529690400</c:v>
                </c:pt>
                <c:pt idx="74226">
                  <c:v>1529694000</c:v>
                </c:pt>
                <c:pt idx="74227">
                  <c:v>1529697600</c:v>
                </c:pt>
                <c:pt idx="74228">
                  <c:v>1529701200</c:v>
                </c:pt>
                <c:pt idx="74229">
                  <c:v>1529704800</c:v>
                </c:pt>
                <c:pt idx="74230">
                  <c:v>1529708400</c:v>
                </c:pt>
                <c:pt idx="74231">
                  <c:v>1529712000</c:v>
                </c:pt>
                <c:pt idx="74232">
                  <c:v>1529715600</c:v>
                </c:pt>
                <c:pt idx="74233">
                  <c:v>1529719200</c:v>
                </c:pt>
                <c:pt idx="74234">
                  <c:v>1529722800</c:v>
                </c:pt>
                <c:pt idx="74235">
                  <c:v>1529726400</c:v>
                </c:pt>
                <c:pt idx="74236">
                  <c:v>1529730000</c:v>
                </c:pt>
                <c:pt idx="74237">
                  <c:v>1529733600</c:v>
                </c:pt>
                <c:pt idx="74238">
                  <c:v>1529737200</c:v>
                </c:pt>
                <c:pt idx="74239">
                  <c:v>1529740800</c:v>
                </c:pt>
                <c:pt idx="74240">
                  <c:v>1529744400</c:v>
                </c:pt>
                <c:pt idx="74241">
                  <c:v>1529748000</c:v>
                </c:pt>
                <c:pt idx="74242">
                  <c:v>1529751600</c:v>
                </c:pt>
                <c:pt idx="74243">
                  <c:v>1529755200</c:v>
                </c:pt>
                <c:pt idx="74244">
                  <c:v>1529758800</c:v>
                </c:pt>
                <c:pt idx="74245">
                  <c:v>1529762400</c:v>
                </c:pt>
                <c:pt idx="74246">
                  <c:v>1529766000</c:v>
                </c:pt>
                <c:pt idx="74247">
                  <c:v>1529769600</c:v>
                </c:pt>
                <c:pt idx="74248">
                  <c:v>1529773200</c:v>
                </c:pt>
                <c:pt idx="74249">
                  <c:v>1529776800</c:v>
                </c:pt>
                <c:pt idx="74250">
                  <c:v>1529780400</c:v>
                </c:pt>
                <c:pt idx="74251">
                  <c:v>1529784000</c:v>
                </c:pt>
                <c:pt idx="74252">
                  <c:v>1529787600</c:v>
                </c:pt>
                <c:pt idx="74253">
                  <c:v>1529791200</c:v>
                </c:pt>
                <c:pt idx="74254">
                  <c:v>1529794800</c:v>
                </c:pt>
                <c:pt idx="74255">
                  <c:v>1529798400</c:v>
                </c:pt>
                <c:pt idx="74256">
                  <c:v>1529802000</c:v>
                </c:pt>
                <c:pt idx="74257">
                  <c:v>1529805600</c:v>
                </c:pt>
                <c:pt idx="74258">
                  <c:v>1529809200</c:v>
                </c:pt>
                <c:pt idx="74259">
                  <c:v>1529812800</c:v>
                </c:pt>
                <c:pt idx="74260">
                  <c:v>1529816400</c:v>
                </c:pt>
                <c:pt idx="74261">
                  <c:v>1529820000</c:v>
                </c:pt>
                <c:pt idx="74262">
                  <c:v>1529823600</c:v>
                </c:pt>
                <c:pt idx="74263">
                  <c:v>1529827200</c:v>
                </c:pt>
                <c:pt idx="74264">
                  <c:v>1529830800</c:v>
                </c:pt>
                <c:pt idx="74265">
                  <c:v>1529834400</c:v>
                </c:pt>
                <c:pt idx="74266">
                  <c:v>1529838000</c:v>
                </c:pt>
                <c:pt idx="74267">
                  <c:v>1529841600</c:v>
                </c:pt>
                <c:pt idx="74268">
                  <c:v>1529845200</c:v>
                </c:pt>
                <c:pt idx="74269">
                  <c:v>1529848800</c:v>
                </c:pt>
                <c:pt idx="74270">
                  <c:v>1529852400</c:v>
                </c:pt>
                <c:pt idx="74271">
                  <c:v>1529856000</c:v>
                </c:pt>
                <c:pt idx="74272">
                  <c:v>1529859600</c:v>
                </c:pt>
                <c:pt idx="74273">
                  <c:v>1529863200</c:v>
                </c:pt>
                <c:pt idx="74274">
                  <c:v>1529866800</c:v>
                </c:pt>
                <c:pt idx="74275">
                  <c:v>1529870400</c:v>
                </c:pt>
                <c:pt idx="74276">
                  <c:v>1529874000</c:v>
                </c:pt>
                <c:pt idx="74277">
                  <c:v>1529877600</c:v>
                </c:pt>
                <c:pt idx="74278">
                  <c:v>1529881200</c:v>
                </c:pt>
                <c:pt idx="74279">
                  <c:v>1529884800</c:v>
                </c:pt>
                <c:pt idx="74280">
                  <c:v>1529888400</c:v>
                </c:pt>
                <c:pt idx="74281">
                  <c:v>1529892000</c:v>
                </c:pt>
                <c:pt idx="74282">
                  <c:v>1529895600</c:v>
                </c:pt>
                <c:pt idx="74283">
                  <c:v>1529899200</c:v>
                </c:pt>
                <c:pt idx="74284">
                  <c:v>1529902800</c:v>
                </c:pt>
                <c:pt idx="74285">
                  <c:v>1529906400</c:v>
                </c:pt>
                <c:pt idx="74286">
                  <c:v>1529910000</c:v>
                </c:pt>
                <c:pt idx="74287">
                  <c:v>1529913600</c:v>
                </c:pt>
                <c:pt idx="74288">
                  <c:v>1529917200</c:v>
                </c:pt>
                <c:pt idx="74289">
                  <c:v>1529920800</c:v>
                </c:pt>
                <c:pt idx="74290">
                  <c:v>1529924400</c:v>
                </c:pt>
                <c:pt idx="74291">
                  <c:v>1529928000</c:v>
                </c:pt>
                <c:pt idx="74292">
                  <c:v>1529931600</c:v>
                </c:pt>
                <c:pt idx="74293">
                  <c:v>1529935200</c:v>
                </c:pt>
                <c:pt idx="74294">
                  <c:v>1529938800</c:v>
                </c:pt>
                <c:pt idx="74295">
                  <c:v>1529942400</c:v>
                </c:pt>
                <c:pt idx="74296">
                  <c:v>1529946000</c:v>
                </c:pt>
                <c:pt idx="74297">
                  <c:v>1529949600</c:v>
                </c:pt>
                <c:pt idx="74298">
                  <c:v>1529953200</c:v>
                </c:pt>
                <c:pt idx="74299">
                  <c:v>1529956800</c:v>
                </c:pt>
                <c:pt idx="74300">
                  <c:v>1529960400</c:v>
                </c:pt>
                <c:pt idx="74301">
                  <c:v>1529964000</c:v>
                </c:pt>
                <c:pt idx="74302">
                  <c:v>1529967600</c:v>
                </c:pt>
                <c:pt idx="74303">
                  <c:v>1529971200</c:v>
                </c:pt>
                <c:pt idx="74304">
                  <c:v>1529974800</c:v>
                </c:pt>
                <c:pt idx="74305">
                  <c:v>1529978400</c:v>
                </c:pt>
                <c:pt idx="74306">
                  <c:v>1529982000</c:v>
                </c:pt>
                <c:pt idx="74307">
                  <c:v>1529985600</c:v>
                </c:pt>
                <c:pt idx="74308">
                  <c:v>1529989200</c:v>
                </c:pt>
                <c:pt idx="74309">
                  <c:v>1529992800</c:v>
                </c:pt>
                <c:pt idx="74310">
                  <c:v>1529996400</c:v>
                </c:pt>
                <c:pt idx="74311">
                  <c:v>1530000000</c:v>
                </c:pt>
                <c:pt idx="74312">
                  <c:v>1530003600</c:v>
                </c:pt>
                <c:pt idx="74313">
                  <c:v>1530007200</c:v>
                </c:pt>
                <c:pt idx="74314">
                  <c:v>1530010800</c:v>
                </c:pt>
                <c:pt idx="74315">
                  <c:v>1530014400</c:v>
                </c:pt>
                <c:pt idx="74316">
                  <c:v>1530018000</c:v>
                </c:pt>
                <c:pt idx="74317">
                  <c:v>1530021600</c:v>
                </c:pt>
                <c:pt idx="74318">
                  <c:v>1530025200</c:v>
                </c:pt>
                <c:pt idx="74319">
                  <c:v>1530028800</c:v>
                </c:pt>
                <c:pt idx="74320">
                  <c:v>1530032400</c:v>
                </c:pt>
                <c:pt idx="74321">
                  <c:v>1530036000</c:v>
                </c:pt>
                <c:pt idx="74322">
                  <c:v>1530039600</c:v>
                </c:pt>
                <c:pt idx="74323">
                  <c:v>1530043200</c:v>
                </c:pt>
                <c:pt idx="74324">
                  <c:v>1530046800</c:v>
                </c:pt>
                <c:pt idx="74325">
                  <c:v>1530050400</c:v>
                </c:pt>
                <c:pt idx="74326">
                  <c:v>1530054000</c:v>
                </c:pt>
                <c:pt idx="74327">
                  <c:v>1530057600</c:v>
                </c:pt>
                <c:pt idx="74328">
                  <c:v>1530061200</c:v>
                </c:pt>
                <c:pt idx="74329">
                  <c:v>1530064800</c:v>
                </c:pt>
                <c:pt idx="74330">
                  <c:v>1530068400</c:v>
                </c:pt>
                <c:pt idx="74331">
                  <c:v>1530072000</c:v>
                </c:pt>
                <c:pt idx="74332">
                  <c:v>1530075600</c:v>
                </c:pt>
                <c:pt idx="74333">
                  <c:v>1530079200</c:v>
                </c:pt>
                <c:pt idx="74334">
                  <c:v>1530082800</c:v>
                </c:pt>
                <c:pt idx="74335">
                  <c:v>1530086400</c:v>
                </c:pt>
                <c:pt idx="74336">
                  <c:v>1530090000</c:v>
                </c:pt>
                <c:pt idx="74337">
                  <c:v>1530093600</c:v>
                </c:pt>
                <c:pt idx="74338">
                  <c:v>1530097200</c:v>
                </c:pt>
                <c:pt idx="74339">
                  <c:v>1530100800</c:v>
                </c:pt>
                <c:pt idx="74340">
                  <c:v>1530104400</c:v>
                </c:pt>
                <c:pt idx="74341">
                  <c:v>1530108000</c:v>
                </c:pt>
                <c:pt idx="74342">
                  <c:v>1530111600</c:v>
                </c:pt>
                <c:pt idx="74343">
                  <c:v>1530115200</c:v>
                </c:pt>
                <c:pt idx="74344">
                  <c:v>1530118800</c:v>
                </c:pt>
                <c:pt idx="74345">
                  <c:v>1530122400</c:v>
                </c:pt>
                <c:pt idx="74346">
                  <c:v>1530126000</c:v>
                </c:pt>
                <c:pt idx="74347">
                  <c:v>1530129600</c:v>
                </c:pt>
                <c:pt idx="74348">
                  <c:v>1530133200</c:v>
                </c:pt>
                <c:pt idx="74349">
                  <c:v>1530136800</c:v>
                </c:pt>
                <c:pt idx="74350">
                  <c:v>1530140400</c:v>
                </c:pt>
                <c:pt idx="74351">
                  <c:v>1530144000</c:v>
                </c:pt>
                <c:pt idx="74352">
                  <c:v>1530147600</c:v>
                </c:pt>
                <c:pt idx="74353">
                  <c:v>1530151200</c:v>
                </c:pt>
                <c:pt idx="74354">
                  <c:v>1530154800</c:v>
                </c:pt>
                <c:pt idx="74355">
                  <c:v>1530158400</c:v>
                </c:pt>
                <c:pt idx="74356">
                  <c:v>1530162000</c:v>
                </c:pt>
                <c:pt idx="74357">
                  <c:v>1530165600</c:v>
                </c:pt>
                <c:pt idx="74358">
                  <c:v>1530169200</c:v>
                </c:pt>
                <c:pt idx="74359">
                  <c:v>1530172800</c:v>
                </c:pt>
                <c:pt idx="74360">
                  <c:v>1530176400</c:v>
                </c:pt>
                <c:pt idx="74361">
                  <c:v>1530180000</c:v>
                </c:pt>
                <c:pt idx="74362">
                  <c:v>1530183600</c:v>
                </c:pt>
                <c:pt idx="74363">
                  <c:v>1530187200</c:v>
                </c:pt>
                <c:pt idx="74364">
                  <c:v>1530190800</c:v>
                </c:pt>
                <c:pt idx="74365">
                  <c:v>1530194400</c:v>
                </c:pt>
                <c:pt idx="74366">
                  <c:v>1530198000</c:v>
                </c:pt>
                <c:pt idx="74367">
                  <c:v>1530201600</c:v>
                </c:pt>
                <c:pt idx="74368">
                  <c:v>1530205200</c:v>
                </c:pt>
                <c:pt idx="74369">
                  <c:v>1530208800</c:v>
                </c:pt>
                <c:pt idx="74370">
                  <c:v>1530212400</c:v>
                </c:pt>
                <c:pt idx="74371">
                  <c:v>1530216000</c:v>
                </c:pt>
                <c:pt idx="74372">
                  <c:v>1530219600</c:v>
                </c:pt>
                <c:pt idx="74373">
                  <c:v>1530223200</c:v>
                </c:pt>
                <c:pt idx="74374">
                  <c:v>1530226800</c:v>
                </c:pt>
                <c:pt idx="74375">
                  <c:v>1530230400</c:v>
                </c:pt>
                <c:pt idx="74376">
                  <c:v>1530234000</c:v>
                </c:pt>
                <c:pt idx="74377">
                  <c:v>1530237600</c:v>
                </c:pt>
                <c:pt idx="74378">
                  <c:v>1530241200</c:v>
                </c:pt>
                <c:pt idx="74379">
                  <c:v>1530244800</c:v>
                </c:pt>
                <c:pt idx="74380">
                  <c:v>1530248400</c:v>
                </c:pt>
                <c:pt idx="74381">
                  <c:v>1530252000</c:v>
                </c:pt>
                <c:pt idx="74382">
                  <c:v>1530255600</c:v>
                </c:pt>
                <c:pt idx="74383">
                  <c:v>1530259200</c:v>
                </c:pt>
                <c:pt idx="74384">
                  <c:v>1530262800</c:v>
                </c:pt>
                <c:pt idx="74385">
                  <c:v>1530266400</c:v>
                </c:pt>
                <c:pt idx="74386">
                  <c:v>1530270000</c:v>
                </c:pt>
                <c:pt idx="74387">
                  <c:v>1530273600</c:v>
                </c:pt>
                <c:pt idx="74388">
                  <c:v>1530277200</c:v>
                </c:pt>
                <c:pt idx="74389">
                  <c:v>1530280800</c:v>
                </c:pt>
                <c:pt idx="74390">
                  <c:v>1530284400</c:v>
                </c:pt>
                <c:pt idx="74391">
                  <c:v>1530288000</c:v>
                </c:pt>
                <c:pt idx="74392">
                  <c:v>1530291600</c:v>
                </c:pt>
                <c:pt idx="74393">
                  <c:v>1530295200</c:v>
                </c:pt>
                <c:pt idx="74394">
                  <c:v>1530298800</c:v>
                </c:pt>
                <c:pt idx="74395">
                  <c:v>1530302400</c:v>
                </c:pt>
                <c:pt idx="74396">
                  <c:v>1530306000</c:v>
                </c:pt>
                <c:pt idx="74397">
                  <c:v>1530309600</c:v>
                </c:pt>
                <c:pt idx="74398">
                  <c:v>1530313200</c:v>
                </c:pt>
                <c:pt idx="74399">
                  <c:v>1530316800</c:v>
                </c:pt>
                <c:pt idx="74400">
                  <c:v>1530320400</c:v>
                </c:pt>
                <c:pt idx="74401">
                  <c:v>1530324000</c:v>
                </c:pt>
                <c:pt idx="74402">
                  <c:v>1530327600</c:v>
                </c:pt>
                <c:pt idx="74403">
                  <c:v>1530331200</c:v>
                </c:pt>
                <c:pt idx="74404">
                  <c:v>1530334800</c:v>
                </c:pt>
                <c:pt idx="74405">
                  <c:v>1530338400</c:v>
                </c:pt>
                <c:pt idx="74406">
                  <c:v>1530342000</c:v>
                </c:pt>
                <c:pt idx="74407">
                  <c:v>1530345600</c:v>
                </c:pt>
                <c:pt idx="74408">
                  <c:v>1530349200</c:v>
                </c:pt>
                <c:pt idx="74409">
                  <c:v>1530352800</c:v>
                </c:pt>
                <c:pt idx="74410">
                  <c:v>1530356400</c:v>
                </c:pt>
                <c:pt idx="74411">
                  <c:v>1530360000</c:v>
                </c:pt>
                <c:pt idx="74412">
                  <c:v>1530363600</c:v>
                </c:pt>
                <c:pt idx="74413">
                  <c:v>1530367200</c:v>
                </c:pt>
                <c:pt idx="74414">
                  <c:v>1530370800</c:v>
                </c:pt>
                <c:pt idx="74415">
                  <c:v>1530374400</c:v>
                </c:pt>
                <c:pt idx="74416">
                  <c:v>1530378000</c:v>
                </c:pt>
                <c:pt idx="74417">
                  <c:v>1530381600</c:v>
                </c:pt>
                <c:pt idx="74418">
                  <c:v>1530385200</c:v>
                </c:pt>
                <c:pt idx="74419">
                  <c:v>1530388800</c:v>
                </c:pt>
                <c:pt idx="74420">
                  <c:v>1530392400</c:v>
                </c:pt>
                <c:pt idx="74421">
                  <c:v>1530396000</c:v>
                </c:pt>
                <c:pt idx="74422">
                  <c:v>1530399600</c:v>
                </c:pt>
                <c:pt idx="74423">
                  <c:v>1530403200</c:v>
                </c:pt>
                <c:pt idx="74424">
                  <c:v>1530406800</c:v>
                </c:pt>
                <c:pt idx="74425">
                  <c:v>1530410400</c:v>
                </c:pt>
                <c:pt idx="74426">
                  <c:v>1530414000</c:v>
                </c:pt>
                <c:pt idx="74427">
                  <c:v>1530417600</c:v>
                </c:pt>
                <c:pt idx="74428">
                  <c:v>1530421200</c:v>
                </c:pt>
                <c:pt idx="74429">
                  <c:v>1530424800</c:v>
                </c:pt>
                <c:pt idx="74430">
                  <c:v>1530428400</c:v>
                </c:pt>
                <c:pt idx="74431">
                  <c:v>1530432000</c:v>
                </c:pt>
                <c:pt idx="74432">
                  <c:v>1530435600</c:v>
                </c:pt>
                <c:pt idx="74433">
                  <c:v>1530439200</c:v>
                </c:pt>
                <c:pt idx="74434">
                  <c:v>1530442800</c:v>
                </c:pt>
                <c:pt idx="74435">
                  <c:v>1530446400</c:v>
                </c:pt>
                <c:pt idx="74436">
                  <c:v>1530450000</c:v>
                </c:pt>
                <c:pt idx="74437">
                  <c:v>1530453600</c:v>
                </c:pt>
                <c:pt idx="74438">
                  <c:v>1530457200</c:v>
                </c:pt>
                <c:pt idx="74439">
                  <c:v>1530460800</c:v>
                </c:pt>
                <c:pt idx="74440">
                  <c:v>1530464400</c:v>
                </c:pt>
                <c:pt idx="74441">
                  <c:v>1530468000</c:v>
                </c:pt>
                <c:pt idx="74442">
                  <c:v>1530471600</c:v>
                </c:pt>
                <c:pt idx="74443">
                  <c:v>1530475200</c:v>
                </c:pt>
                <c:pt idx="74444">
                  <c:v>1530478800</c:v>
                </c:pt>
                <c:pt idx="74445">
                  <c:v>1530482400</c:v>
                </c:pt>
                <c:pt idx="74446">
                  <c:v>1530486000</c:v>
                </c:pt>
                <c:pt idx="74447">
                  <c:v>1530489600</c:v>
                </c:pt>
                <c:pt idx="74448">
                  <c:v>1530493200</c:v>
                </c:pt>
                <c:pt idx="74449">
                  <c:v>1530496800</c:v>
                </c:pt>
                <c:pt idx="74450">
                  <c:v>1530500400</c:v>
                </c:pt>
                <c:pt idx="74451">
                  <c:v>1530504000</c:v>
                </c:pt>
                <c:pt idx="74452">
                  <c:v>1530507600</c:v>
                </c:pt>
                <c:pt idx="74453">
                  <c:v>1530511200</c:v>
                </c:pt>
                <c:pt idx="74454">
                  <c:v>1530514800</c:v>
                </c:pt>
                <c:pt idx="74455">
                  <c:v>1530518400</c:v>
                </c:pt>
                <c:pt idx="74456">
                  <c:v>1530522000</c:v>
                </c:pt>
                <c:pt idx="74457">
                  <c:v>1530525600</c:v>
                </c:pt>
                <c:pt idx="74458">
                  <c:v>1530529200</c:v>
                </c:pt>
                <c:pt idx="74459">
                  <c:v>1530532800</c:v>
                </c:pt>
                <c:pt idx="74460">
                  <c:v>1530536400</c:v>
                </c:pt>
                <c:pt idx="74461">
                  <c:v>1530540000</c:v>
                </c:pt>
                <c:pt idx="74462">
                  <c:v>1530543600</c:v>
                </c:pt>
                <c:pt idx="74463">
                  <c:v>1530547200</c:v>
                </c:pt>
                <c:pt idx="74464">
                  <c:v>1530550800</c:v>
                </c:pt>
                <c:pt idx="74465">
                  <c:v>1530554400</c:v>
                </c:pt>
                <c:pt idx="74466">
                  <c:v>1530558000</c:v>
                </c:pt>
                <c:pt idx="74467">
                  <c:v>1530561600</c:v>
                </c:pt>
                <c:pt idx="74468">
                  <c:v>1530565200</c:v>
                </c:pt>
                <c:pt idx="74469">
                  <c:v>1530568800</c:v>
                </c:pt>
                <c:pt idx="74470">
                  <c:v>1530572400</c:v>
                </c:pt>
                <c:pt idx="74471">
                  <c:v>1530576000</c:v>
                </c:pt>
                <c:pt idx="74472">
                  <c:v>1530579600</c:v>
                </c:pt>
                <c:pt idx="74473">
                  <c:v>1530583200</c:v>
                </c:pt>
                <c:pt idx="74474">
                  <c:v>1530586800</c:v>
                </c:pt>
                <c:pt idx="74475">
                  <c:v>1530590400</c:v>
                </c:pt>
                <c:pt idx="74476">
                  <c:v>1530594000</c:v>
                </c:pt>
                <c:pt idx="74477">
                  <c:v>1530597600</c:v>
                </c:pt>
                <c:pt idx="74478">
                  <c:v>1530601200</c:v>
                </c:pt>
                <c:pt idx="74479">
                  <c:v>1530604800</c:v>
                </c:pt>
                <c:pt idx="74480">
                  <c:v>1530608400</c:v>
                </c:pt>
                <c:pt idx="74481">
                  <c:v>1530612000</c:v>
                </c:pt>
                <c:pt idx="74482">
                  <c:v>1530615600</c:v>
                </c:pt>
                <c:pt idx="74483">
                  <c:v>1530619200</c:v>
                </c:pt>
                <c:pt idx="74484">
                  <c:v>1530622800</c:v>
                </c:pt>
                <c:pt idx="74485">
                  <c:v>1530626400</c:v>
                </c:pt>
                <c:pt idx="74486">
                  <c:v>1530630000</c:v>
                </c:pt>
                <c:pt idx="74487">
                  <c:v>1530633600</c:v>
                </c:pt>
                <c:pt idx="74488">
                  <c:v>1530637200</c:v>
                </c:pt>
                <c:pt idx="74489">
                  <c:v>1530640800</c:v>
                </c:pt>
                <c:pt idx="74490">
                  <c:v>1530644400</c:v>
                </c:pt>
                <c:pt idx="74491">
                  <c:v>1530648000</c:v>
                </c:pt>
                <c:pt idx="74492">
                  <c:v>1530651600</c:v>
                </c:pt>
                <c:pt idx="74493">
                  <c:v>1530655200</c:v>
                </c:pt>
                <c:pt idx="74494">
                  <c:v>1530658800</c:v>
                </c:pt>
                <c:pt idx="74495">
                  <c:v>1530662400</c:v>
                </c:pt>
                <c:pt idx="74496">
                  <c:v>1530666000</c:v>
                </c:pt>
                <c:pt idx="74497">
                  <c:v>1530669600</c:v>
                </c:pt>
                <c:pt idx="74498">
                  <c:v>1530673200</c:v>
                </c:pt>
                <c:pt idx="74499">
                  <c:v>1530676800</c:v>
                </c:pt>
                <c:pt idx="74500">
                  <c:v>1530680400</c:v>
                </c:pt>
                <c:pt idx="74501">
                  <c:v>1530684000</c:v>
                </c:pt>
                <c:pt idx="74502">
                  <c:v>1530687600</c:v>
                </c:pt>
                <c:pt idx="74503">
                  <c:v>1530691200</c:v>
                </c:pt>
                <c:pt idx="74504">
                  <c:v>1530694800</c:v>
                </c:pt>
                <c:pt idx="74505">
                  <c:v>1530698400</c:v>
                </c:pt>
                <c:pt idx="74506">
                  <c:v>1530702000</c:v>
                </c:pt>
                <c:pt idx="74507">
                  <c:v>1530705600</c:v>
                </c:pt>
                <c:pt idx="74508">
                  <c:v>1530709200</c:v>
                </c:pt>
                <c:pt idx="74509">
                  <c:v>1530712800</c:v>
                </c:pt>
                <c:pt idx="74510">
                  <c:v>1530716400</c:v>
                </c:pt>
                <c:pt idx="74511">
                  <c:v>1530720000</c:v>
                </c:pt>
                <c:pt idx="74512">
                  <c:v>1530723600</c:v>
                </c:pt>
                <c:pt idx="74513">
                  <c:v>1530727200</c:v>
                </c:pt>
                <c:pt idx="74514">
                  <c:v>1530730800</c:v>
                </c:pt>
                <c:pt idx="74515">
                  <c:v>1530734400</c:v>
                </c:pt>
                <c:pt idx="74516">
                  <c:v>1530738000</c:v>
                </c:pt>
                <c:pt idx="74517">
                  <c:v>1530741600</c:v>
                </c:pt>
                <c:pt idx="74518">
                  <c:v>1530745200</c:v>
                </c:pt>
                <c:pt idx="74519">
                  <c:v>1530748800</c:v>
                </c:pt>
                <c:pt idx="74520">
                  <c:v>1530752400</c:v>
                </c:pt>
                <c:pt idx="74521">
                  <c:v>1530756000</c:v>
                </c:pt>
                <c:pt idx="74522">
                  <c:v>1530759600</c:v>
                </c:pt>
                <c:pt idx="74523">
                  <c:v>1530763200</c:v>
                </c:pt>
                <c:pt idx="74524">
                  <c:v>1530766800</c:v>
                </c:pt>
                <c:pt idx="74525">
                  <c:v>1530770400</c:v>
                </c:pt>
                <c:pt idx="74526">
                  <c:v>1530774000</c:v>
                </c:pt>
                <c:pt idx="74527">
                  <c:v>1530777600</c:v>
                </c:pt>
                <c:pt idx="74528">
                  <c:v>1530781200</c:v>
                </c:pt>
                <c:pt idx="74529">
                  <c:v>1530784800</c:v>
                </c:pt>
                <c:pt idx="74530">
                  <c:v>1530788400</c:v>
                </c:pt>
                <c:pt idx="74531">
                  <c:v>1530792000</c:v>
                </c:pt>
                <c:pt idx="74532">
                  <c:v>1530795600</c:v>
                </c:pt>
                <c:pt idx="74533">
                  <c:v>1530799200</c:v>
                </c:pt>
                <c:pt idx="74534">
                  <c:v>1530802800</c:v>
                </c:pt>
                <c:pt idx="74535">
                  <c:v>1530806400</c:v>
                </c:pt>
                <c:pt idx="74536">
                  <c:v>1530810000</c:v>
                </c:pt>
                <c:pt idx="74537">
                  <c:v>1530813600</c:v>
                </c:pt>
                <c:pt idx="74538">
                  <c:v>1530817200</c:v>
                </c:pt>
                <c:pt idx="74539">
                  <c:v>1530820800</c:v>
                </c:pt>
                <c:pt idx="74540">
                  <c:v>1530824400</c:v>
                </c:pt>
                <c:pt idx="74541">
                  <c:v>1530828000</c:v>
                </c:pt>
                <c:pt idx="74542">
                  <c:v>1530831600</c:v>
                </c:pt>
                <c:pt idx="74543">
                  <c:v>1530835200</c:v>
                </c:pt>
                <c:pt idx="74544">
                  <c:v>1530838800</c:v>
                </c:pt>
                <c:pt idx="74545">
                  <c:v>1530842400</c:v>
                </c:pt>
                <c:pt idx="74546">
                  <c:v>1530846000</c:v>
                </c:pt>
                <c:pt idx="74547">
                  <c:v>1530849600</c:v>
                </c:pt>
                <c:pt idx="74548">
                  <c:v>1530853200</c:v>
                </c:pt>
                <c:pt idx="74549">
                  <c:v>1530856800</c:v>
                </c:pt>
                <c:pt idx="74550">
                  <c:v>1530860400</c:v>
                </c:pt>
                <c:pt idx="74551">
                  <c:v>1530864000</c:v>
                </c:pt>
                <c:pt idx="74552">
                  <c:v>1530867600</c:v>
                </c:pt>
                <c:pt idx="74553">
                  <c:v>1530871200</c:v>
                </c:pt>
                <c:pt idx="74554">
                  <c:v>1530874800</c:v>
                </c:pt>
                <c:pt idx="74555">
                  <c:v>1530878400</c:v>
                </c:pt>
                <c:pt idx="74556">
                  <c:v>1530882000</c:v>
                </c:pt>
                <c:pt idx="74557">
                  <c:v>1530885600</c:v>
                </c:pt>
                <c:pt idx="74558">
                  <c:v>1530889200</c:v>
                </c:pt>
                <c:pt idx="74559">
                  <c:v>1530892800</c:v>
                </c:pt>
                <c:pt idx="74560">
                  <c:v>1530896400</c:v>
                </c:pt>
                <c:pt idx="74561">
                  <c:v>1530900000</c:v>
                </c:pt>
                <c:pt idx="74562">
                  <c:v>1530903600</c:v>
                </c:pt>
                <c:pt idx="74563">
                  <c:v>1530907200</c:v>
                </c:pt>
                <c:pt idx="74564">
                  <c:v>1530910800</c:v>
                </c:pt>
                <c:pt idx="74565">
                  <c:v>1530914400</c:v>
                </c:pt>
                <c:pt idx="74566">
                  <c:v>1530918000</c:v>
                </c:pt>
                <c:pt idx="74567">
                  <c:v>1530921600</c:v>
                </c:pt>
                <c:pt idx="74568">
                  <c:v>1530925200</c:v>
                </c:pt>
                <c:pt idx="74569">
                  <c:v>1530928800</c:v>
                </c:pt>
                <c:pt idx="74570">
                  <c:v>1530932400</c:v>
                </c:pt>
                <c:pt idx="74571">
                  <c:v>1530936000</c:v>
                </c:pt>
                <c:pt idx="74572">
                  <c:v>1530939600</c:v>
                </c:pt>
                <c:pt idx="74573">
                  <c:v>1530943200</c:v>
                </c:pt>
                <c:pt idx="74574">
                  <c:v>1530946800</c:v>
                </c:pt>
                <c:pt idx="74575">
                  <c:v>1530950400</c:v>
                </c:pt>
                <c:pt idx="74576">
                  <c:v>1530954000</c:v>
                </c:pt>
                <c:pt idx="74577">
                  <c:v>1530957600</c:v>
                </c:pt>
                <c:pt idx="74578">
                  <c:v>1530961200</c:v>
                </c:pt>
                <c:pt idx="74579">
                  <c:v>1530964800</c:v>
                </c:pt>
                <c:pt idx="74580">
                  <c:v>1530968400</c:v>
                </c:pt>
                <c:pt idx="74581">
                  <c:v>1530972000</c:v>
                </c:pt>
                <c:pt idx="74582">
                  <c:v>1530975600</c:v>
                </c:pt>
                <c:pt idx="74583">
                  <c:v>1530979200</c:v>
                </c:pt>
                <c:pt idx="74584">
                  <c:v>1530982800</c:v>
                </c:pt>
                <c:pt idx="74585">
                  <c:v>1530986400</c:v>
                </c:pt>
                <c:pt idx="74586">
                  <c:v>1530990000</c:v>
                </c:pt>
                <c:pt idx="74587">
                  <c:v>1530993600</c:v>
                </c:pt>
                <c:pt idx="74588">
                  <c:v>1530997200</c:v>
                </c:pt>
                <c:pt idx="74589">
                  <c:v>1531000800</c:v>
                </c:pt>
                <c:pt idx="74590">
                  <c:v>1531004400</c:v>
                </c:pt>
                <c:pt idx="74591">
                  <c:v>1531008000</c:v>
                </c:pt>
                <c:pt idx="74592">
                  <c:v>1531011600</c:v>
                </c:pt>
                <c:pt idx="74593">
                  <c:v>1531015200</c:v>
                </c:pt>
                <c:pt idx="74594">
                  <c:v>1531018800</c:v>
                </c:pt>
                <c:pt idx="74595">
                  <c:v>1531022400</c:v>
                </c:pt>
                <c:pt idx="74596">
                  <c:v>1531026000</c:v>
                </c:pt>
                <c:pt idx="74597">
                  <c:v>1531029600</c:v>
                </c:pt>
                <c:pt idx="74598">
                  <c:v>1531033200</c:v>
                </c:pt>
                <c:pt idx="74599">
                  <c:v>1531036800</c:v>
                </c:pt>
                <c:pt idx="74600">
                  <c:v>1531040400</c:v>
                </c:pt>
                <c:pt idx="74601">
                  <c:v>1531044000</c:v>
                </c:pt>
                <c:pt idx="74602">
                  <c:v>1531047600</c:v>
                </c:pt>
                <c:pt idx="74603">
                  <c:v>1531051200</c:v>
                </c:pt>
                <c:pt idx="74604">
                  <c:v>1531054800</c:v>
                </c:pt>
                <c:pt idx="74605">
                  <c:v>1531058400</c:v>
                </c:pt>
                <c:pt idx="74606">
                  <c:v>1531062000</c:v>
                </c:pt>
                <c:pt idx="74607">
                  <c:v>1531065600</c:v>
                </c:pt>
                <c:pt idx="74608">
                  <c:v>1531069200</c:v>
                </c:pt>
                <c:pt idx="74609">
                  <c:v>1531072800</c:v>
                </c:pt>
                <c:pt idx="74610">
                  <c:v>1531076400</c:v>
                </c:pt>
                <c:pt idx="74611">
                  <c:v>1531080000</c:v>
                </c:pt>
                <c:pt idx="74612">
                  <c:v>1531083600</c:v>
                </c:pt>
                <c:pt idx="74613">
                  <c:v>1531087200</c:v>
                </c:pt>
                <c:pt idx="74614">
                  <c:v>1531090800</c:v>
                </c:pt>
                <c:pt idx="74615">
                  <c:v>1531094400</c:v>
                </c:pt>
                <c:pt idx="74616">
                  <c:v>1531098000</c:v>
                </c:pt>
                <c:pt idx="74617">
                  <c:v>1531101600</c:v>
                </c:pt>
                <c:pt idx="74618">
                  <c:v>1531105200</c:v>
                </c:pt>
                <c:pt idx="74619">
                  <c:v>1531108800</c:v>
                </c:pt>
                <c:pt idx="74620">
                  <c:v>1531112400</c:v>
                </c:pt>
                <c:pt idx="74621">
                  <c:v>1531116000</c:v>
                </c:pt>
                <c:pt idx="74622">
                  <c:v>1531119600</c:v>
                </c:pt>
                <c:pt idx="74623">
                  <c:v>1531123200</c:v>
                </c:pt>
                <c:pt idx="74624">
                  <c:v>1531126800</c:v>
                </c:pt>
                <c:pt idx="74625">
                  <c:v>1531130400</c:v>
                </c:pt>
                <c:pt idx="74626">
                  <c:v>1531134000</c:v>
                </c:pt>
                <c:pt idx="74627">
                  <c:v>1531137600</c:v>
                </c:pt>
                <c:pt idx="74628">
                  <c:v>1531141200</c:v>
                </c:pt>
                <c:pt idx="74629">
                  <c:v>1531144800</c:v>
                </c:pt>
                <c:pt idx="74630">
                  <c:v>1531148400</c:v>
                </c:pt>
                <c:pt idx="74631">
                  <c:v>1531152000</c:v>
                </c:pt>
                <c:pt idx="74632">
                  <c:v>1531155600</c:v>
                </c:pt>
                <c:pt idx="74633">
                  <c:v>1531159200</c:v>
                </c:pt>
                <c:pt idx="74634">
                  <c:v>1531162800</c:v>
                </c:pt>
                <c:pt idx="74635">
                  <c:v>1531166400</c:v>
                </c:pt>
                <c:pt idx="74636">
                  <c:v>1531170000</c:v>
                </c:pt>
                <c:pt idx="74637">
                  <c:v>1531173600</c:v>
                </c:pt>
                <c:pt idx="74638">
                  <c:v>1531177200</c:v>
                </c:pt>
                <c:pt idx="74639">
                  <c:v>1531180800</c:v>
                </c:pt>
                <c:pt idx="74640">
                  <c:v>1531184400</c:v>
                </c:pt>
                <c:pt idx="74641">
                  <c:v>1531188000</c:v>
                </c:pt>
                <c:pt idx="74642">
                  <c:v>1531191600</c:v>
                </c:pt>
                <c:pt idx="74643">
                  <c:v>1531195200</c:v>
                </c:pt>
                <c:pt idx="74644">
                  <c:v>1531198800</c:v>
                </c:pt>
                <c:pt idx="74645">
                  <c:v>1531202400</c:v>
                </c:pt>
                <c:pt idx="74646">
                  <c:v>1531206000</c:v>
                </c:pt>
                <c:pt idx="74647">
                  <c:v>1531209600</c:v>
                </c:pt>
                <c:pt idx="74648">
                  <c:v>1531213200</c:v>
                </c:pt>
                <c:pt idx="74649">
                  <c:v>1531216800</c:v>
                </c:pt>
                <c:pt idx="74650">
                  <c:v>1531220400</c:v>
                </c:pt>
                <c:pt idx="74651">
                  <c:v>1531224000</c:v>
                </c:pt>
                <c:pt idx="74652">
                  <c:v>1531227600</c:v>
                </c:pt>
                <c:pt idx="74653">
                  <c:v>1531231200</c:v>
                </c:pt>
                <c:pt idx="74654">
                  <c:v>1531234800</c:v>
                </c:pt>
                <c:pt idx="74655">
                  <c:v>1531238400</c:v>
                </c:pt>
                <c:pt idx="74656">
                  <c:v>1531242000</c:v>
                </c:pt>
                <c:pt idx="74657">
                  <c:v>1531245600</c:v>
                </c:pt>
                <c:pt idx="74658">
                  <c:v>1531249200</c:v>
                </c:pt>
                <c:pt idx="74659">
                  <c:v>1531252800</c:v>
                </c:pt>
                <c:pt idx="74660">
                  <c:v>1531256400</c:v>
                </c:pt>
                <c:pt idx="74661">
                  <c:v>1531260000</c:v>
                </c:pt>
                <c:pt idx="74662">
                  <c:v>1531263600</c:v>
                </c:pt>
                <c:pt idx="74663">
                  <c:v>1531267200</c:v>
                </c:pt>
                <c:pt idx="74664">
                  <c:v>1531270800</c:v>
                </c:pt>
                <c:pt idx="74665">
                  <c:v>1531274400</c:v>
                </c:pt>
                <c:pt idx="74666">
                  <c:v>1531278000</c:v>
                </c:pt>
                <c:pt idx="74667">
                  <c:v>1531281600</c:v>
                </c:pt>
                <c:pt idx="74668">
                  <c:v>1531285200</c:v>
                </c:pt>
                <c:pt idx="74669">
                  <c:v>1531288800</c:v>
                </c:pt>
                <c:pt idx="74670">
                  <c:v>1531292400</c:v>
                </c:pt>
                <c:pt idx="74671">
                  <c:v>1531296000</c:v>
                </c:pt>
                <c:pt idx="74672">
                  <c:v>1531299600</c:v>
                </c:pt>
                <c:pt idx="74673">
                  <c:v>1531303200</c:v>
                </c:pt>
                <c:pt idx="74674">
                  <c:v>1531306800</c:v>
                </c:pt>
                <c:pt idx="74675">
                  <c:v>1531310400</c:v>
                </c:pt>
                <c:pt idx="74676">
                  <c:v>1531314000</c:v>
                </c:pt>
                <c:pt idx="74677">
                  <c:v>1531317600</c:v>
                </c:pt>
                <c:pt idx="74678">
                  <c:v>1531321200</c:v>
                </c:pt>
                <c:pt idx="74679">
                  <c:v>1531324800</c:v>
                </c:pt>
                <c:pt idx="74680">
                  <c:v>1531328400</c:v>
                </c:pt>
                <c:pt idx="74681">
                  <c:v>1531332000</c:v>
                </c:pt>
                <c:pt idx="74682">
                  <c:v>1531335600</c:v>
                </c:pt>
                <c:pt idx="74683">
                  <c:v>1531339200</c:v>
                </c:pt>
                <c:pt idx="74684">
                  <c:v>1531342800</c:v>
                </c:pt>
                <c:pt idx="74685">
                  <c:v>1531346400</c:v>
                </c:pt>
                <c:pt idx="74686">
                  <c:v>1531350000</c:v>
                </c:pt>
                <c:pt idx="74687">
                  <c:v>1531353600</c:v>
                </c:pt>
                <c:pt idx="74688">
                  <c:v>1531357200</c:v>
                </c:pt>
                <c:pt idx="74689">
                  <c:v>1531360800</c:v>
                </c:pt>
                <c:pt idx="74690">
                  <c:v>1531364400</c:v>
                </c:pt>
                <c:pt idx="74691">
                  <c:v>1531368000</c:v>
                </c:pt>
                <c:pt idx="74692">
                  <c:v>1531371600</c:v>
                </c:pt>
                <c:pt idx="74693">
                  <c:v>1531375200</c:v>
                </c:pt>
                <c:pt idx="74694">
                  <c:v>1531378800</c:v>
                </c:pt>
                <c:pt idx="74695">
                  <c:v>1531382400</c:v>
                </c:pt>
                <c:pt idx="74696">
                  <c:v>1531386000</c:v>
                </c:pt>
                <c:pt idx="74697">
                  <c:v>1531389600</c:v>
                </c:pt>
                <c:pt idx="74698">
                  <c:v>1531393200</c:v>
                </c:pt>
                <c:pt idx="74699">
                  <c:v>1531396800</c:v>
                </c:pt>
                <c:pt idx="74700">
                  <c:v>1531400400</c:v>
                </c:pt>
                <c:pt idx="74701">
                  <c:v>1531404000</c:v>
                </c:pt>
                <c:pt idx="74702">
                  <c:v>1531407600</c:v>
                </c:pt>
                <c:pt idx="74703">
                  <c:v>1531411200</c:v>
                </c:pt>
                <c:pt idx="74704">
                  <c:v>1531414800</c:v>
                </c:pt>
                <c:pt idx="74705">
                  <c:v>1531418400</c:v>
                </c:pt>
                <c:pt idx="74706">
                  <c:v>1531422000</c:v>
                </c:pt>
                <c:pt idx="74707">
                  <c:v>1531425600</c:v>
                </c:pt>
                <c:pt idx="74708">
                  <c:v>1531429200</c:v>
                </c:pt>
                <c:pt idx="74709">
                  <c:v>1531432800</c:v>
                </c:pt>
                <c:pt idx="74710">
                  <c:v>1531436400</c:v>
                </c:pt>
                <c:pt idx="74711">
                  <c:v>1531440000</c:v>
                </c:pt>
                <c:pt idx="74712">
                  <c:v>1531443600</c:v>
                </c:pt>
                <c:pt idx="74713">
                  <c:v>1531447200</c:v>
                </c:pt>
                <c:pt idx="74714">
                  <c:v>1531450800</c:v>
                </c:pt>
                <c:pt idx="74715">
                  <c:v>1531454400</c:v>
                </c:pt>
                <c:pt idx="74716">
                  <c:v>1531458000</c:v>
                </c:pt>
                <c:pt idx="74717">
                  <c:v>1531461600</c:v>
                </c:pt>
                <c:pt idx="74718">
                  <c:v>1531465200</c:v>
                </c:pt>
                <c:pt idx="74719">
                  <c:v>1531468800</c:v>
                </c:pt>
                <c:pt idx="74720">
                  <c:v>1531472400</c:v>
                </c:pt>
                <c:pt idx="74721">
                  <c:v>1531476000</c:v>
                </c:pt>
                <c:pt idx="74722">
                  <c:v>1531479600</c:v>
                </c:pt>
                <c:pt idx="74723">
                  <c:v>1531483200</c:v>
                </c:pt>
                <c:pt idx="74724">
                  <c:v>1531486800</c:v>
                </c:pt>
                <c:pt idx="74725">
                  <c:v>1531490400</c:v>
                </c:pt>
                <c:pt idx="74726">
                  <c:v>1531494000</c:v>
                </c:pt>
                <c:pt idx="74727">
                  <c:v>1531497600</c:v>
                </c:pt>
                <c:pt idx="74728">
                  <c:v>1531501200</c:v>
                </c:pt>
                <c:pt idx="74729">
                  <c:v>1531504800</c:v>
                </c:pt>
                <c:pt idx="74730">
                  <c:v>1531508400</c:v>
                </c:pt>
                <c:pt idx="74731">
                  <c:v>1531512000</c:v>
                </c:pt>
                <c:pt idx="74732">
                  <c:v>1531515600</c:v>
                </c:pt>
                <c:pt idx="74733">
                  <c:v>1531519200</c:v>
                </c:pt>
                <c:pt idx="74734">
                  <c:v>1531522800</c:v>
                </c:pt>
                <c:pt idx="74735">
                  <c:v>1531526400</c:v>
                </c:pt>
                <c:pt idx="74736">
                  <c:v>1531530000</c:v>
                </c:pt>
                <c:pt idx="74737">
                  <c:v>1531533600</c:v>
                </c:pt>
                <c:pt idx="74738">
                  <c:v>1531537200</c:v>
                </c:pt>
                <c:pt idx="74739">
                  <c:v>1531540800</c:v>
                </c:pt>
                <c:pt idx="74740">
                  <c:v>1531544400</c:v>
                </c:pt>
                <c:pt idx="74741">
                  <c:v>1531548000</c:v>
                </c:pt>
                <c:pt idx="74742">
                  <c:v>1531551600</c:v>
                </c:pt>
                <c:pt idx="74743">
                  <c:v>1531555200</c:v>
                </c:pt>
                <c:pt idx="74744">
                  <c:v>1531558800</c:v>
                </c:pt>
                <c:pt idx="74745">
                  <c:v>1531562400</c:v>
                </c:pt>
                <c:pt idx="74746">
                  <c:v>1531566000</c:v>
                </c:pt>
                <c:pt idx="74747">
                  <c:v>1531569600</c:v>
                </c:pt>
                <c:pt idx="74748">
                  <c:v>1531573200</c:v>
                </c:pt>
                <c:pt idx="74749">
                  <c:v>1531576800</c:v>
                </c:pt>
                <c:pt idx="74750">
                  <c:v>1531580400</c:v>
                </c:pt>
                <c:pt idx="74751">
                  <c:v>1531584000</c:v>
                </c:pt>
                <c:pt idx="74752">
                  <c:v>1531587600</c:v>
                </c:pt>
                <c:pt idx="74753">
                  <c:v>1531591200</c:v>
                </c:pt>
                <c:pt idx="74754">
                  <c:v>1531594800</c:v>
                </c:pt>
                <c:pt idx="74755">
                  <c:v>1531598400</c:v>
                </c:pt>
                <c:pt idx="74756">
                  <c:v>1531602000</c:v>
                </c:pt>
                <c:pt idx="74757">
                  <c:v>1531605600</c:v>
                </c:pt>
                <c:pt idx="74758">
                  <c:v>1531609200</c:v>
                </c:pt>
                <c:pt idx="74759">
                  <c:v>1531612800</c:v>
                </c:pt>
                <c:pt idx="74760">
                  <c:v>1531616400</c:v>
                </c:pt>
                <c:pt idx="74761">
                  <c:v>1531620000</c:v>
                </c:pt>
                <c:pt idx="74762">
                  <c:v>1531623600</c:v>
                </c:pt>
                <c:pt idx="74763">
                  <c:v>1531627200</c:v>
                </c:pt>
                <c:pt idx="74764">
                  <c:v>1531630800</c:v>
                </c:pt>
                <c:pt idx="74765">
                  <c:v>1531634400</c:v>
                </c:pt>
                <c:pt idx="74766">
                  <c:v>1531638000</c:v>
                </c:pt>
                <c:pt idx="74767">
                  <c:v>1531641600</c:v>
                </c:pt>
                <c:pt idx="74768">
                  <c:v>1531645200</c:v>
                </c:pt>
                <c:pt idx="74769">
                  <c:v>1531648800</c:v>
                </c:pt>
                <c:pt idx="74770">
                  <c:v>1531652400</c:v>
                </c:pt>
                <c:pt idx="74771">
                  <c:v>1531656000</c:v>
                </c:pt>
                <c:pt idx="74772">
                  <c:v>1531659600</c:v>
                </c:pt>
                <c:pt idx="74773">
                  <c:v>1531663200</c:v>
                </c:pt>
                <c:pt idx="74774">
                  <c:v>1531666800</c:v>
                </c:pt>
                <c:pt idx="74775">
                  <c:v>1531670400</c:v>
                </c:pt>
                <c:pt idx="74776">
                  <c:v>1531674000</c:v>
                </c:pt>
                <c:pt idx="74777">
                  <c:v>1531677600</c:v>
                </c:pt>
                <c:pt idx="74778">
                  <c:v>1531681200</c:v>
                </c:pt>
                <c:pt idx="74779">
                  <c:v>1531684800</c:v>
                </c:pt>
                <c:pt idx="74780">
                  <c:v>1531688400</c:v>
                </c:pt>
                <c:pt idx="74781">
                  <c:v>1531692000</c:v>
                </c:pt>
                <c:pt idx="74782">
                  <c:v>1531695600</c:v>
                </c:pt>
                <c:pt idx="74783">
                  <c:v>1531699200</c:v>
                </c:pt>
                <c:pt idx="74784">
                  <c:v>1531702800</c:v>
                </c:pt>
                <c:pt idx="74785">
                  <c:v>1531706400</c:v>
                </c:pt>
                <c:pt idx="74786">
                  <c:v>1531710000</c:v>
                </c:pt>
                <c:pt idx="74787">
                  <c:v>1531713600</c:v>
                </c:pt>
                <c:pt idx="74788">
                  <c:v>1531717200</c:v>
                </c:pt>
                <c:pt idx="74789">
                  <c:v>1531720800</c:v>
                </c:pt>
                <c:pt idx="74790">
                  <c:v>1531724400</c:v>
                </c:pt>
                <c:pt idx="74791">
                  <c:v>1531728000</c:v>
                </c:pt>
                <c:pt idx="74792">
                  <c:v>1531731600</c:v>
                </c:pt>
                <c:pt idx="74793">
                  <c:v>1531735200</c:v>
                </c:pt>
                <c:pt idx="74794">
                  <c:v>1531738800</c:v>
                </c:pt>
                <c:pt idx="74795">
                  <c:v>1531742400</c:v>
                </c:pt>
                <c:pt idx="74796">
                  <c:v>1531746000</c:v>
                </c:pt>
                <c:pt idx="74797">
                  <c:v>1531749600</c:v>
                </c:pt>
                <c:pt idx="74798">
                  <c:v>1531753200</c:v>
                </c:pt>
                <c:pt idx="74799">
                  <c:v>1531756800</c:v>
                </c:pt>
                <c:pt idx="74800">
                  <c:v>1531760400</c:v>
                </c:pt>
                <c:pt idx="74801">
                  <c:v>1531764000</c:v>
                </c:pt>
                <c:pt idx="74802">
                  <c:v>1531767600</c:v>
                </c:pt>
                <c:pt idx="74803">
                  <c:v>1531771200</c:v>
                </c:pt>
                <c:pt idx="74804">
                  <c:v>1531774800</c:v>
                </c:pt>
                <c:pt idx="74805">
                  <c:v>1531778400</c:v>
                </c:pt>
                <c:pt idx="74806">
                  <c:v>1531782000</c:v>
                </c:pt>
                <c:pt idx="74807">
                  <c:v>1531785600</c:v>
                </c:pt>
                <c:pt idx="74808">
                  <c:v>1531789200</c:v>
                </c:pt>
                <c:pt idx="74809">
                  <c:v>1531792800</c:v>
                </c:pt>
                <c:pt idx="74810">
                  <c:v>1531796400</c:v>
                </c:pt>
                <c:pt idx="74811">
                  <c:v>1531800000</c:v>
                </c:pt>
                <c:pt idx="74812">
                  <c:v>1531803600</c:v>
                </c:pt>
                <c:pt idx="74813">
                  <c:v>1531807200</c:v>
                </c:pt>
                <c:pt idx="74814">
                  <c:v>1531810800</c:v>
                </c:pt>
                <c:pt idx="74815">
                  <c:v>1531814400</c:v>
                </c:pt>
                <c:pt idx="74816">
                  <c:v>1531818000</c:v>
                </c:pt>
                <c:pt idx="74817">
                  <c:v>1531821600</c:v>
                </c:pt>
                <c:pt idx="74818">
                  <c:v>1531825200</c:v>
                </c:pt>
                <c:pt idx="74819">
                  <c:v>1531828800</c:v>
                </c:pt>
                <c:pt idx="74820">
                  <c:v>1531832400</c:v>
                </c:pt>
                <c:pt idx="74821">
                  <c:v>1531836000</c:v>
                </c:pt>
                <c:pt idx="74822">
                  <c:v>1531839600</c:v>
                </c:pt>
                <c:pt idx="74823">
                  <c:v>1531843200</c:v>
                </c:pt>
                <c:pt idx="74824">
                  <c:v>1531846800</c:v>
                </c:pt>
                <c:pt idx="74825">
                  <c:v>1531850400</c:v>
                </c:pt>
                <c:pt idx="74826">
                  <c:v>1531854000</c:v>
                </c:pt>
                <c:pt idx="74827">
                  <c:v>1531857600</c:v>
                </c:pt>
                <c:pt idx="74828">
                  <c:v>1531861200</c:v>
                </c:pt>
                <c:pt idx="74829">
                  <c:v>1531864800</c:v>
                </c:pt>
                <c:pt idx="74830">
                  <c:v>1531868400</c:v>
                </c:pt>
                <c:pt idx="74831">
                  <c:v>1531872000</c:v>
                </c:pt>
                <c:pt idx="74832">
                  <c:v>1531875600</c:v>
                </c:pt>
                <c:pt idx="74833">
                  <c:v>1531879200</c:v>
                </c:pt>
                <c:pt idx="74834">
                  <c:v>1531882800</c:v>
                </c:pt>
                <c:pt idx="74835">
                  <c:v>1531886400</c:v>
                </c:pt>
                <c:pt idx="74836">
                  <c:v>1531890000</c:v>
                </c:pt>
                <c:pt idx="74837">
                  <c:v>1531893600</c:v>
                </c:pt>
                <c:pt idx="74838">
                  <c:v>1531897200</c:v>
                </c:pt>
                <c:pt idx="74839">
                  <c:v>1531900800</c:v>
                </c:pt>
                <c:pt idx="74840">
                  <c:v>1531904400</c:v>
                </c:pt>
                <c:pt idx="74841">
                  <c:v>1531908000</c:v>
                </c:pt>
                <c:pt idx="74842">
                  <c:v>1531911600</c:v>
                </c:pt>
                <c:pt idx="74843">
                  <c:v>1531915200</c:v>
                </c:pt>
                <c:pt idx="74844">
                  <c:v>1531918800</c:v>
                </c:pt>
                <c:pt idx="74845">
                  <c:v>1531922400</c:v>
                </c:pt>
                <c:pt idx="74846">
                  <c:v>1531926000</c:v>
                </c:pt>
                <c:pt idx="74847">
                  <c:v>1531929600</c:v>
                </c:pt>
                <c:pt idx="74848">
                  <c:v>1531933200</c:v>
                </c:pt>
                <c:pt idx="74849">
                  <c:v>1531936800</c:v>
                </c:pt>
                <c:pt idx="74850">
                  <c:v>1531940400</c:v>
                </c:pt>
                <c:pt idx="74851">
                  <c:v>1531944000</c:v>
                </c:pt>
                <c:pt idx="74852">
                  <c:v>1531947600</c:v>
                </c:pt>
                <c:pt idx="74853">
                  <c:v>1531951200</c:v>
                </c:pt>
                <c:pt idx="74854">
                  <c:v>1531954800</c:v>
                </c:pt>
                <c:pt idx="74855">
                  <c:v>1531958400</c:v>
                </c:pt>
                <c:pt idx="74856">
                  <c:v>1531962000</c:v>
                </c:pt>
                <c:pt idx="74857">
                  <c:v>1531965600</c:v>
                </c:pt>
                <c:pt idx="74858">
                  <c:v>1531969200</c:v>
                </c:pt>
                <c:pt idx="74859">
                  <c:v>1531972800</c:v>
                </c:pt>
                <c:pt idx="74860">
                  <c:v>1531976400</c:v>
                </c:pt>
                <c:pt idx="74861">
                  <c:v>1531980000</c:v>
                </c:pt>
                <c:pt idx="74862">
                  <c:v>1531983600</c:v>
                </c:pt>
                <c:pt idx="74863">
                  <c:v>1531987200</c:v>
                </c:pt>
                <c:pt idx="74864">
                  <c:v>1531990800</c:v>
                </c:pt>
                <c:pt idx="74865">
                  <c:v>1531994400</c:v>
                </c:pt>
                <c:pt idx="74866">
                  <c:v>1531998000</c:v>
                </c:pt>
                <c:pt idx="74867">
                  <c:v>1532001600</c:v>
                </c:pt>
                <c:pt idx="74868">
                  <c:v>1532005200</c:v>
                </c:pt>
                <c:pt idx="74869">
                  <c:v>1532008800</c:v>
                </c:pt>
                <c:pt idx="74870">
                  <c:v>1532012400</c:v>
                </c:pt>
                <c:pt idx="74871">
                  <c:v>1532016000</c:v>
                </c:pt>
                <c:pt idx="74872">
                  <c:v>1532019600</c:v>
                </c:pt>
                <c:pt idx="74873">
                  <c:v>1532023200</c:v>
                </c:pt>
                <c:pt idx="74874">
                  <c:v>1532026800</c:v>
                </c:pt>
                <c:pt idx="74875">
                  <c:v>1532030400</c:v>
                </c:pt>
                <c:pt idx="74876">
                  <c:v>1532034000</c:v>
                </c:pt>
                <c:pt idx="74877">
                  <c:v>1532037600</c:v>
                </c:pt>
                <c:pt idx="74878">
                  <c:v>1532041200</c:v>
                </c:pt>
                <c:pt idx="74879">
                  <c:v>1532044800</c:v>
                </c:pt>
                <c:pt idx="74880">
                  <c:v>1532048400</c:v>
                </c:pt>
                <c:pt idx="74881">
                  <c:v>1532052000</c:v>
                </c:pt>
                <c:pt idx="74882">
                  <c:v>1532055600</c:v>
                </c:pt>
                <c:pt idx="74883">
                  <c:v>1532059200</c:v>
                </c:pt>
                <c:pt idx="74884">
                  <c:v>1532062800</c:v>
                </c:pt>
                <c:pt idx="74885">
                  <c:v>1532066400</c:v>
                </c:pt>
                <c:pt idx="74886">
                  <c:v>1532070000</c:v>
                </c:pt>
                <c:pt idx="74887">
                  <c:v>1532073600</c:v>
                </c:pt>
                <c:pt idx="74888">
                  <c:v>1532077200</c:v>
                </c:pt>
                <c:pt idx="74889">
                  <c:v>1532080800</c:v>
                </c:pt>
                <c:pt idx="74890">
                  <c:v>1532084400</c:v>
                </c:pt>
                <c:pt idx="74891">
                  <c:v>1532088000</c:v>
                </c:pt>
                <c:pt idx="74892">
                  <c:v>1532091600</c:v>
                </c:pt>
                <c:pt idx="74893">
                  <c:v>1532095200</c:v>
                </c:pt>
                <c:pt idx="74894">
                  <c:v>1532098800</c:v>
                </c:pt>
                <c:pt idx="74895">
                  <c:v>1532102400</c:v>
                </c:pt>
                <c:pt idx="74896">
                  <c:v>1532106000</c:v>
                </c:pt>
                <c:pt idx="74897">
                  <c:v>1532109600</c:v>
                </c:pt>
                <c:pt idx="74898">
                  <c:v>1532113200</c:v>
                </c:pt>
                <c:pt idx="74899">
                  <c:v>1532116800</c:v>
                </c:pt>
                <c:pt idx="74900">
                  <c:v>1532120400</c:v>
                </c:pt>
                <c:pt idx="74901">
                  <c:v>1532124000</c:v>
                </c:pt>
                <c:pt idx="74902">
                  <c:v>1532127600</c:v>
                </c:pt>
                <c:pt idx="74903">
                  <c:v>1532131200</c:v>
                </c:pt>
                <c:pt idx="74904">
                  <c:v>1532134800</c:v>
                </c:pt>
                <c:pt idx="74905">
                  <c:v>1532138400</c:v>
                </c:pt>
                <c:pt idx="74906">
                  <c:v>1532142000</c:v>
                </c:pt>
                <c:pt idx="74907">
                  <c:v>1532145600</c:v>
                </c:pt>
                <c:pt idx="74908">
                  <c:v>1532149200</c:v>
                </c:pt>
                <c:pt idx="74909">
                  <c:v>1532152800</c:v>
                </c:pt>
                <c:pt idx="74910">
                  <c:v>1532156400</c:v>
                </c:pt>
                <c:pt idx="74911">
                  <c:v>1532160000</c:v>
                </c:pt>
                <c:pt idx="74912">
                  <c:v>1532163600</c:v>
                </c:pt>
                <c:pt idx="74913">
                  <c:v>1532167200</c:v>
                </c:pt>
                <c:pt idx="74914">
                  <c:v>1532170800</c:v>
                </c:pt>
                <c:pt idx="74915">
                  <c:v>1532174400</c:v>
                </c:pt>
                <c:pt idx="74916">
                  <c:v>1532178000</c:v>
                </c:pt>
                <c:pt idx="74917">
                  <c:v>1532181600</c:v>
                </c:pt>
                <c:pt idx="74918">
                  <c:v>1532185200</c:v>
                </c:pt>
                <c:pt idx="74919">
                  <c:v>1532188800</c:v>
                </c:pt>
                <c:pt idx="74920">
                  <c:v>1532192400</c:v>
                </c:pt>
                <c:pt idx="74921">
                  <c:v>1532196000</c:v>
                </c:pt>
                <c:pt idx="74922">
                  <c:v>1532199600</c:v>
                </c:pt>
                <c:pt idx="74923">
                  <c:v>1532203200</c:v>
                </c:pt>
                <c:pt idx="74924">
                  <c:v>1532206800</c:v>
                </c:pt>
                <c:pt idx="74925">
                  <c:v>1532210400</c:v>
                </c:pt>
                <c:pt idx="74926">
                  <c:v>1532214000</c:v>
                </c:pt>
                <c:pt idx="74927">
                  <c:v>1532217600</c:v>
                </c:pt>
                <c:pt idx="74928">
                  <c:v>1532221200</c:v>
                </c:pt>
                <c:pt idx="74929">
                  <c:v>1532224800</c:v>
                </c:pt>
                <c:pt idx="74930">
                  <c:v>1532228400</c:v>
                </c:pt>
                <c:pt idx="74931">
                  <c:v>1532232000</c:v>
                </c:pt>
                <c:pt idx="74932">
                  <c:v>1532235600</c:v>
                </c:pt>
                <c:pt idx="74933">
                  <c:v>1532239200</c:v>
                </c:pt>
                <c:pt idx="74934">
                  <c:v>1532242800</c:v>
                </c:pt>
                <c:pt idx="74935">
                  <c:v>1532246400</c:v>
                </c:pt>
                <c:pt idx="74936">
                  <c:v>1532250000</c:v>
                </c:pt>
                <c:pt idx="74937">
                  <c:v>1532253600</c:v>
                </c:pt>
                <c:pt idx="74938">
                  <c:v>1532257200</c:v>
                </c:pt>
                <c:pt idx="74939">
                  <c:v>1532260800</c:v>
                </c:pt>
                <c:pt idx="74940">
                  <c:v>1532264400</c:v>
                </c:pt>
                <c:pt idx="74941">
                  <c:v>1532268000</c:v>
                </c:pt>
                <c:pt idx="74942">
                  <c:v>1532271600</c:v>
                </c:pt>
                <c:pt idx="74943">
                  <c:v>1532275200</c:v>
                </c:pt>
                <c:pt idx="74944">
                  <c:v>1532278800</c:v>
                </c:pt>
                <c:pt idx="74945">
                  <c:v>1532282400</c:v>
                </c:pt>
                <c:pt idx="74946">
                  <c:v>1532286000</c:v>
                </c:pt>
                <c:pt idx="74947">
                  <c:v>1532289600</c:v>
                </c:pt>
                <c:pt idx="74948">
                  <c:v>1532293200</c:v>
                </c:pt>
                <c:pt idx="74949">
                  <c:v>1532296800</c:v>
                </c:pt>
                <c:pt idx="74950">
                  <c:v>1532300400</c:v>
                </c:pt>
                <c:pt idx="74951">
                  <c:v>1532304000</c:v>
                </c:pt>
                <c:pt idx="74952">
                  <c:v>1532307600</c:v>
                </c:pt>
                <c:pt idx="74953">
                  <c:v>1532311200</c:v>
                </c:pt>
                <c:pt idx="74954">
                  <c:v>1532314800</c:v>
                </c:pt>
                <c:pt idx="74955">
                  <c:v>1532318400</c:v>
                </c:pt>
                <c:pt idx="74956">
                  <c:v>1532322000</c:v>
                </c:pt>
                <c:pt idx="74957">
                  <c:v>1532325600</c:v>
                </c:pt>
                <c:pt idx="74958">
                  <c:v>1532329200</c:v>
                </c:pt>
                <c:pt idx="74959">
                  <c:v>1532332800</c:v>
                </c:pt>
                <c:pt idx="74960">
                  <c:v>1532336400</c:v>
                </c:pt>
                <c:pt idx="74961">
                  <c:v>1532340000</c:v>
                </c:pt>
                <c:pt idx="74962">
                  <c:v>1532343600</c:v>
                </c:pt>
                <c:pt idx="74963">
                  <c:v>1532347200</c:v>
                </c:pt>
                <c:pt idx="74964">
                  <c:v>1532350800</c:v>
                </c:pt>
                <c:pt idx="74965">
                  <c:v>1532354400</c:v>
                </c:pt>
                <c:pt idx="74966">
                  <c:v>1532358000</c:v>
                </c:pt>
                <c:pt idx="74967">
                  <c:v>1532361600</c:v>
                </c:pt>
                <c:pt idx="74968">
                  <c:v>1532365200</c:v>
                </c:pt>
                <c:pt idx="74969">
                  <c:v>1532368800</c:v>
                </c:pt>
                <c:pt idx="74970">
                  <c:v>1532372400</c:v>
                </c:pt>
                <c:pt idx="74971">
                  <c:v>1532376000</c:v>
                </c:pt>
                <c:pt idx="74972">
                  <c:v>1532379600</c:v>
                </c:pt>
                <c:pt idx="74973">
                  <c:v>1532383200</c:v>
                </c:pt>
                <c:pt idx="74974">
                  <c:v>1532386800</c:v>
                </c:pt>
                <c:pt idx="74975">
                  <c:v>1532390400</c:v>
                </c:pt>
                <c:pt idx="74976">
                  <c:v>1532394000</c:v>
                </c:pt>
                <c:pt idx="74977">
                  <c:v>1532397600</c:v>
                </c:pt>
                <c:pt idx="74978">
                  <c:v>1532401200</c:v>
                </c:pt>
                <c:pt idx="74979">
                  <c:v>1532404800</c:v>
                </c:pt>
                <c:pt idx="74980">
                  <c:v>1532408400</c:v>
                </c:pt>
                <c:pt idx="74981">
                  <c:v>1532412000</c:v>
                </c:pt>
                <c:pt idx="74982">
                  <c:v>1532415600</c:v>
                </c:pt>
                <c:pt idx="74983">
                  <c:v>1532419200</c:v>
                </c:pt>
                <c:pt idx="74984">
                  <c:v>1532422800</c:v>
                </c:pt>
                <c:pt idx="74985">
                  <c:v>1532426400</c:v>
                </c:pt>
                <c:pt idx="74986">
                  <c:v>1532430000</c:v>
                </c:pt>
                <c:pt idx="74987">
                  <c:v>1532433600</c:v>
                </c:pt>
                <c:pt idx="74988">
                  <c:v>1532437200</c:v>
                </c:pt>
                <c:pt idx="74989">
                  <c:v>1532440800</c:v>
                </c:pt>
                <c:pt idx="74990">
                  <c:v>1532444400</c:v>
                </c:pt>
                <c:pt idx="74991">
                  <c:v>1532448000</c:v>
                </c:pt>
                <c:pt idx="74992">
                  <c:v>1532451600</c:v>
                </c:pt>
                <c:pt idx="74993">
                  <c:v>1532455200</c:v>
                </c:pt>
                <c:pt idx="74994">
                  <c:v>1532458800</c:v>
                </c:pt>
                <c:pt idx="74995">
                  <c:v>1532462400</c:v>
                </c:pt>
                <c:pt idx="74996">
                  <c:v>1532466000</c:v>
                </c:pt>
                <c:pt idx="74997">
                  <c:v>1532469600</c:v>
                </c:pt>
                <c:pt idx="74998">
                  <c:v>1532473200</c:v>
                </c:pt>
                <c:pt idx="74999">
                  <c:v>1532476800</c:v>
                </c:pt>
                <c:pt idx="75000">
                  <c:v>1532480400</c:v>
                </c:pt>
                <c:pt idx="75001">
                  <c:v>1532484000</c:v>
                </c:pt>
                <c:pt idx="75002">
                  <c:v>1532487600</c:v>
                </c:pt>
                <c:pt idx="75003">
                  <c:v>1532491200</c:v>
                </c:pt>
                <c:pt idx="75004">
                  <c:v>1532494800</c:v>
                </c:pt>
                <c:pt idx="75005">
                  <c:v>1532498400</c:v>
                </c:pt>
                <c:pt idx="75006">
                  <c:v>1532502000</c:v>
                </c:pt>
                <c:pt idx="75007">
                  <c:v>1532505600</c:v>
                </c:pt>
                <c:pt idx="75008">
                  <c:v>1532509200</c:v>
                </c:pt>
                <c:pt idx="75009">
                  <c:v>1532512800</c:v>
                </c:pt>
                <c:pt idx="75010">
                  <c:v>1532516400</c:v>
                </c:pt>
                <c:pt idx="75011">
                  <c:v>1532520000</c:v>
                </c:pt>
                <c:pt idx="75012">
                  <c:v>1532523600</c:v>
                </c:pt>
                <c:pt idx="75013">
                  <c:v>1532527200</c:v>
                </c:pt>
                <c:pt idx="75014">
                  <c:v>1532530800</c:v>
                </c:pt>
                <c:pt idx="75015">
                  <c:v>1532534400</c:v>
                </c:pt>
                <c:pt idx="75016">
                  <c:v>1532538000</c:v>
                </c:pt>
                <c:pt idx="75017">
                  <c:v>1532541600</c:v>
                </c:pt>
                <c:pt idx="75018">
                  <c:v>1532545200</c:v>
                </c:pt>
                <c:pt idx="75019">
                  <c:v>1532548800</c:v>
                </c:pt>
                <c:pt idx="75020">
                  <c:v>1532552400</c:v>
                </c:pt>
                <c:pt idx="75021">
                  <c:v>1532556000</c:v>
                </c:pt>
                <c:pt idx="75022">
                  <c:v>1532559600</c:v>
                </c:pt>
                <c:pt idx="75023">
                  <c:v>1532563200</c:v>
                </c:pt>
                <c:pt idx="75024">
                  <c:v>1532566800</c:v>
                </c:pt>
                <c:pt idx="75025">
                  <c:v>1532570400</c:v>
                </c:pt>
                <c:pt idx="75026">
                  <c:v>1532574000</c:v>
                </c:pt>
                <c:pt idx="75027">
                  <c:v>1532577600</c:v>
                </c:pt>
                <c:pt idx="75028">
                  <c:v>1532581200</c:v>
                </c:pt>
                <c:pt idx="75029">
                  <c:v>1532584800</c:v>
                </c:pt>
                <c:pt idx="75030">
                  <c:v>1532588400</c:v>
                </c:pt>
                <c:pt idx="75031">
                  <c:v>1532592000</c:v>
                </c:pt>
                <c:pt idx="75032">
                  <c:v>1532595600</c:v>
                </c:pt>
                <c:pt idx="75033">
                  <c:v>1532599200</c:v>
                </c:pt>
                <c:pt idx="75034">
                  <c:v>1532602800</c:v>
                </c:pt>
                <c:pt idx="75035">
                  <c:v>1532606400</c:v>
                </c:pt>
                <c:pt idx="75036">
                  <c:v>1532610000</c:v>
                </c:pt>
                <c:pt idx="75037">
                  <c:v>1532613600</c:v>
                </c:pt>
                <c:pt idx="75038">
                  <c:v>1532617200</c:v>
                </c:pt>
                <c:pt idx="75039">
                  <c:v>1532620800</c:v>
                </c:pt>
                <c:pt idx="75040">
                  <c:v>1532624400</c:v>
                </c:pt>
                <c:pt idx="75041">
                  <c:v>1532628000</c:v>
                </c:pt>
                <c:pt idx="75042">
                  <c:v>1532631600</c:v>
                </c:pt>
                <c:pt idx="75043">
                  <c:v>1532635200</c:v>
                </c:pt>
                <c:pt idx="75044">
                  <c:v>1532638800</c:v>
                </c:pt>
                <c:pt idx="75045">
                  <c:v>1532642400</c:v>
                </c:pt>
                <c:pt idx="75046">
                  <c:v>1532646000</c:v>
                </c:pt>
                <c:pt idx="75047">
                  <c:v>1532649600</c:v>
                </c:pt>
                <c:pt idx="75048">
                  <c:v>1532653200</c:v>
                </c:pt>
                <c:pt idx="75049">
                  <c:v>1532656800</c:v>
                </c:pt>
                <c:pt idx="75050">
                  <c:v>1532660400</c:v>
                </c:pt>
                <c:pt idx="75051">
                  <c:v>1532664000</c:v>
                </c:pt>
                <c:pt idx="75052">
                  <c:v>1532667600</c:v>
                </c:pt>
                <c:pt idx="75053">
                  <c:v>1532671200</c:v>
                </c:pt>
                <c:pt idx="75054">
                  <c:v>1532674800</c:v>
                </c:pt>
                <c:pt idx="75055">
                  <c:v>1532678400</c:v>
                </c:pt>
                <c:pt idx="75056">
                  <c:v>1532682000</c:v>
                </c:pt>
                <c:pt idx="75057">
                  <c:v>1532685600</c:v>
                </c:pt>
                <c:pt idx="75058">
                  <c:v>1532689200</c:v>
                </c:pt>
                <c:pt idx="75059">
                  <c:v>1532692800</c:v>
                </c:pt>
                <c:pt idx="75060">
                  <c:v>1532696400</c:v>
                </c:pt>
                <c:pt idx="75061">
                  <c:v>1532700000</c:v>
                </c:pt>
                <c:pt idx="75062">
                  <c:v>1532703600</c:v>
                </c:pt>
                <c:pt idx="75063">
                  <c:v>1532707200</c:v>
                </c:pt>
                <c:pt idx="75064">
                  <c:v>1532710800</c:v>
                </c:pt>
                <c:pt idx="75065">
                  <c:v>1532714400</c:v>
                </c:pt>
                <c:pt idx="75066">
                  <c:v>1532718000</c:v>
                </c:pt>
                <c:pt idx="75067">
                  <c:v>1532721600</c:v>
                </c:pt>
                <c:pt idx="75068">
                  <c:v>1532725200</c:v>
                </c:pt>
                <c:pt idx="75069">
                  <c:v>1532728800</c:v>
                </c:pt>
                <c:pt idx="75070">
                  <c:v>1532732400</c:v>
                </c:pt>
                <c:pt idx="75071">
                  <c:v>1532736000</c:v>
                </c:pt>
                <c:pt idx="75072">
                  <c:v>1532739600</c:v>
                </c:pt>
                <c:pt idx="75073">
                  <c:v>1532743200</c:v>
                </c:pt>
                <c:pt idx="75074">
                  <c:v>1532746800</c:v>
                </c:pt>
                <c:pt idx="75075">
                  <c:v>1532750400</c:v>
                </c:pt>
                <c:pt idx="75076">
                  <c:v>1532754000</c:v>
                </c:pt>
                <c:pt idx="75077">
                  <c:v>1532757600</c:v>
                </c:pt>
                <c:pt idx="75078">
                  <c:v>1532761200</c:v>
                </c:pt>
                <c:pt idx="75079">
                  <c:v>1532764800</c:v>
                </c:pt>
                <c:pt idx="75080">
                  <c:v>1532768400</c:v>
                </c:pt>
                <c:pt idx="75081">
                  <c:v>1532772000</c:v>
                </c:pt>
                <c:pt idx="75082">
                  <c:v>1532775600</c:v>
                </c:pt>
                <c:pt idx="75083">
                  <c:v>1532779200</c:v>
                </c:pt>
                <c:pt idx="75084">
                  <c:v>1532782800</c:v>
                </c:pt>
                <c:pt idx="75085">
                  <c:v>1532786400</c:v>
                </c:pt>
                <c:pt idx="75086">
                  <c:v>1532790000</c:v>
                </c:pt>
                <c:pt idx="75087">
                  <c:v>1532793600</c:v>
                </c:pt>
                <c:pt idx="75088">
                  <c:v>1532797200</c:v>
                </c:pt>
                <c:pt idx="75089">
                  <c:v>1532800800</c:v>
                </c:pt>
                <c:pt idx="75090">
                  <c:v>1532804400</c:v>
                </c:pt>
                <c:pt idx="75091">
                  <c:v>1532808000</c:v>
                </c:pt>
                <c:pt idx="75092">
                  <c:v>1532811600</c:v>
                </c:pt>
                <c:pt idx="75093">
                  <c:v>1532815200</c:v>
                </c:pt>
                <c:pt idx="75094">
                  <c:v>1532818800</c:v>
                </c:pt>
                <c:pt idx="75095">
                  <c:v>1532822400</c:v>
                </c:pt>
                <c:pt idx="75096">
                  <c:v>1532826000</c:v>
                </c:pt>
                <c:pt idx="75097">
                  <c:v>1532829600</c:v>
                </c:pt>
                <c:pt idx="75098">
                  <c:v>1532833200</c:v>
                </c:pt>
                <c:pt idx="75099">
                  <c:v>1532836800</c:v>
                </c:pt>
                <c:pt idx="75100">
                  <c:v>1532840400</c:v>
                </c:pt>
                <c:pt idx="75101">
                  <c:v>1532844000</c:v>
                </c:pt>
                <c:pt idx="75102">
                  <c:v>1532847600</c:v>
                </c:pt>
                <c:pt idx="75103">
                  <c:v>1532851200</c:v>
                </c:pt>
                <c:pt idx="75104">
                  <c:v>1532854800</c:v>
                </c:pt>
                <c:pt idx="75105">
                  <c:v>1532858400</c:v>
                </c:pt>
                <c:pt idx="75106">
                  <c:v>1532862000</c:v>
                </c:pt>
                <c:pt idx="75107">
                  <c:v>1532865600</c:v>
                </c:pt>
                <c:pt idx="75108">
                  <c:v>1532869200</c:v>
                </c:pt>
                <c:pt idx="75109">
                  <c:v>1532872800</c:v>
                </c:pt>
                <c:pt idx="75110">
                  <c:v>1532876400</c:v>
                </c:pt>
                <c:pt idx="75111">
                  <c:v>1532880000</c:v>
                </c:pt>
                <c:pt idx="75112">
                  <c:v>1532883600</c:v>
                </c:pt>
                <c:pt idx="75113">
                  <c:v>1532887200</c:v>
                </c:pt>
                <c:pt idx="75114">
                  <c:v>1532890800</c:v>
                </c:pt>
                <c:pt idx="75115">
                  <c:v>1532894400</c:v>
                </c:pt>
                <c:pt idx="75116">
                  <c:v>1532898000</c:v>
                </c:pt>
                <c:pt idx="75117">
                  <c:v>1532901600</c:v>
                </c:pt>
                <c:pt idx="75118">
                  <c:v>1532905200</c:v>
                </c:pt>
                <c:pt idx="75119">
                  <c:v>1532908800</c:v>
                </c:pt>
                <c:pt idx="75120">
                  <c:v>1532912400</c:v>
                </c:pt>
                <c:pt idx="75121">
                  <c:v>1532916000</c:v>
                </c:pt>
                <c:pt idx="75122">
                  <c:v>1532919600</c:v>
                </c:pt>
                <c:pt idx="75123">
                  <c:v>1532923200</c:v>
                </c:pt>
                <c:pt idx="75124">
                  <c:v>1532926800</c:v>
                </c:pt>
                <c:pt idx="75125">
                  <c:v>1532930400</c:v>
                </c:pt>
                <c:pt idx="75126">
                  <c:v>1532934000</c:v>
                </c:pt>
                <c:pt idx="75127">
                  <c:v>1532937600</c:v>
                </c:pt>
                <c:pt idx="75128">
                  <c:v>1532941200</c:v>
                </c:pt>
                <c:pt idx="75129">
                  <c:v>1532944800</c:v>
                </c:pt>
                <c:pt idx="75130">
                  <c:v>1532948400</c:v>
                </c:pt>
                <c:pt idx="75131">
                  <c:v>1532952000</c:v>
                </c:pt>
                <c:pt idx="75132">
                  <c:v>1532955600</c:v>
                </c:pt>
                <c:pt idx="75133">
                  <c:v>1532959200</c:v>
                </c:pt>
                <c:pt idx="75134">
                  <c:v>1532962800</c:v>
                </c:pt>
                <c:pt idx="75135">
                  <c:v>1532966400</c:v>
                </c:pt>
                <c:pt idx="75136">
                  <c:v>1532970000</c:v>
                </c:pt>
                <c:pt idx="75137">
                  <c:v>1532973600</c:v>
                </c:pt>
                <c:pt idx="75138">
                  <c:v>1532977200</c:v>
                </c:pt>
                <c:pt idx="75139">
                  <c:v>1532980800</c:v>
                </c:pt>
                <c:pt idx="75140">
                  <c:v>1532984400</c:v>
                </c:pt>
                <c:pt idx="75141">
                  <c:v>1532988000</c:v>
                </c:pt>
                <c:pt idx="75142">
                  <c:v>1532991600</c:v>
                </c:pt>
                <c:pt idx="75143">
                  <c:v>1532995200</c:v>
                </c:pt>
                <c:pt idx="75144">
                  <c:v>1532998800</c:v>
                </c:pt>
                <c:pt idx="75145">
                  <c:v>1533002400</c:v>
                </c:pt>
                <c:pt idx="75146">
                  <c:v>1533006000</c:v>
                </c:pt>
                <c:pt idx="75147">
                  <c:v>1533009600</c:v>
                </c:pt>
                <c:pt idx="75148">
                  <c:v>1533013200</c:v>
                </c:pt>
                <c:pt idx="75149">
                  <c:v>1533016800</c:v>
                </c:pt>
                <c:pt idx="75150">
                  <c:v>1533020400</c:v>
                </c:pt>
                <c:pt idx="75151">
                  <c:v>1533024000</c:v>
                </c:pt>
                <c:pt idx="75152">
                  <c:v>1533027600</c:v>
                </c:pt>
                <c:pt idx="75153">
                  <c:v>1533031200</c:v>
                </c:pt>
                <c:pt idx="75154">
                  <c:v>1533034800</c:v>
                </c:pt>
                <c:pt idx="75155">
                  <c:v>1533038400</c:v>
                </c:pt>
                <c:pt idx="75156">
                  <c:v>1533042000</c:v>
                </c:pt>
                <c:pt idx="75157">
                  <c:v>1533045600</c:v>
                </c:pt>
                <c:pt idx="75158">
                  <c:v>1533049200</c:v>
                </c:pt>
                <c:pt idx="75159">
                  <c:v>1533052800</c:v>
                </c:pt>
                <c:pt idx="75160">
                  <c:v>1533056400</c:v>
                </c:pt>
                <c:pt idx="75161">
                  <c:v>1533060000</c:v>
                </c:pt>
                <c:pt idx="75162">
                  <c:v>1533063600</c:v>
                </c:pt>
                <c:pt idx="75163">
                  <c:v>1533067200</c:v>
                </c:pt>
                <c:pt idx="75164">
                  <c:v>1533070800</c:v>
                </c:pt>
                <c:pt idx="75165">
                  <c:v>1533074400</c:v>
                </c:pt>
                <c:pt idx="75166">
                  <c:v>1533078000</c:v>
                </c:pt>
                <c:pt idx="75167">
                  <c:v>1533081600</c:v>
                </c:pt>
                <c:pt idx="75168">
                  <c:v>1533085200</c:v>
                </c:pt>
                <c:pt idx="75169">
                  <c:v>1533088800</c:v>
                </c:pt>
                <c:pt idx="75170">
                  <c:v>1533092400</c:v>
                </c:pt>
                <c:pt idx="75171">
                  <c:v>1533096000</c:v>
                </c:pt>
                <c:pt idx="75172">
                  <c:v>1533099600</c:v>
                </c:pt>
                <c:pt idx="75173">
                  <c:v>1533103200</c:v>
                </c:pt>
                <c:pt idx="75174">
                  <c:v>1533106800</c:v>
                </c:pt>
                <c:pt idx="75175">
                  <c:v>1533110400</c:v>
                </c:pt>
                <c:pt idx="75176">
                  <c:v>1533114000</c:v>
                </c:pt>
                <c:pt idx="75177">
                  <c:v>1533117600</c:v>
                </c:pt>
                <c:pt idx="75178">
                  <c:v>1533121200</c:v>
                </c:pt>
                <c:pt idx="75179">
                  <c:v>1533124800</c:v>
                </c:pt>
                <c:pt idx="75180">
                  <c:v>1533128400</c:v>
                </c:pt>
                <c:pt idx="75181">
                  <c:v>1533132000</c:v>
                </c:pt>
                <c:pt idx="75182">
                  <c:v>1533135600</c:v>
                </c:pt>
                <c:pt idx="75183">
                  <c:v>1533139200</c:v>
                </c:pt>
                <c:pt idx="75184">
                  <c:v>1533142800</c:v>
                </c:pt>
                <c:pt idx="75185">
                  <c:v>1533146400</c:v>
                </c:pt>
                <c:pt idx="75186">
                  <c:v>1533150000</c:v>
                </c:pt>
                <c:pt idx="75187">
                  <c:v>1533153600</c:v>
                </c:pt>
                <c:pt idx="75188">
                  <c:v>1533157200</c:v>
                </c:pt>
                <c:pt idx="75189">
                  <c:v>1533160800</c:v>
                </c:pt>
                <c:pt idx="75190">
                  <c:v>1533164400</c:v>
                </c:pt>
                <c:pt idx="75191">
                  <c:v>1533168000</c:v>
                </c:pt>
                <c:pt idx="75192">
                  <c:v>1533171600</c:v>
                </c:pt>
                <c:pt idx="75193">
                  <c:v>1533175200</c:v>
                </c:pt>
                <c:pt idx="75194">
                  <c:v>1533178800</c:v>
                </c:pt>
                <c:pt idx="75195">
                  <c:v>1533182400</c:v>
                </c:pt>
                <c:pt idx="75196">
                  <c:v>1533186000</c:v>
                </c:pt>
                <c:pt idx="75197">
                  <c:v>1533189600</c:v>
                </c:pt>
                <c:pt idx="75198">
                  <c:v>1533193200</c:v>
                </c:pt>
                <c:pt idx="75199">
                  <c:v>1533196800</c:v>
                </c:pt>
                <c:pt idx="75200">
                  <c:v>1533200400</c:v>
                </c:pt>
                <c:pt idx="75201">
                  <c:v>1533204000</c:v>
                </c:pt>
                <c:pt idx="75202">
                  <c:v>1533207600</c:v>
                </c:pt>
                <c:pt idx="75203">
                  <c:v>1533211200</c:v>
                </c:pt>
                <c:pt idx="75204">
                  <c:v>1533214800</c:v>
                </c:pt>
                <c:pt idx="75205">
                  <c:v>1533218400</c:v>
                </c:pt>
                <c:pt idx="75206">
                  <c:v>1533222000</c:v>
                </c:pt>
                <c:pt idx="75207">
                  <c:v>1533225600</c:v>
                </c:pt>
                <c:pt idx="75208">
                  <c:v>1533229200</c:v>
                </c:pt>
                <c:pt idx="75209">
                  <c:v>1533232800</c:v>
                </c:pt>
                <c:pt idx="75210">
                  <c:v>1533236400</c:v>
                </c:pt>
                <c:pt idx="75211">
                  <c:v>1533240000</c:v>
                </c:pt>
                <c:pt idx="75212">
                  <c:v>1533243600</c:v>
                </c:pt>
                <c:pt idx="75213">
                  <c:v>1533247200</c:v>
                </c:pt>
                <c:pt idx="75214">
                  <c:v>1533250800</c:v>
                </c:pt>
                <c:pt idx="75215">
                  <c:v>1533254400</c:v>
                </c:pt>
                <c:pt idx="75216">
                  <c:v>1533258000</c:v>
                </c:pt>
                <c:pt idx="75217">
                  <c:v>1533261600</c:v>
                </c:pt>
                <c:pt idx="75218">
                  <c:v>1533265200</c:v>
                </c:pt>
                <c:pt idx="75219">
                  <c:v>1533268800</c:v>
                </c:pt>
                <c:pt idx="75220">
                  <c:v>1533272400</c:v>
                </c:pt>
                <c:pt idx="75221">
                  <c:v>1533276000</c:v>
                </c:pt>
                <c:pt idx="75222">
                  <c:v>1533279600</c:v>
                </c:pt>
                <c:pt idx="75223">
                  <c:v>1533283200</c:v>
                </c:pt>
                <c:pt idx="75224">
                  <c:v>1533286800</c:v>
                </c:pt>
                <c:pt idx="75225">
                  <c:v>1533290400</c:v>
                </c:pt>
                <c:pt idx="75226">
                  <c:v>1533294000</c:v>
                </c:pt>
                <c:pt idx="75227">
                  <c:v>1533297600</c:v>
                </c:pt>
                <c:pt idx="75228">
                  <c:v>1533301200</c:v>
                </c:pt>
                <c:pt idx="75229">
                  <c:v>1533304800</c:v>
                </c:pt>
                <c:pt idx="75230">
                  <c:v>1533308400</c:v>
                </c:pt>
                <c:pt idx="75231">
                  <c:v>1533312000</c:v>
                </c:pt>
                <c:pt idx="75232">
                  <c:v>1533315600</c:v>
                </c:pt>
                <c:pt idx="75233">
                  <c:v>1533319200</c:v>
                </c:pt>
                <c:pt idx="75234">
                  <c:v>1533322800</c:v>
                </c:pt>
                <c:pt idx="75235">
                  <c:v>1533326400</c:v>
                </c:pt>
                <c:pt idx="75236">
                  <c:v>1533330000</c:v>
                </c:pt>
                <c:pt idx="75237">
                  <c:v>1533333600</c:v>
                </c:pt>
                <c:pt idx="75238">
                  <c:v>1533337200</c:v>
                </c:pt>
                <c:pt idx="75239">
                  <c:v>1533340800</c:v>
                </c:pt>
                <c:pt idx="75240">
                  <c:v>1533344400</c:v>
                </c:pt>
                <c:pt idx="75241">
                  <c:v>1533348000</c:v>
                </c:pt>
                <c:pt idx="75242">
                  <c:v>1533351600</c:v>
                </c:pt>
                <c:pt idx="75243">
                  <c:v>1533355200</c:v>
                </c:pt>
                <c:pt idx="75244">
                  <c:v>1533358800</c:v>
                </c:pt>
                <c:pt idx="75245">
                  <c:v>1533362400</c:v>
                </c:pt>
                <c:pt idx="75246">
                  <c:v>1533366000</c:v>
                </c:pt>
                <c:pt idx="75247">
                  <c:v>1533369600</c:v>
                </c:pt>
                <c:pt idx="75248">
                  <c:v>1533373200</c:v>
                </c:pt>
                <c:pt idx="75249">
                  <c:v>1533376800</c:v>
                </c:pt>
                <c:pt idx="75250">
                  <c:v>1533380400</c:v>
                </c:pt>
                <c:pt idx="75251">
                  <c:v>1533384000</c:v>
                </c:pt>
                <c:pt idx="75252">
                  <c:v>1533387600</c:v>
                </c:pt>
                <c:pt idx="75253">
                  <c:v>1533391200</c:v>
                </c:pt>
                <c:pt idx="75254">
                  <c:v>1533394800</c:v>
                </c:pt>
                <c:pt idx="75255">
                  <c:v>1533398400</c:v>
                </c:pt>
                <c:pt idx="75256">
                  <c:v>1533402000</c:v>
                </c:pt>
                <c:pt idx="75257">
                  <c:v>1533405600</c:v>
                </c:pt>
                <c:pt idx="75258">
                  <c:v>1533409200</c:v>
                </c:pt>
                <c:pt idx="75259">
                  <c:v>1533412800</c:v>
                </c:pt>
                <c:pt idx="75260">
                  <c:v>1533416400</c:v>
                </c:pt>
                <c:pt idx="75261">
                  <c:v>1533420000</c:v>
                </c:pt>
                <c:pt idx="75262">
                  <c:v>1533423600</c:v>
                </c:pt>
                <c:pt idx="75263">
                  <c:v>1533427200</c:v>
                </c:pt>
                <c:pt idx="75264">
                  <c:v>1533430800</c:v>
                </c:pt>
                <c:pt idx="75265">
                  <c:v>1533434400</c:v>
                </c:pt>
                <c:pt idx="75266">
                  <c:v>1533438000</c:v>
                </c:pt>
                <c:pt idx="75267">
                  <c:v>1533441600</c:v>
                </c:pt>
                <c:pt idx="75268">
                  <c:v>1533445200</c:v>
                </c:pt>
                <c:pt idx="75269">
                  <c:v>1533448800</c:v>
                </c:pt>
                <c:pt idx="75270">
                  <c:v>1533452400</c:v>
                </c:pt>
                <c:pt idx="75271">
                  <c:v>1533456000</c:v>
                </c:pt>
                <c:pt idx="75272">
                  <c:v>1533459600</c:v>
                </c:pt>
                <c:pt idx="75273">
                  <c:v>1533463200</c:v>
                </c:pt>
                <c:pt idx="75274">
                  <c:v>1533466800</c:v>
                </c:pt>
                <c:pt idx="75275">
                  <c:v>1533470400</c:v>
                </c:pt>
                <c:pt idx="75276">
                  <c:v>1533474000</c:v>
                </c:pt>
                <c:pt idx="75277">
                  <c:v>1533477600</c:v>
                </c:pt>
                <c:pt idx="75278">
                  <c:v>1533481200</c:v>
                </c:pt>
                <c:pt idx="75279">
                  <c:v>1533484800</c:v>
                </c:pt>
                <c:pt idx="75280">
                  <c:v>1533488400</c:v>
                </c:pt>
                <c:pt idx="75281">
                  <c:v>1533492000</c:v>
                </c:pt>
                <c:pt idx="75282">
                  <c:v>1533495600</c:v>
                </c:pt>
                <c:pt idx="75283">
                  <c:v>1533499200</c:v>
                </c:pt>
                <c:pt idx="75284">
                  <c:v>1533502800</c:v>
                </c:pt>
                <c:pt idx="75285">
                  <c:v>1533506400</c:v>
                </c:pt>
                <c:pt idx="75286">
                  <c:v>1533510000</c:v>
                </c:pt>
                <c:pt idx="75287">
                  <c:v>1533513600</c:v>
                </c:pt>
                <c:pt idx="75288">
                  <c:v>1533517200</c:v>
                </c:pt>
                <c:pt idx="75289">
                  <c:v>1533520800</c:v>
                </c:pt>
                <c:pt idx="75290">
                  <c:v>1533524400</c:v>
                </c:pt>
                <c:pt idx="75291">
                  <c:v>1533528000</c:v>
                </c:pt>
                <c:pt idx="75292">
                  <c:v>1533531600</c:v>
                </c:pt>
                <c:pt idx="75293">
                  <c:v>1533535200</c:v>
                </c:pt>
                <c:pt idx="75294">
                  <c:v>1533538800</c:v>
                </c:pt>
                <c:pt idx="75295">
                  <c:v>1533542400</c:v>
                </c:pt>
                <c:pt idx="75296">
                  <c:v>1533546000</c:v>
                </c:pt>
                <c:pt idx="75297">
                  <c:v>1533549600</c:v>
                </c:pt>
                <c:pt idx="75298">
                  <c:v>1533553200</c:v>
                </c:pt>
                <c:pt idx="75299">
                  <c:v>1533556800</c:v>
                </c:pt>
                <c:pt idx="75300">
                  <c:v>1533560400</c:v>
                </c:pt>
                <c:pt idx="75301">
                  <c:v>1533564000</c:v>
                </c:pt>
                <c:pt idx="75302">
                  <c:v>1533567600</c:v>
                </c:pt>
                <c:pt idx="75303">
                  <c:v>1533571200</c:v>
                </c:pt>
                <c:pt idx="75304">
                  <c:v>1533574800</c:v>
                </c:pt>
                <c:pt idx="75305">
                  <c:v>1533578400</c:v>
                </c:pt>
                <c:pt idx="75306">
                  <c:v>1533582000</c:v>
                </c:pt>
                <c:pt idx="75307">
                  <c:v>1533585600</c:v>
                </c:pt>
                <c:pt idx="75308">
                  <c:v>1533589200</c:v>
                </c:pt>
                <c:pt idx="75309">
                  <c:v>1533592800</c:v>
                </c:pt>
                <c:pt idx="75310">
                  <c:v>1533596400</c:v>
                </c:pt>
                <c:pt idx="75311">
                  <c:v>1533600000</c:v>
                </c:pt>
                <c:pt idx="75312">
                  <c:v>1533603600</c:v>
                </c:pt>
                <c:pt idx="75313">
                  <c:v>1533607200</c:v>
                </c:pt>
                <c:pt idx="75314">
                  <c:v>1533610800</c:v>
                </c:pt>
                <c:pt idx="75315">
                  <c:v>1533614400</c:v>
                </c:pt>
                <c:pt idx="75316">
                  <c:v>1533618000</c:v>
                </c:pt>
                <c:pt idx="75317">
                  <c:v>1533621600</c:v>
                </c:pt>
                <c:pt idx="75318">
                  <c:v>1533625200</c:v>
                </c:pt>
                <c:pt idx="75319">
                  <c:v>1533628800</c:v>
                </c:pt>
                <c:pt idx="75320">
                  <c:v>1533632400</c:v>
                </c:pt>
                <c:pt idx="75321">
                  <c:v>1533636000</c:v>
                </c:pt>
                <c:pt idx="75322">
                  <c:v>1533639600</c:v>
                </c:pt>
                <c:pt idx="75323">
                  <c:v>1533643200</c:v>
                </c:pt>
                <c:pt idx="75324">
                  <c:v>1533646800</c:v>
                </c:pt>
                <c:pt idx="75325">
                  <c:v>1533650400</c:v>
                </c:pt>
                <c:pt idx="75326">
                  <c:v>1533654000</c:v>
                </c:pt>
                <c:pt idx="75327">
                  <c:v>1533657600</c:v>
                </c:pt>
                <c:pt idx="75328">
                  <c:v>1533661200</c:v>
                </c:pt>
                <c:pt idx="75329">
                  <c:v>1533664800</c:v>
                </c:pt>
                <c:pt idx="75330">
                  <c:v>1533668400</c:v>
                </c:pt>
                <c:pt idx="75331">
                  <c:v>1533672000</c:v>
                </c:pt>
                <c:pt idx="75332">
                  <c:v>1533675600</c:v>
                </c:pt>
                <c:pt idx="75333">
                  <c:v>1533679200</c:v>
                </c:pt>
                <c:pt idx="75334">
                  <c:v>1533682800</c:v>
                </c:pt>
                <c:pt idx="75335">
                  <c:v>1533686400</c:v>
                </c:pt>
                <c:pt idx="75336">
                  <c:v>1533690000</c:v>
                </c:pt>
                <c:pt idx="75337">
                  <c:v>1533693600</c:v>
                </c:pt>
                <c:pt idx="75338">
                  <c:v>1533697200</c:v>
                </c:pt>
                <c:pt idx="75339">
                  <c:v>1533700800</c:v>
                </c:pt>
                <c:pt idx="75340">
                  <c:v>1533704400</c:v>
                </c:pt>
                <c:pt idx="75341">
                  <c:v>1533708000</c:v>
                </c:pt>
                <c:pt idx="75342">
                  <c:v>1533711600</c:v>
                </c:pt>
                <c:pt idx="75343">
                  <c:v>1533715200</c:v>
                </c:pt>
                <c:pt idx="75344">
                  <c:v>1533718800</c:v>
                </c:pt>
                <c:pt idx="75345">
                  <c:v>1533722400</c:v>
                </c:pt>
                <c:pt idx="75346">
                  <c:v>1533726000</c:v>
                </c:pt>
                <c:pt idx="75347">
                  <c:v>1533729600</c:v>
                </c:pt>
                <c:pt idx="75348">
                  <c:v>1533733200</c:v>
                </c:pt>
                <c:pt idx="75349">
                  <c:v>1533736800</c:v>
                </c:pt>
                <c:pt idx="75350">
                  <c:v>1533740400</c:v>
                </c:pt>
                <c:pt idx="75351">
                  <c:v>1533744000</c:v>
                </c:pt>
                <c:pt idx="75352">
                  <c:v>1533747600</c:v>
                </c:pt>
                <c:pt idx="75353">
                  <c:v>1533751200</c:v>
                </c:pt>
                <c:pt idx="75354">
                  <c:v>1533754800</c:v>
                </c:pt>
                <c:pt idx="75355">
                  <c:v>1533758400</c:v>
                </c:pt>
                <c:pt idx="75356">
                  <c:v>1533762000</c:v>
                </c:pt>
                <c:pt idx="75357">
                  <c:v>1533765600</c:v>
                </c:pt>
                <c:pt idx="75358">
                  <c:v>1533769200</c:v>
                </c:pt>
                <c:pt idx="75359">
                  <c:v>1533772800</c:v>
                </c:pt>
                <c:pt idx="75360">
                  <c:v>1533776400</c:v>
                </c:pt>
                <c:pt idx="75361">
                  <c:v>1533780000</c:v>
                </c:pt>
                <c:pt idx="75362">
                  <c:v>1533783600</c:v>
                </c:pt>
                <c:pt idx="75363">
                  <c:v>1533787200</c:v>
                </c:pt>
                <c:pt idx="75364">
                  <c:v>1533790800</c:v>
                </c:pt>
                <c:pt idx="75365">
                  <c:v>1533794400</c:v>
                </c:pt>
                <c:pt idx="75366">
                  <c:v>1533798000</c:v>
                </c:pt>
                <c:pt idx="75367">
                  <c:v>1533801600</c:v>
                </c:pt>
                <c:pt idx="75368">
                  <c:v>1533805200</c:v>
                </c:pt>
                <c:pt idx="75369">
                  <c:v>1533808800</c:v>
                </c:pt>
                <c:pt idx="75370">
                  <c:v>1533812400</c:v>
                </c:pt>
                <c:pt idx="75371">
                  <c:v>1533816000</c:v>
                </c:pt>
                <c:pt idx="75372">
                  <c:v>1533819600</c:v>
                </c:pt>
                <c:pt idx="75373">
                  <c:v>1533823200</c:v>
                </c:pt>
                <c:pt idx="75374">
                  <c:v>1533826800</c:v>
                </c:pt>
                <c:pt idx="75375">
                  <c:v>1533830400</c:v>
                </c:pt>
                <c:pt idx="75376">
                  <c:v>1533834000</c:v>
                </c:pt>
                <c:pt idx="75377">
                  <c:v>1533837600</c:v>
                </c:pt>
                <c:pt idx="75378">
                  <c:v>1533841200</c:v>
                </c:pt>
                <c:pt idx="75379">
                  <c:v>1533844800</c:v>
                </c:pt>
                <c:pt idx="75380">
                  <c:v>1533848400</c:v>
                </c:pt>
                <c:pt idx="75381">
                  <c:v>1533852000</c:v>
                </c:pt>
                <c:pt idx="75382">
                  <c:v>1533855600</c:v>
                </c:pt>
                <c:pt idx="75383">
                  <c:v>1533859200</c:v>
                </c:pt>
                <c:pt idx="75384">
                  <c:v>1533862800</c:v>
                </c:pt>
                <c:pt idx="75385">
                  <c:v>1533866400</c:v>
                </c:pt>
                <c:pt idx="75386">
                  <c:v>1533870000</c:v>
                </c:pt>
                <c:pt idx="75387">
                  <c:v>1533873600</c:v>
                </c:pt>
                <c:pt idx="75388">
                  <c:v>1533877200</c:v>
                </c:pt>
                <c:pt idx="75389">
                  <c:v>1533880800</c:v>
                </c:pt>
                <c:pt idx="75390">
                  <c:v>1533884400</c:v>
                </c:pt>
                <c:pt idx="75391">
                  <c:v>1533888000</c:v>
                </c:pt>
                <c:pt idx="75392">
                  <c:v>1533891600</c:v>
                </c:pt>
                <c:pt idx="75393">
                  <c:v>1533895200</c:v>
                </c:pt>
                <c:pt idx="75394">
                  <c:v>1533898800</c:v>
                </c:pt>
                <c:pt idx="75395">
                  <c:v>1533902400</c:v>
                </c:pt>
                <c:pt idx="75396">
                  <c:v>1533906000</c:v>
                </c:pt>
                <c:pt idx="75397">
                  <c:v>1533909600</c:v>
                </c:pt>
                <c:pt idx="75398">
                  <c:v>1533913200</c:v>
                </c:pt>
                <c:pt idx="75399">
                  <c:v>1533916800</c:v>
                </c:pt>
                <c:pt idx="75400">
                  <c:v>1533920400</c:v>
                </c:pt>
                <c:pt idx="75401">
                  <c:v>1533924000</c:v>
                </c:pt>
                <c:pt idx="75402">
                  <c:v>1533927600</c:v>
                </c:pt>
                <c:pt idx="75403">
                  <c:v>1533931200</c:v>
                </c:pt>
                <c:pt idx="75404">
                  <c:v>1533934800</c:v>
                </c:pt>
                <c:pt idx="75405">
                  <c:v>1533938400</c:v>
                </c:pt>
                <c:pt idx="75406">
                  <c:v>1533942000</c:v>
                </c:pt>
                <c:pt idx="75407">
                  <c:v>1533945600</c:v>
                </c:pt>
                <c:pt idx="75408">
                  <c:v>1533949200</c:v>
                </c:pt>
                <c:pt idx="75409">
                  <c:v>1533952800</c:v>
                </c:pt>
                <c:pt idx="75410">
                  <c:v>1533956400</c:v>
                </c:pt>
                <c:pt idx="75411">
                  <c:v>1533960000</c:v>
                </c:pt>
                <c:pt idx="75412">
                  <c:v>1533963600</c:v>
                </c:pt>
                <c:pt idx="75413">
                  <c:v>1533967200</c:v>
                </c:pt>
                <c:pt idx="75414">
                  <c:v>1533970800</c:v>
                </c:pt>
                <c:pt idx="75415">
                  <c:v>1533974400</c:v>
                </c:pt>
                <c:pt idx="75416">
                  <c:v>1533978000</c:v>
                </c:pt>
                <c:pt idx="75417">
                  <c:v>1533981600</c:v>
                </c:pt>
                <c:pt idx="75418">
                  <c:v>1533985200</c:v>
                </c:pt>
                <c:pt idx="75419">
                  <c:v>1533988800</c:v>
                </c:pt>
                <c:pt idx="75420">
                  <c:v>1533992400</c:v>
                </c:pt>
                <c:pt idx="75421">
                  <c:v>1533996000</c:v>
                </c:pt>
                <c:pt idx="75422">
                  <c:v>1533999600</c:v>
                </c:pt>
                <c:pt idx="75423">
                  <c:v>1534003200</c:v>
                </c:pt>
                <c:pt idx="75424">
                  <c:v>1534006800</c:v>
                </c:pt>
                <c:pt idx="75425">
                  <c:v>1534010400</c:v>
                </c:pt>
                <c:pt idx="75426">
                  <c:v>1534014000</c:v>
                </c:pt>
                <c:pt idx="75427">
                  <c:v>1534017600</c:v>
                </c:pt>
                <c:pt idx="75428">
                  <c:v>1534021200</c:v>
                </c:pt>
                <c:pt idx="75429">
                  <c:v>1534024800</c:v>
                </c:pt>
                <c:pt idx="75430">
                  <c:v>1534028400</c:v>
                </c:pt>
                <c:pt idx="75431">
                  <c:v>1534032000</c:v>
                </c:pt>
                <c:pt idx="75432">
                  <c:v>1534035600</c:v>
                </c:pt>
                <c:pt idx="75433">
                  <c:v>1534039200</c:v>
                </c:pt>
                <c:pt idx="75434">
                  <c:v>1534042800</c:v>
                </c:pt>
                <c:pt idx="75435">
                  <c:v>1534046400</c:v>
                </c:pt>
                <c:pt idx="75436">
                  <c:v>1534050000</c:v>
                </c:pt>
                <c:pt idx="75437">
                  <c:v>1534053600</c:v>
                </c:pt>
                <c:pt idx="75438">
                  <c:v>1534057200</c:v>
                </c:pt>
                <c:pt idx="75439">
                  <c:v>1534060800</c:v>
                </c:pt>
                <c:pt idx="75440">
                  <c:v>1534064400</c:v>
                </c:pt>
                <c:pt idx="75441">
                  <c:v>1534068000</c:v>
                </c:pt>
                <c:pt idx="75442">
                  <c:v>1534071600</c:v>
                </c:pt>
                <c:pt idx="75443">
                  <c:v>1534075200</c:v>
                </c:pt>
                <c:pt idx="75444">
                  <c:v>1534078800</c:v>
                </c:pt>
                <c:pt idx="75445">
                  <c:v>1534082400</c:v>
                </c:pt>
                <c:pt idx="75446">
                  <c:v>1534086000</c:v>
                </c:pt>
                <c:pt idx="75447">
                  <c:v>1534089600</c:v>
                </c:pt>
                <c:pt idx="75448">
                  <c:v>1534093200</c:v>
                </c:pt>
                <c:pt idx="75449">
                  <c:v>1534096800</c:v>
                </c:pt>
                <c:pt idx="75450">
                  <c:v>1534100400</c:v>
                </c:pt>
                <c:pt idx="75451">
                  <c:v>1534104000</c:v>
                </c:pt>
                <c:pt idx="75452">
                  <c:v>1534107600</c:v>
                </c:pt>
                <c:pt idx="75453">
                  <c:v>1534111200</c:v>
                </c:pt>
                <c:pt idx="75454">
                  <c:v>1534114800</c:v>
                </c:pt>
                <c:pt idx="75455">
                  <c:v>1534118400</c:v>
                </c:pt>
                <c:pt idx="75456">
                  <c:v>1534122000</c:v>
                </c:pt>
                <c:pt idx="75457">
                  <c:v>1534125600</c:v>
                </c:pt>
                <c:pt idx="75458">
                  <c:v>1534129200</c:v>
                </c:pt>
                <c:pt idx="75459">
                  <c:v>1534132800</c:v>
                </c:pt>
                <c:pt idx="75460">
                  <c:v>1534136400</c:v>
                </c:pt>
                <c:pt idx="75461">
                  <c:v>1534140000</c:v>
                </c:pt>
                <c:pt idx="75462">
                  <c:v>1534143600</c:v>
                </c:pt>
                <c:pt idx="75463">
                  <c:v>1534147200</c:v>
                </c:pt>
                <c:pt idx="75464">
                  <c:v>1534150800</c:v>
                </c:pt>
                <c:pt idx="75465">
                  <c:v>1534154400</c:v>
                </c:pt>
                <c:pt idx="75466">
                  <c:v>1534158000</c:v>
                </c:pt>
                <c:pt idx="75467">
                  <c:v>1534161600</c:v>
                </c:pt>
                <c:pt idx="75468">
                  <c:v>1534165200</c:v>
                </c:pt>
                <c:pt idx="75469">
                  <c:v>1534168800</c:v>
                </c:pt>
                <c:pt idx="75470">
                  <c:v>1534172400</c:v>
                </c:pt>
                <c:pt idx="75471">
                  <c:v>1534176000</c:v>
                </c:pt>
                <c:pt idx="75472">
                  <c:v>1534179600</c:v>
                </c:pt>
                <c:pt idx="75473">
                  <c:v>1534183200</c:v>
                </c:pt>
                <c:pt idx="75474">
                  <c:v>1534186800</c:v>
                </c:pt>
                <c:pt idx="75475">
                  <c:v>1534190400</c:v>
                </c:pt>
                <c:pt idx="75476">
                  <c:v>1534194000</c:v>
                </c:pt>
                <c:pt idx="75477">
                  <c:v>1534197600</c:v>
                </c:pt>
                <c:pt idx="75478">
                  <c:v>1534201200</c:v>
                </c:pt>
                <c:pt idx="75479">
                  <c:v>1534204800</c:v>
                </c:pt>
                <c:pt idx="75480">
                  <c:v>1534208400</c:v>
                </c:pt>
                <c:pt idx="75481">
                  <c:v>1534212000</c:v>
                </c:pt>
                <c:pt idx="75482">
                  <c:v>1534215600</c:v>
                </c:pt>
                <c:pt idx="75483">
                  <c:v>1534219200</c:v>
                </c:pt>
                <c:pt idx="75484">
                  <c:v>1534222800</c:v>
                </c:pt>
                <c:pt idx="75485">
                  <c:v>1534226400</c:v>
                </c:pt>
                <c:pt idx="75486">
                  <c:v>1534230000</c:v>
                </c:pt>
                <c:pt idx="75487">
                  <c:v>1534233600</c:v>
                </c:pt>
                <c:pt idx="75488">
                  <c:v>1534237200</c:v>
                </c:pt>
                <c:pt idx="75489">
                  <c:v>1534240800</c:v>
                </c:pt>
                <c:pt idx="75490">
                  <c:v>1534244400</c:v>
                </c:pt>
                <c:pt idx="75491">
                  <c:v>1534248000</c:v>
                </c:pt>
                <c:pt idx="75492">
                  <c:v>1534251600</c:v>
                </c:pt>
                <c:pt idx="75493">
                  <c:v>1534255200</c:v>
                </c:pt>
                <c:pt idx="75494">
                  <c:v>1534258800</c:v>
                </c:pt>
                <c:pt idx="75495">
                  <c:v>1534262400</c:v>
                </c:pt>
                <c:pt idx="75496">
                  <c:v>1534266000</c:v>
                </c:pt>
                <c:pt idx="75497">
                  <c:v>1534269600</c:v>
                </c:pt>
                <c:pt idx="75498">
                  <c:v>1534273200</c:v>
                </c:pt>
                <c:pt idx="75499">
                  <c:v>1534276800</c:v>
                </c:pt>
                <c:pt idx="75500">
                  <c:v>1534280400</c:v>
                </c:pt>
                <c:pt idx="75501">
                  <c:v>1534284000</c:v>
                </c:pt>
                <c:pt idx="75502">
                  <c:v>1534287600</c:v>
                </c:pt>
                <c:pt idx="75503">
                  <c:v>1534291200</c:v>
                </c:pt>
                <c:pt idx="75504">
                  <c:v>1534294800</c:v>
                </c:pt>
                <c:pt idx="75505">
                  <c:v>1534298400</c:v>
                </c:pt>
                <c:pt idx="75506">
                  <c:v>1534302000</c:v>
                </c:pt>
                <c:pt idx="75507">
                  <c:v>1534305600</c:v>
                </c:pt>
                <c:pt idx="75508">
                  <c:v>1534309200</c:v>
                </c:pt>
                <c:pt idx="75509">
                  <c:v>1534312800</c:v>
                </c:pt>
                <c:pt idx="75510">
                  <c:v>1534316400</c:v>
                </c:pt>
                <c:pt idx="75511">
                  <c:v>1534320000</c:v>
                </c:pt>
                <c:pt idx="75512">
                  <c:v>1534323600</c:v>
                </c:pt>
                <c:pt idx="75513">
                  <c:v>1534327200</c:v>
                </c:pt>
                <c:pt idx="75514">
                  <c:v>1534330800</c:v>
                </c:pt>
                <c:pt idx="75515">
                  <c:v>1534334400</c:v>
                </c:pt>
                <c:pt idx="75516">
                  <c:v>1534338000</c:v>
                </c:pt>
                <c:pt idx="75517">
                  <c:v>1534341600</c:v>
                </c:pt>
                <c:pt idx="75518">
                  <c:v>1534345200</c:v>
                </c:pt>
                <c:pt idx="75519">
                  <c:v>1534348800</c:v>
                </c:pt>
                <c:pt idx="75520">
                  <c:v>1534352400</c:v>
                </c:pt>
                <c:pt idx="75521">
                  <c:v>1534356000</c:v>
                </c:pt>
                <c:pt idx="75522">
                  <c:v>1534359600</c:v>
                </c:pt>
                <c:pt idx="75523">
                  <c:v>1534363200</c:v>
                </c:pt>
                <c:pt idx="75524">
                  <c:v>1534366800</c:v>
                </c:pt>
                <c:pt idx="75525">
                  <c:v>1534370400</c:v>
                </c:pt>
                <c:pt idx="75526">
                  <c:v>1534374000</c:v>
                </c:pt>
                <c:pt idx="75527">
                  <c:v>1534377600</c:v>
                </c:pt>
                <c:pt idx="75528">
                  <c:v>1534381200</c:v>
                </c:pt>
                <c:pt idx="75529">
                  <c:v>1534384800</c:v>
                </c:pt>
                <c:pt idx="75530">
                  <c:v>1534388400</c:v>
                </c:pt>
                <c:pt idx="75531">
                  <c:v>1534392000</c:v>
                </c:pt>
                <c:pt idx="75532">
                  <c:v>1534395600</c:v>
                </c:pt>
                <c:pt idx="75533">
                  <c:v>1534399200</c:v>
                </c:pt>
                <c:pt idx="75534">
                  <c:v>1534402800</c:v>
                </c:pt>
                <c:pt idx="75535">
                  <c:v>1534406400</c:v>
                </c:pt>
                <c:pt idx="75536">
                  <c:v>1534410000</c:v>
                </c:pt>
                <c:pt idx="75537">
                  <c:v>1534413600</c:v>
                </c:pt>
                <c:pt idx="75538">
                  <c:v>1534417200</c:v>
                </c:pt>
                <c:pt idx="75539">
                  <c:v>1534420800</c:v>
                </c:pt>
                <c:pt idx="75540">
                  <c:v>1534424400</c:v>
                </c:pt>
                <c:pt idx="75541">
                  <c:v>1534428000</c:v>
                </c:pt>
                <c:pt idx="75542">
                  <c:v>1534431600</c:v>
                </c:pt>
                <c:pt idx="75543">
                  <c:v>1534435200</c:v>
                </c:pt>
                <c:pt idx="75544">
                  <c:v>1534438800</c:v>
                </c:pt>
                <c:pt idx="75545">
                  <c:v>1534442400</c:v>
                </c:pt>
                <c:pt idx="75546">
                  <c:v>1534446000</c:v>
                </c:pt>
                <c:pt idx="75547">
                  <c:v>1534449600</c:v>
                </c:pt>
                <c:pt idx="75548">
                  <c:v>1534453200</c:v>
                </c:pt>
                <c:pt idx="75549">
                  <c:v>1534456800</c:v>
                </c:pt>
                <c:pt idx="75550">
                  <c:v>1534460400</c:v>
                </c:pt>
                <c:pt idx="75551">
                  <c:v>1534464000</c:v>
                </c:pt>
                <c:pt idx="75552">
                  <c:v>1534467600</c:v>
                </c:pt>
                <c:pt idx="75553">
                  <c:v>1534471200</c:v>
                </c:pt>
                <c:pt idx="75554">
                  <c:v>1534474800</c:v>
                </c:pt>
                <c:pt idx="75555">
                  <c:v>1534478400</c:v>
                </c:pt>
                <c:pt idx="75556">
                  <c:v>1534482000</c:v>
                </c:pt>
                <c:pt idx="75557">
                  <c:v>1534485600</c:v>
                </c:pt>
                <c:pt idx="75558">
                  <c:v>1534489200</c:v>
                </c:pt>
                <c:pt idx="75559">
                  <c:v>1534492800</c:v>
                </c:pt>
                <c:pt idx="75560">
                  <c:v>1534496400</c:v>
                </c:pt>
                <c:pt idx="75561">
                  <c:v>1534500000</c:v>
                </c:pt>
                <c:pt idx="75562">
                  <c:v>1534503600</c:v>
                </c:pt>
                <c:pt idx="75563">
                  <c:v>1534507200</c:v>
                </c:pt>
                <c:pt idx="75564">
                  <c:v>1534510800</c:v>
                </c:pt>
                <c:pt idx="75565">
                  <c:v>1534514400</c:v>
                </c:pt>
                <c:pt idx="75566">
                  <c:v>1534518000</c:v>
                </c:pt>
                <c:pt idx="75567">
                  <c:v>1534521600</c:v>
                </c:pt>
                <c:pt idx="75568">
                  <c:v>1534525200</c:v>
                </c:pt>
                <c:pt idx="75569">
                  <c:v>1534528800</c:v>
                </c:pt>
                <c:pt idx="75570">
                  <c:v>1534532400</c:v>
                </c:pt>
                <c:pt idx="75571">
                  <c:v>1534536000</c:v>
                </c:pt>
                <c:pt idx="75572">
                  <c:v>1534539600</c:v>
                </c:pt>
                <c:pt idx="75573">
                  <c:v>1534543200</c:v>
                </c:pt>
                <c:pt idx="75574">
                  <c:v>1534546800</c:v>
                </c:pt>
                <c:pt idx="75575">
                  <c:v>1534550400</c:v>
                </c:pt>
                <c:pt idx="75576">
                  <c:v>1534554000</c:v>
                </c:pt>
                <c:pt idx="75577">
                  <c:v>1534557600</c:v>
                </c:pt>
                <c:pt idx="75578">
                  <c:v>1534561200</c:v>
                </c:pt>
                <c:pt idx="75579">
                  <c:v>1534564800</c:v>
                </c:pt>
                <c:pt idx="75580">
                  <c:v>1534568400</c:v>
                </c:pt>
                <c:pt idx="75581">
                  <c:v>1534572000</c:v>
                </c:pt>
                <c:pt idx="75582">
                  <c:v>1534575600</c:v>
                </c:pt>
                <c:pt idx="75583">
                  <c:v>1534579200</c:v>
                </c:pt>
                <c:pt idx="75584">
                  <c:v>1534582800</c:v>
                </c:pt>
                <c:pt idx="75585">
                  <c:v>1534586400</c:v>
                </c:pt>
                <c:pt idx="75586">
                  <c:v>1534590000</c:v>
                </c:pt>
                <c:pt idx="75587">
                  <c:v>1534593600</c:v>
                </c:pt>
                <c:pt idx="75588">
                  <c:v>1534597200</c:v>
                </c:pt>
                <c:pt idx="75589">
                  <c:v>1534600800</c:v>
                </c:pt>
                <c:pt idx="75590">
                  <c:v>1534604400</c:v>
                </c:pt>
                <c:pt idx="75591">
                  <c:v>1534608000</c:v>
                </c:pt>
                <c:pt idx="75592">
                  <c:v>1534611600</c:v>
                </c:pt>
                <c:pt idx="75593">
                  <c:v>1534615200</c:v>
                </c:pt>
                <c:pt idx="75594">
                  <c:v>1534618800</c:v>
                </c:pt>
                <c:pt idx="75595">
                  <c:v>1534622400</c:v>
                </c:pt>
                <c:pt idx="75596">
                  <c:v>1534626000</c:v>
                </c:pt>
                <c:pt idx="75597">
                  <c:v>1534629600</c:v>
                </c:pt>
                <c:pt idx="75598">
                  <c:v>1534633200</c:v>
                </c:pt>
                <c:pt idx="75599">
                  <c:v>1534636800</c:v>
                </c:pt>
                <c:pt idx="75600">
                  <c:v>1534640400</c:v>
                </c:pt>
                <c:pt idx="75601">
                  <c:v>1534644000</c:v>
                </c:pt>
                <c:pt idx="75602">
                  <c:v>1534647600</c:v>
                </c:pt>
                <c:pt idx="75603">
                  <c:v>1534651200</c:v>
                </c:pt>
                <c:pt idx="75604">
                  <c:v>1534654800</c:v>
                </c:pt>
                <c:pt idx="75605">
                  <c:v>1534658400</c:v>
                </c:pt>
                <c:pt idx="75606">
                  <c:v>1534662000</c:v>
                </c:pt>
                <c:pt idx="75607">
                  <c:v>1534665600</c:v>
                </c:pt>
                <c:pt idx="75608">
                  <c:v>1534669200</c:v>
                </c:pt>
                <c:pt idx="75609">
                  <c:v>1534672800</c:v>
                </c:pt>
                <c:pt idx="75610">
                  <c:v>1534676400</c:v>
                </c:pt>
                <c:pt idx="75611">
                  <c:v>1534680000</c:v>
                </c:pt>
                <c:pt idx="75612">
                  <c:v>1534683600</c:v>
                </c:pt>
                <c:pt idx="75613">
                  <c:v>1534687200</c:v>
                </c:pt>
                <c:pt idx="75614">
                  <c:v>1534690800</c:v>
                </c:pt>
                <c:pt idx="75615">
                  <c:v>1534694400</c:v>
                </c:pt>
                <c:pt idx="75616">
                  <c:v>1534698000</c:v>
                </c:pt>
                <c:pt idx="75617">
                  <c:v>1534701600</c:v>
                </c:pt>
                <c:pt idx="75618">
                  <c:v>1534705200</c:v>
                </c:pt>
                <c:pt idx="75619">
                  <c:v>1534708800</c:v>
                </c:pt>
                <c:pt idx="75620">
                  <c:v>1534712400</c:v>
                </c:pt>
                <c:pt idx="75621">
                  <c:v>1534716000</c:v>
                </c:pt>
                <c:pt idx="75622">
                  <c:v>1534719600</c:v>
                </c:pt>
                <c:pt idx="75623">
                  <c:v>1534723200</c:v>
                </c:pt>
                <c:pt idx="75624">
                  <c:v>1534726800</c:v>
                </c:pt>
                <c:pt idx="75625">
                  <c:v>1534730400</c:v>
                </c:pt>
                <c:pt idx="75626">
                  <c:v>1534734000</c:v>
                </c:pt>
                <c:pt idx="75627">
                  <c:v>1534737600</c:v>
                </c:pt>
                <c:pt idx="75628">
                  <c:v>1534741200</c:v>
                </c:pt>
                <c:pt idx="75629">
                  <c:v>1534744800</c:v>
                </c:pt>
                <c:pt idx="75630">
                  <c:v>1534748400</c:v>
                </c:pt>
                <c:pt idx="75631">
                  <c:v>1534752000</c:v>
                </c:pt>
                <c:pt idx="75632">
                  <c:v>1534755600</c:v>
                </c:pt>
                <c:pt idx="75633">
                  <c:v>1534759200</c:v>
                </c:pt>
                <c:pt idx="75634">
                  <c:v>1534762800</c:v>
                </c:pt>
                <c:pt idx="75635">
                  <c:v>1534766400</c:v>
                </c:pt>
                <c:pt idx="75636">
                  <c:v>1534770000</c:v>
                </c:pt>
                <c:pt idx="75637">
                  <c:v>1534773600</c:v>
                </c:pt>
                <c:pt idx="75638">
                  <c:v>1534777200</c:v>
                </c:pt>
                <c:pt idx="75639">
                  <c:v>1534780800</c:v>
                </c:pt>
                <c:pt idx="75640">
                  <c:v>1534784400</c:v>
                </c:pt>
                <c:pt idx="75641">
                  <c:v>1534788000</c:v>
                </c:pt>
                <c:pt idx="75642">
                  <c:v>1534791600</c:v>
                </c:pt>
                <c:pt idx="75643">
                  <c:v>1534795200</c:v>
                </c:pt>
                <c:pt idx="75644">
                  <c:v>1534798800</c:v>
                </c:pt>
                <c:pt idx="75645">
                  <c:v>1534802400</c:v>
                </c:pt>
                <c:pt idx="75646">
                  <c:v>1534806000</c:v>
                </c:pt>
                <c:pt idx="75647">
                  <c:v>1534809600</c:v>
                </c:pt>
                <c:pt idx="75648">
                  <c:v>1534813200</c:v>
                </c:pt>
                <c:pt idx="75649">
                  <c:v>1534816800</c:v>
                </c:pt>
                <c:pt idx="75650">
                  <c:v>1534820400</c:v>
                </c:pt>
                <c:pt idx="75651">
                  <c:v>1534824000</c:v>
                </c:pt>
                <c:pt idx="75652">
                  <c:v>1534827600</c:v>
                </c:pt>
                <c:pt idx="75653">
                  <c:v>1534831200</c:v>
                </c:pt>
                <c:pt idx="75654">
                  <c:v>1534834800</c:v>
                </c:pt>
                <c:pt idx="75655">
                  <c:v>1534838400</c:v>
                </c:pt>
                <c:pt idx="75656">
                  <c:v>1534842000</c:v>
                </c:pt>
                <c:pt idx="75657">
                  <c:v>1534845600</c:v>
                </c:pt>
                <c:pt idx="75658">
                  <c:v>1534849200</c:v>
                </c:pt>
                <c:pt idx="75659">
                  <c:v>1534852800</c:v>
                </c:pt>
                <c:pt idx="75660">
                  <c:v>1534856400</c:v>
                </c:pt>
                <c:pt idx="75661">
                  <c:v>1534860000</c:v>
                </c:pt>
                <c:pt idx="75662">
                  <c:v>1534863600</c:v>
                </c:pt>
                <c:pt idx="75663">
                  <c:v>1534867200</c:v>
                </c:pt>
                <c:pt idx="75664">
                  <c:v>1534870800</c:v>
                </c:pt>
                <c:pt idx="75665">
                  <c:v>1534874400</c:v>
                </c:pt>
                <c:pt idx="75666">
                  <c:v>1534878000</c:v>
                </c:pt>
                <c:pt idx="75667">
                  <c:v>1534881600</c:v>
                </c:pt>
                <c:pt idx="75668">
                  <c:v>1534885200</c:v>
                </c:pt>
                <c:pt idx="75669">
                  <c:v>1534888800</c:v>
                </c:pt>
                <c:pt idx="75670">
                  <c:v>1534892400</c:v>
                </c:pt>
                <c:pt idx="75671">
                  <c:v>1534896000</c:v>
                </c:pt>
                <c:pt idx="75672">
                  <c:v>1534899600</c:v>
                </c:pt>
                <c:pt idx="75673">
                  <c:v>1534903200</c:v>
                </c:pt>
                <c:pt idx="75674">
                  <c:v>1534906800</c:v>
                </c:pt>
                <c:pt idx="75675">
                  <c:v>1534910400</c:v>
                </c:pt>
                <c:pt idx="75676">
                  <c:v>1534914000</c:v>
                </c:pt>
                <c:pt idx="75677">
                  <c:v>1534917600</c:v>
                </c:pt>
                <c:pt idx="75678">
                  <c:v>1534921200</c:v>
                </c:pt>
                <c:pt idx="75679">
                  <c:v>1534924800</c:v>
                </c:pt>
                <c:pt idx="75680">
                  <c:v>1534928400</c:v>
                </c:pt>
                <c:pt idx="75681">
                  <c:v>1534932000</c:v>
                </c:pt>
                <c:pt idx="75682">
                  <c:v>1534935600</c:v>
                </c:pt>
                <c:pt idx="75683">
                  <c:v>1534939200</c:v>
                </c:pt>
                <c:pt idx="75684">
                  <c:v>1534942800</c:v>
                </c:pt>
                <c:pt idx="75685">
                  <c:v>1534946400</c:v>
                </c:pt>
                <c:pt idx="75686">
                  <c:v>1534950000</c:v>
                </c:pt>
                <c:pt idx="75687">
                  <c:v>1534953600</c:v>
                </c:pt>
                <c:pt idx="75688">
                  <c:v>1534957200</c:v>
                </c:pt>
                <c:pt idx="75689">
                  <c:v>1534960800</c:v>
                </c:pt>
                <c:pt idx="75690">
                  <c:v>1534964400</c:v>
                </c:pt>
                <c:pt idx="75691">
                  <c:v>1534968000</c:v>
                </c:pt>
                <c:pt idx="75692">
                  <c:v>1534971600</c:v>
                </c:pt>
                <c:pt idx="75693">
                  <c:v>1534975200</c:v>
                </c:pt>
                <c:pt idx="75694">
                  <c:v>1534978800</c:v>
                </c:pt>
                <c:pt idx="75695">
                  <c:v>1534982400</c:v>
                </c:pt>
                <c:pt idx="75696">
                  <c:v>1534986000</c:v>
                </c:pt>
                <c:pt idx="75697">
                  <c:v>1534989600</c:v>
                </c:pt>
                <c:pt idx="75698">
                  <c:v>1534993200</c:v>
                </c:pt>
                <c:pt idx="75699">
                  <c:v>1534996800</c:v>
                </c:pt>
                <c:pt idx="75700">
                  <c:v>1535000400</c:v>
                </c:pt>
                <c:pt idx="75701">
                  <c:v>1535004000</c:v>
                </c:pt>
                <c:pt idx="75702">
                  <c:v>1535007600</c:v>
                </c:pt>
                <c:pt idx="75703">
                  <c:v>1535011200</c:v>
                </c:pt>
                <c:pt idx="75704">
                  <c:v>1535014800</c:v>
                </c:pt>
                <c:pt idx="75705">
                  <c:v>1535018400</c:v>
                </c:pt>
                <c:pt idx="75706">
                  <c:v>1535022000</c:v>
                </c:pt>
                <c:pt idx="75707">
                  <c:v>1535025600</c:v>
                </c:pt>
                <c:pt idx="75708">
                  <c:v>1535029200</c:v>
                </c:pt>
                <c:pt idx="75709">
                  <c:v>1535032800</c:v>
                </c:pt>
                <c:pt idx="75710">
                  <c:v>1535036400</c:v>
                </c:pt>
                <c:pt idx="75711">
                  <c:v>1535040000</c:v>
                </c:pt>
                <c:pt idx="75712">
                  <c:v>1535043600</c:v>
                </c:pt>
                <c:pt idx="75713">
                  <c:v>1535047200</c:v>
                </c:pt>
                <c:pt idx="75714">
                  <c:v>1535050800</c:v>
                </c:pt>
                <c:pt idx="75715">
                  <c:v>1535054400</c:v>
                </c:pt>
                <c:pt idx="75716">
                  <c:v>1535058000</c:v>
                </c:pt>
                <c:pt idx="75717">
                  <c:v>1535061600</c:v>
                </c:pt>
                <c:pt idx="75718">
                  <c:v>1535065200</c:v>
                </c:pt>
                <c:pt idx="75719">
                  <c:v>1535068800</c:v>
                </c:pt>
                <c:pt idx="75720">
                  <c:v>1535072400</c:v>
                </c:pt>
                <c:pt idx="75721">
                  <c:v>1535076000</c:v>
                </c:pt>
                <c:pt idx="75722">
                  <c:v>1535079600</c:v>
                </c:pt>
                <c:pt idx="75723">
                  <c:v>1535083200</c:v>
                </c:pt>
                <c:pt idx="75724">
                  <c:v>1535086800</c:v>
                </c:pt>
                <c:pt idx="75725">
                  <c:v>1535090400</c:v>
                </c:pt>
                <c:pt idx="75726">
                  <c:v>1535094000</c:v>
                </c:pt>
                <c:pt idx="75727">
                  <c:v>1535097600</c:v>
                </c:pt>
                <c:pt idx="75728">
                  <c:v>1535101200</c:v>
                </c:pt>
                <c:pt idx="75729">
                  <c:v>1535104800</c:v>
                </c:pt>
                <c:pt idx="75730">
                  <c:v>1535108400</c:v>
                </c:pt>
                <c:pt idx="75731">
                  <c:v>1535112000</c:v>
                </c:pt>
                <c:pt idx="75732">
                  <c:v>1535115600</c:v>
                </c:pt>
                <c:pt idx="75733">
                  <c:v>1535119200</c:v>
                </c:pt>
                <c:pt idx="75734">
                  <c:v>1535122800</c:v>
                </c:pt>
                <c:pt idx="75735">
                  <c:v>1535126400</c:v>
                </c:pt>
                <c:pt idx="75736">
                  <c:v>1535130000</c:v>
                </c:pt>
                <c:pt idx="75737">
                  <c:v>1535133600</c:v>
                </c:pt>
                <c:pt idx="75738">
                  <c:v>1535137200</c:v>
                </c:pt>
                <c:pt idx="75739">
                  <c:v>1535140800</c:v>
                </c:pt>
                <c:pt idx="75740">
                  <c:v>1535144400</c:v>
                </c:pt>
                <c:pt idx="75741">
                  <c:v>1535148000</c:v>
                </c:pt>
                <c:pt idx="75742">
                  <c:v>1535151600</c:v>
                </c:pt>
                <c:pt idx="75743">
                  <c:v>1535155200</c:v>
                </c:pt>
                <c:pt idx="75744">
                  <c:v>1535158800</c:v>
                </c:pt>
                <c:pt idx="75745">
                  <c:v>1535162400</c:v>
                </c:pt>
                <c:pt idx="75746">
                  <c:v>1535166000</c:v>
                </c:pt>
                <c:pt idx="75747">
                  <c:v>1535169600</c:v>
                </c:pt>
                <c:pt idx="75748">
                  <c:v>1535173200</c:v>
                </c:pt>
                <c:pt idx="75749">
                  <c:v>1535176800</c:v>
                </c:pt>
                <c:pt idx="75750">
                  <c:v>1535180400</c:v>
                </c:pt>
                <c:pt idx="75751">
                  <c:v>1535184000</c:v>
                </c:pt>
                <c:pt idx="75752">
                  <c:v>1535187600</c:v>
                </c:pt>
                <c:pt idx="75753">
                  <c:v>1535191200</c:v>
                </c:pt>
                <c:pt idx="75754">
                  <c:v>1535194800</c:v>
                </c:pt>
                <c:pt idx="75755">
                  <c:v>1535198400</c:v>
                </c:pt>
                <c:pt idx="75756">
                  <c:v>1535202000</c:v>
                </c:pt>
                <c:pt idx="75757">
                  <c:v>1535205600</c:v>
                </c:pt>
                <c:pt idx="75758">
                  <c:v>1535209200</c:v>
                </c:pt>
                <c:pt idx="75759">
                  <c:v>1535212800</c:v>
                </c:pt>
                <c:pt idx="75760">
                  <c:v>1535216400</c:v>
                </c:pt>
                <c:pt idx="75761">
                  <c:v>1535220000</c:v>
                </c:pt>
                <c:pt idx="75762">
                  <c:v>1535223600</c:v>
                </c:pt>
                <c:pt idx="75763">
                  <c:v>1535227200</c:v>
                </c:pt>
                <c:pt idx="75764">
                  <c:v>1535230800</c:v>
                </c:pt>
                <c:pt idx="75765">
                  <c:v>1535234400</c:v>
                </c:pt>
                <c:pt idx="75766">
                  <c:v>1535238000</c:v>
                </c:pt>
                <c:pt idx="75767">
                  <c:v>1535241600</c:v>
                </c:pt>
                <c:pt idx="75768">
                  <c:v>1535245200</c:v>
                </c:pt>
                <c:pt idx="75769">
                  <c:v>1535248800</c:v>
                </c:pt>
                <c:pt idx="75770">
                  <c:v>1535252400</c:v>
                </c:pt>
                <c:pt idx="75771">
                  <c:v>1535256000</c:v>
                </c:pt>
                <c:pt idx="75772">
                  <c:v>1535259600</c:v>
                </c:pt>
                <c:pt idx="75773">
                  <c:v>1535263200</c:v>
                </c:pt>
                <c:pt idx="75774">
                  <c:v>1535266800</c:v>
                </c:pt>
                <c:pt idx="75775">
                  <c:v>1535270400</c:v>
                </c:pt>
                <c:pt idx="75776">
                  <c:v>1535274000</c:v>
                </c:pt>
                <c:pt idx="75777">
                  <c:v>1535277600</c:v>
                </c:pt>
                <c:pt idx="75778">
                  <c:v>1535281200</c:v>
                </c:pt>
                <c:pt idx="75779">
                  <c:v>1535284800</c:v>
                </c:pt>
                <c:pt idx="75780">
                  <c:v>1535288400</c:v>
                </c:pt>
                <c:pt idx="75781">
                  <c:v>1535292000</c:v>
                </c:pt>
                <c:pt idx="75782">
                  <c:v>1535295600</c:v>
                </c:pt>
                <c:pt idx="75783">
                  <c:v>1535299200</c:v>
                </c:pt>
                <c:pt idx="75784">
                  <c:v>1535302800</c:v>
                </c:pt>
                <c:pt idx="75785">
                  <c:v>1535306400</c:v>
                </c:pt>
                <c:pt idx="75786">
                  <c:v>1535310000</c:v>
                </c:pt>
                <c:pt idx="75787">
                  <c:v>1535313600</c:v>
                </c:pt>
                <c:pt idx="75788">
                  <c:v>1535317200</c:v>
                </c:pt>
                <c:pt idx="75789">
                  <c:v>1535320800</c:v>
                </c:pt>
                <c:pt idx="75790">
                  <c:v>1535324400</c:v>
                </c:pt>
                <c:pt idx="75791">
                  <c:v>1535328000</c:v>
                </c:pt>
                <c:pt idx="75792">
                  <c:v>1535331600</c:v>
                </c:pt>
                <c:pt idx="75793">
                  <c:v>1535335200</c:v>
                </c:pt>
                <c:pt idx="75794">
                  <c:v>1535338800</c:v>
                </c:pt>
                <c:pt idx="75795">
                  <c:v>1535342400</c:v>
                </c:pt>
                <c:pt idx="75796">
                  <c:v>1535346000</c:v>
                </c:pt>
                <c:pt idx="75797">
                  <c:v>1535349600</c:v>
                </c:pt>
                <c:pt idx="75798">
                  <c:v>1535353200</c:v>
                </c:pt>
                <c:pt idx="75799">
                  <c:v>1535356800</c:v>
                </c:pt>
                <c:pt idx="75800">
                  <c:v>1535360400</c:v>
                </c:pt>
                <c:pt idx="75801">
                  <c:v>1535364000</c:v>
                </c:pt>
                <c:pt idx="75802">
                  <c:v>1535367600</c:v>
                </c:pt>
                <c:pt idx="75803">
                  <c:v>1535371200</c:v>
                </c:pt>
                <c:pt idx="75804">
                  <c:v>1535374800</c:v>
                </c:pt>
                <c:pt idx="75805">
                  <c:v>1535378400</c:v>
                </c:pt>
                <c:pt idx="75806">
                  <c:v>1535382000</c:v>
                </c:pt>
                <c:pt idx="75807">
                  <c:v>1535385600</c:v>
                </c:pt>
                <c:pt idx="75808">
                  <c:v>1535389200</c:v>
                </c:pt>
                <c:pt idx="75809">
                  <c:v>1535392800</c:v>
                </c:pt>
                <c:pt idx="75810">
                  <c:v>1535396400</c:v>
                </c:pt>
                <c:pt idx="75811">
                  <c:v>1535400000</c:v>
                </c:pt>
                <c:pt idx="75812">
                  <c:v>1535403600</c:v>
                </c:pt>
                <c:pt idx="75813">
                  <c:v>1535407200</c:v>
                </c:pt>
                <c:pt idx="75814">
                  <c:v>1535410800</c:v>
                </c:pt>
                <c:pt idx="75815">
                  <c:v>1535414400</c:v>
                </c:pt>
                <c:pt idx="75816">
                  <c:v>1535418000</c:v>
                </c:pt>
                <c:pt idx="75817">
                  <c:v>1535421600</c:v>
                </c:pt>
                <c:pt idx="75818">
                  <c:v>1535425200</c:v>
                </c:pt>
                <c:pt idx="75819">
                  <c:v>1535428800</c:v>
                </c:pt>
                <c:pt idx="75820">
                  <c:v>1535432400</c:v>
                </c:pt>
                <c:pt idx="75821">
                  <c:v>1535436000</c:v>
                </c:pt>
                <c:pt idx="75822">
                  <c:v>1535439600</c:v>
                </c:pt>
                <c:pt idx="75823">
                  <c:v>1535443200</c:v>
                </c:pt>
                <c:pt idx="75824">
                  <c:v>1535446800</c:v>
                </c:pt>
                <c:pt idx="75825">
                  <c:v>1535450400</c:v>
                </c:pt>
                <c:pt idx="75826">
                  <c:v>1535454000</c:v>
                </c:pt>
                <c:pt idx="75827">
                  <c:v>1535457600</c:v>
                </c:pt>
                <c:pt idx="75828">
                  <c:v>1535461200</c:v>
                </c:pt>
                <c:pt idx="75829">
                  <c:v>1535464800</c:v>
                </c:pt>
                <c:pt idx="75830">
                  <c:v>1535468400</c:v>
                </c:pt>
                <c:pt idx="75831">
                  <c:v>1535472000</c:v>
                </c:pt>
                <c:pt idx="75832">
                  <c:v>1535475600</c:v>
                </c:pt>
                <c:pt idx="75833">
                  <c:v>1535479200</c:v>
                </c:pt>
                <c:pt idx="75834">
                  <c:v>1535482800</c:v>
                </c:pt>
                <c:pt idx="75835">
                  <c:v>1535486400</c:v>
                </c:pt>
                <c:pt idx="75836">
                  <c:v>1535490000</c:v>
                </c:pt>
                <c:pt idx="75837">
                  <c:v>1535493600</c:v>
                </c:pt>
                <c:pt idx="75838">
                  <c:v>1535497200</c:v>
                </c:pt>
                <c:pt idx="75839">
                  <c:v>1535500800</c:v>
                </c:pt>
                <c:pt idx="75840">
                  <c:v>1535504400</c:v>
                </c:pt>
                <c:pt idx="75841">
                  <c:v>1535508000</c:v>
                </c:pt>
                <c:pt idx="75842">
                  <c:v>1535511600</c:v>
                </c:pt>
                <c:pt idx="75843">
                  <c:v>1535515200</c:v>
                </c:pt>
                <c:pt idx="75844">
                  <c:v>1535518800</c:v>
                </c:pt>
                <c:pt idx="75845">
                  <c:v>1535522400</c:v>
                </c:pt>
                <c:pt idx="75846">
                  <c:v>1535526000</c:v>
                </c:pt>
                <c:pt idx="75847">
                  <c:v>1535529600</c:v>
                </c:pt>
                <c:pt idx="75848">
                  <c:v>1535533200</c:v>
                </c:pt>
                <c:pt idx="75849">
                  <c:v>1535536800</c:v>
                </c:pt>
                <c:pt idx="75850">
                  <c:v>1535540400</c:v>
                </c:pt>
                <c:pt idx="75851">
                  <c:v>1535544000</c:v>
                </c:pt>
                <c:pt idx="75852">
                  <c:v>1535547600</c:v>
                </c:pt>
                <c:pt idx="75853">
                  <c:v>1535551200</c:v>
                </c:pt>
                <c:pt idx="75854">
                  <c:v>1535554800</c:v>
                </c:pt>
                <c:pt idx="75855">
                  <c:v>1535558400</c:v>
                </c:pt>
                <c:pt idx="75856">
                  <c:v>1535562000</c:v>
                </c:pt>
                <c:pt idx="75857">
                  <c:v>1535565600</c:v>
                </c:pt>
                <c:pt idx="75858">
                  <c:v>1535569200</c:v>
                </c:pt>
                <c:pt idx="75859">
                  <c:v>1535572800</c:v>
                </c:pt>
                <c:pt idx="75860">
                  <c:v>1535576400</c:v>
                </c:pt>
                <c:pt idx="75861">
                  <c:v>1535580000</c:v>
                </c:pt>
                <c:pt idx="75862">
                  <c:v>1535583600</c:v>
                </c:pt>
                <c:pt idx="75863">
                  <c:v>1535587200</c:v>
                </c:pt>
                <c:pt idx="75864">
                  <c:v>1535590800</c:v>
                </c:pt>
                <c:pt idx="75865">
                  <c:v>1535594400</c:v>
                </c:pt>
                <c:pt idx="75866">
                  <c:v>1535598000</c:v>
                </c:pt>
                <c:pt idx="75867">
                  <c:v>1535601600</c:v>
                </c:pt>
                <c:pt idx="75868">
                  <c:v>1535605200</c:v>
                </c:pt>
                <c:pt idx="75869">
                  <c:v>1535608800</c:v>
                </c:pt>
                <c:pt idx="75870">
                  <c:v>1535612400</c:v>
                </c:pt>
                <c:pt idx="75871">
                  <c:v>1535616000</c:v>
                </c:pt>
                <c:pt idx="75872">
                  <c:v>1535619600</c:v>
                </c:pt>
                <c:pt idx="75873">
                  <c:v>1535623200</c:v>
                </c:pt>
                <c:pt idx="75874">
                  <c:v>1535626800</c:v>
                </c:pt>
                <c:pt idx="75875">
                  <c:v>1535630400</c:v>
                </c:pt>
                <c:pt idx="75876">
                  <c:v>1535634000</c:v>
                </c:pt>
                <c:pt idx="75877">
                  <c:v>1535637600</c:v>
                </c:pt>
                <c:pt idx="75878">
                  <c:v>1535641200</c:v>
                </c:pt>
                <c:pt idx="75879">
                  <c:v>1535644800</c:v>
                </c:pt>
                <c:pt idx="75880">
                  <c:v>1535648400</c:v>
                </c:pt>
                <c:pt idx="75881">
                  <c:v>1535652000</c:v>
                </c:pt>
                <c:pt idx="75882">
                  <c:v>1535655600</c:v>
                </c:pt>
                <c:pt idx="75883">
                  <c:v>1535659200</c:v>
                </c:pt>
                <c:pt idx="75884">
                  <c:v>1535662800</c:v>
                </c:pt>
                <c:pt idx="75885">
                  <c:v>1535666400</c:v>
                </c:pt>
                <c:pt idx="75886">
                  <c:v>1535670000</c:v>
                </c:pt>
                <c:pt idx="75887">
                  <c:v>1535673600</c:v>
                </c:pt>
                <c:pt idx="75888">
                  <c:v>1535677200</c:v>
                </c:pt>
                <c:pt idx="75889">
                  <c:v>1535680800</c:v>
                </c:pt>
                <c:pt idx="75890">
                  <c:v>1535684400</c:v>
                </c:pt>
                <c:pt idx="75891">
                  <c:v>1535688000</c:v>
                </c:pt>
                <c:pt idx="75892">
                  <c:v>1535691600</c:v>
                </c:pt>
                <c:pt idx="75893">
                  <c:v>1535695200</c:v>
                </c:pt>
                <c:pt idx="75894">
                  <c:v>1535698800</c:v>
                </c:pt>
                <c:pt idx="75895">
                  <c:v>1535702400</c:v>
                </c:pt>
                <c:pt idx="75896">
                  <c:v>1535706000</c:v>
                </c:pt>
                <c:pt idx="75897">
                  <c:v>1535709600</c:v>
                </c:pt>
                <c:pt idx="75898">
                  <c:v>1535713200</c:v>
                </c:pt>
                <c:pt idx="75899">
                  <c:v>1535716800</c:v>
                </c:pt>
                <c:pt idx="75900">
                  <c:v>1535720400</c:v>
                </c:pt>
                <c:pt idx="75901">
                  <c:v>1535724000</c:v>
                </c:pt>
                <c:pt idx="75902">
                  <c:v>1535727600</c:v>
                </c:pt>
                <c:pt idx="75903">
                  <c:v>1535731200</c:v>
                </c:pt>
                <c:pt idx="75904">
                  <c:v>1535734800</c:v>
                </c:pt>
                <c:pt idx="75905">
                  <c:v>1535738400</c:v>
                </c:pt>
                <c:pt idx="75906">
                  <c:v>1535742000</c:v>
                </c:pt>
                <c:pt idx="75907">
                  <c:v>1535745600</c:v>
                </c:pt>
                <c:pt idx="75908">
                  <c:v>1535749200</c:v>
                </c:pt>
                <c:pt idx="75909">
                  <c:v>1535752800</c:v>
                </c:pt>
                <c:pt idx="75910">
                  <c:v>1535756400</c:v>
                </c:pt>
                <c:pt idx="75911">
                  <c:v>1535760000</c:v>
                </c:pt>
                <c:pt idx="75912">
                  <c:v>1535763600</c:v>
                </c:pt>
                <c:pt idx="75913">
                  <c:v>1535767200</c:v>
                </c:pt>
                <c:pt idx="75914">
                  <c:v>1535770800</c:v>
                </c:pt>
                <c:pt idx="75915">
                  <c:v>1535774400</c:v>
                </c:pt>
                <c:pt idx="75916">
                  <c:v>1535778000</c:v>
                </c:pt>
                <c:pt idx="75917">
                  <c:v>1535781600</c:v>
                </c:pt>
                <c:pt idx="75918">
                  <c:v>1535785200</c:v>
                </c:pt>
                <c:pt idx="75919">
                  <c:v>1535788800</c:v>
                </c:pt>
                <c:pt idx="75920">
                  <c:v>1535792400</c:v>
                </c:pt>
                <c:pt idx="75921">
                  <c:v>1535796000</c:v>
                </c:pt>
                <c:pt idx="75922">
                  <c:v>1535799600</c:v>
                </c:pt>
                <c:pt idx="75923">
                  <c:v>1535803200</c:v>
                </c:pt>
                <c:pt idx="75924">
                  <c:v>1535806800</c:v>
                </c:pt>
                <c:pt idx="75925">
                  <c:v>1535810400</c:v>
                </c:pt>
                <c:pt idx="75926">
                  <c:v>1535814000</c:v>
                </c:pt>
                <c:pt idx="75927">
                  <c:v>1535817600</c:v>
                </c:pt>
                <c:pt idx="75928">
                  <c:v>1535821200</c:v>
                </c:pt>
                <c:pt idx="75929">
                  <c:v>1535824800</c:v>
                </c:pt>
                <c:pt idx="75930">
                  <c:v>1535828400</c:v>
                </c:pt>
                <c:pt idx="75931">
                  <c:v>1535832000</c:v>
                </c:pt>
                <c:pt idx="75932">
                  <c:v>1535835600</c:v>
                </c:pt>
                <c:pt idx="75933">
                  <c:v>1535839200</c:v>
                </c:pt>
                <c:pt idx="75934">
                  <c:v>1535842800</c:v>
                </c:pt>
                <c:pt idx="75935">
                  <c:v>1535846400</c:v>
                </c:pt>
                <c:pt idx="75936">
                  <c:v>1535850000</c:v>
                </c:pt>
                <c:pt idx="75937">
                  <c:v>1535853600</c:v>
                </c:pt>
                <c:pt idx="75938">
                  <c:v>1535857200</c:v>
                </c:pt>
                <c:pt idx="75939">
                  <c:v>1535860800</c:v>
                </c:pt>
                <c:pt idx="75940">
                  <c:v>1535864400</c:v>
                </c:pt>
                <c:pt idx="75941">
                  <c:v>1535868000</c:v>
                </c:pt>
                <c:pt idx="75942">
                  <c:v>1535871600</c:v>
                </c:pt>
                <c:pt idx="75943">
                  <c:v>1535875200</c:v>
                </c:pt>
                <c:pt idx="75944">
                  <c:v>1535878800</c:v>
                </c:pt>
                <c:pt idx="75945">
                  <c:v>1535882400</c:v>
                </c:pt>
                <c:pt idx="75946">
                  <c:v>1535886000</c:v>
                </c:pt>
                <c:pt idx="75947">
                  <c:v>1535889600</c:v>
                </c:pt>
                <c:pt idx="75948">
                  <c:v>1535893200</c:v>
                </c:pt>
                <c:pt idx="75949">
                  <c:v>1535896800</c:v>
                </c:pt>
                <c:pt idx="75950">
                  <c:v>1535900400</c:v>
                </c:pt>
                <c:pt idx="75951">
                  <c:v>1535904000</c:v>
                </c:pt>
                <c:pt idx="75952">
                  <c:v>1535907600</c:v>
                </c:pt>
                <c:pt idx="75953">
                  <c:v>1535911200</c:v>
                </c:pt>
                <c:pt idx="75954">
                  <c:v>1535914800</c:v>
                </c:pt>
                <c:pt idx="75955">
                  <c:v>1535918400</c:v>
                </c:pt>
                <c:pt idx="75956">
                  <c:v>1535922000</c:v>
                </c:pt>
                <c:pt idx="75957">
                  <c:v>1535925600</c:v>
                </c:pt>
                <c:pt idx="75958">
                  <c:v>1535929200</c:v>
                </c:pt>
                <c:pt idx="75959">
                  <c:v>1535932800</c:v>
                </c:pt>
                <c:pt idx="75960">
                  <c:v>1535936400</c:v>
                </c:pt>
                <c:pt idx="75961">
                  <c:v>1535940000</c:v>
                </c:pt>
                <c:pt idx="75962">
                  <c:v>1535943600</c:v>
                </c:pt>
                <c:pt idx="75963">
                  <c:v>1535947200</c:v>
                </c:pt>
                <c:pt idx="75964">
                  <c:v>1535950800</c:v>
                </c:pt>
                <c:pt idx="75965">
                  <c:v>1535954400</c:v>
                </c:pt>
                <c:pt idx="75966">
                  <c:v>1535958000</c:v>
                </c:pt>
                <c:pt idx="75967">
                  <c:v>1535961600</c:v>
                </c:pt>
                <c:pt idx="75968">
                  <c:v>1535965200</c:v>
                </c:pt>
                <c:pt idx="75969">
                  <c:v>1535968800</c:v>
                </c:pt>
                <c:pt idx="75970">
                  <c:v>1535972400</c:v>
                </c:pt>
                <c:pt idx="75971">
                  <c:v>1535976000</c:v>
                </c:pt>
                <c:pt idx="75972">
                  <c:v>1535979600</c:v>
                </c:pt>
                <c:pt idx="75973">
                  <c:v>1535983200</c:v>
                </c:pt>
                <c:pt idx="75974">
                  <c:v>1535986800</c:v>
                </c:pt>
                <c:pt idx="75975">
                  <c:v>1535990400</c:v>
                </c:pt>
                <c:pt idx="75976">
                  <c:v>1535994000</c:v>
                </c:pt>
                <c:pt idx="75977">
                  <c:v>1535997600</c:v>
                </c:pt>
                <c:pt idx="75978">
                  <c:v>1536001200</c:v>
                </c:pt>
                <c:pt idx="75979">
                  <c:v>1536004800</c:v>
                </c:pt>
                <c:pt idx="75980">
                  <c:v>1536008400</c:v>
                </c:pt>
                <c:pt idx="75981">
                  <c:v>1536012000</c:v>
                </c:pt>
                <c:pt idx="75982">
                  <c:v>1536015600</c:v>
                </c:pt>
                <c:pt idx="75983">
                  <c:v>1536019200</c:v>
                </c:pt>
                <c:pt idx="75984">
                  <c:v>1536022800</c:v>
                </c:pt>
                <c:pt idx="75985">
                  <c:v>1536026400</c:v>
                </c:pt>
                <c:pt idx="75986">
                  <c:v>1536030000</c:v>
                </c:pt>
                <c:pt idx="75987">
                  <c:v>1536033600</c:v>
                </c:pt>
                <c:pt idx="75988">
                  <c:v>1536037200</c:v>
                </c:pt>
                <c:pt idx="75989">
                  <c:v>1536040800</c:v>
                </c:pt>
                <c:pt idx="75990">
                  <c:v>1536044400</c:v>
                </c:pt>
                <c:pt idx="75991">
                  <c:v>1536048000</c:v>
                </c:pt>
                <c:pt idx="75992">
                  <c:v>1536051600</c:v>
                </c:pt>
                <c:pt idx="75993">
                  <c:v>1536055200</c:v>
                </c:pt>
                <c:pt idx="75994">
                  <c:v>1536058800</c:v>
                </c:pt>
                <c:pt idx="75995">
                  <c:v>1536062400</c:v>
                </c:pt>
                <c:pt idx="75996">
                  <c:v>1536066000</c:v>
                </c:pt>
                <c:pt idx="75997">
                  <c:v>1536069600</c:v>
                </c:pt>
                <c:pt idx="75998">
                  <c:v>1536073200</c:v>
                </c:pt>
                <c:pt idx="75999">
                  <c:v>1536076800</c:v>
                </c:pt>
                <c:pt idx="76000">
                  <c:v>1536080400</c:v>
                </c:pt>
                <c:pt idx="76001">
                  <c:v>1536084000</c:v>
                </c:pt>
                <c:pt idx="76002">
                  <c:v>1536087600</c:v>
                </c:pt>
                <c:pt idx="76003">
                  <c:v>1536091200</c:v>
                </c:pt>
                <c:pt idx="76004">
                  <c:v>1536094800</c:v>
                </c:pt>
                <c:pt idx="76005">
                  <c:v>1536098400</c:v>
                </c:pt>
                <c:pt idx="76006">
                  <c:v>1536102000</c:v>
                </c:pt>
                <c:pt idx="76007">
                  <c:v>1536105600</c:v>
                </c:pt>
                <c:pt idx="76008">
                  <c:v>1536109200</c:v>
                </c:pt>
                <c:pt idx="76009">
                  <c:v>1536112800</c:v>
                </c:pt>
                <c:pt idx="76010">
                  <c:v>1536116400</c:v>
                </c:pt>
                <c:pt idx="76011">
                  <c:v>1536120000</c:v>
                </c:pt>
                <c:pt idx="76012">
                  <c:v>1536123600</c:v>
                </c:pt>
                <c:pt idx="76013">
                  <c:v>1536127200</c:v>
                </c:pt>
                <c:pt idx="76014">
                  <c:v>1536130800</c:v>
                </c:pt>
                <c:pt idx="76015">
                  <c:v>1536134400</c:v>
                </c:pt>
                <c:pt idx="76016">
                  <c:v>1536138000</c:v>
                </c:pt>
                <c:pt idx="76017">
                  <c:v>1536141600</c:v>
                </c:pt>
                <c:pt idx="76018">
                  <c:v>1536145200</c:v>
                </c:pt>
                <c:pt idx="76019">
                  <c:v>1536148800</c:v>
                </c:pt>
                <c:pt idx="76020">
                  <c:v>1536152400</c:v>
                </c:pt>
                <c:pt idx="76021">
                  <c:v>1536156000</c:v>
                </c:pt>
                <c:pt idx="76022">
                  <c:v>1536159600</c:v>
                </c:pt>
                <c:pt idx="76023">
                  <c:v>1536163200</c:v>
                </c:pt>
                <c:pt idx="76024">
                  <c:v>1536166800</c:v>
                </c:pt>
                <c:pt idx="76025">
                  <c:v>1536170400</c:v>
                </c:pt>
                <c:pt idx="76026">
                  <c:v>1536174000</c:v>
                </c:pt>
                <c:pt idx="76027">
                  <c:v>1536177600</c:v>
                </c:pt>
                <c:pt idx="76028">
                  <c:v>1536181200</c:v>
                </c:pt>
                <c:pt idx="76029">
                  <c:v>1536184800</c:v>
                </c:pt>
                <c:pt idx="76030">
                  <c:v>1536188400</c:v>
                </c:pt>
                <c:pt idx="76031">
                  <c:v>1536192000</c:v>
                </c:pt>
                <c:pt idx="76032">
                  <c:v>1536195600</c:v>
                </c:pt>
                <c:pt idx="76033">
                  <c:v>1536199200</c:v>
                </c:pt>
                <c:pt idx="76034">
                  <c:v>1536202800</c:v>
                </c:pt>
                <c:pt idx="76035">
                  <c:v>1536206400</c:v>
                </c:pt>
                <c:pt idx="76036">
                  <c:v>1536210000</c:v>
                </c:pt>
                <c:pt idx="76037">
                  <c:v>1536213600</c:v>
                </c:pt>
                <c:pt idx="76038">
                  <c:v>1536217200</c:v>
                </c:pt>
                <c:pt idx="76039">
                  <c:v>1536220800</c:v>
                </c:pt>
                <c:pt idx="76040">
                  <c:v>1536224400</c:v>
                </c:pt>
                <c:pt idx="76041">
                  <c:v>1536228000</c:v>
                </c:pt>
                <c:pt idx="76042">
                  <c:v>1536231600</c:v>
                </c:pt>
                <c:pt idx="76043">
                  <c:v>1536235200</c:v>
                </c:pt>
                <c:pt idx="76044">
                  <c:v>1536238800</c:v>
                </c:pt>
                <c:pt idx="76045">
                  <c:v>1536242400</c:v>
                </c:pt>
                <c:pt idx="76046">
                  <c:v>1536246000</c:v>
                </c:pt>
                <c:pt idx="76047">
                  <c:v>1536249600</c:v>
                </c:pt>
                <c:pt idx="76048">
                  <c:v>1536253200</c:v>
                </c:pt>
                <c:pt idx="76049">
                  <c:v>1536256800</c:v>
                </c:pt>
                <c:pt idx="76050">
                  <c:v>1536260400</c:v>
                </c:pt>
                <c:pt idx="76051">
                  <c:v>1536264000</c:v>
                </c:pt>
                <c:pt idx="76052">
                  <c:v>1536267600</c:v>
                </c:pt>
                <c:pt idx="76053">
                  <c:v>1536271200</c:v>
                </c:pt>
                <c:pt idx="76054">
                  <c:v>1536274800</c:v>
                </c:pt>
                <c:pt idx="76055">
                  <c:v>1536278400</c:v>
                </c:pt>
                <c:pt idx="76056">
                  <c:v>1536282000</c:v>
                </c:pt>
                <c:pt idx="76057">
                  <c:v>1536285600</c:v>
                </c:pt>
                <c:pt idx="76058">
                  <c:v>1536289200</c:v>
                </c:pt>
                <c:pt idx="76059">
                  <c:v>1536292800</c:v>
                </c:pt>
                <c:pt idx="76060">
                  <c:v>1536296400</c:v>
                </c:pt>
                <c:pt idx="76061">
                  <c:v>1536300000</c:v>
                </c:pt>
                <c:pt idx="76062">
                  <c:v>1536303600</c:v>
                </c:pt>
                <c:pt idx="76063">
                  <c:v>1536307200</c:v>
                </c:pt>
                <c:pt idx="76064">
                  <c:v>1536310800</c:v>
                </c:pt>
                <c:pt idx="76065">
                  <c:v>1536314400</c:v>
                </c:pt>
                <c:pt idx="76066">
                  <c:v>1536318000</c:v>
                </c:pt>
                <c:pt idx="76067">
                  <c:v>1536321600</c:v>
                </c:pt>
                <c:pt idx="76068">
                  <c:v>1536325200</c:v>
                </c:pt>
                <c:pt idx="76069">
                  <c:v>1536328800</c:v>
                </c:pt>
                <c:pt idx="76070">
                  <c:v>1536332400</c:v>
                </c:pt>
                <c:pt idx="76071">
                  <c:v>1536336000</c:v>
                </c:pt>
                <c:pt idx="76072">
                  <c:v>1536339600</c:v>
                </c:pt>
                <c:pt idx="76073">
                  <c:v>1536343200</c:v>
                </c:pt>
                <c:pt idx="76074">
                  <c:v>1536346800</c:v>
                </c:pt>
                <c:pt idx="76075">
                  <c:v>1536350400</c:v>
                </c:pt>
                <c:pt idx="76076">
                  <c:v>1536354000</c:v>
                </c:pt>
                <c:pt idx="76077">
                  <c:v>1536357600</c:v>
                </c:pt>
                <c:pt idx="76078">
                  <c:v>1536361200</c:v>
                </c:pt>
                <c:pt idx="76079">
                  <c:v>1536364800</c:v>
                </c:pt>
                <c:pt idx="76080">
                  <c:v>1536368400</c:v>
                </c:pt>
                <c:pt idx="76081">
                  <c:v>1536372000</c:v>
                </c:pt>
                <c:pt idx="76082">
                  <c:v>1536375600</c:v>
                </c:pt>
                <c:pt idx="76083">
                  <c:v>1536379200</c:v>
                </c:pt>
                <c:pt idx="76084">
                  <c:v>1536382800</c:v>
                </c:pt>
                <c:pt idx="76085">
                  <c:v>1536386400</c:v>
                </c:pt>
                <c:pt idx="76086">
                  <c:v>1536390000</c:v>
                </c:pt>
                <c:pt idx="76087">
                  <c:v>1536393600</c:v>
                </c:pt>
                <c:pt idx="76088">
                  <c:v>1536397200</c:v>
                </c:pt>
                <c:pt idx="76089">
                  <c:v>1536400800</c:v>
                </c:pt>
                <c:pt idx="76090">
                  <c:v>1536404400</c:v>
                </c:pt>
                <c:pt idx="76091">
                  <c:v>1536408000</c:v>
                </c:pt>
                <c:pt idx="76092">
                  <c:v>1536411600</c:v>
                </c:pt>
                <c:pt idx="76093">
                  <c:v>1536415200</c:v>
                </c:pt>
                <c:pt idx="76094">
                  <c:v>1536418800</c:v>
                </c:pt>
                <c:pt idx="76095">
                  <c:v>1536422400</c:v>
                </c:pt>
                <c:pt idx="76096">
                  <c:v>1536426000</c:v>
                </c:pt>
                <c:pt idx="76097">
                  <c:v>1536429600</c:v>
                </c:pt>
                <c:pt idx="76098">
                  <c:v>1536433200</c:v>
                </c:pt>
                <c:pt idx="76099">
                  <c:v>1536436800</c:v>
                </c:pt>
                <c:pt idx="76100">
                  <c:v>1536440400</c:v>
                </c:pt>
                <c:pt idx="76101">
                  <c:v>1536444000</c:v>
                </c:pt>
                <c:pt idx="76102">
                  <c:v>1536447600</c:v>
                </c:pt>
                <c:pt idx="76103">
                  <c:v>1536451200</c:v>
                </c:pt>
                <c:pt idx="76104">
                  <c:v>1536454800</c:v>
                </c:pt>
                <c:pt idx="76105">
                  <c:v>1536458400</c:v>
                </c:pt>
                <c:pt idx="76106">
                  <c:v>1536462000</c:v>
                </c:pt>
                <c:pt idx="76107">
                  <c:v>1536465600</c:v>
                </c:pt>
                <c:pt idx="76108">
                  <c:v>1536469200</c:v>
                </c:pt>
                <c:pt idx="76109">
                  <c:v>1536472800</c:v>
                </c:pt>
                <c:pt idx="76110">
                  <c:v>1536476400</c:v>
                </c:pt>
                <c:pt idx="76111">
                  <c:v>1536480000</c:v>
                </c:pt>
                <c:pt idx="76112">
                  <c:v>1536483600</c:v>
                </c:pt>
                <c:pt idx="76113">
                  <c:v>1536487200</c:v>
                </c:pt>
                <c:pt idx="76114">
                  <c:v>1536490800</c:v>
                </c:pt>
                <c:pt idx="76115">
                  <c:v>1536494400</c:v>
                </c:pt>
                <c:pt idx="76116">
                  <c:v>1536498000</c:v>
                </c:pt>
                <c:pt idx="76117">
                  <c:v>1536501600</c:v>
                </c:pt>
                <c:pt idx="76118">
                  <c:v>1536505200</c:v>
                </c:pt>
                <c:pt idx="76119">
                  <c:v>1536508800</c:v>
                </c:pt>
                <c:pt idx="76120">
                  <c:v>1536512400</c:v>
                </c:pt>
                <c:pt idx="76121">
                  <c:v>1536516000</c:v>
                </c:pt>
                <c:pt idx="76122">
                  <c:v>1536519600</c:v>
                </c:pt>
                <c:pt idx="76123">
                  <c:v>1536523200</c:v>
                </c:pt>
                <c:pt idx="76124">
                  <c:v>1536526800</c:v>
                </c:pt>
                <c:pt idx="76125">
                  <c:v>1536530400</c:v>
                </c:pt>
                <c:pt idx="76126">
                  <c:v>1536534000</c:v>
                </c:pt>
                <c:pt idx="76127">
                  <c:v>1536537600</c:v>
                </c:pt>
                <c:pt idx="76128">
                  <c:v>1536541200</c:v>
                </c:pt>
                <c:pt idx="76129">
                  <c:v>1536544800</c:v>
                </c:pt>
                <c:pt idx="76130">
                  <c:v>1536548400</c:v>
                </c:pt>
                <c:pt idx="76131">
                  <c:v>1536552000</c:v>
                </c:pt>
                <c:pt idx="76132">
                  <c:v>1536555600</c:v>
                </c:pt>
                <c:pt idx="76133">
                  <c:v>1536559200</c:v>
                </c:pt>
                <c:pt idx="76134">
                  <c:v>1536562800</c:v>
                </c:pt>
                <c:pt idx="76135">
                  <c:v>1536566400</c:v>
                </c:pt>
                <c:pt idx="76136">
                  <c:v>1536570000</c:v>
                </c:pt>
                <c:pt idx="76137">
                  <c:v>1536573600</c:v>
                </c:pt>
                <c:pt idx="76138">
                  <c:v>1536577200</c:v>
                </c:pt>
                <c:pt idx="76139">
                  <c:v>1536580800</c:v>
                </c:pt>
                <c:pt idx="76140">
                  <c:v>1536584400</c:v>
                </c:pt>
                <c:pt idx="76141">
                  <c:v>1536588000</c:v>
                </c:pt>
                <c:pt idx="76142">
                  <c:v>1536591600</c:v>
                </c:pt>
                <c:pt idx="76143">
                  <c:v>1536595200</c:v>
                </c:pt>
                <c:pt idx="76144">
                  <c:v>1536598800</c:v>
                </c:pt>
                <c:pt idx="76145">
                  <c:v>1536602400</c:v>
                </c:pt>
                <c:pt idx="76146">
                  <c:v>1536606000</c:v>
                </c:pt>
                <c:pt idx="76147">
                  <c:v>1536609600</c:v>
                </c:pt>
                <c:pt idx="76148">
                  <c:v>1536613200</c:v>
                </c:pt>
                <c:pt idx="76149">
                  <c:v>1536616800</c:v>
                </c:pt>
                <c:pt idx="76150">
                  <c:v>1536620400</c:v>
                </c:pt>
                <c:pt idx="76151">
                  <c:v>1536624000</c:v>
                </c:pt>
                <c:pt idx="76152">
                  <c:v>1536627600</c:v>
                </c:pt>
                <c:pt idx="76153">
                  <c:v>1536631200</c:v>
                </c:pt>
                <c:pt idx="76154">
                  <c:v>1536634800</c:v>
                </c:pt>
                <c:pt idx="76155">
                  <c:v>1536638400</c:v>
                </c:pt>
                <c:pt idx="76156">
                  <c:v>1536642000</c:v>
                </c:pt>
                <c:pt idx="76157">
                  <c:v>1536645600</c:v>
                </c:pt>
                <c:pt idx="76158">
                  <c:v>1536649200</c:v>
                </c:pt>
                <c:pt idx="76159">
                  <c:v>1536652800</c:v>
                </c:pt>
                <c:pt idx="76160">
                  <c:v>1536656400</c:v>
                </c:pt>
                <c:pt idx="76161">
                  <c:v>1536660000</c:v>
                </c:pt>
                <c:pt idx="76162">
                  <c:v>1536663600</c:v>
                </c:pt>
                <c:pt idx="76163">
                  <c:v>1536667200</c:v>
                </c:pt>
                <c:pt idx="76164">
                  <c:v>1536670800</c:v>
                </c:pt>
                <c:pt idx="76165">
                  <c:v>1536674400</c:v>
                </c:pt>
                <c:pt idx="76166">
                  <c:v>1536678000</c:v>
                </c:pt>
                <c:pt idx="76167">
                  <c:v>1536681600</c:v>
                </c:pt>
                <c:pt idx="76168">
                  <c:v>1536685200</c:v>
                </c:pt>
                <c:pt idx="76169">
                  <c:v>1536688800</c:v>
                </c:pt>
                <c:pt idx="76170">
                  <c:v>1536692400</c:v>
                </c:pt>
                <c:pt idx="76171">
                  <c:v>1536696000</c:v>
                </c:pt>
                <c:pt idx="76172">
                  <c:v>1536699600</c:v>
                </c:pt>
                <c:pt idx="76173">
                  <c:v>1536703200</c:v>
                </c:pt>
                <c:pt idx="76174">
                  <c:v>1536706800</c:v>
                </c:pt>
                <c:pt idx="76175">
                  <c:v>1536710400</c:v>
                </c:pt>
                <c:pt idx="76176">
                  <c:v>1536714000</c:v>
                </c:pt>
                <c:pt idx="76177">
                  <c:v>1536717600</c:v>
                </c:pt>
                <c:pt idx="76178">
                  <c:v>1536721200</c:v>
                </c:pt>
                <c:pt idx="76179">
                  <c:v>1536724800</c:v>
                </c:pt>
                <c:pt idx="76180">
                  <c:v>1536728400</c:v>
                </c:pt>
                <c:pt idx="76181">
                  <c:v>1536732000</c:v>
                </c:pt>
                <c:pt idx="76182">
                  <c:v>1536735600</c:v>
                </c:pt>
                <c:pt idx="76183">
                  <c:v>1536739200</c:v>
                </c:pt>
                <c:pt idx="76184">
                  <c:v>1536742800</c:v>
                </c:pt>
                <c:pt idx="76185">
                  <c:v>1536746400</c:v>
                </c:pt>
                <c:pt idx="76186">
                  <c:v>1536750000</c:v>
                </c:pt>
                <c:pt idx="76187">
                  <c:v>1536753600</c:v>
                </c:pt>
                <c:pt idx="76188">
                  <c:v>1536757200</c:v>
                </c:pt>
                <c:pt idx="76189">
                  <c:v>1536760800</c:v>
                </c:pt>
                <c:pt idx="76190">
                  <c:v>1536764400</c:v>
                </c:pt>
                <c:pt idx="76191">
                  <c:v>1536768000</c:v>
                </c:pt>
                <c:pt idx="76192">
                  <c:v>1536771600</c:v>
                </c:pt>
                <c:pt idx="76193">
                  <c:v>1536775200</c:v>
                </c:pt>
                <c:pt idx="76194">
                  <c:v>1536778800</c:v>
                </c:pt>
                <c:pt idx="76195">
                  <c:v>1536782400</c:v>
                </c:pt>
                <c:pt idx="76196">
                  <c:v>1536786000</c:v>
                </c:pt>
                <c:pt idx="76197">
                  <c:v>1536789600</c:v>
                </c:pt>
                <c:pt idx="76198">
                  <c:v>1536793200</c:v>
                </c:pt>
                <c:pt idx="76199">
                  <c:v>1536796800</c:v>
                </c:pt>
                <c:pt idx="76200">
                  <c:v>1536800400</c:v>
                </c:pt>
                <c:pt idx="76201">
                  <c:v>1536804000</c:v>
                </c:pt>
                <c:pt idx="76202">
                  <c:v>1536807600</c:v>
                </c:pt>
                <c:pt idx="76203">
                  <c:v>1536811200</c:v>
                </c:pt>
                <c:pt idx="76204">
                  <c:v>1536814800</c:v>
                </c:pt>
                <c:pt idx="76205">
                  <c:v>1536818400</c:v>
                </c:pt>
                <c:pt idx="76206">
                  <c:v>1536822000</c:v>
                </c:pt>
                <c:pt idx="76207">
                  <c:v>1536825600</c:v>
                </c:pt>
                <c:pt idx="76208">
                  <c:v>1536829200</c:v>
                </c:pt>
                <c:pt idx="76209">
                  <c:v>1536832800</c:v>
                </c:pt>
                <c:pt idx="76210">
                  <c:v>1536836400</c:v>
                </c:pt>
                <c:pt idx="76211">
                  <c:v>1536840000</c:v>
                </c:pt>
                <c:pt idx="76212">
                  <c:v>1536843600</c:v>
                </c:pt>
                <c:pt idx="76213">
                  <c:v>1536847200</c:v>
                </c:pt>
                <c:pt idx="76214">
                  <c:v>1536850800</c:v>
                </c:pt>
                <c:pt idx="76215">
                  <c:v>1536854400</c:v>
                </c:pt>
                <c:pt idx="76216">
                  <c:v>1536858000</c:v>
                </c:pt>
                <c:pt idx="76217">
                  <c:v>1536861600</c:v>
                </c:pt>
                <c:pt idx="76218">
                  <c:v>1536865200</c:v>
                </c:pt>
                <c:pt idx="76219">
                  <c:v>1536868800</c:v>
                </c:pt>
                <c:pt idx="76220">
                  <c:v>1536872400</c:v>
                </c:pt>
                <c:pt idx="76221">
                  <c:v>1536876000</c:v>
                </c:pt>
                <c:pt idx="76222">
                  <c:v>1536879600</c:v>
                </c:pt>
                <c:pt idx="76223">
                  <c:v>1536883200</c:v>
                </c:pt>
                <c:pt idx="76224">
                  <c:v>1536886800</c:v>
                </c:pt>
                <c:pt idx="76225">
                  <c:v>1536890400</c:v>
                </c:pt>
                <c:pt idx="76226">
                  <c:v>1536894000</c:v>
                </c:pt>
                <c:pt idx="76227">
                  <c:v>1536897600</c:v>
                </c:pt>
                <c:pt idx="76228">
                  <c:v>1536901200</c:v>
                </c:pt>
                <c:pt idx="76229">
                  <c:v>1536904800</c:v>
                </c:pt>
                <c:pt idx="76230">
                  <c:v>1536908400</c:v>
                </c:pt>
                <c:pt idx="76231">
                  <c:v>1536912000</c:v>
                </c:pt>
                <c:pt idx="76232">
                  <c:v>1536915600</c:v>
                </c:pt>
                <c:pt idx="76233">
                  <c:v>1536919200</c:v>
                </c:pt>
                <c:pt idx="76234">
                  <c:v>1536922800</c:v>
                </c:pt>
                <c:pt idx="76235">
                  <c:v>1536926400</c:v>
                </c:pt>
                <c:pt idx="76236">
                  <c:v>1536930000</c:v>
                </c:pt>
                <c:pt idx="76237">
                  <c:v>1536933600</c:v>
                </c:pt>
                <c:pt idx="76238">
                  <c:v>1536937200</c:v>
                </c:pt>
                <c:pt idx="76239">
                  <c:v>1536940800</c:v>
                </c:pt>
                <c:pt idx="76240">
                  <c:v>1536944400</c:v>
                </c:pt>
                <c:pt idx="76241">
                  <c:v>1536948000</c:v>
                </c:pt>
                <c:pt idx="76242">
                  <c:v>1536951600</c:v>
                </c:pt>
                <c:pt idx="76243">
                  <c:v>1536955200</c:v>
                </c:pt>
                <c:pt idx="76244">
                  <c:v>1536958800</c:v>
                </c:pt>
                <c:pt idx="76245">
                  <c:v>1536962400</c:v>
                </c:pt>
                <c:pt idx="76246">
                  <c:v>1536966000</c:v>
                </c:pt>
                <c:pt idx="76247">
                  <c:v>1536969600</c:v>
                </c:pt>
                <c:pt idx="76248">
                  <c:v>1536973200</c:v>
                </c:pt>
                <c:pt idx="76249">
                  <c:v>1536976800</c:v>
                </c:pt>
                <c:pt idx="76250">
                  <c:v>1536980400</c:v>
                </c:pt>
                <c:pt idx="76251">
                  <c:v>1536984000</c:v>
                </c:pt>
                <c:pt idx="76252">
                  <c:v>1536987600</c:v>
                </c:pt>
                <c:pt idx="76253">
                  <c:v>1536991200</c:v>
                </c:pt>
                <c:pt idx="76254">
                  <c:v>1536994800</c:v>
                </c:pt>
                <c:pt idx="76255">
                  <c:v>1536998400</c:v>
                </c:pt>
                <c:pt idx="76256">
                  <c:v>1537002000</c:v>
                </c:pt>
                <c:pt idx="76257">
                  <c:v>1537005600</c:v>
                </c:pt>
                <c:pt idx="76258">
                  <c:v>1537009200</c:v>
                </c:pt>
                <c:pt idx="76259">
                  <c:v>1537012800</c:v>
                </c:pt>
                <c:pt idx="76260">
                  <c:v>1537016400</c:v>
                </c:pt>
                <c:pt idx="76261">
                  <c:v>1537020000</c:v>
                </c:pt>
                <c:pt idx="76262">
                  <c:v>1537023600</c:v>
                </c:pt>
                <c:pt idx="76263">
                  <c:v>1537027200</c:v>
                </c:pt>
                <c:pt idx="76264">
                  <c:v>1537030800</c:v>
                </c:pt>
                <c:pt idx="76265">
                  <c:v>1537034400</c:v>
                </c:pt>
                <c:pt idx="76266">
                  <c:v>1537038000</c:v>
                </c:pt>
                <c:pt idx="76267">
                  <c:v>1537041600</c:v>
                </c:pt>
                <c:pt idx="76268">
                  <c:v>1537045200</c:v>
                </c:pt>
                <c:pt idx="76269">
                  <c:v>1537048800</c:v>
                </c:pt>
                <c:pt idx="76270">
                  <c:v>1537052400</c:v>
                </c:pt>
                <c:pt idx="76271">
                  <c:v>1537056000</c:v>
                </c:pt>
                <c:pt idx="76272">
                  <c:v>1537059600</c:v>
                </c:pt>
                <c:pt idx="76273">
                  <c:v>1537063200</c:v>
                </c:pt>
                <c:pt idx="76274">
                  <c:v>1537066800</c:v>
                </c:pt>
                <c:pt idx="76275">
                  <c:v>1537070400</c:v>
                </c:pt>
                <c:pt idx="76276">
                  <c:v>1537074000</c:v>
                </c:pt>
                <c:pt idx="76277">
                  <c:v>1537077600</c:v>
                </c:pt>
                <c:pt idx="76278">
                  <c:v>1537081200</c:v>
                </c:pt>
                <c:pt idx="76279">
                  <c:v>1537084800</c:v>
                </c:pt>
                <c:pt idx="76280">
                  <c:v>1537088400</c:v>
                </c:pt>
                <c:pt idx="76281">
                  <c:v>1537092000</c:v>
                </c:pt>
                <c:pt idx="76282">
                  <c:v>1537095600</c:v>
                </c:pt>
                <c:pt idx="76283">
                  <c:v>1537099200</c:v>
                </c:pt>
                <c:pt idx="76284">
                  <c:v>1537102800</c:v>
                </c:pt>
                <c:pt idx="76285">
                  <c:v>1537106400</c:v>
                </c:pt>
                <c:pt idx="76286">
                  <c:v>1537110000</c:v>
                </c:pt>
                <c:pt idx="76287">
                  <c:v>1537113600</c:v>
                </c:pt>
                <c:pt idx="76288">
                  <c:v>1537117200</c:v>
                </c:pt>
                <c:pt idx="76289">
                  <c:v>1537120800</c:v>
                </c:pt>
                <c:pt idx="76290">
                  <c:v>1537124400</c:v>
                </c:pt>
                <c:pt idx="76291">
                  <c:v>1537128000</c:v>
                </c:pt>
                <c:pt idx="76292">
                  <c:v>1537131600</c:v>
                </c:pt>
                <c:pt idx="76293">
                  <c:v>1537135200</c:v>
                </c:pt>
                <c:pt idx="76294">
                  <c:v>1537138800</c:v>
                </c:pt>
                <c:pt idx="76295">
                  <c:v>1537142400</c:v>
                </c:pt>
                <c:pt idx="76296">
                  <c:v>1537146000</c:v>
                </c:pt>
                <c:pt idx="76297">
                  <c:v>1537149600</c:v>
                </c:pt>
                <c:pt idx="76298">
                  <c:v>1537153200</c:v>
                </c:pt>
                <c:pt idx="76299">
                  <c:v>1537156800</c:v>
                </c:pt>
                <c:pt idx="76300">
                  <c:v>1537160400</c:v>
                </c:pt>
                <c:pt idx="76301">
                  <c:v>1537164000</c:v>
                </c:pt>
                <c:pt idx="76302">
                  <c:v>1537167600</c:v>
                </c:pt>
                <c:pt idx="76303">
                  <c:v>1537171200</c:v>
                </c:pt>
                <c:pt idx="76304">
                  <c:v>1537174800</c:v>
                </c:pt>
                <c:pt idx="76305">
                  <c:v>1537178400</c:v>
                </c:pt>
                <c:pt idx="76306">
                  <c:v>1537182000</c:v>
                </c:pt>
                <c:pt idx="76307">
                  <c:v>1537185600</c:v>
                </c:pt>
                <c:pt idx="76308">
                  <c:v>1537189200</c:v>
                </c:pt>
                <c:pt idx="76309">
                  <c:v>1537192800</c:v>
                </c:pt>
                <c:pt idx="76310">
                  <c:v>1537196400</c:v>
                </c:pt>
                <c:pt idx="76311">
                  <c:v>1537200000</c:v>
                </c:pt>
                <c:pt idx="76312">
                  <c:v>1537203600</c:v>
                </c:pt>
                <c:pt idx="76313">
                  <c:v>1537207200</c:v>
                </c:pt>
                <c:pt idx="76314">
                  <c:v>1537210800</c:v>
                </c:pt>
                <c:pt idx="76315">
                  <c:v>1537214400</c:v>
                </c:pt>
                <c:pt idx="76316">
                  <c:v>1537218000</c:v>
                </c:pt>
                <c:pt idx="76317">
                  <c:v>1537221600</c:v>
                </c:pt>
                <c:pt idx="76318">
                  <c:v>1537225200</c:v>
                </c:pt>
                <c:pt idx="76319">
                  <c:v>1537228800</c:v>
                </c:pt>
                <c:pt idx="76320">
                  <c:v>1537232400</c:v>
                </c:pt>
                <c:pt idx="76321">
                  <c:v>1537236000</c:v>
                </c:pt>
                <c:pt idx="76322">
                  <c:v>1537239600</c:v>
                </c:pt>
                <c:pt idx="76323">
                  <c:v>1537243200</c:v>
                </c:pt>
                <c:pt idx="76324">
                  <c:v>1537246800</c:v>
                </c:pt>
                <c:pt idx="76325">
                  <c:v>1537250400</c:v>
                </c:pt>
                <c:pt idx="76326">
                  <c:v>1537254000</c:v>
                </c:pt>
                <c:pt idx="76327">
                  <c:v>1537257600</c:v>
                </c:pt>
                <c:pt idx="76328">
                  <c:v>1537261200</c:v>
                </c:pt>
                <c:pt idx="76329">
                  <c:v>1537264800</c:v>
                </c:pt>
                <c:pt idx="76330">
                  <c:v>1537268400</c:v>
                </c:pt>
                <c:pt idx="76331">
                  <c:v>1537272000</c:v>
                </c:pt>
                <c:pt idx="76332">
                  <c:v>1537275600</c:v>
                </c:pt>
                <c:pt idx="76333">
                  <c:v>1537279200</c:v>
                </c:pt>
                <c:pt idx="76334">
                  <c:v>1537282800</c:v>
                </c:pt>
                <c:pt idx="76335">
                  <c:v>1537286400</c:v>
                </c:pt>
                <c:pt idx="76336">
                  <c:v>1537290000</c:v>
                </c:pt>
                <c:pt idx="76337">
                  <c:v>1537293600</c:v>
                </c:pt>
                <c:pt idx="76338">
                  <c:v>1537297200</c:v>
                </c:pt>
                <c:pt idx="76339">
                  <c:v>1537300800</c:v>
                </c:pt>
                <c:pt idx="76340">
                  <c:v>1537304400</c:v>
                </c:pt>
                <c:pt idx="76341">
                  <c:v>1537308000</c:v>
                </c:pt>
                <c:pt idx="76342">
                  <c:v>1537311600</c:v>
                </c:pt>
                <c:pt idx="76343">
                  <c:v>1537315200</c:v>
                </c:pt>
                <c:pt idx="76344">
                  <c:v>1537318800</c:v>
                </c:pt>
                <c:pt idx="76345">
                  <c:v>1537322400</c:v>
                </c:pt>
                <c:pt idx="76346">
                  <c:v>1537326000</c:v>
                </c:pt>
                <c:pt idx="76347">
                  <c:v>1537329600</c:v>
                </c:pt>
                <c:pt idx="76348">
                  <c:v>1537333200</c:v>
                </c:pt>
                <c:pt idx="76349">
                  <c:v>1537336800</c:v>
                </c:pt>
                <c:pt idx="76350">
                  <c:v>1537340400</c:v>
                </c:pt>
                <c:pt idx="76351">
                  <c:v>1537344000</c:v>
                </c:pt>
                <c:pt idx="76352">
                  <c:v>1537347600</c:v>
                </c:pt>
                <c:pt idx="76353">
                  <c:v>1537351200</c:v>
                </c:pt>
                <c:pt idx="76354">
                  <c:v>1537354800</c:v>
                </c:pt>
                <c:pt idx="76355">
                  <c:v>1537358400</c:v>
                </c:pt>
                <c:pt idx="76356">
                  <c:v>1537362000</c:v>
                </c:pt>
                <c:pt idx="76357">
                  <c:v>1537365600</c:v>
                </c:pt>
                <c:pt idx="76358">
                  <c:v>1537369200</c:v>
                </c:pt>
                <c:pt idx="76359">
                  <c:v>1537372800</c:v>
                </c:pt>
                <c:pt idx="76360">
                  <c:v>1537376400</c:v>
                </c:pt>
                <c:pt idx="76361">
                  <c:v>1537380000</c:v>
                </c:pt>
                <c:pt idx="76362">
                  <c:v>1537383600</c:v>
                </c:pt>
                <c:pt idx="76363">
                  <c:v>1537387200</c:v>
                </c:pt>
                <c:pt idx="76364">
                  <c:v>1537390800</c:v>
                </c:pt>
                <c:pt idx="76365">
                  <c:v>1537394400</c:v>
                </c:pt>
                <c:pt idx="76366">
                  <c:v>1537398000</c:v>
                </c:pt>
                <c:pt idx="76367">
                  <c:v>1537401600</c:v>
                </c:pt>
                <c:pt idx="76368">
                  <c:v>1537405200</c:v>
                </c:pt>
                <c:pt idx="76369">
                  <c:v>1537408800</c:v>
                </c:pt>
                <c:pt idx="76370">
                  <c:v>1537412400</c:v>
                </c:pt>
                <c:pt idx="76371">
                  <c:v>1537416000</c:v>
                </c:pt>
                <c:pt idx="76372">
                  <c:v>1537419600</c:v>
                </c:pt>
                <c:pt idx="76373">
                  <c:v>1537423200</c:v>
                </c:pt>
                <c:pt idx="76374">
                  <c:v>1537426800</c:v>
                </c:pt>
                <c:pt idx="76375">
                  <c:v>1537430400</c:v>
                </c:pt>
                <c:pt idx="76376">
                  <c:v>1537434000</c:v>
                </c:pt>
                <c:pt idx="76377">
                  <c:v>1537437600</c:v>
                </c:pt>
                <c:pt idx="76378">
                  <c:v>1537441200</c:v>
                </c:pt>
                <c:pt idx="76379">
                  <c:v>1537444800</c:v>
                </c:pt>
                <c:pt idx="76380">
                  <c:v>1537448400</c:v>
                </c:pt>
                <c:pt idx="76381">
                  <c:v>1537452000</c:v>
                </c:pt>
                <c:pt idx="76382">
                  <c:v>1537455600</c:v>
                </c:pt>
                <c:pt idx="76383">
                  <c:v>1537459200</c:v>
                </c:pt>
                <c:pt idx="76384">
                  <c:v>1537462800</c:v>
                </c:pt>
                <c:pt idx="76385">
                  <c:v>1537466400</c:v>
                </c:pt>
                <c:pt idx="76386">
                  <c:v>1537470000</c:v>
                </c:pt>
                <c:pt idx="76387">
                  <c:v>1537473600</c:v>
                </c:pt>
                <c:pt idx="76388">
                  <c:v>1537477200</c:v>
                </c:pt>
                <c:pt idx="76389">
                  <c:v>1537480800</c:v>
                </c:pt>
                <c:pt idx="76390">
                  <c:v>1537484400</c:v>
                </c:pt>
                <c:pt idx="76391">
                  <c:v>1537488000</c:v>
                </c:pt>
                <c:pt idx="76392">
                  <c:v>1537491600</c:v>
                </c:pt>
                <c:pt idx="76393">
                  <c:v>1537495200</c:v>
                </c:pt>
                <c:pt idx="76394">
                  <c:v>1537498800</c:v>
                </c:pt>
                <c:pt idx="76395">
                  <c:v>1537502400</c:v>
                </c:pt>
                <c:pt idx="76396">
                  <c:v>1537506000</c:v>
                </c:pt>
                <c:pt idx="76397">
                  <c:v>1537509600</c:v>
                </c:pt>
                <c:pt idx="76398">
                  <c:v>1537513200</c:v>
                </c:pt>
                <c:pt idx="76399">
                  <c:v>1537516800</c:v>
                </c:pt>
                <c:pt idx="76400">
                  <c:v>1537520400</c:v>
                </c:pt>
                <c:pt idx="76401">
                  <c:v>1537524000</c:v>
                </c:pt>
                <c:pt idx="76402">
                  <c:v>1537527600</c:v>
                </c:pt>
                <c:pt idx="76403">
                  <c:v>1537531200</c:v>
                </c:pt>
                <c:pt idx="76404">
                  <c:v>1537534800</c:v>
                </c:pt>
                <c:pt idx="76405">
                  <c:v>1537538400</c:v>
                </c:pt>
                <c:pt idx="76406">
                  <c:v>1537542000</c:v>
                </c:pt>
                <c:pt idx="76407">
                  <c:v>1537545600</c:v>
                </c:pt>
                <c:pt idx="76408">
                  <c:v>1537549200</c:v>
                </c:pt>
                <c:pt idx="76409">
                  <c:v>1537552800</c:v>
                </c:pt>
                <c:pt idx="76410">
                  <c:v>1537556400</c:v>
                </c:pt>
                <c:pt idx="76411">
                  <c:v>1537560000</c:v>
                </c:pt>
                <c:pt idx="76412">
                  <c:v>1537563600</c:v>
                </c:pt>
                <c:pt idx="76413">
                  <c:v>1537567200</c:v>
                </c:pt>
                <c:pt idx="76414">
                  <c:v>1537570800</c:v>
                </c:pt>
                <c:pt idx="76415">
                  <c:v>1537574400</c:v>
                </c:pt>
                <c:pt idx="76416">
                  <c:v>1537578000</c:v>
                </c:pt>
                <c:pt idx="76417">
                  <c:v>1537581600</c:v>
                </c:pt>
                <c:pt idx="76418">
                  <c:v>1537585200</c:v>
                </c:pt>
                <c:pt idx="76419">
                  <c:v>1537588800</c:v>
                </c:pt>
                <c:pt idx="76420">
                  <c:v>1537592400</c:v>
                </c:pt>
                <c:pt idx="76421">
                  <c:v>1537596000</c:v>
                </c:pt>
                <c:pt idx="76422">
                  <c:v>1537599600</c:v>
                </c:pt>
                <c:pt idx="76423">
                  <c:v>1537603200</c:v>
                </c:pt>
                <c:pt idx="76424">
                  <c:v>1537606800</c:v>
                </c:pt>
                <c:pt idx="76425">
                  <c:v>1537610400</c:v>
                </c:pt>
                <c:pt idx="76426">
                  <c:v>1537614000</c:v>
                </c:pt>
                <c:pt idx="76427">
                  <c:v>1537617600</c:v>
                </c:pt>
                <c:pt idx="76428">
                  <c:v>1537621200</c:v>
                </c:pt>
                <c:pt idx="76429">
                  <c:v>1537624800</c:v>
                </c:pt>
                <c:pt idx="76430">
                  <c:v>1537628400</c:v>
                </c:pt>
                <c:pt idx="76431">
                  <c:v>1537632000</c:v>
                </c:pt>
                <c:pt idx="76432">
                  <c:v>1537635600</c:v>
                </c:pt>
                <c:pt idx="76433">
                  <c:v>1537639200</c:v>
                </c:pt>
                <c:pt idx="76434">
                  <c:v>1537642800</c:v>
                </c:pt>
                <c:pt idx="76435">
                  <c:v>1537646400</c:v>
                </c:pt>
                <c:pt idx="76436">
                  <c:v>1537650000</c:v>
                </c:pt>
                <c:pt idx="76437">
                  <c:v>1537653600</c:v>
                </c:pt>
                <c:pt idx="76438">
                  <c:v>1537657200</c:v>
                </c:pt>
                <c:pt idx="76439">
                  <c:v>1537660800</c:v>
                </c:pt>
                <c:pt idx="76440">
                  <c:v>1537664400</c:v>
                </c:pt>
                <c:pt idx="76441">
                  <c:v>1537668000</c:v>
                </c:pt>
                <c:pt idx="76442">
                  <c:v>1537671600</c:v>
                </c:pt>
                <c:pt idx="76443">
                  <c:v>1537675200</c:v>
                </c:pt>
                <c:pt idx="76444">
                  <c:v>1537678800</c:v>
                </c:pt>
                <c:pt idx="76445">
                  <c:v>1537682400</c:v>
                </c:pt>
                <c:pt idx="76446">
                  <c:v>1537686000</c:v>
                </c:pt>
                <c:pt idx="76447">
                  <c:v>1537689600</c:v>
                </c:pt>
                <c:pt idx="76448">
                  <c:v>1537693200</c:v>
                </c:pt>
                <c:pt idx="76449">
                  <c:v>1537696800</c:v>
                </c:pt>
                <c:pt idx="76450">
                  <c:v>1537700400</c:v>
                </c:pt>
                <c:pt idx="76451">
                  <c:v>1537704000</c:v>
                </c:pt>
                <c:pt idx="76452">
                  <c:v>1537707600</c:v>
                </c:pt>
                <c:pt idx="76453">
                  <c:v>1537711200</c:v>
                </c:pt>
                <c:pt idx="76454">
                  <c:v>1537714800</c:v>
                </c:pt>
                <c:pt idx="76455">
                  <c:v>1537718400</c:v>
                </c:pt>
                <c:pt idx="76456">
                  <c:v>1537722000</c:v>
                </c:pt>
                <c:pt idx="76457">
                  <c:v>1537725600</c:v>
                </c:pt>
                <c:pt idx="76458">
                  <c:v>1537729200</c:v>
                </c:pt>
                <c:pt idx="76459">
                  <c:v>1537732800</c:v>
                </c:pt>
                <c:pt idx="76460">
                  <c:v>1537736400</c:v>
                </c:pt>
                <c:pt idx="76461">
                  <c:v>1537740000</c:v>
                </c:pt>
                <c:pt idx="76462">
                  <c:v>1537743600</c:v>
                </c:pt>
                <c:pt idx="76463">
                  <c:v>1537747200</c:v>
                </c:pt>
                <c:pt idx="76464">
                  <c:v>1537750800</c:v>
                </c:pt>
                <c:pt idx="76465">
                  <c:v>1537754400</c:v>
                </c:pt>
                <c:pt idx="76466">
                  <c:v>1537758000</c:v>
                </c:pt>
                <c:pt idx="76467">
                  <c:v>1537761600</c:v>
                </c:pt>
                <c:pt idx="76468">
                  <c:v>1537765200</c:v>
                </c:pt>
                <c:pt idx="76469">
                  <c:v>1537768800</c:v>
                </c:pt>
                <c:pt idx="76470">
                  <c:v>1537772400</c:v>
                </c:pt>
                <c:pt idx="76471">
                  <c:v>1537776000</c:v>
                </c:pt>
                <c:pt idx="76472">
                  <c:v>1537779600</c:v>
                </c:pt>
                <c:pt idx="76473">
                  <c:v>1537783200</c:v>
                </c:pt>
                <c:pt idx="76474">
                  <c:v>1537786800</c:v>
                </c:pt>
                <c:pt idx="76475">
                  <c:v>1537790400</c:v>
                </c:pt>
                <c:pt idx="76476">
                  <c:v>1537794000</c:v>
                </c:pt>
                <c:pt idx="76477">
                  <c:v>1537797600</c:v>
                </c:pt>
                <c:pt idx="76478">
                  <c:v>1537801200</c:v>
                </c:pt>
                <c:pt idx="76479">
                  <c:v>1537804800</c:v>
                </c:pt>
                <c:pt idx="76480">
                  <c:v>1537808400</c:v>
                </c:pt>
                <c:pt idx="76481">
                  <c:v>1537812000</c:v>
                </c:pt>
                <c:pt idx="76482">
                  <c:v>1537815600</c:v>
                </c:pt>
                <c:pt idx="76483">
                  <c:v>1537819200</c:v>
                </c:pt>
                <c:pt idx="76484">
                  <c:v>1537822800</c:v>
                </c:pt>
                <c:pt idx="76485">
                  <c:v>1537826400</c:v>
                </c:pt>
                <c:pt idx="76486">
                  <c:v>1537830000</c:v>
                </c:pt>
                <c:pt idx="76487">
                  <c:v>1537833600</c:v>
                </c:pt>
                <c:pt idx="76488">
                  <c:v>1537837200</c:v>
                </c:pt>
                <c:pt idx="76489">
                  <c:v>1537840800</c:v>
                </c:pt>
                <c:pt idx="76490">
                  <c:v>1537844400</c:v>
                </c:pt>
                <c:pt idx="76491">
                  <c:v>1537848000</c:v>
                </c:pt>
                <c:pt idx="76492">
                  <c:v>1537851600</c:v>
                </c:pt>
                <c:pt idx="76493">
                  <c:v>1537855200</c:v>
                </c:pt>
                <c:pt idx="76494">
                  <c:v>1537858800</c:v>
                </c:pt>
                <c:pt idx="76495">
                  <c:v>1537862400</c:v>
                </c:pt>
                <c:pt idx="76496">
                  <c:v>1537866000</c:v>
                </c:pt>
                <c:pt idx="76497">
                  <c:v>1537869600</c:v>
                </c:pt>
                <c:pt idx="76498">
                  <c:v>1537873200</c:v>
                </c:pt>
                <c:pt idx="76499">
                  <c:v>1537876800</c:v>
                </c:pt>
                <c:pt idx="76500">
                  <c:v>1537880400</c:v>
                </c:pt>
                <c:pt idx="76501">
                  <c:v>1537884000</c:v>
                </c:pt>
                <c:pt idx="76502">
                  <c:v>1537887600</c:v>
                </c:pt>
                <c:pt idx="76503">
                  <c:v>1537891200</c:v>
                </c:pt>
                <c:pt idx="76504">
                  <c:v>1537894800</c:v>
                </c:pt>
                <c:pt idx="76505">
                  <c:v>1537898400</c:v>
                </c:pt>
                <c:pt idx="76506">
                  <c:v>1537902000</c:v>
                </c:pt>
                <c:pt idx="76507">
                  <c:v>1537905600</c:v>
                </c:pt>
                <c:pt idx="76508">
                  <c:v>1537909200</c:v>
                </c:pt>
                <c:pt idx="76509">
                  <c:v>1537912800</c:v>
                </c:pt>
                <c:pt idx="76510">
                  <c:v>1537916400</c:v>
                </c:pt>
                <c:pt idx="76511">
                  <c:v>1537920000</c:v>
                </c:pt>
                <c:pt idx="76512">
                  <c:v>1537923600</c:v>
                </c:pt>
                <c:pt idx="76513">
                  <c:v>1537927200</c:v>
                </c:pt>
                <c:pt idx="76514">
                  <c:v>1537930800</c:v>
                </c:pt>
                <c:pt idx="76515">
                  <c:v>1537934400</c:v>
                </c:pt>
                <c:pt idx="76516">
                  <c:v>1537938000</c:v>
                </c:pt>
                <c:pt idx="76517">
                  <c:v>1537941600</c:v>
                </c:pt>
                <c:pt idx="76518">
                  <c:v>1537945200</c:v>
                </c:pt>
                <c:pt idx="76519">
                  <c:v>1537948800</c:v>
                </c:pt>
                <c:pt idx="76520">
                  <c:v>1537952400</c:v>
                </c:pt>
                <c:pt idx="76521">
                  <c:v>1537956000</c:v>
                </c:pt>
                <c:pt idx="76522">
                  <c:v>1537959600</c:v>
                </c:pt>
                <c:pt idx="76523">
                  <c:v>1537963200</c:v>
                </c:pt>
                <c:pt idx="76524">
                  <c:v>1537966800</c:v>
                </c:pt>
                <c:pt idx="76525">
                  <c:v>1537970400</c:v>
                </c:pt>
                <c:pt idx="76526">
                  <c:v>1537974000</c:v>
                </c:pt>
                <c:pt idx="76527">
                  <c:v>1537977600</c:v>
                </c:pt>
                <c:pt idx="76528">
                  <c:v>1537981200</c:v>
                </c:pt>
                <c:pt idx="76529">
                  <c:v>1537984800</c:v>
                </c:pt>
                <c:pt idx="76530">
                  <c:v>1537988400</c:v>
                </c:pt>
                <c:pt idx="76531">
                  <c:v>1537992000</c:v>
                </c:pt>
                <c:pt idx="76532">
                  <c:v>1537995600</c:v>
                </c:pt>
                <c:pt idx="76533">
                  <c:v>1537999200</c:v>
                </c:pt>
                <c:pt idx="76534">
                  <c:v>1538002800</c:v>
                </c:pt>
                <c:pt idx="76535">
                  <c:v>1538006400</c:v>
                </c:pt>
                <c:pt idx="76536">
                  <c:v>1538010000</c:v>
                </c:pt>
                <c:pt idx="76537">
                  <c:v>1538013600</c:v>
                </c:pt>
                <c:pt idx="76538">
                  <c:v>1538017200</c:v>
                </c:pt>
                <c:pt idx="76539">
                  <c:v>1538020800</c:v>
                </c:pt>
                <c:pt idx="76540">
                  <c:v>1538024400</c:v>
                </c:pt>
                <c:pt idx="76541">
                  <c:v>1538028000</c:v>
                </c:pt>
                <c:pt idx="76542">
                  <c:v>1538031600</c:v>
                </c:pt>
                <c:pt idx="76543">
                  <c:v>1538035200</c:v>
                </c:pt>
                <c:pt idx="76544">
                  <c:v>1538038800</c:v>
                </c:pt>
                <c:pt idx="76545">
                  <c:v>1538042400</c:v>
                </c:pt>
                <c:pt idx="76546">
                  <c:v>1538046000</c:v>
                </c:pt>
                <c:pt idx="76547">
                  <c:v>1538049600</c:v>
                </c:pt>
                <c:pt idx="76548">
                  <c:v>1538053200</c:v>
                </c:pt>
                <c:pt idx="76549">
                  <c:v>1538056800</c:v>
                </c:pt>
                <c:pt idx="76550">
                  <c:v>1538060400</c:v>
                </c:pt>
                <c:pt idx="76551">
                  <c:v>1538064000</c:v>
                </c:pt>
                <c:pt idx="76552">
                  <c:v>1538067600</c:v>
                </c:pt>
                <c:pt idx="76553">
                  <c:v>1538071200</c:v>
                </c:pt>
                <c:pt idx="76554">
                  <c:v>1538074800</c:v>
                </c:pt>
                <c:pt idx="76555">
                  <c:v>1538078400</c:v>
                </c:pt>
                <c:pt idx="76556">
                  <c:v>1538082000</c:v>
                </c:pt>
                <c:pt idx="76557">
                  <c:v>1538085600</c:v>
                </c:pt>
                <c:pt idx="76558">
                  <c:v>1538089200</c:v>
                </c:pt>
                <c:pt idx="76559">
                  <c:v>1538092800</c:v>
                </c:pt>
                <c:pt idx="76560">
                  <c:v>1538096400</c:v>
                </c:pt>
                <c:pt idx="76561">
                  <c:v>1538100000</c:v>
                </c:pt>
                <c:pt idx="76562">
                  <c:v>1538103600</c:v>
                </c:pt>
                <c:pt idx="76563">
                  <c:v>1538107200</c:v>
                </c:pt>
                <c:pt idx="76564">
                  <c:v>1538110800</c:v>
                </c:pt>
                <c:pt idx="76565">
                  <c:v>1538114400</c:v>
                </c:pt>
                <c:pt idx="76566">
                  <c:v>1538118000</c:v>
                </c:pt>
                <c:pt idx="76567">
                  <c:v>1538121600</c:v>
                </c:pt>
                <c:pt idx="76568">
                  <c:v>1538125200</c:v>
                </c:pt>
                <c:pt idx="76569">
                  <c:v>1538128800</c:v>
                </c:pt>
                <c:pt idx="76570">
                  <c:v>1538132400</c:v>
                </c:pt>
                <c:pt idx="76571">
                  <c:v>1538136000</c:v>
                </c:pt>
                <c:pt idx="76572">
                  <c:v>1538139600</c:v>
                </c:pt>
                <c:pt idx="76573">
                  <c:v>1538143200</c:v>
                </c:pt>
                <c:pt idx="76574">
                  <c:v>1538146800</c:v>
                </c:pt>
                <c:pt idx="76575">
                  <c:v>1538150400</c:v>
                </c:pt>
                <c:pt idx="76576">
                  <c:v>1538154000</c:v>
                </c:pt>
                <c:pt idx="76577">
                  <c:v>1538157600</c:v>
                </c:pt>
                <c:pt idx="76578">
                  <c:v>1538161200</c:v>
                </c:pt>
                <c:pt idx="76579">
                  <c:v>1538164800</c:v>
                </c:pt>
                <c:pt idx="76580">
                  <c:v>1538168400</c:v>
                </c:pt>
                <c:pt idx="76581">
                  <c:v>1538172000</c:v>
                </c:pt>
                <c:pt idx="76582">
                  <c:v>1538175600</c:v>
                </c:pt>
                <c:pt idx="76583">
                  <c:v>1538179200</c:v>
                </c:pt>
                <c:pt idx="76584">
                  <c:v>1538182800</c:v>
                </c:pt>
                <c:pt idx="76585">
                  <c:v>1538186400</c:v>
                </c:pt>
                <c:pt idx="76586">
                  <c:v>1538190000</c:v>
                </c:pt>
                <c:pt idx="76587">
                  <c:v>1538193600</c:v>
                </c:pt>
                <c:pt idx="76588">
                  <c:v>1538197200</c:v>
                </c:pt>
                <c:pt idx="76589">
                  <c:v>1538200800</c:v>
                </c:pt>
                <c:pt idx="76590">
                  <c:v>1538204400</c:v>
                </c:pt>
                <c:pt idx="76591">
                  <c:v>1538208000</c:v>
                </c:pt>
                <c:pt idx="76592">
                  <c:v>1538211600</c:v>
                </c:pt>
                <c:pt idx="76593">
                  <c:v>1538215200</c:v>
                </c:pt>
                <c:pt idx="76594">
                  <c:v>1538218800</c:v>
                </c:pt>
                <c:pt idx="76595">
                  <c:v>1538222400</c:v>
                </c:pt>
                <c:pt idx="76596">
                  <c:v>1538226000</c:v>
                </c:pt>
                <c:pt idx="76597">
                  <c:v>1538229600</c:v>
                </c:pt>
                <c:pt idx="76598">
                  <c:v>1538233200</c:v>
                </c:pt>
                <c:pt idx="76599">
                  <c:v>1538236800</c:v>
                </c:pt>
                <c:pt idx="76600">
                  <c:v>1538240400</c:v>
                </c:pt>
                <c:pt idx="76601">
                  <c:v>1538244000</c:v>
                </c:pt>
                <c:pt idx="76602">
                  <c:v>1538247600</c:v>
                </c:pt>
                <c:pt idx="76603">
                  <c:v>1538251200</c:v>
                </c:pt>
                <c:pt idx="76604">
                  <c:v>1538254800</c:v>
                </c:pt>
                <c:pt idx="76605">
                  <c:v>1538258400</c:v>
                </c:pt>
                <c:pt idx="76606">
                  <c:v>1538262000</c:v>
                </c:pt>
                <c:pt idx="76607">
                  <c:v>1538265600</c:v>
                </c:pt>
                <c:pt idx="76608">
                  <c:v>1538269200</c:v>
                </c:pt>
                <c:pt idx="76609">
                  <c:v>1538272800</c:v>
                </c:pt>
                <c:pt idx="76610">
                  <c:v>1538276400</c:v>
                </c:pt>
                <c:pt idx="76611">
                  <c:v>1538280000</c:v>
                </c:pt>
                <c:pt idx="76612">
                  <c:v>1538283600</c:v>
                </c:pt>
                <c:pt idx="76613">
                  <c:v>1538287200</c:v>
                </c:pt>
                <c:pt idx="76614">
                  <c:v>1538290800</c:v>
                </c:pt>
                <c:pt idx="76615">
                  <c:v>1538294400</c:v>
                </c:pt>
                <c:pt idx="76616">
                  <c:v>1538298000</c:v>
                </c:pt>
                <c:pt idx="76617">
                  <c:v>1538301600</c:v>
                </c:pt>
                <c:pt idx="76618">
                  <c:v>1538305200</c:v>
                </c:pt>
                <c:pt idx="76619">
                  <c:v>1538308800</c:v>
                </c:pt>
                <c:pt idx="76620">
                  <c:v>1538312400</c:v>
                </c:pt>
                <c:pt idx="76621">
                  <c:v>1538316000</c:v>
                </c:pt>
                <c:pt idx="76622">
                  <c:v>1538319600</c:v>
                </c:pt>
                <c:pt idx="76623">
                  <c:v>1538323200</c:v>
                </c:pt>
                <c:pt idx="76624">
                  <c:v>1538326800</c:v>
                </c:pt>
                <c:pt idx="76625">
                  <c:v>1538330400</c:v>
                </c:pt>
                <c:pt idx="76626">
                  <c:v>1538334000</c:v>
                </c:pt>
                <c:pt idx="76627">
                  <c:v>1538337600</c:v>
                </c:pt>
                <c:pt idx="76628">
                  <c:v>1538341200</c:v>
                </c:pt>
                <c:pt idx="76629">
                  <c:v>1538344800</c:v>
                </c:pt>
                <c:pt idx="76630">
                  <c:v>1538348400</c:v>
                </c:pt>
                <c:pt idx="76631">
                  <c:v>1538352000</c:v>
                </c:pt>
                <c:pt idx="76632">
                  <c:v>1538355600</c:v>
                </c:pt>
                <c:pt idx="76633">
                  <c:v>1538359200</c:v>
                </c:pt>
                <c:pt idx="76634">
                  <c:v>1538362800</c:v>
                </c:pt>
                <c:pt idx="76635">
                  <c:v>1538366400</c:v>
                </c:pt>
                <c:pt idx="76636">
                  <c:v>1538370000</c:v>
                </c:pt>
                <c:pt idx="76637">
                  <c:v>1538373600</c:v>
                </c:pt>
                <c:pt idx="76638">
                  <c:v>1538377200</c:v>
                </c:pt>
                <c:pt idx="76639">
                  <c:v>1538380800</c:v>
                </c:pt>
                <c:pt idx="76640">
                  <c:v>1538384400</c:v>
                </c:pt>
                <c:pt idx="76641">
                  <c:v>1538388000</c:v>
                </c:pt>
                <c:pt idx="76642">
                  <c:v>1538391600</c:v>
                </c:pt>
                <c:pt idx="76643">
                  <c:v>1538395200</c:v>
                </c:pt>
                <c:pt idx="76644">
                  <c:v>1538398800</c:v>
                </c:pt>
                <c:pt idx="76645">
                  <c:v>1538402400</c:v>
                </c:pt>
                <c:pt idx="76646">
                  <c:v>1538406000</c:v>
                </c:pt>
                <c:pt idx="76647">
                  <c:v>1538409600</c:v>
                </c:pt>
                <c:pt idx="76648">
                  <c:v>1538413200</c:v>
                </c:pt>
                <c:pt idx="76649">
                  <c:v>1538416800</c:v>
                </c:pt>
                <c:pt idx="76650">
                  <c:v>1538420400</c:v>
                </c:pt>
                <c:pt idx="76651">
                  <c:v>1538424000</c:v>
                </c:pt>
                <c:pt idx="76652">
                  <c:v>1538427600</c:v>
                </c:pt>
                <c:pt idx="76653">
                  <c:v>1538431200</c:v>
                </c:pt>
                <c:pt idx="76654">
                  <c:v>1538434800</c:v>
                </c:pt>
                <c:pt idx="76655">
                  <c:v>1538438400</c:v>
                </c:pt>
                <c:pt idx="76656">
                  <c:v>1538442000</c:v>
                </c:pt>
                <c:pt idx="76657">
                  <c:v>1538445600</c:v>
                </c:pt>
                <c:pt idx="76658">
                  <c:v>1538449200</c:v>
                </c:pt>
                <c:pt idx="76659">
                  <c:v>1538452800</c:v>
                </c:pt>
                <c:pt idx="76660">
                  <c:v>1538456400</c:v>
                </c:pt>
                <c:pt idx="76661">
                  <c:v>1538460000</c:v>
                </c:pt>
                <c:pt idx="76662">
                  <c:v>1538463600</c:v>
                </c:pt>
                <c:pt idx="76663">
                  <c:v>1538467200</c:v>
                </c:pt>
                <c:pt idx="76664">
                  <c:v>1538470800</c:v>
                </c:pt>
                <c:pt idx="76665">
                  <c:v>1538474400</c:v>
                </c:pt>
                <c:pt idx="76666">
                  <c:v>1538478000</c:v>
                </c:pt>
                <c:pt idx="76667">
                  <c:v>1538481600</c:v>
                </c:pt>
                <c:pt idx="76668">
                  <c:v>1538485200</c:v>
                </c:pt>
                <c:pt idx="76669">
                  <c:v>1538488800</c:v>
                </c:pt>
                <c:pt idx="76670">
                  <c:v>1538492400</c:v>
                </c:pt>
                <c:pt idx="76671">
                  <c:v>1538496000</c:v>
                </c:pt>
                <c:pt idx="76672">
                  <c:v>1538499600</c:v>
                </c:pt>
                <c:pt idx="76673">
                  <c:v>1538503200</c:v>
                </c:pt>
                <c:pt idx="76674">
                  <c:v>1538506800</c:v>
                </c:pt>
                <c:pt idx="76675">
                  <c:v>1538510400</c:v>
                </c:pt>
                <c:pt idx="76676">
                  <c:v>1538514000</c:v>
                </c:pt>
                <c:pt idx="76677">
                  <c:v>1538517600</c:v>
                </c:pt>
                <c:pt idx="76678">
                  <c:v>1538521200</c:v>
                </c:pt>
                <c:pt idx="76679">
                  <c:v>1538524800</c:v>
                </c:pt>
                <c:pt idx="76680">
                  <c:v>1538528400</c:v>
                </c:pt>
                <c:pt idx="76681">
                  <c:v>1538532000</c:v>
                </c:pt>
                <c:pt idx="76682">
                  <c:v>1538535600</c:v>
                </c:pt>
                <c:pt idx="76683">
                  <c:v>1538539200</c:v>
                </c:pt>
                <c:pt idx="76684">
                  <c:v>1538542800</c:v>
                </c:pt>
                <c:pt idx="76685">
                  <c:v>1538546400</c:v>
                </c:pt>
                <c:pt idx="76686">
                  <c:v>1538550000</c:v>
                </c:pt>
                <c:pt idx="76687">
                  <c:v>1538553600</c:v>
                </c:pt>
                <c:pt idx="76688">
                  <c:v>1538557200</c:v>
                </c:pt>
                <c:pt idx="76689">
                  <c:v>1538560800</c:v>
                </c:pt>
                <c:pt idx="76690">
                  <c:v>1538564400</c:v>
                </c:pt>
                <c:pt idx="76691">
                  <c:v>1538568000</c:v>
                </c:pt>
                <c:pt idx="76692">
                  <c:v>1538571600</c:v>
                </c:pt>
                <c:pt idx="76693">
                  <c:v>1538575200</c:v>
                </c:pt>
                <c:pt idx="76694">
                  <c:v>1538578800</c:v>
                </c:pt>
                <c:pt idx="76695">
                  <c:v>1538582400</c:v>
                </c:pt>
                <c:pt idx="76696">
                  <c:v>1538586000</c:v>
                </c:pt>
                <c:pt idx="76697">
                  <c:v>1538589600</c:v>
                </c:pt>
                <c:pt idx="76698">
                  <c:v>1538593200</c:v>
                </c:pt>
                <c:pt idx="76699">
                  <c:v>1538596800</c:v>
                </c:pt>
                <c:pt idx="76700">
                  <c:v>1538600400</c:v>
                </c:pt>
                <c:pt idx="76701">
                  <c:v>1538604000</c:v>
                </c:pt>
                <c:pt idx="76702">
                  <c:v>1538607600</c:v>
                </c:pt>
                <c:pt idx="76703">
                  <c:v>1538611200</c:v>
                </c:pt>
                <c:pt idx="76704">
                  <c:v>1538614800</c:v>
                </c:pt>
                <c:pt idx="76705">
                  <c:v>1538618400</c:v>
                </c:pt>
                <c:pt idx="76706">
                  <c:v>1538622000</c:v>
                </c:pt>
                <c:pt idx="76707">
                  <c:v>1538625600</c:v>
                </c:pt>
                <c:pt idx="76708">
                  <c:v>1538629200</c:v>
                </c:pt>
                <c:pt idx="76709">
                  <c:v>1538632800</c:v>
                </c:pt>
                <c:pt idx="76710">
                  <c:v>1538636400</c:v>
                </c:pt>
                <c:pt idx="76711">
                  <c:v>1538640000</c:v>
                </c:pt>
                <c:pt idx="76712">
                  <c:v>1538643600</c:v>
                </c:pt>
                <c:pt idx="76713">
                  <c:v>1538647200</c:v>
                </c:pt>
                <c:pt idx="76714">
                  <c:v>1538650800</c:v>
                </c:pt>
                <c:pt idx="76715">
                  <c:v>1538654400</c:v>
                </c:pt>
                <c:pt idx="76716">
                  <c:v>1538658000</c:v>
                </c:pt>
                <c:pt idx="76717">
                  <c:v>1538661600</c:v>
                </c:pt>
                <c:pt idx="76718">
                  <c:v>1538665200</c:v>
                </c:pt>
                <c:pt idx="76719">
                  <c:v>1538668800</c:v>
                </c:pt>
                <c:pt idx="76720">
                  <c:v>1538672400</c:v>
                </c:pt>
                <c:pt idx="76721">
                  <c:v>1538676000</c:v>
                </c:pt>
                <c:pt idx="76722">
                  <c:v>1538679600</c:v>
                </c:pt>
                <c:pt idx="76723">
                  <c:v>1538683200</c:v>
                </c:pt>
                <c:pt idx="76724">
                  <c:v>1538686800</c:v>
                </c:pt>
                <c:pt idx="76725">
                  <c:v>1538690400</c:v>
                </c:pt>
                <c:pt idx="76726">
                  <c:v>1538694000</c:v>
                </c:pt>
                <c:pt idx="76727">
                  <c:v>1538697600</c:v>
                </c:pt>
                <c:pt idx="76728">
                  <c:v>1538701200</c:v>
                </c:pt>
                <c:pt idx="76729">
                  <c:v>1538704800</c:v>
                </c:pt>
                <c:pt idx="76730">
                  <c:v>1538708400</c:v>
                </c:pt>
                <c:pt idx="76731">
                  <c:v>1538712000</c:v>
                </c:pt>
                <c:pt idx="76732">
                  <c:v>1538715600</c:v>
                </c:pt>
                <c:pt idx="76733">
                  <c:v>1538719200</c:v>
                </c:pt>
                <c:pt idx="76734">
                  <c:v>1538722800</c:v>
                </c:pt>
                <c:pt idx="76735">
                  <c:v>1538726400</c:v>
                </c:pt>
                <c:pt idx="76736">
                  <c:v>1538730000</c:v>
                </c:pt>
                <c:pt idx="76737">
                  <c:v>1538733600</c:v>
                </c:pt>
                <c:pt idx="76738">
                  <c:v>1538737200</c:v>
                </c:pt>
                <c:pt idx="76739">
                  <c:v>1538740800</c:v>
                </c:pt>
                <c:pt idx="76740">
                  <c:v>1538744400</c:v>
                </c:pt>
                <c:pt idx="76741">
                  <c:v>1538748000</c:v>
                </c:pt>
                <c:pt idx="76742">
                  <c:v>1538751600</c:v>
                </c:pt>
                <c:pt idx="76743">
                  <c:v>1538755200</c:v>
                </c:pt>
                <c:pt idx="76744">
                  <c:v>1538758800</c:v>
                </c:pt>
                <c:pt idx="76745">
                  <c:v>1538762400</c:v>
                </c:pt>
                <c:pt idx="76746">
                  <c:v>1538766000</c:v>
                </c:pt>
                <c:pt idx="76747">
                  <c:v>1538769600</c:v>
                </c:pt>
                <c:pt idx="76748">
                  <c:v>1538773200</c:v>
                </c:pt>
                <c:pt idx="76749">
                  <c:v>1538776800</c:v>
                </c:pt>
                <c:pt idx="76750">
                  <c:v>1538780400</c:v>
                </c:pt>
                <c:pt idx="76751">
                  <c:v>1538784000</c:v>
                </c:pt>
                <c:pt idx="76752">
                  <c:v>1538787600</c:v>
                </c:pt>
                <c:pt idx="76753">
                  <c:v>1538791200</c:v>
                </c:pt>
                <c:pt idx="76754">
                  <c:v>1538794800</c:v>
                </c:pt>
                <c:pt idx="76755">
                  <c:v>1538798400</c:v>
                </c:pt>
                <c:pt idx="76756">
                  <c:v>1538802000</c:v>
                </c:pt>
                <c:pt idx="76757">
                  <c:v>1538805600</c:v>
                </c:pt>
                <c:pt idx="76758">
                  <c:v>1538809200</c:v>
                </c:pt>
                <c:pt idx="76759">
                  <c:v>1538812800</c:v>
                </c:pt>
                <c:pt idx="76760">
                  <c:v>1538816400</c:v>
                </c:pt>
                <c:pt idx="76761">
                  <c:v>1538820000</c:v>
                </c:pt>
                <c:pt idx="76762">
                  <c:v>1538823600</c:v>
                </c:pt>
                <c:pt idx="76763">
                  <c:v>1538827200</c:v>
                </c:pt>
                <c:pt idx="76764">
                  <c:v>1538830800</c:v>
                </c:pt>
                <c:pt idx="76765">
                  <c:v>1538834400</c:v>
                </c:pt>
                <c:pt idx="76766">
                  <c:v>1538838000</c:v>
                </c:pt>
                <c:pt idx="76767">
                  <c:v>1538841600</c:v>
                </c:pt>
                <c:pt idx="76768">
                  <c:v>1538845200</c:v>
                </c:pt>
                <c:pt idx="76769">
                  <c:v>1538848800</c:v>
                </c:pt>
                <c:pt idx="76770">
                  <c:v>1538852400</c:v>
                </c:pt>
                <c:pt idx="76771">
                  <c:v>1538856000</c:v>
                </c:pt>
                <c:pt idx="76772">
                  <c:v>1538859600</c:v>
                </c:pt>
                <c:pt idx="76773">
                  <c:v>1538863200</c:v>
                </c:pt>
                <c:pt idx="76774">
                  <c:v>1538866800</c:v>
                </c:pt>
                <c:pt idx="76775">
                  <c:v>1538870400</c:v>
                </c:pt>
                <c:pt idx="76776">
                  <c:v>1538874000</c:v>
                </c:pt>
                <c:pt idx="76777">
                  <c:v>1538877600</c:v>
                </c:pt>
                <c:pt idx="76778">
                  <c:v>1538881200</c:v>
                </c:pt>
                <c:pt idx="76779">
                  <c:v>1538884800</c:v>
                </c:pt>
                <c:pt idx="76780">
                  <c:v>1538888400</c:v>
                </c:pt>
                <c:pt idx="76781">
                  <c:v>1538892000</c:v>
                </c:pt>
                <c:pt idx="76782">
                  <c:v>1538895600</c:v>
                </c:pt>
                <c:pt idx="76783">
                  <c:v>1538899200</c:v>
                </c:pt>
                <c:pt idx="76784">
                  <c:v>1538902800</c:v>
                </c:pt>
                <c:pt idx="76785">
                  <c:v>1538906400</c:v>
                </c:pt>
                <c:pt idx="76786">
                  <c:v>1538910000</c:v>
                </c:pt>
                <c:pt idx="76787">
                  <c:v>1538913600</c:v>
                </c:pt>
                <c:pt idx="76788">
                  <c:v>1538917200</c:v>
                </c:pt>
                <c:pt idx="76789">
                  <c:v>1538920800</c:v>
                </c:pt>
                <c:pt idx="76790">
                  <c:v>1538924400</c:v>
                </c:pt>
                <c:pt idx="76791">
                  <c:v>1538928000</c:v>
                </c:pt>
                <c:pt idx="76792">
                  <c:v>1538931600</c:v>
                </c:pt>
                <c:pt idx="76793">
                  <c:v>1538935200</c:v>
                </c:pt>
                <c:pt idx="76794">
                  <c:v>1538938800</c:v>
                </c:pt>
                <c:pt idx="76795">
                  <c:v>1538942400</c:v>
                </c:pt>
                <c:pt idx="76796">
                  <c:v>1538946000</c:v>
                </c:pt>
                <c:pt idx="76797">
                  <c:v>1538949600</c:v>
                </c:pt>
                <c:pt idx="76798">
                  <c:v>1538953200</c:v>
                </c:pt>
                <c:pt idx="76799">
                  <c:v>1538956800</c:v>
                </c:pt>
                <c:pt idx="76800">
                  <c:v>1538960400</c:v>
                </c:pt>
                <c:pt idx="76801">
                  <c:v>1538964000</c:v>
                </c:pt>
                <c:pt idx="76802">
                  <c:v>1538967600</c:v>
                </c:pt>
                <c:pt idx="76803">
                  <c:v>1538971200</c:v>
                </c:pt>
                <c:pt idx="76804">
                  <c:v>1538974800</c:v>
                </c:pt>
                <c:pt idx="76805">
                  <c:v>1538978400</c:v>
                </c:pt>
                <c:pt idx="76806">
                  <c:v>1538982000</c:v>
                </c:pt>
                <c:pt idx="76807">
                  <c:v>1538985600</c:v>
                </c:pt>
                <c:pt idx="76808">
                  <c:v>1538989200</c:v>
                </c:pt>
                <c:pt idx="76809">
                  <c:v>1538992800</c:v>
                </c:pt>
                <c:pt idx="76810">
                  <c:v>1538996400</c:v>
                </c:pt>
                <c:pt idx="76811">
                  <c:v>1539000000</c:v>
                </c:pt>
                <c:pt idx="76812">
                  <c:v>1539003600</c:v>
                </c:pt>
                <c:pt idx="76813">
                  <c:v>1539007200</c:v>
                </c:pt>
                <c:pt idx="76814">
                  <c:v>1539010800</c:v>
                </c:pt>
                <c:pt idx="76815">
                  <c:v>1539014400</c:v>
                </c:pt>
                <c:pt idx="76816">
                  <c:v>1539018000</c:v>
                </c:pt>
                <c:pt idx="76817">
                  <c:v>1539021600</c:v>
                </c:pt>
                <c:pt idx="76818">
                  <c:v>1539025200</c:v>
                </c:pt>
                <c:pt idx="76819">
                  <c:v>1539028800</c:v>
                </c:pt>
                <c:pt idx="76820">
                  <c:v>1539032400</c:v>
                </c:pt>
                <c:pt idx="76821">
                  <c:v>1539036000</c:v>
                </c:pt>
                <c:pt idx="76822">
                  <c:v>1539039600</c:v>
                </c:pt>
                <c:pt idx="76823">
                  <c:v>1539043200</c:v>
                </c:pt>
                <c:pt idx="76824">
                  <c:v>1539046800</c:v>
                </c:pt>
                <c:pt idx="76825">
                  <c:v>1539050400</c:v>
                </c:pt>
                <c:pt idx="76826">
                  <c:v>1539054000</c:v>
                </c:pt>
                <c:pt idx="76827">
                  <c:v>1539057600</c:v>
                </c:pt>
                <c:pt idx="76828">
                  <c:v>1539061200</c:v>
                </c:pt>
                <c:pt idx="76829">
                  <c:v>1539064800</c:v>
                </c:pt>
                <c:pt idx="76830">
                  <c:v>1539068400</c:v>
                </c:pt>
                <c:pt idx="76831">
                  <c:v>1539072000</c:v>
                </c:pt>
                <c:pt idx="76832">
                  <c:v>1539075600</c:v>
                </c:pt>
                <c:pt idx="76833">
                  <c:v>1539079200</c:v>
                </c:pt>
                <c:pt idx="76834">
                  <c:v>1539082800</c:v>
                </c:pt>
                <c:pt idx="76835">
                  <c:v>1539086400</c:v>
                </c:pt>
                <c:pt idx="76836">
                  <c:v>1539090000</c:v>
                </c:pt>
                <c:pt idx="76837">
                  <c:v>1539093600</c:v>
                </c:pt>
                <c:pt idx="76838">
                  <c:v>1539097200</c:v>
                </c:pt>
                <c:pt idx="76839">
                  <c:v>1539100800</c:v>
                </c:pt>
                <c:pt idx="76840">
                  <c:v>1539104400</c:v>
                </c:pt>
                <c:pt idx="76841">
                  <c:v>1539108000</c:v>
                </c:pt>
                <c:pt idx="76842">
                  <c:v>1539111600</c:v>
                </c:pt>
                <c:pt idx="76843">
                  <c:v>1539115200</c:v>
                </c:pt>
                <c:pt idx="76844">
                  <c:v>1539118800</c:v>
                </c:pt>
                <c:pt idx="76845">
                  <c:v>1539122400</c:v>
                </c:pt>
                <c:pt idx="76846">
                  <c:v>1539126000</c:v>
                </c:pt>
                <c:pt idx="76847">
                  <c:v>1539129600</c:v>
                </c:pt>
                <c:pt idx="76848">
                  <c:v>1539133200</c:v>
                </c:pt>
                <c:pt idx="76849">
                  <c:v>1539136800</c:v>
                </c:pt>
                <c:pt idx="76850">
                  <c:v>1539140400</c:v>
                </c:pt>
                <c:pt idx="76851">
                  <c:v>1539144000</c:v>
                </c:pt>
                <c:pt idx="76852">
                  <c:v>1539147600</c:v>
                </c:pt>
                <c:pt idx="76853">
                  <c:v>1539151200</c:v>
                </c:pt>
                <c:pt idx="76854">
                  <c:v>1539154800</c:v>
                </c:pt>
                <c:pt idx="76855">
                  <c:v>1539158400</c:v>
                </c:pt>
                <c:pt idx="76856">
                  <c:v>1539162000</c:v>
                </c:pt>
                <c:pt idx="76857">
                  <c:v>1539165600</c:v>
                </c:pt>
                <c:pt idx="76858">
                  <c:v>1539169200</c:v>
                </c:pt>
                <c:pt idx="76859">
                  <c:v>1539172800</c:v>
                </c:pt>
                <c:pt idx="76860">
                  <c:v>1539176400</c:v>
                </c:pt>
                <c:pt idx="76861">
                  <c:v>1539180000</c:v>
                </c:pt>
                <c:pt idx="76862">
                  <c:v>1539183600</c:v>
                </c:pt>
                <c:pt idx="76863">
                  <c:v>1539187200</c:v>
                </c:pt>
                <c:pt idx="76864">
                  <c:v>1539190800</c:v>
                </c:pt>
                <c:pt idx="76865">
                  <c:v>1539194400</c:v>
                </c:pt>
                <c:pt idx="76866">
                  <c:v>1539198000</c:v>
                </c:pt>
                <c:pt idx="76867">
                  <c:v>1539201600</c:v>
                </c:pt>
                <c:pt idx="76868">
                  <c:v>1539205200</c:v>
                </c:pt>
                <c:pt idx="76869">
                  <c:v>1539208800</c:v>
                </c:pt>
                <c:pt idx="76870">
                  <c:v>1539212400</c:v>
                </c:pt>
                <c:pt idx="76871">
                  <c:v>1539216000</c:v>
                </c:pt>
                <c:pt idx="76872">
                  <c:v>1539219600</c:v>
                </c:pt>
                <c:pt idx="76873">
                  <c:v>1539223200</c:v>
                </c:pt>
                <c:pt idx="76874">
                  <c:v>1539226800</c:v>
                </c:pt>
                <c:pt idx="76875">
                  <c:v>1539230400</c:v>
                </c:pt>
                <c:pt idx="76876">
                  <c:v>1539234000</c:v>
                </c:pt>
                <c:pt idx="76877">
                  <c:v>1539237600</c:v>
                </c:pt>
                <c:pt idx="76878">
                  <c:v>1539241200</c:v>
                </c:pt>
                <c:pt idx="76879">
                  <c:v>1539244800</c:v>
                </c:pt>
                <c:pt idx="76880">
                  <c:v>1539248400</c:v>
                </c:pt>
                <c:pt idx="76881">
                  <c:v>1539252000</c:v>
                </c:pt>
                <c:pt idx="76882">
                  <c:v>1539255600</c:v>
                </c:pt>
                <c:pt idx="76883">
                  <c:v>1539259200</c:v>
                </c:pt>
                <c:pt idx="76884">
                  <c:v>1539262800</c:v>
                </c:pt>
                <c:pt idx="76885">
                  <c:v>1539266400</c:v>
                </c:pt>
                <c:pt idx="76886">
                  <c:v>1539270000</c:v>
                </c:pt>
                <c:pt idx="76887">
                  <c:v>1539273600</c:v>
                </c:pt>
                <c:pt idx="76888">
                  <c:v>1539277200</c:v>
                </c:pt>
                <c:pt idx="76889">
                  <c:v>1539280800</c:v>
                </c:pt>
                <c:pt idx="76890">
                  <c:v>1539284400</c:v>
                </c:pt>
                <c:pt idx="76891">
                  <c:v>1539288000</c:v>
                </c:pt>
                <c:pt idx="76892">
                  <c:v>1539291600</c:v>
                </c:pt>
                <c:pt idx="76893">
                  <c:v>1539295200</c:v>
                </c:pt>
                <c:pt idx="76894">
                  <c:v>1539298800</c:v>
                </c:pt>
                <c:pt idx="76895">
                  <c:v>1539302400</c:v>
                </c:pt>
                <c:pt idx="76896">
                  <c:v>1539306000</c:v>
                </c:pt>
                <c:pt idx="76897">
                  <c:v>1539309600</c:v>
                </c:pt>
                <c:pt idx="76898">
                  <c:v>1539313200</c:v>
                </c:pt>
                <c:pt idx="76899">
                  <c:v>1539316800</c:v>
                </c:pt>
                <c:pt idx="76900">
                  <c:v>1539320400</c:v>
                </c:pt>
                <c:pt idx="76901">
                  <c:v>1539324000</c:v>
                </c:pt>
                <c:pt idx="76902">
                  <c:v>1539327600</c:v>
                </c:pt>
                <c:pt idx="76903">
                  <c:v>1539331200</c:v>
                </c:pt>
                <c:pt idx="76904">
                  <c:v>1539334800</c:v>
                </c:pt>
                <c:pt idx="76905">
                  <c:v>1539338400</c:v>
                </c:pt>
                <c:pt idx="76906">
                  <c:v>1539342000</c:v>
                </c:pt>
                <c:pt idx="76907">
                  <c:v>1539345600</c:v>
                </c:pt>
                <c:pt idx="76908">
                  <c:v>1539349200</c:v>
                </c:pt>
                <c:pt idx="76909">
                  <c:v>1539352800</c:v>
                </c:pt>
                <c:pt idx="76910">
                  <c:v>1539356400</c:v>
                </c:pt>
                <c:pt idx="76911">
                  <c:v>1539360000</c:v>
                </c:pt>
                <c:pt idx="76912">
                  <c:v>1539363600</c:v>
                </c:pt>
                <c:pt idx="76913">
                  <c:v>1539367200</c:v>
                </c:pt>
                <c:pt idx="76914">
                  <c:v>1539370800</c:v>
                </c:pt>
                <c:pt idx="76915">
                  <c:v>1539374400</c:v>
                </c:pt>
                <c:pt idx="76916">
                  <c:v>1539378000</c:v>
                </c:pt>
                <c:pt idx="76917">
                  <c:v>1539381600</c:v>
                </c:pt>
                <c:pt idx="76918">
                  <c:v>1539385200</c:v>
                </c:pt>
                <c:pt idx="76919">
                  <c:v>1539388800</c:v>
                </c:pt>
                <c:pt idx="76920">
                  <c:v>1539392400</c:v>
                </c:pt>
                <c:pt idx="76921">
                  <c:v>1539396000</c:v>
                </c:pt>
                <c:pt idx="76922">
                  <c:v>1539399600</c:v>
                </c:pt>
                <c:pt idx="76923">
                  <c:v>1539403200</c:v>
                </c:pt>
                <c:pt idx="76924">
                  <c:v>1539406800</c:v>
                </c:pt>
                <c:pt idx="76925">
                  <c:v>1539410400</c:v>
                </c:pt>
                <c:pt idx="76926">
                  <c:v>1539414000</c:v>
                </c:pt>
                <c:pt idx="76927">
                  <c:v>1539417600</c:v>
                </c:pt>
                <c:pt idx="76928">
                  <c:v>1539421200</c:v>
                </c:pt>
                <c:pt idx="76929">
                  <c:v>1539424800</c:v>
                </c:pt>
                <c:pt idx="76930">
                  <c:v>1539428400</c:v>
                </c:pt>
                <c:pt idx="76931">
                  <c:v>1539432000</c:v>
                </c:pt>
                <c:pt idx="76932">
                  <c:v>1539435600</c:v>
                </c:pt>
                <c:pt idx="76933">
                  <c:v>1539439200</c:v>
                </c:pt>
                <c:pt idx="76934">
                  <c:v>1539442800</c:v>
                </c:pt>
                <c:pt idx="76935">
                  <c:v>1539446400</c:v>
                </c:pt>
                <c:pt idx="76936">
                  <c:v>1539450000</c:v>
                </c:pt>
                <c:pt idx="76937">
                  <c:v>1539453600</c:v>
                </c:pt>
                <c:pt idx="76938">
                  <c:v>1539457200</c:v>
                </c:pt>
                <c:pt idx="76939">
                  <c:v>1539460800</c:v>
                </c:pt>
                <c:pt idx="76940">
                  <c:v>1539464400</c:v>
                </c:pt>
                <c:pt idx="76941">
                  <c:v>1539468000</c:v>
                </c:pt>
                <c:pt idx="76942">
                  <c:v>1539471600</c:v>
                </c:pt>
                <c:pt idx="76943">
                  <c:v>1539475200</c:v>
                </c:pt>
                <c:pt idx="76944">
                  <c:v>1539478800</c:v>
                </c:pt>
                <c:pt idx="76945">
                  <c:v>1539482400</c:v>
                </c:pt>
                <c:pt idx="76946">
                  <c:v>1539486000</c:v>
                </c:pt>
                <c:pt idx="76947">
                  <c:v>1539489600</c:v>
                </c:pt>
                <c:pt idx="76948">
                  <c:v>1539493200</c:v>
                </c:pt>
                <c:pt idx="76949">
                  <c:v>1539496800</c:v>
                </c:pt>
                <c:pt idx="76950">
                  <c:v>1539500400</c:v>
                </c:pt>
                <c:pt idx="76951">
                  <c:v>1539504000</c:v>
                </c:pt>
                <c:pt idx="76952">
                  <c:v>1539507600</c:v>
                </c:pt>
                <c:pt idx="76953">
                  <c:v>1539511200</c:v>
                </c:pt>
                <c:pt idx="76954">
                  <c:v>1539514800</c:v>
                </c:pt>
                <c:pt idx="76955">
                  <c:v>1539518400</c:v>
                </c:pt>
                <c:pt idx="76956">
                  <c:v>1539522000</c:v>
                </c:pt>
                <c:pt idx="76957">
                  <c:v>1539525600</c:v>
                </c:pt>
                <c:pt idx="76958">
                  <c:v>1539529200</c:v>
                </c:pt>
                <c:pt idx="76959">
                  <c:v>1539532800</c:v>
                </c:pt>
                <c:pt idx="76960">
                  <c:v>1539536400</c:v>
                </c:pt>
                <c:pt idx="76961">
                  <c:v>1539540000</c:v>
                </c:pt>
                <c:pt idx="76962">
                  <c:v>1539543600</c:v>
                </c:pt>
                <c:pt idx="76963">
                  <c:v>1539547200</c:v>
                </c:pt>
                <c:pt idx="76964">
                  <c:v>1539550800</c:v>
                </c:pt>
                <c:pt idx="76965">
                  <c:v>1539554400</c:v>
                </c:pt>
                <c:pt idx="76966">
                  <c:v>1539558000</c:v>
                </c:pt>
                <c:pt idx="76967">
                  <c:v>1539561600</c:v>
                </c:pt>
                <c:pt idx="76968">
                  <c:v>1539565200</c:v>
                </c:pt>
                <c:pt idx="76969">
                  <c:v>1539568800</c:v>
                </c:pt>
                <c:pt idx="76970">
                  <c:v>1539572400</c:v>
                </c:pt>
                <c:pt idx="76971">
                  <c:v>1539576000</c:v>
                </c:pt>
                <c:pt idx="76972">
                  <c:v>1539579600</c:v>
                </c:pt>
                <c:pt idx="76973">
                  <c:v>1539583200</c:v>
                </c:pt>
                <c:pt idx="76974">
                  <c:v>1539586800</c:v>
                </c:pt>
                <c:pt idx="76975">
                  <c:v>1539590400</c:v>
                </c:pt>
                <c:pt idx="76976">
                  <c:v>1539594000</c:v>
                </c:pt>
                <c:pt idx="76977">
                  <c:v>1539597600</c:v>
                </c:pt>
                <c:pt idx="76978">
                  <c:v>1539601200</c:v>
                </c:pt>
                <c:pt idx="76979">
                  <c:v>1539604800</c:v>
                </c:pt>
                <c:pt idx="76980">
                  <c:v>1539608400</c:v>
                </c:pt>
                <c:pt idx="76981">
                  <c:v>1539612000</c:v>
                </c:pt>
                <c:pt idx="76982">
                  <c:v>1539615600</c:v>
                </c:pt>
                <c:pt idx="76983">
                  <c:v>1539619200</c:v>
                </c:pt>
                <c:pt idx="76984">
                  <c:v>1539622800</c:v>
                </c:pt>
                <c:pt idx="76985">
                  <c:v>1539626400</c:v>
                </c:pt>
                <c:pt idx="76986">
                  <c:v>1539630000</c:v>
                </c:pt>
                <c:pt idx="76987">
                  <c:v>1539633600</c:v>
                </c:pt>
                <c:pt idx="76988">
                  <c:v>1539637200</c:v>
                </c:pt>
                <c:pt idx="76989">
                  <c:v>1539640800</c:v>
                </c:pt>
                <c:pt idx="76990">
                  <c:v>1539644400</c:v>
                </c:pt>
                <c:pt idx="76991">
                  <c:v>1539648000</c:v>
                </c:pt>
                <c:pt idx="76992">
                  <c:v>1539651600</c:v>
                </c:pt>
                <c:pt idx="76993">
                  <c:v>1539655200</c:v>
                </c:pt>
                <c:pt idx="76994">
                  <c:v>1539658800</c:v>
                </c:pt>
                <c:pt idx="76995">
                  <c:v>1539662400</c:v>
                </c:pt>
                <c:pt idx="76996">
                  <c:v>1539666000</c:v>
                </c:pt>
                <c:pt idx="76997">
                  <c:v>1539669600</c:v>
                </c:pt>
                <c:pt idx="76998">
                  <c:v>1539673200</c:v>
                </c:pt>
                <c:pt idx="76999">
                  <c:v>1539676800</c:v>
                </c:pt>
                <c:pt idx="77000">
                  <c:v>1539680400</c:v>
                </c:pt>
                <c:pt idx="77001">
                  <c:v>1539684000</c:v>
                </c:pt>
                <c:pt idx="77002">
                  <c:v>1539687600</c:v>
                </c:pt>
                <c:pt idx="77003">
                  <c:v>1539691200</c:v>
                </c:pt>
                <c:pt idx="77004">
                  <c:v>1539694800</c:v>
                </c:pt>
                <c:pt idx="77005">
                  <c:v>1539698400</c:v>
                </c:pt>
                <c:pt idx="77006">
                  <c:v>1539702000</c:v>
                </c:pt>
                <c:pt idx="77007">
                  <c:v>1539705600</c:v>
                </c:pt>
                <c:pt idx="77008">
                  <c:v>1539709200</c:v>
                </c:pt>
                <c:pt idx="77009">
                  <c:v>1539712800</c:v>
                </c:pt>
                <c:pt idx="77010">
                  <c:v>1539716400</c:v>
                </c:pt>
                <c:pt idx="77011">
                  <c:v>1539720000</c:v>
                </c:pt>
                <c:pt idx="77012">
                  <c:v>1539723600</c:v>
                </c:pt>
                <c:pt idx="77013">
                  <c:v>1539727200</c:v>
                </c:pt>
                <c:pt idx="77014">
                  <c:v>1539730800</c:v>
                </c:pt>
                <c:pt idx="77015">
                  <c:v>1539734400</c:v>
                </c:pt>
                <c:pt idx="77016">
                  <c:v>1539738000</c:v>
                </c:pt>
                <c:pt idx="77017">
                  <c:v>1539741600</c:v>
                </c:pt>
                <c:pt idx="77018">
                  <c:v>1539745200</c:v>
                </c:pt>
                <c:pt idx="77019">
                  <c:v>1539748800</c:v>
                </c:pt>
                <c:pt idx="77020">
                  <c:v>1539752400</c:v>
                </c:pt>
                <c:pt idx="77021">
                  <c:v>1539756000</c:v>
                </c:pt>
                <c:pt idx="77022">
                  <c:v>1539759600</c:v>
                </c:pt>
                <c:pt idx="77023">
                  <c:v>1539763200</c:v>
                </c:pt>
                <c:pt idx="77024">
                  <c:v>1539766800</c:v>
                </c:pt>
                <c:pt idx="77025">
                  <c:v>1539770400</c:v>
                </c:pt>
                <c:pt idx="77026">
                  <c:v>1539774000</c:v>
                </c:pt>
                <c:pt idx="77027">
                  <c:v>1539777600</c:v>
                </c:pt>
                <c:pt idx="77028">
                  <c:v>1539781200</c:v>
                </c:pt>
                <c:pt idx="77029">
                  <c:v>1539784800</c:v>
                </c:pt>
                <c:pt idx="77030">
                  <c:v>1539788400</c:v>
                </c:pt>
                <c:pt idx="77031">
                  <c:v>1539792000</c:v>
                </c:pt>
                <c:pt idx="77032">
                  <c:v>1539795600</c:v>
                </c:pt>
                <c:pt idx="77033">
                  <c:v>1539799200</c:v>
                </c:pt>
                <c:pt idx="77034">
                  <c:v>1539802800</c:v>
                </c:pt>
                <c:pt idx="77035">
                  <c:v>1539806400</c:v>
                </c:pt>
                <c:pt idx="77036">
                  <c:v>1539810000</c:v>
                </c:pt>
                <c:pt idx="77037">
                  <c:v>1539813600</c:v>
                </c:pt>
                <c:pt idx="77038">
                  <c:v>1539817200</c:v>
                </c:pt>
                <c:pt idx="77039">
                  <c:v>1539820800</c:v>
                </c:pt>
                <c:pt idx="77040">
                  <c:v>1539824400</c:v>
                </c:pt>
                <c:pt idx="77041">
                  <c:v>1539828000</c:v>
                </c:pt>
                <c:pt idx="77042">
                  <c:v>1539831600</c:v>
                </c:pt>
                <c:pt idx="77043">
                  <c:v>1539835200</c:v>
                </c:pt>
                <c:pt idx="77044">
                  <c:v>1539838800</c:v>
                </c:pt>
                <c:pt idx="77045">
                  <c:v>1539842400</c:v>
                </c:pt>
                <c:pt idx="77046">
                  <c:v>1539846000</c:v>
                </c:pt>
                <c:pt idx="77047">
                  <c:v>1539849600</c:v>
                </c:pt>
                <c:pt idx="77048">
                  <c:v>1539853200</c:v>
                </c:pt>
                <c:pt idx="77049">
                  <c:v>1539856800</c:v>
                </c:pt>
                <c:pt idx="77050">
                  <c:v>1539860400</c:v>
                </c:pt>
                <c:pt idx="77051">
                  <c:v>1539864000</c:v>
                </c:pt>
                <c:pt idx="77052">
                  <c:v>1539867600</c:v>
                </c:pt>
                <c:pt idx="77053">
                  <c:v>1539871200</c:v>
                </c:pt>
                <c:pt idx="77054">
                  <c:v>1539874800</c:v>
                </c:pt>
                <c:pt idx="77055">
                  <c:v>1539878400</c:v>
                </c:pt>
                <c:pt idx="77056">
                  <c:v>1539882000</c:v>
                </c:pt>
                <c:pt idx="77057">
                  <c:v>1539885600</c:v>
                </c:pt>
                <c:pt idx="77058">
                  <c:v>1539889200</c:v>
                </c:pt>
                <c:pt idx="77059">
                  <c:v>1539892800</c:v>
                </c:pt>
                <c:pt idx="77060">
                  <c:v>1539896400</c:v>
                </c:pt>
                <c:pt idx="77061">
                  <c:v>1539900000</c:v>
                </c:pt>
                <c:pt idx="77062">
                  <c:v>1539903600</c:v>
                </c:pt>
                <c:pt idx="77063">
                  <c:v>1539907200</c:v>
                </c:pt>
                <c:pt idx="77064">
                  <c:v>1539910800</c:v>
                </c:pt>
                <c:pt idx="77065">
                  <c:v>1539914400</c:v>
                </c:pt>
                <c:pt idx="77066">
                  <c:v>1539918000</c:v>
                </c:pt>
                <c:pt idx="77067">
                  <c:v>1539921600</c:v>
                </c:pt>
                <c:pt idx="77068">
                  <c:v>1539925200</c:v>
                </c:pt>
                <c:pt idx="77069">
                  <c:v>1539928800</c:v>
                </c:pt>
                <c:pt idx="77070">
                  <c:v>1539932400</c:v>
                </c:pt>
                <c:pt idx="77071">
                  <c:v>1539936000</c:v>
                </c:pt>
                <c:pt idx="77072">
                  <c:v>1539939600</c:v>
                </c:pt>
                <c:pt idx="77073">
                  <c:v>1539943200</c:v>
                </c:pt>
                <c:pt idx="77074">
                  <c:v>1539946800</c:v>
                </c:pt>
                <c:pt idx="77075">
                  <c:v>1539950400</c:v>
                </c:pt>
                <c:pt idx="77076">
                  <c:v>1539954000</c:v>
                </c:pt>
                <c:pt idx="77077">
                  <c:v>1539957600</c:v>
                </c:pt>
                <c:pt idx="77078">
                  <c:v>1539961200</c:v>
                </c:pt>
                <c:pt idx="77079">
                  <c:v>1539964800</c:v>
                </c:pt>
                <c:pt idx="77080">
                  <c:v>1539968400</c:v>
                </c:pt>
                <c:pt idx="77081">
                  <c:v>1539972000</c:v>
                </c:pt>
                <c:pt idx="77082">
                  <c:v>1539975600</c:v>
                </c:pt>
                <c:pt idx="77083">
                  <c:v>1539979200</c:v>
                </c:pt>
                <c:pt idx="77084">
                  <c:v>1539982800</c:v>
                </c:pt>
                <c:pt idx="77085">
                  <c:v>1539986400</c:v>
                </c:pt>
                <c:pt idx="77086">
                  <c:v>1539990000</c:v>
                </c:pt>
                <c:pt idx="77087">
                  <c:v>1539993600</c:v>
                </c:pt>
                <c:pt idx="77088">
                  <c:v>1539997200</c:v>
                </c:pt>
                <c:pt idx="77089">
                  <c:v>1540000800</c:v>
                </c:pt>
                <c:pt idx="77090">
                  <c:v>1540004400</c:v>
                </c:pt>
                <c:pt idx="77091">
                  <c:v>1540008000</c:v>
                </c:pt>
                <c:pt idx="77092">
                  <c:v>1540011600</c:v>
                </c:pt>
                <c:pt idx="77093">
                  <c:v>1540015200</c:v>
                </c:pt>
                <c:pt idx="77094">
                  <c:v>1540018800</c:v>
                </c:pt>
                <c:pt idx="77095">
                  <c:v>1540022400</c:v>
                </c:pt>
                <c:pt idx="77096">
                  <c:v>1540026000</c:v>
                </c:pt>
                <c:pt idx="77097">
                  <c:v>1540029600</c:v>
                </c:pt>
                <c:pt idx="77098">
                  <c:v>1540033200</c:v>
                </c:pt>
                <c:pt idx="77099">
                  <c:v>1540036800</c:v>
                </c:pt>
                <c:pt idx="77100">
                  <c:v>1540040400</c:v>
                </c:pt>
                <c:pt idx="77101">
                  <c:v>1540044000</c:v>
                </c:pt>
                <c:pt idx="77102">
                  <c:v>1540047600</c:v>
                </c:pt>
                <c:pt idx="77103">
                  <c:v>1540051200</c:v>
                </c:pt>
                <c:pt idx="77104">
                  <c:v>1540054800</c:v>
                </c:pt>
                <c:pt idx="77105">
                  <c:v>1540058400</c:v>
                </c:pt>
                <c:pt idx="77106">
                  <c:v>1540062000</c:v>
                </c:pt>
                <c:pt idx="77107">
                  <c:v>1540065600</c:v>
                </c:pt>
                <c:pt idx="77108">
                  <c:v>1540069200</c:v>
                </c:pt>
                <c:pt idx="77109">
                  <c:v>1540072800</c:v>
                </c:pt>
                <c:pt idx="77110">
                  <c:v>1540076400</c:v>
                </c:pt>
                <c:pt idx="77111">
                  <c:v>1540080000</c:v>
                </c:pt>
                <c:pt idx="77112">
                  <c:v>1540083600</c:v>
                </c:pt>
                <c:pt idx="77113">
                  <c:v>1540087200</c:v>
                </c:pt>
                <c:pt idx="77114">
                  <c:v>1540090800</c:v>
                </c:pt>
                <c:pt idx="77115">
                  <c:v>1540094400</c:v>
                </c:pt>
                <c:pt idx="77116">
                  <c:v>1540098000</c:v>
                </c:pt>
                <c:pt idx="77117">
                  <c:v>1540101600</c:v>
                </c:pt>
                <c:pt idx="77118">
                  <c:v>1540105200</c:v>
                </c:pt>
                <c:pt idx="77119">
                  <c:v>1540108800</c:v>
                </c:pt>
                <c:pt idx="77120">
                  <c:v>1540112400</c:v>
                </c:pt>
                <c:pt idx="77121">
                  <c:v>1540116000</c:v>
                </c:pt>
                <c:pt idx="77122">
                  <c:v>1540119600</c:v>
                </c:pt>
                <c:pt idx="77123">
                  <c:v>1540123200</c:v>
                </c:pt>
                <c:pt idx="77124">
                  <c:v>1540126800</c:v>
                </c:pt>
                <c:pt idx="77125">
                  <c:v>1540130400</c:v>
                </c:pt>
                <c:pt idx="77126">
                  <c:v>1540134000</c:v>
                </c:pt>
                <c:pt idx="77127">
                  <c:v>1540137600</c:v>
                </c:pt>
                <c:pt idx="77128">
                  <c:v>1540141200</c:v>
                </c:pt>
                <c:pt idx="77129">
                  <c:v>1540144800</c:v>
                </c:pt>
                <c:pt idx="77130">
                  <c:v>1540148400</c:v>
                </c:pt>
                <c:pt idx="77131">
                  <c:v>1540152000</c:v>
                </c:pt>
                <c:pt idx="77132">
                  <c:v>1540155600</c:v>
                </c:pt>
                <c:pt idx="77133">
                  <c:v>1540159200</c:v>
                </c:pt>
                <c:pt idx="77134">
                  <c:v>1540162800</c:v>
                </c:pt>
                <c:pt idx="77135">
                  <c:v>1540166400</c:v>
                </c:pt>
                <c:pt idx="77136">
                  <c:v>1540170000</c:v>
                </c:pt>
                <c:pt idx="77137">
                  <c:v>1540173600</c:v>
                </c:pt>
                <c:pt idx="77138">
                  <c:v>1540177200</c:v>
                </c:pt>
                <c:pt idx="77139">
                  <c:v>1540180800</c:v>
                </c:pt>
                <c:pt idx="77140">
                  <c:v>1540184400</c:v>
                </c:pt>
                <c:pt idx="77141">
                  <c:v>1540188000</c:v>
                </c:pt>
                <c:pt idx="77142">
                  <c:v>1540191600</c:v>
                </c:pt>
                <c:pt idx="77143">
                  <c:v>1540195200</c:v>
                </c:pt>
                <c:pt idx="77144">
                  <c:v>1540198800</c:v>
                </c:pt>
                <c:pt idx="77145">
                  <c:v>1540202400</c:v>
                </c:pt>
                <c:pt idx="77146">
                  <c:v>1540206000</c:v>
                </c:pt>
                <c:pt idx="77147">
                  <c:v>1540209600</c:v>
                </c:pt>
                <c:pt idx="77148">
                  <c:v>1540213200</c:v>
                </c:pt>
                <c:pt idx="77149">
                  <c:v>1540216800</c:v>
                </c:pt>
                <c:pt idx="77150">
                  <c:v>1540220400</c:v>
                </c:pt>
                <c:pt idx="77151">
                  <c:v>1540224000</c:v>
                </c:pt>
                <c:pt idx="77152">
                  <c:v>1540227600</c:v>
                </c:pt>
                <c:pt idx="77153">
                  <c:v>1540231200</c:v>
                </c:pt>
                <c:pt idx="77154">
                  <c:v>1540234800</c:v>
                </c:pt>
                <c:pt idx="77155">
                  <c:v>1540238400</c:v>
                </c:pt>
                <c:pt idx="77156">
                  <c:v>1540242000</c:v>
                </c:pt>
                <c:pt idx="77157">
                  <c:v>1540245600</c:v>
                </c:pt>
                <c:pt idx="77158">
                  <c:v>1540249200</c:v>
                </c:pt>
                <c:pt idx="77159">
                  <c:v>1540252800</c:v>
                </c:pt>
                <c:pt idx="77160">
                  <c:v>1540256400</c:v>
                </c:pt>
                <c:pt idx="77161">
                  <c:v>1540260000</c:v>
                </c:pt>
                <c:pt idx="77162">
                  <c:v>1540263600</c:v>
                </c:pt>
                <c:pt idx="77163">
                  <c:v>1540267200</c:v>
                </c:pt>
                <c:pt idx="77164">
                  <c:v>1540270800</c:v>
                </c:pt>
                <c:pt idx="77165">
                  <c:v>1540274400</c:v>
                </c:pt>
                <c:pt idx="77166">
                  <c:v>1540278000</c:v>
                </c:pt>
                <c:pt idx="77167">
                  <c:v>1540281600</c:v>
                </c:pt>
                <c:pt idx="77168">
                  <c:v>1540285200</c:v>
                </c:pt>
                <c:pt idx="77169">
                  <c:v>1540288800</c:v>
                </c:pt>
                <c:pt idx="77170">
                  <c:v>1540292400</c:v>
                </c:pt>
                <c:pt idx="77171">
                  <c:v>1540296000</c:v>
                </c:pt>
                <c:pt idx="77172">
                  <c:v>1540299600</c:v>
                </c:pt>
                <c:pt idx="77173">
                  <c:v>1540303200</c:v>
                </c:pt>
                <c:pt idx="77174">
                  <c:v>1540306800</c:v>
                </c:pt>
                <c:pt idx="77175">
                  <c:v>1540310400</c:v>
                </c:pt>
                <c:pt idx="77176">
                  <c:v>1540314000</c:v>
                </c:pt>
                <c:pt idx="77177">
                  <c:v>1540317600</c:v>
                </c:pt>
                <c:pt idx="77178">
                  <c:v>1540321200</c:v>
                </c:pt>
                <c:pt idx="77179">
                  <c:v>1540324800</c:v>
                </c:pt>
                <c:pt idx="77180">
                  <c:v>1540328400</c:v>
                </c:pt>
                <c:pt idx="77181">
                  <c:v>1540332000</c:v>
                </c:pt>
                <c:pt idx="77182">
                  <c:v>1540335600</c:v>
                </c:pt>
                <c:pt idx="77183">
                  <c:v>1540339200</c:v>
                </c:pt>
                <c:pt idx="77184">
                  <c:v>1540342800</c:v>
                </c:pt>
                <c:pt idx="77185">
                  <c:v>1540346400</c:v>
                </c:pt>
                <c:pt idx="77186">
                  <c:v>1540350000</c:v>
                </c:pt>
                <c:pt idx="77187">
                  <c:v>1540353600</c:v>
                </c:pt>
                <c:pt idx="77188">
                  <c:v>1540357200</c:v>
                </c:pt>
                <c:pt idx="77189">
                  <c:v>1540360800</c:v>
                </c:pt>
                <c:pt idx="77190">
                  <c:v>1540364400</c:v>
                </c:pt>
                <c:pt idx="77191">
                  <c:v>1540368000</c:v>
                </c:pt>
                <c:pt idx="77192">
                  <c:v>1540371600</c:v>
                </c:pt>
                <c:pt idx="77193">
                  <c:v>1540375200</c:v>
                </c:pt>
                <c:pt idx="77194">
                  <c:v>1540378800</c:v>
                </c:pt>
                <c:pt idx="77195">
                  <c:v>1540382400</c:v>
                </c:pt>
                <c:pt idx="77196">
                  <c:v>1540386000</c:v>
                </c:pt>
                <c:pt idx="77197">
                  <c:v>1540389600</c:v>
                </c:pt>
                <c:pt idx="77198">
                  <c:v>1540393200</c:v>
                </c:pt>
                <c:pt idx="77199">
                  <c:v>1540396800</c:v>
                </c:pt>
                <c:pt idx="77200">
                  <c:v>1540400400</c:v>
                </c:pt>
                <c:pt idx="77201">
                  <c:v>1540404000</c:v>
                </c:pt>
                <c:pt idx="77202">
                  <c:v>1540407600</c:v>
                </c:pt>
                <c:pt idx="77203">
                  <c:v>1540411200</c:v>
                </c:pt>
                <c:pt idx="77204">
                  <c:v>1540414800</c:v>
                </c:pt>
                <c:pt idx="77205">
                  <c:v>1540418400</c:v>
                </c:pt>
                <c:pt idx="77206">
                  <c:v>1540422000</c:v>
                </c:pt>
                <c:pt idx="77207">
                  <c:v>1540425600</c:v>
                </c:pt>
                <c:pt idx="77208">
                  <c:v>1540429200</c:v>
                </c:pt>
                <c:pt idx="77209">
                  <c:v>1540432800</c:v>
                </c:pt>
                <c:pt idx="77210">
                  <c:v>1540436400</c:v>
                </c:pt>
                <c:pt idx="77211">
                  <c:v>1540440000</c:v>
                </c:pt>
                <c:pt idx="77212">
                  <c:v>1540443600</c:v>
                </c:pt>
                <c:pt idx="77213">
                  <c:v>1540447200</c:v>
                </c:pt>
                <c:pt idx="77214">
                  <c:v>1540450800</c:v>
                </c:pt>
                <c:pt idx="77215">
                  <c:v>1540454400</c:v>
                </c:pt>
                <c:pt idx="77216">
                  <c:v>1540458000</c:v>
                </c:pt>
                <c:pt idx="77217">
                  <c:v>1540461600</c:v>
                </c:pt>
                <c:pt idx="77218">
                  <c:v>1540465200</c:v>
                </c:pt>
                <c:pt idx="77219">
                  <c:v>1540468800</c:v>
                </c:pt>
                <c:pt idx="77220">
                  <c:v>1540472400</c:v>
                </c:pt>
                <c:pt idx="77221">
                  <c:v>1540476000</c:v>
                </c:pt>
                <c:pt idx="77222">
                  <c:v>1540479600</c:v>
                </c:pt>
                <c:pt idx="77223">
                  <c:v>1540483200</c:v>
                </c:pt>
                <c:pt idx="77224">
                  <c:v>1540486800</c:v>
                </c:pt>
                <c:pt idx="77225">
                  <c:v>1540490400</c:v>
                </c:pt>
                <c:pt idx="77226">
                  <c:v>1540494000</c:v>
                </c:pt>
                <c:pt idx="77227">
                  <c:v>1540497600</c:v>
                </c:pt>
                <c:pt idx="77228">
                  <c:v>1540501200</c:v>
                </c:pt>
                <c:pt idx="77229">
                  <c:v>1540504800</c:v>
                </c:pt>
                <c:pt idx="77230">
                  <c:v>1540508400</c:v>
                </c:pt>
                <c:pt idx="77231">
                  <c:v>1540512000</c:v>
                </c:pt>
                <c:pt idx="77232">
                  <c:v>1540515600</c:v>
                </c:pt>
                <c:pt idx="77233">
                  <c:v>1540519200</c:v>
                </c:pt>
                <c:pt idx="77234">
                  <c:v>1540522800</c:v>
                </c:pt>
                <c:pt idx="77235">
                  <c:v>1540526400</c:v>
                </c:pt>
                <c:pt idx="77236">
                  <c:v>1540530000</c:v>
                </c:pt>
                <c:pt idx="77237">
                  <c:v>1540533600</c:v>
                </c:pt>
                <c:pt idx="77238">
                  <c:v>1540537200</c:v>
                </c:pt>
                <c:pt idx="77239">
                  <c:v>1540540800</c:v>
                </c:pt>
                <c:pt idx="77240">
                  <c:v>1540544400</c:v>
                </c:pt>
                <c:pt idx="77241">
                  <c:v>1540548000</c:v>
                </c:pt>
                <c:pt idx="77242">
                  <c:v>1540551600</c:v>
                </c:pt>
                <c:pt idx="77243">
                  <c:v>1540555200</c:v>
                </c:pt>
                <c:pt idx="77244">
                  <c:v>1540558800</c:v>
                </c:pt>
                <c:pt idx="77245">
                  <c:v>1540562400</c:v>
                </c:pt>
                <c:pt idx="77246">
                  <c:v>1540566000</c:v>
                </c:pt>
                <c:pt idx="77247">
                  <c:v>1540569600</c:v>
                </c:pt>
                <c:pt idx="77248">
                  <c:v>1540573200</c:v>
                </c:pt>
                <c:pt idx="77249">
                  <c:v>1540576800</c:v>
                </c:pt>
                <c:pt idx="77250">
                  <c:v>1540580400</c:v>
                </c:pt>
                <c:pt idx="77251">
                  <c:v>1540584000</c:v>
                </c:pt>
                <c:pt idx="77252">
                  <c:v>1540587600</c:v>
                </c:pt>
                <c:pt idx="77253">
                  <c:v>1540591200</c:v>
                </c:pt>
                <c:pt idx="77254">
                  <c:v>1540594800</c:v>
                </c:pt>
                <c:pt idx="77255">
                  <c:v>1540598400</c:v>
                </c:pt>
                <c:pt idx="77256">
                  <c:v>1540602000</c:v>
                </c:pt>
                <c:pt idx="77257">
                  <c:v>1540605600</c:v>
                </c:pt>
                <c:pt idx="77258">
                  <c:v>1540609200</c:v>
                </c:pt>
                <c:pt idx="77259">
                  <c:v>1540612800</c:v>
                </c:pt>
                <c:pt idx="77260">
                  <c:v>1540616400</c:v>
                </c:pt>
                <c:pt idx="77261">
                  <c:v>1540620000</c:v>
                </c:pt>
                <c:pt idx="77262">
                  <c:v>1540623600</c:v>
                </c:pt>
                <c:pt idx="77263">
                  <c:v>1540627200</c:v>
                </c:pt>
                <c:pt idx="77264">
                  <c:v>1540630800</c:v>
                </c:pt>
                <c:pt idx="77265">
                  <c:v>1540634400</c:v>
                </c:pt>
                <c:pt idx="77266">
                  <c:v>1540638000</c:v>
                </c:pt>
                <c:pt idx="77267">
                  <c:v>1540641600</c:v>
                </c:pt>
                <c:pt idx="77268">
                  <c:v>1540645200</c:v>
                </c:pt>
                <c:pt idx="77269">
                  <c:v>1540648800</c:v>
                </c:pt>
                <c:pt idx="77270">
                  <c:v>1540652400</c:v>
                </c:pt>
                <c:pt idx="77271">
                  <c:v>1540656000</c:v>
                </c:pt>
                <c:pt idx="77272">
                  <c:v>1540659600</c:v>
                </c:pt>
                <c:pt idx="77273">
                  <c:v>1540663200</c:v>
                </c:pt>
                <c:pt idx="77274">
                  <c:v>1540666800</c:v>
                </c:pt>
                <c:pt idx="77275">
                  <c:v>1540670400</c:v>
                </c:pt>
                <c:pt idx="77276">
                  <c:v>1540674000</c:v>
                </c:pt>
                <c:pt idx="77277">
                  <c:v>1540677600</c:v>
                </c:pt>
                <c:pt idx="77278">
                  <c:v>1540681200</c:v>
                </c:pt>
                <c:pt idx="77279">
                  <c:v>1540684800</c:v>
                </c:pt>
                <c:pt idx="77280">
                  <c:v>1540688400</c:v>
                </c:pt>
                <c:pt idx="77281">
                  <c:v>1540692000</c:v>
                </c:pt>
                <c:pt idx="77282">
                  <c:v>1540695600</c:v>
                </c:pt>
                <c:pt idx="77283">
                  <c:v>1540699200</c:v>
                </c:pt>
                <c:pt idx="77284">
                  <c:v>1540702800</c:v>
                </c:pt>
                <c:pt idx="77285">
                  <c:v>1540706400</c:v>
                </c:pt>
                <c:pt idx="77286">
                  <c:v>1540710000</c:v>
                </c:pt>
                <c:pt idx="77287">
                  <c:v>1540713600</c:v>
                </c:pt>
                <c:pt idx="77288">
                  <c:v>1540717200</c:v>
                </c:pt>
                <c:pt idx="77289">
                  <c:v>1540720800</c:v>
                </c:pt>
                <c:pt idx="77290">
                  <c:v>1540724400</c:v>
                </c:pt>
                <c:pt idx="77291">
                  <c:v>1540728000</c:v>
                </c:pt>
                <c:pt idx="77292">
                  <c:v>1540731600</c:v>
                </c:pt>
                <c:pt idx="77293">
                  <c:v>1540735200</c:v>
                </c:pt>
                <c:pt idx="77294">
                  <c:v>1540738800</c:v>
                </c:pt>
                <c:pt idx="77295">
                  <c:v>1540742400</c:v>
                </c:pt>
                <c:pt idx="77296">
                  <c:v>1540746000</c:v>
                </c:pt>
                <c:pt idx="77297">
                  <c:v>1540749600</c:v>
                </c:pt>
                <c:pt idx="77298">
                  <c:v>1540753200</c:v>
                </c:pt>
                <c:pt idx="77299">
                  <c:v>1540756800</c:v>
                </c:pt>
                <c:pt idx="77300">
                  <c:v>1540760400</c:v>
                </c:pt>
                <c:pt idx="77301">
                  <c:v>1540764000</c:v>
                </c:pt>
                <c:pt idx="77302">
                  <c:v>1540767600</c:v>
                </c:pt>
                <c:pt idx="77303">
                  <c:v>1540771200</c:v>
                </c:pt>
                <c:pt idx="77304">
                  <c:v>1540774800</c:v>
                </c:pt>
                <c:pt idx="77305">
                  <c:v>1540778400</c:v>
                </c:pt>
                <c:pt idx="77306">
                  <c:v>1540782000</c:v>
                </c:pt>
                <c:pt idx="77307">
                  <c:v>1540785600</c:v>
                </c:pt>
                <c:pt idx="77308">
                  <c:v>1540789200</c:v>
                </c:pt>
                <c:pt idx="77309">
                  <c:v>1540792800</c:v>
                </c:pt>
                <c:pt idx="77310">
                  <c:v>1540796400</c:v>
                </c:pt>
                <c:pt idx="77311">
                  <c:v>1540800000</c:v>
                </c:pt>
                <c:pt idx="77312">
                  <c:v>1540803600</c:v>
                </c:pt>
                <c:pt idx="77313">
                  <c:v>1540807200</c:v>
                </c:pt>
                <c:pt idx="77314">
                  <c:v>1540810800</c:v>
                </c:pt>
                <c:pt idx="77315">
                  <c:v>1540814400</c:v>
                </c:pt>
                <c:pt idx="77316">
                  <c:v>1540818000</c:v>
                </c:pt>
                <c:pt idx="77317">
                  <c:v>1540821600</c:v>
                </c:pt>
                <c:pt idx="77318">
                  <c:v>1540825200</c:v>
                </c:pt>
                <c:pt idx="77319">
                  <c:v>1540828800</c:v>
                </c:pt>
                <c:pt idx="77320">
                  <c:v>1540832400</c:v>
                </c:pt>
                <c:pt idx="77321">
                  <c:v>1540836000</c:v>
                </c:pt>
                <c:pt idx="77322">
                  <c:v>1540839600</c:v>
                </c:pt>
                <c:pt idx="77323">
                  <c:v>1540843200</c:v>
                </c:pt>
                <c:pt idx="77324">
                  <c:v>1540846800</c:v>
                </c:pt>
                <c:pt idx="77325">
                  <c:v>1540850400</c:v>
                </c:pt>
                <c:pt idx="77326">
                  <c:v>1540854000</c:v>
                </c:pt>
                <c:pt idx="77327">
                  <c:v>1540857600</c:v>
                </c:pt>
                <c:pt idx="77328">
                  <c:v>1540861200</c:v>
                </c:pt>
                <c:pt idx="77329">
                  <c:v>1540864800</c:v>
                </c:pt>
                <c:pt idx="77330">
                  <c:v>1540868400</c:v>
                </c:pt>
                <c:pt idx="77331">
                  <c:v>1540872000</c:v>
                </c:pt>
                <c:pt idx="77332">
                  <c:v>1540875600</c:v>
                </c:pt>
                <c:pt idx="77333">
                  <c:v>1540879200</c:v>
                </c:pt>
                <c:pt idx="77334">
                  <c:v>1540882800</c:v>
                </c:pt>
                <c:pt idx="77335">
                  <c:v>1540886400</c:v>
                </c:pt>
                <c:pt idx="77336">
                  <c:v>1540890000</c:v>
                </c:pt>
                <c:pt idx="77337">
                  <c:v>1540893600</c:v>
                </c:pt>
                <c:pt idx="77338">
                  <c:v>1540897200</c:v>
                </c:pt>
                <c:pt idx="77339">
                  <c:v>1540900800</c:v>
                </c:pt>
                <c:pt idx="77340">
                  <c:v>1540904400</c:v>
                </c:pt>
                <c:pt idx="77341">
                  <c:v>1540908000</c:v>
                </c:pt>
                <c:pt idx="77342">
                  <c:v>1540911600</c:v>
                </c:pt>
                <c:pt idx="77343">
                  <c:v>1540915200</c:v>
                </c:pt>
                <c:pt idx="77344">
                  <c:v>1540918800</c:v>
                </c:pt>
                <c:pt idx="77345">
                  <c:v>1540922400</c:v>
                </c:pt>
                <c:pt idx="77346">
                  <c:v>1540926000</c:v>
                </c:pt>
                <c:pt idx="77347">
                  <c:v>1540929600</c:v>
                </c:pt>
                <c:pt idx="77348">
                  <c:v>1540933200</c:v>
                </c:pt>
                <c:pt idx="77349">
                  <c:v>1540936800</c:v>
                </c:pt>
                <c:pt idx="77350">
                  <c:v>1540940400</c:v>
                </c:pt>
                <c:pt idx="77351">
                  <c:v>1540944000</c:v>
                </c:pt>
                <c:pt idx="77352">
                  <c:v>1540947600</c:v>
                </c:pt>
                <c:pt idx="77353">
                  <c:v>1540951200</c:v>
                </c:pt>
                <c:pt idx="77354">
                  <c:v>1540954800</c:v>
                </c:pt>
                <c:pt idx="77355">
                  <c:v>1540958400</c:v>
                </c:pt>
                <c:pt idx="77356">
                  <c:v>1540962000</c:v>
                </c:pt>
                <c:pt idx="77357">
                  <c:v>1540965600</c:v>
                </c:pt>
                <c:pt idx="77358">
                  <c:v>1540969200</c:v>
                </c:pt>
                <c:pt idx="77359">
                  <c:v>1540972800</c:v>
                </c:pt>
                <c:pt idx="77360">
                  <c:v>1540976400</c:v>
                </c:pt>
                <c:pt idx="77361">
                  <c:v>1540980000</c:v>
                </c:pt>
                <c:pt idx="77362">
                  <c:v>1540983600</c:v>
                </c:pt>
                <c:pt idx="77363">
                  <c:v>1540987200</c:v>
                </c:pt>
                <c:pt idx="77364">
                  <c:v>1540990800</c:v>
                </c:pt>
                <c:pt idx="77365">
                  <c:v>1540994400</c:v>
                </c:pt>
                <c:pt idx="77366">
                  <c:v>1540998000</c:v>
                </c:pt>
                <c:pt idx="77367">
                  <c:v>1541001600</c:v>
                </c:pt>
                <c:pt idx="77368">
                  <c:v>1541005200</c:v>
                </c:pt>
                <c:pt idx="77369">
                  <c:v>1541008800</c:v>
                </c:pt>
                <c:pt idx="77370">
                  <c:v>1541012400</c:v>
                </c:pt>
                <c:pt idx="77371">
                  <c:v>1541016000</c:v>
                </c:pt>
                <c:pt idx="77372">
                  <c:v>1541019600</c:v>
                </c:pt>
                <c:pt idx="77373">
                  <c:v>1541023200</c:v>
                </c:pt>
                <c:pt idx="77374">
                  <c:v>1541026800</c:v>
                </c:pt>
                <c:pt idx="77375">
                  <c:v>1541030400</c:v>
                </c:pt>
                <c:pt idx="77376">
                  <c:v>1541034000</c:v>
                </c:pt>
                <c:pt idx="77377">
                  <c:v>1541037600</c:v>
                </c:pt>
                <c:pt idx="77378">
                  <c:v>1541041200</c:v>
                </c:pt>
                <c:pt idx="77379">
                  <c:v>1541044800</c:v>
                </c:pt>
                <c:pt idx="77380">
                  <c:v>1541048400</c:v>
                </c:pt>
                <c:pt idx="77381">
                  <c:v>1541052000</c:v>
                </c:pt>
                <c:pt idx="77382">
                  <c:v>1541055600</c:v>
                </c:pt>
                <c:pt idx="77383">
                  <c:v>1541059200</c:v>
                </c:pt>
                <c:pt idx="77384">
                  <c:v>1541062800</c:v>
                </c:pt>
                <c:pt idx="77385">
                  <c:v>1541066400</c:v>
                </c:pt>
                <c:pt idx="77386">
                  <c:v>1541070000</c:v>
                </c:pt>
                <c:pt idx="77387">
                  <c:v>1541073600</c:v>
                </c:pt>
                <c:pt idx="77388">
                  <c:v>1541077200</c:v>
                </c:pt>
                <c:pt idx="77389">
                  <c:v>1541080800</c:v>
                </c:pt>
                <c:pt idx="77390">
                  <c:v>1541084400</c:v>
                </c:pt>
                <c:pt idx="77391">
                  <c:v>1541088000</c:v>
                </c:pt>
                <c:pt idx="77392">
                  <c:v>1541091600</c:v>
                </c:pt>
                <c:pt idx="77393">
                  <c:v>1541095200</c:v>
                </c:pt>
                <c:pt idx="77394">
                  <c:v>1541098800</c:v>
                </c:pt>
                <c:pt idx="77395">
                  <c:v>1541102400</c:v>
                </c:pt>
                <c:pt idx="77396">
                  <c:v>1541106000</c:v>
                </c:pt>
                <c:pt idx="77397">
                  <c:v>1541109600</c:v>
                </c:pt>
                <c:pt idx="77398">
                  <c:v>1541113200</c:v>
                </c:pt>
                <c:pt idx="77399">
                  <c:v>1541116800</c:v>
                </c:pt>
                <c:pt idx="77400">
                  <c:v>1541120400</c:v>
                </c:pt>
                <c:pt idx="77401">
                  <c:v>1541124000</c:v>
                </c:pt>
                <c:pt idx="77402">
                  <c:v>1541127600</c:v>
                </c:pt>
                <c:pt idx="77403">
                  <c:v>1541131200</c:v>
                </c:pt>
                <c:pt idx="77404">
                  <c:v>1541134800</c:v>
                </c:pt>
                <c:pt idx="77405">
                  <c:v>1541138400</c:v>
                </c:pt>
                <c:pt idx="77406">
                  <c:v>1541142000</c:v>
                </c:pt>
                <c:pt idx="77407">
                  <c:v>1541145600</c:v>
                </c:pt>
                <c:pt idx="77408">
                  <c:v>1541149200</c:v>
                </c:pt>
                <c:pt idx="77409">
                  <c:v>1541152800</c:v>
                </c:pt>
                <c:pt idx="77410">
                  <c:v>1541156400</c:v>
                </c:pt>
                <c:pt idx="77411">
                  <c:v>1541160000</c:v>
                </c:pt>
                <c:pt idx="77412">
                  <c:v>1541163600</c:v>
                </c:pt>
                <c:pt idx="77413">
                  <c:v>1541167200</c:v>
                </c:pt>
                <c:pt idx="77414">
                  <c:v>1541170800</c:v>
                </c:pt>
                <c:pt idx="77415">
                  <c:v>1541174400</c:v>
                </c:pt>
                <c:pt idx="77416">
                  <c:v>1541178000</c:v>
                </c:pt>
                <c:pt idx="77417">
                  <c:v>1541181600</c:v>
                </c:pt>
                <c:pt idx="77418">
                  <c:v>1541185200</c:v>
                </c:pt>
                <c:pt idx="77419">
                  <c:v>1541188800</c:v>
                </c:pt>
                <c:pt idx="77420">
                  <c:v>1541192400</c:v>
                </c:pt>
                <c:pt idx="77421">
                  <c:v>1541196000</c:v>
                </c:pt>
                <c:pt idx="77422">
                  <c:v>1541199600</c:v>
                </c:pt>
                <c:pt idx="77423">
                  <c:v>1541203200</c:v>
                </c:pt>
                <c:pt idx="77424">
                  <c:v>1541206800</c:v>
                </c:pt>
                <c:pt idx="77425">
                  <c:v>1541210400</c:v>
                </c:pt>
                <c:pt idx="77426">
                  <c:v>1541214000</c:v>
                </c:pt>
                <c:pt idx="77427">
                  <c:v>1541217600</c:v>
                </c:pt>
                <c:pt idx="77428">
                  <c:v>1541221200</c:v>
                </c:pt>
                <c:pt idx="77429">
                  <c:v>1541224800</c:v>
                </c:pt>
                <c:pt idx="77430">
                  <c:v>1541228400</c:v>
                </c:pt>
                <c:pt idx="77431">
                  <c:v>1541232000</c:v>
                </c:pt>
                <c:pt idx="77432">
                  <c:v>1541235600</c:v>
                </c:pt>
                <c:pt idx="77433">
                  <c:v>1541239200</c:v>
                </c:pt>
                <c:pt idx="77434">
                  <c:v>1541242800</c:v>
                </c:pt>
                <c:pt idx="77435">
                  <c:v>1541246400</c:v>
                </c:pt>
                <c:pt idx="77436">
                  <c:v>1541250000</c:v>
                </c:pt>
                <c:pt idx="77437">
                  <c:v>1541253600</c:v>
                </c:pt>
                <c:pt idx="77438">
                  <c:v>1541257200</c:v>
                </c:pt>
                <c:pt idx="77439">
                  <c:v>1541260800</c:v>
                </c:pt>
                <c:pt idx="77440">
                  <c:v>1541264400</c:v>
                </c:pt>
                <c:pt idx="77441">
                  <c:v>1541268000</c:v>
                </c:pt>
                <c:pt idx="77442">
                  <c:v>1541271600</c:v>
                </c:pt>
                <c:pt idx="77443">
                  <c:v>1541275200</c:v>
                </c:pt>
                <c:pt idx="77444">
                  <c:v>1541278800</c:v>
                </c:pt>
                <c:pt idx="77445">
                  <c:v>1541282400</c:v>
                </c:pt>
                <c:pt idx="77446">
                  <c:v>1541286000</c:v>
                </c:pt>
                <c:pt idx="77447">
                  <c:v>1541289600</c:v>
                </c:pt>
                <c:pt idx="77448">
                  <c:v>1541293200</c:v>
                </c:pt>
                <c:pt idx="77449">
                  <c:v>1541296800</c:v>
                </c:pt>
                <c:pt idx="77450">
                  <c:v>1541300400</c:v>
                </c:pt>
                <c:pt idx="77451">
                  <c:v>1541304000</c:v>
                </c:pt>
                <c:pt idx="77452">
                  <c:v>1541307600</c:v>
                </c:pt>
                <c:pt idx="77453">
                  <c:v>1541311200</c:v>
                </c:pt>
                <c:pt idx="77454">
                  <c:v>1541314800</c:v>
                </c:pt>
                <c:pt idx="77455">
                  <c:v>1541318400</c:v>
                </c:pt>
                <c:pt idx="77456">
                  <c:v>1541322000</c:v>
                </c:pt>
                <c:pt idx="77457">
                  <c:v>1541325600</c:v>
                </c:pt>
                <c:pt idx="77458">
                  <c:v>1541329200</c:v>
                </c:pt>
                <c:pt idx="77459">
                  <c:v>1541332800</c:v>
                </c:pt>
                <c:pt idx="77460">
                  <c:v>1541336400</c:v>
                </c:pt>
                <c:pt idx="77461">
                  <c:v>1541340000</c:v>
                </c:pt>
                <c:pt idx="77462">
                  <c:v>1541343600</c:v>
                </c:pt>
                <c:pt idx="77463">
                  <c:v>1541347200</c:v>
                </c:pt>
                <c:pt idx="77464">
                  <c:v>1541350800</c:v>
                </c:pt>
                <c:pt idx="77465">
                  <c:v>1541354400</c:v>
                </c:pt>
                <c:pt idx="77466">
                  <c:v>1541358000</c:v>
                </c:pt>
                <c:pt idx="77467">
                  <c:v>1541361600</c:v>
                </c:pt>
                <c:pt idx="77468">
                  <c:v>1541365200</c:v>
                </c:pt>
                <c:pt idx="77469">
                  <c:v>1541368800</c:v>
                </c:pt>
                <c:pt idx="77470">
                  <c:v>1541372400</c:v>
                </c:pt>
                <c:pt idx="77471">
                  <c:v>1541376000</c:v>
                </c:pt>
                <c:pt idx="77472">
                  <c:v>1541379600</c:v>
                </c:pt>
                <c:pt idx="77473">
                  <c:v>1541383200</c:v>
                </c:pt>
                <c:pt idx="77474">
                  <c:v>1541386800</c:v>
                </c:pt>
                <c:pt idx="77475">
                  <c:v>1541390400</c:v>
                </c:pt>
                <c:pt idx="77476">
                  <c:v>1541394000</c:v>
                </c:pt>
                <c:pt idx="77477">
                  <c:v>1541397600</c:v>
                </c:pt>
                <c:pt idx="77478">
                  <c:v>1541401200</c:v>
                </c:pt>
                <c:pt idx="77479">
                  <c:v>1541404800</c:v>
                </c:pt>
                <c:pt idx="77480">
                  <c:v>1541408400</c:v>
                </c:pt>
                <c:pt idx="77481">
                  <c:v>1541412000</c:v>
                </c:pt>
                <c:pt idx="77482">
                  <c:v>1541415600</c:v>
                </c:pt>
                <c:pt idx="77483">
                  <c:v>1541419200</c:v>
                </c:pt>
                <c:pt idx="77484">
                  <c:v>1541422800</c:v>
                </c:pt>
                <c:pt idx="77485">
                  <c:v>1541426400</c:v>
                </c:pt>
                <c:pt idx="77486">
                  <c:v>1541430000</c:v>
                </c:pt>
                <c:pt idx="77487">
                  <c:v>1541433600</c:v>
                </c:pt>
                <c:pt idx="77488">
                  <c:v>1541437200</c:v>
                </c:pt>
                <c:pt idx="77489">
                  <c:v>1541440800</c:v>
                </c:pt>
                <c:pt idx="77490">
                  <c:v>1541444400</c:v>
                </c:pt>
                <c:pt idx="77491">
                  <c:v>1541448000</c:v>
                </c:pt>
                <c:pt idx="77492">
                  <c:v>1541451600</c:v>
                </c:pt>
                <c:pt idx="77493">
                  <c:v>1541455200</c:v>
                </c:pt>
                <c:pt idx="77494">
                  <c:v>1541458800</c:v>
                </c:pt>
                <c:pt idx="77495">
                  <c:v>1541462400</c:v>
                </c:pt>
                <c:pt idx="77496">
                  <c:v>1541466000</c:v>
                </c:pt>
                <c:pt idx="77497">
                  <c:v>1541469600</c:v>
                </c:pt>
                <c:pt idx="77498">
                  <c:v>1541473200</c:v>
                </c:pt>
                <c:pt idx="77499">
                  <c:v>1541476800</c:v>
                </c:pt>
                <c:pt idx="77500">
                  <c:v>1541480400</c:v>
                </c:pt>
                <c:pt idx="77501">
                  <c:v>1541484000</c:v>
                </c:pt>
                <c:pt idx="77502">
                  <c:v>1541487600</c:v>
                </c:pt>
                <c:pt idx="77503">
                  <c:v>1541491200</c:v>
                </c:pt>
                <c:pt idx="77504">
                  <c:v>1541494800</c:v>
                </c:pt>
                <c:pt idx="77505">
                  <c:v>1541498400</c:v>
                </c:pt>
                <c:pt idx="77506">
                  <c:v>1541502000</c:v>
                </c:pt>
                <c:pt idx="77507">
                  <c:v>1541505600</c:v>
                </c:pt>
                <c:pt idx="77508">
                  <c:v>1541509200</c:v>
                </c:pt>
                <c:pt idx="77509">
                  <c:v>1541512800</c:v>
                </c:pt>
                <c:pt idx="77510">
                  <c:v>1541516400</c:v>
                </c:pt>
                <c:pt idx="77511">
                  <c:v>1541520000</c:v>
                </c:pt>
                <c:pt idx="77512">
                  <c:v>1541523600</c:v>
                </c:pt>
                <c:pt idx="77513">
                  <c:v>1541527200</c:v>
                </c:pt>
                <c:pt idx="77514">
                  <c:v>1541530800</c:v>
                </c:pt>
                <c:pt idx="77515">
                  <c:v>1541534400</c:v>
                </c:pt>
                <c:pt idx="77516">
                  <c:v>1541538000</c:v>
                </c:pt>
                <c:pt idx="77517">
                  <c:v>1541541600</c:v>
                </c:pt>
                <c:pt idx="77518">
                  <c:v>1541545200</c:v>
                </c:pt>
                <c:pt idx="77519">
                  <c:v>1541548800</c:v>
                </c:pt>
                <c:pt idx="77520">
                  <c:v>1541552400</c:v>
                </c:pt>
                <c:pt idx="77521">
                  <c:v>1541556000</c:v>
                </c:pt>
                <c:pt idx="77522">
                  <c:v>1541559600</c:v>
                </c:pt>
                <c:pt idx="77523">
                  <c:v>1541563200</c:v>
                </c:pt>
                <c:pt idx="77524">
                  <c:v>1541566800</c:v>
                </c:pt>
                <c:pt idx="77525">
                  <c:v>1541570400</c:v>
                </c:pt>
                <c:pt idx="77526">
                  <c:v>1541574000</c:v>
                </c:pt>
                <c:pt idx="77527">
                  <c:v>1541577600</c:v>
                </c:pt>
                <c:pt idx="77528">
                  <c:v>1541581200</c:v>
                </c:pt>
                <c:pt idx="77529">
                  <c:v>1541584800</c:v>
                </c:pt>
                <c:pt idx="77530">
                  <c:v>1541588400</c:v>
                </c:pt>
                <c:pt idx="77531">
                  <c:v>1541592000</c:v>
                </c:pt>
                <c:pt idx="77532">
                  <c:v>1541595600</c:v>
                </c:pt>
                <c:pt idx="77533">
                  <c:v>1541599200</c:v>
                </c:pt>
                <c:pt idx="77534">
                  <c:v>1541602800</c:v>
                </c:pt>
                <c:pt idx="77535">
                  <c:v>1541606400</c:v>
                </c:pt>
                <c:pt idx="77536">
                  <c:v>1541610000</c:v>
                </c:pt>
                <c:pt idx="77537">
                  <c:v>1541613600</c:v>
                </c:pt>
                <c:pt idx="77538">
                  <c:v>1541617200</c:v>
                </c:pt>
                <c:pt idx="77539">
                  <c:v>1541620800</c:v>
                </c:pt>
                <c:pt idx="77540">
                  <c:v>1541624400</c:v>
                </c:pt>
                <c:pt idx="77541">
                  <c:v>1541628000</c:v>
                </c:pt>
                <c:pt idx="77542">
                  <c:v>1541631600</c:v>
                </c:pt>
                <c:pt idx="77543">
                  <c:v>1541635200</c:v>
                </c:pt>
                <c:pt idx="77544">
                  <c:v>1541638800</c:v>
                </c:pt>
                <c:pt idx="77545">
                  <c:v>1541642400</c:v>
                </c:pt>
                <c:pt idx="77546">
                  <c:v>1541646000</c:v>
                </c:pt>
                <c:pt idx="77547">
                  <c:v>1541649600</c:v>
                </c:pt>
                <c:pt idx="77548">
                  <c:v>1541653200</c:v>
                </c:pt>
                <c:pt idx="77549">
                  <c:v>1541656800</c:v>
                </c:pt>
                <c:pt idx="77550">
                  <c:v>1541660400</c:v>
                </c:pt>
                <c:pt idx="77551">
                  <c:v>1541664000</c:v>
                </c:pt>
                <c:pt idx="77552">
                  <c:v>1541667600</c:v>
                </c:pt>
                <c:pt idx="77553">
                  <c:v>1541671200</c:v>
                </c:pt>
                <c:pt idx="77554">
                  <c:v>1541674800</c:v>
                </c:pt>
                <c:pt idx="77555">
                  <c:v>1541678400</c:v>
                </c:pt>
                <c:pt idx="77556">
                  <c:v>1541682000</c:v>
                </c:pt>
                <c:pt idx="77557">
                  <c:v>1541685600</c:v>
                </c:pt>
                <c:pt idx="77558">
                  <c:v>1541689200</c:v>
                </c:pt>
                <c:pt idx="77559">
                  <c:v>1541692800</c:v>
                </c:pt>
                <c:pt idx="77560">
                  <c:v>1541696400</c:v>
                </c:pt>
                <c:pt idx="77561">
                  <c:v>1541700000</c:v>
                </c:pt>
                <c:pt idx="77562">
                  <c:v>1541703600</c:v>
                </c:pt>
                <c:pt idx="77563">
                  <c:v>1541707200</c:v>
                </c:pt>
                <c:pt idx="77564">
                  <c:v>1541710800</c:v>
                </c:pt>
                <c:pt idx="77565">
                  <c:v>1541714400</c:v>
                </c:pt>
                <c:pt idx="77566">
                  <c:v>1541718000</c:v>
                </c:pt>
                <c:pt idx="77567">
                  <c:v>1541721600</c:v>
                </c:pt>
                <c:pt idx="77568">
                  <c:v>1541725200</c:v>
                </c:pt>
                <c:pt idx="77569">
                  <c:v>1541728800</c:v>
                </c:pt>
                <c:pt idx="77570">
                  <c:v>1541732400</c:v>
                </c:pt>
                <c:pt idx="77571">
                  <c:v>1541736000</c:v>
                </c:pt>
                <c:pt idx="77572">
                  <c:v>1541739600</c:v>
                </c:pt>
                <c:pt idx="77573">
                  <c:v>1541743200</c:v>
                </c:pt>
                <c:pt idx="77574">
                  <c:v>1541746800</c:v>
                </c:pt>
                <c:pt idx="77575">
                  <c:v>1541750400</c:v>
                </c:pt>
                <c:pt idx="77576">
                  <c:v>1541754000</c:v>
                </c:pt>
                <c:pt idx="77577">
                  <c:v>1541757600</c:v>
                </c:pt>
                <c:pt idx="77578">
                  <c:v>1541761200</c:v>
                </c:pt>
                <c:pt idx="77579">
                  <c:v>1541764800</c:v>
                </c:pt>
                <c:pt idx="77580">
                  <c:v>1541768400</c:v>
                </c:pt>
                <c:pt idx="77581">
                  <c:v>1541772000</c:v>
                </c:pt>
                <c:pt idx="77582">
                  <c:v>1541775600</c:v>
                </c:pt>
                <c:pt idx="77583">
                  <c:v>1541779200</c:v>
                </c:pt>
                <c:pt idx="77584">
                  <c:v>1541782800</c:v>
                </c:pt>
                <c:pt idx="77585">
                  <c:v>1541786400</c:v>
                </c:pt>
                <c:pt idx="77586">
                  <c:v>1541790000</c:v>
                </c:pt>
                <c:pt idx="77587">
                  <c:v>1541793600</c:v>
                </c:pt>
                <c:pt idx="77588">
                  <c:v>1541797200</c:v>
                </c:pt>
                <c:pt idx="77589">
                  <c:v>1541800800</c:v>
                </c:pt>
                <c:pt idx="77590">
                  <c:v>1541804400</c:v>
                </c:pt>
                <c:pt idx="77591">
                  <c:v>1541808000</c:v>
                </c:pt>
                <c:pt idx="77592">
                  <c:v>1541811600</c:v>
                </c:pt>
                <c:pt idx="77593">
                  <c:v>1541815200</c:v>
                </c:pt>
                <c:pt idx="77594">
                  <c:v>1541818800</c:v>
                </c:pt>
                <c:pt idx="77595">
                  <c:v>1541822400</c:v>
                </c:pt>
                <c:pt idx="77596">
                  <c:v>1541826000</c:v>
                </c:pt>
                <c:pt idx="77597">
                  <c:v>1541829600</c:v>
                </c:pt>
                <c:pt idx="77598">
                  <c:v>1541833200</c:v>
                </c:pt>
                <c:pt idx="77599">
                  <c:v>1541836800</c:v>
                </c:pt>
                <c:pt idx="77600">
                  <c:v>1541840400</c:v>
                </c:pt>
                <c:pt idx="77601">
                  <c:v>1541844000</c:v>
                </c:pt>
                <c:pt idx="77602">
                  <c:v>1541847600</c:v>
                </c:pt>
                <c:pt idx="77603">
                  <c:v>1541851200</c:v>
                </c:pt>
                <c:pt idx="77604">
                  <c:v>1541854800</c:v>
                </c:pt>
                <c:pt idx="77605">
                  <c:v>1541858400</c:v>
                </c:pt>
                <c:pt idx="77606">
                  <c:v>1541862000</c:v>
                </c:pt>
                <c:pt idx="77607">
                  <c:v>1541865600</c:v>
                </c:pt>
                <c:pt idx="77608">
                  <c:v>1541869200</c:v>
                </c:pt>
                <c:pt idx="77609">
                  <c:v>1541872800</c:v>
                </c:pt>
                <c:pt idx="77610">
                  <c:v>1541876400</c:v>
                </c:pt>
                <c:pt idx="77611">
                  <c:v>1541880000</c:v>
                </c:pt>
                <c:pt idx="77612">
                  <c:v>1541883600</c:v>
                </c:pt>
                <c:pt idx="77613">
                  <c:v>1541887200</c:v>
                </c:pt>
                <c:pt idx="77614">
                  <c:v>1541890800</c:v>
                </c:pt>
                <c:pt idx="77615">
                  <c:v>1541894400</c:v>
                </c:pt>
                <c:pt idx="77616">
                  <c:v>1541898000</c:v>
                </c:pt>
                <c:pt idx="77617">
                  <c:v>1541901600</c:v>
                </c:pt>
                <c:pt idx="77618">
                  <c:v>1541905200</c:v>
                </c:pt>
                <c:pt idx="77619">
                  <c:v>1541908800</c:v>
                </c:pt>
                <c:pt idx="77620">
                  <c:v>1541912400</c:v>
                </c:pt>
                <c:pt idx="77621">
                  <c:v>1541916000</c:v>
                </c:pt>
                <c:pt idx="77622">
                  <c:v>1541919600</c:v>
                </c:pt>
                <c:pt idx="77623">
                  <c:v>1541923200</c:v>
                </c:pt>
                <c:pt idx="77624">
                  <c:v>1541926800</c:v>
                </c:pt>
                <c:pt idx="77625">
                  <c:v>1541930400</c:v>
                </c:pt>
                <c:pt idx="77626">
                  <c:v>1541934000</c:v>
                </c:pt>
                <c:pt idx="77627">
                  <c:v>1541937600</c:v>
                </c:pt>
                <c:pt idx="77628">
                  <c:v>1541941200</c:v>
                </c:pt>
                <c:pt idx="77629">
                  <c:v>1541944800</c:v>
                </c:pt>
                <c:pt idx="77630">
                  <c:v>1541948400</c:v>
                </c:pt>
                <c:pt idx="77631">
                  <c:v>1541952000</c:v>
                </c:pt>
                <c:pt idx="77632">
                  <c:v>1541955600</c:v>
                </c:pt>
                <c:pt idx="77633">
                  <c:v>1541959200</c:v>
                </c:pt>
                <c:pt idx="77634">
                  <c:v>1541962800</c:v>
                </c:pt>
                <c:pt idx="77635">
                  <c:v>1541966400</c:v>
                </c:pt>
                <c:pt idx="77636">
                  <c:v>1541970000</c:v>
                </c:pt>
                <c:pt idx="77637">
                  <c:v>1541973600</c:v>
                </c:pt>
                <c:pt idx="77638">
                  <c:v>1541977200</c:v>
                </c:pt>
                <c:pt idx="77639">
                  <c:v>1541980800</c:v>
                </c:pt>
                <c:pt idx="77640">
                  <c:v>1541984400</c:v>
                </c:pt>
                <c:pt idx="77641">
                  <c:v>1541988000</c:v>
                </c:pt>
                <c:pt idx="77642">
                  <c:v>1541991600</c:v>
                </c:pt>
                <c:pt idx="77643">
                  <c:v>1541995200</c:v>
                </c:pt>
                <c:pt idx="77644">
                  <c:v>1541998800</c:v>
                </c:pt>
                <c:pt idx="77645">
                  <c:v>1542002400</c:v>
                </c:pt>
                <c:pt idx="77646">
                  <c:v>1542006000</c:v>
                </c:pt>
                <c:pt idx="77647">
                  <c:v>1542009600</c:v>
                </c:pt>
                <c:pt idx="77648">
                  <c:v>1542013200</c:v>
                </c:pt>
                <c:pt idx="77649">
                  <c:v>1542016800</c:v>
                </c:pt>
                <c:pt idx="77650">
                  <c:v>1542020400</c:v>
                </c:pt>
                <c:pt idx="77651">
                  <c:v>1542024000</c:v>
                </c:pt>
                <c:pt idx="77652">
                  <c:v>1542027600</c:v>
                </c:pt>
                <c:pt idx="77653">
                  <c:v>1542031200</c:v>
                </c:pt>
                <c:pt idx="77654">
                  <c:v>1542034800</c:v>
                </c:pt>
                <c:pt idx="77655">
                  <c:v>1542038400</c:v>
                </c:pt>
                <c:pt idx="77656">
                  <c:v>1542042000</c:v>
                </c:pt>
                <c:pt idx="77657">
                  <c:v>1542045600</c:v>
                </c:pt>
                <c:pt idx="77658">
                  <c:v>1542049200</c:v>
                </c:pt>
                <c:pt idx="77659">
                  <c:v>1542052800</c:v>
                </c:pt>
                <c:pt idx="77660">
                  <c:v>1542056400</c:v>
                </c:pt>
                <c:pt idx="77661">
                  <c:v>1542060000</c:v>
                </c:pt>
                <c:pt idx="77662">
                  <c:v>1542063600</c:v>
                </c:pt>
                <c:pt idx="77663">
                  <c:v>1542067200</c:v>
                </c:pt>
                <c:pt idx="77664">
                  <c:v>1542070800</c:v>
                </c:pt>
                <c:pt idx="77665">
                  <c:v>1542074400</c:v>
                </c:pt>
                <c:pt idx="77666">
                  <c:v>1542078000</c:v>
                </c:pt>
                <c:pt idx="77667">
                  <c:v>1542081600</c:v>
                </c:pt>
                <c:pt idx="77668">
                  <c:v>1542085200</c:v>
                </c:pt>
                <c:pt idx="77669">
                  <c:v>1542088800</c:v>
                </c:pt>
                <c:pt idx="77670">
                  <c:v>1542092400</c:v>
                </c:pt>
                <c:pt idx="77671">
                  <c:v>1542096000</c:v>
                </c:pt>
                <c:pt idx="77672">
                  <c:v>1542099600</c:v>
                </c:pt>
                <c:pt idx="77673">
                  <c:v>1542103200</c:v>
                </c:pt>
                <c:pt idx="77674">
                  <c:v>1542106800</c:v>
                </c:pt>
                <c:pt idx="77675">
                  <c:v>1542110400</c:v>
                </c:pt>
                <c:pt idx="77676">
                  <c:v>1542114000</c:v>
                </c:pt>
                <c:pt idx="77677">
                  <c:v>1542117600</c:v>
                </c:pt>
                <c:pt idx="77678">
                  <c:v>1542121200</c:v>
                </c:pt>
                <c:pt idx="77679">
                  <c:v>1542124800</c:v>
                </c:pt>
                <c:pt idx="77680">
                  <c:v>1542128400</c:v>
                </c:pt>
                <c:pt idx="77681">
                  <c:v>1542132000</c:v>
                </c:pt>
                <c:pt idx="77682">
                  <c:v>1542135600</c:v>
                </c:pt>
                <c:pt idx="77683">
                  <c:v>1542139200</c:v>
                </c:pt>
                <c:pt idx="77684">
                  <c:v>1542142800</c:v>
                </c:pt>
                <c:pt idx="77685">
                  <c:v>1542146400</c:v>
                </c:pt>
                <c:pt idx="77686">
                  <c:v>1542150000</c:v>
                </c:pt>
                <c:pt idx="77687">
                  <c:v>1542153600</c:v>
                </c:pt>
                <c:pt idx="77688">
                  <c:v>1542157200</c:v>
                </c:pt>
                <c:pt idx="77689">
                  <c:v>1542160800</c:v>
                </c:pt>
                <c:pt idx="77690">
                  <c:v>1542164400</c:v>
                </c:pt>
                <c:pt idx="77691">
                  <c:v>1542168000</c:v>
                </c:pt>
                <c:pt idx="77692">
                  <c:v>1542171600</c:v>
                </c:pt>
                <c:pt idx="77693">
                  <c:v>1542175200</c:v>
                </c:pt>
                <c:pt idx="77694">
                  <c:v>1542178800</c:v>
                </c:pt>
                <c:pt idx="77695">
                  <c:v>1542182400</c:v>
                </c:pt>
                <c:pt idx="77696">
                  <c:v>1542186000</c:v>
                </c:pt>
                <c:pt idx="77697">
                  <c:v>1542189600</c:v>
                </c:pt>
                <c:pt idx="77698">
                  <c:v>1542193200</c:v>
                </c:pt>
                <c:pt idx="77699">
                  <c:v>1542196800</c:v>
                </c:pt>
                <c:pt idx="77700">
                  <c:v>1542200400</c:v>
                </c:pt>
                <c:pt idx="77701">
                  <c:v>1542204000</c:v>
                </c:pt>
                <c:pt idx="77702">
                  <c:v>1542207600</c:v>
                </c:pt>
                <c:pt idx="77703">
                  <c:v>1542211200</c:v>
                </c:pt>
                <c:pt idx="77704">
                  <c:v>1542214800</c:v>
                </c:pt>
                <c:pt idx="77705">
                  <c:v>1542218400</c:v>
                </c:pt>
                <c:pt idx="77706">
                  <c:v>1542222000</c:v>
                </c:pt>
                <c:pt idx="77707">
                  <c:v>1542225600</c:v>
                </c:pt>
                <c:pt idx="77708">
                  <c:v>1542229200</c:v>
                </c:pt>
                <c:pt idx="77709">
                  <c:v>1542232800</c:v>
                </c:pt>
                <c:pt idx="77710">
                  <c:v>1542236400</c:v>
                </c:pt>
                <c:pt idx="77711">
                  <c:v>1542240000</c:v>
                </c:pt>
                <c:pt idx="77712">
                  <c:v>1542243600</c:v>
                </c:pt>
                <c:pt idx="77713">
                  <c:v>1542247200</c:v>
                </c:pt>
                <c:pt idx="77714">
                  <c:v>1542250800</c:v>
                </c:pt>
                <c:pt idx="77715">
                  <c:v>1542254400</c:v>
                </c:pt>
                <c:pt idx="77716">
                  <c:v>1542258000</c:v>
                </c:pt>
                <c:pt idx="77717">
                  <c:v>1542261600</c:v>
                </c:pt>
                <c:pt idx="77718">
                  <c:v>1542265200</c:v>
                </c:pt>
                <c:pt idx="77719">
                  <c:v>1542268800</c:v>
                </c:pt>
                <c:pt idx="77720">
                  <c:v>1542272400</c:v>
                </c:pt>
                <c:pt idx="77721">
                  <c:v>1542276000</c:v>
                </c:pt>
                <c:pt idx="77722">
                  <c:v>1542279600</c:v>
                </c:pt>
                <c:pt idx="77723">
                  <c:v>1542283200</c:v>
                </c:pt>
                <c:pt idx="77724">
                  <c:v>1542286800</c:v>
                </c:pt>
                <c:pt idx="77725">
                  <c:v>1542290400</c:v>
                </c:pt>
                <c:pt idx="77726">
                  <c:v>1542294000</c:v>
                </c:pt>
                <c:pt idx="77727">
                  <c:v>1542297600</c:v>
                </c:pt>
                <c:pt idx="77728">
                  <c:v>1542301200</c:v>
                </c:pt>
                <c:pt idx="77729">
                  <c:v>1542304800</c:v>
                </c:pt>
                <c:pt idx="77730">
                  <c:v>1542308400</c:v>
                </c:pt>
                <c:pt idx="77731">
                  <c:v>1542312000</c:v>
                </c:pt>
                <c:pt idx="77732">
                  <c:v>1542315600</c:v>
                </c:pt>
                <c:pt idx="77733">
                  <c:v>1542319200</c:v>
                </c:pt>
                <c:pt idx="77734">
                  <c:v>1542322800</c:v>
                </c:pt>
                <c:pt idx="77735">
                  <c:v>1542326400</c:v>
                </c:pt>
                <c:pt idx="77736">
                  <c:v>1542330000</c:v>
                </c:pt>
                <c:pt idx="77737">
                  <c:v>1542333600</c:v>
                </c:pt>
                <c:pt idx="77738">
                  <c:v>1542337200</c:v>
                </c:pt>
                <c:pt idx="77739">
                  <c:v>1542340800</c:v>
                </c:pt>
                <c:pt idx="77740">
                  <c:v>1542344400</c:v>
                </c:pt>
                <c:pt idx="77741">
                  <c:v>1542348000</c:v>
                </c:pt>
                <c:pt idx="77742">
                  <c:v>1542351600</c:v>
                </c:pt>
                <c:pt idx="77743">
                  <c:v>1542355200</c:v>
                </c:pt>
                <c:pt idx="77744">
                  <c:v>1542358800</c:v>
                </c:pt>
                <c:pt idx="77745">
                  <c:v>1542362400</c:v>
                </c:pt>
                <c:pt idx="77746">
                  <c:v>1542366000</c:v>
                </c:pt>
                <c:pt idx="77747">
                  <c:v>1542369600</c:v>
                </c:pt>
                <c:pt idx="77748">
                  <c:v>1542373200</c:v>
                </c:pt>
                <c:pt idx="77749">
                  <c:v>1542376800</c:v>
                </c:pt>
                <c:pt idx="77750">
                  <c:v>1542380400</c:v>
                </c:pt>
                <c:pt idx="77751">
                  <c:v>1542384000</c:v>
                </c:pt>
                <c:pt idx="77752">
                  <c:v>1542387600</c:v>
                </c:pt>
                <c:pt idx="77753">
                  <c:v>1542391200</c:v>
                </c:pt>
                <c:pt idx="77754">
                  <c:v>1542394800</c:v>
                </c:pt>
                <c:pt idx="77755">
                  <c:v>1542398400</c:v>
                </c:pt>
                <c:pt idx="77756">
                  <c:v>1542402000</c:v>
                </c:pt>
                <c:pt idx="77757">
                  <c:v>1542405600</c:v>
                </c:pt>
                <c:pt idx="77758">
                  <c:v>1542409200</c:v>
                </c:pt>
                <c:pt idx="77759">
                  <c:v>1542412800</c:v>
                </c:pt>
                <c:pt idx="77760">
                  <c:v>1542416400</c:v>
                </c:pt>
                <c:pt idx="77761">
                  <c:v>1542420000</c:v>
                </c:pt>
                <c:pt idx="77762">
                  <c:v>1542423600</c:v>
                </c:pt>
                <c:pt idx="77763">
                  <c:v>1542427200</c:v>
                </c:pt>
                <c:pt idx="77764">
                  <c:v>1542430800</c:v>
                </c:pt>
                <c:pt idx="77765">
                  <c:v>1542434400</c:v>
                </c:pt>
                <c:pt idx="77766">
                  <c:v>1542438000</c:v>
                </c:pt>
                <c:pt idx="77767">
                  <c:v>1542441600</c:v>
                </c:pt>
                <c:pt idx="77768">
                  <c:v>1542445200</c:v>
                </c:pt>
                <c:pt idx="77769">
                  <c:v>1542448800</c:v>
                </c:pt>
                <c:pt idx="77770">
                  <c:v>1542452400</c:v>
                </c:pt>
                <c:pt idx="77771">
                  <c:v>1542456000</c:v>
                </c:pt>
                <c:pt idx="77772">
                  <c:v>1542459600</c:v>
                </c:pt>
                <c:pt idx="77773">
                  <c:v>1542463200</c:v>
                </c:pt>
                <c:pt idx="77774">
                  <c:v>1542466800</c:v>
                </c:pt>
                <c:pt idx="77775">
                  <c:v>1542470400</c:v>
                </c:pt>
                <c:pt idx="77776">
                  <c:v>1542474000</c:v>
                </c:pt>
                <c:pt idx="77777">
                  <c:v>1542477600</c:v>
                </c:pt>
                <c:pt idx="77778">
                  <c:v>1542481200</c:v>
                </c:pt>
                <c:pt idx="77779">
                  <c:v>1542484800</c:v>
                </c:pt>
                <c:pt idx="77780">
                  <c:v>1542488400</c:v>
                </c:pt>
                <c:pt idx="77781">
                  <c:v>1542492000</c:v>
                </c:pt>
                <c:pt idx="77782">
                  <c:v>1542495600</c:v>
                </c:pt>
                <c:pt idx="77783">
                  <c:v>1542499200</c:v>
                </c:pt>
                <c:pt idx="77784">
                  <c:v>1542502800</c:v>
                </c:pt>
                <c:pt idx="77785">
                  <c:v>1542506400</c:v>
                </c:pt>
                <c:pt idx="77786">
                  <c:v>1542510000</c:v>
                </c:pt>
                <c:pt idx="77787">
                  <c:v>1542513600</c:v>
                </c:pt>
                <c:pt idx="77788">
                  <c:v>1542517200</c:v>
                </c:pt>
                <c:pt idx="77789">
                  <c:v>1542520800</c:v>
                </c:pt>
                <c:pt idx="77790">
                  <c:v>1542524400</c:v>
                </c:pt>
                <c:pt idx="77791">
                  <c:v>1542528000</c:v>
                </c:pt>
                <c:pt idx="77792">
                  <c:v>1542531600</c:v>
                </c:pt>
                <c:pt idx="77793">
                  <c:v>1542535200</c:v>
                </c:pt>
                <c:pt idx="77794">
                  <c:v>1542538800</c:v>
                </c:pt>
                <c:pt idx="77795">
                  <c:v>1542542400</c:v>
                </c:pt>
                <c:pt idx="77796">
                  <c:v>1542546000</c:v>
                </c:pt>
                <c:pt idx="77797">
                  <c:v>1542549600</c:v>
                </c:pt>
                <c:pt idx="77798">
                  <c:v>1542553200</c:v>
                </c:pt>
                <c:pt idx="77799">
                  <c:v>1542556800</c:v>
                </c:pt>
                <c:pt idx="77800">
                  <c:v>1542560400</c:v>
                </c:pt>
                <c:pt idx="77801">
                  <c:v>1542564000</c:v>
                </c:pt>
                <c:pt idx="77802">
                  <c:v>1542567600</c:v>
                </c:pt>
                <c:pt idx="77803">
                  <c:v>1542571200</c:v>
                </c:pt>
                <c:pt idx="77804">
                  <c:v>1542574800</c:v>
                </c:pt>
                <c:pt idx="77805">
                  <c:v>1542578400</c:v>
                </c:pt>
                <c:pt idx="77806">
                  <c:v>1542582000</c:v>
                </c:pt>
                <c:pt idx="77807">
                  <c:v>1542585600</c:v>
                </c:pt>
                <c:pt idx="77808">
                  <c:v>1542589200</c:v>
                </c:pt>
                <c:pt idx="77809">
                  <c:v>1542592800</c:v>
                </c:pt>
                <c:pt idx="77810">
                  <c:v>1542596400</c:v>
                </c:pt>
                <c:pt idx="77811">
                  <c:v>1542600000</c:v>
                </c:pt>
                <c:pt idx="77812">
                  <c:v>1542603600</c:v>
                </c:pt>
                <c:pt idx="77813">
                  <c:v>1542607200</c:v>
                </c:pt>
                <c:pt idx="77814">
                  <c:v>1542610800</c:v>
                </c:pt>
                <c:pt idx="77815">
                  <c:v>1542614400</c:v>
                </c:pt>
                <c:pt idx="77816">
                  <c:v>1542618000</c:v>
                </c:pt>
                <c:pt idx="77817">
                  <c:v>1542621600</c:v>
                </c:pt>
                <c:pt idx="77818">
                  <c:v>1542625200</c:v>
                </c:pt>
                <c:pt idx="77819">
                  <c:v>1542628800</c:v>
                </c:pt>
                <c:pt idx="77820">
                  <c:v>1542632400</c:v>
                </c:pt>
                <c:pt idx="77821">
                  <c:v>1542636000</c:v>
                </c:pt>
                <c:pt idx="77822">
                  <c:v>1542639600</c:v>
                </c:pt>
                <c:pt idx="77823">
                  <c:v>1542643200</c:v>
                </c:pt>
                <c:pt idx="77824">
                  <c:v>1542646800</c:v>
                </c:pt>
                <c:pt idx="77825">
                  <c:v>1542650400</c:v>
                </c:pt>
                <c:pt idx="77826">
                  <c:v>1542654000</c:v>
                </c:pt>
                <c:pt idx="77827">
                  <c:v>1542657600</c:v>
                </c:pt>
                <c:pt idx="77828">
                  <c:v>1542661200</c:v>
                </c:pt>
                <c:pt idx="77829">
                  <c:v>1542664800</c:v>
                </c:pt>
                <c:pt idx="77830">
                  <c:v>1542668400</c:v>
                </c:pt>
                <c:pt idx="77831">
                  <c:v>1542672000</c:v>
                </c:pt>
                <c:pt idx="77832">
                  <c:v>1542675600</c:v>
                </c:pt>
                <c:pt idx="77833">
                  <c:v>1542679200</c:v>
                </c:pt>
                <c:pt idx="77834">
                  <c:v>1542682800</c:v>
                </c:pt>
                <c:pt idx="77835">
                  <c:v>1542686400</c:v>
                </c:pt>
                <c:pt idx="77836">
                  <c:v>1542690000</c:v>
                </c:pt>
                <c:pt idx="77837">
                  <c:v>1542693600</c:v>
                </c:pt>
                <c:pt idx="77838">
                  <c:v>1542697200</c:v>
                </c:pt>
                <c:pt idx="77839">
                  <c:v>1542700800</c:v>
                </c:pt>
                <c:pt idx="77840">
                  <c:v>1542704400</c:v>
                </c:pt>
                <c:pt idx="77841">
                  <c:v>1542708000</c:v>
                </c:pt>
                <c:pt idx="77842">
                  <c:v>1542711600</c:v>
                </c:pt>
                <c:pt idx="77843">
                  <c:v>1542715200</c:v>
                </c:pt>
                <c:pt idx="77844">
                  <c:v>1542718800</c:v>
                </c:pt>
                <c:pt idx="77845">
                  <c:v>1542722400</c:v>
                </c:pt>
                <c:pt idx="77846">
                  <c:v>1542726000</c:v>
                </c:pt>
                <c:pt idx="77847">
                  <c:v>1542729600</c:v>
                </c:pt>
                <c:pt idx="77848">
                  <c:v>1542733200</c:v>
                </c:pt>
                <c:pt idx="77849">
                  <c:v>1542736800</c:v>
                </c:pt>
                <c:pt idx="77850">
                  <c:v>1542740400</c:v>
                </c:pt>
                <c:pt idx="77851">
                  <c:v>1542744000</c:v>
                </c:pt>
                <c:pt idx="77852">
                  <c:v>1542747600</c:v>
                </c:pt>
                <c:pt idx="77853">
                  <c:v>1542751200</c:v>
                </c:pt>
                <c:pt idx="77854">
                  <c:v>1542754800</c:v>
                </c:pt>
                <c:pt idx="77855">
                  <c:v>1542758400</c:v>
                </c:pt>
                <c:pt idx="77856">
                  <c:v>1542762000</c:v>
                </c:pt>
                <c:pt idx="77857">
                  <c:v>1542765600</c:v>
                </c:pt>
                <c:pt idx="77858">
                  <c:v>1542769200</c:v>
                </c:pt>
                <c:pt idx="77859">
                  <c:v>1542772800</c:v>
                </c:pt>
                <c:pt idx="77860">
                  <c:v>1542776400</c:v>
                </c:pt>
                <c:pt idx="77861">
                  <c:v>1542780000</c:v>
                </c:pt>
                <c:pt idx="77862">
                  <c:v>1542783600</c:v>
                </c:pt>
                <c:pt idx="77863">
                  <c:v>1542787200</c:v>
                </c:pt>
                <c:pt idx="77864">
                  <c:v>1542790800</c:v>
                </c:pt>
                <c:pt idx="77865">
                  <c:v>1542794400</c:v>
                </c:pt>
                <c:pt idx="77866">
                  <c:v>1542798000</c:v>
                </c:pt>
                <c:pt idx="77867">
                  <c:v>1542801600</c:v>
                </c:pt>
                <c:pt idx="77868">
                  <c:v>1542805200</c:v>
                </c:pt>
                <c:pt idx="77869">
                  <c:v>1542808800</c:v>
                </c:pt>
                <c:pt idx="77870">
                  <c:v>1542812400</c:v>
                </c:pt>
                <c:pt idx="77871">
                  <c:v>1542816000</c:v>
                </c:pt>
                <c:pt idx="77872">
                  <c:v>1542819600</c:v>
                </c:pt>
                <c:pt idx="77873">
                  <c:v>1542823200</c:v>
                </c:pt>
                <c:pt idx="77874">
                  <c:v>1542826800</c:v>
                </c:pt>
                <c:pt idx="77875">
                  <c:v>1542830400</c:v>
                </c:pt>
                <c:pt idx="77876">
                  <c:v>1542834000</c:v>
                </c:pt>
                <c:pt idx="77877">
                  <c:v>1542837600</c:v>
                </c:pt>
                <c:pt idx="77878">
                  <c:v>1542841200</c:v>
                </c:pt>
                <c:pt idx="77879">
                  <c:v>1542844800</c:v>
                </c:pt>
                <c:pt idx="77880">
                  <c:v>1542848400</c:v>
                </c:pt>
                <c:pt idx="77881">
                  <c:v>1542852000</c:v>
                </c:pt>
                <c:pt idx="77882">
                  <c:v>1542855600</c:v>
                </c:pt>
                <c:pt idx="77883">
                  <c:v>1542859200</c:v>
                </c:pt>
                <c:pt idx="77884">
                  <c:v>1542862800</c:v>
                </c:pt>
                <c:pt idx="77885">
                  <c:v>1542866400</c:v>
                </c:pt>
                <c:pt idx="77886">
                  <c:v>1542870000</c:v>
                </c:pt>
                <c:pt idx="77887">
                  <c:v>1542873600</c:v>
                </c:pt>
                <c:pt idx="77888">
                  <c:v>1542877200</c:v>
                </c:pt>
                <c:pt idx="77889">
                  <c:v>1542880800</c:v>
                </c:pt>
                <c:pt idx="77890">
                  <c:v>1542884400</c:v>
                </c:pt>
                <c:pt idx="77891">
                  <c:v>1542888000</c:v>
                </c:pt>
                <c:pt idx="77892">
                  <c:v>1542891600</c:v>
                </c:pt>
                <c:pt idx="77893">
                  <c:v>1542895200</c:v>
                </c:pt>
                <c:pt idx="77894">
                  <c:v>1542898800</c:v>
                </c:pt>
                <c:pt idx="77895">
                  <c:v>1542902400</c:v>
                </c:pt>
                <c:pt idx="77896">
                  <c:v>1542906000</c:v>
                </c:pt>
                <c:pt idx="77897">
                  <c:v>1542909600</c:v>
                </c:pt>
                <c:pt idx="77898">
                  <c:v>1542913200</c:v>
                </c:pt>
                <c:pt idx="77899">
                  <c:v>1542916800</c:v>
                </c:pt>
                <c:pt idx="77900">
                  <c:v>1542920400</c:v>
                </c:pt>
                <c:pt idx="77901">
                  <c:v>1542924000</c:v>
                </c:pt>
                <c:pt idx="77902">
                  <c:v>1542927600</c:v>
                </c:pt>
                <c:pt idx="77903">
                  <c:v>1542931200</c:v>
                </c:pt>
                <c:pt idx="77904">
                  <c:v>1542934800</c:v>
                </c:pt>
                <c:pt idx="77905">
                  <c:v>1542938400</c:v>
                </c:pt>
                <c:pt idx="77906">
                  <c:v>1542942000</c:v>
                </c:pt>
                <c:pt idx="77907">
                  <c:v>1542945600</c:v>
                </c:pt>
                <c:pt idx="77908">
                  <c:v>1542949200</c:v>
                </c:pt>
                <c:pt idx="77909">
                  <c:v>1542952800</c:v>
                </c:pt>
                <c:pt idx="77910">
                  <c:v>1542956400</c:v>
                </c:pt>
                <c:pt idx="77911">
                  <c:v>1542960000</c:v>
                </c:pt>
                <c:pt idx="77912">
                  <c:v>1542963600</c:v>
                </c:pt>
                <c:pt idx="77913">
                  <c:v>1542967200</c:v>
                </c:pt>
                <c:pt idx="77914">
                  <c:v>1542970800</c:v>
                </c:pt>
                <c:pt idx="77915">
                  <c:v>1542974400</c:v>
                </c:pt>
                <c:pt idx="77916">
                  <c:v>1542978000</c:v>
                </c:pt>
                <c:pt idx="77917">
                  <c:v>1542981600</c:v>
                </c:pt>
                <c:pt idx="77918">
                  <c:v>1542985200</c:v>
                </c:pt>
                <c:pt idx="77919">
                  <c:v>1542988800</c:v>
                </c:pt>
                <c:pt idx="77920">
                  <c:v>1542992400</c:v>
                </c:pt>
                <c:pt idx="77921">
                  <c:v>1542996000</c:v>
                </c:pt>
                <c:pt idx="77922">
                  <c:v>1542999600</c:v>
                </c:pt>
                <c:pt idx="77923">
                  <c:v>1543003200</c:v>
                </c:pt>
                <c:pt idx="77924">
                  <c:v>1543006800</c:v>
                </c:pt>
                <c:pt idx="77925">
                  <c:v>1543010400</c:v>
                </c:pt>
                <c:pt idx="77926">
                  <c:v>1543014000</c:v>
                </c:pt>
                <c:pt idx="77927">
                  <c:v>1543017600</c:v>
                </c:pt>
                <c:pt idx="77928">
                  <c:v>1543021200</c:v>
                </c:pt>
                <c:pt idx="77929">
                  <c:v>1543024800</c:v>
                </c:pt>
                <c:pt idx="77930">
                  <c:v>1543028400</c:v>
                </c:pt>
                <c:pt idx="77931">
                  <c:v>1543032000</c:v>
                </c:pt>
                <c:pt idx="77932">
                  <c:v>1543035600</c:v>
                </c:pt>
                <c:pt idx="77933">
                  <c:v>1543039200</c:v>
                </c:pt>
                <c:pt idx="77934">
                  <c:v>1543042800</c:v>
                </c:pt>
                <c:pt idx="77935">
                  <c:v>1543046400</c:v>
                </c:pt>
                <c:pt idx="77936">
                  <c:v>1543050000</c:v>
                </c:pt>
                <c:pt idx="77937">
                  <c:v>1543053600</c:v>
                </c:pt>
                <c:pt idx="77938">
                  <c:v>1543057200</c:v>
                </c:pt>
                <c:pt idx="77939">
                  <c:v>1543060800</c:v>
                </c:pt>
                <c:pt idx="77940">
                  <c:v>1543064400</c:v>
                </c:pt>
                <c:pt idx="77941">
                  <c:v>1543068000</c:v>
                </c:pt>
                <c:pt idx="77942">
                  <c:v>1543071600</c:v>
                </c:pt>
                <c:pt idx="77943">
                  <c:v>1543075200</c:v>
                </c:pt>
                <c:pt idx="77944">
                  <c:v>1543078800</c:v>
                </c:pt>
                <c:pt idx="77945">
                  <c:v>1543082400</c:v>
                </c:pt>
                <c:pt idx="77946">
                  <c:v>1543086000</c:v>
                </c:pt>
                <c:pt idx="77947">
                  <c:v>1543089600</c:v>
                </c:pt>
                <c:pt idx="77948">
                  <c:v>1543093200</c:v>
                </c:pt>
                <c:pt idx="77949">
                  <c:v>1543096800</c:v>
                </c:pt>
                <c:pt idx="77950">
                  <c:v>1543100400</c:v>
                </c:pt>
                <c:pt idx="77951">
                  <c:v>1543104000</c:v>
                </c:pt>
                <c:pt idx="77952">
                  <c:v>1543107600</c:v>
                </c:pt>
                <c:pt idx="77953">
                  <c:v>1543111200</c:v>
                </c:pt>
                <c:pt idx="77954">
                  <c:v>1543114800</c:v>
                </c:pt>
                <c:pt idx="77955">
                  <c:v>1543118400</c:v>
                </c:pt>
                <c:pt idx="77956">
                  <c:v>1543122000</c:v>
                </c:pt>
                <c:pt idx="77957">
                  <c:v>1543125600</c:v>
                </c:pt>
                <c:pt idx="77958">
                  <c:v>1543129200</c:v>
                </c:pt>
                <c:pt idx="77959">
                  <c:v>1543132800</c:v>
                </c:pt>
                <c:pt idx="77960">
                  <c:v>1543136400</c:v>
                </c:pt>
                <c:pt idx="77961">
                  <c:v>1543140000</c:v>
                </c:pt>
                <c:pt idx="77962">
                  <c:v>1543143600</c:v>
                </c:pt>
                <c:pt idx="77963">
                  <c:v>1543147200</c:v>
                </c:pt>
                <c:pt idx="77964">
                  <c:v>1543150800</c:v>
                </c:pt>
                <c:pt idx="77965">
                  <c:v>1543154400</c:v>
                </c:pt>
                <c:pt idx="77966">
                  <c:v>1543158000</c:v>
                </c:pt>
                <c:pt idx="77967">
                  <c:v>1543161600</c:v>
                </c:pt>
                <c:pt idx="77968">
                  <c:v>1543165200</c:v>
                </c:pt>
                <c:pt idx="77969">
                  <c:v>1543168800</c:v>
                </c:pt>
                <c:pt idx="77970">
                  <c:v>1543172400</c:v>
                </c:pt>
                <c:pt idx="77971">
                  <c:v>1543176000</c:v>
                </c:pt>
                <c:pt idx="77972">
                  <c:v>1543179600</c:v>
                </c:pt>
                <c:pt idx="77973">
                  <c:v>1543183200</c:v>
                </c:pt>
                <c:pt idx="77974">
                  <c:v>1543186800</c:v>
                </c:pt>
                <c:pt idx="77975">
                  <c:v>1543190400</c:v>
                </c:pt>
                <c:pt idx="77976">
                  <c:v>1543194000</c:v>
                </c:pt>
                <c:pt idx="77977">
                  <c:v>1543197600</c:v>
                </c:pt>
                <c:pt idx="77978">
                  <c:v>1543201200</c:v>
                </c:pt>
                <c:pt idx="77979">
                  <c:v>1543204800</c:v>
                </c:pt>
                <c:pt idx="77980">
                  <c:v>1543208400</c:v>
                </c:pt>
                <c:pt idx="77981">
                  <c:v>1543212000</c:v>
                </c:pt>
                <c:pt idx="77982">
                  <c:v>1543215600</c:v>
                </c:pt>
                <c:pt idx="77983">
                  <c:v>1543219200</c:v>
                </c:pt>
                <c:pt idx="77984">
                  <c:v>1543222800</c:v>
                </c:pt>
                <c:pt idx="77985">
                  <c:v>1543226400</c:v>
                </c:pt>
                <c:pt idx="77986">
                  <c:v>1543230000</c:v>
                </c:pt>
                <c:pt idx="77987">
                  <c:v>1543233600</c:v>
                </c:pt>
                <c:pt idx="77988">
                  <c:v>1543237200</c:v>
                </c:pt>
                <c:pt idx="77989">
                  <c:v>1543240800</c:v>
                </c:pt>
                <c:pt idx="77990">
                  <c:v>1543244400</c:v>
                </c:pt>
                <c:pt idx="77991">
                  <c:v>1543248000</c:v>
                </c:pt>
                <c:pt idx="77992">
                  <c:v>1543251600</c:v>
                </c:pt>
                <c:pt idx="77993">
                  <c:v>1543255200</c:v>
                </c:pt>
                <c:pt idx="77994">
                  <c:v>1543258800</c:v>
                </c:pt>
                <c:pt idx="77995">
                  <c:v>1543262400</c:v>
                </c:pt>
                <c:pt idx="77996">
                  <c:v>1543266000</c:v>
                </c:pt>
                <c:pt idx="77997">
                  <c:v>1543269600</c:v>
                </c:pt>
                <c:pt idx="77998">
                  <c:v>1543273200</c:v>
                </c:pt>
                <c:pt idx="77999">
                  <c:v>1543276800</c:v>
                </c:pt>
                <c:pt idx="78000">
                  <c:v>1543280400</c:v>
                </c:pt>
                <c:pt idx="78001">
                  <c:v>1543284000</c:v>
                </c:pt>
                <c:pt idx="78002">
                  <c:v>1543287600</c:v>
                </c:pt>
                <c:pt idx="78003">
                  <c:v>1543291200</c:v>
                </c:pt>
                <c:pt idx="78004">
                  <c:v>1543294800</c:v>
                </c:pt>
                <c:pt idx="78005">
                  <c:v>1543298400</c:v>
                </c:pt>
                <c:pt idx="78006">
                  <c:v>1543302000</c:v>
                </c:pt>
                <c:pt idx="78007">
                  <c:v>1543305600</c:v>
                </c:pt>
                <c:pt idx="78008">
                  <c:v>1543309200</c:v>
                </c:pt>
                <c:pt idx="78009">
                  <c:v>1543312800</c:v>
                </c:pt>
                <c:pt idx="78010">
                  <c:v>1543316400</c:v>
                </c:pt>
                <c:pt idx="78011">
                  <c:v>1543320000</c:v>
                </c:pt>
                <c:pt idx="78012">
                  <c:v>1543323600</c:v>
                </c:pt>
                <c:pt idx="78013">
                  <c:v>1543327200</c:v>
                </c:pt>
                <c:pt idx="78014">
                  <c:v>1543330800</c:v>
                </c:pt>
                <c:pt idx="78015">
                  <c:v>1543334400</c:v>
                </c:pt>
                <c:pt idx="78016">
                  <c:v>1543338000</c:v>
                </c:pt>
                <c:pt idx="78017">
                  <c:v>1543341600</c:v>
                </c:pt>
                <c:pt idx="78018">
                  <c:v>1543345200</c:v>
                </c:pt>
                <c:pt idx="78019">
                  <c:v>1543348800</c:v>
                </c:pt>
                <c:pt idx="78020">
                  <c:v>1543352400</c:v>
                </c:pt>
                <c:pt idx="78021">
                  <c:v>1543356000</c:v>
                </c:pt>
                <c:pt idx="78022">
                  <c:v>1543359600</c:v>
                </c:pt>
                <c:pt idx="78023">
                  <c:v>1543363200</c:v>
                </c:pt>
                <c:pt idx="78024">
                  <c:v>1543366800</c:v>
                </c:pt>
                <c:pt idx="78025">
                  <c:v>1543370400</c:v>
                </c:pt>
                <c:pt idx="78026">
                  <c:v>1543374000</c:v>
                </c:pt>
                <c:pt idx="78027">
                  <c:v>1543377600</c:v>
                </c:pt>
                <c:pt idx="78028">
                  <c:v>1543381200</c:v>
                </c:pt>
                <c:pt idx="78029">
                  <c:v>1543384800</c:v>
                </c:pt>
                <c:pt idx="78030">
                  <c:v>1543388400</c:v>
                </c:pt>
                <c:pt idx="78031">
                  <c:v>1543392000</c:v>
                </c:pt>
                <c:pt idx="78032">
                  <c:v>1543395600</c:v>
                </c:pt>
                <c:pt idx="78033">
                  <c:v>1543399200</c:v>
                </c:pt>
                <c:pt idx="78034">
                  <c:v>1543402800</c:v>
                </c:pt>
                <c:pt idx="78035">
                  <c:v>1543406400</c:v>
                </c:pt>
                <c:pt idx="78036">
                  <c:v>1543410000</c:v>
                </c:pt>
                <c:pt idx="78037">
                  <c:v>1543413600</c:v>
                </c:pt>
                <c:pt idx="78038">
                  <c:v>1543417200</c:v>
                </c:pt>
                <c:pt idx="78039">
                  <c:v>1543420800</c:v>
                </c:pt>
                <c:pt idx="78040">
                  <c:v>1543424400</c:v>
                </c:pt>
                <c:pt idx="78041">
                  <c:v>1543428000</c:v>
                </c:pt>
                <c:pt idx="78042">
                  <c:v>1543431600</c:v>
                </c:pt>
                <c:pt idx="78043">
                  <c:v>1543435200</c:v>
                </c:pt>
                <c:pt idx="78044">
                  <c:v>1543438800</c:v>
                </c:pt>
                <c:pt idx="78045">
                  <c:v>1543442400</c:v>
                </c:pt>
                <c:pt idx="78046">
                  <c:v>1543446000</c:v>
                </c:pt>
                <c:pt idx="78047">
                  <c:v>1543449600</c:v>
                </c:pt>
                <c:pt idx="78048">
                  <c:v>1543453200</c:v>
                </c:pt>
                <c:pt idx="78049">
                  <c:v>1543456800</c:v>
                </c:pt>
                <c:pt idx="78050">
                  <c:v>1543460400</c:v>
                </c:pt>
                <c:pt idx="78051">
                  <c:v>1543464000</c:v>
                </c:pt>
                <c:pt idx="78052">
                  <c:v>1543467600</c:v>
                </c:pt>
                <c:pt idx="78053">
                  <c:v>1543471200</c:v>
                </c:pt>
                <c:pt idx="78054">
                  <c:v>1543474800</c:v>
                </c:pt>
                <c:pt idx="78055">
                  <c:v>1543478400</c:v>
                </c:pt>
                <c:pt idx="78056">
                  <c:v>1543482000</c:v>
                </c:pt>
                <c:pt idx="78057">
                  <c:v>1543485600</c:v>
                </c:pt>
                <c:pt idx="78058">
                  <c:v>1543489200</c:v>
                </c:pt>
                <c:pt idx="78059">
                  <c:v>1543492800</c:v>
                </c:pt>
                <c:pt idx="78060">
                  <c:v>1543496400</c:v>
                </c:pt>
                <c:pt idx="78061">
                  <c:v>1543500000</c:v>
                </c:pt>
                <c:pt idx="78062">
                  <c:v>1543503600</c:v>
                </c:pt>
                <c:pt idx="78063">
                  <c:v>1543507200</c:v>
                </c:pt>
                <c:pt idx="78064">
                  <c:v>1543510800</c:v>
                </c:pt>
                <c:pt idx="78065">
                  <c:v>1543514400</c:v>
                </c:pt>
                <c:pt idx="78066">
                  <c:v>1543518000</c:v>
                </c:pt>
                <c:pt idx="78067">
                  <c:v>1543521600</c:v>
                </c:pt>
                <c:pt idx="78068">
                  <c:v>1543525200</c:v>
                </c:pt>
                <c:pt idx="78069">
                  <c:v>1543528800</c:v>
                </c:pt>
                <c:pt idx="78070">
                  <c:v>1543532400</c:v>
                </c:pt>
                <c:pt idx="78071">
                  <c:v>1543536000</c:v>
                </c:pt>
                <c:pt idx="78072">
                  <c:v>1543539600</c:v>
                </c:pt>
                <c:pt idx="78073">
                  <c:v>1543543200</c:v>
                </c:pt>
                <c:pt idx="78074">
                  <c:v>1543546800</c:v>
                </c:pt>
                <c:pt idx="78075">
                  <c:v>1543550400</c:v>
                </c:pt>
                <c:pt idx="78076">
                  <c:v>1543554000</c:v>
                </c:pt>
                <c:pt idx="78077">
                  <c:v>1543557600</c:v>
                </c:pt>
                <c:pt idx="78078">
                  <c:v>1543561200</c:v>
                </c:pt>
                <c:pt idx="78079">
                  <c:v>1543564800</c:v>
                </c:pt>
                <c:pt idx="78080">
                  <c:v>1543568400</c:v>
                </c:pt>
                <c:pt idx="78081">
                  <c:v>1543572000</c:v>
                </c:pt>
                <c:pt idx="78082">
                  <c:v>1543575600</c:v>
                </c:pt>
                <c:pt idx="78083">
                  <c:v>1543579200</c:v>
                </c:pt>
                <c:pt idx="78084">
                  <c:v>1543582800</c:v>
                </c:pt>
                <c:pt idx="78085">
                  <c:v>1543586400</c:v>
                </c:pt>
                <c:pt idx="78086">
                  <c:v>1543590000</c:v>
                </c:pt>
                <c:pt idx="78087">
                  <c:v>1543593600</c:v>
                </c:pt>
                <c:pt idx="78088">
                  <c:v>1543597200</c:v>
                </c:pt>
                <c:pt idx="78089">
                  <c:v>1543600800</c:v>
                </c:pt>
                <c:pt idx="78090">
                  <c:v>1543604400</c:v>
                </c:pt>
                <c:pt idx="78091">
                  <c:v>1543608000</c:v>
                </c:pt>
                <c:pt idx="78092">
                  <c:v>1543611600</c:v>
                </c:pt>
                <c:pt idx="78093">
                  <c:v>1543615200</c:v>
                </c:pt>
                <c:pt idx="78094">
                  <c:v>1543618800</c:v>
                </c:pt>
                <c:pt idx="78095">
                  <c:v>1543622400</c:v>
                </c:pt>
                <c:pt idx="78096">
                  <c:v>1543626000</c:v>
                </c:pt>
                <c:pt idx="78097">
                  <c:v>1543629600</c:v>
                </c:pt>
                <c:pt idx="78098">
                  <c:v>1543633200</c:v>
                </c:pt>
                <c:pt idx="78099">
                  <c:v>1543636800</c:v>
                </c:pt>
                <c:pt idx="78100">
                  <c:v>1543640400</c:v>
                </c:pt>
                <c:pt idx="78101">
                  <c:v>1543644000</c:v>
                </c:pt>
                <c:pt idx="78102">
                  <c:v>1543647600</c:v>
                </c:pt>
                <c:pt idx="78103">
                  <c:v>1543651200</c:v>
                </c:pt>
                <c:pt idx="78104">
                  <c:v>1543654800</c:v>
                </c:pt>
                <c:pt idx="78105">
                  <c:v>1543658400</c:v>
                </c:pt>
                <c:pt idx="78106">
                  <c:v>1543662000</c:v>
                </c:pt>
                <c:pt idx="78107">
                  <c:v>1543665600</c:v>
                </c:pt>
                <c:pt idx="78108">
                  <c:v>1543669200</c:v>
                </c:pt>
                <c:pt idx="78109">
                  <c:v>1543672800</c:v>
                </c:pt>
                <c:pt idx="78110">
                  <c:v>1543676400</c:v>
                </c:pt>
                <c:pt idx="78111">
                  <c:v>1543680000</c:v>
                </c:pt>
                <c:pt idx="78112">
                  <c:v>1543683600</c:v>
                </c:pt>
                <c:pt idx="78113">
                  <c:v>1543687200</c:v>
                </c:pt>
                <c:pt idx="78114">
                  <c:v>1543690800</c:v>
                </c:pt>
                <c:pt idx="78115">
                  <c:v>1543694400</c:v>
                </c:pt>
                <c:pt idx="78116">
                  <c:v>1543698000</c:v>
                </c:pt>
                <c:pt idx="78117">
                  <c:v>1543701600</c:v>
                </c:pt>
                <c:pt idx="78118">
                  <c:v>1543705200</c:v>
                </c:pt>
                <c:pt idx="78119">
                  <c:v>1543708800</c:v>
                </c:pt>
                <c:pt idx="78120">
                  <c:v>1543712400</c:v>
                </c:pt>
                <c:pt idx="78121">
                  <c:v>1543716000</c:v>
                </c:pt>
                <c:pt idx="78122">
                  <c:v>1543719600</c:v>
                </c:pt>
                <c:pt idx="78123">
                  <c:v>1543723200</c:v>
                </c:pt>
                <c:pt idx="78124">
                  <c:v>1543726800</c:v>
                </c:pt>
                <c:pt idx="78125">
                  <c:v>1543730400</c:v>
                </c:pt>
                <c:pt idx="78126">
                  <c:v>1543734000</c:v>
                </c:pt>
                <c:pt idx="78127">
                  <c:v>1543737600</c:v>
                </c:pt>
                <c:pt idx="78128">
                  <c:v>1543741200</c:v>
                </c:pt>
                <c:pt idx="78129">
                  <c:v>1543744800</c:v>
                </c:pt>
                <c:pt idx="78130">
                  <c:v>1543748400</c:v>
                </c:pt>
                <c:pt idx="78131">
                  <c:v>1543752000</c:v>
                </c:pt>
                <c:pt idx="78132">
                  <c:v>1543755600</c:v>
                </c:pt>
                <c:pt idx="78133">
                  <c:v>1543759200</c:v>
                </c:pt>
                <c:pt idx="78134">
                  <c:v>1543762800</c:v>
                </c:pt>
                <c:pt idx="78135">
                  <c:v>1543766400</c:v>
                </c:pt>
                <c:pt idx="78136">
                  <c:v>1543770000</c:v>
                </c:pt>
                <c:pt idx="78137">
                  <c:v>1543773600</c:v>
                </c:pt>
                <c:pt idx="78138">
                  <c:v>1543777200</c:v>
                </c:pt>
                <c:pt idx="78139">
                  <c:v>1543780800</c:v>
                </c:pt>
                <c:pt idx="78140">
                  <c:v>1543784400</c:v>
                </c:pt>
                <c:pt idx="78141">
                  <c:v>1543788000</c:v>
                </c:pt>
                <c:pt idx="78142">
                  <c:v>1543791600</c:v>
                </c:pt>
                <c:pt idx="78143">
                  <c:v>1543795200</c:v>
                </c:pt>
                <c:pt idx="78144">
                  <c:v>1543798800</c:v>
                </c:pt>
                <c:pt idx="78145">
                  <c:v>1543802400</c:v>
                </c:pt>
                <c:pt idx="78146">
                  <c:v>1543806000</c:v>
                </c:pt>
                <c:pt idx="78147">
                  <c:v>1543809600</c:v>
                </c:pt>
                <c:pt idx="78148">
                  <c:v>1543813200</c:v>
                </c:pt>
                <c:pt idx="78149">
                  <c:v>1543816800</c:v>
                </c:pt>
                <c:pt idx="78150">
                  <c:v>1543820400</c:v>
                </c:pt>
                <c:pt idx="78151">
                  <c:v>1543824000</c:v>
                </c:pt>
                <c:pt idx="78152">
                  <c:v>1543827600</c:v>
                </c:pt>
                <c:pt idx="78153">
                  <c:v>1543831200</c:v>
                </c:pt>
                <c:pt idx="78154">
                  <c:v>1543834800</c:v>
                </c:pt>
                <c:pt idx="78155">
                  <c:v>1543838400</c:v>
                </c:pt>
                <c:pt idx="78156">
                  <c:v>1543842000</c:v>
                </c:pt>
                <c:pt idx="78157">
                  <c:v>1543845600</c:v>
                </c:pt>
                <c:pt idx="78158">
                  <c:v>1543849200</c:v>
                </c:pt>
                <c:pt idx="78159">
                  <c:v>1543852800</c:v>
                </c:pt>
                <c:pt idx="78160">
                  <c:v>1543856400</c:v>
                </c:pt>
                <c:pt idx="78161">
                  <c:v>1543860000</c:v>
                </c:pt>
                <c:pt idx="78162">
                  <c:v>1543863600</c:v>
                </c:pt>
                <c:pt idx="78163">
                  <c:v>1543867200</c:v>
                </c:pt>
                <c:pt idx="78164">
                  <c:v>1543870800</c:v>
                </c:pt>
                <c:pt idx="78165">
                  <c:v>1543874400</c:v>
                </c:pt>
                <c:pt idx="78166">
                  <c:v>1543878000</c:v>
                </c:pt>
                <c:pt idx="78167">
                  <c:v>1543881600</c:v>
                </c:pt>
                <c:pt idx="78168">
                  <c:v>1543885200</c:v>
                </c:pt>
                <c:pt idx="78169">
                  <c:v>1543888800</c:v>
                </c:pt>
                <c:pt idx="78170">
                  <c:v>1543892400</c:v>
                </c:pt>
                <c:pt idx="78171">
                  <c:v>1543896000</c:v>
                </c:pt>
                <c:pt idx="78172">
                  <c:v>1543899600</c:v>
                </c:pt>
                <c:pt idx="78173">
                  <c:v>1543903200</c:v>
                </c:pt>
                <c:pt idx="78174">
                  <c:v>1543906800</c:v>
                </c:pt>
                <c:pt idx="78175">
                  <c:v>1543910400</c:v>
                </c:pt>
                <c:pt idx="78176">
                  <c:v>1543914000</c:v>
                </c:pt>
                <c:pt idx="78177">
                  <c:v>1543917600</c:v>
                </c:pt>
                <c:pt idx="78178">
                  <c:v>1543921200</c:v>
                </c:pt>
                <c:pt idx="78179">
                  <c:v>1543924800</c:v>
                </c:pt>
                <c:pt idx="78180">
                  <c:v>1543928400</c:v>
                </c:pt>
                <c:pt idx="78181">
                  <c:v>1543932000</c:v>
                </c:pt>
                <c:pt idx="78182">
                  <c:v>1543935600</c:v>
                </c:pt>
                <c:pt idx="78183">
                  <c:v>1543939200</c:v>
                </c:pt>
                <c:pt idx="78184">
                  <c:v>1543942800</c:v>
                </c:pt>
                <c:pt idx="78185">
                  <c:v>1543946400</c:v>
                </c:pt>
                <c:pt idx="78186">
                  <c:v>1543950000</c:v>
                </c:pt>
                <c:pt idx="78187">
                  <c:v>1543953600</c:v>
                </c:pt>
                <c:pt idx="78188">
                  <c:v>1543957200</c:v>
                </c:pt>
                <c:pt idx="78189">
                  <c:v>1543960800</c:v>
                </c:pt>
                <c:pt idx="78190">
                  <c:v>1543964400</c:v>
                </c:pt>
                <c:pt idx="78191">
                  <c:v>1543968000</c:v>
                </c:pt>
                <c:pt idx="78192">
                  <c:v>1543971600</c:v>
                </c:pt>
                <c:pt idx="78193">
                  <c:v>1543975200</c:v>
                </c:pt>
                <c:pt idx="78194">
                  <c:v>1543978800</c:v>
                </c:pt>
                <c:pt idx="78195">
                  <c:v>1543982400</c:v>
                </c:pt>
                <c:pt idx="78196">
                  <c:v>1543986000</c:v>
                </c:pt>
                <c:pt idx="78197">
                  <c:v>1543989600</c:v>
                </c:pt>
                <c:pt idx="78198">
                  <c:v>1543993200</c:v>
                </c:pt>
                <c:pt idx="78199">
                  <c:v>1543996800</c:v>
                </c:pt>
                <c:pt idx="78200">
                  <c:v>1544000400</c:v>
                </c:pt>
                <c:pt idx="78201">
                  <c:v>1544004000</c:v>
                </c:pt>
                <c:pt idx="78202">
                  <c:v>1544007600</c:v>
                </c:pt>
                <c:pt idx="78203">
                  <c:v>1544011200</c:v>
                </c:pt>
                <c:pt idx="78204">
                  <c:v>1544014800</c:v>
                </c:pt>
                <c:pt idx="78205">
                  <c:v>1544018400</c:v>
                </c:pt>
                <c:pt idx="78206">
                  <c:v>1544022000</c:v>
                </c:pt>
                <c:pt idx="78207">
                  <c:v>1544025600</c:v>
                </c:pt>
                <c:pt idx="78208">
                  <c:v>1544029200</c:v>
                </c:pt>
                <c:pt idx="78209">
                  <c:v>1544032800</c:v>
                </c:pt>
                <c:pt idx="78210">
                  <c:v>1544036400</c:v>
                </c:pt>
                <c:pt idx="78211">
                  <c:v>1544040000</c:v>
                </c:pt>
                <c:pt idx="78212">
                  <c:v>1544043600</c:v>
                </c:pt>
                <c:pt idx="78213">
                  <c:v>1544047200</c:v>
                </c:pt>
                <c:pt idx="78214">
                  <c:v>1544050800</c:v>
                </c:pt>
                <c:pt idx="78215">
                  <c:v>1544054400</c:v>
                </c:pt>
                <c:pt idx="78216">
                  <c:v>1544058000</c:v>
                </c:pt>
                <c:pt idx="78217">
                  <c:v>1544061600</c:v>
                </c:pt>
                <c:pt idx="78218">
                  <c:v>1544065200</c:v>
                </c:pt>
                <c:pt idx="78219">
                  <c:v>1544068800</c:v>
                </c:pt>
                <c:pt idx="78220">
                  <c:v>1544072400</c:v>
                </c:pt>
                <c:pt idx="78221">
                  <c:v>1544076000</c:v>
                </c:pt>
                <c:pt idx="78222">
                  <c:v>1544079600</c:v>
                </c:pt>
                <c:pt idx="78223">
                  <c:v>1544083200</c:v>
                </c:pt>
                <c:pt idx="78224">
                  <c:v>1544086800</c:v>
                </c:pt>
                <c:pt idx="78225">
                  <c:v>1544090400</c:v>
                </c:pt>
                <c:pt idx="78226">
                  <c:v>1544094000</c:v>
                </c:pt>
                <c:pt idx="78227">
                  <c:v>1544097600</c:v>
                </c:pt>
                <c:pt idx="78228">
                  <c:v>1544101200</c:v>
                </c:pt>
                <c:pt idx="78229">
                  <c:v>1544104800</c:v>
                </c:pt>
                <c:pt idx="78230">
                  <c:v>1544108400</c:v>
                </c:pt>
                <c:pt idx="78231">
                  <c:v>1544112000</c:v>
                </c:pt>
                <c:pt idx="78232">
                  <c:v>1544115600</c:v>
                </c:pt>
                <c:pt idx="78233">
                  <c:v>1544119200</c:v>
                </c:pt>
                <c:pt idx="78234">
                  <c:v>1544122800</c:v>
                </c:pt>
                <c:pt idx="78235">
                  <c:v>1544126400</c:v>
                </c:pt>
                <c:pt idx="78236">
                  <c:v>1544130000</c:v>
                </c:pt>
                <c:pt idx="78237">
                  <c:v>1544133600</c:v>
                </c:pt>
                <c:pt idx="78238">
                  <c:v>1544137200</c:v>
                </c:pt>
                <c:pt idx="78239">
                  <c:v>1544140800</c:v>
                </c:pt>
                <c:pt idx="78240">
                  <c:v>1544144400</c:v>
                </c:pt>
                <c:pt idx="78241">
                  <c:v>1544148000</c:v>
                </c:pt>
                <c:pt idx="78242">
                  <c:v>1544151600</c:v>
                </c:pt>
                <c:pt idx="78243">
                  <c:v>1544155200</c:v>
                </c:pt>
                <c:pt idx="78244">
                  <c:v>1544158800</c:v>
                </c:pt>
                <c:pt idx="78245">
                  <c:v>1544162400</c:v>
                </c:pt>
                <c:pt idx="78246">
                  <c:v>1544166000</c:v>
                </c:pt>
                <c:pt idx="78247">
                  <c:v>1544169600</c:v>
                </c:pt>
                <c:pt idx="78248">
                  <c:v>1544173200</c:v>
                </c:pt>
                <c:pt idx="78249">
                  <c:v>1544176800</c:v>
                </c:pt>
                <c:pt idx="78250">
                  <c:v>1544180400</c:v>
                </c:pt>
                <c:pt idx="78251">
                  <c:v>1544184000</c:v>
                </c:pt>
                <c:pt idx="78252">
                  <c:v>1544187600</c:v>
                </c:pt>
                <c:pt idx="78253">
                  <c:v>1544191200</c:v>
                </c:pt>
                <c:pt idx="78254">
                  <c:v>1544194800</c:v>
                </c:pt>
                <c:pt idx="78255">
                  <c:v>1544198400</c:v>
                </c:pt>
                <c:pt idx="78256">
                  <c:v>1544202000</c:v>
                </c:pt>
                <c:pt idx="78257">
                  <c:v>1544205600</c:v>
                </c:pt>
                <c:pt idx="78258">
                  <c:v>1544209200</c:v>
                </c:pt>
                <c:pt idx="78259">
                  <c:v>1544212800</c:v>
                </c:pt>
                <c:pt idx="78260">
                  <c:v>1544216400</c:v>
                </c:pt>
                <c:pt idx="78261">
                  <c:v>1544220000</c:v>
                </c:pt>
                <c:pt idx="78262">
                  <c:v>1544223600</c:v>
                </c:pt>
                <c:pt idx="78263">
                  <c:v>1544227200</c:v>
                </c:pt>
                <c:pt idx="78264">
                  <c:v>1544230800</c:v>
                </c:pt>
                <c:pt idx="78265">
                  <c:v>1544234400</c:v>
                </c:pt>
                <c:pt idx="78266">
                  <c:v>1544238000</c:v>
                </c:pt>
                <c:pt idx="78267">
                  <c:v>1544241600</c:v>
                </c:pt>
                <c:pt idx="78268">
                  <c:v>1544245200</c:v>
                </c:pt>
                <c:pt idx="78269">
                  <c:v>1544248800</c:v>
                </c:pt>
                <c:pt idx="78270">
                  <c:v>1544252400</c:v>
                </c:pt>
                <c:pt idx="78271">
                  <c:v>1544256000</c:v>
                </c:pt>
                <c:pt idx="78272">
                  <c:v>1544259600</c:v>
                </c:pt>
                <c:pt idx="78273">
                  <c:v>1544263200</c:v>
                </c:pt>
                <c:pt idx="78274">
                  <c:v>1544266800</c:v>
                </c:pt>
                <c:pt idx="78275">
                  <c:v>1544270400</c:v>
                </c:pt>
                <c:pt idx="78276">
                  <c:v>1544274000</c:v>
                </c:pt>
                <c:pt idx="78277">
                  <c:v>1544277600</c:v>
                </c:pt>
                <c:pt idx="78278">
                  <c:v>1544281200</c:v>
                </c:pt>
                <c:pt idx="78279">
                  <c:v>1544284800</c:v>
                </c:pt>
                <c:pt idx="78280">
                  <c:v>1544288400</c:v>
                </c:pt>
                <c:pt idx="78281">
                  <c:v>1544292000</c:v>
                </c:pt>
                <c:pt idx="78282">
                  <c:v>1544295600</c:v>
                </c:pt>
                <c:pt idx="78283">
                  <c:v>1544299200</c:v>
                </c:pt>
                <c:pt idx="78284">
                  <c:v>1544302800</c:v>
                </c:pt>
                <c:pt idx="78285">
                  <c:v>1544306400</c:v>
                </c:pt>
                <c:pt idx="78286">
                  <c:v>1544310000</c:v>
                </c:pt>
                <c:pt idx="78287">
                  <c:v>1544313600</c:v>
                </c:pt>
                <c:pt idx="78288">
                  <c:v>1544317200</c:v>
                </c:pt>
                <c:pt idx="78289">
                  <c:v>1544320800</c:v>
                </c:pt>
                <c:pt idx="78290">
                  <c:v>1544324400</c:v>
                </c:pt>
                <c:pt idx="78291">
                  <c:v>1544328000</c:v>
                </c:pt>
                <c:pt idx="78292">
                  <c:v>1544331600</c:v>
                </c:pt>
                <c:pt idx="78293">
                  <c:v>1544335200</c:v>
                </c:pt>
                <c:pt idx="78294">
                  <c:v>1544338800</c:v>
                </c:pt>
                <c:pt idx="78295">
                  <c:v>1544342400</c:v>
                </c:pt>
                <c:pt idx="78296">
                  <c:v>1544346000</c:v>
                </c:pt>
                <c:pt idx="78297">
                  <c:v>1544349600</c:v>
                </c:pt>
                <c:pt idx="78298">
                  <c:v>1544353200</c:v>
                </c:pt>
                <c:pt idx="78299">
                  <c:v>1544356800</c:v>
                </c:pt>
                <c:pt idx="78300">
                  <c:v>1544360400</c:v>
                </c:pt>
                <c:pt idx="78301">
                  <c:v>1544364000</c:v>
                </c:pt>
                <c:pt idx="78302">
                  <c:v>1544367600</c:v>
                </c:pt>
                <c:pt idx="78303">
                  <c:v>1544371200</c:v>
                </c:pt>
                <c:pt idx="78304">
                  <c:v>1544374800</c:v>
                </c:pt>
                <c:pt idx="78305">
                  <c:v>1544378400</c:v>
                </c:pt>
                <c:pt idx="78306">
                  <c:v>1544382000</c:v>
                </c:pt>
                <c:pt idx="78307">
                  <c:v>1544385600</c:v>
                </c:pt>
                <c:pt idx="78308">
                  <c:v>1544389200</c:v>
                </c:pt>
                <c:pt idx="78309">
                  <c:v>1544392800</c:v>
                </c:pt>
                <c:pt idx="78310">
                  <c:v>1544396400</c:v>
                </c:pt>
                <c:pt idx="78311">
                  <c:v>1544400000</c:v>
                </c:pt>
                <c:pt idx="78312">
                  <c:v>1544403600</c:v>
                </c:pt>
                <c:pt idx="78313">
                  <c:v>1544407200</c:v>
                </c:pt>
                <c:pt idx="78314">
                  <c:v>1544410800</c:v>
                </c:pt>
                <c:pt idx="78315">
                  <c:v>1544414400</c:v>
                </c:pt>
                <c:pt idx="78316">
                  <c:v>1544418000</c:v>
                </c:pt>
                <c:pt idx="78317">
                  <c:v>1544421600</c:v>
                </c:pt>
                <c:pt idx="78318">
                  <c:v>1544425200</c:v>
                </c:pt>
                <c:pt idx="78319">
                  <c:v>1544428800</c:v>
                </c:pt>
                <c:pt idx="78320">
                  <c:v>1544432400</c:v>
                </c:pt>
                <c:pt idx="78321">
                  <c:v>1544436000</c:v>
                </c:pt>
                <c:pt idx="78322">
                  <c:v>1544439600</c:v>
                </c:pt>
                <c:pt idx="78323">
                  <c:v>1544443200</c:v>
                </c:pt>
                <c:pt idx="78324">
                  <c:v>1544446800</c:v>
                </c:pt>
                <c:pt idx="78325">
                  <c:v>1544450400</c:v>
                </c:pt>
                <c:pt idx="78326">
                  <c:v>1544454000</c:v>
                </c:pt>
                <c:pt idx="78327">
                  <c:v>1544457600</c:v>
                </c:pt>
                <c:pt idx="78328">
                  <c:v>1544461200</c:v>
                </c:pt>
                <c:pt idx="78329">
                  <c:v>1544464800</c:v>
                </c:pt>
                <c:pt idx="78330">
                  <c:v>1544468400</c:v>
                </c:pt>
                <c:pt idx="78331">
                  <c:v>1544472000</c:v>
                </c:pt>
                <c:pt idx="78332">
                  <c:v>1544475600</c:v>
                </c:pt>
                <c:pt idx="78333">
                  <c:v>1544479200</c:v>
                </c:pt>
                <c:pt idx="78334">
                  <c:v>1544482800</c:v>
                </c:pt>
                <c:pt idx="78335">
                  <c:v>1544486400</c:v>
                </c:pt>
                <c:pt idx="78336">
                  <c:v>1544490000</c:v>
                </c:pt>
                <c:pt idx="78337">
                  <c:v>1544493600</c:v>
                </c:pt>
                <c:pt idx="78338">
                  <c:v>1544497200</c:v>
                </c:pt>
                <c:pt idx="78339">
                  <c:v>1544500800</c:v>
                </c:pt>
                <c:pt idx="78340">
                  <c:v>1544504400</c:v>
                </c:pt>
                <c:pt idx="78341">
                  <c:v>1544508000</c:v>
                </c:pt>
                <c:pt idx="78342">
                  <c:v>1544511600</c:v>
                </c:pt>
                <c:pt idx="78343">
                  <c:v>1544515200</c:v>
                </c:pt>
                <c:pt idx="78344">
                  <c:v>1544518800</c:v>
                </c:pt>
                <c:pt idx="78345">
                  <c:v>1544522400</c:v>
                </c:pt>
                <c:pt idx="78346">
                  <c:v>1544526000</c:v>
                </c:pt>
                <c:pt idx="78347">
                  <c:v>1544529600</c:v>
                </c:pt>
                <c:pt idx="78348">
                  <c:v>1544533200</c:v>
                </c:pt>
                <c:pt idx="78349">
                  <c:v>1544536800</c:v>
                </c:pt>
                <c:pt idx="78350">
                  <c:v>1544540400</c:v>
                </c:pt>
                <c:pt idx="78351">
                  <c:v>1544544000</c:v>
                </c:pt>
                <c:pt idx="78352">
                  <c:v>1544547600</c:v>
                </c:pt>
                <c:pt idx="78353">
                  <c:v>1544551200</c:v>
                </c:pt>
                <c:pt idx="78354">
                  <c:v>1544554800</c:v>
                </c:pt>
                <c:pt idx="78355">
                  <c:v>1544558400</c:v>
                </c:pt>
                <c:pt idx="78356">
                  <c:v>1544562000</c:v>
                </c:pt>
                <c:pt idx="78357">
                  <c:v>1544565600</c:v>
                </c:pt>
                <c:pt idx="78358">
                  <c:v>1544569200</c:v>
                </c:pt>
                <c:pt idx="78359">
                  <c:v>1544572800</c:v>
                </c:pt>
                <c:pt idx="78360">
                  <c:v>1544576400</c:v>
                </c:pt>
                <c:pt idx="78361">
                  <c:v>1544580000</c:v>
                </c:pt>
                <c:pt idx="78362">
                  <c:v>1544583600</c:v>
                </c:pt>
                <c:pt idx="78363">
                  <c:v>1544587200</c:v>
                </c:pt>
                <c:pt idx="78364">
                  <c:v>1544590800</c:v>
                </c:pt>
                <c:pt idx="78365">
                  <c:v>1544594400</c:v>
                </c:pt>
                <c:pt idx="78366">
                  <c:v>1544598000</c:v>
                </c:pt>
                <c:pt idx="78367">
                  <c:v>1544601600</c:v>
                </c:pt>
                <c:pt idx="78368">
                  <c:v>1544605200</c:v>
                </c:pt>
                <c:pt idx="78369">
                  <c:v>1544608800</c:v>
                </c:pt>
                <c:pt idx="78370">
                  <c:v>1544612400</c:v>
                </c:pt>
                <c:pt idx="78371">
                  <c:v>1544616000</c:v>
                </c:pt>
                <c:pt idx="78372">
                  <c:v>1544619600</c:v>
                </c:pt>
                <c:pt idx="78373">
                  <c:v>1544623200</c:v>
                </c:pt>
                <c:pt idx="78374">
                  <c:v>1544626800</c:v>
                </c:pt>
                <c:pt idx="78375">
                  <c:v>1544630400</c:v>
                </c:pt>
                <c:pt idx="78376">
                  <c:v>1544634000</c:v>
                </c:pt>
                <c:pt idx="78377">
                  <c:v>1544637600</c:v>
                </c:pt>
                <c:pt idx="78378">
                  <c:v>1544641200</c:v>
                </c:pt>
                <c:pt idx="78379">
                  <c:v>1544644800</c:v>
                </c:pt>
                <c:pt idx="78380">
                  <c:v>1544648400</c:v>
                </c:pt>
                <c:pt idx="78381">
                  <c:v>1544652000</c:v>
                </c:pt>
                <c:pt idx="78382">
                  <c:v>1544655600</c:v>
                </c:pt>
                <c:pt idx="78383">
                  <c:v>1544659200</c:v>
                </c:pt>
                <c:pt idx="78384">
                  <c:v>1544662800</c:v>
                </c:pt>
                <c:pt idx="78385">
                  <c:v>1544666400</c:v>
                </c:pt>
                <c:pt idx="78386">
                  <c:v>1544670000</c:v>
                </c:pt>
                <c:pt idx="78387">
                  <c:v>1544673600</c:v>
                </c:pt>
                <c:pt idx="78388">
                  <c:v>1544677200</c:v>
                </c:pt>
                <c:pt idx="78389">
                  <c:v>1544680800</c:v>
                </c:pt>
                <c:pt idx="78390">
                  <c:v>1544684400</c:v>
                </c:pt>
                <c:pt idx="78391">
                  <c:v>1544688000</c:v>
                </c:pt>
                <c:pt idx="78392">
                  <c:v>1544691600</c:v>
                </c:pt>
                <c:pt idx="78393">
                  <c:v>1544695200</c:v>
                </c:pt>
                <c:pt idx="78394">
                  <c:v>1544698800</c:v>
                </c:pt>
                <c:pt idx="78395">
                  <c:v>1544702400</c:v>
                </c:pt>
                <c:pt idx="78396">
                  <c:v>1544706000</c:v>
                </c:pt>
                <c:pt idx="78397">
                  <c:v>1544709600</c:v>
                </c:pt>
                <c:pt idx="78398">
                  <c:v>1544713200</c:v>
                </c:pt>
                <c:pt idx="78399">
                  <c:v>1544716800</c:v>
                </c:pt>
                <c:pt idx="78400">
                  <c:v>1544720400</c:v>
                </c:pt>
                <c:pt idx="78401">
                  <c:v>1544724000</c:v>
                </c:pt>
                <c:pt idx="78402">
                  <c:v>1544727600</c:v>
                </c:pt>
                <c:pt idx="78403">
                  <c:v>1544731200</c:v>
                </c:pt>
                <c:pt idx="78404">
                  <c:v>1544734800</c:v>
                </c:pt>
                <c:pt idx="78405">
                  <c:v>1544738400</c:v>
                </c:pt>
                <c:pt idx="78406">
                  <c:v>1544742000</c:v>
                </c:pt>
                <c:pt idx="78407">
                  <c:v>1544745600</c:v>
                </c:pt>
                <c:pt idx="78408">
                  <c:v>1544749200</c:v>
                </c:pt>
                <c:pt idx="78409">
                  <c:v>1544752800</c:v>
                </c:pt>
                <c:pt idx="78410">
                  <c:v>1544756400</c:v>
                </c:pt>
                <c:pt idx="78411">
                  <c:v>1544760000</c:v>
                </c:pt>
                <c:pt idx="78412">
                  <c:v>1544763600</c:v>
                </c:pt>
                <c:pt idx="78413">
                  <c:v>1544767200</c:v>
                </c:pt>
                <c:pt idx="78414">
                  <c:v>1544770800</c:v>
                </c:pt>
                <c:pt idx="78415">
                  <c:v>1544774400</c:v>
                </c:pt>
                <c:pt idx="78416">
                  <c:v>1544778000</c:v>
                </c:pt>
                <c:pt idx="78417">
                  <c:v>1544781600</c:v>
                </c:pt>
                <c:pt idx="78418">
                  <c:v>1544785200</c:v>
                </c:pt>
                <c:pt idx="78419">
                  <c:v>1544788800</c:v>
                </c:pt>
                <c:pt idx="78420">
                  <c:v>1544792400</c:v>
                </c:pt>
                <c:pt idx="78421">
                  <c:v>1544796000</c:v>
                </c:pt>
                <c:pt idx="78422">
                  <c:v>1544799600</c:v>
                </c:pt>
                <c:pt idx="78423">
                  <c:v>1544803200</c:v>
                </c:pt>
                <c:pt idx="78424">
                  <c:v>1544806800</c:v>
                </c:pt>
                <c:pt idx="78425">
                  <c:v>1544810400</c:v>
                </c:pt>
                <c:pt idx="78426">
                  <c:v>1544814000</c:v>
                </c:pt>
                <c:pt idx="78427">
                  <c:v>1544817600</c:v>
                </c:pt>
                <c:pt idx="78428">
                  <c:v>1544821200</c:v>
                </c:pt>
                <c:pt idx="78429">
                  <c:v>1544824800</c:v>
                </c:pt>
                <c:pt idx="78430">
                  <c:v>1544828400</c:v>
                </c:pt>
                <c:pt idx="78431">
                  <c:v>1544832000</c:v>
                </c:pt>
                <c:pt idx="78432">
                  <c:v>1544835600</c:v>
                </c:pt>
                <c:pt idx="78433">
                  <c:v>1544839200</c:v>
                </c:pt>
                <c:pt idx="78434">
                  <c:v>1544842800</c:v>
                </c:pt>
                <c:pt idx="78435">
                  <c:v>1544846400</c:v>
                </c:pt>
                <c:pt idx="78436">
                  <c:v>1544850000</c:v>
                </c:pt>
                <c:pt idx="78437">
                  <c:v>1544853600</c:v>
                </c:pt>
                <c:pt idx="78438">
                  <c:v>1544857200</c:v>
                </c:pt>
                <c:pt idx="78439">
                  <c:v>1544860800</c:v>
                </c:pt>
                <c:pt idx="78440">
                  <c:v>1544864400</c:v>
                </c:pt>
                <c:pt idx="78441">
                  <c:v>1544868000</c:v>
                </c:pt>
                <c:pt idx="78442">
                  <c:v>1544871600</c:v>
                </c:pt>
                <c:pt idx="78443">
                  <c:v>1544875200</c:v>
                </c:pt>
                <c:pt idx="78444">
                  <c:v>1544878800</c:v>
                </c:pt>
                <c:pt idx="78445">
                  <c:v>1544882400</c:v>
                </c:pt>
                <c:pt idx="78446">
                  <c:v>1544886000</c:v>
                </c:pt>
                <c:pt idx="78447">
                  <c:v>1544889600</c:v>
                </c:pt>
                <c:pt idx="78448">
                  <c:v>1544893200</c:v>
                </c:pt>
                <c:pt idx="78449">
                  <c:v>1544896800</c:v>
                </c:pt>
                <c:pt idx="78450">
                  <c:v>1544900400</c:v>
                </c:pt>
                <c:pt idx="78451">
                  <c:v>1544904000</c:v>
                </c:pt>
                <c:pt idx="78452">
                  <c:v>1544907600</c:v>
                </c:pt>
                <c:pt idx="78453">
                  <c:v>1544911200</c:v>
                </c:pt>
                <c:pt idx="78454">
                  <c:v>1544914800</c:v>
                </c:pt>
                <c:pt idx="78455">
                  <c:v>1544918400</c:v>
                </c:pt>
                <c:pt idx="78456">
                  <c:v>1544922000</c:v>
                </c:pt>
                <c:pt idx="78457">
                  <c:v>1544925600</c:v>
                </c:pt>
                <c:pt idx="78458">
                  <c:v>1544929200</c:v>
                </c:pt>
                <c:pt idx="78459">
                  <c:v>1544932800</c:v>
                </c:pt>
                <c:pt idx="78460">
                  <c:v>1544936400</c:v>
                </c:pt>
                <c:pt idx="78461">
                  <c:v>1544940000</c:v>
                </c:pt>
                <c:pt idx="78462">
                  <c:v>1544943600</c:v>
                </c:pt>
                <c:pt idx="78463">
                  <c:v>1544947200</c:v>
                </c:pt>
                <c:pt idx="78464">
                  <c:v>1544950800</c:v>
                </c:pt>
                <c:pt idx="78465">
                  <c:v>1544954400</c:v>
                </c:pt>
                <c:pt idx="78466">
                  <c:v>1544958000</c:v>
                </c:pt>
                <c:pt idx="78467">
                  <c:v>1544961600</c:v>
                </c:pt>
                <c:pt idx="78468">
                  <c:v>1544965200</c:v>
                </c:pt>
                <c:pt idx="78469">
                  <c:v>1544968800</c:v>
                </c:pt>
                <c:pt idx="78470">
                  <c:v>1544972400</c:v>
                </c:pt>
                <c:pt idx="78471">
                  <c:v>1544976000</c:v>
                </c:pt>
                <c:pt idx="78472">
                  <c:v>1544979600</c:v>
                </c:pt>
                <c:pt idx="78473">
                  <c:v>1544983200</c:v>
                </c:pt>
                <c:pt idx="78474">
                  <c:v>1544986800</c:v>
                </c:pt>
                <c:pt idx="78475">
                  <c:v>1544990400</c:v>
                </c:pt>
                <c:pt idx="78476">
                  <c:v>1544994000</c:v>
                </c:pt>
                <c:pt idx="78477">
                  <c:v>1544997600</c:v>
                </c:pt>
                <c:pt idx="78478">
                  <c:v>1545001200</c:v>
                </c:pt>
                <c:pt idx="78479">
                  <c:v>1545004800</c:v>
                </c:pt>
                <c:pt idx="78480">
                  <c:v>1545008400</c:v>
                </c:pt>
                <c:pt idx="78481">
                  <c:v>1545012000</c:v>
                </c:pt>
                <c:pt idx="78482">
                  <c:v>1545015600</c:v>
                </c:pt>
                <c:pt idx="78483">
                  <c:v>1545019200</c:v>
                </c:pt>
                <c:pt idx="78484">
                  <c:v>1545022800</c:v>
                </c:pt>
                <c:pt idx="78485">
                  <c:v>1545026400</c:v>
                </c:pt>
                <c:pt idx="78486">
                  <c:v>1545030000</c:v>
                </c:pt>
                <c:pt idx="78487">
                  <c:v>1545033600</c:v>
                </c:pt>
                <c:pt idx="78488">
                  <c:v>1545037200</c:v>
                </c:pt>
                <c:pt idx="78489">
                  <c:v>1545040800</c:v>
                </c:pt>
                <c:pt idx="78490">
                  <c:v>1545044400</c:v>
                </c:pt>
                <c:pt idx="78491">
                  <c:v>1545048000</c:v>
                </c:pt>
                <c:pt idx="78492">
                  <c:v>1545051600</c:v>
                </c:pt>
                <c:pt idx="78493">
                  <c:v>1545055200</c:v>
                </c:pt>
                <c:pt idx="78494">
                  <c:v>1545058800</c:v>
                </c:pt>
                <c:pt idx="78495">
                  <c:v>1545062400</c:v>
                </c:pt>
                <c:pt idx="78496">
                  <c:v>1545066000</c:v>
                </c:pt>
                <c:pt idx="78497">
                  <c:v>1545069600</c:v>
                </c:pt>
                <c:pt idx="78498">
                  <c:v>1545073200</c:v>
                </c:pt>
                <c:pt idx="78499">
                  <c:v>1545076800</c:v>
                </c:pt>
                <c:pt idx="78500">
                  <c:v>1545080400</c:v>
                </c:pt>
                <c:pt idx="78501">
                  <c:v>1545084000</c:v>
                </c:pt>
                <c:pt idx="78502">
                  <c:v>1545087600</c:v>
                </c:pt>
                <c:pt idx="78503">
                  <c:v>1545091200</c:v>
                </c:pt>
                <c:pt idx="78504">
                  <c:v>1545094800</c:v>
                </c:pt>
                <c:pt idx="78505">
                  <c:v>1545098400</c:v>
                </c:pt>
                <c:pt idx="78506">
                  <c:v>1545102000</c:v>
                </c:pt>
                <c:pt idx="78507">
                  <c:v>1545105600</c:v>
                </c:pt>
                <c:pt idx="78508">
                  <c:v>1545109200</c:v>
                </c:pt>
                <c:pt idx="78509">
                  <c:v>1545112800</c:v>
                </c:pt>
                <c:pt idx="78510">
                  <c:v>1545116400</c:v>
                </c:pt>
                <c:pt idx="78511">
                  <c:v>1545120000</c:v>
                </c:pt>
                <c:pt idx="78512">
                  <c:v>1545123600</c:v>
                </c:pt>
                <c:pt idx="78513">
                  <c:v>1545127200</c:v>
                </c:pt>
                <c:pt idx="78514">
                  <c:v>1545130800</c:v>
                </c:pt>
                <c:pt idx="78515">
                  <c:v>1545134400</c:v>
                </c:pt>
                <c:pt idx="78516">
                  <c:v>1545138000</c:v>
                </c:pt>
                <c:pt idx="78517">
                  <c:v>1545141600</c:v>
                </c:pt>
                <c:pt idx="78518">
                  <c:v>1545145200</c:v>
                </c:pt>
                <c:pt idx="78519">
                  <c:v>1545148800</c:v>
                </c:pt>
                <c:pt idx="78520">
                  <c:v>1545152400</c:v>
                </c:pt>
                <c:pt idx="78521">
                  <c:v>1545156000</c:v>
                </c:pt>
                <c:pt idx="78522">
                  <c:v>1545159600</c:v>
                </c:pt>
                <c:pt idx="78523">
                  <c:v>1545163200</c:v>
                </c:pt>
                <c:pt idx="78524">
                  <c:v>1545166800</c:v>
                </c:pt>
                <c:pt idx="78525">
                  <c:v>1545170400</c:v>
                </c:pt>
                <c:pt idx="78526">
                  <c:v>1545174000</c:v>
                </c:pt>
                <c:pt idx="78527">
                  <c:v>1545177600</c:v>
                </c:pt>
                <c:pt idx="78528">
                  <c:v>1545181200</c:v>
                </c:pt>
                <c:pt idx="78529">
                  <c:v>1545184800</c:v>
                </c:pt>
                <c:pt idx="78530">
                  <c:v>1545188400</c:v>
                </c:pt>
                <c:pt idx="78531">
                  <c:v>1545192000</c:v>
                </c:pt>
                <c:pt idx="78532">
                  <c:v>1545195600</c:v>
                </c:pt>
                <c:pt idx="78533">
                  <c:v>1545199200</c:v>
                </c:pt>
                <c:pt idx="78534">
                  <c:v>1545202800</c:v>
                </c:pt>
                <c:pt idx="78535">
                  <c:v>1545206400</c:v>
                </c:pt>
                <c:pt idx="78536">
                  <c:v>1545210000</c:v>
                </c:pt>
                <c:pt idx="78537">
                  <c:v>1545213600</c:v>
                </c:pt>
                <c:pt idx="78538">
                  <c:v>1545217200</c:v>
                </c:pt>
                <c:pt idx="78539">
                  <c:v>1545220800</c:v>
                </c:pt>
                <c:pt idx="78540">
                  <c:v>1545224400</c:v>
                </c:pt>
                <c:pt idx="78541">
                  <c:v>1545228000</c:v>
                </c:pt>
                <c:pt idx="78542">
                  <c:v>1545231600</c:v>
                </c:pt>
                <c:pt idx="78543">
                  <c:v>1545235200</c:v>
                </c:pt>
                <c:pt idx="78544">
                  <c:v>1545238800</c:v>
                </c:pt>
                <c:pt idx="78545">
                  <c:v>1545242400</c:v>
                </c:pt>
                <c:pt idx="78546">
                  <c:v>1545246000</c:v>
                </c:pt>
                <c:pt idx="78547">
                  <c:v>1545249600</c:v>
                </c:pt>
                <c:pt idx="78548">
                  <c:v>1545253200</c:v>
                </c:pt>
                <c:pt idx="78549">
                  <c:v>1545256800</c:v>
                </c:pt>
                <c:pt idx="78550">
                  <c:v>1545260400</c:v>
                </c:pt>
                <c:pt idx="78551">
                  <c:v>1545264000</c:v>
                </c:pt>
                <c:pt idx="78552">
                  <c:v>1545267600</c:v>
                </c:pt>
                <c:pt idx="78553">
                  <c:v>1545271200</c:v>
                </c:pt>
                <c:pt idx="78554">
                  <c:v>1545274800</c:v>
                </c:pt>
                <c:pt idx="78555">
                  <c:v>1545278400</c:v>
                </c:pt>
                <c:pt idx="78556">
                  <c:v>1545282000</c:v>
                </c:pt>
                <c:pt idx="78557">
                  <c:v>1545285600</c:v>
                </c:pt>
                <c:pt idx="78558">
                  <c:v>1545289200</c:v>
                </c:pt>
                <c:pt idx="78559">
                  <c:v>1545292800</c:v>
                </c:pt>
                <c:pt idx="78560">
                  <c:v>1545296400</c:v>
                </c:pt>
                <c:pt idx="78561">
                  <c:v>1545300000</c:v>
                </c:pt>
                <c:pt idx="78562">
                  <c:v>1545303600</c:v>
                </c:pt>
                <c:pt idx="78563">
                  <c:v>1545307200</c:v>
                </c:pt>
                <c:pt idx="78564">
                  <c:v>1545310800</c:v>
                </c:pt>
                <c:pt idx="78565">
                  <c:v>1545314400</c:v>
                </c:pt>
                <c:pt idx="78566">
                  <c:v>1545318000</c:v>
                </c:pt>
                <c:pt idx="78567">
                  <c:v>1545321600</c:v>
                </c:pt>
                <c:pt idx="78568">
                  <c:v>1545325200</c:v>
                </c:pt>
                <c:pt idx="78569">
                  <c:v>1545328800</c:v>
                </c:pt>
                <c:pt idx="78570">
                  <c:v>1545332400</c:v>
                </c:pt>
                <c:pt idx="78571">
                  <c:v>1545336000</c:v>
                </c:pt>
                <c:pt idx="78572">
                  <c:v>1545339600</c:v>
                </c:pt>
                <c:pt idx="78573">
                  <c:v>1545343200</c:v>
                </c:pt>
                <c:pt idx="78574">
                  <c:v>1545346800</c:v>
                </c:pt>
                <c:pt idx="78575">
                  <c:v>1545350400</c:v>
                </c:pt>
                <c:pt idx="78576">
                  <c:v>1545354000</c:v>
                </c:pt>
                <c:pt idx="78577">
                  <c:v>1545357600</c:v>
                </c:pt>
                <c:pt idx="78578">
                  <c:v>1545361200</c:v>
                </c:pt>
                <c:pt idx="78579">
                  <c:v>1545364800</c:v>
                </c:pt>
                <c:pt idx="78580">
                  <c:v>1545368400</c:v>
                </c:pt>
                <c:pt idx="78581">
                  <c:v>1545372000</c:v>
                </c:pt>
                <c:pt idx="78582">
                  <c:v>1545375600</c:v>
                </c:pt>
                <c:pt idx="78583">
                  <c:v>1545379200</c:v>
                </c:pt>
                <c:pt idx="78584">
                  <c:v>1545382800</c:v>
                </c:pt>
                <c:pt idx="78585">
                  <c:v>1545386400</c:v>
                </c:pt>
                <c:pt idx="78586">
                  <c:v>1545390000</c:v>
                </c:pt>
                <c:pt idx="78587">
                  <c:v>1545393600</c:v>
                </c:pt>
                <c:pt idx="78588">
                  <c:v>1545397200</c:v>
                </c:pt>
                <c:pt idx="78589">
                  <c:v>1545400800</c:v>
                </c:pt>
                <c:pt idx="78590">
                  <c:v>1545404400</c:v>
                </c:pt>
                <c:pt idx="78591">
                  <c:v>1545408000</c:v>
                </c:pt>
                <c:pt idx="78592">
                  <c:v>1545411600</c:v>
                </c:pt>
                <c:pt idx="78593">
                  <c:v>1545415200</c:v>
                </c:pt>
                <c:pt idx="78594">
                  <c:v>1545418800</c:v>
                </c:pt>
                <c:pt idx="78595">
                  <c:v>1545422400</c:v>
                </c:pt>
                <c:pt idx="78596">
                  <c:v>1545426000</c:v>
                </c:pt>
                <c:pt idx="78597">
                  <c:v>1545429600</c:v>
                </c:pt>
                <c:pt idx="78598">
                  <c:v>1545433200</c:v>
                </c:pt>
                <c:pt idx="78599">
                  <c:v>1545436800</c:v>
                </c:pt>
                <c:pt idx="78600">
                  <c:v>1545440400</c:v>
                </c:pt>
                <c:pt idx="78601">
                  <c:v>1545444000</c:v>
                </c:pt>
                <c:pt idx="78602">
                  <c:v>1545447600</c:v>
                </c:pt>
                <c:pt idx="78603">
                  <c:v>1545451200</c:v>
                </c:pt>
                <c:pt idx="78604">
                  <c:v>1545454800</c:v>
                </c:pt>
                <c:pt idx="78605">
                  <c:v>1545458400</c:v>
                </c:pt>
                <c:pt idx="78606">
                  <c:v>1545462000</c:v>
                </c:pt>
                <c:pt idx="78607">
                  <c:v>1545465600</c:v>
                </c:pt>
                <c:pt idx="78608">
                  <c:v>1545469200</c:v>
                </c:pt>
                <c:pt idx="78609">
                  <c:v>1545472800</c:v>
                </c:pt>
                <c:pt idx="78610">
                  <c:v>1545476400</c:v>
                </c:pt>
                <c:pt idx="78611">
                  <c:v>1545480000</c:v>
                </c:pt>
                <c:pt idx="78612">
                  <c:v>1545483600</c:v>
                </c:pt>
                <c:pt idx="78613">
                  <c:v>1545487200</c:v>
                </c:pt>
                <c:pt idx="78614">
                  <c:v>1545490800</c:v>
                </c:pt>
                <c:pt idx="78615">
                  <c:v>1545494400</c:v>
                </c:pt>
                <c:pt idx="78616">
                  <c:v>1545498000</c:v>
                </c:pt>
                <c:pt idx="78617">
                  <c:v>1545501600</c:v>
                </c:pt>
                <c:pt idx="78618">
                  <c:v>1545505200</c:v>
                </c:pt>
                <c:pt idx="78619">
                  <c:v>1545508800</c:v>
                </c:pt>
                <c:pt idx="78620">
                  <c:v>1545512400</c:v>
                </c:pt>
                <c:pt idx="78621">
                  <c:v>1545516000</c:v>
                </c:pt>
                <c:pt idx="78622">
                  <c:v>1545519600</c:v>
                </c:pt>
                <c:pt idx="78623">
                  <c:v>1545523200</c:v>
                </c:pt>
                <c:pt idx="78624">
                  <c:v>1545526800</c:v>
                </c:pt>
                <c:pt idx="78625">
                  <c:v>1545530400</c:v>
                </c:pt>
                <c:pt idx="78626">
                  <c:v>1545534000</c:v>
                </c:pt>
                <c:pt idx="78627">
                  <c:v>1545537600</c:v>
                </c:pt>
                <c:pt idx="78628">
                  <c:v>1545541200</c:v>
                </c:pt>
                <c:pt idx="78629">
                  <c:v>1545544800</c:v>
                </c:pt>
                <c:pt idx="78630">
                  <c:v>1545548400</c:v>
                </c:pt>
                <c:pt idx="78631">
                  <c:v>1545552000</c:v>
                </c:pt>
                <c:pt idx="78632">
                  <c:v>1545555600</c:v>
                </c:pt>
                <c:pt idx="78633">
                  <c:v>1545559200</c:v>
                </c:pt>
                <c:pt idx="78634">
                  <c:v>1545562800</c:v>
                </c:pt>
                <c:pt idx="78635">
                  <c:v>1545566400</c:v>
                </c:pt>
                <c:pt idx="78636">
                  <c:v>1545570000</c:v>
                </c:pt>
                <c:pt idx="78637">
                  <c:v>1545573600</c:v>
                </c:pt>
                <c:pt idx="78638">
                  <c:v>1545577200</c:v>
                </c:pt>
                <c:pt idx="78639">
                  <c:v>1545580800</c:v>
                </c:pt>
                <c:pt idx="78640">
                  <c:v>1545584400</c:v>
                </c:pt>
                <c:pt idx="78641">
                  <c:v>1545588000</c:v>
                </c:pt>
                <c:pt idx="78642">
                  <c:v>1545591600</c:v>
                </c:pt>
                <c:pt idx="78643">
                  <c:v>1545595200</c:v>
                </c:pt>
                <c:pt idx="78644">
                  <c:v>1545598800</c:v>
                </c:pt>
                <c:pt idx="78645">
                  <c:v>1545602400</c:v>
                </c:pt>
                <c:pt idx="78646">
                  <c:v>1545606000</c:v>
                </c:pt>
                <c:pt idx="78647">
                  <c:v>1545609600</c:v>
                </c:pt>
                <c:pt idx="78648">
                  <c:v>1545613200</c:v>
                </c:pt>
                <c:pt idx="78649">
                  <c:v>1545616800</c:v>
                </c:pt>
                <c:pt idx="78650">
                  <c:v>1545620400</c:v>
                </c:pt>
                <c:pt idx="78651">
                  <c:v>1545624000</c:v>
                </c:pt>
                <c:pt idx="78652">
                  <c:v>1545627600</c:v>
                </c:pt>
                <c:pt idx="78653">
                  <c:v>1545631200</c:v>
                </c:pt>
                <c:pt idx="78654">
                  <c:v>1545634800</c:v>
                </c:pt>
                <c:pt idx="78655">
                  <c:v>1545638400</c:v>
                </c:pt>
                <c:pt idx="78656">
                  <c:v>1545642000</c:v>
                </c:pt>
                <c:pt idx="78657">
                  <c:v>1545645600</c:v>
                </c:pt>
                <c:pt idx="78658">
                  <c:v>1545649200</c:v>
                </c:pt>
                <c:pt idx="78659">
                  <c:v>1545652800</c:v>
                </c:pt>
                <c:pt idx="78660">
                  <c:v>1545656400</c:v>
                </c:pt>
                <c:pt idx="78661">
                  <c:v>1545660000</c:v>
                </c:pt>
                <c:pt idx="78662">
                  <c:v>1545663600</c:v>
                </c:pt>
                <c:pt idx="78663">
                  <c:v>1545667200</c:v>
                </c:pt>
                <c:pt idx="78664">
                  <c:v>1545670800</c:v>
                </c:pt>
                <c:pt idx="78665">
                  <c:v>1545674400</c:v>
                </c:pt>
                <c:pt idx="78666">
                  <c:v>1545678000</c:v>
                </c:pt>
                <c:pt idx="78667">
                  <c:v>1545681600</c:v>
                </c:pt>
                <c:pt idx="78668">
                  <c:v>1545685200</c:v>
                </c:pt>
                <c:pt idx="78669">
                  <c:v>1545688800</c:v>
                </c:pt>
                <c:pt idx="78670">
                  <c:v>1545692400</c:v>
                </c:pt>
                <c:pt idx="78671">
                  <c:v>1545696000</c:v>
                </c:pt>
                <c:pt idx="78672">
                  <c:v>1545699600</c:v>
                </c:pt>
                <c:pt idx="78673">
                  <c:v>1545703200</c:v>
                </c:pt>
                <c:pt idx="78674">
                  <c:v>1545706800</c:v>
                </c:pt>
                <c:pt idx="78675">
                  <c:v>1545710400</c:v>
                </c:pt>
                <c:pt idx="78676">
                  <c:v>1545714000</c:v>
                </c:pt>
                <c:pt idx="78677">
                  <c:v>1545717600</c:v>
                </c:pt>
                <c:pt idx="78678">
                  <c:v>1545721200</c:v>
                </c:pt>
                <c:pt idx="78679">
                  <c:v>1545724800</c:v>
                </c:pt>
                <c:pt idx="78680">
                  <c:v>1545728400</c:v>
                </c:pt>
                <c:pt idx="78681">
                  <c:v>1545732000</c:v>
                </c:pt>
                <c:pt idx="78682">
                  <c:v>1545735600</c:v>
                </c:pt>
                <c:pt idx="78683">
                  <c:v>1545739200</c:v>
                </c:pt>
                <c:pt idx="78684">
                  <c:v>1545742800</c:v>
                </c:pt>
                <c:pt idx="78685">
                  <c:v>1545746400</c:v>
                </c:pt>
                <c:pt idx="78686">
                  <c:v>1545750000</c:v>
                </c:pt>
                <c:pt idx="78687">
                  <c:v>1545753600</c:v>
                </c:pt>
                <c:pt idx="78688">
                  <c:v>1545757200</c:v>
                </c:pt>
                <c:pt idx="78689">
                  <c:v>1545760800</c:v>
                </c:pt>
                <c:pt idx="78690">
                  <c:v>1545764400</c:v>
                </c:pt>
                <c:pt idx="78691">
                  <c:v>1545768000</c:v>
                </c:pt>
                <c:pt idx="78692">
                  <c:v>1545771600</c:v>
                </c:pt>
                <c:pt idx="78693">
                  <c:v>1545775200</c:v>
                </c:pt>
                <c:pt idx="78694">
                  <c:v>1545778800</c:v>
                </c:pt>
                <c:pt idx="78695">
                  <c:v>1545782400</c:v>
                </c:pt>
                <c:pt idx="78696">
                  <c:v>1545786000</c:v>
                </c:pt>
                <c:pt idx="78697">
                  <c:v>1545789600</c:v>
                </c:pt>
                <c:pt idx="78698">
                  <c:v>1545793200</c:v>
                </c:pt>
                <c:pt idx="78699">
                  <c:v>1545796800</c:v>
                </c:pt>
                <c:pt idx="78700">
                  <c:v>1545800400</c:v>
                </c:pt>
                <c:pt idx="78701">
                  <c:v>1545804000</c:v>
                </c:pt>
                <c:pt idx="78702">
                  <c:v>1545807600</c:v>
                </c:pt>
                <c:pt idx="78703">
                  <c:v>1545811200</c:v>
                </c:pt>
                <c:pt idx="78704">
                  <c:v>1545814800</c:v>
                </c:pt>
                <c:pt idx="78705">
                  <c:v>1545818400</c:v>
                </c:pt>
                <c:pt idx="78706">
                  <c:v>1545822000</c:v>
                </c:pt>
                <c:pt idx="78707">
                  <c:v>1545825600</c:v>
                </c:pt>
                <c:pt idx="78708">
                  <c:v>1545829200</c:v>
                </c:pt>
                <c:pt idx="78709">
                  <c:v>1545832800</c:v>
                </c:pt>
                <c:pt idx="78710">
                  <c:v>1545836400</c:v>
                </c:pt>
                <c:pt idx="78711">
                  <c:v>1545840000</c:v>
                </c:pt>
                <c:pt idx="78712">
                  <c:v>1545843600</c:v>
                </c:pt>
                <c:pt idx="78713">
                  <c:v>1545847200</c:v>
                </c:pt>
                <c:pt idx="78714">
                  <c:v>1545850800</c:v>
                </c:pt>
                <c:pt idx="78715">
                  <c:v>1545854400</c:v>
                </c:pt>
                <c:pt idx="78716">
                  <c:v>1545858000</c:v>
                </c:pt>
                <c:pt idx="78717">
                  <c:v>1545861600</c:v>
                </c:pt>
                <c:pt idx="78718">
                  <c:v>1545865200</c:v>
                </c:pt>
                <c:pt idx="78719">
                  <c:v>1545868800</c:v>
                </c:pt>
                <c:pt idx="78720">
                  <c:v>1545872400</c:v>
                </c:pt>
                <c:pt idx="78721">
                  <c:v>1545876000</c:v>
                </c:pt>
                <c:pt idx="78722">
                  <c:v>1545879600</c:v>
                </c:pt>
                <c:pt idx="78723">
                  <c:v>1545883200</c:v>
                </c:pt>
                <c:pt idx="78724">
                  <c:v>1545886800</c:v>
                </c:pt>
                <c:pt idx="78725">
                  <c:v>1545890400</c:v>
                </c:pt>
                <c:pt idx="78726">
                  <c:v>1545894000</c:v>
                </c:pt>
                <c:pt idx="78727">
                  <c:v>1545897600</c:v>
                </c:pt>
                <c:pt idx="78728">
                  <c:v>1545901200</c:v>
                </c:pt>
                <c:pt idx="78729">
                  <c:v>1545904800</c:v>
                </c:pt>
                <c:pt idx="78730">
                  <c:v>1545908400</c:v>
                </c:pt>
                <c:pt idx="78731">
                  <c:v>1545912000</c:v>
                </c:pt>
                <c:pt idx="78732">
                  <c:v>1545915600</c:v>
                </c:pt>
                <c:pt idx="78733">
                  <c:v>1545919200</c:v>
                </c:pt>
                <c:pt idx="78734">
                  <c:v>1545922800</c:v>
                </c:pt>
                <c:pt idx="78735">
                  <c:v>1545926400</c:v>
                </c:pt>
                <c:pt idx="78736">
                  <c:v>1545930000</c:v>
                </c:pt>
                <c:pt idx="78737">
                  <c:v>1545933600</c:v>
                </c:pt>
                <c:pt idx="78738">
                  <c:v>1545937200</c:v>
                </c:pt>
                <c:pt idx="78739">
                  <c:v>1545940800</c:v>
                </c:pt>
                <c:pt idx="78740">
                  <c:v>1545944400</c:v>
                </c:pt>
                <c:pt idx="78741">
                  <c:v>1545948000</c:v>
                </c:pt>
                <c:pt idx="78742">
                  <c:v>1545951600</c:v>
                </c:pt>
                <c:pt idx="78743">
                  <c:v>1545955200</c:v>
                </c:pt>
                <c:pt idx="78744">
                  <c:v>1545958800</c:v>
                </c:pt>
                <c:pt idx="78745">
                  <c:v>1545962400</c:v>
                </c:pt>
                <c:pt idx="78746">
                  <c:v>1545966000</c:v>
                </c:pt>
                <c:pt idx="78747">
                  <c:v>1545969600</c:v>
                </c:pt>
                <c:pt idx="78748">
                  <c:v>1545973200</c:v>
                </c:pt>
                <c:pt idx="78749">
                  <c:v>1545976800</c:v>
                </c:pt>
                <c:pt idx="78750">
                  <c:v>1545980400</c:v>
                </c:pt>
                <c:pt idx="78751">
                  <c:v>1545984000</c:v>
                </c:pt>
                <c:pt idx="78752">
                  <c:v>1545987600</c:v>
                </c:pt>
                <c:pt idx="78753">
                  <c:v>1545991200</c:v>
                </c:pt>
                <c:pt idx="78754">
                  <c:v>1545994800</c:v>
                </c:pt>
                <c:pt idx="78755">
                  <c:v>1545998400</c:v>
                </c:pt>
                <c:pt idx="78756">
                  <c:v>1546002000</c:v>
                </c:pt>
                <c:pt idx="78757">
                  <c:v>1546005600</c:v>
                </c:pt>
                <c:pt idx="78758">
                  <c:v>1546009200</c:v>
                </c:pt>
                <c:pt idx="78759">
                  <c:v>1546012800</c:v>
                </c:pt>
                <c:pt idx="78760">
                  <c:v>1546016400</c:v>
                </c:pt>
                <c:pt idx="78761">
                  <c:v>1546020000</c:v>
                </c:pt>
                <c:pt idx="78762">
                  <c:v>1546023600</c:v>
                </c:pt>
                <c:pt idx="78763">
                  <c:v>1546027200</c:v>
                </c:pt>
                <c:pt idx="78764">
                  <c:v>1546030800</c:v>
                </c:pt>
                <c:pt idx="78765">
                  <c:v>1546034400</c:v>
                </c:pt>
                <c:pt idx="78766">
                  <c:v>1546038000</c:v>
                </c:pt>
                <c:pt idx="78767">
                  <c:v>1546041600</c:v>
                </c:pt>
                <c:pt idx="78768">
                  <c:v>1546045200</c:v>
                </c:pt>
                <c:pt idx="78769">
                  <c:v>1546048800</c:v>
                </c:pt>
                <c:pt idx="78770">
                  <c:v>1546052400</c:v>
                </c:pt>
                <c:pt idx="78771">
                  <c:v>1546056000</c:v>
                </c:pt>
                <c:pt idx="78772">
                  <c:v>1546059600</c:v>
                </c:pt>
                <c:pt idx="78773">
                  <c:v>1546063200</c:v>
                </c:pt>
                <c:pt idx="78774">
                  <c:v>1546066800</c:v>
                </c:pt>
                <c:pt idx="78775">
                  <c:v>1546070400</c:v>
                </c:pt>
                <c:pt idx="78776">
                  <c:v>1546074000</c:v>
                </c:pt>
                <c:pt idx="78777">
                  <c:v>1546077600</c:v>
                </c:pt>
                <c:pt idx="78778">
                  <c:v>1546081200</c:v>
                </c:pt>
                <c:pt idx="78779">
                  <c:v>1546084800</c:v>
                </c:pt>
                <c:pt idx="78780">
                  <c:v>1546088400</c:v>
                </c:pt>
                <c:pt idx="78781">
                  <c:v>1546092000</c:v>
                </c:pt>
                <c:pt idx="78782">
                  <c:v>1546095600</c:v>
                </c:pt>
                <c:pt idx="78783">
                  <c:v>1546099200</c:v>
                </c:pt>
                <c:pt idx="78784">
                  <c:v>1546102800</c:v>
                </c:pt>
                <c:pt idx="78785">
                  <c:v>1546106400</c:v>
                </c:pt>
                <c:pt idx="78786">
                  <c:v>1546110000</c:v>
                </c:pt>
                <c:pt idx="78787">
                  <c:v>1546113600</c:v>
                </c:pt>
                <c:pt idx="78788">
                  <c:v>1546117200</c:v>
                </c:pt>
                <c:pt idx="78789">
                  <c:v>1546120800</c:v>
                </c:pt>
                <c:pt idx="78790">
                  <c:v>1546124400</c:v>
                </c:pt>
                <c:pt idx="78791">
                  <c:v>1546128000</c:v>
                </c:pt>
                <c:pt idx="78792">
                  <c:v>1546131600</c:v>
                </c:pt>
                <c:pt idx="78793">
                  <c:v>1546135200</c:v>
                </c:pt>
                <c:pt idx="78794">
                  <c:v>1546138800</c:v>
                </c:pt>
                <c:pt idx="78795">
                  <c:v>1546142400</c:v>
                </c:pt>
                <c:pt idx="78796">
                  <c:v>1546146000</c:v>
                </c:pt>
                <c:pt idx="78797">
                  <c:v>1546149600</c:v>
                </c:pt>
                <c:pt idx="78798">
                  <c:v>1546153200</c:v>
                </c:pt>
                <c:pt idx="78799">
                  <c:v>1546156800</c:v>
                </c:pt>
                <c:pt idx="78800">
                  <c:v>1546160400</c:v>
                </c:pt>
                <c:pt idx="78801">
                  <c:v>1546164000</c:v>
                </c:pt>
                <c:pt idx="78802">
                  <c:v>1546167600</c:v>
                </c:pt>
                <c:pt idx="78803">
                  <c:v>1546171200</c:v>
                </c:pt>
                <c:pt idx="78804">
                  <c:v>1546174800</c:v>
                </c:pt>
                <c:pt idx="78805">
                  <c:v>1546178400</c:v>
                </c:pt>
                <c:pt idx="78806">
                  <c:v>1546182000</c:v>
                </c:pt>
                <c:pt idx="78807">
                  <c:v>1546185600</c:v>
                </c:pt>
                <c:pt idx="78808">
                  <c:v>1546189200</c:v>
                </c:pt>
                <c:pt idx="78809">
                  <c:v>1546192800</c:v>
                </c:pt>
                <c:pt idx="78810">
                  <c:v>1546196400</c:v>
                </c:pt>
                <c:pt idx="78811">
                  <c:v>1546200000</c:v>
                </c:pt>
                <c:pt idx="78812">
                  <c:v>1546203600</c:v>
                </c:pt>
                <c:pt idx="78813">
                  <c:v>1546207200</c:v>
                </c:pt>
                <c:pt idx="78814">
                  <c:v>1546210800</c:v>
                </c:pt>
                <c:pt idx="78815">
                  <c:v>1546214400</c:v>
                </c:pt>
                <c:pt idx="78816">
                  <c:v>1546218000</c:v>
                </c:pt>
                <c:pt idx="78817">
                  <c:v>1546221600</c:v>
                </c:pt>
                <c:pt idx="78818">
                  <c:v>1546225200</c:v>
                </c:pt>
                <c:pt idx="78819">
                  <c:v>1546228800</c:v>
                </c:pt>
                <c:pt idx="78820">
                  <c:v>1546232400</c:v>
                </c:pt>
                <c:pt idx="78821">
                  <c:v>1546236000</c:v>
                </c:pt>
                <c:pt idx="78822">
                  <c:v>1546239600</c:v>
                </c:pt>
                <c:pt idx="78823">
                  <c:v>1546243200</c:v>
                </c:pt>
                <c:pt idx="78824">
                  <c:v>1546246800</c:v>
                </c:pt>
                <c:pt idx="78825">
                  <c:v>1546250400</c:v>
                </c:pt>
                <c:pt idx="78826">
                  <c:v>1546254000</c:v>
                </c:pt>
                <c:pt idx="78827">
                  <c:v>1546257600</c:v>
                </c:pt>
                <c:pt idx="78828">
                  <c:v>1546261200</c:v>
                </c:pt>
                <c:pt idx="78829">
                  <c:v>1546264800</c:v>
                </c:pt>
                <c:pt idx="78830">
                  <c:v>1546268400</c:v>
                </c:pt>
                <c:pt idx="78831">
                  <c:v>1546272000</c:v>
                </c:pt>
                <c:pt idx="78832">
                  <c:v>1546275600</c:v>
                </c:pt>
                <c:pt idx="78833">
                  <c:v>1546279200</c:v>
                </c:pt>
                <c:pt idx="78834">
                  <c:v>1546282800</c:v>
                </c:pt>
                <c:pt idx="78835">
                  <c:v>1546286400</c:v>
                </c:pt>
                <c:pt idx="78836">
                  <c:v>1546290000</c:v>
                </c:pt>
                <c:pt idx="78837">
                  <c:v>1546293600</c:v>
                </c:pt>
                <c:pt idx="78838">
                  <c:v>1546297200</c:v>
                </c:pt>
                <c:pt idx="78839">
                  <c:v>1546300800</c:v>
                </c:pt>
                <c:pt idx="78840">
                  <c:v>1546304400</c:v>
                </c:pt>
                <c:pt idx="78841">
                  <c:v>1546308000</c:v>
                </c:pt>
                <c:pt idx="78842">
                  <c:v>1546311600</c:v>
                </c:pt>
                <c:pt idx="78843">
                  <c:v>1546315200</c:v>
                </c:pt>
                <c:pt idx="78844">
                  <c:v>1546318800</c:v>
                </c:pt>
                <c:pt idx="78845">
                  <c:v>1546322400</c:v>
                </c:pt>
                <c:pt idx="78846">
                  <c:v>1546326000</c:v>
                </c:pt>
                <c:pt idx="78847">
                  <c:v>1546329600</c:v>
                </c:pt>
                <c:pt idx="78848">
                  <c:v>1546333200</c:v>
                </c:pt>
                <c:pt idx="78849">
                  <c:v>1546336800</c:v>
                </c:pt>
                <c:pt idx="78850">
                  <c:v>1546340400</c:v>
                </c:pt>
                <c:pt idx="78851">
                  <c:v>1546344000</c:v>
                </c:pt>
                <c:pt idx="78852">
                  <c:v>1546347600</c:v>
                </c:pt>
                <c:pt idx="78853">
                  <c:v>1546351200</c:v>
                </c:pt>
                <c:pt idx="78854">
                  <c:v>1546354800</c:v>
                </c:pt>
                <c:pt idx="78855">
                  <c:v>1546358400</c:v>
                </c:pt>
                <c:pt idx="78856">
                  <c:v>1546362000</c:v>
                </c:pt>
                <c:pt idx="78857">
                  <c:v>1546365600</c:v>
                </c:pt>
                <c:pt idx="78858">
                  <c:v>1546369200</c:v>
                </c:pt>
                <c:pt idx="78859">
                  <c:v>1546372800</c:v>
                </c:pt>
                <c:pt idx="78860">
                  <c:v>1546376400</c:v>
                </c:pt>
                <c:pt idx="78861">
                  <c:v>1546380000</c:v>
                </c:pt>
                <c:pt idx="78862">
                  <c:v>1546383600</c:v>
                </c:pt>
                <c:pt idx="78863">
                  <c:v>1546387200</c:v>
                </c:pt>
                <c:pt idx="78864">
                  <c:v>1546390800</c:v>
                </c:pt>
                <c:pt idx="78865">
                  <c:v>1546394400</c:v>
                </c:pt>
                <c:pt idx="78866">
                  <c:v>1546398000</c:v>
                </c:pt>
                <c:pt idx="78867">
                  <c:v>1546401600</c:v>
                </c:pt>
                <c:pt idx="78868">
                  <c:v>1546405200</c:v>
                </c:pt>
                <c:pt idx="78869">
                  <c:v>1546408800</c:v>
                </c:pt>
                <c:pt idx="78870">
                  <c:v>1546412400</c:v>
                </c:pt>
                <c:pt idx="78871">
                  <c:v>1546416000</c:v>
                </c:pt>
                <c:pt idx="78872">
                  <c:v>1546419600</c:v>
                </c:pt>
                <c:pt idx="78873">
                  <c:v>1546423200</c:v>
                </c:pt>
                <c:pt idx="78874">
                  <c:v>1546426800</c:v>
                </c:pt>
                <c:pt idx="78875">
                  <c:v>1546430400</c:v>
                </c:pt>
                <c:pt idx="78876">
                  <c:v>1546434000</c:v>
                </c:pt>
                <c:pt idx="78877">
                  <c:v>1546437600</c:v>
                </c:pt>
                <c:pt idx="78878">
                  <c:v>1546441200</c:v>
                </c:pt>
                <c:pt idx="78879">
                  <c:v>1546444800</c:v>
                </c:pt>
                <c:pt idx="78880">
                  <c:v>1546448400</c:v>
                </c:pt>
                <c:pt idx="78881">
                  <c:v>1546452000</c:v>
                </c:pt>
                <c:pt idx="78882">
                  <c:v>1546455600</c:v>
                </c:pt>
                <c:pt idx="78883">
                  <c:v>1546459200</c:v>
                </c:pt>
                <c:pt idx="78884">
                  <c:v>1546462800</c:v>
                </c:pt>
                <c:pt idx="78885">
                  <c:v>1546466400</c:v>
                </c:pt>
                <c:pt idx="78886">
                  <c:v>1546470000</c:v>
                </c:pt>
                <c:pt idx="78887">
                  <c:v>1546473600</c:v>
                </c:pt>
                <c:pt idx="78888">
                  <c:v>1546477200</c:v>
                </c:pt>
                <c:pt idx="78889">
                  <c:v>1546480800</c:v>
                </c:pt>
                <c:pt idx="78890">
                  <c:v>1546484400</c:v>
                </c:pt>
                <c:pt idx="78891">
                  <c:v>1546488000</c:v>
                </c:pt>
                <c:pt idx="78892">
                  <c:v>1546491600</c:v>
                </c:pt>
                <c:pt idx="78893">
                  <c:v>1546495200</c:v>
                </c:pt>
                <c:pt idx="78894">
                  <c:v>1546498800</c:v>
                </c:pt>
                <c:pt idx="78895">
                  <c:v>1546502400</c:v>
                </c:pt>
                <c:pt idx="78896">
                  <c:v>1546506000</c:v>
                </c:pt>
                <c:pt idx="78897">
                  <c:v>1546509600</c:v>
                </c:pt>
                <c:pt idx="78898">
                  <c:v>1546513200</c:v>
                </c:pt>
                <c:pt idx="78899">
                  <c:v>1546516800</c:v>
                </c:pt>
                <c:pt idx="78900">
                  <c:v>1546520400</c:v>
                </c:pt>
                <c:pt idx="78901">
                  <c:v>1546524000</c:v>
                </c:pt>
                <c:pt idx="78902">
                  <c:v>1546527600</c:v>
                </c:pt>
                <c:pt idx="78903">
                  <c:v>1546531200</c:v>
                </c:pt>
                <c:pt idx="78904">
                  <c:v>1546534800</c:v>
                </c:pt>
                <c:pt idx="78905">
                  <c:v>1546538400</c:v>
                </c:pt>
                <c:pt idx="78906">
                  <c:v>1546542000</c:v>
                </c:pt>
                <c:pt idx="78907">
                  <c:v>1546545600</c:v>
                </c:pt>
                <c:pt idx="78908">
                  <c:v>1546549200</c:v>
                </c:pt>
                <c:pt idx="78909">
                  <c:v>1546552800</c:v>
                </c:pt>
                <c:pt idx="78910">
                  <c:v>1546556400</c:v>
                </c:pt>
                <c:pt idx="78911">
                  <c:v>1546560000</c:v>
                </c:pt>
                <c:pt idx="78912">
                  <c:v>1546563600</c:v>
                </c:pt>
                <c:pt idx="78913">
                  <c:v>1546567200</c:v>
                </c:pt>
                <c:pt idx="78914">
                  <c:v>1546570800</c:v>
                </c:pt>
                <c:pt idx="78915">
                  <c:v>1546574400</c:v>
                </c:pt>
                <c:pt idx="78916">
                  <c:v>1546578000</c:v>
                </c:pt>
                <c:pt idx="78917">
                  <c:v>1546581600</c:v>
                </c:pt>
                <c:pt idx="78918">
                  <c:v>1546585200</c:v>
                </c:pt>
                <c:pt idx="78919">
                  <c:v>1546588800</c:v>
                </c:pt>
                <c:pt idx="78920">
                  <c:v>1546592400</c:v>
                </c:pt>
                <c:pt idx="78921">
                  <c:v>1546596000</c:v>
                </c:pt>
                <c:pt idx="78922">
                  <c:v>1546599600</c:v>
                </c:pt>
                <c:pt idx="78923">
                  <c:v>1546603200</c:v>
                </c:pt>
                <c:pt idx="78924">
                  <c:v>1546606800</c:v>
                </c:pt>
                <c:pt idx="78925">
                  <c:v>1546610400</c:v>
                </c:pt>
                <c:pt idx="78926">
                  <c:v>1546614000</c:v>
                </c:pt>
                <c:pt idx="78927">
                  <c:v>1546617600</c:v>
                </c:pt>
                <c:pt idx="78928">
                  <c:v>1546621200</c:v>
                </c:pt>
                <c:pt idx="78929">
                  <c:v>1546624800</c:v>
                </c:pt>
                <c:pt idx="78930">
                  <c:v>1546628400</c:v>
                </c:pt>
                <c:pt idx="78931">
                  <c:v>1546632000</c:v>
                </c:pt>
                <c:pt idx="78932">
                  <c:v>1546635600</c:v>
                </c:pt>
                <c:pt idx="78933">
                  <c:v>1546639200</c:v>
                </c:pt>
                <c:pt idx="78934">
                  <c:v>1546642800</c:v>
                </c:pt>
                <c:pt idx="78935">
                  <c:v>1546646400</c:v>
                </c:pt>
                <c:pt idx="78936">
                  <c:v>1546650000</c:v>
                </c:pt>
                <c:pt idx="78937">
                  <c:v>1546653600</c:v>
                </c:pt>
                <c:pt idx="78938">
                  <c:v>1546657200</c:v>
                </c:pt>
                <c:pt idx="78939">
                  <c:v>1546660800</c:v>
                </c:pt>
                <c:pt idx="78940">
                  <c:v>1546664400</c:v>
                </c:pt>
                <c:pt idx="78941">
                  <c:v>1546668000</c:v>
                </c:pt>
                <c:pt idx="78942">
                  <c:v>1546671600</c:v>
                </c:pt>
                <c:pt idx="78943">
                  <c:v>1546675200</c:v>
                </c:pt>
                <c:pt idx="78944">
                  <c:v>1546678800</c:v>
                </c:pt>
                <c:pt idx="78945">
                  <c:v>1546682400</c:v>
                </c:pt>
                <c:pt idx="78946">
                  <c:v>1546686000</c:v>
                </c:pt>
                <c:pt idx="78947">
                  <c:v>1546689600</c:v>
                </c:pt>
                <c:pt idx="78948">
                  <c:v>1546693200</c:v>
                </c:pt>
                <c:pt idx="78949">
                  <c:v>1546696800</c:v>
                </c:pt>
                <c:pt idx="78950">
                  <c:v>1546700400</c:v>
                </c:pt>
                <c:pt idx="78951">
                  <c:v>1546704000</c:v>
                </c:pt>
                <c:pt idx="78952">
                  <c:v>1546707600</c:v>
                </c:pt>
                <c:pt idx="78953">
                  <c:v>1546711200</c:v>
                </c:pt>
                <c:pt idx="78954">
                  <c:v>1546714800</c:v>
                </c:pt>
                <c:pt idx="78955">
                  <c:v>1546718400</c:v>
                </c:pt>
                <c:pt idx="78956">
                  <c:v>1546722000</c:v>
                </c:pt>
                <c:pt idx="78957">
                  <c:v>1546725600</c:v>
                </c:pt>
                <c:pt idx="78958">
                  <c:v>1546729200</c:v>
                </c:pt>
                <c:pt idx="78959">
                  <c:v>1546732800</c:v>
                </c:pt>
                <c:pt idx="78960">
                  <c:v>1546736400</c:v>
                </c:pt>
                <c:pt idx="78961">
                  <c:v>1546740000</c:v>
                </c:pt>
                <c:pt idx="78962">
                  <c:v>1546743600</c:v>
                </c:pt>
                <c:pt idx="78963">
                  <c:v>1546747200</c:v>
                </c:pt>
                <c:pt idx="78964">
                  <c:v>1546750800</c:v>
                </c:pt>
                <c:pt idx="78965">
                  <c:v>1546754400</c:v>
                </c:pt>
                <c:pt idx="78966">
                  <c:v>1546758000</c:v>
                </c:pt>
                <c:pt idx="78967">
                  <c:v>1546761600</c:v>
                </c:pt>
                <c:pt idx="78968">
                  <c:v>1546765200</c:v>
                </c:pt>
                <c:pt idx="78969">
                  <c:v>1546768800</c:v>
                </c:pt>
                <c:pt idx="78970">
                  <c:v>1546772400</c:v>
                </c:pt>
                <c:pt idx="78971">
                  <c:v>1546776000</c:v>
                </c:pt>
                <c:pt idx="78972">
                  <c:v>1546779600</c:v>
                </c:pt>
                <c:pt idx="78973">
                  <c:v>1546783200</c:v>
                </c:pt>
                <c:pt idx="78974">
                  <c:v>1546786800</c:v>
                </c:pt>
                <c:pt idx="78975">
                  <c:v>1546790400</c:v>
                </c:pt>
                <c:pt idx="78976">
                  <c:v>1546794000</c:v>
                </c:pt>
                <c:pt idx="78977">
                  <c:v>1546797600</c:v>
                </c:pt>
                <c:pt idx="78978">
                  <c:v>1546801200</c:v>
                </c:pt>
                <c:pt idx="78979">
                  <c:v>1546804800</c:v>
                </c:pt>
                <c:pt idx="78980">
                  <c:v>1546808400</c:v>
                </c:pt>
                <c:pt idx="78981">
                  <c:v>1546812000</c:v>
                </c:pt>
                <c:pt idx="78982">
                  <c:v>1546815600</c:v>
                </c:pt>
                <c:pt idx="78983">
                  <c:v>1546819200</c:v>
                </c:pt>
                <c:pt idx="78984">
                  <c:v>1546822800</c:v>
                </c:pt>
                <c:pt idx="78985">
                  <c:v>1546826400</c:v>
                </c:pt>
                <c:pt idx="78986">
                  <c:v>1546830000</c:v>
                </c:pt>
                <c:pt idx="78987">
                  <c:v>1546833600</c:v>
                </c:pt>
                <c:pt idx="78988">
                  <c:v>1546837200</c:v>
                </c:pt>
                <c:pt idx="78989">
                  <c:v>1546840800</c:v>
                </c:pt>
                <c:pt idx="78990">
                  <c:v>1546844400</c:v>
                </c:pt>
                <c:pt idx="78991">
                  <c:v>1546848000</c:v>
                </c:pt>
                <c:pt idx="78992">
                  <c:v>1546851600</c:v>
                </c:pt>
                <c:pt idx="78993">
                  <c:v>1546855200</c:v>
                </c:pt>
                <c:pt idx="78994">
                  <c:v>1546858800</c:v>
                </c:pt>
                <c:pt idx="78995">
                  <c:v>1546862400</c:v>
                </c:pt>
                <c:pt idx="78996">
                  <c:v>1546866000</c:v>
                </c:pt>
                <c:pt idx="78997">
                  <c:v>1546869600</c:v>
                </c:pt>
                <c:pt idx="78998">
                  <c:v>1546873200</c:v>
                </c:pt>
                <c:pt idx="78999">
                  <c:v>1546876800</c:v>
                </c:pt>
                <c:pt idx="79000">
                  <c:v>1546880400</c:v>
                </c:pt>
                <c:pt idx="79001">
                  <c:v>1546884000</c:v>
                </c:pt>
                <c:pt idx="79002">
                  <c:v>1546887600</c:v>
                </c:pt>
                <c:pt idx="79003">
                  <c:v>1546891200</c:v>
                </c:pt>
                <c:pt idx="79004">
                  <c:v>1546894800</c:v>
                </c:pt>
                <c:pt idx="79005">
                  <c:v>1546898400</c:v>
                </c:pt>
                <c:pt idx="79006">
                  <c:v>1546902000</c:v>
                </c:pt>
                <c:pt idx="79007">
                  <c:v>1546905600</c:v>
                </c:pt>
                <c:pt idx="79008">
                  <c:v>1546909200</c:v>
                </c:pt>
                <c:pt idx="79009">
                  <c:v>1546912800</c:v>
                </c:pt>
                <c:pt idx="79010">
                  <c:v>1546916400</c:v>
                </c:pt>
                <c:pt idx="79011">
                  <c:v>1546920000</c:v>
                </c:pt>
                <c:pt idx="79012">
                  <c:v>1546923600</c:v>
                </c:pt>
                <c:pt idx="79013">
                  <c:v>1546927200</c:v>
                </c:pt>
                <c:pt idx="79014">
                  <c:v>1546930800</c:v>
                </c:pt>
                <c:pt idx="79015">
                  <c:v>1546934400</c:v>
                </c:pt>
                <c:pt idx="79016">
                  <c:v>1546938000</c:v>
                </c:pt>
                <c:pt idx="79017">
                  <c:v>1546941600</c:v>
                </c:pt>
                <c:pt idx="79018">
                  <c:v>1546945200</c:v>
                </c:pt>
                <c:pt idx="79019">
                  <c:v>1546948800</c:v>
                </c:pt>
                <c:pt idx="79020">
                  <c:v>1546952400</c:v>
                </c:pt>
                <c:pt idx="79021">
                  <c:v>1546956000</c:v>
                </c:pt>
                <c:pt idx="79022">
                  <c:v>1546959600</c:v>
                </c:pt>
                <c:pt idx="79023">
                  <c:v>1546963200</c:v>
                </c:pt>
                <c:pt idx="79024">
                  <c:v>1546966800</c:v>
                </c:pt>
                <c:pt idx="79025">
                  <c:v>1546970400</c:v>
                </c:pt>
                <c:pt idx="79026">
                  <c:v>1546974000</c:v>
                </c:pt>
                <c:pt idx="79027">
                  <c:v>1546977600</c:v>
                </c:pt>
                <c:pt idx="79028">
                  <c:v>1546981200</c:v>
                </c:pt>
                <c:pt idx="79029">
                  <c:v>1546984800</c:v>
                </c:pt>
                <c:pt idx="79030">
                  <c:v>1546988400</c:v>
                </c:pt>
                <c:pt idx="79031">
                  <c:v>1546992000</c:v>
                </c:pt>
                <c:pt idx="79032">
                  <c:v>1546995600</c:v>
                </c:pt>
                <c:pt idx="79033">
                  <c:v>1546999200</c:v>
                </c:pt>
                <c:pt idx="79034">
                  <c:v>1547002800</c:v>
                </c:pt>
                <c:pt idx="79035">
                  <c:v>1547006400</c:v>
                </c:pt>
                <c:pt idx="79036">
                  <c:v>1547010000</c:v>
                </c:pt>
                <c:pt idx="79037">
                  <c:v>1547013600</c:v>
                </c:pt>
                <c:pt idx="79038">
                  <c:v>1547017200</c:v>
                </c:pt>
                <c:pt idx="79039">
                  <c:v>1547020800</c:v>
                </c:pt>
                <c:pt idx="79040">
                  <c:v>1547024400</c:v>
                </c:pt>
                <c:pt idx="79041">
                  <c:v>1547028000</c:v>
                </c:pt>
                <c:pt idx="79042">
                  <c:v>1547031600</c:v>
                </c:pt>
                <c:pt idx="79043">
                  <c:v>1547035200</c:v>
                </c:pt>
                <c:pt idx="79044">
                  <c:v>1547038800</c:v>
                </c:pt>
                <c:pt idx="79045">
                  <c:v>1547042400</c:v>
                </c:pt>
                <c:pt idx="79046">
                  <c:v>1547046000</c:v>
                </c:pt>
                <c:pt idx="79047">
                  <c:v>1547049600</c:v>
                </c:pt>
                <c:pt idx="79048">
                  <c:v>1547053200</c:v>
                </c:pt>
                <c:pt idx="79049">
                  <c:v>1547056800</c:v>
                </c:pt>
                <c:pt idx="79050">
                  <c:v>1547060400</c:v>
                </c:pt>
                <c:pt idx="79051">
                  <c:v>1547064000</c:v>
                </c:pt>
                <c:pt idx="79052">
                  <c:v>1547067600</c:v>
                </c:pt>
                <c:pt idx="79053">
                  <c:v>1547071200</c:v>
                </c:pt>
                <c:pt idx="79054">
                  <c:v>1547074800</c:v>
                </c:pt>
                <c:pt idx="79055">
                  <c:v>1547078400</c:v>
                </c:pt>
                <c:pt idx="79056">
                  <c:v>1547082000</c:v>
                </c:pt>
                <c:pt idx="79057">
                  <c:v>1547085600</c:v>
                </c:pt>
                <c:pt idx="79058">
                  <c:v>1547089200</c:v>
                </c:pt>
                <c:pt idx="79059">
                  <c:v>1547092800</c:v>
                </c:pt>
                <c:pt idx="79060">
                  <c:v>1547096400</c:v>
                </c:pt>
                <c:pt idx="79061">
                  <c:v>1547100000</c:v>
                </c:pt>
                <c:pt idx="79062">
                  <c:v>1547103600</c:v>
                </c:pt>
                <c:pt idx="79063">
                  <c:v>1547107200</c:v>
                </c:pt>
                <c:pt idx="79064">
                  <c:v>1547110800</c:v>
                </c:pt>
                <c:pt idx="79065">
                  <c:v>1547114400</c:v>
                </c:pt>
                <c:pt idx="79066">
                  <c:v>1547118000</c:v>
                </c:pt>
                <c:pt idx="79067">
                  <c:v>1547121600</c:v>
                </c:pt>
                <c:pt idx="79068">
                  <c:v>1547125200</c:v>
                </c:pt>
                <c:pt idx="79069">
                  <c:v>1547128800</c:v>
                </c:pt>
                <c:pt idx="79070">
                  <c:v>1547132400</c:v>
                </c:pt>
                <c:pt idx="79071">
                  <c:v>1547136000</c:v>
                </c:pt>
                <c:pt idx="79072">
                  <c:v>1547139600</c:v>
                </c:pt>
                <c:pt idx="79073">
                  <c:v>1547143200</c:v>
                </c:pt>
                <c:pt idx="79074">
                  <c:v>1547146800</c:v>
                </c:pt>
                <c:pt idx="79075">
                  <c:v>1547150400</c:v>
                </c:pt>
                <c:pt idx="79076">
                  <c:v>1547154000</c:v>
                </c:pt>
                <c:pt idx="79077">
                  <c:v>1547157600</c:v>
                </c:pt>
                <c:pt idx="79078">
                  <c:v>1547161200</c:v>
                </c:pt>
                <c:pt idx="79079">
                  <c:v>1547164800</c:v>
                </c:pt>
                <c:pt idx="79080">
                  <c:v>1547168400</c:v>
                </c:pt>
                <c:pt idx="79081">
                  <c:v>1547172000</c:v>
                </c:pt>
                <c:pt idx="79082">
                  <c:v>1547175600</c:v>
                </c:pt>
                <c:pt idx="79083">
                  <c:v>1547179200</c:v>
                </c:pt>
                <c:pt idx="79084">
                  <c:v>1547182800</c:v>
                </c:pt>
                <c:pt idx="79085">
                  <c:v>1547186400</c:v>
                </c:pt>
                <c:pt idx="79086">
                  <c:v>1547190000</c:v>
                </c:pt>
                <c:pt idx="79087">
                  <c:v>1547193600</c:v>
                </c:pt>
                <c:pt idx="79088">
                  <c:v>1547197200</c:v>
                </c:pt>
                <c:pt idx="79089">
                  <c:v>1547200800</c:v>
                </c:pt>
                <c:pt idx="79090">
                  <c:v>1547204400</c:v>
                </c:pt>
                <c:pt idx="79091">
                  <c:v>1547208000</c:v>
                </c:pt>
                <c:pt idx="79092">
                  <c:v>1547211600</c:v>
                </c:pt>
                <c:pt idx="79093">
                  <c:v>1547215200</c:v>
                </c:pt>
                <c:pt idx="79094">
                  <c:v>1547218800</c:v>
                </c:pt>
                <c:pt idx="79095">
                  <c:v>1547222400</c:v>
                </c:pt>
                <c:pt idx="79096">
                  <c:v>1547226000</c:v>
                </c:pt>
                <c:pt idx="79097">
                  <c:v>1547229600</c:v>
                </c:pt>
                <c:pt idx="79098">
                  <c:v>1547233200</c:v>
                </c:pt>
                <c:pt idx="79099">
                  <c:v>1547236800</c:v>
                </c:pt>
                <c:pt idx="79100">
                  <c:v>1547240400</c:v>
                </c:pt>
                <c:pt idx="79101">
                  <c:v>1547244000</c:v>
                </c:pt>
                <c:pt idx="79102">
                  <c:v>1547247600</c:v>
                </c:pt>
                <c:pt idx="79103">
                  <c:v>1547251200</c:v>
                </c:pt>
                <c:pt idx="79104">
                  <c:v>1547254800</c:v>
                </c:pt>
                <c:pt idx="79105">
                  <c:v>1547258400</c:v>
                </c:pt>
                <c:pt idx="79106">
                  <c:v>1547262000</c:v>
                </c:pt>
                <c:pt idx="79107">
                  <c:v>1547265600</c:v>
                </c:pt>
                <c:pt idx="79108">
                  <c:v>1547269200</c:v>
                </c:pt>
                <c:pt idx="79109">
                  <c:v>1547272800</c:v>
                </c:pt>
                <c:pt idx="79110">
                  <c:v>1547276400</c:v>
                </c:pt>
                <c:pt idx="79111">
                  <c:v>1547280000</c:v>
                </c:pt>
                <c:pt idx="79112">
                  <c:v>1547283600</c:v>
                </c:pt>
                <c:pt idx="79113">
                  <c:v>1547287200</c:v>
                </c:pt>
                <c:pt idx="79114">
                  <c:v>1547290800</c:v>
                </c:pt>
                <c:pt idx="79115">
                  <c:v>1547294400</c:v>
                </c:pt>
                <c:pt idx="79116">
                  <c:v>1547298000</c:v>
                </c:pt>
                <c:pt idx="79117">
                  <c:v>1547301600</c:v>
                </c:pt>
                <c:pt idx="79118">
                  <c:v>1547305200</c:v>
                </c:pt>
                <c:pt idx="79119">
                  <c:v>1547308800</c:v>
                </c:pt>
                <c:pt idx="79120">
                  <c:v>1547312400</c:v>
                </c:pt>
                <c:pt idx="79121">
                  <c:v>1547316000</c:v>
                </c:pt>
                <c:pt idx="79122">
                  <c:v>1547319600</c:v>
                </c:pt>
                <c:pt idx="79123">
                  <c:v>1547323200</c:v>
                </c:pt>
                <c:pt idx="79124">
                  <c:v>1547326800</c:v>
                </c:pt>
                <c:pt idx="79125">
                  <c:v>1547330400</c:v>
                </c:pt>
                <c:pt idx="79126">
                  <c:v>1547334000</c:v>
                </c:pt>
                <c:pt idx="79127">
                  <c:v>1547337600</c:v>
                </c:pt>
                <c:pt idx="79128">
                  <c:v>1547341200</c:v>
                </c:pt>
                <c:pt idx="79129">
                  <c:v>1547344800</c:v>
                </c:pt>
                <c:pt idx="79130">
                  <c:v>1547348400</c:v>
                </c:pt>
                <c:pt idx="79131">
                  <c:v>1547352000</c:v>
                </c:pt>
                <c:pt idx="79132">
                  <c:v>1547355600</c:v>
                </c:pt>
                <c:pt idx="79133">
                  <c:v>1547359200</c:v>
                </c:pt>
                <c:pt idx="79134">
                  <c:v>1547362800</c:v>
                </c:pt>
                <c:pt idx="79135">
                  <c:v>1547366400</c:v>
                </c:pt>
                <c:pt idx="79136">
                  <c:v>1547370000</c:v>
                </c:pt>
                <c:pt idx="79137">
                  <c:v>1547373600</c:v>
                </c:pt>
                <c:pt idx="79138">
                  <c:v>1547377200</c:v>
                </c:pt>
                <c:pt idx="79139">
                  <c:v>1547380800</c:v>
                </c:pt>
                <c:pt idx="79140">
                  <c:v>1547384400</c:v>
                </c:pt>
                <c:pt idx="79141">
                  <c:v>1547388000</c:v>
                </c:pt>
                <c:pt idx="79142">
                  <c:v>1547391600</c:v>
                </c:pt>
                <c:pt idx="79143">
                  <c:v>1547395200</c:v>
                </c:pt>
                <c:pt idx="79144">
                  <c:v>1547398800</c:v>
                </c:pt>
                <c:pt idx="79145">
                  <c:v>1547402400</c:v>
                </c:pt>
                <c:pt idx="79146">
                  <c:v>1547406000</c:v>
                </c:pt>
                <c:pt idx="79147">
                  <c:v>1547409600</c:v>
                </c:pt>
                <c:pt idx="79148">
                  <c:v>1547413200</c:v>
                </c:pt>
                <c:pt idx="79149">
                  <c:v>1547416800</c:v>
                </c:pt>
                <c:pt idx="79150">
                  <c:v>1547420400</c:v>
                </c:pt>
                <c:pt idx="79151">
                  <c:v>1547424000</c:v>
                </c:pt>
                <c:pt idx="79152">
                  <c:v>1547427600</c:v>
                </c:pt>
                <c:pt idx="79153">
                  <c:v>1547431200</c:v>
                </c:pt>
                <c:pt idx="79154">
                  <c:v>1547434800</c:v>
                </c:pt>
                <c:pt idx="79155">
                  <c:v>1547438400</c:v>
                </c:pt>
                <c:pt idx="79156">
                  <c:v>1547442000</c:v>
                </c:pt>
                <c:pt idx="79157">
                  <c:v>1547445600</c:v>
                </c:pt>
                <c:pt idx="79158">
                  <c:v>1547449200</c:v>
                </c:pt>
                <c:pt idx="79159">
                  <c:v>1547452800</c:v>
                </c:pt>
                <c:pt idx="79160">
                  <c:v>1547456400</c:v>
                </c:pt>
                <c:pt idx="79161">
                  <c:v>1547460000</c:v>
                </c:pt>
                <c:pt idx="79162">
                  <c:v>1547463600</c:v>
                </c:pt>
                <c:pt idx="79163">
                  <c:v>1547467200</c:v>
                </c:pt>
                <c:pt idx="79164">
                  <c:v>1547470800</c:v>
                </c:pt>
                <c:pt idx="79165">
                  <c:v>1547474400</c:v>
                </c:pt>
                <c:pt idx="79166">
                  <c:v>1547478000</c:v>
                </c:pt>
                <c:pt idx="79167">
                  <c:v>1547481600</c:v>
                </c:pt>
                <c:pt idx="79168">
                  <c:v>1547485200</c:v>
                </c:pt>
                <c:pt idx="79169">
                  <c:v>1547488800</c:v>
                </c:pt>
                <c:pt idx="79170">
                  <c:v>1547492400</c:v>
                </c:pt>
                <c:pt idx="79171">
                  <c:v>1547496000</c:v>
                </c:pt>
                <c:pt idx="79172">
                  <c:v>1547499600</c:v>
                </c:pt>
                <c:pt idx="79173">
                  <c:v>1547503200</c:v>
                </c:pt>
                <c:pt idx="79174">
                  <c:v>1547506800</c:v>
                </c:pt>
                <c:pt idx="79175">
                  <c:v>1547510400</c:v>
                </c:pt>
                <c:pt idx="79176">
                  <c:v>1547514000</c:v>
                </c:pt>
                <c:pt idx="79177">
                  <c:v>1547517600</c:v>
                </c:pt>
                <c:pt idx="79178">
                  <c:v>1547521200</c:v>
                </c:pt>
                <c:pt idx="79179">
                  <c:v>1547524800</c:v>
                </c:pt>
                <c:pt idx="79180">
                  <c:v>1547528400</c:v>
                </c:pt>
                <c:pt idx="79181">
                  <c:v>1547532000</c:v>
                </c:pt>
                <c:pt idx="79182">
                  <c:v>1547535600</c:v>
                </c:pt>
                <c:pt idx="79183">
                  <c:v>1547539200</c:v>
                </c:pt>
                <c:pt idx="79184">
                  <c:v>1547542800</c:v>
                </c:pt>
                <c:pt idx="79185">
                  <c:v>1547546400</c:v>
                </c:pt>
                <c:pt idx="79186">
                  <c:v>1547550000</c:v>
                </c:pt>
                <c:pt idx="79187">
                  <c:v>1547553600</c:v>
                </c:pt>
                <c:pt idx="79188">
                  <c:v>1547557200</c:v>
                </c:pt>
                <c:pt idx="79189">
                  <c:v>1547560800</c:v>
                </c:pt>
                <c:pt idx="79190">
                  <c:v>1547564400</c:v>
                </c:pt>
                <c:pt idx="79191">
                  <c:v>1547568000</c:v>
                </c:pt>
                <c:pt idx="79192">
                  <c:v>1547571600</c:v>
                </c:pt>
                <c:pt idx="79193">
                  <c:v>1547575200</c:v>
                </c:pt>
                <c:pt idx="79194">
                  <c:v>1547578800</c:v>
                </c:pt>
                <c:pt idx="79195">
                  <c:v>1547582400</c:v>
                </c:pt>
                <c:pt idx="79196">
                  <c:v>1547586000</c:v>
                </c:pt>
                <c:pt idx="79197">
                  <c:v>1547589600</c:v>
                </c:pt>
                <c:pt idx="79198">
                  <c:v>1547593200</c:v>
                </c:pt>
                <c:pt idx="79199">
                  <c:v>1547596800</c:v>
                </c:pt>
                <c:pt idx="79200">
                  <c:v>1547600400</c:v>
                </c:pt>
                <c:pt idx="79201">
                  <c:v>1547604000</c:v>
                </c:pt>
                <c:pt idx="79202">
                  <c:v>1547607600</c:v>
                </c:pt>
                <c:pt idx="79203">
                  <c:v>1547611200</c:v>
                </c:pt>
                <c:pt idx="79204">
                  <c:v>1547614800</c:v>
                </c:pt>
                <c:pt idx="79205">
                  <c:v>1547618400</c:v>
                </c:pt>
                <c:pt idx="79206">
                  <c:v>1547622000</c:v>
                </c:pt>
                <c:pt idx="79207">
                  <c:v>1547625600</c:v>
                </c:pt>
                <c:pt idx="79208">
                  <c:v>1547629200</c:v>
                </c:pt>
                <c:pt idx="79209">
                  <c:v>1547632800</c:v>
                </c:pt>
                <c:pt idx="79210">
                  <c:v>1547636400</c:v>
                </c:pt>
                <c:pt idx="79211">
                  <c:v>1547640000</c:v>
                </c:pt>
                <c:pt idx="79212">
                  <c:v>1547643600</c:v>
                </c:pt>
                <c:pt idx="79213">
                  <c:v>1547647200</c:v>
                </c:pt>
                <c:pt idx="79214">
                  <c:v>1547650800</c:v>
                </c:pt>
                <c:pt idx="79215">
                  <c:v>1547654400</c:v>
                </c:pt>
                <c:pt idx="79216">
                  <c:v>1547658000</c:v>
                </c:pt>
                <c:pt idx="79217">
                  <c:v>1547661600</c:v>
                </c:pt>
                <c:pt idx="79218">
                  <c:v>1547665200</c:v>
                </c:pt>
                <c:pt idx="79219">
                  <c:v>1547668800</c:v>
                </c:pt>
                <c:pt idx="79220">
                  <c:v>1547672400</c:v>
                </c:pt>
                <c:pt idx="79221">
                  <c:v>1547676000</c:v>
                </c:pt>
                <c:pt idx="79222">
                  <c:v>1547679600</c:v>
                </c:pt>
                <c:pt idx="79223">
                  <c:v>1547683200</c:v>
                </c:pt>
                <c:pt idx="79224">
                  <c:v>1547686800</c:v>
                </c:pt>
                <c:pt idx="79225">
                  <c:v>1547690400</c:v>
                </c:pt>
                <c:pt idx="79226">
                  <c:v>1547694000</c:v>
                </c:pt>
                <c:pt idx="79227">
                  <c:v>1547697600</c:v>
                </c:pt>
                <c:pt idx="79228">
                  <c:v>1547701200</c:v>
                </c:pt>
                <c:pt idx="79229">
                  <c:v>1547704800</c:v>
                </c:pt>
                <c:pt idx="79230">
                  <c:v>1547708400</c:v>
                </c:pt>
                <c:pt idx="79231">
                  <c:v>1547712000</c:v>
                </c:pt>
                <c:pt idx="79232">
                  <c:v>1547715600</c:v>
                </c:pt>
                <c:pt idx="79233">
                  <c:v>1547719200</c:v>
                </c:pt>
                <c:pt idx="79234">
                  <c:v>1547722800</c:v>
                </c:pt>
                <c:pt idx="79235">
                  <c:v>1547726400</c:v>
                </c:pt>
                <c:pt idx="79236">
                  <c:v>1547730000</c:v>
                </c:pt>
                <c:pt idx="79237">
                  <c:v>1547733600</c:v>
                </c:pt>
                <c:pt idx="79238">
                  <c:v>1547737200</c:v>
                </c:pt>
                <c:pt idx="79239">
                  <c:v>1547740800</c:v>
                </c:pt>
                <c:pt idx="79240">
                  <c:v>1547744400</c:v>
                </c:pt>
                <c:pt idx="79241">
                  <c:v>1547748000</c:v>
                </c:pt>
                <c:pt idx="79242">
                  <c:v>1547751600</c:v>
                </c:pt>
                <c:pt idx="79243">
                  <c:v>1547755200</c:v>
                </c:pt>
                <c:pt idx="79244">
                  <c:v>1547758800</c:v>
                </c:pt>
                <c:pt idx="79245">
                  <c:v>1547762400</c:v>
                </c:pt>
                <c:pt idx="79246">
                  <c:v>1547766000</c:v>
                </c:pt>
                <c:pt idx="79247">
                  <c:v>1547769600</c:v>
                </c:pt>
                <c:pt idx="79248">
                  <c:v>1547773200</c:v>
                </c:pt>
                <c:pt idx="79249">
                  <c:v>1547776800</c:v>
                </c:pt>
                <c:pt idx="79250">
                  <c:v>1547780400</c:v>
                </c:pt>
                <c:pt idx="79251">
                  <c:v>1547784000</c:v>
                </c:pt>
                <c:pt idx="79252">
                  <c:v>1547787600</c:v>
                </c:pt>
                <c:pt idx="79253">
                  <c:v>1547791200</c:v>
                </c:pt>
                <c:pt idx="79254">
                  <c:v>1547794800</c:v>
                </c:pt>
                <c:pt idx="79255">
                  <c:v>1547798400</c:v>
                </c:pt>
                <c:pt idx="79256">
                  <c:v>1547802000</c:v>
                </c:pt>
                <c:pt idx="79257">
                  <c:v>1547805600</c:v>
                </c:pt>
                <c:pt idx="79258">
                  <c:v>1547809200</c:v>
                </c:pt>
                <c:pt idx="79259">
                  <c:v>1547812800</c:v>
                </c:pt>
                <c:pt idx="79260">
                  <c:v>1547816400</c:v>
                </c:pt>
                <c:pt idx="79261">
                  <c:v>1547820000</c:v>
                </c:pt>
                <c:pt idx="79262">
                  <c:v>1547823600</c:v>
                </c:pt>
                <c:pt idx="79263">
                  <c:v>1547827200</c:v>
                </c:pt>
                <c:pt idx="79264">
                  <c:v>1547830800</c:v>
                </c:pt>
                <c:pt idx="79265">
                  <c:v>1547834400</c:v>
                </c:pt>
                <c:pt idx="79266">
                  <c:v>1547838000</c:v>
                </c:pt>
                <c:pt idx="79267">
                  <c:v>1547841600</c:v>
                </c:pt>
                <c:pt idx="79268">
                  <c:v>1547845200</c:v>
                </c:pt>
                <c:pt idx="79269">
                  <c:v>1547848800</c:v>
                </c:pt>
                <c:pt idx="79270">
                  <c:v>1547852400</c:v>
                </c:pt>
                <c:pt idx="79271">
                  <c:v>1547856000</c:v>
                </c:pt>
                <c:pt idx="79272">
                  <c:v>1547859600</c:v>
                </c:pt>
                <c:pt idx="79273">
                  <c:v>1547863200</c:v>
                </c:pt>
                <c:pt idx="79274">
                  <c:v>1547866800</c:v>
                </c:pt>
                <c:pt idx="79275">
                  <c:v>1547870400</c:v>
                </c:pt>
                <c:pt idx="79276">
                  <c:v>1547874000</c:v>
                </c:pt>
                <c:pt idx="79277">
                  <c:v>1547877600</c:v>
                </c:pt>
                <c:pt idx="79278">
                  <c:v>1547881200</c:v>
                </c:pt>
                <c:pt idx="79279">
                  <c:v>1547884800</c:v>
                </c:pt>
                <c:pt idx="79280">
                  <c:v>1547888400</c:v>
                </c:pt>
                <c:pt idx="79281">
                  <c:v>1547892000</c:v>
                </c:pt>
                <c:pt idx="79282">
                  <c:v>1547895600</c:v>
                </c:pt>
                <c:pt idx="79283">
                  <c:v>1547899200</c:v>
                </c:pt>
                <c:pt idx="79284">
                  <c:v>1547902800</c:v>
                </c:pt>
                <c:pt idx="79285">
                  <c:v>1547906400</c:v>
                </c:pt>
                <c:pt idx="79286">
                  <c:v>1547910000</c:v>
                </c:pt>
                <c:pt idx="79287">
                  <c:v>1547913600</c:v>
                </c:pt>
                <c:pt idx="79288">
                  <c:v>1547917200</c:v>
                </c:pt>
                <c:pt idx="79289">
                  <c:v>1547920800</c:v>
                </c:pt>
                <c:pt idx="79290">
                  <c:v>1547924400</c:v>
                </c:pt>
                <c:pt idx="79291">
                  <c:v>1547928000</c:v>
                </c:pt>
                <c:pt idx="79292">
                  <c:v>1547931600</c:v>
                </c:pt>
                <c:pt idx="79293">
                  <c:v>1547935200</c:v>
                </c:pt>
                <c:pt idx="79294">
                  <c:v>1547938800</c:v>
                </c:pt>
                <c:pt idx="79295">
                  <c:v>1547942400</c:v>
                </c:pt>
                <c:pt idx="79296">
                  <c:v>1547946000</c:v>
                </c:pt>
                <c:pt idx="79297">
                  <c:v>1547949600</c:v>
                </c:pt>
                <c:pt idx="79298">
                  <c:v>1547953200</c:v>
                </c:pt>
                <c:pt idx="79299">
                  <c:v>1547956800</c:v>
                </c:pt>
                <c:pt idx="79300">
                  <c:v>1547960400</c:v>
                </c:pt>
                <c:pt idx="79301">
                  <c:v>1547964000</c:v>
                </c:pt>
                <c:pt idx="79302">
                  <c:v>1547967600</c:v>
                </c:pt>
                <c:pt idx="79303">
                  <c:v>1547971200</c:v>
                </c:pt>
                <c:pt idx="79304">
                  <c:v>1547974800</c:v>
                </c:pt>
                <c:pt idx="79305">
                  <c:v>1547978400</c:v>
                </c:pt>
                <c:pt idx="79306">
                  <c:v>1547982000</c:v>
                </c:pt>
                <c:pt idx="79307">
                  <c:v>1547985600</c:v>
                </c:pt>
                <c:pt idx="79308">
                  <c:v>1547989200</c:v>
                </c:pt>
                <c:pt idx="79309">
                  <c:v>1547992800</c:v>
                </c:pt>
                <c:pt idx="79310">
                  <c:v>1547996400</c:v>
                </c:pt>
                <c:pt idx="79311">
                  <c:v>1548000000</c:v>
                </c:pt>
                <c:pt idx="79312">
                  <c:v>1548003600</c:v>
                </c:pt>
                <c:pt idx="79313">
                  <c:v>1548007200</c:v>
                </c:pt>
                <c:pt idx="79314">
                  <c:v>1548010800</c:v>
                </c:pt>
                <c:pt idx="79315">
                  <c:v>1548014400</c:v>
                </c:pt>
                <c:pt idx="79316">
                  <c:v>1548018000</c:v>
                </c:pt>
                <c:pt idx="79317">
                  <c:v>1548021600</c:v>
                </c:pt>
                <c:pt idx="79318">
                  <c:v>1548025200</c:v>
                </c:pt>
                <c:pt idx="79319">
                  <c:v>1548028800</c:v>
                </c:pt>
                <c:pt idx="79320">
                  <c:v>1548032400</c:v>
                </c:pt>
                <c:pt idx="79321">
                  <c:v>1548036000</c:v>
                </c:pt>
                <c:pt idx="79322">
                  <c:v>1548039600</c:v>
                </c:pt>
                <c:pt idx="79323">
                  <c:v>1548043200</c:v>
                </c:pt>
                <c:pt idx="79324">
                  <c:v>1548046800</c:v>
                </c:pt>
                <c:pt idx="79325">
                  <c:v>1548050400</c:v>
                </c:pt>
                <c:pt idx="79326">
                  <c:v>1548054000</c:v>
                </c:pt>
                <c:pt idx="79327">
                  <c:v>1548057600</c:v>
                </c:pt>
                <c:pt idx="79328">
                  <c:v>1548061200</c:v>
                </c:pt>
                <c:pt idx="79329">
                  <c:v>1548064800</c:v>
                </c:pt>
                <c:pt idx="79330">
                  <c:v>1548068400</c:v>
                </c:pt>
                <c:pt idx="79331">
                  <c:v>1548072000</c:v>
                </c:pt>
                <c:pt idx="79332">
                  <c:v>1548075600</c:v>
                </c:pt>
                <c:pt idx="79333">
                  <c:v>1548079200</c:v>
                </c:pt>
                <c:pt idx="79334">
                  <c:v>1548082800</c:v>
                </c:pt>
                <c:pt idx="79335">
                  <c:v>1548086400</c:v>
                </c:pt>
                <c:pt idx="79336">
                  <c:v>1548090000</c:v>
                </c:pt>
                <c:pt idx="79337">
                  <c:v>1548093600</c:v>
                </c:pt>
                <c:pt idx="79338">
                  <c:v>1548097200</c:v>
                </c:pt>
                <c:pt idx="79339">
                  <c:v>1548100800</c:v>
                </c:pt>
                <c:pt idx="79340">
                  <c:v>1548104400</c:v>
                </c:pt>
                <c:pt idx="79341">
                  <c:v>1548108000</c:v>
                </c:pt>
                <c:pt idx="79342">
                  <c:v>1548111600</c:v>
                </c:pt>
                <c:pt idx="79343">
                  <c:v>1548115200</c:v>
                </c:pt>
                <c:pt idx="79344">
                  <c:v>1548118800</c:v>
                </c:pt>
                <c:pt idx="79345">
                  <c:v>1548122400</c:v>
                </c:pt>
                <c:pt idx="79346">
                  <c:v>1548126000</c:v>
                </c:pt>
                <c:pt idx="79347">
                  <c:v>1548129600</c:v>
                </c:pt>
                <c:pt idx="79348">
                  <c:v>1548133200</c:v>
                </c:pt>
                <c:pt idx="79349">
                  <c:v>1548136800</c:v>
                </c:pt>
                <c:pt idx="79350">
                  <c:v>1548140400</c:v>
                </c:pt>
                <c:pt idx="79351">
                  <c:v>1548144000</c:v>
                </c:pt>
                <c:pt idx="79352">
                  <c:v>1548147600</c:v>
                </c:pt>
                <c:pt idx="79353">
                  <c:v>1548151200</c:v>
                </c:pt>
                <c:pt idx="79354">
                  <c:v>1548154800</c:v>
                </c:pt>
                <c:pt idx="79355">
                  <c:v>1548158400</c:v>
                </c:pt>
                <c:pt idx="79356">
                  <c:v>1548162000</c:v>
                </c:pt>
                <c:pt idx="79357">
                  <c:v>1548165600</c:v>
                </c:pt>
                <c:pt idx="79358">
                  <c:v>1548169200</c:v>
                </c:pt>
                <c:pt idx="79359">
                  <c:v>1548172800</c:v>
                </c:pt>
                <c:pt idx="79360">
                  <c:v>1548176400</c:v>
                </c:pt>
                <c:pt idx="79361">
                  <c:v>1548180000</c:v>
                </c:pt>
                <c:pt idx="79362">
                  <c:v>1548183600</c:v>
                </c:pt>
                <c:pt idx="79363">
                  <c:v>1548187200</c:v>
                </c:pt>
                <c:pt idx="79364">
                  <c:v>1548190800</c:v>
                </c:pt>
                <c:pt idx="79365">
                  <c:v>1548194400</c:v>
                </c:pt>
                <c:pt idx="79366">
                  <c:v>1548198000</c:v>
                </c:pt>
                <c:pt idx="79367">
                  <c:v>1548201600</c:v>
                </c:pt>
                <c:pt idx="79368">
                  <c:v>1548205200</c:v>
                </c:pt>
                <c:pt idx="79369">
                  <c:v>1548208800</c:v>
                </c:pt>
                <c:pt idx="79370">
                  <c:v>1548212400</c:v>
                </c:pt>
                <c:pt idx="79371">
                  <c:v>1548216000</c:v>
                </c:pt>
                <c:pt idx="79372">
                  <c:v>1548219600</c:v>
                </c:pt>
                <c:pt idx="79373">
                  <c:v>1548223200</c:v>
                </c:pt>
                <c:pt idx="79374">
                  <c:v>1548226800</c:v>
                </c:pt>
                <c:pt idx="79375">
                  <c:v>1548230400</c:v>
                </c:pt>
                <c:pt idx="79376">
                  <c:v>1548234000</c:v>
                </c:pt>
                <c:pt idx="79377">
                  <c:v>1548237600</c:v>
                </c:pt>
                <c:pt idx="79378">
                  <c:v>1548241200</c:v>
                </c:pt>
                <c:pt idx="79379">
                  <c:v>1548244800</c:v>
                </c:pt>
                <c:pt idx="79380">
                  <c:v>1548248400</c:v>
                </c:pt>
                <c:pt idx="79381">
                  <c:v>1548252000</c:v>
                </c:pt>
                <c:pt idx="79382">
                  <c:v>1548255600</c:v>
                </c:pt>
                <c:pt idx="79383">
                  <c:v>1548259200</c:v>
                </c:pt>
                <c:pt idx="79384">
                  <c:v>1548262800</c:v>
                </c:pt>
                <c:pt idx="79385">
                  <c:v>1548266400</c:v>
                </c:pt>
                <c:pt idx="79386">
                  <c:v>1548270000</c:v>
                </c:pt>
                <c:pt idx="79387">
                  <c:v>1548273600</c:v>
                </c:pt>
                <c:pt idx="79388">
                  <c:v>1548277200</c:v>
                </c:pt>
                <c:pt idx="79389">
                  <c:v>1548280800</c:v>
                </c:pt>
                <c:pt idx="79390">
                  <c:v>1548284400</c:v>
                </c:pt>
                <c:pt idx="79391">
                  <c:v>1548288000</c:v>
                </c:pt>
                <c:pt idx="79392">
                  <c:v>1548291600</c:v>
                </c:pt>
                <c:pt idx="79393">
                  <c:v>1548295200</c:v>
                </c:pt>
                <c:pt idx="79394">
                  <c:v>1548298800</c:v>
                </c:pt>
                <c:pt idx="79395">
                  <c:v>1548302400</c:v>
                </c:pt>
                <c:pt idx="79396">
                  <c:v>1548306000</c:v>
                </c:pt>
                <c:pt idx="79397">
                  <c:v>1548309600</c:v>
                </c:pt>
                <c:pt idx="79398">
                  <c:v>1548313200</c:v>
                </c:pt>
                <c:pt idx="79399">
                  <c:v>1548316800</c:v>
                </c:pt>
                <c:pt idx="79400">
                  <c:v>1548320400</c:v>
                </c:pt>
                <c:pt idx="79401">
                  <c:v>1548324000</c:v>
                </c:pt>
                <c:pt idx="79402">
                  <c:v>1548327600</c:v>
                </c:pt>
                <c:pt idx="79403">
                  <c:v>1548331200</c:v>
                </c:pt>
                <c:pt idx="79404">
                  <c:v>1548334800</c:v>
                </c:pt>
                <c:pt idx="79405">
                  <c:v>1548338400</c:v>
                </c:pt>
                <c:pt idx="79406">
                  <c:v>1548342000</c:v>
                </c:pt>
                <c:pt idx="79407">
                  <c:v>1548345600</c:v>
                </c:pt>
                <c:pt idx="79408">
                  <c:v>1548349200</c:v>
                </c:pt>
                <c:pt idx="79409">
                  <c:v>1548352800</c:v>
                </c:pt>
                <c:pt idx="79410">
                  <c:v>1548356400</c:v>
                </c:pt>
                <c:pt idx="79411">
                  <c:v>1548360000</c:v>
                </c:pt>
                <c:pt idx="79412">
                  <c:v>1548363600</c:v>
                </c:pt>
                <c:pt idx="79413">
                  <c:v>1548367200</c:v>
                </c:pt>
                <c:pt idx="79414">
                  <c:v>1548370800</c:v>
                </c:pt>
                <c:pt idx="79415">
                  <c:v>1548374400</c:v>
                </c:pt>
                <c:pt idx="79416">
                  <c:v>1548378000</c:v>
                </c:pt>
                <c:pt idx="79417">
                  <c:v>1548381600</c:v>
                </c:pt>
                <c:pt idx="79418">
                  <c:v>1548385200</c:v>
                </c:pt>
                <c:pt idx="79419">
                  <c:v>1548388800</c:v>
                </c:pt>
                <c:pt idx="79420">
                  <c:v>1548392400</c:v>
                </c:pt>
                <c:pt idx="79421">
                  <c:v>1548396000</c:v>
                </c:pt>
                <c:pt idx="79422">
                  <c:v>1548399600</c:v>
                </c:pt>
                <c:pt idx="79423">
                  <c:v>1548403200</c:v>
                </c:pt>
                <c:pt idx="79424">
                  <c:v>1548406800</c:v>
                </c:pt>
                <c:pt idx="79425">
                  <c:v>1548410400</c:v>
                </c:pt>
                <c:pt idx="79426">
                  <c:v>1548414000</c:v>
                </c:pt>
                <c:pt idx="79427">
                  <c:v>1548417600</c:v>
                </c:pt>
                <c:pt idx="79428">
                  <c:v>1548421200</c:v>
                </c:pt>
                <c:pt idx="79429">
                  <c:v>1548424800</c:v>
                </c:pt>
                <c:pt idx="79430">
                  <c:v>1548428400</c:v>
                </c:pt>
                <c:pt idx="79431">
                  <c:v>1548432000</c:v>
                </c:pt>
                <c:pt idx="79432">
                  <c:v>1548435600</c:v>
                </c:pt>
                <c:pt idx="79433">
                  <c:v>1548439200</c:v>
                </c:pt>
                <c:pt idx="79434">
                  <c:v>1548442800</c:v>
                </c:pt>
                <c:pt idx="79435">
                  <c:v>1548446400</c:v>
                </c:pt>
                <c:pt idx="79436">
                  <c:v>1548450000</c:v>
                </c:pt>
                <c:pt idx="79437">
                  <c:v>1548453600</c:v>
                </c:pt>
                <c:pt idx="79438">
                  <c:v>1548457200</c:v>
                </c:pt>
                <c:pt idx="79439">
                  <c:v>1548460800</c:v>
                </c:pt>
                <c:pt idx="79440">
                  <c:v>1548464400</c:v>
                </c:pt>
                <c:pt idx="79441">
                  <c:v>1548468000</c:v>
                </c:pt>
                <c:pt idx="79442">
                  <c:v>1548471600</c:v>
                </c:pt>
                <c:pt idx="79443">
                  <c:v>1548475200</c:v>
                </c:pt>
                <c:pt idx="79444">
                  <c:v>1548478800</c:v>
                </c:pt>
                <c:pt idx="79445">
                  <c:v>1548482400</c:v>
                </c:pt>
                <c:pt idx="79446">
                  <c:v>1548486000</c:v>
                </c:pt>
                <c:pt idx="79447">
                  <c:v>1548489600</c:v>
                </c:pt>
                <c:pt idx="79448">
                  <c:v>1548493200</c:v>
                </c:pt>
                <c:pt idx="79449">
                  <c:v>1548496800</c:v>
                </c:pt>
                <c:pt idx="79450">
                  <c:v>1548500400</c:v>
                </c:pt>
                <c:pt idx="79451">
                  <c:v>1548504000</c:v>
                </c:pt>
                <c:pt idx="79452">
                  <c:v>1548507600</c:v>
                </c:pt>
                <c:pt idx="79453">
                  <c:v>1548511200</c:v>
                </c:pt>
                <c:pt idx="79454">
                  <c:v>1548514800</c:v>
                </c:pt>
                <c:pt idx="79455">
                  <c:v>1548518400</c:v>
                </c:pt>
                <c:pt idx="79456">
                  <c:v>1548522000</c:v>
                </c:pt>
                <c:pt idx="79457">
                  <c:v>1548525600</c:v>
                </c:pt>
                <c:pt idx="79458">
                  <c:v>1548529200</c:v>
                </c:pt>
                <c:pt idx="79459">
                  <c:v>1548532800</c:v>
                </c:pt>
                <c:pt idx="79460">
                  <c:v>1548536400</c:v>
                </c:pt>
                <c:pt idx="79461">
                  <c:v>1548540000</c:v>
                </c:pt>
                <c:pt idx="79462">
                  <c:v>1548543600</c:v>
                </c:pt>
                <c:pt idx="79463">
                  <c:v>1548547200</c:v>
                </c:pt>
                <c:pt idx="79464">
                  <c:v>1548550800</c:v>
                </c:pt>
                <c:pt idx="79465">
                  <c:v>1548554400</c:v>
                </c:pt>
                <c:pt idx="79466">
                  <c:v>1548558000</c:v>
                </c:pt>
                <c:pt idx="79467">
                  <c:v>1548561600</c:v>
                </c:pt>
                <c:pt idx="79468">
                  <c:v>1548565200</c:v>
                </c:pt>
                <c:pt idx="79469">
                  <c:v>1548568800</c:v>
                </c:pt>
                <c:pt idx="79470">
                  <c:v>1548572400</c:v>
                </c:pt>
                <c:pt idx="79471">
                  <c:v>1548576000</c:v>
                </c:pt>
                <c:pt idx="79472">
                  <c:v>1548579600</c:v>
                </c:pt>
                <c:pt idx="79473">
                  <c:v>1548583200</c:v>
                </c:pt>
                <c:pt idx="79474">
                  <c:v>1548586800</c:v>
                </c:pt>
                <c:pt idx="79475">
                  <c:v>1548590400</c:v>
                </c:pt>
                <c:pt idx="79476">
                  <c:v>1548594000</c:v>
                </c:pt>
                <c:pt idx="79477">
                  <c:v>1548597600</c:v>
                </c:pt>
                <c:pt idx="79478">
                  <c:v>1548601200</c:v>
                </c:pt>
                <c:pt idx="79479">
                  <c:v>1548604800</c:v>
                </c:pt>
                <c:pt idx="79480">
                  <c:v>1548608400</c:v>
                </c:pt>
                <c:pt idx="79481">
                  <c:v>1548612000</c:v>
                </c:pt>
                <c:pt idx="79482">
                  <c:v>1548615600</c:v>
                </c:pt>
                <c:pt idx="79483">
                  <c:v>1548619200</c:v>
                </c:pt>
                <c:pt idx="79484">
                  <c:v>1548622800</c:v>
                </c:pt>
                <c:pt idx="79485">
                  <c:v>1548626400</c:v>
                </c:pt>
                <c:pt idx="79486">
                  <c:v>1548630000</c:v>
                </c:pt>
                <c:pt idx="79487">
                  <c:v>1548633600</c:v>
                </c:pt>
                <c:pt idx="79488">
                  <c:v>1548637200</c:v>
                </c:pt>
                <c:pt idx="79489">
                  <c:v>1548640800</c:v>
                </c:pt>
                <c:pt idx="79490">
                  <c:v>1548644400</c:v>
                </c:pt>
                <c:pt idx="79491">
                  <c:v>1548648000</c:v>
                </c:pt>
                <c:pt idx="79492">
                  <c:v>1548651600</c:v>
                </c:pt>
                <c:pt idx="79493">
                  <c:v>1548655200</c:v>
                </c:pt>
                <c:pt idx="79494">
                  <c:v>1548658800</c:v>
                </c:pt>
                <c:pt idx="79495">
                  <c:v>1548662400</c:v>
                </c:pt>
                <c:pt idx="79496">
                  <c:v>1548666000</c:v>
                </c:pt>
                <c:pt idx="79497">
                  <c:v>1548669600</c:v>
                </c:pt>
                <c:pt idx="79498">
                  <c:v>1548673200</c:v>
                </c:pt>
                <c:pt idx="79499">
                  <c:v>1548676800</c:v>
                </c:pt>
                <c:pt idx="79500">
                  <c:v>1548680400</c:v>
                </c:pt>
                <c:pt idx="79501">
                  <c:v>1548684000</c:v>
                </c:pt>
                <c:pt idx="79502">
                  <c:v>1548687600</c:v>
                </c:pt>
                <c:pt idx="79503">
                  <c:v>1548691200</c:v>
                </c:pt>
                <c:pt idx="79504">
                  <c:v>1548694800</c:v>
                </c:pt>
                <c:pt idx="79505">
                  <c:v>1548698400</c:v>
                </c:pt>
                <c:pt idx="79506">
                  <c:v>1548702000</c:v>
                </c:pt>
                <c:pt idx="79507">
                  <c:v>1548705600</c:v>
                </c:pt>
                <c:pt idx="79508">
                  <c:v>1548709200</c:v>
                </c:pt>
                <c:pt idx="79509">
                  <c:v>1548712800</c:v>
                </c:pt>
                <c:pt idx="79510">
                  <c:v>1548716400</c:v>
                </c:pt>
                <c:pt idx="79511">
                  <c:v>1548720000</c:v>
                </c:pt>
                <c:pt idx="79512">
                  <c:v>1548723600</c:v>
                </c:pt>
                <c:pt idx="79513">
                  <c:v>1548727200</c:v>
                </c:pt>
                <c:pt idx="79514">
                  <c:v>1548730800</c:v>
                </c:pt>
                <c:pt idx="79515">
                  <c:v>1548734400</c:v>
                </c:pt>
                <c:pt idx="79516">
                  <c:v>1548738000</c:v>
                </c:pt>
                <c:pt idx="79517">
                  <c:v>1548741600</c:v>
                </c:pt>
                <c:pt idx="79518">
                  <c:v>1548745200</c:v>
                </c:pt>
                <c:pt idx="79519">
                  <c:v>1548748800</c:v>
                </c:pt>
                <c:pt idx="79520">
                  <c:v>1548752400</c:v>
                </c:pt>
                <c:pt idx="79521">
                  <c:v>1548756000</c:v>
                </c:pt>
                <c:pt idx="79522">
                  <c:v>1548759600</c:v>
                </c:pt>
                <c:pt idx="79523">
                  <c:v>1548763200</c:v>
                </c:pt>
                <c:pt idx="79524">
                  <c:v>1548766800</c:v>
                </c:pt>
                <c:pt idx="79525">
                  <c:v>1548770400</c:v>
                </c:pt>
                <c:pt idx="79526">
                  <c:v>1548774000</c:v>
                </c:pt>
                <c:pt idx="79527">
                  <c:v>1548777600</c:v>
                </c:pt>
                <c:pt idx="79528">
                  <c:v>1548781200</c:v>
                </c:pt>
                <c:pt idx="79529">
                  <c:v>1548784800</c:v>
                </c:pt>
                <c:pt idx="79530">
                  <c:v>1548788400</c:v>
                </c:pt>
                <c:pt idx="79531">
                  <c:v>1548792000</c:v>
                </c:pt>
                <c:pt idx="79532">
                  <c:v>1548795600</c:v>
                </c:pt>
                <c:pt idx="79533">
                  <c:v>1548799200</c:v>
                </c:pt>
                <c:pt idx="79534">
                  <c:v>1548802800</c:v>
                </c:pt>
                <c:pt idx="79535">
                  <c:v>1548806400</c:v>
                </c:pt>
                <c:pt idx="79536">
                  <c:v>1548810000</c:v>
                </c:pt>
                <c:pt idx="79537">
                  <c:v>1548813600</c:v>
                </c:pt>
                <c:pt idx="79538">
                  <c:v>1548817200</c:v>
                </c:pt>
                <c:pt idx="79539">
                  <c:v>1548820800</c:v>
                </c:pt>
                <c:pt idx="79540">
                  <c:v>1548824400</c:v>
                </c:pt>
                <c:pt idx="79541">
                  <c:v>1548828000</c:v>
                </c:pt>
                <c:pt idx="79542">
                  <c:v>1548831600</c:v>
                </c:pt>
                <c:pt idx="79543">
                  <c:v>1548835200</c:v>
                </c:pt>
                <c:pt idx="79544">
                  <c:v>1548838800</c:v>
                </c:pt>
                <c:pt idx="79545">
                  <c:v>1548842400</c:v>
                </c:pt>
                <c:pt idx="79546">
                  <c:v>1548846000</c:v>
                </c:pt>
                <c:pt idx="79547">
                  <c:v>1548849600</c:v>
                </c:pt>
                <c:pt idx="79548">
                  <c:v>1548853200</c:v>
                </c:pt>
                <c:pt idx="79549">
                  <c:v>1548856800</c:v>
                </c:pt>
                <c:pt idx="79550">
                  <c:v>1548860400</c:v>
                </c:pt>
                <c:pt idx="79551">
                  <c:v>1548864000</c:v>
                </c:pt>
                <c:pt idx="79552">
                  <c:v>1548867600</c:v>
                </c:pt>
                <c:pt idx="79553">
                  <c:v>1548871200</c:v>
                </c:pt>
                <c:pt idx="79554">
                  <c:v>1548874800</c:v>
                </c:pt>
                <c:pt idx="79555">
                  <c:v>1548878400</c:v>
                </c:pt>
                <c:pt idx="79556">
                  <c:v>1548882000</c:v>
                </c:pt>
                <c:pt idx="79557">
                  <c:v>1548885600</c:v>
                </c:pt>
                <c:pt idx="79558">
                  <c:v>1548889200</c:v>
                </c:pt>
                <c:pt idx="79559">
                  <c:v>1548892800</c:v>
                </c:pt>
                <c:pt idx="79560">
                  <c:v>1548896400</c:v>
                </c:pt>
                <c:pt idx="79561">
                  <c:v>1548900000</c:v>
                </c:pt>
                <c:pt idx="79562">
                  <c:v>1548903600</c:v>
                </c:pt>
                <c:pt idx="79563">
                  <c:v>1548907200</c:v>
                </c:pt>
                <c:pt idx="79564">
                  <c:v>1548910800</c:v>
                </c:pt>
                <c:pt idx="79565">
                  <c:v>1548914400</c:v>
                </c:pt>
                <c:pt idx="79566">
                  <c:v>1548918000</c:v>
                </c:pt>
                <c:pt idx="79567">
                  <c:v>1548921600</c:v>
                </c:pt>
                <c:pt idx="79568">
                  <c:v>1548925200</c:v>
                </c:pt>
                <c:pt idx="79569">
                  <c:v>1548928800</c:v>
                </c:pt>
                <c:pt idx="79570">
                  <c:v>1548932400</c:v>
                </c:pt>
                <c:pt idx="79571">
                  <c:v>1548936000</c:v>
                </c:pt>
                <c:pt idx="79572">
                  <c:v>1548939600</c:v>
                </c:pt>
                <c:pt idx="79573">
                  <c:v>1548943200</c:v>
                </c:pt>
                <c:pt idx="79574">
                  <c:v>1548946800</c:v>
                </c:pt>
                <c:pt idx="79575">
                  <c:v>1548950400</c:v>
                </c:pt>
                <c:pt idx="79576">
                  <c:v>1548954000</c:v>
                </c:pt>
                <c:pt idx="79577">
                  <c:v>1548957600</c:v>
                </c:pt>
                <c:pt idx="79578">
                  <c:v>1548961200</c:v>
                </c:pt>
                <c:pt idx="79579">
                  <c:v>1548964800</c:v>
                </c:pt>
                <c:pt idx="79580">
                  <c:v>1548968400</c:v>
                </c:pt>
                <c:pt idx="79581">
                  <c:v>1548972000</c:v>
                </c:pt>
                <c:pt idx="79582">
                  <c:v>1548975600</c:v>
                </c:pt>
                <c:pt idx="79583">
                  <c:v>1548979200</c:v>
                </c:pt>
                <c:pt idx="79584">
                  <c:v>1548982800</c:v>
                </c:pt>
                <c:pt idx="79585">
                  <c:v>1548986400</c:v>
                </c:pt>
                <c:pt idx="79586">
                  <c:v>1548990000</c:v>
                </c:pt>
                <c:pt idx="79587">
                  <c:v>1548993600</c:v>
                </c:pt>
                <c:pt idx="79588">
                  <c:v>1548997200</c:v>
                </c:pt>
                <c:pt idx="79589">
                  <c:v>1549000800</c:v>
                </c:pt>
                <c:pt idx="79590">
                  <c:v>1549004400</c:v>
                </c:pt>
                <c:pt idx="79591">
                  <c:v>1549008000</c:v>
                </c:pt>
                <c:pt idx="79592">
                  <c:v>1549011600</c:v>
                </c:pt>
                <c:pt idx="79593">
                  <c:v>1549015200</c:v>
                </c:pt>
                <c:pt idx="79594">
                  <c:v>1549018800</c:v>
                </c:pt>
                <c:pt idx="79595">
                  <c:v>1549022400</c:v>
                </c:pt>
                <c:pt idx="79596">
                  <c:v>1549026000</c:v>
                </c:pt>
                <c:pt idx="79597">
                  <c:v>1549029600</c:v>
                </c:pt>
                <c:pt idx="79598">
                  <c:v>1549033200</c:v>
                </c:pt>
                <c:pt idx="79599">
                  <c:v>1549036800</c:v>
                </c:pt>
                <c:pt idx="79600">
                  <c:v>1549040400</c:v>
                </c:pt>
                <c:pt idx="79601">
                  <c:v>1549044000</c:v>
                </c:pt>
                <c:pt idx="79602">
                  <c:v>1549047600</c:v>
                </c:pt>
                <c:pt idx="79603">
                  <c:v>1549051200</c:v>
                </c:pt>
                <c:pt idx="79604">
                  <c:v>1549054800</c:v>
                </c:pt>
                <c:pt idx="79605">
                  <c:v>1549058400</c:v>
                </c:pt>
                <c:pt idx="79606">
                  <c:v>1549062000</c:v>
                </c:pt>
                <c:pt idx="79607">
                  <c:v>1549065600</c:v>
                </c:pt>
                <c:pt idx="79608">
                  <c:v>1549069200</c:v>
                </c:pt>
                <c:pt idx="79609">
                  <c:v>1549072800</c:v>
                </c:pt>
                <c:pt idx="79610">
                  <c:v>1549076400</c:v>
                </c:pt>
                <c:pt idx="79611">
                  <c:v>1549080000</c:v>
                </c:pt>
                <c:pt idx="79612">
                  <c:v>1549083600</c:v>
                </c:pt>
                <c:pt idx="79613">
                  <c:v>1549087200</c:v>
                </c:pt>
                <c:pt idx="79614">
                  <c:v>1549090800</c:v>
                </c:pt>
                <c:pt idx="79615">
                  <c:v>1549094400</c:v>
                </c:pt>
                <c:pt idx="79616">
                  <c:v>1549098000</c:v>
                </c:pt>
                <c:pt idx="79617">
                  <c:v>1549101600</c:v>
                </c:pt>
                <c:pt idx="79618">
                  <c:v>1549105200</c:v>
                </c:pt>
                <c:pt idx="79619">
                  <c:v>1549108800</c:v>
                </c:pt>
                <c:pt idx="79620">
                  <c:v>1549112400</c:v>
                </c:pt>
                <c:pt idx="79621">
                  <c:v>1549116000</c:v>
                </c:pt>
                <c:pt idx="79622">
                  <c:v>1549119600</c:v>
                </c:pt>
                <c:pt idx="79623">
                  <c:v>1549123200</c:v>
                </c:pt>
                <c:pt idx="79624">
                  <c:v>1549126800</c:v>
                </c:pt>
                <c:pt idx="79625">
                  <c:v>1549130400</c:v>
                </c:pt>
                <c:pt idx="79626">
                  <c:v>1549134000</c:v>
                </c:pt>
                <c:pt idx="79627">
                  <c:v>1549137600</c:v>
                </c:pt>
                <c:pt idx="79628">
                  <c:v>1549141200</c:v>
                </c:pt>
                <c:pt idx="79629">
                  <c:v>1549144800</c:v>
                </c:pt>
                <c:pt idx="79630">
                  <c:v>1549148400</c:v>
                </c:pt>
                <c:pt idx="79631">
                  <c:v>1549152000</c:v>
                </c:pt>
                <c:pt idx="79632">
                  <c:v>1549155600</c:v>
                </c:pt>
                <c:pt idx="79633">
                  <c:v>1549159200</c:v>
                </c:pt>
                <c:pt idx="79634">
                  <c:v>1549162800</c:v>
                </c:pt>
                <c:pt idx="79635">
                  <c:v>1549166400</c:v>
                </c:pt>
                <c:pt idx="79636">
                  <c:v>1549170000</c:v>
                </c:pt>
                <c:pt idx="79637">
                  <c:v>1549173600</c:v>
                </c:pt>
                <c:pt idx="79638">
                  <c:v>1549177200</c:v>
                </c:pt>
                <c:pt idx="79639">
                  <c:v>1549180800</c:v>
                </c:pt>
                <c:pt idx="79640">
                  <c:v>1549184400</c:v>
                </c:pt>
                <c:pt idx="79641">
                  <c:v>1549188000</c:v>
                </c:pt>
                <c:pt idx="79642">
                  <c:v>1549191600</c:v>
                </c:pt>
                <c:pt idx="79643">
                  <c:v>1549195200</c:v>
                </c:pt>
                <c:pt idx="79644">
                  <c:v>1549198800</c:v>
                </c:pt>
                <c:pt idx="79645">
                  <c:v>1549202400</c:v>
                </c:pt>
                <c:pt idx="79646">
                  <c:v>1549206000</c:v>
                </c:pt>
                <c:pt idx="79647">
                  <c:v>1549209600</c:v>
                </c:pt>
                <c:pt idx="79648">
                  <c:v>1549213200</c:v>
                </c:pt>
                <c:pt idx="79649">
                  <c:v>1549216800</c:v>
                </c:pt>
                <c:pt idx="79650">
                  <c:v>1549220400</c:v>
                </c:pt>
                <c:pt idx="79651">
                  <c:v>1549224000</c:v>
                </c:pt>
                <c:pt idx="79652">
                  <c:v>1549227600</c:v>
                </c:pt>
                <c:pt idx="79653">
                  <c:v>1549231200</c:v>
                </c:pt>
                <c:pt idx="79654">
                  <c:v>1549234800</c:v>
                </c:pt>
                <c:pt idx="79655">
                  <c:v>1549238400</c:v>
                </c:pt>
                <c:pt idx="79656">
                  <c:v>1549242000</c:v>
                </c:pt>
                <c:pt idx="79657">
                  <c:v>1549245600</c:v>
                </c:pt>
                <c:pt idx="79658">
                  <c:v>1549249200</c:v>
                </c:pt>
                <c:pt idx="79659">
                  <c:v>1549252800</c:v>
                </c:pt>
                <c:pt idx="79660">
                  <c:v>1549256400</c:v>
                </c:pt>
                <c:pt idx="79661">
                  <c:v>1549260000</c:v>
                </c:pt>
                <c:pt idx="79662">
                  <c:v>1549263600</c:v>
                </c:pt>
                <c:pt idx="79663">
                  <c:v>1549267200</c:v>
                </c:pt>
                <c:pt idx="79664">
                  <c:v>1549270800</c:v>
                </c:pt>
                <c:pt idx="79665">
                  <c:v>1549274400</c:v>
                </c:pt>
                <c:pt idx="79666">
                  <c:v>1549278000</c:v>
                </c:pt>
                <c:pt idx="79667">
                  <c:v>1549281600</c:v>
                </c:pt>
                <c:pt idx="79668">
                  <c:v>1549285200</c:v>
                </c:pt>
                <c:pt idx="79669">
                  <c:v>1549288800</c:v>
                </c:pt>
                <c:pt idx="79670">
                  <c:v>1549292400</c:v>
                </c:pt>
                <c:pt idx="79671">
                  <c:v>1549296000</c:v>
                </c:pt>
                <c:pt idx="79672">
                  <c:v>1549299600</c:v>
                </c:pt>
                <c:pt idx="79673">
                  <c:v>1549303200</c:v>
                </c:pt>
                <c:pt idx="79674">
                  <c:v>1549306800</c:v>
                </c:pt>
                <c:pt idx="79675">
                  <c:v>1549310400</c:v>
                </c:pt>
                <c:pt idx="79676">
                  <c:v>1549314000</c:v>
                </c:pt>
                <c:pt idx="79677">
                  <c:v>1549317600</c:v>
                </c:pt>
                <c:pt idx="79678">
                  <c:v>1549321200</c:v>
                </c:pt>
                <c:pt idx="79679">
                  <c:v>1549324800</c:v>
                </c:pt>
                <c:pt idx="79680">
                  <c:v>1549328400</c:v>
                </c:pt>
                <c:pt idx="79681">
                  <c:v>1549332000</c:v>
                </c:pt>
                <c:pt idx="79682">
                  <c:v>1549335600</c:v>
                </c:pt>
                <c:pt idx="79683">
                  <c:v>1549339200</c:v>
                </c:pt>
                <c:pt idx="79684">
                  <c:v>1549342800</c:v>
                </c:pt>
                <c:pt idx="79685">
                  <c:v>1549346400</c:v>
                </c:pt>
                <c:pt idx="79686">
                  <c:v>1549350000</c:v>
                </c:pt>
                <c:pt idx="79687">
                  <c:v>1549353600</c:v>
                </c:pt>
                <c:pt idx="79688">
                  <c:v>1549357200</c:v>
                </c:pt>
                <c:pt idx="79689">
                  <c:v>1549360800</c:v>
                </c:pt>
                <c:pt idx="79690">
                  <c:v>1549364400</c:v>
                </c:pt>
                <c:pt idx="79691">
                  <c:v>1549368000</c:v>
                </c:pt>
                <c:pt idx="79692">
                  <c:v>1549371600</c:v>
                </c:pt>
                <c:pt idx="79693">
                  <c:v>1549375200</c:v>
                </c:pt>
                <c:pt idx="79694">
                  <c:v>1549378800</c:v>
                </c:pt>
                <c:pt idx="79695">
                  <c:v>1549382400</c:v>
                </c:pt>
                <c:pt idx="79696">
                  <c:v>1549386000</c:v>
                </c:pt>
                <c:pt idx="79697">
                  <c:v>1549389600</c:v>
                </c:pt>
                <c:pt idx="79698">
                  <c:v>1549393200</c:v>
                </c:pt>
                <c:pt idx="79699">
                  <c:v>1549396800</c:v>
                </c:pt>
                <c:pt idx="79700">
                  <c:v>1549400400</c:v>
                </c:pt>
                <c:pt idx="79701">
                  <c:v>1549404000</c:v>
                </c:pt>
                <c:pt idx="79702">
                  <c:v>1549407600</c:v>
                </c:pt>
                <c:pt idx="79703">
                  <c:v>1549411200</c:v>
                </c:pt>
                <c:pt idx="79704">
                  <c:v>1549414800</c:v>
                </c:pt>
                <c:pt idx="79705">
                  <c:v>1549418400</c:v>
                </c:pt>
                <c:pt idx="79706">
                  <c:v>1549422000</c:v>
                </c:pt>
                <c:pt idx="79707">
                  <c:v>1549425600</c:v>
                </c:pt>
                <c:pt idx="79708">
                  <c:v>1549429200</c:v>
                </c:pt>
                <c:pt idx="79709">
                  <c:v>1549432800</c:v>
                </c:pt>
                <c:pt idx="79710">
                  <c:v>1549436400</c:v>
                </c:pt>
                <c:pt idx="79711">
                  <c:v>1549440000</c:v>
                </c:pt>
                <c:pt idx="79712">
                  <c:v>1549443600</c:v>
                </c:pt>
                <c:pt idx="79713">
                  <c:v>1549447200</c:v>
                </c:pt>
                <c:pt idx="79714">
                  <c:v>1549450800</c:v>
                </c:pt>
                <c:pt idx="79715">
                  <c:v>1549454400</c:v>
                </c:pt>
                <c:pt idx="79716">
                  <c:v>1549458000</c:v>
                </c:pt>
                <c:pt idx="79717">
                  <c:v>1549461600</c:v>
                </c:pt>
                <c:pt idx="79718">
                  <c:v>1549465200</c:v>
                </c:pt>
                <c:pt idx="79719">
                  <c:v>1549468800</c:v>
                </c:pt>
                <c:pt idx="79720">
                  <c:v>1549472400</c:v>
                </c:pt>
                <c:pt idx="79721">
                  <c:v>1549476000</c:v>
                </c:pt>
                <c:pt idx="79722">
                  <c:v>1549479600</c:v>
                </c:pt>
                <c:pt idx="79723">
                  <c:v>1549483200</c:v>
                </c:pt>
                <c:pt idx="79724">
                  <c:v>1549486800</c:v>
                </c:pt>
                <c:pt idx="79725">
                  <c:v>1549490400</c:v>
                </c:pt>
                <c:pt idx="79726">
                  <c:v>1549494000</c:v>
                </c:pt>
                <c:pt idx="79727">
                  <c:v>1549497600</c:v>
                </c:pt>
                <c:pt idx="79728">
                  <c:v>1549501200</c:v>
                </c:pt>
                <c:pt idx="79729">
                  <c:v>1549504800</c:v>
                </c:pt>
                <c:pt idx="79730">
                  <c:v>1549508400</c:v>
                </c:pt>
                <c:pt idx="79731">
                  <c:v>1549512000</c:v>
                </c:pt>
                <c:pt idx="79732">
                  <c:v>1549515600</c:v>
                </c:pt>
                <c:pt idx="79733">
                  <c:v>1549519200</c:v>
                </c:pt>
                <c:pt idx="79734">
                  <c:v>1549522800</c:v>
                </c:pt>
                <c:pt idx="79735">
                  <c:v>1549526400</c:v>
                </c:pt>
                <c:pt idx="79736">
                  <c:v>1549530000</c:v>
                </c:pt>
                <c:pt idx="79737">
                  <c:v>1549533600</c:v>
                </c:pt>
                <c:pt idx="79738">
                  <c:v>1549537200</c:v>
                </c:pt>
                <c:pt idx="79739">
                  <c:v>1549540800</c:v>
                </c:pt>
                <c:pt idx="79740">
                  <c:v>1549544400</c:v>
                </c:pt>
                <c:pt idx="79741">
                  <c:v>1549548000</c:v>
                </c:pt>
                <c:pt idx="79742">
                  <c:v>1549551600</c:v>
                </c:pt>
                <c:pt idx="79743">
                  <c:v>1549555200</c:v>
                </c:pt>
                <c:pt idx="79744">
                  <c:v>1549558800</c:v>
                </c:pt>
                <c:pt idx="79745">
                  <c:v>1549562400</c:v>
                </c:pt>
                <c:pt idx="79746">
                  <c:v>1549566000</c:v>
                </c:pt>
                <c:pt idx="79747">
                  <c:v>1549569600</c:v>
                </c:pt>
                <c:pt idx="79748">
                  <c:v>1549573200</c:v>
                </c:pt>
                <c:pt idx="79749">
                  <c:v>1549576800</c:v>
                </c:pt>
                <c:pt idx="79750">
                  <c:v>1549580400</c:v>
                </c:pt>
                <c:pt idx="79751">
                  <c:v>1549584000</c:v>
                </c:pt>
                <c:pt idx="79752">
                  <c:v>1549587600</c:v>
                </c:pt>
                <c:pt idx="79753">
                  <c:v>1549591200</c:v>
                </c:pt>
                <c:pt idx="79754">
                  <c:v>1549594800</c:v>
                </c:pt>
                <c:pt idx="79755">
                  <c:v>1549598400</c:v>
                </c:pt>
                <c:pt idx="79756">
                  <c:v>1549602000</c:v>
                </c:pt>
                <c:pt idx="79757">
                  <c:v>1549605600</c:v>
                </c:pt>
                <c:pt idx="79758">
                  <c:v>1549609200</c:v>
                </c:pt>
                <c:pt idx="79759">
                  <c:v>1549612800</c:v>
                </c:pt>
                <c:pt idx="79760">
                  <c:v>1549616400</c:v>
                </c:pt>
                <c:pt idx="79761">
                  <c:v>1549620000</c:v>
                </c:pt>
                <c:pt idx="79762">
                  <c:v>1549623600</c:v>
                </c:pt>
                <c:pt idx="79763">
                  <c:v>1549627200</c:v>
                </c:pt>
                <c:pt idx="79764">
                  <c:v>1549630800</c:v>
                </c:pt>
                <c:pt idx="79765">
                  <c:v>1549634400</c:v>
                </c:pt>
                <c:pt idx="79766">
                  <c:v>1549638000</c:v>
                </c:pt>
                <c:pt idx="79767">
                  <c:v>1549641600</c:v>
                </c:pt>
                <c:pt idx="79768">
                  <c:v>1549645200</c:v>
                </c:pt>
                <c:pt idx="79769">
                  <c:v>1549648800</c:v>
                </c:pt>
                <c:pt idx="79770">
                  <c:v>1549652400</c:v>
                </c:pt>
                <c:pt idx="79771">
                  <c:v>1549656000</c:v>
                </c:pt>
                <c:pt idx="79772">
                  <c:v>1549659600</c:v>
                </c:pt>
                <c:pt idx="79773">
                  <c:v>1549663200</c:v>
                </c:pt>
                <c:pt idx="79774">
                  <c:v>1549666800</c:v>
                </c:pt>
                <c:pt idx="79775">
                  <c:v>1549670400</c:v>
                </c:pt>
                <c:pt idx="79776">
                  <c:v>1549674000</c:v>
                </c:pt>
                <c:pt idx="79777">
                  <c:v>1549677600</c:v>
                </c:pt>
                <c:pt idx="79778">
                  <c:v>1549681200</c:v>
                </c:pt>
                <c:pt idx="79779">
                  <c:v>1549684800</c:v>
                </c:pt>
                <c:pt idx="79780">
                  <c:v>1549688400</c:v>
                </c:pt>
                <c:pt idx="79781">
                  <c:v>1549692000</c:v>
                </c:pt>
                <c:pt idx="79782">
                  <c:v>1549695600</c:v>
                </c:pt>
                <c:pt idx="79783">
                  <c:v>1549699200</c:v>
                </c:pt>
                <c:pt idx="79784">
                  <c:v>1549702800</c:v>
                </c:pt>
                <c:pt idx="79785">
                  <c:v>1549706400</c:v>
                </c:pt>
                <c:pt idx="79786">
                  <c:v>1549710000</c:v>
                </c:pt>
                <c:pt idx="79787">
                  <c:v>1549713600</c:v>
                </c:pt>
                <c:pt idx="79788">
                  <c:v>1549717200</c:v>
                </c:pt>
                <c:pt idx="79789">
                  <c:v>1549720800</c:v>
                </c:pt>
                <c:pt idx="79790">
                  <c:v>1549724400</c:v>
                </c:pt>
                <c:pt idx="79791">
                  <c:v>1549728000</c:v>
                </c:pt>
                <c:pt idx="79792">
                  <c:v>1549731600</c:v>
                </c:pt>
                <c:pt idx="79793">
                  <c:v>1549735200</c:v>
                </c:pt>
                <c:pt idx="79794">
                  <c:v>1549738800</c:v>
                </c:pt>
                <c:pt idx="79795">
                  <c:v>1549742400</c:v>
                </c:pt>
                <c:pt idx="79796">
                  <c:v>1549746000</c:v>
                </c:pt>
                <c:pt idx="79797">
                  <c:v>1549749600</c:v>
                </c:pt>
                <c:pt idx="79798">
                  <c:v>1549753200</c:v>
                </c:pt>
                <c:pt idx="79799">
                  <c:v>1549756800</c:v>
                </c:pt>
                <c:pt idx="79800">
                  <c:v>1549760400</c:v>
                </c:pt>
                <c:pt idx="79801">
                  <c:v>1549764000</c:v>
                </c:pt>
                <c:pt idx="79802">
                  <c:v>1549767600</c:v>
                </c:pt>
                <c:pt idx="79803">
                  <c:v>1549771200</c:v>
                </c:pt>
                <c:pt idx="79804">
                  <c:v>1549774800</c:v>
                </c:pt>
                <c:pt idx="79805">
                  <c:v>1549778400</c:v>
                </c:pt>
                <c:pt idx="79806">
                  <c:v>1549782000</c:v>
                </c:pt>
                <c:pt idx="79807">
                  <c:v>1549785600</c:v>
                </c:pt>
                <c:pt idx="79808">
                  <c:v>1549789200</c:v>
                </c:pt>
                <c:pt idx="79809">
                  <c:v>1549792800</c:v>
                </c:pt>
                <c:pt idx="79810">
                  <c:v>1549796400</c:v>
                </c:pt>
                <c:pt idx="79811">
                  <c:v>1549800000</c:v>
                </c:pt>
                <c:pt idx="79812">
                  <c:v>1549803600</c:v>
                </c:pt>
                <c:pt idx="79813">
                  <c:v>1549807200</c:v>
                </c:pt>
                <c:pt idx="79814">
                  <c:v>1549810800</c:v>
                </c:pt>
                <c:pt idx="79815">
                  <c:v>1549814400</c:v>
                </c:pt>
                <c:pt idx="79816">
                  <c:v>1549818000</c:v>
                </c:pt>
                <c:pt idx="79817">
                  <c:v>1549821600</c:v>
                </c:pt>
                <c:pt idx="79818">
                  <c:v>1549825200</c:v>
                </c:pt>
                <c:pt idx="79819">
                  <c:v>1549828800</c:v>
                </c:pt>
                <c:pt idx="79820">
                  <c:v>1549832400</c:v>
                </c:pt>
                <c:pt idx="79821">
                  <c:v>1549836000</c:v>
                </c:pt>
                <c:pt idx="79822">
                  <c:v>1549839600</c:v>
                </c:pt>
                <c:pt idx="79823">
                  <c:v>1549843200</c:v>
                </c:pt>
                <c:pt idx="79824">
                  <c:v>1549846800</c:v>
                </c:pt>
                <c:pt idx="79825">
                  <c:v>1549850400</c:v>
                </c:pt>
                <c:pt idx="79826">
                  <c:v>1549854000</c:v>
                </c:pt>
                <c:pt idx="79827">
                  <c:v>1549857600</c:v>
                </c:pt>
                <c:pt idx="79828">
                  <c:v>1549861200</c:v>
                </c:pt>
                <c:pt idx="79829">
                  <c:v>1549864800</c:v>
                </c:pt>
                <c:pt idx="79830">
                  <c:v>1549868400</c:v>
                </c:pt>
                <c:pt idx="79831">
                  <c:v>1549872000</c:v>
                </c:pt>
                <c:pt idx="79832">
                  <c:v>1549875600</c:v>
                </c:pt>
                <c:pt idx="79833">
                  <c:v>1549879200</c:v>
                </c:pt>
                <c:pt idx="79834">
                  <c:v>1549882800</c:v>
                </c:pt>
                <c:pt idx="79835">
                  <c:v>1549886400</c:v>
                </c:pt>
                <c:pt idx="79836">
                  <c:v>1549890000</c:v>
                </c:pt>
                <c:pt idx="79837">
                  <c:v>1549893600</c:v>
                </c:pt>
                <c:pt idx="79838">
                  <c:v>1549897200</c:v>
                </c:pt>
                <c:pt idx="79839">
                  <c:v>1549900800</c:v>
                </c:pt>
                <c:pt idx="79840">
                  <c:v>1549904400</c:v>
                </c:pt>
                <c:pt idx="79841">
                  <c:v>1549908000</c:v>
                </c:pt>
                <c:pt idx="79842">
                  <c:v>1549911600</c:v>
                </c:pt>
                <c:pt idx="79843">
                  <c:v>1549915200</c:v>
                </c:pt>
                <c:pt idx="79844">
                  <c:v>1549918800</c:v>
                </c:pt>
                <c:pt idx="79845">
                  <c:v>1549922400</c:v>
                </c:pt>
                <c:pt idx="79846">
                  <c:v>1549926000</c:v>
                </c:pt>
                <c:pt idx="79847">
                  <c:v>1549929600</c:v>
                </c:pt>
                <c:pt idx="79848">
                  <c:v>1549933200</c:v>
                </c:pt>
                <c:pt idx="79849">
                  <c:v>1549936800</c:v>
                </c:pt>
                <c:pt idx="79850">
                  <c:v>1549940400</c:v>
                </c:pt>
                <c:pt idx="79851">
                  <c:v>1549944000</c:v>
                </c:pt>
                <c:pt idx="79852">
                  <c:v>1549947600</c:v>
                </c:pt>
                <c:pt idx="79853">
                  <c:v>1549951200</c:v>
                </c:pt>
                <c:pt idx="79854">
                  <c:v>1549954800</c:v>
                </c:pt>
                <c:pt idx="79855">
                  <c:v>1549958400</c:v>
                </c:pt>
                <c:pt idx="79856">
                  <c:v>1549962000</c:v>
                </c:pt>
                <c:pt idx="79857">
                  <c:v>1549965600</c:v>
                </c:pt>
                <c:pt idx="79858">
                  <c:v>1549969200</c:v>
                </c:pt>
                <c:pt idx="79859">
                  <c:v>1549972800</c:v>
                </c:pt>
                <c:pt idx="79860">
                  <c:v>1549976400</c:v>
                </c:pt>
                <c:pt idx="79861">
                  <c:v>1549980000</c:v>
                </c:pt>
                <c:pt idx="79862">
                  <c:v>1549983600</c:v>
                </c:pt>
                <c:pt idx="79863">
                  <c:v>1549987200</c:v>
                </c:pt>
                <c:pt idx="79864">
                  <c:v>1549990800</c:v>
                </c:pt>
                <c:pt idx="79865">
                  <c:v>1549994400</c:v>
                </c:pt>
                <c:pt idx="79866">
                  <c:v>1549998000</c:v>
                </c:pt>
                <c:pt idx="79867">
                  <c:v>1550001600</c:v>
                </c:pt>
                <c:pt idx="79868">
                  <c:v>1550005200</c:v>
                </c:pt>
                <c:pt idx="79869">
                  <c:v>1550008800</c:v>
                </c:pt>
                <c:pt idx="79870">
                  <c:v>1550012400</c:v>
                </c:pt>
                <c:pt idx="79871">
                  <c:v>1550016000</c:v>
                </c:pt>
                <c:pt idx="79872">
                  <c:v>1550019600</c:v>
                </c:pt>
                <c:pt idx="79873">
                  <c:v>1550023200</c:v>
                </c:pt>
                <c:pt idx="79874">
                  <c:v>1550026800</c:v>
                </c:pt>
                <c:pt idx="79875">
                  <c:v>1550030400</c:v>
                </c:pt>
                <c:pt idx="79876">
                  <c:v>1550034000</c:v>
                </c:pt>
                <c:pt idx="79877">
                  <c:v>1550037600</c:v>
                </c:pt>
                <c:pt idx="79878">
                  <c:v>1550041200</c:v>
                </c:pt>
                <c:pt idx="79879">
                  <c:v>1550044800</c:v>
                </c:pt>
                <c:pt idx="79880">
                  <c:v>1550048400</c:v>
                </c:pt>
                <c:pt idx="79881">
                  <c:v>1550052000</c:v>
                </c:pt>
                <c:pt idx="79882">
                  <c:v>1550055600</c:v>
                </c:pt>
                <c:pt idx="79883">
                  <c:v>1550059200</c:v>
                </c:pt>
                <c:pt idx="79884">
                  <c:v>1550062800</c:v>
                </c:pt>
                <c:pt idx="79885">
                  <c:v>1550066400</c:v>
                </c:pt>
                <c:pt idx="79886">
                  <c:v>1550070000</c:v>
                </c:pt>
                <c:pt idx="79887">
                  <c:v>1550073600</c:v>
                </c:pt>
                <c:pt idx="79888">
                  <c:v>1550077200</c:v>
                </c:pt>
                <c:pt idx="79889">
                  <c:v>1550080800</c:v>
                </c:pt>
                <c:pt idx="79890">
                  <c:v>1550084400</c:v>
                </c:pt>
                <c:pt idx="79891">
                  <c:v>1550088000</c:v>
                </c:pt>
                <c:pt idx="79892">
                  <c:v>1550091600</c:v>
                </c:pt>
                <c:pt idx="79893">
                  <c:v>1550095200</c:v>
                </c:pt>
                <c:pt idx="79894">
                  <c:v>1550098800</c:v>
                </c:pt>
                <c:pt idx="79895">
                  <c:v>1550102400</c:v>
                </c:pt>
                <c:pt idx="79896">
                  <c:v>1550106000</c:v>
                </c:pt>
                <c:pt idx="79897">
                  <c:v>1550109600</c:v>
                </c:pt>
                <c:pt idx="79898">
                  <c:v>1550113200</c:v>
                </c:pt>
                <c:pt idx="79899">
                  <c:v>1550116800</c:v>
                </c:pt>
                <c:pt idx="79900">
                  <c:v>1550120400</c:v>
                </c:pt>
                <c:pt idx="79901">
                  <c:v>1550124000</c:v>
                </c:pt>
                <c:pt idx="79902">
                  <c:v>1550127600</c:v>
                </c:pt>
                <c:pt idx="79903">
                  <c:v>1550131200</c:v>
                </c:pt>
                <c:pt idx="79904">
                  <c:v>1550134800</c:v>
                </c:pt>
                <c:pt idx="79905">
                  <c:v>1550138400</c:v>
                </c:pt>
                <c:pt idx="79906">
                  <c:v>1550142000</c:v>
                </c:pt>
                <c:pt idx="79907">
                  <c:v>1550145600</c:v>
                </c:pt>
                <c:pt idx="79908">
                  <c:v>1550149200</c:v>
                </c:pt>
                <c:pt idx="79909">
                  <c:v>1550152800</c:v>
                </c:pt>
                <c:pt idx="79910">
                  <c:v>1550156400</c:v>
                </c:pt>
                <c:pt idx="79911">
                  <c:v>1550160000</c:v>
                </c:pt>
                <c:pt idx="79912">
                  <c:v>1550163600</c:v>
                </c:pt>
                <c:pt idx="79913">
                  <c:v>1550167200</c:v>
                </c:pt>
                <c:pt idx="79914">
                  <c:v>1550170800</c:v>
                </c:pt>
                <c:pt idx="79915">
                  <c:v>1550174400</c:v>
                </c:pt>
                <c:pt idx="79916">
                  <c:v>1550178000</c:v>
                </c:pt>
                <c:pt idx="79917">
                  <c:v>1550181600</c:v>
                </c:pt>
                <c:pt idx="79918">
                  <c:v>1550185200</c:v>
                </c:pt>
                <c:pt idx="79919">
                  <c:v>1550188800</c:v>
                </c:pt>
                <c:pt idx="79920">
                  <c:v>1550192400</c:v>
                </c:pt>
                <c:pt idx="79921">
                  <c:v>1550196000</c:v>
                </c:pt>
                <c:pt idx="79922">
                  <c:v>1550199600</c:v>
                </c:pt>
                <c:pt idx="79923">
                  <c:v>1550203200</c:v>
                </c:pt>
                <c:pt idx="79924">
                  <c:v>1550206800</c:v>
                </c:pt>
                <c:pt idx="79925">
                  <c:v>1550210400</c:v>
                </c:pt>
                <c:pt idx="79926">
                  <c:v>1550214000</c:v>
                </c:pt>
                <c:pt idx="79927">
                  <c:v>1550217600</c:v>
                </c:pt>
                <c:pt idx="79928">
                  <c:v>1550221200</c:v>
                </c:pt>
                <c:pt idx="79929">
                  <c:v>1550224800</c:v>
                </c:pt>
                <c:pt idx="79930">
                  <c:v>1550228400</c:v>
                </c:pt>
                <c:pt idx="79931">
                  <c:v>1550232000</c:v>
                </c:pt>
                <c:pt idx="79932">
                  <c:v>1550235600</c:v>
                </c:pt>
                <c:pt idx="79933">
                  <c:v>1550239200</c:v>
                </c:pt>
                <c:pt idx="79934">
                  <c:v>1550242800</c:v>
                </c:pt>
                <c:pt idx="79935">
                  <c:v>1550246400</c:v>
                </c:pt>
                <c:pt idx="79936">
                  <c:v>1550250000</c:v>
                </c:pt>
                <c:pt idx="79937">
                  <c:v>1550253600</c:v>
                </c:pt>
                <c:pt idx="79938">
                  <c:v>1550257200</c:v>
                </c:pt>
                <c:pt idx="79939">
                  <c:v>1550260800</c:v>
                </c:pt>
                <c:pt idx="79940">
                  <c:v>1550264400</c:v>
                </c:pt>
                <c:pt idx="79941">
                  <c:v>1550268000</c:v>
                </c:pt>
                <c:pt idx="79942">
                  <c:v>1550271600</c:v>
                </c:pt>
                <c:pt idx="79943">
                  <c:v>1550275200</c:v>
                </c:pt>
                <c:pt idx="79944">
                  <c:v>1550278800</c:v>
                </c:pt>
                <c:pt idx="79945">
                  <c:v>1550282400</c:v>
                </c:pt>
                <c:pt idx="79946">
                  <c:v>1550286000</c:v>
                </c:pt>
                <c:pt idx="79947">
                  <c:v>1550289600</c:v>
                </c:pt>
                <c:pt idx="79948">
                  <c:v>1550293200</c:v>
                </c:pt>
                <c:pt idx="79949">
                  <c:v>1550296800</c:v>
                </c:pt>
                <c:pt idx="79950">
                  <c:v>1550300400</c:v>
                </c:pt>
                <c:pt idx="79951">
                  <c:v>1550304000</c:v>
                </c:pt>
                <c:pt idx="79952">
                  <c:v>1550307600</c:v>
                </c:pt>
                <c:pt idx="79953">
                  <c:v>1550311200</c:v>
                </c:pt>
                <c:pt idx="79954">
                  <c:v>1550314800</c:v>
                </c:pt>
                <c:pt idx="79955">
                  <c:v>1550318400</c:v>
                </c:pt>
                <c:pt idx="79956">
                  <c:v>1550322000</c:v>
                </c:pt>
                <c:pt idx="79957">
                  <c:v>1550325600</c:v>
                </c:pt>
                <c:pt idx="79958">
                  <c:v>1550329200</c:v>
                </c:pt>
                <c:pt idx="79959">
                  <c:v>1550332800</c:v>
                </c:pt>
                <c:pt idx="79960">
                  <c:v>1550336400</c:v>
                </c:pt>
                <c:pt idx="79961">
                  <c:v>1550340000</c:v>
                </c:pt>
                <c:pt idx="79962">
                  <c:v>1550343600</c:v>
                </c:pt>
                <c:pt idx="79963">
                  <c:v>1550347200</c:v>
                </c:pt>
                <c:pt idx="79964">
                  <c:v>1550350800</c:v>
                </c:pt>
                <c:pt idx="79965">
                  <c:v>1550354400</c:v>
                </c:pt>
                <c:pt idx="79966">
                  <c:v>1550358000</c:v>
                </c:pt>
                <c:pt idx="79967">
                  <c:v>1550361600</c:v>
                </c:pt>
                <c:pt idx="79968">
                  <c:v>1550365200</c:v>
                </c:pt>
                <c:pt idx="79969">
                  <c:v>1550368800</c:v>
                </c:pt>
                <c:pt idx="79970">
                  <c:v>1550372400</c:v>
                </c:pt>
                <c:pt idx="79971">
                  <c:v>1550376000</c:v>
                </c:pt>
                <c:pt idx="79972">
                  <c:v>1550379600</c:v>
                </c:pt>
                <c:pt idx="79973">
                  <c:v>1550383200</c:v>
                </c:pt>
                <c:pt idx="79974">
                  <c:v>1550386800</c:v>
                </c:pt>
                <c:pt idx="79975">
                  <c:v>1550390400</c:v>
                </c:pt>
                <c:pt idx="79976">
                  <c:v>1550394000</c:v>
                </c:pt>
                <c:pt idx="79977">
                  <c:v>1550397600</c:v>
                </c:pt>
                <c:pt idx="79978">
                  <c:v>1550401200</c:v>
                </c:pt>
                <c:pt idx="79979">
                  <c:v>1550404800</c:v>
                </c:pt>
                <c:pt idx="79980">
                  <c:v>1550408400</c:v>
                </c:pt>
                <c:pt idx="79981">
                  <c:v>1550412000</c:v>
                </c:pt>
                <c:pt idx="79982">
                  <c:v>1550415600</c:v>
                </c:pt>
                <c:pt idx="79983">
                  <c:v>1550419200</c:v>
                </c:pt>
                <c:pt idx="79984">
                  <c:v>1550422800</c:v>
                </c:pt>
                <c:pt idx="79985">
                  <c:v>1550426400</c:v>
                </c:pt>
                <c:pt idx="79986">
                  <c:v>1550430000</c:v>
                </c:pt>
                <c:pt idx="79987">
                  <c:v>1550433600</c:v>
                </c:pt>
                <c:pt idx="79988">
                  <c:v>1550437200</c:v>
                </c:pt>
                <c:pt idx="79989">
                  <c:v>1550440800</c:v>
                </c:pt>
                <c:pt idx="79990">
                  <c:v>1550444400</c:v>
                </c:pt>
                <c:pt idx="79991">
                  <c:v>1550448000</c:v>
                </c:pt>
                <c:pt idx="79992">
                  <c:v>1550451600</c:v>
                </c:pt>
                <c:pt idx="79993">
                  <c:v>1550455200</c:v>
                </c:pt>
                <c:pt idx="79994">
                  <c:v>1550458800</c:v>
                </c:pt>
                <c:pt idx="79995">
                  <c:v>1550462400</c:v>
                </c:pt>
                <c:pt idx="79996">
                  <c:v>1550466000</c:v>
                </c:pt>
                <c:pt idx="79997">
                  <c:v>1550469600</c:v>
                </c:pt>
                <c:pt idx="79998">
                  <c:v>1550473200</c:v>
                </c:pt>
                <c:pt idx="79999">
                  <c:v>1550476800</c:v>
                </c:pt>
                <c:pt idx="80000">
                  <c:v>1550480400</c:v>
                </c:pt>
                <c:pt idx="80001">
                  <c:v>1550484000</c:v>
                </c:pt>
                <c:pt idx="80002">
                  <c:v>1550487600</c:v>
                </c:pt>
                <c:pt idx="80003">
                  <c:v>1550491200</c:v>
                </c:pt>
                <c:pt idx="80004">
                  <c:v>1550494800</c:v>
                </c:pt>
                <c:pt idx="80005">
                  <c:v>1550498400</c:v>
                </c:pt>
                <c:pt idx="80006">
                  <c:v>1550502000</c:v>
                </c:pt>
                <c:pt idx="80007">
                  <c:v>1550505600</c:v>
                </c:pt>
                <c:pt idx="80008">
                  <c:v>1550509200</c:v>
                </c:pt>
                <c:pt idx="80009">
                  <c:v>1550512800</c:v>
                </c:pt>
                <c:pt idx="80010">
                  <c:v>1550516400</c:v>
                </c:pt>
                <c:pt idx="80011">
                  <c:v>1550520000</c:v>
                </c:pt>
                <c:pt idx="80012">
                  <c:v>1550523600</c:v>
                </c:pt>
                <c:pt idx="80013">
                  <c:v>1550527200</c:v>
                </c:pt>
                <c:pt idx="80014">
                  <c:v>1550530800</c:v>
                </c:pt>
                <c:pt idx="80015">
                  <c:v>1550534400</c:v>
                </c:pt>
                <c:pt idx="80016">
                  <c:v>1550538000</c:v>
                </c:pt>
                <c:pt idx="80017">
                  <c:v>1550541600</c:v>
                </c:pt>
                <c:pt idx="80018">
                  <c:v>1550545200</c:v>
                </c:pt>
                <c:pt idx="80019">
                  <c:v>1550548800</c:v>
                </c:pt>
                <c:pt idx="80020">
                  <c:v>1550552400</c:v>
                </c:pt>
                <c:pt idx="80021">
                  <c:v>1550556000</c:v>
                </c:pt>
                <c:pt idx="80022">
                  <c:v>1550559600</c:v>
                </c:pt>
                <c:pt idx="80023">
                  <c:v>1550563200</c:v>
                </c:pt>
                <c:pt idx="80024">
                  <c:v>1550566800</c:v>
                </c:pt>
                <c:pt idx="80025">
                  <c:v>1550570400</c:v>
                </c:pt>
                <c:pt idx="80026">
                  <c:v>1550574000</c:v>
                </c:pt>
                <c:pt idx="80027">
                  <c:v>1550577600</c:v>
                </c:pt>
                <c:pt idx="80028">
                  <c:v>1550581200</c:v>
                </c:pt>
                <c:pt idx="80029">
                  <c:v>1550584800</c:v>
                </c:pt>
                <c:pt idx="80030">
                  <c:v>1550588400</c:v>
                </c:pt>
                <c:pt idx="80031">
                  <c:v>1550592000</c:v>
                </c:pt>
                <c:pt idx="80032">
                  <c:v>1550595600</c:v>
                </c:pt>
                <c:pt idx="80033">
                  <c:v>1550599200</c:v>
                </c:pt>
                <c:pt idx="80034">
                  <c:v>1550602800</c:v>
                </c:pt>
                <c:pt idx="80035">
                  <c:v>1550606400</c:v>
                </c:pt>
                <c:pt idx="80036">
                  <c:v>1550610000</c:v>
                </c:pt>
                <c:pt idx="80037">
                  <c:v>1550613600</c:v>
                </c:pt>
                <c:pt idx="80038">
                  <c:v>1550617200</c:v>
                </c:pt>
                <c:pt idx="80039">
                  <c:v>1550620800</c:v>
                </c:pt>
                <c:pt idx="80040">
                  <c:v>1550624400</c:v>
                </c:pt>
                <c:pt idx="80041">
                  <c:v>1550628000</c:v>
                </c:pt>
                <c:pt idx="80042">
                  <c:v>1550631600</c:v>
                </c:pt>
                <c:pt idx="80043">
                  <c:v>1550635200</c:v>
                </c:pt>
                <c:pt idx="80044">
                  <c:v>1550638800</c:v>
                </c:pt>
                <c:pt idx="80045">
                  <c:v>1550642400</c:v>
                </c:pt>
                <c:pt idx="80046">
                  <c:v>1550646000</c:v>
                </c:pt>
                <c:pt idx="80047">
                  <c:v>1550649600</c:v>
                </c:pt>
                <c:pt idx="80048">
                  <c:v>1550653200</c:v>
                </c:pt>
                <c:pt idx="80049">
                  <c:v>1550656800</c:v>
                </c:pt>
                <c:pt idx="80050">
                  <c:v>1550660400</c:v>
                </c:pt>
                <c:pt idx="80051">
                  <c:v>1550664000</c:v>
                </c:pt>
                <c:pt idx="80052">
                  <c:v>1550667600</c:v>
                </c:pt>
                <c:pt idx="80053">
                  <c:v>1550671200</c:v>
                </c:pt>
                <c:pt idx="80054">
                  <c:v>1550674800</c:v>
                </c:pt>
                <c:pt idx="80055">
                  <c:v>1550678400</c:v>
                </c:pt>
                <c:pt idx="80056">
                  <c:v>1550682000</c:v>
                </c:pt>
                <c:pt idx="80057">
                  <c:v>1550685600</c:v>
                </c:pt>
                <c:pt idx="80058">
                  <c:v>1550689200</c:v>
                </c:pt>
                <c:pt idx="80059">
                  <c:v>1550692800</c:v>
                </c:pt>
                <c:pt idx="80060">
                  <c:v>1550696400</c:v>
                </c:pt>
                <c:pt idx="80061">
                  <c:v>1550700000</c:v>
                </c:pt>
                <c:pt idx="80062">
                  <c:v>1550703600</c:v>
                </c:pt>
                <c:pt idx="80063">
                  <c:v>1550707200</c:v>
                </c:pt>
                <c:pt idx="80064">
                  <c:v>1550710800</c:v>
                </c:pt>
                <c:pt idx="80065">
                  <c:v>1550714400</c:v>
                </c:pt>
                <c:pt idx="80066">
                  <c:v>1550718000</c:v>
                </c:pt>
                <c:pt idx="80067">
                  <c:v>1550721600</c:v>
                </c:pt>
                <c:pt idx="80068">
                  <c:v>1550725200</c:v>
                </c:pt>
                <c:pt idx="80069">
                  <c:v>1550728800</c:v>
                </c:pt>
                <c:pt idx="80070">
                  <c:v>1550732400</c:v>
                </c:pt>
                <c:pt idx="80071">
                  <c:v>1550736000</c:v>
                </c:pt>
                <c:pt idx="80072">
                  <c:v>1550739600</c:v>
                </c:pt>
                <c:pt idx="80073">
                  <c:v>1550743200</c:v>
                </c:pt>
                <c:pt idx="80074">
                  <c:v>1550746800</c:v>
                </c:pt>
                <c:pt idx="80075">
                  <c:v>1550750400</c:v>
                </c:pt>
                <c:pt idx="80076">
                  <c:v>1550754000</c:v>
                </c:pt>
                <c:pt idx="80077">
                  <c:v>1550757600</c:v>
                </c:pt>
                <c:pt idx="80078">
                  <c:v>1550761200</c:v>
                </c:pt>
                <c:pt idx="80079">
                  <c:v>1550764800</c:v>
                </c:pt>
                <c:pt idx="80080">
                  <c:v>1550768400</c:v>
                </c:pt>
                <c:pt idx="80081">
                  <c:v>1550772000</c:v>
                </c:pt>
                <c:pt idx="80082">
                  <c:v>1550775600</c:v>
                </c:pt>
                <c:pt idx="80083">
                  <c:v>1550779200</c:v>
                </c:pt>
                <c:pt idx="80084">
                  <c:v>1550782800</c:v>
                </c:pt>
                <c:pt idx="80085">
                  <c:v>1550786400</c:v>
                </c:pt>
                <c:pt idx="80086">
                  <c:v>1550790000</c:v>
                </c:pt>
                <c:pt idx="80087">
                  <c:v>1550793600</c:v>
                </c:pt>
                <c:pt idx="80088">
                  <c:v>1550797200</c:v>
                </c:pt>
                <c:pt idx="80089">
                  <c:v>1550800800</c:v>
                </c:pt>
                <c:pt idx="80090">
                  <c:v>1550804400</c:v>
                </c:pt>
                <c:pt idx="80091">
                  <c:v>1550808000</c:v>
                </c:pt>
                <c:pt idx="80092">
                  <c:v>1550811600</c:v>
                </c:pt>
                <c:pt idx="80093">
                  <c:v>1550815200</c:v>
                </c:pt>
                <c:pt idx="80094">
                  <c:v>1550818800</c:v>
                </c:pt>
                <c:pt idx="80095">
                  <c:v>1550822400</c:v>
                </c:pt>
                <c:pt idx="80096">
                  <c:v>1550826000</c:v>
                </c:pt>
                <c:pt idx="80097">
                  <c:v>1550829600</c:v>
                </c:pt>
                <c:pt idx="80098">
                  <c:v>1550833200</c:v>
                </c:pt>
                <c:pt idx="80099">
                  <c:v>1550836800</c:v>
                </c:pt>
                <c:pt idx="80100">
                  <c:v>1550840400</c:v>
                </c:pt>
                <c:pt idx="80101">
                  <c:v>1550844000</c:v>
                </c:pt>
                <c:pt idx="80102">
                  <c:v>1550847600</c:v>
                </c:pt>
                <c:pt idx="80103">
                  <c:v>1550851200</c:v>
                </c:pt>
                <c:pt idx="80104">
                  <c:v>1550854800</c:v>
                </c:pt>
                <c:pt idx="80105">
                  <c:v>1550858400</c:v>
                </c:pt>
                <c:pt idx="80106">
                  <c:v>1550862000</c:v>
                </c:pt>
                <c:pt idx="80107">
                  <c:v>1550865600</c:v>
                </c:pt>
                <c:pt idx="80108">
                  <c:v>1550869200</c:v>
                </c:pt>
                <c:pt idx="80109">
                  <c:v>1550872800</c:v>
                </c:pt>
                <c:pt idx="80110">
                  <c:v>1550876400</c:v>
                </c:pt>
                <c:pt idx="80111">
                  <c:v>1550880000</c:v>
                </c:pt>
                <c:pt idx="80112">
                  <c:v>1550883600</c:v>
                </c:pt>
                <c:pt idx="80113">
                  <c:v>1550887200</c:v>
                </c:pt>
                <c:pt idx="80114">
                  <c:v>1550890800</c:v>
                </c:pt>
                <c:pt idx="80115">
                  <c:v>1550894400</c:v>
                </c:pt>
                <c:pt idx="80116">
                  <c:v>1550898000</c:v>
                </c:pt>
                <c:pt idx="80117">
                  <c:v>1550901600</c:v>
                </c:pt>
                <c:pt idx="80118">
                  <c:v>1550905200</c:v>
                </c:pt>
                <c:pt idx="80119">
                  <c:v>1550908800</c:v>
                </c:pt>
                <c:pt idx="80120">
                  <c:v>1550912400</c:v>
                </c:pt>
                <c:pt idx="80121">
                  <c:v>1550916000</c:v>
                </c:pt>
                <c:pt idx="80122">
                  <c:v>1550919600</c:v>
                </c:pt>
                <c:pt idx="80123">
                  <c:v>1550923200</c:v>
                </c:pt>
                <c:pt idx="80124">
                  <c:v>1550926800</c:v>
                </c:pt>
                <c:pt idx="80125">
                  <c:v>1550930400</c:v>
                </c:pt>
                <c:pt idx="80126">
                  <c:v>1550934000</c:v>
                </c:pt>
                <c:pt idx="80127">
                  <c:v>1550937600</c:v>
                </c:pt>
                <c:pt idx="80128">
                  <c:v>1550941200</c:v>
                </c:pt>
                <c:pt idx="80129">
                  <c:v>1550944800</c:v>
                </c:pt>
                <c:pt idx="80130">
                  <c:v>1550948400</c:v>
                </c:pt>
                <c:pt idx="80131">
                  <c:v>1550952000</c:v>
                </c:pt>
                <c:pt idx="80132">
                  <c:v>1550955600</c:v>
                </c:pt>
                <c:pt idx="80133">
                  <c:v>1550959200</c:v>
                </c:pt>
                <c:pt idx="80134">
                  <c:v>1550962800</c:v>
                </c:pt>
                <c:pt idx="80135">
                  <c:v>1550966400</c:v>
                </c:pt>
                <c:pt idx="80136">
                  <c:v>1550970000</c:v>
                </c:pt>
                <c:pt idx="80137">
                  <c:v>1550973600</c:v>
                </c:pt>
                <c:pt idx="80138">
                  <c:v>1550977200</c:v>
                </c:pt>
                <c:pt idx="80139">
                  <c:v>1550980800</c:v>
                </c:pt>
                <c:pt idx="80140">
                  <c:v>1550984400</c:v>
                </c:pt>
                <c:pt idx="80141">
                  <c:v>1550988000</c:v>
                </c:pt>
                <c:pt idx="80142">
                  <c:v>1550991600</c:v>
                </c:pt>
                <c:pt idx="80143">
                  <c:v>1550995200</c:v>
                </c:pt>
                <c:pt idx="80144">
                  <c:v>1550998800</c:v>
                </c:pt>
                <c:pt idx="80145">
                  <c:v>1551002400</c:v>
                </c:pt>
                <c:pt idx="80146">
                  <c:v>1551006000</c:v>
                </c:pt>
                <c:pt idx="80147">
                  <c:v>1551009600</c:v>
                </c:pt>
                <c:pt idx="80148">
                  <c:v>1551013200</c:v>
                </c:pt>
                <c:pt idx="80149">
                  <c:v>1551016800</c:v>
                </c:pt>
                <c:pt idx="80150">
                  <c:v>1551020400</c:v>
                </c:pt>
                <c:pt idx="80151">
                  <c:v>1551024000</c:v>
                </c:pt>
                <c:pt idx="80152">
                  <c:v>1551027600</c:v>
                </c:pt>
                <c:pt idx="80153">
                  <c:v>1551031200</c:v>
                </c:pt>
                <c:pt idx="80154">
                  <c:v>1551034800</c:v>
                </c:pt>
                <c:pt idx="80155">
                  <c:v>1551038400</c:v>
                </c:pt>
                <c:pt idx="80156">
                  <c:v>1551042000</c:v>
                </c:pt>
                <c:pt idx="80157">
                  <c:v>1551045600</c:v>
                </c:pt>
                <c:pt idx="80158">
                  <c:v>1551049200</c:v>
                </c:pt>
                <c:pt idx="80159">
                  <c:v>1551052800</c:v>
                </c:pt>
                <c:pt idx="80160">
                  <c:v>1551056400</c:v>
                </c:pt>
                <c:pt idx="80161">
                  <c:v>1551060000</c:v>
                </c:pt>
                <c:pt idx="80162">
                  <c:v>1551063600</c:v>
                </c:pt>
                <c:pt idx="80163">
                  <c:v>1551067200</c:v>
                </c:pt>
                <c:pt idx="80164">
                  <c:v>1551070800</c:v>
                </c:pt>
                <c:pt idx="80165">
                  <c:v>1551074400</c:v>
                </c:pt>
                <c:pt idx="80166">
                  <c:v>1551078000</c:v>
                </c:pt>
                <c:pt idx="80167">
                  <c:v>1551081600</c:v>
                </c:pt>
                <c:pt idx="80168">
                  <c:v>1551085200</c:v>
                </c:pt>
                <c:pt idx="80169">
                  <c:v>1551088800</c:v>
                </c:pt>
                <c:pt idx="80170">
                  <c:v>1551092400</c:v>
                </c:pt>
                <c:pt idx="80171">
                  <c:v>1551096000</c:v>
                </c:pt>
                <c:pt idx="80172">
                  <c:v>1551099600</c:v>
                </c:pt>
                <c:pt idx="80173">
                  <c:v>1551103200</c:v>
                </c:pt>
                <c:pt idx="80174">
                  <c:v>1551106800</c:v>
                </c:pt>
                <c:pt idx="80175">
                  <c:v>1551110400</c:v>
                </c:pt>
                <c:pt idx="80176">
                  <c:v>1551114000</c:v>
                </c:pt>
                <c:pt idx="80177">
                  <c:v>1551117600</c:v>
                </c:pt>
                <c:pt idx="80178">
                  <c:v>1551121200</c:v>
                </c:pt>
                <c:pt idx="80179">
                  <c:v>1551124800</c:v>
                </c:pt>
                <c:pt idx="80180">
                  <c:v>1551128400</c:v>
                </c:pt>
                <c:pt idx="80181">
                  <c:v>1551132000</c:v>
                </c:pt>
                <c:pt idx="80182">
                  <c:v>1551135600</c:v>
                </c:pt>
                <c:pt idx="80183">
                  <c:v>1551139200</c:v>
                </c:pt>
                <c:pt idx="80184">
                  <c:v>1551142800</c:v>
                </c:pt>
                <c:pt idx="80185">
                  <c:v>1551146400</c:v>
                </c:pt>
                <c:pt idx="80186">
                  <c:v>1551150000</c:v>
                </c:pt>
                <c:pt idx="80187">
                  <c:v>1551153600</c:v>
                </c:pt>
                <c:pt idx="80188">
                  <c:v>1551157200</c:v>
                </c:pt>
                <c:pt idx="80189">
                  <c:v>1551160800</c:v>
                </c:pt>
                <c:pt idx="80190">
                  <c:v>1551164400</c:v>
                </c:pt>
                <c:pt idx="80191">
                  <c:v>1551168000</c:v>
                </c:pt>
                <c:pt idx="80192">
                  <c:v>1551171600</c:v>
                </c:pt>
                <c:pt idx="80193">
                  <c:v>1551175200</c:v>
                </c:pt>
                <c:pt idx="80194">
                  <c:v>1551178800</c:v>
                </c:pt>
                <c:pt idx="80195">
                  <c:v>1551182400</c:v>
                </c:pt>
                <c:pt idx="80196">
                  <c:v>1551186000</c:v>
                </c:pt>
                <c:pt idx="80197">
                  <c:v>1551189600</c:v>
                </c:pt>
                <c:pt idx="80198">
                  <c:v>1551193200</c:v>
                </c:pt>
                <c:pt idx="80199">
                  <c:v>1551196800</c:v>
                </c:pt>
                <c:pt idx="80200">
                  <c:v>1551200400</c:v>
                </c:pt>
                <c:pt idx="80201">
                  <c:v>1551204000</c:v>
                </c:pt>
                <c:pt idx="80202">
                  <c:v>1551207600</c:v>
                </c:pt>
                <c:pt idx="80203">
                  <c:v>1551211200</c:v>
                </c:pt>
                <c:pt idx="80204">
                  <c:v>1551214800</c:v>
                </c:pt>
                <c:pt idx="80205">
                  <c:v>1551218400</c:v>
                </c:pt>
                <c:pt idx="80206">
                  <c:v>1551222000</c:v>
                </c:pt>
                <c:pt idx="80207">
                  <c:v>1551225600</c:v>
                </c:pt>
                <c:pt idx="80208">
                  <c:v>1551229200</c:v>
                </c:pt>
                <c:pt idx="80209">
                  <c:v>1551232800</c:v>
                </c:pt>
                <c:pt idx="80210">
                  <c:v>1551236400</c:v>
                </c:pt>
                <c:pt idx="80211">
                  <c:v>1551240000</c:v>
                </c:pt>
                <c:pt idx="80212">
                  <c:v>1551243600</c:v>
                </c:pt>
                <c:pt idx="80213">
                  <c:v>1551247200</c:v>
                </c:pt>
                <c:pt idx="80214">
                  <c:v>1551250800</c:v>
                </c:pt>
                <c:pt idx="80215">
                  <c:v>1551254400</c:v>
                </c:pt>
                <c:pt idx="80216">
                  <c:v>1551258000</c:v>
                </c:pt>
                <c:pt idx="80217">
                  <c:v>1551261600</c:v>
                </c:pt>
                <c:pt idx="80218">
                  <c:v>1551265200</c:v>
                </c:pt>
                <c:pt idx="80219">
                  <c:v>1551268800</c:v>
                </c:pt>
                <c:pt idx="80220">
                  <c:v>1551272400</c:v>
                </c:pt>
                <c:pt idx="80221">
                  <c:v>1551276000</c:v>
                </c:pt>
                <c:pt idx="80222">
                  <c:v>1551279600</c:v>
                </c:pt>
                <c:pt idx="80223">
                  <c:v>1551283200</c:v>
                </c:pt>
                <c:pt idx="80224">
                  <c:v>1551286800</c:v>
                </c:pt>
                <c:pt idx="80225">
                  <c:v>1551290400</c:v>
                </c:pt>
                <c:pt idx="80226">
                  <c:v>1551294000</c:v>
                </c:pt>
                <c:pt idx="80227">
                  <c:v>1551297600</c:v>
                </c:pt>
                <c:pt idx="80228">
                  <c:v>1551301200</c:v>
                </c:pt>
                <c:pt idx="80229">
                  <c:v>1551304800</c:v>
                </c:pt>
                <c:pt idx="80230">
                  <c:v>1551308400</c:v>
                </c:pt>
                <c:pt idx="80231">
                  <c:v>1551312000</c:v>
                </c:pt>
                <c:pt idx="80232">
                  <c:v>1551315600</c:v>
                </c:pt>
                <c:pt idx="80233">
                  <c:v>1551319200</c:v>
                </c:pt>
                <c:pt idx="80234">
                  <c:v>1551322800</c:v>
                </c:pt>
                <c:pt idx="80235">
                  <c:v>1551326400</c:v>
                </c:pt>
                <c:pt idx="80236">
                  <c:v>1551330000</c:v>
                </c:pt>
                <c:pt idx="80237">
                  <c:v>1551333600</c:v>
                </c:pt>
                <c:pt idx="80238">
                  <c:v>1551337200</c:v>
                </c:pt>
                <c:pt idx="80239">
                  <c:v>1551340800</c:v>
                </c:pt>
                <c:pt idx="80240">
                  <c:v>1551344400</c:v>
                </c:pt>
                <c:pt idx="80241">
                  <c:v>1551348000</c:v>
                </c:pt>
                <c:pt idx="80242">
                  <c:v>1551351600</c:v>
                </c:pt>
                <c:pt idx="80243">
                  <c:v>1551355200</c:v>
                </c:pt>
                <c:pt idx="80244">
                  <c:v>1551358800</c:v>
                </c:pt>
                <c:pt idx="80245">
                  <c:v>1551362400</c:v>
                </c:pt>
                <c:pt idx="80246">
                  <c:v>1551366000</c:v>
                </c:pt>
                <c:pt idx="80247">
                  <c:v>1551369600</c:v>
                </c:pt>
                <c:pt idx="80248">
                  <c:v>1551373200</c:v>
                </c:pt>
                <c:pt idx="80249">
                  <c:v>1551376800</c:v>
                </c:pt>
                <c:pt idx="80250">
                  <c:v>1551380400</c:v>
                </c:pt>
                <c:pt idx="80251">
                  <c:v>1551384000</c:v>
                </c:pt>
                <c:pt idx="80252">
                  <c:v>1551387600</c:v>
                </c:pt>
                <c:pt idx="80253">
                  <c:v>1551391200</c:v>
                </c:pt>
                <c:pt idx="80254">
                  <c:v>1551394800</c:v>
                </c:pt>
                <c:pt idx="80255">
                  <c:v>1551398400</c:v>
                </c:pt>
                <c:pt idx="80256">
                  <c:v>1551402000</c:v>
                </c:pt>
                <c:pt idx="80257">
                  <c:v>1551405600</c:v>
                </c:pt>
                <c:pt idx="80258">
                  <c:v>1551409200</c:v>
                </c:pt>
                <c:pt idx="80259">
                  <c:v>1551412800</c:v>
                </c:pt>
                <c:pt idx="80260">
                  <c:v>1551416400</c:v>
                </c:pt>
                <c:pt idx="80261">
                  <c:v>1551420000</c:v>
                </c:pt>
                <c:pt idx="80262">
                  <c:v>1551423600</c:v>
                </c:pt>
                <c:pt idx="80263">
                  <c:v>1551427200</c:v>
                </c:pt>
                <c:pt idx="80264">
                  <c:v>1551430800</c:v>
                </c:pt>
                <c:pt idx="80265">
                  <c:v>1551434400</c:v>
                </c:pt>
                <c:pt idx="80266">
                  <c:v>1551438000</c:v>
                </c:pt>
                <c:pt idx="80267">
                  <c:v>1551441600</c:v>
                </c:pt>
                <c:pt idx="80268">
                  <c:v>1551445200</c:v>
                </c:pt>
                <c:pt idx="80269">
                  <c:v>1551448800</c:v>
                </c:pt>
                <c:pt idx="80270">
                  <c:v>1551452400</c:v>
                </c:pt>
                <c:pt idx="80271">
                  <c:v>1551456000</c:v>
                </c:pt>
                <c:pt idx="80272">
                  <c:v>1551459600</c:v>
                </c:pt>
                <c:pt idx="80273">
                  <c:v>1551463200</c:v>
                </c:pt>
                <c:pt idx="80274">
                  <c:v>1551466800</c:v>
                </c:pt>
                <c:pt idx="80275">
                  <c:v>1551470400</c:v>
                </c:pt>
                <c:pt idx="80276">
                  <c:v>1551474000</c:v>
                </c:pt>
                <c:pt idx="80277">
                  <c:v>1551477600</c:v>
                </c:pt>
                <c:pt idx="80278">
                  <c:v>1551481200</c:v>
                </c:pt>
                <c:pt idx="80279">
                  <c:v>1551484800</c:v>
                </c:pt>
                <c:pt idx="80280">
                  <c:v>1551488400</c:v>
                </c:pt>
                <c:pt idx="80281">
                  <c:v>1551492000</c:v>
                </c:pt>
                <c:pt idx="80282">
                  <c:v>1551495600</c:v>
                </c:pt>
                <c:pt idx="80283">
                  <c:v>1551499200</c:v>
                </c:pt>
                <c:pt idx="80284">
                  <c:v>1551502800</c:v>
                </c:pt>
                <c:pt idx="80285">
                  <c:v>1551506400</c:v>
                </c:pt>
                <c:pt idx="80286">
                  <c:v>1551510000</c:v>
                </c:pt>
                <c:pt idx="80287">
                  <c:v>1551513600</c:v>
                </c:pt>
                <c:pt idx="80288">
                  <c:v>1551517200</c:v>
                </c:pt>
                <c:pt idx="80289">
                  <c:v>1551520800</c:v>
                </c:pt>
                <c:pt idx="80290">
                  <c:v>1551524400</c:v>
                </c:pt>
                <c:pt idx="80291">
                  <c:v>1551528000</c:v>
                </c:pt>
                <c:pt idx="80292">
                  <c:v>1551531600</c:v>
                </c:pt>
                <c:pt idx="80293">
                  <c:v>1551535200</c:v>
                </c:pt>
                <c:pt idx="80294">
                  <c:v>1551538800</c:v>
                </c:pt>
                <c:pt idx="80295">
                  <c:v>1551542400</c:v>
                </c:pt>
                <c:pt idx="80296">
                  <c:v>1551546000</c:v>
                </c:pt>
                <c:pt idx="80297">
                  <c:v>1551549600</c:v>
                </c:pt>
                <c:pt idx="80298">
                  <c:v>1551553200</c:v>
                </c:pt>
                <c:pt idx="80299">
                  <c:v>1551556800</c:v>
                </c:pt>
                <c:pt idx="80300">
                  <c:v>1551560400</c:v>
                </c:pt>
                <c:pt idx="80301">
                  <c:v>1551564000</c:v>
                </c:pt>
                <c:pt idx="80302">
                  <c:v>1551567600</c:v>
                </c:pt>
                <c:pt idx="80303">
                  <c:v>1551571200</c:v>
                </c:pt>
                <c:pt idx="80304">
                  <c:v>1551574800</c:v>
                </c:pt>
                <c:pt idx="80305">
                  <c:v>1551578400</c:v>
                </c:pt>
                <c:pt idx="80306">
                  <c:v>1551582000</c:v>
                </c:pt>
                <c:pt idx="80307">
                  <c:v>1551585600</c:v>
                </c:pt>
                <c:pt idx="80308">
                  <c:v>1551589200</c:v>
                </c:pt>
                <c:pt idx="80309">
                  <c:v>1551592800</c:v>
                </c:pt>
                <c:pt idx="80310">
                  <c:v>1551596400</c:v>
                </c:pt>
                <c:pt idx="80311">
                  <c:v>1551600000</c:v>
                </c:pt>
                <c:pt idx="80312">
                  <c:v>1551603600</c:v>
                </c:pt>
                <c:pt idx="80313">
                  <c:v>1551607200</c:v>
                </c:pt>
                <c:pt idx="80314">
                  <c:v>1551610800</c:v>
                </c:pt>
                <c:pt idx="80315">
                  <c:v>1551614400</c:v>
                </c:pt>
                <c:pt idx="80316">
                  <c:v>1551618000</c:v>
                </c:pt>
                <c:pt idx="80317">
                  <c:v>1551621600</c:v>
                </c:pt>
                <c:pt idx="80318">
                  <c:v>1551625200</c:v>
                </c:pt>
                <c:pt idx="80319">
                  <c:v>1551628800</c:v>
                </c:pt>
                <c:pt idx="80320">
                  <c:v>1551632400</c:v>
                </c:pt>
                <c:pt idx="80321">
                  <c:v>1551636000</c:v>
                </c:pt>
                <c:pt idx="80322">
                  <c:v>1551639600</c:v>
                </c:pt>
                <c:pt idx="80323">
                  <c:v>1551643200</c:v>
                </c:pt>
                <c:pt idx="80324">
                  <c:v>1551646800</c:v>
                </c:pt>
                <c:pt idx="80325">
                  <c:v>1551650400</c:v>
                </c:pt>
                <c:pt idx="80326">
                  <c:v>1551654000</c:v>
                </c:pt>
                <c:pt idx="80327">
                  <c:v>1551657600</c:v>
                </c:pt>
                <c:pt idx="80328">
                  <c:v>1551661200</c:v>
                </c:pt>
                <c:pt idx="80329">
                  <c:v>1551664800</c:v>
                </c:pt>
                <c:pt idx="80330">
                  <c:v>1551668400</c:v>
                </c:pt>
                <c:pt idx="80331">
                  <c:v>1551672000</c:v>
                </c:pt>
                <c:pt idx="80332">
                  <c:v>1551675600</c:v>
                </c:pt>
                <c:pt idx="80333">
                  <c:v>1551679200</c:v>
                </c:pt>
                <c:pt idx="80334">
                  <c:v>1551682800</c:v>
                </c:pt>
                <c:pt idx="80335">
                  <c:v>1551686400</c:v>
                </c:pt>
                <c:pt idx="80336">
                  <c:v>1551690000</c:v>
                </c:pt>
                <c:pt idx="80337">
                  <c:v>1551693600</c:v>
                </c:pt>
                <c:pt idx="80338">
                  <c:v>1551697200</c:v>
                </c:pt>
                <c:pt idx="80339">
                  <c:v>1551700800</c:v>
                </c:pt>
                <c:pt idx="80340">
                  <c:v>1551704400</c:v>
                </c:pt>
                <c:pt idx="80341">
                  <c:v>1551708000</c:v>
                </c:pt>
                <c:pt idx="80342">
                  <c:v>1551711600</c:v>
                </c:pt>
                <c:pt idx="80343">
                  <c:v>1551715200</c:v>
                </c:pt>
                <c:pt idx="80344">
                  <c:v>1551718800</c:v>
                </c:pt>
                <c:pt idx="80345">
                  <c:v>1551722400</c:v>
                </c:pt>
                <c:pt idx="80346">
                  <c:v>1551726000</c:v>
                </c:pt>
                <c:pt idx="80347">
                  <c:v>1551729600</c:v>
                </c:pt>
                <c:pt idx="80348">
                  <c:v>1551733200</c:v>
                </c:pt>
                <c:pt idx="80349">
                  <c:v>1551736800</c:v>
                </c:pt>
                <c:pt idx="80350">
                  <c:v>1551740400</c:v>
                </c:pt>
                <c:pt idx="80351">
                  <c:v>1551744000</c:v>
                </c:pt>
                <c:pt idx="80352">
                  <c:v>1551747600</c:v>
                </c:pt>
                <c:pt idx="80353">
                  <c:v>1551751200</c:v>
                </c:pt>
                <c:pt idx="80354">
                  <c:v>1551754800</c:v>
                </c:pt>
                <c:pt idx="80355">
                  <c:v>1551758400</c:v>
                </c:pt>
                <c:pt idx="80356">
                  <c:v>1551762000</c:v>
                </c:pt>
                <c:pt idx="80357">
                  <c:v>1551765600</c:v>
                </c:pt>
                <c:pt idx="80358">
                  <c:v>1551769200</c:v>
                </c:pt>
                <c:pt idx="80359">
                  <c:v>1551772800</c:v>
                </c:pt>
                <c:pt idx="80360">
                  <c:v>1551776400</c:v>
                </c:pt>
                <c:pt idx="80361">
                  <c:v>1551780000</c:v>
                </c:pt>
                <c:pt idx="80362">
                  <c:v>1551783600</c:v>
                </c:pt>
                <c:pt idx="80363">
                  <c:v>1551787200</c:v>
                </c:pt>
                <c:pt idx="80364">
                  <c:v>1551790800</c:v>
                </c:pt>
                <c:pt idx="80365">
                  <c:v>1551794400</c:v>
                </c:pt>
                <c:pt idx="80366">
                  <c:v>1551798000</c:v>
                </c:pt>
                <c:pt idx="80367">
                  <c:v>1551801600</c:v>
                </c:pt>
                <c:pt idx="80368">
                  <c:v>1551805200</c:v>
                </c:pt>
                <c:pt idx="80369">
                  <c:v>1551808800</c:v>
                </c:pt>
                <c:pt idx="80370">
                  <c:v>1551812400</c:v>
                </c:pt>
                <c:pt idx="80371">
                  <c:v>1551816000</c:v>
                </c:pt>
                <c:pt idx="80372">
                  <c:v>1551819600</c:v>
                </c:pt>
                <c:pt idx="80373">
                  <c:v>1551823200</c:v>
                </c:pt>
                <c:pt idx="80374">
                  <c:v>1551826800</c:v>
                </c:pt>
                <c:pt idx="80375">
                  <c:v>1551830400</c:v>
                </c:pt>
                <c:pt idx="80376">
                  <c:v>1551834000</c:v>
                </c:pt>
                <c:pt idx="80377">
                  <c:v>1551837600</c:v>
                </c:pt>
                <c:pt idx="80378">
                  <c:v>1551841200</c:v>
                </c:pt>
                <c:pt idx="80379">
                  <c:v>1551844800</c:v>
                </c:pt>
                <c:pt idx="80380">
                  <c:v>1551848400</c:v>
                </c:pt>
                <c:pt idx="80381">
                  <c:v>1551852000</c:v>
                </c:pt>
                <c:pt idx="80382">
                  <c:v>1551855600</c:v>
                </c:pt>
                <c:pt idx="80383">
                  <c:v>1551859200</c:v>
                </c:pt>
                <c:pt idx="80384">
                  <c:v>1551862800</c:v>
                </c:pt>
                <c:pt idx="80385">
                  <c:v>1551866400</c:v>
                </c:pt>
                <c:pt idx="80386">
                  <c:v>1551870000</c:v>
                </c:pt>
                <c:pt idx="80387">
                  <c:v>1551873600</c:v>
                </c:pt>
                <c:pt idx="80388">
                  <c:v>1551877200</c:v>
                </c:pt>
                <c:pt idx="80389">
                  <c:v>1551880800</c:v>
                </c:pt>
                <c:pt idx="80390">
                  <c:v>1551884400</c:v>
                </c:pt>
                <c:pt idx="80391">
                  <c:v>1551888000</c:v>
                </c:pt>
                <c:pt idx="80392">
                  <c:v>1551891600</c:v>
                </c:pt>
                <c:pt idx="80393">
                  <c:v>1551895200</c:v>
                </c:pt>
                <c:pt idx="80394">
                  <c:v>1551898800</c:v>
                </c:pt>
                <c:pt idx="80395">
                  <c:v>1551902400</c:v>
                </c:pt>
                <c:pt idx="80396">
                  <c:v>1551906000</c:v>
                </c:pt>
                <c:pt idx="80397">
                  <c:v>1551909600</c:v>
                </c:pt>
                <c:pt idx="80398">
                  <c:v>1551913200</c:v>
                </c:pt>
                <c:pt idx="80399">
                  <c:v>1551916800</c:v>
                </c:pt>
                <c:pt idx="80400">
                  <c:v>1551920400</c:v>
                </c:pt>
                <c:pt idx="80401">
                  <c:v>1551924000</c:v>
                </c:pt>
                <c:pt idx="80402">
                  <c:v>1551927600</c:v>
                </c:pt>
                <c:pt idx="80403">
                  <c:v>1551931200</c:v>
                </c:pt>
                <c:pt idx="80404">
                  <c:v>1551934800</c:v>
                </c:pt>
                <c:pt idx="80405">
                  <c:v>1551938400</c:v>
                </c:pt>
                <c:pt idx="80406">
                  <c:v>1551942000</c:v>
                </c:pt>
                <c:pt idx="80407">
                  <c:v>1551945600</c:v>
                </c:pt>
                <c:pt idx="80408">
                  <c:v>1551949200</c:v>
                </c:pt>
                <c:pt idx="80409">
                  <c:v>1551952800</c:v>
                </c:pt>
                <c:pt idx="80410">
                  <c:v>1551956400</c:v>
                </c:pt>
                <c:pt idx="80411">
                  <c:v>1551960000</c:v>
                </c:pt>
                <c:pt idx="80412">
                  <c:v>1551963600</c:v>
                </c:pt>
                <c:pt idx="80413">
                  <c:v>1551967200</c:v>
                </c:pt>
                <c:pt idx="80414">
                  <c:v>1551970800</c:v>
                </c:pt>
                <c:pt idx="80415">
                  <c:v>1551974400</c:v>
                </c:pt>
                <c:pt idx="80416">
                  <c:v>1551978000</c:v>
                </c:pt>
                <c:pt idx="80417">
                  <c:v>1551981600</c:v>
                </c:pt>
                <c:pt idx="80418">
                  <c:v>1551985200</c:v>
                </c:pt>
                <c:pt idx="80419">
                  <c:v>1551988800</c:v>
                </c:pt>
                <c:pt idx="80420">
                  <c:v>1551992400</c:v>
                </c:pt>
                <c:pt idx="80421">
                  <c:v>1551996000</c:v>
                </c:pt>
                <c:pt idx="80422">
                  <c:v>1551999600</c:v>
                </c:pt>
                <c:pt idx="80423">
                  <c:v>1552003200</c:v>
                </c:pt>
                <c:pt idx="80424">
                  <c:v>1552006800</c:v>
                </c:pt>
                <c:pt idx="80425">
                  <c:v>1552010400</c:v>
                </c:pt>
                <c:pt idx="80426">
                  <c:v>1552014000</c:v>
                </c:pt>
                <c:pt idx="80427">
                  <c:v>1552017600</c:v>
                </c:pt>
                <c:pt idx="80428">
                  <c:v>1552021200</c:v>
                </c:pt>
                <c:pt idx="80429">
                  <c:v>1552024800</c:v>
                </c:pt>
                <c:pt idx="80430">
                  <c:v>1552028400</c:v>
                </c:pt>
                <c:pt idx="80431">
                  <c:v>1552032000</c:v>
                </c:pt>
                <c:pt idx="80432">
                  <c:v>1552035600</c:v>
                </c:pt>
                <c:pt idx="80433">
                  <c:v>1552039200</c:v>
                </c:pt>
                <c:pt idx="80434">
                  <c:v>1552042800</c:v>
                </c:pt>
                <c:pt idx="80435">
                  <c:v>1552046400</c:v>
                </c:pt>
                <c:pt idx="80436">
                  <c:v>1552050000</c:v>
                </c:pt>
                <c:pt idx="80437">
                  <c:v>1552053600</c:v>
                </c:pt>
                <c:pt idx="80438">
                  <c:v>1552057200</c:v>
                </c:pt>
                <c:pt idx="80439">
                  <c:v>1552060800</c:v>
                </c:pt>
                <c:pt idx="80440">
                  <c:v>1552064400</c:v>
                </c:pt>
                <c:pt idx="80441">
                  <c:v>1552068000</c:v>
                </c:pt>
                <c:pt idx="80442">
                  <c:v>1552071600</c:v>
                </c:pt>
                <c:pt idx="80443">
                  <c:v>1552075200</c:v>
                </c:pt>
                <c:pt idx="80444">
                  <c:v>1552078800</c:v>
                </c:pt>
                <c:pt idx="80445">
                  <c:v>1552082400</c:v>
                </c:pt>
                <c:pt idx="80446">
                  <c:v>1552086000</c:v>
                </c:pt>
                <c:pt idx="80447">
                  <c:v>1552089600</c:v>
                </c:pt>
                <c:pt idx="80448">
                  <c:v>1552093200</c:v>
                </c:pt>
                <c:pt idx="80449">
                  <c:v>1552096800</c:v>
                </c:pt>
                <c:pt idx="80450">
                  <c:v>1552100400</c:v>
                </c:pt>
                <c:pt idx="80451">
                  <c:v>1552104000</c:v>
                </c:pt>
                <c:pt idx="80452">
                  <c:v>1552107600</c:v>
                </c:pt>
                <c:pt idx="80453">
                  <c:v>1552111200</c:v>
                </c:pt>
                <c:pt idx="80454">
                  <c:v>1552114800</c:v>
                </c:pt>
                <c:pt idx="80455">
                  <c:v>1552118400</c:v>
                </c:pt>
                <c:pt idx="80456">
                  <c:v>1552122000</c:v>
                </c:pt>
                <c:pt idx="80457">
                  <c:v>1552125600</c:v>
                </c:pt>
                <c:pt idx="80458">
                  <c:v>1552129200</c:v>
                </c:pt>
                <c:pt idx="80459">
                  <c:v>1552132800</c:v>
                </c:pt>
                <c:pt idx="80460">
                  <c:v>1552136400</c:v>
                </c:pt>
                <c:pt idx="80461">
                  <c:v>1552140000</c:v>
                </c:pt>
                <c:pt idx="80462">
                  <c:v>1552143600</c:v>
                </c:pt>
                <c:pt idx="80463">
                  <c:v>1552147200</c:v>
                </c:pt>
                <c:pt idx="80464">
                  <c:v>1552150800</c:v>
                </c:pt>
                <c:pt idx="80465">
                  <c:v>1552154400</c:v>
                </c:pt>
                <c:pt idx="80466">
                  <c:v>1552158000</c:v>
                </c:pt>
                <c:pt idx="80467">
                  <c:v>1552161600</c:v>
                </c:pt>
                <c:pt idx="80468">
                  <c:v>1552165200</c:v>
                </c:pt>
                <c:pt idx="80469">
                  <c:v>1552168800</c:v>
                </c:pt>
                <c:pt idx="80470">
                  <c:v>1552172400</c:v>
                </c:pt>
                <c:pt idx="80471">
                  <c:v>1552176000</c:v>
                </c:pt>
                <c:pt idx="80472">
                  <c:v>1552179600</c:v>
                </c:pt>
                <c:pt idx="80473">
                  <c:v>1552183200</c:v>
                </c:pt>
                <c:pt idx="80474">
                  <c:v>1552186800</c:v>
                </c:pt>
                <c:pt idx="80475">
                  <c:v>1552190400</c:v>
                </c:pt>
                <c:pt idx="80476">
                  <c:v>1552194000</c:v>
                </c:pt>
                <c:pt idx="80477">
                  <c:v>1552197600</c:v>
                </c:pt>
                <c:pt idx="80478">
                  <c:v>1552201200</c:v>
                </c:pt>
                <c:pt idx="80479">
                  <c:v>1552204800</c:v>
                </c:pt>
                <c:pt idx="80480">
                  <c:v>1552208400</c:v>
                </c:pt>
                <c:pt idx="80481">
                  <c:v>1552212000</c:v>
                </c:pt>
                <c:pt idx="80482">
                  <c:v>1552215600</c:v>
                </c:pt>
                <c:pt idx="80483">
                  <c:v>1552219200</c:v>
                </c:pt>
                <c:pt idx="80484">
                  <c:v>1552222800</c:v>
                </c:pt>
                <c:pt idx="80485">
                  <c:v>1552226400</c:v>
                </c:pt>
                <c:pt idx="80486">
                  <c:v>1552230000</c:v>
                </c:pt>
                <c:pt idx="80487">
                  <c:v>1552233600</c:v>
                </c:pt>
                <c:pt idx="80488">
                  <c:v>1552237200</c:v>
                </c:pt>
                <c:pt idx="80489">
                  <c:v>1552240800</c:v>
                </c:pt>
                <c:pt idx="80490">
                  <c:v>1552244400</c:v>
                </c:pt>
                <c:pt idx="80491">
                  <c:v>1552248000</c:v>
                </c:pt>
                <c:pt idx="80492">
                  <c:v>1552251600</c:v>
                </c:pt>
                <c:pt idx="80493">
                  <c:v>1552255200</c:v>
                </c:pt>
                <c:pt idx="80494">
                  <c:v>1552258800</c:v>
                </c:pt>
                <c:pt idx="80495">
                  <c:v>1552262400</c:v>
                </c:pt>
                <c:pt idx="80496">
                  <c:v>1552266000</c:v>
                </c:pt>
                <c:pt idx="80497">
                  <c:v>1552269600</c:v>
                </c:pt>
                <c:pt idx="80498">
                  <c:v>1552273200</c:v>
                </c:pt>
                <c:pt idx="80499">
                  <c:v>1552276800</c:v>
                </c:pt>
                <c:pt idx="80500">
                  <c:v>1552280400</c:v>
                </c:pt>
                <c:pt idx="80501">
                  <c:v>1552284000</c:v>
                </c:pt>
                <c:pt idx="80502">
                  <c:v>1552287600</c:v>
                </c:pt>
                <c:pt idx="80503">
                  <c:v>1552291200</c:v>
                </c:pt>
                <c:pt idx="80504">
                  <c:v>1552294800</c:v>
                </c:pt>
                <c:pt idx="80505">
                  <c:v>1552298400</c:v>
                </c:pt>
                <c:pt idx="80506">
                  <c:v>1552302000</c:v>
                </c:pt>
                <c:pt idx="80507">
                  <c:v>1552305600</c:v>
                </c:pt>
                <c:pt idx="80508">
                  <c:v>1552309200</c:v>
                </c:pt>
                <c:pt idx="80509">
                  <c:v>1552312800</c:v>
                </c:pt>
                <c:pt idx="80510">
                  <c:v>1552316400</c:v>
                </c:pt>
                <c:pt idx="80511">
                  <c:v>1552320000</c:v>
                </c:pt>
                <c:pt idx="80512">
                  <c:v>1552323600</c:v>
                </c:pt>
                <c:pt idx="80513">
                  <c:v>1552327200</c:v>
                </c:pt>
                <c:pt idx="80514">
                  <c:v>1552330800</c:v>
                </c:pt>
                <c:pt idx="80515">
                  <c:v>1552334400</c:v>
                </c:pt>
                <c:pt idx="80516">
                  <c:v>1552338000</c:v>
                </c:pt>
                <c:pt idx="80517">
                  <c:v>1552341600</c:v>
                </c:pt>
                <c:pt idx="80518">
                  <c:v>1552345200</c:v>
                </c:pt>
                <c:pt idx="80519">
                  <c:v>1552348800</c:v>
                </c:pt>
                <c:pt idx="80520">
                  <c:v>1552352400</c:v>
                </c:pt>
                <c:pt idx="80521">
                  <c:v>1552356000</c:v>
                </c:pt>
                <c:pt idx="80522">
                  <c:v>1552359600</c:v>
                </c:pt>
                <c:pt idx="80523">
                  <c:v>1552363200</c:v>
                </c:pt>
                <c:pt idx="80524">
                  <c:v>1552366800</c:v>
                </c:pt>
                <c:pt idx="80525">
                  <c:v>1552370400</c:v>
                </c:pt>
                <c:pt idx="80526">
                  <c:v>1552374000</c:v>
                </c:pt>
                <c:pt idx="80527">
                  <c:v>1552377600</c:v>
                </c:pt>
                <c:pt idx="80528">
                  <c:v>1552381200</c:v>
                </c:pt>
                <c:pt idx="80529">
                  <c:v>1552384800</c:v>
                </c:pt>
                <c:pt idx="80530">
                  <c:v>1552388400</c:v>
                </c:pt>
                <c:pt idx="80531">
                  <c:v>1552392000</c:v>
                </c:pt>
                <c:pt idx="80532">
                  <c:v>1552395600</c:v>
                </c:pt>
                <c:pt idx="80533">
                  <c:v>1552399200</c:v>
                </c:pt>
                <c:pt idx="80534">
                  <c:v>1552402800</c:v>
                </c:pt>
                <c:pt idx="80535">
                  <c:v>1552406400</c:v>
                </c:pt>
                <c:pt idx="80536">
                  <c:v>1552410000</c:v>
                </c:pt>
                <c:pt idx="80537">
                  <c:v>1552413600</c:v>
                </c:pt>
                <c:pt idx="80538">
                  <c:v>1552417200</c:v>
                </c:pt>
                <c:pt idx="80539">
                  <c:v>1552420800</c:v>
                </c:pt>
                <c:pt idx="80540">
                  <c:v>1552424400</c:v>
                </c:pt>
                <c:pt idx="80541">
                  <c:v>1552428000</c:v>
                </c:pt>
                <c:pt idx="80542">
                  <c:v>1552431600</c:v>
                </c:pt>
                <c:pt idx="80543">
                  <c:v>1552435200</c:v>
                </c:pt>
                <c:pt idx="80544">
                  <c:v>1552438800</c:v>
                </c:pt>
                <c:pt idx="80545">
                  <c:v>1552442400</c:v>
                </c:pt>
                <c:pt idx="80546">
                  <c:v>1552446000</c:v>
                </c:pt>
                <c:pt idx="80547">
                  <c:v>1552449600</c:v>
                </c:pt>
                <c:pt idx="80548">
                  <c:v>1552453200</c:v>
                </c:pt>
                <c:pt idx="80549">
                  <c:v>1552456800</c:v>
                </c:pt>
                <c:pt idx="80550">
                  <c:v>1552460400</c:v>
                </c:pt>
                <c:pt idx="80551">
                  <c:v>1552464000</c:v>
                </c:pt>
                <c:pt idx="80552">
                  <c:v>1552467600</c:v>
                </c:pt>
                <c:pt idx="80553">
                  <c:v>1552471200</c:v>
                </c:pt>
                <c:pt idx="80554">
                  <c:v>1552474800</c:v>
                </c:pt>
                <c:pt idx="80555">
                  <c:v>1552478400</c:v>
                </c:pt>
                <c:pt idx="80556">
                  <c:v>1552482000</c:v>
                </c:pt>
                <c:pt idx="80557">
                  <c:v>1552485600</c:v>
                </c:pt>
                <c:pt idx="80558">
                  <c:v>1552489200</c:v>
                </c:pt>
                <c:pt idx="80559">
                  <c:v>1552492800</c:v>
                </c:pt>
                <c:pt idx="80560">
                  <c:v>1552496400</c:v>
                </c:pt>
                <c:pt idx="80561">
                  <c:v>1552500000</c:v>
                </c:pt>
                <c:pt idx="80562">
                  <c:v>1552503600</c:v>
                </c:pt>
                <c:pt idx="80563">
                  <c:v>1552507200</c:v>
                </c:pt>
                <c:pt idx="80564">
                  <c:v>1552510800</c:v>
                </c:pt>
                <c:pt idx="80565">
                  <c:v>1552514400</c:v>
                </c:pt>
                <c:pt idx="80566">
                  <c:v>1552518000</c:v>
                </c:pt>
                <c:pt idx="80567">
                  <c:v>1552521600</c:v>
                </c:pt>
                <c:pt idx="80568">
                  <c:v>1552525200</c:v>
                </c:pt>
                <c:pt idx="80569">
                  <c:v>1552528800</c:v>
                </c:pt>
                <c:pt idx="80570">
                  <c:v>1552532400</c:v>
                </c:pt>
                <c:pt idx="80571">
                  <c:v>1552536000</c:v>
                </c:pt>
                <c:pt idx="80572">
                  <c:v>1552539600</c:v>
                </c:pt>
                <c:pt idx="80573">
                  <c:v>1552543200</c:v>
                </c:pt>
                <c:pt idx="80574">
                  <c:v>1552546800</c:v>
                </c:pt>
                <c:pt idx="80575">
                  <c:v>1552550400</c:v>
                </c:pt>
                <c:pt idx="80576">
                  <c:v>1552554000</c:v>
                </c:pt>
                <c:pt idx="80577">
                  <c:v>1552557600</c:v>
                </c:pt>
                <c:pt idx="80578">
                  <c:v>1552561200</c:v>
                </c:pt>
                <c:pt idx="80579">
                  <c:v>1552564800</c:v>
                </c:pt>
                <c:pt idx="80580">
                  <c:v>1552568400</c:v>
                </c:pt>
                <c:pt idx="80581">
                  <c:v>1552572000</c:v>
                </c:pt>
                <c:pt idx="80582">
                  <c:v>1552575600</c:v>
                </c:pt>
                <c:pt idx="80583">
                  <c:v>1552579200</c:v>
                </c:pt>
                <c:pt idx="80584">
                  <c:v>1552582800</c:v>
                </c:pt>
                <c:pt idx="80585">
                  <c:v>1552586400</c:v>
                </c:pt>
                <c:pt idx="80586">
                  <c:v>1552590000</c:v>
                </c:pt>
                <c:pt idx="80587">
                  <c:v>1552593600</c:v>
                </c:pt>
                <c:pt idx="80588">
                  <c:v>1552597200</c:v>
                </c:pt>
                <c:pt idx="80589">
                  <c:v>1552600800</c:v>
                </c:pt>
                <c:pt idx="80590">
                  <c:v>1552604400</c:v>
                </c:pt>
                <c:pt idx="80591">
                  <c:v>1552608000</c:v>
                </c:pt>
                <c:pt idx="80592">
                  <c:v>1552611600</c:v>
                </c:pt>
                <c:pt idx="80593">
                  <c:v>1552615200</c:v>
                </c:pt>
                <c:pt idx="80594">
                  <c:v>1552618800</c:v>
                </c:pt>
                <c:pt idx="80595">
                  <c:v>1552622400</c:v>
                </c:pt>
                <c:pt idx="80596">
                  <c:v>1552626000</c:v>
                </c:pt>
                <c:pt idx="80597">
                  <c:v>1552629600</c:v>
                </c:pt>
                <c:pt idx="80598">
                  <c:v>1552633200</c:v>
                </c:pt>
                <c:pt idx="80599">
                  <c:v>1552636800</c:v>
                </c:pt>
                <c:pt idx="80600">
                  <c:v>1552640400</c:v>
                </c:pt>
                <c:pt idx="80601">
                  <c:v>1552644000</c:v>
                </c:pt>
                <c:pt idx="80602">
                  <c:v>1552647600</c:v>
                </c:pt>
                <c:pt idx="80603">
                  <c:v>1552651200</c:v>
                </c:pt>
                <c:pt idx="80604">
                  <c:v>1552654800</c:v>
                </c:pt>
                <c:pt idx="80605">
                  <c:v>1552658400</c:v>
                </c:pt>
                <c:pt idx="80606">
                  <c:v>1552662000</c:v>
                </c:pt>
                <c:pt idx="80607">
                  <c:v>1552665600</c:v>
                </c:pt>
                <c:pt idx="80608">
                  <c:v>1552669200</c:v>
                </c:pt>
                <c:pt idx="80609">
                  <c:v>1552672800</c:v>
                </c:pt>
                <c:pt idx="80610">
                  <c:v>1552676400</c:v>
                </c:pt>
                <c:pt idx="80611">
                  <c:v>1552680000</c:v>
                </c:pt>
                <c:pt idx="80612">
                  <c:v>1552683600</c:v>
                </c:pt>
                <c:pt idx="80613">
                  <c:v>1552687200</c:v>
                </c:pt>
                <c:pt idx="80614">
                  <c:v>1552690800</c:v>
                </c:pt>
                <c:pt idx="80615">
                  <c:v>1552694400</c:v>
                </c:pt>
                <c:pt idx="80616">
                  <c:v>1552698000</c:v>
                </c:pt>
                <c:pt idx="80617">
                  <c:v>1552701600</c:v>
                </c:pt>
                <c:pt idx="80618">
                  <c:v>1552705200</c:v>
                </c:pt>
                <c:pt idx="80619">
                  <c:v>1552708800</c:v>
                </c:pt>
                <c:pt idx="80620">
                  <c:v>1552712400</c:v>
                </c:pt>
                <c:pt idx="80621">
                  <c:v>1552716000</c:v>
                </c:pt>
                <c:pt idx="80622">
                  <c:v>1552719600</c:v>
                </c:pt>
                <c:pt idx="80623">
                  <c:v>1552723200</c:v>
                </c:pt>
                <c:pt idx="80624">
                  <c:v>1552726800</c:v>
                </c:pt>
                <c:pt idx="80625">
                  <c:v>1552730400</c:v>
                </c:pt>
                <c:pt idx="80626">
                  <c:v>1552734000</c:v>
                </c:pt>
                <c:pt idx="80627">
                  <c:v>1552737600</c:v>
                </c:pt>
                <c:pt idx="80628">
                  <c:v>1552741200</c:v>
                </c:pt>
                <c:pt idx="80629">
                  <c:v>1552744800</c:v>
                </c:pt>
                <c:pt idx="80630">
                  <c:v>1552748400</c:v>
                </c:pt>
                <c:pt idx="80631">
                  <c:v>1552752000</c:v>
                </c:pt>
                <c:pt idx="80632">
                  <c:v>1552755600</c:v>
                </c:pt>
                <c:pt idx="80633">
                  <c:v>1552759200</c:v>
                </c:pt>
                <c:pt idx="80634">
                  <c:v>1552762800</c:v>
                </c:pt>
                <c:pt idx="80635">
                  <c:v>1552766400</c:v>
                </c:pt>
                <c:pt idx="80636">
                  <c:v>1552770000</c:v>
                </c:pt>
                <c:pt idx="80637">
                  <c:v>1552773600</c:v>
                </c:pt>
                <c:pt idx="80638">
                  <c:v>1552777200</c:v>
                </c:pt>
                <c:pt idx="80639">
                  <c:v>1552780800</c:v>
                </c:pt>
                <c:pt idx="80640">
                  <c:v>1552784400</c:v>
                </c:pt>
                <c:pt idx="80641">
                  <c:v>1552788000</c:v>
                </c:pt>
                <c:pt idx="80642">
                  <c:v>1552791600</c:v>
                </c:pt>
                <c:pt idx="80643">
                  <c:v>1552795200</c:v>
                </c:pt>
                <c:pt idx="80644">
                  <c:v>1552798800</c:v>
                </c:pt>
                <c:pt idx="80645">
                  <c:v>1552802400</c:v>
                </c:pt>
                <c:pt idx="80646">
                  <c:v>1552806000</c:v>
                </c:pt>
                <c:pt idx="80647">
                  <c:v>1552809600</c:v>
                </c:pt>
                <c:pt idx="80648">
                  <c:v>1552813200</c:v>
                </c:pt>
                <c:pt idx="80649">
                  <c:v>1552816800</c:v>
                </c:pt>
                <c:pt idx="80650">
                  <c:v>1552820400</c:v>
                </c:pt>
                <c:pt idx="80651">
                  <c:v>1552824000</c:v>
                </c:pt>
                <c:pt idx="80652">
                  <c:v>1552827600</c:v>
                </c:pt>
                <c:pt idx="80653">
                  <c:v>1552831200</c:v>
                </c:pt>
                <c:pt idx="80654">
                  <c:v>1552834800</c:v>
                </c:pt>
                <c:pt idx="80655">
                  <c:v>1552838400</c:v>
                </c:pt>
                <c:pt idx="80656">
                  <c:v>1552842000</c:v>
                </c:pt>
                <c:pt idx="80657">
                  <c:v>1552845600</c:v>
                </c:pt>
                <c:pt idx="80658">
                  <c:v>1552849200</c:v>
                </c:pt>
                <c:pt idx="80659">
                  <c:v>1552852800</c:v>
                </c:pt>
                <c:pt idx="80660">
                  <c:v>1552856400</c:v>
                </c:pt>
                <c:pt idx="80661">
                  <c:v>1552860000</c:v>
                </c:pt>
                <c:pt idx="80662">
                  <c:v>1552863600</c:v>
                </c:pt>
                <c:pt idx="80663">
                  <c:v>1552867200</c:v>
                </c:pt>
                <c:pt idx="80664">
                  <c:v>1552870800</c:v>
                </c:pt>
                <c:pt idx="80665">
                  <c:v>1552874400</c:v>
                </c:pt>
                <c:pt idx="80666">
                  <c:v>1552878000</c:v>
                </c:pt>
                <c:pt idx="80667">
                  <c:v>1552881600</c:v>
                </c:pt>
                <c:pt idx="80668">
                  <c:v>1552885200</c:v>
                </c:pt>
                <c:pt idx="80669">
                  <c:v>1552888800</c:v>
                </c:pt>
                <c:pt idx="80670">
                  <c:v>1552892400</c:v>
                </c:pt>
                <c:pt idx="80671">
                  <c:v>1552896000</c:v>
                </c:pt>
                <c:pt idx="80672">
                  <c:v>1552899600</c:v>
                </c:pt>
                <c:pt idx="80673">
                  <c:v>1552903200</c:v>
                </c:pt>
                <c:pt idx="80674">
                  <c:v>1552906800</c:v>
                </c:pt>
                <c:pt idx="80675">
                  <c:v>1552910400</c:v>
                </c:pt>
                <c:pt idx="80676">
                  <c:v>1552914000</c:v>
                </c:pt>
                <c:pt idx="80677">
                  <c:v>1552917600</c:v>
                </c:pt>
                <c:pt idx="80678">
                  <c:v>1552921200</c:v>
                </c:pt>
                <c:pt idx="80679">
                  <c:v>1552924800</c:v>
                </c:pt>
                <c:pt idx="80680">
                  <c:v>1552928400</c:v>
                </c:pt>
                <c:pt idx="80681">
                  <c:v>1552932000</c:v>
                </c:pt>
                <c:pt idx="80682">
                  <c:v>1552935600</c:v>
                </c:pt>
                <c:pt idx="80683">
                  <c:v>1552939200</c:v>
                </c:pt>
                <c:pt idx="80684">
                  <c:v>1552942800</c:v>
                </c:pt>
                <c:pt idx="80685">
                  <c:v>1552946400</c:v>
                </c:pt>
                <c:pt idx="80686">
                  <c:v>1552950000</c:v>
                </c:pt>
                <c:pt idx="80687">
                  <c:v>1552953600</c:v>
                </c:pt>
                <c:pt idx="80688">
                  <c:v>1552957200</c:v>
                </c:pt>
                <c:pt idx="80689">
                  <c:v>1552960800</c:v>
                </c:pt>
                <c:pt idx="80690">
                  <c:v>1552964400</c:v>
                </c:pt>
                <c:pt idx="80691">
                  <c:v>1552968000</c:v>
                </c:pt>
                <c:pt idx="80692">
                  <c:v>1552971600</c:v>
                </c:pt>
                <c:pt idx="80693">
                  <c:v>1552975200</c:v>
                </c:pt>
                <c:pt idx="80694">
                  <c:v>1552978800</c:v>
                </c:pt>
                <c:pt idx="80695">
                  <c:v>1552982400</c:v>
                </c:pt>
                <c:pt idx="80696">
                  <c:v>1552986000</c:v>
                </c:pt>
                <c:pt idx="80697">
                  <c:v>1552989600</c:v>
                </c:pt>
                <c:pt idx="80698">
                  <c:v>1552993200</c:v>
                </c:pt>
                <c:pt idx="80699">
                  <c:v>1552996800</c:v>
                </c:pt>
                <c:pt idx="80700">
                  <c:v>1553000400</c:v>
                </c:pt>
                <c:pt idx="80701">
                  <c:v>1553004000</c:v>
                </c:pt>
                <c:pt idx="80702">
                  <c:v>1553007600</c:v>
                </c:pt>
                <c:pt idx="80703">
                  <c:v>1553011200</c:v>
                </c:pt>
                <c:pt idx="80704">
                  <c:v>1553014800</c:v>
                </c:pt>
                <c:pt idx="80705">
                  <c:v>1553018400</c:v>
                </c:pt>
                <c:pt idx="80706">
                  <c:v>1553022000</c:v>
                </c:pt>
                <c:pt idx="80707">
                  <c:v>1553025600</c:v>
                </c:pt>
                <c:pt idx="80708">
                  <c:v>1553029200</c:v>
                </c:pt>
                <c:pt idx="80709">
                  <c:v>1553032800</c:v>
                </c:pt>
                <c:pt idx="80710">
                  <c:v>1553036400</c:v>
                </c:pt>
                <c:pt idx="80711">
                  <c:v>1553040000</c:v>
                </c:pt>
                <c:pt idx="80712">
                  <c:v>1553043600</c:v>
                </c:pt>
                <c:pt idx="80713">
                  <c:v>1553047200</c:v>
                </c:pt>
                <c:pt idx="80714">
                  <c:v>1553050800</c:v>
                </c:pt>
                <c:pt idx="80715">
                  <c:v>1553054400</c:v>
                </c:pt>
                <c:pt idx="80716">
                  <c:v>1553058000</c:v>
                </c:pt>
                <c:pt idx="80717">
                  <c:v>1553061600</c:v>
                </c:pt>
                <c:pt idx="80718">
                  <c:v>1553065200</c:v>
                </c:pt>
                <c:pt idx="80719">
                  <c:v>1553068800</c:v>
                </c:pt>
                <c:pt idx="80720">
                  <c:v>1553072400</c:v>
                </c:pt>
                <c:pt idx="80721">
                  <c:v>1553076000</c:v>
                </c:pt>
                <c:pt idx="80722">
                  <c:v>1553079600</c:v>
                </c:pt>
                <c:pt idx="80723">
                  <c:v>1553083200</c:v>
                </c:pt>
                <c:pt idx="80724">
                  <c:v>1553086800</c:v>
                </c:pt>
                <c:pt idx="80725">
                  <c:v>1553090400</c:v>
                </c:pt>
                <c:pt idx="80726">
                  <c:v>1553094000</c:v>
                </c:pt>
                <c:pt idx="80727">
                  <c:v>1553097600</c:v>
                </c:pt>
                <c:pt idx="80728">
                  <c:v>1553101200</c:v>
                </c:pt>
                <c:pt idx="80729">
                  <c:v>1553104800</c:v>
                </c:pt>
                <c:pt idx="80730">
                  <c:v>1553108400</c:v>
                </c:pt>
                <c:pt idx="80731">
                  <c:v>1553112000</c:v>
                </c:pt>
                <c:pt idx="80732">
                  <c:v>1553115600</c:v>
                </c:pt>
                <c:pt idx="80733">
                  <c:v>1553119200</c:v>
                </c:pt>
                <c:pt idx="80734">
                  <c:v>1553122800</c:v>
                </c:pt>
                <c:pt idx="80735">
                  <c:v>1553126400</c:v>
                </c:pt>
                <c:pt idx="80736">
                  <c:v>1553130000</c:v>
                </c:pt>
                <c:pt idx="80737">
                  <c:v>1553133600</c:v>
                </c:pt>
                <c:pt idx="80738">
                  <c:v>1553137200</c:v>
                </c:pt>
                <c:pt idx="80739">
                  <c:v>1553140800</c:v>
                </c:pt>
                <c:pt idx="80740">
                  <c:v>1553144400</c:v>
                </c:pt>
                <c:pt idx="80741">
                  <c:v>1553148000</c:v>
                </c:pt>
                <c:pt idx="80742">
                  <c:v>1553151600</c:v>
                </c:pt>
                <c:pt idx="80743">
                  <c:v>1553155200</c:v>
                </c:pt>
                <c:pt idx="80744">
                  <c:v>1553158800</c:v>
                </c:pt>
                <c:pt idx="80745">
                  <c:v>1553162400</c:v>
                </c:pt>
                <c:pt idx="80746">
                  <c:v>1553166000</c:v>
                </c:pt>
                <c:pt idx="80747">
                  <c:v>1553169600</c:v>
                </c:pt>
                <c:pt idx="80748">
                  <c:v>1553173200</c:v>
                </c:pt>
                <c:pt idx="80749">
                  <c:v>1553176800</c:v>
                </c:pt>
                <c:pt idx="80750">
                  <c:v>1553180400</c:v>
                </c:pt>
                <c:pt idx="80751">
                  <c:v>1553184000</c:v>
                </c:pt>
                <c:pt idx="80752">
                  <c:v>1553187600</c:v>
                </c:pt>
                <c:pt idx="80753">
                  <c:v>1553191200</c:v>
                </c:pt>
                <c:pt idx="80754">
                  <c:v>1553194800</c:v>
                </c:pt>
                <c:pt idx="80755">
                  <c:v>1553198400</c:v>
                </c:pt>
                <c:pt idx="80756">
                  <c:v>1553202000</c:v>
                </c:pt>
                <c:pt idx="80757">
                  <c:v>1553205600</c:v>
                </c:pt>
                <c:pt idx="80758">
                  <c:v>1553209200</c:v>
                </c:pt>
                <c:pt idx="80759">
                  <c:v>1553212800</c:v>
                </c:pt>
                <c:pt idx="80760">
                  <c:v>1553216400</c:v>
                </c:pt>
                <c:pt idx="80761">
                  <c:v>1553220000</c:v>
                </c:pt>
                <c:pt idx="80762">
                  <c:v>1553223600</c:v>
                </c:pt>
                <c:pt idx="80763">
                  <c:v>1553227200</c:v>
                </c:pt>
                <c:pt idx="80764">
                  <c:v>1553230800</c:v>
                </c:pt>
                <c:pt idx="80765">
                  <c:v>1553234400</c:v>
                </c:pt>
                <c:pt idx="80766">
                  <c:v>1553238000</c:v>
                </c:pt>
                <c:pt idx="80767">
                  <c:v>1553241600</c:v>
                </c:pt>
                <c:pt idx="80768">
                  <c:v>1553245200</c:v>
                </c:pt>
                <c:pt idx="80769">
                  <c:v>1553248800</c:v>
                </c:pt>
                <c:pt idx="80770">
                  <c:v>1553252400</c:v>
                </c:pt>
                <c:pt idx="80771">
                  <c:v>1553256000</c:v>
                </c:pt>
                <c:pt idx="80772">
                  <c:v>1553259600</c:v>
                </c:pt>
                <c:pt idx="80773">
                  <c:v>1553263200</c:v>
                </c:pt>
                <c:pt idx="80774">
                  <c:v>1553266800</c:v>
                </c:pt>
                <c:pt idx="80775">
                  <c:v>1553270400</c:v>
                </c:pt>
                <c:pt idx="80776">
                  <c:v>1553274000</c:v>
                </c:pt>
                <c:pt idx="80777">
                  <c:v>1553277600</c:v>
                </c:pt>
                <c:pt idx="80778">
                  <c:v>1553281200</c:v>
                </c:pt>
                <c:pt idx="80779">
                  <c:v>1553284800</c:v>
                </c:pt>
                <c:pt idx="80780">
                  <c:v>1553288400</c:v>
                </c:pt>
                <c:pt idx="80781">
                  <c:v>1553292000</c:v>
                </c:pt>
                <c:pt idx="80782">
                  <c:v>1553295600</c:v>
                </c:pt>
                <c:pt idx="80783">
                  <c:v>1553299200</c:v>
                </c:pt>
                <c:pt idx="80784">
                  <c:v>1553302800</c:v>
                </c:pt>
                <c:pt idx="80785">
                  <c:v>1553306400</c:v>
                </c:pt>
                <c:pt idx="80786">
                  <c:v>1553310000</c:v>
                </c:pt>
                <c:pt idx="80787">
                  <c:v>1553313600</c:v>
                </c:pt>
                <c:pt idx="80788">
                  <c:v>1553317200</c:v>
                </c:pt>
                <c:pt idx="80789">
                  <c:v>1553320800</c:v>
                </c:pt>
                <c:pt idx="80790">
                  <c:v>1553324400</c:v>
                </c:pt>
                <c:pt idx="80791">
                  <c:v>1553328000</c:v>
                </c:pt>
                <c:pt idx="80792">
                  <c:v>1553331600</c:v>
                </c:pt>
                <c:pt idx="80793">
                  <c:v>1553335200</c:v>
                </c:pt>
                <c:pt idx="80794">
                  <c:v>1553338800</c:v>
                </c:pt>
                <c:pt idx="80795">
                  <c:v>1553342400</c:v>
                </c:pt>
                <c:pt idx="80796">
                  <c:v>1553346000</c:v>
                </c:pt>
                <c:pt idx="80797">
                  <c:v>1553349600</c:v>
                </c:pt>
                <c:pt idx="80798">
                  <c:v>1553353200</c:v>
                </c:pt>
                <c:pt idx="80799">
                  <c:v>1553356800</c:v>
                </c:pt>
                <c:pt idx="80800">
                  <c:v>1553360400</c:v>
                </c:pt>
                <c:pt idx="80801">
                  <c:v>1553364000</c:v>
                </c:pt>
                <c:pt idx="80802">
                  <c:v>1553367600</c:v>
                </c:pt>
                <c:pt idx="80803">
                  <c:v>1553371200</c:v>
                </c:pt>
                <c:pt idx="80804">
                  <c:v>1553374800</c:v>
                </c:pt>
                <c:pt idx="80805">
                  <c:v>1553378400</c:v>
                </c:pt>
                <c:pt idx="80806">
                  <c:v>1553382000</c:v>
                </c:pt>
                <c:pt idx="80807">
                  <c:v>1553385600</c:v>
                </c:pt>
                <c:pt idx="80808">
                  <c:v>1553389200</c:v>
                </c:pt>
                <c:pt idx="80809">
                  <c:v>1553392800</c:v>
                </c:pt>
                <c:pt idx="80810">
                  <c:v>1553396400</c:v>
                </c:pt>
                <c:pt idx="80811">
                  <c:v>1553400000</c:v>
                </c:pt>
                <c:pt idx="80812">
                  <c:v>1553403600</c:v>
                </c:pt>
                <c:pt idx="80813">
                  <c:v>1553407200</c:v>
                </c:pt>
                <c:pt idx="80814">
                  <c:v>1553410800</c:v>
                </c:pt>
                <c:pt idx="80815">
                  <c:v>1553414400</c:v>
                </c:pt>
                <c:pt idx="80816">
                  <c:v>1553418000</c:v>
                </c:pt>
                <c:pt idx="80817">
                  <c:v>1553421600</c:v>
                </c:pt>
                <c:pt idx="80818">
                  <c:v>1553425200</c:v>
                </c:pt>
                <c:pt idx="80819">
                  <c:v>1553428800</c:v>
                </c:pt>
                <c:pt idx="80820">
                  <c:v>1553432400</c:v>
                </c:pt>
                <c:pt idx="80821">
                  <c:v>1553436000</c:v>
                </c:pt>
                <c:pt idx="80822">
                  <c:v>1553439600</c:v>
                </c:pt>
                <c:pt idx="80823">
                  <c:v>1553443200</c:v>
                </c:pt>
                <c:pt idx="80824">
                  <c:v>1553446800</c:v>
                </c:pt>
                <c:pt idx="80825">
                  <c:v>1553450400</c:v>
                </c:pt>
                <c:pt idx="80826">
                  <c:v>1553454000</c:v>
                </c:pt>
                <c:pt idx="80827">
                  <c:v>1553457600</c:v>
                </c:pt>
                <c:pt idx="80828">
                  <c:v>1553461200</c:v>
                </c:pt>
                <c:pt idx="80829">
                  <c:v>1553464800</c:v>
                </c:pt>
                <c:pt idx="80830">
                  <c:v>1553468400</c:v>
                </c:pt>
                <c:pt idx="80831">
                  <c:v>1553472000</c:v>
                </c:pt>
                <c:pt idx="80832">
                  <c:v>1553475600</c:v>
                </c:pt>
                <c:pt idx="80833">
                  <c:v>1553479200</c:v>
                </c:pt>
                <c:pt idx="80834">
                  <c:v>1553482800</c:v>
                </c:pt>
                <c:pt idx="80835">
                  <c:v>1553486400</c:v>
                </c:pt>
                <c:pt idx="80836">
                  <c:v>1553490000</c:v>
                </c:pt>
                <c:pt idx="80837">
                  <c:v>1553493600</c:v>
                </c:pt>
                <c:pt idx="80838">
                  <c:v>1553497200</c:v>
                </c:pt>
                <c:pt idx="80839">
                  <c:v>1553500800</c:v>
                </c:pt>
                <c:pt idx="80840">
                  <c:v>1553504400</c:v>
                </c:pt>
                <c:pt idx="80841">
                  <c:v>1553508000</c:v>
                </c:pt>
                <c:pt idx="80842">
                  <c:v>1553511600</c:v>
                </c:pt>
                <c:pt idx="80843">
                  <c:v>1553515200</c:v>
                </c:pt>
                <c:pt idx="80844">
                  <c:v>1553518800</c:v>
                </c:pt>
                <c:pt idx="80845">
                  <c:v>1553522400</c:v>
                </c:pt>
                <c:pt idx="80846">
                  <c:v>1553526000</c:v>
                </c:pt>
                <c:pt idx="80847">
                  <c:v>1553529600</c:v>
                </c:pt>
                <c:pt idx="80848">
                  <c:v>1553533200</c:v>
                </c:pt>
                <c:pt idx="80849">
                  <c:v>1553536800</c:v>
                </c:pt>
                <c:pt idx="80850">
                  <c:v>1553540400</c:v>
                </c:pt>
                <c:pt idx="80851">
                  <c:v>1553544000</c:v>
                </c:pt>
                <c:pt idx="80852">
                  <c:v>1553547600</c:v>
                </c:pt>
                <c:pt idx="80853">
                  <c:v>1553551200</c:v>
                </c:pt>
                <c:pt idx="80854">
                  <c:v>1553554800</c:v>
                </c:pt>
                <c:pt idx="80855">
                  <c:v>1553558400</c:v>
                </c:pt>
                <c:pt idx="80856">
                  <c:v>1553562000</c:v>
                </c:pt>
                <c:pt idx="80857">
                  <c:v>1553565600</c:v>
                </c:pt>
                <c:pt idx="80858">
                  <c:v>1553569200</c:v>
                </c:pt>
                <c:pt idx="80859">
                  <c:v>1553572800</c:v>
                </c:pt>
                <c:pt idx="80860">
                  <c:v>1553576400</c:v>
                </c:pt>
                <c:pt idx="80861">
                  <c:v>1553580000</c:v>
                </c:pt>
                <c:pt idx="80862">
                  <c:v>1553583600</c:v>
                </c:pt>
                <c:pt idx="80863">
                  <c:v>1553587200</c:v>
                </c:pt>
                <c:pt idx="80864">
                  <c:v>1553590800</c:v>
                </c:pt>
                <c:pt idx="80865">
                  <c:v>1553594400</c:v>
                </c:pt>
                <c:pt idx="80866">
                  <c:v>1553598000</c:v>
                </c:pt>
                <c:pt idx="80867">
                  <c:v>1553601600</c:v>
                </c:pt>
                <c:pt idx="80868">
                  <c:v>1553605200</c:v>
                </c:pt>
                <c:pt idx="80869">
                  <c:v>1553608800</c:v>
                </c:pt>
                <c:pt idx="80870">
                  <c:v>1553612400</c:v>
                </c:pt>
                <c:pt idx="80871">
                  <c:v>1553616000</c:v>
                </c:pt>
                <c:pt idx="80872">
                  <c:v>1553619600</c:v>
                </c:pt>
                <c:pt idx="80873">
                  <c:v>1553623200</c:v>
                </c:pt>
                <c:pt idx="80874">
                  <c:v>1553626800</c:v>
                </c:pt>
                <c:pt idx="80875">
                  <c:v>1553630400</c:v>
                </c:pt>
                <c:pt idx="80876">
                  <c:v>1553634000</c:v>
                </c:pt>
                <c:pt idx="80877">
                  <c:v>1553637600</c:v>
                </c:pt>
                <c:pt idx="80878">
                  <c:v>1553641200</c:v>
                </c:pt>
                <c:pt idx="80879">
                  <c:v>1553644800</c:v>
                </c:pt>
                <c:pt idx="80880">
                  <c:v>1553648400</c:v>
                </c:pt>
                <c:pt idx="80881">
                  <c:v>1553652000</c:v>
                </c:pt>
                <c:pt idx="80882">
                  <c:v>1553655600</c:v>
                </c:pt>
                <c:pt idx="80883">
                  <c:v>1553659200</c:v>
                </c:pt>
                <c:pt idx="80884">
                  <c:v>1553662800</c:v>
                </c:pt>
                <c:pt idx="80885">
                  <c:v>1553666400</c:v>
                </c:pt>
                <c:pt idx="80886">
                  <c:v>1553670000</c:v>
                </c:pt>
                <c:pt idx="80887">
                  <c:v>1553673600</c:v>
                </c:pt>
                <c:pt idx="80888">
                  <c:v>1553677200</c:v>
                </c:pt>
                <c:pt idx="80889">
                  <c:v>1553680800</c:v>
                </c:pt>
                <c:pt idx="80890">
                  <c:v>1553684400</c:v>
                </c:pt>
                <c:pt idx="80891">
                  <c:v>1553688000</c:v>
                </c:pt>
                <c:pt idx="80892">
                  <c:v>1553691600</c:v>
                </c:pt>
                <c:pt idx="80893">
                  <c:v>1553695200</c:v>
                </c:pt>
                <c:pt idx="80894">
                  <c:v>1553698800</c:v>
                </c:pt>
                <c:pt idx="80895">
                  <c:v>1553702400</c:v>
                </c:pt>
                <c:pt idx="80896">
                  <c:v>1553706000</c:v>
                </c:pt>
                <c:pt idx="80897">
                  <c:v>1553709600</c:v>
                </c:pt>
                <c:pt idx="80898">
                  <c:v>1553713200</c:v>
                </c:pt>
                <c:pt idx="80899">
                  <c:v>1553716800</c:v>
                </c:pt>
                <c:pt idx="80900">
                  <c:v>1553720400</c:v>
                </c:pt>
                <c:pt idx="80901">
                  <c:v>1553724000</c:v>
                </c:pt>
                <c:pt idx="80902">
                  <c:v>1553727600</c:v>
                </c:pt>
                <c:pt idx="80903">
                  <c:v>1553731200</c:v>
                </c:pt>
                <c:pt idx="80904">
                  <c:v>1553734800</c:v>
                </c:pt>
                <c:pt idx="80905">
                  <c:v>1553738400</c:v>
                </c:pt>
                <c:pt idx="80906">
                  <c:v>1553742000</c:v>
                </c:pt>
                <c:pt idx="80907">
                  <c:v>1553745600</c:v>
                </c:pt>
                <c:pt idx="80908">
                  <c:v>1553749200</c:v>
                </c:pt>
                <c:pt idx="80909">
                  <c:v>1553752800</c:v>
                </c:pt>
                <c:pt idx="80910">
                  <c:v>1553756400</c:v>
                </c:pt>
                <c:pt idx="80911">
                  <c:v>1553760000</c:v>
                </c:pt>
                <c:pt idx="80912">
                  <c:v>1553763600</c:v>
                </c:pt>
                <c:pt idx="80913">
                  <c:v>1553767200</c:v>
                </c:pt>
                <c:pt idx="80914">
                  <c:v>1553770800</c:v>
                </c:pt>
                <c:pt idx="80915">
                  <c:v>1553774400</c:v>
                </c:pt>
                <c:pt idx="80916">
                  <c:v>1553778000</c:v>
                </c:pt>
                <c:pt idx="80917">
                  <c:v>1553781600</c:v>
                </c:pt>
                <c:pt idx="80918">
                  <c:v>1553785200</c:v>
                </c:pt>
                <c:pt idx="80919">
                  <c:v>1553788800</c:v>
                </c:pt>
                <c:pt idx="80920">
                  <c:v>1553792400</c:v>
                </c:pt>
                <c:pt idx="80921">
                  <c:v>1553796000</c:v>
                </c:pt>
                <c:pt idx="80922">
                  <c:v>1553799600</c:v>
                </c:pt>
                <c:pt idx="80923">
                  <c:v>1553803200</c:v>
                </c:pt>
                <c:pt idx="80924">
                  <c:v>1553806800</c:v>
                </c:pt>
                <c:pt idx="80925">
                  <c:v>1553810400</c:v>
                </c:pt>
                <c:pt idx="80926">
                  <c:v>1553814000</c:v>
                </c:pt>
                <c:pt idx="80927">
                  <c:v>1553817600</c:v>
                </c:pt>
                <c:pt idx="80928">
                  <c:v>1553821200</c:v>
                </c:pt>
                <c:pt idx="80929">
                  <c:v>1553824800</c:v>
                </c:pt>
                <c:pt idx="80930">
                  <c:v>1553828400</c:v>
                </c:pt>
                <c:pt idx="80931">
                  <c:v>1553832000</c:v>
                </c:pt>
                <c:pt idx="80932">
                  <c:v>1553835600</c:v>
                </c:pt>
                <c:pt idx="80933">
                  <c:v>1553839200</c:v>
                </c:pt>
                <c:pt idx="80934">
                  <c:v>1553842800</c:v>
                </c:pt>
                <c:pt idx="80935">
                  <c:v>1553846400</c:v>
                </c:pt>
                <c:pt idx="80936">
                  <c:v>1553850000</c:v>
                </c:pt>
                <c:pt idx="80937">
                  <c:v>1553853600</c:v>
                </c:pt>
                <c:pt idx="80938">
                  <c:v>1553857200</c:v>
                </c:pt>
                <c:pt idx="80939">
                  <c:v>1553860800</c:v>
                </c:pt>
                <c:pt idx="80940">
                  <c:v>1553864400</c:v>
                </c:pt>
                <c:pt idx="80941">
                  <c:v>1553868000</c:v>
                </c:pt>
                <c:pt idx="80942">
                  <c:v>1553871600</c:v>
                </c:pt>
                <c:pt idx="80943">
                  <c:v>1553875200</c:v>
                </c:pt>
                <c:pt idx="80944">
                  <c:v>1553878800</c:v>
                </c:pt>
                <c:pt idx="80945">
                  <c:v>1553882400</c:v>
                </c:pt>
                <c:pt idx="80946">
                  <c:v>1553886000</c:v>
                </c:pt>
                <c:pt idx="80947">
                  <c:v>1553889600</c:v>
                </c:pt>
                <c:pt idx="80948">
                  <c:v>1553893200</c:v>
                </c:pt>
                <c:pt idx="80949">
                  <c:v>1553896800</c:v>
                </c:pt>
                <c:pt idx="80950">
                  <c:v>1553900400</c:v>
                </c:pt>
                <c:pt idx="80951">
                  <c:v>1553904000</c:v>
                </c:pt>
                <c:pt idx="80952">
                  <c:v>1553907600</c:v>
                </c:pt>
                <c:pt idx="80953">
                  <c:v>1553911200</c:v>
                </c:pt>
                <c:pt idx="80954">
                  <c:v>1553914800</c:v>
                </c:pt>
                <c:pt idx="80955">
                  <c:v>1553918400</c:v>
                </c:pt>
                <c:pt idx="80956">
                  <c:v>1553922000</c:v>
                </c:pt>
                <c:pt idx="80957">
                  <c:v>1553925600</c:v>
                </c:pt>
                <c:pt idx="80958">
                  <c:v>1553929200</c:v>
                </c:pt>
                <c:pt idx="80959">
                  <c:v>1553932800</c:v>
                </c:pt>
                <c:pt idx="80960">
                  <c:v>1553936400</c:v>
                </c:pt>
                <c:pt idx="80961">
                  <c:v>1553940000</c:v>
                </c:pt>
                <c:pt idx="80962">
                  <c:v>1553943600</c:v>
                </c:pt>
                <c:pt idx="80963">
                  <c:v>1553947200</c:v>
                </c:pt>
                <c:pt idx="80964">
                  <c:v>1553950800</c:v>
                </c:pt>
                <c:pt idx="80965">
                  <c:v>1553954400</c:v>
                </c:pt>
                <c:pt idx="80966">
                  <c:v>1553958000</c:v>
                </c:pt>
                <c:pt idx="80967">
                  <c:v>1553961600</c:v>
                </c:pt>
                <c:pt idx="80968">
                  <c:v>1553965200</c:v>
                </c:pt>
                <c:pt idx="80969">
                  <c:v>1553968800</c:v>
                </c:pt>
                <c:pt idx="80970">
                  <c:v>1553972400</c:v>
                </c:pt>
                <c:pt idx="80971">
                  <c:v>1553976000</c:v>
                </c:pt>
                <c:pt idx="80972">
                  <c:v>1553979600</c:v>
                </c:pt>
                <c:pt idx="80973">
                  <c:v>1553983200</c:v>
                </c:pt>
                <c:pt idx="80974">
                  <c:v>1553986800</c:v>
                </c:pt>
                <c:pt idx="80975">
                  <c:v>1553990400</c:v>
                </c:pt>
                <c:pt idx="80976">
                  <c:v>1553994000</c:v>
                </c:pt>
                <c:pt idx="80977">
                  <c:v>1553997600</c:v>
                </c:pt>
                <c:pt idx="80978">
                  <c:v>1554001200</c:v>
                </c:pt>
                <c:pt idx="80979">
                  <c:v>1554004800</c:v>
                </c:pt>
                <c:pt idx="80980">
                  <c:v>1554008400</c:v>
                </c:pt>
                <c:pt idx="80981">
                  <c:v>1554012000</c:v>
                </c:pt>
                <c:pt idx="80982">
                  <c:v>1554015600</c:v>
                </c:pt>
                <c:pt idx="80983">
                  <c:v>1554019200</c:v>
                </c:pt>
                <c:pt idx="80984">
                  <c:v>1554022800</c:v>
                </c:pt>
                <c:pt idx="80985">
                  <c:v>1554026400</c:v>
                </c:pt>
                <c:pt idx="80986">
                  <c:v>1554030000</c:v>
                </c:pt>
                <c:pt idx="80987">
                  <c:v>1554033600</c:v>
                </c:pt>
                <c:pt idx="80988">
                  <c:v>1554037200</c:v>
                </c:pt>
                <c:pt idx="80989">
                  <c:v>1554040800</c:v>
                </c:pt>
                <c:pt idx="80990">
                  <c:v>1554044400</c:v>
                </c:pt>
                <c:pt idx="80991">
                  <c:v>1554048000</c:v>
                </c:pt>
                <c:pt idx="80992">
                  <c:v>1554051600</c:v>
                </c:pt>
                <c:pt idx="80993">
                  <c:v>1554055200</c:v>
                </c:pt>
                <c:pt idx="80994">
                  <c:v>1554058800</c:v>
                </c:pt>
                <c:pt idx="80995">
                  <c:v>1554062400</c:v>
                </c:pt>
                <c:pt idx="80996">
                  <c:v>1554066000</c:v>
                </c:pt>
                <c:pt idx="80997">
                  <c:v>1554069600</c:v>
                </c:pt>
                <c:pt idx="80998">
                  <c:v>1554073200</c:v>
                </c:pt>
                <c:pt idx="80999">
                  <c:v>1554076800</c:v>
                </c:pt>
                <c:pt idx="81000">
                  <c:v>1554080400</c:v>
                </c:pt>
                <c:pt idx="81001">
                  <c:v>1554084000</c:v>
                </c:pt>
                <c:pt idx="81002">
                  <c:v>1554087600</c:v>
                </c:pt>
                <c:pt idx="81003">
                  <c:v>1554091200</c:v>
                </c:pt>
                <c:pt idx="81004">
                  <c:v>1554094800</c:v>
                </c:pt>
                <c:pt idx="81005">
                  <c:v>1554098400</c:v>
                </c:pt>
                <c:pt idx="81006">
                  <c:v>1554102000</c:v>
                </c:pt>
                <c:pt idx="81007">
                  <c:v>1554105600</c:v>
                </c:pt>
                <c:pt idx="81008">
                  <c:v>1554109200</c:v>
                </c:pt>
                <c:pt idx="81009">
                  <c:v>1554112800</c:v>
                </c:pt>
                <c:pt idx="81010">
                  <c:v>1554116400</c:v>
                </c:pt>
                <c:pt idx="81011">
                  <c:v>1554120000</c:v>
                </c:pt>
                <c:pt idx="81012">
                  <c:v>1554123600</c:v>
                </c:pt>
                <c:pt idx="81013">
                  <c:v>1554127200</c:v>
                </c:pt>
                <c:pt idx="81014">
                  <c:v>1554130800</c:v>
                </c:pt>
                <c:pt idx="81015">
                  <c:v>1554134400</c:v>
                </c:pt>
                <c:pt idx="81016">
                  <c:v>1554138000</c:v>
                </c:pt>
                <c:pt idx="81017">
                  <c:v>1554141600</c:v>
                </c:pt>
                <c:pt idx="81018">
                  <c:v>1554145200</c:v>
                </c:pt>
                <c:pt idx="81019">
                  <c:v>1554148800</c:v>
                </c:pt>
                <c:pt idx="81020">
                  <c:v>1554152400</c:v>
                </c:pt>
                <c:pt idx="81021">
                  <c:v>1554156000</c:v>
                </c:pt>
                <c:pt idx="81022">
                  <c:v>1554159600</c:v>
                </c:pt>
                <c:pt idx="81023">
                  <c:v>1554163200</c:v>
                </c:pt>
                <c:pt idx="81024">
                  <c:v>1554166800</c:v>
                </c:pt>
                <c:pt idx="81025">
                  <c:v>1554170400</c:v>
                </c:pt>
                <c:pt idx="81026">
                  <c:v>1554174000</c:v>
                </c:pt>
                <c:pt idx="81027">
                  <c:v>1554177600</c:v>
                </c:pt>
                <c:pt idx="81028">
                  <c:v>1554181200</c:v>
                </c:pt>
                <c:pt idx="81029">
                  <c:v>1554184800</c:v>
                </c:pt>
                <c:pt idx="81030">
                  <c:v>1554188400</c:v>
                </c:pt>
                <c:pt idx="81031">
                  <c:v>1554192000</c:v>
                </c:pt>
                <c:pt idx="81032">
                  <c:v>1554195600</c:v>
                </c:pt>
                <c:pt idx="81033">
                  <c:v>1554199200</c:v>
                </c:pt>
                <c:pt idx="81034">
                  <c:v>1554202800</c:v>
                </c:pt>
                <c:pt idx="81035">
                  <c:v>1554206400</c:v>
                </c:pt>
                <c:pt idx="81036">
                  <c:v>1554210000</c:v>
                </c:pt>
                <c:pt idx="81037">
                  <c:v>1554213600</c:v>
                </c:pt>
                <c:pt idx="81038">
                  <c:v>1554217200</c:v>
                </c:pt>
                <c:pt idx="81039">
                  <c:v>1554220800</c:v>
                </c:pt>
                <c:pt idx="81040">
                  <c:v>1554224400</c:v>
                </c:pt>
                <c:pt idx="81041">
                  <c:v>1554228000</c:v>
                </c:pt>
                <c:pt idx="81042">
                  <c:v>1554231600</c:v>
                </c:pt>
                <c:pt idx="81043">
                  <c:v>1554235200</c:v>
                </c:pt>
                <c:pt idx="81044">
                  <c:v>1554238800</c:v>
                </c:pt>
                <c:pt idx="81045">
                  <c:v>1554242400</c:v>
                </c:pt>
                <c:pt idx="81046">
                  <c:v>1554246000</c:v>
                </c:pt>
                <c:pt idx="81047">
                  <c:v>1554249600</c:v>
                </c:pt>
                <c:pt idx="81048">
                  <c:v>1554253200</c:v>
                </c:pt>
                <c:pt idx="81049">
                  <c:v>1554256800</c:v>
                </c:pt>
                <c:pt idx="81050">
                  <c:v>1554260400</c:v>
                </c:pt>
                <c:pt idx="81051">
                  <c:v>1554264000</c:v>
                </c:pt>
                <c:pt idx="81052">
                  <c:v>1554267600</c:v>
                </c:pt>
                <c:pt idx="81053">
                  <c:v>1554271200</c:v>
                </c:pt>
                <c:pt idx="81054">
                  <c:v>1554274800</c:v>
                </c:pt>
                <c:pt idx="81055">
                  <c:v>1554278400</c:v>
                </c:pt>
                <c:pt idx="81056">
                  <c:v>1554282000</c:v>
                </c:pt>
                <c:pt idx="81057">
                  <c:v>1554285600</c:v>
                </c:pt>
                <c:pt idx="81058">
                  <c:v>1554289200</c:v>
                </c:pt>
                <c:pt idx="81059">
                  <c:v>1554292800</c:v>
                </c:pt>
                <c:pt idx="81060">
                  <c:v>1554296400</c:v>
                </c:pt>
                <c:pt idx="81061">
                  <c:v>1554300000</c:v>
                </c:pt>
                <c:pt idx="81062">
                  <c:v>1554303600</c:v>
                </c:pt>
                <c:pt idx="81063">
                  <c:v>1554307200</c:v>
                </c:pt>
                <c:pt idx="81064">
                  <c:v>1554310800</c:v>
                </c:pt>
                <c:pt idx="81065">
                  <c:v>1554314400</c:v>
                </c:pt>
                <c:pt idx="81066">
                  <c:v>1554318000</c:v>
                </c:pt>
                <c:pt idx="81067">
                  <c:v>1554321600</c:v>
                </c:pt>
                <c:pt idx="81068">
                  <c:v>1554325200</c:v>
                </c:pt>
                <c:pt idx="81069">
                  <c:v>1554328800</c:v>
                </c:pt>
                <c:pt idx="81070">
                  <c:v>1554332400</c:v>
                </c:pt>
                <c:pt idx="81071">
                  <c:v>1554336000</c:v>
                </c:pt>
                <c:pt idx="81072">
                  <c:v>1554339600</c:v>
                </c:pt>
                <c:pt idx="81073">
                  <c:v>1554343200</c:v>
                </c:pt>
                <c:pt idx="81074">
                  <c:v>1554346800</c:v>
                </c:pt>
                <c:pt idx="81075">
                  <c:v>1554350400</c:v>
                </c:pt>
                <c:pt idx="81076">
                  <c:v>1554354000</c:v>
                </c:pt>
                <c:pt idx="81077">
                  <c:v>1554357600</c:v>
                </c:pt>
                <c:pt idx="81078">
                  <c:v>1554361200</c:v>
                </c:pt>
                <c:pt idx="81079">
                  <c:v>1554364800</c:v>
                </c:pt>
                <c:pt idx="81080">
                  <c:v>1554368400</c:v>
                </c:pt>
                <c:pt idx="81081">
                  <c:v>1554372000</c:v>
                </c:pt>
                <c:pt idx="81082">
                  <c:v>1554375600</c:v>
                </c:pt>
                <c:pt idx="81083">
                  <c:v>1554379200</c:v>
                </c:pt>
                <c:pt idx="81084">
                  <c:v>1554382800</c:v>
                </c:pt>
                <c:pt idx="81085">
                  <c:v>1554386400</c:v>
                </c:pt>
                <c:pt idx="81086">
                  <c:v>1554390000</c:v>
                </c:pt>
                <c:pt idx="81087">
                  <c:v>1554393600</c:v>
                </c:pt>
                <c:pt idx="81088">
                  <c:v>1554397200</c:v>
                </c:pt>
                <c:pt idx="81089">
                  <c:v>1554400800</c:v>
                </c:pt>
                <c:pt idx="81090">
                  <c:v>1554404400</c:v>
                </c:pt>
                <c:pt idx="81091">
                  <c:v>1554408000</c:v>
                </c:pt>
                <c:pt idx="81092">
                  <c:v>1554411600</c:v>
                </c:pt>
                <c:pt idx="81093">
                  <c:v>1554415200</c:v>
                </c:pt>
                <c:pt idx="81094">
                  <c:v>1554418800</c:v>
                </c:pt>
                <c:pt idx="81095">
                  <c:v>1554422400</c:v>
                </c:pt>
                <c:pt idx="81096">
                  <c:v>1554426000</c:v>
                </c:pt>
                <c:pt idx="81097">
                  <c:v>1554429600</c:v>
                </c:pt>
                <c:pt idx="81098">
                  <c:v>1554433200</c:v>
                </c:pt>
                <c:pt idx="81099">
                  <c:v>1554436800</c:v>
                </c:pt>
                <c:pt idx="81100">
                  <c:v>1554440400</c:v>
                </c:pt>
                <c:pt idx="81101">
                  <c:v>1554444000</c:v>
                </c:pt>
                <c:pt idx="81102">
                  <c:v>1554447600</c:v>
                </c:pt>
                <c:pt idx="81103">
                  <c:v>1554451200</c:v>
                </c:pt>
                <c:pt idx="81104">
                  <c:v>1554454800</c:v>
                </c:pt>
                <c:pt idx="81105">
                  <c:v>1554458400</c:v>
                </c:pt>
                <c:pt idx="81106">
                  <c:v>1554462000</c:v>
                </c:pt>
                <c:pt idx="81107">
                  <c:v>1554465600</c:v>
                </c:pt>
                <c:pt idx="81108">
                  <c:v>1554469200</c:v>
                </c:pt>
                <c:pt idx="81109">
                  <c:v>1554472800</c:v>
                </c:pt>
                <c:pt idx="81110">
                  <c:v>1554476400</c:v>
                </c:pt>
                <c:pt idx="81111">
                  <c:v>1554480000</c:v>
                </c:pt>
                <c:pt idx="81112">
                  <c:v>1554483600</c:v>
                </c:pt>
                <c:pt idx="81113">
                  <c:v>1554487200</c:v>
                </c:pt>
                <c:pt idx="81114">
                  <c:v>1554490800</c:v>
                </c:pt>
                <c:pt idx="81115">
                  <c:v>1554494400</c:v>
                </c:pt>
                <c:pt idx="81116">
                  <c:v>1554498000</c:v>
                </c:pt>
                <c:pt idx="81117">
                  <c:v>1554501600</c:v>
                </c:pt>
                <c:pt idx="81118">
                  <c:v>1554505200</c:v>
                </c:pt>
                <c:pt idx="81119">
                  <c:v>1554508800</c:v>
                </c:pt>
                <c:pt idx="81120">
                  <c:v>1554512400</c:v>
                </c:pt>
                <c:pt idx="81121">
                  <c:v>1554516000</c:v>
                </c:pt>
                <c:pt idx="81122">
                  <c:v>1554519600</c:v>
                </c:pt>
                <c:pt idx="81123">
                  <c:v>1554523200</c:v>
                </c:pt>
                <c:pt idx="81124">
                  <c:v>1554526800</c:v>
                </c:pt>
                <c:pt idx="81125">
                  <c:v>1554530400</c:v>
                </c:pt>
                <c:pt idx="81126">
                  <c:v>1554534000</c:v>
                </c:pt>
                <c:pt idx="81127">
                  <c:v>1554537600</c:v>
                </c:pt>
                <c:pt idx="81128">
                  <c:v>1554541200</c:v>
                </c:pt>
                <c:pt idx="81129">
                  <c:v>1554544800</c:v>
                </c:pt>
                <c:pt idx="81130">
                  <c:v>1554548400</c:v>
                </c:pt>
                <c:pt idx="81131">
                  <c:v>1554552000</c:v>
                </c:pt>
                <c:pt idx="81132">
                  <c:v>1554555600</c:v>
                </c:pt>
                <c:pt idx="81133">
                  <c:v>1554559200</c:v>
                </c:pt>
                <c:pt idx="81134">
                  <c:v>1554562800</c:v>
                </c:pt>
                <c:pt idx="81135">
                  <c:v>1554566400</c:v>
                </c:pt>
                <c:pt idx="81136">
                  <c:v>1554570000</c:v>
                </c:pt>
                <c:pt idx="81137">
                  <c:v>1554573600</c:v>
                </c:pt>
                <c:pt idx="81138">
                  <c:v>1554577200</c:v>
                </c:pt>
                <c:pt idx="81139">
                  <c:v>1554580800</c:v>
                </c:pt>
                <c:pt idx="81140">
                  <c:v>1554584400</c:v>
                </c:pt>
                <c:pt idx="81141">
                  <c:v>1554588000</c:v>
                </c:pt>
                <c:pt idx="81142">
                  <c:v>1554591600</c:v>
                </c:pt>
                <c:pt idx="81143">
                  <c:v>1554595200</c:v>
                </c:pt>
                <c:pt idx="81144">
                  <c:v>1554598800</c:v>
                </c:pt>
                <c:pt idx="81145">
                  <c:v>1554602400</c:v>
                </c:pt>
                <c:pt idx="81146">
                  <c:v>1554606000</c:v>
                </c:pt>
                <c:pt idx="81147">
                  <c:v>1554609600</c:v>
                </c:pt>
                <c:pt idx="81148">
                  <c:v>1554613200</c:v>
                </c:pt>
                <c:pt idx="81149">
                  <c:v>1554616800</c:v>
                </c:pt>
                <c:pt idx="81150">
                  <c:v>1554620400</c:v>
                </c:pt>
                <c:pt idx="81151">
                  <c:v>1554624000</c:v>
                </c:pt>
                <c:pt idx="81152">
                  <c:v>1554627600</c:v>
                </c:pt>
                <c:pt idx="81153">
                  <c:v>1554631200</c:v>
                </c:pt>
                <c:pt idx="81154">
                  <c:v>1554634800</c:v>
                </c:pt>
                <c:pt idx="81155">
                  <c:v>1554638400</c:v>
                </c:pt>
                <c:pt idx="81156">
                  <c:v>1554642000</c:v>
                </c:pt>
                <c:pt idx="81157">
                  <c:v>1554645600</c:v>
                </c:pt>
                <c:pt idx="81158">
                  <c:v>1554649200</c:v>
                </c:pt>
                <c:pt idx="81159">
                  <c:v>1554652800</c:v>
                </c:pt>
                <c:pt idx="81160">
                  <c:v>1554656400</c:v>
                </c:pt>
                <c:pt idx="81161">
                  <c:v>1554660000</c:v>
                </c:pt>
                <c:pt idx="81162">
                  <c:v>1554663600</c:v>
                </c:pt>
                <c:pt idx="81163">
                  <c:v>1554667200</c:v>
                </c:pt>
                <c:pt idx="81164">
                  <c:v>1554670800</c:v>
                </c:pt>
                <c:pt idx="81165">
                  <c:v>1554674400</c:v>
                </c:pt>
                <c:pt idx="81166">
                  <c:v>1554678000</c:v>
                </c:pt>
                <c:pt idx="81167">
                  <c:v>1554681600</c:v>
                </c:pt>
                <c:pt idx="81168">
                  <c:v>1554685200</c:v>
                </c:pt>
                <c:pt idx="81169">
                  <c:v>1554688800</c:v>
                </c:pt>
                <c:pt idx="81170">
                  <c:v>1554692400</c:v>
                </c:pt>
                <c:pt idx="81171">
                  <c:v>1554696000</c:v>
                </c:pt>
                <c:pt idx="81172">
                  <c:v>1554699600</c:v>
                </c:pt>
                <c:pt idx="81173">
                  <c:v>1554703200</c:v>
                </c:pt>
                <c:pt idx="81174">
                  <c:v>1554706800</c:v>
                </c:pt>
                <c:pt idx="81175">
                  <c:v>1554710400</c:v>
                </c:pt>
                <c:pt idx="81176">
                  <c:v>1554714000</c:v>
                </c:pt>
                <c:pt idx="81177">
                  <c:v>1554717600</c:v>
                </c:pt>
                <c:pt idx="81178">
                  <c:v>1554721200</c:v>
                </c:pt>
                <c:pt idx="81179">
                  <c:v>1554724800</c:v>
                </c:pt>
                <c:pt idx="81180">
                  <c:v>1554728400</c:v>
                </c:pt>
                <c:pt idx="81181">
                  <c:v>1554732000</c:v>
                </c:pt>
                <c:pt idx="81182">
                  <c:v>1554735600</c:v>
                </c:pt>
                <c:pt idx="81183">
                  <c:v>1554739200</c:v>
                </c:pt>
                <c:pt idx="81184">
                  <c:v>1554742800</c:v>
                </c:pt>
                <c:pt idx="81185">
                  <c:v>1554746400</c:v>
                </c:pt>
                <c:pt idx="81186">
                  <c:v>1554750000</c:v>
                </c:pt>
                <c:pt idx="81187">
                  <c:v>1554753600</c:v>
                </c:pt>
                <c:pt idx="81188">
                  <c:v>1554757200</c:v>
                </c:pt>
                <c:pt idx="81189">
                  <c:v>1554760800</c:v>
                </c:pt>
                <c:pt idx="81190">
                  <c:v>1554764400</c:v>
                </c:pt>
                <c:pt idx="81191">
                  <c:v>1554768000</c:v>
                </c:pt>
                <c:pt idx="81192">
                  <c:v>1554771600</c:v>
                </c:pt>
                <c:pt idx="81193">
                  <c:v>1554775200</c:v>
                </c:pt>
                <c:pt idx="81194">
                  <c:v>1554778800</c:v>
                </c:pt>
                <c:pt idx="81195">
                  <c:v>1554782400</c:v>
                </c:pt>
                <c:pt idx="81196">
                  <c:v>1554786000</c:v>
                </c:pt>
                <c:pt idx="81197">
                  <c:v>1554789600</c:v>
                </c:pt>
                <c:pt idx="81198">
                  <c:v>1554793200</c:v>
                </c:pt>
                <c:pt idx="81199">
                  <c:v>1554796800</c:v>
                </c:pt>
                <c:pt idx="81200">
                  <c:v>1554800400</c:v>
                </c:pt>
                <c:pt idx="81201">
                  <c:v>1554804000</c:v>
                </c:pt>
                <c:pt idx="81202">
                  <c:v>1554807600</c:v>
                </c:pt>
                <c:pt idx="81203">
                  <c:v>1554811200</c:v>
                </c:pt>
                <c:pt idx="81204">
                  <c:v>1554814800</c:v>
                </c:pt>
                <c:pt idx="81205">
                  <c:v>1554818400</c:v>
                </c:pt>
                <c:pt idx="81206">
                  <c:v>1554822000</c:v>
                </c:pt>
                <c:pt idx="81207">
                  <c:v>1554825600</c:v>
                </c:pt>
                <c:pt idx="81208">
                  <c:v>1554829200</c:v>
                </c:pt>
                <c:pt idx="81209">
                  <c:v>1554832800</c:v>
                </c:pt>
                <c:pt idx="81210">
                  <c:v>1554836400</c:v>
                </c:pt>
                <c:pt idx="81211">
                  <c:v>1554840000</c:v>
                </c:pt>
                <c:pt idx="81212">
                  <c:v>1554843600</c:v>
                </c:pt>
                <c:pt idx="81213">
                  <c:v>1554847200</c:v>
                </c:pt>
                <c:pt idx="81214">
                  <c:v>1554850800</c:v>
                </c:pt>
                <c:pt idx="81215">
                  <c:v>1554854400</c:v>
                </c:pt>
                <c:pt idx="81216">
                  <c:v>1554858000</c:v>
                </c:pt>
                <c:pt idx="81217">
                  <c:v>1554861600</c:v>
                </c:pt>
                <c:pt idx="81218">
                  <c:v>1554865200</c:v>
                </c:pt>
                <c:pt idx="81219">
                  <c:v>1554868800</c:v>
                </c:pt>
                <c:pt idx="81220">
                  <c:v>1554872400</c:v>
                </c:pt>
                <c:pt idx="81221">
                  <c:v>1554876000</c:v>
                </c:pt>
                <c:pt idx="81222">
                  <c:v>1554879600</c:v>
                </c:pt>
                <c:pt idx="81223">
                  <c:v>1554883200</c:v>
                </c:pt>
                <c:pt idx="81224">
                  <c:v>1554886800</c:v>
                </c:pt>
                <c:pt idx="81225">
                  <c:v>1554890400</c:v>
                </c:pt>
                <c:pt idx="81226">
                  <c:v>1554894000</c:v>
                </c:pt>
                <c:pt idx="81227">
                  <c:v>1554897600</c:v>
                </c:pt>
                <c:pt idx="81228">
                  <c:v>1554901200</c:v>
                </c:pt>
                <c:pt idx="81229">
                  <c:v>1554904800</c:v>
                </c:pt>
                <c:pt idx="81230">
                  <c:v>1554908400</c:v>
                </c:pt>
                <c:pt idx="81231">
                  <c:v>1554912000</c:v>
                </c:pt>
                <c:pt idx="81232">
                  <c:v>1554915600</c:v>
                </c:pt>
                <c:pt idx="81233">
                  <c:v>1554919200</c:v>
                </c:pt>
                <c:pt idx="81234">
                  <c:v>1554922800</c:v>
                </c:pt>
                <c:pt idx="81235">
                  <c:v>1554926400</c:v>
                </c:pt>
                <c:pt idx="81236">
                  <c:v>1554930000</c:v>
                </c:pt>
                <c:pt idx="81237">
                  <c:v>1554933600</c:v>
                </c:pt>
                <c:pt idx="81238">
                  <c:v>1554937200</c:v>
                </c:pt>
                <c:pt idx="81239">
                  <c:v>1554940800</c:v>
                </c:pt>
                <c:pt idx="81240">
                  <c:v>1554944400</c:v>
                </c:pt>
                <c:pt idx="81241">
                  <c:v>1554948000</c:v>
                </c:pt>
                <c:pt idx="81242">
                  <c:v>1554951600</c:v>
                </c:pt>
                <c:pt idx="81243">
                  <c:v>1554955200</c:v>
                </c:pt>
                <c:pt idx="81244">
                  <c:v>1554958800</c:v>
                </c:pt>
                <c:pt idx="81245">
                  <c:v>1554962400</c:v>
                </c:pt>
                <c:pt idx="81246">
                  <c:v>1554966000</c:v>
                </c:pt>
                <c:pt idx="81247">
                  <c:v>1554969600</c:v>
                </c:pt>
                <c:pt idx="81248">
                  <c:v>1554973200</c:v>
                </c:pt>
                <c:pt idx="81249">
                  <c:v>1554976800</c:v>
                </c:pt>
                <c:pt idx="81250">
                  <c:v>1554980400</c:v>
                </c:pt>
                <c:pt idx="81251">
                  <c:v>1554984000</c:v>
                </c:pt>
                <c:pt idx="81252">
                  <c:v>1554987600</c:v>
                </c:pt>
                <c:pt idx="81253">
                  <c:v>1554991200</c:v>
                </c:pt>
                <c:pt idx="81254">
                  <c:v>1554994800</c:v>
                </c:pt>
                <c:pt idx="81255">
                  <c:v>1554998400</c:v>
                </c:pt>
                <c:pt idx="81256">
                  <c:v>1555002000</c:v>
                </c:pt>
                <c:pt idx="81257">
                  <c:v>1555005600</c:v>
                </c:pt>
                <c:pt idx="81258">
                  <c:v>1555009200</c:v>
                </c:pt>
                <c:pt idx="81259">
                  <c:v>1555012800</c:v>
                </c:pt>
                <c:pt idx="81260">
                  <c:v>1555016400</c:v>
                </c:pt>
                <c:pt idx="81261">
                  <c:v>1555020000</c:v>
                </c:pt>
                <c:pt idx="81262">
                  <c:v>1555023600</c:v>
                </c:pt>
                <c:pt idx="81263">
                  <c:v>1555027200</c:v>
                </c:pt>
                <c:pt idx="81264">
                  <c:v>1555030800</c:v>
                </c:pt>
                <c:pt idx="81265">
                  <c:v>1555034400</c:v>
                </c:pt>
                <c:pt idx="81266">
                  <c:v>1555038000</c:v>
                </c:pt>
                <c:pt idx="81267">
                  <c:v>1555041600</c:v>
                </c:pt>
                <c:pt idx="81268">
                  <c:v>1555045200</c:v>
                </c:pt>
                <c:pt idx="81269">
                  <c:v>1555048800</c:v>
                </c:pt>
                <c:pt idx="81270">
                  <c:v>1555052400</c:v>
                </c:pt>
                <c:pt idx="81271">
                  <c:v>1555056000</c:v>
                </c:pt>
                <c:pt idx="81272">
                  <c:v>1555059600</c:v>
                </c:pt>
                <c:pt idx="81273">
                  <c:v>1555063200</c:v>
                </c:pt>
                <c:pt idx="81274">
                  <c:v>1555066800</c:v>
                </c:pt>
                <c:pt idx="81275">
                  <c:v>1555070400</c:v>
                </c:pt>
                <c:pt idx="81276">
                  <c:v>1555074000</c:v>
                </c:pt>
                <c:pt idx="81277">
                  <c:v>1555077600</c:v>
                </c:pt>
                <c:pt idx="81278">
                  <c:v>1555081200</c:v>
                </c:pt>
                <c:pt idx="81279">
                  <c:v>1555084800</c:v>
                </c:pt>
                <c:pt idx="81280">
                  <c:v>1555088400</c:v>
                </c:pt>
                <c:pt idx="81281">
                  <c:v>1555092000</c:v>
                </c:pt>
                <c:pt idx="81282">
                  <c:v>1555095600</c:v>
                </c:pt>
                <c:pt idx="81283">
                  <c:v>1555099200</c:v>
                </c:pt>
                <c:pt idx="81284">
                  <c:v>1555102800</c:v>
                </c:pt>
                <c:pt idx="81285">
                  <c:v>1555106400</c:v>
                </c:pt>
                <c:pt idx="81286">
                  <c:v>1555110000</c:v>
                </c:pt>
                <c:pt idx="81287">
                  <c:v>1555113600</c:v>
                </c:pt>
                <c:pt idx="81288">
                  <c:v>1555117200</c:v>
                </c:pt>
                <c:pt idx="81289">
                  <c:v>1555120800</c:v>
                </c:pt>
                <c:pt idx="81290">
                  <c:v>1555124400</c:v>
                </c:pt>
                <c:pt idx="81291">
                  <c:v>1555128000</c:v>
                </c:pt>
                <c:pt idx="81292">
                  <c:v>1555131600</c:v>
                </c:pt>
                <c:pt idx="81293">
                  <c:v>1555135200</c:v>
                </c:pt>
                <c:pt idx="81294">
                  <c:v>1555138800</c:v>
                </c:pt>
                <c:pt idx="81295">
                  <c:v>1555142400</c:v>
                </c:pt>
                <c:pt idx="81296">
                  <c:v>1555146000</c:v>
                </c:pt>
                <c:pt idx="81297">
                  <c:v>1555149600</c:v>
                </c:pt>
                <c:pt idx="81298">
                  <c:v>1555153200</c:v>
                </c:pt>
                <c:pt idx="81299">
                  <c:v>1555156800</c:v>
                </c:pt>
                <c:pt idx="81300">
                  <c:v>1555160400</c:v>
                </c:pt>
                <c:pt idx="81301">
                  <c:v>1555164000</c:v>
                </c:pt>
                <c:pt idx="81302">
                  <c:v>1555167600</c:v>
                </c:pt>
                <c:pt idx="81303">
                  <c:v>1555171200</c:v>
                </c:pt>
                <c:pt idx="81304">
                  <c:v>1555174800</c:v>
                </c:pt>
                <c:pt idx="81305">
                  <c:v>1555178400</c:v>
                </c:pt>
                <c:pt idx="81306">
                  <c:v>1555182000</c:v>
                </c:pt>
                <c:pt idx="81307">
                  <c:v>1555185600</c:v>
                </c:pt>
                <c:pt idx="81308">
                  <c:v>1555189200</c:v>
                </c:pt>
                <c:pt idx="81309">
                  <c:v>1555192800</c:v>
                </c:pt>
                <c:pt idx="81310">
                  <c:v>1555196400</c:v>
                </c:pt>
                <c:pt idx="81311">
                  <c:v>1555200000</c:v>
                </c:pt>
                <c:pt idx="81312">
                  <c:v>1555203600</c:v>
                </c:pt>
                <c:pt idx="81313">
                  <c:v>1555207200</c:v>
                </c:pt>
                <c:pt idx="81314">
                  <c:v>1555210800</c:v>
                </c:pt>
                <c:pt idx="81315">
                  <c:v>1555214400</c:v>
                </c:pt>
                <c:pt idx="81316">
                  <c:v>1555218000</c:v>
                </c:pt>
                <c:pt idx="81317">
                  <c:v>1555221600</c:v>
                </c:pt>
                <c:pt idx="81318">
                  <c:v>1555225200</c:v>
                </c:pt>
                <c:pt idx="81319">
                  <c:v>1555228800</c:v>
                </c:pt>
                <c:pt idx="81320">
                  <c:v>1555232400</c:v>
                </c:pt>
                <c:pt idx="81321">
                  <c:v>1555236000</c:v>
                </c:pt>
                <c:pt idx="81322">
                  <c:v>1555239600</c:v>
                </c:pt>
                <c:pt idx="81323">
                  <c:v>1555243200</c:v>
                </c:pt>
                <c:pt idx="81324">
                  <c:v>1555246800</c:v>
                </c:pt>
                <c:pt idx="81325">
                  <c:v>1555250400</c:v>
                </c:pt>
                <c:pt idx="81326">
                  <c:v>1555254000</c:v>
                </c:pt>
                <c:pt idx="81327">
                  <c:v>1555257600</c:v>
                </c:pt>
                <c:pt idx="81328">
                  <c:v>1555261200</c:v>
                </c:pt>
                <c:pt idx="81329">
                  <c:v>1555264800</c:v>
                </c:pt>
                <c:pt idx="81330">
                  <c:v>1555268400</c:v>
                </c:pt>
                <c:pt idx="81331">
                  <c:v>1555272000</c:v>
                </c:pt>
                <c:pt idx="81332">
                  <c:v>1555275600</c:v>
                </c:pt>
                <c:pt idx="81333">
                  <c:v>1555279200</c:v>
                </c:pt>
                <c:pt idx="81334">
                  <c:v>1555282800</c:v>
                </c:pt>
                <c:pt idx="81335">
                  <c:v>1555286400</c:v>
                </c:pt>
                <c:pt idx="81336">
                  <c:v>1555290000</c:v>
                </c:pt>
                <c:pt idx="81337">
                  <c:v>1555293600</c:v>
                </c:pt>
                <c:pt idx="81338">
                  <c:v>1555297200</c:v>
                </c:pt>
                <c:pt idx="81339">
                  <c:v>1555300800</c:v>
                </c:pt>
                <c:pt idx="81340">
                  <c:v>1555304400</c:v>
                </c:pt>
                <c:pt idx="81341">
                  <c:v>1555308000</c:v>
                </c:pt>
                <c:pt idx="81342">
                  <c:v>1555311600</c:v>
                </c:pt>
                <c:pt idx="81343">
                  <c:v>1555315200</c:v>
                </c:pt>
                <c:pt idx="81344">
                  <c:v>1555318800</c:v>
                </c:pt>
                <c:pt idx="81345">
                  <c:v>1555322400</c:v>
                </c:pt>
                <c:pt idx="81346">
                  <c:v>1555326000</c:v>
                </c:pt>
                <c:pt idx="81347">
                  <c:v>1555329600</c:v>
                </c:pt>
                <c:pt idx="81348">
                  <c:v>1555333200</c:v>
                </c:pt>
                <c:pt idx="81349">
                  <c:v>1555336800</c:v>
                </c:pt>
                <c:pt idx="81350">
                  <c:v>1555340400</c:v>
                </c:pt>
                <c:pt idx="81351">
                  <c:v>1555344000</c:v>
                </c:pt>
                <c:pt idx="81352">
                  <c:v>1555347600</c:v>
                </c:pt>
                <c:pt idx="81353">
                  <c:v>1555351200</c:v>
                </c:pt>
                <c:pt idx="81354">
                  <c:v>1555354800</c:v>
                </c:pt>
                <c:pt idx="81355">
                  <c:v>1555358400</c:v>
                </c:pt>
                <c:pt idx="81356">
                  <c:v>1555362000</c:v>
                </c:pt>
                <c:pt idx="81357">
                  <c:v>1555365600</c:v>
                </c:pt>
                <c:pt idx="81358">
                  <c:v>1555369200</c:v>
                </c:pt>
                <c:pt idx="81359">
                  <c:v>1555372800</c:v>
                </c:pt>
                <c:pt idx="81360">
                  <c:v>1555376400</c:v>
                </c:pt>
                <c:pt idx="81361">
                  <c:v>1555380000</c:v>
                </c:pt>
                <c:pt idx="81362">
                  <c:v>1555383600</c:v>
                </c:pt>
                <c:pt idx="81363">
                  <c:v>1555387200</c:v>
                </c:pt>
                <c:pt idx="81364">
                  <c:v>1555390800</c:v>
                </c:pt>
                <c:pt idx="81365">
                  <c:v>1555394400</c:v>
                </c:pt>
                <c:pt idx="81366">
                  <c:v>1555398000</c:v>
                </c:pt>
                <c:pt idx="81367">
                  <c:v>1555401600</c:v>
                </c:pt>
                <c:pt idx="81368">
                  <c:v>1555405200</c:v>
                </c:pt>
                <c:pt idx="81369">
                  <c:v>1555408800</c:v>
                </c:pt>
                <c:pt idx="81370">
                  <c:v>1555412400</c:v>
                </c:pt>
                <c:pt idx="81371">
                  <c:v>1555416000</c:v>
                </c:pt>
                <c:pt idx="81372">
                  <c:v>1555419600</c:v>
                </c:pt>
                <c:pt idx="81373">
                  <c:v>1555423200</c:v>
                </c:pt>
                <c:pt idx="81374">
                  <c:v>1555426800</c:v>
                </c:pt>
                <c:pt idx="81375">
                  <c:v>1555430400</c:v>
                </c:pt>
                <c:pt idx="81376">
                  <c:v>1555434000</c:v>
                </c:pt>
                <c:pt idx="81377">
                  <c:v>1555437600</c:v>
                </c:pt>
                <c:pt idx="81378">
                  <c:v>1555441200</c:v>
                </c:pt>
                <c:pt idx="81379">
                  <c:v>1555444800</c:v>
                </c:pt>
                <c:pt idx="81380">
                  <c:v>1555448400</c:v>
                </c:pt>
                <c:pt idx="81381">
                  <c:v>1555452000</c:v>
                </c:pt>
                <c:pt idx="81382">
                  <c:v>1555455600</c:v>
                </c:pt>
                <c:pt idx="81383">
                  <c:v>1555459200</c:v>
                </c:pt>
                <c:pt idx="81384">
                  <c:v>1555462800</c:v>
                </c:pt>
                <c:pt idx="81385">
                  <c:v>1555466400</c:v>
                </c:pt>
                <c:pt idx="81386">
                  <c:v>1555470000</c:v>
                </c:pt>
                <c:pt idx="81387">
                  <c:v>1555473600</c:v>
                </c:pt>
                <c:pt idx="81388">
                  <c:v>1555477200</c:v>
                </c:pt>
                <c:pt idx="81389">
                  <c:v>1555480800</c:v>
                </c:pt>
                <c:pt idx="81390">
                  <c:v>1555484400</c:v>
                </c:pt>
                <c:pt idx="81391">
                  <c:v>1555488000</c:v>
                </c:pt>
                <c:pt idx="81392">
                  <c:v>1555491600</c:v>
                </c:pt>
                <c:pt idx="81393">
                  <c:v>1555495200</c:v>
                </c:pt>
                <c:pt idx="81394">
                  <c:v>1555498800</c:v>
                </c:pt>
                <c:pt idx="81395">
                  <c:v>1555502400</c:v>
                </c:pt>
                <c:pt idx="81396">
                  <c:v>1555506000</c:v>
                </c:pt>
                <c:pt idx="81397">
                  <c:v>1555509600</c:v>
                </c:pt>
                <c:pt idx="81398">
                  <c:v>1555513200</c:v>
                </c:pt>
                <c:pt idx="81399">
                  <c:v>1555516800</c:v>
                </c:pt>
                <c:pt idx="81400">
                  <c:v>1555520400</c:v>
                </c:pt>
                <c:pt idx="81401">
                  <c:v>1555524000</c:v>
                </c:pt>
                <c:pt idx="81402">
                  <c:v>1555527600</c:v>
                </c:pt>
                <c:pt idx="81403">
                  <c:v>1555531200</c:v>
                </c:pt>
                <c:pt idx="81404">
                  <c:v>1555534800</c:v>
                </c:pt>
                <c:pt idx="81405">
                  <c:v>1555538400</c:v>
                </c:pt>
                <c:pt idx="81406">
                  <c:v>1555542000</c:v>
                </c:pt>
                <c:pt idx="81407">
                  <c:v>1555545600</c:v>
                </c:pt>
                <c:pt idx="81408">
                  <c:v>1555549200</c:v>
                </c:pt>
                <c:pt idx="81409">
                  <c:v>1555552800</c:v>
                </c:pt>
                <c:pt idx="81410">
                  <c:v>1555556400</c:v>
                </c:pt>
                <c:pt idx="81411">
                  <c:v>1555560000</c:v>
                </c:pt>
                <c:pt idx="81412">
                  <c:v>1555563600</c:v>
                </c:pt>
                <c:pt idx="81413">
                  <c:v>1555567200</c:v>
                </c:pt>
                <c:pt idx="81414">
                  <c:v>1555570800</c:v>
                </c:pt>
                <c:pt idx="81415">
                  <c:v>1555574400</c:v>
                </c:pt>
                <c:pt idx="81416">
                  <c:v>1555578000</c:v>
                </c:pt>
                <c:pt idx="81417">
                  <c:v>1555581600</c:v>
                </c:pt>
                <c:pt idx="81418">
                  <c:v>1555585200</c:v>
                </c:pt>
                <c:pt idx="81419">
                  <c:v>1555588800</c:v>
                </c:pt>
                <c:pt idx="81420">
                  <c:v>1555592400</c:v>
                </c:pt>
                <c:pt idx="81421">
                  <c:v>1555596000</c:v>
                </c:pt>
                <c:pt idx="81422">
                  <c:v>1555599600</c:v>
                </c:pt>
                <c:pt idx="81423">
                  <c:v>1555603200</c:v>
                </c:pt>
                <c:pt idx="81424">
                  <c:v>1555606800</c:v>
                </c:pt>
                <c:pt idx="81425">
                  <c:v>1555610400</c:v>
                </c:pt>
                <c:pt idx="81426">
                  <c:v>1555614000</c:v>
                </c:pt>
                <c:pt idx="81427">
                  <c:v>1555617600</c:v>
                </c:pt>
                <c:pt idx="81428">
                  <c:v>1555621200</c:v>
                </c:pt>
                <c:pt idx="81429">
                  <c:v>1555624800</c:v>
                </c:pt>
                <c:pt idx="81430">
                  <c:v>1555628400</c:v>
                </c:pt>
                <c:pt idx="81431">
                  <c:v>1555632000</c:v>
                </c:pt>
                <c:pt idx="81432">
                  <c:v>1555635600</c:v>
                </c:pt>
                <c:pt idx="81433">
                  <c:v>1555639200</c:v>
                </c:pt>
                <c:pt idx="81434">
                  <c:v>1555642800</c:v>
                </c:pt>
                <c:pt idx="81435">
                  <c:v>1555646400</c:v>
                </c:pt>
                <c:pt idx="81436">
                  <c:v>1555650000</c:v>
                </c:pt>
                <c:pt idx="81437">
                  <c:v>1555653600</c:v>
                </c:pt>
                <c:pt idx="81438">
                  <c:v>1555657200</c:v>
                </c:pt>
                <c:pt idx="81439">
                  <c:v>1555660800</c:v>
                </c:pt>
                <c:pt idx="81440">
                  <c:v>1555664400</c:v>
                </c:pt>
                <c:pt idx="81441">
                  <c:v>1555668000</c:v>
                </c:pt>
                <c:pt idx="81442">
                  <c:v>1555671600</c:v>
                </c:pt>
                <c:pt idx="81443">
                  <c:v>1555675200</c:v>
                </c:pt>
                <c:pt idx="81444">
                  <c:v>1555678800</c:v>
                </c:pt>
                <c:pt idx="81445">
                  <c:v>1555682400</c:v>
                </c:pt>
                <c:pt idx="81446">
                  <c:v>1555686000</c:v>
                </c:pt>
                <c:pt idx="81447">
                  <c:v>1555689600</c:v>
                </c:pt>
                <c:pt idx="81448">
                  <c:v>1555693200</c:v>
                </c:pt>
                <c:pt idx="81449">
                  <c:v>1555696800</c:v>
                </c:pt>
                <c:pt idx="81450">
                  <c:v>1555700400</c:v>
                </c:pt>
                <c:pt idx="81451">
                  <c:v>1555704000</c:v>
                </c:pt>
                <c:pt idx="81452">
                  <c:v>1555707600</c:v>
                </c:pt>
                <c:pt idx="81453">
                  <c:v>1555711200</c:v>
                </c:pt>
                <c:pt idx="81454">
                  <c:v>1555714800</c:v>
                </c:pt>
                <c:pt idx="81455">
                  <c:v>1555718400</c:v>
                </c:pt>
                <c:pt idx="81456">
                  <c:v>1555722000</c:v>
                </c:pt>
                <c:pt idx="81457">
                  <c:v>1555725600</c:v>
                </c:pt>
                <c:pt idx="81458">
                  <c:v>1555729200</c:v>
                </c:pt>
                <c:pt idx="81459">
                  <c:v>1555732800</c:v>
                </c:pt>
                <c:pt idx="81460">
                  <c:v>1555736400</c:v>
                </c:pt>
                <c:pt idx="81461">
                  <c:v>1555740000</c:v>
                </c:pt>
                <c:pt idx="81462">
                  <c:v>1555743600</c:v>
                </c:pt>
                <c:pt idx="81463">
                  <c:v>1555747200</c:v>
                </c:pt>
                <c:pt idx="81464">
                  <c:v>1555750800</c:v>
                </c:pt>
                <c:pt idx="81465">
                  <c:v>1555754400</c:v>
                </c:pt>
                <c:pt idx="81466">
                  <c:v>1555758000</c:v>
                </c:pt>
                <c:pt idx="81467">
                  <c:v>1555761600</c:v>
                </c:pt>
                <c:pt idx="81468">
                  <c:v>1555765200</c:v>
                </c:pt>
                <c:pt idx="81469">
                  <c:v>1555768800</c:v>
                </c:pt>
                <c:pt idx="81470">
                  <c:v>1555772400</c:v>
                </c:pt>
                <c:pt idx="81471">
                  <c:v>1555776000</c:v>
                </c:pt>
                <c:pt idx="81472">
                  <c:v>1555779600</c:v>
                </c:pt>
                <c:pt idx="81473">
                  <c:v>1555783200</c:v>
                </c:pt>
                <c:pt idx="81474">
                  <c:v>1555786800</c:v>
                </c:pt>
                <c:pt idx="81475">
                  <c:v>1555790400</c:v>
                </c:pt>
                <c:pt idx="81476">
                  <c:v>1555794000</c:v>
                </c:pt>
                <c:pt idx="81477">
                  <c:v>1555797600</c:v>
                </c:pt>
                <c:pt idx="81478">
                  <c:v>1555801200</c:v>
                </c:pt>
                <c:pt idx="81479">
                  <c:v>1555804800</c:v>
                </c:pt>
                <c:pt idx="81480">
                  <c:v>1555808400</c:v>
                </c:pt>
                <c:pt idx="81481">
                  <c:v>1555812000</c:v>
                </c:pt>
                <c:pt idx="81482">
                  <c:v>1555815600</c:v>
                </c:pt>
                <c:pt idx="81483">
                  <c:v>1555819200</c:v>
                </c:pt>
                <c:pt idx="81484">
                  <c:v>1555822800</c:v>
                </c:pt>
                <c:pt idx="81485">
                  <c:v>1555826400</c:v>
                </c:pt>
                <c:pt idx="81486">
                  <c:v>1555830000</c:v>
                </c:pt>
                <c:pt idx="81487">
                  <c:v>1555833600</c:v>
                </c:pt>
                <c:pt idx="81488">
                  <c:v>1555837200</c:v>
                </c:pt>
                <c:pt idx="81489">
                  <c:v>1555840800</c:v>
                </c:pt>
                <c:pt idx="81490">
                  <c:v>1555844400</c:v>
                </c:pt>
                <c:pt idx="81491">
                  <c:v>1555848000</c:v>
                </c:pt>
                <c:pt idx="81492">
                  <c:v>1555851600</c:v>
                </c:pt>
                <c:pt idx="81493">
                  <c:v>1555855200</c:v>
                </c:pt>
                <c:pt idx="81494">
                  <c:v>1555858800</c:v>
                </c:pt>
                <c:pt idx="81495">
                  <c:v>1555862400</c:v>
                </c:pt>
                <c:pt idx="81496">
                  <c:v>1555866000</c:v>
                </c:pt>
                <c:pt idx="81497">
                  <c:v>1555869600</c:v>
                </c:pt>
                <c:pt idx="81498">
                  <c:v>1555873200</c:v>
                </c:pt>
                <c:pt idx="81499">
                  <c:v>1555876800</c:v>
                </c:pt>
                <c:pt idx="81500">
                  <c:v>1555880400</c:v>
                </c:pt>
                <c:pt idx="81501">
                  <c:v>1555884000</c:v>
                </c:pt>
                <c:pt idx="81502">
                  <c:v>1555887600</c:v>
                </c:pt>
                <c:pt idx="81503">
                  <c:v>1555891200</c:v>
                </c:pt>
                <c:pt idx="81504">
                  <c:v>1555894800</c:v>
                </c:pt>
                <c:pt idx="81505">
                  <c:v>1555898400</c:v>
                </c:pt>
                <c:pt idx="81506">
                  <c:v>1555902000</c:v>
                </c:pt>
                <c:pt idx="81507">
                  <c:v>1555905600</c:v>
                </c:pt>
                <c:pt idx="81508">
                  <c:v>1555909200</c:v>
                </c:pt>
                <c:pt idx="81509">
                  <c:v>1555912800</c:v>
                </c:pt>
                <c:pt idx="81510">
                  <c:v>1555916400</c:v>
                </c:pt>
                <c:pt idx="81511">
                  <c:v>1555920000</c:v>
                </c:pt>
                <c:pt idx="81512">
                  <c:v>1555923600</c:v>
                </c:pt>
                <c:pt idx="81513">
                  <c:v>1555927200</c:v>
                </c:pt>
                <c:pt idx="81514">
                  <c:v>1555930800</c:v>
                </c:pt>
                <c:pt idx="81515">
                  <c:v>1555934400</c:v>
                </c:pt>
                <c:pt idx="81516">
                  <c:v>1555938000</c:v>
                </c:pt>
                <c:pt idx="81517">
                  <c:v>1555941600</c:v>
                </c:pt>
                <c:pt idx="81518">
                  <c:v>1555945200</c:v>
                </c:pt>
                <c:pt idx="81519">
                  <c:v>1555948800</c:v>
                </c:pt>
                <c:pt idx="81520">
                  <c:v>1555952400</c:v>
                </c:pt>
                <c:pt idx="81521">
                  <c:v>1555956000</c:v>
                </c:pt>
                <c:pt idx="81522">
                  <c:v>1555959600</c:v>
                </c:pt>
                <c:pt idx="81523">
                  <c:v>1555963200</c:v>
                </c:pt>
                <c:pt idx="81524">
                  <c:v>1555966800</c:v>
                </c:pt>
                <c:pt idx="81525">
                  <c:v>1555970400</c:v>
                </c:pt>
                <c:pt idx="81526">
                  <c:v>1555974000</c:v>
                </c:pt>
                <c:pt idx="81527">
                  <c:v>1555977600</c:v>
                </c:pt>
                <c:pt idx="81528">
                  <c:v>1555981200</c:v>
                </c:pt>
                <c:pt idx="81529">
                  <c:v>1555984800</c:v>
                </c:pt>
                <c:pt idx="81530">
                  <c:v>1555988400</c:v>
                </c:pt>
                <c:pt idx="81531">
                  <c:v>1555992000</c:v>
                </c:pt>
                <c:pt idx="81532">
                  <c:v>1555995600</c:v>
                </c:pt>
                <c:pt idx="81533">
                  <c:v>1555999200</c:v>
                </c:pt>
                <c:pt idx="81534">
                  <c:v>1556002800</c:v>
                </c:pt>
                <c:pt idx="81535">
                  <c:v>1556006400</c:v>
                </c:pt>
                <c:pt idx="81536">
                  <c:v>1556010000</c:v>
                </c:pt>
                <c:pt idx="81537">
                  <c:v>1556013600</c:v>
                </c:pt>
                <c:pt idx="81538">
                  <c:v>1556017200</c:v>
                </c:pt>
                <c:pt idx="81539">
                  <c:v>1556020800</c:v>
                </c:pt>
                <c:pt idx="81540">
                  <c:v>1556024400</c:v>
                </c:pt>
                <c:pt idx="81541">
                  <c:v>1556028000</c:v>
                </c:pt>
                <c:pt idx="81542">
                  <c:v>1556031600</c:v>
                </c:pt>
                <c:pt idx="81543">
                  <c:v>1556035200</c:v>
                </c:pt>
                <c:pt idx="81544">
                  <c:v>1556038800</c:v>
                </c:pt>
                <c:pt idx="81545">
                  <c:v>1556042400</c:v>
                </c:pt>
                <c:pt idx="81546">
                  <c:v>1556046000</c:v>
                </c:pt>
                <c:pt idx="81547">
                  <c:v>1556049600</c:v>
                </c:pt>
                <c:pt idx="81548">
                  <c:v>1556053200</c:v>
                </c:pt>
                <c:pt idx="81549">
                  <c:v>1556056800</c:v>
                </c:pt>
                <c:pt idx="81550">
                  <c:v>1556060400</c:v>
                </c:pt>
                <c:pt idx="81551">
                  <c:v>1556064000</c:v>
                </c:pt>
                <c:pt idx="81552">
                  <c:v>1556067600</c:v>
                </c:pt>
                <c:pt idx="81553">
                  <c:v>1556071200</c:v>
                </c:pt>
                <c:pt idx="81554">
                  <c:v>1556074800</c:v>
                </c:pt>
                <c:pt idx="81555">
                  <c:v>1556078400</c:v>
                </c:pt>
                <c:pt idx="81556">
                  <c:v>1556082000</c:v>
                </c:pt>
                <c:pt idx="81557">
                  <c:v>1556085600</c:v>
                </c:pt>
                <c:pt idx="81558">
                  <c:v>1556089200</c:v>
                </c:pt>
                <c:pt idx="81559">
                  <c:v>1556092800</c:v>
                </c:pt>
                <c:pt idx="81560">
                  <c:v>1556096400</c:v>
                </c:pt>
                <c:pt idx="81561">
                  <c:v>1556100000</c:v>
                </c:pt>
                <c:pt idx="81562">
                  <c:v>1556103600</c:v>
                </c:pt>
                <c:pt idx="81563">
                  <c:v>1556107200</c:v>
                </c:pt>
                <c:pt idx="81564">
                  <c:v>1556110800</c:v>
                </c:pt>
                <c:pt idx="81565">
                  <c:v>1556114400</c:v>
                </c:pt>
                <c:pt idx="81566">
                  <c:v>1556118000</c:v>
                </c:pt>
                <c:pt idx="81567">
                  <c:v>1556121600</c:v>
                </c:pt>
                <c:pt idx="81568">
                  <c:v>1556125200</c:v>
                </c:pt>
                <c:pt idx="81569">
                  <c:v>1556128800</c:v>
                </c:pt>
                <c:pt idx="81570">
                  <c:v>1556132400</c:v>
                </c:pt>
                <c:pt idx="81571">
                  <c:v>1556136000</c:v>
                </c:pt>
                <c:pt idx="81572">
                  <c:v>1556139600</c:v>
                </c:pt>
                <c:pt idx="81573">
                  <c:v>1556143200</c:v>
                </c:pt>
                <c:pt idx="81574">
                  <c:v>1556146800</c:v>
                </c:pt>
                <c:pt idx="81575">
                  <c:v>1556150400</c:v>
                </c:pt>
                <c:pt idx="81576">
                  <c:v>1556154000</c:v>
                </c:pt>
                <c:pt idx="81577">
                  <c:v>1556157600</c:v>
                </c:pt>
                <c:pt idx="81578">
                  <c:v>1556161200</c:v>
                </c:pt>
                <c:pt idx="81579">
                  <c:v>1556164800</c:v>
                </c:pt>
                <c:pt idx="81580">
                  <c:v>1556168400</c:v>
                </c:pt>
                <c:pt idx="81581">
                  <c:v>1556172000</c:v>
                </c:pt>
                <c:pt idx="81582">
                  <c:v>1556175600</c:v>
                </c:pt>
                <c:pt idx="81583">
                  <c:v>1556179200</c:v>
                </c:pt>
                <c:pt idx="81584">
                  <c:v>1556182800</c:v>
                </c:pt>
                <c:pt idx="81585">
                  <c:v>1556186400</c:v>
                </c:pt>
                <c:pt idx="81586">
                  <c:v>1556190000</c:v>
                </c:pt>
                <c:pt idx="81587">
                  <c:v>1556193600</c:v>
                </c:pt>
                <c:pt idx="81588">
                  <c:v>1556197200</c:v>
                </c:pt>
                <c:pt idx="81589">
                  <c:v>1556200800</c:v>
                </c:pt>
                <c:pt idx="81590">
                  <c:v>1556204400</c:v>
                </c:pt>
                <c:pt idx="81591">
                  <c:v>1556208000</c:v>
                </c:pt>
                <c:pt idx="81592">
                  <c:v>1556211600</c:v>
                </c:pt>
                <c:pt idx="81593">
                  <c:v>1556215200</c:v>
                </c:pt>
                <c:pt idx="81594">
                  <c:v>1556218800</c:v>
                </c:pt>
                <c:pt idx="81595">
                  <c:v>1556222400</c:v>
                </c:pt>
                <c:pt idx="81596">
                  <c:v>1556226000</c:v>
                </c:pt>
                <c:pt idx="81597">
                  <c:v>1556229600</c:v>
                </c:pt>
                <c:pt idx="81598">
                  <c:v>1556233200</c:v>
                </c:pt>
                <c:pt idx="81599">
                  <c:v>1556236800</c:v>
                </c:pt>
                <c:pt idx="81600">
                  <c:v>1556240400</c:v>
                </c:pt>
                <c:pt idx="81601">
                  <c:v>1556244000</c:v>
                </c:pt>
                <c:pt idx="81602">
                  <c:v>1556247600</c:v>
                </c:pt>
                <c:pt idx="81603">
                  <c:v>1556251200</c:v>
                </c:pt>
                <c:pt idx="81604">
                  <c:v>1556254800</c:v>
                </c:pt>
                <c:pt idx="81605">
                  <c:v>1556258400</c:v>
                </c:pt>
                <c:pt idx="81606">
                  <c:v>1556262000</c:v>
                </c:pt>
                <c:pt idx="81607">
                  <c:v>1556265600</c:v>
                </c:pt>
                <c:pt idx="81608">
                  <c:v>1556269200</c:v>
                </c:pt>
                <c:pt idx="81609">
                  <c:v>1556272800</c:v>
                </c:pt>
                <c:pt idx="81610">
                  <c:v>1556276400</c:v>
                </c:pt>
                <c:pt idx="81611">
                  <c:v>1556280000</c:v>
                </c:pt>
                <c:pt idx="81612">
                  <c:v>1556283600</c:v>
                </c:pt>
                <c:pt idx="81613">
                  <c:v>1556287200</c:v>
                </c:pt>
                <c:pt idx="81614">
                  <c:v>1556290800</c:v>
                </c:pt>
                <c:pt idx="81615">
                  <c:v>1556294400</c:v>
                </c:pt>
                <c:pt idx="81616">
                  <c:v>1556298000</c:v>
                </c:pt>
                <c:pt idx="81617">
                  <c:v>1556301600</c:v>
                </c:pt>
                <c:pt idx="81618">
                  <c:v>1556305200</c:v>
                </c:pt>
                <c:pt idx="81619">
                  <c:v>1556308800</c:v>
                </c:pt>
                <c:pt idx="81620">
                  <c:v>1556312400</c:v>
                </c:pt>
                <c:pt idx="81621">
                  <c:v>1556316000</c:v>
                </c:pt>
                <c:pt idx="81622">
                  <c:v>1556319600</c:v>
                </c:pt>
                <c:pt idx="81623">
                  <c:v>1556323200</c:v>
                </c:pt>
                <c:pt idx="81624">
                  <c:v>1556326800</c:v>
                </c:pt>
                <c:pt idx="81625">
                  <c:v>1556330400</c:v>
                </c:pt>
                <c:pt idx="81626">
                  <c:v>1556334000</c:v>
                </c:pt>
                <c:pt idx="81627">
                  <c:v>1556337600</c:v>
                </c:pt>
                <c:pt idx="81628">
                  <c:v>1556341200</c:v>
                </c:pt>
                <c:pt idx="81629">
                  <c:v>1556344800</c:v>
                </c:pt>
                <c:pt idx="81630">
                  <c:v>1556348400</c:v>
                </c:pt>
                <c:pt idx="81631">
                  <c:v>1556352000</c:v>
                </c:pt>
                <c:pt idx="81632">
                  <c:v>1556355600</c:v>
                </c:pt>
                <c:pt idx="81633">
                  <c:v>1556359200</c:v>
                </c:pt>
                <c:pt idx="81634">
                  <c:v>1556362800</c:v>
                </c:pt>
                <c:pt idx="81635">
                  <c:v>1556366400</c:v>
                </c:pt>
                <c:pt idx="81636">
                  <c:v>1556370000</c:v>
                </c:pt>
                <c:pt idx="81637">
                  <c:v>1556373600</c:v>
                </c:pt>
                <c:pt idx="81638">
                  <c:v>1556377200</c:v>
                </c:pt>
                <c:pt idx="81639">
                  <c:v>1556380800</c:v>
                </c:pt>
                <c:pt idx="81640">
                  <c:v>1556384400</c:v>
                </c:pt>
                <c:pt idx="81641">
                  <c:v>1556388000</c:v>
                </c:pt>
                <c:pt idx="81642">
                  <c:v>1556391600</c:v>
                </c:pt>
                <c:pt idx="81643">
                  <c:v>1556395200</c:v>
                </c:pt>
                <c:pt idx="81644">
                  <c:v>1556398800</c:v>
                </c:pt>
                <c:pt idx="81645">
                  <c:v>1556402400</c:v>
                </c:pt>
                <c:pt idx="81646">
                  <c:v>1556406000</c:v>
                </c:pt>
                <c:pt idx="81647">
                  <c:v>1556409600</c:v>
                </c:pt>
                <c:pt idx="81648">
                  <c:v>1556413200</c:v>
                </c:pt>
                <c:pt idx="81649">
                  <c:v>1556416800</c:v>
                </c:pt>
                <c:pt idx="81650">
                  <c:v>1556420400</c:v>
                </c:pt>
                <c:pt idx="81651">
                  <c:v>1556424000</c:v>
                </c:pt>
                <c:pt idx="81652">
                  <c:v>1556427600</c:v>
                </c:pt>
                <c:pt idx="81653">
                  <c:v>1556431200</c:v>
                </c:pt>
                <c:pt idx="81654">
                  <c:v>1556434800</c:v>
                </c:pt>
                <c:pt idx="81655">
                  <c:v>1556438400</c:v>
                </c:pt>
                <c:pt idx="81656">
                  <c:v>1556442000</c:v>
                </c:pt>
                <c:pt idx="81657">
                  <c:v>1556445600</c:v>
                </c:pt>
                <c:pt idx="81658">
                  <c:v>1556449200</c:v>
                </c:pt>
                <c:pt idx="81659">
                  <c:v>1556452800</c:v>
                </c:pt>
                <c:pt idx="81660">
                  <c:v>1556456400</c:v>
                </c:pt>
                <c:pt idx="81661">
                  <c:v>1556460000</c:v>
                </c:pt>
                <c:pt idx="81662">
                  <c:v>1556463600</c:v>
                </c:pt>
                <c:pt idx="81663">
                  <c:v>1556467200</c:v>
                </c:pt>
                <c:pt idx="81664">
                  <c:v>1556470800</c:v>
                </c:pt>
                <c:pt idx="81665">
                  <c:v>1556474400</c:v>
                </c:pt>
                <c:pt idx="81666">
                  <c:v>1556478000</c:v>
                </c:pt>
                <c:pt idx="81667">
                  <c:v>1556481600</c:v>
                </c:pt>
                <c:pt idx="81668">
                  <c:v>1556485200</c:v>
                </c:pt>
                <c:pt idx="81669">
                  <c:v>1556488800</c:v>
                </c:pt>
                <c:pt idx="81670">
                  <c:v>1556492400</c:v>
                </c:pt>
                <c:pt idx="81671">
                  <c:v>1556496000</c:v>
                </c:pt>
                <c:pt idx="81672">
                  <c:v>1556499600</c:v>
                </c:pt>
                <c:pt idx="81673">
                  <c:v>1556503200</c:v>
                </c:pt>
                <c:pt idx="81674">
                  <c:v>1556506800</c:v>
                </c:pt>
                <c:pt idx="81675">
                  <c:v>1556510400</c:v>
                </c:pt>
                <c:pt idx="81676">
                  <c:v>1556514000</c:v>
                </c:pt>
                <c:pt idx="81677">
                  <c:v>1556517600</c:v>
                </c:pt>
                <c:pt idx="81678">
                  <c:v>1556521200</c:v>
                </c:pt>
                <c:pt idx="81679">
                  <c:v>1556524800</c:v>
                </c:pt>
                <c:pt idx="81680">
                  <c:v>1556528400</c:v>
                </c:pt>
                <c:pt idx="81681">
                  <c:v>1556532000</c:v>
                </c:pt>
                <c:pt idx="81682">
                  <c:v>1556535600</c:v>
                </c:pt>
                <c:pt idx="81683">
                  <c:v>1556539200</c:v>
                </c:pt>
                <c:pt idx="81684">
                  <c:v>1556542800</c:v>
                </c:pt>
                <c:pt idx="81685">
                  <c:v>1556546400</c:v>
                </c:pt>
                <c:pt idx="81686">
                  <c:v>1556550000</c:v>
                </c:pt>
                <c:pt idx="81687">
                  <c:v>1556553600</c:v>
                </c:pt>
                <c:pt idx="81688">
                  <c:v>1556557200</c:v>
                </c:pt>
                <c:pt idx="81689">
                  <c:v>1556560800</c:v>
                </c:pt>
                <c:pt idx="81690">
                  <c:v>1556564400</c:v>
                </c:pt>
                <c:pt idx="81691">
                  <c:v>1556568000</c:v>
                </c:pt>
                <c:pt idx="81692">
                  <c:v>1556571600</c:v>
                </c:pt>
                <c:pt idx="81693">
                  <c:v>1556575200</c:v>
                </c:pt>
                <c:pt idx="81694">
                  <c:v>1556578800</c:v>
                </c:pt>
                <c:pt idx="81695">
                  <c:v>1556582400</c:v>
                </c:pt>
                <c:pt idx="81696">
                  <c:v>1556586000</c:v>
                </c:pt>
                <c:pt idx="81697">
                  <c:v>1556589600</c:v>
                </c:pt>
                <c:pt idx="81698">
                  <c:v>1556593200</c:v>
                </c:pt>
                <c:pt idx="81699">
                  <c:v>1556596800</c:v>
                </c:pt>
                <c:pt idx="81700">
                  <c:v>1556600400</c:v>
                </c:pt>
                <c:pt idx="81701">
                  <c:v>1556604000</c:v>
                </c:pt>
                <c:pt idx="81702">
                  <c:v>1556607600</c:v>
                </c:pt>
                <c:pt idx="81703">
                  <c:v>1556611200</c:v>
                </c:pt>
                <c:pt idx="81704">
                  <c:v>1556614800</c:v>
                </c:pt>
                <c:pt idx="81705">
                  <c:v>1556618400</c:v>
                </c:pt>
                <c:pt idx="81706">
                  <c:v>1556622000</c:v>
                </c:pt>
                <c:pt idx="81707">
                  <c:v>1556625600</c:v>
                </c:pt>
                <c:pt idx="81708">
                  <c:v>1556629200</c:v>
                </c:pt>
                <c:pt idx="81709">
                  <c:v>1556632800</c:v>
                </c:pt>
                <c:pt idx="81710">
                  <c:v>1556636400</c:v>
                </c:pt>
                <c:pt idx="81711">
                  <c:v>1556640000</c:v>
                </c:pt>
                <c:pt idx="81712">
                  <c:v>1556643600</c:v>
                </c:pt>
                <c:pt idx="81713">
                  <c:v>1556647200</c:v>
                </c:pt>
                <c:pt idx="81714">
                  <c:v>1556650800</c:v>
                </c:pt>
                <c:pt idx="81715">
                  <c:v>1556654400</c:v>
                </c:pt>
                <c:pt idx="81716">
                  <c:v>1556658000</c:v>
                </c:pt>
                <c:pt idx="81717">
                  <c:v>1556661600</c:v>
                </c:pt>
                <c:pt idx="81718">
                  <c:v>1556665200</c:v>
                </c:pt>
                <c:pt idx="81719">
                  <c:v>1556668800</c:v>
                </c:pt>
                <c:pt idx="81720">
                  <c:v>1556672400</c:v>
                </c:pt>
                <c:pt idx="81721">
                  <c:v>1556676000</c:v>
                </c:pt>
                <c:pt idx="81722">
                  <c:v>1556679600</c:v>
                </c:pt>
                <c:pt idx="81723">
                  <c:v>1556683200</c:v>
                </c:pt>
                <c:pt idx="81724">
                  <c:v>1556686800</c:v>
                </c:pt>
                <c:pt idx="81725">
                  <c:v>1556690400</c:v>
                </c:pt>
                <c:pt idx="81726">
                  <c:v>1556694000</c:v>
                </c:pt>
                <c:pt idx="81727">
                  <c:v>1556697600</c:v>
                </c:pt>
                <c:pt idx="81728">
                  <c:v>1556701200</c:v>
                </c:pt>
                <c:pt idx="81729">
                  <c:v>1556704800</c:v>
                </c:pt>
                <c:pt idx="81730">
                  <c:v>1556708400</c:v>
                </c:pt>
                <c:pt idx="81731">
                  <c:v>1556712000</c:v>
                </c:pt>
                <c:pt idx="81732">
                  <c:v>1556715600</c:v>
                </c:pt>
                <c:pt idx="81733">
                  <c:v>1556719200</c:v>
                </c:pt>
                <c:pt idx="81734">
                  <c:v>1556722800</c:v>
                </c:pt>
                <c:pt idx="81735">
                  <c:v>1556726400</c:v>
                </c:pt>
                <c:pt idx="81736">
                  <c:v>1556730000</c:v>
                </c:pt>
                <c:pt idx="81737">
                  <c:v>1556733600</c:v>
                </c:pt>
                <c:pt idx="81738">
                  <c:v>1556737200</c:v>
                </c:pt>
                <c:pt idx="81739">
                  <c:v>1556740800</c:v>
                </c:pt>
                <c:pt idx="81740">
                  <c:v>1556744400</c:v>
                </c:pt>
                <c:pt idx="81741">
                  <c:v>1556748000</c:v>
                </c:pt>
                <c:pt idx="81742">
                  <c:v>1556751600</c:v>
                </c:pt>
                <c:pt idx="81743">
                  <c:v>1556755200</c:v>
                </c:pt>
                <c:pt idx="81744">
                  <c:v>1556758800</c:v>
                </c:pt>
                <c:pt idx="81745">
                  <c:v>1556762400</c:v>
                </c:pt>
                <c:pt idx="81746">
                  <c:v>1556766000</c:v>
                </c:pt>
                <c:pt idx="81747">
                  <c:v>1556769600</c:v>
                </c:pt>
                <c:pt idx="81748">
                  <c:v>1556773200</c:v>
                </c:pt>
                <c:pt idx="81749">
                  <c:v>1556776800</c:v>
                </c:pt>
                <c:pt idx="81750">
                  <c:v>1556780400</c:v>
                </c:pt>
                <c:pt idx="81751">
                  <c:v>1556784000</c:v>
                </c:pt>
                <c:pt idx="81752">
                  <c:v>1556787600</c:v>
                </c:pt>
                <c:pt idx="81753">
                  <c:v>1556791200</c:v>
                </c:pt>
                <c:pt idx="81754">
                  <c:v>1556794800</c:v>
                </c:pt>
                <c:pt idx="81755">
                  <c:v>1556798400</c:v>
                </c:pt>
                <c:pt idx="81756">
                  <c:v>1556802000</c:v>
                </c:pt>
                <c:pt idx="81757">
                  <c:v>1556805600</c:v>
                </c:pt>
                <c:pt idx="81758">
                  <c:v>1556809200</c:v>
                </c:pt>
                <c:pt idx="81759">
                  <c:v>1556812800</c:v>
                </c:pt>
                <c:pt idx="81760">
                  <c:v>1556816400</c:v>
                </c:pt>
                <c:pt idx="81761">
                  <c:v>1556820000</c:v>
                </c:pt>
                <c:pt idx="81762">
                  <c:v>1556823600</c:v>
                </c:pt>
                <c:pt idx="81763">
                  <c:v>1556827200</c:v>
                </c:pt>
                <c:pt idx="81764">
                  <c:v>1556830800</c:v>
                </c:pt>
                <c:pt idx="81765">
                  <c:v>1556834400</c:v>
                </c:pt>
                <c:pt idx="81766">
                  <c:v>1556838000</c:v>
                </c:pt>
                <c:pt idx="81767">
                  <c:v>1556841600</c:v>
                </c:pt>
                <c:pt idx="81768">
                  <c:v>1556845200</c:v>
                </c:pt>
                <c:pt idx="81769">
                  <c:v>1556848800</c:v>
                </c:pt>
                <c:pt idx="81770">
                  <c:v>1556852400</c:v>
                </c:pt>
                <c:pt idx="81771">
                  <c:v>1556856000</c:v>
                </c:pt>
                <c:pt idx="81772">
                  <c:v>1556859600</c:v>
                </c:pt>
                <c:pt idx="81773">
                  <c:v>1556863200</c:v>
                </c:pt>
                <c:pt idx="81774">
                  <c:v>1556866800</c:v>
                </c:pt>
                <c:pt idx="81775">
                  <c:v>1556870400</c:v>
                </c:pt>
                <c:pt idx="81776">
                  <c:v>1556874000</c:v>
                </c:pt>
                <c:pt idx="81777">
                  <c:v>1556877600</c:v>
                </c:pt>
                <c:pt idx="81778">
                  <c:v>1556881200</c:v>
                </c:pt>
                <c:pt idx="81779">
                  <c:v>1556884800</c:v>
                </c:pt>
                <c:pt idx="81780">
                  <c:v>1556888400</c:v>
                </c:pt>
                <c:pt idx="81781">
                  <c:v>1556892000</c:v>
                </c:pt>
                <c:pt idx="81782">
                  <c:v>1556895600</c:v>
                </c:pt>
                <c:pt idx="81783">
                  <c:v>1556899200</c:v>
                </c:pt>
                <c:pt idx="81784">
                  <c:v>1556902800</c:v>
                </c:pt>
                <c:pt idx="81785">
                  <c:v>1556906400</c:v>
                </c:pt>
                <c:pt idx="81786">
                  <c:v>1556910000</c:v>
                </c:pt>
                <c:pt idx="81787">
                  <c:v>1556913600</c:v>
                </c:pt>
                <c:pt idx="81788">
                  <c:v>1556917200</c:v>
                </c:pt>
                <c:pt idx="81789">
                  <c:v>1556920800</c:v>
                </c:pt>
                <c:pt idx="81790">
                  <c:v>1556924400</c:v>
                </c:pt>
                <c:pt idx="81791">
                  <c:v>1556928000</c:v>
                </c:pt>
                <c:pt idx="81792">
                  <c:v>1556931600</c:v>
                </c:pt>
                <c:pt idx="81793">
                  <c:v>1556935200</c:v>
                </c:pt>
                <c:pt idx="81794">
                  <c:v>1556938800</c:v>
                </c:pt>
                <c:pt idx="81795">
                  <c:v>1556942400</c:v>
                </c:pt>
                <c:pt idx="81796">
                  <c:v>1556946000</c:v>
                </c:pt>
                <c:pt idx="81797">
                  <c:v>1556949600</c:v>
                </c:pt>
                <c:pt idx="81798">
                  <c:v>1556953200</c:v>
                </c:pt>
                <c:pt idx="81799">
                  <c:v>1556956800</c:v>
                </c:pt>
                <c:pt idx="81800">
                  <c:v>1556960400</c:v>
                </c:pt>
                <c:pt idx="81801">
                  <c:v>1556964000</c:v>
                </c:pt>
                <c:pt idx="81802">
                  <c:v>1556967600</c:v>
                </c:pt>
                <c:pt idx="81803">
                  <c:v>1556971200</c:v>
                </c:pt>
                <c:pt idx="81804">
                  <c:v>1556974800</c:v>
                </c:pt>
                <c:pt idx="81805">
                  <c:v>1556978400</c:v>
                </c:pt>
                <c:pt idx="81806">
                  <c:v>1556982000</c:v>
                </c:pt>
                <c:pt idx="81807">
                  <c:v>1556985600</c:v>
                </c:pt>
                <c:pt idx="81808">
                  <c:v>1556989200</c:v>
                </c:pt>
                <c:pt idx="81809">
                  <c:v>1556992800</c:v>
                </c:pt>
                <c:pt idx="81810">
                  <c:v>1556996400</c:v>
                </c:pt>
                <c:pt idx="81811">
                  <c:v>1557000000</c:v>
                </c:pt>
                <c:pt idx="81812">
                  <c:v>1557003600</c:v>
                </c:pt>
                <c:pt idx="81813">
                  <c:v>1557007200</c:v>
                </c:pt>
                <c:pt idx="81814">
                  <c:v>1557010800</c:v>
                </c:pt>
                <c:pt idx="81815">
                  <c:v>1557014400</c:v>
                </c:pt>
                <c:pt idx="81816">
                  <c:v>1557018000</c:v>
                </c:pt>
                <c:pt idx="81817">
                  <c:v>1557021600</c:v>
                </c:pt>
                <c:pt idx="81818">
                  <c:v>1557025200</c:v>
                </c:pt>
                <c:pt idx="81819">
                  <c:v>1557028800</c:v>
                </c:pt>
                <c:pt idx="81820">
                  <c:v>1557032400</c:v>
                </c:pt>
                <c:pt idx="81821">
                  <c:v>1557036000</c:v>
                </c:pt>
                <c:pt idx="81822">
                  <c:v>1557039600</c:v>
                </c:pt>
                <c:pt idx="81823">
                  <c:v>1557043200</c:v>
                </c:pt>
                <c:pt idx="81824">
                  <c:v>1557046800</c:v>
                </c:pt>
                <c:pt idx="81825">
                  <c:v>1557050400</c:v>
                </c:pt>
                <c:pt idx="81826">
                  <c:v>1557054000</c:v>
                </c:pt>
                <c:pt idx="81827">
                  <c:v>1557057600</c:v>
                </c:pt>
                <c:pt idx="81828">
                  <c:v>1557061200</c:v>
                </c:pt>
                <c:pt idx="81829">
                  <c:v>1557064800</c:v>
                </c:pt>
                <c:pt idx="81830">
                  <c:v>1557068400</c:v>
                </c:pt>
                <c:pt idx="81831">
                  <c:v>1557072000</c:v>
                </c:pt>
                <c:pt idx="81832">
                  <c:v>1557075600</c:v>
                </c:pt>
                <c:pt idx="81833">
                  <c:v>1557079200</c:v>
                </c:pt>
                <c:pt idx="81834">
                  <c:v>1557082800</c:v>
                </c:pt>
                <c:pt idx="81835">
                  <c:v>1557086400</c:v>
                </c:pt>
                <c:pt idx="81836">
                  <c:v>1557090000</c:v>
                </c:pt>
                <c:pt idx="81837">
                  <c:v>1557093600</c:v>
                </c:pt>
                <c:pt idx="81838">
                  <c:v>1557097200</c:v>
                </c:pt>
                <c:pt idx="81839">
                  <c:v>1557100800</c:v>
                </c:pt>
                <c:pt idx="81840">
                  <c:v>1557104400</c:v>
                </c:pt>
                <c:pt idx="81841">
                  <c:v>1557108000</c:v>
                </c:pt>
                <c:pt idx="81842">
                  <c:v>1557111600</c:v>
                </c:pt>
                <c:pt idx="81843">
                  <c:v>1557115200</c:v>
                </c:pt>
                <c:pt idx="81844">
                  <c:v>1557118800</c:v>
                </c:pt>
                <c:pt idx="81845">
                  <c:v>1557122400</c:v>
                </c:pt>
                <c:pt idx="81846">
                  <c:v>1557126000</c:v>
                </c:pt>
                <c:pt idx="81847">
                  <c:v>1557129600</c:v>
                </c:pt>
                <c:pt idx="81848">
                  <c:v>1557133200</c:v>
                </c:pt>
                <c:pt idx="81849">
                  <c:v>1557136800</c:v>
                </c:pt>
                <c:pt idx="81850">
                  <c:v>1557140400</c:v>
                </c:pt>
                <c:pt idx="81851">
                  <c:v>1557144000</c:v>
                </c:pt>
                <c:pt idx="81852">
                  <c:v>1557147600</c:v>
                </c:pt>
                <c:pt idx="81853">
                  <c:v>1557151200</c:v>
                </c:pt>
                <c:pt idx="81854">
                  <c:v>1557154800</c:v>
                </c:pt>
                <c:pt idx="81855">
                  <c:v>1557158400</c:v>
                </c:pt>
                <c:pt idx="81856">
                  <c:v>1557162000</c:v>
                </c:pt>
                <c:pt idx="81857">
                  <c:v>1557165600</c:v>
                </c:pt>
                <c:pt idx="81858">
                  <c:v>1557169200</c:v>
                </c:pt>
                <c:pt idx="81859">
                  <c:v>1557172800</c:v>
                </c:pt>
                <c:pt idx="81860">
                  <c:v>1557176400</c:v>
                </c:pt>
                <c:pt idx="81861">
                  <c:v>1557180000</c:v>
                </c:pt>
                <c:pt idx="81862">
                  <c:v>1557183600</c:v>
                </c:pt>
                <c:pt idx="81863">
                  <c:v>1557187200</c:v>
                </c:pt>
                <c:pt idx="81864">
                  <c:v>1557190800</c:v>
                </c:pt>
                <c:pt idx="81865">
                  <c:v>1557194400</c:v>
                </c:pt>
                <c:pt idx="81866">
                  <c:v>1557198000</c:v>
                </c:pt>
                <c:pt idx="81867">
                  <c:v>1557201600</c:v>
                </c:pt>
                <c:pt idx="81868">
                  <c:v>1557205200</c:v>
                </c:pt>
                <c:pt idx="81869">
                  <c:v>1557208800</c:v>
                </c:pt>
                <c:pt idx="81870">
                  <c:v>1557212400</c:v>
                </c:pt>
                <c:pt idx="81871">
                  <c:v>1557216000</c:v>
                </c:pt>
                <c:pt idx="81872">
                  <c:v>1557219600</c:v>
                </c:pt>
                <c:pt idx="81873">
                  <c:v>1557223200</c:v>
                </c:pt>
                <c:pt idx="81874">
                  <c:v>1557226800</c:v>
                </c:pt>
                <c:pt idx="81875">
                  <c:v>1557230400</c:v>
                </c:pt>
                <c:pt idx="81876">
                  <c:v>1557234000</c:v>
                </c:pt>
                <c:pt idx="81877">
                  <c:v>1557237600</c:v>
                </c:pt>
                <c:pt idx="81878">
                  <c:v>1557241200</c:v>
                </c:pt>
                <c:pt idx="81879">
                  <c:v>1557244800</c:v>
                </c:pt>
                <c:pt idx="81880">
                  <c:v>1557248400</c:v>
                </c:pt>
                <c:pt idx="81881">
                  <c:v>1557252000</c:v>
                </c:pt>
                <c:pt idx="81882">
                  <c:v>1557255600</c:v>
                </c:pt>
                <c:pt idx="81883">
                  <c:v>1557259200</c:v>
                </c:pt>
                <c:pt idx="81884">
                  <c:v>1557262800</c:v>
                </c:pt>
                <c:pt idx="81885">
                  <c:v>1557266400</c:v>
                </c:pt>
                <c:pt idx="81886">
                  <c:v>1557270000</c:v>
                </c:pt>
                <c:pt idx="81887">
                  <c:v>1557273600</c:v>
                </c:pt>
                <c:pt idx="81888">
                  <c:v>1557277200</c:v>
                </c:pt>
                <c:pt idx="81889">
                  <c:v>1557280800</c:v>
                </c:pt>
                <c:pt idx="81890">
                  <c:v>1557284400</c:v>
                </c:pt>
                <c:pt idx="81891">
                  <c:v>1557288000</c:v>
                </c:pt>
                <c:pt idx="81892">
                  <c:v>1557291600</c:v>
                </c:pt>
                <c:pt idx="81893">
                  <c:v>1557295200</c:v>
                </c:pt>
                <c:pt idx="81894">
                  <c:v>1557298800</c:v>
                </c:pt>
                <c:pt idx="81895">
                  <c:v>1557302400</c:v>
                </c:pt>
                <c:pt idx="81896">
                  <c:v>1557306000</c:v>
                </c:pt>
                <c:pt idx="81897">
                  <c:v>1557309600</c:v>
                </c:pt>
                <c:pt idx="81898">
                  <c:v>1557313200</c:v>
                </c:pt>
                <c:pt idx="81899">
                  <c:v>1557316800</c:v>
                </c:pt>
                <c:pt idx="81900">
                  <c:v>1557320400</c:v>
                </c:pt>
                <c:pt idx="81901">
                  <c:v>1557324000</c:v>
                </c:pt>
                <c:pt idx="81902">
                  <c:v>1557327600</c:v>
                </c:pt>
                <c:pt idx="81903">
                  <c:v>1557331200</c:v>
                </c:pt>
                <c:pt idx="81904">
                  <c:v>1557334800</c:v>
                </c:pt>
                <c:pt idx="81905">
                  <c:v>1557338400</c:v>
                </c:pt>
                <c:pt idx="81906">
                  <c:v>1557342000</c:v>
                </c:pt>
                <c:pt idx="81907">
                  <c:v>1557345600</c:v>
                </c:pt>
                <c:pt idx="81908">
                  <c:v>1557349200</c:v>
                </c:pt>
                <c:pt idx="81909">
                  <c:v>1557352800</c:v>
                </c:pt>
                <c:pt idx="81910">
                  <c:v>1557356400</c:v>
                </c:pt>
                <c:pt idx="81911">
                  <c:v>1557360000</c:v>
                </c:pt>
                <c:pt idx="81912">
                  <c:v>1557363600</c:v>
                </c:pt>
                <c:pt idx="81913">
                  <c:v>1557367200</c:v>
                </c:pt>
                <c:pt idx="81914">
                  <c:v>1557370800</c:v>
                </c:pt>
                <c:pt idx="81915">
                  <c:v>1557374400</c:v>
                </c:pt>
                <c:pt idx="81916">
                  <c:v>1557378000</c:v>
                </c:pt>
                <c:pt idx="81917">
                  <c:v>1557381600</c:v>
                </c:pt>
                <c:pt idx="81918">
                  <c:v>1557385200</c:v>
                </c:pt>
                <c:pt idx="81919">
                  <c:v>1557388800</c:v>
                </c:pt>
                <c:pt idx="81920">
                  <c:v>1557392400</c:v>
                </c:pt>
                <c:pt idx="81921">
                  <c:v>1557396000</c:v>
                </c:pt>
                <c:pt idx="81922">
                  <c:v>1557399600</c:v>
                </c:pt>
                <c:pt idx="81923">
                  <c:v>1557403200</c:v>
                </c:pt>
                <c:pt idx="81924">
                  <c:v>1557406800</c:v>
                </c:pt>
                <c:pt idx="81925">
                  <c:v>1557410400</c:v>
                </c:pt>
                <c:pt idx="81926">
                  <c:v>1557414000</c:v>
                </c:pt>
                <c:pt idx="81927">
                  <c:v>1557417600</c:v>
                </c:pt>
                <c:pt idx="81928">
                  <c:v>1557421200</c:v>
                </c:pt>
                <c:pt idx="81929">
                  <c:v>1557424800</c:v>
                </c:pt>
                <c:pt idx="81930">
                  <c:v>1557428400</c:v>
                </c:pt>
                <c:pt idx="81931">
                  <c:v>1557432000</c:v>
                </c:pt>
                <c:pt idx="81932">
                  <c:v>1557435600</c:v>
                </c:pt>
                <c:pt idx="81933">
                  <c:v>1557439200</c:v>
                </c:pt>
                <c:pt idx="81934">
                  <c:v>1557442800</c:v>
                </c:pt>
                <c:pt idx="81935">
                  <c:v>1557446400</c:v>
                </c:pt>
                <c:pt idx="81936">
                  <c:v>1557450000</c:v>
                </c:pt>
                <c:pt idx="81937">
                  <c:v>1557453600</c:v>
                </c:pt>
                <c:pt idx="81938">
                  <c:v>1557457200</c:v>
                </c:pt>
                <c:pt idx="81939">
                  <c:v>1557460800</c:v>
                </c:pt>
                <c:pt idx="81940">
                  <c:v>1557464400</c:v>
                </c:pt>
                <c:pt idx="81941">
                  <c:v>1557468000</c:v>
                </c:pt>
                <c:pt idx="81942">
                  <c:v>1557471600</c:v>
                </c:pt>
                <c:pt idx="81943">
                  <c:v>1557475200</c:v>
                </c:pt>
                <c:pt idx="81944">
                  <c:v>1557478800</c:v>
                </c:pt>
                <c:pt idx="81945">
                  <c:v>1557482400</c:v>
                </c:pt>
                <c:pt idx="81946">
                  <c:v>1557486000</c:v>
                </c:pt>
                <c:pt idx="81947">
                  <c:v>1557489600</c:v>
                </c:pt>
                <c:pt idx="81948">
                  <c:v>1557493200</c:v>
                </c:pt>
                <c:pt idx="81949">
                  <c:v>1557496800</c:v>
                </c:pt>
                <c:pt idx="81950">
                  <c:v>1557500400</c:v>
                </c:pt>
                <c:pt idx="81951">
                  <c:v>1557504000</c:v>
                </c:pt>
                <c:pt idx="81952">
                  <c:v>1557507600</c:v>
                </c:pt>
                <c:pt idx="81953">
                  <c:v>1557511200</c:v>
                </c:pt>
                <c:pt idx="81954">
                  <c:v>1557514800</c:v>
                </c:pt>
                <c:pt idx="81955">
                  <c:v>1557518400</c:v>
                </c:pt>
                <c:pt idx="81956">
                  <c:v>1557522000</c:v>
                </c:pt>
                <c:pt idx="81957">
                  <c:v>1557525600</c:v>
                </c:pt>
                <c:pt idx="81958">
                  <c:v>1557529200</c:v>
                </c:pt>
                <c:pt idx="81959">
                  <c:v>1557532800</c:v>
                </c:pt>
                <c:pt idx="81960">
                  <c:v>1557536400</c:v>
                </c:pt>
                <c:pt idx="81961">
                  <c:v>1557540000</c:v>
                </c:pt>
                <c:pt idx="81962">
                  <c:v>1557543600</c:v>
                </c:pt>
                <c:pt idx="81963">
                  <c:v>1557547200</c:v>
                </c:pt>
                <c:pt idx="81964">
                  <c:v>1557550800</c:v>
                </c:pt>
                <c:pt idx="81965">
                  <c:v>1557554400</c:v>
                </c:pt>
                <c:pt idx="81966">
                  <c:v>1557558000</c:v>
                </c:pt>
                <c:pt idx="81967">
                  <c:v>1557561600</c:v>
                </c:pt>
                <c:pt idx="81968">
                  <c:v>1557565200</c:v>
                </c:pt>
                <c:pt idx="81969">
                  <c:v>1557568800</c:v>
                </c:pt>
                <c:pt idx="81970">
                  <c:v>1557572400</c:v>
                </c:pt>
                <c:pt idx="81971">
                  <c:v>1557576000</c:v>
                </c:pt>
                <c:pt idx="81972">
                  <c:v>1557579600</c:v>
                </c:pt>
                <c:pt idx="81973">
                  <c:v>1557583200</c:v>
                </c:pt>
                <c:pt idx="81974">
                  <c:v>1557586800</c:v>
                </c:pt>
                <c:pt idx="81975">
                  <c:v>1557590400</c:v>
                </c:pt>
                <c:pt idx="81976">
                  <c:v>1557594000</c:v>
                </c:pt>
                <c:pt idx="81977">
                  <c:v>1557597600</c:v>
                </c:pt>
                <c:pt idx="81978">
                  <c:v>1557601200</c:v>
                </c:pt>
                <c:pt idx="81979">
                  <c:v>1557604800</c:v>
                </c:pt>
                <c:pt idx="81980">
                  <c:v>1557608400</c:v>
                </c:pt>
                <c:pt idx="81981">
                  <c:v>1557612000</c:v>
                </c:pt>
                <c:pt idx="81982">
                  <c:v>1557615600</c:v>
                </c:pt>
                <c:pt idx="81983">
                  <c:v>1557619200</c:v>
                </c:pt>
                <c:pt idx="81984">
                  <c:v>1557622800</c:v>
                </c:pt>
                <c:pt idx="81985">
                  <c:v>1557626400</c:v>
                </c:pt>
                <c:pt idx="81986">
                  <c:v>1557630000</c:v>
                </c:pt>
                <c:pt idx="81987">
                  <c:v>1557633600</c:v>
                </c:pt>
                <c:pt idx="81988">
                  <c:v>1557637200</c:v>
                </c:pt>
                <c:pt idx="81989">
                  <c:v>1557640800</c:v>
                </c:pt>
                <c:pt idx="81990">
                  <c:v>1557644400</c:v>
                </c:pt>
                <c:pt idx="81991">
                  <c:v>1557648000</c:v>
                </c:pt>
                <c:pt idx="81992">
                  <c:v>1557651600</c:v>
                </c:pt>
                <c:pt idx="81993">
                  <c:v>1557655200</c:v>
                </c:pt>
                <c:pt idx="81994">
                  <c:v>1557658800</c:v>
                </c:pt>
                <c:pt idx="81995">
                  <c:v>1557662400</c:v>
                </c:pt>
                <c:pt idx="81996">
                  <c:v>1557666000</c:v>
                </c:pt>
                <c:pt idx="81997">
                  <c:v>1557669600</c:v>
                </c:pt>
                <c:pt idx="81998">
                  <c:v>1557673200</c:v>
                </c:pt>
                <c:pt idx="81999">
                  <c:v>1557676800</c:v>
                </c:pt>
                <c:pt idx="82000">
                  <c:v>1557680400</c:v>
                </c:pt>
                <c:pt idx="82001">
                  <c:v>1557684000</c:v>
                </c:pt>
                <c:pt idx="82002">
                  <c:v>1557687600</c:v>
                </c:pt>
                <c:pt idx="82003">
                  <c:v>1557691200</c:v>
                </c:pt>
                <c:pt idx="82004">
                  <c:v>1557694800</c:v>
                </c:pt>
                <c:pt idx="82005">
                  <c:v>1557698400</c:v>
                </c:pt>
                <c:pt idx="82006">
                  <c:v>1557702000</c:v>
                </c:pt>
                <c:pt idx="82007">
                  <c:v>1557705600</c:v>
                </c:pt>
                <c:pt idx="82008">
                  <c:v>1557709200</c:v>
                </c:pt>
                <c:pt idx="82009">
                  <c:v>1557712800</c:v>
                </c:pt>
                <c:pt idx="82010">
                  <c:v>1557716400</c:v>
                </c:pt>
                <c:pt idx="82011">
                  <c:v>1557720000</c:v>
                </c:pt>
                <c:pt idx="82012">
                  <c:v>1557723600</c:v>
                </c:pt>
                <c:pt idx="82013">
                  <c:v>1557727200</c:v>
                </c:pt>
                <c:pt idx="82014">
                  <c:v>1557730800</c:v>
                </c:pt>
                <c:pt idx="82015">
                  <c:v>1557734400</c:v>
                </c:pt>
                <c:pt idx="82016">
                  <c:v>1557738000</c:v>
                </c:pt>
                <c:pt idx="82017">
                  <c:v>1557741600</c:v>
                </c:pt>
                <c:pt idx="82018">
                  <c:v>1557745200</c:v>
                </c:pt>
                <c:pt idx="82019">
                  <c:v>1557748800</c:v>
                </c:pt>
                <c:pt idx="82020">
                  <c:v>1557752400</c:v>
                </c:pt>
                <c:pt idx="82021">
                  <c:v>1557756000</c:v>
                </c:pt>
                <c:pt idx="82022">
                  <c:v>1557759600</c:v>
                </c:pt>
                <c:pt idx="82023">
                  <c:v>1557763200</c:v>
                </c:pt>
                <c:pt idx="82024">
                  <c:v>1557766800</c:v>
                </c:pt>
                <c:pt idx="82025">
                  <c:v>1557770400</c:v>
                </c:pt>
                <c:pt idx="82026">
                  <c:v>1557774000</c:v>
                </c:pt>
                <c:pt idx="82027">
                  <c:v>1557777600</c:v>
                </c:pt>
                <c:pt idx="82028">
                  <c:v>1557781200</c:v>
                </c:pt>
                <c:pt idx="82029">
                  <c:v>1557784800</c:v>
                </c:pt>
                <c:pt idx="82030">
                  <c:v>1557788400</c:v>
                </c:pt>
                <c:pt idx="82031">
                  <c:v>1557792000</c:v>
                </c:pt>
                <c:pt idx="82032">
                  <c:v>1557795600</c:v>
                </c:pt>
                <c:pt idx="82033">
                  <c:v>1557799200</c:v>
                </c:pt>
                <c:pt idx="82034">
                  <c:v>1557802800</c:v>
                </c:pt>
                <c:pt idx="82035">
                  <c:v>1557806400</c:v>
                </c:pt>
                <c:pt idx="82036">
                  <c:v>1557810000</c:v>
                </c:pt>
                <c:pt idx="82037">
                  <c:v>1557813600</c:v>
                </c:pt>
                <c:pt idx="82038">
                  <c:v>1557817200</c:v>
                </c:pt>
                <c:pt idx="82039">
                  <c:v>1557820800</c:v>
                </c:pt>
                <c:pt idx="82040">
                  <c:v>1557824400</c:v>
                </c:pt>
                <c:pt idx="82041">
                  <c:v>1557828000</c:v>
                </c:pt>
                <c:pt idx="82042">
                  <c:v>1557831600</c:v>
                </c:pt>
                <c:pt idx="82043">
                  <c:v>1557835200</c:v>
                </c:pt>
                <c:pt idx="82044">
                  <c:v>1557838800</c:v>
                </c:pt>
                <c:pt idx="82045">
                  <c:v>1557842400</c:v>
                </c:pt>
                <c:pt idx="82046">
                  <c:v>1557846000</c:v>
                </c:pt>
                <c:pt idx="82047">
                  <c:v>1557849600</c:v>
                </c:pt>
                <c:pt idx="82048">
                  <c:v>1557853200</c:v>
                </c:pt>
                <c:pt idx="82049">
                  <c:v>1557856800</c:v>
                </c:pt>
                <c:pt idx="82050">
                  <c:v>1557860400</c:v>
                </c:pt>
                <c:pt idx="82051">
                  <c:v>1557864000</c:v>
                </c:pt>
                <c:pt idx="82052">
                  <c:v>1557867600</c:v>
                </c:pt>
                <c:pt idx="82053">
                  <c:v>1557871200</c:v>
                </c:pt>
                <c:pt idx="82054">
                  <c:v>1557874800</c:v>
                </c:pt>
                <c:pt idx="82055">
                  <c:v>1557878400</c:v>
                </c:pt>
                <c:pt idx="82056">
                  <c:v>1557882000</c:v>
                </c:pt>
                <c:pt idx="82057">
                  <c:v>1557885600</c:v>
                </c:pt>
                <c:pt idx="82058">
                  <c:v>1557889200</c:v>
                </c:pt>
                <c:pt idx="82059">
                  <c:v>1557892800</c:v>
                </c:pt>
                <c:pt idx="82060">
                  <c:v>1557896400</c:v>
                </c:pt>
                <c:pt idx="82061">
                  <c:v>1557900000</c:v>
                </c:pt>
                <c:pt idx="82062">
                  <c:v>1557903600</c:v>
                </c:pt>
                <c:pt idx="82063">
                  <c:v>1557907200</c:v>
                </c:pt>
                <c:pt idx="82064">
                  <c:v>1557910800</c:v>
                </c:pt>
                <c:pt idx="82065">
                  <c:v>1557914400</c:v>
                </c:pt>
                <c:pt idx="82066">
                  <c:v>1557918000</c:v>
                </c:pt>
                <c:pt idx="82067">
                  <c:v>1557921600</c:v>
                </c:pt>
                <c:pt idx="82068">
                  <c:v>1557925200</c:v>
                </c:pt>
                <c:pt idx="82069">
                  <c:v>1557928800</c:v>
                </c:pt>
                <c:pt idx="82070">
                  <c:v>1557932400</c:v>
                </c:pt>
                <c:pt idx="82071">
                  <c:v>1557936000</c:v>
                </c:pt>
                <c:pt idx="82072">
                  <c:v>1557939600</c:v>
                </c:pt>
                <c:pt idx="82073">
                  <c:v>1557943200</c:v>
                </c:pt>
                <c:pt idx="82074">
                  <c:v>1557946800</c:v>
                </c:pt>
                <c:pt idx="82075">
                  <c:v>1557950400</c:v>
                </c:pt>
                <c:pt idx="82076">
                  <c:v>1557954000</c:v>
                </c:pt>
                <c:pt idx="82077">
                  <c:v>1557957600</c:v>
                </c:pt>
                <c:pt idx="82078">
                  <c:v>1557961200</c:v>
                </c:pt>
                <c:pt idx="82079">
                  <c:v>1557964800</c:v>
                </c:pt>
                <c:pt idx="82080">
                  <c:v>1557968400</c:v>
                </c:pt>
                <c:pt idx="82081">
                  <c:v>1557972000</c:v>
                </c:pt>
                <c:pt idx="82082">
                  <c:v>1557975600</c:v>
                </c:pt>
                <c:pt idx="82083">
                  <c:v>1557979200</c:v>
                </c:pt>
                <c:pt idx="82084">
                  <c:v>1557982800</c:v>
                </c:pt>
                <c:pt idx="82085">
                  <c:v>1557986400</c:v>
                </c:pt>
                <c:pt idx="82086">
                  <c:v>1557990000</c:v>
                </c:pt>
                <c:pt idx="82087">
                  <c:v>1557993600</c:v>
                </c:pt>
                <c:pt idx="82088">
                  <c:v>1557997200</c:v>
                </c:pt>
                <c:pt idx="82089">
                  <c:v>1558000800</c:v>
                </c:pt>
                <c:pt idx="82090">
                  <c:v>1558004400</c:v>
                </c:pt>
                <c:pt idx="82091">
                  <c:v>1558008000</c:v>
                </c:pt>
                <c:pt idx="82092">
                  <c:v>1558011600</c:v>
                </c:pt>
                <c:pt idx="82093">
                  <c:v>1558015200</c:v>
                </c:pt>
                <c:pt idx="82094">
                  <c:v>1558018800</c:v>
                </c:pt>
                <c:pt idx="82095">
                  <c:v>1558022400</c:v>
                </c:pt>
                <c:pt idx="82096">
                  <c:v>1558026000</c:v>
                </c:pt>
                <c:pt idx="82097">
                  <c:v>1558029600</c:v>
                </c:pt>
                <c:pt idx="82098">
                  <c:v>1558033200</c:v>
                </c:pt>
                <c:pt idx="82099">
                  <c:v>1558036800</c:v>
                </c:pt>
                <c:pt idx="82100">
                  <c:v>1558040400</c:v>
                </c:pt>
                <c:pt idx="82101">
                  <c:v>1558044000</c:v>
                </c:pt>
                <c:pt idx="82102">
                  <c:v>1558047600</c:v>
                </c:pt>
                <c:pt idx="82103">
                  <c:v>1558051200</c:v>
                </c:pt>
                <c:pt idx="82104">
                  <c:v>1558054800</c:v>
                </c:pt>
                <c:pt idx="82105">
                  <c:v>1558058400</c:v>
                </c:pt>
                <c:pt idx="82106">
                  <c:v>1558062000</c:v>
                </c:pt>
                <c:pt idx="82107">
                  <c:v>1558065600</c:v>
                </c:pt>
                <c:pt idx="82108">
                  <c:v>1558069200</c:v>
                </c:pt>
                <c:pt idx="82109">
                  <c:v>1558072800</c:v>
                </c:pt>
                <c:pt idx="82110">
                  <c:v>1558076400</c:v>
                </c:pt>
                <c:pt idx="82111">
                  <c:v>1558080000</c:v>
                </c:pt>
                <c:pt idx="82112">
                  <c:v>1558083600</c:v>
                </c:pt>
                <c:pt idx="82113">
                  <c:v>1558087200</c:v>
                </c:pt>
                <c:pt idx="82114">
                  <c:v>1558090800</c:v>
                </c:pt>
                <c:pt idx="82115">
                  <c:v>1558094400</c:v>
                </c:pt>
                <c:pt idx="82116">
                  <c:v>1558098000</c:v>
                </c:pt>
                <c:pt idx="82117">
                  <c:v>1558101600</c:v>
                </c:pt>
                <c:pt idx="82118">
                  <c:v>1558105200</c:v>
                </c:pt>
                <c:pt idx="82119">
                  <c:v>1558108800</c:v>
                </c:pt>
                <c:pt idx="82120">
                  <c:v>1558112400</c:v>
                </c:pt>
                <c:pt idx="82121">
                  <c:v>1558116000</c:v>
                </c:pt>
                <c:pt idx="82122">
                  <c:v>1558119600</c:v>
                </c:pt>
                <c:pt idx="82123">
                  <c:v>1558123200</c:v>
                </c:pt>
                <c:pt idx="82124">
                  <c:v>1558126800</c:v>
                </c:pt>
                <c:pt idx="82125">
                  <c:v>1558130400</c:v>
                </c:pt>
                <c:pt idx="82126">
                  <c:v>1558134000</c:v>
                </c:pt>
                <c:pt idx="82127">
                  <c:v>1558137600</c:v>
                </c:pt>
                <c:pt idx="82128">
                  <c:v>1558141200</c:v>
                </c:pt>
                <c:pt idx="82129">
                  <c:v>1558144800</c:v>
                </c:pt>
                <c:pt idx="82130">
                  <c:v>1558148400</c:v>
                </c:pt>
                <c:pt idx="82131">
                  <c:v>1558152000</c:v>
                </c:pt>
                <c:pt idx="82132">
                  <c:v>1558155600</c:v>
                </c:pt>
                <c:pt idx="82133">
                  <c:v>1558159200</c:v>
                </c:pt>
                <c:pt idx="82134">
                  <c:v>1558162800</c:v>
                </c:pt>
                <c:pt idx="82135">
                  <c:v>1558166400</c:v>
                </c:pt>
                <c:pt idx="82136">
                  <c:v>1558170000</c:v>
                </c:pt>
                <c:pt idx="82137">
                  <c:v>1558173600</c:v>
                </c:pt>
                <c:pt idx="82138">
                  <c:v>1558177200</c:v>
                </c:pt>
                <c:pt idx="82139">
                  <c:v>1558180800</c:v>
                </c:pt>
                <c:pt idx="82140">
                  <c:v>1558184400</c:v>
                </c:pt>
                <c:pt idx="82141">
                  <c:v>1558188000</c:v>
                </c:pt>
                <c:pt idx="82142">
                  <c:v>1558191600</c:v>
                </c:pt>
                <c:pt idx="82143">
                  <c:v>1558195200</c:v>
                </c:pt>
                <c:pt idx="82144">
                  <c:v>1558198800</c:v>
                </c:pt>
                <c:pt idx="82145">
                  <c:v>1558202400</c:v>
                </c:pt>
                <c:pt idx="82146">
                  <c:v>1558206000</c:v>
                </c:pt>
                <c:pt idx="82147">
                  <c:v>1558209600</c:v>
                </c:pt>
                <c:pt idx="82148">
                  <c:v>1558213200</c:v>
                </c:pt>
                <c:pt idx="82149">
                  <c:v>1558216800</c:v>
                </c:pt>
                <c:pt idx="82150">
                  <c:v>1558220400</c:v>
                </c:pt>
                <c:pt idx="82151">
                  <c:v>1558224000</c:v>
                </c:pt>
                <c:pt idx="82152">
                  <c:v>1558227600</c:v>
                </c:pt>
                <c:pt idx="82153">
                  <c:v>1558231200</c:v>
                </c:pt>
                <c:pt idx="82154">
                  <c:v>1558234800</c:v>
                </c:pt>
                <c:pt idx="82155">
                  <c:v>1558238400</c:v>
                </c:pt>
                <c:pt idx="82156">
                  <c:v>1558242000</c:v>
                </c:pt>
                <c:pt idx="82157">
                  <c:v>1558245600</c:v>
                </c:pt>
                <c:pt idx="82158">
                  <c:v>1558249200</c:v>
                </c:pt>
                <c:pt idx="82159">
                  <c:v>1558252800</c:v>
                </c:pt>
                <c:pt idx="82160">
                  <c:v>1558256400</c:v>
                </c:pt>
                <c:pt idx="82161">
                  <c:v>1558260000</c:v>
                </c:pt>
                <c:pt idx="82162">
                  <c:v>1558263600</c:v>
                </c:pt>
                <c:pt idx="82163">
                  <c:v>1558267200</c:v>
                </c:pt>
                <c:pt idx="82164">
                  <c:v>1558270800</c:v>
                </c:pt>
                <c:pt idx="82165">
                  <c:v>1558274400</c:v>
                </c:pt>
                <c:pt idx="82166">
                  <c:v>1558278000</c:v>
                </c:pt>
                <c:pt idx="82167">
                  <c:v>1558281600</c:v>
                </c:pt>
                <c:pt idx="82168">
                  <c:v>1558285200</c:v>
                </c:pt>
                <c:pt idx="82169">
                  <c:v>1558288800</c:v>
                </c:pt>
                <c:pt idx="82170">
                  <c:v>1558292400</c:v>
                </c:pt>
                <c:pt idx="82171">
                  <c:v>1558296000</c:v>
                </c:pt>
                <c:pt idx="82172">
                  <c:v>1558299600</c:v>
                </c:pt>
                <c:pt idx="82173">
                  <c:v>1558303200</c:v>
                </c:pt>
                <c:pt idx="82174">
                  <c:v>1558306800</c:v>
                </c:pt>
                <c:pt idx="82175">
                  <c:v>1558310400</c:v>
                </c:pt>
                <c:pt idx="82176">
                  <c:v>1558314000</c:v>
                </c:pt>
                <c:pt idx="82177">
                  <c:v>1558317600</c:v>
                </c:pt>
                <c:pt idx="82178">
                  <c:v>1558321200</c:v>
                </c:pt>
                <c:pt idx="82179">
                  <c:v>1558324800</c:v>
                </c:pt>
                <c:pt idx="82180">
                  <c:v>1558328400</c:v>
                </c:pt>
                <c:pt idx="82181">
                  <c:v>1558332000</c:v>
                </c:pt>
                <c:pt idx="82182">
                  <c:v>1558335600</c:v>
                </c:pt>
                <c:pt idx="82183">
                  <c:v>1558339200</c:v>
                </c:pt>
                <c:pt idx="82184">
                  <c:v>1558342800</c:v>
                </c:pt>
                <c:pt idx="82185">
                  <c:v>1558346400</c:v>
                </c:pt>
                <c:pt idx="82186">
                  <c:v>1558350000</c:v>
                </c:pt>
                <c:pt idx="82187">
                  <c:v>1558353600</c:v>
                </c:pt>
                <c:pt idx="82188">
                  <c:v>1558357200</c:v>
                </c:pt>
                <c:pt idx="82189">
                  <c:v>1558360800</c:v>
                </c:pt>
                <c:pt idx="82190">
                  <c:v>1558364400</c:v>
                </c:pt>
                <c:pt idx="82191">
                  <c:v>1558368000</c:v>
                </c:pt>
                <c:pt idx="82192">
                  <c:v>1558371600</c:v>
                </c:pt>
                <c:pt idx="82193">
                  <c:v>1558375200</c:v>
                </c:pt>
                <c:pt idx="82194">
                  <c:v>1558378800</c:v>
                </c:pt>
                <c:pt idx="82195">
                  <c:v>1558382400</c:v>
                </c:pt>
                <c:pt idx="82196">
                  <c:v>1558386000</c:v>
                </c:pt>
                <c:pt idx="82197">
                  <c:v>1558389600</c:v>
                </c:pt>
                <c:pt idx="82198">
                  <c:v>1558393200</c:v>
                </c:pt>
                <c:pt idx="82199">
                  <c:v>1558396800</c:v>
                </c:pt>
                <c:pt idx="82200">
                  <c:v>1558400400</c:v>
                </c:pt>
                <c:pt idx="82201">
                  <c:v>1558404000</c:v>
                </c:pt>
                <c:pt idx="82202">
                  <c:v>1558407600</c:v>
                </c:pt>
                <c:pt idx="82203">
                  <c:v>1558411200</c:v>
                </c:pt>
                <c:pt idx="82204">
                  <c:v>1558414800</c:v>
                </c:pt>
                <c:pt idx="82205">
                  <c:v>1558418400</c:v>
                </c:pt>
                <c:pt idx="82206">
                  <c:v>1558422000</c:v>
                </c:pt>
                <c:pt idx="82207">
                  <c:v>1558425600</c:v>
                </c:pt>
                <c:pt idx="82208">
                  <c:v>1558429200</c:v>
                </c:pt>
                <c:pt idx="82209">
                  <c:v>1558432800</c:v>
                </c:pt>
                <c:pt idx="82210">
                  <c:v>1558436400</c:v>
                </c:pt>
                <c:pt idx="82211">
                  <c:v>1558440000</c:v>
                </c:pt>
                <c:pt idx="82212">
                  <c:v>1558443600</c:v>
                </c:pt>
                <c:pt idx="82213">
                  <c:v>1558447200</c:v>
                </c:pt>
                <c:pt idx="82214">
                  <c:v>1558450800</c:v>
                </c:pt>
                <c:pt idx="82215">
                  <c:v>1558454400</c:v>
                </c:pt>
                <c:pt idx="82216">
                  <c:v>1558458000</c:v>
                </c:pt>
                <c:pt idx="82217">
                  <c:v>1558461600</c:v>
                </c:pt>
                <c:pt idx="82218">
                  <c:v>1558465200</c:v>
                </c:pt>
                <c:pt idx="82219">
                  <c:v>1558468800</c:v>
                </c:pt>
                <c:pt idx="82220">
                  <c:v>1558472400</c:v>
                </c:pt>
                <c:pt idx="82221">
                  <c:v>1558476000</c:v>
                </c:pt>
                <c:pt idx="82222">
                  <c:v>1558479600</c:v>
                </c:pt>
                <c:pt idx="82223">
                  <c:v>1558483200</c:v>
                </c:pt>
                <c:pt idx="82224">
                  <c:v>1558486800</c:v>
                </c:pt>
                <c:pt idx="82225">
                  <c:v>1558490400</c:v>
                </c:pt>
                <c:pt idx="82226">
                  <c:v>1558494000</c:v>
                </c:pt>
                <c:pt idx="82227">
                  <c:v>1558497600</c:v>
                </c:pt>
                <c:pt idx="82228">
                  <c:v>1558501200</c:v>
                </c:pt>
                <c:pt idx="82229">
                  <c:v>1558504800</c:v>
                </c:pt>
                <c:pt idx="82230">
                  <c:v>1558508400</c:v>
                </c:pt>
                <c:pt idx="82231">
                  <c:v>1558512000</c:v>
                </c:pt>
                <c:pt idx="82232">
                  <c:v>1558515600</c:v>
                </c:pt>
                <c:pt idx="82233">
                  <c:v>1558519200</c:v>
                </c:pt>
                <c:pt idx="82234">
                  <c:v>1558522800</c:v>
                </c:pt>
                <c:pt idx="82235">
                  <c:v>1558526400</c:v>
                </c:pt>
                <c:pt idx="82236">
                  <c:v>1558530000</c:v>
                </c:pt>
                <c:pt idx="82237">
                  <c:v>1558533600</c:v>
                </c:pt>
                <c:pt idx="82238">
                  <c:v>1558537200</c:v>
                </c:pt>
                <c:pt idx="82239">
                  <c:v>1558540800</c:v>
                </c:pt>
                <c:pt idx="82240">
                  <c:v>1558544400</c:v>
                </c:pt>
                <c:pt idx="82241">
                  <c:v>1558548000</c:v>
                </c:pt>
                <c:pt idx="82242">
                  <c:v>1558551600</c:v>
                </c:pt>
                <c:pt idx="82243">
                  <c:v>1558555200</c:v>
                </c:pt>
                <c:pt idx="82244">
                  <c:v>1558558800</c:v>
                </c:pt>
                <c:pt idx="82245">
                  <c:v>1558562400</c:v>
                </c:pt>
                <c:pt idx="82246">
                  <c:v>1558566000</c:v>
                </c:pt>
                <c:pt idx="82247">
                  <c:v>1558569600</c:v>
                </c:pt>
                <c:pt idx="82248">
                  <c:v>1558573200</c:v>
                </c:pt>
                <c:pt idx="82249">
                  <c:v>1558576800</c:v>
                </c:pt>
                <c:pt idx="82250">
                  <c:v>1558580400</c:v>
                </c:pt>
                <c:pt idx="82251">
                  <c:v>1558584000</c:v>
                </c:pt>
                <c:pt idx="82252">
                  <c:v>1558587600</c:v>
                </c:pt>
                <c:pt idx="82253">
                  <c:v>1558591200</c:v>
                </c:pt>
                <c:pt idx="82254">
                  <c:v>1558594800</c:v>
                </c:pt>
                <c:pt idx="82255">
                  <c:v>1558598400</c:v>
                </c:pt>
                <c:pt idx="82256">
                  <c:v>1558602000</c:v>
                </c:pt>
                <c:pt idx="82257">
                  <c:v>1558605600</c:v>
                </c:pt>
                <c:pt idx="82258">
                  <c:v>1558609200</c:v>
                </c:pt>
                <c:pt idx="82259">
                  <c:v>1558612800</c:v>
                </c:pt>
                <c:pt idx="82260">
                  <c:v>1558616400</c:v>
                </c:pt>
                <c:pt idx="82261">
                  <c:v>1558620000</c:v>
                </c:pt>
                <c:pt idx="82262">
                  <c:v>1558623600</c:v>
                </c:pt>
                <c:pt idx="82263">
                  <c:v>1558627200</c:v>
                </c:pt>
                <c:pt idx="82264">
                  <c:v>1558630800</c:v>
                </c:pt>
                <c:pt idx="82265">
                  <c:v>1558634400</c:v>
                </c:pt>
                <c:pt idx="82266">
                  <c:v>1558638000</c:v>
                </c:pt>
                <c:pt idx="82267">
                  <c:v>1558641600</c:v>
                </c:pt>
                <c:pt idx="82268">
                  <c:v>1558645200</c:v>
                </c:pt>
                <c:pt idx="82269">
                  <c:v>1558648800</c:v>
                </c:pt>
                <c:pt idx="82270">
                  <c:v>1558652400</c:v>
                </c:pt>
                <c:pt idx="82271">
                  <c:v>1558656000</c:v>
                </c:pt>
                <c:pt idx="82272">
                  <c:v>1558659600</c:v>
                </c:pt>
                <c:pt idx="82273">
                  <c:v>1558663200</c:v>
                </c:pt>
                <c:pt idx="82274">
                  <c:v>1558666800</c:v>
                </c:pt>
                <c:pt idx="82275">
                  <c:v>1558670400</c:v>
                </c:pt>
                <c:pt idx="82276">
                  <c:v>1558674000</c:v>
                </c:pt>
                <c:pt idx="82277">
                  <c:v>1558677600</c:v>
                </c:pt>
                <c:pt idx="82278">
                  <c:v>1558681200</c:v>
                </c:pt>
                <c:pt idx="82279">
                  <c:v>1558684800</c:v>
                </c:pt>
                <c:pt idx="82280">
                  <c:v>1558688400</c:v>
                </c:pt>
                <c:pt idx="82281">
                  <c:v>1558692000</c:v>
                </c:pt>
                <c:pt idx="82282">
                  <c:v>1558695600</c:v>
                </c:pt>
                <c:pt idx="82283">
                  <c:v>1558699200</c:v>
                </c:pt>
                <c:pt idx="82284">
                  <c:v>1558702800</c:v>
                </c:pt>
                <c:pt idx="82285">
                  <c:v>1558706400</c:v>
                </c:pt>
                <c:pt idx="82286">
                  <c:v>1558710000</c:v>
                </c:pt>
                <c:pt idx="82287">
                  <c:v>1558713600</c:v>
                </c:pt>
                <c:pt idx="82288">
                  <c:v>1558717200</c:v>
                </c:pt>
                <c:pt idx="82289">
                  <c:v>1558720800</c:v>
                </c:pt>
                <c:pt idx="82290">
                  <c:v>1558724400</c:v>
                </c:pt>
                <c:pt idx="82291">
                  <c:v>1558728000</c:v>
                </c:pt>
                <c:pt idx="82292">
                  <c:v>1558731600</c:v>
                </c:pt>
                <c:pt idx="82293">
                  <c:v>1558735200</c:v>
                </c:pt>
                <c:pt idx="82294">
                  <c:v>1558738800</c:v>
                </c:pt>
                <c:pt idx="82295">
                  <c:v>1558742400</c:v>
                </c:pt>
                <c:pt idx="82296">
                  <c:v>1558746000</c:v>
                </c:pt>
                <c:pt idx="82297">
                  <c:v>1558749600</c:v>
                </c:pt>
                <c:pt idx="82298">
                  <c:v>1558753200</c:v>
                </c:pt>
                <c:pt idx="82299">
                  <c:v>1558756800</c:v>
                </c:pt>
                <c:pt idx="82300">
                  <c:v>1558760400</c:v>
                </c:pt>
                <c:pt idx="82301">
                  <c:v>1558764000</c:v>
                </c:pt>
                <c:pt idx="82302">
                  <c:v>1558767600</c:v>
                </c:pt>
                <c:pt idx="82303">
                  <c:v>1558771200</c:v>
                </c:pt>
                <c:pt idx="82304">
                  <c:v>1558774800</c:v>
                </c:pt>
                <c:pt idx="82305">
                  <c:v>1558778400</c:v>
                </c:pt>
                <c:pt idx="82306">
                  <c:v>1558782000</c:v>
                </c:pt>
                <c:pt idx="82307">
                  <c:v>1558785600</c:v>
                </c:pt>
                <c:pt idx="82308">
                  <c:v>1558789200</c:v>
                </c:pt>
                <c:pt idx="82309">
                  <c:v>1558792800</c:v>
                </c:pt>
                <c:pt idx="82310">
                  <c:v>1558796400</c:v>
                </c:pt>
                <c:pt idx="82311">
                  <c:v>1558800000</c:v>
                </c:pt>
                <c:pt idx="82312">
                  <c:v>1558803600</c:v>
                </c:pt>
                <c:pt idx="82313">
                  <c:v>1558807200</c:v>
                </c:pt>
                <c:pt idx="82314">
                  <c:v>1558810800</c:v>
                </c:pt>
                <c:pt idx="82315">
                  <c:v>1558814400</c:v>
                </c:pt>
                <c:pt idx="82316">
                  <c:v>1558818000</c:v>
                </c:pt>
                <c:pt idx="82317">
                  <c:v>1558821600</c:v>
                </c:pt>
                <c:pt idx="82318">
                  <c:v>1558825200</c:v>
                </c:pt>
                <c:pt idx="82319">
                  <c:v>1558828800</c:v>
                </c:pt>
                <c:pt idx="82320">
                  <c:v>1558832400</c:v>
                </c:pt>
                <c:pt idx="82321">
                  <c:v>1558836000</c:v>
                </c:pt>
                <c:pt idx="82322">
                  <c:v>1558839600</c:v>
                </c:pt>
                <c:pt idx="82323">
                  <c:v>1558843200</c:v>
                </c:pt>
                <c:pt idx="82324">
                  <c:v>1558846800</c:v>
                </c:pt>
                <c:pt idx="82325">
                  <c:v>1558850400</c:v>
                </c:pt>
                <c:pt idx="82326">
                  <c:v>1558854000</c:v>
                </c:pt>
                <c:pt idx="82327">
                  <c:v>1558857600</c:v>
                </c:pt>
                <c:pt idx="82328">
                  <c:v>1558861200</c:v>
                </c:pt>
                <c:pt idx="82329">
                  <c:v>1558864800</c:v>
                </c:pt>
                <c:pt idx="82330">
                  <c:v>1558868400</c:v>
                </c:pt>
                <c:pt idx="82331">
                  <c:v>1558872000</c:v>
                </c:pt>
                <c:pt idx="82332">
                  <c:v>1558875600</c:v>
                </c:pt>
                <c:pt idx="82333">
                  <c:v>1558879200</c:v>
                </c:pt>
                <c:pt idx="82334">
                  <c:v>1558882800</c:v>
                </c:pt>
                <c:pt idx="82335">
                  <c:v>1558886400</c:v>
                </c:pt>
                <c:pt idx="82336">
                  <c:v>1558890000</c:v>
                </c:pt>
                <c:pt idx="82337">
                  <c:v>1558893600</c:v>
                </c:pt>
                <c:pt idx="82338">
                  <c:v>1558897200</c:v>
                </c:pt>
                <c:pt idx="82339">
                  <c:v>1558900800</c:v>
                </c:pt>
                <c:pt idx="82340">
                  <c:v>1558904400</c:v>
                </c:pt>
                <c:pt idx="82341">
                  <c:v>1558908000</c:v>
                </c:pt>
                <c:pt idx="82342">
                  <c:v>1558911600</c:v>
                </c:pt>
                <c:pt idx="82343">
                  <c:v>1558915200</c:v>
                </c:pt>
                <c:pt idx="82344">
                  <c:v>1558918800</c:v>
                </c:pt>
                <c:pt idx="82345">
                  <c:v>1558922400</c:v>
                </c:pt>
                <c:pt idx="82346">
                  <c:v>1558926000</c:v>
                </c:pt>
                <c:pt idx="82347">
                  <c:v>1558929600</c:v>
                </c:pt>
                <c:pt idx="82348">
                  <c:v>1558933200</c:v>
                </c:pt>
                <c:pt idx="82349">
                  <c:v>1558936800</c:v>
                </c:pt>
                <c:pt idx="82350">
                  <c:v>1558940400</c:v>
                </c:pt>
                <c:pt idx="82351">
                  <c:v>1558944000</c:v>
                </c:pt>
                <c:pt idx="82352">
                  <c:v>1558947600</c:v>
                </c:pt>
                <c:pt idx="82353">
                  <c:v>1558951200</c:v>
                </c:pt>
                <c:pt idx="82354">
                  <c:v>1558954800</c:v>
                </c:pt>
                <c:pt idx="82355">
                  <c:v>1558958400</c:v>
                </c:pt>
                <c:pt idx="82356">
                  <c:v>1558962000</c:v>
                </c:pt>
                <c:pt idx="82357">
                  <c:v>1558965600</c:v>
                </c:pt>
                <c:pt idx="82358">
                  <c:v>1558969200</c:v>
                </c:pt>
                <c:pt idx="82359">
                  <c:v>1558972800</c:v>
                </c:pt>
                <c:pt idx="82360">
                  <c:v>1558976400</c:v>
                </c:pt>
                <c:pt idx="82361">
                  <c:v>1558980000</c:v>
                </c:pt>
                <c:pt idx="82362">
                  <c:v>1558983600</c:v>
                </c:pt>
                <c:pt idx="82363">
                  <c:v>1558987200</c:v>
                </c:pt>
                <c:pt idx="82364">
                  <c:v>1558990800</c:v>
                </c:pt>
                <c:pt idx="82365">
                  <c:v>1558994400</c:v>
                </c:pt>
                <c:pt idx="82366">
                  <c:v>1558998000</c:v>
                </c:pt>
                <c:pt idx="82367">
                  <c:v>1559001600</c:v>
                </c:pt>
                <c:pt idx="82368">
                  <c:v>1559005200</c:v>
                </c:pt>
                <c:pt idx="82369">
                  <c:v>1559008800</c:v>
                </c:pt>
                <c:pt idx="82370">
                  <c:v>1559012400</c:v>
                </c:pt>
                <c:pt idx="82371">
                  <c:v>1559016000</c:v>
                </c:pt>
                <c:pt idx="82372">
                  <c:v>1559019600</c:v>
                </c:pt>
                <c:pt idx="82373">
                  <c:v>1559023200</c:v>
                </c:pt>
                <c:pt idx="82374">
                  <c:v>1559026800</c:v>
                </c:pt>
                <c:pt idx="82375">
                  <c:v>1559030400</c:v>
                </c:pt>
                <c:pt idx="82376">
                  <c:v>1559034000</c:v>
                </c:pt>
                <c:pt idx="82377">
                  <c:v>1559037600</c:v>
                </c:pt>
                <c:pt idx="82378">
                  <c:v>1559041200</c:v>
                </c:pt>
                <c:pt idx="82379">
                  <c:v>1559044800</c:v>
                </c:pt>
                <c:pt idx="82380">
                  <c:v>1559048400</c:v>
                </c:pt>
                <c:pt idx="82381">
                  <c:v>1559052000</c:v>
                </c:pt>
                <c:pt idx="82382">
                  <c:v>1559055600</c:v>
                </c:pt>
                <c:pt idx="82383">
                  <c:v>1559059200</c:v>
                </c:pt>
                <c:pt idx="82384">
                  <c:v>1559062800</c:v>
                </c:pt>
                <c:pt idx="82385">
                  <c:v>1559066400</c:v>
                </c:pt>
                <c:pt idx="82386">
                  <c:v>1559070000</c:v>
                </c:pt>
                <c:pt idx="82387">
                  <c:v>1559073600</c:v>
                </c:pt>
                <c:pt idx="82388">
                  <c:v>1559077200</c:v>
                </c:pt>
                <c:pt idx="82389">
                  <c:v>1559080800</c:v>
                </c:pt>
                <c:pt idx="82390">
                  <c:v>1559084400</c:v>
                </c:pt>
                <c:pt idx="82391">
                  <c:v>1559088000</c:v>
                </c:pt>
                <c:pt idx="82392">
                  <c:v>1559091600</c:v>
                </c:pt>
                <c:pt idx="82393">
                  <c:v>1559095200</c:v>
                </c:pt>
                <c:pt idx="82394">
                  <c:v>1559098800</c:v>
                </c:pt>
                <c:pt idx="82395">
                  <c:v>1559102400</c:v>
                </c:pt>
                <c:pt idx="82396">
                  <c:v>1559106000</c:v>
                </c:pt>
                <c:pt idx="82397">
                  <c:v>1559109600</c:v>
                </c:pt>
                <c:pt idx="82398">
                  <c:v>1559113200</c:v>
                </c:pt>
                <c:pt idx="82399">
                  <c:v>1559116800</c:v>
                </c:pt>
                <c:pt idx="82400">
                  <c:v>1559120400</c:v>
                </c:pt>
                <c:pt idx="82401">
                  <c:v>1559124000</c:v>
                </c:pt>
                <c:pt idx="82402">
                  <c:v>1559127600</c:v>
                </c:pt>
                <c:pt idx="82403">
                  <c:v>1559131200</c:v>
                </c:pt>
                <c:pt idx="82404">
                  <c:v>1559134800</c:v>
                </c:pt>
                <c:pt idx="82405">
                  <c:v>1559138400</c:v>
                </c:pt>
                <c:pt idx="82406">
                  <c:v>1559142000</c:v>
                </c:pt>
                <c:pt idx="82407">
                  <c:v>1559145600</c:v>
                </c:pt>
                <c:pt idx="82408">
                  <c:v>1559149200</c:v>
                </c:pt>
                <c:pt idx="82409">
                  <c:v>1559152800</c:v>
                </c:pt>
                <c:pt idx="82410">
                  <c:v>1559156400</c:v>
                </c:pt>
                <c:pt idx="82411">
                  <c:v>1559160000</c:v>
                </c:pt>
                <c:pt idx="82412">
                  <c:v>1559163600</c:v>
                </c:pt>
                <c:pt idx="82413">
                  <c:v>1559167200</c:v>
                </c:pt>
                <c:pt idx="82414">
                  <c:v>1559170800</c:v>
                </c:pt>
                <c:pt idx="82415">
                  <c:v>1559174400</c:v>
                </c:pt>
                <c:pt idx="82416">
                  <c:v>1559178000</c:v>
                </c:pt>
                <c:pt idx="82417">
                  <c:v>1559181600</c:v>
                </c:pt>
                <c:pt idx="82418">
                  <c:v>1559185200</c:v>
                </c:pt>
                <c:pt idx="82419">
                  <c:v>1559188800</c:v>
                </c:pt>
                <c:pt idx="82420">
                  <c:v>1559192400</c:v>
                </c:pt>
                <c:pt idx="82421">
                  <c:v>1559196000</c:v>
                </c:pt>
                <c:pt idx="82422">
                  <c:v>1559199600</c:v>
                </c:pt>
                <c:pt idx="82423">
                  <c:v>1559203200</c:v>
                </c:pt>
                <c:pt idx="82424">
                  <c:v>1559206800</c:v>
                </c:pt>
                <c:pt idx="82425">
                  <c:v>1559210400</c:v>
                </c:pt>
                <c:pt idx="82426">
                  <c:v>1559214000</c:v>
                </c:pt>
                <c:pt idx="82427">
                  <c:v>1559217600</c:v>
                </c:pt>
                <c:pt idx="82428">
                  <c:v>1559221200</c:v>
                </c:pt>
                <c:pt idx="82429">
                  <c:v>1559224800</c:v>
                </c:pt>
                <c:pt idx="82430">
                  <c:v>1559228400</c:v>
                </c:pt>
                <c:pt idx="82431">
                  <c:v>1559232000</c:v>
                </c:pt>
                <c:pt idx="82432">
                  <c:v>1559235600</c:v>
                </c:pt>
                <c:pt idx="82433">
                  <c:v>1559239200</c:v>
                </c:pt>
                <c:pt idx="82434">
                  <c:v>1559242800</c:v>
                </c:pt>
                <c:pt idx="82435">
                  <c:v>1559246400</c:v>
                </c:pt>
                <c:pt idx="82436">
                  <c:v>1559250000</c:v>
                </c:pt>
                <c:pt idx="82437">
                  <c:v>1559253600</c:v>
                </c:pt>
                <c:pt idx="82438">
                  <c:v>1559257200</c:v>
                </c:pt>
                <c:pt idx="82439">
                  <c:v>1559260800</c:v>
                </c:pt>
                <c:pt idx="82440">
                  <c:v>1559264400</c:v>
                </c:pt>
                <c:pt idx="82441">
                  <c:v>1559268000</c:v>
                </c:pt>
                <c:pt idx="82442">
                  <c:v>1559271600</c:v>
                </c:pt>
                <c:pt idx="82443">
                  <c:v>1559275200</c:v>
                </c:pt>
                <c:pt idx="82444">
                  <c:v>1559278800</c:v>
                </c:pt>
                <c:pt idx="82445">
                  <c:v>1559282400</c:v>
                </c:pt>
                <c:pt idx="82446">
                  <c:v>1559286000</c:v>
                </c:pt>
                <c:pt idx="82447">
                  <c:v>1559289600</c:v>
                </c:pt>
                <c:pt idx="82448">
                  <c:v>1559293200</c:v>
                </c:pt>
                <c:pt idx="82449">
                  <c:v>1559296800</c:v>
                </c:pt>
                <c:pt idx="82450">
                  <c:v>1559300400</c:v>
                </c:pt>
                <c:pt idx="82451">
                  <c:v>1559304000</c:v>
                </c:pt>
                <c:pt idx="82452">
                  <c:v>1559307600</c:v>
                </c:pt>
                <c:pt idx="82453">
                  <c:v>1559311200</c:v>
                </c:pt>
                <c:pt idx="82454">
                  <c:v>1559314800</c:v>
                </c:pt>
                <c:pt idx="82455">
                  <c:v>1559318400</c:v>
                </c:pt>
                <c:pt idx="82456">
                  <c:v>1559322000</c:v>
                </c:pt>
                <c:pt idx="82457">
                  <c:v>1559325600</c:v>
                </c:pt>
                <c:pt idx="82458">
                  <c:v>1559329200</c:v>
                </c:pt>
                <c:pt idx="82459">
                  <c:v>1559332800</c:v>
                </c:pt>
                <c:pt idx="82460">
                  <c:v>1559336400</c:v>
                </c:pt>
                <c:pt idx="82461">
                  <c:v>1559340000</c:v>
                </c:pt>
                <c:pt idx="82462">
                  <c:v>1559343600</c:v>
                </c:pt>
                <c:pt idx="82463">
                  <c:v>1559347200</c:v>
                </c:pt>
                <c:pt idx="82464">
                  <c:v>1559350800</c:v>
                </c:pt>
                <c:pt idx="82465">
                  <c:v>1559354400</c:v>
                </c:pt>
                <c:pt idx="82466">
                  <c:v>1559358000</c:v>
                </c:pt>
                <c:pt idx="82467">
                  <c:v>1559361600</c:v>
                </c:pt>
                <c:pt idx="82468">
                  <c:v>1559365200</c:v>
                </c:pt>
                <c:pt idx="82469">
                  <c:v>1559368800</c:v>
                </c:pt>
                <c:pt idx="82470">
                  <c:v>1559372400</c:v>
                </c:pt>
                <c:pt idx="82471">
                  <c:v>1559376000</c:v>
                </c:pt>
                <c:pt idx="82472">
                  <c:v>1559379600</c:v>
                </c:pt>
                <c:pt idx="82473">
                  <c:v>1559383200</c:v>
                </c:pt>
                <c:pt idx="82474">
                  <c:v>1559386800</c:v>
                </c:pt>
                <c:pt idx="82475">
                  <c:v>1559390400</c:v>
                </c:pt>
                <c:pt idx="82476">
                  <c:v>1559394000</c:v>
                </c:pt>
                <c:pt idx="82477">
                  <c:v>1559397600</c:v>
                </c:pt>
                <c:pt idx="82478">
                  <c:v>1559401200</c:v>
                </c:pt>
                <c:pt idx="82479">
                  <c:v>1559404800</c:v>
                </c:pt>
                <c:pt idx="82480">
                  <c:v>1559408400</c:v>
                </c:pt>
                <c:pt idx="82481">
                  <c:v>1559412000</c:v>
                </c:pt>
                <c:pt idx="82482">
                  <c:v>1559415600</c:v>
                </c:pt>
                <c:pt idx="82483">
                  <c:v>1559419200</c:v>
                </c:pt>
                <c:pt idx="82484">
                  <c:v>1559422800</c:v>
                </c:pt>
                <c:pt idx="82485">
                  <c:v>1559426400</c:v>
                </c:pt>
                <c:pt idx="82486">
                  <c:v>1559430000</c:v>
                </c:pt>
                <c:pt idx="82487">
                  <c:v>1559433600</c:v>
                </c:pt>
                <c:pt idx="82488">
                  <c:v>1559437200</c:v>
                </c:pt>
                <c:pt idx="82489">
                  <c:v>1559440800</c:v>
                </c:pt>
                <c:pt idx="82490">
                  <c:v>1559444400</c:v>
                </c:pt>
                <c:pt idx="82491">
                  <c:v>1559448000</c:v>
                </c:pt>
                <c:pt idx="82492">
                  <c:v>1559451600</c:v>
                </c:pt>
                <c:pt idx="82493">
                  <c:v>1559455200</c:v>
                </c:pt>
                <c:pt idx="82494">
                  <c:v>1559458800</c:v>
                </c:pt>
                <c:pt idx="82495">
                  <c:v>1559462400</c:v>
                </c:pt>
                <c:pt idx="82496">
                  <c:v>1559466000</c:v>
                </c:pt>
                <c:pt idx="82497">
                  <c:v>1559469600</c:v>
                </c:pt>
                <c:pt idx="82498">
                  <c:v>1559473200</c:v>
                </c:pt>
                <c:pt idx="82499">
                  <c:v>1559476800</c:v>
                </c:pt>
                <c:pt idx="82500">
                  <c:v>1559480400</c:v>
                </c:pt>
                <c:pt idx="82501">
                  <c:v>1559484000</c:v>
                </c:pt>
                <c:pt idx="82502">
                  <c:v>1559487600</c:v>
                </c:pt>
                <c:pt idx="82503">
                  <c:v>1559491200</c:v>
                </c:pt>
                <c:pt idx="82504">
                  <c:v>1559494800</c:v>
                </c:pt>
                <c:pt idx="82505">
                  <c:v>1559498400</c:v>
                </c:pt>
                <c:pt idx="82506">
                  <c:v>1559502000</c:v>
                </c:pt>
                <c:pt idx="82507">
                  <c:v>1559505600</c:v>
                </c:pt>
                <c:pt idx="82508">
                  <c:v>1559509200</c:v>
                </c:pt>
                <c:pt idx="82509">
                  <c:v>1559512800</c:v>
                </c:pt>
                <c:pt idx="82510">
                  <c:v>1559516400</c:v>
                </c:pt>
                <c:pt idx="82511">
                  <c:v>1559520000</c:v>
                </c:pt>
                <c:pt idx="82512">
                  <c:v>1559523600</c:v>
                </c:pt>
                <c:pt idx="82513">
                  <c:v>1559527200</c:v>
                </c:pt>
                <c:pt idx="82514">
                  <c:v>1559530800</c:v>
                </c:pt>
                <c:pt idx="82515">
                  <c:v>1559534400</c:v>
                </c:pt>
                <c:pt idx="82516">
                  <c:v>1559538000</c:v>
                </c:pt>
                <c:pt idx="82517">
                  <c:v>1559541600</c:v>
                </c:pt>
                <c:pt idx="82518">
                  <c:v>1559545200</c:v>
                </c:pt>
                <c:pt idx="82519">
                  <c:v>1559548800</c:v>
                </c:pt>
                <c:pt idx="82520">
                  <c:v>1559552400</c:v>
                </c:pt>
                <c:pt idx="82521">
                  <c:v>1559556000</c:v>
                </c:pt>
                <c:pt idx="82522">
                  <c:v>1559559600</c:v>
                </c:pt>
                <c:pt idx="82523">
                  <c:v>1559563200</c:v>
                </c:pt>
                <c:pt idx="82524">
                  <c:v>1559566800</c:v>
                </c:pt>
                <c:pt idx="82525">
                  <c:v>1559570400</c:v>
                </c:pt>
                <c:pt idx="82526">
                  <c:v>1559574000</c:v>
                </c:pt>
                <c:pt idx="82527">
                  <c:v>1559577600</c:v>
                </c:pt>
                <c:pt idx="82528">
                  <c:v>1559581200</c:v>
                </c:pt>
                <c:pt idx="82529">
                  <c:v>1559584800</c:v>
                </c:pt>
                <c:pt idx="82530">
                  <c:v>1559588400</c:v>
                </c:pt>
                <c:pt idx="82531">
                  <c:v>1559592000</c:v>
                </c:pt>
                <c:pt idx="82532">
                  <c:v>1559595600</c:v>
                </c:pt>
                <c:pt idx="82533">
                  <c:v>1559599200</c:v>
                </c:pt>
                <c:pt idx="82534">
                  <c:v>1559602800</c:v>
                </c:pt>
                <c:pt idx="82535">
                  <c:v>1559606400</c:v>
                </c:pt>
                <c:pt idx="82536">
                  <c:v>1559610000</c:v>
                </c:pt>
                <c:pt idx="82537">
                  <c:v>1559613600</c:v>
                </c:pt>
                <c:pt idx="82538">
                  <c:v>1559617200</c:v>
                </c:pt>
                <c:pt idx="82539">
                  <c:v>1559620800</c:v>
                </c:pt>
                <c:pt idx="82540">
                  <c:v>1559624400</c:v>
                </c:pt>
                <c:pt idx="82541">
                  <c:v>1559628000</c:v>
                </c:pt>
                <c:pt idx="82542">
                  <c:v>1559631600</c:v>
                </c:pt>
                <c:pt idx="82543">
                  <c:v>1559635200</c:v>
                </c:pt>
                <c:pt idx="82544">
                  <c:v>1559638800</c:v>
                </c:pt>
                <c:pt idx="82545">
                  <c:v>1559642400</c:v>
                </c:pt>
                <c:pt idx="82546">
                  <c:v>1559646000</c:v>
                </c:pt>
                <c:pt idx="82547">
                  <c:v>1559649600</c:v>
                </c:pt>
                <c:pt idx="82548">
                  <c:v>1559653200</c:v>
                </c:pt>
                <c:pt idx="82549">
                  <c:v>1559656800</c:v>
                </c:pt>
                <c:pt idx="82550">
                  <c:v>1559660400</c:v>
                </c:pt>
                <c:pt idx="82551">
                  <c:v>1559664000</c:v>
                </c:pt>
                <c:pt idx="82552">
                  <c:v>1559667600</c:v>
                </c:pt>
                <c:pt idx="82553">
                  <c:v>1559671200</c:v>
                </c:pt>
                <c:pt idx="82554">
                  <c:v>1559674800</c:v>
                </c:pt>
                <c:pt idx="82555">
                  <c:v>1559678400</c:v>
                </c:pt>
                <c:pt idx="82556">
                  <c:v>1559682000</c:v>
                </c:pt>
                <c:pt idx="82557">
                  <c:v>1559685600</c:v>
                </c:pt>
                <c:pt idx="82558">
                  <c:v>1559689200</c:v>
                </c:pt>
                <c:pt idx="82559">
                  <c:v>1559692800</c:v>
                </c:pt>
                <c:pt idx="82560">
                  <c:v>1559696400</c:v>
                </c:pt>
                <c:pt idx="82561">
                  <c:v>1559700000</c:v>
                </c:pt>
                <c:pt idx="82562">
                  <c:v>1559703600</c:v>
                </c:pt>
                <c:pt idx="82563">
                  <c:v>1559707200</c:v>
                </c:pt>
                <c:pt idx="82564">
                  <c:v>1559710800</c:v>
                </c:pt>
                <c:pt idx="82565">
                  <c:v>1559714400</c:v>
                </c:pt>
                <c:pt idx="82566">
                  <c:v>1559718000</c:v>
                </c:pt>
                <c:pt idx="82567">
                  <c:v>1559721600</c:v>
                </c:pt>
                <c:pt idx="82568">
                  <c:v>1559725200</c:v>
                </c:pt>
                <c:pt idx="82569">
                  <c:v>1559728800</c:v>
                </c:pt>
                <c:pt idx="82570">
                  <c:v>1559732400</c:v>
                </c:pt>
                <c:pt idx="82571">
                  <c:v>1559736000</c:v>
                </c:pt>
                <c:pt idx="82572">
                  <c:v>1559739600</c:v>
                </c:pt>
                <c:pt idx="82573">
                  <c:v>1559743200</c:v>
                </c:pt>
                <c:pt idx="82574">
                  <c:v>1559746800</c:v>
                </c:pt>
                <c:pt idx="82575">
                  <c:v>1559750400</c:v>
                </c:pt>
                <c:pt idx="82576">
                  <c:v>1559754000</c:v>
                </c:pt>
                <c:pt idx="82577">
                  <c:v>1559757600</c:v>
                </c:pt>
                <c:pt idx="82578">
                  <c:v>1559761200</c:v>
                </c:pt>
                <c:pt idx="82579">
                  <c:v>1559764800</c:v>
                </c:pt>
                <c:pt idx="82580">
                  <c:v>1559768400</c:v>
                </c:pt>
                <c:pt idx="82581">
                  <c:v>1559772000</c:v>
                </c:pt>
                <c:pt idx="82582">
                  <c:v>1559775600</c:v>
                </c:pt>
                <c:pt idx="82583">
                  <c:v>1559779200</c:v>
                </c:pt>
                <c:pt idx="82584">
                  <c:v>1559782800</c:v>
                </c:pt>
                <c:pt idx="82585">
                  <c:v>1559786400</c:v>
                </c:pt>
                <c:pt idx="82586">
                  <c:v>1559790000</c:v>
                </c:pt>
                <c:pt idx="82587">
                  <c:v>1559793600</c:v>
                </c:pt>
                <c:pt idx="82588">
                  <c:v>1559797200</c:v>
                </c:pt>
                <c:pt idx="82589">
                  <c:v>1559800800</c:v>
                </c:pt>
                <c:pt idx="82590">
                  <c:v>1559804400</c:v>
                </c:pt>
                <c:pt idx="82591">
                  <c:v>1559808000</c:v>
                </c:pt>
                <c:pt idx="82592">
                  <c:v>1559811600</c:v>
                </c:pt>
                <c:pt idx="82593">
                  <c:v>1559815200</c:v>
                </c:pt>
                <c:pt idx="82594">
                  <c:v>1559818800</c:v>
                </c:pt>
                <c:pt idx="82595">
                  <c:v>1559822400</c:v>
                </c:pt>
                <c:pt idx="82596">
                  <c:v>1559826000</c:v>
                </c:pt>
                <c:pt idx="82597">
                  <c:v>1559829600</c:v>
                </c:pt>
                <c:pt idx="82598">
                  <c:v>1559833200</c:v>
                </c:pt>
                <c:pt idx="82599">
                  <c:v>1559836800</c:v>
                </c:pt>
                <c:pt idx="82600">
                  <c:v>1559840400</c:v>
                </c:pt>
                <c:pt idx="82601">
                  <c:v>1559844000</c:v>
                </c:pt>
                <c:pt idx="82602">
                  <c:v>1559847600</c:v>
                </c:pt>
                <c:pt idx="82603">
                  <c:v>1559851200</c:v>
                </c:pt>
                <c:pt idx="82604">
                  <c:v>1559854800</c:v>
                </c:pt>
                <c:pt idx="82605">
                  <c:v>1559858400</c:v>
                </c:pt>
                <c:pt idx="82606">
                  <c:v>1559862000</c:v>
                </c:pt>
                <c:pt idx="82607">
                  <c:v>1559865600</c:v>
                </c:pt>
                <c:pt idx="82608">
                  <c:v>1559869200</c:v>
                </c:pt>
                <c:pt idx="82609">
                  <c:v>1559872800</c:v>
                </c:pt>
                <c:pt idx="82610">
                  <c:v>1559876400</c:v>
                </c:pt>
                <c:pt idx="82611">
                  <c:v>1559880000</c:v>
                </c:pt>
                <c:pt idx="82612">
                  <c:v>1559883600</c:v>
                </c:pt>
                <c:pt idx="82613">
                  <c:v>1559887200</c:v>
                </c:pt>
                <c:pt idx="82614">
                  <c:v>1559890800</c:v>
                </c:pt>
                <c:pt idx="82615">
                  <c:v>1559894400</c:v>
                </c:pt>
                <c:pt idx="82616">
                  <c:v>1559898000</c:v>
                </c:pt>
                <c:pt idx="82617">
                  <c:v>1559901600</c:v>
                </c:pt>
                <c:pt idx="82618">
                  <c:v>1559905200</c:v>
                </c:pt>
                <c:pt idx="82619">
                  <c:v>1559908800</c:v>
                </c:pt>
                <c:pt idx="82620">
                  <c:v>1559912400</c:v>
                </c:pt>
                <c:pt idx="82621">
                  <c:v>1559916000</c:v>
                </c:pt>
                <c:pt idx="82622">
                  <c:v>1559919600</c:v>
                </c:pt>
                <c:pt idx="82623">
                  <c:v>1559923200</c:v>
                </c:pt>
                <c:pt idx="82624">
                  <c:v>1559926800</c:v>
                </c:pt>
                <c:pt idx="82625">
                  <c:v>1559930400</c:v>
                </c:pt>
                <c:pt idx="82626">
                  <c:v>1559934000</c:v>
                </c:pt>
                <c:pt idx="82627">
                  <c:v>1559937600</c:v>
                </c:pt>
                <c:pt idx="82628">
                  <c:v>1559941200</c:v>
                </c:pt>
                <c:pt idx="82629">
                  <c:v>1559944800</c:v>
                </c:pt>
                <c:pt idx="82630">
                  <c:v>1559948400</c:v>
                </c:pt>
                <c:pt idx="82631">
                  <c:v>1559952000</c:v>
                </c:pt>
                <c:pt idx="82632">
                  <c:v>1559955600</c:v>
                </c:pt>
                <c:pt idx="82633">
                  <c:v>1559959200</c:v>
                </c:pt>
                <c:pt idx="82634">
                  <c:v>1559962800</c:v>
                </c:pt>
                <c:pt idx="82635">
                  <c:v>1559966400</c:v>
                </c:pt>
                <c:pt idx="82636">
                  <c:v>1559970000</c:v>
                </c:pt>
                <c:pt idx="82637">
                  <c:v>1559973600</c:v>
                </c:pt>
                <c:pt idx="82638">
                  <c:v>1559977200</c:v>
                </c:pt>
                <c:pt idx="82639">
                  <c:v>1559980800</c:v>
                </c:pt>
                <c:pt idx="82640">
                  <c:v>1559984400</c:v>
                </c:pt>
                <c:pt idx="82641">
                  <c:v>1559988000</c:v>
                </c:pt>
                <c:pt idx="82642">
                  <c:v>1559991600</c:v>
                </c:pt>
                <c:pt idx="82643">
                  <c:v>1559995200</c:v>
                </c:pt>
                <c:pt idx="82644">
                  <c:v>1559998800</c:v>
                </c:pt>
                <c:pt idx="82645">
                  <c:v>1560002400</c:v>
                </c:pt>
                <c:pt idx="82646">
                  <c:v>1560006000</c:v>
                </c:pt>
                <c:pt idx="82647">
                  <c:v>1560009600</c:v>
                </c:pt>
                <c:pt idx="82648">
                  <c:v>1560013200</c:v>
                </c:pt>
                <c:pt idx="82649">
                  <c:v>1560016800</c:v>
                </c:pt>
                <c:pt idx="82650">
                  <c:v>1560020400</c:v>
                </c:pt>
                <c:pt idx="82651">
                  <c:v>1560024000</c:v>
                </c:pt>
                <c:pt idx="82652">
                  <c:v>1560027600</c:v>
                </c:pt>
                <c:pt idx="82653">
                  <c:v>1560031200</c:v>
                </c:pt>
                <c:pt idx="82654">
                  <c:v>1560034800</c:v>
                </c:pt>
                <c:pt idx="82655">
                  <c:v>1560038400</c:v>
                </c:pt>
                <c:pt idx="82656">
                  <c:v>1560042000</c:v>
                </c:pt>
                <c:pt idx="82657">
                  <c:v>1560045600</c:v>
                </c:pt>
                <c:pt idx="82658">
                  <c:v>1560049200</c:v>
                </c:pt>
                <c:pt idx="82659">
                  <c:v>1560052800</c:v>
                </c:pt>
                <c:pt idx="82660">
                  <c:v>1560056400</c:v>
                </c:pt>
                <c:pt idx="82661">
                  <c:v>1560060000</c:v>
                </c:pt>
                <c:pt idx="82662">
                  <c:v>1560063600</c:v>
                </c:pt>
                <c:pt idx="82663">
                  <c:v>1560067200</c:v>
                </c:pt>
                <c:pt idx="82664">
                  <c:v>1560070800</c:v>
                </c:pt>
                <c:pt idx="82665">
                  <c:v>1560074400</c:v>
                </c:pt>
                <c:pt idx="82666">
                  <c:v>1560078000</c:v>
                </c:pt>
                <c:pt idx="82667">
                  <c:v>1560081600</c:v>
                </c:pt>
                <c:pt idx="82668">
                  <c:v>1560085200</c:v>
                </c:pt>
                <c:pt idx="82669">
                  <c:v>1560088800</c:v>
                </c:pt>
                <c:pt idx="82670">
                  <c:v>1560092400</c:v>
                </c:pt>
                <c:pt idx="82671">
                  <c:v>1560096000</c:v>
                </c:pt>
                <c:pt idx="82672">
                  <c:v>1560099600</c:v>
                </c:pt>
                <c:pt idx="82673">
                  <c:v>1560103200</c:v>
                </c:pt>
                <c:pt idx="82674">
                  <c:v>1560106800</c:v>
                </c:pt>
                <c:pt idx="82675">
                  <c:v>1560110400</c:v>
                </c:pt>
                <c:pt idx="82676">
                  <c:v>1560114000</c:v>
                </c:pt>
                <c:pt idx="82677">
                  <c:v>1560117600</c:v>
                </c:pt>
                <c:pt idx="82678">
                  <c:v>1560121200</c:v>
                </c:pt>
                <c:pt idx="82679">
                  <c:v>1560124800</c:v>
                </c:pt>
                <c:pt idx="82680">
                  <c:v>1560128400</c:v>
                </c:pt>
                <c:pt idx="82681">
                  <c:v>1560132000</c:v>
                </c:pt>
                <c:pt idx="82682">
                  <c:v>1560135600</c:v>
                </c:pt>
                <c:pt idx="82683">
                  <c:v>1560139200</c:v>
                </c:pt>
                <c:pt idx="82684">
                  <c:v>1560142800</c:v>
                </c:pt>
                <c:pt idx="82685">
                  <c:v>1560146400</c:v>
                </c:pt>
                <c:pt idx="82686">
                  <c:v>1560150000</c:v>
                </c:pt>
                <c:pt idx="82687">
                  <c:v>1560153600</c:v>
                </c:pt>
                <c:pt idx="82688">
                  <c:v>1560157200</c:v>
                </c:pt>
                <c:pt idx="82689">
                  <c:v>1560160800</c:v>
                </c:pt>
                <c:pt idx="82690">
                  <c:v>1560164400</c:v>
                </c:pt>
                <c:pt idx="82691">
                  <c:v>1560168000</c:v>
                </c:pt>
                <c:pt idx="82692">
                  <c:v>1560171600</c:v>
                </c:pt>
                <c:pt idx="82693">
                  <c:v>1560175200</c:v>
                </c:pt>
                <c:pt idx="82694">
                  <c:v>1560178800</c:v>
                </c:pt>
                <c:pt idx="82695">
                  <c:v>1560182400</c:v>
                </c:pt>
                <c:pt idx="82696">
                  <c:v>1560186000</c:v>
                </c:pt>
                <c:pt idx="82697">
                  <c:v>1560189600</c:v>
                </c:pt>
                <c:pt idx="82698">
                  <c:v>1560193200</c:v>
                </c:pt>
                <c:pt idx="82699">
                  <c:v>1560196800</c:v>
                </c:pt>
                <c:pt idx="82700">
                  <c:v>1560200400</c:v>
                </c:pt>
                <c:pt idx="82701">
                  <c:v>1560204000</c:v>
                </c:pt>
                <c:pt idx="82702">
                  <c:v>1560207600</c:v>
                </c:pt>
                <c:pt idx="82703">
                  <c:v>1560211200</c:v>
                </c:pt>
                <c:pt idx="82704">
                  <c:v>1560214800</c:v>
                </c:pt>
                <c:pt idx="82705">
                  <c:v>1560218400</c:v>
                </c:pt>
                <c:pt idx="82706">
                  <c:v>1560222000</c:v>
                </c:pt>
                <c:pt idx="82707">
                  <c:v>1560225600</c:v>
                </c:pt>
                <c:pt idx="82708">
                  <c:v>1560229200</c:v>
                </c:pt>
                <c:pt idx="82709">
                  <c:v>1560232800</c:v>
                </c:pt>
                <c:pt idx="82710">
                  <c:v>1560236400</c:v>
                </c:pt>
                <c:pt idx="82711">
                  <c:v>1560240000</c:v>
                </c:pt>
                <c:pt idx="82712">
                  <c:v>1560243600</c:v>
                </c:pt>
                <c:pt idx="82713">
                  <c:v>1560247200</c:v>
                </c:pt>
                <c:pt idx="82714">
                  <c:v>1560250800</c:v>
                </c:pt>
                <c:pt idx="82715">
                  <c:v>1560254400</c:v>
                </c:pt>
                <c:pt idx="82716">
                  <c:v>1560258000</c:v>
                </c:pt>
                <c:pt idx="82717">
                  <c:v>1560261600</c:v>
                </c:pt>
                <c:pt idx="82718">
                  <c:v>1560265200</c:v>
                </c:pt>
                <c:pt idx="82719">
                  <c:v>1560268800</c:v>
                </c:pt>
                <c:pt idx="82720">
                  <c:v>1560272400</c:v>
                </c:pt>
                <c:pt idx="82721">
                  <c:v>1560276000</c:v>
                </c:pt>
                <c:pt idx="82722">
                  <c:v>1560279600</c:v>
                </c:pt>
                <c:pt idx="82723">
                  <c:v>1560283200</c:v>
                </c:pt>
                <c:pt idx="82724">
                  <c:v>1560286800</c:v>
                </c:pt>
                <c:pt idx="82725">
                  <c:v>1560290400</c:v>
                </c:pt>
                <c:pt idx="82726">
                  <c:v>1560294000</c:v>
                </c:pt>
                <c:pt idx="82727">
                  <c:v>1560297600</c:v>
                </c:pt>
                <c:pt idx="82728">
                  <c:v>1560301200</c:v>
                </c:pt>
                <c:pt idx="82729">
                  <c:v>1560304800</c:v>
                </c:pt>
                <c:pt idx="82730">
                  <c:v>1560308400</c:v>
                </c:pt>
                <c:pt idx="82731">
                  <c:v>1560312000</c:v>
                </c:pt>
                <c:pt idx="82732">
                  <c:v>1560315600</c:v>
                </c:pt>
                <c:pt idx="82733">
                  <c:v>1560319200</c:v>
                </c:pt>
                <c:pt idx="82734">
                  <c:v>1560322800</c:v>
                </c:pt>
                <c:pt idx="82735">
                  <c:v>1560326400</c:v>
                </c:pt>
                <c:pt idx="82736">
                  <c:v>1560330000</c:v>
                </c:pt>
                <c:pt idx="82737">
                  <c:v>1560333600</c:v>
                </c:pt>
                <c:pt idx="82738">
                  <c:v>1560337200</c:v>
                </c:pt>
                <c:pt idx="82739">
                  <c:v>1560340800</c:v>
                </c:pt>
                <c:pt idx="82740">
                  <c:v>1560344400</c:v>
                </c:pt>
                <c:pt idx="82741">
                  <c:v>1560348000</c:v>
                </c:pt>
                <c:pt idx="82742">
                  <c:v>1560351600</c:v>
                </c:pt>
                <c:pt idx="82743">
                  <c:v>1560355200</c:v>
                </c:pt>
                <c:pt idx="82744">
                  <c:v>1560358800</c:v>
                </c:pt>
                <c:pt idx="82745">
                  <c:v>1560362400</c:v>
                </c:pt>
                <c:pt idx="82746">
                  <c:v>1560366000</c:v>
                </c:pt>
                <c:pt idx="82747">
                  <c:v>1560369600</c:v>
                </c:pt>
                <c:pt idx="82748">
                  <c:v>1560373200</c:v>
                </c:pt>
                <c:pt idx="82749">
                  <c:v>1560376800</c:v>
                </c:pt>
                <c:pt idx="82750">
                  <c:v>1560380400</c:v>
                </c:pt>
                <c:pt idx="82751">
                  <c:v>1560384000</c:v>
                </c:pt>
                <c:pt idx="82752">
                  <c:v>1560387600</c:v>
                </c:pt>
                <c:pt idx="82753">
                  <c:v>1560391200</c:v>
                </c:pt>
                <c:pt idx="82754">
                  <c:v>1560394800</c:v>
                </c:pt>
                <c:pt idx="82755">
                  <c:v>1560398400</c:v>
                </c:pt>
                <c:pt idx="82756">
                  <c:v>1560402000</c:v>
                </c:pt>
                <c:pt idx="82757">
                  <c:v>1560405600</c:v>
                </c:pt>
                <c:pt idx="82758">
                  <c:v>1560409200</c:v>
                </c:pt>
                <c:pt idx="82759">
                  <c:v>1560412800</c:v>
                </c:pt>
                <c:pt idx="82760">
                  <c:v>1560416400</c:v>
                </c:pt>
                <c:pt idx="82761">
                  <c:v>1560420000</c:v>
                </c:pt>
                <c:pt idx="82762">
                  <c:v>1560423600</c:v>
                </c:pt>
                <c:pt idx="82763">
                  <c:v>1560427200</c:v>
                </c:pt>
                <c:pt idx="82764">
                  <c:v>1560430800</c:v>
                </c:pt>
                <c:pt idx="82765">
                  <c:v>1560434400</c:v>
                </c:pt>
                <c:pt idx="82766">
                  <c:v>1560438000</c:v>
                </c:pt>
                <c:pt idx="82767">
                  <c:v>1560441600</c:v>
                </c:pt>
                <c:pt idx="82768">
                  <c:v>1560445200</c:v>
                </c:pt>
                <c:pt idx="82769">
                  <c:v>1560448800</c:v>
                </c:pt>
                <c:pt idx="82770">
                  <c:v>1560452400</c:v>
                </c:pt>
                <c:pt idx="82771">
                  <c:v>1560456000</c:v>
                </c:pt>
                <c:pt idx="82772">
                  <c:v>1560459600</c:v>
                </c:pt>
                <c:pt idx="82773">
                  <c:v>1560463200</c:v>
                </c:pt>
                <c:pt idx="82774">
                  <c:v>1560466800</c:v>
                </c:pt>
                <c:pt idx="82775">
                  <c:v>1560470400</c:v>
                </c:pt>
                <c:pt idx="82776">
                  <c:v>1560474000</c:v>
                </c:pt>
                <c:pt idx="82777">
                  <c:v>1560477600</c:v>
                </c:pt>
                <c:pt idx="82778">
                  <c:v>1560481200</c:v>
                </c:pt>
                <c:pt idx="82779">
                  <c:v>1560484800</c:v>
                </c:pt>
                <c:pt idx="82780">
                  <c:v>1560488400</c:v>
                </c:pt>
                <c:pt idx="82781">
                  <c:v>1560492000</c:v>
                </c:pt>
                <c:pt idx="82782">
                  <c:v>1560495600</c:v>
                </c:pt>
                <c:pt idx="82783">
                  <c:v>1560499200</c:v>
                </c:pt>
                <c:pt idx="82784">
                  <c:v>1560502800</c:v>
                </c:pt>
                <c:pt idx="82785">
                  <c:v>1560506400</c:v>
                </c:pt>
                <c:pt idx="82786">
                  <c:v>1560510000</c:v>
                </c:pt>
                <c:pt idx="82787">
                  <c:v>1560513600</c:v>
                </c:pt>
                <c:pt idx="82788">
                  <c:v>1560517200</c:v>
                </c:pt>
                <c:pt idx="82789">
                  <c:v>1560520800</c:v>
                </c:pt>
                <c:pt idx="82790">
                  <c:v>1560524400</c:v>
                </c:pt>
                <c:pt idx="82791">
                  <c:v>1560528000</c:v>
                </c:pt>
                <c:pt idx="82792">
                  <c:v>1560531600</c:v>
                </c:pt>
                <c:pt idx="82793">
                  <c:v>1560535200</c:v>
                </c:pt>
                <c:pt idx="82794">
                  <c:v>1560538800</c:v>
                </c:pt>
                <c:pt idx="82795">
                  <c:v>1560542400</c:v>
                </c:pt>
                <c:pt idx="82796">
                  <c:v>1560546000</c:v>
                </c:pt>
                <c:pt idx="82797">
                  <c:v>1560549600</c:v>
                </c:pt>
                <c:pt idx="82798">
                  <c:v>1560553200</c:v>
                </c:pt>
                <c:pt idx="82799">
                  <c:v>1560556800</c:v>
                </c:pt>
                <c:pt idx="82800">
                  <c:v>1560560400</c:v>
                </c:pt>
                <c:pt idx="82801">
                  <c:v>1560564000</c:v>
                </c:pt>
                <c:pt idx="82802">
                  <c:v>1560567600</c:v>
                </c:pt>
                <c:pt idx="82803">
                  <c:v>1560571200</c:v>
                </c:pt>
                <c:pt idx="82804">
                  <c:v>1560574800</c:v>
                </c:pt>
                <c:pt idx="82805">
                  <c:v>1560578400</c:v>
                </c:pt>
                <c:pt idx="82806">
                  <c:v>1560582000</c:v>
                </c:pt>
                <c:pt idx="82807">
                  <c:v>1560585600</c:v>
                </c:pt>
                <c:pt idx="82808">
                  <c:v>1560589200</c:v>
                </c:pt>
                <c:pt idx="82809">
                  <c:v>1560592800</c:v>
                </c:pt>
                <c:pt idx="82810">
                  <c:v>1560596400</c:v>
                </c:pt>
                <c:pt idx="82811">
                  <c:v>1560600000</c:v>
                </c:pt>
                <c:pt idx="82812">
                  <c:v>1560603600</c:v>
                </c:pt>
                <c:pt idx="82813">
                  <c:v>1560607200</c:v>
                </c:pt>
                <c:pt idx="82814">
                  <c:v>1560610800</c:v>
                </c:pt>
                <c:pt idx="82815">
                  <c:v>1560614400</c:v>
                </c:pt>
                <c:pt idx="82816">
                  <c:v>1560618000</c:v>
                </c:pt>
                <c:pt idx="82817">
                  <c:v>1560621600</c:v>
                </c:pt>
                <c:pt idx="82818">
                  <c:v>1560625200</c:v>
                </c:pt>
                <c:pt idx="82819">
                  <c:v>1560628800</c:v>
                </c:pt>
                <c:pt idx="82820">
                  <c:v>1560632400</c:v>
                </c:pt>
                <c:pt idx="82821">
                  <c:v>1560636000</c:v>
                </c:pt>
                <c:pt idx="82822">
                  <c:v>1560639600</c:v>
                </c:pt>
                <c:pt idx="82823">
                  <c:v>1560643200</c:v>
                </c:pt>
                <c:pt idx="82824">
                  <c:v>1560646800</c:v>
                </c:pt>
                <c:pt idx="82825">
                  <c:v>1560650400</c:v>
                </c:pt>
                <c:pt idx="82826">
                  <c:v>1560654000</c:v>
                </c:pt>
                <c:pt idx="82827">
                  <c:v>1560657600</c:v>
                </c:pt>
                <c:pt idx="82828">
                  <c:v>1560661200</c:v>
                </c:pt>
                <c:pt idx="82829">
                  <c:v>1560664800</c:v>
                </c:pt>
                <c:pt idx="82830">
                  <c:v>1560668400</c:v>
                </c:pt>
                <c:pt idx="82831">
                  <c:v>1560672000</c:v>
                </c:pt>
                <c:pt idx="82832">
                  <c:v>1560675600</c:v>
                </c:pt>
                <c:pt idx="82833">
                  <c:v>1560679200</c:v>
                </c:pt>
                <c:pt idx="82834">
                  <c:v>1560682800</c:v>
                </c:pt>
                <c:pt idx="82835">
                  <c:v>1560686400</c:v>
                </c:pt>
                <c:pt idx="82836">
                  <c:v>1560690000</c:v>
                </c:pt>
                <c:pt idx="82837">
                  <c:v>1560693600</c:v>
                </c:pt>
                <c:pt idx="82838">
                  <c:v>1560697200</c:v>
                </c:pt>
                <c:pt idx="82839">
                  <c:v>1560700800</c:v>
                </c:pt>
                <c:pt idx="82840">
                  <c:v>1560704400</c:v>
                </c:pt>
                <c:pt idx="82841">
                  <c:v>1560708000</c:v>
                </c:pt>
                <c:pt idx="82842">
                  <c:v>1560711600</c:v>
                </c:pt>
                <c:pt idx="82843">
                  <c:v>1560715200</c:v>
                </c:pt>
                <c:pt idx="82844">
                  <c:v>1560718800</c:v>
                </c:pt>
                <c:pt idx="82845">
                  <c:v>1560722400</c:v>
                </c:pt>
                <c:pt idx="82846">
                  <c:v>1560726000</c:v>
                </c:pt>
                <c:pt idx="82847">
                  <c:v>1560729600</c:v>
                </c:pt>
                <c:pt idx="82848">
                  <c:v>1560733200</c:v>
                </c:pt>
                <c:pt idx="82849">
                  <c:v>1560736800</c:v>
                </c:pt>
                <c:pt idx="82850">
                  <c:v>1560740400</c:v>
                </c:pt>
                <c:pt idx="82851">
                  <c:v>1560744000</c:v>
                </c:pt>
                <c:pt idx="82852">
                  <c:v>1560747600</c:v>
                </c:pt>
                <c:pt idx="82853">
                  <c:v>1560751200</c:v>
                </c:pt>
                <c:pt idx="82854">
                  <c:v>1560754800</c:v>
                </c:pt>
                <c:pt idx="82855">
                  <c:v>1560758400</c:v>
                </c:pt>
                <c:pt idx="82856">
                  <c:v>1560762000</c:v>
                </c:pt>
                <c:pt idx="82857">
                  <c:v>1560765600</c:v>
                </c:pt>
                <c:pt idx="82858">
                  <c:v>1560769200</c:v>
                </c:pt>
                <c:pt idx="82859">
                  <c:v>1560772800</c:v>
                </c:pt>
                <c:pt idx="82860">
                  <c:v>1560776400</c:v>
                </c:pt>
                <c:pt idx="82861">
                  <c:v>1560780000</c:v>
                </c:pt>
                <c:pt idx="82862">
                  <c:v>1560783600</c:v>
                </c:pt>
                <c:pt idx="82863">
                  <c:v>1560787200</c:v>
                </c:pt>
                <c:pt idx="82864">
                  <c:v>1560790800</c:v>
                </c:pt>
                <c:pt idx="82865">
                  <c:v>1560794400</c:v>
                </c:pt>
                <c:pt idx="82866">
                  <c:v>1560798000</c:v>
                </c:pt>
                <c:pt idx="82867">
                  <c:v>1560801600</c:v>
                </c:pt>
                <c:pt idx="82868">
                  <c:v>1560805200</c:v>
                </c:pt>
                <c:pt idx="82869">
                  <c:v>1560808800</c:v>
                </c:pt>
                <c:pt idx="82870">
                  <c:v>1560812400</c:v>
                </c:pt>
                <c:pt idx="82871">
                  <c:v>1560816000</c:v>
                </c:pt>
                <c:pt idx="82872">
                  <c:v>1560819600</c:v>
                </c:pt>
                <c:pt idx="82873">
                  <c:v>1560823200</c:v>
                </c:pt>
                <c:pt idx="82874">
                  <c:v>1560826800</c:v>
                </c:pt>
                <c:pt idx="82875">
                  <c:v>1560830400</c:v>
                </c:pt>
                <c:pt idx="82876">
                  <c:v>1560834000</c:v>
                </c:pt>
                <c:pt idx="82877">
                  <c:v>1560837600</c:v>
                </c:pt>
                <c:pt idx="82878">
                  <c:v>1560841200</c:v>
                </c:pt>
                <c:pt idx="82879">
                  <c:v>1560844800</c:v>
                </c:pt>
                <c:pt idx="82880">
                  <c:v>1560848400</c:v>
                </c:pt>
                <c:pt idx="82881">
                  <c:v>1560852000</c:v>
                </c:pt>
                <c:pt idx="82882">
                  <c:v>1560855600</c:v>
                </c:pt>
                <c:pt idx="82883">
                  <c:v>1560859200</c:v>
                </c:pt>
                <c:pt idx="82884">
                  <c:v>1560862800</c:v>
                </c:pt>
                <c:pt idx="82885">
                  <c:v>1560866400</c:v>
                </c:pt>
                <c:pt idx="82886">
                  <c:v>1560870000</c:v>
                </c:pt>
                <c:pt idx="82887">
                  <c:v>1560873600</c:v>
                </c:pt>
                <c:pt idx="82888">
                  <c:v>1560877200</c:v>
                </c:pt>
                <c:pt idx="82889">
                  <c:v>1560880800</c:v>
                </c:pt>
                <c:pt idx="82890">
                  <c:v>1560884400</c:v>
                </c:pt>
                <c:pt idx="82891">
                  <c:v>1560888000</c:v>
                </c:pt>
                <c:pt idx="82892">
                  <c:v>1560891600</c:v>
                </c:pt>
                <c:pt idx="82893">
                  <c:v>1560895200</c:v>
                </c:pt>
                <c:pt idx="82894">
                  <c:v>1560898800</c:v>
                </c:pt>
                <c:pt idx="82895">
                  <c:v>1560902400</c:v>
                </c:pt>
                <c:pt idx="82896">
                  <c:v>1560906000</c:v>
                </c:pt>
                <c:pt idx="82897">
                  <c:v>1560909600</c:v>
                </c:pt>
                <c:pt idx="82898">
                  <c:v>1560913200</c:v>
                </c:pt>
                <c:pt idx="82899">
                  <c:v>1560916800</c:v>
                </c:pt>
                <c:pt idx="82900">
                  <c:v>1560920400</c:v>
                </c:pt>
                <c:pt idx="82901">
                  <c:v>1560924000</c:v>
                </c:pt>
                <c:pt idx="82902">
                  <c:v>1560927600</c:v>
                </c:pt>
                <c:pt idx="82903">
                  <c:v>1560931200</c:v>
                </c:pt>
                <c:pt idx="82904">
                  <c:v>1560934800</c:v>
                </c:pt>
                <c:pt idx="82905">
                  <c:v>1560938400</c:v>
                </c:pt>
                <c:pt idx="82906">
                  <c:v>1560942000</c:v>
                </c:pt>
                <c:pt idx="82907">
                  <c:v>1560945600</c:v>
                </c:pt>
                <c:pt idx="82908">
                  <c:v>1560949200</c:v>
                </c:pt>
                <c:pt idx="82909">
                  <c:v>1560952800</c:v>
                </c:pt>
                <c:pt idx="82910">
                  <c:v>1560956400</c:v>
                </c:pt>
                <c:pt idx="82911">
                  <c:v>1560960000</c:v>
                </c:pt>
                <c:pt idx="82912">
                  <c:v>1560963600</c:v>
                </c:pt>
                <c:pt idx="82913">
                  <c:v>1560967200</c:v>
                </c:pt>
                <c:pt idx="82914">
                  <c:v>1560970800</c:v>
                </c:pt>
                <c:pt idx="82915">
                  <c:v>1560974400</c:v>
                </c:pt>
                <c:pt idx="82916">
                  <c:v>1560978000</c:v>
                </c:pt>
                <c:pt idx="82917">
                  <c:v>1560981600</c:v>
                </c:pt>
                <c:pt idx="82918">
                  <c:v>1560985200</c:v>
                </c:pt>
                <c:pt idx="82919">
                  <c:v>1560988800</c:v>
                </c:pt>
                <c:pt idx="82920">
                  <c:v>1560992400</c:v>
                </c:pt>
                <c:pt idx="82921">
                  <c:v>1560996000</c:v>
                </c:pt>
                <c:pt idx="82922">
                  <c:v>1560999600</c:v>
                </c:pt>
                <c:pt idx="82923">
                  <c:v>1561003200</c:v>
                </c:pt>
                <c:pt idx="82924">
                  <c:v>1561006800</c:v>
                </c:pt>
                <c:pt idx="82925">
                  <c:v>1561010400</c:v>
                </c:pt>
                <c:pt idx="82926">
                  <c:v>1561014000</c:v>
                </c:pt>
                <c:pt idx="82927">
                  <c:v>1561017600</c:v>
                </c:pt>
                <c:pt idx="82928">
                  <c:v>1561021200</c:v>
                </c:pt>
                <c:pt idx="82929">
                  <c:v>1561024800</c:v>
                </c:pt>
                <c:pt idx="82930">
                  <c:v>1561028400</c:v>
                </c:pt>
                <c:pt idx="82931">
                  <c:v>1561032000</c:v>
                </c:pt>
                <c:pt idx="82932">
                  <c:v>1561035600</c:v>
                </c:pt>
                <c:pt idx="82933">
                  <c:v>1561039200</c:v>
                </c:pt>
                <c:pt idx="82934">
                  <c:v>1561042800</c:v>
                </c:pt>
                <c:pt idx="82935">
                  <c:v>1561046400</c:v>
                </c:pt>
                <c:pt idx="82936">
                  <c:v>1561050000</c:v>
                </c:pt>
                <c:pt idx="82937">
                  <c:v>1561053600</c:v>
                </c:pt>
                <c:pt idx="82938">
                  <c:v>1561057200</c:v>
                </c:pt>
                <c:pt idx="82939">
                  <c:v>1561060800</c:v>
                </c:pt>
                <c:pt idx="82940">
                  <c:v>1561064400</c:v>
                </c:pt>
                <c:pt idx="82941">
                  <c:v>1561068000</c:v>
                </c:pt>
                <c:pt idx="82942">
                  <c:v>1561071600</c:v>
                </c:pt>
                <c:pt idx="82943">
                  <c:v>1561075200</c:v>
                </c:pt>
                <c:pt idx="82944">
                  <c:v>1561078800</c:v>
                </c:pt>
                <c:pt idx="82945">
                  <c:v>1561082400</c:v>
                </c:pt>
                <c:pt idx="82946">
                  <c:v>1561086000</c:v>
                </c:pt>
                <c:pt idx="82947">
                  <c:v>1561089600</c:v>
                </c:pt>
                <c:pt idx="82948">
                  <c:v>1561093200</c:v>
                </c:pt>
                <c:pt idx="82949">
                  <c:v>1561096800</c:v>
                </c:pt>
                <c:pt idx="82950">
                  <c:v>1561100400</c:v>
                </c:pt>
                <c:pt idx="82951">
                  <c:v>1561104000</c:v>
                </c:pt>
                <c:pt idx="82952">
                  <c:v>1561107600</c:v>
                </c:pt>
                <c:pt idx="82953">
                  <c:v>1561111200</c:v>
                </c:pt>
                <c:pt idx="82954">
                  <c:v>1561114800</c:v>
                </c:pt>
                <c:pt idx="82955">
                  <c:v>1561118400</c:v>
                </c:pt>
                <c:pt idx="82956">
                  <c:v>1561122000</c:v>
                </c:pt>
                <c:pt idx="82957">
                  <c:v>1561125600</c:v>
                </c:pt>
                <c:pt idx="82958">
                  <c:v>1561129200</c:v>
                </c:pt>
                <c:pt idx="82959">
                  <c:v>1561132800</c:v>
                </c:pt>
                <c:pt idx="82960">
                  <c:v>1561136400</c:v>
                </c:pt>
                <c:pt idx="82961">
                  <c:v>1561140000</c:v>
                </c:pt>
                <c:pt idx="82962">
                  <c:v>1561143600</c:v>
                </c:pt>
                <c:pt idx="82963">
                  <c:v>1561147200</c:v>
                </c:pt>
                <c:pt idx="82964">
                  <c:v>1561150800</c:v>
                </c:pt>
                <c:pt idx="82965">
                  <c:v>1561154400</c:v>
                </c:pt>
                <c:pt idx="82966">
                  <c:v>1561158000</c:v>
                </c:pt>
                <c:pt idx="82967">
                  <c:v>1561161600</c:v>
                </c:pt>
                <c:pt idx="82968">
                  <c:v>1561165200</c:v>
                </c:pt>
                <c:pt idx="82969">
                  <c:v>1561168800</c:v>
                </c:pt>
                <c:pt idx="82970">
                  <c:v>1561172400</c:v>
                </c:pt>
                <c:pt idx="82971">
                  <c:v>1561176000</c:v>
                </c:pt>
                <c:pt idx="82972">
                  <c:v>1561179600</c:v>
                </c:pt>
                <c:pt idx="82973">
                  <c:v>1561183200</c:v>
                </c:pt>
                <c:pt idx="82974">
                  <c:v>1561186800</c:v>
                </c:pt>
                <c:pt idx="82975">
                  <c:v>1561190400</c:v>
                </c:pt>
                <c:pt idx="82976">
                  <c:v>1561194000</c:v>
                </c:pt>
                <c:pt idx="82977">
                  <c:v>1561197600</c:v>
                </c:pt>
                <c:pt idx="82978">
                  <c:v>1561201200</c:v>
                </c:pt>
                <c:pt idx="82979">
                  <c:v>1561204800</c:v>
                </c:pt>
                <c:pt idx="82980">
                  <c:v>1561208400</c:v>
                </c:pt>
                <c:pt idx="82981">
                  <c:v>1561212000</c:v>
                </c:pt>
                <c:pt idx="82982">
                  <c:v>1561215600</c:v>
                </c:pt>
                <c:pt idx="82983">
                  <c:v>1561219200</c:v>
                </c:pt>
                <c:pt idx="82984">
                  <c:v>1561222800</c:v>
                </c:pt>
                <c:pt idx="82985">
                  <c:v>1561226400</c:v>
                </c:pt>
                <c:pt idx="82986">
                  <c:v>1561230000</c:v>
                </c:pt>
                <c:pt idx="82987">
                  <c:v>1561233600</c:v>
                </c:pt>
                <c:pt idx="82988">
                  <c:v>1561237200</c:v>
                </c:pt>
                <c:pt idx="82989">
                  <c:v>1561240800</c:v>
                </c:pt>
                <c:pt idx="82990">
                  <c:v>1561244400</c:v>
                </c:pt>
                <c:pt idx="82991">
                  <c:v>1561248000</c:v>
                </c:pt>
                <c:pt idx="82992">
                  <c:v>1561251600</c:v>
                </c:pt>
                <c:pt idx="82993">
                  <c:v>1561255200</c:v>
                </c:pt>
                <c:pt idx="82994">
                  <c:v>1561258800</c:v>
                </c:pt>
                <c:pt idx="82995">
                  <c:v>1561262400</c:v>
                </c:pt>
                <c:pt idx="82996">
                  <c:v>1561266000</c:v>
                </c:pt>
                <c:pt idx="82997">
                  <c:v>1561269600</c:v>
                </c:pt>
                <c:pt idx="82998">
                  <c:v>1561273200</c:v>
                </c:pt>
                <c:pt idx="82999">
                  <c:v>1561276800</c:v>
                </c:pt>
                <c:pt idx="83000">
                  <c:v>1561280400</c:v>
                </c:pt>
                <c:pt idx="83001">
                  <c:v>1561284000</c:v>
                </c:pt>
                <c:pt idx="83002">
                  <c:v>1561287600</c:v>
                </c:pt>
                <c:pt idx="83003">
                  <c:v>1561291200</c:v>
                </c:pt>
                <c:pt idx="83004">
                  <c:v>1561294800</c:v>
                </c:pt>
                <c:pt idx="83005">
                  <c:v>1561298400</c:v>
                </c:pt>
                <c:pt idx="83006">
                  <c:v>1561302000</c:v>
                </c:pt>
                <c:pt idx="83007">
                  <c:v>1561305600</c:v>
                </c:pt>
                <c:pt idx="83008">
                  <c:v>1561309200</c:v>
                </c:pt>
                <c:pt idx="83009">
                  <c:v>1561312800</c:v>
                </c:pt>
                <c:pt idx="83010">
                  <c:v>1561316400</c:v>
                </c:pt>
                <c:pt idx="83011">
                  <c:v>1561320000</c:v>
                </c:pt>
                <c:pt idx="83012">
                  <c:v>1561323600</c:v>
                </c:pt>
                <c:pt idx="83013">
                  <c:v>1561327200</c:v>
                </c:pt>
                <c:pt idx="83014">
                  <c:v>1561330800</c:v>
                </c:pt>
                <c:pt idx="83015">
                  <c:v>1561334400</c:v>
                </c:pt>
                <c:pt idx="83016">
                  <c:v>1561338000</c:v>
                </c:pt>
                <c:pt idx="83017">
                  <c:v>1561341600</c:v>
                </c:pt>
                <c:pt idx="83018">
                  <c:v>1561345200</c:v>
                </c:pt>
                <c:pt idx="83019">
                  <c:v>1561348800</c:v>
                </c:pt>
                <c:pt idx="83020">
                  <c:v>1561352400</c:v>
                </c:pt>
                <c:pt idx="83021">
                  <c:v>1561356000</c:v>
                </c:pt>
                <c:pt idx="83022">
                  <c:v>1561359600</c:v>
                </c:pt>
                <c:pt idx="83023">
                  <c:v>1561363200</c:v>
                </c:pt>
                <c:pt idx="83024">
                  <c:v>1561366800</c:v>
                </c:pt>
                <c:pt idx="83025">
                  <c:v>1561370400</c:v>
                </c:pt>
                <c:pt idx="83026">
                  <c:v>1561374000</c:v>
                </c:pt>
                <c:pt idx="83027">
                  <c:v>1561377600</c:v>
                </c:pt>
                <c:pt idx="83028">
                  <c:v>1561381200</c:v>
                </c:pt>
                <c:pt idx="83029">
                  <c:v>1561384800</c:v>
                </c:pt>
                <c:pt idx="83030">
                  <c:v>1561388400</c:v>
                </c:pt>
                <c:pt idx="83031">
                  <c:v>1561392000</c:v>
                </c:pt>
                <c:pt idx="83032">
                  <c:v>1561395600</c:v>
                </c:pt>
                <c:pt idx="83033">
                  <c:v>1561399200</c:v>
                </c:pt>
                <c:pt idx="83034">
                  <c:v>1561402800</c:v>
                </c:pt>
                <c:pt idx="83035">
                  <c:v>1561406400</c:v>
                </c:pt>
                <c:pt idx="83036">
                  <c:v>1561410000</c:v>
                </c:pt>
                <c:pt idx="83037">
                  <c:v>1561413600</c:v>
                </c:pt>
                <c:pt idx="83038">
                  <c:v>1561417200</c:v>
                </c:pt>
                <c:pt idx="83039">
                  <c:v>1561420800</c:v>
                </c:pt>
                <c:pt idx="83040">
                  <c:v>1561424400</c:v>
                </c:pt>
                <c:pt idx="83041">
                  <c:v>1561428000</c:v>
                </c:pt>
                <c:pt idx="83042">
                  <c:v>1561431600</c:v>
                </c:pt>
                <c:pt idx="83043">
                  <c:v>1561435200</c:v>
                </c:pt>
                <c:pt idx="83044">
                  <c:v>1561438800</c:v>
                </c:pt>
                <c:pt idx="83045">
                  <c:v>1561442400</c:v>
                </c:pt>
                <c:pt idx="83046">
                  <c:v>1561446000</c:v>
                </c:pt>
                <c:pt idx="83047">
                  <c:v>1561449600</c:v>
                </c:pt>
                <c:pt idx="83048">
                  <c:v>1561453200</c:v>
                </c:pt>
                <c:pt idx="83049">
                  <c:v>1561456800</c:v>
                </c:pt>
                <c:pt idx="83050">
                  <c:v>1561460400</c:v>
                </c:pt>
                <c:pt idx="83051">
                  <c:v>1561464000</c:v>
                </c:pt>
                <c:pt idx="83052">
                  <c:v>1561467600</c:v>
                </c:pt>
                <c:pt idx="83053">
                  <c:v>1561471200</c:v>
                </c:pt>
                <c:pt idx="83054">
                  <c:v>1561474800</c:v>
                </c:pt>
                <c:pt idx="83055">
                  <c:v>1561478400</c:v>
                </c:pt>
                <c:pt idx="83056">
                  <c:v>1561482000</c:v>
                </c:pt>
                <c:pt idx="83057">
                  <c:v>1561485600</c:v>
                </c:pt>
                <c:pt idx="83058">
                  <c:v>1561489200</c:v>
                </c:pt>
                <c:pt idx="83059">
                  <c:v>1561492800</c:v>
                </c:pt>
                <c:pt idx="83060">
                  <c:v>1561496400</c:v>
                </c:pt>
                <c:pt idx="83061">
                  <c:v>1561500000</c:v>
                </c:pt>
                <c:pt idx="83062">
                  <c:v>1561503600</c:v>
                </c:pt>
                <c:pt idx="83063">
                  <c:v>1561507200</c:v>
                </c:pt>
                <c:pt idx="83064">
                  <c:v>1561510800</c:v>
                </c:pt>
                <c:pt idx="83065">
                  <c:v>1561514400</c:v>
                </c:pt>
                <c:pt idx="83066">
                  <c:v>1561518000</c:v>
                </c:pt>
                <c:pt idx="83067">
                  <c:v>1561521600</c:v>
                </c:pt>
                <c:pt idx="83068">
                  <c:v>1561525200</c:v>
                </c:pt>
                <c:pt idx="83069">
                  <c:v>1561528800</c:v>
                </c:pt>
                <c:pt idx="83070">
                  <c:v>1561532400</c:v>
                </c:pt>
                <c:pt idx="83071">
                  <c:v>1561536000</c:v>
                </c:pt>
                <c:pt idx="83072">
                  <c:v>1561539600</c:v>
                </c:pt>
                <c:pt idx="83073">
                  <c:v>1561543200</c:v>
                </c:pt>
                <c:pt idx="83074">
                  <c:v>1561546800</c:v>
                </c:pt>
                <c:pt idx="83075">
                  <c:v>1561550400</c:v>
                </c:pt>
                <c:pt idx="83076">
                  <c:v>1561554000</c:v>
                </c:pt>
                <c:pt idx="83077">
                  <c:v>1561557600</c:v>
                </c:pt>
                <c:pt idx="83078">
                  <c:v>1561561200</c:v>
                </c:pt>
                <c:pt idx="83079">
                  <c:v>1561564800</c:v>
                </c:pt>
                <c:pt idx="83080">
                  <c:v>1561568400</c:v>
                </c:pt>
                <c:pt idx="83081">
                  <c:v>1561572000</c:v>
                </c:pt>
                <c:pt idx="83082">
                  <c:v>1561575600</c:v>
                </c:pt>
                <c:pt idx="83083">
                  <c:v>1561579200</c:v>
                </c:pt>
                <c:pt idx="83084">
                  <c:v>1561582800</c:v>
                </c:pt>
                <c:pt idx="83085">
                  <c:v>1561586400</c:v>
                </c:pt>
                <c:pt idx="83086">
                  <c:v>1561590000</c:v>
                </c:pt>
                <c:pt idx="83087">
                  <c:v>1561593600</c:v>
                </c:pt>
                <c:pt idx="83088">
                  <c:v>1561597200</c:v>
                </c:pt>
                <c:pt idx="83089">
                  <c:v>1561600800</c:v>
                </c:pt>
                <c:pt idx="83090">
                  <c:v>1561604400</c:v>
                </c:pt>
                <c:pt idx="83091">
                  <c:v>1561608000</c:v>
                </c:pt>
                <c:pt idx="83092">
                  <c:v>1561611600</c:v>
                </c:pt>
                <c:pt idx="83093">
                  <c:v>1561615200</c:v>
                </c:pt>
                <c:pt idx="83094">
                  <c:v>1561618800</c:v>
                </c:pt>
                <c:pt idx="83095">
                  <c:v>1561622400</c:v>
                </c:pt>
                <c:pt idx="83096">
                  <c:v>1561626000</c:v>
                </c:pt>
                <c:pt idx="83097">
                  <c:v>1561629600</c:v>
                </c:pt>
                <c:pt idx="83098">
                  <c:v>1561633200</c:v>
                </c:pt>
                <c:pt idx="83099">
                  <c:v>1561636800</c:v>
                </c:pt>
                <c:pt idx="83100">
                  <c:v>1561640400</c:v>
                </c:pt>
                <c:pt idx="83101">
                  <c:v>1561644000</c:v>
                </c:pt>
                <c:pt idx="83102">
                  <c:v>1561647600</c:v>
                </c:pt>
                <c:pt idx="83103">
                  <c:v>1561651200</c:v>
                </c:pt>
                <c:pt idx="83104">
                  <c:v>1561654800</c:v>
                </c:pt>
                <c:pt idx="83105">
                  <c:v>1561658400</c:v>
                </c:pt>
                <c:pt idx="83106">
                  <c:v>1561662000</c:v>
                </c:pt>
                <c:pt idx="83107">
                  <c:v>1561665600</c:v>
                </c:pt>
                <c:pt idx="83108">
                  <c:v>1561669200</c:v>
                </c:pt>
                <c:pt idx="83109">
                  <c:v>1561672800</c:v>
                </c:pt>
                <c:pt idx="83110">
                  <c:v>1561676400</c:v>
                </c:pt>
                <c:pt idx="83111">
                  <c:v>1561680000</c:v>
                </c:pt>
                <c:pt idx="83112">
                  <c:v>1561683600</c:v>
                </c:pt>
                <c:pt idx="83113">
                  <c:v>1561687200</c:v>
                </c:pt>
                <c:pt idx="83114">
                  <c:v>1561690800</c:v>
                </c:pt>
                <c:pt idx="83115">
                  <c:v>1561694400</c:v>
                </c:pt>
                <c:pt idx="83116">
                  <c:v>1561698000</c:v>
                </c:pt>
                <c:pt idx="83117">
                  <c:v>1561701600</c:v>
                </c:pt>
                <c:pt idx="83118">
                  <c:v>1561705200</c:v>
                </c:pt>
                <c:pt idx="83119">
                  <c:v>1561708800</c:v>
                </c:pt>
                <c:pt idx="83120">
                  <c:v>1561712400</c:v>
                </c:pt>
                <c:pt idx="83121">
                  <c:v>1561716000</c:v>
                </c:pt>
                <c:pt idx="83122">
                  <c:v>1561719600</c:v>
                </c:pt>
                <c:pt idx="83123">
                  <c:v>1561723200</c:v>
                </c:pt>
                <c:pt idx="83124">
                  <c:v>1561726800</c:v>
                </c:pt>
                <c:pt idx="83125">
                  <c:v>1561730400</c:v>
                </c:pt>
                <c:pt idx="83126">
                  <c:v>1561734000</c:v>
                </c:pt>
                <c:pt idx="83127">
                  <c:v>1561737600</c:v>
                </c:pt>
                <c:pt idx="83128">
                  <c:v>1561741200</c:v>
                </c:pt>
                <c:pt idx="83129">
                  <c:v>1561744800</c:v>
                </c:pt>
                <c:pt idx="83130">
                  <c:v>1561748400</c:v>
                </c:pt>
                <c:pt idx="83131">
                  <c:v>1561752000</c:v>
                </c:pt>
                <c:pt idx="83132">
                  <c:v>1561755600</c:v>
                </c:pt>
                <c:pt idx="83133">
                  <c:v>1561759200</c:v>
                </c:pt>
                <c:pt idx="83134">
                  <c:v>1561762800</c:v>
                </c:pt>
                <c:pt idx="83135">
                  <c:v>1561766400</c:v>
                </c:pt>
                <c:pt idx="83136">
                  <c:v>1561770000</c:v>
                </c:pt>
                <c:pt idx="83137">
                  <c:v>1561773600</c:v>
                </c:pt>
                <c:pt idx="83138">
                  <c:v>1561777200</c:v>
                </c:pt>
                <c:pt idx="83139">
                  <c:v>1561780800</c:v>
                </c:pt>
                <c:pt idx="83140">
                  <c:v>1561784400</c:v>
                </c:pt>
                <c:pt idx="83141">
                  <c:v>1561788000</c:v>
                </c:pt>
                <c:pt idx="83142">
                  <c:v>1561791600</c:v>
                </c:pt>
                <c:pt idx="83143">
                  <c:v>1561795200</c:v>
                </c:pt>
                <c:pt idx="83144">
                  <c:v>1561798800</c:v>
                </c:pt>
                <c:pt idx="83145">
                  <c:v>1561802400</c:v>
                </c:pt>
                <c:pt idx="83146">
                  <c:v>1561806000</c:v>
                </c:pt>
                <c:pt idx="83147">
                  <c:v>1561809600</c:v>
                </c:pt>
                <c:pt idx="83148">
                  <c:v>1561813200</c:v>
                </c:pt>
                <c:pt idx="83149">
                  <c:v>1561816800</c:v>
                </c:pt>
                <c:pt idx="83150">
                  <c:v>1561820400</c:v>
                </c:pt>
                <c:pt idx="83151">
                  <c:v>1561824000</c:v>
                </c:pt>
                <c:pt idx="83152">
                  <c:v>1561827600</c:v>
                </c:pt>
                <c:pt idx="83153">
                  <c:v>1561831200</c:v>
                </c:pt>
                <c:pt idx="83154">
                  <c:v>1561834800</c:v>
                </c:pt>
                <c:pt idx="83155">
                  <c:v>1561838400</c:v>
                </c:pt>
                <c:pt idx="83156">
                  <c:v>1561842000</c:v>
                </c:pt>
                <c:pt idx="83157">
                  <c:v>1561845600</c:v>
                </c:pt>
                <c:pt idx="83158">
                  <c:v>1561849200</c:v>
                </c:pt>
                <c:pt idx="83159">
                  <c:v>1561852800</c:v>
                </c:pt>
                <c:pt idx="83160">
                  <c:v>1561856400</c:v>
                </c:pt>
                <c:pt idx="83161">
                  <c:v>1561860000</c:v>
                </c:pt>
                <c:pt idx="83162">
                  <c:v>1561863600</c:v>
                </c:pt>
                <c:pt idx="83163">
                  <c:v>1561867200</c:v>
                </c:pt>
                <c:pt idx="83164">
                  <c:v>1561870800</c:v>
                </c:pt>
                <c:pt idx="83165">
                  <c:v>1561874400</c:v>
                </c:pt>
                <c:pt idx="83166">
                  <c:v>1561878000</c:v>
                </c:pt>
                <c:pt idx="83167">
                  <c:v>1561881600</c:v>
                </c:pt>
                <c:pt idx="83168">
                  <c:v>1561885200</c:v>
                </c:pt>
                <c:pt idx="83169">
                  <c:v>1561888800</c:v>
                </c:pt>
                <c:pt idx="83170">
                  <c:v>1561892400</c:v>
                </c:pt>
                <c:pt idx="83171">
                  <c:v>1561896000</c:v>
                </c:pt>
                <c:pt idx="83172">
                  <c:v>1561899600</c:v>
                </c:pt>
                <c:pt idx="83173">
                  <c:v>1561903200</c:v>
                </c:pt>
                <c:pt idx="83174">
                  <c:v>1561906800</c:v>
                </c:pt>
                <c:pt idx="83175">
                  <c:v>1561910400</c:v>
                </c:pt>
                <c:pt idx="83176">
                  <c:v>1561914000</c:v>
                </c:pt>
                <c:pt idx="83177">
                  <c:v>1561917600</c:v>
                </c:pt>
                <c:pt idx="83178">
                  <c:v>1561921200</c:v>
                </c:pt>
                <c:pt idx="83179">
                  <c:v>1561924800</c:v>
                </c:pt>
                <c:pt idx="83180">
                  <c:v>1561928400</c:v>
                </c:pt>
                <c:pt idx="83181">
                  <c:v>1561932000</c:v>
                </c:pt>
                <c:pt idx="83182">
                  <c:v>1561935600</c:v>
                </c:pt>
                <c:pt idx="83183">
                  <c:v>1561939200</c:v>
                </c:pt>
                <c:pt idx="83184">
                  <c:v>1561942800</c:v>
                </c:pt>
                <c:pt idx="83185">
                  <c:v>1561946400</c:v>
                </c:pt>
                <c:pt idx="83186">
                  <c:v>1561950000</c:v>
                </c:pt>
                <c:pt idx="83187">
                  <c:v>1561953600</c:v>
                </c:pt>
                <c:pt idx="83188">
                  <c:v>1561957200</c:v>
                </c:pt>
                <c:pt idx="83189">
                  <c:v>1561960800</c:v>
                </c:pt>
                <c:pt idx="83190">
                  <c:v>1561964400</c:v>
                </c:pt>
                <c:pt idx="83191">
                  <c:v>1561968000</c:v>
                </c:pt>
                <c:pt idx="83192">
                  <c:v>1561971600</c:v>
                </c:pt>
                <c:pt idx="83193">
                  <c:v>1561975200</c:v>
                </c:pt>
                <c:pt idx="83194">
                  <c:v>1561978800</c:v>
                </c:pt>
                <c:pt idx="83195">
                  <c:v>1561982400</c:v>
                </c:pt>
                <c:pt idx="83196">
                  <c:v>1561986000</c:v>
                </c:pt>
                <c:pt idx="83197">
                  <c:v>1561989600</c:v>
                </c:pt>
                <c:pt idx="83198">
                  <c:v>1561993200</c:v>
                </c:pt>
                <c:pt idx="83199">
                  <c:v>1561996800</c:v>
                </c:pt>
                <c:pt idx="83200">
                  <c:v>1562000400</c:v>
                </c:pt>
                <c:pt idx="83201">
                  <c:v>1562004000</c:v>
                </c:pt>
                <c:pt idx="83202">
                  <c:v>1562007600</c:v>
                </c:pt>
                <c:pt idx="83203">
                  <c:v>1562011200</c:v>
                </c:pt>
                <c:pt idx="83204">
                  <c:v>1562014800</c:v>
                </c:pt>
                <c:pt idx="83205">
                  <c:v>1562018400</c:v>
                </c:pt>
                <c:pt idx="83206">
                  <c:v>1562022000</c:v>
                </c:pt>
                <c:pt idx="83207">
                  <c:v>1562025600</c:v>
                </c:pt>
                <c:pt idx="83208">
                  <c:v>1562029200</c:v>
                </c:pt>
                <c:pt idx="83209">
                  <c:v>1562032800</c:v>
                </c:pt>
                <c:pt idx="83210">
                  <c:v>1562036400</c:v>
                </c:pt>
                <c:pt idx="83211">
                  <c:v>1562040000</c:v>
                </c:pt>
                <c:pt idx="83212">
                  <c:v>1562043600</c:v>
                </c:pt>
                <c:pt idx="83213">
                  <c:v>1562047200</c:v>
                </c:pt>
                <c:pt idx="83214">
                  <c:v>1562050800</c:v>
                </c:pt>
                <c:pt idx="83215">
                  <c:v>1562054400</c:v>
                </c:pt>
                <c:pt idx="83216">
                  <c:v>1562058000</c:v>
                </c:pt>
                <c:pt idx="83217">
                  <c:v>1562061600</c:v>
                </c:pt>
                <c:pt idx="83218">
                  <c:v>1562065200</c:v>
                </c:pt>
                <c:pt idx="83219">
                  <c:v>1562068800</c:v>
                </c:pt>
                <c:pt idx="83220">
                  <c:v>1562072400</c:v>
                </c:pt>
                <c:pt idx="83221">
                  <c:v>1562076000</c:v>
                </c:pt>
                <c:pt idx="83222">
                  <c:v>1562079600</c:v>
                </c:pt>
                <c:pt idx="83223">
                  <c:v>1562083200</c:v>
                </c:pt>
                <c:pt idx="83224">
                  <c:v>1562086800</c:v>
                </c:pt>
                <c:pt idx="83225">
                  <c:v>1562090400</c:v>
                </c:pt>
                <c:pt idx="83226">
                  <c:v>1562094000</c:v>
                </c:pt>
                <c:pt idx="83227">
                  <c:v>1562097600</c:v>
                </c:pt>
                <c:pt idx="83228">
                  <c:v>1562101200</c:v>
                </c:pt>
                <c:pt idx="83229">
                  <c:v>1562104800</c:v>
                </c:pt>
                <c:pt idx="83230">
                  <c:v>1562108400</c:v>
                </c:pt>
                <c:pt idx="83231">
                  <c:v>1562112000</c:v>
                </c:pt>
                <c:pt idx="83232">
                  <c:v>1562115600</c:v>
                </c:pt>
                <c:pt idx="83233">
                  <c:v>1562119200</c:v>
                </c:pt>
                <c:pt idx="83234">
                  <c:v>1562122800</c:v>
                </c:pt>
                <c:pt idx="83235">
                  <c:v>1562126400</c:v>
                </c:pt>
                <c:pt idx="83236">
                  <c:v>1562130000</c:v>
                </c:pt>
                <c:pt idx="83237">
                  <c:v>1562133600</c:v>
                </c:pt>
                <c:pt idx="83238">
                  <c:v>1562137200</c:v>
                </c:pt>
                <c:pt idx="83239">
                  <c:v>1562140800</c:v>
                </c:pt>
                <c:pt idx="83240">
                  <c:v>1562144400</c:v>
                </c:pt>
                <c:pt idx="83241">
                  <c:v>1562148000</c:v>
                </c:pt>
                <c:pt idx="83242">
                  <c:v>1562151600</c:v>
                </c:pt>
                <c:pt idx="83243">
                  <c:v>1562155200</c:v>
                </c:pt>
                <c:pt idx="83244">
                  <c:v>1562158800</c:v>
                </c:pt>
                <c:pt idx="83245">
                  <c:v>1562162400</c:v>
                </c:pt>
                <c:pt idx="83246">
                  <c:v>1562166000</c:v>
                </c:pt>
                <c:pt idx="83247">
                  <c:v>1562169600</c:v>
                </c:pt>
                <c:pt idx="83248">
                  <c:v>1562173200</c:v>
                </c:pt>
                <c:pt idx="83249">
                  <c:v>1562176800</c:v>
                </c:pt>
                <c:pt idx="83250">
                  <c:v>1562180400</c:v>
                </c:pt>
                <c:pt idx="83251">
                  <c:v>1562184000</c:v>
                </c:pt>
                <c:pt idx="83252">
                  <c:v>1562187600</c:v>
                </c:pt>
                <c:pt idx="83253">
                  <c:v>1562191200</c:v>
                </c:pt>
                <c:pt idx="83254">
                  <c:v>1562194800</c:v>
                </c:pt>
                <c:pt idx="83255">
                  <c:v>1562198400</c:v>
                </c:pt>
                <c:pt idx="83256">
                  <c:v>1562202000</c:v>
                </c:pt>
                <c:pt idx="83257">
                  <c:v>1562205600</c:v>
                </c:pt>
                <c:pt idx="83258">
                  <c:v>1562209200</c:v>
                </c:pt>
                <c:pt idx="83259">
                  <c:v>1562212800</c:v>
                </c:pt>
                <c:pt idx="83260">
                  <c:v>1562216400</c:v>
                </c:pt>
                <c:pt idx="83261">
                  <c:v>1562220000</c:v>
                </c:pt>
                <c:pt idx="83262">
                  <c:v>1562223600</c:v>
                </c:pt>
                <c:pt idx="83263">
                  <c:v>1562227200</c:v>
                </c:pt>
                <c:pt idx="83264">
                  <c:v>1562230800</c:v>
                </c:pt>
                <c:pt idx="83265">
                  <c:v>1562234400</c:v>
                </c:pt>
                <c:pt idx="83266">
                  <c:v>1562238000</c:v>
                </c:pt>
                <c:pt idx="83267">
                  <c:v>1562241600</c:v>
                </c:pt>
                <c:pt idx="83268">
                  <c:v>1562245200</c:v>
                </c:pt>
                <c:pt idx="83269">
                  <c:v>1562248800</c:v>
                </c:pt>
                <c:pt idx="83270">
                  <c:v>1562252400</c:v>
                </c:pt>
                <c:pt idx="83271">
                  <c:v>1562256000</c:v>
                </c:pt>
                <c:pt idx="83272">
                  <c:v>1562259600</c:v>
                </c:pt>
                <c:pt idx="83273">
                  <c:v>1562263200</c:v>
                </c:pt>
                <c:pt idx="83274">
                  <c:v>1562266800</c:v>
                </c:pt>
                <c:pt idx="83275">
                  <c:v>1562270400</c:v>
                </c:pt>
                <c:pt idx="83276">
                  <c:v>1562274000</c:v>
                </c:pt>
                <c:pt idx="83277">
                  <c:v>1562277600</c:v>
                </c:pt>
                <c:pt idx="83278">
                  <c:v>1562281200</c:v>
                </c:pt>
                <c:pt idx="83279">
                  <c:v>1562284800</c:v>
                </c:pt>
                <c:pt idx="83280">
                  <c:v>1562288400</c:v>
                </c:pt>
                <c:pt idx="83281">
                  <c:v>1562292000</c:v>
                </c:pt>
                <c:pt idx="83282">
                  <c:v>1562295600</c:v>
                </c:pt>
                <c:pt idx="83283">
                  <c:v>1562299200</c:v>
                </c:pt>
                <c:pt idx="83284">
                  <c:v>1562302800</c:v>
                </c:pt>
                <c:pt idx="83285">
                  <c:v>1562306400</c:v>
                </c:pt>
                <c:pt idx="83286">
                  <c:v>1562310000</c:v>
                </c:pt>
                <c:pt idx="83287">
                  <c:v>1562313600</c:v>
                </c:pt>
                <c:pt idx="83288">
                  <c:v>1562317200</c:v>
                </c:pt>
                <c:pt idx="83289">
                  <c:v>1562320800</c:v>
                </c:pt>
                <c:pt idx="83290">
                  <c:v>1562324400</c:v>
                </c:pt>
                <c:pt idx="83291">
                  <c:v>1562328000</c:v>
                </c:pt>
                <c:pt idx="83292">
                  <c:v>1562331600</c:v>
                </c:pt>
                <c:pt idx="83293">
                  <c:v>1562335200</c:v>
                </c:pt>
                <c:pt idx="83294">
                  <c:v>1562338800</c:v>
                </c:pt>
                <c:pt idx="83295">
                  <c:v>1562342400</c:v>
                </c:pt>
                <c:pt idx="83296">
                  <c:v>1562346000</c:v>
                </c:pt>
                <c:pt idx="83297">
                  <c:v>1562349600</c:v>
                </c:pt>
                <c:pt idx="83298">
                  <c:v>1562353200</c:v>
                </c:pt>
                <c:pt idx="83299">
                  <c:v>1562356800</c:v>
                </c:pt>
                <c:pt idx="83300">
                  <c:v>1562360400</c:v>
                </c:pt>
                <c:pt idx="83301">
                  <c:v>1562364000</c:v>
                </c:pt>
                <c:pt idx="83302">
                  <c:v>1562367600</c:v>
                </c:pt>
                <c:pt idx="83303">
                  <c:v>1562371200</c:v>
                </c:pt>
                <c:pt idx="83304">
                  <c:v>1562374800</c:v>
                </c:pt>
                <c:pt idx="83305">
                  <c:v>1562378400</c:v>
                </c:pt>
                <c:pt idx="83306">
                  <c:v>1562382000</c:v>
                </c:pt>
                <c:pt idx="83307">
                  <c:v>1562385600</c:v>
                </c:pt>
                <c:pt idx="83308">
                  <c:v>1562389200</c:v>
                </c:pt>
                <c:pt idx="83309">
                  <c:v>1562392800</c:v>
                </c:pt>
                <c:pt idx="83310">
                  <c:v>1562396400</c:v>
                </c:pt>
                <c:pt idx="83311">
                  <c:v>1562400000</c:v>
                </c:pt>
                <c:pt idx="83312">
                  <c:v>1562403600</c:v>
                </c:pt>
                <c:pt idx="83313">
                  <c:v>1562407200</c:v>
                </c:pt>
                <c:pt idx="83314">
                  <c:v>1562410800</c:v>
                </c:pt>
                <c:pt idx="83315">
                  <c:v>1562414400</c:v>
                </c:pt>
                <c:pt idx="83316">
                  <c:v>1562418000</c:v>
                </c:pt>
                <c:pt idx="83317">
                  <c:v>1562421600</c:v>
                </c:pt>
                <c:pt idx="83318">
                  <c:v>1562425200</c:v>
                </c:pt>
                <c:pt idx="83319">
                  <c:v>1562428800</c:v>
                </c:pt>
                <c:pt idx="83320">
                  <c:v>1562432400</c:v>
                </c:pt>
                <c:pt idx="83321">
                  <c:v>1562436000</c:v>
                </c:pt>
                <c:pt idx="83322">
                  <c:v>1562439600</c:v>
                </c:pt>
                <c:pt idx="83323">
                  <c:v>1562443200</c:v>
                </c:pt>
                <c:pt idx="83324">
                  <c:v>1562446800</c:v>
                </c:pt>
                <c:pt idx="83325">
                  <c:v>1562450400</c:v>
                </c:pt>
                <c:pt idx="83326">
                  <c:v>1562454000</c:v>
                </c:pt>
                <c:pt idx="83327">
                  <c:v>1562457600</c:v>
                </c:pt>
                <c:pt idx="83328">
                  <c:v>1562461200</c:v>
                </c:pt>
                <c:pt idx="83329">
                  <c:v>1562464800</c:v>
                </c:pt>
                <c:pt idx="83330">
                  <c:v>1562468400</c:v>
                </c:pt>
                <c:pt idx="83331">
                  <c:v>1562472000</c:v>
                </c:pt>
                <c:pt idx="83332">
                  <c:v>1562475600</c:v>
                </c:pt>
                <c:pt idx="83333">
                  <c:v>1562479200</c:v>
                </c:pt>
                <c:pt idx="83334">
                  <c:v>1562482800</c:v>
                </c:pt>
                <c:pt idx="83335">
                  <c:v>1562486400</c:v>
                </c:pt>
                <c:pt idx="83336">
                  <c:v>1562490000</c:v>
                </c:pt>
                <c:pt idx="83337">
                  <c:v>1562493600</c:v>
                </c:pt>
                <c:pt idx="83338">
                  <c:v>1562497200</c:v>
                </c:pt>
                <c:pt idx="83339">
                  <c:v>1562500800</c:v>
                </c:pt>
                <c:pt idx="83340">
                  <c:v>1562504400</c:v>
                </c:pt>
                <c:pt idx="83341">
                  <c:v>1562508000</c:v>
                </c:pt>
                <c:pt idx="83342">
                  <c:v>1562511600</c:v>
                </c:pt>
                <c:pt idx="83343">
                  <c:v>1562515200</c:v>
                </c:pt>
                <c:pt idx="83344">
                  <c:v>1562518800</c:v>
                </c:pt>
                <c:pt idx="83345">
                  <c:v>1562522400</c:v>
                </c:pt>
                <c:pt idx="83346">
                  <c:v>1562526000</c:v>
                </c:pt>
                <c:pt idx="83347">
                  <c:v>1562529600</c:v>
                </c:pt>
                <c:pt idx="83348">
                  <c:v>1562533200</c:v>
                </c:pt>
                <c:pt idx="83349">
                  <c:v>1562536800</c:v>
                </c:pt>
                <c:pt idx="83350">
                  <c:v>1562540400</c:v>
                </c:pt>
                <c:pt idx="83351">
                  <c:v>1562544000</c:v>
                </c:pt>
                <c:pt idx="83352">
                  <c:v>1562547600</c:v>
                </c:pt>
                <c:pt idx="83353">
                  <c:v>1562551200</c:v>
                </c:pt>
                <c:pt idx="83354">
                  <c:v>1562554800</c:v>
                </c:pt>
                <c:pt idx="83355">
                  <c:v>1562558400</c:v>
                </c:pt>
                <c:pt idx="83356">
                  <c:v>1562562000</c:v>
                </c:pt>
                <c:pt idx="83357">
                  <c:v>1562565600</c:v>
                </c:pt>
                <c:pt idx="83358">
                  <c:v>1562569200</c:v>
                </c:pt>
                <c:pt idx="83359">
                  <c:v>1562572800</c:v>
                </c:pt>
                <c:pt idx="83360">
                  <c:v>1562576400</c:v>
                </c:pt>
                <c:pt idx="83361">
                  <c:v>1562580000</c:v>
                </c:pt>
                <c:pt idx="83362">
                  <c:v>1562583600</c:v>
                </c:pt>
                <c:pt idx="83363">
                  <c:v>1562587200</c:v>
                </c:pt>
                <c:pt idx="83364">
                  <c:v>1562590800</c:v>
                </c:pt>
                <c:pt idx="83365">
                  <c:v>1562594400</c:v>
                </c:pt>
                <c:pt idx="83366">
                  <c:v>1562598000</c:v>
                </c:pt>
                <c:pt idx="83367">
                  <c:v>1562601600</c:v>
                </c:pt>
                <c:pt idx="83368">
                  <c:v>1562605200</c:v>
                </c:pt>
                <c:pt idx="83369">
                  <c:v>1562608800</c:v>
                </c:pt>
                <c:pt idx="83370">
                  <c:v>1562612400</c:v>
                </c:pt>
                <c:pt idx="83371">
                  <c:v>1562616000</c:v>
                </c:pt>
                <c:pt idx="83372">
                  <c:v>1562619600</c:v>
                </c:pt>
                <c:pt idx="83373">
                  <c:v>1562623200</c:v>
                </c:pt>
                <c:pt idx="83374">
                  <c:v>1562626800</c:v>
                </c:pt>
                <c:pt idx="83375">
                  <c:v>1562630400</c:v>
                </c:pt>
                <c:pt idx="83376">
                  <c:v>1562634000</c:v>
                </c:pt>
                <c:pt idx="83377">
                  <c:v>1562637600</c:v>
                </c:pt>
                <c:pt idx="83378">
                  <c:v>1562641200</c:v>
                </c:pt>
                <c:pt idx="83379">
                  <c:v>1562644800</c:v>
                </c:pt>
                <c:pt idx="83380">
                  <c:v>1562648400</c:v>
                </c:pt>
                <c:pt idx="83381">
                  <c:v>1562652000</c:v>
                </c:pt>
                <c:pt idx="83382">
                  <c:v>1562655600</c:v>
                </c:pt>
                <c:pt idx="83383">
                  <c:v>1562659200</c:v>
                </c:pt>
                <c:pt idx="83384">
                  <c:v>1562662800</c:v>
                </c:pt>
                <c:pt idx="83385">
                  <c:v>1562666400</c:v>
                </c:pt>
                <c:pt idx="83386">
                  <c:v>1562670000</c:v>
                </c:pt>
                <c:pt idx="83387">
                  <c:v>1562673600</c:v>
                </c:pt>
                <c:pt idx="83388">
                  <c:v>1562677200</c:v>
                </c:pt>
                <c:pt idx="83389">
                  <c:v>1562680800</c:v>
                </c:pt>
                <c:pt idx="83390">
                  <c:v>1562684400</c:v>
                </c:pt>
                <c:pt idx="83391">
                  <c:v>1562688000</c:v>
                </c:pt>
                <c:pt idx="83392">
                  <c:v>1562691600</c:v>
                </c:pt>
                <c:pt idx="83393">
                  <c:v>1562695200</c:v>
                </c:pt>
                <c:pt idx="83394">
                  <c:v>1562698800</c:v>
                </c:pt>
                <c:pt idx="83395">
                  <c:v>1562702400</c:v>
                </c:pt>
                <c:pt idx="83396">
                  <c:v>1562706000</c:v>
                </c:pt>
                <c:pt idx="83397">
                  <c:v>1562709600</c:v>
                </c:pt>
                <c:pt idx="83398">
                  <c:v>1562713200</c:v>
                </c:pt>
                <c:pt idx="83399">
                  <c:v>1562716800</c:v>
                </c:pt>
                <c:pt idx="83400">
                  <c:v>1562720400</c:v>
                </c:pt>
                <c:pt idx="83401">
                  <c:v>1562724000</c:v>
                </c:pt>
                <c:pt idx="83402">
                  <c:v>1562727600</c:v>
                </c:pt>
                <c:pt idx="83403">
                  <c:v>1562731200</c:v>
                </c:pt>
                <c:pt idx="83404">
                  <c:v>1562734800</c:v>
                </c:pt>
                <c:pt idx="83405">
                  <c:v>1562738400</c:v>
                </c:pt>
                <c:pt idx="83406">
                  <c:v>1562742000</c:v>
                </c:pt>
                <c:pt idx="83407">
                  <c:v>1562745600</c:v>
                </c:pt>
                <c:pt idx="83408">
                  <c:v>1562749200</c:v>
                </c:pt>
                <c:pt idx="83409">
                  <c:v>1562752800</c:v>
                </c:pt>
                <c:pt idx="83410">
                  <c:v>1562756400</c:v>
                </c:pt>
                <c:pt idx="83411">
                  <c:v>1562760000</c:v>
                </c:pt>
                <c:pt idx="83412">
                  <c:v>1562763600</c:v>
                </c:pt>
                <c:pt idx="83413">
                  <c:v>1562767200</c:v>
                </c:pt>
                <c:pt idx="83414">
                  <c:v>1562770800</c:v>
                </c:pt>
                <c:pt idx="83415">
                  <c:v>1562774400</c:v>
                </c:pt>
                <c:pt idx="83416">
                  <c:v>1562778000</c:v>
                </c:pt>
                <c:pt idx="83417">
                  <c:v>1562781600</c:v>
                </c:pt>
                <c:pt idx="83418">
                  <c:v>1562785200</c:v>
                </c:pt>
                <c:pt idx="83419">
                  <c:v>1562788800</c:v>
                </c:pt>
                <c:pt idx="83420">
                  <c:v>1562792400</c:v>
                </c:pt>
                <c:pt idx="83421">
                  <c:v>1562796000</c:v>
                </c:pt>
                <c:pt idx="83422">
                  <c:v>1562799600</c:v>
                </c:pt>
                <c:pt idx="83423">
                  <c:v>1562803200</c:v>
                </c:pt>
                <c:pt idx="83424">
                  <c:v>1562806800</c:v>
                </c:pt>
                <c:pt idx="83425">
                  <c:v>1562810400</c:v>
                </c:pt>
                <c:pt idx="83426">
                  <c:v>1562814000</c:v>
                </c:pt>
                <c:pt idx="83427">
                  <c:v>1562817600</c:v>
                </c:pt>
                <c:pt idx="83428">
                  <c:v>1562821200</c:v>
                </c:pt>
                <c:pt idx="83429">
                  <c:v>1562824800</c:v>
                </c:pt>
                <c:pt idx="83430">
                  <c:v>1562828400</c:v>
                </c:pt>
                <c:pt idx="83431">
                  <c:v>1562832000</c:v>
                </c:pt>
                <c:pt idx="83432">
                  <c:v>1562835600</c:v>
                </c:pt>
                <c:pt idx="83433">
                  <c:v>1562839200</c:v>
                </c:pt>
                <c:pt idx="83434">
                  <c:v>1562842800</c:v>
                </c:pt>
                <c:pt idx="83435">
                  <c:v>1562846400</c:v>
                </c:pt>
                <c:pt idx="83436">
                  <c:v>1562850000</c:v>
                </c:pt>
                <c:pt idx="83437">
                  <c:v>1562853600</c:v>
                </c:pt>
                <c:pt idx="83438">
                  <c:v>1562857200</c:v>
                </c:pt>
                <c:pt idx="83439">
                  <c:v>1562860800</c:v>
                </c:pt>
                <c:pt idx="83440">
                  <c:v>1562864400</c:v>
                </c:pt>
                <c:pt idx="83441">
                  <c:v>1562868000</c:v>
                </c:pt>
                <c:pt idx="83442">
                  <c:v>1562871600</c:v>
                </c:pt>
                <c:pt idx="83443">
                  <c:v>1562875200</c:v>
                </c:pt>
                <c:pt idx="83444">
                  <c:v>1562878800</c:v>
                </c:pt>
                <c:pt idx="83445">
                  <c:v>1562882400</c:v>
                </c:pt>
                <c:pt idx="83446">
                  <c:v>1562886000</c:v>
                </c:pt>
                <c:pt idx="83447">
                  <c:v>1562889600</c:v>
                </c:pt>
                <c:pt idx="83448">
                  <c:v>1562893200</c:v>
                </c:pt>
                <c:pt idx="83449">
                  <c:v>1562896800</c:v>
                </c:pt>
                <c:pt idx="83450">
                  <c:v>1562900400</c:v>
                </c:pt>
                <c:pt idx="83451">
                  <c:v>1562904000</c:v>
                </c:pt>
                <c:pt idx="83452">
                  <c:v>1562907600</c:v>
                </c:pt>
                <c:pt idx="83453">
                  <c:v>1562911200</c:v>
                </c:pt>
                <c:pt idx="83454">
                  <c:v>1562914800</c:v>
                </c:pt>
                <c:pt idx="83455">
                  <c:v>1562918400</c:v>
                </c:pt>
                <c:pt idx="83456">
                  <c:v>1562922000</c:v>
                </c:pt>
                <c:pt idx="83457">
                  <c:v>1562925600</c:v>
                </c:pt>
                <c:pt idx="83458">
                  <c:v>1562929200</c:v>
                </c:pt>
                <c:pt idx="83459">
                  <c:v>1562932800</c:v>
                </c:pt>
                <c:pt idx="83460">
                  <c:v>1562936400</c:v>
                </c:pt>
                <c:pt idx="83461">
                  <c:v>1562940000</c:v>
                </c:pt>
                <c:pt idx="83462">
                  <c:v>1562943600</c:v>
                </c:pt>
                <c:pt idx="83463">
                  <c:v>1562947200</c:v>
                </c:pt>
                <c:pt idx="83464">
                  <c:v>1562950800</c:v>
                </c:pt>
                <c:pt idx="83465">
                  <c:v>1562954400</c:v>
                </c:pt>
                <c:pt idx="83466">
                  <c:v>1562958000</c:v>
                </c:pt>
                <c:pt idx="83467">
                  <c:v>1562961600</c:v>
                </c:pt>
                <c:pt idx="83468">
                  <c:v>1562965200</c:v>
                </c:pt>
                <c:pt idx="83469">
                  <c:v>1562968800</c:v>
                </c:pt>
                <c:pt idx="83470">
                  <c:v>1562972400</c:v>
                </c:pt>
                <c:pt idx="83471">
                  <c:v>1562976000</c:v>
                </c:pt>
                <c:pt idx="83472">
                  <c:v>1562979600</c:v>
                </c:pt>
                <c:pt idx="83473">
                  <c:v>1562983200</c:v>
                </c:pt>
                <c:pt idx="83474">
                  <c:v>1562986800</c:v>
                </c:pt>
                <c:pt idx="83475">
                  <c:v>1562990400</c:v>
                </c:pt>
                <c:pt idx="83476">
                  <c:v>1562994000</c:v>
                </c:pt>
                <c:pt idx="83477">
                  <c:v>1562997600</c:v>
                </c:pt>
                <c:pt idx="83478">
                  <c:v>1563001200</c:v>
                </c:pt>
                <c:pt idx="83479">
                  <c:v>1563004800</c:v>
                </c:pt>
                <c:pt idx="83480">
                  <c:v>1563008400</c:v>
                </c:pt>
                <c:pt idx="83481">
                  <c:v>1563012000</c:v>
                </c:pt>
                <c:pt idx="83482">
                  <c:v>1563015600</c:v>
                </c:pt>
                <c:pt idx="83483">
                  <c:v>1563019200</c:v>
                </c:pt>
                <c:pt idx="83484">
                  <c:v>1563022800</c:v>
                </c:pt>
                <c:pt idx="83485">
                  <c:v>1563026400</c:v>
                </c:pt>
                <c:pt idx="83486">
                  <c:v>1563030000</c:v>
                </c:pt>
                <c:pt idx="83487">
                  <c:v>1563033600</c:v>
                </c:pt>
                <c:pt idx="83488">
                  <c:v>1563037200</c:v>
                </c:pt>
                <c:pt idx="83489">
                  <c:v>1563040800</c:v>
                </c:pt>
                <c:pt idx="83490">
                  <c:v>1563044400</c:v>
                </c:pt>
                <c:pt idx="83491">
                  <c:v>1563048000</c:v>
                </c:pt>
                <c:pt idx="83492">
                  <c:v>1563051600</c:v>
                </c:pt>
                <c:pt idx="83493">
                  <c:v>1563055200</c:v>
                </c:pt>
                <c:pt idx="83494">
                  <c:v>1563058800</c:v>
                </c:pt>
                <c:pt idx="83495">
                  <c:v>1563062400</c:v>
                </c:pt>
                <c:pt idx="83496">
                  <c:v>1563066000</c:v>
                </c:pt>
                <c:pt idx="83497">
                  <c:v>1563069600</c:v>
                </c:pt>
                <c:pt idx="83498">
                  <c:v>1563073200</c:v>
                </c:pt>
                <c:pt idx="83499">
                  <c:v>1563076800</c:v>
                </c:pt>
                <c:pt idx="83500">
                  <c:v>1563080400</c:v>
                </c:pt>
                <c:pt idx="83501">
                  <c:v>1563084000</c:v>
                </c:pt>
                <c:pt idx="83502">
                  <c:v>1563087600</c:v>
                </c:pt>
                <c:pt idx="83503">
                  <c:v>1563091200</c:v>
                </c:pt>
                <c:pt idx="83504">
                  <c:v>1563094800</c:v>
                </c:pt>
                <c:pt idx="83505">
                  <c:v>1563098400</c:v>
                </c:pt>
                <c:pt idx="83506">
                  <c:v>1563102000</c:v>
                </c:pt>
                <c:pt idx="83507">
                  <c:v>1563105600</c:v>
                </c:pt>
                <c:pt idx="83508">
                  <c:v>1563109200</c:v>
                </c:pt>
                <c:pt idx="83509">
                  <c:v>1563112800</c:v>
                </c:pt>
                <c:pt idx="83510">
                  <c:v>1563116400</c:v>
                </c:pt>
                <c:pt idx="83511">
                  <c:v>1563120000</c:v>
                </c:pt>
                <c:pt idx="83512">
                  <c:v>1563123600</c:v>
                </c:pt>
                <c:pt idx="83513">
                  <c:v>1563127200</c:v>
                </c:pt>
                <c:pt idx="83514">
                  <c:v>1563130800</c:v>
                </c:pt>
                <c:pt idx="83515">
                  <c:v>1563134400</c:v>
                </c:pt>
                <c:pt idx="83516">
                  <c:v>1563138000</c:v>
                </c:pt>
                <c:pt idx="83517">
                  <c:v>1563141600</c:v>
                </c:pt>
                <c:pt idx="83518">
                  <c:v>1563145200</c:v>
                </c:pt>
                <c:pt idx="83519">
                  <c:v>1563148800</c:v>
                </c:pt>
                <c:pt idx="83520">
                  <c:v>1563152400</c:v>
                </c:pt>
                <c:pt idx="83521">
                  <c:v>1563156000</c:v>
                </c:pt>
                <c:pt idx="83522">
                  <c:v>1563159600</c:v>
                </c:pt>
                <c:pt idx="83523">
                  <c:v>1563163200</c:v>
                </c:pt>
                <c:pt idx="83524">
                  <c:v>1563166800</c:v>
                </c:pt>
                <c:pt idx="83525">
                  <c:v>1563170400</c:v>
                </c:pt>
                <c:pt idx="83526">
                  <c:v>1563174000</c:v>
                </c:pt>
                <c:pt idx="83527">
                  <c:v>1563177600</c:v>
                </c:pt>
                <c:pt idx="83528">
                  <c:v>1563181200</c:v>
                </c:pt>
                <c:pt idx="83529">
                  <c:v>1563184800</c:v>
                </c:pt>
                <c:pt idx="83530">
                  <c:v>1563188400</c:v>
                </c:pt>
                <c:pt idx="83531">
                  <c:v>1563192000</c:v>
                </c:pt>
                <c:pt idx="83532">
                  <c:v>1563195600</c:v>
                </c:pt>
                <c:pt idx="83533">
                  <c:v>1563199200</c:v>
                </c:pt>
                <c:pt idx="83534">
                  <c:v>1563202800</c:v>
                </c:pt>
                <c:pt idx="83535">
                  <c:v>1563206400</c:v>
                </c:pt>
                <c:pt idx="83536">
                  <c:v>1563210000</c:v>
                </c:pt>
                <c:pt idx="83537">
                  <c:v>1563213600</c:v>
                </c:pt>
                <c:pt idx="83538">
                  <c:v>1563217200</c:v>
                </c:pt>
                <c:pt idx="83539">
                  <c:v>1563220800</c:v>
                </c:pt>
                <c:pt idx="83540">
                  <c:v>1563224400</c:v>
                </c:pt>
                <c:pt idx="83541">
                  <c:v>1563228000</c:v>
                </c:pt>
                <c:pt idx="83542">
                  <c:v>1563231600</c:v>
                </c:pt>
                <c:pt idx="83543">
                  <c:v>1563235200</c:v>
                </c:pt>
                <c:pt idx="83544">
                  <c:v>1563238800</c:v>
                </c:pt>
                <c:pt idx="83545">
                  <c:v>1563242400</c:v>
                </c:pt>
                <c:pt idx="83546">
                  <c:v>1563246000</c:v>
                </c:pt>
                <c:pt idx="83547">
                  <c:v>1563249600</c:v>
                </c:pt>
                <c:pt idx="83548">
                  <c:v>1563253200</c:v>
                </c:pt>
                <c:pt idx="83549">
                  <c:v>1563256800</c:v>
                </c:pt>
                <c:pt idx="83550">
                  <c:v>1563260400</c:v>
                </c:pt>
                <c:pt idx="83551">
                  <c:v>1563264000</c:v>
                </c:pt>
                <c:pt idx="83552">
                  <c:v>1563267600</c:v>
                </c:pt>
                <c:pt idx="83553">
                  <c:v>1563271200</c:v>
                </c:pt>
                <c:pt idx="83554">
                  <c:v>1563274800</c:v>
                </c:pt>
                <c:pt idx="83555">
                  <c:v>1563278400</c:v>
                </c:pt>
                <c:pt idx="83556">
                  <c:v>1563282000</c:v>
                </c:pt>
                <c:pt idx="83557">
                  <c:v>1563285600</c:v>
                </c:pt>
                <c:pt idx="83558">
                  <c:v>1563289200</c:v>
                </c:pt>
                <c:pt idx="83559">
                  <c:v>1563292800</c:v>
                </c:pt>
                <c:pt idx="83560">
                  <c:v>1563296400</c:v>
                </c:pt>
                <c:pt idx="83561">
                  <c:v>1563300000</c:v>
                </c:pt>
                <c:pt idx="83562">
                  <c:v>1563303600</c:v>
                </c:pt>
                <c:pt idx="83563">
                  <c:v>1563307200</c:v>
                </c:pt>
                <c:pt idx="83564">
                  <c:v>1563310800</c:v>
                </c:pt>
                <c:pt idx="83565">
                  <c:v>1563314400</c:v>
                </c:pt>
                <c:pt idx="83566">
                  <c:v>1563318000</c:v>
                </c:pt>
                <c:pt idx="83567">
                  <c:v>1563321600</c:v>
                </c:pt>
                <c:pt idx="83568">
                  <c:v>1563325200</c:v>
                </c:pt>
                <c:pt idx="83569">
                  <c:v>1563328800</c:v>
                </c:pt>
                <c:pt idx="83570">
                  <c:v>1563332400</c:v>
                </c:pt>
                <c:pt idx="83571">
                  <c:v>1563336000</c:v>
                </c:pt>
                <c:pt idx="83572">
                  <c:v>1563339600</c:v>
                </c:pt>
                <c:pt idx="83573">
                  <c:v>1563343200</c:v>
                </c:pt>
                <c:pt idx="83574">
                  <c:v>1563346800</c:v>
                </c:pt>
                <c:pt idx="83575">
                  <c:v>1563350400</c:v>
                </c:pt>
                <c:pt idx="83576">
                  <c:v>1563354000</c:v>
                </c:pt>
                <c:pt idx="83577">
                  <c:v>1563357600</c:v>
                </c:pt>
                <c:pt idx="83578">
                  <c:v>1563361200</c:v>
                </c:pt>
                <c:pt idx="83579">
                  <c:v>1563364800</c:v>
                </c:pt>
                <c:pt idx="83580">
                  <c:v>1563368400</c:v>
                </c:pt>
                <c:pt idx="83581">
                  <c:v>1563372000</c:v>
                </c:pt>
                <c:pt idx="83582">
                  <c:v>1563375600</c:v>
                </c:pt>
                <c:pt idx="83583">
                  <c:v>1563379200</c:v>
                </c:pt>
                <c:pt idx="83584">
                  <c:v>1563382800</c:v>
                </c:pt>
                <c:pt idx="83585">
                  <c:v>1563386400</c:v>
                </c:pt>
                <c:pt idx="83586">
                  <c:v>1563390000</c:v>
                </c:pt>
                <c:pt idx="83587">
                  <c:v>1563393600</c:v>
                </c:pt>
                <c:pt idx="83588">
                  <c:v>1563397200</c:v>
                </c:pt>
                <c:pt idx="83589">
                  <c:v>1563400800</c:v>
                </c:pt>
                <c:pt idx="83590">
                  <c:v>1563404400</c:v>
                </c:pt>
                <c:pt idx="83591">
                  <c:v>1563408000</c:v>
                </c:pt>
                <c:pt idx="83592">
                  <c:v>1563411600</c:v>
                </c:pt>
                <c:pt idx="83593">
                  <c:v>1563415200</c:v>
                </c:pt>
                <c:pt idx="83594">
                  <c:v>1563418800</c:v>
                </c:pt>
                <c:pt idx="83595">
                  <c:v>1563422400</c:v>
                </c:pt>
                <c:pt idx="83596">
                  <c:v>1563426000</c:v>
                </c:pt>
                <c:pt idx="83597">
                  <c:v>1563429600</c:v>
                </c:pt>
                <c:pt idx="83598">
                  <c:v>1563433200</c:v>
                </c:pt>
                <c:pt idx="83599">
                  <c:v>1563436800</c:v>
                </c:pt>
                <c:pt idx="83600">
                  <c:v>1563440400</c:v>
                </c:pt>
                <c:pt idx="83601">
                  <c:v>1563444000</c:v>
                </c:pt>
                <c:pt idx="83602">
                  <c:v>1563447600</c:v>
                </c:pt>
                <c:pt idx="83603">
                  <c:v>1563451200</c:v>
                </c:pt>
                <c:pt idx="83604">
                  <c:v>1563454800</c:v>
                </c:pt>
                <c:pt idx="83605">
                  <c:v>1563458400</c:v>
                </c:pt>
                <c:pt idx="83606">
                  <c:v>1563462000</c:v>
                </c:pt>
                <c:pt idx="83607">
                  <c:v>1563465600</c:v>
                </c:pt>
                <c:pt idx="83608">
                  <c:v>1563469200</c:v>
                </c:pt>
                <c:pt idx="83609">
                  <c:v>1563472800</c:v>
                </c:pt>
                <c:pt idx="83610">
                  <c:v>1563476400</c:v>
                </c:pt>
                <c:pt idx="83611">
                  <c:v>1563480000</c:v>
                </c:pt>
                <c:pt idx="83612">
                  <c:v>1563483600</c:v>
                </c:pt>
                <c:pt idx="83613">
                  <c:v>1563487200</c:v>
                </c:pt>
                <c:pt idx="83614">
                  <c:v>1563490800</c:v>
                </c:pt>
                <c:pt idx="83615">
                  <c:v>1563494400</c:v>
                </c:pt>
                <c:pt idx="83616">
                  <c:v>1563498000</c:v>
                </c:pt>
                <c:pt idx="83617">
                  <c:v>1563501600</c:v>
                </c:pt>
                <c:pt idx="83618">
                  <c:v>1563505200</c:v>
                </c:pt>
                <c:pt idx="83619">
                  <c:v>1563508800</c:v>
                </c:pt>
                <c:pt idx="83620">
                  <c:v>1563512400</c:v>
                </c:pt>
                <c:pt idx="83621">
                  <c:v>1563516000</c:v>
                </c:pt>
                <c:pt idx="83622">
                  <c:v>1563519600</c:v>
                </c:pt>
                <c:pt idx="83623">
                  <c:v>1563523200</c:v>
                </c:pt>
                <c:pt idx="83624">
                  <c:v>1563526800</c:v>
                </c:pt>
                <c:pt idx="83625">
                  <c:v>1563530400</c:v>
                </c:pt>
                <c:pt idx="83626">
                  <c:v>1563534000</c:v>
                </c:pt>
                <c:pt idx="83627">
                  <c:v>1563537600</c:v>
                </c:pt>
                <c:pt idx="83628">
                  <c:v>1563541200</c:v>
                </c:pt>
                <c:pt idx="83629">
                  <c:v>1563544800</c:v>
                </c:pt>
                <c:pt idx="83630">
                  <c:v>1563548400</c:v>
                </c:pt>
                <c:pt idx="83631">
                  <c:v>1563552000</c:v>
                </c:pt>
                <c:pt idx="83632">
                  <c:v>1563555600</c:v>
                </c:pt>
                <c:pt idx="83633">
                  <c:v>1563559200</c:v>
                </c:pt>
                <c:pt idx="83634">
                  <c:v>1563562800</c:v>
                </c:pt>
                <c:pt idx="83635">
                  <c:v>1563566400</c:v>
                </c:pt>
                <c:pt idx="83636">
                  <c:v>1563570000</c:v>
                </c:pt>
                <c:pt idx="83637">
                  <c:v>1563573600</c:v>
                </c:pt>
                <c:pt idx="83638">
                  <c:v>1563577200</c:v>
                </c:pt>
                <c:pt idx="83639">
                  <c:v>1563580800</c:v>
                </c:pt>
                <c:pt idx="83640">
                  <c:v>1563584400</c:v>
                </c:pt>
                <c:pt idx="83641">
                  <c:v>1563588000</c:v>
                </c:pt>
                <c:pt idx="83642">
                  <c:v>1563591600</c:v>
                </c:pt>
                <c:pt idx="83643">
                  <c:v>1563595200</c:v>
                </c:pt>
                <c:pt idx="83644">
                  <c:v>1563598800</c:v>
                </c:pt>
                <c:pt idx="83645">
                  <c:v>1563602400</c:v>
                </c:pt>
                <c:pt idx="83646">
                  <c:v>1563606000</c:v>
                </c:pt>
                <c:pt idx="83647">
                  <c:v>1563609600</c:v>
                </c:pt>
                <c:pt idx="83648">
                  <c:v>1563613200</c:v>
                </c:pt>
                <c:pt idx="83649">
                  <c:v>1563616800</c:v>
                </c:pt>
                <c:pt idx="83650">
                  <c:v>1563620400</c:v>
                </c:pt>
                <c:pt idx="83651">
                  <c:v>1563624000</c:v>
                </c:pt>
                <c:pt idx="83652">
                  <c:v>1563627600</c:v>
                </c:pt>
                <c:pt idx="83653">
                  <c:v>1563631200</c:v>
                </c:pt>
                <c:pt idx="83654">
                  <c:v>1563634800</c:v>
                </c:pt>
                <c:pt idx="83655">
                  <c:v>1563638400</c:v>
                </c:pt>
                <c:pt idx="83656">
                  <c:v>1563642000</c:v>
                </c:pt>
                <c:pt idx="83657">
                  <c:v>1563645600</c:v>
                </c:pt>
                <c:pt idx="83658">
                  <c:v>1563649200</c:v>
                </c:pt>
                <c:pt idx="83659">
                  <c:v>1563652800</c:v>
                </c:pt>
                <c:pt idx="83660">
                  <c:v>1563656400</c:v>
                </c:pt>
                <c:pt idx="83661">
                  <c:v>1563660000</c:v>
                </c:pt>
                <c:pt idx="83662">
                  <c:v>1563663600</c:v>
                </c:pt>
                <c:pt idx="83663">
                  <c:v>1563667200</c:v>
                </c:pt>
                <c:pt idx="83664">
                  <c:v>1563670800</c:v>
                </c:pt>
                <c:pt idx="83665">
                  <c:v>1563674400</c:v>
                </c:pt>
                <c:pt idx="83666">
                  <c:v>1563678000</c:v>
                </c:pt>
                <c:pt idx="83667">
                  <c:v>1563681600</c:v>
                </c:pt>
                <c:pt idx="83668">
                  <c:v>1563685200</c:v>
                </c:pt>
                <c:pt idx="83669">
                  <c:v>1563688800</c:v>
                </c:pt>
                <c:pt idx="83670">
                  <c:v>1563692400</c:v>
                </c:pt>
                <c:pt idx="83671">
                  <c:v>1563696000</c:v>
                </c:pt>
                <c:pt idx="83672">
                  <c:v>1563699600</c:v>
                </c:pt>
                <c:pt idx="83673">
                  <c:v>1563703200</c:v>
                </c:pt>
                <c:pt idx="83674">
                  <c:v>1563706800</c:v>
                </c:pt>
                <c:pt idx="83675">
                  <c:v>1563710400</c:v>
                </c:pt>
                <c:pt idx="83676">
                  <c:v>1563714000</c:v>
                </c:pt>
                <c:pt idx="83677">
                  <c:v>1563717600</c:v>
                </c:pt>
                <c:pt idx="83678">
                  <c:v>1563721200</c:v>
                </c:pt>
                <c:pt idx="83679">
                  <c:v>1563724800</c:v>
                </c:pt>
                <c:pt idx="83680">
                  <c:v>1563728400</c:v>
                </c:pt>
                <c:pt idx="83681">
                  <c:v>1563732000</c:v>
                </c:pt>
                <c:pt idx="83682">
                  <c:v>1563735600</c:v>
                </c:pt>
                <c:pt idx="83683">
                  <c:v>1563739200</c:v>
                </c:pt>
                <c:pt idx="83684">
                  <c:v>1563742800</c:v>
                </c:pt>
                <c:pt idx="83685">
                  <c:v>1563746400</c:v>
                </c:pt>
                <c:pt idx="83686">
                  <c:v>1563750000</c:v>
                </c:pt>
                <c:pt idx="83687">
                  <c:v>1563753600</c:v>
                </c:pt>
                <c:pt idx="83688">
                  <c:v>1563757200</c:v>
                </c:pt>
                <c:pt idx="83689">
                  <c:v>1563760800</c:v>
                </c:pt>
                <c:pt idx="83690">
                  <c:v>1563764400</c:v>
                </c:pt>
                <c:pt idx="83691">
                  <c:v>1563768000</c:v>
                </c:pt>
                <c:pt idx="83692">
                  <c:v>1563771600</c:v>
                </c:pt>
                <c:pt idx="83693">
                  <c:v>1563775200</c:v>
                </c:pt>
                <c:pt idx="83694">
                  <c:v>1563778800</c:v>
                </c:pt>
                <c:pt idx="83695">
                  <c:v>1563782400</c:v>
                </c:pt>
                <c:pt idx="83696">
                  <c:v>1563786000</c:v>
                </c:pt>
                <c:pt idx="83697">
                  <c:v>1563789600</c:v>
                </c:pt>
                <c:pt idx="83698">
                  <c:v>1563793200</c:v>
                </c:pt>
                <c:pt idx="83699">
                  <c:v>1563796800</c:v>
                </c:pt>
                <c:pt idx="83700">
                  <c:v>1563800400</c:v>
                </c:pt>
                <c:pt idx="83701">
                  <c:v>1563804000</c:v>
                </c:pt>
                <c:pt idx="83702">
                  <c:v>1563807600</c:v>
                </c:pt>
                <c:pt idx="83703">
                  <c:v>1563811200</c:v>
                </c:pt>
                <c:pt idx="83704">
                  <c:v>1563814800</c:v>
                </c:pt>
                <c:pt idx="83705">
                  <c:v>1563818400</c:v>
                </c:pt>
                <c:pt idx="83706">
                  <c:v>1563822000</c:v>
                </c:pt>
                <c:pt idx="83707">
                  <c:v>1563825600</c:v>
                </c:pt>
                <c:pt idx="83708">
                  <c:v>1563829200</c:v>
                </c:pt>
                <c:pt idx="83709">
                  <c:v>1563832800</c:v>
                </c:pt>
                <c:pt idx="83710">
                  <c:v>1563836400</c:v>
                </c:pt>
                <c:pt idx="83711">
                  <c:v>1563840000</c:v>
                </c:pt>
                <c:pt idx="83712">
                  <c:v>1563843600</c:v>
                </c:pt>
                <c:pt idx="83713">
                  <c:v>1563847200</c:v>
                </c:pt>
                <c:pt idx="83714">
                  <c:v>1563850800</c:v>
                </c:pt>
                <c:pt idx="83715">
                  <c:v>1563854400</c:v>
                </c:pt>
                <c:pt idx="83716">
                  <c:v>1563858000</c:v>
                </c:pt>
                <c:pt idx="83717">
                  <c:v>1563861600</c:v>
                </c:pt>
                <c:pt idx="83718">
                  <c:v>1563865200</c:v>
                </c:pt>
                <c:pt idx="83719">
                  <c:v>1563868800</c:v>
                </c:pt>
                <c:pt idx="83720">
                  <c:v>1563872400</c:v>
                </c:pt>
                <c:pt idx="83721">
                  <c:v>1563876000</c:v>
                </c:pt>
                <c:pt idx="83722">
                  <c:v>1563879600</c:v>
                </c:pt>
                <c:pt idx="83723">
                  <c:v>1563883200</c:v>
                </c:pt>
                <c:pt idx="83724">
                  <c:v>1563886800</c:v>
                </c:pt>
                <c:pt idx="83725">
                  <c:v>1563890400</c:v>
                </c:pt>
                <c:pt idx="83726">
                  <c:v>1563894000</c:v>
                </c:pt>
                <c:pt idx="83727">
                  <c:v>1563897600</c:v>
                </c:pt>
                <c:pt idx="83728">
                  <c:v>1563901200</c:v>
                </c:pt>
                <c:pt idx="83729">
                  <c:v>1563904800</c:v>
                </c:pt>
                <c:pt idx="83730">
                  <c:v>1563908400</c:v>
                </c:pt>
                <c:pt idx="83731">
                  <c:v>1563912000</c:v>
                </c:pt>
                <c:pt idx="83732">
                  <c:v>1563915600</c:v>
                </c:pt>
                <c:pt idx="83733">
                  <c:v>1563919200</c:v>
                </c:pt>
                <c:pt idx="83734">
                  <c:v>1563922800</c:v>
                </c:pt>
                <c:pt idx="83735">
                  <c:v>1563926400</c:v>
                </c:pt>
                <c:pt idx="83736">
                  <c:v>1563930000</c:v>
                </c:pt>
                <c:pt idx="83737">
                  <c:v>1563933600</c:v>
                </c:pt>
                <c:pt idx="83738">
                  <c:v>1563937200</c:v>
                </c:pt>
                <c:pt idx="83739">
                  <c:v>1563940800</c:v>
                </c:pt>
                <c:pt idx="83740">
                  <c:v>1563944400</c:v>
                </c:pt>
                <c:pt idx="83741">
                  <c:v>1563948000</c:v>
                </c:pt>
                <c:pt idx="83742">
                  <c:v>1563951600</c:v>
                </c:pt>
                <c:pt idx="83743">
                  <c:v>1563955200</c:v>
                </c:pt>
                <c:pt idx="83744">
                  <c:v>1563958800</c:v>
                </c:pt>
                <c:pt idx="83745">
                  <c:v>1563962400</c:v>
                </c:pt>
                <c:pt idx="83746">
                  <c:v>1563966000</c:v>
                </c:pt>
                <c:pt idx="83747">
                  <c:v>1563969600</c:v>
                </c:pt>
                <c:pt idx="83748">
                  <c:v>1563973200</c:v>
                </c:pt>
                <c:pt idx="83749">
                  <c:v>1563976800</c:v>
                </c:pt>
                <c:pt idx="83750">
                  <c:v>1563980400</c:v>
                </c:pt>
                <c:pt idx="83751">
                  <c:v>1563984000</c:v>
                </c:pt>
                <c:pt idx="83752">
                  <c:v>1563987600</c:v>
                </c:pt>
                <c:pt idx="83753">
                  <c:v>1563991200</c:v>
                </c:pt>
                <c:pt idx="83754">
                  <c:v>1563994800</c:v>
                </c:pt>
                <c:pt idx="83755">
                  <c:v>1563998400</c:v>
                </c:pt>
                <c:pt idx="83756">
                  <c:v>1564002000</c:v>
                </c:pt>
                <c:pt idx="83757">
                  <c:v>1564005600</c:v>
                </c:pt>
                <c:pt idx="83758">
                  <c:v>1564009200</c:v>
                </c:pt>
                <c:pt idx="83759">
                  <c:v>1564012800</c:v>
                </c:pt>
                <c:pt idx="83760">
                  <c:v>1564016400</c:v>
                </c:pt>
                <c:pt idx="83761">
                  <c:v>1564020000</c:v>
                </c:pt>
                <c:pt idx="83762">
                  <c:v>1564023600</c:v>
                </c:pt>
                <c:pt idx="83763">
                  <c:v>1564027200</c:v>
                </c:pt>
                <c:pt idx="83764">
                  <c:v>1564030800</c:v>
                </c:pt>
                <c:pt idx="83765">
                  <c:v>1564034400</c:v>
                </c:pt>
                <c:pt idx="83766">
                  <c:v>1564038000</c:v>
                </c:pt>
                <c:pt idx="83767">
                  <c:v>1564041600</c:v>
                </c:pt>
                <c:pt idx="83768">
                  <c:v>1564045200</c:v>
                </c:pt>
                <c:pt idx="83769">
                  <c:v>1564048800</c:v>
                </c:pt>
                <c:pt idx="83770">
                  <c:v>1564052400</c:v>
                </c:pt>
                <c:pt idx="83771">
                  <c:v>1564056000</c:v>
                </c:pt>
                <c:pt idx="83772">
                  <c:v>1564059600</c:v>
                </c:pt>
                <c:pt idx="83773">
                  <c:v>1564063200</c:v>
                </c:pt>
                <c:pt idx="83774">
                  <c:v>1564066800</c:v>
                </c:pt>
                <c:pt idx="83775">
                  <c:v>1564070400</c:v>
                </c:pt>
                <c:pt idx="83776">
                  <c:v>1564074000</c:v>
                </c:pt>
                <c:pt idx="83777">
                  <c:v>1564077600</c:v>
                </c:pt>
                <c:pt idx="83778">
                  <c:v>1564081200</c:v>
                </c:pt>
                <c:pt idx="83779">
                  <c:v>1564084800</c:v>
                </c:pt>
                <c:pt idx="83780">
                  <c:v>1564088400</c:v>
                </c:pt>
                <c:pt idx="83781">
                  <c:v>1564092000</c:v>
                </c:pt>
                <c:pt idx="83782">
                  <c:v>1564095600</c:v>
                </c:pt>
                <c:pt idx="83783">
                  <c:v>1564099200</c:v>
                </c:pt>
                <c:pt idx="83784">
                  <c:v>1564102800</c:v>
                </c:pt>
                <c:pt idx="83785">
                  <c:v>1564106400</c:v>
                </c:pt>
                <c:pt idx="83786">
                  <c:v>1564110000</c:v>
                </c:pt>
                <c:pt idx="83787">
                  <c:v>1564113600</c:v>
                </c:pt>
                <c:pt idx="83788">
                  <c:v>1564117200</c:v>
                </c:pt>
                <c:pt idx="83789">
                  <c:v>1564120800</c:v>
                </c:pt>
                <c:pt idx="83790">
                  <c:v>1564124400</c:v>
                </c:pt>
                <c:pt idx="83791">
                  <c:v>1564128000</c:v>
                </c:pt>
                <c:pt idx="83792">
                  <c:v>1564131600</c:v>
                </c:pt>
                <c:pt idx="83793">
                  <c:v>1564135200</c:v>
                </c:pt>
                <c:pt idx="83794">
                  <c:v>1564138800</c:v>
                </c:pt>
                <c:pt idx="83795">
                  <c:v>1564142400</c:v>
                </c:pt>
                <c:pt idx="83796">
                  <c:v>1564146000</c:v>
                </c:pt>
                <c:pt idx="83797">
                  <c:v>1564149600</c:v>
                </c:pt>
                <c:pt idx="83798">
                  <c:v>1564153200</c:v>
                </c:pt>
                <c:pt idx="83799">
                  <c:v>1564156800</c:v>
                </c:pt>
                <c:pt idx="83800">
                  <c:v>1564160400</c:v>
                </c:pt>
                <c:pt idx="83801">
                  <c:v>1564164000</c:v>
                </c:pt>
                <c:pt idx="83802">
                  <c:v>1564167600</c:v>
                </c:pt>
                <c:pt idx="83803">
                  <c:v>1564171200</c:v>
                </c:pt>
                <c:pt idx="83804">
                  <c:v>1564174800</c:v>
                </c:pt>
                <c:pt idx="83805">
                  <c:v>1564178400</c:v>
                </c:pt>
                <c:pt idx="83806">
                  <c:v>1564182000</c:v>
                </c:pt>
                <c:pt idx="83807">
                  <c:v>1564185600</c:v>
                </c:pt>
                <c:pt idx="83808">
                  <c:v>1564189200</c:v>
                </c:pt>
                <c:pt idx="83809">
                  <c:v>1564192800</c:v>
                </c:pt>
                <c:pt idx="83810">
                  <c:v>1564196400</c:v>
                </c:pt>
                <c:pt idx="83811">
                  <c:v>1564200000</c:v>
                </c:pt>
                <c:pt idx="83812">
                  <c:v>1564203600</c:v>
                </c:pt>
                <c:pt idx="83813">
                  <c:v>1564207200</c:v>
                </c:pt>
                <c:pt idx="83814">
                  <c:v>1564210800</c:v>
                </c:pt>
                <c:pt idx="83815">
                  <c:v>1564214400</c:v>
                </c:pt>
                <c:pt idx="83816">
                  <c:v>1564218000</c:v>
                </c:pt>
                <c:pt idx="83817">
                  <c:v>1564221600</c:v>
                </c:pt>
                <c:pt idx="83818">
                  <c:v>1564225200</c:v>
                </c:pt>
                <c:pt idx="83819">
                  <c:v>1564228800</c:v>
                </c:pt>
                <c:pt idx="83820">
                  <c:v>1564232400</c:v>
                </c:pt>
                <c:pt idx="83821">
                  <c:v>1564236000</c:v>
                </c:pt>
                <c:pt idx="83822">
                  <c:v>1564239600</c:v>
                </c:pt>
                <c:pt idx="83823">
                  <c:v>1564243200</c:v>
                </c:pt>
                <c:pt idx="83824">
                  <c:v>1564246800</c:v>
                </c:pt>
                <c:pt idx="83825">
                  <c:v>1564250400</c:v>
                </c:pt>
                <c:pt idx="83826">
                  <c:v>1564254000</c:v>
                </c:pt>
                <c:pt idx="83827">
                  <c:v>1564257600</c:v>
                </c:pt>
                <c:pt idx="83828">
                  <c:v>1564261200</c:v>
                </c:pt>
                <c:pt idx="83829">
                  <c:v>1564264800</c:v>
                </c:pt>
                <c:pt idx="83830">
                  <c:v>1564268400</c:v>
                </c:pt>
                <c:pt idx="83831">
                  <c:v>1564272000</c:v>
                </c:pt>
                <c:pt idx="83832">
                  <c:v>1564275600</c:v>
                </c:pt>
                <c:pt idx="83833">
                  <c:v>1564279200</c:v>
                </c:pt>
                <c:pt idx="83834">
                  <c:v>1564282800</c:v>
                </c:pt>
                <c:pt idx="83835">
                  <c:v>1564286400</c:v>
                </c:pt>
                <c:pt idx="83836">
                  <c:v>1564290000</c:v>
                </c:pt>
                <c:pt idx="83837">
                  <c:v>1564293600</c:v>
                </c:pt>
                <c:pt idx="83838">
                  <c:v>1564297200</c:v>
                </c:pt>
                <c:pt idx="83839">
                  <c:v>1564300800</c:v>
                </c:pt>
                <c:pt idx="83840">
                  <c:v>1564304400</c:v>
                </c:pt>
                <c:pt idx="83841">
                  <c:v>1564308000</c:v>
                </c:pt>
                <c:pt idx="83842">
                  <c:v>1564311600</c:v>
                </c:pt>
                <c:pt idx="83843">
                  <c:v>1564315200</c:v>
                </c:pt>
                <c:pt idx="83844">
                  <c:v>1564318800</c:v>
                </c:pt>
                <c:pt idx="83845">
                  <c:v>1564322400</c:v>
                </c:pt>
                <c:pt idx="83846">
                  <c:v>1564326000</c:v>
                </c:pt>
                <c:pt idx="83847">
                  <c:v>1564329600</c:v>
                </c:pt>
                <c:pt idx="83848">
                  <c:v>1564333200</c:v>
                </c:pt>
                <c:pt idx="83849">
                  <c:v>1564336800</c:v>
                </c:pt>
                <c:pt idx="83850">
                  <c:v>1564340400</c:v>
                </c:pt>
                <c:pt idx="83851">
                  <c:v>1564344000</c:v>
                </c:pt>
                <c:pt idx="83852">
                  <c:v>1564347600</c:v>
                </c:pt>
                <c:pt idx="83853">
                  <c:v>1564351200</c:v>
                </c:pt>
                <c:pt idx="83854">
                  <c:v>1564354800</c:v>
                </c:pt>
                <c:pt idx="83855">
                  <c:v>1564358400</c:v>
                </c:pt>
                <c:pt idx="83856">
                  <c:v>1564362000</c:v>
                </c:pt>
                <c:pt idx="83857">
                  <c:v>1564365600</c:v>
                </c:pt>
                <c:pt idx="83858">
                  <c:v>1564369200</c:v>
                </c:pt>
                <c:pt idx="83859">
                  <c:v>1564372800</c:v>
                </c:pt>
                <c:pt idx="83860">
                  <c:v>1564376400</c:v>
                </c:pt>
                <c:pt idx="83861">
                  <c:v>1564380000</c:v>
                </c:pt>
                <c:pt idx="83862">
                  <c:v>1564383600</c:v>
                </c:pt>
                <c:pt idx="83863">
                  <c:v>1564387200</c:v>
                </c:pt>
                <c:pt idx="83864">
                  <c:v>1564390800</c:v>
                </c:pt>
                <c:pt idx="83865">
                  <c:v>1564394400</c:v>
                </c:pt>
                <c:pt idx="83866">
                  <c:v>1564398000</c:v>
                </c:pt>
                <c:pt idx="83867">
                  <c:v>1564401600</c:v>
                </c:pt>
                <c:pt idx="83868">
                  <c:v>1564405200</c:v>
                </c:pt>
                <c:pt idx="83869">
                  <c:v>1564408800</c:v>
                </c:pt>
                <c:pt idx="83870">
                  <c:v>1564412400</c:v>
                </c:pt>
                <c:pt idx="83871">
                  <c:v>1564416000</c:v>
                </c:pt>
                <c:pt idx="83872">
                  <c:v>1564419600</c:v>
                </c:pt>
                <c:pt idx="83873">
                  <c:v>1564423200</c:v>
                </c:pt>
                <c:pt idx="83874">
                  <c:v>1564426800</c:v>
                </c:pt>
                <c:pt idx="83875">
                  <c:v>1564430400</c:v>
                </c:pt>
                <c:pt idx="83876">
                  <c:v>1564434000</c:v>
                </c:pt>
                <c:pt idx="83877">
                  <c:v>1564437600</c:v>
                </c:pt>
                <c:pt idx="83878">
                  <c:v>1564441200</c:v>
                </c:pt>
                <c:pt idx="83879">
                  <c:v>1564444800</c:v>
                </c:pt>
                <c:pt idx="83880">
                  <c:v>1564448400</c:v>
                </c:pt>
                <c:pt idx="83881">
                  <c:v>1564452000</c:v>
                </c:pt>
                <c:pt idx="83882">
                  <c:v>1564455600</c:v>
                </c:pt>
                <c:pt idx="83883">
                  <c:v>1564459200</c:v>
                </c:pt>
                <c:pt idx="83884">
                  <c:v>1564462800</c:v>
                </c:pt>
                <c:pt idx="83885">
                  <c:v>1564466400</c:v>
                </c:pt>
                <c:pt idx="83886">
                  <c:v>1564470000</c:v>
                </c:pt>
                <c:pt idx="83887">
                  <c:v>1564473600</c:v>
                </c:pt>
                <c:pt idx="83888">
                  <c:v>1564477200</c:v>
                </c:pt>
                <c:pt idx="83889">
                  <c:v>1564480800</c:v>
                </c:pt>
                <c:pt idx="83890">
                  <c:v>1564484400</c:v>
                </c:pt>
                <c:pt idx="83891">
                  <c:v>1564488000</c:v>
                </c:pt>
                <c:pt idx="83892">
                  <c:v>1564491600</c:v>
                </c:pt>
                <c:pt idx="83893">
                  <c:v>1564495200</c:v>
                </c:pt>
                <c:pt idx="83894">
                  <c:v>1564498800</c:v>
                </c:pt>
                <c:pt idx="83895">
                  <c:v>1564502400</c:v>
                </c:pt>
                <c:pt idx="83896">
                  <c:v>1564506000</c:v>
                </c:pt>
                <c:pt idx="83897">
                  <c:v>1564509600</c:v>
                </c:pt>
                <c:pt idx="83898">
                  <c:v>1564513200</c:v>
                </c:pt>
                <c:pt idx="83899">
                  <c:v>1564516800</c:v>
                </c:pt>
                <c:pt idx="83900">
                  <c:v>1564520400</c:v>
                </c:pt>
                <c:pt idx="83901">
                  <c:v>1564524000</c:v>
                </c:pt>
                <c:pt idx="83902">
                  <c:v>1564527600</c:v>
                </c:pt>
                <c:pt idx="83903">
                  <c:v>1564531200</c:v>
                </c:pt>
                <c:pt idx="83904">
                  <c:v>1564534800</c:v>
                </c:pt>
                <c:pt idx="83905">
                  <c:v>1564538400</c:v>
                </c:pt>
                <c:pt idx="83906">
                  <c:v>1564542000</c:v>
                </c:pt>
                <c:pt idx="83907">
                  <c:v>1564545600</c:v>
                </c:pt>
                <c:pt idx="83908">
                  <c:v>1564549200</c:v>
                </c:pt>
                <c:pt idx="83909">
                  <c:v>1564552800</c:v>
                </c:pt>
                <c:pt idx="83910">
                  <c:v>1564556400</c:v>
                </c:pt>
                <c:pt idx="83911">
                  <c:v>1564560000</c:v>
                </c:pt>
                <c:pt idx="83912">
                  <c:v>1564563600</c:v>
                </c:pt>
                <c:pt idx="83913">
                  <c:v>1564567200</c:v>
                </c:pt>
                <c:pt idx="83914">
                  <c:v>1564570800</c:v>
                </c:pt>
                <c:pt idx="83915">
                  <c:v>1564574400</c:v>
                </c:pt>
                <c:pt idx="83916">
                  <c:v>1564578000</c:v>
                </c:pt>
                <c:pt idx="83917">
                  <c:v>1564581600</c:v>
                </c:pt>
                <c:pt idx="83918">
                  <c:v>1564585200</c:v>
                </c:pt>
                <c:pt idx="83919">
                  <c:v>1564588800</c:v>
                </c:pt>
                <c:pt idx="83920">
                  <c:v>1564592400</c:v>
                </c:pt>
                <c:pt idx="83921">
                  <c:v>1564596000</c:v>
                </c:pt>
                <c:pt idx="83922">
                  <c:v>1564599600</c:v>
                </c:pt>
                <c:pt idx="83923">
                  <c:v>1564603200</c:v>
                </c:pt>
                <c:pt idx="83924">
                  <c:v>1564606800</c:v>
                </c:pt>
                <c:pt idx="83925">
                  <c:v>1564610400</c:v>
                </c:pt>
                <c:pt idx="83926">
                  <c:v>1564614000</c:v>
                </c:pt>
                <c:pt idx="83927">
                  <c:v>1564617600</c:v>
                </c:pt>
                <c:pt idx="83928">
                  <c:v>1564621200</c:v>
                </c:pt>
                <c:pt idx="83929">
                  <c:v>1564624800</c:v>
                </c:pt>
                <c:pt idx="83930">
                  <c:v>1564628400</c:v>
                </c:pt>
                <c:pt idx="83931">
                  <c:v>1564632000</c:v>
                </c:pt>
                <c:pt idx="83932">
                  <c:v>1564635600</c:v>
                </c:pt>
                <c:pt idx="83933">
                  <c:v>1564639200</c:v>
                </c:pt>
                <c:pt idx="83934">
                  <c:v>1564642800</c:v>
                </c:pt>
                <c:pt idx="83935">
                  <c:v>1564646400</c:v>
                </c:pt>
                <c:pt idx="83936">
                  <c:v>1564650000</c:v>
                </c:pt>
                <c:pt idx="83937">
                  <c:v>1564653600</c:v>
                </c:pt>
                <c:pt idx="83938">
                  <c:v>1564657200</c:v>
                </c:pt>
                <c:pt idx="83939">
                  <c:v>1564660800</c:v>
                </c:pt>
                <c:pt idx="83940">
                  <c:v>1564664400</c:v>
                </c:pt>
                <c:pt idx="83941">
                  <c:v>1564668000</c:v>
                </c:pt>
                <c:pt idx="83942">
                  <c:v>1564671600</c:v>
                </c:pt>
                <c:pt idx="83943">
                  <c:v>1564675200</c:v>
                </c:pt>
                <c:pt idx="83944">
                  <c:v>1564678800</c:v>
                </c:pt>
                <c:pt idx="83945">
                  <c:v>1564682400</c:v>
                </c:pt>
                <c:pt idx="83946">
                  <c:v>1564686000</c:v>
                </c:pt>
                <c:pt idx="83947">
                  <c:v>1564689600</c:v>
                </c:pt>
                <c:pt idx="83948">
                  <c:v>1564693200</c:v>
                </c:pt>
                <c:pt idx="83949">
                  <c:v>1564696800</c:v>
                </c:pt>
                <c:pt idx="83950">
                  <c:v>1564700400</c:v>
                </c:pt>
                <c:pt idx="83951">
                  <c:v>1564704000</c:v>
                </c:pt>
                <c:pt idx="83952">
                  <c:v>1564707600</c:v>
                </c:pt>
                <c:pt idx="83953">
                  <c:v>1564711200</c:v>
                </c:pt>
                <c:pt idx="83954">
                  <c:v>1564714800</c:v>
                </c:pt>
                <c:pt idx="83955">
                  <c:v>1564718400</c:v>
                </c:pt>
                <c:pt idx="83956">
                  <c:v>1564722000</c:v>
                </c:pt>
                <c:pt idx="83957">
                  <c:v>1564725600</c:v>
                </c:pt>
                <c:pt idx="83958">
                  <c:v>1564729200</c:v>
                </c:pt>
                <c:pt idx="83959">
                  <c:v>1564732800</c:v>
                </c:pt>
                <c:pt idx="83960">
                  <c:v>1564736400</c:v>
                </c:pt>
                <c:pt idx="83961">
                  <c:v>1564740000</c:v>
                </c:pt>
                <c:pt idx="83962">
                  <c:v>1564743600</c:v>
                </c:pt>
                <c:pt idx="83963">
                  <c:v>1564747200</c:v>
                </c:pt>
                <c:pt idx="83964">
                  <c:v>1564750800</c:v>
                </c:pt>
                <c:pt idx="83965">
                  <c:v>1564754400</c:v>
                </c:pt>
                <c:pt idx="83966">
                  <c:v>1564758000</c:v>
                </c:pt>
                <c:pt idx="83967">
                  <c:v>1564761600</c:v>
                </c:pt>
                <c:pt idx="83968">
                  <c:v>1564765200</c:v>
                </c:pt>
                <c:pt idx="83969">
                  <c:v>1564768800</c:v>
                </c:pt>
                <c:pt idx="83970">
                  <c:v>1564772400</c:v>
                </c:pt>
                <c:pt idx="83971">
                  <c:v>1564776000</c:v>
                </c:pt>
                <c:pt idx="83972">
                  <c:v>1564779600</c:v>
                </c:pt>
                <c:pt idx="83973">
                  <c:v>1564783200</c:v>
                </c:pt>
                <c:pt idx="83974">
                  <c:v>1564786800</c:v>
                </c:pt>
                <c:pt idx="83975">
                  <c:v>1564790400</c:v>
                </c:pt>
                <c:pt idx="83976">
                  <c:v>1564794000</c:v>
                </c:pt>
                <c:pt idx="83977">
                  <c:v>1564797600</c:v>
                </c:pt>
                <c:pt idx="83978">
                  <c:v>1564801200</c:v>
                </c:pt>
                <c:pt idx="83979">
                  <c:v>1564804800</c:v>
                </c:pt>
                <c:pt idx="83980">
                  <c:v>1564808400</c:v>
                </c:pt>
                <c:pt idx="83981">
                  <c:v>1564812000</c:v>
                </c:pt>
                <c:pt idx="83982">
                  <c:v>1564815600</c:v>
                </c:pt>
                <c:pt idx="83983">
                  <c:v>1564819200</c:v>
                </c:pt>
                <c:pt idx="83984">
                  <c:v>1564822800</c:v>
                </c:pt>
                <c:pt idx="83985">
                  <c:v>1564826400</c:v>
                </c:pt>
                <c:pt idx="83986">
                  <c:v>1564830000</c:v>
                </c:pt>
                <c:pt idx="83987">
                  <c:v>1564833600</c:v>
                </c:pt>
                <c:pt idx="83988">
                  <c:v>1564837200</c:v>
                </c:pt>
                <c:pt idx="83989">
                  <c:v>1564840800</c:v>
                </c:pt>
                <c:pt idx="83990">
                  <c:v>1564844400</c:v>
                </c:pt>
                <c:pt idx="83991">
                  <c:v>1564848000</c:v>
                </c:pt>
                <c:pt idx="83992">
                  <c:v>1564851600</c:v>
                </c:pt>
                <c:pt idx="83993">
                  <c:v>1564855200</c:v>
                </c:pt>
                <c:pt idx="83994">
                  <c:v>1564858800</c:v>
                </c:pt>
                <c:pt idx="83995">
                  <c:v>1564862400</c:v>
                </c:pt>
                <c:pt idx="83996">
                  <c:v>1564866000</c:v>
                </c:pt>
                <c:pt idx="83997">
                  <c:v>1564869600</c:v>
                </c:pt>
                <c:pt idx="83998">
                  <c:v>1564873200</c:v>
                </c:pt>
                <c:pt idx="83999">
                  <c:v>1564876800</c:v>
                </c:pt>
                <c:pt idx="84000">
                  <c:v>1564880400</c:v>
                </c:pt>
                <c:pt idx="84001">
                  <c:v>1564884000</c:v>
                </c:pt>
                <c:pt idx="84002">
                  <c:v>1564887600</c:v>
                </c:pt>
                <c:pt idx="84003">
                  <c:v>1564891200</c:v>
                </c:pt>
                <c:pt idx="84004">
                  <c:v>1564894800</c:v>
                </c:pt>
                <c:pt idx="84005">
                  <c:v>1564898400</c:v>
                </c:pt>
                <c:pt idx="84006">
                  <c:v>1564902000</c:v>
                </c:pt>
                <c:pt idx="84007">
                  <c:v>1564905600</c:v>
                </c:pt>
                <c:pt idx="84008">
                  <c:v>1564909200</c:v>
                </c:pt>
                <c:pt idx="84009">
                  <c:v>1564912800</c:v>
                </c:pt>
                <c:pt idx="84010">
                  <c:v>1564916400</c:v>
                </c:pt>
                <c:pt idx="84011">
                  <c:v>1564920000</c:v>
                </c:pt>
                <c:pt idx="84012">
                  <c:v>1564923600</c:v>
                </c:pt>
                <c:pt idx="84013">
                  <c:v>1564927200</c:v>
                </c:pt>
                <c:pt idx="84014">
                  <c:v>1564930800</c:v>
                </c:pt>
                <c:pt idx="84015">
                  <c:v>1564934400</c:v>
                </c:pt>
                <c:pt idx="84016">
                  <c:v>1564938000</c:v>
                </c:pt>
                <c:pt idx="84017">
                  <c:v>1564941600</c:v>
                </c:pt>
                <c:pt idx="84018">
                  <c:v>1564945200</c:v>
                </c:pt>
                <c:pt idx="84019">
                  <c:v>1564948800</c:v>
                </c:pt>
                <c:pt idx="84020">
                  <c:v>1564952400</c:v>
                </c:pt>
                <c:pt idx="84021">
                  <c:v>1564956000</c:v>
                </c:pt>
                <c:pt idx="84022">
                  <c:v>1564959600</c:v>
                </c:pt>
                <c:pt idx="84023">
                  <c:v>1564963200</c:v>
                </c:pt>
                <c:pt idx="84024">
                  <c:v>1564966800</c:v>
                </c:pt>
                <c:pt idx="84025">
                  <c:v>1564970400</c:v>
                </c:pt>
                <c:pt idx="84026">
                  <c:v>1564974000</c:v>
                </c:pt>
                <c:pt idx="84027">
                  <c:v>1564977600</c:v>
                </c:pt>
                <c:pt idx="84028">
                  <c:v>1564981200</c:v>
                </c:pt>
                <c:pt idx="84029">
                  <c:v>1564984800</c:v>
                </c:pt>
                <c:pt idx="84030">
                  <c:v>1564988400</c:v>
                </c:pt>
                <c:pt idx="84031">
                  <c:v>1564992000</c:v>
                </c:pt>
                <c:pt idx="84032">
                  <c:v>1564995600</c:v>
                </c:pt>
                <c:pt idx="84033">
                  <c:v>1564999200</c:v>
                </c:pt>
                <c:pt idx="84034">
                  <c:v>1565002800</c:v>
                </c:pt>
                <c:pt idx="84035">
                  <c:v>1565006400</c:v>
                </c:pt>
                <c:pt idx="84036">
                  <c:v>1565010000</c:v>
                </c:pt>
                <c:pt idx="84037">
                  <c:v>1565013600</c:v>
                </c:pt>
                <c:pt idx="84038">
                  <c:v>1565017200</c:v>
                </c:pt>
                <c:pt idx="84039">
                  <c:v>1565020800</c:v>
                </c:pt>
                <c:pt idx="84040">
                  <c:v>1565024400</c:v>
                </c:pt>
                <c:pt idx="84041">
                  <c:v>1565028000</c:v>
                </c:pt>
                <c:pt idx="84042">
                  <c:v>1565031600</c:v>
                </c:pt>
                <c:pt idx="84043">
                  <c:v>1565035200</c:v>
                </c:pt>
                <c:pt idx="84044">
                  <c:v>1565038800</c:v>
                </c:pt>
                <c:pt idx="84045">
                  <c:v>1565042400</c:v>
                </c:pt>
                <c:pt idx="84046">
                  <c:v>1565046000</c:v>
                </c:pt>
                <c:pt idx="84047">
                  <c:v>1565049600</c:v>
                </c:pt>
                <c:pt idx="84048">
                  <c:v>1565053200</c:v>
                </c:pt>
                <c:pt idx="84049">
                  <c:v>1565056800</c:v>
                </c:pt>
                <c:pt idx="84050">
                  <c:v>1565060400</c:v>
                </c:pt>
                <c:pt idx="84051">
                  <c:v>1565064000</c:v>
                </c:pt>
                <c:pt idx="84052">
                  <c:v>1565067600</c:v>
                </c:pt>
                <c:pt idx="84053">
                  <c:v>1565071200</c:v>
                </c:pt>
                <c:pt idx="84054">
                  <c:v>1565074800</c:v>
                </c:pt>
                <c:pt idx="84055">
                  <c:v>1565078400</c:v>
                </c:pt>
                <c:pt idx="84056">
                  <c:v>1565082000</c:v>
                </c:pt>
                <c:pt idx="84057">
                  <c:v>1565085600</c:v>
                </c:pt>
                <c:pt idx="84058">
                  <c:v>1565089200</c:v>
                </c:pt>
                <c:pt idx="84059">
                  <c:v>1565092800</c:v>
                </c:pt>
                <c:pt idx="84060">
                  <c:v>1565096400</c:v>
                </c:pt>
                <c:pt idx="84061">
                  <c:v>1565100000</c:v>
                </c:pt>
                <c:pt idx="84062">
                  <c:v>1565103600</c:v>
                </c:pt>
                <c:pt idx="84063">
                  <c:v>1565107200</c:v>
                </c:pt>
                <c:pt idx="84064">
                  <c:v>1565110800</c:v>
                </c:pt>
                <c:pt idx="84065">
                  <c:v>1565114400</c:v>
                </c:pt>
                <c:pt idx="84066">
                  <c:v>1565118000</c:v>
                </c:pt>
                <c:pt idx="84067">
                  <c:v>1565121600</c:v>
                </c:pt>
                <c:pt idx="84068">
                  <c:v>1565125200</c:v>
                </c:pt>
                <c:pt idx="84069">
                  <c:v>1565128800</c:v>
                </c:pt>
                <c:pt idx="84070">
                  <c:v>1565132400</c:v>
                </c:pt>
                <c:pt idx="84071">
                  <c:v>1565136000</c:v>
                </c:pt>
                <c:pt idx="84072">
                  <c:v>1565139600</c:v>
                </c:pt>
                <c:pt idx="84073">
                  <c:v>1565143200</c:v>
                </c:pt>
                <c:pt idx="84074">
                  <c:v>1565146800</c:v>
                </c:pt>
                <c:pt idx="84075">
                  <c:v>1565150400</c:v>
                </c:pt>
                <c:pt idx="84076">
                  <c:v>1565154000</c:v>
                </c:pt>
                <c:pt idx="84077">
                  <c:v>1565157600</c:v>
                </c:pt>
                <c:pt idx="84078">
                  <c:v>1565161200</c:v>
                </c:pt>
                <c:pt idx="84079">
                  <c:v>1565164800</c:v>
                </c:pt>
                <c:pt idx="84080">
                  <c:v>1565168400</c:v>
                </c:pt>
                <c:pt idx="84081">
                  <c:v>1565172000</c:v>
                </c:pt>
                <c:pt idx="84082">
                  <c:v>1565175600</c:v>
                </c:pt>
                <c:pt idx="84083">
                  <c:v>1565179200</c:v>
                </c:pt>
                <c:pt idx="84084">
                  <c:v>1565182800</c:v>
                </c:pt>
                <c:pt idx="84085">
                  <c:v>1565186400</c:v>
                </c:pt>
                <c:pt idx="84086">
                  <c:v>1565190000</c:v>
                </c:pt>
                <c:pt idx="84087">
                  <c:v>1565193600</c:v>
                </c:pt>
                <c:pt idx="84088">
                  <c:v>1565197200</c:v>
                </c:pt>
                <c:pt idx="84089">
                  <c:v>1565200800</c:v>
                </c:pt>
                <c:pt idx="84090">
                  <c:v>1565204400</c:v>
                </c:pt>
                <c:pt idx="84091">
                  <c:v>1565208000</c:v>
                </c:pt>
                <c:pt idx="84092">
                  <c:v>1565211600</c:v>
                </c:pt>
                <c:pt idx="84093">
                  <c:v>1565215200</c:v>
                </c:pt>
                <c:pt idx="84094">
                  <c:v>1565218800</c:v>
                </c:pt>
                <c:pt idx="84095">
                  <c:v>1565222400</c:v>
                </c:pt>
                <c:pt idx="84096">
                  <c:v>1565226000</c:v>
                </c:pt>
                <c:pt idx="84097">
                  <c:v>1565229600</c:v>
                </c:pt>
                <c:pt idx="84098">
                  <c:v>1565233200</c:v>
                </c:pt>
                <c:pt idx="84099">
                  <c:v>1565236800</c:v>
                </c:pt>
                <c:pt idx="84100">
                  <c:v>1565240400</c:v>
                </c:pt>
                <c:pt idx="84101">
                  <c:v>1565244000</c:v>
                </c:pt>
                <c:pt idx="84102">
                  <c:v>1565247600</c:v>
                </c:pt>
                <c:pt idx="84103">
                  <c:v>1565251200</c:v>
                </c:pt>
                <c:pt idx="84104">
                  <c:v>1565254800</c:v>
                </c:pt>
                <c:pt idx="84105">
                  <c:v>1565258400</c:v>
                </c:pt>
                <c:pt idx="84106">
                  <c:v>1565262000</c:v>
                </c:pt>
                <c:pt idx="84107">
                  <c:v>1565265600</c:v>
                </c:pt>
                <c:pt idx="84108">
                  <c:v>1565269200</c:v>
                </c:pt>
                <c:pt idx="84109">
                  <c:v>1565272800</c:v>
                </c:pt>
                <c:pt idx="84110">
                  <c:v>1565276400</c:v>
                </c:pt>
                <c:pt idx="84111">
                  <c:v>1565280000</c:v>
                </c:pt>
                <c:pt idx="84112">
                  <c:v>1565283600</c:v>
                </c:pt>
                <c:pt idx="84113">
                  <c:v>1565287200</c:v>
                </c:pt>
                <c:pt idx="84114">
                  <c:v>1565290800</c:v>
                </c:pt>
                <c:pt idx="84115">
                  <c:v>1565294400</c:v>
                </c:pt>
                <c:pt idx="84116">
                  <c:v>1565298000</c:v>
                </c:pt>
                <c:pt idx="84117">
                  <c:v>1565301600</c:v>
                </c:pt>
                <c:pt idx="84118">
                  <c:v>1565305200</c:v>
                </c:pt>
                <c:pt idx="84119">
                  <c:v>1565308800</c:v>
                </c:pt>
                <c:pt idx="84120">
                  <c:v>1565312400</c:v>
                </c:pt>
                <c:pt idx="84121">
                  <c:v>1565316000</c:v>
                </c:pt>
                <c:pt idx="84122">
                  <c:v>1565319600</c:v>
                </c:pt>
                <c:pt idx="84123">
                  <c:v>1565323200</c:v>
                </c:pt>
                <c:pt idx="84124">
                  <c:v>1565326800</c:v>
                </c:pt>
                <c:pt idx="84125">
                  <c:v>1565330400</c:v>
                </c:pt>
                <c:pt idx="84126">
                  <c:v>1565334000</c:v>
                </c:pt>
                <c:pt idx="84127">
                  <c:v>1565337600</c:v>
                </c:pt>
                <c:pt idx="84128">
                  <c:v>1565341200</c:v>
                </c:pt>
                <c:pt idx="84129">
                  <c:v>1565344800</c:v>
                </c:pt>
                <c:pt idx="84130">
                  <c:v>1565348400</c:v>
                </c:pt>
                <c:pt idx="84131">
                  <c:v>1565352000</c:v>
                </c:pt>
                <c:pt idx="84132">
                  <c:v>1565355600</c:v>
                </c:pt>
                <c:pt idx="84133">
                  <c:v>1565359200</c:v>
                </c:pt>
                <c:pt idx="84134">
                  <c:v>1565362800</c:v>
                </c:pt>
                <c:pt idx="84135">
                  <c:v>1565366400</c:v>
                </c:pt>
                <c:pt idx="84136">
                  <c:v>1565370000</c:v>
                </c:pt>
                <c:pt idx="84137">
                  <c:v>1565373600</c:v>
                </c:pt>
                <c:pt idx="84138">
                  <c:v>1565377200</c:v>
                </c:pt>
                <c:pt idx="84139">
                  <c:v>1565380800</c:v>
                </c:pt>
                <c:pt idx="84140">
                  <c:v>1565384400</c:v>
                </c:pt>
                <c:pt idx="84141">
                  <c:v>1565388000</c:v>
                </c:pt>
                <c:pt idx="84142">
                  <c:v>1565391600</c:v>
                </c:pt>
                <c:pt idx="84143">
                  <c:v>1565395200</c:v>
                </c:pt>
                <c:pt idx="84144">
                  <c:v>1565398800</c:v>
                </c:pt>
                <c:pt idx="84145">
                  <c:v>1565402400</c:v>
                </c:pt>
                <c:pt idx="84146">
                  <c:v>1565406000</c:v>
                </c:pt>
                <c:pt idx="84147">
                  <c:v>1565409600</c:v>
                </c:pt>
                <c:pt idx="84148">
                  <c:v>1565413200</c:v>
                </c:pt>
                <c:pt idx="84149">
                  <c:v>1565416800</c:v>
                </c:pt>
                <c:pt idx="84150">
                  <c:v>1565420400</c:v>
                </c:pt>
                <c:pt idx="84151">
                  <c:v>1565424000</c:v>
                </c:pt>
                <c:pt idx="84152">
                  <c:v>1565427600</c:v>
                </c:pt>
                <c:pt idx="84153">
                  <c:v>1565431200</c:v>
                </c:pt>
                <c:pt idx="84154">
                  <c:v>1565434800</c:v>
                </c:pt>
                <c:pt idx="84155">
                  <c:v>1565438400</c:v>
                </c:pt>
                <c:pt idx="84156">
                  <c:v>1565442000</c:v>
                </c:pt>
                <c:pt idx="84157">
                  <c:v>1565445600</c:v>
                </c:pt>
                <c:pt idx="84158">
                  <c:v>1565449200</c:v>
                </c:pt>
                <c:pt idx="84159">
                  <c:v>1565452800</c:v>
                </c:pt>
                <c:pt idx="84160">
                  <c:v>1565456400</c:v>
                </c:pt>
                <c:pt idx="84161">
                  <c:v>1565460000</c:v>
                </c:pt>
                <c:pt idx="84162">
                  <c:v>1565463600</c:v>
                </c:pt>
                <c:pt idx="84163">
                  <c:v>1565467200</c:v>
                </c:pt>
                <c:pt idx="84164">
                  <c:v>1565470800</c:v>
                </c:pt>
                <c:pt idx="84165">
                  <c:v>1565474400</c:v>
                </c:pt>
                <c:pt idx="84166">
                  <c:v>1565478000</c:v>
                </c:pt>
                <c:pt idx="84167">
                  <c:v>1565481600</c:v>
                </c:pt>
                <c:pt idx="84168">
                  <c:v>1565485200</c:v>
                </c:pt>
                <c:pt idx="84169">
                  <c:v>1565488800</c:v>
                </c:pt>
                <c:pt idx="84170">
                  <c:v>1565492400</c:v>
                </c:pt>
                <c:pt idx="84171">
                  <c:v>1565496000</c:v>
                </c:pt>
                <c:pt idx="84172">
                  <c:v>1565499600</c:v>
                </c:pt>
                <c:pt idx="84173">
                  <c:v>1565503200</c:v>
                </c:pt>
                <c:pt idx="84174">
                  <c:v>1565506800</c:v>
                </c:pt>
                <c:pt idx="84175">
                  <c:v>1565510400</c:v>
                </c:pt>
                <c:pt idx="84176">
                  <c:v>1565514000</c:v>
                </c:pt>
                <c:pt idx="84177">
                  <c:v>1565517600</c:v>
                </c:pt>
                <c:pt idx="84178">
                  <c:v>1565521200</c:v>
                </c:pt>
                <c:pt idx="84179">
                  <c:v>1565524800</c:v>
                </c:pt>
                <c:pt idx="84180">
                  <c:v>1565528400</c:v>
                </c:pt>
                <c:pt idx="84181">
                  <c:v>1565532000</c:v>
                </c:pt>
                <c:pt idx="84182">
                  <c:v>1565535600</c:v>
                </c:pt>
                <c:pt idx="84183">
                  <c:v>1565539200</c:v>
                </c:pt>
                <c:pt idx="84184">
                  <c:v>1565542800</c:v>
                </c:pt>
                <c:pt idx="84185">
                  <c:v>1565546400</c:v>
                </c:pt>
                <c:pt idx="84186">
                  <c:v>1565550000</c:v>
                </c:pt>
                <c:pt idx="84187">
                  <c:v>1565553600</c:v>
                </c:pt>
                <c:pt idx="84188">
                  <c:v>1565557200</c:v>
                </c:pt>
                <c:pt idx="84189">
                  <c:v>1565560800</c:v>
                </c:pt>
                <c:pt idx="84190">
                  <c:v>1565564400</c:v>
                </c:pt>
                <c:pt idx="84191">
                  <c:v>1565568000</c:v>
                </c:pt>
                <c:pt idx="84192">
                  <c:v>1565571600</c:v>
                </c:pt>
                <c:pt idx="84193">
                  <c:v>1565575200</c:v>
                </c:pt>
                <c:pt idx="84194">
                  <c:v>1565578800</c:v>
                </c:pt>
                <c:pt idx="84195">
                  <c:v>1565582400</c:v>
                </c:pt>
                <c:pt idx="84196">
                  <c:v>1565586000</c:v>
                </c:pt>
                <c:pt idx="84197">
                  <c:v>1565589600</c:v>
                </c:pt>
                <c:pt idx="84198">
                  <c:v>1565593200</c:v>
                </c:pt>
                <c:pt idx="84199">
                  <c:v>1565596800</c:v>
                </c:pt>
                <c:pt idx="84200">
                  <c:v>1565600400</c:v>
                </c:pt>
                <c:pt idx="84201">
                  <c:v>1565604000</c:v>
                </c:pt>
                <c:pt idx="84202">
                  <c:v>1565607600</c:v>
                </c:pt>
                <c:pt idx="84203">
                  <c:v>1565611200</c:v>
                </c:pt>
                <c:pt idx="84204">
                  <c:v>1565614800</c:v>
                </c:pt>
                <c:pt idx="84205">
                  <c:v>1565618400</c:v>
                </c:pt>
                <c:pt idx="84206">
                  <c:v>1565622000</c:v>
                </c:pt>
                <c:pt idx="84207">
                  <c:v>1565625600</c:v>
                </c:pt>
                <c:pt idx="84208">
                  <c:v>1565629200</c:v>
                </c:pt>
                <c:pt idx="84209">
                  <c:v>1565632800</c:v>
                </c:pt>
                <c:pt idx="84210">
                  <c:v>1565636400</c:v>
                </c:pt>
                <c:pt idx="84211">
                  <c:v>1565640000</c:v>
                </c:pt>
                <c:pt idx="84212">
                  <c:v>1565643600</c:v>
                </c:pt>
                <c:pt idx="84213">
                  <c:v>1565647200</c:v>
                </c:pt>
                <c:pt idx="84214">
                  <c:v>1565650800</c:v>
                </c:pt>
                <c:pt idx="84215">
                  <c:v>1565654400</c:v>
                </c:pt>
                <c:pt idx="84216">
                  <c:v>1565658000</c:v>
                </c:pt>
                <c:pt idx="84217">
                  <c:v>1565661600</c:v>
                </c:pt>
                <c:pt idx="84218">
                  <c:v>1565665200</c:v>
                </c:pt>
                <c:pt idx="84219">
                  <c:v>1565668800</c:v>
                </c:pt>
                <c:pt idx="84220">
                  <c:v>1565672400</c:v>
                </c:pt>
                <c:pt idx="84221">
                  <c:v>1565676000</c:v>
                </c:pt>
                <c:pt idx="84222">
                  <c:v>1565679600</c:v>
                </c:pt>
                <c:pt idx="84223">
                  <c:v>1565683200</c:v>
                </c:pt>
                <c:pt idx="84224">
                  <c:v>1565686800</c:v>
                </c:pt>
                <c:pt idx="84225">
                  <c:v>1565690400</c:v>
                </c:pt>
                <c:pt idx="84226">
                  <c:v>1565694000</c:v>
                </c:pt>
                <c:pt idx="84227">
                  <c:v>1565697600</c:v>
                </c:pt>
                <c:pt idx="84228">
                  <c:v>1565701200</c:v>
                </c:pt>
                <c:pt idx="84229">
                  <c:v>1565704800</c:v>
                </c:pt>
                <c:pt idx="84230">
                  <c:v>1565708400</c:v>
                </c:pt>
                <c:pt idx="84231">
                  <c:v>1565712000</c:v>
                </c:pt>
                <c:pt idx="84232">
                  <c:v>1565715600</c:v>
                </c:pt>
                <c:pt idx="84233">
                  <c:v>1565719200</c:v>
                </c:pt>
                <c:pt idx="84234">
                  <c:v>1565722800</c:v>
                </c:pt>
                <c:pt idx="84235">
                  <c:v>1565726400</c:v>
                </c:pt>
                <c:pt idx="84236">
                  <c:v>1565730000</c:v>
                </c:pt>
                <c:pt idx="84237">
                  <c:v>1565733600</c:v>
                </c:pt>
                <c:pt idx="84238">
                  <c:v>1565737200</c:v>
                </c:pt>
                <c:pt idx="84239">
                  <c:v>1565740800</c:v>
                </c:pt>
                <c:pt idx="84240">
                  <c:v>1565744400</c:v>
                </c:pt>
                <c:pt idx="84241">
                  <c:v>1565748000</c:v>
                </c:pt>
                <c:pt idx="84242">
                  <c:v>1565751600</c:v>
                </c:pt>
                <c:pt idx="84243">
                  <c:v>1565755200</c:v>
                </c:pt>
                <c:pt idx="84244">
                  <c:v>1565758800</c:v>
                </c:pt>
                <c:pt idx="84245">
                  <c:v>1565762400</c:v>
                </c:pt>
                <c:pt idx="84246">
                  <c:v>1565766000</c:v>
                </c:pt>
                <c:pt idx="84247">
                  <c:v>1565769600</c:v>
                </c:pt>
                <c:pt idx="84248">
                  <c:v>1565773200</c:v>
                </c:pt>
                <c:pt idx="84249">
                  <c:v>1565776800</c:v>
                </c:pt>
                <c:pt idx="84250">
                  <c:v>1565780400</c:v>
                </c:pt>
                <c:pt idx="84251">
                  <c:v>1565784000</c:v>
                </c:pt>
                <c:pt idx="84252">
                  <c:v>1565787600</c:v>
                </c:pt>
                <c:pt idx="84253">
                  <c:v>1565791200</c:v>
                </c:pt>
                <c:pt idx="84254">
                  <c:v>1565794800</c:v>
                </c:pt>
                <c:pt idx="84255">
                  <c:v>1565798400</c:v>
                </c:pt>
                <c:pt idx="84256">
                  <c:v>1565802000</c:v>
                </c:pt>
                <c:pt idx="84257">
                  <c:v>1565805600</c:v>
                </c:pt>
                <c:pt idx="84258">
                  <c:v>1565809200</c:v>
                </c:pt>
                <c:pt idx="84259">
                  <c:v>1565812800</c:v>
                </c:pt>
                <c:pt idx="84260">
                  <c:v>1565816400</c:v>
                </c:pt>
                <c:pt idx="84261">
                  <c:v>1565820000</c:v>
                </c:pt>
                <c:pt idx="84262">
                  <c:v>1565823600</c:v>
                </c:pt>
                <c:pt idx="84263">
                  <c:v>1565827200</c:v>
                </c:pt>
                <c:pt idx="84264">
                  <c:v>1565830800</c:v>
                </c:pt>
                <c:pt idx="84265">
                  <c:v>1565834400</c:v>
                </c:pt>
                <c:pt idx="84266">
                  <c:v>1565838000</c:v>
                </c:pt>
                <c:pt idx="84267">
                  <c:v>1565841600</c:v>
                </c:pt>
                <c:pt idx="84268">
                  <c:v>1565845200</c:v>
                </c:pt>
                <c:pt idx="84269">
                  <c:v>1565848800</c:v>
                </c:pt>
                <c:pt idx="84270">
                  <c:v>1565852400</c:v>
                </c:pt>
                <c:pt idx="84271">
                  <c:v>1565856000</c:v>
                </c:pt>
                <c:pt idx="84272">
                  <c:v>1565859600</c:v>
                </c:pt>
                <c:pt idx="84273">
                  <c:v>1565863200</c:v>
                </c:pt>
                <c:pt idx="84274">
                  <c:v>1565866800</c:v>
                </c:pt>
                <c:pt idx="84275">
                  <c:v>1565870400</c:v>
                </c:pt>
                <c:pt idx="84276">
                  <c:v>1565874000</c:v>
                </c:pt>
                <c:pt idx="84277">
                  <c:v>1565877600</c:v>
                </c:pt>
                <c:pt idx="84278">
                  <c:v>1565881200</c:v>
                </c:pt>
                <c:pt idx="84279">
                  <c:v>1565884800</c:v>
                </c:pt>
                <c:pt idx="84280">
                  <c:v>1565888400</c:v>
                </c:pt>
                <c:pt idx="84281">
                  <c:v>1565892000</c:v>
                </c:pt>
                <c:pt idx="84282">
                  <c:v>1565895600</c:v>
                </c:pt>
                <c:pt idx="84283">
                  <c:v>1565899200</c:v>
                </c:pt>
                <c:pt idx="84284">
                  <c:v>1565902800</c:v>
                </c:pt>
                <c:pt idx="84285">
                  <c:v>1565906400</c:v>
                </c:pt>
                <c:pt idx="84286">
                  <c:v>1565910000</c:v>
                </c:pt>
                <c:pt idx="84287">
                  <c:v>1565913600</c:v>
                </c:pt>
                <c:pt idx="84288">
                  <c:v>1565917200</c:v>
                </c:pt>
                <c:pt idx="84289">
                  <c:v>1565920800</c:v>
                </c:pt>
                <c:pt idx="84290">
                  <c:v>1565924400</c:v>
                </c:pt>
                <c:pt idx="84291">
                  <c:v>1565928000</c:v>
                </c:pt>
                <c:pt idx="84292">
                  <c:v>1565931600</c:v>
                </c:pt>
                <c:pt idx="84293">
                  <c:v>1565935200</c:v>
                </c:pt>
                <c:pt idx="84294">
                  <c:v>1565938800</c:v>
                </c:pt>
                <c:pt idx="84295">
                  <c:v>1565942400</c:v>
                </c:pt>
                <c:pt idx="84296">
                  <c:v>1565946000</c:v>
                </c:pt>
                <c:pt idx="84297">
                  <c:v>1565949600</c:v>
                </c:pt>
                <c:pt idx="84298">
                  <c:v>1565953200</c:v>
                </c:pt>
                <c:pt idx="84299">
                  <c:v>1565956800</c:v>
                </c:pt>
                <c:pt idx="84300">
                  <c:v>1565960400</c:v>
                </c:pt>
                <c:pt idx="84301">
                  <c:v>1565964000</c:v>
                </c:pt>
                <c:pt idx="84302">
                  <c:v>1565967600</c:v>
                </c:pt>
                <c:pt idx="84303">
                  <c:v>1565971200</c:v>
                </c:pt>
                <c:pt idx="84304">
                  <c:v>1565974800</c:v>
                </c:pt>
                <c:pt idx="84305">
                  <c:v>1565978400</c:v>
                </c:pt>
                <c:pt idx="84306">
                  <c:v>1565982000</c:v>
                </c:pt>
                <c:pt idx="84307">
                  <c:v>1565985600</c:v>
                </c:pt>
                <c:pt idx="84308">
                  <c:v>1565989200</c:v>
                </c:pt>
                <c:pt idx="84309">
                  <c:v>1565992800</c:v>
                </c:pt>
                <c:pt idx="84310">
                  <c:v>1565996400</c:v>
                </c:pt>
                <c:pt idx="84311">
                  <c:v>1566000000</c:v>
                </c:pt>
                <c:pt idx="84312">
                  <c:v>1566003600</c:v>
                </c:pt>
                <c:pt idx="84313">
                  <c:v>1566007200</c:v>
                </c:pt>
                <c:pt idx="84314">
                  <c:v>1566010800</c:v>
                </c:pt>
                <c:pt idx="84315">
                  <c:v>1566014400</c:v>
                </c:pt>
                <c:pt idx="84316">
                  <c:v>1566018000</c:v>
                </c:pt>
                <c:pt idx="84317">
                  <c:v>1566021600</c:v>
                </c:pt>
                <c:pt idx="84318">
                  <c:v>1566025200</c:v>
                </c:pt>
                <c:pt idx="84319">
                  <c:v>1566028800</c:v>
                </c:pt>
                <c:pt idx="84320">
                  <c:v>1566032400</c:v>
                </c:pt>
                <c:pt idx="84321">
                  <c:v>1566036000</c:v>
                </c:pt>
                <c:pt idx="84322">
                  <c:v>1566039600</c:v>
                </c:pt>
                <c:pt idx="84323">
                  <c:v>1566043200</c:v>
                </c:pt>
                <c:pt idx="84324">
                  <c:v>1566046800</c:v>
                </c:pt>
                <c:pt idx="84325">
                  <c:v>1566050400</c:v>
                </c:pt>
                <c:pt idx="84326">
                  <c:v>1566054000</c:v>
                </c:pt>
                <c:pt idx="84327">
                  <c:v>1566057600</c:v>
                </c:pt>
                <c:pt idx="84328">
                  <c:v>1566061200</c:v>
                </c:pt>
                <c:pt idx="84329">
                  <c:v>1566064800</c:v>
                </c:pt>
                <c:pt idx="84330">
                  <c:v>1566068400</c:v>
                </c:pt>
                <c:pt idx="84331">
                  <c:v>1566072000</c:v>
                </c:pt>
                <c:pt idx="84332">
                  <c:v>1566075600</c:v>
                </c:pt>
                <c:pt idx="84333">
                  <c:v>1566079200</c:v>
                </c:pt>
                <c:pt idx="84334">
                  <c:v>1566082800</c:v>
                </c:pt>
                <c:pt idx="84335">
                  <c:v>1566086400</c:v>
                </c:pt>
                <c:pt idx="84336">
                  <c:v>1566090000</c:v>
                </c:pt>
                <c:pt idx="84337">
                  <c:v>1566093600</c:v>
                </c:pt>
                <c:pt idx="84338">
                  <c:v>1566097200</c:v>
                </c:pt>
                <c:pt idx="84339">
                  <c:v>1566100800</c:v>
                </c:pt>
                <c:pt idx="84340">
                  <c:v>1566104400</c:v>
                </c:pt>
                <c:pt idx="84341">
                  <c:v>1566108000</c:v>
                </c:pt>
                <c:pt idx="84342">
                  <c:v>1566111600</c:v>
                </c:pt>
                <c:pt idx="84343">
                  <c:v>1566115200</c:v>
                </c:pt>
                <c:pt idx="84344">
                  <c:v>1566118800</c:v>
                </c:pt>
                <c:pt idx="84345">
                  <c:v>1566122400</c:v>
                </c:pt>
                <c:pt idx="84346">
                  <c:v>1566126000</c:v>
                </c:pt>
                <c:pt idx="84347">
                  <c:v>1566129600</c:v>
                </c:pt>
                <c:pt idx="84348">
                  <c:v>1566133200</c:v>
                </c:pt>
                <c:pt idx="84349">
                  <c:v>1566136800</c:v>
                </c:pt>
                <c:pt idx="84350">
                  <c:v>1566140400</c:v>
                </c:pt>
                <c:pt idx="84351">
                  <c:v>1566144000</c:v>
                </c:pt>
                <c:pt idx="84352">
                  <c:v>1566147600</c:v>
                </c:pt>
                <c:pt idx="84353">
                  <c:v>1566151200</c:v>
                </c:pt>
                <c:pt idx="84354">
                  <c:v>1566154800</c:v>
                </c:pt>
                <c:pt idx="84355">
                  <c:v>1566158400</c:v>
                </c:pt>
                <c:pt idx="84356">
                  <c:v>1566162000</c:v>
                </c:pt>
                <c:pt idx="84357">
                  <c:v>1566165600</c:v>
                </c:pt>
                <c:pt idx="84358">
                  <c:v>1566169200</c:v>
                </c:pt>
                <c:pt idx="84359">
                  <c:v>1566172800</c:v>
                </c:pt>
                <c:pt idx="84360">
                  <c:v>1566176400</c:v>
                </c:pt>
                <c:pt idx="84361">
                  <c:v>1566180000</c:v>
                </c:pt>
                <c:pt idx="84362">
                  <c:v>1566183600</c:v>
                </c:pt>
                <c:pt idx="84363">
                  <c:v>1566187200</c:v>
                </c:pt>
                <c:pt idx="84364">
                  <c:v>1566190800</c:v>
                </c:pt>
                <c:pt idx="84365">
                  <c:v>1566194400</c:v>
                </c:pt>
                <c:pt idx="84366">
                  <c:v>1566198000</c:v>
                </c:pt>
                <c:pt idx="84367">
                  <c:v>1566201600</c:v>
                </c:pt>
                <c:pt idx="84368">
                  <c:v>1566205200</c:v>
                </c:pt>
                <c:pt idx="84369">
                  <c:v>1566208800</c:v>
                </c:pt>
                <c:pt idx="84370">
                  <c:v>1566212400</c:v>
                </c:pt>
                <c:pt idx="84371">
                  <c:v>1566216000</c:v>
                </c:pt>
                <c:pt idx="84372">
                  <c:v>1566219600</c:v>
                </c:pt>
                <c:pt idx="84373">
                  <c:v>1566223200</c:v>
                </c:pt>
                <c:pt idx="84374">
                  <c:v>1566226800</c:v>
                </c:pt>
                <c:pt idx="84375">
                  <c:v>1566230400</c:v>
                </c:pt>
                <c:pt idx="84376">
                  <c:v>1566234000</c:v>
                </c:pt>
                <c:pt idx="84377">
                  <c:v>1566237600</c:v>
                </c:pt>
                <c:pt idx="84378">
                  <c:v>1566241200</c:v>
                </c:pt>
                <c:pt idx="84379">
                  <c:v>1566244800</c:v>
                </c:pt>
                <c:pt idx="84380">
                  <c:v>1566248400</c:v>
                </c:pt>
                <c:pt idx="84381">
                  <c:v>1566252000</c:v>
                </c:pt>
                <c:pt idx="84382">
                  <c:v>1566255600</c:v>
                </c:pt>
                <c:pt idx="84383">
                  <c:v>1566259200</c:v>
                </c:pt>
                <c:pt idx="84384">
                  <c:v>1566262800</c:v>
                </c:pt>
                <c:pt idx="84385">
                  <c:v>1566266400</c:v>
                </c:pt>
                <c:pt idx="84386">
                  <c:v>1566270000</c:v>
                </c:pt>
                <c:pt idx="84387">
                  <c:v>1566273600</c:v>
                </c:pt>
                <c:pt idx="84388">
                  <c:v>1566277200</c:v>
                </c:pt>
                <c:pt idx="84389">
                  <c:v>1566280800</c:v>
                </c:pt>
                <c:pt idx="84390">
                  <c:v>1566284400</c:v>
                </c:pt>
                <c:pt idx="84391">
                  <c:v>1566288000</c:v>
                </c:pt>
                <c:pt idx="84392">
                  <c:v>1566291600</c:v>
                </c:pt>
                <c:pt idx="84393">
                  <c:v>1566295200</c:v>
                </c:pt>
                <c:pt idx="84394">
                  <c:v>1566298800</c:v>
                </c:pt>
                <c:pt idx="84395">
                  <c:v>1566302400</c:v>
                </c:pt>
                <c:pt idx="84396">
                  <c:v>1566306000</c:v>
                </c:pt>
                <c:pt idx="84397">
                  <c:v>1566309600</c:v>
                </c:pt>
                <c:pt idx="84398">
                  <c:v>1566313200</c:v>
                </c:pt>
                <c:pt idx="84399">
                  <c:v>1566316800</c:v>
                </c:pt>
                <c:pt idx="84400">
                  <c:v>1566320400</c:v>
                </c:pt>
                <c:pt idx="84401">
                  <c:v>1566324000</c:v>
                </c:pt>
                <c:pt idx="84402">
                  <c:v>1566327600</c:v>
                </c:pt>
                <c:pt idx="84403">
                  <c:v>1566331200</c:v>
                </c:pt>
                <c:pt idx="84404">
                  <c:v>1566334800</c:v>
                </c:pt>
                <c:pt idx="84405">
                  <c:v>1566338400</c:v>
                </c:pt>
                <c:pt idx="84406">
                  <c:v>1566342000</c:v>
                </c:pt>
                <c:pt idx="84407">
                  <c:v>1566345600</c:v>
                </c:pt>
                <c:pt idx="84408">
                  <c:v>1566349200</c:v>
                </c:pt>
                <c:pt idx="84409">
                  <c:v>1566352800</c:v>
                </c:pt>
                <c:pt idx="84410">
                  <c:v>1566356400</c:v>
                </c:pt>
                <c:pt idx="84411">
                  <c:v>1566360000</c:v>
                </c:pt>
                <c:pt idx="84412">
                  <c:v>1566363600</c:v>
                </c:pt>
                <c:pt idx="84413">
                  <c:v>1566367200</c:v>
                </c:pt>
                <c:pt idx="84414">
                  <c:v>1566370800</c:v>
                </c:pt>
                <c:pt idx="84415">
                  <c:v>1566374400</c:v>
                </c:pt>
                <c:pt idx="84416">
                  <c:v>1566378000</c:v>
                </c:pt>
                <c:pt idx="84417">
                  <c:v>1566381600</c:v>
                </c:pt>
                <c:pt idx="84418">
                  <c:v>1566385200</c:v>
                </c:pt>
                <c:pt idx="84419">
                  <c:v>1566388800</c:v>
                </c:pt>
                <c:pt idx="84420">
                  <c:v>1566392400</c:v>
                </c:pt>
                <c:pt idx="84421">
                  <c:v>1566396000</c:v>
                </c:pt>
                <c:pt idx="84422">
                  <c:v>1566399600</c:v>
                </c:pt>
                <c:pt idx="84423">
                  <c:v>1566403200</c:v>
                </c:pt>
                <c:pt idx="84424">
                  <c:v>1566406800</c:v>
                </c:pt>
                <c:pt idx="84425">
                  <c:v>1566410400</c:v>
                </c:pt>
                <c:pt idx="84426">
                  <c:v>1566414000</c:v>
                </c:pt>
                <c:pt idx="84427">
                  <c:v>1566417600</c:v>
                </c:pt>
                <c:pt idx="84428">
                  <c:v>1566421200</c:v>
                </c:pt>
                <c:pt idx="84429">
                  <c:v>1566424800</c:v>
                </c:pt>
                <c:pt idx="84430">
                  <c:v>1566428400</c:v>
                </c:pt>
                <c:pt idx="84431">
                  <c:v>1566432000</c:v>
                </c:pt>
                <c:pt idx="84432">
                  <c:v>1566435600</c:v>
                </c:pt>
                <c:pt idx="84433">
                  <c:v>1566439200</c:v>
                </c:pt>
                <c:pt idx="84434">
                  <c:v>1566442800</c:v>
                </c:pt>
                <c:pt idx="84435">
                  <c:v>1566446400</c:v>
                </c:pt>
                <c:pt idx="84436">
                  <c:v>1566450000</c:v>
                </c:pt>
                <c:pt idx="84437">
                  <c:v>1566453600</c:v>
                </c:pt>
                <c:pt idx="84438">
                  <c:v>1566457200</c:v>
                </c:pt>
                <c:pt idx="84439">
                  <c:v>1566460800</c:v>
                </c:pt>
                <c:pt idx="84440">
                  <c:v>1566464400</c:v>
                </c:pt>
                <c:pt idx="84441">
                  <c:v>1566468000</c:v>
                </c:pt>
                <c:pt idx="84442">
                  <c:v>1566471600</c:v>
                </c:pt>
                <c:pt idx="84443">
                  <c:v>1566475200</c:v>
                </c:pt>
                <c:pt idx="84444">
                  <c:v>1566478800</c:v>
                </c:pt>
                <c:pt idx="84445">
                  <c:v>1566482400</c:v>
                </c:pt>
                <c:pt idx="84446">
                  <c:v>1566486000</c:v>
                </c:pt>
                <c:pt idx="84447">
                  <c:v>1566489600</c:v>
                </c:pt>
                <c:pt idx="84448">
                  <c:v>1566493200</c:v>
                </c:pt>
                <c:pt idx="84449">
                  <c:v>1566496800</c:v>
                </c:pt>
                <c:pt idx="84450">
                  <c:v>1566500400</c:v>
                </c:pt>
                <c:pt idx="84451">
                  <c:v>1566504000</c:v>
                </c:pt>
                <c:pt idx="84452">
                  <c:v>1566507600</c:v>
                </c:pt>
                <c:pt idx="84453">
                  <c:v>1566511200</c:v>
                </c:pt>
                <c:pt idx="84454">
                  <c:v>1566514800</c:v>
                </c:pt>
                <c:pt idx="84455">
                  <c:v>1566518400</c:v>
                </c:pt>
                <c:pt idx="84456">
                  <c:v>1566522000</c:v>
                </c:pt>
                <c:pt idx="84457">
                  <c:v>1566525600</c:v>
                </c:pt>
                <c:pt idx="84458">
                  <c:v>1566529200</c:v>
                </c:pt>
                <c:pt idx="84459">
                  <c:v>1566532800</c:v>
                </c:pt>
                <c:pt idx="84460">
                  <c:v>1566536400</c:v>
                </c:pt>
                <c:pt idx="84461">
                  <c:v>1566540000</c:v>
                </c:pt>
                <c:pt idx="84462">
                  <c:v>1566543600</c:v>
                </c:pt>
                <c:pt idx="84463">
                  <c:v>1566547200</c:v>
                </c:pt>
                <c:pt idx="84464">
                  <c:v>1566550800</c:v>
                </c:pt>
                <c:pt idx="84465">
                  <c:v>1566554400</c:v>
                </c:pt>
                <c:pt idx="84466">
                  <c:v>1566558000</c:v>
                </c:pt>
                <c:pt idx="84467">
                  <c:v>1566561600</c:v>
                </c:pt>
                <c:pt idx="84468">
                  <c:v>1566565200</c:v>
                </c:pt>
                <c:pt idx="84469">
                  <c:v>1566568800</c:v>
                </c:pt>
                <c:pt idx="84470">
                  <c:v>1566572400</c:v>
                </c:pt>
                <c:pt idx="84471">
                  <c:v>1566576000</c:v>
                </c:pt>
                <c:pt idx="84472">
                  <c:v>1566579600</c:v>
                </c:pt>
                <c:pt idx="84473">
                  <c:v>1566583200</c:v>
                </c:pt>
                <c:pt idx="84474">
                  <c:v>1566586800</c:v>
                </c:pt>
                <c:pt idx="84475">
                  <c:v>1566590400</c:v>
                </c:pt>
                <c:pt idx="84476">
                  <c:v>1566594000</c:v>
                </c:pt>
                <c:pt idx="84477">
                  <c:v>1566597600</c:v>
                </c:pt>
                <c:pt idx="84478">
                  <c:v>1566601200</c:v>
                </c:pt>
                <c:pt idx="84479">
                  <c:v>1566604800</c:v>
                </c:pt>
                <c:pt idx="84480">
                  <c:v>1566608400</c:v>
                </c:pt>
                <c:pt idx="84481">
                  <c:v>1566612000</c:v>
                </c:pt>
                <c:pt idx="84482">
                  <c:v>1566615600</c:v>
                </c:pt>
                <c:pt idx="84483">
                  <c:v>1566619200</c:v>
                </c:pt>
                <c:pt idx="84484">
                  <c:v>1566622800</c:v>
                </c:pt>
                <c:pt idx="84485">
                  <c:v>1566626400</c:v>
                </c:pt>
                <c:pt idx="84486">
                  <c:v>1566630000</c:v>
                </c:pt>
                <c:pt idx="84487">
                  <c:v>1566633600</c:v>
                </c:pt>
                <c:pt idx="84488">
                  <c:v>1566637200</c:v>
                </c:pt>
                <c:pt idx="84489">
                  <c:v>1566640800</c:v>
                </c:pt>
                <c:pt idx="84490">
                  <c:v>1566644400</c:v>
                </c:pt>
                <c:pt idx="84491">
                  <c:v>1566648000</c:v>
                </c:pt>
                <c:pt idx="84492">
                  <c:v>1566651600</c:v>
                </c:pt>
                <c:pt idx="84493">
                  <c:v>1566655200</c:v>
                </c:pt>
                <c:pt idx="84494">
                  <c:v>1566658800</c:v>
                </c:pt>
                <c:pt idx="84495">
                  <c:v>1566662400</c:v>
                </c:pt>
                <c:pt idx="84496">
                  <c:v>1566666000</c:v>
                </c:pt>
                <c:pt idx="84497">
                  <c:v>1566669600</c:v>
                </c:pt>
                <c:pt idx="84498">
                  <c:v>1566673200</c:v>
                </c:pt>
                <c:pt idx="84499">
                  <c:v>1566676800</c:v>
                </c:pt>
                <c:pt idx="84500">
                  <c:v>1566680400</c:v>
                </c:pt>
                <c:pt idx="84501">
                  <c:v>1566684000</c:v>
                </c:pt>
                <c:pt idx="84502">
                  <c:v>1566687600</c:v>
                </c:pt>
                <c:pt idx="84503">
                  <c:v>1566691200</c:v>
                </c:pt>
                <c:pt idx="84504">
                  <c:v>1566694800</c:v>
                </c:pt>
                <c:pt idx="84505">
                  <c:v>1566698400</c:v>
                </c:pt>
                <c:pt idx="84506">
                  <c:v>1566702000</c:v>
                </c:pt>
                <c:pt idx="84507">
                  <c:v>1566705600</c:v>
                </c:pt>
                <c:pt idx="84508">
                  <c:v>1566709200</c:v>
                </c:pt>
                <c:pt idx="84509">
                  <c:v>1566712800</c:v>
                </c:pt>
                <c:pt idx="84510">
                  <c:v>1566716400</c:v>
                </c:pt>
                <c:pt idx="84511">
                  <c:v>1566720000</c:v>
                </c:pt>
                <c:pt idx="84512">
                  <c:v>1566723600</c:v>
                </c:pt>
                <c:pt idx="84513">
                  <c:v>1566727200</c:v>
                </c:pt>
                <c:pt idx="84514">
                  <c:v>1566730800</c:v>
                </c:pt>
                <c:pt idx="84515">
                  <c:v>1566734400</c:v>
                </c:pt>
                <c:pt idx="84516">
                  <c:v>1566738000</c:v>
                </c:pt>
                <c:pt idx="84517">
                  <c:v>1566741600</c:v>
                </c:pt>
                <c:pt idx="84518">
                  <c:v>1566745200</c:v>
                </c:pt>
                <c:pt idx="84519">
                  <c:v>1566748800</c:v>
                </c:pt>
                <c:pt idx="84520">
                  <c:v>1566752400</c:v>
                </c:pt>
                <c:pt idx="84521">
                  <c:v>1566756000</c:v>
                </c:pt>
                <c:pt idx="84522">
                  <c:v>1566759600</c:v>
                </c:pt>
                <c:pt idx="84523">
                  <c:v>1566763200</c:v>
                </c:pt>
                <c:pt idx="84524">
                  <c:v>1566766800</c:v>
                </c:pt>
                <c:pt idx="84525">
                  <c:v>1566770400</c:v>
                </c:pt>
                <c:pt idx="84526">
                  <c:v>1566774000</c:v>
                </c:pt>
                <c:pt idx="84527">
                  <c:v>1566777600</c:v>
                </c:pt>
                <c:pt idx="84528">
                  <c:v>1566781200</c:v>
                </c:pt>
                <c:pt idx="84529">
                  <c:v>1566784800</c:v>
                </c:pt>
                <c:pt idx="84530">
                  <c:v>1566788400</c:v>
                </c:pt>
                <c:pt idx="84531">
                  <c:v>1566792000</c:v>
                </c:pt>
                <c:pt idx="84532">
                  <c:v>1566795600</c:v>
                </c:pt>
                <c:pt idx="84533">
                  <c:v>1566799200</c:v>
                </c:pt>
                <c:pt idx="84534">
                  <c:v>1566802800</c:v>
                </c:pt>
                <c:pt idx="84535">
                  <c:v>1566806400</c:v>
                </c:pt>
                <c:pt idx="84536">
                  <c:v>1566810000</c:v>
                </c:pt>
                <c:pt idx="84537">
                  <c:v>1566813600</c:v>
                </c:pt>
                <c:pt idx="84538">
                  <c:v>1566817200</c:v>
                </c:pt>
                <c:pt idx="84539">
                  <c:v>1566820800</c:v>
                </c:pt>
                <c:pt idx="84540">
                  <c:v>1566824400</c:v>
                </c:pt>
                <c:pt idx="84541">
                  <c:v>1566828000</c:v>
                </c:pt>
                <c:pt idx="84542">
                  <c:v>1566831600</c:v>
                </c:pt>
                <c:pt idx="84543">
                  <c:v>1566835200</c:v>
                </c:pt>
                <c:pt idx="84544">
                  <c:v>1566838800</c:v>
                </c:pt>
                <c:pt idx="84545">
                  <c:v>1566842400</c:v>
                </c:pt>
                <c:pt idx="84546">
                  <c:v>1566846000</c:v>
                </c:pt>
                <c:pt idx="84547">
                  <c:v>1566849600</c:v>
                </c:pt>
                <c:pt idx="84548">
                  <c:v>1566853200</c:v>
                </c:pt>
                <c:pt idx="84549">
                  <c:v>1566856800</c:v>
                </c:pt>
                <c:pt idx="84550">
                  <c:v>1566860400</c:v>
                </c:pt>
                <c:pt idx="84551">
                  <c:v>1566864000</c:v>
                </c:pt>
                <c:pt idx="84552">
                  <c:v>1566867600</c:v>
                </c:pt>
                <c:pt idx="84553">
                  <c:v>1566871200</c:v>
                </c:pt>
                <c:pt idx="84554">
                  <c:v>1566874800</c:v>
                </c:pt>
                <c:pt idx="84555">
                  <c:v>1566878400</c:v>
                </c:pt>
                <c:pt idx="84556">
                  <c:v>1566882000</c:v>
                </c:pt>
                <c:pt idx="84557">
                  <c:v>1566885600</c:v>
                </c:pt>
                <c:pt idx="84558">
                  <c:v>1566889200</c:v>
                </c:pt>
                <c:pt idx="84559">
                  <c:v>1566892800</c:v>
                </c:pt>
                <c:pt idx="84560">
                  <c:v>1566896400</c:v>
                </c:pt>
                <c:pt idx="84561">
                  <c:v>1566900000</c:v>
                </c:pt>
                <c:pt idx="84562">
                  <c:v>1566903600</c:v>
                </c:pt>
                <c:pt idx="84563">
                  <c:v>1566907200</c:v>
                </c:pt>
                <c:pt idx="84564">
                  <c:v>1566910800</c:v>
                </c:pt>
                <c:pt idx="84565">
                  <c:v>1566914400</c:v>
                </c:pt>
                <c:pt idx="84566">
                  <c:v>1566918000</c:v>
                </c:pt>
                <c:pt idx="84567">
                  <c:v>1566921600</c:v>
                </c:pt>
                <c:pt idx="84568">
                  <c:v>1566925200</c:v>
                </c:pt>
                <c:pt idx="84569">
                  <c:v>1566928800</c:v>
                </c:pt>
                <c:pt idx="84570">
                  <c:v>1566932400</c:v>
                </c:pt>
                <c:pt idx="84571">
                  <c:v>1566936000</c:v>
                </c:pt>
                <c:pt idx="84572">
                  <c:v>1566939600</c:v>
                </c:pt>
                <c:pt idx="84573">
                  <c:v>1566943200</c:v>
                </c:pt>
                <c:pt idx="84574">
                  <c:v>1566946800</c:v>
                </c:pt>
                <c:pt idx="84575">
                  <c:v>1566950400</c:v>
                </c:pt>
                <c:pt idx="84576">
                  <c:v>1566954000</c:v>
                </c:pt>
                <c:pt idx="84577">
                  <c:v>1566957600</c:v>
                </c:pt>
                <c:pt idx="84578">
                  <c:v>1566961200</c:v>
                </c:pt>
                <c:pt idx="84579">
                  <c:v>1566964800</c:v>
                </c:pt>
                <c:pt idx="84580">
                  <c:v>1566968400</c:v>
                </c:pt>
                <c:pt idx="84581">
                  <c:v>1566972000</c:v>
                </c:pt>
                <c:pt idx="84582">
                  <c:v>1566975600</c:v>
                </c:pt>
                <c:pt idx="84583">
                  <c:v>1566979200</c:v>
                </c:pt>
                <c:pt idx="84584">
                  <c:v>1566982800</c:v>
                </c:pt>
                <c:pt idx="84585">
                  <c:v>1566986400</c:v>
                </c:pt>
                <c:pt idx="84586">
                  <c:v>1566990000</c:v>
                </c:pt>
                <c:pt idx="84587">
                  <c:v>1566993600</c:v>
                </c:pt>
                <c:pt idx="84588">
                  <c:v>1566997200</c:v>
                </c:pt>
                <c:pt idx="84589">
                  <c:v>1567000800</c:v>
                </c:pt>
                <c:pt idx="84590">
                  <c:v>1567004400</c:v>
                </c:pt>
                <c:pt idx="84591">
                  <c:v>1567008000</c:v>
                </c:pt>
                <c:pt idx="84592">
                  <c:v>1567011600</c:v>
                </c:pt>
                <c:pt idx="84593">
                  <c:v>1567015200</c:v>
                </c:pt>
                <c:pt idx="84594">
                  <c:v>1567018800</c:v>
                </c:pt>
                <c:pt idx="84595">
                  <c:v>1567022400</c:v>
                </c:pt>
                <c:pt idx="84596">
                  <c:v>1567026000</c:v>
                </c:pt>
                <c:pt idx="84597">
                  <c:v>1567029600</c:v>
                </c:pt>
                <c:pt idx="84598">
                  <c:v>1567033200</c:v>
                </c:pt>
                <c:pt idx="84599">
                  <c:v>1567036800</c:v>
                </c:pt>
                <c:pt idx="84600">
                  <c:v>1567040400</c:v>
                </c:pt>
                <c:pt idx="84601">
                  <c:v>1567044000</c:v>
                </c:pt>
                <c:pt idx="84602">
                  <c:v>1567047600</c:v>
                </c:pt>
                <c:pt idx="84603">
                  <c:v>1567051200</c:v>
                </c:pt>
                <c:pt idx="84604">
                  <c:v>1567054800</c:v>
                </c:pt>
                <c:pt idx="84605">
                  <c:v>1567058400</c:v>
                </c:pt>
                <c:pt idx="84606">
                  <c:v>1567062000</c:v>
                </c:pt>
                <c:pt idx="84607">
                  <c:v>1567065600</c:v>
                </c:pt>
                <c:pt idx="84608">
                  <c:v>1567069200</c:v>
                </c:pt>
                <c:pt idx="84609">
                  <c:v>1567072800</c:v>
                </c:pt>
                <c:pt idx="84610">
                  <c:v>1567076400</c:v>
                </c:pt>
                <c:pt idx="84611">
                  <c:v>1567080000</c:v>
                </c:pt>
                <c:pt idx="84612">
                  <c:v>1567083600</c:v>
                </c:pt>
                <c:pt idx="84613">
                  <c:v>1567087200</c:v>
                </c:pt>
                <c:pt idx="84614">
                  <c:v>1567090800</c:v>
                </c:pt>
                <c:pt idx="84615">
                  <c:v>1567094400</c:v>
                </c:pt>
                <c:pt idx="84616">
                  <c:v>1567098000</c:v>
                </c:pt>
                <c:pt idx="84617">
                  <c:v>1567101600</c:v>
                </c:pt>
                <c:pt idx="84618">
                  <c:v>1567105200</c:v>
                </c:pt>
                <c:pt idx="84619">
                  <c:v>1567108800</c:v>
                </c:pt>
                <c:pt idx="84620">
                  <c:v>1567112400</c:v>
                </c:pt>
                <c:pt idx="84621">
                  <c:v>1567116000</c:v>
                </c:pt>
                <c:pt idx="84622">
                  <c:v>1567119600</c:v>
                </c:pt>
                <c:pt idx="84623">
                  <c:v>1567123200</c:v>
                </c:pt>
                <c:pt idx="84624">
                  <c:v>1567126800</c:v>
                </c:pt>
                <c:pt idx="84625">
                  <c:v>1567130400</c:v>
                </c:pt>
                <c:pt idx="84626">
                  <c:v>1567134000</c:v>
                </c:pt>
                <c:pt idx="84627">
                  <c:v>1567137600</c:v>
                </c:pt>
                <c:pt idx="84628">
                  <c:v>1567141200</c:v>
                </c:pt>
                <c:pt idx="84629">
                  <c:v>1567144800</c:v>
                </c:pt>
                <c:pt idx="84630">
                  <c:v>1567148400</c:v>
                </c:pt>
                <c:pt idx="84631">
                  <c:v>1567152000</c:v>
                </c:pt>
                <c:pt idx="84632">
                  <c:v>1567155600</c:v>
                </c:pt>
                <c:pt idx="84633">
                  <c:v>1567159200</c:v>
                </c:pt>
                <c:pt idx="84634">
                  <c:v>1567162800</c:v>
                </c:pt>
                <c:pt idx="84635">
                  <c:v>1567166400</c:v>
                </c:pt>
                <c:pt idx="84636">
                  <c:v>1567170000</c:v>
                </c:pt>
                <c:pt idx="84637">
                  <c:v>1567173600</c:v>
                </c:pt>
                <c:pt idx="84638">
                  <c:v>1567177200</c:v>
                </c:pt>
                <c:pt idx="84639">
                  <c:v>1567180800</c:v>
                </c:pt>
                <c:pt idx="84640">
                  <c:v>1567184400</c:v>
                </c:pt>
                <c:pt idx="84641">
                  <c:v>1567188000</c:v>
                </c:pt>
                <c:pt idx="84642">
                  <c:v>1567191600</c:v>
                </c:pt>
                <c:pt idx="84643">
                  <c:v>1567195200</c:v>
                </c:pt>
                <c:pt idx="84644">
                  <c:v>1567198800</c:v>
                </c:pt>
                <c:pt idx="84645">
                  <c:v>1567202400</c:v>
                </c:pt>
                <c:pt idx="84646">
                  <c:v>1567206000</c:v>
                </c:pt>
                <c:pt idx="84647">
                  <c:v>1567209600</c:v>
                </c:pt>
                <c:pt idx="84648">
                  <c:v>1567213200</c:v>
                </c:pt>
                <c:pt idx="84649">
                  <c:v>1567216800</c:v>
                </c:pt>
                <c:pt idx="84650">
                  <c:v>1567220400</c:v>
                </c:pt>
                <c:pt idx="84651">
                  <c:v>1567224000</c:v>
                </c:pt>
                <c:pt idx="84652">
                  <c:v>1567227600</c:v>
                </c:pt>
                <c:pt idx="84653">
                  <c:v>1567231200</c:v>
                </c:pt>
                <c:pt idx="84654">
                  <c:v>1567234800</c:v>
                </c:pt>
                <c:pt idx="84655">
                  <c:v>1567238400</c:v>
                </c:pt>
                <c:pt idx="84656">
                  <c:v>1567242000</c:v>
                </c:pt>
                <c:pt idx="84657">
                  <c:v>1567245600</c:v>
                </c:pt>
                <c:pt idx="84658">
                  <c:v>1567249200</c:v>
                </c:pt>
                <c:pt idx="84659">
                  <c:v>1567252800</c:v>
                </c:pt>
                <c:pt idx="84660">
                  <c:v>1567256400</c:v>
                </c:pt>
                <c:pt idx="84661">
                  <c:v>1567260000</c:v>
                </c:pt>
                <c:pt idx="84662">
                  <c:v>1567263600</c:v>
                </c:pt>
                <c:pt idx="84663">
                  <c:v>1567267200</c:v>
                </c:pt>
                <c:pt idx="84664">
                  <c:v>1567270800</c:v>
                </c:pt>
                <c:pt idx="84665">
                  <c:v>1567274400</c:v>
                </c:pt>
                <c:pt idx="84666">
                  <c:v>1567278000</c:v>
                </c:pt>
                <c:pt idx="84667">
                  <c:v>1567281600</c:v>
                </c:pt>
                <c:pt idx="84668">
                  <c:v>1567285200</c:v>
                </c:pt>
                <c:pt idx="84669">
                  <c:v>1567288800</c:v>
                </c:pt>
                <c:pt idx="84670">
                  <c:v>1567292400</c:v>
                </c:pt>
                <c:pt idx="84671">
                  <c:v>1567296000</c:v>
                </c:pt>
                <c:pt idx="84672">
                  <c:v>1567299600</c:v>
                </c:pt>
                <c:pt idx="84673">
                  <c:v>1567303200</c:v>
                </c:pt>
                <c:pt idx="84674">
                  <c:v>1567306800</c:v>
                </c:pt>
                <c:pt idx="84675">
                  <c:v>1567310400</c:v>
                </c:pt>
                <c:pt idx="84676">
                  <c:v>1567314000</c:v>
                </c:pt>
                <c:pt idx="84677">
                  <c:v>1567317600</c:v>
                </c:pt>
                <c:pt idx="84678">
                  <c:v>1567321200</c:v>
                </c:pt>
                <c:pt idx="84679">
                  <c:v>1567324800</c:v>
                </c:pt>
                <c:pt idx="84680">
                  <c:v>1567328400</c:v>
                </c:pt>
                <c:pt idx="84681">
                  <c:v>1567332000</c:v>
                </c:pt>
                <c:pt idx="84682">
                  <c:v>1567335600</c:v>
                </c:pt>
                <c:pt idx="84683">
                  <c:v>1567339200</c:v>
                </c:pt>
                <c:pt idx="84684">
                  <c:v>1567342800</c:v>
                </c:pt>
                <c:pt idx="84685">
                  <c:v>1567346400</c:v>
                </c:pt>
                <c:pt idx="84686">
                  <c:v>1567350000</c:v>
                </c:pt>
                <c:pt idx="84687">
                  <c:v>1567353600</c:v>
                </c:pt>
                <c:pt idx="84688">
                  <c:v>1567357200</c:v>
                </c:pt>
                <c:pt idx="84689">
                  <c:v>1567360800</c:v>
                </c:pt>
                <c:pt idx="84690">
                  <c:v>1567364400</c:v>
                </c:pt>
                <c:pt idx="84691">
                  <c:v>1567368000</c:v>
                </c:pt>
                <c:pt idx="84692">
                  <c:v>1567371600</c:v>
                </c:pt>
                <c:pt idx="84693">
                  <c:v>1567375200</c:v>
                </c:pt>
                <c:pt idx="84694">
                  <c:v>1567378800</c:v>
                </c:pt>
                <c:pt idx="84695">
                  <c:v>1567382400</c:v>
                </c:pt>
                <c:pt idx="84696">
                  <c:v>1567386000</c:v>
                </c:pt>
                <c:pt idx="84697">
                  <c:v>1567389600</c:v>
                </c:pt>
                <c:pt idx="84698">
                  <c:v>1567393200</c:v>
                </c:pt>
                <c:pt idx="84699">
                  <c:v>1567396800</c:v>
                </c:pt>
                <c:pt idx="84700">
                  <c:v>1567400400</c:v>
                </c:pt>
                <c:pt idx="84701">
                  <c:v>1567404000</c:v>
                </c:pt>
                <c:pt idx="84702">
                  <c:v>1567407600</c:v>
                </c:pt>
                <c:pt idx="84703">
                  <c:v>1567411200</c:v>
                </c:pt>
                <c:pt idx="84704">
                  <c:v>1567414800</c:v>
                </c:pt>
                <c:pt idx="84705">
                  <c:v>1567418400</c:v>
                </c:pt>
                <c:pt idx="84706">
                  <c:v>1567422000</c:v>
                </c:pt>
                <c:pt idx="84707">
                  <c:v>1567425600</c:v>
                </c:pt>
                <c:pt idx="84708">
                  <c:v>1567429200</c:v>
                </c:pt>
                <c:pt idx="84709">
                  <c:v>1567432800</c:v>
                </c:pt>
                <c:pt idx="84710">
                  <c:v>1567436400</c:v>
                </c:pt>
                <c:pt idx="84711">
                  <c:v>1567440000</c:v>
                </c:pt>
                <c:pt idx="84712">
                  <c:v>1567443600</c:v>
                </c:pt>
                <c:pt idx="84713">
                  <c:v>1567447200</c:v>
                </c:pt>
                <c:pt idx="84714">
                  <c:v>1567450800</c:v>
                </c:pt>
                <c:pt idx="84715">
                  <c:v>1567454400</c:v>
                </c:pt>
                <c:pt idx="84716">
                  <c:v>1567458000</c:v>
                </c:pt>
                <c:pt idx="84717">
                  <c:v>1567461600</c:v>
                </c:pt>
                <c:pt idx="84718">
                  <c:v>1567465200</c:v>
                </c:pt>
                <c:pt idx="84719">
                  <c:v>1567468800</c:v>
                </c:pt>
                <c:pt idx="84720">
                  <c:v>1567472400</c:v>
                </c:pt>
                <c:pt idx="84721">
                  <c:v>1567476000</c:v>
                </c:pt>
                <c:pt idx="84722">
                  <c:v>1567479600</c:v>
                </c:pt>
                <c:pt idx="84723">
                  <c:v>1567483200</c:v>
                </c:pt>
                <c:pt idx="84724">
                  <c:v>1567486800</c:v>
                </c:pt>
                <c:pt idx="84725">
                  <c:v>1567490400</c:v>
                </c:pt>
                <c:pt idx="84726">
                  <c:v>1567494000</c:v>
                </c:pt>
                <c:pt idx="84727">
                  <c:v>1567497600</c:v>
                </c:pt>
                <c:pt idx="84728">
                  <c:v>1567501200</c:v>
                </c:pt>
                <c:pt idx="84729">
                  <c:v>1567504800</c:v>
                </c:pt>
                <c:pt idx="84730">
                  <c:v>1567508400</c:v>
                </c:pt>
                <c:pt idx="84731">
                  <c:v>1567512000</c:v>
                </c:pt>
                <c:pt idx="84732">
                  <c:v>1567515600</c:v>
                </c:pt>
                <c:pt idx="84733">
                  <c:v>1567519200</c:v>
                </c:pt>
                <c:pt idx="84734">
                  <c:v>1567522800</c:v>
                </c:pt>
                <c:pt idx="84735">
                  <c:v>1567526400</c:v>
                </c:pt>
                <c:pt idx="84736">
                  <c:v>1567530000</c:v>
                </c:pt>
                <c:pt idx="84737">
                  <c:v>1567533600</c:v>
                </c:pt>
                <c:pt idx="84738">
                  <c:v>1567537200</c:v>
                </c:pt>
                <c:pt idx="84739">
                  <c:v>1567540800</c:v>
                </c:pt>
                <c:pt idx="84740">
                  <c:v>1567544400</c:v>
                </c:pt>
                <c:pt idx="84741">
                  <c:v>1567548000</c:v>
                </c:pt>
                <c:pt idx="84742">
                  <c:v>1567551600</c:v>
                </c:pt>
                <c:pt idx="84743">
                  <c:v>1567555200</c:v>
                </c:pt>
                <c:pt idx="84744">
                  <c:v>1567558800</c:v>
                </c:pt>
                <c:pt idx="84745">
                  <c:v>1567562400</c:v>
                </c:pt>
                <c:pt idx="84746">
                  <c:v>1567566000</c:v>
                </c:pt>
                <c:pt idx="84747">
                  <c:v>1567569600</c:v>
                </c:pt>
                <c:pt idx="84748">
                  <c:v>1567573200</c:v>
                </c:pt>
                <c:pt idx="84749">
                  <c:v>1567576800</c:v>
                </c:pt>
                <c:pt idx="84750">
                  <c:v>1567580400</c:v>
                </c:pt>
                <c:pt idx="84751">
                  <c:v>1567584000</c:v>
                </c:pt>
                <c:pt idx="84752">
                  <c:v>1567587600</c:v>
                </c:pt>
                <c:pt idx="84753">
                  <c:v>1567591200</c:v>
                </c:pt>
                <c:pt idx="84754">
                  <c:v>1567594800</c:v>
                </c:pt>
                <c:pt idx="84755">
                  <c:v>1567598400</c:v>
                </c:pt>
                <c:pt idx="84756">
                  <c:v>1567602000</c:v>
                </c:pt>
                <c:pt idx="84757">
                  <c:v>1567605600</c:v>
                </c:pt>
                <c:pt idx="84758">
                  <c:v>1567609200</c:v>
                </c:pt>
                <c:pt idx="84759">
                  <c:v>1567612800</c:v>
                </c:pt>
                <c:pt idx="84760">
                  <c:v>1567616400</c:v>
                </c:pt>
                <c:pt idx="84761">
                  <c:v>1567620000</c:v>
                </c:pt>
                <c:pt idx="84762">
                  <c:v>1567623600</c:v>
                </c:pt>
                <c:pt idx="84763">
                  <c:v>1567627200</c:v>
                </c:pt>
                <c:pt idx="84764">
                  <c:v>1567630800</c:v>
                </c:pt>
                <c:pt idx="84765">
                  <c:v>1567634400</c:v>
                </c:pt>
                <c:pt idx="84766">
                  <c:v>1567638000</c:v>
                </c:pt>
                <c:pt idx="84767">
                  <c:v>1567641600</c:v>
                </c:pt>
                <c:pt idx="84768">
                  <c:v>1567645200</c:v>
                </c:pt>
                <c:pt idx="84769">
                  <c:v>1567648800</c:v>
                </c:pt>
                <c:pt idx="84770">
                  <c:v>1567652400</c:v>
                </c:pt>
                <c:pt idx="84771">
                  <c:v>1567656000</c:v>
                </c:pt>
                <c:pt idx="84772">
                  <c:v>1567659600</c:v>
                </c:pt>
                <c:pt idx="84773">
                  <c:v>1567663200</c:v>
                </c:pt>
                <c:pt idx="84774">
                  <c:v>1567666800</c:v>
                </c:pt>
                <c:pt idx="84775">
                  <c:v>1567670400</c:v>
                </c:pt>
                <c:pt idx="84776">
                  <c:v>1567674000</c:v>
                </c:pt>
                <c:pt idx="84777">
                  <c:v>1567677600</c:v>
                </c:pt>
                <c:pt idx="84778">
                  <c:v>1567681200</c:v>
                </c:pt>
                <c:pt idx="84779">
                  <c:v>1567684800</c:v>
                </c:pt>
                <c:pt idx="84780">
                  <c:v>1567688400</c:v>
                </c:pt>
                <c:pt idx="84781">
                  <c:v>1567692000</c:v>
                </c:pt>
                <c:pt idx="84782">
                  <c:v>1567695600</c:v>
                </c:pt>
                <c:pt idx="84783">
                  <c:v>1567699200</c:v>
                </c:pt>
                <c:pt idx="84784">
                  <c:v>1567702800</c:v>
                </c:pt>
                <c:pt idx="84785">
                  <c:v>1567706400</c:v>
                </c:pt>
                <c:pt idx="84786">
                  <c:v>1567710000</c:v>
                </c:pt>
                <c:pt idx="84787">
                  <c:v>1567713600</c:v>
                </c:pt>
                <c:pt idx="84788">
                  <c:v>1567717200</c:v>
                </c:pt>
                <c:pt idx="84789">
                  <c:v>1567720800</c:v>
                </c:pt>
                <c:pt idx="84790">
                  <c:v>1567724400</c:v>
                </c:pt>
                <c:pt idx="84791">
                  <c:v>1567728000</c:v>
                </c:pt>
                <c:pt idx="84792">
                  <c:v>1567731600</c:v>
                </c:pt>
                <c:pt idx="84793">
                  <c:v>1567735200</c:v>
                </c:pt>
                <c:pt idx="84794">
                  <c:v>1567738800</c:v>
                </c:pt>
                <c:pt idx="84795">
                  <c:v>1567742400</c:v>
                </c:pt>
                <c:pt idx="84796">
                  <c:v>1567746000</c:v>
                </c:pt>
                <c:pt idx="84797">
                  <c:v>1567749600</c:v>
                </c:pt>
                <c:pt idx="84798">
                  <c:v>1567753200</c:v>
                </c:pt>
                <c:pt idx="84799">
                  <c:v>1567756800</c:v>
                </c:pt>
                <c:pt idx="84800">
                  <c:v>1567760400</c:v>
                </c:pt>
                <c:pt idx="84801">
                  <c:v>1567764000</c:v>
                </c:pt>
                <c:pt idx="84802">
                  <c:v>1567767600</c:v>
                </c:pt>
                <c:pt idx="84803">
                  <c:v>1567771200</c:v>
                </c:pt>
                <c:pt idx="84804">
                  <c:v>1567774800</c:v>
                </c:pt>
                <c:pt idx="84805">
                  <c:v>1567778400</c:v>
                </c:pt>
                <c:pt idx="84806">
                  <c:v>1567782000</c:v>
                </c:pt>
                <c:pt idx="84807">
                  <c:v>1567785600</c:v>
                </c:pt>
                <c:pt idx="84808">
                  <c:v>1567789200</c:v>
                </c:pt>
                <c:pt idx="84809">
                  <c:v>1567792800</c:v>
                </c:pt>
                <c:pt idx="84810">
                  <c:v>1567796400</c:v>
                </c:pt>
                <c:pt idx="84811">
                  <c:v>1567800000</c:v>
                </c:pt>
                <c:pt idx="84812">
                  <c:v>1567803600</c:v>
                </c:pt>
                <c:pt idx="84813">
                  <c:v>1567807200</c:v>
                </c:pt>
                <c:pt idx="84814">
                  <c:v>1567810800</c:v>
                </c:pt>
                <c:pt idx="84815">
                  <c:v>1567814400</c:v>
                </c:pt>
                <c:pt idx="84816">
                  <c:v>1567818000</c:v>
                </c:pt>
                <c:pt idx="84817">
                  <c:v>1567821600</c:v>
                </c:pt>
                <c:pt idx="84818">
                  <c:v>1567825200</c:v>
                </c:pt>
                <c:pt idx="84819">
                  <c:v>1567828800</c:v>
                </c:pt>
                <c:pt idx="84820">
                  <c:v>1567832400</c:v>
                </c:pt>
                <c:pt idx="84821">
                  <c:v>1567836000</c:v>
                </c:pt>
                <c:pt idx="84822">
                  <c:v>1567839600</c:v>
                </c:pt>
                <c:pt idx="84823">
                  <c:v>1567843200</c:v>
                </c:pt>
                <c:pt idx="84824">
                  <c:v>1567846800</c:v>
                </c:pt>
                <c:pt idx="84825">
                  <c:v>1567850400</c:v>
                </c:pt>
                <c:pt idx="84826">
                  <c:v>1567854000</c:v>
                </c:pt>
                <c:pt idx="84827">
                  <c:v>1567857600</c:v>
                </c:pt>
                <c:pt idx="84828">
                  <c:v>1567861200</c:v>
                </c:pt>
                <c:pt idx="84829">
                  <c:v>1567864800</c:v>
                </c:pt>
                <c:pt idx="84830">
                  <c:v>1567868400</c:v>
                </c:pt>
                <c:pt idx="84831">
                  <c:v>1567872000</c:v>
                </c:pt>
                <c:pt idx="84832">
                  <c:v>1567875600</c:v>
                </c:pt>
                <c:pt idx="84833">
                  <c:v>1567879200</c:v>
                </c:pt>
                <c:pt idx="84834">
                  <c:v>1567882800</c:v>
                </c:pt>
                <c:pt idx="84835">
                  <c:v>1567886400</c:v>
                </c:pt>
                <c:pt idx="84836">
                  <c:v>1567890000</c:v>
                </c:pt>
                <c:pt idx="84837">
                  <c:v>1567893600</c:v>
                </c:pt>
                <c:pt idx="84838">
                  <c:v>1567897200</c:v>
                </c:pt>
                <c:pt idx="84839">
                  <c:v>1567900800</c:v>
                </c:pt>
                <c:pt idx="84840">
                  <c:v>1567904400</c:v>
                </c:pt>
                <c:pt idx="84841">
                  <c:v>1567908000</c:v>
                </c:pt>
                <c:pt idx="84842">
                  <c:v>1567911600</c:v>
                </c:pt>
                <c:pt idx="84843">
                  <c:v>1567915200</c:v>
                </c:pt>
                <c:pt idx="84844">
                  <c:v>1567918800</c:v>
                </c:pt>
                <c:pt idx="84845">
                  <c:v>1567922400</c:v>
                </c:pt>
                <c:pt idx="84846">
                  <c:v>1567926000</c:v>
                </c:pt>
                <c:pt idx="84847">
                  <c:v>1567929600</c:v>
                </c:pt>
                <c:pt idx="84848">
                  <c:v>1567933200</c:v>
                </c:pt>
                <c:pt idx="84849">
                  <c:v>1567936800</c:v>
                </c:pt>
                <c:pt idx="84850">
                  <c:v>1567940400</c:v>
                </c:pt>
                <c:pt idx="84851">
                  <c:v>1567944000</c:v>
                </c:pt>
                <c:pt idx="84852">
                  <c:v>1567947600</c:v>
                </c:pt>
                <c:pt idx="84853">
                  <c:v>1567951200</c:v>
                </c:pt>
                <c:pt idx="84854">
                  <c:v>1567954800</c:v>
                </c:pt>
                <c:pt idx="84855">
                  <c:v>1567958400</c:v>
                </c:pt>
                <c:pt idx="84856">
                  <c:v>1567962000</c:v>
                </c:pt>
                <c:pt idx="84857">
                  <c:v>1567965600</c:v>
                </c:pt>
                <c:pt idx="84858">
                  <c:v>1567969200</c:v>
                </c:pt>
                <c:pt idx="84859">
                  <c:v>1567972800</c:v>
                </c:pt>
                <c:pt idx="84860">
                  <c:v>1567976400</c:v>
                </c:pt>
                <c:pt idx="84861">
                  <c:v>1567980000</c:v>
                </c:pt>
                <c:pt idx="84862">
                  <c:v>1567983600</c:v>
                </c:pt>
                <c:pt idx="84863">
                  <c:v>1567987200</c:v>
                </c:pt>
                <c:pt idx="84864">
                  <c:v>1567990800</c:v>
                </c:pt>
                <c:pt idx="84865">
                  <c:v>1567994400</c:v>
                </c:pt>
                <c:pt idx="84866">
                  <c:v>1567998000</c:v>
                </c:pt>
                <c:pt idx="84867">
                  <c:v>1568001600</c:v>
                </c:pt>
                <c:pt idx="84868">
                  <c:v>1568005200</c:v>
                </c:pt>
                <c:pt idx="84869">
                  <c:v>1568008800</c:v>
                </c:pt>
                <c:pt idx="84870">
                  <c:v>1568012400</c:v>
                </c:pt>
                <c:pt idx="84871">
                  <c:v>1568016000</c:v>
                </c:pt>
                <c:pt idx="84872">
                  <c:v>1568019600</c:v>
                </c:pt>
                <c:pt idx="84873">
                  <c:v>1568023200</c:v>
                </c:pt>
                <c:pt idx="84874">
                  <c:v>1568026800</c:v>
                </c:pt>
                <c:pt idx="84875">
                  <c:v>1568030400</c:v>
                </c:pt>
                <c:pt idx="84876">
                  <c:v>1568034000</c:v>
                </c:pt>
                <c:pt idx="84877">
                  <c:v>1568037600</c:v>
                </c:pt>
                <c:pt idx="84878">
                  <c:v>1568041200</c:v>
                </c:pt>
                <c:pt idx="84879">
                  <c:v>1568044800</c:v>
                </c:pt>
                <c:pt idx="84880">
                  <c:v>1568048400</c:v>
                </c:pt>
                <c:pt idx="84881">
                  <c:v>1568052000</c:v>
                </c:pt>
                <c:pt idx="84882">
                  <c:v>1568055600</c:v>
                </c:pt>
                <c:pt idx="84883">
                  <c:v>1568059200</c:v>
                </c:pt>
                <c:pt idx="84884">
                  <c:v>1568062800</c:v>
                </c:pt>
                <c:pt idx="84885">
                  <c:v>1568066400</c:v>
                </c:pt>
                <c:pt idx="84886">
                  <c:v>1568070000</c:v>
                </c:pt>
                <c:pt idx="84887">
                  <c:v>1568073600</c:v>
                </c:pt>
                <c:pt idx="84888">
                  <c:v>1568077200</c:v>
                </c:pt>
                <c:pt idx="84889">
                  <c:v>1568080800</c:v>
                </c:pt>
                <c:pt idx="84890">
                  <c:v>1568084400</c:v>
                </c:pt>
                <c:pt idx="84891">
                  <c:v>1568088000</c:v>
                </c:pt>
                <c:pt idx="84892">
                  <c:v>1568091600</c:v>
                </c:pt>
                <c:pt idx="84893">
                  <c:v>1568095200</c:v>
                </c:pt>
                <c:pt idx="84894">
                  <c:v>1568098800</c:v>
                </c:pt>
                <c:pt idx="84895">
                  <c:v>1568102400</c:v>
                </c:pt>
                <c:pt idx="84896">
                  <c:v>1568106000</c:v>
                </c:pt>
                <c:pt idx="84897">
                  <c:v>1568109600</c:v>
                </c:pt>
                <c:pt idx="84898">
                  <c:v>1568113200</c:v>
                </c:pt>
                <c:pt idx="84899">
                  <c:v>1568116800</c:v>
                </c:pt>
                <c:pt idx="84900">
                  <c:v>1568120400</c:v>
                </c:pt>
                <c:pt idx="84901">
                  <c:v>1568124000</c:v>
                </c:pt>
                <c:pt idx="84902">
                  <c:v>1568127600</c:v>
                </c:pt>
                <c:pt idx="84903">
                  <c:v>1568131200</c:v>
                </c:pt>
                <c:pt idx="84904">
                  <c:v>1568134800</c:v>
                </c:pt>
                <c:pt idx="84905">
                  <c:v>1568138400</c:v>
                </c:pt>
                <c:pt idx="84906">
                  <c:v>1568142000</c:v>
                </c:pt>
                <c:pt idx="84907">
                  <c:v>1568145600</c:v>
                </c:pt>
                <c:pt idx="84908">
                  <c:v>1568149200</c:v>
                </c:pt>
                <c:pt idx="84909">
                  <c:v>1568152800</c:v>
                </c:pt>
                <c:pt idx="84910">
                  <c:v>1568156400</c:v>
                </c:pt>
                <c:pt idx="84911">
                  <c:v>1568160000</c:v>
                </c:pt>
                <c:pt idx="84912">
                  <c:v>1568163600</c:v>
                </c:pt>
                <c:pt idx="84913">
                  <c:v>1568167200</c:v>
                </c:pt>
                <c:pt idx="84914">
                  <c:v>1568170800</c:v>
                </c:pt>
                <c:pt idx="84915">
                  <c:v>1568174400</c:v>
                </c:pt>
                <c:pt idx="84916">
                  <c:v>1568178000</c:v>
                </c:pt>
                <c:pt idx="84917">
                  <c:v>1568181600</c:v>
                </c:pt>
                <c:pt idx="84918">
                  <c:v>1568185200</c:v>
                </c:pt>
                <c:pt idx="84919">
                  <c:v>1568188800</c:v>
                </c:pt>
                <c:pt idx="84920">
                  <c:v>1568192400</c:v>
                </c:pt>
                <c:pt idx="84921">
                  <c:v>1568196000</c:v>
                </c:pt>
                <c:pt idx="84922">
                  <c:v>1568199600</c:v>
                </c:pt>
                <c:pt idx="84923">
                  <c:v>1568203200</c:v>
                </c:pt>
                <c:pt idx="84924">
                  <c:v>1568206800</c:v>
                </c:pt>
                <c:pt idx="84925">
                  <c:v>1568210400</c:v>
                </c:pt>
                <c:pt idx="84926">
                  <c:v>1568214000</c:v>
                </c:pt>
                <c:pt idx="84927">
                  <c:v>1568217600</c:v>
                </c:pt>
                <c:pt idx="84928">
                  <c:v>1568221200</c:v>
                </c:pt>
                <c:pt idx="84929">
                  <c:v>1568224800</c:v>
                </c:pt>
                <c:pt idx="84930">
                  <c:v>1568228400</c:v>
                </c:pt>
                <c:pt idx="84931">
                  <c:v>1568232000</c:v>
                </c:pt>
                <c:pt idx="84932">
                  <c:v>1568235600</c:v>
                </c:pt>
                <c:pt idx="84933">
                  <c:v>1568239200</c:v>
                </c:pt>
                <c:pt idx="84934">
                  <c:v>1568242800</c:v>
                </c:pt>
                <c:pt idx="84935">
                  <c:v>1568246400</c:v>
                </c:pt>
                <c:pt idx="84936">
                  <c:v>1568250000</c:v>
                </c:pt>
                <c:pt idx="84937">
                  <c:v>1568253600</c:v>
                </c:pt>
                <c:pt idx="84938">
                  <c:v>1568257200</c:v>
                </c:pt>
                <c:pt idx="84939">
                  <c:v>1568260800</c:v>
                </c:pt>
                <c:pt idx="84940">
                  <c:v>1568264400</c:v>
                </c:pt>
                <c:pt idx="84941">
                  <c:v>1568268000</c:v>
                </c:pt>
                <c:pt idx="84942">
                  <c:v>1568271600</c:v>
                </c:pt>
                <c:pt idx="84943">
                  <c:v>1568275200</c:v>
                </c:pt>
                <c:pt idx="84944">
                  <c:v>1568278800</c:v>
                </c:pt>
                <c:pt idx="84945">
                  <c:v>1568282400</c:v>
                </c:pt>
                <c:pt idx="84946">
                  <c:v>1568286000</c:v>
                </c:pt>
                <c:pt idx="84947">
                  <c:v>1568289600</c:v>
                </c:pt>
                <c:pt idx="84948">
                  <c:v>1568293200</c:v>
                </c:pt>
                <c:pt idx="84949">
                  <c:v>1568296800</c:v>
                </c:pt>
                <c:pt idx="84950">
                  <c:v>1568300400</c:v>
                </c:pt>
                <c:pt idx="84951">
                  <c:v>1568304000</c:v>
                </c:pt>
                <c:pt idx="84952">
                  <c:v>1568307600</c:v>
                </c:pt>
                <c:pt idx="84953">
                  <c:v>1568311200</c:v>
                </c:pt>
                <c:pt idx="84954">
                  <c:v>1568314800</c:v>
                </c:pt>
                <c:pt idx="84955">
                  <c:v>1568318400</c:v>
                </c:pt>
                <c:pt idx="84956">
                  <c:v>1568322000</c:v>
                </c:pt>
                <c:pt idx="84957">
                  <c:v>1568325600</c:v>
                </c:pt>
                <c:pt idx="84958">
                  <c:v>1568329200</c:v>
                </c:pt>
                <c:pt idx="84959">
                  <c:v>1568332800</c:v>
                </c:pt>
                <c:pt idx="84960">
                  <c:v>1568336400</c:v>
                </c:pt>
                <c:pt idx="84961">
                  <c:v>1568340000</c:v>
                </c:pt>
                <c:pt idx="84962">
                  <c:v>1568343600</c:v>
                </c:pt>
                <c:pt idx="84963">
                  <c:v>1568347200</c:v>
                </c:pt>
                <c:pt idx="84964">
                  <c:v>1568350800</c:v>
                </c:pt>
                <c:pt idx="84965">
                  <c:v>1568354400</c:v>
                </c:pt>
                <c:pt idx="84966">
                  <c:v>1568358000</c:v>
                </c:pt>
                <c:pt idx="84967">
                  <c:v>1568361600</c:v>
                </c:pt>
                <c:pt idx="84968">
                  <c:v>1568365200</c:v>
                </c:pt>
                <c:pt idx="84969">
                  <c:v>1568368800</c:v>
                </c:pt>
                <c:pt idx="84970">
                  <c:v>1568372400</c:v>
                </c:pt>
                <c:pt idx="84971">
                  <c:v>1568376000</c:v>
                </c:pt>
                <c:pt idx="84972">
                  <c:v>1568379600</c:v>
                </c:pt>
                <c:pt idx="84973">
                  <c:v>1568383200</c:v>
                </c:pt>
                <c:pt idx="84974">
                  <c:v>1568386800</c:v>
                </c:pt>
                <c:pt idx="84975">
                  <c:v>1568390400</c:v>
                </c:pt>
                <c:pt idx="84976">
                  <c:v>1568394000</c:v>
                </c:pt>
                <c:pt idx="84977">
                  <c:v>1568397600</c:v>
                </c:pt>
                <c:pt idx="84978">
                  <c:v>1568401200</c:v>
                </c:pt>
                <c:pt idx="84979">
                  <c:v>1568404800</c:v>
                </c:pt>
                <c:pt idx="84980">
                  <c:v>1568408400</c:v>
                </c:pt>
                <c:pt idx="84981">
                  <c:v>1568412000</c:v>
                </c:pt>
                <c:pt idx="84982">
                  <c:v>1568415600</c:v>
                </c:pt>
                <c:pt idx="84983">
                  <c:v>1568419200</c:v>
                </c:pt>
                <c:pt idx="84984">
                  <c:v>1568422800</c:v>
                </c:pt>
                <c:pt idx="84985">
                  <c:v>1568426400</c:v>
                </c:pt>
                <c:pt idx="84986">
                  <c:v>1568430000</c:v>
                </c:pt>
                <c:pt idx="84987">
                  <c:v>1568433600</c:v>
                </c:pt>
                <c:pt idx="84988">
                  <c:v>1568437200</c:v>
                </c:pt>
                <c:pt idx="84989">
                  <c:v>1568440800</c:v>
                </c:pt>
                <c:pt idx="84990">
                  <c:v>1568444400</c:v>
                </c:pt>
                <c:pt idx="84991">
                  <c:v>1568448000</c:v>
                </c:pt>
                <c:pt idx="84992">
                  <c:v>1568451600</c:v>
                </c:pt>
                <c:pt idx="84993">
                  <c:v>1568455200</c:v>
                </c:pt>
                <c:pt idx="84994">
                  <c:v>1568458800</c:v>
                </c:pt>
                <c:pt idx="84995">
                  <c:v>1568462400</c:v>
                </c:pt>
                <c:pt idx="84996">
                  <c:v>1568466000</c:v>
                </c:pt>
                <c:pt idx="84997">
                  <c:v>1568469600</c:v>
                </c:pt>
                <c:pt idx="84998">
                  <c:v>1568473200</c:v>
                </c:pt>
                <c:pt idx="84999">
                  <c:v>1568476800</c:v>
                </c:pt>
                <c:pt idx="85000">
                  <c:v>1568480400</c:v>
                </c:pt>
                <c:pt idx="85001">
                  <c:v>1568484000</c:v>
                </c:pt>
                <c:pt idx="85002">
                  <c:v>1568487600</c:v>
                </c:pt>
                <c:pt idx="85003">
                  <c:v>1568491200</c:v>
                </c:pt>
                <c:pt idx="85004">
                  <c:v>1568494800</c:v>
                </c:pt>
                <c:pt idx="85005">
                  <c:v>1568498400</c:v>
                </c:pt>
                <c:pt idx="85006">
                  <c:v>1568502000</c:v>
                </c:pt>
                <c:pt idx="85007">
                  <c:v>1568505600</c:v>
                </c:pt>
                <c:pt idx="85008">
                  <c:v>1568509200</c:v>
                </c:pt>
                <c:pt idx="85009">
                  <c:v>1568512800</c:v>
                </c:pt>
                <c:pt idx="85010">
                  <c:v>1568516400</c:v>
                </c:pt>
                <c:pt idx="85011">
                  <c:v>1568520000</c:v>
                </c:pt>
                <c:pt idx="85012">
                  <c:v>1568523600</c:v>
                </c:pt>
                <c:pt idx="85013">
                  <c:v>1568527200</c:v>
                </c:pt>
                <c:pt idx="85014">
                  <c:v>1568530800</c:v>
                </c:pt>
                <c:pt idx="85015">
                  <c:v>1568534400</c:v>
                </c:pt>
                <c:pt idx="85016">
                  <c:v>1568538000</c:v>
                </c:pt>
                <c:pt idx="85017">
                  <c:v>1568541600</c:v>
                </c:pt>
                <c:pt idx="85018">
                  <c:v>1568545200</c:v>
                </c:pt>
                <c:pt idx="85019">
                  <c:v>1568548800</c:v>
                </c:pt>
                <c:pt idx="85020">
                  <c:v>1568552400</c:v>
                </c:pt>
                <c:pt idx="85021">
                  <c:v>1568556000</c:v>
                </c:pt>
                <c:pt idx="85022">
                  <c:v>1568559600</c:v>
                </c:pt>
                <c:pt idx="85023">
                  <c:v>1568563200</c:v>
                </c:pt>
                <c:pt idx="85024">
                  <c:v>1568566800</c:v>
                </c:pt>
                <c:pt idx="85025">
                  <c:v>1568570400</c:v>
                </c:pt>
                <c:pt idx="85026">
                  <c:v>1568574000</c:v>
                </c:pt>
                <c:pt idx="85027">
                  <c:v>1568577600</c:v>
                </c:pt>
                <c:pt idx="85028">
                  <c:v>1568581200</c:v>
                </c:pt>
                <c:pt idx="85029">
                  <c:v>1568584800</c:v>
                </c:pt>
                <c:pt idx="85030">
                  <c:v>1568588400</c:v>
                </c:pt>
                <c:pt idx="85031">
                  <c:v>1568592000</c:v>
                </c:pt>
                <c:pt idx="85032">
                  <c:v>1568595600</c:v>
                </c:pt>
                <c:pt idx="85033">
                  <c:v>1568599200</c:v>
                </c:pt>
                <c:pt idx="85034">
                  <c:v>1568602800</c:v>
                </c:pt>
                <c:pt idx="85035">
                  <c:v>1568606400</c:v>
                </c:pt>
                <c:pt idx="85036">
                  <c:v>1568610000</c:v>
                </c:pt>
                <c:pt idx="85037">
                  <c:v>1568613600</c:v>
                </c:pt>
                <c:pt idx="85038">
                  <c:v>1568617200</c:v>
                </c:pt>
                <c:pt idx="85039">
                  <c:v>1568620800</c:v>
                </c:pt>
                <c:pt idx="85040">
                  <c:v>1568624400</c:v>
                </c:pt>
                <c:pt idx="85041">
                  <c:v>1568628000</c:v>
                </c:pt>
                <c:pt idx="85042">
                  <c:v>1568631600</c:v>
                </c:pt>
                <c:pt idx="85043">
                  <c:v>1568635200</c:v>
                </c:pt>
                <c:pt idx="85044">
                  <c:v>1568638800</c:v>
                </c:pt>
                <c:pt idx="85045">
                  <c:v>1568642400</c:v>
                </c:pt>
                <c:pt idx="85046">
                  <c:v>1568646000</c:v>
                </c:pt>
                <c:pt idx="85047">
                  <c:v>1568649600</c:v>
                </c:pt>
                <c:pt idx="85048">
                  <c:v>1568653200</c:v>
                </c:pt>
                <c:pt idx="85049">
                  <c:v>1568656800</c:v>
                </c:pt>
                <c:pt idx="85050">
                  <c:v>1568660400</c:v>
                </c:pt>
                <c:pt idx="85051">
                  <c:v>1568664000</c:v>
                </c:pt>
                <c:pt idx="85052">
                  <c:v>1568667600</c:v>
                </c:pt>
                <c:pt idx="85053">
                  <c:v>1568671200</c:v>
                </c:pt>
                <c:pt idx="85054">
                  <c:v>1568674800</c:v>
                </c:pt>
                <c:pt idx="85055">
                  <c:v>1568678400</c:v>
                </c:pt>
                <c:pt idx="85056">
                  <c:v>1568682000</c:v>
                </c:pt>
                <c:pt idx="85057">
                  <c:v>1568685600</c:v>
                </c:pt>
                <c:pt idx="85058">
                  <c:v>1568689200</c:v>
                </c:pt>
                <c:pt idx="85059">
                  <c:v>1568692800</c:v>
                </c:pt>
                <c:pt idx="85060">
                  <c:v>1568696400</c:v>
                </c:pt>
                <c:pt idx="85061">
                  <c:v>1568700000</c:v>
                </c:pt>
                <c:pt idx="85062">
                  <c:v>1568703600</c:v>
                </c:pt>
                <c:pt idx="85063">
                  <c:v>1568707200</c:v>
                </c:pt>
                <c:pt idx="85064">
                  <c:v>1568710800</c:v>
                </c:pt>
                <c:pt idx="85065">
                  <c:v>1568714400</c:v>
                </c:pt>
                <c:pt idx="85066">
                  <c:v>1568718000</c:v>
                </c:pt>
                <c:pt idx="85067">
                  <c:v>1568721600</c:v>
                </c:pt>
                <c:pt idx="85068">
                  <c:v>1568725200</c:v>
                </c:pt>
                <c:pt idx="85069">
                  <c:v>1568728800</c:v>
                </c:pt>
                <c:pt idx="85070">
                  <c:v>1568732400</c:v>
                </c:pt>
                <c:pt idx="85071">
                  <c:v>1568736000</c:v>
                </c:pt>
                <c:pt idx="85072">
                  <c:v>1568739600</c:v>
                </c:pt>
                <c:pt idx="85073">
                  <c:v>1568743200</c:v>
                </c:pt>
                <c:pt idx="85074">
                  <c:v>1568746800</c:v>
                </c:pt>
                <c:pt idx="85075">
                  <c:v>1568750400</c:v>
                </c:pt>
                <c:pt idx="85076">
                  <c:v>1568754000</c:v>
                </c:pt>
                <c:pt idx="85077">
                  <c:v>1568757600</c:v>
                </c:pt>
                <c:pt idx="85078">
                  <c:v>1568761200</c:v>
                </c:pt>
                <c:pt idx="85079">
                  <c:v>1568764800</c:v>
                </c:pt>
                <c:pt idx="85080">
                  <c:v>1568768400</c:v>
                </c:pt>
                <c:pt idx="85081">
                  <c:v>1568772000</c:v>
                </c:pt>
                <c:pt idx="85082">
                  <c:v>1568775600</c:v>
                </c:pt>
                <c:pt idx="85083">
                  <c:v>1568779200</c:v>
                </c:pt>
                <c:pt idx="85084">
                  <c:v>1568782800</c:v>
                </c:pt>
                <c:pt idx="85085">
                  <c:v>1568786400</c:v>
                </c:pt>
                <c:pt idx="85086">
                  <c:v>1568790000</c:v>
                </c:pt>
                <c:pt idx="85087">
                  <c:v>1568793600</c:v>
                </c:pt>
                <c:pt idx="85088">
                  <c:v>1568797200</c:v>
                </c:pt>
                <c:pt idx="85089">
                  <c:v>1568800800</c:v>
                </c:pt>
                <c:pt idx="85090">
                  <c:v>1568804400</c:v>
                </c:pt>
                <c:pt idx="85091">
                  <c:v>1568808000</c:v>
                </c:pt>
                <c:pt idx="85092">
                  <c:v>1568811600</c:v>
                </c:pt>
                <c:pt idx="85093">
                  <c:v>1568815200</c:v>
                </c:pt>
                <c:pt idx="85094">
                  <c:v>1568818800</c:v>
                </c:pt>
                <c:pt idx="85095">
                  <c:v>1568822400</c:v>
                </c:pt>
                <c:pt idx="85096">
                  <c:v>1568826000</c:v>
                </c:pt>
                <c:pt idx="85097">
                  <c:v>1568829600</c:v>
                </c:pt>
                <c:pt idx="85098">
                  <c:v>1568833200</c:v>
                </c:pt>
                <c:pt idx="85099">
                  <c:v>1568836800</c:v>
                </c:pt>
                <c:pt idx="85100">
                  <c:v>1568840400</c:v>
                </c:pt>
                <c:pt idx="85101">
                  <c:v>1568844000</c:v>
                </c:pt>
                <c:pt idx="85102">
                  <c:v>1568847600</c:v>
                </c:pt>
                <c:pt idx="85103">
                  <c:v>1568851200</c:v>
                </c:pt>
                <c:pt idx="85104">
                  <c:v>1568854800</c:v>
                </c:pt>
                <c:pt idx="85105">
                  <c:v>1568858400</c:v>
                </c:pt>
                <c:pt idx="85106">
                  <c:v>1568862000</c:v>
                </c:pt>
                <c:pt idx="85107">
                  <c:v>1568865600</c:v>
                </c:pt>
                <c:pt idx="85108">
                  <c:v>1568869200</c:v>
                </c:pt>
                <c:pt idx="85109">
                  <c:v>1568872800</c:v>
                </c:pt>
                <c:pt idx="85110">
                  <c:v>1568876400</c:v>
                </c:pt>
                <c:pt idx="85111">
                  <c:v>1568880000</c:v>
                </c:pt>
                <c:pt idx="85112">
                  <c:v>1568883600</c:v>
                </c:pt>
                <c:pt idx="85113">
                  <c:v>1568887200</c:v>
                </c:pt>
                <c:pt idx="85114">
                  <c:v>1568890800</c:v>
                </c:pt>
                <c:pt idx="85115">
                  <c:v>1568894400</c:v>
                </c:pt>
                <c:pt idx="85116">
                  <c:v>1568898000</c:v>
                </c:pt>
                <c:pt idx="85117">
                  <c:v>1568901600</c:v>
                </c:pt>
                <c:pt idx="85118">
                  <c:v>1568905200</c:v>
                </c:pt>
                <c:pt idx="85119">
                  <c:v>1568908800</c:v>
                </c:pt>
                <c:pt idx="85120">
                  <c:v>1568912400</c:v>
                </c:pt>
                <c:pt idx="85121">
                  <c:v>1568916000</c:v>
                </c:pt>
                <c:pt idx="85122">
                  <c:v>1568919600</c:v>
                </c:pt>
                <c:pt idx="85123">
                  <c:v>1568923200</c:v>
                </c:pt>
                <c:pt idx="85124">
                  <c:v>1568926800</c:v>
                </c:pt>
                <c:pt idx="85125">
                  <c:v>1568930400</c:v>
                </c:pt>
                <c:pt idx="85126">
                  <c:v>1568934000</c:v>
                </c:pt>
                <c:pt idx="85127">
                  <c:v>1568937600</c:v>
                </c:pt>
                <c:pt idx="85128">
                  <c:v>1568941200</c:v>
                </c:pt>
                <c:pt idx="85129">
                  <c:v>1568944800</c:v>
                </c:pt>
                <c:pt idx="85130">
                  <c:v>1568948400</c:v>
                </c:pt>
                <c:pt idx="85131">
                  <c:v>1568952000</c:v>
                </c:pt>
                <c:pt idx="85132">
                  <c:v>1568955600</c:v>
                </c:pt>
                <c:pt idx="85133">
                  <c:v>1568959200</c:v>
                </c:pt>
                <c:pt idx="85134">
                  <c:v>1568962800</c:v>
                </c:pt>
                <c:pt idx="85135">
                  <c:v>1568966400</c:v>
                </c:pt>
                <c:pt idx="85136">
                  <c:v>1568970000</c:v>
                </c:pt>
                <c:pt idx="85137">
                  <c:v>1568973600</c:v>
                </c:pt>
                <c:pt idx="85138">
                  <c:v>1568977200</c:v>
                </c:pt>
                <c:pt idx="85139">
                  <c:v>1568980800</c:v>
                </c:pt>
                <c:pt idx="85140">
                  <c:v>1568984400</c:v>
                </c:pt>
                <c:pt idx="85141">
                  <c:v>1568988000</c:v>
                </c:pt>
                <c:pt idx="85142">
                  <c:v>1568991600</c:v>
                </c:pt>
                <c:pt idx="85143">
                  <c:v>1568995200</c:v>
                </c:pt>
                <c:pt idx="85144">
                  <c:v>1568998800</c:v>
                </c:pt>
                <c:pt idx="85145">
                  <c:v>1569002400</c:v>
                </c:pt>
                <c:pt idx="85146">
                  <c:v>1569006000</c:v>
                </c:pt>
                <c:pt idx="85147">
                  <c:v>1569009600</c:v>
                </c:pt>
                <c:pt idx="85148">
                  <c:v>1569013200</c:v>
                </c:pt>
                <c:pt idx="85149">
                  <c:v>1569016800</c:v>
                </c:pt>
                <c:pt idx="85150">
                  <c:v>1569020400</c:v>
                </c:pt>
                <c:pt idx="85151">
                  <c:v>1569024000</c:v>
                </c:pt>
                <c:pt idx="85152">
                  <c:v>1569027600</c:v>
                </c:pt>
                <c:pt idx="85153">
                  <c:v>1569031200</c:v>
                </c:pt>
                <c:pt idx="85154">
                  <c:v>1569034800</c:v>
                </c:pt>
                <c:pt idx="85155">
                  <c:v>1569038400</c:v>
                </c:pt>
                <c:pt idx="85156">
                  <c:v>1569042000</c:v>
                </c:pt>
                <c:pt idx="85157">
                  <c:v>1569045600</c:v>
                </c:pt>
                <c:pt idx="85158">
                  <c:v>1569049200</c:v>
                </c:pt>
                <c:pt idx="85159">
                  <c:v>1569052800</c:v>
                </c:pt>
                <c:pt idx="85160">
                  <c:v>1569056400</c:v>
                </c:pt>
                <c:pt idx="85161">
                  <c:v>1569060000</c:v>
                </c:pt>
                <c:pt idx="85162">
                  <c:v>1569063600</c:v>
                </c:pt>
                <c:pt idx="85163">
                  <c:v>1569067200</c:v>
                </c:pt>
                <c:pt idx="85164">
                  <c:v>1569070800</c:v>
                </c:pt>
                <c:pt idx="85165">
                  <c:v>1569074400</c:v>
                </c:pt>
                <c:pt idx="85166">
                  <c:v>1569078000</c:v>
                </c:pt>
                <c:pt idx="85167">
                  <c:v>1569081600</c:v>
                </c:pt>
                <c:pt idx="85168">
                  <c:v>1569085200</c:v>
                </c:pt>
                <c:pt idx="85169">
                  <c:v>1569088800</c:v>
                </c:pt>
                <c:pt idx="85170">
                  <c:v>1569092400</c:v>
                </c:pt>
                <c:pt idx="85171">
                  <c:v>1569096000</c:v>
                </c:pt>
                <c:pt idx="85172">
                  <c:v>1569099600</c:v>
                </c:pt>
                <c:pt idx="85173">
                  <c:v>1569103200</c:v>
                </c:pt>
                <c:pt idx="85174">
                  <c:v>1569106800</c:v>
                </c:pt>
                <c:pt idx="85175">
                  <c:v>1569110400</c:v>
                </c:pt>
                <c:pt idx="85176">
                  <c:v>1569114000</c:v>
                </c:pt>
                <c:pt idx="85177">
                  <c:v>1569117600</c:v>
                </c:pt>
                <c:pt idx="85178">
                  <c:v>1569121200</c:v>
                </c:pt>
                <c:pt idx="85179">
                  <c:v>1569124800</c:v>
                </c:pt>
                <c:pt idx="85180">
                  <c:v>1569128400</c:v>
                </c:pt>
                <c:pt idx="85181">
                  <c:v>1569132000</c:v>
                </c:pt>
                <c:pt idx="85182">
                  <c:v>1569135600</c:v>
                </c:pt>
                <c:pt idx="85183">
                  <c:v>1569139200</c:v>
                </c:pt>
                <c:pt idx="85184">
                  <c:v>1569142800</c:v>
                </c:pt>
                <c:pt idx="85185">
                  <c:v>1569146400</c:v>
                </c:pt>
                <c:pt idx="85186">
                  <c:v>1569150000</c:v>
                </c:pt>
                <c:pt idx="85187">
                  <c:v>1569153600</c:v>
                </c:pt>
                <c:pt idx="85188">
                  <c:v>1569157200</c:v>
                </c:pt>
                <c:pt idx="85189">
                  <c:v>1569160800</c:v>
                </c:pt>
                <c:pt idx="85190">
                  <c:v>1569164400</c:v>
                </c:pt>
                <c:pt idx="85191">
                  <c:v>1569168000</c:v>
                </c:pt>
                <c:pt idx="85192">
                  <c:v>1569171600</c:v>
                </c:pt>
                <c:pt idx="85193">
                  <c:v>1569175200</c:v>
                </c:pt>
                <c:pt idx="85194">
                  <c:v>1569178800</c:v>
                </c:pt>
                <c:pt idx="85195">
                  <c:v>1569182400</c:v>
                </c:pt>
                <c:pt idx="85196">
                  <c:v>1569186000</c:v>
                </c:pt>
                <c:pt idx="85197">
                  <c:v>1569189600</c:v>
                </c:pt>
                <c:pt idx="85198">
                  <c:v>1569193200</c:v>
                </c:pt>
                <c:pt idx="85199">
                  <c:v>1569196800</c:v>
                </c:pt>
                <c:pt idx="85200">
                  <c:v>1569200400</c:v>
                </c:pt>
                <c:pt idx="85201">
                  <c:v>1569204000</c:v>
                </c:pt>
                <c:pt idx="85202">
                  <c:v>1569207600</c:v>
                </c:pt>
                <c:pt idx="85203">
                  <c:v>1569211200</c:v>
                </c:pt>
                <c:pt idx="85204">
                  <c:v>1569214800</c:v>
                </c:pt>
                <c:pt idx="85205">
                  <c:v>1569218400</c:v>
                </c:pt>
                <c:pt idx="85206">
                  <c:v>1569222000</c:v>
                </c:pt>
                <c:pt idx="85207">
                  <c:v>1569225600</c:v>
                </c:pt>
                <c:pt idx="85208">
                  <c:v>1569229200</c:v>
                </c:pt>
                <c:pt idx="85209">
                  <c:v>1569232800</c:v>
                </c:pt>
                <c:pt idx="85210">
                  <c:v>1569236400</c:v>
                </c:pt>
                <c:pt idx="85211">
                  <c:v>1569240000</c:v>
                </c:pt>
                <c:pt idx="85212">
                  <c:v>1569243600</c:v>
                </c:pt>
                <c:pt idx="85213">
                  <c:v>1569247200</c:v>
                </c:pt>
                <c:pt idx="85214">
                  <c:v>1569250800</c:v>
                </c:pt>
                <c:pt idx="85215">
                  <c:v>1569254400</c:v>
                </c:pt>
                <c:pt idx="85216">
                  <c:v>1569258000</c:v>
                </c:pt>
                <c:pt idx="85217">
                  <c:v>1569261600</c:v>
                </c:pt>
                <c:pt idx="85218">
                  <c:v>1569265200</c:v>
                </c:pt>
                <c:pt idx="85219">
                  <c:v>1569268800</c:v>
                </c:pt>
                <c:pt idx="85220">
                  <c:v>1569272400</c:v>
                </c:pt>
                <c:pt idx="85221">
                  <c:v>1569276000</c:v>
                </c:pt>
                <c:pt idx="85222">
                  <c:v>1569279600</c:v>
                </c:pt>
                <c:pt idx="85223">
                  <c:v>1569283200</c:v>
                </c:pt>
                <c:pt idx="85224">
                  <c:v>1569286800</c:v>
                </c:pt>
                <c:pt idx="85225">
                  <c:v>1569290400</c:v>
                </c:pt>
                <c:pt idx="85226">
                  <c:v>1569294000</c:v>
                </c:pt>
                <c:pt idx="85227">
                  <c:v>1569297600</c:v>
                </c:pt>
                <c:pt idx="85228">
                  <c:v>1569301200</c:v>
                </c:pt>
                <c:pt idx="85229">
                  <c:v>1569304800</c:v>
                </c:pt>
                <c:pt idx="85230">
                  <c:v>1569308400</c:v>
                </c:pt>
                <c:pt idx="85231">
                  <c:v>1569312000</c:v>
                </c:pt>
                <c:pt idx="85232">
                  <c:v>1569315600</c:v>
                </c:pt>
                <c:pt idx="85233">
                  <c:v>1569319200</c:v>
                </c:pt>
                <c:pt idx="85234">
                  <c:v>1569322800</c:v>
                </c:pt>
                <c:pt idx="85235">
                  <c:v>1569326400</c:v>
                </c:pt>
                <c:pt idx="85236">
                  <c:v>1569330000</c:v>
                </c:pt>
                <c:pt idx="85237">
                  <c:v>1569333600</c:v>
                </c:pt>
                <c:pt idx="85238">
                  <c:v>1569337200</c:v>
                </c:pt>
                <c:pt idx="85239">
                  <c:v>1569340800</c:v>
                </c:pt>
                <c:pt idx="85240">
                  <c:v>1569344400</c:v>
                </c:pt>
                <c:pt idx="85241">
                  <c:v>1569348000</c:v>
                </c:pt>
                <c:pt idx="85242">
                  <c:v>1569351600</c:v>
                </c:pt>
                <c:pt idx="85243">
                  <c:v>1569355200</c:v>
                </c:pt>
                <c:pt idx="85244">
                  <c:v>1569358800</c:v>
                </c:pt>
                <c:pt idx="85245">
                  <c:v>1569362400</c:v>
                </c:pt>
                <c:pt idx="85246">
                  <c:v>1569366000</c:v>
                </c:pt>
                <c:pt idx="85247">
                  <c:v>1569369600</c:v>
                </c:pt>
                <c:pt idx="85248">
                  <c:v>1569373200</c:v>
                </c:pt>
                <c:pt idx="85249">
                  <c:v>1569376800</c:v>
                </c:pt>
                <c:pt idx="85250">
                  <c:v>1569380400</c:v>
                </c:pt>
                <c:pt idx="85251">
                  <c:v>1569384000</c:v>
                </c:pt>
                <c:pt idx="85252">
                  <c:v>1569387600</c:v>
                </c:pt>
                <c:pt idx="85253">
                  <c:v>1569391200</c:v>
                </c:pt>
                <c:pt idx="85254">
                  <c:v>1569394800</c:v>
                </c:pt>
                <c:pt idx="85255">
                  <c:v>1569398400</c:v>
                </c:pt>
                <c:pt idx="85256">
                  <c:v>1569402000</c:v>
                </c:pt>
                <c:pt idx="85257">
                  <c:v>1569405600</c:v>
                </c:pt>
                <c:pt idx="85258">
                  <c:v>1569409200</c:v>
                </c:pt>
                <c:pt idx="85259">
                  <c:v>1569412800</c:v>
                </c:pt>
                <c:pt idx="85260">
                  <c:v>1569416400</c:v>
                </c:pt>
                <c:pt idx="85261">
                  <c:v>1569420000</c:v>
                </c:pt>
                <c:pt idx="85262">
                  <c:v>1569423600</c:v>
                </c:pt>
                <c:pt idx="85263">
                  <c:v>1569427200</c:v>
                </c:pt>
                <c:pt idx="85264">
                  <c:v>1569430800</c:v>
                </c:pt>
                <c:pt idx="85265">
                  <c:v>1569434400</c:v>
                </c:pt>
                <c:pt idx="85266">
                  <c:v>1569438000</c:v>
                </c:pt>
                <c:pt idx="85267">
                  <c:v>1569441600</c:v>
                </c:pt>
                <c:pt idx="85268">
                  <c:v>1569445200</c:v>
                </c:pt>
                <c:pt idx="85269">
                  <c:v>1569448800</c:v>
                </c:pt>
                <c:pt idx="85270">
                  <c:v>1569452400</c:v>
                </c:pt>
                <c:pt idx="85271">
                  <c:v>1569456000</c:v>
                </c:pt>
                <c:pt idx="85272">
                  <c:v>1569459600</c:v>
                </c:pt>
                <c:pt idx="85273">
                  <c:v>1569463200</c:v>
                </c:pt>
                <c:pt idx="85274">
                  <c:v>1569466800</c:v>
                </c:pt>
                <c:pt idx="85275">
                  <c:v>1569470400</c:v>
                </c:pt>
                <c:pt idx="85276">
                  <c:v>1569474000</c:v>
                </c:pt>
                <c:pt idx="85277">
                  <c:v>1569477600</c:v>
                </c:pt>
                <c:pt idx="85278">
                  <c:v>1569481200</c:v>
                </c:pt>
                <c:pt idx="85279">
                  <c:v>1569484800</c:v>
                </c:pt>
                <c:pt idx="85280">
                  <c:v>1569488400</c:v>
                </c:pt>
                <c:pt idx="85281">
                  <c:v>1569492000</c:v>
                </c:pt>
                <c:pt idx="85282">
                  <c:v>1569495600</c:v>
                </c:pt>
                <c:pt idx="85283">
                  <c:v>1569499200</c:v>
                </c:pt>
                <c:pt idx="85284">
                  <c:v>1569502800</c:v>
                </c:pt>
                <c:pt idx="85285">
                  <c:v>1569506400</c:v>
                </c:pt>
                <c:pt idx="85286">
                  <c:v>1569510000</c:v>
                </c:pt>
                <c:pt idx="85287">
                  <c:v>1569513600</c:v>
                </c:pt>
                <c:pt idx="85288">
                  <c:v>1569517200</c:v>
                </c:pt>
                <c:pt idx="85289">
                  <c:v>1569520800</c:v>
                </c:pt>
                <c:pt idx="85290">
                  <c:v>1569524400</c:v>
                </c:pt>
                <c:pt idx="85291">
                  <c:v>1569528000</c:v>
                </c:pt>
                <c:pt idx="85292">
                  <c:v>1569531600</c:v>
                </c:pt>
                <c:pt idx="85293">
                  <c:v>1569535200</c:v>
                </c:pt>
                <c:pt idx="85294">
                  <c:v>1569538800</c:v>
                </c:pt>
                <c:pt idx="85295">
                  <c:v>1569542400</c:v>
                </c:pt>
                <c:pt idx="85296">
                  <c:v>1569546000</c:v>
                </c:pt>
                <c:pt idx="85297">
                  <c:v>1569549600</c:v>
                </c:pt>
                <c:pt idx="85298">
                  <c:v>1569553200</c:v>
                </c:pt>
                <c:pt idx="85299">
                  <c:v>1569556800</c:v>
                </c:pt>
                <c:pt idx="85300">
                  <c:v>1569560400</c:v>
                </c:pt>
                <c:pt idx="85301">
                  <c:v>1569564000</c:v>
                </c:pt>
                <c:pt idx="85302">
                  <c:v>1569567600</c:v>
                </c:pt>
                <c:pt idx="85303">
                  <c:v>1569571200</c:v>
                </c:pt>
                <c:pt idx="85304">
                  <c:v>1569574800</c:v>
                </c:pt>
                <c:pt idx="85305">
                  <c:v>1569578400</c:v>
                </c:pt>
                <c:pt idx="85306">
                  <c:v>1569582000</c:v>
                </c:pt>
                <c:pt idx="85307">
                  <c:v>1569585600</c:v>
                </c:pt>
                <c:pt idx="85308">
                  <c:v>1569589200</c:v>
                </c:pt>
                <c:pt idx="85309">
                  <c:v>1569592800</c:v>
                </c:pt>
                <c:pt idx="85310">
                  <c:v>1569596400</c:v>
                </c:pt>
                <c:pt idx="85311">
                  <c:v>1569600000</c:v>
                </c:pt>
                <c:pt idx="85312">
                  <c:v>1569603600</c:v>
                </c:pt>
                <c:pt idx="85313">
                  <c:v>1569607200</c:v>
                </c:pt>
                <c:pt idx="85314">
                  <c:v>1569610800</c:v>
                </c:pt>
                <c:pt idx="85315">
                  <c:v>1569614400</c:v>
                </c:pt>
                <c:pt idx="85316">
                  <c:v>1569618000</c:v>
                </c:pt>
                <c:pt idx="85317">
                  <c:v>1569621600</c:v>
                </c:pt>
                <c:pt idx="85318">
                  <c:v>1569625200</c:v>
                </c:pt>
                <c:pt idx="85319">
                  <c:v>1569628800</c:v>
                </c:pt>
                <c:pt idx="85320">
                  <c:v>1569632400</c:v>
                </c:pt>
                <c:pt idx="85321">
                  <c:v>1569636000</c:v>
                </c:pt>
                <c:pt idx="85322">
                  <c:v>1569639600</c:v>
                </c:pt>
                <c:pt idx="85323">
                  <c:v>1569643200</c:v>
                </c:pt>
                <c:pt idx="85324">
                  <c:v>1569646800</c:v>
                </c:pt>
                <c:pt idx="85325">
                  <c:v>1569650400</c:v>
                </c:pt>
                <c:pt idx="85326">
                  <c:v>1569654000</c:v>
                </c:pt>
                <c:pt idx="85327">
                  <c:v>1569657600</c:v>
                </c:pt>
                <c:pt idx="85328">
                  <c:v>1569661200</c:v>
                </c:pt>
                <c:pt idx="85329">
                  <c:v>1569664800</c:v>
                </c:pt>
                <c:pt idx="85330">
                  <c:v>1569668400</c:v>
                </c:pt>
                <c:pt idx="85331">
                  <c:v>1569672000</c:v>
                </c:pt>
                <c:pt idx="85332">
                  <c:v>1569675600</c:v>
                </c:pt>
                <c:pt idx="85333">
                  <c:v>1569679200</c:v>
                </c:pt>
                <c:pt idx="85334">
                  <c:v>1569682800</c:v>
                </c:pt>
                <c:pt idx="85335">
                  <c:v>1569686400</c:v>
                </c:pt>
                <c:pt idx="85336">
                  <c:v>1569690000</c:v>
                </c:pt>
                <c:pt idx="85337">
                  <c:v>1569693600</c:v>
                </c:pt>
                <c:pt idx="85338">
                  <c:v>1569697200</c:v>
                </c:pt>
                <c:pt idx="85339">
                  <c:v>1569700800</c:v>
                </c:pt>
                <c:pt idx="85340">
                  <c:v>1569704400</c:v>
                </c:pt>
                <c:pt idx="85341">
                  <c:v>1569708000</c:v>
                </c:pt>
                <c:pt idx="85342">
                  <c:v>1569711600</c:v>
                </c:pt>
                <c:pt idx="85343">
                  <c:v>1569715200</c:v>
                </c:pt>
                <c:pt idx="85344">
                  <c:v>1569718800</c:v>
                </c:pt>
                <c:pt idx="85345">
                  <c:v>1569722400</c:v>
                </c:pt>
                <c:pt idx="85346">
                  <c:v>1569726000</c:v>
                </c:pt>
                <c:pt idx="85347">
                  <c:v>1569729600</c:v>
                </c:pt>
                <c:pt idx="85348">
                  <c:v>1569733200</c:v>
                </c:pt>
                <c:pt idx="85349">
                  <c:v>1569736800</c:v>
                </c:pt>
                <c:pt idx="85350">
                  <c:v>1569740400</c:v>
                </c:pt>
                <c:pt idx="85351">
                  <c:v>1569744000</c:v>
                </c:pt>
                <c:pt idx="85352">
                  <c:v>1569747600</c:v>
                </c:pt>
                <c:pt idx="85353">
                  <c:v>1569751200</c:v>
                </c:pt>
                <c:pt idx="85354">
                  <c:v>1569754800</c:v>
                </c:pt>
                <c:pt idx="85355">
                  <c:v>1569758400</c:v>
                </c:pt>
                <c:pt idx="85356">
                  <c:v>1569762000</c:v>
                </c:pt>
                <c:pt idx="85357">
                  <c:v>1569765600</c:v>
                </c:pt>
                <c:pt idx="85358">
                  <c:v>1569769200</c:v>
                </c:pt>
                <c:pt idx="85359">
                  <c:v>1569772800</c:v>
                </c:pt>
                <c:pt idx="85360">
                  <c:v>1569776400</c:v>
                </c:pt>
                <c:pt idx="85361">
                  <c:v>1569780000</c:v>
                </c:pt>
                <c:pt idx="85362">
                  <c:v>1569783600</c:v>
                </c:pt>
                <c:pt idx="85363">
                  <c:v>1569787200</c:v>
                </c:pt>
                <c:pt idx="85364">
                  <c:v>1569790800</c:v>
                </c:pt>
                <c:pt idx="85365">
                  <c:v>1569794400</c:v>
                </c:pt>
                <c:pt idx="85366">
                  <c:v>1569798000</c:v>
                </c:pt>
                <c:pt idx="85367">
                  <c:v>1569801600</c:v>
                </c:pt>
                <c:pt idx="85368">
                  <c:v>1569805200</c:v>
                </c:pt>
                <c:pt idx="85369">
                  <c:v>1569808800</c:v>
                </c:pt>
                <c:pt idx="85370">
                  <c:v>1569812400</c:v>
                </c:pt>
                <c:pt idx="85371">
                  <c:v>1569816000</c:v>
                </c:pt>
                <c:pt idx="85372">
                  <c:v>1569819600</c:v>
                </c:pt>
                <c:pt idx="85373">
                  <c:v>1569823200</c:v>
                </c:pt>
                <c:pt idx="85374">
                  <c:v>1569826800</c:v>
                </c:pt>
                <c:pt idx="85375">
                  <c:v>1569830400</c:v>
                </c:pt>
                <c:pt idx="85376">
                  <c:v>1569834000</c:v>
                </c:pt>
                <c:pt idx="85377">
                  <c:v>1569837600</c:v>
                </c:pt>
                <c:pt idx="85378">
                  <c:v>1569841200</c:v>
                </c:pt>
                <c:pt idx="85379">
                  <c:v>1569844800</c:v>
                </c:pt>
                <c:pt idx="85380">
                  <c:v>1569848400</c:v>
                </c:pt>
                <c:pt idx="85381">
                  <c:v>1569852000</c:v>
                </c:pt>
                <c:pt idx="85382">
                  <c:v>1569855600</c:v>
                </c:pt>
                <c:pt idx="85383">
                  <c:v>1569859200</c:v>
                </c:pt>
                <c:pt idx="85384">
                  <c:v>1569862800</c:v>
                </c:pt>
                <c:pt idx="85385">
                  <c:v>1569866400</c:v>
                </c:pt>
                <c:pt idx="85386">
                  <c:v>1569870000</c:v>
                </c:pt>
                <c:pt idx="85387">
                  <c:v>1569873600</c:v>
                </c:pt>
                <c:pt idx="85388">
                  <c:v>1569877200</c:v>
                </c:pt>
                <c:pt idx="85389">
                  <c:v>1569880800</c:v>
                </c:pt>
                <c:pt idx="85390">
                  <c:v>1569884400</c:v>
                </c:pt>
                <c:pt idx="85391">
                  <c:v>1569888000</c:v>
                </c:pt>
                <c:pt idx="85392">
                  <c:v>1569891600</c:v>
                </c:pt>
                <c:pt idx="85393">
                  <c:v>1569895200</c:v>
                </c:pt>
                <c:pt idx="85394">
                  <c:v>1569898800</c:v>
                </c:pt>
                <c:pt idx="85395">
                  <c:v>1569902400</c:v>
                </c:pt>
                <c:pt idx="85396">
                  <c:v>1569906000</c:v>
                </c:pt>
                <c:pt idx="85397">
                  <c:v>1569909600</c:v>
                </c:pt>
                <c:pt idx="85398">
                  <c:v>1569913200</c:v>
                </c:pt>
                <c:pt idx="85399">
                  <c:v>1569916800</c:v>
                </c:pt>
                <c:pt idx="85400">
                  <c:v>1569920400</c:v>
                </c:pt>
                <c:pt idx="85401">
                  <c:v>1569924000</c:v>
                </c:pt>
                <c:pt idx="85402">
                  <c:v>1569927600</c:v>
                </c:pt>
                <c:pt idx="85403">
                  <c:v>1569931200</c:v>
                </c:pt>
                <c:pt idx="85404">
                  <c:v>1569934800</c:v>
                </c:pt>
                <c:pt idx="85405">
                  <c:v>1569938400</c:v>
                </c:pt>
                <c:pt idx="85406">
                  <c:v>1569942000</c:v>
                </c:pt>
                <c:pt idx="85407">
                  <c:v>1569945600</c:v>
                </c:pt>
                <c:pt idx="85408">
                  <c:v>1569949200</c:v>
                </c:pt>
                <c:pt idx="85409">
                  <c:v>1569952800</c:v>
                </c:pt>
                <c:pt idx="85410">
                  <c:v>1569956400</c:v>
                </c:pt>
                <c:pt idx="85411">
                  <c:v>1569960000</c:v>
                </c:pt>
                <c:pt idx="85412">
                  <c:v>1569963600</c:v>
                </c:pt>
                <c:pt idx="85413">
                  <c:v>1569967200</c:v>
                </c:pt>
                <c:pt idx="85414">
                  <c:v>1569970800</c:v>
                </c:pt>
                <c:pt idx="85415">
                  <c:v>1569974400</c:v>
                </c:pt>
                <c:pt idx="85416">
                  <c:v>1569978000</c:v>
                </c:pt>
                <c:pt idx="85417">
                  <c:v>1569981600</c:v>
                </c:pt>
                <c:pt idx="85418">
                  <c:v>1569985200</c:v>
                </c:pt>
                <c:pt idx="85419">
                  <c:v>1569988800</c:v>
                </c:pt>
                <c:pt idx="85420">
                  <c:v>1569992400</c:v>
                </c:pt>
                <c:pt idx="85421">
                  <c:v>1569996000</c:v>
                </c:pt>
                <c:pt idx="85422">
                  <c:v>1569999600</c:v>
                </c:pt>
                <c:pt idx="85423">
                  <c:v>1570003200</c:v>
                </c:pt>
                <c:pt idx="85424">
                  <c:v>1570006800</c:v>
                </c:pt>
                <c:pt idx="85425">
                  <c:v>1570010400</c:v>
                </c:pt>
                <c:pt idx="85426">
                  <c:v>1570014000</c:v>
                </c:pt>
                <c:pt idx="85427">
                  <c:v>1570017600</c:v>
                </c:pt>
                <c:pt idx="85428">
                  <c:v>1570021200</c:v>
                </c:pt>
                <c:pt idx="85429">
                  <c:v>1570024800</c:v>
                </c:pt>
                <c:pt idx="85430">
                  <c:v>1570028400</c:v>
                </c:pt>
                <c:pt idx="85431">
                  <c:v>1570032000</c:v>
                </c:pt>
                <c:pt idx="85432">
                  <c:v>1570035600</c:v>
                </c:pt>
                <c:pt idx="85433">
                  <c:v>1570039200</c:v>
                </c:pt>
                <c:pt idx="85434">
                  <c:v>1570042800</c:v>
                </c:pt>
                <c:pt idx="85435">
                  <c:v>1570046400</c:v>
                </c:pt>
                <c:pt idx="85436">
                  <c:v>1570050000</c:v>
                </c:pt>
                <c:pt idx="85437">
                  <c:v>1570053600</c:v>
                </c:pt>
                <c:pt idx="85438">
                  <c:v>1570057200</c:v>
                </c:pt>
                <c:pt idx="85439">
                  <c:v>1570060800</c:v>
                </c:pt>
                <c:pt idx="85440">
                  <c:v>1570064400</c:v>
                </c:pt>
                <c:pt idx="85441">
                  <c:v>1570068000</c:v>
                </c:pt>
                <c:pt idx="85442">
                  <c:v>1570071600</c:v>
                </c:pt>
                <c:pt idx="85443">
                  <c:v>1570075200</c:v>
                </c:pt>
                <c:pt idx="85444">
                  <c:v>1570078800</c:v>
                </c:pt>
                <c:pt idx="85445">
                  <c:v>1570082400</c:v>
                </c:pt>
                <c:pt idx="85446">
                  <c:v>1570086000</c:v>
                </c:pt>
                <c:pt idx="85447">
                  <c:v>1570089600</c:v>
                </c:pt>
                <c:pt idx="85448">
                  <c:v>1570093200</c:v>
                </c:pt>
                <c:pt idx="85449">
                  <c:v>1570096800</c:v>
                </c:pt>
                <c:pt idx="85450">
                  <c:v>1570100400</c:v>
                </c:pt>
                <c:pt idx="85451">
                  <c:v>1570104000</c:v>
                </c:pt>
                <c:pt idx="85452">
                  <c:v>1570107600</c:v>
                </c:pt>
                <c:pt idx="85453">
                  <c:v>1570111200</c:v>
                </c:pt>
                <c:pt idx="85454">
                  <c:v>1570114800</c:v>
                </c:pt>
                <c:pt idx="85455">
                  <c:v>1570118400</c:v>
                </c:pt>
                <c:pt idx="85456">
                  <c:v>1570122000</c:v>
                </c:pt>
                <c:pt idx="85457">
                  <c:v>1570125600</c:v>
                </c:pt>
                <c:pt idx="85458">
                  <c:v>1570129200</c:v>
                </c:pt>
                <c:pt idx="85459">
                  <c:v>1570132800</c:v>
                </c:pt>
                <c:pt idx="85460">
                  <c:v>1570136400</c:v>
                </c:pt>
                <c:pt idx="85461">
                  <c:v>1570140000</c:v>
                </c:pt>
                <c:pt idx="85462">
                  <c:v>1570143600</c:v>
                </c:pt>
                <c:pt idx="85463">
                  <c:v>1570147200</c:v>
                </c:pt>
                <c:pt idx="85464">
                  <c:v>1570150800</c:v>
                </c:pt>
                <c:pt idx="85465">
                  <c:v>1570154400</c:v>
                </c:pt>
                <c:pt idx="85466">
                  <c:v>1570158000</c:v>
                </c:pt>
                <c:pt idx="85467">
                  <c:v>1570161600</c:v>
                </c:pt>
                <c:pt idx="85468">
                  <c:v>1570165200</c:v>
                </c:pt>
                <c:pt idx="85469">
                  <c:v>1570168800</c:v>
                </c:pt>
                <c:pt idx="85470">
                  <c:v>1570172400</c:v>
                </c:pt>
                <c:pt idx="85471">
                  <c:v>1570176000</c:v>
                </c:pt>
                <c:pt idx="85472">
                  <c:v>1570179600</c:v>
                </c:pt>
                <c:pt idx="85473">
                  <c:v>1570183200</c:v>
                </c:pt>
                <c:pt idx="85474">
                  <c:v>1570186800</c:v>
                </c:pt>
                <c:pt idx="85475">
                  <c:v>1570190400</c:v>
                </c:pt>
                <c:pt idx="85476">
                  <c:v>1570194000</c:v>
                </c:pt>
                <c:pt idx="85477">
                  <c:v>1570197600</c:v>
                </c:pt>
                <c:pt idx="85478">
                  <c:v>1570201200</c:v>
                </c:pt>
                <c:pt idx="85479">
                  <c:v>1570204800</c:v>
                </c:pt>
                <c:pt idx="85480">
                  <c:v>1570208400</c:v>
                </c:pt>
                <c:pt idx="85481">
                  <c:v>1570212000</c:v>
                </c:pt>
                <c:pt idx="85482">
                  <c:v>1570215600</c:v>
                </c:pt>
                <c:pt idx="85483">
                  <c:v>1570219200</c:v>
                </c:pt>
                <c:pt idx="85484">
                  <c:v>1570222800</c:v>
                </c:pt>
                <c:pt idx="85485">
                  <c:v>1570226400</c:v>
                </c:pt>
                <c:pt idx="85486">
                  <c:v>1570230000</c:v>
                </c:pt>
                <c:pt idx="85487">
                  <c:v>1570233600</c:v>
                </c:pt>
                <c:pt idx="85488">
                  <c:v>1570237200</c:v>
                </c:pt>
                <c:pt idx="85489">
                  <c:v>1570240800</c:v>
                </c:pt>
                <c:pt idx="85490">
                  <c:v>1570244400</c:v>
                </c:pt>
                <c:pt idx="85491">
                  <c:v>1570248000</c:v>
                </c:pt>
                <c:pt idx="85492">
                  <c:v>1570251600</c:v>
                </c:pt>
                <c:pt idx="85493">
                  <c:v>1570255200</c:v>
                </c:pt>
                <c:pt idx="85494">
                  <c:v>1570258800</c:v>
                </c:pt>
                <c:pt idx="85495">
                  <c:v>1570262400</c:v>
                </c:pt>
                <c:pt idx="85496">
                  <c:v>1570266000</c:v>
                </c:pt>
                <c:pt idx="85497">
                  <c:v>1570269600</c:v>
                </c:pt>
                <c:pt idx="85498">
                  <c:v>1570273200</c:v>
                </c:pt>
                <c:pt idx="85499">
                  <c:v>1570276800</c:v>
                </c:pt>
                <c:pt idx="85500">
                  <c:v>1570280400</c:v>
                </c:pt>
                <c:pt idx="85501">
                  <c:v>1570284000</c:v>
                </c:pt>
                <c:pt idx="85502">
                  <c:v>1570287600</c:v>
                </c:pt>
                <c:pt idx="85503">
                  <c:v>1570291200</c:v>
                </c:pt>
                <c:pt idx="85504">
                  <c:v>1570294800</c:v>
                </c:pt>
                <c:pt idx="85505">
                  <c:v>1570298400</c:v>
                </c:pt>
                <c:pt idx="85506">
                  <c:v>1570302000</c:v>
                </c:pt>
                <c:pt idx="85507">
                  <c:v>1570305600</c:v>
                </c:pt>
                <c:pt idx="85508">
                  <c:v>1570309200</c:v>
                </c:pt>
                <c:pt idx="85509">
                  <c:v>1570312800</c:v>
                </c:pt>
                <c:pt idx="85510">
                  <c:v>1570316400</c:v>
                </c:pt>
                <c:pt idx="85511">
                  <c:v>1570320000</c:v>
                </c:pt>
                <c:pt idx="85512">
                  <c:v>1570323600</c:v>
                </c:pt>
                <c:pt idx="85513">
                  <c:v>1570327200</c:v>
                </c:pt>
                <c:pt idx="85514">
                  <c:v>1570330800</c:v>
                </c:pt>
                <c:pt idx="85515">
                  <c:v>1570334400</c:v>
                </c:pt>
                <c:pt idx="85516">
                  <c:v>1570338000</c:v>
                </c:pt>
                <c:pt idx="85517">
                  <c:v>1570341600</c:v>
                </c:pt>
                <c:pt idx="85518">
                  <c:v>1570345200</c:v>
                </c:pt>
                <c:pt idx="85519">
                  <c:v>1570348800</c:v>
                </c:pt>
                <c:pt idx="85520">
                  <c:v>1570352400</c:v>
                </c:pt>
                <c:pt idx="85521">
                  <c:v>1570356000</c:v>
                </c:pt>
                <c:pt idx="85522">
                  <c:v>1570359600</c:v>
                </c:pt>
                <c:pt idx="85523">
                  <c:v>1570363200</c:v>
                </c:pt>
                <c:pt idx="85524">
                  <c:v>1570366800</c:v>
                </c:pt>
                <c:pt idx="85525">
                  <c:v>1570370400</c:v>
                </c:pt>
                <c:pt idx="85526">
                  <c:v>1570374000</c:v>
                </c:pt>
                <c:pt idx="85527">
                  <c:v>1570377600</c:v>
                </c:pt>
                <c:pt idx="85528">
                  <c:v>1570381200</c:v>
                </c:pt>
                <c:pt idx="85529">
                  <c:v>1570384800</c:v>
                </c:pt>
                <c:pt idx="85530">
                  <c:v>1570388400</c:v>
                </c:pt>
                <c:pt idx="85531">
                  <c:v>1570392000</c:v>
                </c:pt>
                <c:pt idx="85532">
                  <c:v>1570395600</c:v>
                </c:pt>
                <c:pt idx="85533">
                  <c:v>1570399200</c:v>
                </c:pt>
                <c:pt idx="85534">
                  <c:v>1570402800</c:v>
                </c:pt>
                <c:pt idx="85535">
                  <c:v>1570406400</c:v>
                </c:pt>
                <c:pt idx="85536">
                  <c:v>1570410000</c:v>
                </c:pt>
                <c:pt idx="85537">
                  <c:v>1570413600</c:v>
                </c:pt>
                <c:pt idx="85538">
                  <c:v>1570417200</c:v>
                </c:pt>
                <c:pt idx="85539">
                  <c:v>1570420800</c:v>
                </c:pt>
                <c:pt idx="85540">
                  <c:v>1570424400</c:v>
                </c:pt>
                <c:pt idx="85541">
                  <c:v>1570428000</c:v>
                </c:pt>
                <c:pt idx="85542">
                  <c:v>1570431600</c:v>
                </c:pt>
                <c:pt idx="85543">
                  <c:v>1570435200</c:v>
                </c:pt>
                <c:pt idx="85544">
                  <c:v>1570438800</c:v>
                </c:pt>
                <c:pt idx="85545">
                  <c:v>1570442400</c:v>
                </c:pt>
                <c:pt idx="85546">
                  <c:v>1570446000</c:v>
                </c:pt>
                <c:pt idx="85547">
                  <c:v>1570449600</c:v>
                </c:pt>
                <c:pt idx="85548">
                  <c:v>1570453200</c:v>
                </c:pt>
                <c:pt idx="85549">
                  <c:v>1570456800</c:v>
                </c:pt>
                <c:pt idx="85550">
                  <c:v>1570460400</c:v>
                </c:pt>
                <c:pt idx="85551">
                  <c:v>1570464000</c:v>
                </c:pt>
                <c:pt idx="85552">
                  <c:v>1570467600</c:v>
                </c:pt>
                <c:pt idx="85553">
                  <c:v>1570471200</c:v>
                </c:pt>
                <c:pt idx="85554">
                  <c:v>1570474800</c:v>
                </c:pt>
                <c:pt idx="85555">
                  <c:v>1570478400</c:v>
                </c:pt>
                <c:pt idx="85556">
                  <c:v>1570482000</c:v>
                </c:pt>
                <c:pt idx="85557">
                  <c:v>1570485600</c:v>
                </c:pt>
                <c:pt idx="85558">
                  <c:v>1570489200</c:v>
                </c:pt>
                <c:pt idx="85559">
                  <c:v>1570492800</c:v>
                </c:pt>
                <c:pt idx="85560">
                  <c:v>1570496400</c:v>
                </c:pt>
                <c:pt idx="85561">
                  <c:v>1570500000</c:v>
                </c:pt>
                <c:pt idx="85562">
                  <c:v>1570503600</c:v>
                </c:pt>
                <c:pt idx="85563">
                  <c:v>1570507200</c:v>
                </c:pt>
                <c:pt idx="85564">
                  <c:v>1570510800</c:v>
                </c:pt>
                <c:pt idx="85565">
                  <c:v>1570514400</c:v>
                </c:pt>
                <c:pt idx="85566">
                  <c:v>1570518000</c:v>
                </c:pt>
                <c:pt idx="85567">
                  <c:v>1570521600</c:v>
                </c:pt>
                <c:pt idx="85568">
                  <c:v>1570525200</c:v>
                </c:pt>
                <c:pt idx="85569">
                  <c:v>1570528800</c:v>
                </c:pt>
                <c:pt idx="85570">
                  <c:v>1570532400</c:v>
                </c:pt>
                <c:pt idx="85571">
                  <c:v>1570536000</c:v>
                </c:pt>
                <c:pt idx="85572">
                  <c:v>1570539600</c:v>
                </c:pt>
                <c:pt idx="85573">
                  <c:v>1570543200</c:v>
                </c:pt>
                <c:pt idx="85574">
                  <c:v>1570546800</c:v>
                </c:pt>
                <c:pt idx="85575">
                  <c:v>1570550400</c:v>
                </c:pt>
                <c:pt idx="85576">
                  <c:v>1570554000</c:v>
                </c:pt>
                <c:pt idx="85577">
                  <c:v>1570557600</c:v>
                </c:pt>
                <c:pt idx="85578">
                  <c:v>1570561200</c:v>
                </c:pt>
                <c:pt idx="85579">
                  <c:v>1570564800</c:v>
                </c:pt>
                <c:pt idx="85580">
                  <c:v>1570568400</c:v>
                </c:pt>
                <c:pt idx="85581">
                  <c:v>1570572000</c:v>
                </c:pt>
                <c:pt idx="85582">
                  <c:v>1570575600</c:v>
                </c:pt>
                <c:pt idx="85583">
                  <c:v>1570579200</c:v>
                </c:pt>
                <c:pt idx="85584">
                  <c:v>1570582800</c:v>
                </c:pt>
                <c:pt idx="85585">
                  <c:v>1570586400</c:v>
                </c:pt>
                <c:pt idx="85586">
                  <c:v>1570590000</c:v>
                </c:pt>
                <c:pt idx="85587">
                  <c:v>1570593600</c:v>
                </c:pt>
                <c:pt idx="85588">
                  <c:v>1570597200</c:v>
                </c:pt>
                <c:pt idx="85589">
                  <c:v>1570600800</c:v>
                </c:pt>
                <c:pt idx="85590">
                  <c:v>1570604400</c:v>
                </c:pt>
                <c:pt idx="85591">
                  <c:v>1570608000</c:v>
                </c:pt>
                <c:pt idx="85592">
                  <c:v>1570611600</c:v>
                </c:pt>
                <c:pt idx="85593">
                  <c:v>1570615200</c:v>
                </c:pt>
                <c:pt idx="85594">
                  <c:v>1570618800</c:v>
                </c:pt>
                <c:pt idx="85595">
                  <c:v>1570622400</c:v>
                </c:pt>
                <c:pt idx="85596">
                  <c:v>1570626000</c:v>
                </c:pt>
                <c:pt idx="85597">
                  <c:v>1570629600</c:v>
                </c:pt>
                <c:pt idx="85598">
                  <c:v>1570633200</c:v>
                </c:pt>
                <c:pt idx="85599">
                  <c:v>1570636800</c:v>
                </c:pt>
                <c:pt idx="85600">
                  <c:v>1570640400</c:v>
                </c:pt>
                <c:pt idx="85601">
                  <c:v>1570644000</c:v>
                </c:pt>
                <c:pt idx="85602">
                  <c:v>1570647600</c:v>
                </c:pt>
                <c:pt idx="85603">
                  <c:v>1570651200</c:v>
                </c:pt>
                <c:pt idx="85604">
                  <c:v>1570654800</c:v>
                </c:pt>
                <c:pt idx="85605">
                  <c:v>1570658400</c:v>
                </c:pt>
                <c:pt idx="85606">
                  <c:v>1570662000</c:v>
                </c:pt>
                <c:pt idx="85607">
                  <c:v>1570665600</c:v>
                </c:pt>
                <c:pt idx="85608">
                  <c:v>1570669200</c:v>
                </c:pt>
                <c:pt idx="85609">
                  <c:v>1570672800</c:v>
                </c:pt>
                <c:pt idx="85610">
                  <c:v>1570676400</c:v>
                </c:pt>
                <c:pt idx="85611">
                  <c:v>1570680000</c:v>
                </c:pt>
                <c:pt idx="85612">
                  <c:v>1570683600</c:v>
                </c:pt>
                <c:pt idx="85613">
                  <c:v>1570687200</c:v>
                </c:pt>
                <c:pt idx="85614">
                  <c:v>1570690800</c:v>
                </c:pt>
                <c:pt idx="85615">
                  <c:v>1570694400</c:v>
                </c:pt>
                <c:pt idx="85616">
                  <c:v>1570698000</c:v>
                </c:pt>
                <c:pt idx="85617">
                  <c:v>1570701600</c:v>
                </c:pt>
                <c:pt idx="85618">
                  <c:v>1570705200</c:v>
                </c:pt>
                <c:pt idx="85619">
                  <c:v>1570708800</c:v>
                </c:pt>
                <c:pt idx="85620">
                  <c:v>1570712400</c:v>
                </c:pt>
                <c:pt idx="85621">
                  <c:v>1570716000</c:v>
                </c:pt>
                <c:pt idx="85622">
                  <c:v>1570719600</c:v>
                </c:pt>
                <c:pt idx="85623">
                  <c:v>1570723200</c:v>
                </c:pt>
                <c:pt idx="85624">
                  <c:v>1570726800</c:v>
                </c:pt>
                <c:pt idx="85625">
                  <c:v>1570730400</c:v>
                </c:pt>
                <c:pt idx="85626">
                  <c:v>1570734000</c:v>
                </c:pt>
                <c:pt idx="85627">
                  <c:v>1570737600</c:v>
                </c:pt>
                <c:pt idx="85628">
                  <c:v>1570741200</c:v>
                </c:pt>
                <c:pt idx="85629">
                  <c:v>1570744800</c:v>
                </c:pt>
                <c:pt idx="85630">
                  <c:v>1570748400</c:v>
                </c:pt>
                <c:pt idx="85631">
                  <c:v>1570752000</c:v>
                </c:pt>
                <c:pt idx="85632">
                  <c:v>1570755600</c:v>
                </c:pt>
                <c:pt idx="85633">
                  <c:v>1570759200</c:v>
                </c:pt>
                <c:pt idx="85634">
                  <c:v>1570762800</c:v>
                </c:pt>
                <c:pt idx="85635">
                  <c:v>1570766400</c:v>
                </c:pt>
                <c:pt idx="85636">
                  <c:v>1570770000</c:v>
                </c:pt>
                <c:pt idx="85637">
                  <c:v>1570773600</c:v>
                </c:pt>
                <c:pt idx="85638">
                  <c:v>1570777200</c:v>
                </c:pt>
                <c:pt idx="85639">
                  <c:v>1570780800</c:v>
                </c:pt>
                <c:pt idx="85640">
                  <c:v>1570784400</c:v>
                </c:pt>
                <c:pt idx="85641">
                  <c:v>1570788000</c:v>
                </c:pt>
                <c:pt idx="85642">
                  <c:v>1570791600</c:v>
                </c:pt>
                <c:pt idx="85643">
                  <c:v>1570795200</c:v>
                </c:pt>
                <c:pt idx="85644">
                  <c:v>1570798800</c:v>
                </c:pt>
                <c:pt idx="85645">
                  <c:v>1570802400</c:v>
                </c:pt>
                <c:pt idx="85646">
                  <c:v>1570806000</c:v>
                </c:pt>
                <c:pt idx="85647">
                  <c:v>1570809600</c:v>
                </c:pt>
                <c:pt idx="85648">
                  <c:v>1570813200</c:v>
                </c:pt>
                <c:pt idx="85649">
                  <c:v>1570816800</c:v>
                </c:pt>
                <c:pt idx="85650">
                  <c:v>1570820400</c:v>
                </c:pt>
                <c:pt idx="85651">
                  <c:v>1570824000</c:v>
                </c:pt>
                <c:pt idx="85652">
                  <c:v>1570827600</c:v>
                </c:pt>
                <c:pt idx="85653">
                  <c:v>1570831200</c:v>
                </c:pt>
                <c:pt idx="85654">
                  <c:v>1570834800</c:v>
                </c:pt>
                <c:pt idx="85655">
                  <c:v>1570838400</c:v>
                </c:pt>
                <c:pt idx="85656">
                  <c:v>1570842000</c:v>
                </c:pt>
                <c:pt idx="85657">
                  <c:v>1570845600</c:v>
                </c:pt>
                <c:pt idx="85658">
                  <c:v>1570849200</c:v>
                </c:pt>
                <c:pt idx="85659">
                  <c:v>1570852800</c:v>
                </c:pt>
                <c:pt idx="85660">
                  <c:v>1570856400</c:v>
                </c:pt>
                <c:pt idx="85661">
                  <c:v>1570860000</c:v>
                </c:pt>
                <c:pt idx="85662">
                  <c:v>1570863600</c:v>
                </c:pt>
                <c:pt idx="85663">
                  <c:v>1570867200</c:v>
                </c:pt>
                <c:pt idx="85664">
                  <c:v>1570870800</c:v>
                </c:pt>
                <c:pt idx="85665">
                  <c:v>1570874400</c:v>
                </c:pt>
                <c:pt idx="85666">
                  <c:v>1570878000</c:v>
                </c:pt>
                <c:pt idx="85667">
                  <c:v>1570881600</c:v>
                </c:pt>
                <c:pt idx="85668">
                  <c:v>1570885200</c:v>
                </c:pt>
                <c:pt idx="85669">
                  <c:v>1570888800</c:v>
                </c:pt>
                <c:pt idx="85670">
                  <c:v>1570892400</c:v>
                </c:pt>
                <c:pt idx="85671">
                  <c:v>1570896000</c:v>
                </c:pt>
                <c:pt idx="85672">
                  <c:v>1570899600</c:v>
                </c:pt>
                <c:pt idx="85673">
                  <c:v>1570903200</c:v>
                </c:pt>
                <c:pt idx="85674">
                  <c:v>1570906800</c:v>
                </c:pt>
                <c:pt idx="85675">
                  <c:v>1570910400</c:v>
                </c:pt>
                <c:pt idx="85676">
                  <c:v>1570914000</c:v>
                </c:pt>
                <c:pt idx="85677">
                  <c:v>1570917600</c:v>
                </c:pt>
                <c:pt idx="85678">
                  <c:v>1570921200</c:v>
                </c:pt>
                <c:pt idx="85679">
                  <c:v>1570924800</c:v>
                </c:pt>
                <c:pt idx="85680">
                  <c:v>1570928400</c:v>
                </c:pt>
                <c:pt idx="85681">
                  <c:v>1570932000</c:v>
                </c:pt>
                <c:pt idx="85682">
                  <c:v>1570935600</c:v>
                </c:pt>
                <c:pt idx="85683">
                  <c:v>1570939200</c:v>
                </c:pt>
                <c:pt idx="85684">
                  <c:v>1570942800</c:v>
                </c:pt>
                <c:pt idx="85685">
                  <c:v>1570946400</c:v>
                </c:pt>
                <c:pt idx="85686">
                  <c:v>1570950000</c:v>
                </c:pt>
                <c:pt idx="85687">
                  <c:v>1570953600</c:v>
                </c:pt>
                <c:pt idx="85688">
                  <c:v>1570957200</c:v>
                </c:pt>
                <c:pt idx="85689">
                  <c:v>1570960800</c:v>
                </c:pt>
                <c:pt idx="85690">
                  <c:v>1570964400</c:v>
                </c:pt>
                <c:pt idx="85691">
                  <c:v>1570968000</c:v>
                </c:pt>
                <c:pt idx="85692">
                  <c:v>1570971600</c:v>
                </c:pt>
                <c:pt idx="85693">
                  <c:v>1570975200</c:v>
                </c:pt>
                <c:pt idx="85694">
                  <c:v>1570978800</c:v>
                </c:pt>
                <c:pt idx="85695">
                  <c:v>1570982400</c:v>
                </c:pt>
                <c:pt idx="85696">
                  <c:v>1570986000</c:v>
                </c:pt>
                <c:pt idx="85697">
                  <c:v>1570989600</c:v>
                </c:pt>
                <c:pt idx="85698">
                  <c:v>1570993200</c:v>
                </c:pt>
                <c:pt idx="85699">
                  <c:v>1570996800</c:v>
                </c:pt>
                <c:pt idx="85700">
                  <c:v>1571000400</c:v>
                </c:pt>
                <c:pt idx="85701">
                  <c:v>1571004000</c:v>
                </c:pt>
                <c:pt idx="85702">
                  <c:v>1571007600</c:v>
                </c:pt>
                <c:pt idx="85703">
                  <c:v>1571011200</c:v>
                </c:pt>
                <c:pt idx="85704">
                  <c:v>1571014800</c:v>
                </c:pt>
                <c:pt idx="85705">
                  <c:v>1571018400</c:v>
                </c:pt>
                <c:pt idx="85706">
                  <c:v>1571022000</c:v>
                </c:pt>
                <c:pt idx="85707">
                  <c:v>1571025600</c:v>
                </c:pt>
                <c:pt idx="85708">
                  <c:v>1571029200</c:v>
                </c:pt>
                <c:pt idx="85709">
                  <c:v>1571032800</c:v>
                </c:pt>
                <c:pt idx="85710">
                  <c:v>1571036400</c:v>
                </c:pt>
                <c:pt idx="85711">
                  <c:v>1571040000</c:v>
                </c:pt>
                <c:pt idx="85712">
                  <c:v>1571043600</c:v>
                </c:pt>
                <c:pt idx="85713">
                  <c:v>1571047200</c:v>
                </c:pt>
                <c:pt idx="85714">
                  <c:v>1571050800</c:v>
                </c:pt>
                <c:pt idx="85715">
                  <c:v>1571054400</c:v>
                </c:pt>
                <c:pt idx="85716">
                  <c:v>1571058000</c:v>
                </c:pt>
                <c:pt idx="85717">
                  <c:v>1571061600</c:v>
                </c:pt>
                <c:pt idx="85718">
                  <c:v>1571065200</c:v>
                </c:pt>
                <c:pt idx="85719">
                  <c:v>1571068800</c:v>
                </c:pt>
                <c:pt idx="85720">
                  <c:v>1571072400</c:v>
                </c:pt>
                <c:pt idx="85721">
                  <c:v>1571076000</c:v>
                </c:pt>
                <c:pt idx="85722">
                  <c:v>1571079600</c:v>
                </c:pt>
                <c:pt idx="85723">
                  <c:v>1571083200</c:v>
                </c:pt>
                <c:pt idx="85724">
                  <c:v>1571086800</c:v>
                </c:pt>
                <c:pt idx="85725">
                  <c:v>1571090400</c:v>
                </c:pt>
                <c:pt idx="85726">
                  <c:v>1571094000</c:v>
                </c:pt>
                <c:pt idx="85727">
                  <c:v>1571097600</c:v>
                </c:pt>
                <c:pt idx="85728">
                  <c:v>1571101200</c:v>
                </c:pt>
                <c:pt idx="85729">
                  <c:v>1571104800</c:v>
                </c:pt>
                <c:pt idx="85730">
                  <c:v>1571108400</c:v>
                </c:pt>
                <c:pt idx="85731">
                  <c:v>1571112000</c:v>
                </c:pt>
                <c:pt idx="85732">
                  <c:v>1571115600</c:v>
                </c:pt>
                <c:pt idx="85733">
                  <c:v>1571119200</c:v>
                </c:pt>
                <c:pt idx="85734">
                  <c:v>1571122800</c:v>
                </c:pt>
                <c:pt idx="85735">
                  <c:v>1571126400</c:v>
                </c:pt>
                <c:pt idx="85736">
                  <c:v>1571130000</c:v>
                </c:pt>
                <c:pt idx="85737">
                  <c:v>1571133600</c:v>
                </c:pt>
                <c:pt idx="85738">
                  <c:v>1571137200</c:v>
                </c:pt>
                <c:pt idx="85739">
                  <c:v>1571140800</c:v>
                </c:pt>
                <c:pt idx="85740">
                  <c:v>1571144400</c:v>
                </c:pt>
                <c:pt idx="85741">
                  <c:v>1571148000</c:v>
                </c:pt>
                <c:pt idx="85742">
                  <c:v>1571151600</c:v>
                </c:pt>
                <c:pt idx="85743">
                  <c:v>1571155200</c:v>
                </c:pt>
                <c:pt idx="85744">
                  <c:v>1571158800</c:v>
                </c:pt>
                <c:pt idx="85745">
                  <c:v>1571162400</c:v>
                </c:pt>
                <c:pt idx="85746">
                  <c:v>1571166000</c:v>
                </c:pt>
                <c:pt idx="85747">
                  <c:v>1571169600</c:v>
                </c:pt>
                <c:pt idx="85748">
                  <c:v>1571173200</c:v>
                </c:pt>
                <c:pt idx="85749">
                  <c:v>1571176800</c:v>
                </c:pt>
                <c:pt idx="85750">
                  <c:v>1571180400</c:v>
                </c:pt>
                <c:pt idx="85751">
                  <c:v>1571184000</c:v>
                </c:pt>
                <c:pt idx="85752">
                  <c:v>1571187600</c:v>
                </c:pt>
                <c:pt idx="85753">
                  <c:v>1571191200</c:v>
                </c:pt>
                <c:pt idx="85754">
                  <c:v>1571194800</c:v>
                </c:pt>
                <c:pt idx="85755">
                  <c:v>1571198400</c:v>
                </c:pt>
                <c:pt idx="85756">
                  <c:v>1571202000</c:v>
                </c:pt>
                <c:pt idx="85757">
                  <c:v>1571205600</c:v>
                </c:pt>
                <c:pt idx="85758">
                  <c:v>1571209200</c:v>
                </c:pt>
                <c:pt idx="85759">
                  <c:v>1571212800</c:v>
                </c:pt>
                <c:pt idx="85760">
                  <c:v>1571216400</c:v>
                </c:pt>
                <c:pt idx="85761">
                  <c:v>1571220000</c:v>
                </c:pt>
                <c:pt idx="85762">
                  <c:v>1571223600</c:v>
                </c:pt>
                <c:pt idx="85763">
                  <c:v>1571227200</c:v>
                </c:pt>
                <c:pt idx="85764">
                  <c:v>1571230800</c:v>
                </c:pt>
                <c:pt idx="85765">
                  <c:v>1571234400</c:v>
                </c:pt>
                <c:pt idx="85766">
                  <c:v>1571238000</c:v>
                </c:pt>
                <c:pt idx="85767">
                  <c:v>1571241600</c:v>
                </c:pt>
                <c:pt idx="85768">
                  <c:v>1571245200</c:v>
                </c:pt>
                <c:pt idx="85769">
                  <c:v>1571248800</c:v>
                </c:pt>
                <c:pt idx="85770">
                  <c:v>1571252400</c:v>
                </c:pt>
                <c:pt idx="85771">
                  <c:v>1571256000</c:v>
                </c:pt>
                <c:pt idx="85772">
                  <c:v>1571259600</c:v>
                </c:pt>
                <c:pt idx="85773">
                  <c:v>1571263200</c:v>
                </c:pt>
                <c:pt idx="85774">
                  <c:v>1571266800</c:v>
                </c:pt>
                <c:pt idx="85775">
                  <c:v>1571270400</c:v>
                </c:pt>
                <c:pt idx="85776">
                  <c:v>1571274000</c:v>
                </c:pt>
                <c:pt idx="85777">
                  <c:v>1571277600</c:v>
                </c:pt>
                <c:pt idx="85778">
                  <c:v>1571281200</c:v>
                </c:pt>
                <c:pt idx="85779">
                  <c:v>1571284800</c:v>
                </c:pt>
                <c:pt idx="85780">
                  <c:v>1571288400</c:v>
                </c:pt>
                <c:pt idx="85781">
                  <c:v>1571292000</c:v>
                </c:pt>
                <c:pt idx="85782">
                  <c:v>1571295600</c:v>
                </c:pt>
                <c:pt idx="85783">
                  <c:v>1571299200</c:v>
                </c:pt>
                <c:pt idx="85784">
                  <c:v>1571302800</c:v>
                </c:pt>
                <c:pt idx="85785">
                  <c:v>1571306400</c:v>
                </c:pt>
                <c:pt idx="85786">
                  <c:v>1571310000</c:v>
                </c:pt>
                <c:pt idx="85787">
                  <c:v>1571313600</c:v>
                </c:pt>
                <c:pt idx="85788">
                  <c:v>1571317200</c:v>
                </c:pt>
                <c:pt idx="85789">
                  <c:v>1571320800</c:v>
                </c:pt>
                <c:pt idx="85790">
                  <c:v>1571324400</c:v>
                </c:pt>
                <c:pt idx="85791">
                  <c:v>1571328000</c:v>
                </c:pt>
                <c:pt idx="85792">
                  <c:v>1571331600</c:v>
                </c:pt>
                <c:pt idx="85793">
                  <c:v>1571335200</c:v>
                </c:pt>
                <c:pt idx="85794">
                  <c:v>1571338800</c:v>
                </c:pt>
                <c:pt idx="85795">
                  <c:v>1571342400</c:v>
                </c:pt>
                <c:pt idx="85796">
                  <c:v>1571346000</c:v>
                </c:pt>
                <c:pt idx="85797">
                  <c:v>1571349600</c:v>
                </c:pt>
                <c:pt idx="85798">
                  <c:v>1571353200</c:v>
                </c:pt>
                <c:pt idx="85799">
                  <c:v>1571356800</c:v>
                </c:pt>
                <c:pt idx="85800">
                  <c:v>1571360400</c:v>
                </c:pt>
                <c:pt idx="85801">
                  <c:v>1571364000</c:v>
                </c:pt>
                <c:pt idx="85802">
                  <c:v>1571367600</c:v>
                </c:pt>
                <c:pt idx="85803">
                  <c:v>1571371200</c:v>
                </c:pt>
                <c:pt idx="85804">
                  <c:v>1571374800</c:v>
                </c:pt>
                <c:pt idx="85805">
                  <c:v>1571378400</c:v>
                </c:pt>
                <c:pt idx="85806">
                  <c:v>1571382000</c:v>
                </c:pt>
                <c:pt idx="85807">
                  <c:v>1571385600</c:v>
                </c:pt>
                <c:pt idx="85808">
                  <c:v>1571389200</c:v>
                </c:pt>
                <c:pt idx="85809">
                  <c:v>1571392800</c:v>
                </c:pt>
                <c:pt idx="85810">
                  <c:v>1571396400</c:v>
                </c:pt>
                <c:pt idx="85811">
                  <c:v>1571400000</c:v>
                </c:pt>
                <c:pt idx="85812">
                  <c:v>1571403600</c:v>
                </c:pt>
                <c:pt idx="85813">
                  <c:v>1571407200</c:v>
                </c:pt>
                <c:pt idx="85814">
                  <c:v>1571410800</c:v>
                </c:pt>
                <c:pt idx="85815">
                  <c:v>1571414400</c:v>
                </c:pt>
                <c:pt idx="85816">
                  <c:v>1571418000</c:v>
                </c:pt>
                <c:pt idx="85817">
                  <c:v>1571421600</c:v>
                </c:pt>
                <c:pt idx="85818">
                  <c:v>1571425200</c:v>
                </c:pt>
                <c:pt idx="85819">
                  <c:v>1571428800</c:v>
                </c:pt>
                <c:pt idx="85820">
                  <c:v>1571432400</c:v>
                </c:pt>
                <c:pt idx="85821">
                  <c:v>1571436000</c:v>
                </c:pt>
                <c:pt idx="85822">
                  <c:v>1571439600</c:v>
                </c:pt>
                <c:pt idx="85823">
                  <c:v>1571443200</c:v>
                </c:pt>
                <c:pt idx="85824">
                  <c:v>1571446800</c:v>
                </c:pt>
                <c:pt idx="85825">
                  <c:v>1571450400</c:v>
                </c:pt>
                <c:pt idx="85826">
                  <c:v>1571454000</c:v>
                </c:pt>
                <c:pt idx="85827">
                  <c:v>1571457600</c:v>
                </c:pt>
                <c:pt idx="85828">
                  <c:v>1571461200</c:v>
                </c:pt>
                <c:pt idx="85829">
                  <c:v>1571464800</c:v>
                </c:pt>
                <c:pt idx="85830">
                  <c:v>1571468400</c:v>
                </c:pt>
                <c:pt idx="85831">
                  <c:v>1571472000</c:v>
                </c:pt>
                <c:pt idx="85832">
                  <c:v>1571475600</c:v>
                </c:pt>
                <c:pt idx="85833">
                  <c:v>1571479200</c:v>
                </c:pt>
                <c:pt idx="85834">
                  <c:v>1571482800</c:v>
                </c:pt>
                <c:pt idx="85835">
                  <c:v>1571486400</c:v>
                </c:pt>
                <c:pt idx="85836">
                  <c:v>1571490000</c:v>
                </c:pt>
                <c:pt idx="85837">
                  <c:v>1571493600</c:v>
                </c:pt>
                <c:pt idx="85838">
                  <c:v>1571497200</c:v>
                </c:pt>
                <c:pt idx="85839">
                  <c:v>1571500800</c:v>
                </c:pt>
                <c:pt idx="85840">
                  <c:v>1571504400</c:v>
                </c:pt>
                <c:pt idx="85841">
                  <c:v>1571508000</c:v>
                </c:pt>
                <c:pt idx="85842">
                  <c:v>1571511600</c:v>
                </c:pt>
                <c:pt idx="85843">
                  <c:v>1571515200</c:v>
                </c:pt>
                <c:pt idx="85844">
                  <c:v>1571518800</c:v>
                </c:pt>
                <c:pt idx="85845">
                  <c:v>1571522400</c:v>
                </c:pt>
                <c:pt idx="85846">
                  <c:v>1571526000</c:v>
                </c:pt>
                <c:pt idx="85847">
                  <c:v>1571529600</c:v>
                </c:pt>
                <c:pt idx="85848">
                  <c:v>1571533200</c:v>
                </c:pt>
                <c:pt idx="85849">
                  <c:v>1571536800</c:v>
                </c:pt>
                <c:pt idx="85850">
                  <c:v>1571540400</c:v>
                </c:pt>
                <c:pt idx="85851">
                  <c:v>1571544000</c:v>
                </c:pt>
                <c:pt idx="85852">
                  <c:v>1571547600</c:v>
                </c:pt>
                <c:pt idx="85853">
                  <c:v>1571551200</c:v>
                </c:pt>
                <c:pt idx="85854">
                  <c:v>1571554800</c:v>
                </c:pt>
                <c:pt idx="85855">
                  <c:v>1571558400</c:v>
                </c:pt>
                <c:pt idx="85856">
                  <c:v>1571562000</c:v>
                </c:pt>
                <c:pt idx="85857">
                  <c:v>1571565600</c:v>
                </c:pt>
                <c:pt idx="85858">
                  <c:v>1571569200</c:v>
                </c:pt>
                <c:pt idx="85859">
                  <c:v>1571572800</c:v>
                </c:pt>
                <c:pt idx="85860">
                  <c:v>1571576400</c:v>
                </c:pt>
                <c:pt idx="85861">
                  <c:v>1571580000</c:v>
                </c:pt>
                <c:pt idx="85862">
                  <c:v>1571583600</c:v>
                </c:pt>
                <c:pt idx="85863">
                  <c:v>1571587200</c:v>
                </c:pt>
                <c:pt idx="85864">
                  <c:v>1571590800</c:v>
                </c:pt>
                <c:pt idx="85865">
                  <c:v>1571594400</c:v>
                </c:pt>
                <c:pt idx="85866">
                  <c:v>1571598000</c:v>
                </c:pt>
                <c:pt idx="85867">
                  <c:v>1571601600</c:v>
                </c:pt>
                <c:pt idx="85868">
                  <c:v>1571605200</c:v>
                </c:pt>
                <c:pt idx="85869">
                  <c:v>1571608800</c:v>
                </c:pt>
                <c:pt idx="85870">
                  <c:v>1571612400</c:v>
                </c:pt>
                <c:pt idx="85871">
                  <c:v>1571616000</c:v>
                </c:pt>
                <c:pt idx="85872">
                  <c:v>1571619600</c:v>
                </c:pt>
                <c:pt idx="85873">
                  <c:v>1571623200</c:v>
                </c:pt>
                <c:pt idx="85874">
                  <c:v>1571626800</c:v>
                </c:pt>
                <c:pt idx="85875">
                  <c:v>1571630400</c:v>
                </c:pt>
                <c:pt idx="85876">
                  <c:v>1571634000</c:v>
                </c:pt>
                <c:pt idx="85877">
                  <c:v>1571637600</c:v>
                </c:pt>
                <c:pt idx="85878">
                  <c:v>1571641200</c:v>
                </c:pt>
                <c:pt idx="85879">
                  <c:v>1571644800</c:v>
                </c:pt>
                <c:pt idx="85880">
                  <c:v>1571648400</c:v>
                </c:pt>
                <c:pt idx="85881">
                  <c:v>1571652000</c:v>
                </c:pt>
                <c:pt idx="85882">
                  <c:v>1571655600</c:v>
                </c:pt>
                <c:pt idx="85883">
                  <c:v>1571659200</c:v>
                </c:pt>
                <c:pt idx="85884">
                  <c:v>1571662800</c:v>
                </c:pt>
                <c:pt idx="85885">
                  <c:v>1571666400</c:v>
                </c:pt>
                <c:pt idx="85886">
                  <c:v>1571670000</c:v>
                </c:pt>
                <c:pt idx="85887">
                  <c:v>1571673600</c:v>
                </c:pt>
                <c:pt idx="85888">
                  <c:v>1571677200</c:v>
                </c:pt>
                <c:pt idx="85889">
                  <c:v>1571680800</c:v>
                </c:pt>
                <c:pt idx="85890">
                  <c:v>1571684400</c:v>
                </c:pt>
                <c:pt idx="85891">
                  <c:v>1571688000</c:v>
                </c:pt>
                <c:pt idx="85892">
                  <c:v>1571691600</c:v>
                </c:pt>
                <c:pt idx="85893">
                  <c:v>1571695200</c:v>
                </c:pt>
                <c:pt idx="85894">
                  <c:v>1571698800</c:v>
                </c:pt>
                <c:pt idx="85895">
                  <c:v>1571702400</c:v>
                </c:pt>
                <c:pt idx="85896">
                  <c:v>1571706000</c:v>
                </c:pt>
                <c:pt idx="85897">
                  <c:v>1571709600</c:v>
                </c:pt>
                <c:pt idx="85898">
                  <c:v>1571713200</c:v>
                </c:pt>
                <c:pt idx="85899">
                  <c:v>1571716800</c:v>
                </c:pt>
                <c:pt idx="85900">
                  <c:v>1571720400</c:v>
                </c:pt>
                <c:pt idx="85901">
                  <c:v>1571724000</c:v>
                </c:pt>
                <c:pt idx="85902">
                  <c:v>1571727600</c:v>
                </c:pt>
                <c:pt idx="85903">
                  <c:v>1571731200</c:v>
                </c:pt>
                <c:pt idx="85904">
                  <c:v>1571734800</c:v>
                </c:pt>
                <c:pt idx="85905">
                  <c:v>1571738400</c:v>
                </c:pt>
                <c:pt idx="85906">
                  <c:v>1571742000</c:v>
                </c:pt>
                <c:pt idx="85907">
                  <c:v>1571745600</c:v>
                </c:pt>
                <c:pt idx="85908">
                  <c:v>1571749200</c:v>
                </c:pt>
                <c:pt idx="85909">
                  <c:v>1571752800</c:v>
                </c:pt>
                <c:pt idx="85910">
                  <c:v>1571756400</c:v>
                </c:pt>
                <c:pt idx="85911">
                  <c:v>1571760000</c:v>
                </c:pt>
                <c:pt idx="85912">
                  <c:v>1571763600</c:v>
                </c:pt>
                <c:pt idx="85913">
                  <c:v>1571767200</c:v>
                </c:pt>
                <c:pt idx="85914">
                  <c:v>1571770800</c:v>
                </c:pt>
                <c:pt idx="85915">
                  <c:v>1571774400</c:v>
                </c:pt>
                <c:pt idx="85916">
                  <c:v>1571778000</c:v>
                </c:pt>
                <c:pt idx="85917">
                  <c:v>1571781600</c:v>
                </c:pt>
                <c:pt idx="85918">
                  <c:v>1571785200</c:v>
                </c:pt>
                <c:pt idx="85919">
                  <c:v>1571788800</c:v>
                </c:pt>
                <c:pt idx="85920">
                  <c:v>1571792400</c:v>
                </c:pt>
                <c:pt idx="85921">
                  <c:v>1571796000</c:v>
                </c:pt>
                <c:pt idx="85922">
                  <c:v>1571799600</c:v>
                </c:pt>
                <c:pt idx="85923">
                  <c:v>1571803200</c:v>
                </c:pt>
                <c:pt idx="85924">
                  <c:v>1571806800</c:v>
                </c:pt>
                <c:pt idx="85925">
                  <c:v>1571810400</c:v>
                </c:pt>
                <c:pt idx="85926">
                  <c:v>1571814000</c:v>
                </c:pt>
                <c:pt idx="85927">
                  <c:v>1571817600</c:v>
                </c:pt>
                <c:pt idx="85928">
                  <c:v>1571821200</c:v>
                </c:pt>
                <c:pt idx="85929">
                  <c:v>1571824800</c:v>
                </c:pt>
                <c:pt idx="85930">
                  <c:v>1571828400</c:v>
                </c:pt>
                <c:pt idx="85931">
                  <c:v>1571832000</c:v>
                </c:pt>
                <c:pt idx="85932">
                  <c:v>1571835600</c:v>
                </c:pt>
                <c:pt idx="85933">
                  <c:v>1571839200</c:v>
                </c:pt>
                <c:pt idx="85934">
                  <c:v>1571842800</c:v>
                </c:pt>
                <c:pt idx="85935">
                  <c:v>1571846400</c:v>
                </c:pt>
                <c:pt idx="85936">
                  <c:v>1571850000</c:v>
                </c:pt>
                <c:pt idx="85937">
                  <c:v>1571853600</c:v>
                </c:pt>
                <c:pt idx="85938">
                  <c:v>1571857200</c:v>
                </c:pt>
                <c:pt idx="85939">
                  <c:v>1571860800</c:v>
                </c:pt>
                <c:pt idx="85940">
                  <c:v>1571864400</c:v>
                </c:pt>
                <c:pt idx="85941">
                  <c:v>1571868000</c:v>
                </c:pt>
                <c:pt idx="85942">
                  <c:v>1571871600</c:v>
                </c:pt>
                <c:pt idx="85943">
                  <c:v>1571875200</c:v>
                </c:pt>
                <c:pt idx="85944">
                  <c:v>1571878800</c:v>
                </c:pt>
                <c:pt idx="85945">
                  <c:v>1571882400</c:v>
                </c:pt>
                <c:pt idx="85946">
                  <c:v>1571886000</c:v>
                </c:pt>
                <c:pt idx="85947">
                  <c:v>1571889600</c:v>
                </c:pt>
                <c:pt idx="85948">
                  <c:v>1571893200</c:v>
                </c:pt>
                <c:pt idx="85949">
                  <c:v>1571896800</c:v>
                </c:pt>
                <c:pt idx="85950">
                  <c:v>1571900400</c:v>
                </c:pt>
                <c:pt idx="85951">
                  <c:v>1571904000</c:v>
                </c:pt>
                <c:pt idx="85952">
                  <c:v>1571907600</c:v>
                </c:pt>
                <c:pt idx="85953">
                  <c:v>1571911200</c:v>
                </c:pt>
                <c:pt idx="85954">
                  <c:v>1571914800</c:v>
                </c:pt>
                <c:pt idx="85955">
                  <c:v>1571918400</c:v>
                </c:pt>
                <c:pt idx="85956">
                  <c:v>1571922000</c:v>
                </c:pt>
                <c:pt idx="85957">
                  <c:v>1571925600</c:v>
                </c:pt>
                <c:pt idx="85958">
                  <c:v>1571929200</c:v>
                </c:pt>
                <c:pt idx="85959">
                  <c:v>1571932800</c:v>
                </c:pt>
                <c:pt idx="85960">
                  <c:v>1571936400</c:v>
                </c:pt>
                <c:pt idx="85961">
                  <c:v>1571940000</c:v>
                </c:pt>
                <c:pt idx="85962">
                  <c:v>1571943600</c:v>
                </c:pt>
                <c:pt idx="85963">
                  <c:v>1571947200</c:v>
                </c:pt>
                <c:pt idx="85964">
                  <c:v>1571950800</c:v>
                </c:pt>
                <c:pt idx="85965">
                  <c:v>1571954400</c:v>
                </c:pt>
                <c:pt idx="85966">
                  <c:v>1571958000</c:v>
                </c:pt>
                <c:pt idx="85967">
                  <c:v>1571961600</c:v>
                </c:pt>
                <c:pt idx="85968">
                  <c:v>1571965200</c:v>
                </c:pt>
                <c:pt idx="85969">
                  <c:v>1571968800</c:v>
                </c:pt>
                <c:pt idx="85970">
                  <c:v>1571972400</c:v>
                </c:pt>
                <c:pt idx="85971">
                  <c:v>1571976000</c:v>
                </c:pt>
                <c:pt idx="85972">
                  <c:v>1571979600</c:v>
                </c:pt>
                <c:pt idx="85973">
                  <c:v>1571983200</c:v>
                </c:pt>
                <c:pt idx="85974">
                  <c:v>1571986800</c:v>
                </c:pt>
                <c:pt idx="85975">
                  <c:v>1571990400</c:v>
                </c:pt>
                <c:pt idx="85976">
                  <c:v>1571994000</c:v>
                </c:pt>
                <c:pt idx="85977">
                  <c:v>1571997600</c:v>
                </c:pt>
                <c:pt idx="85978">
                  <c:v>1572001200</c:v>
                </c:pt>
                <c:pt idx="85979">
                  <c:v>1572004800</c:v>
                </c:pt>
                <c:pt idx="85980">
                  <c:v>1572008400</c:v>
                </c:pt>
                <c:pt idx="85981">
                  <c:v>1572012000</c:v>
                </c:pt>
                <c:pt idx="85982">
                  <c:v>1572015600</c:v>
                </c:pt>
                <c:pt idx="85983">
                  <c:v>1572019200</c:v>
                </c:pt>
                <c:pt idx="85984">
                  <c:v>1572022800</c:v>
                </c:pt>
                <c:pt idx="85985">
                  <c:v>1572026400</c:v>
                </c:pt>
                <c:pt idx="85986">
                  <c:v>1572030000</c:v>
                </c:pt>
                <c:pt idx="85987">
                  <c:v>1572033600</c:v>
                </c:pt>
                <c:pt idx="85988">
                  <c:v>1572037200</c:v>
                </c:pt>
                <c:pt idx="85989">
                  <c:v>1572040800</c:v>
                </c:pt>
                <c:pt idx="85990">
                  <c:v>1572044400</c:v>
                </c:pt>
                <c:pt idx="85991">
                  <c:v>1572048000</c:v>
                </c:pt>
                <c:pt idx="85992">
                  <c:v>1572051600</c:v>
                </c:pt>
                <c:pt idx="85993">
                  <c:v>1572055200</c:v>
                </c:pt>
                <c:pt idx="85994">
                  <c:v>1572058800</c:v>
                </c:pt>
                <c:pt idx="85995">
                  <c:v>1572062400</c:v>
                </c:pt>
                <c:pt idx="85996">
                  <c:v>1572066000</c:v>
                </c:pt>
                <c:pt idx="85997">
                  <c:v>1572069600</c:v>
                </c:pt>
                <c:pt idx="85998">
                  <c:v>1572073200</c:v>
                </c:pt>
                <c:pt idx="85999">
                  <c:v>1572076800</c:v>
                </c:pt>
                <c:pt idx="86000">
                  <c:v>1572080400</c:v>
                </c:pt>
                <c:pt idx="86001">
                  <c:v>1572084000</c:v>
                </c:pt>
                <c:pt idx="86002">
                  <c:v>1572087600</c:v>
                </c:pt>
                <c:pt idx="86003">
                  <c:v>1572091200</c:v>
                </c:pt>
                <c:pt idx="86004">
                  <c:v>1572094800</c:v>
                </c:pt>
                <c:pt idx="86005">
                  <c:v>1572098400</c:v>
                </c:pt>
                <c:pt idx="86006">
                  <c:v>1572102000</c:v>
                </c:pt>
                <c:pt idx="86007">
                  <c:v>1572105600</c:v>
                </c:pt>
                <c:pt idx="86008">
                  <c:v>1572109200</c:v>
                </c:pt>
                <c:pt idx="86009">
                  <c:v>1572112800</c:v>
                </c:pt>
                <c:pt idx="86010">
                  <c:v>1572116400</c:v>
                </c:pt>
                <c:pt idx="86011">
                  <c:v>1572120000</c:v>
                </c:pt>
                <c:pt idx="86012">
                  <c:v>1572123600</c:v>
                </c:pt>
                <c:pt idx="86013">
                  <c:v>1572127200</c:v>
                </c:pt>
                <c:pt idx="86014">
                  <c:v>1572130800</c:v>
                </c:pt>
                <c:pt idx="86015">
                  <c:v>1572134400</c:v>
                </c:pt>
                <c:pt idx="86016">
                  <c:v>1572138000</c:v>
                </c:pt>
                <c:pt idx="86017">
                  <c:v>1572141600</c:v>
                </c:pt>
                <c:pt idx="86018">
                  <c:v>1572145200</c:v>
                </c:pt>
                <c:pt idx="86019">
                  <c:v>1572148800</c:v>
                </c:pt>
                <c:pt idx="86020">
                  <c:v>1572152400</c:v>
                </c:pt>
                <c:pt idx="86021">
                  <c:v>1572156000</c:v>
                </c:pt>
                <c:pt idx="86022">
                  <c:v>1572159600</c:v>
                </c:pt>
                <c:pt idx="86023">
                  <c:v>1572163200</c:v>
                </c:pt>
                <c:pt idx="86024">
                  <c:v>1572166800</c:v>
                </c:pt>
                <c:pt idx="86025">
                  <c:v>1572170400</c:v>
                </c:pt>
                <c:pt idx="86026">
                  <c:v>1572174000</c:v>
                </c:pt>
                <c:pt idx="86027">
                  <c:v>1572177600</c:v>
                </c:pt>
                <c:pt idx="86028">
                  <c:v>1572181200</c:v>
                </c:pt>
                <c:pt idx="86029">
                  <c:v>1572184800</c:v>
                </c:pt>
                <c:pt idx="86030">
                  <c:v>1572188400</c:v>
                </c:pt>
                <c:pt idx="86031">
                  <c:v>1572192000</c:v>
                </c:pt>
                <c:pt idx="86032">
                  <c:v>1572195600</c:v>
                </c:pt>
                <c:pt idx="86033">
                  <c:v>1572199200</c:v>
                </c:pt>
                <c:pt idx="86034">
                  <c:v>1572202800</c:v>
                </c:pt>
                <c:pt idx="86035">
                  <c:v>1572206400</c:v>
                </c:pt>
                <c:pt idx="86036">
                  <c:v>1572210000</c:v>
                </c:pt>
                <c:pt idx="86037">
                  <c:v>1572213600</c:v>
                </c:pt>
                <c:pt idx="86038">
                  <c:v>1572217200</c:v>
                </c:pt>
                <c:pt idx="86039">
                  <c:v>1572220800</c:v>
                </c:pt>
                <c:pt idx="86040">
                  <c:v>1572224400</c:v>
                </c:pt>
                <c:pt idx="86041">
                  <c:v>1572228000</c:v>
                </c:pt>
                <c:pt idx="86042">
                  <c:v>1572231600</c:v>
                </c:pt>
                <c:pt idx="86043">
                  <c:v>1572235200</c:v>
                </c:pt>
                <c:pt idx="86044">
                  <c:v>1572238800</c:v>
                </c:pt>
                <c:pt idx="86045">
                  <c:v>1572242400</c:v>
                </c:pt>
                <c:pt idx="86046">
                  <c:v>1572246000</c:v>
                </c:pt>
                <c:pt idx="86047">
                  <c:v>1572249600</c:v>
                </c:pt>
                <c:pt idx="86048">
                  <c:v>1572253200</c:v>
                </c:pt>
                <c:pt idx="86049">
                  <c:v>1572256800</c:v>
                </c:pt>
                <c:pt idx="86050">
                  <c:v>1572260400</c:v>
                </c:pt>
                <c:pt idx="86051">
                  <c:v>1572264000</c:v>
                </c:pt>
                <c:pt idx="86052">
                  <c:v>1572267600</c:v>
                </c:pt>
                <c:pt idx="86053">
                  <c:v>1572271200</c:v>
                </c:pt>
                <c:pt idx="86054">
                  <c:v>1572274800</c:v>
                </c:pt>
                <c:pt idx="86055">
                  <c:v>1572278400</c:v>
                </c:pt>
                <c:pt idx="86056">
                  <c:v>1572282000</c:v>
                </c:pt>
                <c:pt idx="86057">
                  <c:v>1572285600</c:v>
                </c:pt>
                <c:pt idx="86058">
                  <c:v>1572289200</c:v>
                </c:pt>
                <c:pt idx="86059">
                  <c:v>1572292800</c:v>
                </c:pt>
                <c:pt idx="86060">
                  <c:v>1572296400</c:v>
                </c:pt>
                <c:pt idx="86061">
                  <c:v>1572300000</c:v>
                </c:pt>
                <c:pt idx="86062">
                  <c:v>1572303600</c:v>
                </c:pt>
                <c:pt idx="86063">
                  <c:v>1572307200</c:v>
                </c:pt>
                <c:pt idx="86064">
                  <c:v>1572310800</c:v>
                </c:pt>
                <c:pt idx="86065">
                  <c:v>1572314400</c:v>
                </c:pt>
                <c:pt idx="86066">
                  <c:v>1572318000</c:v>
                </c:pt>
                <c:pt idx="86067">
                  <c:v>1572321600</c:v>
                </c:pt>
                <c:pt idx="86068">
                  <c:v>1572325200</c:v>
                </c:pt>
                <c:pt idx="86069">
                  <c:v>1572328800</c:v>
                </c:pt>
                <c:pt idx="86070">
                  <c:v>1572332400</c:v>
                </c:pt>
                <c:pt idx="86071">
                  <c:v>1572336000</c:v>
                </c:pt>
                <c:pt idx="86072">
                  <c:v>1572339600</c:v>
                </c:pt>
                <c:pt idx="86073">
                  <c:v>1572343200</c:v>
                </c:pt>
                <c:pt idx="86074">
                  <c:v>1572346800</c:v>
                </c:pt>
                <c:pt idx="86075">
                  <c:v>1572350400</c:v>
                </c:pt>
                <c:pt idx="86076">
                  <c:v>1572354000</c:v>
                </c:pt>
                <c:pt idx="86077">
                  <c:v>1572357600</c:v>
                </c:pt>
                <c:pt idx="86078">
                  <c:v>1572361200</c:v>
                </c:pt>
                <c:pt idx="86079">
                  <c:v>1572364800</c:v>
                </c:pt>
                <c:pt idx="86080">
                  <c:v>1572368400</c:v>
                </c:pt>
                <c:pt idx="86081">
                  <c:v>1572372000</c:v>
                </c:pt>
                <c:pt idx="86082">
                  <c:v>1572375600</c:v>
                </c:pt>
                <c:pt idx="86083">
                  <c:v>1572379200</c:v>
                </c:pt>
                <c:pt idx="86084">
                  <c:v>1572382800</c:v>
                </c:pt>
                <c:pt idx="86085">
                  <c:v>1572386400</c:v>
                </c:pt>
                <c:pt idx="86086">
                  <c:v>1572390000</c:v>
                </c:pt>
                <c:pt idx="86087">
                  <c:v>1572393600</c:v>
                </c:pt>
                <c:pt idx="86088">
                  <c:v>1572397200</c:v>
                </c:pt>
                <c:pt idx="86089">
                  <c:v>1572400800</c:v>
                </c:pt>
                <c:pt idx="86090">
                  <c:v>1572404400</c:v>
                </c:pt>
                <c:pt idx="86091">
                  <c:v>1572408000</c:v>
                </c:pt>
                <c:pt idx="86092">
                  <c:v>1572411600</c:v>
                </c:pt>
                <c:pt idx="86093">
                  <c:v>1572415200</c:v>
                </c:pt>
                <c:pt idx="86094">
                  <c:v>1572418800</c:v>
                </c:pt>
                <c:pt idx="86095">
                  <c:v>1572422400</c:v>
                </c:pt>
                <c:pt idx="86096">
                  <c:v>1572426000</c:v>
                </c:pt>
                <c:pt idx="86097">
                  <c:v>1572429600</c:v>
                </c:pt>
                <c:pt idx="86098">
                  <c:v>1572433200</c:v>
                </c:pt>
                <c:pt idx="86099">
                  <c:v>1572436800</c:v>
                </c:pt>
                <c:pt idx="86100">
                  <c:v>1572440400</c:v>
                </c:pt>
                <c:pt idx="86101">
                  <c:v>1572444000</c:v>
                </c:pt>
                <c:pt idx="86102">
                  <c:v>1572447600</c:v>
                </c:pt>
                <c:pt idx="86103">
                  <c:v>1572451200</c:v>
                </c:pt>
                <c:pt idx="86104">
                  <c:v>1572454800</c:v>
                </c:pt>
                <c:pt idx="86105">
                  <c:v>1572458400</c:v>
                </c:pt>
                <c:pt idx="86106">
                  <c:v>1572462000</c:v>
                </c:pt>
                <c:pt idx="86107">
                  <c:v>1572465600</c:v>
                </c:pt>
                <c:pt idx="86108">
                  <c:v>1572469200</c:v>
                </c:pt>
                <c:pt idx="86109">
                  <c:v>1572472800</c:v>
                </c:pt>
                <c:pt idx="86110">
                  <c:v>1572476400</c:v>
                </c:pt>
                <c:pt idx="86111">
                  <c:v>1572480000</c:v>
                </c:pt>
                <c:pt idx="86112">
                  <c:v>1572483600</c:v>
                </c:pt>
                <c:pt idx="86113">
                  <c:v>1572487200</c:v>
                </c:pt>
                <c:pt idx="86114">
                  <c:v>1572490800</c:v>
                </c:pt>
                <c:pt idx="86115">
                  <c:v>1572494400</c:v>
                </c:pt>
                <c:pt idx="86116">
                  <c:v>1572498000</c:v>
                </c:pt>
                <c:pt idx="86117">
                  <c:v>1572501600</c:v>
                </c:pt>
                <c:pt idx="86118">
                  <c:v>1572505200</c:v>
                </c:pt>
                <c:pt idx="86119">
                  <c:v>1572508800</c:v>
                </c:pt>
                <c:pt idx="86120">
                  <c:v>1572512400</c:v>
                </c:pt>
                <c:pt idx="86121">
                  <c:v>1572516000</c:v>
                </c:pt>
                <c:pt idx="86122">
                  <c:v>1572519600</c:v>
                </c:pt>
                <c:pt idx="86123">
                  <c:v>1572523200</c:v>
                </c:pt>
                <c:pt idx="86124">
                  <c:v>1572526800</c:v>
                </c:pt>
                <c:pt idx="86125">
                  <c:v>1572530400</c:v>
                </c:pt>
                <c:pt idx="86126">
                  <c:v>1572534000</c:v>
                </c:pt>
                <c:pt idx="86127">
                  <c:v>1572537600</c:v>
                </c:pt>
                <c:pt idx="86128">
                  <c:v>1572541200</c:v>
                </c:pt>
                <c:pt idx="86129">
                  <c:v>1572544800</c:v>
                </c:pt>
                <c:pt idx="86130">
                  <c:v>1572548400</c:v>
                </c:pt>
                <c:pt idx="86131">
                  <c:v>1572552000</c:v>
                </c:pt>
                <c:pt idx="86132">
                  <c:v>1572555600</c:v>
                </c:pt>
                <c:pt idx="86133">
                  <c:v>1572559200</c:v>
                </c:pt>
                <c:pt idx="86134">
                  <c:v>1572562800</c:v>
                </c:pt>
                <c:pt idx="86135">
                  <c:v>1572566400</c:v>
                </c:pt>
                <c:pt idx="86136">
                  <c:v>1572570000</c:v>
                </c:pt>
                <c:pt idx="86137">
                  <c:v>1572573600</c:v>
                </c:pt>
                <c:pt idx="86138">
                  <c:v>1572577200</c:v>
                </c:pt>
                <c:pt idx="86139">
                  <c:v>1572580800</c:v>
                </c:pt>
                <c:pt idx="86140">
                  <c:v>1572584400</c:v>
                </c:pt>
                <c:pt idx="86141">
                  <c:v>1572588000</c:v>
                </c:pt>
                <c:pt idx="86142">
                  <c:v>1572591600</c:v>
                </c:pt>
                <c:pt idx="86143">
                  <c:v>1572595200</c:v>
                </c:pt>
                <c:pt idx="86144">
                  <c:v>1572598800</c:v>
                </c:pt>
                <c:pt idx="86145">
                  <c:v>1572602400</c:v>
                </c:pt>
                <c:pt idx="86146">
                  <c:v>1572606000</c:v>
                </c:pt>
                <c:pt idx="86147">
                  <c:v>1572609600</c:v>
                </c:pt>
                <c:pt idx="86148">
                  <c:v>1572613200</c:v>
                </c:pt>
                <c:pt idx="86149">
                  <c:v>1572616800</c:v>
                </c:pt>
                <c:pt idx="86150">
                  <c:v>1572620400</c:v>
                </c:pt>
                <c:pt idx="86151">
                  <c:v>1572624000</c:v>
                </c:pt>
                <c:pt idx="86152">
                  <c:v>1572627600</c:v>
                </c:pt>
                <c:pt idx="86153">
                  <c:v>1572631200</c:v>
                </c:pt>
                <c:pt idx="86154">
                  <c:v>1572634800</c:v>
                </c:pt>
                <c:pt idx="86155">
                  <c:v>1572638400</c:v>
                </c:pt>
                <c:pt idx="86156">
                  <c:v>1572642000</c:v>
                </c:pt>
                <c:pt idx="86157">
                  <c:v>1572645600</c:v>
                </c:pt>
                <c:pt idx="86158">
                  <c:v>1572649200</c:v>
                </c:pt>
                <c:pt idx="86159">
                  <c:v>1572652800</c:v>
                </c:pt>
                <c:pt idx="86160">
                  <c:v>1572656400</c:v>
                </c:pt>
                <c:pt idx="86161">
                  <c:v>1572660000</c:v>
                </c:pt>
                <c:pt idx="86162">
                  <c:v>1572663600</c:v>
                </c:pt>
                <c:pt idx="86163">
                  <c:v>1572667200</c:v>
                </c:pt>
                <c:pt idx="86164">
                  <c:v>1572670800</c:v>
                </c:pt>
                <c:pt idx="86165">
                  <c:v>1572674400</c:v>
                </c:pt>
                <c:pt idx="86166">
                  <c:v>1572678000</c:v>
                </c:pt>
                <c:pt idx="86167">
                  <c:v>1572681600</c:v>
                </c:pt>
                <c:pt idx="86168">
                  <c:v>1572685200</c:v>
                </c:pt>
                <c:pt idx="86169">
                  <c:v>1572688800</c:v>
                </c:pt>
                <c:pt idx="86170">
                  <c:v>1572692400</c:v>
                </c:pt>
                <c:pt idx="86171">
                  <c:v>1572696000</c:v>
                </c:pt>
                <c:pt idx="86172">
                  <c:v>1572699600</c:v>
                </c:pt>
                <c:pt idx="86173">
                  <c:v>1572703200</c:v>
                </c:pt>
                <c:pt idx="86174">
                  <c:v>1572706800</c:v>
                </c:pt>
                <c:pt idx="86175">
                  <c:v>1572710400</c:v>
                </c:pt>
                <c:pt idx="86176">
                  <c:v>1572714000</c:v>
                </c:pt>
                <c:pt idx="86177">
                  <c:v>1572717600</c:v>
                </c:pt>
                <c:pt idx="86178">
                  <c:v>1572721200</c:v>
                </c:pt>
                <c:pt idx="86179">
                  <c:v>1572724800</c:v>
                </c:pt>
                <c:pt idx="86180">
                  <c:v>1572728400</c:v>
                </c:pt>
                <c:pt idx="86181">
                  <c:v>1572732000</c:v>
                </c:pt>
                <c:pt idx="86182">
                  <c:v>1572735600</c:v>
                </c:pt>
                <c:pt idx="86183">
                  <c:v>1572739200</c:v>
                </c:pt>
                <c:pt idx="86184">
                  <c:v>1572742800</c:v>
                </c:pt>
                <c:pt idx="86185">
                  <c:v>1572746400</c:v>
                </c:pt>
                <c:pt idx="86186">
                  <c:v>1572750000</c:v>
                </c:pt>
                <c:pt idx="86187">
                  <c:v>1572753600</c:v>
                </c:pt>
                <c:pt idx="86188">
                  <c:v>1572757200</c:v>
                </c:pt>
                <c:pt idx="86189">
                  <c:v>1572760800</c:v>
                </c:pt>
                <c:pt idx="86190">
                  <c:v>1572764400</c:v>
                </c:pt>
                <c:pt idx="86191">
                  <c:v>1572768000</c:v>
                </c:pt>
                <c:pt idx="86192">
                  <c:v>1572771600</c:v>
                </c:pt>
                <c:pt idx="86193">
                  <c:v>1572775200</c:v>
                </c:pt>
                <c:pt idx="86194">
                  <c:v>1572778800</c:v>
                </c:pt>
                <c:pt idx="86195">
                  <c:v>1572782400</c:v>
                </c:pt>
                <c:pt idx="86196">
                  <c:v>1572786000</c:v>
                </c:pt>
                <c:pt idx="86197">
                  <c:v>1572789600</c:v>
                </c:pt>
                <c:pt idx="86198">
                  <c:v>1572793200</c:v>
                </c:pt>
                <c:pt idx="86199">
                  <c:v>1572796800</c:v>
                </c:pt>
                <c:pt idx="86200">
                  <c:v>1572800400</c:v>
                </c:pt>
                <c:pt idx="86201">
                  <c:v>1572804000</c:v>
                </c:pt>
                <c:pt idx="86202">
                  <c:v>1572807600</c:v>
                </c:pt>
                <c:pt idx="86203">
                  <c:v>1572811200</c:v>
                </c:pt>
                <c:pt idx="86204">
                  <c:v>1572814800</c:v>
                </c:pt>
                <c:pt idx="86205">
                  <c:v>1572818400</c:v>
                </c:pt>
                <c:pt idx="86206">
                  <c:v>1572822000</c:v>
                </c:pt>
                <c:pt idx="86207">
                  <c:v>1572825600</c:v>
                </c:pt>
                <c:pt idx="86208">
                  <c:v>1572829200</c:v>
                </c:pt>
                <c:pt idx="86209">
                  <c:v>1572832800</c:v>
                </c:pt>
                <c:pt idx="86210">
                  <c:v>1572836400</c:v>
                </c:pt>
                <c:pt idx="86211">
                  <c:v>1572840000</c:v>
                </c:pt>
                <c:pt idx="86212">
                  <c:v>1572843600</c:v>
                </c:pt>
                <c:pt idx="86213">
                  <c:v>1572847200</c:v>
                </c:pt>
                <c:pt idx="86214">
                  <c:v>1572850800</c:v>
                </c:pt>
                <c:pt idx="86215">
                  <c:v>1572854400</c:v>
                </c:pt>
                <c:pt idx="86216">
                  <c:v>1572858000</c:v>
                </c:pt>
                <c:pt idx="86217">
                  <c:v>1572861600</c:v>
                </c:pt>
                <c:pt idx="86218">
                  <c:v>1572865200</c:v>
                </c:pt>
                <c:pt idx="86219">
                  <c:v>1572868800</c:v>
                </c:pt>
                <c:pt idx="86220">
                  <c:v>1572872400</c:v>
                </c:pt>
                <c:pt idx="86221">
                  <c:v>1572876000</c:v>
                </c:pt>
                <c:pt idx="86222">
                  <c:v>1572879600</c:v>
                </c:pt>
                <c:pt idx="86223">
                  <c:v>1572883200</c:v>
                </c:pt>
                <c:pt idx="86224">
                  <c:v>1572886800</c:v>
                </c:pt>
                <c:pt idx="86225">
                  <c:v>1572890400</c:v>
                </c:pt>
                <c:pt idx="86226">
                  <c:v>1572894000</c:v>
                </c:pt>
                <c:pt idx="86227">
                  <c:v>1572897600</c:v>
                </c:pt>
                <c:pt idx="86228">
                  <c:v>1572901200</c:v>
                </c:pt>
                <c:pt idx="86229">
                  <c:v>1572904800</c:v>
                </c:pt>
                <c:pt idx="86230">
                  <c:v>1572908400</c:v>
                </c:pt>
                <c:pt idx="86231">
                  <c:v>1572912000</c:v>
                </c:pt>
                <c:pt idx="86232">
                  <c:v>1572915600</c:v>
                </c:pt>
                <c:pt idx="86233">
                  <c:v>1572919200</c:v>
                </c:pt>
                <c:pt idx="86234">
                  <c:v>1572922800</c:v>
                </c:pt>
                <c:pt idx="86235">
                  <c:v>1572926400</c:v>
                </c:pt>
                <c:pt idx="86236">
                  <c:v>1572930000</c:v>
                </c:pt>
                <c:pt idx="86237">
                  <c:v>1572933600</c:v>
                </c:pt>
                <c:pt idx="86238">
                  <c:v>1572937200</c:v>
                </c:pt>
                <c:pt idx="86239">
                  <c:v>1572940800</c:v>
                </c:pt>
                <c:pt idx="86240">
                  <c:v>1572944400</c:v>
                </c:pt>
                <c:pt idx="86241">
                  <c:v>1572948000</c:v>
                </c:pt>
                <c:pt idx="86242">
                  <c:v>1572951600</c:v>
                </c:pt>
                <c:pt idx="86243">
                  <c:v>1572955200</c:v>
                </c:pt>
                <c:pt idx="86244">
                  <c:v>1572958800</c:v>
                </c:pt>
                <c:pt idx="86245">
                  <c:v>1572962400</c:v>
                </c:pt>
                <c:pt idx="86246">
                  <c:v>1572966000</c:v>
                </c:pt>
                <c:pt idx="86247">
                  <c:v>1572969600</c:v>
                </c:pt>
                <c:pt idx="86248">
                  <c:v>1572973200</c:v>
                </c:pt>
                <c:pt idx="86249">
                  <c:v>1572976800</c:v>
                </c:pt>
                <c:pt idx="86250">
                  <c:v>1572980400</c:v>
                </c:pt>
                <c:pt idx="86251">
                  <c:v>1572984000</c:v>
                </c:pt>
                <c:pt idx="86252">
                  <c:v>1572987600</c:v>
                </c:pt>
                <c:pt idx="86253">
                  <c:v>1572991200</c:v>
                </c:pt>
                <c:pt idx="86254">
                  <c:v>1572994800</c:v>
                </c:pt>
                <c:pt idx="86255">
                  <c:v>1572998400</c:v>
                </c:pt>
                <c:pt idx="86256">
                  <c:v>1573002000</c:v>
                </c:pt>
                <c:pt idx="86257">
                  <c:v>1573005600</c:v>
                </c:pt>
                <c:pt idx="86258">
                  <c:v>1573009200</c:v>
                </c:pt>
                <c:pt idx="86259">
                  <c:v>1573012800</c:v>
                </c:pt>
                <c:pt idx="86260">
                  <c:v>1573016400</c:v>
                </c:pt>
                <c:pt idx="86261">
                  <c:v>1573020000</c:v>
                </c:pt>
                <c:pt idx="86262">
                  <c:v>1573023600</c:v>
                </c:pt>
                <c:pt idx="86263">
                  <c:v>1573027200</c:v>
                </c:pt>
                <c:pt idx="86264">
                  <c:v>1573030800</c:v>
                </c:pt>
                <c:pt idx="86265">
                  <c:v>1573034400</c:v>
                </c:pt>
                <c:pt idx="86266">
                  <c:v>1573038000</c:v>
                </c:pt>
                <c:pt idx="86267">
                  <c:v>1573041600</c:v>
                </c:pt>
                <c:pt idx="86268">
                  <c:v>1573045200</c:v>
                </c:pt>
                <c:pt idx="86269">
                  <c:v>1573048800</c:v>
                </c:pt>
                <c:pt idx="86270">
                  <c:v>1573052400</c:v>
                </c:pt>
                <c:pt idx="86271">
                  <c:v>1573056000</c:v>
                </c:pt>
                <c:pt idx="86272">
                  <c:v>1573059600</c:v>
                </c:pt>
                <c:pt idx="86273">
                  <c:v>1573063200</c:v>
                </c:pt>
                <c:pt idx="86274">
                  <c:v>1573066800</c:v>
                </c:pt>
                <c:pt idx="86275">
                  <c:v>1573070400</c:v>
                </c:pt>
                <c:pt idx="86276">
                  <c:v>1573074000</c:v>
                </c:pt>
                <c:pt idx="86277">
                  <c:v>1573077600</c:v>
                </c:pt>
                <c:pt idx="86278">
                  <c:v>1573081200</c:v>
                </c:pt>
                <c:pt idx="86279">
                  <c:v>1573084800</c:v>
                </c:pt>
                <c:pt idx="86280">
                  <c:v>1573088400</c:v>
                </c:pt>
                <c:pt idx="86281">
                  <c:v>1573092000</c:v>
                </c:pt>
                <c:pt idx="86282">
                  <c:v>1573095600</c:v>
                </c:pt>
                <c:pt idx="86283">
                  <c:v>1573099200</c:v>
                </c:pt>
                <c:pt idx="86284">
                  <c:v>1573102800</c:v>
                </c:pt>
                <c:pt idx="86285">
                  <c:v>1573106400</c:v>
                </c:pt>
                <c:pt idx="86286">
                  <c:v>1573110000</c:v>
                </c:pt>
                <c:pt idx="86287">
                  <c:v>1573113600</c:v>
                </c:pt>
                <c:pt idx="86288">
                  <c:v>1573117200</c:v>
                </c:pt>
                <c:pt idx="86289">
                  <c:v>1573120800</c:v>
                </c:pt>
                <c:pt idx="86290">
                  <c:v>1573124400</c:v>
                </c:pt>
                <c:pt idx="86291">
                  <c:v>1573128000</c:v>
                </c:pt>
                <c:pt idx="86292">
                  <c:v>1573131600</c:v>
                </c:pt>
                <c:pt idx="86293">
                  <c:v>1573135200</c:v>
                </c:pt>
                <c:pt idx="86294">
                  <c:v>1573138800</c:v>
                </c:pt>
                <c:pt idx="86295">
                  <c:v>1573142400</c:v>
                </c:pt>
                <c:pt idx="86296">
                  <c:v>1573146000</c:v>
                </c:pt>
                <c:pt idx="86297">
                  <c:v>1573149600</c:v>
                </c:pt>
                <c:pt idx="86298">
                  <c:v>1573153200</c:v>
                </c:pt>
                <c:pt idx="86299">
                  <c:v>1573156800</c:v>
                </c:pt>
                <c:pt idx="86300">
                  <c:v>1573160400</c:v>
                </c:pt>
                <c:pt idx="86301">
                  <c:v>1573164000</c:v>
                </c:pt>
                <c:pt idx="86302">
                  <c:v>1573167600</c:v>
                </c:pt>
                <c:pt idx="86303">
                  <c:v>1573171200</c:v>
                </c:pt>
                <c:pt idx="86304">
                  <c:v>1573174800</c:v>
                </c:pt>
                <c:pt idx="86305">
                  <c:v>1573178400</c:v>
                </c:pt>
                <c:pt idx="86306">
                  <c:v>1573182000</c:v>
                </c:pt>
                <c:pt idx="86307">
                  <c:v>1573185600</c:v>
                </c:pt>
                <c:pt idx="86308">
                  <c:v>1573189200</c:v>
                </c:pt>
                <c:pt idx="86309">
                  <c:v>1573192800</c:v>
                </c:pt>
                <c:pt idx="86310">
                  <c:v>1573196400</c:v>
                </c:pt>
                <c:pt idx="86311">
                  <c:v>1573200000</c:v>
                </c:pt>
                <c:pt idx="86312">
                  <c:v>1573203600</c:v>
                </c:pt>
                <c:pt idx="86313">
                  <c:v>1573207200</c:v>
                </c:pt>
                <c:pt idx="86314">
                  <c:v>1573210800</c:v>
                </c:pt>
                <c:pt idx="86315">
                  <c:v>1573214400</c:v>
                </c:pt>
                <c:pt idx="86316">
                  <c:v>1573218000</c:v>
                </c:pt>
                <c:pt idx="86317">
                  <c:v>1573221600</c:v>
                </c:pt>
                <c:pt idx="86318">
                  <c:v>1573225200</c:v>
                </c:pt>
                <c:pt idx="86319">
                  <c:v>1573228800</c:v>
                </c:pt>
                <c:pt idx="86320">
                  <c:v>1573232400</c:v>
                </c:pt>
                <c:pt idx="86321">
                  <c:v>1573236000</c:v>
                </c:pt>
                <c:pt idx="86322">
                  <c:v>1573239600</c:v>
                </c:pt>
                <c:pt idx="86323">
                  <c:v>1573243200</c:v>
                </c:pt>
                <c:pt idx="86324">
                  <c:v>1573246800</c:v>
                </c:pt>
                <c:pt idx="86325">
                  <c:v>1573250400</c:v>
                </c:pt>
                <c:pt idx="86326">
                  <c:v>1573254000</c:v>
                </c:pt>
                <c:pt idx="86327">
                  <c:v>1573257600</c:v>
                </c:pt>
                <c:pt idx="86328">
                  <c:v>1573261200</c:v>
                </c:pt>
                <c:pt idx="86329">
                  <c:v>1573264800</c:v>
                </c:pt>
                <c:pt idx="86330">
                  <c:v>1573268400</c:v>
                </c:pt>
                <c:pt idx="86331">
                  <c:v>1573272000</c:v>
                </c:pt>
                <c:pt idx="86332">
                  <c:v>1573275600</c:v>
                </c:pt>
                <c:pt idx="86333">
                  <c:v>1573279200</c:v>
                </c:pt>
                <c:pt idx="86334">
                  <c:v>1573282800</c:v>
                </c:pt>
                <c:pt idx="86335">
                  <c:v>1573286400</c:v>
                </c:pt>
                <c:pt idx="86336">
                  <c:v>1573290000</c:v>
                </c:pt>
                <c:pt idx="86337">
                  <c:v>1573293600</c:v>
                </c:pt>
                <c:pt idx="86338">
                  <c:v>1573297200</c:v>
                </c:pt>
                <c:pt idx="86339">
                  <c:v>1573300800</c:v>
                </c:pt>
                <c:pt idx="86340">
                  <c:v>1573304400</c:v>
                </c:pt>
                <c:pt idx="86341">
                  <c:v>1573308000</c:v>
                </c:pt>
                <c:pt idx="86342">
                  <c:v>1573311600</c:v>
                </c:pt>
                <c:pt idx="86343">
                  <c:v>1573315200</c:v>
                </c:pt>
                <c:pt idx="86344">
                  <c:v>1573318800</c:v>
                </c:pt>
                <c:pt idx="86345">
                  <c:v>1573322400</c:v>
                </c:pt>
                <c:pt idx="86346">
                  <c:v>1573326000</c:v>
                </c:pt>
                <c:pt idx="86347">
                  <c:v>1573329600</c:v>
                </c:pt>
                <c:pt idx="86348">
                  <c:v>1573333200</c:v>
                </c:pt>
                <c:pt idx="86349">
                  <c:v>1573336800</c:v>
                </c:pt>
                <c:pt idx="86350">
                  <c:v>1573340400</c:v>
                </c:pt>
                <c:pt idx="86351">
                  <c:v>1573344000</c:v>
                </c:pt>
                <c:pt idx="86352">
                  <c:v>1573347600</c:v>
                </c:pt>
                <c:pt idx="86353">
                  <c:v>1573351200</c:v>
                </c:pt>
                <c:pt idx="86354">
                  <c:v>1573354800</c:v>
                </c:pt>
                <c:pt idx="86355">
                  <c:v>1573358400</c:v>
                </c:pt>
                <c:pt idx="86356">
                  <c:v>1573362000</c:v>
                </c:pt>
                <c:pt idx="86357">
                  <c:v>1573365600</c:v>
                </c:pt>
                <c:pt idx="86358">
                  <c:v>1573369200</c:v>
                </c:pt>
                <c:pt idx="86359">
                  <c:v>1573372800</c:v>
                </c:pt>
                <c:pt idx="86360">
                  <c:v>1573376400</c:v>
                </c:pt>
                <c:pt idx="86361">
                  <c:v>1573380000</c:v>
                </c:pt>
                <c:pt idx="86362">
                  <c:v>1573383600</c:v>
                </c:pt>
                <c:pt idx="86363">
                  <c:v>1573387200</c:v>
                </c:pt>
                <c:pt idx="86364">
                  <c:v>1573390800</c:v>
                </c:pt>
                <c:pt idx="86365">
                  <c:v>1573394400</c:v>
                </c:pt>
                <c:pt idx="86366">
                  <c:v>1573398000</c:v>
                </c:pt>
                <c:pt idx="86367">
                  <c:v>1573401600</c:v>
                </c:pt>
                <c:pt idx="86368">
                  <c:v>1573405200</c:v>
                </c:pt>
                <c:pt idx="86369">
                  <c:v>1573408800</c:v>
                </c:pt>
                <c:pt idx="86370">
                  <c:v>1573412400</c:v>
                </c:pt>
                <c:pt idx="86371">
                  <c:v>1573416000</c:v>
                </c:pt>
                <c:pt idx="86372">
                  <c:v>1573419600</c:v>
                </c:pt>
                <c:pt idx="86373">
                  <c:v>1573423200</c:v>
                </c:pt>
                <c:pt idx="86374">
                  <c:v>1573426800</c:v>
                </c:pt>
                <c:pt idx="86375">
                  <c:v>1573430400</c:v>
                </c:pt>
                <c:pt idx="86376">
                  <c:v>1573434000</c:v>
                </c:pt>
                <c:pt idx="86377">
                  <c:v>1573437600</c:v>
                </c:pt>
                <c:pt idx="86378">
                  <c:v>1573441200</c:v>
                </c:pt>
                <c:pt idx="86379">
                  <c:v>1573444800</c:v>
                </c:pt>
                <c:pt idx="86380">
                  <c:v>1573448400</c:v>
                </c:pt>
                <c:pt idx="86381">
                  <c:v>1573452000</c:v>
                </c:pt>
                <c:pt idx="86382">
                  <c:v>1573455600</c:v>
                </c:pt>
                <c:pt idx="86383">
                  <c:v>1573459200</c:v>
                </c:pt>
                <c:pt idx="86384">
                  <c:v>1573462800</c:v>
                </c:pt>
                <c:pt idx="86385">
                  <c:v>1573466400</c:v>
                </c:pt>
                <c:pt idx="86386">
                  <c:v>1573470000</c:v>
                </c:pt>
                <c:pt idx="86387">
                  <c:v>1573473600</c:v>
                </c:pt>
                <c:pt idx="86388">
                  <c:v>1573477200</c:v>
                </c:pt>
                <c:pt idx="86389">
                  <c:v>1573480800</c:v>
                </c:pt>
                <c:pt idx="86390">
                  <c:v>1573484400</c:v>
                </c:pt>
                <c:pt idx="86391">
                  <c:v>1573488000</c:v>
                </c:pt>
                <c:pt idx="86392">
                  <c:v>1573491600</c:v>
                </c:pt>
                <c:pt idx="86393">
                  <c:v>1573495200</c:v>
                </c:pt>
                <c:pt idx="86394">
                  <c:v>1573498800</c:v>
                </c:pt>
                <c:pt idx="86395">
                  <c:v>1573502400</c:v>
                </c:pt>
                <c:pt idx="86396">
                  <c:v>1573506000</c:v>
                </c:pt>
                <c:pt idx="86397">
                  <c:v>1573509600</c:v>
                </c:pt>
                <c:pt idx="86398">
                  <c:v>1573513200</c:v>
                </c:pt>
                <c:pt idx="86399">
                  <c:v>1573516800</c:v>
                </c:pt>
                <c:pt idx="86400">
                  <c:v>1573520400</c:v>
                </c:pt>
                <c:pt idx="86401">
                  <c:v>1573524000</c:v>
                </c:pt>
                <c:pt idx="86402">
                  <c:v>1573527600</c:v>
                </c:pt>
                <c:pt idx="86403">
                  <c:v>1573531200</c:v>
                </c:pt>
                <c:pt idx="86404">
                  <c:v>1573534800</c:v>
                </c:pt>
                <c:pt idx="86405">
                  <c:v>1573538400</c:v>
                </c:pt>
                <c:pt idx="86406">
                  <c:v>1573542000</c:v>
                </c:pt>
                <c:pt idx="86407">
                  <c:v>1573545600</c:v>
                </c:pt>
                <c:pt idx="86408">
                  <c:v>1573549200</c:v>
                </c:pt>
                <c:pt idx="86409">
                  <c:v>1573552800</c:v>
                </c:pt>
                <c:pt idx="86410">
                  <c:v>1573556400</c:v>
                </c:pt>
                <c:pt idx="86411">
                  <c:v>1573560000</c:v>
                </c:pt>
                <c:pt idx="86412">
                  <c:v>1573563600</c:v>
                </c:pt>
                <c:pt idx="86413">
                  <c:v>1573567200</c:v>
                </c:pt>
                <c:pt idx="86414">
                  <c:v>1573570800</c:v>
                </c:pt>
                <c:pt idx="86415">
                  <c:v>1573574400</c:v>
                </c:pt>
                <c:pt idx="86416">
                  <c:v>1573578000</c:v>
                </c:pt>
                <c:pt idx="86417">
                  <c:v>1573581600</c:v>
                </c:pt>
                <c:pt idx="86418">
                  <c:v>1573585200</c:v>
                </c:pt>
                <c:pt idx="86419">
                  <c:v>1573588800</c:v>
                </c:pt>
                <c:pt idx="86420">
                  <c:v>1573592400</c:v>
                </c:pt>
                <c:pt idx="86421">
                  <c:v>1573596000</c:v>
                </c:pt>
                <c:pt idx="86422">
                  <c:v>1573599600</c:v>
                </c:pt>
                <c:pt idx="86423">
                  <c:v>1573603200</c:v>
                </c:pt>
                <c:pt idx="86424">
                  <c:v>1573606800</c:v>
                </c:pt>
                <c:pt idx="86425">
                  <c:v>1573610400</c:v>
                </c:pt>
                <c:pt idx="86426">
                  <c:v>1573614000</c:v>
                </c:pt>
                <c:pt idx="86427">
                  <c:v>1573617600</c:v>
                </c:pt>
                <c:pt idx="86428">
                  <c:v>1573621200</c:v>
                </c:pt>
                <c:pt idx="86429">
                  <c:v>1573624800</c:v>
                </c:pt>
                <c:pt idx="86430">
                  <c:v>1573628400</c:v>
                </c:pt>
                <c:pt idx="86431">
                  <c:v>1573632000</c:v>
                </c:pt>
                <c:pt idx="86432">
                  <c:v>1573635600</c:v>
                </c:pt>
                <c:pt idx="86433">
                  <c:v>1573639200</c:v>
                </c:pt>
                <c:pt idx="86434">
                  <c:v>1573642800</c:v>
                </c:pt>
                <c:pt idx="86435">
                  <c:v>1573646400</c:v>
                </c:pt>
                <c:pt idx="86436">
                  <c:v>1573650000</c:v>
                </c:pt>
                <c:pt idx="86437">
                  <c:v>1573653600</c:v>
                </c:pt>
                <c:pt idx="86438">
                  <c:v>1573657200</c:v>
                </c:pt>
                <c:pt idx="86439">
                  <c:v>1573660800</c:v>
                </c:pt>
                <c:pt idx="86440">
                  <c:v>1573664400</c:v>
                </c:pt>
                <c:pt idx="86441">
                  <c:v>1573668000</c:v>
                </c:pt>
                <c:pt idx="86442">
                  <c:v>1573671600</c:v>
                </c:pt>
                <c:pt idx="86443">
                  <c:v>1573675200</c:v>
                </c:pt>
                <c:pt idx="86444">
                  <c:v>1573678800</c:v>
                </c:pt>
                <c:pt idx="86445">
                  <c:v>1573682400</c:v>
                </c:pt>
                <c:pt idx="86446">
                  <c:v>1573686000</c:v>
                </c:pt>
                <c:pt idx="86447">
                  <c:v>1573689600</c:v>
                </c:pt>
                <c:pt idx="86448">
                  <c:v>1573693200</c:v>
                </c:pt>
                <c:pt idx="86449">
                  <c:v>1573696800</c:v>
                </c:pt>
                <c:pt idx="86450">
                  <c:v>1573700400</c:v>
                </c:pt>
                <c:pt idx="86451">
                  <c:v>1573704000</c:v>
                </c:pt>
                <c:pt idx="86452">
                  <c:v>1573707600</c:v>
                </c:pt>
                <c:pt idx="86453">
                  <c:v>1573711200</c:v>
                </c:pt>
                <c:pt idx="86454">
                  <c:v>1573714800</c:v>
                </c:pt>
                <c:pt idx="86455">
                  <c:v>1573718400</c:v>
                </c:pt>
                <c:pt idx="86456">
                  <c:v>1573722000</c:v>
                </c:pt>
                <c:pt idx="86457">
                  <c:v>1573725600</c:v>
                </c:pt>
                <c:pt idx="86458">
                  <c:v>1573729200</c:v>
                </c:pt>
                <c:pt idx="86459">
                  <c:v>1573732800</c:v>
                </c:pt>
                <c:pt idx="86460">
                  <c:v>1573736400</c:v>
                </c:pt>
                <c:pt idx="86461">
                  <c:v>1573740000</c:v>
                </c:pt>
                <c:pt idx="86462">
                  <c:v>1573743600</c:v>
                </c:pt>
                <c:pt idx="86463">
                  <c:v>1573747200</c:v>
                </c:pt>
                <c:pt idx="86464">
                  <c:v>1573750800</c:v>
                </c:pt>
                <c:pt idx="86465">
                  <c:v>1573754400</c:v>
                </c:pt>
                <c:pt idx="86466">
                  <c:v>1573758000</c:v>
                </c:pt>
                <c:pt idx="86467">
                  <c:v>1573761600</c:v>
                </c:pt>
                <c:pt idx="86468">
                  <c:v>1573765200</c:v>
                </c:pt>
                <c:pt idx="86469">
                  <c:v>1573768800</c:v>
                </c:pt>
                <c:pt idx="86470">
                  <c:v>1573772400</c:v>
                </c:pt>
                <c:pt idx="86471">
                  <c:v>1573776000</c:v>
                </c:pt>
                <c:pt idx="86472">
                  <c:v>1573779600</c:v>
                </c:pt>
                <c:pt idx="86473">
                  <c:v>1573783200</c:v>
                </c:pt>
                <c:pt idx="86474">
                  <c:v>1573786800</c:v>
                </c:pt>
                <c:pt idx="86475">
                  <c:v>1573790400</c:v>
                </c:pt>
                <c:pt idx="86476">
                  <c:v>1573794000</c:v>
                </c:pt>
                <c:pt idx="86477">
                  <c:v>1573797600</c:v>
                </c:pt>
                <c:pt idx="86478">
                  <c:v>1573801200</c:v>
                </c:pt>
                <c:pt idx="86479">
                  <c:v>1573804800</c:v>
                </c:pt>
                <c:pt idx="86480">
                  <c:v>1573808400</c:v>
                </c:pt>
                <c:pt idx="86481">
                  <c:v>1573812000</c:v>
                </c:pt>
                <c:pt idx="86482">
                  <c:v>1573815600</c:v>
                </c:pt>
                <c:pt idx="86483">
                  <c:v>1573819200</c:v>
                </c:pt>
                <c:pt idx="86484">
                  <c:v>1573822800</c:v>
                </c:pt>
                <c:pt idx="86485">
                  <c:v>1573826400</c:v>
                </c:pt>
                <c:pt idx="86486">
                  <c:v>1573830000</c:v>
                </c:pt>
                <c:pt idx="86487">
                  <c:v>1573833600</c:v>
                </c:pt>
                <c:pt idx="86488">
                  <c:v>1573837200</c:v>
                </c:pt>
                <c:pt idx="86489">
                  <c:v>1573840800</c:v>
                </c:pt>
                <c:pt idx="86490">
                  <c:v>1573844400</c:v>
                </c:pt>
                <c:pt idx="86491">
                  <c:v>1573848000</c:v>
                </c:pt>
                <c:pt idx="86492">
                  <c:v>1573851600</c:v>
                </c:pt>
                <c:pt idx="86493">
                  <c:v>1573855200</c:v>
                </c:pt>
                <c:pt idx="86494">
                  <c:v>1573858800</c:v>
                </c:pt>
                <c:pt idx="86495">
                  <c:v>1573862400</c:v>
                </c:pt>
                <c:pt idx="86496">
                  <c:v>1573866000</c:v>
                </c:pt>
                <c:pt idx="86497">
                  <c:v>1573869600</c:v>
                </c:pt>
                <c:pt idx="86498">
                  <c:v>1573873200</c:v>
                </c:pt>
                <c:pt idx="86499">
                  <c:v>1573876800</c:v>
                </c:pt>
                <c:pt idx="86500">
                  <c:v>1573880400</c:v>
                </c:pt>
                <c:pt idx="86501">
                  <c:v>1573884000</c:v>
                </c:pt>
                <c:pt idx="86502">
                  <c:v>1573887600</c:v>
                </c:pt>
                <c:pt idx="86503">
                  <c:v>1573891200</c:v>
                </c:pt>
                <c:pt idx="86504">
                  <c:v>1573894800</c:v>
                </c:pt>
                <c:pt idx="86505">
                  <c:v>1573898400</c:v>
                </c:pt>
                <c:pt idx="86506">
                  <c:v>1573902000</c:v>
                </c:pt>
                <c:pt idx="86507">
                  <c:v>1573905600</c:v>
                </c:pt>
                <c:pt idx="86508">
                  <c:v>1573909200</c:v>
                </c:pt>
                <c:pt idx="86509">
                  <c:v>1573912800</c:v>
                </c:pt>
                <c:pt idx="86510">
                  <c:v>1573916400</c:v>
                </c:pt>
                <c:pt idx="86511">
                  <c:v>1573920000</c:v>
                </c:pt>
                <c:pt idx="86512">
                  <c:v>1573923600</c:v>
                </c:pt>
                <c:pt idx="86513">
                  <c:v>1573927200</c:v>
                </c:pt>
                <c:pt idx="86514">
                  <c:v>1573930800</c:v>
                </c:pt>
                <c:pt idx="86515">
                  <c:v>1573934400</c:v>
                </c:pt>
                <c:pt idx="86516">
                  <c:v>1573938000</c:v>
                </c:pt>
                <c:pt idx="86517">
                  <c:v>1573941600</c:v>
                </c:pt>
                <c:pt idx="86518">
                  <c:v>1573945200</c:v>
                </c:pt>
                <c:pt idx="86519">
                  <c:v>1573948800</c:v>
                </c:pt>
                <c:pt idx="86520">
                  <c:v>1573952400</c:v>
                </c:pt>
                <c:pt idx="86521">
                  <c:v>1573956000</c:v>
                </c:pt>
                <c:pt idx="86522">
                  <c:v>1573959600</c:v>
                </c:pt>
                <c:pt idx="86523">
                  <c:v>1573963200</c:v>
                </c:pt>
                <c:pt idx="86524">
                  <c:v>1573966800</c:v>
                </c:pt>
                <c:pt idx="86525">
                  <c:v>1573970400</c:v>
                </c:pt>
                <c:pt idx="86526">
                  <c:v>1573974000</c:v>
                </c:pt>
                <c:pt idx="86527">
                  <c:v>1573977600</c:v>
                </c:pt>
                <c:pt idx="86528">
                  <c:v>1573981200</c:v>
                </c:pt>
                <c:pt idx="86529">
                  <c:v>1573984800</c:v>
                </c:pt>
                <c:pt idx="86530">
                  <c:v>1573988400</c:v>
                </c:pt>
                <c:pt idx="86531">
                  <c:v>1573992000</c:v>
                </c:pt>
                <c:pt idx="86532">
                  <c:v>1573995600</c:v>
                </c:pt>
                <c:pt idx="86533">
                  <c:v>1573999200</c:v>
                </c:pt>
                <c:pt idx="86534">
                  <c:v>1574002800</c:v>
                </c:pt>
                <c:pt idx="86535">
                  <c:v>1574006400</c:v>
                </c:pt>
                <c:pt idx="86536">
                  <c:v>1574010000</c:v>
                </c:pt>
                <c:pt idx="86537">
                  <c:v>1574013600</c:v>
                </c:pt>
                <c:pt idx="86538">
                  <c:v>1574017200</c:v>
                </c:pt>
                <c:pt idx="86539">
                  <c:v>1574020800</c:v>
                </c:pt>
                <c:pt idx="86540">
                  <c:v>1574024400</c:v>
                </c:pt>
                <c:pt idx="86541">
                  <c:v>1574028000</c:v>
                </c:pt>
                <c:pt idx="86542">
                  <c:v>1574031600</c:v>
                </c:pt>
                <c:pt idx="86543">
                  <c:v>1574035200</c:v>
                </c:pt>
                <c:pt idx="86544">
                  <c:v>1574038800</c:v>
                </c:pt>
                <c:pt idx="86545">
                  <c:v>1574042400</c:v>
                </c:pt>
                <c:pt idx="86546">
                  <c:v>1574046000</c:v>
                </c:pt>
                <c:pt idx="86547">
                  <c:v>1574049600</c:v>
                </c:pt>
                <c:pt idx="86548">
                  <c:v>1574053200</c:v>
                </c:pt>
                <c:pt idx="86549">
                  <c:v>1574056800</c:v>
                </c:pt>
                <c:pt idx="86550">
                  <c:v>1574060400</c:v>
                </c:pt>
                <c:pt idx="86551">
                  <c:v>1574064000</c:v>
                </c:pt>
                <c:pt idx="86552">
                  <c:v>1574067600</c:v>
                </c:pt>
                <c:pt idx="86553">
                  <c:v>1574071200</c:v>
                </c:pt>
                <c:pt idx="86554">
                  <c:v>1574074800</c:v>
                </c:pt>
                <c:pt idx="86555">
                  <c:v>1574078400</c:v>
                </c:pt>
                <c:pt idx="86556">
                  <c:v>1574082000</c:v>
                </c:pt>
                <c:pt idx="86557">
                  <c:v>1574085600</c:v>
                </c:pt>
                <c:pt idx="86558">
                  <c:v>1574089200</c:v>
                </c:pt>
                <c:pt idx="86559">
                  <c:v>1574092800</c:v>
                </c:pt>
                <c:pt idx="86560">
                  <c:v>1574096400</c:v>
                </c:pt>
                <c:pt idx="86561">
                  <c:v>1574100000</c:v>
                </c:pt>
                <c:pt idx="86562">
                  <c:v>1574103600</c:v>
                </c:pt>
                <c:pt idx="86563">
                  <c:v>1574107200</c:v>
                </c:pt>
                <c:pt idx="86564">
                  <c:v>1574110800</c:v>
                </c:pt>
                <c:pt idx="86565">
                  <c:v>1574114400</c:v>
                </c:pt>
                <c:pt idx="86566">
                  <c:v>1574118000</c:v>
                </c:pt>
                <c:pt idx="86567">
                  <c:v>1574121600</c:v>
                </c:pt>
                <c:pt idx="86568">
                  <c:v>1574125200</c:v>
                </c:pt>
                <c:pt idx="86569">
                  <c:v>1574128800</c:v>
                </c:pt>
                <c:pt idx="86570">
                  <c:v>1574132400</c:v>
                </c:pt>
                <c:pt idx="86571">
                  <c:v>1574136000</c:v>
                </c:pt>
                <c:pt idx="86572">
                  <c:v>1574139600</c:v>
                </c:pt>
                <c:pt idx="86573">
                  <c:v>1574143200</c:v>
                </c:pt>
                <c:pt idx="86574">
                  <c:v>1574146800</c:v>
                </c:pt>
                <c:pt idx="86575">
                  <c:v>1574150400</c:v>
                </c:pt>
                <c:pt idx="86576">
                  <c:v>1574154000</c:v>
                </c:pt>
                <c:pt idx="86577">
                  <c:v>1574157600</c:v>
                </c:pt>
                <c:pt idx="86578">
                  <c:v>1574161200</c:v>
                </c:pt>
                <c:pt idx="86579">
                  <c:v>1574164800</c:v>
                </c:pt>
                <c:pt idx="86580">
                  <c:v>1574168400</c:v>
                </c:pt>
                <c:pt idx="86581">
                  <c:v>1574172000</c:v>
                </c:pt>
                <c:pt idx="86582">
                  <c:v>1574175600</c:v>
                </c:pt>
                <c:pt idx="86583">
                  <c:v>1574179200</c:v>
                </c:pt>
                <c:pt idx="86584">
                  <c:v>1574182800</c:v>
                </c:pt>
                <c:pt idx="86585">
                  <c:v>1574186400</c:v>
                </c:pt>
                <c:pt idx="86586">
                  <c:v>1574190000</c:v>
                </c:pt>
                <c:pt idx="86587">
                  <c:v>1574193600</c:v>
                </c:pt>
                <c:pt idx="86588">
                  <c:v>1574197200</c:v>
                </c:pt>
                <c:pt idx="86589">
                  <c:v>1574200800</c:v>
                </c:pt>
                <c:pt idx="86590">
                  <c:v>1574204400</c:v>
                </c:pt>
                <c:pt idx="86591">
                  <c:v>1574208000</c:v>
                </c:pt>
                <c:pt idx="86592">
                  <c:v>1574211600</c:v>
                </c:pt>
                <c:pt idx="86593">
                  <c:v>1574215200</c:v>
                </c:pt>
                <c:pt idx="86594">
                  <c:v>1574218800</c:v>
                </c:pt>
                <c:pt idx="86595">
                  <c:v>1574222400</c:v>
                </c:pt>
                <c:pt idx="86596">
                  <c:v>1574226000</c:v>
                </c:pt>
                <c:pt idx="86597">
                  <c:v>1574229600</c:v>
                </c:pt>
                <c:pt idx="86598">
                  <c:v>1574233200</c:v>
                </c:pt>
                <c:pt idx="86599">
                  <c:v>1574236800</c:v>
                </c:pt>
                <c:pt idx="86600">
                  <c:v>1574240400</c:v>
                </c:pt>
                <c:pt idx="86601">
                  <c:v>1574244000</c:v>
                </c:pt>
                <c:pt idx="86602">
                  <c:v>1574247600</c:v>
                </c:pt>
                <c:pt idx="86603">
                  <c:v>1574251200</c:v>
                </c:pt>
                <c:pt idx="86604">
                  <c:v>1574254800</c:v>
                </c:pt>
                <c:pt idx="86605">
                  <c:v>1574258400</c:v>
                </c:pt>
                <c:pt idx="86606">
                  <c:v>1574262000</c:v>
                </c:pt>
                <c:pt idx="86607">
                  <c:v>1574265600</c:v>
                </c:pt>
                <c:pt idx="86608">
                  <c:v>1574269200</c:v>
                </c:pt>
                <c:pt idx="86609">
                  <c:v>1574272800</c:v>
                </c:pt>
                <c:pt idx="86610">
                  <c:v>1574276400</c:v>
                </c:pt>
                <c:pt idx="86611">
                  <c:v>1574280000</c:v>
                </c:pt>
                <c:pt idx="86612">
                  <c:v>1574283600</c:v>
                </c:pt>
                <c:pt idx="86613">
                  <c:v>1574287200</c:v>
                </c:pt>
                <c:pt idx="86614">
                  <c:v>1574290800</c:v>
                </c:pt>
                <c:pt idx="86615">
                  <c:v>1574294400</c:v>
                </c:pt>
                <c:pt idx="86616">
                  <c:v>1574298000</c:v>
                </c:pt>
                <c:pt idx="86617">
                  <c:v>1574301600</c:v>
                </c:pt>
                <c:pt idx="86618">
                  <c:v>1574305200</c:v>
                </c:pt>
                <c:pt idx="86619">
                  <c:v>1574308800</c:v>
                </c:pt>
                <c:pt idx="86620">
                  <c:v>1574312400</c:v>
                </c:pt>
                <c:pt idx="86621">
                  <c:v>1574316000</c:v>
                </c:pt>
                <c:pt idx="86622">
                  <c:v>1574319600</c:v>
                </c:pt>
                <c:pt idx="86623">
                  <c:v>1574323200</c:v>
                </c:pt>
                <c:pt idx="86624">
                  <c:v>1574326800</c:v>
                </c:pt>
                <c:pt idx="86625">
                  <c:v>1574330400</c:v>
                </c:pt>
                <c:pt idx="86626">
                  <c:v>1574334000</c:v>
                </c:pt>
                <c:pt idx="86627">
                  <c:v>1574337600</c:v>
                </c:pt>
                <c:pt idx="86628">
                  <c:v>1574341200</c:v>
                </c:pt>
                <c:pt idx="86629">
                  <c:v>1574344800</c:v>
                </c:pt>
                <c:pt idx="86630">
                  <c:v>1574348400</c:v>
                </c:pt>
                <c:pt idx="86631">
                  <c:v>1574352000</c:v>
                </c:pt>
                <c:pt idx="86632">
                  <c:v>1574355600</c:v>
                </c:pt>
                <c:pt idx="86633">
                  <c:v>1574359200</c:v>
                </c:pt>
                <c:pt idx="86634">
                  <c:v>1574362800</c:v>
                </c:pt>
                <c:pt idx="86635">
                  <c:v>1574366400</c:v>
                </c:pt>
                <c:pt idx="86636">
                  <c:v>1574370000</c:v>
                </c:pt>
                <c:pt idx="86637">
                  <c:v>1574373600</c:v>
                </c:pt>
                <c:pt idx="86638">
                  <c:v>1574377200</c:v>
                </c:pt>
                <c:pt idx="86639">
                  <c:v>1574380800</c:v>
                </c:pt>
                <c:pt idx="86640">
                  <c:v>1574384400</c:v>
                </c:pt>
                <c:pt idx="86641">
                  <c:v>1574388000</c:v>
                </c:pt>
                <c:pt idx="86642">
                  <c:v>1574391600</c:v>
                </c:pt>
                <c:pt idx="86643">
                  <c:v>1574395200</c:v>
                </c:pt>
                <c:pt idx="86644">
                  <c:v>1574398800</c:v>
                </c:pt>
                <c:pt idx="86645">
                  <c:v>1574402400</c:v>
                </c:pt>
                <c:pt idx="86646">
                  <c:v>1574406000</c:v>
                </c:pt>
                <c:pt idx="86647">
                  <c:v>1574409600</c:v>
                </c:pt>
                <c:pt idx="86648">
                  <c:v>1574413200</c:v>
                </c:pt>
                <c:pt idx="86649">
                  <c:v>1574416800</c:v>
                </c:pt>
                <c:pt idx="86650">
                  <c:v>1574420400</c:v>
                </c:pt>
                <c:pt idx="86651">
                  <c:v>1574424000</c:v>
                </c:pt>
                <c:pt idx="86652">
                  <c:v>1574427600</c:v>
                </c:pt>
                <c:pt idx="86653">
                  <c:v>1574431200</c:v>
                </c:pt>
                <c:pt idx="86654">
                  <c:v>1574434800</c:v>
                </c:pt>
                <c:pt idx="86655">
                  <c:v>1574438400</c:v>
                </c:pt>
                <c:pt idx="86656">
                  <c:v>1574442000</c:v>
                </c:pt>
                <c:pt idx="86657">
                  <c:v>1574445600</c:v>
                </c:pt>
                <c:pt idx="86658">
                  <c:v>1574449200</c:v>
                </c:pt>
                <c:pt idx="86659">
                  <c:v>1574452800</c:v>
                </c:pt>
                <c:pt idx="86660">
                  <c:v>1574456400</c:v>
                </c:pt>
                <c:pt idx="86661">
                  <c:v>1574460000</c:v>
                </c:pt>
                <c:pt idx="86662">
                  <c:v>1574463600</c:v>
                </c:pt>
                <c:pt idx="86663">
                  <c:v>1574467200</c:v>
                </c:pt>
                <c:pt idx="86664">
                  <c:v>1574470800</c:v>
                </c:pt>
                <c:pt idx="86665">
                  <c:v>1574474400</c:v>
                </c:pt>
                <c:pt idx="86666">
                  <c:v>1574478000</c:v>
                </c:pt>
                <c:pt idx="86667">
                  <c:v>1574481600</c:v>
                </c:pt>
                <c:pt idx="86668">
                  <c:v>1574485200</c:v>
                </c:pt>
                <c:pt idx="86669">
                  <c:v>1574488800</c:v>
                </c:pt>
                <c:pt idx="86670">
                  <c:v>1574492400</c:v>
                </c:pt>
                <c:pt idx="86671">
                  <c:v>1574496000</c:v>
                </c:pt>
                <c:pt idx="86672">
                  <c:v>1574499600</c:v>
                </c:pt>
                <c:pt idx="86673">
                  <c:v>1574503200</c:v>
                </c:pt>
                <c:pt idx="86674">
                  <c:v>1574506800</c:v>
                </c:pt>
                <c:pt idx="86675">
                  <c:v>1574510400</c:v>
                </c:pt>
                <c:pt idx="86676">
                  <c:v>1574514000</c:v>
                </c:pt>
                <c:pt idx="86677">
                  <c:v>1574517600</c:v>
                </c:pt>
                <c:pt idx="86678">
                  <c:v>1574521200</c:v>
                </c:pt>
                <c:pt idx="86679">
                  <c:v>1574524800</c:v>
                </c:pt>
                <c:pt idx="86680">
                  <c:v>1574528400</c:v>
                </c:pt>
                <c:pt idx="86681">
                  <c:v>1574532000</c:v>
                </c:pt>
                <c:pt idx="86682">
                  <c:v>1574535600</c:v>
                </c:pt>
                <c:pt idx="86683">
                  <c:v>1574539200</c:v>
                </c:pt>
                <c:pt idx="86684">
                  <c:v>1574542800</c:v>
                </c:pt>
                <c:pt idx="86685">
                  <c:v>1574546400</c:v>
                </c:pt>
                <c:pt idx="86686">
                  <c:v>1574550000</c:v>
                </c:pt>
                <c:pt idx="86687">
                  <c:v>1574553600</c:v>
                </c:pt>
                <c:pt idx="86688">
                  <c:v>1574557200</c:v>
                </c:pt>
                <c:pt idx="86689">
                  <c:v>1574560800</c:v>
                </c:pt>
                <c:pt idx="86690">
                  <c:v>1574564400</c:v>
                </c:pt>
                <c:pt idx="86691">
                  <c:v>1574568000</c:v>
                </c:pt>
                <c:pt idx="86692">
                  <c:v>1574571600</c:v>
                </c:pt>
                <c:pt idx="86693">
                  <c:v>1574575200</c:v>
                </c:pt>
                <c:pt idx="86694">
                  <c:v>1574578800</c:v>
                </c:pt>
                <c:pt idx="86695">
                  <c:v>1574582400</c:v>
                </c:pt>
                <c:pt idx="86696">
                  <c:v>1574586000</c:v>
                </c:pt>
                <c:pt idx="86697">
                  <c:v>1574589600</c:v>
                </c:pt>
                <c:pt idx="86698">
                  <c:v>1574593200</c:v>
                </c:pt>
                <c:pt idx="86699">
                  <c:v>1574596800</c:v>
                </c:pt>
                <c:pt idx="86700">
                  <c:v>1574600400</c:v>
                </c:pt>
                <c:pt idx="86701">
                  <c:v>1574604000</c:v>
                </c:pt>
                <c:pt idx="86702">
                  <c:v>1574607600</c:v>
                </c:pt>
                <c:pt idx="86703">
                  <c:v>1574611200</c:v>
                </c:pt>
                <c:pt idx="86704">
                  <c:v>1574614800</c:v>
                </c:pt>
                <c:pt idx="86705">
                  <c:v>1574618400</c:v>
                </c:pt>
                <c:pt idx="86706">
                  <c:v>1574622000</c:v>
                </c:pt>
                <c:pt idx="86707">
                  <c:v>1574625600</c:v>
                </c:pt>
                <c:pt idx="86708">
                  <c:v>1574629200</c:v>
                </c:pt>
                <c:pt idx="86709">
                  <c:v>1574632800</c:v>
                </c:pt>
                <c:pt idx="86710">
                  <c:v>1574636400</c:v>
                </c:pt>
                <c:pt idx="86711">
                  <c:v>1574640000</c:v>
                </c:pt>
                <c:pt idx="86712">
                  <c:v>1574643600</c:v>
                </c:pt>
                <c:pt idx="86713">
                  <c:v>1574647200</c:v>
                </c:pt>
                <c:pt idx="86714">
                  <c:v>1574650800</c:v>
                </c:pt>
                <c:pt idx="86715">
                  <c:v>1574654400</c:v>
                </c:pt>
                <c:pt idx="86716">
                  <c:v>1574658000</c:v>
                </c:pt>
                <c:pt idx="86717">
                  <c:v>1574661600</c:v>
                </c:pt>
                <c:pt idx="86718">
                  <c:v>1574665200</c:v>
                </c:pt>
                <c:pt idx="86719">
                  <c:v>1574668800</c:v>
                </c:pt>
                <c:pt idx="86720">
                  <c:v>1574672400</c:v>
                </c:pt>
                <c:pt idx="86721">
                  <c:v>1574676000</c:v>
                </c:pt>
                <c:pt idx="86722">
                  <c:v>1574679600</c:v>
                </c:pt>
                <c:pt idx="86723">
                  <c:v>1574683200</c:v>
                </c:pt>
                <c:pt idx="86724">
                  <c:v>1574686800</c:v>
                </c:pt>
                <c:pt idx="86725">
                  <c:v>1574690400</c:v>
                </c:pt>
                <c:pt idx="86726">
                  <c:v>1574694000</c:v>
                </c:pt>
                <c:pt idx="86727">
                  <c:v>1574697600</c:v>
                </c:pt>
                <c:pt idx="86728">
                  <c:v>1574701200</c:v>
                </c:pt>
                <c:pt idx="86729">
                  <c:v>1574704800</c:v>
                </c:pt>
                <c:pt idx="86730">
                  <c:v>1574708400</c:v>
                </c:pt>
                <c:pt idx="86731">
                  <c:v>1574712000</c:v>
                </c:pt>
                <c:pt idx="86732">
                  <c:v>1574715600</c:v>
                </c:pt>
                <c:pt idx="86733">
                  <c:v>1574719200</c:v>
                </c:pt>
                <c:pt idx="86734">
                  <c:v>1574722800</c:v>
                </c:pt>
                <c:pt idx="86735">
                  <c:v>1574726400</c:v>
                </c:pt>
                <c:pt idx="86736">
                  <c:v>1574730000</c:v>
                </c:pt>
                <c:pt idx="86737">
                  <c:v>1574733600</c:v>
                </c:pt>
                <c:pt idx="86738">
                  <c:v>1574737200</c:v>
                </c:pt>
                <c:pt idx="86739">
                  <c:v>1574740800</c:v>
                </c:pt>
                <c:pt idx="86740">
                  <c:v>1574744400</c:v>
                </c:pt>
                <c:pt idx="86741">
                  <c:v>1574748000</c:v>
                </c:pt>
                <c:pt idx="86742">
                  <c:v>1574751600</c:v>
                </c:pt>
                <c:pt idx="86743">
                  <c:v>1574755200</c:v>
                </c:pt>
                <c:pt idx="86744">
                  <c:v>1574758800</c:v>
                </c:pt>
                <c:pt idx="86745">
                  <c:v>1574762400</c:v>
                </c:pt>
                <c:pt idx="86746">
                  <c:v>1574766000</c:v>
                </c:pt>
                <c:pt idx="86747">
                  <c:v>1574769600</c:v>
                </c:pt>
                <c:pt idx="86748">
                  <c:v>1574773200</c:v>
                </c:pt>
                <c:pt idx="86749">
                  <c:v>1574776800</c:v>
                </c:pt>
                <c:pt idx="86750">
                  <c:v>1574780400</c:v>
                </c:pt>
                <c:pt idx="86751">
                  <c:v>1574784000</c:v>
                </c:pt>
                <c:pt idx="86752">
                  <c:v>1574787600</c:v>
                </c:pt>
                <c:pt idx="86753">
                  <c:v>1574791200</c:v>
                </c:pt>
                <c:pt idx="86754">
                  <c:v>1574794800</c:v>
                </c:pt>
                <c:pt idx="86755">
                  <c:v>1574798400</c:v>
                </c:pt>
                <c:pt idx="86756">
                  <c:v>1574802000</c:v>
                </c:pt>
                <c:pt idx="86757">
                  <c:v>1574805600</c:v>
                </c:pt>
                <c:pt idx="86758">
                  <c:v>1574809200</c:v>
                </c:pt>
                <c:pt idx="86759">
                  <c:v>1574812800</c:v>
                </c:pt>
                <c:pt idx="86760">
                  <c:v>1574816400</c:v>
                </c:pt>
                <c:pt idx="86761">
                  <c:v>1574820000</c:v>
                </c:pt>
                <c:pt idx="86762">
                  <c:v>1574823600</c:v>
                </c:pt>
                <c:pt idx="86763">
                  <c:v>1574827200</c:v>
                </c:pt>
                <c:pt idx="86764">
                  <c:v>1574830800</c:v>
                </c:pt>
                <c:pt idx="86765">
                  <c:v>1574834400</c:v>
                </c:pt>
                <c:pt idx="86766">
                  <c:v>1574838000</c:v>
                </c:pt>
                <c:pt idx="86767">
                  <c:v>1574841600</c:v>
                </c:pt>
                <c:pt idx="86768">
                  <c:v>1574845200</c:v>
                </c:pt>
                <c:pt idx="86769">
                  <c:v>1574848800</c:v>
                </c:pt>
                <c:pt idx="86770">
                  <c:v>1574852400</c:v>
                </c:pt>
                <c:pt idx="86771">
                  <c:v>1574856000</c:v>
                </c:pt>
                <c:pt idx="86772">
                  <c:v>1574859600</c:v>
                </c:pt>
                <c:pt idx="86773">
                  <c:v>1574863200</c:v>
                </c:pt>
                <c:pt idx="86774">
                  <c:v>1574866800</c:v>
                </c:pt>
                <c:pt idx="86775">
                  <c:v>1574870400</c:v>
                </c:pt>
                <c:pt idx="86776">
                  <c:v>1574874000</c:v>
                </c:pt>
                <c:pt idx="86777">
                  <c:v>1574877600</c:v>
                </c:pt>
                <c:pt idx="86778">
                  <c:v>1574881200</c:v>
                </c:pt>
                <c:pt idx="86779">
                  <c:v>1574884800</c:v>
                </c:pt>
                <c:pt idx="86780">
                  <c:v>1574888400</c:v>
                </c:pt>
                <c:pt idx="86781">
                  <c:v>1574892000</c:v>
                </c:pt>
                <c:pt idx="86782">
                  <c:v>1574895600</c:v>
                </c:pt>
                <c:pt idx="86783">
                  <c:v>1574899200</c:v>
                </c:pt>
                <c:pt idx="86784">
                  <c:v>1574902800</c:v>
                </c:pt>
                <c:pt idx="86785">
                  <c:v>1574906400</c:v>
                </c:pt>
                <c:pt idx="86786">
                  <c:v>1574910000</c:v>
                </c:pt>
                <c:pt idx="86787">
                  <c:v>1574913600</c:v>
                </c:pt>
                <c:pt idx="86788">
                  <c:v>1574917200</c:v>
                </c:pt>
                <c:pt idx="86789">
                  <c:v>1574920800</c:v>
                </c:pt>
                <c:pt idx="86790">
                  <c:v>1574924400</c:v>
                </c:pt>
                <c:pt idx="86791">
                  <c:v>1574928000</c:v>
                </c:pt>
                <c:pt idx="86792">
                  <c:v>1574931600</c:v>
                </c:pt>
                <c:pt idx="86793">
                  <c:v>1574935200</c:v>
                </c:pt>
                <c:pt idx="86794">
                  <c:v>1574938800</c:v>
                </c:pt>
                <c:pt idx="86795">
                  <c:v>1574942400</c:v>
                </c:pt>
                <c:pt idx="86796">
                  <c:v>1574946000</c:v>
                </c:pt>
                <c:pt idx="86797">
                  <c:v>1574949600</c:v>
                </c:pt>
                <c:pt idx="86798">
                  <c:v>1574953200</c:v>
                </c:pt>
                <c:pt idx="86799">
                  <c:v>1574956800</c:v>
                </c:pt>
                <c:pt idx="86800">
                  <c:v>1574960400</c:v>
                </c:pt>
                <c:pt idx="86801">
                  <c:v>1574964000</c:v>
                </c:pt>
                <c:pt idx="86802">
                  <c:v>1574967600</c:v>
                </c:pt>
                <c:pt idx="86803">
                  <c:v>1574971200</c:v>
                </c:pt>
                <c:pt idx="86804">
                  <c:v>1574974800</c:v>
                </c:pt>
                <c:pt idx="86805">
                  <c:v>1574978400</c:v>
                </c:pt>
                <c:pt idx="86806">
                  <c:v>1574982000</c:v>
                </c:pt>
                <c:pt idx="86807">
                  <c:v>1574985600</c:v>
                </c:pt>
                <c:pt idx="86808">
                  <c:v>1574989200</c:v>
                </c:pt>
                <c:pt idx="86809">
                  <c:v>1574992800</c:v>
                </c:pt>
                <c:pt idx="86810">
                  <c:v>1574996400</c:v>
                </c:pt>
                <c:pt idx="86811">
                  <c:v>1575000000</c:v>
                </c:pt>
                <c:pt idx="86812">
                  <c:v>1575003600</c:v>
                </c:pt>
                <c:pt idx="86813">
                  <c:v>1575007200</c:v>
                </c:pt>
                <c:pt idx="86814">
                  <c:v>1575010800</c:v>
                </c:pt>
                <c:pt idx="86815">
                  <c:v>1575014400</c:v>
                </c:pt>
                <c:pt idx="86816">
                  <c:v>1575018000</c:v>
                </c:pt>
                <c:pt idx="86817">
                  <c:v>1575021600</c:v>
                </c:pt>
                <c:pt idx="86818">
                  <c:v>1575025200</c:v>
                </c:pt>
                <c:pt idx="86819">
                  <c:v>1575028800</c:v>
                </c:pt>
                <c:pt idx="86820">
                  <c:v>1575032400</c:v>
                </c:pt>
                <c:pt idx="86821">
                  <c:v>1575036000</c:v>
                </c:pt>
                <c:pt idx="86822">
                  <c:v>1575039600</c:v>
                </c:pt>
                <c:pt idx="86823">
                  <c:v>1575043200</c:v>
                </c:pt>
                <c:pt idx="86824">
                  <c:v>1575046800</c:v>
                </c:pt>
                <c:pt idx="86825">
                  <c:v>1575050400</c:v>
                </c:pt>
                <c:pt idx="86826">
                  <c:v>1575054000</c:v>
                </c:pt>
                <c:pt idx="86827">
                  <c:v>1575057600</c:v>
                </c:pt>
                <c:pt idx="86828">
                  <c:v>1575061200</c:v>
                </c:pt>
                <c:pt idx="86829">
                  <c:v>1575064800</c:v>
                </c:pt>
                <c:pt idx="86830">
                  <c:v>1575068400</c:v>
                </c:pt>
                <c:pt idx="86831">
                  <c:v>1575072000</c:v>
                </c:pt>
                <c:pt idx="86832">
                  <c:v>1575075600</c:v>
                </c:pt>
                <c:pt idx="86833">
                  <c:v>1575079200</c:v>
                </c:pt>
                <c:pt idx="86834">
                  <c:v>1575082800</c:v>
                </c:pt>
                <c:pt idx="86835">
                  <c:v>1575086400</c:v>
                </c:pt>
                <c:pt idx="86836">
                  <c:v>1575090000</c:v>
                </c:pt>
                <c:pt idx="86837">
                  <c:v>1575093600</c:v>
                </c:pt>
                <c:pt idx="86838">
                  <c:v>1575097200</c:v>
                </c:pt>
                <c:pt idx="86839">
                  <c:v>1575100800</c:v>
                </c:pt>
                <c:pt idx="86840">
                  <c:v>1575104400</c:v>
                </c:pt>
                <c:pt idx="86841">
                  <c:v>1575108000</c:v>
                </c:pt>
                <c:pt idx="86842">
                  <c:v>1575111600</c:v>
                </c:pt>
                <c:pt idx="86843">
                  <c:v>1575115200</c:v>
                </c:pt>
                <c:pt idx="86844">
                  <c:v>1575118800</c:v>
                </c:pt>
                <c:pt idx="86845">
                  <c:v>1575122400</c:v>
                </c:pt>
                <c:pt idx="86846">
                  <c:v>1575126000</c:v>
                </c:pt>
                <c:pt idx="86847">
                  <c:v>1575129600</c:v>
                </c:pt>
                <c:pt idx="86848">
                  <c:v>1575133200</c:v>
                </c:pt>
                <c:pt idx="86849">
                  <c:v>1575136800</c:v>
                </c:pt>
                <c:pt idx="86850">
                  <c:v>1575140400</c:v>
                </c:pt>
                <c:pt idx="86851">
                  <c:v>1575144000</c:v>
                </c:pt>
                <c:pt idx="86852">
                  <c:v>1575147600</c:v>
                </c:pt>
                <c:pt idx="86853">
                  <c:v>1575151200</c:v>
                </c:pt>
                <c:pt idx="86854">
                  <c:v>1575154800</c:v>
                </c:pt>
                <c:pt idx="86855">
                  <c:v>1575158400</c:v>
                </c:pt>
                <c:pt idx="86856">
                  <c:v>1575162000</c:v>
                </c:pt>
                <c:pt idx="86857">
                  <c:v>1575165600</c:v>
                </c:pt>
                <c:pt idx="86858">
                  <c:v>1575169200</c:v>
                </c:pt>
                <c:pt idx="86859">
                  <c:v>1575172800</c:v>
                </c:pt>
                <c:pt idx="86860">
                  <c:v>1575176400</c:v>
                </c:pt>
                <c:pt idx="86861">
                  <c:v>1575180000</c:v>
                </c:pt>
                <c:pt idx="86862">
                  <c:v>1575183600</c:v>
                </c:pt>
                <c:pt idx="86863">
                  <c:v>1575187200</c:v>
                </c:pt>
                <c:pt idx="86864">
                  <c:v>1575190800</c:v>
                </c:pt>
                <c:pt idx="86865">
                  <c:v>1575194400</c:v>
                </c:pt>
                <c:pt idx="86866">
                  <c:v>1575198000</c:v>
                </c:pt>
                <c:pt idx="86867">
                  <c:v>1575201600</c:v>
                </c:pt>
                <c:pt idx="86868">
                  <c:v>1575205200</c:v>
                </c:pt>
                <c:pt idx="86869">
                  <c:v>1575208800</c:v>
                </c:pt>
                <c:pt idx="86870">
                  <c:v>1575212400</c:v>
                </c:pt>
                <c:pt idx="86871">
                  <c:v>1575216000</c:v>
                </c:pt>
                <c:pt idx="86872">
                  <c:v>1575219600</c:v>
                </c:pt>
                <c:pt idx="86873">
                  <c:v>1575223200</c:v>
                </c:pt>
                <c:pt idx="86874">
                  <c:v>1575226800</c:v>
                </c:pt>
                <c:pt idx="86875">
                  <c:v>1575230400</c:v>
                </c:pt>
                <c:pt idx="86876">
                  <c:v>1575234000</c:v>
                </c:pt>
                <c:pt idx="86877">
                  <c:v>1575237600</c:v>
                </c:pt>
                <c:pt idx="86878">
                  <c:v>1575241200</c:v>
                </c:pt>
                <c:pt idx="86879">
                  <c:v>1575244800</c:v>
                </c:pt>
                <c:pt idx="86880">
                  <c:v>1575248400</c:v>
                </c:pt>
                <c:pt idx="86881">
                  <c:v>1575252000</c:v>
                </c:pt>
                <c:pt idx="86882">
                  <c:v>1575255600</c:v>
                </c:pt>
                <c:pt idx="86883">
                  <c:v>1575259200</c:v>
                </c:pt>
                <c:pt idx="86884">
                  <c:v>1575262800</c:v>
                </c:pt>
                <c:pt idx="86885">
                  <c:v>1575266400</c:v>
                </c:pt>
                <c:pt idx="86886">
                  <c:v>1575270000</c:v>
                </c:pt>
                <c:pt idx="86887">
                  <c:v>1575273600</c:v>
                </c:pt>
                <c:pt idx="86888">
                  <c:v>1575277200</c:v>
                </c:pt>
                <c:pt idx="86889">
                  <c:v>1575280800</c:v>
                </c:pt>
                <c:pt idx="86890">
                  <c:v>1575284400</c:v>
                </c:pt>
                <c:pt idx="86891">
                  <c:v>1575288000</c:v>
                </c:pt>
                <c:pt idx="86892">
                  <c:v>1575291600</c:v>
                </c:pt>
                <c:pt idx="86893">
                  <c:v>1575295200</c:v>
                </c:pt>
                <c:pt idx="86894">
                  <c:v>1575298800</c:v>
                </c:pt>
                <c:pt idx="86895">
                  <c:v>1575302400</c:v>
                </c:pt>
                <c:pt idx="86896">
                  <c:v>1575306000</c:v>
                </c:pt>
                <c:pt idx="86897">
                  <c:v>1575309600</c:v>
                </c:pt>
                <c:pt idx="86898">
                  <c:v>1575313200</c:v>
                </c:pt>
                <c:pt idx="86899">
                  <c:v>1575316800</c:v>
                </c:pt>
                <c:pt idx="86900">
                  <c:v>1575320400</c:v>
                </c:pt>
                <c:pt idx="86901">
                  <c:v>1575324000</c:v>
                </c:pt>
                <c:pt idx="86902">
                  <c:v>1575327600</c:v>
                </c:pt>
                <c:pt idx="86903">
                  <c:v>1575331200</c:v>
                </c:pt>
                <c:pt idx="86904">
                  <c:v>1575334800</c:v>
                </c:pt>
                <c:pt idx="86905">
                  <c:v>1575338400</c:v>
                </c:pt>
                <c:pt idx="86906">
                  <c:v>1575342000</c:v>
                </c:pt>
                <c:pt idx="86907">
                  <c:v>1575345600</c:v>
                </c:pt>
                <c:pt idx="86908">
                  <c:v>1575349200</c:v>
                </c:pt>
                <c:pt idx="86909">
                  <c:v>1575352800</c:v>
                </c:pt>
                <c:pt idx="86910">
                  <c:v>1575356400</c:v>
                </c:pt>
                <c:pt idx="86911">
                  <c:v>1575360000</c:v>
                </c:pt>
                <c:pt idx="86912">
                  <c:v>1575363600</c:v>
                </c:pt>
                <c:pt idx="86913">
                  <c:v>1575367200</c:v>
                </c:pt>
                <c:pt idx="86914">
                  <c:v>1575370800</c:v>
                </c:pt>
                <c:pt idx="86915">
                  <c:v>1575374400</c:v>
                </c:pt>
                <c:pt idx="86916">
                  <c:v>1575378000</c:v>
                </c:pt>
                <c:pt idx="86917">
                  <c:v>1575381600</c:v>
                </c:pt>
                <c:pt idx="86918">
                  <c:v>1575385200</c:v>
                </c:pt>
                <c:pt idx="86919">
                  <c:v>1575388800</c:v>
                </c:pt>
                <c:pt idx="86920">
                  <c:v>1575392400</c:v>
                </c:pt>
                <c:pt idx="86921">
                  <c:v>1575396000</c:v>
                </c:pt>
                <c:pt idx="86922">
                  <c:v>1575399600</c:v>
                </c:pt>
                <c:pt idx="86923">
                  <c:v>1575403200</c:v>
                </c:pt>
                <c:pt idx="86924">
                  <c:v>1575406800</c:v>
                </c:pt>
                <c:pt idx="86925">
                  <c:v>1575410400</c:v>
                </c:pt>
                <c:pt idx="86926">
                  <c:v>1575414000</c:v>
                </c:pt>
                <c:pt idx="86927">
                  <c:v>1575417600</c:v>
                </c:pt>
                <c:pt idx="86928">
                  <c:v>1575421200</c:v>
                </c:pt>
                <c:pt idx="86929">
                  <c:v>1575424800</c:v>
                </c:pt>
                <c:pt idx="86930">
                  <c:v>1575428400</c:v>
                </c:pt>
                <c:pt idx="86931">
                  <c:v>1575432000</c:v>
                </c:pt>
                <c:pt idx="86932">
                  <c:v>1575435600</c:v>
                </c:pt>
                <c:pt idx="86933">
                  <c:v>1575439200</c:v>
                </c:pt>
                <c:pt idx="86934">
                  <c:v>1575442800</c:v>
                </c:pt>
                <c:pt idx="86935">
                  <c:v>1575446400</c:v>
                </c:pt>
                <c:pt idx="86936">
                  <c:v>1575450000</c:v>
                </c:pt>
                <c:pt idx="86937">
                  <c:v>1575453600</c:v>
                </c:pt>
                <c:pt idx="86938">
                  <c:v>1575457200</c:v>
                </c:pt>
                <c:pt idx="86939">
                  <c:v>1575460800</c:v>
                </c:pt>
                <c:pt idx="86940">
                  <c:v>1575464400</c:v>
                </c:pt>
                <c:pt idx="86941">
                  <c:v>1575468000</c:v>
                </c:pt>
                <c:pt idx="86942">
                  <c:v>1575471600</c:v>
                </c:pt>
                <c:pt idx="86943">
                  <c:v>1575475200</c:v>
                </c:pt>
                <c:pt idx="86944">
                  <c:v>1575478800</c:v>
                </c:pt>
                <c:pt idx="86945">
                  <c:v>1575482400</c:v>
                </c:pt>
                <c:pt idx="86946">
                  <c:v>1575486000</c:v>
                </c:pt>
                <c:pt idx="86947">
                  <c:v>1575489600</c:v>
                </c:pt>
                <c:pt idx="86948">
                  <c:v>1575493200</c:v>
                </c:pt>
                <c:pt idx="86949">
                  <c:v>1575496800</c:v>
                </c:pt>
                <c:pt idx="86950">
                  <c:v>1575500400</c:v>
                </c:pt>
                <c:pt idx="86951">
                  <c:v>1575504000</c:v>
                </c:pt>
                <c:pt idx="86952">
                  <c:v>1575507600</c:v>
                </c:pt>
                <c:pt idx="86953">
                  <c:v>1575511200</c:v>
                </c:pt>
                <c:pt idx="86954">
                  <c:v>1575514800</c:v>
                </c:pt>
                <c:pt idx="86955">
                  <c:v>1575518400</c:v>
                </c:pt>
                <c:pt idx="86956">
                  <c:v>1575522000</c:v>
                </c:pt>
                <c:pt idx="86957">
                  <c:v>1575525600</c:v>
                </c:pt>
                <c:pt idx="86958">
                  <c:v>1575529200</c:v>
                </c:pt>
                <c:pt idx="86959">
                  <c:v>1575532800</c:v>
                </c:pt>
                <c:pt idx="86960">
                  <c:v>1575536400</c:v>
                </c:pt>
                <c:pt idx="86961">
                  <c:v>1575540000</c:v>
                </c:pt>
                <c:pt idx="86962">
                  <c:v>1575543600</c:v>
                </c:pt>
                <c:pt idx="86963">
                  <c:v>1575547200</c:v>
                </c:pt>
                <c:pt idx="86964">
                  <c:v>1575550800</c:v>
                </c:pt>
                <c:pt idx="86965">
                  <c:v>1575554400</c:v>
                </c:pt>
                <c:pt idx="86966">
                  <c:v>1575558000</c:v>
                </c:pt>
                <c:pt idx="86967">
                  <c:v>1575561600</c:v>
                </c:pt>
                <c:pt idx="86968">
                  <c:v>1575565200</c:v>
                </c:pt>
                <c:pt idx="86969">
                  <c:v>1575568800</c:v>
                </c:pt>
                <c:pt idx="86970">
                  <c:v>1575572400</c:v>
                </c:pt>
                <c:pt idx="86971">
                  <c:v>1575576000</c:v>
                </c:pt>
                <c:pt idx="86972">
                  <c:v>1575579600</c:v>
                </c:pt>
                <c:pt idx="86973">
                  <c:v>1575583200</c:v>
                </c:pt>
                <c:pt idx="86974">
                  <c:v>1575586800</c:v>
                </c:pt>
                <c:pt idx="86975">
                  <c:v>1575590400</c:v>
                </c:pt>
                <c:pt idx="86976">
                  <c:v>1575594000</c:v>
                </c:pt>
                <c:pt idx="86977">
                  <c:v>1575597600</c:v>
                </c:pt>
                <c:pt idx="86978">
                  <c:v>1575601200</c:v>
                </c:pt>
                <c:pt idx="86979">
                  <c:v>1575604800</c:v>
                </c:pt>
                <c:pt idx="86980">
                  <c:v>1575608400</c:v>
                </c:pt>
                <c:pt idx="86981">
                  <c:v>1575612000</c:v>
                </c:pt>
                <c:pt idx="86982">
                  <c:v>1575615600</c:v>
                </c:pt>
                <c:pt idx="86983">
                  <c:v>1575619200</c:v>
                </c:pt>
                <c:pt idx="86984">
                  <c:v>1575622800</c:v>
                </c:pt>
                <c:pt idx="86985">
                  <c:v>1575626400</c:v>
                </c:pt>
                <c:pt idx="86986">
                  <c:v>1575630000</c:v>
                </c:pt>
                <c:pt idx="86987">
                  <c:v>1575633600</c:v>
                </c:pt>
                <c:pt idx="86988">
                  <c:v>1575637200</c:v>
                </c:pt>
                <c:pt idx="86989">
                  <c:v>1575640800</c:v>
                </c:pt>
                <c:pt idx="86990">
                  <c:v>1575644400</c:v>
                </c:pt>
                <c:pt idx="86991">
                  <c:v>1575648000</c:v>
                </c:pt>
                <c:pt idx="86992">
                  <c:v>1575651600</c:v>
                </c:pt>
                <c:pt idx="86993">
                  <c:v>1575655200</c:v>
                </c:pt>
                <c:pt idx="86994">
                  <c:v>1575658800</c:v>
                </c:pt>
                <c:pt idx="86995">
                  <c:v>1575662400</c:v>
                </c:pt>
                <c:pt idx="86996">
                  <c:v>1575666000</c:v>
                </c:pt>
                <c:pt idx="86997">
                  <c:v>1575669600</c:v>
                </c:pt>
                <c:pt idx="86998">
                  <c:v>1575673200</c:v>
                </c:pt>
                <c:pt idx="86999">
                  <c:v>1575676800</c:v>
                </c:pt>
                <c:pt idx="87000">
                  <c:v>1575680400</c:v>
                </c:pt>
                <c:pt idx="87001">
                  <c:v>1575684000</c:v>
                </c:pt>
                <c:pt idx="87002">
                  <c:v>1575687600</c:v>
                </c:pt>
                <c:pt idx="87003">
                  <c:v>1575691200</c:v>
                </c:pt>
                <c:pt idx="87004">
                  <c:v>1575694800</c:v>
                </c:pt>
                <c:pt idx="87005">
                  <c:v>1575698400</c:v>
                </c:pt>
                <c:pt idx="87006">
                  <c:v>1575702000</c:v>
                </c:pt>
                <c:pt idx="87007">
                  <c:v>1575705600</c:v>
                </c:pt>
                <c:pt idx="87008">
                  <c:v>1575709200</c:v>
                </c:pt>
                <c:pt idx="87009">
                  <c:v>1575712800</c:v>
                </c:pt>
                <c:pt idx="87010">
                  <c:v>1575716400</c:v>
                </c:pt>
                <c:pt idx="87011">
                  <c:v>1575720000</c:v>
                </c:pt>
                <c:pt idx="87012">
                  <c:v>1575723600</c:v>
                </c:pt>
                <c:pt idx="87013">
                  <c:v>1575727200</c:v>
                </c:pt>
                <c:pt idx="87014">
                  <c:v>1575730800</c:v>
                </c:pt>
                <c:pt idx="87015">
                  <c:v>1575734400</c:v>
                </c:pt>
                <c:pt idx="87016">
                  <c:v>1575738000</c:v>
                </c:pt>
                <c:pt idx="87017">
                  <c:v>1575741600</c:v>
                </c:pt>
                <c:pt idx="87018">
                  <c:v>1575745200</c:v>
                </c:pt>
                <c:pt idx="87019">
                  <c:v>1575748800</c:v>
                </c:pt>
                <c:pt idx="87020">
                  <c:v>1575752400</c:v>
                </c:pt>
                <c:pt idx="87021">
                  <c:v>1575756000</c:v>
                </c:pt>
                <c:pt idx="87022">
                  <c:v>1575759600</c:v>
                </c:pt>
                <c:pt idx="87023">
                  <c:v>1575763200</c:v>
                </c:pt>
                <c:pt idx="87024">
                  <c:v>1575766800</c:v>
                </c:pt>
                <c:pt idx="87025">
                  <c:v>1575770400</c:v>
                </c:pt>
                <c:pt idx="87026">
                  <c:v>1575774000</c:v>
                </c:pt>
                <c:pt idx="87027">
                  <c:v>1575777600</c:v>
                </c:pt>
                <c:pt idx="87028">
                  <c:v>1575781200</c:v>
                </c:pt>
                <c:pt idx="87029">
                  <c:v>1575784800</c:v>
                </c:pt>
                <c:pt idx="87030">
                  <c:v>1575788400</c:v>
                </c:pt>
                <c:pt idx="87031">
                  <c:v>1575792000</c:v>
                </c:pt>
                <c:pt idx="87032">
                  <c:v>1575795600</c:v>
                </c:pt>
                <c:pt idx="87033">
                  <c:v>1575799200</c:v>
                </c:pt>
                <c:pt idx="87034">
                  <c:v>1575802800</c:v>
                </c:pt>
                <c:pt idx="87035">
                  <c:v>1575806400</c:v>
                </c:pt>
                <c:pt idx="87036">
                  <c:v>1575810000</c:v>
                </c:pt>
                <c:pt idx="87037">
                  <c:v>1575813600</c:v>
                </c:pt>
                <c:pt idx="87038">
                  <c:v>1575817200</c:v>
                </c:pt>
                <c:pt idx="87039">
                  <c:v>1575820800</c:v>
                </c:pt>
                <c:pt idx="87040">
                  <c:v>1575824400</c:v>
                </c:pt>
                <c:pt idx="87041">
                  <c:v>1575828000</c:v>
                </c:pt>
                <c:pt idx="87042">
                  <c:v>1575831600</c:v>
                </c:pt>
                <c:pt idx="87043">
                  <c:v>1575835200</c:v>
                </c:pt>
                <c:pt idx="87044">
                  <c:v>1575838800</c:v>
                </c:pt>
                <c:pt idx="87045">
                  <c:v>1575842400</c:v>
                </c:pt>
                <c:pt idx="87046">
                  <c:v>1575846000</c:v>
                </c:pt>
                <c:pt idx="87047">
                  <c:v>1575849600</c:v>
                </c:pt>
                <c:pt idx="87048">
                  <c:v>1575853200</c:v>
                </c:pt>
                <c:pt idx="87049">
                  <c:v>1575856800</c:v>
                </c:pt>
                <c:pt idx="87050">
                  <c:v>1575860400</c:v>
                </c:pt>
                <c:pt idx="87051">
                  <c:v>1575864000</c:v>
                </c:pt>
                <c:pt idx="87052">
                  <c:v>1575867600</c:v>
                </c:pt>
                <c:pt idx="87053">
                  <c:v>1575871200</c:v>
                </c:pt>
                <c:pt idx="87054">
                  <c:v>1575874800</c:v>
                </c:pt>
                <c:pt idx="87055">
                  <c:v>1575878400</c:v>
                </c:pt>
                <c:pt idx="87056">
                  <c:v>1575882000</c:v>
                </c:pt>
                <c:pt idx="87057">
                  <c:v>1575885600</c:v>
                </c:pt>
                <c:pt idx="87058">
                  <c:v>1575889200</c:v>
                </c:pt>
                <c:pt idx="87059">
                  <c:v>1575892800</c:v>
                </c:pt>
                <c:pt idx="87060">
                  <c:v>1575896400</c:v>
                </c:pt>
                <c:pt idx="87061">
                  <c:v>1575900000</c:v>
                </c:pt>
                <c:pt idx="87062">
                  <c:v>1575903600</c:v>
                </c:pt>
                <c:pt idx="87063">
                  <c:v>1575907200</c:v>
                </c:pt>
                <c:pt idx="87064">
                  <c:v>1575910800</c:v>
                </c:pt>
                <c:pt idx="87065">
                  <c:v>1575914400</c:v>
                </c:pt>
                <c:pt idx="87066">
                  <c:v>1575918000</c:v>
                </c:pt>
                <c:pt idx="87067">
                  <c:v>1575921600</c:v>
                </c:pt>
                <c:pt idx="87068">
                  <c:v>1575925200</c:v>
                </c:pt>
                <c:pt idx="87069">
                  <c:v>1575928800</c:v>
                </c:pt>
                <c:pt idx="87070">
                  <c:v>1575932400</c:v>
                </c:pt>
                <c:pt idx="87071">
                  <c:v>1575936000</c:v>
                </c:pt>
                <c:pt idx="87072">
                  <c:v>1575939600</c:v>
                </c:pt>
                <c:pt idx="87073">
                  <c:v>1575943200</c:v>
                </c:pt>
                <c:pt idx="87074">
                  <c:v>1575946800</c:v>
                </c:pt>
                <c:pt idx="87075">
                  <c:v>1575950400</c:v>
                </c:pt>
                <c:pt idx="87076">
                  <c:v>1575954000</c:v>
                </c:pt>
                <c:pt idx="87077">
                  <c:v>1575957600</c:v>
                </c:pt>
                <c:pt idx="87078">
                  <c:v>1575961200</c:v>
                </c:pt>
                <c:pt idx="87079">
                  <c:v>1575964800</c:v>
                </c:pt>
                <c:pt idx="87080">
                  <c:v>1575968400</c:v>
                </c:pt>
                <c:pt idx="87081">
                  <c:v>1575972000</c:v>
                </c:pt>
                <c:pt idx="87082">
                  <c:v>1575975600</c:v>
                </c:pt>
                <c:pt idx="87083">
                  <c:v>1575979200</c:v>
                </c:pt>
                <c:pt idx="87084">
                  <c:v>1575982800</c:v>
                </c:pt>
                <c:pt idx="87085">
                  <c:v>1575986400</c:v>
                </c:pt>
                <c:pt idx="87086">
                  <c:v>1575990000</c:v>
                </c:pt>
                <c:pt idx="87087">
                  <c:v>1575993600</c:v>
                </c:pt>
                <c:pt idx="87088">
                  <c:v>1575997200</c:v>
                </c:pt>
                <c:pt idx="87089">
                  <c:v>1576000800</c:v>
                </c:pt>
                <c:pt idx="87090">
                  <c:v>1576004400</c:v>
                </c:pt>
                <c:pt idx="87091">
                  <c:v>1576008000</c:v>
                </c:pt>
                <c:pt idx="87092">
                  <c:v>1576011600</c:v>
                </c:pt>
                <c:pt idx="87093">
                  <c:v>1576015200</c:v>
                </c:pt>
                <c:pt idx="87094">
                  <c:v>1576018800</c:v>
                </c:pt>
                <c:pt idx="87095">
                  <c:v>1576022400</c:v>
                </c:pt>
                <c:pt idx="87096">
                  <c:v>1576026000</c:v>
                </c:pt>
                <c:pt idx="87097">
                  <c:v>1576029600</c:v>
                </c:pt>
                <c:pt idx="87098">
                  <c:v>1576033200</c:v>
                </c:pt>
                <c:pt idx="87099">
                  <c:v>1576036800</c:v>
                </c:pt>
                <c:pt idx="87100">
                  <c:v>1576040400</c:v>
                </c:pt>
                <c:pt idx="87101">
                  <c:v>1576044000</c:v>
                </c:pt>
                <c:pt idx="87102">
                  <c:v>1576047600</c:v>
                </c:pt>
                <c:pt idx="87103">
                  <c:v>1576051200</c:v>
                </c:pt>
                <c:pt idx="87104">
                  <c:v>1576054800</c:v>
                </c:pt>
                <c:pt idx="87105">
                  <c:v>1576058400</c:v>
                </c:pt>
                <c:pt idx="87106">
                  <c:v>1576062000</c:v>
                </c:pt>
                <c:pt idx="87107">
                  <c:v>1576065600</c:v>
                </c:pt>
                <c:pt idx="87108">
                  <c:v>1576069200</c:v>
                </c:pt>
                <c:pt idx="87109">
                  <c:v>1576072800</c:v>
                </c:pt>
                <c:pt idx="87110">
                  <c:v>1576076400</c:v>
                </c:pt>
                <c:pt idx="87111">
                  <c:v>1576080000</c:v>
                </c:pt>
                <c:pt idx="87112">
                  <c:v>1576083600</c:v>
                </c:pt>
                <c:pt idx="87113">
                  <c:v>1576087200</c:v>
                </c:pt>
                <c:pt idx="87114">
                  <c:v>1576090800</c:v>
                </c:pt>
                <c:pt idx="87115">
                  <c:v>1576094400</c:v>
                </c:pt>
                <c:pt idx="87116">
                  <c:v>1576098000</c:v>
                </c:pt>
                <c:pt idx="87117">
                  <c:v>1576101600</c:v>
                </c:pt>
                <c:pt idx="87118">
                  <c:v>1576105200</c:v>
                </c:pt>
                <c:pt idx="87119">
                  <c:v>1576108800</c:v>
                </c:pt>
                <c:pt idx="87120">
                  <c:v>1576112400</c:v>
                </c:pt>
                <c:pt idx="87121">
                  <c:v>1576116000</c:v>
                </c:pt>
                <c:pt idx="87122">
                  <c:v>1576119600</c:v>
                </c:pt>
                <c:pt idx="87123">
                  <c:v>1576123200</c:v>
                </c:pt>
                <c:pt idx="87124">
                  <c:v>1576126800</c:v>
                </c:pt>
                <c:pt idx="87125">
                  <c:v>1576130400</c:v>
                </c:pt>
                <c:pt idx="87126">
                  <c:v>1576134000</c:v>
                </c:pt>
                <c:pt idx="87127">
                  <c:v>1576137600</c:v>
                </c:pt>
                <c:pt idx="87128">
                  <c:v>1576141200</c:v>
                </c:pt>
                <c:pt idx="87129">
                  <c:v>1576144800</c:v>
                </c:pt>
                <c:pt idx="87130">
                  <c:v>1576148400</c:v>
                </c:pt>
                <c:pt idx="87131">
                  <c:v>1576152000</c:v>
                </c:pt>
                <c:pt idx="87132">
                  <c:v>1576155600</c:v>
                </c:pt>
                <c:pt idx="87133">
                  <c:v>1576159200</c:v>
                </c:pt>
                <c:pt idx="87134">
                  <c:v>1576162800</c:v>
                </c:pt>
                <c:pt idx="87135">
                  <c:v>1576166400</c:v>
                </c:pt>
                <c:pt idx="87136">
                  <c:v>1576170000</c:v>
                </c:pt>
                <c:pt idx="87137">
                  <c:v>1576173600</c:v>
                </c:pt>
                <c:pt idx="87138">
                  <c:v>1576177200</c:v>
                </c:pt>
                <c:pt idx="87139">
                  <c:v>1576180800</c:v>
                </c:pt>
                <c:pt idx="87140">
                  <c:v>1576184400</c:v>
                </c:pt>
                <c:pt idx="87141">
                  <c:v>1576188000</c:v>
                </c:pt>
                <c:pt idx="87142">
                  <c:v>1576191600</c:v>
                </c:pt>
                <c:pt idx="87143">
                  <c:v>1576195200</c:v>
                </c:pt>
                <c:pt idx="87144">
                  <c:v>1576198800</c:v>
                </c:pt>
                <c:pt idx="87145">
                  <c:v>1576202400</c:v>
                </c:pt>
                <c:pt idx="87146">
                  <c:v>1576206000</c:v>
                </c:pt>
                <c:pt idx="87147">
                  <c:v>1576209600</c:v>
                </c:pt>
                <c:pt idx="87148">
                  <c:v>1576213200</c:v>
                </c:pt>
                <c:pt idx="87149">
                  <c:v>1576216800</c:v>
                </c:pt>
                <c:pt idx="87150">
                  <c:v>1576220400</c:v>
                </c:pt>
                <c:pt idx="87151">
                  <c:v>1576224000</c:v>
                </c:pt>
                <c:pt idx="87152">
                  <c:v>1576227600</c:v>
                </c:pt>
                <c:pt idx="87153">
                  <c:v>1576231200</c:v>
                </c:pt>
                <c:pt idx="87154">
                  <c:v>1576234800</c:v>
                </c:pt>
                <c:pt idx="87155">
                  <c:v>1576238400</c:v>
                </c:pt>
                <c:pt idx="87156">
                  <c:v>1576242000</c:v>
                </c:pt>
                <c:pt idx="87157">
                  <c:v>1576245600</c:v>
                </c:pt>
                <c:pt idx="87158">
                  <c:v>1576249200</c:v>
                </c:pt>
                <c:pt idx="87159">
                  <c:v>1576252800</c:v>
                </c:pt>
                <c:pt idx="87160">
                  <c:v>1576256400</c:v>
                </c:pt>
                <c:pt idx="87161">
                  <c:v>1576260000</c:v>
                </c:pt>
                <c:pt idx="87162">
                  <c:v>1576263600</c:v>
                </c:pt>
                <c:pt idx="87163">
                  <c:v>1576267200</c:v>
                </c:pt>
                <c:pt idx="87164">
                  <c:v>1576270800</c:v>
                </c:pt>
                <c:pt idx="87165">
                  <c:v>1576274400</c:v>
                </c:pt>
                <c:pt idx="87166">
                  <c:v>1576278000</c:v>
                </c:pt>
                <c:pt idx="87167">
                  <c:v>1576281600</c:v>
                </c:pt>
                <c:pt idx="87168">
                  <c:v>1576285200</c:v>
                </c:pt>
                <c:pt idx="87169">
                  <c:v>1576288800</c:v>
                </c:pt>
                <c:pt idx="87170">
                  <c:v>1576292400</c:v>
                </c:pt>
                <c:pt idx="87171">
                  <c:v>1576296000</c:v>
                </c:pt>
                <c:pt idx="87172">
                  <c:v>1576299600</c:v>
                </c:pt>
                <c:pt idx="87173">
                  <c:v>1576303200</c:v>
                </c:pt>
                <c:pt idx="87174">
                  <c:v>1576306800</c:v>
                </c:pt>
                <c:pt idx="87175">
                  <c:v>1576310400</c:v>
                </c:pt>
                <c:pt idx="87176">
                  <c:v>1576314000</c:v>
                </c:pt>
                <c:pt idx="87177">
                  <c:v>1576317600</c:v>
                </c:pt>
                <c:pt idx="87178">
                  <c:v>1576321200</c:v>
                </c:pt>
                <c:pt idx="87179">
                  <c:v>1576324800</c:v>
                </c:pt>
                <c:pt idx="87180">
                  <c:v>1576328400</c:v>
                </c:pt>
                <c:pt idx="87181">
                  <c:v>1576332000</c:v>
                </c:pt>
                <c:pt idx="87182">
                  <c:v>1576335600</c:v>
                </c:pt>
                <c:pt idx="87183">
                  <c:v>1576339200</c:v>
                </c:pt>
                <c:pt idx="87184">
                  <c:v>1576342800</c:v>
                </c:pt>
                <c:pt idx="87185">
                  <c:v>1576346400</c:v>
                </c:pt>
                <c:pt idx="87186">
                  <c:v>1576350000</c:v>
                </c:pt>
                <c:pt idx="87187">
                  <c:v>1576353600</c:v>
                </c:pt>
                <c:pt idx="87188">
                  <c:v>1576357200</c:v>
                </c:pt>
                <c:pt idx="87189">
                  <c:v>1576360800</c:v>
                </c:pt>
                <c:pt idx="87190">
                  <c:v>1576364400</c:v>
                </c:pt>
                <c:pt idx="87191">
                  <c:v>1576368000</c:v>
                </c:pt>
                <c:pt idx="87192">
                  <c:v>1576371600</c:v>
                </c:pt>
                <c:pt idx="87193">
                  <c:v>1576375200</c:v>
                </c:pt>
                <c:pt idx="87194">
                  <c:v>1576378800</c:v>
                </c:pt>
                <c:pt idx="87195">
                  <c:v>1576382400</c:v>
                </c:pt>
                <c:pt idx="87196">
                  <c:v>1576386000</c:v>
                </c:pt>
                <c:pt idx="87197">
                  <c:v>1576389600</c:v>
                </c:pt>
                <c:pt idx="87198">
                  <c:v>1576393200</c:v>
                </c:pt>
                <c:pt idx="87199">
                  <c:v>1576396800</c:v>
                </c:pt>
                <c:pt idx="87200">
                  <c:v>1576400400</c:v>
                </c:pt>
                <c:pt idx="87201">
                  <c:v>1576404000</c:v>
                </c:pt>
                <c:pt idx="87202">
                  <c:v>1576407600</c:v>
                </c:pt>
                <c:pt idx="87203">
                  <c:v>1576411200</c:v>
                </c:pt>
                <c:pt idx="87204">
                  <c:v>1576414800</c:v>
                </c:pt>
                <c:pt idx="87205">
                  <c:v>1576418400</c:v>
                </c:pt>
                <c:pt idx="87206">
                  <c:v>1576422000</c:v>
                </c:pt>
                <c:pt idx="87207">
                  <c:v>1576425600</c:v>
                </c:pt>
                <c:pt idx="87208">
                  <c:v>1576429200</c:v>
                </c:pt>
                <c:pt idx="87209">
                  <c:v>1576432800</c:v>
                </c:pt>
                <c:pt idx="87210">
                  <c:v>1576436400</c:v>
                </c:pt>
                <c:pt idx="87211">
                  <c:v>1576440000</c:v>
                </c:pt>
                <c:pt idx="87212">
                  <c:v>1576443600</c:v>
                </c:pt>
                <c:pt idx="87213">
                  <c:v>1576447200</c:v>
                </c:pt>
                <c:pt idx="87214">
                  <c:v>1576450800</c:v>
                </c:pt>
                <c:pt idx="87215">
                  <c:v>1576454400</c:v>
                </c:pt>
                <c:pt idx="87216">
                  <c:v>1576458000</c:v>
                </c:pt>
                <c:pt idx="87217">
                  <c:v>1576461600</c:v>
                </c:pt>
                <c:pt idx="87218">
                  <c:v>1576465200</c:v>
                </c:pt>
                <c:pt idx="87219">
                  <c:v>1576468800</c:v>
                </c:pt>
                <c:pt idx="87220">
                  <c:v>1576472400</c:v>
                </c:pt>
                <c:pt idx="87221">
                  <c:v>1576476000</c:v>
                </c:pt>
                <c:pt idx="87222">
                  <c:v>1576479600</c:v>
                </c:pt>
                <c:pt idx="87223">
                  <c:v>1576483200</c:v>
                </c:pt>
                <c:pt idx="87224">
                  <c:v>1576486800</c:v>
                </c:pt>
                <c:pt idx="87225">
                  <c:v>1576490400</c:v>
                </c:pt>
                <c:pt idx="87226">
                  <c:v>1576494000</c:v>
                </c:pt>
                <c:pt idx="87227">
                  <c:v>1576497600</c:v>
                </c:pt>
                <c:pt idx="87228">
                  <c:v>1576501200</c:v>
                </c:pt>
                <c:pt idx="87229">
                  <c:v>1576504800</c:v>
                </c:pt>
                <c:pt idx="87230">
                  <c:v>1576508400</c:v>
                </c:pt>
                <c:pt idx="87231">
                  <c:v>1576512000</c:v>
                </c:pt>
                <c:pt idx="87232">
                  <c:v>1576515600</c:v>
                </c:pt>
                <c:pt idx="87233">
                  <c:v>1576519200</c:v>
                </c:pt>
                <c:pt idx="87234">
                  <c:v>1576522800</c:v>
                </c:pt>
                <c:pt idx="87235">
                  <c:v>1576526400</c:v>
                </c:pt>
                <c:pt idx="87236">
                  <c:v>1576530000</c:v>
                </c:pt>
                <c:pt idx="87237">
                  <c:v>1576533600</c:v>
                </c:pt>
                <c:pt idx="87238">
                  <c:v>1576537200</c:v>
                </c:pt>
                <c:pt idx="87239">
                  <c:v>1576540800</c:v>
                </c:pt>
                <c:pt idx="87240">
                  <c:v>1576544400</c:v>
                </c:pt>
                <c:pt idx="87241">
                  <c:v>1576548000</c:v>
                </c:pt>
                <c:pt idx="87242">
                  <c:v>1576551600</c:v>
                </c:pt>
                <c:pt idx="87243">
                  <c:v>1576555200</c:v>
                </c:pt>
                <c:pt idx="87244">
                  <c:v>1576558800</c:v>
                </c:pt>
                <c:pt idx="87245">
                  <c:v>1576562400</c:v>
                </c:pt>
                <c:pt idx="87246">
                  <c:v>1576566000</c:v>
                </c:pt>
                <c:pt idx="87247">
                  <c:v>1576569600</c:v>
                </c:pt>
                <c:pt idx="87248">
                  <c:v>1576573200</c:v>
                </c:pt>
                <c:pt idx="87249">
                  <c:v>1576576800</c:v>
                </c:pt>
                <c:pt idx="87250">
                  <c:v>1576580400</c:v>
                </c:pt>
                <c:pt idx="87251">
                  <c:v>1576584000</c:v>
                </c:pt>
                <c:pt idx="87252">
                  <c:v>1576587600</c:v>
                </c:pt>
                <c:pt idx="87253">
                  <c:v>1576591200</c:v>
                </c:pt>
                <c:pt idx="87254">
                  <c:v>1576594800</c:v>
                </c:pt>
                <c:pt idx="87255">
                  <c:v>1576598400</c:v>
                </c:pt>
                <c:pt idx="87256">
                  <c:v>1576602000</c:v>
                </c:pt>
                <c:pt idx="87257">
                  <c:v>1576605600</c:v>
                </c:pt>
                <c:pt idx="87258">
                  <c:v>1576609200</c:v>
                </c:pt>
                <c:pt idx="87259">
                  <c:v>1576612800</c:v>
                </c:pt>
                <c:pt idx="87260">
                  <c:v>1576616400</c:v>
                </c:pt>
                <c:pt idx="87261">
                  <c:v>1576620000</c:v>
                </c:pt>
                <c:pt idx="87262">
                  <c:v>1576623600</c:v>
                </c:pt>
                <c:pt idx="87263">
                  <c:v>1576627200</c:v>
                </c:pt>
                <c:pt idx="87264">
                  <c:v>1576630800</c:v>
                </c:pt>
                <c:pt idx="87265">
                  <c:v>1576634400</c:v>
                </c:pt>
                <c:pt idx="87266">
                  <c:v>1576638000</c:v>
                </c:pt>
                <c:pt idx="87267">
                  <c:v>1576641600</c:v>
                </c:pt>
                <c:pt idx="87268">
                  <c:v>1576645200</c:v>
                </c:pt>
                <c:pt idx="87269">
                  <c:v>1576648800</c:v>
                </c:pt>
                <c:pt idx="87270">
                  <c:v>1576652400</c:v>
                </c:pt>
                <c:pt idx="87271">
                  <c:v>1576656000</c:v>
                </c:pt>
                <c:pt idx="87272">
                  <c:v>1576659600</c:v>
                </c:pt>
                <c:pt idx="87273">
                  <c:v>1576663200</c:v>
                </c:pt>
                <c:pt idx="87274">
                  <c:v>1576666800</c:v>
                </c:pt>
                <c:pt idx="87275">
                  <c:v>1576670400</c:v>
                </c:pt>
                <c:pt idx="87276">
                  <c:v>1576674000</c:v>
                </c:pt>
                <c:pt idx="87277">
                  <c:v>1576677600</c:v>
                </c:pt>
                <c:pt idx="87278">
                  <c:v>1576681200</c:v>
                </c:pt>
                <c:pt idx="87279">
                  <c:v>1576684800</c:v>
                </c:pt>
                <c:pt idx="87280">
                  <c:v>1576688400</c:v>
                </c:pt>
                <c:pt idx="87281">
                  <c:v>1576692000</c:v>
                </c:pt>
                <c:pt idx="87282">
                  <c:v>1576695600</c:v>
                </c:pt>
                <c:pt idx="87283">
                  <c:v>1576699200</c:v>
                </c:pt>
                <c:pt idx="87284">
                  <c:v>1576702800</c:v>
                </c:pt>
                <c:pt idx="87285">
                  <c:v>1576706400</c:v>
                </c:pt>
                <c:pt idx="87286">
                  <c:v>1576710000</c:v>
                </c:pt>
                <c:pt idx="87287">
                  <c:v>1576713600</c:v>
                </c:pt>
                <c:pt idx="87288">
                  <c:v>1576717200</c:v>
                </c:pt>
                <c:pt idx="87289">
                  <c:v>1576720800</c:v>
                </c:pt>
                <c:pt idx="87290">
                  <c:v>1576724400</c:v>
                </c:pt>
                <c:pt idx="87291">
                  <c:v>1576728000</c:v>
                </c:pt>
                <c:pt idx="87292">
                  <c:v>1576731600</c:v>
                </c:pt>
                <c:pt idx="87293">
                  <c:v>1576735200</c:v>
                </c:pt>
                <c:pt idx="87294">
                  <c:v>1576738800</c:v>
                </c:pt>
                <c:pt idx="87295">
                  <c:v>1576742400</c:v>
                </c:pt>
                <c:pt idx="87296">
                  <c:v>1576746000</c:v>
                </c:pt>
                <c:pt idx="87297">
                  <c:v>1576749600</c:v>
                </c:pt>
                <c:pt idx="87298">
                  <c:v>1576753200</c:v>
                </c:pt>
                <c:pt idx="87299">
                  <c:v>1576756800</c:v>
                </c:pt>
                <c:pt idx="87300">
                  <c:v>1576760400</c:v>
                </c:pt>
                <c:pt idx="87301">
                  <c:v>1576764000</c:v>
                </c:pt>
                <c:pt idx="87302">
                  <c:v>1576767600</c:v>
                </c:pt>
                <c:pt idx="87303">
                  <c:v>1576771200</c:v>
                </c:pt>
                <c:pt idx="87304">
                  <c:v>1576774800</c:v>
                </c:pt>
                <c:pt idx="87305">
                  <c:v>1576778400</c:v>
                </c:pt>
                <c:pt idx="87306">
                  <c:v>1576782000</c:v>
                </c:pt>
                <c:pt idx="87307">
                  <c:v>1576785600</c:v>
                </c:pt>
                <c:pt idx="87308">
                  <c:v>1576789200</c:v>
                </c:pt>
                <c:pt idx="87309">
                  <c:v>1576792800</c:v>
                </c:pt>
                <c:pt idx="87310">
                  <c:v>1576796400</c:v>
                </c:pt>
                <c:pt idx="87311">
                  <c:v>1576800000</c:v>
                </c:pt>
                <c:pt idx="87312">
                  <c:v>1576803600</c:v>
                </c:pt>
                <c:pt idx="87313">
                  <c:v>1576807200</c:v>
                </c:pt>
                <c:pt idx="87314">
                  <c:v>1576810800</c:v>
                </c:pt>
                <c:pt idx="87315">
                  <c:v>1576814400</c:v>
                </c:pt>
                <c:pt idx="87316">
                  <c:v>1576818000</c:v>
                </c:pt>
                <c:pt idx="87317">
                  <c:v>1576821600</c:v>
                </c:pt>
                <c:pt idx="87318">
                  <c:v>1576825200</c:v>
                </c:pt>
                <c:pt idx="87319">
                  <c:v>1576828800</c:v>
                </c:pt>
                <c:pt idx="87320">
                  <c:v>1576832400</c:v>
                </c:pt>
                <c:pt idx="87321">
                  <c:v>1576836000</c:v>
                </c:pt>
                <c:pt idx="87322">
                  <c:v>1576839600</c:v>
                </c:pt>
                <c:pt idx="87323">
                  <c:v>1576843200</c:v>
                </c:pt>
                <c:pt idx="87324">
                  <c:v>1576846800</c:v>
                </c:pt>
                <c:pt idx="87325">
                  <c:v>1576850400</c:v>
                </c:pt>
                <c:pt idx="87326">
                  <c:v>1576854000</c:v>
                </c:pt>
                <c:pt idx="87327">
                  <c:v>1576857600</c:v>
                </c:pt>
                <c:pt idx="87328">
                  <c:v>1576861200</c:v>
                </c:pt>
                <c:pt idx="87329">
                  <c:v>1576864800</c:v>
                </c:pt>
                <c:pt idx="87330">
                  <c:v>1576868400</c:v>
                </c:pt>
                <c:pt idx="87331">
                  <c:v>1576872000</c:v>
                </c:pt>
                <c:pt idx="87332">
                  <c:v>1576875600</c:v>
                </c:pt>
                <c:pt idx="87333">
                  <c:v>1576879200</c:v>
                </c:pt>
                <c:pt idx="87334">
                  <c:v>1576882800</c:v>
                </c:pt>
                <c:pt idx="87335">
                  <c:v>1576886400</c:v>
                </c:pt>
                <c:pt idx="87336">
                  <c:v>1576890000</c:v>
                </c:pt>
                <c:pt idx="87337">
                  <c:v>1576893600</c:v>
                </c:pt>
                <c:pt idx="87338">
                  <c:v>1576897200</c:v>
                </c:pt>
                <c:pt idx="87339">
                  <c:v>1576900800</c:v>
                </c:pt>
                <c:pt idx="87340">
                  <c:v>1576904400</c:v>
                </c:pt>
                <c:pt idx="87341">
                  <c:v>1576908000</c:v>
                </c:pt>
                <c:pt idx="87342">
                  <c:v>1576911600</c:v>
                </c:pt>
                <c:pt idx="87343">
                  <c:v>1576915200</c:v>
                </c:pt>
                <c:pt idx="87344">
                  <c:v>1576918800</c:v>
                </c:pt>
                <c:pt idx="87345">
                  <c:v>1576922400</c:v>
                </c:pt>
                <c:pt idx="87346">
                  <c:v>1576926000</c:v>
                </c:pt>
                <c:pt idx="87347">
                  <c:v>1576929600</c:v>
                </c:pt>
                <c:pt idx="87348">
                  <c:v>1576933200</c:v>
                </c:pt>
                <c:pt idx="87349">
                  <c:v>1576936800</c:v>
                </c:pt>
                <c:pt idx="87350">
                  <c:v>1576940400</c:v>
                </c:pt>
                <c:pt idx="87351">
                  <c:v>1576944000</c:v>
                </c:pt>
                <c:pt idx="87352">
                  <c:v>1576947600</c:v>
                </c:pt>
                <c:pt idx="87353">
                  <c:v>1576951200</c:v>
                </c:pt>
                <c:pt idx="87354">
                  <c:v>1576954800</c:v>
                </c:pt>
                <c:pt idx="87355">
                  <c:v>1576958400</c:v>
                </c:pt>
                <c:pt idx="87356">
                  <c:v>1576962000</c:v>
                </c:pt>
                <c:pt idx="87357">
                  <c:v>1576965600</c:v>
                </c:pt>
                <c:pt idx="87358">
                  <c:v>1576969200</c:v>
                </c:pt>
                <c:pt idx="87359">
                  <c:v>1576972800</c:v>
                </c:pt>
                <c:pt idx="87360">
                  <c:v>1576976400</c:v>
                </c:pt>
                <c:pt idx="87361">
                  <c:v>1576980000</c:v>
                </c:pt>
                <c:pt idx="87362">
                  <c:v>1576983600</c:v>
                </c:pt>
                <c:pt idx="87363">
                  <c:v>1576987200</c:v>
                </c:pt>
                <c:pt idx="87364">
                  <c:v>1576990800</c:v>
                </c:pt>
                <c:pt idx="87365">
                  <c:v>1576994400</c:v>
                </c:pt>
                <c:pt idx="87366">
                  <c:v>1576998000</c:v>
                </c:pt>
                <c:pt idx="87367">
                  <c:v>1577001600</c:v>
                </c:pt>
                <c:pt idx="87368">
                  <c:v>1577005200</c:v>
                </c:pt>
                <c:pt idx="87369">
                  <c:v>1577008800</c:v>
                </c:pt>
                <c:pt idx="87370">
                  <c:v>1577012400</c:v>
                </c:pt>
                <c:pt idx="87371">
                  <c:v>1577016000</c:v>
                </c:pt>
                <c:pt idx="87372">
                  <c:v>1577019600</c:v>
                </c:pt>
                <c:pt idx="87373">
                  <c:v>1577023200</c:v>
                </c:pt>
                <c:pt idx="87374">
                  <c:v>1577026800</c:v>
                </c:pt>
                <c:pt idx="87375">
                  <c:v>1577030400</c:v>
                </c:pt>
                <c:pt idx="87376">
                  <c:v>1577034000</c:v>
                </c:pt>
                <c:pt idx="87377">
                  <c:v>1577037600</c:v>
                </c:pt>
                <c:pt idx="87378">
                  <c:v>1577041200</c:v>
                </c:pt>
                <c:pt idx="87379">
                  <c:v>1577044800</c:v>
                </c:pt>
                <c:pt idx="87380">
                  <c:v>1577048400</c:v>
                </c:pt>
                <c:pt idx="87381">
                  <c:v>1577052000</c:v>
                </c:pt>
                <c:pt idx="87382">
                  <c:v>1577055600</c:v>
                </c:pt>
                <c:pt idx="87383">
                  <c:v>1577059200</c:v>
                </c:pt>
                <c:pt idx="87384">
                  <c:v>1577062800</c:v>
                </c:pt>
                <c:pt idx="87385">
                  <c:v>1577066400</c:v>
                </c:pt>
                <c:pt idx="87386">
                  <c:v>1577070000</c:v>
                </c:pt>
                <c:pt idx="87387">
                  <c:v>1577073600</c:v>
                </c:pt>
                <c:pt idx="87388">
                  <c:v>1577077200</c:v>
                </c:pt>
                <c:pt idx="87389">
                  <c:v>1577080800</c:v>
                </c:pt>
                <c:pt idx="87390">
                  <c:v>1577084400</c:v>
                </c:pt>
                <c:pt idx="87391">
                  <c:v>1577088000</c:v>
                </c:pt>
                <c:pt idx="87392">
                  <c:v>1577091600</c:v>
                </c:pt>
                <c:pt idx="87393">
                  <c:v>1577095200</c:v>
                </c:pt>
                <c:pt idx="87394">
                  <c:v>1577098800</c:v>
                </c:pt>
                <c:pt idx="87395">
                  <c:v>1577102400</c:v>
                </c:pt>
                <c:pt idx="87396">
                  <c:v>1577106000</c:v>
                </c:pt>
                <c:pt idx="87397">
                  <c:v>1577109600</c:v>
                </c:pt>
                <c:pt idx="87398">
                  <c:v>1577113200</c:v>
                </c:pt>
                <c:pt idx="87399">
                  <c:v>1577116800</c:v>
                </c:pt>
                <c:pt idx="87400">
                  <c:v>1577120400</c:v>
                </c:pt>
                <c:pt idx="87401">
                  <c:v>1577124000</c:v>
                </c:pt>
                <c:pt idx="87402">
                  <c:v>1577127600</c:v>
                </c:pt>
                <c:pt idx="87403">
                  <c:v>1577131200</c:v>
                </c:pt>
                <c:pt idx="87404">
                  <c:v>1577134800</c:v>
                </c:pt>
                <c:pt idx="87405">
                  <c:v>1577138400</c:v>
                </c:pt>
                <c:pt idx="87406">
                  <c:v>1577142000</c:v>
                </c:pt>
                <c:pt idx="87407">
                  <c:v>1577145600</c:v>
                </c:pt>
                <c:pt idx="87408">
                  <c:v>1577149200</c:v>
                </c:pt>
                <c:pt idx="87409">
                  <c:v>1577152800</c:v>
                </c:pt>
                <c:pt idx="87410">
                  <c:v>1577156400</c:v>
                </c:pt>
                <c:pt idx="87411">
                  <c:v>1577160000</c:v>
                </c:pt>
                <c:pt idx="87412">
                  <c:v>1577163600</c:v>
                </c:pt>
                <c:pt idx="87413">
                  <c:v>1577167200</c:v>
                </c:pt>
                <c:pt idx="87414">
                  <c:v>1577170800</c:v>
                </c:pt>
                <c:pt idx="87415">
                  <c:v>1577174400</c:v>
                </c:pt>
                <c:pt idx="87416">
                  <c:v>1577178000</c:v>
                </c:pt>
                <c:pt idx="87417">
                  <c:v>1577181600</c:v>
                </c:pt>
                <c:pt idx="87418">
                  <c:v>1577185200</c:v>
                </c:pt>
                <c:pt idx="87419">
                  <c:v>1577188800</c:v>
                </c:pt>
                <c:pt idx="87420">
                  <c:v>1577192400</c:v>
                </c:pt>
                <c:pt idx="87421">
                  <c:v>1577196000</c:v>
                </c:pt>
                <c:pt idx="87422">
                  <c:v>1577199600</c:v>
                </c:pt>
                <c:pt idx="87423">
                  <c:v>1577203200</c:v>
                </c:pt>
                <c:pt idx="87424">
                  <c:v>1577206800</c:v>
                </c:pt>
                <c:pt idx="87425">
                  <c:v>1577210400</c:v>
                </c:pt>
                <c:pt idx="87426">
                  <c:v>1577214000</c:v>
                </c:pt>
                <c:pt idx="87427">
                  <c:v>1577217600</c:v>
                </c:pt>
                <c:pt idx="87428">
                  <c:v>1577221200</c:v>
                </c:pt>
                <c:pt idx="87429">
                  <c:v>1577224800</c:v>
                </c:pt>
                <c:pt idx="87430">
                  <c:v>1577228400</c:v>
                </c:pt>
                <c:pt idx="87431">
                  <c:v>1577232000</c:v>
                </c:pt>
                <c:pt idx="87432">
                  <c:v>1577235600</c:v>
                </c:pt>
                <c:pt idx="87433">
                  <c:v>1577239200</c:v>
                </c:pt>
                <c:pt idx="87434">
                  <c:v>1577242800</c:v>
                </c:pt>
                <c:pt idx="87435">
                  <c:v>1577246400</c:v>
                </c:pt>
                <c:pt idx="87436">
                  <c:v>1577250000</c:v>
                </c:pt>
                <c:pt idx="87437">
                  <c:v>1577253600</c:v>
                </c:pt>
                <c:pt idx="87438">
                  <c:v>1577257200</c:v>
                </c:pt>
                <c:pt idx="87439">
                  <c:v>1577260800</c:v>
                </c:pt>
                <c:pt idx="87440">
                  <c:v>1577264400</c:v>
                </c:pt>
                <c:pt idx="87441">
                  <c:v>1577268000</c:v>
                </c:pt>
                <c:pt idx="87442">
                  <c:v>1577271600</c:v>
                </c:pt>
                <c:pt idx="87443">
                  <c:v>1577275200</c:v>
                </c:pt>
                <c:pt idx="87444">
                  <c:v>1577278800</c:v>
                </c:pt>
                <c:pt idx="87445">
                  <c:v>1577282400</c:v>
                </c:pt>
                <c:pt idx="87446">
                  <c:v>1577286000</c:v>
                </c:pt>
                <c:pt idx="87447">
                  <c:v>1577289600</c:v>
                </c:pt>
                <c:pt idx="87448">
                  <c:v>1577293200</c:v>
                </c:pt>
                <c:pt idx="87449">
                  <c:v>1577296800</c:v>
                </c:pt>
                <c:pt idx="87450">
                  <c:v>1577300400</c:v>
                </c:pt>
                <c:pt idx="87451">
                  <c:v>1577304000</c:v>
                </c:pt>
                <c:pt idx="87452">
                  <c:v>1577307600</c:v>
                </c:pt>
                <c:pt idx="87453">
                  <c:v>1577311200</c:v>
                </c:pt>
                <c:pt idx="87454">
                  <c:v>1577314800</c:v>
                </c:pt>
                <c:pt idx="87455">
                  <c:v>1577318400</c:v>
                </c:pt>
                <c:pt idx="87456">
                  <c:v>1577322000</c:v>
                </c:pt>
                <c:pt idx="87457">
                  <c:v>1577325600</c:v>
                </c:pt>
                <c:pt idx="87458">
                  <c:v>1577329200</c:v>
                </c:pt>
                <c:pt idx="87459">
                  <c:v>1577332800</c:v>
                </c:pt>
                <c:pt idx="87460">
                  <c:v>1577336400</c:v>
                </c:pt>
                <c:pt idx="87461">
                  <c:v>1577340000</c:v>
                </c:pt>
                <c:pt idx="87462">
                  <c:v>1577343600</c:v>
                </c:pt>
                <c:pt idx="87463">
                  <c:v>1577347200</c:v>
                </c:pt>
                <c:pt idx="87464">
                  <c:v>1577350800</c:v>
                </c:pt>
                <c:pt idx="87465">
                  <c:v>1577354400</c:v>
                </c:pt>
                <c:pt idx="87466">
                  <c:v>1577358000</c:v>
                </c:pt>
                <c:pt idx="87467">
                  <c:v>1577361600</c:v>
                </c:pt>
                <c:pt idx="87468">
                  <c:v>1577365200</c:v>
                </c:pt>
                <c:pt idx="87469">
                  <c:v>1577368800</c:v>
                </c:pt>
                <c:pt idx="87470">
                  <c:v>1577372400</c:v>
                </c:pt>
                <c:pt idx="87471">
                  <c:v>1577376000</c:v>
                </c:pt>
                <c:pt idx="87472">
                  <c:v>1577379600</c:v>
                </c:pt>
                <c:pt idx="87473">
                  <c:v>1577383200</c:v>
                </c:pt>
                <c:pt idx="87474">
                  <c:v>1577386800</c:v>
                </c:pt>
                <c:pt idx="87475">
                  <c:v>1577390400</c:v>
                </c:pt>
                <c:pt idx="87476">
                  <c:v>1577394000</c:v>
                </c:pt>
                <c:pt idx="87477">
                  <c:v>1577397600</c:v>
                </c:pt>
                <c:pt idx="87478">
                  <c:v>1577401200</c:v>
                </c:pt>
                <c:pt idx="87479">
                  <c:v>1577404800</c:v>
                </c:pt>
                <c:pt idx="87480">
                  <c:v>1577408400</c:v>
                </c:pt>
                <c:pt idx="87481">
                  <c:v>1577412000</c:v>
                </c:pt>
                <c:pt idx="87482">
                  <c:v>1577415600</c:v>
                </c:pt>
                <c:pt idx="87483">
                  <c:v>1577419200</c:v>
                </c:pt>
                <c:pt idx="87484">
                  <c:v>1577422800</c:v>
                </c:pt>
                <c:pt idx="87485">
                  <c:v>1577426400</c:v>
                </c:pt>
                <c:pt idx="87486">
                  <c:v>1577430000</c:v>
                </c:pt>
                <c:pt idx="87487">
                  <c:v>1577433600</c:v>
                </c:pt>
                <c:pt idx="87488">
                  <c:v>1577437200</c:v>
                </c:pt>
                <c:pt idx="87489">
                  <c:v>1577440800</c:v>
                </c:pt>
                <c:pt idx="87490">
                  <c:v>1577444400</c:v>
                </c:pt>
                <c:pt idx="87491">
                  <c:v>1577448000</c:v>
                </c:pt>
                <c:pt idx="87492">
                  <c:v>1577451600</c:v>
                </c:pt>
                <c:pt idx="87493">
                  <c:v>1577455200</c:v>
                </c:pt>
                <c:pt idx="87494">
                  <c:v>1577458800</c:v>
                </c:pt>
                <c:pt idx="87495">
                  <c:v>1577462400</c:v>
                </c:pt>
                <c:pt idx="87496">
                  <c:v>1577466000</c:v>
                </c:pt>
                <c:pt idx="87497">
                  <c:v>1577469600</c:v>
                </c:pt>
                <c:pt idx="87498">
                  <c:v>1577473200</c:v>
                </c:pt>
                <c:pt idx="87499">
                  <c:v>1577476800</c:v>
                </c:pt>
                <c:pt idx="87500">
                  <c:v>1577480400</c:v>
                </c:pt>
                <c:pt idx="87501">
                  <c:v>1577484000</c:v>
                </c:pt>
                <c:pt idx="87502">
                  <c:v>1577487600</c:v>
                </c:pt>
                <c:pt idx="87503">
                  <c:v>1577491200</c:v>
                </c:pt>
                <c:pt idx="87504">
                  <c:v>1577494800</c:v>
                </c:pt>
                <c:pt idx="87505">
                  <c:v>1577498400</c:v>
                </c:pt>
                <c:pt idx="87506">
                  <c:v>1577502000</c:v>
                </c:pt>
                <c:pt idx="87507">
                  <c:v>1577505600</c:v>
                </c:pt>
                <c:pt idx="87508">
                  <c:v>1577509200</c:v>
                </c:pt>
                <c:pt idx="87509">
                  <c:v>1577512800</c:v>
                </c:pt>
                <c:pt idx="87510">
                  <c:v>1577516400</c:v>
                </c:pt>
                <c:pt idx="87511">
                  <c:v>1577520000</c:v>
                </c:pt>
                <c:pt idx="87512">
                  <c:v>1577523600</c:v>
                </c:pt>
                <c:pt idx="87513">
                  <c:v>1577527200</c:v>
                </c:pt>
                <c:pt idx="87514">
                  <c:v>1577530800</c:v>
                </c:pt>
                <c:pt idx="87515">
                  <c:v>1577534400</c:v>
                </c:pt>
                <c:pt idx="87516">
                  <c:v>1577538000</c:v>
                </c:pt>
                <c:pt idx="87517">
                  <c:v>1577541600</c:v>
                </c:pt>
                <c:pt idx="87518">
                  <c:v>1577545200</c:v>
                </c:pt>
                <c:pt idx="87519">
                  <c:v>1577548800</c:v>
                </c:pt>
                <c:pt idx="87520">
                  <c:v>1577552400</c:v>
                </c:pt>
                <c:pt idx="87521">
                  <c:v>1577556000</c:v>
                </c:pt>
                <c:pt idx="87522">
                  <c:v>1577559600</c:v>
                </c:pt>
                <c:pt idx="87523">
                  <c:v>1577563200</c:v>
                </c:pt>
                <c:pt idx="87524">
                  <c:v>1577566800</c:v>
                </c:pt>
                <c:pt idx="87525">
                  <c:v>1577570400</c:v>
                </c:pt>
                <c:pt idx="87526">
                  <c:v>1577574000</c:v>
                </c:pt>
                <c:pt idx="87527">
                  <c:v>1577577600</c:v>
                </c:pt>
                <c:pt idx="87528">
                  <c:v>1577581200</c:v>
                </c:pt>
                <c:pt idx="87529">
                  <c:v>1577584800</c:v>
                </c:pt>
                <c:pt idx="87530">
                  <c:v>1577588400</c:v>
                </c:pt>
                <c:pt idx="87531">
                  <c:v>1577592000</c:v>
                </c:pt>
                <c:pt idx="87532">
                  <c:v>1577595600</c:v>
                </c:pt>
                <c:pt idx="87533">
                  <c:v>1577599200</c:v>
                </c:pt>
                <c:pt idx="87534">
                  <c:v>1577602800</c:v>
                </c:pt>
                <c:pt idx="87535">
                  <c:v>1577606400</c:v>
                </c:pt>
                <c:pt idx="87536">
                  <c:v>1577610000</c:v>
                </c:pt>
                <c:pt idx="87537">
                  <c:v>1577613600</c:v>
                </c:pt>
                <c:pt idx="87538">
                  <c:v>1577617200</c:v>
                </c:pt>
                <c:pt idx="87539">
                  <c:v>1577620800</c:v>
                </c:pt>
                <c:pt idx="87540">
                  <c:v>1577624400</c:v>
                </c:pt>
                <c:pt idx="87541">
                  <c:v>1577628000</c:v>
                </c:pt>
                <c:pt idx="87542">
                  <c:v>1577631600</c:v>
                </c:pt>
                <c:pt idx="87543">
                  <c:v>1577635200</c:v>
                </c:pt>
                <c:pt idx="87544">
                  <c:v>1577638800</c:v>
                </c:pt>
                <c:pt idx="87545">
                  <c:v>1577642400</c:v>
                </c:pt>
                <c:pt idx="87546">
                  <c:v>1577646000</c:v>
                </c:pt>
                <c:pt idx="87547">
                  <c:v>1577649600</c:v>
                </c:pt>
                <c:pt idx="87548">
                  <c:v>1577653200</c:v>
                </c:pt>
                <c:pt idx="87549">
                  <c:v>1577656800</c:v>
                </c:pt>
                <c:pt idx="87550">
                  <c:v>1577660400</c:v>
                </c:pt>
                <c:pt idx="87551">
                  <c:v>1577664000</c:v>
                </c:pt>
                <c:pt idx="87552">
                  <c:v>1577667600</c:v>
                </c:pt>
                <c:pt idx="87553">
                  <c:v>1577671200</c:v>
                </c:pt>
                <c:pt idx="87554">
                  <c:v>1577674800</c:v>
                </c:pt>
                <c:pt idx="87555">
                  <c:v>1577678400</c:v>
                </c:pt>
                <c:pt idx="87556">
                  <c:v>1577682000</c:v>
                </c:pt>
                <c:pt idx="87557">
                  <c:v>1577685600</c:v>
                </c:pt>
                <c:pt idx="87558">
                  <c:v>1577689200</c:v>
                </c:pt>
                <c:pt idx="87559">
                  <c:v>1577692800</c:v>
                </c:pt>
                <c:pt idx="87560">
                  <c:v>1577696400</c:v>
                </c:pt>
                <c:pt idx="87561">
                  <c:v>1577700000</c:v>
                </c:pt>
                <c:pt idx="87562">
                  <c:v>1577703600</c:v>
                </c:pt>
                <c:pt idx="87563">
                  <c:v>1577707200</c:v>
                </c:pt>
                <c:pt idx="87564">
                  <c:v>1577710800</c:v>
                </c:pt>
                <c:pt idx="87565">
                  <c:v>1577714400</c:v>
                </c:pt>
                <c:pt idx="87566">
                  <c:v>1577718000</c:v>
                </c:pt>
                <c:pt idx="87567">
                  <c:v>1577721600</c:v>
                </c:pt>
                <c:pt idx="87568">
                  <c:v>1577725200</c:v>
                </c:pt>
                <c:pt idx="87569">
                  <c:v>1577728800</c:v>
                </c:pt>
                <c:pt idx="87570">
                  <c:v>1577732400</c:v>
                </c:pt>
                <c:pt idx="87571">
                  <c:v>1577736000</c:v>
                </c:pt>
                <c:pt idx="87572">
                  <c:v>1577739600</c:v>
                </c:pt>
                <c:pt idx="87573">
                  <c:v>1577743200</c:v>
                </c:pt>
                <c:pt idx="87574">
                  <c:v>1577746800</c:v>
                </c:pt>
                <c:pt idx="87575">
                  <c:v>1577750400</c:v>
                </c:pt>
                <c:pt idx="87576">
                  <c:v>1577754000</c:v>
                </c:pt>
                <c:pt idx="87577">
                  <c:v>1577757600</c:v>
                </c:pt>
                <c:pt idx="87578">
                  <c:v>1577761200</c:v>
                </c:pt>
                <c:pt idx="87579">
                  <c:v>1577764800</c:v>
                </c:pt>
                <c:pt idx="87580">
                  <c:v>1577768400</c:v>
                </c:pt>
                <c:pt idx="87581">
                  <c:v>1577772000</c:v>
                </c:pt>
                <c:pt idx="87582">
                  <c:v>1577775600</c:v>
                </c:pt>
                <c:pt idx="87583">
                  <c:v>1577779200</c:v>
                </c:pt>
                <c:pt idx="87584">
                  <c:v>1577782800</c:v>
                </c:pt>
                <c:pt idx="87585">
                  <c:v>1577786400</c:v>
                </c:pt>
                <c:pt idx="87586">
                  <c:v>1577790000</c:v>
                </c:pt>
                <c:pt idx="87587">
                  <c:v>1577793600</c:v>
                </c:pt>
                <c:pt idx="87588">
                  <c:v>1577797200</c:v>
                </c:pt>
                <c:pt idx="87589">
                  <c:v>1577800800</c:v>
                </c:pt>
                <c:pt idx="87590">
                  <c:v>1577804400</c:v>
                </c:pt>
                <c:pt idx="87591">
                  <c:v>1577808000</c:v>
                </c:pt>
                <c:pt idx="87592">
                  <c:v>1577811600</c:v>
                </c:pt>
                <c:pt idx="87593">
                  <c:v>1577815200</c:v>
                </c:pt>
                <c:pt idx="87594">
                  <c:v>1577818800</c:v>
                </c:pt>
                <c:pt idx="87595">
                  <c:v>1577822400</c:v>
                </c:pt>
                <c:pt idx="87596">
                  <c:v>1577826000</c:v>
                </c:pt>
                <c:pt idx="87597">
                  <c:v>1577829600</c:v>
                </c:pt>
                <c:pt idx="87598">
                  <c:v>1577833200</c:v>
                </c:pt>
                <c:pt idx="87599">
                  <c:v>1577836800</c:v>
                </c:pt>
              </c:numCache>
            </c:numRef>
          </c:xVal>
          <c:yVal>
            <c:numRef>
              <c:f>final_dataset!$M$2:$M$87601</c:f>
              <c:numCache>
                <c:formatCode>General</c:formatCode>
                <c:ptCount val="87600"/>
                <c:pt idx="0">
                  <c:v>640.91</c:v>
                </c:pt>
                <c:pt idx="1">
                  <c:v>618.23</c:v>
                </c:pt>
                <c:pt idx="2">
                  <c:v>608.71</c:v>
                </c:pt>
                <c:pt idx="3">
                  <c:v>594.15</c:v>
                </c:pt>
                <c:pt idx="4">
                  <c:v>593.4</c:v>
                </c:pt>
                <c:pt idx="5">
                  <c:v>599.95000000000005</c:v>
                </c:pt>
                <c:pt idx="6">
                  <c:v>582.66</c:v>
                </c:pt>
                <c:pt idx="7">
                  <c:v>650.26</c:v>
                </c:pt>
                <c:pt idx="8">
                  <c:v>730.41</c:v>
                </c:pt>
                <c:pt idx="9">
                  <c:v>799.87</c:v>
                </c:pt>
                <c:pt idx="10">
                  <c:v>820.96</c:v>
                </c:pt>
                <c:pt idx="11">
                  <c:v>825.91</c:v>
                </c:pt>
                <c:pt idx="12">
                  <c:v>817.97</c:v>
                </c:pt>
                <c:pt idx="13">
                  <c:v>799.92</c:v>
                </c:pt>
                <c:pt idx="14">
                  <c:v>796.25</c:v>
                </c:pt>
                <c:pt idx="15">
                  <c:v>782.67</c:v>
                </c:pt>
                <c:pt idx="16">
                  <c:v>761.59</c:v>
                </c:pt>
                <c:pt idx="17">
                  <c:v>754.4</c:v>
                </c:pt>
                <c:pt idx="18">
                  <c:v>860.51</c:v>
                </c:pt>
                <c:pt idx="19">
                  <c:v>842.98</c:v>
                </c:pt>
                <c:pt idx="20">
                  <c:v>805.55</c:v>
                </c:pt>
                <c:pt idx="21">
                  <c:v>767.4</c:v>
                </c:pt>
                <c:pt idx="22">
                  <c:v>727.57</c:v>
                </c:pt>
                <c:pt idx="23">
                  <c:v>690.36</c:v>
                </c:pt>
                <c:pt idx="24">
                  <c:v>666.5</c:v>
                </c:pt>
                <c:pt idx="25">
                  <c:v>639.99</c:v>
                </c:pt>
                <c:pt idx="26">
                  <c:v>619.57000000000005</c:v>
                </c:pt>
                <c:pt idx="27">
                  <c:v>604.54999999999995</c:v>
                </c:pt>
                <c:pt idx="28">
                  <c:v>596.87</c:v>
                </c:pt>
                <c:pt idx="29">
                  <c:v>594.32000000000005</c:v>
                </c:pt>
                <c:pt idx="30">
                  <c:v>563.28</c:v>
                </c:pt>
                <c:pt idx="31">
                  <c:v>593.46</c:v>
                </c:pt>
                <c:pt idx="32">
                  <c:v>636.37</c:v>
                </c:pt>
                <c:pt idx="33">
                  <c:v>672.9</c:v>
                </c:pt>
                <c:pt idx="34">
                  <c:v>712.29</c:v>
                </c:pt>
                <c:pt idx="35">
                  <c:v>731.81</c:v>
                </c:pt>
                <c:pt idx="36">
                  <c:v>743.12</c:v>
                </c:pt>
                <c:pt idx="37">
                  <c:v>734.86</c:v>
                </c:pt>
                <c:pt idx="38">
                  <c:v>726.41</c:v>
                </c:pt>
                <c:pt idx="39">
                  <c:v>720.98</c:v>
                </c:pt>
                <c:pt idx="40">
                  <c:v>710.78</c:v>
                </c:pt>
                <c:pt idx="41">
                  <c:v>708.04</c:v>
                </c:pt>
                <c:pt idx="42">
                  <c:v>824.66</c:v>
                </c:pt>
                <c:pt idx="43">
                  <c:v>814.33</c:v>
                </c:pt>
                <c:pt idx="44">
                  <c:v>796.01</c:v>
                </c:pt>
                <c:pt idx="45">
                  <c:v>762.77</c:v>
                </c:pt>
                <c:pt idx="46">
                  <c:v>715.37</c:v>
                </c:pt>
                <c:pt idx="47">
                  <c:v>677.06</c:v>
                </c:pt>
                <c:pt idx="48">
                  <c:v>641.66</c:v>
                </c:pt>
                <c:pt idx="49">
                  <c:v>621.41999999999996</c:v>
                </c:pt>
                <c:pt idx="50">
                  <c:v>608.61</c:v>
                </c:pt>
                <c:pt idx="51">
                  <c:v>597.28</c:v>
                </c:pt>
                <c:pt idx="52">
                  <c:v>602.55999999999995</c:v>
                </c:pt>
                <c:pt idx="53">
                  <c:v>625.5</c:v>
                </c:pt>
                <c:pt idx="54">
                  <c:v>651.45000000000005</c:v>
                </c:pt>
                <c:pt idx="55">
                  <c:v>814.09</c:v>
                </c:pt>
                <c:pt idx="56">
                  <c:v>954.77</c:v>
                </c:pt>
                <c:pt idx="57">
                  <c:v>1025.6199999999999</c:v>
                </c:pt>
                <c:pt idx="58">
                  <c:v>1068.0999999999999</c:v>
                </c:pt>
                <c:pt idx="59">
                  <c:v>1076.57</c:v>
                </c:pt>
                <c:pt idx="60">
                  <c:v>1082.54</c:v>
                </c:pt>
                <c:pt idx="61">
                  <c:v>1091.75</c:v>
                </c:pt>
                <c:pt idx="62">
                  <c:v>1078.67</c:v>
                </c:pt>
                <c:pt idx="63">
                  <c:v>1029.32</c:v>
                </c:pt>
                <c:pt idx="64">
                  <c:v>957.56</c:v>
                </c:pt>
                <c:pt idx="65">
                  <c:v>857.45</c:v>
                </c:pt>
                <c:pt idx="66">
                  <c:v>929.19</c:v>
                </c:pt>
                <c:pt idx="67">
                  <c:v>903.09</c:v>
                </c:pt>
                <c:pt idx="68">
                  <c:v>856.38</c:v>
                </c:pt>
                <c:pt idx="69">
                  <c:v>813.12</c:v>
                </c:pt>
                <c:pt idx="70">
                  <c:v>754.68</c:v>
                </c:pt>
                <c:pt idx="71">
                  <c:v>698.66</c:v>
                </c:pt>
                <c:pt idx="72">
                  <c:v>664.04</c:v>
                </c:pt>
                <c:pt idx="73">
                  <c:v>644.88</c:v>
                </c:pt>
                <c:pt idx="74">
                  <c:v>629.19000000000005</c:v>
                </c:pt>
                <c:pt idx="75">
                  <c:v>620.91999999999996</c:v>
                </c:pt>
                <c:pt idx="76">
                  <c:v>620.38</c:v>
                </c:pt>
                <c:pt idx="77">
                  <c:v>637.85</c:v>
                </c:pt>
                <c:pt idx="78">
                  <c:v>661.14</c:v>
                </c:pt>
                <c:pt idx="79">
                  <c:v>823.43</c:v>
                </c:pt>
                <c:pt idx="80">
                  <c:v>942.7</c:v>
                </c:pt>
                <c:pt idx="81">
                  <c:v>1017.43</c:v>
                </c:pt>
                <c:pt idx="82">
                  <c:v>1051.75</c:v>
                </c:pt>
                <c:pt idx="83">
                  <c:v>1060.94</c:v>
                </c:pt>
                <c:pt idx="84">
                  <c:v>1069.3399999999999</c:v>
                </c:pt>
                <c:pt idx="85">
                  <c:v>1087.55</c:v>
                </c:pt>
                <c:pt idx="86">
                  <c:v>1065.07</c:v>
                </c:pt>
                <c:pt idx="87">
                  <c:v>1018.98</c:v>
                </c:pt>
                <c:pt idx="88">
                  <c:v>954.14</c:v>
                </c:pt>
                <c:pt idx="89">
                  <c:v>860.78</c:v>
                </c:pt>
                <c:pt idx="90">
                  <c:v>929.62</c:v>
                </c:pt>
                <c:pt idx="91">
                  <c:v>901.09</c:v>
                </c:pt>
                <c:pt idx="92">
                  <c:v>857.31</c:v>
                </c:pt>
                <c:pt idx="93">
                  <c:v>804.69</c:v>
                </c:pt>
                <c:pt idx="94">
                  <c:v>751.24</c:v>
                </c:pt>
                <c:pt idx="95">
                  <c:v>700.33</c:v>
                </c:pt>
                <c:pt idx="96">
                  <c:v>652.94000000000005</c:v>
                </c:pt>
                <c:pt idx="97">
                  <c:v>626.79999999999995</c:v>
                </c:pt>
                <c:pt idx="98">
                  <c:v>616.23</c:v>
                </c:pt>
                <c:pt idx="99">
                  <c:v>603.92999999999995</c:v>
                </c:pt>
                <c:pt idx="100">
                  <c:v>609.52</c:v>
                </c:pt>
                <c:pt idx="101">
                  <c:v>624.27</c:v>
                </c:pt>
                <c:pt idx="102">
                  <c:v>648.35</c:v>
                </c:pt>
                <c:pt idx="103">
                  <c:v>807.48</c:v>
                </c:pt>
                <c:pt idx="104">
                  <c:v>936.96</c:v>
                </c:pt>
                <c:pt idx="105">
                  <c:v>1016.64</c:v>
                </c:pt>
                <c:pt idx="106">
                  <c:v>1057.5899999999999</c:v>
                </c:pt>
                <c:pt idx="107">
                  <c:v>1055.67</c:v>
                </c:pt>
                <c:pt idx="108">
                  <c:v>1060.33</c:v>
                </c:pt>
                <c:pt idx="109">
                  <c:v>1077.83</c:v>
                </c:pt>
                <c:pt idx="110">
                  <c:v>1062.46</c:v>
                </c:pt>
                <c:pt idx="111">
                  <c:v>1011.06</c:v>
                </c:pt>
                <c:pt idx="112">
                  <c:v>943.74</c:v>
                </c:pt>
                <c:pt idx="113">
                  <c:v>852.54</c:v>
                </c:pt>
                <c:pt idx="114">
                  <c:v>920.51</c:v>
                </c:pt>
                <c:pt idx="115">
                  <c:v>892.96</c:v>
                </c:pt>
                <c:pt idx="116">
                  <c:v>849.07</c:v>
                </c:pt>
                <c:pt idx="117">
                  <c:v>806.93</c:v>
                </c:pt>
                <c:pt idx="118">
                  <c:v>752.25</c:v>
                </c:pt>
                <c:pt idx="119">
                  <c:v>703.78</c:v>
                </c:pt>
                <c:pt idx="120">
                  <c:v>667.36</c:v>
                </c:pt>
                <c:pt idx="121">
                  <c:v>643.75</c:v>
                </c:pt>
                <c:pt idx="122">
                  <c:v>626.32000000000005</c:v>
                </c:pt>
                <c:pt idx="123">
                  <c:v>623.29</c:v>
                </c:pt>
                <c:pt idx="124">
                  <c:v>625.76</c:v>
                </c:pt>
                <c:pt idx="125">
                  <c:v>647.96</c:v>
                </c:pt>
                <c:pt idx="126">
                  <c:v>668.97</c:v>
                </c:pt>
                <c:pt idx="127">
                  <c:v>821.9</c:v>
                </c:pt>
                <c:pt idx="128">
                  <c:v>957.23</c:v>
                </c:pt>
                <c:pt idx="129">
                  <c:v>1032.8399999999999</c:v>
                </c:pt>
                <c:pt idx="130">
                  <c:v>1064.73</c:v>
                </c:pt>
                <c:pt idx="131">
                  <c:v>1073.82</c:v>
                </c:pt>
                <c:pt idx="132">
                  <c:v>1071.6099999999999</c:v>
                </c:pt>
                <c:pt idx="133">
                  <c:v>1093.5899999999999</c:v>
                </c:pt>
                <c:pt idx="134">
                  <c:v>1085.22</c:v>
                </c:pt>
                <c:pt idx="135">
                  <c:v>1023.04</c:v>
                </c:pt>
                <c:pt idx="136">
                  <c:v>951.72</c:v>
                </c:pt>
                <c:pt idx="137">
                  <c:v>865.78</c:v>
                </c:pt>
                <c:pt idx="138">
                  <c:v>916.25</c:v>
                </c:pt>
                <c:pt idx="139">
                  <c:v>883.27</c:v>
                </c:pt>
                <c:pt idx="140">
                  <c:v>848.61</c:v>
                </c:pt>
                <c:pt idx="141">
                  <c:v>803.83</c:v>
                </c:pt>
                <c:pt idx="142">
                  <c:v>760.16</c:v>
                </c:pt>
                <c:pt idx="143">
                  <c:v>712.57</c:v>
                </c:pt>
                <c:pt idx="144">
                  <c:v>681.35</c:v>
                </c:pt>
                <c:pt idx="145">
                  <c:v>653.72</c:v>
                </c:pt>
                <c:pt idx="146">
                  <c:v>639.01</c:v>
                </c:pt>
                <c:pt idx="147">
                  <c:v>632.70000000000005</c:v>
                </c:pt>
                <c:pt idx="148">
                  <c:v>632.78</c:v>
                </c:pt>
                <c:pt idx="149">
                  <c:v>651.66</c:v>
                </c:pt>
                <c:pt idx="150">
                  <c:v>679.94</c:v>
                </c:pt>
                <c:pt idx="151">
                  <c:v>825.96</c:v>
                </c:pt>
                <c:pt idx="152">
                  <c:v>944.62</c:v>
                </c:pt>
                <c:pt idx="153">
                  <c:v>1028.22</c:v>
                </c:pt>
                <c:pt idx="154">
                  <c:v>1062.81</c:v>
                </c:pt>
                <c:pt idx="155">
                  <c:v>1068.3800000000001</c:v>
                </c:pt>
                <c:pt idx="156">
                  <c:v>1062.46</c:v>
                </c:pt>
                <c:pt idx="157">
                  <c:v>1069.3900000000001</c:v>
                </c:pt>
                <c:pt idx="158">
                  <c:v>1052.6199999999999</c:v>
                </c:pt>
                <c:pt idx="159">
                  <c:v>994.49</c:v>
                </c:pt>
                <c:pt idx="160">
                  <c:v>921.9</c:v>
                </c:pt>
                <c:pt idx="161">
                  <c:v>845.7</c:v>
                </c:pt>
                <c:pt idx="162">
                  <c:v>896.6</c:v>
                </c:pt>
                <c:pt idx="163">
                  <c:v>868.13</c:v>
                </c:pt>
                <c:pt idx="164">
                  <c:v>832.13</c:v>
                </c:pt>
                <c:pt idx="165">
                  <c:v>787.08</c:v>
                </c:pt>
                <c:pt idx="166">
                  <c:v>739.75</c:v>
                </c:pt>
                <c:pt idx="167">
                  <c:v>695.32</c:v>
                </c:pt>
                <c:pt idx="168">
                  <c:v>664.86</c:v>
                </c:pt>
                <c:pt idx="169">
                  <c:v>637.5</c:v>
                </c:pt>
                <c:pt idx="170">
                  <c:v>618.80999999999995</c:v>
                </c:pt>
                <c:pt idx="171">
                  <c:v>610.47</c:v>
                </c:pt>
                <c:pt idx="172">
                  <c:v>600.11</c:v>
                </c:pt>
                <c:pt idx="173">
                  <c:v>600.57000000000005</c:v>
                </c:pt>
                <c:pt idx="174">
                  <c:v>567.78</c:v>
                </c:pt>
                <c:pt idx="175">
                  <c:v>607.5</c:v>
                </c:pt>
                <c:pt idx="176">
                  <c:v>652.79</c:v>
                </c:pt>
                <c:pt idx="177">
                  <c:v>705.3</c:v>
                </c:pt>
                <c:pt idx="178">
                  <c:v>745.68</c:v>
                </c:pt>
                <c:pt idx="179">
                  <c:v>758.6</c:v>
                </c:pt>
                <c:pt idx="180">
                  <c:v>758.23</c:v>
                </c:pt>
                <c:pt idx="181">
                  <c:v>751.43</c:v>
                </c:pt>
                <c:pt idx="182">
                  <c:v>744.27</c:v>
                </c:pt>
                <c:pt idx="183">
                  <c:v>728.23</c:v>
                </c:pt>
                <c:pt idx="184">
                  <c:v>714.18</c:v>
                </c:pt>
                <c:pt idx="185">
                  <c:v>703.02</c:v>
                </c:pt>
                <c:pt idx="186">
                  <c:v>790.13</c:v>
                </c:pt>
                <c:pt idx="187">
                  <c:v>773.43</c:v>
                </c:pt>
                <c:pt idx="188">
                  <c:v>746.22</c:v>
                </c:pt>
                <c:pt idx="189">
                  <c:v>732.57</c:v>
                </c:pt>
                <c:pt idx="190">
                  <c:v>699.23</c:v>
                </c:pt>
                <c:pt idx="191">
                  <c:v>670.48</c:v>
                </c:pt>
                <c:pt idx="192">
                  <c:v>639.96</c:v>
                </c:pt>
                <c:pt idx="193">
                  <c:v>618.19000000000005</c:v>
                </c:pt>
                <c:pt idx="194">
                  <c:v>604.77</c:v>
                </c:pt>
                <c:pt idx="195">
                  <c:v>597.55999999999995</c:v>
                </c:pt>
                <c:pt idx="196">
                  <c:v>595.63</c:v>
                </c:pt>
                <c:pt idx="197">
                  <c:v>589.37</c:v>
                </c:pt>
                <c:pt idx="198">
                  <c:v>565.79999999999995</c:v>
                </c:pt>
                <c:pt idx="199">
                  <c:v>596.35</c:v>
                </c:pt>
                <c:pt idx="200">
                  <c:v>633.91</c:v>
                </c:pt>
                <c:pt idx="201">
                  <c:v>664.97</c:v>
                </c:pt>
                <c:pt idx="202">
                  <c:v>697.75</c:v>
                </c:pt>
                <c:pt idx="203">
                  <c:v>710.14</c:v>
                </c:pt>
                <c:pt idx="204">
                  <c:v>723.49</c:v>
                </c:pt>
                <c:pt idx="205">
                  <c:v>720.07</c:v>
                </c:pt>
                <c:pt idx="206">
                  <c:v>712.75</c:v>
                </c:pt>
                <c:pt idx="207">
                  <c:v>696.79</c:v>
                </c:pt>
                <c:pt idx="208">
                  <c:v>678.24</c:v>
                </c:pt>
                <c:pt idx="209">
                  <c:v>688.12</c:v>
                </c:pt>
                <c:pt idx="210">
                  <c:v>776.05</c:v>
                </c:pt>
                <c:pt idx="211">
                  <c:v>772.38</c:v>
                </c:pt>
                <c:pt idx="212">
                  <c:v>762.03</c:v>
                </c:pt>
                <c:pt idx="213">
                  <c:v>737.05</c:v>
                </c:pt>
                <c:pt idx="214">
                  <c:v>706.85</c:v>
                </c:pt>
                <c:pt idx="215">
                  <c:v>662.74</c:v>
                </c:pt>
                <c:pt idx="216">
                  <c:v>633.6</c:v>
                </c:pt>
                <c:pt idx="217">
                  <c:v>614.19000000000005</c:v>
                </c:pt>
                <c:pt idx="218">
                  <c:v>602.48</c:v>
                </c:pt>
                <c:pt idx="219">
                  <c:v>593.14</c:v>
                </c:pt>
                <c:pt idx="220">
                  <c:v>601.94000000000005</c:v>
                </c:pt>
                <c:pt idx="221">
                  <c:v>626.82000000000005</c:v>
                </c:pt>
                <c:pt idx="222">
                  <c:v>648.66</c:v>
                </c:pt>
                <c:pt idx="223">
                  <c:v>811.91</c:v>
                </c:pt>
                <c:pt idx="224">
                  <c:v>941.89</c:v>
                </c:pt>
                <c:pt idx="225">
                  <c:v>1018.15</c:v>
                </c:pt>
                <c:pt idx="226">
                  <c:v>1059.69</c:v>
                </c:pt>
                <c:pt idx="227">
                  <c:v>1064.83</c:v>
                </c:pt>
                <c:pt idx="228">
                  <c:v>1064.56</c:v>
                </c:pt>
                <c:pt idx="229">
                  <c:v>1075.29</c:v>
                </c:pt>
                <c:pt idx="230">
                  <c:v>1065.77</c:v>
                </c:pt>
                <c:pt idx="231">
                  <c:v>1007.9</c:v>
                </c:pt>
                <c:pt idx="232">
                  <c:v>938.53</c:v>
                </c:pt>
                <c:pt idx="233">
                  <c:v>846.09</c:v>
                </c:pt>
                <c:pt idx="234">
                  <c:v>894.33</c:v>
                </c:pt>
                <c:pt idx="235">
                  <c:v>861.81</c:v>
                </c:pt>
                <c:pt idx="236">
                  <c:v>822.94</c:v>
                </c:pt>
                <c:pt idx="237">
                  <c:v>777.84</c:v>
                </c:pt>
                <c:pt idx="238">
                  <c:v>728.01</c:v>
                </c:pt>
                <c:pt idx="239">
                  <c:v>685.98</c:v>
                </c:pt>
                <c:pt idx="240">
                  <c:v>644.24</c:v>
                </c:pt>
                <c:pt idx="241">
                  <c:v>619.54999999999995</c:v>
                </c:pt>
                <c:pt idx="242">
                  <c:v>603.54</c:v>
                </c:pt>
                <c:pt idx="243">
                  <c:v>597.72</c:v>
                </c:pt>
                <c:pt idx="244">
                  <c:v>606.02</c:v>
                </c:pt>
                <c:pt idx="245">
                  <c:v>624.96</c:v>
                </c:pt>
                <c:pt idx="246">
                  <c:v>653.30999999999995</c:v>
                </c:pt>
                <c:pt idx="247">
                  <c:v>801.76</c:v>
                </c:pt>
                <c:pt idx="248">
                  <c:v>929.64</c:v>
                </c:pt>
                <c:pt idx="249">
                  <c:v>1007.68</c:v>
                </c:pt>
                <c:pt idx="250">
                  <c:v>1055.55</c:v>
                </c:pt>
                <c:pt idx="251">
                  <c:v>1059.28</c:v>
                </c:pt>
                <c:pt idx="252">
                  <c:v>1057.6600000000001</c:v>
                </c:pt>
                <c:pt idx="253">
                  <c:v>1073.75</c:v>
                </c:pt>
                <c:pt idx="254">
                  <c:v>1053.8900000000001</c:v>
                </c:pt>
                <c:pt idx="255">
                  <c:v>1005.84</c:v>
                </c:pt>
                <c:pt idx="256">
                  <c:v>933.73</c:v>
                </c:pt>
                <c:pt idx="257">
                  <c:v>847.14</c:v>
                </c:pt>
                <c:pt idx="258">
                  <c:v>905.71</c:v>
                </c:pt>
                <c:pt idx="259">
                  <c:v>865.57</c:v>
                </c:pt>
                <c:pt idx="260">
                  <c:v>825.4</c:v>
                </c:pt>
                <c:pt idx="261">
                  <c:v>786.24</c:v>
                </c:pt>
                <c:pt idx="262">
                  <c:v>734.8</c:v>
                </c:pt>
                <c:pt idx="263">
                  <c:v>696.78</c:v>
                </c:pt>
                <c:pt idx="264">
                  <c:v>663.94</c:v>
                </c:pt>
                <c:pt idx="265">
                  <c:v>632.89</c:v>
                </c:pt>
                <c:pt idx="266">
                  <c:v>620.13</c:v>
                </c:pt>
                <c:pt idx="267">
                  <c:v>610.52</c:v>
                </c:pt>
                <c:pt idx="268">
                  <c:v>610.70000000000005</c:v>
                </c:pt>
                <c:pt idx="269">
                  <c:v>639.33000000000004</c:v>
                </c:pt>
                <c:pt idx="270">
                  <c:v>654.66999999999996</c:v>
                </c:pt>
                <c:pt idx="271">
                  <c:v>805.96</c:v>
                </c:pt>
                <c:pt idx="272">
                  <c:v>944.51</c:v>
                </c:pt>
                <c:pt idx="273">
                  <c:v>1025.6300000000001</c:v>
                </c:pt>
                <c:pt idx="274">
                  <c:v>1052.79</c:v>
                </c:pt>
                <c:pt idx="275">
                  <c:v>1076.83</c:v>
                </c:pt>
                <c:pt idx="276">
                  <c:v>1060.55</c:v>
                </c:pt>
                <c:pt idx="277">
                  <c:v>1075.3499999999999</c:v>
                </c:pt>
                <c:pt idx="278">
                  <c:v>1061.8900000000001</c:v>
                </c:pt>
                <c:pt idx="279">
                  <c:v>1019.56</c:v>
                </c:pt>
                <c:pt idx="280">
                  <c:v>940.08</c:v>
                </c:pt>
                <c:pt idx="281">
                  <c:v>850.22</c:v>
                </c:pt>
                <c:pt idx="282">
                  <c:v>905.15</c:v>
                </c:pt>
                <c:pt idx="283">
                  <c:v>871.49</c:v>
                </c:pt>
                <c:pt idx="284">
                  <c:v>836.55</c:v>
                </c:pt>
                <c:pt idx="285">
                  <c:v>788.34</c:v>
                </c:pt>
                <c:pt idx="286">
                  <c:v>743.81</c:v>
                </c:pt>
                <c:pt idx="287">
                  <c:v>696.39</c:v>
                </c:pt>
                <c:pt idx="288">
                  <c:v>675.3</c:v>
                </c:pt>
                <c:pt idx="289">
                  <c:v>634.65</c:v>
                </c:pt>
                <c:pt idx="290">
                  <c:v>620.96</c:v>
                </c:pt>
                <c:pt idx="291">
                  <c:v>614.22</c:v>
                </c:pt>
                <c:pt idx="292">
                  <c:v>616.76</c:v>
                </c:pt>
                <c:pt idx="293">
                  <c:v>641.22</c:v>
                </c:pt>
                <c:pt idx="294">
                  <c:v>658.67</c:v>
                </c:pt>
                <c:pt idx="295">
                  <c:v>815.34</c:v>
                </c:pt>
                <c:pt idx="296">
                  <c:v>949.66</c:v>
                </c:pt>
                <c:pt idx="297">
                  <c:v>1034.26</c:v>
                </c:pt>
                <c:pt idx="298">
                  <c:v>1075.43</c:v>
                </c:pt>
                <c:pt idx="299">
                  <c:v>1076.44</c:v>
                </c:pt>
                <c:pt idx="300">
                  <c:v>1078.7</c:v>
                </c:pt>
                <c:pt idx="301">
                  <c:v>1093.8399999999999</c:v>
                </c:pt>
                <c:pt idx="302">
                  <c:v>1086.31</c:v>
                </c:pt>
                <c:pt idx="303">
                  <c:v>1036.68</c:v>
                </c:pt>
                <c:pt idx="304">
                  <c:v>966.48</c:v>
                </c:pt>
                <c:pt idx="305">
                  <c:v>870.55</c:v>
                </c:pt>
                <c:pt idx="306">
                  <c:v>920.74</c:v>
                </c:pt>
                <c:pt idx="307">
                  <c:v>886.69</c:v>
                </c:pt>
                <c:pt idx="308">
                  <c:v>852.1</c:v>
                </c:pt>
                <c:pt idx="309">
                  <c:v>811.15</c:v>
                </c:pt>
                <c:pt idx="310">
                  <c:v>766.58</c:v>
                </c:pt>
                <c:pt idx="311">
                  <c:v>721.11</c:v>
                </c:pt>
                <c:pt idx="312">
                  <c:v>679.53</c:v>
                </c:pt>
                <c:pt idx="313">
                  <c:v>654.62</c:v>
                </c:pt>
                <c:pt idx="314">
                  <c:v>636.58000000000004</c:v>
                </c:pt>
                <c:pt idx="315">
                  <c:v>624.17999999999995</c:v>
                </c:pt>
                <c:pt idx="316">
                  <c:v>630.46</c:v>
                </c:pt>
                <c:pt idx="317">
                  <c:v>646.07000000000005</c:v>
                </c:pt>
                <c:pt idx="318">
                  <c:v>660.89</c:v>
                </c:pt>
                <c:pt idx="319">
                  <c:v>810.74</c:v>
                </c:pt>
                <c:pt idx="320">
                  <c:v>954.84</c:v>
                </c:pt>
                <c:pt idx="321">
                  <c:v>1032.01</c:v>
                </c:pt>
                <c:pt idx="322">
                  <c:v>1069.9000000000001</c:v>
                </c:pt>
                <c:pt idx="323">
                  <c:v>1081.95</c:v>
                </c:pt>
                <c:pt idx="324">
                  <c:v>1065.98</c:v>
                </c:pt>
                <c:pt idx="325">
                  <c:v>1093.24</c:v>
                </c:pt>
                <c:pt idx="326">
                  <c:v>1075.5</c:v>
                </c:pt>
                <c:pt idx="327">
                  <c:v>1033.83</c:v>
                </c:pt>
                <c:pt idx="328">
                  <c:v>940.23</c:v>
                </c:pt>
                <c:pt idx="329">
                  <c:v>861.37</c:v>
                </c:pt>
                <c:pt idx="330">
                  <c:v>922.15</c:v>
                </c:pt>
                <c:pt idx="331">
                  <c:v>890.36</c:v>
                </c:pt>
                <c:pt idx="332">
                  <c:v>847.81</c:v>
                </c:pt>
                <c:pt idx="333">
                  <c:v>815.95</c:v>
                </c:pt>
                <c:pt idx="334">
                  <c:v>763.7</c:v>
                </c:pt>
                <c:pt idx="335">
                  <c:v>720.8</c:v>
                </c:pt>
                <c:pt idx="336">
                  <c:v>684.54</c:v>
                </c:pt>
                <c:pt idx="337">
                  <c:v>659.86</c:v>
                </c:pt>
                <c:pt idx="338">
                  <c:v>642.13</c:v>
                </c:pt>
                <c:pt idx="339">
                  <c:v>635.45000000000005</c:v>
                </c:pt>
                <c:pt idx="340">
                  <c:v>626.95000000000005</c:v>
                </c:pt>
                <c:pt idx="341">
                  <c:v>635.07000000000005</c:v>
                </c:pt>
                <c:pt idx="342">
                  <c:v>628.95000000000005</c:v>
                </c:pt>
                <c:pt idx="343">
                  <c:v>715.42</c:v>
                </c:pt>
                <c:pt idx="344">
                  <c:v>827.35</c:v>
                </c:pt>
                <c:pt idx="345">
                  <c:v>901.73</c:v>
                </c:pt>
                <c:pt idx="346">
                  <c:v>945.31</c:v>
                </c:pt>
                <c:pt idx="347">
                  <c:v>933.47</c:v>
                </c:pt>
                <c:pt idx="348">
                  <c:v>906.71</c:v>
                </c:pt>
                <c:pt idx="349">
                  <c:v>888.93</c:v>
                </c:pt>
                <c:pt idx="350">
                  <c:v>868.95</c:v>
                </c:pt>
                <c:pt idx="351">
                  <c:v>848.07</c:v>
                </c:pt>
                <c:pt idx="352">
                  <c:v>816.83</c:v>
                </c:pt>
                <c:pt idx="353">
                  <c:v>791</c:v>
                </c:pt>
                <c:pt idx="354">
                  <c:v>866.65</c:v>
                </c:pt>
                <c:pt idx="355">
                  <c:v>858.87</c:v>
                </c:pt>
                <c:pt idx="356">
                  <c:v>823.06</c:v>
                </c:pt>
                <c:pt idx="357">
                  <c:v>783.78</c:v>
                </c:pt>
                <c:pt idx="358">
                  <c:v>744.77</c:v>
                </c:pt>
                <c:pt idx="359">
                  <c:v>704.36</c:v>
                </c:pt>
                <c:pt idx="360">
                  <c:v>672.91</c:v>
                </c:pt>
                <c:pt idx="361">
                  <c:v>651.38</c:v>
                </c:pt>
                <c:pt idx="362">
                  <c:v>633.09</c:v>
                </c:pt>
                <c:pt idx="363">
                  <c:v>621.24</c:v>
                </c:pt>
                <c:pt idx="364">
                  <c:v>617.09</c:v>
                </c:pt>
                <c:pt idx="365">
                  <c:v>613.98</c:v>
                </c:pt>
                <c:pt idx="366">
                  <c:v>587.80999999999995</c:v>
                </c:pt>
                <c:pt idx="367">
                  <c:v>614.25</c:v>
                </c:pt>
                <c:pt idx="368">
                  <c:v>649.39</c:v>
                </c:pt>
                <c:pt idx="369">
                  <c:v>697.66</c:v>
                </c:pt>
                <c:pt idx="370">
                  <c:v>738.46</c:v>
                </c:pt>
                <c:pt idx="371">
                  <c:v>758.14</c:v>
                </c:pt>
                <c:pt idx="372">
                  <c:v>768.21</c:v>
                </c:pt>
                <c:pt idx="373">
                  <c:v>766.39</c:v>
                </c:pt>
                <c:pt idx="374">
                  <c:v>731.68</c:v>
                </c:pt>
                <c:pt idx="375">
                  <c:v>741.53</c:v>
                </c:pt>
                <c:pt idx="376">
                  <c:v>728.13</c:v>
                </c:pt>
                <c:pt idx="377">
                  <c:v>716.38</c:v>
                </c:pt>
                <c:pt idx="378">
                  <c:v>800.57</c:v>
                </c:pt>
                <c:pt idx="379">
                  <c:v>798.39</c:v>
                </c:pt>
                <c:pt idx="380">
                  <c:v>782.78</c:v>
                </c:pt>
                <c:pt idx="381">
                  <c:v>757.8</c:v>
                </c:pt>
                <c:pt idx="382">
                  <c:v>723.87</c:v>
                </c:pt>
                <c:pt idx="383">
                  <c:v>687.57</c:v>
                </c:pt>
                <c:pt idx="384">
                  <c:v>655.81</c:v>
                </c:pt>
                <c:pt idx="385">
                  <c:v>624.39</c:v>
                </c:pt>
                <c:pt idx="386">
                  <c:v>619.74</c:v>
                </c:pt>
                <c:pt idx="387">
                  <c:v>611.59</c:v>
                </c:pt>
                <c:pt idx="388">
                  <c:v>623.76</c:v>
                </c:pt>
                <c:pt idx="389">
                  <c:v>636.26</c:v>
                </c:pt>
                <c:pt idx="390">
                  <c:v>659.95</c:v>
                </c:pt>
                <c:pt idx="391">
                  <c:v>815.34</c:v>
                </c:pt>
                <c:pt idx="392">
                  <c:v>966.14</c:v>
                </c:pt>
                <c:pt idx="393">
                  <c:v>1046.32</c:v>
                </c:pt>
                <c:pt idx="394">
                  <c:v>1076.78</c:v>
                </c:pt>
                <c:pt idx="395">
                  <c:v>1089.46</c:v>
                </c:pt>
                <c:pt idx="396">
                  <c:v>1083.22</c:v>
                </c:pt>
                <c:pt idx="397">
                  <c:v>1095.44</c:v>
                </c:pt>
                <c:pt idx="398">
                  <c:v>1096.83</c:v>
                </c:pt>
                <c:pt idx="399">
                  <c:v>1045.42</c:v>
                </c:pt>
                <c:pt idx="400">
                  <c:v>967.11</c:v>
                </c:pt>
                <c:pt idx="401">
                  <c:v>873.93</c:v>
                </c:pt>
                <c:pt idx="402">
                  <c:v>932.97</c:v>
                </c:pt>
                <c:pt idx="403">
                  <c:v>902.63</c:v>
                </c:pt>
                <c:pt idx="404">
                  <c:v>850.45</c:v>
                </c:pt>
                <c:pt idx="405">
                  <c:v>808.97</c:v>
                </c:pt>
                <c:pt idx="406">
                  <c:v>758.59</c:v>
                </c:pt>
                <c:pt idx="407">
                  <c:v>708.13</c:v>
                </c:pt>
                <c:pt idx="408">
                  <c:v>673.65</c:v>
                </c:pt>
                <c:pt idx="409">
                  <c:v>646.37</c:v>
                </c:pt>
                <c:pt idx="410">
                  <c:v>640.89</c:v>
                </c:pt>
                <c:pt idx="411">
                  <c:v>632.71</c:v>
                </c:pt>
                <c:pt idx="412">
                  <c:v>634.23</c:v>
                </c:pt>
                <c:pt idx="413">
                  <c:v>655.34</c:v>
                </c:pt>
                <c:pt idx="414">
                  <c:v>674.97</c:v>
                </c:pt>
                <c:pt idx="415">
                  <c:v>808.58</c:v>
                </c:pt>
                <c:pt idx="416">
                  <c:v>946.1</c:v>
                </c:pt>
                <c:pt idx="417">
                  <c:v>1029.25</c:v>
                </c:pt>
                <c:pt idx="418">
                  <c:v>1074.97</c:v>
                </c:pt>
                <c:pt idx="419">
                  <c:v>1080.28</c:v>
                </c:pt>
                <c:pt idx="420">
                  <c:v>1086.76</c:v>
                </c:pt>
                <c:pt idx="421">
                  <c:v>1108.06</c:v>
                </c:pt>
                <c:pt idx="422">
                  <c:v>1102.29</c:v>
                </c:pt>
                <c:pt idx="423">
                  <c:v>1052.26</c:v>
                </c:pt>
                <c:pt idx="424">
                  <c:v>961.55</c:v>
                </c:pt>
                <c:pt idx="425">
                  <c:v>871.1</c:v>
                </c:pt>
                <c:pt idx="426">
                  <c:v>930</c:v>
                </c:pt>
                <c:pt idx="427">
                  <c:v>894.09</c:v>
                </c:pt>
                <c:pt idx="428">
                  <c:v>858.69</c:v>
                </c:pt>
                <c:pt idx="429">
                  <c:v>819.38</c:v>
                </c:pt>
                <c:pt idx="430">
                  <c:v>765.92</c:v>
                </c:pt>
                <c:pt idx="431">
                  <c:v>722.28</c:v>
                </c:pt>
                <c:pt idx="432">
                  <c:v>679.95</c:v>
                </c:pt>
                <c:pt idx="433">
                  <c:v>653.23</c:v>
                </c:pt>
                <c:pt idx="434">
                  <c:v>652.92999999999995</c:v>
                </c:pt>
                <c:pt idx="435">
                  <c:v>630.30999999999995</c:v>
                </c:pt>
                <c:pt idx="436">
                  <c:v>624.53</c:v>
                </c:pt>
                <c:pt idx="437">
                  <c:v>653.54</c:v>
                </c:pt>
                <c:pt idx="438">
                  <c:v>671.21</c:v>
                </c:pt>
                <c:pt idx="439">
                  <c:v>817.2</c:v>
                </c:pt>
                <c:pt idx="440">
                  <c:v>961.13</c:v>
                </c:pt>
                <c:pt idx="441">
                  <c:v>1047.49</c:v>
                </c:pt>
                <c:pt idx="442">
                  <c:v>1090.05</c:v>
                </c:pt>
                <c:pt idx="443">
                  <c:v>1089.78</c:v>
                </c:pt>
                <c:pt idx="444">
                  <c:v>1100.4100000000001</c:v>
                </c:pt>
                <c:pt idx="445">
                  <c:v>1113.22</c:v>
                </c:pt>
                <c:pt idx="446">
                  <c:v>1109.07</c:v>
                </c:pt>
                <c:pt idx="447">
                  <c:v>1064.3</c:v>
                </c:pt>
                <c:pt idx="448">
                  <c:v>981.08</c:v>
                </c:pt>
                <c:pt idx="449">
                  <c:v>891.81</c:v>
                </c:pt>
                <c:pt idx="450">
                  <c:v>947.12</c:v>
                </c:pt>
                <c:pt idx="451">
                  <c:v>914.05</c:v>
                </c:pt>
                <c:pt idx="452">
                  <c:v>867.32</c:v>
                </c:pt>
                <c:pt idx="453">
                  <c:v>820.17</c:v>
                </c:pt>
                <c:pt idx="454">
                  <c:v>764.1</c:v>
                </c:pt>
                <c:pt idx="455">
                  <c:v>721.33</c:v>
                </c:pt>
                <c:pt idx="456">
                  <c:v>674.01</c:v>
                </c:pt>
                <c:pt idx="457">
                  <c:v>659.5</c:v>
                </c:pt>
                <c:pt idx="458">
                  <c:v>634.80999999999995</c:v>
                </c:pt>
                <c:pt idx="459">
                  <c:v>629.64</c:v>
                </c:pt>
                <c:pt idx="460">
                  <c:v>627.65</c:v>
                </c:pt>
                <c:pt idx="461">
                  <c:v>653.99</c:v>
                </c:pt>
                <c:pt idx="462">
                  <c:v>665.79</c:v>
                </c:pt>
                <c:pt idx="463">
                  <c:v>807.15</c:v>
                </c:pt>
                <c:pt idx="464">
                  <c:v>959.22</c:v>
                </c:pt>
                <c:pt idx="465">
                  <c:v>1042.1099999999999</c:v>
                </c:pt>
                <c:pt idx="466">
                  <c:v>1081.81</c:v>
                </c:pt>
                <c:pt idx="467">
                  <c:v>1092.9000000000001</c:v>
                </c:pt>
                <c:pt idx="468">
                  <c:v>1093.68</c:v>
                </c:pt>
                <c:pt idx="469">
                  <c:v>1114.42</c:v>
                </c:pt>
                <c:pt idx="470">
                  <c:v>1107.8</c:v>
                </c:pt>
                <c:pt idx="471">
                  <c:v>1058.92</c:v>
                </c:pt>
                <c:pt idx="472">
                  <c:v>978.22</c:v>
                </c:pt>
                <c:pt idx="473">
                  <c:v>888.67</c:v>
                </c:pt>
                <c:pt idx="474">
                  <c:v>946.35</c:v>
                </c:pt>
                <c:pt idx="475">
                  <c:v>911.19</c:v>
                </c:pt>
                <c:pt idx="476">
                  <c:v>865.64</c:v>
                </c:pt>
                <c:pt idx="477">
                  <c:v>823.25</c:v>
                </c:pt>
                <c:pt idx="478">
                  <c:v>774.94</c:v>
                </c:pt>
                <c:pt idx="479">
                  <c:v>725.26</c:v>
                </c:pt>
                <c:pt idx="480">
                  <c:v>686.87</c:v>
                </c:pt>
                <c:pt idx="481">
                  <c:v>659.07</c:v>
                </c:pt>
                <c:pt idx="482">
                  <c:v>647.76</c:v>
                </c:pt>
                <c:pt idx="483">
                  <c:v>639.49</c:v>
                </c:pt>
                <c:pt idx="484">
                  <c:v>636.84</c:v>
                </c:pt>
                <c:pt idx="485">
                  <c:v>651.1</c:v>
                </c:pt>
                <c:pt idx="486">
                  <c:v>666.41</c:v>
                </c:pt>
                <c:pt idx="487">
                  <c:v>800.61</c:v>
                </c:pt>
                <c:pt idx="488">
                  <c:v>939.04</c:v>
                </c:pt>
                <c:pt idx="489">
                  <c:v>1030.25</c:v>
                </c:pt>
                <c:pt idx="490">
                  <c:v>1062.28</c:v>
                </c:pt>
                <c:pt idx="491">
                  <c:v>1081.5999999999999</c:v>
                </c:pt>
                <c:pt idx="492">
                  <c:v>1077.2</c:v>
                </c:pt>
                <c:pt idx="493">
                  <c:v>1094.6500000000001</c:v>
                </c:pt>
                <c:pt idx="494">
                  <c:v>1094.69</c:v>
                </c:pt>
                <c:pt idx="495">
                  <c:v>1041.4100000000001</c:v>
                </c:pt>
                <c:pt idx="496">
                  <c:v>958.42</c:v>
                </c:pt>
                <c:pt idx="497">
                  <c:v>869.56</c:v>
                </c:pt>
                <c:pt idx="498">
                  <c:v>933.05</c:v>
                </c:pt>
                <c:pt idx="499">
                  <c:v>910.44</c:v>
                </c:pt>
                <c:pt idx="500">
                  <c:v>863.24</c:v>
                </c:pt>
                <c:pt idx="501">
                  <c:v>829.96</c:v>
                </c:pt>
                <c:pt idx="502">
                  <c:v>777.63</c:v>
                </c:pt>
                <c:pt idx="503">
                  <c:v>728.12</c:v>
                </c:pt>
                <c:pt idx="504">
                  <c:v>695.75</c:v>
                </c:pt>
                <c:pt idx="505">
                  <c:v>668.64</c:v>
                </c:pt>
                <c:pt idx="506">
                  <c:v>646.9</c:v>
                </c:pt>
                <c:pt idx="507">
                  <c:v>629.11</c:v>
                </c:pt>
                <c:pt idx="508">
                  <c:v>635.69000000000005</c:v>
                </c:pt>
                <c:pt idx="509">
                  <c:v>635.55999999999995</c:v>
                </c:pt>
                <c:pt idx="510">
                  <c:v>641.02</c:v>
                </c:pt>
                <c:pt idx="511">
                  <c:v>716.48</c:v>
                </c:pt>
                <c:pt idx="512">
                  <c:v>840.77</c:v>
                </c:pt>
                <c:pt idx="513">
                  <c:v>934.09</c:v>
                </c:pt>
                <c:pt idx="514">
                  <c:v>962.57</c:v>
                </c:pt>
                <c:pt idx="515">
                  <c:v>964.81</c:v>
                </c:pt>
                <c:pt idx="516">
                  <c:v>935.69</c:v>
                </c:pt>
                <c:pt idx="517">
                  <c:v>925.53</c:v>
                </c:pt>
                <c:pt idx="518">
                  <c:v>885.01</c:v>
                </c:pt>
                <c:pt idx="519">
                  <c:v>862.02</c:v>
                </c:pt>
                <c:pt idx="520">
                  <c:v>827.61</c:v>
                </c:pt>
                <c:pt idx="521">
                  <c:v>810.48</c:v>
                </c:pt>
                <c:pt idx="522">
                  <c:v>901.2</c:v>
                </c:pt>
                <c:pt idx="523">
                  <c:v>880.23</c:v>
                </c:pt>
                <c:pt idx="524">
                  <c:v>844.76</c:v>
                </c:pt>
                <c:pt idx="525">
                  <c:v>794.3</c:v>
                </c:pt>
                <c:pt idx="526">
                  <c:v>757.19</c:v>
                </c:pt>
                <c:pt idx="527">
                  <c:v>712.46</c:v>
                </c:pt>
                <c:pt idx="528">
                  <c:v>686.34</c:v>
                </c:pt>
                <c:pt idx="529">
                  <c:v>661.37</c:v>
                </c:pt>
                <c:pt idx="530">
                  <c:v>643.70000000000005</c:v>
                </c:pt>
                <c:pt idx="531">
                  <c:v>632.92999999999995</c:v>
                </c:pt>
                <c:pt idx="532">
                  <c:v>618.27</c:v>
                </c:pt>
                <c:pt idx="533">
                  <c:v>609.97</c:v>
                </c:pt>
                <c:pt idx="534">
                  <c:v>580.72</c:v>
                </c:pt>
                <c:pt idx="535">
                  <c:v>605.19000000000005</c:v>
                </c:pt>
                <c:pt idx="536">
                  <c:v>637.44000000000005</c:v>
                </c:pt>
                <c:pt idx="537">
                  <c:v>682.86</c:v>
                </c:pt>
                <c:pt idx="538">
                  <c:v>731.22</c:v>
                </c:pt>
                <c:pt idx="539">
                  <c:v>747.04</c:v>
                </c:pt>
                <c:pt idx="540">
                  <c:v>757.35</c:v>
                </c:pt>
                <c:pt idx="541">
                  <c:v>753.08</c:v>
                </c:pt>
                <c:pt idx="542">
                  <c:v>734.34</c:v>
                </c:pt>
                <c:pt idx="543">
                  <c:v>724.01</c:v>
                </c:pt>
                <c:pt idx="544">
                  <c:v>713.29</c:v>
                </c:pt>
                <c:pt idx="545">
                  <c:v>720.02</c:v>
                </c:pt>
                <c:pt idx="546">
                  <c:v>807.4</c:v>
                </c:pt>
                <c:pt idx="547">
                  <c:v>800.82</c:v>
                </c:pt>
                <c:pt idx="548">
                  <c:v>789.43</c:v>
                </c:pt>
                <c:pt idx="549">
                  <c:v>766.68</c:v>
                </c:pt>
                <c:pt idx="550">
                  <c:v>723.67</c:v>
                </c:pt>
                <c:pt idx="551">
                  <c:v>677.11</c:v>
                </c:pt>
                <c:pt idx="552">
                  <c:v>645.87</c:v>
                </c:pt>
                <c:pt idx="553">
                  <c:v>622.9</c:v>
                </c:pt>
                <c:pt idx="554">
                  <c:v>611.24</c:v>
                </c:pt>
                <c:pt idx="555">
                  <c:v>602.07000000000005</c:v>
                </c:pt>
                <c:pt idx="556">
                  <c:v>608.42999999999995</c:v>
                </c:pt>
                <c:pt idx="557">
                  <c:v>635.96</c:v>
                </c:pt>
                <c:pt idx="558">
                  <c:v>662.95</c:v>
                </c:pt>
                <c:pt idx="559">
                  <c:v>808.4</c:v>
                </c:pt>
                <c:pt idx="560">
                  <c:v>938.97</c:v>
                </c:pt>
                <c:pt idx="561">
                  <c:v>1032.33</c:v>
                </c:pt>
                <c:pt idx="562">
                  <c:v>1075.57</c:v>
                </c:pt>
                <c:pt idx="563">
                  <c:v>1080.6199999999999</c:v>
                </c:pt>
                <c:pt idx="564">
                  <c:v>1088.06</c:v>
                </c:pt>
                <c:pt idx="565">
                  <c:v>1094.46</c:v>
                </c:pt>
                <c:pt idx="566">
                  <c:v>1090.27</c:v>
                </c:pt>
                <c:pt idx="567">
                  <c:v>1045.93</c:v>
                </c:pt>
                <c:pt idx="568">
                  <c:v>959.89</c:v>
                </c:pt>
                <c:pt idx="569">
                  <c:v>875.22</c:v>
                </c:pt>
                <c:pt idx="570">
                  <c:v>915.42</c:v>
                </c:pt>
                <c:pt idx="571">
                  <c:v>891.32</c:v>
                </c:pt>
                <c:pt idx="572">
                  <c:v>842.73</c:v>
                </c:pt>
                <c:pt idx="573">
                  <c:v>804.66</c:v>
                </c:pt>
                <c:pt idx="574">
                  <c:v>756.15</c:v>
                </c:pt>
                <c:pt idx="575">
                  <c:v>709.72</c:v>
                </c:pt>
                <c:pt idx="576">
                  <c:v>672.06</c:v>
                </c:pt>
                <c:pt idx="577">
                  <c:v>647.65</c:v>
                </c:pt>
                <c:pt idx="578">
                  <c:v>632.24</c:v>
                </c:pt>
                <c:pt idx="579">
                  <c:v>619.91999999999996</c:v>
                </c:pt>
                <c:pt idx="580">
                  <c:v>629.87</c:v>
                </c:pt>
                <c:pt idx="581">
                  <c:v>655.42</c:v>
                </c:pt>
                <c:pt idx="582">
                  <c:v>669.49</c:v>
                </c:pt>
                <c:pt idx="583">
                  <c:v>798.59</c:v>
                </c:pt>
                <c:pt idx="584">
                  <c:v>939.29</c:v>
                </c:pt>
                <c:pt idx="585">
                  <c:v>1021.88</c:v>
                </c:pt>
                <c:pt idx="586">
                  <c:v>1058.1300000000001</c:v>
                </c:pt>
                <c:pt idx="587">
                  <c:v>1055.02</c:v>
                </c:pt>
                <c:pt idx="588">
                  <c:v>1049.27</c:v>
                </c:pt>
                <c:pt idx="589">
                  <c:v>1041.26</c:v>
                </c:pt>
                <c:pt idx="590">
                  <c:v>1038.31</c:v>
                </c:pt>
                <c:pt idx="591">
                  <c:v>970.12</c:v>
                </c:pt>
                <c:pt idx="592">
                  <c:v>914.4</c:v>
                </c:pt>
                <c:pt idx="593">
                  <c:v>855.61</c:v>
                </c:pt>
                <c:pt idx="594">
                  <c:v>879.18</c:v>
                </c:pt>
                <c:pt idx="595">
                  <c:v>850.88</c:v>
                </c:pt>
                <c:pt idx="596">
                  <c:v>814.62</c:v>
                </c:pt>
                <c:pt idx="597">
                  <c:v>772.87</c:v>
                </c:pt>
                <c:pt idx="598">
                  <c:v>718.14</c:v>
                </c:pt>
                <c:pt idx="599">
                  <c:v>680.96</c:v>
                </c:pt>
                <c:pt idx="600">
                  <c:v>653.09</c:v>
                </c:pt>
                <c:pt idx="601">
                  <c:v>629.4</c:v>
                </c:pt>
                <c:pt idx="602">
                  <c:v>616.91999999999996</c:v>
                </c:pt>
                <c:pt idx="603">
                  <c:v>603.77</c:v>
                </c:pt>
                <c:pt idx="604">
                  <c:v>611.02</c:v>
                </c:pt>
                <c:pt idx="605">
                  <c:v>639.12</c:v>
                </c:pt>
                <c:pt idx="606">
                  <c:v>654</c:v>
                </c:pt>
                <c:pt idx="607">
                  <c:v>783.94</c:v>
                </c:pt>
                <c:pt idx="608">
                  <c:v>909.54</c:v>
                </c:pt>
                <c:pt idx="609">
                  <c:v>1004.15</c:v>
                </c:pt>
                <c:pt idx="610">
                  <c:v>1038.04</c:v>
                </c:pt>
                <c:pt idx="611">
                  <c:v>1048.4000000000001</c:v>
                </c:pt>
                <c:pt idx="612">
                  <c:v>1058.24</c:v>
                </c:pt>
                <c:pt idx="613">
                  <c:v>1079.8699999999999</c:v>
                </c:pt>
                <c:pt idx="614">
                  <c:v>1069.0999999999999</c:v>
                </c:pt>
                <c:pt idx="615">
                  <c:v>1028.49</c:v>
                </c:pt>
                <c:pt idx="616">
                  <c:v>944.2</c:v>
                </c:pt>
                <c:pt idx="617">
                  <c:v>862.18</c:v>
                </c:pt>
                <c:pt idx="618">
                  <c:v>911.65</c:v>
                </c:pt>
                <c:pt idx="619">
                  <c:v>884.94</c:v>
                </c:pt>
                <c:pt idx="620">
                  <c:v>843.16</c:v>
                </c:pt>
                <c:pt idx="621">
                  <c:v>798.78</c:v>
                </c:pt>
                <c:pt idx="622">
                  <c:v>750.86</c:v>
                </c:pt>
                <c:pt idx="623">
                  <c:v>708.15</c:v>
                </c:pt>
                <c:pt idx="624">
                  <c:v>667.84</c:v>
                </c:pt>
                <c:pt idx="625">
                  <c:v>643.88</c:v>
                </c:pt>
                <c:pt idx="626">
                  <c:v>633.39</c:v>
                </c:pt>
                <c:pt idx="627">
                  <c:v>624.79999999999995</c:v>
                </c:pt>
                <c:pt idx="628">
                  <c:v>621.1</c:v>
                </c:pt>
                <c:pt idx="629">
                  <c:v>652.21</c:v>
                </c:pt>
                <c:pt idx="630">
                  <c:v>666.16</c:v>
                </c:pt>
                <c:pt idx="631">
                  <c:v>806.23</c:v>
                </c:pt>
                <c:pt idx="632">
                  <c:v>937.5</c:v>
                </c:pt>
                <c:pt idx="633">
                  <c:v>1026.96</c:v>
                </c:pt>
                <c:pt idx="634">
                  <c:v>1069.98</c:v>
                </c:pt>
                <c:pt idx="635">
                  <c:v>1068.25</c:v>
                </c:pt>
                <c:pt idx="636">
                  <c:v>1071.01</c:v>
                </c:pt>
                <c:pt idx="637">
                  <c:v>1086.1500000000001</c:v>
                </c:pt>
                <c:pt idx="638">
                  <c:v>1078.01</c:v>
                </c:pt>
                <c:pt idx="639">
                  <c:v>1034.68</c:v>
                </c:pt>
                <c:pt idx="640">
                  <c:v>953.77</c:v>
                </c:pt>
                <c:pt idx="641">
                  <c:v>863.63</c:v>
                </c:pt>
                <c:pt idx="642">
                  <c:v>908.04</c:v>
                </c:pt>
                <c:pt idx="643">
                  <c:v>889.65</c:v>
                </c:pt>
                <c:pt idx="644">
                  <c:v>850.84</c:v>
                </c:pt>
                <c:pt idx="645">
                  <c:v>807.11</c:v>
                </c:pt>
                <c:pt idx="646">
                  <c:v>756.84</c:v>
                </c:pt>
                <c:pt idx="647">
                  <c:v>720.47</c:v>
                </c:pt>
                <c:pt idx="648">
                  <c:v>673.31</c:v>
                </c:pt>
                <c:pt idx="649">
                  <c:v>656.92</c:v>
                </c:pt>
                <c:pt idx="650">
                  <c:v>629.04</c:v>
                </c:pt>
                <c:pt idx="651">
                  <c:v>624.03</c:v>
                </c:pt>
                <c:pt idx="652">
                  <c:v>631.03</c:v>
                </c:pt>
                <c:pt idx="653">
                  <c:v>652.24</c:v>
                </c:pt>
                <c:pt idx="654">
                  <c:v>670.3</c:v>
                </c:pt>
                <c:pt idx="655">
                  <c:v>807.28</c:v>
                </c:pt>
                <c:pt idx="656">
                  <c:v>951.93</c:v>
                </c:pt>
                <c:pt idx="657">
                  <c:v>1038.97</c:v>
                </c:pt>
                <c:pt idx="658">
                  <c:v>1078.6300000000001</c:v>
                </c:pt>
                <c:pt idx="659">
                  <c:v>1081.24</c:v>
                </c:pt>
                <c:pt idx="660">
                  <c:v>1075.18</c:v>
                </c:pt>
                <c:pt idx="661">
                  <c:v>1086.6600000000001</c:v>
                </c:pt>
                <c:pt idx="662">
                  <c:v>1080.56</c:v>
                </c:pt>
                <c:pt idx="663">
                  <c:v>1048.44</c:v>
                </c:pt>
                <c:pt idx="664">
                  <c:v>960.71</c:v>
                </c:pt>
                <c:pt idx="665">
                  <c:v>872.87</c:v>
                </c:pt>
                <c:pt idx="666">
                  <c:v>923.37</c:v>
                </c:pt>
                <c:pt idx="667">
                  <c:v>898.55</c:v>
                </c:pt>
                <c:pt idx="668">
                  <c:v>859.58</c:v>
                </c:pt>
                <c:pt idx="669">
                  <c:v>807.38</c:v>
                </c:pt>
                <c:pt idx="670">
                  <c:v>770.08</c:v>
                </c:pt>
                <c:pt idx="671">
                  <c:v>737.92</c:v>
                </c:pt>
                <c:pt idx="672">
                  <c:v>694.33</c:v>
                </c:pt>
                <c:pt idx="673">
                  <c:v>669.1</c:v>
                </c:pt>
                <c:pt idx="674">
                  <c:v>646.25</c:v>
                </c:pt>
                <c:pt idx="675">
                  <c:v>632.80999999999995</c:v>
                </c:pt>
                <c:pt idx="676">
                  <c:v>621.11</c:v>
                </c:pt>
                <c:pt idx="677">
                  <c:v>633.27</c:v>
                </c:pt>
                <c:pt idx="678">
                  <c:v>624.46</c:v>
                </c:pt>
                <c:pt idx="679">
                  <c:v>706.07</c:v>
                </c:pt>
                <c:pt idx="680">
                  <c:v>830.34</c:v>
                </c:pt>
                <c:pt idx="681">
                  <c:v>925.7</c:v>
                </c:pt>
                <c:pt idx="682">
                  <c:v>966.51</c:v>
                </c:pt>
                <c:pt idx="683">
                  <c:v>961.56</c:v>
                </c:pt>
                <c:pt idx="684">
                  <c:v>934.55</c:v>
                </c:pt>
                <c:pt idx="685">
                  <c:v>905.6</c:v>
                </c:pt>
                <c:pt idx="686">
                  <c:v>870.73</c:v>
                </c:pt>
                <c:pt idx="687">
                  <c:v>841.29</c:v>
                </c:pt>
                <c:pt idx="688">
                  <c:v>770.29</c:v>
                </c:pt>
                <c:pt idx="689">
                  <c:v>776.56</c:v>
                </c:pt>
                <c:pt idx="690">
                  <c:v>854.42</c:v>
                </c:pt>
                <c:pt idx="691">
                  <c:v>845.7</c:v>
                </c:pt>
                <c:pt idx="692">
                  <c:v>807.98</c:v>
                </c:pt>
                <c:pt idx="693">
                  <c:v>770.66</c:v>
                </c:pt>
                <c:pt idx="694">
                  <c:v>735.39</c:v>
                </c:pt>
                <c:pt idx="695">
                  <c:v>698.97</c:v>
                </c:pt>
                <c:pt idx="696">
                  <c:v>671.48</c:v>
                </c:pt>
                <c:pt idx="697">
                  <c:v>650.41999999999996</c:v>
                </c:pt>
                <c:pt idx="698">
                  <c:v>634.49</c:v>
                </c:pt>
                <c:pt idx="699">
                  <c:v>626.85</c:v>
                </c:pt>
                <c:pt idx="700">
                  <c:v>619.21</c:v>
                </c:pt>
                <c:pt idx="701">
                  <c:v>614.04999999999995</c:v>
                </c:pt>
                <c:pt idx="702">
                  <c:v>584.41999999999996</c:v>
                </c:pt>
                <c:pt idx="703">
                  <c:v>610.66999999999996</c:v>
                </c:pt>
                <c:pt idx="704">
                  <c:v>654.74</c:v>
                </c:pt>
                <c:pt idx="705">
                  <c:v>690.03</c:v>
                </c:pt>
                <c:pt idx="706">
                  <c:v>738.4</c:v>
                </c:pt>
                <c:pt idx="707">
                  <c:v>753.47</c:v>
                </c:pt>
                <c:pt idx="708">
                  <c:v>764.49</c:v>
                </c:pt>
                <c:pt idx="709">
                  <c:v>760.24</c:v>
                </c:pt>
                <c:pt idx="710">
                  <c:v>751.36</c:v>
                </c:pt>
                <c:pt idx="711">
                  <c:v>734.81</c:v>
                </c:pt>
                <c:pt idx="712">
                  <c:v>721.51</c:v>
                </c:pt>
                <c:pt idx="713">
                  <c:v>719.28</c:v>
                </c:pt>
                <c:pt idx="714">
                  <c:v>804.12</c:v>
                </c:pt>
                <c:pt idx="715">
                  <c:v>809.92</c:v>
                </c:pt>
                <c:pt idx="716">
                  <c:v>799.66</c:v>
                </c:pt>
                <c:pt idx="717">
                  <c:v>775.96</c:v>
                </c:pt>
                <c:pt idx="718">
                  <c:v>742.18</c:v>
                </c:pt>
                <c:pt idx="719">
                  <c:v>700.87</c:v>
                </c:pt>
                <c:pt idx="720">
                  <c:v>670.79</c:v>
                </c:pt>
                <c:pt idx="721">
                  <c:v>654.6</c:v>
                </c:pt>
                <c:pt idx="722">
                  <c:v>628.61</c:v>
                </c:pt>
                <c:pt idx="723">
                  <c:v>618.62</c:v>
                </c:pt>
                <c:pt idx="724">
                  <c:v>627.86</c:v>
                </c:pt>
                <c:pt idx="725">
                  <c:v>650.42999999999995</c:v>
                </c:pt>
                <c:pt idx="726">
                  <c:v>672.98</c:v>
                </c:pt>
                <c:pt idx="727">
                  <c:v>828.79</c:v>
                </c:pt>
                <c:pt idx="728">
                  <c:v>975.39</c:v>
                </c:pt>
                <c:pt idx="729">
                  <c:v>1071.8399999999999</c:v>
                </c:pt>
                <c:pt idx="730">
                  <c:v>1106.29</c:v>
                </c:pt>
                <c:pt idx="731">
                  <c:v>1101.25</c:v>
                </c:pt>
                <c:pt idx="732">
                  <c:v>1105.6300000000001</c:v>
                </c:pt>
                <c:pt idx="733">
                  <c:v>1120.8399999999999</c:v>
                </c:pt>
                <c:pt idx="734">
                  <c:v>1123.73</c:v>
                </c:pt>
                <c:pt idx="735">
                  <c:v>1069.42</c:v>
                </c:pt>
                <c:pt idx="736">
                  <c:v>987.81</c:v>
                </c:pt>
                <c:pt idx="737">
                  <c:v>896.45</c:v>
                </c:pt>
                <c:pt idx="738">
                  <c:v>948.74</c:v>
                </c:pt>
                <c:pt idx="739">
                  <c:v>913.18</c:v>
                </c:pt>
                <c:pt idx="740">
                  <c:v>879.96</c:v>
                </c:pt>
                <c:pt idx="741">
                  <c:v>835.62</c:v>
                </c:pt>
                <c:pt idx="742">
                  <c:v>794</c:v>
                </c:pt>
                <c:pt idx="743">
                  <c:v>740.05</c:v>
                </c:pt>
                <c:pt idx="744">
                  <c:v>706.68</c:v>
                </c:pt>
                <c:pt idx="745">
                  <c:v>686.78</c:v>
                </c:pt>
                <c:pt idx="746">
                  <c:v>668.37</c:v>
                </c:pt>
                <c:pt idx="747">
                  <c:v>658.47</c:v>
                </c:pt>
                <c:pt idx="748">
                  <c:v>668.55</c:v>
                </c:pt>
                <c:pt idx="749">
                  <c:v>689.85</c:v>
                </c:pt>
                <c:pt idx="750">
                  <c:v>712.52</c:v>
                </c:pt>
                <c:pt idx="751">
                  <c:v>852.56</c:v>
                </c:pt>
                <c:pt idx="752">
                  <c:v>991.59</c:v>
                </c:pt>
                <c:pt idx="753">
                  <c:v>1083.7</c:v>
                </c:pt>
                <c:pt idx="754">
                  <c:v>1119.24</c:v>
                </c:pt>
                <c:pt idx="755">
                  <c:v>1129.47</c:v>
                </c:pt>
                <c:pt idx="756">
                  <c:v>1130.72</c:v>
                </c:pt>
                <c:pt idx="757">
                  <c:v>1142.52</c:v>
                </c:pt>
                <c:pt idx="758">
                  <c:v>1133.53</c:v>
                </c:pt>
                <c:pt idx="759">
                  <c:v>1084.6500000000001</c:v>
                </c:pt>
                <c:pt idx="760">
                  <c:v>1010.61</c:v>
                </c:pt>
                <c:pt idx="761">
                  <c:v>902.24</c:v>
                </c:pt>
                <c:pt idx="762">
                  <c:v>966.34</c:v>
                </c:pt>
                <c:pt idx="763">
                  <c:v>937.5</c:v>
                </c:pt>
                <c:pt idx="764">
                  <c:v>879.75</c:v>
                </c:pt>
                <c:pt idx="765">
                  <c:v>852.22</c:v>
                </c:pt>
                <c:pt idx="766">
                  <c:v>800.01</c:v>
                </c:pt>
                <c:pt idx="767">
                  <c:v>744.04</c:v>
                </c:pt>
                <c:pt idx="768">
                  <c:v>712.11</c:v>
                </c:pt>
                <c:pt idx="769">
                  <c:v>677.56</c:v>
                </c:pt>
                <c:pt idx="770">
                  <c:v>669.38</c:v>
                </c:pt>
                <c:pt idx="771">
                  <c:v>656.44</c:v>
                </c:pt>
                <c:pt idx="772">
                  <c:v>665.55</c:v>
                </c:pt>
                <c:pt idx="773">
                  <c:v>682.26</c:v>
                </c:pt>
                <c:pt idx="774">
                  <c:v>700.56</c:v>
                </c:pt>
                <c:pt idx="775">
                  <c:v>836.03</c:v>
                </c:pt>
                <c:pt idx="776">
                  <c:v>976.6</c:v>
                </c:pt>
                <c:pt idx="777">
                  <c:v>1073.8</c:v>
                </c:pt>
                <c:pt idx="778">
                  <c:v>1120.51</c:v>
                </c:pt>
                <c:pt idx="779">
                  <c:v>1124.25</c:v>
                </c:pt>
                <c:pt idx="780">
                  <c:v>1123.3800000000001</c:v>
                </c:pt>
                <c:pt idx="781">
                  <c:v>1140.72</c:v>
                </c:pt>
                <c:pt idx="782">
                  <c:v>1129.45</c:v>
                </c:pt>
                <c:pt idx="783">
                  <c:v>1073.23</c:v>
                </c:pt>
                <c:pt idx="784">
                  <c:v>992.62</c:v>
                </c:pt>
                <c:pt idx="785">
                  <c:v>912.19</c:v>
                </c:pt>
                <c:pt idx="786">
                  <c:v>945.52</c:v>
                </c:pt>
                <c:pt idx="787">
                  <c:v>917.02</c:v>
                </c:pt>
                <c:pt idx="788">
                  <c:v>873.1</c:v>
                </c:pt>
                <c:pt idx="789">
                  <c:v>835.83</c:v>
                </c:pt>
                <c:pt idx="790">
                  <c:v>789</c:v>
                </c:pt>
                <c:pt idx="791">
                  <c:v>745.92</c:v>
                </c:pt>
                <c:pt idx="792">
                  <c:v>719.92</c:v>
                </c:pt>
                <c:pt idx="793">
                  <c:v>688.88</c:v>
                </c:pt>
                <c:pt idx="794">
                  <c:v>674.03</c:v>
                </c:pt>
                <c:pt idx="795">
                  <c:v>652.77</c:v>
                </c:pt>
                <c:pt idx="796">
                  <c:v>659.84</c:v>
                </c:pt>
                <c:pt idx="797">
                  <c:v>682.16</c:v>
                </c:pt>
                <c:pt idx="798">
                  <c:v>703.67</c:v>
                </c:pt>
                <c:pt idx="799">
                  <c:v>843.89</c:v>
                </c:pt>
                <c:pt idx="800">
                  <c:v>974.24</c:v>
                </c:pt>
                <c:pt idx="801">
                  <c:v>1060.99</c:v>
                </c:pt>
                <c:pt idx="802">
                  <c:v>1100.3</c:v>
                </c:pt>
                <c:pt idx="803">
                  <c:v>1098.3699999999999</c:v>
                </c:pt>
                <c:pt idx="804">
                  <c:v>1097.6300000000001</c:v>
                </c:pt>
                <c:pt idx="805">
                  <c:v>1093.81</c:v>
                </c:pt>
                <c:pt idx="806">
                  <c:v>1106.1500000000001</c:v>
                </c:pt>
                <c:pt idx="807">
                  <c:v>1066.31</c:v>
                </c:pt>
                <c:pt idx="808">
                  <c:v>978.05</c:v>
                </c:pt>
                <c:pt idx="809">
                  <c:v>903.67</c:v>
                </c:pt>
                <c:pt idx="810">
                  <c:v>956.07</c:v>
                </c:pt>
                <c:pt idx="811">
                  <c:v>927.87</c:v>
                </c:pt>
                <c:pt idx="812">
                  <c:v>878.67</c:v>
                </c:pt>
                <c:pt idx="813">
                  <c:v>844.02</c:v>
                </c:pt>
                <c:pt idx="814">
                  <c:v>801.49</c:v>
                </c:pt>
                <c:pt idx="815">
                  <c:v>753.53</c:v>
                </c:pt>
                <c:pt idx="816">
                  <c:v>706.28</c:v>
                </c:pt>
                <c:pt idx="817">
                  <c:v>686.7</c:v>
                </c:pt>
                <c:pt idx="818">
                  <c:v>654.44000000000005</c:v>
                </c:pt>
                <c:pt idx="819">
                  <c:v>656.36</c:v>
                </c:pt>
                <c:pt idx="820">
                  <c:v>657.15</c:v>
                </c:pt>
                <c:pt idx="821">
                  <c:v>678.16</c:v>
                </c:pt>
                <c:pt idx="822">
                  <c:v>694.04</c:v>
                </c:pt>
                <c:pt idx="823">
                  <c:v>849.21</c:v>
                </c:pt>
                <c:pt idx="824">
                  <c:v>973.51</c:v>
                </c:pt>
                <c:pt idx="825">
                  <c:v>1062.97</c:v>
                </c:pt>
                <c:pt idx="826">
                  <c:v>1114.58</c:v>
                </c:pt>
                <c:pt idx="827">
                  <c:v>1117.31</c:v>
                </c:pt>
                <c:pt idx="828">
                  <c:v>1117.49</c:v>
                </c:pt>
                <c:pt idx="829">
                  <c:v>1142.31</c:v>
                </c:pt>
                <c:pt idx="830">
                  <c:v>1134.68</c:v>
                </c:pt>
                <c:pt idx="831">
                  <c:v>1089</c:v>
                </c:pt>
                <c:pt idx="832">
                  <c:v>990.39</c:v>
                </c:pt>
                <c:pt idx="833">
                  <c:v>908.12</c:v>
                </c:pt>
                <c:pt idx="834">
                  <c:v>961.39</c:v>
                </c:pt>
                <c:pt idx="835">
                  <c:v>940.26</c:v>
                </c:pt>
                <c:pt idx="836">
                  <c:v>901.48</c:v>
                </c:pt>
                <c:pt idx="837">
                  <c:v>858.13</c:v>
                </c:pt>
                <c:pt idx="838">
                  <c:v>815.71</c:v>
                </c:pt>
                <c:pt idx="839">
                  <c:v>764.43</c:v>
                </c:pt>
                <c:pt idx="840">
                  <c:v>727.71</c:v>
                </c:pt>
                <c:pt idx="841">
                  <c:v>701.72</c:v>
                </c:pt>
                <c:pt idx="842">
                  <c:v>687.47</c:v>
                </c:pt>
                <c:pt idx="843">
                  <c:v>667.41</c:v>
                </c:pt>
                <c:pt idx="844">
                  <c:v>669.12</c:v>
                </c:pt>
                <c:pt idx="845">
                  <c:v>665.47</c:v>
                </c:pt>
                <c:pt idx="846">
                  <c:v>664.64</c:v>
                </c:pt>
                <c:pt idx="847">
                  <c:v>738.01</c:v>
                </c:pt>
                <c:pt idx="848">
                  <c:v>850.02</c:v>
                </c:pt>
                <c:pt idx="849">
                  <c:v>930.94</c:v>
                </c:pt>
                <c:pt idx="850">
                  <c:v>986.17</c:v>
                </c:pt>
                <c:pt idx="851">
                  <c:v>957.5</c:v>
                </c:pt>
                <c:pt idx="852">
                  <c:v>923.49</c:v>
                </c:pt>
                <c:pt idx="853">
                  <c:v>901.69</c:v>
                </c:pt>
                <c:pt idx="854">
                  <c:v>892.33</c:v>
                </c:pt>
                <c:pt idx="855">
                  <c:v>859.91</c:v>
                </c:pt>
                <c:pt idx="856">
                  <c:v>835.56</c:v>
                </c:pt>
                <c:pt idx="857">
                  <c:v>815.42</c:v>
                </c:pt>
                <c:pt idx="858">
                  <c:v>885.4</c:v>
                </c:pt>
                <c:pt idx="859">
                  <c:v>878.85</c:v>
                </c:pt>
                <c:pt idx="860">
                  <c:v>847.52</c:v>
                </c:pt>
                <c:pt idx="861">
                  <c:v>814.93</c:v>
                </c:pt>
                <c:pt idx="862">
                  <c:v>782.77</c:v>
                </c:pt>
                <c:pt idx="863">
                  <c:v>736.11</c:v>
                </c:pt>
                <c:pt idx="864">
                  <c:v>705.03</c:v>
                </c:pt>
                <c:pt idx="865">
                  <c:v>681.72</c:v>
                </c:pt>
                <c:pt idx="866">
                  <c:v>664.22</c:v>
                </c:pt>
                <c:pt idx="867">
                  <c:v>650.99</c:v>
                </c:pt>
                <c:pt idx="868">
                  <c:v>645.66</c:v>
                </c:pt>
                <c:pt idx="869">
                  <c:v>638.25</c:v>
                </c:pt>
                <c:pt idx="870">
                  <c:v>606.95000000000005</c:v>
                </c:pt>
                <c:pt idx="871">
                  <c:v>626.53</c:v>
                </c:pt>
                <c:pt idx="872">
                  <c:v>660</c:v>
                </c:pt>
                <c:pt idx="873">
                  <c:v>697.21</c:v>
                </c:pt>
                <c:pt idx="874">
                  <c:v>736.69</c:v>
                </c:pt>
                <c:pt idx="875">
                  <c:v>753.23</c:v>
                </c:pt>
                <c:pt idx="876">
                  <c:v>760.3</c:v>
                </c:pt>
                <c:pt idx="877">
                  <c:v>778.01</c:v>
                </c:pt>
                <c:pt idx="878">
                  <c:v>754.46</c:v>
                </c:pt>
                <c:pt idx="879">
                  <c:v>746.94</c:v>
                </c:pt>
                <c:pt idx="880">
                  <c:v>734.69</c:v>
                </c:pt>
                <c:pt idx="881">
                  <c:v>723.48</c:v>
                </c:pt>
                <c:pt idx="882">
                  <c:v>799.61</c:v>
                </c:pt>
                <c:pt idx="883">
                  <c:v>795.73</c:v>
                </c:pt>
                <c:pt idx="884">
                  <c:v>786.62</c:v>
                </c:pt>
                <c:pt idx="885">
                  <c:v>770.41</c:v>
                </c:pt>
                <c:pt idx="886">
                  <c:v>731</c:v>
                </c:pt>
                <c:pt idx="887">
                  <c:v>686.42</c:v>
                </c:pt>
                <c:pt idx="888">
                  <c:v>654.61</c:v>
                </c:pt>
                <c:pt idx="889">
                  <c:v>639.32000000000005</c:v>
                </c:pt>
                <c:pt idx="890">
                  <c:v>614.29</c:v>
                </c:pt>
                <c:pt idx="891">
                  <c:v>607.11</c:v>
                </c:pt>
                <c:pt idx="892">
                  <c:v>614.61</c:v>
                </c:pt>
                <c:pt idx="893">
                  <c:v>642.26</c:v>
                </c:pt>
                <c:pt idx="894">
                  <c:v>673.47</c:v>
                </c:pt>
                <c:pt idx="895">
                  <c:v>812.91</c:v>
                </c:pt>
                <c:pt idx="896">
                  <c:v>953.1</c:v>
                </c:pt>
                <c:pt idx="897">
                  <c:v>1046.7</c:v>
                </c:pt>
                <c:pt idx="898">
                  <c:v>1082.24</c:v>
                </c:pt>
                <c:pt idx="899">
                  <c:v>1090.9100000000001</c:v>
                </c:pt>
                <c:pt idx="900">
                  <c:v>1086.25</c:v>
                </c:pt>
                <c:pt idx="901">
                  <c:v>1077.68</c:v>
                </c:pt>
                <c:pt idx="902">
                  <c:v>1073.18</c:v>
                </c:pt>
                <c:pt idx="903">
                  <c:v>1044.94</c:v>
                </c:pt>
                <c:pt idx="904">
                  <c:v>966.64</c:v>
                </c:pt>
                <c:pt idx="905">
                  <c:v>880.43</c:v>
                </c:pt>
                <c:pt idx="906">
                  <c:v>931.43</c:v>
                </c:pt>
                <c:pt idx="907">
                  <c:v>901.01</c:v>
                </c:pt>
                <c:pt idx="908">
                  <c:v>861.17</c:v>
                </c:pt>
                <c:pt idx="909">
                  <c:v>816.37</c:v>
                </c:pt>
                <c:pt idx="910">
                  <c:v>768.23</c:v>
                </c:pt>
                <c:pt idx="911">
                  <c:v>712.91</c:v>
                </c:pt>
                <c:pt idx="912">
                  <c:v>673.81</c:v>
                </c:pt>
                <c:pt idx="913">
                  <c:v>655.24</c:v>
                </c:pt>
                <c:pt idx="914">
                  <c:v>646.28</c:v>
                </c:pt>
                <c:pt idx="915">
                  <c:v>640.75</c:v>
                </c:pt>
                <c:pt idx="916">
                  <c:v>638.27</c:v>
                </c:pt>
                <c:pt idx="917">
                  <c:v>660.88</c:v>
                </c:pt>
                <c:pt idx="918">
                  <c:v>683.26</c:v>
                </c:pt>
                <c:pt idx="919">
                  <c:v>826.39</c:v>
                </c:pt>
                <c:pt idx="920">
                  <c:v>967.5</c:v>
                </c:pt>
                <c:pt idx="921">
                  <c:v>1062.3499999999999</c:v>
                </c:pt>
                <c:pt idx="922">
                  <c:v>1103.01</c:v>
                </c:pt>
                <c:pt idx="923">
                  <c:v>1110.24</c:v>
                </c:pt>
                <c:pt idx="924">
                  <c:v>1107.73</c:v>
                </c:pt>
                <c:pt idx="925">
                  <c:v>1115.21</c:v>
                </c:pt>
                <c:pt idx="926">
                  <c:v>1088.8699999999999</c:v>
                </c:pt>
                <c:pt idx="927">
                  <c:v>1056.3599999999999</c:v>
                </c:pt>
                <c:pt idx="928">
                  <c:v>972.04</c:v>
                </c:pt>
                <c:pt idx="929">
                  <c:v>887.85</c:v>
                </c:pt>
                <c:pt idx="930">
                  <c:v>932.28</c:v>
                </c:pt>
                <c:pt idx="931">
                  <c:v>902.47</c:v>
                </c:pt>
                <c:pt idx="932">
                  <c:v>869.76</c:v>
                </c:pt>
                <c:pt idx="933">
                  <c:v>830.86</c:v>
                </c:pt>
                <c:pt idx="934">
                  <c:v>778.7</c:v>
                </c:pt>
                <c:pt idx="935">
                  <c:v>724.8</c:v>
                </c:pt>
                <c:pt idx="936">
                  <c:v>682.91</c:v>
                </c:pt>
                <c:pt idx="937">
                  <c:v>665.02</c:v>
                </c:pt>
                <c:pt idx="938">
                  <c:v>650.53</c:v>
                </c:pt>
                <c:pt idx="939">
                  <c:v>640.37</c:v>
                </c:pt>
                <c:pt idx="940">
                  <c:v>649.71</c:v>
                </c:pt>
                <c:pt idx="941">
                  <c:v>666.53</c:v>
                </c:pt>
                <c:pt idx="942">
                  <c:v>684.41</c:v>
                </c:pt>
                <c:pt idx="943">
                  <c:v>825.17</c:v>
                </c:pt>
                <c:pt idx="944">
                  <c:v>962.71</c:v>
                </c:pt>
                <c:pt idx="945">
                  <c:v>1055.97</c:v>
                </c:pt>
                <c:pt idx="946">
                  <c:v>1098.24</c:v>
                </c:pt>
                <c:pt idx="947">
                  <c:v>1105.81</c:v>
                </c:pt>
                <c:pt idx="948">
                  <c:v>1107.68</c:v>
                </c:pt>
                <c:pt idx="949">
                  <c:v>1118.6400000000001</c:v>
                </c:pt>
                <c:pt idx="950">
                  <c:v>1119.28</c:v>
                </c:pt>
                <c:pt idx="951">
                  <c:v>1067.8399999999999</c:v>
                </c:pt>
                <c:pt idx="952">
                  <c:v>987.33</c:v>
                </c:pt>
                <c:pt idx="953">
                  <c:v>887.29</c:v>
                </c:pt>
                <c:pt idx="954">
                  <c:v>937.08</c:v>
                </c:pt>
                <c:pt idx="955">
                  <c:v>914.12</c:v>
                </c:pt>
                <c:pt idx="956">
                  <c:v>876.78</c:v>
                </c:pt>
                <c:pt idx="957">
                  <c:v>838.21</c:v>
                </c:pt>
                <c:pt idx="958">
                  <c:v>786.01</c:v>
                </c:pt>
                <c:pt idx="959">
                  <c:v>741.17</c:v>
                </c:pt>
                <c:pt idx="960">
                  <c:v>700.76</c:v>
                </c:pt>
                <c:pt idx="961">
                  <c:v>673.4</c:v>
                </c:pt>
                <c:pt idx="962">
                  <c:v>658.33</c:v>
                </c:pt>
                <c:pt idx="963">
                  <c:v>642.11</c:v>
                </c:pt>
                <c:pt idx="964">
                  <c:v>641.74</c:v>
                </c:pt>
                <c:pt idx="965">
                  <c:v>666.14</c:v>
                </c:pt>
                <c:pt idx="966">
                  <c:v>685.19</c:v>
                </c:pt>
                <c:pt idx="967">
                  <c:v>826.2</c:v>
                </c:pt>
                <c:pt idx="968">
                  <c:v>965.44</c:v>
                </c:pt>
                <c:pt idx="969">
                  <c:v>1054.24</c:v>
                </c:pt>
                <c:pt idx="970">
                  <c:v>1078.69</c:v>
                </c:pt>
                <c:pt idx="971">
                  <c:v>1080.99</c:v>
                </c:pt>
                <c:pt idx="972">
                  <c:v>1076.2</c:v>
                </c:pt>
                <c:pt idx="973">
                  <c:v>1097.01</c:v>
                </c:pt>
                <c:pt idx="974">
                  <c:v>1061.6099999999999</c:v>
                </c:pt>
                <c:pt idx="975">
                  <c:v>1030.72</c:v>
                </c:pt>
                <c:pt idx="976">
                  <c:v>953.34</c:v>
                </c:pt>
                <c:pt idx="977">
                  <c:v>883.46</c:v>
                </c:pt>
                <c:pt idx="978">
                  <c:v>923.97</c:v>
                </c:pt>
                <c:pt idx="979">
                  <c:v>903.67</c:v>
                </c:pt>
                <c:pt idx="980">
                  <c:v>860.62</c:v>
                </c:pt>
                <c:pt idx="981">
                  <c:v>821.96</c:v>
                </c:pt>
                <c:pt idx="982">
                  <c:v>778.92</c:v>
                </c:pt>
                <c:pt idx="983">
                  <c:v>731.01</c:v>
                </c:pt>
                <c:pt idx="984">
                  <c:v>695.63</c:v>
                </c:pt>
                <c:pt idx="985">
                  <c:v>669.39</c:v>
                </c:pt>
                <c:pt idx="986">
                  <c:v>649.29</c:v>
                </c:pt>
                <c:pt idx="987">
                  <c:v>642.55999999999995</c:v>
                </c:pt>
                <c:pt idx="988">
                  <c:v>646.85</c:v>
                </c:pt>
                <c:pt idx="989">
                  <c:v>663.67</c:v>
                </c:pt>
                <c:pt idx="990">
                  <c:v>679.94</c:v>
                </c:pt>
                <c:pt idx="991">
                  <c:v>814.68</c:v>
                </c:pt>
                <c:pt idx="992">
                  <c:v>958.92</c:v>
                </c:pt>
                <c:pt idx="993">
                  <c:v>1049.52</c:v>
                </c:pt>
                <c:pt idx="994">
                  <c:v>1097.47</c:v>
                </c:pt>
                <c:pt idx="995">
                  <c:v>1094.75</c:v>
                </c:pt>
                <c:pt idx="996">
                  <c:v>1100.31</c:v>
                </c:pt>
                <c:pt idx="997">
                  <c:v>1110.3</c:v>
                </c:pt>
                <c:pt idx="998">
                  <c:v>1101.9000000000001</c:v>
                </c:pt>
                <c:pt idx="999">
                  <c:v>1053.2</c:v>
                </c:pt>
                <c:pt idx="1000">
                  <c:v>960.27</c:v>
                </c:pt>
                <c:pt idx="1001">
                  <c:v>867.73</c:v>
                </c:pt>
                <c:pt idx="1002">
                  <c:v>929.25</c:v>
                </c:pt>
                <c:pt idx="1003">
                  <c:v>909.26</c:v>
                </c:pt>
                <c:pt idx="1004">
                  <c:v>862.87</c:v>
                </c:pt>
                <c:pt idx="1005">
                  <c:v>822.27</c:v>
                </c:pt>
                <c:pt idx="1006">
                  <c:v>776.44</c:v>
                </c:pt>
                <c:pt idx="1007">
                  <c:v>734.46</c:v>
                </c:pt>
                <c:pt idx="1008">
                  <c:v>696.13</c:v>
                </c:pt>
                <c:pt idx="1009">
                  <c:v>670.02</c:v>
                </c:pt>
                <c:pt idx="1010">
                  <c:v>653.88</c:v>
                </c:pt>
                <c:pt idx="1011">
                  <c:v>645.39</c:v>
                </c:pt>
                <c:pt idx="1012">
                  <c:v>635.98</c:v>
                </c:pt>
                <c:pt idx="1013">
                  <c:v>642</c:v>
                </c:pt>
                <c:pt idx="1014">
                  <c:v>626</c:v>
                </c:pt>
                <c:pt idx="1015">
                  <c:v>694.45</c:v>
                </c:pt>
                <c:pt idx="1016">
                  <c:v>771.67</c:v>
                </c:pt>
                <c:pt idx="1017">
                  <c:v>839.55</c:v>
                </c:pt>
                <c:pt idx="1018">
                  <c:v>864.66</c:v>
                </c:pt>
                <c:pt idx="1019">
                  <c:v>853.03</c:v>
                </c:pt>
                <c:pt idx="1020">
                  <c:v>832.17</c:v>
                </c:pt>
                <c:pt idx="1021">
                  <c:v>823.69</c:v>
                </c:pt>
                <c:pt idx="1022">
                  <c:v>804.93</c:v>
                </c:pt>
                <c:pt idx="1023">
                  <c:v>775.02</c:v>
                </c:pt>
                <c:pt idx="1024">
                  <c:v>752.12</c:v>
                </c:pt>
                <c:pt idx="1025">
                  <c:v>754.93</c:v>
                </c:pt>
                <c:pt idx="1026">
                  <c:v>823.82</c:v>
                </c:pt>
                <c:pt idx="1027">
                  <c:v>820.89</c:v>
                </c:pt>
                <c:pt idx="1028">
                  <c:v>784.72</c:v>
                </c:pt>
                <c:pt idx="1029">
                  <c:v>749.41</c:v>
                </c:pt>
                <c:pt idx="1030">
                  <c:v>727.04</c:v>
                </c:pt>
                <c:pt idx="1031">
                  <c:v>687.7</c:v>
                </c:pt>
                <c:pt idx="1032">
                  <c:v>653.59</c:v>
                </c:pt>
                <c:pt idx="1033">
                  <c:v>636.36</c:v>
                </c:pt>
                <c:pt idx="1034">
                  <c:v>626.05999999999995</c:v>
                </c:pt>
                <c:pt idx="1035">
                  <c:v>606.71</c:v>
                </c:pt>
                <c:pt idx="1036">
                  <c:v>599.66</c:v>
                </c:pt>
                <c:pt idx="1037">
                  <c:v>604.30999999999995</c:v>
                </c:pt>
                <c:pt idx="1038">
                  <c:v>573.27</c:v>
                </c:pt>
                <c:pt idx="1039">
                  <c:v>588.53</c:v>
                </c:pt>
                <c:pt idx="1040">
                  <c:v>620.39</c:v>
                </c:pt>
                <c:pt idx="1041">
                  <c:v>649.30999999999995</c:v>
                </c:pt>
                <c:pt idx="1042">
                  <c:v>685.27</c:v>
                </c:pt>
                <c:pt idx="1043">
                  <c:v>691.35</c:v>
                </c:pt>
                <c:pt idx="1044">
                  <c:v>692.72</c:v>
                </c:pt>
                <c:pt idx="1045">
                  <c:v>688.63</c:v>
                </c:pt>
                <c:pt idx="1046">
                  <c:v>684.84</c:v>
                </c:pt>
                <c:pt idx="1047">
                  <c:v>676.14</c:v>
                </c:pt>
                <c:pt idx="1048">
                  <c:v>665.59</c:v>
                </c:pt>
                <c:pt idx="1049">
                  <c:v>681.56</c:v>
                </c:pt>
                <c:pt idx="1050">
                  <c:v>752.98</c:v>
                </c:pt>
                <c:pt idx="1051">
                  <c:v>752.98</c:v>
                </c:pt>
                <c:pt idx="1052">
                  <c:v>743.17</c:v>
                </c:pt>
                <c:pt idx="1053">
                  <c:v>717.22</c:v>
                </c:pt>
                <c:pt idx="1054">
                  <c:v>690.56</c:v>
                </c:pt>
                <c:pt idx="1055">
                  <c:v>657.15</c:v>
                </c:pt>
                <c:pt idx="1056">
                  <c:v>635.79</c:v>
                </c:pt>
                <c:pt idx="1057">
                  <c:v>608.9</c:v>
                </c:pt>
                <c:pt idx="1058">
                  <c:v>600.82000000000005</c:v>
                </c:pt>
                <c:pt idx="1059">
                  <c:v>598.71</c:v>
                </c:pt>
                <c:pt idx="1060">
                  <c:v>597.23</c:v>
                </c:pt>
                <c:pt idx="1061">
                  <c:v>608.16</c:v>
                </c:pt>
                <c:pt idx="1062">
                  <c:v>593.79999999999995</c:v>
                </c:pt>
                <c:pt idx="1063">
                  <c:v>638.57000000000005</c:v>
                </c:pt>
                <c:pt idx="1064">
                  <c:v>679.24</c:v>
                </c:pt>
                <c:pt idx="1065">
                  <c:v>710.9</c:v>
                </c:pt>
                <c:pt idx="1066">
                  <c:v>749.86</c:v>
                </c:pt>
                <c:pt idx="1067">
                  <c:v>759.94</c:v>
                </c:pt>
                <c:pt idx="1068">
                  <c:v>762.62</c:v>
                </c:pt>
                <c:pt idx="1069">
                  <c:v>764.14</c:v>
                </c:pt>
                <c:pt idx="1070">
                  <c:v>748.92</c:v>
                </c:pt>
                <c:pt idx="1071">
                  <c:v>733.61</c:v>
                </c:pt>
                <c:pt idx="1072">
                  <c:v>713.62</c:v>
                </c:pt>
                <c:pt idx="1073">
                  <c:v>702.71</c:v>
                </c:pt>
                <c:pt idx="1074">
                  <c:v>788.19</c:v>
                </c:pt>
                <c:pt idx="1075">
                  <c:v>784.09</c:v>
                </c:pt>
                <c:pt idx="1076">
                  <c:v>770.21</c:v>
                </c:pt>
                <c:pt idx="1077">
                  <c:v>741.43</c:v>
                </c:pt>
                <c:pt idx="1078">
                  <c:v>711.97</c:v>
                </c:pt>
                <c:pt idx="1079">
                  <c:v>675.03</c:v>
                </c:pt>
                <c:pt idx="1080">
                  <c:v>639.77</c:v>
                </c:pt>
                <c:pt idx="1081">
                  <c:v>618.05999999999995</c:v>
                </c:pt>
                <c:pt idx="1082">
                  <c:v>611.70000000000005</c:v>
                </c:pt>
                <c:pt idx="1083">
                  <c:v>598.22</c:v>
                </c:pt>
                <c:pt idx="1084">
                  <c:v>593.29</c:v>
                </c:pt>
                <c:pt idx="1085">
                  <c:v>601.49</c:v>
                </c:pt>
                <c:pt idx="1086">
                  <c:v>571.28</c:v>
                </c:pt>
                <c:pt idx="1087">
                  <c:v>599.48</c:v>
                </c:pt>
                <c:pt idx="1088">
                  <c:v>621.16999999999996</c:v>
                </c:pt>
                <c:pt idx="1089">
                  <c:v>633.48</c:v>
                </c:pt>
                <c:pt idx="1090">
                  <c:v>652.25</c:v>
                </c:pt>
                <c:pt idx="1091">
                  <c:v>662.23</c:v>
                </c:pt>
                <c:pt idx="1092">
                  <c:v>671.64</c:v>
                </c:pt>
                <c:pt idx="1093">
                  <c:v>664.73</c:v>
                </c:pt>
                <c:pt idx="1094">
                  <c:v>662.73</c:v>
                </c:pt>
                <c:pt idx="1095">
                  <c:v>663.39</c:v>
                </c:pt>
                <c:pt idx="1096">
                  <c:v>649.73</c:v>
                </c:pt>
                <c:pt idx="1097">
                  <c:v>656.67</c:v>
                </c:pt>
                <c:pt idx="1098">
                  <c:v>743.64</c:v>
                </c:pt>
                <c:pt idx="1099">
                  <c:v>754.82</c:v>
                </c:pt>
                <c:pt idx="1100">
                  <c:v>759.7</c:v>
                </c:pt>
                <c:pt idx="1101">
                  <c:v>737.51</c:v>
                </c:pt>
                <c:pt idx="1102">
                  <c:v>712.39</c:v>
                </c:pt>
                <c:pt idx="1103">
                  <c:v>673.74</c:v>
                </c:pt>
                <c:pt idx="1104">
                  <c:v>644.92999999999995</c:v>
                </c:pt>
                <c:pt idx="1105">
                  <c:v>630.84</c:v>
                </c:pt>
                <c:pt idx="1106">
                  <c:v>614.91</c:v>
                </c:pt>
                <c:pt idx="1107">
                  <c:v>613.91</c:v>
                </c:pt>
                <c:pt idx="1108">
                  <c:v>608.58000000000004</c:v>
                </c:pt>
                <c:pt idx="1109">
                  <c:v>619.96</c:v>
                </c:pt>
                <c:pt idx="1110">
                  <c:v>622.55999999999995</c:v>
                </c:pt>
                <c:pt idx="1111">
                  <c:v>683.34</c:v>
                </c:pt>
                <c:pt idx="1112">
                  <c:v>755.47</c:v>
                </c:pt>
                <c:pt idx="1113">
                  <c:v>805.76</c:v>
                </c:pt>
                <c:pt idx="1114">
                  <c:v>860.77</c:v>
                </c:pt>
                <c:pt idx="1115">
                  <c:v>909.13</c:v>
                </c:pt>
                <c:pt idx="1116">
                  <c:v>962.8</c:v>
                </c:pt>
                <c:pt idx="1117">
                  <c:v>977.6</c:v>
                </c:pt>
                <c:pt idx="1118">
                  <c:v>973.24</c:v>
                </c:pt>
                <c:pt idx="1119">
                  <c:v>939.35</c:v>
                </c:pt>
                <c:pt idx="1120">
                  <c:v>873.73</c:v>
                </c:pt>
                <c:pt idx="1121">
                  <c:v>806.29</c:v>
                </c:pt>
                <c:pt idx="1122">
                  <c:v>868.34</c:v>
                </c:pt>
                <c:pt idx="1123">
                  <c:v>849.16</c:v>
                </c:pt>
                <c:pt idx="1124">
                  <c:v>823.76</c:v>
                </c:pt>
                <c:pt idx="1125">
                  <c:v>783.73</c:v>
                </c:pt>
                <c:pt idx="1126">
                  <c:v>744.76</c:v>
                </c:pt>
                <c:pt idx="1127">
                  <c:v>701.93</c:v>
                </c:pt>
                <c:pt idx="1128">
                  <c:v>666.43</c:v>
                </c:pt>
                <c:pt idx="1129">
                  <c:v>644.13</c:v>
                </c:pt>
                <c:pt idx="1130">
                  <c:v>635.73</c:v>
                </c:pt>
                <c:pt idx="1131">
                  <c:v>623.26</c:v>
                </c:pt>
                <c:pt idx="1132">
                  <c:v>627.35</c:v>
                </c:pt>
                <c:pt idx="1133">
                  <c:v>654.34</c:v>
                </c:pt>
                <c:pt idx="1134">
                  <c:v>675.42</c:v>
                </c:pt>
                <c:pt idx="1135">
                  <c:v>820.84</c:v>
                </c:pt>
                <c:pt idx="1136">
                  <c:v>963.51</c:v>
                </c:pt>
                <c:pt idx="1137">
                  <c:v>1044.8499999999999</c:v>
                </c:pt>
                <c:pt idx="1138">
                  <c:v>1087.98</c:v>
                </c:pt>
                <c:pt idx="1139">
                  <c:v>1093.45</c:v>
                </c:pt>
                <c:pt idx="1140">
                  <c:v>1097.8699999999999</c:v>
                </c:pt>
                <c:pt idx="1141">
                  <c:v>1104.7</c:v>
                </c:pt>
                <c:pt idx="1142">
                  <c:v>1096.3900000000001</c:v>
                </c:pt>
                <c:pt idx="1143">
                  <c:v>1048.9000000000001</c:v>
                </c:pt>
                <c:pt idx="1144">
                  <c:v>972.69</c:v>
                </c:pt>
                <c:pt idx="1145">
                  <c:v>875.26</c:v>
                </c:pt>
                <c:pt idx="1146">
                  <c:v>923.93</c:v>
                </c:pt>
                <c:pt idx="1147">
                  <c:v>898.68</c:v>
                </c:pt>
                <c:pt idx="1148">
                  <c:v>867.68</c:v>
                </c:pt>
                <c:pt idx="1149">
                  <c:v>805.44</c:v>
                </c:pt>
                <c:pt idx="1150">
                  <c:v>781.79</c:v>
                </c:pt>
                <c:pt idx="1151">
                  <c:v>734.7</c:v>
                </c:pt>
                <c:pt idx="1152">
                  <c:v>701.63</c:v>
                </c:pt>
                <c:pt idx="1153">
                  <c:v>677.34</c:v>
                </c:pt>
                <c:pt idx="1154">
                  <c:v>659.31</c:v>
                </c:pt>
                <c:pt idx="1155">
                  <c:v>649.70000000000005</c:v>
                </c:pt>
                <c:pt idx="1156">
                  <c:v>655.72</c:v>
                </c:pt>
                <c:pt idx="1157">
                  <c:v>674.31</c:v>
                </c:pt>
                <c:pt idx="1158">
                  <c:v>687.63</c:v>
                </c:pt>
                <c:pt idx="1159">
                  <c:v>835.71</c:v>
                </c:pt>
                <c:pt idx="1160">
                  <c:v>970.54</c:v>
                </c:pt>
                <c:pt idx="1161">
                  <c:v>1060.0999999999999</c:v>
                </c:pt>
                <c:pt idx="1162">
                  <c:v>1109.06</c:v>
                </c:pt>
                <c:pt idx="1163">
                  <c:v>1115.4100000000001</c:v>
                </c:pt>
                <c:pt idx="1164">
                  <c:v>1114.92</c:v>
                </c:pt>
                <c:pt idx="1165">
                  <c:v>1126.3599999999999</c:v>
                </c:pt>
                <c:pt idx="1166">
                  <c:v>1121.94</c:v>
                </c:pt>
                <c:pt idx="1167">
                  <c:v>1067.08</c:v>
                </c:pt>
                <c:pt idx="1168">
                  <c:v>974.55</c:v>
                </c:pt>
                <c:pt idx="1169">
                  <c:v>898.16</c:v>
                </c:pt>
                <c:pt idx="1170">
                  <c:v>942.15</c:v>
                </c:pt>
                <c:pt idx="1171">
                  <c:v>919.89</c:v>
                </c:pt>
                <c:pt idx="1172">
                  <c:v>882.92</c:v>
                </c:pt>
                <c:pt idx="1173">
                  <c:v>843.99</c:v>
                </c:pt>
                <c:pt idx="1174">
                  <c:v>804.29</c:v>
                </c:pt>
                <c:pt idx="1175">
                  <c:v>756.19</c:v>
                </c:pt>
                <c:pt idx="1176">
                  <c:v>713.89</c:v>
                </c:pt>
                <c:pt idx="1177">
                  <c:v>690.74</c:v>
                </c:pt>
                <c:pt idx="1178">
                  <c:v>680.75</c:v>
                </c:pt>
                <c:pt idx="1179">
                  <c:v>670.84</c:v>
                </c:pt>
                <c:pt idx="1180">
                  <c:v>667.31</c:v>
                </c:pt>
                <c:pt idx="1181">
                  <c:v>676.11</c:v>
                </c:pt>
                <c:pt idx="1182">
                  <c:v>669.21</c:v>
                </c:pt>
                <c:pt idx="1183">
                  <c:v>752.62</c:v>
                </c:pt>
                <c:pt idx="1184">
                  <c:v>866.77</c:v>
                </c:pt>
                <c:pt idx="1185">
                  <c:v>936.34</c:v>
                </c:pt>
                <c:pt idx="1186">
                  <c:v>968.23</c:v>
                </c:pt>
                <c:pt idx="1187">
                  <c:v>959.12</c:v>
                </c:pt>
                <c:pt idx="1188">
                  <c:v>929.13</c:v>
                </c:pt>
                <c:pt idx="1189">
                  <c:v>917.1</c:v>
                </c:pt>
                <c:pt idx="1190">
                  <c:v>897.31</c:v>
                </c:pt>
                <c:pt idx="1191">
                  <c:v>868</c:v>
                </c:pt>
                <c:pt idx="1192">
                  <c:v>842.27</c:v>
                </c:pt>
                <c:pt idx="1193">
                  <c:v>823.69</c:v>
                </c:pt>
                <c:pt idx="1194">
                  <c:v>900.7</c:v>
                </c:pt>
                <c:pt idx="1195">
                  <c:v>888.43</c:v>
                </c:pt>
                <c:pt idx="1196">
                  <c:v>850.71</c:v>
                </c:pt>
                <c:pt idx="1197">
                  <c:v>819.5</c:v>
                </c:pt>
                <c:pt idx="1198">
                  <c:v>785.11</c:v>
                </c:pt>
                <c:pt idx="1199">
                  <c:v>749.83</c:v>
                </c:pt>
                <c:pt idx="1200">
                  <c:v>710.34</c:v>
                </c:pt>
                <c:pt idx="1201">
                  <c:v>690.05</c:v>
                </c:pt>
                <c:pt idx="1202">
                  <c:v>672.46</c:v>
                </c:pt>
                <c:pt idx="1203">
                  <c:v>665.07</c:v>
                </c:pt>
                <c:pt idx="1204">
                  <c:v>654.82000000000005</c:v>
                </c:pt>
                <c:pt idx="1205">
                  <c:v>656.68</c:v>
                </c:pt>
                <c:pt idx="1206">
                  <c:v>631.14</c:v>
                </c:pt>
                <c:pt idx="1207">
                  <c:v>645.22</c:v>
                </c:pt>
                <c:pt idx="1208">
                  <c:v>681.4</c:v>
                </c:pt>
                <c:pt idx="1209">
                  <c:v>719.99</c:v>
                </c:pt>
                <c:pt idx="1210">
                  <c:v>770.09</c:v>
                </c:pt>
                <c:pt idx="1211">
                  <c:v>790.46</c:v>
                </c:pt>
                <c:pt idx="1212">
                  <c:v>806.22</c:v>
                </c:pt>
                <c:pt idx="1213">
                  <c:v>803.44</c:v>
                </c:pt>
                <c:pt idx="1214">
                  <c:v>794.2</c:v>
                </c:pt>
                <c:pt idx="1215">
                  <c:v>776.16</c:v>
                </c:pt>
                <c:pt idx="1216">
                  <c:v>758.45</c:v>
                </c:pt>
                <c:pt idx="1217">
                  <c:v>748.71</c:v>
                </c:pt>
                <c:pt idx="1218">
                  <c:v>846.08</c:v>
                </c:pt>
                <c:pt idx="1219">
                  <c:v>852.86</c:v>
                </c:pt>
                <c:pt idx="1220">
                  <c:v>845.68</c:v>
                </c:pt>
                <c:pt idx="1221">
                  <c:v>817.33</c:v>
                </c:pt>
                <c:pt idx="1222">
                  <c:v>776.63</c:v>
                </c:pt>
                <c:pt idx="1223">
                  <c:v>730.47</c:v>
                </c:pt>
                <c:pt idx="1224">
                  <c:v>697.1</c:v>
                </c:pt>
                <c:pt idx="1225">
                  <c:v>673.52</c:v>
                </c:pt>
                <c:pt idx="1226">
                  <c:v>660.24</c:v>
                </c:pt>
                <c:pt idx="1227">
                  <c:v>649.72</c:v>
                </c:pt>
                <c:pt idx="1228">
                  <c:v>660.25</c:v>
                </c:pt>
                <c:pt idx="1229">
                  <c:v>679.15</c:v>
                </c:pt>
                <c:pt idx="1230">
                  <c:v>698.14</c:v>
                </c:pt>
                <c:pt idx="1231">
                  <c:v>861.53</c:v>
                </c:pt>
                <c:pt idx="1232">
                  <c:v>1000.73</c:v>
                </c:pt>
                <c:pt idx="1233">
                  <c:v>1086.1099999999999</c:v>
                </c:pt>
                <c:pt idx="1234">
                  <c:v>1115.0899999999999</c:v>
                </c:pt>
                <c:pt idx="1235">
                  <c:v>1126.99</c:v>
                </c:pt>
                <c:pt idx="1236">
                  <c:v>1126.6099999999999</c:v>
                </c:pt>
                <c:pt idx="1237">
                  <c:v>1137.8699999999999</c:v>
                </c:pt>
                <c:pt idx="1238">
                  <c:v>1135.5</c:v>
                </c:pt>
                <c:pt idx="1239">
                  <c:v>1090.77</c:v>
                </c:pt>
                <c:pt idx="1240">
                  <c:v>1004.7</c:v>
                </c:pt>
                <c:pt idx="1241">
                  <c:v>905.78</c:v>
                </c:pt>
                <c:pt idx="1242">
                  <c:v>965.61</c:v>
                </c:pt>
                <c:pt idx="1243">
                  <c:v>939.96</c:v>
                </c:pt>
                <c:pt idx="1244">
                  <c:v>897.73</c:v>
                </c:pt>
                <c:pt idx="1245">
                  <c:v>865.03</c:v>
                </c:pt>
                <c:pt idx="1246">
                  <c:v>812.78</c:v>
                </c:pt>
                <c:pt idx="1247">
                  <c:v>755.53</c:v>
                </c:pt>
                <c:pt idx="1248">
                  <c:v>721.42</c:v>
                </c:pt>
                <c:pt idx="1249">
                  <c:v>695.4</c:v>
                </c:pt>
                <c:pt idx="1250">
                  <c:v>682.78</c:v>
                </c:pt>
                <c:pt idx="1251">
                  <c:v>676.44</c:v>
                </c:pt>
                <c:pt idx="1252">
                  <c:v>674.51</c:v>
                </c:pt>
                <c:pt idx="1253">
                  <c:v>695.76</c:v>
                </c:pt>
                <c:pt idx="1254">
                  <c:v>720.02</c:v>
                </c:pt>
                <c:pt idx="1255">
                  <c:v>868.35</c:v>
                </c:pt>
                <c:pt idx="1256">
                  <c:v>1005.41</c:v>
                </c:pt>
                <c:pt idx="1257">
                  <c:v>1083.9100000000001</c:v>
                </c:pt>
                <c:pt idx="1258">
                  <c:v>1130.4100000000001</c:v>
                </c:pt>
                <c:pt idx="1259">
                  <c:v>1092.3499999999999</c:v>
                </c:pt>
                <c:pt idx="1260">
                  <c:v>1122.1500000000001</c:v>
                </c:pt>
                <c:pt idx="1261">
                  <c:v>1131.24</c:v>
                </c:pt>
                <c:pt idx="1262">
                  <c:v>1113.53</c:v>
                </c:pt>
                <c:pt idx="1263">
                  <c:v>1072.6400000000001</c:v>
                </c:pt>
                <c:pt idx="1264">
                  <c:v>984.47</c:v>
                </c:pt>
                <c:pt idx="1265">
                  <c:v>912.44</c:v>
                </c:pt>
                <c:pt idx="1266">
                  <c:v>968.98</c:v>
                </c:pt>
                <c:pt idx="1267">
                  <c:v>922.31</c:v>
                </c:pt>
                <c:pt idx="1268">
                  <c:v>850.54</c:v>
                </c:pt>
                <c:pt idx="1269">
                  <c:v>837.23</c:v>
                </c:pt>
                <c:pt idx="1270">
                  <c:v>801.4</c:v>
                </c:pt>
                <c:pt idx="1271">
                  <c:v>750.02</c:v>
                </c:pt>
                <c:pt idx="1272">
                  <c:v>712.77</c:v>
                </c:pt>
                <c:pt idx="1273">
                  <c:v>681.33</c:v>
                </c:pt>
                <c:pt idx="1274">
                  <c:v>677.22</c:v>
                </c:pt>
                <c:pt idx="1275">
                  <c:v>666.97</c:v>
                </c:pt>
                <c:pt idx="1276">
                  <c:v>668.75</c:v>
                </c:pt>
                <c:pt idx="1277">
                  <c:v>690.83</c:v>
                </c:pt>
                <c:pt idx="1278">
                  <c:v>717.84</c:v>
                </c:pt>
                <c:pt idx="1279">
                  <c:v>856.25</c:v>
                </c:pt>
                <c:pt idx="1280">
                  <c:v>983.48</c:v>
                </c:pt>
                <c:pt idx="1281">
                  <c:v>1059.57</c:v>
                </c:pt>
                <c:pt idx="1282">
                  <c:v>1097.06</c:v>
                </c:pt>
                <c:pt idx="1283">
                  <c:v>1108.01</c:v>
                </c:pt>
                <c:pt idx="1284">
                  <c:v>1102.74</c:v>
                </c:pt>
                <c:pt idx="1285">
                  <c:v>1097.93</c:v>
                </c:pt>
                <c:pt idx="1286">
                  <c:v>1097.2</c:v>
                </c:pt>
                <c:pt idx="1287">
                  <c:v>1054.25</c:v>
                </c:pt>
                <c:pt idx="1288">
                  <c:v>976.36</c:v>
                </c:pt>
                <c:pt idx="1289">
                  <c:v>892.63</c:v>
                </c:pt>
                <c:pt idx="1290">
                  <c:v>943.02</c:v>
                </c:pt>
                <c:pt idx="1291">
                  <c:v>922.52</c:v>
                </c:pt>
                <c:pt idx="1292">
                  <c:v>883.33</c:v>
                </c:pt>
                <c:pt idx="1293">
                  <c:v>843.13</c:v>
                </c:pt>
                <c:pt idx="1294">
                  <c:v>794.79</c:v>
                </c:pt>
                <c:pt idx="1295">
                  <c:v>739.97</c:v>
                </c:pt>
                <c:pt idx="1296">
                  <c:v>696.53</c:v>
                </c:pt>
                <c:pt idx="1297">
                  <c:v>671.05</c:v>
                </c:pt>
                <c:pt idx="1298">
                  <c:v>668.51</c:v>
                </c:pt>
                <c:pt idx="1299">
                  <c:v>650.42999999999995</c:v>
                </c:pt>
                <c:pt idx="1300">
                  <c:v>665.78</c:v>
                </c:pt>
                <c:pt idx="1301">
                  <c:v>681.05</c:v>
                </c:pt>
                <c:pt idx="1302">
                  <c:v>706.52</c:v>
                </c:pt>
                <c:pt idx="1303">
                  <c:v>854.86</c:v>
                </c:pt>
                <c:pt idx="1304">
                  <c:v>971.71</c:v>
                </c:pt>
                <c:pt idx="1305">
                  <c:v>1063.8499999999999</c:v>
                </c:pt>
                <c:pt idx="1306">
                  <c:v>1100.79</c:v>
                </c:pt>
                <c:pt idx="1307">
                  <c:v>1116.2</c:v>
                </c:pt>
                <c:pt idx="1308">
                  <c:v>1117.98</c:v>
                </c:pt>
                <c:pt idx="1309">
                  <c:v>1129.72</c:v>
                </c:pt>
                <c:pt idx="1310">
                  <c:v>1113.53</c:v>
                </c:pt>
                <c:pt idx="1311">
                  <c:v>1040.69</c:v>
                </c:pt>
                <c:pt idx="1312">
                  <c:v>966.21</c:v>
                </c:pt>
                <c:pt idx="1313">
                  <c:v>898.69</c:v>
                </c:pt>
                <c:pt idx="1314">
                  <c:v>945.32</c:v>
                </c:pt>
                <c:pt idx="1315">
                  <c:v>912.34</c:v>
                </c:pt>
                <c:pt idx="1316">
                  <c:v>877.09</c:v>
                </c:pt>
                <c:pt idx="1317">
                  <c:v>855.6</c:v>
                </c:pt>
                <c:pt idx="1318">
                  <c:v>797.84</c:v>
                </c:pt>
                <c:pt idx="1319">
                  <c:v>746.24</c:v>
                </c:pt>
                <c:pt idx="1320">
                  <c:v>721.48</c:v>
                </c:pt>
                <c:pt idx="1321">
                  <c:v>688.29</c:v>
                </c:pt>
                <c:pt idx="1322">
                  <c:v>668.3</c:v>
                </c:pt>
                <c:pt idx="1323">
                  <c:v>664.82</c:v>
                </c:pt>
                <c:pt idx="1324">
                  <c:v>668.53</c:v>
                </c:pt>
                <c:pt idx="1325">
                  <c:v>691.37</c:v>
                </c:pt>
                <c:pt idx="1326">
                  <c:v>713.83</c:v>
                </c:pt>
                <c:pt idx="1327">
                  <c:v>850.09</c:v>
                </c:pt>
                <c:pt idx="1328">
                  <c:v>996.99</c:v>
                </c:pt>
                <c:pt idx="1329">
                  <c:v>1062.76</c:v>
                </c:pt>
                <c:pt idx="1330">
                  <c:v>1085.67</c:v>
                </c:pt>
                <c:pt idx="1331">
                  <c:v>1081.82</c:v>
                </c:pt>
                <c:pt idx="1332">
                  <c:v>1071.1600000000001</c:v>
                </c:pt>
                <c:pt idx="1333">
                  <c:v>1081.78</c:v>
                </c:pt>
                <c:pt idx="1334">
                  <c:v>1086.97</c:v>
                </c:pt>
                <c:pt idx="1335">
                  <c:v>1036.4000000000001</c:v>
                </c:pt>
                <c:pt idx="1336">
                  <c:v>962.38</c:v>
                </c:pt>
                <c:pt idx="1337">
                  <c:v>889.33</c:v>
                </c:pt>
                <c:pt idx="1338">
                  <c:v>936.75</c:v>
                </c:pt>
                <c:pt idx="1339">
                  <c:v>915.81</c:v>
                </c:pt>
                <c:pt idx="1340">
                  <c:v>887.13</c:v>
                </c:pt>
                <c:pt idx="1341">
                  <c:v>832.36</c:v>
                </c:pt>
                <c:pt idx="1342">
                  <c:v>788.2</c:v>
                </c:pt>
                <c:pt idx="1343">
                  <c:v>750.75</c:v>
                </c:pt>
                <c:pt idx="1344">
                  <c:v>716.16</c:v>
                </c:pt>
                <c:pt idx="1345">
                  <c:v>696.02</c:v>
                </c:pt>
                <c:pt idx="1346">
                  <c:v>678.46</c:v>
                </c:pt>
                <c:pt idx="1347">
                  <c:v>669.5</c:v>
                </c:pt>
                <c:pt idx="1348">
                  <c:v>660.15</c:v>
                </c:pt>
                <c:pt idx="1349">
                  <c:v>676.06</c:v>
                </c:pt>
                <c:pt idx="1350">
                  <c:v>666.6</c:v>
                </c:pt>
                <c:pt idx="1351">
                  <c:v>747.72</c:v>
                </c:pt>
                <c:pt idx="1352">
                  <c:v>846.02</c:v>
                </c:pt>
                <c:pt idx="1353">
                  <c:v>927.58</c:v>
                </c:pt>
                <c:pt idx="1354">
                  <c:v>968.03</c:v>
                </c:pt>
                <c:pt idx="1355">
                  <c:v>956.07</c:v>
                </c:pt>
                <c:pt idx="1356">
                  <c:v>922.8</c:v>
                </c:pt>
                <c:pt idx="1357">
                  <c:v>900.38</c:v>
                </c:pt>
                <c:pt idx="1358">
                  <c:v>861.53</c:v>
                </c:pt>
                <c:pt idx="1359">
                  <c:v>842.02</c:v>
                </c:pt>
                <c:pt idx="1360">
                  <c:v>821.54</c:v>
                </c:pt>
                <c:pt idx="1361">
                  <c:v>805.51</c:v>
                </c:pt>
                <c:pt idx="1362">
                  <c:v>889.22</c:v>
                </c:pt>
                <c:pt idx="1363">
                  <c:v>890.77</c:v>
                </c:pt>
                <c:pt idx="1364">
                  <c:v>835.83</c:v>
                </c:pt>
                <c:pt idx="1365">
                  <c:v>807.29</c:v>
                </c:pt>
                <c:pt idx="1366">
                  <c:v>779.94</c:v>
                </c:pt>
                <c:pt idx="1367">
                  <c:v>743.61</c:v>
                </c:pt>
                <c:pt idx="1368">
                  <c:v>714.18</c:v>
                </c:pt>
                <c:pt idx="1369">
                  <c:v>689.3</c:v>
                </c:pt>
                <c:pt idx="1370">
                  <c:v>674.32</c:v>
                </c:pt>
                <c:pt idx="1371">
                  <c:v>659.59</c:v>
                </c:pt>
                <c:pt idx="1372">
                  <c:v>654.48</c:v>
                </c:pt>
                <c:pt idx="1373">
                  <c:v>640.92999999999995</c:v>
                </c:pt>
                <c:pt idx="1374">
                  <c:v>613.01</c:v>
                </c:pt>
                <c:pt idx="1375">
                  <c:v>629.86</c:v>
                </c:pt>
                <c:pt idx="1376">
                  <c:v>661.74</c:v>
                </c:pt>
                <c:pt idx="1377">
                  <c:v>710.6</c:v>
                </c:pt>
                <c:pt idx="1378">
                  <c:v>767.02</c:v>
                </c:pt>
                <c:pt idx="1379">
                  <c:v>788.75</c:v>
                </c:pt>
                <c:pt idx="1380">
                  <c:v>786.51</c:v>
                </c:pt>
                <c:pt idx="1381">
                  <c:v>785.33</c:v>
                </c:pt>
                <c:pt idx="1382">
                  <c:v>775.46</c:v>
                </c:pt>
                <c:pt idx="1383">
                  <c:v>762.86</c:v>
                </c:pt>
                <c:pt idx="1384">
                  <c:v>746.6</c:v>
                </c:pt>
                <c:pt idx="1385">
                  <c:v>746.15</c:v>
                </c:pt>
                <c:pt idx="1386">
                  <c:v>808.57</c:v>
                </c:pt>
                <c:pt idx="1387">
                  <c:v>817.2</c:v>
                </c:pt>
                <c:pt idx="1388">
                  <c:v>805.33</c:v>
                </c:pt>
                <c:pt idx="1389">
                  <c:v>780.62</c:v>
                </c:pt>
                <c:pt idx="1390">
                  <c:v>746.45</c:v>
                </c:pt>
                <c:pt idx="1391">
                  <c:v>703.55</c:v>
                </c:pt>
                <c:pt idx="1392">
                  <c:v>686.04</c:v>
                </c:pt>
                <c:pt idx="1393">
                  <c:v>655.49</c:v>
                </c:pt>
                <c:pt idx="1394">
                  <c:v>653.74</c:v>
                </c:pt>
                <c:pt idx="1395">
                  <c:v>618.73</c:v>
                </c:pt>
                <c:pt idx="1396">
                  <c:v>631.52</c:v>
                </c:pt>
                <c:pt idx="1397">
                  <c:v>660.65</c:v>
                </c:pt>
                <c:pt idx="1398">
                  <c:v>683.24</c:v>
                </c:pt>
                <c:pt idx="1399">
                  <c:v>839.24</c:v>
                </c:pt>
                <c:pt idx="1400">
                  <c:v>980.52</c:v>
                </c:pt>
                <c:pt idx="1401">
                  <c:v>1061.3699999999999</c:v>
                </c:pt>
                <c:pt idx="1402">
                  <c:v>1105.22</c:v>
                </c:pt>
                <c:pt idx="1403">
                  <c:v>1117.54</c:v>
                </c:pt>
                <c:pt idx="1404">
                  <c:v>1103.77</c:v>
                </c:pt>
                <c:pt idx="1405">
                  <c:v>1116.77</c:v>
                </c:pt>
                <c:pt idx="1406">
                  <c:v>1118.57</c:v>
                </c:pt>
                <c:pt idx="1407">
                  <c:v>1078.04</c:v>
                </c:pt>
                <c:pt idx="1408">
                  <c:v>998.06</c:v>
                </c:pt>
                <c:pt idx="1409">
                  <c:v>913.91</c:v>
                </c:pt>
                <c:pt idx="1410">
                  <c:v>966.72</c:v>
                </c:pt>
                <c:pt idx="1411">
                  <c:v>946.81</c:v>
                </c:pt>
                <c:pt idx="1412">
                  <c:v>904.79</c:v>
                </c:pt>
                <c:pt idx="1413">
                  <c:v>859.19</c:v>
                </c:pt>
                <c:pt idx="1414">
                  <c:v>820.08</c:v>
                </c:pt>
                <c:pt idx="1415">
                  <c:v>774.01</c:v>
                </c:pt>
                <c:pt idx="1416">
                  <c:v>729.9</c:v>
                </c:pt>
                <c:pt idx="1417">
                  <c:v>703.53</c:v>
                </c:pt>
                <c:pt idx="1418">
                  <c:v>673.41</c:v>
                </c:pt>
                <c:pt idx="1419">
                  <c:v>675.58</c:v>
                </c:pt>
                <c:pt idx="1420">
                  <c:v>678.48</c:v>
                </c:pt>
                <c:pt idx="1421">
                  <c:v>705.63</c:v>
                </c:pt>
                <c:pt idx="1422">
                  <c:v>710</c:v>
                </c:pt>
                <c:pt idx="1423">
                  <c:v>860.98</c:v>
                </c:pt>
                <c:pt idx="1424">
                  <c:v>997.32</c:v>
                </c:pt>
                <c:pt idx="1425">
                  <c:v>1092.01</c:v>
                </c:pt>
                <c:pt idx="1426">
                  <c:v>1141.93</c:v>
                </c:pt>
                <c:pt idx="1427">
                  <c:v>1147.01</c:v>
                </c:pt>
                <c:pt idx="1428">
                  <c:v>1138.1500000000001</c:v>
                </c:pt>
                <c:pt idx="1429">
                  <c:v>1155.3800000000001</c:v>
                </c:pt>
                <c:pt idx="1430">
                  <c:v>1143.01</c:v>
                </c:pt>
                <c:pt idx="1431">
                  <c:v>1096.9000000000001</c:v>
                </c:pt>
                <c:pt idx="1432">
                  <c:v>1013.63</c:v>
                </c:pt>
                <c:pt idx="1433">
                  <c:v>926.7</c:v>
                </c:pt>
                <c:pt idx="1434">
                  <c:v>992.31</c:v>
                </c:pt>
                <c:pt idx="1435">
                  <c:v>945.06</c:v>
                </c:pt>
                <c:pt idx="1436">
                  <c:v>906.52</c:v>
                </c:pt>
                <c:pt idx="1437">
                  <c:v>861.82</c:v>
                </c:pt>
                <c:pt idx="1438">
                  <c:v>812.57</c:v>
                </c:pt>
                <c:pt idx="1439">
                  <c:v>765.78</c:v>
                </c:pt>
                <c:pt idx="1440">
                  <c:v>724.14</c:v>
                </c:pt>
                <c:pt idx="1441">
                  <c:v>702.27</c:v>
                </c:pt>
                <c:pt idx="1442">
                  <c:v>671.49</c:v>
                </c:pt>
                <c:pt idx="1443">
                  <c:v>666.39</c:v>
                </c:pt>
                <c:pt idx="1444">
                  <c:v>664.35</c:v>
                </c:pt>
                <c:pt idx="1445">
                  <c:v>697.82</c:v>
                </c:pt>
                <c:pt idx="1446">
                  <c:v>713.22</c:v>
                </c:pt>
                <c:pt idx="1447">
                  <c:v>847.73</c:v>
                </c:pt>
                <c:pt idx="1448">
                  <c:v>983.31</c:v>
                </c:pt>
                <c:pt idx="1449">
                  <c:v>1071.0899999999999</c:v>
                </c:pt>
                <c:pt idx="1450">
                  <c:v>1122.5899999999999</c:v>
                </c:pt>
                <c:pt idx="1451">
                  <c:v>1121.17</c:v>
                </c:pt>
                <c:pt idx="1452">
                  <c:v>1110.8599999999999</c:v>
                </c:pt>
                <c:pt idx="1453">
                  <c:v>1125.05</c:v>
                </c:pt>
                <c:pt idx="1454">
                  <c:v>1128.25</c:v>
                </c:pt>
                <c:pt idx="1455">
                  <c:v>1071.02</c:v>
                </c:pt>
                <c:pt idx="1456">
                  <c:v>995.36</c:v>
                </c:pt>
                <c:pt idx="1457">
                  <c:v>910.29</c:v>
                </c:pt>
                <c:pt idx="1458">
                  <c:v>965.82</c:v>
                </c:pt>
                <c:pt idx="1459">
                  <c:v>940.7</c:v>
                </c:pt>
                <c:pt idx="1460">
                  <c:v>896.73</c:v>
                </c:pt>
                <c:pt idx="1461">
                  <c:v>863.78</c:v>
                </c:pt>
                <c:pt idx="1462">
                  <c:v>809.27</c:v>
                </c:pt>
                <c:pt idx="1463">
                  <c:v>761.59</c:v>
                </c:pt>
                <c:pt idx="1464">
                  <c:v>719.65</c:v>
                </c:pt>
                <c:pt idx="1465">
                  <c:v>700.81</c:v>
                </c:pt>
                <c:pt idx="1466">
                  <c:v>679.59</c:v>
                </c:pt>
                <c:pt idx="1467">
                  <c:v>673.82</c:v>
                </c:pt>
                <c:pt idx="1468">
                  <c:v>668.75</c:v>
                </c:pt>
                <c:pt idx="1469">
                  <c:v>693</c:v>
                </c:pt>
                <c:pt idx="1470">
                  <c:v>721.26</c:v>
                </c:pt>
                <c:pt idx="1471">
                  <c:v>854.9</c:v>
                </c:pt>
                <c:pt idx="1472">
                  <c:v>996.79</c:v>
                </c:pt>
                <c:pt idx="1473">
                  <c:v>1087.6400000000001</c:v>
                </c:pt>
                <c:pt idx="1474">
                  <c:v>1121.8599999999999</c:v>
                </c:pt>
                <c:pt idx="1475">
                  <c:v>1125.06</c:v>
                </c:pt>
                <c:pt idx="1476">
                  <c:v>1125.8499999999999</c:v>
                </c:pt>
                <c:pt idx="1477">
                  <c:v>1134.3800000000001</c:v>
                </c:pt>
                <c:pt idx="1478">
                  <c:v>1118.79</c:v>
                </c:pt>
                <c:pt idx="1479">
                  <c:v>1071.99</c:v>
                </c:pt>
                <c:pt idx="1480">
                  <c:v>996.53</c:v>
                </c:pt>
                <c:pt idx="1481">
                  <c:v>915.23</c:v>
                </c:pt>
                <c:pt idx="1482">
                  <c:v>967.24</c:v>
                </c:pt>
                <c:pt idx="1483">
                  <c:v>934.53</c:v>
                </c:pt>
                <c:pt idx="1484">
                  <c:v>891.33</c:v>
                </c:pt>
                <c:pt idx="1485">
                  <c:v>849.16</c:v>
                </c:pt>
                <c:pt idx="1486">
                  <c:v>808.94</c:v>
                </c:pt>
                <c:pt idx="1487">
                  <c:v>749.01</c:v>
                </c:pt>
                <c:pt idx="1488">
                  <c:v>720.3</c:v>
                </c:pt>
                <c:pt idx="1489">
                  <c:v>697.82</c:v>
                </c:pt>
                <c:pt idx="1490">
                  <c:v>675.98</c:v>
                </c:pt>
                <c:pt idx="1491">
                  <c:v>668.92</c:v>
                </c:pt>
                <c:pt idx="1492">
                  <c:v>682.5</c:v>
                </c:pt>
                <c:pt idx="1493">
                  <c:v>700.94</c:v>
                </c:pt>
                <c:pt idx="1494">
                  <c:v>717.47</c:v>
                </c:pt>
                <c:pt idx="1495">
                  <c:v>871.61</c:v>
                </c:pt>
                <c:pt idx="1496">
                  <c:v>993.13</c:v>
                </c:pt>
                <c:pt idx="1497">
                  <c:v>1071.47</c:v>
                </c:pt>
                <c:pt idx="1498">
                  <c:v>1119.1199999999999</c:v>
                </c:pt>
                <c:pt idx="1499">
                  <c:v>1122.26</c:v>
                </c:pt>
                <c:pt idx="1500">
                  <c:v>1112.81</c:v>
                </c:pt>
                <c:pt idx="1501">
                  <c:v>1130.7</c:v>
                </c:pt>
                <c:pt idx="1502">
                  <c:v>1117.56</c:v>
                </c:pt>
                <c:pt idx="1503">
                  <c:v>1076.58</c:v>
                </c:pt>
                <c:pt idx="1504">
                  <c:v>979.95</c:v>
                </c:pt>
                <c:pt idx="1505">
                  <c:v>891.18</c:v>
                </c:pt>
                <c:pt idx="1506">
                  <c:v>956.85</c:v>
                </c:pt>
                <c:pt idx="1507">
                  <c:v>935.21</c:v>
                </c:pt>
                <c:pt idx="1508">
                  <c:v>885.33</c:v>
                </c:pt>
                <c:pt idx="1509">
                  <c:v>859.26</c:v>
                </c:pt>
                <c:pt idx="1510">
                  <c:v>799.62</c:v>
                </c:pt>
                <c:pt idx="1511">
                  <c:v>767.24</c:v>
                </c:pt>
                <c:pt idx="1512">
                  <c:v>726.89</c:v>
                </c:pt>
                <c:pt idx="1513">
                  <c:v>694.57</c:v>
                </c:pt>
                <c:pt idx="1514">
                  <c:v>684.53</c:v>
                </c:pt>
                <c:pt idx="1515">
                  <c:v>666.37</c:v>
                </c:pt>
                <c:pt idx="1516">
                  <c:v>670.56</c:v>
                </c:pt>
                <c:pt idx="1517">
                  <c:v>674.67</c:v>
                </c:pt>
                <c:pt idx="1518">
                  <c:v>674.96</c:v>
                </c:pt>
                <c:pt idx="1519">
                  <c:v>763.17</c:v>
                </c:pt>
                <c:pt idx="1520">
                  <c:v>859.98</c:v>
                </c:pt>
                <c:pt idx="1521">
                  <c:v>930.25</c:v>
                </c:pt>
                <c:pt idx="1522">
                  <c:v>960.24</c:v>
                </c:pt>
                <c:pt idx="1523">
                  <c:v>945.71</c:v>
                </c:pt>
                <c:pt idx="1524">
                  <c:v>919.49</c:v>
                </c:pt>
                <c:pt idx="1525">
                  <c:v>902.05</c:v>
                </c:pt>
                <c:pt idx="1526">
                  <c:v>876.7</c:v>
                </c:pt>
                <c:pt idx="1527">
                  <c:v>857.47</c:v>
                </c:pt>
                <c:pt idx="1528">
                  <c:v>816.04</c:v>
                </c:pt>
                <c:pt idx="1529">
                  <c:v>812.18</c:v>
                </c:pt>
                <c:pt idx="1530">
                  <c:v>883.57</c:v>
                </c:pt>
                <c:pt idx="1531">
                  <c:v>876.16</c:v>
                </c:pt>
                <c:pt idx="1532">
                  <c:v>849.97</c:v>
                </c:pt>
                <c:pt idx="1533">
                  <c:v>812.01</c:v>
                </c:pt>
                <c:pt idx="1534">
                  <c:v>760.47</c:v>
                </c:pt>
                <c:pt idx="1535">
                  <c:v>734.29</c:v>
                </c:pt>
                <c:pt idx="1536">
                  <c:v>694.58</c:v>
                </c:pt>
                <c:pt idx="1537">
                  <c:v>674.33</c:v>
                </c:pt>
                <c:pt idx="1538">
                  <c:v>660.45</c:v>
                </c:pt>
                <c:pt idx="1539">
                  <c:v>655.9</c:v>
                </c:pt>
                <c:pt idx="1540">
                  <c:v>643.45000000000005</c:v>
                </c:pt>
                <c:pt idx="1541">
                  <c:v>647.02</c:v>
                </c:pt>
                <c:pt idx="1542">
                  <c:v>618.76</c:v>
                </c:pt>
                <c:pt idx="1543">
                  <c:v>643.71</c:v>
                </c:pt>
                <c:pt idx="1544">
                  <c:v>685.63</c:v>
                </c:pt>
                <c:pt idx="1545">
                  <c:v>725.53</c:v>
                </c:pt>
                <c:pt idx="1546">
                  <c:v>751.63</c:v>
                </c:pt>
                <c:pt idx="1547">
                  <c:v>769.15</c:v>
                </c:pt>
                <c:pt idx="1548">
                  <c:v>787.85</c:v>
                </c:pt>
                <c:pt idx="1549">
                  <c:v>768.9</c:v>
                </c:pt>
                <c:pt idx="1550">
                  <c:v>753.82</c:v>
                </c:pt>
                <c:pt idx="1551">
                  <c:v>737.99</c:v>
                </c:pt>
                <c:pt idx="1552">
                  <c:v>717.53</c:v>
                </c:pt>
                <c:pt idx="1553">
                  <c:v>732.4</c:v>
                </c:pt>
                <c:pt idx="1554">
                  <c:v>813.54</c:v>
                </c:pt>
                <c:pt idx="1555">
                  <c:v>827.78</c:v>
                </c:pt>
                <c:pt idx="1556">
                  <c:v>817.94</c:v>
                </c:pt>
                <c:pt idx="1557">
                  <c:v>794.5</c:v>
                </c:pt>
                <c:pt idx="1558">
                  <c:v>739.28</c:v>
                </c:pt>
                <c:pt idx="1559">
                  <c:v>691.16</c:v>
                </c:pt>
                <c:pt idx="1560">
                  <c:v>655.67</c:v>
                </c:pt>
                <c:pt idx="1561">
                  <c:v>637.37</c:v>
                </c:pt>
                <c:pt idx="1562">
                  <c:v>626.08000000000004</c:v>
                </c:pt>
                <c:pt idx="1563">
                  <c:v>617.86</c:v>
                </c:pt>
                <c:pt idx="1564">
                  <c:v>629.14</c:v>
                </c:pt>
                <c:pt idx="1565">
                  <c:v>660.41</c:v>
                </c:pt>
                <c:pt idx="1566">
                  <c:v>673.97</c:v>
                </c:pt>
                <c:pt idx="1567">
                  <c:v>835.28</c:v>
                </c:pt>
                <c:pt idx="1568">
                  <c:v>985.83</c:v>
                </c:pt>
                <c:pt idx="1569">
                  <c:v>1064.4000000000001</c:v>
                </c:pt>
                <c:pt idx="1570">
                  <c:v>1083.75</c:v>
                </c:pt>
                <c:pt idx="1571">
                  <c:v>1081.3499999999999</c:v>
                </c:pt>
                <c:pt idx="1572">
                  <c:v>1073.69</c:v>
                </c:pt>
                <c:pt idx="1573">
                  <c:v>1090.21</c:v>
                </c:pt>
                <c:pt idx="1574">
                  <c:v>1089.23</c:v>
                </c:pt>
                <c:pt idx="1575">
                  <c:v>1047.1199999999999</c:v>
                </c:pt>
                <c:pt idx="1576">
                  <c:v>974.43</c:v>
                </c:pt>
                <c:pt idx="1577">
                  <c:v>880.25</c:v>
                </c:pt>
                <c:pt idx="1578">
                  <c:v>932.78</c:v>
                </c:pt>
                <c:pt idx="1579">
                  <c:v>909.73</c:v>
                </c:pt>
                <c:pt idx="1580">
                  <c:v>862.97</c:v>
                </c:pt>
                <c:pt idx="1581">
                  <c:v>823.17</c:v>
                </c:pt>
                <c:pt idx="1582">
                  <c:v>763.33</c:v>
                </c:pt>
                <c:pt idx="1583">
                  <c:v>708.81</c:v>
                </c:pt>
                <c:pt idx="1584">
                  <c:v>667.73</c:v>
                </c:pt>
                <c:pt idx="1585">
                  <c:v>656.8</c:v>
                </c:pt>
                <c:pt idx="1586">
                  <c:v>644.73</c:v>
                </c:pt>
                <c:pt idx="1587">
                  <c:v>636.79</c:v>
                </c:pt>
                <c:pt idx="1588">
                  <c:v>653.78</c:v>
                </c:pt>
                <c:pt idx="1589">
                  <c:v>677.85</c:v>
                </c:pt>
                <c:pt idx="1590">
                  <c:v>690.6</c:v>
                </c:pt>
                <c:pt idx="1591">
                  <c:v>866.55</c:v>
                </c:pt>
                <c:pt idx="1592">
                  <c:v>998.46</c:v>
                </c:pt>
                <c:pt idx="1593">
                  <c:v>1088.27</c:v>
                </c:pt>
                <c:pt idx="1594">
                  <c:v>1128.4000000000001</c:v>
                </c:pt>
                <c:pt idx="1595">
                  <c:v>1121.0899999999999</c:v>
                </c:pt>
                <c:pt idx="1596">
                  <c:v>1124.48</c:v>
                </c:pt>
                <c:pt idx="1597">
                  <c:v>1136.7</c:v>
                </c:pt>
                <c:pt idx="1598">
                  <c:v>1121.47</c:v>
                </c:pt>
                <c:pt idx="1599">
                  <c:v>1073.22</c:v>
                </c:pt>
                <c:pt idx="1600">
                  <c:v>988.65</c:v>
                </c:pt>
                <c:pt idx="1601">
                  <c:v>909</c:v>
                </c:pt>
                <c:pt idx="1602">
                  <c:v>970.67</c:v>
                </c:pt>
                <c:pt idx="1603">
                  <c:v>951.38</c:v>
                </c:pt>
                <c:pt idx="1604">
                  <c:v>912.4</c:v>
                </c:pt>
                <c:pt idx="1605">
                  <c:v>854.3</c:v>
                </c:pt>
                <c:pt idx="1606">
                  <c:v>803.99</c:v>
                </c:pt>
                <c:pt idx="1607">
                  <c:v>749.76</c:v>
                </c:pt>
                <c:pt idx="1608">
                  <c:v>694.8</c:v>
                </c:pt>
                <c:pt idx="1609">
                  <c:v>676.36</c:v>
                </c:pt>
                <c:pt idx="1610">
                  <c:v>669.42</c:v>
                </c:pt>
                <c:pt idx="1611">
                  <c:v>658.32</c:v>
                </c:pt>
                <c:pt idx="1612">
                  <c:v>667.89</c:v>
                </c:pt>
                <c:pt idx="1613">
                  <c:v>695.12</c:v>
                </c:pt>
                <c:pt idx="1614">
                  <c:v>715.62</c:v>
                </c:pt>
                <c:pt idx="1615">
                  <c:v>863.42</c:v>
                </c:pt>
                <c:pt idx="1616">
                  <c:v>995.35</c:v>
                </c:pt>
                <c:pt idx="1617">
                  <c:v>1085.17</c:v>
                </c:pt>
                <c:pt idx="1618">
                  <c:v>1124.8399999999999</c:v>
                </c:pt>
                <c:pt idx="1619">
                  <c:v>1119.3</c:v>
                </c:pt>
                <c:pt idx="1620">
                  <c:v>1119.44</c:v>
                </c:pt>
                <c:pt idx="1621">
                  <c:v>1119.5999999999999</c:v>
                </c:pt>
                <c:pt idx="1622">
                  <c:v>1123.1500000000001</c:v>
                </c:pt>
                <c:pt idx="1623">
                  <c:v>1086.99</c:v>
                </c:pt>
                <c:pt idx="1624">
                  <c:v>1003.77</c:v>
                </c:pt>
                <c:pt idx="1625">
                  <c:v>916.95</c:v>
                </c:pt>
                <c:pt idx="1626">
                  <c:v>971.38</c:v>
                </c:pt>
                <c:pt idx="1627">
                  <c:v>957.88</c:v>
                </c:pt>
                <c:pt idx="1628">
                  <c:v>918.63</c:v>
                </c:pt>
                <c:pt idx="1629">
                  <c:v>861.39</c:v>
                </c:pt>
                <c:pt idx="1630">
                  <c:v>801.94</c:v>
                </c:pt>
                <c:pt idx="1631">
                  <c:v>746.77</c:v>
                </c:pt>
                <c:pt idx="1632">
                  <c:v>712.25</c:v>
                </c:pt>
                <c:pt idx="1633">
                  <c:v>684.19</c:v>
                </c:pt>
                <c:pt idx="1634">
                  <c:v>671.06</c:v>
                </c:pt>
                <c:pt idx="1635">
                  <c:v>660.58</c:v>
                </c:pt>
                <c:pt idx="1636">
                  <c:v>670.89</c:v>
                </c:pt>
                <c:pt idx="1637">
                  <c:v>696.03</c:v>
                </c:pt>
                <c:pt idx="1638">
                  <c:v>706.55</c:v>
                </c:pt>
                <c:pt idx="1639">
                  <c:v>878</c:v>
                </c:pt>
                <c:pt idx="1640">
                  <c:v>1010.09</c:v>
                </c:pt>
                <c:pt idx="1641">
                  <c:v>1105.8900000000001</c:v>
                </c:pt>
                <c:pt idx="1642">
                  <c:v>1140.9100000000001</c:v>
                </c:pt>
                <c:pt idx="1643">
                  <c:v>1143.1400000000001</c:v>
                </c:pt>
                <c:pt idx="1644">
                  <c:v>1135.46</c:v>
                </c:pt>
                <c:pt idx="1645">
                  <c:v>1114.95</c:v>
                </c:pt>
                <c:pt idx="1646">
                  <c:v>1119.67</c:v>
                </c:pt>
                <c:pt idx="1647">
                  <c:v>1093.48</c:v>
                </c:pt>
                <c:pt idx="1648">
                  <c:v>1039.1600000000001</c:v>
                </c:pt>
                <c:pt idx="1649">
                  <c:v>941.31</c:v>
                </c:pt>
                <c:pt idx="1650">
                  <c:v>1004.21</c:v>
                </c:pt>
                <c:pt idx="1651">
                  <c:v>981.38</c:v>
                </c:pt>
                <c:pt idx="1652">
                  <c:v>949.5</c:v>
                </c:pt>
                <c:pt idx="1653">
                  <c:v>898.31</c:v>
                </c:pt>
                <c:pt idx="1654">
                  <c:v>847.13</c:v>
                </c:pt>
                <c:pt idx="1655">
                  <c:v>785.26</c:v>
                </c:pt>
                <c:pt idx="1656">
                  <c:v>748.85</c:v>
                </c:pt>
                <c:pt idx="1657">
                  <c:v>720.24</c:v>
                </c:pt>
                <c:pt idx="1658">
                  <c:v>711.74</c:v>
                </c:pt>
                <c:pt idx="1659">
                  <c:v>700.76</c:v>
                </c:pt>
                <c:pt idx="1660">
                  <c:v>695.8</c:v>
                </c:pt>
                <c:pt idx="1661">
                  <c:v>723.22</c:v>
                </c:pt>
                <c:pt idx="1662">
                  <c:v>740.88</c:v>
                </c:pt>
                <c:pt idx="1663">
                  <c:v>894.24</c:v>
                </c:pt>
                <c:pt idx="1664">
                  <c:v>1019.72</c:v>
                </c:pt>
                <c:pt idx="1665">
                  <c:v>1107.78</c:v>
                </c:pt>
                <c:pt idx="1666">
                  <c:v>1147.92</c:v>
                </c:pt>
                <c:pt idx="1667">
                  <c:v>1153.6600000000001</c:v>
                </c:pt>
                <c:pt idx="1668">
                  <c:v>1149.51</c:v>
                </c:pt>
                <c:pt idx="1669">
                  <c:v>1176.06</c:v>
                </c:pt>
                <c:pt idx="1670">
                  <c:v>1159.93</c:v>
                </c:pt>
                <c:pt idx="1671">
                  <c:v>1110.57</c:v>
                </c:pt>
                <c:pt idx="1672">
                  <c:v>1029</c:v>
                </c:pt>
                <c:pt idx="1673">
                  <c:v>946.38</c:v>
                </c:pt>
                <c:pt idx="1674">
                  <c:v>998.16</c:v>
                </c:pt>
                <c:pt idx="1675">
                  <c:v>966.58</c:v>
                </c:pt>
                <c:pt idx="1676">
                  <c:v>921.28</c:v>
                </c:pt>
                <c:pt idx="1677">
                  <c:v>887.57</c:v>
                </c:pt>
                <c:pt idx="1678">
                  <c:v>838.65</c:v>
                </c:pt>
                <c:pt idx="1679">
                  <c:v>790.02</c:v>
                </c:pt>
                <c:pt idx="1680">
                  <c:v>749.54</c:v>
                </c:pt>
                <c:pt idx="1681">
                  <c:v>720.36</c:v>
                </c:pt>
                <c:pt idx="1682">
                  <c:v>709.24</c:v>
                </c:pt>
                <c:pt idx="1683">
                  <c:v>701.7</c:v>
                </c:pt>
                <c:pt idx="1684">
                  <c:v>703.85</c:v>
                </c:pt>
                <c:pt idx="1685">
                  <c:v>714.18</c:v>
                </c:pt>
                <c:pt idx="1686">
                  <c:v>698.01</c:v>
                </c:pt>
                <c:pt idx="1687">
                  <c:v>793.8</c:v>
                </c:pt>
                <c:pt idx="1688">
                  <c:v>889.04</c:v>
                </c:pt>
                <c:pt idx="1689">
                  <c:v>959.25</c:v>
                </c:pt>
                <c:pt idx="1690">
                  <c:v>992.72</c:v>
                </c:pt>
                <c:pt idx="1691">
                  <c:v>991.76</c:v>
                </c:pt>
                <c:pt idx="1692">
                  <c:v>957.25</c:v>
                </c:pt>
                <c:pt idx="1693">
                  <c:v>942.99</c:v>
                </c:pt>
                <c:pt idx="1694">
                  <c:v>915.97</c:v>
                </c:pt>
                <c:pt idx="1695">
                  <c:v>899.77</c:v>
                </c:pt>
                <c:pt idx="1696">
                  <c:v>870.14</c:v>
                </c:pt>
                <c:pt idx="1697">
                  <c:v>860.24</c:v>
                </c:pt>
                <c:pt idx="1698">
                  <c:v>932.97</c:v>
                </c:pt>
                <c:pt idx="1699">
                  <c:v>930.21</c:v>
                </c:pt>
                <c:pt idx="1700">
                  <c:v>892.79</c:v>
                </c:pt>
                <c:pt idx="1701">
                  <c:v>844.16</c:v>
                </c:pt>
                <c:pt idx="1702">
                  <c:v>813.48</c:v>
                </c:pt>
                <c:pt idx="1703">
                  <c:v>780.72</c:v>
                </c:pt>
                <c:pt idx="1704">
                  <c:v>743.42</c:v>
                </c:pt>
                <c:pt idx="1705">
                  <c:v>712.53</c:v>
                </c:pt>
                <c:pt idx="1706">
                  <c:v>695.59</c:v>
                </c:pt>
                <c:pt idx="1707">
                  <c:v>682.83</c:v>
                </c:pt>
                <c:pt idx="1708">
                  <c:v>667.95</c:v>
                </c:pt>
                <c:pt idx="1709">
                  <c:v>655.1</c:v>
                </c:pt>
                <c:pt idx="1710">
                  <c:v>629.21</c:v>
                </c:pt>
                <c:pt idx="1711">
                  <c:v>664.27</c:v>
                </c:pt>
                <c:pt idx="1712">
                  <c:v>713.24</c:v>
                </c:pt>
                <c:pt idx="1713">
                  <c:v>747.99</c:v>
                </c:pt>
                <c:pt idx="1714">
                  <c:v>793.11</c:v>
                </c:pt>
                <c:pt idx="1715">
                  <c:v>810.18</c:v>
                </c:pt>
                <c:pt idx="1716">
                  <c:v>828.54</c:v>
                </c:pt>
                <c:pt idx="1717">
                  <c:v>825.7</c:v>
                </c:pt>
                <c:pt idx="1718">
                  <c:v>822.85</c:v>
                </c:pt>
                <c:pt idx="1719">
                  <c:v>794.1</c:v>
                </c:pt>
                <c:pt idx="1720">
                  <c:v>784.1</c:v>
                </c:pt>
                <c:pt idx="1721">
                  <c:v>786.15</c:v>
                </c:pt>
                <c:pt idx="1722">
                  <c:v>869.73</c:v>
                </c:pt>
                <c:pt idx="1723">
                  <c:v>883.53</c:v>
                </c:pt>
                <c:pt idx="1724">
                  <c:v>869.77</c:v>
                </c:pt>
                <c:pt idx="1725">
                  <c:v>845.9</c:v>
                </c:pt>
                <c:pt idx="1726">
                  <c:v>797.1</c:v>
                </c:pt>
                <c:pt idx="1727">
                  <c:v>738</c:v>
                </c:pt>
                <c:pt idx="1728">
                  <c:v>710.38</c:v>
                </c:pt>
                <c:pt idx="1729">
                  <c:v>671.92</c:v>
                </c:pt>
                <c:pt idx="1730">
                  <c:v>655.45</c:v>
                </c:pt>
                <c:pt idx="1731">
                  <c:v>652.12</c:v>
                </c:pt>
                <c:pt idx="1732">
                  <c:v>657.53</c:v>
                </c:pt>
                <c:pt idx="1733">
                  <c:v>693.68</c:v>
                </c:pt>
                <c:pt idx="1734">
                  <c:v>711.69</c:v>
                </c:pt>
                <c:pt idx="1735">
                  <c:v>876.21</c:v>
                </c:pt>
                <c:pt idx="1736">
                  <c:v>1004.53</c:v>
                </c:pt>
                <c:pt idx="1737">
                  <c:v>1123.1199999999999</c:v>
                </c:pt>
                <c:pt idx="1738">
                  <c:v>1161.07</c:v>
                </c:pt>
                <c:pt idx="1739">
                  <c:v>1160.17</c:v>
                </c:pt>
                <c:pt idx="1740">
                  <c:v>1155.48</c:v>
                </c:pt>
                <c:pt idx="1741">
                  <c:v>1168.43</c:v>
                </c:pt>
                <c:pt idx="1742">
                  <c:v>1161.78</c:v>
                </c:pt>
                <c:pt idx="1743">
                  <c:v>1125.6099999999999</c:v>
                </c:pt>
                <c:pt idx="1744">
                  <c:v>1036.32</c:v>
                </c:pt>
                <c:pt idx="1745">
                  <c:v>925.22</c:v>
                </c:pt>
                <c:pt idx="1746">
                  <c:v>983.18</c:v>
                </c:pt>
                <c:pt idx="1747">
                  <c:v>954.42</c:v>
                </c:pt>
                <c:pt idx="1748">
                  <c:v>927.07</c:v>
                </c:pt>
                <c:pt idx="1749">
                  <c:v>878.98</c:v>
                </c:pt>
                <c:pt idx="1750">
                  <c:v>787.75</c:v>
                </c:pt>
                <c:pt idx="1751">
                  <c:v>762.22</c:v>
                </c:pt>
                <c:pt idx="1752">
                  <c:v>719.35</c:v>
                </c:pt>
                <c:pt idx="1753">
                  <c:v>692.44</c:v>
                </c:pt>
                <c:pt idx="1754">
                  <c:v>675.73</c:v>
                </c:pt>
                <c:pt idx="1755">
                  <c:v>659.4</c:v>
                </c:pt>
                <c:pt idx="1756">
                  <c:v>661.73</c:v>
                </c:pt>
                <c:pt idx="1757">
                  <c:v>689.61</c:v>
                </c:pt>
                <c:pt idx="1758">
                  <c:v>702.88</c:v>
                </c:pt>
                <c:pt idx="1759">
                  <c:v>873.06</c:v>
                </c:pt>
                <c:pt idx="1760">
                  <c:v>1010.59</c:v>
                </c:pt>
                <c:pt idx="1761">
                  <c:v>1095.76</c:v>
                </c:pt>
                <c:pt idx="1762">
                  <c:v>1135.55</c:v>
                </c:pt>
                <c:pt idx="1763">
                  <c:v>1138.92</c:v>
                </c:pt>
                <c:pt idx="1764">
                  <c:v>1138.69</c:v>
                </c:pt>
                <c:pt idx="1765">
                  <c:v>1160.77</c:v>
                </c:pt>
                <c:pt idx="1766">
                  <c:v>1156.45</c:v>
                </c:pt>
                <c:pt idx="1767">
                  <c:v>1115.4100000000001</c:v>
                </c:pt>
                <c:pt idx="1768">
                  <c:v>1026.72</c:v>
                </c:pt>
                <c:pt idx="1769">
                  <c:v>922.08</c:v>
                </c:pt>
                <c:pt idx="1770">
                  <c:v>965.49</c:v>
                </c:pt>
                <c:pt idx="1771">
                  <c:v>956.4</c:v>
                </c:pt>
                <c:pt idx="1772">
                  <c:v>879.82</c:v>
                </c:pt>
                <c:pt idx="1773">
                  <c:v>870.25</c:v>
                </c:pt>
                <c:pt idx="1774">
                  <c:v>811.62</c:v>
                </c:pt>
                <c:pt idx="1775">
                  <c:v>749.39</c:v>
                </c:pt>
                <c:pt idx="1776">
                  <c:v>709.75</c:v>
                </c:pt>
                <c:pt idx="1777">
                  <c:v>683.88</c:v>
                </c:pt>
                <c:pt idx="1778">
                  <c:v>664</c:v>
                </c:pt>
                <c:pt idx="1779">
                  <c:v>650.02</c:v>
                </c:pt>
                <c:pt idx="1780">
                  <c:v>657.61</c:v>
                </c:pt>
                <c:pt idx="1781">
                  <c:v>686.02</c:v>
                </c:pt>
                <c:pt idx="1782">
                  <c:v>701.07</c:v>
                </c:pt>
                <c:pt idx="1783">
                  <c:v>852.84</c:v>
                </c:pt>
                <c:pt idx="1784">
                  <c:v>989.58</c:v>
                </c:pt>
                <c:pt idx="1785">
                  <c:v>1077.45</c:v>
                </c:pt>
                <c:pt idx="1786">
                  <c:v>1119.0999999999999</c:v>
                </c:pt>
                <c:pt idx="1787">
                  <c:v>1107.73</c:v>
                </c:pt>
                <c:pt idx="1788">
                  <c:v>1110.44</c:v>
                </c:pt>
                <c:pt idx="1789">
                  <c:v>1118.1500000000001</c:v>
                </c:pt>
                <c:pt idx="1790">
                  <c:v>1100.58</c:v>
                </c:pt>
                <c:pt idx="1791">
                  <c:v>1047.8800000000001</c:v>
                </c:pt>
                <c:pt idx="1792">
                  <c:v>972.31</c:v>
                </c:pt>
                <c:pt idx="1793">
                  <c:v>894.23</c:v>
                </c:pt>
                <c:pt idx="1794">
                  <c:v>939.68</c:v>
                </c:pt>
                <c:pt idx="1795">
                  <c:v>925.35</c:v>
                </c:pt>
                <c:pt idx="1796">
                  <c:v>882.33</c:v>
                </c:pt>
                <c:pt idx="1797">
                  <c:v>840.3</c:v>
                </c:pt>
                <c:pt idx="1798">
                  <c:v>787.2</c:v>
                </c:pt>
                <c:pt idx="1799">
                  <c:v>729.89</c:v>
                </c:pt>
                <c:pt idx="1800">
                  <c:v>696.31</c:v>
                </c:pt>
                <c:pt idx="1801">
                  <c:v>671.8</c:v>
                </c:pt>
                <c:pt idx="1802">
                  <c:v>656.87</c:v>
                </c:pt>
                <c:pt idx="1803">
                  <c:v>649.98</c:v>
                </c:pt>
                <c:pt idx="1804">
                  <c:v>655.08000000000004</c:v>
                </c:pt>
                <c:pt idx="1805">
                  <c:v>687.07</c:v>
                </c:pt>
                <c:pt idx="1806">
                  <c:v>709.27</c:v>
                </c:pt>
                <c:pt idx="1807">
                  <c:v>864.93</c:v>
                </c:pt>
                <c:pt idx="1808">
                  <c:v>997.07</c:v>
                </c:pt>
                <c:pt idx="1809">
                  <c:v>1091</c:v>
                </c:pt>
                <c:pt idx="1810">
                  <c:v>1126.3800000000001</c:v>
                </c:pt>
                <c:pt idx="1811">
                  <c:v>1131.9000000000001</c:v>
                </c:pt>
                <c:pt idx="1812">
                  <c:v>1136.1500000000001</c:v>
                </c:pt>
                <c:pt idx="1813">
                  <c:v>1154.8399999999999</c:v>
                </c:pt>
                <c:pt idx="1814">
                  <c:v>1142.7</c:v>
                </c:pt>
                <c:pt idx="1815">
                  <c:v>1079.56</c:v>
                </c:pt>
                <c:pt idx="1816">
                  <c:v>1004.72</c:v>
                </c:pt>
                <c:pt idx="1817">
                  <c:v>909.83</c:v>
                </c:pt>
                <c:pt idx="1818">
                  <c:v>959.54</c:v>
                </c:pt>
                <c:pt idx="1819">
                  <c:v>939.11</c:v>
                </c:pt>
                <c:pt idx="1820">
                  <c:v>907.06</c:v>
                </c:pt>
                <c:pt idx="1821">
                  <c:v>859.42</c:v>
                </c:pt>
                <c:pt idx="1822">
                  <c:v>809.55</c:v>
                </c:pt>
                <c:pt idx="1823">
                  <c:v>754.62</c:v>
                </c:pt>
                <c:pt idx="1824">
                  <c:v>714.72</c:v>
                </c:pt>
                <c:pt idx="1825">
                  <c:v>688.38</c:v>
                </c:pt>
                <c:pt idx="1826">
                  <c:v>676.27</c:v>
                </c:pt>
                <c:pt idx="1827">
                  <c:v>668.94</c:v>
                </c:pt>
                <c:pt idx="1828">
                  <c:v>675.62</c:v>
                </c:pt>
                <c:pt idx="1829">
                  <c:v>699.04</c:v>
                </c:pt>
                <c:pt idx="1830">
                  <c:v>716.19</c:v>
                </c:pt>
                <c:pt idx="1831">
                  <c:v>882.31</c:v>
                </c:pt>
                <c:pt idx="1832">
                  <c:v>1008.61</c:v>
                </c:pt>
                <c:pt idx="1833">
                  <c:v>1084.99</c:v>
                </c:pt>
                <c:pt idx="1834">
                  <c:v>1117.08</c:v>
                </c:pt>
                <c:pt idx="1835">
                  <c:v>1119.77</c:v>
                </c:pt>
                <c:pt idx="1836">
                  <c:v>1101.5999999999999</c:v>
                </c:pt>
                <c:pt idx="1837">
                  <c:v>1114.31</c:v>
                </c:pt>
                <c:pt idx="1838">
                  <c:v>1107.6300000000001</c:v>
                </c:pt>
                <c:pt idx="1839">
                  <c:v>1055.8599999999999</c:v>
                </c:pt>
                <c:pt idx="1840">
                  <c:v>968.45</c:v>
                </c:pt>
                <c:pt idx="1841">
                  <c:v>877.21</c:v>
                </c:pt>
                <c:pt idx="1842">
                  <c:v>941.19</c:v>
                </c:pt>
                <c:pt idx="1843">
                  <c:v>927.27</c:v>
                </c:pt>
                <c:pt idx="1844">
                  <c:v>888.09</c:v>
                </c:pt>
                <c:pt idx="1845">
                  <c:v>842.25</c:v>
                </c:pt>
                <c:pt idx="1846">
                  <c:v>795.61</c:v>
                </c:pt>
                <c:pt idx="1847">
                  <c:v>759.25</c:v>
                </c:pt>
                <c:pt idx="1848">
                  <c:v>725.77</c:v>
                </c:pt>
                <c:pt idx="1849">
                  <c:v>698.11</c:v>
                </c:pt>
                <c:pt idx="1850">
                  <c:v>679.4</c:v>
                </c:pt>
                <c:pt idx="1851">
                  <c:v>671.08</c:v>
                </c:pt>
                <c:pt idx="1852">
                  <c:v>669.89</c:v>
                </c:pt>
                <c:pt idx="1853">
                  <c:v>677.71</c:v>
                </c:pt>
                <c:pt idx="1854">
                  <c:v>672.11</c:v>
                </c:pt>
                <c:pt idx="1855">
                  <c:v>778.81</c:v>
                </c:pt>
                <c:pt idx="1856">
                  <c:v>886.53</c:v>
                </c:pt>
                <c:pt idx="1857">
                  <c:v>972.26</c:v>
                </c:pt>
                <c:pt idx="1858">
                  <c:v>1003.97</c:v>
                </c:pt>
                <c:pt idx="1859">
                  <c:v>988.64</c:v>
                </c:pt>
                <c:pt idx="1860">
                  <c:v>948.78</c:v>
                </c:pt>
                <c:pt idx="1861">
                  <c:v>925</c:v>
                </c:pt>
                <c:pt idx="1862">
                  <c:v>909.47</c:v>
                </c:pt>
                <c:pt idx="1863">
                  <c:v>878.18</c:v>
                </c:pt>
                <c:pt idx="1864">
                  <c:v>861.28</c:v>
                </c:pt>
                <c:pt idx="1865">
                  <c:v>846.85</c:v>
                </c:pt>
                <c:pt idx="1866">
                  <c:v>916.94</c:v>
                </c:pt>
                <c:pt idx="1867">
                  <c:v>909.24</c:v>
                </c:pt>
                <c:pt idx="1868">
                  <c:v>872.32</c:v>
                </c:pt>
                <c:pt idx="1869">
                  <c:v>844.5</c:v>
                </c:pt>
                <c:pt idx="1870">
                  <c:v>807.64</c:v>
                </c:pt>
                <c:pt idx="1871">
                  <c:v>763.11</c:v>
                </c:pt>
                <c:pt idx="1872">
                  <c:v>731.64</c:v>
                </c:pt>
                <c:pt idx="1873">
                  <c:v>701.51</c:v>
                </c:pt>
                <c:pt idx="1874">
                  <c:v>680.82</c:v>
                </c:pt>
                <c:pt idx="1875">
                  <c:v>673.54</c:v>
                </c:pt>
                <c:pt idx="1876">
                  <c:v>663.66</c:v>
                </c:pt>
                <c:pt idx="1877">
                  <c:v>662.88</c:v>
                </c:pt>
                <c:pt idx="1878">
                  <c:v>622.08000000000004</c:v>
                </c:pt>
                <c:pt idx="1879">
                  <c:v>659.79</c:v>
                </c:pt>
                <c:pt idx="1880">
                  <c:v>696.23</c:v>
                </c:pt>
                <c:pt idx="1881">
                  <c:v>739.94</c:v>
                </c:pt>
                <c:pt idx="1882">
                  <c:v>785.97</c:v>
                </c:pt>
                <c:pt idx="1883">
                  <c:v>812.11</c:v>
                </c:pt>
                <c:pt idx="1884">
                  <c:v>820.01</c:v>
                </c:pt>
                <c:pt idx="1885">
                  <c:v>805.44</c:v>
                </c:pt>
                <c:pt idx="1886">
                  <c:v>793.44</c:v>
                </c:pt>
                <c:pt idx="1887">
                  <c:v>779.27</c:v>
                </c:pt>
                <c:pt idx="1888">
                  <c:v>757.91</c:v>
                </c:pt>
                <c:pt idx="1889">
                  <c:v>760.69</c:v>
                </c:pt>
                <c:pt idx="1890">
                  <c:v>847.4</c:v>
                </c:pt>
                <c:pt idx="1891">
                  <c:v>858.44</c:v>
                </c:pt>
                <c:pt idx="1892">
                  <c:v>849.27</c:v>
                </c:pt>
                <c:pt idx="1893">
                  <c:v>824.94</c:v>
                </c:pt>
                <c:pt idx="1894">
                  <c:v>768.35</c:v>
                </c:pt>
                <c:pt idx="1895">
                  <c:v>726.79</c:v>
                </c:pt>
                <c:pt idx="1896">
                  <c:v>694.21</c:v>
                </c:pt>
                <c:pt idx="1897">
                  <c:v>666.86</c:v>
                </c:pt>
                <c:pt idx="1898">
                  <c:v>653.02</c:v>
                </c:pt>
                <c:pt idx="1899">
                  <c:v>649.5</c:v>
                </c:pt>
                <c:pt idx="1900">
                  <c:v>658.51</c:v>
                </c:pt>
                <c:pt idx="1901">
                  <c:v>693.39</c:v>
                </c:pt>
                <c:pt idx="1902">
                  <c:v>712.76</c:v>
                </c:pt>
                <c:pt idx="1903">
                  <c:v>883.12</c:v>
                </c:pt>
                <c:pt idx="1904">
                  <c:v>1041.3599999999999</c:v>
                </c:pt>
                <c:pt idx="1905">
                  <c:v>1141.76</c:v>
                </c:pt>
                <c:pt idx="1906">
                  <c:v>1175.69</c:v>
                </c:pt>
                <c:pt idx="1907">
                  <c:v>1166.0899999999999</c:v>
                </c:pt>
                <c:pt idx="1908">
                  <c:v>1167.8499999999999</c:v>
                </c:pt>
                <c:pt idx="1909">
                  <c:v>1166.8499999999999</c:v>
                </c:pt>
                <c:pt idx="1910">
                  <c:v>1163.5</c:v>
                </c:pt>
                <c:pt idx="1911">
                  <c:v>1100.27</c:v>
                </c:pt>
                <c:pt idx="1912">
                  <c:v>1017.14</c:v>
                </c:pt>
                <c:pt idx="1913">
                  <c:v>932.36</c:v>
                </c:pt>
                <c:pt idx="1914">
                  <c:v>978.6</c:v>
                </c:pt>
                <c:pt idx="1915">
                  <c:v>960.5</c:v>
                </c:pt>
                <c:pt idx="1916">
                  <c:v>924.63</c:v>
                </c:pt>
                <c:pt idx="1917">
                  <c:v>879.73</c:v>
                </c:pt>
                <c:pt idx="1918">
                  <c:v>820.7</c:v>
                </c:pt>
                <c:pt idx="1919">
                  <c:v>756.33</c:v>
                </c:pt>
                <c:pt idx="1920">
                  <c:v>717.16</c:v>
                </c:pt>
                <c:pt idx="1921">
                  <c:v>696.55</c:v>
                </c:pt>
                <c:pt idx="1922">
                  <c:v>679.54</c:v>
                </c:pt>
                <c:pt idx="1923">
                  <c:v>670.72</c:v>
                </c:pt>
                <c:pt idx="1924">
                  <c:v>675.52</c:v>
                </c:pt>
                <c:pt idx="1925">
                  <c:v>713.15</c:v>
                </c:pt>
                <c:pt idx="1926">
                  <c:v>729.84</c:v>
                </c:pt>
                <c:pt idx="1927">
                  <c:v>900.24</c:v>
                </c:pt>
                <c:pt idx="1928">
                  <c:v>1040.6199999999999</c:v>
                </c:pt>
                <c:pt idx="1929">
                  <c:v>1126.3499999999999</c:v>
                </c:pt>
                <c:pt idx="1930">
                  <c:v>1160.2</c:v>
                </c:pt>
                <c:pt idx="1931">
                  <c:v>1144.79</c:v>
                </c:pt>
                <c:pt idx="1932">
                  <c:v>1128.27</c:v>
                </c:pt>
                <c:pt idx="1933">
                  <c:v>1148.76</c:v>
                </c:pt>
                <c:pt idx="1934">
                  <c:v>1149.0999999999999</c:v>
                </c:pt>
                <c:pt idx="1935">
                  <c:v>1131.93</c:v>
                </c:pt>
                <c:pt idx="1936">
                  <c:v>1043.1099999999999</c:v>
                </c:pt>
                <c:pt idx="1937">
                  <c:v>930.03</c:v>
                </c:pt>
                <c:pt idx="1938">
                  <c:v>983.95</c:v>
                </c:pt>
                <c:pt idx="1939">
                  <c:v>963.66</c:v>
                </c:pt>
                <c:pt idx="1940">
                  <c:v>925.59</c:v>
                </c:pt>
                <c:pt idx="1941">
                  <c:v>873.81</c:v>
                </c:pt>
                <c:pt idx="1942">
                  <c:v>814.86</c:v>
                </c:pt>
                <c:pt idx="1943">
                  <c:v>758.11</c:v>
                </c:pt>
                <c:pt idx="1944">
                  <c:v>721.03</c:v>
                </c:pt>
                <c:pt idx="1945">
                  <c:v>700.29</c:v>
                </c:pt>
                <c:pt idx="1946">
                  <c:v>677.7</c:v>
                </c:pt>
                <c:pt idx="1947">
                  <c:v>669.86</c:v>
                </c:pt>
                <c:pt idx="1948">
                  <c:v>664.53</c:v>
                </c:pt>
                <c:pt idx="1949">
                  <c:v>706.94</c:v>
                </c:pt>
                <c:pt idx="1950">
                  <c:v>721</c:v>
                </c:pt>
                <c:pt idx="1951">
                  <c:v>884.39</c:v>
                </c:pt>
                <c:pt idx="1952">
                  <c:v>1029.67</c:v>
                </c:pt>
                <c:pt idx="1953">
                  <c:v>1118.08</c:v>
                </c:pt>
                <c:pt idx="1954">
                  <c:v>1163.6199999999999</c:v>
                </c:pt>
                <c:pt idx="1955">
                  <c:v>1153.54</c:v>
                </c:pt>
                <c:pt idx="1956">
                  <c:v>1175.57</c:v>
                </c:pt>
                <c:pt idx="1957">
                  <c:v>1196.43</c:v>
                </c:pt>
                <c:pt idx="1958">
                  <c:v>1183.06</c:v>
                </c:pt>
                <c:pt idx="1959">
                  <c:v>1141</c:v>
                </c:pt>
                <c:pt idx="1960">
                  <c:v>1046.49</c:v>
                </c:pt>
                <c:pt idx="1961">
                  <c:v>945.18</c:v>
                </c:pt>
                <c:pt idx="1962">
                  <c:v>981.8</c:v>
                </c:pt>
                <c:pt idx="1963">
                  <c:v>961.93</c:v>
                </c:pt>
                <c:pt idx="1964">
                  <c:v>921.09</c:v>
                </c:pt>
                <c:pt idx="1965">
                  <c:v>878.77</c:v>
                </c:pt>
                <c:pt idx="1966">
                  <c:v>808.97</c:v>
                </c:pt>
                <c:pt idx="1967">
                  <c:v>761.15</c:v>
                </c:pt>
                <c:pt idx="1968">
                  <c:v>725.08</c:v>
                </c:pt>
                <c:pt idx="1969">
                  <c:v>691.66</c:v>
                </c:pt>
                <c:pt idx="1970">
                  <c:v>682.59</c:v>
                </c:pt>
                <c:pt idx="1971">
                  <c:v>673.89</c:v>
                </c:pt>
                <c:pt idx="1972">
                  <c:v>676.19</c:v>
                </c:pt>
                <c:pt idx="1973">
                  <c:v>707.48</c:v>
                </c:pt>
                <c:pt idx="1974">
                  <c:v>713.74</c:v>
                </c:pt>
                <c:pt idx="1975">
                  <c:v>890.16</c:v>
                </c:pt>
                <c:pt idx="1976">
                  <c:v>1030.1099999999999</c:v>
                </c:pt>
                <c:pt idx="1977">
                  <c:v>1111.8800000000001</c:v>
                </c:pt>
                <c:pt idx="1978">
                  <c:v>1156.25</c:v>
                </c:pt>
                <c:pt idx="1979">
                  <c:v>1161.24</c:v>
                </c:pt>
                <c:pt idx="1980">
                  <c:v>1160.27</c:v>
                </c:pt>
                <c:pt idx="1981">
                  <c:v>1164.18</c:v>
                </c:pt>
                <c:pt idx="1982">
                  <c:v>1173.5899999999999</c:v>
                </c:pt>
                <c:pt idx="1983">
                  <c:v>1148.17</c:v>
                </c:pt>
                <c:pt idx="1984">
                  <c:v>1057.4100000000001</c:v>
                </c:pt>
                <c:pt idx="1985">
                  <c:v>951.88</c:v>
                </c:pt>
                <c:pt idx="1986">
                  <c:v>995.48</c:v>
                </c:pt>
                <c:pt idx="1987">
                  <c:v>968.24</c:v>
                </c:pt>
                <c:pt idx="1988">
                  <c:v>939.55</c:v>
                </c:pt>
                <c:pt idx="1989">
                  <c:v>900.12</c:v>
                </c:pt>
                <c:pt idx="1990">
                  <c:v>842.36</c:v>
                </c:pt>
                <c:pt idx="1991">
                  <c:v>773.43</c:v>
                </c:pt>
                <c:pt idx="1992">
                  <c:v>743.16</c:v>
                </c:pt>
                <c:pt idx="1993">
                  <c:v>714.57</c:v>
                </c:pt>
                <c:pt idx="1994">
                  <c:v>694.2</c:v>
                </c:pt>
                <c:pt idx="1995">
                  <c:v>678.59</c:v>
                </c:pt>
                <c:pt idx="1996">
                  <c:v>682.13</c:v>
                </c:pt>
                <c:pt idx="1997">
                  <c:v>710.77</c:v>
                </c:pt>
                <c:pt idx="1998">
                  <c:v>722.23</c:v>
                </c:pt>
                <c:pt idx="1999">
                  <c:v>899.06</c:v>
                </c:pt>
                <c:pt idx="2000">
                  <c:v>1033.99</c:v>
                </c:pt>
                <c:pt idx="2001">
                  <c:v>1122.58</c:v>
                </c:pt>
                <c:pt idx="2002">
                  <c:v>1165.21</c:v>
                </c:pt>
                <c:pt idx="2003">
                  <c:v>1154.18</c:v>
                </c:pt>
                <c:pt idx="2004">
                  <c:v>1160.4100000000001</c:v>
                </c:pt>
                <c:pt idx="2005">
                  <c:v>1177.44</c:v>
                </c:pt>
                <c:pt idx="2006">
                  <c:v>1156.3800000000001</c:v>
                </c:pt>
                <c:pt idx="2007">
                  <c:v>1116.69</c:v>
                </c:pt>
                <c:pt idx="2008">
                  <c:v>1033.6600000000001</c:v>
                </c:pt>
                <c:pt idx="2009">
                  <c:v>941.3</c:v>
                </c:pt>
                <c:pt idx="2010">
                  <c:v>994.9</c:v>
                </c:pt>
                <c:pt idx="2011">
                  <c:v>975.25</c:v>
                </c:pt>
                <c:pt idx="2012">
                  <c:v>933.18</c:v>
                </c:pt>
                <c:pt idx="2013">
                  <c:v>884.54</c:v>
                </c:pt>
                <c:pt idx="2014">
                  <c:v>839.13</c:v>
                </c:pt>
                <c:pt idx="2015">
                  <c:v>789.78</c:v>
                </c:pt>
                <c:pt idx="2016">
                  <c:v>753.52</c:v>
                </c:pt>
                <c:pt idx="2017">
                  <c:v>724.73</c:v>
                </c:pt>
                <c:pt idx="2018">
                  <c:v>704.49</c:v>
                </c:pt>
                <c:pt idx="2019">
                  <c:v>690.18</c:v>
                </c:pt>
                <c:pt idx="2020">
                  <c:v>678.12</c:v>
                </c:pt>
                <c:pt idx="2021">
                  <c:v>691.86</c:v>
                </c:pt>
                <c:pt idx="2022">
                  <c:v>685.07</c:v>
                </c:pt>
                <c:pt idx="2023">
                  <c:v>795.13</c:v>
                </c:pt>
                <c:pt idx="2024">
                  <c:v>918.66</c:v>
                </c:pt>
                <c:pt idx="2025">
                  <c:v>1000.11</c:v>
                </c:pt>
                <c:pt idx="2026">
                  <c:v>1040.77</c:v>
                </c:pt>
                <c:pt idx="2027">
                  <c:v>1027.27</c:v>
                </c:pt>
                <c:pt idx="2028">
                  <c:v>980.3</c:v>
                </c:pt>
                <c:pt idx="2029">
                  <c:v>945.7</c:v>
                </c:pt>
                <c:pt idx="2030">
                  <c:v>926.12</c:v>
                </c:pt>
                <c:pt idx="2031">
                  <c:v>910.42</c:v>
                </c:pt>
                <c:pt idx="2032">
                  <c:v>874.8</c:v>
                </c:pt>
                <c:pt idx="2033">
                  <c:v>846.54</c:v>
                </c:pt>
                <c:pt idx="2034">
                  <c:v>918.41</c:v>
                </c:pt>
                <c:pt idx="2035">
                  <c:v>911.18</c:v>
                </c:pt>
                <c:pt idx="2036">
                  <c:v>864.66</c:v>
                </c:pt>
                <c:pt idx="2037">
                  <c:v>843.76</c:v>
                </c:pt>
                <c:pt idx="2038">
                  <c:v>816.05</c:v>
                </c:pt>
                <c:pt idx="2039">
                  <c:v>771.66</c:v>
                </c:pt>
                <c:pt idx="2040">
                  <c:v>739.73</c:v>
                </c:pt>
                <c:pt idx="2041">
                  <c:v>715.86</c:v>
                </c:pt>
                <c:pt idx="2042">
                  <c:v>695.59</c:v>
                </c:pt>
                <c:pt idx="2043">
                  <c:v>676.33</c:v>
                </c:pt>
                <c:pt idx="2044">
                  <c:v>663.12</c:v>
                </c:pt>
                <c:pt idx="2045">
                  <c:v>654.09</c:v>
                </c:pt>
                <c:pt idx="2046">
                  <c:v>632.63</c:v>
                </c:pt>
                <c:pt idx="2047">
                  <c:v>661.26</c:v>
                </c:pt>
                <c:pt idx="2048">
                  <c:v>716.79</c:v>
                </c:pt>
                <c:pt idx="2049">
                  <c:v>753.59</c:v>
                </c:pt>
                <c:pt idx="2050">
                  <c:v>792.25</c:v>
                </c:pt>
                <c:pt idx="2051">
                  <c:v>813.05</c:v>
                </c:pt>
                <c:pt idx="2052">
                  <c:v>836.35</c:v>
                </c:pt>
                <c:pt idx="2053">
                  <c:v>833.1</c:v>
                </c:pt>
                <c:pt idx="2054">
                  <c:v>825.46</c:v>
                </c:pt>
                <c:pt idx="2055">
                  <c:v>813.86</c:v>
                </c:pt>
                <c:pt idx="2056">
                  <c:v>787.18</c:v>
                </c:pt>
                <c:pt idx="2057">
                  <c:v>778.36</c:v>
                </c:pt>
                <c:pt idx="2058">
                  <c:v>855.68</c:v>
                </c:pt>
                <c:pt idx="2059">
                  <c:v>870.27</c:v>
                </c:pt>
                <c:pt idx="2060">
                  <c:v>870.43</c:v>
                </c:pt>
                <c:pt idx="2061">
                  <c:v>847.97</c:v>
                </c:pt>
                <c:pt idx="2062">
                  <c:v>797.68</c:v>
                </c:pt>
                <c:pt idx="2063">
                  <c:v>744.09</c:v>
                </c:pt>
                <c:pt idx="2064">
                  <c:v>714.01</c:v>
                </c:pt>
                <c:pt idx="2065">
                  <c:v>687.12</c:v>
                </c:pt>
                <c:pt idx="2066">
                  <c:v>671.05</c:v>
                </c:pt>
                <c:pt idx="2067">
                  <c:v>664.37</c:v>
                </c:pt>
                <c:pt idx="2068">
                  <c:v>673.02</c:v>
                </c:pt>
                <c:pt idx="2069">
                  <c:v>694.07</c:v>
                </c:pt>
                <c:pt idx="2070">
                  <c:v>710.84</c:v>
                </c:pt>
                <c:pt idx="2071">
                  <c:v>898.61</c:v>
                </c:pt>
                <c:pt idx="2072">
                  <c:v>1046.81</c:v>
                </c:pt>
                <c:pt idx="2073">
                  <c:v>1128.32</c:v>
                </c:pt>
                <c:pt idx="2074">
                  <c:v>1166.6099999999999</c:v>
                </c:pt>
                <c:pt idx="2075">
                  <c:v>1170.6300000000001</c:v>
                </c:pt>
                <c:pt idx="2076">
                  <c:v>1167.75</c:v>
                </c:pt>
                <c:pt idx="2077">
                  <c:v>1183.94</c:v>
                </c:pt>
                <c:pt idx="2078">
                  <c:v>1176.71</c:v>
                </c:pt>
                <c:pt idx="2079">
                  <c:v>1131.9100000000001</c:v>
                </c:pt>
                <c:pt idx="2080">
                  <c:v>1033.1300000000001</c:v>
                </c:pt>
                <c:pt idx="2081">
                  <c:v>924.1</c:v>
                </c:pt>
                <c:pt idx="2082">
                  <c:v>969.43</c:v>
                </c:pt>
                <c:pt idx="2083">
                  <c:v>952.61</c:v>
                </c:pt>
                <c:pt idx="2084">
                  <c:v>934.66</c:v>
                </c:pt>
                <c:pt idx="2085">
                  <c:v>881.74</c:v>
                </c:pt>
                <c:pt idx="2086">
                  <c:v>822.89</c:v>
                </c:pt>
                <c:pt idx="2087">
                  <c:v>763.74</c:v>
                </c:pt>
                <c:pt idx="2088">
                  <c:v>724.91</c:v>
                </c:pt>
                <c:pt idx="2089">
                  <c:v>706.27</c:v>
                </c:pt>
                <c:pt idx="2090">
                  <c:v>691.23</c:v>
                </c:pt>
                <c:pt idx="2091">
                  <c:v>684.02</c:v>
                </c:pt>
                <c:pt idx="2092">
                  <c:v>686.16</c:v>
                </c:pt>
                <c:pt idx="2093">
                  <c:v>718.77</c:v>
                </c:pt>
                <c:pt idx="2094">
                  <c:v>729.99</c:v>
                </c:pt>
                <c:pt idx="2095">
                  <c:v>898.37</c:v>
                </c:pt>
                <c:pt idx="2096">
                  <c:v>1023.61</c:v>
                </c:pt>
                <c:pt idx="2097">
                  <c:v>1082.3499999999999</c:v>
                </c:pt>
                <c:pt idx="2098">
                  <c:v>1109.45</c:v>
                </c:pt>
                <c:pt idx="2099">
                  <c:v>1101.05</c:v>
                </c:pt>
                <c:pt idx="2100">
                  <c:v>1102.6400000000001</c:v>
                </c:pt>
                <c:pt idx="2101">
                  <c:v>1116.57</c:v>
                </c:pt>
                <c:pt idx="2102">
                  <c:v>1093.9100000000001</c:v>
                </c:pt>
                <c:pt idx="2103">
                  <c:v>1059.8</c:v>
                </c:pt>
                <c:pt idx="2104">
                  <c:v>979.57</c:v>
                </c:pt>
                <c:pt idx="2105">
                  <c:v>900.06</c:v>
                </c:pt>
                <c:pt idx="2106">
                  <c:v>940.9</c:v>
                </c:pt>
                <c:pt idx="2107">
                  <c:v>936.89</c:v>
                </c:pt>
                <c:pt idx="2108">
                  <c:v>915.64</c:v>
                </c:pt>
                <c:pt idx="2109">
                  <c:v>879.72</c:v>
                </c:pt>
                <c:pt idx="2110">
                  <c:v>829.2</c:v>
                </c:pt>
                <c:pt idx="2111">
                  <c:v>770.29</c:v>
                </c:pt>
                <c:pt idx="2112">
                  <c:v>737.45</c:v>
                </c:pt>
                <c:pt idx="2113">
                  <c:v>711.15</c:v>
                </c:pt>
                <c:pt idx="2114">
                  <c:v>706.84</c:v>
                </c:pt>
                <c:pt idx="2115">
                  <c:v>695.28</c:v>
                </c:pt>
                <c:pt idx="2116">
                  <c:v>697.95</c:v>
                </c:pt>
                <c:pt idx="2117">
                  <c:v>730.42</c:v>
                </c:pt>
                <c:pt idx="2118">
                  <c:v>748.8</c:v>
                </c:pt>
                <c:pt idx="2119">
                  <c:v>900.23</c:v>
                </c:pt>
                <c:pt idx="2120">
                  <c:v>1007.38</c:v>
                </c:pt>
                <c:pt idx="2121">
                  <c:v>1085.28</c:v>
                </c:pt>
                <c:pt idx="2122">
                  <c:v>1125.93</c:v>
                </c:pt>
                <c:pt idx="2123">
                  <c:v>1110.99</c:v>
                </c:pt>
                <c:pt idx="2124">
                  <c:v>1097.3900000000001</c:v>
                </c:pt>
                <c:pt idx="2125">
                  <c:v>1096.96</c:v>
                </c:pt>
                <c:pt idx="2126">
                  <c:v>1082.92</c:v>
                </c:pt>
                <c:pt idx="2127">
                  <c:v>1041.4000000000001</c:v>
                </c:pt>
                <c:pt idx="2128">
                  <c:v>971.1</c:v>
                </c:pt>
                <c:pt idx="2129">
                  <c:v>898.78</c:v>
                </c:pt>
                <c:pt idx="2130">
                  <c:v>940.74</c:v>
                </c:pt>
                <c:pt idx="2131">
                  <c:v>923.68</c:v>
                </c:pt>
                <c:pt idx="2132">
                  <c:v>885.64</c:v>
                </c:pt>
                <c:pt idx="2133">
                  <c:v>845.91</c:v>
                </c:pt>
                <c:pt idx="2134">
                  <c:v>803.56</c:v>
                </c:pt>
                <c:pt idx="2135">
                  <c:v>759.62</c:v>
                </c:pt>
                <c:pt idx="2136">
                  <c:v>721.18</c:v>
                </c:pt>
                <c:pt idx="2137">
                  <c:v>700.76</c:v>
                </c:pt>
                <c:pt idx="2138">
                  <c:v>671.92</c:v>
                </c:pt>
                <c:pt idx="2139">
                  <c:v>663.86</c:v>
                </c:pt>
                <c:pt idx="2140">
                  <c:v>673.76</c:v>
                </c:pt>
                <c:pt idx="2141">
                  <c:v>689.92</c:v>
                </c:pt>
                <c:pt idx="2142">
                  <c:v>702.78</c:v>
                </c:pt>
                <c:pt idx="2143">
                  <c:v>833.99</c:v>
                </c:pt>
                <c:pt idx="2144">
                  <c:v>923.66</c:v>
                </c:pt>
                <c:pt idx="2145">
                  <c:v>993.58</c:v>
                </c:pt>
                <c:pt idx="2146">
                  <c:v>999.86</c:v>
                </c:pt>
                <c:pt idx="2147">
                  <c:v>988.77</c:v>
                </c:pt>
                <c:pt idx="2148">
                  <c:v>943.16</c:v>
                </c:pt>
                <c:pt idx="2149">
                  <c:v>933.12</c:v>
                </c:pt>
                <c:pt idx="2150">
                  <c:v>915.51</c:v>
                </c:pt>
                <c:pt idx="2151">
                  <c:v>880.05</c:v>
                </c:pt>
                <c:pt idx="2152">
                  <c:v>844.17</c:v>
                </c:pt>
                <c:pt idx="2153">
                  <c:v>818.29</c:v>
                </c:pt>
                <c:pt idx="2154">
                  <c:v>904.03</c:v>
                </c:pt>
                <c:pt idx="2155">
                  <c:v>882.3</c:v>
                </c:pt>
                <c:pt idx="2156">
                  <c:v>844.91</c:v>
                </c:pt>
                <c:pt idx="2157">
                  <c:v>812.03</c:v>
                </c:pt>
                <c:pt idx="2158">
                  <c:v>782.9</c:v>
                </c:pt>
                <c:pt idx="2159">
                  <c:v>734.85</c:v>
                </c:pt>
                <c:pt idx="2160">
                  <c:v>698.96</c:v>
                </c:pt>
                <c:pt idx="2161">
                  <c:v>671.51</c:v>
                </c:pt>
                <c:pt idx="2162">
                  <c:v>661.21</c:v>
                </c:pt>
                <c:pt idx="2163">
                  <c:v>649.09</c:v>
                </c:pt>
                <c:pt idx="2164">
                  <c:v>639.69000000000005</c:v>
                </c:pt>
                <c:pt idx="2165">
                  <c:v>636.61</c:v>
                </c:pt>
                <c:pt idx="2166">
                  <c:v>602.78</c:v>
                </c:pt>
                <c:pt idx="2167">
                  <c:v>627.45000000000005</c:v>
                </c:pt>
                <c:pt idx="2168">
                  <c:v>645.85</c:v>
                </c:pt>
                <c:pt idx="2169">
                  <c:v>668.9</c:v>
                </c:pt>
                <c:pt idx="2170">
                  <c:v>683.35</c:v>
                </c:pt>
                <c:pt idx="2171">
                  <c:v>685.82</c:v>
                </c:pt>
                <c:pt idx="2172">
                  <c:v>690.18</c:v>
                </c:pt>
                <c:pt idx="2173">
                  <c:v>702.72</c:v>
                </c:pt>
                <c:pt idx="2174">
                  <c:v>691.69</c:v>
                </c:pt>
                <c:pt idx="2175">
                  <c:v>682.46</c:v>
                </c:pt>
                <c:pt idx="2176">
                  <c:v>672.63</c:v>
                </c:pt>
                <c:pt idx="2177">
                  <c:v>674.43</c:v>
                </c:pt>
                <c:pt idx="2178">
                  <c:v>764.87</c:v>
                </c:pt>
                <c:pt idx="2179">
                  <c:v>785.15</c:v>
                </c:pt>
                <c:pt idx="2180">
                  <c:v>771.99</c:v>
                </c:pt>
                <c:pt idx="2181">
                  <c:v>752.89</c:v>
                </c:pt>
                <c:pt idx="2182">
                  <c:v>724.41</c:v>
                </c:pt>
                <c:pt idx="2183">
                  <c:v>692.6</c:v>
                </c:pt>
                <c:pt idx="2184">
                  <c:v>656.58</c:v>
                </c:pt>
                <c:pt idx="2185">
                  <c:v>641.41</c:v>
                </c:pt>
                <c:pt idx="2186">
                  <c:v>624.04999999999995</c:v>
                </c:pt>
                <c:pt idx="2187">
                  <c:v>611.52</c:v>
                </c:pt>
                <c:pt idx="2188">
                  <c:v>608.80999999999995</c:v>
                </c:pt>
                <c:pt idx="2189">
                  <c:v>614.17999999999995</c:v>
                </c:pt>
                <c:pt idx="2190">
                  <c:v>600.66</c:v>
                </c:pt>
                <c:pt idx="2191">
                  <c:v>669.48</c:v>
                </c:pt>
                <c:pt idx="2192">
                  <c:v>725.97</c:v>
                </c:pt>
                <c:pt idx="2193">
                  <c:v>776.69</c:v>
                </c:pt>
                <c:pt idx="2194">
                  <c:v>817.54</c:v>
                </c:pt>
                <c:pt idx="2195">
                  <c:v>824.51</c:v>
                </c:pt>
                <c:pt idx="2196">
                  <c:v>821.67</c:v>
                </c:pt>
                <c:pt idx="2197">
                  <c:v>813.44</c:v>
                </c:pt>
                <c:pt idx="2198">
                  <c:v>802.15</c:v>
                </c:pt>
                <c:pt idx="2199">
                  <c:v>798.08</c:v>
                </c:pt>
                <c:pt idx="2200">
                  <c:v>783.28</c:v>
                </c:pt>
                <c:pt idx="2201">
                  <c:v>782.51</c:v>
                </c:pt>
                <c:pt idx="2202">
                  <c:v>849.88</c:v>
                </c:pt>
                <c:pt idx="2203">
                  <c:v>842.68</c:v>
                </c:pt>
                <c:pt idx="2204">
                  <c:v>817.6</c:v>
                </c:pt>
                <c:pt idx="2205">
                  <c:v>783.4</c:v>
                </c:pt>
                <c:pt idx="2206">
                  <c:v>763.73</c:v>
                </c:pt>
                <c:pt idx="2207">
                  <c:v>715.91</c:v>
                </c:pt>
                <c:pt idx="2208">
                  <c:v>691.34</c:v>
                </c:pt>
                <c:pt idx="2209">
                  <c:v>672</c:v>
                </c:pt>
                <c:pt idx="2210">
                  <c:v>641.12</c:v>
                </c:pt>
                <c:pt idx="2211">
                  <c:v>636.23</c:v>
                </c:pt>
                <c:pt idx="2212">
                  <c:v>624.61</c:v>
                </c:pt>
                <c:pt idx="2213">
                  <c:v>619.6</c:v>
                </c:pt>
                <c:pt idx="2214">
                  <c:v>590.99</c:v>
                </c:pt>
                <c:pt idx="2215">
                  <c:v>618.42999999999995</c:v>
                </c:pt>
                <c:pt idx="2216">
                  <c:v>661.98</c:v>
                </c:pt>
                <c:pt idx="2217">
                  <c:v>700.29</c:v>
                </c:pt>
                <c:pt idx="2218">
                  <c:v>738.11</c:v>
                </c:pt>
                <c:pt idx="2219">
                  <c:v>755.83</c:v>
                </c:pt>
                <c:pt idx="2220">
                  <c:v>760.72</c:v>
                </c:pt>
                <c:pt idx="2221">
                  <c:v>758.92</c:v>
                </c:pt>
                <c:pt idx="2222">
                  <c:v>750.72</c:v>
                </c:pt>
                <c:pt idx="2223">
                  <c:v>750.88</c:v>
                </c:pt>
                <c:pt idx="2224">
                  <c:v>744.76</c:v>
                </c:pt>
                <c:pt idx="2225">
                  <c:v>754.79</c:v>
                </c:pt>
                <c:pt idx="2226">
                  <c:v>848.84</c:v>
                </c:pt>
                <c:pt idx="2227">
                  <c:v>854.15</c:v>
                </c:pt>
                <c:pt idx="2228">
                  <c:v>827.23</c:v>
                </c:pt>
                <c:pt idx="2229">
                  <c:v>818.45</c:v>
                </c:pt>
                <c:pt idx="2230">
                  <c:v>766.29</c:v>
                </c:pt>
                <c:pt idx="2231">
                  <c:v>724.95</c:v>
                </c:pt>
                <c:pt idx="2232">
                  <c:v>678.5</c:v>
                </c:pt>
                <c:pt idx="2233">
                  <c:v>654.86</c:v>
                </c:pt>
                <c:pt idx="2234">
                  <c:v>628.35</c:v>
                </c:pt>
                <c:pt idx="2235">
                  <c:v>637.1</c:v>
                </c:pt>
                <c:pt idx="2236">
                  <c:v>645.92999999999995</c:v>
                </c:pt>
                <c:pt idx="2237">
                  <c:v>676.32</c:v>
                </c:pt>
                <c:pt idx="2238">
                  <c:v>702.08</c:v>
                </c:pt>
                <c:pt idx="2239">
                  <c:v>875.44</c:v>
                </c:pt>
                <c:pt idx="2240">
                  <c:v>1013.16</c:v>
                </c:pt>
                <c:pt idx="2241">
                  <c:v>1089.01</c:v>
                </c:pt>
                <c:pt idx="2242">
                  <c:v>1119.99</c:v>
                </c:pt>
                <c:pt idx="2243">
                  <c:v>1122.8</c:v>
                </c:pt>
                <c:pt idx="2244">
                  <c:v>1133.78</c:v>
                </c:pt>
                <c:pt idx="2245">
                  <c:v>1147.2</c:v>
                </c:pt>
                <c:pt idx="2246">
                  <c:v>1139.3699999999999</c:v>
                </c:pt>
                <c:pt idx="2247">
                  <c:v>1093.4100000000001</c:v>
                </c:pt>
                <c:pt idx="2248">
                  <c:v>1015.93</c:v>
                </c:pt>
                <c:pt idx="2249">
                  <c:v>919.89</c:v>
                </c:pt>
                <c:pt idx="2250">
                  <c:v>979.2</c:v>
                </c:pt>
                <c:pt idx="2251">
                  <c:v>946.89</c:v>
                </c:pt>
                <c:pt idx="2252">
                  <c:v>919.04</c:v>
                </c:pt>
                <c:pt idx="2253">
                  <c:v>878.17</c:v>
                </c:pt>
                <c:pt idx="2254">
                  <c:v>816.02</c:v>
                </c:pt>
                <c:pt idx="2255">
                  <c:v>759.06</c:v>
                </c:pt>
                <c:pt idx="2256">
                  <c:v>722.84</c:v>
                </c:pt>
                <c:pt idx="2257">
                  <c:v>705.31</c:v>
                </c:pt>
                <c:pt idx="2258">
                  <c:v>688.75</c:v>
                </c:pt>
                <c:pt idx="2259">
                  <c:v>676.91</c:v>
                </c:pt>
                <c:pt idx="2260">
                  <c:v>689.22</c:v>
                </c:pt>
                <c:pt idx="2261">
                  <c:v>723.76</c:v>
                </c:pt>
                <c:pt idx="2262">
                  <c:v>740.73</c:v>
                </c:pt>
                <c:pt idx="2263">
                  <c:v>904.3</c:v>
                </c:pt>
                <c:pt idx="2264">
                  <c:v>1033.5999999999999</c:v>
                </c:pt>
                <c:pt idx="2265">
                  <c:v>1116.99</c:v>
                </c:pt>
                <c:pt idx="2266">
                  <c:v>1152.0899999999999</c:v>
                </c:pt>
                <c:pt idx="2267">
                  <c:v>1137.24</c:v>
                </c:pt>
                <c:pt idx="2268">
                  <c:v>1137.57</c:v>
                </c:pt>
                <c:pt idx="2269">
                  <c:v>1159.58</c:v>
                </c:pt>
                <c:pt idx="2270">
                  <c:v>1143.51</c:v>
                </c:pt>
                <c:pt idx="2271">
                  <c:v>1101.82</c:v>
                </c:pt>
                <c:pt idx="2272">
                  <c:v>1014.85</c:v>
                </c:pt>
                <c:pt idx="2273">
                  <c:v>920.1</c:v>
                </c:pt>
                <c:pt idx="2274">
                  <c:v>975.39</c:v>
                </c:pt>
                <c:pt idx="2275">
                  <c:v>959.57</c:v>
                </c:pt>
                <c:pt idx="2276">
                  <c:v>904.91</c:v>
                </c:pt>
                <c:pt idx="2277">
                  <c:v>877.87</c:v>
                </c:pt>
                <c:pt idx="2278">
                  <c:v>805.56</c:v>
                </c:pt>
                <c:pt idx="2279">
                  <c:v>758.03</c:v>
                </c:pt>
                <c:pt idx="2280">
                  <c:v>726.16</c:v>
                </c:pt>
                <c:pt idx="2281">
                  <c:v>696.46</c:v>
                </c:pt>
                <c:pt idx="2282">
                  <c:v>688.38</c:v>
                </c:pt>
                <c:pt idx="2283">
                  <c:v>680.08</c:v>
                </c:pt>
                <c:pt idx="2284">
                  <c:v>687.15</c:v>
                </c:pt>
                <c:pt idx="2285">
                  <c:v>716.26</c:v>
                </c:pt>
                <c:pt idx="2286">
                  <c:v>726.92</c:v>
                </c:pt>
                <c:pt idx="2287">
                  <c:v>892.18</c:v>
                </c:pt>
                <c:pt idx="2288">
                  <c:v>1021.17</c:v>
                </c:pt>
                <c:pt idx="2289">
                  <c:v>1113.44</c:v>
                </c:pt>
                <c:pt idx="2290">
                  <c:v>1150.9100000000001</c:v>
                </c:pt>
                <c:pt idx="2291">
                  <c:v>1146.22</c:v>
                </c:pt>
                <c:pt idx="2292">
                  <c:v>1139.3599999999999</c:v>
                </c:pt>
                <c:pt idx="2293">
                  <c:v>1171.51</c:v>
                </c:pt>
                <c:pt idx="2294">
                  <c:v>1168.73</c:v>
                </c:pt>
                <c:pt idx="2295">
                  <c:v>1114.6099999999999</c:v>
                </c:pt>
                <c:pt idx="2296">
                  <c:v>1038.8699999999999</c:v>
                </c:pt>
                <c:pt idx="2297">
                  <c:v>942.76</c:v>
                </c:pt>
                <c:pt idx="2298">
                  <c:v>1006.45</c:v>
                </c:pt>
                <c:pt idx="2299">
                  <c:v>987.55</c:v>
                </c:pt>
                <c:pt idx="2300">
                  <c:v>942.53</c:v>
                </c:pt>
                <c:pt idx="2301">
                  <c:v>897.84</c:v>
                </c:pt>
                <c:pt idx="2302">
                  <c:v>842.35</c:v>
                </c:pt>
                <c:pt idx="2303">
                  <c:v>774.63</c:v>
                </c:pt>
                <c:pt idx="2304">
                  <c:v>736.05</c:v>
                </c:pt>
                <c:pt idx="2305">
                  <c:v>705.99</c:v>
                </c:pt>
                <c:pt idx="2306">
                  <c:v>692.9</c:v>
                </c:pt>
                <c:pt idx="2307">
                  <c:v>683.48</c:v>
                </c:pt>
                <c:pt idx="2308">
                  <c:v>690.88</c:v>
                </c:pt>
                <c:pt idx="2309">
                  <c:v>717.32</c:v>
                </c:pt>
                <c:pt idx="2310">
                  <c:v>735.7</c:v>
                </c:pt>
                <c:pt idx="2311">
                  <c:v>906.32</c:v>
                </c:pt>
                <c:pt idx="2312">
                  <c:v>1048.26</c:v>
                </c:pt>
                <c:pt idx="2313">
                  <c:v>1133.6400000000001</c:v>
                </c:pt>
                <c:pt idx="2314">
                  <c:v>1178.28</c:v>
                </c:pt>
                <c:pt idx="2315">
                  <c:v>1179.3900000000001</c:v>
                </c:pt>
                <c:pt idx="2316">
                  <c:v>1185.17</c:v>
                </c:pt>
                <c:pt idx="2317">
                  <c:v>1194.17</c:v>
                </c:pt>
                <c:pt idx="2318">
                  <c:v>1176.55</c:v>
                </c:pt>
                <c:pt idx="2319">
                  <c:v>1133.56</c:v>
                </c:pt>
                <c:pt idx="2320">
                  <c:v>1064.57</c:v>
                </c:pt>
                <c:pt idx="2321">
                  <c:v>952.37</c:v>
                </c:pt>
                <c:pt idx="2322">
                  <c:v>1016.9</c:v>
                </c:pt>
                <c:pt idx="2323">
                  <c:v>979.85</c:v>
                </c:pt>
                <c:pt idx="2324">
                  <c:v>942.67</c:v>
                </c:pt>
                <c:pt idx="2325">
                  <c:v>902.93</c:v>
                </c:pt>
                <c:pt idx="2326">
                  <c:v>833.41</c:v>
                </c:pt>
                <c:pt idx="2327">
                  <c:v>786.98</c:v>
                </c:pt>
                <c:pt idx="2328">
                  <c:v>751.26</c:v>
                </c:pt>
                <c:pt idx="2329">
                  <c:v>709.64</c:v>
                </c:pt>
                <c:pt idx="2330">
                  <c:v>697.15</c:v>
                </c:pt>
                <c:pt idx="2331">
                  <c:v>685.84</c:v>
                </c:pt>
                <c:pt idx="2332">
                  <c:v>694.84</c:v>
                </c:pt>
                <c:pt idx="2333">
                  <c:v>721.43</c:v>
                </c:pt>
                <c:pt idx="2334">
                  <c:v>739.65</c:v>
                </c:pt>
                <c:pt idx="2335">
                  <c:v>924.98</c:v>
                </c:pt>
                <c:pt idx="2336">
                  <c:v>1049.1300000000001</c:v>
                </c:pt>
                <c:pt idx="2337">
                  <c:v>1131.29</c:v>
                </c:pt>
                <c:pt idx="2338">
                  <c:v>1168.68</c:v>
                </c:pt>
                <c:pt idx="2339">
                  <c:v>1166.0999999999999</c:v>
                </c:pt>
                <c:pt idx="2340">
                  <c:v>1152.99</c:v>
                </c:pt>
                <c:pt idx="2341">
                  <c:v>1156.22</c:v>
                </c:pt>
                <c:pt idx="2342">
                  <c:v>1129.8</c:v>
                </c:pt>
                <c:pt idx="2343">
                  <c:v>1083.44</c:v>
                </c:pt>
                <c:pt idx="2344">
                  <c:v>1003.1</c:v>
                </c:pt>
                <c:pt idx="2345">
                  <c:v>923.68</c:v>
                </c:pt>
                <c:pt idx="2346">
                  <c:v>983.09</c:v>
                </c:pt>
                <c:pt idx="2347">
                  <c:v>951.96</c:v>
                </c:pt>
                <c:pt idx="2348">
                  <c:v>907.71</c:v>
                </c:pt>
                <c:pt idx="2349">
                  <c:v>875.25</c:v>
                </c:pt>
                <c:pt idx="2350">
                  <c:v>826.15</c:v>
                </c:pt>
                <c:pt idx="2351">
                  <c:v>783.1</c:v>
                </c:pt>
                <c:pt idx="2352">
                  <c:v>750.41</c:v>
                </c:pt>
                <c:pt idx="2353">
                  <c:v>724.78</c:v>
                </c:pt>
                <c:pt idx="2354">
                  <c:v>704.5</c:v>
                </c:pt>
                <c:pt idx="2355">
                  <c:v>692.73</c:v>
                </c:pt>
                <c:pt idx="2356">
                  <c:v>685.45</c:v>
                </c:pt>
                <c:pt idx="2357">
                  <c:v>692.6</c:v>
                </c:pt>
                <c:pt idx="2358">
                  <c:v>684.36</c:v>
                </c:pt>
                <c:pt idx="2359">
                  <c:v>788.28</c:v>
                </c:pt>
                <c:pt idx="2360">
                  <c:v>908.29</c:v>
                </c:pt>
                <c:pt idx="2361">
                  <c:v>982.29</c:v>
                </c:pt>
                <c:pt idx="2362">
                  <c:v>1004.78</c:v>
                </c:pt>
                <c:pt idx="2363">
                  <c:v>996.27</c:v>
                </c:pt>
                <c:pt idx="2364">
                  <c:v>973.76</c:v>
                </c:pt>
                <c:pt idx="2365">
                  <c:v>952.85</c:v>
                </c:pt>
                <c:pt idx="2366">
                  <c:v>948.6</c:v>
                </c:pt>
                <c:pt idx="2367">
                  <c:v>910.9</c:v>
                </c:pt>
                <c:pt idx="2368">
                  <c:v>884.48</c:v>
                </c:pt>
                <c:pt idx="2369">
                  <c:v>859.15</c:v>
                </c:pt>
                <c:pt idx="2370">
                  <c:v>943.94</c:v>
                </c:pt>
                <c:pt idx="2371">
                  <c:v>930.93</c:v>
                </c:pt>
                <c:pt idx="2372">
                  <c:v>889.24</c:v>
                </c:pt>
                <c:pt idx="2373">
                  <c:v>856.62</c:v>
                </c:pt>
                <c:pt idx="2374">
                  <c:v>816.64</c:v>
                </c:pt>
                <c:pt idx="2375">
                  <c:v>778.4</c:v>
                </c:pt>
                <c:pt idx="2376">
                  <c:v>743.26</c:v>
                </c:pt>
                <c:pt idx="2377">
                  <c:v>713.89</c:v>
                </c:pt>
                <c:pt idx="2378">
                  <c:v>695.03</c:v>
                </c:pt>
                <c:pt idx="2379">
                  <c:v>677.34</c:v>
                </c:pt>
                <c:pt idx="2380">
                  <c:v>674.56</c:v>
                </c:pt>
                <c:pt idx="2381">
                  <c:v>669.72</c:v>
                </c:pt>
                <c:pt idx="2382">
                  <c:v>643.21</c:v>
                </c:pt>
                <c:pt idx="2383">
                  <c:v>676.72</c:v>
                </c:pt>
                <c:pt idx="2384">
                  <c:v>726.11</c:v>
                </c:pt>
                <c:pt idx="2385">
                  <c:v>767.75</c:v>
                </c:pt>
                <c:pt idx="2386">
                  <c:v>801.9</c:v>
                </c:pt>
                <c:pt idx="2387">
                  <c:v>825.07</c:v>
                </c:pt>
                <c:pt idx="2388">
                  <c:v>829.06</c:v>
                </c:pt>
                <c:pt idx="2389">
                  <c:v>831.69</c:v>
                </c:pt>
                <c:pt idx="2390">
                  <c:v>822.77</c:v>
                </c:pt>
                <c:pt idx="2391">
                  <c:v>811.86</c:v>
                </c:pt>
                <c:pt idx="2392">
                  <c:v>792.15</c:v>
                </c:pt>
                <c:pt idx="2393">
                  <c:v>784.53</c:v>
                </c:pt>
                <c:pt idx="2394">
                  <c:v>878.79</c:v>
                </c:pt>
                <c:pt idx="2395">
                  <c:v>888.89</c:v>
                </c:pt>
                <c:pt idx="2396">
                  <c:v>877.73</c:v>
                </c:pt>
                <c:pt idx="2397">
                  <c:v>854.44</c:v>
                </c:pt>
                <c:pt idx="2398">
                  <c:v>805.66</c:v>
                </c:pt>
                <c:pt idx="2399">
                  <c:v>758.28</c:v>
                </c:pt>
                <c:pt idx="2400">
                  <c:v>717.79</c:v>
                </c:pt>
                <c:pt idx="2401">
                  <c:v>695.13</c:v>
                </c:pt>
                <c:pt idx="2402">
                  <c:v>678.78</c:v>
                </c:pt>
                <c:pt idx="2403">
                  <c:v>678.42</c:v>
                </c:pt>
                <c:pt idx="2404">
                  <c:v>674.31</c:v>
                </c:pt>
                <c:pt idx="2405">
                  <c:v>714.91</c:v>
                </c:pt>
                <c:pt idx="2406">
                  <c:v>738.59</c:v>
                </c:pt>
                <c:pt idx="2407">
                  <c:v>913.65</c:v>
                </c:pt>
                <c:pt idx="2408">
                  <c:v>1041.52</c:v>
                </c:pt>
                <c:pt idx="2409">
                  <c:v>1127.53</c:v>
                </c:pt>
                <c:pt idx="2410">
                  <c:v>1166.93</c:v>
                </c:pt>
                <c:pt idx="2411">
                  <c:v>1160.83</c:v>
                </c:pt>
                <c:pt idx="2412">
                  <c:v>1159.71</c:v>
                </c:pt>
                <c:pt idx="2413">
                  <c:v>1172.9100000000001</c:v>
                </c:pt>
                <c:pt idx="2414">
                  <c:v>1150.1099999999999</c:v>
                </c:pt>
                <c:pt idx="2415">
                  <c:v>1109.01</c:v>
                </c:pt>
                <c:pt idx="2416">
                  <c:v>1022.43</c:v>
                </c:pt>
                <c:pt idx="2417">
                  <c:v>944.81</c:v>
                </c:pt>
                <c:pt idx="2418">
                  <c:v>986.91</c:v>
                </c:pt>
                <c:pt idx="2419">
                  <c:v>963.52</c:v>
                </c:pt>
                <c:pt idx="2420">
                  <c:v>926.68</c:v>
                </c:pt>
                <c:pt idx="2421">
                  <c:v>883.36</c:v>
                </c:pt>
                <c:pt idx="2422">
                  <c:v>826.76</c:v>
                </c:pt>
                <c:pt idx="2423">
                  <c:v>774.45</c:v>
                </c:pt>
                <c:pt idx="2424">
                  <c:v>735.51</c:v>
                </c:pt>
                <c:pt idx="2425">
                  <c:v>703.87</c:v>
                </c:pt>
                <c:pt idx="2426">
                  <c:v>684.39</c:v>
                </c:pt>
                <c:pt idx="2427">
                  <c:v>676.26</c:v>
                </c:pt>
                <c:pt idx="2428">
                  <c:v>691.57</c:v>
                </c:pt>
                <c:pt idx="2429">
                  <c:v>712.64</c:v>
                </c:pt>
                <c:pt idx="2430">
                  <c:v>725.58</c:v>
                </c:pt>
                <c:pt idx="2431">
                  <c:v>911.94</c:v>
                </c:pt>
                <c:pt idx="2432">
                  <c:v>1036.3699999999999</c:v>
                </c:pt>
                <c:pt idx="2433">
                  <c:v>1111.51</c:v>
                </c:pt>
                <c:pt idx="2434">
                  <c:v>1142.9000000000001</c:v>
                </c:pt>
                <c:pt idx="2435">
                  <c:v>1145.42</c:v>
                </c:pt>
                <c:pt idx="2436">
                  <c:v>1139.75</c:v>
                </c:pt>
                <c:pt idx="2437">
                  <c:v>1132.79</c:v>
                </c:pt>
                <c:pt idx="2438">
                  <c:v>1103.02</c:v>
                </c:pt>
                <c:pt idx="2439">
                  <c:v>1050.48</c:v>
                </c:pt>
                <c:pt idx="2440">
                  <c:v>986.56</c:v>
                </c:pt>
                <c:pt idx="2441">
                  <c:v>900.64</c:v>
                </c:pt>
                <c:pt idx="2442">
                  <c:v>959.78</c:v>
                </c:pt>
                <c:pt idx="2443">
                  <c:v>933.54</c:v>
                </c:pt>
                <c:pt idx="2444">
                  <c:v>895.8</c:v>
                </c:pt>
                <c:pt idx="2445">
                  <c:v>852.41</c:v>
                </c:pt>
                <c:pt idx="2446">
                  <c:v>797.11</c:v>
                </c:pt>
                <c:pt idx="2447">
                  <c:v>743.25</c:v>
                </c:pt>
                <c:pt idx="2448">
                  <c:v>699.77</c:v>
                </c:pt>
                <c:pt idx="2449">
                  <c:v>684.55</c:v>
                </c:pt>
                <c:pt idx="2450">
                  <c:v>667.91</c:v>
                </c:pt>
                <c:pt idx="2451">
                  <c:v>652.16</c:v>
                </c:pt>
                <c:pt idx="2452">
                  <c:v>652.61</c:v>
                </c:pt>
                <c:pt idx="2453">
                  <c:v>688.17</c:v>
                </c:pt>
                <c:pt idx="2454">
                  <c:v>708.51</c:v>
                </c:pt>
                <c:pt idx="2455">
                  <c:v>879.97</c:v>
                </c:pt>
                <c:pt idx="2456">
                  <c:v>1017.99</c:v>
                </c:pt>
                <c:pt idx="2457">
                  <c:v>1106.5899999999999</c:v>
                </c:pt>
                <c:pt idx="2458">
                  <c:v>1150.17</c:v>
                </c:pt>
                <c:pt idx="2459">
                  <c:v>1142.5899999999999</c:v>
                </c:pt>
                <c:pt idx="2460">
                  <c:v>1122.47</c:v>
                </c:pt>
                <c:pt idx="2461">
                  <c:v>1118.3800000000001</c:v>
                </c:pt>
                <c:pt idx="2462">
                  <c:v>1107.1500000000001</c:v>
                </c:pt>
                <c:pt idx="2463">
                  <c:v>1070.8599999999999</c:v>
                </c:pt>
                <c:pt idx="2464">
                  <c:v>1013.32</c:v>
                </c:pt>
                <c:pt idx="2465">
                  <c:v>917.15</c:v>
                </c:pt>
                <c:pt idx="2466">
                  <c:v>973.01</c:v>
                </c:pt>
                <c:pt idx="2467">
                  <c:v>957.26</c:v>
                </c:pt>
                <c:pt idx="2468">
                  <c:v>903.91</c:v>
                </c:pt>
                <c:pt idx="2469">
                  <c:v>866.88</c:v>
                </c:pt>
                <c:pt idx="2470">
                  <c:v>795.93</c:v>
                </c:pt>
                <c:pt idx="2471">
                  <c:v>738.81</c:v>
                </c:pt>
                <c:pt idx="2472">
                  <c:v>713.06</c:v>
                </c:pt>
                <c:pt idx="2473">
                  <c:v>683.98</c:v>
                </c:pt>
                <c:pt idx="2474">
                  <c:v>666.14</c:v>
                </c:pt>
                <c:pt idx="2475">
                  <c:v>649.77</c:v>
                </c:pt>
                <c:pt idx="2476">
                  <c:v>661.74</c:v>
                </c:pt>
                <c:pt idx="2477">
                  <c:v>696.69</c:v>
                </c:pt>
                <c:pt idx="2478">
                  <c:v>707.92</c:v>
                </c:pt>
                <c:pt idx="2479">
                  <c:v>872.78</c:v>
                </c:pt>
                <c:pt idx="2480">
                  <c:v>1008.76</c:v>
                </c:pt>
                <c:pt idx="2481">
                  <c:v>1103.54</c:v>
                </c:pt>
                <c:pt idx="2482">
                  <c:v>1140.79</c:v>
                </c:pt>
                <c:pt idx="2483">
                  <c:v>1132.04</c:v>
                </c:pt>
                <c:pt idx="2484">
                  <c:v>1122</c:v>
                </c:pt>
                <c:pt idx="2485">
                  <c:v>1127.8900000000001</c:v>
                </c:pt>
                <c:pt idx="2486">
                  <c:v>1133.19</c:v>
                </c:pt>
                <c:pt idx="2487">
                  <c:v>1106.28</c:v>
                </c:pt>
                <c:pt idx="2488">
                  <c:v>1029.68</c:v>
                </c:pt>
                <c:pt idx="2489">
                  <c:v>933.74</c:v>
                </c:pt>
                <c:pt idx="2490">
                  <c:v>988.42</c:v>
                </c:pt>
                <c:pt idx="2491">
                  <c:v>978.16</c:v>
                </c:pt>
                <c:pt idx="2492">
                  <c:v>932.6</c:v>
                </c:pt>
                <c:pt idx="2493">
                  <c:v>872.34</c:v>
                </c:pt>
                <c:pt idx="2494">
                  <c:v>815.8</c:v>
                </c:pt>
                <c:pt idx="2495">
                  <c:v>770</c:v>
                </c:pt>
                <c:pt idx="2496">
                  <c:v>734.09</c:v>
                </c:pt>
                <c:pt idx="2497">
                  <c:v>697.36</c:v>
                </c:pt>
                <c:pt idx="2498">
                  <c:v>691.75</c:v>
                </c:pt>
                <c:pt idx="2499">
                  <c:v>682.51</c:v>
                </c:pt>
                <c:pt idx="2500">
                  <c:v>684.45</c:v>
                </c:pt>
                <c:pt idx="2501">
                  <c:v>713.41</c:v>
                </c:pt>
                <c:pt idx="2502">
                  <c:v>735.03</c:v>
                </c:pt>
                <c:pt idx="2503">
                  <c:v>904.1</c:v>
                </c:pt>
                <c:pt idx="2504">
                  <c:v>1039.6099999999999</c:v>
                </c:pt>
                <c:pt idx="2505">
                  <c:v>1134.22</c:v>
                </c:pt>
                <c:pt idx="2506">
                  <c:v>1167.7</c:v>
                </c:pt>
                <c:pt idx="2507">
                  <c:v>1145.97</c:v>
                </c:pt>
                <c:pt idx="2508">
                  <c:v>1093.42</c:v>
                </c:pt>
                <c:pt idx="2509">
                  <c:v>1084.96</c:v>
                </c:pt>
                <c:pt idx="2510">
                  <c:v>1077.18</c:v>
                </c:pt>
                <c:pt idx="2511">
                  <c:v>1037.23</c:v>
                </c:pt>
                <c:pt idx="2512">
                  <c:v>958.56</c:v>
                </c:pt>
                <c:pt idx="2513">
                  <c:v>895.81</c:v>
                </c:pt>
                <c:pt idx="2514">
                  <c:v>953.17</c:v>
                </c:pt>
                <c:pt idx="2515">
                  <c:v>919.51</c:v>
                </c:pt>
                <c:pt idx="2516">
                  <c:v>887.54</c:v>
                </c:pt>
                <c:pt idx="2517">
                  <c:v>842.19</c:v>
                </c:pt>
                <c:pt idx="2518">
                  <c:v>796.36</c:v>
                </c:pt>
                <c:pt idx="2519">
                  <c:v>755.1</c:v>
                </c:pt>
                <c:pt idx="2520">
                  <c:v>719.64</c:v>
                </c:pt>
                <c:pt idx="2521">
                  <c:v>692.64</c:v>
                </c:pt>
                <c:pt idx="2522">
                  <c:v>674.84</c:v>
                </c:pt>
                <c:pt idx="2523">
                  <c:v>664.02</c:v>
                </c:pt>
                <c:pt idx="2524">
                  <c:v>655.83</c:v>
                </c:pt>
                <c:pt idx="2525">
                  <c:v>661.57</c:v>
                </c:pt>
                <c:pt idx="2526">
                  <c:v>665.28</c:v>
                </c:pt>
                <c:pt idx="2527">
                  <c:v>761.01</c:v>
                </c:pt>
                <c:pt idx="2528">
                  <c:v>865.01</c:v>
                </c:pt>
                <c:pt idx="2529">
                  <c:v>944.38</c:v>
                </c:pt>
                <c:pt idx="2530">
                  <c:v>982.48</c:v>
                </c:pt>
                <c:pt idx="2531">
                  <c:v>973.74</c:v>
                </c:pt>
                <c:pt idx="2532">
                  <c:v>949.15</c:v>
                </c:pt>
                <c:pt idx="2533">
                  <c:v>927.79</c:v>
                </c:pt>
                <c:pt idx="2534">
                  <c:v>916.48</c:v>
                </c:pt>
                <c:pt idx="2535">
                  <c:v>881.45</c:v>
                </c:pt>
                <c:pt idx="2536">
                  <c:v>849.13</c:v>
                </c:pt>
                <c:pt idx="2537">
                  <c:v>844.93</c:v>
                </c:pt>
                <c:pt idx="2538">
                  <c:v>915.34</c:v>
                </c:pt>
                <c:pt idx="2539">
                  <c:v>908.38</c:v>
                </c:pt>
                <c:pt idx="2540">
                  <c:v>872.84</c:v>
                </c:pt>
                <c:pt idx="2541">
                  <c:v>835.9</c:v>
                </c:pt>
                <c:pt idx="2542">
                  <c:v>804.7</c:v>
                </c:pt>
                <c:pt idx="2543">
                  <c:v>768.75</c:v>
                </c:pt>
                <c:pt idx="2544">
                  <c:v>726.26</c:v>
                </c:pt>
                <c:pt idx="2545">
                  <c:v>702.53</c:v>
                </c:pt>
                <c:pt idx="2546">
                  <c:v>688.76</c:v>
                </c:pt>
                <c:pt idx="2547">
                  <c:v>666.26</c:v>
                </c:pt>
                <c:pt idx="2548">
                  <c:v>650.70000000000005</c:v>
                </c:pt>
                <c:pt idx="2549">
                  <c:v>632.98</c:v>
                </c:pt>
                <c:pt idx="2550">
                  <c:v>614.85</c:v>
                </c:pt>
                <c:pt idx="2551">
                  <c:v>644.66</c:v>
                </c:pt>
                <c:pt idx="2552">
                  <c:v>679.54</c:v>
                </c:pt>
                <c:pt idx="2553">
                  <c:v>728.74</c:v>
                </c:pt>
                <c:pt idx="2554">
                  <c:v>775.25</c:v>
                </c:pt>
                <c:pt idx="2555">
                  <c:v>798.64</c:v>
                </c:pt>
                <c:pt idx="2556">
                  <c:v>809.29</c:v>
                </c:pt>
                <c:pt idx="2557">
                  <c:v>817.33</c:v>
                </c:pt>
                <c:pt idx="2558">
                  <c:v>801.32</c:v>
                </c:pt>
                <c:pt idx="2559">
                  <c:v>798.09</c:v>
                </c:pt>
                <c:pt idx="2560">
                  <c:v>773.28</c:v>
                </c:pt>
                <c:pt idx="2561">
                  <c:v>782.81</c:v>
                </c:pt>
                <c:pt idx="2562">
                  <c:v>869.78</c:v>
                </c:pt>
                <c:pt idx="2563">
                  <c:v>866.53</c:v>
                </c:pt>
                <c:pt idx="2564">
                  <c:v>856.14</c:v>
                </c:pt>
                <c:pt idx="2565">
                  <c:v>834.05</c:v>
                </c:pt>
                <c:pt idx="2566">
                  <c:v>790.6</c:v>
                </c:pt>
                <c:pt idx="2567">
                  <c:v>738.05</c:v>
                </c:pt>
                <c:pt idx="2568">
                  <c:v>696.29</c:v>
                </c:pt>
                <c:pt idx="2569">
                  <c:v>672.04</c:v>
                </c:pt>
                <c:pt idx="2570">
                  <c:v>660.65</c:v>
                </c:pt>
                <c:pt idx="2571">
                  <c:v>650</c:v>
                </c:pt>
                <c:pt idx="2572">
                  <c:v>657</c:v>
                </c:pt>
                <c:pt idx="2573">
                  <c:v>688.71</c:v>
                </c:pt>
                <c:pt idx="2574">
                  <c:v>713.12</c:v>
                </c:pt>
                <c:pt idx="2575">
                  <c:v>888.73</c:v>
                </c:pt>
                <c:pt idx="2576">
                  <c:v>1036.99</c:v>
                </c:pt>
                <c:pt idx="2577">
                  <c:v>1117.79</c:v>
                </c:pt>
                <c:pt idx="2578">
                  <c:v>1156.52</c:v>
                </c:pt>
                <c:pt idx="2579">
                  <c:v>1144.6500000000001</c:v>
                </c:pt>
                <c:pt idx="2580">
                  <c:v>1148.02</c:v>
                </c:pt>
                <c:pt idx="2581">
                  <c:v>1158.78</c:v>
                </c:pt>
                <c:pt idx="2582">
                  <c:v>1157.3</c:v>
                </c:pt>
                <c:pt idx="2583">
                  <c:v>1113.25</c:v>
                </c:pt>
                <c:pt idx="2584">
                  <c:v>1039.1099999999999</c:v>
                </c:pt>
                <c:pt idx="2585">
                  <c:v>938.26</c:v>
                </c:pt>
                <c:pt idx="2586">
                  <c:v>989.88</c:v>
                </c:pt>
                <c:pt idx="2587">
                  <c:v>977.92</c:v>
                </c:pt>
                <c:pt idx="2588">
                  <c:v>942.96</c:v>
                </c:pt>
                <c:pt idx="2589">
                  <c:v>893.12</c:v>
                </c:pt>
                <c:pt idx="2590">
                  <c:v>840.85</c:v>
                </c:pt>
                <c:pt idx="2591">
                  <c:v>785.58</c:v>
                </c:pt>
                <c:pt idx="2592">
                  <c:v>752</c:v>
                </c:pt>
                <c:pt idx="2593">
                  <c:v>723.83</c:v>
                </c:pt>
                <c:pt idx="2594">
                  <c:v>707.65</c:v>
                </c:pt>
                <c:pt idx="2595">
                  <c:v>692.65</c:v>
                </c:pt>
                <c:pt idx="2596">
                  <c:v>703.56</c:v>
                </c:pt>
                <c:pt idx="2597">
                  <c:v>727.11</c:v>
                </c:pt>
                <c:pt idx="2598">
                  <c:v>746.51</c:v>
                </c:pt>
                <c:pt idx="2599">
                  <c:v>928</c:v>
                </c:pt>
                <c:pt idx="2600">
                  <c:v>1060.69</c:v>
                </c:pt>
                <c:pt idx="2601">
                  <c:v>1133.6300000000001</c:v>
                </c:pt>
                <c:pt idx="2602">
                  <c:v>1152.3800000000001</c:v>
                </c:pt>
                <c:pt idx="2603">
                  <c:v>1145.76</c:v>
                </c:pt>
                <c:pt idx="2604">
                  <c:v>1143.6500000000001</c:v>
                </c:pt>
                <c:pt idx="2605">
                  <c:v>1147.96</c:v>
                </c:pt>
                <c:pt idx="2606">
                  <c:v>1133.22</c:v>
                </c:pt>
                <c:pt idx="2607">
                  <c:v>1091.96</c:v>
                </c:pt>
                <c:pt idx="2608">
                  <c:v>1029.25</c:v>
                </c:pt>
                <c:pt idx="2609">
                  <c:v>939.08</c:v>
                </c:pt>
                <c:pt idx="2610">
                  <c:v>984.54</c:v>
                </c:pt>
                <c:pt idx="2611">
                  <c:v>959.75</c:v>
                </c:pt>
                <c:pt idx="2612">
                  <c:v>921.85</c:v>
                </c:pt>
                <c:pt idx="2613">
                  <c:v>871.28</c:v>
                </c:pt>
                <c:pt idx="2614">
                  <c:v>814.49</c:v>
                </c:pt>
                <c:pt idx="2615">
                  <c:v>760.02</c:v>
                </c:pt>
                <c:pt idx="2616">
                  <c:v>717.93</c:v>
                </c:pt>
                <c:pt idx="2617">
                  <c:v>690.6</c:v>
                </c:pt>
                <c:pt idx="2618">
                  <c:v>677.82</c:v>
                </c:pt>
                <c:pt idx="2619">
                  <c:v>665.55</c:v>
                </c:pt>
                <c:pt idx="2620">
                  <c:v>673.72</c:v>
                </c:pt>
                <c:pt idx="2621">
                  <c:v>693.52</c:v>
                </c:pt>
                <c:pt idx="2622">
                  <c:v>720.95</c:v>
                </c:pt>
                <c:pt idx="2623">
                  <c:v>900.1</c:v>
                </c:pt>
                <c:pt idx="2624">
                  <c:v>1042.06</c:v>
                </c:pt>
                <c:pt idx="2625">
                  <c:v>1118.1500000000001</c:v>
                </c:pt>
                <c:pt idx="2626">
                  <c:v>1159.6500000000001</c:v>
                </c:pt>
                <c:pt idx="2627">
                  <c:v>1172.5</c:v>
                </c:pt>
                <c:pt idx="2628">
                  <c:v>1173.1099999999999</c:v>
                </c:pt>
                <c:pt idx="2629">
                  <c:v>1182.05</c:v>
                </c:pt>
                <c:pt idx="2630">
                  <c:v>1178.49</c:v>
                </c:pt>
                <c:pt idx="2631">
                  <c:v>1135.1300000000001</c:v>
                </c:pt>
                <c:pt idx="2632">
                  <c:v>1050.7</c:v>
                </c:pt>
                <c:pt idx="2633">
                  <c:v>956.37</c:v>
                </c:pt>
                <c:pt idx="2634">
                  <c:v>1014.28</c:v>
                </c:pt>
                <c:pt idx="2635">
                  <c:v>990.55</c:v>
                </c:pt>
                <c:pt idx="2636">
                  <c:v>939.02</c:v>
                </c:pt>
                <c:pt idx="2637">
                  <c:v>887.95</c:v>
                </c:pt>
                <c:pt idx="2638">
                  <c:v>825.68</c:v>
                </c:pt>
                <c:pt idx="2639">
                  <c:v>772.11</c:v>
                </c:pt>
                <c:pt idx="2640">
                  <c:v>734.03</c:v>
                </c:pt>
                <c:pt idx="2641">
                  <c:v>713.15</c:v>
                </c:pt>
                <c:pt idx="2642">
                  <c:v>695.49</c:v>
                </c:pt>
                <c:pt idx="2643">
                  <c:v>685.46</c:v>
                </c:pt>
                <c:pt idx="2644">
                  <c:v>687.23</c:v>
                </c:pt>
                <c:pt idx="2645">
                  <c:v>702.9</c:v>
                </c:pt>
                <c:pt idx="2646">
                  <c:v>741.03</c:v>
                </c:pt>
                <c:pt idx="2647">
                  <c:v>906.25</c:v>
                </c:pt>
                <c:pt idx="2648">
                  <c:v>1051.01</c:v>
                </c:pt>
                <c:pt idx="2649">
                  <c:v>1136.6500000000001</c:v>
                </c:pt>
                <c:pt idx="2650">
                  <c:v>1165.95</c:v>
                </c:pt>
                <c:pt idx="2651">
                  <c:v>1155.1600000000001</c:v>
                </c:pt>
                <c:pt idx="2652">
                  <c:v>1132.3800000000001</c:v>
                </c:pt>
                <c:pt idx="2653">
                  <c:v>1157.6600000000001</c:v>
                </c:pt>
                <c:pt idx="2654">
                  <c:v>1160.74</c:v>
                </c:pt>
                <c:pt idx="2655">
                  <c:v>1131.6500000000001</c:v>
                </c:pt>
                <c:pt idx="2656">
                  <c:v>1058.5999999999999</c:v>
                </c:pt>
                <c:pt idx="2657">
                  <c:v>970.76</c:v>
                </c:pt>
                <c:pt idx="2658">
                  <c:v>1017.97</c:v>
                </c:pt>
                <c:pt idx="2659">
                  <c:v>1003.75</c:v>
                </c:pt>
                <c:pt idx="2660">
                  <c:v>967.51</c:v>
                </c:pt>
                <c:pt idx="2661">
                  <c:v>925.93</c:v>
                </c:pt>
                <c:pt idx="2662">
                  <c:v>866.49</c:v>
                </c:pt>
                <c:pt idx="2663">
                  <c:v>812.92</c:v>
                </c:pt>
                <c:pt idx="2664">
                  <c:v>763.92</c:v>
                </c:pt>
                <c:pt idx="2665">
                  <c:v>733.7</c:v>
                </c:pt>
                <c:pt idx="2666">
                  <c:v>722.21</c:v>
                </c:pt>
                <c:pt idx="2667">
                  <c:v>712.33</c:v>
                </c:pt>
                <c:pt idx="2668">
                  <c:v>713.67</c:v>
                </c:pt>
                <c:pt idx="2669">
                  <c:v>723.75</c:v>
                </c:pt>
                <c:pt idx="2670">
                  <c:v>765.22</c:v>
                </c:pt>
                <c:pt idx="2671">
                  <c:v>945.48</c:v>
                </c:pt>
                <c:pt idx="2672">
                  <c:v>1058.29</c:v>
                </c:pt>
                <c:pt idx="2673">
                  <c:v>1146.3599999999999</c:v>
                </c:pt>
                <c:pt idx="2674">
                  <c:v>1197.4000000000001</c:v>
                </c:pt>
                <c:pt idx="2675">
                  <c:v>1195</c:v>
                </c:pt>
                <c:pt idx="2676">
                  <c:v>1175.6600000000001</c:v>
                </c:pt>
                <c:pt idx="2677">
                  <c:v>1194.95</c:v>
                </c:pt>
                <c:pt idx="2678">
                  <c:v>1199.24</c:v>
                </c:pt>
                <c:pt idx="2679">
                  <c:v>1142.23</c:v>
                </c:pt>
                <c:pt idx="2680">
                  <c:v>1057.55</c:v>
                </c:pt>
                <c:pt idx="2681">
                  <c:v>980.36</c:v>
                </c:pt>
                <c:pt idx="2682">
                  <c:v>1001.43</c:v>
                </c:pt>
                <c:pt idx="2683">
                  <c:v>1003.31</c:v>
                </c:pt>
                <c:pt idx="2684">
                  <c:v>958.23</c:v>
                </c:pt>
                <c:pt idx="2685">
                  <c:v>914.35</c:v>
                </c:pt>
                <c:pt idx="2686">
                  <c:v>868.32</c:v>
                </c:pt>
                <c:pt idx="2687">
                  <c:v>826.05</c:v>
                </c:pt>
                <c:pt idx="2688">
                  <c:v>788.65</c:v>
                </c:pt>
                <c:pt idx="2689">
                  <c:v>760.24</c:v>
                </c:pt>
                <c:pt idx="2690">
                  <c:v>731.45</c:v>
                </c:pt>
                <c:pt idx="2691">
                  <c:v>721.13</c:v>
                </c:pt>
                <c:pt idx="2692">
                  <c:v>716.82</c:v>
                </c:pt>
                <c:pt idx="2693">
                  <c:v>712.16</c:v>
                </c:pt>
                <c:pt idx="2694">
                  <c:v>715.67</c:v>
                </c:pt>
                <c:pt idx="2695">
                  <c:v>809.91</c:v>
                </c:pt>
                <c:pt idx="2696">
                  <c:v>921.7</c:v>
                </c:pt>
                <c:pt idx="2697">
                  <c:v>994.1</c:v>
                </c:pt>
                <c:pt idx="2698">
                  <c:v>1023.29</c:v>
                </c:pt>
                <c:pt idx="2699">
                  <c:v>1017.82</c:v>
                </c:pt>
                <c:pt idx="2700">
                  <c:v>983.24</c:v>
                </c:pt>
                <c:pt idx="2701">
                  <c:v>967.95</c:v>
                </c:pt>
                <c:pt idx="2702">
                  <c:v>942.29</c:v>
                </c:pt>
                <c:pt idx="2703">
                  <c:v>919.08</c:v>
                </c:pt>
                <c:pt idx="2704">
                  <c:v>885.82</c:v>
                </c:pt>
                <c:pt idx="2705">
                  <c:v>862.52</c:v>
                </c:pt>
                <c:pt idx="2706">
                  <c:v>944.07</c:v>
                </c:pt>
                <c:pt idx="2707">
                  <c:v>924.06</c:v>
                </c:pt>
                <c:pt idx="2708">
                  <c:v>874.47</c:v>
                </c:pt>
                <c:pt idx="2709">
                  <c:v>838.45</c:v>
                </c:pt>
                <c:pt idx="2710">
                  <c:v>795.15</c:v>
                </c:pt>
                <c:pt idx="2711">
                  <c:v>752.61</c:v>
                </c:pt>
                <c:pt idx="2712">
                  <c:v>718.58</c:v>
                </c:pt>
                <c:pt idx="2713">
                  <c:v>695.69</c:v>
                </c:pt>
                <c:pt idx="2714">
                  <c:v>690.14</c:v>
                </c:pt>
                <c:pt idx="2715">
                  <c:v>677.08</c:v>
                </c:pt>
                <c:pt idx="2716">
                  <c:v>674.78</c:v>
                </c:pt>
                <c:pt idx="2717">
                  <c:v>660.38</c:v>
                </c:pt>
                <c:pt idx="2718">
                  <c:v>638.82000000000005</c:v>
                </c:pt>
                <c:pt idx="2719">
                  <c:v>671.94</c:v>
                </c:pt>
                <c:pt idx="2720">
                  <c:v>706.8</c:v>
                </c:pt>
                <c:pt idx="2721">
                  <c:v>738.86</c:v>
                </c:pt>
                <c:pt idx="2722">
                  <c:v>780.14</c:v>
                </c:pt>
                <c:pt idx="2723">
                  <c:v>801.09</c:v>
                </c:pt>
                <c:pt idx="2724">
                  <c:v>816.19</c:v>
                </c:pt>
                <c:pt idx="2725">
                  <c:v>803.61</c:v>
                </c:pt>
                <c:pt idx="2726">
                  <c:v>768.58</c:v>
                </c:pt>
                <c:pt idx="2727">
                  <c:v>754.19</c:v>
                </c:pt>
                <c:pt idx="2728">
                  <c:v>768.55</c:v>
                </c:pt>
                <c:pt idx="2729">
                  <c:v>787.39</c:v>
                </c:pt>
                <c:pt idx="2730">
                  <c:v>825.35</c:v>
                </c:pt>
                <c:pt idx="2731">
                  <c:v>810.39</c:v>
                </c:pt>
                <c:pt idx="2732">
                  <c:v>786.78</c:v>
                </c:pt>
                <c:pt idx="2733">
                  <c:v>751.06</c:v>
                </c:pt>
                <c:pt idx="2734">
                  <c:v>700.19</c:v>
                </c:pt>
                <c:pt idx="2735">
                  <c:v>665.81</c:v>
                </c:pt>
                <c:pt idx="2736">
                  <c:v>637.23</c:v>
                </c:pt>
                <c:pt idx="2737">
                  <c:v>618.94000000000005</c:v>
                </c:pt>
                <c:pt idx="2738">
                  <c:v>608.47</c:v>
                </c:pt>
                <c:pt idx="2739">
                  <c:v>607.49</c:v>
                </c:pt>
                <c:pt idx="2740">
                  <c:v>623.1</c:v>
                </c:pt>
                <c:pt idx="2741">
                  <c:v>664.59</c:v>
                </c:pt>
                <c:pt idx="2742">
                  <c:v>693.34</c:v>
                </c:pt>
                <c:pt idx="2743">
                  <c:v>852.75</c:v>
                </c:pt>
                <c:pt idx="2744">
                  <c:v>985.4</c:v>
                </c:pt>
                <c:pt idx="2745">
                  <c:v>1077.74</c:v>
                </c:pt>
                <c:pt idx="2746">
                  <c:v>1112.95</c:v>
                </c:pt>
                <c:pt idx="2747">
                  <c:v>1111.45</c:v>
                </c:pt>
                <c:pt idx="2748">
                  <c:v>1115.19</c:v>
                </c:pt>
                <c:pt idx="2749">
                  <c:v>1115.49</c:v>
                </c:pt>
                <c:pt idx="2750">
                  <c:v>1090.45</c:v>
                </c:pt>
                <c:pt idx="2751">
                  <c:v>1055.76</c:v>
                </c:pt>
                <c:pt idx="2752">
                  <c:v>962.83</c:v>
                </c:pt>
                <c:pt idx="2753">
                  <c:v>885.68</c:v>
                </c:pt>
                <c:pt idx="2754">
                  <c:v>949.53</c:v>
                </c:pt>
                <c:pt idx="2755">
                  <c:v>920.25</c:v>
                </c:pt>
                <c:pt idx="2756">
                  <c:v>886.43</c:v>
                </c:pt>
                <c:pt idx="2757">
                  <c:v>845.65</c:v>
                </c:pt>
                <c:pt idx="2758">
                  <c:v>790.86</c:v>
                </c:pt>
                <c:pt idx="2759">
                  <c:v>736.15</c:v>
                </c:pt>
                <c:pt idx="2760">
                  <c:v>704.83</c:v>
                </c:pt>
                <c:pt idx="2761">
                  <c:v>678.34</c:v>
                </c:pt>
                <c:pt idx="2762">
                  <c:v>651.70000000000005</c:v>
                </c:pt>
                <c:pt idx="2763">
                  <c:v>653.32000000000005</c:v>
                </c:pt>
                <c:pt idx="2764">
                  <c:v>664.14</c:v>
                </c:pt>
                <c:pt idx="2765">
                  <c:v>688.4</c:v>
                </c:pt>
                <c:pt idx="2766">
                  <c:v>711.18</c:v>
                </c:pt>
                <c:pt idx="2767">
                  <c:v>900.25</c:v>
                </c:pt>
                <c:pt idx="2768">
                  <c:v>1033.69</c:v>
                </c:pt>
                <c:pt idx="2769">
                  <c:v>1109.6400000000001</c:v>
                </c:pt>
                <c:pt idx="2770">
                  <c:v>1141.56</c:v>
                </c:pt>
                <c:pt idx="2771">
                  <c:v>1139.26</c:v>
                </c:pt>
                <c:pt idx="2772">
                  <c:v>1140.07</c:v>
                </c:pt>
                <c:pt idx="2773">
                  <c:v>1155.3699999999999</c:v>
                </c:pt>
                <c:pt idx="2774">
                  <c:v>1155.3900000000001</c:v>
                </c:pt>
                <c:pt idx="2775">
                  <c:v>1088.1099999999999</c:v>
                </c:pt>
                <c:pt idx="2776">
                  <c:v>1024.4100000000001</c:v>
                </c:pt>
                <c:pt idx="2777">
                  <c:v>942.29</c:v>
                </c:pt>
                <c:pt idx="2778">
                  <c:v>984.82</c:v>
                </c:pt>
                <c:pt idx="2779">
                  <c:v>958.95</c:v>
                </c:pt>
                <c:pt idx="2780">
                  <c:v>927.12</c:v>
                </c:pt>
                <c:pt idx="2781">
                  <c:v>872.28</c:v>
                </c:pt>
                <c:pt idx="2782">
                  <c:v>813.2</c:v>
                </c:pt>
                <c:pt idx="2783">
                  <c:v>760.58</c:v>
                </c:pt>
                <c:pt idx="2784">
                  <c:v>718.56</c:v>
                </c:pt>
                <c:pt idx="2785">
                  <c:v>703.66</c:v>
                </c:pt>
                <c:pt idx="2786">
                  <c:v>688.3</c:v>
                </c:pt>
                <c:pt idx="2787">
                  <c:v>674.98</c:v>
                </c:pt>
                <c:pt idx="2788">
                  <c:v>674.39</c:v>
                </c:pt>
                <c:pt idx="2789">
                  <c:v>699.53</c:v>
                </c:pt>
                <c:pt idx="2790">
                  <c:v>725.21</c:v>
                </c:pt>
                <c:pt idx="2791">
                  <c:v>906.25</c:v>
                </c:pt>
                <c:pt idx="2792">
                  <c:v>1038.73</c:v>
                </c:pt>
                <c:pt idx="2793">
                  <c:v>1088.05</c:v>
                </c:pt>
                <c:pt idx="2794">
                  <c:v>1126.67</c:v>
                </c:pt>
                <c:pt idx="2795">
                  <c:v>1150.6500000000001</c:v>
                </c:pt>
                <c:pt idx="2796">
                  <c:v>1160.75</c:v>
                </c:pt>
                <c:pt idx="2797">
                  <c:v>1179.5</c:v>
                </c:pt>
                <c:pt idx="2798">
                  <c:v>1173.08</c:v>
                </c:pt>
                <c:pt idx="2799">
                  <c:v>1112.06</c:v>
                </c:pt>
                <c:pt idx="2800">
                  <c:v>1027.1600000000001</c:v>
                </c:pt>
                <c:pt idx="2801">
                  <c:v>949.54</c:v>
                </c:pt>
                <c:pt idx="2802">
                  <c:v>988.44</c:v>
                </c:pt>
                <c:pt idx="2803">
                  <c:v>957.86</c:v>
                </c:pt>
                <c:pt idx="2804">
                  <c:v>898.63</c:v>
                </c:pt>
                <c:pt idx="2805">
                  <c:v>850.23</c:v>
                </c:pt>
                <c:pt idx="2806">
                  <c:v>797.49</c:v>
                </c:pt>
                <c:pt idx="2807">
                  <c:v>745.04</c:v>
                </c:pt>
                <c:pt idx="2808">
                  <c:v>707.87</c:v>
                </c:pt>
                <c:pt idx="2809">
                  <c:v>679.63</c:v>
                </c:pt>
                <c:pt idx="2810">
                  <c:v>667.05</c:v>
                </c:pt>
                <c:pt idx="2811">
                  <c:v>658.41</c:v>
                </c:pt>
                <c:pt idx="2812">
                  <c:v>668.5</c:v>
                </c:pt>
                <c:pt idx="2813">
                  <c:v>691.79</c:v>
                </c:pt>
                <c:pt idx="2814">
                  <c:v>717.89</c:v>
                </c:pt>
                <c:pt idx="2815">
                  <c:v>842.86</c:v>
                </c:pt>
                <c:pt idx="2816">
                  <c:v>963.77</c:v>
                </c:pt>
                <c:pt idx="2817">
                  <c:v>1044.03</c:v>
                </c:pt>
                <c:pt idx="2818">
                  <c:v>1063.1500000000001</c:v>
                </c:pt>
                <c:pt idx="2819">
                  <c:v>1037.1300000000001</c:v>
                </c:pt>
                <c:pt idx="2820">
                  <c:v>1043.95</c:v>
                </c:pt>
                <c:pt idx="2821">
                  <c:v>1051.18</c:v>
                </c:pt>
                <c:pt idx="2822">
                  <c:v>1043.9000000000001</c:v>
                </c:pt>
                <c:pt idx="2823">
                  <c:v>1004.08</c:v>
                </c:pt>
                <c:pt idx="2824">
                  <c:v>952.59</c:v>
                </c:pt>
                <c:pt idx="2825">
                  <c:v>890.25</c:v>
                </c:pt>
                <c:pt idx="2826">
                  <c:v>922.99</c:v>
                </c:pt>
                <c:pt idx="2827">
                  <c:v>898.1</c:v>
                </c:pt>
                <c:pt idx="2828">
                  <c:v>862.82</c:v>
                </c:pt>
                <c:pt idx="2829">
                  <c:v>833.23</c:v>
                </c:pt>
                <c:pt idx="2830">
                  <c:v>779.9</c:v>
                </c:pt>
                <c:pt idx="2831">
                  <c:v>721.96</c:v>
                </c:pt>
                <c:pt idx="2832">
                  <c:v>685.57</c:v>
                </c:pt>
                <c:pt idx="2833">
                  <c:v>666.29</c:v>
                </c:pt>
                <c:pt idx="2834">
                  <c:v>654.83000000000004</c:v>
                </c:pt>
                <c:pt idx="2835">
                  <c:v>646.07000000000005</c:v>
                </c:pt>
                <c:pt idx="2836">
                  <c:v>660.73</c:v>
                </c:pt>
                <c:pt idx="2837">
                  <c:v>686.22</c:v>
                </c:pt>
                <c:pt idx="2838">
                  <c:v>702.13</c:v>
                </c:pt>
                <c:pt idx="2839">
                  <c:v>875.55</c:v>
                </c:pt>
                <c:pt idx="2840">
                  <c:v>1005.64</c:v>
                </c:pt>
                <c:pt idx="2841">
                  <c:v>1090.1500000000001</c:v>
                </c:pt>
                <c:pt idx="2842">
                  <c:v>1124.0899999999999</c:v>
                </c:pt>
                <c:pt idx="2843">
                  <c:v>1114.04</c:v>
                </c:pt>
                <c:pt idx="2844">
                  <c:v>1118.55</c:v>
                </c:pt>
                <c:pt idx="2845">
                  <c:v>1127.6600000000001</c:v>
                </c:pt>
                <c:pt idx="2846">
                  <c:v>1116.8399999999999</c:v>
                </c:pt>
                <c:pt idx="2847">
                  <c:v>1043.1199999999999</c:v>
                </c:pt>
                <c:pt idx="2848">
                  <c:v>969.13</c:v>
                </c:pt>
                <c:pt idx="2849">
                  <c:v>895.08</c:v>
                </c:pt>
                <c:pt idx="2850">
                  <c:v>944.49</c:v>
                </c:pt>
                <c:pt idx="2851">
                  <c:v>926.69</c:v>
                </c:pt>
                <c:pt idx="2852">
                  <c:v>884.58</c:v>
                </c:pt>
                <c:pt idx="2853">
                  <c:v>838.74</c:v>
                </c:pt>
                <c:pt idx="2854">
                  <c:v>801.05</c:v>
                </c:pt>
                <c:pt idx="2855">
                  <c:v>754.52</c:v>
                </c:pt>
                <c:pt idx="2856">
                  <c:v>722.27</c:v>
                </c:pt>
                <c:pt idx="2857">
                  <c:v>692.88</c:v>
                </c:pt>
                <c:pt idx="2858">
                  <c:v>669.46</c:v>
                </c:pt>
                <c:pt idx="2859">
                  <c:v>656.26</c:v>
                </c:pt>
                <c:pt idx="2860">
                  <c:v>651.5</c:v>
                </c:pt>
                <c:pt idx="2861">
                  <c:v>625.12</c:v>
                </c:pt>
                <c:pt idx="2862">
                  <c:v>620.62</c:v>
                </c:pt>
                <c:pt idx="2863">
                  <c:v>660.92</c:v>
                </c:pt>
                <c:pt idx="2864">
                  <c:v>715.02</c:v>
                </c:pt>
                <c:pt idx="2865">
                  <c:v>768.16</c:v>
                </c:pt>
                <c:pt idx="2866">
                  <c:v>807.7</c:v>
                </c:pt>
                <c:pt idx="2867">
                  <c:v>802.52</c:v>
                </c:pt>
                <c:pt idx="2868">
                  <c:v>818.76</c:v>
                </c:pt>
                <c:pt idx="2869">
                  <c:v>817.01</c:v>
                </c:pt>
                <c:pt idx="2870">
                  <c:v>811.36</c:v>
                </c:pt>
                <c:pt idx="2871">
                  <c:v>800.03</c:v>
                </c:pt>
                <c:pt idx="2872">
                  <c:v>779.71</c:v>
                </c:pt>
                <c:pt idx="2873">
                  <c:v>782.79</c:v>
                </c:pt>
                <c:pt idx="2874">
                  <c:v>851.58</c:v>
                </c:pt>
                <c:pt idx="2875">
                  <c:v>851.66</c:v>
                </c:pt>
                <c:pt idx="2876">
                  <c:v>829.05</c:v>
                </c:pt>
                <c:pt idx="2877">
                  <c:v>812.78</c:v>
                </c:pt>
                <c:pt idx="2878">
                  <c:v>777.57</c:v>
                </c:pt>
                <c:pt idx="2879">
                  <c:v>737.38</c:v>
                </c:pt>
                <c:pt idx="2880">
                  <c:v>701.89</c:v>
                </c:pt>
                <c:pt idx="2881">
                  <c:v>679.77</c:v>
                </c:pt>
                <c:pt idx="2882">
                  <c:v>670.39</c:v>
                </c:pt>
                <c:pt idx="2883">
                  <c:v>653.67999999999995</c:v>
                </c:pt>
                <c:pt idx="2884">
                  <c:v>639.67999999999995</c:v>
                </c:pt>
                <c:pt idx="2885">
                  <c:v>623.33000000000004</c:v>
                </c:pt>
                <c:pt idx="2886">
                  <c:v>603.91</c:v>
                </c:pt>
                <c:pt idx="2887">
                  <c:v>645.5</c:v>
                </c:pt>
                <c:pt idx="2888">
                  <c:v>684.88</c:v>
                </c:pt>
                <c:pt idx="2889">
                  <c:v>720.32</c:v>
                </c:pt>
                <c:pt idx="2890">
                  <c:v>761.36</c:v>
                </c:pt>
                <c:pt idx="2891">
                  <c:v>773.31</c:v>
                </c:pt>
                <c:pt idx="2892">
                  <c:v>785.74</c:v>
                </c:pt>
                <c:pt idx="2893">
                  <c:v>780.06</c:v>
                </c:pt>
                <c:pt idx="2894">
                  <c:v>771.1</c:v>
                </c:pt>
                <c:pt idx="2895">
                  <c:v>754.32</c:v>
                </c:pt>
                <c:pt idx="2896">
                  <c:v>753.35</c:v>
                </c:pt>
                <c:pt idx="2897">
                  <c:v>756.39</c:v>
                </c:pt>
                <c:pt idx="2898">
                  <c:v>843.4</c:v>
                </c:pt>
                <c:pt idx="2899">
                  <c:v>835.18</c:v>
                </c:pt>
                <c:pt idx="2900">
                  <c:v>829.71</c:v>
                </c:pt>
                <c:pt idx="2901">
                  <c:v>813.34</c:v>
                </c:pt>
                <c:pt idx="2902">
                  <c:v>760.21</c:v>
                </c:pt>
                <c:pt idx="2903">
                  <c:v>725.74</c:v>
                </c:pt>
                <c:pt idx="2904">
                  <c:v>691.24</c:v>
                </c:pt>
                <c:pt idx="2905">
                  <c:v>662.63</c:v>
                </c:pt>
                <c:pt idx="2906">
                  <c:v>645.19000000000005</c:v>
                </c:pt>
                <c:pt idx="2907">
                  <c:v>637.01</c:v>
                </c:pt>
                <c:pt idx="2908">
                  <c:v>648.82000000000005</c:v>
                </c:pt>
                <c:pt idx="2909">
                  <c:v>661.4</c:v>
                </c:pt>
                <c:pt idx="2910">
                  <c:v>691.16</c:v>
                </c:pt>
                <c:pt idx="2911">
                  <c:v>873.23</c:v>
                </c:pt>
                <c:pt idx="2912">
                  <c:v>1008.24</c:v>
                </c:pt>
                <c:pt idx="2913">
                  <c:v>1105.29</c:v>
                </c:pt>
                <c:pt idx="2914">
                  <c:v>1120.3699999999999</c:v>
                </c:pt>
                <c:pt idx="2915">
                  <c:v>1123.06</c:v>
                </c:pt>
                <c:pt idx="2916">
                  <c:v>1109.18</c:v>
                </c:pt>
                <c:pt idx="2917">
                  <c:v>1108.42</c:v>
                </c:pt>
                <c:pt idx="2918">
                  <c:v>1060.96</c:v>
                </c:pt>
                <c:pt idx="2919">
                  <c:v>1018.39</c:v>
                </c:pt>
                <c:pt idx="2920">
                  <c:v>960.67</c:v>
                </c:pt>
                <c:pt idx="2921">
                  <c:v>885.57</c:v>
                </c:pt>
                <c:pt idx="2922">
                  <c:v>910.5</c:v>
                </c:pt>
                <c:pt idx="2923">
                  <c:v>882.65</c:v>
                </c:pt>
                <c:pt idx="2924">
                  <c:v>836.33</c:v>
                </c:pt>
                <c:pt idx="2925">
                  <c:v>798.55</c:v>
                </c:pt>
                <c:pt idx="2926">
                  <c:v>736.58</c:v>
                </c:pt>
                <c:pt idx="2927">
                  <c:v>689.54</c:v>
                </c:pt>
                <c:pt idx="2928">
                  <c:v>659.7</c:v>
                </c:pt>
                <c:pt idx="2929">
                  <c:v>632.17999999999995</c:v>
                </c:pt>
                <c:pt idx="2930">
                  <c:v>614.37</c:v>
                </c:pt>
                <c:pt idx="2931">
                  <c:v>607</c:v>
                </c:pt>
                <c:pt idx="2932">
                  <c:v>617.39</c:v>
                </c:pt>
                <c:pt idx="2933">
                  <c:v>643.02</c:v>
                </c:pt>
                <c:pt idx="2934">
                  <c:v>674.82</c:v>
                </c:pt>
                <c:pt idx="2935">
                  <c:v>845.87</c:v>
                </c:pt>
                <c:pt idx="2936">
                  <c:v>978.96</c:v>
                </c:pt>
                <c:pt idx="2937">
                  <c:v>1042.75</c:v>
                </c:pt>
                <c:pt idx="2938">
                  <c:v>1070.49</c:v>
                </c:pt>
                <c:pt idx="2939">
                  <c:v>1058.6300000000001</c:v>
                </c:pt>
                <c:pt idx="2940">
                  <c:v>1071.27</c:v>
                </c:pt>
                <c:pt idx="2941">
                  <c:v>1103.26</c:v>
                </c:pt>
                <c:pt idx="2942">
                  <c:v>1100.2</c:v>
                </c:pt>
                <c:pt idx="2943">
                  <c:v>1056.99</c:v>
                </c:pt>
                <c:pt idx="2944">
                  <c:v>983.23</c:v>
                </c:pt>
                <c:pt idx="2945">
                  <c:v>898.22</c:v>
                </c:pt>
                <c:pt idx="2946">
                  <c:v>949.65</c:v>
                </c:pt>
                <c:pt idx="2947">
                  <c:v>932.75</c:v>
                </c:pt>
                <c:pt idx="2948">
                  <c:v>892.97</c:v>
                </c:pt>
                <c:pt idx="2949">
                  <c:v>847.7</c:v>
                </c:pt>
                <c:pt idx="2950">
                  <c:v>792.08</c:v>
                </c:pt>
                <c:pt idx="2951">
                  <c:v>730.94</c:v>
                </c:pt>
                <c:pt idx="2952">
                  <c:v>690.98</c:v>
                </c:pt>
                <c:pt idx="2953">
                  <c:v>668.13</c:v>
                </c:pt>
                <c:pt idx="2954">
                  <c:v>649.47</c:v>
                </c:pt>
                <c:pt idx="2955">
                  <c:v>638.05999999999995</c:v>
                </c:pt>
                <c:pt idx="2956">
                  <c:v>645.04999999999995</c:v>
                </c:pt>
                <c:pt idx="2957">
                  <c:v>652.46</c:v>
                </c:pt>
                <c:pt idx="2958">
                  <c:v>692.77</c:v>
                </c:pt>
                <c:pt idx="2959">
                  <c:v>863.72</c:v>
                </c:pt>
                <c:pt idx="2960">
                  <c:v>990.16</c:v>
                </c:pt>
                <c:pt idx="2961">
                  <c:v>1069.3399999999999</c:v>
                </c:pt>
                <c:pt idx="2962">
                  <c:v>1115.1500000000001</c:v>
                </c:pt>
                <c:pt idx="2963">
                  <c:v>1119.9100000000001</c:v>
                </c:pt>
                <c:pt idx="2964">
                  <c:v>1121.6500000000001</c:v>
                </c:pt>
                <c:pt idx="2965">
                  <c:v>1137.77</c:v>
                </c:pt>
                <c:pt idx="2966">
                  <c:v>1136.8</c:v>
                </c:pt>
                <c:pt idx="2967">
                  <c:v>1085.99</c:v>
                </c:pt>
                <c:pt idx="2968">
                  <c:v>996.71</c:v>
                </c:pt>
                <c:pt idx="2969">
                  <c:v>906.38</c:v>
                </c:pt>
                <c:pt idx="2970">
                  <c:v>965.97</c:v>
                </c:pt>
                <c:pt idx="2971">
                  <c:v>934.12</c:v>
                </c:pt>
                <c:pt idx="2972">
                  <c:v>894.03</c:v>
                </c:pt>
                <c:pt idx="2973">
                  <c:v>851.63</c:v>
                </c:pt>
                <c:pt idx="2974">
                  <c:v>789.96</c:v>
                </c:pt>
                <c:pt idx="2975">
                  <c:v>727.05</c:v>
                </c:pt>
                <c:pt idx="2976">
                  <c:v>696.71</c:v>
                </c:pt>
                <c:pt idx="2977">
                  <c:v>668.04</c:v>
                </c:pt>
                <c:pt idx="2978">
                  <c:v>645.19000000000005</c:v>
                </c:pt>
                <c:pt idx="2979">
                  <c:v>641.27</c:v>
                </c:pt>
                <c:pt idx="2980">
                  <c:v>642.08000000000004</c:v>
                </c:pt>
                <c:pt idx="2981">
                  <c:v>666.29</c:v>
                </c:pt>
                <c:pt idx="2982">
                  <c:v>692.78</c:v>
                </c:pt>
                <c:pt idx="2983">
                  <c:v>871.43</c:v>
                </c:pt>
                <c:pt idx="2984">
                  <c:v>1008.87</c:v>
                </c:pt>
                <c:pt idx="2985">
                  <c:v>1090.8599999999999</c:v>
                </c:pt>
                <c:pt idx="2986">
                  <c:v>1126.1500000000001</c:v>
                </c:pt>
                <c:pt idx="2987">
                  <c:v>1130.58</c:v>
                </c:pt>
                <c:pt idx="2988">
                  <c:v>1134.98</c:v>
                </c:pt>
                <c:pt idx="2989">
                  <c:v>1155.67</c:v>
                </c:pt>
                <c:pt idx="2990">
                  <c:v>1139.3399999999999</c:v>
                </c:pt>
                <c:pt idx="2991">
                  <c:v>1093.79</c:v>
                </c:pt>
                <c:pt idx="2992">
                  <c:v>995.03</c:v>
                </c:pt>
                <c:pt idx="2993">
                  <c:v>900.93</c:v>
                </c:pt>
                <c:pt idx="2994">
                  <c:v>958.15</c:v>
                </c:pt>
                <c:pt idx="2995">
                  <c:v>939.76</c:v>
                </c:pt>
                <c:pt idx="2996">
                  <c:v>916.04</c:v>
                </c:pt>
                <c:pt idx="2997">
                  <c:v>850.49</c:v>
                </c:pt>
                <c:pt idx="2998">
                  <c:v>784.95</c:v>
                </c:pt>
                <c:pt idx="2999">
                  <c:v>736.08</c:v>
                </c:pt>
                <c:pt idx="3000">
                  <c:v>702.92</c:v>
                </c:pt>
                <c:pt idx="3001">
                  <c:v>674.46</c:v>
                </c:pt>
                <c:pt idx="3002">
                  <c:v>655.76</c:v>
                </c:pt>
                <c:pt idx="3003">
                  <c:v>651.33000000000004</c:v>
                </c:pt>
                <c:pt idx="3004">
                  <c:v>657.35</c:v>
                </c:pt>
                <c:pt idx="3005">
                  <c:v>664.59</c:v>
                </c:pt>
                <c:pt idx="3006">
                  <c:v>695.56</c:v>
                </c:pt>
                <c:pt idx="3007">
                  <c:v>881.57</c:v>
                </c:pt>
                <c:pt idx="3008">
                  <c:v>1014.1</c:v>
                </c:pt>
                <c:pt idx="3009">
                  <c:v>1091.3499999999999</c:v>
                </c:pt>
                <c:pt idx="3010">
                  <c:v>1138.45</c:v>
                </c:pt>
                <c:pt idx="3011">
                  <c:v>1145.01</c:v>
                </c:pt>
                <c:pt idx="3012">
                  <c:v>1109.56</c:v>
                </c:pt>
                <c:pt idx="3013">
                  <c:v>1114.3599999999999</c:v>
                </c:pt>
                <c:pt idx="3014">
                  <c:v>1100.27</c:v>
                </c:pt>
                <c:pt idx="3015">
                  <c:v>1084.82</c:v>
                </c:pt>
                <c:pt idx="3016">
                  <c:v>990.38</c:v>
                </c:pt>
                <c:pt idx="3017">
                  <c:v>914.49</c:v>
                </c:pt>
                <c:pt idx="3018">
                  <c:v>962.25</c:v>
                </c:pt>
                <c:pt idx="3019">
                  <c:v>950.87</c:v>
                </c:pt>
                <c:pt idx="3020">
                  <c:v>903.13</c:v>
                </c:pt>
                <c:pt idx="3021">
                  <c:v>850.76</c:v>
                </c:pt>
                <c:pt idx="3022">
                  <c:v>805.03</c:v>
                </c:pt>
                <c:pt idx="3023">
                  <c:v>763.24</c:v>
                </c:pt>
                <c:pt idx="3024">
                  <c:v>725.8</c:v>
                </c:pt>
                <c:pt idx="3025">
                  <c:v>700.12</c:v>
                </c:pt>
                <c:pt idx="3026">
                  <c:v>677.91</c:v>
                </c:pt>
                <c:pt idx="3027">
                  <c:v>666.95</c:v>
                </c:pt>
                <c:pt idx="3028">
                  <c:v>670.6</c:v>
                </c:pt>
                <c:pt idx="3029">
                  <c:v>647</c:v>
                </c:pt>
                <c:pt idx="3030">
                  <c:v>660.5</c:v>
                </c:pt>
                <c:pt idx="3031">
                  <c:v>764.43</c:v>
                </c:pt>
                <c:pt idx="3032">
                  <c:v>893.66</c:v>
                </c:pt>
                <c:pt idx="3033">
                  <c:v>967.67</c:v>
                </c:pt>
                <c:pt idx="3034">
                  <c:v>984.88</c:v>
                </c:pt>
                <c:pt idx="3035">
                  <c:v>978.79</c:v>
                </c:pt>
                <c:pt idx="3036">
                  <c:v>947.83</c:v>
                </c:pt>
                <c:pt idx="3037">
                  <c:v>934.9</c:v>
                </c:pt>
                <c:pt idx="3038">
                  <c:v>913.42</c:v>
                </c:pt>
                <c:pt idx="3039">
                  <c:v>894.14</c:v>
                </c:pt>
                <c:pt idx="3040">
                  <c:v>866.08</c:v>
                </c:pt>
                <c:pt idx="3041">
                  <c:v>843.62</c:v>
                </c:pt>
                <c:pt idx="3042">
                  <c:v>919.65</c:v>
                </c:pt>
                <c:pt idx="3043">
                  <c:v>918.78</c:v>
                </c:pt>
                <c:pt idx="3044">
                  <c:v>880.54</c:v>
                </c:pt>
                <c:pt idx="3045">
                  <c:v>841.57</c:v>
                </c:pt>
                <c:pt idx="3046">
                  <c:v>812.7</c:v>
                </c:pt>
                <c:pt idx="3047">
                  <c:v>769.24</c:v>
                </c:pt>
                <c:pt idx="3048">
                  <c:v>738.38</c:v>
                </c:pt>
                <c:pt idx="3049">
                  <c:v>704.46</c:v>
                </c:pt>
                <c:pt idx="3050">
                  <c:v>693.03</c:v>
                </c:pt>
                <c:pt idx="3051">
                  <c:v>682.65</c:v>
                </c:pt>
                <c:pt idx="3052">
                  <c:v>666.35</c:v>
                </c:pt>
                <c:pt idx="3053">
                  <c:v>658.43</c:v>
                </c:pt>
                <c:pt idx="3054">
                  <c:v>644.78</c:v>
                </c:pt>
                <c:pt idx="3055">
                  <c:v>677.81</c:v>
                </c:pt>
                <c:pt idx="3056">
                  <c:v>719.29</c:v>
                </c:pt>
                <c:pt idx="3057">
                  <c:v>760.05</c:v>
                </c:pt>
                <c:pt idx="3058">
                  <c:v>797.01</c:v>
                </c:pt>
                <c:pt idx="3059">
                  <c:v>823.14</c:v>
                </c:pt>
                <c:pt idx="3060">
                  <c:v>831.2</c:v>
                </c:pt>
                <c:pt idx="3061">
                  <c:v>813.97</c:v>
                </c:pt>
                <c:pt idx="3062">
                  <c:v>806.21</c:v>
                </c:pt>
                <c:pt idx="3063">
                  <c:v>798.59</c:v>
                </c:pt>
                <c:pt idx="3064">
                  <c:v>789.95</c:v>
                </c:pt>
                <c:pt idx="3065">
                  <c:v>785.06</c:v>
                </c:pt>
                <c:pt idx="3066">
                  <c:v>871.52</c:v>
                </c:pt>
                <c:pt idx="3067">
                  <c:v>887.85</c:v>
                </c:pt>
                <c:pt idx="3068">
                  <c:v>882.77</c:v>
                </c:pt>
                <c:pt idx="3069">
                  <c:v>854.99</c:v>
                </c:pt>
                <c:pt idx="3070">
                  <c:v>800.73</c:v>
                </c:pt>
                <c:pt idx="3071">
                  <c:v>752.47</c:v>
                </c:pt>
                <c:pt idx="3072">
                  <c:v>721.79</c:v>
                </c:pt>
                <c:pt idx="3073">
                  <c:v>699.91</c:v>
                </c:pt>
                <c:pt idx="3074">
                  <c:v>683.28</c:v>
                </c:pt>
                <c:pt idx="3075">
                  <c:v>676.74</c:v>
                </c:pt>
                <c:pt idx="3076">
                  <c:v>682.66</c:v>
                </c:pt>
                <c:pt idx="3077">
                  <c:v>695.25</c:v>
                </c:pt>
                <c:pt idx="3078">
                  <c:v>731.31</c:v>
                </c:pt>
                <c:pt idx="3079">
                  <c:v>926.87</c:v>
                </c:pt>
                <c:pt idx="3080">
                  <c:v>1060.26</c:v>
                </c:pt>
                <c:pt idx="3081">
                  <c:v>1125.5</c:v>
                </c:pt>
                <c:pt idx="3082">
                  <c:v>1175.33</c:v>
                </c:pt>
                <c:pt idx="3083">
                  <c:v>1181.58</c:v>
                </c:pt>
                <c:pt idx="3084">
                  <c:v>1182.6500000000001</c:v>
                </c:pt>
                <c:pt idx="3085">
                  <c:v>1209.25</c:v>
                </c:pt>
                <c:pt idx="3086">
                  <c:v>1195.76</c:v>
                </c:pt>
                <c:pt idx="3087">
                  <c:v>1144.49</c:v>
                </c:pt>
                <c:pt idx="3088">
                  <c:v>1053.75</c:v>
                </c:pt>
                <c:pt idx="3089">
                  <c:v>958.67</c:v>
                </c:pt>
                <c:pt idx="3090">
                  <c:v>1022.43</c:v>
                </c:pt>
                <c:pt idx="3091">
                  <c:v>980.59</c:v>
                </c:pt>
                <c:pt idx="3092">
                  <c:v>944.74</c:v>
                </c:pt>
                <c:pt idx="3093">
                  <c:v>908</c:v>
                </c:pt>
                <c:pt idx="3094">
                  <c:v>841.11</c:v>
                </c:pt>
                <c:pt idx="3095">
                  <c:v>795.56</c:v>
                </c:pt>
                <c:pt idx="3096">
                  <c:v>755.47</c:v>
                </c:pt>
                <c:pt idx="3097">
                  <c:v>731.37</c:v>
                </c:pt>
                <c:pt idx="3098">
                  <c:v>713.19</c:v>
                </c:pt>
                <c:pt idx="3099">
                  <c:v>696.75</c:v>
                </c:pt>
                <c:pt idx="3100">
                  <c:v>700.42</c:v>
                </c:pt>
                <c:pt idx="3101">
                  <c:v>709.54</c:v>
                </c:pt>
                <c:pt idx="3102">
                  <c:v>752.35</c:v>
                </c:pt>
                <c:pt idx="3103">
                  <c:v>939.18</c:v>
                </c:pt>
                <c:pt idx="3104">
                  <c:v>1080.07</c:v>
                </c:pt>
                <c:pt idx="3105">
                  <c:v>1169.2</c:v>
                </c:pt>
                <c:pt idx="3106">
                  <c:v>1191.6400000000001</c:v>
                </c:pt>
                <c:pt idx="3107">
                  <c:v>1183.1199999999999</c:v>
                </c:pt>
                <c:pt idx="3108">
                  <c:v>1177.78</c:v>
                </c:pt>
                <c:pt idx="3109">
                  <c:v>1195.79</c:v>
                </c:pt>
                <c:pt idx="3110">
                  <c:v>1181.5999999999999</c:v>
                </c:pt>
                <c:pt idx="3111">
                  <c:v>1133.32</c:v>
                </c:pt>
                <c:pt idx="3112">
                  <c:v>1058.21</c:v>
                </c:pt>
                <c:pt idx="3113">
                  <c:v>969.85</c:v>
                </c:pt>
                <c:pt idx="3114">
                  <c:v>1009.41</c:v>
                </c:pt>
                <c:pt idx="3115">
                  <c:v>990.16</c:v>
                </c:pt>
                <c:pt idx="3116">
                  <c:v>948.65</c:v>
                </c:pt>
                <c:pt idx="3117">
                  <c:v>902.46</c:v>
                </c:pt>
                <c:pt idx="3118">
                  <c:v>845.35</c:v>
                </c:pt>
                <c:pt idx="3119">
                  <c:v>792.58</c:v>
                </c:pt>
                <c:pt idx="3120">
                  <c:v>752.99</c:v>
                </c:pt>
                <c:pt idx="3121">
                  <c:v>732.11</c:v>
                </c:pt>
                <c:pt idx="3122">
                  <c:v>706.99</c:v>
                </c:pt>
                <c:pt idx="3123">
                  <c:v>700.2</c:v>
                </c:pt>
                <c:pt idx="3124">
                  <c:v>704.59</c:v>
                </c:pt>
                <c:pt idx="3125">
                  <c:v>710.74</c:v>
                </c:pt>
                <c:pt idx="3126">
                  <c:v>743.2</c:v>
                </c:pt>
                <c:pt idx="3127">
                  <c:v>937.87</c:v>
                </c:pt>
                <c:pt idx="3128">
                  <c:v>1071.46</c:v>
                </c:pt>
                <c:pt idx="3129">
                  <c:v>1157.8599999999999</c:v>
                </c:pt>
                <c:pt idx="3130">
                  <c:v>1188.9100000000001</c:v>
                </c:pt>
                <c:pt idx="3131">
                  <c:v>1199.18</c:v>
                </c:pt>
                <c:pt idx="3132">
                  <c:v>1189.58</c:v>
                </c:pt>
                <c:pt idx="3133">
                  <c:v>1207.58</c:v>
                </c:pt>
                <c:pt idx="3134">
                  <c:v>1189.51</c:v>
                </c:pt>
                <c:pt idx="3135">
                  <c:v>1141.46</c:v>
                </c:pt>
                <c:pt idx="3136">
                  <c:v>1055.0899999999999</c:v>
                </c:pt>
                <c:pt idx="3137">
                  <c:v>965.47</c:v>
                </c:pt>
                <c:pt idx="3138">
                  <c:v>1024.1400000000001</c:v>
                </c:pt>
                <c:pt idx="3139">
                  <c:v>995</c:v>
                </c:pt>
                <c:pt idx="3140">
                  <c:v>953.32</c:v>
                </c:pt>
                <c:pt idx="3141">
                  <c:v>914.1</c:v>
                </c:pt>
                <c:pt idx="3142">
                  <c:v>865.21</c:v>
                </c:pt>
                <c:pt idx="3143">
                  <c:v>803.1</c:v>
                </c:pt>
                <c:pt idx="3144">
                  <c:v>769.45</c:v>
                </c:pt>
                <c:pt idx="3145">
                  <c:v>739.05</c:v>
                </c:pt>
                <c:pt idx="3146">
                  <c:v>726.12</c:v>
                </c:pt>
                <c:pt idx="3147">
                  <c:v>717.46</c:v>
                </c:pt>
                <c:pt idx="3148">
                  <c:v>718.42</c:v>
                </c:pt>
                <c:pt idx="3149">
                  <c:v>750.25</c:v>
                </c:pt>
                <c:pt idx="3150">
                  <c:v>776.22</c:v>
                </c:pt>
                <c:pt idx="3151">
                  <c:v>927.13</c:v>
                </c:pt>
                <c:pt idx="3152">
                  <c:v>1060.78</c:v>
                </c:pt>
                <c:pt idx="3153">
                  <c:v>1129.3900000000001</c:v>
                </c:pt>
                <c:pt idx="3154">
                  <c:v>1169.68</c:v>
                </c:pt>
                <c:pt idx="3155">
                  <c:v>1169.52</c:v>
                </c:pt>
                <c:pt idx="3156">
                  <c:v>1166.18</c:v>
                </c:pt>
                <c:pt idx="3157">
                  <c:v>1186.77</c:v>
                </c:pt>
                <c:pt idx="3158">
                  <c:v>1168.3699999999999</c:v>
                </c:pt>
                <c:pt idx="3159">
                  <c:v>1108.26</c:v>
                </c:pt>
                <c:pt idx="3160">
                  <c:v>1041.53</c:v>
                </c:pt>
                <c:pt idx="3161">
                  <c:v>969.1</c:v>
                </c:pt>
                <c:pt idx="3162">
                  <c:v>1027.24</c:v>
                </c:pt>
                <c:pt idx="3163">
                  <c:v>1004.31</c:v>
                </c:pt>
                <c:pt idx="3164">
                  <c:v>960.5</c:v>
                </c:pt>
                <c:pt idx="3165">
                  <c:v>911.71</c:v>
                </c:pt>
                <c:pt idx="3166">
                  <c:v>862.95</c:v>
                </c:pt>
                <c:pt idx="3167">
                  <c:v>805.33</c:v>
                </c:pt>
                <c:pt idx="3168">
                  <c:v>763.5</c:v>
                </c:pt>
                <c:pt idx="3169">
                  <c:v>736.75</c:v>
                </c:pt>
                <c:pt idx="3170">
                  <c:v>725.01</c:v>
                </c:pt>
                <c:pt idx="3171">
                  <c:v>718.23</c:v>
                </c:pt>
                <c:pt idx="3172">
                  <c:v>713.83</c:v>
                </c:pt>
                <c:pt idx="3173">
                  <c:v>718.6</c:v>
                </c:pt>
                <c:pt idx="3174">
                  <c:v>756.1</c:v>
                </c:pt>
                <c:pt idx="3175">
                  <c:v>927.03</c:v>
                </c:pt>
                <c:pt idx="3176">
                  <c:v>1052.5999999999999</c:v>
                </c:pt>
                <c:pt idx="3177">
                  <c:v>1134.95</c:v>
                </c:pt>
                <c:pt idx="3178">
                  <c:v>1155.74</c:v>
                </c:pt>
                <c:pt idx="3179">
                  <c:v>1159.1099999999999</c:v>
                </c:pt>
                <c:pt idx="3180">
                  <c:v>1170.8399999999999</c:v>
                </c:pt>
                <c:pt idx="3181">
                  <c:v>1203.68</c:v>
                </c:pt>
                <c:pt idx="3182">
                  <c:v>1183.97</c:v>
                </c:pt>
                <c:pt idx="3183">
                  <c:v>1103.6099999999999</c:v>
                </c:pt>
                <c:pt idx="3184">
                  <c:v>1011.41</c:v>
                </c:pt>
                <c:pt idx="3185">
                  <c:v>946.88</c:v>
                </c:pt>
                <c:pt idx="3186">
                  <c:v>1001.13</c:v>
                </c:pt>
                <c:pt idx="3187">
                  <c:v>975.36</c:v>
                </c:pt>
                <c:pt idx="3188">
                  <c:v>924.92</c:v>
                </c:pt>
                <c:pt idx="3189">
                  <c:v>884.24</c:v>
                </c:pt>
                <c:pt idx="3190">
                  <c:v>832.52</c:v>
                </c:pt>
                <c:pt idx="3191">
                  <c:v>792.18</c:v>
                </c:pt>
                <c:pt idx="3192">
                  <c:v>754.37</c:v>
                </c:pt>
                <c:pt idx="3193">
                  <c:v>713.15</c:v>
                </c:pt>
                <c:pt idx="3194">
                  <c:v>695.67</c:v>
                </c:pt>
                <c:pt idx="3195">
                  <c:v>695.55</c:v>
                </c:pt>
                <c:pt idx="3196">
                  <c:v>688.65</c:v>
                </c:pt>
                <c:pt idx="3197">
                  <c:v>690.2</c:v>
                </c:pt>
                <c:pt idx="3198">
                  <c:v>691.08</c:v>
                </c:pt>
                <c:pt idx="3199">
                  <c:v>775.88</c:v>
                </c:pt>
                <c:pt idx="3200">
                  <c:v>877.86</c:v>
                </c:pt>
                <c:pt idx="3201">
                  <c:v>919.13</c:v>
                </c:pt>
                <c:pt idx="3202">
                  <c:v>937.09</c:v>
                </c:pt>
                <c:pt idx="3203">
                  <c:v>941.75</c:v>
                </c:pt>
                <c:pt idx="3204">
                  <c:v>911.29</c:v>
                </c:pt>
                <c:pt idx="3205">
                  <c:v>898.69</c:v>
                </c:pt>
                <c:pt idx="3206">
                  <c:v>881.07</c:v>
                </c:pt>
                <c:pt idx="3207">
                  <c:v>841.61</c:v>
                </c:pt>
                <c:pt idx="3208">
                  <c:v>831.13</c:v>
                </c:pt>
                <c:pt idx="3209">
                  <c:v>827.06</c:v>
                </c:pt>
                <c:pt idx="3210">
                  <c:v>912.81</c:v>
                </c:pt>
                <c:pt idx="3211">
                  <c:v>905.06</c:v>
                </c:pt>
                <c:pt idx="3212">
                  <c:v>862.66</c:v>
                </c:pt>
                <c:pt idx="3213">
                  <c:v>823.14</c:v>
                </c:pt>
                <c:pt idx="3214">
                  <c:v>782.24</c:v>
                </c:pt>
                <c:pt idx="3215">
                  <c:v>753.9</c:v>
                </c:pt>
                <c:pt idx="3216">
                  <c:v>725.14</c:v>
                </c:pt>
                <c:pt idx="3217">
                  <c:v>710.71</c:v>
                </c:pt>
                <c:pt idx="3218">
                  <c:v>687.59</c:v>
                </c:pt>
                <c:pt idx="3219">
                  <c:v>670.29</c:v>
                </c:pt>
                <c:pt idx="3220">
                  <c:v>659.6</c:v>
                </c:pt>
                <c:pt idx="3221">
                  <c:v>635.49</c:v>
                </c:pt>
                <c:pt idx="3222">
                  <c:v>606.63</c:v>
                </c:pt>
                <c:pt idx="3223">
                  <c:v>616.76</c:v>
                </c:pt>
                <c:pt idx="3224">
                  <c:v>644.66999999999996</c:v>
                </c:pt>
                <c:pt idx="3225">
                  <c:v>668.45</c:v>
                </c:pt>
                <c:pt idx="3226">
                  <c:v>689.13</c:v>
                </c:pt>
                <c:pt idx="3227">
                  <c:v>725.15</c:v>
                </c:pt>
                <c:pt idx="3228">
                  <c:v>757.73</c:v>
                </c:pt>
                <c:pt idx="3229">
                  <c:v>770.05</c:v>
                </c:pt>
                <c:pt idx="3230">
                  <c:v>777.91</c:v>
                </c:pt>
                <c:pt idx="3231">
                  <c:v>754.78</c:v>
                </c:pt>
                <c:pt idx="3232">
                  <c:v>762.37</c:v>
                </c:pt>
                <c:pt idx="3233">
                  <c:v>764.27</c:v>
                </c:pt>
                <c:pt idx="3234">
                  <c:v>832.12</c:v>
                </c:pt>
                <c:pt idx="3235">
                  <c:v>854.5</c:v>
                </c:pt>
                <c:pt idx="3236">
                  <c:v>827.3</c:v>
                </c:pt>
                <c:pt idx="3237">
                  <c:v>796.52</c:v>
                </c:pt>
                <c:pt idx="3238">
                  <c:v>764.26</c:v>
                </c:pt>
                <c:pt idx="3239">
                  <c:v>738.52</c:v>
                </c:pt>
                <c:pt idx="3240">
                  <c:v>710.28</c:v>
                </c:pt>
                <c:pt idx="3241">
                  <c:v>693.86</c:v>
                </c:pt>
                <c:pt idx="3242">
                  <c:v>682.22</c:v>
                </c:pt>
                <c:pt idx="3243">
                  <c:v>665.05</c:v>
                </c:pt>
                <c:pt idx="3244">
                  <c:v>667.13</c:v>
                </c:pt>
                <c:pt idx="3245">
                  <c:v>698.18</c:v>
                </c:pt>
                <c:pt idx="3246">
                  <c:v>732.51</c:v>
                </c:pt>
                <c:pt idx="3247">
                  <c:v>908.43</c:v>
                </c:pt>
                <c:pt idx="3248">
                  <c:v>1031.26</c:v>
                </c:pt>
                <c:pt idx="3249">
                  <c:v>1124.47</c:v>
                </c:pt>
                <c:pt idx="3250">
                  <c:v>1164.31</c:v>
                </c:pt>
                <c:pt idx="3251">
                  <c:v>1163.47</c:v>
                </c:pt>
                <c:pt idx="3252">
                  <c:v>1153.72</c:v>
                </c:pt>
                <c:pt idx="3253">
                  <c:v>1171.8499999999999</c:v>
                </c:pt>
                <c:pt idx="3254">
                  <c:v>1167.07</c:v>
                </c:pt>
                <c:pt idx="3255">
                  <c:v>1115.27</c:v>
                </c:pt>
                <c:pt idx="3256">
                  <c:v>1038.3</c:v>
                </c:pt>
                <c:pt idx="3257">
                  <c:v>933.75</c:v>
                </c:pt>
                <c:pt idx="3258">
                  <c:v>994.75</c:v>
                </c:pt>
                <c:pt idx="3259">
                  <c:v>980.98</c:v>
                </c:pt>
                <c:pt idx="3260">
                  <c:v>956.75</c:v>
                </c:pt>
                <c:pt idx="3261">
                  <c:v>917.64</c:v>
                </c:pt>
                <c:pt idx="3262">
                  <c:v>839.92</c:v>
                </c:pt>
                <c:pt idx="3263">
                  <c:v>783.41</c:v>
                </c:pt>
                <c:pt idx="3264">
                  <c:v>764.09</c:v>
                </c:pt>
                <c:pt idx="3265">
                  <c:v>727.3</c:v>
                </c:pt>
                <c:pt idx="3266">
                  <c:v>709.04</c:v>
                </c:pt>
                <c:pt idx="3267">
                  <c:v>719.29</c:v>
                </c:pt>
                <c:pt idx="3268">
                  <c:v>720.86</c:v>
                </c:pt>
                <c:pt idx="3269">
                  <c:v>712.18</c:v>
                </c:pt>
                <c:pt idx="3270">
                  <c:v>764.7</c:v>
                </c:pt>
                <c:pt idx="3271">
                  <c:v>946.53</c:v>
                </c:pt>
                <c:pt idx="3272">
                  <c:v>1071.3800000000001</c:v>
                </c:pt>
                <c:pt idx="3273">
                  <c:v>1144.49</c:v>
                </c:pt>
                <c:pt idx="3274">
                  <c:v>1191.45</c:v>
                </c:pt>
                <c:pt idx="3275">
                  <c:v>1189.3399999999999</c:v>
                </c:pt>
                <c:pt idx="3276">
                  <c:v>1188.0999999999999</c:v>
                </c:pt>
                <c:pt idx="3277">
                  <c:v>1207.5999999999999</c:v>
                </c:pt>
                <c:pt idx="3278">
                  <c:v>1208.9000000000001</c:v>
                </c:pt>
                <c:pt idx="3279">
                  <c:v>1146.9000000000001</c:v>
                </c:pt>
                <c:pt idx="3280">
                  <c:v>1055.3900000000001</c:v>
                </c:pt>
                <c:pt idx="3281">
                  <c:v>975.29</c:v>
                </c:pt>
                <c:pt idx="3282">
                  <c:v>1046.75</c:v>
                </c:pt>
                <c:pt idx="3283">
                  <c:v>1007.01</c:v>
                </c:pt>
                <c:pt idx="3284">
                  <c:v>955.56</c:v>
                </c:pt>
                <c:pt idx="3285">
                  <c:v>923.95</c:v>
                </c:pt>
                <c:pt idx="3286">
                  <c:v>851.67</c:v>
                </c:pt>
                <c:pt idx="3287">
                  <c:v>825.54</c:v>
                </c:pt>
                <c:pt idx="3288">
                  <c:v>771.73</c:v>
                </c:pt>
                <c:pt idx="3289">
                  <c:v>751.2</c:v>
                </c:pt>
                <c:pt idx="3290">
                  <c:v>733.91</c:v>
                </c:pt>
                <c:pt idx="3291">
                  <c:v>715.53</c:v>
                </c:pt>
                <c:pt idx="3292">
                  <c:v>725.89</c:v>
                </c:pt>
                <c:pt idx="3293">
                  <c:v>728.34</c:v>
                </c:pt>
                <c:pt idx="3294">
                  <c:v>759.37</c:v>
                </c:pt>
                <c:pt idx="3295">
                  <c:v>941.37</c:v>
                </c:pt>
                <c:pt idx="3296">
                  <c:v>1063.8599999999999</c:v>
                </c:pt>
                <c:pt idx="3297">
                  <c:v>1143.23</c:v>
                </c:pt>
                <c:pt idx="3298">
                  <c:v>1176.3</c:v>
                </c:pt>
                <c:pt idx="3299">
                  <c:v>1166.5</c:v>
                </c:pt>
                <c:pt idx="3300">
                  <c:v>1180.81</c:v>
                </c:pt>
                <c:pt idx="3301">
                  <c:v>1191.76</c:v>
                </c:pt>
                <c:pt idx="3302">
                  <c:v>1158.32</c:v>
                </c:pt>
                <c:pt idx="3303">
                  <c:v>1112.94</c:v>
                </c:pt>
                <c:pt idx="3304">
                  <c:v>1026.4000000000001</c:v>
                </c:pt>
                <c:pt idx="3305">
                  <c:v>945.18</c:v>
                </c:pt>
                <c:pt idx="3306">
                  <c:v>963.59</c:v>
                </c:pt>
                <c:pt idx="3307">
                  <c:v>937.29</c:v>
                </c:pt>
                <c:pt idx="3308">
                  <c:v>901.07</c:v>
                </c:pt>
                <c:pt idx="3309">
                  <c:v>869.99</c:v>
                </c:pt>
                <c:pt idx="3310">
                  <c:v>813.16</c:v>
                </c:pt>
                <c:pt idx="3311">
                  <c:v>764.91</c:v>
                </c:pt>
                <c:pt idx="3312">
                  <c:v>739.17</c:v>
                </c:pt>
                <c:pt idx="3313">
                  <c:v>715.48</c:v>
                </c:pt>
                <c:pt idx="3314">
                  <c:v>695.09</c:v>
                </c:pt>
                <c:pt idx="3315">
                  <c:v>698.55</c:v>
                </c:pt>
                <c:pt idx="3316">
                  <c:v>689.04</c:v>
                </c:pt>
                <c:pt idx="3317">
                  <c:v>716.84</c:v>
                </c:pt>
                <c:pt idx="3318">
                  <c:v>736.98</c:v>
                </c:pt>
                <c:pt idx="3319">
                  <c:v>875.79</c:v>
                </c:pt>
                <c:pt idx="3320">
                  <c:v>975.78</c:v>
                </c:pt>
                <c:pt idx="3321">
                  <c:v>1041.32</c:v>
                </c:pt>
                <c:pt idx="3322">
                  <c:v>1048.19</c:v>
                </c:pt>
                <c:pt idx="3323">
                  <c:v>1030.17</c:v>
                </c:pt>
                <c:pt idx="3324">
                  <c:v>1020.36</c:v>
                </c:pt>
                <c:pt idx="3325">
                  <c:v>1034.22</c:v>
                </c:pt>
                <c:pt idx="3326">
                  <c:v>1037.54</c:v>
                </c:pt>
                <c:pt idx="3327">
                  <c:v>1007.35</c:v>
                </c:pt>
                <c:pt idx="3328">
                  <c:v>949.16</c:v>
                </c:pt>
                <c:pt idx="3329">
                  <c:v>879.25</c:v>
                </c:pt>
                <c:pt idx="3330">
                  <c:v>940.42</c:v>
                </c:pt>
                <c:pt idx="3331">
                  <c:v>935.99</c:v>
                </c:pt>
                <c:pt idx="3332">
                  <c:v>877.25</c:v>
                </c:pt>
                <c:pt idx="3333">
                  <c:v>826.16</c:v>
                </c:pt>
                <c:pt idx="3334">
                  <c:v>784.88</c:v>
                </c:pt>
                <c:pt idx="3335">
                  <c:v>736.61</c:v>
                </c:pt>
                <c:pt idx="3336">
                  <c:v>691.64</c:v>
                </c:pt>
                <c:pt idx="3337">
                  <c:v>671.58</c:v>
                </c:pt>
                <c:pt idx="3338">
                  <c:v>662.78</c:v>
                </c:pt>
                <c:pt idx="3339">
                  <c:v>654.47</c:v>
                </c:pt>
                <c:pt idx="3340">
                  <c:v>662.2</c:v>
                </c:pt>
                <c:pt idx="3341">
                  <c:v>696.25</c:v>
                </c:pt>
                <c:pt idx="3342">
                  <c:v>721.65</c:v>
                </c:pt>
                <c:pt idx="3343">
                  <c:v>870.1</c:v>
                </c:pt>
                <c:pt idx="3344">
                  <c:v>1001.1</c:v>
                </c:pt>
                <c:pt idx="3345">
                  <c:v>1074.06</c:v>
                </c:pt>
                <c:pt idx="3346">
                  <c:v>1093.5999999999999</c:v>
                </c:pt>
                <c:pt idx="3347">
                  <c:v>1081.06</c:v>
                </c:pt>
                <c:pt idx="3348">
                  <c:v>1088.6600000000001</c:v>
                </c:pt>
                <c:pt idx="3349">
                  <c:v>1108.77</c:v>
                </c:pt>
                <c:pt idx="3350">
                  <c:v>1090.54</c:v>
                </c:pt>
                <c:pt idx="3351">
                  <c:v>1043.8499999999999</c:v>
                </c:pt>
                <c:pt idx="3352">
                  <c:v>972.4</c:v>
                </c:pt>
                <c:pt idx="3353">
                  <c:v>893.96</c:v>
                </c:pt>
                <c:pt idx="3354">
                  <c:v>941.48</c:v>
                </c:pt>
                <c:pt idx="3355">
                  <c:v>916.16</c:v>
                </c:pt>
                <c:pt idx="3356">
                  <c:v>882.85</c:v>
                </c:pt>
                <c:pt idx="3357">
                  <c:v>825.06</c:v>
                </c:pt>
                <c:pt idx="3358">
                  <c:v>792.12</c:v>
                </c:pt>
                <c:pt idx="3359">
                  <c:v>737.88</c:v>
                </c:pt>
                <c:pt idx="3360">
                  <c:v>713.05</c:v>
                </c:pt>
                <c:pt idx="3361">
                  <c:v>692.2</c:v>
                </c:pt>
                <c:pt idx="3362">
                  <c:v>675.97</c:v>
                </c:pt>
                <c:pt idx="3363">
                  <c:v>673.05</c:v>
                </c:pt>
                <c:pt idx="3364">
                  <c:v>678.82</c:v>
                </c:pt>
                <c:pt idx="3365">
                  <c:v>656.17</c:v>
                </c:pt>
                <c:pt idx="3366">
                  <c:v>680.58</c:v>
                </c:pt>
                <c:pt idx="3367">
                  <c:v>771.2</c:v>
                </c:pt>
                <c:pt idx="3368">
                  <c:v>876.75</c:v>
                </c:pt>
                <c:pt idx="3369">
                  <c:v>943</c:v>
                </c:pt>
                <c:pt idx="3370">
                  <c:v>975</c:v>
                </c:pt>
                <c:pt idx="3371">
                  <c:v>971.4</c:v>
                </c:pt>
                <c:pt idx="3372">
                  <c:v>932.53</c:v>
                </c:pt>
                <c:pt idx="3373">
                  <c:v>894.74</c:v>
                </c:pt>
                <c:pt idx="3374">
                  <c:v>876.86</c:v>
                </c:pt>
                <c:pt idx="3375">
                  <c:v>849.62</c:v>
                </c:pt>
                <c:pt idx="3376">
                  <c:v>842.12</c:v>
                </c:pt>
                <c:pt idx="3377">
                  <c:v>841.72</c:v>
                </c:pt>
                <c:pt idx="3378">
                  <c:v>898.65</c:v>
                </c:pt>
                <c:pt idx="3379">
                  <c:v>880.55</c:v>
                </c:pt>
                <c:pt idx="3380">
                  <c:v>845.89</c:v>
                </c:pt>
                <c:pt idx="3381">
                  <c:v>814.37</c:v>
                </c:pt>
                <c:pt idx="3382">
                  <c:v>773.78</c:v>
                </c:pt>
                <c:pt idx="3383">
                  <c:v>734.44</c:v>
                </c:pt>
                <c:pt idx="3384">
                  <c:v>697.88</c:v>
                </c:pt>
                <c:pt idx="3385">
                  <c:v>673.77</c:v>
                </c:pt>
                <c:pt idx="3386">
                  <c:v>654.15</c:v>
                </c:pt>
                <c:pt idx="3387">
                  <c:v>643.13</c:v>
                </c:pt>
                <c:pt idx="3388">
                  <c:v>634.76</c:v>
                </c:pt>
                <c:pt idx="3389">
                  <c:v>620.34</c:v>
                </c:pt>
                <c:pt idx="3390">
                  <c:v>606.80999999999995</c:v>
                </c:pt>
                <c:pt idx="3391">
                  <c:v>633.97</c:v>
                </c:pt>
                <c:pt idx="3392">
                  <c:v>665.28</c:v>
                </c:pt>
                <c:pt idx="3393">
                  <c:v>699.38</c:v>
                </c:pt>
                <c:pt idx="3394">
                  <c:v>724.88</c:v>
                </c:pt>
                <c:pt idx="3395">
                  <c:v>750.52</c:v>
                </c:pt>
                <c:pt idx="3396">
                  <c:v>773.12</c:v>
                </c:pt>
                <c:pt idx="3397">
                  <c:v>775.53</c:v>
                </c:pt>
                <c:pt idx="3398">
                  <c:v>761.46</c:v>
                </c:pt>
                <c:pt idx="3399">
                  <c:v>744.04</c:v>
                </c:pt>
                <c:pt idx="3400">
                  <c:v>737.31</c:v>
                </c:pt>
                <c:pt idx="3401">
                  <c:v>737.04</c:v>
                </c:pt>
                <c:pt idx="3402">
                  <c:v>831.62</c:v>
                </c:pt>
                <c:pt idx="3403">
                  <c:v>840.42</c:v>
                </c:pt>
                <c:pt idx="3404">
                  <c:v>838.32</c:v>
                </c:pt>
                <c:pt idx="3405">
                  <c:v>817.19</c:v>
                </c:pt>
                <c:pt idx="3406">
                  <c:v>754.76</c:v>
                </c:pt>
                <c:pt idx="3407">
                  <c:v>711.21</c:v>
                </c:pt>
                <c:pt idx="3408">
                  <c:v>672.89</c:v>
                </c:pt>
                <c:pt idx="3409">
                  <c:v>648.51</c:v>
                </c:pt>
                <c:pt idx="3410">
                  <c:v>629.34</c:v>
                </c:pt>
                <c:pt idx="3411">
                  <c:v>622.41999999999996</c:v>
                </c:pt>
                <c:pt idx="3412">
                  <c:v>639.55999999999995</c:v>
                </c:pt>
                <c:pt idx="3413">
                  <c:v>661.28</c:v>
                </c:pt>
                <c:pt idx="3414">
                  <c:v>686.67</c:v>
                </c:pt>
                <c:pt idx="3415">
                  <c:v>853.23</c:v>
                </c:pt>
                <c:pt idx="3416">
                  <c:v>976.82</c:v>
                </c:pt>
                <c:pt idx="3417">
                  <c:v>1043.6099999999999</c:v>
                </c:pt>
                <c:pt idx="3418">
                  <c:v>1096.07</c:v>
                </c:pt>
                <c:pt idx="3419">
                  <c:v>1095.1199999999999</c:v>
                </c:pt>
                <c:pt idx="3420">
                  <c:v>1088.8399999999999</c:v>
                </c:pt>
                <c:pt idx="3421">
                  <c:v>1103.74</c:v>
                </c:pt>
                <c:pt idx="3422">
                  <c:v>1078.81</c:v>
                </c:pt>
                <c:pt idx="3423">
                  <c:v>1034.3499999999999</c:v>
                </c:pt>
                <c:pt idx="3424">
                  <c:v>955.25</c:v>
                </c:pt>
                <c:pt idx="3425">
                  <c:v>879.06</c:v>
                </c:pt>
                <c:pt idx="3426">
                  <c:v>931.68</c:v>
                </c:pt>
                <c:pt idx="3427">
                  <c:v>906.13</c:v>
                </c:pt>
                <c:pt idx="3428">
                  <c:v>870.29</c:v>
                </c:pt>
                <c:pt idx="3429">
                  <c:v>817.55</c:v>
                </c:pt>
                <c:pt idx="3430">
                  <c:v>763.04</c:v>
                </c:pt>
                <c:pt idx="3431">
                  <c:v>712.68</c:v>
                </c:pt>
                <c:pt idx="3432">
                  <c:v>687.69</c:v>
                </c:pt>
                <c:pt idx="3433">
                  <c:v>660.12</c:v>
                </c:pt>
                <c:pt idx="3434">
                  <c:v>643.55999999999995</c:v>
                </c:pt>
                <c:pt idx="3435">
                  <c:v>638.72</c:v>
                </c:pt>
                <c:pt idx="3436">
                  <c:v>645.72</c:v>
                </c:pt>
                <c:pt idx="3437">
                  <c:v>669.73</c:v>
                </c:pt>
                <c:pt idx="3438">
                  <c:v>695.73</c:v>
                </c:pt>
                <c:pt idx="3439">
                  <c:v>874.99</c:v>
                </c:pt>
                <c:pt idx="3440">
                  <c:v>988.33</c:v>
                </c:pt>
                <c:pt idx="3441">
                  <c:v>1076.1099999999999</c:v>
                </c:pt>
                <c:pt idx="3442">
                  <c:v>1115.99</c:v>
                </c:pt>
                <c:pt idx="3443">
                  <c:v>1111.0999999999999</c:v>
                </c:pt>
                <c:pt idx="3444">
                  <c:v>1118.1099999999999</c:v>
                </c:pt>
                <c:pt idx="3445">
                  <c:v>1131.76</c:v>
                </c:pt>
                <c:pt idx="3446">
                  <c:v>1131.95</c:v>
                </c:pt>
                <c:pt idx="3447">
                  <c:v>1084.69</c:v>
                </c:pt>
                <c:pt idx="3448">
                  <c:v>1007.9</c:v>
                </c:pt>
                <c:pt idx="3449">
                  <c:v>928.5</c:v>
                </c:pt>
                <c:pt idx="3450">
                  <c:v>962.39</c:v>
                </c:pt>
                <c:pt idx="3451">
                  <c:v>946.19</c:v>
                </c:pt>
                <c:pt idx="3452">
                  <c:v>914.95</c:v>
                </c:pt>
                <c:pt idx="3453">
                  <c:v>858.66</c:v>
                </c:pt>
                <c:pt idx="3454">
                  <c:v>799.74</c:v>
                </c:pt>
                <c:pt idx="3455">
                  <c:v>758.37</c:v>
                </c:pt>
                <c:pt idx="3456">
                  <c:v>704.66</c:v>
                </c:pt>
                <c:pt idx="3457">
                  <c:v>678.9</c:v>
                </c:pt>
                <c:pt idx="3458">
                  <c:v>668.37</c:v>
                </c:pt>
                <c:pt idx="3459">
                  <c:v>654.74</c:v>
                </c:pt>
                <c:pt idx="3460">
                  <c:v>668.24</c:v>
                </c:pt>
                <c:pt idx="3461">
                  <c:v>680.86</c:v>
                </c:pt>
                <c:pt idx="3462">
                  <c:v>710.49</c:v>
                </c:pt>
                <c:pt idx="3463">
                  <c:v>879.88</c:v>
                </c:pt>
                <c:pt idx="3464">
                  <c:v>1005.34</c:v>
                </c:pt>
                <c:pt idx="3465">
                  <c:v>1102.6600000000001</c:v>
                </c:pt>
                <c:pt idx="3466">
                  <c:v>1144.69</c:v>
                </c:pt>
                <c:pt idx="3467">
                  <c:v>1147.3599999999999</c:v>
                </c:pt>
                <c:pt idx="3468">
                  <c:v>1149.53</c:v>
                </c:pt>
                <c:pt idx="3469">
                  <c:v>1165.97</c:v>
                </c:pt>
                <c:pt idx="3470">
                  <c:v>1160.19</c:v>
                </c:pt>
                <c:pt idx="3471">
                  <c:v>1101.83</c:v>
                </c:pt>
                <c:pt idx="3472">
                  <c:v>1026.4100000000001</c:v>
                </c:pt>
                <c:pt idx="3473">
                  <c:v>928.59</c:v>
                </c:pt>
                <c:pt idx="3474">
                  <c:v>984.82</c:v>
                </c:pt>
                <c:pt idx="3475">
                  <c:v>970.66</c:v>
                </c:pt>
                <c:pt idx="3476">
                  <c:v>933.84</c:v>
                </c:pt>
                <c:pt idx="3477">
                  <c:v>880.48</c:v>
                </c:pt>
                <c:pt idx="3478">
                  <c:v>825.2</c:v>
                </c:pt>
                <c:pt idx="3479">
                  <c:v>776.04</c:v>
                </c:pt>
                <c:pt idx="3480">
                  <c:v>728.1</c:v>
                </c:pt>
                <c:pt idx="3481">
                  <c:v>707.08</c:v>
                </c:pt>
                <c:pt idx="3482">
                  <c:v>685.44</c:v>
                </c:pt>
                <c:pt idx="3483">
                  <c:v>679.92</c:v>
                </c:pt>
                <c:pt idx="3484">
                  <c:v>683.81</c:v>
                </c:pt>
                <c:pt idx="3485">
                  <c:v>702.43</c:v>
                </c:pt>
                <c:pt idx="3486">
                  <c:v>731.69</c:v>
                </c:pt>
                <c:pt idx="3487">
                  <c:v>902.92</c:v>
                </c:pt>
                <c:pt idx="3488">
                  <c:v>1016.68</c:v>
                </c:pt>
                <c:pt idx="3489">
                  <c:v>1101.72</c:v>
                </c:pt>
                <c:pt idx="3490">
                  <c:v>1134.2</c:v>
                </c:pt>
                <c:pt idx="3491">
                  <c:v>1127.18</c:v>
                </c:pt>
                <c:pt idx="3492">
                  <c:v>1130.6400000000001</c:v>
                </c:pt>
                <c:pt idx="3493">
                  <c:v>1137.69</c:v>
                </c:pt>
                <c:pt idx="3494">
                  <c:v>1128.5999999999999</c:v>
                </c:pt>
                <c:pt idx="3495">
                  <c:v>1091.3900000000001</c:v>
                </c:pt>
                <c:pt idx="3496">
                  <c:v>1005.54</c:v>
                </c:pt>
                <c:pt idx="3497">
                  <c:v>920.94</c:v>
                </c:pt>
                <c:pt idx="3498">
                  <c:v>971.51</c:v>
                </c:pt>
                <c:pt idx="3499">
                  <c:v>953.97</c:v>
                </c:pt>
                <c:pt idx="3500">
                  <c:v>930.21</c:v>
                </c:pt>
                <c:pt idx="3501">
                  <c:v>884.26</c:v>
                </c:pt>
                <c:pt idx="3502">
                  <c:v>826.64</c:v>
                </c:pt>
                <c:pt idx="3503">
                  <c:v>771.88</c:v>
                </c:pt>
                <c:pt idx="3504">
                  <c:v>734.48</c:v>
                </c:pt>
                <c:pt idx="3505">
                  <c:v>710.17</c:v>
                </c:pt>
                <c:pt idx="3506">
                  <c:v>694.21</c:v>
                </c:pt>
                <c:pt idx="3507">
                  <c:v>686.77</c:v>
                </c:pt>
                <c:pt idx="3508">
                  <c:v>691.78</c:v>
                </c:pt>
                <c:pt idx="3509">
                  <c:v>701.64</c:v>
                </c:pt>
                <c:pt idx="3510">
                  <c:v>729.09</c:v>
                </c:pt>
                <c:pt idx="3511">
                  <c:v>900.87</c:v>
                </c:pt>
                <c:pt idx="3512">
                  <c:v>1007.53</c:v>
                </c:pt>
                <c:pt idx="3513">
                  <c:v>1084.42</c:v>
                </c:pt>
                <c:pt idx="3514">
                  <c:v>1124.8499999999999</c:v>
                </c:pt>
                <c:pt idx="3515">
                  <c:v>1132.0899999999999</c:v>
                </c:pt>
                <c:pt idx="3516">
                  <c:v>1112.8399999999999</c:v>
                </c:pt>
                <c:pt idx="3517">
                  <c:v>1120.28</c:v>
                </c:pt>
                <c:pt idx="3518">
                  <c:v>1112.76</c:v>
                </c:pt>
                <c:pt idx="3519">
                  <c:v>1065.1300000000001</c:v>
                </c:pt>
                <c:pt idx="3520">
                  <c:v>985.24</c:v>
                </c:pt>
                <c:pt idx="3521">
                  <c:v>900.9</c:v>
                </c:pt>
                <c:pt idx="3522">
                  <c:v>951.73</c:v>
                </c:pt>
                <c:pt idx="3523">
                  <c:v>944.56</c:v>
                </c:pt>
                <c:pt idx="3524">
                  <c:v>908.97</c:v>
                </c:pt>
                <c:pt idx="3525">
                  <c:v>863.24</c:v>
                </c:pt>
                <c:pt idx="3526">
                  <c:v>811.49</c:v>
                </c:pt>
                <c:pt idx="3527">
                  <c:v>767.11</c:v>
                </c:pt>
                <c:pt idx="3528">
                  <c:v>732.67</c:v>
                </c:pt>
                <c:pt idx="3529">
                  <c:v>713.14</c:v>
                </c:pt>
                <c:pt idx="3530">
                  <c:v>692.34</c:v>
                </c:pt>
                <c:pt idx="3531">
                  <c:v>677.22</c:v>
                </c:pt>
                <c:pt idx="3532">
                  <c:v>673</c:v>
                </c:pt>
                <c:pt idx="3533">
                  <c:v>657</c:v>
                </c:pt>
                <c:pt idx="3534">
                  <c:v>675.84</c:v>
                </c:pt>
                <c:pt idx="3535">
                  <c:v>780.96</c:v>
                </c:pt>
                <c:pt idx="3536">
                  <c:v>883.08</c:v>
                </c:pt>
                <c:pt idx="3537">
                  <c:v>956.34</c:v>
                </c:pt>
                <c:pt idx="3538">
                  <c:v>979.79</c:v>
                </c:pt>
                <c:pt idx="3539">
                  <c:v>972.75</c:v>
                </c:pt>
                <c:pt idx="3540">
                  <c:v>930.94</c:v>
                </c:pt>
                <c:pt idx="3541">
                  <c:v>914.25</c:v>
                </c:pt>
                <c:pt idx="3542">
                  <c:v>896.86</c:v>
                </c:pt>
                <c:pt idx="3543">
                  <c:v>883.03</c:v>
                </c:pt>
                <c:pt idx="3544">
                  <c:v>859.77</c:v>
                </c:pt>
                <c:pt idx="3545">
                  <c:v>830.12</c:v>
                </c:pt>
                <c:pt idx="3546">
                  <c:v>901.32</c:v>
                </c:pt>
                <c:pt idx="3547">
                  <c:v>911.4</c:v>
                </c:pt>
                <c:pt idx="3548">
                  <c:v>876.48</c:v>
                </c:pt>
                <c:pt idx="3549">
                  <c:v>844.66</c:v>
                </c:pt>
                <c:pt idx="3550">
                  <c:v>810.61</c:v>
                </c:pt>
                <c:pt idx="3551">
                  <c:v>772.43</c:v>
                </c:pt>
                <c:pt idx="3552">
                  <c:v>740.44</c:v>
                </c:pt>
                <c:pt idx="3553">
                  <c:v>720.79</c:v>
                </c:pt>
                <c:pt idx="3554">
                  <c:v>696.3</c:v>
                </c:pt>
                <c:pt idx="3555">
                  <c:v>683.68</c:v>
                </c:pt>
                <c:pt idx="3556">
                  <c:v>670.75</c:v>
                </c:pt>
                <c:pt idx="3557">
                  <c:v>638.91999999999996</c:v>
                </c:pt>
                <c:pt idx="3558">
                  <c:v>630.15</c:v>
                </c:pt>
                <c:pt idx="3559">
                  <c:v>666.45</c:v>
                </c:pt>
                <c:pt idx="3560">
                  <c:v>705.82</c:v>
                </c:pt>
                <c:pt idx="3561">
                  <c:v>744.45</c:v>
                </c:pt>
                <c:pt idx="3562">
                  <c:v>790.96</c:v>
                </c:pt>
                <c:pt idx="3563">
                  <c:v>797.06</c:v>
                </c:pt>
                <c:pt idx="3564">
                  <c:v>811.81</c:v>
                </c:pt>
                <c:pt idx="3565">
                  <c:v>813.38</c:v>
                </c:pt>
                <c:pt idx="3566">
                  <c:v>776.91</c:v>
                </c:pt>
                <c:pt idx="3567">
                  <c:v>794.26</c:v>
                </c:pt>
                <c:pt idx="3568">
                  <c:v>776.67</c:v>
                </c:pt>
                <c:pt idx="3569">
                  <c:v>768.23</c:v>
                </c:pt>
                <c:pt idx="3570">
                  <c:v>854.99</c:v>
                </c:pt>
                <c:pt idx="3571">
                  <c:v>877.65</c:v>
                </c:pt>
                <c:pt idx="3572">
                  <c:v>882.86</c:v>
                </c:pt>
                <c:pt idx="3573">
                  <c:v>861.14</c:v>
                </c:pt>
                <c:pt idx="3574">
                  <c:v>811.69</c:v>
                </c:pt>
                <c:pt idx="3575">
                  <c:v>764.08</c:v>
                </c:pt>
                <c:pt idx="3576">
                  <c:v>729.28</c:v>
                </c:pt>
                <c:pt idx="3577">
                  <c:v>701.05</c:v>
                </c:pt>
                <c:pt idx="3578">
                  <c:v>683.95</c:v>
                </c:pt>
                <c:pt idx="3579">
                  <c:v>677.78</c:v>
                </c:pt>
                <c:pt idx="3580">
                  <c:v>680.4</c:v>
                </c:pt>
                <c:pt idx="3581">
                  <c:v>689.23</c:v>
                </c:pt>
                <c:pt idx="3582">
                  <c:v>722.71</c:v>
                </c:pt>
                <c:pt idx="3583">
                  <c:v>892.45</c:v>
                </c:pt>
                <c:pt idx="3584">
                  <c:v>1023.88</c:v>
                </c:pt>
                <c:pt idx="3585">
                  <c:v>1110.49</c:v>
                </c:pt>
                <c:pt idx="3586">
                  <c:v>1142.67</c:v>
                </c:pt>
                <c:pt idx="3587">
                  <c:v>1144.32</c:v>
                </c:pt>
                <c:pt idx="3588">
                  <c:v>1127.17</c:v>
                </c:pt>
                <c:pt idx="3589">
                  <c:v>1128.3800000000001</c:v>
                </c:pt>
                <c:pt idx="3590">
                  <c:v>1106.81</c:v>
                </c:pt>
                <c:pt idx="3591">
                  <c:v>1064.78</c:v>
                </c:pt>
                <c:pt idx="3592">
                  <c:v>992.6</c:v>
                </c:pt>
                <c:pt idx="3593">
                  <c:v>914.76</c:v>
                </c:pt>
                <c:pt idx="3594">
                  <c:v>974.39</c:v>
                </c:pt>
                <c:pt idx="3595">
                  <c:v>946.07</c:v>
                </c:pt>
                <c:pt idx="3596">
                  <c:v>907.22</c:v>
                </c:pt>
                <c:pt idx="3597">
                  <c:v>857.48</c:v>
                </c:pt>
                <c:pt idx="3598">
                  <c:v>806.79</c:v>
                </c:pt>
                <c:pt idx="3599">
                  <c:v>756.19</c:v>
                </c:pt>
                <c:pt idx="3600">
                  <c:v>717.17</c:v>
                </c:pt>
                <c:pt idx="3601">
                  <c:v>698.66</c:v>
                </c:pt>
                <c:pt idx="3602">
                  <c:v>685.74</c:v>
                </c:pt>
                <c:pt idx="3603">
                  <c:v>678.59</c:v>
                </c:pt>
                <c:pt idx="3604">
                  <c:v>683.21</c:v>
                </c:pt>
                <c:pt idx="3605">
                  <c:v>701.3</c:v>
                </c:pt>
                <c:pt idx="3606">
                  <c:v>728.48</c:v>
                </c:pt>
                <c:pt idx="3607">
                  <c:v>875.39</c:v>
                </c:pt>
                <c:pt idx="3608">
                  <c:v>988.15</c:v>
                </c:pt>
                <c:pt idx="3609">
                  <c:v>1062.99</c:v>
                </c:pt>
                <c:pt idx="3610">
                  <c:v>1104.3599999999999</c:v>
                </c:pt>
                <c:pt idx="3611">
                  <c:v>1104.68</c:v>
                </c:pt>
                <c:pt idx="3612">
                  <c:v>1094.5</c:v>
                </c:pt>
                <c:pt idx="3613">
                  <c:v>1120.8499999999999</c:v>
                </c:pt>
                <c:pt idx="3614">
                  <c:v>1104.52</c:v>
                </c:pt>
                <c:pt idx="3615">
                  <c:v>1067.8800000000001</c:v>
                </c:pt>
                <c:pt idx="3616">
                  <c:v>998.82</c:v>
                </c:pt>
                <c:pt idx="3617">
                  <c:v>925.48</c:v>
                </c:pt>
                <c:pt idx="3618">
                  <c:v>962.73</c:v>
                </c:pt>
                <c:pt idx="3619">
                  <c:v>951.27</c:v>
                </c:pt>
                <c:pt idx="3620">
                  <c:v>909.47</c:v>
                </c:pt>
                <c:pt idx="3621">
                  <c:v>852.08</c:v>
                </c:pt>
                <c:pt idx="3622">
                  <c:v>795.09</c:v>
                </c:pt>
                <c:pt idx="3623">
                  <c:v>751.91</c:v>
                </c:pt>
                <c:pt idx="3624">
                  <c:v>710.9</c:v>
                </c:pt>
                <c:pt idx="3625">
                  <c:v>681.9</c:v>
                </c:pt>
                <c:pt idx="3626">
                  <c:v>666.73</c:v>
                </c:pt>
                <c:pt idx="3627">
                  <c:v>662.41</c:v>
                </c:pt>
                <c:pt idx="3628">
                  <c:v>673.07</c:v>
                </c:pt>
                <c:pt idx="3629">
                  <c:v>682.49</c:v>
                </c:pt>
                <c:pt idx="3630">
                  <c:v>724.68</c:v>
                </c:pt>
                <c:pt idx="3631">
                  <c:v>886.44</c:v>
                </c:pt>
                <c:pt idx="3632">
                  <c:v>978.08</c:v>
                </c:pt>
                <c:pt idx="3633">
                  <c:v>1035.5999999999999</c:v>
                </c:pt>
                <c:pt idx="3634">
                  <c:v>1058.44</c:v>
                </c:pt>
                <c:pt idx="3635">
                  <c:v>1063.44</c:v>
                </c:pt>
                <c:pt idx="3636">
                  <c:v>1087.01</c:v>
                </c:pt>
                <c:pt idx="3637">
                  <c:v>1093.47</c:v>
                </c:pt>
                <c:pt idx="3638">
                  <c:v>1090.26</c:v>
                </c:pt>
                <c:pt idx="3639">
                  <c:v>1046.07</c:v>
                </c:pt>
                <c:pt idx="3640">
                  <c:v>964.7</c:v>
                </c:pt>
                <c:pt idx="3641">
                  <c:v>886.82</c:v>
                </c:pt>
                <c:pt idx="3642">
                  <c:v>938.89</c:v>
                </c:pt>
                <c:pt idx="3643">
                  <c:v>916.29</c:v>
                </c:pt>
                <c:pt idx="3644">
                  <c:v>880.39</c:v>
                </c:pt>
                <c:pt idx="3645">
                  <c:v>831.86</c:v>
                </c:pt>
                <c:pt idx="3646">
                  <c:v>789.93</c:v>
                </c:pt>
                <c:pt idx="3647">
                  <c:v>732.59</c:v>
                </c:pt>
                <c:pt idx="3648">
                  <c:v>703.06</c:v>
                </c:pt>
                <c:pt idx="3649">
                  <c:v>686.48</c:v>
                </c:pt>
                <c:pt idx="3650">
                  <c:v>660.41</c:v>
                </c:pt>
                <c:pt idx="3651">
                  <c:v>652.37</c:v>
                </c:pt>
                <c:pt idx="3652">
                  <c:v>654.35</c:v>
                </c:pt>
                <c:pt idx="3653">
                  <c:v>678.09</c:v>
                </c:pt>
                <c:pt idx="3654">
                  <c:v>711.58</c:v>
                </c:pt>
                <c:pt idx="3655">
                  <c:v>871.3</c:v>
                </c:pt>
                <c:pt idx="3656">
                  <c:v>1002.04</c:v>
                </c:pt>
                <c:pt idx="3657">
                  <c:v>1073.93</c:v>
                </c:pt>
                <c:pt idx="3658">
                  <c:v>1113.05</c:v>
                </c:pt>
                <c:pt idx="3659">
                  <c:v>1106.46</c:v>
                </c:pt>
                <c:pt idx="3660">
                  <c:v>1110.57</c:v>
                </c:pt>
                <c:pt idx="3661">
                  <c:v>1128.6300000000001</c:v>
                </c:pt>
                <c:pt idx="3662">
                  <c:v>1123.32</c:v>
                </c:pt>
                <c:pt idx="3663">
                  <c:v>1071.3800000000001</c:v>
                </c:pt>
                <c:pt idx="3664">
                  <c:v>995.62</c:v>
                </c:pt>
                <c:pt idx="3665">
                  <c:v>915.73</c:v>
                </c:pt>
                <c:pt idx="3666">
                  <c:v>970.86</c:v>
                </c:pt>
                <c:pt idx="3667">
                  <c:v>940.63</c:v>
                </c:pt>
                <c:pt idx="3668">
                  <c:v>916.2</c:v>
                </c:pt>
                <c:pt idx="3669">
                  <c:v>870.8</c:v>
                </c:pt>
                <c:pt idx="3670">
                  <c:v>812.62</c:v>
                </c:pt>
                <c:pt idx="3671">
                  <c:v>760.53</c:v>
                </c:pt>
                <c:pt idx="3672">
                  <c:v>709.96</c:v>
                </c:pt>
                <c:pt idx="3673">
                  <c:v>677.77</c:v>
                </c:pt>
                <c:pt idx="3674">
                  <c:v>656.05</c:v>
                </c:pt>
                <c:pt idx="3675">
                  <c:v>656.87</c:v>
                </c:pt>
                <c:pt idx="3676">
                  <c:v>660.96</c:v>
                </c:pt>
                <c:pt idx="3677">
                  <c:v>663.71</c:v>
                </c:pt>
                <c:pt idx="3678">
                  <c:v>707.04</c:v>
                </c:pt>
                <c:pt idx="3679">
                  <c:v>874.39</c:v>
                </c:pt>
                <c:pt idx="3680">
                  <c:v>1009.34</c:v>
                </c:pt>
                <c:pt idx="3681">
                  <c:v>1086.3699999999999</c:v>
                </c:pt>
                <c:pt idx="3682">
                  <c:v>1129.51</c:v>
                </c:pt>
                <c:pt idx="3683">
                  <c:v>1129.08</c:v>
                </c:pt>
                <c:pt idx="3684">
                  <c:v>1132.3499999999999</c:v>
                </c:pt>
                <c:pt idx="3685">
                  <c:v>1141.8499999999999</c:v>
                </c:pt>
                <c:pt idx="3686">
                  <c:v>1108.1099999999999</c:v>
                </c:pt>
                <c:pt idx="3687">
                  <c:v>1060.19</c:v>
                </c:pt>
                <c:pt idx="3688">
                  <c:v>993.93</c:v>
                </c:pt>
                <c:pt idx="3689">
                  <c:v>907.44</c:v>
                </c:pt>
                <c:pt idx="3690">
                  <c:v>956.37</c:v>
                </c:pt>
                <c:pt idx="3691">
                  <c:v>944.04</c:v>
                </c:pt>
                <c:pt idx="3692">
                  <c:v>903.38</c:v>
                </c:pt>
                <c:pt idx="3693">
                  <c:v>859.24</c:v>
                </c:pt>
                <c:pt idx="3694">
                  <c:v>821.58</c:v>
                </c:pt>
                <c:pt idx="3695">
                  <c:v>770.13</c:v>
                </c:pt>
                <c:pt idx="3696">
                  <c:v>724.58</c:v>
                </c:pt>
                <c:pt idx="3697">
                  <c:v>700.95</c:v>
                </c:pt>
                <c:pt idx="3698">
                  <c:v>685.67</c:v>
                </c:pt>
                <c:pt idx="3699">
                  <c:v>673.88</c:v>
                </c:pt>
                <c:pt idx="3700">
                  <c:v>662.5</c:v>
                </c:pt>
                <c:pt idx="3701">
                  <c:v>650.36</c:v>
                </c:pt>
                <c:pt idx="3702">
                  <c:v>668.5</c:v>
                </c:pt>
                <c:pt idx="3703">
                  <c:v>769.46</c:v>
                </c:pt>
                <c:pt idx="3704">
                  <c:v>880.46</c:v>
                </c:pt>
                <c:pt idx="3705">
                  <c:v>938.07</c:v>
                </c:pt>
                <c:pt idx="3706">
                  <c:v>976.26</c:v>
                </c:pt>
                <c:pt idx="3707">
                  <c:v>968.4</c:v>
                </c:pt>
                <c:pt idx="3708">
                  <c:v>930.21</c:v>
                </c:pt>
                <c:pt idx="3709">
                  <c:v>904.64</c:v>
                </c:pt>
                <c:pt idx="3710">
                  <c:v>878.49</c:v>
                </c:pt>
                <c:pt idx="3711">
                  <c:v>852.45</c:v>
                </c:pt>
                <c:pt idx="3712">
                  <c:v>829.05</c:v>
                </c:pt>
                <c:pt idx="3713">
                  <c:v>819.3</c:v>
                </c:pt>
                <c:pt idx="3714">
                  <c:v>890.47</c:v>
                </c:pt>
                <c:pt idx="3715">
                  <c:v>891.17</c:v>
                </c:pt>
                <c:pt idx="3716">
                  <c:v>859.98</c:v>
                </c:pt>
                <c:pt idx="3717">
                  <c:v>823.4</c:v>
                </c:pt>
                <c:pt idx="3718">
                  <c:v>786.86</c:v>
                </c:pt>
                <c:pt idx="3719">
                  <c:v>746.1</c:v>
                </c:pt>
                <c:pt idx="3720">
                  <c:v>714.82</c:v>
                </c:pt>
                <c:pt idx="3721">
                  <c:v>691.5</c:v>
                </c:pt>
                <c:pt idx="3722">
                  <c:v>671.09</c:v>
                </c:pt>
                <c:pt idx="3723">
                  <c:v>664.53</c:v>
                </c:pt>
                <c:pt idx="3724">
                  <c:v>648.88</c:v>
                </c:pt>
                <c:pt idx="3725">
                  <c:v>636.80999999999995</c:v>
                </c:pt>
                <c:pt idx="3726">
                  <c:v>631.48</c:v>
                </c:pt>
                <c:pt idx="3727">
                  <c:v>663.91</c:v>
                </c:pt>
                <c:pt idx="3728">
                  <c:v>711.13</c:v>
                </c:pt>
                <c:pt idx="3729">
                  <c:v>747.91</c:v>
                </c:pt>
                <c:pt idx="3730">
                  <c:v>788.18</c:v>
                </c:pt>
                <c:pt idx="3731">
                  <c:v>808.02</c:v>
                </c:pt>
                <c:pt idx="3732">
                  <c:v>803.82</c:v>
                </c:pt>
                <c:pt idx="3733">
                  <c:v>792.26</c:v>
                </c:pt>
                <c:pt idx="3734">
                  <c:v>766.68</c:v>
                </c:pt>
                <c:pt idx="3735">
                  <c:v>765.52</c:v>
                </c:pt>
                <c:pt idx="3736">
                  <c:v>755.25</c:v>
                </c:pt>
                <c:pt idx="3737">
                  <c:v>766.56</c:v>
                </c:pt>
                <c:pt idx="3738">
                  <c:v>840.31</c:v>
                </c:pt>
                <c:pt idx="3739">
                  <c:v>839.91</c:v>
                </c:pt>
                <c:pt idx="3740">
                  <c:v>825.34</c:v>
                </c:pt>
                <c:pt idx="3741">
                  <c:v>785.2</c:v>
                </c:pt>
                <c:pt idx="3742">
                  <c:v>742.24</c:v>
                </c:pt>
                <c:pt idx="3743">
                  <c:v>695.08</c:v>
                </c:pt>
                <c:pt idx="3744">
                  <c:v>665.18</c:v>
                </c:pt>
                <c:pt idx="3745">
                  <c:v>646.98</c:v>
                </c:pt>
                <c:pt idx="3746">
                  <c:v>640.20000000000005</c:v>
                </c:pt>
                <c:pt idx="3747">
                  <c:v>629.04999999999995</c:v>
                </c:pt>
                <c:pt idx="3748">
                  <c:v>641.11</c:v>
                </c:pt>
                <c:pt idx="3749">
                  <c:v>668.11</c:v>
                </c:pt>
                <c:pt idx="3750">
                  <c:v>707.01</c:v>
                </c:pt>
                <c:pt idx="3751">
                  <c:v>865.68</c:v>
                </c:pt>
                <c:pt idx="3752">
                  <c:v>991.08</c:v>
                </c:pt>
                <c:pt idx="3753">
                  <c:v>1056.43</c:v>
                </c:pt>
                <c:pt idx="3754">
                  <c:v>1081.08</c:v>
                </c:pt>
                <c:pt idx="3755">
                  <c:v>1063.71</c:v>
                </c:pt>
                <c:pt idx="3756">
                  <c:v>1041.81</c:v>
                </c:pt>
                <c:pt idx="3757">
                  <c:v>1043.69</c:v>
                </c:pt>
                <c:pt idx="3758">
                  <c:v>1028.44</c:v>
                </c:pt>
                <c:pt idx="3759">
                  <c:v>979.09</c:v>
                </c:pt>
                <c:pt idx="3760">
                  <c:v>920.7</c:v>
                </c:pt>
                <c:pt idx="3761">
                  <c:v>839.88</c:v>
                </c:pt>
                <c:pt idx="3762">
                  <c:v>881.84</c:v>
                </c:pt>
                <c:pt idx="3763">
                  <c:v>862.87</c:v>
                </c:pt>
                <c:pt idx="3764">
                  <c:v>831.66</c:v>
                </c:pt>
                <c:pt idx="3765">
                  <c:v>783.6</c:v>
                </c:pt>
                <c:pt idx="3766">
                  <c:v>729.71</c:v>
                </c:pt>
                <c:pt idx="3767">
                  <c:v>685.57</c:v>
                </c:pt>
                <c:pt idx="3768">
                  <c:v>651.85</c:v>
                </c:pt>
                <c:pt idx="3769">
                  <c:v>633.70000000000005</c:v>
                </c:pt>
                <c:pt idx="3770">
                  <c:v>616.96</c:v>
                </c:pt>
                <c:pt idx="3771">
                  <c:v>613.86</c:v>
                </c:pt>
                <c:pt idx="3772">
                  <c:v>615.42999999999995</c:v>
                </c:pt>
                <c:pt idx="3773">
                  <c:v>633.41</c:v>
                </c:pt>
                <c:pt idx="3774">
                  <c:v>678.63</c:v>
                </c:pt>
                <c:pt idx="3775">
                  <c:v>844.41</c:v>
                </c:pt>
                <c:pt idx="3776">
                  <c:v>978.8</c:v>
                </c:pt>
                <c:pt idx="3777">
                  <c:v>1062.78</c:v>
                </c:pt>
                <c:pt idx="3778">
                  <c:v>1105.6600000000001</c:v>
                </c:pt>
                <c:pt idx="3779">
                  <c:v>1102.93</c:v>
                </c:pt>
                <c:pt idx="3780">
                  <c:v>1107.83</c:v>
                </c:pt>
                <c:pt idx="3781">
                  <c:v>1127.3</c:v>
                </c:pt>
                <c:pt idx="3782">
                  <c:v>1128.02</c:v>
                </c:pt>
                <c:pt idx="3783">
                  <c:v>1079.47</c:v>
                </c:pt>
                <c:pt idx="3784">
                  <c:v>1005.58</c:v>
                </c:pt>
                <c:pt idx="3785">
                  <c:v>903.84</c:v>
                </c:pt>
                <c:pt idx="3786">
                  <c:v>970.64</c:v>
                </c:pt>
                <c:pt idx="3787">
                  <c:v>929.33</c:v>
                </c:pt>
                <c:pt idx="3788">
                  <c:v>902.15</c:v>
                </c:pt>
                <c:pt idx="3789">
                  <c:v>855.14</c:v>
                </c:pt>
                <c:pt idx="3790">
                  <c:v>796.48</c:v>
                </c:pt>
                <c:pt idx="3791">
                  <c:v>749.37</c:v>
                </c:pt>
                <c:pt idx="3792">
                  <c:v>708.7</c:v>
                </c:pt>
                <c:pt idx="3793">
                  <c:v>692.63</c:v>
                </c:pt>
                <c:pt idx="3794">
                  <c:v>672.73</c:v>
                </c:pt>
                <c:pt idx="3795">
                  <c:v>662.26</c:v>
                </c:pt>
                <c:pt idx="3796">
                  <c:v>668.02</c:v>
                </c:pt>
                <c:pt idx="3797">
                  <c:v>683.61</c:v>
                </c:pt>
                <c:pt idx="3798">
                  <c:v>722.76</c:v>
                </c:pt>
                <c:pt idx="3799">
                  <c:v>872.93</c:v>
                </c:pt>
                <c:pt idx="3800">
                  <c:v>1001.69</c:v>
                </c:pt>
                <c:pt idx="3801">
                  <c:v>1086.6600000000001</c:v>
                </c:pt>
                <c:pt idx="3802">
                  <c:v>1118.32</c:v>
                </c:pt>
                <c:pt idx="3803">
                  <c:v>1120.45</c:v>
                </c:pt>
                <c:pt idx="3804">
                  <c:v>1125.3800000000001</c:v>
                </c:pt>
                <c:pt idx="3805">
                  <c:v>1112.3399999999999</c:v>
                </c:pt>
                <c:pt idx="3806">
                  <c:v>1046.8399999999999</c:v>
                </c:pt>
                <c:pt idx="3807">
                  <c:v>1010.97</c:v>
                </c:pt>
                <c:pt idx="3808">
                  <c:v>948.36</c:v>
                </c:pt>
                <c:pt idx="3809">
                  <c:v>891.61</c:v>
                </c:pt>
                <c:pt idx="3810">
                  <c:v>915.48</c:v>
                </c:pt>
                <c:pt idx="3811">
                  <c:v>906.74</c:v>
                </c:pt>
                <c:pt idx="3812">
                  <c:v>858.71</c:v>
                </c:pt>
                <c:pt idx="3813">
                  <c:v>818.03</c:v>
                </c:pt>
                <c:pt idx="3814">
                  <c:v>775.78</c:v>
                </c:pt>
                <c:pt idx="3815">
                  <c:v>724.27</c:v>
                </c:pt>
                <c:pt idx="3816">
                  <c:v>687.87</c:v>
                </c:pt>
                <c:pt idx="3817">
                  <c:v>668.14</c:v>
                </c:pt>
                <c:pt idx="3818">
                  <c:v>657.71</c:v>
                </c:pt>
                <c:pt idx="3819">
                  <c:v>644.91999999999996</c:v>
                </c:pt>
                <c:pt idx="3820">
                  <c:v>658.46</c:v>
                </c:pt>
                <c:pt idx="3821">
                  <c:v>672.96</c:v>
                </c:pt>
                <c:pt idx="3822">
                  <c:v>707.43</c:v>
                </c:pt>
                <c:pt idx="3823">
                  <c:v>871.71</c:v>
                </c:pt>
                <c:pt idx="3824">
                  <c:v>1005.13</c:v>
                </c:pt>
                <c:pt idx="3825">
                  <c:v>1092.1199999999999</c:v>
                </c:pt>
                <c:pt idx="3826">
                  <c:v>1130.53</c:v>
                </c:pt>
                <c:pt idx="3827">
                  <c:v>1120.21</c:v>
                </c:pt>
                <c:pt idx="3828">
                  <c:v>1109.02</c:v>
                </c:pt>
                <c:pt idx="3829">
                  <c:v>1103.3800000000001</c:v>
                </c:pt>
                <c:pt idx="3830">
                  <c:v>1068.98</c:v>
                </c:pt>
                <c:pt idx="3831">
                  <c:v>1015.18</c:v>
                </c:pt>
                <c:pt idx="3832">
                  <c:v>943.85</c:v>
                </c:pt>
                <c:pt idx="3833">
                  <c:v>876.72</c:v>
                </c:pt>
                <c:pt idx="3834">
                  <c:v>907.78</c:v>
                </c:pt>
                <c:pt idx="3835">
                  <c:v>890.65</c:v>
                </c:pt>
                <c:pt idx="3836">
                  <c:v>837.8</c:v>
                </c:pt>
                <c:pt idx="3837">
                  <c:v>797.01</c:v>
                </c:pt>
                <c:pt idx="3838">
                  <c:v>743.62</c:v>
                </c:pt>
                <c:pt idx="3839">
                  <c:v>691.62</c:v>
                </c:pt>
                <c:pt idx="3840">
                  <c:v>666.87</c:v>
                </c:pt>
                <c:pt idx="3841">
                  <c:v>646.51</c:v>
                </c:pt>
                <c:pt idx="3842">
                  <c:v>628.88</c:v>
                </c:pt>
                <c:pt idx="3843">
                  <c:v>623.79999999999995</c:v>
                </c:pt>
                <c:pt idx="3844">
                  <c:v>637.07000000000005</c:v>
                </c:pt>
                <c:pt idx="3845">
                  <c:v>656.76</c:v>
                </c:pt>
                <c:pt idx="3846">
                  <c:v>696.76</c:v>
                </c:pt>
                <c:pt idx="3847">
                  <c:v>860.14</c:v>
                </c:pt>
                <c:pt idx="3848">
                  <c:v>1000.71</c:v>
                </c:pt>
                <c:pt idx="3849">
                  <c:v>1093.6300000000001</c:v>
                </c:pt>
                <c:pt idx="3850">
                  <c:v>1126.49</c:v>
                </c:pt>
                <c:pt idx="3851">
                  <c:v>1123.1500000000001</c:v>
                </c:pt>
                <c:pt idx="3852">
                  <c:v>1125.33</c:v>
                </c:pt>
                <c:pt idx="3853">
                  <c:v>1143.5</c:v>
                </c:pt>
                <c:pt idx="3854">
                  <c:v>1133.45</c:v>
                </c:pt>
                <c:pt idx="3855">
                  <c:v>1087.27</c:v>
                </c:pt>
                <c:pt idx="3856">
                  <c:v>999.8</c:v>
                </c:pt>
                <c:pt idx="3857">
                  <c:v>921.58</c:v>
                </c:pt>
                <c:pt idx="3858">
                  <c:v>965.96</c:v>
                </c:pt>
                <c:pt idx="3859">
                  <c:v>964.68</c:v>
                </c:pt>
                <c:pt idx="3860">
                  <c:v>924.07</c:v>
                </c:pt>
                <c:pt idx="3861">
                  <c:v>873.57</c:v>
                </c:pt>
                <c:pt idx="3862">
                  <c:v>825.4</c:v>
                </c:pt>
                <c:pt idx="3863">
                  <c:v>781.68</c:v>
                </c:pt>
                <c:pt idx="3864">
                  <c:v>737.25</c:v>
                </c:pt>
                <c:pt idx="3865">
                  <c:v>703.19</c:v>
                </c:pt>
                <c:pt idx="3866">
                  <c:v>681.1</c:v>
                </c:pt>
                <c:pt idx="3867">
                  <c:v>677.04</c:v>
                </c:pt>
                <c:pt idx="3868">
                  <c:v>670.55</c:v>
                </c:pt>
                <c:pt idx="3869">
                  <c:v>669.23</c:v>
                </c:pt>
                <c:pt idx="3870">
                  <c:v>693.11</c:v>
                </c:pt>
                <c:pt idx="3871">
                  <c:v>797.22</c:v>
                </c:pt>
                <c:pt idx="3872">
                  <c:v>905.86</c:v>
                </c:pt>
                <c:pt idx="3873">
                  <c:v>977.41</c:v>
                </c:pt>
                <c:pt idx="3874">
                  <c:v>1005.8</c:v>
                </c:pt>
                <c:pt idx="3875">
                  <c:v>991.77</c:v>
                </c:pt>
                <c:pt idx="3876">
                  <c:v>945.03</c:v>
                </c:pt>
                <c:pt idx="3877">
                  <c:v>917.88</c:v>
                </c:pt>
                <c:pt idx="3878">
                  <c:v>877.21</c:v>
                </c:pt>
                <c:pt idx="3879">
                  <c:v>854.25</c:v>
                </c:pt>
                <c:pt idx="3880">
                  <c:v>823.75</c:v>
                </c:pt>
                <c:pt idx="3881">
                  <c:v>822.33</c:v>
                </c:pt>
                <c:pt idx="3882">
                  <c:v>879.48</c:v>
                </c:pt>
                <c:pt idx="3883">
                  <c:v>875.21</c:v>
                </c:pt>
                <c:pt idx="3884">
                  <c:v>833.98</c:v>
                </c:pt>
                <c:pt idx="3885">
                  <c:v>795.44</c:v>
                </c:pt>
                <c:pt idx="3886">
                  <c:v>751.49</c:v>
                </c:pt>
                <c:pt idx="3887">
                  <c:v>719.73</c:v>
                </c:pt>
                <c:pt idx="3888">
                  <c:v>683.95</c:v>
                </c:pt>
                <c:pt idx="3889">
                  <c:v>669.48</c:v>
                </c:pt>
                <c:pt idx="3890">
                  <c:v>646.92999999999995</c:v>
                </c:pt>
                <c:pt idx="3891">
                  <c:v>629.79999999999995</c:v>
                </c:pt>
                <c:pt idx="3892">
                  <c:v>623.04</c:v>
                </c:pt>
                <c:pt idx="3893">
                  <c:v>613.87</c:v>
                </c:pt>
                <c:pt idx="3894">
                  <c:v>607.1</c:v>
                </c:pt>
                <c:pt idx="3895">
                  <c:v>638.35</c:v>
                </c:pt>
                <c:pt idx="3896">
                  <c:v>681.43</c:v>
                </c:pt>
                <c:pt idx="3897">
                  <c:v>717.6</c:v>
                </c:pt>
                <c:pt idx="3898">
                  <c:v>756.68</c:v>
                </c:pt>
                <c:pt idx="3899">
                  <c:v>766.41</c:v>
                </c:pt>
                <c:pt idx="3900">
                  <c:v>763.23</c:v>
                </c:pt>
                <c:pt idx="3901">
                  <c:v>750.13</c:v>
                </c:pt>
                <c:pt idx="3902">
                  <c:v>739.23</c:v>
                </c:pt>
                <c:pt idx="3903">
                  <c:v>739.63</c:v>
                </c:pt>
                <c:pt idx="3904">
                  <c:v>730.94</c:v>
                </c:pt>
                <c:pt idx="3905">
                  <c:v>731.73</c:v>
                </c:pt>
                <c:pt idx="3906">
                  <c:v>800.48</c:v>
                </c:pt>
                <c:pt idx="3907">
                  <c:v>776.71</c:v>
                </c:pt>
                <c:pt idx="3908">
                  <c:v>791.46</c:v>
                </c:pt>
                <c:pt idx="3909">
                  <c:v>764.17</c:v>
                </c:pt>
                <c:pt idx="3910">
                  <c:v>714.12</c:v>
                </c:pt>
                <c:pt idx="3911">
                  <c:v>672.12</c:v>
                </c:pt>
                <c:pt idx="3912">
                  <c:v>640.05999999999995</c:v>
                </c:pt>
                <c:pt idx="3913">
                  <c:v>614.73</c:v>
                </c:pt>
                <c:pt idx="3914">
                  <c:v>603.98</c:v>
                </c:pt>
                <c:pt idx="3915">
                  <c:v>599.87</c:v>
                </c:pt>
                <c:pt idx="3916">
                  <c:v>610.79</c:v>
                </c:pt>
                <c:pt idx="3917">
                  <c:v>634.08000000000004</c:v>
                </c:pt>
                <c:pt idx="3918">
                  <c:v>675.56</c:v>
                </c:pt>
                <c:pt idx="3919">
                  <c:v>846.57</c:v>
                </c:pt>
                <c:pt idx="3920">
                  <c:v>960.3</c:v>
                </c:pt>
                <c:pt idx="3921">
                  <c:v>1027.46</c:v>
                </c:pt>
                <c:pt idx="3922">
                  <c:v>1064.1199999999999</c:v>
                </c:pt>
                <c:pt idx="3923">
                  <c:v>1044.79</c:v>
                </c:pt>
                <c:pt idx="3924">
                  <c:v>1048.3</c:v>
                </c:pt>
                <c:pt idx="3925">
                  <c:v>1058.3399999999999</c:v>
                </c:pt>
                <c:pt idx="3926">
                  <c:v>1078.3900000000001</c:v>
                </c:pt>
                <c:pt idx="3927">
                  <c:v>1036.8399999999999</c:v>
                </c:pt>
                <c:pt idx="3928">
                  <c:v>955.43</c:v>
                </c:pt>
                <c:pt idx="3929">
                  <c:v>873.58</c:v>
                </c:pt>
                <c:pt idx="3930">
                  <c:v>916.49</c:v>
                </c:pt>
                <c:pt idx="3931">
                  <c:v>913.31</c:v>
                </c:pt>
                <c:pt idx="3932">
                  <c:v>866.3</c:v>
                </c:pt>
                <c:pt idx="3933">
                  <c:v>837.88</c:v>
                </c:pt>
                <c:pt idx="3934">
                  <c:v>761.71</c:v>
                </c:pt>
                <c:pt idx="3935">
                  <c:v>716.82</c:v>
                </c:pt>
                <c:pt idx="3936">
                  <c:v>683.43</c:v>
                </c:pt>
                <c:pt idx="3937">
                  <c:v>645</c:v>
                </c:pt>
                <c:pt idx="3938">
                  <c:v>633.98</c:v>
                </c:pt>
                <c:pt idx="3939">
                  <c:v>628.05999999999995</c:v>
                </c:pt>
                <c:pt idx="3940">
                  <c:v>638.27</c:v>
                </c:pt>
                <c:pt idx="3941">
                  <c:v>664.59</c:v>
                </c:pt>
                <c:pt idx="3942">
                  <c:v>711.03</c:v>
                </c:pt>
                <c:pt idx="3943">
                  <c:v>862.7</c:v>
                </c:pt>
                <c:pt idx="3944">
                  <c:v>981.93</c:v>
                </c:pt>
                <c:pt idx="3945">
                  <c:v>1088.01</c:v>
                </c:pt>
                <c:pt idx="3946">
                  <c:v>1121.47</c:v>
                </c:pt>
                <c:pt idx="3947">
                  <c:v>1115.44</c:v>
                </c:pt>
                <c:pt idx="3948">
                  <c:v>1092.78</c:v>
                </c:pt>
                <c:pt idx="3949">
                  <c:v>1103.25</c:v>
                </c:pt>
                <c:pt idx="3950">
                  <c:v>1096.54</c:v>
                </c:pt>
                <c:pt idx="3951">
                  <c:v>1053.54</c:v>
                </c:pt>
                <c:pt idx="3952">
                  <c:v>982.22</c:v>
                </c:pt>
                <c:pt idx="3953">
                  <c:v>892.38</c:v>
                </c:pt>
                <c:pt idx="3954">
                  <c:v>944.52</c:v>
                </c:pt>
                <c:pt idx="3955">
                  <c:v>939.48</c:v>
                </c:pt>
                <c:pt idx="3956">
                  <c:v>899.56</c:v>
                </c:pt>
                <c:pt idx="3957">
                  <c:v>849.13</c:v>
                </c:pt>
                <c:pt idx="3958">
                  <c:v>796.28</c:v>
                </c:pt>
                <c:pt idx="3959">
                  <c:v>742.16</c:v>
                </c:pt>
                <c:pt idx="3960">
                  <c:v>701.47</c:v>
                </c:pt>
                <c:pt idx="3961">
                  <c:v>678.64</c:v>
                </c:pt>
                <c:pt idx="3962">
                  <c:v>667.35</c:v>
                </c:pt>
                <c:pt idx="3963">
                  <c:v>651.41</c:v>
                </c:pt>
                <c:pt idx="3964">
                  <c:v>654.80999999999995</c:v>
                </c:pt>
                <c:pt idx="3965">
                  <c:v>676.14</c:v>
                </c:pt>
                <c:pt idx="3966">
                  <c:v>707.04</c:v>
                </c:pt>
                <c:pt idx="3967">
                  <c:v>867.69</c:v>
                </c:pt>
                <c:pt idx="3968">
                  <c:v>995.49</c:v>
                </c:pt>
                <c:pt idx="3969">
                  <c:v>1076.51</c:v>
                </c:pt>
                <c:pt idx="3970">
                  <c:v>1099.01</c:v>
                </c:pt>
                <c:pt idx="3971">
                  <c:v>1080.8599999999999</c:v>
                </c:pt>
                <c:pt idx="3972">
                  <c:v>1083.92</c:v>
                </c:pt>
                <c:pt idx="3973">
                  <c:v>1097.81</c:v>
                </c:pt>
                <c:pt idx="3974">
                  <c:v>1103.22</c:v>
                </c:pt>
                <c:pt idx="3975">
                  <c:v>1051.94</c:v>
                </c:pt>
                <c:pt idx="3976">
                  <c:v>973.83</c:v>
                </c:pt>
                <c:pt idx="3977">
                  <c:v>900.65</c:v>
                </c:pt>
                <c:pt idx="3978">
                  <c:v>956.67</c:v>
                </c:pt>
                <c:pt idx="3979">
                  <c:v>944.83</c:v>
                </c:pt>
                <c:pt idx="3980">
                  <c:v>895.14</c:v>
                </c:pt>
                <c:pt idx="3981">
                  <c:v>843.91</c:v>
                </c:pt>
                <c:pt idx="3982">
                  <c:v>787.29</c:v>
                </c:pt>
                <c:pt idx="3983">
                  <c:v>739.67</c:v>
                </c:pt>
                <c:pt idx="3984">
                  <c:v>699.67</c:v>
                </c:pt>
                <c:pt idx="3985">
                  <c:v>676.99</c:v>
                </c:pt>
                <c:pt idx="3986">
                  <c:v>659.24</c:v>
                </c:pt>
                <c:pt idx="3987">
                  <c:v>647.36</c:v>
                </c:pt>
                <c:pt idx="3988">
                  <c:v>656.18</c:v>
                </c:pt>
                <c:pt idx="3989">
                  <c:v>685.9</c:v>
                </c:pt>
                <c:pt idx="3990">
                  <c:v>723.36</c:v>
                </c:pt>
                <c:pt idx="3991">
                  <c:v>878.31</c:v>
                </c:pt>
                <c:pt idx="3992">
                  <c:v>1003.4</c:v>
                </c:pt>
                <c:pt idx="3993">
                  <c:v>1086.1500000000001</c:v>
                </c:pt>
                <c:pt idx="3994">
                  <c:v>1120.03</c:v>
                </c:pt>
                <c:pt idx="3995">
                  <c:v>1120.93</c:v>
                </c:pt>
                <c:pt idx="3996">
                  <c:v>1123.52</c:v>
                </c:pt>
                <c:pt idx="3997">
                  <c:v>1137.6199999999999</c:v>
                </c:pt>
                <c:pt idx="3998">
                  <c:v>1115.83</c:v>
                </c:pt>
                <c:pt idx="3999">
                  <c:v>1043.58</c:v>
                </c:pt>
                <c:pt idx="4000">
                  <c:v>965.14</c:v>
                </c:pt>
                <c:pt idx="4001">
                  <c:v>892.24</c:v>
                </c:pt>
                <c:pt idx="4002">
                  <c:v>943.42</c:v>
                </c:pt>
                <c:pt idx="4003">
                  <c:v>940.74</c:v>
                </c:pt>
                <c:pt idx="4004">
                  <c:v>892.25</c:v>
                </c:pt>
                <c:pt idx="4005">
                  <c:v>835.05</c:v>
                </c:pt>
                <c:pt idx="4006">
                  <c:v>773.41</c:v>
                </c:pt>
                <c:pt idx="4007">
                  <c:v>728.76</c:v>
                </c:pt>
                <c:pt idx="4008">
                  <c:v>697.01</c:v>
                </c:pt>
                <c:pt idx="4009">
                  <c:v>675.16</c:v>
                </c:pt>
                <c:pt idx="4010">
                  <c:v>658.42</c:v>
                </c:pt>
                <c:pt idx="4011">
                  <c:v>649.94000000000005</c:v>
                </c:pt>
                <c:pt idx="4012">
                  <c:v>659.87</c:v>
                </c:pt>
                <c:pt idx="4013">
                  <c:v>682.92</c:v>
                </c:pt>
                <c:pt idx="4014">
                  <c:v>724.26</c:v>
                </c:pt>
                <c:pt idx="4015">
                  <c:v>883.38</c:v>
                </c:pt>
                <c:pt idx="4016">
                  <c:v>989.92</c:v>
                </c:pt>
                <c:pt idx="4017">
                  <c:v>1052.95</c:v>
                </c:pt>
                <c:pt idx="4018">
                  <c:v>1073.22</c:v>
                </c:pt>
                <c:pt idx="4019">
                  <c:v>1091.03</c:v>
                </c:pt>
                <c:pt idx="4020">
                  <c:v>1101.6600000000001</c:v>
                </c:pt>
                <c:pt idx="4021">
                  <c:v>1129.82</c:v>
                </c:pt>
                <c:pt idx="4022">
                  <c:v>1087.7</c:v>
                </c:pt>
                <c:pt idx="4023">
                  <c:v>1014.52</c:v>
                </c:pt>
                <c:pt idx="4024">
                  <c:v>939.47</c:v>
                </c:pt>
                <c:pt idx="4025">
                  <c:v>882.42</c:v>
                </c:pt>
                <c:pt idx="4026">
                  <c:v>932.56</c:v>
                </c:pt>
                <c:pt idx="4027">
                  <c:v>920.53</c:v>
                </c:pt>
                <c:pt idx="4028">
                  <c:v>876.38</c:v>
                </c:pt>
                <c:pt idx="4029">
                  <c:v>831.73</c:v>
                </c:pt>
                <c:pt idx="4030">
                  <c:v>782.46</c:v>
                </c:pt>
                <c:pt idx="4031">
                  <c:v>737.8</c:v>
                </c:pt>
                <c:pt idx="4032">
                  <c:v>670.81</c:v>
                </c:pt>
                <c:pt idx="4033">
                  <c:v>654.49</c:v>
                </c:pt>
                <c:pt idx="4034">
                  <c:v>640.15</c:v>
                </c:pt>
                <c:pt idx="4035">
                  <c:v>636.86</c:v>
                </c:pt>
                <c:pt idx="4036">
                  <c:v>634.95000000000005</c:v>
                </c:pt>
                <c:pt idx="4037">
                  <c:v>636.75</c:v>
                </c:pt>
                <c:pt idx="4038">
                  <c:v>649.57000000000005</c:v>
                </c:pt>
                <c:pt idx="4039">
                  <c:v>730.32</c:v>
                </c:pt>
                <c:pt idx="4040">
                  <c:v>829.86</c:v>
                </c:pt>
                <c:pt idx="4041">
                  <c:v>905.16</c:v>
                </c:pt>
                <c:pt idx="4042">
                  <c:v>927.69</c:v>
                </c:pt>
                <c:pt idx="4043">
                  <c:v>908.62</c:v>
                </c:pt>
                <c:pt idx="4044">
                  <c:v>874.4</c:v>
                </c:pt>
                <c:pt idx="4045">
                  <c:v>844.85</c:v>
                </c:pt>
                <c:pt idx="4046">
                  <c:v>828.24</c:v>
                </c:pt>
                <c:pt idx="4047">
                  <c:v>810.57</c:v>
                </c:pt>
                <c:pt idx="4048">
                  <c:v>788.42</c:v>
                </c:pt>
                <c:pt idx="4049">
                  <c:v>784.89</c:v>
                </c:pt>
                <c:pt idx="4050">
                  <c:v>822</c:v>
                </c:pt>
                <c:pt idx="4051">
                  <c:v>807.5</c:v>
                </c:pt>
                <c:pt idx="4052">
                  <c:v>773.11</c:v>
                </c:pt>
                <c:pt idx="4053">
                  <c:v>723.02</c:v>
                </c:pt>
                <c:pt idx="4054">
                  <c:v>675.56</c:v>
                </c:pt>
                <c:pt idx="4055">
                  <c:v>643.54</c:v>
                </c:pt>
                <c:pt idx="4056">
                  <c:v>600.24</c:v>
                </c:pt>
                <c:pt idx="4057">
                  <c:v>594.34</c:v>
                </c:pt>
                <c:pt idx="4058">
                  <c:v>581.16</c:v>
                </c:pt>
                <c:pt idx="4059">
                  <c:v>572.45000000000005</c:v>
                </c:pt>
                <c:pt idx="4060">
                  <c:v>570.66999999999996</c:v>
                </c:pt>
                <c:pt idx="4061">
                  <c:v>566.09</c:v>
                </c:pt>
                <c:pt idx="4062">
                  <c:v>554.96</c:v>
                </c:pt>
                <c:pt idx="4063">
                  <c:v>600.79999999999995</c:v>
                </c:pt>
                <c:pt idx="4064">
                  <c:v>635.78</c:v>
                </c:pt>
                <c:pt idx="4065">
                  <c:v>675.29</c:v>
                </c:pt>
                <c:pt idx="4066">
                  <c:v>708.58</c:v>
                </c:pt>
                <c:pt idx="4067">
                  <c:v>727.52</c:v>
                </c:pt>
                <c:pt idx="4068">
                  <c:v>733.15</c:v>
                </c:pt>
                <c:pt idx="4069">
                  <c:v>737.59</c:v>
                </c:pt>
                <c:pt idx="4070">
                  <c:v>744.71</c:v>
                </c:pt>
                <c:pt idx="4071">
                  <c:v>727.18</c:v>
                </c:pt>
                <c:pt idx="4072">
                  <c:v>722.08</c:v>
                </c:pt>
                <c:pt idx="4073">
                  <c:v>713.95</c:v>
                </c:pt>
                <c:pt idx="4074">
                  <c:v>794.27</c:v>
                </c:pt>
                <c:pt idx="4075">
                  <c:v>802.27</c:v>
                </c:pt>
                <c:pt idx="4076">
                  <c:v>803.53</c:v>
                </c:pt>
                <c:pt idx="4077">
                  <c:v>777.08</c:v>
                </c:pt>
                <c:pt idx="4078">
                  <c:v>741.09</c:v>
                </c:pt>
                <c:pt idx="4079">
                  <c:v>689.63</c:v>
                </c:pt>
                <c:pt idx="4080">
                  <c:v>653.73</c:v>
                </c:pt>
                <c:pt idx="4081">
                  <c:v>631.98</c:v>
                </c:pt>
                <c:pt idx="4082">
                  <c:v>623.39</c:v>
                </c:pt>
                <c:pt idx="4083">
                  <c:v>613.86</c:v>
                </c:pt>
                <c:pt idx="4084">
                  <c:v>623.47</c:v>
                </c:pt>
                <c:pt idx="4085">
                  <c:v>642.71</c:v>
                </c:pt>
                <c:pt idx="4086">
                  <c:v>678.75</c:v>
                </c:pt>
                <c:pt idx="4087">
                  <c:v>862.25</c:v>
                </c:pt>
                <c:pt idx="4088">
                  <c:v>979</c:v>
                </c:pt>
                <c:pt idx="4089">
                  <c:v>1048.47</c:v>
                </c:pt>
                <c:pt idx="4090">
                  <c:v>1086.0999999999999</c:v>
                </c:pt>
                <c:pt idx="4091">
                  <c:v>1095.5</c:v>
                </c:pt>
                <c:pt idx="4092">
                  <c:v>1090.05</c:v>
                </c:pt>
                <c:pt idx="4093">
                  <c:v>1115.94</c:v>
                </c:pt>
                <c:pt idx="4094">
                  <c:v>1114.31</c:v>
                </c:pt>
                <c:pt idx="4095">
                  <c:v>1072.93</c:v>
                </c:pt>
                <c:pt idx="4096">
                  <c:v>985.81</c:v>
                </c:pt>
                <c:pt idx="4097">
                  <c:v>901.3</c:v>
                </c:pt>
                <c:pt idx="4098">
                  <c:v>952.01</c:v>
                </c:pt>
                <c:pt idx="4099">
                  <c:v>940.04</c:v>
                </c:pt>
                <c:pt idx="4100">
                  <c:v>902.07</c:v>
                </c:pt>
                <c:pt idx="4101">
                  <c:v>843.57</c:v>
                </c:pt>
                <c:pt idx="4102">
                  <c:v>776.14</c:v>
                </c:pt>
                <c:pt idx="4103">
                  <c:v>723.3</c:v>
                </c:pt>
                <c:pt idx="4104">
                  <c:v>687.03</c:v>
                </c:pt>
                <c:pt idx="4105">
                  <c:v>662.09</c:v>
                </c:pt>
                <c:pt idx="4106">
                  <c:v>635.09</c:v>
                </c:pt>
                <c:pt idx="4107">
                  <c:v>629.70000000000005</c:v>
                </c:pt>
                <c:pt idx="4108">
                  <c:v>643.78</c:v>
                </c:pt>
                <c:pt idx="4109">
                  <c:v>663.15</c:v>
                </c:pt>
                <c:pt idx="4110">
                  <c:v>708.28</c:v>
                </c:pt>
                <c:pt idx="4111">
                  <c:v>876.92</c:v>
                </c:pt>
                <c:pt idx="4112">
                  <c:v>1016.18</c:v>
                </c:pt>
                <c:pt idx="4113">
                  <c:v>1099.1400000000001</c:v>
                </c:pt>
                <c:pt idx="4114">
                  <c:v>1135.06</c:v>
                </c:pt>
                <c:pt idx="4115">
                  <c:v>1135.56</c:v>
                </c:pt>
                <c:pt idx="4116">
                  <c:v>1141.28</c:v>
                </c:pt>
                <c:pt idx="4117">
                  <c:v>1153.74</c:v>
                </c:pt>
                <c:pt idx="4118">
                  <c:v>1136.1199999999999</c:v>
                </c:pt>
                <c:pt idx="4119">
                  <c:v>1090.51</c:v>
                </c:pt>
                <c:pt idx="4120">
                  <c:v>1009.43</c:v>
                </c:pt>
                <c:pt idx="4121">
                  <c:v>928.66</c:v>
                </c:pt>
                <c:pt idx="4122">
                  <c:v>976.96</c:v>
                </c:pt>
                <c:pt idx="4123">
                  <c:v>963.79</c:v>
                </c:pt>
                <c:pt idx="4124">
                  <c:v>918.05</c:v>
                </c:pt>
                <c:pt idx="4125">
                  <c:v>870.81</c:v>
                </c:pt>
                <c:pt idx="4126">
                  <c:v>811.91</c:v>
                </c:pt>
                <c:pt idx="4127">
                  <c:v>750.18</c:v>
                </c:pt>
                <c:pt idx="4128">
                  <c:v>715.84</c:v>
                </c:pt>
                <c:pt idx="4129">
                  <c:v>691.5</c:v>
                </c:pt>
                <c:pt idx="4130">
                  <c:v>671.36</c:v>
                </c:pt>
                <c:pt idx="4131">
                  <c:v>655.20000000000005</c:v>
                </c:pt>
                <c:pt idx="4132">
                  <c:v>656.91</c:v>
                </c:pt>
                <c:pt idx="4133">
                  <c:v>659.99</c:v>
                </c:pt>
                <c:pt idx="4134">
                  <c:v>694.83</c:v>
                </c:pt>
                <c:pt idx="4135">
                  <c:v>843.35</c:v>
                </c:pt>
                <c:pt idx="4136">
                  <c:v>990.1</c:v>
                </c:pt>
                <c:pt idx="4137">
                  <c:v>1077.23</c:v>
                </c:pt>
                <c:pt idx="4138">
                  <c:v>1138.99</c:v>
                </c:pt>
                <c:pt idx="4139">
                  <c:v>1118.54</c:v>
                </c:pt>
                <c:pt idx="4140">
                  <c:v>1125.6600000000001</c:v>
                </c:pt>
                <c:pt idx="4141">
                  <c:v>1150.42</c:v>
                </c:pt>
                <c:pt idx="4142">
                  <c:v>1138.6099999999999</c:v>
                </c:pt>
                <c:pt idx="4143">
                  <c:v>1093.6500000000001</c:v>
                </c:pt>
                <c:pt idx="4144">
                  <c:v>1002</c:v>
                </c:pt>
                <c:pt idx="4145">
                  <c:v>915.87</c:v>
                </c:pt>
                <c:pt idx="4146">
                  <c:v>947.33</c:v>
                </c:pt>
                <c:pt idx="4147">
                  <c:v>945.05</c:v>
                </c:pt>
                <c:pt idx="4148">
                  <c:v>898.26</c:v>
                </c:pt>
                <c:pt idx="4149">
                  <c:v>857.17</c:v>
                </c:pt>
                <c:pt idx="4150">
                  <c:v>799.5</c:v>
                </c:pt>
                <c:pt idx="4151">
                  <c:v>747.83</c:v>
                </c:pt>
                <c:pt idx="4152">
                  <c:v>704.65</c:v>
                </c:pt>
                <c:pt idx="4153">
                  <c:v>688.33</c:v>
                </c:pt>
                <c:pt idx="4154">
                  <c:v>672.91</c:v>
                </c:pt>
                <c:pt idx="4155">
                  <c:v>666.73</c:v>
                </c:pt>
                <c:pt idx="4156">
                  <c:v>672.11</c:v>
                </c:pt>
                <c:pt idx="4157">
                  <c:v>688.08</c:v>
                </c:pt>
                <c:pt idx="4158">
                  <c:v>714.77</c:v>
                </c:pt>
                <c:pt idx="4159">
                  <c:v>906.6</c:v>
                </c:pt>
                <c:pt idx="4160">
                  <c:v>1027.53</c:v>
                </c:pt>
                <c:pt idx="4161">
                  <c:v>1121.32</c:v>
                </c:pt>
                <c:pt idx="4162">
                  <c:v>1157.44</c:v>
                </c:pt>
                <c:pt idx="4163">
                  <c:v>1145.75</c:v>
                </c:pt>
                <c:pt idx="4164">
                  <c:v>1150.5999999999999</c:v>
                </c:pt>
                <c:pt idx="4165">
                  <c:v>1163.9100000000001</c:v>
                </c:pt>
                <c:pt idx="4166">
                  <c:v>1136.28</c:v>
                </c:pt>
                <c:pt idx="4167">
                  <c:v>1092.6199999999999</c:v>
                </c:pt>
                <c:pt idx="4168">
                  <c:v>1027.6500000000001</c:v>
                </c:pt>
                <c:pt idx="4169">
                  <c:v>937.25</c:v>
                </c:pt>
                <c:pt idx="4170">
                  <c:v>980.39</c:v>
                </c:pt>
                <c:pt idx="4171">
                  <c:v>971.41</c:v>
                </c:pt>
                <c:pt idx="4172">
                  <c:v>937.96</c:v>
                </c:pt>
                <c:pt idx="4173">
                  <c:v>884.41</c:v>
                </c:pt>
                <c:pt idx="4174">
                  <c:v>827.72</c:v>
                </c:pt>
                <c:pt idx="4175">
                  <c:v>774.5</c:v>
                </c:pt>
                <c:pt idx="4176">
                  <c:v>726.82</c:v>
                </c:pt>
                <c:pt idx="4177">
                  <c:v>705.45</c:v>
                </c:pt>
                <c:pt idx="4178">
                  <c:v>688.15</c:v>
                </c:pt>
                <c:pt idx="4179">
                  <c:v>681.74</c:v>
                </c:pt>
                <c:pt idx="4180">
                  <c:v>680.73</c:v>
                </c:pt>
                <c:pt idx="4181">
                  <c:v>703.43</c:v>
                </c:pt>
                <c:pt idx="4182">
                  <c:v>739.47</c:v>
                </c:pt>
                <c:pt idx="4183">
                  <c:v>895.84</c:v>
                </c:pt>
                <c:pt idx="4184">
                  <c:v>1038.27</c:v>
                </c:pt>
                <c:pt idx="4185">
                  <c:v>1128.03</c:v>
                </c:pt>
                <c:pt idx="4186">
                  <c:v>1148.46</c:v>
                </c:pt>
                <c:pt idx="4187">
                  <c:v>1131.7</c:v>
                </c:pt>
                <c:pt idx="4188">
                  <c:v>1127.83</c:v>
                </c:pt>
                <c:pt idx="4189">
                  <c:v>1146.43</c:v>
                </c:pt>
                <c:pt idx="4190">
                  <c:v>1125.33</c:v>
                </c:pt>
                <c:pt idx="4191">
                  <c:v>1062.79</c:v>
                </c:pt>
                <c:pt idx="4192">
                  <c:v>977.15</c:v>
                </c:pt>
                <c:pt idx="4193">
                  <c:v>906.83</c:v>
                </c:pt>
                <c:pt idx="4194">
                  <c:v>950.61</c:v>
                </c:pt>
                <c:pt idx="4195">
                  <c:v>939.95</c:v>
                </c:pt>
                <c:pt idx="4196">
                  <c:v>910.55</c:v>
                </c:pt>
                <c:pt idx="4197">
                  <c:v>861.12</c:v>
                </c:pt>
                <c:pt idx="4198">
                  <c:v>829.35</c:v>
                </c:pt>
                <c:pt idx="4199">
                  <c:v>771.91</c:v>
                </c:pt>
                <c:pt idx="4200">
                  <c:v>736.45</c:v>
                </c:pt>
                <c:pt idx="4201">
                  <c:v>714.48</c:v>
                </c:pt>
                <c:pt idx="4202">
                  <c:v>691.41</c:v>
                </c:pt>
                <c:pt idx="4203">
                  <c:v>685.06</c:v>
                </c:pt>
                <c:pt idx="4204">
                  <c:v>677.94</c:v>
                </c:pt>
                <c:pt idx="4205">
                  <c:v>673.21</c:v>
                </c:pt>
                <c:pt idx="4206">
                  <c:v>684.32</c:v>
                </c:pt>
                <c:pt idx="4207">
                  <c:v>790.66</c:v>
                </c:pt>
                <c:pt idx="4208">
                  <c:v>888.28</c:v>
                </c:pt>
                <c:pt idx="4209">
                  <c:v>963.63</c:v>
                </c:pt>
                <c:pt idx="4210">
                  <c:v>1000.48</c:v>
                </c:pt>
                <c:pt idx="4211">
                  <c:v>990.2</c:v>
                </c:pt>
                <c:pt idx="4212">
                  <c:v>958.84</c:v>
                </c:pt>
                <c:pt idx="4213">
                  <c:v>952.94</c:v>
                </c:pt>
                <c:pt idx="4214">
                  <c:v>926.12</c:v>
                </c:pt>
                <c:pt idx="4215">
                  <c:v>908.9</c:v>
                </c:pt>
                <c:pt idx="4216">
                  <c:v>868.01</c:v>
                </c:pt>
                <c:pt idx="4217">
                  <c:v>846.94</c:v>
                </c:pt>
                <c:pt idx="4218">
                  <c:v>924.32</c:v>
                </c:pt>
                <c:pt idx="4219">
                  <c:v>928.01</c:v>
                </c:pt>
                <c:pt idx="4220">
                  <c:v>891.77</c:v>
                </c:pt>
                <c:pt idx="4221">
                  <c:v>853.15</c:v>
                </c:pt>
                <c:pt idx="4222">
                  <c:v>809.4</c:v>
                </c:pt>
                <c:pt idx="4223">
                  <c:v>757.03</c:v>
                </c:pt>
                <c:pt idx="4224">
                  <c:v>717.65</c:v>
                </c:pt>
                <c:pt idx="4225">
                  <c:v>689.58</c:v>
                </c:pt>
                <c:pt idx="4226">
                  <c:v>672.46</c:v>
                </c:pt>
                <c:pt idx="4227">
                  <c:v>653.29999999999995</c:v>
                </c:pt>
                <c:pt idx="4228">
                  <c:v>644.42999999999995</c:v>
                </c:pt>
                <c:pt idx="4229">
                  <c:v>634.22</c:v>
                </c:pt>
                <c:pt idx="4230">
                  <c:v>613.39</c:v>
                </c:pt>
                <c:pt idx="4231">
                  <c:v>651.14</c:v>
                </c:pt>
                <c:pt idx="4232">
                  <c:v>690.01</c:v>
                </c:pt>
                <c:pt idx="4233">
                  <c:v>722.82</c:v>
                </c:pt>
                <c:pt idx="4234">
                  <c:v>767.03</c:v>
                </c:pt>
                <c:pt idx="4235">
                  <c:v>779.75</c:v>
                </c:pt>
                <c:pt idx="4236">
                  <c:v>784.69</c:v>
                </c:pt>
                <c:pt idx="4237">
                  <c:v>783.66</c:v>
                </c:pt>
                <c:pt idx="4238">
                  <c:v>761.69</c:v>
                </c:pt>
                <c:pt idx="4239">
                  <c:v>735.04</c:v>
                </c:pt>
                <c:pt idx="4240">
                  <c:v>745.33</c:v>
                </c:pt>
                <c:pt idx="4241">
                  <c:v>759.73</c:v>
                </c:pt>
                <c:pt idx="4242">
                  <c:v>804.74</c:v>
                </c:pt>
                <c:pt idx="4243">
                  <c:v>792.2</c:v>
                </c:pt>
                <c:pt idx="4244">
                  <c:v>774.79</c:v>
                </c:pt>
                <c:pt idx="4245">
                  <c:v>730.19</c:v>
                </c:pt>
                <c:pt idx="4246">
                  <c:v>679.88</c:v>
                </c:pt>
                <c:pt idx="4247">
                  <c:v>641.29999999999995</c:v>
                </c:pt>
                <c:pt idx="4248">
                  <c:v>616.5</c:v>
                </c:pt>
                <c:pt idx="4249">
                  <c:v>601.27</c:v>
                </c:pt>
                <c:pt idx="4250">
                  <c:v>591.49</c:v>
                </c:pt>
                <c:pt idx="4251">
                  <c:v>590.36</c:v>
                </c:pt>
                <c:pt idx="4252">
                  <c:v>599.64</c:v>
                </c:pt>
                <c:pt idx="4253">
                  <c:v>637.03</c:v>
                </c:pt>
                <c:pt idx="4254">
                  <c:v>674.98</c:v>
                </c:pt>
                <c:pt idx="4255">
                  <c:v>838.78</c:v>
                </c:pt>
                <c:pt idx="4256">
                  <c:v>988.98</c:v>
                </c:pt>
                <c:pt idx="4257">
                  <c:v>1073.67</c:v>
                </c:pt>
                <c:pt idx="4258">
                  <c:v>1109.4100000000001</c:v>
                </c:pt>
                <c:pt idx="4259">
                  <c:v>1109.95</c:v>
                </c:pt>
                <c:pt idx="4260">
                  <c:v>1106.98</c:v>
                </c:pt>
                <c:pt idx="4261">
                  <c:v>1136.83</c:v>
                </c:pt>
                <c:pt idx="4262">
                  <c:v>1129.43</c:v>
                </c:pt>
                <c:pt idx="4263">
                  <c:v>1082.8699999999999</c:v>
                </c:pt>
                <c:pt idx="4264">
                  <c:v>1008.81</c:v>
                </c:pt>
                <c:pt idx="4265">
                  <c:v>912.42</c:v>
                </c:pt>
                <c:pt idx="4266">
                  <c:v>958.59</c:v>
                </c:pt>
                <c:pt idx="4267">
                  <c:v>945.55</c:v>
                </c:pt>
                <c:pt idx="4268">
                  <c:v>911.28</c:v>
                </c:pt>
                <c:pt idx="4269">
                  <c:v>848.57</c:v>
                </c:pt>
                <c:pt idx="4270">
                  <c:v>798.15</c:v>
                </c:pt>
                <c:pt idx="4271">
                  <c:v>744.16</c:v>
                </c:pt>
                <c:pt idx="4272">
                  <c:v>705.4</c:v>
                </c:pt>
                <c:pt idx="4273">
                  <c:v>676.27</c:v>
                </c:pt>
                <c:pt idx="4274">
                  <c:v>661.93</c:v>
                </c:pt>
                <c:pt idx="4275">
                  <c:v>651.12</c:v>
                </c:pt>
                <c:pt idx="4276">
                  <c:v>650.84</c:v>
                </c:pt>
                <c:pt idx="4277">
                  <c:v>654.09</c:v>
                </c:pt>
                <c:pt idx="4278">
                  <c:v>699.58</c:v>
                </c:pt>
                <c:pt idx="4279">
                  <c:v>862.73</c:v>
                </c:pt>
                <c:pt idx="4280">
                  <c:v>1007.57</c:v>
                </c:pt>
                <c:pt idx="4281">
                  <c:v>1093.3699999999999</c:v>
                </c:pt>
                <c:pt idx="4282">
                  <c:v>1137.83</c:v>
                </c:pt>
                <c:pt idx="4283">
                  <c:v>1145.4100000000001</c:v>
                </c:pt>
                <c:pt idx="4284">
                  <c:v>1143.29</c:v>
                </c:pt>
                <c:pt idx="4285">
                  <c:v>1130.4100000000001</c:v>
                </c:pt>
                <c:pt idx="4286">
                  <c:v>1112.53</c:v>
                </c:pt>
                <c:pt idx="4287">
                  <c:v>1079.1199999999999</c:v>
                </c:pt>
                <c:pt idx="4288">
                  <c:v>1013.7</c:v>
                </c:pt>
                <c:pt idx="4289">
                  <c:v>925.39</c:v>
                </c:pt>
                <c:pt idx="4290">
                  <c:v>971.24</c:v>
                </c:pt>
                <c:pt idx="4291">
                  <c:v>951.43</c:v>
                </c:pt>
                <c:pt idx="4292">
                  <c:v>907.15</c:v>
                </c:pt>
                <c:pt idx="4293">
                  <c:v>854.75</c:v>
                </c:pt>
                <c:pt idx="4294">
                  <c:v>795.42</c:v>
                </c:pt>
                <c:pt idx="4295">
                  <c:v>750.51</c:v>
                </c:pt>
                <c:pt idx="4296">
                  <c:v>696.8</c:v>
                </c:pt>
                <c:pt idx="4297">
                  <c:v>674.03</c:v>
                </c:pt>
                <c:pt idx="4298">
                  <c:v>660.08</c:v>
                </c:pt>
                <c:pt idx="4299">
                  <c:v>647.1</c:v>
                </c:pt>
                <c:pt idx="4300">
                  <c:v>650.71</c:v>
                </c:pt>
                <c:pt idx="4301">
                  <c:v>677.69</c:v>
                </c:pt>
                <c:pt idx="4302">
                  <c:v>713.86</c:v>
                </c:pt>
                <c:pt idx="4303">
                  <c:v>889.04</c:v>
                </c:pt>
                <c:pt idx="4304">
                  <c:v>1003.28</c:v>
                </c:pt>
                <c:pt idx="4305">
                  <c:v>1062.95</c:v>
                </c:pt>
                <c:pt idx="4306">
                  <c:v>1079.1199999999999</c:v>
                </c:pt>
                <c:pt idx="4307">
                  <c:v>1065.8499999999999</c:v>
                </c:pt>
                <c:pt idx="4308">
                  <c:v>1062.44</c:v>
                </c:pt>
                <c:pt idx="4309">
                  <c:v>1049.1099999999999</c:v>
                </c:pt>
                <c:pt idx="4310">
                  <c:v>1046.3499999999999</c:v>
                </c:pt>
                <c:pt idx="4311">
                  <c:v>1004.29</c:v>
                </c:pt>
                <c:pt idx="4312">
                  <c:v>949.58</c:v>
                </c:pt>
                <c:pt idx="4313">
                  <c:v>876.09</c:v>
                </c:pt>
                <c:pt idx="4314">
                  <c:v>918.15</c:v>
                </c:pt>
                <c:pt idx="4315">
                  <c:v>915.23</c:v>
                </c:pt>
                <c:pt idx="4316">
                  <c:v>876.7</c:v>
                </c:pt>
                <c:pt idx="4317">
                  <c:v>822.27</c:v>
                </c:pt>
                <c:pt idx="4318">
                  <c:v>776.76</c:v>
                </c:pt>
                <c:pt idx="4319">
                  <c:v>720.78</c:v>
                </c:pt>
                <c:pt idx="4320">
                  <c:v>680.26</c:v>
                </c:pt>
                <c:pt idx="4321">
                  <c:v>651.21</c:v>
                </c:pt>
                <c:pt idx="4322">
                  <c:v>637.48</c:v>
                </c:pt>
                <c:pt idx="4323">
                  <c:v>626.30999999999995</c:v>
                </c:pt>
                <c:pt idx="4324">
                  <c:v>630.45000000000005</c:v>
                </c:pt>
                <c:pt idx="4325">
                  <c:v>654.62</c:v>
                </c:pt>
                <c:pt idx="4326">
                  <c:v>700.06</c:v>
                </c:pt>
                <c:pt idx="4327">
                  <c:v>861.8</c:v>
                </c:pt>
                <c:pt idx="4328">
                  <c:v>991.83</c:v>
                </c:pt>
                <c:pt idx="4329">
                  <c:v>1071.26</c:v>
                </c:pt>
                <c:pt idx="4330">
                  <c:v>1102.74</c:v>
                </c:pt>
                <c:pt idx="4331">
                  <c:v>1112.52</c:v>
                </c:pt>
                <c:pt idx="4332">
                  <c:v>1110.58</c:v>
                </c:pt>
                <c:pt idx="4333">
                  <c:v>1121.51</c:v>
                </c:pt>
                <c:pt idx="4334">
                  <c:v>1072.94</c:v>
                </c:pt>
                <c:pt idx="4335">
                  <c:v>1057.96</c:v>
                </c:pt>
                <c:pt idx="4336">
                  <c:v>978.44</c:v>
                </c:pt>
                <c:pt idx="4337">
                  <c:v>903.8</c:v>
                </c:pt>
                <c:pt idx="4338">
                  <c:v>934.2</c:v>
                </c:pt>
                <c:pt idx="4339">
                  <c:v>905.4</c:v>
                </c:pt>
                <c:pt idx="4340">
                  <c:v>871.59</c:v>
                </c:pt>
                <c:pt idx="4341">
                  <c:v>825.49</c:v>
                </c:pt>
                <c:pt idx="4342">
                  <c:v>764.84</c:v>
                </c:pt>
                <c:pt idx="4343">
                  <c:v>716.25</c:v>
                </c:pt>
                <c:pt idx="4344">
                  <c:v>680.14</c:v>
                </c:pt>
                <c:pt idx="4345">
                  <c:v>631.27</c:v>
                </c:pt>
                <c:pt idx="4346">
                  <c:v>623.92999999999995</c:v>
                </c:pt>
                <c:pt idx="4347">
                  <c:v>620.19000000000005</c:v>
                </c:pt>
                <c:pt idx="4348">
                  <c:v>625.97</c:v>
                </c:pt>
                <c:pt idx="4349">
                  <c:v>659.02</c:v>
                </c:pt>
                <c:pt idx="4350">
                  <c:v>662.04</c:v>
                </c:pt>
                <c:pt idx="4351">
                  <c:v>835.6</c:v>
                </c:pt>
                <c:pt idx="4352">
                  <c:v>966.38</c:v>
                </c:pt>
                <c:pt idx="4353">
                  <c:v>1036.08</c:v>
                </c:pt>
                <c:pt idx="4354">
                  <c:v>1047.8800000000001</c:v>
                </c:pt>
                <c:pt idx="4355">
                  <c:v>1029.8399999999999</c:v>
                </c:pt>
                <c:pt idx="4356">
                  <c:v>1024.27</c:v>
                </c:pt>
                <c:pt idx="4357">
                  <c:v>1020.69</c:v>
                </c:pt>
                <c:pt idx="4358">
                  <c:v>1026.51</c:v>
                </c:pt>
                <c:pt idx="4359">
                  <c:v>989.69</c:v>
                </c:pt>
                <c:pt idx="4360">
                  <c:v>917.18</c:v>
                </c:pt>
                <c:pt idx="4361">
                  <c:v>854.09</c:v>
                </c:pt>
                <c:pt idx="4362">
                  <c:v>896.16</c:v>
                </c:pt>
                <c:pt idx="4363">
                  <c:v>888.08</c:v>
                </c:pt>
                <c:pt idx="4364">
                  <c:v>845.38</c:v>
                </c:pt>
                <c:pt idx="4365">
                  <c:v>785.62</c:v>
                </c:pt>
                <c:pt idx="4366">
                  <c:v>746.06</c:v>
                </c:pt>
                <c:pt idx="4367">
                  <c:v>704.08</c:v>
                </c:pt>
                <c:pt idx="4368">
                  <c:v>670.28</c:v>
                </c:pt>
                <c:pt idx="4369">
                  <c:v>641.98</c:v>
                </c:pt>
                <c:pt idx="4370">
                  <c:v>629.30999999999995</c:v>
                </c:pt>
                <c:pt idx="4371">
                  <c:v>617.99</c:v>
                </c:pt>
                <c:pt idx="4372">
                  <c:v>617.82000000000005</c:v>
                </c:pt>
                <c:pt idx="4373">
                  <c:v>615.9</c:v>
                </c:pt>
                <c:pt idx="4374">
                  <c:v>636.75</c:v>
                </c:pt>
                <c:pt idx="4375">
                  <c:v>739.72</c:v>
                </c:pt>
                <c:pt idx="4376">
                  <c:v>844.12</c:v>
                </c:pt>
                <c:pt idx="4377">
                  <c:v>915.76</c:v>
                </c:pt>
                <c:pt idx="4378">
                  <c:v>938.62</c:v>
                </c:pt>
                <c:pt idx="4379">
                  <c:v>930.94</c:v>
                </c:pt>
                <c:pt idx="4380">
                  <c:v>908.23</c:v>
                </c:pt>
                <c:pt idx="4381">
                  <c:v>894.71</c:v>
                </c:pt>
                <c:pt idx="4382">
                  <c:v>875.86</c:v>
                </c:pt>
                <c:pt idx="4383">
                  <c:v>837.2</c:v>
                </c:pt>
                <c:pt idx="4384">
                  <c:v>814.54</c:v>
                </c:pt>
                <c:pt idx="4385">
                  <c:v>806.43</c:v>
                </c:pt>
                <c:pt idx="4386">
                  <c:v>877.49</c:v>
                </c:pt>
                <c:pt idx="4387">
                  <c:v>879.12</c:v>
                </c:pt>
                <c:pt idx="4388">
                  <c:v>845.1</c:v>
                </c:pt>
                <c:pt idx="4389">
                  <c:v>812.84</c:v>
                </c:pt>
                <c:pt idx="4390">
                  <c:v>774.99</c:v>
                </c:pt>
                <c:pt idx="4391">
                  <c:v>743.91</c:v>
                </c:pt>
                <c:pt idx="4392">
                  <c:v>700.78</c:v>
                </c:pt>
                <c:pt idx="4393">
                  <c:v>677.13</c:v>
                </c:pt>
                <c:pt idx="4394">
                  <c:v>656.92</c:v>
                </c:pt>
                <c:pt idx="4395">
                  <c:v>640.85</c:v>
                </c:pt>
                <c:pt idx="4396">
                  <c:v>636.48</c:v>
                </c:pt>
                <c:pt idx="4397">
                  <c:v>616.55999999999995</c:v>
                </c:pt>
                <c:pt idx="4398">
                  <c:v>596.53</c:v>
                </c:pt>
                <c:pt idx="4399">
                  <c:v>629.48</c:v>
                </c:pt>
                <c:pt idx="4400">
                  <c:v>673.78</c:v>
                </c:pt>
                <c:pt idx="4401">
                  <c:v>724.35</c:v>
                </c:pt>
                <c:pt idx="4402">
                  <c:v>767.63</c:v>
                </c:pt>
                <c:pt idx="4403">
                  <c:v>791.62</c:v>
                </c:pt>
                <c:pt idx="4404">
                  <c:v>800.85</c:v>
                </c:pt>
                <c:pt idx="4405">
                  <c:v>797.63</c:v>
                </c:pt>
                <c:pt idx="4406">
                  <c:v>791.22</c:v>
                </c:pt>
                <c:pt idx="4407">
                  <c:v>771.9</c:v>
                </c:pt>
                <c:pt idx="4408">
                  <c:v>764.61</c:v>
                </c:pt>
                <c:pt idx="4409">
                  <c:v>768.32</c:v>
                </c:pt>
                <c:pt idx="4410">
                  <c:v>843.14</c:v>
                </c:pt>
                <c:pt idx="4411">
                  <c:v>842.77</c:v>
                </c:pt>
                <c:pt idx="4412">
                  <c:v>836.04</c:v>
                </c:pt>
                <c:pt idx="4413">
                  <c:v>816.37</c:v>
                </c:pt>
                <c:pt idx="4414">
                  <c:v>763.75</c:v>
                </c:pt>
                <c:pt idx="4415">
                  <c:v>722.45</c:v>
                </c:pt>
                <c:pt idx="4416">
                  <c:v>679.51</c:v>
                </c:pt>
                <c:pt idx="4417">
                  <c:v>656.5</c:v>
                </c:pt>
                <c:pt idx="4418">
                  <c:v>641.78</c:v>
                </c:pt>
                <c:pt idx="4419">
                  <c:v>629.52</c:v>
                </c:pt>
                <c:pt idx="4420">
                  <c:v>631.42999999999995</c:v>
                </c:pt>
                <c:pt idx="4421">
                  <c:v>667.41</c:v>
                </c:pt>
                <c:pt idx="4422">
                  <c:v>683.65</c:v>
                </c:pt>
                <c:pt idx="4423">
                  <c:v>844.33</c:v>
                </c:pt>
                <c:pt idx="4424">
                  <c:v>975.46</c:v>
                </c:pt>
                <c:pt idx="4425">
                  <c:v>1053.8499999999999</c:v>
                </c:pt>
                <c:pt idx="4426">
                  <c:v>1084.3900000000001</c:v>
                </c:pt>
                <c:pt idx="4427">
                  <c:v>1084.99</c:v>
                </c:pt>
                <c:pt idx="4428">
                  <c:v>1072.3800000000001</c:v>
                </c:pt>
                <c:pt idx="4429">
                  <c:v>1079.55</c:v>
                </c:pt>
                <c:pt idx="4430">
                  <c:v>1060.98</c:v>
                </c:pt>
                <c:pt idx="4431">
                  <c:v>1010.95</c:v>
                </c:pt>
                <c:pt idx="4432">
                  <c:v>956.59</c:v>
                </c:pt>
                <c:pt idx="4433">
                  <c:v>865.97</c:v>
                </c:pt>
                <c:pt idx="4434">
                  <c:v>887.76</c:v>
                </c:pt>
                <c:pt idx="4435">
                  <c:v>879.48</c:v>
                </c:pt>
                <c:pt idx="4436">
                  <c:v>833.59</c:v>
                </c:pt>
                <c:pt idx="4437">
                  <c:v>782.72</c:v>
                </c:pt>
                <c:pt idx="4438">
                  <c:v>736.36</c:v>
                </c:pt>
                <c:pt idx="4439">
                  <c:v>683.87</c:v>
                </c:pt>
                <c:pt idx="4440">
                  <c:v>648.58000000000004</c:v>
                </c:pt>
                <c:pt idx="4441">
                  <c:v>621.24</c:v>
                </c:pt>
                <c:pt idx="4442">
                  <c:v>608.51</c:v>
                </c:pt>
                <c:pt idx="4443">
                  <c:v>604.20000000000005</c:v>
                </c:pt>
                <c:pt idx="4444">
                  <c:v>618.80999999999995</c:v>
                </c:pt>
                <c:pt idx="4445">
                  <c:v>646.20000000000005</c:v>
                </c:pt>
                <c:pt idx="4446">
                  <c:v>681.25</c:v>
                </c:pt>
                <c:pt idx="4447">
                  <c:v>841.47</c:v>
                </c:pt>
                <c:pt idx="4448">
                  <c:v>970.19</c:v>
                </c:pt>
                <c:pt idx="4449">
                  <c:v>1043.48</c:v>
                </c:pt>
                <c:pt idx="4450">
                  <c:v>1077.78</c:v>
                </c:pt>
                <c:pt idx="4451">
                  <c:v>1082.6099999999999</c:v>
                </c:pt>
                <c:pt idx="4452">
                  <c:v>1087.8699999999999</c:v>
                </c:pt>
                <c:pt idx="4453">
                  <c:v>1103.47</c:v>
                </c:pt>
                <c:pt idx="4454">
                  <c:v>1112.6199999999999</c:v>
                </c:pt>
                <c:pt idx="4455">
                  <c:v>1055.8</c:v>
                </c:pt>
                <c:pt idx="4456">
                  <c:v>990.69</c:v>
                </c:pt>
                <c:pt idx="4457">
                  <c:v>900.64</c:v>
                </c:pt>
                <c:pt idx="4458">
                  <c:v>945.21</c:v>
                </c:pt>
                <c:pt idx="4459">
                  <c:v>920.02</c:v>
                </c:pt>
                <c:pt idx="4460">
                  <c:v>878.91</c:v>
                </c:pt>
                <c:pt idx="4461">
                  <c:v>825.43</c:v>
                </c:pt>
                <c:pt idx="4462">
                  <c:v>776.51</c:v>
                </c:pt>
                <c:pt idx="4463">
                  <c:v>729.4</c:v>
                </c:pt>
                <c:pt idx="4464">
                  <c:v>679.44</c:v>
                </c:pt>
                <c:pt idx="4465">
                  <c:v>661.1</c:v>
                </c:pt>
                <c:pt idx="4466">
                  <c:v>644.03</c:v>
                </c:pt>
                <c:pt idx="4467">
                  <c:v>639.55999999999995</c:v>
                </c:pt>
                <c:pt idx="4468">
                  <c:v>647.16999999999996</c:v>
                </c:pt>
                <c:pt idx="4469">
                  <c:v>668.88</c:v>
                </c:pt>
                <c:pt idx="4470">
                  <c:v>690.85</c:v>
                </c:pt>
                <c:pt idx="4471">
                  <c:v>838.05</c:v>
                </c:pt>
                <c:pt idx="4472">
                  <c:v>949.89</c:v>
                </c:pt>
                <c:pt idx="4473">
                  <c:v>1020.25</c:v>
                </c:pt>
                <c:pt idx="4474">
                  <c:v>1026.78</c:v>
                </c:pt>
                <c:pt idx="4475">
                  <c:v>1042.04</c:v>
                </c:pt>
                <c:pt idx="4476">
                  <c:v>1047.96</c:v>
                </c:pt>
                <c:pt idx="4477">
                  <c:v>1068.6199999999999</c:v>
                </c:pt>
                <c:pt idx="4478">
                  <c:v>1064.31</c:v>
                </c:pt>
                <c:pt idx="4479">
                  <c:v>1028.43</c:v>
                </c:pt>
                <c:pt idx="4480">
                  <c:v>958.78</c:v>
                </c:pt>
                <c:pt idx="4481">
                  <c:v>879.15</c:v>
                </c:pt>
                <c:pt idx="4482">
                  <c:v>926.28</c:v>
                </c:pt>
                <c:pt idx="4483">
                  <c:v>916.78</c:v>
                </c:pt>
                <c:pt idx="4484">
                  <c:v>852.85</c:v>
                </c:pt>
                <c:pt idx="4485">
                  <c:v>797.77</c:v>
                </c:pt>
                <c:pt idx="4486">
                  <c:v>773.13</c:v>
                </c:pt>
                <c:pt idx="4487">
                  <c:v>720.6</c:v>
                </c:pt>
                <c:pt idx="4488">
                  <c:v>676.43</c:v>
                </c:pt>
                <c:pt idx="4489">
                  <c:v>652.04999999999995</c:v>
                </c:pt>
                <c:pt idx="4490">
                  <c:v>636.04</c:v>
                </c:pt>
                <c:pt idx="4491">
                  <c:v>624.63</c:v>
                </c:pt>
                <c:pt idx="4492">
                  <c:v>636.17999999999995</c:v>
                </c:pt>
                <c:pt idx="4493">
                  <c:v>659.92</c:v>
                </c:pt>
                <c:pt idx="4494">
                  <c:v>686.62</c:v>
                </c:pt>
                <c:pt idx="4495">
                  <c:v>848.16</c:v>
                </c:pt>
                <c:pt idx="4496">
                  <c:v>980.72</c:v>
                </c:pt>
                <c:pt idx="4497">
                  <c:v>1078.21</c:v>
                </c:pt>
                <c:pt idx="4498">
                  <c:v>1101.1500000000001</c:v>
                </c:pt>
                <c:pt idx="4499">
                  <c:v>1104.6600000000001</c:v>
                </c:pt>
                <c:pt idx="4500">
                  <c:v>1106.3800000000001</c:v>
                </c:pt>
                <c:pt idx="4501">
                  <c:v>1115.23</c:v>
                </c:pt>
                <c:pt idx="4502">
                  <c:v>1119.01</c:v>
                </c:pt>
                <c:pt idx="4503">
                  <c:v>1084.6300000000001</c:v>
                </c:pt>
                <c:pt idx="4504">
                  <c:v>1017.73</c:v>
                </c:pt>
                <c:pt idx="4505">
                  <c:v>919.2</c:v>
                </c:pt>
                <c:pt idx="4506">
                  <c:v>955.84</c:v>
                </c:pt>
                <c:pt idx="4507">
                  <c:v>946.75</c:v>
                </c:pt>
                <c:pt idx="4508">
                  <c:v>908.43</c:v>
                </c:pt>
                <c:pt idx="4509">
                  <c:v>856.25</c:v>
                </c:pt>
                <c:pt idx="4510">
                  <c:v>805.29</c:v>
                </c:pt>
                <c:pt idx="4511">
                  <c:v>757</c:v>
                </c:pt>
                <c:pt idx="4512">
                  <c:v>714.61</c:v>
                </c:pt>
                <c:pt idx="4513">
                  <c:v>692.02</c:v>
                </c:pt>
                <c:pt idx="4514">
                  <c:v>665.98</c:v>
                </c:pt>
                <c:pt idx="4515">
                  <c:v>653.96</c:v>
                </c:pt>
                <c:pt idx="4516">
                  <c:v>662.46</c:v>
                </c:pt>
                <c:pt idx="4517">
                  <c:v>678.28</c:v>
                </c:pt>
                <c:pt idx="4518">
                  <c:v>703.92</c:v>
                </c:pt>
                <c:pt idx="4519">
                  <c:v>869.79</c:v>
                </c:pt>
                <c:pt idx="4520">
                  <c:v>1005.09</c:v>
                </c:pt>
                <c:pt idx="4521">
                  <c:v>1075.8</c:v>
                </c:pt>
                <c:pt idx="4522">
                  <c:v>1122.9000000000001</c:v>
                </c:pt>
                <c:pt idx="4523">
                  <c:v>1117.1300000000001</c:v>
                </c:pt>
                <c:pt idx="4524">
                  <c:v>1124.75</c:v>
                </c:pt>
                <c:pt idx="4525">
                  <c:v>1133.3499999999999</c:v>
                </c:pt>
                <c:pt idx="4526">
                  <c:v>1123.24</c:v>
                </c:pt>
                <c:pt idx="4527">
                  <c:v>1082.76</c:v>
                </c:pt>
                <c:pt idx="4528">
                  <c:v>1004.36</c:v>
                </c:pt>
                <c:pt idx="4529">
                  <c:v>879.62</c:v>
                </c:pt>
                <c:pt idx="4530">
                  <c:v>925.21</c:v>
                </c:pt>
                <c:pt idx="4531">
                  <c:v>921.26</c:v>
                </c:pt>
                <c:pt idx="4532">
                  <c:v>890.63</c:v>
                </c:pt>
                <c:pt idx="4533">
                  <c:v>835.88</c:v>
                </c:pt>
                <c:pt idx="4534">
                  <c:v>783.14</c:v>
                </c:pt>
                <c:pt idx="4535">
                  <c:v>743.69</c:v>
                </c:pt>
                <c:pt idx="4536">
                  <c:v>739.24</c:v>
                </c:pt>
                <c:pt idx="4537">
                  <c:v>711.78</c:v>
                </c:pt>
                <c:pt idx="4538">
                  <c:v>687.21</c:v>
                </c:pt>
                <c:pt idx="4539">
                  <c:v>685.14</c:v>
                </c:pt>
                <c:pt idx="4540">
                  <c:v>673.79</c:v>
                </c:pt>
                <c:pt idx="4541">
                  <c:v>678.44</c:v>
                </c:pt>
                <c:pt idx="4542">
                  <c:v>681.07</c:v>
                </c:pt>
                <c:pt idx="4543">
                  <c:v>781.9</c:v>
                </c:pt>
                <c:pt idx="4544">
                  <c:v>881.1</c:v>
                </c:pt>
                <c:pt idx="4545">
                  <c:v>937.83</c:v>
                </c:pt>
                <c:pt idx="4546">
                  <c:v>952.39</c:v>
                </c:pt>
                <c:pt idx="4547">
                  <c:v>937.38</c:v>
                </c:pt>
                <c:pt idx="4548">
                  <c:v>895.1</c:v>
                </c:pt>
                <c:pt idx="4549">
                  <c:v>849.82</c:v>
                </c:pt>
                <c:pt idx="4550">
                  <c:v>808.11</c:v>
                </c:pt>
                <c:pt idx="4551">
                  <c:v>815.62</c:v>
                </c:pt>
                <c:pt idx="4552">
                  <c:v>791.9</c:v>
                </c:pt>
                <c:pt idx="4553">
                  <c:v>789.25</c:v>
                </c:pt>
                <c:pt idx="4554">
                  <c:v>861.13</c:v>
                </c:pt>
                <c:pt idx="4555">
                  <c:v>867.09</c:v>
                </c:pt>
                <c:pt idx="4556">
                  <c:v>831.08</c:v>
                </c:pt>
                <c:pt idx="4557">
                  <c:v>790.71</c:v>
                </c:pt>
                <c:pt idx="4558">
                  <c:v>747.74</c:v>
                </c:pt>
                <c:pt idx="4559">
                  <c:v>699.19</c:v>
                </c:pt>
                <c:pt idx="4560">
                  <c:v>665.06</c:v>
                </c:pt>
                <c:pt idx="4561">
                  <c:v>646.46</c:v>
                </c:pt>
                <c:pt idx="4562">
                  <c:v>627.5</c:v>
                </c:pt>
                <c:pt idx="4563">
                  <c:v>613.30999999999995</c:v>
                </c:pt>
                <c:pt idx="4564">
                  <c:v>613.84</c:v>
                </c:pt>
                <c:pt idx="4565">
                  <c:v>613.16999999999996</c:v>
                </c:pt>
                <c:pt idx="4566">
                  <c:v>578.78</c:v>
                </c:pt>
                <c:pt idx="4567">
                  <c:v>609.85</c:v>
                </c:pt>
                <c:pt idx="4568">
                  <c:v>647.64</c:v>
                </c:pt>
                <c:pt idx="4569">
                  <c:v>700.31</c:v>
                </c:pt>
                <c:pt idx="4570">
                  <c:v>750.95</c:v>
                </c:pt>
                <c:pt idx="4571">
                  <c:v>774.55</c:v>
                </c:pt>
                <c:pt idx="4572">
                  <c:v>787.56</c:v>
                </c:pt>
                <c:pt idx="4573">
                  <c:v>793.72</c:v>
                </c:pt>
                <c:pt idx="4574">
                  <c:v>784.1</c:v>
                </c:pt>
                <c:pt idx="4575">
                  <c:v>759.22</c:v>
                </c:pt>
                <c:pt idx="4576">
                  <c:v>733.12</c:v>
                </c:pt>
                <c:pt idx="4577">
                  <c:v>743.02</c:v>
                </c:pt>
                <c:pt idx="4578">
                  <c:v>816.18</c:v>
                </c:pt>
                <c:pt idx="4579">
                  <c:v>829.15</c:v>
                </c:pt>
                <c:pt idx="4580">
                  <c:v>815.78</c:v>
                </c:pt>
                <c:pt idx="4581">
                  <c:v>772.61</c:v>
                </c:pt>
                <c:pt idx="4582">
                  <c:v>728.51</c:v>
                </c:pt>
                <c:pt idx="4583">
                  <c:v>680.48</c:v>
                </c:pt>
                <c:pt idx="4584">
                  <c:v>647.27</c:v>
                </c:pt>
                <c:pt idx="4585">
                  <c:v>628.65</c:v>
                </c:pt>
                <c:pt idx="4586">
                  <c:v>614.57000000000005</c:v>
                </c:pt>
                <c:pt idx="4587">
                  <c:v>610.23</c:v>
                </c:pt>
                <c:pt idx="4588">
                  <c:v>619.55999999999995</c:v>
                </c:pt>
                <c:pt idx="4589">
                  <c:v>653.42999999999995</c:v>
                </c:pt>
                <c:pt idx="4590">
                  <c:v>677.28</c:v>
                </c:pt>
                <c:pt idx="4591">
                  <c:v>814.36</c:v>
                </c:pt>
                <c:pt idx="4592">
                  <c:v>931.42</c:v>
                </c:pt>
                <c:pt idx="4593">
                  <c:v>989.84</c:v>
                </c:pt>
                <c:pt idx="4594">
                  <c:v>964.86</c:v>
                </c:pt>
                <c:pt idx="4595">
                  <c:v>1030.67</c:v>
                </c:pt>
                <c:pt idx="4596">
                  <c:v>1028.76</c:v>
                </c:pt>
                <c:pt idx="4597">
                  <c:v>1016.88</c:v>
                </c:pt>
                <c:pt idx="4598">
                  <c:v>996.37</c:v>
                </c:pt>
                <c:pt idx="4599">
                  <c:v>963.4</c:v>
                </c:pt>
                <c:pt idx="4600">
                  <c:v>846.92</c:v>
                </c:pt>
                <c:pt idx="4601">
                  <c:v>776.83</c:v>
                </c:pt>
                <c:pt idx="4602">
                  <c:v>815.91</c:v>
                </c:pt>
                <c:pt idx="4603">
                  <c:v>800.44</c:v>
                </c:pt>
                <c:pt idx="4604">
                  <c:v>768.92</c:v>
                </c:pt>
                <c:pt idx="4605">
                  <c:v>712.96</c:v>
                </c:pt>
                <c:pt idx="4606">
                  <c:v>659.87</c:v>
                </c:pt>
                <c:pt idx="4607">
                  <c:v>671.97</c:v>
                </c:pt>
                <c:pt idx="4608">
                  <c:v>638.91999999999996</c:v>
                </c:pt>
                <c:pt idx="4609">
                  <c:v>615.11</c:v>
                </c:pt>
                <c:pt idx="4610">
                  <c:v>605.54</c:v>
                </c:pt>
                <c:pt idx="4611">
                  <c:v>599.24</c:v>
                </c:pt>
                <c:pt idx="4612">
                  <c:v>609.09</c:v>
                </c:pt>
                <c:pt idx="4613">
                  <c:v>641.12</c:v>
                </c:pt>
                <c:pt idx="4614">
                  <c:v>668.65</c:v>
                </c:pt>
                <c:pt idx="4615">
                  <c:v>776.06</c:v>
                </c:pt>
                <c:pt idx="4616">
                  <c:v>891.66</c:v>
                </c:pt>
                <c:pt idx="4617">
                  <c:v>967.5</c:v>
                </c:pt>
                <c:pt idx="4618">
                  <c:v>1030.6199999999999</c:v>
                </c:pt>
                <c:pt idx="4619">
                  <c:v>1027.3699999999999</c:v>
                </c:pt>
                <c:pt idx="4620">
                  <c:v>1022.62</c:v>
                </c:pt>
                <c:pt idx="4621">
                  <c:v>1024.73</c:v>
                </c:pt>
                <c:pt idx="4622">
                  <c:v>1008.39</c:v>
                </c:pt>
                <c:pt idx="4623">
                  <c:v>961.41</c:v>
                </c:pt>
                <c:pt idx="4624">
                  <c:v>887.34</c:v>
                </c:pt>
                <c:pt idx="4625">
                  <c:v>813.62</c:v>
                </c:pt>
                <c:pt idx="4626">
                  <c:v>847.1</c:v>
                </c:pt>
                <c:pt idx="4627">
                  <c:v>832.79</c:v>
                </c:pt>
                <c:pt idx="4628">
                  <c:v>807.52</c:v>
                </c:pt>
                <c:pt idx="4629">
                  <c:v>757.37</c:v>
                </c:pt>
                <c:pt idx="4630">
                  <c:v>702.19</c:v>
                </c:pt>
                <c:pt idx="4631">
                  <c:v>708.57</c:v>
                </c:pt>
                <c:pt idx="4632">
                  <c:v>674.2</c:v>
                </c:pt>
                <c:pt idx="4633">
                  <c:v>649.41999999999996</c:v>
                </c:pt>
                <c:pt idx="4634">
                  <c:v>633.96</c:v>
                </c:pt>
                <c:pt idx="4635">
                  <c:v>625.98</c:v>
                </c:pt>
                <c:pt idx="4636">
                  <c:v>631.78</c:v>
                </c:pt>
                <c:pt idx="4637">
                  <c:v>660.53</c:v>
                </c:pt>
                <c:pt idx="4638">
                  <c:v>680.9</c:v>
                </c:pt>
                <c:pt idx="4639">
                  <c:v>793.27</c:v>
                </c:pt>
                <c:pt idx="4640">
                  <c:v>903.95</c:v>
                </c:pt>
                <c:pt idx="4641">
                  <c:v>990.31</c:v>
                </c:pt>
                <c:pt idx="4642">
                  <c:v>1034.27</c:v>
                </c:pt>
                <c:pt idx="4643">
                  <c:v>1032.1600000000001</c:v>
                </c:pt>
                <c:pt idx="4644">
                  <c:v>1078.17</c:v>
                </c:pt>
                <c:pt idx="4645">
                  <c:v>1110.3599999999999</c:v>
                </c:pt>
                <c:pt idx="4646">
                  <c:v>1092.05</c:v>
                </c:pt>
                <c:pt idx="4647">
                  <c:v>1044.02</c:v>
                </c:pt>
                <c:pt idx="4648">
                  <c:v>972.89</c:v>
                </c:pt>
                <c:pt idx="4649">
                  <c:v>892.95</c:v>
                </c:pt>
                <c:pt idx="4650">
                  <c:v>924.79</c:v>
                </c:pt>
                <c:pt idx="4651">
                  <c:v>895.63</c:v>
                </c:pt>
                <c:pt idx="4652">
                  <c:v>847.88</c:v>
                </c:pt>
                <c:pt idx="4653">
                  <c:v>806.2</c:v>
                </c:pt>
                <c:pt idx="4654">
                  <c:v>747.13</c:v>
                </c:pt>
                <c:pt idx="4655">
                  <c:v>706.71</c:v>
                </c:pt>
                <c:pt idx="4656">
                  <c:v>669.46</c:v>
                </c:pt>
                <c:pt idx="4657">
                  <c:v>649.66999999999996</c:v>
                </c:pt>
                <c:pt idx="4658">
                  <c:v>629.09</c:v>
                </c:pt>
                <c:pt idx="4659">
                  <c:v>616.44000000000005</c:v>
                </c:pt>
                <c:pt idx="4660">
                  <c:v>630.92999999999995</c:v>
                </c:pt>
                <c:pt idx="4661">
                  <c:v>667.2</c:v>
                </c:pt>
                <c:pt idx="4662">
                  <c:v>684.04</c:v>
                </c:pt>
                <c:pt idx="4663">
                  <c:v>826.71</c:v>
                </c:pt>
                <c:pt idx="4664">
                  <c:v>948.6</c:v>
                </c:pt>
                <c:pt idx="4665">
                  <c:v>1016.24</c:v>
                </c:pt>
                <c:pt idx="4666">
                  <c:v>1038.1600000000001</c:v>
                </c:pt>
                <c:pt idx="4667">
                  <c:v>1009.94</c:v>
                </c:pt>
                <c:pt idx="4668">
                  <c:v>982.41</c:v>
                </c:pt>
                <c:pt idx="4669">
                  <c:v>982.5</c:v>
                </c:pt>
                <c:pt idx="4670">
                  <c:v>978.23</c:v>
                </c:pt>
                <c:pt idx="4671">
                  <c:v>947.64</c:v>
                </c:pt>
                <c:pt idx="4672">
                  <c:v>891.99</c:v>
                </c:pt>
                <c:pt idx="4673">
                  <c:v>826.06</c:v>
                </c:pt>
                <c:pt idx="4674">
                  <c:v>878.44</c:v>
                </c:pt>
                <c:pt idx="4675">
                  <c:v>865.4</c:v>
                </c:pt>
                <c:pt idx="4676">
                  <c:v>819.22</c:v>
                </c:pt>
                <c:pt idx="4677">
                  <c:v>779.71</c:v>
                </c:pt>
                <c:pt idx="4678">
                  <c:v>732.47</c:v>
                </c:pt>
                <c:pt idx="4679">
                  <c:v>690.05</c:v>
                </c:pt>
                <c:pt idx="4680">
                  <c:v>650.88</c:v>
                </c:pt>
                <c:pt idx="4681">
                  <c:v>627.62</c:v>
                </c:pt>
                <c:pt idx="4682">
                  <c:v>616.66</c:v>
                </c:pt>
                <c:pt idx="4683">
                  <c:v>608.97</c:v>
                </c:pt>
                <c:pt idx="4684">
                  <c:v>617</c:v>
                </c:pt>
                <c:pt idx="4685">
                  <c:v>651.67999999999995</c:v>
                </c:pt>
                <c:pt idx="4686">
                  <c:v>677.54</c:v>
                </c:pt>
                <c:pt idx="4687">
                  <c:v>810.23</c:v>
                </c:pt>
                <c:pt idx="4688">
                  <c:v>913.13</c:v>
                </c:pt>
                <c:pt idx="4689">
                  <c:v>975.87</c:v>
                </c:pt>
                <c:pt idx="4690">
                  <c:v>994.97</c:v>
                </c:pt>
                <c:pt idx="4691">
                  <c:v>999.14</c:v>
                </c:pt>
                <c:pt idx="4692">
                  <c:v>978.84</c:v>
                </c:pt>
                <c:pt idx="4693">
                  <c:v>990.91</c:v>
                </c:pt>
                <c:pt idx="4694">
                  <c:v>997.67</c:v>
                </c:pt>
                <c:pt idx="4695">
                  <c:v>958.38</c:v>
                </c:pt>
                <c:pt idx="4696">
                  <c:v>887.98</c:v>
                </c:pt>
                <c:pt idx="4697">
                  <c:v>829.74</c:v>
                </c:pt>
                <c:pt idx="4698">
                  <c:v>888.41</c:v>
                </c:pt>
                <c:pt idx="4699">
                  <c:v>874.11</c:v>
                </c:pt>
                <c:pt idx="4700">
                  <c:v>826.5</c:v>
                </c:pt>
                <c:pt idx="4701">
                  <c:v>785.34</c:v>
                </c:pt>
                <c:pt idx="4702">
                  <c:v>735.42</c:v>
                </c:pt>
                <c:pt idx="4703">
                  <c:v>688.32</c:v>
                </c:pt>
                <c:pt idx="4704">
                  <c:v>661.45</c:v>
                </c:pt>
                <c:pt idx="4705">
                  <c:v>642.87</c:v>
                </c:pt>
                <c:pt idx="4706">
                  <c:v>620.65</c:v>
                </c:pt>
                <c:pt idx="4707">
                  <c:v>619.74</c:v>
                </c:pt>
                <c:pt idx="4708">
                  <c:v>618.54</c:v>
                </c:pt>
                <c:pt idx="4709">
                  <c:v>634.59</c:v>
                </c:pt>
                <c:pt idx="4710">
                  <c:v>628.51</c:v>
                </c:pt>
                <c:pt idx="4711">
                  <c:v>729.48</c:v>
                </c:pt>
                <c:pt idx="4712">
                  <c:v>824.4</c:v>
                </c:pt>
                <c:pt idx="4713">
                  <c:v>880.27</c:v>
                </c:pt>
                <c:pt idx="4714">
                  <c:v>924.68</c:v>
                </c:pt>
                <c:pt idx="4715">
                  <c:v>925.38</c:v>
                </c:pt>
                <c:pt idx="4716">
                  <c:v>892.67</c:v>
                </c:pt>
                <c:pt idx="4717">
                  <c:v>878.83</c:v>
                </c:pt>
                <c:pt idx="4718">
                  <c:v>855.92</c:v>
                </c:pt>
                <c:pt idx="4719">
                  <c:v>823.86</c:v>
                </c:pt>
                <c:pt idx="4720">
                  <c:v>805.18</c:v>
                </c:pt>
                <c:pt idx="4721">
                  <c:v>798.03</c:v>
                </c:pt>
                <c:pt idx="4722">
                  <c:v>852.47</c:v>
                </c:pt>
                <c:pt idx="4723">
                  <c:v>848.91</c:v>
                </c:pt>
                <c:pt idx="4724">
                  <c:v>823.78</c:v>
                </c:pt>
                <c:pt idx="4725">
                  <c:v>761.08</c:v>
                </c:pt>
                <c:pt idx="4726">
                  <c:v>736.38</c:v>
                </c:pt>
                <c:pt idx="4727">
                  <c:v>694.7</c:v>
                </c:pt>
                <c:pt idx="4728">
                  <c:v>654.95000000000005</c:v>
                </c:pt>
                <c:pt idx="4729">
                  <c:v>634.84</c:v>
                </c:pt>
                <c:pt idx="4730">
                  <c:v>617.08000000000004</c:v>
                </c:pt>
                <c:pt idx="4731">
                  <c:v>609.89</c:v>
                </c:pt>
                <c:pt idx="4732">
                  <c:v>613.54999999999995</c:v>
                </c:pt>
                <c:pt idx="4733">
                  <c:v>614.16</c:v>
                </c:pt>
                <c:pt idx="4734">
                  <c:v>589.47</c:v>
                </c:pt>
                <c:pt idx="4735">
                  <c:v>615.91</c:v>
                </c:pt>
                <c:pt idx="4736">
                  <c:v>651.59</c:v>
                </c:pt>
                <c:pt idx="4737">
                  <c:v>688.64</c:v>
                </c:pt>
                <c:pt idx="4738">
                  <c:v>725.79</c:v>
                </c:pt>
                <c:pt idx="4739">
                  <c:v>745.26</c:v>
                </c:pt>
                <c:pt idx="4740">
                  <c:v>747.35</c:v>
                </c:pt>
                <c:pt idx="4741">
                  <c:v>742.74</c:v>
                </c:pt>
                <c:pt idx="4742">
                  <c:v>730.1</c:v>
                </c:pt>
                <c:pt idx="4743">
                  <c:v>720.78</c:v>
                </c:pt>
                <c:pt idx="4744">
                  <c:v>714.77</c:v>
                </c:pt>
                <c:pt idx="4745">
                  <c:v>710.91</c:v>
                </c:pt>
                <c:pt idx="4746">
                  <c:v>787.5</c:v>
                </c:pt>
                <c:pt idx="4747">
                  <c:v>853.77</c:v>
                </c:pt>
                <c:pt idx="4748">
                  <c:v>793.57</c:v>
                </c:pt>
                <c:pt idx="4749">
                  <c:v>770.25</c:v>
                </c:pt>
                <c:pt idx="4750">
                  <c:v>730.89</c:v>
                </c:pt>
                <c:pt idx="4751">
                  <c:v>689.51</c:v>
                </c:pt>
                <c:pt idx="4752">
                  <c:v>660.15</c:v>
                </c:pt>
                <c:pt idx="4753">
                  <c:v>633.14</c:v>
                </c:pt>
                <c:pt idx="4754">
                  <c:v>616.05999999999995</c:v>
                </c:pt>
                <c:pt idx="4755">
                  <c:v>609.47</c:v>
                </c:pt>
                <c:pt idx="4756">
                  <c:v>616.87</c:v>
                </c:pt>
                <c:pt idx="4757">
                  <c:v>649.79</c:v>
                </c:pt>
                <c:pt idx="4758">
                  <c:v>679.45</c:v>
                </c:pt>
                <c:pt idx="4759">
                  <c:v>858.69</c:v>
                </c:pt>
                <c:pt idx="4760">
                  <c:v>992.2</c:v>
                </c:pt>
                <c:pt idx="4761">
                  <c:v>1070.96</c:v>
                </c:pt>
                <c:pt idx="4762">
                  <c:v>1113.5899999999999</c:v>
                </c:pt>
                <c:pt idx="4763">
                  <c:v>1111</c:v>
                </c:pt>
                <c:pt idx="4764">
                  <c:v>1105.7</c:v>
                </c:pt>
                <c:pt idx="4765">
                  <c:v>1093.94</c:v>
                </c:pt>
                <c:pt idx="4766">
                  <c:v>1072.78</c:v>
                </c:pt>
                <c:pt idx="4767">
                  <c:v>1014.52</c:v>
                </c:pt>
                <c:pt idx="4768">
                  <c:v>947.67</c:v>
                </c:pt>
                <c:pt idx="4769">
                  <c:v>864.88</c:v>
                </c:pt>
                <c:pt idx="4770">
                  <c:v>904.93</c:v>
                </c:pt>
                <c:pt idx="4771">
                  <c:v>877.24</c:v>
                </c:pt>
                <c:pt idx="4772">
                  <c:v>858.23</c:v>
                </c:pt>
                <c:pt idx="4773">
                  <c:v>810.41</c:v>
                </c:pt>
                <c:pt idx="4774">
                  <c:v>754.07</c:v>
                </c:pt>
                <c:pt idx="4775">
                  <c:v>701.3</c:v>
                </c:pt>
                <c:pt idx="4776">
                  <c:v>670.16</c:v>
                </c:pt>
                <c:pt idx="4777">
                  <c:v>607.42999999999995</c:v>
                </c:pt>
                <c:pt idx="4778">
                  <c:v>630.96</c:v>
                </c:pt>
                <c:pt idx="4779">
                  <c:v>623.49</c:v>
                </c:pt>
                <c:pt idx="4780">
                  <c:v>628.87</c:v>
                </c:pt>
                <c:pt idx="4781">
                  <c:v>659.35</c:v>
                </c:pt>
                <c:pt idx="4782">
                  <c:v>688.74</c:v>
                </c:pt>
                <c:pt idx="4783">
                  <c:v>859.4</c:v>
                </c:pt>
                <c:pt idx="4784">
                  <c:v>982.89</c:v>
                </c:pt>
                <c:pt idx="4785">
                  <c:v>1052.08</c:v>
                </c:pt>
                <c:pt idx="4786">
                  <c:v>1118.8800000000001</c:v>
                </c:pt>
                <c:pt idx="4787">
                  <c:v>1127.49</c:v>
                </c:pt>
                <c:pt idx="4788">
                  <c:v>1120.69</c:v>
                </c:pt>
                <c:pt idx="4789">
                  <c:v>1122.82</c:v>
                </c:pt>
                <c:pt idx="4790">
                  <c:v>1090.72</c:v>
                </c:pt>
                <c:pt idx="4791">
                  <c:v>1045.1400000000001</c:v>
                </c:pt>
                <c:pt idx="4792">
                  <c:v>980.53</c:v>
                </c:pt>
                <c:pt idx="4793">
                  <c:v>908.64</c:v>
                </c:pt>
                <c:pt idx="4794">
                  <c:v>941.46</c:v>
                </c:pt>
                <c:pt idx="4795">
                  <c:v>929.42</c:v>
                </c:pt>
                <c:pt idx="4796">
                  <c:v>891.87</c:v>
                </c:pt>
                <c:pt idx="4797">
                  <c:v>837.74</c:v>
                </c:pt>
                <c:pt idx="4798">
                  <c:v>778.43</c:v>
                </c:pt>
                <c:pt idx="4799">
                  <c:v>760.17</c:v>
                </c:pt>
                <c:pt idx="4800">
                  <c:v>697.08</c:v>
                </c:pt>
                <c:pt idx="4801">
                  <c:v>672.02</c:v>
                </c:pt>
                <c:pt idx="4802">
                  <c:v>650.76</c:v>
                </c:pt>
                <c:pt idx="4803">
                  <c:v>640.24</c:v>
                </c:pt>
                <c:pt idx="4804">
                  <c:v>642.44000000000005</c:v>
                </c:pt>
                <c:pt idx="4805">
                  <c:v>635.92999999999995</c:v>
                </c:pt>
                <c:pt idx="4806">
                  <c:v>690.51</c:v>
                </c:pt>
                <c:pt idx="4807">
                  <c:v>834.44</c:v>
                </c:pt>
                <c:pt idx="4808">
                  <c:v>972.26</c:v>
                </c:pt>
                <c:pt idx="4809">
                  <c:v>1041.21</c:v>
                </c:pt>
                <c:pt idx="4810">
                  <c:v>1093.27</c:v>
                </c:pt>
                <c:pt idx="4811">
                  <c:v>1095.69</c:v>
                </c:pt>
                <c:pt idx="4812">
                  <c:v>1097.57</c:v>
                </c:pt>
                <c:pt idx="4813">
                  <c:v>1111.71</c:v>
                </c:pt>
                <c:pt idx="4814">
                  <c:v>1102.92</c:v>
                </c:pt>
                <c:pt idx="4815">
                  <c:v>1065.83</c:v>
                </c:pt>
                <c:pt idx="4816">
                  <c:v>981.15</c:v>
                </c:pt>
                <c:pt idx="4817">
                  <c:v>906.55</c:v>
                </c:pt>
                <c:pt idx="4818">
                  <c:v>953.36</c:v>
                </c:pt>
                <c:pt idx="4819">
                  <c:v>929.35</c:v>
                </c:pt>
                <c:pt idx="4820">
                  <c:v>880.72</c:v>
                </c:pt>
                <c:pt idx="4821">
                  <c:v>844.95</c:v>
                </c:pt>
                <c:pt idx="4822">
                  <c:v>798.5</c:v>
                </c:pt>
                <c:pt idx="4823">
                  <c:v>739.74</c:v>
                </c:pt>
                <c:pt idx="4824">
                  <c:v>704.38</c:v>
                </c:pt>
                <c:pt idx="4825">
                  <c:v>678.82</c:v>
                </c:pt>
                <c:pt idx="4826">
                  <c:v>652.08000000000004</c:v>
                </c:pt>
                <c:pt idx="4827">
                  <c:v>644.75</c:v>
                </c:pt>
                <c:pt idx="4828">
                  <c:v>642.45000000000005</c:v>
                </c:pt>
                <c:pt idx="4829">
                  <c:v>671.05</c:v>
                </c:pt>
                <c:pt idx="4830">
                  <c:v>689.07</c:v>
                </c:pt>
                <c:pt idx="4831">
                  <c:v>858.13</c:v>
                </c:pt>
                <c:pt idx="4832">
                  <c:v>988.25</c:v>
                </c:pt>
                <c:pt idx="4833">
                  <c:v>1074</c:v>
                </c:pt>
                <c:pt idx="4834">
                  <c:v>1101.98</c:v>
                </c:pt>
                <c:pt idx="4835">
                  <c:v>1115.58</c:v>
                </c:pt>
                <c:pt idx="4836">
                  <c:v>1118.5899999999999</c:v>
                </c:pt>
                <c:pt idx="4837">
                  <c:v>1136.56</c:v>
                </c:pt>
                <c:pt idx="4838">
                  <c:v>1133.6400000000001</c:v>
                </c:pt>
                <c:pt idx="4839">
                  <c:v>1049.06</c:v>
                </c:pt>
                <c:pt idx="4840">
                  <c:v>963.95</c:v>
                </c:pt>
                <c:pt idx="4841">
                  <c:v>885.02</c:v>
                </c:pt>
                <c:pt idx="4842">
                  <c:v>923.32</c:v>
                </c:pt>
                <c:pt idx="4843">
                  <c:v>908.39</c:v>
                </c:pt>
                <c:pt idx="4844">
                  <c:v>888.15</c:v>
                </c:pt>
                <c:pt idx="4845">
                  <c:v>846.22</c:v>
                </c:pt>
                <c:pt idx="4846">
                  <c:v>781.34</c:v>
                </c:pt>
                <c:pt idx="4847">
                  <c:v>758.42</c:v>
                </c:pt>
                <c:pt idx="4848">
                  <c:v>699.44</c:v>
                </c:pt>
                <c:pt idx="4849">
                  <c:v>680.9</c:v>
                </c:pt>
                <c:pt idx="4850">
                  <c:v>657.45</c:v>
                </c:pt>
                <c:pt idx="4851">
                  <c:v>645.21</c:v>
                </c:pt>
                <c:pt idx="4852">
                  <c:v>648.37</c:v>
                </c:pt>
                <c:pt idx="4853">
                  <c:v>672.66</c:v>
                </c:pt>
                <c:pt idx="4854">
                  <c:v>695.84</c:v>
                </c:pt>
                <c:pt idx="4855">
                  <c:v>855.67</c:v>
                </c:pt>
                <c:pt idx="4856">
                  <c:v>983.06</c:v>
                </c:pt>
                <c:pt idx="4857">
                  <c:v>1084.22</c:v>
                </c:pt>
                <c:pt idx="4858">
                  <c:v>1107.57</c:v>
                </c:pt>
                <c:pt idx="4859">
                  <c:v>1110.8800000000001</c:v>
                </c:pt>
                <c:pt idx="4860">
                  <c:v>1115.8399999999999</c:v>
                </c:pt>
                <c:pt idx="4861">
                  <c:v>1131.58</c:v>
                </c:pt>
                <c:pt idx="4862">
                  <c:v>1120.74</c:v>
                </c:pt>
                <c:pt idx="4863">
                  <c:v>1052.6300000000001</c:v>
                </c:pt>
                <c:pt idx="4864">
                  <c:v>972.36</c:v>
                </c:pt>
                <c:pt idx="4865">
                  <c:v>913.66</c:v>
                </c:pt>
                <c:pt idx="4866">
                  <c:v>947.14</c:v>
                </c:pt>
                <c:pt idx="4867">
                  <c:v>927.61</c:v>
                </c:pt>
                <c:pt idx="4868">
                  <c:v>886.23</c:v>
                </c:pt>
                <c:pt idx="4869">
                  <c:v>849.37</c:v>
                </c:pt>
                <c:pt idx="4870">
                  <c:v>796.53</c:v>
                </c:pt>
                <c:pt idx="4871">
                  <c:v>756.82</c:v>
                </c:pt>
                <c:pt idx="4872">
                  <c:v>720.27</c:v>
                </c:pt>
                <c:pt idx="4873">
                  <c:v>696.2</c:v>
                </c:pt>
                <c:pt idx="4874">
                  <c:v>675.25</c:v>
                </c:pt>
                <c:pt idx="4875">
                  <c:v>664.42</c:v>
                </c:pt>
                <c:pt idx="4876">
                  <c:v>662.13</c:v>
                </c:pt>
                <c:pt idx="4877">
                  <c:v>661.77</c:v>
                </c:pt>
                <c:pt idx="4878">
                  <c:v>658.21</c:v>
                </c:pt>
                <c:pt idx="4879">
                  <c:v>762.33</c:v>
                </c:pt>
                <c:pt idx="4880">
                  <c:v>869.96</c:v>
                </c:pt>
                <c:pt idx="4881">
                  <c:v>944.53</c:v>
                </c:pt>
                <c:pt idx="4882">
                  <c:v>975.72</c:v>
                </c:pt>
                <c:pt idx="4883">
                  <c:v>965.41</c:v>
                </c:pt>
                <c:pt idx="4884">
                  <c:v>940.74</c:v>
                </c:pt>
                <c:pt idx="4885">
                  <c:v>917.86</c:v>
                </c:pt>
                <c:pt idx="4886">
                  <c:v>874.56</c:v>
                </c:pt>
                <c:pt idx="4887">
                  <c:v>864.91</c:v>
                </c:pt>
                <c:pt idx="4888">
                  <c:v>849</c:v>
                </c:pt>
                <c:pt idx="4889">
                  <c:v>839.58</c:v>
                </c:pt>
                <c:pt idx="4890">
                  <c:v>900</c:v>
                </c:pt>
                <c:pt idx="4891">
                  <c:v>899.3</c:v>
                </c:pt>
                <c:pt idx="4892">
                  <c:v>867.53</c:v>
                </c:pt>
                <c:pt idx="4893">
                  <c:v>827.84</c:v>
                </c:pt>
                <c:pt idx="4894">
                  <c:v>795.11</c:v>
                </c:pt>
                <c:pt idx="4895">
                  <c:v>755.38</c:v>
                </c:pt>
                <c:pt idx="4896">
                  <c:v>719.01</c:v>
                </c:pt>
                <c:pt idx="4897">
                  <c:v>697.52</c:v>
                </c:pt>
                <c:pt idx="4898">
                  <c:v>676.17</c:v>
                </c:pt>
                <c:pt idx="4899">
                  <c:v>659.48</c:v>
                </c:pt>
                <c:pt idx="4900">
                  <c:v>649.82000000000005</c:v>
                </c:pt>
                <c:pt idx="4901">
                  <c:v>646.34</c:v>
                </c:pt>
                <c:pt idx="4902">
                  <c:v>620.03</c:v>
                </c:pt>
                <c:pt idx="4903">
                  <c:v>644.98</c:v>
                </c:pt>
                <c:pt idx="4904">
                  <c:v>671.78</c:v>
                </c:pt>
                <c:pt idx="4905">
                  <c:v>704.75</c:v>
                </c:pt>
                <c:pt idx="4906">
                  <c:v>724.65</c:v>
                </c:pt>
                <c:pt idx="4907">
                  <c:v>754.14</c:v>
                </c:pt>
                <c:pt idx="4908">
                  <c:v>764.93</c:v>
                </c:pt>
                <c:pt idx="4909">
                  <c:v>762.26</c:v>
                </c:pt>
                <c:pt idx="4910">
                  <c:v>752.2</c:v>
                </c:pt>
                <c:pt idx="4911">
                  <c:v>730.55</c:v>
                </c:pt>
                <c:pt idx="4912">
                  <c:v>721.71</c:v>
                </c:pt>
                <c:pt idx="4913">
                  <c:v>720.8</c:v>
                </c:pt>
                <c:pt idx="4914">
                  <c:v>786.94</c:v>
                </c:pt>
                <c:pt idx="4915">
                  <c:v>796.21</c:v>
                </c:pt>
                <c:pt idx="4916">
                  <c:v>783.23</c:v>
                </c:pt>
                <c:pt idx="4917">
                  <c:v>763.07</c:v>
                </c:pt>
                <c:pt idx="4918">
                  <c:v>725.93</c:v>
                </c:pt>
                <c:pt idx="4919">
                  <c:v>685.35</c:v>
                </c:pt>
                <c:pt idx="4920">
                  <c:v>643.65</c:v>
                </c:pt>
                <c:pt idx="4921">
                  <c:v>628.38</c:v>
                </c:pt>
                <c:pt idx="4922">
                  <c:v>613.23</c:v>
                </c:pt>
                <c:pt idx="4923">
                  <c:v>604.86</c:v>
                </c:pt>
                <c:pt idx="4924">
                  <c:v>608.49</c:v>
                </c:pt>
                <c:pt idx="4925">
                  <c:v>629.17999999999995</c:v>
                </c:pt>
                <c:pt idx="4926">
                  <c:v>666.88</c:v>
                </c:pt>
                <c:pt idx="4927">
                  <c:v>771.06</c:v>
                </c:pt>
                <c:pt idx="4928">
                  <c:v>974.42</c:v>
                </c:pt>
                <c:pt idx="4929">
                  <c:v>1059.44</c:v>
                </c:pt>
                <c:pt idx="4930">
                  <c:v>1104.92</c:v>
                </c:pt>
                <c:pt idx="4931">
                  <c:v>1098.23</c:v>
                </c:pt>
                <c:pt idx="4932">
                  <c:v>1087.3499999999999</c:v>
                </c:pt>
                <c:pt idx="4933">
                  <c:v>1084.0999999999999</c:v>
                </c:pt>
                <c:pt idx="4934">
                  <c:v>1079.48</c:v>
                </c:pt>
                <c:pt idx="4935">
                  <c:v>1035.3399999999999</c:v>
                </c:pt>
                <c:pt idx="4936">
                  <c:v>966.39</c:v>
                </c:pt>
                <c:pt idx="4937">
                  <c:v>886.21</c:v>
                </c:pt>
                <c:pt idx="4938">
                  <c:v>926.8</c:v>
                </c:pt>
                <c:pt idx="4939">
                  <c:v>914</c:v>
                </c:pt>
                <c:pt idx="4940">
                  <c:v>878.95</c:v>
                </c:pt>
                <c:pt idx="4941">
                  <c:v>849.41</c:v>
                </c:pt>
                <c:pt idx="4942">
                  <c:v>778.19</c:v>
                </c:pt>
                <c:pt idx="4943">
                  <c:v>730.65</c:v>
                </c:pt>
                <c:pt idx="4944">
                  <c:v>690.82</c:v>
                </c:pt>
                <c:pt idx="4945">
                  <c:v>668.29</c:v>
                </c:pt>
                <c:pt idx="4946">
                  <c:v>658.84</c:v>
                </c:pt>
                <c:pt idx="4947">
                  <c:v>646.23</c:v>
                </c:pt>
                <c:pt idx="4948">
                  <c:v>628.63</c:v>
                </c:pt>
                <c:pt idx="4949">
                  <c:v>674.24</c:v>
                </c:pt>
                <c:pt idx="4950">
                  <c:v>689.29</c:v>
                </c:pt>
                <c:pt idx="4951">
                  <c:v>848.83</c:v>
                </c:pt>
                <c:pt idx="4952">
                  <c:v>970.58</c:v>
                </c:pt>
                <c:pt idx="4953">
                  <c:v>1045.3800000000001</c:v>
                </c:pt>
                <c:pt idx="4954">
                  <c:v>1082.83</c:v>
                </c:pt>
                <c:pt idx="4955">
                  <c:v>1086.53</c:v>
                </c:pt>
                <c:pt idx="4956">
                  <c:v>1084.8599999999999</c:v>
                </c:pt>
                <c:pt idx="4957">
                  <c:v>1100.96</c:v>
                </c:pt>
                <c:pt idx="4958">
                  <c:v>1079.57</c:v>
                </c:pt>
                <c:pt idx="4959">
                  <c:v>1026.92</c:v>
                </c:pt>
                <c:pt idx="4960">
                  <c:v>960.9</c:v>
                </c:pt>
                <c:pt idx="4961">
                  <c:v>898.16</c:v>
                </c:pt>
                <c:pt idx="4962">
                  <c:v>872.12</c:v>
                </c:pt>
                <c:pt idx="4963">
                  <c:v>850.66</c:v>
                </c:pt>
                <c:pt idx="4964">
                  <c:v>818.45</c:v>
                </c:pt>
                <c:pt idx="4965">
                  <c:v>775.36</c:v>
                </c:pt>
                <c:pt idx="4966">
                  <c:v>733.51</c:v>
                </c:pt>
                <c:pt idx="4967">
                  <c:v>678.99</c:v>
                </c:pt>
                <c:pt idx="4968">
                  <c:v>651.02</c:v>
                </c:pt>
                <c:pt idx="4969">
                  <c:v>627.71</c:v>
                </c:pt>
                <c:pt idx="4970">
                  <c:v>613.24</c:v>
                </c:pt>
                <c:pt idx="4971">
                  <c:v>614.11</c:v>
                </c:pt>
                <c:pt idx="4972">
                  <c:v>621.96</c:v>
                </c:pt>
                <c:pt idx="4973">
                  <c:v>644.94000000000005</c:v>
                </c:pt>
                <c:pt idx="4974">
                  <c:v>675.73</c:v>
                </c:pt>
                <c:pt idx="4975">
                  <c:v>809.7</c:v>
                </c:pt>
                <c:pt idx="4976">
                  <c:v>916.95</c:v>
                </c:pt>
                <c:pt idx="4977">
                  <c:v>987.73</c:v>
                </c:pt>
                <c:pt idx="4978">
                  <c:v>1016.02</c:v>
                </c:pt>
                <c:pt idx="4979">
                  <c:v>1001.74</c:v>
                </c:pt>
                <c:pt idx="4980">
                  <c:v>997.07</c:v>
                </c:pt>
                <c:pt idx="4981">
                  <c:v>1003.33</c:v>
                </c:pt>
                <c:pt idx="4982">
                  <c:v>945.47</c:v>
                </c:pt>
                <c:pt idx="4983">
                  <c:v>974.48</c:v>
                </c:pt>
                <c:pt idx="4984">
                  <c:v>910.19</c:v>
                </c:pt>
                <c:pt idx="4985">
                  <c:v>849.82</c:v>
                </c:pt>
                <c:pt idx="4986">
                  <c:v>892.1</c:v>
                </c:pt>
                <c:pt idx="4987">
                  <c:v>884.26</c:v>
                </c:pt>
                <c:pt idx="4988">
                  <c:v>847.22</c:v>
                </c:pt>
                <c:pt idx="4989">
                  <c:v>796.48</c:v>
                </c:pt>
                <c:pt idx="4990">
                  <c:v>744.31</c:v>
                </c:pt>
                <c:pt idx="4991">
                  <c:v>692.69</c:v>
                </c:pt>
                <c:pt idx="4992">
                  <c:v>664.1</c:v>
                </c:pt>
                <c:pt idx="4993">
                  <c:v>645.89</c:v>
                </c:pt>
                <c:pt idx="4994">
                  <c:v>626.71</c:v>
                </c:pt>
                <c:pt idx="4995">
                  <c:v>618.80999999999995</c:v>
                </c:pt>
                <c:pt idx="4996">
                  <c:v>624.99</c:v>
                </c:pt>
                <c:pt idx="4997">
                  <c:v>644.66999999999996</c:v>
                </c:pt>
                <c:pt idx="4998">
                  <c:v>668.59</c:v>
                </c:pt>
                <c:pt idx="4999">
                  <c:v>846.21</c:v>
                </c:pt>
                <c:pt idx="5000">
                  <c:v>966.41</c:v>
                </c:pt>
                <c:pt idx="5001">
                  <c:v>1041.31</c:v>
                </c:pt>
                <c:pt idx="5002">
                  <c:v>1065.17</c:v>
                </c:pt>
                <c:pt idx="5003">
                  <c:v>1079.83</c:v>
                </c:pt>
                <c:pt idx="5004">
                  <c:v>1067.58</c:v>
                </c:pt>
                <c:pt idx="5005">
                  <c:v>1086.48</c:v>
                </c:pt>
                <c:pt idx="5006">
                  <c:v>1080.8699999999999</c:v>
                </c:pt>
                <c:pt idx="5007">
                  <c:v>1043.73</c:v>
                </c:pt>
                <c:pt idx="5008">
                  <c:v>979.63</c:v>
                </c:pt>
                <c:pt idx="5009">
                  <c:v>899.88</c:v>
                </c:pt>
                <c:pt idx="5010">
                  <c:v>936.12</c:v>
                </c:pt>
                <c:pt idx="5011">
                  <c:v>932.49</c:v>
                </c:pt>
                <c:pt idx="5012">
                  <c:v>887.97</c:v>
                </c:pt>
                <c:pt idx="5013">
                  <c:v>844.59</c:v>
                </c:pt>
                <c:pt idx="5014">
                  <c:v>791.25</c:v>
                </c:pt>
                <c:pt idx="5015">
                  <c:v>740.82</c:v>
                </c:pt>
                <c:pt idx="5016">
                  <c:v>701.89</c:v>
                </c:pt>
                <c:pt idx="5017">
                  <c:v>668.38</c:v>
                </c:pt>
                <c:pt idx="5018">
                  <c:v>641.96</c:v>
                </c:pt>
                <c:pt idx="5019">
                  <c:v>638.55999999999995</c:v>
                </c:pt>
                <c:pt idx="5020">
                  <c:v>637.28</c:v>
                </c:pt>
                <c:pt idx="5021">
                  <c:v>660.63</c:v>
                </c:pt>
                <c:pt idx="5022">
                  <c:v>679.38</c:v>
                </c:pt>
                <c:pt idx="5023">
                  <c:v>831.71</c:v>
                </c:pt>
                <c:pt idx="5024">
                  <c:v>966.93</c:v>
                </c:pt>
                <c:pt idx="5025">
                  <c:v>1042.1500000000001</c:v>
                </c:pt>
                <c:pt idx="5026">
                  <c:v>1081.3399999999999</c:v>
                </c:pt>
                <c:pt idx="5027">
                  <c:v>1075.44</c:v>
                </c:pt>
                <c:pt idx="5028">
                  <c:v>1056.08</c:v>
                </c:pt>
                <c:pt idx="5029">
                  <c:v>1040.6300000000001</c:v>
                </c:pt>
                <c:pt idx="5030">
                  <c:v>1050.93</c:v>
                </c:pt>
                <c:pt idx="5031">
                  <c:v>1011.88</c:v>
                </c:pt>
                <c:pt idx="5032">
                  <c:v>948</c:v>
                </c:pt>
                <c:pt idx="5033">
                  <c:v>871.01</c:v>
                </c:pt>
                <c:pt idx="5034">
                  <c:v>891.64</c:v>
                </c:pt>
                <c:pt idx="5035">
                  <c:v>876.37</c:v>
                </c:pt>
                <c:pt idx="5036">
                  <c:v>842.66</c:v>
                </c:pt>
                <c:pt idx="5037">
                  <c:v>802.67</c:v>
                </c:pt>
                <c:pt idx="5038">
                  <c:v>760.9</c:v>
                </c:pt>
                <c:pt idx="5039">
                  <c:v>739.81</c:v>
                </c:pt>
                <c:pt idx="5040">
                  <c:v>693.77</c:v>
                </c:pt>
                <c:pt idx="5041">
                  <c:v>669.7</c:v>
                </c:pt>
                <c:pt idx="5042">
                  <c:v>650.51</c:v>
                </c:pt>
                <c:pt idx="5043">
                  <c:v>642.25</c:v>
                </c:pt>
                <c:pt idx="5044">
                  <c:v>642.27</c:v>
                </c:pt>
                <c:pt idx="5045">
                  <c:v>650.64</c:v>
                </c:pt>
                <c:pt idx="5046">
                  <c:v>637.85</c:v>
                </c:pt>
                <c:pt idx="5047">
                  <c:v>720.54</c:v>
                </c:pt>
                <c:pt idx="5048">
                  <c:v>803.24</c:v>
                </c:pt>
                <c:pt idx="5049">
                  <c:v>870.64</c:v>
                </c:pt>
                <c:pt idx="5050">
                  <c:v>887.97</c:v>
                </c:pt>
                <c:pt idx="5051">
                  <c:v>886.19</c:v>
                </c:pt>
                <c:pt idx="5052">
                  <c:v>865.57</c:v>
                </c:pt>
                <c:pt idx="5053">
                  <c:v>855.7</c:v>
                </c:pt>
                <c:pt idx="5054">
                  <c:v>840.7</c:v>
                </c:pt>
                <c:pt idx="5055">
                  <c:v>830.23</c:v>
                </c:pt>
                <c:pt idx="5056">
                  <c:v>822.42</c:v>
                </c:pt>
                <c:pt idx="5057">
                  <c:v>824.15</c:v>
                </c:pt>
                <c:pt idx="5058">
                  <c:v>861.61</c:v>
                </c:pt>
                <c:pt idx="5059">
                  <c:v>863.21</c:v>
                </c:pt>
                <c:pt idx="5060">
                  <c:v>816.57</c:v>
                </c:pt>
                <c:pt idx="5061">
                  <c:v>775.06</c:v>
                </c:pt>
                <c:pt idx="5062">
                  <c:v>735.03</c:v>
                </c:pt>
                <c:pt idx="5063">
                  <c:v>696.7</c:v>
                </c:pt>
                <c:pt idx="5064">
                  <c:v>678.17</c:v>
                </c:pt>
                <c:pt idx="5065">
                  <c:v>654.08000000000004</c:v>
                </c:pt>
                <c:pt idx="5066">
                  <c:v>639.21</c:v>
                </c:pt>
                <c:pt idx="5067">
                  <c:v>626.21</c:v>
                </c:pt>
                <c:pt idx="5068">
                  <c:v>616.9</c:v>
                </c:pt>
                <c:pt idx="5069">
                  <c:v>608.23</c:v>
                </c:pt>
                <c:pt idx="5070">
                  <c:v>585.79</c:v>
                </c:pt>
                <c:pt idx="5071">
                  <c:v>601.47</c:v>
                </c:pt>
                <c:pt idx="5072">
                  <c:v>633.55999999999995</c:v>
                </c:pt>
                <c:pt idx="5073">
                  <c:v>665.8</c:v>
                </c:pt>
                <c:pt idx="5074">
                  <c:v>705.66</c:v>
                </c:pt>
                <c:pt idx="5075">
                  <c:v>725.5</c:v>
                </c:pt>
                <c:pt idx="5076">
                  <c:v>730.24</c:v>
                </c:pt>
                <c:pt idx="5077">
                  <c:v>721.45</c:v>
                </c:pt>
                <c:pt idx="5078">
                  <c:v>717.07</c:v>
                </c:pt>
                <c:pt idx="5079">
                  <c:v>706.26</c:v>
                </c:pt>
                <c:pt idx="5080">
                  <c:v>716.68</c:v>
                </c:pt>
                <c:pt idx="5081">
                  <c:v>714.77</c:v>
                </c:pt>
                <c:pt idx="5082">
                  <c:v>800.33</c:v>
                </c:pt>
                <c:pt idx="5083">
                  <c:v>798.05</c:v>
                </c:pt>
                <c:pt idx="5084">
                  <c:v>817.83</c:v>
                </c:pt>
                <c:pt idx="5085">
                  <c:v>756.18</c:v>
                </c:pt>
                <c:pt idx="5086">
                  <c:v>707.55</c:v>
                </c:pt>
                <c:pt idx="5087">
                  <c:v>662.9</c:v>
                </c:pt>
                <c:pt idx="5088">
                  <c:v>634.39</c:v>
                </c:pt>
                <c:pt idx="5089">
                  <c:v>612.05999999999995</c:v>
                </c:pt>
                <c:pt idx="5090">
                  <c:v>605.87</c:v>
                </c:pt>
                <c:pt idx="5091">
                  <c:v>596.39</c:v>
                </c:pt>
                <c:pt idx="5092">
                  <c:v>610.88</c:v>
                </c:pt>
                <c:pt idx="5093">
                  <c:v>640.22</c:v>
                </c:pt>
                <c:pt idx="5094">
                  <c:v>670.61</c:v>
                </c:pt>
                <c:pt idx="5095">
                  <c:v>830.15</c:v>
                </c:pt>
                <c:pt idx="5096">
                  <c:v>960.18</c:v>
                </c:pt>
                <c:pt idx="5097">
                  <c:v>1028.23</c:v>
                </c:pt>
                <c:pt idx="5098">
                  <c:v>1073.6600000000001</c:v>
                </c:pt>
                <c:pt idx="5099">
                  <c:v>1077.74</c:v>
                </c:pt>
                <c:pt idx="5100">
                  <c:v>1081.24</c:v>
                </c:pt>
                <c:pt idx="5101">
                  <c:v>1099.22</c:v>
                </c:pt>
                <c:pt idx="5102">
                  <c:v>1106.69</c:v>
                </c:pt>
                <c:pt idx="5103">
                  <c:v>1067.76</c:v>
                </c:pt>
                <c:pt idx="5104">
                  <c:v>997.41</c:v>
                </c:pt>
                <c:pt idx="5105">
                  <c:v>893.07</c:v>
                </c:pt>
                <c:pt idx="5106">
                  <c:v>935.91</c:v>
                </c:pt>
                <c:pt idx="5107">
                  <c:v>928.66</c:v>
                </c:pt>
                <c:pt idx="5108">
                  <c:v>897.11</c:v>
                </c:pt>
                <c:pt idx="5109">
                  <c:v>858.71</c:v>
                </c:pt>
                <c:pt idx="5110">
                  <c:v>797.93</c:v>
                </c:pt>
                <c:pt idx="5111">
                  <c:v>743.98</c:v>
                </c:pt>
                <c:pt idx="5112">
                  <c:v>711.21</c:v>
                </c:pt>
                <c:pt idx="5113">
                  <c:v>686.65</c:v>
                </c:pt>
                <c:pt idx="5114">
                  <c:v>661.21</c:v>
                </c:pt>
                <c:pt idx="5115">
                  <c:v>655.11</c:v>
                </c:pt>
                <c:pt idx="5116">
                  <c:v>657.48</c:v>
                </c:pt>
                <c:pt idx="5117">
                  <c:v>685.86</c:v>
                </c:pt>
                <c:pt idx="5118">
                  <c:v>712.82</c:v>
                </c:pt>
                <c:pt idx="5119">
                  <c:v>877.62</c:v>
                </c:pt>
                <c:pt idx="5120">
                  <c:v>1011.47</c:v>
                </c:pt>
                <c:pt idx="5121">
                  <c:v>1086.01</c:v>
                </c:pt>
                <c:pt idx="5122">
                  <c:v>1124.27</c:v>
                </c:pt>
                <c:pt idx="5123">
                  <c:v>1112.53</c:v>
                </c:pt>
                <c:pt idx="5124">
                  <c:v>1119.31</c:v>
                </c:pt>
                <c:pt idx="5125">
                  <c:v>1097.3900000000001</c:v>
                </c:pt>
                <c:pt idx="5126">
                  <c:v>1078.55</c:v>
                </c:pt>
                <c:pt idx="5127">
                  <c:v>1029.5999999999999</c:v>
                </c:pt>
                <c:pt idx="5128">
                  <c:v>971.38</c:v>
                </c:pt>
                <c:pt idx="5129">
                  <c:v>899</c:v>
                </c:pt>
                <c:pt idx="5130">
                  <c:v>941.15</c:v>
                </c:pt>
                <c:pt idx="5131">
                  <c:v>920</c:v>
                </c:pt>
                <c:pt idx="5132">
                  <c:v>888.23</c:v>
                </c:pt>
                <c:pt idx="5133">
                  <c:v>843.78</c:v>
                </c:pt>
                <c:pt idx="5134">
                  <c:v>780.95</c:v>
                </c:pt>
                <c:pt idx="5135">
                  <c:v>728.43</c:v>
                </c:pt>
                <c:pt idx="5136">
                  <c:v>691.64</c:v>
                </c:pt>
                <c:pt idx="5137">
                  <c:v>669.73</c:v>
                </c:pt>
                <c:pt idx="5138">
                  <c:v>656.05</c:v>
                </c:pt>
                <c:pt idx="5139">
                  <c:v>646.55999999999995</c:v>
                </c:pt>
                <c:pt idx="5140">
                  <c:v>646.16</c:v>
                </c:pt>
                <c:pt idx="5141">
                  <c:v>675.5</c:v>
                </c:pt>
                <c:pt idx="5142">
                  <c:v>688.76</c:v>
                </c:pt>
                <c:pt idx="5143">
                  <c:v>857.32</c:v>
                </c:pt>
                <c:pt idx="5144">
                  <c:v>978.65</c:v>
                </c:pt>
                <c:pt idx="5145">
                  <c:v>1063.3</c:v>
                </c:pt>
                <c:pt idx="5146">
                  <c:v>1096.3699999999999</c:v>
                </c:pt>
                <c:pt idx="5147">
                  <c:v>1106.33</c:v>
                </c:pt>
                <c:pt idx="5148">
                  <c:v>1112.43</c:v>
                </c:pt>
                <c:pt idx="5149">
                  <c:v>1118.76</c:v>
                </c:pt>
                <c:pt idx="5150">
                  <c:v>1114.8499999999999</c:v>
                </c:pt>
                <c:pt idx="5151">
                  <c:v>1039.6199999999999</c:v>
                </c:pt>
                <c:pt idx="5152">
                  <c:v>964.37</c:v>
                </c:pt>
                <c:pt idx="5153">
                  <c:v>896.2</c:v>
                </c:pt>
                <c:pt idx="5154">
                  <c:v>947.91</c:v>
                </c:pt>
                <c:pt idx="5155">
                  <c:v>932.2</c:v>
                </c:pt>
                <c:pt idx="5156">
                  <c:v>896.58</c:v>
                </c:pt>
                <c:pt idx="5157">
                  <c:v>852.64</c:v>
                </c:pt>
                <c:pt idx="5158">
                  <c:v>795.71</c:v>
                </c:pt>
                <c:pt idx="5159">
                  <c:v>754.6</c:v>
                </c:pt>
                <c:pt idx="5160">
                  <c:v>712.89</c:v>
                </c:pt>
                <c:pt idx="5161">
                  <c:v>681.45</c:v>
                </c:pt>
                <c:pt idx="5162">
                  <c:v>673.37</c:v>
                </c:pt>
                <c:pt idx="5163">
                  <c:v>659.01</c:v>
                </c:pt>
                <c:pt idx="5164">
                  <c:v>663.45</c:v>
                </c:pt>
                <c:pt idx="5165">
                  <c:v>688.61</c:v>
                </c:pt>
                <c:pt idx="5166">
                  <c:v>717.16</c:v>
                </c:pt>
                <c:pt idx="5167">
                  <c:v>875.84</c:v>
                </c:pt>
                <c:pt idx="5168">
                  <c:v>998.76</c:v>
                </c:pt>
                <c:pt idx="5169">
                  <c:v>1086.93</c:v>
                </c:pt>
                <c:pt idx="5170">
                  <c:v>1123.25</c:v>
                </c:pt>
                <c:pt idx="5171">
                  <c:v>1118.79</c:v>
                </c:pt>
                <c:pt idx="5172">
                  <c:v>1119.53</c:v>
                </c:pt>
                <c:pt idx="5173">
                  <c:v>1132.58</c:v>
                </c:pt>
                <c:pt idx="5174">
                  <c:v>1129.6400000000001</c:v>
                </c:pt>
                <c:pt idx="5175">
                  <c:v>1105.28</c:v>
                </c:pt>
                <c:pt idx="5176">
                  <c:v>1017.99</c:v>
                </c:pt>
                <c:pt idx="5177">
                  <c:v>928.76</c:v>
                </c:pt>
                <c:pt idx="5178">
                  <c:v>968.88</c:v>
                </c:pt>
                <c:pt idx="5179">
                  <c:v>956.16</c:v>
                </c:pt>
                <c:pt idx="5180">
                  <c:v>941.55</c:v>
                </c:pt>
                <c:pt idx="5181">
                  <c:v>893.43</c:v>
                </c:pt>
                <c:pt idx="5182">
                  <c:v>829.72</c:v>
                </c:pt>
                <c:pt idx="5183">
                  <c:v>774.57</c:v>
                </c:pt>
                <c:pt idx="5184">
                  <c:v>738.05</c:v>
                </c:pt>
                <c:pt idx="5185">
                  <c:v>718.93</c:v>
                </c:pt>
                <c:pt idx="5186">
                  <c:v>695.71</c:v>
                </c:pt>
                <c:pt idx="5187">
                  <c:v>680.27</c:v>
                </c:pt>
                <c:pt idx="5188">
                  <c:v>680.71</c:v>
                </c:pt>
                <c:pt idx="5189">
                  <c:v>707.52</c:v>
                </c:pt>
                <c:pt idx="5190">
                  <c:v>718.35</c:v>
                </c:pt>
                <c:pt idx="5191">
                  <c:v>889.39</c:v>
                </c:pt>
                <c:pt idx="5192">
                  <c:v>1011.1</c:v>
                </c:pt>
                <c:pt idx="5193">
                  <c:v>1097.82</c:v>
                </c:pt>
                <c:pt idx="5194">
                  <c:v>1136.0999999999999</c:v>
                </c:pt>
                <c:pt idx="5195">
                  <c:v>1122.1400000000001</c:v>
                </c:pt>
                <c:pt idx="5196">
                  <c:v>1121.3900000000001</c:v>
                </c:pt>
                <c:pt idx="5197">
                  <c:v>1135.57</c:v>
                </c:pt>
                <c:pt idx="5198">
                  <c:v>1132.3900000000001</c:v>
                </c:pt>
                <c:pt idx="5199">
                  <c:v>1085.47</c:v>
                </c:pt>
                <c:pt idx="5200">
                  <c:v>1005.33</c:v>
                </c:pt>
                <c:pt idx="5201">
                  <c:v>928.08</c:v>
                </c:pt>
                <c:pt idx="5202">
                  <c:v>981.88</c:v>
                </c:pt>
                <c:pt idx="5203">
                  <c:v>959.7</c:v>
                </c:pt>
                <c:pt idx="5204">
                  <c:v>921.86</c:v>
                </c:pt>
                <c:pt idx="5205">
                  <c:v>882.75</c:v>
                </c:pt>
                <c:pt idx="5206">
                  <c:v>827.9</c:v>
                </c:pt>
                <c:pt idx="5207">
                  <c:v>783.92</c:v>
                </c:pt>
                <c:pt idx="5208">
                  <c:v>737.81</c:v>
                </c:pt>
                <c:pt idx="5209">
                  <c:v>713.51</c:v>
                </c:pt>
                <c:pt idx="5210">
                  <c:v>691.56</c:v>
                </c:pt>
                <c:pt idx="5211">
                  <c:v>674.71</c:v>
                </c:pt>
                <c:pt idx="5212">
                  <c:v>672.42</c:v>
                </c:pt>
                <c:pt idx="5213">
                  <c:v>673.21</c:v>
                </c:pt>
                <c:pt idx="5214">
                  <c:v>664.22</c:v>
                </c:pt>
                <c:pt idx="5215">
                  <c:v>760.34</c:v>
                </c:pt>
                <c:pt idx="5216">
                  <c:v>861.95</c:v>
                </c:pt>
                <c:pt idx="5217">
                  <c:v>931.04</c:v>
                </c:pt>
                <c:pt idx="5218">
                  <c:v>972.01</c:v>
                </c:pt>
                <c:pt idx="5219">
                  <c:v>946.19</c:v>
                </c:pt>
                <c:pt idx="5220">
                  <c:v>906.7</c:v>
                </c:pt>
                <c:pt idx="5221">
                  <c:v>886.99</c:v>
                </c:pt>
                <c:pt idx="5222">
                  <c:v>855.22</c:v>
                </c:pt>
                <c:pt idx="5223">
                  <c:v>840.04</c:v>
                </c:pt>
                <c:pt idx="5224">
                  <c:v>825.19</c:v>
                </c:pt>
                <c:pt idx="5225">
                  <c:v>823.51</c:v>
                </c:pt>
                <c:pt idx="5226">
                  <c:v>865.55</c:v>
                </c:pt>
                <c:pt idx="5227">
                  <c:v>865.82</c:v>
                </c:pt>
                <c:pt idx="5228">
                  <c:v>840.06</c:v>
                </c:pt>
                <c:pt idx="5229">
                  <c:v>798.12</c:v>
                </c:pt>
                <c:pt idx="5230">
                  <c:v>741.32</c:v>
                </c:pt>
                <c:pt idx="5231">
                  <c:v>710</c:v>
                </c:pt>
                <c:pt idx="5232">
                  <c:v>678.47</c:v>
                </c:pt>
                <c:pt idx="5233">
                  <c:v>655.78</c:v>
                </c:pt>
                <c:pt idx="5234">
                  <c:v>639.15</c:v>
                </c:pt>
                <c:pt idx="5235">
                  <c:v>635.14</c:v>
                </c:pt>
                <c:pt idx="5236">
                  <c:v>626.76</c:v>
                </c:pt>
                <c:pt idx="5237">
                  <c:v>624.37</c:v>
                </c:pt>
                <c:pt idx="5238">
                  <c:v>602.03</c:v>
                </c:pt>
                <c:pt idx="5239">
                  <c:v>637.69000000000005</c:v>
                </c:pt>
                <c:pt idx="5240">
                  <c:v>661.45</c:v>
                </c:pt>
                <c:pt idx="5241">
                  <c:v>693.26</c:v>
                </c:pt>
                <c:pt idx="5242">
                  <c:v>741.43</c:v>
                </c:pt>
                <c:pt idx="5243">
                  <c:v>757.1</c:v>
                </c:pt>
                <c:pt idx="5244">
                  <c:v>763.95</c:v>
                </c:pt>
                <c:pt idx="5245">
                  <c:v>763.91</c:v>
                </c:pt>
                <c:pt idx="5246">
                  <c:v>741.46</c:v>
                </c:pt>
                <c:pt idx="5247">
                  <c:v>730.98</c:v>
                </c:pt>
                <c:pt idx="5248">
                  <c:v>733.5</c:v>
                </c:pt>
                <c:pt idx="5249">
                  <c:v>741.86</c:v>
                </c:pt>
                <c:pt idx="5250">
                  <c:v>818.86</c:v>
                </c:pt>
                <c:pt idx="5251">
                  <c:v>806.41</c:v>
                </c:pt>
                <c:pt idx="5252">
                  <c:v>796.5</c:v>
                </c:pt>
                <c:pt idx="5253">
                  <c:v>765.16</c:v>
                </c:pt>
                <c:pt idx="5254">
                  <c:v>721.36</c:v>
                </c:pt>
                <c:pt idx="5255">
                  <c:v>680.83</c:v>
                </c:pt>
                <c:pt idx="5256">
                  <c:v>643.24</c:v>
                </c:pt>
                <c:pt idx="5257">
                  <c:v>624.20000000000005</c:v>
                </c:pt>
                <c:pt idx="5258">
                  <c:v>609.64</c:v>
                </c:pt>
                <c:pt idx="5259">
                  <c:v>606.97</c:v>
                </c:pt>
                <c:pt idx="5260">
                  <c:v>618.76</c:v>
                </c:pt>
                <c:pt idx="5261">
                  <c:v>648.49</c:v>
                </c:pt>
                <c:pt idx="5262">
                  <c:v>656.63</c:v>
                </c:pt>
                <c:pt idx="5263">
                  <c:v>798.54</c:v>
                </c:pt>
                <c:pt idx="5264">
                  <c:v>935.6</c:v>
                </c:pt>
                <c:pt idx="5265">
                  <c:v>1009.6</c:v>
                </c:pt>
                <c:pt idx="5266">
                  <c:v>1066.08</c:v>
                </c:pt>
                <c:pt idx="5267">
                  <c:v>1092.72</c:v>
                </c:pt>
                <c:pt idx="5268">
                  <c:v>1094.77</c:v>
                </c:pt>
                <c:pt idx="5269">
                  <c:v>1102.45</c:v>
                </c:pt>
                <c:pt idx="5270">
                  <c:v>1090.4000000000001</c:v>
                </c:pt>
                <c:pt idx="5271">
                  <c:v>1059.05</c:v>
                </c:pt>
                <c:pt idx="5272">
                  <c:v>991.4</c:v>
                </c:pt>
                <c:pt idx="5273">
                  <c:v>900.22</c:v>
                </c:pt>
                <c:pt idx="5274">
                  <c:v>954.53</c:v>
                </c:pt>
                <c:pt idx="5275">
                  <c:v>943.99</c:v>
                </c:pt>
                <c:pt idx="5276">
                  <c:v>907.54</c:v>
                </c:pt>
                <c:pt idx="5277">
                  <c:v>852.26</c:v>
                </c:pt>
                <c:pt idx="5278">
                  <c:v>793.43</c:v>
                </c:pt>
                <c:pt idx="5279">
                  <c:v>738.12</c:v>
                </c:pt>
                <c:pt idx="5280">
                  <c:v>705.98</c:v>
                </c:pt>
                <c:pt idx="5281">
                  <c:v>673.9</c:v>
                </c:pt>
                <c:pt idx="5282">
                  <c:v>659.75</c:v>
                </c:pt>
                <c:pt idx="5283">
                  <c:v>653.28</c:v>
                </c:pt>
                <c:pt idx="5284">
                  <c:v>658.86</c:v>
                </c:pt>
                <c:pt idx="5285">
                  <c:v>688.21</c:v>
                </c:pt>
                <c:pt idx="5286">
                  <c:v>709.46</c:v>
                </c:pt>
                <c:pt idx="5287">
                  <c:v>882.8</c:v>
                </c:pt>
                <c:pt idx="5288">
                  <c:v>1017.01</c:v>
                </c:pt>
                <c:pt idx="5289">
                  <c:v>1087.76</c:v>
                </c:pt>
                <c:pt idx="5290">
                  <c:v>1125.03</c:v>
                </c:pt>
                <c:pt idx="5291">
                  <c:v>1121.1500000000001</c:v>
                </c:pt>
                <c:pt idx="5292">
                  <c:v>1126.6600000000001</c:v>
                </c:pt>
                <c:pt idx="5293">
                  <c:v>1136.6199999999999</c:v>
                </c:pt>
                <c:pt idx="5294">
                  <c:v>1127.49</c:v>
                </c:pt>
                <c:pt idx="5295">
                  <c:v>1085.9100000000001</c:v>
                </c:pt>
                <c:pt idx="5296">
                  <c:v>1010.4</c:v>
                </c:pt>
                <c:pt idx="5297">
                  <c:v>905.83</c:v>
                </c:pt>
                <c:pt idx="5298">
                  <c:v>955.16</c:v>
                </c:pt>
                <c:pt idx="5299">
                  <c:v>945.41</c:v>
                </c:pt>
                <c:pt idx="5300">
                  <c:v>908.1</c:v>
                </c:pt>
                <c:pt idx="5301">
                  <c:v>861.84</c:v>
                </c:pt>
                <c:pt idx="5302">
                  <c:v>804.89</c:v>
                </c:pt>
                <c:pt idx="5303">
                  <c:v>754.19</c:v>
                </c:pt>
                <c:pt idx="5304">
                  <c:v>704.73</c:v>
                </c:pt>
                <c:pt idx="5305">
                  <c:v>687.31</c:v>
                </c:pt>
                <c:pt idx="5306">
                  <c:v>671.73</c:v>
                </c:pt>
                <c:pt idx="5307">
                  <c:v>662.01</c:v>
                </c:pt>
                <c:pt idx="5308">
                  <c:v>670.78</c:v>
                </c:pt>
                <c:pt idx="5309">
                  <c:v>702.73</c:v>
                </c:pt>
                <c:pt idx="5310">
                  <c:v>722.1</c:v>
                </c:pt>
                <c:pt idx="5311">
                  <c:v>886.15</c:v>
                </c:pt>
                <c:pt idx="5312">
                  <c:v>1002.1</c:v>
                </c:pt>
                <c:pt idx="5313">
                  <c:v>1077.55</c:v>
                </c:pt>
                <c:pt idx="5314">
                  <c:v>1098.19</c:v>
                </c:pt>
                <c:pt idx="5315">
                  <c:v>1095.22</c:v>
                </c:pt>
                <c:pt idx="5316">
                  <c:v>1110.44</c:v>
                </c:pt>
                <c:pt idx="5317">
                  <c:v>1123.02</c:v>
                </c:pt>
                <c:pt idx="5318">
                  <c:v>1111.42</c:v>
                </c:pt>
                <c:pt idx="5319">
                  <c:v>1073.54</c:v>
                </c:pt>
                <c:pt idx="5320">
                  <c:v>997.88</c:v>
                </c:pt>
                <c:pt idx="5321">
                  <c:v>927.54</c:v>
                </c:pt>
                <c:pt idx="5322">
                  <c:v>969.95</c:v>
                </c:pt>
                <c:pt idx="5323">
                  <c:v>930.69</c:v>
                </c:pt>
                <c:pt idx="5324">
                  <c:v>876.78</c:v>
                </c:pt>
                <c:pt idx="5325">
                  <c:v>830.07</c:v>
                </c:pt>
                <c:pt idx="5326">
                  <c:v>772.79</c:v>
                </c:pt>
                <c:pt idx="5327">
                  <c:v>727.46</c:v>
                </c:pt>
                <c:pt idx="5328">
                  <c:v>684.1</c:v>
                </c:pt>
                <c:pt idx="5329">
                  <c:v>662.3</c:v>
                </c:pt>
                <c:pt idx="5330">
                  <c:v>649.46</c:v>
                </c:pt>
                <c:pt idx="5331">
                  <c:v>642.21</c:v>
                </c:pt>
                <c:pt idx="5332">
                  <c:v>655.63</c:v>
                </c:pt>
                <c:pt idx="5333">
                  <c:v>686.42</c:v>
                </c:pt>
                <c:pt idx="5334">
                  <c:v>705.7</c:v>
                </c:pt>
                <c:pt idx="5335">
                  <c:v>866.95</c:v>
                </c:pt>
                <c:pt idx="5336">
                  <c:v>997.64</c:v>
                </c:pt>
                <c:pt idx="5337">
                  <c:v>1069.27</c:v>
                </c:pt>
                <c:pt idx="5338">
                  <c:v>1108.76</c:v>
                </c:pt>
                <c:pt idx="5339">
                  <c:v>1094.8900000000001</c:v>
                </c:pt>
                <c:pt idx="5340">
                  <c:v>1072.24</c:v>
                </c:pt>
                <c:pt idx="5341">
                  <c:v>1098.8800000000001</c:v>
                </c:pt>
                <c:pt idx="5342">
                  <c:v>1065.73</c:v>
                </c:pt>
                <c:pt idx="5343">
                  <c:v>1019.52</c:v>
                </c:pt>
                <c:pt idx="5344">
                  <c:v>963.52</c:v>
                </c:pt>
                <c:pt idx="5345">
                  <c:v>913.3</c:v>
                </c:pt>
                <c:pt idx="5346">
                  <c:v>934.13</c:v>
                </c:pt>
                <c:pt idx="5347">
                  <c:v>896.76</c:v>
                </c:pt>
                <c:pt idx="5348">
                  <c:v>858.97</c:v>
                </c:pt>
                <c:pt idx="5349">
                  <c:v>816.15</c:v>
                </c:pt>
                <c:pt idx="5350">
                  <c:v>755.46</c:v>
                </c:pt>
                <c:pt idx="5351">
                  <c:v>700.1</c:v>
                </c:pt>
                <c:pt idx="5352">
                  <c:v>671.26</c:v>
                </c:pt>
                <c:pt idx="5353">
                  <c:v>645.30999999999995</c:v>
                </c:pt>
                <c:pt idx="5354">
                  <c:v>635.55999999999995</c:v>
                </c:pt>
                <c:pt idx="5355">
                  <c:v>623.84</c:v>
                </c:pt>
                <c:pt idx="5356">
                  <c:v>633.16</c:v>
                </c:pt>
                <c:pt idx="5357">
                  <c:v>665.99</c:v>
                </c:pt>
                <c:pt idx="5358">
                  <c:v>685.11</c:v>
                </c:pt>
                <c:pt idx="5359">
                  <c:v>817.74</c:v>
                </c:pt>
                <c:pt idx="5360">
                  <c:v>944.97</c:v>
                </c:pt>
                <c:pt idx="5361">
                  <c:v>1012.18</c:v>
                </c:pt>
                <c:pt idx="5362">
                  <c:v>1060.75</c:v>
                </c:pt>
                <c:pt idx="5363">
                  <c:v>1061.69</c:v>
                </c:pt>
                <c:pt idx="5364">
                  <c:v>1051.04</c:v>
                </c:pt>
                <c:pt idx="5365">
                  <c:v>1068.4000000000001</c:v>
                </c:pt>
                <c:pt idx="5366">
                  <c:v>1072.6300000000001</c:v>
                </c:pt>
                <c:pt idx="5367">
                  <c:v>1032.3399999999999</c:v>
                </c:pt>
                <c:pt idx="5368">
                  <c:v>949.06</c:v>
                </c:pt>
                <c:pt idx="5369">
                  <c:v>879.44</c:v>
                </c:pt>
                <c:pt idx="5370">
                  <c:v>922.54</c:v>
                </c:pt>
                <c:pt idx="5371">
                  <c:v>912.59</c:v>
                </c:pt>
                <c:pt idx="5372">
                  <c:v>872.51</c:v>
                </c:pt>
                <c:pt idx="5373">
                  <c:v>831.47</c:v>
                </c:pt>
                <c:pt idx="5374">
                  <c:v>786.5</c:v>
                </c:pt>
                <c:pt idx="5375">
                  <c:v>745.52</c:v>
                </c:pt>
                <c:pt idx="5376">
                  <c:v>716.87</c:v>
                </c:pt>
                <c:pt idx="5377">
                  <c:v>684.44</c:v>
                </c:pt>
                <c:pt idx="5378">
                  <c:v>672.79</c:v>
                </c:pt>
                <c:pt idx="5379">
                  <c:v>654.76</c:v>
                </c:pt>
                <c:pt idx="5380">
                  <c:v>655.72</c:v>
                </c:pt>
                <c:pt idx="5381">
                  <c:v>668.17</c:v>
                </c:pt>
                <c:pt idx="5382">
                  <c:v>663.04</c:v>
                </c:pt>
                <c:pt idx="5383">
                  <c:v>768.22</c:v>
                </c:pt>
                <c:pt idx="5384">
                  <c:v>856.93</c:v>
                </c:pt>
                <c:pt idx="5385">
                  <c:v>917.39</c:v>
                </c:pt>
                <c:pt idx="5386">
                  <c:v>945.52</c:v>
                </c:pt>
                <c:pt idx="5387">
                  <c:v>940.06</c:v>
                </c:pt>
                <c:pt idx="5388">
                  <c:v>904.34</c:v>
                </c:pt>
                <c:pt idx="5389">
                  <c:v>879.85</c:v>
                </c:pt>
                <c:pt idx="5390">
                  <c:v>876.02</c:v>
                </c:pt>
                <c:pt idx="5391">
                  <c:v>858.32</c:v>
                </c:pt>
                <c:pt idx="5392">
                  <c:v>837.91</c:v>
                </c:pt>
                <c:pt idx="5393">
                  <c:v>820.23</c:v>
                </c:pt>
                <c:pt idx="5394">
                  <c:v>892.68</c:v>
                </c:pt>
                <c:pt idx="5395">
                  <c:v>897.33</c:v>
                </c:pt>
                <c:pt idx="5396">
                  <c:v>867.5</c:v>
                </c:pt>
                <c:pt idx="5397">
                  <c:v>839.42</c:v>
                </c:pt>
                <c:pt idx="5398">
                  <c:v>794.08</c:v>
                </c:pt>
                <c:pt idx="5399">
                  <c:v>763.52</c:v>
                </c:pt>
                <c:pt idx="5400">
                  <c:v>719.05</c:v>
                </c:pt>
                <c:pt idx="5401">
                  <c:v>692.71</c:v>
                </c:pt>
                <c:pt idx="5402">
                  <c:v>665.9</c:v>
                </c:pt>
                <c:pt idx="5403">
                  <c:v>649.67999999999995</c:v>
                </c:pt>
                <c:pt idx="5404">
                  <c:v>635.17999999999995</c:v>
                </c:pt>
                <c:pt idx="5405">
                  <c:v>632.02</c:v>
                </c:pt>
                <c:pt idx="5406">
                  <c:v>604.73</c:v>
                </c:pt>
                <c:pt idx="5407">
                  <c:v>643.52</c:v>
                </c:pt>
                <c:pt idx="5408">
                  <c:v>673.64</c:v>
                </c:pt>
                <c:pt idx="5409">
                  <c:v>732.83</c:v>
                </c:pt>
                <c:pt idx="5410">
                  <c:v>768.88</c:v>
                </c:pt>
                <c:pt idx="5411">
                  <c:v>789.69</c:v>
                </c:pt>
                <c:pt idx="5412">
                  <c:v>789.03</c:v>
                </c:pt>
                <c:pt idx="5413">
                  <c:v>774.55</c:v>
                </c:pt>
                <c:pt idx="5414">
                  <c:v>756.01</c:v>
                </c:pt>
                <c:pt idx="5415">
                  <c:v>743.73</c:v>
                </c:pt>
                <c:pt idx="5416">
                  <c:v>738.92</c:v>
                </c:pt>
                <c:pt idx="5417">
                  <c:v>745.97</c:v>
                </c:pt>
                <c:pt idx="5418">
                  <c:v>816.87</c:v>
                </c:pt>
                <c:pt idx="5419">
                  <c:v>815.01</c:v>
                </c:pt>
                <c:pt idx="5420">
                  <c:v>801.91</c:v>
                </c:pt>
                <c:pt idx="5421">
                  <c:v>774.59</c:v>
                </c:pt>
                <c:pt idx="5422">
                  <c:v>729.9</c:v>
                </c:pt>
                <c:pt idx="5423">
                  <c:v>679.04</c:v>
                </c:pt>
                <c:pt idx="5424">
                  <c:v>654.53</c:v>
                </c:pt>
                <c:pt idx="5425">
                  <c:v>626.04</c:v>
                </c:pt>
                <c:pt idx="5426">
                  <c:v>615.55999999999995</c:v>
                </c:pt>
                <c:pt idx="5427">
                  <c:v>621.25</c:v>
                </c:pt>
                <c:pt idx="5428">
                  <c:v>623.79</c:v>
                </c:pt>
                <c:pt idx="5429">
                  <c:v>665.98</c:v>
                </c:pt>
                <c:pt idx="5430">
                  <c:v>677.14</c:v>
                </c:pt>
                <c:pt idx="5431">
                  <c:v>803.9</c:v>
                </c:pt>
                <c:pt idx="5432">
                  <c:v>919.29</c:v>
                </c:pt>
                <c:pt idx="5433">
                  <c:v>993.37</c:v>
                </c:pt>
                <c:pt idx="5434">
                  <c:v>1046.75</c:v>
                </c:pt>
                <c:pt idx="5435">
                  <c:v>1068.0899999999999</c:v>
                </c:pt>
                <c:pt idx="5436">
                  <c:v>1072.3</c:v>
                </c:pt>
                <c:pt idx="5437">
                  <c:v>1088.56</c:v>
                </c:pt>
                <c:pt idx="5438">
                  <c:v>1075.3800000000001</c:v>
                </c:pt>
                <c:pt idx="5439">
                  <c:v>1038.8800000000001</c:v>
                </c:pt>
                <c:pt idx="5440">
                  <c:v>971.22</c:v>
                </c:pt>
                <c:pt idx="5441">
                  <c:v>885.6</c:v>
                </c:pt>
                <c:pt idx="5442">
                  <c:v>938.38</c:v>
                </c:pt>
                <c:pt idx="5443">
                  <c:v>923.62</c:v>
                </c:pt>
                <c:pt idx="5444">
                  <c:v>875.56</c:v>
                </c:pt>
                <c:pt idx="5445">
                  <c:v>829.44</c:v>
                </c:pt>
                <c:pt idx="5446">
                  <c:v>775.46</c:v>
                </c:pt>
                <c:pt idx="5447">
                  <c:v>721.25</c:v>
                </c:pt>
                <c:pt idx="5448">
                  <c:v>676.29</c:v>
                </c:pt>
                <c:pt idx="5449">
                  <c:v>650.74</c:v>
                </c:pt>
                <c:pt idx="5450">
                  <c:v>633.98</c:v>
                </c:pt>
                <c:pt idx="5451">
                  <c:v>625.13</c:v>
                </c:pt>
                <c:pt idx="5452">
                  <c:v>626.88</c:v>
                </c:pt>
                <c:pt idx="5453">
                  <c:v>682.02</c:v>
                </c:pt>
                <c:pt idx="5454">
                  <c:v>700.39</c:v>
                </c:pt>
                <c:pt idx="5455">
                  <c:v>868.56</c:v>
                </c:pt>
                <c:pt idx="5456">
                  <c:v>995.34</c:v>
                </c:pt>
                <c:pt idx="5457">
                  <c:v>1075.42</c:v>
                </c:pt>
                <c:pt idx="5458">
                  <c:v>1121.47</c:v>
                </c:pt>
                <c:pt idx="5459">
                  <c:v>1127.99</c:v>
                </c:pt>
                <c:pt idx="5460">
                  <c:v>1115.99</c:v>
                </c:pt>
                <c:pt idx="5461">
                  <c:v>1131</c:v>
                </c:pt>
                <c:pt idx="5462">
                  <c:v>1113.94</c:v>
                </c:pt>
                <c:pt idx="5463">
                  <c:v>1057.78</c:v>
                </c:pt>
                <c:pt idx="5464">
                  <c:v>990.75</c:v>
                </c:pt>
                <c:pt idx="5465">
                  <c:v>909.07</c:v>
                </c:pt>
                <c:pt idx="5466">
                  <c:v>953.61</c:v>
                </c:pt>
                <c:pt idx="5467">
                  <c:v>938.15</c:v>
                </c:pt>
                <c:pt idx="5468">
                  <c:v>903.63</c:v>
                </c:pt>
                <c:pt idx="5469">
                  <c:v>858.4</c:v>
                </c:pt>
                <c:pt idx="5470">
                  <c:v>792.29</c:v>
                </c:pt>
                <c:pt idx="5471">
                  <c:v>742.33</c:v>
                </c:pt>
                <c:pt idx="5472">
                  <c:v>702.23</c:v>
                </c:pt>
                <c:pt idx="5473">
                  <c:v>671.55</c:v>
                </c:pt>
                <c:pt idx="5474">
                  <c:v>657.45</c:v>
                </c:pt>
                <c:pt idx="5475">
                  <c:v>646.09</c:v>
                </c:pt>
                <c:pt idx="5476">
                  <c:v>658.42</c:v>
                </c:pt>
                <c:pt idx="5477">
                  <c:v>685.29</c:v>
                </c:pt>
                <c:pt idx="5478">
                  <c:v>702.09</c:v>
                </c:pt>
                <c:pt idx="5479">
                  <c:v>862.64</c:v>
                </c:pt>
                <c:pt idx="5480">
                  <c:v>988.59</c:v>
                </c:pt>
                <c:pt idx="5481">
                  <c:v>1053.67</c:v>
                </c:pt>
                <c:pt idx="5482">
                  <c:v>1096.98</c:v>
                </c:pt>
                <c:pt idx="5483">
                  <c:v>1101.3499999999999</c:v>
                </c:pt>
                <c:pt idx="5484">
                  <c:v>1099.53</c:v>
                </c:pt>
                <c:pt idx="5485">
                  <c:v>1101.22</c:v>
                </c:pt>
                <c:pt idx="5486">
                  <c:v>1099.0999999999999</c:v>
                </c:pt>
                <c:pt idx="5487">
                  <c:v>1063.6500000000001</c:v>
                </c:pt>
                <c:pt idx="5488">
                  <c:v>988.58</c:v>
                </c:pt>
                <c:pt idx="5489">
                  <c:v>906.68</c:v>
                </c:pt>
                <c:pt idx="5490">
                  <c:v>948.13</c:v>
                </c:pt>
                <c:pt idx="5491">
                  <c:v>906.05</c:v>
                </c:pt>
                <c:pt idx="5492">
                  <c:v>865.75</c:v>
                </c:pt>
                <c:pt idx="5493">
                  <c:v>825.37</c:v>
                </c:pt>
                <c:pt idx="5494">
                  <c:v>768.11</c:v>
                </c:pt>
                <c:pt idx="5495">
                  <c:v>726.67</c:v>
                </c:pt>
                <c:pt idx="5496">
                  <c:v>679.73</c:v>
                </c:pt>
                <c:pt idx="5497">
                  <c:v>658.84</c:v>
                </c:pt>
                <c:pt idx="5498">
                  <c:v>650.80999999999995</c:v>
                </c:pt>
                <c:pt idx="5499">
                  <c:v>640.92999999999995</c:v>
                </c:pt>
                <c:pt idx="5500">
                  <c:v>645.86</c:v>
                </c:pt>
                <c:pt idx="5501">
                  <c:v>680.63</c:v>
                </c:pt>
                <c:pt idx="5502">
                  <c:v>705.29</c:v>
                </c:pt>
                <c:pt idx="5503">
                  <c:v>851.69</c:v>
                </c:pt>
                <c:pt idx="5504">
                  <c:v>973.21</c:v>
                </c:pt>
                <c:pt idx="5505">
                  <c:v>1052.21</c:v>
                </c:pt>
                <c:pt idx="5506">
                  <c:v>1097.81</c:v>
                </c:pt>
                <c:pt idx="5507">
                  <c:v>1094.29</c:v>
                </c:pt>
                <c:pt idx="5508">
                  <c:v>1094.0899999999999</c:v>
                </c:pt>
                <c:pt idx="5509">
                  <c:v>1096.74</c:v>
                </c:pt>
                <c:pt idx="5510">
                  <c:v>1101</c:v>
                </c:pt>
                <c:pt idx="5511">
                  <c:v>1064.04</c:v>
                </c:pt>
                <c:pt idx="5512">
                  <c:v>990.74</c:v>
                </c:pt>
                <c:pt idx="5513">
                  <c:v>913.93</c:v>
                </c:pt>
                <c:pt idx="5514">
                  <c:v>970.35</c:v>
                </c:pt>
                <c:pt idx="5515">
                  <c:v>944.84</c:v>
                </c:pt>
                <c:pt idx="5516">
                  <c:v>893.54</c:v>
                </c:pt>
                <c:pt idx="5517">
                  <c:v>844.1</c:v>
                </c:pt>
                <c:pt idx="5518">
                  <c:v>788.96</c:v>
                </c:pt>
                <c:pt idx="5519">
                  <c:v>745.59</c:v>
                </c:pt>
                <c:pt idx="5520">
                  <c:v>692.71</c:v>
                </c:pt>
                <c:pt idx="5521">
                  <c:v>663.39</c:v>
                </c:pt>
                <c:pt idx="5522">
                  <c:v>650.86</c:v>
                </c:pt>
                <c:pt idx="5523">
                  <c:v>642.24</c:v>
                </c:pt>
                <c:pt idx="5524">
                  <c:v>650.02</c:v>
                </c:pt>
                <c:pt idx="5525">
                  <c:v>681.58</c:v>
                </c:pt>
                <c:pt idx="5526">
                  <c:v>701</c:v>
                </c:pt>
                <c:pt idx="5527">
                  <c:v>875.75</c:v>
                </c:pt>
                <c:pt idx="5528">
                  <c:v>1006.33</c:v>
                </c:pt>
                <c:pt idx="5529">
                  <c:v>1098.33</c:v>
                </c:pt>
                <c:pt idx="5530">
                  <c:v>1124.69</c:v>
                </c:pt>
                <c:pt idx="5531">
                  <c:v>1120.93</c:v>
                </c:pt>
                <c:pt idx="5532">
                  <c:v>1105.25</c:v>
                </c:pt>
                <c:pt idx="5533">
                  <c:v>1116.5999999999999</c:v>
                </c:pt>
                <c:pt idx="5534">
                  <c:v>1085.6199999999999</c:v>
                </c:pt>
                <c:pt idx="5535">
                  <c:v>1040.67</c:v>
                </c:pt>
                <c:pt idx="5536">
                  <c:v>953.74</c:v>
                </c:pt>
                <c:pt idx="5537">
                  <c:v>889.42</c:v>
                </c:pt>
                <c:pt idx="5538">
                  <c:v>936.11</c:v>
                </c:pt>
                <c:pt idx="5539">
                  <c:v>909.93</c:v>
                </c:pt>
                <c:pt idx="5540">
                  <c:v>870.74</c:v>
                </c:pt>
                <c:pt idx="5541">
                  <c:v>821.66</c:v>
                </c:pt>
                <c:pt idx="5542">
                  <c:v>784.78</c:v>
                </c:pt>
                <c:pt idx="5543">
                  <c:v>731.71</c:v>
                </c:pt>
                <c:pt idx="5544">
                  <c:v>698.02</c:v>
                </c:pt>
                <c:pt idx="5545">
                  <c:v>672.03</c:v>
                </c:pt>
                <c:pt idx="5546">
                  <c:v>650.20000000000005</c:v>
                </c:pt>
                <c:pt idx="5547">
                  <c:v>645.89</c:v>
                </c:pt>
                <c:pt idx="5548">
                  <c:v>636.49</c:v>
                </c:pt>
                <c:pt idx="5549">
                  <c:v>639.41</c:v>
                </c:pt>
                <c:pt idx="5550">
                  <c:v>644.37</c:v>
                </c:pt>
                <c:pt idx="5551">
                  <c:v>743.77</c:v>
                </c:pt>
                <c:pt idx="5552">
                  <c:v>857.77</c:v>
                </c:pt>
                <c:pt idx="5553">
                  <c:v>925.05</c:v>
                </c:pt>
                <c:pt idx="5554">
                  <c:v>961.31</c:v>
                </c:pt>
                <c:pt idx="5555">
                  <c:v>958.03</c:v>
                </c:pt>
                <c:pt idx="5556">
                  <c:v>921.12</c:v>
                </c:pt>
                <c:pt idx="5557">
                  <c:v>879.77</c:v>
                </c:pt>
                <c:pt idx="5558">
                  <c:v>865.03</c:v>
                </c:pt>
                <c:pt idx="5559">
                  <c:v>834.62</c:v>
                </c:pt>
                <c:pt idx="5560">
                  <c:v>814.98</c:v>
                </c:pt>
                <c:pt idx="5561">
                  <c:v>803.27</c:v>
                </c:pt>
                <c:pt idx="5562">
                  <c:v>882.44</c:v>
                </c:pt>
                <c:pt idx="5563">
                  <c:v>879.02</c:v>
                </c:pt>
                <c:pt idx="5564">
                  <c:v>843.19</c:v>
                </c:pt>
                <c:pt idx="5565">
                  <c:v>799.97</c:v>
                </c:pt>
                <c:pt idx="5566">
                  <c:v>761.92</c:v>
                </c:pt>
                <c:pt idx="5567">
                  <c:v>721.57</c:v>
                </c:pt>
                <c:pt idx="5568">
                  <c:v>681.38</c:v>
                </c:pt>
                <c:pt idx="5569">
                  <c:v>658.45</c:v>
                </c:pt>
                <c:pt idx="5570">
                  <c:v>636.62</c:v>
                </c:pt>
                <c:pt idx="5571">
                  <c:v>620.59</c:v>
                </c:pt>
                <c:pt idx="5572">
                  <c:v>613.32000000000005</c:v>
                </c:pt>
                <c:pt idx="5573">
                  <c:v>612.23</c:v>
                </c:pt>
                <c:pt idx="5574">
                  <c:v>585.03</c:v>
                </c:pt>
                <c:pt idx="5575">
                  <c:v>628.34</c:v>
                </c:pt>
                <c:pt idx="5576">
                  <c:v>678.13</c:v>
                </c:pt>
                <c:pt idx="5577">
                  <c:v>711.66</c:v>
                </c:pt>
                <c:pt idx="5578">
                  <c:v>767.5</c:v>
                </c:pt>
                <c:pt idx="5579">
                  <c:v>780.89</c:v>
                </c:pt>
                <c:pt idx="5580">
                  <c:v>793.49</c:v>
                </c:pt>
                <c:pt idx="5581">
                  <c:v>796.2</c:v>
                </c:pt>
                <c:pt idx="5582">
                  <c:v>791.08</c:v>
                </c:pt>
                <c:pt idx="5583">
                  <c:v>783.06</c:v>
                </c:pt>
                <c:pt idx="5584">
                  <c:v>773.24</c:v>
                </c:pt>
                <c:pt idx="5585">
                  <c:v>768.55</c:v>
                </c:pt>
                <c:pt idx="5586">
                  <c:v>849.61</c:v>
                </c:pt>
                <c:pt idx="5587">
                  <c:v>863.98</c:v>
                </c:pt>
                <c:pt idx="5588">
                  <c:v>846.48</c:v>
                </c:pt>
                <c:pt idx="5589">
                  <c:v>805.15</c:v>
                </c:pt>
                <c:pt idx="5590">
                  <c:v>758.79</c:v>
                </c:pt>
                <c:pt idx="5591">
                  <c:v>707.56</c:v>
                </c:pt>
                <c:pt idx="5592">
                  <c:v>676.55</c:v>
                </c:pt>
                <c:pt idx="5593">
                  <c:v>648.29999999999995</c:v>
                </c:pt>
                <c:pt idx="5594">
                  <c:v>634.95000000000005</c:v>
                </c:pt>
                <c:pt idx="5595">
                  <c:v>628.24</c:v>
                </c:pt>
                <c:pt idx="5596">
                  <c:v>633.67999999999995</c:v>
                </c:pt>
                <c:pt idx="5597">
                  <c:v>662.08</c:v>
                </c:pt>
                <c:pt idx="5598">
                  <c:v>695.21</c:v>
                </c:pt>
                <c:pt idx="5599">
                  <c:v>879.2</c:v>
                </c:pt>
                <c:pt idx="5600">
                  <c:v>1022.48</c:v>
                </c:pt>
                <c:pt idx="5601">
                  <c:v>1104.04</c:v>
                </c:pt>
                <c:pt idx="5602">
                  <c:v>1146.4100000000001</c:v>
                </c:pt>
                <c:pt idx="5603">
                  <c:v>1144.08</c:v>
                </c:pt>
                <c:pt idx="5604">
                  <c:v>1146.72</c:v>
                </c:pt>
                <c:pt idx="5605">
                  <c:v>1135.8399999999999</c:v>
                </c:pt>
                <c:pt idx="5606">
                  <c:v>1110.3800000000001</c:v>
                </c:pt>
                <c:pt idx="5607">
                  <c:v>1076</c:v>
                </c:pt>
                <c:pt idx="5608">
                  <c:v>972.24</c:v>
                </c:pt>
                <c:pt idx="5609">
                  <c:v>897.22</c:v>
                </c:pt>
                <c:pt idx="5610">
                  <c:v>944.96</c:v>
                </c:pt>
                <c:pt idx="5611">
                  <c:v>921.58</c:v>
                </c:pt>
                <c:pt idx="5612">
                  <c:v>879.84</c:v>
                </c:pt>
                <c:pt idx="5613">
                  <c:v>836.56</c:v>
                </c:pt>
                <c:pt idx="5614">
                  <c:v>787.43</c:v>
                </c:pt>
                <c:pt idx="5615">
                  <c:v>730.07</c:v>
                </c:pt>
                <c:pt idx="5616">
                  <c:v>689.04</c:v>
                </c:pt>
                <c:pt idx="5617">
                  <c:v>661.77</c:v>
                </c:pt>
                <c:pt idx="5618">
                  <c:v>649.32000000000005</c:v>
                </c:pt>
                <c:pt idx="5619">
                  <c:v>646.37</c:v>
                </c:pt>
                <c:pt idx="5620">
                  <c:v>652.04999999999995</c:v>
                </c:pt>
                <c:pt idx="5621">
                  <c:v>676.86</c:v>
                </c:pt>
                <c:pt idx="5622">
                  <c:v>711.38</c:v>
                </c:pt>
                <c:pt idx="5623">
                  <c:v>882.69</c:v>
                </c:pt>
                <c:pt idx="5624">
                  <c:v>1006.97</c:v>
                </c:pt>
                <c:pt idx="5625">
                  <c:v>1079.27</c:v>
                </c:pt>
                <c:pt idx="5626">
                  <c:v>1104.56</c:v>
                </c:pt>
                <c:pt idx="5627">
                  <c:v>1085.71</c:v>
                </c:pt>
                <c:pt idx="5628">
                  <c:v>1089.8900000000001</c:v>
                </c:pt>
                <c:pt idx="5629">
                  <c:v>1102.3800000000001</c:v>
                </c:pt>
                <c:pt idx="5630">
                  <c:v>1080.07</c:v>
                </c:pt>
                <c:pt idx="5631">
                  <c:v>1053.33</c:v>
                </c:pt>
                <c:pt idx="5632">
                  <c:v>977.82</c:v>
                </c:pt>
                <c:pt idx="5633">
                  <c:v>919.59</c:v>
                </c:pt>
                <c:pt idx="5634">
                  <c:v>958.35</c:v>
                </c:pt>
                <c:pt idx="5635">
                  <c:v>929.35</c:v>
                </c:pt>
                <c:pt idx="5636">
                  <c:v>884.6</c:v>
                </c:pt>
                <c:pt idx="5637">
                  <c:v>836.22</c:v>
                </c:pt>
                <c:pt idx="5638">
                  <c:v>772.81</c:v>
                </c:pt>
                <c:pt idx="5639">
                  <c:v>715.06</c:v>
                </c:pt>
                <c:pt idx="5640">
                  <c:v>673.65</c:v>
                </c:pt>
                <c:pt idx="5641">
                  <c:v>656.62</c:v>
                </c:pt>
                <c:pt idx="5642">
                  <c:v>639.27</c:v>
                </c:pt>
                <c:pt idx="5643">
                  <c:v>638.33000000000004</c:v>
                </c:pt>
                <c:pt idx="5644">
                  <c:v>642.57000000000005</c:v>
                </c:pt>
                <c:pt idx="5645">
                  <c:v>680.2</c:v>
                </c:pt>
                <c:pt idx="5646">
                  <c:v>698.99</c:v>
                </c:pt>
                <c:pt idx="5647">
                  <c:v>881.45</c:v>
                </c:pt>
                <c:pt idx="5648">
                  <c:v>1019.87</c:v>
                </c:pt>
                <c:pt idx="5649">
                  <c:v>1107.17</c:v>
                </c:pt>
                <c:pt idx="5650">
                  <c:v>1136.3699999999999</c:v>
                </c:pt>
                <c:pt idx="5651">
                  <c:v>1142.0899999999999</c:v>
                </c:pt>
                <c:pt idx="5652">
                  <c:v>1141.3</c:v>
                </c:pt>
                <c:pt idx="5653">
                  <c:v>1149.19</c:v>
                </c:pt>
                <c:pt idx="5654">
                  <c:v>1147.01</c:v>
                </c:pt>
                <c:pt idx="5655">
                  <c:v>1097.33</c:v>
                </c:pt>
                <c:pt idx="5656">
                  <c:v>1034.24</c:v>
                </c:pt>
                <c:pt idx="5657">
                  <c:v>950.19</c:v>
                </c:pt>
                <c:pt idx="5658">
                  <c:v>984</c:v>
                </c:pt>
                <c:pt idx="5659">
                  <c:v>958.93</c:v>
                </c:pt>
                <c:pt idx="5660">
                  <c:v>917.06</c:v>
                </c:pt>
                <c:pt idx="5661">
                  <c:v>878.57</c:v>
                </c:pt>
                <c:pt idx="5662">
                  <c:v>814.91</c:v>
                </c:pt>
                <c:pt idx="5663">
                  <c:v>751.65</c:v>
                </c:pt>
                <c:pt idx="5664">
                  <c:v>709.46</c:v>
                </c:pt>
                <c:pt idx="5665">
                  <c:v>692.25</c:v>
                </c:pt>
                <c:pt idx="5666">
                  <c:v>670.3</c:v>
                </c:pt>
                <c:pt idx="5667">
                  <c:v>664.34</c:v>
                </c:pt>
                <c:pt idx="5668">
                  <c:v>668.15</c:v>
                </c:pt>
                <c:pt idx="5669">
                  <c:v>709.36</c:v>
                </c:pt>
                <c:pt idx="5670">
                  <c:v>729.19</c:v>
                </c:pt>
                <c:pt idx="5671">
                  <c:v>897.55</c:v>
                </c:pt>
                <c:pt idx="5672">
                  <c:v>1035.99</c:v>
                </c:pt>
                <c:pt idx="5673">
                  <c:v>1105.47</c:v>
                </c:pt>
                <c:pt idx="5674">
                  <c:v>1140.6500000000001</c:v>
                </c:pt>
                <c:pt idx="5675">
                  <c:v>1141.6600000000001</c:v>
                </c:pt>
                <c:pt idx="5676">
                  <c:v>1121.17</c:v>
                </c:pt>
                <c:pt idx="5677">
                  <c:v>1114.55</c:v>
                </c:pt>
                <c:pt idx="5678">
                  <c:v>1094.8399999999999</c:v>
                </c:pt>
                <c:pt idx="5679">
                  <c:v>1063.24</c:v>
                </c:pt>
                <c:pt idx="5680">
                  <c:v>993.5</c:v>
                </c:pt>
                <c:pt idx="5681">
                  <c:v>920.12</c:v>
                </c:pt>
                <c:pt idx="5682">
                  <c:v>969.72</c:v>
                </c:pt>
                <c:pt idx="5683">
                  <c:v>927.63</c:v>
                </c:pt>
                <c:pt idx="5684">
                  <c:v>892.32</c:v>
                </c:pt>
                <c:pt idx="5685">
                  <c:v>844.6</c:v>
                </c:pt>
                <c:pt idx="5686">
                  <c:v>769.79</c:v>
                </c:pt>
                <c:pt idx="5687">
                  <c:v>701.9</c:v>
                </c:pt>
                <c:pt idx="5688">
                  <c:v>678.48</c:v>
                </c:pt>
                <c:pt idx="5689">
                  <c:v>655.48</c:v>
                </c:pt>
                <c:pt idx="5690">
                  <c:v>644.26</c:v>
                </c:pt>
                <c:pt idx="5691">
                  <c:v>633.04</c:v>
                </c:pt>
                <c:pt idx="5692">
                  <c:v>643.66</c:v>
                </c:pt>
                <c:pt idx="5693">
                  <c:v>676.21</c:v>
                </c:pt>
                <c:pt idx="5694">
                  <c:v>706.31</c:v>
                </c:pt>
                <c:pt idx="5695">
                  <c:v>867.21</c:v>
                </c:pt>
                <c:pt idx="5696">
                  <c:v>995.71</c:v>
                </c:pt>
                <c:pt idx="5697">
                  <c:v>1070.29</c:v>
                </c:pt>
                <c:pt idx="5698">
                  <c:v>1095.75</c:v>
                </c:pt>
                <c:pt idx="5699">
                  <c:v>1087.3599999999999</c:v>
                </c:pt>
                <c:pt idx="5700">
                  <c:v>1083.3399999999999</c:v>
                </c:pt>
                <c:pt idx="5701">
                  <c:v>1072.03</c:v>
                </c:pt>
                <c:pt idx="5702">
                  <c:v>1052.0999999999999</c:v>
                </c:pt>
                <c:pt idx="5703">
                  <c:v>1025.1099999999999</c:v>
                </c:pt>
                <c:pt idx="5704">
                  <c:v>949.86</c:v>
                </c:pt>
                <c:pt idx="5705">
                  <c:v>905.77</c:v>
                </c:pt>
                <c:pt idx="5706">
                  <c:v>936.02</c:v>
                </c:pt>
                <c:pt idx="5707">
                  <c:v>911.68</c:v>
                </c:pt>
                <c:pt idx="5708">
                  <c:v>868.24</c:v>
                </c:pt>
                <c:pt idx="5709">
                  <c:v>817.73</c:v>
                </c:pt>
                <c:pt idx="5710">
                  <c:v>764.07</c:v>
                </c:pt>
                <c:pt idx="5711">
                  <c:v>717.92</c:v>
                </c:pt>
                <c:pt idx="5712">
                  <c:v>684.2</c:v>
                </c:pt>
                <c:pt idx="5713">
                  <c:v>656.68</c:v>
                </c:pt>
                <c:pt idx="5714">
                  <c:v>642.16999999999996</c:v>
                </c:pt>
                <c:pt idx="5715">
                  <c:v>616.19000000000005</c:v>
                </c:pt>
                <c:pt idx="5716">
                  <c:v>640.52</c:v>
                </c:pt>
                <c:pt idx="5717">
                  <c:v>648.73</c:v>
                </c:pt>
                <c:pt idx="5718">
                  <c:v>657.82</c:v>
                </c:pt>
                <c:pt idx="5719">
                  <c:v>749.92</c:v>
                </c:pt>
                <c:pt idx="5720">
                  <c:v>851.37</c:v>
                </c:pt>
                <c:pt idx="5721">
                  <c:v>916.14</c:v>
                </c:pt>
                <c:pt idx="5722">
                  <c:v>930</c:v>
                </c:pt>
                <c:pt idx="5723">
                  <c:v>928</c:v>
                </c:pt>
                <c:pt idx="5724">
                  <c:v>899.03</c:v>
                </c:pt>
                <c:pt idx="5725">
                  <c:v>886.18</c:v>
                </c:pt>
                <c:pt idx="5726">
                  <c:v>863.77</c:v>
                </c:pt>
                <c:pt idx="5727">
                  <c:v>851.85</c:v>
                </c:pt>
                <c:pt idx="5728">
                  <c:v>827.84</c:v>
                </c:pt>
                <c:pt idx="5729">
                  <c:v>827.77</c:v>
                </c:pt>
                <c:pt idx="5730">
                  <c:v>886.84</c:v>
                </c:pt>
                <c:pt idx="5731">
                  <c:v>869.03</c:v>
                </c:pt>
                <c:pt idx="5732">
                  <c:v>830.96</c:v>
                </c:pt>
                <c:pt idx="5733">
                  <c:v>795.59</c:v>
                </c:pt>
                <c:pt idx="5734">
                  <c:v>758.71</c:v>
                </c:pt>
                <c:pt idx="5735">
                  <c:v>717.02</c:v>
                </c:pt>
                <c:pt idx="5736">
                  <c:v>676.95</c:v>
                </c:pt>
                <c:pt idx="5737">
                  <c:v>656.72</c:v>
                </c:pt>
                <c:pt idx="5738">
                  <c:v>643.75</c:v>
                </c:pt>
                <c:pt idx="5739">
                  <c:v>629.20000000000005</c:v>
                </c:pt>
                <c:pt idx="5740">
                  <c:v>621.74</c:v>
                </c:pt>
                <c:pt idx="5741">
                  <c:v>616.76</c:v>
                </c:pt>
                <c:pt idx="5742">
                  <c:v>596.77</c:v>
                </c:pt>
                <c:pt idx="5743">
                  <c:v>629.6</c:v>
                </c:pt>
                <c:pt idx="5744">
                  <c:v>679.99</c:v>
                </c:pt>
                <c:pt idx="5745">
                  <c:v>715.51</c:v>
                </c:pt>
                <c:pt idx="5746">
                  <c:v>766.01</c:v>
                </c:pt>
                <c:pt idx="5747">
                  <c:v>789.79</c:v>
                </c:pt>
                <c:pt idx="5748">
                  <c:v>795.95</c:v>
                </c:pt>
                <c:pt idx="5749">
                  <c:v>797.36</c:v>
                </c:pt>
                <c:pt idx="5750">
                  <c:v>774.53</c:v>
                </c:pt>
                <c:pt idx="5751">
                  <c:v>757.25</c:v>
                </c:pt>
                <c:pt idx="5752">
                  <c:v>734.42</c:v>
                </c:pt>
                <c:pt idx="5753">
                  <c:v>743.19</c:v>
                </c:pt>
                <c:pt idx="5754">
                  <c:v>826.94</c:v>
                </c:pt>
                <c:pt idx="5755">
                  <c:v>826.19</c:v>
                </c:pt>
                <c:pt idx="5756">
                  <c:v>814.14</c:v>
                </c:pt>
                <c:pt idx="5757">
                  <c:v>778.11</c:v>
                </c:pt>
                <c:pt idx="5758">
                  <c:v>731.72</c:v>
                </c:pt>
                <c:pt idx="5759">
                  <c:v>692.35</c:v>
                </c:pt>
                <c:pt idx="5760">
                  <c:v>658.09</c:v>
                </c:pt>
                <c:pt idx="5761">
                  <c:v>632.66999999999996</c:v>
                </c:pt>
                <c:pt idx="5762">
                  <c:v>624.79</c:v>
                </c:pt>
                <c:pt idx="5763">
                  <c:v>620.58000000000004</c:v>
                </c:pt>
                <c:pt idx="5764">
                  <c:v>631.05999999999995</c:v>
                </c:pt>
                <c:pt idx="5765">
                  <c:v>667.82</c:v>
                </c:pt>
                <c:pt idx="5766">
                  <c:v>689.11</c:v>
                </c:pt>
                <c:pt idx="5767">
                  <c:v>869.83</c:v>
                </c:pt>
                <c:pt idx="5768">
                  <c:v>1023.79</c:v>
                </c:pt>
                <c:pt idx="5769">
                  <c:v>1100.44</c:v>
                </c:pt>
                <c:pt idx="5770">
                  <c:v>1151.9000000000001</c:v>
                </c:pt>
                <c:pt idx="5771">
                  <c:v>1153.8499999999999</c:v>
                </c:pt>
                <c:pt idx="5772">
                  <c:v>1162.95</c:v>
                </c:pt>
                <c:pt idx="5773">
                  <c:v>1169.77</c:v>
                </c:pt>
                <c:pt idx="5774">
                  <c:v>1117.8699999999999</c:v>
                </c:pt>
                <c:pt idx="5775">
                  <c:v>1077.08</c:v>
                </c:pt>
                <c:pt idx="5776">
                  <c:v>1002.89</c:v>
                </c:pt>
                <c:pt idx="5777">
                  <c:v>918.88</c:v>
                </c:pt>
                <c:pt idx="5778">
                  <c:v>967.15</c:v>
                </c:pt>
                <c:pt idx="5779">
                  <c:v>943.59</c:v>
                </c:pt>
                <c:pt idx="5780">
                  <c:v>906.05</c:v>
                </c:pt>
                <c:pt idx="5781">
                  <c:v>851.7</c:v>
                </c:pt>
                <c:pt idx="5782">
                  <c:v>788.97</c:v>
                </c:pt>
                <c:pt idx="5783">
                  <c:v>743.78</c:v>
                </c:pt>
                <c:pt idx="5784">
                  <c:v>706.68</c:v>
                </c:pt>
                <c:pt idx="5785">
                  <c:v>680.84</c:v>
                </c:pt>
                <c:pt idx="5786">
                  <c:v>660.14</c:v>
                </c:pt>
                <c:pt idx="5787">
                  <c:v>651.86</c:v>
                </c:pt>
                <c:pt idx="5788">
                  <c:v>658.97</c:v>
                </c:pt>
                <c:pt idx="5789">
                  <c:v>699.73</c:v>
                </c:pt>
                <c:pt idx="5790">
                  <c:v>728.37</c:v>
                </c:pt>
                <c:pt idx="5791">
                  <c:v>906.88</c:v>
                </c:pt>
                <c:pt idx="5792">
                  <c:v>1028.3399999999999</c:v>
                </c:pt>
                <c:pt idx="5793">
                  <c:v>1118.72</c:v>
                </c:pt>
                <c:pt idx="5794">
                  <c:v>1134.55</c:v>
                </c:pt>
                <c:pt idx="5795">
                  <c:v>1143.94</c:v>
                </c:pt>
                <c:pt idx="5796">
                  <c:v>1132.74</c:v>
                </c:pt>
                <c:pt idx="5797">
                  <c:v>1113.3599999999999</c:v>
                </c:pt>
                <c:pt idx="5798">
                  <c:v>1095.8499999999999</c:v>
                </c:pt>
                <c:pt idx="5799">
                  <c:v>1051.28</c:v>
                </c:pt>
                <c:pt idx="5800">
                  <c:v>992.38</c:v>
                </c:pt>
                <c:pt idx="5801">
                  <c:v>924.22</c:v>
                </c:pt>
                <c:pt idx="5802">
                  <c:v>959.09</c:v>
                </c:pt>
                <c:pt idx="5803">
                  <c:v>911.63</c:v>
                </c:pt>
                <c:pt idx="5804">
                  <c:v>868.2</c:v>
                </c:pt>
                <c:pt idx="5805">
                  <c:v>810.59</c:v>
                </c:pt>
                <c:pt idx="5806">
                  <c:v>746.21</c:v>
                </c:pt>
                <c:pt idx="5807">
                  <c:v>694.56</c:v>
                </c:pt>
                <c:pt idx="5808">
                  <c:v>646.04</c:v>
                </c:pt>
                <c:pt idx="5809">
                  <c:v>640.54999999999995</c:v>
                </c:pt>
                <c:pt idx="5810">
                  <c:v>627.73</c:v>
                </c:pt>
                <c:pt idx="5811">
                  <c:v>620.82000000000005</c:v>
                </c:pt>
                <c:pt idx="5812">
                  <c:v>629.47</c:v>
                </c:pt>
                <c:pt idx="5813">
                  <c:v>663.48</c:v>
                </c:pt>
                <c:pt idx="5814">
                  <c:v>688.35</c:v>
                </c:pt>
                <c:pt idx="5815">
                  <c:v>831.68</c:v>
                </c:pt>
                <c:pt idx="5816">
                  <c:v>955.15</c:v>
                </c:pt>
                <c:pt idx="5817">
                  <c:v>1033.5</c:v>
                </c:pt>
                <c:pt idx="5818">
                  <c:v>1059.8599999999999</c:v>
                </c:pt>
                <c:pt idx="5819">
                  <c:v>1042.43</c:v>
                </c:pt>
                <c:pt idx="5820">
                  <c:v>1032.17</c:v>
                </c:pt>
                <c:pt idx="5821">
                  <c:v>1029.74</c:v>
                </c:pt>
                <c:pt idx="5822">
                  <c:v>1033.18</c:v>
                </c:pt>
                <c:pt idx="5823">
                  <c:v>982.68</c:v>
                </c:pt>
                <c:pt idx="5824">
                  <c:v>922.02</c:v>
                </c:pt>
                <c:pt idx="5825">
                  <c:v>855.01</c:v>
                </c:pt>
                <c:pt idx="5826">
                  <c:v>912.08</c:v>
                </c:pt>
                <c:pt idx="5827">
                  <c:v>887.4</c:v>
                </c:pt>
                <c:pt idx="5828">
                  <c:v>840.06</c:v>
                </c:pt>
                <c:pt idx="5829">
                  <c:v>794.18</c:v>
                </c:pt>
                <c:pt idx="5830">
                  <c:v>745.81</c:v>
                </c:pt>
                <c:pt idx="5831">
                  <c:v>705.26</c:v>
                </c:pt>
                <c:pt idx="5832">
                  <c:v>670.66</c:v>
                </c:pt>
                <c:pt idx="5833">
                  <c:v>649.84</c:v>
                </c:pt>
                <c:pt idx="5834">
                  <c:v>636.53</c:v>
                </c:pt>
                <c:pt idx="5835">
                  <c:v>626.91</c:v>
                </c:pt>
                <c:pt idx="5836">
                  <c:v>635.55999999999995</c:v>
                </c:pt>
                <c:pt idx="5837">
                  <c:v>683.59</c:v>
                </c:pt>
                <c:pt idx="5838">
                  <c:v>709.62</c:v>
                </c:pt>
                <c:pt idx="5839">
                  <c:v>846.29</c:v>
                </c:pt>
                <c:pt idx="5840">
                  <c:v>940.31</c:v>
                </c:pt>
                <c:pt idx="5841">
                  <c:v>1012.07</c:v>
                </c:pt>
                <c:pt idx="5842">
                  <c:v>1024.0999999999999</c:v>
                </c:pt>
                <c:pt idx="5843">
                  <c:v>1019.01</c:v>
                </c:pt>
                <c:pt idx="5844">
                  <c:v>1016.88</c:v>
                </c:pt>
                <c:pt idx="5845">
                  <c:v>1032.76</c:v>
                </c:pt>
                <c:pt idx="5846">
                  <c:v>1020.17</c:v>
                </c:pt>
                <c:pt idx="5847">
                  <c:v>984.52</c:v>
                </c:pt>
                <c:pt idx="5848">
                  <c:v>923.64</c:v>
                </c:pt>
                <c:pt idx="5849">
                  <c:v>855.16</c:v>
                </c:pt>
                <c:pt idx="5850">
                  <c:v>918.87</c:v>
                </c:pt>
                <c:pt idx="5851">
                  <c:v>884.08</c:v>
                </c:pt>
                <c:pt idx="5852">
                  <c:v>844.46</c:v>
                </c:pt>
                <c:pt idx="5853">
                  <c:v>796.64</c:v>
                </c:pt>
                <c:pt idx="5854">
                  <c:v>737.07</c:v>
                </c:pt>
                <c:pt idx="5855">
                  <c:v>689.58</c:v>
                </c:pt>
                <c:pt idx="5856">
                  <c:v>657.67</c:v>
                </c:pt>
                <c:pt idx="5857">
                  <c:v>631.49</c:v>
                </c:pt>
                <c:pt idx="5858">
                  <c:v>616.66</c:v>
                </c:pt>
                <c:pt idx="5859">
                  <c:v>615.64</c:v>
                </c:pt>
                <c:pt idx="5860">
                  <c:v>626.22</c:v>
                </c:pt>
                <c:pt idx="5861">
                  <c:v>652.32000000000005</c:v>
                </c:pt>
                <c:pt idx="5862">
                  <c:v>675.09</c:v>
                </c:pt>
                <c:pt idx="5863">
                  <c:v>821.29</c:v>
                </c:pt>
                <c:pt idx="5864">
                  <c:v>943.76</c:v>
                </c:pt>
                <c:pt idx="5865">
                  <c:v>1022.06</c:v>
                </c:pt>
                <c:pt idx="5866">
                  <c:v>1066.8599999999999</c:v>
                </c:pt>
                <c:pt idx="5867">
                  <c:v>1064.6300000000001</c:v>
                </c:pt>
                <c:pt idx="5868">
                  <c:v>1067.27</c:v>
                </c:pt>
                <c:pt idx="5869">
                  <c:v>1082.3399999999999</c:v>
                </c:pt>
                <c:pt idx="5870">
                  <c:v>1081.24</c:v>
                </c:pt>
                <c:pt idx="5871">
                  <c:v>1034.48</c:v>
                </c:pt>
                <c:pt idx="5872">
                  <c:v>955.21</c:v>
                </c:pt>
                <c:pt idx="5873">
                  <c:v>896.19</c:v>
                </c:pt>
                <c:pt idx="5874">
                  <c:v>945.67</c:v>
                </c:pt>
                <c:pt idx="5875">
                  <c:v>910.11</c:v>
                </c:pt>
                <c:pt idx="5876">
                  <c:v>866.2</c:v>
                </c:pt>
                <c:pt idx="5877">
                  <c:v>817.84</c:v>
                </c:pt>
                <c:pt idx="5878">
                  <c:v>773.58</c:v>
                </c:pt>
                <c:pt idx="5879">
                  <c:v>720.49</c:v>
                </c:pt>
                <c:pt idx="5880">
                  <c:v>693.72</c:v>
                </c:pt>
                <c:pt idx="5881">
                  <c:v>667.89</c:v>
                </c:pt>
                <c:pt idx="5882">
                  <c:v>645.19000000000005</c:v>
                </c:pt>
                <c:pt idx="5883">
                  <c:v>642.11</c:v>
                </c:pt>
                <c:pt idx="5884">
                  <c:v>638.74</c:v>
                </c:pt>
                <c:pt idx="5885">
                  <c:v>637.24</c:v>
                </c:pt>
                <c:pt idx="5886">
                  <c:v>641.42999999999995</c:v>
                </c:pt>
                <c:pt idx="5887">
                  <c:v>743.73</c:v>
                </c:pt>
                <c:pt idx="5888">
                  <c:v>848.89</c:v>
                </c:pt>
                <c:pt idx="5889">
                  <c:v>921.23</c:v>
                </c:pt>
                <c:pt idx="5890">
                  <c:v>962.95</c:v>
                </c:pt>
                <c:pt idx="5891">
                  <c:v>943.58</c:v>
                </c:pt>
                <c:pt idx="5892">
                  <c:v>929.94</c:v>
                </c:pt>
                <c:pt idx="5893">
                  <c:v>905.39</c:v>
                </c:pt>
                <c:pt idx="5894">
                  <c:v>886.37</c:v>
                </c:pt>
                <c:pt idx="5895">
                  <c:v>859.83</c:v>
                </c:pt>
                <c:pt idx="5896">
                  <c:v>830.7</c:v>
                </c:pt>
                <c:pt idx="5897">
                  <c:v>819.51</c:v>
                </c:pt>
                <c:pt idx="5898">
                  <c:v>897.45</c:v>
                </c:pt>
                <c:pt idx="5899">
                  <c:v>884.32</c:v>
                </c:pt>
                <c:pt idx="5900">
                  <c:v>840.66</c:v>
                </c:pt>
                <c:pt idx="5901">
                  <c:v>798.14</c:v>
                </c:pt>
                <c:pt idx="5902">
                  <c:v>757.97</c:v>
                </c:pt>
                <c:pt idx="5903">
                  <c:v>724.48</c:v>
                </c:pt>
                <c:pt idx="5904">
                  <c:v>684.51</c:v>
                </c:pt>
                <c:pt idx="5905">
                  <c:v>663.17</c:v>
                </c:pt>
                <c:pt idx="5906">
                  <c:v>647.29999999999995</c:v>
                </c:pt>
                <c:pt idx="5907">
                  <c:v>638.28</c:v>
                </c:pt>
                <c:pt idx="5908">
                  <c:v>635.48</c:v>
                </c:pt>
                <c:pt idx="5909">
                  <c:v>635.71</c:v>
                </c:pt>
                <c:pt idx="5910">
                  <c:v>611.99</c:v>
                </c:pt>
                <c:pt idx="5911">
                  <c:v>641.1</c:v>
                </c:pt>
                <c:pt idx="5912">
                  <c:v>677.48</c:v>
                </c:pt>
                <c:pt idx="5913">
                  <c:v>708.85</c:v>
                </c:pt>
                <c:pt idx="5914">
                  <c:v>734.13</c:v>
                </c:pt>
                <c:pt idx="5915">
                  <c:v>740.82</c:v>
                </c:pt>
                <c:pt idx="5916">
                  <c:v>737.15</c:v>
                </c:pt>
                <c:pt idx="5917">
                  <c:v>720.83</c:v>
                </c:pt>
                <c:pt idx="5918">
                  <c:v>726.01</c:v>
                </c:pt>
                <c:pt idx="5919">
                  <c:v>704.68</c:v>
                </c:pt>
                <c:pt idx="5920">
                  <c:v>698.28</c:v>
                </c:pt>
                <c:pt idx="5921">
                  <c:v>715.95</c:v>
                </c:pt>
                <c:pt idx="5922">
                  <c:v>775.97</c:v>
                </c:pt>
                <c:pt idx="5923">
                  <c:v>769.74</c:v>
                </c:pt>
                <c:pt idx="5924">
                  <c:v>757.99</c:v>
                </c:pt>
                <c:pt idx="5925">
                  <c:v>728.94</c:v>
                </c:pt>
                <c:pt idx="5926">
                  <c:v>682.18</c:v>
                </c:pt>
                <c:pt idx="5927">
                  <c:v>643.48</c:v>
                </c:pt>
                <c:pt idx="5928">
                  <c:v>622.52</c:v>
                </c:pt>
                <c:pt idx="5929">
                  <c:v>605.01</c:v>
                </c:pt>
                <c:pt idx="5930">
                  <c:v>597.74</c:v>
                </c:pt>
                <c:pt idx="5931">
                  <c:v>591.61</c:v>
                </c:pt>
                <c:pt idx="5932">
                  <c:v>603.13</c:v>
                </c:pt>
                <c:pt idx="5933">
                  <c:v>630.89</c:v>
                </c:pt>
                <c:pt idx="5934">
                  <c:v>656.93</c:v>
                </c:pt>
                <c:pt idx="5935">
                  <c:v>831.98</c:v>
                </c:pt>
                <c:pt idx="5936">
                  <c:v>964.1</c:v>
                </c:pt>
                <c:pt idx="5937">
                  <c:v>1052.81</c:v>
                </c:pt>
                <c:pt idx="5938">
                  <c:v>1091.6600000000001</c:v>
                </c:pt>
                <c:pt idx="5939">
                  <c:v>1090.56</c:v>
                </c:pt>
                <c:pt idx="5940">
                  <c:v>1086.9000000000001</c:v>
                </c:pt>
                <c:pt idx="5941">
                  <c:v>1083.21</c:v>
                </c:pt>
                <c:pt idx="5942">
                  <c:v>1086.19</c:v>
                </c:pt>
                <c:pt idx="5943">
                  <c:v>1032.25</c:v>
                </c:pt>
                <c:pt idx="5944">
                  <c:v>977.16</c:v>
                </c:pt>
                <c:pt idx="5945">
                  <c:v>879.38</c:v>
                </c:pt>
                <c:pt idx="5946">
                  <c:v>939.98</c:v>
                </c:pt>
                <c:pt idx="5947">
                  <c:v>930.52</c:v>
                </c:pt>
                <c:pt idx="5948">
                  <c:v>877.51</c:v>
                </c:pt>
                <c:pt idx="5949">
                  <c:v>834.12</c:v>
                </c:pt>
                <c:pt idx="5950">
                  <c:v>773.68</c:v>
                </c:pt>
                <c:pt idx="5951">
                  <c:v>717.04</c:v>
                </c:pt>
                <c:pt idx="5952">
                  <c:v>673.54</c:v>
                </c:pt>
                <c:pt idx="5953">
                  <c:v>655.72</c:v>
                </c:pt>
                <c:pt idx="5954">
                  <c:v>642.08000000000004</c:v>
                </c:pt>
                <c:pt idx="5955">
                  <c:v>622.21</c:v>
                </c:pt>
                <c:pt idx="5956">
                  <c:v>635.04999999999995</c:v>
                </c:pt>
                <c:pt idx="5957">
                  <c:v>675.05</c:v>
                </c:pt>
                <c:pt idx="5958">
                  <c:v>691.19</c:v>
                </c:pt>
                <c:pt idx="5959">
                  <c:v>857.55</c:v>
                </c:pt>
                <c:pt idx="5960">
                  <c:v>998.22</c:v>
                </c:pt>
                <c:pt idx="5961">
                  <c:v>1083.82</c:v>
                </c:pt>
                <c:pt idx="5962">
                  <c:v>1121.1099999999999</c:v>
                </c:pt>
                <c:pt idx="5963">
                  <c:v>1123.43</c:v>
                </c:pt>
                <c:pt idx="5964">
                  <c:v>1117.8699999999999</c:v>
                </c:pt>
                <c:pt idx="5965">
                  <c:v>1131.06</c:v>
                </c:pt>
                <c:pt idx="5966">
                  <c:v>1117.8699999999999</c:v>
                </c:pt>
                <c:pt idx="5967">
                  <c:v>1073.17</c:v>
                </c:pt>
                <c:pt idx="5968">
                  <c:v>999.77</c:v>
                </c:pt>
                <c:pt idx="5969">
                  <c:v>922.43</c:v>
                </c:pt>
                <c:pt idx="5970">
                  <c:v>964.94</c:v>
                </c:pt>
                <c:pt idx="5971">
                  <c:v>933.41</c:v>
                </c:pt>
                <c:pt idx="5972">
                  <c:v>894.81</c:v>
                </c:pt>
                <c:pt idx="5973">
                  <c:v>853.69</c:v>
                </c:pt>
                <c:pt idx="5974">
                  <c:v>799.21</c:v>
                </c:pt>
                <c:pt idx="5975">
                  <c:v>729.44</c:v>
                </c:pt>
                <c:pt idx="5976">
                  <c:v>694.33</c:v>
                </c:pt>
                <c:pt idx="5977">
                  <c:v>665.45</c:v>
                </c:pt>
                <c:pt idx="5978">
                  <c:v>652.74</c:v>
                </c:pt>
                <c:pt idx="5979">
                  <c:v>642.30999999999995</c:v>
                </c:pt>
                <c:pt idx="5980">
                  <c:v>652.94000000000005</c:v>
                </c:pt>
                <c:pt idx="5981">
                  <c:v>681.44</c:v>
                </c:pt>
                <c:pt idx="5982">
                  <c:v>704.46</c:v>
                </c:pt>
                <c:pt idx="5983">
                  <c:v>864.15</c:v>
                </c:pt>
                <c:pt idx="5984">
                  <c:v>980.47</c:v>
                </c:pt>
                <c:pt idx="5985">
                  <c:v>1049.07</c:v>
                </c:pt>
                <c:pt idx="5986">
                  <c:v>1087.8900000000001</c:v>
                </c:pt>
                <c:pt idx="5987">
                  <c:v>1085.8499999999999</c:v>
                </c:pt>
                <c:pt idx="5988">
                  <c:v>1079.51</c:v>
                </c:pt>
                <c:pt idx="5989">
                  <c:v>1080.3800000000001</c:v>
                </c:pt>
                <c:pt idx="5990">
                  <c:v>1070.17</c:v>
                </c:pt>
                <c:pt idx="5991">
                  <c:v>1028</c:v>
                </c:pt>
                <c:pt idx="5992">
                  <c:v>948.78</c:v>
                </c:pt>
                <c:pt idx="5993">
                  <c:v>876.81</c:v>
                </c:pt>
                <c:pt idx="5994">
                  <c:v>920.04</c:v>
                </c:pt>
                <c:pt idx="5995">
                  <c:v>903.62</c:v>
                </c:pt>
                <c:pt idx="5996">
                  <c:v>861.21</c:v>
                </c:pt>
                <c:pt idx="5997">
                  <c:v>823.25</c:v>
                </c:pt>
                <c:pt idx="5998">
                  <c:v>770.41</c:v>
                </c:pt>
                <c:pt idx="5999">
                  <c:v>716.51</c:v>
                </c:pt>
                <c:pt idx="6000">
                  <c:v>677.14</c:v>
                </c:pt>
                <c:pt idx="6001">
                  <c:v>653.97</c:v>
                </c:pt>
                <c:pt idx="6002">
                  <c:v>652.9</c:v>
                </c:pt>
                <c:pt idx="6003">
                  <c:v>637.26</c:v>
                </c:pt>
                <c:pt idx="6004">
                  <c:v>643.80999999999995</c:v>
                </c:pt>
                <c:pt idx="6005">
                  <c:v>668.98</c:v>
                </c:pt>
                <c:pt idx="6006">
                  <c:v>683.81</c:v>
                </c:pt>
                <c:pt idx="6007">
                  <c:v>860.93</c:v>
                </c:pt>
                <c:pt idx="6008">
                  <c:v>969.89</c:v>
                </c:pt>
                <c:pt idx="6009">
                  <c:v>1029.48</c:v>
                </c:pt>
                <c:pt idx="6010">
                  <c:v>1068.28</c:v>
                </c:pt>
                <c:pt idx="6011">
                  <c:v>1070.8399999999999</c:v>
                </c:pt>
                <c:pt idx="6012">
                  <c:v>1052.3699999999999</c:v>
                </c:pt>
                <c:pt idx="6013">
                  <c:v>1052.1099999999999</c:v>
                </c:pt>
                <c:pt idx="6014">
                  <c:v>1057.77</c:v>
                </c:pt>
                <c:pt idx="6015">
                  <c:v>1018.53</c:v>
                </c:pt>
                <c:pt idx="6016">
                  <c:v>933.44</c:v>
                </c:pt>
                <c:pt idx="6017">
                  <c:v>882.59</c:v>
                </c:pt>
                <c:pt idx="6018">
                  <c:v>955.2</c:v>
                </c:pt>
                <c:pt idx="6019">
                  <c:v>938.27</c:v>
                </c:pt>
                <c:pt idx="6020">
                  <c:v>899.81</c:v>
                </c:pt>
                <c:pt idx="6021">
                  <c:v>864.59</c:v>
                </c:pt>
                <c:pt idx="6022">
                  <c:v>799.85</c:v>
                </c:pt>
                <c:pt idx="6023">
                  <c:v>746.97</c:v>
                </c:pt>
                <c:pt idx="6024">
                  <c:v>711.59</c:v>
                </c:pt>
                <c:pt idx="6025">
                  <c:v>685.1</c:v>
                </c:pt>
                <c:pt idx="6026">
                  <c:v>667.15</c:v>
                </c:pt>
                <c:pt idx="6027">
                  <c:v>656.73</c:v>
                </c:pt>
                <c:pt idx="6028">
                  <c:v>659.39</c:v>
                </c:pt>
                <c:pt idx="6029">
                  <c:v>688.43</c:v>
                </c:pt>
                <c:pt idx="6030">
                  <c:v>703</c:v>
                </c:pt>
                <c:pt idx="6031">
                  <c:v>871.83</c:v>
                </c:pt>
                <c:pt idx="6032">
                  <c:v>995.19</c:v>
                </c:pt>
                <c:pt idx="6033">
                  <c:v>1052.52</c:v>
                </c:pt>
                <c:pt idx="6034">
                  <c:v>1089.56</c:v>
                </c:pt>
                <c:pt idx="6035">
                  <c:v>1094.81</c:v>
                </c:pt>
                <c:pt idx="6036">
                  <c:v>1085.2</c:v>
                </c:pt>
                <c:pt idx="6037">
                  <c:v>1098.9000000000001</c:v>
                </c:pt>
                <c:pt idx="6038">
                  <c:v>1096.8</c:v>
                </c:pt>
                <c:pt idx="6039">
                  <c:v>1033.25</c:v>
                </c:pt>
                <c:pt idx="6040">
                  <c:v>949.09</c:v>
                </c:pt>
                <c:pt idx="6041">
                  <c:v>890.83</c:v>
                </c:pt>
                <c:pt idx="6042">
                  <c:v>954.92</c:v>
                </c:pt>
                <c:pt idx="6043">
                  <c:v>935.05</c:v>
                </c:pt>
                <c:pt idx="6044">
                  <c:v>907.11</c:v>
                </c:pt>
                <c:pt idx="6045">
                  <c:v>862.05</c:v>
                </c:pt>
                <c:pt idx="6046">
                  <c:v>817.79</c:v>
                </c:pt>
                <c:pt idx="6047">
                  <c:v>768.65</c:v>
                </c:pt>
                <c:pt idx="6048">
                  <c:v>729.9</c:v>
                </c:pt>
                <c:pt idx="6049">
                  <c:v>698.75</c:v>
                </c:pt>
                <c:pt idx="6050">
                  <c:v>680.94</c:v>
                </c:pt>
                <c:pt idx="6051">
                  <c:v>671.78</c:v>
                </c:pt>
                <c:pt idx="6052">
                  <c:v>667.34</c:v>
                </c:pt>
                <c:pt idx="6053">
                  <c:v>668.16</c:v>
                </c:pt>
                <c:pt idx="6054">
                  <c:v>674.87</c:v>
                </c:pt>
                <c:pt idx="6055">
                  <c:v>779.22</c:v>
                </c:pt>
                <c:pt idx="6056">
                  <c:v>886.42</c:v>
                </c:pt>
                <c:pt idx="6057">
                  <c:v>952.4</c:v>
                </c:pt>
                <c:pt idx="6058">
                  <c:v>989.58</c:v>
                </c:pt>
                <c:pt idx="6059">
                  <c:v>996.16</c:v>
                </c:pt>
                <c:pt idx="6060">
                  <c:v>969.21</c:v>
                </c:pt>
                <c:pt idx="6061">
                  <c:v>938.91</c:v>
                </c:pt>
                <c:pt idx="6062">
                  <c:v>918.62</c:v>
                </c:pt>
                <c:pt idx="6063">
                  <c:v>878.08</c:v>
                </c:pt>
                <c:pt idx="6064">
                  <c:v>844.61</c:v>
                </c:pt>
                <c:pt idx="6065">
                  <c:v>831.35</c:v>
                </c:pt>
                <c:pt idx="6066">
                  <c:v>898.53</c:v>
                </c:pt>
                <c:pt idx="6067">
                  <c:v>881.42</c:v>
                </c:pt>
                <c:pt idx="6068">
                  <c:v>845.83</c:v>
                </c:pt>
                <c:pt idx="6069">
                  <c:v>809.88</c:v>
                </c:pt>
                <c:pt idx="6070">
                  <c:v>762.33</c:v>
                </c:pt>
                <c:pt idx="6071">
                  <c:v>723.9</c:v>
                </c:pt>
                <c:pt idx="6072">
                  <c:v>686.43</c:v>
                </c:pt>
                <c:pt idx="6073">
                  <c:v>662.96</c:v>
                </c:pt>
                <c:pt idx="6074">
                  <c:v>644.11</c:v>
                </c:pt>
                <c:pt idx="6075">
                  <c:v>629.71</c:v>
                </c:pt>
                <c:pt idx="6076">
                  <c:v>615.76</c:v>
                </c:pt>
                <c:pt idx="6077">
                  <c:v>611.38</c:v>
                </c:pt>
                <c:pt idx="6078">
                  <c:v>585.14</c:v>
                </c:pt>
                <c:pt idx="6079">
                  <c:v>635.91999999999996</c:v>
                </c:pt>
                <c:pt idx="6080">
                  <c:v>679.5</c:v>
                </c:pt>
                <c:pt idx="6081">
                  <c:v>736.91</c:v>
                </c:pt>
                <c:pt idx="6082">
                  <c:v>779.82</c:v>
                </c:pt>
                <c:pt idx="6083">
                  <c:v>799.61</c:v>
                </c:pt>
                <c:pt idx="6084">
                  <c:v>809.09</c:v>
                </c:pt>
                <c:pt idx="6085">
                  <c:v>809.77</c:v>
                </c:pt>
                <c:pt idx="6086">
                  <c:v>805.96</c:v>
                </c:pt>
                <c:pt idx="6087">
                  <c:v>777.52</c:v>
                </c:pt>
                <c:pt idx="6088">
                  <c:v>774.38</c:v>
                </c:pt>
                <c:pt idx="6089">
                  <c:v>780.53</c:v>
                </c:pt>
                <c:pt idx="6090">
                  <c:v>876.49</c:v>
                </c:pt>
                <c:pt idx="6091">
                  <c:v>862.03</c:v>
                </c:pt>
                <c:pt idx="6092">
                  <c:v>839.7</c:v>
                </c:pt>
                <c:pt idx="6093">
                  <c:v>812.04</c:v>
                </c:pt>
                <c:pt idx="6094">
                  <c:v>767.75</c:v>
                </c:pt>
                <c:pt idx="6095">
                  <c:v>714.24</c:v>
                </c:pt>
                <c:pt idx="6096">
                  <c:v>668.42</c:v>
                </c:pt>
                <c:pt idx="6097">
                  <c:v>646.91999999999996</c:v>
                </c:pt>
                <c:pt idx="6098">
                  <c:v>631.72</c:v>
                </c:pt>
                <c:pt idx="6099">
                  <c:v>628.37</c:v>
                </c:pt>
                <c:pt idx="6100">
                  <c:v>636.21</c:v>
                </c:pt>
                <c:pt idx="6101">
                  <c:v>677</c:v>
                </c:pt>
                <c:pt idx="6102">
                  <c:v>696.16</c:v>
                </c:pt>
                <c:pt idx="6103">
                  <c:v>863.92</c:v>
                </c:pt>
                <c:pt idx="6104">
                  <c:v>997.66</c:v>
                </c:pt>
                <c:pt idx="6105">
                  <c:v>1081.31</c:v>
                </c:pt>
                <c:pt idx="6106">
                  <c:v>1112.55</c:v>
                </c:pt>
                <c:pt idx="6107">
                  <c:v>1103.8399999999999</c:v>
                </c:pt>
                <c:pt idx="6108">
                  <c:v>1088.57</c:v>
                </c:pt>
                <c:pt idx="6109">
                  <c:v>1096.3900000000001</c:v>
                </c:pt>
                <c:pt idx="6110">
                  <c:v>1080.81</c:v>
                </c:pt>
                <c:pt idx="6111">
                  <c:v>1066.3399999999999</c:v>
                </c:pt>
                <c:pt idx="6112">
                  <c:v>1000.41</c:v>
                </c:pt>
                <c:pt idx="6113">
                  <c:v>922.31</c:v>
                </c:pt>
                <c:pt idx="6114">
                  <c:v>942.06</c:v>
                </c:pt>
                <c:pt idx="6115">
                  <c:v>904.6</c:v>
                </c:pt>
                <c:pt idx="6116">
                  <c:v>871.41</c:v>
                </c:pt>
                <c:pt idx="6117">
                  <c:v>833.65</c:v>
                </c:pt>
                <c:pt idx="6118">
                  <c:v>764.83</c:v>
                </c:pt>
                <c:pt idx="6119">
                  <c:v>711.18</c:v>
                </c:pt>
                <c:pt idx="6120">
                  <c:v>672.75</c:v>
                </c:pt>
                <c:pt idx="6121">
                  <c:v>655.57</c:v>
                </c:pt>
                <c:pt idx="6122">
                  <c:v>643.33000000000004</c:v>
                </c:pt>
                <c:pt idx="6123">
                  <c:v>635.87</c:v>
                </c:pt>
                <c:pt idx="6124">
                  <c:v>646.85</c:v>
                </c:pt>
                <c:pt idx="6125">
                  <c:v>681.63</c:v>
                </c:pt>
                <c:pt idx="6126">
                  <c:v>702.81</c:v>
                </c:pt>
                <c:pt idx="6127">
                  <c:v>871.99</c:v>
                </c:pt>
                <c:pt idx="6128">
                  <c:v>999.69</c:v>
                </c:pt>
                <c:pt idx="6129">
                  <c:v>1078.2</c:v>
                </c:pt>
                <c:pt idx="6130">
                  <c:v>1101.92</c:v>
                </c:pt>
                <c:pt idx="6131">
                  <c:v>1095</c:v>
                </c:pt>
                <c:pt idx="6132">
                  <c:v>1101.04</c:v>
                </c:pt>
                <c:pt idx="6133">
                  <c:v>1116.3699999999999</c:v>
                </c:pt>
                <c:pt idx="6134">
                  <c:v>1108.3900000000001</c:v>
                </c:pt>
                <c:pt idx="6135">
                  <c:v>1067.6099999999999</c:v>
                </c:pt>
                <c:pt idx="6136">
                  <c:v>998.77</c:v>
                </c:pt>
                <c:pt idx="6137">
                  <c:v>920.4</c:v>
                </c:pt>
                <c:pt idx="6138">
                  <c:v>979.56</c:v>
                </c:pt>
                <c:pt idx="6139">
                  <c:v>946.86</c:v>
                </c:pt>
                <c:pt idx="6140">
                  <c:v>906.43</c:v>
                </c:pt>
                <c:pt idx="6141">
                  <c:v>863.56</c:v>
                </c:pt>
                <c:pt idx="6142">
                  <c:v>808.05</c:v>
                </c:pt>
                <c:pt idx="6143">
                  <c:v>746.87</c:v>
                </c:pt>
                <c:pt idx="6144">
                  <c:v>709.19</c:v>
                </c:pt>
                <c:pt idx="6145">
                  <c:v>676.73</c:v>
                </c:pt>
                <c:pt idx="6146">
                  <c:v>661.36</c:v>
                </c:pt>
                <c:pt idx="6147">
                  <c:v>659.14</c:v>
                </c:pt>
                <c:pt idx="6148">
                  <c:v>663.72</c:v>
                </c:pt>
                <c:pt idx="6149">
                  <c:v>699.18</c:v>
                </c:pt>
                <c:pt idx="6150">
                  <c:v>716.59</c:v>
                </c:pt>
                <c:pt idx="6151">
                  <c:v>894.89</c:v>
                </c:pt>
                <c:pt idx="6152">
                  <c:v>1032.57</c:v>
                </c:pt>
                <c:pt idx="6153">
                  <c:v>1118.97</c:v>
                </c:pt>
                <c:pt idx="6154">
                  <c:v>1151</c:v>
                </c:pt>
                <c:pt idx="6155">
                  <c:v>1156.23</c:v>
                </c:pt>
                <c:pt idx="6156">
                  <c:v>1155.44</c:v>
                </c:pt>
                <c:pt idx="6157">
                  <c:v>1159.46</c:v>
                </c:pt>
                <c:pt idx="6158">
                  <c:v>1126.82</c:v>
                </c:pt>
                <c:pt idx="6159">
                  <c:v>1079.01</c:v>
                </c:pt>
                <c:pt idx="6160">
                  <c:v>1004.84</c:v>
                </c:pt>
                <c:pt idx="6161">
                  <c:v>932.42</c:v>
                </c:pt>
                <c:pt idx="6162">
                  <c:v>970.25</c:v>
                </c:pt>
                <c:pt idx="6163">
                  <c:v>942.28</c:v>
                </c:pt>
                <c:pt idx="6164">
                  <c:v>897.42</c:v>
                </c:pt>
                <c:pt idx="6165">
                  <c:v>859.34</c:v>
                </c:pt>
                <c:pt idx="6166">
                  <c:v>807.07</c:v>
                </c:pt>
                <c:pt idx="6167">
                  <c:v>751.06</c:v>
                </c:pt>
                <c:pt idx="6168">
                  <c:v>709.07</c:v>
                </c:pt>
                <c:pt idx="6169">
                  <c:v>686.41</c:v>
                </c:pt>
                <c:pt idx="6170">
                  <c:v>662.89</c:v>
                </c:pt>
                <c:pt idx="6171">
                  <c:v>659.06</c:v>
                </c:pt>
                <c:pt idx="6172">
                  <c:v>656.96</c:v>
                </c:pt>
                <c:pt idx="6173">
                  <c:v>690.3</c:v>
                </c:pt>
                <c:pt idx="6174">
                  <c:v>715.33</c:v>
                </c:pt>
                <c:pt idx="6175">
                  <c:v>861.56</c:v>
                </c:pt>
                <c:pt idx="6176">
                  <c:v>984.35</c:v>
                </c:pt>
                <c:pt idx="6177">
                  <c:v>1057.77</c:v>
                </c:pt>
                <c:pt idx="6178">
                  <c:v>1096.77</c:v>
                </c:pt>
                <c:pt idx="6179">
                  <c:v>1086.7</c:v>
                </c:pt>
                <c:pt idx="6180">
                  <c:v>1082.83</c:v>
                </c:pt>
                <c:pt idx="6181">
                  <c:v>1081.0899999999999</c:v>
                </c:pt>
                <c:pt idx="6182">
                  <c:v>1067.69</c:v>
                </c:pt>
                <c:pt idx="6183">
                  <c:v>1028.1300000000001</c:v>
                </c:pt>
                <c:pt idx="6184">
                  <c:v>956.68</c:v>
                </c:pt>
                <c:pt idx="6185">
                  <c:v>885.49</c:v>
                </c:pt>
                <c:pt idx="6186">
                  <c:v>933.1</c:v>
                </c:pt>
                <c:pt idx="6187">
                  <c:v>900.6</c:v>
                </c:pt>
                <c:pt idx="6188">
                  <c:v>862.15</c:v>
                </c:pt>
                <c:pt idx="6189">
                  <c:v>813.83</c:v>
                </c:pt>
                <c:pt idx="6190">
                  <c:v>749.86</c:v>
                </c:pt>
                <c:pt idx="6191">
                  <c:v>702.71</c:v>
                </c:pt>
                <c:pt idx="6192">
                  <c:v>664.3</c:v>
                </c:pt>
                <c:pt idx="6193">
                  <c:v>639.83000000000004</c:v>
                </c:pt>
                <c:pt idx="6194">
                  <c:v>628.51</c:v>
                </c:pt>
                <c:pt idx="6195">
                  <c:v>618.51</c:v>
                </c:pt>
                <c:pt idx="6196">
                  <c:v>637.35</c:v>
                </c:pt>
                <c:pt idx="6197">
                  <c:v>662.87</c:v>
                </c:pt>
                <c:pt idx="6198">
                  <c:v>685.1</c:v>
                </c:pt>
                <c:pt idx="6199">
                  <c:v>847.11</c:v>
                </c:pt>
                <c:pt idx="6200">
                  <c:v>990.23</c:v>
                </c:pt>
                <c:pt idx="6201">
                  <c:v>1063.24</c:v>
                </c:pt>
                <c:pt idx="6202">
                  <c:v>1083.81</c:v>
                </c:pt>
                <c:pt idx="6203">
                  <c:v>1068.72</c:v>
                </c:pt>
                <c:pt idx="6204">
                  <c:v>1061.6400000000001</c:v>
                </c:pt>
                <c:pt idx="6205">
                  <c:v>1072.5899999999999</c:v>
                </c:pt>
                <c:pt idx="6206">
                  <c:v>1048.57</c:v>
                </c:pt>
                <c:pt idx="6207">
                  <c:v>992.5</c:v>
                </c:pt>
                <c:pt idx="6208">
                  <c:v>917.95</c:v>
                </c:pt>
                <c:pt idx="6209">
                  <c:v>865.74</c:v>
                </c:pt>
                <c:pt idx="6210">
                  <c:v>876.03</c:v>
                </c:pt>
                <c:pt idx="6211">
                  <c:v>850.72</c:v>
                </c:pt>
                <c:pt idx="6212">
                  <c:v>819.52</c:v>
                </c:pt>
                <c:pt idx="6213">
                  <c:v>775.03</c:v>
                </c:pt>
                <c:pt idx="6214">
                  <c:v>727.86</c:v>
                </c:pt>
                <c:pt idx="6215">
                  <c:v>686.17</c:v>
                </c:pt>
                <c:pt idx="6216">
                  <c:v>650.29</c:v>
                </c:pt>
                <c:pt idx="6217">
                  <c:v>631.17999999999995</c:v>
                </c:pt>
                <c:pt idx="6218">
                  <c:v>617.65</c:v>
                </c:pt>
                <c:pt idx="6219">
                  <c:v>614.63</c:v>
                </c:pt>
                <c:pt idx="6220">
                  <c:v>608.44000000000005</c:v>
                </c:pt>
                <c:pt idx="6221">
                  <c:v>624.91999999999996</c:v>
                </c:pt>
                <c:pt idx="6222">
                  <c:v>625.39</c:v>
                </c:pt>
                <c:pt idx="6223">
                  <c:v>733.77</c:v>
                </c:pt>
                <c:pt idx="6224">
                  <c:v>820.6</c:v>
                </c:pt>
                <c:pt idx="6225">
                  <c:v>864.91</c:v>
                </c:pt>
                <c:pt idx="6226">
                  <c:v>880.03</c:v>
                </c:pt>
                <c:pt idx="6227">
                  <c:v>874.46</c:v>
                </c:pt>
                <c:pt idx="6228">
                  <c:v>842.82</c:v>
                </c:pt>
                <c:pt idx="6229">
                  <c:v>822.08</c:v>
                </c:pt>
                <c:pt idx="6230">
                  <c:v>809.61</c:v>
                </c:pt>
                <c:pt idx="6231">
                  <c:v>787.98</c:v>
                </c:pt>
                <c:pt idx="6232">
                  <c:v>765.67</c:v>
                </c:pt>
                <c:pt idx="6233">
                  <c:v>773.97</c:v>
                </c:pt>
                <c:pt idx="6234">
                  <c:v>850</c:v>
                </c:pt>
                <c:pt idx="6235">
                  <c:v>852.14</c:v>
                </c:pt>
                <c:pt idx="6236">
                  <c:v>823.93</c:v>
                </c:pt>
                <c:pt idx="6237">
                  <c:v>786.36</c:v>
                </c:pt>
                <c:pt idx="6238">
                  <c:v>757.36</c:v>
                </c:pt>
                <c:pt idx="6239">
                  <c:v>713.11</c:v>
                </c:pt>
                <c:pt idx="6240">
                  <c:v>687.16</c:v>
                </c:pt>
                <c:pt idx="6241">
                  <c:v>658.69</c:v>
                </c:pt>
                <c:pt idx="6242">
                  <c:v>650.76</c:v>
                </c:pt>
                <c:pt idx="6243">
                  <c:v>631.92999999999995</c:v>
                </c:pt>
                <c:pt idx="6244">
                  <c:v>624.62</c:v>
                </c:pt>
                <c:pt idx="6245">
                  <c:v>624.62</c:v>
                </c:pt>
                <c:pt idx="6246">
                  <c:v>608.47</c:v>
                </c:pt>
                <c:pt idx="6247">
                  <c:v>633.20000000000005</c:v>
                </c:pt>
                <c:pt idx="6248">
                  <c:v>675.83</c:v>
                </c:pt>
                <c:pt idx="6249">
                  <c:v>720.36</c:v>
                </c:pt>
                <c:pt idx="6250">
                  <c:v>758.8</c:v>
                </c:pt>
                <c:pt idx="6251">
                  <c:v>781.01</c:v>
                </c:pt>
                <c:pt idx="6252">
                  <c:v>787.82</c:v>
                </c:pt>
                <c:pt idx="6253">
                  <c:v>781.73</c:v>
                </c:pt>
                <c:pt idx="6254">
                  <c:v>765.84</c:v>
                </c:pt>
                <c:pt idx="6255">
                  <c:v>755.82</c:v>
                </c:pt>
                <c:pt idx="6256">
                  <c:v>735.78</c:v>
                </c:pt>
                <c:pt idx="6257">
                  <c:v>749.46</c:v>
                </c:pt>
                <c:pt idx="6258">
                  <c:v>811.1</c:v>
                </c:pt>
                <c:pt idx="6259">
                  <c:v>800.42</c:v>
                </c:pt>
                <c:pt idx="6260">
                  <c:v>780.01</c:v>
                </c:pt>
                <c:pt idx="6261">
                  <c:v>740.77</c:v>
                </c:pt>
                <c:pt idx="6262">
                  <c:v>691.04</c:v>
                </c:pt>
                <c:pt idx="6263">
                  <c:v>650.48</c:v>
                </c:pt>
                <c:pt idx="6264">
                  <c:v>621.86</c:v>
                </c:pt>
                <c:pt idx="6265">
                  <c:v>608.92999999999995</c:v>
                </c:pt>
                <c:pt idx="6266">
                  <c:v>601.82000000000005</c:v>
                </c:pt>
                <c:pt idx="6267">
                  <c:v>594.33000000000004</c:v>
                </c:pt>
                <c:pt idx="6268">
                  <c:v>605.34</c:v>
                </c:pt>
                <c:pt idx="6269">
                  <c:v>646.53</c:v>
                </c:pt>
                <c:pt idx="6270">
                  <c:v>670.26</c:v>
                </c:pt>
                <c:pt idx="6271">
                  <c:v>842.1</c:v>
                </c:pt>
                <c:pt idx="6272">
                  <c:v>977.83</c:v>
                </c:pt>
                <c:pt idx="6273">
                  <c:v>1059.56</c:v>
                </c:pt>
                <c:pt idx="6274">
                  <c:v>1101.2</c:v>
                </c:pt>
                <c:pt idx="6275">
                  <c:v>1084.42</c:v>
                </c:pt>
                <c:pt idx="6276">
                  <c:v>1050.68</c:v>
                </c:pt>
                <c:pt idx="6277">
                  <c:v>1036.93</c:v>
                </c:pt>
                <c:pt idx="6278">
                  <c:v>1021.05</c:v>
                </c:pt>
                <c:pt idx="6279">
                  <c:v>996.63</c:v>
                </c:pt>
                <c:pt idx="6280">
                  <c:v>929.55</c:v>
                </c:pt>
                <c:pt idx="6281">
                  <c:v>879.09</c:v>
                </c:pt>
                <c:pt idx="6282">
                  <c:v>896.94</c:v>
                </c:pt>
                <c:pt idx="6283">
                  <c:v>853.84</c:v>
                </c:pt>
                <c:pt idx="6284">
                  <c:v>821.32</c:v>
                </c:pt>
                <c:pt idx="6285">
                  <c:v>770.21</c:v>
                </c:pt>
                <c:pt idx="6286">
                  <c:v>714.42</c:v>
                </c:pt>
                <c:pt idx="6287">
                  <c:v>663.77</c:v>
                </c:pt>
                <c:pt idx="6288">
                  <c:v>632.77</c:v>
                </c:pt>
                <c:pt idx="6289">
                  <c:v>620.63</c:v>
                </c:pt>
                <c:pt idx="6290">
                  <c:v>611.80999999999995</c:v>
                </c:pt>
                <c:pt idx="6291">
                  <c:v>607.94000000000005</c:v>
                </c:pt>
                <c:pt idx="6292">
                  <c:v>622.91</c:v>
                </c:pt>
                <c:pt idx="6293">
                  <c:v>654.89</c:v>
                </c:pt>
                <c:pt idx="6294">
                  <c:v>687.26</c:v>
                </c:pt>
                <c:pt idx="6295">
                  <c:v>833.85</c:v>
                </c:pt>
                <c:pt idx="6296">
                  <c:v>964.6</c:v>
                </c:pt>
                <c:pt idx="6297">
                  <c:v>1026.6400000000001</c:v>
                </c:pt>
                <c:pt idx="6298">
                  <c:v>1050.1199999999999</c:v>
                </c:pt>
                <c:pt idx="6299">
                  <c:v>1054.02</c:v>
                </c:pt>
                <c:pt idx="6300">
                  <c:v>1045.58</c:v>
                </c:pt>
                <c:pt idx="6301">
                  <c:v>1064.22</c:v>
                </c:pt>
                <c:pt idx="6302">
                  <c:v>1053.03</c:v>
                </c:pt>
                <c:pt idx="6303">
                  <c:v>1027.6099999999999</c:v>
                </c:pt>
                <c:pt idx="6304">
                  <c:v>954.43</c:v>
                </c:pt>
                <c:pt idx="6305">
                  <c:v>892.56</c:v>
                </c:pt>
                <c:pt idx="6306">
                  <c:v>920.04</c:v>
                </c:pt>
                <c:pt idx="6307">
                  <c:v>884.48</c:v>
                </c:pt>
                <c:pt idx="6308">
                  <c:v>840.06</c:v>
                </c:pt>
                <c:pt idx="6309">
                  <c:v>780</c:v>
                </c:pt>
                <c:pt idx="6310">
                  <c:v>728.66</c:v>
                </c:pt>
                <c:pt idx="6311">
                  <c:v>682.53</c:v>
                </c:pt>
                <c:pt idx="6312">
                  <c:v>650.41999999999996</c:v>
                </c:pt>
                <c:pt idx="6313">
                  <c:v>627</c:v>
                </c:pt>
                <c:pt idx="6314">
                  <c:v>613.1</c:v>
                </c:pt>
                <c:pt idx="6315">
                  <c:v>604.97</c:v>
                </c:pt>
                <c:pt idx="6316">
                  <c:v>622.66</c:v>
                </c:pt>
                <c:pt idx="6317">
                  <c:v>659.18</c:v>
                </c:pt>
                <c:pt idx="6318">
                  <c:v>681.95</c:v>
                </c:pt>
                <c:pt idx="6319">
                  <c:v>839.51</c:v>
                </c:pt>
                <c:pt idx="6320">
                  <c:v>962.01</c:v>
                </c:pt>
                <c:pt idx="6321">
                  <c:v>1043.42</c:v>
                </c:pt>
                <c:pt idx="6322">
                  <c:v>1080.42</c:v>
                </c:pt>
                <c:pt idx="6323">
                  <c:v>1085.1099999999999</c:v>
                </c:pt>
                <c:pt idx="6324">
                  <c:v>1083.96</c:v>
                </c:pt>
                <c:pt idx="6325">
                  <c:v>1106.58</c:v>
                </c:pt>
                <c:pt idx="6326">
                  <c:v>1099.81</c:v>
                </c:pt>
                <c:pt idx="6327">
                  <c:v>1063.97</c:v>
                </c:pt>
                <c:pt idx="6328">
                  <c:v>971.37</c:v>
                </c:pt>
                <c:pt idx="6329">
                  <c:v>897.71</c:v>
                </c:pt>
                <c:pt idx="6330">
                  <c:v>952.73</c:v>
                </c:pt>
                <c:pt idx="6331">
                  <c:v>919.99</c:v>
                </c:pt>
                <c:pt idx="6332">
                  <c:v>877.19</c:v>
                </c:pt>
                <c:pt idx="6333">
                  <c:v>828.01</c:v>
                </c:pt>
                <c:pt idx="6334">
                  <c:v>779.56</c:v>
                </c:pt>
                <c:pt idx="6335">
                  <c:v>720.98</c:v>
                </c:pt>
                <c:pt idx="6336">
                  <c:v>683.68</c:v>
                </c:pt>
                <c:pt idx="6337">
                  <c:v>661.41</c:v>
                </c:pt>
                <c:pt idx="6338">
                  <c:v>646.30999999999995</c:v>
                </c:pt>
                <c:pt idx="6339">
                  <c:v>633.65</c:v>
                </c:pt>
                <c:pt idx="6340">
                  <c:v>642.45000000000005</c:v>
                </c:pt>
                <c:pt idx="6341">
                  <c:v>679.3</c:v>
                </c:pt>
                <c:pt idx="6342">
                  <c:v>693.85</c:v>
                </c:pt>
                <c:pt idx="6343">
                  <c:v>866.14</c:v>
                </c:pt>
                <c:pt idx="6344">
                  <c:v>968.5</c:v>
                </c:pt>
                <c:pt idx="6345">
                  <c:v>1044.4100000000001</c:v>
                </c:pt>
                <c:pt idx="6346">
                  <c:v>1073.03</c:v>
                </c:pt>
                <c:pt idx="6347">
                  <c:v>1071.8</c:v>
                </c:pt>
                <c:pt idx="6348">
                  <c:v>1064.71</c:v>
                </c:pt>
                <c:pt idx="6349">
                  <c:v>1078.33</c:v>
                </c:pt>
                <c:pt idx="6350">
                  <c:v>1069.3800000000001</c:v>
                </c:pt>
                <c:pt idx="6351">
                  <c:v>1029.81</c:v>
                </c:pt>
                <c:pt idx="6352">
                  <c:v>947.38</c:v>
                </c:pt>
                <c:pt idx="6353">
                  <c:v>902.25</c:v>
                </c:pt>
                <c:pt idx="6354">
                  <c:v>953.49</c:v>
                </c:pt>
                <c:pt idx="6355">
                  <c:v>923.5</c:v>
                </c:pt>
                <c:pt idx="6356">
                  <c:v>877.79</c:v>
                </c:pt>
                <c:pt idx="6357">
                  <c:v>832.22</c:v>
                </c:pt>
                <c:pt idx="6358">
                  <c:v>769.78</c:v>
                </c:pt>
                <c:pt idx="6359">
                  <c:v>724.86</c:v>
                </c:pt>
                <c:pt idx="6360">
                  <c:v>688.01</c:v>
                </c:pt>
                <c:pt idx="6361">
                  <c:v>667.47</c:v>
                </c:pt>
                <c:pt idx="6362">
                  <c:v>649.82000000000005</c:v>
                </c:pt>
                <c:pt idx="6363">
                  <c:v>641.41</c:v>
                </c:pt>
                <c:pt idx="6364">
                  <c:v>652.66</c:v>
                </c:pt>
                <c:pt idx="6365">
                  <c:v>687.43</c:v>
                </c:pt>
                <c:pt idx="6366">
                  <c:v>712.87</c:v>
                </c:pt>
                <c:pt idx="6367">
                  <c:v>860.15</c:v>
                </c:pt>
                <c:pt idx="6368">
                  <c:v>979.36</c:v>
                </c:pt>
                <c:pt idx="6369">
                  <c:v>1050.56</c:v>
                </c:pt>
                <c:pt idx="6370">
                  <c:v>1079.01</c:v>
                </c:pt>
                <c:pt idx="6371">
                  <c:v>1074.79</c:v>
                </c:pt>
                <c:pt idx="6372">
                  <c:v>1061.03</c:v>
                </c:pt>
                <c:pt idx="6373">
                  <c:v>1083.52</c:v>
                </c:pt>
                <c:pt idx="6374">
                  <c:v>1039.8499999999999</c:v>
                </c:pt>
                <c:pt idx="6375">
                  <c:v>987</c:v>
                </c:pt>
                <c:pt idx="6376">
                  <c:v>938.62</c:v>
                </c:pt>
                <c:pt idx="6377">
                  <c:v>896.34</c:v>
                </c:pt>
                <c:pt idx="6378">
                  <c:v>944.38</c:v>
                </c:pt>
                <c:pt idx="6379">
                  <c:v>916.1</c:v>
                </c:pt>
                <c:pt idx="6380">
                  <c:v>872.33</c:v>
                </c:pt>
                <c:pt idx="6381">
                  <c:v>826.48</c:v>
                </c:pt>
                <c:pt idx="6382">
                  <c:v>775.7</c:v>
                </c:pt>
                <c:pt idx="6383">
                  <c:v>722.79</c:v>
                </c:pt>
                <c:pt idx="6384">
                  <c:v>696.58</c:v>
                </c:pt>
                <c:pt idx="6385">
                  <c:v>665.87</c:v>
                </c:pt>
                <c:pt idx="6386">
                  <c:v>647.36</c:v>
                </c:pt>
                <c:pt idx="6387">
                  <c:v>646.37</c:v>
                </c:pt>
                <c:pt idx="6388">
                  <c:v>656.44</c:v>
                </c:pt>
                <c:pt idx="6389">
                  <c:v>659.01</c:v>
                </c:pt>
                <c:pt idx="6390">
                  <c:v>670.46</c:v>
                </c:pt>
                <c:pt idx="6391">
                  <c:v>765.69</c:v>
                </c:pt>
                <c:pt idx="6392">
                  <c:v>867.86</c:v>
                </c:pt>
                <c:pt idx="6393">
                  <c:v>932.84</c:v>
                </c:pt>
                <c:pt idx="6394">
                  <c:v>957.97</c:v>
                </c:pt>
                <c:pt idx="6395">
                  <c:v>937.48</c:v>
                </c:pt>
                <c:pt idx="6396">
                  <c:v>906.68</c:v>
                </c:pt>
                <c:pt idx="6397">
                  <c:v>870.16</c:v>
                </c:pt>
                <c:pt idx="6398">
                  <c:v>840.67</c:v>
                </c:pt>
                <c:pt idx="6399">
                  <c:v>816.86</c:v>
                </c:pt>
                <c:pt idx="6400">
                  <c:v>797.9</c:v>
                </c:pt>
                <c:pt idx="6401">
                  <c:v>804.2</c:v>
                </c:pt>
                <c:pt idx="6402">
                  <c:v>877.56</c:v>
                </c:pt>
                <c:pt idx="6403">
                  <c:v>846.11</c:v>
                </c:pt>
                <c:pt idx="6404">
                  <c:v>813.13</c:v>
                </c:pt>
                <c:pt idx="6405">
                  <c:v>767.86</c:v>
                </c:pt>
                <c:pt idx="6406">
                  <c:v>737.47</c:v>
                </c:pt>
                <c:pt idx="6407">
                  <c:v>705.81</c:v>
                </c:pt>
                <c:pt idx="6408">
                  <c:v>688.63</c:v>
                </c:pt>
                <c:pt idx="6409">
                  <c:v>664.98</c:v>
                </c:pt>
                <c:pt idx="6410">
                  <c:v>640.51</c:v>
                </c:pt>
                <c:pt idx="6411">
                  <c:v>630.42999999999995</c:v>
                </c:pt>
                <c:pt idx="6412">
                  <c:v>609.98</c:v>
                </c:pt>
                <c:pt idx="6413">
                  <c:v>605.48</c:v>
                </c:pt>
                <c:pt idx="6414">
                  <c:v>588.44000000000005</c:v>
                </c:pt>
                <c:pt idx="6415">
                  <c:v>625.86</c:v>
                </c:pt>
                <c:pt idx="6416">
                  <c:v>667.53</c:v>
                </c:pt>
                <c:pt idx="6417">
                  <c:v>704.68</c:v>
                </c:pt>
                <c:pt idx="6418">
                  <c:v>750.34</c:v>
                </c:pt>
                <c:pt idx="6419">
                  <c:v>774.55</c:v>
                </c:pt>
                <c:pt idx="6420">
                  <c:v>781.64</c:v>
                </c:pt>
                <c:pt idx="6421">
                  <c:v>777.45</c:v>
                </c:pt>
                <c:pt idx="6422">
                  <c:v>777.3</c:v>
                </c:pt>
                <c:pt idx="6423">
                  <c:v>763.81</c:v>
                </c:pt>
                <c:pt idx="6424">
                  <c:v>741</c:v>
                </c:pt>
                <c:pt idx="6425">
                  <c:v>750.38</c:v>
                </c:pt>
                <c:pt idx="6426">
                  <c:v>834.37</c:v>
                </c:pt>
                <c:pt idx="6427">
                  <c:v>825.17</c:v>
                </c:pt>
                <c:pt idx="6428">
                  <c:v>824.98</c:v>
                </c:pt>
                <c:pt idx="6429">
                  <c:v>792.93</c:v>
                </c:pt>
                <c:pt idx="6430">
                  <c:v>745.66</c:v>
                </c:pt>
                <c:pt idx="6431">
                  <c:v>702.05</c:v>
                </c:pt>
                <c:pt idx="6432">
                  <c:v>664.89</c:v>
                </c:pt>
                <c:pt idx="6433">
                  <c:v>645.16</c:v>
                </c:pt>
                <c:pt idx="6434">
                  <c:v>639.51</c:v>
                </c:pt>
                <c:pt idx="6435">
                  <c:v>617.59</c:v>
                </c:pt>
                <c:pt idx="6436">
                  <c:v>636.86</c:v>
                </c:pt>
                <c:pt idx="6437">
                  <c:v>672.64</c:v>
                </c:pt>
                <c:pt idx="6438">
                  <c:v>702.84</c:v>
                </c:pt>
                <c:pt idx="6439">
                  <c:v>870.44</c:v>
                </c:pt>
                <c:pt idx="6440">
                  <c:v>991.04</c:v>
                </c:pt>
                <c:pt idx="6441">
                  <c:v>1057.73</c:v>
                </c:pt>
                <c:pt idx="6442">
                  <c:v>1084.43</c:v>
                </c:pt>
                <c:pt idx="6443">
                  <c:v>1074.3399999999999</c:v>
                </c:pt>
                <c:pt idx="6444">
                  <c:v>1072.43</c:v>
                </c:pt>
                <c:pt idx="6445">
                  <c:v>1072.8499999999999</c:v>
                </c:pt>
                <c:pt idx="6446">
                  <c:v>1080.25</c:v>
                </c:pt>
                <c:pt idx="6447">
                  <c:v>1025.51</c:v>
                </c:pt>
                <c:pt idx="6448">
                  <c:v>955.12</c:v>
                </c:pt>
                <c:pt idx="6449">
                  <c:v>898.63</c:v>
                </c:pt>
                <c:pt idx="6450">
                  <c:v>939.79</c:v>
                </c:pt>
                <c:pt idx="6451">
                  <c:v>907.88</c:v>
                </c:pt>
                <c:pt idx="6452">
                  <c:v>868.21</c:v>
                </c:pt>
                <c:pt idx="6453">
                  <c:v>824.78</c:v>
                </c:pt>
                <c:pt idx="6454">
                  <c:v>765.6</c:v>
                </c:pt>
                <c:pt idx="6455">
                  <c:v>706.78</c:v>
                </c:pt>
                <c:pt idx="6456">
                  <c:v>674.95</c:v>
                </c:pt>
                <c:pt idx="6457">
                  <c:v>655.08000000000004</c:v>
                </c:pt>
                <c:pt idx="6458">
                  <c:v>642.01</c:v>
                </c:pt>
                <c:pt idx="6459">
                  <c:v>637.86</c:v>
                </c:pt>
                <c:pt idx="6460">
                  <c:v>648.73</c:v>
                </c:pt>
                <c:pt idx="6461">
                  <c:v>683.36</c:v>
                </c:pt>
                <c:pt idx="6462">
                  <c:v>710.8</c:v>
                </c:pt>
                <c:pt idx="6463">
                  <c:v>858.19</c:v>
                </c:pt>
                <c:pt idx="6464">
                  <c:v>983.83</c:v>
                </c:pt>
                <c:pt idx="6465">
                  <c:v>1053.4100000000001</c:v>
                </c:pt>
                <c:pt idx="6466">
                  <c:v>1074.6199999999999</c:v>
                </c:pt>
                <c:pt idx="6467">
                  <c:v>1076.73</c:v>
                </c:pt>
                <c:pt idx="6468">
                  <c:v>1095.95</c:v>
                </c:pt>
                <c:pt idx="6469">
                  <c:v>1100.55</c:v>
                </c:pt>
                <c:pt idx="6470">
                  <c:v>1102.74</c:v>
                </c:pt>
                <c:pt idx="6471">
                  <c:v>1068.1600000000001</c:v>
                </c:pt>
                <c:pt idx="6472">
                  <c:v>989</c:v>
                </c:pt>
                <c:pt idx="6473">
                  <c:v>915.85</c:v>
                </c:pt>
                <c:pt idx="6474">
                  <c:v>969.3</c:v>
                </c:pt>
                <c:pt idx="6475">
                  <c:v>921.99</c:v>
                </c:pt>
                <c:pt idx="6476">
                  <c:v>880.74</c:v>
                </c:pt>
                <c:pt idx="6477">
                  <c:v>822.86</c:v>
                </c:pt>
                <c:pt idx="6478">
                  <c:v>775.49</c:v>
                </c:pt>
                <c:pt idx="6479">
                  <c:v>717.42</c:v>
                </c:pt>
                <c:pt idx="6480">
                  <c:v>685.64</c:v>
                </c:pt>
                <c:pt idx="6481">
                  <c:v>661.27</c:v>
                </c:pt>
                <c:pt idx="6482">
                  <c:v>644.38</c:v>
                </c:pt>
                <c:pt idx="6483">
                  <c:v>635.29</c:v>
                </c:pt>
                <c:pt idx="6484">
                  <c:v>652.91999999999996</c:v>
                </c:pt>
                <c:pt idx="6485">
                  <c:v>678.86</c:v>
                </c:pt>
                <c:pt idx="6486">
                  <c:v>705.49</c:v>
                </c:pt>
                <c:pt idx="6487">
                  <c:v>881.69</c:v>
                </c:pt>
                <c:pt idx="6488">
                  <c:v>998.42</c:v>
                </c:pt>
                <c:pt idx="6489">
                  <c:v>1077.49</c:v>
                </c:pt>
                <c:pt idx="6490">
                  <c:v>1105.8</c:v>
                </c:pt>
                <c:pt idx="6491">
                  <c:v>1107.3399999999999</c:v>
                </c:pt>
                <c:pt idx="6492">
                  <c:v>1118.46</c:v>
                </c:pt>
                <c:pt idx="6493">
                  <c:v>1125.75</c:v>
                </c:pt>
                <c:pt idx="6494">
                  <c:v>1127.79</c:v>
                </c:pt>
                <c:pt idx="6495">
                  <c:v>1092.71</c:v>
                </c:pt>
                <c:pt idx="6496">
                  <c:v>1023.38</c:v>
                </c:pt>
                <c:pt idx="6497">
                  <c:v>938.19</c:v>
                </c:pt>
                <c:pt idx="6498">
                  <c:v>995.6</c:v>
                </c:pt>
                <c:pt idx="6499">
                  <c:v>956.21</c:v>
                </c:pt>
                <c:pt idx="6500">
                  <c:v>921.04</c:v>
                </c:pt>
                <c:pt idx="6501">
                  <c:v>870.48</c:v>
                </c:pt>
                <c:pt idx="6502">
                  <c:v>815.12</c:v>
                </c:pt>
                <c:pt idx="6503">
                  <c:v>758.15</c:v>
                </c:pt>
                <c:pt idx="6504">
                  <c:v>719.55</c:v>
                </c:pt>
                <c:pt idx="6505">
                  <c:v>687.46</c:v>
                </c:pt>
                <c:pt idx="6506">
                  <c:v>674.87</c:v>
                </c:pt>
                <c:pt idx="6507">
                  <c:v>672.78</c:v>
                </c:pt>
                <c:pt idx="6508">
                  <c:v>667.31</c:v>
                </c:pt>
                <c:pt idx="6509">
                  <c:v>694.27</c:v>
                </c:pt>
                <c:pt idx="6510">
                  <c:v>719.65</c:v>
                </c:pt>
                <c:pt idx="6511">
                  <c:v>891.93</c:v>
                </c:pt>
                <c:pt idx="6512">
                  <c:v>1015.82</c:v>
                </c:pt>
                <c:pt idx="6513">
                  <c:v>1087.71</c:v>
                </c:pt>
                <c:pt idx="6514">
                  <c:v>1108.54</c:v>
                </c:pt>
                <c:pt idx="6515">
                  <c:v>1110.6300000000001</c:v>
                </c:pt>
                <c:pt idx="6516">
                  <c:v>1107.42</c:v>
                </c:pt>
                <c:pt idx="6517">
                  <c:v>1109.06</c:v>
                </c:pt>
                <c:pt idx="6518">
                  <c:v>1098.57</c:v>
                </c:pt>
                <c:pt idx="6519">
                  <c:v>1076.1600000000001</c:v>
                </c:pt>
                <c:pt idx="6520">
                  <c:v>993.84</c:v>
                </c:pt>
                <c:pt idx="6521">
                  <c:v>931.53</c:v>
                </c:pt>
                <c:pt idx="6522">
                  <c:v>979.1</c:v>
                </c:pt>
                <c:pt idx="6523">
                  <c:v>952.33</c:v>
                </c:pt>
                <c:pt idx="6524">
                  <c:v>904.91</c:v>
                </c:pt>
                <c:pt idx="6525">
                  <c:v>862.81</c:v>
                </c:pt>
                <c:pt idx="6526">
                  <c:v>806.48</c:v>
                </c:pt>
                <c:pt idx="6527">
                  <c:v>745.88</c:v>
                </c:pt>
                <c:pt idx="6528">
                  <c:v>698.88</c:v>
                </c:pt>
                <c:pt idx="6529">
                  <c:v>663.5</c:v>
                </c:pt>
                <c:pt idx="6530">
                  <c:v>665.56</c:v>
                </c:pt>
                <c:pt idx="6531">
                  <c:v>649.34</c:v>
                </c:pt>
                <c:pt idx="6532">
                  <c:v>665.75</c:v>
                </c:pt>
                <c:pt idx="6533">
                  <c:v>691.93</c:v>
                </c:pt>
                <c:pt idx="6534">
                  <c:v>699.47</c:v>
                </c:pt>
                <c:pt idx="6535">
                  <c:v>871.78</c:v>
                </c:pt>
                <c:pt idx="6536">
                  <c:v>998.5</c:v>
                </c:pt>
                <c:pt idx="6537">
                  <c:v>1081.3699999999999</c:v>
                </c:pt>
                <c:pt idx="6538">
                  <c:v>1111.9100000000001</c:v>
                </c:pt>
                <c:pt idx="6539">
                  <c:v>1107.04</c:v>
                </c:pt>
                <c:pt idx="6540">
                  <c:v>1117.74</c:v>
                </c:pt>
                <c:pt idx="6541">
                  <c:v>1119.3599999999999</c:v>
                </c:pt>
                <c:pt idx="6542">
                  <c:v>1116.01</c:v>
                </c:pt>
                <c:pt idx="6543">
                  <c:v>1067.3900000000001</c:v>
                </c:pt>
                <c:pt idx="6544">
                  <c:v>979.38</c:v>
                </c:pt>
                <c:pt idx="6545">
                  <c:v>923.2</c:v>
                </c:pt>
                <c:pt idx="6546">
                  <c:v>982.79</c:v>
                </c:pt>
                <c:pt idx="6547">
                  <c:v>956.81</c:v>
                </c:pt>
                <c:pt idx="6548">
                  <c:v>909.79</c:v>
                </c:pt>
                <c:pt idx="6549">
                  <c:v>869.04</c:v>
                </c:pt>
                <c:pt idx="6550">
                  <c:v>822.87</c:v>
                </c:pt>
                <c:pt idx="6551">
                  <c:v>772.71</c:v>
                </c:pt>
                <c:pt idx="6552">
                  <c:v>738.9</c:v>
                </c:pt>
                <c:pt idx="6553">
                  <c:v>714.56</c:v>
                </c:pt>
                <c:pt idx="6554">
                  <c:v>698.16</c:v>
                </c:pt>
                <c:pt idx="6555">
                  <c:v>685.29</c:v>
                </c:pt>
                <c:pt idx="6556">
                  <c:v>685.32</c:v>
                </c:pt>
                <c:pt idx="6557">
                  <c:v>686.39</c:v>
                </c:pt>
                <c:pt idx="6558">
                  <c:v>684.75</c:v>
                </c:pt>
                <c:pt idx="6559">
                  <c:v>781.92</c:v>
                </c:pt>
                <c:pt idx="6560">
                  <c:v>868.16</c:v>
                </c:pt>
                <c:pt idx="6561">
                  <c:v>936.15</c:v>
                </c:pt>
                <c:pt idx="6562">
                  <c:v>952.59</c:v>
                </c:pt>
                <c:pt idx="6563">
                  <c:v>931.67</c:v>
                </c:pt>
                <c:pt idx="6564">
                  <c:v>898.74</c:v>
                </c:pt>
                <c:pt idx="6565">
                  <c:v>865.81</c:v>
                </c:pt>
                <c:pt idx="6566">
                  <c:v>857.13</c:v>
                </c:pt>
                <c:pt idx="6567">
                  <c:v>836.05</c:v>
                </c:pt>
                <c:pt idx="6568">
                  <c:v>817.16</c:v>
                </c:pt>
                <c:pt idx="6569">
                  <c:v>843.27</c:v>
                </c:pt>
                <c:pt idx="6570">
                  <c:v>898.03</c:v>
                </c:pt>
                <c:pt idx="6571">
                  <c:v>881.08</c:v>
                </c:pt>
                <c:pt idx="6572">
                  <c:v>841.84</c:v>
                </c:pt>
                <c:pt idx="6573">
                  <c:v>807.78</c:v>
                </c:pt>
                <c:pt idx="6574">
                  <c:v>775.01</c:v>
                </c:pt>
                <c:pt idx="6575">
                  <c:v>736.57</c:v>
                </c:pt>
                <c:pt idx="6576">
                  <c:v>697.94</c:v>
                </c:pt>
                <c:pt idx="6577">
                  <c:v>658.63</c:v>
                </c:pt>
                <c:pt idx="6578">
                  <c:v>646.70000000000005</c:v>
                </c:pt>
                <c:pt idx="6579">
                  <c:v>632.49</c:v>
                </c:pt>
                <c:pt idx="6580">
                  <c:v>620.67999999999995</c:v>
                </c:pt>
                <c:pt idx="6581">
                  <c:v>604.24</c:v>
                </c:pt>
                <c:pt idx="6582">
                  <c:v>592.25</c:v>
                </c:pt>
                <c:pt idx="6583">
                  <c:v>642.41</c:v>
                </c:pt>
                <c:pt idx="6584">
                  <c:v>673.54</c:v>
                </c:pt>
                <c:pt idx="6585">
                  <c:v>712.18</c:v>
                </c:pt>
                <c:pt idx="6586">
                  <c:v>736.52</c:v>
                </c:pt>
                <c:pt idx="6587">
                  <c:v>732.18</c:v>
                </c:pt>
                <c:pt idx="6588">
                  <c:v>738.39</c:v>
                </c:pt>
                <c:pt idx="6589">
                  <c:v>737.77</c:v>
                </c:pt>
                <c:pt idx="6590">
                  <c:v>722.04</c:v>
                </c:pt>
                <c:pt idx="6591">
                  <c:v>723.47</c:v>
                </c:pt>
                <c:pt idx="6592">
                  <c:v>720.79</c:v>
                </c:pt>
                <c:pt idx="6593">
                  <c:v>724.71</c:v>
                </c:pt>
                <c:pt idx="6594">
                  <c:v>810.61</c:v>
                </c:pt>
                <c:pt idx="6595">
                  <c:v>795.61</c:v>
                </c:pt>
                <c:pt idx="6596">
                  <c:v>784.6</c:v>
                </c:pt>
                <c:pt idx="6597">
                  <c:v>752.03</c:v>
                </c:pt>
                <c:pt idx="6598">
                  <c:v>706.59</c:v>
                </c:pt>
                <c:pt idx="6599">
                  <c:v>668.48</c:v>
                </c:pt>
                <c:pt idx="6600">
                  <c:v>635.85</c:v>
                </c:pt>
                <c:pt idx="6601">
                  <c:v>620.65</c:v>
                </c:pt>
                <c:pt idx="6602">
                  <c:v>602.04</c:v>
                </c:pt>
                <c:pt idx="6603">
                  <c:v>601.69000000000005</c:v>
                </c:pt>
                <c:pt idx="6604">
                  <c:v>615.30999999999995</c:v>
                </c:pt>
                <c:pt idx="6605">
                  <c:v>655.65</c:v>
                </c:pt>
                <c:pt idx="6606">
                  <c:v>680.55</c:v>
                </c:pt>
                <c:pt idx="6607">
                  <c:v>834.47</c:v>
                </c:pt>
                <c:pt idx="6608">
                  <c:v>942.35</c:v>
                </c:pt>
                <c:pt idx="6609">
                  <c:v>992.19</c:v>
                </c:pt>
                <c:pt idx="6610">
                  <c:v>1007.3</c:v>
                </c:pt>
                <c:pt idx="6611">
                  <c:v>1007.37</c:v>
                </c:pt>
                <c:pt idx="6612">
                  <c:v>1019.8</c:v>
                </c:pt>
                <c:pt idx="6613">
                  <c:v>1047.6600000000001</c:v>
                </c:pt>
                <c:pt idx="6614">
                  <c:v>1041.28</c:v>
                </c:pt>
                <c:pt idx="6615">
                  <c:v>1010.23</c:v>
                </c:pt>
                <c:pt idx="6616">
                  <c:v>941.16</c:v>
                </c:pt>
                <c:pt idx="6617">
                  <c:v>886.47</c:v>
                </c:pt>
                <c:pt idx="6618">
                  <c:v>927.36</c:v>
                </c:pt>
                <c:pt idx="6619">
                  <c:v>881.63</c:v>
                </c:pt>
                <c:pt idx="6620">
                  <c:v>841.8</c:v>
                </c:pt>
                <c:pt idx="6621">
                  <c:v>794.77</c:v>
                </c:pt>
                <c:pt idx="6622">
                  <c:v>735.67</c:v>
                </c:pt>
                <c:pt idx="6623">
                  <c:v>693.1</c:v>
                </c:pt>
                <c:pt idx="6624">
                  <c:v>652.80999999999995</c:v>
                </c:pt>
                <c:pt idx="6625">
                  <c:v>638.52</c:v>
                </c:pt>
                <c:pt idx="6626">
                  <c:v>624.75</c:v>
                </c:pt>
                <c:pt idx="6627">
                  <c:v>604.16</c:v>
                </c:pt>
                <c:pt idx="6628">
                  <c:v>631.07000000000005</c:v>
                </c:pt>
                <c:pt idx="6629">
                  <c:v>664.57</c:v>
                </c:pt>
                <c:pt idx="6630">
                  <c:v>692.29</c:v>
                </c:pt>
                <c:pt idx="6631">
                  <c:v>844.26</c:v>
                </c:pt>
                <c:pt idx="6632">
                  <c:v>969.86</c:v>
                </c:pt>
                <c:pt idx="6633">
                  <c:v>1042.25</c:v>
                </c:pt>
                <c:pt idx="6634">
                  <c:v>1090.1300000000001</c:v>
                </c:pt>
                <c:pt idx="6635">
                  <c:v>1090.81</c:v>
                </c:pt>
                <c:pt idx="6636">
                  <c:v>1085.3900000000001</c:v>
                </c:pt>
                <c:pt idx="6637">
                  <c:v>1102.77</c:v>
                </c:pt>
                <c:pt idx="6638">
                  <c:v>1090.8900000000001</c:v>
                </c:pt>
                <c:pt idx="6639">
                  <c:v>1054.52</c:v>
                </c:pt>
                <c:pt idx="6640">
                  <c:v>977.52</c:v>
                </c:pt>
                <c:pt idx="6641">
                  <c:v>921.38</c:v>
                </c:pt>
                <c:pt idx="6642">
                  <c:v>955.36</c:v>
                </c:pt>
                <c:pt idx="6643">
                  <c:v>912.53</c:v>
                </c:pt>
                <c:pt idx="6644">
                  <c:v>863.17</c:v>
                </c:pt>
                <c:pt idx="6645">
                  <c:v>818.06</c:v>
                </c:pt>
                <c:pt idx="6646">
                  <c:v>749.19</c:v>
                </c:pt>
                <c:pt idx="6647">
                  <c:v>704.41</c:v>
                </c:pt>
                <c:pt idx="6648">
                  <c:v>668.55</c:v>
                </c:pt>
                <c:pt idx="6649">
                  <c:v>633.5</c:v>
                </c:pt>
                <c:pt idx="6650">
                  <c:v>622.13</c:v>
                </c:pt>
                <c:pt idx="6651">
                  <c:v>610.41999999999996</c:v>
                </c:pt>
                <c:pt idx="6652">
                  <c:v>620.15</c:v>
                </c:pt>
                <c:pt idx="6653">
                  <c:v>662.54</c:v>
                </c:pt>
                <c:pt idx="6654">
                  <c:v>679.06</c:v>
                </c:pt>
                <c:pt idx="6655">
                  <c:v>812.03</c:v>
                </c:pt>
                <c:pt idx="6656">
                  <c:v>921.04</c:v>
                </c:pt>
                <c:pt idx="6657">
                  <c:v>960.7</c:v>
                </c:pt>
                <c:pt idx="6658">
                  <c:v>998.44</c:v>
                </c:pt>
                <c:pt idx="6659">
                  <c:v>1011.74</c:v>
                </c:pt>
                <c:pt idx="6660">
                  <c:v>1024.1099999999999</c:v>
                </c:pt>
                <c:pt idx="6661">
                  <c:v>1030.1400000000001</c:v>
                </c:pt>
                <c:pt idx="6662">
                  <c:v>1019.47</c:v>
                </c:pt>
                <c:pt idx="6663">
                  <c:v>996.25</c:v>
                </c:pt>
                <c:pt idx="6664">
                  <c:v>924.87</c:v>
                </c:pt>
                <c:pt idx="6665">
                  <c:v>883.6</c:v>
                </c:pt>
                <c:pt idx="6666">
                  <c:v>940.02</c:v>
                </c:pt>
                <c:pt idx="6667">
                  <c:v>910.26</c:v>
                </c:pt>
                <c:pt idx="6668">
                  <c:v>871.76</c:v>
                </c:pt>
                <c:pt idx="6669">
                  <c:v>823.93</c:v>
                </c:pt>
                <c:pt idx="6670">
                  <c:v>775.1</c:v>
                </c:pt>
                <c:pt idx="6671">
                  <c:v>716.23</c:v>
                </c:pt>
                <c:pt idx="6672">
                  <c:v>699.25</c:v>
                </c:pt>
                <c:pt idx="6673">
                  <c:v>673.55</c:v>
                </c:pt>
                <c:pt idx="6674">
                  <c:v>661.15</c:v>
                </c:pt>
                <c:pt idx="6675">
                  <c:v>652.97</c:v>
                </c:pt>
                <c:pt idx="6676">
                  <c:v>664.48</c:v>
                </c:pt>
                <c:pt idx="6677">
                  <c:v>684.78</c:v>
                </c:pt>
                <c:pt idx="6678">
                  <c:v>725.82</c:v>
                </c:pt>
                <c:pt idx="6679">
                  <c:v>880.42</c:v>
                </c:pt>
                <c:pt idx="6680">
                  <c:v>984.79</c:v>
                </c:pt>
                <c:pt idx="6681">
                  <c:v>1062.3699999999999</c:v>
                </c:pt>
                <c:pt idx="6682">
                  <c:v>1107.3699999999999</c:v>
                </c:pt>
                <c:pt idx="6683">
                  <c:v>1093.8</c:v>
                </c:pt>
                <c:pt idx="6684">
                  <c:v>1052.04</c:v>
                </c:pt>
                <c:pt idx="6685">
                  <c:v>1058.43</c:v>
                </c:pt>
                <c:pt idx="6686">
                  <c:v>1042.69</c:v>
                </c:pt>
                <c:pt idx="6687">
                  <c:v>1005.67</c:v>
                </c:pt>
                <c:pt idx="6688">
                  <c:v>937.98</c:v>
                </c:pt>
                <c:pt idx="6689">
                  <c:v>894.2</c:v>
                </c:pt>
                <c:pt idx="6690">
                  <c:v>951.55</c:v>
                </c:pt>
                <c:pt idx="6691">
                  <c:v>910.98</c:v>
                </c:pt>
                <c:pt idx="6692">
                  <c:v>855</c:v>
                </c:pt>
                <c:pt idx="6693">
                  <c:v>798.48</c:v>
                </c:pt>
                <c:pt idx="6694">
                  <c:v>738.7</c:v>
                </c:pt>
                <c:pt idx="6695">
                  <c:v>697.48</c:v>
                </c:pt>
                <c:pt idx="6696">
                  <c:v>652.88</c:v>
                </c:pt>
                <c:pt idx="6697">
                  <c:v>638.53</c:v>
                </c:pt>
                <c:pt idx="6698">
                  <c:v>633.13</c:v>
                </c:pt>
                <c:pt idx="6699">
                  <c:v>617.19000000000005</c:v>
                </c:pt>
                <c:pt idx="6700">
                  <c:v>597.55999999999995</c:v>
                </c:pt>
                <c:pt idx="6701">
                  <c:v>659.74</c:v>
                </c:pt>
                <c:pt idx="6702">
                  <c:v>700.91</c:v>
                </c:pt>
                <c:pt idx="6703">
                  <c:v>851.73</c:v>
                </c:pt>
                <c:pt idx="6704">
                  <c:v>972.31</c:v>
                </c:pt>
                <c:pt idx="6705">
                  <c:v>1061.55</c:v>
                </c:pt>
                <c:pt idx="6706">
                  <c:v>1086.71</c:v>
                </c:pt>
                <c:pt idx="6707">
                  <c:v>1082.19</c:v>
                </c:pt>
                <c:pt idx="6708">
                  <c:v>1070.26</c:v>
                </c:pt>
                <c:pt idx="6709">
                  <c:v>1081.46</c:v>
                </c:pt>
                <c:pt idx="6710">
                  <c:v>1050</c:v>
                </c:pt>
                <c:pt idx="6711">
                  <c:v>1024.5899999999999</c:v>
                </c:pt>
                <c:pt idx="6712">
                  <c:v>954.24</c:v>
                </c:pt>
                <c:pt idx="6713">
                  <c:v>900.25</c:v>
                </c:pt>
                <c:pt idx="6714">
                  <c:v>952.28</c:v>
                </c:pt>
                <c:pt idx="6715">
                  <c:v>917.73</c:v>
                </c:pt>
                <c:pt idx="6716">
                  <c:v>879.93</c:v>
                </c:pt>
                <c:pt idx="6717">
                  <c:v>827.55</c:v>
                </c:pt>
                <c:pt idx="6718">
                  <c:v>788.92</c:v>
                </c:pt>
                <c:pt idx="6719">
                  <c:v>739.7</c:v>
                </c:pt>
                <c:pt idx="6720">
                  <c:v>704.8</c:v>
                </c:pt>
                <c:pt idx="6721">
                  <c:v>686.81</c:v>
                </c:pt>
                <c:pt idx="6722">
                  <c:v>660.45</c:v>
                </c:pt>
                <c:pt idx="6723">
                  <c:v>648.26</c:v>
                </c:pt>
                <c:pt idx="6724">
                  <c:v>646.67999999999995</c:v>
                </c:pt>
                <c:pt idx="6725">
                  <c:v>652.11</c:v>
                </c:pt>
                <c:pt idx="6726">
                  <c:v>653</c:v>
                </c:pt>
                <c:pt idx="6727">
                  <c:v>753.95</c:v>
                </c:pt>
                <c:pt idx="6728">
                  <c:v>835.21</c:v>
                </c:pt>
                <c:pt idx="6729">
                  <c:v>905.07</c:v>
                </c:pt>
                <c:pt idx="6730">
                  <c:v>949.28</c:v>
                </c:pt>
                <c:pt idx="6731">
                  <c:v>953.81</c:v>
                </c:pt>
                <c:pt idx="6732">
                  <c:v>919.74</c:v>
                </c:pt>
                <c:pt idx="6733">
                  <c:v>877.41</c:v>
                </c:pt>
                <c:pt idx="6734">
                  <c:v>872.2</c:v>
                </c:pt>
                <c:pt idx="6735">
                  <c:v>848.43</c:v>
                </c:pt>
                <c:pt idx="6736">
                  <c:v>828.19</c:v>
                </c:pt>
                <c:pt idx="6737">
                  <c:v>834.15</c:v>
                </c:pt>
                <c:pt idx="6738">
                  <c:v>904.66</c:v>
                </c:pt>
                <c:pt idx="6739">
                  <c:v>886.23</c:v>
                </c:pt>
                <c:pt idx="6740">
                  <c:v>854.08</c:v>
                </c:pt>
                <c:pt idx="6741">
                  <c:v>813.02</c:v>
                </c:pt>
                <c:pt idx="6742">
                  <c:v>774.29</c:v>
                </c:pt>
                <c:pt idx="6743">
                  <c:v>738.15</c:v>
                </c:pt>
                <c:pt idx="6744">
                  <c:v>703.99</c:v>
                </c:pt>
                <c:pt idx="6745">
                  <c:v>677.44</c:v>
                </c:pt>
                <c:pt idx="6746">
                  <c:v>659.47</c:v>
                </c:pt>
                <c:pt idx="6747">
                  <c:v>647.04999999999995</c:v>
                </c:pt>
                <c:pt idx="6748">
                  <c:v>635.26</c:v>
                </c:pt>
                <c:pt idx="6749">
                  <c:v>634.33000000000004</c:v>
                </c:pt>
                <c:pt idx="6750">
                  <c:v>612.48</c:v>
                </c:pt>
                <c:pt idx="6751">
                  <c:v>635.82000000000005</c:v>
                </c:pt>
                <c:pt idx="6752">
                  <c:v>701.71</c:v>
                </c:pt>
                <c:pt idx="6753">
                  <c:v>727.39</c:v>
                </c:pt>
                <c:pt idx="6754">
                  <c:v>762.7</c:v>
                </c:pt>
                <c:pt idx="6755">
                  <c:v>767.77</c:v>
                </c:pt>
                <c:pt idx="6756">
                  <c:v>773.14</c:v>
                </c:pt>
                <c:pt idx="6757">
                  <c:v>780.71</c:v>
                </c:pt>
                <c:pt idx="6758">
                  <c:v>771.22</c:v>
                </c:pt>
                <c:pt idx="6759">
                  <c:v>771.93</c:v>
                </c:pt>
                <c:pt idx="6760">
                  <c:v>744.71</c:v>
                </c:pt>
                <c:pt idx="6761">
                  <c:v>764.9</c:v>
                </c:pt>
                <c:pt idx="6762">
                  <c:v>841.35</c:v>
                </c:pt>
                <c:pt idx="6763">
                  <c:v>830.43</c:v>
                </c:pt>
                <c:pt idx="6764">
                  <c:v>830.71</c:v>
                </c:pt>
                <c:pt idx="6765">
                  <c:v>797.27</c:v>
                </c:pt>
                <c:pt idx="6766">
                  <c:v>750.41</c:v>
                </c:pt>
                <c:pt idx="6767">
                  <c:v>700.91</c:v>
                </c:pt>
                <c:pt idx="6768">
                  <c:v>668.94</c:v>
                </c:pt>
                <c:pt idx="6769">
                  <c:v>643.41</c:v>
                </c:pt>
                <c:pt idx="6770">
                  <c:v>629.80999999999995</c:v>
                </c:pt>
                <c:pt idx="6771">
                  <c:v>623.41999999999996</c:v>
                </c:pt>
                <c:pt idx="6772">
                  <c:v>600.66</c:v>
                </c:pt>
                <c:pt idx="6773">
                  <c:v>663.31</c:v>
                </c:pt>
                <c:pt idx="6774">
                  <c:v>700.28</c:v>
                </c:pt>
                <c:pt idx="6775">
                  <c:v>883.17</c:v>
                </c:pt>
                <c:pt idx="6776">
                  <c:v>1019.2</c:v>
                </c:pt>
                <c:pt idx="6777">
                  <c:v>1089.8499999999999</c:v>
                </c:pt>
                <c:pt idx="6778">
                  <c:v>1095.1300000000001</c:v>
                </c:pt>
                <c:pt idx="6779">
                  <c:v>1092.49</c:v>
                </c:pt>
                <c:pt idx="6780">
                  <c:v>1087.46</c:v>
                </c:pt>
                <c:pt idx="6781">
                  <c:v>1099.93</c:v>
                </c:pt>
                <c:pt idx="6782">
                  <c:v>1115.94</c:v>
                </c:pt>
                <c:pt idx="6783">
                  <c:v>1095.5999999999999</c:v>
                </c:pt>
                <c:pt idx="6784">
                  <c:v>1005.05</c:v>
                </c:pt>
                <c:pt idx="6785">
                  <c:v>949.21</c:v>
                </c:pt>
                <c:pt idx="6786">
                  <c:v>988.54</c:v>
                </c:pt>
                <c:pt idx="6787">
                  <c:v>965.18</c:v>
                </c:pt>
                <c:pt idx="6788">
                  <c:v>926.5</c:v>
                </c:pt>
                <c:pt idx="6789">
                  <c:v>873.87</c:v>
                </c:pt>
                <c:pt idx="6790">
                  <c:v>819.1</c:v>
                </c:pt>
                <c:pt idx="6791">
                  <c:v>750.19</c:v>
                </c:pt>
                <c:pt idx="6792">
                  <c:v>706.14</c:v>
                </c:pt>
                <c:pt idx="6793">
                  <c:v>681.09</c:v>
                </c:pt>
                <c:pt idx="6794">
                  <c:v>669.02</c:v>
                </c:pt>
                <c:pt idx="6795">
                  <c:v>653.01</c:v>
                </c:pt>
                <c:pt idx="6796">
                  <c:v>658.35</c:v>
                </c:pt>
                <c:pt idx="6797">
                  <c:v>687.21</c:v>
                </c:pt>
                <c:pt idx="6798">
                  <c:v>713.67</c:v>
                </c:pt>
                <c:pt idx="6799">
                  <c:v>890.19</c:v>
                </c:pt>
                <c:pt idx="6800">
                  <c:v>1032.3699999999999</c:v>
                </c:pt>
                <c:pt idx="6801">
                  <c:v>1117.93</c:v>
                </c:pt>
                <c:pt idx="6802">
                  <c:v>1161.83</c:v>
                </c:pt>
                <c:pt idx="6803">
                  <c:v>1168.51</c:v>
                </c:pt>
                <c:pt idx="6804">
                  <c:v>1162.9100000000001</c:v>
                </c:pt>
                <c:pt idx="6805">
                  <c:v>1140.01</c:v>
                </c:pt>
                <c:pt idx="6806">
                  <c:v>1135.26</c:v>
                </c:pt>
                <c:pt idx="6807">
                  <c:v>1089.3800000000001</c:v>
                </c:pt>
                <c:pt idx="6808">
                  <c:v>1029.46</c:v>
                </c:pt>
                <c:pt idx="6809">
                  <c:v>970.33</c:v>
                </c:pt>
                <c:pt idx="6810">
                  <c:v>998.27</c:v>
                </c:pt>
                <c:pt idx="6811">
                  <c:v>955.32</c:v>
                </c:pt>
                <c:pt idx="6812">
                  <c:v>916.34</c:v>
                </c:pt>
                <c:pt idx="6813">
                  <c:v>870.45</c:v>
                </c:pt>
                <c:pt idx="6814">
                  <c:v>817.24</c:v>
                </c:pt>
                <c:pt idx="6815">
                  <c:v>765.56</c:v>
                </c:pt>
                <c:pt idx="6816">
                  <c:v>720.8</c:v>
                </c:pt>
                <c:pt idx="6817">
                  <c:v>694.87</c:v>
                </c:pt>
                <c:pt idx="6818">
                  <c:v>671.04</c:v>
                </c:pt>
                <c:pt idx="6819">
                  <c:v>666.55</c:v>
                </c:pt>
                <c:pt idx="6820">
                  <c:v>671.21</c:v>
                </c:pt>
                <c:pt idx="6821">
                  <c:v>699</c:v>
                </c:pt>
                <c:pt idx="6822">
                  <c:v>723.24</c:v>
                </c:pt>
                <c:pt idx="6823">
                  <c:v>893</c:v>
                </c:pt>
                <c:pt idx="6824">
                  <c:v>1026.6500000000001</c:v>
                </c:pt>
                <c:pt idx="6825">
                  <c:v>1101.6300000000001</c:v>
                </c:pt>
                <c:pt idx="6826">
                  <c:v>1139.78</c:v>
                </c:pt>
                <c:pt idx="6827">
                  <c:v>1111.56</c:v>
                </c:pt>
                <c:pt idx="6828">
                  <c:v>1097.96</c:v>
                </c:pt>
                <c:pt idx="6829">
                  <c:v>1109.8399999999999</c:v>
                </c:pt>
                <c:pt idx="6830">
                  <c:v>1121.75</c:v>
                </c:pt>
                <c:pt idx="6831">
                  <c:v>1085.5</c:v>
                </c:pt>
                <c:pt idx="6832">
                  <c:v>998.37</c:v>
                </c:pt>
                <c:pt idx="6833">
                  <c:v>952.4</c:v>
                </c:pt>
                <c:pt idx="6834">
                  <c:v>985.2</c:v>
                </c:pt>
                <c:pt idx="6835">
                  <c:v>940.73</c:v>
                </c:pt>
                <c:pt idx="6836">
                  <c:v>905.31</c:v>
                </c:pt>
                <c:pt idx="6837">
                  <c:v>859.92</c:v>
                </c:pt>
                <c:pt idx="6838">
                  <c:v>796.2</c:v>
                </c:pt>
                <c:pt idx="6839">
                  <c:v>738.49</c:v>
                </c:pt>
                <c:pt idx="6840">
                  <c:v>701.97</c:v>
                </c:pt>
                <c:pt idx="6841">
                  <c:v>674.43</c:v>
                </c:pt>
                <c:pt idx="6842">
                  <c:v>648.51</c:v>
                </c:pt>
                <c:pt idx="6843">
                  <c:v>651.64</c:v>
                </c:pt>
                <c:pt idx="6844">
                  <c:v>663.86</c:v>
                </c:pt>
                <c:pt idx="6845">
                  <c:v>694.95</c:v>
                </c:pt>
                <c:pt idx="6846">
                  <c:v>724.51</c:v>
                </c:pt>
                <c:pt idx="6847">
                  <c:v>897.09</c:v>
                </c:pt>
                <c:pt idx="6848">
                  <c:v>1047.8900000000001</c:v>
                </c:pt>
                <c:pt idx="6849">
                  <c:v>1128.0999999999999</c:v>
                </c:pt>
                <c:pt idx="6850">
                  <c:v>1160.2</c:v>
                </c:pt>
                <c:pt idx="6851">
                  <c:v>1147.08</c:v>
                </c:pt>
                <c:pt idx="6852">
                  <c:v>1106.01</c:v>
                </c:pt>
                <c:pt idx="6853">
                  <c:v>1091.77</c:v>
                </c:pt>
                <c:pt idx="6854">
                  <c:v>1051.26</c:v>
                </c:pt>
                <c:pt idx="6855">
                  <c:v>1013.69</c:v>
                </c:pt>
                <c:pt idx="6856">
                  <c:v>966.62</c:v>
                </c:pt>
                <c:pt idx="6857">
                  <c:v>953.36</c:v>
                </c:pt>
                <c:pt idx="6858">
                  <c:v>968.87</c:v>
                </c:pt>
                <c:pt idx="6859">
                  <c:v>942.29</c:v>
                </c:pt>
                <c:pt idx="6860">
                  <c:v>891.6</c:v>
                </c:pt>
                <c:pt idx="6861">
                  <c:v>843.42</c:v>
                </c:pt>
                <c:pt idx="6862">
                  <c:v>786.34</c:v>
                </c:pt>
                <c:pt idx="6863">
                  <c:v>737.55</c:v>
                </c:pt>
                <c:pt idx="6864">
                  <c:v>689.02</c:v>
                </c:pt>
                <c:pt idx="6865">
                  <c:v>670.55</c:v>
                </c:pt>
                <c:pt idx="6866">
                  <c:v>658.84</c:v>
                </c:pt>
                <c:pt idx="6867">
                  <c:v>654.29999999999995</c:v>
                </c:pt>
                <c:pt idx="6868">
                  <c:v>654.99</c:v>
                </c:pt>
                <c:pt idx="6869">
                  <c:v>694.29</c:v>
                </c:pt>
                <c:pt idx="6870">
                  <c:v>720.06</c:v>
                </c:pt>
                <c:pt idx="6871">
                  <c:v>876.21</c:v>
                </c:pt>
                <c:pt idx="6872">
                  <c:v>1001.62</c:v>
                </c:pt>
                <c:pt idx="6873">
                  <c:v>1060.1300000000001</c:v>
                </c:pt>
                <c:pt idx="6874">
                  <c:v>1064.1500000000001</c:v>
                </c:pt>
                <c:pt idx="6875">
                  <c:v>1058.82</c:v>
                </c:pt>
                <c:pt idx="6876">
                  <c:v>1066.58</c:v>
                </c:pt>
                <c:pt idx="6877">
                  <c:v>1071.75</c:v>
                </c:pt>
                <c:pt idx="6878">
                  <c:v>1058.01</c:v>
                </c:pt>
                <c:pt idx="6879">
                  <c:v>1006.88</c:v>
                </c:pt>
                <c:pt idx="6880">
                  <c:v>941.45</c:v>
                </c:pt>
                <c:pt idx="6881">
                  <c:v>916.81</c:v>
                </c:pt>
                <c:pt idx="6882">
                  <c:v>940.28</c:v>
                </c:pt>
                <c:pt idx="6883">
                  <c:v>911.84</c:v>
                </c:pt>
                <c:pt idx="6884">
                  <c:v>868.57</c:v>
                </c:pt>
                <c:pt idx="6885">
                  <c:v>817.24</c:v>
                </c:pt>
                <c:pt idx="6886">
                  <c:v>776.41</c:v>
                </c:pt>
                <c:pt idx="6887">
                  <c:v>726.73</c:v>
                </c:pt>
                <c:pt idx="6888">
                  <c:v>688.95</c:v>
                </c:pt>
                <c:pt idx="6889">
                  <c:v>664.67</c:v>
                </c:pt>
                <c:pt idx="6890">
                  <c:v>658.84</c:v>
                </c:pt>
                <c:pt idx="6891">
                  <c:v>644.16</c:v>
                </c:pt>
                <c:pt idx="6892">
                  <c:v>643.94000000000005</c:v>
                </c:pt>
                <c:pt idx="6893">
                  <c:v>647.69000000000005</c:v>
                </c:pt>
                <c:pt idx="6894">
                  <c:v>660.48</c:v>
                </c:pt>
                <c:pt idx="6895">
                  <c:v>745.78</c:v>
                </c:pt>
                <c:pt idx="6896">
                  <c:v>819.53</c:v>
                </c:pt>
                <c:pt idx="6897">
                  <c:v>895.6</c:v>
                </c:pt>
                <c:pt idx="6898">
                  <c:v>910.2</c:v>
                </c:pt>
                <c:pt idx="6899">
                  <c:v>894.45</c:v>
                </c:pt>
                <c:pt idx="6900">
                  <c:v>864.97</c:v>
                </c:pt>
                <c:pt idx="6901">
                  <c:v>854.98</c:v>
                </c:pt>
                <c:pt idx="6902">
                  <c:v>830.78</c:v>
                </c:pt>
                <c:pt idx="6903">
                  <c:v>816.63</c:v>
                </c:pt>
                <c:pt idx="6904">
                  <c:v>772.21</c:v>
                </c:pt>
                <c:pt idx="6905">
                  <c:v>824.68</c:v>
                </c:pt>
                <c:pt idx="6906">
                  <c:v>874.88</c:v>
                </c:pt>
                <c:pt idx="6907">
                  <c:v>859.11</c:v>
                </c:pt>
                <c:pt idx="6908">
                  <c:v>813.4</c:v>
                </c:pt>
                <c:pt idx="6909">
                  <c:v>771.78</c:v>
                </c:pt>
                <c:pt idx="6910">
                  <c:v>728.91</c:v>
                </c:pt>
                <c:pt idx="6911">
                  <c:v>698.71</c:v>
                </c:pt>
                <c:pt idx="6912">
                  <c:v>665.43</c:v>
                </c:pt>
                <c:pt idx="6913">
                  <c:v>644.42999999999995</c:v>
                </c:pt>
                <c:pt idx="6914">
                  <c:v>630.21</c:v>
                </c:pt>
                <c:pt idx="6915">
                  <c:v>620.87</c:v>
                </c:pt>
                <c:pt idx="6916">
                  <c:v>612.41999999999996</c:v>
                </c:pt>
                <c:pt idx="6917">
                  <c:v>610.07000000000005</c:v>
                </c:pt>
                <c:pt idx="6918">
                  <c:v>583.27</c:v>
                </c:pt>
                <c:pt idx="6919">
                  <c:v>636.70000000000005</c:v>
                </c:pt>
                <c:pt idx="6920">
                  <c:v>672.08</c:v>
                </c:pt>
                <c:pt idx="6921">
                  <c:v>713.66</c:v>
                </c:pt>
                <c:pt idx="6922">
                  <c:v>741.46</c:v>
                </c:pt>
                <c:pt idx="6923">
                  <c:v>753.26</c:v>
                </c:pt>
                <c:pt idx="6924">
                  <c:v>755.9</c:v>
                </c:pt>
                <c:pt idx="6925">
                  <c:v>750.6</c:v>
                </c:pt>
                <c:pt idx="6926">
                  <c:v>741.75</c:v>
                </c:pt>
                <c:pt idx="6927">
                  <c:v>725.51</c:v>
                </c:pt>
                <c:pt idx="6928">
                  <c:v>718.04</c:v>
                </c:pt>
                <c:pt idx="6929">
                  <c:v>759.45</c:v>
                </c:pt>
                <c:pt idx="6930">
                  <c:v>810.72</c:v>
                </c:pt>
                <c:pt idx="6931">
                  <c:v>792.72</c:v>
                </c:pt>
                <c:pt idx="6932">
                  <c:v>767.05</c:v>
                </c:pt>
                <c:pt idx="6933">
                  <c:v>728.62</c:v>
                </c:pt>
                <c:pt idx="6934">
                  <c:v>689</c:v>
                </c:pt>
                <c:pt idx="6935">
                  <c:v>646.16999999999996</c:v>
                </c:pt>
                <c:pt idx="6936">
                  <c:v>624</c:v>
                </c:pt>
                <c:pt idx="6937">
                  <c:v>603.97</c:v>
                </c:pt>
                <c:pt idx="6938">
                  <c:v>588.78</c:v>
                </c:pt>
                <c:pt idx="6939">
                  <c:v>585.67999999999995</c:v>
                </c:pt>
                <c:pt idx="6940">
                  <c:v>605.58000000000004</c:v>
                </c:pt>
                <c:pt idx="6941">
                  <c:v>644.88</c:v>
                </c:pt>
                <c:pt idx="6942">
                  <c:v>665.4</c:v>
                </c:pt>
                <c:pt idx="6943">
                  <c:v>832.34</c:v>
                </c:pt>
                <c:pt idx="6944">
                  <c:v>942.5</c:v>
                </c:pt>
                <c:pt idx="6945">
                  <c:v>1044.43</c:v>
                </c:pt>
                <c:pt idx="6946">
                  <c:v>1066.78</c:v>
                </c:pt>
                <c:pt idx="6947">
                  <c:v>1058.22</c:v>
                </c:pt>
                <c:pt idx="6948">
                  <c:v>1056.4100000000001</c:v>
                </c:pt>
                <c:pt idx="6949">
                  <c:v>1065.4000000000001</c:v>
                </c:pt>
                <c:pt idx="6950">
                  <c:v>1061.24</c:v>
                </c:pt>
                <c:pt idx="6951">
                  <c:v>1035.8599999999999</c:v>
                </c:pt>
                <c:pt idx="6952">
                  <c:v>969.93</c:v>
                </c:pt>
                <c:pt idx="6953">
                  <c:v>917.6</c:v>
                </c:pt>
                <c:pt idx="6954">
                  <c:v>951.24</c:v>
                </c:pt>
                <c:pt idx="6955">
                  <c:v>917.17</c:v>
                </c:pt>
                <c:pt idx="6956">
                  <c:v>882.02</c:v>
                </c:pt>
                <c:pt idx="6957">
                  <c:v>829.23</c:v>
                </c:pt>
                <c:pt idx="6958">
                  <c:v>772.97</c:v>
                </c:pt>
                <c:pt idx="6959">
                  <c:v>724.28</c:v>
                </c:pt>
                <c:pt idx="6960">
                  <c:v>690.04</c:v>
                </c:pt>
                <c:pt idx="6961">
                  <c:v>660.78</c:v>
                </c:pt>
                <c:pt idx="6962">
                  <c:v>629.34</c:v>
                </c:pt>
                <c:pt idx="6963">
                  <c:v>629.23</c:v>
                </c:pt>
                <c:pt idx="6964">
                  <c:v>642.55999999999995</c:v>
                </c:pt>
                <c:pt idx="6965">
                  <c:v>686.83</c:v>
                </c:pt>
                <c:pt idx="6966">
                  <c:v>704.21</c:v>
                </c:pt>
                <c:pt idx="6967">
                  <c:v>862.75</c:v>
                </c:pt>
                <c:pt idx="6968">
                  <c:v>998.99</c:v>
                </c:pt>
                <c:pt idx="6969">
                  <c:v>1062.3599999999999</c:v>
                </c:pt>
                <c:pt idx="6970">
                  <c:v>1114.26</c:v>
                </c:pt>
                <c:pt idx="6971">
                  <c:v>1111.57</c:v>
                </c:pt>
                <c:pt idx="6972">
                  <c:v>1107.8800000000001</c:v>
                </c:pt>
                <c:pt idx="6973">
                  <c:v>1112.82</c:v>
                </c:pt>
                <c:pt idx="6974">
                  <c:v>1096.78</c:v>
                </c:pt>
                <c:pt idx="6975">
                  <c:v>1060.26</c:v>
                </c:pt>
                <c:pt idx="6976">
                  <c:v>991.98</c:v>
                </c:pt>
                <c:pt idx="6977">
                  <c:v>942.35</c:v>
                </c:pt>
                <c:pt idx="6978">
                  <c:v>976.83</c:v>
                </c:pt>
                <c:pt idx="6979">
                  <c:v>935.88</c:v>
                </c:pt>
                <c:pt idx="6980">
                  <c:v>904.1</c:v>
                </c:pt>
                <c:pt idx="6981">
                  <c:v>849.93</c:v>
                </c:pt>
                <c:pt idx="6982">
                  <c:v>796.05</c:v>
                </c:pt>
                <c:pt idx="6983">
                  <c:v>726.24</c:v>
                </c:pt>
                <c:pt idx="6984">
                  <c:v>687.71</c:v>
                </c:pt>
                <c:pt idx="6985">
                  <c:v>660.14</c:v>
                </c:pt>
                <c:pt idx="6986">
                  <c:v>644.67999999999995</c:v>
                </c:pt>
                <c:pt idx="6987">
                  <c:v>639.07000000000005</c:v>
                </c:pt>
                <c:pt idx="6988">
                  <c:v>649.76</c:v>
                </c:pt>
                <c:pt idx="6989">
                  <c:v>681.68</c:v>
                </c:pt>
                <c:pt idx="6990">
                  <c:v>699.76</c:v>
                </c:pt>
                <c:pt idx="6991">
                  <c:v>870.53</c:v>
                </c:pt>
                <c:pt idx="6992">
                  <c:v>1001.9</c:v>
                </c:pt>
                <c:pt idx="6993">
                  <c:v>1076.58</c:v>
                </c:pt>
                <c:pt idx="6994">
                  <c:v>1103.94</c:v>
                </c:pt>
                <c:pt idx="6995">
                  <c:v>1120.71</c:v>
                </c:pt>
                <c:pt idx="6996">
                  <c:v>1129.31</c:v>
                </c:pt>
                <c:pt idx="6997">
                  <c:v>1125.6500000000001</c:v>
                </c:pt>
                <c:pt idx="6998">
                  <c:v>1103.03</c:v>
                </c:pt>
                <c:pt idx="6999">
                  <c:v>1073.46</c:v>
                </c:pt>
                <c:pt idx="7000">
                  <c:v>1008.33</c:v>
                </c:pt>
                <c:pt idx="7001">
                  <c:v>971.57</c:v>
                </c:pt>
                <c:pt idx="7002">
                  <c:v>977.58</c:v>
                </c:pt>
                <c:pt idx="7003">
                  <c:v>936.95</c:v>
                </c:pt>
                <c:pt idx="7004">
                  <c:v>895.35</c:v>
                </c:pt>
                <c:pt idx="7005">
                  <c:v>843.56</c:v>
                </c:pt>
                <c:pt idx="7006">
                  <c:v>781.41</c:v>
                </c:pt>
                <c:pt idx="7007">
                  <c:v>721.83</c:v>
                </c:pt>
                <c:pt idx="7008">
                  <c:v>694.13</c:v>
                </c:pt>
                <c:pt idx="7009">
                  <c:v>670.26</c:v>
                </c:pt>
                <c:pt idx="7010">
                  <c:v>655.75</c:v>
                </c:pt>
                <c:pt idx="7011">
                  <c:v>651.95000000000005</c:v>
                </c:pt>
                <c:pt idx="7012">
                  <c:v>658.84</c:v>
                </c:pt>
                <c:pt idx="7013">
                  <c:v>660.06</c:v>
                </c:pt>
                <c:pt idx="7014">
                  <c:v>709.86</c:v>
                </c:pt>
                <c:pt idx="7015">
                  <c:v>863.87</c:v>
                </c:pt>
                <c:pt idx="7016">
                  <c:v>981.55</c:v>
                </c:pt>
                <c:pt idx="7017">
                  <c:v>1048.02</c:v>
                </c:pt>
                <c:pt idx="7018">
                  <c:v>1076.73</c:v>
                </c:pt>
                <c:pt idx="7019">
                  <c:v>1065.68</c:v>
                </c:pt>
                <c:pt idx="7020">
                  <c:v>1053.05</c:v>
                </c:pt>
                <c:pt idx="7021">
                  <c:v>1062.57</c:v>
                </c:pt>
                <c:pt idx="7022">
                  <c:v>1041.07</c:v>
                </c:pt>
                <c:pt idx="7023">
                  <c:v>1011.95</c:v>
                </c:pt>
                <c:pt idx="7024">
                  <c:v>946.87</c:v>
                </c:pt>
                <c:pt idx="7025">
                  <c:v>921.74</c:v>
                </c:pt>
                <c:pt idx="7026">
                  <c:v>933.33</c:v>
                </c:pt>
                <c:pt idx="7027">
                  <c:v>900.5</c:v>
                </c:pt>
                <c:pt idx="7028">
                  <c:v>855.21</c:v>
                </c:pt>
                <c:pt idx="7029">
                  <c:v>804.57</c:v>
                </c:pt>
                <c:pt idx="7030">
                  <c:v>746.14</c:v>
                </c:pt>
                <c:pt idx="7031">
                  <c:v>692.73</c:v>
                </c:pt>
                <c:pt idx="7032">
                  <c:v>660.31</c:v>
                </c:pt>
                <c:pt idx="7033">
                  <c:v>642.58000000000004</c:v>
                </c:pt>
                <c:pt idx="7034">
                  <c:v>639.80999999999995</c:v>
                </c:pt>
                <c:pt idx="7035">
                  <c:v>625.67999999999995</c:v>
                </c:pt>
                <c:pt idx="7036">
                  <c:v>635.04</c:v>
                </c:pt>
                <c:pt idx="7037">
                  <c:v>670.52</c:v>
                </c:pt>
                <c:pt idx="7038">
                  <c:v>697.18</c:v>
                </c:pt>
                <c:pt idx="7039">
                  <c:v>862.82</c:v>
                </c:pt>
                <c:pt idx="7040">
                  <c:v>949.61</c:v>
                </c:pt>
                <c:pt idx="7041">
                  <c:v>1025.02</c:v>
                </c:pt>
                <c:pt idx="7042">
                  <c:v>1053.5</c:v>
                </c:pt>
                <c:pt idx="7043">
                  <c:v>1047.01</c:v>
                </c:pt>
                <c:pt idx="7044">
                  <c:v>1035.05</c:v>
                </c:pt>
                <c:pt idx="7045">
                  <c:v>1052.5999999999999</c:v>
                </c:pt>
                <c:pt idx="7046">
                  <c:v>1047.07</c:v>
                </c:pt>
                <c:pt idx="7047">
                  <c:v>992.58</c:v>
                </c:pt>
                <c:pt idx="7048">
                  <c:v>924.14</c:v>
                </c:pt>
                <c:pt idx="7049">
                  <c:v>903.89</c:v>
                </c:pt>
                <c:pt idx="7050">
                  <c:v>921.5</c:v>
                </c:pt>
                <c:pt idx="7051">
                  <c:v>881.68</c:v>
                </c:pt>
                <c:pt idx="7052">
                  <c:v>836.5</c:v>
                </c:pt>
                <c:pt idx="7053">
                  <c:v>801.88</c:v>
                </c:pt>
                <c:pt idx="7054">
                  <c:v>747.49</c:v>
                </c:pt>
                <c:pt idx="7055">
                  <c:v>709.3</c:v>
                </c:pt>
                <c:pt idx="7056">
                  <c:v>674.42</c:v>
                </c:pt>
                <c:pt idx="7057">
                  <c:v>650.22</c:v>
                </c:pt>
                <c:pt idx="7058">
                  <c:v>629.52</c:v>
                </c:pt>
                <c:pt idx="7059">
                  <c:v>621.04999999999995</c:v>
                </c:pt>
                <c:pt idx="7060">
                  <c:v>623.88</c:v>
                </c:pt>
                <c:pt idx="7061">
                  <c:v>628.58000000000004</c:v>
                </c:pt>
                <c:pt idx="7062">
                  <c:v>639.07000000000005</c:v>
                </c:pt>
                <c:pt idx="7063">
                  <c:v>732.56</c:v>
                </c:pt>
                <c:pt idx="7064">
                  <c:v>822.27</c:v>
                </c:pt>
                <c:pt idx="7065">
                  <c:v>898.88</c:v>
                </c:pt>
                <c:pt idx="7066">
                  <c:v>938.73</c:v>
                </c:pt>
                <c:pt idx="7067">
                  <c:v>934.46</c:v>
                </c:pt>
                <c:pt idx="7068">
                  <c:v>905.59</c:v>
                </c:pt>
                <c:pt idx="7069">
                  <c:v>876.22</c:v>
                </c:pt>
                <c:pt idx="7070">
                  <c:v>850.98</c:v>
                </c:pt>
                <c:pt idx="7071">
                  <c:v>838.23</c:v>
                </c:pt>
                <c:pt idx="7072">
                  <c:v>797.43</c:v>
                </c:pt>
                <c:pt idx="7073">
                  <c:v>863.08</c:v>
                </c:pt>
                <c:pt idx="7074">
                  <c:v>882.59</c:v>
                </c:pt>
                <c:pt idx="7075">
                  <c:v>865.45</c:v>
                </c:pt>
                <c:pt idx="7076">
                  <c:v>818.73</c:v>
                </c:pt>
                <c:pt idx="7077">
                  <c:v>785.16</c:v>
                </c:pt>
                <c:pt idx="7078">
                  <c:v>737.51</c:v>
                </c:pt>
                <c:pt idx="7079">
                  <c:v>696.8</c:v>
                </c:pt>
                <c:pt idx="7080">
                  <c:v>662.54</c:v>
                </c:pt>
                <c:pt idx="7081">
                  <c:v>638.54999999999995</c:v>
                </c:pt>
                <c:pt idx="7082">
                  <c:v>619.51</c:v>
                </c:pt>
                <c:pt idx="7083">
                  <c:v>605.41</c:v>
                </c:pt>
                <c:pt idx="7084">
                  <c:v>602.37</c:v>
                </c:pt>
                <c:pt idx="7085">
                  <c:v>598.6</c:v>
                </c:pt>
                <c:pt idx="7086">
                  <c:v>585.49</c:v>
                </c:pt>
                <c:pt idx="7087">
                  <c:v>621.80999999999995</c:v>
                </c:pt>
                <c:pt idx="7088">
                  <c:v>664.23</c:v>
                </c:pt>
                <c:pt idx="7089">
                  <c:v>703.84</c:v>
                </c:pt>
                <c:pt idx="7090">
                  <c:v>750.69</c:v>
                </c:pt>
                <c:pt idx="7091">
                  <c:v>774.87</c:v>
                </c:pt>
                <c:pt idx="7092">
                  <c:v>784.53</c:v>
                </c:pt>
                <c:pt idx="7093">
                  <c:v>781.32</c:v>
                </c:pt>
                <c:pt idx="7094">
                  <c:v>770.18</c:v>
                </c:pt>
                <c:pt idx="7095">
                  <c:v>758.69</c:v>
                </c:pt>
                <c:pt idx="7096">
                  <c:v>745.09</c:v>
                </c:pt>
                <c:pt idx="7097">
                  <c:v>792.22</c:v>
                </c:pt>
                <c:pt idx="7098">
                  <c:v>859.95</c:v>
                </c:pt>
                <c:pt idx="7099">
                  <c:v>833.9</c:v>
                </c:pt>
                <c:pt idx="7100">
                  <c:v>814.62</c:v>
                </c:pt>
                <c:pt idx="7101">
                  <c:v>788.32</c:v>
                </c:pt>
                <c:pt idx="7102">
                  <c:v>736.73</c:v>
                </c:pt>
                <c:pt idx="7103">
                  <c:v>692</c:v>
                </c:pt>
                <c:pt idx="7104">
                  <c:v>648.85</c:v>
                </c:pt>
                <c:pt idx="7105">
                  <c:v>626.16999999999996</c:v>
                </c:pt>
                <c:pt idx="7106">
                  <c:v>615.33000000000004</c:v>
                </c:pt>
                <c:pt idx="7107">
                  <c:v>609.13</c:v>
                </c:pt>
                <c:pt idx="7108">
                  <c:v>626.29999999999995</c:v>
                </c:pt>
                <c:pt idx="7109">
                  <c:v>662.99</c:v>
                </c:pt>
                <c:pt idx="7110">
                  <c:v>690.09</c:v>
                </c:pt>
                <c:pt idx="7111">
                  <c:v>868.82</c:v>
                </c:pt>
                <c:pt idx="7112">
                  <c:v>1015.34</c:v>
                </c:pt>
                <c:pt idx="7113">
                  <c:v>1091.3399999999999</c:v>
                </c:pt>
                <c:pt idx="7114">
                  <c:v>1134.81</c:v>
                </c:pt>
                <c:pt idx="7115">
                  <c:v>1135.6400000000001</c:v>
                </c:pt>
                <c:pt idx="7116">
                  <c:v>1132.0999999999999</c:v>
                </c:pt>
                <c:pt idx="7117">
                  <c:v>1129.5899999999999</c:v>
                </c:pt>
                <c:pt idx="7118">
                  <c:v>1124.73</c:v>
                </c:pt>
                <c:pt idx="7119">
                  <c:v>1074.5</c:v>
                </c:pt>
                <c:pt idx="7120">
                  <c:v>982.19</c:v>
                </c:pt>
                <c:pt idx="7121">
                  <c:v>978.14</c:v>
                </c:pt>
                <c:pt idx="7122">
                  <c:v>973.76</c:v>
                </c:pt>
                <c:pt idx="7123">
                  <c:v>924.88</c:v>
                </c:pt>
                <c:pt idx="7124">
                  <c:v>865.38</c:v>
                </c:pt>
                <c:pt idx="7125">
                  <c:v>811.86</c:v>
                </c:pt>
                <c:pt idx="7126">
                  <c:v>758.44</c:v>
                </c:pt>
                <c:pt idx="7127">
                  <c:v>709.06</c:v>
                </c:pt>
                <c:pt idx="7128">
                  <c:v>674.24</c:v>
                </c:pt>
                <c:pt idx="7129">
                  <c:v>646.63</c:v>
                </c:pt>
                <c:pt idx="7130">
                  <c:v>633.37</c:v>
                </c:pt>
                <c:pt idx="7131">
                  <c:v>624.77</c:v>
                </c:pt>
                <c:pt idx="7132">
                  <c:v>633.91999999999996</c:v>
                </c:pt>
                <c:pt idx="7133">
                  <c:v>668.78</c:v>
                </c:pt>
                <c:pt idx="7134">
                  <c:v>692.78</c:v>
                </c:pt>
                <c:pt idx="7135">
                  <c:v>851.83</c:v>
                </c:pt>
                <c:pt idx="7136">
                  <c:v>966.12</c:v>
                </c:pt>
                <c:pt idx="7137">
                  <c:v>1046.27</c:v>
                </c:pt>
                <c:pt idx="7138">
                  <c:v>1075.9100000000001</c:v>
                </c:pt>
                <c:pt idx="7139">
                  <c:v>1089.67</c:v>
                </c:pt>
                <c:pt idx="7140">
                  <c:v>1086.76</c:v>
                </c:pt>
                <c:pt idx="7141">
                  <c:v>1102.45</c:v>
                </c:pt>
                <c:pt idx="7142">
                  <c:v>1096.27</c:v>
                </c:pt>
                <c:pt idx="7143">
                  <c:v>1061.81</c:v>
                </c:pt>
                <c:pt idx="7144">
                  <c:v>990.69</c:v>
                </c:pt>
                <c:pt idx="7145">
                  <c:v>961.43</c:v>
                </c:pt>
                <c:pt idx="7146">
                  <c:v>963.35</c:v>
                </c:pt>
                <c:pt idx="7147">
                  <c:v>926.9</c:v>
                </c:pt>
                <c:pt idx="7148">
                  <c:v>871.89</c:v>
                </c:pt>
                <c:pt idx="7149">
                  <c:v>827.47</c:v>
                </c:pt>
                <c:pt idx="7150">
                  <c:v>766.59</c:v>
                </c:pt>
                <c:pt idx="7151">
                  <c:v>711.26</c:v>
                </c:pt>
                <c:pt idx="7152">
                  <c:v>675.97</c:v>
                </c:pt>
                <c:pt idx="7153">
                  <c:v>654.98</c:v>
                </c:pt>
                <c:pt idx="7154">
                  <c:v>639.82000000000005</c:v>
                </c:pt>
                <c:pt idx="7155">
                  <c:v>634.91999999999996</c:v>
                </c:pt>
                <c:pt idx="7156">
                  <c:v>648.17999999999995</c:v>
                </c:pt>
                <c:pt idx="7157">
                  <c:v>684.83</c:v>
                </c:pt>
                <c:pt idx="7158">
                  <c:v>701.3</c:v>
                </c:pt>
                <c:pt idx="7159">
                  <c:v>865.1</c:v>
                </c:pt>
                <c:pt idx="7160">
                  <c:v>999.27</c:v>
                </c:pt>
                <c:pt idx="7161">
                  <c:v>1058.33</c:v>
                </c:pt>
                <c:pt idx="7162">
                  <c:v>1115.82</c:v>
                </c:pt>
                <c:pt idx="7163">
                  <c:v>1124.22</c:v>
                </c:pt>
                <c:pt idx="7164">
                  <c:v>1113.45</c:v>
                </c:pt>
                <c:pt idx="7165">
                  <c:v>1105.52</c:v>
                </c:pt>
                <c:pt idx="7166">
                  <c:v>1087.06</c:v>
                </c:pt>
                <c:pt idx="7167">
                  <c:v>1040.94</c:v>
                </c:pt>
                <c:pt idx="7168">
                  <c:v>982.86</c:v>
                </c:pt>
                <c:pt idx="7169">
                  <c:v>947.5</c:v>
                </c:pt>
                <c:pt idx="7170">
                  <c:v>965.94</c:v>
                </c:pt>
                <c:pt idx="7171">
                  <c:v>935.52</c:v>
                </c:pt>
                <c:pt idx="7172">
                  <c:v>878.63</c:v>
                </c:pt>
                <c:pt idx="7173">
                  <c:v>841.95</c:v>
                </c:pt>
                <c:pt idx="7174">
                  <c:v>779.83</c:v>
                </c:pt>
                <c:pt idx="7175">
                  <c:v>725.91</c:v>
                </c:pt>
                <c:pt idx="7176">
                  <c:v>683.96</c:v>
                </c:pt>
                <c:pt idx="7177">
                  <c:v>688.69</c:v>
                </c:pt>
                <c:pt idx="7178">
                  <c:v>674.46</c:v>
                </c:pt>
                <c:pt idx="7179">
                  <c:v>664.69</c:v>
                </c:pt>
                <c:pt idx="7180">
                  <c:v>661.02</c:v>
                </c:pt>
                <c:pt idx="7181">
                  <c:v>693.91</c:v>
                </c:pt>
                <c:pt idx="7182">
                  <c:v>721.52</c:v>
                </c:pt>
                <c:pt idx="7183">
                  <c:v>885.76</c:v>
                </c:pt>
                <c:pt idx="7184">
                  <c:v>997.16</c:v>
                </c:pt>
                <c:pt idx="7185">
                  <c:v>1087.92</c:v>
                </c:pt>
                <c:pt idx="7186">
                  <c:v>1128.5899999999999</c:v>
                </c:pt>
                <c:pt idx="7187">
                  <c:v>1089.08</c:v>
                </c:pt>
                <c:pt idx="7188">
                  <c:v>1050.79</c:v>
                </c:pt>
                <c:pt idx="7189">
                  <c:v>1070.21</c:v>
                </c:pt>
                <c:pt idx="7190">
                  <c:v>1059.1099999999999</c:v>
                </c:pt>
                <c:pt idx="7191">
                  <c:v>1030.94</c:v>
                </c:pt>
                <c:pt idx="7192">
                  <c:v>969.65</c:v>
                </c:pt>
                <c:pt idx="7193">
                  <c:v>941.16</c:v>
                </c:pt>
                <c:pt idx="7194">
                  <c:v>956.92</c:v>
                </c:pt>
                <c:pt idx="7195">
                  <c:v>931.15</c:v>
                </c:pt>
                <c:pt idx="7196">
                  <c:v>884.14</c:v>
                </c:pt>
                <c:pt idx="7197">
                  <c:v>840.48</c:v>
                </c:pt>
                <c:pt idx="7198">
                  <c:v>779.87</c:v>
                </c:pt>
                <c:pt idx="7199">
                  <c:v>729.83</c:v>
                </c:pt>
                <c:pt idx="7200">
                  <c:v>700.91</c:v>
                </c:pt>
                <c:pt idx="7201">
                  <c:v>677.27</c:v>
                </c:pt>
                <c:pt idx="7202">
                  <c:v>663.91</c:v>
                </c:pt>
                <c:pt idx="7203">
                  <c:v>656.77</c:v>
                </c:pt>
                <c:pt idx="7204">
                  <c:v>671.93</c:v>
                </c:pt>
                <c:pt idx="7205">
                  <c:v>694.6</c:v>
                </c:pt>
                <c:pt idx="7206">
                  <c:v>724.12</c:v>
                </c:pt>
                <c:pt idx="7207">
                  <c:v>892.35</c:v>
                </c:pt>
                <c:pt idx="7208">
                  <c:v>997.61</c:v>
                </c:pt>
                <c:pt idx="7209">
                  <c:v>1094.6400000000001</c:v>
                </c:pt>
                <c:pt idx="7210">
                  <c:v>1121.6400000000001</c:v>
                </c:pt>
                <c:pt idx="7211">
                  <c:v>1103.1300000000001</c:v>
                </c:pt>
                <c:pt idx="7212">
                  <c:v>1073.67</c:v>
                </c:pt>
                <c:pt idx="7213">
                  <c:v>1071.02</c:v>
                </c:pt>
                <c:pt idx="7214">
                  <c:v>1063.43</c:v>
                </c:pt>
                <c:pt idx="7215">
                  <c:v>1022.98</c:v>
                </c:pt>
                <c:pt idx="7216">
                  <c:v>952.57</c:v>
                </c:pt>
                <c:pt idx="7217">
                  <c:v>933.44</c:v>
                </c:pt>
                <c:pt idx="7218">
                  <c:v>972.46</c:v>
                </c:pt>
                <c:pt idx="7219">
                  <c:v>944.3</c:v>
                </c:pt>
                <c:pt idx="7220">
                  <c:v>905.27</c:v>
                </c:pt>
                <c:pt idx="7221">
                  <c:v>853.42</c:v>
                </c:pt>
                <c:pt idx="7222">
                  <c:v>805.35</c:v>
                </c:pt>
                <c:pt idx="7223">
                  <c:v>761.13</c:v>
                </c:pt>
                <c:pt idx="7224">
                  <c:v>718.32</c:v>
                </c:pt>
                <c:pt idx="7225">
                  <c:v>695.42</c:v>
                </c:pt>
                <c:pt idx="7226">
                  <c:v>674.79</c:v>
                </c:pt>
                <c:pt idx="7227">
                  <c:v>646.35</c:v>
                </c:pt>
                <c:pt idx="7228">
                  <c:v>635.16999999999996</c:v>
                </c:pt>
                <c:pt idx="7229">
                  <c:v>643.72</c:v>
                </c:pt>
                <c:pt idx="7230">
                  <c:v>649.57000000000005</c:v>
                </c:pt>
                <c:pt idx="7231">
                  <c:v>747.4</c:v>
                </c:pt>
                <c:pt idx="7232">
                  <c:v>843.11</c:v>
                </c:pt>
                <c:pt idx="7233">
                  <c:v>923.14</c:v>
                </c:pt>
                <c:pt idx="7234">
                  <c:v>952.37</c:v>
                </c:pt>
                <c:pt idx="7235">
                  <c:v>915.32</c:v>
                </c:pt>
                <c:pt idx="7236">
                  <c:v>876.71</c:v>
                </c:pt>
                <c:pt idx="7237">
                  <c:v>848.23</c:v>
                </c:pt>
                <c:pt idx="7238">
                  <c:v>818.28</c:v>
                </c:pt>
                <c:pt idx="7239">
                  <c:v>825.15</c:v>
                </c:pt>
                <c:pt idx="7240">
                  <c:v>817.1</c:v>
                </c:pt>
                <c:pt idx="7241">
                  <c:v>828.23</c:v>
                </c:pt>
                <c:pt idx="7242">
                  <c:v>871.61</c:v>
                </c:pt>
                <c:pt idx="7243">
                  <c:v>879.85</c:v>
                </c:pt>
                <c:pt idx="7244">
                  <c:v>837.41</c:v>
                </c:pt>
                <c:pt idx="7245">
                  <c:v>776.04</c:v>
                </c:pt>
                <c:pt idx="7246">
                  <c:v>738.5</c:v>
                </c:pt>
                <c:pt idx="7247">
                  <c:v>694.12</c:v>
                </c:pt>
                <c:pt idx="7248">
                  <c:v>660.16</c:v>
                </c:pt>
                <c:pt idx="7249">
                  <c:v>642.95000000000005</c:v>
                </c:pt>
                <c:pt idx="7250">
                  <c:v>622.20000000000005</c:v>
                </c:pt>
                <c:pt idx="7251">
                  <c:v>613.73</c:v>
                </c:pt>
                <c:pt idx="7252">
                  <c:v>608.94000000000005</c:v>
                </c:pt>
                <c:pt idx="7253">
                  <c:v>598.04</c:v>
                </c:pt>
                <c:pt idx="7254">
                  <c:v>572.47</c:v>
                </c:pt>
                <c:pt idx="7255">
                  <c:v>619.58000000000004</c:v>
                </c:pt>
                <c:pt idx="7256">
                  <c:v>681.42</c:v>
                </c:pt>
                <c:pt idx="7257">
                  <c:v>717.52</c:v>
                </c:pt>
                <c:pt idx="7258">
                  <c:v>748.88</c:v>
                </c:pt>
                <c:pt idx="7259">
                  <c:v>785.06</c:v>
                </c:pt>
                <c:pt idx="7260">
                  <c:v>788.21</c:v>
                </c:pt>
                <c:pt idx="7261">
                  <c:v>795.7</c:v>
                </c:pt>
                <c:pt idx="7262">
                  <c:v>782.32</c:v>
                </c:pt>
                <c:pt idx="7263">
                  <c:v>763.24</c:v>
                </c:pt>
                <c:pt idx="7264">
                  <c:v>759.46</c:v>
                </c:pt>
                <c:pt idx="7265">
                  <c:v>791.75</c:v>
                </c:pt>
                <c:pt idx="7266">
                  <c:v>840.48</c:v>
                </c:pt>
                <c:pt idx="7267">
                  <c:v>839.25</c:v>
                </c:pt>
                <c:pt idx="7268">
                  <c:v>814.91</c:v>
                </c:pt>
                <c:pt idx="7269">
                  <c:v>781.35</c:v>
                </c:pt>
                <c:pt idx="7270">
                  <c:v>729.9</c:v>
                </c:pt>
                <c:pt idx="7271">
                  <c:v>691.83</c:v>
                </c:pt>
                <c:pt idx="7272">
                  <c:v>661.14</c:v>
                </c:pt>
                <c:pt idx="7273">
                  <c:v>641.6</c:v>
                </c:pt>
                <c:pt idx="7274">
                  <c:v>624.51</c:v>
                </c:pt>
                <c:pt idx="7275">
                  <c:v>615.70000000000005</c:v>
                </c:pt>
                <c:pt idx="7276">
                  <c:v>622.62</c:v>
                </c:pt>
                <c:pt idx="7277">
                  <c:v>653.39</c:v>
                </c:pt>
                <c:pt idx="7278">
                  <c:v>681.2</c:v>
                </c:pt>
                <c:pt idx="7279">
                  <c:v>844.43</c:v>
                </c:pt>
                <c:pt idx="7280">
                  <c:v>968.65</c:v>
                </c:pt>
                <c:pt idx="7281">
                  <c:v>1045.55</c:v>
                </c:pt>
                <c:pt idx="7282">
                  <c:v>1070.27</c:v>
                </c:pt>
                <c:pt idx="7283">
                  <c:v>1085.01</c:v>
                </c:pt>
                <c:pt idx="7284">
                  <c:v>1079.3399999999999</c:v>
                </c:pt>
                <c:pt idx="7285">
                  <c:v>1083.51</c:v>
                </c:pt>
                <c:pt idx="7286">
                  <c:v>1066.6500000000001</c:v>
                </c:pt>
                <c:pt idx="7287">
                  <c:v>1028.3399999999999</c:v>
                </c:pt>
                <c:pt idx="7288">
                  <c:v>954.12</c:v>
                </c:pt>
                <c:pt idx="7289">
                  <c:v>922.72</c:v>
                </c:pt>
                <c:pt idx="7290">
                  <c:v>944.29</c:v>
                </c:pt>
                <c:pt idx="7291">
                  <c:v>904.35</c:v>
                </c:pt>
                <c:pt idx="7292">
                  <c:v>860.4</c:v>
                </c:pt>
                <c:pt idx="7293">
                  <c:v>816.81</c:v>
                </c:pt>
                <c:pt idx="7294">
                  <c:v>766.54</c:v>
                </c:pt>
                <c:pt idx="7295">
                  <c:v>712.83</c:v>
                </c:pt>
                <c:pt idx="7296">
                  <c:v>672.78</c:v>
                </c:pt>
                <c:pt idx="7297">
                  <c:v>644.94000000000005</c:v>
                </c:pt>
                <c:pt idx="7298">
                  <c:v>628.77</c:v>
                </c:pt>
                <c:pt idx="7299">
                  <c:v>625.78</c:v>
                </c:pt>
                <c:pt idx="7300">
                  <c:v>632.53</c:v>
                </c:pt>
                <c:pt idx="7301">
                  <c:v>643.22</c:v>
                </c:pt>
                <c:pt idx="7302">
                  <c:v>680.29</c:v>
                </c:pt>
                <c:pt idx="7303">
                  <c:v>824.45</c:v>
                </c:pt>
                <c:pt idx="7304">
                  <c:v>937.53</c:v>
                </c:pt>
                <c:pt idx="7305">
                  <c:v>996.36</c:v>
                </c:pt>
                <c:pt idx="7306">
                  <c:v>1027.18</c:v>
                </c:pt>
                <c:pt idx="7307">
                  <c:v>1041.54</c:v>
                </c:pt>
                <c:pt idx="7308">
                  <c:v>1033.48</c:v>
                </c:pt>
                <c:pt idx="7309">
                  <c:v>1036.0899999999999</c:v>
                </c:pt>
                <c:pt idx="7310">
                  <c:v>1014.29</c:v>
                </c:pt>
                <c:pt idx="7311">
                  <c:v>986.87</c:v>
                </c:pt>
                <c:pt idx="7312">
                  <c:v>912.72</c:v>
                </c:pt>
                <c:pt idx="7313">
                  <c:v>890.29</c:v>
                </c:pt>
                <c:pt idx="7314">
                  <c:v>911.4</c:v>
                </c:pt>
                <c:pt idx="7315">
                  <c:v>879.23</c:v>
                </c:pt>
                <c:pt idx="7316">
                  <c:v>838.48</c:v>
                </c:pt>
                <c:pt idx="7317">
                  <c:v>778.19</c:v>
                </c:pt>
                <c:pt idx="7318">
                  <c:v>730.8</c:v>
                </c:pt>
                <c:pt idx="7319">
                  <c:v>684.15</c:v>
                </c:pt>
                <c:pt idx="7320">
                  <c:v>660.39</c:v>
                </c:pt>
                <c:pt idx="7321">
                  <c:v>639.20000000000005</c:v>
                </c:pt>
                <c:pt idx="7322">
                  <c:v>626.66999999999996</c:v>
                </c:pt>
                <c:pt idx="7323">
                  <c:v>615.04</c:v>
                </c:pt>
                <c:pt idx="7324">
                  <c:v>613.54</c:v>
                </c:pt>
                <c:pt idx="7325">
                  <c:v>627.26</c:v>
                </c:pt>
                <c:pt idx="7326">
                  <c:v>605.08000000000004</c:v>
                </c:pt>
                <c:pt idx="7327">
                  <c:v>639.07000000000005</c:v>
                </c:pt>
                <c:pt idx="7328">
                  <c:v>673.27</c:v>
                </c:pt>
                <c:pt idx="7329">
                  <c:v>701.21</c:v>
                </c:pt>
                <c:pt idx="7330">
                  <c:v>722.21</c:v>
                </c:pt>
                <c:pt idx="7331">
                  <c:v>730.38</c:v>
                </c:pt>
                <c:pt idx="7332">
                  <c:v>753.68</c:v>
                </c:pt>
                <c:pt idx="7333">
                  <c:v>757.81</c:v>
                </c:pt>
                <c:pt idx="7334">
                  <c:v>754.57</c:v>
                </c:pt>
                <c:pt idx="7335">
                  <c:v>744.7</c:v>
                </c:pt>
                <c:pt idx="7336">
                  <c:v>740.1</c:v>
                </c:pt>
                <c:pt idx="7337">
                  <c:v>785.65</c:v>
                </c:pt>
                <c:pt idx="7338">
                  <c:v>833.92</c:v>
                </c:pt>
                <c:pt idx="7339">
                  <c:v>797.73</c:v>
                </c:pt>
                <c:pt idx="7340">
                  <c:v>780.65</c:v>
                </c:pt>
                <c:pt idx="7341">
                  <c:v>740.29</c:v>
                </c:pt>
                <c:pt idx="7342">
                  <c:v>715.78</c:v>
                </c:pt>
                <c:pt idx="7343">
                  <c:v>679.58</c:v>
                </c:pt>
                <c:pt idx="7344">
                  <c:v>654.80999999999995</c:v>
                </c:pt>
                <c:pt idx="7345">
                  <c:v>632.33000000000004</c:v>
                </c:pt>
                <c:pt idx="7346">
                  <c:v>628.15</c:v>
                </c:pt>
                <c:pt idx="7347">
                  <c:v>614.49</c:v>
                </c:pt>
                <c:pt idx="7348">
                  <c:v>618.25</c:v>
                </c:pt>
                <c:pt idx="7349">
                  <c:v>618.21</c:v>
                </c:pt>
                <c:pt idx="7350">
                  <c:v>617.89</c:v>
                </c:pt>
                <c:pt idx="7351">
                  <c:v>678.77</c:v>
                </c:pt>
                <c:pt idx="7352">
                  <c:v>733.36</c:v>
                </c:pt>
                <c:pt idx="7353">
                  <c:v>772.07</c:v>
                </c:pt>
                <c:pt idx="7354">
                  <c:v>792.78</c:v>
                </c:pt>
                <c:pt idx="7355">
                  <c:v>789.14</c:v>
                </c:pt>
                <c:pt idx="7356">
                  <c:v>788.28</c:v>
                </c:pt>
                <c:pt idx="7357">
                  <c:v>781.61</c:v>
                </c:pt>
                <c:pt idx="7358">
                  <c:v>771.46</c:v>
                </c:pt>
                <c:pt idx="7359">
                  <c:v>755.86</c:v>
                </c:pt>
                <c:pt idx="7360">
                  <c:v>740.99</c:v>
                </c:pt>
                <c:pt idx="7361">
                  <c:v>783.65</c:v>
                </c:pt>
                <c:pt idx="7362">
                  <c:v>835.22</c:v>
                </c:pt>
                <c:pt idx="7363">
                  <c:v>805.96</c:v>
                </c:pt>
                <c:pt idx="7364">
                  <c:v>775.09</c:v>
                </c:pt>
                <c:pt idx="7365">
                  <c:v>742.06</c:v>
                </c:pt>
                <c:pt idx="7366">
                  <c:v>703.36</c:v>
                </c:pt>
                <c:pt idx="7367">
                  <c:v>663.62</c:v>
                </c:pt>
                <c:pt idx="7368">
                  <c:v>633.6</c:v>
                </c:pt>
                <c:pt idx="7369">
                  <c:v>610.30999999999995</c:v>
                </c:pt>
                <c:pt idx="7370">
                  <c:v>601.07000000000005</c:v>
                </c:pt>
                <c:pt idx="7371">
                  <c:v>594.39</c:v>
                </c:pt>
                <c:pt idx="7372">
                  <c:v>582.29</c:v>
                </c:pt>
                <c:pt idx="7373">
                  <c:v>576.74</c:v>
                </c:pt>
                <c:pt idx="7374">
                  <c:v>577.70000000000005</c:v>
                </c:pt>
                <c:pt idx="7375">
                  <c:v>616.65</c:v>
                </c:pt>
                <c:pt idx="7376">
                  <c:v>659.99</c:v>
                </c:pt>
                <c:pt idx="7377">
                  <c:v>700.06</c:v>
                </c:pt>
                <c:pt idx="7378">
                  <c:v>736.64</c:v>
                </c:pt>
                <c:pt idx="7379">
                  <c:v>745.99</c:v>
                </c:pt>
                <c:pt idx="7380">
                  <c:v>751.22</c:v>
                </c:pt>
                <c:pt idx="7381">
                  <c:v>743.78</c:v>
                </c:pt>
                <c:pt idx="7382">
                  <c:v>734.8</c:v>
                </c:pt>
                <c:pt idx="7383">
                  <c:v>715.94</c:v>
                </c:pt>
                <c:pt idx="7384">
                  <c:v>711.3</c:v>
                </c:pt>
                <c:pt idx="7385">
                  <c:v>754.17</c:v>
                </c:pt>
                <c:pt idx="7386">
                  <c:v>790.84</c:v>
                </c:pt>
                <c:pt idx="7387">
                  <c:v>765.47</c:v>
                </c:pt>
                <c:pt idx="7388">
                  <c:v>740.23</c:v>
                </c:pt>
                <c:pt idx="7389">
                  <c:v>705.67</c:v>
                </c:pt>
                <c:pt idx="7390">
                  <c:v>674.86</c:v>
                </c:pt>
                <c:pt idx="7391">
                  <c:v>638.44000000000005</c:v>
                </c:pt>
                <c:pt idx="7392">
                  <c:v>614.02</c:v>
                </c:pt>
                <c:pt idx="7393">
                  <c:v>589.32000000000005</c:v>
                </c:pt>
                <c:pt idx="7394">
                  <c:v>567.77</c:v>
                </c:pt>
                <c:pt idx="7395">
                  <c:v>571.70000000000005</c:v>
                </c:pt>
                <c:pt idx="7396">
                  <c:v>570.30999999999995</c:v>
                </c:pt>
                <c:pt idx="7397">
                  <c:v>576.46</c:v>
                </c:pt>
                <c:pt idx="7398">
                  <c:v>571.89</c:v>
                </c:pt>
                <c:pt idx="7399">
                  <c:v>660.41</c:v>
                </c:pt>
                <c:pt idx="7400">
                  <c:v>719.8</c:v>
                </c:pt>
                <c:pt idx="7401">
                  <c:v>782.84</c:v>
                </c:pt>
                <c:pt idx="7402">
                  <c:v>812.13</c:v>
                </c:pt>
                <c:pt idx="7403">
                  <c:v>822.82</c:v>
                </c:pt>
                <c:pt idx="7404">
                  <c:v>819.16</c:v>
                </c:pt>
                <c:pt idx="7405">
                  <c:v>811.3</c:v>
                </c:pt>
                <c:pt idx="7406">
                  <c:v>797.55</c:v>
                </c:pt>
                <c:pt idx="7407">
                  <c:v>778.06</c:v>
                </c:pt>
                <c:pt idx="7408">
                  <c:v>763.81</c:v>
                </c:pt>
                <c:pt idx="7409">
                  <c:v>783.67</c:v>
                </c:pt>
                <c:pt idx="7410">
                  <c:v>840.68</c:v>
                </c:pt>
                <c:pt idx="7411">
                  <c:v>817.09</c:v>
                </c:pt>
                <c:pt idx="7412">
                  <c:v>787.77</c:v>
                </c:pt>
                <c:pt idx="7413">
                  <c:v>732.14</c:v>
                </c:pt>
                <c:pt idx="7414">
                  <c:v>714.29</c:v>
                </c:pt>
                <c:pt idx="7415">
                  <c:v>683.02</c:v>
                </c:pt>
                <c:pt idx="7416">
                  <c:v>643.41</c:v>
                </c:pt>
                <c:pt idx="7417">
                  <c:v>626.95000000000005</c:v>
                </c:pt>
                <c:pt idx="7418">
                  <c:v>617.63</c:v>
                </c:pt>
                <c:pt idx="7419">
                  <c:v>604.41</c:v>
                </c:pt>
                <c:pt idx="7420">
                  <c:v>602.67999999999995</c:v>
                </c:pt>
                <c:pt idx="7421">
                  <c:v>601.28</c:v>
                </c:pt>
                <c:pt idx="7422">
                  <c:v>576.94000000000005</c:v>
                </c:pt>
                <c:pt idx="7423">
                  <c:v>612.79999999999995</c:v>
                </c:pt>
                <c:pt idx="7424">
                  <c:v>627.80999999999995</c:v>
                </c:pt>
                <c:pt idx="7425">
                  <c:v>678.99</c:v>
                </c:pt>
                <c:pt idx="7426">
                  <c:v>706.49</c:v>
                </c:pt>
                <c:pt idx="7427">
                  <c:v>694.21</c:v>
                </c:pt>
                <c:pt idx="7428">
                  <c:v>689.17</c:v>
                </c:pt>
                <c:pt idx="7429">
                  <c:v>684.2</c:v>
                </c:pt>
                <c:pt idx="7430">
                  <c:v>673.31</c:v>
                </c:pt>
                <c:pt idx="7431">
                  <c:v>676.5</c:v>
                </c:pt>
                <c:pt idx="7432">
                  <c:v>675.63</c:v>
                </c:pt>
                <c:pt idx="7433">
                  <c:v>732.34</c:v>
                </c:pt>
                <c:pt idx="7434">
                  <c:v>779.92</c:v>
                </c:pt>
                <c:pt idx="7435">
                  <c:v>766.64</c:v>
                </c:pt>
                <c:pt idx="7436">
                  <c:v>748.51</c:v>
                </c:pt>
                <c:pt idx="7437">
                  <c:v>711.15</c:v>
                </c:pt>
                <c:pt idx="7438">
                  <c:v>656.04</c:v>
                </c:pt>
                <c:pt idx="7439">
                  <c:v>616.78</c:v>
                </c:pt>
                <c:pt idx="7440">
                  <c:v>593.54999999999995</c:v>
                </c:pt>
                <c:pt idx="7441">
                  <c:v>590.42999999999995</c:v>
                </c:pt>
                <c:pt idx="7442">
                  <c:v>580.53</c:v>
                </c:pt>
                <c:pt idx="7443">
                  <c:v>571.36</c:v>
                </c:pt>
                <c:pt idx="7444">
                  <c:v>578.54</c:v>
                </c:pt>
                <c:pt idx="7445">
                  <c:v>618.55999999999995</c:v>
                </c:pt>
                <c:pt idx="7446">
                  <c:v>652.33000000000004</c:v>
                </c:pt>
                <c:pt idx="7447">
                  <c:v>828.97</c:v>
                </c:pt>
                <c:pt idx="7448">
                  <c:v>968.95</c:v>
                </c:pt>
                <c:pt idx="7449">
                  <c:v>1045.3900000000001</c:v>
                </c:pt>
                <c:pt idx="7450">
                  <c:v>1068.8900000000001</c:v>
                </c:pt>
                <c:pt idx="7451">
                  <c:v>1054.52</c:v>
                </c:pt>
                <c:pt idx="7452">
                  <c:v>1041.4000000000001</c:v>
                </c:pt>
                <c:pt idx="7453">
                  <c:v>1061.1099999999999</c:v>
                </c:pt>
                <c:pt idx="7454">
                  <c:v>1047.17</c:v>
                </c:pt>
                <c:pt idx="7455">
                  <c:v>1000.15</c:v>
                </c:pt>
                <c:pt idx="7456">
                  <c:v>950.01</c:v>
                </c:pt>
                <c:pt idx="7457">
                  <c:v>892.62</c:v>
                </c:pt>
                <c:pt idx="7458">
                  <c:v>921.61</c:v>
                </c:pt>
                <c:pt idx="7459">
                  <c:v>878.35</c:v>
                </c:pt>
                <c:pt idx="7460">
                  <c:v>831.25</c:v>
                </c:pt>
                <c:pt idx="7461">
                  <c:v>781.33</c:v>
                </c:pt>
                <c:pt idx="7462">
                  <c:v>733.27</c:v>
                </c:pt>
                <c:pt idx="7463">
                  <c:v>674.31</c:v>
                </c:pt>
                <c:pt idx="7464">
                  <c:v>640.27</c:v>
                </c:pt>
                <c:pt idx="7465">
                  <c:v>621.69000000000005</c:v>
                </c:pt>
                <c:pt idx="7466">
                  <c:v>603.82000000000005</c:v>
                </c:pt>
                <c:pt idx="7467">
                  <c:v>598.04999999999995</c:v>
                </c:pt>
                <c:pt idx="7468">
                  <c:v>607.59</c:v>
                </c:pt>
                <c:pt idx="7469">
                  <c:v>635.16</c:v>
                </c:pt>
                <c:pt idx="7470">
                  <c:v>662.79</c:v>
                </c:pt>
                <c:pt idx="7471">
                  <c:v>831.42</c:v>
                </c:pt>
                <c:pt idx="7472">
                  <c:v>956.16</c:v>
                </c:pt>
                <c:pt idx="7473">
                  <c:v>1018.89</c:v>
                </c:pt>
                <c:pt idx="7474">
                  <c:v>1053.0999999999999</c:v>
                </c:pt>
                <c:pt idx="7475">
                  <c:v>1056.18</c:v>
                </c:pt>
                <c:pt idx="7476">
                  <c:v>1050.47</c:v>
                </c:pt>
                <c:pt idx="7477">
                  <c:v>1066.07</c:v>
                </c:pt>
                <c:pt idx="7478">
                  <c:v>1063.6600000000001</c:v>
                </c:pt>
                <c:pt idx="7479">
                  <c:v>1024.97</c:v>
                </c:pt>
                <c:pt idx="7480">
                  <c:v>949.87</c:v>
                </c:pt>
                <c:pt idx="7481">
                  <c:v>888.25</c:v>
                </c:pt>
                <c:pt idx="7482">
                  <c:v>921.4</c:v>
                </c:pt>
                <c:pt idx="7483">
                  <c:v>870.06</c:v>
                </c:pt>
                <c:pt idx="7484">
                  <c:v>833.46</c:v>
                </c:pt>
                <c:pt idx="7485">
                  <c:v>783.45</c:v>
                </c:pt>
                <c:pt idx="7486">
                  <c:v>731.93</c:v>
                </c:pt>
                <c:pt idx="7487">
                  <c:v>690.68</c:v>
                </c:pt>
                <c:pt idx="7488">
                  <c:v>649.76</c:v>
                </c:pt>
                <c:pt idx="7489">
                  <c:v>629.1</c:v>
                </c:pt>
                <c:pt idx="7490">
                  <c:v>612.17999999999995</c:v>
                </c:pt>
                <c:pt idx="7491">
                  <c:v>601.26</c:v>
                </c:pt>
                <c:pt idx="7492">
                  <c:v>598.48</c:v>
                </c:pt>
                <c:pt idx="7493">
                  <c:v>590.65</c:v>
                </c:pt>
                <c:pt idx="7494">
                  <c:v>586.64</c:v>
                </c:pt>
                <c:pt idx="7495">
                  <c:v>658.5</c:v>
                </c:pt>
                <c:pt idx="7496">
                  <c:v>721.4</c:v>
                </c:pt>
                <c:pt idx="7497">
                  <c:v>768.33</c:v>
                </c:pt>
                <c:pt idx="7498">
                  <c:v>816.98</c:v>
                </c:pt>
                <c:pt idx="7499">
                  <c:v>831.53</c:v>
                </c:pt>
                <c:pt idx="7500">
                  <c:v>830.79</c:v>
                </c:pt>
                <c:pt idx="7501">
                  <c:v>848.92</c:v>
                </c:pt>
                <c:pt idx="7502">
                  <c:v>825.99</c:v>
                </c:pt>
                <c:pt idx="7503">
                  <c:v>811.4</c:v>
                </c:pt>
                <c:pt idx="7504">
                  <c:v>788.44</c:v>
                </c:pt>
                <c:pt idx="7505">
                  <c:v>803.02</c:v>
                </c:pt>
                <c:pt idx="7506">
                  <c:v>855.97</c:v>
                </c:pt>
                <c:pt idx="7507">
                  <c:v>837.1</c:v>
                </c:pt>
                <c:pt idx="7508">
                  <c:v>825.16</c:v>
                </c:pt>
                <c:pt idx="7509">
                  <c:v>790.1</c:v>
                </c:pt>
                <c:pt idx="7510">
                  <c:v>746.78</c:v>
                </c:pt>
                <c:pt idx="7511">
                  <c:v>698.28</c:v>
                </c:pt>
                <c:pt idx="7512">
                  <c:v>659.89</c:v>
                </c:pt>
                <c:pt idx="7513">
                  <c:v>637.07000000000005</c:v>
                </c:pt>
                <c:pt idx="7514">
                  <c:v>619.77</c:v>
                </c:pt>
                <c:pt idx="7515">
                  <c:v>617.52</c:v>
                </c:pt>
                <c:pt idx="7516">
                  <c:v>623.55999999999995</c:v>
                </c:pt>
                <c:pt idx="7517">
                  <c:v>659.19</c:v>
                </c:pt>
                <c:pt idx="7518">
                  <c:v>670.53</c:v>
                </c:pt>
                <c:pt idx="7519">
                  <c:v>854</c:v>
                </c:pt>
                <c:pt idx="7520">
                  <c:v>974.68</c:v>
                </c:pt>
                <c:pt idx="7521">
                  <c:v>1074.98</c:v>
                </c:pt>
                <c:pt idx="7522">
                  <c:v>1101.8399999999999</c:v>
                </c:pt>
                <c:pt idx="7523">
                  <c:v>1095.3</c:v>
                </c:pt>
                <c:pt idx="7524">
                  <c:v>1117.5999999999999</c:v>
                </c:pt>
                <c:pt idx="7525">
                  <c:v>1123.17</c:v>
                </c:pt>
                <c:pt idx="7526">
                  <c:v>1117.03</c:v>
                </c:pt>
                <c:pt idx="7527">
                  <c:v>1055.1199999999999</c:v>
                </c:pt>
                <c:pt idx="7528">
                  <c:v>996.39</c:v>
                </c:pt>
                <c:pt idx="7529">
                  <c:v>956.57</c:v>
                </c:pt>
                <c:pt idx="7530">
                  <c:v>971.77</c:v>
                </c:pt>
                <c:pt idx="7531">
                  <c:v>936.02</c:v>
                </c:pt>
                <c:pt idx="7532">
                  <c:v>898.42</c:v>
                </c:pt>
                <c:pt idx="7533">
                  <c:v>850.04</c:v>
                </c:pt>
                <c:pt idx="7534">
                  <c:v>772.49</c:v>
                </c:pt>
                <c:pt idx="7535">
                  <c:v>722.68</c:v>
                </c:pt>
                <c:pt idx="7536">
                  <c:v>685.08</c:v>
                </c:pt>
                <c:pt idx="7537">
                  <c:v>662.41</c:v>
                </c:pt>
                <c:pt idx="7538">
                  <c:v>635.27</c:v>
                </c:pt>
                <c:pt idx="7539">
                  <c:v>632.03</c:v>
                </c:pt>
                <c:pt idx="7540">
                  <c:v>642.62</c:v>
                </c:pt>
                <c:pt idx="7541">
                  <c:v>672.56</c:v>
                </c:pt>
                <c:pt idx="7542">
                  <c:v>692.93</c:v>
                </c:pt>
                <c:pt idx="7543">
                  <c:v>863.93</c:v>
                </c:pt>
                <c:pt idx="7544">
                  <c:v>1007.91</c:v>
                </c:pt>
                <c:pt idx="7545">
                  <c:v>1060.69</c:v>
                </c:pt>
                <c:pt idx="7546">
                  <c:v>1109.42</c:v>
                </c:pt>
                <c:pt idx="7547">
                  <c:v>1083.81</c:v>
                </c:pt>
                <c:pt idx="7548">
                  <c:v>1087.99</c:v>
                </c:pt>
                <c:pt idx="7549">
                  <c:v>1098.28</c:v>
                </c:pt>
                <c:pt idx="7550">
                  <c:v>1088.8900000000001</c:v>
                </c:pt>
                <c:pt idx="7551">
                  <c:v>1046.67</c:v>
                </c:pt>
                <c:pt idx="7552">
                  <c:v>975.99</c:v>
                </c:pt>
                <c:pt idx="7553">
                  <c:v>941.49</c:v>
                </c:pt>
                <c:pt idx="7554">
                  <c:v>962.8</c:v>
                </c:pt>
                <c:pt idx="7555">
                  <c:v>925.72</c:v>
                </c:pt>
                <c:pt idx="7556">
                  <c:v>887.45</c:v>
                </c:pt>
                <c:pt idx="7557">
                  <c:v>833.32</c:v>
                </c:pt>
                <c:pt idx="7558">
                  <c:v>780.45</c:v>
                </c:pt>
                <c:pt idx="7559">
                  <c:v>732.44</c:v>
                </c:pt>
                <c:pt idx="7560">
                  <c:v>695.38</c:v>
                </c:pt>
                <c:pt idx="7561">
                  <c:v>666.94</c:v>
                </c:pt>
                <c:pt idx="7562">
                  <c:v>648.64</c:v>
                </c:pt>
                <c:pt idx="7563">
                  <c:v>644.79</c:v>
                </c:pt>
                <c:pt idx="7564">
                  <c:v>636.83000000000004</c:v>
                </c:pt>
                <c:pt idx="7565">
                  <c:v>647.14</c:v>
                </c:pt>
                <c:pt idx="7566">
                  <c:v>647.75</c:v>
                </c:pt>
                <c:pt idx="7567">
                  <c:v>745.5</c:v>
                </c:pt>
                <c:pt idx="7568">
                  <c:v>841.29</c:v>
                </c:pt>
                <c:pt idx="7569">
                  <c:v>914.53</c:v>
                </c:pt>
                <c:pt idx="7570">
                  <c:v>970.56</c:v>
                </c:pt>
                <c:pt idx="7571">
                  <c:v>937.33</c:v>
                </c:pt>
                <c:pt idx="7572">
                  <c:v>890.43</c:v>
                </c:pt>
                <c:pt idx="7573">
                  <c:v>872.77</c:v>
                </c:pt>
                <c:pt idx="7574">
                  <c:v>850.62</c:v>
                </c:pt>
                <c:pt idx="7575">
                  <c:v>818.65</c:v>
                </c:pt>
                <c:pt idx="7576">
                  <c:v>805.5</c:v>
                </c:pt>
                <c:pt idx="7577">
                  <c:v>854.42</c:v>
                </c:pt>
                <c:pt idx="7578">
                  <c:v>877.03</c:v>
                </c:pt>
                <c:pt idx="7579">
                  <c:v>858.41</c:v>
                </c:pt>
                <c:pt idx="7580">
                  <c:v>812.76</c:v>
                </c:pt>
                <c:pt idx="7581">
                  <c:v>765.71</c:v>
                </c:pt>
                <c:pt idx="7582">
                  <c:v>734.85</c:v>
                </c:pt>
                <c:pt idx="7583">
                  <c:v>700.4</c:v>
                </c:pt>
                <c:pt idx="7584">
                  <c:v>651.91</c:v>
                </c:pt>
                <c:pt idx="7585">
                  <c:v>625.13</c:v>
                </c:pt>
                <c:pt idx="7586">
                  <c:v>608.67999999999995</c:v>
                </c:pt>
                <c:pt idx="7587">
                  <c:v>590.44000000000005</c:v>
                </c:pt>
                <c:pt idx="7588">
                  <c:v>586.62</c:v>
                </c:pt>
                <c:pt idx="7589">
                  <c:v>582.20000000000005</c:v>
                </c:pt>
                <c:pt idx="7590">
                  <c:v>558.42999999999995</c:v>
                </c:pt>
                <c:pt idx="7591">
                  <c:v>596.75</c:v>
                </c:pt>
                <c:pt idx="7592">
                  <c:v>634.63</c:v>
                </c:pt>
                <c:pt idx="7593">
                  <c:v>669.29</c:v>
                </c:pt>
                <c:pt idx="7594">
                  <c:v>707.62</c:v>
                </c:pt>
                <c:pt idx="7595">
                  <c:v>720.64</c:v>
                </c:pt>
                <c:pt idx="7596">
                  <c:v>728.08</c:v>
                </c:pt>
                <c:pt idx="7597">
                  <c:v>725.86</c:v>
                </c:pt>
                <c:pt idx="7598">
                  <c:v>712.32</c:v>
                </c:pt>
                <c:pt idx="7599">
                  <c:v>691.67</c:v>
                </c:pt>
                <c:pt idx="7600">
                  <c:v>684.18</c:v>
                </c:pt>
                <c:pt idx="7601">
                  <c:v>745.18</c:v>
                </c:pt>
                <c:pt idx="7602">
                  <c:v>785.2</c:v>
                </c:pt>
                <c:pt idx="7603">
                  <c:v>769.24</c:v>
                </c:pt>
                <c:pt idx="7604">
                  <c:v>742.65</c:v>
                </c:pt>
                <c:pt idx="7605">
                  <c:v>703.43</c:v>
                </c:pt>
                <c:pt idx="7606">
                  <c:v>660.05</c:v>
                </c:pt>
                <c:pt idx="7607">
                  <c:v>620.99</c:v>
                </c:pt>
                <c:pt idx="7608">
                  <c:v>592.41</c:v>
                </c:pt>
                <c:pt idx="7609">
                  <c:v>570.44000000000005</c:v>
                </c:pt>
                <c:pt idx="7610">
                  <c:v>561.92999999999995</c:v>
                </c:pt>
                <c:pt idx="7611">
                  <c:v>557.38</c:v>
                </c:pt>
                <c:pt idx="7612">
                  <c:v>579.49</c:v>
                </c:pt>
                <c:pt idx="7613">
                  <c:v>623.94000000000005</c:v>
                </c:pt>
                <c:pt idx="7614">
                  <c:v>647.21</c:v>
                </c:pt>
                <c:pt idx="7615">
                  <c:v>813.26</c:v>
                </c:pt>
                <c:pt idx="7616">
                  <c:v>942.46</c:v>
                </c:pt>
                <c:pt idx="7617">
                  <c:v>1022.3</c:v>
                </c:pt>
                <c:pt idx="7618">
                  <c:v>1055.7</c:v>
                </c:pt>
                <c:pt idx="7619">
                  <c:v>1042.43</c:v>
                </c:pt>
                <c:pt idx="7620">
                  <c:v>1037.52</c:v>
                </c:pt>
                <c:pt idx="7621">
                  <c:v>1012.92</c:v>
                </c:pt>
                <c:pt idx="7622">
                  <c:v>1014.07</c:v>
                </c:pt>
                <c:pt idx="7623">
                  <c:v>978.52</c:v>
                </c:pt>
                <c:pt idx="7624">
                  <c:v>917.65</c:v>
                </c:pt>
                <c:pt idx="7625">
                  <c:v>892.47</c:v>
                </c:pt>
                <c:pt idx="7626">
                  <c:v>909.8</c:v>
                </c:pt>
                <c:pt idx="7627">
                  <c:v>884.03</c:v>
                </c:pt>
                <c:pt idx="7628">
                  <c:v>839.28</c:v>
                </c:pt>
                <c:pt idx="7629">
                  <c:v>789.38</c:v>
                </c:pt>
                <c:pt idx="7630">
                  <c:v>734.05</c:v>
                </c:pt>
                <c:pt idx="7631">
                  <c:v>681.09</c:v>
                </c:pt>
                <c:pt idx="7632">
                  <c:v>644.24</c:v>
                </c:pt>
                <c:pt idx="7633">
                  <c:v>618.15</c:v>
                </c:pt>
                <c:pt idx="7634">
                  <c:v>602.12</c:v>
                </c:pt>
                <c:pt idx="7635">
                  <c:v>597.17999999999995</c:v>
                </c:pt>
                <c:pt idx="7636">
                  <c:v>616.66999999999996</c:v>
                </c:pt>
                <c:pt idx="7637">
                  <c:v>647.55999999999995</c:v>
                </c:pt>
                <c:pt idx="7638">
                  <c:v>683.76</c:v>
                </c:pt>
                <c:pt idx="7639">
                  <c:v>834.27</c:v>
                </c:pt>
                <c:pt idx="7640">
                  <c:v>950.86</c:v>
                </c:pt>
                <c:pt idx="7641">
                  <c:v>1035.55</c:v>
                </c:pt>
                <c:pt idx="7642">
                  <c:v>1079.3</c:v>
                </c:pt>
                <c:pt idx="7643">
                  <c:v>1075.52</c:v>
                </c:pt>
                <c:pt idx="7644">
                  <c:v>1075.56</c:v>
                </c:pt>
                <c:pt idx="7645">
                  <c:v>1089.8699999999999</c:v>
                </c:pt>
                <c:pt idx="7646">
                  <c:v>1078.29</c:v>
                </c:pt>
                <c:pt idx="7647">
                  <c:v>1037.95</c:v>
                </c:pt>
                <c:pt idx="7648">
                  <c:v>960.35</c:v>
                </c:pt>
                <c:pt idx="7649">
                  <c:v>935.39</c:v>
                </c:pt>
                <c:pt idx="7650">
                  <c:v>957.42</c:v>
                </c:pt>
                <c:pt idx="7651">
                  <c:v>924.59</c:v>
                </c:pt>
                <c:pt idx="7652">
                  <c:v>871.39</c:v>
                </c:pt>
                <c:pt idx="7653">
                  <c:v>823.64</c:v>
                </c:pt>
                <c:pt idx="7654">
                  <c:v>769.28</c:v>
                </c:pt>
                <c:pt idx="7655">
                  <c:v>716.7</c:v>
                </c:pt>
                <c:pt idx="7656">
                  <c:v>669.28</c:v>
                </c:pt>
                <c:pt idx="7657">
                  <c:v>644.24</c:v>
                </c:pt>
                <c:pt idx="7658">
                  <c:v>625.16999999999996</c:v>
                </c:pt>
                <c:pt idx="7659">
                  <c:v>618.48</c:v>
                </c:pt>
                <c:pt idx="7660">
                  <c:v>633.54</c:v>
                </c:pt>
                <c:pt idx="7661">
                  <c:v>665.41</c:v>
                </c:pt>
                <c:pt idx="7662">
                  <c:v>692.26</c:v>
                </c:pt>
                <c:pt idx="7663">
                  <c:v>832.29</c:v>
                </c:pt>
                <c:pt idx="7664">
                  <c:v>945.74</c:v>
                </c:pt>
                <c:pt idx="7665">
                  <c:v>1016.01</c:v>
                </c:pt>
                <c:pt idx="7666">
                  <c:v>1059.58</c:v>
                </c:pt>
                <c:pt idx="7667">
                  <c:v>1071.9100000000001</c:v>
                </c:pt>
                <c:pt idx="7668">
                  <c:v>1075.6500000000001</c:v>
                </c:pt>
                <c:pt idx="7669">
                  <c:v>1078.07</c:v>
                </c:pt>
                <c:pt idx="7670">
                  <c:v>1075.56</c:v>
                </c:pt>
                <c:pt idx="7671">
                  <c:v>1030.48</c:v>
                </c:pt>
                <c:pt idx="7672">
                  <c:v>968.93</c:v>
                </c:pt>
                <c:pt idx="7673">
                  <c:v>944.66</c:v>
                </c:pt>
                <c:pt idx="7674">
                  <c:v>945.63</c:v>
                </c:pt>
                <c:pt idx="7675">
                  <c:v>904.96</c:v>
                </c:pt>
                <c:pt idx="7676">
                  <c:v>862.33</c:v>
                </c:pt>
                <c:pt idx="7677">
                  <c:v>811.84</c:v>
                </c:pt>
                <c:pt idx="7678">
                  <c:v>752.79</c:v>
                </c:pt>
                <c:pt idx="7679">
                  <c:v>696.04</c:v>
                </c:pt>
                <c:pt idx="7680">
                  <c:v>663</c:v>
                </c:pt>
                <c:pt idx="7681">
                  <c:v>635.82000000000005</c:v>
                </c:pt>
                <c:pt idx="7682">
                  <c:v>615.19000000000005</c:v>
                </c:pt>
                <c:pt idx="7683">
                  <c:v>606.58000000000004</c:v>
                </c:pt>
                <c:pt idx="7684">
                  <c:v>613.04999999999995</c:v>
                </c:pt>
                <c:pt idx="7685">
                  <c:v>652.08000000000004</c:v>
                </c:pt>
                <c:pt idx="7686">
                  <c:v>670.01</c:v>
                </c:pt>
                <c:pt idx="7687">
                  <c:v>814.53</c:v>
                </c:pt>
                <c:pt idx="7688">
                  <c:v>953.2</c:v>
                </c:pt>
                <c:pt idx="7689">
                  <c:v>1021.85</c:v>
                </c:pt>
                <c:pt idx="7690">
                  <c:v>1070.96</c:v>
                </c:pt>
                <c:pt idx="7691">
                  <c:v>1069.56</c:v>
                </c:pt>
                <c:pt idx="7692">
                  <c:v>1069.6400000000001</c:v>
                </c:pt>
                <c:pt idx="7693">
                  <c:v>1081.25</c:v>
                </c:pt>
                <c:pt idx="7694">
                  <c:v>1079.8699999999999</c:v>
                </c:pt>
                <c:pt idx="7695">
                  <c:v>1030.08</c:v>
                </c:pt>
                <c:pt idx="7696">
                  <c:v>965.18</c:v>
                </c:pt>
                <c:pt idx="7697">
                  <c:v>929.49</c:v>
                </c:pt>
                <c:pt idx="7698">
                  <c:v>941.05</c:v>
                </c:pt>
                <c:pt idx="7699">
                  <c:v>910.73</c:v>
                </c:pt>
                <c:pt idx="7700">
                  <c:v>858.16</c:v>
                </c:pt>
                <c:pt idx="7701">
                  <c:v>805.25</c:v>
                </c:pt>
                <c:pt idx="7702">
                  <c:v>745.3</c:v>
                </c:pt>
                <c:pt idx="7703">
                  <c:v>695.17</c:v>
                </c:pt>
                <c:pt idx="7704">
                  <c:v>657.99</c:v>
                </c:pt>
                <c:pt idx="7705">
                  <c:v>632.57000000000005</c:v>
                </c:pt>
                <c:pt idx="7706">
                  <c:v>623.86</c:v>
                </c:pt>
                <c:pt idx="7707">
                  <c:v>614.1</c:v>
                </c:pt>
                <c:pt idx="7708">
                  <c:v>622.48</c:v>
                </c:pt>
                <c:pt idx="7709">
                  <c:v>656.28</c:v>
                </c:pt>
                <c:pt idx="7710">
                  <c:v>690.21</c:v>
                </c:pt>
                <c:pt idx="7711">
                  <c:v>833.4</c:v>
                </c:pt>
                <c:pt idx="7712">
                  <c:v>964.48</c:v>
                </c:pt>
                <c:pt idx="7713">
                  <c:v>1038.24</c:v>
                </c:pt>
                <c:pt idx="7714">
                  <c:v>1071.1600000000001</c:v>
                </c:pt>
                <c:pt idx="7715">
                  <c:v>1077.82</c:v>
                </c:pt>
                <c:pt idx="7716">
                  <c:v>1079.01</c:v>
                </c:pt>
                <c:pt idx="7717">
                  <c:v>1062.0999999999999</c:v>
                </c:pt>
                <c:pt idx="7718">
                  <c:v>1070.51</c:v>
                </c:pt>
                <c:pt idx="7719">
                  <c:v>1030.6199999999999</c:v>
                </c:pt>
                <c:pt idx="7720">
                  <c:v>950.72</c:v>
                </c:pt>
                <c:pt idx="7721">
                  <c:v>927.11</c:v>
                </c:pt>
                <c:pt idx="7722">
                  <c:v>946.8</c:v>
                </c:pt>
                <c:pt idx="7723">
                  <c:v>907.01</c:v>
                </c:pt>
                <c:pt idx="7724">
                  <c:v>866</c:v>
                </c:pt>
                <c:pt idx="7725">
                  <c:v>803.47</c:v>
                </c:pt>
                <c:pt idx="7726">
                  <c:v>752.37</c:v>
                </c:pt>
                <c:pt idx="7727">
                  <c:v>708.47</c:v>
                </c:pt>
                <c:pt idx="7728">
                  <c:v>675.38</c:v>
                </c:pt>
                <c:pt idx="7729">
                  <c:v>648.26</c:v>
                </c:pt>
                <c:pt idx="7730">
                  <c:v>632.63</c:v>
                </c:pt>
                <c:pt idx="7731">
                  <c:v>615.24</c:v>
                </c:pt>
                <c:pt idx="7732">
                  <c:v>611.98</c:v>
                </c:pt>
                <c:pt idx="7733">
                  <c:v>627.79</c:v>
                </c:pt>
                <c:pt idx="7734">
                  <c:v>636.37</c:v>
                </c:pt>
                <c:pt idx="7735">
                  <c:v>741.9</c:v>
                </c:pt>
                <c:pt idx="7736">
                  <c:v>834.65</c:v>
                </c:pt>
                <c:pt idx="7737">
                  <c:v>920.62</c:v>
                </c:pt>
                <c:pt idx="7738">
                  <c:v>959.17</c:v>
                </c:pt>
                <c:pt idx="7739">
                  <c:v>947.72</c:v>
                </c:pt>
                <c:pt idx="7740">
                  <c:v>920.67</c:v>
                </c:pt>
                <c:pt idx="7741">
                  <c:v>898.39</c:v>
                </c:pt>
                <c:pt idx="7742">
                  <c:v>877.04</c:v>
                </c:pt>
                <c:pt idx="7743">
                  <c:v>843.47</c:v>
                </c:pt>
                <c:pt idx="7744">
                  <c:v>832.78</c:v>
                </c:pt>
                <c:pt idx="7745">
                  <c:v>851</c:v>
                </c:pt>
                <c:pt idx="7746">
                  <c:v>889.59</c:v>
                </c:pt>
                <c:pt idx="7747">
                  <c:v>869.89</c:v>
                </c:pt>
                <c:pt idx="7748">
                  <c:v>831.02</c:v>
                </c:pt>
                <c:pt idx="7749">
                  <c:v>786.52</c:v>
                </c:pt>
                <c:pt idx="7750">
                  <c:v>748.99</c:v>
                </c:pt>
                <c:pt idx="7751">
                  <c:v>706.41</c:v>
                </c:pt>
                <c:pt idx="7752">
                  <c:v>668.62</c:v>
                </c:pt>
                <c:pt idx="7753">
                  <c:v>648.87</c:v>
                </c:pt>
                <c:pt idx="7754">
                  <c:v>635.94000000000005</c:v>
                </c:pt>
                <c:pt idx="7755">
                  <c:v>626.76</c:v>
                </c:pt>
                <c:pt idx="7756">
                  <c:v>608.24</c:v>
                </c:pt>
                <c:pt idx="7757">
                  <c:v>611.61</c:v>
                </c:pt>
                <c:pt idx="7758">
                  <c:v>591.32000000000005</c:v>
                </c:pt>
                <c:pt idx="7759">
                  <c:v>631.79999999999995</c:v>
                </c:pt>
                <c:pt idx="7760">
                  <c:v>682.23</c:v>
                </c:pt>
                <c:pt idx="7761">
                  <c:v>728.53</c:v>
                </c:pt>
                <c:pt idx="7762">
                  <c:v>764.71</c:v>
                </c:pt>
                <c:pt idx="7763">
                  <c:v>788.46</c:v>
                </c:pt>
                <c:pt idx="7764">
                  <c:v>792.72</c:v>
                </c:pt>
                <c:pt idx="7765">
                  <c:v>780.83</c:v>
                </c:pt>
                <c:pt idx="7766">
                  <c:v>761.43</c:v>
                </c:pt>
                <c:pt idx="7767">
                  <c:v>746.37</c:v>
                </c:pt>
                <c:pt idx="7768">
                  <c:v>744.3</c:v>
                </c:pt>
                <c:pt idx="7769">
                  <c:v>798.66</c:v>
                </c:pt>
                <c:pt idx="7770">
                  <c:v>847.35</c:v>
                </c:pt>
                <c:pt idx="7771">
                  <c:v>835.83</c:v>
                </c:pt>
                <c:pt idx="7772">
                  <c:v>786.79</c:v>
                </c:pt>
                <c:pt idx="7773">
                  <c:v>755.36</c:v>
                </c:pt>
                <c:pt idx="7774">
                  <c:v>707.06</c:v>
                </c:pt>
                <c:pt idx="7775">
                  <c:v>669.72</c:v>
                </c:pt>
                <c:pt idx="7776">
                  <c:v>629.89</c:v>
                </c:pt>
                <c:pt idx="7777">
                  <c:v>612.01</c:v>
                </c:pt>
                <c:pt idx="7778">
                  <c:v>596.83000000000004</c:v>
                </c:pt>
                <c:pt idx="7779">
                  <c:v>595.22</c:v>
                </c:pt>
                <c:pt idx="7780">
                  <c:v>611.87</c:v>
                </c:pt>
                <c:pt idx="7781">
                  <c:v>659.08</c:v>
                </c:pt>
                <c:pt idx="7782">
                  <c:v>687.27</c:v>
                </c:pt>
                <c:pt idx="7783">
                  <c:v>832.2</c:v>
                </c:pt>
                <c:pt idx="7784">
                  <c:v>968.25</c:v>
                </c:pt>
                <c:pt idx="7785">
                  <c:v>1042.26</c:v>
                </c:pt>
                <c:pt idx="7786">
                  <c:v>1076.93</c:v>
                </c:pt>
                <c:pt idx="7787">
                  <c:v>1072.44</c:v>
                </c:pt>
                <c:pt idx="7788">
                  <c:v>1074.6400000000001</c:v>
                </c:pt>
                <c:pt idx="7789">
                  <c:v>1085.94</c:v>
                </c:pt>
                <c:pt idx="7790">
                  <c:v>1065.23</c:v>
                </c:pt>
                <c:pt idx="7791">
                  <c:v>1020.49</c:v>
                </c:pt>
                <c:pt idx="7792">
                  <c:v>965.15</c:v>
                </c:pt>
                <c:pt idx="7793">
                  <c:v>940.59</c:v>
                </c:pt>
                <c:pt idx="7794">
                  <c:v>943.12</c:v>
                </c:pt>
                <c:pt idx="7795">
                  <c:v>902.56</c:v>
                </c:pt>
                <c:pt idx="7796">
                  <c:v>864.06</c:v>
                </c:pt>
                <c:pt idx="7797">
                  <c:v>811.56</c:v>
                </c:pt>
                <c:pt idx="7798">
                  <c:v>749.13</c:v>
                </c:pt>
                <c:pt idx="7799">
                  <c:v>695.15</c:v>
                </c:pt>
                <c:pt idx="7800">
                  <c:v>666.3</c:v>
                </c:pt>
                <c:pt idx="7801">
                  <c:v>646.9</c:v>
                </c:pt>
                <c:pt idx="7802">
                  <c:v>628.86</c:v>
                </c:pt>
                <c:pt idx="7803">
                  <c:v>620.1</c:v>
                </c:pt>
                <c:pt idx="7804">
                  <c:v>639.59</c:v>
                </c:pt>
                <c:pt idx="7805">
                  <c:v>674.54</c:v>
                </c:pt>
                <c:pt idx="7806">
                  <c:v>693.45</c:v>
                </c:pt>
                <c:pt idx="7807">
                  <c:v>851.74</c:v>
                </c:pt>
                <c:pt idx="7808">
                  <c:v>995.87</c:v>
                </c:pt>
                <c:pt idx="7809">
                  <c:v>1073.1300000000001</c:v>
                </c:pt>
                <c:pt idx="7810">
                  <c:v>1105.53</c:v>
                </c:pt>
                <c:pt idx="7811">
                  <c:v>1112.02</c:v>
                </c:pt>
                <c:pt idx="7812">
                  <c:v>1104.32</c:v>
                </c:pt>
                <c:pt idx="7813">
                  <c:v>1090.97</c:v>
                </c:pt>
                <c:pt idx="7814">
                  <c:v>1064.18</c:v>
                </c:pt>
                <c:pt idx="7815">
                  <c:v>1025.2</c:v>
                </c:pt>
                <c:pt idx="7816">
                  <c:v>973.61</c:v>
                </c:pt>
                <c:pt idx="7817">
                  <c:v>943.65</c:v>
                </c:pt>
                <c:pt idx="7818">
                  <c:v>945.8</c:v>
                </c:pt>
                <c:pt idx="7819">
                  <c:v>904.01</c:v>
                </c:pt>
                <c:pt idx="7820">
                  <c:v>847.91</c:v>
                </c:pt>
                <c:pt idx="7821">
                  <c:v>793.75</c:v>
                </c:pt>
                <c:pt idx="7822">
                  <c:v>738.08</c:v>
                </c:pt>
                <c:pt idx="7823">
                  <c:v>698.47</c:v>
                </c:pt>
                <c:pt idx="7824">
                  <c:v>660.34</c:v>
                </c:pt>
                <c:pt idx="7825">
                  <c:v>637.5</c:v>
                </c:pt>
                <c:pt idx="7826">
                  <c:v>627.54999999999995</c:v>
                </c:pt>
                <c:pt idx="7827">
                  <c:v>615.36</c:v>
                </c:pt>
                <c:pt idx="7828">
                  <c:v>631.37</c:v>
                </c:pt>
                <c:pt idx="7829">
                  <c:v>675.69</c:v>
                </c:pt>
                <c:pt idx="7830">
                  <c:v>697.22</c:v>
                </c:pt>
                <c:pt idx="7831">
                  <c:v>829.61</c:v>
                </c:pt>
                <c:pt idx="7832">
                  <c:v>943.99</c:v>
                </c:pt>
                <c:pt idx="7833">
                  <c:v>1008.74</c:v>
                </c:pt>
                <c:pt idx="7834">
                  <c:v>1060.27</c:v>
                </c:pt>
                <c:pt idx="7835">
                  <c:v>1061.43</c:v>
                </c:pt>
                <c:pt idx="7836">
                  <c:v>1077.71</c:v>
                </c:pt>
                <c:pt idx="7837">
                  <c:v>1093.9100000000001</c:v>
                </c:pt>
                <c:pt idx="7838">
                  <c:v>1068.8900000000001</c:v>
                </c:pt>
                <c:pt idx="7839">
                  <c:v>1027.26</c:v>
                </c:pt>
                <c:pt idx="7840">
                  <c:v>961.48</c:v>
                </c:pt>
                <c:pt idx="7841">
                  <c:v>938.06</c:v>
                </c:pt>
                <c:pt idx="7842">
                  <c:v>948.85</c:v>
                </c:pt>
                <c:pt idx="7843">
                  <c:v>910.66</c:v>
                </c:pt>
                <c:pt idx="7844">
                  <c:v>861.24</c:v>
                </c:pt>
                <c:pt idx="7845">
                  <c:v>808.33</c:v>
                </c:pt>
                <c:pt idx="7846">
                  <c:v>749.22</c:v>
                </c:pt>
                <c:pt idx="7847">
                  <c:v>696.71</c:v>
                </c:pt>
                <c:pt idx="7848">
                  <c:v>655.12</c:v>
                </c:pt>
                <c:pt idx="7849">
                  <c:v>637.04</c:v>
                </c:pt>
                <c:pt idx="7850">
                  <c:v>624.23</c:v>
                </c:pt>
                <c:pt idx="7851">
                  <c:v>617.27</c:v>
                </c:pt>
                <c:pt idx="7852">
                  <c:v>627.89</c:v>
                </c:pt>
                <c:pt idx="7853">
                  <c:v>667.03</c:v>
                </c:pt>
                <c:pt idx="7854">
                  <c:v>683.54</c:v>
                </c:pt>
                <c:pt idx="7855">
                  <c:v>812.3</c:v>
                </c:pt>
                <c:pt idx="7856">
                  <c:v>955.47</c:v>
                </c:pt>
                <c:pt idx="7857">
                  <c:v>1041.31</c:v>
                </c:pt>
                <c:pt idx="7858">
                  <c:v>1090.1600000000001</c:v>
                </c:pt>
                <c:pt idx="7859">
                  <c:v>1090.73</c:v>
                </c:pt>
                <c:pt idx="7860">
                  <c:v>1107.42</c:v>
                </c:pt>
                <c:pt idx="7861">
                  <c:v>1125.04</c:v>
                </c:pt>
                <c:pt idx="7862">
                  <c:v>1115.22</c:v>
                </c:pt>
                <c:pt idx="7863">
                  <c:v>1068.28</c:v>
                </c:pt>
                <c:pt idx="7864">
                  <c:v>1001.03</c:v>
                </c:pt>
                <c:pt idx="7865">
                  <c:v>964.59</c:v>
                </c:pt>
                <c:pt idx="7866">
                  <c:v>982.43</c:v>
                </c:pt>
                <c:pt idx="7867">
                  <c:v>929.16</c:v>
                </c:pt>
                <c:pt idx="7868">
                  <c:v>886.55</c:v>
                </c:pt>
                <c:pt idx="7869">
                  <c:v>828.95</c:v>
                </c:pt>
                <c:pt idx="7870">
                  <c:v>772.85</c:v>
                </c:pt>
                <c:pt idx="7871">
                  <c:v>725.55</c:v>
                </c:pt>
                <c:pt idx="7872">
                  <c:v>684.24</c:v>
                </c:pt>
                <c:pt idx="7873">
                  <c:v>662.78</c:v>
                </c:pt>
                <c:pt idx="7874">
                  <c:v>642.4</c:v>
                </c:pt>
                <c:pt idx="7875">
                  <c:v>637.32000000000005</c:v>
                </c:pt>
                <c:pt idx="7876">
                  <c:v>646.37</c:v>
                </c:pt>
                <c:pt idx="7877">
                  <c:v>671.04</c:v>
                </c:pt>
                <c:pt idx="7878">
                  <c:v>689.67</c:v>
                </c:pt>
                <c:pt idx="7879">
                  <c:v>855.33</c:v>
                </c:pt>
                <c:pt idx="7880">
                  <c:v>983</c:v>
                </c:pt>
                <c:pt idx="7881">
                  <c:v>1073.6400000000001</c:v>
                </c:pt>
                <c:pt idx="7882">
                  <c:v>1111.32</c:v>
                </c:pt>
                <c:pt idx="7883">
                  <c:v>1097.8800000000001</c:v>
                </c:pt>
                <c:pt idx="7884">
                  <c:v>1117.5899999999999</c:v>
                </c:pt>
                <c:pt idx="7885">
                  <c:v>1128.42</c:v>
                </c:pt>
                <c:pt idx="7886">
                  <c:v>1129.6500000000001</c:v>
                </c:pt>
                <c:pt idx="7887">
                  <c:v>1056.75</c:v>
                </c:pt>
                <c:pt idx="7888">
                  <c:v>982.56</c:v>
                </c:pt>
                <c:pt idx="7889">
                  <c:v>942.1</c:v>
                </c:pt>
                <c:pt idx="7890">
                  <c:v>969.82</c:v>
                </c:pt>
                <c:pt idx="7891">
                  <c:v>927.17</c:v>
                </c:pt>
                <c:pt idx="7892">
                  <c:v>890.11</c:v>
                </c:pt>
                <c:pt idx="7893">
                  <c:v>834.94</c:v>
                </c:pt>
                <c:pt idx="7894">
                  <c:v>778.24</c:v>
                </c:pt>
                <c:pt idx="7895">
                  <c:v>738.48</c:v>
                </c:pt>
                <c:pt idx="7896">
                  <c:v>694.59</c:v>
                </c:pt>
                <c:pt idx="7897">
                  <c:v>675.07</c:v>
                </c:pt>
                <c:pt idx="7898">
                  <c:v>651.55999999999995</c:v>
                </c:pt>
                <c:pt idx="7899">
                  <c:v>640.70000000000005</c:v>
                </c:pt>
                <c:pt idx="7900">
                  <c:v>639.54</c:v>
                </c:pt>
                <c:pt idx="7901">
                  <c:v>647.5</c:v>
                </c:pt>
                <c:pt idx="7902">
                  <c:v>653.72</c:v>
                </c:pt>
                <c:pt idx="7903">
                  <c:v>741.97</c:v>
                </c:pt>
                <c:pt idx="7904">
                  <c:v>850.78</c:v>
                </c:pt>
                <c:pt idx="7905">
                  <c:v>922.88</c:v>
                </c:pt>
                <c:pt idx="7906">
                  <c:v>946</c:v>
                </c:pt>
                <c:pt idx="7907">
                  <c:v>931.62</c:v>
                </c:pt>
                <c:pt idx="7908">
                  <c:v>905.27</c:v>
                </c:pt>
                <c:pt idx="7909">
                  <c:v>879.87</c:v>
                </c:pt>
                <c:pt idx="7910">
                  <c:v>840.66</c:v>
                </c:pt>
                <c:pt idx="7911">
                  <c:v>824.25</c:v>
                </c:pt>
                <c:pt idx="7912">
                  <c:v>805.42</c:v>
                </c:pt>
                <c:pt idx="7913">
                  <c:v>839.43</c:v>
                </c:pt>
                <c:pt idx="7914">
                  <c:v>888.03</c:v>
                </c:pt>
                <c:pt idx="7915">
                  <c:v>873.85</c:v>
                </c:pt>
                <c:pt idx="7916">
                  <c:v>835.76</c:v>
                </c:pt>
                <c:pt idx="7917">
                  <c:v>785.32</c:v>
                </c:pt>
                <c:pt idx="7918">
                  <c:v>749.33</c:v>
                </c:pt>
                <c:pt idx="7919">
                  <c:v>701.14</c:v>
                </c:pt>
                <c:pt idx="7920">
                  <c:v>669.97</c:v>
                </c:pt>
                <c:pt idx="7921">
                  <c:v>649.82000000000005</c:v>
                </c:pt>
                <c:pt idx="7922">
                  <c:v>630.35</c:v>
                </c:pt>
                <c:pt idx="7923">
                  <c:v>616.04</c:v>
                </c:pt>
                <c:pt idx="7924">
                  <c:v>612.29999999999995</c:v>
                </c:pt>
                <c:pt idx="7925">
                  <c:v>609.75</c:v>
                </c:pt>
                <c:pt idx="7926">
                  <c:v>590.86</c:v>
                </c:pt>
                <c:pt idx="7927">
                  <c:v>619.80999999999995</c:v>
                </c:pt>
                <c:pt idx="7928">
                  <c:v>654.16999999999996</c:v>
                </c:pt>
                <c:pt idx="7929">
                  <c:v>688.46</c:v>
                </c:pt>
                <c:pt idx="7930">
                  <c:v>718.78</c:v>
                </c:pt>
                <c:pt idx="7931">
                  <c:v>725.59</c:v>
                </c:pt>
                <c:pt idx="7932">
                  <c:v>730.67</c:v>
                </c:pt>
                <c:pt idx="7933">
                  <c:v>736.86</c:v>
                </c:pt>
                <c:pt idx="7934">
                  <c:v>724.81</c:v>
                </c:pt>
                <c:pt idx="7935">
                  <c:v>713.22</c:v>
                </c:pt>
                <c:pt idx="7936">
                  <c:v>710.12</c:v>
                </c:pt>
                <c:pt idx="7937">
                  <c:v>743.99</c:v>
                </c:pt>
                <c:pt idx="7938">
                  <c:v>798.92</c:v>
                </c:pt>
                <c:pt idx="7939">
                  <c:v>784.88</c:v>
                </c:pt>
                <c:pt idx="7940">
                  <c:v>770.22</c:v>
                </c:pt>
                <c:pt idx="7941">
                  <c:v>739.15</c:v>
                </c:pt>
                <c:pt idx="7942">
                  <c:v>701.92</c:v>
                </c:pt>
                <c:pt idx="7943">
                  <c:v>663.04</c:v>
                </c:pt>
                <c:pt idx="7944">
                  <c:v>633.45000000000005</c:v>
                </c:pt>
                <c:pt idx="7945">
                  <c:v>623.55999999999995</c:v>
                </c:pt>
                <c:pt idx="7946">
                  <c:v>605.9</c:v>
                </c:pt>
                <c:pt idx="7947">
                  <c:v>596.92999999999995</c:v>
                </c:pt>
                <c:pt idx="7948">
                  <c:v>590.92999999999995</c:v>
                </c:pt>
                <c:pt idx="7949">
                  <c:v>600.52</c:v>
                </c:pt>
                <c:pt idx="7950">
                  <c:v>593.66999999999996</c:v>
                </c:pt>
                <c:pt idx="7951">
                  <c:v>649.62</c:v>
                </c:pt>
                <c:pt idx="7952">
                  <c:v>713.14</c:v>
                </c:pt>
                <c:pt idx="7953">
                  <c:v>753.22</c:v>
                </c:pt>
                <c:pt idx="7954">
                  <c:v>798.07</c:v>
                </c:pt>
                <c:pt idx="7955">
                  <c:v>801.46</c:v>
                </c:pt>
                <c:pt idx="7956">
                  <c:v>802.63</c:v>
                </c:pt>
                <c:pt idx="7957">
                  <c:v>785.88</c:v>
                </c:pt>
                <c:pt idx="7958">
                  <c:v>775.5</c:v>
                </c:pt>
                <c:pt idx="7959">
                  <c:v>762.28</c:v>
                </c:pt>
                <c:pt idx="7960">
                  <c:v>750.89</c:v>
                </c:pt>
                <c:pt idx="7961">
                  <c:v>788.11</c:v>
                </c:pt>
                <c:pt idx="7962">
                  <c:v>834.59</c:v>
                </c:pt>
                <c:pt idx="7963">
                  <c:v>821.11</c:v>
                </c:pt>
                <c:pt idx="7964">
                  <c:v>783.93</c:v>
                </c:pt>
                <c:pt idx="7965">
                  <c:v>755.2</c:v>
                </c:pt>
                <c:pt idx="7966">
                  <c:v>705.63</c:v>
                </c:pt>
                <c:pt idx="7967">
                  <c:v>659.85</c:v>
                </c:pt>
                <c:pt idx="7968">
                  <c:v>628.24</c:v>
                </c:pt>
                <c:pt idx="7969">
                  <c:v>609.59</c:v>
                </c:pt>
                <c:pt idx="7970">
                  <c:v>600.92999999999995</c:v>
                </c:pt>
                <c:pt idx="7971">
                  <c:v>575.24</c:v>
                </c:pt>
                <c:pt idx="7972">
                  <c:v>600.07000000000005</c:v>
                </c:pt>
                <c:pt idx="7973">
                  <c:v>638.89</c:v>
                </c:pt>
                <c:pt idx="7974">
                  <c:v>677.59</c:v>
                </c:pt>
                <c:pt idx="7975">
                  <c:v>811.68</c:v>
                </c:pt>
                <c:pt idx="7976">
                  <c:v>926.64</c:v>
                </c:pt>
                <c:pt idx="7977">
                  <c:v>997.12</c:v>
                </c:pt>
                <c:pt idx="7978">
                  <c:v>1036.3900000000001</c:v>
                </c:pt>
                <c:pt idx="7979">
                  <c:v>1024.05</c:v>
                </c:pt>
                <c:pt idx="7980">
                  <c:v>1014.35</c:v>
                </c:pt>
                <c:pt idx="7981">
                  <c:v>1026.6400000000001</c:v>
                </c:pt>
                <c:pt idx="7982">
                  <c:v>1020.92</c:v>
                </c:pt>
                <c:pt idx="7983">
                  <c:v>985.6</c:v>
                </c:pt>
                <c:pt idx="7984">
                  <c:v>932.63</c:v>
                </c:pt>
                <c:pt idx="7985">
                  <c:v>914.55</c:v>
                </c:pt>
                <c:pt idx="7986">
                  <c:v>931.21</c:v>
                </c:pt>
                <c:pt idx="7987">
                  <c:v>908.13</c:v>
                </c:pt>
                <c:pt idx="7988">
                  <c:v>854.37</c:v>
                </c:pt>
                <c:pt idx="7989">
                  <c:v>811.99</c:v>
                </c:pt>
                <c:pt idx="7990">
                  <c:v>761.46</c:v>
                </c:pt>
                <c:pt idx="7991">
                  <c:v>703.33</c:v>
                </c:pt>
                <c:pt idx="7992">
                  <c:v>659.21</c:v>
                </c:pt>
                <c:pt idx="7993">
                  <c:v>635.82000000000005</c:v>
                </c:pt>
                <c:pt idx="7994">
                  <c:v>621.79999999999995</c:v>
                </c:pt>
                <c:pt idx="7995">
                  <c:v>614.47</c:v>
                </c:pt>
                <c:pt idx="7996">
                  <c:v>620.66999999999996</c:v>
                </c:pt>
                <c:pt idx="7997">
                  <c:v>654.75</c:v>
                </c:pt>
                <c:pt idx="7998">
                  <c:v>683.17</c:v>
                </c:pt>
                <c:pt idx="7999">
                  <c:v>822.96</c:v>
                </c:pt>
                <c:pt idx="8000">
                  <c:v>956.8</c:v>
                </c:pt>
                <c:pt idx="8001">
                  <c:v>1045.1600000000001</c:v>
                </c:pt>
                <c:pt idx="8002">
                  <c:v>1069.82</c:v>
                </c:pt>
                <c:pt idx="8003">
                  <c:v>1072.67</c:v>
                </c:pt>
                <c:pt idx="8004">
                  <c:v>1079.47</c:v>
                </c:pt>
                <c:pt idx="8005">
                  <c:v>1071.8399999999999</c:v>
                </c:pt>
                <c:pt idx="8006">
                  <c:v>1048.33</c:v>
                </c:pt>
                <c:pt idx="8007">
                  <c:v>1005.1</c:v>
                </c:pt>
                <c:pt idx="8008">
                  <c:v>945.51</c:v>
                </c:pt>
                <c:pt idx="8009">
                  <c:v>913.22</c:v>
                </c:pt>
                <c:pt idx="8010">
                  <c:v>916.45</c:v>
                </c:pt>
                <c:pt idx="8011">
                  <c:v>905.61</c:v>
                </c:pt>
                <c:pt idx="8012">
                  <c:v>868.66</c:v>
                </c:pt>
                <c:pt idx="8013">
                  <c:v>796.05</c:v>
                </c:pt>
                <c:pt idx="8014">
                  <c:v>743.73</c:v>
                </c:pt>
                <c:pt idx="8015">
                  <c:v>686.38</c:v>
                </c:pt>
                <c:pt idx="8016">
                  <c:v>655.42</c:v>
                </c:pt>
                <c:pt idx="8017">
                  <c:v>636.76</c:v>
                </c:pt>
                <c:pt idx="8018">
                  <c:v>614.08000000000004</c:v>
                </c:pt>
                <c:pt idx="8019">
                  <c:v>610.07000000000005</c:v>
                </c:pt>
                <c:pt idx="8020">
                  <c:v>621.71</c:v>
                </c:pt>
                <c:pt idx="8021">
                  <c:v>659.35</c:v>
                </c:pt>
                <c:pt idx="8022">
                  <c:v>683.72</c:v>
                </c:pt>
                <c:pt idx="8023">
                  <c:v>818.97</c:v>
                </c:pt>
                <c:pt idx="8024">
                  <c:v>941.09</c:v>
                </c:pt>
                <c:pt idx="8025">
                  <c:v>1025.83</c:v>
                </c:pt>
                <c:pt idx="8026">
                  <c:v>1052.55</c:v>
                </c:pt>
                <c:pt idx="8027">
                  <c:v>1022.84</c:v>
                </c:pt>
                <c:pt idx="8028">
                  <c:v>993.46</c:v>
                </c:pt>
                <c:pt idx="8029">
                  <c:v>981.4</c:v>
                </c:pt>
                <c:pt idx="8030">
                  <c:v>975.53</c:v>
                </c:pt>
                <c:pt idx="8031">
                  <c:v>965.41</c:v>
                </c:pt>
                <c:pt idx="8032">
                  <c:v>930.31</c:v>
                </c:pt>
                <c:pt idx="8033">
                  <c:v>911.45</c:v>
                </c:pt>
                <c:pt idx="8034">
                  <c:v>918.22</c:v>
                </c:pt>
                <c:pt idx="8035">
                  <c:v>873.33</c:v>
                </c:pt>
                <c:pt idx="8036">
                  <c:v>846.17</c:v>
                </c:pt>
                <c:pt idx="8037">
                  <c:v>781.7</c:v>
                </c:pt>
                <c:pt idx="8038">
                  <c:v>724.83</c:v>
                </c:pt>
                <c:pt idx="8039">
                  <c:v>679.18</c:v>
                </c:pt>
                <c:pt idx="8040">
                  <c:v>639.26</c:v>
                </c:pt>
                <c:pt idx="8041">
                  <c:v>618</c:v>
                </c:pt>
                <c:pt idx="8042">
                  <c:v>608.58000000000004</c:v>
                </c:pt>
                <c:pt idx="8043">
                  <c:v>595.35</c:v>
                </c:pt>
                <c:pt idx="8044">
                  <c:v>602.33000000000004</c:v>
                </c:pt>
                <c:pt idx="8045">
                  <c:v>641.24</c:v>
                </c:pt>
                <c:pt idx="8046">
                  <c:v>671</c:v>
                </c:pt>
                <c:pt idx="8047">
                  <c:v>796.89</c:v>
                </c:pt>
                <c:pt idx="8048">
                  <c:v>921.46</c:v>
                </c:pt>
                <c:pt idx="8049">
                  <c:v>981.03</c:v>
                </c:pt>
                <c:pt idx="8050">
                  <c:v>1014.36</c:v>
                </c:pt>
                <c:pt idx="8051">
                  <c:v>1020.74</c:v>
                </c:pt>
                <c:pt idx="8052">
                  <c:v>1026.49</c:v>
                </c:pt>
                <c:pt idx="8053">
                  <c:v>978.69</c:v>
                </c:pt>
                <c:pt idx="8054">
                  <c:v>989.54</c:v>
                </c:pt>
                <c:pt idx="8055">
                  <c:v>963.79</c:v>
                </c:pt>
                <c:pt idx="8056">
                  <c:v>903.39</c:v>
                </c:pt>
                <c:pt idx="8057">
                  <c:v>877.93</c:v>
                </c:pt>
                <c:pt idx="8058">
                  <c:v>910.13</c:v>
                </c:pt>
                <c:pt idx="8059">
                  <c:v>882.88</c:v>
                </c:pt>
                <c:pt idx="8060">
                  <c:v>844.71</c:v>
                </c:pt>
                <c:pt idx="8061">
                  <c:v>786.67</c:v>
                </c:pt>
                <c:pt idx="8062">
                  <c:v>719.57</c:v>
                </c:pt>
                <c:pt idx="8063">
                  <c:v>674.82</c:v>
                </c:pt>
                <c:pt idx="8064">
                  <c:v>637.99</c:v>
                </c:pt>
                <c:pt idx="8065">
                  <c:v>607.58000000000004</c:v>
                </c:pt>
                <c:pt idx="8066">
                  <c:v>589.28</c:v>
                </c:pt>
                <c:pt idx="8067">
                  <c:v>584.44000000000005</c:v>
                </c:pt>
                <c:pt idx="8068">
                  <c:v>585.16999999999996</c:v>
                </c:pt>
                <c:pt idx="8069">
                  <c:v>586.96</c:v>
                </c:pt>
                <c:pt idx="8070">
                  <c:v>598.32000000000005</c:v>
                </c:pt>
                <c:pt idx="8071">
                  <c:v>694.32</c:v>
                </c:pt>
                <c:pt idx="8072">
                  <c:v>816.42</c:v>
                </c:pt>
                <c:pt idx="8073">
                  <c:v>884.81</c:v>
                </c:pt>
                <c:pt idx="8074">
                  <c:v>928.48</c:v>
                </c:pt>
                <c:pt idx="8075">
                  <c:v>918.63</c:v>
                </c:pt>
                <c:pt idx="8076">
                  <c:v>899.94</c:v>
                </c:pt>
                <c:pt idx="8077">
                  <c:v>875.11</c:v>
                </c:pt>
                <c:pt idx="8078">
                  <c:v>858.67</c:v>
                </c:pt>
                <c:pt idx="8079">
                  <c:v>843.84</c:v>
                </c:pt>
                <c:pt idx="8080">
                  <c:v>823.05</c:v>
                </c:pt>
                <c:pt idx="8081">
                  <c:v>832.11</c:v>
                </c:pt>
                <c:pt idx="8082">
                  <c:v>898.14</c:v>
                </c:pt>
                <c:pt idx="8083">
                  <c:v>887.94</c:v>
                </c:pt>
                <c:pt idx="8084">
                  <c:v>854.76</c:v>
                </c:pt>
                <c:pt idx="8085">
                  <c:v>808.7</c:v>
                </c:pt>
                <c:pt idx="8086">
                  <c:v>758.02</c:v>
                </c:pt>
                <c:pt idx="8087">
                  <c:v>713.22</c:v>
                </c:pt>
                <c:pt idx="8088">
                  <c:v>659.59</c:v>
                </c:pt>
                <c:pt idx="8089">
                  <c:v>633.66999999999996</c:v>
                </c:pt>
                <c:pt idx="8090">
                  <c:v>620.22</c:v>
                </c:pt>
                <c:pt idx="8091">
                  <c:v>599.29</c:v>
                </c:pt>
                <c:pt idx="8092">
                  <c:v>598.5</c:v>
                </c:pt>
                <c:pt idx="8093">
                  <c:v>584.46</c:v>
                </c:pt>
                <c:pt idx="8094">
                  <c:v>569.59</c:v>
                </c:pt>
                <c:pt idx="8095">
                  <c:v>628.52</c:v>
                </c:pt>
                <c:pt idx="8096">
                  <c:v>675.11</c:v>
                </c:pt>
                <c:pt idx="8097">
                  <c:v>740.58</c:v>
                </c:pt>
                <c:pt idx="8098">
                  <c:v>780</c:v>
                </c:pt>
                <c:pt idx="8099">
                  <c:v>793.88</c:v>
                </c:pt>
                <c:pt idx="8100">
                  <c:v>797.57</c:v>
                </c:pt>
                <c:pt idx="8101">
                  <c:v>788.42</c:v>
                </c:pt>
                <c:pt idx="8102">
                  <c:v>774.58</c:v>
                </c:pt>
                <c:pt idx="8103">
                  <c:v>760.34</c:v>
                </c:pt>
                <c:pt idx="8104">
                  <c:v>748.98</c:v>
                </c:pt>
                <c:pt idx="8105">
                  <c:v>770.26</c:v>
                </c:pt>
                <c:pt idx="8106">
                  <c:v>850.61</c:v>
                </c:pt>
                <c:pt idx="8107">
                  <c:v>850.46</c:v>
                </c:pt>
                <c:pt idx="8108">
                  <c:v>832.05</c:v>
                </c:pt>
                <c:pt idx="8109">
                  <c:v>792.98</c:v>
                </c:pt>
                <c:pt idx="8110">
                  <c:v>744.01</c:v>
                </c:pt>
                <c:pt idx="8111">
                  <c:v>683.7</c:v>
                </c:pt>
                <c:pt idx="8112">
                  <c:v>650.03</c:v>
                </c:pt>
                <c:pt idx="8113">
                  <c:v>624.59</c:v>
                </c:pt>
                <c:pt idx="8114">
                  <c:v>611.99</c:v>
                </c:pt>
                <c:pt idx="8115">
                  <c:v>599.15</c:v>
                </c:pt>
                <c:pt idx="8116">
                  <c:v>613.33000000000004</c:v>
                </c:pt>
                <c:pt idx="8117">
                  <c:v>653.04999999999995</c:v>
                </c:pt>
                <c:pt idx="8118">
                  <c:v>678.94</c:v>
                </c:pt>
                <c:pt idx="8119">
                  <c:v>833.31</c:v>
                </c:pt>
                <c:pt idx="8120">
                  <c:v>942.09</c:v>
                </c:pt>
                <c:pt idx="8121">
                  <c:v>1013.28</c:v>
                </c:pt>
                <c:pt idx="8122">
                  <c:v>1044.8399999999999</c:v>
                </c:pt>
                <c:pt idx="8123">
                  <c:v>1040.28</c:v>
                </c:pt>
                <c:pt idx="8124">
                  <c:v>1043.44</c:v>
                </c:pt>
                <c:pt idx="8125">
                  <c:v>1058.5</c:v>
                </c:pt>
                <c:pt idx="8126">
                  <c:v>1062.83</c:v>
                </c:pt>
                <c:pt idx="8127">
                  <c:v>1024.57</c:v>
                </c:pt>
                <c:pt idx="8128">
                  <c:v>945.06</c:v>
                </c:pt>
                <c:pt idx="8129">
                  <c:v>897.61</c:v>
                </c:pt>
                <c:pt idx="8130">
                  <c:v>949.54</c:v>
                </c:pt>
                <c:pt idx="8131">
                  <c:v>920.11</c:v>
                </c:pt>
                <c:pt idx="8132">
                  <c:v>882</c:v>
                </c:pt>
                <c:pt idx="8133">
                  <c:v>829.95</c:v>
                </c:pt>
                <c:pt idx="8134">
                  <c:v>760.54</c:v>
                </c:pt>
                <c:pt idx="8135">
                  <c:v>703.2</c:v>
                </c:pt>
                <c:pt idx="8136">
                  <c:v>673.46</c:v>
                </c:pt>
                <c:pt idx="8137">
                  <c:v>643.07000000000005</c:v>
                </c:pt>
                <c:pt idx="8138">
                  <c:v>626.54</c:v>
                </c:pt>
                <c:pt idx="8139">
                  <c:v>619.41</c:v>
                </c:pt>
                <c:pt idx="8140">
                  <c:v>631.14</c:v>
                </c:pt>
                <c:pt idx="8141">
                  <c:v>665.18</c:v>
                </c:pt>
                <c:pt idx="8142">
                  <c:v>698.65</c:v>
                </c:pt>
                <c:pt idx="8143">
                  <c:v>831.59</c:v>
                </c:pt>
                <c:pt idx="8144">
                  <c:v>948.92</c:v>
                </c:pt>
                <c:pt idx="8145">
                  <c:v>1020.71</c:v>
                </c:pt>
                <c:pt idx="8146">
                  <c:v>1035.9100000000001</c:v>
                </c:pt>
                <c:pt idx="8147">
                  <c:v>1031.99</c:v>
                </c:pt>
                <c:pt idx="8148">
                  <c:v>993.82</c:v>
                </c:pt>
                <c:pt idx="8149">
                  <c:v>979.5</c:v>
                </c:pt>
                <c:pt idx="8150">
                  <c:v>953.94</c:v>
                </c:pt>
                <c:pt idx="8151">
                  <c:v>911.97</c:v>
                </c:pt>
                <c:pt idx="8152">
                  <c:v>866.64</c:v>
                </c:pt>
                <c:pt idx="8153">
                  <c:v>838.98</c:v>
                </c:pt>
                <c:pt idx="8154">
                  <c:v>867.89</c:v>
                </c:pt>
                <c:pt idx="8155">
                  <c:v>846.51</c:v>
                </c:pt>
                <c:pt idx="8156">
                  <c:v>801.45</c:v>
                </c:pt>
                <c:pt idx="8157">
                  <c:v>749.25</c:v>
                </c:pt>
                <c:pt idx="8158">
                  <c:v>685.8</c:v>
                </c:pt>
                <c:pt idx="8159">
                  <c:v>639.35</c:v>
                </c:pt>
                <c:pt idx="8160">
                  <c:v>607.55999999999995</c:v>
                </c:pt>
                <c:pt idx="8161">
                  <c:v>583.63</c:v>
                </c:pt>
                <c:pt idx="8162">
                  <c:v>564.58000000000004</c:v>
                </c:pt>
                <c:pt idx="8163">
                  <c:v>555.27</c:v>
                </c:pt>
                <c:pt idx="8164">
                  <c:v>554.16</c:v>
                </c:pt>
                <c:pt idx="8165">
                  <c:v>561.32000000000005</c:v>
                </c:pt>
                <c:pt idx="8166">
                  <c:v>554.64</c:v>
                </c:pt>
                <c:pt idx="8167">
                  <c:v>579.4</c:v>
                </c:pt>
                <c:pt idx="8168">
                  <c:v>622.70000000000005</c:v>
                </c:pt>
                <c:pt idx="8169">
                  <c:v>663.47</c:v>
                </c:pt>
                <c:pt idx="8170">
                  <c:v>680.71</c:v>
                </c:pt>
                <c:pt idx="8171">
                  <c:v>677.24</c:v>
                </c:pt>
                <c:pt idx="8172">
                  <c:v>680.56</c:v>
                </c:pt>
                <c:pt idx="8173">
                  <c:v>668.01</c:v>
                </c:pt>
                <c:pt idx="8174">
                  <c:v>658.52</c:v>
                </c:pt>
                <c:pt idx="8175">
                  <c:v>643.36</c:v>
                </c:pt>
                <c:pt idx="8176">
                  <c:v>646.53</c:v>
                </c:pt>
                <c:pt idx="8177">
                  <c:v>687.52</c:v>
                </c:pt>
                <c:pt idx="8178">
                  <c:v>730.84</c:v>
                </c:pt>
                <c:pt idx="8179">
                  <c:v>728.9</c:v>
                </c:pt>
                <c:pt idx="8180">
                  <c:v>695.51</c:v>
                </c:pt>
                <c:pt idx="8181">
                  <c:v>659.31</c:v>
                </c:pt>
                <c:pt idx="8182">
                  <c:v>616.69000000000005</c:v>
                </c:pt>
                <c:pt idx="8183">
                  <c:v>575.49</c:v>
                </c:pt>
                <c:pt idx="8184">
                  <c:v>553.22</c:v>
                </c:pt>
                <c:pt idx="8185">
                  <c:v>542.16999999999996</c:v>
                </c:pt>
                <c:pt idx="8186">
                  <c:v>528.84</c:v>
                </c:pt>
                <c:pt idx="8187">
                  <c:v>533.69000000000005</c:v>
                </c:pt>
                <c:pt idx="8188">
                  <c:v>544.74</c:v>
                </c:pt>
                <c:pt idx="8189">
                  <c:v>582.98</c:v>
                </c:pt>
                <c:pt idx="8190">
                  <c:v>611.37</c:v>
                </c:pt>
                <c:pt idx="8191">
                  <c:v>756.56</c:v>
                </c:pt>
                <c:pt idx="8192">
                  <c:v>870.33</c:v>
                </c:pt>
                <c:pt idx="8193">
                  <c:v>933.77</c:v>
                </c:pt>
                <c:pt idx="8194">
                  <c:v>986.18</c:v>
                </c:pt>
                <c:pt idx="8195">
                  <c:v>977.35</c:v>
                </c:pt>
                <c:pt idx="8196">
                  <c:v>988.34</c:v>
                </c:pt>
                <c:pt idx="8197">
                  <c:v>990.86</c:v>
                </c:pt>
                <c:pt idx="8198">
                  <c:v>979.82</c:v>
                </c:pt>
                <c:pt idx="8199">
                  <c:v>950.8</c:v>
                </c:pt>
                <c:pt idx="8200">
                  <c:v>896.74</c:v>
                </c:pt>
                <c:pt idx="8201">
                  <c:v>873.88</c:v>
                </c:pt>
                <c:pt idx="8202">
                  <c:v>912.89</c:v>
                </c:pt>
                <c:pt idx="8203">
                  <c:v>881.07</c:v>
                </c:pt>
                <c:pt idx="8204">
                  <c:v>840</c:v>
                </c:pt>
                <c:pt idx="8205">
                  <c:v>760.28</c:v>
                </c:pt>
                <c:pt idx="8206">
                  <c:v>697.55</c:v>
                </c:pt>
                <c:pt idx="8207">
                  <c:v>656.53</c:v>
                </c:pt>
                <c:pt idx="8208">
                  <c:v>599.91</c:v>
                </c:pt>
                <c:pt idx="8209">
                  <c:v>581.54</c:v>
                </c:pt>
                <c:pt idx="8210">
                  <c:v>565.57000000000005</c:v>
                </c:pt>
                <c:pt idx="8211">
                  <c:v>567.77</c:v>
                </c:pt>
                <c:pt idx="8212">
                  <c:v>588.13</c:v>
                </c:pt>
                <c:pt idx="8213">
                  <c:v>622.21</c:v>
                </c:pt>
                <c:pt idx="8214">
                  <c:v>657.53</c:v>
                </c:pt>
                <c:pt idx="8215">
                  <c:v>789.26</c:v>
                </c:pt>
                <c:pt idx="8216">
                  <c:v>906.63</c:v>
                </c:pt>
                <c:pt idx="8217">
                  <c:v>969.21</c:v>
                </c:pt>
                <c:pt idx="8218">
                  <c:v>986.26</c:v>
                </c:pt>
                <c:pt idx="8219">
                  <c:v>997.58</c:v>
                </c:pt>
                <c:pt idx="8220">
                  <c:v>984.5</c:v>
                </c:pt>
                <c:pt idx="8221">
                  <c:v>966.33</c:v>
                </c:pt>
                <c:pt idx="8222">
                  <c:v>942.59</c:v>
                </c:pt>
                <c:pt idx="8223">
                  <c:v>908.26</c:v>
                </c:pt>
                <c:pt idx="8224">
                  <c:v>847.04</c:v>
                </c:pt>
                <c:pt idx="8225">
                  <c:v>843.43</c:v>
                </c:pt>
                <c:pt idx="8226">
                  <c:v>884.33</c:v>
                </c:pt>
                <c:pt idx="8227">
                  <c:v>855.33</c:v>
                </c:pt>
                <c:pt idx="8228">
                  <c:v>813.93</c:v>
                </c:pt>
                <c:pt idx="8229">
                  <c:v>763.87</c:v>
                </c:pt>
                <c:pt idx="8230">
                  <c:v>705.32</c:v>
                </c:pt>
                <c:pt idx="8231">
                  <c:v>672.5</c:v>
                </c:pt>
                <c:pt idx="8232">
                  <c:v>624.65</c:v>
                </c:pt>
                <c:pt idx="8233">
                  <c:v>609.13</c:v>
                </c:pt>
                <c:pt idx="8234">
                  <c:v>590.61</c:v>
                </c:pt>
                <c:pt idx="8235">
                  <c:v>578.24</c:v>
                </c:pt>
                <c:pt idx="8236">
                  <c:v>589.67999999999995</c:v>
                </c:pt>
                <c:pt idx="8237">
                  <c:v>598.36</c:v>
                </c:pt>
                <c:pt idx="8238">
                  <c:v>599.69000000000005</c:v>
                </c:pt>
                <c:pt idx="8239">
                  <c:v>685.75</c:v>
                </c:pt>
                <c:pt idx="8240">
                  <c:v>782.79</c:v>
                </c:pt>
                <c:pt idx="8241">
                  <c:v>860.24</c:v>
                </c:pt>
                <c:pt idx="8242">
                  <c:v>879.3</c:v>
                </c:pt>
                <c:pt idx="8243">
                  <c:v>874.27</c:v>
                </c:pt>
                <c:pt idx="8244">
                  <c:v>853.19</c:v>
                </c:pt>
                <c:pt idx="8245">
                  <c:v>815.21</c:v>
                </c:pt>
                <c:pt idx="8246">
                  <c:v>805.95</c:v>
                </c:pt>
                <c:pt idx="8247">
                  <c:v>776.47</c:v>
                </c:pt>
                <c:pt idx="8248">
                  <c:v>762.97</c:v>
                </c:pt>
                <c:pt idx="8249">
                  <c:v>770</c:v>
                </c:pt>
                <c:pt idx="8250">
                  <c:v>842.99</c:v>
                </c:pt>
                <c:pt idx="8251">
                  <c:v>834.89</c:v>
                </c:pt>
                <c:pt idx="8252">
                  <c:v>803.82</c:v>
                </c:pt>
                <c:pt idx="8253">
                  <c:v>757.11</c:v>
                </c:pt>
                <c:pt idx="8254">
                  <c:v>707.19</c:v>
                </c:pt>
                <c:pt idx="8255">
                  <c:v>680.47</c:v>
                </c:pt>
                <c:pt idx="8256">
                  <c:v>651.22</c:v>
                </c:pt>
                <c:pt idx="8257">
                  <c:v>634.13</c:v>
                </c:pt>
                <c:pt idx="8258">
                  <c:v>604.62</c:v>
                </c:pt>
                <c:pt idx="8259">
                  <c:v>582.29</c:v>
                </c:pt>
                <c:pt idx="8260">
                  <c:v>574.17999999999995</c:v>
                </c:pt>
                <c:pt idx="8261">
                  <c:v>569.03</c:v>
                </c:pt>
                <c:pt idx="8262">
                  <c:v>559.12</c:v>
                </c:pt>
                <c:pt idx="8263">
                  <c:v>600.66999999999996</c:v>
                </c:pt>
                <c:pt idx="8264">
                  <c:v>645.97</c:v>
                </c:pt>
                <c:pt idx="8265">
                  <c:v>700.4</c:v>
                </c:pt>
                <c:pt idx="8266">
                  <c:v>739.59</c:v>
                </c:pt>
                <c:pt idx="8267">
                  <c:v>755.58</c:v>
                </c:pt>
                <c:pt idx="8268">
                  <c:v>761.76</c:v>
                </c:pt>
                <c:pt idx="8269">
                  <c:v>759.76</c:v>
                </c:pt>
                <c:pt idx="8270">
                  <c:v>743.68</c:v>
                </c:pt>
                <c:pt idx="8271">
                  <c:v>729.32</c:v>
                </c:pt>
                <c:pt idx="8272">
                  <c:v>724.5</c:v>
                </c:pt>
                <c:pt idx="8273">
                  <c:v>757.19</c:v>
                </c:pt>
                <c:pt idx="8274">
                  <c:v>834.81</c:v>
                </c:pt>
                <c:pt idx="8275">
                  <c:v>826.21</c:v>
                </c:pt>
                <c:pt idx="8276">
                  <c:v>797.61</c:v>
                </c:pt>
                <c:pt idx="8277">
                  <c:v>755.59</c:v>
                </c:pt>
                <c:pt idx="8278">
                  <c:v>702.42</c:v>
                </c:pt>
                <c:pt idx="8279">
                  <c:v>657.87</c:v>
                </c:pt>
                <c:pt idx="8280">
                  <c:v>634.24</c:v>
                </c:pt>
                <c:pt idx="8281">
                  <c:v>611.16999999999996</c:v>
                </c:pt>
                <c:pt idx="8282">
                  <c:v>594.1</c:v>
                </c:pt>
                <c:pt idx="8283">
                  <c:v>589.28</c:v>
                </c:pt>
                <c:pt idx="8284">
                  <c:v>592.36</c:v>
                </c:pt>
                <c:pt idx="8285">
                  <c:v>631.71</c:v>
                </c:pt>
                <c:pt idx="8286">
                  <c:v>660.71</c:v>
                </c:pt>
                <c:pt idx="8287">
                  <c:v>796.3</c:v>
                </c:pt>
                <c:pt idx="8288">
                  <c:v>912.75</c:v>
                </c:pt>
                <c:pt idx="8289">
                  <c:v>991.11</c:v>
                </c:pt>
                <c:pt idx="8290">
                  <c:v>1021.03</c:v>
                </c:pt>
                <c:pt idx="8291">
                  <c:v>1001.31</c:v>
                </c:pt>
                <c:pt idx="8292">
                  <c:v>997.88</c:v>
                </c:pt>
                <c:pt idx="8293">
                  <c:v>992.66</c:v>
                </c:pt>
                <c:pt idx="8294">
                  <c:v>983.8</c:v>
                </c:pt>
                <c:pt idx="8295">
                  <c:v>950.28</c:v>
                </c:pt>
                <c:pt idx="8296">
                  <c:v>886.2</c:v>
                </c:pt>
                <c:pt idx="8297">
                  <c:v>862.04</c:v>
                </c:pt>
                <c:pt idx="8298">
                  <c:v>888.44</c:v>
                </c:pt>
                <c:pt idx="8299">
                  <c:v>858.34</c:v>
                </c:pt>
                <c:pt idx="8300">
                  <c:v>799.1</c:v>
                </c:pt>
                <c:pt idx="8301">
                  <c:v>739.99</c:v>
                </c:pt>
                <c:pt idx="8302">
                  <c:v>676.34</c:v>
                </c:pt>
                <c:pt idx="8303">
                  <c:v>625.84</c:v>
                </c:pt>
                <c:pt idx="8304">
                  <c:v>591.16999999999996</c:v>
                </c:pt>
                <c:pt idx="8305">
                  <c:v>581.39</c:v>
                </c:pt>
                <c:pt idx="8306">
                  <c:v>563.15</c:v>
                </c:pt>
                <c:pt idx="8307">
                  <c:v>557.9</c:v>
                </c:pt>
                <c:pt idx="8308">
                  <c:v>572.04999999999995</c:v>
                </c:pt>
                <c:pt idx="8309">
                  <c:v>601.63</c:v>
                </c:pt>
                <c:pt idx="8310">
                  <c:v>626.16999999999996</c:v>
                </c:pt>
                <c:pt idx="8311">
                  <c:v>744.22</c:v>
                </c:pt>
                <c:pt idx="8312">
                  <c:v>860.06</c:v>
                </c:pt>
                <c:pt idx="8313">
                  <c:v>936.04</c:v>
                </c:pt>
                <c:pt idx="8314">
                  <c:v>969.66</c:v>
                </c:pt>
                <c:pt idx="8315">
                  <c:v>972.79</c:v>
                </c:pt>
                <c:pt idx="8316">
                  <c:v>963.16</c:v>
                </c:pt>
                <c:pt idx="8317">
                  <c:v>973.57</c:v>
                </c:pt>
                <c:pt idx="8318">
                  <c:v>958.5</c:v>
                </c:pt>
                <c:pt idx="8319">
                  <c:v>924.45</c:v>
                </c:pt>
                <c:pt idx="8320">
                  <c:v>871.51</c:v>
                </c:pt>
                <c:pt idx="8321">
                  <c:v>835.9</c:v>
                </c:pt>
                <c:pt idx="8322">
                  <c:v>892.66</c:v>
                </c:pt>
                <c:pt idx="8323">
                  <c:v>877.61</c:v>
                </c:pt>
                <c:pt idx="8324">
                  <c:v>824.67</c:v>
                </c:pt>
                <c:pt idx="8325">
                  <c:v>756.08</c:v>
                </c:pt>
                <c:pt idx="8326">
                  <c:v>698.06</c:v>
                </c:pt>
                <c:pt idx="8327">
                  <c:v>645.80999999999995</c:v>
                </c:pt>
                <c:pt idx="8328">
                  <c:v>611.12</c:v>
                </c:pt>
                <c:pt idx="8329">
                  <c:v>585.39</c:v>
                </c:pt>
                <c:pt idx="8330">
                  <c:v>569.38</c:v>
                </c:pt>
                <c:pt idx="8331">
                  <c:v>564.12</c:v>
                </c:pt>
                <c:pt idx="8332">
                  <c:v>567.26</c:v>
                </c:pt>
                <c:pt idx="8333">
                  <c:v>603.38</c:v>
                </c:pt>
                <c:pt idx="8334">
                  <c:v>618.24</c:v>
                </c:pt>
                <c:pt idx="8335">
                  <c:v>764.22</c:v>
                </c:pt>
                <c:pt idx="8336">
                  <c:v>883.74</c:v>
                </c:pt>
                <c:pt idx="8337">
                  <c:v>958.44</c:v>
                </c:pt>
                <c:pt idx="8338">
                  <c:v>989.09</c:v>
                </c:pt>
                <c:pt idx="8339">
                  <c:v>995.82</c:v>
                </c:pt>
                <c:pt idx="8340">
                  <c:v>996.26</c:v>
                </c:pt>
                <c:pt idx="8341">
                  <c:v>976.73</c:v>
                </c:pt>
                <c:pt idx="8342">
                  <c:v>973.33</c:v>
                </c:pt>
                <c:pt idx="8343">
                  <c:v>951</c:v>
                </c:pt>
                <c:pt idx="8344">
                  <c:v>885.58</c:v>
                </c:pt>
                <c:pt idx="8345">
                  <c:v>848.3</c:v>
                </c:pt>
                <c:pt idx="8346">
                  <c:v>916.94</c:v>
                </c:pt>
                <c:pt idx="8347">
                  <c:v>896.76</c:v>
                </c:pt>
                <c:pt idx="8348">
                  <c:v>861.18</c:v>
                </c:pt>
                <c:pt idx="8349">
                  <c:v>785.82</c:v>
                </c:pt>
                <c:pt idx="8350">
                  <c:v>725.27</c:v>
                </c:pt>
                <c:pt idx="8351">
                  <c:v>667.14</c:v>
                </c:pt>
                <c:pt idx="8352">
                  <c:v>627.46</c:v>
                </c:pt>
                <c:pt idx="8353">
                  <c:v>606.13</c:v>
                </c:pt>
                <c:pt idx="8354">
                  <c:v>585.32000000000005</c:v>
                </c:pt>
                <c:pt idx="8355">
                  <c:v>577.35</c:v>
                </c:pt>
                <c:pt idx="8356">
                  <c:v>588.15</c:v>
                </c:pt>
                <c:pt idx="8357">
                  <c:v>613.44000000000005</c:v>
                </c:pt>
                <c:pt idx="8358">
                  <c:v>636.82000000000005</c:v>
                </c:pt>
                <c:pt idx="8359">
                  <c:v>775.27</c:v>
                </c:pt>
                <c:pt idx="8360">
                  <c:v>893.01</c:v>
                </c:pt>
                <c:pt idx="8361">
                  <c:v>969.96</c:v>
                </c:pt>
                <c:pt idx="8362">
                  <c:v>1006.38</c:v>
                </c:pt>
                <c:pt idx="8363">
                  <c:v>1017.43</c:v>
                </c:pt>
                <c:pt idx="8364">
                  <c:v>1008.17</c:v>
                </c:pt>
                <c:pt idx="8365">
                  <c:v>1023.48</c:v>
                </c:pt>
                <c:pt idx="8366">
                  <c:v>1012.28</c:v>
                </c:pt>
                <c:pt idx="8367">
                  <c:v>972.67</c:v>
                </c:pt>
                <c:pt idx="8368">
                  <c:v>911.17</c:v>
                </c:pt>
                <c:pt idx="8369">
                  <c:v>858.82</c:v>
                </c:pt>
                <c:pt idx="8370">
                  <c:v>928.94</c:v>
                </c:pt>
                <c:pt idx="8371">
                  <c:v>907.67</c:v>
                </c:pt>
                <c:pt idx="8372">
                  <c:v>872.66</c:v>
                </c:pt>
                <c:pt idx="8373">
                  <c:v>798.98</c:v>
                </c:pt>
                <c:pt idx="8374">
                  <c:v>731.67</c:v>
                </c:pt>
                <c:pt idx="8375">
                  <c:v>683.75</c:v>
                </c:pt>
                <c:pt idx="8376">
                  <c:v>641.64</c:v>
                </c:pt>
                <c:pt idx="8377">
                  <c:v>610.89</c:v>
                </c:pt>
                <c:pt idx="8378">
                  <c:v>596.69000000000005</c:v>
                </c:pt>
                <c:pt idx="8379">
                  <c:v>585</c:v>
                </c:pt>
                <c:pt idx="8380">
                  <c:v>593.61</c:v>
                </c:pt>
                <c:pt idx="8381">
                  <c:v>622.29999999999995</c:v>
                </c:pt>
                <c:pt idx="8382">
                  <c:v>643.28</c:v>
                </c:pt>
                <c:pt idx="8383">
                  <c:v>787.89</c:v>
                </c:pt>
                <c:pt idx="8384">
                  <c:v>899.22</c:v>
                </c:pt>
                <c:pt idx="8385">
                  <c:v>1039.03</c:v>
                </c:pt>
                <c:pt idx="8386">
                  <c:v>1020.2</c:v>
                </c:pt>
                <c:pt idx="8387">
                  <c:v>1018.93</c:v>
                </c:pt>
                <c:pt idx="8388">
                  <c:v>1017.29</c:v>
                </c:pt>
                <c:pt idx="8389">
                  <c:v>1034.8399999999999</c:v>
                </c:pt>
                <c:pt idx="8390">
                  <c:v>1020.72</c:v>
                </c:pt>
                <c:pt idx="8391">
                  <c:v>974.25</c:v>
                </c:pt>
                <c:pt idx="8392">
                  <c:v>902.96</c:v>
                </c:pt>
                <c:pt idx="8393">
                  <c:v>874.14</c:v>
                </c:pt>
                <c:pt idx="8394">
                  <c:v>937.96</c:v>
                </c:pt>
                <c:pt idx="8395">
                  <c:v>924.19</c:v>
                </c:pt>
                <c:pt idx="8396">
                  <c:v>884.93</c:v>
                </c:pt>
                <c:pt idx="8397">
                  <c:v>814.49</c:v>
                </c:pt>
                <c:pt idx="8398">
                  <c:v>763.86</c:v>
                </c:pt>
                <c:pt idx="8399">
                  <c:v>717.96</c:v>
                </c:pt>
                <c:pt idx="8400">
                  <c:v>665.8</c:v>
                </c:pt>
                <c:pt idx="8401">
                  <c:v>635.71</c:v>
                </c:pt>
                <c:pt idx="8402">
                  <c:v>627.24</c:v>
                </c:pt>
                <c:pt idx="8403">
                  <c:v>611.64</c:v>
                </c:pt>
                <c:pt idx="8404">
                  <c:v>599.52</c:v>
                </c:pt>
                <c:pt idx="8405">
                  <c:v>615.27</c:v>
                </c:pt>
                <c:pt idx="8406">
                  <c:v>608.91</c:v>
                </c:pt>
                <c:pt idx="8407">
                  <c:v>696.78</c:v>
                </c:pt>
                <c:pt idx="8408">
                  <c:v>797.62</c:v>
                </c:pt>
                <c:pt idx="8409">
                  <c:v>863.79</c:v>
                </c:pt>
                <c:pt idx="8410">
                  <c:v>909.16</c:v>
                </c:pt>
                <c:pt idx="8411">
                  <c:v>911.93</c:v>
                </c:pt>
                <c:pt idx="8412">
                  <c:v>888.09</c:v>
                </c:pt>
                <c:pt idx="8413">
                  <c:v>872.58</c:v>
                </c:pt>
                <c:pt idx="8414">
                  <c:v>840.33</c:v>
                </c:pt>
                <c:pt idx="8415">
                  <c:v>846.64</c:v>
                </c:pt>
                <c:pt idx="8416">
                  <c:v>817.13</c:v>
                </c:pt>
                <c:pt idx="8417">
                  <c:v>826.04</c:v>
                </c:pt>
                <c:pt idx="8418">
                  <c:v>922.75</c:v>
                </c:pt>
                <c:pt idx="8419">
                  <c:v>908.13</c:v>
                </c:pt>
                <c:pt idx="8420">
                  <c:v>878.31</c:v>
                </c:pt>
                <c:pt idx="8421">
                  <c:v>830.65</c:v>
                </c:pt>
                <c:pt idx="8422">
                  <c:v>771.94</c:v>
                </c:pt>
                <c:pt idx="8423">
                  <c:v>719.16</c:v>
                </c:pt>
                <c:pt idx="8424">
                  <c:v>676.94</c:v>
                </c:pt>
                <c:pt idx="8425">
                  <c:v>648.15</c:v>
                </c:pt>
                <c:pt idx="8426">
                  <c:v>630.20000000000005</c:v>
                </c:pt>
                <c:pt idx="8427">
                  <c:v>612.72</c:v>
                </c:pt>
                <c:pt idx="8428">
                  <c:v>606.64</c:v>
                </c:pt>
                <c:pt idx="8429">
                  <c:v>608.54999999999995</c:v>
                </c:pt>
                <c:pt idx="8430">
                  <c:v>583.26</c:v>
                </c:pt>
                <c:pt idx="8431">
                  <c:v>610.69000000000005</c:v>
                </c:pt>
                <c:pt idx="8432">
                  <c:v>665.63</c:v>
                </c:pt>
                <c:pt idx="8433">
                  <c:v>718.23</c:v>
                </c:pt>
                <c:pt idx="8434">
                  <c:v>754.14</c:v>
                </c:pt>
                <c:pt idx="8435">
                  <c:v>774.81</c:v>
                </c:pt>
                <c:pt idx="8436">
                  <c:v>769.71</c:v>
                </c:pt>
                <c:pt idx="8437">
                  <c:v>753.73</c:v>
                </c:pt>
                <c:pt idx="8438">
                  <c:v>741</c:v>
                </c:pt>
                <c:pt idx="8439">
                  <c:v>727.27</c:v>
                </c:pt>
                <c:pt idx="8440">
                  <c:v>706.84</c:v>
                </c:pt>
                <c:pt idx="8441">
                  <c:v>747.36</c:v>
                </c:pt>
                <c:pt idx="8442">
                  <c:v>835.76</c:v>
                </c:pt>
                <c:pt idx="8443">
                  <c:v>833.89</c:v>
                </c:pt>
                <c:pt idx="8444">
                  <c:v>804.19</c:v>
                </c:pt>
                <c:pt idx="8445">
                  <c:v>764.05</c:v>
                </c:pt>
                <c:pt idx="8446">
                  <c:v>719.96</c:v>
                </c:pt>
                <c:pt idx="8447">
                  <c:v>657.08</c:v>
                </c:pt>
                <c:pt idx="8448">
                  <c:v>626.36</c:v>
                </c:pt>
                <c:pt idx="8449">
                  <c:v>601.91</c:v>
                </c:pt>
                <c:pt idx="8450">
                  <c:v>590.97</c:v>
                </c:pt>
                <c:pt idx="8451">
                  <c:v>583.1</c:v>
                </c:pt>
                <c:pt idx="8452">
                  <c:v>586.02</c:v>
                </c:pt>
                <c:pt idx="8453">
                  <c:v>619.82000000000005</c:v>
                </c:pt>
                <c:pt idx="8454">
                  <c:v>656.41</c:v>
                </c:pt>
                <c:pt idx="8455">
                  <c:v>789</c:v>
                </c:pt>
                <c:pt idx="8456">
                  <c:v>901.25</c:v>
                </c:pt>
                <c:pt idx="8457">
                  <c:v>982.3</c:v>
                </c:pt>
                <c:pt idx="8458">
                  <c:v>1017.68</c:v>
                </c:pt>
                <c:pt idx="8459">
                  <c:v>1027.6500000000001</c:v>
                </c:pt>
                <c:pt idx="8460">
                  <c:v>1024.3599999999999</c:v>
                </c:pt>
                <c:pt idx="8461">
                  <c:v>1039.5</c:v>
                </c:pt>
                <c:pt idx="8462">
                  <c:v>1035.95</c:v>
                </c:pt>
                <c:pt idx="8463">
                  <c:v>992.7</c:v>
                </c:pt>
                <c:pt idx="8464">
                  <c:v>928.54</c:v>
                </c:pt>
                <c:pt idx="8465">
                  <c:v>862.83</c:v>
                </c:pt>
                <c:pt idx="8466">
                  <c:v>941.17</c:v>
                </c:pt>
                <c:pt idx="8467">
                  <c:v>927.32</c:v>
                </c:pt>
                <c:pt idx="8468">
                  <c:v>886.73</c:v>
                </c:pt>
                <c:pt idx="8469">
                  <c:v>824.96</c:v>
                </c:pt>
                <c:pt idx="8470">
                  <c:v>746.15</c:v>
                </c:pt>
                <c:pt idx="8471">
                  <c:v>689.27</c:v>
                </c:pt>
                <c:pt idx="8472">
                  <c:v>633.73</c:v>
                </c:pt>
                <c:pt idx="8473">
                  <c:v>611.38</c:v>
                </c:pt>
                <c:pt idx="8474">
                  <c:v>602.49</c:v>
                </c:pt>
                <c:pt idx="8475">
                  <c:v>590.29999999999995</c:v>
                </c:pt>
                <c:pt idx="8476">
                  <c:v>598.25</c:v>
                </c:pt>
                <c:pt idx="8477">
                  <c:v>618.07000000000005</c:v>
                </c:pt>
                <c:pt idx="8478">
                  <c:v>644.72</c:v>
                </c:pt>
                <c:pt idx="8479">
                  <c:v>781.84</c:v>
                </c:pt>
                <c:pt idx="8480">
                  <c:v>909.53</c:v>
                </c:pt>
                <c:pt idx="8481">
                  <c:v>987.96</c:v>
                </c:pt>
                <c:pt idx="8482">
                  <c:v>1016.84</c:v>
                </c:pt>
                <c:pt idx="8483">
                  <c:v>1031.3499999999999</c:v>
                </c:pt>
                <c:pt idx="8484">
                  <c:v>1023.18</c:v>
                </c:pt>
                <c:pt idx="8485">
                  <c:v>1040.5899999999999</c:v>
                </c:pt>
                <c:pt idx="8486">
                  <c:v>1032.99</c:v>
                </c:pt>
                <c:pt idx="8487">
                  <c:v>991.32</c:v>
                </c:pt>
                <c:pt idx="8488">
                  <c:v>924.2</c:v>
                </c:pt>
                <c:pt idx="8489">
                  <c:v>860.9</c:v>
                </c:pt>
                <c:pt idx="8490">
                  <c:v>955.65</c:v>
                </c:pt>
                <c:pt idx="8491">
                  <c:v>943.23</c:v>
                </c:pt>
                <c:pt idx="8492">
                  <c:v>892.71</c:v>
                </c:pt>
                <c:pt idx="8493">
                  <c:v>833.22</c:v>
                </c:pt>
                <c:pt idx="8494">
                  <c:v>763.65</c:v>
                </c:pt>
                <c:pt idx="8495">
                  <c:v>711.59</c:v>
                </c:pt>
                <c:pt idx="8496">
                  <c:v>657.99</c:v>
                </c:pt>
                <c:pt idx="8497">
                  <c:v>623.66999999999996</c:v>
                </c:pt>
                <c:pt idx="8498">
                  <c:v>611.4</c:v>
                </c:pt>
                <c:pt idx="8499">
                  <c:v>601.53</c:v>
                </c:pt>
                <c:pt idx="8500">
                  <c:v>609.45000000000005</c:v>
                </c:pt>
                <c:pt idx="8501">
                  <c:v>636.09</c:v>
                </c:pt>
                <c:pt idx="8502">
                  <c:v>660.46</c:v>
                </c:pt>
                <c:pt idx="8503">
                  <c:v>783.85</c:v>
                </c:pt>
                <c:pt idx="8504">
                  <c:v>905.6</c:v>
                </c:pt>
                <c:pt idx="8505">
                  <c:v>978.61</c:v>
                </c:pt>
                <c:pt idx="8506">
                  <c:v>1029.5</c:v>
                </c:pt>
                <c:pt idx="8507">
                  <c:v>1028.1300000000001</c:v>
                </c:pt>
                <c:pt idx="8508">
                  <c:v>1035.04</c:v>
                </c:pt>
                <c:pt idx="8509">
                  <c:v>1038.47</c:v>
                </c:pt>
                <c:pt idx="8510">
                  <c:v>1031.8699999999999</c:v>
                </c:pt>
                <c:pt idx="8511">
                  <c:v>980.96</c:v>
                </c:pt>
                <c:pt idx="8512">
                  <c:v>913.21</c:v>
                </c:pt>
                <c:pt idx="8513">
                  <c:v>864.88</c:v>
                </c:pt>
                <c:pt idx="8514">
                  <c:v>946.84</c:v>
                </c:pt>
                <c:pt idx="8515">
                  <c:v>928.68</c:v>
                </c:pt>
                <c:pt idx="8516">
                  <c:v>893.83</c:v>
                </c:pt>
                <c:pt idx="8517">
                  <c:v>823.95</c:v>
                </c:pt>
                <c:pt idx="8518">
                  <c:v>753.21</c:v>
                </c:pt>
                <c:pt idx="8519">
                  <c:v>701.29</c:v>
                </c:pt>
                <c:pt idx="8520">
                  <c:v>653.03</c:v>
                </c:pt>
                <c:pt idx="8521">
                  <c:v>622.4</c:v>
                </c:pt>
                <c:pt idx="8522">
                  <c:v>611.23</c:v>
                </c:pt>
                <c:pt idx="8523">
                  <c:v>599.41999999999996</c:v>
                </c:pt>
                <c:pt idx="8524">
                  <c:v>607.25</c:v>
                </c:pt>
                <c:pt idx="8525">
                  <c:v>625.19000000000005</c:v>
                </c:pt>
                <c:pt idx="8526">
                  <c:v>645.65</c:v>
                </c:pt>
                <c:pt idx="8527">
                  <c:v>792.95</c:v>
                </c:pt>
                <c:pt idx="8528">
                  <c:v>904.41</c:v>
                </c:pt>
                <c:pt idx="8529">
                  <c:v>981.19</c:v>
                </c:pt>
                <c:pt idx="8530">
                  <c:v>1013.37</c:v>
                </c:pt>
                <c:pt idx="8531">
                  <c:v>1008.09</c:v>
                </c:pt>
                <c:pt idx="8532">
                  <c:v>993.66</c:v>
                </c:pt>
                <c:pt idx="8533">
                  <c:v>1016.97</c:v>
                </c:pt>
                <c:pt idx="8534">
                  <c:v>994.4</c:v>
                </c:pt>
                <c:pt idx="8535">
                  <c:v>950.93</c:v>
                </c:pt>
                <c:pt idx="8536">
                  <c:v>885.86</c:v>
                </c:pt>
                <c:pt idx="8537">
                  <c:v>842.49</c:v>
                </c:pt>
                <c:pt idx="8538">
                  <c:v>940.6</c:v>
                </c:pt>
                <c:pt idx="8539">
                  <c:v>930.2</c:v>
                </c:pt>
                <c:pt idx="8540">
                  <c:v>899.39</c:v>
                </c:pt>
                <c:pt idx="8541">
                  <c:v>843.77</c:v>
                </c:pt>
                <c:pt idx="8542">
                  <c:v>764.05</c:v>
                </c:pt>
                <c:pt idx="8543">
                  <c:v>705.51</c:v>
                </c:pt>
                <c:pt idx="8544">
                  <c:v>661.99</c:v>
                </c:pt>
                <c:pt idx="8545">
                  <c:v>634.41999999999996</c:v>
                </c:pt>
                <c:pt idx="8546">
                  <c:v>603.85</c:v>
                </c:pt>
                <c:pt idx="8547">
                  <c:v>602.73</c:v>
                </c:pt>
                <c:pt idx="8548">
                  <c:v>605.86</c:v>
                </c:pt>
                <c:pt idx="8549">
                  <c:v>630.44000000000005</c:v>
                </c:pt>
                <c:pt idx="8550">
                  <c:v>654.07000000000005</c:v>
                </c:pt>
                <c:pt idx="8551">
                  <c:v>771.29</c:v>
                </c:pt>
                <c:pt idx="8552">
                  <c:v>868.38</c:v>
                </c:pt>
                <c:pt idx="8553">
                  <c:v>937.88</c:v>
                </c:pt>
                <c:pt idx="8554">
                  <c:v>957.84</c:v>
                </c:pt>
                <c:pt idx="8555">
                  <c:v>902.79</c:v>
                </c:pt>
                <c:pt idx="8556">
                  <c:v>855.12</c:v>
                </c:pt>
                <c:pt idx="8557">
                  <c:v>836.28</c:v>
                </c:pt>
                <c:pt idx="8558">
                  <c:v>822.49</c:v>
                </c:pt>
                <c:pt idx="8559">
                  <c:v>807.9</c:v>
                </c:pt>
                <c:pt idx="8560">
                  <c:v>793.9</c:v>
                </c:pt>
                <c:pt idx="8561">
                  <c:v>813.48</c:v>
                </c:pt>
                <c:pt idx="8562">
                  <c:v>929.13</c:v>
                </c:pt>
                <c:pt idx="8563">
                  <c:v>901.57</c:v>
                </c:pt>
                <c:pt idx="8564">
                  <c:v>865.8</c:v>
                </c:pt>
                <c:pt idx="8565">
                  <c:v>819.45</c:v>
                </c:pt>
                <c:pt idx="8566">
                  <c:v>780.95</c:v>
                </c:pt>
                <c:pt idx="8567">
                  <c:v>746.5</c:v>
                </c:pt>
                <c:pt idx="8568">
                  <c:v>728.05</c:v>
                </c:pt>
                <c:pt idx="8569">
                  <c:v>695.83</c:v>
                </c:pt>
                <c:pt idx="8570">
                  <c:v>670.45</c:v>
                </c:pt>
                <c:pt idx="8571">
                  <c:v>641.88</c:v>
                </c:pt>
                <c:pt idx="8572">
                  <c:v>625.87</c:v>
                </c:pt>
                <c:pt idx="8573">
                  <c:v>614.89</c:v>
                </c:pt>
                <c:pt idx="8574">
                  <c:v>574.4</c:v>
                </c:pt>
                <c:pt idx="8575">
                  <c:v>590.20000000000005</c:v>
                </c:pt>
                <c:pt idx="8576">
                  <c:v>625.6</c:v>
                </c:pt>
                <c:pt idx="8577">
                  <c:v>651.87</c:v>
                </c:pt>
                <c:pt idx="8578">
                  <c:v>661.42</c:v>
                </c:pt>
                <c:pt idx="8579">
                  <c:v>671.94</c:v>
                </c:pt>
                <c:pt idx="8580">
                  <c:v>663.96</c:v>
                </c:pt>
                <c:pt idx="8581">
                  <c:v>663.34</c:v>
                </c:pt>
                <c:pt idx="8582">
                  <c:v>667.81</c:v>
                </c:pt>
                <c:pt idx="8583">
                  <c:v>655.25</c:v>
                </c:pt>
                <c:pt idx="8584">
                  <c:v>630.95000000000005</c:v>
                </c:pt>
                <c:pt idx="8585">
                  <c:v>660.4</c:v>
                </c:pt>
                <c:pt idx="8586">
                  <c:v>767.8</c:v>
                </c:pt>
                <c:pt idx="8587">
                  <c:v>783.75</c:v>
                </c:pt>
                <c:pt idx="8588">
                  <c:v>768.88</c:v>
                </c:pt>
                <c:pt idx="8589">
                  <c:v>745.95</c:v>
                </c:pt>
                <c:pt idx="8590">
                  <c:v>703.27</c:v>
                </c:pt>
                <c:pt idx="8591">
                  <c:v>665.1</c:v>
                </c:pt>
                <c:pt idx="8592">
                  <c:v>625.5</c:v>
                </c:pt>
                <c:pt idx="8593">
                  <c:v>603.13</c:v>
                </c:pt>
                <c:pt idx="8594">
                  <c:v>591.27</c:v>
                </c:pt>
                <c:pt idx="8595">
                  <c:v>582.82000000000005</c:v>
                </c:pt>
                <c:pt idx="8596">
                  <c:v>574.17999999999995</c:v>
                </c:pt>
                <c:pt idx="8597">
                  <c:v>566.97</c:v>
                </c:pt>
                <c:pt idx="8598">
                  <c:v>545.55999999999995</c:v>
                </c:pt>
                <c:pt idx="8599">
                  <c:v>574.17999999999995</c:v>
                </c:pt>
                <c:pt idx="8600">
                  <c:v>626.28</c:v>
                </c:pt>
                <c:pt idx="8601">
                  <c:v>685.03</c:v>
                </c:pt>
                <c:pt idx="8602">
                  <c:v>707.42</c:v>
                </c:pt>
                <c:pt idx="8603">
                  <c:v>727.28</c:v>
                </c:pt>
                <c:pt idx="8604">
                  <c:v>740.42</c:v>
                </c:pt>
                <c:pt idx="8605">
                  <c:v>715.47</c:v>
                </c:pt>
                <c:pt idx="8606">
                  <c:v>692.46</c:v>
                </c:pt>
                <c:pt idx="8607">
                  <c:v>688.01</c:v>
                </c:pt>
                <c:pt idx="8608">
                  <c:v>677.66</c:v>
                </c:pt>
                <c:pt idx="8609">
                  <c:v>716.26</c:v>
                </c:pt>
                <c:pt idx="8610">
                  <c:v>817.16</c:v>
                </c:pt>
                <c:pt idx="8611">
                  <c:v>810.37</c:v>
                </c:pt>
                <c:pt idx="8612">
                  <c:v>785.39</c:v>
                </c:pt>
                <c:pt idx="8613">
                  <c:v>762.55</c:v>
                </c:pt>
                <c:pt idx="8614">
                  <c:v>701.82</c:v>
                </c:pt>
                <c:pt idx="8615">
                  <c:v>659.92</c:v>
                </c:pt>
                <c:pt idx="8616">
                  <c:v>617.67999999999995</c:v>
                </c:pt>
                <c:pt idx="8617">
                  <c:v>596.89</c:v>
                </c:pt>
                <c:pt idx="8618">
                  <c:v>581.96</c:v>
                </c:pt>
                <c:pt idx="8619">
                  <c:v>575.08000000000004</c:v>
                </c:pt>
                <c:pt idx="8620">
                  <c:v>585.72</c:v>
                </c:pt>
                <c:pt idx="8621">
                  <c:v>603.91</c:v>
                </c:pt>
                <c:pt idx="8622">
                  <c:v>628.91999999999996</c:v>
                </c:pt>
                <c:pt idx="8623">
                  <c:v>766.75</c:v>
                </c:pt>
                <c:pt idx="8624">
                  <c:v>879.04</c:v>
                </c:pt>
                <c:pt idx="8625">
                  <c:v>959.32</c:v>
                </c:pt>
                <c:pt idx="8626">
                  <c:v>1002.01</c:v>
                </c:pt>
                <c:pt idx="8627">
                  <c:v>994.7</c:v>
                </c:pt>
                <c:pt idx="8628">
                  <c:v>974.25</c:v>
                </c:pt>
                <c:pt idx="8629">
                  <c:v>967.76</c:v>
                </c:pt>
                <c:pt idx="8630">
                  <c:v>965.05</c:v>
                </c:pt>
                <c:pt idx="8631">
                  <c:v>935.71</c:v>
                </c:pt>
                <c:pt idx="8632">
                  <c:v>873.86</c:v>
                </c:pt>
                <c:pt idx="8633">
                  <c:v>827.43</c:v>
                </c:pt>
                <c:pt idx="8634">
                  <c:v>908.85</c:v>
                </c:pt>
                <c:pt idx="8635">
                  <c:v>888.03</c:v>
                </c:pt>
                <c:pt idx="8636">
                  <c:v>841.91</c:v>
                </c:pt>
                <c:pt idx="8637">
                  <c:v>789.51</c:v>
                </c:pt>
                <c:pt idx="8638">
                  <c:v>722.24</c:v>
                </c:pt>
                <c:pt idx="8639">
                  <c:v>667.22</c:v>
                </c:pt>
                <c:pt idx="8640">
                  <c:v>632.99</c:v>
                </c:pt>
                <c:pt idx="8641">
                  <c:v>611.03</c:v>
                </c:pt>
                <c:pt idx="8642">
                  <c:v>595.26</c:v>
                </c:pt>
                <c:pt idx="8643">
                  <c:v>589.91999999999996</c:v>
                </c:pt>
                <c:pt idx="8644">
                  <c:v>607.55999999999995</c:v>
                </c:pt>
                <c:pt idx="8645">
                  <c:v>619.78</c:v>
                </c:pt>
                <c:pt idx="8646">
                  <c:v>656.27</c:v>
                </c:pt>
                <c:pt idx="8647">
                  <c:v>785.83</c:v>
                </c:pt>
                <c:pt idx="8648">
                  <c:v>910.59</c:v>
                </c:pt>
                <c:pt idx="8649">
                  <c:v>970.6</c:v>
                </c:pt>
                <c:pt idx="8650">
                  <c:v>1009.69</c:v>
                </c:pt>
                <c:pt idx="8651">
                  <c:v>1007.88</c:v>
                </c:pt>
                <c:pt idx="8652">
                  <c:v>1001.71</c:v>
                </c:pt>
                <c:pt idx="8653">
                  <c:v>1016.2</c:v>
                </c:pt>
                <c:pt idx="8654">
                  <c:v>1010.36</c:v>
                </c:pt>
                <c:pt idx="8655">
                  <c:v>966.15</c:v>
                </c:pt>
                <c:pt idx="8656">
                  <c:v>906.87</c:v>
                </c:pt>
                <c:pt idx="8657">
                  <c:v>854.02</c:v>
                </c:pt>
                <c:pt idx="8658">
                  <c:v>939.92</c:v>
                </c:pt>
                <c:pt idx="8659">
                  <c:v>920.92</c:v>
                </c:pt>
                <c:pt idx="8660">
                  <c:v>862.34</c:v>
                </c:pt>
                <c:pt idx="8661">
                  <c:v>808.87</c:v>
                </c:pt>
                <c:pt idx="8662">
                  <c:v>750.28</c:v>
                </c:pt>
                <c:pt idx="8663">
                  <c:v>699.77</c:v>
                </c:pt>
                <c:pt idx="8664">
                  <c:v>652.94000000000005</c:v>
                </c:pt>
                <c:pt idx="8665">
                  <c:v>629.52</c:v>
                </c:pt>
                <c:pt idx="8666">
                  <c:v>611.41</c:v>
                </c:pt>
                <c:pt idx="8667">
                  <c:v>603.14</c:v>
                </c:pt>
                <c:pt idx="8668">
                  <c:v>600.61</c:v>
                </c:pt>
                <c:pt idx="8669">
                  <c:v>640.21</c:v>
                </c:pt>
                <c:pt idx="8670">
                  <c:v>652.9</c:v>
                </c:pt>
                <c:pt idx="8671">
                  <c:v>804.07</c:v>
                </c:pt>
                <c:pt idx="8672">
                  <c:v>938.94</c:v>
                </c:pt>
                <c:pt idx="8673">
                  <c:v>1019.84</c:v>
                </c:pt>
                <c:pt idx="8674">
                  <c:v>1056.77</c:v>
                </c:pt>
                <c:pt idx="8675">
                  <c:v>1061.81</c:v>
                </c:pt>
                <c:pt idx="8676">
                  <c:v>1060.72</c:v>
                </c:pt>
                <c:pt idx="8677">
                  <c:v>1052.49</c:v>
                </c:pt>
                <c:pt idx="8678">
                  <c:v>1036.27</c:v>
                </c:pt>
                <c:pt idx="8679">
                  <c:v>997.96</c:v>
                </c:pt>
                <c:pt idx="8680">
                  <c:v>935.92</c:v>
                </c:pt>
                <c:pt idx="8681">
                  <c:v>884.09</c:v>
                </c:pt>
                <c:pt idx="8682">
                  <c:v>972.64</c:v>
                </c:pt>
                <c:pt idx="8683">
                  <c:v>942.42</c:v>
                </c:pt>
                <c:pt idx="8684">
                  <c:v>897.31</c:v>
                </c:pt>
                <c:pt idx="8685">
                  <c:v>835.78</c:v>
                </c:pt>
                <c:pt idx="8686">
                  <c:v>776.86</c:v>
                </c:pt>
                <c:pt idx="8687">
                  <c:v>730.06</c:v>
                </c:pt>
                <c:pt idx="8688">
                  <c:v>683.58</c:v>
                </c:pt>
                <c:pt idx="8689">
                  <c:v>655.75</c:v>
                </c:pt>
                <c:pt idx="8690">
                  <c:v>637.84</c:v>
                </c:pt>
                <c:pt idx="8691">
                  <c:v>628.26</c:v>
                </c:pt>
                <c:pt idx="8692">
                  <c:v>628.42999999999995</c:v>
                </c:pt>
                <c:pt idx="8693">
                  <c:v>647.05999999999995</c:v>
                </c:pt>
                <c:pt idx="8694">
                  <c:v>673.93</c:v>
                </c:pt>
                <c:pt idx="8695">
                  <c:v>803.43</c:v>
                </c:pt>
                <c:pt idx="8696">
                  <c:v>921.27</c:v>
                </c:pt>
                <c:pt idx="8697">
                  <c:v>1000.99</c:v>
                </c:pt>
                <c:pt idx="8698">
                  <c:v>1038.32</c:v>
                </c:pt>
                <c:pt idx="8699">
                  <c:v>1024.3599999999999</c:v>
                </c:pt>
                <c:pt idx="8700">
                  <c:v>1026.1300000000001</c:v>
                </c:pt>
                <c:pt idx="8701">
                  <c:v>1023.69</c:v>
                </c:pt>
                <c:pt idx="8702">
                  <c:v>1009.73</c:v>
                </c:pt>
                <c:pt idx="8703">
                  <c:v>982.25</c:v>
                </c:pt>
                <c:pt idx="8704">
                  <c:v>918.3</c:v>
                </c:pt>
                <c:pt idx="8705">
                  <c:v>871.18</c:v>
                </c:pt>
                <c:pt idx="8706">
                  <c:v>967.3</c:v>
                </c:pt>
                <c:pt idx="8707">
                  <c:v>955.78</c:v>
                </c:pt>
                <c:pt idx="8708">
                  <c:v>911.92</c:v>
                </c:pt>
                <c:pt idx="8709">
                  <c:v>855.42</c:v>
                </c:pt>
                <c:pt idx="8710">
                  <c:v>793.81</c:v>
                </c:pt>
                <c:pt idx="8711">
                  <c:v>745.3</c:v>
                </c:pt>
                <c:pt idx="8712">
                  <c:v>695.07</c:v>
                </c:pt>
                <c:pt idx="8713">
                  <c:v>654.58000000000004</c:v>
                </c:pt>
                <c:pt idx="8714">
                  <c:v>644.49</c:v>
                </c:pt>
                <c:pt idx="8715">
                  <c:v>639.6</c:v>
                </c:pt>
                <c:pt idx="8716">
                  <c:v>624.79999999999995</c:v>
                </c:pt>
                <c:pt idx="8717">
                  <c:v>645.03</c:v>
                </c:pt>
                <c:pt idx="8718">
                  <c:v>654.82000000000005</c:v>
                </c:pt>
                <c:pt idx="8719">
                  <c:v>769.98</c:v>
                </c:pt>
                <c:pt idx="8720">
                  <c:v>880.32</c:v>
                </c:pt>
                <c:pt idx="8721">
                  <c:v>943.93</c:v>
                </c:pt>
                <c:pt idx="8722">
                  <c:v>966.17</c:v>
                </c:pt>
                <c:pt idx="8723">
                  <c:v>935.12</c:v>
                </c:pt>
                <c:pt idx="8724">
                  <c:v>885.21</c:v>
                </c:pt>
                <c:pt idx="8725">
                  <c:v>857.77</c:v>
                </c:pt>
                <c:pt idx="8726">
                  <c:v>841.43</c:v>
                </c:pt>
                <c:pt idx="8727">
                  <c:v>824.16</c:v>
                </c:pt>
                <c:pt idx="8728">
                  <c:v>811.1</c:v>
                </c:pt>
                <c:pt idx="8729">
                  <c:v>811.65</c:v>
                </c:pt>
                <c:pt idx="8730">
                  <c:v>916.46</c:v>
                </c:pt>
                <c:pt idx="8731">
                  <c:v>902.73</c:v>
                </c:pt>
                <c:pt idx="8732">
                  <c:v>868.7</c:v>
                </c:pt>
                <c:pt idx="8733">
                  <c:v>827.7</c:v>
                </c:pt>
                <c:pt idx="8734">
                  <c:v>793.26</c:v>
                </c:pt>
                <c:pt idx="8735">
                  <c:v>768.66</c:v>
                </c:pt>
                <c:pt idx="8736">
                  <c:v>737.17</c:v>
                </c:pt>
                <c:pt idx="8737">
                  <c:v>703.48</c:v>
                </c:pt>
                <c:pt idx="8738">
                  <c:v>673.76</c:v>
                </c:pt>
                <c:pt idx="8739">
                  <c:v>655.88</c:v>
                </c:pt>
                <c:pt idx="8740">
                  <c:v>636.55999999999995</c:v>
                </c:pt>
                <c:pt idx="8741">
                  <c:v>615.86</c:v>
                </c:pt>
                <c:pt idx="8742">
                  <c:v>571</c:v>
                </c:pt>
                <c:pt idx="8743">
                  <c:v>590.9</c:v>
                </c:pt>
                <c:pt idx="8744">
                  <c:v>626.91</c:v>
                </c:pt>
                <c:pt idx="8745">
                  <c:v>647.73</c:v>
                </c:pt>
                <c:pt idx="8746">
                  <c:v>666.1</c:v>
                </c:pt>
                <c:pt idx="8747">
                  <c:v>679.43</c:v>
                </c:pt>
                <c:pt idx="8748">
                  <c:v>673.28</c:v>
                </c:pt>
                <c:pt idx="8749">
                  <c:v>663.24</c:v>
                </c:pt>
                <c:pt idx="8750">
                  <c:v>654.76</c:v>
                </c:pt>
                <c:pt idx="8751">
                  <c:v>646.46</c:v>
                </c:pt>
                <c:pt idx="8752">
                  <c:v>636.99</c:v>
                </c:pt>
                <c:pt idx="8753">
                  <c:v>628.83000000000004</c:v>
                </c:pt>
                <c:pt idx="8754">
                  <c:v>751.14</c:v>
                </c:pt>
                <c:pt idx="8755">
                  <c:v>756.2</c:v>
                </c:pt>
                <c:pt idx="8756">
                  <c:v>755.25</c:v>
                </c:pt>
                <c:pt idx="8757">
                  <c:v>734.78</c:v>
                </c:pt>
                <c:pt idx="8758">
                  <c:v>698.21</c:v>
                </c:pt>
                <c:pt idx="8759">
                  <c:v>661.8</c:v>
                </c:pt>
                <c:pt idx="8760">
                  <c:v>625.45000000000005</c:v>
                </c:pt>
                <c:pt idx="8761">
                  <c:v>613.51</c:v>
                </c:pt>
                <c:pt idx="8762">
                  <c:v>590.91999999999996</c:v>
                </c:pt>
                <c:pt idx="8763">
                  <c:v>577.49</c:v>
                </c:pt>
                <c:pt idx="8764">
                  <c:v>567.16</c:v>
                </c:pt>
                <c:pt idx="8765">
                  <c:v>572.95000000000005</c:v>
                </c:pt>
                <c:pt idx="8766">
                  <c:v>543.92999999999995</c:v>
                </c:pt>
                <c:pt idx="8767">
                  <c:v>581.53</c:v>
                </c:pt>
                <c:pt idx="8768">
                  <c:v>627.54</c:v>
                </c:pt>
                <c:pt idx="8769">
                  <c:v>680.54</c:v>
                </c:pt>
                <c:pt idx="8770">
                  <c:v>710.12</c:v>
                </c:pt>
                <c:pt idx="8771">
                  <c:v>726.38</c:v>
                </c:pt>
                <c:pt idx="8772">
                  <c:v>732.62</c:v>
                </c:pt>
                <c:pt idx="8773">
                  <c:v>741.2</c:v>
                </c:pt>
                <c:pt idx="8774">
                  <c:v>726.77</c:v>
                </c:pt>
                <c:pt idx="8775">
                  <c:v>718.48</c:v>
                </c:pt>
                <c:pt idx="8776">
                  <c:v>713.98</c:v>
                </c:pt>
                <c:pt idx="8777">
                  <c:v>724.73</c:v>
                </c:pt>
                <c:pt idx="8778">
                  <c:v>831.21</c:v>
                </c:pt>
                <c:pt idx="8779">
                  <c:v>804.53</c:v>
                </c:pt>
                <c:pt idx="8780">
                  <c:v>785.34</c:v>
                </c:pt>
                <c:pt idx="8781">
                  <c:v>748.36</c:v>
                </c:pt>
                <c:pt idx="8782">
                  <c:v>708.71</c:v>
                </c:pt>
                <c:pt idx="8783">
                  <c:v>665.48</c:v>
                </c:pt>
                <c:pt idx="8784">
                  <c:v>625.92999999999995</c:v>
                </c:pt>
                <c:pt idx="8785">
                  <c:v>611.16</c:v>
                </c:pt>
                <c:pt idx="8786">
                  <c:v>605.70000000000005</c:v>
                </c:pt>
                <c:pt idx="8787">
                  <c:v>594.73</c:v>
                </c:pt>
                <c:pt idx="8788">
                  <c:v>596.49</c:v>
                </c:pt>
                <c:pt idx="8789">
                  <c:v>624.20000000000005</c:v>
                </c:pt>
                <c:pt idx="8790">
                  <c:v>639.47</c:v>
                </c:pt>
                <c:pt idx="8791">
                  <c:v>783.55</c:v>
                </c:pt>
                <c:pt idx="8792">
                  <c:v>899.21</c:v>
                </c:pt>
                <c:pt idx="8793">
                  <c:v>988.75</c:v>
                </c:pt>
                <c:pt idx="8794">
                  <c:v>1028.5</c:v>
                </c:pt>
                <c:pt idx="8795">
                  <c:v>1030.8399999999999</c:v>
                </c:pt>
                <c:pt idx="8796">
                  <c:v>1023.16</c:v>
                </c:pt>
                <c:pt idx="8797">
                  <c:v>1029.0999999999999</c:v>
                </c:pt>
                <c:pt idx="8798">
                  <c:v>1027.26</c:v>
                </c:pt>
                <c:pt idx="8799">
                  <c:v>974.83</c:v>
                </c:pt>
                <c:pt idx="8800">
                  <c:v>904.69</c:v>
                </c:pt>
                <c:pt idx="8801">
                  <c:v>838.05</c:v>
                </c:pt>
                <c:pt idx="8802">
                  <c:v>915.47</c:v>
                </c:pt>
                <c:pt idx="8803">
                  <c:v>881.75</c:v>
                </c:pt>
                <c:pt idx="8804">
                  <c:v>853.19</c:v>
                </c:pt>
                <c:pt idx="8805">
                  <c:v>799.77</c:v>
                </c:pt>
                <c:pt idx="8806">
                  <c:v>742.39</c:v>
                </c:pt>
                <c:pt idx="8807">
                  <c:v>685.27</c:v>
                </c:pt>
                <c:pt idx="8808">
                  <c:v>647.87</c:v>
                </c:pt>
                <c:pt idx="8809">
                  <c:v>624.32000000000005</c:v>
                </c:pt>
                <c:pt idx="8810">
                  <c:v>612.51</c:v>
                </c:pt>
                <c:pt idx="8811">
                  <c:v>602.76</c:v>
                </c:pt>
                <c:pt idx="8812">
                  <c:v>610</c:v>
                </c:pt>
                <c:pt idx="8813">
                  <c:v>627.74</c:v>
                </c:pt>
                <c:pt idx="8814">
                  <c:v>646.58000000000004</c:v>
                </c:pt>
                <c:pt idx="8815">
                  <c:v>793.69</c:v>
                </c:pt>
                <c:pt idx="8816">
                  <c:v>926.03</c:v>
                </c:pt>
                <c:pt idx="8817">
                  <c:v>997.95</c:v>
                </c:pt>
                <c:pt idx="8818">
                  <c:v>1039.3699999999999</c:v>
                </c:pt>
                <c:pt idx="8819">
                  <c:v>1050.94</c:v>
                </c:pt>
                <c:pt idx="8820">
                  <c:v>1045.19</c:v>
                </c:pt>
                <c:pt idx="8821">
                  <c:v>1060.8900000000001</c:v>
                </c:pt>
                <c:pt idx="8822">
                  <c:v>1056.5</c:v>
                </c:pt>
                <c:pt idx="8823">
                  <c:v>1014.29</c:v>
                </c:pt>
                <c:pt idx="8824">
                  <c:v>941.62</c:v>
                </c:pt>
                <c:pt idx="8825">
                  <c:v>862.86</c:v>
                </c:pt>
                <c:pt idx="8826">
                  <c:v>947.55</c:v>
                </c:pt>
                <c:pt idx="8827">
                  <c:v>914.37</c:v>
                </c:pt>
                <c:pt idx="8828">
                  <c:v>875.2</c:v>
                </c:pt>
                <c:pt idx="8829">
                  <c:v>815.07</c:v>
                </c:pt>
                <c:pt idx="8830">
                  <c:v>763.71</c:v>
                </c:pt>
                <c:pt idx="8831">
                  <c:v>703.62</c:v>
                </c:pt>
                <c:pt idx="8832">
                  <c:v>658.5</c:v>
                </c:pt>
                <c:pt idx="8833">
                  <c:v>629.08000000000004</c:v>
                </c:pt>
                <c:pt idx="8834">
                  <c:v>608.45000000000005</c:v>
                </c:pt>
                <c:pt idx="8835">
                  <c:v>600.80999999999995</c:v>
                </c:pt>
                <c:pt idx="8836">
                  <c:v>605.41999999999996</c:v>
                </c:pt>
                <c:pt idx="8837">
                  <c:v>627.87</c:v>
                </c:pt>
                <c:pt idx="8838">
                  <c:v>648.92999999999995</c:v>
                </c:pt>
                <c:pt idx="8839">
                  <c:v>789.21</c:v>
                </c:pt>
                <c:pt idx="8840">
                  <c:v>921.07</c:v>
                </c:pt>
                <c:pt idx="8841">
                  <c:v>996.39</c:v>
                </c:pt>
                <c:pt idx="8842">
                  <c:v>1023.6</c:v>
                </c:pt>
                <c:pt idx="8843">
                  <c:v>1003.36</c:v>
                </c:pt>
                <c:pt idx="8844">
                  <c:v>1018.54</c:v>
                </c:pt>
                <c:pt idx="8845">
                  <c:v>1028.33</c:v>
                </c:pt>
                <c:pt idx="8846">
                  <c:v>1021.54</c:v>
                </c:pt>
                <c:pt idx="8847">
                  <c:v>978.62</c:v>
                </c:pt>
                <c:pt idx="8848">
                  <c:v>910.85</c:v>
                </c:pt>
                <c:pt idx="8849">
                  <c:v>851.79</c:v>
                </c:pt>
                <c:pt idx="8850">
                  <c:v>926.36</c:v>
                </c:pt>
                <c:pt idx="8851">
                  <c:v>891.05</c:v>
                </c:pt>
                <c:pt idx="8852">
                  <c:v>855.02</c:v>
                </c:pt>
                <c:pt idx="8853">
                  <c:v>804</c:v>
                </c:pt>
                <c:pt idx="8854">
                  <c:v>743.77</c:v>
                </c:pt>
                <c:pt idx="8855">
                  <c:v>689.37</c:v>
                </c:pt>
                <c:pt idx="8856">
                  <c:v>651.73</c:v>
                </c:pt>
                <c:pt idx="8857">
                  <c:v>629.4</c:v>
                </c:pt>
                <c:pt idx="8858">
                  <c:v>612.79</c:v>
                </c:pt>
                <c:pt idx="8859">
                  <c:v>604.88</c:v>
                </c:pt>
                <c:pt idx="8860">
                  <c:v>602.15</c:v>
                </c:pt>
                <c:pt idx="8861">
                  <c:v>624.17999999999995</c:v>
                </c:pt>
                <c:pt idx="8862">
                  <c:v>640.79999999999995</c:v>
                </c:pt>
                <c:pt idx="8863">
                  <c:v>778.8</c:v>
                </c:pt>
                <c:pt idx="8864">
                  <c:v>904.83</c:v>
                </c:pt>
                <c:pt idx="8865">
                  <c:v>989.54</c:v>
                </c:pt>
                <c:pt idx="8866">
                  <c:v>1034.4100000000001</c:v>
                </c:pt>
                <c:pt idx="8867">
                  <c:v>1054.68</c:v>
                </c:pt>
                <c:pt idx="8868">
                  <c:v>1053.23</c:v>
                </c:pt>
                <c:pt idx="8869">
                  <c:v>1066.54</c:v>
                </c:pt>
                <c:pt idx="8870">
                  <c:v>1056.0999999999999</c:v>
                </c:pt>
                <c:pt idx="8871">
                  <c:v>992.8</c:v>
                </c:pt>
                <c:pt idx="8872">
                  <c:v>924.6</c:v>
                </c:pt>
                <c:pt idx="8873">
                  <c:v>850.62</c:v>
                </c:pt>
                <c:pt idx="8874">
                  <c:v>929.12</c:v>
                </c:pt>
                <c:pt idx="8875">
                  <c:v>897.37</c:v>
                </c:pt>
                <c:pt idx="8876">
                  <c:v>856.41</c:v>
                </c:pt>
                <c:pt idx="8877">
                  <c:v>806.41</c:v>
                </c:pt>
                <c:pt idx="8878">
                  <c:v>750.21</c:v>
                </c:pt>
                <c:pt idx="8879">
                  <c:v>697.33</c:v>
                </c:pt>
                <c:pt idx="8880">
                  <c:v>658.69</c:v>
                </c:pt>
                <c:pt idx="8881">
                  <c:v>631.91</c:v>
                </c:pt>
                <c:pt idx="8882">
                  <c:v>617.41</c:v>
                </c:pt>
                <c:pt idx="8883">
                  <c:v>615.86</c:v>
                </c:pt>
                <c:pt idx="8884">
                  <c:v>621.55999999999995</c:v>
                </c:pt>
                <c:pt idx="8885">
                  <c:v>639.01</c:v>
                </c:pt>
                <c:pt idx="8886">
                  <c:v>656.8</c:v>
                </c:pt>
                <c:pt idx="8887">
                  <c:v>785.42</c:v>
                </c:pt>
                <c:pt idx="8888">
                  <c:v>900.67</c:v>
                </c:pt>
                <c:pt idx="8889">
                  <c:v>987.21</c:v>
                </c:pt>
                <c:pt idx="8890">
                  <c:v>1029.57</c:v>
                </c:pt>
                <c:pt idx="8891">
                  <c:v>1024.31</c:v>
                </c:pt>
                <c:pt idx="8892">
                  <c:v>1029.18</c:v>
                </c:pt>
                <c:pt idx="8893">
                  <c:v>1035.3499999999999</c:v>
                </c:pt>
                <c:pt idx="8894">
                  <c:v>1005.35</c:v>
                </c:pt>
                <c:pt idx="8895">
                  <c:v>974.94</c:v>
                </c:pt>
                <c:pt idx="8896">
                  <c:v>906.35</c:v>
                </c:pt>
                <c:pt idx="8897">
                  <c:v>841.75</c:v>
                </c:pt>
                <c:pt idx="8898">
                  <c:v>906.82</c:v>
                </c:pt>
                <c:pt idx="8899">
                  <c:v>876.48</c:v>
                </c:pt>
                <c:pt idx="8900">
                  <c:v>835.12</c:v>
                </c:pt>
                <c:pt idx="8901">
                  <c:v>777.03</c:v>
                </c:pt>
                <c:pt idx="8902">
                  <c:v>732.33</c:v>
                </c:pt>
                <c:pt idx="8903">
                  <c:v>680.41</c:v>
                </c:pt>
                <c:pt idx="8904">
                  <c:v>642.41999999999996</c:v>
                </c:pt>
                <c:pt idx="8905">
                  <c:v>619.95000000000005</c:v>
                </c:pt>
                <c:pt idx="8906">
                  <c:v>606.71</c:v>
                </c:pt>
                <c:pt idx="8907">
                  <c:v>603.9</c:v>
                </c:pt>
                <c:pt idx="8908">
                  <c:v>604.30999999999995</c:v>
                </c:pt>
                <c:pt idx="8909">
                  <c:v>608.34</c:v>
                </c:pt>
                <c:pt idx="8910">
                  <c:v>605.9</c:v>
                </c:pt>
                <c:pt idx="8911">
                  <c:v>684.96</c:v>
                </c:pt>
                <c:pt idx="8912">
                  <c:v>781.48</c:v>
                </c:pt>
                <c:pt idx="8913">
                  <c:v>854.51</c:v>
                </c:pt>
                <c:pt idx="8914">
                  <c:v>885.83</c:v>
                </c:pt>
                <c:pt idx="8915">
                  <c:v>877.32</c:v>
                </c:pt>
                <c:pt idx="8916">
                  <c:v>843.5</c:v>
                </c:pt>
                <c:pt idx="8917">
                  <c:v>824.84</c:v>
                </c:pt>
                <c:pt idx="8918">
                  <c:v>799.51</c:v>
                </c:pt>
                <c:pt idx="8919">
                  <c:v>778.61</c:v>
                </c:pt>
                <c:pt idx="8920">
                  <c:v>760.65</c:v>
                </c:pt>
                <c:pt idx="8921">
                  <c:v>773.54</c:v>
                </c:pt>
                <c:pt idx="8922">
                  <c:v>838.12</c:v>
                </c:pt>
                <c:pt idx="8923">
                  <c:v>821.09</c:v>
                </c:pt>
                <c:pt idx="8924">
                  <c:v>777.46</c:v>
                </c:pt>
                <c:pt idx="8925">
                  <c:v>741.69</c:v>
                </c:pt>
                <c:pt idx="8926">
                  <c:v>697.81</c:v>
                </c:pt>
                <c:pt idx="8927">
                  <c:v>658.64</c:v>
                </c:pt>
                <c:pt idx="8928">
                  <c:v>625.17999999999995</c:v>
                </c:pt>
                <c:pt idx="8929">
                  <c:v>602.91</c:v>
                </c:pt>
                <c:pt idx="8930">
                  <c:v>587.85</c:v>
                </c:pt>
                <c:pt idx="8931">
                  <c:v>580.57000000000005</c:v>
                </c:pt>
                <c:pt idx="8932">
                  <c:v>576.89</c:v>
                </c:pt>
                <c:pt idx="8933">
                  <c:v>579.73</c:v>
                </c:pt>
                <c:pt idx="8934">
                  <c:v>547.82000000000005</c:v>
                </c:pt>
                <c:pt idx="8935">
                  <c:v>584.04999999999995</c:v>
                </c:pt>
                <c:pt idx="8936">
                  <c:v>616.67999999999995</c:v>
                </c:pt>
                <c:pt idx="8937">
                  <c:v>655.53</c:v>
                </c:pt>
                <c:pt idx="8938">
                  <c:v>698.11</c:v>
                </c:pt>
                <c:pt idx="8939">
                  <c:v>707.88</c:v>
                </c:pt>
                <c:pt idx="8940">
                  <c:v>711.72</c:v>
                </c:pt>
                <c:pt idx="8941">
                  <c:v>707.23</c:v>
                </c:pt>
                <c:pt idx="8942">
                  <c:v>699.98</c:v>
                </c:pt>
                <c:pt idx="8943">
                  <c:v>690.22</c:v>
                </c:pt>
                <c:pt idx="8944">
                  <c:v>681.48</c:v>
                </c:pt>
                <c:pt idx="8945">
                  <c:v>695.54</c:v>
                </c:pt>
                <c:pt idx="8946">
                  <c:v>784.96</c:v>
                </c:pt>
                <c:pt idx="8947">
                  <c:v>768.71</c:v>
                </c:pt>
                <c:pt idx="8948">
                  <c:v>751.24</c:v>
                </c:pt>
                <c:pt idx="8949">
                  <c:v>721.03</c:v>
                </c:pt>
                <c:pt idx="8950">
                  <c:v>686.98</c:v>
                </c:pt>
                <c:pt idx="8951">
                  <c:v>658.21</c:v>
                </c:pt>
                <c:pt idx="8952">
                  <c:v>627.58000000000004</c:v>
                </c:pt>
                <c:pt idx="8953">
                  <c:v>604.20000000000005</c:v>
                </c:pt>
                <c:pt idx="8954">
                  <c:v>594.57000000000005</c:v>
                </c:pt>
                <c:pt idx="8955">
                  <c:v>584.84</c:v>
                </c:pt>
                <c:pt idx="8956">
                  <c:v>590.70000000000005</c:v>
                </c:pt>
                <c:pt idx="8957">
                  <c:v>589.84</c:v>
                </c:pt>
                <c:pt idx="8958">
                  <c:v>581.32000000000005</c:v>
                </c:pt>
                <c:pt idx="8959">
                  <c:v>623.63</c:v>
                </c:pt>
                <c:pt idx="8960">
                  <c:v>668.12</c:v>
                </c:pt>
                <c:pt idx="8961">
                  <c:v>707.58</c:v>
                </c:pt>
                <c:pt idx="8962">
                  <c:v>749.65</c:v>
                </c:pt>
                <c:pt idx="8963">
                  <c:v>769.65</c:v>
                </c:pt>
                <c:pt idx="8964">
                  <c:v>776.01</c:v>
                </c:pt>
                <c:pt idx="8965">
                  <c:v>769.03</c:v>
                </c:pt>
                <c:pt idx="8966">
                  <c:v>748.88</c:v>
                </c:pt>
                <c:pt idx="8967">
                  <c:v>741.02</c:v>
                </c:pt>
                <c:pt idx="8968">
                  <c:v>725.48</c:v>
                </c:pt>
                <c:pt idx="8969">
                  <c:v>733.12</c:v>
                </c:pt>
                <c:pt idx="8970">
                  <c:v>823.13</c:v>
                </c:pt>
                <c:pt idx="8971">
                  <c:v>805.33</c:v>
                </c:pt>
                <c:pt idx="8972">
                  <c:v>795.05</c:v>
                </c:pt>
                <c:pt idx="8973">
                  <c:v>757.52</c:v>
                </c:pt>
                <c:pt idx="8974">
                  <c:v>721.54</c:v>
                </c:pt>
                <c:pt idx="8975">
                  <c:v>676.75</c:v>
                </c:pt>
                <c:pt idx="8976">
                  <c:v>650.33000000000004</c:v>
                </c:pt>
                <c:pt idx="8977">
                  <c:v>624.75</c:v>
                </c:pt>
                <c:pt idx="8978">
                  <c:v>614.04999999999995</c:v>
                </c:pt>
                <c:pt idx="8979">
                  <c:v>602.92999999999995</c:v>
                </c:pt>
                <c:pt idx="8980">
                  <c:v>606.78</c:v>
                </c:pt>
                <c:pt idx="8981">
                  <c:v>627.59</c:v>
                </c:pt>
                <c:pt idx="8982">
                  <c:v>659.56</c:v>
                </c:pt>
                <c:pt idx="8983">
                  <c:v>811.43</c:v>
                </c:pt>
                <c:pt idx="8984">
                  <c:v>956.7</c:v>
                </c:pt>
                <c:pt idx="8985">
                  <c:v>1041.4100000000001</c:v>
                </c:pt>
                <c:pt idx="8986">
                  <c:v>1078.49</c:v>
                </c:pt>
                <c:pt idx="8987">
                  <c:v>1086.54</c:v>
                </c:pt>
                <c:pt idx="8988">
                  <c:v>1087.74</c:v>
                </c:pt>
                <c:pt idx="8989">
                  <c:v>1100.5899999999999</c:v>
                </c:pt>
                <c:pt idx="8990">
                  <c:v>1079.5999999999999</c:v>
                </c:pt>
                <c:pt idx="8991">
                  <c:v>1055.3800000000001</c:v>
                </c:pt>
                <c:pt idx="8992">
                  <c:v>979.81</c:v>
                </c:pt>
                <c:pt idx="8993">
                  <c:v>888.99</c:v>
                </c:pt>
                <c:pt idx="8994">
                  <c:v>968.73</c:v>
                </c:pt>
                <c:pt idx="8995">
                  <c:v>919.11</c:v>
                </c:pt>
                <c:pt idx="8996">
                  <c:v>868.95</c:v>
                </c:pt>
                <c:pt idx="8997">
                  <c:v>840.47</c:v>
                </c:pt>
                <c:pt idx="8998">
                  <c:v>791.13</c:v>
                </c:pt>
                <c:pt idx="8999">
                  <c:v>737.73</c:v>
                </c:pt>
                <c:pt idx="9000">
                  <c:v>706.37</c:v>
                </c:pt>
                <c:pt idx="9001">
                  <c:v>664.73</c:v>
                </c:pt>
                <c:pt idx="9002">
                  <c:v>641.51</c:v>
                </c:pt>
                <c:pt idx="9003">
                  <c:v>654.62</c:v>
                </c:pt>
                <c:pt idx="9004">
                  <c:v>651.89</c:v>
                </c:pt>
                <c:pt idx="9005">
                  <c:v>667.71</c:v>
                </c:pt>
                <c:pt idx="9006">
                  <c:v>709.02</c:v>
                </c:pt>
                <c:pt idx="9007">
                  <c:v>842.59</c:v>
                </c:pt>
                <c:pt idx="9008">
                  <c:v>955.55</c:v>
                </c:pt>
                <c:pt idx="9009">
                  <c:v>1037.3699999999999</c:v>
                </c:pt>
                <c:pt idx="9010">
                  <c:v>1077.73</c:v>
                </c:pt>
                <c:pt idx="9011">
                  <c:v>1080.18</c:v>
                </c:pt>
                <c:pt idx="9012">
                  <c:v>1084.71</c:v>
                </c:pt>
                <c:pt idx="9013">
                  <c:v>1090.3</c:v>
                </c:pt>
                <c:pt idx="9014">
                  <c:v>1090.28</c:v>
                </c:pt>
                <c:pt idx="9015">
                  <c:v>1045.5</c:v>
                </c:pt>
                <c:pt idx="9016">
                  <c:v>972.48</c:v>
                </c:pt>
                <c:pt idx="9017">
                  <c:v>890.54</c:v>
                </c:pt>
                <c:pt idx="9018">
                  <c:v>951.59</c:v>
                </c:pt>
                <c:pt idx="9019">
                  <c:v>919.61</c:v>
                </c:pt>
                <c:pt idx="9020">
                  <c:v>895.85</c:v>
                </c:pt>
                <c:pt idx="9021">
                  <c:v>850.66</c:v>
                </c:pt>
                <c:pt idx="9022">
                  <c:v>802.05</c:v>
                </c:pt>
                <c:pt idx="9023">
                  <c:v>746.95</c:v>
                </c:pt>
                <c:pt idx="9024">
                  <c:v>709.54</c:v>
                </c:pt>
                <c:pt idx="9025">
                  <c:v>692.24</c:v>
                </c:pt>
                <c:pt idx="9026">
                  <c:v>674.27</c:v>
                </c:pt>
                <c:pt idx="9027">
                  <c:v>665.2</c:v>
                </c:pt>
                <c:pt idx="9028">
                  <c:v>667.99</c:v>
                </c:pt>
                <c:pt idx="9029">
                  <c:v>693.54</c:v>
                </c:pt>
                <c:pt idx="9030">
                  <c:v>708.48</c:v>
                </c:pt>
                <c:pt idx="9031">
                  <c:v>853.51</c:v>
                </c:pt>
                <c:pt idx="9032">
                  <c:v>975.93</c:v>
                </c:pt>
                <c:pt idx="9033">
                  <c:v>1066.3800000000001</c:v>
                </c:pt>
                <c:pt idx="9034">
                  <c:v>1096.1300000000001</c:v>
                </c:pt>
                <c:pt idx="9035">
                  <c:v>1098.23</c:v>
                </c:pt>
                <c:pt idx="9036">
                  <c:v>1111.8900000000001</c:v>
                </c:pt>
                <c:pt idx="9037">
                  <c:v>1117.74</c:v>
                </c:pt>
                <c:pt idx="9038">
                  <c:v>1107.21</c:v>
                </c:pt>
                <c:pt idx="9039">
                  <c:v>1086.4000000000001</c:v>
                </c:pt>
                <c:pt idx="9040">
                  <c:v>1006.62</c:v>
                </c:pt>
                <c:pt idx="9041">
                  <c:v>926.54</c:v>
                </c:pt>
                <c:pt idx="9042">
                  <c:v>975.25</c:v>
                </c:pt>
                <c:pt idx="9043">
                  <c:v>956.86</c:v>
                </c:pt>
                <c:pt idx="9044">
                  <c:v>908.92</c:v>
                </c:pt>
                <c:pt idx="9045">
                  <c:v>870.12</c:v>
                </c:pt>
                <c:pt idx="9046">
                  <c:v>818.7</c:v>
                </c:pt>
                <c:pt idx="9047">
                  <c:v>762.71</c:v>
                </c:pt>
                <c:pt idx="9048">
                  <c:v>707.29</c:v>
                </c:pt>
                <c:pt idx="9049">
                  <c:v>691.32</c:v>
                </c:pt>
                <c:pt idx="9050">
                  <c:v>677.11</c:v>
                </c:pt>
                <c:pt idx="9051">
                  <c:v>670.06</c:v>
                </c:pt>
                <c:pt idx="9052">
                  <c:v>674.53</c:v>
                </c:pt>
                <c:pt idx="9053">
                  <c:v>688.44</c:v>
                </c:pt>
                <c:pt idx="9054">
                  <c:v>700.91</c:v>
                </c:pt>
                <c:pt idx="9055">
                  <c:v>857.39</c:v>
                </c:pt>
                <c:pt idx="9056">
                  <c:v>983.07</c:v>
                </c:pt>
                <c:pt idx="9057">
                  <c:v>1062.8</c:v>
                </c:pt>
                <c:pt idx="9058">
                  <c:v>1101.68</c:v>
                </c:pt>
                <c:pt idx="9059">
                  <c:v>1114.8</c:v>
                </c:pt>
                <c:pt idx="9060">
                  <c:v>1111.97</c:v>
                </c:pt>
                <c:pt idx="9061">
                  <c:v>1115.3599999999999</c:v>
                </c:pt>
                <c:pt idx="9062">
                  <c:v>1091.6500000000001</c:v>
                </c:pt>
                <c:pt idx="9063">
                  <c:v>1045.93</c:v>
                </c:pt>
                <c:pt idx="9064">
                  <c:v>962.86</c:v>
                </c:pt>
                <c:pt idx="9065">
                  <c:v>902.93</c:v>
                </c:pt>
                <c:pt idx="9066">
                  <c:v>971.01</c:v>
                </c:pt>
                <c:pt idx="9067">
                  <c:v>936.95</c:v>
                </c:pt>
                <c:pt idx="9068">
                  <c:v>900.8</c:v>
                </c:pt>
                <c:pt idx="9069">
                  <c:v>857.69</c:v>
                </c:pt>
                <c:pt idx="9070">
                  <c:v>809.73</c:v>
                </c:pt>
                <c:pt idx="9071">
                  <c:v>771.22</c:v>
                </c:pt>
                <c:pt idx="9072">
                  <c:v>726.46</c:v>
                </c:pt>
                <c:pt idx="9073">
                  <c:v>701.19</c:v>
                </c:pt>
                <c:pt idx="9074">
                  <c:v>673.75</c:v>
                </c:pt>
                <c:pt idx="9075">
                  <c:v>664.11</c:v>
                </c:pt>
                <c:pt idx="9076">
                  <c:v>659.43</c:v>
                </c:pt>
                <c:pt idx="9077">
                  <c:v>661.59</c:v>
                </c:pt>
                <c:pt idx="9078">
                  <c:v>640.69000000000005</c:v>
                </c:pt>
                <c:pt idx="9079">
                  <c:v>744.5</c:v>
                </c:pt>
                <c:pt idx="9080">
                  <c:v>836.73</c:v>
                </c:pt>
                <c:pt idx="9081">
                  <c:v>918.23</c:v>
                </c:pt>
                <c:pt idx="9082">
                  <c:v>949.46</c:v>
                </c:pt>
                <c:pt idx="9083">
                  <c:v>953.73</c:v>
                </c:pt>
                <c:pt idx="9084">
                  <c:v>903.72</c:v>
                </c:pt>
                <c:pt idx="9085">
                  <c:v>887.17</c:v>
                </c:pt>
                <c:pt idx="9086">
                  <c:v>870.52</c:v>
                </c:pt>
                <c:pt idx="9087">
                  <c:v>846.86</c:v>
                </c:pt>
                <c:pt idx="9088">
                  <c:v>824.4</c:v>
                </c:pt>
                <c:pt idx="9089">
                  <c:v>810.57</c:v>
                </c:pt>
                <c:pt idx="9090">
                  <c:v>890.79</c:v>
                </c:pt>
                <c:pt idx="9091">
                  <c:v>883.56</c:v>
                </c:pt>
                <c:pt idx="9092">
                  <c:v>838</c:v>
                </c:pt>
                <c:pt idx="9093">
                  <c:v>798.24</c:v>
                </c:pt>
                <c:pt idx="9094">
                  <c:v>765.57</c:v>
                </c:pt>
                <c:pt idx="9095">
                  <c:v>728.44</c:v>
                </c:pt>
                <c:pt idx="9096">
                  <c:v>697.69</c:v>
                </c:pt>
                <c:pt idx="9097">
                  <c:v>675.15</c:v>
                </c:pt>
                <c:pt idx="9098">
                  <c:v>660.22</c:v>
                </c:pt>
                <c:pt idx="9099">
                  <c:v>645.82000000000005</c:v>
                </c:pt>
                <c:pt idx="9100">
                  <c:v>633.74</c:v>
                </c:pt>
                <c:pt idx="9101">
                  <c:v>639.69000000000005</c:v>
                </c:pt>
                <c:pt idx="9102">
                  <c:v>602.09</c:v>
                </c:pt>
                <c:pt idx="9103">
                  <c:v>636.71</c:v>
                </c:pt>
                <c:pt idx="9104">
                  <c:v>677.15</c:v>
                </c:pt>
                <c:pt idx="9105">
                  <c:v>724.53</c:v>
                </c:pt>
                <c:pt idx="9106">
                  <c:v>768.82</c:v>
                </c:pt>
                <c:pt idx="9107">
                  <c:v>793.86</c:v>
                </c:pt>
                <c:pt idx="9108">
                  <c:v>787.34</c:v>
                </c:pt>
                <c:pt idx="9109">
                  <c:v>750.14</c:v>
                </c:pt>
                <c:pt idx="9110">
                  <c:v>771.42</c:v>
                </c:pt>
                <c:pt idx="9111">
                  <c:v>770.97</c:v>
                </c:pt>
                <c:pt idx="9112">
                  <c:v>759.11</c:v>
                </c:pt>
                <c:pt idx="9113">
                  <c:v>763.42</c:v>
                </c:pt>
                <c:pt idx="9114">
                  <c:v>857.79</c:v>
                </c:pt>
                <c:pt idx="9115">
                  <c:v>846.86</c:v>
                </c:pt>
                <c:pt idx="9116">
                  <c:v>831.94</c:v>
                </c:pt>
                <c:pt idx="9117">
                  <c:v>801.41</c:v>
                </c:pt>
                <c:pt idx="9118">
                  <c:v>759.03</c:v>
                </c:pt>
                <c:pt idx="9119">
                  <c:v>715.76</c:v>
                </c:pt>
                <c:pt idx="9120">
                  <c:v>673.5</c:v>
                </c:pt>
                <c:pt idx="9121">
                  <c:v>659.24</c:v>
                </c:pt>
                <c:pt idx="9122">
                  <c:v>638.32000000000005</c:v>
                </c:pt>
                <c:pt idx="9123">
                  <c:v>631.98</c:v>
                </c:pt>
                <c:pt idx="9124">
                  <c:v>630.9</c:v>
                </c:pt>
                <c:pt idx="9125">
                  <c:v>646.92999999999995</c:v>
                </c:pt>
                <c:pt idx="9126">
                  <c:v>679.61</c:v>
                </c:pt>
                <c:pt idx="9127">
                  <c:v>832.62</c:v>
                </c:pt>
                <c:pt idx="9128">
                  <c:v>969.38</c:v>
                </c:pt>
                <c:pt idx="9129">
                  <c:v>1064.05</c:v>
                </c:pt>
                <c:pt idx="9130">
                  <c:v>1103.8599999999999</c:v>
                </c:pt>
                <c:pt idx="9131">
                  <c:v>1096.23</c:v>
                </c:pt>
                <c:pt idx="9132">
                  <c:v>1107.46</c:v>
                </c:pt>
                <c:pt idx="9133">
                  <c:v>1122.24</c:v>
                </c:pt>
                <c:pt idx="9134">
                  <c:v>1113.52</c:v>
                </c:pt>
                <c:pt idx="9135">
                  <c:v>1075.08</c:v>
                </c:pt>
                <c:pt idx="9136">
                  <c:v>995.57</c:v>
                </c:pt>
                <c:pt idx="9137">
                  <c:v>901.83</c:v>
                </c:pt>
                <c:pt idx="9138">
                  <c:v>963.66</c:v>
                </c:pt>
                <c:pt idx="9139">
                  <c:v>930.89</c:v>
                </c:pt>
                <c:pt idx="9140">
                  <c:v>882.12</c:v>
                </c:pt>
                <c:pt idx="9141">
                  <c:v>838.84</c:v>
                </c:pt>
                <c:pt idx="9142">
                  <c:v>785.18</c:v>
                </c:pt>
                <c:pt idx="9143">
                  <c:v>734.75</c:v>
                </c:pt>
                <c:pt idx="9144">
                  <c:v>694.27</c:v>
                </c:pt>
                <c:pt idx="9145">
                  <c:v>670.14</c:v>
                </c:pt>
                <c:pt idx="9146">
                  <c:v>654.19000000000005</c:v>
                </c:pt>
                <c:pt idx="9147">
                  <c:v>636.62</c:v>
                </c:pt>
                <c:pt idx="9148">
                  <c:v>638.92999999999995</c:v>
                </c:pt>
                <c:pt idx="9149">
                  <c:v>667.26</c:v>
                </c:pt>
                <c:pt idx="9150">
                  <c:v>685.64</c:v>
                </c:pt>
                <c:pt idx="9151">
                  <c:v>833.59</c:v>
                </c:pt>
                <c:pt idx="9152">
                  <c:v>970.13</c:v>
                </c:pt>
                <c:pt idx="9153">
                  <c:v>1057.01</c:v>
                </c:pt>
                <c:pt idx="9154">
                  <c:v>1095.44</c:v>
                </c:pt>
                <c:pt idx="9155">
                  <c:v>1110.8499999999999</c:v>
                </c:pt>
                <c:pt idx="9156">
                  <c:v>1117.07</c:v>
                </c:pt>
                <c:pt idx="9157">
                  <c:v>1135.97</c:v>
                </c:pt>
                <c:pt idx="9158">
                  <c:v>1125.04</c:v>
                </c:pt>
                <c:pt idx="9159">
                  <c:v>1088.04</c:v>
                </c:pt>
                <c:pt idx="9160">
                  <c:v>1004.34</c:v>
                </c:pt>
                <c:pt idx="9161">
                  <c:v>917.99</c:v>
                </c:pt>
                <c:pt idx="9162">
                  <c:v>988.91</c:v>
                </c:pt>
                <c:pt idx="9163">
                  <c:v>947.28</c:v>
                </c:pt>
                <c:pt idx="9164">
                  <c:v>901.11</c:v>
                </c:pt>
                <c:pt idx="9165">
                  <c:v>854.63</c:v>
                </c:pt>
                <c:pt idx="9166">
                  <c:v>806.44</c:v>
                </c:pt>
                <c:pt idx="9167">
                  <c:v>744.65</c:v>
                </c:pt>
                <c:pt idx="9168">
                  <c:v>706</c:v>
                </c:pt>
                <c:pt idx="9169">
                  <c:v>675.32</c:v>
                </c:pt>
                <c:pt idx="9170">
                  <c:v>656.19</c:v>
                </c:pt>
                <c:pt idx="9171">
                  <c:v>646.34</c:v>
                </c:pt>
                <c:pt idx="9172">
                  <c:v>649.04</c:v>
                </c:pt>
                <c:pt idx="9173">
                  <c:v>681.15</c:v>
                </c:pt>
                <c:pt idx="9174">
                  <c:v>688.73</c:v>
                </c:pt>
                <c:pt idx="9175">
                  <c:v>826.85</c:v>
                </c:pt>
                <c:pt idx="9176">
                  <c:v>947.41</c:v>
                </c:pt>
                <c:pt idx="9177">
                  <c:v>1038.83</c:v>
                </c:pt>
                <c:pt idx="9178">
                  <c:v>1083.53</c:v>
                </c:pt>
                <c:pt idx="9179">
                  <c:v>1095.01</c:v>
                </c:pt>
                <c:pt idx="9180">
                  <c:v>1110.0999999999999</c:v>
                </c:pt>
                <c:pt idx="9181">
                  <c:v>1126.33</c:v>
                </c:pt>
                <c:pt idx="9182">
                  <c:v>1117.6199999999999</c:v>
                </c:pt>
                <c:pt idx="9183">
                  <c:v>1080.49</c:v>
                </c:pt>
                <c:pt idx="9184">
                  <c:v>1007.28</c:v>
                </c:pt>
                <c:pt idx="9185">
                  <c:v>921</c:v>
                </c:pt>
                <c:pt idx="9186">
                  <c:v>976.51</c:v>
                </c:pt>
                <c:pt idx="9187">
                  <c:v>943.11</c:v>
                </c:pt>
                <c:pt idx="9188">
                  <c:v>892.44</c:v>
                </c:pt>
                <c:pt idx="9189">
                  <c:v>847.9</c:v>
                </c:pt>
                <c:pt idx="9190">
                  <c:v>789.72</c:v>
                </c:pt>
                <c:pt idx="9191">
                  <c:v>738.08</c:v>
                </c:pt>
                <c:pt idx="9192">
                  <c:v>695.57</c:v>
                </c:pt>
                <c:pt idx="9193">
                  <c:v>669.35</c:v>
                </c:pt>
                <c:pt idx="9194">
                  <c:v>648.42999999999995</c:v>
                </c:pt>
                <c:pt idx="9195">
                  <c:v>644.04</c:v>
                </c:pt>
                <c:pt idx="9196">
                  <c:v>652.94000000000005</c:v>
                </c:pt>
                <c:pt idx="9197">
                  <c:v>672.28</c:v>
                </c:pt>
                <c:pt idx="9198">
                  <c:v>686.72</c:v>
                </c:pt>
                <c:pt idx="9199">
                  <c:v>822.81</c:v>
                </c:pt>
                <c:pt idx="9200">
                  <c:v>965.71</c:v>
                </c:pt>
                <c:pt idx="9201">
                  <c:v>1048.04</c:v>
                </c:pt>
                <c:pt idx="9202">
                  <c:v>1097</c:v>
                </c:pt>
                <c:pt idx="9203">
                  <c:v>1108.31</c:v>
                </c:pt>
                <c:pt idx="9204">
                  <c:v>1101.6600000000001</c:v>
                </c:pt>
                <c:pt idx="9205">
                  <c:v>1106.79</c:v>
                </c:pt>
                <c:pt idx="9206">
                  <c:v>1098.51</c:v>
                </c:pt>
                <c:pt idx="9207">
                  <c:v>1053.33</c:v>
                </c:pt>
                <c:pt idx="9208">
                  <c:v>981.49</c:v>
                </c:pt>
                <c:pt idx="9209">
                  <c:v>905.85</c:v>
                </c:pt>
                <c:pt idx="9210">
                  <c:v>960.67</c:v>
                </c:pt>
                <c:pt idx="9211">
                  <c:v>918.26</c:v>
                </c:pt>
                <c:pt idx="9212">
                  <c:v>882.71</c:v>
                </c:pt>
                <c:pt idx="9213">
                  <c:v>828.48</c:v>
                </c:pt>
                <c:pt idx="9214">
                  <c:v>773.63</c:v>
                </c:pt>
                <c:pt idx="9215">
                  <c:v>727.74</c:v>
                </c:pt>
                <c:pt idx="9216">
                  <c:v>690.1</c:v>
                </c:pt>
                <c:pt idx="9217">
                  <c:v>671.09</c:v>
                </c:pt>
                <c:pt idx="9218">
                  <c:v>657.38</c:v>
                </c:pt>
                <c:pt idx="9219">
                  <c:v>642.08000000000004</c:v>
                </c:pt>
                <c:pt idx="9220">
                  <c:v>658.9</c:v>
                </c:pt>
                <c:pt idx="9221">
                  <c:v>665.68</c:v>
                </c:pt>
                <c:pt idx="9222">
                  <c:v>678.57</c:v>
                </c:pt>
                <c:pt idx="9223">
                  <c:v>815.17</c:v>
                </c:pt>
                <c:pt idx="9224">
                  <c:v>956.03</c:v>
                </c:pt>
                <c:pt idx="9225">
                  <c:v>1037.2</c:v>
                </c:pt>
                <c:pt idx="9226">
                  <c:v>1092.7</c:v>
                </c:pt>
                <c:pt idx="9227">
                  <c:v>1106.08</c:v>
                </c:pt>
                <c:pt idx="9228">
                  <c:v>1103.27</c:v>
                </c:pt>
                <c:pt idx="9229">
                  <c:v>1113.68</c:v>
                </c:pt>
                <c:pt idx="9230">
                  <c:v>1093.95</c:v>
                </c:pt>
                <c:pt idx="9231">
                  <c:v>1042.07</c:v>
                </c:pt>
                <c:pt idx="9232">
                  <c:v>965.09</c:v>
                </c:pt>
                <c:pt idx="9233">
                  <c:v>896.11</c:v>
                </c:pt>
                <c:pt idx="9234">
                  <c:v>960.73</c:v>
                </c:pt>
                <c:pt idx="9235">
                  <c:v>927.85</c:v>
                </c:pt>
                <c:pt idx="9236">
                  <c:v>893.03</c:v>
                </c:pt>
                <c:pt idx="9237">
                  <c:v>850.54</c:v>
                </c:pt>
                <c:pt idx="9238">
                  <c:v>811.12</c:v>
                </c:pt>
                <c:pt idx="9239">
                  <c:v>764.49</c:v>
                </c:pt>
                <c:pt idx="9240">
                  <c:v>724.46</c:v>
                </c:pt>
                <c:pt idx="9241">
                  <c:v>682.2</c:v>
                </c:pt>
                <c:pt idx="9242">
                  <c:v>662.17</c:v>
                </c:pt>
                <c:pt idx="9243">
                  <c:v>650.41</c:v>
                </c:pt>
                <c:pt idx="9244">
                  <c:v>652.69000000000005</c:v>
                </c:pt>
                <c:pt idx="9245">
                  <c:v>653.91</c:v>
                </c:pt>
                <c:pt idx="9246">
                  <c:v>640.54999999999995</c:v>
                </c:pt>
                <c:pt idx="9247">
                  <c:v>710.51</c:v>
                </c:pt>
                <c:pt idx="9248">
                  <c:v>832</c:v>
                </c:pt>
                <c:pt idx="9249">
                  <c:v>911.33</c:v>
                </c:pt>
                <c:pt idx="9250">
                  <c:v>947.52</c:v>
                </c:pt>
                <c:pt idx="9251">
                  <c:v>919.47</c:v>
                </c:pt>
                <c:pt idx="9252">
                  <c:v>897.55</c:v>
                </c:pt>
                <c:pt idx="9253">
                  <c:v>889.98</c:v>
                </c:pt>
                <c:pt idx="9254">
                  <c:v>871.52</c:v>
                </c:pt>
                <c:pt idx="9255">
                  <c:v>850.86</c:v>
                </c:pt>
                <c:pt idx="9256">
                  <c:v>814</c:v>
                </c:pt>
                <c:pt idx="9257">
                  <c:v>798.97</c:v>
                </c:pt>
                <c:pt idx="9258">
                  <c:v>883.6</c:v>
                </c:pt>
                <c:pt idx="9259">
                  <c:v>867.47</c:v>
                </c:pt>
                <c:pt idx="9260">
                  <c:v>844.39</c:v>
                </c:pt>
                <c:pt idx="9261">
                  <c:v>804.28</c:v>
                </c:pt>
                <c:pt idx="9262">
                  <c:v>767.45</c:v>
                </c:pt>
                <c:pt idx="9263">
                  <c:v>720.43</c:v>
                </c:pt>
                <c:pt idx="9264">
                  <c:v>687.68</c:v>
                </c:pt>
                <c:pt idx="9265">
                  <c:v>675.19</c:v>
                </c:pt>
                <c:pt idx="9266">
                  <c:v>650.36</c:v>
                </c:pt>
                <c:pt idx="9267">
                  <c:v>635.59</c:v>
                </c:pt>
                <c:pt idx="9268">
                  <c:v>616.23</c:v>
                </c:pt>
                <c:pt idx="9269">
                  <c:v>596.88</c:v>
                </c:pt>
                <c:pt idx="9270">
                  <c:v>573.5</c:v>
                </c:pt>
                <c:pt idx="9271">
                  <c:v>608.94000000000005</c:v>
                </c:pt>
                <c:pt idx="9272">
                  <c:v>653.27</c:v>
                </c:pt>
                <c:pt idx="9273">
                  <c:v>692.27</c:v>
                </c:pt>
                <c:pt idx="9274">
                  <c:v>737.27</c:v>
                </c:pt>
                <c:pt idx="9275">
                  <c:v>764.76</c:v>
                </c:pt>
                <c:pt idx="9276">
                  <c:v>757.89</c:v>
                </c:pt>
                <c:pt idx="9277">
                  <c:v>758.56</c:v>
                </c:pt>
                <c:pt idx="9278">
                  <c:v>757.41</c:v>
                </c:pt>
                <c:pt idx="9279">
                  <c:v>752.93</c:v>
                </c:pt>
                <c:pt idx="9280">
                  <c:v>732.97</c:v>
                </c:pt>
                <c:pt idx="9281">
                  <c:v>723.1</c:v>
                </c:pt>
                <c:pt idx="9282">
                  <c:v>815.07</c:v>
                </c:pt>
                <c:pt idx="9283">
                  <c:v>803.77</c:v>
                </c:pt>
                <c:pt idx="9284">
                  <c:v>791.56</c:v>
                </c:pt>
                <c:pt idx="9285">
                  <c:v>775.38</c:v>
                </c:pt>
                <c:pt idx="9286">
                  <c:v>727.75</c:v>
                </c:pt>
                <c:pt idx="9287">
                  <c:v>689.08</c:v>
                </c:pt>
                <c:pt idx="9288">
                  <c:v>655.09</c:v>
                </c:pt>
                <c:pt idx="9289">
                  <c:v>633.09</c:v>
                </c:pt>
                <c:pt idx="9290">
                  <c:v>614.65</c:v>
                </c:pt>
                <c:pt idx="9291">
                  <c:v>616.29999999999995</c:v>
                </c:pt>
                <c:pt idx="9292">
                  <c:v>615.97</c:v>
                </c:pt>
                <c:pt idx="9293">
                  <c:v>643.85</c:v>
                </c:pt>
                <c:pt idx="9294">
                  <c:v>674.01</c:v>
                </c:pt>
                <c:pt idx="9295">
                  <c:v>813.05</c:v>
                </c:pt>
                <c:pt idx="9296">
                  <c:v>949.98</c:v>
                </c:pt>
                <c:pt idx="9297">
                  <c:v>1032.42</c:v>
                </c:pt>
                <c:pt idx="9298">
                  <c:v>1090.73</c:v>
                </c:pt>
                <c:pt idx="9299">
                  <c:v>1108.97</c:v>
                </c:pt>
                <c:pt idx="9300">
                  <c:v>1105.23</c:v>
                </c:pt>
                <c:pt idx="9301">
                  <c:v>1119.6300000000001</c:v>
                </c:pt>
                <c:pt idx="9302">
                  <c:v>1111.4100000000001</c:v>
                </c:pt>
                <c:pt idx="9303">
                  <c:v>1071.5899999999999</c:v>
                </c:pt>
                <c:pt idx="9304">
                  <c:v>1006.35</c:v>
                </c:pt>
                <c:pt idx="9305">
                  <c:v>915.34</c:v>
                </c:pt>
                <c:pt idx="9306">
                  <c:v>976.99</c:v>
                </c:pt>
                <c:pt idx="9307">
                  <c:v>931.17</c:v>
                </c:pt>
                <c:pt idx="9308">
                  <c:v>890.14</c:v>
                </c:pt>
                <c:pt idx="9309">
                  <c:v>839.91</c:v>
                </c:pt>
                <c:pt idx="9310">
                  <c:v>789.58</c:v>
                </c:pt>
                <c:pt idx="9311">
                  <c:v>726.67</c:v>
                </c:pt>
                <c:pt idx="9312">
                  <c:v>694.45</c:v>
                </c:pt>
                <c:pt idx="9313">
                  <c:v>671.02</c:v>
                </c:pt>
                <c:pt idx="9314">
                  <c:v>653.37</c:v>
                </c:pt>
                <c:pt idx="9315">
                  <c:v>643.38</c:v>
                </c:pt>
                <c:pt idx="9316">
                  <c:v>642.55999999999995</c:v>
                </c:pt>
                <c:pt idx="9317">
                  <c:v>662.71</c:v>
                </c:pt>
                <c:pt idx="9318">
                  <c:v>686.48</c:v>
                </c:pt>
                <c:pt idx="9319">
                  <c:v>823.13</c:v>
                </c:pt>
                <c:pt idx="9320">
                  <c:v>961.03</c:v>
                </c:pt>
                <c:pt idx="9321">
                  <c:v>1054.45</c:v>
                </c:pt>
                <c:pt idx="9322">
                  <c:v>1093.0899999999999</c:v>
                </c:pt>
                <c:pt idx="9323">
                  <c:v>1103.3800000000001</c:v>
                </c:pt>
                <c:pt idx="9324">
                  <c:v>1101.21</c:v>
                </c:pt>
                <c:pt idx="9325">
                  <c:v>1127.0999999999999</c:v>
                </c:pt>
                <c:pt idx="9326">
                  <c:v>1122.8900000000001</c:v>
                </c:pt>
                <c:pt idx="9327">
                  <c:v>1081.55</c:v>
                </c:pt>
                <c:pt idx="9328">
                  <c:v>1011.52</c:v>
                </c:pt>
                <c:pt idx="9329">
                  <c:v>907.52</c:v>
                </c:pt>
                <c:pt idx="9330">
                  <c:v>974.18</c:v>
                </c:pt>
                <c:pt idx="9331">
                  <c:v>934.44</c:v>
                </c:pt>
                <c:pt idx="9332">
                  <c:v>902.11</c:v>
                </c:pt>
                <c:pt idx="9333">
                  <c:v>849.93</c:v>
                </c:pt>
                <c:pt idx="9334">
                  <c:v>794.96</c:v>
                </c:pt>
                <c:pt idx="9335">
                  <c:v>736.54</c:v>
                </c:pt>
                <c:pt idx="9336">
                  <c:v>692.4</c:v>
                </c:pt>
                <c:pt idx="9337">
                  <c:v>668.17</c:v>
                </c:pt>
                <c:pt idx="9338">
                  <c:v>643.6</c:v>
                </c:pt>
                <c:pt idx="9339">
                  <c:v>642.99</c:v>
                </c:pt>
                <c:pt idx="9340">
                  <c:v>639.26</c:v>
                </c:pt>
                <c:pt idx="9341">
                  <c:v>655.45</c:v>
                </c:pt>
                <c:pt idx="9342">
                  <c:v>691.87</c:v>
                </c:pt>
                <c:pt idx="9343">
                  <c:v>824.68</c:v>
                </c:pt>
                <c:pt idx="9344">
                  <c:v>968.11</c:v>
                </c:pt>
                <c:pt idx="9345">
                  <c:v>1056.92</c:v>
                </c:pt>
                <c:pt idx="9346">
                  <c:v>1106.1600000000001</c:v>
                </c:pt>
                <c:pt idx="9347">
                  <c:v>1109.67</c:v>
                </c:pt>
                <c:pt idx="9348">
                  <c:v>1120.74</c:v>
                </c:pt>
                <c:pt idx="9349">
                  <c:v>1145.3</c:v>
                </c:pt>
                <c:pt idx="9350">
                  <c:v>1140.98</c:v>
                </c:pt>
                <c:pt idx="9351">
                  <c:v>1095.68</c:v>
                </c:pt>
                <c:pt idx="9352">
                  <c:v>1009.27</c:v>
                </c:pt>
                <c:pt idx="9353">
                  <c:v>932.08</c:v>
                </c:pt>
                <c:pt idx="9354">
                  <c:v>998.35</c:v>
                </c:pt>
                <c:pt idx="9355">
                  <c:v>958.69</c:v>
                </c:pt>
                <c:pt idx="9356">
                  <c:v>928.08</c:v>
                </c:pt>
                <c:pt idx="9357">
                  <c:v>862.68</c:v>
                </c:pt>
                <c:pt idx="9358">
                  <c:v>818.55</c:v>
                </c:pt>
                <c:pt idx="9359">
                  <c:v>769.51</c:v>
                </c:pt>
                <c:pt idx="9360">
                  <c:v>726.91</c:v>
                </c:pt>
                <c:pt idx="9361">
                  <c:v>690.78</c:v>
                </c:pt>
                <c:pt idx="9362">
                  <c:v>675.97</c:v>
                </c:pt>
                <c:pt idx="9363">
                  <c:v>662.49</c:v>
                </c:pt>
                <c:pt idx="9364">
                  <c:v>668.86</c:v>
                </c:pt>
                <c:pt idx="9365">
                  <c:v>687.47</c:v>
                </c:pt>
                <c:pt idx="9366">
                  <c:v>703.66</c:v>
                </c:pt>
                <c:pt idx="9367">
                  <c:v>836.27</c:v>
                </c:pt>
                <c:pt idx="9368">
                  <c:v>967.95</c:v>
                </c:pt>
                <c:pt idx="9369">
                  <c:v>1053.69</c:v>
                </c:pt>
                <c:pt idx="9370">
                  <c:v>1099.29</c:v>
                </c:pt>
                <c:pt idx="9371">
                  <c:v>1115.05</c:v>
                </c:pt>
                <c:pt idx="9372">
                  <c:v>1105.8900000000001</c:v>
                </c:pt>
                <c:pt idx="9373">
                  <c:v>1096.46</c:v>
                </c:pt>
                <c:pt idx="9374">
                  <c:v>1104.4100000000001</c:v>
                </c:pt>
                <c:pt idx="9375">
                  <c:v>1080.3</c:v>
                </c:pt>
                <c:pt idx="9376">
                  <c:v>1004.48</c:v>
                </c:pt>
                <c:pt idx="9377">
                  <c:v>920.52</c:v>
                </c:pt>
                <c:pt idx="9378">
                  <c:v>985.53</c:v>
                </c:pt>
                <c:pt idx="9379">
                  <c:v>948.62</c:v>
                </c:pt>
                <c:pt idx="9380">
                  <c:v>902</c:v>
                </c:pt>
                <c:pt idx="9381">
                  <c:v>856.95</c:v>
                </c:pt>
                <c:pt idx="9382">
                  <c:v>806.83</c:v>
                </c:pt>
                <c:pt idx="9383">
                  <c:v>752.83</c:v>
                </c:pt>
                <c:pt idx="9384">
                  <c:v>714.9</c:v>
                </c:pt>
                <c:pt idx="9385">
                  <c:v>685.32</c:v>
                </c:pt>
                <c:pt idx="9386">
                  <c:v>659.87</c:v>
                </c:pt>
                <c:pt idx="9387">
                  <c:v>651.46</c:v>
                </c:pt>
                <c:pt idx="9388">
                  <c:v>655.76</c:v>
                </c:pt>
                <c:pt idx="9389">
                  <c:v>677.01</c:v>
                </c:pt>
                <c:pt idx="9390">
                  <c:v>688.21</c:v>
                </c:pt>
                <c:pt idx="9391">
                  <c:v>833.26</c:v>
                </c:pt>
                <c:pt idx="9392">
                  <c:v>958.08</c:v>
                </c:pt>
                <c:pt idx="9393">
                  <c:v>1053.8599999999999</c:v>
                </c:pt>
                <c:pt idx="9394">
                  <c:v>1080.92</c:v>
                </c:pt>
                <c:pt idx="9395">
                  <c:v>1099.8800000000001</c:v>
                </c:pt>
                <c:pt idx="9396">
                  <c:v>1114.02</c:v>
                </c:pt>
                <c:pt idx="9397">
                  <c:v>1126.02</c:v>
                </c:pt>
                <c:pt idx="9398">
                  <c:v>1121.45</c:v>
                </c:pt>
                <c:pt idx="9399">
                  <c:v>1075.45</c:v>
                </c:pt>
                <c:pt idx="9400">
                  <c:v>995.38</c:v>
                </c:pt>
                <c:pt idx="9401">
                  <c:v>913.41</c:v>
                </c:pt>
                <c:pt idx="9402">
                  <c:v>975.8</c:v>
                </c:pt>
                <c:pt idx="9403">
                  <c:v>950.54</c:v>
                </c:pt>
                <c:pt idx="9404">
                  <c:v>900.91</c:v>
                </c:pt>
                <c:pt idx="9405">
                  <c:v>858.75</c:v>
                </c:pt>
                <c:pt idx="9406">
                  <c:v>799.9</c:v>
                </c:pt>
                <c:pt idx="9407">
                  <c:v>769.34</c:v>
                </c:pt>
                <c:pt idx="9408">
                  <c:v>729.39</c:v>
                </c:pt>
                <c:pt idx="9409">
                  <c:v>700.66</c:v>
                </c:pt>
                <c:pt idx="9410">
                  <c:v>685.73</c:v>
                </c:pt>
                <c:pt idx="9411">
                  <c:v>675.02</c:v>
                </c:pt>
                <c:pt idx="9412">
                  <c:v>668.12</c:v>
                </c:pt>
                <c:pt idx="9413">
                  <c:v>678.75</c:v>
                </c:pt>
                <c:pt idx="9414">
                  <c:v>654.75</c:v>
                </c:pt>
                <c:pt idx="9415">
                  <c:v>753.69</c:v>
                </c:pt>
                <c:pt idx="9416">
                  <c:v>864.38</c:v>
                </c:pt>
                <c:pt idx="9417">
                  <c:v>941.19</c:v>
                </c:pt>
                <c:pt idx="9418">
                  <c:v>971.29</c:v>
                </c:pt>
                <c:pt idx="9419">
                  <c:v>965.62</c:v>
                </c:pt>
                <c:pt idx="9420">
                  <c:v>940.86</c:v>
                </c:pt>
                <c:pt idx="9421">
                  <c:v>923.19</c:v>
                </c:pt>
                <c:pt idx="9422">
                  <c:v>922.46</c:v>
                </c:pt>
                <c:pt idx="9423">
                  <c:v>892.41</c:v>
                </c:pt>
                <c:pt idx="9424">
                  <c:v>859.55</c:v>
                </c:pt>
                <c:pt idx="9425">
                  <c:v>821.42</c:v>
                </c:pt>
                <c:pt idx="9426">
                  <c:v>897.83</c:v>
                </c:pt>
                <c:pt idx="9427">
                  <c:v>881.15</c:v>
                </c:pt>
                <c:pt idx="9428">
                  <c:v>847.52</c:v>
                </c:pt>
                <c:pt idx="9429">
                  <c:v>805.87</c:v>
                </c:pt>
                <c:pt idx="9430">
                  <c:v>766.17</c:v>
                </c:pt>
                <c:pt idx="9431">
                  <c:v>731.84</c:v>
                </c:pt>
                <c:pt idx="9432">
                  <c:v>700.36</c:v>
                </c:pt>
                <c:pt idx="9433">
                  <c:v>686.98</c:v>
                </c:pt>
                <c:pt idx="9434">
                  <c:v>675.7</c:v>
                </c:pt>
                <c:pt idx="9435">
                  <c:v>658.48</c:v>
                </c:pt>
                <c:pt idx="9436">
                  <c:v>648.86</c:v>
                </c:pt>
                <c:pt idx="9437">
                  <c:v>630.13</c:v>
                </c:pt>
                <c:pt idx="9438">
                  <c:v>592.95000000000005</c:v>
                </c:pt>
                <c:pt idx="9439">
                  <c:v>627.88</c:v>
                </c:pt>
                <c:pt idx="9440">
                  <c:v>661.01</c:v>
                </c:pt>
                <c:pt idx="9441">
                  <c:v>711.67</c:v>
                </c:pt>
                <c:pt idx="9442">
                  <c:v>760.01</c:v>
                </c:pt>
                <c:pt idx="9443">
                  <c:v>779.7</c:v>
                </c:pt>
                <c:pt idx="9444">
                  <c:v>781.09</c:v>
                </c:pt>
                <c:pt idx="9445">
                  <c:v>770.08</c:v>
                </c:pt>
                <c:pt idx="9446">
                  <c:v>753.59</c:v>
                </c:pt>
                <c:pt idx="9447">
                  <c:v>751.35</c:v>
                </c:pt>
                <c:pt idx="9448">
                  <c:v>743.82</c:v>
                </c:pt>
                <c:pt idx="9449">
                  <c:v>735.21</c:v>
                </c:pt>
                <c:pt idx="9450">
                  <c:v>826.02</c:v>
                </c:pt>
                <c:pt idx="9451">
                  <c:v>832.21</c:v>
                </c:pt>
                <c:pt idx="9452">
                  <c:v>812.9</c:v>
                </c:pt>
                <c:pt idx="9453">
                  <c:v>799.73</c:v>
                </c:pt>
                <c:pt idx="9454">
                  <c:v>762.5</c:v>
                </c:pt>
                <c:pt idx="9455">
                  <c:v>712.83</c:v>
                </c:pt>
                <c:pt idx="9456">
                  <c:v>673.54</c:v>
                </c:pt>
                <c:pt idx="9457">
                  <c:v>657.23</c:v>
                </c:pt>
                <c:pt idx="9458">
                  <c:v>642.49</c:v>
                </c:pt>
                <c:pt idx="9459">
                  <c:v>631.13</c:v>
                </c:pt>
                <c:pt idx="9460">
                  <c:v>633.17999999999995</c:v>
                </c:pt>
                <c:pt idx="9461">
                  <c:v>659.5</c:v>
                </c:pt>
                <c:pt idx="9462">
                  <c:v>680.6</c:v>
                </c:pt>
                <c:pt idx="9463">
                  <c:v>846.92</c:v>
                </c:pt>
                <c:pt idx="9464">
                  <c:v>989.33</c:v>
                </c:pt>
                <c:pt idx="9465">
                  <c:v>1081.24</c:v>
                </c:pt>
                <c:pt idx="9466">
                  <c:v>1119.9100000000001</c:v>
                </c:pt>
                <c:pt idx="9467">
                  <c:v>1127.22</c:v>
                </c:pt>
                <c:pt idx="9468">
                  <c:v>1125.8900000000001</c:v>
                </c:pt>
                <c:pt idx="9469">
                  <c:v>1140.44</c:v>
                </c:pt>
                <c:pt idx="9470">
                  <c:v>1132.25</c:v>
                </c:pt>
                <c:pt idx="9471">
                  <c:v>1085.98</c:v>
                </c:pt>
                <c:pt idx="9472">
                  <c:v>1013.36</c:v>
                </c:pt>
                <c:pt idx="9473">
                  <c:v>926.79</c:v>
                </c:pt>
                <c:pt idx="9474">
                  <c:v>984.65</c:v>
                </c:pt>
                <c:pt idx="9475">
                  <c:v>949.06</c:v>
                </c:pt>
                <c:pt idx="9476">
                  <c:v>905.35</c:v>
                </c:pt>
                <c:pt idx="9477">
                  <c:v>865.51</c:v>
                </c:pt>
                <c:pt idx="9478">
                  <c:v>813.79</c:v>
                </c:pt>
                <c:pt idx="9479">
                  <c:v>750.82</c:v>
                </c:pt>
                <c:pt idx="9480">
                  <c:v>716.85</c:v>
                </c:pt>
                <c:pt idx="9481">
                  <c:v>680.43</c:v>
                </c:pt>
                <c:pt idx="9482">
                  <c:v>663.35</c:v>
                </c:pt>
                <c:pt idx="9483">
                  <c:v>654.49</c:v>
                </c:pt>
                <c:pt idx="9484">
                  <c:v>660.28</c:v>
                </c:pt>
                <c:pt idx="9485">
                  <c:v>678.1</c:v>
                </c:pt>
                <c:pt idx="9486">
                  <c:v>698.43</c:v>
                </c:pt>
                <c:pt idx="9487">
                  <c:v>851.12</c:v>
                </c:pt>
                <c:pt idx="9488">
                  <c:v>985.79</c:v>
                </c:pt>
                <c:pt idx="9489">
                  <c:v>1079.08</c:v>
                </c:pt>
                <c:pt idx="9490">
                  <c:v>1130.3</c:v>
                </c:pt>
                <c:pt idx="9491">
                  <c:v>1143.73</c:v>
                </c:pt>
                <c:pt idx="9492">
                  <c:v>1134.27</c:v>
                </c:pt>
                <c:pt idx="9493">
                  <c:v>1145.23</c:v>
                </c:pt>
                <c:pt idx="9494">
                  <c:v>1139.1300000000001</c:v>
                </c:pt>
                <c:pt idx="9495">
                  <c:v>1108.98</c:v>
                </c:pt>
                <c:pt idx="9496">
                  <c:v>1034.22</c:v>
                </c:pt>
                <c:pt idx="9497">
                  <c:v>931.6</c:v>
                </c:pt>
                <c:pt idx="9498">
                  <c:v>985.47</c:v>
                </c:pt>
                <c:pt idx="9499">
                  <c:v>956.19</c:v>
                </c:pt>
                <c:pt idx="9500">
                  <c:v>918.26</c:v>
                </c:pt>
                <c:pt idx="9501">
                  <c:v>880.61</c:v>
                </c:pt>
                <c:pt idx="9502">
                  <c:v>821.97</c:v>
                </c:pt>
                <c:pt idx="9503">
                  <c:v>765.59</c:v>
                </c:pt>
                <c:pt idx="9504">
                  <c:v>722.53</c:v>
                </c:pt>
                <c:pt idx="9505">
                  <c:v>701.86</c:v>
                </c:pt>
                <c:pt idx="9506">
                  <c:v>682.7</c:v>
                </c:pt>
                <c:pt idx="9507">
                  <c:v>672.86</c:v>
                </c:pt>
                <c:pt idx="9508">
                  <c:v>678.74</c:v>
                </c:pt>
                <c:pt idx="9509">
                  <c:v>700.39</c:v>
                </c:pt>
                <c:pt idx="9510">
                  <c:v>711.68</c:v>
                </c:pt>
                <c:pt idx="9511">
                  <c:v>857.19</c:v>
                </c:pt>
                <c:pt idx="9512">
                  <c:v>999.81</c:v>
                </c:pt>
                <c:pt idx="9513">
                  <c:v>1077.23</c:v>
                </c:pt>
                <c:pt idx="9514">
                  <c:v>1143.28</c:v>
                </c:pt>
                <c:pt idx="9515">
                  <c:v>1149.6300000000001</c:v>
                </c:pt>
                <c:pt idx="9516">
                  <c:v>1158.47</c:v>
                </c:pt>
                <c:pt idx="9517">
                  <c:v>1162.6400000000001</c:v>
                </c:pt>
                <c:pt idx="9518">
                  <c:v>1163.47</c:v>
                </c:pt>
                <c:pt idx="9519">
                  <c:v>1115.58</c:v>
                </c:pt>
                <c:pt idx="9520">
                  <c:v>1032.55</c:v>
                </c:pt>
                <c:pt idx="9521">
                  <c:v>914.46</c:v>
                </c:pt>
                <c:pt idx="9522">
                  <c:v>990.48</c:v>
                </c:pt>
                <c:pt idx="9523">
                  <c:v>973.29</c:v>
                </c:pt>
                <c:pt idx="9524">
                  <c:v>931.47</c:v>
                </c:pt>
                <c:pt idx="9525">
                  <c:v>898.43</c:v>
                </c:pt>
                <c:pt idx="9526">
                  <c:v>845.57</c:v>
                </c:pt>
                <c:pt idx="9527">
                  <c:v>790.4</c:v>
                </c:pt>
                <c:pt idx="9528">
                  <c:v>750.8</c:v>
                </c:pt>
                <c:pt idx="9529">
                  <c:v>721.51</c:v>
                </c:pt>
                <c:pt idx="9530">
                  <c:v>705.48</c:v>
                </c:pt>
                <c:pt idx="9531">
                  <c:v>695.21</c:v>
                </c:pt>
                <c:pt idx="9532">
                  <c:v>702.45</c:v>
                </c:pt>
                <c:pt idx="9533">
                  <c:v>716.67</c:v>
                </c:pt>
                <c:pt idx="9534">
                  <c:v>737.58</c:v>
                </c:pt>
                <c:pt idx="9535">
                  <c:v>887.8</c:v>
                </c:pt>
                <c:pt idx="9536">
                  <c:v>1021.73</c:v>
                </c:pt>
                <c:pt idx="9537">
                  <c:v>1101.3699999999999</c:v>
                </c:pt>
                <c:pt idx="9538">
                  <c:v>1153.4100000000001</c:v>
                </c:pt>
                <c:pt idx="9539">
                  <c:v>1143.81</c:v>
                </c:pt>
                <c:pt idx="9540">
                  <c:v>1151.1600000000001</c:v>
                </c:pt>
                <c:pt idx="9541">
                  <c:v>1165.43</c:v>
                </c:pt>
                <c:pt idx="9542">
                  <c:v>1167.3900000000001</c:v>
                </c:pt>
                <c:pt idx="9543">
                  <c:v>1118.58</c:v>
                </c:pt>
                <c:pt idx="9544">
                  <c:v>1031.1199999999999</c:v>
                </c:pt>
                <c:pt idx="9545">
                  <c:v>930.11</c:v>
                </c:pt>
                <c:pt idx="9546">
                  <c:v>990.11</c:v>
                </c:pt>
                <c:pt idx="9547">
                  <c:v>977.67</c:v>
                </c:pt>
                <c:pt idx="9548">
                  <c:v>935.52</c:v>
                </c:pt>
                <c:pt idx="9549">
                  <c:v>892.12</c:v>
                </c:pt>
                <c:pt idx="9550">
                  <c:v>841.82</c:v>
                </c:pt>
                <c:pt idx="9551">
                  <c:v>782.35</c:v>
                </c:pt>
                <c:pt idx="9552">
                  <c:v>740.83</c:v>
                </c:pt>
                <c:pt idx="9553">
                  <c:v>723.49</c:v>
                </c:pt>
                <c:pt idx="9554">
                  <c:v>701.69</c:v>
                </c:pt>
                <c:pt idx="9555">
                  <c:v>697.73</c:v>
                </c:pt>
                <c:pt idx="9556">
                  <c:v>694.93</c:v>
                </c:pt>
                <c:pt idx="9557">
                  <c:v>714.63</c:v>
                </c:pt>
                <c:pt idx="9558">
                  <c:v>745.69</c:v>
                </c:pt>
                <c:pt idx="9559">
                  <c:v>882.68</c:v>
                </c:pt>
                <c:pt idx="9560">
                  <c:v>1012.88</c:v>
                </c:pt>
                <c:pt idx="9561">
                  <c:v>1095.54</c:v>
                </c:pt>
                <c:pt idx="9562">
                  <c:v>1136.8</c:v>
                </c:pt>
                <c:pt idx="9563">
                  <c:v>1144.71</c:v>
                </c:pt>
                <c:pt idx="9564">
                  <c:v>1136.8</c:v>
                </c:pt>
                <c:pt idx="9565">
                  <c:v>1142.7</c:v>
                </c:pt>
                <c:pt idx="9566">
                  <c:v>1150.17</c:v>
                </c:pt>
                <c:pt idx="9567">
                  <c:v>1099.94</c:v>
                </c:pt>
                <c:pt idx="9568">
                  <c:v>1006.37</c:v>
                </c:pt>
                <c:pt idx="9569">
                  <c:v>920.22</c:v>
                </c:pt>
                <c:pt idx="9570">
                  <c:v>989.51</c:v>
                </c:pt>
                <c:pt idx="9571">
                  <c:v>959.86</c:v>
                </c:pt>
                <c:pt idx="9572">
                  <c:v>916.04</c:v>
                </c:pt>
                <c:pt idx="9573">
                  <c:v>862.69</c:v>
                </c:pt>
                <c:pt idx="9574">
                  <c:v>823</c:v>
                </c:pt>
                <c:pt idx="9575">
                  <c:v>778.36</c:v>
                </c:pt>
                <c:pt idx="9576">
                  <c:v>743.85</c:v>
                </c:pt>
                <c:pt idx="9577">
                  <c:v>718.21</c:v>
                </c:pt>
                <c:pt idx="9578">
                  <c:v>695.03</c:v>
                </c:pt>
                <c:pt idx="9579">
                  <c:v>676.62</c:v>
                </c:pt>
                <c:pt idx="9580">
                  <c:v>671.17</c:v>
                </c:pt>
                <c:pt idx="9581">
                  <c:v>674.05</c:v>
                </c:pt>
                <c:pt idx="9582">
                  <c:v>666.72</c:v>
                </c:pt>
                <c:pt idx="9583">
                  <c:v>756.96</c:v>
                </c:pt>
                <c:pt idx="9584">
                  <c:v>871.1</c:v>
                </c:pt>
                <c:pt idx="9585">
                  <c:v>932.15</c:v>
                </c:pt>
                <c:pt idx="9586">
                  <c:v>974.13</c:v>
                </c:pt>
                <c:pt idx="9587">
                  <c:v>953.11</c:v>
                </c:pt>
                <c:pt idx="9588">
                  <c:v>923.86</c:v>
                </c:pt>
                <c:pt idx="9589">
                  <c:v>924.58</c:v>
                </c:pt>
                <c:pt idx="9590">
                  <c:v>898.32</c:v>
                </c:pt>
                <c:pt idx="9591">
                  <c:v>880.48</c:v>
                </c:pt>
                <c:pt idx="9592">
                  <c:v>844.67</c:v>
                </c:pt>
                <c:pt idx="9593">
                  <c:v>822.43</c:v>
                </c:pt>
                <c:pt idx="9594">
                  <c:v>899.82</c:v>
                </c:pt>
                <c:pt idx="9595">
                  <c:v>891.09</c:v>
                </c:pt>
                <c:pt idx="9596">
                  <c:v>851.17</c:v>
                </c:pt>
                <c:pt idx="9597">
                  <c:v>816.99</c:v>
                </c:pt>
                <c:pt idx="9598">
                  <c:v>774.01</c:v>
                </c:pt>
                <c:pt idx="9599">
                  <c:v>738.28</c:v>
                </c:pt>
                <c:pt idx="9600">
                  <c:v>703.9</c:v>
                </c:pt>
                <c:pt idx="9601">
                  <c:v>680.19</c:v>
                </c:pt>
                <c:pt idx="9602">
                  <c:v>658.89</c:v>
                </c:pt>
                <c:pt idx="9603">
                  <c:v>642.04</c:v>
                </c:pt>
                <c:pt idx="9604">
                  <c:v>629.21</c:v>
                </c:pt>
                <c:pt idx="9605">
                  <c:v>629.92999999999995</c:v>
                </c:pt>
                <c:pt idx="9606">
                  <c:v>601.12</c:v>
                </c:pt>
                <c:pt idx="9607">
                  <c:v>632.47</c:v>
                </c:pt>
                <c:pt idx="9608">
                  <c:v>681.44</c:v>
                </c:pt>
                <c:pt idx="9609">
                  <c:v>725.61</c:v>
                </c:pt>
                <c:pt idx="9610">
                  <c:v>765.46</c:v>
                </c:pt>
                <c:pt idx="9611">
                  <c:v>789.72</c:v>
                </c:pt>
                <c:pt idx="9612">
                  <c:v>796.91</c:v>
                </c:pt>
                <c:pt idx="9613">
                  <c:v>799.45</c:v>
                </c:pt>
                <c:pt idx="9614">
                  <c:v>798.53</c:v>
                </c:pt>
                <c:pt idx="9615">
                  <c:v>786</c:v>
                </c:pt>
                <c:pt idx="9616">
                  <c:v>776.72</c:v>
                </c:pt>
                <c:pt idx="9617">
                  <c:v>771.35</c:v>
                </c:pt>
                <c:pt idx="9618">
                  <c:v>849.74</c:v>
                </c:pt>
                <c:pt idx="9619">
                  <c:v>859.56</c:v>
                </c:pt>
                <c:pt idx="9620">
                  <c:v>842.01</c:v>
                </c:pt>
                <c:pt idx="9621">
                  <c:v>818.26</c:v>
                </c:pt>
                <c:pt idx="9622">
                  <c:v>772.58</c:v>
                </c:pt>
                <c:pt idx="9623">
                  <c:v>728.39</c:v>
                </c:pt>
                <c:pt idx="9624">
                  <c:v>690.18</c:v>
                </c:pt>
                <c:pt idx="9625">
                  <c:v>667.41</c:v>
                </c:pt>
                <c:pt idx="9626">
                  <c:v>647.92999999999995</c:v>
                </c:pt>
                <c:pt idx="9627">
                  <c:v>640.79999999999995</c:v>
                </c:pt>
                <c:pt idx="9628">
                  <c:v>644.26</c:v>
                </c:pt>
                <c:pt idx="9629">
                  <c:v>662.76</c:v>
                </c:pt>
                <c:pt idx="9630">
                  <c:v>688.78</c:v>
                </c:pt>
                <c:pt idx="9631">
                  <c:v>849.91</c:v>
                </c:pt>
                <c:pt idx="9632">
                  <c:v>991.53</c:v>
                </c:pt>
                <c:pt idx="9633">
                  <c:v>1088.49</c:v>
                </c:pt>
                <c:pt idx="9634">
                  <c:v>1130.32</c:v>
                </c:pt>
                <c:pt idx="9635">
                  <c:v>1129.52</c:v>
                </c:pt>
                <c:pt idx="9636">
                  <c:v>1135.01</c:v>
                </c:pt>
                <c:pt idx="9637">
                  <c:v>1159.79</c:v>
                </c:pt>
                <c:pt idx="9638">
                  <c:v>1146.5999999999999</c:v>
                </c:pt>
                <c:pt idx="9639">
                  <c:v>1104.4000000000001</c:v>
                </c:pt>
                <c:pt idx="9640">
                  <c:v>1020.01</c:v>
                </c:pt>
                <c:pt idx="9641">
                  <c:v>928.18</c:v>
                </c:pt>
                <c:pt idx="9642">
                  <c:v>975.43</c:v>
                </c:pt>
                <c:pt idx="9643">
                  <c:v>951.9</c:v>
                </c:pt>
                <c:pt idx="9644">
                  <c:v>908.45</c:v>
                </c:pt>
                <c:pt idx="9645">
                  <c:v>867.45</c:v>
                </c:pt>
                <c:pt idx="9646">
                  <c:v>809.21</c:v>
                </c:pt>
                <c:pt idx="9647">
                  <c:v>754.65</c:v>
                </c:pt>
                <c:pt idx="9648">
                  <c:v>710.24</c:v>
                </c:pt>
                <c:pt idx="9649">
                  <c:v>689.17</c:v>
                </c:pt>
                <c:pt idx="9650">
                  <c:v>672.77</c:v>
                </c:pt>
                <c:pt idx="9651">
                  <c:v>658.69</c:v>
                </c:pt>
                <c:pt idx="9652">
                  <c:v>666.91</c:v>
                </c:pt>
                <c:pt idx="9653">
                  <c:v>690.71</c:v>
                </c:pt>
                <c:pt idx="9654">
                  <c:v>712.69</c:v>
                </c:pt>
                <c:pt idx="9655">
                  <c:v>862.5</c:v>
                </c:pt>
                <c:pt idx="9656">
                  <c:v>1005.24</c:v>
                </c:pt>
                <c:pt idx="9657">
                  <c:v>1081.18</c:v>
                </c:pt>
                <c:pt idx="9658">
                  <c:v>1124.8499999999999</c:v>
                </c:pt>
                <c:pt idx="9659">
                  <c:v>1127.98</c:v>
                </c:pt>
                <c:pt idx="9660">
                  <c:v>1131.03</c:v>
                </c:pt>
                <c:pt idx="9661">
                  <c:v>1148.53</c:v>
                </c:pt>
                <c:pt idx="9662">
                  <c:v>1129.8900000000001</c:v>
                </c:pt>
                <c:pt idx="9663">
                  <c:v>1092.17</c:v>
                </c:pt>
                <c:pt idx="9664">
                  <c:v>992.09</c:v>
                </c:pt>
                <c:pt idx="9665">
                  <c:v>921.28</c:v>
                </c:pt>
                <c:pt idx="9666">
                  <c:v>981.95</c:v>
                </c:pt>
                <c:pt idx="9667">
                  <c:v>952.99</c:v>
                </c:pt>
                <c:pt idx="9668">
                  <c:v>899.01</c:v>
                </c:pt>
                <c:pt idx="9669">
                  <c:v>867.34</c:v>
                </c:pt>
                <c:pt idx="9670">
                  <c:v>802.7</c:v>
                </c:pt>
                <c:pt idx="9671">
                  <c:v>750.04</c:v>
                </c:pt>
                <c:pt idx="9672">
                  <c:v>714.45</c:v>
                </c:pt>
                <c:pt idx="9673">
                  <c:v>688.33</c:v>
                </c:pt>
                <c:pt idx="9674">
                  <c:v>666.84</c:v>
                </c:pt>
                <c:pt idx="9675">
                  <c:v>653.78</c:v>
                </c:pt>
                <c:pt idx="9676">
                  <c:v>659.47</c:v>
                </c:pt>
                <c:pt idx="9677">
                  <c:v>679.93</c:v>
                </c:pt>
                <c:pt idx="9678">
                  <c:v>696.59</c:v>
                </c:pt>
                <c:pt idx="9679">
                  <c:v>853.04</c:v>
                </c:pt>
                <c:pt idx="9680">
                  <c:v>988.22</c:v>
                </c:pt>
                <c:pt idx="9681">
                  <c:v>1086.07</c:v>
                </c:pt>
                <c:pt idx="9682">
                  <c:v>1125.29</c:v>
                </c:pt>
                <c:pt idx="9683">
                  <c:v>1131.01</c:v>
                </c:pt>
                <c:pt idx="9684">
                  <c:v>1143.3599999999999</c:v>
                </c:pt>
                <c:pt idx="9685">
                  <c:v>1159.49</c:v>
                </c:pt>
                <c:pt idx="9686">
                  <c:v>1148.48</c:v>
                </c:pt>
                <c:pt idx="9687">
                  <c:v>1037.1400000000001</c:v>
                </c:pt>
                <c:pt idx="9688">
                  <c:v>981.74</c:v>
                </c:pt>
                <c:pt idx="9689">
                  <c:v>907.97</c:v>
                </c:pt>
                <c:pt idx="9690">
                  <c:v>972</c:v>
                </c:pt>
                <c:pt idx="9691">
                  <c:v>941.31</c:v>
                </c:pt>
                <c:pt idx="9692">
                  <c:v>903.13</c:v>
                </c:pt>
                <c:pt idx="9693">
                  <c:v>847.38</c:v>
                </c:pt>
                <c:pt idx="9694">
                  <c:v>797.25</c:v>
                </c:pt>
                <c:pt idx="9695">
                  <c:v>745.49</c:v>
                </c:pt>
                <c:pt idx="9696">
                  <c:v>707.74</c:v>
                </c:pt>
                <c:pt idx="9697">
                  <c:v>681.41</c:v>
                </c:pt>
                <c:pt idx="9698">
                  <c:v>665.52</c:v>
                </c:pt>
                <c:pt idx="9699">
                  <c:v>657.47</c:v>
                </c:pt>
                <c:pt idx="9700">
                  <c:v>655.71</c:v>
                </c:pt>
                <c:pt idx="9701">
                  <c:v>674.91</c:v>
                </c:pt>
                <c:pt idx="9702">
                  <c:v>695.67</c:v>
                </c:pt>
                <c:pt idx="9703">
                  <c:v>852.5</c:v>
                </c:pt>
                <c:pt idx="9704">
                  <c:v>984.97</c:v>
                </c:pt>
                <c:pt idx="9705">
                  <c:v>1066.33</c:v>
                </c:pt>
                <c:pt idx="9706">
                  <c:v>1112.32</c:v>
                </c:pt>
                <c:pt idx="9707">
                  <c:v>1128.99</c:v>
                </c:pt>
                <c:pt idx="9708">
                  <c:v>1135.75</c:v>
                </c:pt>
                <c:pt idx="9709">
                  <c:v>1161.46</c:v>
                </c:pt>
                <c:pt idx="9710">
                  <c:v>1157.68</c:v>
                </c:pt>
                <c:pt idx="9711">
                  <c:v>1110.51</c:v>
                </c:pt>
                <c:pt idx="9712">
                  <c:v>1030.82</c:v>
                </c:pt>
                <c:pt idx="9713">
                  <c:v>944.37</c:v>
                </c:pt>
                <c:pt idx="9714">
                  <c:v>1001.38</c:v>
                </c:pt>
                <c:pt idx="9715">
                  <c:v>963.67</c:v>
                </c:pt>
                <c:pt idx="9716">
                  <c:v>921.84</c:v>
                </c:pt>
                <c:pt idx="9717">
                  <c:v>880.77</c:v>
                </c:pt>
                <c:pt idx="9718">
                  <c:v>828.64</c:v>
                </c:pt>
                <c:pt idx="9719">
                  <c:v>769.94</c:v>
                </c:pt>
                <c:pt idx="9720">
                  <c:v>729.52</c:v>
                </c:pt>
                <c:pt idx="9721">
                  <c:v>706.55</c:v>
                </c:pt>
                <c:pt idx="9722">
                  <c:v>681.48</c:v>
                </c:pt>
                <c:pt idx="9723">
                  <c:v>664.99</c:v>
                </c:pt>
                <c:pt idx="9724">
                  <c:v>667.84</c:v>
                </c:pt>
                <c:pt idx="9725">
                  <c:v>693.41</c:v>
                </c:pt>
                <c:pt idx="9726">
                  <c:v>710.85</c:v>
                </c:pt>
                <c:pt idx="9727">
                  <c:v>872.59</c:v>
                </c:pt>
                <c:pt idx="9728">
                  <c:v>1007.87</c:v>
                </c:pt>
                <c:pt idx="9729">
                  <c:v>1095.31</c:v>
                </c:pt>
                <c:pt idx="9730">
                  <c:v>1133.93</c:v>
                </c:pt>
                <c:pt idx="9731">
                  <c:v>1146.71</c:v>
                </c:pt>
                <c:pt idx="9732">
                  <c:v>1138.6600000000001</c:v>
                </c:pt>
                <c:pt idx="9733">
                  <c:v>1142.79</c:v>
                </c:pt>
                <c:pt idx="9734">
                  <c:v>1121.8599999999999</c:v>
                </c:pt>
                <c:pt idx="9735">
                  <c:v>1072.27</c:v>
                </c:pt>
                <c:pt idx="9736">
                  <c:v>992.95</c:v>
                </c:pt>
                <c:pt idx="9737">
                  <c:v>912.88</c:v>
                </c:pt>
                <c:pt idx="9738">
                  <c:v>974.01</c:v>
                </c:pt>
                <c:pt idx="9739">
                  <c:v>950.57</c:v>
                </c:pt>
                <c:pt idx="9740">
                  <c:v>905.1</c:v>
                </c:pt>
                <c:pt idx="9741">
                  <c:v>862.06</c:v>
                </c:pt>
                <c:pt idx="9742">
                  <c:v>809.38</c:v>
                </c:pt>
                <c:pt idx="9743">
                  <c:v>757.31</c:v>
                </c:pt>
                <c:pt idx="9744">
                  <c:v>701.1</c:v>
                </c:pt>
                <c:pt idx="9745">
                  <c:v>679.32</c:v>
                </c:pt>
                <c:pt idx="9746">
                  <c:v>656.08</c:v>
                </c:pt>
                <c:pt idx="9747">
                  <c:v>657.81</c:v>
                </c:pt>
                <c:pt idx="9748">
                  <c:v>655.61</c:v>
                </c:pt>
                <c:pt idx="9749">
                  <c:v>659.26</c:v>
                </c:pt>
                <c:pt idx="9750">
                  <c:v>655.17999999999995</c:v>
                </c:pt>
                <c:pt idx="9751">
                  <c:v>745.95</c:v>
                </c:pt>
                <c:pt idx="9752">
                  <c:v>862.25</c:v>
                </c:pt>
                <c:pt idx="9753">
                  <c:v>938.69</c:v>
                </c:pt>
                <c:pt idx="9754">
                  <c:v>977.29</c:v>
                </c:pt>
                <c:pt idx="9755">
                  <c:v>967.42</c:v>
                </c:pt>
                <c:pt idx="9756">
                  <c:v>951.24</c:v>
                </c:pt>
                <c:pt idx="9757">
                  <c:v>931.39</c:v>
                </c:pt>
                <c:pt idx="9758">
                  <c:v>910.8</c:v>
                </c:pt>
                <c:pt idx="9759">
                  <c:v>899.37</c:v>
                </c:pt>
                <c:pt idx="9760">
                  <c:v>862.31</c:v>
                </c:pt>
                <c:pt idx="9761">
                  <c:v>842.87</c:v>
                </c:pt>
                <c:pt idx="9762">
                  <c:v>919.44</c:v>
                </c:pt>
                <c:pt idx="9763">
                  <c:v>908.77</c:v>
                </c:pt>
                <c:pt idx="9764">
                  <c:v>874.99</c:v>
                </c:pt>
                <c:pt idx="9765">
                  <c:v>847.79</c:v>
                </c:pt>
                <c:pt idx="9766">
                  <c:v>805.65</c:v>
                </c:pt>
                <c:pt idx="9767">
                  <c:v>771.54</c:v>
                </c:pt>
                <c:pt idx="9768">
                  <c:v>726.53</c:v>
                </c:pt>
                <c:pt idx="9769">
                  <c:v>695.4</c:v>
                </c:pt>
                <c:pt idx="9770">
                  <c:v>677.66</c:v>
                </c:pt>
                <c:pt idx="9771">
                  <c:v>657.71</c:v>
                </c:pt>
                <c:pt idx="9772">
                  <c:v>651.03</c:v>
                </c:pt>
                <c:pt idx="9773">
                  <c:v>643.58000000000004</c:v>
                </c:pt>
                <c:pt idx="9774">
                  <c:v>618.6</c:v>
                </c:pt>
                <c:pt idx="9775">
                  <c:v>643.35</c:v>
                </c:pt>
                <c:pt idx="9776">
                  <c:v>686.86</c:v>
                </c:pt>
                <c:pt idx="9777">
                  <c:v>730.7</c:v>
                </c:pt>
                <c:pt idx="9778">
                  <c:v>782.17</c:v>
                </c:pt>
                <c:pt idx="9779">
                  <c:v>806.11</c:v>
                </c:pt>
                <c:pt idx="9780">
                  <c:v>808.69</c:v>
                </c:pt>
                <c:pt idx="9781">
                  <c:v>796.45</c:v>
                </c:pt>
                <c:pt idx="9782">
                  <c:v>797.84</c:v>
                </c:pt>
                <c:pt idx="9783">
                  <c:v>782.69</c:v>
                </c:pt>
                <c:pt idx="9784">
                  <c:v>756.07</c:v>
                </c:pt>
                <c:pt idx="9785">
                  <c:v>761.65</c:v>
                </c:pt>
                <c:pt idx="9786">
                  <c:v>850.35</c:v>
                </c:pt>
                <c:pt idx="9787">
                  <c:v>849.03</c:v>
                </c:pt>
                <c:pt idx="9788">
                  <c:v>833.16</c:v>
                </c:pt>
                <c:pt idx="9789">
                  <c:v>811.49</c:v>
                </c:pt>
                <c:pt idx="9790">
                  <c:v>770.57</c:v>
                </c:pt>
                <c:pt idx="9791">
                  <c:v>719.15</c:v>
                </c:pt>
                <c:pt idx="9792">
                  <c:v>689.44</c:v>
                </c:pt>
                <c:pt idx="9793">
                  <c:v>666.47</c:v>
                </c:pt>
                <c:pt idx="9794">
                  <c:v>642.86</c:v>
                </c:pt>
                <c:pt idx="9795">
                  <c:v>634.51</c:v>
                </c:pt>
                <c:pt idx="9796">
                  <c:v>635.57000000000005</c:v>
                </c:pt>
                <c:pt idx="9797">
                  <c:v>665.2</c:v>
                </c:pt>
                <c:pt idx="9798">
                  <c:v>695.34</c:v>
                </c:pt>
                <c:pt idx="9799">
                  <c:v>863.61</c:v>
                </c:pt>
                <c:pt idx="9800">
                  <c:v>1011.88</c:v>
                </c:pt>
                <c:pt idx="9801">
                  <c:v>1100.19</c:v>
                </c:pt>
                <c:pt idx="9802">
                  <c:v>1145.82</c:v>
                </c:pt>
                <c:pt idx="9803">
                  <c:v>1156.3900000000001</c:v>
                </c:pt>
                <c:pt idx="9804">
                  <c:v>1148.06</c:v>
                </c:pt>
                <c:pt idx="9805">
                  <c:v>1135.6099999999999</c:v>
                </c:pt>
                <c:pt idx="9806">
                  <c:v>1130.4100000000001</c:v>
                </c:pt>
                <c:pt idx="9807">
                  <c:v>1091.1099999999999</c:v>
                </c:pt>
                <c:pt idx="9808">
                  <c:v>996.05</c:v>
                </c:pt>
                <c:pt idx="9809">
                  <c:v>914.97</c:v>
                </c:pt>
                <c:pt idx="9810">
                  <c:v>960.88</c:v>
                </c:pt>
                <c:pt idx="9811">
                  <c:v>937.57</c:v>
                </c:pt>
                <c:pt idx="9812">
                  <c:v>901.8</c:v>
                </c:pt>
                <c:pt idx="9813">
                  <c:v>863.49</c:v>
                </c:pt>
                <c:pt idx="9814">
                  <c:v>812.85</c:v>
                </c:pt>
                <c:pt idx="9815">
                  <c:v>761.14</c:v>
                </c:pt>
                <c:pt idx="9816">
                  <c:v>727.92</c:v>
                </c:pt>
                <c:pt idx="9817">
                  <c:v>701.72</c:v>
                </c:pt>
                <c:pt idx="9818">
                  <c:v>681.98</c:v>
                </c:pt>
                <c:pt idx="9819">
                  <c:v>671.47</c:v>
                </c:pt>
                <c:pt idx="9820">
                  <c:v>673.74</c:v>
                </c:pt>
                <c:pt idx="9821">
                  <c:v>703.4</c:v>
                </c:pt>
                <c:pt idx="9822">
                  <c:v>725.34</c:v>
                </c:pt>
                <c:pt idx="9823">
                  <c:v>874.32</c:v>
                </c:pt>
                <c:pt idx="9824">
                  <c:v>1014.11</c:v>
                </c:pt>
                <c:pt idx="9825">
                  <c:v>1100.03</c:v>
                </c:pt>
                <c:pt idx="9826">
                  <c:v>1137.82</c:v>
                </c:pt>
                <c:pt idx="9827">
                  <c:v>1149.8900000000001</c:v>
                </c:pt>
                <c:pt idx="9828">
                  <c:v>1155.73</c:v>
                </c:pt>
                <c:pt idx="9829">
                  <c:v>1161.94</c:v>
                </c:pt>
                <c:pt idx="9830">
                  <c:v>1164.99</c:v>
                </c:pt>
                <c:pt idx="9831">
                  <c:v>1120.96</c:v>
                </c:pt>
                <c:pt idx="9832">
                  <c:v>1035.96</c:v>
                </c:pt>
                <c:pt idx="9833">
                  <c:v>945.72</c:v>
                </c:pt>
                <c:pt idx="9834">
                  <c:v>984.34</c:v>
                </c:pt>
                <c:pt idx="9835">
                  <c:v>963.42</c:v>
                </c:pt>
                <c:pt idx="9836">
                  <c:v>931.34</c:v>
                </c:pt>
                <c:pt idx="9837">
                  <c:v>885.05</c:v>
                </c:pt>
                <c:pt idx="9838">
                  <c:v>834.62</c:v>
                </c:pt>
                <c:pt idx="9839">
                  <c:v>790.59</c:v>
                </c:pt>
                <c:pt idx="9840">
                  <c:v>744.39</c:v>
                </c:pt>
                <c:pt idx="9841">
                  <c:v>715.18</c:v>
                </c:pt>
                <c:pt idx="9842">
                  <c:v>697.85</c:v>
                </c:pt>
                <c:pt idx="9843">
                  <c:v>681.16</c:v>
                </c:pt>
                <c:pt idx="9844">
                  <c:v>685.17</c:v>
                </c:pt>
                <c:pt idx="9845">
                  <c:v>709.85</c:v>
                </c:pt>
                <c:pt idx="9846">
                  <c:v>731.17</c:v>
                </c:pt>
                <c:pt idx="9847">
                  <c:v>877.48</c:v>
                </c:pt>
                <c:pt idx="9848">
                  <c:v>1018.46</c:v>
                </c:pt>
                <c:pt idx="9849">
                  <c:v>1105.74</c:v>
                </c:pt>
                <c:pt idx="9850">
                  <c:v>1122.1400000000001</c:v>
                </c:pt>
                <c:pt idx="9851">
                  <c:v>1125.92</c:v>
                </c:pt>
                <c:pt idx="9852">
                  <c:v>1132.98</c:v>
                </c:pt>
                <c:pt idx="9853">
                  <c:v>1146.5899999999999</c:v>
                </c:pt>
                <c:pt idx="9854">
                  <c:v>1140.9100000000001</c:v>
                </c:pt>
                <c:pt idx="9855">
                  <c:v>1113.54</c:v>
                </c:pt>
                <c:pt idx="9856">
                  <c:v>1025.45</c:v>
                </c:pt>
                <c:pt idx="9857">
                  <c:v>933.26</c:v>
                </c:pt>
                <c:pt idx="9858">
                  <c:v>963.87</c:v>
                </c:pt>
                <c:pt idx="9859">
                  <c:v>946.78</c:v>
                </c:pt>
                <c:pt idx="9860">
                  <c:v>913.8</c:v>
                </c:pt>
                <c:pt idx="9861">
                  <c:v>877.34</c:v>
                </c:pt>
                <c:pt idx="9862">
                  <c:v>824.39</c:v>
                </c:pt>
                <c:pt idx="9863">
                  <c:v>770.92</c:v>
                </c:pt>
                <c:pt idx="9864">
                  <c:v>753.53</c:v>
                </c:pt>
                <c:pt idx="9865">
                  <c:v>733.57</c:v>
                </c:pt>
                <c:pt idx="9866">
                  <c:v>709.97</c:v>
                </c:pt>
                <c:pt idx="9867">
                  <c:v>700.72</c:v>
                </c:pt>
                <c:pt idx="9868">
                  <c:v>703.31</c:v>
                </c:pt>
                <c:pt idx="9869">
                  <c:v>726.37</c:v>
                </c:pt>
                <c:pt idx="9870">
                  <c:v>746.08</c:v>
                </c:pt>
                <c:pt idx="9871">
                  <c:v>895.44</c:v>
                </c:pt>
                <c:pt idx="9872">
                  <c:v>1009.11</c:v>
                </c:pt>
                <c:pt idx="9873">
                  <c:v>1094.51</c:v>
                </c:pt>
                <c:pt idx="9874">
                  <c:v>1126.04</c:v>
                </c:pt>
                <c:pt idx="9875">
                  <c:v>1118.47</c:v>
                </c:pt>
                <c:pt idx="9876">
                  <c:v>1121.6199999999999</c:v>
                </c:pt>
                <c:pt idx="9877">
                  <c:v>1136.75</c:v>
                </c:pt>
                <c:pt idx="9878">
                  <c:v>1117.96</c:v>
                </c:pt>
                <c:pt idx="9879">
                  <c:v>1092.6199999999999</c:v>
                </c:pt>
                <c:pt idx="9880">
                  <c:v>1023.92</c:v>
                </c:pt>
                <c:pt idx="9881">
                  <c:v>926.99</c:v>
                </c:pt>
                <c:pt idx="9882">
                  <c:v>995.99</c:v>
                </c:pt>
                <c:pt idx="9883">
                  <c:v>967.3</c:v>
                </c:pt>
                <c:pt idx="9884">
                  <c:v>923.17</c:v>
                </c:pt>
                <c:pt idx="9885">
                  <c:v>889.18</c:v>
                </c:pt>
                <c:pt idx="9886">
                  <c:v>820.73</c:v>
                </c:pt>
                <c:pt idx="9887">
                  <c:v>771.69</c:v>
                </c:pt>
                <c:pt idx="9888">
                  <c:v>726.64</c:v>
                </c:pt>
                <c:pt idx="9889">
                  <c:v>695.55</c:v>
                </c:pt>
                <c:pt idx="9890">
                  <c:v>680.22</c:v>
                </c:pt>
                <c:pt idx="9891">
                  <c:v>668.13</c:v>
                </c:pt>
                <c:pt idx="9892">
                  <c:v>670.02</c:v>
                </c:pt>
                <c:pt idx="9893">
                  <c:v>695.01</c:v>
                </c:pt>
                <c:pt idx="9894">
                  <c:v>717.8</c:v>
                </c:pt>
                <c:pt idx="9895">
                  <c:v>866.48</c:v>
                </c:pt>
                <c:pt idx="9896">
                  <c:v>1005.53</c:v>
                </c:pt>
                <c:pt idx="9897">
                  <c:v>1099.01</c:v>
                </c:pt>
                <c:pt idx="9898">
                  <c:v>1126.79</c:v>
                </c:pt>
                <c:pt idx="9899">
                  <c:v>1139.29</c:v>
                </c:pt>
                <c:pt idx="9900">
                  <c:v>1133.77</c:v>
                </c:pt>
                <c:pt idx="9901">
                  <c:v>1157.32</c:v>
                </c:pt>
                <c:pt idx="9902">
                  <c:v>1147.33</c:v>
                </c:pt>
                <c:pt idx="9903">
                  <c:v>1102.1300000000001</c:v>
                </c:pt>
                <c:pt idx="9904">
                  <c:v>1007.42</c:v>
                </c:pt>
                <c:pt idx="9905">
                  <c:v>914.51</c:v>
                </c:pt>
                <c:pt idx="9906">
                  <c:v>948.1</c:v>
                </c:pt>
                <c:pt idx="9907">
                  <c:v>928.64</c:v>
                </c:pt>
                <c:pt idx="9908">
                  <c:v>904.69</c:v>
                </c:pt>
                <c:pt idx="9909">
                  <c:v>864.28</c:v>
                </c:pt>
                <c:pt idx="9910">
                  <c:v>820.33</c:v>
                </c:pt>
                <c:pt idx="9911">
                  <c:v>774.39</c:v>
                </c:pt>
                <c:pt idx="9912">
                  <c:v>732.07</c:v>
                </c:pt>
                <c:pt idx="9913">
                  <c:v>707.05</c:v>
                </c:pt>
                <c:pt idx="9914">
                  <c:v>688.21</c:v>
                </c:pt>
                <c:pt idx="9915">
                  <c:v>677.47</c:v>
                </c:pt>
                <c:pt idx="9916">
                  <c:v>678.9</c:v>
                </c:pt>
                <c:pt idx="9917">
                  <c:v>691.96</c:v>
                </c:pt>
                <c:pt idx="9918">
                  <c:v>683.93</c:v>
                </c:pt>
                <c:pt idx="9919">
                  <c:v>781.15</c:v>
                </c:pt>
                <c:pt idx="9920">
                  <c:v>896.44</c:v>
                </c:pt>
                <c:pt idx="9921">
                  <c:v>973.74</c:v>
                </c:pt>
                <c:pt idx="9922">
                  <c:v>1003.42</c:v>
                </c:pt>
                <c:pt idx="9923">
                  <c:v>999.49</c:v>
                </c:pt>
                <c:pt idx="9924">
                  <c:v>970.08</c:v>
                </c:pt>
                <c:pt idx="9925">
                  <c:v>942.88</c:v>
                </c:pt>
                <c:pt idx="9926">
                  <c:v>930.1</c:v>
                </c:pt>
                <c:pt idx="9927">
                  <c:v>909.4</c:v>
                </c:pt>
                <c:pt idx="9928">
                  <c:v>884.53</c:v>
                </c:pt>
                <c:pt idx="9929">
                  <c:v>862.79</c:v>
                </c:pt>
                <c:pt idx="9930">
                  <c:v>917.22</c:v>
                </c:pt>
                <c:pt idx="9931">
                  <c:v>916.95</c:v>
                </c:pt>
                <c:pt idx="9932">
                  <c:v>868.8</c:v>
                </c:pt>
                <c:pt idx="9933">
                  <c:v>839.53</c:v>
                </c:pt>
                <c:pt idx="9934">
                  <c:v>806.57</c:v>
                </c:pt>
                <c:pt idx="9935">
                  <c:v>758.29</c:v>
                </c:pt>
                <c:pt idx="9936">
                  <c:v>724.38</c:v>
                </c:pt>
                <c:pt idx="9937">
                  <c:v>695.71</c:v>
                </c:pt>
                <c:pt idx="9938">
                  <c:v>670.57</c:v>
                </c:pt>
                <c:pt idx="9939">
                  <c:v>651.29999999999995</c:v>
                </c:pt>
                <c:pt idx="9940">
                  <c:v>638.33000000000004</c:v>
                </c:pt>
                <c:pt idx="9941">
                  <c:v>636.16</c:v>
                </c:pt>
                <c:pt idx="9942">
                  <c:v>597.96</c:v>
                </c:pt>
                <c:pt idx="9943">
                  <c:v>643.99</c:v>
                </c:pt>
                <c:pt idx="9944">
                  <c:v>691.63</c:v>
                </c:pt>
                <c:pt idx="9945">
                  <c:v>732.72</c:v>
                </c:pt>
                <c:pt idx="9946">
                  <c:v>782.42</c:v>
                </c:pt>
                <c:pt idx="9947">
                  <c:v>811.89</c:v>
                </c:pt>
                <c:pt idx="9948">
                  <c:v>812.69</c:v>
                </c:pt>
                <c:pt idx="9949">
                  <c:v>809.28</c:v>
                </c:pt>
                <c:pt idx="9950">
                  <c:v>813.13</c:v>
                </c:pt>
                <c:pt idx="9951">
                  <c:v>801.92</c:v>
                </c:pt>
                <c:pt idx="9952">
                  <c:v>789.55</c:v>
                </c:pt>
                <c:pt idx="9953">
                  <c:v>767.48</c:v>
                </c:pt>
                <c:pt idx="9954">
                  <c:v>842.67</c:v>
                </c:pt>
                <c:pt idx="9955">
                  <c:v>852.3</c:v>
                </c:pt>
                <c:pt idx="9956">
                  <c:v>843.47</c:v>
                </c:pt>
                <c:pt idx="9957">
                  <c:v>808.47</c:v>
                </c:pt>
                <c:pt idx="9958">
                  <c:v>773.34</c:v>
                </c:pt>
                <c:pt idx="9959">
                  <c:v>726.67</c:v>
                </c:pt>
                <c:pt idx="9960">
                  <c:v>696.47</c:v>
                </c:pt>
                <c:pt idx="9961">
                  <c:v>678.85</c:v>
                </c:pt>
                <c:pt idx="9962">
                  <c:v>666.31</c:v>
                </c:pt>
                <c:pt idx="9963">
                  <c:v>648.20000000000005</c:v>
                </c:pt>
                <c:pt idx="9964">
                  <c:v>652.39</c:v>
                </c:pt>
                <c:pt idx="9965">
                  <c:v>676.76</c:v>
                </c:pt>
                <c:pt idx="9966">
                  <c:v>698.2</c:v>
                </c:pt>
                <c:pt idx="9967">
                  <c:v>864.86</c:v>
                </c:pt>
                <c:pt idx="9968">
                  <c:v>982.93</c:v>
                </c:pt>
                <c:pt idx="9969">
                  <c:v>1086.24</c:v>
                </c:pt>
                <c:pt idx="9970">
                  <c:v>1144.23</c:v>
                </c:pt>
                <c:pt idx="9971">
                  <c:v>1141.6199999999999</c:v>
                </c:pt>
                <c:pt idx="9972">
                  <c:v>1137.28</c:v>
                </c:pt>
                <c:pt idx="9973">
                  <c:v>1160.17</c:v>
                </c:pt>
                <c:pt idx="9974">
                  <c:v>1161.5</c:v>
                </c:pt>
                <c:pt idx="9975">
                  <c:v>1118.21</c:v>
                </c:pt>
                <c:pt idx="9976">
                  <c:v>1040.76</c:v>
                </c:pt>
                <c:pt idx="9977">
                  <c:v>930.71</c:v>
                </c:pt>
                <c:pt idx="9978">
                  <c:v>988.63</c:v>
                </c:pt>
                <c:pt idx="9979">
                  <c:v>968.37</c:v>
                </c:pt>
                <c:pt idx="9980">
                  <c:v>936.16</c:v>
                </c:pt>
                <c:pt idx="9981">
                  <c:v>888.68</c:v>
                </c:pt>
                <c:pt idx="9982">
                  <c:v>836.66</c:v>
                </c:pt>
                <c:pt idx="9983">
                  <c:v>771.64</c:v>
                </c:pt>
                <c:pt idx="9984">
                  <c:v>746.35</c:v>
                </c:pt>
                <c:pt idx="9985">
                  <c:v>715.24</c:v>
                </c:pt>
                <c:pt idx="9986">
                  <c:v>695.36</c:v>
                </c:pt>
                <c:pt idx="9987">
                  <c:v>659.97</c:v>
                </c:pt>
                <c:pt idx="9988">
                  <c:v>676.94</c:v>
                </c:pt>
                <c:pt idx="9989">
                  <c:v>707.5</c:v>
                </c:pt>
                <c:pt idx="9990">
                  <c:v>721.04</c:v>
                </c:pt>
                <c:pt idx="9991">
                  <c:v>882.43</c:v>
                </c:pt>
                <c:pt idx="9992">
                  <c:v>1017.31</c:v>
                </c:pt>
                <c:pt idx="9993">
                  <c:v>1092.17</c:v>
                </c:pt>
                <c:pt idx="9994">
                  <c:v>1134.27</c:v>
                </c:pt>
                <c:pt idx="9995">
                  <c:v>1152.79</c:v>
                </c:pt>
                <c:pt idx="9996">
                  <c:v>1147.76</c:v>
                </c:pt>
                <c:pt idx="9997">
                  <c:v>1173.95</c:v>
                </c:pt>
                <c:pt idx="9998">
                  <c:v>1173.22</c:v>
                </c:pt>
                <c:pt idx="9999">
                  <c:v>1142.94</c:v>
                </c:pt>
                <c:pt idx="10000">
                  <c:v>1055.9000000000001</c:v>
                </c:pt>
                <c:pt idx="10001">
                  <c:v>948.19</c:v>
                </c:pt>
                <c:pt idx="10002">
                  <c:v>993.45</c:v>
                </c:pt>
                <c:pt idx="10003">
                  <c:v>968.58</c:v>
                </c:pt>
                <c:pt idx="10004">
                  <c:v>942.39</c:v>
                </c:pt>
                <c:pt idx="10005">
                  <c:v>895.91</c:v>
                </c:pt>
                <c:pt idx="10006">
                  <c:v>838.95</c:v>
                </c:pt>
                <c:pt idx="10007">
                  <c:v>767.26</c:v>
                </c:pt>
                <c:pt idx="10008">
                  <c:v>730.85</c:v>
                </c:pt>
                <c:pt idx="10009">
                  <c:v>686.07</c:v>
                </c:pt>
                <c:pt idx="10010">
                  <c:v>665.08</c:v>
                </c:pt>
                <c:pt idx="10011">
                  <c:v>664.09</c:v>
                </c:pt>
                <c:pt idx="10012">
                  <c:v>673.27</c:v>
                </c:pt>
                <c:pt idx="10013">
                  <c:v>692.96</c:v>
                </c:pt>
                <c:pt idx="10014">
                  <c:v>717.38</c:v>
                </c:pt>
                <c:pt idx="10015">
                  <c:v>874.34</c:v>
                </c:pt>
                <c:pt idx="10016">
                  <c:v>1021.63</c:v>
                </c:pt>
                <c:pt idx="10017">
                  <c:v>1099.1600000000001</c:v>
                </c:pt>
                <c:pt idx="10018">
                  <c:v>1142.79</c:v>
                </c:pt>
                <c:pt idx="10019">
                  <c:v>1160.1400000000001</c:v>
                </c:pt>
                <c:pt idx="10020">
                  <c:v>1161.31</c:v>
                </c:pt>
                <c:pt idx="10021">
                  <c:v>1171.81</c:v>
                </c:pt>
                <c:pt idx="10022">
                  <c:v>1148.51</c:v>
                </c:pt>
                <c:pt idx="10023">
                  <c:v>1115.8599999999999</c:v>
                </c:pt>
                <c:pt idx="10024">
                  <c:v>1048.68</c:v>
                </c:pt>
                <c:pt idx="10025">
                  <c:v>944.41</c:v>
                </c:pt>
                <c:pt idx="10026">
                  <c:v>992.84</c:v>
                </c:pt>
                <c:pt idx="10027">
                  <c:v>969.41</c:v>
                </c:pt>
                <c:pt idx="10028">
                  <c:v>925.81</c:v>
                </c:pt>
                <c:pt idx="10029">
                  <c:v>877.11</c:v>
                </c:pt>
                <c:pt idx="10030">
                  <c:v>827.9</c:v>
                </c:pt>
                <c:pt idx="10031">
                  <c:v>769.21</c:v>
                </c:pt>
                <c:pt idx="10032">
                  <c:v>743.96</c:v>
                </c:pt>
                <c:pt idx="10033">
                  <c:v>714.34</c:v>
                </c:pt>
                <c:pt idx="10034">
                  <c:v>699.88</c:v>
                </c:pt>
                <c:pt idx="10035">
                  <c:v>686.31</c:v>
                </c:pt>
                <c:pt idx="10036">
                  <c:v>686.19</c:v>
                </c:pt>
                <c:pt idx="10037">
                  <c:v>697.14</c:v>
                </c:pt>
                <c:pt idx="10038">
                  <c:v>723.67</c:v>
                </c:pt>
                <c:pt idx="10039">
                  <c:v>863.05</c:v>
                </c:pt>
                <c:pt idx="10040">
                  <c:v>990.25</c:v>
                </c:pt>
                <c:pt idx="10041">
                  <c:v>1101.4100000000001</c:v>
                </c:pt>
                <c:pt idx="10042">
                  <c:v>1150.96</c:v>
                </c:pt>
                <c:pt idx="10043">
                  <c:v>1157.22</c:v>
                </c:pt>
                <c:pt idx="10044">
                  <c:v>1150.43</c:v>
                </c:pt>
                <c:pt idx="10045">
                  <c:v>1138.6199999999999</c:v>
                </c:pt>
                <c:pt idx="10046">
                  <c:v>1108.6400000000001</c:v>
                </c:pt>
                <c:pt idx="10047">
                  <c:v>1090.03</c:v>
                </c:pt>
                <c:pt idx="10048">
                  <c:v>1034.95</c:v>
                </c:pt>
                <c:pt idx="10049">
                  <c:v>942.68</c:v>
                </c:pt>
                <c:pt idx="10050">
                  <c:v>993.32</c:v>
                </c:pt>
                <c:pt idx="10051">
                  <c:v>962.16</c:v>
                </c:pt>
                <c:pt idx="10052">
                  <c:v>917.83</c:v>
                </c:pt>
                <c:pt idx="10053">
                  <c:v>885.41</c:v>
                </c:pt>
                <c:pt idx="10054">
                  <c:v>834.58</c:v>
                </c:pt>
                <c:pt idx="10055">
                  <c:v>772.15</c:v>
                </c:pt>
                <c:pt idx="10056">
                  <c:v>722.53</c:v>
                </c:pt>
                <c:pt idx="10057">
                  <c:v>686.36</c:v>
                </c:pt>
                <c:pt idx="10058">
                  <c:v>683.35</c:v>
                </c:pt>
                <c:pt idx="10059">
                  <c:v>666</c:v>
                </c:pt>
                <c:pt idx="10060">
                  <c:v>679.57</c:v>
                </c:pt>
                <c:pt idx="10061">
                  <c:v>706.04</c:v>
                </c:pt>
                <c:pt idx="10062">
                  <c:v>718.64</c:v>
                </c:pt>
                <c:pt idx="10063">
                  <c:v>874.36</c:v>
                </c:pt>
                <c:pt idx="10064">
                  <c:v>1019.68</c:v>
                </c:pt>
                <c:pt idx="10065">
                  <c:v>1108.56</c:v>
                </c:pt>
                <c:pt idx="10066">
                  <c:v>1155.94</c:v>
                </c:pt>
                <c:pt idx="10067">
                  <c:v>1153.18</c:v>
                </c:pt>
                <c:pt idx="10068">
                  <c:v>1157.05</c:v>
                </c:pt>
                <c:pt idx="10069">
                  <c:v>1182.1199999999999</c:v>
                </c:pt>
                <c:pt idx="10070">
                  <c:v>1166.54</c:v>
                </c:pt>
                <c:pt idx="10071">
                  <c:v>1114.69</c:v>
                </c:pt>
                <c:pt idx="10072">
                  <c:v>1023.31</c:v>
                </c:pt>
                <c:pt idx="10073">
                  <c:v>939.04</c:v>
                </c:pt>
                <c:pt idx="10074">
                  <c:v>999.02</c:v>
                </c:pt>
                <c:pt idx="10075">
                  <c:v>981.89</c:v>
                </c:pt>
                <c:pt idx="10076">
                  <c:v>932.54</c:v>
                </c:pt>
                <c:pt idx="10077">
                  <c:v>883.06</c:v>
                </c:pt>
                <c:pt idx="10078">
                  <c:v>838.14</c:v>
                </c:pt>
                <c:pt idx="10079">
                  <c:v>792.16</c:v>
                </c:pt>
                <c:pt idx="10080">
                  <c:v>749.11</c:v>
                </c:pt>
                <c:pt idx="10081">
                  <c:v>724.6</c:v>
                </c:pt>
                <c:pt idx="10082">
                  <c:v>710.96</c:v>
                </c:pt>
                <c:pt idx="10083">
                  <c:v>682.79</c:v>
                </c:pt>
                <c:pt idx="10084">
                  <c:v>682.3</c:v>
                </c:pt>
                <c:pt idx="10085">
                  <c:v>692.32</c:v>
                </c:pt>
                <c:pt idx="10086">
                  <c:v>686.84</c:v>
                </c:pt>
                <c:pt idx="10087">
                  <c:v>787.91</c:v>
                </c:pt>
                <c:pt idx="10088">
                  <c:v>909.34</c:v>
                </c:pt>
                <c:pt idx="10089">
                  <c:v>994.12</c:v>
                </c:pt>
                <c:pt idx="10090">
                  <c:v>1037.54</c:v>
                </c:pt>
                <c:pt idx="10091">
                  <c:v>1043.3</c:v>
                </c:pt>
                <c:pt idx="10092">
                  <c:v>1035.0899999999999</c:v>
                </c:pt>
                <c:pt idx="10093">
                  <c:v>993.13</c:v>
                </c:pt>
                <c:pt idx="10094">
                  <c:v>959.24</c:v>
                </c:pt>
                <c:pt idx="10095">
                  <c:v>917.14</c:v>
                </c:pt>
                <c:pt idx="10096">
                  <c:v>891.3</c:v>
                </c:pt>
                <c:pt idx="10097">
                  <c:v>872.05</c:v>
                </c:pt>
                <c:pt idx="10098">
                  <c:v>945.66</c:v>
                </c:pt>
                <c:pt idx="10099">
                  <c:v>952.39</c:v>
                </c:pt>
                <c:pt idx="10100">
                  <c:v>913.36</c:v>
                </c:pt>
                <c:pt idx="10101">
                  <c:v>861.96</c:v>
                </c:pt>
                <c:pt idx="10102">
                  <c:v>820.72</c:v>
                </c:pt>
                <c:pt idx="10103">
                  <c:v>777.15</c:v>
                </c:pt>
                <c:pt idx="10104">
                  <c:v>741.92</c:v>
                </c:pt>
                <c:pt idx="10105">
                  <c:v>718.39</c:v>
                </c:pt>
                <c:pt idx="10106">
                  <c:v>699.3</c:v>
                </c:pt>
                <c:pt idx="10107">
                  <c:v>679.55</c:v>
                </c:pt>
                <c:pt idx="10108">
                  <c:v>671.15</c:v>
                </c:pt>
                <c:pt idx="10109">
                  <c:v>679.25</c:v>
                </c:pt>
                <c:pt idx="10110">
                  <c:v>635.16</c:v>
                </c:pt>
                <c:pt idx="10111">
                  <c:v>676.7</c:v>
                </c:pt>
                <c:pt idx="10112">
                  <c:v>731.66</c:v>
                </c:pt>
                <c:pt idx="10113">
                  <c:v>787.94</c:v>
                </c:pt>
                <c:pt idx="10114">
                  <c:v>805.25</c:v>
                </c:pt>
                <c:pt idx="10115">
                  <c:v>844.13</c:v>
                </c:pt>
                <c:pt idx="10116">
                  <c:v>835.73</c:v>
                </c:pt>
                <c:pt idx="10117">
                  <c:v>840.11</c:v>
                </c:pt>
                <c:pt idx="10118">
                  <c:v>835.75</c:v>
                </c:pt>
                <c:pt idx="10119">
                  <c:v>807.8</c:v>
                </c:pt>
                <c:pt idx="10120">
                  <c:v>797.07</c:v>
                </c:pt>
                <c:pt idx="10121">
                  <c:v>792.57</c:v>
                </c:pt>
                <c:pt idx="10122">
                  <c:v>887.96</c:v>
                </c:pt>
                <c:pt idx="10123">
                  <c:v>893.75</c:v>
                </c:pt>
                <c:pt idx="10124">
                  <c:v>880.03</c:v>
                </c:pt>
                <c:pt idx="10125">
                  <c:v>850.78</c:v>
                </c:pt>
                <c:pt idx="10126">
                  <c:v>796.71</c:v>
                </c:pt>
                <c:pt idx="10127">
                  <c:v>743.32</c:v>
                </c:pt>
                <c:pt idx="10128">
                  <c:v>706.83</c:v>
                </c:pt>
                <c:pt idx="10129">
                  <c:v>684.12</c:v>
                </c:pt>
                <c:pt idx="10130">
                  <c:v>674.88</c:v>
                </c:pt>
                <c:pt idx="10131">
                  <c:v>663.99</c:v>
                </c:pt>
                <c:pt idx="10132">
                  <c:v>673.92</c:v>
                </c:pt>
                <c:pt idx="10133">
                  <c:v>717.27</c:v>
                </c:pt>
                <c:pt idx="10134">
                  <c:v>732.89</c:v>
                </c:pt>
                <c:pt idx="10135">
                  <c:v>891.31</c:v>
                </c:pt>
                <c:pt idx="10136">
                  <c:v>1042.27</c:v>
                </c:pt>
                <c:pt idx="10137">
                  <c:v>1140.67</c:v>
                </c:pt>
                <c:pt idx="10138">
                  <c:v>1180.44</c:v>
                </c:pt>
                <c:pt idx="10139">
                  <c:v>1178.8</c:v>
                </c:pt>
                <c:pt idx="10140">
                  <c:v>1167.68</c:v>
                </c:pt>
                <c:pt idx="10141">
                  <c:v>1184.3800000000001</c:v>
                </c:pt>
                <c:pt idx="10142">
                  <c:v>1193.27</c:v>
                </c:pt>
                <c:pt idx="10143">
                  <c:v>1156.8699999999999</c:v>
                </c:pt>
                <c:pt idx="10144">
                  <c:v>1070.1400000000001</c:v>
                </c:pt>
                <c:pt idx="10145">
                  <c:v>960.02</c:v>
                </c:pt>
                <c:pt idx="10146">
                  <c:v>1012.28</c:v>
                </c:pt>
                <c:pt idx="10147">
                  <c:v>994.83</c:v>
                </c:pt>
                <c:pt idx="10148">
                  <c:v>960.6</c:v>
                </c:pt>
                <c:pt idx="10149">
                  <c:v>905.6</c:v>
                </c:pt>
                <c:pt idx="10150">
                  <c:v>848.03</c:v>
                </c:pt>
                <c:pt idx="10151">
                  <c:v>791.7</c:v>
                </c:pt>
                <c:pt idx="10152">
                  <c:v>756.4</c:v>
                </c:pt>
                <c:pt idx="10153">
                  <c:v>728.34</c:v>
                </c:pt>
                <c:pt idx="10154">
                  <c:v>697.25</c:v>
                </c:pt>
                <c:pt idx="10155">
                  <c:v>684.1</c:v>
                </c:pt>
                <c:pt idx="10156">
                  <c:v>692.16</c:v>
                </c:pt>
                <c:pt idx="10157">
                  <c:v>730.28</c:v>
                </c:pt>
                <c:pt idx="10158">
                  <c:v>746.1</c:v>
                </c:pt>
                <c:pt idx="10159">
                  <c:v>904.71</c:v>
                </c:pt>
                <c:pt idx="10160">
                  <c:v>1046.1099999999999</c:v>
                </c:pt>
                <c:pt idx="10161">
                  <c:v>1124.04</c:v>
                </c:pt>
                <c:pt idx="10162">
                  <c:v>1160.19</c:v>
                </c:pt>
                <c:pt idx="10163">
                  <c:v>1148.68</c:v>
                </c:pt>
                <c:pt idx="10164">
                  <c:v>1134.26</c:v>
                </c:pt>
                <c:pt idx="10165">
                  <c:v>1144.49</c:v>
                </c:pt>
                <c:pt idx="10166">
                  <c:v>1141.6199999999999</c:v>
                </c:pt>
                <c:pt idx="10167">
                  <c:v>1109.18</c:v>
                </c:pt>
                <c:pt idx="10168">
                  <c:v>1017.63</c:v>
                </c:pt>
                <c:pt idx="10169">
                  <c:v>923.42</c:v>
                </c:pt>
                <c:pt idx="10170">
                  <c:v>974.27</c:v>
                </c:pt>
                <c:pt idx="10171">
                  <c:v>963.86</c:v>
                </c:pt>
                <c:pt idx="10172">
                  <c:v>928.47</c:v>
                </c:pt>
                <c:pt idx="10173">
                  <c:v>867.24</c:v>
                </c:pt>
                <c:pt idx="10174">
                  <c:v>822.87</c:v>
                </c:pt>
                <c:pt idx="10175">
                  <c:v>767.62</c:v>
                </c:pt>
                <c:pt idx="10176">
                  <c:v>735.35</c:v>
                </c:pt>
                <c:pt idx="10177">
                  <c:v>699.63</c:v>
                </c:pt>
                <c:pt idx="10178">
                  <c:v>684.44</c:v>
                </c:pt>
                <c:pt idx="10179">
                  <c:v>680.71</c:v>
                </c:pt>
                <c:pt idx="10180">
                  <c:v>702.44</c:v>
                </c:pt>
                <c:pt idx="10181">
                  <c:v>729.75</c:v>
                </c:pt>
                <c:pt idx="10182">
                  <c:v>729.85</c:v>
                </c:pt>
                <c:pt idx="10183">
                  <c:v>888.58</c:v>
                </c:pt>
                <c:pt idx="10184">
                  <c:v>1027.45</c:v>
                </c:pt>
                <c:pt idx="10185">
                  <c:v>1115.3900000000001</c:v>
                </c:pt>
                <c:pt idx="10186">
                  <c:v>1153.52</c:v>
                </c:pt>
                <c:pt idx="10187">
                  <c:v>1149.1500000000001</c:v>
                </c:pt>
                <c:pt idx="10188">
                  <c:v>1163.8900000000001</c:v>
                </c:pt>
                <c:pt idx="10189">
                  <c:v>1183.8599999999999</c:v>
                </c:pt>
                <c:pt idx="10190">
                  <c:v>1172.31</c:v>
                </c:pt>
                <c:pt idx="10191">
                  <c:v>1140.8699999999999</c:v>
                </c:pt>
                <c:pt idx="10192">
                  <c:v>1054.81</c:v>
                </c:pt>
                <c:pt idx="10193">
                  <c:v>948.28</c:v>
                </c:pt>
                <c:pt idx="10194">
                  <c:v>985.36</c:v>
                </c:pt>
                <c:pt idx="10195">
                  <c:v>960.82</c:v>
                </c:pt>
                <c:pt idx="10196">
                  <c:v>927.28</c:v>
                </c:pt>
                <c:pt idx="10197">
                  <c:v>879.07</c:v>
                </c:pt>
                <c:pt idx="10198">
                  <c:v>819.51</c:v>
                </c:pt>
                <c:pt idx="10199">
                  <c:v>765.95</c:v>
                </c:pt>
                <c:pt idx="10200">
                  <c:v>723.16</c:v>
                </c:pt>
                <c:pt idx="10201">
                  <c:v>693.55</c:v>
                </c:pt>
                <c:pt idx="10202">
                  <c:v>679.58</c:v>
                </c:pt>
                <c:pt idx="10203">
                  <c:v>675.3</c:v>
                </c:pt>
                <c:pt idx="10204">
                  <c:v>692.31</c:v>
                </c:pt>
                <c:pt idx="10205">
                  <c:v>722.33</c:v>
                </c:pt>
                <c:pt idx="10206">
                  <c:v>742.83</c:v>
                </c:pt>
                <c:pt idx="10207">
                  <c:v>871.6</c:v>
                </c:pt>
                <c:pt idx="10208">
                  <c:v>1012.19</c:v>
                </c:pt>
                <c:pt idx="10209">
                  <c:v>1090.43</c:v>
                </c:pt>
                <c:pt idx="10210">
                  <c:v>1131.04</c:v>
                </c:pt>
                <c:pt idx="10211">
                  <c:v>1122.8800000000001</c:v>
                </c:pt>
                <c:pt idx="10212">
                  <c:v>1119.7</c:v>
                </c:pt>
                <c:pt idx="10213">
                  <c:v>1145.6099999999999</c:v>
                </c:pt>
                <c:pt idx="10214">
                  <c:v>1147.3699999999999</c:v>
                </c:pt>
                <c:pt idx="10215">
                  <c:v>1106.79</c:v>
                </c:pt>
                <c:pt idx="10216">
                  <c:v>1028.03</c:v>
                </c:pt>
                <c:pt idx="10217">
                  <c:v>927.03</c:v>
                </c:pt>
                <c:pt idx="10218">
                  <c:v>975.62</c:v>
                </c:pt>
                <c:pt idx="10219">
                  <c:v>960.54</c:v>
                </c:pt>
                <c:pt idx="10220">
                  <c:v>915.45</c:v>
                </c:pt>
                <c:pt idx="10221">
                  <c:v>865.63</c:v>
                </c:pt>
                <c:pt idx="10222">
                  <c:v>812.04</c:v>
                </c:pt>
                <c:pt idx="10223">
                  <c:v>761.91</c:v>
                </c:pt>
                <c:pt idx="10224">
                  <c:v>715.45</c:v>
                </c:pt>
                <c:pt idx="10225">
                  <c:v>693.42</c:v>
                </c:pt>
                <c:pt idx="10226">
                  <c:v>679.16</c:v>
                </c:pt>
                <c:pt idx="10227">
                  <c:v>660.54</c:v>
                </c:pt>
                <c:pt idx="10228">
                  <c:v>669.27</c:v>
                </c:pt>
                <c:pt idx="10229">
                  <c:v>704.15</c:v>
                </c:pt>
                <c:pt idx="10230">
                  <c:v>714.84</c:v>
                </c:pt>
                <c:pt idx="10231">
                  <c:v>884.8</c:v>
                </c:pt>
                <c:pt idx="10232">
                  <c:v>1010.31</c:v>
                </c:pt>
                <c:pt idx="10233">
                  <c:v>1095.96</c:v>
                </c:pt>
                <c:pt idx="10234">
                  <c:v>1132.79</c:v>
                </c:pt>
                <c:pt idx="10235">
                  <c:v>1135.75</c:v>
                </c:pt>
                <c:pt idx="10236">
                  <c:v>1124.27</c:v>
                </c:pt>
                <c:pt idx="10237">
                  <c:v>1113.5</c:v>
                </c:pt>
                <c:pt idx="10238">
                  <c:v>1093.05</c:v>
                </c:pt>
                <c:pt idx="10239">
                  <c:v>1040.6500000000001</c:v>
                </c:pt>
                <c:pt idx="10240">
                  <c:v>979.6</c:v>
                </c:pt>
                <c:pt idx="10241">
                  <c:v>885.15</c:v>
                </c:pt>
                <c:pt idx="10242">
                  <c:v>954.98</c:v>
                </c:pt>
                <c:pt idx="10243">
                  <c:v>933.32</c:v>
                </c:pt>
                <c:pt idx="10244">
                  <c:v>901.96</c:v>
                </c:pt>
                <c:pt idx="10245">
                  <c:v>846.04</c:v>
                </c:pt>
                <c:pt idx="10246">
                  <c:v>806.96</c:v>
                </c:pt>
                <c:pt idx="10247">
                  <c:v>763.05</c:v>
                </c:pt>
                <c:pt idx="10248">
                  <c:v>720.05</c:v>
                </c:pt>
                <c:pt idx="10249">
                  <c:v>694.81</c:v>
                </c:pt>
                <c:pt idx="10250">
                  <c:v>673.78</c:v>
                </c:pt>
                <c:pt idx="10251">
                  <c:v>649.61</c:v>
                </c:pt>
                <c:pt idx="10252">
                  <c:v>649.55999999999995</c:v>
                </c:pt>
                <c:pt idx="10253">
                  <c:v>660.93</c:v>
                </c:pt>
                <c:pt idx="10254">
                  <c:v>646.47</c:v>
                </c:pt>
                <c:pt idx="10255">
                  <c:v>736.25</c:v>
                </c:pt>
                <c:pt idx="10256">
                  <c:v>815.38</c:v>
                </c:pt>
                <c:pt idx="10257">
                  <c:v>885.9</c:v>
                </c:pt>
                <c:pt idx="10258">
                  <c:v>914.16</c:v>
                </c:pt>
                <c:pt idx="10259">
                  <c:v>901.23</c:v>
                </c:pt>
                <c:pt idx="10260">
                  <c:v>865.34</c:v>
                </c:pt>
                <c:pt idx="10261">
                  <c:v>850.38</c:v>
                </c:pt>
                <c:pt idx="10262">
                  <c:v>836.87</c:v>
                </c:pt>
                <c:pt idx="10263">
                  <c:v>822.74</c:v>
                </c:pt>
                <c:pt idx="10264">
                  <c:v>801.06</c:v>
                </c:pt>
                <c:pt idx="10265">
                  <c:v>776.86</c:v>
                </c:pt>
                <c:pt idx="10266">
                  <c:v>857.48</c:v>
                </c:pt>
                <c:pt idx="10267">
                  <c:v>840.45</c:v>
                </c:pt>
                <c:pt idx="10268">
                  <c:v>821.34</c:v>
                </c:pt>
                <c:pt idx="10269">
                  <c:v>776.65</c:v>
                </c:pt>
                <c:pt idx="10270">
                  <c:v>745.54</c:v>
                </c:pt>
                <c:pt idx="10271">
                  <c:v>708.72</c:v>
                </c:pt>
                <c:pt idx="10272">
                  <c:v>671.49</c:v>
                </c:pt>
                <c:pt idx="10273">
                  <c:v>655.69</c:v>
                </c:pt>
                <c:pt idx="10274">
                  <c:v>635.94000000000005</c:v>
                </c:pt>
                <c:pt idx="10275">
                  <c:v>625.91</c:v>
                </c:pt>
                <c:pt idx="10276">
                  <c:v>619.11</c:v>
                </c:pt>
                <c:pt idx="10277">
                  <c:v>619.34</c:v>
                </c:pt>
                <c:pt idx="10278">
                  <c:v>589.71</c:v>
                </c:pt>
                <c:pt idx="10279">
                  <c:v>629.04</c:v>
                </c:pt>
                <c:pt idx="10280">
                  <c:v>670.92</c:v>
                </c:pt>
                <c:pt idx="10281">
                  <c:v>711.14</c:v>
                </c:pt>
                <c:pt idx="10282">
                  <c:v>749.28</c:v>
                </c:pt>
                <c:pt idx="10283">
                  <c:v>766.78</c:v>
                </c:pt>
                <c:pt idx="10284">
                  <c:v>764.73</c:v>
                </c:pt>
                <c:pt idx="10285">
                  <c:v>756.19</c:v>
                </c:pt>
                <c:pt idx="10286">
                  <c:v>741.9</c:v>
                </c:pt>
                <c:pt idx="10287">
                  <c:v>744.3</c:v>
                </c:pt>
                <c:pt idx="10288">
                  <c:v>723.19</c:v>
                </c:pt>
                <c:pt idx="10289">
                  <c:v>723.35</c:v>
                </c:pt>
                <c:pt idx="10290">
                  <c:v>806.38</c:v>
                </c:pt>
                <c:pt idx="10291">
                  <c:v>805.14</c:v>
                </c:pt>
                <c:pt idx="10292">
                  <c:v>787.51</c:v>
                </c:pt>
                <c:pt idx="10293">
                  <c:v>755.7</c:v>
                </c:pt>
                <c:pt idx="10294">
                  <c:v>720.63</c:v>
                </c:pt>
                <c:pt idx="10295">
                  <c:v>690.15</c:v>
                </c:pt>
                <c:pt idx="10296">
                  <c:v>640.74</c:v>
                </c:pt>
                <c:pt idx="10297">
                  <c:v>631.46</c:v>
                </c:pt>
                <c:pt idx="10298">
                  <c:v>618.98</c:v>
                </c:pt>
                <c:pt idx="10299">
                  <c:v>616.23</c:v>
                </c:pt>
                <c:pt idx="10300">
                  <c:v>610.4</c:v>
                </c:pt>
                <c:pt idx="10301">
                  <c:v>615.77</c:v>
                </c:pt>
                <c:pt idx="10302">
                  <c:v>588.33000000000004</c:v>
                </c:pt>
                <c:pt idx="10303">
                  <c:v>645.80999999999995</c:v>
                </c:pt>
                <c:pt idx="10304">
                  <c:v>701.59</c:v>
                </c:pt>
                <c:pt idx="10305">
                  <c:v>761.08</c:v>
                </c:pt>
                <c:pt idx="10306">
                  <c:v>807.84</c:v>
                </c:pt>
                <c:pt idx="10307">
                  <c:v>817.39</c:v>
                </c:pt>
                <c:pt idx="10308">
                  <c:v>816.12</c:v>
                </c:pt>
                <c:pt idx="10309">
                  <c:v>815.64</c:v>
                </c:pt>
                <c:pt idx="10310">
                  <c:v>811.09</c:v>
                </c:pt>
                <c:pt idx="10311">
                  <c:v>794.76</c:v>
                </c:pt>
                <c:pt idx="10312">
                  <c:v>775.57</c:v>
                </c:pt>
                <c:pt idx="10313">
                  <c:v>761.04</c:v>
                </c:pt>
                <c:pt idx="10314">
                  <c:v>841.21</c:v>
                </c:pt>
                <c:pt idx="10315">
                  <c:v>831.62</c:v>
                </c:pt>
                <c:pt idx="10316">
                  <c:v>814.33</c:v>
                </c:pt>
                <c:pt idx="10317">
                  <c:v>775.77</c:v>
                </c:pt>
                <c:pt idx="10318">
                  <c:v>750.57</c:v>
                </c:pt>
                <c:pt idx="10319">
                  <c:v>713.56</c:v>
                </c:pt>
                <c:pt idx="10320">
                  <c:v>673.47</c:v>
                </c:pt>
                <c:pt idx="10321">
                  <c:v>642.96</c:v>
                </c:pt>
                <c:pt idx="10322">
                  <c:v>633.96</c:v>
                </c:pt>
                <c:pt idx="10323">
                  <c:v>622.49</c:v>
                </c:pt>
                <c:pt idx="10324">
                  <c:v>617.89</c:v>
                </c:pt>
                <c:pt idx="10325">
                  <c:v>614.37</c:v>
                </c:pt>
                <c:pt idx="10326">
                  <c:v>588.28</c:v>
                </c:pt>
                <c:pt idx="10327">
                  <c:v>631.72</c:v>
                </c:pt>
                <c:pt idx="10328">
                  <c:v>667.37</c:v>
                </c:pt>
                <c:pt idx="10329">
                  <c:v>692.46</c:v>
                </c:pt>
                <c:pt idx="10330">
                  <c:v>701.99</c:v>
                </c:pt>
                <c:pt idx="10331">
                  <c:v>717.34</c:v>
                </c:pt>
                <c:pt idx="10332">
                  <c:v>720</c:v>
                </c:pt>
                <c:pt idx="10333">
                  <c:v>710.46</c:v>
                </c:pt>
                <c:pt idx="10334">
                  <c:v>698.6</c:v>
                </c:pt>
                <c:pt idx="10335">
                  <c:v>700.9</c:v>
                </c:pt>
                <c:pt idx="10336">
                  <c:v>694.21</c:v>
                </c:pt>
                <c:pt idx="10337">
                  <c:v>692.71</c:v>
                </c:pt>
                <c:pt idx="10338">
                  <c:v>789.11</c:v>
                </c:pt>
                <c:pt idx="10339">
                  <c:v>806.71</c:v>
                </c:pt>
                <c:pt idx="10340">
                  <c:v>800.92</c:v>
                </c:pt>
                <c:pt idx="10341">
                  <c:v>770.01</c:v>
                </c:pt>
                <c:pt idx="10342">
                  <c:v>735.51</c:v>
                </c:pt>
                <c:pt idx="10343">
                  <c:v>698.03</c:v>
                </c:pt>
                <c:pt idx="10344">
                  <c:v>675.67</c:v>
                </c:pt>
                <c:pt idx="10345">
                  <c:v>655.57</c:v>
                </c:pt>
                <c:pt idx="10346">
                  <c:v>640.16</c:v>
                </c:pt>
                <c:pt idx="10347">
                  <c:v>633.53</c:v>
                </c:pt>
                <c:pt idx="10348">
                  <c:v>628.14</c:v>
                </c:pt>
                <c:pt idx="10349">
                  <c:v>640</c:v>
                </c:pt>
                <c:pt idx="10350">
                  <c:v>641.73</c:v>
                </c:pt>
                <c:pt idx="10351">
                  <c:v>715.83</c:v>
                </c:pt>
                <c:pt idx="10352">
                  <c:v>792.32</c:v>
                </c:pt>
                <c:pt idx="10353">
                  <c:v>842.12</c:v>
                </c:pt>
                <c:pt idx="10354">
                  <c:v>892.88</c:v>
                </c:pt>
                <c:pt idx="10355">
                  <c:v>947.92</c:v>
                </c:pt>
                <c:pt idx="10356">
                  <c:v>996.28</c:v>
                </c:pt>
                <c:pt idx="10357">
                  <c:v>1027.1500000000001</c:v>
                </c:pt>
                <c:pt idx="10358">
                  <c:v>1021.36</c:v>
                </c:pt>
                <c:pt idx="10359">
                  <c:v>986.93</c:v>
                </c:pt>
                <c:pt idx="10360">
                  <c:v>925.04</c:v>
                </c:pt>
                <c:pt idx="10361">
                  <c:v>857.99</c:v>
                </c:pt>
                <c:pt idx="10362">
                  <c:v>935.74</c:v>
                </c:pt>
                <c:pt idx="10363">
                  <c:v>927.99</c:v>
                </c:pt>
                <c:pt idx="10364">
                  <c:v>899.55</c:v>
                </c:pt>
                <c:pt idx="10365">
                  <c:v>849.26</c:v>
                </c:pt>
                <c:pt idx="10366">
                  <c:v>784.88</c:v>
                </c:pt>
                <c:pt idx="10367">
                  <c:v>727.8</c:v>
                </c:pt>
                <c:pt idx="10368">
                  <c:v>696</c:v>
                </c:pt>
                <c:pt idx="10369">
                  <c:v>679.38</c:v>
                </c:pt>
                <c:pt idx="10370">
                  <c:v>654.53</c:v>
                </c:pt>
                <c:pt idx="10371">
                  <c:v>650.80999999999995</c:v>
                </c:pt>
                <c:pt idx="10372">
                  <c:v>652.83000000000004</c:v>
                </c:pt>
                <c:pt idx="10373">
                  <c:v>680.8</c:v>
                </c:pt>
                <c:pt idx="10374">
                  <c:v>697.69</c:v>
                </c:pt>
                <c:pt idx="10375">
                  <c:v>865.18</c:v>
                </c:pt>
                <c:pt idx="10376">
                  <c:v>996.34</c:v>
                </c:pt>
                <c:pt idx="10377">
                  <c:v>1086.82</c:v>
                </c:pt>
                <c:pt idx="10378">
                  <c:v>1133.49</c:v>
                </c:pt>
                <c:pt idx="10379">
                  <c:v>1138.8699999999999</c:v>
                </c:pt>
                <c:pt idx="10380">
                  <c:v>1144.02</c:v>
                </c:pt>
                <c:pt idx="10381">
                  <c:v>1106.1600000000001</c:v>
                </c:pt>
                <c:pt idx="10382">
                  <c:v>1111.54</c:v>
                </c:pt>
                <c:pt idx="10383">
                  <c:v>1053.5999999999999</c:v>
                </c:pt>
                <c:pt idx="10384">
                  <c:v>992.65</c:v>
                </c:pt>
                <c:pt idx="10385">
                  <c:v>903.34</c:v>
                </c:pt>
                <c:pt idx="10386">
                  <c:v>975.23</c:v>
                </c:pt>
                <c:pt idx="10387">
                  <c:v>952.56</c:v>
                </c:pt>
                <c:pt idx="10388">
                  <c:v>916.24</c:v>
                </c:pt>
                <c:pt idx="10389">
                  <c:v>870.15</c:v>
                </c:pt>
                <c:pt idx="10390">
                  <c:v>798.12</c:v>
                </c:pt>
                <c:pt idx="10391">
                  <c:v>744.51</c:v>
                </c:pt>
                <c:pt idx="10392">
                  <c:v>700.42</c:v>
                </c:pt>
                <c:pt idx="10393">
                  <c:v>666.1</c:v>
                </c:pt>
                <c:pt idx="10394">
                  <c:v>646.27</c:v>
                </c:pt>
                <c:pt idx="10395">
                  <c:v>632.78</c:v>
                </c:pt>
                <c:pt idx="10396">
                  <c:v>647.64</c:v>
                </c:pt>
                <c:pt idx="10397">
                  <c:v>687.34</c:v>
                </c:pt>
                <c:pt idx="10398">
                  <c:v>702.42</c:v>
                </c:pt>
                <c:pt idx="10399">
                  <c:v>875.46</c:v>
                </c:pt>
                <c:pt idx="10400">
                  <c:v>1001.91</c:v>
                </c:pt>
                <c:pt idx="10401">
                  <c:v>1091.96</c:v>
                </c:pt>
                <c:pt idx="10402">
                  <c:v>1133.6300000000001</c:v>
                </c:pt>
                <c:pt idx="10403">
                  <c:v>1135.99</c:v>
                </c:pt>
                <c:pt idx="10404">
                  <c:v>1143.93</c:v>
                </c:pt>
                <c:pt idx="10405">
                  <c:v>1148.79</c:v>
                </c:pt>
                <c:pt idx="10406">
                  <c:v>1141</c:v>
                </c:pt>
                <c:pt idx="10407">
                  <c:v>1107.27</c:v>
                </c:pt>
                <c:pt idx="10408">
                  <c:v>1007.56</c:v>
                </c:pt>
                <c:pt idx="10409">
                  <c:v>920.16</c:v>
                </c:pt>
                <c:pt idx="10410">
                  <c:v>981.79</c:v>
                </c:pt>
                <c:pt idx="10411">
                  <c:v>957.68</c:v>
                </c:pt>
                <c:pt idx="10412">
                  <c:v>903.84</c:v>
                </c:pt>
                <c:pt idx="10413">
                  <c:v>867.66</c:v>
                </c:pt>
                <c:pt idx="10414">
                  <c:v>810.96</c:v>
                </c:pt>
                <c:pt idx="10415">
                  <c:v>753.44</c:v>
                </c:pt>
                <c:pt idx="10416">
                  <c:v>718.11</c:v>
                </c:pt>
                <c:pt idx="10417">
                  <c:v>694.57</c:v>
                </c:pt>
                <c:pt idx="10418">
                  <c:v>671.78</c:v>
                </c:pt>
                <c:pt idx="10419">
                  <c:v>663.73</c:v>
                </c:pt>
                <c:pt idx="10420">
                  <c:v>657.96</c:v>
                </c:pt>
                <c:pt idx="10421">
                  <c:v>666.35</c:v>
                </c:pt>
                <c:pt idx="10422">
                  <c:v>658.26</c:v>
                </c:pt>
                <c:pt idx="10423">
                  <c:v>756.92</c:v>
                </c:pt>
                <c:pt idx="10424">
                  <c:v>863.29</c:v>
                </c:pt>
                <c:pt idx="10425">
                  <c:v>938.57</c:v>
                </c:pt>
                <c:pt idx="10426">
                  <c:v>967.32</c:v>
                </c:pt>
                <c:pt idx="10427">
                  <c:v>967.23</c:v>
                </c:pt>
                <c:pt idx="10428">
                  <c:v>932.24</c:v>
                </c:pt>
                <c:pt idx="10429">
                  <c:v>913.31</c:v>
                </c:pt>
                <c:pt idx="10430">
                  <c:v>897.19</c:v>
                </c:pt>
                <c:pt idx="10431">
                  <c:v>881.19</c:v>
                </c:pt>
                <c:pt idx="10432">
                  <c:v>857.7</c:v>
                </c:pt>
                <c:pt idx="10433">
                  <c:v>837.12</c:v>
                </c:pt>
                <c:pt idx="10434">
                  <c:v>915.37</c:v>
                </c:pt>
                <c:pt idx="10435">
                  <c:v>907.27</c:v>
                </c:pt>
                <c:pt idx="10436">
                  <c:v>878.66</c:v>
                </c:pt>
                <c:pt idx="10437">
                  <c:v>839.32</c:v>
                </c:pt>
                <c:pt idx="10438">
                  <c:v>789.08</c:v>
                </c:pt>
                <c:pt idx="10439">
                  <c:v>751.39</c:v>
                </c:pt>
                <c:pt idx="10440">
                  <c:v>696.28</c:v>
                </c:pt>
                <c:pt idx="10441">
                  <c:v>679.93</c:v>
                </c:pt>
                <c:pt idx="10442">
                  <c:v>658.69</c:v>
                </c:pt>
                <c:pt idx="10443">
                  <c:v>647.44000000000005</c:v>
                </c:pt>
                <c:pt idx="10444">
                  <c:v>638.09</c:v>
                </c:pt>
                <c:pt idx="10445">
                  <c:v>623.1</c:v>
                </c:pt>
                <c:pt idx="10446">
                  <c:v>610.77</c:v>
                </c:pt>
                <c:pt idx="10447">
                  <c:v>653.58000000000004</c:v>
                </c:pt>
                <c:pt idx="10448">
                  <c:v>713.08</c:v>
                </c:pt>
                <c:pt idx="10449">
                  <c:v>745.71</c:v>
                </c:pt>
                <c:pt idx="10450">
                  <c:v>804.32</c:v>
                </c:pt>
                <c:pt idx="10451">
                  <c:v>820.12</c:v>
                </c:pt>
                <c:pt idx="10452">
                  <c:v>829.18</c:v>
                </c:pt>
                <c:pt idx="10453">
                  <c:v>829.76</c:v>
                </c:pt>
                <c:pt idx="10454">
                  <c:v>819.42</c:v>
                </c:pt>
                <c:pt idx="10455">
                  <c:v>806.62</c:v>
                </c:pt>
                <c:pt idx="10456">
                  <c:v>796.96</c:v>
                </c:pt>
                <c:pt idx="10457">
                  <c:v>785.45</c:v>
                </c:pt>
                <c:pt idx="10458">
                  <c:v>870.54</c:v>
                </c:pt>
                <c:pt idx="10459">
                  <c:v>881.99</c:v>
                </c:pt>
                <c:pt idx="10460">
                  <c:v>870.2</c:v>
                </c:pt>
                <c:pt idx="10461">
                  <c:v>847.47</c:v>
                </c:pt>
                <c:pt idx="10462">
                  <c:v>799.6</c:v>
                </c:pt>
                <c:pt idx="10463">
                  <c:v>754.35</c:v>
                </c:pt>
                <c:pt idx="10464">
                  <c:v>716.08</c:v>
                </c:pt>
                <c:pt idx="10465">
                  <c:v>693.99</c:v>
                </c:pt>
                <c:pt idx="10466">
                  <c:v>678.63</c:v>
                </c:pt>
                <c:pt idx="10467">
                  <c:v>663.94</c:v>
                </c:pt>
                <c:pt idx="10468">
                  <c:v>668.11</c:v>
                </c:pt>
                <c:pt idx="10469">
                  <c:v>705.15</c:v>
                </c:pt>
                <c:pt idx="10470">
                  <c:v>715.31</c:v>
                </c:pt>
                <c:pt idx="10471">
                  <c:v>892.94</c:v>
                </c:pt>
                <c:pt idx="10472">
                  <c:v>1012.16</c:v>
                </c:pt>
                <c:pt idx="10473">
                  <c:v>1119.8699999999999</c:v>
                </c:pt>
                <c:pt idx="10474">
                  <c:v>1164.76</c:v>
                </c:pt>
                <c:pt idx="10475">
                  <c:v>1150.47</c:v>
                </c:pt>
                <c:pt idx="10476">
                  <c:v>1140.5</c:v>
                </c:pt>
                <c:pt idx="10477">
                  <c:v>1166.18</c:v>
                </c:pt>
                <c:pt idx="10478">
                  <c:v>1133.6300000000001</c:v>
                </c:pt>
                <c:pt idx="10479">
                  <c:v>1116</c:v>
                </c:pt>
                <c:pt idx="10480">
                  <c:v>1044.57</c:v>
                </c:pt>
                <c:pt idx="10481">
                  <c:v>934.84</c:v>
                </c:pt>
                <c:pt idx="10482">
                  <c:v>984.78</c:v>
                </c:pt>
                <c:pt idx="10483">
                  <c:v>987.88</c:v>
                </c:pt>
                <c:pt idx="10484">
                  <c:v>935.7</c:v>
                </c:pt>
                <c:pt idx="10485">
                  <c:v>900.83</c:v>
                </c:pt>
                <c:pt idx="10486">
                  <c:v>833.68</c:v>
                </c:pt>
                <c:pt idx="10487">
                  <c:v>782.57</c:v>
                </c:pt>
                <c:pt idx="10488">
                  <c:v>739.98</c:v>
                </c:pt>
                <c:pt idx="10489">
                  <c:v>707.66</c:v>
                </c:pt>
                <c:pt idx="10490">
                  <c:v>688.08</c:v>
                </c:pt>
                <c:pt idx="10491">
                  <c:v>682.81</c:v>
                </c:pt>
                <c:pt idx="10492">
                  <c:v>687.57</c:v>
                </c:pt>
                <c:pt idx="10493">
                  <c:v>726.34</c:v>
                </c:pt>
                <c:pt idx="10494">
                  <c:v>731.02</c:v>
                </c:pt>
                <c:pt idx="10495">
                  <c:v>883.98</c:v>
                </c:pt>
                <c:pt idx="10496">
                  <c:v>1020.34</c:v>
                </c:pt>
                <c:pt idx="10497">
                  <c:v>1111.8800000000001</c:v>
                </c:pt>
                <c:pt idx="10498">
                  <c:v>1154.53</c:v>
                </c:pt>
                <c:pt idx="10499">
                  <c:v>1156.3800000000001</c:v>
                </c:pt>
                <c:pt idx="10500">
                  <c:v>1155.08</c:v>
                </c:pt>
                <c:pt idx="10501">
                  <c:v>1175.32</c:v>
                </c:pt>
                <c:pt idx="10502">
                  <c:v>1158.01</c:v>
                </c:pt>
                <c:pt idx="10503">
                  <c:v>1095.78</c:v>
                </c:pt>
                <c:pt idx="10504">
                  <c:v>1021.87</c:v>
                </c:pt>
                <c:pt idx="10505">
                  <c:v>932.93</c:v>
                </c:pt>
                <c:pt idx="10506">
                  <c:v>1004.51</c:v>
                </c:pt>
                <c:pt idx="10507">
                  <c:v>970.6</c:v>
                </c:pt>
                <c:pt idx="10508">
                  <c:v>927.39</c:v>
                </c:pt>
                <c:pt idx="10509">
                  <c:v>878.73</c:v>
                </c:pt>
                <c:pt idx="10510">
                  <c:v>810.37</c:v>
                </c:pt>
                <c:pt idx="10511">
                  <c:v>758.68</c:v>
                </c:pt>
                <c:pt idx="10512">
                  <c:v>712.57</c:v>
                </c:pt>
                <c:pt idx="10513">
                  <c:v>671.86</c:v>
                </c:pt>
                <c:pt idx="10514">
                  <c:v>650.75</c:v>
                </c:pt>
                <c:pt idx="10515">
                  <c:v>648.83000000000004</c:v>
                </c:pt>
                <c:pt idx="10516">
                  <c:v>652.16999999999996</c:v>
                </c:pt>
                <c:pt idx="10517">
                  <c:v>702.86</c:v>
                </c:pt>
                <c:pt idx="10518">
                  <c:v>718.79</c:v>
                </c:pt>
                <c:pt idx="10519">
                  <c:v>877.25</c:v>
                </c:pt>
                <c:pt idx="10520">
                  <c:v>1006.38</c:v>
                </c:pt>
                <c:pt idx="10521">
                  <c:v>1103.78</c:v>
                </c:pt>
                <c:pt idx="10522">
                  <c:v>1146.9100000000001</c:v>
                </c:pt>
                <c:pt idx="10523">
                  <c:v>1140.6600000000001</c:v>
                </c:pt>
                <c:pt idx="10524">
                  <c:v>1145.77</c:v>
                </c:pt>
                <c:pt idx="10525">
                  <c:v>1162.74</c:v>
                </c:pt>
                <c:pt idx="10526">
                  <c:v>1147.55</c:v>
                </c:pt>
                <c:pt idx="10527">
                  <c:v>1112.2</c:v>
                </c:pt>
                <c:pt idx="10528">
                  <c:v>1047.27</c:v>
                </c:pt>
                <c:pt idx="10529">
                  <c:v>944.02</c:v>
                </c:pt>
                <c:pt idx="10530">
                  <c:v>991.12</c:v>
                </c:pt>
                <c:pt idx="10531">
                  <c:v>980.09</c:v>
                </c:pt>
                <c:pt idx="10532">
                  <c:v>941.68</c:v>
                </c:pt>
                <c:pt idx="10533">
                  <c:v>893.65</c:v>
                </c:pt>
                <c:pt idx="10534">
                  <c:v>827.56</c:v>
                </c:pt>
                <c:pt idx="10535">
                  <c:v>766.32</c:v>
                </c:pt>
                <c:pt idx="10536">
                  <c:v>726.64</c:v>
                </c:pt>
                <c:pt idx="10537">
                  <c:v>707.07</c:v>
                </c:pt>
                <c:pt idx="10538">
                  <c:v>686.89</c:v>
                </c:pt>
                <c:pt idx="10539">
                  <c:v>683.79</c:v>
                </c:pt>
                <c:pt idx="10540">
                  <c:v>691.25</c:v>
                </c:pt>
                <c:pt idx="10541">
                  <c:v>729.94</c:v>
                </c:pt>
                <c:pt idx="10542">
                  <c:v>737.06</c:v>
                </c:pt>
                <c:pt idx="10543">
                  <c:v>894.13</c:v>
                </c:pt>
                <c:pt idx="10544">
                  <c:v>1034.93</c:v>
                </c:pt>
                <c:pt idx="10545">
                  <c:v>1112.97</c:v>
                </c:pt>
                <c:pt idx="10546">
                  <c:v>1141.8900000000001</c:v>
                </c:pt>
                <c:pt idx="10547">
                  <c:v>1152.42</c:v>
                </c:pt>
                <c:pt idx="10548">
                  <c:v>1162.77</c:v>
                </c:pt>
                <c:pt idx="10549">
                  <c:v>1178.02</c:v>
                </c:pt>
                <c:pt idx="10550">
                  <c:v>1165.6099999999999</c:v>
                </c:pt>
                <c:pt idx="10551">
                  <c:v>1125.5899999999999</c:v>
                </c:pt>
                <c:pt idx="10552">
                  <c:v>1039.31</c:v>
                </c:pt>
                <c:pt idx="10553">
                  <c:v>926.9</c:v>
                </c:pt>
                <c:pt idx="10554">
                  <c:v>996.79</c:v>
                </c:pt>
                <c:pt idx="10555">
                  <c:v>947.42</c:v>
                </c:pt>
                <c:pt idx="10556">
                  <c:v>867.31</c:v>
                </c:pt>
                <c:pt idx="10557">
                  <c:v>870.64</c:v>
                </c:pt>
                <c:pt idx="10558">
                  <c:v>831.59</c:v>
                </c:pt>
                <c:pt idx="10559">
                  <c:v>784.69</c:v>
                </c:pt>
                <c:pt idx="10560">
                  <c:v>738.42</c:v>
                </c:pt>
                <c:pt idx="10561">
                  <c:v>716.49</c:v>
                </c:pt>
                <c:pt idx="10562">
                  <c:v>699.86</c:v>
                </c:pt>
                <c:pt idx="10563">
                  <c:v>688.96</c:v>
                </c:pt>
                <c:pt idx="10564">
                  <c:v>691.51</c:v>
                </c:pt>
                <c:pt idx="10565">
                  <c:v>734.17</c:v>
                </c:pt>
                <c:pt idx="10566">
                  <c:v>741.94</c:v>
                </c:pt>
                <c:pt idx="10567">
                  <c:v>881.91</c:v>
                </c:pt>
                <c:pt idx="10568">
                  <c:v>1038.28</c:v>
                </c:pt>
                <c:pt idx="10569">
                  <c:v>1124.73</c:v>
                </c:pt>
                <c:pt idx="10570">
                  <c:v>1146.5</c:v>
                </c:pt>
                <c:pt idx="10571">
                  <c:v>1139.57</c:v>
                </c:pt>
                <c:pt idx="10572">
                  <c:v>1134.06</c:v>
                </c:pt>
                <c:pt idx="10573">
                  <c:v>1113.9000000000001</c:v>
                </c:pt>
                <c:pt idx="10574">
                  <c:v>1113.81</c:v>
                </c:pt>
                <c:pt idx="10575">
                  <c:v>1085.08</c:v>
                </c:pt>
                <c:pt idx="10576">
                  <c:v>1000.14</c:v>
                </c:pt>
                <c:pt idx="10577">
                  <c:v>916.47</c:v>
                </c:pt>
                <c:pt idx="10578">
                  <c:v>980.72</c:v>
                </c:pt>
                <c:pt idx="10579">
                  <c:v>957.18</c:v>
                </c:pt>
                <c:pt idx="10580">
                  <c:v>911.77</c:v>
                </c:pt>
                <c:pt idx="10581">
                  <c:v>872.03</c:v>
                </c:pt>
                <c:pt idx="10582">
                  <c:v>821.06</c:v>
                </c:pt>
                <c:pt idx="10583">
                  <c:v>768.86</c:v>
                </c:pt>
                <c:pt idx="10584">
                  <c:v>728.25</c:v>
                </c:pt>
                <c:pt idx="10585">
                  <c:v>704.78</c:v>
                </c:pt>
                <c:pt idx="10586">
                  <c:v>687.83</c:v>
                </c:pt>
                <c:pt idx="10587">
                  <c:v>669.44</c:v>
                </c:pt>
                <c:pt idx="10588">
                  <c:v>678.18</c:v>
                </c:pt>
                <c:pt idx="10589">
                  <c:v>686.36</c:v>
                </c:pt>
                <c:pt idx="10590">
                  <c:v>686.15</c:v>
                </c:pt>
                <c:pt idx="10591">
                  <c:v>782.91</c:v>
                </c:pt>
                <c:pt idx="10592">
                  <c:v>890.31</c:v>
                </c:pt>
                <c:pt idx="10593">
                  <c:v>961.72</c:v>
                </c:pt>
                <c:pt idx="10594">
                  <c:v>984.33</c:v>
                </c:pt>
                <c:pt idx="10595">
                  <c:v>960.7</c:v>
                </c:pt>
                <c:pt idx="10596">
                  <c:v>934.26</c:v>
                </c:pt>
                <c:pt idx="10597">
                  <c:v>921.16</c:v>
                </c:pt>
                <c:pt idx="10598">
                  <c:v>904.89</c:v>
                </c:pt>
                <c:pt idx="10599">
                  <c:v>869.28</c:v>
                </c:pt>
                <c:pt idx="10600">
                  <c:v>852.87</c:v>
                </c:pt>
                <c:pt idx="10601">
                  <c:v>854.59</c:v>
                </c:pt>
                <c:pt idx="10602">
                  <c:v>920.21</c:v>
                </c:pt>
                <c:pt idx="10603">
                  <c:v>905.87</c:v>
                </c:pt>
                <c:pt idx="10604">
                  <c:v>876.82</c:v>
                </c:pt>
                <c:pt idx="10605">
                  <c:v>835.42</c:v>
                </c:pt>
                <c:pt idx="10606">
                  <c:v>797.92</c:v>
                </c:pt>
                <c:pt idx="10607">
                  <c:v>749.79</c:v>
                </c:pt>
                <c:pt idx="10608">
                  <c:v>722.29</c:v>
                </c:pt>
                <c:pt idx="10609">
                  <c:v>701.87</c:v>
                </c:pt>
                <c:pt idx="10610">
                  <c:v>688.27</c:v>
                </c:pt>
                <c:pt idx="10611">
                  <c:v>671.88</c:v>
                </c:pt>
                <c:pt idx="10612">
                  <c:v>672.36</c:v>
                </c:pt>
                <c:pt idx="10613">
                  <c:v>668.15</c:v>
                </c:pt>
                <c:pt idx="10614">
                  <c:v>636.94000000000005</c:v>
                </c:pt>
                <c:pt idx="10615">
                  <c:v>659</c:v>
                </c:pt>
                <c:pt idx="10616">
                  <c:v>700.08</c:v>
                </c:pt>
                <c:pt idx="10617">
                  <c:v>735.37</c:v>
                </c:pt>
                <c:pt idx="10618">
                  <c:v>776.3</c:v>
                </c:pt>
                <c:pt idx="10619">
                  <c:v>787.26</c:v>
                </c:pt>
                <c:pt idx="10620">
                  <c:v>804.28</c:v>
                </c:pt>
                <c:pt idx="10621">
                  <c:v>805.95</c:v>
                </c:pt>
                <c:pt idx="10622">
                  <c:v>787.44</c:v>
                </c:pt>
                <c:pt idx="10623">
                  <c:v>774.63</c:v>
                </c:pt>
                <c:pt idx="10624">
                  <c:v>771.91</c:v>
                </c:pt>
                <c:pt idx="10625">
                  <c:v>764.83</c:v>
                </c:pt>
                <c:pt idx="10626">
                  <c:v>859.16</c:v>
                </c:pt>
                <c:pt idx="10627">
                  <c:v>865.01</c:v>
                </c:pt>
                <c:pt idx="10628">
                  <c:v>859.32</c:v>
                </c:pt>
                <c:pt idx="10629">
                  <c:v>832.52</c:v>
                </c:pt>
                <c:pt idx="10630">
                  <c:v>776.06</c:v>
                </c:pt>
                <c:pt idx="10631">
                  <c:v>716.6</c:v>
                </c:pt>
                <c:pt idx="10632">
                  <c:v>676.37</c:v>
                </c:pt>
                <c:pt idx="10633">
                  <c:v>672.07</c:v>
                </c:pt>
                <c:pt idx="10634">
                  <c:v>651.14</c:v>
                </c:pt>
                <c:pt idx="10635">
                  <c:v>643.17999999999995</c:v>
                </c:pt>
                <c:pt idx="10636">
                  <c:v>663.2</c:v>
                </c:pt>
                <c:pt idx="10637">
                  <c:v>699.91</c:v>
                </c:pt>
                <c:pt idx="10638">
                  <c:v>709.7</c:v>
                </c:pt>
                <c:pt idx="10639">
                  <c:v>884.7</c:v>
                </c:pt>
                <c:pt idx="10640">
                  <c:v>1021.72</c:v>
                </c:pt>
                <c:pt idx="10641">
                  <c:v>1115.9100000000001</c:v>
                </c:pt>
                <c:pt idx="10642">
                  <c:v>1160.57</c:v>
                </c:pt>
                <c:pt idx="10643">
                  <c:v>1178.98</c:v>
                </c:pt>
                <c:pt idx="10644">
                  <c:v>1150.8599999999999</c:v>
                </c:pt>
                <c:pt idx="10645">
                  <c:v>1165.4000000000001</c:v>
                </c:pt>
                <c:pt idx="10646">
                  <c:v>1173.6600000000001</c:v>
                </c:pt>
                <c:pt idx="10647">
                  <c:v>1114.68</c:v>
                </c:pt>
                <c:pt idx="10648">
                  <c:v>1047.56</c:v>
                </c:pt>
                <c:pt idx="10649">
                  <c:v>940.86</c:v>
                </c:pt>
                <c:pt idx="10650">
                  <c:v>1006.53</c:v>
                </c:pt>
                <c:pt idx="10651">
                  <c:v>982.81</c:v>
                </c:pt>
                <c:pt idx="10652">
                  <c:v>941.94</c:v>
                </c:pt>
                <c:pt idx="10653">
                  <c:v>882.72</c:v>
                </c:pt>
                <c:pt idx="10654">
                  <c:v>828.05</c:v>
                </c:pt>
                <c:pt idx="10655">
                  <c:v>776.11</c:v>
                </c:pt>
                <c:pt idx="10656">
                  <c:v>754.47</c:v>
                </c:pt>
                <c:pt idx="10657">
                  <c:v>726.43</c:v>
                </c:pt>
                <c:pt idx="10658">
                  <c:v>707.12</c:v>
                </c:pt>
                <c:pt idx="10659">
                  <c:v>695.57</c:v>
                </c:pt>
                <c:pt idx="10660">
                  <c:v>691.91</c:v>
                </c:pt>
                <c:pt idx="10661">
                  <c:v>693.97</c:v>
                </c:pt>
                <c:pt idx="10662">
                  <c:v>684.96</c:v>
                </c:pt>
                <c:pt idx="10663">
                  <c:v>754.74</c:v>
                </c:pt>
                <c:pt idx="10664">
                  <c:v>834.04</c:v>
                </c:pt>
                <c:pt idx="10665">
                  <c:v>870.99</c:v>
                </c:pt>
                <c:pt idx="10666">
                  <c:v>888.77</c:v>
                </c:pt>
                <c:pt idx="10667">
                  <c:v>907.65</c:v>
                </c:pt>
                <c:pt idx="10668">
                  <c:v>893.35</c:v>
                </c:pt>
                <c:pt idx="10669">
                  <c:v>887.3</c:v>
                </c:pt>
                <c:pt idx="10670">
                  <c:v>852.04</c:v>
                </c:pt>
                <c:pt idx="10671">
                  <c:v>830.59</c:v>
                </c:pt>
                <c:pt idx="10672">
                  <c:v>795.06</c:v>
                </c:pt>
                <c:pt idx="10673">
                  <c:v>792.87</c:v>
                </c:pt>
                <c:pt idx="10674">
                  <c:v>878.37</c:v>
                </c:pt>
                <c:pt idx="10675">
                  <c:v>881.74</c:v>
                </c:pt>
                <c:pt idx="10676">
                  <c:v>866.6</c:v>
                </c:pt>
                <c:pt idx="10677">
                  <c:v>821.76</c:v>
                </c:pt>
                <c:pt idx="10678">
                  <c:v>763.24</c:v>
                </c:pt>
                <c:pt idx="10679">
                  <c:v>720.49</c:v>
                </c:pt>
                <c:pt idx="10680">
                  <c:v>694.24</c:v>
                </c:pt>
                <c:pt idx="10681">
                  <c:v>671.68</c:v>
                </c:pt>
                <c:pt idx="10682">
                  <c:v>658</c:v>
                </c:pt>
                <c:pt idx="10683">
                  <c:v>646.67999999999995</c:v>
                </c:pt>
                <c:pt idx="10684">
                  <c:v>659.17</c:v>
                </c:pt>
                <c:pt idx="10685">
                  <c:v>695.65</c:v>
                </c:pt>
                <c:pt idx="10686">
                  <c:v>706.21</c:v>
                </c:pt>
                <c:pt idx="10687">
                  <c:v>880.62</c:v>
                </c:pt>
                <c:pt idx="10688">
                  <c:v>1018.23</c:v>
                </c:pt>
                <c:pt idx="10689">
                  <c:v>1114.33</c:v>
                </c:pt>
                <c:pt idx="10690">
                  <c:v>1151.3</c:v>
                </c:pt>
                <c:pt idx="10691">
                  <c:v>1147.93</c:v>
                </c:pt>
                <c:pt idx="10692">
                  <c:v>1147.6099999999999</c:v>
                </c:pt>
                <c:pt idx="10693">
                  <c:v>1143.3900000000001</c:v>
                </c:pt>
                <c:pt idx="10694">
                  <c:v>1141.2</c:v>
                </c:pt>
                <c:pt idx="10695">
                  <c:v>1111.93</c:v>
                </c:pt>
                <c:pt idx="10696">
                  <c:v>1047.58</c:v>
                </c:pt>
                <c:pt idx="10697">
                  <c:v>952.89</c:v>
                </c:pt>
                <c:pt idx="10698">
                  <c:v>1021.35</c:v>
                </c:pt>
                <c:pt idx="10699">
                  <c:v>972.71</c:v>
                </c:pt>
                <c:pt idx="10700">
                  <c:v>935.37</c:v>
                </c:pt>
                <c:pt idx="10701">
                  <c:v>880.48</c:v>
                </c:pt>
                <c:pt idx="10702">
                  <c:v>822.69</c:v>
                </c:pt>
                <c:pt idx="10703">
                  <c:v>760.35</c:v>
                </c:pt>
                <c:pt idx="10704">
                  <c:v>733.18</c:v>
                </c:pt>
                <c:pt idx="10705">
                  <c:v>711.51</c:v>
                </c:pt>
                <c:pt idx="10706">
                  <c:v>686.5</c:v>
                </c:pt>
                <c:pt idx="10707">
                  <c:v>683.62</c:v>
                </c:pt>
                <c:pt idx="10708">
                  <c:v>692.74</c:v>
                </c:pt>
                <c:pt idx="10709">
                  <c:v>724.12</c:v>
                </c:pt>
                <c:pt idx="10710">
                  <c:v>730.98</c:v>
                </c:pt>
                <c:pt idx="10711">
                  <c:v>902.15</c:v>
                </c:pt>
                <c:pt idx="10712">
                  <c:v>1054.5999999999999</c:v>
                </c:pt>
                <c:pt idx="10713">
                  <c:v>1138.1199999999999</c:v>
                </c:pt>
                <c:pt idx="10714">
                  <c:v>1160.06</c:v>
                </c:pt>
                <c:pt idx="10715">
                  <c:v>1160.9100000000001</c:v>
                </c:pt>
                <c:pt idx="10716">
                  <c:v>1178.1199999999999</c:v>
                </c:pt>
                <c:pt idx="10717">
                  <c:v>1169.95</c:v>
                </c:pt>
                <c:pt idx="10718">
                  <c:v>1168.06</c:v>
                </c:pt>
                <c:pt idx="10719">
                  <c:v>1125.9000000000001</c:v>
                </c:pt>
                <c:pt idx="10720">
                  <c:v>1047.52</c:v>
                </c:pt>
                <c:pt idx="10721">
                  <c:v>936.01</c:v>
                </c:pt>
                <c:pt idx="10722">
                  <c:v>1004.14</c:v>
                </c:pt>
                <c:pt idx="10723">
                  <c:v>983.26</c:v>
                </c:pt>
                <c:pt idx="10724">
                  <c:v>954.68</c:v>
                </c:pt>
                <c:pt idx="10725">
                  <c:v>904.31</c:v>
                </c:pt>
                <c:pt idx="10726">
                  <c:v>849.21</c:v>
                </c:pt>
                <c:pt idx="10727">
                  <c:v>785.68</c:v>
                </c:pt>
                <c:pt idx="10728">
                  <c:v>750.14</c:v>
                </c:pt>
                <c:pt idx="10729">
                  <c:v>733.45</c:v>
                </c:pt>
                <c:pt idx="10730">
                  <c:v>717.66</c:v>
                </c:pt>
                <c:pt idx="10731">
                  <c:v>694.23</c:v>
                </c:pt>
                <c:pt idx="10732">
                  <c:v>704.29</c:v>
                </c:pt>
                <c:pt idx="10733">
                  <c:v>746.35</c:v>
                </c:pt>
                <c:pt idx="10734">
                  <c:v>803.18</c:v>
                </c:pt>
                <c:pt idx="10735">
                  <c:v>915.22</c:v>
                </c:pt>
                <c:pt idx="10736">
                  <c:v>1052.97</c:v>
                </c:pt>
                <c:pt idx="10737">
                  <c:v>1151.19</c:v>
                </c:pt>
                <c:pt idx="10738">
                  <c:v>1194.6300000000001</c:v>
                </c:pt>
                <c:pt idx="10739">
                  <c:v>1191.96</c:v>
                </c:pt>
                <c:pt idx="10740">
                  <c:v>1192.78</c:v>
                </c:pt>
                <c:pt idx="10741">
                  <c:v>1189.02</c:v>
                </c:pt>
                <c:pt idx="10742">
                  <c:v>1155.7</c:v>
                </c:pt>
                <c:pt idx="10743">
                  <c:v>1131.76</c:v>
                </c:pt>
                <c:pt idx="10744">
                  <c:v>1057.51</c:v>
                </c:pt>
                <c:pt idx="10745">
                  <c:v>967.13</c:v>
                </c:pt>
                <c:pt idx="10746">
                  <c:v>1028.73</c:v>
                </c:pt>
                <c:pt idx="10747">
                  <c:v>1022.11</c:v>
                </c:pt>
                <c:pt idx="10748">
                  <c:v>981.76</c:v>
                </c:pt>
                <c:pt idx="10749">
                  <c:v>931.54</c:v>
                </c:pt>
                <c:pt idx="10750">
                  <c:v>893.62</c:v>
                </c:pt>
                <c:pt idx="10751">
                  <c:v>829.65</c:v>
                </c:pt>
                <c:pt idx="10752">
                  <c:v>776.95</c:v>
                </c:pt>
                <c:pt idx="10753">
                  <c:v>758.35</c:v>
                </c:pt>
                <c:pt idx="10754">
                  <c:v>746.07</c:v>
                </c:pt>
                <c:pt idx="10755">
                  <c:v>727.12</c:v>
                </c:pt>
                <c:pt idx="10756">
                  <c:v>711.55</c:v>
                </c:pt>
                <c:pt idx="10757">
                  <c:v>720.7</c:v>
                </c:pt>
                <c:pt idx="10758">
                  <c:v>716.22</c:v>
                </c:pt>
                <c:pt idx="10759">
                  <c:v>823.17</c:v>
                </c:pt>
                <c:pt idx="10760">
                  <c:v>931.66</c:v>
                </c:pt>
                <c:pt idx="10761">
                  <c:v>1006.57</c:v>
                </c:pt>
                <c:pt idx="10762">
                  <c:v>1041.52</c:v>
                </c:pt>
                <c:pt idx="10763">
                  <c:v>1045.77</c:v>
                </c:pt>
                <c:pt idx="10764">
                  <c:v>1061.22</c:v>
                </c:pt>
                <c:pt idx="10765">
                  <c:v>987.44</c:v>
                </c:pt>
                <c:pt idx="10766">
                  <c:v>955.06</c:v>
                </c:pt>
                <c:pt idx="10767">
                  <c:v>944.13</c:v>
                </c:pt>
                <c:pt idx="10768">
                  <c:v>929.09</c:v>
                </c:pt>
                <c:pt idx="10769">
                  <c:v>915.08</c:v>
                </c:pt>
                <c:pt idx="10770">
                  <c:v>977.64</c:v>
                </c:pt>
                <c:pt idx="10771">
                  <c:v>976.4</c:v>
                </c:pt>
                <c:pt idx="10772">
                  <c:v>920.86</c:v>
                </c:pt>
                <c:pt idx="10773">
                  <c:v>889.52</c:v>
                </c:pt>
                <c:pt idx="10774">
                  <c:v>857.23</c:v>
                </c:pt>
                <c:pt idx="10775">
                  <c:v>811.91</c:v>
                </c:pt>
                <c:pt idx="10776">
                  <c:v>789.33</c:v>
                </c:pt>
                <c:pt idx="10777">
                  <c:v>758.29</c:v>
                </c:pt>
                <c:pt idx="10778">
                  <c:v>738.65</c:v>
                </c:pt>
                <c:pt idx="10779">
                  <c:v>710.6</c:v>
                </c:pt>
                <c:pt idx="10780">
                  <c:v>686.74</c:v>
                </c:pt>
                <c:pt idx="10781">
                  <c:v>691.15</c:v>
                </c:pt>
                <c:pt idx="10782">
                  <c:v>663.42</c:v>
                </c:pt>
                <c:pt idx="10783">
                  <c:v>699.15</c:v>
                </c:pt>
                <c:pt idx="10784">
                  <c:v>750.32</c:v>
                </c:pt>
                <c:pt idx="10785">
                  <c:v>783.26</c:v>
                </c:pt>
                <c:pt idx="10786">
                  <c:v>823.59</c:v>
                </c:pt>
                <c:pt idx="10787">
                  <c:v>844.42</c:v>
                </c:pt>
                <c:pt idx="10788">
                  <c:v>851.17</c:v>
                </c:pt>
                <c:pt idx="10789">
                  <c:v>858.18</c:v>
                </c:pt>
                <c:pt idx="10790">
                  <c:v>860.72</c:v>
                </c:pt>
                <c:pt idx="10791">
                  <c:v>844.99</c:v>
                </c:pt>
                <c:pt idx="10792">
                  <c:v>829.6</c:v>
                </c:pt>
                <c:pt idx="10793">
                  <c:v>824.29</c:v>
                </c:pt>
                <c:pt idx="10794">
                  <c:v>915.13</c:v>
                </c:pt>
                <c:pt idx="10795">
                  <c:v>935.18</c:v>
                </c:pt>
                <c:pt idx="10796">
                  <c:v>933.97</c:v>
                </c:pt>
                <c:pt idx="10797">
                  <c:v>902.23</c:v>
                </c:pt>
                <c:pt idx="10798">
                  <c:v>860.81</c:v>
                </c:pt>
                <c:pt idx="10799">
                  <c:v>799</c:v>
                </c:pt>
                <c:pt idx="10800">
                  <c:v>755.25</c:v>
                </c:pt>
                <c:pt idx="10801">
                  <c:v>732.38</c:v>
                </c:pt>
                <c:pt idx="10802">
                  <c:v>726.37</c:v>
                </c:pt>
                <c:pt idx="10803">
                  <c:v>715.02</c:v>
                </c:pt>
                <c:pt idx="10804">
                  <c:v>723.74</c:v>
                </c:pt>
                <c:pt idx="10805">
                  <c:v>749.47</c:v>
                </c:pt>
                <c:pt idx="10806">
                  <c:v>764.05</c:v>
                </c:pt>
                <c:pt idx="10807">
                  <c:v>942.69</c:v>
                </c:pt>
                <c:pt idx="10808">
                  <c:v>1097.0999999999999</c:v>
                </c:pt>
                <c:pt idx="10809">
                  <c:v>1182.22</c:v>
                </c:pt>
                <c:pt idx="10810">
                  <c:v>1220.0999999999999</c:v>
                </c:pt>
                <c:pt idx="10811">
                  <c:v>1220.53</c:v>
                </c:pt>
                <c:pt idx="10812">
                  <c:v>1223.8</c:v>
                </c:pt>
                <c:pt idx="10813">
                  <c:v>1240.67</c:v>
                </c:pt>
                <c:pt idx="10814">
                  <c:v>1209.31</c:v>
                </c:pt>
                <c:pt idx="10815">
                  <c:v>1154.93</c:v>
                </c:pt>
                <c:pt idx="10816">
                  <c:v>1083.8</c:v>
                </c:pt>
                <c:pt idx="10817">
                  <c:v>986.02</c:v>
                </c:pt>
                <c:pt idx="10818">
                  <c:v>1040.92</c:v>
                </c:pt>
                <c:pt idx="10819">
                  <c:v>1013.45</c:v>
                </c:pt>
                <c:pt idx="10820">
                  <c:v>972.96</c:v>
                </c:pt>
                <c:pt idx="10821">
                  <c:v>922.48</c:v>
                </c:pt>
                <c:pt idx="10822">
                  <c:v>863.03</c:v>
                </c:pt>
                <c:pt idx="10823">
                  <c:v>807.7</c:v>
                </c:pt>
                <c:pt idx="10824">
                  <c:v>780.32</c:v>
                </c:pt>
                <c:pt idx="10825">
                  <c:v>746.6</c:v>
                </c:pt>
                <c:pt idx="10826">
                  <c:v>735.82</c:v>
                </c:pt>
                <c:pt idx="10827">
                  <c:v>726.91</c:v>
                </c:pt>
                <c:pt idx="10828">
                  <c:v>737.08</c:v>
                </c:pt>
                <c:pt idx="10829">
                  <c:v>768.09</c:v>
                </c:pt>
                <c:pt idx="10830">
                  <c:v>783.64</c:v>
                </c:pt>
                <c:pt idx="10831">
                  <c:v>946.79</c:v>
                </c:pt>
                <c:pt idx="10832">
                  <c:v>1079.57</c:v>
                </c:pt>
                <c:pt idx="10833">
                  <c:v>1173.1099999999999</c:v>
                </c:pt>
                <c:pt idx="10834">
                  <c:v>1228.24</c:v>
                </c:pt>
                <c:pt idx="10835">
                  <c:v>1223.92</c:v>
                </c:pt>
                <c:pt idx="10836">
                  <c:v>1230.8</c:v>
                </c:pt>
                <c:pt idx="10837">
                  <c:v>1236.3399999999999</c:v>
                </c:pt>
                <c:pt idx="10838">
                  <c:v>1225.27</c:v>
                </c:pt>
                <c:pt idx="10839">
                  <c:v>1152.72</c:v>
                </c:pt>
                <c:pt idx="10840">
                  <c:v>1078.93</c:v>
                </c:pt>
                <c:pt idx="10841">
                  <c:v>989.39</c:v>
                </c:pt>
                <c:pt idx="10842">
                  <c:v>1047.81</c:v>
                </c:pt>
                <c:pt idx="10843">
                  <c:v>1020.25</c:v>
                </c:pt>
                <c:pt idx="10844">
                  <c:v>988.85</c:v>
                </c:pt>
                <c:pt idx="10845">
                  <c:v>929.89</c:v>
                </c:pt>
                <c:pt idx="10846">
                  <c:v>869.75</c:v>
                </c:pt>
                <c:pt idx="10847">
                  <c:v>822.42</c:v>
                </c:pt>
                <c:pt idx="10848">
                  <c:v>775.54</c:v>
                </c:pt>
                <c:pt idx="10849">
                  <c:v>750.82</c:v>
                </c:pt>
                <c:pt idx="10850">
                  <c:v>731.93</c:v>
                </c:pt>
                <c:pt idx="10851">
                  <c:v>719.68</c:v>
                </c:pt>
                <c:pt idx="10852">
                  <c:v>733.3</c:v>
                </c:pt>
                <c:pt idx="10853">
                  <c:v>770.47</c:v>
                </c:pt>
                <c:pt idx="10854">
                  <c:v>777.56</c:v>
                </c:pt>
                <c:pt idx="10855">
                  <c:v>953.69</c:v>
                </c:pt>
                <c:pt idx="10856">
                  <c:v>1096.32</c:v>
                </c:pt>
                <c:pt idx="10857">
                  <c:v>1178.21</c:v>
                </c:pt>
                <c:pt idx="10858">
                  <c:v>1232.29</c:v>
                </c:pt>
                <c:pt idx="10859">
                  <c:v>1222.44</c:v>
                </c:pt>
                <c:pt idx="10860">
                  <c:v>1223.51</c:v>
                </c:pt>
                <c:pt idx="10861">
                  <c:v>1246.31</c:v>
                </c:pt>
                <c:pt idx="10862">
                  <c:v>1218.27</c:v>
                </c:pt>
                <c:pt idx="10863">
                  <c:v>1187.73</c:v>
                </c:pt>
                <c:pt idx="10864">
                  <c:v>1103.3399999999999</c:v>
                </c:pt>
                <c:pt idx="10865">
                  <c:v>1001.43</c:v>
                </c:pt>
                <c:pt idx="10866">
                  <c:v>1055.51</c:v>
                </c:pt>
                <c:pt idx="10867">
                  <c:v>1028.71</c:v>
                </c:pt>
                <c:pt idx="10868">
                  <c:v>989.23</c:v>
                </c:pt>
                <c:pt idx="10869">
                  <c:v>933.76</c:v>
                </c:pt>
                <c:pt idx="10870">
                  <c:v>875.16</c:v>
                </c:pt>
                <c:pt idx="10871">
                  <c:v>821.72</c:v>
                </c:pt>
                <c:pt idx="10872">
                  <c:v>782.62</c:v>
                </c:pt>
                <c:pt idx="10873">
                  <c:v>756.42</c:v>
                </c:pt>
                <c:pt idx="10874">
                  <c:v>739.35</c:v>
                </c:pt>
                <c:pt idx="10875">
                  <c:v>736.89</c:v>
                </c:pt>
                <c:pt idx="10876">
                  <c:v>731.33</c:v>
                </c:pt>
                <c:pt idx="10877">
                  <c:v>755.2</c:v>
                </c:pt>
                <c:pt idx="10878">
                  <c:v>762.74</c:v>
                </c:pt>
                <c:pt idx="10879">
                  <c:v>906.52</c:v>
                </c:pt>
                <c:pt idx="10880">
                  <c:v>1061.74</c:v>
                </c:pt>
                <c:pt idx="10881">
                  <c:v>1124.7</c:v>
                </c:pt>
                <c:pt idx="10882">
                  <c:v>1199.46</c:v>
                </c:pt>
                <c:pt idx="10883">
                  <c:v>1186.4000000000001</c:v>
                </c:pt>
                <c:pt idx="10884">
                  <c:v>1189.5999999999999</c:v>
                </c:pt>
                <c:pt idx="10885">
                  <c:v>1206.92</c:v>
                </c:pt>
                <c:pt idx="10886">
                  <c:v>1207.05</c:v>
                </c:pt>
                <c:pt idx="10887">
                  <c:v>1165.3599999999999</c:v>
                </c:pt>
                <c:pt idx="10888">
                  <c:v>1090.7</c:v>
                </c:pt>
                <c:pt idx="10889">
                  <c:v>995.95</c:v>
                </c:pt>
                <c:pt idx="10890">
                  <c:v>1046.57</c:v>
                </c:pt>
                <c:pt idx="10891">
                  <c:v>1039.47</c:v>
                </c:pt>
                <c:pt idx="10892">
                  <c:v>993.32</c:v>
                </c:pt>
                <c:pt idx="10893">
                  <c:v>950.56</c:v>
                </c:pt>
                <c:pt idx="10894">
                  <c:v>883.21</c:v>
                </c:pt>
                <c:pt idx="10895">
                  <c:v>823.66</c:v>
                </c:pt>
                <c:pt idx="10896">
                  <c:v>769.28</c:v>
                </c:pt>
                <c:pt idx="10897">
                  <c:v>746.56</c:v>
                </c:pt>
                <c:pt idx="10898">
                  <c:v>735.69</c:v>
                </c:pt>
                <c:pt idx="10899">
                  <c:v>724.57</c:v>
                </c:pt>
                <c:pt idx="10900">
                  <c:v>722.77</c:v>
                </c:pt>
                <c:pt idx="10901">
                  <c:v>749.97</c:v>
                </c:pt>
                <c:pt idx="10902">
                  <c:v>758.11</c:v>
                </c:pt>
                <c:pt idx="10903">
                  <c:v>916.14</c:v>
                </c:pt>
                <c:pt idx="10904">
                  <c:v>1042.52</c:v>
                </c:pt>
                <c:pt idx="10905">
                  <c:v>1138.25</c:v>
                </c:pt>
                <c:pt idx="10906">
                  <c:v>1178.6500000000001</c:v>
                </c:pt>
                <c:pt idx="10907">
                  <c:v>1191.1400000000001</c:v>
                </c:pt>
                <c:pt idx="10908">
                  <c:v>1197.54</c:v>
                </c:pt>
                <c:pt idx="10909">
                  <c:v>1225.56</c:v>
                </c:pt>
                <c:pt idx="10910">
                  <c:v>1104.56</c:v>
                </c:pt>
                <c:pt idx="10911">
                  <c:v>1178.5</c:v>
                </c:pt>
                <c:pt idx="10912">
                  <c:v>1089.97</c:v>
                </c:pt>
                <c:pt idx="10913">
                  <c:v>1002.26</c:v>
                </c:pt>
                <c:pt idx="10914">
                  <c:v>1070.24</c:v>
                </c:pt>
                <c:pt idx="10915">
                  <c:v>1045.0999999999999</c:v>
                </c:pt>
                <c:pt idx="10916">
                  <c:v>983.24</c:v>
                </c:pt>
                <c:pt idx="10917">
                  <c:v>944.32</c:v>
                </c:pt>
                <c:pt idx="10918">
                  <c:v>895.5</c:v>
                </c:pt>
                <c:pt idx="10919">
                  <c:v>857.5</c:v>
                </c:pt>
                <c:pt idx="10920">
                  <c:v>814.8</c:v>
                </c:pt>
                <c:pt idx="10921">
                  <c:v>771.95</c:v>
                </c:pt>
                <c:pt idx="10922">
                  <c:v>759.39</c:v>
                </c:pt>
                <c:pt idx="10923">
                  <c:v>742.76</c:v>
                </c:pt>
                <c:pt idx="10924">
                  <c:v>739.76</c:v>
                </c:pt>
                <c:pt idx="10925">
                  <c:v>742.46</c:v>
                </c:pt>
                <c:pt idx="10926">
                  <c:v>735.85</c:v>
                </c:pt>
                <c:pt idx="10927">
                  <c:v>847.79</c:v>
                </c:pt>
                <c:pt idx="10928">
                  <c:v>941.35</c:v>
                </c:pt>
                <c:pt idx="10929">
                  <c:v>1022.8</c:v>
                </c:pt>
                <c:pt idx="10930">
                  <c:v>1046.6500000000001</c:v>
                </c:pt>
                <c:pt idx="10931">
                  <c:v>1040.2</c:v>
                </c:pt>
                <c:pt idx="10932">
                  <c:v>1016.35</c:v>
                </c:pt>
                <c:pt idx="10933">
                  <c:v>992.77</c:v>
                </c:pt>
                <c:pt idx="10934">
                  <c:v>972.49</c:v>
                </c:pt>
                <c:pt idx="10935">
                  <c:v>943.49</c:v>
                </c:pt>
                <c:pt idx="10936">
                  <c:v>933.87</c:v>
                </c:pt>
                <c:pt idx="10937">
                  <c:v>916.37</c:v>
                </c:pt>
                <c:pt idx="10938">
                  <c:v>982.75</c:v>
                </c:pt>
                <c:pt idx="10939">
                  <c:v>979.34</c:v>
                </c:pt>
                <c:pt idx="10940">
                  <c:v>952.08</c:v>
                </c:pt>
                <c:pt idx="10941">
                  <c:v>922.32</c:v>
                </c:pt>
                <c:pt idx="10942">
                  <c:v>880.01</c:v>
                </c:pt>
                <c:pt idx="10943">
                  <c:v>855.6</c:v>
                </c:pt>
                <c:pt idx="10944">
                  <c:v>804.22</c:v>
                </c:pt>
                <c:pt idx="10945">
                  <c:v>754.26</c:v>
                </c:pt>
                <c:pt idx="10946">
                  <c:v>722.59</c:v>
                </c:pt>
                <c:pt idx="10947">
                  <c:v>698.1</c:v>
                </c:pt>
                <c:pt idx="10948">
                  <c:v>690.01</c:v>
                </c:pt>
                <c:pt idx="10949">
                  <c:v>694.25</c:v>
                </c:pt>
                <c:pt idx="10950">
                  <c:v>658.33</c:v>
                </c:pt>
                <c:pt idx="10951">
                  <c:v>694.2</c:v>
                </c:pt>
                <c:pt idx="10952">
                  <c:v>741.17</c:v>
                </c:pt>
                <c:pt idx="10953">
                  <c:v>782.07</c:v>
                </c:pt>
                <c:pt idx="10954">
                  <c:v>832.14</c:v>
                </c:pt>
                <c:pt idx="10955">
                  <c:v>832.37</c:v>
                </c:pt>
                <c:pt idx="10956">
                  <c:v>855.55</c:v>
                </c:pt>
                <c:pt idx="10957">
                  <c:v>859.5</c:v>
                </c:pt>
                <c:pt idx="10958">
                  <c:v>857.42</c:v>
                </c:pt>
                <c:pt idx="10959">
                  <c:v>848.44</c:v>
                </c:pt>
                <c:pt idx="10960">
                  <c:v>822.22</c:v>
                </c:pt>
                <c:pt idx="10961">
                  <c:v>804.1</c:v>
                </c:pt>
                <c:pt idx="10962">
                  <c:v>907.88</c:v>
                </c:pt>
                <c:pt idx="10963">
                  <c:v>915.93</c:v>
                </c:pt>
                <c:pt idx="10964">
                  <c:v>916.99</c:v>
                </c:pt>
                <c:pt idx="10965">
                  <c:v>889.54</c:v>
                </c:pt>
                <c:pt idx="10966">
                  <c:v>825.27</c:v>
                </c:pt>
                <c:pt idx="10967">
                  <c:v>773.57</c:v>
                </c:pt>
                <c:pt idx="10968">
                  <c:v>750.05</c:v>
                </c:pt>
                <c:pt idx="10969">
                  <c:v>710.77</c:v>
                </c:pt>
                <c:pt idx="10970">
                  <c:v>722.72</c:v>
                </c:pt>
                <c:pt idx="10971">
                  <c:v>718.95</c:v>
                </c:pt>
                <c:pt idx="10972">
                  <c:v>721.65</c:v>
                </c:pt>
                <c:pt idx="10973">
                  <c:v>748.24</c:v>
                </c:pt>
                <c:pt idx="10974">
                  <c:v>774.74</c:v>
                </c:pt>
                <c:pt idx="10975">
                  <c:v>952.9</c:v>
                </c:pt>
                <c:pt idx="10976">
                  <c:v>1079.28</c:v>
                </c:pt>
                <c:pt idx="10977">
                  <c:v>1169.8599999999999</c:v>
                </c:pt>
                <c:pt idx="10978">
                  <c:v>1215.07</c:v>
                </c:pt>
                <c:pt idx="10979">
                  <c:v>1215.47</c:v>
                </c:pt>
                <c:pt idx="10980">
                  <c:v>1224.49</c:v>
                </c:pt>
                <c:pt idx="10981">
                  <c:v>1238.71</c:v>
                </c:pt>
                <c:pt idx="10982">
                  <c:v>1241.6500000000001</c:v>
                </c:pt>
                <c:pt idx="10983">
                  <c:v>1203.03</c:v>
                </c:pt>
                <c:pt idx="10984">
                  <c:v>1113.95</c:v>
                </c:pt>
                <c:pt idx="10985">
                  <c:v>1003.32</c:v>
                </c:pt>
                <c:pt idx="10986">
                  <c:v>1053.8499999999999</c:v>
                </c:pt>
                <c:pt idx="10987">
                  <c:v>1034.29</c:v>
                </c:pt>
                <c:pt idx="10988">
                  <c:v>997.12</c:v>
                </c:pt>
                <c:pt idx="10989">
                  <c:v>953.9</c:v>
                </c:pt>
                <c:pt idx="10990">
                  <c:v>883.49</c:v>
                </c:pt>
                <c:pt idx="10991">
                  <c:v>824.48</c:v>
                </c:pt>
                <c:pt idx="10992">
                  <c:v>774.04</c:v>
                </c:pt>
                <c:pt idx="10993">
                  <c:v>755.44</c:v>
                </c:pt>
                <c:pt idx="10994">
                  <c:v>735.89</c:v>
                </c:pt>
                <c:pt idx="10995">
                  <c:v>714.96</c:v>
                </c:pt>
                <c:pt idx="10996">
                  <c:v>712.91</c:v>
                </c:pt>
                <c:pt idx="10997">
                  <c:v>758.02</c:v>
                </c:pt>
                <c:pt idx="10998">
                  <c:v>770.88</c:v>
                </c:pt>
                <c:pt idx="10999">
                  <c:v>942.88</c:v>
                </c:pt>
                <c:pt idx="11000">
                  <c:v>1085.0899999999999</c:v>
                </c:pt>
                <c:pt idx="11001">
                  <c:v>1171.9100000000001</c:v>
                </c:pt>
                <c:pt idx="11002">
                  <c:v>1208.67</c:v>
                </c:pt>
                <c:pt idx="11003">
                  <c:v>1205.1099999999999</c:v>
                </c:pt>
                <c:pt idx="11004">
                  <c:v>1215.67</c:v>
                </c:pt>
                <c:pt idx="11005">
                  <c:v>1232.55</c:v>
                </c:pt>
                <c:pt idx="11006">
                  <c:v>1200.5999999999999</c:v>
                </c:pt>
                <c:pt idx="11007">
                  <c:v>1155.96</c:v>
                </c:pt>
                <c:pt idx="11008">
                  <c:v>1077.06</c:v>
                </c:pt>
                <c:pt idx="11009">
                  <c:v>978.32</c:v>
                </c:pt>
                <c:pt idx="11010">
                  <c:v>1035.46</c:v>
                </c:pt>
                <c:pt idx="11011">
                  <c:v>1005.07</c:v>
                </c:pt>
                <c:pt idx="11012">
                  <c:v>967.84</c:v>
                </c:pt>
                <c:pt idx="11013">
                  <c:v>915.36</c:v>
                </c:pt>
                <c:pt idx="11014">
                  <c:v>859.39</c:v>
                </c:pt>
                <c:pt idx="11015">
                  <c:v>805.01</c:v>
                </c:pt>
                <c:pt idx="11016">
                  <c:v>760.63</c:v>
                </c:pt>
                <c:pt idx="11017">
                  <c:v>742.09</c:v>
                </c:pt>
                <c:pt idx="11018">
                  <c:v>730.92</c:v>
                </c:pt>
                <c:pt idx="11019">
                  <c:v>714.33</c:v>
                </c:pt>
                <c:pt idx="11020">
                  <c:v>722.56</c:v>
                </c:pt>
                <c:pt idx="11021">
                  <c:v>757.73</c:v>
                </c:pt>
                <c:pt idx="11022">
                  <c:v>775.24</c:v>
                </c:pt>
                <c:pt idx="11023">
                  <c:v>934.75</c:v>
                </c:pt>
                <c:pt idx="11024">
                  <c:v>1049.9000000000001</c:v>
                </c:pt>
                <c:pt idx="11025">
                  <c:v>1124.25</c:v>
                </c:pt>
                <c:pt idx="11026">
                  <c:v>1150.08</c:v>
                </c:pt>
                <c:pt idx="11027">
                  <c:v>1140.23</c:v>
                </c:pt>
                <c:pt idx="11028">
                  <c:v>1127.23</c:v>
                </c:pt>
                <c:pt idx="11029">
                  <c:v>1164.44</c:v>
                </c:pt>
                <c:pt idx="11030">
                  <c:v>1171.46</c:v>
                </c:pt>
                <c:pt idx="11031">
                  <c:v>1111.1300000000001</c:v>
                </c:pt>
                <c:pt idx="11032">
                  <c:v>1026.6500000000001</c:v>
                </c:pt>
                <c:pt idx="11033">
                  <c:v>953.18</c:v>
                </c:pt>
                <c:pt idx="11034">
                  <c:v>983.47</c:v>
                </c:pt>
                <c:pt idx="11035">
                  <c:v>967.81</c:v>
                </c:pt>
                <c:pt idx="11036">
                  <c:v>929.18</c:v>
                </c:pt>
                <c:pt idx="11037">
                  <c:v>872.5</c:v>
                </c:pt>
                <c:pt idx="11038">
                  <c:v>822.39</c:v>
                </c:pt>
                <c:pt idx="11039">
                  <c:v>762.79</c:v>
                </c:pt>
                <c:pt idx="11040">
                  <c:v>725.66</c:v>
                </c:pt>
                <c:pt idx="11041">
                  <c:v>709.41</c:v>
                </c:pt>
                <c:pt idx="11042">
                  <c:v>685.71</c:v>
                </c:pt>
                <c:pt idx="11043">
                  <c:v>685.01</c:v>
                </c:pt>
                <c:pt idx="11044">
                  <c:v>694.83</c:v>
                </c:pt>
                <c:pt idx="11045">
                  <c:v>736.66</c:v>
                </c:pt>
                <c:pt idx="11046">
                  <c:v>755.74</c:v>
                </c:pt>
                <c:pt idx="11047">
                  <c:v>929.92</c:v>
                </c:pt>
                <c:pt idx="11048">
                  <c:v>1067.8399999999999</c:v>
                </c:pt>
                <c:pt idx="11049">
                  <c:v>1149.31</c:v>
                </c:pt>
                <c:pt idx="11050">
                  <c:v>1174.67</c:v>
                </c:pt>
                <c:pt idx="11051">
                  <c:v>1167.48</c:v>
                </c:pt>
                <c:pt idx="11052">
                  <c:v>1146.06</c:v>
                </c:pt>
                <c:pt idx="11053">
                  <c:v>1151.1199999999999</c:v>
                </c:pt>
                <c:pt idx="11054">
                  <c:v>1130.78</c:v>
                </c:pt>
                <c:pt idx="11055">
                  <c:v>1089.26</c:v>
                </c:pt>
                <c:pt idx="11056">
                  <c:v>1015.48</c:v>
                </c:pt>
                <c:pt idx="11057">
                  <c:v>962.91</c:v>
                </c:pt>
                <c:pt idx="11058">
                  <c:v>1013.28</c:v>
                </c:pt>
                <c:pt idx="11059">
                  <c:v>986.89</c:v>
                </c:pt>
                <c:pt idx="11060">
                  <c:v>948.9</c:v>
                </c:pt>
                <c:pt idx="11061">
                  <c:v>900.39</c:v>
                </c:pt>
                <c:pt idx="11062">
                  <c:v>838.69</c:v>
                </c:pt>
                <c:pt idx="11063">
                  <c:v>791.46</c:v>
                </c:pt>
                <c:pt idx="11064">
                  <c:v>756.85</c:v>
                </c:pt>
                <c:pt idx="11065">
                  <c:v>732.85</c:v>
                </c:pt>
                <c:pt idx="11066">
                  <c:v>709.53</c:v>
                </c:pt>
                <c:pt idx="11067">
                  <c:v>701.91</c:v>
                </c:pt>
                <c:pt idx="11068">
                  <c:v>713.81</c:v>
                </c:pt>
                <c:pt idx="11069">
                  <c:v>749.46</c:v>
                </c:pt>
                <c:pt idx="11070">
                  <c:v>778.11</c:v>
                </c:pt>
                <c:pt idx="11071">
                  <c:v>935.06</c:v>
                </c:pt>
                <c:pt idx="11072">
                  <c:v>1036.3900000000001</c:v>
                </c:pt>
                <c:pt idx="11073">
                  <c:v>1088.6099999999999</c:v>
                </c:pt>
                <c:pt idx="11074">
                  <c:v>1095.32</c:v>
                </c:pt>
                <c:pt idx="11075">
                  <c:v>1078.49</c:v>
                </c:pt>
                <c:pt idx="11076">
                  <c:v>1062.96</c:v>
                </c:pt>
                <c:pt idx="11077">
                  <c:v>1057.1300000000001</c:v>
                </c:pt>
                <c:pt idx="11078">
                  <c:v>1060.5999999999999</c:v>
                </c:pt>
                <c:pt idx="11079">
                  <c:v>1020.73</c:v>
                </c:pt>
                <c:pt idx="11080">
                  <c:v>956.52</c:v>
                </c:pt>
                <c:pt idx="11081">
                  <c:v>898.76</c:v>
                </c:pt>
                <c:pt idx="11082">
                  <c:v>953.16</c:v>
                </c:pt>
                <c:pt idx="11083">
                  <c:v>930.85</c:v>
                </c:pt>
                <c:pt idx="11084">
                  <c:v>898.85</c:v>
                </c:pt>
                <c:pt idx="11085">
                  <c:v>844.89</c:v>
                </c:pt>
                <c:pt idx="11086">
                  <c:v>802.46</c:v>
                </c:pt>
                <c:pt idx="11087">
                  <c:v>751.34</c:v>
                </c:pt>
                <c:pt idx="11088">
                  <c:v>713.21</c:v>
                </c:pt>
                <c:pt idx="11089">
                  <c:v>696.06</c:v>
                </c:pt>
                <c:pt idx="11090">
                  <c:v>672.52</c:v>
                </c:pt>
                <c:pt idx="11091">
                  <c:v>660.45</c:v>
                </c:pt>
                <c:pt idx="11092">
                  <c:v>659.57</c:v>
                </c:pt>
                <c:pt idx="11093">
                  <c:v>675.63</c:v>
                </c:pt>
                <c:pt idx="11094">
                  <c:v>678.19</c:v>
                </c:pt>
                <c:pt idx="11095">
                  <c:v>779.79</c:v>
                </c:pt>
                <c:pt idx="11096">
                  <c:v>884.83</c:v>
                </c:pt>
                <c:pt idx="11097">
                  <c:v>955.29</c:v>
                </c:pt>
                <c:pt idx="11098">
                  <c:v>988.66</c:v>
                </c:pt>
                <c:pt idx="11099">
                  <c:v>986.54</c:v>
                </c:pt>
                <c:pt idx="11100">
                  <c:v>958.84</c:v>
                </c:pt>
                <c:pt idx="11101">
                  <c:v>929.72</c:v>
                </c:pt>
                <c:pt idx="11102">
                  <c:v>914.94</c:v>
                </c:pt>
                <c:pt idx="11103">
                  <c:v>873.59</c:v>
                </c:pt>
                <c:pt idx="11104">
                  <c:v>844.88</c:v>
                </c:pt>
                <c:pt idx="11105">
                  <c:v>848.18</c:v>
                </c:pt>
                <c:pt idx="11106">
                  <c:v>933.62</c:v>
                </c:pt>
                <c:pt idx="11107">
                  <c:v>932.43</c:v>
                </c:pt>
                <c:pt idx="11108">
                  <c:v>896.95</c:v>
                </c:pt>
                <c:pt idx="11109">
                  <c:v>844.31</c:v>
                </c:pt>
                <c:pt idx="11110">
                  <c:v>802.18</c:v>
                </c:pt>
                <c:pt idx="11111">
                  <c:v>756.44</c:v>
                </c:pt>
                <c:pt idx="11112">
                  <c:v>719.96</c:v>
                </c:pt>
                <c:pt idx="11113">
                  <c:v>696.11</c:v>
                </c:pt>
                <c:pt idx="11114">
                  <c:v>682.89</c:v>
                </c:pt>
                <c:pt idx="11115">
                  <c:v>663.61</c:v>
                </c:pt>
                <c:pt idx="11116">
                  <c:v>655.35</c:v>
                </c:pt>
                <c:pt idx="11117">
                  <c:v>655.79</c:v>
                </c:pt>
                <c:pt idx="11118">
                  <c:v>633.12</c:v>
                </c:pt>
                <c:pt idx="11119">
                  <c:v>683.4</c:v>
                </c:pt>
                <c:pt idx="11120">
                  <c:v>727.27</c:v>
                </c:pt>
                <c:pt idx="11121">
                  <c:v>770.91</c:v>
                </c:pt>
                <c:pt idx="11122">
                  <c:v>802.17</c:v>
                </c:pt>
                <c:pt idx="11123">
                  <c:v>804.07</c:v>
                </c:pt>
                <c:pt idx="11124">
                  <c:v>811.91</c:v>
                </c:pt>
                <c:pt idx="11125">
                  <c:v>803.37</c:v>
                </c:pt>
                <c:pt idx="11126">
                  <c:v>794.2</c:v>
                </c:pt>
                <c:pt idx="11127">
                  <c:v>770.21</c:v>
                </c:pt>
                <c:pt idx="11128">
                  <c:v>770.13</c:v>
                </c:pt>
                <c:pt idx="11129">
                  <c:v>777.3</c:v>
                </c:pt>
                <c:pt idx="11130">
                  <c:v>860.27</c:v>
                </c:pt>
                <c:pt idx="11131">
                  <c:v>860.51</c:v>
                </c:pt>
                <c:pt idx="11132">
                  <c:v>849.06</c:v>
                </c:pt>
                <c:pt idx="11133">
                  <c:v>815.57</c:v>
                </c:pt>
                <c:pt idx="11134">
                  <c:v>765.47</c:v>
                </c:pt>
                <c:pt idx="11135">
                  <c:v>718.09</c:v>
                </c:pt>
                <c:pt idx="11136">
                  <c:v>684.71</c:v>
                </c:pt>
                <c:pt idx="11137">
                  <c:v>662.34</c:v>
                </c:pt>
                <c:pt idx="11138">
                  <c:v>646.12</c:v>
                </c:pt>
                <c:pt idx="11139">
                  <c:v>643.12</c:v>
                </c:pt>
                <c:pt idx="11140">
                  <c:v>655.15</c:v>
                </c:pt>
                <c:pt idx="11141">
                  <c:v>688.91</c:v>
                </c:pt>
                <c:pt idx="11142">
                  <c:v>723</c:v>
                </c:pt>
                <c:pt idx="11143">
                  <c:v>905.61</c:v>
                </c:pt>
                <c:pt idx="11144">
                  <c:v>1058.21</c:v>
                </c:pt>
                <c:pt idx="11145">
                  <c:v>1115.55</c:v>
                </c:pt>
                <c:pt idx="11146">
                  <c:v>1158.57</c:v>
                </c:pt>
                <c:pt idx="11147">
                  <c:v>1147.22</c:v>
                </c:pt>
                <c:pt idx="11148">
                  <c:v>1140.95</c:v>
                </c:pt>
                <c:pt idx="11149">
                  <c:v>1127.1500000000001</c:v>
                </c:pt>
                <c:pt idx="11150">
                  <c:v>1116.68</c:v>
                </c:pt>
                <c:pt idx="11151">
                  <c:v>1073.67</c:v>
                </c:pt>
                <c:pt idx="11152">
                  <c:v>1009.89</c:v>
                </c:pt>
                <c:pt idx="11153">
                  <c:v>920.29</c:v>
                </c:pt>
                <c:pt idx="11154">
                  <c:v>985.65</c:v>
                </c:pt>
                <c:pt idx="11155">
                  <c:v>960.19</c:v>
                </c:pt>
                <c:pt idx="11156">
                  <c:v>920.03</c:v>
                </c:pt>
                <c:pt idx="11157">
                  <c:v>864.67</c:v>
                </c:pt>
                <c:pt idx="11158">
                  <c:v>804.99</c:v>
                </c:pt>
                <c:pt idx="11159">
                  <c:v>750.81</c:v>
                </c:pt>
                <c:pt idx="11160">
                  <c:v>711.69</c:v>
                </c:pt>
                <c:pt idx="11161">
                  <c:v>687.9</c:v>
                </c:pt>
                <c:pt idx="11162">
                  <c:v>667.46</c:v>
                </c:pt>
                <c:pt idx="11163">
                  <c:v>659.13</c:v>
                </c:pt>
                <c:pt idx="11164">
                  <c:v>681.48</c:v>
                </c:pt>
                <c:pt idx="11165">
                  <c:v>706.18</c:v>
                </c:pt>
                <c:pt idx="11166">
                  <c:v>734.97</c:v>
                </c:pt>
                <c:pt idx="11167">
                  <c:v>909.56</c:v>
                </c:pt>
                <c:pt idx="11168">
                  <c:v>1044.28</c:v>
                </c:pt>
                <c:pt idx="11169">
                  <c:v>1129.93</c:v>
                </c:pt>
                <c:pt idx="11170">
                  <c:v>1165.8</c:v>
                </c:pt>
                <c:pt idx="11171">
                  <c:v>1157.95</c:v>
                </c:pt>
                <c:pt idx="11172">
                  <c:v>1159.17</c:v>
                </c:pt>
                <c:pt idx="11173">
                  <c:v>1180.67</c:v>
                </c:pt>
                <c:pt idx="11174">
                  <c:v>1170.4000000000001</c:v>
                </c:pt>
                <c:pt idx="11175">
                  <c:v>1134.01</c:v>
                </c:pt>
                <c:pt idx="11176">
                  <c:v>1056.56</c:v>
                </c:pt>
                <c:pt idx="11177">
                  <c:v>962.21</c:v>
                </c:pt>
                <c:pt idx="11178">
                  <c:v>1005.22</c:v>
                </c:pt>
                <c:pt idx="11179">
                  <c:v>980.86</c:v>
                </c:pt>
                <c:pt idx="11180">
                  <c:v>935.44</c:v>
                </c:pt>
                <c:pt idx="11181">
                  <c:v>872.12</c:v>
                </c:pt>
                <c:pt idx="11182">
                  <c:v>833.98</c:v>
                </c:pt>
                <c:pt idx="11183">
                  <c:v>761.16</c:v>
                </c:pt>
                <c:pt idx="11184">
                  <c:v>722.66</c:v>
                </c:pt>
                <c:pt idx="11185">
                  <c:v>698.29</c:v>
                </c:pt>
                <c:pt idx="11186">
                  <c:v>682.54</c:v>
                </c:pt>
                <c:pt idx="11187">
                  <c:v>669.9</c:v>
                </c:pt>
                <c:pt idx="11188">
                  <c:v>674.28</c:v>
                </c:pt>
                <c:pt idx="11189">
                  <c:v>699.23</c:v>
                </c:pt>
                <c:pt idx="11190">
                  <c:v>732.27</c:v>
                </c:pt>
                <c:pt idx="11191">
                  <c:v>895.22</c:v>
                </c:pt>
                <c:pt idx="11192">
                  <c:v>1040.47</c:v>
                </c:pt>
                <c:pt idx="11193">
                  <c:v>1127.6400000000001</c:v>
                </c:pt>
                <c:pt idx="11194">
                  <c:v>1168.72</c:v>
                </c:pt>
                <c:pt idx="11195">
                  <c:v>1163.6199999999999</c:v>
                </c:pt>
                <c:pt idx="11196">
                  <c:v>1162.5899999999999</c:v>
                </c:pt>
                <c:pt idx="11197">
                  <c:v>1184.82</c:v>
                </c:pt>
                <c:pt idx="11198">
                  <c:v>1182.51</c:v>
                </c:pt>
                <c:pt idx="11199">
                  <c:v>1121.78</c:v>
                </c:pt>
                <c:pt idx="11200">
                  <c:v>1048.98</c:v>
                </c:pt>
                <c:pt idx="11201">
                  <c:v>949.55</c:v>
                </c:pt>
                <c:pt idx="11202">
                  <c:v>1005.19</c:v>
                </c:pt>
                <c:pt idx="11203">
                  <c:v>986.79</c:v>
                </c:pt>
                <c:pt idx="11204">
                  <c:v>942.96</c:v>
                </c:pt>
                <c:pt idx="11205">
                  <c:v>890.13</c:v>
                </c:pt>
                <c:pt idx="11206">
                  <c:v>823.36</c:v>
                </c:pt>
                <c:pt idx="11207">
                  <c:v>762.01</c:v>
                </c:pt>
                <c:pt idx="11208">
                  <c:v>723.09</c:v>
                </c:pt>
                <c:pt idx="11209">
                  <c:v>699.94</c:v>
                </c:pt>
                <c:pt idx="11210">
                  <c:v>670.12</c:v>
                </c:pt>
                <c:pt idx="11211">
                  <c:v>673.17</c:v>
                </c:pt>
                <c:pt idx="11212">
                  <c:v>674.95</c:v>
                </c:pt>
                <c:pt idx="11213">
                  <c:v>706.46</c:v>
                </c:pt>
                <c:pt idx="11214">
                  <c:v>739.2</c:v>
                </c:pt>
                <c:pt idx="11215">
                  <c:v>908.56</c:v>
                </c:pt>
                <c:pt idx="11216">
                  <c:v>1042.18</c:v>
                </c:pt>
                <c:pt idx="11217">
                  <c:v>1122.18</c:v>
                </c:pt>
                <c:pt idx="11218">
                  <c:v>1156.57</c:v>
                </c:pt>
                <c:pt idx="11219">
                  <c:v>1147.3499999999999</c:v>
                </c:pt>
                <c:pt idx="11220">
                  <c:v>1148.5</c:v>
                </c:pt>
                <c:pt idx="11221">
                  <c:v>1160.33</c:v>
                </c:pt>
                <c:pt idx="11222">
                  <c:v>1157.05</c:v>
                </c:pt>
                <c:pt idx="11223">
                  <c:v>1126.6199999999999</c:v>
                </c:pt>
                <c:pt idx="11224">
                  <c:v>1045.54</c:v>
                </c:pt>
                <c:pt idx="11225">
                  <c:v>944.24</c:v>
                </c:pt>
                <c:pt idx="11226">
                  <c:v>1011.3</c:v>
                </c:pt>
                <c:pt idx="11227">
                  <c:v>991.01</c:v>
                </c:pt>
                <c:pt idx="11228">
                  <c:v>939.5</c:v>
                </c:pt>
                <c:pt idx="11229">
                  <c:v>881.96</c:v>
                </c:pt>
                <c:pt idx="11230">
                  <c:v>827.4</c:v>
                </c:pt>
                <c:pt idx="11231">
                  <c:v>771.36</c:v>
                </c:pt>
                <c:pt idx="11232">
                  <c:v>733.57</c:v>
                </c:pt>
                <c:pt idx="11233">
                  <c:v>707.54</c:v>
                </c:pt>
                <c:pt idx="11234">
                  <c:v>692.41</c:v>
                </c:pt>
                <c:pt idx="11235">
                  <c:v>688.55</c:v>
                </c:pt>
                <c:pt idx="11236">
                  <c:v>680.15</c:v>
                </c:pt>
                <c:pt idx="11237">
                  <c:v>712.86</c:v>
                </c:pt>
                <c:pt idx="11238">
                  <c:v>750.18</c:v>
                </c:pt>
                <c:pt idx="11239">
                  <c:v>912.53</c:v>
                </c:pt>
                <c:pt idx="11240">
                  <c:v>1052.71</c:v>
                </c:pt>
                <c:pt idx="11241">
                  <c:v>1135.21</c:v>
                </c:pt>
                <c:pt idx="11242">
                  <c:v>1159.79</c:v>
                </c:pt>
                <c:pt idx="11243">
                  <c:v>1148.6199999999999</c:v>
                </c:pt>
                <c:pt idx="11244">
                  <c:v>1152</c:v>
                </c:pt>
                <c:pt idx="11245">
                  <c:v>1154.49</c:v>
                </c:pt>
                <c:pt idx="11246">
                  <c:v>1144.71</c:v>
                </c:pt>
                <c:pt idx="11247">
                  <c:v>1100.45</c:v>
                </c:pt>
                <c:pt idx="11248">
                  <c:v>1014.1</c:v>
                </c:pt>
                <c:pt idx="11249">
                  <c:v>940.82</c:v>
                </c:pt>
                <c:pt idx="11250">
                  <c:v>1009.17</c:v>
                </c:pt>
                <c:pt idx="11251">
                  <c:v>988.06</c:v>
                </c:pt>
                <c:pt idx="11252">
                  <c:v>946.38</c:v>
                </c:pt>
                <c:pt idx="11253">
                  <c:v>891.57</c:v>
                </c:pt>
                <c:pt idx="11254">
                  <c:v>839.97</c:v>
                </c:pt>
                <c:pt idx="11255">
                  <c:v>786.74</c:v>
                </c:pt>
                <c:pt idx="11256">
                  <c:v>755.63</c:v>
                </c:pt>
                <c:pt idx="11257">
                  <c:v>738.19</c:v>
                </c:pt>
                <c:pt idx="11258">
                  <c:v>719.78</c:v>
                </c:pt>
                <c:pt idx="11259">
                  <c:v>696</c:v>
                </c:pt>
                <c:pt idx="11260">
                  <c:v>696.85</c:v>
                </c:pt>
                <c:pt idx="11261">
                  <c:v>700.44</c:v>
                </c:pt>
                <c:pt idx="11262">
                  <c:v>705.73</c:v>
                </c:pt>
                <c:pt idx="11263">
                  <c:v>805.59</c:v>
                </c:pt>
                <c:pt idx="11264">
                  <c:v>911.36</c:v>
                </c:pt>
                <c:pt idx="11265">
                  <c:v>1011.39</c:v>
                </c:pt>
                <c:pt idx="11266">
                  <c:v>1037.57</c:v>
                </c:pt>
                <c:pt idx="11267">
                  <c:v>1020.81</c:v>
                </c:pt>
                <c:pt idx="11268">
                  <c:v>978</c:v>
                </c:pt>
                <c:pt idx="11269">
                  <c:v>948.09</c:v>
                </c:pt>
                <c:pt idx="11270">
                  <c:v>928.12</c:v>
                </c:pt>
                <c:pt idx="11271">
                  <c:v>897.44</c:v>
                </c:pt>
                <c:pt idx="11272">
                  <c:v>875.16</c:v>
                </c:pt>
                <c:pt idx="11273">
                  <c:v>861.62</c:v>
                </c:pt>
                <c:pt idx="11274">
                  <c:v>928.9</c:v>
                </c:pt>
                <c:pt idx="11275">
                  <c:v>932.87</c:v>
                </c:pt>
                <c:pt idx="11276">
                  <c:v>899.63</c:v>
                </c:pt>
                <c:pt idx="11277">
                  <c:v>856.36</c:v>
                </c:pt>
                <c:pt idx="11278">
                  <c:v>810.1</c:v>
                </c:pt>
                <c:pt idx="11279">
                  <c:v>783.39</c:v>
                </c:pt>
                <c:pt idx="11280">
                  <c:v>742.53</c:v>
                </c:pt>
                <c:pt idx="11281">
                  <c:v>718.22</c:v>
                </c:pt>
                <c:pt idx="11282">
                  <c:v>697.93</c:v>
                </c:pt>
                <c:pt idx="11283">
                  <c:v>685.7</c:v>
                </c:pt>
                <c:pt idx="11284">
                  <c:v>673.69</c:v>
                </c:pt>
                <c:pt idx="11285">
                  <c:v>661.97</c:v>
                </c:pt>
                <c:pt idx="11286">
                  <c:v>641.78</c:v>
                </c:pt>
                <c:pt idx="11287">
                  <c:v>686.98</c:v>
                </c:pt>
                <c:pt idx="11288">
                  <c:v>739.52</c:v>
                </c:pt>
                <c:pt idx="11289">
                  <c:v>776.6</c:v>
                </c:pt>
                <c:pt idx="11290">
                  <c:v>816.66</c:v>
                </c:pt>
                <c:pt idx="11291">
                  <c:v>847.78</c:v>
                </c:pt>
                <c:pt idx="11292">
                  <c:v>847.71</c:v>
                </c:pt>
                <c:pt idx="11293">
                  <c:v>838.15</c:v>
                </c:pt>
                <c:pt idx="11294">
                  <c:v>827.62</c:v>
                </c:pt>
                <c:pt idx="11295">
                  <c:v>813.18</c:v>
                </c:pt>
                <c:pt idx="11296">
                  <c:v>802.09</c:v>
                </c:pt>
                <c:pt idx="11297">
                  <c:v>794.79</c:v>
                </c:pt>
                <c:pt idx="11298">
                  <c:v>888.54</c:v>
                </c:pt>
                <c:pt idx="11299">
                  <c:v>893.75</c:v>
                </c:pt>
                <c:pt idx="11300">
                  <c:v>885.87</c:v>
                </c:pt>
                <c:pt idx="11301">
                  <c:v>847.14</c:v>
                </c:pt>
                <c:pt idx="11302">
                  <c:v>802.78</c:v>
                </c:pt>
                <c:pt idx="11303">
                  <c:v>750.99</c:v>
                </c:pt>
                <c:pt idx="11304">
                  <c:v>715.28</c:v>
                </c:pt>
                <c:pt idx="11305">
                  <c:v>685.81</c:v>
                </c:pt>
                <c:pt idx="11306">
                  <c:v>673.61</c:v>
                </c:pt>
                <c:pt idx="11307">
                  <c:v>661.96</c:v>
                </c:pt>
                <c:pt idx="11308">
                  <c:v>680.03</c:v>
                </c:pt>
                <c:pt idx="11309">
                  <c:v>704.81</c:v>
                </c:pt>
                <c:pt idx="11310">
                  <c:v>727.73</c:v>
                </c:pt>
                <c:pt idx="11311">
                  <c:v>917.88</c:v>
                </c:pt>
                <c:pt idx="11312">
                  <c:v>1065.55</c:v>
                </c:pt>
                <c:pt idx="11313">
                  <c:v>1141.33</c:v>
                </c:pt>
                <c:pt idx="11314">
                  <c:v>1181.8599999999999</c:v>
                </c:pt>
                <c:pt idx="11315">
                  <c:v>1176.44</c:v>
                </c:pt>
                <c:pt idx="11316">
                  <c:v>1186.29</c:v>
                </c:pt>
                <c:pt idx="11317">
                  <c:v>1209.33</c:v>
                </c:pt>
                <c:pt idx="11318">
                  <c:v>1187.43</c:v>
                </c:pt>
                <c:pt idx="11319">
                  <c:v>1136.08</c:v>
                </c:pt>
                <c:pt idx="11320">
                  <c:v>1064.94</c:v>
                </c:pt>
                <c:pt idx="11321">
                  <c:v>967.81</c:v>
                </c:pt>
                <c:pt idx="11322">
                  <c:v>1017.81</c:v>
                </c:pt>
                <c:pt idx="11323">
                  <c:v>1001.21</c:v>
                </c:pt>
                <c:pt idx="11324">
                  <c:v>964.72</c:v>
                </c:pt>
                <c:pt idx="11325">
                  <c:v>919.36</c:v>
                </c:pt>
                <c:pt idx="11326">
                  <c:v>853.76</c:v>
                </c:pt>
                <c:pt idx="11327">
                  <c:v>798.57</c:v>
                </c:pt>
                <c:pt idx="11328">
                  <c:v>753.29</c:v>
                </c:pt>
                <c:pt idx="11329">
                  <c:v>718.76</c:v>
                </c:pt>
                <c:pt idx="11330">
                  <c:v>713.41</c:v>
                </c:pt>
                <c:pt idx="11331">
                  <c:v>700.78</c:v>
                </c:pt>
                <c:pt idx="11332">
                  <c:v>713.18</c:v>
                </c:pt>
                <c:pt idx="11333">
                  <c:v>736.25</c:v>
                </c:pt>
                <c:pt idx="11334">
                  <c:v>763.32</c:v>
                </c:pt>
                <c:pt idx="11335">
                  <c:v>938.29</c:v>
                </c:pt>
                <c:pt idx="11336">
                  <c:v>1038.5899999999999</c:v>
                </c:pt>
                <c:pt idx="11337">
                  <c:v>1099.53</c:v>
                </c:pt>
                <c:pt idx="11338">
                  <c:v>1129.4100000000001</c:v>
                </c:pt>
                <c:pt idx="11339">
                  <c:v>1132.8699999999999</c:v>
                </c:pt>
                <c:pt idx="11340">
                  <c:v>1141.4000000000001</c:v>
                </c:pt>
                <c:pt idx="11341">
                  <c:v>1143.29</c:v>
                </c:pt>
                <c:pt idx="11342">
                  <c:v>1134.82</c:v>
                </c:pt>
                <c:pt idx="11343">
                  <c:v>1094.78</c:v>
                </c:pt>
                <c:pt idx="11344">
                  <c:v>1011.97</c:v>
                </c:pt>
                <c:pt idx="11345">
                  <c:v>938.09</c:v>
                </c:pt>
                <c:pt idx="11346">
                  <c:v>1002.71</c:v>
                </c:pt>
                <c:pt idx="11347">
                  <c:v>1002.3</c:v>
                </c:pt>
                <c:pt idx="11348">
                  <c:v>977.15</c:v>
                </c:pt>
                <c:pt idx="11349">
                  <c:v>923.11</c:v>
                </c:pt>
                <c:pt idx="11350">
                  <c:v>865.56</c:v>
                </c:pt>
                <c:pt idx="11351">
                  <c:v>811.07</c:v>
                </c:pt>
                <c:pt idx="11352">
                  <c:v>768.64</c:v>
                </c:pt>
                <c:pt idx="11353">
                  <c:v>732.87</c:v>
                </c:pt>
                <c:pt idx="11354">
                  <c:v>714.84</c:v>
                </c:pt>
                <c:pt idx="11355">
                  <c:v>707.25</c:v>
                </c:pt>
                <c:pt idx="11356">
                  <c:v>723.95</c:v>
                </c:pt>
                <c:pt idx="11357">
                  <c:v>740.84</c:v>
                </c:pt>
                <c:pt idx="11358">
                  <c:v>764.47</c:v>
                </c:pt>
                <c:pt idx="11359">
                  <c:v>936.19</c:v>
                </c:pt>
                <c:pt idx="11360">
                  <c:v>1042.95</c:v>
                </c:pt>
                <c:pt idx="11361">
                  <c:v>1124.46</c:v>
                </c:pt>
                <c:pt idx="11362">
                  <c:v>1161.19</c:v>
                </c:pt>
                <c:pt idx="11363">
                  <c:v>1160.6500000000001</c:v>
                </c:pt>
                <c:pt idx="11364">
                  <c:v>1158.3599999999999</c:v>
                </c:pt>
                <c:pt idx="11365">
                  <c:v>1184.3800000000001</c:v>
                </c:pt>
                <c:pt idx="11366">
                  <c:v>1169.72</c:v>
                </c:pt>
                <c:pt idx="11367">
                  <c:v>1118.9000000000001</c:v>
                </c:pt>
                <c:pt idx="11368">
                  <c:v>1048.56</c:v>
                </c:pt>
                <c:pt idx="11369">
                  <c:v>951.06</c:v>
                </c:pt>
                <c:pt idx="11370">
                  <c:v>1006.03</c:v>
                </c:pt>
                <c:pt idx="11371">
                  <c:v>980.01</c:v>
                </c:pt>
                <c:pt idx="11372">
                  <c:v>943.18</c:v>
                </c:pt>
                <c:pt idx="11373">
                  <c:v>897.72</c:v>
                </c:pt>
                <c:pt idx="11374">
                  <c:v>847.63</c:v>
                </c:pt>
                <c:pt idx="11375">
                  <c:v>790.07</c:v>
                </c:pt>
                <c:pt idx="11376">
                  <c:v>761.21</c:v>
                </c:pt>
                <c:pt idx="11377">
                  <c:v>733</c:v>
                </c:pt>
                <c:pt idx="11378">
                  <c:v>716.94</c:v>
                </c:pt>
                <c:pt idx="11379">
                  <c:v>698.09</c:v>
                </c:pt>
                <c:pt idx="11380">
                  <c:v>694.22</c:v>
                </c:pt>
                <c:pt idx="11381">
                  <c:v>697.31</c:v>
                </c:pt>
                <c:pt idx="11382">
                  <c:v>733.69</c:v>
                </c:pt>
                <c:pt idx="11383">
                  <c:v>865.17</c:v>
                </c:pt>
                <c:pt idx="11384">
                  <c:v>944.8</c:v>
                </c:pt>
                <c:pt idx="11385">
                  <c:v>1011.51</c:v>
                </c:pt>
                <c:pt idx="11386">
                  <c:v>1028.18</c:v>
                </c:pt>
                <c:pt idx="11387">
                  <c:v>1008.91</c:v>
                </c:pt>
                <c:pt idx="11388">
                  <c:v>956.96</c:v>
                </c:pt>
                <c:pt idx="11389">
                  <c:v>937.94</c:v>
                </c:pt>
                <c:pt idx="11390">
                  <c:v>918.1</c:v>
                </c:pt>
                <c:pt idx="11391">
                  <c:v>876.35</c:v>
                </c:pt>
                <c:pt idx="11392">
                  <c:v>851.55</c:v>
                </c:pt>
                <c:pt idx="11393">
                  <c:v>822.4</c:v>
                </c:pt>
                <c:pt idx="11394">
                  <c:v>905.35</c:v>
                </c:pt>
                <c:pt idx="11395">
                  <c:v>872.51</c:v>
                </c:pt>
                <c:pt idx="11396">
                  <c:v>847.38</c:v>
                </c:pt>
                <c:pt idx="11397">
                  <c:v>815.12</c:v>
                </c:pt>
                <c:pt idx="11398">
                  <c:v>787.01</c:v>
                </c:pt>
                <c:pt idx="11399">
                  <c:v>743.31</c:v>
                </c:pt>
                <c:pt idx="11400">
                  <c:v>701.67</c:v>
                </c:pt>
                <c:pt idx="11401">
                  <c:v>683.22</c:v>
                </c:pt>
                <c:pt idx="11402">
                  <c:v>659.18</c:v>
                </c:pt>
                <c:pt idx="11403">
                  <c:v>646.92999999999995</c:v>
                </c:pt>
                <c:pt idx="11404">
                  <c:v>641.51</c:v>
                </c:pt>
                <c:pt idx="11405">
                  <c:v>622.14</c:v>
                </c:pt>
                <c:pt idx="11406">
                  <c:v>603.07000000000005</c:v>
                </c:pt>
                <c:pt idx="11407">
                  <c:v>633.97</c:v>
                </c:pt>
                <c:pt idx="11408">
                  <c:v>662.85</c:v>
                </c:pt>
                <c:pt idx="11409">
                  <c:v>686.92</c:v>
                </c:pt>
                <c:pt idx="11410">
                  <c:v>697.51</c:v>
                </c:pt>
                <c:pt idx="11411">
                  <c:v>707.75</c:v>
                </c:pt>
                <c:pt idx="11412">
                  <c:v>714.32</c:v>
                </c:pt>
                <c:pt idx="11413">
                  <c:v>720.04</c:v>
                </c:pt>
                <c:pt idx="11414">
                  <c:v>720.38</c:v>
                </c:pt>
                <c:pt idx="11415">
                  <c:v>715.5</c:v>
                </c:pt>
                <c:pt idx="11416">
                  <c:v>711.26</c:v>
                </c:pt>
                <c:pt idx="11417">
                  <c:v>716.9</c:v>
                </c:pt>
                <c:pt idx="11418">
                  <c:v>815.39</c:v>
                </c:pt>
                <c:pt idx="11419">
                  <c:v>830.17</c:v>
                </c:pt>
                <c:pt idx="11420">
                  <c:v>825.46</c:v>
                </c:pt>
                <c:pt idx="11421">
                  <c:v>802.64</c:v>
                </c:pt>
                <c:pt idx="11422">
                  <c:v>775.09</c:v>
                </c:pt>
                <c:pt idx="11423">
                  <c:v>734.34</c:v>
                </c:pt>
                <c:pt idx="11424">
                  <c:v>693.95</c:v>
                </c:pt>
                <c:pt idx="11425">
                  <c:v>673.39</c:v>
                </c:pt>
                <c:pt idx="11426">
                  <c:v>660.99</c:v>
                </c:pt>
                <c:pt idx="11427">
                  <c:v>649.02</c:v>
                </c:pt>
                <c:pt idx="11428">
                  <c:v>645.21</c:v>
                </c:pt>
                <c:pt idx="11429">
                  <c:v>639.01</c:v>
                </c:pt>
                <c:pt idx="11430">
                  <c:v>631.96</c:v>
                </c:pt>
                <c:pt idx="11431">
                  <c:v>703.7</c:v>
                </c:pt>
                <c:pt idx="11432">
                  <c:v>773.92</c:v>
                </c:pt>
                <c:pt idx="11433">
                  <c:v>815.87</c:v>
                </c:pt>
                <c:pt idx="11434">
                  <c:v>852.33</c:v>
                </c:pt>
                <c:pt idx="11435">
                  <c:v>863.1</c:v>
                </c:pt>
                <c:pt idx="11436">
                  <c:v>862.03</c:v>
                </c:pt>
                <c:pt idx="11437">
                  <c:v>864.05</c:v>
                </c:pt>
                <c:pt idx="11438">
                  <c:v>856.37</c:v>
                </c:pt>
                <c:pt idx="11439">
                  <c:v>844.8</c:v>
                </c:pt>
                <c:pt idx="11440">
                  <c:v>833.39</c:v>
                </c:pt>
                <c:pt idx="11441">
                  <c:v>821.78</c:v>
                </c:pt>
                <c:pt idx="11442">
                  <c:v>861.91</c:v>
                </c:pt>
                <c:pt idx="11443">
                  <c:v>853</c:v>
                </c:pt>
                <c:pt idx="11444">
                  <c:v>831.35</c:v>
                </c:pt>
                <c:pt idx="11445">
                  <c:v>791.57</c:v>
                </c:pt>
                <c:pt idx="11446">
                  <c:v>748.1</c:v>
                </c:pt>
                <c:pt idx="11447">
                  <c:v>714.57</c:v>
                </c:pt>
                <c:pt idx="11448">
                  <c:v>689.93</c:v>
                </c:pt>
                <c:pt idx="11449">
                  <c:v>665.52</c:v>
                </c:pt>
                <c:pt idx="11450">
                  <c:v>649.69000000000005</c:v>
                </c:pt>
                <c:pt idx="11451">
                  <c:v>637.92999999999995</c:v>
                </c:pt>
                <c:pt idx="11452">
                  <c:v>628.21</c:v>
                </c:pt>
                <c:pt idx="11453">
                  <c:v>617.71</c:v>
                </c:pt>
                <c:pt idx="11454">
                  <c:v>601.82000000000005</c:v>
                </c:pt>
                <c:pt idx="11455">
                  <c:v>622.91</c:v>
                </c:pt>
                <c:pt idx="11456">
                  <c:v>699.14</c:v>
                </c:pt>
                <c:pt idx="11457">
                  <c:v>732.87</c:v>
                </c:pt>
                <c:pt idx="11458">
                  <c:v>797.74</c:v>
                </c:pt>
                <c:pt idx="11459">
                  <c:v>813.29</c:v>
                </c:pt>
                <c:pt idx="11460">
                  <c:v>822.41</c:v>
                </c:pt>
                <c:pt idx="11461">
                  <c:v>822.13</c:v>
                </c:pt>
                <c:pt idx="11462">
                  <c:v>841.13</c:v>
                </c:pt>
                <c:pt idx="11463">
                  <c:v>831.54</c:v>
                </c:pt>
                <c:pt idx="11464">
                  <c:v>813.92</c:v>
                </c:pt>
                <c:pt idx="11465">
                  <c:v>813.18</c:v>
                </c:pt>
                <c:pt idx="11466">
                  <c:v>907.59</c:v>
                </c:pt>
                <c:pt idx="11467">
                  <c:v>908.8</c:v>
                </c:pt>
                <c:pt idx="11468">
                  <c:v>901.68</c:v>
                </c:pt>
                <c:pt idx="11469">
                  <c:v>876.3</c:v>
                </c:pt>
                <c:pt idx="11470">
                  <c:v>823.69</c:v>
                </c:pt>
                <c:pt idx="11471">
                  <c:v>774.64</c:v>
                </c:pt>
                <c:pt idx="11472">
                  <c:v>741.56</c:v>
                </c:pt>
                <c:pt idx="11473">
                  <c:v>717.39</c:v>
                </c:pt>
                <c:pt idx="11474">
                  <c:v>702.75</c:v>
                </c:pt>
                <c:pt idx="11475">
                  <c:v>690.55</c:v>
                </c:pt>
                <c:pt idx="11476">
                  <c:v>702</c:v>
                </c:pt>
                <c:pt idx="11477">
                  <c:v>732.46</c:v>
                </c:pt>
                <c:pt idx="11478">
                  <c:v>758.58</c:v>
                </c:pt>
                <c:pt idx="11479">
                  <c:v>955.57</c:v>
                </c:pt>
                <c:pt idx="11480">
                  <c:v>1075.26</c:v>
                </c:pt>
                <c:pt idx="11481">
                  <c:v>1150.9100000000001</c:v>
                </c:pt>
                <c:pt idx="11482">
                  <c:v>1198.3900000000001</c:v>
                </c:pt>
                <c:pt idx="11483">
                  <c:v>1201.81</c:v>
                </c:pt>
                <c:pt idx="11484">
                  <c:v>1185.94</c:v>
                </c:pt>
                <c:pt idx="11485">
                  <c:v>1175.47</c:v>
                </c:pt>
                <c:pt idx="11486">
                  <c:v>1161.78</c:v>
                </c:pt>
                <c:pt idx="11487">
                  <c:v>1119.53</c:v>
                </c:pt>
                <c:pt idx="11488">
                  <c:v>1035.3599999999999</c:v>
                </c:pt>
                <c:pt idx="11489">
                  <c:v>953.94</c:v>
                </c:pt>
                <c:pt idx="11490">
                  <c:v>1012.5</c:v>
                </c:pt>
                <c:pt idx="11491">
                  <c:v>997.67</c:v>
                </c:pt>
                <c:pt idx="11492">
                  <c:v>965.02</c:v>
                </c:pt>
                <c:pt idx="11493">
                  <c:v>910.74</c:v>
                </c:pt>
                <c:pt idx="11494">
                  <c:v>852.3</c:v>
                </c:pt>
                <c:pt idx="11495">
                  <c:v>791.25</c:v>
                </c:pt>
                <c:pt idx="11496">
                  <c:v>749</c:v>
                </c:pt>
                <c:pt idx="11497">
                  <c:v>731.41</c:v>
                </c:pt>
                <c:pt idx="11498">
                  <c:v>710.32</c:v>
                </c:pt>
                <c:pt idx="11499">
                  <c:v>698.52</c:v>
                </c:pt>
                <c:pt idx="11500">
                  <c:v>708.82</c:v>
                </c:pt>
                <c:pt idx="11501">
                  <c:v>740.45</c:v>
                </c:pt>
                <c:pt idx="11502">
                  <c:v>756.56</c:v>
                </c:pt>
                <c:pt idx="11503">
                  <c:v>914.23</c:v>
                </c:pt>
                <c:pt idx="11504">
                  <c:v>1032.6099999999999</c:v>
                </c:pt>
                <c:pt idx="11505">
                  <c:v>1104.56</c:v>
                </c:pt>
                <c:pt idx="11506">
                  <c:v>1133.73</c:v>
                </c:pt>
                <c:pt idx="11507">
                  <c:v>1161.0899999999999</c:v>
                </c:pt>
                <c:pt idx="11508">
                  <c:v>1170.0899999999999</c:v>
                </c:pt>
                <c:pt idx="11509">
                  <c:v>1193.99</c:v>
                </c:pt>
                <c:pt idx="11510">
                  <c:v>1192.1500000000001</c:v>
                </c:pt>
                <c:pt idx="11511">
                  <c:v>1133.04</c:v>
                </c:pt>
                <c:pt idx="11512">
                  <c:v>1044.71</c:v>
                </c:pt>
                <c:pt idx="11513">
                  <c:v>971.92</c:v>
                </c:pt>
                <c:pt idx="11514">
                  <c:v>1012.56</c:v>
                </c:pt>
                <c:pt idx="11515">
                  <c:v>989.62</c:v>
                </c:pt>
                <c:pt idx="11516">
                  <c:v>959.87</c:v>
                </c:pt>
                <c:pt idx="11517">
                  <c:v>906.91</c:v>
                </c:pt>
                <c:pt idx="11518">
                  <c:v>850.61</c:v>
                </c:pt>
                <c:pt idx="11519">
                  <c:v>788.7</c:v>
                </c:pt>
                <c:pt idx="11520">
                  <c:v>749.25</c:v>
                </c:pt>
                <c:pt idx="11521">
                  <c:v>726.69</c:v>
                </c:pt>
                <c:pt idx="11522">
                  <c:v>711.81</c:v>
                </c:pt>
                <c:pt idx="11523">
                  <c:v>703.19</c:v>
                </c:pt>
                <c:pt idx="11524">
                  <c:v>711.54</c:v>
                </c:pt>
                <c:pt idx="11525">
                  <c:v>741.3</c:v>
                </c:pt>
                <c:pt idx="11526">
                  <c:v>768.05</c:v>
                </c:pt>
                <c:pt idx="11527">
                  <c:v>934.99</c:v>
                </c:pt>
                <c:pt idx="11528">
                  <c:v>1065.83</c:v>
                </c:pt>
                <c:pt idx="11529">
                  <c:v>1138.31</c:v>
                </c:pt>
                <c:pt idx="11530">
                  <c:v>1183.93</c:v>
                </c:pt>
                <c:pt idx="11531">
                  <c:v>1170.79</c:v>
                </c:pt>
                <c:pt idx="11532">
                  <c:v>1196.42</c:v>
                </c:pt>
                <c:pt idx="11533">
                  <c:v>1184.9100000000001</c:v>
                </c:pt>
                <c:pt idx="11534">
                  <c:v>1187.31</c:v>
                </c:pt>
                <c:pt idx="11535">
                  <c:v>1132.8599999999999</c:v>
                </c:pt>
                <c:pt idx="11536">
                  <c:v>1063.27</c:v>
                </c:pt>
                <c:pt idx="11537">
                  <c:v>989.61</c:v>
                </c:pt>
                <c:pt idx="11538">
                  <c:v>1024.1300000000001</c:v>
                </c:pt>
                <c:pt idx="11539">
                  <c:v>976.47</c:v>
                </c:pt>
                <c:pt idx="11540">
                  <c:v>923.9</c:v>
                </c:pt>
                <c:pt idx="11541">
                  <c:v>875.04</c:v>
                </c:pt>
                <c:pt idx="11542">
                  <c:v>813.54</c:v>
                </c:pt>
                <c:pt idx="11543">
                  <c:v>763.72</c:v>
                </c:pt>
                <c:pt idx="11544">
                  <c:v>731.8</c:v>
                </c:pt>
                <c:pt idx="11545">
                  <c:v>699.62</c:v>
                </c:pt>
                <c:pt idx="11546">
                  <c:v>693.04</c:v>
                </c:pt>
                <c:pt idx="11547">
                  <c:v>680.26</c:v>
                </c:pt>
                <c:pt idx="11548">
                  <c:v>699.95</c:v>
                </c:pt>
                <c:pt idx="11549">
                  <c:v>720.05</c:v>
                </c:pt>
                <c:pt idx="11550">
                  <c:v>746</c:v>
                </c:pt>
                <c:pt idx="11551">
                  <c:v>904.07</c:v>
                </c:pt>
                <c:pt idx="11552">
                  <c:v>1033.8399999999999</c:v>
                </c:pt>
                <c:pt idx="11553">
                  <c:v>1112.81</c:v>
                </c:pt>
                <c:pt idx="11554">
                  <c:v>1163.32</c:v>
                </c:pt>
                <c:pt idx="11555">
                  <c:v>1173.2</c:v>
                </c:pt>
                <c:pt idx="11556">
                  <c:v>1170.43</c:v>
                </c:pt>
                <c:pt idx="11557">
                  <c:v>1173.79</c:v>
                </c:pt>
                <c:pt idx="11558">
                  <c:v>1154.26</c:v>
                </c:pt>
                <c:pt idx="11559">
                  <c:v>1102.28</c:v>
                </c:pt>
                <c:pt idx="11560">
                  <c:v>1046.8499999999999</c:v>
                </c:pt>
                <c:pt idx="11561">
                  <c:v>967.12</c:v>
                </c:pt>
                <c:pt idx="11562">
                  <c:v>1001.99</c:v>
                </c:pt>
                <c:pt idx="11563">
                  <c:v>971.23</c:v>
                </c:pt>
                <c:pt idx="11564">
                  <c:v>934.4</c:v>
                </c:pt>
                <c:pt idx="11565">
                  <c:v>882.95</c:v>
                </c:pt>
                <c:pt idx="11566">
                  <c:v>834.56</c:v>
                </c:pt>
                <c:pt idx="11567">
                  <c:v>778.87</c:v>
                </c:pt>
                <c:pt idx="11568">
                  <c:v>738.63</c:v>
                </c:pt>
                <c:pt idx="11569">
                  <c:v>706.93</c:v>
                </c:pt>
                <c:pt idx="11570">
                  <c:v>700.55</c:v>
                </c:pt>
                <c:pt idx="11571">
                  <c:v>690.85</c:v>
                </c:pt>
                <c:pt idx="11572">
                  <c:v>696.01</c:v>
                </c:pt>
                <c:pt idx="11573">
                  <c:v>714.79</c:v>
                </c:pt>
                <c:pt idx="11574">
                  <c:v>759.6</c:v>
                </c:pt>
                <c:pt idx="11575">
                  <c:v>932.74</c:v>
                </c:pt>
                <c:pt idx="11576">
                  <c:v>1076.6199999999999</c:v>
                </c:pt>
                <c:pt idx="11577">
                  <c:v>1156.1199999999999</c:v>
                </c:pt>
                <c:pt idx="11578">
                  <c:v>1194.24</c:v>
                </c:pt>
                <c:pt idx="11579">
                  <c:v>1201.93</c:v>
                </c:pt>
                <c:pt idx="11580">
                  <c:v>1203.49</c:v>
                </c:pt>
                <c:pt idx="11581">
                  <c:v>1210.45</c:v>
                </c:pt>
                <c:pt idx="11582">
                  <c:v>1159.83</c:v>
                </c:pt>
                <c:pt idx="11583">
                  <c:v>1103.3</c:v>
                </c:pt>
                <c:pt idx="11584">
                  <c:v>1033.55</c:v>
                </c:pt>
                <c:pt idx="11585">
                  <c:v>963.9</c:v>
                </c:pt>
                <c:pt idx="11586">
                  <c:v>1028.83</c:v>
                </c:pt>
                <c:pt idx="11587">
                  <c:v>1004.63</c:v>
                </c:pt>
                <c:pt idx="11588">
                  <c:v>954.28</c:v>
                </c:pt>
                <c:pt idx="11589">
                  <c:v>905.95</c:v>
                </c:pt>
                <c:pt idx="11590">
                  <c:v>858.42</c:v>
                </c:pt>
                <c:pt idx="11591">
                  <c:v>814.52</c:v>
                </c:pt>
                <c:pt idx="11592">
                  <c:v>776.32</c:v>
                </c:pt>
                <c:pt idx="11593">
                  <c:v>740.09</c:v>
                </c:pt>
                <c:pt idx="11594">
                  <c:v>722.6</c:v>
                </c:pt>
                <c:pt idx="11595">
                  <c:v>707.2</c:v>
                </c:pt>
                <c:pt idx="11596">
                  <c:v>702.64</c:v>
                </c:pt>
                <c:pt idx="11597">
                  <c:v>691.77</c:v>
                </c:pt>
                <c:pt idx="11598">
                  <c:v>705.69</c:v>
                </c:pt>
                <c:pt idx="11599">
                  <c:v>813.25</c:v>
                </c:pt>
                <c:pt idx="11600">
                  <c:v>917.21</c:v>
                </c:pt>
                <c:pt idx="11601">
                  <c:v>991.17</c:v>
                </c:pt>
                <c:pt idx="11602">
                  <c:v>1008.22</c:v>
                </c:pt>
                <c:pt idx="11603">
                  <c:v>1019.06</c:v>
                </c:pt>
                <c:pt idx="11604">
                  <c:v>992.94</c:v>
                </c:pt>
                <c:pt idx="11605">
                  <c:v>977.65</c:v>
                </c:pt>
                <c:pt idx="11606">
                  <c:v>952.37</c:v>
                </c:pt>
                <c:pt idx="11607">
                  <c:v>923.19</c:v>
                </c:pt>
                <c:pt idx="11608">
                  <c:v>894.73</c:v>
                </c:pt>
                <c:pt idx="11609">
                  <c:v>867.86</c:v>
                </c:pt>
                <c:pt idx="11610">
                  <c:v>953.23</c:v>
                </c:pt>
                <c:pt idx="11611">
                  <c:v>947.78</c:v>
                </c:pt>
                <c:pt idx="11612">
                  <c:v>907.25</c:v>
                </c:pt>
                <c:pt idx="11613">
                  <c:v>866.03</c:v>
                </c:pt>
                <c:pt idx="11614">
                  <c:v>824.51</c:v>
                </c:pt>
                <c:pt idx="11615">
                  <c:v>784.82</c:v>
                </c:pt>
                <c:pt idx="11616">
                  <c:v>745.46</c:v>
                </c:pt>
                <c:pt idx="11617">
                  <c:v>723.68</c:v>
                </c:pt>
                <c:pt idx="11618">
                  <c:v>708.38</c:v>
                </c:pt>
                <c:pt idx="11619">
                  <c:v>691.01</c:v>
                </c:pt>
                <c:pt idx="11620">
                  <c:v>675.67</c:v>
                </c:pt>
                <c:pt idx="11621">
                  <c:v>660.16</c:v>
                </c:pt>
                <c:pt idx="11622">
                  <c:v>643.66</c:v>
                </c:pt>
                <c:pt idx="11623">
                  <c:v>679.81</c:v>
                </c:pt>
                <c:pt idx="11624">
                  <c:v>724.63</c:v>
                </c:pt>
                <c:pt idx="11625">
                  <c:v>767.82</c:v>
                </c:pt>
                <c:pt idx="11626">
                  <c:v>810.76</c:v>
                </c:pt>
                <c:pt idx="11627">
                  <c:v>826.23</c:v>
                </c:pt>
                <c:pt idx="11628">
                  <c:v>829.93</c:v>
                </c:pt>
                <c:pt idx="11629">
                  <c:v>829.62</c:v>
                </c:pt>
                <c:pt idx="11630">
                  <c:v>821.67</c:v>
                </c:pt>
                <c:pt idx="11631">
                  <c:v>797.26</c:v>
                </c:pt>
                <c:pt idx="11632">
                  <c:v>789.95</c:v>
                </c:pt>
                <c:pt idx="11633">
                  <c:v>790.22</c:v>
                </c:pt>
                <c:pt idx="11634">
                  <c:v>875.8</c:v>
                </c:pt>
                <c:pt idx="11635">
                  <c:v>874.45</c:v>
                </c:pt>
                <c:pt idx="11636">
                  <c:v>865.57</c:v>
                </c:pt>
                <c:pt idx="11637">
                  <c:v>837.83</c:v>
                </c:pt>
                <c:pt idx="11638">
                  <c:v>802.85</c:v>
                </c:pt>
                <c:pt idx="11639">
                  <c:v>763.25</c:v>
                </c:pt>
                <c:pt idx="11640">
                  <c:v>723.17</c:v>
                </c:pt>
                <c:pt idx="11641">
                  <c:v>698.55</c:v>
                </c:pt>
                <c:pt idx="11642">
                  <c:v>681.46</c:v>
                </c:pt>
                <c:pt idx="11643">
                  <c:v>668.08</c:v>
                </c:pt>
                <c:pt idx="11644">
                  <c:v>665.13</c:v>
                </c:pt>
                <c:pt idx="11645">
                  <c:v>650.61</c:v>
                </c:pt>
                <c:pt idx="11646">
                  <c:v>642.09</c:v>
                </c:pt>
                <c:pt idx="11647">
                  <c:v>698.03</c:v>
                </c:pt>
                <c:pt idx="11648">
                  <c:v>754.56</c:v>
                </c:pt>
                <c:pt idx="11649">
                  <c:v>817.27</c:v>
                </c:pt>
                <c:pt idx="11650">
                  <c:v>855.79</c:v>
                </c:pt>
                <c:pt idx="11651">
                  <c:v>878.99</c:v>
                </c:pt>
                <c:pt idx="11652">
                  <c:v>891.01</c:v>
                </c:pt>
                <c:pt idx="11653">
                  <c:v>883.32</c:v>
                </c:pt>
                <c:pt idx="11654">
                  <c:v>872.34</c:v>
                </c:pt>
                <c:pt idx="11655">
                  <c:v>854.34</c:v>
                </c:pt>
                <c:pt idx="11656">
                  <c:v>841.3</c:v>
                </c:pt>
                <c:pt idx="11657">
                  <c:v>826.18</c:v>
                </c:pt>
                <c:pt idx="11658">
                  <c:v>915.37</c:v>
                </c:pt>
                <c:pt idx="11659">
                  <c:v>921.04</c:v>
                </c:pt>
                <c:pt idx="11660">
                  <c:v>916.48</c:v>
                </c:pt>
                <c:pt idx="11661">
                  <c:v>882.19</c:v>
                </c:pt>
                <c:pt idx="11662">
                  <c:v>831.72</c:v>
                </c:pt>
                <c:pt idx="11663">
                  <c:v>775.9</c:v>
                </c:pt>
                <c:pt idx="11664">
                  <c:v>737.73</c:v>
                </c:pt>
                <c:pt idx="11665">
                  <c:v>714.68</c:v>
                </c:pt>
                <c:pt idx="11666">
                  <c:v>695.69</c:v>
                </c:pt>
                <c:pt idx="11667">
                  <c:v>689.97</c:v>
                </c:pt>
                <c:pt idx="11668">
                  <c:v>700.15</c:v>
                </c:pt>
                <c:pt idx="11669">
                  <c:v>710.35</c:v>
                </c:pt>
                <c:pt idx="11670">
                  <c:v>755.81</c:v>
                </c:pt>
                <c:pt idx="11671">
                  <c:v>958.01</c:v>
                </c:pt>
                <c:pt idx="11672">
                  <c:v>1104.0899999999999</c:v>
                </c:pt>
                <c:pt idx="11673">
                  <c:v>1178.58</c:v>
                </c:pt>
                <c:pt idx="11674">
                  <c:v>1220.44</c:v>
                </c:pt>
                <c:pt idx="11675">
                  <c:v>1229.42</c:v>
                </c:pt>
                <c:pt idx="11676">
                  <c:v>1238.18</c:v>
                </c:pt>
                <c:pt idx="11677">
                  <c:v>1277.06</c:v>
                </c:pt>
                <c:pt idx="11678">
                  <c:v>1269.44</c:v>
                </c:pt>
                <c:pt idx="11679">
                  <c:v>1221.01</c:v>
                </c:pt>
                <c:pt idx="11680">
                  <c:v>1159.06</c:v>
                </c:pt>
                <c:pt idx="11681">
                  <c:v>1042.68</c:v>
                </c:pt>
                <c:pt idx="11682">
                  <c:v>1088.08</c:v>
                </c:pt>
                <c:pt idx="11683">
                  <c:v>1064.08</c:v>
                </c:pt>
                <c:pt idx="11684">
                  <c:v>1030.05</c:v>
                </c:pt>
                <c:pt idx="11685">
                  <c:v>993.71</c:v>
                </c:pt>
                <c:pt idx="11686">
                  <c:v>931.68</c:v>
                </c:pt>
                <c:pt idx="11687">
                  <c:v>868.56</c:v>
                </c:pt>
                <c:pt idx="11688">
                  <c:v>825.12</c:v>
                </c:pt>
                <c:pt idx="11689">
                  <c:v>799.11</c:v>
                </c:pt>
                <c:pt idx="11690">
                  <c:v>775.21</c:v>
                </c:pt>
                <c:pt idx="11691">
                  <c:v>765.93</c:v>
                </c:pt>
                <c:pt idx="11692">
                  <c:v>772.76</c:v>
                </c:pt>
                <c:pt idx="11693">
                  <c:v>784.54</c:v>
                </c:pt>
                <c:pt idx="11694">
                  <c:v>825.77</c:v>
                </c:pt>
                <c:pt idx="11695">
                  <c:v>981.23</c:v>
                </c:pt>
                <c:pt idx="11696">
                  <c:v>1118.29</c:v>
                </c:pt>
                <c:pt idx="11697">
                  <c:v>1205.25</c:v>
                </c:pt>
                <c:pt idx="11698">
                  <c:v>1250.6500000000001</c:v>
                </c:pt>
                <c:pt idx="11699">
                  <c:v>1244.9100000000001</c:v>
                </c:pt>
                <c:pt idx="11700">
                  <c:v>1249.27</c:v>
                </c:pt>
                <c:pt idx="11701">
                  <c:v>1249.1099999999999</c:v>
                </c:pt>
                <c:pt idx="11702">
                  <c:v>1238.6300000000001</c:v>
                </c:pt>
                <c:pt idx="11703">
                  <c:v>1199.57</c:v>
                </c:pt>
                <c:pt idx="11704">
                  <c:v>1125.0899999999999</c:v>
                </c:pt>
                <c:pt idx="11705">
                  <c:v>1029.56</c:v>
                </c:pt>
                <c:pt idx="11706">
                  <c:v>1096.02</c:v>
                </c:pt>
                <c:pt idx="11707">
                  <c:v>1087.18</c:v>
                </c:pt>
                <c:pt idx="11708">
                  <c:v>1041.0899999999999</c:v>
                </c:pt>
                <c:pt idx="11709">
                  <c:v>988.45</c:v>
                </c:pt>
                <c:pt idx="11710">
                  <c:v>947.46</c:v>
                </c:pt>
                <c:pt idx="11711">
                  <c:v>890.01</c:v>
                </c:pt>
                <c:pt idx="11712">
                  <c:v>847.7</c:v>
                </c:pt>
                <c:pt idx="11713">
                  <c:v>793.39</c:v>
                </c:pt>
                <c:pt idx="11714">
                  <c:v>777.58</c:v>
                </c:pt>
                <c:pt idx="11715">
                  <c:v>765.98</c:v>
                </c:pt>
                <c:pt idx="11716">
                  <c:v>775.08</c:v>
                </c:pt>
                <c:pt idx="11717">
                  <c:v>787.6</c:v>
                </c:pt>
                <c:pt idx="11718">
                  <c:v>826.68</c:v>
                </c:pt>
                <c:pt idx="11719">
                  <c:v>999.13</c:v>
                </c:pt>
                <c:pt idx="11720">
                  <c:v>1141.0999999999999</c:v>
                </c:pt>
                <c:pt idx="11721">
                  <c:v>1232.1099999999999</c:v>
                </c:pt>
                <c:pt idx="11722">
                  <c:v>1239.17</c:v>
                </c:pt>
                <c:pt idx="11723">
                  <c:v>1249.72</c:v>
                </c:pt>
                <c:pt idx="11724">
                  <c:v>1239.4100000000001</c:v>
                </c:pt>
                <c:pt idx="11725">
                  <c:v>1251.22</c:v>
                </c:pt>
                <c:pt idx="11726">
                  <c:v>1238.1099999999999</c:v>
                </c:pt>
                <c:pt idx="11727">
                  <c:v>1202.56</c:v>
                </c:pt>
                <c:pt idx="11728">
                  <c:v>1117.74</c:v>
                </c:pt>
                <c:pt idx="11729">
                  <c:v>1030.1400000000001</c:v>
                </c:pt>
                <c:pt idx="11730">
                  <c:v>1081.75</c:v>
                </c:pt>
                <c:pt idx="11731">
                  <c:v>1058.4000000000001</c:v>
                </c:pt>
                <c:pt idx="11732">
                  <c:v>1027.25</c:v>
                </c:pt>
                <c:pt idx="11733">
                  <c:v>975.15</c:v>
                </c:pt>
                <c:pt idx="11734">
                  <c:v>918.8</c:v>
                </c:pt>
                <c:pt idx="11735">
                  <c:v>857.44</c:v>
                </c:pt>
                <c:pt idx="11736">
                  <c:v>814.8</c:v>
                </c:pt>
                <c:pt idx="11737">
                  <c:v>793.91</c:v>
                </c:pt>
                <c:pt idx="11738">
                  <c:v>773.24</c:v>
                </c:pt>
                <c:pt idx="11739">
                  <c:v>762.76</c:v>
                </c:pt>
                <c:pt idx="11740">
                  <c:v>769.04</c:v>
                </c:pt>
                <c:pt idx="11741">
                  <c:v>769.85</c:v>
                </c:pt>
                <c:pt idx="11742">
                  <c:v>809.26</c:v>
                </c:pt>
                <c:pt idx="11743">
                  <c:v>993.1</c:v>
                </c:pt>
                <c:pt idx="11744">
                  <c:v>1126.5</c:v>
                </c:pt>
                <c:pt idx="11745">
                  <c:v>1210.71</c:v>
                </c:pt>
                <c:pt idx="11746">
                  <c:v>1256.1500000000001</c:v>
                </c:pt>
                <c:pt idx="11747">
                  <c:v>1256.8599999999999</c:v>
                </c:pt>
                <c:pt idx="11748">
                  <c:v>1251.71</c:v>
                </c:pt>
                <c:pt idx="11749">
                  <c:v>1246.1300000000001</c:v>
                </c:pt>
                <c:pt idx="11750">
                  <c:v>1204.3800000000001</c:v>
                </c:pt>
                <c:pt idx="11751">
                  <c:v>1137.2</c:v>
                </c:pt>
                <c:pt idx="11752">
                  <c:v>1056.1099999999999</c:v>
                </c:pt>
                <c:pt idx="11753">
                  <c:v>989.62</c:v>
                </c:pt>
                <c:pt idx="11754">
                  <c:v>1041.4000000000001</c:v>
                </c:pt>
                <c:pt idx="11755">
                  <c:v>1018.88</c:v>
                </c:pt>
                <c:pt idx="11756">
                  <c:v>990.32</c:v>
                </c:pt>
                <c:pt idx="11757">
                  <c:v>940.43</c:v>
                </c:pt>
                <c:pt idx="11758">
                  <c:v>880.99</c:v>
                </c:pt>
                <c:pt idx="11759">
                  <c:v>832.07</c:v>
                </c:pt>
                <c:pt idx="11760">
                  <c:v>794.17</c:v>
                </c:pt>
                <c:pt idx="11761">
                  <c:v>785.76</c:v>
                </c:pt>
                <c:pt idx="11762">
                  <c:v>767.79</c:v>
                </c:pt>
                <c:pt idx="11763">
                  <c:v>760.79</c:v>
                </c:pt>
                <c:pt idx="11764">
                  <c:v>752.68</c:v>
                </c:pt>
                <c:pt idx="11765">
                  <c:v>745.37</c:v>
                </c:pt>
                <c:pt idx="11766">
                  <c:v>756.16</c:v>
                </c:pt>
                <c:pt idx="11767">
                  <c:v>878.52</c:v>
                </c:pt>
                <c:pt idx="11768">
                  <c:v>990.32</c:v>
                </c:pt>
                <c:pt idx="11769">
                  <c:v>1063.8699999999999</c:v>
                </c:pt>
                <c:pt idx="11770">
                  <c:v>1093.77</c:v>
                </c:pt>
                <c:pt idx="11771">
                  <c:v>1090.1500000000001</c:v>
                </c:pt>
                <c:pt idx="11772">
                  <c:v>1062.45</c:v>
                </c:pt>
                <c:pt idx="11773">
                  <c:v>1044.06</c:v>
                </c:pt>
                <c:pt idx="11774">
                  <c:v>1016.93</c:v>
                </c:pt>
                <c:pt idx="11775">
                  <c:v>992.26</c:v>
                </c:pt>
                <c:pt idx="11776">
                  <c:v>955.78</c:v>
                </c:pt>
                <c:pt idx="11777">
                  <c:v>939.07</c:v>
                </c:pt>
                <c:pt idx="11778">
                  <c:v>1020.64</c:v>
                </c:pt>
                <c:pt idx="11779">
                  <c:v>1004.04</c:v>
                </c:pt>
                <c:pt idx="11780">
                  <c:v>976.77</c:v>
                </c:pt>
                <c:pt idx="11781">
                  <c:v>943.14</c:v>
                </c:pt>
                <c:pt idx="11782">
                  <c:v>905.82</c:v>
                </c:pt>
                <c:pt idx="11783">
                  <c:v>873.82</c:v>
                </c:pt>
                <c:pt idx="11784">
                  <c:v>830.97</c:v>
                </c:pt>
                <c:pt idx="11785">
                  <c:v>806.38</c:v>
                </c:pt>
                <c:pt idx="11786">
                  <c:v>781.28</c:v>
                </c:pt>
                <c:pt idx="11787">
                  <c:v>769.13</c:v>
                </c:pt>
                <c:pt idx="11788">
                  <c:v>758.98</c:v>
                </c:pt>
                <c:pt idx="11789">
                  <c:v>742.59</c:v>
                </c:pt>
                <c:pt idx="11790">
                  <c:v>724</c:v>
                </c:pt>
                <c:pt idx="11791">
                  <c:v>742.68</c:v>
                </c:pt>
                <c:pt idx="11792">
                  <c:v>762.72</c:v>
                </c:pt>
                <c:pt idx="11793">
                  <c:v>798.23</c:v>
                </c:pt>
                <c:pt idx="11794">
                  <c:v>837.63</c:v>
                </c:pt>
                <c:pt idx="11795">
                  <c:v>862.7</c:v>
                </c:pt>
                <c:pt idx="11796">
                  <c:v>870.17</c:v>
                </c:pt>
                <c:pt idx="11797">
                  <c:v>868.59</c:v>
                </c:pt>
                <c:pt idx="11798">
                  <c:v>861.62</c:v>
                </c:pt>
                <c:pt idx="11799">
                  <c:v>859.24</c:v>
                </c:pt>
                <c:pt idx="11800">
                  <c:v>853.35</c:v>
                </c:pt>
                <c:pt idx="11801">
                  <c:v>851.92</c:v>
                </c:pt>
                <c:pt idx="11802">
                  <c:v>943.89</c:v>
                </c:pt>
                <c:pt idx="11803">
                  <c:v>947.75</c:v>
                </c:pt>
                <c:pt idx="11804">
                  <c:v>944.84</c:v>
                </c:pt>
                <c:pt idx="11805">
                  <c:v>906.21</c:v>
                </c:pt>
                <c:pt idx="11806">
                  <c:v>855.72</c:v>
                </c:pt>
                <c:pt idx="11807">
                  <c:v>804.1</c:v>
                </c:pt>
                <c:pt idx="11808">
                  <c:v>769.51</c:v>
                </c:pt>
                <c:pt idx="11809">
                  <c:v>754.4</c:v>
                </c:pt>
                <c:pt idx="11810">
                  <c:v>730.03</c:v>
                </c:pt>
                <c:pt idx="11811">
                  <c:v>716.45</c:v>
                </c:pt>
                <c:pt idx="11812">
                  <c:v>725.22</c:v>
                </c:pt>
                <c:pt idx="11813">
                  <c:v>756.73</c:v>
                </c:pt>
                <c:pt idx="11814">
                  <c:v>794.27</c:v>
                </c:pt>
                <c:pt idx="11815">
                  <c:v>968.05</c:v>
                </c:pt>
                <c:pt idx="11816">
                  <c:v>1099.33</c:v>
                </c:pt>
                <c:pt idx="11817">
                  <c:v>1166.3399999999999</c:v>
                </c:pt>
                <c:pt idx="11818">
                  <c:v>1189.22</c:v>
                </c:pt>
                <c:pt idx="11819">
                  <c:v>1170.06</c:v>
                </c:pt>
                <c:pt idx="11820">
                  <c:v>1150.47</c:v>
                </c:pt>
                <c:pt idx="11821">
                  <c:v>1142.23</c:v>
                </c:pt>
                <c:pt idx="11822">
                  <c:v>1116.72</c:v>
                </c:pt>
                <c:pt idx="11823">
                  <c:v>1080.75</c:v>
                </c:pt>
                <c:pt idx="11824">
                  <c:v>1015.75</c:v>
                </c:pt>
                <c:pt idx="11825">
                  <c:v>947.16</c:v>
                </c:pt>
                <c:pt idx="11826">
                  <c:v>996.8</c:v>
                </c:pt>
                <c:pt idx="11827">
                  <c:v>973.95</c:v>
                </c:pt>
                <c:pt idx="11828">
                  <c:v>939.38</c:v>
                </c:pt>
                <c:pt idx="11829">
                  <c:v>891.81</c:v>
                </c:pt>
                <c:pt idx="11830">
                  <c:v>836.87</c:v>
                </c:pt>
                <c:pt idx="11831">
                  <c:v>787.19</c:v>
                </c:pt>
                <c:pt idx="11832">
                  <c:v>751.65</c:v>
                </c:pt>
                <c:pt idx="11833">
                  <c:v>726.16</c:v>
                </c:pt>
                <c:pt idx="11834">
                  <c:v>706.27</c:v>
                </c:pt>
                <c:pt idx="11835">
                  <c:v>706.51</c:v>
                </c:pt>
                <c:pt idx="11836">
                  <c:v>718.47</c:v>
                </c:pt>
                <c:pt idx="11837">
                  <c:v>735.83</c:v>
                </c:pt>
                <c:pt idx="11838">
                  <c:v>765.71</c:v>
                </c:pt>
                <c:pt idx="11839">
                  <c:v>944.6</c:v>
                </c:pt>
                <c:pt idx="11840">
                  <c:v>1087.67</c:v>
                </c:pt>
                <c:pt idx="11841">
                  <c:v>1173.18</c:v>
                </c:pt>
                <c:pt idx="11842">
                  <c:v>1208.1300000000001</c:v>
                </c:pt>
                <c:pt idx="11843">
                  <c:v>1221.19</c:v>
                </c:pt>
                <c:pt idx="11844">
                  <c:v>1208.3399999999999</c:v>
                </c:pt>
                <c:pt idx="11845">
                  <c:v>1194.3699999999999</c:v>
                </c:pt>
                <c:pt idx="11846">
                  <c:v>1190.06</c:v>
                </c:pt>
                <c:pt idx="11847">
                  <c:v>1142.45</c:v>
                </c:pt>
                <c:pt idx="11848">
                  <c:v>1074.45</c:v>
                </c:pt>
                <c:pt idx="11849">
                  <c:v>986.63</c:v>
                </c:pt>
                <c:pt idx="11850">
                  <c:v>1035.6400000000001</c:v>
                </c:pt>
                <c:pt idx="11851">
                  <c:v>1012.42</c:v>
                </c:pt>
                <c:pt idx="11852">
                  <c:v>980.98</c:v>
                </c:pt>
                <c:pt idx="11853">
                  <c:v>934.47</c:v>
                </c:pt>
                <c:pt idx="11854">
                  <c:v>878.89</c:v>
                </c:pt>
                <c:pt idx="11855">
                  <c:v>812.54</c:v>
                </c:pt>
                <c:pt idx="11856">
                  <c:v>772.73</c:v>
                </c:pt>
                <c:pt idx="11857">
                  <c:v>738.74</c:v>
                </c:pt>
                <c:pt idx="11858">
                  <c:v>723.55</c:v>
                </c:pt>
                <c:pt idx="11859">
                  <c:v>718.86</c:v>
                </c:pt>
                <c:pt idx="11860">
                  <c:v>723.31</c:v>
                </c:pt>
                <c:pt idx="11861">
                  <c:v>751.03</c:v>
                </c:pt>
                <c:pt idx="11862">
                  <c:v>785.67</c:v>
                </c:pt>
                <c:pt idx="11863">
                  <c:v>968.63</c:v>
                </c:pt>
                <c:pt idx="11864">
                  <c:v>1110.33</c:v>
                </c:pt>
                <c:pt idx="11865">
                  <c:v>1183.8699999999999</c:v>
                </c:pt>
                <c:pt idx="11866">
                  <c:v>1230.3</c:v>
                </c:pt>
                <c:pt idx="11867">
                  <c:v>1220.57</c:v>
                </c:pt>
                <c:pt idx="11868">
                  <c:v>1207.31</c:v>
                </c:pt>
                <c:pt idx="11869">
                  <c:v>1186.03</c:v>
                </c:pt>
                <c:pt idx="11870">
                  <c:v>1161.1300000000001</c:v>
                </c:pt>
                <c:pt idx="11871">
                  <c:v>1118.3800000000001</c:v>
                </c:pt>
                <c:pt idx="11872">
                  <c:v>1059.02</c:v>
                </c:pt>
                <c:pt idx="11873">
                  <c:v>988.38</c:v>
                </c:pt>
                <c:pt idx="11874">
                  <c:v>1038.21</c:v>
                </c:pt>
                <c:pt idx="11875">
                  <c:v>1007.44</c:v>
                </c:pt>
                <c:pt idx="11876">
                  <c:v>978.09</c:v>
                </c:pt>
                <c:pt idx="11877">
                  <c:v>918.17</c:v>
                </c:pt>
                <c:pt idx="11878">
                  <c:v>858.65</c:v>
                </c:pt>
                <c:pt idx="11879">
                  <c:v>794.22</c:v>
                </c:pt>
                <c:pt idx="11880">
                  <c:v>765.16</c:v>
                </c:pt>
                <c:pt idx="11881">
                  <c:v>736.35</c:v>
                </c:pt>
                <c:pt idx="11882">
                  <c:v>716.27</c:v>
                </c:pt>
                <c:pt idx="11883">
                  <c:v>703.95</c:v>
                </c:pt>
                <c:pt idx="11884">
                  <c:v>712.7</c:v>
                </c:pt>
                <c:pt idx="11885">
                  <c:v>744.03</c:v>
                </c:pt>
                <c:pt idx="11886">
                  <c:v>770.58</c:v>
                </c:pt>
                <c:pt idx="11887">
                  <c:v>929.19</c:v>
                </c:pt>
                <c:pt idx="11888">
                  <c:v>1038.4100000000001</c:v>
                </c:pt>
                <c:pt idx="11889">
                  <c:v>1108.08</c:v>
                </c:pt>
                <c:pt idx="11890">
                  <c:v>1150.04</c:v>
                </c:pt>
                <c:pt idx="11891">
                  <c:v>1156.1500000000001</c:v>
                </c:pt>
                <c:pt idx="11892">
                  <c:v>1159.47</c:v>
                </c:pt>
                <c:pt idx="11893">
                  <c:v>1177.3</c:v>
                </c:pt>
                <c:pt idx="11894">
                  <c:v>1118.04</c:v>
                </c:pt>
                <c:pt idx="11895">
                  <c:v>1059.67</c:v>
                </c:pt>
                <c:pt idx="11896">
                  <c:v>977.35</c:v>
                </c:pt>
                <c:pt idx="11897">
                  <c:v>924.32</c:v>
                </c:pt>
                <c:pt idx="11898">
                  <c:v>964.29</c:v>
                </c:pt>
                <c:pt idx="11899">
                  <c:v>939.53</c:v>
                </c:pt>
                <c:pt idx="11900">
                  <c:v>908.37</c:v>
                </c:pt>
                <c:pt idx="11901">
                  <c:v>863.31</c:v>
                </c:pt>
                <c:pt idx="11902">
                  <c:v>819.73</c:v>
                </c:pt>
                <c:pt idx="11903">
                  <c:v>760.62</c:v>
                </c:pt>
                <c:pt idx="11904">
                  <c:v>720.17</c:v>
                </c:pt>
                <c:pt idx="11905">
                  <c:v>696.05</c:v>
                </c:pt>
                <c:pt idx="11906">
                  <c:v>690.99</c:v>
                </c:pt>
                <c:pt idx="11907">
                  <c:v>673.94</c:v>
                </c:pt>
                <c:pt idx="11908">
                  <c:v>689.89</c:v>
                </c:pt>
                <c:pt idx="11909">
                  <c:v>720.06</c:v>
                </c:pt>
                <c:pt idx="11910">
                  <c:v>742.3</c:v>
                </c:pt>
                <c:pt idx="11911">
                  <c:v>912.39</c:v>
                </c:pt>
                <c:pt idx="11912">
                  <c:v>1034.53</c:v>
                </c:pt>
                <c:pt idx="11913">
                  <c:v>1077.0999999999999</c:v>
                </c:pt>
                <c:pt idx="11914">
                  <c:v>1100.0899999999999</c:v>
                </c:pt>
                <c:pt idx="11915">
                  <c:v>1074.93</c:v>
                </c:pt>
                <c:pt idx="11916">
                  <c:v>1052.02</c:v>
                </c:pt>
                <c:pt idx="11917">
                  <c:v>1074.06</c:v>
                </c:pt>
                <c:pt idx="11918">
                  <c:v>1074.58</c:v>
                </c:pt>
                <c:pt idx="11919">
                  <c:v>1013.67</c:v>
                </c:pt>
                <c:pt idx="11920">
                  <c:v>953.88</c:v>
                </c:pt>
                <c:pt idx="11921">
                  <c:v>908.25</c:v>
                </c:pt>
                <c:pt idx="11922">
                  <c:v>948.24</c:v>
                </c:pt>
                <c:pt idx="11923">
                  <c:v>925.48</c:v>
                </c:pt>
                <c:pt idx="11924">
                  <c:v>887.02</c:v>
                </c:pt>
                <c:pt idx="11925">
                  <c:v>829.22</c:v>
                </c:pt>
                <c:pt idx="11926">
                  <c:v>778.29</c:v>
                </c:pt>
                <c:pt idx="11927">
                  <c:v>734.31</c:v>
                </c:pt>
                <c:pt idx="11928">
                  <c:v>702.23</c:v>
                </c:pt>
                <c:pt idx="11929">
                  <c:v>676.86</c:v>
                </c:pt>
                <c:pt idx="11930">
                  <c:v>659.52</c:v>
                </c:pt>
                <c:pt idx="11931">
                  <c:v>650.85</c:v>
                </c:pt>
                <c:pt idx="11932">
                  <c:v>646.54</c:v>
                </c:pt>
                <c:pt idx="11933">
                  <c:v>636.85</c:v>
                </c:pt>
                <c:pt idx="11934">
                  <c:v>659.11</c:v>
                </c:pt>
                <c:pt idx="11935">
                  <c:v>767.94</c:v>
                </c:pt>
                <c:pt idx="11936">
                  <c:v>879.96</c:v>
                </c:pt>
                <c:pt idx="11937">
                  <c:v>960.71</c:v>
                </c:pt>
                <c:pt idx="11938">
                  <c:v>999.03</c:v>
                </c:pt>
                <c:pt idx="11939">
                  <c:v>995.78</c:v>
                </c:pt>
                <c:pt idx="11940">
                  <c:v>972.93</c:v>
                </c:pt>
                <c:pt idx="11941">
                  <c:v>956.26</c:v>
                </c:pt>
                <c:pt idx="11942">
                  <c:v>936.61</c:v>
                </c:pt>
                <c:pt idx="11943">
                  <c:v>909.57</c:v>
                </c:pt>
                <c:pt idx="11944">
                  <c:v>880.37</c:v>
                </c:pt>
                <c:pt idx="11945">
                  <c:v>878.31</c:v>
                </c:pt>
                <c:pt idx="11946">
                  <c:v>953.88</c:v>
                </c:pt>
                <c:pt idx="11947">
                  <c:v>952.25</c:v>
                </c:pt>
                <c:pt idx="11948">
                  <c:v>916.38</c:v>
                </c:pt>
                <c:pt idx="11949">
                  <c:v>871.13</c:v>
                </c:pt>
                <c:pt idx="11950">
                  <c:v>830.54</c:v>
                </c:pt>
                <c:pt idx="11951">
                  <c:v>778</c:v>
                </c:pt>
                <c:pt idx="11952">
                  <c:v>740.77</c:v>
                </c:pt>
                <c:pt idx="11953">
                  <c:v>714.85</c:v>
                </c:pt>
                <c:pt idx="11954">
                  <c:v>698.27</c:v>
                </c:pt>
                <c:pt idx="11955">
                  <c:v>687.43</c:v>
                </c:pt>
                <c:pt idx="11956">
                  <c:v>682.62</c:v>
                </c:pt>
                <c:pt idx="11957">
                  <c:v>656.33</c:v>
                </c:pt>
                <c:pt idx="11958">
                  <c:v>661.22</c:v>
                </c:pt>
                <c:pt idx="11959">
                  <c:v>687.86</c:v>
                </c:pt>
                <c:pt idx="11960">
                  <c:v>732.21</c:v>
                </c:pt>
                <c:pt idx="11961">
                  <c:v>772.52</c:v>
                </c:pt>
                <c:pt idx="11962">
                  <c:v>822.02</c:v>
                </c:pt>
                <c:pt idx="11963">
                  <c:v>846.79</c:v>
                </c:pt>
                <c:pt idx="11964">
                  <c:v>860.91</c:v>
                </c:pt>
                <c:pt idx="11965">
                  <c:v>852.19</c:v>
                </c:pt>
                <c:pt idx="11966">
                  <c:v>838.56</c:v>
                </c:pt>
                <c:pt idx="11967">
                  <c:v>829.33</c:v>
                </c:pt>
                <c:pt idx="11968">
                  <c:v>817.01</c:v>
                </c:pt>
                <c:pt idx="11969">
                  <c:v>820.19</c:v>
                </c:pt>
                <c:pt idx="11970">
                  <c:v>915.13</c:v>
                </c:pt>
                <c:pt idx="11971">
                  <c:v>920.33</c:v>
                </c:pt>
                <c:pt idx="11972">
                  <c:v>905.65</c:v>
                </c:pt>
                <c:pt idx="11973">
                  <c:v>883.01</c:v>
                </c:pt>
                <c:pt idx="11974">
                  <c:v>822.9</c:v>
                </c:pt>
                <c:pt idx="11975">
                  <c:v>774.66</c:v>
                </c:pt>
                <c:pt idx="11976">
                  <c:v>737.47</c:v>
                </c:pt>
                <c:pt idx="11977">
                  <c:v>711.14</c:v>
                </c:pt>
                <c:pt idx="11978">
                  <c:v>700.41</c:v>
                </c:pt>
                <c:pt idx="11979">
                  <c:v>705.55</c:v>
                </c:pt>
                <c:pt idx="11980">
                  <c:v>712</c:v>
                </c:pt>
                <c:pt idx="11981">
                  <c:v>737.81</c:v>
                </c:pt>
                <c:pt idx="11982">
                  <c:v>769.55</c:v>
                </c:pt>
                <c:pt idx="11983">
                  <c:v>956.38</c:v>
                </c:pt>
                <c:pt idx="11984">
                  <c:v>1072.2</c:v>
                </c:pt>
                <c:pt idx="11985">
                  <c:v>1146.23</c:v>
                </c:pt>
                <c:pt idx="11986">
                  <c:v>1188.99</c:v>
                </c:pt>
                <c:pt idx="11987">
                  <c:v>1183.08</c:v>
                </c:pt>
                <c:pt idx="11988">
                  <c:v>1172.08</c:v>
                </c:pt>
                <c:pt idx="11989">
                  <c:v>1170.49</c:v>
                </c:pt>
                <c:pt idx="11990">
                  <c:v>1132.27</c:v>
                </c:pt>
                <c:pt idx="11991">
                  <c:v>1096.6099999999999</c:v>
                </c:pt>
                <c:pt idx="11992">
                  <c:v>1024.24</c:v>
                </c:pt>
                <c:pt idx="11993">
                  <c:v>956.17</c:v>
                </c:pt>
                <c:pt idx="11994">
                  <c:v>1006.63</c:v>
                </c:pt>
                <c:pt idx="11995">
                  <c:v>994.15</c:v>
                </c:pt>
                <c:pt idx="11996">
                  <c:v>952.91</c:v>
                </c:pt>
                <c:pt idx="11997">
                  <c:v>894.02</c:v>
                </c:pt>
                <c:pt idx="11998">
                  <c:v>841.19</c:v>
                </c:pt>
                <c:pt idx="11999">
                  <c:v>777.28</c:v>
                </c:pt>
                <c:pt idx="12000">
                  <c:v>736.82</c:v>
                </c:pt>
                <c:pt idx="12001">
                  <c:v>712.13</c:v>
                </c:pt>
                <c:pt idx="12002">
                  <c:v>696.45</c:v>
                </c:pt>
                <c:pt idx="12003">
                  <c:v>688.68</c:v>
                </c:pt>
                <c:pt idx="12004">
                  <c:v>695.46</c:v>
                </c:pt>
                <c:pt idx="12005">
                  <c:v>694.9</c:v>
                </c:pt>
                <c:pt idx="12006">
                  <c:v>732.55</c:v>
                </c:pt>
                <c:pt idx="12007">
                  <c:v>902.08</c:v>
                </c:pt>
                <c:pt idx="12008">
                  <c:v>1025.06</c:v>
                </c:pt>
                <c:pt idx="12009">
                  <c:v>1121.28</c:v>
                </c:pt>
                <c:pt idx="12010">
                  <c:v>1161.7</c:v>
                </c:pt>
                <c:pt idx="12011">
                  <c:v>1158.02</c:v>
                </c:pt>
                <c:pt idx="12012">
                  <c:v>1160.58</c:v>
                </c:pt>
                <c:pt idx="12013">
                  <c:v>1176.1400000000001</c:v>
                </c:pt>
                <c:pt idx="12014">
                  <c:v>1171.3900000000001</c:v>
                </c:pt>
                <c:pt idx="12015">
                  <c:v>1137.0899999999999</c:v>
                </c:pt>
                <c:pt idx="12016">
                  <c:v>1060.97</c:v>
                </c:pt>
                <c:pt idx="12017">
                  <c:v>981.58</c:v>
                </c:pt>
                <c:pt idx="12018">
                  <c:v>1038.45</c:v>
                </c:pt>
                <c:pt idx="12019">
                  <c:v>1024.8</c:v>
                </c:pt>
                <c:pt idx="12020">
                  <c:v>982.8</c:v>
                </c:pt>
                <c:pt idx="12021">
                  <c:v>919.02</c:v>
                </c:pt>
                <c:pt idx="12022">
                  <c:v>853.78</c:v>
                </c:pt>
                <c:pt idx="12023">
                  <c:v>789.93</c:v>
                </c:pt>
                <c:pt idx="12024">
                  <c:v>757.72</c:v>
                </c:pt>
                <c:pt idx="12025">
                  <c:v>727.33</c:v>
                </c:pt>
                <c:pt idx="12026">
                  <c:v>710.91</c:v>
                </c:pt>
                <c:pt idx="12027">
                  <c:v>701.92</c:v>
                </c:pt>
                <c:pt idx="12028">
                  <c:v>711.07</c:v>
                </c:pt>
                <c:pt idx="12029">
                  <c:v>723.88</c:v>
                </c:pt>
                <c:pt idx="12030">
                  <c:v>756.97</c:v>
                </c:pt>
                <c:pt idx="12031">
                  <c:v>913.53</c:v>
                </c:pt>
                <c:pt idx="12032">
                  <c:v>1064.7</c:v>
                </c:pt>
                <c:pt idx="12033">
                  <c:v>1143.8800000000001</c:v>
                </c:pt>
                <c:pt idx="12034">
                  <c:v>1189.0999999999999</c:v>
                </c:pt>
                <c:pt idx="12035">
                  <c:v>1185.94</c:v>
                </c:pt>
                <c:pt idx="12036">
                  <c:v>1208</c:v>
                </c:pt>
                <c:pt idx="12037">
                  <c:v>1198.0899999999999</c:v>
                </c:pt>
                <c:pt idx="12038">
                  <c:v>1201.83</c:v>
                </c:pt>
                <c:pt idx="12039">
                  <c:v>1158.3900000000001</c:v>
                </c:pt>
                <c:pt idx="12040">
                  <c:v>1066.54</c:v>
                </c:pt>
                <c:pt idx="12041">
                  <c:v>987.33</c:v>
                </c:pt>
                <c:pt idx="12042">
                  <c:v>1038</c:v>
                </c:pt>
                <c:pt idx="12043">
                  <c:v>1021.7</c:v>
                </c:pt>
                <c:pt idx="12044">
                  <c:v>982.35</c:v>
                </c:pt>
                <c:pt idx="12045">
                  <c:v>938.89</c:v>
                </c:pt>
                <c:pt idx="12046">
                  <c:v>872.21</c:v>
                </c:pt>
                <c:pt idx="12047">
                  <c:v>815.76</c:v>
                </c:pt>
                <c:pt idx="12048">
                  <c:v>766.98</c:v>
                </c:pt>
                <c:pt idx="12049">
                  <c:v>753.12</c:v>
                </c:pt>
                <c:pt idx="12050">
                  <c:v>737.45</c:v>
                </c:pt>
                <c:pt idx="12051">
                  <c:v>719.72</c:v>
                </c:pt>
                <c:pt idx="12052">
                  <c:v>728.04</c:v>
                </c:pt>
                <c:pt idx="12053">
                  <c:v>739.3</c:v>
                </c:pt>
                <c:pt idx="12054">
                  <c:v>760.61</c:v>
                </c:pt>
                <c:pt idx="12055">
                  <c:v>942.39</c:v>
                </c:pt>
                <c:pt idx="12056">
                  <c:v>1071.0899999999999</c:v>
                </c:pt>
                <c:pt idx="12057">
                  <c:v>1162.29</c:v>
                </c:pt>
                <c:pt idx="12058">
                  <c:v>1184.79</c:v>
                </c:pt>
                <c:pt idx="12059">
                  <c:v>1187.77</c:v>
                </c:pt>
                <c:pt idx="12060">
                  <c:v>1188.25</c:v>
                </c:pt>
                <c:pt idx="12061">
                  <c:v>1212.93</c:v>
                </c:pt>
                <c:pt idx="12062">
                  <c:v>1216.32</c:v>
                </c:pt>
                <c:pt idx="12063">
                  <c:v>1172.05</c:v>
                </c:pt>
                <c:pt idx="12064">
                  <c:v>1073.99</c:v>
                </c:pt>
                <c:pt idx="12065">
                  <c:v>988.58</c:v>
                </c:pt>
                <c:pt idx="12066">
                  <c:v>1043.93</c:v>
                </c:pt>
                <c:pt idx="12067">
                  <c:v>1030.32</c:v>
                </c:pt>
                <c:pt idx="12068">
                  <c:v>980.64</c:v>
                </c:pt>
                <c:pt idx="12069">
                  <c:v>937.27</c:v>
                </c:pt>
                <c:pt idx="12070">
                  <c:v>875.29</c:v>
                </c:pt>
                <c:pt idx="12071">
                  <c:v>821.59</c:v>
                </c:pt>
                <c:pt idx="12072">
                  <c:v>779.18</c:v>
                </c:pt>
                <c:pt idx="12073">
                  <c:v>746.66</c:v>
                </c:pt>
                <c:pt idx="12074">
                  <c:v>730.69</c:v>
                </c:pt>
                <c:pt idx="12075">
                  <c:v>710.54</c:v>
                </c:pt>
                <c:pt idx="12076">
                  <c:v>724.36</c:v>
                </c:pt>
                <c:pt idx="12077">
                  <c:v>735.21</c:v>
                </c:pt>
                <c:pt idx="12078">
                  <c:v>775.53</c:v>
                </c:pt>
                <c:pt idx="12079">
                  <c:v>936.12</c:v>
                </c:pt>
                <c:pt idx="12080">
                  <c:v>1070.72</c:v>
                </c:pt>
                <c:pt idx="12081">
                  <c:v>1157.06</c:v>
                </c:pt>
                <c:pt idx="12082">
                  <c:v>1196.5999999999999</c:v>
                </c:pt>
                <c:pt idx="12083">
                  <c:v>1192.1199999999999</c:v>
                </c:pt>
                <c:pt idx="12084">
                  <c:v>1196.5</c:v>
                </c:pt>
                <c:pt idx="12085">
                  <c:v>1221.06</c:v>
                </c:pt>
                <c:pt idx="12086">
                  <c:v>1216.53</c:v>
                </c:pt>
                <c:pt idx="12087">
                  <c:v>1174.93</c:v>
                </c:pt>
                <c:pt idx="12088">
                  <c:v>1062.77</c:v>
                </c:pt>
                <c:pt idx="12089">
                  <c:v>969.12</c:v>
                </c:pt>
                <c:pt idx="12090">
                  <c:v>1027.58</c:v>
                </c:pt>
                <c:pt idx="12091">
                  <c:v>1003.87</c:v>
                </c:pt>
                <c:pt idx="12092">
                  <c:v>962.54</c:v>
                </c:pt>
                <c:pt idx="12093">
                  <c:v>913.79</c:v>
                </c:pt>
                <c:pt idx="12094">
                  <c:v>865.63</c:v>
                </c:pt>
                <c:pt idx="12095">
                  <c:v>816.59</c:v>
                </c:pt>
                <c:pt idx="12096">
                  <c:v>768.86</c:v>
                </c:pt>
                <c:pt idx="12097">
                  <c:v>742.86</c:v>
                </c:pt>
                <c:pt idx="12098">
                  <c:v>727.17</c:v>
                </c:pt>
                <c:pt idx="12099">
                  <c:v>710.1</c:v>
                </c:pt>
                <c:pt idx="12100">
                  <c:v>709.27</c:v>
                </c:pt>
                <c:pt idx="12101">
                  <c:v>692.48</c:v>
                </c:pt>
                <c:pt idx="12102">
                  <c:v>710.03</c:v>
                </c:pt>
                <c:pt idx="12103">
                  <c:v>814.16</c:v>
                </c:pt>
                <c:pt idx="12104">
                  <c:v>935.13</c:v>
                </c:pt>
                <c:pt idx="12105">
                  <c:v>1007.84</c:v>
                </c:pt>
                <c:pt idx="12106">
                  <c:v>1036.44</c:v>
                </c:pt>
                <c:pt idx="12107">
                  <c:v>1041.21</c:v>
                </c:pt>
                <c:pt idx="12108">
                  <c:v>1011.11</c:v>
                </c:pt>
                <c:pt idx="12109">
                  <c:v>997.77</c:v>
                </c:pt>
                <c:pt idx="12110">
                  <c:v>978.84</c:v>
                </c:pt>
                <c:pt idx="12111">
                  <c:v>954.73</c:v>
                </c:pt>
                <c:pt idx="12112">
                  <c:v>914.11</c:v>
                </c:pt>
                <c:pt idx="12113">
                  <c:v>895.28</c:v>
                </c:pt>
                <c:pt idx="12114">
                  <c:v>963.87</c:v>
                </c:pt>
                <c:pt idx="12115">
                  <c:v>965.29</c:v>
                </c:pt>
                <c:pt idx="12116">
                  <c:v>931.86</c:v>
                </c:pt>
                <c:pt idx="12117">
                  <c:v>892.92</c:v>
                </c:pt>
                <c:pt idx="12118">
                  <c:v>849.12</c:v>
                </c:pt>
                <c:pt idx="12119">
                  <c:v>804.83</c:v>
                </c:pt>
                <c:pt idx="12120">
                  <c:v>764.54</c:v>
                </c:pt>
                <c:pt idx="12121">
                  <c:v>734.6</c:v>
                </c:pt>
                <c:pt idx="12122">
                  <c:v>708.35</c:v>
                </c:pt>
                <c:pt idx="12123">
                  <c:v>689.02</c:v>
                </c:pt>
                <c:pt idx="12124">
                  <c:v>674.01</c:v>
                </c:pt>
                <c:pt idx="12125">
                  <c:v>655.01</c:v>
                </c:pt>
                <c:pt idx="12126">
                  <c:v>643.88</c:v>
                </c:pt>
                <c:pt idx="12127">
                  <c:v>679</c:v>
                </c:pt>
                <c:pt idx="12128">
                  <c:v>726.67</c:v>
                </c:pt>
                <c:pt idx="12129">
                  <c:v>771.47</c:v>
                </c:pt>
                <c:pt idx="12130">
                  <c:v>827.98</c:v>
                </c:pt>
                <c:pt idx="12131">
                  <c:v>845.2</c:v>
                </c:pt>
                <c:pt idx="12132">
                  <c:v>875.94</c:v>
                </c:pt>
                <c:pt idx="12133">
                  <c:v>884.7</c:v>
                </c:pt>
                <c:pt idx="12134">
                  <c:v>867.46</c:v>
                </c:pt>
                <c:pt idx="12135">
                  <c:v>851.26</c:v>
                </c:pt>
                <c:pt idx="12136">
                  <c:v>845.39</c:v>
                </c:pt>
                <c:pt idx="12137">
                  <c:v>847.99</c:v>
                </c:pt>
                <c:pt idx="12138">
                  <c:v>917.18</c:v>
                </c:pt>
                <c:pt idx="12139">
                  <c:v>936.33</c:v>
                </c:pt>
                <c:pt idx="12140">
                  <c:v>932.98</c:v>
                </c:pt>
                <c:pt idx="12141">
                  <c:v>902.26</c:v>
                </c:pt>
                <c:pt idx="12142">
                  <c:v>859.98</c:v>
                </c:pt>
                <c:pt idx="12143">
                  <c:v>809.29</c:v>
                </c:pt>
                <c:pt idx="12144">
                  <c:v>766.54</c:v>
                </c:pt>
                <c:pt idx="12145">
                  <c:v>744.33</c:v>
                </c:pt>
                <c:pt idx="12146">
                  <c:v>722.94</c:v>
                </c:pt>
                <c:pt idx="12147">
                  <c:v>709.4</c:v>
                </c:pt>
                <c:pt idx="12148">
                  <c:v>723.63</c:v>
                </c:pt>
                <c:pt idx="12149">
                  <c:v>743.97</c:v>
                </c:pt>
                <c:pt idx="12150">
                  <c:v>780.39</c:v>
                </c:pt>
                <c:pt idx="12151">
                  <c:v>975.53</c:v>
                </c:pt>
                <c:pt idx="12152">
                  <c:v>1103.54</c:v>
                </c:pt>
                <c:pt idx="12153">
                  <c:v>1176.5899999999999</c:v>
                </c:pt>
                <c:pt idx="12154">
                  <c:v>1212.1300000000001</c:v>
                </c:pt>
                <c:pt idx="12155">
                  <c:v>1204.1099999999999</c:v>
                </c:pt>
                <c:pt idx="12156">
                  <c:v>1209.75</c:v>
                </c:pt>
                <c:pt idx="12157">
                  <c:v>1218.22</c:v>
                </c:pt>
                <c:pt idx="12158">
                  <c:v>1210.24</c:v>
                </c:pt>
                <c:pt idx="12159">
                  <c:v>1163</c:v>
                </c:pt>
                <c:pt idx="12160">
                  <c:v>1079.3699999999999</c:v>
                </c:pt>
                <c:pt idx="12161">
                  <c:v>994.17</c:v>
                </c:pt>
                <c:pt idx="12162">
                  <c:v>1040.18</c:v>
                </c:pt>
                <c:pt idx="12163">
                  <c:v>1024.57</c:v>
                </c:pt>
                <c:pt idx="12164">
                  <c:v>989.43</c:v>
                </c:pt>
                <c:pt idx="12165">
                  <c:v>933.91</c:v>
                </c:pt>
                <c:pt idx="12166">
                  <c:v>868.28</c:v>
                </c:pt>
                <c:pt idx="12167">
                  <c:v>811.47</c:v>
                </c:pt>
                <c:pt idx="12168">
                  <c:v>764.8</c:v>
                </c:pt>
                <c:pt idx="12169">
                  <c:v>728.63</c:v>
                </c:pt>
                <c:pt idx="12170">
                  <c:v>697.3</c:v>
                </c:pt>
                <c:pt idx="12171">
                  <c:v>687.5</c:v>
                </c:pt>
                <c:pt idx="12172">
                  <c:v>694.64</c:v>
                </c:pt>
                <c:pt idx="12173">
                  <c:v>702.89</c:v>
                </c:pt>
                <c:pt idx="12174">
                  <c:v>746.33</c:v>
                </c:pt>
                <c:pt idx="12175">
                  <c:v>921.71</c:v>
                </c:pt>
                <c:pt idx="12176">
                  <c:v>1058.43</c:v>
                </c:pt>
                <c:pt idx="12177">
                  <c:v>1150.55</c:v>
                </c:pt>
                <c:pt idx="12178">
                  <c:v>1193.4000000000001</c:v>
                </c:pt>
                <c:pt idx="12179">
                  <c:v>1196.05</c:v>
                </c:pt>
                <c:pt idx="12180">
                  <c:v>1187.77</c:v>
                </c:pt>
                <c:pt idx="12181">
                  <c:v>1203.18</c:v>
                </c:pt>
                <c:pt idx="12182">
                  <c:v>1188.1500000000001</c:v>
                </c:pt>
                <c:pt idx="12183">
                  <c:v>1141.81</c:v>
                </c:pt>
                <c:pt idx="12184">
                  <c:v>1063.2</c:v>
                </c:pt>
                <c:pt idx="12185">
                  <c:v>973.74</c:v>
                </c:pt>
                <c:pt idx="12186">
                  <c:v>1030.8800000000001</c:v>
                </c:pt>
                <c:pt idx="12187">
                  <c:v>1008.39</c:v>
                </c:pt>
                <c:pt idx="12188">
                  <c:v>974.47</c:v>
                </c:pt>
                <c:pt idx="12189">
                  <c:v>930.36</c:v>
                </c:pt>
                <c:pt idx="12190">
                  <c:v>862.61</c:v>
                </c:pt>
                <c:pt idx="12191">
                  <c:v>802.5</c:v>
                </c:pt>
                <c:pt idx="12192">
                  <c:v>768.05</c:v>
                </c:pt>
                <c:pt idx="12193">
                  <c:v>745.93</c:v>
                </c:pt>
                <c:pt idx="12194">
                  <c:v>742.41</c:v>
                </c:pt>
                <c:pt idx="12195">
                  <c:v>732.41</c:v>
                </c:pt>
                <c:pt idx="12196">
                  <c:v>734.39</c:v>
                </c:pt>
                <c:pt idx="12197">
                  <c:v>744.46</c:v>
                </c:pt>
                <c:pt idx="12198">
                  <c:v>782.65</c:v>
                </c:pt>
                <c:pt idx="12199">
                  <c:v>943.52</c:v>
                </c:pt>
                <c:pt idx="12200">
                  <c:v>1067.5999999999999</c:v>
                </c:pt>
                <c:pt idx="12201">
                  <c:v>1149.92</c:v>
                </c:pt>
                <c:pt idx="12202">
                  <c:v>1191.82</c:v>
                </c:pt>
                <c:pt idx="12203">
                  <c:v>1190.05</c:v>
                </c:pt>
                <c:pt idx="12204">
                  <c:v>1186.21</c:v>
                </c:pt>
                <c:pt idx="12205">
                  <c:v>1205.26</c:v>
                </c:pt>
                <c:pt idx="12206">
                  <c:v>1211.47</c:v>
                </c:pt>
                <c:pt idx="12207">
                  <c:v>1165.53</c:v>
                </c:pt>
                <c:pt idx="12208">
                  <c:v>1072.77</c:v>
                </c:pt>
                <c:pt idx="12209">
                  <c:v>986</c:v>
                </c:pt>
                <c:pt idx="12210">
                  <c:v>1035.48</c:v>
                </c:pt>
                <c:pt idx="12211">
                  <c:v>1007.38</c:v>
                </c:pt>
                <c:pt idx="12212">
                  <c:v>976.08</c:v>
                </c:pt>
                <c:pt idx="12213">
                  <c:v>921.93</c:v>
                </c:pt>
                <c:pt idx="12214">
                  <c:v>855.79</c:v>
                </c:pt>
                <c:pt idx="12215">
                  <c:v>809.97</c:v>
                </c:pt>
                <c:pt idx="12216">
                  <c:v>760.68</c:v>
                </c:pt>
                <c:pt idx="12217">
                  <c:v>739.89</c:v>
                </c:pt>
                <c:pt idx="12218">
                  <c:v>717.76</c:v>
                </c:pt>
                <c:pt idx="12219">
                  <c:v>704.51</c:v>
                </c:pt>
                <c:pt idx="12220">
                  <c:v>714.54</c:v>
                </c:pt>
                <c:pt idx="12221">
                  <c:v>721.98</c:v>
                </c:pt>
                <c:pt idx="12222">
                  <c:v>762.63</c:v>
                </c:pt>
                <c:pt idx="12223">
                  <c:v>941.5</c:v>
                </c:pt>
                <c:pt idx="12224">
                  <c:v>1081.78</c:v>
                </c:pt>
                <c:pt idx="12225">
                  <c:v>1158.8</c:v>
                </c:pt>
                <c:pt idx="12226">
                  <c:v>1211.04</c:v>
                </c:pt>
                <c:pt idx="12227">
                  <c:v>1209.6099999999999</c:v>
                </c:pt>
                <c:pt idx="12228">
                  <c:v>1220.24</c:v>
                </c:pt>
                <c:pt idx="12229">
                  <c:v>1232.82</c:v>
                </c:pt>
                <c:pt idx="12230">
                  <c:v>1215.69</c:v>
                </c:pt>
                <c:pt idx="12231">
                  <c:v>1159.6600000000001</c:v>
                </c:pt>
                <c:pt idx="12232">
                  <c:v>1051.6600000000001</c:v>
                </c:pt>
                <c:pt idx="12233">
                  <c:v>987.75</c:v>
                </c:pt>
                <c:pt idx="12234">
                  <c:v>1036.22</c:v>
                </c:pt>
                <c:pt idx="12235">
                  <c:v>1015.12</c:v>
                </c:pt>
                <c:pt idx="12236">
                  <c:v>988.59</c:v>
                </c:pt>
                <c:pt idx="12237">
                  <c:v>925.18</c:v>
                </c:pt>
                <c:pt idx="12238">
                  <c:v>858.57</c:v>
                </c:pt>
                <c:pt idx="12239">
                  <c:v>791.97</c:v>
                </c:pt>
                <c:pt idx="12240">
                  <c:v>776.67</c:v>
                </c:pt>
                <c:pt idx="12241">
                  <c:v>745.75</c:v>
                </c:pt>
                <c:pt idx="12242">
                  <c:v>727.97</c:v>
                </c:pt>
                <c:pt idx="12243">
                  <c:v>707.83</c:v>
                </c:pt>
                <c:pt idx="12244">
                  <c:v>720.34</c:v>
                </c:pt>
                <c:pt idx="12245">
                  <c:v>728.69</c:v>
                </c:pt>
                <c:pt idx="12246">
                  <c:v>767.89</c:v>
                </c:pt>
                <c:pt idx="12247">
                  <c:v>949.09</c:v>
                </c:pt>
                <c:pt idx="12248">
                  <c:v>1078.28</c:v>
                </c:pt>
                <c:pt idx="12249">
                  <c:v>1164.42</c:v>
                </c:pt>
                <c:pt idx="12250">
                  <c:v>1189</c:v>
                </c:pt>
                <c:pt idx="12251">
                  <c:v>1192.8900000000001</c:v>
                </c:pt>
                <c:pt idx="12252">
                  <c:v>1191.6199999999999</c:v>
                </c:pt>
                <c:pt idx="12253">
                  <c:v>1180.9000000000001</c:v>
                </c:pt>
                <c:pt idx="12254">
                  <c:v>1144.83</c:v>
                </c:pt>
                <c:pt idx="12255">
                  <c:v>1096.19</c:v>
                </c:pt>
                <c:pt idx="12256">
                  <c:v>1006.74</c:v>
                </c:pt>
                <c:pt idx="12257">
                  <c:v>945.9</c:v>
                </c:pt>
                <c:pt idx="12258">
                  <c:v>979.34</c:v>
                </c:pt>
                <c:pt idx="12259">
                  <c:v>966.31</c:v>
                </c:pt>
                <c:pt idx="12260">
                  <c:v>917.96</c:v>
                </c:pt>
                <c:pt idx="12261">
                  <c:v>868.53</c:v>
                </c:pt>
                <c:pt idx="12262">
                  <c:v>819.37</c:v>
                </c:pt>
                <c:pt idx="12263">
                  <c:v>783.85</c:v>
                </c:pt>
                <c:pt idx="12264">
                  <c:v>742.54</c:v>
                </c:pt>
                <c:pt idx="12265">
                  <c:v>723.61</c:v>
                </c:pt>
                <c:pt idx="12266">
                  <c:v>704.69</c:v>
                </c:pt>
                <c:pt idx="12267">
                  <c:v>697.2</c:v>
                </c:pt>
                <c:pt idx="12268">
                  <c:v>700.86</c:v>
                </c:pt>
                <c:pt idx="12269">
                  <c:v>697.68</c:v>
                </c:pt>
                <c:pt idx="12270">
                  <c:v>705.58</c:v>
                </c:pt>
                <c:pt idx="12271">
                  <c:v>793.32</c:v>
                </c:pt>
                <c:pt idx="12272">
                  <c:v>897.23</c:v>
                </c:pt>
                <c:pt idx="12273">
                  <c:v>959.33</c:v>
                </c:pt>
                <c:pt idx="12274">
                  <c:v>986.14</c:v>
                </c:pt>
                <c:pt idx="12275">
                  <c:v>991.68</c:v>
                </c:pt>
                <c:pt idx="12276">
                  <c:v>973.46</c:v>
                </c:pt>
                <c:pt idx="12277">
                  <c:v>966.46</c:v>
                </c:pt>
                <c:pt idx="12278">
                  <c:v>930.11</c:v>
                </c:pt>
                <c:pt idx="12279">
                  <c:v>909.73</c:v>
                </c:pt>
                <c:pt idx="12280">
                  <c:v>911.29</c:v>
                </c:pt>
                <c:pt idx="12281">
                  <c:v>906.65</c:v>
                </c:pt>
                <c:pt idx="12282">
                  <c:v>911.57</c:v>
                </c:pt>
                <c:pt idx="12283">
                  <c:v>883.72</c:v>
                </c:pt>
                <c:pt idx="12284">
                  <c:v>855.92</c:v>
                </c:pt>
                <c:pt idx="12285">
                  <c:v>816.92</c:v>
                </c:pt>
                <c:pt idx="12286">
                  <c:v>773.49</c:v>
                </c:pt>
                <c:pt idx="12287">
                  <c:v>729.74</c:v>
                </c:pt>
                <c:pt idx="12288">
                  <c:v>703.28</c:v>
                </c:pt>
                <c:pt idx="12289">
                  <c:v>662.46</c:v>
                </c:pt>
                <c:pt idx="12290">
                  <c:v>647.84</c:v>
                </c:pt>
                <c:pt idx="12291">
                  <c:v>636.21</c:v>
                </c:pt>
                <c:pt idx="12292">
                  <c:v>639.30999999999995</c:v>
                </c:pt>
                <c:pt idx="12293">
                  <c:v>614.09</c:v>
                </c:pt>
                <c:pt idx="12294">
                  <c:v>612.80999999999995</c:v>
                </c:pt>
                <c:pt idx="12295">
                  <c:v>652.17999999999995</c:v>
                </c:pt>
                <c:pt idx="12296">
                  <c:v>709.25</c:v>
                </c:pt>
                <c:pt idx="12297">
                  <c:v>739.5</c:v>
                </c:pt>
                <c:pt idx="12298">
                  <c:v>776.25</c:v>
                </c:pt>
                <c:pt idx="12299">
                  <c:v>794.26</c:v>
                </c:pt>
                <c:pt idx="12300">
                  <c:v>813.76</c:v>
                </c:pt>
                <c:pt idx="12301">
                  <c:v>812.34</c:v>
                </c:pt>
                <c:pt idx="12302">
                  <c:v>799.27</c:v>
                </c:pt>
                <c:pt idx="12303">
                  <c:v>815.96</c:v>
                </c:pt>
                <c:pt idx="12304">
                  <c:v>802.67</c:v>
                </c:pt>
                <c:pt idx="12305">
                  <c:v>799.82</c:v>
                </c:pt>
                <c:pt idx="12306">
                  <c:v>897.13</c:v>
                </c:pt>
                <c:pt idx="12307">
                  <c:v>908.91</c:v>
                </c:pt>
                <c:pt idx="12308">
                  <c:v>897.21</c:v>
                </c:pt>
                <c:pt idx="12309">
                  <c:v>871.42</c:v>
                </c:pt>
                <c:pt idx="12310">
                  <c:v>823.25</c:v>
                </c:pt>
                <c:pt idx="12311">
                  <c:v>772.15</c:v>
                </c:pt>
                <c:pt idx="12312">
                  <c:v>733</c:v>
                </c:pt>
                <c:pt idx="12313">
                  <c:v>709.72</c:v>
                </c:pt>
                <c:pt idx="12314">
                  <c:v>670.44</c:v>
                </c:pt>
                <c:pt idx="12315">
                  <c:v>678.67</c:v>
                </c:pt>
                <c:pt idx="12316">
                  <c:v>682.29</c:v>
                </c:pt>
                <c:pt idx="12317">
                  <c:v>708.48</c:v>
                </c:pt>
                <c:pt idx="12318">
                  <c:v>745.13</c:v>
                </c:pt>
                <c:pt idx="12319">
                  <c:v>913.68</c:v>
                </c:pt>
                <c:pt idx="12320">
                  <c:v>1051.75</c:v>
                </c:pt>
                <c:pt idx="12321">
                  <c:v>1127.33</c:v>
                </c:pt>
                <c:pt idx="12322">
                  <c:v>1165.72</c:v>
                </c:pt>
                <c:pt idx="12323">
                  <c:v>1165.25</c:v>
                </c:pt>
                <c:pt idx="12324">
                  <c:v>1172.03</c:v>
                </c:pt>
                <c:pt idx="12325">
                  <c:v>1194.17</c:v>
                </c:pt>
                <c:pt idx="12326">
                  <c:v>1178.49</c:v>
                </c:pt>
                <c:pt idx="12327">
                  <c:v>1124.3</c:v>
                </c:pt>
                <c:pt idx="12328">
                  <c:v>1057.74</c:v>
                </c:pt>
                <c:pt idx="12329">
                  <c:v>978.2</c:v>
                </c:pt>
                <c:pt idx="12330">
                  <c:v>1031.8800000000001</c:v>
                </c:pt>
                <c:pt idx="12331">
                  <c:v>1007.75</c:v>
                </c:pt>
                <c:pt idx="12332">
                  <c:v>965.43</c:v>
                </c:pt>
                <c:pt idx="12333">
                  <c:v>918.95</c:v>
                </c:pt>
                <c:pt idx="12334">
                  <c:v>861.79</c:v>
                </c:pt>
                <c:pt idx="12335">
                  <c:v>802.66</c:v>
                </c:pt>
                <c:pt idx="12336">
                  <c:v>761.44</c:v>
                </c:pt>
                <c:pt idx="12337">
                  <c:v>737.38</c:v>
                </c:pt>
                <c:pt idx="12338">
                  <c:v>718.61</c:v>
                </c:pt>
                <c:pt idx="12339">
                  <c:v>707.85</c:v>
                </c:pt>
                <c:pt idx="12340">
                  <c:v>717.37</c:v>
                </c:pt>
                <c:pt idx="12341">
                  <c:v>748.37</c:v>
                </c:pt>
                <c:pt idx="12342">
                  <c:v>776.59</c:v>
                </c:pt>
                <c:pt idx="12343">
                  <c:v>926.69</c:v>
                </c:pt>
                <c:pt idx="12344">
                  <c:v>1035.98</c:v>
                </c:pt>
                <c:pt idx="12345">
                  <c:v>1105.0899999999999</c:v>
                </c:pt>
                <c:pt idx="12346">
                  <c:v>1146.56</c:v>
                </c:pt>
                <c:pt idx="12347">
                  <c:v>1145.4000000000001</c:v>
                </c:pt>
                <c:pt idx="12348">
                  <c:v>1138.76</c:v>
                </c:pt>
                <c:pt idx="12349">
                  <c:v>1126.8699999999999</c:v>
                </c:pt>
                <c:pt idx="12350">
                  <c:v>1099.18</c:v>
                </c:pt>
                <c:pt idx="12351">
                  <c:v>1054.67</c:v>
                </c:pt>
                <c:pt idx="12352">
                  <c:v>987.67</c:v>
                </c:pt>
                <c:pt idx="12353">
                  <c:v>927.56</c:v>
                </c:pt>
                <c:pt idx="12354">
                  <c:v>971.34</c:v>
                </c:pt>
                <c:pt idx="12355">
                  <c:v>948.67</c:v>
                </c:pt>
                <c:pt idx="12356">
                  <c:v>912.99</c:v>
                </c:pt>
                <c:pt idx="12357">
                  <c:v>854.16</c:v>
                </c:pt>
                <c:pt idx="12358">
                  <c:v>797.52</c:v>
                </c:pt>
                <c:pt idx="12359">
                  <c:v>750.05</c:v>
                </c:pt>
                <c:pt idx="12360">
                  <c:v>711.18</c:v>
                </c:pt>
                <c:pt idx="12361">
                  <c:v>681.37</c:v>
                </c:pt>
                <c:pt idx="12362">
                  <c:v>664.81</c:v>
                </c:pt>
                <c:pt idx="12363">
                  <c:v>660.25</c:v>
                </c:pt>
                <c:pt idx="12364">
                  <c:v>673.68</c:v>
                </c:pt>
                <c:pt idx="12365">
                  <c:v>706.02</c:v>
                </c:pt>
                <c:pt idx="12366">
                  <c:v>736.27</c:v>
                </c:pt>
                <c:pt idx="12367">
                  <c:v>888.59</c:v>
                </c:pt>
                <c:pt idx="12368">
                  <c:v>1014.11</c:v>
                </c:pt>
                <c:pt idx="12369">
                  <c:v>1091.95</c:v>
                </c:pt>
                <c:pt idx="12370">
                  <c:v>1133.4100000000001</c:v>
                </c:pt>
                <c:pt idx="12371">
                  <c:v>1136.48</c:v>
                </c:pt>
                <c:pt idx="12372">
                  <c:v>1145.45</c:v>
                </c:pt>
                <c:pt idx="12373">
                  <c:v>1156.1500000000001</c:v>
                </c:pt>
                <c:pt idx="12374">
                  <c:v>1156.32</c:v>
                </c:pt>
                <c:pt idx="12375">
                  <c:v>1113.71</c:v>
                </c:pt>
                <c:pt idx="12376">
                  <c:v>1042.6600000000001</c:v>
                </c:pt>
                <c:pt idx="12377">
                  <c:v>952.9</c:v>
                </c:pt>
                <c:pt idx="12378">
                  <c:v>1009.52</c:v>
                </c:pt>
                <c:pt idx="12379">
                  <c:v>986.97</c:v>
                </c:pt>
                <c:pt idx="12380">
                  <c:v>954</c:v>
                </c:pt>
                <c:pt idx="12381">
                  <c:v>898.05</c:v>
                </c:pt>
                <c:pt idx="12382">
                  <c:v>834.03</c:v>
                </c:pt>
                <c:pt idx="12383">
                  <c:v>776.53</c:v>
                </c:pt>
                <c:pt idx="12384">
                  <c:v>741.92</c:v>
                </c:pt>
                <c:pt idx="12385">
                  <c:v>724</c:v>
                </c:pt>
                <c:pt idx="12386">
                  <c:v>704.36</c:v>
                </c:pt>
                <c:pt idx="12387">
                  <c:v>694.41</c:v>
                </c:pt>
                <c:pt idx="12388">
                  <c:v>702.46</c:v>
                </c:pt>
                <c:pt idx="12389">
                  <c:v>717.41</c:v>
                </c:pt>
                <c:pt idx="12390">
                  <c:v>751.49</c:v>
                </c:pt>
                <c:pt idx="12391">
                  <c:v>925.47</c:v>
                </c:pt>
                <c:pt idx="12392">
                  <c:v>1061.3499999999999</c:v>
                </c:pt>
                <c:pt idx="12393">
                  <c:v>1133.0899999999999</c:v>
                </c:pt>
                <c:pt idx="12394">
                  <c:v>1156.57</c:v>
                </c:pt>
                <c:pt idx="12395">
                  <c:v>1148.8399999999999</c:v>
                </c:pt>
                <c:pt idx="12396">
                  <c:v>1150.8399999999999</c:v>
                </c:pt>
                <c:pt idx="12397">
                  <c:v>1157.1099999999999</c:v>
                </c:pt>
                <c:pt idx="12398">
                  <c:v>1135.78</c:v>
                </c:pt>
                <c:pt idx="12399">
                  <c:v>1080.8900000000001</c:v>
                </c:pt>
                <c:pt idx="12400">
                  <c:v>1017.62</c:v>
                </c:pt>
                <c:pt idx="12401">
                  <c:v>952.34</c:v>
                </c:pt>
                <c:pt idx="12402">
                  <c:v>984.21</c:v>
                </c:pt>
                <c:pt idx="12403">
                  <c:v>953.7</c:v>
                </c:pt>
                <c:pt idx="12404">
                  <c:v>917.4</c:v>
                </c:pt>
                <c:pt idx="12405">
                  <c:v>869.13</c:v>
                </c:pt>
                <c:pt idx="12406">
                  <c:v>815.3</c:v>
                </c:pt>
                <c:pt idx="12407">
                  <c:v>766.64</c:v>
                </c:pt>
                <c:pt idx="12408">
                  <c:v>731.24</c:v>
                </c:pt>
                <c:pt idx="12409">
                  <c:v>707.9</c:v>
                </c:pt>
                <c:pt idx="12410">
                  <c:v>685.67</c:v>
                </c:pt>
                <c:pt idx="12411">
                  <c:v>679.92</c:v>
                </c:pt>
                <c:pt idx="12412">
                  <c:v>693.01</c:v>
                </c:pt>
                <c:pt idx="12413">
                  <c:v>718.87</c:v>
                </c:pt>
                <c:pt idx="12414">
                  <c:v>759.81</c:v>
                </c:pt>
                <c:pt idx="12415">
                  <c:v>906.56</c:v>
                </c:pt>
                <c:pt idx="12416">
                  <c:v>1032.6099999999999</c:v>
                </c:pt>
                <c:pt idx="12417">
                  <c:v>1094.55</c:v>
                </c:pt>
                <c:pt idx="12418">
                  <c:v>1130.77</c:v>
                </c:pt>
                <c:pt idx="12419">
                  <c:v>1113.96</c:v>
                </c:pt>
                <c:pt idx="12420">
                  <c:v>1111.74</c:v>
                </c:pt>
                <c:pt idx="12421">
                  <c:v>1119.2</c:v>
                </c:pt>
                <c:pt idx="12422">
                  <c:v>1062.17</c:v>
                </c:pt>
                <c:pt idx="12423">
                  <c:v>1045.5899999999999</c:v>
                </c:pt>
                <c:pt idx="12424">
                  <c:v>973.01</c:v>
                </c:pt>
                <c:pt idx="12425">
                  <c:v>924.05</c:v>
                </c:pt>
                <c:pt idx="12426">
                  <c:v>947.63</c:v>
                </c:pt>
                <c:pt idx="12427">
                  <c:v>926.51</c:v>
                </c:pt>
                <c:pt idx="12428">
                  <c:v>875.71</c:v>
                </c:pt>
                <c:pt idx="12429">
                  <c:v>827.95</c:v>
                </c:pt>
                <c:pt idx="12430">
                  <c:v>788.9</c:v>
                </c:pt>
                <c:pt idx="12431">
                  <c:v>747.67</c:v>
                </c:pt>
                <c:pt idx="12432">
                  <c:v>710.43</c:v>
                </c:pt>
                <c:pt idx="12433">
                  <c:v>684.24</c:v>
                </c:pt>
                <c:pt idx="12434">
                  <c:v>663.73</c:v>
                </c:pt>
                <c:pt idx="12435">
                  <c:v>655.37</c:v>
                </c:pt>
                <c:pt idx="12436">
                  <c:v>655.85</c:v>
                </c:pt>
                <c:pt idx="12437">
                  <c:v>653.66</c:v>
                </c:pt>
                <c:pt idx="12438">
                  <c:v>673.16</c:v>
                </c:pt>
                <c:pt idx="12439">
                  <c:v>777.35</c:v>
                </c:pt>
                <c:pt idx="12440">
                  <c:v>883.18</c:v>
                </c:pt>
                <c:pt idx="12441">
                  <c:v>958.77</c:v>
                </c:pt>
                <c:pt idx="12442">
                  <c:v>991.26</c:v>
                </c:pt>
                <c:pt idx="12443">
                  <c:v>991.11</c:v>
                </c:pt>
                <c:pt idx="12444">
                  <c:v>952.6</c:v>
                </c:pt>
                <c:pt idx="12445">
                  <c:v>928.2</c:v>
                </c:pt>
                <c:pt idx="12446">
                  <c:v>900.12</c:v>
                </c:pt>
                <c:pt idx="12447">
                  <c:v>872.55</c:v>
                </c:pt>
                <c:pt idx="12448">
                  <c:v>852</c:v>
                </c:pt>
                <c:pt idx="12449">
                  <c:v>847.6</c:v>
                </c:pt>
                <c:pt idx="12450">
                  <c:v>913.25</c:v>
                </c:pt>
                <c:pt idx="12451">
                  <c:v>900.12</c:v>
                </c:pt>
                <c:pt idx="12452">
                  <c:v>859.92</c:v>
                </c:pt>
                <c:pt idx="12453">
                  <c:v>822.86</c:v>
                </c:pt>
                <c:pt idx="12454">
                  <c:v>775.45</c:v>
                </c:pt>
                <c:pt idx="12455">
                  <c:v>743.01</c:v>
                </c:pt>
                <c:pt idx="12456">
                  <c:v>705.9</c:v>
                </c:pt>
                <c:pt idx="12457">
                  <c:v>683.82</c:v>
                </c:pt>
                <c:pt idx="12458">
                  <c:v>671.5</c:v>
                </c:pt>
                <c:pt idx="12459">
                  <c:v>655.99</c:v>
                </c:pt>
                <c:pt idx="12460">
                  <c:v>652.24</c:v>
                </c:pt>
                <c:pt idx="12461">
                  <c:v>633.79</c:v>
                </c:pt>
                <c:pt idx="12462">
                  <c:v>622.14</c:v>
                </c:pt>
                <c:pt idx="12463">
                  <c:v>658.85</c:v>
                </c:pt>
                <c:pt idx="12464">
                  <c:v>694.24</c:v>
                </c:pt>
                <c:pt idx="12465">
                  <c:v>720.51</c:v>
                </c:pt>
                <c:pt idx="12466">
                  <c:v>755.49</c:v>
                </c:pt>
                <c:pt idx="12467">
                  <c:v>771.88</c:v>
                </c:pt>
                <c:pt idx="12468">
                  <c:v>787.88</c:v>
                </c:pt>
                <c:pt idx="12469">
                  <c:v>786.74</c:v>
                </c:pt>
                <c:pt idx="12470">
                  <c:v>782.03</c:v>
                </c:pt>
                <c:pt idx="12471">
                  <c:v>773.7</c:v>
                </c:pt>
                <c:pt idx="12472">
                  <c:v>770.54</c:v>
                </c:pt>
                <c:pt idx="12473">
                  <c:v>782.14</c:v>
                </c:pt>
                <c:pt idx="12474">
                  <c:v>849.44</c:v>
                </c:pt>
                <c:pt idx="12475">
                  <c:v>850.07</c:v>
                </c:pt>
                <c:pt idx="12476">
                  <c:v>838.8</c:v>
                </c:pt>
                <c:pt idx="12477">
                  <c:v>800.95</c:v>
                </c:pt>
                <c:pt idx="12478">
                  <c:v>751.46</c:v>
                </c:pt>
                <c:pt idx="12479">
                  <c:v>706.66</c:v>
                </c:pt>
                <c:pt idx="12480">
                  <c:v>674.06</c:v>
                </c:pt>
                <c:pt idx="12481">
                  <c:v>656.82</c:v>
                </c:pt>
                <c:pt idx="12482">
                  <c:v>642.37</c:v>
                </c:pt>
                <c:pt idx="12483">
                  <c:v>643.58000000000004</c:v>
                </c:pt>
                <c:pt idx="12484">
                  <c:v>645.39</c:v>
                </c:pt>
                <c:pt idx="12485">
                  <c:v>660.47</c:v>
                </c:pt>
                <c:pt idx="12486">
                  <c:v>720.41</c:v>
                </c:pt>
                <c:pt idx="12487">
                  <c:v>898.35</c:v>
                </c:pt>
                <c:pt idx="12488">
                  <c:v>1028.93</c:v>
                </c:pt>
                <c:pt idx="12489">
                  <c:v>1111.29</c:v>
                </c:pt>
                <c:pt idx="12490">
                  <c:v>1140.26</c:v>
                </c:pt>
                <c:pt idx="12491">
                  <c:v>1131.02</c:v>
                </c:pt>
                <c:pt idx="12492">
                  <c:v>1138.48</c:v>
                </c:pt>
                <c:pt idx="12493">
                  <c:v>1155.31</c:v>
                </c:pt>
                <c:pt idx="12494">
                  <c:v>1147.71</c:v>
                </c:pt>
                <c:pt idx="12495">
                  <c:v>1109.56</c:v>
                </c:pt>
                <c:pt idx="12496">
                  <c:v>1036.26</c:v>
                </c:pt>
                <c:pt idx="12497">
                  <c:v>950.62</c:v>
                </c:pt>
                <c:pt idx="12498">
                  <c:v>999.94</c:v>
                </c:pt>
                <c:pt idx="12499">
                  <c:v>978.94</c:v>
                </c:pt>
                <c:pt idx="12500">
                  <c:v>936.41</c:v>
                </c:pt>
                <c:pt idx="12501">
                  <c:v>874.36</c:v>
                </c:pt>
                <c:pt idx="12502">
                  <c:v>808.19</c:v>
                </c:pt>
                <c:pt idx="12503">
                  <c:v>758</c:v>
                </c:pt>
                <c:pt idx="12504">
                  <c:v>717.22</c:v>
                </c:pt>
                <c:pt idx="12505">
                  <c:v>698.95</c:v>
                </c:pt>
                <c:pt idx="12506">
                  <c:v>679.54</c:v>
                </c:pt>
                <c:pt idx="12507">
                  <c:v>671.44</c:v>
                </c:pt>
                <c:pt idx="12508">
                  <c:v>676.35</c:v>
                </c:pt>
                <c:pt idx="12509">
                  <c:v>688.54</c:v>
                </c:pt>
                <c:pt idx="12510">
                  <c:v>738.46</c:v>
                </c:pt>
                <c:pt idx="12511">
                  <c:v>910.44</c:v>
                </c:pt>
                <c:pt idx="12512">
                  <c:v>1041.9100000000001</c:v>
                </c:pt>
                <c:pt idx="12513">
                  <c:v>1123.55</c:v>
                </c:pt>
                <c:pt idx="12514">
                  <c:v>1158.03</c:v>
                </c:pt>
                <c:pt idx="12515">
                  <c:v>1164.06</c:v>
                </c:pt>
                <c:pt idx="12516">
                  <c:v>1153.49</c:v>
                </c:pt>
                <c:pt idx="12517">
                  <c:v>1178.76</c:v>
                </c:pt>
                <c:pt idx="12518">
                  <c:v>1176.54</c:v>
                </c:pt>
                <c:pt idx="12519">
                  <c:v>1133.07</c:v>
                </c:pt>
                <c:pt idx="12520">
                  <c:v>1050.29</c:v>
                </c:pt>
                <c:pt idx="12521">
                  <c:v>965.18</c:v>
                </c:pt>
                <c:pt idx="12522">
                  <c:v>1008.26</c:v>
                </c:pt>
                <c:pt idx="12523">
                  <c:v>1000.17</c:v>
                </c:pt>
                <c:pt idx="12524">
                  <c:v>966.3</c:v>
                </c:pt>
                <c:pt idx="12525">
                  <c:v>925.81</c:v>
                </c:pt>
                <c:pt idx="12526">
                  <c:v>860.98</c:v>
                </c:pt>
                <c:pt idx="12527">
                  <c:v>808.27</c:v>
                </c:pt>
                <c:pt idx="12528">
                  <c:v>761.95</c:v>
                </c:pt>
                <c:pt idx="12529">
                  <c:v>733.26</c:v>
                </c:pt>
                <c:pt idx="12530">
                  <c:v>713.11</c:v>
                </c:pt>
                <c:pt idx="12531">
                  <c:v>711.54</c:v>
                </c:pt>
                <c:pt idx="12532">
                  <c:v>713.96</c:v>
                </c:pt>
                <c:pt idx="12533">
                  <c:v>720.14</c:v>
                </c:pt>
                <c:pt idx="12534">
                  <c:v>763.15</c:v>
                </c:pt>
                <c:pt idx="12535">
                  <c:v>929.47</c:v>
                </c:pt>
                <c:pt idx="12536">
                  <c:v>1050.8800000000001</c:v>
                </c:pt>
                <c:pt idx="12537">
                  <c:v>1135.57</c:v>
                </c:pt>
                <c:pt idx="12538">
                  <c:v>1170.8</c:v>
                </c:pt>
                <c:pt idx="12539">
                  <c:v>1173.95</c:v>
                </c:pt>
                <c:pt idx="12540">
                  <c:v>1174.02</c:v>
                </c:pt>
                <c:pt idx="12541">
                  <c:v>1187.2</c:v>
                </c:pt>
                <c:pt idx="12542">
                  <c:v>1180.07</c:v>
                </c:pt>
                <c:pt idx="12543">
                  <c:v>1136.6600000000001</c:v>
                </c:pt>
                <c:pt idx="12544">
                  <c:v>1053.3599999999999</c:v>
                </c:pt>
                <c:pt idx="12545">
                  <c:v>969.43</c:v>
                </c:pt>
                <c:pt idx="12546">
                  <c:v>1028.73</c:v>
                </c:pt>
                <c:pt idx="12547">
                  <c:v>1009.43</c:v>
                </c:pt>
                <c:pt idx="12548">
                  <c:v>979.93</c:v>
                </c:pt>
                <c:pt idx="12549">
                  <c:v>954.05</c:v>
                </c:pt>
                <c:pt idx="12550">
                  <c:v>899.59</c:v>
                </c:pt>
                <c:pt idx="12551">
                  <c:v>840.51</c:v>
                </c:pt>
                <c:pt idx="12552">
                  <c:v>803.36</c:v>
                </c:pt>
                <c:pt idx="12553">
                  <c:v>776.38</c:v>
                </c:pt>
                <c:pt idx="12554">
                  <c:v>754.3</c:v>
                </c:pt>
                <c:pt idx="12555">
                  <c:v>747.32</c:v>
                </c:pt>
                <c:pt idx="12556">
                  <c:v>737.04</c:v>
                </c:pt>
                <c:pt idx="12557">
                  <c:v>746.49</c:v>
                </c:pt>
                <c:pt idx="12558">
                  <c:v>796.84</c:v>
                </c:pt>
                <c:pt idx="12559">
                  <c:v>977.39</c:v>
                </c:pt>
                <c:pt idx="12560">
                  <c:v>1075.57</c:v>
                </c:pt>
                <c:pt idx="12561">
                  <c:v>1156.58</c:v>
                </c:pt>
                <c:pt idx="12562">
                  <c:v>1184.6600000000001</c:v>
                </c:pt>
                <c:pt idx="12563">
                  <c:v>1197.29</c:v>
                </c:pt>
                <c:pt idx="12564">
                  <c:v>1200.5</c:v>
                </c:pt>
                <c:pt idx="12565">
                  <c:v>1215.5999999999999</c:v>
                </c:pt>
                <c:pt idx="12566">
                  <c:v>1203.46</c:v>
                </c:pt>
                <c:pt idx="12567">
                  <c:v>1161.6400000000001</c:v>
                </c:pt>
                <c:pt idx="12568">
                  <c:v>1061.3399999999999</c:v>
                </c:pt>
                <c:pt idx="12569">
                  <c:v>994.69</c:v>
                </c:pt>
                <c:pt idx="12570">
                  <c:v>1037.02</c:v>
                </c:pt>
                <c:pt idx="12571">
                  <c:v>1027.28</c:v>
                </c:pt>
                <c:pt idx="12572">
                  <c:v>1000.03</c:v>
                </c:pt>
                <c:pt idx="12573">
                  <c:v>963.51</c:v>
                </c:pt>
                <c:pt idx="12574">
                  <c:v>901.74</c:v>
                </c:pt>
                <c:pt idx="12575">
                  <c:v>841.81</c:v>
                </c:pt>
                <c:pt idx="12576">
                  <c:v>798.73</c:v>
                </c:pt>
                <c:pt idx="12577">
                  <c:v>772.67</c:v>
                </c:pt>
                <c:pt idx="12578">
                  <c:v>746.02</c:v>
                </c:pt>
                <c:pt idx="12579">
                  <c:v>740.15</c:v>
                </c:pt>
                <c:pt idx="12580">
                  <c:v>724.9</c:v>
                </c:pt>
                <c:pt idx="12581">
                  <c:v>738.3</c:v>
                </c:pt>
                <c:pt idx="12582">
                  <c:v>779.48</c:v>
                </c:pt>
                <c:pt idx="12583">
                  <c:v>963.48</c:v>
                </c:pt>
                <c:pt idx="12584">
                  <c:v>1097.1099999999999</c:v>
                </c:pt>
                <c:pt idx="12585">
                  <c:v>1172.82</c:v>
                </c:pt>
                <c:pt idx="12586">
                  <c:v>1208.29</c:v>
                </c:pt>
                <c:pt idx="12587">
                  <c:v>1213.4100000000001</c:v>
                </c:pt>
                <c:pt idx="12588">
                  <c:v>1216.99</c:v>
                </c:pt>
                <c:pt idx="12589">
                  <c:v>1239.27</c:v>
                </c:pt>
                <c:pt idx="12590">
                  <c:v>1186.4100000000001</c:v>
                </c:pt>
                <c:pt idx="12591">
                  <c:v>1131.54</c:v>
                </c:pt>
                <c:pt idx="12592">
                  <c:v>1052.69</c:v>
                </c:pt>
                <c:pt idx="12593">
                  <c:v>989.67</c:v>
                </c:pt>
                <c:pt idx="12594">
                  <c:v>1055.4000000000001</c:v>
                </c:pt>
                <c:pt idx="12595">
                  <c:v>1050.99</c:v>
                </c:pt>
                <c:pt idx="12596">
                  <c:v>1011.23</c:v>
                </c:pt>
                <c:pt idx="12597">
                  <c:v>956.31</c:v>
                </c:pt>
                <c:pt idx="12598">
                  <c:v>902</c:v>
                </c:pt>
                <c:pt idx="12599">
                  <c:v>854.16</c:v>
                </c:pt>
                <c:pt idx="12600">
                  <c:v>807.75</c:v>
                </c:pt>
                <c:pt idx="12601">
                  <c:v>788.45</c:v>
                </c:pt>
                <c:pt idx="12602">
                  <c:v>764.34</c:v>
                </c:pt>
                <c:pt idx="12603">
                  <c:v>754.61</c:v>
                </c:pt>
                <c:pt idx="12604">
                  <c:v>732.37</c:v>
                </c:pt>
                <c:pt idx="12605">
                  <c:v>733.64</c:v>
                </c:pt>
                <c:pt idx="12606">
                  <c:v>739.25</c:v>
                </c:pt>
                <c:pt idx="12607">
                  <c:v>851.52</c:v>
                </c:pt>
                <c:pt idx="12608">
                  <c:v>951.77</c:v>
                </c:pt>
                <c:pt idx="12609">
                  <c:v>1000.19</c:v>
                </c:pt>
                <c:pt idx="12610">
                  <c:v>1022</c:v>
                </c:pt>
                <c:pt idx="12611">
                  <c:v>991.03</c:v>
                </c:pt>
                <c:pt idx="12612">
                  <c:v>945.8</c:v>
                </c:pt>
                <c:pt idx="12613">
                  <c:v>926.49</c:v>
                </c:pt>
                <c:pt idx="12614">
                  <c:v>900.07</c:v>
                </c:pt>
                <c:pt idx="12615">
                  <c:v>879.3</c:v>
                </c:pt>
                <c:pt idx="12616">
                  <c:v>856.08</c:v>
                </c:pt>
                <c:pt idx="12617">
                  <c:v>850.56</c:v>
                </c:pt>
                <c:pt idx="12618">
                  <c:v>933.31</c:v>
                </c:pt>
                <c:pt idx="12619">
                  <c:v>944.29</c:v>
                </c:pt>
                <c:pt idx="12620">
                  <c:v>899.15</c:v>
                </c:pt>
                <c:pt idx="12621">
                  <c:v>854.92</c:v>
                </c:pt>
                <c:pt idx="12622">
                  <c:v>813.29</c:v>
                </c:pt>
                <c:pt idx="12623">
                  <c:v>772.97</c:v>
                </c:pt>
                <c:pt idx="12624">
                  <c:v>740.64</c:v>
                </c:pt>
                <c:pt idx="12625">
                  <c:v>711.44</c:v>
                </c:pt>
                <c:pt idx="12626">
                  <c:v>695.82</c:v>
                </c:pt>
                <c:pt idx="12627">
                  <c:v>680.24</c:v>
                </c:pt>
                <c:pt idx="12628">
                  <c:v>677.13</c:v>
                </c:pt>
                <c:pt idx="12629">
                  <c:v>656.17</c:v>
                </c:pt>
                <c:pt idx="12630">
                  <c:v>644.54</c:v>
                </c:pt>
                <c:pt idx="12631">
                  <c:v>686.49</c:v>
                </c:pt>
                <c:pt idx="12632">
                  <c:v>738.02</c:v>
                </c:pt>
                <c:pt idx="12633">
                  <c:v>791.29</c:v>
                </c:pt>
                <c:pt idx="12634">
                  <c:v>846.49</c:v>
                </c:pt>
                <c:pt idx="12635">
                  <c:v>854.78</c:v>
                </c:pt>
                <c:pt idx="12636">
                  <c:v>854.1</c:v>
                </c:pt>
                <c:pt idx="12637">
                  <c:v>827.6</c:v>
                </c:pt>
                <c:pt idx="12638">
                  <c:v>815.07</c:v>
                </c:pt>
                <c:pt idx="12639">
                  <c:v>807.74</c:v>
                </c:pt>
                <c:pt idx="12640">
                  <c:v>797.4</c:v>
                </c:pt>
                <c:pt idx="12641">
                  <c:v>803.49</c:v>
                </c:pt>
                <c:pt idx="12642">
                  <c:v>890.22</c:v>
                </c:pt>
                <c:pt idx="12643">
                  <c:v>913.62</c:v>
                </c:pt>
                <c:pt idx="12644">
                  <c:v>915.12</c:v>
                </c:pt>
                <c:pt idx="12645">
                  <c:v>885.23</c:v>
                </c:pt>
                <c:pt idx="12646">
                  <c:v>834.14</c:v>
                </c:pt>
                <c:pt idx="12647">
                  <c:v>777.68</c:v>
                </c:pt>
                <c:pt idx="12648">
                  <c:v>746.64</c:v>
                </c:pt>
                <c:pt idx="12649">
                  <c:v>720.71</c:v>
                </c:pt>
                <c:pt idx="12650">
                  <c:v>706.98</c:v>
                </c:pt>
                <c:pt idx="12651">
                  <c:v>699.33</c:v>
                </c:pt>
                <c:pt idx="12652">
                  <c:v>709.34</c:v>
                </c:pt>
                <c:pt idx="12653">
                  <c:v>720.06</c:v>
                </c:pt>
                <c:pt idx="12654">
                  <c:v>776.95</c:v>
                </c:pt>
                <c:pt idx="12655">
                  <c:v>974.65</c:v>
                </c:pt>
                <c:pt idx="12656">
                  <c:v>1107.1199999999999</c:v>
                </c:pt>
                <c:pt idx="12657">
                  <c:v>1192.77</c:v>
                </c:pt>
                <c:pt idx="12658">
                  <c:v>1231.8599999999999</c:v>
                </c:pt>
                <c:pt idx="12659">
                  <c:v>1234.22</c:v>
                </c:pt>
                <c:pt idx="12660">
                  <c:v>1230.0899999999999</c:v>
                </c:pt>
                <c:pt idx="12661">
                  <c:v>1185.06</c:v>
                </c:pt>
                <c:pt idx="12662">
                  <c:v>1146.71</c:v>
                </c:pt>
                <c:pt idx="12663">
                  <c:v>1109.19</c:v>
                </c:pt>
                <c:pt idx="12664">
                  <c:v>1027.53</c:v>
                </c:pt>
                <c:pt idx="12665">
                  <c:v>958.63</c:v>
                </c:pt>
                <c:pt idx="12666">
                  <c:v>974.66</c:v>
                </c:pt>
                <c:pt idx="12667">
                  <c:v>956.83</c:v>
                </c:pt>
                <c:pt idx="12668">
                  <c:v>921.35</c:v>
                </c:pt>
                <c:pt idx="12669">
                  <c:v>865.26</c:v>
                </c:pt>
                <c:pt idx="12670">
                  <c:v>831.93</c:v>
                </c:pt>
                <c:pt idx="12671">
                  <c:v>779.98</c:v>
                </c:pt>
                <c:pt idx="12672">
                  <c:v>735.1</c:v>
                </c:pt>
                <c:pt idx="12673">
                  <c:v>723.89</c:v>
                </c:pt>
                <c:pt idx="12674">
                  <c:v>709.76</c:v>
                </c:pt>
                <c:pt idx="12675">
                  <c:v>709.32</c:v>
                </c:pt>
                <c:pt idx="12676">
                  <c:v>721.23</c:v>
                </c:pt>
                <c:pt idx="12677">
                  <c:v>743.74</c:v>
                </c:pt>
                <c:pt idx="12678">
                  <c:v>756.78</c:v>
                </c:pt>
                <c:pt idx="12679">
                  <c:v>921.72</c:v>
                </c:pt>
                <c:pt idx="12680">
                  <c:v>1031.4000000000001</c:v>
                </c:pt>
                <c:pt idx="12681">
                  <c:v>1092.27</c:v>
                </c:pt>
                <c:pt idx="12682">
                  <c:v>1105.3499999999999</c:v>
                </c:pt>
                <c:pt idx="12683">
                  <c:v>1102.8499999999999</c:v>
                </c:pt>
                <c:pt idx="12684">
                  <c:v>1090</c:v>
                </c:pt>
                <c:pt idx="12685">
                  <c:v>1104.67</c:v>
                </c:pt>
                <c:pt idx="12686">
                  <c:v>1089.3800000000001</c:v>
                </c:pt>
                <c:pt idx="12687">
                  <c:v>1059.0999999999999</c:v>
                </c:pt>
                <c:pt idx="12688">
                  <c:v>994.7</c:v>
                </c:pt>
                <c:pt idx="12689">
                  <c:v>917.76</c:v>
                </c:pt>
                <c:pt idx="12690">
                  <c:v>951.66</c:v>
                </c:pt>
                <c:pt idx="12691">
                  <c:v>933.13</c:v>
                </c:pt>
                <c:pt idx="12692">
                  <c:v>901.96</c:v>
                </c:pt>
                <c:pt idx="12693">
                  <c:v>860.32</c:v>
                </c:pt>
                <c:pt idx="12694">
                  <c:v>809.67</c:v>
                </c:pt>
                <c:pt idx="12695">
                  <c:v>772.53</c:v>
                </c:pt>
                <c:pt idx="12696">
                  <c:v>735.97</c:v>
                </c:pt>
                <c:pt idx="12697">
                  <c:v>715.62</c:v>
                </c:pt>
                <c:pt idx="12698">
                  <c:v>698.26</c:v>
                </c:pt>
                <c:pt idx="12699">
                  <c:v>692.14</c:v>
                </c:pt>
                <c:pt idx="12700">
                  <c:v>702.06</c:v>
                </c:pt>
                <c:pt idx="12701">
                  <c:v>730.59</c:v>
                </c:pt>
                <c:pt idx="12702">
                  <c:v>760.45</c:v>
                </c:pt>
                <c:pt idx="12703">
                  <c:v>924.46</c:v>
                </c:pt>
                <c:pt idx="12704">
                  <c:v>1041.25</c:v>
                </c:pt>
                <c:pt idx="12705">
                  <c:v>1111.22</c:v>
                </c:pt>
                <c:pt idx="12706">
                  <c:v>1147.1300000000001</c:v>
                </c:pt>
                <c:pt idx="12707">
                  <c:v>1149.17</c:v>
                </c:pt>
                <c:pt idx="12708">
                  <c:v>1152.3499999999999</c:v>
                </c:pt>
                <c:pt idx="12709">
                  <c:v>1169.51</c:v>
                </c:pt>
                <c:pt idx="12710">
                  <c:v>1163.5999999999999</c:v>
                </c:pt>
                <c:pt idx="12711">
                  <c:v>1113.72</c:v>
                </c:pt>
                <c:pt idx="12712">
                  <c:v>1033.67</c:v>
                </c:pt>
                <c:pt idx="12713">
                  <c:v>951.94</c:v>
                </c:pt>
                <c:pt idx="12714">
                  <c:v>1002.11</c:v>
                </c:pt>
                <c:pt idx="12715">
                  <c:v>980.11</c:v>
                </c:pt>
                <c:pt idx="12716">
                  <c:v>940.51</c:v>
                </c:pt>
                <c:pt idx="12717">
                  <c:v>889.69</c:v>
                </c:pt>
                <c:pt idx="12718">
                  <c:v>837.36</c:v>
                </c:pt>
                <c:pt idx="12719">
                  <c:v>779.7</c:v>
                </c:pt>
                <c:pt idx="12720">
                  <c:v>768.21</c:v>
                </c:pt>
                <c:pt idx="12721">
                  <c:v>739.69</c:v>
                </c:pt>
                <c:pt idx="12722">
                  <c:v>719.35</c:v>
                </c:pt>
                <c:pt idx="12723">
                  <c:v>713.33</c:v>
                </c:pt>
                <c:pt idx="12724">
                  <c:v>722.77</c:v>
                </c:pt>
                <c:pt idx="12725">
                  <c:v>752.4</c:v>
                </c:pt>
                <c:pt idx="12726">
                  <c:v>778.95</c:v>
                </c:pt>
                <c:pt idx="12727">
                  <c:v>936.23</c:v>
                </c:pt>
                <c:pt idx="12728">
                  <c:v>1040.58</c:v>
                </c:pt>
                <c:pt idx="12729">
                  <c:v>1120.51</c:v>
                </c:pt>
                <c:pt idx="12730">
                  <c:v>1155.4100000000001</c:v>
                </c:pt>
                <c:pt idx="12731">
                  <c:v>1157.42</c:v>
                </c:pt>
                <c:pt idx="12732">
                  <c:v>1159.3499999999999</c:v>
                </c:pt>
                <c:pt idx="12733">
                  <c:v>1171.79</c:v>
                </c:pt>
                <c:pt idx="12734">
                  <c:v>1180.45</c:v>
                </c:pt>
                <c:pt idx="12735">
                  <c:v>1113.5899999999999</c:v>
                </c:pt>
                <c:pt idx="12736">
                  <c:v>1030.93</c:v>
                </c:pt>
                <c:pt idx="12737">
                  <c:v>969.48</c:v>
                </c:pt>
                <c:pt idx="12738">
                  <c:v>981.8</c:v>
                </c:pt>
                <c:pt idx="12739">
                  <c:v>964.43</c:v>
                </c:pt>
                <c:pt idx="12740">
                  <c:v>932.82</c:v>
                </c:pt>
                <c:pt idx="12741">
                  <c:v>900.09</c:v>
                </c:pt>
                <c:pt idx="12742">
                  <c:v>838.94</c:v>
                </c:pt>
                <c:pt idx="12743">
                  <c:v>772.21</c:v>
                </c:pt>
                <c:pt idx="12744">
                  <c:v>730.83</c:v>
                </c:pt>
                <c:pt idx="12745">
                  <c:v>708.48</c:v>
                </c:pt>
                <c:pt idx="12746">
                  <c:v>703</c:v>
                </c:pt>
                <c:pt idx="12747">
                  <c:v>701.06</c:v>
                </c:pt>
                <c:pt idx="12748">
                  <c:v>703.6</c:v>
                </c:pt>
                <c:pt idx="12749">
                  <c:v>714.53</c:v>
                </c:pt>
                <c:pt idx="12750">
                  <c:v>736.89</c:v>
                </c:pt>
                <c:pt idx="12751">
                  <c:v>892.35</c:v>
                </c:pt>
                <c:pt idx="12752">
                  <c:v>1010.32</c:v>
                </c:pt>
                <c:pt idx="12753">
                  <c:v>1083.07</c:v>
                </c:pt>
                <c:pt idx="12754">
                  <c:v>1124.94</c:v>
                </c:pt>
                <c:pt idx="12755">
                  <c:v>1135.3399999999999</c:v>
                </c:pt>
                <c:pt idx="12756">
                  <c:v>1132.08</c:v>
                </c:pt>
                <c:pt idx="12757">
                  <c:v>1153.94</c:v>
                </c:pt>
                <c:pt idx="12758">
                  <c:v>1139.02</c:v>
                </c:pt>
                <c:pt idx="12759">
                  <c:v>1111.99</c:v>
                </c:pt>
                <c:pt idx="12760">
                  <c:v>1018.11</c:v>
                </c:pt>
                <c:pt idx="12761">
                  <c:v>965.43</c:v>
                </c:pt>
                <c:pt idx="12762">
                  <c:v>972.38</c:v>
                </c:pt>
                <c:pt idx="12763">
                  <c:v>965.36</c:v>
                </c:pt>
                <c:pt idx="12764">
                  <c:v>917.17</c:v>
                </c:pt>
                <c:pt idx="12765">
                  <c:v>865.18</c:v>
                </c:pt>
                <c:pt idx="12766">
                  <c:v>824.7</c:v>
                </c:pt>
                <c:pt idx="12767">
                  <c:v>783.06</c:v>
                </c:pt>
                <c:pt idx="12768">
                  <c:v>740.52</c:v>
                </c:pt>
                <c:pt idx="12769">
                  <c:v>705.29</c:v>
                </c:pt>
                <c:pt idx="12770">
                  <c:v>692.77</c:v>
                </c:pt>
                <c:pt idx="12771">
                  <c:v>676.07</c:v>
                </c:pt>
                <c:pt idx="12772">
                  <c:v>670.13</c:v>
                </c:pt>
                <c:pt idx="12773">
                  <c:v>666.93</c:v>
                </c:pt>
                <c:pt idx="12774">
                  <c:v>672.52</c:v>
                </c:pt>
                <c:pt idx="12775">
                  <c:v>782.77</c:v>
                </c:pt>
                <c:pt idx="12776">
                  <c:v>897.59</c:v>
                </c:pt>
                <c:pt idx="12777">
                  <c:v>972.19</c:v>
                </c:pt>
                <c:pt idx="12778">
                  <c:v>1003.45</c:v>
                </c:pt>
                <c:pt idx="12779">
                  <c:v>1003.84</c:v>
                </c:pt>
                <c:pt idx="12780">
                  <c:v>970.6</c:v>
                </c:pt>
                <c:pt idx="12781">
                  <c:v>954.08</c:v>
                </c:pt>
                <c:pt idx="12782">
                  <c:v>921.94</c:v>
                </c:pt>
                <c:pt idx="12783">
                  <c:v>896.17</c:v>
                </c:pt>
                <c:pt idx="12784">
                  <c:v>867.56</c:v>
                </c:pt>
                <c:pt idx="12785">
                  <c:v>868.75</c:v>
                </c:pt>
                <c:pt idx="12786">
                  <c:v>938.43</c:v>
                </c:pt>
                <c:pt idx="12787">
                  <c:v>953.58</c:v>
                </c:pt>
                <c:pt idx="12788">
                  <c:v>932.36</c:v>
                </c:pt>
                <c:pt idx="12789">
                  <c:v>882.19</c:v>
                </c:pt>
                <c:pt idx="12790">
                  <c:v>820.68</c:v>
                </c:pt>
                <c:pt idx="12791">
                  <c:v>792.31</c:v>
                </c:pt>
                <c:pt idx="12792">
                  <c:v>747.07</c:v>
                </c:pt>
                <c:pt idx="12793">
                  <c:v>723.12</c:v>
                </c:pt>
                <c:pt idx="12794">
                  <c:v>698.52</c:v>
                </c:pt>
                <c:pt idx="12795">
                  <c:v>683.38</c:v>
                </c:pt>
                <c:pt idx="12796">
                  <c:v>673.48</c:v>
                </c:pt>
                <c:pt idx="12797">
                  <c:v>657.1</c:v>
                </c:pt>
                <c:pt idx="12798">
                  <c:v>641.21</c:v>
                </c:pt>
                <c:pt idx="12799">
                  <c:v>671.45</c:v>
                </c:pt>
                <c:pt idx="12800">
                  <c:v>702.24</c:v>
                </c:pt>
                <c:pt idx="12801">
                  <c:v>736.34</c:v>
                </c:pt>
                <c:pt idx="12802">
                  <c:v>773.75</c:v>
                </c:pt>
                <c:pt idx="12803">
                  <c:v>795.22</c:v>
                </c:pt>
                <c:pt idx="12804">
                  <c:v>800.03</c:v>
                </c:pt>
                <c:pt idx="12805">
                  <c:v>793.26</c:v>
                </c:pt>
                <c:pt idx="12806">
                  <c:v>795.88</c:v>
                </c:pt>
                <c:pt idx="12807">
                  <c:v>783.66</c:v>
                </c:pt>
                <c:pt idx="12808">
                  <c:v>781.47</c:v>
                </c:pt>
                <c:pt idx="12809">
                  <c:v>786.26</c:v>
                </c:pt>
                <c:pt idx="12810">
                  <c:v>849.54</c:v>
                </c:pt>
                <c:pt idx="12811">
                  <c:v>850.22</c:v>
                </c:pt>
                <c:pt idx="12812">
                  <c:v>857.29</c:v>
                </c:pt>
                <c:pt idx="12813">
                  <c:v>829.11</c:v>
                </c:pt>
                <c:pt idx="12814">
                  <c:v>791.13</c:v>
                </c:pt>
                <c:pt idx="12815">
                  <c:v>744.48</c:v>
                </c:pt>
                <c:pt idx="12816">
                  <c:v>715.48</c:v>
                </c:pt>
                <c:pt idx="12817">
                  <c:v>692.53</c:v>
                </c:pt>
                <c:pt idx="12818">
                  <c:v>671.73</c:v>
                </c:pt>
                <c:pt idx="12819">
                  <c:v>665.07</c:v>
                </c:pt>
                <c:pt idx="12820">
                  <c:v>676.37</c:v>
                </c:pt>
                <c:pt idx="12821">
                  <c:v>704.14</c:v>
                </c:pt>
                <c:pt idx="12822">
                  <c:v>732.19</c:v>
                </c:pt>
                <c:pt idx="12823">
                  <c:v>912.24</c:v>
                </c:pt>
                <c:pt idx="12824">
                  <c:v>1054.32</c:v>
                </c:pt>
                <c:pt idx="12825">
                  <c:v>1131.95</c:v>
                </c:pt>
                <c:pt idx="12826">
                  <c:v>1173.3800000000001</c:v>
                </c:pt>
                <c:pt idx="12827">
                  <c:v>1170.83</c:v>
                </c:pt>
                <c:pt idx="12828">
                  <c:v>1145.81</c:v>
                </c:pt>
                <c:pt idx="12829">
                  <c:v>1135.48</c:v>
                </c:pt>
                <c:pt idx="12830">
                  <c:v>1128.32</c:v>
                </c:pt>
                <c:pt idx="12831">
                  <c:v>1078.56</c:v>
                </c:pt>
                <c:pt idx="12832">
                  <c:v>1006.78</c:v>
                </c:pt>
                <c:pt idx="12833">
                  <c:v>933.36</c:v>
                </c:pt>
                <c:pt idx="12834">
                  <c:v>970.9</c:v>
                </c:pt>
                <c:pt idx="12835">
                  <c:v>960.37</c:v>
                </c:pt>
                <c:pt idx="12836">
                  <c:v>922.89</c:v>
                </c:pt>
                <c:pt idx="12837">
                  <c:v>871.01</c:v>
                </c:pt>
                <c:pt idx="12838">
                  <c:v>813.16</c:v>
                </c:pt>
                <c:pt idx="12839">
                  <c:v>760.16</c:v>
                </c:pt>
                <c:pt idx="12840">
                  <c:v>724.44</c:v>
                </c:pt>
                <c:pt idx="12841">
                  <c:v>701.11</c:v>
                </c:pt>
                <c:pt idx="12842">
                  <c:v>682.43</c:v>
                </c:pt>
                <c:pt idx="12843">
                  <c:v>671.51</c:v>
                </c:pt>
                <c:pt idx="12844">
                  <c:v>683.4</c:v>
                </c:pt>
                <c:pt idx="12845">
                  <c:v>697.83</c:v>
                </c:pt>
                <c:pt idx="12846">
                  <c:v>734.45</c:v>
                </c:pt>
                <c:pt idx="12847">
                  <c:v>910.3</c:v>
                </c:pt>
                <c:pt idx="12848">
                  <c:v>1056.6600000000001</c:v>
                </c:pt>
                <c:pt idx="12849">
                  <c:v>1139.47</c:v>
                </c:pt>
                <c:pt idx="12850">
                  <c:v>1183.06</c:v>
                </c:pt>
                <c:pt idx="12851">
                  <c:v>1180.52</c:v>
                </c:pt>
                <c:pt idx="12852">
                  <c:v>1193.52</c:v>
                </c:pt>
                <c:pt idx="12853">
                  <c:v>1202.9000000000001</c:v>
                </c:pt>
                <c:pt idx="12854">
                  <c:v>1174.72</c:v>
                </c:pt>
                <c:pt idx="12855">
                  <c:v>1130.6099999999999</c:v>
                </c:pt>
                <c:pt idx="12856">
                  <c:v>1054.8900000000001</c:v>
                </c:pt>
                <c:pt idx="12857">
                  <c:v>963.69</c:v>
                </c:pt>
                <c:pt idx="12858">
                  <c:v>1002.97</c:v>
                </c:pt>
                <c:pt idx="12859">
                  <c:v>983.25</c:v>
                </c:pt>
                <c:pt idx="12860">
                  <c:v>949.99</c:v>
                </c:pt>
                <c:pt idx="12861">
                  <c:v>899.49</c:v>
                </c:pt>
                <c:pt idx="12862">
                  <c:v>831.77</c:v>
                </c:pt>
                <c:pt idx="12863">
                  <c:v>775.32</c:v>
                </c:pt>
                <c:pt idx="12864">
                  <c:v>736.94</c:v>
                </c:pt>
                <c:pt idx="12865">
                  <c:v>713.42</c:v>
                </c:pt>
                <c:pt idx="12866">
                  <c:v>700.94</c:v>
                </c:pt>
                <c:pt idx="12867">
                  <c:v>692.06</c:v>
                </c:pt>
                <c:pt idx="12868">
                  <c:v>703.72</c:v>
                </c:pt>
                <c:pt idx="12869">
                  <c:v>721.95</c:v>
                </c:pt>
                <c:pt idx="12870">
                  <c:v>748.51</c:v>
                </c:pt>
                <c:pt idx="12871">
                  <c:v>928.03</c:v>
                </c:pt>
                <c:pt idx="12872">
                  <c:v>1053.45</c:v>
                </c:pt>
                <c:pt idx="12873">
                  <c:v>1125.1199999999999</c:v>
                </c:pt>
                <c:pt idx="12874">
                  <c:v>1145.42</c:v>
                </c:pt>
                <c:pt idx="12875">
                  <c:v>1139.28</c:v>
                </c:pt>
                <c:pt idx="12876">
                  <c:v>1138.02</c:v>
                </c:pt>
                <c:pt idx="12877">
                  <c:v>1166.94</c:v>
                </c:pt>
                <c:pt idx="12878">
                  <c:v>1178.95</c:v>
                </c:pt>
                <c:pt idx="12879">
                  <c:v>1096.4000000000001</c:v>
                </c:pt>
                <c:pt idx="12880">
                  <c:v>1036.7</c:v>
                </c:pt>
                <c:pt idx="12881">
                  <c:v>962.33</c:v>
                </c:pt>
                <c:pt idx="12882">
                  <c:v>1005.12</c:v>
                </c:pt>
                <c:pt idx="12883">
                  <c:v>969.1</c:v>
                </c:pt>
                <c:pt idx="12884">
                  <c:v>945.12</c:v>
                </c:pt>
                <c:pt idx="12885">
                  <c:v>903.04</c:v>
                </c:pt>
                <c:pt idx="12886">
                  <c:v>846.57</c:v>
                </c:pt>
                <c:pt idx="12887">
                  <c:v>790.54</c:v>
                </c:pt>
                <c:pt idx="12888">
                  <c:v>750.88</c:v>
                </c:pt>
                <c:pt idx="12889">
                  <c:v>722.16</c:v>
                </c:pt>
                <c:pt idx="12890">
                  <c:v>701.95</c:v>
                </c:pt>
                <c:pt idx="12891">
                  <c:v>702.46</c:v>
                </c:pt>
                <c:pt idx="12892">
                  <c:v>715.25</c:v>
                </c:pt>
                <c:pt idx="12893">
                  <c:v>739.1</c:v>
                </c:pt>
                <c:pt idx="12894">
                  <c:v>770.41</c:v>
                </c:pt>
                <c:pt idx="12895">
                  <c:v>911.49</c:v>
                </c:pt>
                <c:pt idx="12896">
                  <c:v>1027.32</c:v>
                </c:pt>
                <c:pt idx="12897">
                  <c:v>1097.53</c:v>
                </c:pt>
                <c:pt idx="12898">
                  <c:v>1136.8399999999999</c:v>
                </c:pt>
                <c:pt idx="12899">
                  <c:v>1135.28</c:v>
                </c:pt>
                <c:pt idx="12900">
                  <c:v>1149.75</c:v>
                </c:pt>
                <c:pt idx="12901">
                  <c:v>1170.3900000000001</c:v>
                </c:pt>
                <c:pt idx="12902">
                  <c:v>1159.8900000000001</c:v>
                </c:pt>
                <c:pt idx="12903">
                  <c:v>1112.6099999999999</c:v>
                </c:pt>
                <c:pt idx="12904">
                  <c:v>1041.25</c:v>
                </c:pt>
                <c:pt idx="12905">
                  <c:v>966.04</c:v>
                </c:pt>
                <c:pt idx="12906">
                  <c:v>1005.1</c:v>
                </c:pt>
                <c:pt idx="12907">
                  <c:v>984.23</c:v>
                </c:pt>
                <c:pt idx="12908">
                  <c:v>951.15</c:v>
                </c:pt>
                <c:pt idx="12909">
                  <c:v>892.52</c:v>
                </c:pt>
                <c:pt idx="12910">
                  <c:v>824.3</c:v>
                </c:pt>
                <c:pt idx="12911">
                  <c:v>764.75</c:v>
                </c:pt>
                <c:pt idx="12912">
                  <c:v>735.25</c:v>
                </c:pt>
                <c:pt idx="12913">
                  <c:v>704.57</c:v>
                </c:pt>
                <c:pt idx="12914">
                  <c:v>689.39</c:v>
                </c:pt>
                <c:pt idx="12915">
                  <c:v>682.02</c:v>
                </c:pt>
                <c:pt idx="12916">
                  <c:v>685.21</c:v>
                </c:pt>
                <c:pt idx="12917">
                  <c:v>714.18</c:v>
                </c:pt>
                <c:pt idx="12918">
                  <c:v>745.51</c:v>
                </c:pt>
                <c:pt idx="12919">
                  <c:v>879.42</c:v>
                </c:pt>
                <c:pt idx="12920">
                  <c:v>1011.08</c:v>
                </c:pt>
                <c:pt idx="12921">
                  <c:v>1090.99</c:v>
                </c:pt>
                <c:pt idx="12922">
                  <c:v>1125.1600000000001</c:v>
                </c:pt>
                <c:pt idx="12923">
                  <c:v>1136.6400000000001</c:v>
                </c:pt>
                <c:pt idx="12924">
                  <c:v>1132.1300000000001</c:v>
                </c:pt>
                <c:pt idx="12925">
                  <c:v>1136.06</c:v>
                </c:pt>
                <c:pt idx="12926">
                  <c:v>1120.32</c:v>
                </c:pt>
                <c:pt idx="12927">
                  <c:v>1069.81</c:v>
                </c:pt>
                <c:pt idx="12928">
                  <c:v>990.32</c:v>
                </c:pt>
                <c:pt idx="12929">
                  <c:v>915.15</c:v>
                </c:pt>
                <c:pt idx="12930">
                  <c:v>960.15</c:v>
                </c:pt>
                <c:pt idx="12931">
                  <c:v>944.07</c:v>
                </c:pt>
                <c:pt idx="12932">
                  <c:v>906.73</c:v>
                </c:pt>
                <c:pt idx="12933">
                  <c:v>864.9</c:v>
                </c:pt>
                <c:pt idx="12934">
                  <c:v>816.01</c:v>
                </c:pt>
                <c:pt idx="12935">
                  <c:v>758.74</c:v>
                </c:pt>
                <c:pt idx="12936">
                  <c:v>719.58</c:v>
                </c:pt>
                <c:pt idx="12937">
                  <c:v>695.21</c:v>
                </c:pt>
                <c:pt idx="12938">
                  <c:v>673.74</c:v>
                </c:pt>
                <c:pt idx="12939">
                  <c:v>673.82</c:v>
                </c:pt>
                <c:pt idx="12940">
                  <c:v>672.2</c:v>
                </c:pt>
                <c:pt idx="12941">
                  <c:v>662.86</c:v>
                </c:pt>
                <c:pt idx="12942">
                  <c:v>667.15</c:v>
                </c:pt>
                <c:pt idx="12943">
                  <c:v>762.99</c:v>
                </c:pt>
                <c:pt idx="12944">
                  <c:v>866.32</c:v>
                </c:pt>
                <c:pt idx="12945">
                  <c:v>951.96</c:v>
                </c:pt>
                <c:pt idx="12946">
                  <c:v>968.2</c:v>
                </c:pt>
                <c:pt idx="12947">
                  <c:v>950.41</c:v>
                </c:pt>
                <c:pt idx="12948">
                  <c:v>913.56</c:v>
                </c:pt>
                <c:pt idx="12949">
                  <c:v>889.53</c:v>
                </c:pt>
                <c:pt idx="12950">
                  <c:v>858.17</c:v>
                </c:pt>
                <c:pt idx="12951">
                  <c:v>834.26</c:v>
                </c:pt>
                <c:pt idx="12952">
                  <c:v>818.12</c:v>
                </c:pt>
                <c:pt idx="12953">
                  <c:v>816.72</c:v>
                </c:pt>
                <c:pt idx="12954">
                  <c:v>881.76</c:v>
                </c:pt>
                <c:pt idx="12955">
                  <c:v>880.87</c:v>
                </c:pt>
                <c:pt idx="12956">
                  <c:v>843.87</c:v>
                </c:pt>
                <c:pt idx="12957">
                  <c:v>803.22</c:v>
                </c:pt>
                <c:pt idx="12958">
                  <c:v>766.34</c:v>
                </c:pt>
                <c:pt idx="12959">
                  <c:v>721.41</c:v>
                </c:pt>
                <c:pt idx="12960">
                  <c:v>699.2</c:v>
                </c:pt>
                <c:pt idx="12961">
                  <c:v>680.36</c:v>
                </c:pt>
                <c:pt idx="12962">
                  <c:v>666.91</c:v>
                </c:pt>
                <c:pt idx="12963">
                  <c:v>651.04999999999995</c:v>
                </c:pt>
                <c:pt idx="12964">
                  <c:v>630.91</c:v>
                </c:pt>
                <c:pt idx="12965">
                  <c:v>621.92999999999995</c:v>
                </c:pt>
                <c:pt idx="12966">
                  <c:v>605.76</c:v>
                </c:pt>
                <c:pt idx="12967">
                  <c:v>649.07000000000005</c:v>
                </c:pt>
                <c:pt idx="12968">
                  <c:v>703.4</c:v>
                </c:pt>
                <c:pt idx="12969">
                  <c:v>735.1</c:v>
                </c:pt>
                <c:pt idx="12970">
                  <c:v>788.02</c:v>
                </c:pt>
                <c:pt idx="12971">
                  <c:v>806.12</c:v>
                </c:pt>
                <c:pt idx="12972">
                  <c:v>813.65</c:v>
                </c:pt>
                <c:pt idx="12973">
                  <c:v>814.3</c:v>
                </c:pt>
                <c:pt idx="12974">
                  <c:v>809.75</c:v>
                </c:pt>
                <c:pt idx="12975">
                  <c:v>798.8</c:v>
                </c:pt>
                <c:pt idx="12976">
                  <c:v>778.37</c:v>
                </c:pt>
                <c:pt idx="12977">
                  <c:v>771.44</c:v>
                </c:pt>
                <c:pt idx="12978">
                  <c:v>838.73</c:v>
                </c:pt>
                <c:pt idx="12979">
                  <c:v>850.34</c:v>
                </c:pt>
                <c:pt idx="12980">
                  <c:v>851.21</c:v>
                </c:pt>
                <c:pt idx="12981">
                  <c:v>816.43</c:v>
                </c:pt>
                <c:pt idx="12982">
                  <c:v>767.83</c:v>
                </c:pt>
                <c:pt idx="12983">
                  <c:v>715.6</c:v>
                </c:pt>
                <c:pt idx="12984">
                  <c:v>681.24</c:v>
                </c:pt>
                <c:pt idx="12985">
                  <c:v>663.43</c:v>
                </c:pt>
                <c:pt idx="12986">
                  <c:v>641.47</c:v>
                </c:pt>
                <c:pt idx="12987">
                  <c:v>638.97</c:v>
                </c:pt>
                <c:pt idx="12988">
                  <c:v>650.44000000000005</c:v>
                </c:pt>
                <c:pt idx="12989">
                  <c:v>669.43</c:v>
                </c:pt>
                <c:pt idx="12990">
                  <c:v>717.16</c:v>
                </c:pt>
                <c:pt idx="12991">
                  <c:v>900.48</c:v>
                </c:pt>
                <c:pt idx="12992">
                  <c:v>1047.29</c:v>
                </c:pt>
                <c:pt idx="12993">
                  <c:v>1132.78</c:v>
                </c:pt>
                <c:pt idx="12994">
                  <c:v>1181.28</c:v>
                </c:pt>
                <c:pt idx="12995">
                  <c:v>1175.6199999999999</c:v>
                </c:pt>
                <c:pt idx="12996">
                  <c:v>1149.53</c:v>
                </c:pt>
                <c:pt idx="12997">
                  <c:v>1141.1199999999999</c:v>
                </c:pt>
                <c:pt idx="12998">
                  <c:v>1128.56</c:v>
                </c:pt>
                <c:pt idx="12999">
                  <c:v>1084.01</c:v>
                </c:pt>
                <c:pt idx="13000">
                  <c:v>1005.44</c:v>
                </c:pt>
                <c:pt idx="13001">
                  <c:v>927.01</c:v>
                </c:pt>
                <c:pt idx="13002">
                  <c:v>960.51</c:v>
                </c:pt>
                <c:pt idx="13003">
                  <c:v>956.02</c:v>
                </c:pt>
                <c:pt idx="13004">
                  <c:v>919.11</c:v>
                </c:pt>
                <c:pt idx="13005">
                  <c:v>876.46</c:v>
                </c:pt>
                <c:pt idx="13006">
                  <c:v>812.93</c:v>
                </c:pt>
                <c:pt idx="13007">
                  <c:v>757.62</c:v>
                </c:pt>
                <c:pt idx="13008">
                  <c:v>712.75</c:v>
                </c:pt>
                <c:pt idx="13009">
                  <c:v>689.75</c:v>
                </c:pt>
                <c:pt idx="13010">
                  <c:v>674.44</c:v>
                </c:pt>
                <c:pt idx="13011">
                  <c:v>671.99</c:v>
                </c:pt>
                <c:pt idx="13012">
                  <c:v>675.08</c:v>
                </c:pt>
                <c:pt idx="13013">
                  <c:v>694.35</c:v>
                </c:pt>
                <c:pt idx="13014">
                  <c:v>741.84</c:v>
                </c:pt>
                <c:pt idx="13015">
                  <c:v>885.94</c:v>
                </c:pt>
                <c:pt idx="13016">
                  <c:v>1017.43</c:v>
                </c:pt>
                <c:pt idx="13017">
                  <c:v>1102.8900000000001</c:v>
                </c:pt>
                <c:pt idx="13018">
                  <c:v>1140.8</c:v>
                </c:pt>
                <c:pt idx="13019">
                  <c:v>1156.6600000000001</c:v>
                </c:pt>
                <c:pt idx="13020">
                  <c:v>1161.3800000000001</c:v>
                </c:pt>
                <c:pt idx="13021">
                  <c:v>1196.07</c:v>
                </c:pt>
                <c:pt idx="13022">
                  <c:v>1193.5</c:v>
                </c:pt>
                <c:pt idx="13023">
                  <c:v>1128.3499999999999</c:v>
                </c:pt>
                <c:pt idx="13024">
                  <c:v>1059.69</c:v>
                </c:pt>
                <c:pt idx="13025">
                  <c:v>956.18</c:v>
                </c:pt>
                <c:pt idx="13026">
                  <c:v>1001.59</c:v>
                </c:pt>
                <c:pt idx="13027">
                  <c:v>1000.25</c:v>
                </c:pt>
                <c:pt idx="13028">
                  <c:v>971.28</c:v>
                </c:pt>
                <c:pt idx="13029">
                  <c:v>916.73</c:v>
                </c:pt>
                <c:pt idx="13030">
                  <c:v>855.45</c:v>
                </c:pt>
                <c:pt idx="13031">
                  <c:v>793.39</c:v>
                </c:pt>
                <c:pt idx="13032">
                  <c:v>756.95</c:v>
                </c:pt>
                <c:pt idx="13033">
                  <c:v>729.13</c:v>
                </c:pt>
                <c:pt idx="13034">
                  <c:v>711.36</c:v>
                </c:pt>
                <c:pt idx="13035">
                  <c:v>698.35</c:v>
                </c:pt>
                <c:pt idx="13036">
                  <c:v>708.05</c:v>
                </c:pt>
                <c:pt idx="13037">
                  <c:v>722.16</c:v>
                </c:pt>
                <c:pt idx="13038">
                  <c:v>761.4</c:v>
                </c:pt>
                <c:pt idx="13039">
                  <c:v>915.6</c:v>
                </c:pt>
                <c:pt idx="13040">
                  <c:v>1032.93</c:v>
                </c:pt>
                <c:pt idx="13041">
                  <c:v>1120.97</c:v>
                </c:pt>
                <c:pt idx="13042">
                  <c:v>1157.28</c:v>
                </c:pt>
                <c:pt idx="13043">
                  <c:v>1165.29</c:v>
                </c:pt>
                <c:pt idx="13044">
                  <c:v>1185.9000000000001</c:v>
                </c:pt>
                <c:pt idx="13045">
                  <c:v>1175.74</c:v>
                </c:pt>
                <c:pt idx="13046">
                  <c:v>1112.71</c:v>
                </c:pt>
                <c:pt idx="13047">
                  <c:v>1062.6500000000001</c:v>
                </c:pt>
                <c:pt idx="13048">
                  <c:v>994.89</c:v>
                </c:pt>
                <c:pt idx="13049">
                  <c:v>941.42</c:v>
                </c:pt>
                <c:pt idx="13050">
                  <c:v>971.66</c:v>
                </c:pt>
                <c:pt idx="13051">
                  <c:v>933.44</c:v>
                </c:pt>
                <c:pt idx="13052">
                  <c:v>887.79</c:v>
                </c:pt>
                <c:pt idx="13053">
                  <c:v>858.18</c:v>
                </c:pt>
                <c:pt idx="13054">
                  <c:v>794.23</c:v>
                </c:pt>
                <c:pt idx="13055">
                  <c:v>739.49</c:v>
                </c:pt>
                <c:pt idx="13056">
                  <c:v>698.96</c:v>
                </c:pt>
                <c:pt idx="13057">
                  <c:v>678.38</c:v>
                </c:pt>
                <c:pt idx="13058">
                  <c:v>659.83</c:v>
                </c:pt>
                <c:pt idx="13059">
                  <c:v>652.16999999999996</c:v>
                </c:pt>
                <c:pt idx="13060">
                  <c:v>659.59</c:v>
                </c:pt>
                <c:pt idx="13061">
                  <c:v>690.06</c:v>
                </c:pt>
                <c:pt idx="13062">
                  <c:v>720.45</c:v>
                </c:pt>
                <c:pt idx="13063">
                  <c:v>888.17</c:v>
                </c:pt>
                <c:pt idx="13064">
                  <c:v>1013.26</c:v>
                </c:pt>
                <c:pt idx="13065">
                  <c:v>1094.3</c:v>
                </c:pt>
                <c:pt idx="13066">
                  <c:v>1125.58</c:v>
                </c:pt>
                <c:pt idx="13067">
                  <c:v>1098.1300000000001</c:v>
                </c:pt>
                <c:pt idx="13068">
                  <c:v>1098.26</c:v>
                </c:pt>
                <c:pt idx="13069">
                  <c:v>1103.3399999999999</c:v>
                </c:pt>
                <c:pt idx="13070">
                  <c:v>1091.17</c:v>
                </c:pt>
                <c:pt idx="13071">
                  <c:v>1016.97</c:v>
                </c:pt>
                <c:pt idx="13072">
                  <c:v>980.44</c:v>
                </c:pt>
                <c:pt idx="13073">
                  <c:v>926.22</c:v>
                </c:pt>
                <c:pt idx="13074">
                  <c:v>958.31</c:v>
                </c:pt>
                <c:pt idx="13075">
                  <c:v>941.3</c:v>
                </c:pt>
                <c:pt idx="13076">
                  <c:v>903.02</c:v>
                </c:pt>
                <c:pt idx="13077">
                  <c:v>857.58</c:v>
                </c:pt>
                <c:pt idx="13078">
                  <c:v>799.73</c:v>
                </c:pt>
                <c:pt idx="13079">
                  <c:v>754.49</c:v>
                </c:pt>
                <c:pt idx="13080">
                  <c:v>715.94</c:v>
                </c:pt>
                <c:pt idx="13081">
                  <c:v>694.8</c:v>
                </c:pt>
                <c:pt idx="13082">
                  <c:v>674.37</c:v>
                </c:pt>
                <c:pt idx="13083">
                  <c:v>661.4</c:v>
                </c:pt>
                <c:pt idx="13084">
                  <c:v>671.74</c:v>
                </c:pt>
                <c:pt idx="13085">
                  <c:v>705.87</c:v>
                </c:pt>
                <c:pt idx="13086">
                  <c:v>726.44</c:v>
                </c:pt>
                <c:pt idx="13087">
                  <c:v>881.11</c:v>
                </c:pt>
                <c:pt idx="13088">
                  <c:v>1010.2</c:v>
                </c:pt>
                <c:pt idx="13089">
                  <c:v>1091.5</c:v>
                </c:pt>
                <c:pt idx="13090">
                  <c:v>1140.1199999999999</c:v>
                </c:pt>
                <c:pt idx="13091">
                  <c:v>1137.96</c:v>
                </c:pt>
                <c:pt idx="13092">
                  <c:v>1125.44</c:v>
                </c:pt>
                <c:pt idx="13093">
                  <c:v>1139.3599999999999</c:v>
                </c:pt>
                <c:pt idx="13094">
                  <c:v>1118.44</c:v>
                </c:pt>
                <c:pt idx="13095">
                  <c:v>1106.9000000000001</c:v>
                </c:pt>
                <c:pt idx="13096">
                  <c:v>1007.74</c:v>
                </c:pt>
                <c:pt idx="13097">
                  <c:v>927.93</c:v>
                </c:pt>
                <c:pt idx="13098">
                  <c:v>976.71</c:v>
                </c:pt>
                <c:pt idx="13099">
                  <c:v>974.73</c:v>
                </c:pt>
                <c:pt idx="13100">
                  <c:v>933.97</c:v>
                </c:pt>
                <c:pt idx="13101">
                  <c:v>891.12</c:v>
                </c:pt>
                <c:pt idx="13102">
                  <c:v>843.17</c:v>
                </c:pt>
                <c:pt idx="13103">
                  <c:v>798.76</c:v>
                </c:pt>
                <c:pt idx="13104">
                  <c:v>759.13</c:v>
                </c:pt>
                <c:pt idx="13105">
                  <c:v>731.49</c:v>
                </c:pt>
                <c:pt idx="13106">
                  <c:v>714.38</c:v>
                </c:pt>
                <c:pt idx="13107">
                  <c:v>703.04</c:v>
                </c:pt>
                <c:pt idx="13108">
                  <c:v>697.49</c:v>
                </c:pt>
                <c:pt idx="13109">
                  <c:v>695.95</c:v>
                </c:pt>
                <c:pt idx="13110">
                  <c:v>706.02</c:v>
                </c:pt>
                <c:pt idx="13111">
                  <c:v>801.53</c:v>
                </c:pt>
                <c:pt idx="13112">
                  <c:v>912.79</c:v>
                </c:pt>
                <c:pt idx="13113">
                  <c:v>998.32</c:v>
                </c:pt>
                <c:pt idx="13114">
                  <c:v>1027.1400000000001</c:v>
                </c:pt>
                <c:pt idx="13115">
                  <c:v>1019.31</c:v>
                </c:pt>
                <c:pt idx="13116">
                  <c:v>983.49</c:v>
                </c:pt>
                <c:pt idx="13117">
                  <c:v>949.19</c:v>
                </c:pt>
                <c:pt idx="13118">
                  <c:v>921.86</c:v>
                </c:pt>
                <c:pt idx="13119">
                  <c:v>891.06</c:v>
                </c:pt>
                <c:pt idx="13120">
                  <c:v>858.59</c:v>
                </c:pt>
                <c:pt idx="13121">
                  <c:v>865.79</c:v>
                </c:pt>
                <c:pt idx="13122">
                  <c:v>930.69</c:v>
                </c:pt>
                <c:pt idx="13123">
                  <c:v>927.8</c:v>
                </c:pt>
                <c:pt idx="13124">
                  <c:v>887.49</c:v>
                </c:pt>
                <c:pt idx="13125">
                  <c:v>841.23</c:v>
                </c:pt>
                <c:pt idx="13126">
                  <c:v>801.87</c:v>
                </c:pt>
                <c:pt idx="13127">
                  <c:v>764.08</c:v>
                </c:pt>
                <c:pt idx="13128">
                  <c:v>736.15</c:v>
                </c:pt>
                <c:pt idx="13129">
                  <c:v>702.4</c:v>
                </c:pt>
                <c:pt idx="13130">
                  <c:v>688</c:v>
                </c:pt>
                <c:pt idx="13131">
                  <c:v>676.13</c:v>
                </c:pt>
                <c:pt idx="13132">
                  <c:v>665.96</c:v>
                </c:pt>
                <c:pt idx="13133">
                  <c:v>652.26</c:v>
                </c:pt>
                <c:pt idx="13134">
                  <c:v>636.26</c:v>
                </c:pt>
                <c:pt idx="13135">
                  <c:v>673.95</c:v>
                </c:pt>
                <c:pt idx="13136">
                  <c:v>706.61</c:v>
                </c:pt>
                <c:pt idx="13137">
                  <c:v>747.6</c:v>
                </c:pt>
                <c:pt idx="13138">
                  <c:v>776.93</c:v>
                </c:pt>
                <c:pt idx="13139">
                  <c:v>777.35</c:v>
                </c:pt>
                <c:pt idx="13140">
                  <c:v>776.87</c:v>
                </c:pt>
                <c:pt idx="13141">
                  <c:v>775.88</c:v>
                </c:pt>
                <c:pt idx="13142">
                  <c:v>771.87</c:v>
                </c:pt>
                <c:pt idx="13143">
                  <c:v>764.35</c:v>
                </c:pt>
                <c:pt idx="13144">
                  <c:v>757.35</c:v>
                </c:pt>
                <c:pt idx="13145">
                  <c:v>758.24</c:v>
                </c:pt>
                <c:pt idx="13146">
                  <c:v>844.15</c:v>
                </c:pt>
                <c:pt idx="13147">
                  <c:v>859.77</c:v>
                </c:pt>
                <c:pt idx="13148">
                  <c:v>853.14</c:v>
                </c:pt>
                <c:pt idx="13149">
                  <c:v>819.5</c:v>
                </c:pt>
                <c:pt idx="13150">
                  <c:v>775.96</c:v>
                </c:pt>
                <c:pt idx="13151">
                  <c:v>726.98</c:v>
                </c:pt>
                <c:pt idx="13152">
                  <c:v>695.07</c:v>
                </c:pt>
                <c:pt idx="13153">
                  <c:v>672.31</c:v>
                </c:pt>
                <c:pt idx="13154">
                  <c:v>658.38</c:v>
                </c:pt>
                <c:pt idx="13155">
                  <c:v>651.86</c:v>
                </c:pt>
                <c:pt idx="13156">
                  <c:v>664.29</c:v>
                </c:pt>
                <c:pt idx="13157">
                  <c:v>697.01</c:v>
                </c:pt>
                <c:pt idx="13158">
                  <c:v>724.61</c:v>
                </c:pt>
                <c:pt idx="13159">
                  <c:v>894.07</c:v>
                </c:pt>
                <c:pt idx="13160">
                  <c:v>1050.08</c:v>
                </c:pt>
                <c:pt idx="13161">
                  <c:v>1127.48</c:v>
                </c:pt>
                <c:pt idx="13162">
                  <c:v>1160.78</c:v>
                </c:pt>
                <c:pt idx="13163">
                  <c:v>1161.18</c:v>
                </c:pt>
                <c:pt idx="13164">
                  <c:v>1169.7</c:v>
                </c:pt>
                <c:pt idx="13165">
                  <c:v>1188.3800000000001</c:v>
                </c:pt>
                <c:pt idx="13166">
                  <c:v>1187.82</c:v>
                </c:pt>
                <c:pt idx="13167">
                  <c:v>1142.8699999999999</c:v>
                </c:pt>
                <c:pt idx="13168">
                  <c:v>1065.6600000000001</c:v>
                </c:pt>
                <c:pt idx="13169">
                  <c:v>972.4</c:v>
                </c:pt>
                <c:pt idx="13170">
                  <c:v>991.18</c:v>
                </c:pt>
                <c:pt idx="13171">
                  <c:v>992.74</c:v>
                </c:pt>
                <c:pt idx="13172">
                  <c:v>962.9</c:v>
                </c:pt>
                <c:pt idx="13173">
                  <c:v>918</c:v>
                </c:pt>
                <c:pt idx="13174">
                  <c:v>859.06</c:v>
                </c:pt>
                <c:pt idx="13175">
                  <c:v>792.31</c:v>
                </c:pt>
                <c:pt idx="13176">
                  <c:v>747.19</c:v>
                </c:pt>
                <c:pt idx="13177">
                  <c:v>719.53</c:v>
                </c:pt>
                <c:pt idx="13178">
                  <c:v>704.09</c:v>
                </c:pt>
                <c:pt idx="13179">
                  <c:v>702.12</c:v>
                </c:pt>
                <c:pt idx="13180">
                  <c:v>708.45</c:v>
                </c:pt>
                <c:pt idx="13181">
                  <c:v>725.39</c:v>
                </c:pt>
                <c:pt idx="13182">
                  <c:v>765.06</c:v>
                </c:pt>
                <c:pt idx="13183">
                  <c:v>941.44</c:v>
                </c:pt>
                <c:pt idx="13184">
                  <c:v>1072.6600000000001</c:v>
                </c:pt>
                <c:pt idx="13185">
                  <c:v>1153.4100000000001</c:v>
                </c:pt>
                <c:pt idx="13186">
                  <c:v>1185.3</c:v>
                </c:pt>
                <c:pt idx="13187">
                  <c:v>1182.6600000000001</c:v>
                </c:pt>
                <c:pt idx="13188">
                  <c:v>1167.6300000000001</c:v>
                </c:pt>
                <c:pt idx="13189">
                  <c:v>1152.57</c:v>
                </c:pt>
                <c:pt idx="13190">
                  <c:v>1158.1400000000001</c:v>
                </c:pt>
                <c:pt idx="13191">
                  <c:v>1143.1400000000001</c:v>
                </c:pt>
                <c:pt idx="13192">
                  <c:v>1074.96</c:v>
                </c:pt>
                <c:pt idx="13193">
                  <c:v>979.27</c:v>
                </c:pt>
                <c:pt idx="13194">
                  <c:v>1022.89</c:v>
                </c:pt>
                <c:pt idx="13195">
                  <c:v>1009.82</c:v>
                </c:pt>
                <c:pt idx="13196">
                  <c:v>971.62</c:v>
                </c:pt>
                <c:pt idx="13197">
                  <c:v>920.31</c:v>
                </c:pt>
                <c:pt idx="13198">
                  <c:v>851.65</c:v>
                </c:pt>
                <c:pt idx="13199">
                  <c:v>792.59</c:v>
                </c:pt>
                <c:pt idx="13200">
                  <c:v>745.47</c:v>
                </c:pt>
                <c:pt idx="13201">
                  <c:v>729.02</c:v>
                </c:pt>
                <c:pt idx="13202">
                  <c:v>709.4</c:v>
                </c:pt>
                <c:pt idx="13203">
                  <c:v>703.24</c:v>
                </c:pt>
                <c:pt idx="13204">
                  <c:v>713.86</c:v>
                </c:pt>
                <c:pt idx="13205">
                  <c:v>730.73</c:v>
                </c:pt>
                <c:pt idx="13206">
                  <c:v>759.03</c:v>
                </c:pt>
                <c:pt idx="13207">
                  <c:v>922.36</c:v>
                </c:pt>
                <c:pt idx="13208">
                  <c:v>1059.6300000000001</c:v>
                </c:pt>
                <c:pt idx="13209">
                  <c:v>1132.51</c:v>
                </c:pt>
                <c:pt idx="13210">
                  <c:v>1157.23</c:v>
                </c:pt>
                <c:pt idx="13211">
                  <c:v>1150.08</c:v>
                </c:pt>
                <c:pt idx="13212">
                  <c:v>1143.28</c:v>
                </c:pt>
                <c:pt idx="13213">
                  <c:v>1126.01</c:v>
                </c:pt>
                <c:pt idx="13214">
                  <c:v>1087.8900000000001</c:v>
                </c:pt>
                <c:pt idx="13215">
                  <c:v>1042.6600000000001</c:v>
                </c:pt>
                <c:pt idx="13216">
                  <c:v>983.24</c:v>
                </c:pt>
                <c:pt idx="13217">
                  <c:v>920.69</c:v>
                </c:pt>
                <c:pt idx="13218">
                  <c:v>953.72</c:v>
                </c:pt>
                <c:pt idx="13219">
                  <c:v>941.38</c:v>
                </c:pt>
                <c:pt idx="13220">
                  <c:v>903.79</c:v>
                </c:pt>
                <c:pt idx="13221">
                  <c:v>845.69</c:v>
                </c:pt>
                <c:pt idx="13222">
                  <c:v>785.61</c:v>
                </c:pt>
                <c:pt idx="13223">
                  <c:v>732.38</c:v>
                </c:pt>
                <c:pt idx="13224">
                  <c:v>694.11</c:v>
                </c:pt>
                <c:pt idx="13225">
                  <c:v>673.25</c:v>
                </c:pt>
                <c:pt idx="13226">
                  <c:v>659.82</c:v>
                </c:pt>
                <c:pt idx="13227">
                  <c:v>652.66999999999996</c:v>
                </c:pt>
                <c:pt idx="13228">
                  <c:v>668.83</c:v>
                </c:pt>
                <c:pt idx="13229">
                  <c:v>687.76</c:v>
                </c:pt>
                <c:pt idx="13230">
                  <c:v>717.61</c:v>
                </c:pt>
                <c:pt idx="13231">
                  <c:v>885.41</c:v>
                </c:pt>
                <c:pt idx="13232">
                  <c:v>1022.61</c:v>
                </c:pt>
                <c:pt idx="13233">
                  <c:v>1110.8</c:v>
                </c:pt>
                <c:pt idx="13234">
                  <c:v>1138.6400000000001</c:v>
                </c:pt>
                <c:pt idx="13235">
                  <c:v>1148.1500000000001</c:v>
                </c:pt>
                <c:pt idx="13236">
                  <c:v>1151.98</c:v>
                </c:pt>
                <c:pt idx="13237">
                  <c:v>1173.54</c:v>
                </c:pt>
                <c:pt idx="13238">
                  <c:v>1161.45</c:v>
                </c:pt>
                <c:pt idx="13239">
                  <c:v>1107.28</c:v>
                </c:pt>
                <c:pt idx="13240">
                  <c:v>1044.56</c:v>
                </c:pt>
                <c:pt idx="13241">
                  <c:v>952.22</c:v>
                </c:pt>
                <c:pt idx="13242">
                  <c:v>1013.09</c:v>
                </c:pt>
                <c:pt idx="13243">
                  <c:v>985.72</c:v>
                </c:pt>
                <c:pt idx="13244">
                  <c:v>954.89</c:v>
                </c:pt>
                <c:pt idx="13245">
                  <c:v>901.55</c:v>
                </c:pt>
                <c:pt idx="13246">
                  <c:v>841.29</c:v>
                </c:pt>
                <c:pt idx="13247">
                  <c:v>781.07</c:v>
                </c:pt>
                <c:pt idx="13248">
                  <c:v>741.23</c:v>
                </c:pt>
                <c:pt idx="13249">
                  <c:v>714.78</c:v>
                </c:pt>
                <c:pt idx="13250">
                  <c:v>694.23</c:v>
                </c:pt>
                <c:pt idx="13251">
                  <c:v>691.29</c:v>
                </c:pt>
                <c:pt idx="13252">
                  <c:v>693.55</c:v>
                </c:pt>
                <c:pt idx="13253">
                  <c:v>718.24</c:v>
                </c:pt>
                <c:pt idx="13254">
                  <c:v>747.58</c:v>
                </c:pt>
                <c:pt idx="13255">
                  <c:v>923.14</c:v>
                </c:pt>
                <c:pt idx="13256">
                  <c:v>1003.53</c:v>
                </c:pt>
                <c:pt idx="13257">
                  <c:v>1153.0899999999999</c:v>
                </c:pt>
                <c:pt idx="13258">
                  <c:v>1190.9000000000001</c:v>
                </c:pt>
                <c:pt idx="13259">
                  <c:v>1192.45</c:v>
                </c:pt>
                <c:pt idx="13260">
                  <c:v>1196.06</c:v>
                </c:pt>
                <c:pt idx="13261">
                  <c:v>1208.49</c:v>
                </c:pt>
                <c:pt idx="13262">
                  <c:v>1197.99</c:v>
                </c:pt>
                <c:pt idx="13263">
                  <c:v>1161.92</c:v>
                </c:pt>
                <c:pt idx="13264">
                  <c:v>1087.27</c:v>
                </c:pt>
                <c:pt idx="13265">
                  <c:v>992.28</c:v>
                </c:pt>
                <c:pt idx="13266">
                  <c:v>1038.3499999999999</c:v>
                </c:pt>
                <c:pt idx="13267">
                  <c:v>1028.06</c:v>
                </c:pt>
                <c:pt idx="13268">
                  <c:v>989.56</c:v>
                </c:pt>
                <c:pt idx="13269">
                  <c:v>938.48</c:v>
                </c:pt>
                <c:pt idx="13270">
                  <c:v>890.13</c:v>
                </c:pt>
                <c:pt idx="13271">
                  <c:v>840.21</c:v>
                </c:pt>
                <c:pt idx="13272">
                  <c:v>796.74</c:v>
                </c:pt>
                <c:pt idx="13273">
                  <c:v>769.79</c:v>
                </c:pt>
                <c:pt idx="13274">
                  <c:v>748.29</c:v>
                </c:pt>
                <c:pt idx="13275">
                  <c:v>729.38</c:v>
                </c:pt>
                <c:pt idx="13276">
                  <c:v>723.44</c:v>
                </c:pt>
                <c:pt idx="13277">
                  <c:v>722.09</c:v>
                </c:pt>
                <c:pt idx="13278">
                  <c:v>720.3</c:v>
                </c:pt>
                <c:pt idx="13279">
                  <c:v>827.82</c:v>
                </c:pt>
                <c:pt idx="13280">
                  <c:v>944.82</c:v>
                </c:pt>
                <c:pt idx="13281">
                  <c:v>1011.72</c:v>
                </c:pt>
                <c:pt idx="13282">
                  <c:v>1039.4100000000001</c:v>
                </c:pt>
                <c:pt idx="13283">
                  <c:v>1034.4000000000001</c:v>
                </c:pt>
                <c:pt idx="13284">
                  <c:v>1004</c:v>
                </c:pt>
                <c:pt idx="13285">
                  <c:v>968.09</c:v>
                </c:pt>
                <c:pt idx="13286">
                  <c:v>919.53</c:v>
                </c:pt>
                <c:pt idx="13287">
                  <c:v>879</c:v>
                </c:pt>
                <c:pt idx="13288">
                  <c:v>875.49</c:v>
                </c:pt>
                <c:pt idx="13289">
                  <c:v>885.03</c:v>
                </c:pt>
                <c:pt idx="13290">
                  <c:v>925.11</c:v>
                </c:pt>
                <c:pt idx="13291">
                  <c:v>888.44</c:v>
                </c:pt>
                <c:pt idx="13292">
                  <c:v>857.11</c:v>
                </c:pt>
                <c:pt idx="13293">
                  <c:v>820.72</c:v>
                </c:pt>
                <c:pt idx="13294">
                  <c:v>782.85</c:v>
                </c:pt>
                <c:pt idx="13295">
                  <c:v>762.57</c:v>
                </c:pt>
                <c:pt idx="13296">
                  <c:v>732.1</c:v>
                </c:pt>
                <c:pt idx="13297">
                  <c:v>715.01</c:v>
                </c:pt>
                <c:pt idx="13298">
                  <c:v>694.38</c:v>
                </c:pt>
                <c:pt idx="13299">
                  <c:v>680.32</c:v>
                </c:pt>
                <c:pt idx="13300">
                  <c:v>673.7</c:v>
                </c:pt>
                <c:pt idx="13301">
                  <c:v>669.37</c:v>
                </c:pt>
                <c:pt idx="13302">
                  <c:v>644.39</c:v>
                </c:pt>
                <c:pt idx="13303">
                  <c:v>669.93</c:v>
                </c:pt>
                <c:pt idx="13304">
                  <c:v>709.61</c:v>
                </c:pt>
                <c:pt idx="13305">
                  <c:v>739.78</c:v>
                </c:pt>
                <c:pt idx="13306">
                  <c:v>777.32</c:v>
                </c:pt>
                <c:pt idx="13307">
                  <c:v>789.34</c:v>
                </c:pt>
                <c:pt idx="13308">
                  <c:v>760.02</c:v>
                </c:pt>
                <c:pt idx="13309">
                  <c:v>789.65</c:v>
                </c:pt>
                <c:pt idx="13310">
                  <c:v>778.23</c:v>
                </c:pt>
                <c:pt idx="13311">
                  <c:v>789.04</c:v>
                </c:pt>
                <c:pt idx="13312">
                  <c:v>787.31</c:v>
                </c:pt>
                <c:pt idx="13313">
                  <c:v>797.06</c:v>
                </c:pt>
                <c:pt idx="13314">
                  <c:v>866.32</c:v>
                </c:pt>
                <c:pt idx="13315">
                  <c:v>888.75</c:v>
                </c:pt>
                <c:pt idx="13316">
                  <c:v>882.09</c:v>
                </c:pt>
                <c:pt idx="13317">
                  <c:v>853.75</c:v>
                </c:pt>
                <c:pt idx="13318">
                  <c:v>801.63</c:v>
                </c:pt>
                <c:pt idx="13319">
                  <c:v>747.94</c:v>
                </c:pt>
                <c:pt idx="13320">
                  <c:v>715.65</c:v>
                </c:pt>
                <c:pt idx="13321">
                  <c:v>690.08</c:v>
                </c:pt>
                <c:pt idx="13322">
                  <c:v>674.09</c:v>
                </c:pt>
                <c:pt idx="13323">
                  <c:v>669.53</c:v>
                </c:pt>
                <c:pt idx="13324">
                  <c:v>680.33</c:v>
                </c:pt>
                <c:pt idx="13325">
                  <c:v>722.49</c:v>
                </c:pt>
                <c:pt idx="13326">
                  <c:v>753.89</c:v>
                </c:pt>
                <c:pt idx="13327">
                  <c:v>931.34</c:v>
                </c:pt>
                <c:pt idx="13328">
                  <c:v>1063.1400000000001</c:v>
                </c:pt>
                <c:pt idx="13329">
                  <c:v>1159.56</c:v>
                </c:pt>
                <c:pt idx="13330">
                  <c:v>1191.53</c:v>
                </c:pt>
                <c:pt idx="13331">
                  <c:v>1192.6500000000001</c:v>
                </c:pt>
                <c:pt idx="13332">
                  <c:v>1201.01</c:v>
                </c:pt>
                <c:pt idx="13333">
                  <c:v>1207.27</c:v>
                </c:pt>
                <c:pt idx="13334">
                  <c:v>1145.83</c:v>
                </c:pt>
                <c:pt idx="13335">
                  <c:v>1100.5899999999999</c:v>
                </c:pt>
                <c:pt idx="13336">
                  <c:v>1031.17</c:v>
                </c:pt>
                <c:pt idx="13337">
                  <c:v>950.77</c:v>
                </c:pt>
                <c:pt idx="13338">
                  <c:v>968.65</c:v>
                </c:pt>
                <c:pt idx="13339">
                  <c:v>946.43</c:v>
                </c:pt>
                <c:pt idx="13340">
                  <c:v>910.9</c:v>
                </c:pt>
                <c:pt idx="13341">
                  <c:v>865.99</c:v>
                </c:pt>
                <c:pt idx="13342">
                  <c:v>796.77</c:v>
                </c:pt>
                <c:pt idx="13343">
                  <c:v>743.66</c:v>
                </c:pt>
                <c:pt idx="13344">
                  <c:v>707.49</c:v>
                </c:pt>
                <c:pt idx="13345">
                  <c:v>687.11</c:v>
                </c:pt>
                <c:pt idx="13346">
                  <c:v>673.66</c:v>
                </c:pt>
                <c:pt idx="13347">
                  <c:v>668.94</c:v>
                </c:pt>
                <c:pt idx="13348">
                  <c:v>677.07</c:v>
                </c:pt>
                <c:pt idx="13349">
                  <c:v>710.11</c:v>
                </c:pt>
                <c:pt idx="13350">
                  <c:v>731.59</c:v>
                </c:pt>
                <c:pt idx="13351">
                  <c:v>904.66</c:v>
                </c:pt>
                <c:pt idx="13352">
                  <c:v>1030.73</c:v>
                </c:pt>
                <c:pt idx="13353">
                  <c:v>1089.54</c:v>
                </c:pt>
                <c:pt idx="13354">
                  <c:v>1108.99</c:v>
                </c:pt>
                <c:pt idx="13355">
                  <c:v>1105.0899999999999</c:v>
                </c:pt>
                <c:pt idx="13356">
                  <c:v>1104.29</c:v>
                </c:pt>
                <c:pt idx="13357">
                  <c:v>1108.1400000000001</c:v>
                </c:pt>
                <c:pt idx="13358">
                  <c:v>1091.02</c:v>
                </c:pt>
                <c:pt idx="13359">
                  <c:v>1031.26</c:v>
                </c:pt>
                <c:pt idx="13360">
                  <c:v>973.97</c:v>
                </c:pt>
                <c:pt idx="13361">
                  <c:v>902.26</c:v>
                </c:pt>
                <c:pt idx="13362">
                  <c:v>933.26</c:v>
                </c:pt>
                <c:pt idx="13363">
                  <c:v>911.58</c:v>
                </c:pt>
                <c:pt idx="13364">
                  <c:v>869.25</c:v>
                </c:pt>
                <c:pt idx="13365">
                  <c:v>819.84</c:v>
                </c:pt>
                <c:pt idx="13366">
                  <c:v>756.15</c:v>
                </c:pt>
                <c:pt idx="13367">
                  <c:v>697.27</c:v>
                </c:pt>
                <c:pt idx="13368">
                  <c:v>668.41</c:v>
                </c:pt>
                <c:pt idx="13369">
                  <c:v>645.25</c:v>
                </c:pt>
                <c:pt idx="13370">
                  <c:v>632.42999999999995</c:v>
                </c:pt>
                <c:pt idx="13371">
                  <c:v>632.01</c:v>
                </c:pt>
                <c:pt idx="13372">
                  <c:v>643.29</c:v>
                </c:pt>
                <c:pt idx="13373">
                  <c:v>684.37</c:v>
                </c:pt>
                <c:pt idx="13374">
                  <c:v>700.05</c:v>
                </c:pt>
                <c:pt idx="13375">
                  <c:v>854.73</c:v>
                </c:pt>
                <c:pt idx="13376">
                  <c:v>992.77</c:v>
                </c:pt>
                <c:pt idx="13377">
                  <c:v>1068.22</c:v>
                </c:pt>
                <c:pt idx="13378">
                  <c:v>1121.33</c:v>
                </c:pt>
                <c:pt idx="13379">
                  <c:v>1122.46</c:v>
                </c:pt>
                <c:pt idx="13380">
                  <c:v>1122.76</c:v>
                </c:pt>
                <c:pt idx="13381">
                  <c:v>1139.3599999999999</c:v>
                </c:pt>
                <c:pt idx="13382">
                  <c:v>1140.5999999999999</c:v>
                </c:pt>
                <c:pt idx="13383">
                  <c:v>1087.06</c:v>
                </c:pt>
                <c:pt idx="13384">
                  <c:v>1013.51</c:v>
                </c:pt>
                <c:pt idx="13385">
                  <c:v>968.03</c:v>
                </c:pt>
                <c:pt idx="13386">
                  <c:v>991.15</c:v>
                </c:pt>
                <c:pt idx="13387">
                  <c:v>949.04</c:v>
                </c:pt>
                <c:pt idx="13388">
                  <c:v>908.95</c:v>
                </c:pt>
                <c:pt idx="13389">
                  <c:v>854.88</c:v>
                </c:pt>
                <c:pt idx="13390">
                  <c:v>803.5</c:v>
                </c:pt>
                <c:pt idx="13391">
                  <c:v>746.08</c:v>
                </c:pt>
                <c:pt idx="13392">
                  <c:v>708.16</c:v>
                </c:pt>
                <c:pt idx="13393">
                  <c:v>683.68</c:v>
                </c:pt>
                <c:pt idx="13394">
                  <c:v>669.12</c:v>
                </c:pt>
                <c:pt idx="13395">
                  <c:v>668.44</c:v>
                </c:pt>
                <c:pt idx="13396">
                  <c:v>678.41</c:v>
                </c:pt>
                <c:pt idx="13397">
                  <c:v>705.54</c:v>
                </c:pt>
                <c:pt idx="13398">
                  <c:v>727.32</c:v>
                </c:pt>
                <c:pt idx="13399">
                  <c:v>870.86</c:v>
                </c:pt>
                <c:pt idx="13400">
                  <c:v>983.68</c:v>
                </c:pt>
                <c:pt idx="13401">
                  <c:v>1063.43</c:v>
                </c:pt>
                <c:pt idx="13402">
                  <c:v>1082.98</c:v>
                </c:pt>
                <c:pt idx="13403">
                  <c:v>1062.79</c:v>
                </c:pt>
                <c:pt idx="13404">
                  <c:v>1067.93</c:v>
                </c:pt>
                <c:pt idx="13405">
                  <c:v>1081.9100000000001</c:v>
                </c:pt>
                <c:pt idx="13406">
                  <c:v>1089.5</c:v>
                </c:pt>
                <c:pt idx="13407">
                  <c:v>1044.78</c:v>
                </c:pt>
                <c:pt idx="13408">
                  <c:v>980.75</c:v>
                </c:pt>
                <c:pt idx="13409">
                  <c:v>902.42</c:v>
                </c:pt>
                <c:pt idx="13410">
                  <c:v>961.37</c:v>
                </c:pt>
                <c:pt idx="13411">
                  <c:v>952.62</c:v>
                </c:pt>
                <c:pt idx="13412">
                  <c:v>916.48</c:v>
                </c:pt>
                <c:pt idx="13413">
                  <c:v>886.61</c:v>
                </c:pt>
                <c:pt idx="13414">
                  <c:v>835.58</c:v>
                </c:pt>
                <c:pt idx="13415">
                  <c:v>784.74</c:v>
                </c:pt>
                <c:pt idx="13416">
                  <c:v>738.41</c:v>
                </c:pt>
                <c:pt idx="13417">
                  <c:v>712.05</c:v>
                </c:pt>
                <c:pt idx="13418">
                  <c:v>685.42</c:v>
                </c:pt>
                <c:pt idx="13419">
                  <c:v>668.9</c:v>
                </c:pt>
                <c:pt idx="13420">
                  <c:v>678.86</c:v>
                </c:pt>
                <c:pt idx="13421">
                  <c:v>714.23</c:v>
                </c:pt>
                <c:pt idx="13422">
                  <c:v>741.42</c:v>
                </c:pt>
                <c:pt idx="13423">
                  <c:v>902.44</c:v>
                </c:pt>
                <c:pt idx="13424">
                  <c:v>1036.44</c:v>
                </c:pt>
                <c:pt idx="13425">
                  <c:v>1096.46</c:v>
                </c:pt>
                <c:pt idx="13426">
                  <c:v>1125.94</c:v>
                </c:pt>
                <c:pt idx="13427">
                  <c:v>1106.26</c:v>
                </c:pt>
                <c:pt idx="13428">
                  <c:v>1070.74</c:v>
                </c:pt>
                <c:pt idx="13429">
                  <c:v>1096.3699999999999</c:v>
                </c:pt>
                <c:pt idx="13430">
                  <c:v>1052.82</c:v>
                </c:pt>
                <c:pt idx="13431">
                  <c:v>995.46</c:v>
                </c:pt>
                <c:pt idx="13432">
                  <c:v>936.64</c:v>
                </c:pt>
                <c:pt idx="13433">
                  <c:v>876.86</c:v>
                </c:pt>
                <c:pt idx="13434">
                  <c:v>914.03</c:v>
                </c:pt>
                <c:pt idx="13435">
                  <c:v>912.68</c:v>
                </c:pt>
                <c:pt idx="13436">
                  <c:v>875.38</c:v>
                </c:pt>
                <c:pt idx="13437">
                  <c:v>814.31</c:v>
                </c:pt>
                <c:pt idx="13438">
                  <c:v>778.19</c:v>
                </c:pt>
                <c:pt idx="13439">
                  <c:v>733.56</c:v>
                </c:pt>
                <c:pt idx="13440">
                  <c:v>693.04</c:v>
                </c:pt>
                <c:pt idx="13441">
                  <c:v>678.17</c:v>
                </c:pt>
                <c:pt idx="13442">
                  <c:v>660.09</c:v>
                </c:pt>
                <c:pt idx="13443">
                  <c:v>658.62</c:v>
                </c:pt>
                <c:pt idx="13444">
                  <c:v>653.98</c:v>
                </c:pt>
                <c:pt idx="13445">
                  <c:v>664.74</c:v>
                </c:pt>
                <c:pt idx="13446">
                  <c:v>674.48</c:v>
                </c:pt>
                <c:pt idx="13447">
                  <c:v>761.05</c:v>
                </c:pt>
                <c:pt idx="13448">
                  <c:v>850.21</c:v>
                </c:pt>
                <c:pt idx="13449">
                  <c:v>923.34</c:v>
                </c:pt>
                <c:pt idx="13450">
                  <c:v>955.72</c:v>
                </c:pt>
                <c:pt idx="13451">
                  <c:v>951.29</c:v>
                </c:pt>
                <c:pt idx="13452">
                  <c:v>929.25</c:v>
                </c:pt>
                <c:pt idx="13453">
                  <c:v>902.6</c:v>
                </c:pt>
                <c:pt idx="13454">
                  <c:v>897.61</c:v>
                </c:pt>
                <c:pt idx="13455">
                  <c:v>867.83</c:v>
                </c:pt>
                <c:pt idx="13456">
                  <c:v>845.5</c:v>
                </c:pt>
                <c:pt idx="13457">
                  <c:v>828.35</c:v>
                </c:pt>
                <c:pt idx="13458">
                  <c:v>889.52</c:v>
                </c:pt>
                <c:pt idx="13459">
                  <c:v>897.02</c:v>
                </c:pt>
                <c:pt idx="13460">
                  <c:v>869</c:v>
                </c:pt>
                <c:pt idx="13461">
                  <c:v>823.69</c:v>
                </c:pt>
                <c:pt idx="13462">
                  <c:v>757.69</c:v>
                </c:pt>
                <c:pt idx="13463">
                  <c:v>736.72</c:v>
                </c:pt>
                <c:pt idx="13464">
                  <c:v>693.64</c:v>
                </c:pt>
                <c:pt idx="13465">
                  <c:v>674.38</c:v>
                </c:pt>
                <c:pt idx="13466">
                  <c:v>658.46</c:v>
                </c:pt>
                <c:pt idx="13467">
                  <c:v>641.75</c:v>
                </c:pt>
                <c:pt idx="13468">
                  <c:v>634.86</c:v>
                </c:pt>
                <c:pt idx="13469">
                  <c:v>630.45000000000005</c:v>
                </c:pt>
                <c:pt idx="13470">
                  <c:v>614.77</c:v>
                </c:pt>
                <c:pt idx="13471">
                  <c:v>648.62</c:v>
                </c:pt>
                <c:pt idx="13472">
                  <c:v>695.86</c:v>
                </c:pt>
                <c:pt idx="13473">
                  <c:v>742.61</c:v>
                </c:pt>
                <c:pt idx="13474">
                  <c:v>782.44</c:v>
                </c:pt>
                <c:pt idx="13475">
                  <c:v>807.91</c:v>
                </c:pt>
                <c:pt idx="13476">
                  <c:v>819.91</c:v>
                </c:pt>
                <c:pt idx="13477">
                  <c:v>821.9</c:v>
                </c:pt>
                <c:pt idx="13478">
                  <c:v>820.89</c:v>
                </c:pt>
                <c:pt idx="13479">
                  <c:v>807.52</c:v>
                </c:pt>
                <c:pt idx="13480">
                  <c:v>797.96</c:v>
                </c:pt>
                <c:pt idx="13481">
                  <c:v>795.28</c:v>
                </c:pt>
                <c:pt idx="13482">
                  <c:v>879.81</c:v>
                </c:pt>
                <c:pt idx="13483">
                  <c:v>889.71</c:v>
                </c:pt>
                <c:pt idx="13484">
                  <c:v>881.92</c:v>
                </c:pt>
                <c:pt idx="13485">
                  <c:v>855.74</c:v>
                </c:pt>
                <c:pt idx="13486">
                  <c:v>795.22</c:v>
                </c:pt>
                <c:pt idx="13487">
                  <c:v>746.83</c:v>
                </c:pt>
                <c:pt idx="13488">
                  <c:v>714.87</c:v>
                </c:pt>
                <c:pt idx="13489">
                  <c:v>693.76</c:v>
                </c:pt>
                <c:pt idx="13490">
                  <c:v>679.38</c:v>
                </c:pt>
                <c:pt idx="13491">
                  <c:v>676.81</c:v>
                </c:pt>
                <c:pt idx="13492">
                  <c:v>680.7</c:v>
                </c:pt>
                <c:pt idx="13493">
                  <c:v>707.59</c:v>
                </c:pt>
                <c:pt idx="13494">
                  <c:v>734.94</c:v>
                </c:pt>
                <c:pt idx="13495">
                  <c:v>934.18</c:v>
                </c:pt>
                <c:pt idx="13496">
                  <c:v>1071.3900000000001</c:v>
                </c:pt>
                <c:pt idx="13497">
                  <c:v>1159.3900000000001</c:v>
                </c:pt>
                <c:pt idx="13498">
                  <c:v>1195.71</c:v>
                </c:pt>
                <c:pt idx="13499">
                  <c:v>1191.8399999999999</c:v>
                </c:pt>
                <c:pt idx="13500">
                  <c:v>1187.06</c:v>
                </c:pt>
                <c:pt idx="13501">
                  <c:v>1210.57</c:v>
                </c:pt>
                <c:pt idx="13502">
                  <c:v>1207.8399999999999</c:v>
                </c:pt>
                <c:pt idx="13503">
                  <c:v>1156.1199999999999</c:v>
                </c:pt>
                <c:pt idx="13504">
                  <c:v>1066.49</c:v>
                </c:pt>
                <c:pt idx="13505">
                  <c:v>978.37</c:v>
                </c:pt>
                <c:pt idx="13506">
                  <c:v>1002.07</c:v>
                </c:pt>
                <c:pt idx="13507">
                  <c:v>1000.75</c:v>
                </c:pt>
                <c:pt idx="13508">
                  <c:v>958.47</c:v>
                </c:pt>
                <c:pt idx="13509">
                  <c:v>928.83</c:v>
                </c:pt>
                <c:pt idx="13510">
                  <c:v>851.56</c:v>
                </c:pt>
                <c:pt idx="13511">
                  <c:v>795.44</c:v>
                </c:pt>
                <c:pt idx="13512">
                  <c:v>750.91</c:v>
                </c:pt>
                <c:pt idx="13513">
                  <c:v>726.5</c:v>
                </c:pt>
                <c:pt idx="13514">
                  <c:v>703.2</c:v>
                </c:pt>
                <c:pt idx="13515">
                  <c:v>700.59</c:v>
                </c:pt>
                <c:pt idx="13516">
                  <c:v>703.34</c:v>
                </c:pt>
                <c:pt idx="13517">
                  <c:v>727.22</c:v>
                </c:pt>
                <c:pt idx="13518">
                  <c:v>762.87</c:v>
                </c:pt>
                <c:pt idx="13519">
                  <c:v>942.39</c:v>
                </c:pt>
                <c:pt idx="13520">
                  <c:v>1084.05</c:v>
                </c:pt>
                <c:pt idx="13521">
                  <c:v>1152.92</c:v>
                </c:pt>
                <c:pt idx="13522">
                  <c:v>1196.6400000000001</c:v>
                </c:pt>
                <c:pt idx="13523">
                  <c:v>1194.28</c:v>
                </c:pt>
                <c:pt idx="13524">
                  <c:v>1185.43</c:v>
                </c:pt>
                <c:pt idx="13525">
                  <c:v>1191.3699999999999</c:v>
                </c:pt>
                <c:pt idx="13526">
                  <c:v>1208.4000000000001</c:v>
                </c:pt>
                <c:pt idx="13527">
                  <c:v>1144.6600000000001</c:v>
                </c:pt>
                <c:pt idx="13528">
                  <c:v>1053.32</c:v>
                </c:pt>
                <c:pt idx="13529">
                  <c:v>967</c:v>
                </c:pt>
                <c:pt idx="13530">
                  <c:v>1004.65</c:v>
                </c:pt>
                <c:pt idx="13531">
                  <c:v>997.64</c:v>
                </c:pt>
                <c:pt idx="13532">
                  <c:v>970.61</c:v>
                </c:pt>
                <c:pt idx="13533">
                  <c:v>919.43</c:v>
                </c:pt>
                <c:pt idx="13534">
                  <c:v>864.65</c:v>
                </c:pt>
                <c:pt idx="13535">
                  <c:v>797.76</c:v>
                </c:pt>
                <c:pt idx="13536">
                  <c:v>761.53</c:v>
                </c:pt>
                <c:pt idx="13537">
                  <c:v>730.8</c:v>
                </c:pt>
                <c:pt idx="13538">
                  <c:v>712.66</c:v>
                </c:pt>
                <c:pt idx="13539">
                  <c:v>705.83</c:v>
                </c:pt>
                <c:pt idx="13540">
                  <c:v>709.31</c:v>
                </c:pt>
                <c:pt idx="13541">
                  <c:v>739.69</c:v>
                </c:pt>
                <c:pt idx="13542">
                  <c:v>768.57</c:v>
                </c:pt>
                <c:pt idx="13543">
                  <c:v>956.22</c:v>
                </c:pt>
                <c:pt idx="13544">
                  <c:v>1088.03</c:v>
                </c:pt>
                <c:pt idx="13545">
                  <c:v>1167.78</c:v>
                </c:pt>
                <c:pt idx="13546">
                  <c:v>1205.93</c:v>
                </c:pt>
                <c:pt idx="13547">
                  <c:v>1210.82</c:v>
                </c:pt>
                <c:pt idx="13548">
                  <c:v>1203.21</c:v>
                </c:pt>
                <c:pt idx="13549">
                  <c:v>1215.8699999999999</c:v>
                </c:pt>
                <c:pt idx="13550">
                  <c:v>1221.4000000000001</c:v>
                </c:pt>
                <c:pt idx="13551">
                  <c:v>1191.7</c:v>
                </c:pt>
                <c:pt idx="13552">
                  <c:v>1100.32</c:v>
                </c:pt>
                <c:pt idx="13553">
                  <c:v>990.86</c:v>
                </c:pt>
                <c:pt idx="13554">
                  <c:v>1032.77</c:v>
                </c:pt>
                <c:pt idx="13555">
                  <c:v>1033.94</c:v>
                </c:pt>
                <c:pt idx="13556">
                  <c:v>998.07</c:v>
                </c:pt>
                <c:pt idx="13557">
                  <c:v>947.14</c:v>
                </c:pt>
                <c:pt idx="13558">
                  <c:v>891.1</c:v>
                </c:pt>
                <c:pt idx="13559">
                  <c:v>820.89</c:v>
                </c:pt>
                <c:pt idx="13560">
                  <c:v>781.23</c:v>
                </c:pt>
                <c:pt idx="13561">
                  <c:v>755.24</c:v>
                </c:pt>
                <c:pt idx="13562">
                  <c:v>735.21</c:v>
                </c:pt>
                <c:pt idx="13563">
                  <c:v>722.6</c:v>
                </c:pt>
                <c:pt idx="13564">
                  <c:v>729.28</c:v>
                </c:pt>
                <c:pt idx="13565">
                  <c:v>743.7</c:v>
                </c:pt>
                <c:pt idx="13566">
                  <c:v>781.67</c:v>
                </c:pt>
                <c:pt idx="13567">
                  <c:v>963.64</c:v>
                </c:pt>
                <c:pt idx="13568">
                  <c:v>1108.51</c:v>
                </c:pt>
                <c:pt idx="13569">
                  <c:v>1175.83</c:v>
                </c:pt>
                <c:pt idx="13570">
                  <c:v>1214.6300000000001</c:v>
                </c:pt>
                <c:pt idx="13571">
                  <c:v>1204.3499999999999</c:v>
                </c:pt>
                <c:pt idx="13572">
                  <c:v>1205.3599999999999</c:v>
                </c:pt>
                <c:pt idx="13573">
                  <c:v>1231.43</c:v>
                </c:pt>
                <c:pt idx="13574">
                  <c:v>1216.26</c:v>
                </c:pt>
                <c:pt idx="13575">
                  <c:v>1181.8900000000001</c:v>
                </c:pt>
                <c:pt idx="13576">
                  <c:v>1089.3</c:v>
                </c:pt>
                <c:pt idx="13577">
                  <c:v>997.97</c:v>
                </c:pt>
                <c:pt idx="13578">
                  <c:v>1037.92</c:v>
                </c:pt>
                <c:pt idx="13579">
                  <c:v>1034.97</c:v>
                </c:pt>
                <c:pt idx="13580">
                  <c:v>1001.53</c:v>
                </c:pt>
                <c:pt idx="13581">
                  <c:v>950.88</c:v>
                </c:pt>
                <c:pt idx="13582">
                  <c:v>895.33</c:v>
                </c:pt>
                <c:pt idx="13583">
                  <c:v>834.12</c:v>
                </c:pt>
                <c:pt idx="13584">
                  <c:v>792.29</c:v>
                </c:pt>
                <c:pt idx="13585">
                  <c:v>765.54</c:v>
                </c:pt>
                <c:pt idx="13586">
                  <c:v>750.84</c:v>
                </c:pt>
                <c:pt idx="13587">
                  <c:v>733.12</c:v>
                </c:pt>
                <c:pt idx="13588">
                  <c:v>739.83</c:v>
                </c:pt>
                <c:pt idx="13589">
                  <c:v>758.71</c:v>
                </c:pt>
                <c:pt idx="13590">
                  <c:v>790.59</c:v>
                </c:pt>
                <c:pt idx="13591">
                  <c:v>971.83</c:v>
                </c:pt>
                <c:pt idx="13592">
                  <c:v>1108.1600000000001</c:v>
                </c:pt>
                <c:pt idx="13593">
                  <c:v>1185.4000000000001</c:v>
                </c:pt>
                <c:pt idx="13594">
                  <c:v>1236.56</c:v>
                </c:pt>
                <c:pt idx="13595">
                  <c:v>1203</c:v>
                </c:pt>
                <c:pt idx="13596">
                  <c:v>1226.3</c:v>
                </c:pt>
                <c:pt idx="13597">
                  <c:v>1176.42</c:v>
                </c:pt>
                <c:pt idx="13598">
                  <c:v>1167.1500000000001</c:v>
                </c:pt>
                <c:pt idx="13599">
                  <c:v>1105.08</c:v>
                </c:pt>
                <c:pt idx="13600">
                  <c:v>1042.3499999999999</c:v>
                </c:pt>
                <c:pt idx="13601">
                  <c:v>958.48</c:v>
                </c:pt>
                <c:pt idx="13602">
                  <c:v>1007.48</c:v>
                </c:pt>
                <c:pt idx="13603">
                  <c:v>995.01</c:v>
                </c:pt>
                <c:pt idx="13604">
                  <c:v>955.21</c:v>
                </c:pt>
                <c:pt idx="13605">
                  <c:v>916.09</c:v>
                </c:pt>
                <c:pt idx="13606">
                  <c:v>851.17</c:v>
                </c:pt>
                <c:pt idx="13607">
                  <c:v>807.89</c:v>
                </c:pt>
                <c:pt idx="13608">
                  <c:v>766.82</c:v>
                </c:pt>
                <c:pt idx="13609">
                  <c:v>735.45</c:v>
                </c:pt>
                <c:pt idx="13610">
                  <c:v>717.83</c:v>
                </c:pt>
                <c:pt idx="13611">
                  <c:v>705.33</c:v>
                </c:pt>
                <c:pt idx="13612">
                  <c:v>708.74</c:v>
                </c:pt>
                <c:pt idx="13613">
                  <c:v>717.12</c:v>
                </c:pt>
                <c:pt idx="13614">
                  <c:v>719.88</c:v>
                </c:pt>
                <c:pt idx="13615">
                  <c:v>818.29</c:v>
                </c:pt>
                <c:pt idx="13616">
                  <c:v>937.2</c:v>
                </c:pt>
                <c:pt idx="13617">
                  <c:v>1021.77</c:v>
                </c:pt>
                <c:pt idx="13618">
                  <c:v>1050.77</c:v>
                </c:pt>
                <c:pt idx="13619">
                  <c:v>1056.52</c:v>
                </c:pt>
                <c:pt idx="13620">
                  <c:v>1031.18</c:v>
                </c:pt>
                <c:pt idx="13621">
                  <c:v>998.24</c:v>
                </c:pt>
                <c:pt idx="13622">
                  <c:v>948.38</c:v>
                </c:pt>
                <c:pt idx="13623">
                  <c:v>915.45</c:v>
                </c:pt>
                <c:pt idx="13624">
                  <c:v>887.59</c:v>
                </c:pt>
                <c:pt idx="13625">
                  <c:v>880.48</c:v>
                </c:pt>
                <c:pt idx="13626">
                  <c:v>929.05</c:v>
                </c:pt>
                <c:pt idx="13627">
                  <c:v>927.02</c:v>
                </c:pt>
                <c:pt idx="13628">
                  <c:v>907.27</c:v>
                </c:pt>
                <c:pt idx="13629">
                  <c:v>870.44</c:v>
                </c:pt>
                <c:pt idx="13630">
                  <c:v>835.95</c:v>
                </c:pt>
                <c:pt idx="13631">
                  <c:v>799.2</c:v>
                </c:pt>
                <c:pt idx="13632">
                  <c:v>753.99</c:v>
                </c:pt>
                <c:pt idx="13633">
                  <c:v>733.03</c:v>
                </c:pt>
                <c:pt idx="13634">
                  <c:v>717.65</c:v>
                </c:pt>
                <c:pt idx="13635">
                  <c:v>700.23</c:v>
                </c:pt>
                <c:pt idx="13636">
                  <c:v>696.29</c:v>
                </c:pt>
                <c:pt idx="13637">
                  <c:v>688.27</c:v>
                </c:pt>
                <c:pt idx="13638">
                  <c:v>651.57000000000005</c:v>
                </c:pt>
                <c:pt idx="13639">
                  <c:v>694.38</c:v>
                </c:pt>
                <c:pt idx="13640">
                  <c:v>734.89</c:v>
                </c:pt>
                <c:pt idx="13641">
                  <c:v>779.28</c:v>
                </c:pt>
                <c:pt idx="13642">
                  <c:v>826.24</c:v>
                </c:pt>
                <c:pt idx="13643">
                  <c:v>857.3</c:v>
                </c:pt>
                <c:pt idx="13644">
                  <c:v>877.67</c:v>
                </c:pt>
                <c:pt idx="13645">
                  <c:v>876.83</c:v>
                </c:pt>
                <c:pt idx="13646">
                  <c:v>860.51</c:v>
                </c:pt>
                <c:pt idx="13647">
                  <c:v>840.55</c:v>
                </c:pt>
                <c:pt idx="13648">
                  <c:v>834.54</c:v>
                </c:pt>
                <c:pt idx="13649">
                  <c:v>818.52</c:v>
                </c:pt>
                <c:pt idx="13650">
                  <c:v>901.67</c:v>
                </c:pt>
                <c:pt idx="13651">
                  <c:v>916.48</c:v>
                </c:pt>
                <c:pt idx="13652">
                  <c:v>916.2</c:v>
                </c:pt>
                <c:pt idx="13653">
                  <c:v>884.26</c:v>
                </c:pt>
                <c:pt idx="13654">
                  <c:v>829.42</c:v>
                </c:pt>
                <c:pt idx="13655">
                  <c:v>774.48</c:v>
                </c:pt>
                <c:pt idx="13656">
                  <c:v>733.37</c:v>
                </c:pt>
                <c:pt idx="13657">
                  <c:v>718.43</c:v>
                </c:pt>
                <c:pt idx="13658">
                  <c:v>697.21</c:v>
                </c:pt>
                <c:pt idx="13659">
                  <c:v>690.26</c:v>
                </c:pt>
                <c:pt idx="13660">
                  <c:v>699.47</c:v>
                </c:pt>
                <c:pt idx="13661">
                  <c:v>726.45</c:v>
                </c:pt>
                <c:pt idx="13662">
                  <c:v>762.2</c:v>
                </c:pt>
                <c:pt idx="13663">
                  <c:v>944.82</c:v>
                </c:pt>
                <c:pt idx="13664">
                  <c:v>1089.45</c:v>
                </c:pt>
                <c:pt idx="13665">
                  <c:v>1179.3699999999999</c:v>
                </c:pt>
                <c:pt idx="13666">
                  <c:v>1211.03</c:v>
                </c:pt>
                <c:pt idx="13667">
                  <c:v>1203.69</c:v>
                </c:pt>
                <c:pt idx="13668">
                  <c:v>1137.74</c:v>
                </c:pt>
                <c:pt idx="13669">
                  <c:v>1141.27</c:v>
                </c:pt>
                <c:pt idx="13670">
                  <c:v>1112.6600000000001</c:v>
                </c:pt>
                <c:pt idx="13671">
                  <c:v>1065.3399999999999</c:v>
                </c:pt>
                <c:pt idx="13672">
                  <c:v>1002.21</c:v>
                </c:pt>
                <c:pt idx="13673">
                  <c:v>930.02</c:v>
                </c:pt>
                <c:pt idx="13674">
                  <c:v>970.27</c:v>
                </c:pt>
                <c:pt idx="13675">
                  <c:v>960.66</c:v>
                </c:pt>
                <c:pt idx="13676">
                  <c:v>931.09</c:v>
                </c:pt>
                <c:pt idx="13677">
                  <c:v>887.1</c:v>
                </c:pt>
                <c:pt idx="13678">
                  <c:v>827.43</c:v>
                </c:pt>
                <c:pt idx="13679">
                  <c:v>771.91</c:v>
                </c:pt>
                <c:pt idx="13680">
                  <c:v>730.1</c:v>
                </c:pt>
                <c:pt idx="13681">
                  <c:v>713.24</c:v>
                </c:pt>
                <c:pt idx="13682">
                  <c:v>695.59</c:v>
                </c:pt>
                <c:pt idx="13683">
                  <c:v>692.71</c:v>
                </c:pt>
                <c:pt idx="13684">
                  <c:v>700.53</c:v>
                </c:pt>
                <c:pt idx="13685">
                  <c:v>731.92</c:v>
                </c:pt>
                <c:pt idx="13686">
                  <c:v>744.2</c:v>
                </c:pt>
                <c:pt idx="13687">
                  <c:v>912.32</c:v>
                </c:pt>
                <c:pt idx="13688">
                  <c:v>1040.01</c:v>
                </c:pt>
                <c:pt idx="13689">
                  <c:v>1132.53</c:v>
                </c:pt>
                <c:pt idx="13690">
                  <c:v>1168.44</c:v>
                </c:pt>
                <c:pt idx="13691">
                  <c:v>1170.8699999999999</c:v>
                </c:pt>
                <c:pt idx="13692">
                  <c:v>1175.53</c:v>
                </c:pt>
                <c:pt idx="13693">
                  <c:v>1194.6199999999999</c:v>
                </c:pt>
                <c:pt idx="13694">
                  <c:v>1185.21</c:v>
                </c:pt>
                <c:pt idx="13695">
                  <c:v>1134.81</c:v>
                </c:pt>
                <c:pt idx="13696">
                  <c:v>1057.05</c:v>
                </c:pt>
                <c:pt idx="13697">
                  <c:v>965.29</c:v>
                </c:pt>
                <c:pt idx="13698">
                  <c:v>1013.46</c:v>
                </c:pt>
                <c:pt idx="13699">
                  <c:v>987.33</c:v>
                </c:pt>
                <c:pt idx="13700">
                  <c:v>952.54</c:v>
                </c:pt>
                <c:pt idx="13701">
                  <c:v>902.11</c:v>
                </c:pt>
                <c:pt idx="13702">
                  <c:v>841.45</c:v>
                </c:pt>
                <c:pt idx="13703">
                  <c:v>781.67</c:v>
                </c:pt>
                <c:pt idx="13704">
                  <c:v>747.26</c:v>
                </c:pt>
                <c:pt idx="13705">
                  <c:v>722.61</c:v>
                </c:pt>
                <c:pt idx="13706">
                  <c:v>709.44</c:v>
                </c:pt>
                <c:pt idx="13707">
                  <c:v>700.68</c:v>
                </c:pt>
                <c:pt idx="13708">
                  <c:v>703.04</c:v>
                </c:pt>
                <c:pt idx="13709">
                  <c:v>733.14</c:v>
                </c:pt>
                <c:pt idx="13710">
                  <c:v>759.59</c:v>
                </c:pt>
                <c:pt idx="13711">
                  <c:v>927.31</c:v>
                </c:pt>
                <c:pt idx="13712">
                  <c:v>1068.46</c:v>
                </c:pt>
                <c:pt idx="13713">
                  <c:v>1150.29</c:v>
                </c:pt>
                <c:pt idx="13714">
                  <c:v>1182.8800000000001</c:v>
                </c:pt>
                <c:pt idx="13715">
                  <c:v>1185.53</c:v>
                </c:pt>
                <c:pt idx="13716">
                  <c:v>1200.19</c:v>
                </c:pt>
                <c:pt idx="13717">
                  <c:v>1200.1500000000001</c:v>
                </c:pt>
                <c:pt idx="13718">
                  <c:v>1179.8800000000001</c:v>
                </c:pt>
                <c:pt idx="13719">
                  <c:v>1117.6500000000001</c:v>
                </c:pt>
                <c:pt idx="13720">
                  <c:v>1043.31</c:v>
                </c:pt>
                <c:pt idx="13721">
                  <c:v>966.65</c:v>
                </c:pt>
                <c:pt idx="13722">
                  <c:v>999.77</c:v>
                </c:pt>
                <c:pt idx="13723">
                  <c:v>971.55</c:v>
                </c:pt>
                <c:pt idx="13724">
                  <c:v>941.66</c:v>
                </c:pt>
                <c:pt idx="13725">
                  <c:v>903.4</c:v>
                </c:pt>
                <c:pt idx="13726">
                  <c:v>850.7</c:v>
                </c:pt>
                <c:pt idx="13727">
                  <c:v>796.59</c:v>
                </c:pt>
                <c:pt idx="13728">
                  <c:v>755.03</c:v>
                </c:pt>
                <c:pt idx="13729">
                  <c:v>733.78</c:v>
                </c:pt>
                <c:pt idx="13730">
                  <c:v>718.07</c:v>
                </c:pt>
                <c:pt idx="13731">
                  <c:v>710.86</c:v>
                </c:pt>
                <c:pt idx="13732">
                  <c:v>716.31</c:v>
                </c:pt>
                <c:pt idx="13733">
                  <c:v>748.63</c:v>
                </c:pt>
                <c:pt idx="13734">
                  <c:v>772.31</c:v>
                </c:pt>
                <c:pt idx="13735">
                  <c:v>934.45</c:v>
                </c:pt>
                <c:pt idx="13736">
                  <c:v>1064.6199999999999</c:v>
                </c:pt>
                <c:pt idx="13737">
                  <c:v>1135.6500000000001</c:v>
                </c:pt>
                <c:pt idx="13738">
                  <c:v>1159.3900000000001</c:v>
                </c:pt>
                <c:pt idx="13739">
                  <c:v>1145.8499999999999</c:v>
                </c:pt>
                <c:pt idx="13740">
                  <c:v>1137.99</c:v>
                </c:pt>
                <c:pt idx="13741">
                  <c:v>1141.3</c:v>
                </c:pt>
                <c:pt idx="13742">
                  <c:v>1127.31</c:v>
                </c:pt>
                <c:pt idx="13743">
                  <c:v>1092.54</c:v>
                </c:pt>
                <c:pt idx="13744">
                  <c:v>1016.42</c:v>
                </c:pt>
                <c:pt idx="13745">
                  <c:v>975.99</c:v>
                </c:pt>
                <c:pt idx="13746">
                  <c:v>997.65</c:v>
                </c:pt>
                <c:pt idx="13747">
                  <c:v>940.46</c:v>
                </c:pt>
                <c:pt idx="13748">
                  <c:v>882.56</c:v>
                </c:pt>
                <c:pt idx="13749">
                  <c:v>833.64</c:v>
                </c:pt>
                <c:pt idx="13750">
                  <c:v>779.68</c:v>
                </c:pt>
                <c:pt idx="13751">
                  <c:v>725.02</c:v>
                </c:pt>
                <c:pt idx="13752">
                  <c:v>698.18</c:v>
                </c:pt>
                <c:pt idx="13753">
                  <c:v>676.45</c:v>
                </c:pt>
                <c:pt idx="13754">
                  <c:v>655.63</c:v>
                </c:pt>
                <c:pt idx="13755">
                  <c:v>651.09</c:v>
                </c:pt>
                <c:pt idx="13756">
                  <c:v>662.29</c:v>
                </c:pt>
                <c:pt idx="13757">
                  <c:v>699.31</c:v>
                </c:pt>
                <c:pt idx="13758">
                  <c:v>720.61</c:v>
                </c:pt>
                <c:pt idx="13759">
                  <c:v>853.47</c:v>
                </c:pt>
                <c:pt idx="13760">
                  <c:v>998.52</c:v>
                </c:pt>
                <c:pt idx="13761">
                  <c:v>1073.8599999999999</c:v>
                </c:pt>
                <c:pt idx="13762">
                  <c:v>1110.78</c:v>
                </c:pt>
                <c:pt idx="13763">
                  <c:v>1103.73</c:v>
                </c:pt>
                <c:pt idx="13764">
                  <c:v>1079.78</c:v>
                </c:pt>
                <c:pt idx="13765">
                  <c:v>1094.3499999999999</c:v>
                </c:pt>
                <c:pt idx="13766">
                  <c:v>1074.3</c:v>
                </c:pt>
                <c:pt idx="13767">
                  <c:v>1033.19</c:v>
                </c:pt>
                <c:pt idx="13768">
                  <c:v>974.58</c:v>
                </c:pt>
                <c:pt idx="13769">
                  <c:v>901.86</c:v>
                </c:pt>
                <c:pt idx="13770">
                  <c:v>957.78</c:v>
                </c:pt>
                <c:pt idx="13771">
                  <c:v>947.04</c:v>
                </c:pt>
                <c:pt idx="13772">
                  <c:v>904.45</c:v>
                </c:pt>
                <c:pt idx="13773">
                  <c:v>849.62</c:v>
                </c:pt>
                <c:pt idx="13774">
                  <c:v>802.7</c:v>
                </c:pt>
                <c:pt idx="13775">
                  <c:v>753.52</c:v>
                </c:pt>
                <c:pt idx="13776">
                  <c:v>727.06</c:v>
                </c:pt>
                <c:pt idx="13777">
                  <c:v>693.18</c:v>
                </c:pt>
                <c:pt idx="13778">
                  <c:v>666.97</c:v>
                </c:pt>
                <c:pt idx="13779">
                  <c:v>660.83</c:v>
                </c:pt>
                <c:pt idx="13780">
                  <c:v>651.29999999999995</c:v>
                </c:pt>
                <c:pt idx="13781">
                  <c:v>650.71</c:v>
                </c:pt>
                <c:pt idx="13782">
                  <c:v>650.54</c:v>
                </c:pt>
                <c:pt idx="13783">
                  <c:v>745.18</c:v>
                </c:pt>
                <c:pt idx="13784">
                  <c:v>834.53</c:v>
                </c:pt>
                <c:pt idx="13785">
                  <c:v>894.4</c:v>
                </c:pt>
                <c:pt idx="13786">
                  <c:v>922.76</c:v>
                </c:pt>
                <c:pt idx="13787">
                  <c:v>909.43</c:v>
                </c:pt>
                <c:pt idx="13788">
                  <c:v>891.95</c:v>
                </c:pt>
                <c:pt idx="13789">
                  <c:v>866.57</c:v>
                </c:pt>
                <c:pt idx="13790">
                  <c:v>844.83</c:v>
                </c:pt>
                <c:pt idx="13791">
                  <c:v>817.67</c:v>
                </c:pt>
                <c:pt idx="13792">
                  <c:v>781.41</c:v>
                </c:pt>
                <c:pt idx="13793">
                  <c:v>795.72</c:v>
                </c:pt>
                <c:pt idx="13794">
                  <c:v>851.21</c:v>
                </c:pt>
                <c:pt idx="13795">
                  <c:v>851.16</c:v>
                </c:pt>
                <c:pt idx="13796">
                  <c:v>809.18</c:v>
                </c:pt>
                <c:pt idx="13797">
                  <c:v>766.6</c:v>
                </c:pt>
                <c:pt idx="13798">
                  <c:v>720.27</c:v>
                </c:pt>
                <c:pt idx="13799">
                  <c:v>680.97</c:v>
                </c:pt>
                <c:pt idx="13800">
                  <c:v>664.48</c:v>
                </c:pt>
                <c:pt idx="13801">
                  <c:v>641.14</c:v>
                </c:pt>
                <c:pt idx="13802">
                  <c:v>629.02</c:v>
                </c:pt>
                <c:pt idx="13803">
                  <c:v>620.82000000000005</c:v>
                </c:pt>
                <c:pt idx="13804">
                  <c:v>605.66</c:v>
                </c:pt>
                <c:pt idx="13805">
                  <c:v>613.62</c:v>
                </c:pt>
                <c:pt idx="13806">
                  <c:v>596.17999999999995</c:v>
                </c:pt>
                <c:pt idx="13807">
                  <c:v>650.88</c:v>
                </c:pt>
                <c:pt idx="13808">
                  <c:v>699.33</c:v>
                </c:pt>
                <c:pt idx="13809">
                  <c:v>749.65</c:v>
                </c:pt>
                <c:pt idx="13810">
                  <c:v>791.78</c:v>
                </c:pt>
                <c:pt idx="13811">
                  <c:v>811.06</c:v>
                </c:pt>
                <c:pt idx="13812">
                  <c:v>825.1</c:v>
                </c:pt>
                <c:pt idx="13813">
                  <c:v>810.59</c:v>
                </c:pt>
                <c:pt idx="13814">
                  <c:v>785.43</c:v>
                </c:pt>
                <c:pt idx="13815">
                  <c:v>776.71</c:v>
                </c:pt>
                <c:pt idx="13816">
                  <c:v>762.93</c:v>
                </c:pt>
                <c:pt idx="13817">
                  <c:v>758.54</c:v>
                </c:pt>
                <c:pt idx="13818">
                  <c:v>848.47</c:v>
                </c:pt>
                <c:pt idx="13819">
                  <c:v>874.38</c:v>
                </c:pt>
                <c:pt idx="13820">
                  <c:v>859.71</c:v>
                </c:pt>
                <c:pt idx="13821">
                  <c:v>826.2</c:v>
                </c:pt>
                <c:pt idx="13822">
                  <c:v>779.09</c:v>
                </c:pt>
                <c:pt idx="13823">
                  <c:v>733.79</c:v>
                </c:pt>
                <c:pt idx="13824">
                  <c:v>697.79</c:v>
                </c:pt>
                <c:pt idx="13825">
                  <c:v>668.51</c:v>
                </c:pt>
                <c:pt idx="13826">
                  <c:v>651.79</c:v>
                </c:pt>
                <c:pt idx="13827">
                  <c:v>640.45000000000005</c:v>
                </c:pt>
                <c:pt idx="13828">
                  <c:v>650.69000000000005</c:v>
                </c:pt>
                <c:pt idx="13829">
                  <c:v>680.07</c:v>
                </c:pt>
                <c:pt idx="13830">
                  <c:v>713.63</c:v>
                </c:pt>
                <c:pt idx="13831">
                  <c:v>895.79</c:v>
                </c:pt>
                <c:pt idx="13832">
                  <c:v>1046.9000000000001</c:v>
                </c:pt>
                <c:pt idx="13833">
                  <c:v>1133.28</c:v>
                </c:pt>
                <c:pt idx="13834">
                  <c:v>1154.81</c:v>
                </c:pt>
                <c:pt idx="13835">
                  <c:v>1167.0999999999999</c:v>
                </c:pt>
                <c:pt idx="13836">
                  <c:v>1165.44</c:v>
                </c:pt>
                <c:pt idx="13837">
                  <c:v>1185.33</c:v>
                </c:pt>
                <c:pt idx="13838">
                  <c:v>1182.1500000000001</c:v>
                </c:pt>
                <c:pt idx="13839">
                  <c:v>1142.3800000000001</c:v>
                </c:pt>
                <c:pt idx="13840">
                  <c:v>1047.56</c:v>
                </c:pt>
                <c:pt idx="13841">
                  <c:v>965.6</c:v>
                </c:pt>
                <c:pt idx="13842">
                  <c:v>1012.83</c:v>
                </c:pt>
                <c:pt idx="13843">
                  <c:v>996.57</c:v>
                </c:pt>
                <c:pt idx="13844">
                  <c:v>971</c:v>
                </c:pt>
                <c:pt idx="13845">
                  <c:v>917.21</c:v>
                </c:pt>
                <c:pt idx="13846">
                  <c:v>848.72</c:v>
                </c:pt>
                <c:pt idx="13847">
                  <c:v>785.38</c:v>
                </c:pt>
                <c:pt idx="13848">
                  <c:v>766.86</c:v>
                </c:pt>
                <c:pt idx="13849">
                  <c:v>751.48</c:v>
                </c:pt>
                <c:pt idx="13850">
                  <c:v>727.39</c:v>
                </c:pt>
                <c:pt idx="13851">
                  <c:v>722.39</c:v>
                </c:pt>
                <c:pt idx="13852">
                  <c:v>722.45</c:v>
                </c:pt>
                <c:pt idx="13853">
                  <c:v>754.57</c:v>
                </c:pt>
                <c:pt idx="13854">
                  <c:v>783.44</c:v>
                </c:pt>
                <c:pt idx="13855">
                  <c:v>946.7</c:v>
                </c:pt>
                <c:pt idx="13856">
                  <c:v>1072.3499999999999</c:v>
                </c:pt>
                <c:pt idx="13857">
                  <c:v>1158.29</c:v>
                </c:pt>
                <c:pt idx="13858">
                  <c:v>1194.05</c:v>
                </c:pt>
                <c:pt idx="13859">
                  <c:v>1190.55</c:v>
                </c:pt>
                <c:pt idx="13860">
                  <c:v>1186.04</c:v>
                </c:pt>
                <c:pt idx="13861">
                  <c:v>1200.47</c:v>
                </c:pt>
                <c:pt idx="13862">
                  <c:v>1173.81</c:v>
                </c:pt>
                <c:pt idx="13863">
                  <c:v>1140.51</c:v>
                </c:pt>
                <c:pt idx="13864">
                  <c:v>1063.1199999999999</c:v>
                </c:pt>
                <c:pt idx="13865">
                  <c:v>979.27</c:v>
                </c:pt>
                <c:pt idx="13866">
                  <c:v>1027.6199999999999</c:v>
                </c:pt>
                <c:pt idx="13867">
                  <c:v>999.06</c:v>
                </c:pt>
                <c:pt idx="13868">
                  <c:v>982.96</c:v>
                </c:pt>
                <c:pt idx="13869">
                  <c:v>932.08</c:v>
                </c:pt>
                <c:pt idx="13870">
                  <c:v>852.56</c:v>
                </c:pt>
                <c:pt idx="13871">
                  <c:v>797.02</c:v>
                </c:pt>
                <c:pt idx="13872">
                  <c:v>756.62</c:v>
                </c:pt>
                <c:pt idx="13873">
                  <c:v>722.32</c:v>
                </c:pt>
                <c:pt idx="13874">
                  <c:v>707.55</c:v>
                </c:pt>
                <c:pt idx="13875">
                  <c:v>699.23</c:v>
                </c:pt>
                <c:pt idx="13876">
                  <c:v>714.26</c:v>
                </c:pt>
                <c:pt idx="13877">
                  <c:v>741.84</c:v>
                </c:pt>
                <c:pt idx="13878">
                  <c:v>769.27</c:v>
                </c:pt>
                <c:pt idx="13879">
                  <c:v>928.73</c:v>
                </c:pt>
                <c:pt idx="13880">
                  <c:v>1060.27</c:v>
                </c:pt>
                <c:pt idx="13881">
                  <c:v>1140.21</c:v>
                </c:pt>
                <c:pt idx="13882">
                  <c:v>1175.23</c:v>
                </c:pt>
                <c:pt idx="13883">
                  <c:v>1163.01</c:v>
                </c:pt>
                <c:pt idx="13884">
                  <c:v>1168.4100000000001</c:v>
                </c:pt>
                <c:pt idx="13885">
                  <c:v>1179.8900000000001</c:v>
                </c:pt>
                <c:pt idx="13886">
                  <c:v>1149.1300000000001</c:v>
                </c:pt>
                <c:pt idx="13887">
                  <c:v>1074.45</c:v>
                </c:pt>
                <c:pt idx="13888">
                  <c:v>1009.47</c:v>
                </c:pt>
                <c:pt idx="13889">
                  <c:v>927.61</c:v>
                </c:pt>
                <c:pt idx="13890">
                  <c:v>963.39</c:v>
                </c:pt>
                <c:pt idx="13891">
                  <c:v>960.27</c:v>
                </c:pt>
                <c:pt idx="13892">
                  <c:v>916.2</c:v>
                </c:pt>
                <c:pt idx="13893">
                  <c:v>879.75</c:v>
                </c:pt>
                <c:pt idx="13894">
                  <c:v>812.67</c:v>
                </c:pt>
                <c:pt idx="13895">
                  <c:v>766.32</c:v>
                </c:pt>
                <c:pt idx="13896">
                  <c:v>717.6</c:v>
                </c:pt>
                <c:pt idx="13897">
                  <c:v>694.49</c:v>
                </c:pt>
                <c:pt idx="13898">
                  <c:v>682.98</c:v>
                </c:pt>
                <c:pt idx="13899">
                  <c:v>681.06</c:v>
                </c:pt>
                <c:pt idx="13900">
                  <c:v>690.52</c:v>
                </c:pt>
                <c:pt idx="13901">
                  <c:v>732.81</c:v>
                </c:pt>
                <c:pt idx="13902">
                  <c:v>754.9</c:v>
                </c:pt>
                <c:pt idx="13903">
                  <c:v>923.27</c:v>
                </c:pt>
                <c:pt idx="13904">
                  <c:v>1058.58</c:v>
                </c:pt>
                <c:pt idx="13905">
                  <c:v>1137.5999999999999</c:v>
                </c:pt>
                <c:pt idx="13906">
                  <c:v>1183.52</c:v>
                </c:pt>
                <c:pt idx="13907">
                  <c:v>1171.82</c:v>
                </c:pt>
                <c:pt idx="13908">
                  <c:v>1172.28</c:v>
                </c:pt>
                <c:pt idx="13909">
                  <c:v>1176.21</c:v>
                </c:pt>
                <c:pt idx="13910">
                  <c:v>1171.71</c:v>
                </c:pt>
                <c:pt idx="13911">
                  <c:v>1128.72</c:v>
                </c:pt>
                <c:pt idx="13912">
                  <c:v>1067.29</c:v>
                </c:pt>
                <c:pt idx="13913">
                  <c:v>960.81</c:v>
                </c:pt>
                <c:pt idx="13914">
                  <c:v>1013.72</c:v>
                </c:pt>
                <c:pt idx="13915">
                  <c:v>995.24</c:v>
                </c:pt>
                <c:pt idx="13916">
                  <c:v>964.47</c:v>
                </c:pt>
                <c:pt idx="13917">
                  <c:v>908.85</c:v>
                </c:pt>
                <c:pt idx="13918">
                  <c:v>849.24</c:v>
                </c:pt>
                <c:pt idx="13919">
                  <c:v>791.96</c:v>
                </c:pt>
                <c:pt idx="13920">
                  <c:v>751.84</c:v>
                </c:pt>
                <c:pt idx="13921">
                  <c:v>723.23</c:v>
                </c:pt>
                <c:pt idx="13922">
                  <c:v>704.75</c:v>
                </c:pt>
                <c:pt idx="13923">
                  <c:v>695.46</c:v>
                </c:pt>
                <c:pt idx="13924">
                  <c:v>708.67</c:v>
                </c:pt>
                <c:pt idx="13925">
                  <c:v>739.45</c:v>
                </c:pt>
                <c:pt idx="13926">
                  <c:v>754.61</c:v>
                </c:pt>
                <c:pt idx="13927">
                  <c:v>938.42</c:v>
                </c:pt>
                <c:pt idx="13928">
                  <c:v>1097.8699999999999</c:v>
                </c:pt>
                <c:pt idx="13929">
                  <c:v>1175.2</c:v>
                </c:pt>
                <c:pt idx="13930">
                  <c:v>1200.5899999999999</c:v>
                </c:pt>
                <c:pt idx="13931">
                  <c:v>1201.8699999999999</c:v>
                </c:pt>
                <c:pt idx="13932">
                  <c:v>1192.48</c:v>
                </c:pt>
                <c:pt idx="13933">
                  <c:v>1208.03</c:v>
                </c:pt>
                <c:pt idx="13934">
                  <c:v>1210.21</c:v>
                </c:pt>
                <c:pt idx="13935">
                  <c:v>1136.9000000000001</c:v>
                </c:pt>
                <c:pt idx="13936">
                  <c:v>1050.98</c:v>
                </c:pt>
                <c:pt idx="13937">
                  <c:v>977.62</c:v>
                </c:pt>
                <c:pt idx="13938">
                  <c:v>1023.32</c:v>
                </c:pt>
                <c:pt idx="13939">
                  <c:v>1017.24</c:v>
                </c:pt>
                <c:pt idx="13940">
                  <c:v>974.83</c:v>
                </c:pt>
                <c:pt idx="13941">
                  <c:v>930.31</c:v>
                </c:pt>
                <c:pt idx="13942">
                  <c:v>885.84</c:v>
                </c:pt>
                <c:pt idx="13943">
                  <c:v>831.75</c:v>
                </c:pt>
                <c:pt idx="13944">
                  <c:v>786.87</c:v>
                </c:pt>
                <c:pt idx="13945">
                  <c:v>756.75</c:v>
                </c:pt>
                <c:pt idx="13946">
                  <c:v>732.07</c:v>
                </c:pt>
                <c:pt idx="13947">
                  <c:v>725.17</c:v>
                </c:pt>
                <c:pt idx="13948">
                  <c:v>715.1</c:v>
                </c:pt>
                <c:pt idx="13949">
                  <c:v>706.37</c:v>
                </c:pt>
                <c:pt idx="13950">
                  <c:v>700.67</c:v>
                </c:pt>
                <c:pt idx="13951">
                  <c:v>810.55</c:v>
                </c:pt>
                <c:pt idx="13952">
                  <c:v>907.87</c:v>
                </c:pt>
                <c:pt idx="13953">
                  <c:v>996.81</c:v>
                </c:pt>
                <c:pt idx="13954">
                  <c:v>1045.52</c:v>
                </c:pt>
                <c:pt idx="13955">
                  <c:v>1037.72</c:v>
                </c:pt>
                <c:pt idx="13956">
                  <c:v>1001.17</c:v>
                </c:pt>
                <c:pt idx="13957">
                  <c:v>971.11</c:v>
                </c:pt>
                <c:pt idx="13958">
                  <c:v>946.54</c:v>
                </c:pt>
                <c:pt idx="13959">
                  <c:v>924.06</c:v>
                </c:pt>
                <c:pt idx="13960">
                  <c:v>893.02</c:v>
                </c:pt>
                <c:pt idx="13961">
                  <c:v>872.38</c:v>
                </c:pt>
                <c:pt idx="13962">
                  <c:v>939.44</c:v>
                </c:pt>
                <c:pt idx="13963">
                  <c:v>942.06</c:v>
                </c:pt>
                <c:pt idx="13964">
                  <c:v>919.8</c:v>
                </c:pt>
                <c:pt idx="13965">
                  <c:v>884.2</c:v>
                </c:pt>
                <c:pt idx="13966">
                  <c:v>845.81</c:v>
                </c:pt>
                <c:pt idx="13967">
                  <c:v>802.11</c:v>
                </c:pt>
                <c:pt idx="13968">
                  <c:v>764.6</c:v>
                </c:pt>
                <c:pt idx="13969">
                  <c:v>739.64</c:v>
                </c:pt>
                <c:pt idx="13970">
                  <c:v>719.69</c:v>
                </c:pt>
                <c:pt idx="13971">
                  <c:v>700.63</c:v>
                </c:pt>
                <c:pt idx="13972">
                  <c:v>698.97</c:v>
                </c:pt>
                <c:pt idx="13973">
                  <c:v>688.38</c:v>
                </c:pt>
                <c:pt idx="13974">
                  <c:v>664.79</c:v>
                </c:pt>
                <c:pt idx="13975">
                  <c:v>693.04</c:v>
                </c:pt>
                <c:pt idx="13976">
                  <c:v>736.34</c:v>
                </c:pt>
                <c:pt idx="13977">
                  <c:v>790.3</c:v>
                </c:pt>
                <c:pt idx="13978">
                  <c:v>836.05</c:v>
                </c:pt>
                <c:pt idx="13979">
                  <c:v>840.74</c:v>
                </c:pt>
                <c:pt idx="13980">
                  <c:v>834.76</c:v>
                </c:pt>
                <c:pt idx="13981">
                  <c:v>823.24</c:v>
                </c:pt>
                <c:pt idx="13982">
                  <c:v>808.58</c:v>
                </c:pt>
                <c:pt idx="13983">
                  <c:v>798.33</c:v>
                </c:pt>
                <c:pt idx="13984">
                  <c:v>770.01</c:v>
                </c:pt>
                <c:pt idx="13985">
                  <c:v>781.99</c:v>
                </c:pt>
                <c:pt idx="13986">
                  <c:v>859.92</c:v>
                </c:pt>
                <c:pt idx="13987">
                  <c:v>862.7</c:v>
                </c:pt>
                <c:pt idx="13988">
                  <c:v>858.06</c:v>
                </c:pt>
                <c:pt idx="13989">
                  <c:v>826.47</c:v>
                </c:pt>
                <c:pt idx="13990">
                  <c:v>775.8</c:v>
                </c:pt>
                <c:pt idx="13991">
                  <c:v>726.19</c:v>
                </c:pt>
                <c:pt idx="13992">
                  <c:v>689.47</c:v>
                </c:pt>
                <c:pt idx="13993">
                  <c:v>667.64</c:v>
                </c:pt>
                <c:pt idx="13994">
                  <c:v>648.39</c:v>
                </c:pt>
                <c:pt idx="13995">
                  <c:v>650.82000000000005</c:v>
                </c:pt>
                <c:pt idx="13996">
                  <c:v>659.89</c:v>
                </c:pt>
                <c:pt idx="13997">
                  <c:v>702.49</c:v>
                </c:pt>
                <c:pt idx="13998">
                  <c:v>728.77</c:v>
                </c:pt>
                <c:pt idx="13999">
                  <c:v>921.41</c:v>
                </c:pt>
                <c:pt idx="14000">
                  <c:v>1065.8900000000001</c:v>
                </c:pt>
                <c:pt idx="14001">
                  <c:v>1150.5</c:v>
                </c:pt>
                <c:pt idx="14002">
                  <c:v>1189.76</c:v>
                </c:pt>
                <c:pt idx="14003">
                  <c:v>1206.47</c:v>
                </c:pt>
                <c:pt idx="14004">
                  <c:v>1208.8599999999999</c:v>
                </c:pt>
                <c:pt idx="14005">
                  <c:v>1237.45</c:v>
                </c:pt>
                <c:pt idx="14006">
                  <c:v>1226.57</c:v>
                </c:pt>
                <c:pt idx="14007">
                  <c:v>1172.01</c:v>
                </c:pt>
                <c:pt idx="14008">
                  <c:v>1084.8599999999999</c:v>
                </c:pt>
                <c:pt idx="14009">
                  <c:v>983.55</c:v>
                </c:pt>
                <c:pt idx="14010">
                  <c:v>1033.79</c:v>
                </c:pt>
                <c:pt idx="14011">
                  <c:v>1015.22</c:v>
                </c:pt>
                <c:pt idx="14012">
                  <c:v>982.93</c:v>
                </c:pt>
                <c:pt idx="14013">
                  <c:v>930.61</c:v>
                </c:pt>
                <c:pt idx="14014">
                  <c:v>882.28</c:v>
                </c:pt>
                <c:pt idx="14015">
                  <c:v>818.73</c:v>
                </c:pt>
                <c:pt idx="14016">
                  <c:v>770.06</c:v>
                </c:pt>
                <c:pt idx="14017">
                  <c:v>740.74</c:v>
                </c:pt>
                <c:pt idx="14018">
                  <c:v>725.11</c:v>
                </c:pt>
                <c:pt idx="14019">
                  <c:v>710.9</c:v>
                </c:pt>
                <c:pt idx="14020">
                  <c:v>719.37</c:v>
                </c:pt>
                <c:pt idx="14021">
                  <c:v>747.74</c:v>
                </c:pt>
                <c:pt idx="14022">
                  <c:v>777.41</c:v>
                </c:pt>
                <c:pt idx="14023">
                  <c:v>949.82</c:v>
                </c:pt>
                <c:pt idx="14024">
                  <c:v>1084.93</c:v>
                </c:pt>
                <c:pt idx="14025">
                  <c:v>1169.8699999999999</c:v>
                </c:pt>
                <c:pt idx="14026">
                  <c:v>1200.18</c:v>
                </c:pt>
                <c:pt idx="14027">
                  <c:v>1180.9100000000001</c:v>
                </c:pt>
                <c:pt idx="14028">
                  <c:v>1168.5999999999999</c:v>
                </c:pt>
                <c:pt idx="14029">
                  <c:v>1176.0899999999999</c:v>
                </c:pt>
                <c:pt idx="14030">
                  <c:v>1168.55</c:v>
                </c:pt>
                <c:pt idx="14031">
                  <c:v>1136.07</c:v>
                </c:pt>
                <c:pt idx="14032">
                  <c:v>1068.32</c:v>
                </c:pt>
                <c:pt idx="14033">
                  <c:v>988.46</c:v>
                </c:pt>
                <c:pt idx="14034">
                  <c:v>1047.05</c:v>
                </c:pt>
                <c:pt idx="14035">
                  <c:v>1031.25</c:v>
                </c:pt>
                <c:pt idx="14036">
                  <c:v>994.33</c:v>
                </c:pt>
                <c:pt idx="14037">
                  <c:v>945.57</c:v>
                </c:pt>
                <c:pt idx="14038">
                  <c:v>865.9</c:v>
                </c:pt>
                <c:pt idx="14039">
                  <c:v>808.18</c:v>
                </c:pt>
                <c:pt idx="14040">
                  <c:v>771.12</c:v>
                </c:pt>
                <c:pt idx="14041">
                  <c:v>743.73</c:v>
                </c:pt>
                <c:pt idx="14042">
                  <c:v>722.95</c:v>
                </c:pt>
                <c:pt idx="14043">
                  <c:v>727.68</c:v>
                </c:pt>
                <c:pt idx="14044">
                  <c:v>722.63</c:v>
                </c:pt>
                <c:pt idx="14045">
                  <c:v>753.93</c:v>
                </c:pt>
                <c:pt idx="14046">
                  <c:v>781.83</c:v>
                </c:pt>
                <c:pt idx="14047">
                  <c:v>938.1</c:v>
                </c:pt>
                <c:pt idx="14048">
                  <c:v>1070.01</c:v>
                </c:pt>
                <c:pt idx="14049">
                  <c:v>1166.8</c:v>
                </c:pt>
                <c:pt idx="14050">
                  <c:v>1200.99</c:v>
                </c:pt>
                <c:pt idx="14051">
                  <c:v>1186.78</c:v>
                </c:pt>
                <c:pt idx="14052">
                  <c:v>1191.48</c:v>
                </c:pt>
                <c:pt idx="14053">
                  <c:v>1216.04</c:v>
                </c:pt>
                <c:pt idx="14054">
                  <c:v>1193.44</c:v>
                </c:pt>
                <c:pt idx="14055">
                  <c:v>1141.1600000000001</c:v>
                </c:pt>
                <c:pt idx="14056">
                  <c:v>1085.6500000000001</c:v>
                </c:pt>
                <c:pt idx="14057">
                  <c:v>1001.72</c:v>
                </c:pt>
                <c:pt idx="14058">
                  <c:v>1049.18</c:v>
                </c:pt>
                <c:pt idx="14059">
                  <c:v>1021.66</c:v>
                </c:pt>
                <c:pt idx="14060">
                  <c:v>982.36</c:v>
                </c:pt>
                <c:pt idx="14061">
                  <c:v>931.82</c:v>
                </c:pt>
                <c:pt idx="14062">
                  <c:v>868.72</c:v>
                </c:pt>
                <c:pt idx="14063">
                  <c:v>814.42</c:v>
                </c:pt>
                <c:pt idx="14064">
                  <c:v>766.01</c:v>
                </c:pt>
                <c:pt idx="14065">
                  <c:v>740.08</c:v>
                </c:pt>
                <c:pt idx="14066">
                  <c:v>723.26</c:v>
                </c:pt>
                <c:pt idx="14067">
                  <c:v>714.49</c:v>
                </c:pt>
                <c:pt idx="14068">
                  <c:v>720.27</c:v>
                </c:pt>
                <c:pt idx="14069">
                  <c:v>747.29</c:v>
                </c:pt>
                <c:pt idx="14070">
                  <c:v>774.7</c:v>
                </c:pt>
                <c:pt idx="14071">
                  <c:v>937.32</c:v>
                </c:pt>
                <c:pt idx="14072">
                  <c:v>1064.94</c:v>
                </c:pt>
                <c:pt idx="14073">
                  <c:v>1144.43</c:v>
                </c:pt>
                <c:pt idx="14074">
                  <c:v>1161.51</c:v>
                </c:pt>
                <c:pt idx="14075">
                  <c:v>1164.6500000000001</c:v>
                </c:pt>
                <c:pt idx="14076">
                  <c:v>1176.2</c:v>
                </c:pt>
                <c:pt idx="14077">
                  <c:v>1183.67</c:v>
                </c:pt>
                <c:pt idx="14078">
                  <c:v>1164.8699999999999</c:v>
                </c:pt>
                <c:pt idx="14079">
                  <c:v>1130.43</c:v>
                </c:pt>
                <c:pt idx="14080">
                  <c:v>1064.1600000000001</c:v>
                </c:pt>
                <c:pt idx="14081">
                  <c:v>969.65</c:v>
                </c:pt>
                <c:pt idx="14082">
                  <c:v>988.52</c:v>
                </c:pt>
                <c:pt idx="14083">
                  <c:v>943.44</c:v>
                </c:pt>
                <c:pt idx="14084">
                  <c:v>920.38</c:v>
                </c:pt>
                <c:pt idx="14085">
                  <c:v>886.34</c:v>
                </c:pt>
                <c:pt idx="14086">
                  <c:v>843.54</c:v>
                </c:pt>
                <c:pt idx="14087">
                  <c:v>786.11</c:v>
                </c:pt>
                <c:pt idx="14088">
                  <c:v>752.53</c:v>
                </c:pt>
                <c:pt idx="14089">
                  <c:v>725.56</c:v>
                </c:pt>
                <c:pt idx="14090">
                  <c:v>711.88</c:v>
                </c:pt>
                <c:pt idx="14091">
                  <c:v>702.69</c:v>
                </c:pt>
                <c:pt idx="14092">
                  <c:v>705.75</c:v>
                </c:pt>
                <c:pt idx="14093">
                  <c:v>747.45</c:v>
                </c:pt>
                <c:pt idx="14094">
                  <c:v>760.61</c:v>
                </c:pt>
                <c:pt idx="14095">
                  <c:v>920.24</c:v>
                </c:pt>
                <c:pt idx="14096">
                  <c:v>1056.75</c:v>
                </c:pt>
                <c:pt idx="14097">
                  <c:v>1135.72</c:v>
                </c:pt>
                <c:pt idx="14098">
                  <c:v>1171.3800000000001</c:v>
                </c:pt>
                <c:pt idx="14099">
                  <c:v>1183.31</c:v>
                </c:pt>
                <c:pt idx="14100">
                  <c:v>1172.2</c:v>
                </c:pt>
                <c:pt idx="14101">
                  <c:v>1194.56</c:v>
                </c:pt>
                <c:pt idx="14102">
                  <c:v>1166.71</c:v>
                </c:pt>
                <c:pt idx="14103">
                  <c:v>1072.57</c:v>
                </c:pt>
                <c:pt idx="14104">
                  <c:v>971.45</c:v>
                </c:pt>
                <c:pt idx="14105">
                  <c:v>938.61</c:v>
                </c:pt>
                <c:pt idx="14106">
                  <c:v>973.69</c:v>
                </c:pt>
                <c:pt idx="14107">
                  <c:v>938.72</c:v>
                </c:pt>
                <c:pt idx="14108">
                  <c:v>920.99</c:v>
                </c:pt>
                <c:pt idx="14109">
                  <c:v>867.35</c:v>
                </c:pt>
                <c:pt idx="14110">
                  <c:v>822.06</c:v>
                </c:pt>
                <c:pt idx="14111">
                  <c:v>780.01</c:v>
                </c:pt>
                <c:pt idx="14112">
                  <c:v>738.89</c:v>
                </c:pt>
                <c:pt idx="14113">
                  <c:v>709.77</c:v>
                </c:pt>
                <c:pt idx="14114">
                  <c:v>686.54</c:v>
                </c:pt>
                <c:pt idx="14115">
                  <c:v>681.27</c:v>
                </c:pt>
                <c:pt idx="14116">
                  <c:v>680.26</c:v>
                </c:pt>
                <c:pt idx="14117">
                  <c:v>684.71</c:v>
                </c:pt>
                <c:pt idx="14118">
                  <c:v>690.87</c:v>
                </c:pt>
                <c:pt idx="14119">
                  <c:v>779.94</c:v>
                </c:pt>
                <c:pt idx="14120">
                  <c:v>882.2</c:v>
                </c:pt>
                <c:pt idx="14121">
                  <c:v>957</c:v>
                </c:pt>
                <c:pt idx="14122">
                  <c:v>979.96</c:v>
                </c:pt>
                <c:pt idx="14123">
                  <c:v>977.61</c:v>
                </c:pt>
                <c:pt idx="14124">
                  <c:v>957.24</c:v>
                </c:pt>
                <c:pt idx="14125">
                  <c:v>937</c:v>
                </c:pt>
                <c:pt idx="14126">
                  <c:v>915.28</c:v>
                </c:pt>
                <c:pt idx="14127">
                  <c:v>889.6</c:v>
                </c:pt>
                <c:pt idx="14128">
                  <c:v>864.22</c:v>
                </c:pt>
                <c:pt idx="14129">
                  <c:v>853.21</c:v>
                </c:pt>
                <c:pt idx="14130">
                  <c:v>911.16</c:v>
                </c:pt>
                <c:pt idx="14131">
                  <c:v>910.19</c:v>
                </c:pt>
                <c:pt idx="14132">
                  <c:v>870.07</c:v>
                </c:pt>
                <c:pt idx="14133">
                  <c:v>831.22</c:v>
                </c:pt>
                <c:pt idx="14134">
                  <c:v>786.97</c:v>
                </c:pt>
                <c:pt idx="14135">
                  <c:v>749.08</c:v>
                </c:pt>
                <c:pt idx="14136">
                  <c:v>715.89</c:v>
                </c:pt>
                <c:pt idx="14137">
                  <c:v>690.08</c:v>
                </c:pt>
                <c:pt idx="14138">
                  <c:v>667.38</c:v>
                </c:pt>
                <c:pt idx="14139">
                  <c:v>662.45</c:v>
                </c:pt>
                <c:pt idx="14140">
                  <c:v>656.71</c:v>
                </c:pt>
                <c:pt idx="14141">
                  <c:v>651.32000000000005</c:v>
                </c:pt>
                <c:pt idx="14142">
                  <c:v>625.17999999999995</c:v>
                </c:pt>
                <c:pt idx="14143">
                  <c:v>665.79</c:v>
                </c:pt>
                <c:pt idx="14144">
                  <c:v>711.41</c:v>
                </c:pt>
                <c:pt idx="14145">
                  <c:v>764.58</c:v>
                </c:pt>
                <c:pt idx="14146">
                  <c:v>805.92</c:v>
                </c:pt>
                <c:pt idx="14147">
                  <c:v>823.5</c:v>
                </c:pt>
                <c:pt idx="14148">
                  <c:v>825.58</c:v>
                </c:pt>
                <c:pt idx="14149">
                  <c:v>809.83</c:v>
                </c:pt>
                <c:pt idx="14150">
                  <c:v>808.38</c:v>
                </c:pt>
                <c:pt idx="14151">
                  <c:v>809.24</c:v>
                </c:pt>
                <c:pt idx="14152">
                  <c:v>784.99</c:v>
                </c:pt>
                <c:pt idx="14153">
                  <c:v>787.38</c:v>
                </c:pt>
                <c:pt idx="14154">
                  <c:v>861.65</c:v>
                </c:pt>
                <c:pt idx="14155">
                  <c:v>864</c:v>
                </c:pt>
                <c:pt idx="14156">
                  <c:v>843.7</c:v>
                </c:pt>
                <c:pt idx="14157">
                  <c:v>808.71</c:v>
                </c:pt>
                <c:pt idx="14158">
                  <c:v>761.49</c:v>
                </c:pt>
                <c:pt idx="14159">
                  <c:v>711.98</c:v>
                </c:pt>
                <c:pt idx="14160">
                  <c:v>686.23</c:v>
                </c:pt>
                <c:pt idx="14161">
                  <c:v>662.43</c:v>
                </c:pt>
                <c:pt idx="14162">
                  <c:v>649.51</c:v>
                </c:pt>
                <c:pt idx="14163">
                  <c:v>639.28</c:v>
                </c:pt>
                <c:pt idx="14164">
                  <c:v>646.75</c:v>
                </c:pt>
                <c:pt idx="14165">
                  <c:v>683.64</c:v>
                </c:pt>
                <c:pt idx="14166">
                  <c:v>709.38</c:v>
                </c:pt>
                <c:pt idx="14167">
                  <c:v>860.43</c:v>
                </c:pt>
                <c:pt idx="14168">
                  <c:v>973.07</c:v>
                </c:pt>
                <c:pt idx="14169">
                  <c:v>1054.24</c:v>
                </c:pt>
                <c:pt idx="14170">
                  <c:v>1094.26</c:v>
                </c:pt>
                <c:pt idx="14171">
                  <c:v>1108.78</c:v>
                </c:pt>
                <c:pt idx="14172">
                  <c:v>1116.24</c:v>
                </c:pt>
                <c:pt idx="14173">
                  <c:v>1123.8699999999999</c:v>
                </c:pt>
                <c:pt idx="14174">
                  <c:v>1121.4000000000001</c:v>
                </c:pt>
                <c:pt idx="14175">
                  <c:v>1092.5999999999999</c:v>
                </c:pt>
                <c:pt idx="14176">
                  <c:v>1016.97</c:v>
                </c:pt>
                <c:pt idx="14177">
                  <c:v>946.6</c:v>
                </c:pt>
                <c:pt idx="14178">
                  <c:v>998</c:v>
                </c:pt>
                <c:pt idx="14179">
                  <c:v>985.42</c:v>
                </c:pt>
                <c:pt idx="14180">
                  <c:v>945.87</c:v>
                </c:pt>
                <c:pt idx="14181">
                  <c:v>896.39</c:v>
                </c:pt>
                <c:pt idx="14182">
                  <c:v>844.45</c:v>
                </c:pt>
                <c:pt idx="14183">
                  <c:v>776.74</c:v>
                </c:pt>
                <c:pt idx="14184">
                  <c:v>719.95</c:v>
                </c:pt>
                <c:pt idx="14185">
                  <c:v>690.33</c:v>
                </c:pt>
                <c:pt idx="14186">
                  <c:v>678.47</c:v>
                </c:pt>
                <c:pt idx="14187">
                  <c:v>672.65</c:v>
                </c:pt>
                <c:pt idx="14188">
                  <c:v>677.67</c:v>
                </c:pt>
                <c:pt idx="14189">
                  <c:v>712.92</c:v>
                </c:pt>
                <c:pt idx="14190">
                  <c:v>740.83</c:v>
                </c:pt>
                <c:pt idx="14191">
                  <c:v>909.79</c:v>
                </c:pt>
                <c:pt idx="14192">
                  <c:v>1048.81</c:v>
                </c:pt>
                <c:pt idx="14193">
                  <c:v>1117.1199999999999</c:v>
                </c:pt>
                <c:pt idx="14194">
                  <c:v>1128.99</c:v>
                </c:pt>
                <c:pt idx="14195">
                  <c:v>1102.04</c:v>
                </c:pt>
                <c:pt idx="14196">
                  <c:v>1068.31</c:v>
                </c:pt>
                <c:pt idx="14197">
                  <c:v>1073.32</c:v>
                </c:pt>
                <c:pt idx="14198">
                  <c:v>1076.29</c:v>
                </c:pt>
                <c:pt idx="14199">
                  <c:v>1033.68</c:v>
                </c:pt>
                <c:pt idx="14200">
                  <c:v>972.6</c:v>
                </c:pt>
                <c:pt idx="14201">
                  <c:v>902.7</c:v>
                </c:pt>
                <c:pt idx="14202">
                  <c:v>963.41</c:v>
                </c:pt>
                <c:pt idx="14203">
                  <c:v>947.67</c:v>
                </c:pt>
                <c:pt idx="14204">
                  <c:v>915.39</c:v>
                </c:pt>
                <c:pt idx="14205">
                  <c:v>852.81</c:v>
                </c:pt>
                <c:pt idx="14206">
                  <c:v>794.36</c:v>
                </c:pt>
                <c:pt idx="14207">
                  <c:v>740.43</c:v>
                </c:pt>
                <c:pt idx="14208">
                  <c:v>693.26</c:v>
                </c:pt>
                <c:pt idx="14209">
                  <c:v>665.73</c:v>
                </c:pt>
                <c:pt idx="14210">
                  <c:v>661.74</c:v>
                </c:pt>
                <c:pt idx="14211">
                  <c:v>650.12</c:v>
                </c:pt>
                <c:pt idx="14212">
                  <c:v>664.39</c:v>
                </c:pt>
                <c:pt idx="14213">
                  <c:v>695.2</c:v>
                </c:pt>
                <c:pt idx="14214">
                  <c:v>715.39</c:v>
                </c:pt>
                <c:pt idx="14215">
                  <c:v>883.25</c:v>
                </c:pt>
                <c:pt idx="14216">
                  <c:v>1033.9100000000001</c:v>
                </c:pt>
                <c:pt idx="14217">
                  <c:v>1119.31</c:v>
                </c:pt>
                <c:pt idx="14218">
                  <c:v>1168.95</c:v>
                </c:pt>
                <c:pt idx="14219">
                  <c:v>1168.6199999999999</c:v>
                </c:pt>
                <c:pt idx="14220">
                  <c:v>1149.57</c:v>
                </c:pt>
                <c:pt idx="14221">
                  <c:v>1180.8900000000001</c:v>
                </c:pt>
                <c:pt idx="14222">
                  <c:v>1170.3800000000001</c:v>
                </c:pt>
                <c:pt idx="14223">
                  <c:v>1100.93</c:v>
                </c:pt>
                <c:pt idx="14224">
                  <c:v>1028.93</c:v>
                </c:pt>
                <c:pt idx="14225">
                  <c:v>948.2</c:v>
                </c:pt>
                <c:pt idx="14226">
                  <c:v>1004.04</c:v>
                </c:pt>
                <c:pt idx="14227">
                  <c:v>984.21</c:v>
                </c:pt>
                <c:pt idx="14228">
                  <c:v>948.64</c:v>
                </c:pt>
                <c:pt idx="14229">
                  <c:v>892.37</c:v>
                </c:pt>
                <c:pt idx="14230">
                  <c:v>830.89</c:v>
                </c:pt>
                <c:pt idx="14231">
                  <c:v>781.8</c:v>
                </c:pt>
                <c:pt idx="14232">
                  <c:v>740.45</c:v>
                </c:pt>
                <c:pt idx="14233">
                  <c:v>707.72</c:v>
                </c:pt>
                <c:pt idx="14234">
                  <c:v>691.62</c:v>
                </c:pt>
                <c:pt idx="14235">
                  <c:v>688.3</c:v>
                </c:pt>
                <c:pt idx="14236">
                  <c:v>686.27</c:v>
                </c:pt>
                <c:pt idx="14237">
                  <c:v>723.62</c:v>
                </c:pt>
                <c:pt idx="14238">
                  <c:v>745.07</c:v>
                </c:pt>
                <c:pt idx="14239">
                  <c:v>914.65</c:v>
                </c:pt>
                <c:pt idx="14240">
                  <c:v>1061.6500000000001</c:v>
                </c:pt>
                <c:pt idx="14241">
                  <c:v>1139.23</c:v>
                </c:pt>
                <c:pt idx="14242">
                  <c:v>1168.99</c:v>
                </c:pt>
                <c:pt idx="14243">
                  <c:v>1197.76</c:v>
                </c:pt>
                <c:pt idx="14244">
                  <c:v>1201.3399999999999</c:v>
                </c:pt>
                <c:pt idx="14245">
                  <c:v>1215.1500000000001</c:v>
                </c:pt>
                <c:pt idx="14246">
                  <c:v>1209.05</c:v>
                </c:pt>
                <c:pt idx="14247">
                  <c:v>1132.22</c:v>
                </c:pt>
                <c:pt idx="14248">
                  <c:v>1075.3900000000001</c:v>
                </c:pt>
                <c:pt idx="14249">
                  <c:v>1013.3</c:v>
                </c:pt>
                <c:pt idx="14250">
                  <c:v>1057.9100000000001</c:v>
                </c:pt>
                <c:pt idx="14251">
                  <c:v>1037.52</c:v>
                </c:pt>
                <c:pt idx="14252">
                  <c:v>993.64</c:v>
                </c:pt>
                <c:pt idx="14253">
                  <c:v>944.96</c:v>
                </c:pt>
                <c:pt idx="14254">
                  <c:v>881.47</c:v>
                </c:pt>
                <c:pt idx="14255">
                  <c:v>811.18</c:v>
                </c:pt>
                <c:pt idx="14256">
                  <c:v>767.62</c:v>
                </c:pt>
                <c:pt idx="14257">
                  <c:v>743.22</c:v>
                </c:pt>
                <c:pt idx="14258">
                  <c:v>728.08</c:v>
                </c:pt>
                <c:pt idx="14259">
                  <c:v>713.73</c:v>
                </c:pt>
                <c:pt idx="14260">
                  <c:v>722.62</c:v>
                </c:pt>
                <c:pt idx="14261">
                  <c:v>752.44</c:v>
                </c:pt>
                <c:pt idx="14262">
                  <c:v>769.61</c:v>
                </c:pt>
                <c:pt idx="14263">
                  <c:v>941.47</c:v>
                </c:pt>
                <c:pt idx="14264">
                  <c:v>1063.7</c:v>
                </c:pt>
                <c:pt idx="14265">
                  <c:v>1140.57</c:v>
                </c:pt>
                <c:pt idx="14266">
                  <c:v>1183.49</c:v>
                </c:pt>
                <c:pt idx="14267">
                  <c:v>1170.93</c:v>
                </c:pt>
                <c:pt idx="14268">
                  <c:v>1173.56</c:v>
                </c:pt>
                <c:pt idx="14269">
                  <c:v>1190.8699999999999</c:v>
                </c:pt>
                <c:pt idx="14270">
                  <c:v>1186.8900000000001</c:v>
                </c:pt>
                <c:pt idx="14271">
                  <c:v>1131.3</c:v>
                </c:pt>
                <c:pt idx="14272">
                  <c:v>1047.3499999999999</c:v>
                </c:pt>
                <c:pt idx="14273">
                  <c:v>968.84</c:v>
                </c:pt>
                <c:pt idx="14274">
                  <c:v>1023.58</c:v>
                </c:pt>
                <c:pt idx="14275">
                  <c:v>1004.47</c:v>
                </c:pt>
                <c:pt idx="14276">
                  <c:v>978.05</c:v>
                </c:pt>
                <c:pt idx="14277">
                  <c:v>924.68</c:v>
                </c:pt>
                <c:pt idx="14278">
                  <c:v>874.44</c:v>
                </c:pt>
                <c:pt idx="14279">
                  <c:v>833.65</c:v>
                </c:pt>
                <c:pt idx="14280">
                  <c:v>786.23</c:v>
                </c:pt>
                <c:pt idx="14281">
                  <c:v>761.31</c:v>
                </c:pt>
                <c:pt idx="14282">
                  <c:v>728.02</c:v>
                </c:pt>
                <c:pt idx="14283">
                  <c:v>712.31</c:v>
                </c:pt>
                <c:pt idx="14284">
                  <c:v>705.29</c:v>
                </c:pt>
                <c:pt idx="14285">
                  <c:v>709.48</c:v>
                </c:pt>
                <c:pt idx="14286">
                  <c:v>714.49</c:v>
                </c:pt>
                <c:pt idx="14287">
                  <c:v>818.72</c:v>
                </c:pt>
                <c:pt idx="14288">
                  <c:v>928.55</c:v>
                </c:pt>
                <c:pt idx="14289">
                  <c:v>1005.76</c:v>
                </c:pt>
                <c:pt idx="14290">
                  <c:v>1037.76</c:v>
                </c:pt>
                <c:pt idx="14291">
                  <c:v>1027.7</c:v>
                </c:pt>
                <c:pt idx="14292">
                  <c:v>997.85</c:v>
                </c:pt>
                <c:pt idx="14293">
                  <c:v>973.22</c:v>
                </c:pt>
                <c:pt idx="14294">
                  <c:v>948.95</c:v>
                </c:pt>
                <c:pt idx="14295">
                  <c:v>925.11</c:v>
                </c:pt>
                <c:pt idx="14296">
                  <c:v>894.8</c:v>
                </c:pt>
                <c:pt idx="14297">
                  <c:v>873.8</c:v>
                </c:pt>
                <c:pt idx="14298">
                  <c:v>949.2</c:v>
                </c:pt>
                <c:pt idx="14299">
                  <c:v>940.36</c:v>
                </c:pt>
                <c:pt idx="14300">
                  <c:v>905.82</c:v>
                </c:pt>
                <c:pt idx="14301">
                  <c:v>874.96</c:v>
                </c:pt>
                <c:pt idx="14302">
                  <c:v>834.54</c:v>
                </c:pt>
                <c:pt idx="14303">
                  <c:v>784.65</c:v>
                </c:pt>
                <c:pt idx="14304">
                  <c:v>753.72</c:v>
                </c:pt>
                <c:pt idx="14305">
                  <c:v>720.88</c:v>
                </c:pt>
                <c:pt idx="14306">
                  <c:v>698.1</c:v>
                </c:pt>
                <c:pt idx="14307">
                  <c:v>689.5</c:v>
                </c:pt>
                <c:pt idx="14308">
                  <c:v>679.98</c:v>
                </c:pt>
                <c:pt idx="14309">
                  <c:v>677.13</c:v>
                </c:pt>
                <c:pt idx="14310">
                  <c:v>651.55999999999995</c:v>
                </c:pt>
                <c:pt idx="14311">
                  <c:v>696.15</c:v>
                </c:pt>
                <c:pt idx="14312">
                  <c:v>737.3</c:v>
                </c:pt>
                <c:pt idx="14313">
                  <c:v>789.77</c:v>
                </c:pt>
                <c:pt idx="14314">
                  <c:v>838.44</c:v>
                </c:pt>
                <c:pt idx="14315">
                  <c:v>844.73</c:v>
                </c:pt>
                <c:pt idx="14316">
                  <c:v>839.64</c:v>
                </c:pt>
                <c:pt idx="14317">
                  <c:v>833.04</c:v>
                </c:pt>
                <c:pt idx="14318">
                  <c:v>839.14</c:v>
                </c:pt>
                <c:pt idx="14319">
                  <c:v>818.58</c:v>
                </c:pt>
                <c:pt idx="14320">
                  <c:v>801.49</c:v>
                </c:pt>
                <c:pt idx="14321">
                  <c:v>808.66</c:v>
                </c:pt>
                <c:pt idx="14322">
                  <c:v>901.83</c:v>
                </c:pt>
                <c:pt idx="14323">
                  <c:v>902.89</c:v>
                </c:pt>
                <c:pt idx="14324">
                  <c:v>899.25</c:v>
                </c:pt>
                <c:pt idx="14325">
                  <c:v>864.44</c:v>
                </c:pt>
                <c:pt idx="14326">
                  <c:v>818.27</c:v>
                </c:pt>
                <c:pt idx="14327">
                  <c:v>760.31</c:v>
                </c:pt>
                <c:pt idx="14328">
                  <c:v>721.67</c:v>
                </c:pt>
                <c:pt idx="14329">
                  <c:v>691.67</c:v>
                </c:pt>
                <c:pt idx="14330">
                  <c:v>681.94</c:v>
                </c:pt>
                <c:pt idx="14331">
                  <c:v>671.88</c:v>
                </c:pt>
                <c:pt idx="14332">
                  <c:v>682.24</c:v>
                </c:pt>
                <c:pt idx="14333">
                  <c:v>723.16</c:v>
                </c:pt>
                <c:pt idx="14334">
                  <c:v>743.6</c:v>
                </c:pt>
                <c:pt idx="14335">
                  <c:v>922.2</c:v>
                </c:pt>
                <c:pt idx="14336">
                  <c:v>1063.31</c:v>
                </c:pt>
                <c:pt idx="14337">
                  <c:v>1150.79</c:v>
                </c:pt>
                <c:pt idx="14338">
                  <c:v>1193.49</c:v>
                </c:pt>
                <c:pt idx="14339">
                  <c:v>1203.19</c:v>
                </c:pt>
                <c:pt idx="14340">
                  <c:v>1198.46</c:v>
                </c:pt>
                <c:pt idx="14341">
                  <c:v>1216.25</c:v>
                </c:pt>
                <c:pt idx="14342">
                  <c:v>1221.24</c:v>
                </c:pt>
                <c:pt idx="14343">
                  <c:v>1148.6199999999999</c:v>
                </c:pt>
                <c:pt idx="14344">
                  <c:v>1057.75</c:v>
                </c:pt>
                <c:pt idx="14345">
                  <c:v>976.08</c:v>
                </c:pt>
                <c:pt idx="14346">
                  <c:v>1011.61</c:v>
                </c:pt>
                <c:pt idx="14347">
                  <c:v>988.26</c:v>
                </c:pt>
                <c:pt idx="14348">
                  <c:v>947.01</c:v>
                </c:pt>
                <c:pt idx="14349">
                  <c:v>905.18</c:v>
                </c:pt>
                <c:pt idx="14350">
                  <c:v>839.97</c:v>
                </c:pt>
                <c:pt idx="14351">
                  <c:v>778.82</c:v>
                </c:pt>
                <c:pt idx="14352">
                  <c:v>742.7</c:v>
                </c:pt>
                <c:pt idx="14353">
                  <c:v>710.64</c:v>
                </c:pt>
                <c:pt idx="14354">
                  <c:v>693.98</c:v>
                </c:pt>
                <c:pt idx="14355">
                  <c:v>691.04</c:v>
                </c:pt>
                <c:pt idx="14356">
                  <c:v>697.39</c:v>
                </c:pt>
                <c:pt idx="14357">
                  <c:v>731.81</c:v>
                </c:pt>
                <c:pt idx="14358">
                  <c:v>756.37</c:v>
                </c:pt>
                <c:pt idx="14359">
                  <c:v>919.98</c:v>
                </c:pt>
                <c:pt idx="14360">
                  <c:v>1071.29</c:v>
                </c:pt>
                <c:pt idx="14361">
                  <c:v>1145.58</c:v>
                </c:pt>
                <c:pt idx="14362">
                  <c:v>1190.82</c:v>
                </c:pt>
                <c:pt idx="14363">
                  <c:v>1186.47</c:v>
                </c:pt>
                <c:pt idx="14364">
                  <c:v>1194.95</c:v>
                </c:pt>
                <c:pt idx="14365">
                  <c:v>1217.31</c:v>
                </c:pt>
                <c:pt idx="14366">
                  <c:v>1200.49</c:v>
                </c:pt>
                <c:pt idx="14367">
                  <c:v>1167.05</c:v>
                </c:pt>
                <c:pt idx="14368">
                  <c:v>1088.1600000000001</c:v>
                </c:pt>
                <c:pt idx="14369">
                  <c:v>1006.01</c:v>
                </c:pt>
                <c:pt idx="14370">
                  <c:v>1026</c:v>
                </c:pt>
                <c:pt idx="14371">
                  <c:v>1001.1</c:v>
                </c:pt>
                <c:pt idx="14372">
                  <c:v>962.85</c:v>
                </c:pt>
                <c:pt idx="14373">
                  <c:v>911.92</c:v>
                </c:pt>
                <c:pt idx="14374">
                  <c:v>849.42</c:v>
                </c:pt>
                <c:pt idx="14375">
                  <c:v>793.24</c:v>
                </c:pt>
                <c:pt idx="14376">
                  <c:v>752.8</c:v>
                </c:pt>
                <c:pt idx="14377">
                  <c:v>729.11</c:v>
                </c:pt>
                <c:pt idx="14378">
                  <c:v>711.83</c:v>
                </c:pt>
                <c:pt idx="14379">
                  <c:v>701.14</c:v>
                </c:pt>
                <c:pt idx="14380">
                  <c:v>715.62</c:v>
                </c:pt>
                <c:pt idx="14381">
                  <c:v>746.43</c:v>
                </c:pt>
                <c:pt idx="14382">
                  <c:v>773.54</c:v>
                </c:pt>
                <c:pt idx="14383">
                  <c:v>928.41</c:v>
                </c:pt>
                <c:pt idx="14384">
                  <c:v>1051.48</c:v>
                </c:pt>
                <c:pt idx="14385">
                  <c:v>1116.49</c:v>
                </c:pt>
                <c:pt idx="14386">
                  <c:v>1131.3900000000001</c:v>
                </c:pt>
                <c:pt idx="14387">
                  <c:v>1104.1600000000001</c:v>
                </c:pt>
                <c:pt idx="14388">
                  <c:v>1087.07</c:v>
                </c:pt>
                <c:pt idx="14389">
                  <c:v>1105.68</c:v>
                </c:pt>
                <c:pt idx="14390">
                  <c:v>1096.6500000000001</c:v>
                </c:pt>
                <c:pt idx="14391">
                  <c:v>1056.53</c:v>
                </c:pt>
                <c:pt idx="14392">
                  <c:v>996.03</c:v>
                </c:pt>
                <c:pt idx="14393">
                  <c:v>938.66</c:v>
                </c:pt>
                <c:pt idx="14394">
                  <c:v>980.56</c:v>
                </c:pt>
                <c:pt idx="14395">
                  <c:v>955.5</c:v>
                </c:pt>
                <c:pt idx="14396">
                  <c:v>913.53</c:v>
                </c:pt>
                <c:pt idx="14397">
                  <c:v>855.59</c:v>
                </c:pt>
                <c:pt idx="14398">
                  <c:v>797.64</c:v>
                </c:pt>
                <c:pt idx="14399">
                  <c:v>746.17</c:v>
                </c:pt>
                <c:pt idx="14400">
                  <c:v>715.05</c:v>
                </c:pt>
                <c:pt idx="14401">
                  <c:v>695.15</c:v>
                </c:pt>
                <c:pt idx="14402">
                  <c:v>678.87</c:v>
                </c:pt>
                <c:pt idx="14403">
                  <c:v>673.86</c:v>
                </c:pt>
                <c:pt idx="14404">
                  <c:v>687.09</c:v>
                </c:pt>
                <c:pt idx="14405">
                  <c:v>726.17</c:v>
                </c:pt>
                <c:pt idx="14406">
                  <c:v>756.19</c:v>
                </c:pt>
                <c:pt idx="14407">
                  <c:v>916.71</c:v>
                </c:pt>
                <c:pt idx="14408">
                  <c:v>1046.46</c:v>
                </c:pt>
                <c:pt idx="14409">
                  <c:v>1128.67</c:v>
                </c:pt>
                <c:pt idx="14410">
                  <c:v>1153.1400000000001</c:v>
                </c:pt>
                <c:pt idx="14411">
                  <c:v>1148.6199999999999</c:v>
                </c:pt>
                <c:pt idx="14412">
                  <c:v>1124.99</c:v>
                </c:pt>
                <c:pt idx="14413">
                  <c:v>1144.26</c:v>
                </c:pt>
                <c:pt idx="14414">
                  <c:v>1143.3599999999999</c:v>
                </c:pt>
                <c:pt idx="14415">
                  <c:v>1120.26</c:v>
                </c:pt>
                <c:pt idx="14416">
                  <c:v>1048.93</c:v>
                </c:pt>
                <c:pt idx="14417">
                  <c:v>967.48</c:v>
                </c:pt>
                <c:pt idx="14418">
                  <c:v>1016.73</c:v>
                </c:pt>
                <c:pt idx="14419">
                  <c:v>997.35</c:v>
                </c:pt>
                <c:pt idx="14420">
                  <c:v>948.91</c:v>
                </c:pt>
                <c:pt idx="14421">
                  <c:v>906.96</c:v>
                </c:pt>
                <c:pt idx="14422">
                  <c:v>849.48</c:v>
                </c:pt>
                <c:pt idx="14423">
                  <c:v>796.05</c:v>
                </c:pt>
                <c:pt idx="14424">
                  <c:v>755.66</c:v>
                </c:pt>
                <c:pt idx="14425">
                  <c:v>731.38</c:v>
                </c:pt>
                <c:pt idx="14426">
                  <c:v>709.09</c:v>
                </c:pt>
                <c:pt idx="14427">
                  <c:v>700.81</c:v>
                </c:pt>
                <c:pt idx="14428">
                  <c:v>710.42</c:v>
                </c:pt>
                <c:pt idx="14429">
                  <c:v>735.95</c:v>
                </c:pt>
                <c:pt idx="14430">
                  <c:v>765.97</c:v>
                </c:pt>
                <c:pt idx="14431">
                  <c:v>927.78</c:v>
                </c:pt>
                <c:pt idx="14432">
                  <c:v>1068.6099999999999</c:v>
                </c:pt>
                <c:pt idx="14433">
                  <c:v>1171.94</c:v>
                </c:pt>
                <c:pt idx="14434">
                  <c:v>1205.52</c:v>
                </c:pt>
                <c:pt idx="14435">
                  <c:v>1211.33</c:v>
                </c:pt>
                <c:pt idx="14436">
                  <c:v>1218.19</c:v>
                </c:pt>
                <c:pt idx="14437">
                  <c:v>1221.58</c:v>
                </c:pt>
                <c:pt idx="14438">
                  <c:v>1177.8699999999999</c:v>
                </c:pt>
                <c:pt idx="14439">
                  <c:v>1102.8399999999999</c:v>
                </c:pt>
                <c:pt idx="14440">
                  <c:v>1026.19</c:v>
                </c:pt>
                <c:pt idx="14441">
                  <c:v>969.37</c:v>
                </c:pt>
                <c:pt idx="14442">
                  <c:v>1005.33</c:v>
                </c:pt>
                <c:pt idx="14443">
                  <c:v>968.66</c:v>
                </c:pt>
                <c:pt idx="14444">
                  <c:v>925</c:v>
                </c:pt>
                <c:pt idx="14445">
                  <c:v>880.38</c:v>
                </c:pt>
                <c:pt idx="14446">
                  <c:v>823.76</c:v>
                </c:pt>
                <c:pt idx="14447">
                  <c:v>788.57</c:v>
                </c:pt>
                <c:pt idx="14448">
                  <c:v>746.19</c:v>
                </c:pt>
                <c:pt idx="14449">
                  <c:v>719.95</c:v>
                </c:pt>
                <c:pt idx="14450">
                  <c:v>702.18</c:v>
                </c:pt>
                <c:pt idx="14451">
                  <c:v>692.42</c:v>
                </c:pt>
                <c:pt idx="14452">
                  <c:v>687.89</c:v>
                </c:pt>
                <c:pt idx="14453">
                  <c:v>696.01</c:v>
                </c:pt>
                <c:pt idx="14454">
                  <c:v>701.86</c:v>
                </c:pt>
                <c:pt idx="14455">
                  <c:v>790.38</c:v>
                </c:pt>
                <c:pt idx="14456">
                  <c:v>896.98</c:v>
                </c:pt>
                <c:pt idx="14457">
                  <c:v>967.99</c:v>
                </c:pt>
                <c:pt idx="14458">
                  <c:v>1005.26</c:v>
                </c:pt>
                <c:pt idx="14459">
                  <c:v>1001.09</c:v>
                </c:pt>
                <c:pt idx="14460">
                  <c:v>973.93</c:v>
                </c:pt>
                <c:pt idx="14461">
                  <c:v>955.8</c:v>
                </c:pt>
                <c:pt idx="14462">
                  <c:v>946.2</c:v>
                </c:pt>
                <c:pt idx="14463">
                  <c:v>913.4</c:v>
                </c:pt>
                <c:pt idx="14464">
                  <c:v>899.91</c:v>
                </c:pt>
                <c:pt idx="14465">
                  <c:v>908.22</c:v>
                </c:pt>
                <c:pt idx="14466">
                  <c:v>946.44</c:v>
                </c:pt>
                <c:pt idx="14467">
                  <c:v>927.95</c:v>
                </c:pt>
                <c:pt idx="14468">
                  <c:v>888.72</c:v>
                </c:pt>
                <c:pt idx="14469">
                  <c:v>850.4</c:v>
                </c:pt>
                <c:pt idx="14470">
                  <c:v>798.64</c:v>
                </c:pt>
                <c:pt idx="14471">
                  <c:v>758.9</c:v>
                </c:pt>
                <c:pt idx="14472">
                  <c:v>721.24</c:v>
                </c:pt>
                <c:pt idx="14473">
                  <c:v>697.33</c:v>
                </c:pt>
                <c:pt idx="14474">
                  <c:v>675.59</c:v>
                </c:pt>
                <c:pt idx="14475">
                  <c:v>662.99</c:v>
                </c:pt>
                <c:pt idx="14476">
                  <c:v>655.16999999999996</c:v>
                </c:pt>
                <c:pt idx="14477">
                  <c:v>652.57000000000005</c:v>
                </c:pt>
                <c:pt idx="14478">
                  <c:v>627.24</c:v>
                </c:pt>
                <c:pt idx="14479">
                  <c:v>670.83</c:v>
                </c:pt>
                <c:pt idx="14480">
                  <c:v>724.83</c:v>
                </c:pt>
                <c:pt idx="14481">
                  <c:v>768.86</c:v>
                </c:pt>
                <c:pt idx="14482">
                  <c:v>811.64</c:v>
                </c:pt>
                <c:pt idx="14483">
                  <c:v>826.5</c:v>
                </c:pt>
                <c:pt idx="14484">
                  <c:v>808.63</c:v>
                </c:pt>
                <c:pt idx="14485">
                  <c:v>794.39</c:v>
                </c:pt>
                <c:pt idx="14486">
                  <c:v>787.57</c:v>
                </c:pt>
                <c:pt idx="14487">
                  <c:v>780.03</c:v>
                </c:pt>
                <c:pt idx="14488">
                  <c:v>775.52</c:v>
                </c:pt>
                <c:pt idx="14489">
                  <c:v>780.2</c:v>
                </c:pt>
                <c:pt idx="14490">
                  <c:v>875.26</c:v>
                </c:pt>
                <c:pt idx="14491">
                  <c:v>881.02</c:v>
                </c:pt>
                <c:pt idx="14492">
                  <c:v>871.59</c:v>
                </c:pt>
                <c:pt idx="14493">
                  <c:v>837.17</c:v>
                </c:pt>
                <c:pt idx="14494">
                  <c:v>785.74</c:v>
                </c:pt>
                <c:pt idx="14495">
                  <c:v>739.48</c:v>
                </c:pt>
                <c:pt idx="14496">
                  <c:v>699.48</c:v>
                </c:pt>
                <c:pt idx="14497">
                  <c:v>676.71</c:v>
                </c:pt>
                <c:pt idx="14498">
                  <c:v>660.45</c:v>
                </c:pt>
                <c:pt idx="14499">
                  <c:v>660.02</c:v>
                </c:pt>
                <c:pt idx="14500">
                  <c:v>674.63</c:v>
                </c:pt>
                <c:pt idx="14501">
                  <c:v>712.61</c:v>
                </c:pt>
                <c:pt idx="14502">
                  <c:v>740.51</c:v>
                </c:pt>
                <c:pt idx="14503">
                  <c:v>903.75</c:v>
                </c:pt>
                <c:pt idx="14504">
                  <c:v>1061.93</c:v>
                </c:pt>
                <c:pt idx="14505">
                  <c:v>1151.49</c:v>
                </c:pt>
                <c:pt idx="14506">
                  <c:v>1187.49</c:v>
                </c:pt>
                <c:pt idx="14507">
                  <c:v>1188.78</c:v>
                </c:pt>
                <c:pt idx="14508">
                  <c:v>1190.77</c:v>
                </c:pt>
                <c:pt idx="14509">
                  <c:v>1202.8599999999999</c:v>
                </c:pt>
                <c:pt idx="14510">
                  <c:v>1204.1199999999999</c:v>
                </c:pt>
                <c:pt idx="14511">
                  <c:v>1158.28</c:v>
                </c:pt>
                <c:pt idx="14512">
                  <c:v>1071.31</c:v>
                </c:pt>
                <c:pt idx="14513">
                  <c:v>990.58</c:v>
                </c:pt>
                <c:pt idx="14514">
                  <c:v>1032.0999999999999</c:v>
                </c:pt>
                <c:pt idx="14515">
                  <c:v>1002.81</c:v>
                </c:pt>
                <c:pt idx="14516">
                  <c:v>955.26</c:v>
                </c:pt>
                <c:pt idx="14517">
                  <c:v>909.34</c:v>
                </c:pt>
                <c:pt idx="14518">
                  <c:v>845.37</c:v>
                </c:pt>
                <c:pt idx="14519">
                  <c:v>787.06</c:v>
                </c:pt>
                <c:pt idx="14520">
                  <c:v>741.52</c:v>
                </c:pt>
                <c:pt idx="14521">
                  <c:v>721.57</c:v>
                </c:pt>
                <c:pt idx="14522">
                  <c:v>705.05</c:v>
                </c:pt>
                <c:pt idx="14523">
                  <c:v>699.05</c:v>
                </c:pt>
                <c:pt idx="14524">
                  <c:v>701.02</c:v>
                </c:pt>
                <c:pt idx="14525">
                  <c:v>728.76</c:v>
                </c:pt>
                <c:pt idx="14526">
                  <c:v>755.64</c:v>
                </c:pt>
                <c:pt idx="14527">
                  <c:v>937.86</c:v>
                </c:pt>
                <c:pt idx="14528">
                  <c:v>1083.3</c:v>
                </c:pt>
                <c:pt idx="14529">
                  <c:v>1188.1300000000001</c:v>
                </c:pt>
                <c:pt idx="14530">
                  <c:v>1211.57</c:v>
                </c:pt>
                <c:pt idx="14531">
                  <c:v>1220.26</c:v>
                </c:pt>
                <c:pt idx="14532">
                  <c:v>1230.57</c:v>
                </c:pt>
                <c:pt idx="14533">
                  <c:v>1255.08</c:v>
                </c:pt>
                <c:pt idx="14534">
                  <c:v>1235.71</c:v>
                </c:pt>
                <c:pt idx="14535">
                  <c:v>1208.57</c:v>
                </c:pt>
                <c:pt idx="14536">
                  <c:v>1120.1099999999999</c:v>
                </c:pt>
                <c:pt idx="14537">
                  <c:v>1024.92</c:v>
                </c:pt>
                <c:pt idx="14538">
                  <c:v>1080.8900000000001</c:v>
                </c:pt>
                <c:pt idx="14539">
                  <c:v>1057.25</c:v>
                </c:pt>
                <c:pt idx="14540">
                  <c:v>1021.56</c:v>
                </c:pt>
                <c:pt idx="14541">
                  <c:v>972.59</c:v>
                </c:pt>
                <c:pt idx="14542">
                  <c:v>905.46</c:v>
                </c:pt>
                <c:pt idx="14543">
                  <c:v>842.2</c:v>
                </c:pt>
                <c:pt idx="14544">
                  <c:v>801.88</c:v>
                </c:pt>
                <c:pt idx="14545">
                  <c:v>763.43</c:v>
                </c:pt>
                <c:pt idx="14546">
                  <c:v>745</c:v>
                </c:pt>
                <c:pt idx="14547">
                  <c:v>728.67</c:v>
                </c:pt>
                <c:pt idx="14548">
                  <c:v>735.3</c:v>
                </c:pt>
                <c:pt idx="14549">
                  <c:v>760.46</c:v>
                </c:pt>
                <c:pt idx="14550">
                  <c:v>778.18</c:v>
                </c:pt>
                <c:pt idx="14551">
                  <c:v>948.04</c:v>
                </c:pt>
                <c:pt idx="14552">
                  <c:v>1095.8499999999999</c:v>
                </c:pt>
                <c:pt idx="14553">
                  <c:v>1177.1099999999999</c:v>
                </c:pt>
                <c:pt idx="14554">
                  <c:v>1232.27</c:v>
                </c:pt>
                <c:pt idx="14555">
                  <c:v>1241.5899999999999</c:v>
                </c:pt>
                <c:pt idx="14556">
                  <c:v>1244.68</c:v>
                </c:pt>
                <c:pt idx="14557">
                  <c:v>1248.74</c:v>
                </c:pt>
                <c:pt idx="14558">
                  <c:v>1210.7</c:v>
                </c:pt>
                <c:pt idx="14559">
                  <c:v>1152.33</c:v>
                </c:pt>
                <c:pt idx="14560">
                  <c:v>1082.04</c:v>
                </c:pt>
                <c:pt idx="14561">
                  <c:v>1005.31</c:v>
                </c:pt>
                <c:pt idx="14562">
                  <c:v>1059.08</c:v>
                </c:pt>
                <c:pt idx="14563">
                  <c:v>1036.58</c:v>
                </c:pt>
                <c:pt idx="14564">
                  <c:v>995.16</c:v>
                </c:pt>
                <c:pt idx="14565">
                  <c:v>956.69</c:v>
                </c:pt>
                <c:pt idx="14566">
                  <c:v>893.92</c:v>
                </c:pt>
                <c:pt idx="14567">
                  <c:v>832.6</c:v>
                </c:pt>
                <c:pt idx="14568">
                  <c:v>789.23</c:v>
                </c:pt>
                <c:pt idx="14569">
                  <c:v>764.85</c:v>
                </c:pt>
                <c:pt idx="14570">
                  <c:v>743.63</c:v>
                </c:pt>
                <c:pt idx="14571">
                  <c:v>734.45</c:v>
                </c:pt>
                <c:pt idx="14572">
                  <c:v>737.65</c:v>
                </c:pt>
                <c:pt idx="14573">
                  <c:v>770.19</c:v>
                </c:pt>
                <c:pt idx="14574">
                  <c:v>795.16</c:v>
                </c:pt>
                <c:pt idx="14575">
                  <c:v>944.23</c:v>
                </c:pt>
                <c:pt idx="14576">
                  <c:v>1083.77</c:v>
                </c:pt>
                <c:pt idx="14577">
                  <c:v>1164.81</c:v>
                </c:pt>
                <c:pt idx="14578">
                  <c:v>1191.99</c:v>
                </c:pt>
                <c:pt idx="14579">
                  <c:v>1181.24</c:v>
                </c:pt>
                <c:pt idx="14580">
                  <c:v>1183.1099999999999</c:v>
                </c:pt>
                <c:pt idx="14581">
                  <c:v>1190.8599999999999</c:v>
                </c:pt>
                <c:pt idx="14582">
                  <c:v>1166.8599999999999</c:v>
                </c:pt>
                <c:pt idx="14583">
                  <c:v>1100.06</c:v>
                </c:pt>
                <c:pt idx="14584">
                  <c:v>1028.68</c:v>
                </c:pt>
                <c:pt idx="14585">
                  <c:v>960.12</c:v>
                </c:pt>
                <c:pt idx="14586">
                  <c:v>1006.32</c:v>
                </c:pt>
                <c:pt idx="14587">
                  <c:v>987.84</c:v>
                </c:pt>
                <c:pt idx="14588">
                  <c:v>939.95</c:v>
                </c:pt>
                <c:pt idx="14589">
                  <c:v>892.89</c:v>
                </c:pt>
                <c:pt idx="14590">
                  <c:v>836.4</c:v>
                </c:pt>
                <c:pt idx="14591">
                  <c:v>777.58</c:v>
                </c:pt>
                <c:pt idx="14592">
                  <c:v>738.81</c:v>
                </c:pt>
                <c:pt idx="14593">
                  <c:v>709.34</c:v>
                </c:pt>
                <c:pt idx="14594">
                  <c:v>697.63</c:v>
                </c:pt>
                <c:pt idx="14595">
                  <c:v>691.96</c:v>
                </c:pt>
                <c:pt idx="14596">
                  <c:v>700.17</c:v>
                </c:pt>
                <c:pt idx="14597">
                  <c:v>735.77</c:v>
                </c:pt>
                <c:pt idx="14598">
                  <c:v>754.79</c:v>
                </c:pt>
                <c:pt idx="14599">
                  <c:v>913.07</c:v>
                </c:pt>
                <c:pt idx="14600">
                  <c:v>1030.3</c:v>
                </c:pt>
                <c:pt idx="14601">
                  <c:v>1093.58</c:v>
                </c:pt>
                <c:pt idx="14602">
                  <c:v>1119.03</c:v>
                </c:pt>
                <c:pt idx="14603">
                  <c:v>1098.75</c:v>
                </c:pt>
                <c:pt idx="14604">
                  <c:v>1095.96</c:v>
                </c:pt>
                <c:pt idx="14605">
                  <c:v>1103.52</c:v>
                </c:pt>
                <c:pt idx="14606">
                  <c:v>1086.07</c:v>
                </c:pt>
                <c:pt idx="14607">
                  <c:v>1056.81</c:v>
                </c:pt>
                <c:pt idx="14608">
                  <c:v>976.04</c:v>
                </c:pt>
                <c:pt idx="14609">
                  <c:v>934.3</c:v>
                </c:pt>
                <c:pt idx="14610">
                  <c:v>980.57</c:v>
                </c:pt>
                <c:pt idx="14611">
                  <c:v>949.42</c:v>
                </c:pt>
                <c:pt idx="14612">
                  <c:v>891.89</c:v>
                </c:pt>
                <c:pt idx="14613">
                  <c:v>845.43</c:v>
                </c:pt>
                <c:pt idx="14614">
                  <c:v>801.71</c:v>
                </c:pt>
                <c:pt idx="14615">
                  <c:v>758.59</c:v>
                </c:pt>
                <c:pt idx="14616">
                  <c:v>727.04</c:v>
                </c:pt>
                <c:pt idx="14617">
                  <c:v>711.5</c:v>
                </c:pt>
                <c:pt idx="14618">
                  <c:v>689.65</c:v>
                </c:pt>
                <c:pt idx="14619">
                  <c:v>674.02</c:v>
                </c:pt>
                <c:pt idx="14620">
                  <c:v>679.38</c:v>
                </c:pt>
                <c:pt idx="14621">
                  <c:v>689.63</c:v>
                </c:pt>
                <c:pt idx="14622">
                  <c:v>694.22</c:v>
                </c:pt>
                <c:pt idx="14623">
                  <c:v>783.11</c:v>
                </c:pt>
                <c:pt idx="14624">
                  <c:v>898.91</c:v>
                </c:pt>
                <c:pt idx="14625">
                  <c:v>964.51</c:v>
                </c:pt>
                <c:pt idx="14626">
                  <c:v>1006.14</c:v>
                </c:pt>
                <c:pt idx="14627">
                  <c:v>999.62</c:v>
                </c:pt>
                <c:pt idx="14628">
                  <c:v>984.96</c:v>
                </c:pt>
                <c:pt idx="14629">
                  <c:v>965.68</c:v>
                </c:pt>
                <c:pt idx="14630">
                  <c:v>936.15</c:v>
                </c:pt>
                <c:pt idx="14631">
                  <c:v>902.4</c:v>
                </c:pt>
                <c:pt idx="14632">
                  <c:v>873.36</c:v>
                </c:pt>
                <c:pt idx="14633">
                  <c:v>864.43</c:v>
                </c:pt>
                <c:pt idx="14634">
                  <c:v>939.86</c:v>
                </c:pt>
                <c:pt idx="14635">
                  <c:v>947.95</c:v>
                </c:pt>
                <c:pt idx="14636">
                  <c:v>901.39</c:v>
                </c:pt>
                <c:pt idx="14637">
                  <c:v>857.57</c:v>
                </c:pt>
                <c:pt idx="14638">
                  <c:v>821.68</c:v>
                </c:pt>
                <c:pt idx="14639">
                  <c:v>782.6</c:v>
                </c:pt>
                <c:pt idx="14640">
                  <c:v>752.77</c:v>
                </c:pt>
                <c:pt idx="14641">
                  <c:v>725.85</c:v>
                </c:pt>
                <c:pt idx="14642">
                  <c:v>707.93</c:v>
                </c:pt>
                <c:pt idx="14643">
                  <c:v>689.47</c:v>
                </c:pt>
                <c:pt idx="14644">
                  <c:v>675.46</c:v>
                </c:pt>
                <c:pt idx="14645">
                  <c:v>679.15</c:v>
                </c:pt>
                <c:pt idx="14646">
                  <c:v>648.07000000000005</c:v>
                </c:pt>
                <c:pt idx="14647">
                  <c:v>672.67</c:v>
                </c:pt>
                <c:pt idx="14648">
                  <c:v>721.71</c:v>
                </c:pt>
                <c:pt idx="14649">
                  <c:v>760.48</c:v>
                </c:pt>
                <c:pt idx="14650">
                  <c:v>808.61</c:v>
                </c:pt>
                <c:pt idx="14651">
                  <c:v>828.71</c:v>
                </c:pt>
                <c:pt idx="14652">
                  <c:v>838.87</c:v>
                </c:pt>
                <c:pt idx="14653">
                  <c:v>830.91</c:v>
                </c:pt>
                <c:pt idx="14654">
                  <c:v>821.41</c:v>
                </c:pt>
                <c:pt idx="14655">
                  <c:v>818.88</c:v>
                </c:pt>
                <c:pt idx="14656">
                  <c:v>797.32</c:v>
                </c:pt>
                <c:pt idx="14657">
                  <c:v>801.86</c:v>
                </c:pt>
                <c:pt idx="14658">
                  <c:v>890.8</c:v>
                </c:pt>
                <c:pt idx="14659">
                  <c:v>896.69</c:v>
                </c:pt>
                <c:pt idx="14660">
                  <c:v>879.57</c:v>
                </c:pt>
                <c:pt idx="14661">
                  <c:v>853.2</c:v>
                </c:pt>
                <c:pt idx="14662">
                  <c:v>798.33</c:v>
                </c:pt>
                <c:pt idx="14663">
                  <c:v>741.04</c:v>
                </c:pt>
                <c:pt idx="14664">
                  <c:v>701.49</c:v>
                </c:pt>
                <c:pt idx="14665">
                  <c:v>672.45</c:v>
                </c:pt>
                <c:pt idx="14666">
                  <c:v>666.05</c:v>
                </c:pt>
                <c:pt idx="14667">
                  <c:v>648.53</c:v>
                </c:pt>
                <c:pt idx="14668">
                  <c:v>652.96</c:v>
                </c:pt>
                <c:pt idx="14669">
                  <c:v>704.97</c:v>
                </c:pt>
                <c:pt idx="14670">
                  <c:v>728.29</c:v>
                </c:pt>
                <c:pt idx="14671">
                  <c:v>914.61</c:v>
                </c:pt>
                <c:pt idx="14672">
                  <c:v>1064.8800000000001</c:v>
                </c:pt>
                <c:pt idx="14673">
                  <c:v>1159.29</c:v>
                </c:pt>
                <c:pt idx="14674">
                  <c:v>1203.4100000000001</c:v>
                </c:pt>
                <c:pt idx="14675">
                  <c:v>1206.53</c:v>
                </c:pt>
                <c:pt idx="14676">
                  <c:v>1216.2</c:v>
                </c:pt>
                <c:pt idx="14677">
                  <c:v>1238.3900000000001</c:v>
                </c:pt>
                <c:pt idx="14678">
                  <c:v>1239.8800000000001</c:v>
                </c:pt>
                <c:pt idx="14679">
                  <c:v>1193.49</c:v>
                </c:pt>
                <c:pt idx="14680">
                  <c:v>1095.67</c:v>
                </c:pt>
                <c:pt idx="14681">
                  <c:v>1006.17</c:v>
                </c:pt>
                <c:pt idx="14682">
                  <c:v>1062.08</c:v>
                </c:pt>
                <c:pt idx="14683">
                  <c:v>1031.3499999999999</c:v>
                </c:pt>
                <c:pt idx="14684">
                  <c:v>1000.08</c:v>
                </c:pt>
                <c:pt idx="14685">
                  <c:v>949.88</c:v>
                </c:pt>
                <c:pt idx="14686">
                  <c:v>874.4</c:v>
                </c:pt>
                <c:pt idx="14687">
                  <c:v>815.43</c:v>
                </c:pt>
                <c:pt idx="14688">
                  <c:v>761.23</c:v>
                </c:pt>
                <c:pt idx="14689">
                  <c:v>732.36</c:v>
                </c:pt>
                <c:pt idx="14690">
                  <c:v>714.62</c:v>
                </c:pt>
                <c:pt idx="14691">
                  <c:v>708.84</c:v>
                </c:pt>
                <c:pt idx="14692">
                  <c:v>715.49</c:v>
                </c:pt>
                <c:pt idx="14693">
                  <c:v>737.48</c:v>
                </c:pt>
                <c:pt idx="14694">
                  <c:v>767.36</c:v>
                </c:pt>
                <c:pt idx="14695">
                  <c:v>952.66</c:v>
                </c:pt>
                <c:pt idx="14696">
                  <c:v>1096.47</c:v>
                </c:pt>
                <c:pt idx="14697">
                  <c:v>1182.67</c:v>
                </c:pt>
                <c:pt idx="14698">
                  <c:v>1223.1099999999999</c:v>
                </c:pt>
                <c:pt idx="14699">
                  <c:v>1235.99</c:v>
                </c:pt>
                <c:pt idx="14700">
                  <c:v>1229.29</c:v>
                </c:pt>
                <c:pt idx="14701">
                  <c:v>1249.43</c:v>
                </c:pt>
                <c:pt idx="14702">
                  <c:v>1244.27</c:v>
                </c:pt>
                <c:pt idx="14703">
                  <c:v>1216.49</c:v>
                </c:pt>
                <c:pt idx="14704">
                  <c:v>1084.48</c:v>
                </c:pt>
                <c:pt idx="14705">
                  <c:v>1010.77</c:v>
                </c:pt>
                <c:pt idx="14706">
                  <c:v>1080.05</c:v>
                </c:pt>
                <c:pt idx="14707">
                  <c:v>1046.47</c:v>
                </c:pt>
                <c:pt idx="14708">
                  <c:v>1019</c:v>
                </c:pt>
                <c:pt idx="14709">
                  <c:v>966.78</c:v>
                </c:pt>
                <c:pt idx="14710">
                  <c:v>903</c:v>
                </c:pt>
                <c:pt idx="14711">
                  <c:v>824.46</c:v>
                </c:pt>
                <c:pt idx="14712">
                  <c:v>786.87</c:v>
                </c:pt>
                <c:pt idx="14713">
                  <c:v>752.58</c:v>
                </c:pt>
                <c:pt idx="14714">
                  <c:v>732.48</c:v>
                </c:pt>
                <c:pt idx="14715">
                  <c:v>722.97</c:v>
                </c:pt>
                <c:pt idx="14716">
                  <c:v>738.48</c:v>
                </c:pt>
                <c:pt idx="14717">
                  <c:v>767.48</c:v>
                </c:pt>
                <c:pt idx="14718">
                  <c:v>791.23</c:v>
                </c:pt>
                <c:pt idx="14719">
                  <c:v>958.3</c:v>
                </c:pt>
                <c:pt idx="14720">
                  <c:v>1090.1300000000001</c:v>
                </c:pt>
                <c:pt idx="14721">
                  <c:v>1168.32</c:v>
                </c:pt>
                <c:pt idx="14722">
                  <c:v>1218.6600000000001</c:v>
                </c:pt>
                <c:pt idx="14723">
                  <c:v>1206.83</c:v>
                </c:pt>
                <c:pt idx="14724">
                  <c:v>1176.9100000000001</c:v>
                </c:pt>
                <c:pt idx="14725">
                  <c:v>1169.3499999999999</c:v>
                </c:pt>
                <c:pt idx="14726">
                  <c:v>1125.06</c:v>
                </c:pt>
                <c:pt idx="14727">
                  <c:v>1084.6099999999999</c:v>
                </c:pt>
                <c:pt idx="14728">
                  <c:v>1023.2</c:v>
                </c:pt>
                <c:pt idx="14729">
                  <c:v>955.86</c:v>
                </c:pt>
                <c:pt idx="14730">
                  <c:v>1001.04</c:v>
                </c:pt>
                <c:pt idx="14731">
                  <c:v>964.5</c:v>
                </c:pt>
                <c:pt idx="14732">
                  <c:v>919.65</c:v>
                </c:pt>
                <c:pt idx="14733">
                  <c:v>864.33</c:v>
                </c:pt>
                <c:pt idx="14734">
                  <c:v>803.78</c:v>
                </c:pt>
                <c:pt idx="14735">
                  <c:v>747.83</c:v>
                </c:pt>
                <c:pt idx="14736">
                  <c:v>712.8</c:v>
                </c:pt>
                <c:pt idx="14737">
                  <c:v>689.67</c:v>
                </c:pt>
                <c:pt idx="14738">
                  <c:v>673.29</c:v>
                </c:pt>
                <c:pt idx="14739">
                  <c:v>663.81</c:v>
                </c:pt>
                <c:pt idx="14740">
                  <c:v>683.03</c:v>
                </c:pt>
                <c:pt idx="14741">
                  <c:v>713.22</c:v>
                </c:pt>
                <c:pt idx="14742">
                  <c:v>745.26</c:v>
                </c:pt>
                <c:pt idx="14743">
                  <c:v>905.59</c:v>
                </c:pt>
                <c:pt idx="14744">
                  <c:v>1044.33</c:v>
                </c:pt>
                <c:pt idx="14745">
                  <c:v>1102.48</c:v>
                </c:pt>
                <c:pt idx="14746">
                  <c:v>1110.17</c:v>
                </c:pt>
                <c:pt idx="14747">
                  <c:v>1089.3</c:v>
                </c:pt>
                <c:pt idx="14748">
                  <c:v>1088.98</c:v>
                </c:pt>
                <c:pt idx="14749">
                  <c:v>1083.8499999999999</c:v>
                </c:pt>
                <c:pt idx="14750">
                  <c:v>1084.5</c:v>
                </c:pt>
                <c:pt idx="14751">
                  <c:v>1048.07</c:v>
                </c:pt>
                <c:pt idx="14752">
                  <c:v>983.35</c:v>
                </c:pt>
                <c:pt idx="14753">
                  <c:v>922.97</c:v>
                </c:pt>
                <c:pt idx="14754">
                  <c:v>985.53</c:v>
                </c:pt>
                <c:pt idx="14755">
                  <c:v>947.61</c:v>
                </c:pt>
                <c:pt idx="14756">
                  <c:v>899.19</c:v>
                </c:pt>
                <c:pt idx="14757">
                  <c:v>854.85</c:v>
                </c:pt>
                <c:pt idx="14758">
                  <c:v>798.1</c:v>
                </c:pt>
                <c:pt idx="14759">
                  <c:v>749.42</c:v>
                </c:pt>
                <c:pt idx="14760">
                  <c:v>715.66</c:v>
                </c:pt>
                <c:pt idx="14761">
                  <c:v>691.94</c:v>
                </c:pt>
                <c:pt idx="14762">
                  <c:v>686.3</c:v>
                </c:pt>
                <c:pt idx="14763">
                  <c:v>682.32</c:v>
                </c:pt>
                <c:pt idx="14764">
                  <c:v>692.38</c:v>
                </c:pt>
                <c:pt idx="14765">
                  <c:v>719.87</c:v>
                </c:pt>
                <c:pt idx="14766">
                  <c:v>746.07</c:v>
                </c:pt>
                <c:pt idx="14767">
                  <c:v>906.32</c:v>
                </c:pt>
                <c:pt idx="14768">
                  <c:v>1032.1500000000001</c:v>
                </c:pt>
                <c:pt idx="14769">
                  <c:v>1123.5899999999999</c:v>
                </c:pt>
                <c:pt idx="14770">
                  <c:v>1168.51</c:v>
                </c:pt>
                <c:pt idx="14771">
                  <c:v>1175.3900000000001</c:v>
                </c:pt>
                <c:pt idx="14772">
                  <c:v>1170.1400000000001</c:v>
                </c:pt>
                <c:pt idx="14773">
                  <c:v>1171.78</c:v>
                </c:pt>
                <c:pt idx="14774">
                  <c:v>1123.04</c:v>
                </c:pt>
                <c:pt idx="14775">
                  <c:v>1079.51</c:v>
                </c:pt>
                <c:pt idx="14776">
                  <c:v>1003.32</c:v>
                </c:pt>
                <c:pt idx="14777">
                  <c:v>942.43</c:v>
                </c:pt>
                <c:pt idx="14778">
                  <c:v>1002.64</c:v>
                </c:pt>
                <c:pt idx="14779">
                  <c:v>968.14</c:v>
                </c:pt>
                <c:pt idx="14780">
                  <c:v>930.8</c:v>
                </c:pt>
                <c:pt idx="14781">
                  <c:v>887.49</c:v>
                </c:pt>
                <c:pt idx="14782">
                  <c:v>833.18</c:v>
                </c:pt>
                <c:pt idx="14783">
                  <c:v>780.46</c:v>
                </c:pt>
                <c:pt idx="14784">
                  <c:v>745.15</c:v>
                </c:pt>
                <c:pt idx="14785">
                  <c:v>720.51</c:v>
                </c:pt>
                <c:pt idx="14786">
                  <c:v>699.55</c:v>
                </c:pt>
                <c:pt idx="14787">
                  <c:v>693.26</c:v>
                </c:pt>
                <c:pt idx="14788">
                  <c:v>683.94</c:v>
                </c:pt>
                <c:pt idx="14789">
                  <c:v>694.31</c:v>
                </c:pt>
                <c:pt idx="14790">
                  <c:v>688.38</c:v>
                </c:pt>
                <c:pt idx="14791">
                  <c:v>794.37</c:v>
                </c:pt>
                <c:pt idx="14792">
                  <c:v>910.14</c:v>
                </c:pt>
                <c:pt idx="14793">
                  <c:v>978.54</c:v>
                </c:pt>
                <c:pt idx="14794">
                  <c:v>1011.99</c:v>
                </c:pt>
                <c:pt idx="14795">
                  <c:v>1014.33</c:v>
                </c:pt>
                <c:pt idx="14796">
                  <c:v>975.04</c:v>
                </c:pt>
                <c:pt idx="14797">
                  <c:v>901.03</c:v>
                </c:pt>
                <c:pt idx="14798">
                  <c:v>881.19</c:v>
                </c:pt>
                <c:pt idx="14799">
                  <c:v>862.88</c:v>
                </c:pt>
                <c:pt idx="14800">
                  <c:v>852.62</c:v>
                </c:pt>
                <c:pt idx="14801">
                  <c:v>851.22</c:v>
                </c:pt>
                <c:pt idx="14802">
                  <c:v>936.01</c:v>
                </c:pt>
                <c:pt idx="14803">
                  <c:v>921.96</c:v>
                </c:pt>
                <c:pt idx="14804">
                  <c:v>888.9</c:v>
                </c:pt>
                <c:pt idx="14805">
                  <c:v>847.82</c:v>
                </c:pt>
                <c:pt idx="14806">
                  <c:v>809.79</c:v>
                </c:pt>
                <c:pt idx="14807">
                  <c:v>768.85</c:v>
                </c:pt>
                <c:pt idx="14808">
                  <c:v>726.45</c:v>
                </c:pt>
                <c:pt idx="14809">
                  <c:v>677.44</c:v>
                </c:pt>
                <c:pt idx="14810">
                  <c:v>672.94</c:v>
                </c:pt>
                <c:pt idx="14811">
                  <c:v>663.61</c:v>
                </c:pt>
                <c:pt idx="14812">
                  <c:v>658.12</c:v>
                </c:pt>
                <c:pt idx="14813">
                  <c:v>661.53</c:v>
                </c:pt>
                <c:pt idx="14814">
                  <c:v>637.73</c:v>
                </c:pt>
                <c:pt idx="14815">
                  <c:v>667.9</c:v>
                </c:pt>
                <c:pt idx="14816">
                  <c:v>705.52</c:v>
                </c:pt>
                <c:pt idx="14817">
                  <c:v>741.35</c:v>
                </c:pt>
                <c:pt idx="14818">
                  <c:v>764.47</c:v>
                </c:pt>
                <c:pt idx="14819">
                  <c:v>791.96</c:v>
                </c:pt>
                <c:pt idx="14820">
                  <c:v>795.78</c:v>
                </c:pt>
                <c:pt idx="14821">
                  <c:v>794.43</c:v>
                </c:pt>
                <c:pt idx="14822">
                  <c:v>789.16</c:v>
                </c:pt>
                <c:pt idx="14823">
                  <c:v>783.35</c:v>
                </c:pt>
                <c:pt idx="14824">
                  <c:v>758.91</c:v>
                </c:pt>
                <c:pt idx="14825">
                  <c:v>765.3</c:v>
                </c:pt>
                <c:pt idx="14826">
                  <c:v>844.16</c:v>
                </c:pt>
                <c:pt idx="14827">
                  <c:v>836.32</c:v>
                </c:pt>
                <c:pt idx="14828">
                  <c:v>828.84</c:v>
                </c:pt>
                <c:pt idx="14829">
                  <c:v>800.23</c:v>
                </c:pt>
                <c:pt idx="14830">
                  <c:v>780.21</c:v>
                </c:pt>
                <c:pt idx="14831">
                  <c:v>732.49</c:v>
                </c:pt>
                <c:pt idx="14832">
                  <c:v>696.28</c:v>
                </c:pt>
                <c:pt idx="14833">
                  <c:v>683.3</c:v>
                </c:pt>
                <c:pt idx="14834">
                  <c:v>664.32</c:v>
                </c:pt>
                <c:pt idx="14835">
                  <c:v>658.24</c:v>
                </c:pt>
                <c:pt idx="14836">
                  <c:v>668.14</c:v>
                </c:pt>
                <c:pt idx="14837">
                  <c:v>692.98</c:v>
                </c:pt>
                <c:pt idx="14838">
                  <c:v>725.45</c:v>
                </c:pt>
                <c:pt idx="14839">
                  <c:v>919.01</c:v>
                </c:pt>
                <c:pt idx="14840">
                  <c:v>1048.44</c:v>
                </c:pt>
                <c:pt idx="14841">
                  <c:v>1137.75</c:v>
                </c:pt>
                <c:pt idx="14842">
                  <c:v>1173.7</c:v>
                </c:pt>
                <c:pt idx="14843">
                  <c:v>1163.8800000000001</c:v>
                </c:pt>
                <c:pt idx="14844">
                  <c:v>1160.6600000000001</c:v>
                </c:pt>
                <c:pt idx="14845">
                  <c:v>1176.3699999999999</c:v>
                </c:pt>
                <c:pt idx="14846">
                  <c:v>1159.3399999999999</c:v>
                </c:pt>
                <c:pt idx="14847">
                  <c:v>1112.32</c:v>
                </c:pt>
                <c:pt idx="14848">
                  <c:v>1034.8499999999999</c:v>
                </c:pt>
                <c:pt idx="14849">
                  <c:v>952.1</c:v>
                </c:pt>
                <c:pt idx="14850">
                  <c:v>1018.03</c:v>
                </c:pt>
                <c:pt idx="14851">
                  <c:v>981.57</c:v>
                </c:pt>
                <c:pt idx="14852">
                  <c:v>915.19</c:v>
                </c:pt>
                <c:pt idx="14853">
                  <c:v>883.19</c:v>
                </c:pt>
                <c:pt idx="14854">
                  <c:v>820.07</c:v>
                </c:pt>
                <c:pt idx="14855">
                  <c:v>763.86</c:v>
                </c:pt>
                <c:pt idx="14856">
                  <c:v>718.7</c:v>
                </c:pt>
                <c:pt idx="14857">
                  <c:v>693.06</c:v>
                </c:pt>
                <c:pt idx="14858">
                  <c:v>675.81</c:v>
                </c:pt>
                <c:pt idx="14859">
                  <c:v>664.45</c:v>
                </c:pt>
                <c:pt idx="14860">
                  <c:v>669.24</c:v>
                </c:pt>
                <c:pt idx="14861">
                  <c:v>702.24</c:v>
                </c:pt>
                <c:pt idx="14862">
                  <c:v>730.58</c:v>
                </c:pt>
                <c:pt idx="14863">
                  <c:v>915.21</c:v>
                </c:pt>
                <c:pt idx="14864">
                  <c:v>1050.72</c:v>
                </c:pt>
                <c:pt idx="14865">
                  <c:v>1141.29</c:v>
                </c:pt>
                <c:pt idx="14866">
                  <c:v>1198.02</c:v>
                </c:pt>
                <c:pt idx="14867">
                  <c:v>1198.47</c:v>
                </c:pt>
                <c:pt idx="14868">
                  <c:v>1193.72</c:v>
                </c:pt>
                <c:pt idx="14869">
                  <c:v>1212.1099999999999</c:v>
                </c:pt>
                <c:pt idx="14870">
                  <c:v>1191.05</c:v>
                </c:pt>
                <c:pt idx="14871">
                  <c:v>1141.47</c:v>
                </c:pt>
                <c:pt idx="14872">
                  <c:v>1065.79</c:v>
                </c:pt>
                <c:pt idx="14873">
                  <c:v>989.89</c:v>
                </c:pt>
                <c:pt idx="14874">
                  <c:v>1067.54</c:v>
                </c:pt>
                <c:pt idx="14875">
                  <c:v>992.83</c:v>
                </c:pt>
                <c:pt idx="14876">
                  <c:v>953.9</c:v>
                </c:pt>
                <c:pt idx="14877">
                  <c:v>907.83</c:v>
                </c:pt>
                <c:pt idx="14878">
                  <c:v>846.25</c:v>
                </c:pt>
                <c:pt idx="14879">
                  <c:v>791.15</c:v>
                </c:pt>
                <c:pt idx="14880">
                  <c:v>744.75</c:v>
                </c:pt>
                <c:pt idx="14881">
                  <c:v>722.18</c:v>
                </c:pt>
                <c:pt idx="14882">
                  <c:v>694.73</c:v>
                </c:pt>
                <c:pt idx="14883">
                  <c:v>687.61</c:v>
                </c:pt>
                <c:pt idx="14884">
                  <c:v>689.96</c:v>
                </c:pt>
                <c:pt idx="14885">
                  <c:v>710.48</c:v>
                </c:pt>
                <c:pt idx="14886">
                  <c:v>750.29</c:v>
                </c:pt>
                <c:pt idx="14887">
                  <c:v>913.25</c:v>
                </c:pt>
                <c:pt idx="14888">
                  <c:v>1063.8900000000001</c:v>
                </c:pt>
                <c:pt idx="14889">
                  <c:v>1142.49</c:v>
                </c:pt>
                <c:pt idx="14890">
                  <c:v>1180.97</c:v>
                </c:pt>
                <c:pt idx="14891">
                  <c:v>1184.56</c:v>
                </c:pt>
                <c:pt idx="14892">
                  <c:v>1156.58</c:v>
                </c:pt>
                <c:pt idx="14893">
                  <c:v>1167.46</c:v>
                </c:pt>
                <c:pt idx="14894">
                  <c:v>1149.57</c:v>
                </c:pt>
                <c:pt idx="14895">
                  <c:v>1114.4100000000001</c:v>
                </c:pt>
                <c:pt idx="14896">
                  <c:v>1039</c:v>
                </c:pt>
                <c:pt idx="14897">
                  <c:v>964.22</c:v>
                </c:pt>
                <c:pt idx="14898">
                  <c:v>1016.91</c:v>
                </c:pt>
                <c:pt idx="14899">
                  <c:v>964.66</c:v>
                </c:pt>
                <c:pt idx="14900">
                  <c:v>934.26</c:v>
                </c:pt>
                <c:pt idx="14901">
                  <c:v>886.16</c:v>
                </c:pt>
                <c:pt idx="14902">
                  <c:v>835.13</c:v>
                </c:pt>
                <c:pt idx="14903">
                  <c:v>814.61</c:v>
                </c:pt>
                <c:pt idx="14904">
                  <c:v>770.83</c:v>
                </c:pt>
                <c:pt idx="14905">
                  <c:v>738.02</c:v>
                </c:pt>
                <c:pt idx="14906">
                  <c:v>727.42</c:v>
                </c:pt>
                <c:pt idx="14907">
                  <c:v>713.45</c:v>
                </c:pt>
                <c:pt idx="14908">
                  <c:v>714.88</c:v>
                </c:pt>
                <c:pt idx="14909">
                  <c:v>739.71</c:v>
                </c:pt>
                <c:pt idx="14910">
                  <c:v>774.47</c:v>
                </c:pt>
                <c:pt idx="14911">
                  <c:v>919.89</c:v>
                </c:pt>
                <c:pt idx="14912">
                  <c:v>1048.25</c:v>
                </c:pt>
                <c:pt idx="14913">
                  <c:v>1110.1300000000001</c:v>
                </c:pt>
                <c:pt idx="14914">
                  <c:v>1133.9100000000001</c:v>
                </c:pt>
                <c:pt idx="14915">
                  <c:v>1147.25</c:v>
                </c:pt>
                <c:pt idx="14916">
                  <c:v>1142.93</c:v>
                </c:pt>
                <c:pt idx="14917">
                  <c:v>1165.21</c:v>
                </c:pt>
                <c:pt idx="14918">
                  <c:v>1166.42</c:v>
                </c:pt>
                <c:pt idx="14919">
                  <c:v>1131.79</c:v>
                </c:pt>
                <c:pt idx="14920">
                  <c:v>1071.31</c:v>
                </c:pt>
                <c:pt idx="14921">
                  <c:v>989.01</c:v>
                </c:pt>
                <c:pt idx="14922">
                  <c:v>1035.99</c:v>
                </c:pt>
                <c:pt idx="14923">
                  <c:v>996.42</c:v>
                </c:pt>
                <c:pt idx="14924">
                  <c:v>951.4</c:v>
                </c:pt>
                <c:pt idx="14925">
                  <c:v>909.2</c:v>
                </c:pt>
                <c:pt idx="14926">
                  <c:v>856.6</c:v>
                </c:pt>
                <c:pt idx="14927">
                  <c:v>811.92</c:v>
                </c:pt>
                <c:pt idx="14928">
                  <c:v>762.89</c:v>
                </c:pt>
                <c:pt idx="14929">
                  <c:v>733</c:v>
                </c:pt>
                <c:pt idx="14930">
                  <c:v>715.73</c:v>
                </c:pt>
                <c:pt idx="14931">
                  <c:v>707</c:v>
                </c:pt>
                <c:pt idx="14932">
                  <c:v>716.59</c:v>
                </c:pt>
                <c:pt idx="14933">
                  <c:v>736.99</c:v>
                </c:pt>
                <c:pt idx="14934">
                  <c:v>768.9</c:v>
                </c:pt>
                <c:pt idx="14935">
                  <c:v>934.62</c:v>
                </c:pt>
                <c:pt idx="14936">
                  <c:v>1077.3</c:v>
                </c:pt>
                <c:pt idx="14937">
                  <c:v>1154.24</c:v>
                </c:pt>
                <c:pt idx="14938">
                  <c:v>1197.98</c:v>
                </c:pt>
                <c:pt idx="14939">
                  <c:v>1216.29</c:v>
                </c:pt>
                <c:pt idx="14940">
                  <c:v>1215.8800000000001</c:v>
                </c:pt>
                <c:pt idx="14941">
                  <c:v>1184.8</c:v>
                </c:pt>
                <c:pt idx="14942">
                  <c:v>1127.83</c:v>
                </c:pt>
                <c:pt idx="14943">
                  <c:v>1083.3399999999999</c:v>
                </c:pt>
                <c:pt idx="14944">
                  <c:v>992.45</c:v>
                </c:pt>
                <c:pt idx="14945">
                  <c:v>943.19</c:v>
                </c:pt>
                <c:pt idx="14946">
                  <c:v>990.61</c:v>
                </c:pt>
                <c:pt idx="14947">
                  <c:v>957.22</c:v>
                </c:pt>
                <c:pt idx="14948">
                  <c:v>918.26</c:v>
                </c:pt>
                <c:pt idx="14949">
                  <c:v>862.52</c:v>
                </c:pt>
                <c:pt idx="14950">
                  <c:v>822.3</c:v>
                </c:pt>
                <c:pt idx="14951">
                  <c:v>776.87</c:v>
                </c:pt>
                <c:pt idx="14952">
                  <c:v>732.01</c:v>
                </c:pt>
                <c:pt idx="14953">
                  <c:v>712.42</c:v>
                </c:pt>
                <c:pt idx="14954">
                  <c:v>694.06</c:v>
                </c:pt>
                <c:pt idx="14955">
                  <c:v>683.33</c:v>
                </c:pt>
                <c:pt idx="14956">
                  <c:v>684.27</c:v>
                </c:pt>
                <c:pt idx="14957">
                  <c:v>684.32</c:v>
                </c:pt>
                <c:pt idx="14958">
                  <c:v>677.72</c:v>
                </c:pt>
                <c:pt idx="14959">
                  <c:v>797.92</c:v>
                </c:pt>
                <c:pt idx="14960">
                  <c:v>909.03</c:v>
                </c:pt>
                <c:pt idx="14961">
                  <c:v>995.09</c:v>
                </c:pt>
                <c:pt idx="14962">
                  <c:v>1031.18</c:v>
                </c:pt>
                <c:pt idx="14963">
                  <c:v>1023.71</c:v>
                </c:pt>
                <c:pt idx="14964">
                  <c:v>965.97</c:v>
                </c:pt>
                <c:pt idx="14965">
                  <c:v>971.15</c:v>
                </c:pt>
                <c:pt idx="14966">
                  <c:v>922.42</c:v>
                </c:pt>
                <c:pt idx="14967">
                  <c:v>935.8</c:v>
                </c:pt>
                <c:pt idx="14968">
                  <c:v>898.23</c:v>
                </c:pt>
                <c:pt idx="14969">
                  <c:v>890.15</c:v>
                </c:pt>
                <c:pt idx="14970">
                  <c:v>963.85</c:v>
                </c:pt>
                <c:pt idx="14971">
                  <c:v>934.33</c:v>
                </c:pt>
                <c:pt idx="14972">
                  <c:v>887.34</c:v>
                </c:pt>
                <c:pt idx="14973">
                  <c:v>858.11</c:v>
                </c:pt>
                <c:pt idx="14974">
                  <c:v>811.91</c:v>
                </c:pt>
                <c:pt idx="14975">
                  <c:v>778.04</c:v>
                </c:pt>
                <c:pt idx="14976">
                  <c:v>732.28</c:v>
                </c:pt>
                <c:pt idx="14977">
                  <c:v>711.31</c:v>
                </c:pt>
                <c:pt idx="14978">
                  <c:v>695.91</c:v>
                </c:pt>
                <c:pt idx="14979">
                  <c:v>681.43</c:v>
                </c:pt>
                <c:pt idx="14980">
                  <c:v>680.57</c:v>
                </c:pt>
                <c:pt idx="14981">
                  <c:v>669.46</c:v>
                </c:pt>
                <c:pt idx="14982">
                  <c:v>645.28</c:v>
                </c:pt>
                <c:pt idx="14983">
                  <c:v>679.1</c:v>
                </c:pt>
                <c:pt idx="14984">
                  <c:v>741.04</c:v>
                </c:pt>
                <c:pt idx="14985">
                  <c:v>783.08</c:v>
                </c:pt>
                <c:pt idx="14986">
                  <c:v>824.36</c:v>
                </c:pt>
                <c:pt idx="14987">
                  <c:v>831.48</c:v>
                </c:pt>
                <c:pt idx="14988">
                  <c:v>836.39</c:v>
                </c:pt>
                <c:pt idx="14989">
                  <c:v>824.28</c:v>
                </c:pt>
                <c:pt idx="14990">
                  <c:v>801.94</c:v>
                </c:pt>
                <c:pt idx="14991">
                  <c:v>804.06</c:v>
                </c:pt>
                <c:pt idx="14992">
                  <c:v>778.84</c:v>
                </c:pt>
                <c:pt idx="14993">
                  <c:v>816.52</c:v>
                </c:pt>
                <c:pt idx="14994">
                  <c:v>894.33</c:v>
                </c:pt>
                <c:pt idx="14995">
                  <c:v>873.36</c:v>
                </c:pt>
                <c:pt idx="14996">
                  <c:v>852.01</c:v>
                </c:pt>
                <c:pt idx="14997">
                  <c:v>822.13</c:v>
                </c:pt>
                <c:pt idx="14998">
                  <c:v>767.68</c:v>
                </c:pt>
                <c:pt idx="14999">
                  <c:v>728.46</c:v>
                </c:pt>
                <c:pt idx="15000">
                  <c:v>685.65</c:v>
                </c:pt>
                <c:pt idx="15001">
                  <c:v>661.28</c:v>
                </c:pt>
                <c:pt idx="15002">
                  <c:v>649.48</c:v>
                </c:pt>
                <c:pt idx="15003">
                  <c:v>649.72</c:v>
                </c:pt>
                <c:pt idx="15004">
                  <c:v>658.86</c:v>
                </c:pt>
                <c:pt idx="15005">
                  <c:v>684.28</c:v>
                </c:pt>
                <c:pt idx="15006">
                  <c:v>718.7</c:v>
                </c:pt>
                <c:pt idx="15007">
                  <c:v>899.38</c:v>
                </c:pt>
                <c:pt idx="15008">
                  <c:v>1044.6099999999999</c:v>
                </c:pt>
                <c:pt idx="15009">
                  <c:v>1127.27</c:v>
                </c:pt>
                <c:pt idx="15010">
                  <c:v>1162.3399999999999</c:v>
                </c:pt>
                <c:pt idx="15011">
                  <c:v>1139.3800000000001</c:v>
                </c:pt>
                <c:pt idx="15012">
                  <c:v>1141.24</c:v>
                </c:pt>
                <c:pt idx="15013">
                  <c:v>1142.2</c:v>
                </c:pt>
                <c:pt idx="15014">
                  <c:v>1104.97</c:v>
                </c:pt>
                <c:pt idx="15015">
                  <c:v>1065.54</c:v>
                </c:pt>
                <c:pt idx="15016">
                  <c:v>996.65</c:v>
                </c:pt>
                <c:pt idx="15017">
                  <c:v>921.59</c:v>
                </c:pt>
                <c:pt idx="15018">
                  <c:v>951.12</c:v>
                </c:pt>
                <c:pt idx="15019">
                  <c:v>915.34</c:v>
                </c:pt>
                <c:pt idx="15020">
                  <c:v>877.09</c:v>
                </c:pt>
                <c:pt idx="15021">
                  <c:v>825.11</c:v>
                </c:pt>
                <c:pt idx="15022">
                  <c:v>766.18</c:v>
                </c:pt>
                <c:pt idx="15023">
                  <c:v>722.8</c:v>
                </c:pt>
                <c:pt idx="15024">
                  <c:v>680.22</c:v>
                </c:pt>
                <c:pt idx="15025">
                  <c:v>655.77</c:v>
                </c:pt>
                <c:pt idx="15026">
                  <c:v>644.97</c:v>
                </c:pt>
                <c:pt idx="15027">
                  <c:v>635.64</c:v>
                </c:pt>
                <c:pt idx="15028">
                  <c:v>651.57000000000005</c:v>
                </c:pt>
                <c:pt idx="15029">
                  <c:v>685.13</c:v>
                </c:pt>
                <c:pt idx="15030">
                  <c:v>714.4</c:v>
                </c:pt>
                <c:pt idx="15031">
                  <c:v>889.87</c:v>
                </c:pt>
                <c:pt idx="15032">
                  <c:v>1026.6400000000001</c:v>
                </c:pt>
                <c:pt idx="15033">
                  <c:v>1105.83</c:v>
                </c:pt>
                <c:pt idx="15034">
                  <c:v>1153.52</c:v>
                </c:pt>
                <c:pt idx="15035">
                  <c:v>1148.67</c:v>
                </c:pt>
                <c:pt idx="15036">
                  <c:v>1118.74</c:v>
                </c:pt>
                <c:pt idx="15037">
                  <c:v>1115.8</c:v>
                </c:pt>
                <c:pt idx="15038">
                  <c:v>1096.73</c:v>
                </c:pt>
                <c:pt idx="15039">
                  <c:v>1055.5</c:v>
                </c:pt>
                <c:pt idx="15040">
                  <c:v>998.24</c:v>
                </c:pt>
                <c:pt idx="15041">
                  <c:v>918.56</c:v>
                </c:pt>
                <c:pt idx="15042">
                  <c:v>951.58</c:v>
                </c:pt>
                <c:pt idx="15043">
                  <c:v>922.42</c:v>
                </c:pt>
                <c:pt idx="15044">
                  <c:v>879.15</c:v>
                </c:pt>
                <c:pt idx="15045">
                  <c:v>824.7</c:v>
                </c:pt>
                <c:pt idx="15046">
                  <c:v>767.62</c:v>
                </c:pt>
                <c:pt idx="15047">
                  <c:v>715.97</c:v>
                </c:pt>
                <c:pt idx="15048">
                  <c:v>673.2</c:v>
                </c:pt>
                <c:pt idx="15049">
                  <c:v>648.47</c:v>
                </c:pt>
                <c:pt idx="15050">
                  <c:v>639.54999999999995</c:v>
                </c:pt>
                <c:pt idx="15051">
                  <c:v>631.80999999999995</c:v>
                </c:pt>
                <c:pt idx="15052">
                  <c:v>648.09</c:v>
                </c:pt>
                <c:pt idx="15053">
                  <c:v>680.66</c:v>
                </c:pt>
                <c:pt idx="15054">
                  <c:v>703.4</c:v>
                </c:pt>
                <c:pt idx="15055">
                  <c:v>873.54</c:v>
                </c:pt>
                <c:pt idx="15056">
                  <c:v>1048.77</c:v>
                </c:pt>
                <c:pt idx="15057">
                  <c:v>1143.45</c:v>
                </c:pt>
                <c:pt idx="15058">
                  <c:v>1162.24</c:v>
                </c:pt>
                <c:pt idx="15059">
                  <c:v>1179.93</c:v>
                </c:pt>
                <c:pt idx="15060">
                  <c:v>1191.4100000000001</c:v>
                </c:pt>
                <c:pt idx="15061">
                  <c:v>1182.56</c:v>
                </c:pt>
                <c:pt idx="15062">
                  <c:v>1153.8599999999999</c:v>
                </c:pt>
                <c:pt idx="15063">
                  <c:v>1120.03</c:v>
                </c:pt>
                <c:pt idx="15064">
                  <c:v>1025.47</c:v>
                </c:pt>
                <c:pt idx="15065">
                  <c:v>926.88</c:v>
                </c:pt>
                <c:pt idx="15066">
                  <c:v>983.35</c:v>
                </c:pt>
                <c:pt idx="15067">
                  <c:v>950.9</c:v>
                </c:pt>
                <c:pt idx="15068">
                  <c:v>899.81</c:v>
                </c:pt>
                <c:pt idx="15069">
                  <c:v>851.21</c:v>
                </c:pt>
                <c:pt idx="15070">
                  <c:v>791.03</c:v>
                </c:pt>
                <c:pt idx="15071">
                  <c:v>744.67</c:v>
                </c:pt>
                <c:pt idx="15072">
                  <c:v>696.19</c:v>
                </c:pt>
                <c:pt idx="15073">
                  <c:v>673.12</c:v>
                </c:pt>
                <c:pt idx="15074">
                  <c:v>656.1</c:v>
                </c:pt>
                <c:pt idx="15075">
                  <c:v>652.03</c:v>
                </c:pt>
                <c:pt idx="15076">
                  <c:v>659.37</c:v>
                </c:pt>
                <c:pt idx="15077">
                  <c:v>702.85</c:v>
                </c:pt>
                <c:pt idx="15078">
                  <c:v>731.87</c:v>
                </c:pt>
                <c:pt idx="15079">
                  <c:v>903.59</c:v>
                </c:pt>
                <c:pt idx="15080">
                  <c:v>1054.7</c:v>
                </c:pt>
                <c:pt idx="15081">
                  <c:v>1138.53</c:v>
                </c:pt>
                <c:pt idx="15082">
                  <c:v>1191.3399999999999</c:v>
                </c:pt>
                <c:pt idx="15083">
                  <c:v>1202.94</c:v>
                </c:pt>
                <c:pt idx="15084">
                  <c:v>1201.48</c:v>
                </c:pt>
                <c:pt idx="15085">
                  <c:v>1201.44</c:v>
                </c:pt>
                <c:pt idx="15086">
                  <c:v>1192.3900000000001</c:v>
                </c:pt>
                <c:pt idx="15087">
                  <c:v>1116.67</c:v>
                </c:pt>
                <c:pt idx="15088">
                  <c:v>1056.48</c:v>
                </c:pt>
                <c:pt idx="15089">
                  <c:v>978.61</c:v>
                </c:pt>
                <c:pt idx="15090">
                  <c:v>1035.55</c:v>
                </c:pt>
                <c:pt idx="15091">
                  <c:v>1016.6</c:v>
                </c:pt>
                <c:pt idx="15092">
                  <c:v>970.57</c:v>
                </c:pt>
                <c:pt idx="15093">
                  <c:v>912.62</c:v>
                </c:pt>
                <c:pt idx="15094">
                  <c:v>833.77</c:v>
                </c:pt>
                <c:pt idx="15095">
                  <c:v>787.07</c:v>
                </c:pt>
                <c:pt idx="15096">
                  <c:v>745.97</c:v>
                </c:pt>
                <c:pt idx="15097">
                  <c:v>721.22</c:v>
                </c:pt>
                <c:pt idx="15098">
                  <c:v>697.86</c:v>
                </c:pt>
                <c:pt idx="15099">
                  <c:v>686.95</c:v>
                </c:pt>
                <c:pt idx="15100">
                  <c:v>695.21</c:v>
                </c:pt>
                <c:pt idx="15101">
                  <c:v>733.98</c:v>
                </c:pt>
                <c:pt idx="15102">
                  <c:v>757.69</c:v>
                </c:pt>
                <c:pt idx="15103">
                  <c:v>940.29</c:v>
                </c:pt>
                <c:pt idx="15104">
                  <c:v>1084.03</c:v>
                </c:pt>
                <c:pt idx="15105">
                  <c:v>1175.54</c:v>
                </c:pt>
                <c:pt idx="15106">
                  <c:v>1177.57</c:v>
                </c:pt>
                <c:pt idx="15107">
                  <c:v>1138.6400000000001</c:v>
                </c:pt>
                <c:pt idx="15108">
                  <c:v>1121.9000000000001</c:v>
                </c:pt>
                <c:pt idx="15109">
                  <c:v>1086.81</c:v>
                </c:pt>
                <c:pt idx="15110">
                  <c:v>1076.53</c:v>
                </c:pt>
                <c:pt idx="15111">
                  <c:v>1046.6199999999999</c:v>
                </c:pt>
                <c:pt idx="15112">
                  <c:v>985.53</c:v>
                </c:pt>
                <c:pt idx="15113">
                  <c:v>942.42</c:v>
                </c:pt>
                <c:pt idx="15114">
                  <c:v>980.85</c:v>
                </c:pt>
                <c:pt idx="15115">
                  <c:v>942.07</c:v>
                </c:pt>
                <c:pt idx="15116">
                  <c:v>901.69</c:v>
                </c:pt>
                <c:pt idx="15117">
                  <c:v>855.62</c:v>
                </c:pt>
                <c:pt idx="15118">
                  <c:v>810.94</c:v>
                </c:pt>
                <c:pt idx="15119">
                  <c:v>768.41</c:v>
                </c:pt>
                <c:pt idx="15120">
                  <c:v>733.39</c:v>
                </c:pt>
                <c:pt idx="15121">
                  <c:v>708.65</c:v>
                </c:pt>
                <c:pt idx="15122">
                  <c:v>690.81</c:v>
                </c:pt>
                <c:pt idx="15123">
                  <c:v>680.85</c:v>
                </c:pt>
                <c:pt idx="15124">
                  <c:v>684.16</c:v>
                </c:pt>
                <c:pt idx="15125">
                  <c:v>691.24</c:v>
                </c:pt>
                <c:pt idx="15126">
                  <c:v>691.18</c:v>
                </c:pt>
                <c:pt idx="15127">
                  <c:v>778.86</c:v>
                </c:pt>
                <c:pt idx="15128">
                  <c:v>905.3</c:v>
                </c:pt>
                <c:pt idx="15129">
                  <c:v>966.88</c:v>
                </c:pt>
                <c:pt idx="15130">
                  <c:v>1002.59</c:v>
                </c:pt>
                <c:pt idx="15131">
                  <c:v>991.17</c:v>
                </c:pt>
                <c:pt idx="15132">
                  <c:v>970.48</c:v>
                </c:pt>
                <c:pt idx="15133">
                  <c:v>916.2</c:v>
                </c:pt>
                <c:pt idx="15134">
                  <c:v>892.62</c:v>
                </c:pt>
                <c:pt idx="15135">
                  <c:v>875.32</c:v>
                </c:pt>
                <c:pt idx="15136">
                  <c:v>844.2</c:v>
                </c:pt>
                <c:pt idx="15137">
                  <c:v>859.97</c:v>
                </c:pt>
                <c:pt idx="15138">
                  <c:v>931.07</c:v>
                </c:pt>
                <c:pt idx="15139">
                  <c:v>906.85</c:v>
                </c:pt>
                <c:pt idx="15140">
                  <c:v>867.78</c:v>
                </c:pt>
                <c:pt idx="15141">
                  <c:v>835.29</c:v>
                </c:pt>
                <c:pt idx="15142">
                  <c:v>784.69</c:v>
                </c:pt>
                <c:pt idx="15143">
                  <c:v>746.03</c:v>
                </c:pt>
                <c:pt idx="15144">
                  <c:v>685.92</c:v>
                </c:pt>
                <c:pt idx="15145">
                  <c:v>662.08</c:v>
                </c:pt>
                <c:pt idx="15146">
                  <c:v>646.89</c:v>
                </c:pt>
                <c:pt idx="15147">
                  <c:v>635.01</c:v>
                </c:pt>
                <c:pt idx="15148">
                  <c:v>636.48</c:v>
                </c:pt>
                <c:pt idx="15149">
                  <c:v>634.74</c:v>
                </c:pt>
                <c:pt idx="15150">
                  <c:v>609.9</c:v>
                </c:pt>
                <c:pt idx="15151">
                  <c:v>656.33</c:v>
                </c:pt>
                <c:pt idx="15152">
                  <c:v>690.21</c:v>
                </c:pt>
                <c:pt idx="15153">
                  <c:v>726.37</c:v>
                </c:pt>
                <c:pt idx="15154">
                  <c:v>789.03</c:v>
                </c:pt>
                <c:pt idx="15155">
                  <c:v>793.65</c:v>
                </c:pt>
                <c:pt idx="15156">
                  <c:v>768.25</c:v>
                </c:pt>
                <c:pt idx="15157">
                  <c:v>767.65</c:v>
                </c:pt>
                <c:pt idx="15158">
                  <c:v>772.43</c:v>
                </c:pt>
                <c:pt idx="15159">
                  <c:v>771.09</c:v>
                </c:pt>
                <c:pt idx="15160">
                  <c:v>754.7</c:v>
                </c:pt>
                <c:pt idx="15161">
                  <c:v>789.14</c:v>
                </c:pt>
                <c:pt idx="15162">
                  <c:v>869.03</c:v>
                </c:pt>
                <c:pt idx="15163">
                  <c:v>885.16</c:v>
                </c:pt>
                <c:pt idx="15164">
                  <c:v>832.68</c:v>
                </c:pt>
                <c:pt idx="15165">
                  <c:v>810.22</c:v>
                </c:pt>
                <c:pt idx="15166">
                  <c:v>756.07</c:v>
                </c:pt>
                <c:pt idx="15167">
                  <c:v>708.8</c:v>
                </c:pt>
                <c:pt idx="15168">
                  <c:v>680.08</c:v>
                </c:pt>
                <c:pt idx="15169">
                  <c:v>648.54999999999995</c:v>
                </c:pt>
                <c:pt idx="15170">
                  <c:v>646.05999999999995</c:v>
                </c:pt>
                <c:pt idx="15171">
                  <c:v>636.35</c:v>
                </c:pt>
                <c:pt idx="15172">
                  <c:v>648.53</c:v>
                </c:pt>
                <c:pt idx="15173">
                  <c:v>694.14</c:v>
                </c:pt>
                <c:pt idx="15174">
                  <c:v>718.2</c:v>
                </c:pt>
                <c:pt idx="15175">
                  <c:v>896.4</c:v>
                </c:pt>
                <c:pt idx="15176">
                  <c:v>1012.67</c:v>
                </c:pt>
                <c:pt idx="15177">
                  <c:v>1100.95</c:v>
                </c:pt>
                <c:pt idx="15178">
                  <c:v>1134.3499999999999</c:v>
                </c:pt>
                <c:pt idx="15179">
                  <c:v>1147.77</c:v>
                </c:pt>
                <c:pt idx="15180">
                  <c:v>1152.47</c:v>
                </c:pt>
                <c:pt idx="15181">
                  <c:v>1202</c:v>
                </c:pt>
                <c:pt idx="15182">
                  <c:v>1194.52</c:v>
                </c:pt>
                <c:pt idx="15183">
                  <c:v>1162.6600000000001</c:v>
                </c:pt>
                <c:pt idx="15184">
                  <c:v>1080.3800000000001</c:v>
                </c:pt>
                <c:pt idx="15185">
                  <c:v>1006.87</c:v>
                </c:pt>
                <c:pt idx="15186">
                  <c:v>1090.2</c:v>
                </c:pt>
                <c:pt idx="15187">
                  <c:v>1052.57</c:v>
                </c:pt>
                <c:pt idx="15188">
                  <c:v>1010.25</c:v>
                </c:pt>
                <c:pt idx="15189">
                  <c:v>952.65</c:v>
                </c:pt>
                <c:pt idx="15190">
                  <c:v>884.94</c:v>
                </c:pt>
                <c:pt idx="15191">
                  <c:v>821.57</c:v>
                </c:pt>
                <c:pt idx="15192">
                  <c:v>779.95</c:v>
                </c:pt>
                <c:pt idx="15193">
                  <c:v>748.21</c:v>
                </c:pt>
                <c:pt idx="15194">
                  <c:v>737.94</c:v>
                </c:pt>
                <c:pt idx="15195">
                  <c:v>745.15</c:v>
                </c:pt>
                <c:pt idx="15196">
                  <c:v>741.21</c:v>
                </c:pt>
                <c:pt idx="15197">
                  <c:v>763.74</c:v>
                </c:pt>
                <c:pt idx="15198">
                  <c:v>787.37</c:v>
                </c:pt>
                <c:pt idx="15199">
                  <c:v>946.18</c:v>
                </c:pt>
                <c:pt idx="15200">
                  <c:v>1092.9100000000001</c:v>
                </c:pt>
                <c:pt idx="15201">
                  <c:v>1175.6199999999999</c:v>
                </c:pt>
                <c:pt idx="15202">
                  <c:v>1219.06</c:v>
                </c:pt>
                <c:pt idx="15203">
                  <c:v>1196.29</c:v>
                </c:pt>
                <c:pt idx="15204">
                  <c:v>1214.22</c:v>
                </c:pt>
                <c:pt idx="15205">
                  <c:v>1248.31</c:v>
                </c:pt>
                <c:pt idx="15206">
                  <c:v>1240.98</c:v>
                </c:pt>
                <c:pt idx="15207">
                  <c:v>1187.4000000000001</c:v>
                </c:pt>
                <c:pt idx="15208">
                  <c:v>1113.54</c:v>
                </c:pt>
                <c:pt idx="15209">
                  <c:v>1027</c:v>
                </c:pt>
                <c:pt idx="15210">
                  <c:v>1088.28</c:v>
                </c:pt>
                <c:pt idx="15211">
                  <c:v>1042.17</c:v>
                </c:pt>
                <c:pt idx="15212">
                  <c:v>1002.17</c:v>
                </c:pt>
                <c:pt idx="15213">
                  <c:v>944.75</c:v>
                </c:pt>
                <c:pt idx="15214">
                  <c:v>897.18</c:v>
                </c:pt>
                <c:pt idx="15215">
                  <c:v>823.42</c:v>
                </c:pt>
                <c:pt idx="15216">
                  <c:v>771.31</c:v>
                </c:pt>
                <c:pt idx="15217">
                  <c:v>744.9</c:v>
                </c:pt>
                <c:pt idx="15218">
                  <c:v>730.22</c:v>
                </c:pt>
                <c:pt idx="15219">
                  <c:v>726.03</c:v>
                </c:pt>
                <c:pt idx="15220">
                  <c:v>733.18</c:v>
                </c:pt>
                <c:pt idx="15221">
                  <c:v>753.58</c:v>
                </c:pt>
                <c:pt idx="15222">
                  <c:v>775.36</c:v>
                </c:pt>
                <c:pt idx="15223">
                  <c:v>954.89</c:v>
                </c:pt>
                <c:pt idx="15224">
                  <c:v>1125.4000000000001</c:v>
                </c:pt>
                <c:pt idx="15225">
                  <c:v>1210.6600000000001</c:v>
                </c:pt>
                <c:pt idx="15226">
                  <c:v>1233.3599999999999</c:v>
                </c:pt>
                <c:pt idx="15227">
                  <c:v>1242.52</c:v>
                </c:pt>
                <c:pt idx="15228">
                  <c:v>1248.72</c:v>
                </c:pt>
                <c:pt idx="15229">
                  <c:v>1270.74</c:v>
                </c:pt>
                <c:pt idx="15230">
                  <c:v>1268.04</c:v>
                </c:pt>
                <c:pt idx="15231">
                  <c:v>1211.3399999999999</c:v>
                </c:pt>
                <c:pt idx="15232">
                  <c:v>1134.7</c:v>
                </c:pt>
                <c:pt idx="15233">
                  <c:v>1034.8699999999999</c:v>
                </c:pt>
                <c:pt idx="15234">
                  <c:v>1117.28</c:v>
                </c:pt>
                <c:pt idx="15235">
                  <c:v>1083.43</c:v>
                </c:pt>
                <c:pt idx="15236">
                  <c:v>1051.33</c:v>
                </c:pt>
                <c:pt idx="15237">
                  <c:v>1000.43</c:v>
                </c:pt>
                <c:pt idx="15238">
                  <c:v>933.83</c:v>
                </c:pt>
                <c:pt idx="15239">
                  <c:v>872.18</c:v>
                </c:pt>
                <c:pt idx="15240">
                  <c:v>829.83</c:v>
                </c:pt>
                <c:pt idx="15241">
                  <c:v>797.84</c:v>
                </c:pt>
                <c:pt idx="15242">
                  <c:v>779.47</c:v>
                </c:pt>
                <c:pt idx="15243">
                  <c:v>772.05</c:v>
                </c:pt>
                <c:pt idx="15244">
                  <c:v>768.85</c:v>
                </c:pt>
                <c:pt idx="15245">
                  <c:v>795.92</c:v>
                </c:pt>
                <c:pt idx="15246">
                  <c:v>820.21</c:v>
                </c:pt>
                <c:pt idx="15247">
                  <c:v>979.65</c:v>
                </c:pt>
                <c:pt idx="15248">
                  <c:v>1102.3699999999999</c:v>
                </c:pt>
                <c:pt idx="15249">
                  <c:v>1167.71</c:v>
                </c:pt>
                <c:pt idx="15250">
                  <c:v>1194.3699999999999</c:v>
                </c:pt>
                <c:pt idx="15251">
                  <c:v>1211.1500000000001</c:v>
                </c:pt>
                <c:pt idx="15252">
                  <c:v>1208.78</c:v>
                </c:pt>
                <c:pt idx="15253">
                  <c:v>1217.03</c:v>
                </c:pt>
                <c:pt idx="15254">
                  <c:v>1193.93</c:v>
                </c:pt>
                <c:pt idx="15255">
                  <c:v>1131.77</c:v>
                </c:pt>
                <c:pt idx="15256">
                  <c:v>1045.76</c:v>
                </c:pt>
                <c:pt idx="15257">
                  <c:v>993.62</c:v>
                </c:pt>
                <c:pt idx="15258">
                  <c:v>1051.8699999999999</c:v>
                </c:pt>
                <c:pt idx="15259">
                  <c:v>1031.71</c:v>
                </c:pt>
                <c:pt idx="15260">
                  <c:v>992.65</c:v>
                </c:pt>
                <c:pt idx="15261">
                  <c:v>935.3</c:v>
                </c:pt>
                <c:pt idx="15262">
                  <c:v>877.79</c:v>
                </c:pt>
                <c:pt idx="15263">
                  <c:v>828.71</c:v>
                </c:pt>
                <c:pt idx="15264">
                  <c:v>794.54</c:v>
                </c:pt>
                <c:pt idx="15265">
                  <c:v>761.96</c:v>
                </c:pt>
                <c:pt idx="15266">
                  <c:v>747.33</c:v>
                </c:pt>
                <c:pt idx="15267">
                  <c:v>734.32</c:v>
                </c:pt>
                <c:pt idx="15268">
                  <c:v>734.05</c:v>
                </c:pt>
                <c:pt idx="15269">
                  <c:v>760.69</c:v>
                </c:pt>
                <c:pt idx="15270">
                  <c:v>785.43</c:v>
                </c:pt>
                <c:pt idx="15271">
                  <c:v>929.64</c:v>
                </c:pt>
                <c:pt idx="15272">
                  <c:v>1061.18</c:v>
                </c:pt>
                <c:pt idx="15273">
                  <c:v>1105.68</c:v>
                </c:pt>
                <c:pt idx="15274">
                  <c:v>1109.96</c:v>
                </c:pt>
                <c:pt idx="15275">
                  <c:v>1103.3</c:v>
                </c:pt>
                <c:pt idx="15276">
                  <c:v>1099.67</c:v>
                </c:pt>
                <c:pt idx="15277">
                  <c:v>1093.6500000000001</c:v>
                </c:pt>
                <c:pt idx="15278">
                  <c:v>1091.08</c:v>
                </c:pt>
                <c:pt idx="15279">
                  <c:v>1053.6300000000001</c:v>
                </c:pt>
                <c:pt idx="15280">
                  <c:v>987.88</c:v>
                </c:pt>
                <c:pt idx="15281">
                  <c:v>953.85</c:v>
                </c:pt>
                <c:pt idx="15282">
                  <c:v>1001.98</c:v>
                </c:pt>
                <c:pt idx="15283">
                  <c:v>985.05</c:v>
                </c:pt>
                <c:pt idx="15284">
                  <c:v>947.86</c:v>
                </c:pt>
                <c:pt idx="15285">
                  <c:v>907.48</c:v>
                </c:pt>
                <c:pt idx="15286">
                  <c:v>865.88</c:v>
                </c:pt>
                <c:pt idx="15287">
                  <c:v>811.45</c:v>
                </c:pt>
                <c:pt idx="15288">
                  <c:v>774.61</c:v>
                </c:pt>
                <c:pt idx="15289">
                  <c:v>745.84</c:v>
                </c:pt>
                <c:pt idx="15290">
                  <c:v>729.37</c:v>
                </c:pt>
                <c:pt idx="15291">
                  <c:v>714.91</c:v>
                </c:pt>
                <c:pt idx="15292">
                  <c:v>716.3</c:v>
                </c:pt>
                <c:pt idx="15293">
                  <c:v>729.14</c:v>
                </c:pt>
                <c:pt idx="15294">
                  <c:v>719.74</c:v>
                </c:pt>
                <c:pt idx="15295">
                  <c:v>836.51</c:v>
                </c:pt>
                <c:pt idx="15296">
                  <c:v>954.98</c:v>
                </c:pt>
                <c:pt idx="15297">
                  <c:v>1049.3499999999999</c:v>
                </c:pt>
                <c:pt idx="15298">
                  <c:v>1082.0899999999999</c:v>
                </c:pt>
                <c:pt idx="15299">
                  <c:v>1077.8599999999999</c:v>
                </c:pt>
                <c:pt idx="15300">
                  <c:v>1045.95</c:v>
                </c:pt>
                <c:pt idx="15301">
                  <c:v>1020.78</c:v>
                </c:pt>
                <c:pt idx="15302">
                  <c:v>983.26</c:v>
                </c:pt>
                <c:pt idx="15303">
                  <c:v>950.57</c:v>
                </c:pt>
                <c:pt idx="15304">
                  <c:v>922.14</c:v>
                </c:pt>
                <c:pt idx="15305">
                  <c:v>930.94</c:v>
                </c:pt>
                <c:pt idx="15306">
                  <c:v>997.09</c:v>
                </c:pt>
                <c:pt idx="15307">
                  <c:v>979.33</c:v>
                </c:pt>
                <c:pt idx="15308">
                  <c:v>938.89</c:v>
                </c:pt>
                <c:pt idx="15309">
                  <c:v>894.65</c:v>
                </c:pt>
                <c:pt idx="15310">
                  <c:v>854.2</c:v>
                </c:pt>
                <c:pt idx="15311">
                  <c:v>810.74</c:v>
                </c:pt>
                <c:pt idx="15312">
                  <c:v>771.52</c:v>
                </c:pt>
                <c:pt idx="15313">
                  <c:v>749.03</c:v>
                </c:pt>
                <c:pt idx="15314">
                  <c:v>727.28</c:v>
                </c:pt>
                <c:pt idx="15315">
                  <c:v>715.05</c:v>
                </c:pt>
                <c:pt idx="15316">
                  <c:v>710.08</c:v>
                </c:pt>
                <c:pt idx="15317">
                  <c:v>700.61</c:v>
                </c:pt>
                <c:pt idx="15318">
                  <c:v>626.51</c:v>
                </c:pt>
                <c:pt idx="15319">
                  <c:v>673.21</c:v>
                </c:pt>
                <c:pt idx="15320">
                  <c:v>705.48</c:v>
                </c:pt>
                <c:pt idx="15321">
                  <c:v>754.33</c:v>
                </c:pt>
                <c:pt idx="15322">
                  <c:v>819.72</c:v>
                </c:pt>
                <c:pt idx="15323">
                  <c:v>843.07</c:v>
                </c:pt>
                <c:pt idx="15324">
                  <c:v>852.58</c:v>
                </c:pt>
                <c:pt idx="15325">
                  <c:v>845.21</c:v>
                </c:pt>
                <c:pt idx="15326">
                  <c:v>843.08</c:v>
                </c:pt>
                <c:pt idx="15327">
                  <c:v>819.89</c:v>
                </c:pt>
                <c:pt idx="15328">
                  <c:v>812.24</c:v>
                </c:pt>
                <c:pt idx="15329">
                  <c:v>845.74</c:v>
                </c:pt>
                <c:pt idx="15330">
                  <c:v>893.74</c:v>
                </c:pt>
                <c:pt idx="15331">
                  <c:v>901.8</c:v>
                </c:pt>
                <c:pt idx="15332">
                  <c:v>894.26</c:v>
                </c:pt>
                <c:pt idx="15333">
                  <c:v>855.2</c:v>
                </c:pt>
                <c:pt idx="15334">
                  <c:v>812.92</c:v>
                </c:pt>
                <c:pt idx="15335">
                  <c:v>756.47</c:v>
                </c:pt>
                <c:pt idx="15336">
                  <c:v>722.4</c:v>
                </c:pt>
                <c:pt idx="15337">
                  <c:v>698.67</c:v>
                </c:pt>
                <c:pt idx="15338">
                  <c:v>681.63</c:v>
                </c:pt>
                <c:pt idx="15339">
                  <c:v>678.25</c:v>
                </c:pt>
                <c:pt idx="15340">
                  <c:v>695.56</c:v>
                </c:pt>
                <c:pt idx="15341">
                  <c:v>736.35</c:v>
                </c:pt>
                <c:pt idx="15342">
                  <c:v>763.7</c:v>
                </c:pt>
                <c:pt idx="15343">
                  <c:v>949.02</c:v>
                </c:pt>
                <c:pt idx="15344">
                  <c:v>1086.43</c:v>
                </c:pt>
                <c:pt idx="15345">
                  <c:v>1174.57</c:v>
                </c:pt>
                <c:pt idx="15346">
                  <c:v>1218.3800000000001</c:v>
                </c:pt>
                <c:pt idx="15347">
                  <c:v>1216.6600000000001</c:v>
                </c:pt>
                <c:pt idx="15348">
                  <c:v>1209.6300000000001</c:v>
                </c:pt>
                <c:pt idx="15349">
                  <c:v>1225.8599999999999</c:v>
                </c:pt>
                <c:pt idx="15350">
                  <c:v>1202.82</c:v>
                </c:pt>
                <c:pt idx="15351">
                  <c:v>1142.8</c:v>
                </c:pt>
                <c:pt idx="15352">
                  <c:v>1070.27</c:v>
                </c:pt>
                <c:pt idx="15353">
                  <c:v>1006.61</c:v>
                </c:pt>
                <c:pt idx="15354">
                  <c:v>1041.5</c:v>
                </c:pt>
                <c:pt idx="15355">
                  <c:v>1004.68</c:v>
                </c:pt>
                <c:pt idx="15356">
                  <c:v>957.44</c:v>
                </c:pt>
                <c:pt idx="15357">
                  <c:v>907.5</c:v>
                </c:pt>
                <c:pt idx="15358">
                  <c:v>842.1</c:v>
                </c:pt>
                <c:pt idx="15359">
                  <c:v>786.77</c:v>
                </c:pt>
                <c:pt idx="15360">
                  <c:v>757.11</c:v>
                </c:pt>
                <c:pt idx="15361">
                  <c:v>730.83</c:v>
                </c:pt>
                <c:pt idx="15362">
                  <c:v>714.83</c:v>
                </c:pt>
                <c:pt idx="15363">
                  <c:v>701.14</c:v>
                </c:pt>
                <c:pt idx="15364">
                  <c:v>709.7</c:v>
                </c:pt>
                <c:pt idx="15365">
                  <c:v>756.74</c:v>
                </c:pt>
                <c:pt idx="15366">
                  <c:v>778.3</c:v>
                </c:pt>
                <c:pt idx="15367">
                  <c:v>941.59</c:v>
                </c:pt>
                <c:pt idx="15368">
                  <c:v>1047.1300000000001</c:v>
                </c:pt>
                <c:pt idx="15369">
                  <c:v>1126.9000000000001</c:v>
                </c:pt>
                <c:pt idx="15370">
                  <c:v>1175.44</c:v>
                </c:pt>
                <c:pt idx="15371">
                  <c:v>1183.1300000000001</c:v>
                </c:pt>
                <c:pt idx="15372">
                  <c:v>1178.74</c:v>
                </c:pt>
                <c:pt idx="15373">
                  <c:v>1187.33</c:v>
                </c:pt>
                <c:pt idx="15374">
                  <c:v>1174.75</c:v>
                </c:pt>
                <c:pt idx="15375">
                  <c:v>1120.71</c:v>
                </c:pt>
                <c:pt idx="15376">
                  <c:v>1034.22</c:v>
                </c:pt>
                <c:pt idx="15377">
                  <c:v>978.19</c:v>
                </c:pt>
                <c:pt idx="15378">
                  <c:v>1026.6199999999999</c:v>
                </c:pt>
                <c:pt idx="15379">
                  <c:v>993.81</c:v>
                </c:pt>
                <c:pt idx="15380">
                  <c:v>965.48</c:v>
                </c:pt>
                <c:pt idx="15381">
                  <c:v>908.42</c:v>
                </c:pt>
                <c:pt idx="15382">
                  <c:v>841.21</c:v>
                </c:pt>
                <c:pt idx="15383">
                  <c:v>783.3</c:v>
                </c:pt>
                <c:pt idx="15384">
                  <c:v>748.85</c:v>
                </c:pt>
                <c:pt idx="15385">
                  <c:v>715.01</c:v>
                </c:pt>
                <c:pt idx="15386">
                  <c:v>696.98</c:v>
                </c:pt>
                <c:pt idx="15387">
                  <c:v>689.12</c:v>
                </c:pt>
                <c:pt idx="15388">
                  <c:v>706.92</c:v>
                </c:pt>
                <c:pt idx="15389">
                  <c:v>732.4</c:v>
                </c:pt>
                <c:pt idx="15390">
                  <c:v>766.35</c:v>
                </c:pt>
                <c:pt idx="15391">
                  <c:v>927.75</c:v>
                </c:pt>
                <c:pt idx="15392">
                  <c:v>1077.53</c:v>
                </c:pt>
                <c:pt idx="15393">
                  <c:v>1160.72</c:v>
                </c:pt>
                <c:pt idx="15394">
                  <c:v>1206.0999999999999</c:v>
                </c:pt>
                <c:pt idx="15395">
                  <c:v>1199.47</c:v>
                </c:pt>
                <c:pt idx="15396">
                  <c:v>1206.75</c:v>
                </c:pt>
                <c:pt idx="15397">
                  <c:v>1224.32</c:v>
                </c:pt>
                <c:pt idx="15398">
                  <c:v>1212.6500000000001</c:v>
                </c:pt>
                <c:pt idx="15399">
                  <c:v>1158.5</c:v>
                </c:pt>
                <c:pt idx="15400">
                  <c:v>1081.68</c:v>
                </c:pt>
                <c:pt idx="15401">
                  <c:v>1018.22</c:v>
                </c:pt>
                <c:pt idx="15402">
                  <c:v>1060.53</c:v>
                </c:pt>
                <c:pt idx="15403">
                  <c:v>1024.57</c:v>
                </c:pt>
                <c:pt idx="15404">
                  <c:v>981.35</c:v>
                </c:pt>
                <c:pt idx="15405">
                  <c:v>937.82</c:v>
                </c:pt>
                <c:pt idx="15406">
                  <c:v>871.44</c:v>
                </c:pt>
                <c:pt idx="15407">
                  <c:v>814.98</c:v>
                </c:pt>
                <c:pt idx="15408">
                  <c:v>766.71</c:v>
                </c:pt>
                <c:pt idx="15409">
                  <c:v>736.59</c:v>
                </c:pt>
                <c:pt idx="15410">
                  <c:v>727.16</c:v>
                </c:pt>
                <c:pt idx="15411">
                  <c:v>716.92</c:v>
                </c:pt>
                <c:pt idx="15412">
                  <c:v>734.42</c:v>
                </c:pt>
                <c:pt idx="15413">
                  <c:v>762.16</c:v>
                </c:pt>
                <c:pt idx="15414">
                  <c:v>779.95</c:v>
                </c:pt>
                <c:pt idx="15415">
                  <c:v>955.25</c:v>
                </c:pt>
                <c:pt idx="15416">
                  <c:v>1102.5</c:v>
                </c:pt>
                <c:pt idx="15417">
                  <c:v>1184.67</c:v>
                </c:pt>
                <c:pt idx="15418">
                  <c:v>1213.5899999999999</c:v>
                </c:pt>
                <c:pt idx="15419">
                  <c:v>1213.2</c:v>
                </c:pt>
                <c:pt idx="15420">
                  <c:v>1205.79</c:v>
                </c:pt>
                <c:pt idx="15421">
                  <c:v>1243.5999999999999</c:v>
                </c:pt>
                <c:pt idx="15422">
                  <c:v>1233.94</c:v>
                </c:pt>
                <c:pt idx="15423">
                  <c:v>1163.75</c:v>
                </c:pt>
                <c:pt idx="15424">
                  <c:v>1081.27</c:v>
                </c:pt>
                <c:pt idx="15425">
                  <c:v>1021.34</c:v>
                </c:pt>
                <c:pt idx="15426">
                  <c:v>1075.78</c:v>
                </c:pt>
                <c:pt idx="15427">
                  <c:v>1048.1500000000001</c:v>
                </c:pt>
                <c:pt idx="15428">
                  <c:v>1007.24</c:v>
                </c:pt>
                <c:pt idx="15429">
                  <c:v>965.54</c:v>
                </c:pt>
                <c:pt idx="15430">
                  <c:v>897.04</c:v>
                </c:pt>
                <c:pt idx="15431">
                  <c:v>843.44</c:v>
                </c:pt>
                <c:pt idx="15432">
                  <c:v>797.14</c:v>
                </c:pt>
                <c:pt idx="15433">
                  <c:v>777.31</c:v>
                </c:pt>
                <c:pt idx="15434">
                  <c:v>755.55</c:v>
                </c:pt>
                <c:pt idx="15435">
                  <c:v>721.4</c:v>
                </c:pt>
                <c:pt idx="15436">
                  <c:v>741.43</c:v>
                </c:pt>
                <c:pt idx="15437">
                  <c:v>768.26</c:v>
                </c:pt>
                <c:pt idx="15438">
                  <c:v>794.86</c:v>
                </c:pt>
                <c:pt idx="15439">
                  <c:v>972.43</c:v>
                </c:pt>
                <c:pt idx="15440">
                  <c:v>1118.01</c:v>
                </c:pt>
                <c:pt idx="15441">
                  <c:v>1199.03</c:v>
                </c:pt>
                <c:pt idx="15442">
                  <c:v>1232</c:v>
                </c:pt>
                <c:pt idx="15443">
                  <c:v>1231.68</c:v>
                </c:pt>
                <c:pt idx="15444">
                  <c:v>1250.74</c:v>
                </c:pt>
                <c:pt idx="15445">
                  <c:v>1262.97</c:v>
                </c:pt>
                <c:pt idx="15446">
                  <c:v>1236.57</c:v>
                </c:pt>
                <c:pt idx="15447">
                  <c:v>1171.55</c:v>
                </c:pt>
                <c:pt idx="15448">
                  <c:v>1076.05</c:v>
                </c:pt>
                <c:pt idx="15449">
                  <c:v>992.68</c:v>
                </c:pt>
                <c:pt idx="15450">
                  <c:v>1037.18</c:v>
                </c:pt>
                <c:pt idx="15451">
                  <c:v>1009.32</c:v>
                </c:pt>
                <c:pt idx="15452">
                  <c:v>972.34</c:v>
                </c:pt>
                <c:pt idx="15453">
                  <c:v>926.89</c:v>
                </c:pt>
                <c:pt idx="15454">
                  <c:v>885.16</c:v>
                </c:pt>
                <c:pt idx="15455">
                  <c:v>831.38</c:v>
                </c:pt>
                <c:pt idx="15456">
                  <c:v>787.24</c:v>
                </c:pt>
                <c:pt idx="15457">
                  <c:v>752.34</c:v>
                </c:pt>
                <c:pt idx="15458">
                  <c:v>734.13</c:v>
                </c:pt>
                <c:pt idx="15459">
                  <c:v>723.98</c:v>
                </c:pt>
                <c:pt idx="15460">
                  <c:v>727.06</c:v>
                </c:pt>
                <c:pt idx="15461">
                  <c:v>736.31</c:v>
                </c:pt>
                <c:pt idx="15462">
                  <c:v>734.95</c:v>
                </c:pt>
                <c:pt idx="15463">
                  <c:v>836.84</c:v>
                </c:pt>
                <c:pt idx="15464">
                  <c:v>941.19</c:v>
                </c:pt>
                <c:pt idx="15465">
                  <c:v>984.53</c:v>
                </c:pt>
                <c:pt idx="15466">
                  <c:v>1010.9</c:v>
                </c:pt>
                <c:pt idx="15467">
                  <c:v>997.42</c:v>
                </c:pt>
                <c:pt idx="15468">
                  <c:v>979.08</c:v>
                </c:pt>
                <c:pt idx="15469">
                  <c:v>940.91</c:v>
                </c:pt>
                <c:pt idx="15470">
                  <c:v>904.25</c:v>
                </c:pt>
                <c:pt idx="15471">
                  <c:v>896.01</c:v>
                </c:pt>
                <c:pt idx="15472">
                  <c:v>893.5</c:v>
                </c:pt>
                <c:pt idx="15473">
                  <c:v>923.9</c:v>
                </c:pt>
                <c:pt idx="15474">
                  <c:v>948.41</c:v>
                </c:pt>
                <c:pt idx="15475">
                  <c:v>926.05</c:v>
                </c:pt>
                <c:pt idx="15476">
                  <c:v>910.3</c:v>
                </c:pt>
                <c:pt idx="15477">
                  <c:v>868.58</c:v>
                </c:pt>
                <c:pt idx="15478">
                  <c:v>821.71</c:v>
                </c:pt>
                <c:pt idx="15479">
                  <c:v>780.03</c:v>
                </c:pt>
                <c:pt idx="15480">
                  <c:v>748.46</c:v>
                </c:pt>
                <c:pt idx="15481">
                  <c:v>731.53</c:v>
                </c:pt>
                <c:pt idx="15482">
                  <c:v>709.47</c:v>
                </c:pt>
                <c:pt idx="15483">
                  <c:v>703.62</c:v>
                </c:pt>
                <c:pt idx="15484">
                  <c:v>701.86</c:v>
                </c:pt>
                <c:pt idx="15485">
                  <c:v>700.61</c:v>
                </c:pt>
                <c:pt idx="15486">
                  <c:v>676.87</c:v>
                </c:pt>
                <c:pt idx="15487">
                  <c:v>707.09</c:v>
                </c:pt>
                <c:pt idx="15488">
                  <c:v>752.08</c:v>
                </c:pt>
                <c:pt idx="15489">
                  <c:v>796.36</c:v>
                </c:pt>
                <c:pt idx="15490">
                  <c:v>821.39</c:v>
                </c:pt>
                <c:pt idx="15491">
                  <c:v>846.63</c:v>
                </c:pt>
                <c:pt idx="15492">
                  <c:v>844.04</c:v>
                </c:pt>
                <c:pt idx="15493">
                  <c:v>841.5</c:v>
                </c:pt>
                <c:pt idx="15494">
                  <c:v>824.24</c:v>
                </c:pt>
                <c:pt idx="15495">
                  <c:v>810.11</c:v>
                </c:pt>
                <c:pt idx="15496">
                  <c:v>809.13</c:v>
                </c:pt>
                <c:pt idx="15497">
                  <c:v>839.63</c:v>
                </c:pt>
                <c:pt idx="15498">
                  <c:v>912.78</c:v>
                </c:pt>
                <c:pt idx="15499">
                  <c:v>914.28</c:v>
                </c:pt>
                <c:pt idx="15500">
                  <c:v>905.43</c:v>
                </c:pt>
                <c:pt idx="15501">
                  <c:v>881.05</c:v>
                </c:pt>
                <c:pt idx="15502">
                  <c:v>833.19</c:v>
                </c:pt>
                <c:pt idx="15503">
                  <c:v>775.64</c:v>
                </c:pt>
                <c:pt idx="15504">
                  <c:v>733.07</c:v>
                </c:pt>
                <c:pt idx="15505">
                  <c:v>712.74</c:v>
                </c:pt>
                <c:pt idx="15506">
                  <c:v>703.91</c:v>
                </c:pt>
                <c:pt idx="15507">
                  <c:v>700.02</c:v>
                </c:pt>
                <c:pt idx="15508">
                  <c:v>719.73</c:v>
                </c:pt>
                <c:pt idx="15509">
                  <c:v>760.1</c:v>
                </c:pt>
                <c:pt idx="15510">
                  <c:v>787.67</c:v>
                </c:pt>
                <c:pt idx="15511">
                  <c:v>961.66</c:v>
                </c:pt>
                <c:pt idx="15512">
                  <c:v>1097.4000000000001</c:v>
                </c:pt>
                <c:pt idx="15513">
                  <c:v>1183.98</c:v>
                </c:pt>
                <c:pt idx="15514">
                  <c:v>1212.9000000000001</c:v>
                </c:pt>
                <c:pt idx="15515">
                  <c:v>1211.6400000000001</c:v>
                </c:pt>
                <c:pt idx="15516">
                  <c:v>1211.67</c:v>
                </c:pt>
                <c:pt idx="15517">
                  <c:v>1214.43</c:v>
                </c:pt>
                <c:pt idx="15518">
                  <c:v>1204.8499999999999</c:v>
                </c:pt>
                <c:pt idx="15519">
                  <c:v>1169.8399999999999</c:v>
                </c:pt>
                <c:pt idx="15520">
                  <c:v>1093.02</c:v>
                </c:pt>
                <c:pt idx="15521">
                  <c:v>1025.6500000000001</c:v>
                </c:pt>
                <c:pt idx="15522">
                  <c:v>1050.94</c:v>
                </c:pt>
                <c:pt idx="15523">
                  <c:v>1000.38</c:v>
                </c:pt>
                <c:pt idx="15524">
                  <c:v>950.36</c:v>
                </c:pt>
                <c:pt idx="15525">
                  <c:v>889.8</c:v>
                </c:pt>
                <c:pt idx="15526">
                  <c:v>835.93</c:v>
                </c:pt>
                <c:pt idx="15527">
                  <c:v>778.18</c:v>
                </c:pt>
                <c:pt idx="15528">
                  <c:v>745.32</c:v>
                </c:pt>
                <c:pt idx="15529">
                  <c:v>716.75</c:v>
                </c:pt>
                <c:pt idx="15530">
                  <c:v>701.09</c:v>
                </c:pt>
                <c:pt idx="15531">
                  <c:v>696.65</c:v>
                </c:pt>
                <c:pt idx="15532">
                  <c:v>708.55</c:v>
                </c:pt>
                <c:pt idx="15533">
                  <c:v>742.4</c:v>
                </c:pt>
                <c:pt idx="15534">
                  <c:v>766.08</c:v>
                </c:pt>
                <c:pt idx="15535">
                  <c:v>937.77</c:v>
                </c:pt>
                <c:pt idx="15536">
                  <c:v>1084.23</c:v>
                </c:pt>
                <c:pt idx="15537">
                  <c:v>1159.05</c:v>
                </c:pt>
                <c:pt idx="15538">
                  <c:v>1196.52</c:v>
                </c:pt>
                <c:pt idx="15539">
                  <c:v>1202.76</c:v>
                </c:pt>
                <c:pt idx="15540">
                  <c:v>1207.95</c:v>
                </c:pt>
                <c:pt idx="15541">
                  <c:v>1188.4000000000001</c:v>
                </c:pt>
                <c:pt idx="15542">
                  <c:v>1164.79</c:v>
                </c:pt>
                <c:pt idx="15543">
                  <c:v>1108.02</c:v>
                </c:pt>
                <c:pt idx="15544">
                  <c:v>1023.81</c:v>
                </c:pt>
                <c:pt idx="15545">
                  <c:v>983.51</c:v>
                </c:pt>
                <c:pt idx="15546">
                  <c:v>998.13</c:v>
                </c:pt>
                <c:pt idx="15547">
                  <c:v>964.64</c:v>
                </c:pt>
                <c:pt idx="15548">
                  <c:v>921.23</c:v>
                </c:pt>
                <c:pt idx="15549">
                  <c:v>874.63</c:v>
                </c:pt>
                <c:pt idx="15550">
                  <c:v>822.23</c:v>
                </c:pt>
                <c:pt idx="15551">
                  <c:v>755.49</c:v>
                </c:pt>
                <c:pt idx="15552">
                  <c:v>722.75</c:v>
                </c:pt>
                <c:pt idx="15553">
                  <c:v>715.14</c:v>
                </c:pt>
                <c:pt idx="15554">
                  <c:v>696.94</c:v>
                </c:pt>
                <c:pt idx="15555">
                  <c:v>689.22</c:v>
                </c:pt>
                <c:pt idx="15556">
                  <c:v>699.66</c:v>
                </c:pt>
                <c:pt idx="15557">
                  <c:v>736.43</c:v>
                </c:pt>
                <c:pt idx="15558">
                  <c:v>758.07</c:v>
                </c:pt>
                <c:pt idx="15559">
                  <c:v>901.83</c:v>
                </c:pt>
                <c:pt idx="15560">
                  <c:v>1023.04</c:v>
                </c:pt>
                <c:pt idx="15561">
                  <c:v>1100.03</c:v>
                </c:pt>
                <c:pt idx="15562">
                  <c:v>1130.6400000000001</c:v>
                </c:pt>
                <c:pt idx="15563">
                  <c:v>1107.6500000000001</c:v>
                </c:pt>
                <c:pt idx="15564">
                  <c:v>1099.58</c:v>
                </c:pt>
                <c:pt idx="15565">
                  <c:v>1116.32</c:v>
                </c:pt>
                <c:pt idx="15566">
                  <c:v>1095.31</c:v>
                </c:pt>
                <c:pt idx="15567">
                  <c:v>1070.5999999999999</c:v>
                </c:pt>
                <c:pt idx="15568">
                  <c:v>994.07</c:v>
                </c:pt>
                <c:pt idx="15569">
                  <c:v>962.58</c:v>
                </c:pt>
                <c:pt idx="15570">
                  <c:v>989.35</c:v>
                </c:pt>
                <c:pt idx="15571">
                  <c:v>939.56</c:v>
                </c:pt>
                <c:pt idx="15572">
                  <c:v>901.4</c:v>
                </c:pt>
                <c:pt idx="15573">
                  <c:v>849.1</c:v>
                </c:pt>
                <c:pt idx="15574">
                  <c:v>788.33</c:v>
                </c:pt>
                <c:pt idx="15575">
                  <c:v>735.33</c:v>
                </c:pt>
                <c:pt idx="15576">
                  <c:v>699.98</c:v>
                </c:pt>
                <c:pt idx="15577">
                  <c:v>672.09</c:v>
                </c:pt>
                <c:pt idx="15578">
                  <c:v>659.01</c:v>
                </c:pt>
                <c:pt idx="15579">
                  <c:v>650.04</c:v>
                </c:pt>
                <c:pt idx="15580">
                  <c:v>659.21</c:v>
                </c:pt>
                <c:pt idx="15581">
                  <c:v>698.91</c:v>
                </c:pt>
                <c:pt idx="15582">
                  <c:v>734.03</c:v>
                </c:pt>
                <c:pt idx="15583">
                  <c:v>887.38</c:v>
                </c:pt>
                <c:pt idx="15584">
                  <c:v>1002.49</c:v>
                </c:pt>
                <c:pt idx="15585">
                  <c:v>1093.33</c:v>
                </c:pt>
                <c:pt idx="15586">
                  <c:v>1114.26</c:v>
                </c:pt>
                <c:pt idx="15587">
                  <c:v>1122.33</c:v>
                </c:pt>
                <c:pt idx="15588">
                  <c:v>1101.1400000000001</c:v>
                </c:pt>
                <c:pt idx="15589">
                  <c:v>1120.1199999999999</c:v>
                </c:pt>
                <c:pt idx="15590">
                  <c:v>1102.24</c:v>
                </c:pt>
                <c:pt idx="15591">
                  <c:v>1058.05</c:v>
                </c:pt>
                <c:pt idx="15592">
                  <c:v>1003.21</c:v>
                </c:pt>
                <c:pt idx="15593">
                  <c:v>975.36</c:v>
                </c:pt>
                <c:pt idx="15594">
                  <c:v>1010.43</c:v>
                </c:pt>
                <c:pt idx="15595">
                  <c:v>963.7</c:v>
                </c:pt>
                <c:pt idx="15596">
                  <c:v>934.01</c:v>
                </c:pt>
                <c:pt idx="15597">
                  <c:v>884.1</c:v>
                </c:pt>
                <c:pt idx="15598">
                  <c:v>822.58</c:v>
                </c:pt>
                <c:pt idx="15599">
                  <c:v>773.82</c:v>
                </c:pt>
                <c:pt idx="15600">
                  <c:v>734</c:v>
                </c:pt>
                <c:pt idx="15601">
                  <c:v>715.16</c:v>
                </c:pt>
                <c:pt idx="15602">
                  <c:v>694.43</c:v>
                </c:pt>
                <c:pt idx="15603">
                  <c:v>692.4</c:v>
                </c:pt>
                <c:pt idx="15604">
                  <c:v>698.36</c:v>
                </c:pt>
                <c:pt idx="15605">
                  <c:v>733.94</c:v>
                </c:pt>
                <c:pt idx="15606">
                  <c:v>770.22</c:v>
                </c:pt>
                <c:pt idx="15607">
                  <c:v>902.97</c:v>
                </c:pt>
                <c:pt idx="15608">
                  <c:v>1039.22</c:v>
                </c:pt>
                <c:pt idx="15609">
                  <c:v>1132.1500000000001</c:v>
                </c:pt>
                <c:pt idx="15610">
                  <c:v>1167.47</c:v>
                </c:pt>
                <c:pt idx="15611">
                  <c:v>1180.8599999999999</c:v>
                </c:pt>
                <c:pt idx="15612">
                  <c:v>1161.6300000000001</c:v>
                </c:pt>
                <c:pt idx="15613">
                  <c:v>1166.32</c:v>
                </c:pt>
                <c:pt idx="15614">
                  <c:v>1144.24</c:v>
                </c:pt>
                <c:pt idx="15615">
                  <c:v>1084.68</c:v>
                </c:pt>
                <c:pt idx="15616">
                  <c:v>1028.58</c:v>
                </c:pt>
                <c:pt idx="15617">
                  <c:v>999.74</c:v>
                </c:pt>
                <c:pt idx="15618">
                  <c:v>1008.84</c:v>
                </c:pt>
                <c:pt idx="15619">
                  <c:v>983.47</c:v>
                </c:pt>
                <c:pt idx="15620">
                  <c:v>939.81</c:v>
                </c:pt>
                <c:pt idx="15621">
                  <c:v>902.92</c:v>
                </c:pt>
                <c:pt idx="15622">
                  <c:v>850.77</c:v>
                </c:pt>
                <c:pt idx="15623">
                  <c:v>797.96</c:v>
                </c:pt>
                <c:pt idx="15624">
                  <c:v>753.87</c:v>
                </c:pt>
                <c:pt idx="15625">
                  <c:v>722.18</c:v>
                </c:pt>
                <c:pt idx="15626">
                  <c:v>713.52</c:v>
                </c:pt>
                <c:pt idx="15627">
                  <c:v>704.53</c:v>
                </c:pt>
                <c:pt idx="15628">
                  <c:v>706.66</c:v>
                </c:pt>
                <c:pt idx="15629">
                  <c:v>714.84</c:v>
                </c:pt>
                <c:pt idx="15630">
                  <c:v>719.12</c:v>
                </c:pt>
                <c:pt idx="15631">
                  <c:v>807.46</c:v>
                </c:pt>
                <c:pt idx="15632">
                  <c:v>911.27</c:v>
                </c:pt>
                <c:pt idx="15633">
                  <c:v>970.85</c:v>
                </c:pt>
                <c:pt idx="15634">
                  <c:v>983.78</c:v>
                </c:pt>
                <c:pt idx="15635">
                  <c:v>959.18</c:v>
                </c:pt>
                <c:pt idx="15636">
                  <c:v>930.93</c:v>
                </c:pt>
                <c:pt idx="15637">
                  <c:v>911.99</c:v>
                </c:pt>
                <c:pt idx="15638">
                  <c:v>884.07</c:v>
                </c:pt>
                <c:pt idx="15639">
                  <c:v>866.13</c:v>
                </c:pt>
                <c:pt idx="15640">
                  <c:v>846.01</c:v>
                </c:pt>
                <c:pt idx="15641">
                  <c:v>873.91</c:v>
                </c:pt>
                <c:pt idx="15642">
                  <c:v>913.09</c:v>
                </c:pt>
                <c:pt idx="15643">
                  <c:v>889.74</c:v>
                </c:pt>
                <c:pt idx="15644">
                  <c:v>855.26</c:v>
                </c:pt>
                <c:pt idx="15645">
                  <c:v>824.46</c:v>
                </c:pt>
                <c:pt idx="15646">
                  <c:v>784.21</c:v>
                </c:pt>
                <c:pt idx="15647">
                  <c:v>751.47</c:v>
                </c:pt>
                <c:pt idx="15648">
                  <c:v>712.44</c:v>
                </c:pt>
                <c:pt idx="15649">
                  <c:v>687.39</c:v>
                </c:pt>
                <c:pt idx="15650">
                  <c:v>674.94</c:v>
                </c:pt>
                <c:pt idx="15651">
                  <c:v>667.35</c:v>
                </c:pt>
                <c:pt idx="15652">
                  <c:v>658.48</c:v>
                </c:pt>
                <c:pt idx="15653">
                  <c:v>664.64</c:v>
                </c:pt>
                <c:pt idx="15654">
                  <c:v>636.66999999999996</c:v>
                </c:pt>
                <c:pt idx="15655">
                  <c:v>688.03</c:v>
                </c:pt>
                <c:pt idx="15656">
                  <c:v>726.16</c:v>
                </c:pt>
                <c:pt idx="15657">
                  <c:v>761.11</c:v>
                </c:pt>
                <c:pt idx="15658">
                  <c:v>799.51</c:v>
                </c:pt>
                <c:pt idx="15659">
                  <c:v>801.89</c:v>
                </c:pt>
                <c:pt idx="15660">
                  <c:v>816.19</c:v>
                </c:pt>
                <c:pt idx="15661">
                  <c:v>807.4</c:v>
                </c:pt>
                <c:pt idx="15662">
                  <c:v>783.2</c:v>
                </c:pt>
                <c:pt idx="15663">
                  <c:v>767.02</c:v>
                </c:pt>
                <c:pt idx="15664">
                  <c:v>760.7</c:v>
                </c:pt>
                <c:pt idx="15665">
                  <c:v>806.01</c:v>
                </c:pt>
                <c:pt idx="15666">
                  <c:v>857.75</c:v>
                </c:pt>
                <c:pt idx="15667">
                  <c:v>849.9</c:v>
                </c:pt>
                <c:pt idx="15668">
                  <c:v>830.21</c:v>
                </c:pt>
                <c:pt idx="15669">
                  <c:v>800.42</c:v>
                </c:pt>
                <c:pt idx="15670">
                  <c:v>741.24</c:v>
                </c:pt>
                <c:pt idx="15671">
                  <c:v>711.43</c:v>
                </c:pt>
                <c:pt idx="15672">
                  <c:v>685.37</c:v>
                </c:pt>
                <c:pt idx="15673">
                  <c:v>661.22</c:v>
                </c:pt>
                <c:pt idx="15674">
                  <c:v>652.30999999999995</c:v>
                </c:pt>
                <c:pt idx="15675">
                  <c:v>642.83000000000004</c:v>
                </c:pt>
                <c:pt idx="15676">
                  <c:v>663.3</c:v>
                </c:pt>
                <c:pt idx="15677">
                  <c:v>713.21</c:v>
                </c:pt>
                <c:pt idx="15678">
                  <c:v>739.76</c:v>
                </c:pt>
                <c:pt idx="15679">
                  <c:v>876.05</c:v>
                </c:pt>
                <c:pt idx="15680">
                  <c:v>983.03</c:v>
                </c:pt>
                <c:pt idx="15681">
                  <c:v>1046.47</c:v>
                </c:pt>
                <c:pt idx="15682">
                  <c:v>1070.99</c:v>
                </c:pt>
                <c:pt idx="15683">
                  <c:v>1074.33</c:v>
                </c:pt>
                <c:pt idx="15684">
                  <c:v>1063.53</c:v>
                </c:pt>
                <c:pt idx="15685">
                  <c:v>1065.58</c:v>
                </c:pt>
                <c:pt idx="15686">
                  <c:v>1064.07</c:v>
                </c:pt>
                <c:pt idx="15687">
                  <c:v>1017.43</c:v>
                </c:pt>
                <c:pt idx="15688">
                  <c:v>968.14</c:v>
                </c:pt>
                <c:pt idx="15689">
                  <c:v>941.46</c:v>
                </c:pt>
                <c:pt idx="15690">
                  <c:v>977.56</c:v>
                </c:pt>
                <c:pt idx="15691">
                  <c:v>934.96</c:v>
                </c:pt>
                <c:pt idx="15692">
                  <c:v>894.55</c:v>
                </c:pt>
                <c:pt idx="15693">
                  <c:v>838.79</c:v>
                </c:pt>
                <c:pt idx="15694">
                  <c:v>777.3</c:v>
                </c:pt>
                <c:pt idx="15695">
                  <c:v>722.42</c:v>
                </c:pt>
                <c:pt idx="15696">
                  <c:v>688.02</c:v>
                </c:pt>
                <c:pt idx="15697">
                  <c:v>667.51</c:v>
                </c:pt>
                <c:pt idx="15698">
                  <c:v>657.16</c:v>
                </c:pt>
                <c:pt idx="15699">
                  <c:v>651.41999999999996</c:v>
                </c:pt>
                <c:pt idx="15700">
                  <c:v>667.2</c:v>
                </c:pt>
                <c:pt idx="15701">
                  <c:v>712.64</c:v>
                </c:pt>
                <c:pt idx="15702">
                  <c:v>733.06</c:v>
                </c:pt>
                <c:pt idx="15703">
                  <c:v>864.03</c:v>
                </c:pt>
                <c:pt idx="15704">
                  <c:v>980.24</c:v>
                </c:pt>
                <c:pt idx="15705">
                  <c:v>1063.93</c:v>
                </c:pt>
                <c:pt idx="15706">
                  <c:v>1097.69</c:v>
                </c:pt>
                <c:pt idx="15707">
                  <c:v>1086.5999999999999</c:v>
                </c:pt>
                <c:pt idx="15708">
                  <c:v>1077.19</c:v>
                </c:pt>
                <c:pt idx="15709">
                  <c:v>1080.25</c:v>
                </c:pt>
                <c:pt idx="15710">
                  <c:v>1063.6600000000001</c:v>
                </c:pt>
                <c:pt idx="15711">
                  <c:v>1032.03</c:v>
                </c:pt>
                <c:pt idx="15712">
                  <c:v>973.88</c:v>
                </c:pt>
                <c:pt idx="15713">
                  <c:v>939.14</c:v>
                </c:pt>
                <c:pt idx="15714">
                  <c:v>978.68</c:v>
                </c:pt>
                <c:pt idx="15715">
                  <c:v>946.2</c:v>
                </c:pt>
                <c:pt idx="15716">
                  <c:v>894.77</c:v>
                </c:pt>
                <c:pt idx="15717">
                  <c:v>844.89</c:v>
                </c:pt>
                <c:pt idx="15718">
                  <c:v>775.85</c:v>
                </c:pt>
                <c:pt idx="15719">
                  <c:v>732.21</c:v>
                </c:pt>
                <c:pt idx="15720">
                  <c:v>697.5</c:v>
                </c:pt>
                <c:pt idx="15721">
                  <c:v>671.67</c:v>
                </c:pt>
                <c:pt idx="15722">
                  <c:v>660.31</c:v>
                </c:pt>
                <c:pt idx="15723">
                  <c:v>657.74</c:v>
                </c:pt>
                <c:pt idx="15724">
                  <c:v>665.32</c:v>
                </c:pt>
                <c:pt idx="15725">
                  <c:v>712.51</c:v>
                </c:pt>
                <c:pt idx="15726">
                  <c:v>739.81</c:v>
                </c:pt>
                <c:pt idx="15727">
                  <c:v>878.56</c:v>
                </c:pt>
                <c:pt idx="15728">
                  <c:v>1009.55</c:v>
                </c:pt>
                <c:pt idx="15729">
                  <c:v>1091.1500000000001</c:v>
                </c:pt>
                <c:pt idx="15730">
                  <c:v>1130.23</c:v>
                </c:pt>
                <c:pt idx="15731">
                  <c:v>1128.76</c:v>
                </c:pt>
                <c:pt idx="15732">
                  <c:v>1131.1500000000001</c:v>
                </c:pt>
                <c:pt idx="15733">
                  <c:v>1143.04</c:v>
                </c:pt>
                <c:pt idx="15734">
                  <c:v>1124.9000000000001</c:v>
                </c:pt>
                <c:pt idx="15735">
                  <c:v>1070.49</c:v>
                </c:pt>
                <c:pt idx="15736">
                  <c:v>1005.03</c:v>
                </c:pt>
                <c:pt idx="15737">
                  <c:v>953.89</c:v>
                </c:pt>
                <c:pt idx="15738">
                  <c:v>1004.41</c:v>
                </c:pt>
                <c:pt idx="15739">
                  <c:v>962.24</c:v>
                </c:pt>
                <c:pt idx="15740">
                  <c:v>919.03</c:v>
                </c:pt>
                <c:pt idx="15741">
                  <c:v>866.36</c:v>
                </c:pt>
                <c:pt idx="15742">
                  <c:v>808.88</c:v>
                </c:pt>
                <c:pt idx="15743">
                  <c:v>751.62</c:v>
                </c:pt>
                <c:pt idx="15744">
                  <c:v>710.88</c:v>
                </c:pt>
                <c:pt idx="15745">
                  <c:v>691.93</c:v>
                </c:pt>
                <c:pt idx="15746">
                  <c:v>675.35</c:v>
                </c:pt>
                <c:pt idx="15747">
                  <c:v>669.71</c:v>
                </c:pt>
                <c:pt idx="15748">
                  <c:v>681.14</c:v>
                </c:pt>
                <c:pt idx="15749">
                  <c:v>710.68</c:v>
                </c:pt>
                <c:pt idx="15750">
                  <c:v>741.01</c:v>
                </c:pt>
                <c:pt idx="15751">
                  <c:v>872.26</c:v>
                </c:pt>
                <c:pt idx="15752">
                  <c:v>984.79</c:v>
                </c:pt>
                <c:pt idx="15753">
                  <c:v>1070.24</c:v>
                </c:pt>
                <c:pt idx="15754">
                  <c:v>1108.8</c:v>
                </c:pt>
                <c:pt idx="15755">
                  <c:v>1114.4000000000001</c:v>
                </c:pt>
                <c:pt idx="15756">
                  <c:v>1079.75</c:v>
                </c:pt>
                <c:pt idx="15757">
                  <c:v>1078.4100000000001</c:v>
                </c:pt>
                <c:pt idx="15758">
                  <c:v>1069.98</c:v>
                </c:pt>
                <c:pt idx="15759">
                  <c:v>1024.95</c:v>
                </c:pt>
                <c:pt idx="15760">
                  <c:v>969.81</c:v>
                </c:pt>
                <c:pt idx="15761">
                  <c:v>951.82</c:v>
                </c:pt>
                <c:pt idx="15762">
                  <c:v>983.1</c:v>
                </c:pt>
                <c:pt idx="15763">
                  <c:v>950.85</c:v>
                </c:pt>
                <c:pt idx="15764">
                  <c:v>893.86</c:v>
                </c:pt>
                <c:pt idx="15765">
                  <c:v>856.28</c:v>
                </c:pt>
                <c:pt idx="15766">
                  <c:v>791.8</c:v>
                </c:pt>
                <c:pt idx="15767">
                  <c:v>740.22</c:v>
                </c:pt>
                <c:pt idx="15768">
                  <c:v>708.72</c:v>
                </c:pt>
                <c:pt idx="15769">
                  <c:v>691.98</c:v>
                </c:pt>
                <c:pt idx="15770">
                  <c:v>674.03</c:v>
                </c:pt>
                <c:pt idx="15771">
                  <c:v>668.13</c:v>
                </c:pt>
                <c:pt idx="15772">
                  <c:v>681.21</c:v>
                </c:pt>
                <c:pt idx="15773">
                  <c:v>706.4</c:v>
                </c:pt>
                <c:pt idx="15774">
                  <c:v>738.25</c:v>
                </c:pt>
                <c:pt idx="15775">
                  <c:v>877.92</c:v>
                </c:pt>
                <c:pt idx="15776">
                  <c:v>1003.75</c:v>
                </c:pt>
                <c:pt idx="15777">
                  <c:v>1085.18</c:v>
                </c:pt>
                <c:pt idx="15778">
                  <c:v>1105.53</c:v>
                </c:pt>
                <c:pt idx="15779">
                  <c:v>1114.98</c:v>
                </c:pt>
                <c:pt idx="15780">
                  <c:v>1101.83</c:v>
                </c:pt>
                <c:pt idx="15781">
                  <c:v>1110.58</c:v>
                </c:pt>
                <c:pt idx="15782">
                  <c:v>1070.19</c:v>
                </c:pt>
                <c:pt idx="15783">
                  <c:v>1028.6500000000001</c:v>
                </c:pt>
                <c:pt idx="15784">
                  <c:v>965.42</c:v>
                </c:pt>
                <c:pt idx="15785">
                  <c:v>942.6</c:v>
                </c:pt>
                <c:pt idx="15786">
                  <c:v>957.92</c:v>
                </c:pt>
                <c:pt idx="15787">
                  <c:v>915.16</c:v>
                </c:pt>
                <c:pt idx="15788">
                  <c:v>881.79</c:v>
                </c:pt>
                <c:pt idx="15789">
                  <c:v>828.7</c:v>
                </c:pt>
                <c:pt idx="15790">
                  <c:v>782.15</c:v>
                </c:pt>
                <c:pt idx="15791">
                  <c:v>738.87</c:v>
                </c:pt>
                <c:pt idx="15792">
                  <c:v>703.05</c:v>
                </c:pt>
                <c:pt idx="15793">
                  <c:v>678.66</c:v>
                </c:pt>
                <c:pt idx="15794">
                  <c:v>666.45</c:v>
                </c:pt>
                <c:pt idx="15795">
                  <c:v>656.09</c:v>
                </c:pt>
                <c:pt idx="15796">
                  <c:v>655.38</c:v>
                </c:pt>
                <c:pt idx="15797">
                  <c:v>652.48</c:v>
                </c:pt>
                <c:pt idx="15798">
                  <c:v>671.35</c:v>
                </c:pt>
                <c:pt idx="15799">
                  <c:v>767.13</c:v>
                </c:pt>
                <c:pt idx="15800">
                  <c:v>878.36</c:v>
                </c:pt>
                <c:pt idx="15801">
                  <c:v>954.75</c:v>
                </c:pt>
                <c:pt idx="15802">
                  <c:v>966.11</c:v>
                </c:pt>
                <c:pt idx="15803">
                  <c:v>966.75</c:v>
                </c:pt>
                <c:pt idx="15804">
                  <c:v>935.28</c:v>
                </c:pt>
                <c:pt idx="15805">
                  <c:v>918.92</c:v>
                </c:pt>
                <c:pt idx="15806">
                  <c:v>896.53</c:v>
                </c:pt>
                <c:pt idx="15807">
                  <c:v>862.57</c:v>
                </c:pt>
                <c:pt idx="15808">
                  <c:v>825.73</c:v>
                </c:pt>
                <c:pt idx="15809">
                  <c:v>841.96</c:v>
                </c:pt>
                <c:pt idx="15810">
                  <c:v>934.68</c:v>
                </c:pt>
                <c:pt idx="15811">
                  <c:v>898.69</c:v>
                </c:pt>
                <c:pt idx="15812">
                  <c:v>864.2</c:v>
                </c:pt>
                <c:pt idx="15813">
                  <c:v>830.19</c:v>
                </c:pt>
                <c:pt idx="15814">
                  <c:v>783.55</c:v>
                </c:pt>
                <c:pt idx="15815">
                  <c:v>733.13</c:v>
                </c:pt>
                <c:pt idx="15816">
                  <c:v>698.19</c:v>
                </c:pt>
                <c:pt idx="15817">
                  <c:v>662.99</c:v>
                </c:pt>
                <c:pt idx="15818">
                  <c:v>645.71</c:v>
                </c:pt>
                <c:pt idx="15819">
                  <c:v>630.13</c:v>
                </c:pt>
                <c:pt idx="15820">
                  <c:v>624.85</c:v>
                </c:pt>
                <c:pt idx="15821">
                  <c:v>613.25</c:v>
                </c:pt>
                <c:pt idx="15822">
                  <c:v>606.22</c:v>
                </c:pt>
                <c:pt idx="15823">
                  <c:v>655.13</c:v>
                </c:pt>
                <c:pt idx="15824">
                  <c:v>699.97</c:v>
                </c:pt>
                <c:pt idx="15825">
                  <c:v>732.03</c:v>
                </c:pt>
                <c:pt idx="15826">
                  <c:v>775.53</c:v>
                </c:pt>
                <c:pt idx="15827">
                  <c:v>795.11</c:v>
                </c:pt>
                <c:pt idx="15828">
                  <c:v>801.61</c:v>
                </c:pt>
                <c:pt idx="15829">
                  <c:v>795.7</c:v>
                </c:pt>
                <c:pt idx="15830">
                  <c:v>778.7</c:v>
                </c:pt>
                <c:pt idx="15831">
                  <c:v>767.72</c:v>
                </c:pt>
                <c:pt idx="15832">
                  <c:v>751.47</c:v>
                </c:pt>
                <c:pt idx="15833">
                  <c:v>774.54</c:v>
                </c:pt>
                <c:pt idx="15834">
                  <c:v>862.38</c:v>
                </c:pt>
                <c:pt idx="15835">
                  <c:v>848.55</c:v>
                </c:pt>
                <c:pt idx="15836">
                  <c:v>833.64</c:v>
                </c:pt>
                <c:pt idx="15837">
                  <c:v>800.83</c:v>
                </c:pt>
                <c:pt idx="15838">
                  <c:v>740.24</c:v>
                </c:pt>
                <c:pt idx="15839">
                  <c:v>696.39</c:v>
                </c:pt>
                <c:pt idx="15840">
                  <c:v>656.14</c:v>
                </c:pt>
                <c:pt idx="15841">
                  <c:v>640.41</c:v>
                </c:pt>
                <c:pt idx="15842">
                  <c:v>620.92999999999995</c:v>
                </c:pt>
                <c:pt idx="15843">
                  <c:v>620.57000000000005</c:v>
                </c:pt>
                <c:pt idx="15844">
                  <c:v>632.59</c:v>
                </c:pt>
                <c:pt idx="15845">
                  <c:v>668.66</c:v>
                </c:pt>
                <c:pt idx="15846">
                  <c:v>714.45</c:v>
                </c:pt>
                <c:pt idx="15847">
                  <c:v>889.61</c:v>
                </c:pt>
                <c:pt idx="15848">
                  <c:v>1032.51</c:v>
                </c:pt>
                <c:pt idx="15849">
                  <c:v>1120.31</c:v>
                </c:pt>
                <c:pt idx="15850">
                  <c:v>1140.04</c:v>
                </c:pt>
                <c:pt idx="15851">
                  <c:v>1153.52</c:v>
                </c:pt>
                <c:pt idx="15852">
                  <c:v>1143.03</c:v>
                </c:pt>
                <c:pt idx="15853">
                  <c:v>1165.23</c:v>
                </c:pt>
                <c:pt idx="15854">
                  <c:v>1159.42</c:v>
                </c:pt>
                <c:pt idx="15855">
                  <c:v>1076.31</c:v>
                </c:pt>
                <c:pt idx="15856">
                  <c:v>987.81</c:v>
                </c:pt>
                <c:pt idx="15857">
                  <c:v>952.2</c:v>
                </c:pt>
                <c:pt idx="15858">
                  <c:v>992.91</c:v>
                </c:pt>
                <c:pt idx="15859">
                  <c:v>949.36</c:v>
                </c:pt>
                <c:pt idx="15860">
                  <c:v>909.71</c:v>
                </c:pt>
                <c:pt idx="15861">
                  <c:v>864.63</c:v>
                </c:pt>
                <c:pt idx="15862">
                  <c:v>802.8</c:v>
                </c:pt>
                <c:pt idx="15863">
                  <c:v>745.02</c:v>
                </c:pt>
                <c:pt idx="15864">
                  <c:v>707.07</c:v>
                </c:pt>
                <c:pt idx="15865">
                  <c:v>682.72</c:v>
                </c:pt>
                <c:pt idx="15866">
                  <c:v>670.58</c:v>
                </c:pt>
                <c:pt idx="15867">
                  <c:v>653.35</c:v>
                </c:pt>
                <c:pt idx="15868">
                  <c:v>671.89</c:v>
                </c:pt>
                <c:pt idx="15869">
                  <c:v>705.04</c:v>
                </c:pt>
                <c:pt idx="15870">
                  <c:v>733.4</c:v>
                </c:pt>
                <c:pt idx="15871">
                  <c:v>895.58</c:v>
                </c:pt>
                <c:pt idx="15872">
                  <c:v>1033.04</c:v>
                </c:pt>
                <c:pt idx="15873">
                  <c:v>1114.9100000000001</c:v>
                </c:pt>
                <c:pt idx="15874">
                  <c:v>1151.24</c:v>
                </c:pt>
                <c:pt idx="15875">
                  <c:v>1154.72</c:v>
                </c:pt>
                <c:pt idx="15876">
                  <c:v>1153.69</c:v>
                </c:pt>
                <c:pt idx="15877">
                  <c:v>1132.3499999999999</c:v>
                </c:pt>
                <c:pt idx="15878">
                  <c:v>1134.0999999999999</c:v>
                </c:pt>
                <c:pt idx="15879">
                  <c:v>1083.76</c:v>
                </c:pt>
                <c:pt idx="15880">
                  <c:v>1030.1500000000001</c:v>
                </c:pt>
                <c:pt idx="15881">
                  <c:v>979.06</c:v>
                </c:pt>
                <c:pt idx="15882">
                  <c:v>1019.22</c:v>
                </c:pt>
                <c:pt idx="15883">
                  <c:v>978.31</c:v>
                </c:pt>
                <c:pt idx="15884">
                  <c:v>931.06</c:v>
                </c:pt>
                <c:pt idx="15885">
                  <c:v>874.38</c:v>
                </c:pt>
                <c:pt idx="15886">
                  <c:v>814.89</c:v>
                </c:pt>
                <c:pt idx="15887">
                  <c:v>760.09</c:v>
                </c:pt>
                <c:pt idx="15888">
                  <c:v>716.67</c:v>
                </c:pt>
                <c:pt idx="15889">
                  <c:v>688.34</c:v>
                </c:pt>
                <c:pt idx="15890">
                  <c:v>677.4</c:v>
                </c:pt>
                <c:pt idx="15891">
                  <c:v>669.36</c:v>
                </c:pt>
                <c:pt idx="15892">
                  <c:v>679.81</c:v>
                </c:pt>
                <c:pt idx="15893">
                  <c:v>726.69</c:v>
                </c:pt>
                <c:pt idx="15894">
                  <c:v>742.68</c:v>
                </c:pt>
                <c:pt idx="15895">
                  <c:v>894.07</c:v>
                </c:pt>
                <c:pt idx="15896">
                  <c:v>1007.68</c:v>
                </c:pt>
                <c:pt idx="15897">
                  <c:v>1108.93</c:v>
                </c:pt>
                <c:pt idx="15898">
                  <c:v>1154.3599999999999</c:v>
                </c:pt>
                <c:pt idx="15899">
                  <c:v>1168.67</c:v>
                </c:pt>
                <c:pt idx="15900">
                  <c:v>1162.02</c:v>
                </c:pt>
                <c:pt idx="15901">
                  <c:v>1163.21</c:v>
                </c:pt>
                <c:pt idx="15902">
                  <c:v>1133.45</c:v>
                </c:pt>
                <c:pt idx="15903">
                  <c:v>1089.5999999999999</c:v>
                </c:pt>
                <c:pt idx="15904">
                  <c:v>1035.76</c:v>
                </c:pt>
                <c:pt idx="15905">
                  <c:v>1001.5</c:v>
                </c:pt>
                <c:pt idx="15906">
                  <c:v>1034.8</c:v>
                </c:pt>
                <c:pt idx="15907">
                  <c:v>991.85</c:v>
                </c:pt>
                <c:pt idx="15908">
                  <c:v>942.47</c:v>
                </c:pt>
                <c:pt idx="15909">
                  <c:v>891.6</c:v>
                </c:pt>
                <c:pt idx="15910">
                  <c:v>830.42</c:v>
                </c:pt>
                <c:pt idx="15911">
                  <c:v>771.25</c:v>
                </c:pt>
                <c:pt idx="15912">
                  <c:v>729.23</c:v>
                </c:pt>
                <c:pt idx="15913">
                  <c:v>706.24</c:v>
                </c:pt>
                <c:pt idx="15914">
                  <c:v>688.7</c:v>
                </c:pt>
                <c:pt idx="15915">
                  <c:v>680.78</c:v>
                </c:pt>
                <c:pt idx="15916">
                  <c:v>690.3</c:v>
                </c:pt>
                <c:pt idx="15917">
                  <c:v>725.14</c:v>
                </c:pt>
                <c:pt idx="15918">
                  <c:v>750.78</c:v>
                </c:pt>
                <c:pt idx="15919">
                  <c:v>913.94</c:v>
                </c:pt>
                <c:pt idx="15920">
                  <c:v>1033.7</c:v>
                </c:pt>
                <c:pt idx="15921">
                  <c:v>1117</c:v>
                </c:pt>
                <c:pt idx="15922">
                  <c:v>1139.68</c:v>
                </c:pt>
                <c:pt idx="15923">
                  <c:v>1149.0999999999999</c:v>
                </c:pt>
                <c:pt idx="15924">
                  <c:v>1164.94</c:v>
                </c:pt>
                <c:pt idx="15925">
                  <c:v>1174.1300000000001</c:v>
                </c:pt>
                <c:pt idx="15926">
                  <c:v>1145.3599999999999</c:v>
                </c:pt>
                <c:pt idx="15927">
                  <c:v>1096.22</c:v>
                </c:pt>
                <c:pt idx="15928">
                  <c:v>1026.96</c:v>
                </c:pt>
                <c:pt idx="15929">
                  <c:v>985.54</c:v>
                </c:pt>
                <c:pt idx="15930">
                  <c:v>1012.05</c:v>
                </c:pt>
                <c:pt idx="15931">
                  <c:v>962.83</c:v>
                </c:pt>
                <c:pt idx="15932">
                  <c:v>925.92</c:v>
                </c:pt>
                <c:pt idx="15933">
                  <c:v>876.71</c:v>
                </c:pt>
                <c:pt idx="15934">
                  <c:v>830.35</c:v>
                </c:pt>
                <c:pt idx="15935">
                  <c:v>776.2</c:v>
                </c:pt>
                <c:pt idx="15936">
                  <c:v>736.83</c:v>
                </c:pt>
                <c:pt idx="15937">
                  <c:v>713.82</c:v>
                </c:pt>
                <c:pt idx="15938">
                  <c:v>689.49</c:v>
                </c:pt>
                <c:pt idx="15939">
                  <c:v>686.12</c:v>
                </c:pt>
                <c:pt idx="15940">
                  <c:v>692.65</c:v>
                </c:pt>
                <c:pt idx="15941">
                  <c:v>724.24</c:v>
                </c:pt>
                <c:pt idx="15942">
                  <c:v>736.07</c:v>
                </c:pt>
                <c:pt idx="15943">
                  <c:v>906.43</c:v>
                </c:pt>
                <c:pt idx="15944">
                  <c:v>1029.57</c:v>
                </c:pt>
                <c:pt idx="15945">
                  <c:v>1120.9100000000001</c:v>
                </c:pt>
                <c:pt idx="15946">
                  <c:v>1162.1099999999999</c:v>
                </c:pt>
                <c:pt idx="15947">
                  <c:v>1155.47</c:v>
                </c:pt>
                <c:pt idx="15948">
                  <c:v>1154.21</c:v>
                </c:pt>
                <c:pt idx="15949">
                  <c:v>1148.2</c:v>
                </c:pt>
                <c:pt idx="15950">
                  <c:v>1139.92</c:v>
                </c:pt>
                <c:pt idx="15951">
                  <c:v>1088.6300000000001</c:v>
                </c:pt>
                <c:pt idx="15952">
                  <c:v>1001.61</c:v>
                </c:pt>
                <c:pt idx="15953">
                  <c:v>970.82</c:v>
                </c:pt>
                <c:pt idx="15954">
                  <c:v>1001.75</c:v>
                </c:pt>
                <c:pt idx="15955">
                  <c:v>964.89</c:v>
                </c:pt>
                <c:pt idx="15956">
                  <c:v>918.83</c:v>
                </c:pt>
                <c:pt idx="15957">
                  <c:v>860.26</c:v>
                </c:pt>
                <c:pt idx="15958">
                  <c:v>821.13</c:v>
                </c:pt>
                <c:pt idx="15959">
                  <c:v>762.07</c:v>
                </c:pt>
                <c:pt idx="15960">
                  <c:v>720.72</c:v>
                </c:pt>
                <c:pt idx="15961">
                  <c:v>707.97</c:v>
                </c:pt>
                <c:pt idx="15962">
                  <c:v>685.51</c:v>
                </c:pt>
                <c:pt idx="15963">
                  <c:v>670.93</c:v>
                </c:pt>
                <c:pt idx="15964">
                  <c:v>675.73</c:v>
                </c:pt>
                <c:pt idx="15965">
                  <c:v>688.47</c:v>
                </c:pt>
                <c:pt idx="15966">
                  <c:v>684.79</c:v>
                </c:pt>
                <c:pt idx="15967">
                  <c:v>767.83</c:v>
                </c:pt>
                <c:pt idx="15968">
                  <c:v>845.68</c:v>
                </c:pt>
                <c:pt idx="15969">
                  <c:v>904.11</c:v>
                </c:pt>
                <c:pt idx="15970">
                  <c:v>933.16</c:v>
                </c:pt>
                <c:pt idx="15971">
                  <c:v>927.22</c:v>
                </c:pt>
                <c:pt idx="15972">
                  <c:v>884.82</c:v>
                </c:pt>
                <c:pt idx="15973">
                  <c:v>864.75</c:v>
                </c:pt>
                <c:pt idx="15974">
                  <c:v>849.69</c:v>
                </c:pt>
                <c:pt idx="15975">
                  <c:v>822.19</c:v>
                </c:pt>
                <c:pt idx="15976">
                  <c:v>826.63</c:v>
                </c:pt>
                <c:pt idx="15977">
                  <c:v>874.06</c:v>
                </c:pt>
                <c:pt idx="15978">
                  <c:v>878.83</c:v>
                </c:pt>
                <c:pt idx="15979">
                  <c:v>844.8</c:v>
                </c:pt>
                <c:pt idx="15980">
                  <c:v>811.51</c:v>
                </c:pt>
                <c:pt idx="15981">
                  <c:v>779.54</c:v>
                </c:pt>
                <c:pt idx="15982">
                  <c:v>725.69</c:v>
                </c:pt>
                <c:pt idx="15983">
                  <c:v>695.68</c:v>
                </c:pt>
                <c:pt idx="15984">
                  <c:v>661.95</c:v>
                </c:pt>
                <c:pt idx="15985">
                  <c:v>636.73</c:v>
                </c:pt>
                <c:pt idx="15986">
                  <c:v>624.84</c:v>
                </c:pt>
                <c:pt idx="15987">
                  <c:v>613.29999999999995</c:v>
                </c:pt>
                <c:pt idx="15988">
                  <c:v>610.19000000000005</c:v>
                </c:pt>
                <c:pt idx="15989">
                  <c:v>617.86</c:v>
                </c:pt>
                <c:pt idx="15990">
                  <c:v>594.70000000000005</c:v>
                </c:pt>
                <c:pt idx="15991">
                  <c:v>632.16</c:v>
                </c:pt>
                <c:pt idx="15992">
                  <c:v>692.18</c:v>
                </c:pt>
                <c:pt idx="15993">
                  <c:v>727.97</c:v>
                </c:pt>
                <c:pt idx="15994">
                  <c:v>774.84</c:v>
                </c:pt>
                <c:pt idx="15995">
                  <c:v>787.95</c:v>
                </c:pt>
                <c:pt idx="15996">
                  <c:v>796.58</c:v>
                </c:pt>
                <c:pt idx="15997">
                  <c:v>785.09</c:v>
                </c:pt>
                <c:pt idx="15998">
                  <c:v>771.22</c:v>
                </c:pt>
                <c:pt idx="15999">
                  <c:v>741.99</c:v>
                </c:pt>
                <c:pt idx="16000">
                  <c:v>752.07</c:v>
                </c:pt>
                <c:pt idx="16001">
                  <c:v>803.26</c:v>
                </c:pt>
                <c:pt idx="16002">
                  <c:v>834.13</c:v>
                </c:pt>
                <c:pt idx="16003">
                  <c:v>818.73</c:v>
                </c:pt>
                <c:pt idx="16004">
                  <c:v>794.57</c:v>
                </c:pt>
                <c:pt idx="16005">
                  <c:v>742.76</c:v>
                </c:pt>
                <c:pt idx="16006">
                  <c:v>706.62</c:v>
                </c:pt>
                <c:pt idx="16007">
                  <c:v>668.42</c:v>
                </c:pt>
                <c:pt idx="16008">
                  <c:v>638.76</c:v>
                </c:pt>
                <c:pt idx="16009">
                  <c:v>613.65</c:v>
                </c:pt>
                <c:pt idx="16010">
                  <c:v>597.15</c:v>
                </c:pt>
                <c:pt idx="16011">
                  <c:v>593.25</c:v>
                </c:pt>
                <c:pt idx="16012">
                  <c:v>613.61</c:v>
                </c:pt>
                <c:pt idx="16013">
                  <c:v>657.98</c:v>
                </c:pt>
                <c:pt idx="16014">
                  <c:v>680.5</c:v>
                </c:pt>
                <c:pt idx="16015">
                  <c:v>821.09</c:v>
                </c:pt>
                <c:pt idx="16016">
                  <c:v>964.6</c:v>
                </c:pt>
                <c:pt idx="16017">
                  <c:v>1040.07</c:v>
                </c:pt>
                <c:pt idx="16018">
                  <c:v>1072.99</c:v>
                </c:pt>
                <c:pt idx="16019">
                  <c:v>1063.03</c:v>
                </c:pt>
                <c:pt idx="16020">
                  <c:v>1061.76</c:v>
                </c:pt>
                <c:pt idx="16021">
                  <c:v>1070.52</c:v>
                </c:pt>
                <c:pt idx="16022">
                  <c:v>1051.92</c:v>
                </c:pt>
                <c:pt idx="16023">
                  <c:v>1006.43</c:v>
                </c:pt>
                <c:pt idx="16024">
                  <c:v>951.72</c:v>
                </c:pt>
                <c:pt idx="16025">
                  <c:v>925.61</c:v>
                </c:pt>
                <c:pt idx="16026">
                  <c:v>937.42</c:v>
                </c:pt>
                <c:pt idx="16027">
                  <c:v>903.55</c:v>
                </c:pt>
                <c:pt idx="16028">
                  <c:v>854.96</c:v>
                </c:pt>
                <c:pt idx="16029">
                  <c:v>807.22</c:v>
                </c:pt>
                <c:pt idx="16030">
                  <c:v>753.99</c:v>
                </c:pt>
                <c:pt idx="16031">
                  <c:v>698.25</c:v>
                </c:pt>
                <c:pt idx="16032">
                  <c:v>657.93</c:v>
                </c:pt>
                <c:pt idx="16033">
                  <c:v>642.54999999999995</c:v>
                </c:pt>
                <c:pt idx="16034">
                  <c:v>621.6</c:v>
                </c:pt>
                <c:pt idx="16035">
                  <c:v>614.91</c:v>
                </c:pt>
                <c:pt idx="16036">
                  <c:v>634.1</c:v>
                </c:pt>
                <c:pt idx="16037">
                  <c:v>672.21</c:v>
                </c:pt>
                <c:pt idx="16038">
                  <c:v>709.67</c:v>
                </c:pt>
                <c:pt idx="16039">
                  <c:v>881.94</c:v>
                </c:pt>
                <c:pt idx="16040">
                  <c:v>999.93</c:v>
                </c:pt>
                <c:pt idx="16041">
                  <c:v>1082.04</c:v>
                </c:pt>
                <c:pt idx="16042">
                  <c:v>1138.4000000000001</c:v>
                </c:pt>
                <c:pt idx="16043">
                  <c:v>1144.72</c:v>
                </c:pt>
                <c:pt idx="16044">
                  <c:v>1141.21</c:v>
                </c:pt>
                <c:pt idx="16045">
                  <c:v>1151.43</c:v>
                </c:pt>
                <c:pt idx="16046">
                  <c:v>1118.48</c:v>
                </c:pt>
                <c:pt idx="16047">
                  <c:v>1056.72</c:v>
                </c:pt>
                <c:pt idx="16048">
                  <c:v>975.25</c:v>
                </c:pt>
                <c:pt idx="16049">
                  <c:v>942.43</c:v>
                </c:pt>
                <c:pt idx="16050">
                  <c:v>976.61</c:v>
                </c:pt>
                <c:pt idx="16051">
                  <c:v>941.54</c:v>
                </c:pt>
                <c:pt idx="16052">
                  <c:v>910.57</c:v>
                </c:pt>
                <c:pt idx="16053">
                  <c:v>855.6</c:v>
                </c:pt>
                <c:pt idx="16054">
                  <c:v>807.6</c:v>
                </c:pt>
                <c:pt idx="16055">
                  <c:v>740.74</c:v>
                </c:pt>
                <c:pt idx="16056">
                  <c:v>704.65</c:v>
                </c:pt>
                <c:pt idx="16057">
                  <c:v>676.18</c:v>
                </c:pt>
                <c:pt idx="16058">
                  <c:v>665.49</c:v>
                </c:pt>
                <c:pt idx="16059">
                  <c:v>654.26</c:v>
                </c:pt>
                <c:pt idx="16060">
                  <c:v>634.62</c:v>
                </c:pt>
                <c:pt idx="16061">
                  <c:v>650.67999999999995</c:v>
                </c:pt>
                <c:pt idx="16062">
                  <c:v>698.69</c:v>
                </c:pt>
                <c:pt idx="16063">
                  <c:v>856.04</c:v>
                </c:pt>
                <c:pt idx="16064">
                  <c:v>991.14</c:v>
                </c:pt>
                <c:pt idx="16065">
                  <c:v>1078.81</c:v>
                </c:pt>
                <c:pt idx="16066">
                  <c:v>1117.6199999999999</c:v>
                </c:pt>
                <c:pt idx="16067">
                  <c:v>1116.17</c:v>
                </c:pt>
                <c:pt idx="16068">
                  <c:v>1099.22</c:v>
                </c:pt>
                <c:pt idx="16069">
                  <c:v>1096.1199999999999</c:v>
                </c:pt>
                <c:pt idx="16070">
                  <c:v>1071.98</c:v>
                </c:pt>
                <c:pt idx="16071">
                  <c:v>1015.01</c:v>
                </c:pt>
                <c:pt idx="16072">
                  <c:v>939.34</c:v>
                </c:pt>
                <c:pt idx="16073">
                  <c:v>892.75</c:v>
                </c:pt>
                <c:pt idx="16074">
                  <c:v>964.39</c:v>
                </c:pt>
                <c:pt idx="16075">
                  <c:v>932.23</c:v>
                </c:pt>
                <c:pt idx="16076">
                  <c:v>901.85</c:v>
                </c:pt>
                <c:pt idx="16077">
                  <c:v>858.58</c:v>
                </c:pt>
                <c:pt idx="16078">
                  <c:v>793.77</c:v>
                </c:pt>
                <c:pt idx="16079">
                  <c:v>733.05</c:v>
                </c:pt>
                <c:pt idx="16080">
                  <c:v>708.58</c:v>
                </c:pt>
                <c:pt idx="16081">
                  <c:v>682.73</c:v>
                </c:pt>
                <c:pt idx="16082">
                  <c:v>664.66</c:v>
                </c:pt>
                <c:pt idx="16083">
                  <c:v>651.16</c:v>
                </c:pt>
                <c:pt idx="16084">
                  <c:v>653.41999999999996</c:v>
                </c:pt>
                <c:pt idx="16085">
                  <c:v>644.72</c:v>
                </c:pt>
                <c:pt idx="16086">
                  <c:v>634.26</c:v>
                </c:pt>
                <c:pt idx="16087">
                  <c:v>659.96</c:v>
                </c:pt>
                <c:pt idx="16088">
                  <c:v>712.92</c:v>
                </c:pt>
                <c:pt idx="16089">
                  <c:v>761.45</c:v>
                </c:pt>
                <c:pt idx="16090">
                  <c:v>800.21</c:v>
                </c:pt>
                <c:pt idx="16091">
                  <c:v>796.73</c:v>
                </c:pt>
                <c:pt idx="16092">
                  <c:v>769.75</c:v>
                </c:pt>
                <c:pt idx="16093">
                  <c:v>746.03</c:v>
                </c:pt>
                <c:pt idx="16094">
                  <c:v>741.29</c:v>
                </c:pt>
                <c:pt idx="16095">
                  <c:v>711.9</c:v>
                </c:pt>
                <c:pt idx="16096">
                  <c:v>718.51</c:v>
                </c:pt>
                <c:pt idx="16097">
                  <c:v>775.75</c:v>
                </c:pt>
                <c:pt idx="16098">
                  <c:v>828.26</c:v>
                </c:pt>
                <c:pt idx="16099">
                  <c:v>813.99</c:v>
                </c:pt>
                <c:pt idx="16100">
                  <c:v>778.73</c:v>
                </c:pt>
                <c:pt idx="16101">
                  <c:v>755.62</c:v>
                </c:pt>
                <c:pt idx="16102">
                  <c:v>704.88</c:v>
                </c:pt>
                <c:pt idx="16103">
                  <c:v>677.49</c:v>
                </c:pt>
                <c:pt idx="16104">
                  <c:v>654.48</c:v>
                </c:pt>
                <c:pt idx="16105">
                  <c:v>634.98</c:v>
                </c:pt>
                <c:pt idx="16106">
                  <c:v>623.30999999999995</c:v>
                </c:pt>
                <c:pt idx="16107">
                  <c:v>624.41</c:v>
                </c:pt>
                <c:pt idx="16108">
                  <c:v>612.96</c:v>
                </c:pt>
                <c:pt idx="16109">
                  <c:v>649.70000000000005</c:v>
                </c:pt>
                <c:pt idx="16110">
                  <c:v>639.34</c:v>
                </c:pt>
                <c:pt idx="16111">
                  <c:v>697.29</c:v>
                </c:pt>
                <c:pt idx="16112">
                  <c:v>737.77</c:v>
                </c:pt>
                <c:pt idx="16113">
                  <c:v>789.49</c:v>
                </c:pt>
                <c:pt idx="16114">
                  <c:v>820.87</c:v>
                </c:pt>
                <c:pt idx="16115">
                  <c:v>826.34</c:v>
                </c:pt>
                <c:pt idx="16116">
                  <c:v>814.82</c:v>
                </c:pt>
                <c:pt idx="16117">
                  <c:v>794.73</c:v>
                </c:pt>
                <c:pt idx="16118">
                  <c:v>793.66</c:v>
                </c:pt>
                <c:pt idx="16119">
                  <c:v>750.93</c:v>
                </c:pt>
                <c:pt idx="16120">
                  <c:v>758.29</c:v>
                </c:pt>
                <c:pt idx="16121">
                  <c:v>783.08</c:v>
                </c:pt>
                <c:pt idx="16122">
                  <c:v>857.17</c:v>
                </c:pt>
                <c:pt idx="16123">
                  <c:v>849.48</c:v>
                </c:pt>
                <c:pt idx="16124">
                  <c:v>828.27</c:v>
                </c:pt>
                <c:pt idx="16125">
                  <c:v>786.14</c:v>
                </c:pt>
                <c:pt idx="16126">
                  <c:v>743.21</c:v>
                </c:pt>
                <c:pt idx="16127">
                  <c:v>698.63</c:v>
                </c:pt>
                <c:pt idx="16128">
                  <c:v>675.08</c:v>
                </c:pt>
                <c:pt idx="16129">
                  <c:v>655.03</c:v>
                </c:pt>
                <c:pt idx="16130">
                  <c:v>644.44000000000005</c:v>
                </c:pt>
                <c:pt idx="16131">
                  <c:v>627.23</c:v>
                </c:pt>
                <c:pt idx="16132">
                  <c:v>633.42999999999995</c:v>
                </c:pt>
                <c:pt idx="16133">
                  <c:v>626.62</c:v>
                </c:pt>
                <c:pt idx="16134">
                  <c:v>628.88</c:v>
                </c:pt>
                <c:pt idx="16135">
                  <c:v>679.61</c:v>
                </c:pt>
                <c:pt idx="16136">
                  <c:v>728.92</c:v>
                </c:pt>
                <c:pt idx="16137">
                  <c:v>780.41</c:v>
                </c:pt>
                <c:pt idx="16138">
                  <c:v>815.84</c:v>
                </c:pt>
                <c:pt idx="16139">
                  <c:v>837.08</c:v>
                </c:pt>
                <c:pt idx="16140">
                  <c:v>812.86</c:v>
                </c:pt>
                <c:pt idx="16141">
                  <c:v>792.39</c:v>
                </c:pt>
                <c:pt idx="16142">
                  <c:v>776.98</c:v>
                </c:pt>
                <c:pt idx="16143">
                  <c:v>759.67</c:v>
                </c:pt>
                <c:pt idx="16144">
                  <c:v>747.06</c:v>
                </c:pt>
                <c:pt idx="16145">
                  <c:v>776.52</c:v>
                </c:pt>
                <c:pt idx="16146">
                  <c:v>844.03</c:v>
                </c:pt>
                <c:pt idx="16147">
                  <c:v>833.14</c:v>
                </c:pt>
                <c:pt idx="16148">
                  <c:v>810.3</c:v>
                </c:pt>
                <c:pt idx="16149">
                  <c:v>784.34</c:v>
                </c:pt>
                <c:pt idx="16150">
                  <c:v>758.13</c:v>
                </c:pt>
                <c:pt idx="16151">
                  <c:v>711.98</c:v>
                </c:pt>
                <c:pt idx="16152">
                  <c:v>681.04</c:v>
                </c:pt>
                <c:pt idx="16153">
                  <c:v>653.62</c:v>
                </c:pt>
                <c:pt idx="16154">
                  <c:v>635.02</c:v>
                </c:pt>
                <c:pt idx="16155">
                  <c:v>627.45000000000005</c:v>
                </c:pt>
                <c:pt idx="16156">
                  <c:v>630.92999999999995</c:v>
                </c:pt>
                <c:pt idx="16157">
                  <c:v>628.53</c:v>
                </c:pt>
                <c:pt idx="16158">
                  <c:v>606.83000000000004</c:v>
                </c:pt>
                <c:pt idx="16159">
                  <c:v>640.74</c:v>
                </c:pt>
                <c:pt idx="16160">
                  <c:v>683.49</c:v>
                </c:pt>
                <c:pt idx="16161">
                  <c:v>722.87</c:v>
                </c:pt>
                <c:pt idx="16162">
                  <c:v>775.4</c:v>
                </c:pt>
                <c:pt idx="16163">
                  <c:v>803.6</c:v>
                </c:pt>
                <c:pt idx="16164">
                  <c:v>812.13</c:v>
                </c:pt>
                <c:pt idx="16165">
                  <c:v>803.72</c:v>
                </c:pt>
                <c:pt idx="16166">
                  <c:v>777.66</c:v>
                </c:pt>
                <c:pt idx="16167">
                  <c:v>771.39</c:v>
                </c:pt>
                <c:pt idx="16168">
                  <c:v>767.51</c:v>
                </c:pt>
                <c:pt idx="16169">
                  <c:v>817.24</c:v>
                </c:pt>
                <c:pt idx="16170">
                  <c:v>875.77</c:v>
                </c:pt>
                <c:pt idx="16171">
                  <c:v>865.51</c:v>
                </c:pt>
                <c:pt idx="16172">
                  <c:v>843.91</c:v>
                </c:pt>
                <c:pt idx="16173">
                  <c:v>815.67</c:v>
                </c:pt>
                <c:pt idx="16174">
                  <c:v>762.44</c:v>
                </c:pt>
                <c:pt idx="16175">
                  <c:v>714.78</c:v>
                </c:pt>
                <c:pt idx="16176">
                  <c:v>679.88</c:v>
                </c:pt>
                <c:pt idx="16177">
                  <c:v>656.4</c:v>
                </c:pt>
                <c:pt idx="16178">
                  <c:v>645.35</c:v>
                </c:pt>
                <c:pt idx="16179">
                  <c:v>638.1</c:v>
                </c:pt>
                <c:pt idx="16180">
                  <c:v>651.82000000000005</c:v>
                </c:pt>
                <c:pt idx="16181">
                  <c:v>693.55</c:v>
                </c:pt>
                <c:pt idx="16182">
                  <c:v>722.9</c:v>
                </c:pt>
                <c:pt idx="16183">
                  <c:v>906.56</c:v>
                </c:pt>
                <c:pt idx="16184">
                  <c:v>1060.46</c:v>
                </c:pt>
                <c:pt idx="16185">
                  <c:v>1142.47</c:v>
                </c:pt>
                <c:pt idx="16186">
                  <c:v>1144.23</c:v>
                </c:pt>
                <c:pt idx="16187">
                  <c:v>1128.5999999999999</c:v>
                </c:pt>
                <c:pt idx="16188">
                  <c:v>1117.25</c:v>
                </c:pt>
                <c:pt idx="16189">
                  <c:v>1128.44</c:v>
                </c:pt>
                <c:pt idx="16190">
                  <c:v>1114.68</c:v>
                </c:pt>
                <c:pt idx="16191">
                  <c:v>1072.95</c:v>
                </c:pt>
                <c:pt idx="16192">
                  <c:v>1003.71</c:v>
                </c:pt>
                <c:pt idx="16193">
                  <c:v>974.81</c:v>
                </c:pt>
                <c:pt idx="16194">
                  <c:v>989.56</c:v>
                </c:pt>
                <c:pt idx="16195">
                  <c:v>953.14</c:v>
                </c:pt>
                <c:pt idx="16196">
                  <c:v>906.78</c:v>
                </c:pt>
                <c:pt idx="16197">
                  <c:v>858.29</c:v>
                </c:pt>
                <c:pt idx="16198">
                  <c:v>772.78</c:v>
                </c:pt>
                <c:pt idx="16199">
                  <c:v>708.38</c:v>
                </c:pt>
                <c:pt idx="16200">
                  <c:v>693.45</c:v>
                </c:pt>
                <c:pt idx="16201">
                  <c:v>665.36</c:v>
                </c:pt>
                <c:pt idx="16202">
                  <c:v>658.39</c:v>
                </c:pt>
                <c:pt idx="16203">
                  <c:v>655.04999999999995</c:v>
                </c:pt>
                <c:pt idx="16204">
                  <c:v>669.29</c:v>
                </c:pt>
                <c:pt idx="16205">
                  <c:v>701.68</c:v>
                </c:pt>
                <c:pt idx="16206">
                  <c:v>729.86</c:v>
                </c:pt>
                <c:pt idx="16207">
                  <c:v>903.85</c:v>
                </c:pt>
                <c:pt idx="16208">
                  <c:v>1046.24</c:v>
                </c:pt>
                <c:pt idx="16209">
                  <c:v>1119.72</c:v>
                </c:pt>
                <c:pt idx="16210">
                  <c:v>1146.8900000000001</c:v>
                </c:pt>
                <c:pt idx="16211">
                  <c:v>1136.22</c:v>
                </c:pt>
                <c:pt idx="16212">
                  <c:v>1132.68</c:v>
                </c:pt>
                <c:pt idx="16213">
                  <c:v>1144.1600000000001</c:v>
                </c:pt>
                <c:pt idx="16214">
                  <c:v>1138.29</c:v>
                </c:pt>
                <c:pt idx="16215">
                  <c:v>1055.1600000000001</c:v>
                </c:pt>
                <c:pt idx="16216">
                  <c:v>980.44</c:v>
                </c:pt>
                <c:pt idx="16217">
                  <c:v>953.82</c:v>
                </c:pt>
                <c:pt idx="16218">
                  <c:v>951.54</c:v>
                </c:pt>
                <c:pt idx="16219">
                  <c:v>949.7</c:v>
                </c:pt>
                <c:pt idx="16220">
                  <c:v>874.17</c:v>
                </c:pt>
                <c:pt idx="16221">
                  <c:v>823.38</c:v>
                </c:pt>
                <c:pt idx="16222">
                  <c:v>754.73</c:v>
                </c:pt>
                <c:pt idx="16223">
                  <c:v>699.48</c:v>
                </c:pt>
                <c:pt idx="16224">
                  <c:v>676.31</c:v>
                </c:pt>
                <c:pt idx="16225">
                  <c:v>653.44000000000005</c:v>
                </c:pt>
                <c:pt idx="16226">
                  <c:v>635.71</c:v>
                </c:pt>
                <c:pt idx="16227">
                  <c:v>623.20000000000005</c:v>
                </c:pt>
                <c:pt idx="16228">
                  <c:v>627.78</c:v>
                </c:pt>
                <c:pt idx="16229">
                  <c:v>668.45</c:v>
                </c:pt>
                <c:pt idx="16230">
                  <c:v>695.23</c:v>
                </c:pt>
                <c:pt idx="16231">
                  <c:v>847.32</c:v>
                </c:pt>
                <c:pt idx="16232">
                  <c:v>970.1</c:v>
                </c:pt>
                <c:pt idx="16233">
                  <c:v>1062.9100000000001</c:v>
                </c:pt>
                <c:pt idx="16234">
                  <c:v>1107.03</c:v>
                </c:pt>
                <c:pt idx="16235">
                  <c:v>1095.06</c:v>
                </c:pt>
                <c:pt idx="16236">
                  <c:v>1112.96</c:v>
                </c:pt>
                <c:pt idx="16237">
                  <c:v>1113.6199999999999</c:v>
                </c:pt>
                <c:pt idx="16238">
                  <c:v>1077.23</c:v>
                </c:pt>
                <c:pt idx="16239">
                  <c:v>1015.06</c:v>
                </c:pt>
                <c:pt idx="16240">
                  <c:v>952.98</c:v>
                </c:pt>
                <c:pt idx="16241">
                  <c:v>923.7</c:v>
                </c:pt>
                <c:pt idx="16242">
                  <c:v>940.79</c:v>
                </c:pt>
                <c:pt idx="16243">
                  <c:v>901.43</c:v>
                </c:pt>
                <c:pt idx="16244">
                  <c:v>864.08</c:v>
                </c:pt>
                <c:pt idx="16245">
                  <c:v>819.49</c:v>
                </c:pt>
                <c:pt idx="16246">
                  <c:v>753.47</c:v>
                </c:pt>
                <c:pt idx="16247">
                  <c:v>693.54</c:v>
                </c:pt>
                <c:pt idx="16248">
                  <c:v>672.29</c:v>
                </c:pt>
                <c:pt idx="16249">
                  <c:v>653.63</c:v>
                </c:pt>
                <c:pt idx="16250">
                  <c:v>644.17999999999995</c:v>
                </c:pt>
                <c:pt idx="16251">
                  <c:v>639.09</c:v>
                </c:pt>
                <c:pt idx="16252">
                  <c:v>634.28</c:v>
                </c:pt>
                <c:pt idx="16253">
                  <c:v>639.12</c:v>
                </c:pt>
                <c:pt idx="16254">
                  <c:v>630.66999999999996</c:v>
                </c:pt>
                <c:pt idx="16255">
                  <c:v>692.56</c:v>
                </c:pt>
                <c:pt idx="16256">
                  <c:v>754.89</c:v>
                </c:pt>
                <c:pt idx="16257">
                  <c:v>791.11</c:v>
                </c:pt>
                <c:pt idx="16258">
                  <c:v>820.78</c:v>
                </c:pt>
                <c:pt idx="16259">
                  <c:v>836.58</c:v>
                </c:pt>
                <c:pt idx="16260">
                  <c:v>838.24</c:v>
                </c:pt>
                <c:pt idx="16261">
                  <c:v>823.68</c:v>
                </c:pt>
                <c:pt idx="16262">
                  <c:v>813.74</c:v>
                </c:pt>
                <c:pt idx="16263">
                  <c:v>780.61</c:v>
                </c:pt>
                <c:pt idx="16264">
                  <c:v>749.28</c:v>
                </c:pt>
                <c:pt idx="16265">
                  <c:v>778.02</c:v>
                </c:pt>
                <c:pt idx="16266">
                  <c:v>841.58</c:v>
                </c:pt>
                <c:pt idx="16267">
                  <c:v>814.27</c:v>
                </c:pt>
                <c:pt idx="16268">
                  <c:v>795.57</c:v>
                </c:pt>
                <c:pt idx="16269">
                  <c:v>788.88</c:v>
                </c:pt>
                <c:pt idx="16270">
                  <c:v>741.72</c:v>
                </c:pt>
                <c:pt idx="16271">
                  <c:v>699.92</c:v>
                </c:pt>
                <c:pt idx="16272">
                  <c:v>662.76</c:v>
                </c:pt>
                <c:pt idx="16273">
                  <c:v>649.35</c:v>
                </c:pt>
                <c:pt idx="16274">
                  <c:v>637.91999999999996</c:v>
                </c:pt>
                <c:pt idx="16275">
                  <c:v>635.15</c:v>
                </c:pt>
                <c:pt idx="16276">
                  <c:v>638.91</c:v>
                </c:pt>
                <c:pt idx="16277">
                  <c:v>685.1</c:v>
                </c:pt>
                <c:pt idx="16278">
                  <c:v>714.24</c:v>
                </c:pt>
                <c:pt idx="16279">
                  <c:v>854.83</c:v>
                </c:pt>
                <c:pt idx="16280">
                  <c:v>970.93</c:v>
                </c:pt>
                <c:pt idx="16281">
                  <c:v>1053.4000000000001</c:v>
                </c:pt>
                <c:pt idx="16282">
                  <c:v>1085.25</c:v>
                </c:pt>
                <c:pt idx="16283">
                  <c:v>1095.18</c:v>
                </c:pt>
                <c:pt idx="16284">
                  <c:v>1063.69</c:v>
                </c:pt>
                <c:pt idx="16285">
                  <c:v>1072.01</c:v>
                </c:pt>
                <c:pt idx="16286">
                  <c:v>1042.01</c:v>
                </c:pt>
                <c:pt idx="16287">
                  <c:v>986.55</c:v>
                </c:pt>
                <c:pt idx="16288">
                  <c:v>922.58</c:v>
                </c:pt>
                <c:pt idx="16289">
                  <c:v>892.51</c:v>
                </c:pt>
                <c:pt idx="16290">
                  <c:v>922.64</c:v>
                </c:pt>
                <c:pt idx="16291">
                  <c:v>908.04</c:v>
                </c:pt>
                <c:pt idx="16292">
                  <c:v>840.14</c:v>
                </c:pt>
                <c:pt idx="16293">
                  <c:v>790.67</c:v>
                </c:pt>
                <c:pt idx="16294">
                  <c:v>737.35</c:v>
                </c:pt>
                <c:pt idx="16295">
                  <c:v>693.91</c:v>
                </c:pt>
                <c:pt idx="16296">
                  <c:v>666.85</c:v>
                </c:pt>
                <c:pt idx="16297">
                  <c:v>642.25</c:v>
                </c:pt>
                <c:pt idx="16298">
                  <c:v>622.52</c:v>
                </c:pt>
                <c:pt idx="16299">
                  <c:v>613.41999999999996</c:v>
                </c:pt>
                <c:pt idx="16300">
                  <c:v>616.29999999999995</c:v>
                </c:pt>
                <c:pt idx="16301">
                  <c:v>641.29999999999995</c:v>
                </c:pt>
                <c:pt idx="16302">
                  <c:v>639.26</c:v>
                </c:pt>
                <c:pt idx="16303">
                  <c:v>752.46</c:v>
                </c:pt>
                <c:pt idx="16304">
                  <c:v>845.81</c:v>
                </c:pt>
                <c:pt idx="16305">
                  <c:v>898.86</c:v>
                </c:pt>
                <c:pt idx="16306">
                  <c:v>871.19</c:v>
                </c:pt>
                <c:pt idx="16307">
                  <c:v>878.88</c:v>
                </c:pt>
                <c:pt idx="16308">
                  <c:v>835.43</c:v>
                </c:pt>
                <c:pt idx="16309">
                  <c:v>833.08</c:v>
                </c:pt>
                <c:pt idx="16310">
                  <c:v>784.81</c:v>
                </c:pt>
                <c:pt idx="16311">
                  <c:v>839.19</c:v>
                </c:pt>
                <c:pt idx="16312">
                  <c:v>793.46</c:v>
                </c:pt>
                <c:pt idx="16313">
                  <c:v>818.07</c:v>
                </c:pt>
                <c:pt idx="16314">
                  <c:v>854.51</c:v>
                </c:pt>
                <c:pt idx="16315">
                  <c:v>806.95</c:v>
                </c:pt>
                <c:pt idx="16316">
                  <c:v>781.83</c:v>
                </c:pt>
                <c:pt idx="16317">
                  <c:v>718.02</c:v>
                </c:pt>
                <c:pt idx="16318">
                  <c:v>660.94</c:v>
                </c:pt>
                <c:pt idx="16319">
                  <c:v>625.64</c:v>
                </c:pt>
                <c:pt idx="16320">
                  <c:v>601.03</c:v>
                </c:pt>
                <c:pt idx="16321">
                  <c:v>586.22</c:v>
                </c:pt>
                <c:pt idx="16322">
                  <c:v>571.95000000000005</c:v>
                </c:pt>
                <c:pt idx="16323">
                  <c:v>549.66</c:v>
                </c:pt>
                <c:pt idx="16324">
                  <c:v>547.94000000000005</c:v>
                </c:pt>
                <c:pt idx="16325">
                  <c:v>557.17999999999995</c:v>
                </c:pt>
                <c:pt idx="16326">
                  <c:v>544.54</c:v>
                </c:pt>
                <c:pt idx="16327">
                  <c:v>572.32000000000005</c:v>
                </c:pt>
                <c:pt idx="16328">
                  <c:v>619.23</c:v>
                </c:pt>
                <c:pt idx="16329">
                  <c:v>676.14</c:v>
                </c:pt>
                <c:pt idx="16330">
                  <c:v>708.65</c:v>
                </c:pt>
                <c:pt idx="16331">
                  <c:v>736.28</c:v>
                </c:pt>
                <c:pt idx="16332">
                  <c:v>758.15</c:v>
                </c:pt>
                <c:pt idx="16333">
                  <c:v>737.37</c:v>
                </c:pt>
                <c:pt idx="16334">
                  <c:v>731.58</c:v>
                </c:pt>
                <c:pt idx="16335">
                  <c:v>723.3</c:v>
                </c:pt>
                <c:pt idx="16336">
                  <c:v>727.28</c:v>
                </c:pt>
                <c:pt idx="16337">
                  <c:v>775.26</c:v>
                </c:pt>
                <c:pt idx="16338">
                  <c:v>792.36</c:v>
                </c:pt>
                <c:pt idx="16339">
                  <c:v>793.85</c:v>
                </c:pt>
                <c:pt idx="16340">
                  <c:v>763.43</c:v>
                </c:pt>
                <c:pt idx="16341">
                  <c:v>719.57</c:v>
                </c:pt>
                <c:pt idx="16342">
                  <c:v>659.84</c:v>
                </c:pt>
                <c:pt idx="16343">
                  <c:v>624.48</c:v>
                </c:pt>
                <c:pt idx="16344">
                  <c:v>592.52</c:v>
                </c:pt>
                <c:pt idx="16345">
                  <c:v>567.28</c:v>
                </c:pt>
                <c:pt idx="16346">
                  <c:v>557.88</c:v>
                </c:pt>
                <c:pt idx="16347">
                  <c:v>564.22</c:v>
                </c:pt>
                <c:pt idx="16348">
                  <c:v>570.34</c:v>
                </c:pt>
                <c:pt idx="16349">
                  <c:v>616.98</c:v>
                </c:pt>
                <c:pt idx="16350">
                  <c:v>655.56</c:v>
                </c:pt>
                <c:pt idx="16351">
                  <c:v>808.19</c:v>
                </c:pt>
                <c:pt idx="16352">
                  <c:v>946.98</c:v>
                </c:pt>
                <c:pt idx="16353">
                  <c:v>1052.78</c:v>
                </c:pt>
                <c:pt idx="16354">
                  <c:v>1081.93</c:v>
                </c:pt>
                <c:pt idx="16355">
                  <c:v>1089.55</c:v>
                </c:pt>
                <c:pt idx="16356">
                  <c:v>1094.69</c:v>
                </c:pt>
                <c:pt idx="16357">
                  <c:v>1093.53</c:v>
                </c:pt>
                <c:pt idx="16358">
                  <c:v>1064.94</c:v>
                </c:pt>
                <c:pt idx="16359">
                  <c:v>1022.97</c:v>
                </c:pt>
                <c:pt idx="16360">
                  <c:v>934.62</c:v>
                </c:pt>
                <c:pt idx="16361">
                  <c:v>915.82</c:v>
                </c:pt>
                <c:pt idx="16362">
                  <c:v>925.77</c:v>
                </c:pt>
                <c:pt idx="16363">
                  <c:v>885.98</c:v>
                </c:pt>
                <c:pt idx="16364">
                  <c:v>829.61</c:v>
                </c:pt>
                <c:pt idx="16365">
                  <c:v>779.23</c:v>
                </c:pt>
                <c:pt idx="16366">
                  <c:v>717.69</c:v>
                </c:pt>
                <c:pt idx="16367">
                  <c:v>662.49</c:v>
                </c:pt>
                <c:pt idx="16368">
                  <c:v>627.29999999999995</c:v>
                </c:pt>
                <c:pt idx="16369">
                  <c:v>607.53</c:v>
                </c:pt>
                <c:pt idx="16370">
                  <c:v>591.22</c:v>
                </c:pt>
                <c:pt idx="16371">
                  <c:v>582.91999999999996</c:v>
                </c:pt>
                <c:pt idx="16372">
                  <c:v>595.66</c:v>
                </c:pt>
                <c:pt idx="16373">
                  <c:v>628.75</c:v>
                </c:pt>
                <c:pt idx="16374">
                  <c:v>655.89</c:v>
                </c:pt>
                <c:pt idx="16375">
                  <c:v>813.43</c:v>
                </c:pt>
                <c:pt idx="16376">
                  <c:v>961.76</c:v>
                </c:pt>
                <c:pt idx="16377">
                  <c:v>1066.83</c:v>
                </c:pt>
                <c:pt idx="16378">
                  <c:v>1114.93</c:v>
                </c:pt>
                <c:pt idx="16379">
                  <c:v>1110.6500000000001</c:v>
                </c:pt>
                <c:pt idx="16380">
                  <c:v>1098.79</c:v>
                </c:pt>
                <c:pt idx="16381">
                  <c:v>1131.48</c:v>
                </c:pt>
                <c:pt idx="16382">
                  <c:v>1100.8599999999999</c:v>
                </c:pt>
                <c:pt idx="16383">
                  <c:v>1066.94</c:v>
                </c:pt>
                <c:pt idx="16384">
                  <c:v>986.36</c:v>
                </c:pt>
                <c:pt idx="16385">
                  <c:v>942.5</c:v>
                </c:pt>
                <c:pt idx="16386">
                  <c:v>984.93</c:v>
                </c:pt>
                <c:pt idx="16387">
                  <c:v>950.98</c:v>
                </c:pt>
                <c:pt idx="16388">
                  <c:v>879.54</c:v>
                </c:pt>
                <c:pt idx="16389">
                  <c:v>838.44</c:v>
                </c:pt>
                <c:pt idx="16390">
                  <c:v>770.51</c:v>
                </c:pt>
                <c:pt idx="16391">
                  <c:v>714.36</c:v>
                </c:pt>
                <c:pt idx="16392">
                  <c:v>680.03</c:v>
                </c:pt>
                <c:pt idx="16393">
                  <c:v>650.21</c:v>
                </c:pt>
                <c:pt idx="16394">
                  <c:v>633.04999999999995</c:v>
                </c:pt>
                <c:pt idx="16395">
                  <c:v>622.54999999999995</c:v>
                </c:pt>
                <c:pt idx="16396">
                  <c:v>626.74</c:v>
                </c:pt>
                <c:pt idx="16397">
                  <c:v>669.89</c:v>
                </c:pt>
                <c:pt idx="16398">
                  <c:v>683.85</c:v>
                </c:pt>
                <c:pt idx="16399">
                  <c:v>850.24</c:v>
                </c:pt>
                <c:pt idx="16400">
                  <c:v>993.02</c:v>
                </c:pt>
                <c:pt idx="16401">
                  <c:v>1081.75</c:v>
                </c:pt>
                <c:pt idx="16402">
                  <c:v>1151.42</c:v>
                </c:pt>
                <c:pt idx="16403">
                  <c:v>1158.8</c:v>
                </c:pt>
                <c:pt idx="16404">
                  <c:v>1121.6099999999999</c:v>
                </c:pt>
                <c:pt idx="16405">
                  <c:v>1136.3</c:v>
                </c:pt>
                <c:pt idx="16406">
                  <c:v>1139.21</c:v>
                </c:pt>
                <c:pt idx="16407">
                  <c:v>1094.54</c:v>
                </c:pt>
                <c:pt idx="16408">
                  <c:v>1031.99</c:v>
                </c:pt>
                <c:pt idx="16409">
                  <c:v>989.44</c:v>
                </c:pt>
                <c:pt idx="16410">
                  <c:v>1008.15</c:v>
                </c:pt>
                <c:pt idx="16411">
                  <c:v>966.54</c:v>
                </c:pt>
                <c:pt idx="16412">
                  <c:v>920.04</c:v>
                </c:pt>
                <c:pt idx="16413">
                  <c:v>874.06</c:v>
                </c:pt>
                <c:pt idx="16414">
                  <c:v>822.81</c:v>
                </c:pt>
                <c:pt idx="16415">
                  <c:v>777.76</c:v>
                </c:pt>
                <c:pt idx="16416">
                  <c:v>726.64</c:v>
                </c:pt>
                <c:pt idx="16417">
                  <c:v>705.16</c:v>
                </c:pt>
                <c:pt idx="16418">
                  <c:v>673.13</c:v>
                </c:pt>
                <c:pt idx="16419">
                  <c:v>676.67</c:v>
                </c:pt>
                <c:pt idx="16420">
                  <c:v>673.39</c:v>
                </c:pt>
                <c:pt idx="16421">
                  <c:v>733.05</c:v>
                </c:pt>
                <c:pt idx="16422">
                  <c:v>748.49</c:v>
                </c:pt>
                <c:pt idx="16423">
                  <c:v>902.5</c:v>
                </c:pt>
                <c:pt idx="16424">
                  <c:v>1036.1300000000001</c:v>
                </c:pt>
                <c:pt idx="16425">
                  <c:v>1098.46</c:v>
                </c:pt>
                <c:pt idx="16426">
                  <c:v>1105.47</c:v>
                </c:pt>
                <c:pt idx="16427">
                  <c:v>1095.93</c:v>
                </c:pt>
                <c:pt idx="16428">
                  <c:v>1096.3900000000001</c:v>
                </c:pt>
                <c:pt idx="16429">
                  <c:v>1092.92</c:v>
                </c:pt>
                <c:pt idx="16430">
                  <c:v>1071.77</c:v>
                </c:pt>
                <c:pt idx="16431">
                  <c:v>1030.21</c:v>
                </c:pt>
                <c:pt idx="16432">
                  <c:v>969.93</c:v>
                </c:pt>
                <c:pt idx="16433">
                  <c:v>955.27</c:v>
                </c:pt>
                <c:pt idx="16434">
                  <c:v>974.78</c:v>
                </c:pt>
                <c:pt idx="16435">
                  <c:v>938.9</c:v>
                </c:pt>
                <c:pt idx="16436">
                  <c:v>888.97</c:v>
                </c:pt>
                <c:pt idx="16437">
                  <c:v>845.7</c:v>
                </c:pt>
                <c:pt idx="16438">
                  <c:v>795.02</c:v>
                </c:pt>
                <c:pt idx="16439">
                  <c:v>740.71</c:v>
                </c:pt>
                <c:pt idx="16440">
                  <c:v>705.5</c:v>
                </c:pt>
                <c:pt idx="16441">
                  <c:v>672.62</c:v>
                </c:pt>
                <c:pt idx="16442">
                  <c:v>666.78</c:v>
                </c:pt>
                <c:pt idx="16443">
                  <c:v>651.73</c:v>
                </c:pt>
                <c:pt idx="16444">
                  <c:v>670.69</c:v>
                </c:pt>
                <c:pt idx="16445">
                  <c:v>709.98</c:v>
                </c:pt>
                <c:pt idx="16446">
                  <c:v>728.38</c:v>
                </c:pt>
                <c:pt idx="16447">
                  <c:v>883.6</c:v>
                </c:pt>
                <c:pt idx="16448">
                  <c:v>998.7</c:v>
                </c:pt>
                <c:pt idx="16449">
                  <c:v>1102.0999999999999</c:v>
                </c:pt>
                <c:pt idx="16450">
                  <c:v>1141.68</c:v>
                </c:pt>
                <c:pt idx="16451">
                  <c:v>1138.74</c:v>
                </c:pt>
                <c:pt idx="16452">
                  <c:v>1093.78</c:v>
                </c:pt>
                <c:pt idx="16453">
                  <c:v>1094.6600000000001</c:v>
                </c:pt>
                <c:pt idx="16454">
                  <c:v>1077.67</c:v>
                </c:pt>
                <c:pt idx="16455">
                  <c:v>1024.43</c:v>
                </c:pt>
                <c:pt idx="16456">
                  <c:v>957.27</c:v>
                </c:pt>
                <c:pt idx="16457">
                  <c:v>940.99</c:v>
                </c:pt>
                <c:pt idx="16458">
                  <c:v>966.55</c:v>
                </c:pt>
                <c:pt idx="16459">
                  <c:v>920.73</c:v>
                </c:pt>
                <c:pt idx="16460">
                  <c:v>880.43</c:v>
                </c:pt>
                <c:pt idx="16461">
                  <c:v>823.29</c:v>
                </c:pt>
                <c:pt idx="16462">
                  <c:v>779.86</c:v>
                </c:pt>
                <c:pt idx="16463">
                  <c:v>739.9</c:v>
                </c:pt>
                <c:pt idx="16464">
                  <c:v>703.56</c:v>
                </c:pt>
                <c:pt idx="16465">
                  <c:v>683.85</c:v>
                </c:pt>
                <c:pt idx="16466">
                  <c:v>667.91</c:v>
                </c:pt>
                <c:pt idx="16467">
                  <c:v>658.58</c:v>
                </c:pt>
                <c:pt idx="16468">
                  <c:v>667.87</c:v>
                </c:pt>
                <c:pt idx="16469">
                  <c:v>673.63</c:v>
                </c:pt>
                <c:pt idx="16470">
                  <c:v>680.94</c:v>
                </c:pt>
                <c:pt idx="16471">
                  <c:v>753.77</c:v>
                </c:pt>
                <c:pt idx="16472">
                  <c:v>831.66</c:v>
                </c:pt>
                <c:pt idx="16473">
                  <c:v>898.35</c:v>
                </c:pt>
                <c:pt idx="16474">
                  <c:v>940.51</c:v>
                </c:pt>
                <c:pt idx="16475">
                  <c:v>928.08</c:v>
                </c:pt>
                <c:pt idx="16476">
                  <c:v>900.04</c:v>
                </c:pt>
                <c:pt idx="16477">
                  <c:v>874.31</c:v>
                </c:pt>
                <c:pt idx="16478">
                  <c:v>822.07</c:v>
                </c:pt>
                <c:pt idx="16479">
                  <c:v>812.41</c:v>
                </c:pt>
                <c:pt idx="16480">
                  <c:v>797.61</c:v>
                </c:pt>
                <c:pt idx="16481">
                  <c:v>856.5</c:v>
                </c:pt>
                <c:pt idx="16482">
                  <c:v>879.13</c:v>
                </c:pt>
                <c:pt idx="16483">
                  <c:v>858.81</c:v>
                </c:pt>
                <c:pt idx="16484">
                  <c:v>814.64</c:v>
                </c:pt>
                <c:pt idx="16485">
                  <c:v>773.71</c:v>
                </c:pt>
                <c:pt idx="16486">
                  <c:v>719.01</c:v>
                </c:pt>
                <c:pt idx="16487">
                  <c:v>690.59</c:v>
                </c:pt>
                <c:pt idx="16488">
                  <c:v>658.2</c:v>
                </c:pt>
                <c:pt idx="16489">
                  <c:v>641.52</c:v>
                </c:pt>
                <c:pt idx="16490">
                  <c:v>625.45000000000005</c:v>
                </c:pt>
                <c:pt idx="16491">
                  <c:v>608.55999999999995</c:v>
                </c:pt>
                <c:pt idx="16492">
                  <c:v>601.21</c:v>
                </c:pt>
                <c:pt idx="16493">
                  <c:v>603.69000000000005</c:v>
                </c:pt>
                <c:pt idx="16494">
                  <c:v>582.44000000000005</c:v>
                </c:pt>
                <c:pt idx="16495">
                  <c:v>624.29999999999995</c:v>
                </c:pt>
                <c:pt idx="16496">
                  <c:v>670.65</c:v>
                </c:pt>
                <c:pt idx="16497">
                  <c:v>708.82</c:v>
                </c:pt>
                <c:pt idx="16498">
                  <c:v>759.24</c:v>
                </c:pt>
                <c:pt idx="16499">
                  <c:v>781.51</c:v>
                </c:pt>
                <c:pt idx="16500">
                  <c:v>783.89</c:v>
                </c:pt>
                <c:pt idx="16501">
                  <c:v>787.79</c:v>
                </c:pt>
                <c:pt idx="16502">
                  <c:v>785.95</c:v>
                </c:pt>
                <c:pt idx="16503">
                  <c:v>790.66</c:v>
                </c:pt>
                <c:pt idx="16504">
                  <c:v>776.88</c:v>
                </c:pt>
                <c:pt idx="16505">
                  <c:v>820</c:v>
                </c:pt>
                <c:pt idx="16506">
                  <c:v>865.66</c:v>
                </c:pt>
                <c:pt idx="16507">
                  <c:v>855.16</c:v>
                </c:pt>
                <c:pt idx="16508">
                  <c:v>829.11</c:v>
                </c:pt>
                <c:pt idx="16509">
                  <c:v>789.05</c:v>
                </c:pt>
                <c:pt idx="16510">
                  <c:v>744.58</c:v>
                </c:pt>
                <c:pt idx="16511">
                  <c:v>695.08</c:v>
                </c:pt>
                <c:pt idx="16512">
                  <c:v>666.96</c:v>
                </c:pt>
                <c:pt idx="16513">
                  <c:v>651.9</c:v>
                </c:pt>
                <c:pt idx="16514">
                  <c:v>639.32000000000005</c:v>
                </c:pt>
                <c:pt idx="16515">
                  <c:v>629.38</c:v>
                </c:pt>
                <c:pt idx="16516">
                  <c:v>641.44000000000005</c:v>
                </c:pt>
                <c:pt idx="16517">
                  <c:v>683.23</c:v>
                </c:pt>
                <c:pt idx="16518">
                  <c:v>708.54</c:v>
                </c:pt>
                <c:pt idx="16519">
                  <c:v>877.35</c:v>
                </c:pt>
                <c:pt idx="16520">
                  <c:v>1023.76</c:v>
                </c:pt>
                <c:pt idx="16521">
                  <c:v>1088.51</c:v>
                </c:pt>
                <c:pt idx="16522">
                  <c:v>1128.77</c:v>
                </c:pt>
                <c:pt idx="16523">
                  <c:v>1146.5999999999999</c:v>
                </c:pt>
                <c:pt idx="16524">
                  <c:v>1122.3800000000001</c:v>
                </c:pt>
                <c:pt idx="16525">
                  <c:v>1112.56</c:v>
                </c:pt>
                <c:pt idx="16526">
                  <c:v>1096.29</c:v>
                </c:pt>
                <c:pt idx="16527">
                  <c:v>1063.8399999999999</c:v>
                </c:pt>
                <c:pt idx="16528">
                  <c:v>996.83</c:v>
                </c:pt>
                <c:pt idx="16529">
                  <c:v>958.07</c:v>
                </c:pt>
                <c:pt idx="16530">
                  <c:v>987.22</c:v>
                </c:pt>
                <c:pt idx="16531">
                  <c:v>950.85</c:v>
                </c:pt>
                <c:pt idx="16532">
                  <c:v>903.18</c:v>
                </c:pt>
                <c:pt idx="16533">
                  <c:v>853.92</c:v>
                </c:pt>
                <c:pt idx="16534">
                  <c:v>787.84</c:v>
                </c:pt>
                <c:pt idx="16535">
                  <c:v>733.96</c:v>
                </c:pt>
                <c:pt idx="16536">
                  <c:v>687.17</c:v>
                </c:pt>
                <c:pt idx="16537">
                  <c:v>672.12</c:v>
                </c:pt>
                <c:pt idx="16538">
                  <c:v>658.49</c:v>
                </c:pt>
                <c:pt idx="16539">
                  <c:v>649.98</c:v>
                </c:pt>
                <c:pt idx="16540">
                  <c:v>664.94</c:v>
                </c:pt>
                <c:pt idx="16541">
                  <c:v>697.12</c:v>
                </c:pt>
                <c:pt idx="16542">
                  <c:v>721.88</c:v>
                </c:pt>
                <c:pt idx="16543">
                  <c:v>855.61</c:v>
                </c:pt>
                <c:pt idx="16544">
                  <c:v>985.78</c:v>
                </c:pt>
                <c:pt idx="16545">
                  <c:v>1079.8499999999999</c:v>
                </c:pt>
                <c:pt idx="16546">
                  <c:v>1134.27</c:v>
                </c:pt>
                <c:pt idx="16547">
                  <c:v>1149.29</c:v>
                </c:pt>
                <c:pt idx="16548">
                  <c:v>1171.3699999999999</c:v>
                </c:pt>
                <c:pt idx="16549">
                  <c:v>1183.57</c:v>
                </c:pt>
                <c:pt idx="16550">
                  <c:v>1166.44</c:v>
                </c:pt>
                <c:pt idx="16551">
                  <c:v>1110.75</c:v>
                </c:pt>
                <c:pt idx="16552">
                  <c:v>1027.1500000000001</c:v>
                </c:pt>
                <c:pt idx="16553">
                  <c:v>989.78</c:v>
                </c:pt>
                <c:pt idx="16554">
                  <c:v>1007.14</c:v>
                </c:pt>
                <c:pt idx="16555">
                  <c:v>961.32</c:v>
                </c:pt>
                <c:pt idx="16556">
                  <c:v>918.29</c:v>
                </c:pt>
                <c:pt idx="16557">
                  <c:v>860.84</c:v>
                </c:pt>
                <c:pt idx="16558">
                  <c:v>804.09</c:v>
                </c:pt>
                <c:pt idx="16559">
                  <c:v>739.51</c:v>
                </c:pt>
                <c:pt idx="16560">
                  <c:v>702.88</c:v>
                </c:pt>
                <c:pt idx="16561">
                  <c:v>676.85</c:v>
                </c:pt>
                <c:pt idx="16562">
                  <c:v>661.36</c:v>
                </c:pt>
                <c:pt idx="16563">
                  <c:v>651.42999999999995</c:v>
                </c:pt>
                <c:pt idx="16564">
                  <c:v>664.17</c:v>
                </c:pt>
                <c:pt idx="16565">
                  <c:v>701.28</c:v>
                </c:pt>
                <c:pt idx="16566">
                  <c:v>732.84</c:v>
                </c:pt>
                <c:pt idx="16567">
                  <c:v>877.92</c:v>
                </c:pt>
                <c:pt idx="16568">
                  <c:v>1031.83</c:v>
                </c:pt>
                <c:pt idx="16569">
                  <c:v>1127.1400000000001</c:v>
                </c:pt>
                <c:pt idx="16570">
                  <c:v>1155.73</c:v>
                </c:pt>
                <c:pt idx="16571">
                  <c:v>1168.7</c:v>
                </c:pt>
                <c:pt idx="16572">
                  <c:v>1185.44</c:v>
                </c:pt>
                <c:pt idx="16573">
                  <c:v>1202.6500000000001</c:v>
                </c:pt>
                <c:pt idx="16574">
                  <c:v>1185.18</c:v>
                </c:pt>
                <c:pt idx="16575">
                  <c:v>1098.3399999999999</c:v>
                </c:pt>
                <c:pt idx="16576">
                  <c:v>1028.57</c:v>
                </c:pt>
                <c:pt idx="16577">
                  <c:v>984.01</c:v>
                </c:pt>
                <c:pt idx="16578">
                  <c:v>1026.97</c:v>
                </c:pt>
                <c:pt idx="16579">
                  <c:v>974.55</c:v>
                </c:pt>
                <c:pt idx="16580">
                  <c:v>932.97</c:v>
                </c:pt>
                <c:pt idx="16581">
                  <c:v>875.96</c:v>
                </c:pt>
                <c:pt idx="16582">
                  <c:v>814.99</c:v>
                </c:pt>
                <c:pt idx="16583">
                  <c:v>752.16</c:v>
                </c:pt>
                <c:pt idx="16584">
                  <c:v>714.35</c:v>
                </c:pt>
                <c:pt idx="16585">
                  <c:v>692.85</c:v>
                </c:pt>
                <c:pt idx="16586">
                  <c:v>673.97</c:v>
                </c:pt>
                <c:pt idx="16587">
                  <c:v>666.14</c:v>
                </c:pt>
                <c:pt idx="16588">
                  <c:v>677.44</c:v>
                </c:pt>
                <c:pt idx="16589">
                  <c:v>714.36</c:v>
                </c:pt>
                <c:pt idx="16590">
                  <c:v>727.47</c:v>
                </c:pt>
                <c:pt idx="16591">
                  <c:v>889.23</c:v>
                </c:pt>
                <c:pt idx="16592">
                  <c:v>1041.1300000000001</c:v>
                </c:pt>
                <c:pt idx="16593">
                  <c:v>1130.8</c:v>
                </c:pt>
                <c:pt idx="16594">
                  <c:v>1180.02</c:v>
                </c:pt>
                <c:pt idx="16595">
                  <c:v>1180.4000000000001</c:v>
                </c:pt>
                <c:pt idx="16596">
                  <c:v>1192.46</c:v>
                </c:pt>
                <c:pt idx="16597">
                  <c:v>1198.74</c:v>
                </c:pt>
                <c:pt idx="16598">
                  <c:v>1174.4000000000001</c:v>
                </c:pt>
                <c:pt idx="16599">
                  <c:v>1132.33</c:v>
                </c:pt>
                <c:pt idx="16600">
                  <c:v>1053.49</c:v>
                </c:pt>
                <c:pt idx="16601">
                  <c:v>1039.25</c:v>
                </c:pt>
                <c:pt idx="16602">
                  <c:v>1063.74</c:v>
                </c:pt>
                <c:pt idx="16603">
                  <c:v>1005.52</c:v>
                </c:pt>
                <c:pt idx="16604">
                  <c:v>956.54</c:v>
                </c:pt>
                <c:pt idx="16605">
                  <c:v>901.44</c:v>
                </c:pt>
                <c:pt idx="16606">
                  <c:v>834.68</c:v>
                </c:pt>
                <c:pt idx="16607">
                  <c:v>778.39</c:v>
                </c:pt>
                <c:pt idx="16608">
                  <c:v>740.48</c:v>
                </c:pt>
                <c:pt idx="16609">
                  <c:v>715.29</c:v>
                </c:pt>
                <c:pt idx="16610">
                  <c:v>698.98</c:v>
                </c:pt>
                <c:pt idx="16611">
                  <c:v>695.18</c:v>
                </c:pt>
                <c:pt idx="16612">
                  <c:v>697.34</c:v>
                </c:pt>
                <c:pt idx="16613">
                  <c:v>738.46</c:v>
                </c:pt>
                <c:pt idx="16614">
                  <c:v>729.96</c:v>
                </c:pt>
                <c:pt idx="16615">
                  <c:v>888</c:v>
                </c:pt>
                <c:pt idx="16616">
                  <c:v>1044.77</c:v>
                </c:pt>
                <c:pt idx="16617">
                  <c:v>1125.46</c:v>
                </c:pt>
                <c:pt idx="16618">
                  <c:v>1152.69</c:v>
                </c:pt>
                <c:pt idx="16619">
                  <c:v>1149.22</c:v>
                </c:pt>
                <c:pt idx="16620">
                  <c:v>1135.25</c:v>
                </c:pt>
                <c:pt idx="16621">
                  <c:v>1138.71</c:v>
                </c:pt>
                <c:pt idx="16622">
                  <c:v>1113.52</c:v>
                </c:pt>
                <c:pt idx="16623">
                  <c:v>1067.72</c:v>
                </c:pt>
                <c:pt idx="16624">
                  <c:v>990.96</c:v>
                </c:pt>
                <c:pt idx="16625">
                  <c:v>952.63</c:v>
                </c:pt>
                <c:pt idx="16626">
                  <c:v>987.49</c:v>
                </c:pt>
                <c:pt idx="16627">
                  <c:v>972.51</c:v>
                </c:pt>
                <c:pt idx="16628">
                  <c:v>928.91</c:v>
                </c:pt>
                <c:pt idx="16629">
                  <c:v>865.55</c:v>
                </c:pt>
                <c:pt idx="16630">
                  <c:v>817.64</c:v>
                </c:pt>
                <c:pt idx="16631">
                  <c:v>761.7</c:v>
                </c:pt>
                <c:pt idx="16632">
                  <c:v>723.99</c:v>
                </c:pt>
                <c:pt idx="16633">
                  <c:v>707.21</c:v>
                </c:pt>
                <c:pt idx="16634">
                  <c:v>691.49</c:v>
                </c:pt>
                <c:pt idx="16635">
                  <c:v>657.99</c:v>
                </c:pt>
                <c:pt idx="16636">
                  <c:v>657.59</c:v>
                </c:pt>
                <c:pt idx="16637">
                  <c:v>662.18</c:v>
                </c:pt>
                <c:pt idx="16638">
                  <c:v>667.9</c:v>
                </c:pt>
                <c:pt idx="16639">
                  <c:v>761.74</c:v>
                </c:pt>
                <c:pt idx="16640">
                  <c:v>893.47</c:v>
                </c:pt>
                <c:pt idx="16641">
                  <c:v>972.3</c:v>
                </c:pt>
                <c:pt idx="16642">
                  <c:v>993.15</c:v>
                </c:pt>
                <c:pt idx="16643">
                  <c:v>985.78</c:v>
                </c:pt>
                <c:pt idx="16644">
                  <c:v>964.86</c:v>
                </c:pt>
                <c:pt idx="16645">
                  <c:v>918.4</c:v>
                </c:pt>
                <c:pt idx="16646">
                  <c:v>899.88</c:v>
                </c:pt>
                <c:pt idx="16647">
                  <c:v>864.53</c:v>
                </c:pt>
                <c:pt idx="16648">
                  <c:v>841.12</c:v>
                </c:pt>
                <c:pt idx="16649">
                  <c:v>880.33</c:v>
                </c:pt>
                <c:pt idx="16650">
                  <c:v>933.35</c:v>
                </c:pt>
                <c:pt idx="16651">
                  <c:v>911.89</c:v>
                </c:pt>
                <c:pt idx="16652">
                  <c:v>871.18</c:v>
                </c:pt>
                <c:pt idx="16653">
                  <c:v>835.13</c:v>
                </c:pt>
                <c:pt idx="16654">
                  <c:v>792.19</c:v>
                </c:pt>
                <c:pt idx="16655">
                  <c:v>749.35</c:v>
                </c:pt>
                <c:pt idx="16656">
                  <c:v>719.43</c:v>
                </c:pt>
                <c:pt idx="16657">
                  <c:v>683.98</c:v>
                </c:pt>
                <c:pt idx="16658">
                  <c:v>670.42</c:v>
                </c:pt>
                <c:pt idx="16659">
                  <c:v>660.44</c:v>
                </c:pt>
                <c:pt idx="16660">
                  <c:v>649.12</c:v>
                </c:pt>
                <c:pt idx="16661">
                  <c:v>654.66999999999996</c:v>
                </c:pt>
                <c:pt idx="16662">
                  <c:v>629.74</c:v>
                </c:pt>
                <c:pt idx="16663">
                  <c:v>683.64</c:v>
                </c:pt>
                <c:pt idx="16664">
                  <c:v>733.6</c:v>
                </c:pt>
                <c:pt idx="16665">
                  <c:v>779.05</c:v>
                </c:pt>
                <c:pt idx="16666">
                  <c:v>822.94</c:v>
                </c:pt>
                <c:pt idx="16667">
                  <c:v>832.8</c:v>
                </c:pt>
                <c:pt idx="16668">
                  <c:v>840.01</c:v>
                </c:pt>
                <c:pt idx="16669">
                  <c:v>818.8</c:v>
                </c:pt>
                <c:pt idx="16670">
                  <c:v>801.67</c:v>
                </c:pt>
                <c:pt idx="16671">
                  <c:v>783.49</c:v>
                </c:pt>
                <c:pt idx="16672">
                  <c:v>780.33</c:v>
                </c:pt>
                <c:pt idx="16673">
                  <c:v>829.04</c:v>
                </c:pt>
                <c:pt idx="16674">
                  <c:v>862.28</c:v>
                </c:pt>
                <c:pt idx="16675">
                  <c:v>845.02</c:v>
                </c:pt>
                <c:pt idx="16676">
                  <c:v>822.39</c:v>
                </c:pt>
                <c:pt idx="16677">
                  <c:v>800.14</c:v>
                </c:pt>
                <c:pt idx="16678">
                  <c:v>754.24</c:v>
                </c:pt>
                <c:pt idx="16679">
                  <c:v>714.8</c:v>
                </c:pt>
                <c:pt idx="16680">
                  <c:v>677.27</c:v>
                </c:pt>
                <c:pt idx="16681">
                  <c:v>650.39</c:v>
                </c:pt>
                <c:pt idx="16682">
                  <c:v>643.44000000000005</c:v>
                </c:pt>
                <c:pt idx="16683">
                  <c:v>637.37</c:v>
                </c:pt>
                <c:pt idx="16684">
                  <c:v>632.76</c:v>
                </c:pt>
                <c:pt idx="16685">
                  <c:v>645.77</c:v>
                </c:pt>
                <c:pt idx="16686">
                  <c:v>629.51</c:v>
                </c:pt>
                <c:pt idx="16687">
                  <c:v>686.44</c:v>
                </c:pt>
                <c:pt idx="16688">
                  <c:v>749.22</c:v>
                </c:pt>
                <c:pt idx="16689">
                  <c:v>797.36</c:v>
                </c:pt>
                <c:pt idx="16690">
                  <c:v>838.24</c:v>
                </c:pt>
                <c:pt idx="16691">
                  <c:v>841</c:v>
                </c:pt>
                <c:pt idx="16692">
                  <c:v>865.95</c:v>
                </c:pt>
                <c:pt idx="16693">
                  <c:v>856.24</c:v>
                </c:pt>
                <c:pt idx="16694">
                  <c:v>848.44</c:v>
                </c:pt>
                <c:pt idx="16695">
                  <c:v>820.14</c:v>
                </c:pt>
                <c:pt idx="16696">
                  <c:v>809.57</c:v>
                </c:pt>
                <c:pt idx="16697">
                  <c:v>840.15</c:v>
                </c:pt>
                <c:pt idx="16698">
                  <c:v>919.34</c:v>
                </c:pt>
                <c:pt idx="16699">
                  <c:v>903.19</c:v>
                </c:pt>
                <c:pt idx="16700">
                  <c:v>871.67</c:v>
                </c:pt>
                <c:pt idx="16701">
                  <c:v>839.2</c:v>
                </c:pt>
                <c:pt idx="16702">
                  <c:v>764.4</c:v>
                </c:pt>
                <c:pt idx="16703">
                  <c:v>718.94</c:v>
                </c:pt>
                <c:pt idx="16704">
                  <c:v>682.07</c:v>
                </c:pt>
                <c:pt idx="16705">
                  <c:v>665.37</c:v>
                </c:pt>
                <c:pt idx="16706">
                  <c:v>650.57000000000005</c:v>
                </c:pt>
                <c:pt idx="16707">
                  <c:v>636.59</c:v>
                </c:pt>
                <c:pt idx="16708">
                  <c:v>655.25</c:v>
                </c:pt>
                <c:pt idx="16709">
                  <c:v>689.01</c:v>
                </c:pt>
                <c:pt idx="16710">
                  <c:v>717.61</c:v>
                </c:pt>
                <c:pt idx="16711">
                  <c:v>857.81</c:v>
                </c:pt>
                <c:pt idx="16712">
                  <c:v>1012.63</c:v>
                </c:pt>
                <c:pt idx="16713">
                  <c:v>1087.23</c:v>
                </c:pt>
                <c:pt idx="16714">
                  <c:v>1110.4000000000001</c:v>
                </c:pt>
                <c:pt idx="16715">
                  <c:v>1091.69</c:v>
                </c:pt>
                <c:pt idx="16716">
                  <c:v>1077.27</c:v>
                </c:pt>
                <c:pt idx="16717">
                  <c:v>1084.8</c:v>
                </c:pt>
                <c:pt idx="16718">
                  <c:v>1061.1300000000001</c:v>
                </c:pt>
                <c:pt idx="16719">
                  <c:v>1028.95</c:v>
                </c:pt>
                <c:pt idx="16720">
                  <c:v>968.93</c:v>
                </c:pt>
                <c:pt idx="16721">
                  <c:v>942.39</c:v>
                </c:pt>
                <c:pt idx="16722">
                  <c:v>977.95</c:v>
                </c:pt>
                <c:pt idx="16723">
                  <c:v>943.1</c:v>
                </c:pt>
                <c:pt idx="16724">
                  <c:v>885.36</c:v>
                </c:pt>
                <c:pt idx="16725">
                  <c:v>828.31</c:v>
                </c:pt>
                <c:pt idx="16726">
                  <c:v>759.33</c:v>
                </c:pt>
                <c:pt idx="16727">
                  <c:v>699.29</c:v>
                </c:pt>
                <c:pt idx="16728">
                  <c:v>664.43</c:v>
                </c:pt>
                <c:pt idx="16729">
                  <c:v>648.79</c:v>
                </c:pt>
                <c:pt idx="16730">
                  <c:v>643.54</c:v>
                </c:pt>
                <c:pt idx="16731">
                  <c:v>635.30999999999995</c:v>
                </c:pt>
                <c:pt idx="16732">
                  <c:v>649.83000000000004</c:v>
                </c:pt>
                <c:pt idx="16733">
                  <c:v>694.92</c:v>
                </c:pt>
                <c:pt idx="16734">
                  <c:v>718.36</c:v>
                </c:pt>
                <c:pt idx="16735">
                  <c:v>887.95</c:v>
                </c:pt>
                <c:pt idx="16736">
                  <c:v>1020.57</c:v>
                </c:pt>
                <c:pt idx="16737">
                  <c:v>1112.6199999999999</c:v>
                </c:pt>
                <c:pt idx="16738">
                  <c:v>1154.68</c:v>
                </c:pt>
                <c:pt idx="16739">
                  <c:v>1158.6199999999999</c:v>
                </c:pt>
                <c:pt idx="16740">
                  <c:v>1160.48</c:v>
                </c:pt>
                <c:pt idx="16741">
                  <c:v>1180.6099999999999</c:v>
                </c:pt>
                <c:pt idx="16742">
                  <c:v>1171.43</c:v>
                </c:pt>
                <c:pt idx="16743">
                  <c:v>1130.3800000000001</c:v>
                </c:pt>
                <c:pt idx="16744">
                  <c:v>1055.47</c:v>
                </c:pt>
                <c:pt idx="16745">
                  <c:v>993.81</c:v>
                </c:pt>
                <c:pt idx="16746">
                  <c:v>1027.8</c:v>
                </c:pt>
                <c:pt idx="16747">
                  <c:v>997.02</c:v>
                </c:pt>
                <c:pt idx="16748">
                  <c:v>954.18</c:v>
                </c:pt>
                <c:pt idx="16749">
                  <c:v>897.64</c:v>
                </c:pt>
                <c:pt idx="16750">
                  <c:v>829.42</c:v>
                </c:pt>
                <c:pt idx="16751">
                  <c:v>759.64</c:v>
                </c:pt>
                <c:pt idx="16752">
                  <c:v>723.65</c:v>
                </c:pt>
                <c:pt idx="16753">
                  <c:v>689.55</c:v>
                </c:pt>
                <c:pt idx="16754">
                  <c:v>680.96</c:v>
                </c:pt>
                <c:pt idx="16755">
                  <c:v>665.37</c:v>
                </c:pt>
                <c:pt idx="16756">
                  <c:v>674.5</c:v>
                </c:pt>
                <c:pt idx="16757">
                  <c:v>705.21</c:v>
                </c:pt>
                <c:pt idx="16758">
                  <c:v>730.56</c:v>
                </c:pt>
                <c:pt idx="16759">
                  <c:v>896.09</c:v>
                </c:pt>
                <c:pt idx="16760">
                  <c:v>1040.23</c:v>
                </c:pt>
                <c:pt idx="16761">
                  <c:v>1128.8</c:v>
                </c:pt>
                <c:pt idx="16762">
                  <c:v>1168.01</c:v>
                </c:pt>
                <c:pt idx="16763">
                  <c:v>1173.19</c:v>
                </c:pt>
                <c:pt idx="16764">
                  <c:v>1173.78</c:v>
                </c:pt>
                <c:pt idx="16765">
                  <c:v>1180.8</c:v>
                </c:pt>
                <c:pt idx="16766">
                  <c:v>1174.1600000000001</c:v>
                </c:pt>
                <c:pt idx="16767">
                  <c:v>1131.8800000000001</c:v>
                </c:pt>
                <c:pt idx="16768">
                  <c:v>1052.99</c:v>
                </c:pt>
                <c:pt idx="16769">
                  <c:v>988.66</c:v>
                </c:pt>
                <c:pt idx="16770">
                  <c:v>1036.33</c:v>
                </c:pt>
                <c:pt idx="16771">
                  <c:v>1012.85</c:v>
                </c:pt>
                <c:pt idx="16772">
                  <c:v>959.18</c:v>
                </c:pt>
                <c:pt idx="16773">
                  <c:v>897.72</c:v>
                </c:pt>
                <c:pt idx="16774">
                  <c:v>852.13</c:v>
                </c:pt>
                <c:pt idx="16775">
                  <c:v>788.25</c:v>
                </c:pt>
                <c:pt idx="16776">
                  <c:v>740.77</c:v>
                </c:pt>
                <c:pt idx="16777">
                  <c:v>706.02</c:v>
                </c:pt>
                <c:pt idx="16778">
                  <c:v>684.12</c:v>
                </c:pt>
                <c:pt idx="16779">
                  <c:v>681.66</c:v>
                </c:pt>
                <c:pt idx="16780">
                  <c:v>689.16</c:v>
                </c:pt>
                <c:pt idx="16781">
                  <c:v>718.3</c:v>
                </c:pt>
                <c:pt idx="16782">
                  <c:v>754.29</c:v>
                </c:pt>
                <c:pt idx="16783">
                  <c:v>913.82</c:v>
                </c:pt>
                <c:pt idx="16784">
                  <c:v>1065.72</c:v>
                </c:pt>
                <c:pt idx="16785">
                  <c:v>1141.6300000000001</c:v>
                </c:pt>
                <c:pt idx="16786">
                  <c:v>1181.33</c:v>
                </c:pt>
                <c:pt idx="16787">
                  <c:v>1184.0899999999999</c:v>
                </c:pt>
                <c:pt idx="16788">
                  <c:v>1188.46</c:v>
                </c:pt>
                <c:pt idx="16789">
                  <c:v>1204.07</c:v>
                </c:pt>
                <c:pt idx="16790">
                  <c:v>1207.0899999999999</c:v>
                </c:pt>
                <c:pt idx="16791">
                  <c:v>1141.6199999999999</c:v>
                </c:pt>
                <c:pt idx="16792">
                  <c:v>1066.6099999999999</c:v>
                </c:pt>
                <c:pt idx="16793">
                  <c:v>1009.56</c:v>
                </c:pt>
                <c:pt idx="16794">
                  <c:v>1081.9000000000001</c:v>
                </c:pt>
                <c:pt idx="16795">
                  <c:v>1040.72</c:v>
                </c:pt>
                <c:pt idx="16796">
                  <c:v>982.69</c:v>
                </c:pt>
                <c:pt idx="16797">
                  <c:v>936.32</c:v>
                </c:pt>
                <c:pt idx="16798">
                  <c:v>875.73</c:v>
                </c:pt>
                <c:pt idx="16799">
                  <c:v>820.29</c:v>
                </c:pt>
                <c:pt idx="16800">
                  <c:v>781.56</c:v>
                </c:pt>
                <c:pt idx="16801">
                  <c:v>752.28</c:v>
                </c:pt>
                <c:pt idx="16802">
                  <c:v>735.88</c:v>
                </c:pt>
                <c:pt idx="16803">
                  <c:v>719.48</c:v>
                </c:pt>
                <c:pt idx="16804">
                  <c:v>718.55</c:v>
                </c:pt>
                <c:pt idx="16805">
                  <c:v>734.19</c:v>
                </c:pt>
                <c:pt idx="16806">
                  <c:v>727.38</c:v>
                </c:pt>
                <c:pt idx="16807">
                  <c:v>841.75</c:v>
                </c:pt>
                <c:pt idx="16808">
                  <c:v>973.69</c:v>
                </c:pt>
                <c:pt idx="16809">
                  <c:v>1037.33</c:v>
                </c:pt>
                <c:pt idx="16810">
                  <c:v>1069.73</c:v>
                </c:pt>
                <c:pt idx="16811">
                  <c:v>1063.1199999999999</c:v>
                </c:pt>
                <c:pt idx="16812">
                  <c:v>1020.64</c:v>
                </c:pt>
                <c:pt idx="16813">
                  <c:v>992.59</c:v>
                </c:pt>
                <c:pt idx="16814">
                  <c:v>968.83</c:v>
                </c:pt>
                <c:pt idx="16815">
                  <c:v>946.13</c:v>
                </c:pt>
                <c:pt idx="16816">
                  <c:v>916.13</c:v>
                </c:pt>
                <c:pt idx="16817">
                  <c:v>941.73</c:v>
                </c:pt>
                <c:pt idx="16818">
                  <c:v>958.3</c:v>
                </c:pt>
                <c:pt idx="16819">
                  <c:v>967.13</c:v>
                </c:pt>
                <c:pt idx="16820">
                  <c:v>985.26</c:v>
                </c:pt>
                <c:pt idx="16821">
                  <c:v>938.95</c:v>
                </c:pt>
                <c:pt idx="16822">
                  <c:v>877.86</c:v>
                </c:pt>
                <c:pt idx="16823">
                  <c:v>836.24</c:v>
                </c:pt>
                <c:pt idx="16824">
                  <c:v>789.15</c:v>
                </c:pt>
                <c:pt idx="16825">
                  <c:v>763.05</c:v>
                </c:pt>
                <c:pt idx="16826">
                  <c:v>743.87</c:v>
                </c:pt>
                <c:pt idx="16827">
                  <c:v>729.78</c:v>
                </c:pt>
                <c:pt idx="16828">
                  <c:v>711.57</c:v>
                </c:pt>
                <c:pt idx="16829">
                  <c:v>718.56</c:v>
                </c:pt>
                <c:pt idx="16830">
                  <c:v>704.35</c:v>
                </c:pt>
                <c:pt idx="16831">
                  <c:v>757.07</c:v>
                </c:pt>
                <c:pt idx="16832">
                  <c:v>815.67</c:v>
                </c:pt>
                <c:pt idx="16833">
                  <c:v>880.53</c:v>
                </c:pt>
                <c:pt idx="16834">
                  <c:v>923.1</c:v>
                </c:pt>
                <c:pt idx="16835">
                  <c:v>938.62</c:v>
                </c:pt>
                <c:pt idx="16836">
                  <c:v>940.53</c:v>
                </c:pt>
                <c:pt idx="16837">
                  <c:v>931.75</c:v>
                </c:pt>
                <c:pt idx="16838">
                  <c:v>921.04</c:v>
                </c:pt>
                <c:pt idx="16839">
                  <c:v>894.25</c:v>
                </c:pt>
                <c:pt idx="16840">
                  <c:v>866.92</c:v>
                </c:pt>
                <c:pt idx="16841">
                  <c:v>902.66</c:v>
                </c:pt>
                <c:pt idx="16842">
                  <c:v>991.54</c:v>
                </c:pt>
                <c:pt idx="16843">
                  <c:v>988.79</c:v>
                </c:pt>
                <c:pt idx="16844">
                  <c:v>969.62</c:v>
                </c:pt>
                <c:pt idx="16845">
                  <c:v>910.02</c:v>
                </c:pt>
                <c:pt idx="16846">
                  <c:v>849.71</c:v>
                </c:pt>
                <c:pt idx="16847">
                  <c:v>796.42</c:v>
                </c:pt>
                <c:pt idx="16848">
                  <c:v>762.76</c:v>
                </c:pt>
                <c:pt idx="16849">
                  <c:v>734.04</c:v>
                </c:pt>
                <c:pt idx="16850">
                  <c:v>717.69</c:v>
                </c:pt>
                <c:pt idx="16851">
                  <c:v>708.49</c:v>
                </c:pt>
                <c:pt idx="16852">
                  <c:v>699.54</c:v>
                </c:pt>
                <c:pt idx="16853">
                  <c:v>740.41</c:v>
                </c:pt>
                <c:pt idx="16854">
                  <c:v>769.15</c:v>
                </c:pt>
                <c:pt idx="16855">
                  <c:v>940.33</c:v>
                </c:pt>
                <c:pt idx="16856">
                  <c:v>1091.78</c:v>
                </c:pt>
                <c:pt idx="16857">
                  <c:v>1153.83</c:v>
                </c:pt>
                <c:pt idx="16858">
                  <c:v>1200.6300000000001</c:v>
                </c:pt>
                <c:pt idx="16859">
                  <c:v>1202.45</c:v>
                </c:pt>
                <c:pt idx="16860">
                  <c:v>1162.68</c:v>
                </c:pt>
                <c:pt idx="16861">
                  <c:v>1164.99</c:v>
                </c:pt>
                <c:pt idx="16862">
                  <c:v>1149.75</c:v>
                </c:pt>
                <c:pt idx="16863">
                  <c:v>1112.02</c:v>
                </c:pt>
                <c:pt idx="16864">
                  <c:v>1053.3900000000001</c:v>
                </c:pt>
                <c:pt idx="16865">
                  <c:v>1000.9</c:v>
                </c:pt>
                <c:pt idx="16866">
                  <c:v>1049.8900000000001</c:v>
                </c:pt>
                <c:pt idx="16867">
                  <c:v>1019.17</c:v>
                </c:pt>
                <c:pt idx="16868">
                  <c:v>967.31</c:v>
                </c:pt>
                <c:pt idx="16869">
                  <c:v>902.7</c:v>
                </c:pt>
                <c:pt idx="16870">
                  <c:v>837.44</c:v>
                </c:pt>
                <c:pt idx="16871">
                  <c:v>780.91</c:v>
                </c:pt>
                <c:pt idx="16872">
                  <c:v>734.03</c:v>
                </c:pt>
                <c:pt idx="16873">
                  <c:v>709.7</c:v>
                </c:pt>
                <c:pt idx="16874">
                  <c:v>696.28</c:v>
                </c:pt>
                <c:pt idx="16875">
                  <c:v>687.39</c:v>
                </c:pt>
                <c:pt idx="16876">
                  <c:v>693.63</c:v>
                </c:pt>
                <c:pt idx="16877">
                  <c:v>730.64</c:v>
                </c:pt>
                <c:pt idx="16878">
                  <c:v>748.18</c:v>
                </c:pt>
                <c:pt idx="16879">
                  <c:v>912.83</c:v>
                </c:pt>
                <c:pt idx="16880">
                  <c:v>1066.68</c:v>
                </c:pt>
                <c:pt idx="16881">
                  <c:v>1175.1400000000001</c:v>
                </c:pt>
                <c:pt idx="16882">
                  <c:v>1211.6300000000001</c:v>
                </c:pt>
                <c:pt idx="16883">
                  <c:v>1187.3800000000001</c:v>
                </c:pt>
                <c:pt idx="16884">
                  <c:v>1180.07</c:v>
                </c:pt>
                <c:pt idx="16885">
                  <c:v>1179.1600000000001</c:v>
                </c:pt>
                <c:pt idx="16886">
                  <c:v>1170.6199999999999</c:v>
                </c:pt>
                <c:pt idx="16887">
                  <c:v>1122.74</c:v>
                </c:pt>
                <c:pt idx="16888">
                  <c:v>1049.4000000000001</c:v>
                </c:pt>
                <c:pt idx="16889">
                  <c:v>993.69</c:v>
                </c:pt>
                <c:pt idx="16890">
                  <c:v>1036.23</c:v>
                </c:pt>
                <c:pt idx="16891">
                  <c:v>1021.54</c:v>
                </c:pt>
                <c:pt idx="16892">
                  <c:v>990.13</c:v>
                </c:pt>
                <c:pt idx="16893">
                  <c:v>913.85</c:v>
                </c:pt>
                <c:pt idx="16894">
                  <c:v>849.99</c:v>
                </c:pt>
                <c:pt idx="16895">
                  <c:v>789.52</c:v>
                </c:pt>
                <c:pt idx="16896">
                  <c:v>748.22</c:v>
                </c:pt>
                <c:pt idx="16897">
                  <c:v>724.84</c:v>
                </c:pt>
                <c:pt idx="16898">
                  <c:v>708.72</c:v>
                </c:pt>
                <c:pt idx="16899">
                  <c:v>700.03</c:v>
                </c:pt>
                <c:pt idx="16900">
                  <c:v>703.59</c:v>
                </c:pt>
                <c:pt idx="16901">
                  <c:v>744.48</c:v>
                </c:pt>
                <c:pt idx="16902">
                  <c:v>760.08</c:v>
                </c:pt>
                <c:pt idx="16903">
                  <c:v>912.74</c:v>
                </c:pt>
                <c:pt idx="16904">
                  <c:v>1051.44</c:v>
                </c:pt>
                <c:pt idx="16905">
                  <c:v>1152.31</c:v>
                </c:pt>
                <c:pt idx="16906">
                  <c:v>1173.74</c:v>
                </c:pt>
                <c:pt idx="16907">
                  <c:v>1151.52</c:v>
                </c:pt>
                <c:pt idx="16908">
                  <c:v>1136.69</c:v>
                </c:pt>
                <c:pt idx="16909">
                  <c:v>1159.03</c:v>
                </c:pt>
                <c:pt idx="16910">
                  <c:v>1132.3599999999999</c:v>
                </c:pt>
                <c:pt idx="16911">
                  <c:v>1085.1400000000001</c:v>
                </c:pt>
                <c:pt idx="16912">
                  <c:v>1005.95</c:v>
                </c:pt>
                <c:pt idx="16913">
                  <c:v>966.58</c:v>
                </c:pt>
                <c:pt idx="16914">
                  <c:v>1024.77</c:v>
                </c:pt>
                <c:pt idx="16915">
                  <c:v>1003.5</c:v>
                </c:pt>
                <c:pt idx="16916">
                  <c:v>971.59</c:v>
                </c:pt>
                <c:pt idx="16917">
                  <c:v>911.39</c:v>
                </c:pt>
                <c:pt idx="16918">
                  <c:v>836.66</c:v>
                </c:pt>
                <c:pt idx="16919">
                  <c:v>778.74</c:v>
                </c:pt>
                <c:pt idx="16920">
                  <c:v>735.77</c:v>
                </c:pt>
                <c:pt idx="16921">
                  <c:v>705.11</c:v>
                </c:pt>
                <c:pt idx="16922">
                  <c:v>688.45</c:v>
                </c:pt>
                <c:pt idx="16923">
                  <c:v>671.05</c:v>
                </c:pt>
                <c:pt idx="16924">
                  <c:v>657.52</c:v>
                </c:pt>
                <c:pt idx="16925">
                  <c:v>671.21</c:v>
                </c:pt>
                <c:pt idx="16926">
                  <c:v>646.37</c:v>
                </c:pt>
                <c:pt idx="16927">
                  <c:v>700.54</c:v>
                </c:pt>
                <c:pt idx="16928">
                  <c:v>748.54</c:v>
                </c:pt>
                <c:pt idx="16929">
                  <c:v>801.78</c:v>
                </c:pt>
                <c:pt idx="16930">
                  <c:v>834.82</c:v>
                </c:pt>
                <c:pt idx="16931">
                  <c:v>841.77</c:v>
                </c:pt>
                <c:pt idx="16932">
                  <c:v>843.45</c:v>
                </c:pt>
                <c:pt idx="16933">
                  <c:v>826.11</c:v>
                </c:pt>
                <c:pt idx="16934">
                  <c:v>807.65</c:v>
                </c:pt>
                <c:pt idx="16935">
                  <c:v>806.77</c:v>
                </c:pt>
                <c:pt idx="16936">
                  <c:v>791.45</c:v>
                </c:pt>
                <c:pt idx="16937">
                  <c:v>808.3</c:v>
                </c:pt>
                <c:pt idx="16938">
                  <c:v>900.95</c:v>
                </c:pt>
                <c:pt idx="16939">
                  <c:v>893.64</c:v>
                </c:pt>
                <c:pt idx="16940">
                  <c:v>871.15</c:v>
                </c:pt>
                <c:pt idx="16941">
                  <c:v>838.44</c:v>
                </c:pt>
                <c:pt idx="16942">
                  <c:v>795.65</c:v>
                </c:pt>
                <c:pt idx="16943">
                  <c:v>749.07</c:v>
                </c:pt>
                <c:pt idx="16944">
                  <c:v>709.16</c:v>
                </c:pt>
                <c:pt idx="16945">
                  <c:v>686.38</c:v>
                </c:pt>
                <c:pt idx="16946">
                  <c:v>669.19</c:v>
                </c:pt>
                <c:pt idx="16947">
                  <c:v>661.44</c:v>
                </c:pt>
                <c:pt idx="16948">
                  <c:v>665.36</c:v>
                </c:pt>
                <c:pt idx="16949">
                  <c:v>698.04</c:v>
                </c:pt>
                <c:pt idx="16950">
                  <c:v>742.93</c:v>
                </c:pt>
                <c:pt idx="16951">
                  <c:v>916.45</c:v>
                </c:pt>
                <c:pt idx="16952">
                  <c:v>1061.08</c:v>
                </c:pt>
                <c:pt idx="16953">
                  <c:v>1157.83</c:v>
                </c:pt>
                <c:pt idx="16954">
                  <c:v>1175.42</c:v>
                </c:pt>
                <c:pt idx="16955">
                  <c:v>1175.3499999999999</c:v>
                </c:pt>
                <c:pt idx="16956">
                  <c:v>1181.06</c:v>
                </c:pt>
                <c:pt idx="16957">
                  <c:v>1195.24</c:v>
                </c:pt>
                <c:pt idx="16958">
                  <c:v>1181.77</c:v>
                </c:pt>
                <c:pt idx="16959">
                  <c:v>1130.03</c:v>
                </c:pt>
                <c:pt idx="16960">
                  <c:v>1053.24</c:v>
                </c:pt>
                <c:pt idx="16961">
                  <c:v>1001.09</c:v>
                </c:pt>
                <c:pt idx="16962">
                  <c:v>1063.8800000000001</c:v>
                </c:pt>
                <c:pt idx="16963">
                  <c:v>1031.8699999999999</c:v>
                </c:pt>
                <c:pt idx="16964">
                  <c:v>989.26</c:v>
                </c:pt>
                <c:pt idx="16965">
                  <c:v>931.43</c:v>
                </c:pt>
                <c:pt idx="16966">
                  <c:v>864.42</c:v>
                </c:pt>
                <c:pt idx="16967">
                  <c:v>811.65</c:v>
                </c:pt>
                <c:pt idx="16968">
                  <c:v>760.92</c:v>
                </c:pt>
                <c:pt idx="16969">
                  <c:v>727.17</c:v>
                </c:pt>
                <c:pt idx="16970">
                  <c:v>716.65</c:v>
                </c:pt>
                <c:pt idx="16971">
                  <c:v>706.32</c:v>
                </c:pt>
                <c:pt idx="16972">
                  <c:v>703.94</c:v>
                </c:pt>
                <c:pt idx="16973">
                  <c:v>713.73</c:v>
                </c:pt>
                <c:pt idx="16974">
                  <c:v>712.47</c:v>
                </c:pt>
                <c:pt idx="16975">
                  <c:v>823.39</c:v>
                </c:pt>
                <c:pt idx="16976">
                  <c:v>966.3</c:v>
                </c:pt>
                <c:pt idx="16977">
                  <c:v>1015.36</c:v>
                </c:pt>
                <c:pt idx="16978">
                  <c:v>1034.6099999999999</c:v>
                </c:pt>
                <c:pt idx="16979">
                  <c:v>1026.19</c:v>
                </c:pt>
                <c:pt idx="16980">
                  <c:v>1007.9</c:v>
                </c:pt>
                <c:pt idx="16981">
                  <c:v>988.76</c:v>
                </c:pt>
                <c:pt idx="16982">
                  <c:v>962.53</c:v>
                </c:pt>
                <c:pt idx="16983">
                  <c:v>925.33</c:v>
                </c:pt>
                <c:pt idx="16984">
                  <c:v>900.28</c:v>
                </c:pt>
                <c:pt idx="16985">
                  <c:v>923.33</c:v>
                </c:pt>
                <c:pt idx="16986">
                  <c:v>1017.58</c:v>
                </c:pt>
                <c:pt idx="16987">
                  <c:v>997.05</c:v>
                </c:pt>
                <c:pt idx="16988">
                  <c:v>960.99</c:v>
                </c:pt>
                <c:pt idx="16989">
                  <c:v>914.84</c:v>
                </c:pt>
                <c:pt idx="16990">
                  <c:v>846.38</c:v>
                </c:pt>
                <c:pt idx="16991">
                  <c:v>792.56</c:v>
                </c:pt>
                <c:pt idx="16992">
                  <c:v>756.7</c:v>
                </c:pt>
                <c:pt idx="16993">
                  <c:v>731.26</c:v>
                </c:pt>
                <c:pt idx="16994">
                  <c:v>709.66</c:v>
                </c:pt>
                <c:pt idx="16995">
                  <c:v>696.35</c:v>
                </c:pt>
                <c:pt idx="16996">
                  <c:v>682.83</c:v>
                </c:pt>
                <c:pt idx="16997">
                  <c:v>680.72</c:v>
                </c:pt>
                <c:pt idx="16998">
                  <c:v>656.18</c:v>
                </c:pt>
                <c:pt idx="16999">
                  <c:v>676.87</c:v>
                </c:pt>
                <c:pt idx="17000">
                  <c:v>720.29</c:v>
                </c:pt>
                <c:pt idx="17001">
                  <c:v>795.23</c:v>
                </c:pt>
                <c:pt idx="17002">
                  <c:v>814.26</c:v>
                </c:pt>
                <c:pt idx="17003">
                  <c:v>826.32</c:v>
                </c:pt>
                <c:pt idx="17004">
                  <c:v>831.76</c:v>
                </c:pt>
                <c:pt idx="17005">
                  <c:v>818.3</c:v>
                </c:pt>
                <c:pt idx="17006">
                  <c:v>813.19</c:v>
                </c:pt>
                <c:pt idx="17007">
                  <c:v>802.18</c:v>
                </c:pt>
                <c:pt idx="17008">
                  <c:v>801.77</c:v>
                </c:pt>
                <c:pt idx="17009">
                  <c:v>854.72</c:v>
                </c:pt>
                <c:pt idx="17010">
                  <c:v>925.29</c:v>
                </c:pt>
                <c:pt idx="17011">
                  <c:v>922.95</c:v>
                </c:pt>
                <c:pt idx="17012">
                  <c:v>896.89</c:v>
                </c:pt>
                <c:pt idx="17013">
                  <c:v>851.91</c:v>
                </c:pt>
                <c:pt idx="17014">
                  <c:v>787.11</c:v>
                </c:pt>
                <c:pt idx="17015">
                  <c:v>738.11</c:v>
                </c:pt>
                <c:pt idx="17016">
                  <c:v>701.94</c:v>
                </c:pt>
                <c:pt idx="17017">
                  <c:v>673.64</c:v>
                </c:pt>
                <c:pt idx="17018">
                  <c:v>649.91999999999996</c:v>
                </c:pt>
                <c:pt idx="17019">
                  <c:v>646.02</c:v>
                </c:pt>
                <c:pt idx="17020">
                  <c:v>660.26</c:v>
                </c:pt>
                <c:pt idx="17021">
                  <c:v>695.01</c:v>
                </c:pt>
                <c:pt idx="17022">
                  <c:v>745.28</c:v>
                </c:pt>
                <c:pt idx="17023">
                  <c:v>909.99</c:v>
                </c:pt>
                <c:pt idx="17024">
                  <c:v>1038.1400000000001</c:v>
                </c:pt>
                <c:pt idx="17025">
                  <c:v>1120.3599999999999</c:v>
                </c:pt>
                <c:pt idx="17026">
                  <c:v>1142.5999999999999</c:v>
                </c:pt>
                <c:pt idx="17027">
                  <c:v>1157.48</c:v>
                </c:pt>
                <c:pt idx="17028">
                  <c:v>1117.8499999999999</c:v>
                </c:pt>
                <c:pt idx="17029">
                  <c:v>1096.31</c:v>
                </c:pt>
                <c:pt idx="17030">
                  <c:v>1071.8499999999999</c:v>
                </c:pt>
                <c:pt idx="17031">
                  <c:v>1037.03</c:v>
                </c:pt>
                <c:pt idx="17032">
                  <c:v>982.82</c:v>
                </c:pt>
                <c:pt idx="17033">
                  <c:v>961.39</c:v>
                </c:pt>
                <c:pt idx="17034">
                  <c:v>1004.24</c:v>
                </c:pt>
                <c:pt idx="17035">
                  <c:v>967.16</c:v>
                </c:pt>
                <c:pt idx="17036">
                  <c:v>928.2</c:v>
                </c:pt>
                <c:pt idx="17037">
                  <c:v>853.95</c:v>
                </c:pt>
                <c:pt idx="17038">
                  <c:v>792.76</c:v>
                </c:pt>
                <c:pt idx="17039">
                  <c:v>734.6</c:v>
                </c:pt>
                <c:pt idx="17040">
                  <c:v>693.67</c:v>
                </c:pt>
                <c:pt idx="17041">
                  <c:v>669.79</c:v>
                </c:pt>
                <c:pt idx="17042">
                  <c:v>660.1</c:v>
                </c:pt>
                <c:pt idx="17043">
                  <c:v>657.14</c:v>
                </c:pt>
                <c:pt idx="17044">
                  <c:v>666.35</c:v>
                </c:pt>
                <c:pt idx="17045">
                  <c:v>700.22</c:v>
                </c:pt>
                <c:pt idx="17046">
                  <c:v>740.55</c:v>
                </c:pt>
                <c:pt idx="17047">
                  <c:v>891.81</c:v>
                </c:pt>
                <c:pt idx="17048">
                  <c:v>1021.09</c:v>
                </c:pt>
                <c:pt idx="17049">
                  <c:v>1108.46</c:v>
                </c:pt>
                <c:pt idx="17050">
                  <c:v>1141.68</c:v>
                </c:pt>
                <c:pt idx="17051">
                  <c:v>1127.43</c:v>
                </c:pt>
                <c:pt idx="17052">
                  <c:v>1108.8900000000001</c:v>
                </c:pt>
                <c:pt idx="17053">
                  <c:v>1156.58</c:v>
                </c:pt>
                <c:pt idx="17054">
                  <c:v>1149.42</c:v>
                </c:pt>
                <c:pt idx="17055">
                  <c:v>1105.6500000000001</c:v>
                </c:pt>
                <c:pt idx="17056">
                  <c:v>1005.03</c:v>
                </c:pt>
                <c:pt idx="17057">
                  <c:v>971.12</c:v>
                </c:pt>
                <c:pt idx="17058">
                  <c:v>1026.98</c:v>
                </c:pt>
                <c:pt idx="17059">
                  <c:v>997.55</c:v>
                </c:pt>
                <c:pt idx="17060">
                  <c:v>964.35</c:v>
                </c:pt>
                <c:pt idx="17061">
                  <c:v>897.56</c:v>
                </c:pt>
                <c:pt idx="17062">
                  <c:v>832.81</c:v>
                </c:pt>
                <c:pt idx="17063">
                  <c:v>775.89</c:v>
                </c:pt>
                <c:pt idx="17064">
                  <c:v>723.87</c:v>
                </c:pt>
                <c:pt idx="17065">
                  <c:v>692.51</c:v>
                </c:pt>
                <c:pt idx="17066">
                  <c:v>677.9</c:v>
                </c:pt>
                <c:pt idx="17067">
                  <c:v>666.93</c:v>
                </c:pt>
                <c:pt idx="17068">
                  <c:v>680.45</c:v>
                </c:pt>
                <c:pt idx="17069">
                  <c:v>709.82</c:v>
                </c:pt>
                <c:pt idx="17070">
                  <c:v>749.86</c:v>
                </c:pt>
                <c:pt idx="17071">
                  <c:v>902.64</c:v>
                </c:pt>
                <c:pt idx="17072">
                  <c:v>1033.25</c:v>
                </c:pt>
                <c:pt idx="17073">
                  <c:v>1116.8399999999999</c:v>
                </c:pt>
                <c:pt idx="17074">
                  <c:v>1132.6500000000001</c:v>
                </c:pt>
                <c:pt idx="17075">
                  <c:v>1120.48</c:v>
                </c:pt>
                <c:pt idx="17076">
                  <c:v>1129.1500000000001</c:v>
                </c:pt>
                <c:pt idx="17077">
                  <c:v>1144.6099999999999</c:v>
                </c:pt>
                <c:pt idx="17078">
                  <c:v>1134.48</c:v>
                </c:pt>
                <c:pt idx="17079">
                  <c:v>1078.9000000000001</c:v>
                </c:pt>
                <c:pt idx="17080">
                  <c:v>1019.86</c:v>
                </c:pt>
                <c:pt idx="17081">
                  <c:v>993.6</c:v>
                </c:pt>
                <c:pt idx="17082">
                  <c:v>1033.92</c:v>
                </c:pt>
                <c:pt idx="17083">
                  <c:v>1010.09</c:v>
                </c:pt>
                <c:pt idx="17084">
                  <c:v>972.39</c:v>
                </c:pt>
                <c:pt idx="17085">
                  <c:v>895.87</c:v>
                </c:pt>
                <c:pt idx="17086">
                  <c:v>816.45</c:v>
                </c:pt>
                <c:pt idx="17087">
                  <c:v>761.11</c:v>
                </c:pt>
                <c:pt idx="17088">
                  <c:v>715.94</c:v>
                </c:pt>
                <c:pt idx="17089">
                  <c:v>692.08</c:v>
                </c:pt>
                <c:pt idx="17090">
                  <c:v>676.06</c:v>
                </c:pt>
                <c:pt idx="17091">
                  <c:v>663.04</c:v>
                </c:pt>
                <c:pt idx="17092">
                  <c:v>677.8</c:v>
                </c:pt>
                <c:pt idx="17093">
                  <c:v>707.12</c:v>
                </c:pt>
                <c:pt idx="17094">
                  <c:v>739.63</c:v>
                </c:pt>
                <c:pt idx="17095">
                  <c:v>907.43</c:v>
                </c:pt>
                <c:pt idx="17096">
                  <c:v>1045.25</c:v>
                </c:pt>
                <c:pt idx="17097">
                  <c:v>1109.26</c:v>
                </c:pt>
                <c:pt idx="17098">
                  <c:v>1108.1500000000001</c:v>
                </c:pt>
                <c:pt idx="17099">
                  <c:v>1099.18</c:v>
                </c:pt>
                <c:pt idx="17100">
                  <c:v>1111.3800000000001</c:v>
                </c:pt>
                <c:pt idx="17101">
                  <c:v>1115.46</c:v>
                </c:pt>
                <c:pt idx="17102">
                  <c:v>1100.76</c:v>
                </c:pt>
                <c:pt idx="17103">
                  <c:v>1057.82</c:v>
                </c:pt>
                <c:pt idx="17104">
                  <c:v>1003.51</c:v>
                </c:pt>
                <c:pt idx="17105">
                  <c:v>967.86</c:v>
                </c:pt>
                <c:pt idx="17106">
                  <c:v>1003.29</c:v>
                </c:pt>
                <c:pt idx="17107">
                  <c:v>994.4</c:v>
                </c:pt>
                <c:pt idx="17108">
                  <c:v>953.59</c:v>
                </c:pt>
                <c:pt idx="17109">
                  <c:v>882.26</c:v>
                </c:pt>
                <c:pt idx="17110">
                  <c:v>811.35</c:v>
                </c:pt>
                <c:pt idx="17111">
                  <c:v>758.78</c:v>
                </c:pt>
                <c:pt idx="17112">
                  <c:v>717.6</c:v>
                </c:pt>
                <c:pt idx="17113">
                  <c:v>692.46</c:v>
                </c:pt>
                <c:pt idx="17114">
                  <c:v>673.88</c:v>
                </c:pt>
                <c:pt idx="17115">
                  <c:v>668.7</c:v>
                </c:pt>
                <c:pt idx="17116">
                  <c:v>676.41</c:v>
                </c:pt>
                <c:pt idx="17117">
                  <c:v>707.84</c:v>
                </c:pt>
                <c:pt idx="17118">
                  <c:v>739.42</c:v>
                </c:pt>
                <c:pt idx="17119">
                  <c:v>863.06</c:v>
                </c:pt>
                <c:pt idx="17120">
                  <c:v>990.12</c:v>
                </c:pt>
                <c:pt idx="17121">
                  <c:v>1060.74</c:v>
                </c:pt>
                <c:pt idx="17122">
                  <c:v>1092.6300000000001</c:v>
                </c:pt>
                <c:pt idx="17123">
                  <c:v>1080.3699999999999</c:v>
                </c:pt>
                <c:pt idx="17124">
                  <c:v>1077.18</c:v>
                </c:pt>
                <c:pt idx="17125">
                  <c:v>1075.1500000000001</c:v>
                </c:pt>
                <c:pt idx="17126">
                  <c:v>1061.6300000000001</c:v>
                </c:pt>
                <c:pt idx="17127">
                  <c:v>1020.44</c:v>
                </c:pt>
                <c:pt idx="17128">
                  <c:v>974.25</c:v>
                </c:pt>
                <c:pt idx="17129">
                  <c:v>963.37</c:v>
                </c:pt>
                <c:pt idx="17130">
                  <c:v>1012.61</c:v>
                </c:pt>
                <c:pt idx="17131">
                  <c:v>985.08</c:v>
                </c:pt>
                <c:pt idx="17132">
                  <c:v>956.51</c:v>
                </c:pt>
                <c:pt idx="17133">
                  <c:v>891.32</c:v>
                </c:pt>
                <c:pt idx="17134">
                  <c:v>825.01</c:v>
                </c:pt>
                <c:pt idx="17135">
                  <c:v>770.93</c:v>
                </c:pt>
                <c:pt idx="17136">
                  <c:v>736.24</c:v>
                </c:pt>
                <c:pt idx="17137">
                  <c:v>713.08</c:v>
                </c:pt>
                <c:pt idx="17138">
                  <c:v>689.7</c:v>
                </c:pt>
                <c:pt idx="17139">
                  <c:v>683.39</c:v>
                </c:pt>
                <c:pt idx="17140">
                  <c:v>680.26</c:v>
                </c:pt>
                <c:pt idx="17141">
                  <c:v>693.13</c:v>
                </c:pt>
                <c:pt idx="17142">
                  <c:v>688.44</c:v>
                </c:pt>
                <c:pt idx="17143">
                  <c:v>774.18</c:v>
                </c:pt>
                <c:pt idx="17144">
                  <c:v>862.4</c:v>
                </c:pt>
                <c:pt idx="17145">
                  <c:v>927.22</c:v>
                </c:pt>
                <c:pt idx="17146">
                  <c:v>967.43</c:v>
                </c:pt>
                <c:pt idx="17147">
                  <c:v>973.98</c:v>
                </c:pt>
                <c:pt idx="17148">
                  <c:v>955.11</c:v>
                </c:pt>
                <c:pt idx="17149">
                  <c:v>942.51</c:v>
                </c:pt>
                <c:pt idx="17150">
                  <c:v>911.75</c:v>
                </c:pt>
                <c:pt idx="17151">
                  <c:v>879.17</c:v>
                </c:pt>
                <c:pt idx="17152">
                  <c:v>863.28</c:v>
                </c:pt>
                <c:pt idx="17153">
                  <c:v>891.19</c:v>
                </c:pt>
                <c:pt idx="17154">
                  <c:v>969.59</c:v>
                </c:pt>
                <c:pt idx="17155">
                  <c:v>950.14</c:v>
                </c:pt>
                <c:pt idx="17156">
                  <c:v>925.63</c:v>
                </c:pt>
                <c:pt idx="17157">
                  <c:v>865.02</c:v>
                </c:pt>
                <c:pt idx="17158">
                  <c:v>807.74</c:v>
                </c:pt>
                <c:pt idx="17159">
                  <c:v>763.17</c:v>
                </c:pt>
                <c:pt idx="17160">
                  <c:v>736.36</c:v>
                </c:pt>
                <c:pt idx="17161">
                  <c:v>696.17</c:v>
                </c:pt>
                <c:pt idx="17162">
                  <c:v>677.47</c:v>
                </c:pt>
                <c:pt idx="17163">
                  <c:v>665.68</c:v>
                </c:pt>
                <c:pt idx="17164">
                  <c:v>653.22</c:v>
                </c:pt>
                <c:pt idx="17165">
                  <c:v>663.28</c:v>
                </c:pt>
                <c:pt idx="17166">
                  <c:v>645.64</c:v>
                </c:pt>
                <c:pt idx="17167">
                  <c:v>678.8</c:v>
                </c:pt>
                <c:pt idx="17168">
                  <c:v>735.74</c:v>
                </c:pt>
                <c:pt idx="17169">
                  <c:v>791.26</c:v>
                </c:pt>
                <c:pt idx="17170">
                  <c:v>818.43</c:v>
                </c:pt>
                <c:pt idx="17171">
                  <c:v>828.24</c:v>
                </c:pt>
                <c:pt idx="17172">
                  <c:v>789.12</c:v>
                </c:pt>
                <c:pt idx="17173">
                  <c:v>821.15</c:v>
                </c:pt>
                <c:pt idx="17174">
                  <c:v>820.97</c:v>
                </c:pt>
                <c:pt idx="17175">
                  <c:v>816.9</c:v>
                </c:pt>
                <c:pt idx="17176">
                  <c:v>810.6</c:v>
                </c:pt>
                <c:pt idx="17177">
                  <c:v>834.02</c:v>
                </c:pt>
                <c:pt idx="17178">
                  <c:v>936.83</c:v>
                </c:pt>
                <c:pt idx="17179">
                  <c:v>927.74</c:v>
                </c:pt>
                <c:pt idx="17180">
                  <c:v>907.13</c:v>
                </c:pt>
                <c:pt idx="17181">
                  <c:v>853.28</c:v>
                </c:pt>
                <c:pt idx="17182">
                  <c:v>797.15</c:v>
                </c:pt>
                <c:pt idx="17183">
                  <c:v>751.52</c:v>
                </c:pt>
                <c:pt idx="17184">
                  <c:v>710.32</c:v>
                </c:pt>
                <c:pt idx="17185">
                  <c:v>680.84</c:v>
                </c:pt>
                <c:pt idx="17186">
                  <c:v>662.09</c:v>
                </c:pt>
                <c:pt idx="17187">
                  <c:v>658.41</c:v>
                </c:pt>
                <c:pt idx="17188">
                  <c:v>668.66</c:v>
                </c:pt>
                <c:pt idx="17189">
                  <c:v>700.31</c:v>
                </c:pt>
                <c:pt idx="17190">
                  <c:v>733.16</c:v>
                </c:pt>
                <c:pt idx="17191">
                  <c:v>867.45</c:v>
                </c:pt>
                <c:pt idx="17192">
                  <c:v>988.47</c:v>
                </c:pt>
                <c:pt idx="17193">
                  <c:v>1086.2</c:v>
                </c:pt>
                <c:pt idx="17194">
                  <c:v>1099.48</c:v>
                </c:pt>
                <c:pt idx="17195">
                  <c:v>1108.47</c:v>
                </c:pt>
                <c:pt idx="17196">
                  <c:v>1097.83</c:v>
                </c:pt>
                <c:pt idx="17197">
                  <c:v>1094.02</c:v>
                </c:pt>
                <c:pt idx="17198">
                  <c:v>1070.04</c:v>
                </c:pt>
                <c:pt idx="17199">
                  <c:v>1035.83</c:v>
                </c:pt>
                <c:pt idx="17200">
                  <c:v>977.84</c:v>
                </c:pt>
                <c:pt idx="17201">
                  <c:v>935.52</c:v>
                </c:pt>
                <c:pt idx="17202">
                  <c:v>1013.73</c:v>
                </c:pt>
                <c:pt idx="17203">
                  <c:v>993.96</c:v>
                </c:pt>
                <c:pt idx="17204">
                  <c:v>945.65</c:v>
                </c:pt>
                <c:pt idx="17205">
                  <c:v>880.33</c:v>
                </c:pt>
                <c:pt idx="17206">
                  <c:v>812.56</c:v>
                </c:pt>
                <c:pt idx="17207">
                  <c:v>749.14</c:v>
                </c:pt>
                <c:pt idx="17208">
                  <c:v>706.77</c:v>
                </c:pt>
                <c:pt idx="17209">
                  <c:v>677.8</c:v>
                </c:pt>
                <c:pt idx="17210">
                  <c:v>654.67999999999995</c:v>
                </c:pt>
                <c:pt idx="17211">
                  <c:v>650.17999999999995</c:v>
                </c:pt>
                <c:pt idx="17212">
                  <c:v>653.24</c:v>
                </c:pt>
                <c:pt idx="17213">
                  <c:v>682.61</c:v>
                </c:pt>
                <c:pt idx="17214">
                  <c:v>709.5</c:v>
                </c:pt>
                <c:pt idx="17215">
                  <c:v>863.44</c:v>
                </c:pt>
                <c:pt idx="17216">
                  <c:v>1015.23</c:v>
                </c:pt>
                <c:pt idx="17217">
                  <c:v>1100.26</c:v>
                </c:pt>
                <c:pt idx="17218">
                  <c:v>1132.33</c:v>
                </c:pt>
                <c:pt idx="17219">
                  <c:v>1136.56</c:v>
                </c:pt>
                <c:pt idx="17220">
                  <c:v>1112.83</c:v>
                </c:pt>
                <c:pt idx="17221">
                  <c:v>1131.0999999999999</c:v>
                </c:pt>
                <c:pt idx="17222">
                  <c:v>1106.6400000000001</c:v>
                </c:pt>
                <c:pt idx="17223">
                  <c:v>1077.98</c:v>
                </c:pt>
                <c:pt idx="17224">
                  <c:v>1026.72</c:v>
                </c:pt>
                <c:pt idx="17225">
                  <c:v>962.06</c:v>
                </c:pt>
                <c:pt idx="17226">
                  <c:v>1061.3800000000001</c:v>
                </c:pt>
                <c:pt idx="17227">
                  <c:v>1032.0999999999999</c:v>
                </c:pt>
                <c:pt idx="17228">
                  <c:v>1002.45</c:v>
                </c:pt>
                <c:pt idx="17229">
                  <c:v>927.57</c:v>
                </c:pt>
                <c:pt idx="17230">
                  <c:v>849.53</c:v>
                </c:pt>
                <c:pt idx="17231">
                  <c:v>788.39</c:v>
                </c:pt>
                <c:pt idx="17232">
                  <c:v>736.78</c:v>
                </c:pt>
                <c:pt idx="17233">
                  <c:v>700.62</c:v>
                </c:pt>
                <c:pt idx="17234">
                  <c:v>688.93</c:v>
                </c:pt>
                <c:pt idx="17235">
                  <c:v>674.72</c:v>
                </c:pt>
                <c:pt idx="17236">
                  <c:v>683.97</c:v>
                </c:pt>
                <c:pt idx="17237">
                  <c:v>711.16</c:v>
                </c:pt>
                <c:pt idx="17238">
                  <c:v>734.3</c:v>
                </c:pt>
                <c:pt idx="17239">
                  <c:v>879.17</c:v>
                </c:pt>
                <c:pt idx="17240">
                  <c:v>1021.62</c:v>
                </c:pt>
                <c:pt idx="17241">
                  <c:v>1109.02</c:v>
                </c:pt>
                <c:pt idx="17242">
                  <c:v>1148.83</c:v>
                </c:pt>
                <c:pt idx="17243">
                  <c:v>1148.4000000000001</c:v>
                </c:pt>
                <c:pt idx="17244">
                  <c:v>1139.73</c:v>
                </c:pt>
                <c:pt idx="17245">
                  <c:v>1172.28</c:v>
                </c:pt>
                <c:pt idx="17246">
                  <c:v>1162.6400000000001</c:v>
                </c:pt>
                <c:pt idx="17247">
                  <c:v>1118.82</c:v>
                </c:pt>
                <c:pt idx="17248">
                  <c:v>1034.01</c:v>
                </c:pt>
                <c:pt idx="17249">
                  <c:v>999.75</c:v>
                </c:pt>
                <c:pt idx="17250">
                  <c:v>1086.3599999999999</c:v>
                </c:pt>
                <c:pt idx="17251">
                  <c:v>1076.06</c:v>
                </c:pt>
                <c:pt idx="17252">
                  <c:v>1025.78</c:v>
                </c:pt>
                <c:pt idx="17253">
                  <c:v>962.06</c:v>
                </c:pt>
                <c:pt idx="17254">
                  <c:v>891.43</c:v>
                </c:pt>
                <c:pt idx="17255">
                  <c:v>830.03</c:v>
                </c:pt>
                <c:pt idx="17256">
                  <c:v>784.26</c:v>
                </c:pt>
                <c:pt idx="17257">
                  <c:v>747.65</c:v>
                </c:pt>
                <c:pt idx="17258">
                  <c:v>742.24</c:v>
                </c:pt>
                <c:pt idx="17259">
                  <c:v>730.64</c:v>
                </c:pt>
                <c:pt idx="17260">
                  <c:v>727.51</c:v>
                </c:pt>
                <c:pt idx="17261">
                  <c:v>749.81</c:v>
                </c:pt>
                <c:pt idx="17262">
                  <c:v>762.23</c:v>
                </c:pt>
                <c:pt idx="17263">
                  <c:v>926.67</c:v>
                </c:pt>
                <c:pt idx="17264">
                  <c:v>1045.83</c:v>
                </c:pt>
                <c:pt idx="17265">
                  <c:v>1123.76</c:v>
                </c:pt>
                <c:pt idx="17266">
                  <c:v>1167.97</c:v>
                </c:pt>
                <c:pt idx="17267">
                  <c:v>1197.3499999999999</c:v>
                </c:pt>
                <c:pt idx="17268">
                  <c:v>1179.7</c:v>
                </c:pt>
                <c:pt idx="17269">
                  <c:v>1190.8699999999999</c:v>
                </c:pt>
                <c:pt idx="17270">
                  <c:v>1179.3800000000001</c:v>
                </c:pt>
                <c:pt idx="17271">
                  <c:v>1144.3800000000001</c:v>
                </c:pt>
                <c:pt idx="17272">
                  <c:v>1073.19</c:v>
                </c:pt>
                <c:pt idx="17273">
                  <c:v>1015.28</c:v>
                </c:pt>
                <c:pt idx="17274">
                  <c:v>1119.48</c:v>
                </c:pt>
                <c:pt idx="17275">
                  <c:v>1093.55</c:v>
                </c:pt>
                <c:pt idx="17276">
                  <c:v>1060.45</c:v>
                </c:pt>
                <c:pt idx="17277">
                  <c:v>985.29</c:v>
                </c:pt>
                <c:pt idx="17278">
                  <c:v>906.62</c:v>
                </c:pt>
                <c:pt idx="17279">
                  <c:v>852.61</c:v>
                </c:pt>
                <c:pt idx="17280">
                  <c:v>792.93</c:v>
                </c:pt>
                <c:pt idx="17281">
                  <c:v>760.87</c:v>
                </c:pt>
                <c:pt idx="17282">
                  <c:v>730.35</c:v>
                </c:pt>
                <c:pt idx="17283">
                  <c:v>719.95</c:v>
                </c:pt>
                <c:pt idx="17284">
                  <c:v>729.31</c:v>
                </c:pt>
                <c:pt idx="17285">
                  <c:v>747</c:v>
                </c:pt>
                <c:pt idx="17286">
                  <c:v>760.39</c:v>
                </c:pt>
                <c:pt idx="17287">
                  <c:v>914.37</c:v>
                </c:pt>
                <c:pt idx="17288">
                  <c:v>1063.6600000000001</c:v>
                </c:pt>
                <c:pt idx="17289">
                  <c:v>1141.6099999999999</c:v>
                </c:pt>
                <c:pt idx="17290">
                  <c:v>1161.51</c:v>
                </c:pt>
                <c:pt idx="17291">
                  <c:v>1163.1600000000001</c:v>
                </c:pt>
                <c:pt idx="17292">
                  <c:v>1159.4100000000001</c:v>
                </c:pt>
                <c:pt idx="17293">
                  <c:v>1170.99</c:v>
                </c:pt>
                <c:pt idx="17294">
                  <c:v>1146.8</c:v>
                </c:pt>
                <c:pt idx="17295">
                  <c:v>1103.01</c:v>
                </c:pt>
                <c:pt idx="17296">
                  <c:v>1025.07</c:v>
                </c:pt>
                <c:pt idx="17297">
                  <c:v>991.8</c:v>
                </c:pt>
                <c:pt idx="17298">
                  <c:v>1080.2</c:v>
                </c:pt>
                <c:pt idx="17299">
                  <c:v>1070.23</c:v>
                </c:pt>
                <c:pt idx="17300">
                  <c:v>1047.32</c:v>
                </c:pt>
                <c:pt idx="17301">
                  <c:v>993.7</c:v>
                </c:pt>
                <c:pt idx="17302">
                  <c:v>926.74</c:v>
                </c:pt>
                <c:pt idx="17303">
                  <c:v>862.93</c:v>
                </c:pt>
                <c:pt idx="17304">
                  <c:v>815.88</c:v>
                </c:pt>
                <c:pt idx="17305">
                  <c:v>773.64</c:v>
                </c:pt>
                <c:pt idx="17306">
                  <c:v>757.66</c:v>
                </c:pt>
                <c:pt idx="17307">
                  <c:v>742.43</c:v>
                </c:pt>
                <c:pt idx="17308">
                  <c:v>741.63</c:v>
                </c:pt>
                <c:pt idx="17309">
                  <c:v>754.56</c:v>
                </c:pt>
                <c:pt idx="17310">
                  <c:v>721.37</c:v>
                </c:pt>
                <c:pt idx="17311">
                  <c:v>799.16</c:v>
                </c:pt>
                <c:pt idx="17312">
                  <c:v>892.23</c:v>
                </c:pt>
                <c:pt idx="17313">
                  <c:v>971.47</c:v>
                </c:pt>
                <c:pt idx="17314">
                  <c:v>1003.99</c:v>
                </c:pt>
                <c:pt idx="17315">
                  <c:v>987.55</c:v>
                </c:pt>
                <c:pt idx="17316">
                  <c:v>966.75</c:v>
                </c:pt>
                <c:pt idx="17317">
                  <c:v>949.61</c:v>
                </c:pt>
                <c:pt idx="17318">
                  <c:v>938.4</c:v>
                </c:pt>
                <c:pt idx="17319">
                  <c:v>914.17</c:v>
                </c:pt>
                <c:pt idx="17320">
                  <c:v>911.57</c:v>
                </c:pt>
                <c:pt idx="17321">
                  <c:v>944.37</c:v>
                </c:pt>
                <c:pt idx="17322">
                  <c:v>1034.33</c:v>
                </c:pt>
                <c:pt idx="17323">
                  <c:v>1026.99</c:v>
                </c:pt>
                <c:pt idx="17324">
                  <c:v>991.56</c:v>
                </c:pt>
                <c:pt idx="17325">
                  <c:v>942.88</c:v>
                </c:pt>
                <c:pt idx="17326">
                  <c:v>897.87</c:v>
                </c:pt>
                <c:pt idx="17327">
                  <c:v>868.8</c:v>
                </c:pt>
                <c:pt idx="17328">
                  <c:v>838.33</c:v>
                </c:pt>
                <c:pt idx="17329">
                  <c:v>801.04</c:v>
                </c:pt>
                <c:pt idx="17330">
                  <c:v>773.33</c:v>
                </c:pt>
                <c:pt idx="17331">
                  <c:v>751.56</c:v>
                </c:pt>
                <c:pt idx="17332">
                  <c:v>730.21</c:v>
                </c:pt>
                <c:pt idx="17333">
                  <c:v>720.79</c:v>
                </c:pt>
                <c:pt idx="17334">
                  <c:v>668.22</c:v>
                </c:pt>
                <c:pt idx="17335">
                  <c:v>688.23</c:v>
                </c:pt>
                <c:pt idx="17336">
                  <c:v>720.27</c:v>
                </c:pt>
                <c:pt idx="17337">
                  <c:v>755.51</c:v>
                </c:pt>
                <c:pt idx="17338">
                  <c:v>778.27</c:v>
                </c:pt>
                <c:pt idx="17339">
                  <c:v>790.26</c:v>
                </c:pt>
                <c:pt idx="17340">
                  <c:v>800.9</c:v>
                </c:pt>
                <c:pt idx="17341">
                  <c:v>788.7</c:v>
                </c:pt>
                <c:pt idx="17342">
                  <c:v>795.53</c:v>
                </c:pt>
                <c:pt idx="17343">
                  <c:v>786.83</c:v>
                </c:pt>
                <c:pt idx="17344">
                  <c:v>770.31</c:v>
                </c:pt>
                <c:pt idx="17345">
                  <c:v>772.38</c:v>
                </c:pt>
                <c:pt idx="17346">
                  <c:v>892.33</c:v>
                </c:pt>
                <c:pt idx="17347">
                  <c:v>911.51</c:v>
                </c:pt>
                <c:pt idx="17348">
                  <c:v>904.03</c:v>
                </c:pt>
                <c:pt idx="17349">
                  <c:v>870.03</c:v>
                </c:pt>
                <c:pt idx="17350">
                  <c:v>832.39</c:v>
                </c:pt>
                <c:pt idx="17351">
                  <c:v>783.49</c:v>
                </c:pt>
                <c:pt idx="17352">
                  <c:v>767.04</c:v>
                </c:pt>
                <c:pt idx="17353">
                  <c:v>746.03</c:v>
                </c:pt>
                <c:pt idx="17354">
                  <c:v>721.18</c:v>
                </c:pt>
                <c:pt idx="17355">
                  <c:v>711.57</c:v>
                </c:pt>
                <c:pt idx="17356">
                  <c:v>708.39</c:v>
                </c:pt>
                <c:pt idx="17357">
                  <c:v>708.34</c:v>
                </c:pt>
                <c:pt idx="17358">
                  <c:v>672.39</c:v>
                </c:pt>
                <c:pt idx="17359">
                  <c:v>720.88</c:v>
                </c:pt>
                <c:pt idx="17360">
                  <c:v>778.58</c:v>
                </c:pt>
                <c:pt idx="17361">
                  <c:v>842.18</c:v>
                </c:pt>
                <c:pt idx="17362">
                  <c:v>889.64</c:v>
                </c:pt>
                <c:pt idx="17363">
                  <c:v>918.23</c:v>
                </c:pt>
                <c:pt idx="17364">
                  <c:v>918.2</c:v>
                </c:pt>
                <c:pt idx="17365">
                  <c:v>918.75</c:v>
                </c:pt>
                <c:pt idx="17366">
                  <c:v>905.08</c:v>
                </c:pt>
                <c:pt idx="17367">
                  <c:v>870.97</c:v>
                </c:pt>
                <c:pt idx="17368">
                  <c:v>847.41</c:v>
                </c:pt>
                <c:pt idx="17369">
                  <c:v>845.81</c:v>
                </c:pt>
                <c:pt idx="17370">
                  <c:v>973.38</c:v>
                </c:pt>
                <c:pt idx="17371">
                  <c:v>949.71</c:v>
                </c:pt>
                <c:pt idx="17372">
                  <c:v>925.56</c:v>
                </c:pt>
                <c:pt idx="17373">
                  <c:v>899.7</c:v>
                </c:pt>
                <c:pt idx="17374">
                  <c:v>849.93</c:v>
                </c:pt>
                <c:pt idx="17375">
                  <c:v>804.28</c:v>
                </c:pt>
                <c:pt idx="17376">
                  <c:v>751.85</c:v>
                </c:pt>
                <c:pt idx="17377">
                  <c:v>736.51</c:v>
                </c:pt>
                <c:pt idx="17378">
                  <c:v>731.24</c:v>
                </c:pt>
                <c:pt idx="17379">
                  <c:v>706.66</c:v>
                </c:pt>
                <c:pt idx="17380">
                  <c:v>718.84</c:v>
                </c:pt>
                <c:pt idx="17381">
                  <c:v>746.55</c:v>
                </c:pt>
                <c:pt idx="17382">
                  <c:v>775.31</c:v>
                </c:pt>
                <c:pt idx="17383">
                  <c:v>939.37</c:v>
                </c:pt>
                <c:pt idx="17384">
                  <c:v>1082.6600000000001</c:v>
                </c:pt>
                <c:pt idx="17385">
                  <c:v>1160.44</c:v>
                </c:pt>
                <c:pt idx="17386">
                  <c:v>1193.4100000000001</c:v>
                </c:pt>
                <c:pt idx="17387">
                  <c:v>1192.3699999999999</c:v>
                </c:pt>
                <c:pt idx="17388">
                  <c:v>1198.18</c:v>
                </c:pt>
                <c:pt idx="17389">
                  <c:v>1217.08</c:v>
                </c:pt>
                <c:pt idx="17390">
                  <c:v>1203.3800000000001</c:v>
                </c:pt>
                <c:pt idx="17391">
                  <c:v>1161.8800000000001</c:v>
                </c:pt>
                <c:pt idx="17392">
                  <c:v>1090.0899999999999</c:v>
                </c:pt>
                <c:pt idx="17393">
                  <c:v>1010.5</c:v>
                </c:pt>
                <c:pt idx="17394">
                  <c:v>1089.71</c:v>
                </c:pt>
                <c:pt idx="17395">
                  <c:v>1089.5</c:v>
                </c:pt>
                <c:pt idx="17396">
                  <c:v>1052.96</c:v>
                </c:pt>
                <c:pt idx="17397">
                  <c:v>987.75</c:v>
                </c:pt>
                <c:pt idx="17398">
                  <c:v>909.88</c:v>
                </c:pt>
                <c:pt idx="17399">
                  <c:v>842.95</c:v>
                </c:pt>
                <c:pt idx="17400">
                  <c:v>816</c:v>
                </c:pt>
                <c:pt idx="17401">
                  <c:v>787.56</c:v>
                </c:pt>
                <c:pt idx="17402">
                  <c:v>764.1</c:v>
                </c:pt>
                <c:pt idx="17403">
                  <c:v>745.84</c:v>
                </c:pt>
                <c:pt idx="17404">
                  <c:v>740.52</c:v>
                </c:pt>
                <c:pt idx="17405">
                  <c:v>756.65</c:v>
                </c:pt>
                <c:pt idx="17406">
                  <c:v>783.12</c:v>
                </c:pt>
                <c:pt idx="17407">
                  <c:v>938.21</c:v>
                </c:pt>
                <c:pt idx="17408">
                  <c:v>1071.67</c:v>
                </c:pt>
                <c:pt idx="17409">
                  <c:v>1151.32</c:v>
                </c:pt>
                <c:pt idx="17410">
                  <c:v>1184.57</c:v>
                </c:pt>
                <c:pt idx="17411">
                  <c:v>1198.3800000000001</c:v>
                </c:pt>
                <c:pt idx="17412">
                  <c:v>1205.33</c:v>
                </c:pt>
                <c:pt idx="17413">
                  <c:v>1199.0999999999999</c:v>
                </c:pt>
                <c:pt idx="17414">
                  <c:v>1183.25</c:v>
                </c:pt>
                <c:pt idx="17415">
                  <c:v>1134.33</c:v>
                </c:pt>
                <c:pt idx="17416">
                  <c:v>1062.76</c:v>
                </c:pt>
                <c:pt idx="17417">
                  <c:v>994.34</c:v>
                </c:pt>
                <c:pt idx="17418">
                  <c:v>1092.3599999999999</c:v>
                </c:pt>
                <c:pt idx="17419">
                  <c:v>1068.1600000000001</c:v>
                </c:pt>
                <c:pt idx="17420">
                  <c:v>1022.02</c:v>
                </c:pt>
                <c:pt idx="17421">
                  <c:v>953.78</c:v>
                </c:pt>
                <c:pt idx="17422">
                  <c:v>890.99</c:v>
                </c:pt>
                <c:pt idx="17423">
                  <c:v>829.85</c:v>
                </c:pt>
                <c:pt idx="17424">
                  <c:v>796.1</c:v>
                </c:pt>
                <c:pt idx="17425">
                  <c:v>769.07</c:v>
                </c:pt>
                <c:pt idx="17426">
                  <c:v>751.31</c:v>
                </c:pt>
                <c:pt idx="17427">
                  <c:v>742.92</c:v>
                </c:pt>
                <c:pt idx="17428">
                  <c:v>744.34</c:v>
                </c:pt>
                <c:pt idx="17429">
                  <c:v>765.66</c:v>
                </c:pt>
                <c:pt idx="17430">
                  <c:v>801.95</c:v>
                </c:pt>
                <c:pt idx="17431">
                  <c:v>934.33</c:v>
                </c:pt>
                <c:pt idx="17432">
                  <c:v>1068.07</c:v>
                </c:pt>
                <c:pt idx="17433">
                  <c:v>1146.9100000000001</c:v>
                </c:pt>
                <c:pt idx="17434">
                  <c:v>1189.25</c:v>
                </c:pt>
                <c:pt idx="17435">
                  <c:v>1189.19</c:v>
                </c:pt>
                <c:pt idx="17436">
                  <c:v>1184.44</c:v>
                </c:pt>
                <c:pt idx="17437">
                  <c:v>1199.07</c:v>
                </c:pt>
                <c:pt idx="17438">
                  <c:v>1193.07</c:v>
                </c:pt>
                <c:pt idx="17439">
                  <c:v>1154.93</c:v>
                </c:pt>
                <c:pt idx="17440">
                  <c:v>1077.4000000000001</c:v>
                </c:pt>
                <c:pt idx="17441">
                  <c:v>1014.63</c:v>
                </c:pt>
                <c:pt idx="17442">
                  <c:v>1092.98</c:v>
                </c:pt>
                <c:pt idx="17443">
                  <c:v>1072.98</c:v>
                </c:pt>
                <c:pt idx="17444">
                  <c:v>1034.68</c:v>
                </c:pt>
                <c:pt idx="17445">
                  <c:v>964.21</c:v>
                </c:pt>
                <c:pt idx="17446">
                  <c:v>904.94</c:v>
                </c:pt>
                <c:pt idx="17447">
                  <c:v>850.26</c:v>
                </c:pt>
                <c:pt idx="17448">
                  <c:v>806.08</c:v>
                </c:pt>
                <c:pt idx="17449">
                  <c:v>773.63</c:v>
                </c:pt>
                <c:pt idx="17450">
                  <c:v>753.44</c:v>
                </c:pt>
                <c:pt idx="17451">
                  <c:v>750.95</c:v>
                </c:pt>
                <c:pt idx="17452">
                  <c:v>748.91</c:v>
                </c:pt>
                <c:pt idx="17453">
                  <c:v>767.46</c:v>
                </c:pt>
                <c:pt idx="17454">
                  <c:v>791.72</c:v>
                </c:pt>
                <c:pt idx="17455">
                  <c:v>924.83</c:v>
                </c:pt>
                <c:pt idx="17456">
                  <c:v>1048.77</c:v>
                </c:pt>
                <c:pt idx="17457">
                  <c:v>1138.79</c:v>
                </c:pt>
                <c:pt idx="17458">
                  <c:v>1160.17</c:v>
                </c:pt>
                <c:pt idx="17459">
                  <c:v>1166.69</c:v>
                </c:pt>
                <c:pt idx="17460">
                  <c:v>1172.8800000000001</c:v>
                </c:pt>
                <c:pt idx="17461">
                  <c:v>1176.42</c:v>
                </c:pt>
                <c:pt idx="17462">
                  <c:v>1156.6600000000001</c:v>
                </c:pt>
                <c:pt idx="17463">
                  <c:v>1112.3699999999999</c:v>
                </c:pt>
                <c:pt idx="17464">
                  <c:v>1043.98</c:v>
                </c:pt>
                <c:pt idx="17465">
                  <c:v>984.64</c:v>
                </c:pt>
                <c:pt idx="17466">
                  <c:v>1094.43</c:v>
                </c:pt>
                <c:pt idx="17467">
                  <c:v>1073.48</c:v>
                </c:pt>
                <c:pt idx="17468">
                  <c:v>1047.94</c:v>
                </c:pt>
                <c:pt idx="17469">
                  <c:v>994.51</c:v>
                </c:pt>
                <c:pt idx="17470">
                  <c:v>920.7</c:v>
                </c:pt>
                <c:pt idx="17471">
                  <c:v>863.62</c:v>
                </c:pt>
                <c:pt idx="17472">
                  <c:v>828.5</c:v>
                </c:pt>
                <c:pt idx="17473">
                  <c:v>794.7</c:v>
                </c:pt>
                <c:pt idx="17474">
                  <c:v>772.85</c:v>
                </c:pt>
                <c:pt idx="17475">
                  <c:v>761.68</c:v>
                </c:pt>
                <c:pt idx="17476">
                  <c:v>729.99</c:v>
                </c:pt>
                <c:pt idx="17477">
                  <c:v>749.22</c:v>
                </c:pt>
                <c:pt idx="17478">
                  <c:v>738.08</c:v>
                </c:pt>
                <c:pt idx="17479">
                  <c:v>825.31</c:v>
                </c:pt>
                <c:pt idx="17480">
                  <c:v>928.88</c:v>
                </c:pt>
                <c:pt idx="17481">
                  <c:v>970.88</c:v>
                </c:pt>
                <c:pt idx="17482">
                  <c:v>981.01</c:v>
                </c:pt>
                <c:pt idx="17483">
                  <c:v>972.13</c:v>
                </c:pt>
                <c:pt idx="17484">
                  <c:v>953.25</c:v>
                </c:pt>
                <c:pt idx="17485">
                  <c:v>937.73</c:v>
                </c:pt>
                <c:pt idx="17486">
                  <c:v>921.92</c:v>
                </c:pt>
                <c:pt idx="17487">
                  <c:v>904.88</c:v>
                </c:pt>
                <c:pt idx="17488">
                  <c:v>883.74</c:v>
                </c:pt>
                <c:pt idx="17489">
                  <c:v>888.77</c:v>
                </c:pt>
                <c:pt idx="17490">
                  <c:v>1019.88</c:v>
                </c:pt>
                <c:pt idx="17491">
                  <c:v>1002.08</c:v>
                </c:pt>
                <c:pt idx="17492">
                  <c:v>975.55</c:v>
                </c:pt>
                <c:pt idx="17493">
                  <c:v>926.11</c:v>
                </c:pt>
                <c:pt idx="17494">
                  <c:v>887.96</c:v>
                </c:pt>
                <c:pt idx="17495">
                  <c:v>845.53</c:v>
                </c:pt>
                <c:pt idx="17496">
                  <c:v>815.16</c:v>
                </c:pt>
                <c:pt idx="17497">
                  <c:v>798.2</c:v>
                </c:pt>
                <c:pt idx="17498">
                  <c:v>773.93</c:v>
                </c:pt>
                <c:pt idx="17499">
                  <c:v>754.85</c:v>
                </c:pt>
                <c:pt idx="17500">
                  <c:v>738.44</c:v>
                </c:pt>
                <c:pt idx="17501">
                  <c:v>730.43</c:v>
                </c:pt>
                <c:pt idx="17502">
                  <c:v>668.66</c:v>
                </c:pt>
                <c:pt idx="17503">
                  <c:v>676.79</c:v>
                </c:pt>
                <c:pt idx="17504">
                  <c:v>713.17</c:v>
                </c:pt>
                <c:pt idx="17505">
                  <c:v>739.57</c:v>
                </c:pt>
                <c:pt idx="17506">
                  <c:v>751.4</c:v>
                </c:pt>
                <c:pt idx="17507">
                  <c:v>759.61</c:v>
                </c:pt>
                <c:pt idx="17508">
                  <c:v>759.05</c:v>
                </c:pt>
                <c:pt idx="17509">
                  <c:v>756.14</c:v>
                </c:pt>
                <c:pt idx="17510">
                  <c:v>749.16</c:v>
                </c:pt>
                <c:pt idx="17511">
                  <c:v>741.17</c:v>
                </c:pt>
                <c:pt idx="17512">
                  <c:v>730.37</c:v>
                </c:pt>
                <c:pt idx="17513">
                  <c:v>722.76</c:v>
                </c:pt>
                <c:pt idx="17514">
                  <c:v>843.74</c:v>
                </c:pt>
                <c:pt idx="17515">
                  <c:v>864.38</c:v>
                </c:pt>
                <c:pt idx="17516">
                  <c:v>865.19</c:v>
                </c:pt>
                <c:pt idx="17517">
                  <c:v>850.17</c:v>
                </c:pt>
                <c:pt idx="17518">
                  <c:v>815.37</c:v>
                </c:pt>
                <c:pt idx="17519">
                  <c:v>775.77</c:v>
                </c:pt>
                <c:pt idx="17520">
                  <c:v>743.02</c:v>
                </c:pt>
                <c:pt idx="17521">
                  <c:v>718.32</c:v>
                </c:pt>
                <c:pt idx="17522">
                  <c:v>701.09</c:v>
                </c:pt>
                <c:pt idx="17523">
                  <c:v>689.49</c:v>
                </c:pt>
                <c:pt idx="17524">
                  <c:v>685.24</c:v>
                </c:pt>
                <c:pt idx="17525">
                  <c:v>688.03</c:v>
                </c:pt>
                <c:pt idx="17526">
                  <c:v>665.22</c:v>
                </c:pt>
                <c:pt idx="17527">
                  <c:v>718.48</c:v>
                </c:pt>
                <c:pt idx="17528">
                  <c:v>770.14</c:v>
                </c:pt>
                <c:pt idx="17529">
                  <c:v>822.1</c:v>
                </c:pt>
                <c:pt idx="17530">
                  <c:v>859.57</c:v>
                </c:pt>
                <c:pt idx="17531">
                  <c:v>875.36</c:v>
                </c:pt>
                <c:pt idx="17532">
                  <c:v>885.01</c:v>
                </c:pt>
                <c:pt idx="17533">
                  <c:v>879.73</c:v>
                </c:pt>
                <c:pt idx="17534">
                  <c:v>881.33</c:v>
                </c:pt>
                <c:pt idx="17535">
                  <c:v>869.29</c:v>
                </c:pt>
                <c:pt idx="17536">
                  <c:v>846.88</c:v>
                </c:pt>
                <c:pt idx="17537">
                  <c:v>848.9</c:v>
                </c:pt>
                <c:pt idx="17538">
                  <c:v>966.91</c:v>
                </c:pt>
                <c:pt idx="17539">
                  <c:v>956.98</c:v>
                </c:pt>
                <c:pt idx="17540">
                  <c:v>948.58</c:v>
                </c:pt>
                <c:pt idx="17541">
                  <c:v>911.01</c:v>
                </c:pt>
                <c:pt idx="17542">
                  <c:v>854.87</c:v>
                </c:pt>
                <c:pt idx="17543">
                  <c:v>803.69</c:v>
                </c:pt>
                <c:pt idx="17544">
                  <c:v>765.07</c:v>
                </c:pt>
                <c:pt idx="17545">
                  <c:v>736.73</c:v>
                </c:pt>
                <c:pt idx="17546">
                  <c:v>719.06</c:v>
                </c:pt>
                <c:pt idx="17547">
                  <c:v>709.31</c:v>
                </c:pt>
                <c:pt idx="17548">
                  <c:v>724.89</c:v>
                </c:pt>
                <c:pt idx="17549">
                  <c:v>736.67</c:v>
                </c:pt>
                <c:pt idx="17550">
                  <c:v>769.11</c:v>
                </c:pt>
                <c:pt idx="17551">
                  <c:v>951.09</c:v>
                </c:pt>
                <c:pt idx="17552">
                  <c:v>1083.81</c:v>
                </c:pt>
                <c:pt idx="17553">
                  <c:v>1163.43</c:v>
                </c:pt>
                <c:pt idx="17554">
                  <c:v>1178.94</c:v>
                </c:pt>
                <c:pt idx="17555">
                  <c:v>1178.21</c:v>
                </c:pt>
                <c:pt idx="17556">
                  <c:v>1197.3</c:v>
                </c:pt>
                <c:pt idx="17557">
                  <c:v>1205.4000000000001</c:v>
                </c:pt>
                <c:pt idx="17558">
                  <c:v>1187.07</c:v>
                </c:pt>
                <c:pt idx="17559">
                  <c:v>1134.6300000000001</c:v>
                </c:pt>
                <c:pt idx="17560">
                  <c:v>1054.79</c:v>
                </c:pt>
                <c:pt idx="17561">
                  <c:v>965.24</c:v>
                </c:pt>
                <c:pt idx="17562">
                  <c:v>1050.81</c:v>
                </c:pt>
                <c:pt idx="17563">
                  <c:v>1026.6199999999999</c:v>
                </c:pt>
                <c:pt idx="17564">
                  <c:v>982.5</c:v>
                </c:pt>
                <c:pt idx="17565">
                  <c:v>926.08</c:v>
                </c:pt>
                <c:pt idx="17566">
                  <c:v>852.81</c:v>
                </c:pt>
                <c:pt idx="17567">
                  <c:v>797.69</c:v>
                </c:pt>
                <c:pt idx="17568">
                  <c:v>761.52</c:v>
                </c:pt>
                <c:pt idx="17569">
                  <c:v>737.35</c:v>
                </c:pt>
                <c:pt idx="17570">
                  <c:v>724.99</c:v>
                </c:pt>
                <c:pt idx="17571">
                  <c:v>721.17</c:v>
                </c:pt>
                <c:pt idx="17572">
                  <c:v>725.93</c:v>
                </c:pt>
                <c:pt idx="17573">
                  <c:v>742.03</c:v>
                </c:pt>
                <c:pt idx="17574">
                  <c:v>754.68</c:v>
                </c:pt>
                <c:pt idx="17575">
                  <c:v>926.04</c:v>
                </c:pt>
                <c:pt idx="17576">
                  <c:v>1065.8699999999999</c:v>
                </c:pt>
                <c:pt idx="17577">
                  <c:v>1141.1600000000001</c:v>
                </c:pt>
                <c:pt idx="17578">
                  <c:v>1182.53</c:v>
                </c:pt>
                <c:pt idx="17579">
                  <c:v>1196.18</c:v>
                </c:pt>
                <c:pt idx="17580">
                  <c:v>1195.54</c:v>
                </c:pt>
                <c:pt idx="17581">
                  <c:v>1209.22</c:v>
                </c:pt>
                <c:pt idx="17582">
                  <c:v>1199.69</c:v>
                </c:pt>
                <c:pt idx="17583">
                  <c:v>1153</c:v>
                </c:pt>
                <c:pt idx="17584">
                  <c:v>1071.53</c:v>
                </c:pt>
                <c:pt idx="17585">
                  <c:v>980.33</c:v>
                </c:pt>
                <c:pt idx="17586">
                  <c:v>1069.07</c:v>
                </c:pt>
                <c:pt idx="17587">
                  <c:v>1028.1199999999999</c:v>
                </c:pt>
                <c:pt idx="17588">
                  <c:v>995.71</c:v>
                </c:pt>
                <c:pt idx="17589">
                  <c:v>952.21</c:v>
                </c:pt>
                <c:pt idx="17590">
                  <c:v>890.64</c:v>
                </c:pt>
                <c:pt idx="17591">
                  <c:v>826.89</c:v>
                </c:pt>
                <c:pt idx="17592">
                  <c:v>788.18</c:v>
                </c:pt>
                <c:pt idx="17593">
                  <c:v>756.29</c:v>
                </c:pt>
                <c:pt idx="17594">
                  <c:v>738.68</c:v>
                </c:pt>
                <c:pt idx="17595">
                  <c:v>729.07</c:v>
                </c:pt>
                <c:pt idx="17596">
                  <c:v>730.4</c:v>
                </c:pt>
                <c:pt idx="17597">
                  <c:v>760.71</c:v>
                </c:pt>
                <c:pt idx="17598">
                  <c:v>782.44</c:v>
                </c:pt>
                <c:pt idx="17599">
                  <c:v>952.92</c:v>
                </c:pt>
                <c:pt idx="17600">
                  <c:v>1081.73</c:v>
                </c:pt>
                <c:pt idx="17601">
                  <c:v>1154.6300000000001</c:v>
                </c:pt>
                <c:pt idx="17602">
                  <c:v>1193.6600000000001</c:v>
                </c:pt>
                <c:pt idx="17603">
                  <c:v>1189.26</c:v>
                </c:pt>
                <c:pt idx="17604">
                  <c:v>1209.3599999999999</c:v>
                </c:pt>
                <c:pt idx="17605">
                  <c:v>1214.99</c:v>
                </c:pt>
                <c:pt idx="17606">
                  <c:v>1210.04</c:v>
                </c:pt>
                <c:pt idx="17607">
                  <c:v>1170.2</c:v>
                </c:pt>
                <c:pt idx="17608">
                  <c:v>1090.74</c:v>
                </c:pt>
                <c:pt idx="17609">
                  <c:v>994.65</c:v>
                </c:pt>
                <c:pt idx="17610">
                  <c:v>1082.1300000000001</c:v>
                </c:pt>
                <c:pt idx="17611">
                  <c:v>1051.6199999999999</c:v>
                </c:pt>
                <c:pt idx="17612">
                  <c:v>1027.17</c:v>
                </c:pt>
                <c:pt idx="17613">
                  <c:v>974.53</c:v>
                </c:pt>
                <c:pt idx="17614">
                  <c:v>907.14</c:v>
                </c:pt>
                <c:pt idx="17615">
                  <c:v>834.88</c:v>
                </c:pt>
                <c:pt idx="17616">
                  <c:v>790.11</c:v>
                </c:pt>
                <c:pt idx="17617">
                  <c:v>769.17</c:v>
                </c:pt>
                <c:pt idx="17618">
                  <c:v>749.51</c:v>
                </c:pt>
                <c:pt idx="17619">
                  <c:v>741.15</c:v>
                </c:pt>
                <c:pt idx="17620">
                  <c:v>733.65</c:v>
                </c:pt>
                <c:pt idx="17621">
                  <c:v>762.13</c:v>
                </c:pt>
                <c:pt idx="17622">
                  <c:v>769.28</c:v>
                </c:pt>
                <c:pt idx="17623">
                  <c:v>930.12</c:v>
                </c:pt>
                <c:pt idx="17624">
                  <c:v>1064.1500000000001</c:v>
                </c:pt>
                <c:pt idx="17625">
                  <c:v>1144.6199999999999</c:v>
                </c:pt>
                <c:pt idx="17626">
                  <c:v>1192.49</c:v>
                </c:pt>
                <c:pt idx="17627">
                  <c:v>1195.32</c:v>
                </c:pt>
                <c:pt idx="17628">
                  <c:v>1199.26</c:v>
                </c:pt>
                <c:pt idx="17629">
                  <c:v>1205.31</c:v>
                </c:pt>
                <c:pt idx="17630">
                  <c:v>1198.27</c:v>
                </c:pt>
                <c:pt idx="17631">
                  <c:v>1148.56</c:v>
                </c:pt>
                <c:pt idx="17632">
                  <c:v>1070.43</c:v>
                </c:pt>
                <c:pt idx="17633">
                  <c:v>990.75</c:v>
                </c:pt>
                <c:pt idx="17634">
                  <c:v>1058.1600000000001</c:v>
                </c:pt>
                <c:pt idx="17635">
                  <c:v>1030.9000000000001</c:v>
                </c:pt>
                <c:pt idx="17636">
                  <c:v>997.01</c:v>
                </c:pt>
                <c:pt idx="17637">
                  <c:v>942.96</c:v>
                </c:pt>
                <c:pt idx="17638">
                  <c:v>871.21</c:v>
                </c:pt>
                <c:pt idx="17639">
                  <c:v>824.98</c:v>
                </c:pt>
                <c:pt idx="17640">
                  <c:v>783.58</c:v>
                </c:pt>
                <c:pt idx="17641">
                  <c:v>757.3</c:v>
                </c:pt>
                <c:pt idx="17642">
                  <c:v>737.9</c:v>
                </c:pt>
                <c:pt idx="17643">
                  <c:v>727.13</c:v>
                </c:pt>
                <c:pt idx="17644">
                  <c:v>720.45</c:v>
                </c:pt>
                <c:pt idx="17645">
                  <c:v>735.93</c:v>
                </c:pt>
                <c:pt idx="17646">
                  <c:v>715.86</c:v>
                </c:pt>
                <c:pt idx="17647">
                  <c:v>812.45</c:v>
                </c:pt>
                <c:pt idx="17648">
                  <c:v>928.86</c:v>
                </c:pt>
                <c:pt idx="17649">
                  <c:v>1025.4100000000001</c:v>
                </c:pt>
                <c:pt idx="17650">
                  <c:v>1046.94</c:v>
                </c:pt>
                <c:pt idx="17651">
                  <c:v>1037.3800000000001</c:v>
                </c:pt>
                <c:pt idx="17652">
                  <c:v>1021.72</c:v>
                </c:pt>
                <c:pt idx="17653">
                  <c:v>1001.16</c:v>
                </c:pt>
                <c:pt idx="17654">
                  <c:v>985.35</c:v>
                </c:pt>
                <c:pt idx="17655">
                  <c:v>958.96</c:v>
                </c:pt>
                <c:pt idx="17656">
                  <c:v>930.04</c:v>
                </c:pt>
                <c:pt idx="17657">
                  <c:v>913.28</c:v>
                </c:pt>
                <c:pt idx="17658">
                  <c:v>994.79</c:v>
                </c:pt>
                <c:pt idx="17659">
                  <c:v>978.69</c:v>
                </c:pt>
                <c:pt idx="17660">
                  <c:v>940.93</c:v>
                </c:pt>
                <c:pt idx="17661">
                  <c:v>906.6</c:v>
                </c:pt>
                <c:pt idx="17662">
                  <c:v>855.79</c:v>
                </c:pt>
                <c:pt idx="17663">
                  <c:v>808.47</c:v>
                </c:pt>
                <c:pt idx="17664">
                  <c:v>773.64</c:v>
                </c:pt>
                <c:pt idx="17665">
                  <c:v>746.91</c:v>
                </c:pt>
                <c:pt idx="17666">
                  <c:v>725.69</c:v>
                </c:pt>
                <c:pt idx="17667">
                  <c:v>708.91</c:v>
                </c:pt>
                <c:pt idx="17668">
                  <c:v>708.75</c:v>
                </c:pt>
                <c:pt idx="17669">
                  <c:v>704.63</c:v>
                </c:pt>
                <c:pt idx="17670">
                  <c:v>654.83000000000004</c:v>
                </c:pt>
                <c:pt idx="17671">
                  <c:v>701.46</c:v>
                </c:pt>
                <c:pt idx="17672">
                  <c:v>753.25</c:v>
                </c:pt>
                <c:pt idx="17673">
                  <c:v>801.21</c:v>
                </c:pt>
                <c:pt idx="17674">
                  <c:v>841.38</c:v>
                </c:pt>
                <c:pt idx="17675">
                  <c:v>857.66</c:v>
                </c:pt>
                <c:pt idx="17676">
                  <c:v>860.28</c:v>
                </c:pt>
                <c:pt idx="17677">
                  <c:v>855.13</c:v>
                </c:pt>
                <c:pt idx="17678">
                  <c:v>856.7</c:v>
                </c:pt>
                <c:pt idx="17679">
                  <c:v>844.76</c:v>
                </c:pt>
                <c:pt idx="17680">
                  <c:v>847.46</c:v>
                </c:pt>
                <c:pt idx="17681">
                  <c:v>814.43</c:v>
                </c:pt>
                <c:pt idx="17682">
                  <c:v>911.44</c:v>
                </c:pt>
                <c:pt idx="17683">
                  <c:v>898.41</c:v>
                </c:pt>
                <c:pt idx="17684">
                  <c:v>888.87</c:v>
                </c:pt>
                <c:pt idx="17685">
                  <c:v>866.62</c:v>
                </c:pt>
                <c:pt idx="17686">
                  <c:v>821.82</c:v>
                </c:pt>
                <c:pt idx="17687">
                  <c:v>774.01</c:v>
                </c:pt>
                <c:pt idx="17688">
                  <c:v>741.82</c:v>
                </c:pt>
                <c:pt idx="17689">
                  <c:v>719.99</c:v>
                </c:pt>
                <c:pt idx="17690">
                  <c:v>696</c:v>
                </c:pt>
                <c:pt idx="17691">
                  <c:v>684.81</c:v>
                </c:pt>
                <c:pt idx="17692">
                  <c:v>685.22</c:v>
                </c:pt>
                <c:pt idx="17693">
                  <c:v>690.09</c:v>
                </c:pt>
                <c:pt idx="17694">
                  <c:v>660.63</c:v>
                </c:pt>
                <c:pt idx="17695">
                  <c:v>710.86</c:v>
                </c:pt>
                <c:pt idx="17696">
                  <c:v>777.25</c:v>
                </c:pt>
                <c:pt idx="17697">
                  <c:v>830.48</c:v>
                </c:pt>
                <c:pt idx="17698">
                  <c:v>869.52</c:v>
                </c:pt>
                <c:pt idx="17699">
                  <c:v>880.06</c:v>
                </c:pt>
                <c:pt idx="17700">
                  <c:v>888.51</c:v>
                </c:pt>
                <c:pt idx="17701">
                  <c:v>887.76</c:v>
                </c:pt>
                <c:pt idx="17702">
                  <c:v>869.09</c:v>
                </c:pt>
                <c:pt idx="17703">
                  <c:v>859.36</c:v>
                </c:pt>
                <c:pt idx="17704">
                  <c:v>838.96</c:v>
                </c:pt>
                <c:pt idx="17705">
                  <c:v>828.1</c:v>
                </c:pt>
                <c:pt idx="17706">
                  <c:v>941.88</c:v>
                </c:pt>
                <c:pt idx="17707">
                  <c:v>926.51</c:v>
                </c:pt>
                <c:pt idx="17708">
                  <c:v>917.59</c:v>
                </c:pt>
                <c:pt idx="17709">
                  <c:v>881.87</c:v>
                </c:pt>
                <c:pt idx="17710">
                  <c:v>831.13</c:v>
                </c:pt>
                <c:pt idx="17711">
                  <c:v>779.12</c:v>
                </c:pt>
                <c:pt idx="17712">
                  <c:v>742.89</c:v>
                </c:pt>
                <c:pt idx="17713">
                  <c:v>722.01</c:v>
                </c:pt>
                <c:pt idx="17714">
                  <c:v>706.44</c:v>
                </c:pt>
                <c:pt idx="17715">
                  <c:v>694.01</c:v>
                </c:pt>
                <c:pt idx="17716">
                  <c:v>702.79</c:v>
                </c:pt>
                <c:pt idx="17717">
                  <c:v>726.19</c:v>
                </c:pt>
                <c:pt idx="17718">
                  <c:v>756.07</c:v>
                </c:pt>
                <c:pt idx="17719">
                  <c:v>926.03</c:v>
                </c:pt>
                <c:pt idx="17720">
                  <c:v>1059.99</c:v>
                </c:pt>
                <c:pt idx="17721">
                  <c:v>1152.05</c:v>
                </c:pt>
                <c:pt idx="17722">
                  <c:v>1195.0999999999999</c:v>
                </c:pt>
                <c:pt idx="17723">
                  <c:v>1210.6099999999999</c:v>
                </c:pt>
                <c:pt idx="17724">
                  <c:v>1222.44</c:v>
                </c:pt>
                <c:pt idx="17725">
                  <c:v>1228.43</c:v>
                </c:pt>
                <c:pt idx="17726">
                  <c:v>1221.43</c:v>
                </c:pt>
                <c:pt idx="17727">
                  <c:v>1166.79</c:v>
                </c:pt>
                <c:pt idx="17728">
                  <c:v>1072.9100000000001</c:v>
                </c:pt>
                <c:pt idx="17729">
                  <c:v>988.69</c:v>
                </c:pt>
                <c:pt idx="17730">
                  <c:v>1038.75</c:v>
                </c:pt>
                <c:pt idx="17731">
                  <c:v>1010.36</c:v>
                </c:pt>
                <c:pt idx="17732">
                  <c:v>966.93</c:v>
                </c:pt>
                <c:pt idx="17733">
                  <c:v>916.08</c:v>
                </c:pt>
                <c:pt idx="17734">
                  <c:v>861.89</c:v>
                </c:pt>
                <c:pt idx="17735">
                  <c:v>798.23</c:v>
                </c:pt>
                <c:pt idx="17736">
                  <c:v>758.85</c:v>
                </c:pt>
                <c:pt idx="17737">
                  <c:v>735.51</c:v>
                </c:pt>
                <c:pt idx="17738">
                  <c:v>715.7</c:v>
                </c:pt>
                <c:pt idx="17739">
                  <c:v>701.75</c:v>
                </c:pt>
                <c:pt idx="17740">
                  <c:v>698.44</c:v>
                </c:pt>
                <c:pt idx="17741">
                  <c:v>732.94</c:v>
                </c:pt>
                <c:pt idx="17742">
                  <c:v>758.4</c:v>
                </c:pt>
                <c:pt idx="17743">
                  <c:v>899.68</c:v>
                </c:pt>
                <c:pt idx="17744">
                  <c:v>1030.3900000000001</c:v>
                </c:pt>
                <c:pt idx="17745">
                  <c:v>1128.06</c:v>
                </c:pt>
                <c:pt idx="17746">
                  <c:v>1160.22</c:v>
                </c:pt>
                <c:pt idx="17747">
                  <c:v>1178.9000000000001</c:v>
                </c:pt>
                <c:pt idx="17748">
                  <c:v>1190.82</c:v>
                </c:pt>
                <c:pt idx="17749">
                  <c:v>1217.98</c:v>
                </c:pt>
                <c:pt idx="17750">
                  <c:v>1200.49</c:v>
                </c:pt>
                <c:pt idx="17751">
                  <c:v>1153.1099999999999</c:v>
                </c:pt>
                <c:pt idx="17752">
                  <c:v>1075.4000000000001</c:v>
                </c:pt>
                <c:pt idx="17753">
                  <c:v>980.85</c:v>
                </c:pt>
                <c:pt idx="17754">
                  <c:v>1038.23</c:v>
                </c:pt>
                <c:pt idx="17755">
                  <c:v>997.72</c:v>
                </c:pt>
                <c:pt idx="17756">
                  <c:v>958.28</c:v>
                </c:pt>
                <c:pt idx="17757">
                  <c:v>913.05</c:v>
                </c:pt>
                <c:pt idx="17758">
                  <c:v>867.64</c:v>
                </c:pt>
                <c:pt idx="17759">
                  <c:v>807.37</c:v>
                </c:pt>
                <c:pt idx="17760">
                  <c:v>763.74</c:v>
                </c:pt>
                <c:pt idx="17761">
                  <c:v>740.12</c:v>
                </c:pt>
                <c:pt idx="17762">
                  <c:v>721.84</c:v>
                </c:pt>
                <c:pt idx="17763">
                  <c:v>696.26</c:v>
                </c:pt>
                <c:pt idx="17764">
                  <c:v>707.65</c:v>
                </c:pt>
                <c:pt idx="17765">
                  <c:v>737.14</c:v>
                </c:pt>
                <c:pt idx="17766">
                  <c:v>766.22</c:v>
                </c:pt>
                <c:pt idx="17767">
                  <c:v>929.88</c:v>
                </c:pt>
                <c:pt idx="17768">
                  <c:v>1054.67</c:v>
                </c:pt>
                <c:pt idx="17769">
                  <c:v>1164.1199999999999</c:v>
                </c:pt>
                <c:pt idx="17770">
                  <c:v>1199.32</c:v>
                </c:pt>
                <c:pt idx="17771">
                  <c:v>1204.71</c:v>
                </c:pt>
                <c:pt idx="17772">
                  <c:v>1209.28</c:v>
                </c:pt>
                <c:pt idx="17773">
                  <c:v>1224.1300000000001</c:v>
                </c:pt>
                <c:pt idx="17774">
                  <c:v>1220.4000000000001</c:v>
                </c:pt>
                <c:pt idx="17775">
                  <c:v>1179.1300000000001</c:v>
                </c:pt>
                <c:pt idx="17776">
                  <c:v>1094.1099999999999</c:v>
                </c:pt>
                <c:pt idx="17777">
                  <c:v>1004.07</c:v>
                </c:pt>
                <c:pt idx="17778">
                  <c:v>1063.76</c:v>
                </c:pt>
                <c:pt idx="17779">
                  <c:v>1019.95</c:v>
                </c:pt>
                <c:pt idx="17780">
                  <c:v>987.5</c:v>
                </c:pt>
                <c:pt idx="17781">
                  <c:v>938.83</c:v>
                </c:pt>
                <c:pt idx="17782">
                  <c:v>884.92</c:v>
                </c:pt>
                <c:pt idx="17783">
                  <c:v>826.62</c:v>
                </c:pt>
                <c:pt idx="17784">
                  <c:v>789.93</c:v>
                </c:pt>
                <c:pt idx="17785">
                  <c:v>762.42</c:v>
                </c:pt>
                <c:pt idx="17786">
                  <c:v>738.85</c:v>
                </c:pt>
                <c:pt idx="17787">
                  <c:v>731.52</c:v>
                </c:pt>
                <c:pt idx="17788">
                  <c:v>735.83</c:v>
                </c:pt>
                <c:pt idx="17789">
                  <c:v>761.32</c:v>
                </c:pt>
                <c:pt idx="17790">
                  <c:v>779.53</c:v>
                </c:pt>
                <c:pt idx="17791">
                  <c:v>941.71</c:v>
                </c:pt>
                <c:pt idx="17792">
                  <c:v>1080.19</c:v>
                </c:pt>
                <c:pt idx="17793">
                  <c:v>1174.42</c:v>
                </c:pt>
                <c:pt idx="17794">
                  <c:v>1216.9000000000001</c:v>
                </c:pt>
                <c:pt idx="17795">
                  <c:v>1229.28</c:v>
                </c:pt>
                <c:pt idx="17796">
                  <c:v>1229.8800000000001</c:v>
                </c:pt>
                <c:pt idx="17797">
                  <c:v>1249.01</c:v>
                </c:pt>
                <c:pt idx="17798">
                  <c:v>1217.69</c:v>
                </c:pt>
                <c:pt idx="17799">
                  <c:v>1169.06</c:v>
                </c:pt>
                <c:pt idx="17800">
                  <c:v>1063.99</c:v>
                </c:pt>
                <c:pt idx="17801">
                  <c:v>987.91</c:v>
                </c:pt>
                <c:pt idx="17802">
                  <c:v>1043.94</c:v>
                </c:pt>
                <c:pt idx="17803">
                  <c:v>1016.91</c:v>
                </c:pt>
                <c:pt idx="17804">
                  <c:v>968.35</c:v>
                </c:pt>
                <c:pt idx="17805">
                  <c:v>926.26</c:v>
                </c:pt>
                <c:pt idx="17806">
                  <c:v>873.35</c:v>
                </c:pt>
                <c:pt idx="17807">
                  <c:v>840.91</c:v>
                </c:pt>
                <c:pt idx="17808">
                  <c:v>799.54</c:v>
                </c:pt>
                <c:pt idx="17809">
                  <c:v>768.63</c:v>
                </c:pt>
                <c:pt idx="17810">
                  <c:v>747.8</c:v>
                </c:pt>
                <c:pt idx="17811">
                  <c:v>731.1</c:v>
                </c:pt>
                <c:pt idx="17812">
                  <c:v>726.99</c:v>
                </c:pt>
                <c:pt idx="17813">
                  <c:v>735.03</c:v>
                </c:pt>
                <c:pt idx="17814">
                  <c:v>729.96</c:v>
                </c:pt>
                <c:pt idx="17815">
                  <c:v>815.08</c:v>
                </c:pt>
                <c:pt idx="17816">
                  <c:v>927.1</c:v>
                </c:pt>
                <c:pt idx="17817">
                  <c:v>1001.49</c:v>
                </c:pt>
                <c:pt idx="17818">
                  <c:v>1029.54</c:v>
                </c:pt>
                <c:pt idx="17819">
                  <c:v>1038.18</c:v>
                </c:pt>
                <c:pt idx="17820">
                  <c:v>1002.75</c:v>
                </c:pt>
                <c:pt idx="17821">
                  <c:v>974.51</c:v>
                </c:pt>
                <c:pt idx="17822">
                  <c:v>959.68</c:v>
                </c:pt>
                <c:pt idx="17823">
                  <c:v>923.94</c:v>
                </c:pt>
                <c:pt idx="17824">
                  <c:v>897.02</c:v>
                </c:pt>
                <c:pt idx="17825">
                  <c:v>893.05</c:v>
                </c:pt>
                <c:pt idx="17826">
                  <c:v>987.44</c:v>
                </c:pt>
                <c:pt idx="17827">
                  <c:v>973.15</c:v>
                </c:pt>
                <c:pt idx="17828">
                  <c:v>922.33</c:v>
                </c:pt>
                <c:pt idx="17829">
                  <c:v>903.31</c:v>
                </c:pt>
                <c:pt idx="17830">
                  <c:v>858.59</c:v>
                </c:pt>
                <c:pt idx="17831">
                  <c:v>827.14</c:v>
                </c:pt>
                <c:pt idx="17832">
                  <c:v>786.4</c:v>
                </c:pt>
                <c:pt idx="17833">
                  <c:v>755.76</c:v>
                </c:pt>
                <c:pt idx="17834">
                  <c:v>745.61</c:v>
                </c:pt>
                <c:pt idx="17835">
                  <c:v>742.19</c:v>
                </c:pt>
                <c:pt idx="17836">
                  <c:v>726.2</c:v>
                </c:pt>
                <c:pt idx="17837">
                  <c:v>737.55</c:v>
                </c:pt>
                <c:pt idx="17838">
                  <c:v>695.04</c:v>
                </c:pt>
                <c:pt idx="17839">
                  <c:v>729.77</c:v>
                </c:pt>
                <c:pt idx="17840">
                  <c:v>769.53</c:v>
                </c:pt>
                <c:pt idx="17841">
                  <c:v>815.48</c:v>
                </c:pt>
                <c:pt idx="17842">
                  <c:v>838.3</c:v>
                </c:pt>
                <c:pt idx="17843">
                  <c:v>859.04</c:v>
                </c:pt>
                <c:pt idx="17844">
                  <c:v>886.38</c:v>
                </c:pt>
                <c:pt idx="17845">
                  <c:v>870.77</c:v>
                </c:pt>
                <c:pt idx="17846">
                  <c:v>865.85</c:v>
                </c:pt>
                <c:pt idx="17847">
                  <c:v>859.69</c:v>
                </c:pt>
                <c:pt idx="17848">
                  <c:v>862.81</c:v>
                </c:pt>
                <c:pt idx="17849">
                  <c:v>856.08</c:v>
                </c:pt>
                <c:pt idx="17850">
                  <c:v>955.96</c:v>
                </c:pt>
                <c:pt idx="17851">
                  <c:v>942.75</c:v>
                </c:pt>
                <c:pt idx="17852">
                  <c:v>935.78</c:v>
                </c:pt>
                <c:pt idx="17853">
                  <c:v>916.64</c:v>
                </c:pt>
                <c:pt idx="17854">
                  <c:v>864.38</c:v>
                </c:pt>
                <c:pt idx="17855">
                  <c:v>820.25</c:v>
                </c:pt>
                <c:pt idx="17856">
                  <c:v>786.83</c:v>
                </c:pt>
                <c:pt idx="17857">
                  <c:v>774.81</c:v>
                </c:pt>
                <c:pt idx="17858">
                  <c:v>757.91</c:v>
                </c:pt>
                <c:pt idx="17859">
                  <c:v>732.96</c:v>
                </c:pt>
                <c:pt idx="17860">
                  <c:v>749.82</c:v>
                </c:pt>
                <c:pt idx="17861">
                  <c:v>754.07</c:v>
                </c:pt>
                <c:pt idx="17862">
                  <c:v>777.94</c:v>
                </c:pt>
                <c:pt idx="17863">
                  <c:v>938.39</c:v>
                </c:pt>
                <c:pt idx="17864">
                  <c:v>1073.43</c:v>
                </c:pt>
                <c:pt idx="17865">
                  <c:v>1155.97</c:v>
                </c:pt>
                <c:pt idx="17866">
                  <c:v>1201.6600000000001</c:v>
                </c:pt>
                <c:pt idx="17867">
                  <c:v>1196.6600000000001</c:v>
                </c:pt>
                <c:pt idx="17868">
                  <c:v>1196.5999999999999</c:v>
                </c:pt>
                <c:pt idx="17869">
                  <c:v>1206.95</c:v>
                </c:pt>
                <c:pt idx="17870">
                  <c:v>1201.44</c:v>
                </c:pt>
                <c:pt idx="17871">
                  <c:v>1162.6400000000001</c:v>
                </c:pt>
                <c:pt idx="17872">
                  <c:v>1076.81</c:v>
                </c:pt>
                <c:pt idx="17873">
                  <c:v>977.97</c:v>
                </c:pt>
                <c:pt idx="17874">
                  <c:v>1046.53</c:v>
                </c:pt>
                <c:pt idx="17875">
                  <c:v>1001.1</c:v>
                </c:pt>
                <c:pt idx="17876">
                  <c:v>970.31</c:v>
                </c:pt>
                <c:pt idx="17877">
                  <c:v>924.46</c:v>
                </c:pt>
                <c:pt idx="17878">
                  <c:v>874.92</c:v>
                </c:pt>
                <c:pt idx="17879">
                  <c:v>823.23</c:v>
                </c:pt>
                <c:pt idx="17880">
                  <c:v>783.07</c:v>
                </c:pt>
                <c:pt idx="17881">
                  <c:v>753.49</c:v>
                </c:pt>
                <c:pt idx="17882">
                  <c:v>734.51</c:v>
                </c:pt>
                <c:pt idx="17883">
                  <c:v>729.35</c:v>
                </c:pt>
                <c:pt idx="17884">
                  <c:v>726.63</c:v>
                </c:pt>
                <c:pt idx="17885">
                  <c:v>753.9</c:v>
                </c:pt>
                <c:pt idx="17886">
                  <c:v>780</c:v>
                </c:pt>
                <c:pt idx="17887">
                  <c:v>947.34</c:v>
                </c:pt>
                <c:pt idx="17888">
                  <c:v>1063.94</c:v>
                </c:pt>
                <c:pt idx="17889">
                  <c:v>1159.9000000000001</c:v>
                </c:pt>
                <c:pt idx="17890">
                  <c:v>1187.8900000000001</c:v>
                </c:pt>
                <c:pt idx="17891">
                  <c:v>1195.97</c:v>
                </c:pt>
                <c:pt idx="17892">
                  <c:v>1215.1400000000001</c:v>
                </c:pt>
                <c:pt idx="17893">
                  <c:v>1223.32</c:v>
                </c:pt>
                <c:pt idx="17894">
                  <c:v>1222.05</c:v>
                </c:pt>
                <c:pt idx="17895">
                  <c:v>1181.45</c:v>
                </c:pt>
                <c:pt idx="17896">
                  <c:v>1100.23</c:v>
                </c:pt>
                <c:pt idx="17897">
                  <c:v>1027.0899999999999</c:v>
                </c:pt>
                <c:pt idx="17898">
                  <c:v>1096.0899999999999</c:v>
                </c:pt>
                <c:pt idx="17899">
                  <c:v>1062.49</c:v>
                </c:pt>
                <c:pt idx="17900">
                  <c:v>986.05</c:v>
                </c:pt>
                <c:pt idx="17901">
                  <c:v>955.57</c:v>
                </c:pt>
                <c:pt idx="17902">
                  <c:v>911.28</c:v>
                </c:pt>
                <c:pt idx="17903">
                  <c:v>846.77</c:v>
                </c:pt>
                <c:pt idx="17904">
                  <c:v>809.26</c:v>
                </c:pt>
                <c:pt idx="17905">
                  <c:v>782.48</c:v>
                </c:pt>
                <c:pt idx="17906">
                  <c:v>761.78</c:v>
                </c:pt>
                <c:pt idx="17907">
                  <c:v>749.8</c:v>
                </c:pt>
                <c:pt idx="17908">
                  <c:v>756.15</c:v>
                </c:pt>
                <c:pt idx="17909">
                  <c:v>775.01</c:v>
                </c:pt>
                <c:pt idx="17910">
                  <c:v>788.28</c:v>
                </c:pt>
                <c:pt idx="17911">
                  <c:v>939.72</c:v>
                </c:pt>
                <c:pt idx="17912">
                  <c:v>1073.1199999999999</c:v>
                </c:pt>
                <c:pt idx="17913">
                  <c:v>1172.05</c:v>
                </c:pt>
                <c:pt idx="17914">
                  <c:v>1208.8699999999999</c:v>
                </c:pt>
                <c:pt idx="17915">
                  <c:v>1207.23</c:v>
                </c:pt>
                <c:pt idx="17916">
                  <c:v>1198.3399999999999</c:v>
                </c:pt>
                <c:pt idx="17917">
                  <c:v>1223.3399999999999</c:v>
                </c:pt>
                <c:pt idx="17918">
                  <c:v>1207.28</c:v>
                </c:pt>
                <c:pt idx="17919">
                  <c:v>1162.8499999999999</c:v>
                </c:pt>
                <c:pt idx="17920">
                  <c:v>1087.6400000000001</c:v>
                </c:pt>
                <c:pt idx="17921">
                  <c:v>994.58</c:v>
                </c:pt>
                <c:pt idx="17922">
                  <c:v>1068.21</c:v>
                </c:pt>
                <c:pt idx="17923">
                  <c:v>1025.3599999999999</c:v>
                </c:pt>
                <c:pt idx="17924">
                  <c:v>995.38</c:v>
                </c:pt>
                <c:pt idx="17925">
                  <c:v>949.39</c:v>
                </c:pt>
                <c:pt idx="17926">
                  <c:v>885.12</c:v>
                </c:pt>
                <c:pt idx="17927">
                  <c:v>825.93</c:v>
                </c:pt>
                <c:pt idx="17928">
                  <c:v>780.26</c:v>
                </c:pt>
                <c:pt idx="17929">
                  <c:v>775.5</c:v>
                </c:pt>
                <c:pt idx="17930">
                  <c:v>757.84</c:v>
                </c:pt>
                <c:pt idx="17931">
                  <c:v>737.58</c:v>
                </c:pt>
                <c:pt idx="17932">
                  <c:v>736.4</c:v>
                </c:pt>
                <c:pt idx="17933">
                  <c:v>769.62</c:v>
                </c:pt>
                <c:pt idx="17934">
                  <c:v>788.2</c:v>
                </c:pt>
                <c:pt idx="17935">
                  <c:v>938.95</c:v>
                </c:pt>
                <c:pt idx="17936">
                  <c:v>1058.55</c:v>
                </c:pt>
                <c:pt idx="17937">
                  <c:v>1155.8900000000001</c:v>
                </c:pt>
                <c:pt idx="17938">
                  <c:v>1193.3499999999999</c:v>
                </c:pt>
                <c:pt idx="17939">
                  <c:v>1198.96</c:v>
                </c:pt>
                <c:pt idx="17940">
                  <c:v>1210.33</c:v>
                </c:pt>
                <c:pt idx="17941">
                  <c:v>1228.21</c:v>
                </c:pt>
                <c:pt idx="17942">
                  <c:v>1214.57</c:v>
                </c:pt>
                <c:pt idx="17943">
                  <c:v>1168.5899999999999</c:v>
                </c:pt>
                <c:pt idx="17944">
                  <c:v>1090.08</c:v>
                </c:pt>
                <c:pt idx="17945">
                  <c:v>986.79</c:v>
                </c:pt>
                <c:pt idx="17946">
                  <c:v>1067.0899999999999</c:v>
                </c:pt>
                <c:pt idx="17947">
                  <c:v>1004.78</c:v>
                </c:pt>
                <c:pt idx="17948">
                  <c:v>980.42</c:v>
                </c:pt>
                <c:pt idx="17949">
                  <c:v>943.95</c:v>
                </c:pt>
                <c:pt idx="17950">
                  <c:v>889.64</c:v>
                </c:pt>
                <c:pt idx="17951">
                  <c:v>836.67</c:v>
                </c:pt>
                <c:pt idx="17952">
                  <c:v>788.39</c:v>
                </c:pt>
                <c:pt idx="17953">
                  <c:v>740.09</c:v>
                </c:pt>
                <c:pt idx="17954">
                  <c:v>722.85</c:v>
                </c:pt>
                <c:pt idx="17955">
                  <c:v>711.49</c:v>
                </c:pt>
                <c:pt idx="17956">
                  <c:v>707.88</c:v>
                </c:pt>
                <c:pt idx="17957">
                  <c:v>739.71</c:v>
                </c:pt>
                <c:pt idx="17958">
                  <c:v>758.73</c:v>
                </c:pt>
                <c:pt idx="17959">
                  <c:v>917.86</c:v>
                </c:pt>
                <c:pt idx="17960">
                  <c:v>1052.75</c:v>
                </c:pt>
                <c:pt idx="17961">
                  <c:v>1143.56</c:v>
                </c:pt>
                <c:pt idx="17962">
                  <c:v>1184.1099999999999</c:v>
                </c:pt>
                <c:pt idx="17963">
                  <c:v>1191.5999999999999</c:v>
                </c:pt>
                <c:pt idx="17964">
                  <c:v>1192.26</c:v>
                </c:pt>
                <c:pt idx="17965">
                  <c:v>1208.9100000000001</c:v>
                </c:pt>
                <c:pt idx="17966">
                  <c:v>1197.08</c:v>
                </c:pt>
                <c:pt idx="17967">
                  <c:v>1158.58</c:v>
                </c:pt>
                <c:pt idx="17968">
                  <c:v>1076.2</c:v>
                </c:pt>
                <c:pt idx="17969">
                  <c:v>985.93</c:v>
                </c:pt>
                <c:pt idx="17970">
                  <c:v>1047.82</c:v>
                </c:pt>
                <c:pt idx="17971">
                  <c:v>1009.85</c:v>
                </c:pt>
                <c:pt idx="17972">
                  <c:v>966.95</c:v>
                </c:pt>
                <c:pt idx="17973">
                  <c:v>920.72</c:v>
                </c:pt>
                <c:pt idx="17974">
                  <c:v>864.59</c:v>
                </c:pt>
                <c:pt idx="17975">
                  <c:v>821.56</c:v>
                </c:pt>
                <c:pt idx="17976">
                  <c:v>768.9</c:v>
                </c:pt>
                <c:pt idx="17977">
                  <c:v>745.25</c:v>
                </c:pt>
                <c:pt idx="17978">
                  <c:v>726</c:v>
                </c:pt>
                <c:pt idx="17979">
                  <c:v>711.73</c:v>
                </c:pt>
                <c:pt idx="17980">
                  <c:v>709.12</c:v>
                </c:pt>
                <c:pt idx="17981">
                  <c:v>719.07</c:v>
                </c:pt>
                <c:pt idx="17982">
                  <c:v>705.32</c:v>
                </c:pt>
                <c:pt idx="17983">
                  <c:v>800.56</c:v>
                </c:pt>
                <c:pt idx="17984">
                  <c:v>908.52</c:v>
                </c:pt>
                <c:pt idx="17985">
                  <c:v>993.41</c:v>
                </c:pt>
                <c:pt idx="17986">
                  <c:v>1023.5</c:v>
                </c:pt>
                <c:pt idx="17987">
                  <c:v>1023.96</c:v>
                </c:pt>
                <c:pt idx="17988">
                  <c:v>1005.83</c:v>
                </c:pt>
                <c:pt idx="17989">
                  <c:v>976.87</c:v>
                </c:pt>
                <c:pt idx="17990">
                  <c:v>945.37</c:v>
                </c:pt>
                <c:pt idx="17991">
                  <c:v>924.13</c:v>
                </c:pt>
                <c:pt idx="17992">
                  <c:v>894.79</c:v>
                </c:pt>
                <c:pt idx="17993">
                  <c:v>866.36</c:v>
                </c:pt>
                <c:pt idx="17994">
                  <c:v>958.17</c:v>
                </c:pt>
                <c:pt idx="17995">
                  <c:v>949.16</c:v>
                </c:pt>
                <c:pt idx="17996">
                  <c:v>916.02</c:v>
                </c:pt>
                <c:pt idx="17997">
                  <c:v>874.91</c:v>
                </c:pt>
                <c:pt idx="17998">
                  <c:v>834.11</c:v>
                </c:pt>
                <c:pt idx="17999">
                  <c:v>791.01</c:v>
                </c:pt>
                <c:pt idx="18000">
                  <c:v>743.33</c:v>
                </c:pt>
                <c:pt idx="18001">
                  <c:v>725.08</c:v>
                </c:pt>
                <c:pt idx="18002">
                  <c:v>704.22</c:v>
                </c:pt>
                <c:pt idx="18003">
                  <c:v>690.83</c:v>
                </c:pt>
                <c:pt idx="18004">
                  <c:v>679.91</c:v>
                </c:pt>
                <c:pt idx="18005">
                  <c:v>676.22</c:v>
                </c:pt>
                <c:pt idx="18006">
                  <c:v>646.54</c:v>
                </c:pt>
                <c:pt idx="18007">
                  <c:v>685.37</c:v>
                </c:pt>
                <c:pt idx="18008">
                  <c:v>732.54</c:v>
                </c:pt>
                <c:pt idx="18009">
                  <c:v>781.47</c:v>
                </c:pt>
                <c:pt idx="18010">
                  <c:v>828.76</c:v>
                </c:pt>
                <c:pt idx="18011">
                  <c:v>855.58</c:v>
                </c:pt>
                <c:pt idx="18012">
                  <c:v>867.76</c:v>
                </c:pt>
                <c:pt idx="18013">
                  <c:v>866.11</c:v>
                </c:pt>
                <c:pt idx="18014">
                  <c:v>843.83</c:v>
                </c:pt>
                <c:pt idx="18015">
                  <c:v>837.71</c:v>
                </c:pt>
                <c:pt idx="18016">
                  <c:v>825.06</c:v>
                </c:pt>
                <c:pt idx="18017">
                  <c:v>821.03</c:v>
                </c:pt>
                <c:pt idx="18018">
                  <c:v>910.01</c:v>
                </c:pt>
                <c:pt idx="18019">
                  <c:v>901.57</c:v>
                </c:pt>
                <c:pt idx="18020">
                  <c:v>889.06</c:v>
                </c:pt>
                <c:pt idx="18021">
                  <c:v>863</c:v>
                </c:pt>
                <c:pt idx="18022">
                  <c:v>824.38</c:v>
                </c:pt>
                <c:pt idx="18023">
                  <c:v>776.99</c:v>
                </c:pt>
                <c:pt idx="18024">
                  <c:v>740.18</c:v>
                </c:pt>
                <c:pt idx="18025">
                  <c:v>710.62</c:v>
                </c:pt>
                <c:pt idx="18026">
                  <c:v>692.74</c:v>
                </c:pt>
                <c:pt idx="18027">
                  <c:v>683.02</c:v>
                </c:pt>
                <c:pt idx="18028">
                  <c:v>690.07</c:v>
                </c:pt>
                <c:pt idx="18029">
                  <c:v>716.08</c:v>
                </c:pt>
                <c:pt idx="18030">
                  <c:v>727.97</c:v>
                </c:pt>
                <c:pt idx="18031">
                  <c:v>877.71</c:v>
                </c:pt>
                <c:pt idx="18032">
                  <c:v>1055.53</c:v>
                </c:pt>
                <c:pt idx="18033">
                  <c:v>1150.3599999999999</c:v>
                </c:pt>
                <c:pt idx="18034">
                  <c:v>1197.3</c:v>
                </c:pt>
                <c:pt idx="18035">
                  <c:v>1207.76</c:v>
                </c:pt>
                <c:pt idx="18036">
                  <c:v>1192.78</c:v>
                </c:pt>
                <c:pt idx="18037">
                  <c:v>1212.96</c:v>
                </c:pt>
                <c:pt idx="18038">
                  <c:v>1203.56</c:v>
                </c:pt>
                <c:pt idx="18039">
                  <c:v>1146.08</c:v>
                </c:pt>
                <c:pt idx="18040">
                  <c:v>1077</c:v>
                </c:pt>
                <c:pt idx="18041">
                  <c:v>983.11</c:v>
                </c:pt>
                <c:pt idx="18042">
                  <c:v>1043.47</c:v>
                </c:pt>
                <c:pt idx="18043">
                  <c:v>992.73</c:v>
                </c:pt>
                <c:pt idx="18044">
                  <c:v>967.32</c:v>
                </c:pt>
                <c:pt idx="18045">
                  <c:v>916.75</c:v>
                </c:pt>
                <c:pt idx="18046">
                  <c:v>854.81</c:v>
                </c:pt>
                <c:pt idx="18047">
                  <c:v>810.4</c:v>
                </c:pt>
                <c:pt idx="18048">
                  <c:v>756.52</c:v>
                </c:pt>
                <c:pt idx="18049">
                  <c:v>731.17</c:v>
                </c:pt>
                <c:pt idx="18050">
                  <c:v>715.78</c:v>
                </c:pt>
                <c:pt idx="18051">
                  <c:v>707.72</c:v>
                </c:pt>
                <c:pt idx="18052">
                  <c:v>707.13</c:v>
                </c:pt>
                <c:pt idx="18053">
                  <c:v>734.97</c:v>
                </c:pt>
                <c:pt idx="18054">
                  <c:v>759.3</c:v>
                </c:pt>
                <c:pt idx="18055">
                  <c:v>916.33</c:v>
                </c:pt>
                <c:pt idx="18056">
                  <c:v>1058.26</c:v>
                </c:pt>
                <c:pt idx="18057">
                  <c:v>1146.22</c:v>
                </c:pt>
                <c:pt idx="18058">
                  <c:v>1196.18</c:v>
                </c:pt>
                <c:pt idx="18059">
                  <c:v>1198.96</c:v>
                </c:pt>
                <c:pt idx="18060">
                  <c:v>1195.83</c:v>
                </c:pt>
                <c:pt idx="18061">
                  <c:v>1218.5</c:v>
                </c:pt>
                <c:pt idx="18062">
                  <c:v>1202.02</c:v>
                </c:pt>
                <c:pt idx="18063">
                  <c:v>1149.74</c:v>
                </c:pt>
                <c:pt idx="18064">
                  <c:v>1072.1500000000001</c:v>
                </c:pt>
                <c:pt idx="18065">
                  <c:v>989.62</c:v>
                </c:pt>
                <c:pt idx="18066">
                  <c:v>1060.07</c:v>
                </c:pt>
                <c:pt idx="18067">
                  <c:v>1027.32</c:v>
                </c:pt>
                <c:pt idx="18068">
                  <c:v>967.42</c:v>
                </c:pt>
                <c:pt idx="18069">
                  <c:v>887.35</c:v>
                </c:pt>
                <c:pt idx="18070">
                  <c:v>848.07</c:v>
                </c:pt>
                <c:pt idx="18071">
                  <c:v>791.35</c:v>
                </c:pt>
                <c:pt idx="18072">
                  <c:v>763.01</c:v>
                </c:pt>
                <c:pt idx="18073">
                  <c:v>735.32</c:v>
                </c:pt>
                <c:pt idx="18074">
                  <c:v>710.99</c:v>
                </c:pt>
                <c:pt idx="18075">
                  <c:v>695.41</c:v>
                </c:pt>
                <c:pt idx="18076">
                  <c:v>711.9</c:v>
                </c:pt>
                <c:pt idx="18077">
                  <c:v>733.05</c:v>
                </c:pt>
                <c:pt idx="18078">
                  <c:v>756.61</c:v>
                </c:pt>
                <c:pt idx="18079">
                  <c:v>900.35</c:v>
                </c:pt>
                <c:pt idx="18080">
                  <c:v>1038.3499999999999</c:v>
                </c:pt>
                <c:pt idx="18081">
                  <c:v>1132.68</c:v>
                </c:pt>
                <c:pt idx="18082">
                  <c:v>1178.93</c:v>
                </c:pt>
                <c:pt idx="18083">
                  <c:v>1193</c:v>
                </c:pt>
                <c:pt idx="18084">
                  <c:v>1199.92</c:v>
                </c:pt>
                <c:pt idx="18085">
                  <c:v>1206.07</c:v>
                </c:pt>
                <c:pt idx="18086">
                  <c:v>1212.9100000000001</c:v>
                </c:pt>
                <c:pt idx="18087">
                  <c:v>1160.02</c:v>
                </c:pt>
                <c:pt idx="18088">
                  <c:v>1070.8800000000001</c:v>
                </c:pt>
                <c:pt idx="18089">
                  <c:v>978.42</c:v>
                </c:pt>
                <c:pt idx="18090">
                  <c:v>1040.3399999999999</c:v>
                </c:pt>
                <c:pt idx="18091">
                  <c:v>1007.06</c:v>
                </c:pt>
                <c:pt idx="18092">
                  <c:v>957.73</c:v>
                </c:pt>
                <c:pt idx="18093">
                  <c:v>907.66</c:v>
                </c:pt>
                <c:pt idx="18094">
                  <c:v>848.26</c:v>
                </c:pt>
                <c:pt idx="18095">
                  <c:v>790.78</c:v>
                </c:pt>
                <c:pt idx="18096">
                  <c:v>750.59</c:v>
                </c:pt>
                <c:pt idx="18097">
                  <c:v>723.61</c:v>
                </c:pt>
                <c:pt idx="18098">
                  <c:v>708.19</c:v>
                </c:pt>
                <c:pt idx="18099">
                  <c:v>693.43</c:v>
                </c:pt>
                <c:pt idx="18100">
                  <c:v>698.5</c:v>
                </c:pt>
                <c:pt idx="18101">
                  <c:v>728.26</c:v>
                </c:pt>
                <c:pt idx="18102">
                  <c:v>747.19</c:v>
                </c:pt>
                <c:pt idx="18103">
                  <c:v>887</c:v>
                </c:pt>
                <c:pt idx="18104">
                  <c:v>1024.53</c:v>
                </c:pt>
                <c:pt idx="18105">
                  <c:v>1134.93</c:v>
                </c:pt>
                <c:pt idx="18106">
                  <c:v>1182.6099999999999</c:v>
                </c:pt>
                <c:pt idx="18107">
                  <c:v>1197.93</c:v>
                </c:pt>
                <c:pt idx="18108">
                  <c:v>1191.17</c:v>
                </c:pt>
                <c:pt idx="18109">
                  <c:v>1209.1600000000001</c:v>
                </c:pt>
                <c:pt idx="18110">
                  <c:v>1193.51</c:v>
                </c:pt>
                <c:pt idx="18111">
                  <c:v>1153.7</c:v>
                </c:pt>
                <c:pt idx="18112">
                  <c:v>1077.05</c:v>
                </c:pt>
                <c:pt idx="18113">
                  <c:v>984.74</c:v>
                </c:pt>
                <c:pt idx="18114">
                  <c:v>1057.17</c:v>
                </c:pt>
                <c:pt idx="18115">
                  <c:v>1021.36</c:v>
                </c:pt>
                <c:pt idx="18116">
                  <c:v>977.73</c:v>
                </c:pt>
                <c:pt idx="18117">
                  <c:v>933.7</c:v>
                </c:pt>
                <c:pt idx="18118">
                  <c:v>871.83</c:v>
                </c:pt>
                <c:pt idx="18119">
                  <c:v>833.19</c:v>
                </c:pt>
                <c:pt idx="18120">
                  <c:v>780.86</c:v>
                </c:pt>
                <c:pt idx="18121">
                  <c:v>749.53</c:v>
                </c:pt>
                <c:pt idx="18122">
                  <c:v>739.45</c:v>
                </c:pt>
                <c:pt idx="18123">
                  <c:v>730.2</c:v>
                </c:pt>
                <c:pt idx="18124">
                  <c:v>726.64</c:v>
                </c:pt>
                <c:pt idx="18125">
                  <c:v>756.23</c:v>
                </c:pt>
                <c:pt idx="18126">
                  <c:v>778.39</c:v>
                </c:pt>
                <c:pt idx="18127">
                  <c:v>924.82</c:v>
                </c:pt>
                <c:pt idx="18128">
                  <c:v>1046.0899999999999</c:v>
                </c:pt>
                <c:pt idx="18129">
                  <c:v>1137.1400000000001</c:v>
                </c:pt>
                <c:pt idx="18130">
                  <c:v>1179.3</c:v>
                </c:pt>
                <c:pt idx="18131">
                  <c:v>1182.1600000000001</c:v>
                </c:pt>
                <c:pt idx="18132">
                  <c:v>1182.98</c:v>
                </c:pt>
                <c:pt idx="18133">
                  <c:v>1206.01</c:v>
                </c:pt>
                <c:pt idx="18134">
                  <c:v>1202.22</c:v>
                </c:pt>
                <c:pt idx="18135">
                  <c:v>1155.31</c:v>
                </c:pt>
                <c:pt idx="18136">
                  <c:v>1065.3900000000001</c:v>
                </c:pt>
                <c:pt idx="18137">
                  <c:v>976.51</c:v>
                </c:pt>
                <c:pt idx="18138">
                  <c:v>1036.27</c:v>
                </c:pt>
                <c:pt idx="18139">
                  <c:v>1008.68</c:v>
                </c:pt>
                <c:pt idx="18140">
                  <c:v>986.08</c:v>
                </c:pt>
                <c:pt idx="18141">
                  <c:v>941.95</c:v>
                </c:pt>
                <c:pt idx="18142">
                  <c:v>884.41</c:v>
                </c:pt>
                <c:pt idx="18143">
                  <c:v>835.38</c:v>
                </c:pt>
                <c:pt idx="18144">
                  <c:v>801.5</c:v>
                </c:pt>
                <c:pt idx="18145">
                  <c:v>773.77</c:v>
                </c:pt>
                <c:pt idx="18146">
                  <c:v>749.87</c:v>
                </c:pt>
                <c:pt idx="18147">
                  <c:v>708.97</c:v>
                </c:pt>
                <c:pt idx="18148">
                  <c:v>715.53</c:v>
                </c:pt>
                <c:pt idx="18149">
                  <c:v>724.93</c:v>
                </c:pt>
                <c:pt idx="18150">
                  <c:v>720.09</c:v>
                </c:pt>
                <c:pt idx="18151">
                  <c:v>802.29</c:v>
                </c:pt>
                <c:pt idx="18152">
                  <c:v>908.49</c:v>
                </c:pt>
                <c:pt idx="18153">
                  <c:v>992.53</c:v>
                </c:pt>
                <c:pt idx="18154">
                  <c:v>1033.47</c:v>
                </c:pt>
                <c:pt idx="18155">
                  <c:v>1027.31</c:v>
                </c:pt>
                <c:pt idx="18156">
                  <c:v>1007.67</c:v>
                </c:pt>
                <c:pt idx="18157">
                  <c:v>982.11</c:v>
                </c:pt>
                <c:pt idx="18158">
                  <c:v>967.35</c:v>
                </c:pt>
                <c:pt idx="18159">
                  <c:v>944.61</c:v>
                </c:pt>
                <c:pt idx="18160">
                  <c:v>916.97</c:v>
                </c:pt>
                <c:pt idx="18161">
                  <c:v>883.7</c:v>
                </c:pt>
                <c:pt idx="18162">
                  <c:v>967.34</c:v>
                </c:pt>
                <c:pt idx="18163">
                  <c:v>960.85</c:v>
                </c:pt>
                <c:pt idx="18164">
                  <c:v>916.08</c:v>
                </c:pt>
                <c:pt idx="18165">
                  <c:v>877.35</c:v>
                </c:pt>
                <c:pt idx="18166">
                  <c:v>837.55</c:v>
                </c:pt>
                <c:pt idx="18167">
                  <c:v>793.39</c:v>
                </c:pt>
                <c:pt idx="18168">
                  <c:v>761.68</c:v>
                </c:pt>
                <c:pt idx="18169">
                  <c:v>733.68</c:v>
                </c:pt>
                <c:pt idx="18170">
                  <c:v>702.59</c:v>
                </c:pt>
                <c:pt idx="18171">
                  <c:v>687.56</c:v>
                </c:pt>
                <c:pt idx="18172">
                  <c:v>675.77</c:v>
                </c:pt>
                <c:pt idx="18173">
                  <c:v>676.31</c:v>
                </c:pt>
                <c:pt idx="18174">
                  <c:v>650.05999999999995</c:v>
                </c:pt>
                <c:pt idx="18175">
                  <c:v>702.18</c:v>
                </c:pt>
                <c:pt idx="18176">
                  <c:v>749.81</c:v>
                </c:pt>
                <c:pt idx="18177">
                  <c:v>802.47</c:v>
                </c:pt>
                <c:pt idx="18178">
                  <c:v>853.71</c:v>
                </c:pt>
                <c:pt idx="18179">
                  <c:v>855.3</c:v>
                </c:pt>
                <c:pt idx="18180">
                  <c:v>867.28</c:v>
                </c:pt>
                <c:pt idx="18181">
                  <c:v>858.54</c:v>
                </c:pt>
                <c:pt idx="18182">
                  <c:v>861.02</c:v>
                </c:pt>
                <c:pt idx="18183">
                  <c:v>851.13</c:v>
                </c:pt>
                <c:pt idx="18184">
                  <c:v>836.99</c:v>
                </c:pt>
                <c:pt idx="18185">
                  <c:v>830.62</c:v>
                </c:pt>
                <c:pt idx="18186">
                  <c:v>928.74</c:v>
                </c:pt>
                <c:pt idx="18187">
                  <c:v>921.14</c:v>
                </c:pt>
                <c:pt idx="18188">
                  <c:v>914.12</c:v>
                </c:pt>
                <c:pt idx="18189">
                  <c:v>894.15</c:v>
                </c:pt>
                <c:pt idx="18190">
                  <c:v>849.98</c:v>
                </c:pt>
                <c:pt idx="18191">
                  <c:v>805.92</c:v>
                </c:pt>
                <c:pt idx="18192">
                  <c:v>764.55</c:v>
                </c:pt>
                <c:pt idx="18193">
                  <c:v>746.07</c:v>
                </c:pt>
                <c:pt idx="18194">
                  <c:v>731.27</c:v>
                </c:pt>
                <c:pt idx="18195">
                  <c:v>722.35</c:v>
                </c:pt>
                <c:pt idx="18196">
                  <c:v>710.07</c:v>
                </c:pt>
                <c:pt idx="18197">
                  <c:v>753.91</c:v>
                </c:pt>
                <c:pt idx="18198">
                  <c:v>778.02</c:v>
                </c:pt>
                <c:pt idx="18199">
                  <c:v>927.29</c:v>
                </c:pt>
                <c:pt idx="18200">
                  <c:v>1062.9100000000001</c:v>
                </c:pt>
                <c:pt idx="18201">
                  <c:v>1158.58</c:v>
                </c:pt>
                <c:pt idx="18202">
                  <c:v>1200.08</c:v>
                </c:pt>
                <c:pt idx="18203">
                  <c:v>1201.79</c:v>
                </c:pt>
                <c:pt idx="18204">
                  <c:v>1203.81</c:v>
                </c:pt>
                <c:pt idx="18205">
                  <c:v>1220.27</c:v>
                </c:pt>
                <c:pt idx="18206">
                  <c:v>1223.44</c:v>
                </c:pt>
                <c:pt idx="18207">
                  <c:v>1181.1199999999999</c:v>
                </c:pt>
                <c:pt idx="18208">
                  <c:v>1096.3800000000001</c:v>
                </c:pt>
                <c:pt idx="18209">
                  <c:v>991.94</c:v>
                </c:pt>
                <c:pt idx="18210">
                  <c:v>1036.8499999999999</c:v>
                </c:pt>
                <c:pt idx="18211">
                  <c:v>1015.21</c:v>
                </c:pt>
                <c:pt idx="18212">
                  <c:v>965.74</c:v>
                </c:pt>
                <c:pt idx="18213">
                  <c:v>926.2</c:v>
                </c:pt>
                <c:pt idx="18214">
                  <c:v>869.13</c:v>
                </c:pt>
                <c:pt idx="18215">
                  <c:v>819.7</c:v>
                </c:pt>
                <c:pt idx="18216">
                  <c:v>792.74</c:v>
                </c:pt>
                <c:pt idx="18217">
                  <c:v>767</c:v>
                </c:pt>
                <c:pt idx="18218">
                  <c:v>752.72</c:v>
                </c:pt>
                <c:pt idx="18219">
                  <c:v>738.57</c:v>
                </c:pt>
                <c:pt idx="18220">
                  <c:v>739.75</c:v>
                </c:pt>
                <c:pt idx="18221">
                  <c:v>765.67</c:v>
                </c:pt>
                <c:pt idx="18222">
                  <c:v>788.48</c:v>
                </c:pt>
                <c:pt idx="18223">
                  <c:v>935.44</c:v>
                </c:pt>
                <c:pt idx="18224">
                  <c:v>1053.52</c:v>
                </c:pt>
                <c:pt idx="18225">
                  <c:v>1136.9100000000001</c:v>
                </c:pt>
                <c:pt idx="18226">
                  <c:v>1180.08</c:v>
                </c:pt>
                <c:pt idx="18227">
                  <c:v>1183.67</c:v>
                </c:pt>
                <c:pt idx="18228">
                  <c:v>1184.8900000000001</c:v>
                </c:pt>
                <c:pt idx="18229">
                  <c:v>1199.04</c:v>
                </c:pt>
                <c:pt idx="18230">
                  <c:v>1200.22</c:v>
                </c:pt>
                <c:pt idx="18231">
                  <c:v>1158.71</c:v>
                </c:pt>
                <c:pt idx="18232">
                  <c:v>1074.25</c:v>
                </c:pt>
                <c:pt idx="18233">
                  <c:v>1001.98</c:v>
                </c:pt>
                <c:pt idx="18234">
                  <c:v>1055.96</c:v>
                </c:pt>
                <c:pt idx="18235">
                  <c:v>1010.73</c:v>
                </c:pt>
                <c:pt idx="18236">
                  <c:v>966.81</c:v>
                </c:pt>
                <c:pt idx="18237">
                  <c:v>949.3</c:v>
                </c:pt>
                <c:pt idx="18238">
                  <c:v>899.13</c:v>
                </c:pt>
                <c:pt idx="18239">
                  <c:v>839.61</c:v>
                </c:pt>
                <c:pt idx="18240">
                  <c:v>794.43</c:v>
                </c:pt>
                <c:pt idx="18241">
                  <c:v>765.12</c:v>
                </c:pt>
                <c:pt idx="18242">
                  <c:v>747.74</c:v>
                </c:pt>
                <c:pt idx="18243">
                  <c:v>740.81</c:v>
                </c:pt>
                <c:pt idx="18244">
                  <c:v>736.11</c:v>
                </c:pt>
                <c:pt idx="18245">
                  <c:v>749.25</c:v>
                </c:pt>
                <c:pt idx="18246">
                  <c:v>770.43</c:v>
                </c:pt>
                <c:pt idx="18247">
                  <c:v>923.01</c:v>
                </c:pt>
                <c:pt idx="18248">
                  <c:v>1063.74</c:v>
                </c:pt>
                <c:pt idx="18249">
                  <c:v>1145.92</c:v>
                </c:pt>
                <c:pt idx="18250">
                  <c:v>1176.6300000000001</c:v>
                </c:pt>
                <c:pt idx="18251">
                  <c:v>1190.78</c:v>
                </c:pt>
                <c:pt idx="18252">
                  <c:v>1191.78</c:v>
                </c:pt>
                <c:pt idx="18253">
                  <c:v>1211.07</c:v>
                </c:pt>
                <c:pt idx="18254">
                  <c:v>1190.99</c:v>
                </c:pt>
                <c:pt idx="18255">
                  <c:v>1138.25</c:v>
                </c:pt>
                <c:pt idx="18256">
                  <c:v>1064.76</c:v>
                </c:pt>
                <c:pt idx="18257">
                  <c:v>977.88</c:v>
                </c:pt>
                <c:pt idx="18258">
                  <c:v>1054.1099999999999</c:v>
                </c:pt>
                <c:pt idx="18259">
                  <c:v>1021.65</c:v>
                </c:pt>
                <c:pt idx="18260">
                  <c:v>983.06</c:v>
                </c:pt>
                <c:pt idx="18261">
                  <c:v>932.42</c:v>
                </c:pt>
                <c:pt idx="18262">
                  <c:v>881.55</c:v>
                </c:pt>
                <c:pt idx="18263">
                  <c:v>828.93</c:v>
                </c:pt>
                <c:pt idx="18264">
                  <c:v>782.14</c:v>
                </c:pt>
                <c:pt idx="18265">
                  <c:v>749.13</c:v>
                </c:pt>
                <c:pt idx="18266">
                  <c:v>729.93</c:v>
                </c:pt>
                <c:pt idx="18267">
                  <c:v>724.29</c:v>
                </c:pt>
                <c:pt idx="18268">
                  <c:v>735.62</c:v>
                </c:pt>
                <c:pt idx="18269">
                  <c:v>738.81</c:v>
                </c:pt>
                <c:pt idx="18270">
                  <c:v>767.14</c:v>
                </c:pt>
                <c:pt idx="18271">
                  <c:v>923.05</c:v>
                </c:pt>
                <c:pt idx="18272">
                  <c:v>1053.6400000000001</c:v>
                </c:pt>
                <c:pt idx="18273">
                  <c:v>1140.3</c:v>
                </c:pt>
                <c:pt idx="18274">
                  <c:v>1163.53</c:v>
                </c:pt>
                <c:pt idx="18275">
                  <c:v>1155.97</c:v>
                </c:pt>
                <c:pt idx="18276">
                  <c:v>1155.02</c:v>
                </c:pt>
                <c:pt idx="18277">
                  <c:v>1165.3499999999999</c:v>
                </c:pt>
                <c:pt idx="18278">
                  <c:v>1162.6099999999999</c:v>
                </c:pt>
                <c:pt idx="18279">
                  <c:v>1128.83</c:v>
                </c:pt>
                <c:pt idx="18280">
                  <c:v>1049.33</c:v>
                </c:pt>
                <c:pt idx="18281">
                  <c:v>980.87</c:v>
                </c:pt>
                <c:pt idx="18282">
                  <c:v>1054.42</c:v>
                </c:pt>
                <c:pt idx="18283">
                  <c:v>1034.08</c:v>
                </c:pt>
                <c:pt idx="18284">
                  <c:v>982.88</c:v>
                </c:pt>
                <c:pt idx="18285">
                  <c:v>942.01</c:v>
                </c:pt>
                <c:pt idx="18286">
                  <c:v>883.91</c:v>
                </c:pt>
                <c:pt idx="18287">
                  <c:v>829.6</c:v>
                </c:pt>
                <c:pt idx="18288">
                  <c:v>784.29</c:v>
                </c:pt>
                <c:pt idx="18289">
                  <c:v>759.58</c:v>
                </c:pt>
                <c:pt idx="18290">
                  <c:v>747.73</c:v>
                </c:pt>
                <c:pt idx="18291">
                  <c:v>650.28</c:v>
                </c:pt>
                <c:pt idx="18292">
                  <c:v>704.39</c:v>
                </c:pt>
                <c:pt idx="18293">
                  <c:v>746.58</c:v>
                </c:pt>
                <c:pt idx="18294">
                  <c:v>776.34</c:v>
                </c:pt>
                <c:pt idx="18295">
                  <c:v>941.83</c:v>
                </c:pt>
                <c:pt idx="18296">
                  <c:v>1045.45</c:v>
                </c:pt>
                <c:pt idx="18297">
                  <c:v>1132.92</c:v>
                </c:pt>
                <c:pt idx="18298">
                  <c:v>1184.32</c:v>
                </c:pt>
                <c:pt idx="18299">
                  <c:v>1198.71</c:v>
                </c:pt>
                <c:pt idx="18300">
                  <c:v>1191.1300000000001</c:v>
                </c:pt>
                <c:pt idx="18301">
                  <c:v>1199.93</c:v>
                </c:pt>
                <c:pt idx="18302">
                  <c:v>1200.07</c:v>
                </c:pt>
                <c:pt idx="18303">
                  <c:v>1156.6500000000001</c:v>
                </c:pt>
                <c:pt idx="18304">
                  <c:v>1060.1099999999999</c:v>
                </c:pt>
                <c:pt idx="18305">
                  <c:v>996.87</c:v>
                </c:pt>
                <c:pt idx="18306">
                  <c:v>1061.27</c:v>
                </c:pt>
                <c:pt idx="18307">
                  <c:v>1028.9100000000001</c:v>
                </c:pt>
                <c:pt idx="18308">
                  <c:v>972.86</c:v>
                </c:pt>
                <c:pt idx="18309">
                  <c:v>933.91</c:v>
                </c:pt>
                <c:pt idx="18310">
                  <c:v>872.3</c:v>
                </c:pt>
                <c:pt idx="18311">
                  <c:v>832.6</c:v>
                </c:pt>
                <c:pt idx="18312">
                  <c:v>794.74</c:v>
                </c:pt>
                <c:pt idx="18313">
                  <c:v>751.91</c:v>
                </c:pt>
                <c:pt idx="18314">
                  <c:v>733.92</c:v>
                </c:pt>
                <c:pt idx="18315">
                  <c:v>721.43</c:v>
                </c:pt>
                <c:pt idx="18316">
                  <c:v>732.95</c:v>
                </c:pt>
                <c:pt idx="18317">
                  <c:v>747</c:v>
                </c:pt>
                <c:pt idx="18318">
                  <c:v>743.78</c:v>
                </c:pt>
                <c:pt idx="18319">
                  <c:v>821.87</c:v>
                </c:pt>
                <c:pt idx="18320">
                  <c:v>939.35</c:v>
                </c:pt>
                <c:pt idx="18321">
                  <c:v>1034.82</c:v>
                </c:pt>
                <c:pt idx="18322">
                  <c:v>1080.1500000000001</c:v>
                </c:pt>
                <c:pt idx="18323">
                  <c:v>1102.6300000000001</c:v>
                </c:pt>
                <c:pt idx="18324">
                  <c:v>1074.42</c:v>
                </c:pt>
                <c:pt idx="18325">
                  <c:v>1045.9100000000001</c:v>
                </c:pt>
                <c:pt idx="18326">
                  <c:v>1006.89</c:v>
                </c:pt>
                <c:pt idx="18327">
                  <c:v>963.73</c:v>
                </c:pt>
                <c:pt idx="18328">
                  <c:v>963.31</c:v>
                </c:pt>
                <c:pt idx="18329">
                  <c:v>945.47</c:v>
                </c:pt>
                <c:pt idx="18330">
                  <c:v>1008.71</c:v>
                </c:pt>
                <c:pt idx="18331">
                  <c:v>1002.28</c:v>
                </c:pt>
                <c:pt idx="18332">
                  <c:v>945.82</c:v>
                </c:pt>
                <c:pt idx="18333">
                  <c:v>911.45</c:v>
                </c:pt>
                <c:pt idx="18334">
                  <c:v>864.98</c:v>
                </c:pt>
                <c:pt idx="18335">
                  <c:v>823.53</c:v>
                </c:pt>
                <c:pt idx="18336">
                  <c:v>794.93</c:v>
                </c:pt>
                <c:pt idx="18337">
                  <c:v>765.47</c:v>
                </c:pt>
                <c:pt idx="18338">
                  <c:v>745.93</c:v>
                </c:pt>
                <c:pt idx="18339">
                  <c:v>728.67</c:v>
                </c:pt>
                <c:pt idx="18340">
                  <c:v>722.32</c:v>
                </c:pt>
                <c:pt idx="18341">
                  <c:v>715.85</c:v>
                </c:pt>
                <c:pt idx="18342">
                  <c:v>674.35</c:v>
                </c:pt>
                <c:pt idx="18343">
                  <c:v>720.94</c:v>
                </c:pt>
                <c:pt idx="18344">
                  <c:v>752.94</c:v>
                </c:pt>
                <c:pt idx="18345">
                  <c:v>805.07</c:v>
                </c:pt>
                <c:pt idx="18346">
                  <c:v>868.24</c:v>
                </c:pt>
                <c:pt idx="18347">
                  <c:v>898.07</c:v>
                </c:pt>
                <c:pt idx="18348">
                  <c:v>906.69</c:v>
                </c:pt>
                <c:pt idx="18349">
                  <c:v>895.44</c:v>
                </c:pt>
                <c:pt idx="18350">
                  <c:v>910.2</c:v>
                </c:pt>
                <c:pt idx="18351">
                  <c:v>873.04</c:v>
                </c:pt>
                <c:pt idx="18352">
                  <c:v>854.69</c:v>
                </c:pt>
                <c:pt idx="18353">
                  <c:v>849.68</c:v>
                </c:pt>
                <c:pt idx="18354">
                  <c:v>945.66</c:v>
                </c:pt>
                <c:pt idx="18355">
                  <c:v>947.26</c:v>
                </c:pt>
                <c:pt idx="18356">
                  <c:v>935.13</c:v>
                </c:pt>
                <c:pt idx="18357">
                  <c:v>913.02</c:v>
                </c:pt>
                <c:pt idx="18358">
                  <c:v>866.82</c:v>
                </c:pt>
                <c:pt idx="18359">
                  <c:v>810.61</c:v>
                </c:pt>
                <c:pt idx="18360">
                  <c:v>772.1</c:v>
                </c:pt>
                <c:pt idx="18361">
                  <c:v>729.31</c:v>
                </c:pt>
                <c:pt idx="18362">
                  <c:v>708.08</c:v>
                </c:pt>
                <c:pt idx="18363">
                  <c:v>698.92</c:v>
                </c:pt>
                <c:pt idx="18364">
                  <c:v>707.05</c:v>
                </c:pt>
                <c:pt idx="18365">
                  <c:v>733.13</c:v>
                </c:pt>
                <c:pt idx="18366">
                  <c:v>765.53</c:v>
                </c:pt>
                <c:pt idx="18367">
                  <c:v>920.11</c:v>
                </c:pt>
                <c:pt idx="18368">
                  <c:v>1055.4000000000001</c:v>
                </c:pt>
                <c:pt idx="18369">
                  <c:v>1148.52</c:v>
                </c:pt>
                <c:pt idx="18370">
                  <c:v>1199.51</c:v>
                </c:pt>
                <c:pt idx="18371">
                  <c:v>1218.3599999999999</c:v>
                </c:pt>
                <c:pt idx="18372">
                  <c:v>1236.3</c:v>
                </c:pt>
                <c:pt idx="18373">
                  <c:v>1241.43</c:v>
                </c:pt>
                <c:pt idx="18374">
                  <c:v>1239.1099999999999</c:v>
                </c:pt>
                <c:pt idx="18375">
                  <c:v>1177.2</c:v>
                </c:pt>
                <c:pt idx="18376">
                  <c:v>1152.1600000000001</c:v>
                </c:pt>
                <c:pt idx="18377">
                  <c:v>1019.92</c:v>
                </c:pt>
                <c:pt idx="18378">
                  <c:v>1070.6400000000001</c:v>
                </c:pt>
                <c:pt idx="18379">
                  <c:v>1025.1300000000001</c:v>
                </c:pt>
                <c:pt idx="18380">
                  <c:v>987.45</c:v>
                </c:pt>
                <c:pt idx="18381">
                  <c:v>942.73</c:v>
                </c:pt>
                <c:pt idx="18382">
                  <c:v>893.52</c:v>
                </c:pt>
                <c:pt idx="18383">
                  <c:v>841.34</c:v>
                </c:pt>
                <c:pt idx="18384">
                  <c:v>791.99</c:v>
                </c:pt>
                <c:pt idx="18385">
                  <c:v>766.79</c:v>
                </c:pt>
                <c:pt idx="18386">
                  <c:v>754.07</c:v>
                </c:pt>
                <c:pt idx="18387">
                  <c:v>741.97</c:v>
                </c:pt>
                <c:pt idx="18388">
                  <c:v>745.6</c:v>
                </c:pt>
                <c:pt idx="18389">
                  <c:v>774.95</c:v>
                </c:pt>
                <c:pt idx="18390">
                  <c:v>804.38</c:v>
                </c:pt>
                <c:pt idx="18391">
                  <c:v>940.39</c:v>
                </c:pt>
                <c:pt idx="18392">
                  <c:v>1079.42</c:v>
                </c:pt>
                <c:pt idx="18393">
                  <c:v>1166.29</c:v>
                </c:pt>
                <c:pt idx="18394">
                  <c:v>1218.3499999999999</c:v>
                </c:pt>
                <c:pt idx="18395">
                  <c:v>1217.56</c:v>
                </c:pt>
                <c:pt idx="18396">
                  <c:v>1229.0899999999999</c:v>
                </c:pt>
                <c:pt idx="18397">
                  <c:v>1236.55</c:v>
                </c:pt>
                <c:pt idx="18398">
                  <c:v>1234.96</c:v>
                </c:pt>
                <c:pt idx="18399">
                  <c:v>1205.99</c:v>
                </c:pt>
                <c:pt idx="18400">
                  <c:v>1133.3900000000001</c:v>
                </c:pt>
                <c:pt idx="18401">
                  <c:v>1033.8800000000001</c:v>
                </c:pt>
                <c:pt idx="18402">
                  <c:v>1095</c:v>
                </c:pt>
                <c:pt idx="18403">
                  <c:v>1057.06</c:v>
                </c:pt>
                <c:pt idx="18404">
                  <c:v>1010.26</c:v>
                </c:pt>
                <c:pt idx="18405">
                  <c:v>979</c:v>
                </c:pt>
                <c:pt idx="18406">
                  <c:v>916.55</c:v>
                </c:pt>
                <c:pt idx="18407">
                  <c:v>861.76</c:v>
                </c:pt>
                <c:pt idx="18408">
                  <c:v>815.75</c:v>
                </c:pt>
                <c:pt idx="18409">
                  <c:v>785.58</c:v>
                </c:pt>
                <c:pt idx="18410">
                  <c:v>767.05</c:v>
                </c:pt>
                <c:pt idx="18411">
                  <c:v>755.41</c:v>
                </c:pt>
                <c:pt idx="18412">
                  <c:v>751.14</c:v>
                </c:pt>
                <c:pt idx="18413">
                  <c:v>770.16</c:v>
                </c:pt>
                <c:pt idx="18414">
                  <c:v>784.94</c:v>
                </c:pt>
                <c:pt idx="18415">
                  <c:v>947</c:v>
                </c:pt>
                <c:pt idx="18416">
                  <c:v>1092.03</c:v>
                </c:pt>
                <c:pt idx="18417">
                  <c:v>1178.56</c:v>
                </c:pt>
                <c:pt idx="18418">
                  <c:v>1220.03</c:v>
                </c:pt>
                <c:pt idx="18419">
                  <c:v>1214.08</c:v>
                </c:pt>
                <c:pt idx="18420">
                  <c:v>1222.47</c:v>
                </c:pt>
                <c:pt idx="18421">
                  <c:v>1234.25</c:v>
                </c:pt>
                <c:pt idx="18422">
                  <c:v>1229.03</c:v>
                </c:pt>
                <c:pt idx="18423">
                  <c:v>1188.6500000000001</c:v>
                </c:pt>
                <c:pt idx="18424">
                  <c:v>1118.51</c:v>
                </c:pt>
                <c:pt idx="18425">
                  <c:v>1014.61</c:v>
                </c:pt>
                <c:pt idx="18426">
                  <c:v>1068.23</c:v>
                </c:pt>
                <c:pt idx="18427">
                  <c:v>1033.74</c:v>
                </c:pt>
                <c:pt idx="18428">
                  <c:v>1004.27</c:v>
                </c:pt>
                <c:pt idx="18429">
                  <c:v>961.75</c:v>
                </c:pt>
                <c:pt idx="18430">
                  <c:v>909.64</c:v>
                </c:pt>
                <c:pt idx="18431">
                  <c:v>840.02</c:v>
                </c:pt>
                <c:pt idx="18432">
                  <c:v>804.43</c:v>
                </c:pt>
                <c:pt idx="18433">
                  <c:v>795.21</c:v>
                </c:pt>
                <c:pt idx="18434">
                  <c:v>773.22</c:v>
                </c:pt>
                <c:pt idx="18435">
                  <c:v>757.92</c:v>
                </c:pt>
                <c:pt idx="18436">
                  <c:v>761.7</c:v>
                </c:pt>
                <c:pt idx="18437">
                  <c:v>785.96</c:v>
                </c:pt>
                <c:pt idx="18438">
                  <c:v>811.66</c:v>
                </c:pt>
                <c:pt idx="18439">
                  <c:v>957.4</c:v>
                </c:pt>
                <c:pt idx="18440">
                  <c:v>1081.3</c:v>
                </c:pt>
                <c:pt idx="18441">
                  <c:v>1163.27</c:v>
                </c:pt>
                <c:pt idx="18442">
                  <c:v>1204.6099999999999</c:v>
                </c:pt>
                <c:pt idx="18443">
                  <c:v>1210.6199999999999</c:v>
                </c:pt>
                <c:pt idx="18444">
                  <c:v>1214.75</c:v>
                </c:pt>
                <c:pt idx="18445">
                  <c:v>1225.52</c:v>
                </c:pt>
                <c:pt idx="18446">
                  <c:v>1229.5899999999999</c:v>
                </c:pt>
                <c:pt idx="18447">
                  <c:v>1177.06</c:v>
                </c:pt>
                <c:pt idx="18448">
                  <c:v>1107.77</c:v>
                </c:pt>
                <c:pt idx="18449">
                  <c:v>1006.08</c:v>
                </c:pt>
                <c:pt idx="18450">
                  <c:v>1052.44</c:v>
                </c:pt>
                <c:pt idx="18451">
                  <c:v>1023.53</c:v>
                </c:pt>
                <c:pt idx="18452">
                  <c:v>973.56</c:v>
                </c:pt>
                <c:pt idx="18453">
                  <c:v>958.54</c:v>
                </c:pt>
                <c:pt idx="18454">
                  <c:v>903.66</c:v>
                </c:pt>
                <c:pt idx="18455">
                  <c:v>852.62</c:v>
                </c:pt>
                <c:pt idx="18456">
                  <c:v>809.16</c:v>
                </c:pt>
                <c:pt idx="18457">
                  <c:v>756.78</c:v>
                </c:pt>
                <c:pt idx="18458">
                  <c:v>740.82</c:v>
                </c:pt>
                <c:pt idx="18459">
                  <c:v>747.89</c:v>
                </c:pt>
                <c:pt idx="18460">
                  <c:v>759.56</c:v>
                </c:pt>
                <c:pt idx="18461">
                  <c:v>775.69</c:v>
                </c:pt>
                <c:pt idx="18462">
                  <c:v>797.23</c:v>
                </c:pt>
                <c:pt idx="18463">
                  <c:v>955.34</c:v>
                </c:pt>
                <c:pt idx="18464">
                  <c:v>1085.4000000000001</c:v>
                </c:pt>
                <c:pt idx="18465">
                  <c:v>1184.0999999999999</c:v>
                </c:pt>
                <c:pt idx="18466">
                  <c:v>1216.3800000000001</c:v>
                </c:pt>
                <c:pt idx="18467">
                  <c:v>1218.28</c:v>
                </c:pt>
                <c:pt idx="18468">
                  <c:v>1207</c:v>
                </c:pt>
                <c:pt idx="18469">
                  <c:v>1243.98</c:v>
                </c:pt>
                <c:pt idx="18470">
                  <c:v>1234.78</c:v>
                </c:pt>
                <c:pt idx="18471">
                  <c:v>1197.0899999999999</c:v>
                </c:pt>
                <c:pt idx="18472">
                  <c:v>1097.1600000000001</c:v>
                </c:pt>
                <c:pt idx="18473">
                  <c:v>1000.62</c:v>
                </c:pt>
                <c:pt idx="18474">
                  <c:v>1059.97</c:v>
                </c:pt>
                <c:pt idx="18475">
                  <c:v>1041.01</c:v>
                </c:pt>
                <c:pt idx="18476">
                  <c:v>996.5</c:v>
                </c:pt>
                <c:pt idx="18477">
                  <c:v>940.31</c:v>
                </c:pt>
                <c:pt idx="18478">
                  <c:v>891.82</c:v>
                </c:pt>
                <c:pt idx="18479">
                  <c:v>842.37</c:v>
                </c:pt>
                <c:pt idx="18480">
                  <c:v>803.17</c:v>
                </c:pt>
                <c:pt idx="18481">
                  <c:v>780.27</c:v>
                </c:pt>
                <c:pt idx="18482">
                  <c:v>762.12</c:v>
                </c:pt>
                <c:pt idx="18483">
                  <c:v>760.68</c:v>
                </c:pt>
                <c:pt idx="18484">
                  <c:v>734.94</c:v>
                </c:pt>
                <c:pt idx="18485">
                  <c:v>745.66</c:v>
                </c:pt>
                <c:pt idx="18486">
                  <c:v>741.07</c:v>
                </c:pt>
                <c:pt idx="18487">
                  <c:v>854.16</c:v>
                </c:pt>
                <c:pt idx="18488">
                  <c:v>973.11</c:v>
                </c:pt>
                <c:pt idx="18489">
                  <c:v>1069.49</c:v>
                </c:pt>
                <c:pt idx="18490">
                  <c:v>1113.3399999999999</c:v>
                </c:pt>
                <c:pt idx="18491">
                  <c:v>1119.31</c:v>
                </c:pt>
                <c:pt idx="18492">
                  <c:v>1088.92</c:v>
                </c:pt>
                <c:pt idx="18493">
                  <c:v>1047.58</c:v>
                </c:pt>
                <c:pt idx="18494">
                  <c:v>1005.23</c:v>
                </c:pt>
                <c:pt idx="18495">
                  <c:v>993.4</c:v>
                </c:pt>
                <c:pt idx="18496">
                  <c:v>953.19</c:v>
                </c:pt>
                <c:pt idx="18497">
                  <c:v>932.58</c:v>
                </c:pt>
                <c:pt idx="18498">
                  <c:v>1024.73</c:v>
                </c:pt>
                <c:pt idx="18499">
                  <c:v>1001.38</c:v>
                </c:pt>
                <c:pt idx="18500">
                  <c:v>967.07</c:v>
                </c:pt>
                <c:pt idx="18501">
                  <c:v>928.64</c:v>
                </c:pt>
                <c:pt idx="18502">
                  <c:v>895.82</c:v>
                </c:pt>
                <c:pt idx="18503">
                  <c:v>839.88</c:v>
                </c:pt>
                <c:pt idx="18504">
                  <c:v>805.9</c:v>
                </c:pt>
                <c:pt idx="18505">
                  <c:v>778.12</c:v>
                </c:pt>
                <c:pt idx="18506">
                  <c:v>764.77</c:v>
                </c:pt>
                <c:pt idx="18507">
                  <c:v>757.73</c:v>
                </c:pt>
                <c:pt idx="18508">
                  <c:v>736.62</c:v>
                </c:pt>
                <c:pt idx="18509">
                  <c:v>743.89</c:v>
                </c:pt>
                <c:pt idx="18510">
                  <c:v>710.91</c:v>
                </c:pt>
                <c:pt idx="18511">
                  <c:v>743.45</c:v>
                </c:pt>
                <c:pt idx="18512">
                  <c:v>798.36</c:v>
                </c:pt>
                <c:pt idx="18513">
                  <c:v>842.92</c:v>
                </c:pt>
                <c:pt idx="18514">
                  <c:v>889.26</c:v>
                </c:pt>
                <c:pt idx="18515">
                  <c:v>912.3</c:v>
                </c:pt>
                <c:pt idx="18516">
                  <c:v>922.75</c:v>
                </c:pt>
                <c:pt idx="18517">
                  <c:v>896.71</c:v>
                </c:pt>
                <c:pt idx="18518">
                  <c:v>888.42</c:v>
                </c:pt>
                <c:pt idx="18519">
                  <c:v>872.89</c:v>
                </c:pt>
                <c:pt idx="18520">
                  <c:v>855.96</c:v>
                </c:pt>
                <c:pt idx="18521">
                  <c:v>840.75</c:v>
                </c:pt>
                <c:pt idx="18522">
                  <c:v>939.02</c:v>
                </c:pt>
                <c:pt idx="18523">
                  <c:v>935.79</c:v>
                </c:pt>
                <c:pt idx="18524">
                  <c:v>932.22</c:v>
                </c:pt>
                <c:pt idx="18525">
                  <c:v>904.17</c:v>
                </c:pt>
                <c:pt idx="18526">
                  <c:v>856.13</c:v>
                </c:pt>
                <c:pt idx="18527">
                  <c:v>815.27</c:v>
                </c:pt>
                <c:pt idx="18528">
                  <c:v>763.17</c:v>
                </c:pt>
                <c:pt idx="18529">
                  <c:v>749.21</c:v>
                </c:pt>
                <c:pt idx="18530">
                  <c:v>741.18</c:v>
                </c:pt>
                <c:pt idx="18531">
                  <c:v>713.52</c:v>
                </c:pt>
                <c:pt idx="18532">
                  <c:v>725.3</c:v>
                </c:pt>
                <c:pt idx="18533">
                  <c:v>752.5</c:v>
                </c:pt>
                <c:pt idx="18534">
                  <c:v>776.45</c:v>
                </c:pt>
                <c:pt idx="18535">
                  <c:v>938.91</c:v>
                </c:pt>
                <c:pt idx="18536">
                  <c:v>1092.46</c:v>
                </c:pt>
                <c:pt idx="18537">
                  <c:v>1189.28</c:v>
                </c:pt>
                <c:pt idx="18538">
                  <c:v>1226.82</c:v>
                </c:pt>
                <c:pt idx="18539">
                  <c:v>1238.98</c:v>
                </c:pt>
                <c:pt idx="18540">
                  <c:v>1231.94</c:v>
                </c:pt>
                <c:pt idx="18541">
                  <c:v>1259.6199999999999</c:v>
                </c:pt>
                <c:pt idx="18542">
                  <c:v>1253.05</c:v>
                </c:pt>
                <c:pt idx="18543">
                  <c:v>1212.58</c:v>
                </c:pt>
                <c:pt idx="18544">
                  <c:v>1129.0899999999999</c:v>
                </c:pt>
                <c:pt idx="18545">
                  <c:v>1026.27</c:v>
                </c:pt>
                <c:pt idx="18546">
                  <c:v>1063.3800000000001</c:v>
                </c:pt>
                <c:pt idx="18547">
                  <c:v>1058.44</c:v>
                </c:pt>
                <c:pt idx="18548">
                  <c:v>989.44</c:v>
                </c:pt>
                <c:pt idx="18549">
                  <c:v>976.45</c:v>
                </c:pt>
                <c:pt idx="18550">
                  <c:v>915.51</c:v>
                </c:pt>
                <c:pt idx="18551">
                  <c:v>860.04</c:v>
                </c:pt>
                <c:pt idx="18552">
                  <c:v>814.01</c:v>
                </c:pt>
                <c:pt idx="18553">
                  <c:v>780.94</c:v>
                </c:pt>
                <c:pt idx="18554">
                  <c:v>765.9</c:v>
                </c:pt>
                <c:pt idx="18555">
                  <c:v>757.97</c:v>
                </c:pt>
                <c:pt idx="18556">
                  <c:v>746.28</c:v>
                </c:pt>
                <c:pt idx="18557">
                  <c:v>764.87</c:v>
                </c:pt>
                <c:pt idx="18558">
                  <c:v>769.97</c:v>
                </c:pt>
                <c:pt idx="18559">
                  <c:v>939.74</c:v>
                </c:pt>
                <c:pt idx="18560">
                  <c:v>1086.75</c:v>
                </c:pt>
                <c:pt idx="18561">
                  <c:v>1171.8699999999999</c:v>
                </c:pt>
                <c:pt idx="18562">
                  <c:v>1202.47</c:v>
                </c:pt>
                <c:pt idx="18563">
                  <c:v>1214.02</c:v>
                </c:pt>
                <c:pt idx="18564">
                  <c:v>1224.1600000000001</c:v>
                </c:pt>
                <c:pt idx="18565">
                  <c:v>1235.21</c:v>
                </c:pt>
                <c:pt idx="18566">
                  <c:v>1229.5999999999999</c:v>
                </c:pt>
                <c:pt idx="18567">
                  <c:v>1195.26</c:v>
                </c:pt>
                <c:pt idx="18568">
                  <c:v>1113.8900000000001</c:v>
                </c:pt>
                <c:pt idx="18569">
                  <c:v>994.01</c:v>
                </c:pt>
                <c:pt idx="18570">
                  <c:v>1045.19</c:v>
                </c:pt>
                <c:pt idx="18571">
                  <c:v>1036.1600000000001</c:v>
                </c:pt>
                <c:pt idx="18572">
                  <c:v>988.08</c:v>
                </c:pt>
                <c:pt idx="18573">
                  <c:v>939.06</c:v>
                </c:pt>
                <c:pt idx="18574">
                  <c:v>892.61</c:v>
                </c:pt>
                <c:pt idx="18575">
                  <c:v>845.75</c:v>
                </c:pt>
                <c:pt idx="18576">
                  <c:v>789.77</c:v>
                </c:pt>
                <c:pt idx="18577">
                  <c:v>754.61</c:v>
                </c:pt>
                <c:pt idx="18578">
                  <c:v>738.53</c:v>
                </c:pt>
                <c:pt idx="18579">
                  <c:v>728.44</c:v>
                </c:pt>
                <c:pt idx="18580">
                  <c:v>727.1</c:v>
                </c:pt>
                <c:pt idx="18581">
                  <c:v>752.66</c:v>
                </c:pt>
                <c:pt idx="18582">
                  <c:v>766.17</c:v>
                </c:pt>
                <c:pt idx="18583">
                  <c:v>928.03</c:v>
                </c:pt>
                <c:pt idx="18584">
                  <c:v>1061.26</c:v>
                </c:pt>
                <c:pt idx="18585">
                  <c:v>1154.96</c:v>
                </c:pt>
                <c:pt idx="18586">
                  <c:v>1194.44</c:v>
                </c:pt>
                <c:pt idx="18587">
                  <c:v>1209.5999999999999</c:v>
                </c:pt>
                <c:pt idx="18588">
                  <c:v>1208.0999999999999</c:v>
                </c:pt>
                <c:pt idx="18589">
                  <c:v>1233.49</c:v>
                </c:pt>
                <c:pt idx="18590">
                  <c:v>1231.96</c:v>
                </c:pt>
                <c:pt idx="18591">
                  <c:v>1175.97</c:v>
                </c:pt>
                <c:pt idx="18592">
                  <c:v>1104.08</c:v>
                </c:pt>
                <c:pt idx="18593">
                  <c:v>1000.2</c:v>
                </c:pt>
                <c:pt idx="18594">
                  <c:v>1060.2</c:v>
                </c:pt>
                <c:pt idx="18595">
                  <c:v>1041.4000000000001</c:v>
                </c:pt>
                <c:pt idx="18596">
                  <c:v>996.07</c:v>
                </c:pt>
                <c:pt idx="18597">
                  <c:v>952.54</c:v>
                </c:pt>
                <c:pt idx="18598">
                  <c:v>895.62</c:v>
                </c:pt>
                <c:pt idx="18599">
                  <c:v>832.35</c:v>
                </c:pt>
                <c:pt idx="18600">
                  <c:v>791.43</c:v>
                </c:pt>
                <c:pt idx="18601">
                  <c:v>761.77</c:v>
                </c:pt>
                <c:pt idx="18602">
                  <c:v>745.86</c:v>
                </c:pt>
                <c:pt idx="18603">
                  <c:v>728.49</c:v>
                </c:pt>
                <c:pt idx="18604">
                  <c:v>725.07</c:v>
                </c:pt>
                <c:pt idx="18605">
                  <c:v>769.28</c:v>
                </c:pt>
                <c:pt idx="18606">
                  <c:v>781.74</c:v>
                </c:pt>
                <c:pt idx="18607">
                  <c:v>934.82</c:v>
                </c:pt>
                <c:pt idx="18608">
                  <c:v>1076.93</c:v>
                </c:pt>
                <c:pt idx="18609">
                  <c:v>1162.95</c:v>
                </c:pt>
                <c:pt idx="18610">
                  <c:v>1211.96</c:v>
                </c:pt>
                <c:pt idx="18611">
                  <c:v>1218.08</c:v>
                </c:pt>
                <c:pt idx="18612">
                  <c:v>1224.6199999999999</c:v>
                </c:pt>
                <c:pt idx="18613">
                  <c:v>1246.94</c:v>
                </c:pt>
                <c:pt idx="18614">
                  <c:v>1244.3499999999999</c:v>
                </c:pt>
                <c:pt idx="18615">
                  <c:v>1198.73</c:v>
                </c:pt>
                <c:pt idx="18616">
                  <c:v>1109.1099999999999</c:v>
                </c:pt>
                <c:pt idx="18617">
                  <c:v>1001.37</c:v>
                </c:pt>
                <c:pt idx="18618">
                  <c:v>1075.5899999999999</c:v>
                </c:pt>
                <c:pt idx="18619">
                  <c:v>1058.55</c:v>
                </c:pt>
                <c:pt idx="18620">
                  <c:v>1003.59</c:v>
                </c:pt>
                <c:pt idx="18621">
                  <c:v>959.14</c:v>
                </c:pt>
                <c:pt idx="18622">
                  <c:v>907.88</c:v>
                </c:pt>
                <c:pt idx="18623">
                  <c:v>861.62</c:v>
                </c:pt>
                <c:pt idx="18624">
                  <c:v>811.44</c:v>
                </c:pt>
                <c:pt idx="18625">
                  <c:v>778.99</c:v>
                </c:pt>
                <c:pt idx="18626">
                  <c:v>754.28</c:v>
                </c:pt>
                <c:pt idx="18627">
                  <c:v>744.24</c:v>
                </c:pt>
                <c:pt idx="18628">
                  <c:v>747.86</c:v>
                </c:pt>
                <c:pt idx="18629">
                  <c:v>769.11</c:v>
                </c:pt>
                <c:pt idx="18630">
                  <c:v>787.5</c:v>
                </c:pt>
                <c:pt idx="18631">
                  <c:v>944.26</c:v>
                </c:pt>
                <c:pt idx="18632">
                  <c:v>1079.05</c:v>
                </c:pt>
                <c:pt idx="18633">
                  <c:v>1175.03</c:v>
                </c:pt>
                <c:pt idx="18634">
                  <c:v>1216.03</c:v>
                </c:pt>
                <c:pt idx="18635">
                  <c:v>1217.69</c:v>
                </c:pt>
                <c:pt idx="18636">
                  <c:v>1223.08</c:v>
                </c:pt>
                <c:pt idx="18637">
                  <c:v>1239.08</c:v>
                </c:pt>
                <c:pt idx="18638">
                  <c:v>1230.48</c:v>
                </c:pt>
                <c:pt idx="18639">
                  <c:v>1175.97</c:v>
                </c:pt>
                <c:pt idx="18640">
                  <c:v>1082.55</c:v>
                </c:pt>
                <c:pt idx="18641">
                  <c:v>1006.52</c:v>
                </c:pt>
                <c:pt idx="18642">
                  <c:v>1061.3</c:v>
                </c:pt>
                <c:pt idx="18643">
                  <c:v>1047.26</c:v>
                </c:pt>
                <c:pt idx="18644">
                  <c:v>1000.94</c:v>
                </c:pt>
                <c:pt idx="18645">
                  <c:v>956.05</c:v>
                </c:pt>
                <c:pt idx="18646">
                  <c:v>904.08</c:v>
                </c:pt>
                <c:pt idx="18647">
                  <c:v>855.29</c:v>
                </c:pt>
                <c:pt idx="18648">
                  <c:v>803.84</c:v>
                </c:pt>
                <c:pt idx="18649">
                  <c:v>765.48</c:v>
                </c:pt>
                <c:pt idx="18650">
                  <c:v>732.64</c:v>
                </c:pt>
                <c:pt idx="18651">
                  <c:v>723.44</c:v>
                </c:pt>
                <c:pt idx="18652">
                  <c:v>715.08</c:v>
                </c:pt>
                <c:pt idx="18653">
                  <c:v>718.39</c:v>
                </c:pt>
                <c:pt idx="18654">
                  <c:v>697.04</c:v>
                </c:pt>
                <c:pt idx="18655">
                  <c:v>774.06</c:v>
                </c:pt>
                <c:pt idx="18656">
                  <c:v>866.24</c:v>
                </c:pt>
                <c:pt idx="18657">
                  <c:v>947.2</c:v>
                </c:pt>
                <c:pt idx="18658">
                  <c:v>978.77</c:v>
                </c:pt>
                <c:pt idx="18659">
                  <c:v>959.57</c:v>
                </c:pt>
                <c:pt idx="18660">
                  <c:v>940.21</c:v>
                </c:pt>
                <c:pt idx="18661">
                  <c:v>926.49</c:v>
                </c:pt>
                <c:pt idx="18662">
                  <c:v>899.05</c:v>
                </c:pt>
                <c:pt idx="18663">
                  <c:v>859.38</c:v>
                </c:pt>
                <c:pt idx="18664">
                  <c:v>849.16</c:v>
                </c:pt>
                <c:pt idx="18665">
                  <c:v>834.36</c:v>
                </c:pt>
                <c:pt idx="18666">
                  <c:v>936.12</c:v>
                </c:pt>
                <c:pt idx="18667">
                  <c:v>931.4</c:v>
                </c:pt>
                <c:pt idx="18668">
                  <c:v>887.74</c:v>
                </c:pt>
                <c:pt idx="18669">
                  <c:v>853.9</c:v>
                </c:pt>
                <c:pt idx="18670">
                  <c:v>808.25</c:v>
                </c:pt>
                <c:pt idx="18671">
                  <c:v>767.17</c:v>
                </c:pt>
                <c:pt idx="18672">
                  <c:v>729.48</c:v>
                </c:pt>
                <c:pt idx="18673">
                  <c:v>706.55</c:v>
                </c:pt>
                <c:pt idx="18674">
                  <c:v>689.31</c:v>
                </c:pt>
                <c:pt idx="18675">
                  <c:v>674.57</c:v>
                </c:pt>
                <c:pt idx="18676">
                  <c:v>665.03</c:v>
                </c:pt>
                <c:pt idx="18677">
                  <c:v>661.66</c:v>
                </c:pt>
                <c:pt idx="18678">
                  <c:v>625.05999999999995</c:v>
                </c:pt>
                <c:pt idx="18679">
                  <c:v>657.09</c:v>
                </c:pt>
                <c:pt idx="18680">
                  <c:v>703.02</c:v>
                </c:pt>
                <c:pt idx="18681">
                  <c:v>743.59</c:v>
                </c:pt>
                <c:pt idx="18682">
                  <c:v>782.75</c:v>
                </c:pt>
                <c:pt idx="18683">
                  <c:v>797.49</c:v>
                </c:pt>
                <c:pt idx="18684">
                  <c:v>797.44</c:v>
                </c:pt>
                <c:pt idx="18685">
                  <c:v>794.4</c:v>
                </c:pt>
                <c:pt idx="18686">
                  <c:v>787.53</c:v>
                </c:pt>
                <c:pt idx="18687">
                  <c:v>780.25</c:v>
                </c:pt>
                <c:pt idx="18688">
                  <c:v>775.45</c:v>
                </c:pt>
                <c:pt idx="18689">
                  <c:v>771.59</c:v>
                </c:pt>
                <c:pt idx="18690">
                  <c:v>861.58</c:v>
                </c:pt>
                <c:pt idx="18691">
                  <c:v>864.52</c:v>
                </c:pt>
                <c:pt idx="18692">
                  <c:v>823.84</c:v>
                </c:pt>
                <c:pt idx="18693">
                  <c:v>812.4</c:v>
                </c:pt>
                <c:pt idx="18694">
                  <c:v>766.6</c:v>
                </c:pt>
                <c:pt idx="18695">
                  <c:v>733.53</c:v>
                </c:pt>
                <c:pt idx="18696">
                  <c:v>701.13</c:v>
                </c:pt>
                <c:pt idx="18697">
                  <c:v>680.59</c:v>
                </c:pt>
                <c:pt idx="18698">
                  <c:v>663.73</c:v>
                </c:pt>
                <c:pt idx="18699">
                  <c:v>649.1</c:v>
                </c:pt>
                <c:pt idx="18700">
                  <c:v>647.19000000000005</c:v>
                </c:pt>
                <c:pt idx="18701">
                  <c:v>656.78</c:v>
                </c:pt>
                <c:pt idx="18702">
                  <c:v>639.77</c:v>
                </c:pt>
                <c:pt idx="18703">
                  <c:v>691.06</c:v>
                </c:pt>
                <c:pt idx="18704">
                  <c:v>760.08</c:v>
                </c:pt>
                <c:pt idx="18705">
                  <c:v>809.63</c:v>
                </c:pt>
                <c:pt idx="18706">
                  <c:v>842.08</c:v>
                </c:pt>
                <c:pt idx="18707">
                  <c:v>853.35</c:v>
                </c:pt>
                <c:pt idx="18708">
                  <c:v>863.33</c:v>
                </c:pt>
                <c:pt idx="18709">
                  <c:v>866.29</c:v>
                </c:pt>
                <c:pt idx="18710">
                  <c:v>863.7</c:v>
                </c:pt>
                <c:pt idx="18711">
                  <c:v>847.7</c:v>
                </c:pt>
                <c:pt idx="18712">
                  <c:v>827.36</c:v>
                </c:pt>
                <c:pt idx="18713">
                  <c:v>803.87</c:v>
                </c:pt>
                <c:pt idx="18714">
                  <c:v>893.03</c:v>
                </c:pt>
                <c:pt idx="18715">
                  <c:v>886.38</c:v>
                </c:pt>
                <c:pt idx="18716">
                  <c:v>860.89</c:v>
                </c:pt>
                <c:pt idx="18717">
                  <c:v>825.34</c:v>
                </c:pt>
                <c:pt idx="18718">
                  <c:v>788.64</c:v>
                </c:pt>
                <c:pt idx="18719">
                  <c:v>740.22</c:v>
                </c:pt>
                <c:pt idx="18720">
                  <c:v>709.82</c:v>
                </c:pt>
                <c:pt idx="18721">
                  <c:v>678.64</c:v>
                </c:pt>
                <c:pt idx="18722">
                  <c:v>669.41</c:v>
                </c:pt>
                <c:pt idx="18723">
                  <c:v>659.28</c:v>
                </c:pt>
                <c:pt idx="18724">
                  <c:v>647.04</c:v>
                </c:pt>
                <c:pt idx="18725">
                  <c:v>650.02</c:v>
                </c:pt>
                <c:pt idx="18726">
                  <c:v>616.54999999999995</c:v>
                </c:pt>
                <c:pt idx="18727">
                  <c:v>653.62</c:v>
                </c:pt>
                <c:pt idx="18728">
                  <c:v>697.85</c:v>
                </c:pt>
                <c:pt idx="18729">
                  <c:v>721.86</c:v>
                </c:pt>
                <c:pt idx="18730">
                  <c:v>739.35</c:v>
                </c:pt>
                <c:pt idx="18731">
                  <c:v>745.27</c:v>
                </c:pt>
                <c:pt idx="18732">
                  <c:v>750.5</c:v>
                </c:pt>
                <c:pt idx="18733">
                  <c:v>748.62</c:v>
                </c:pt>
                <c:pt idx="18734">
                  <c:v>748.78</c:v>
                </c:pt>
                <c:pt idx="18735">
                  <c:v>749.86</c:v>
                </c:pt>
                <c:pt idx="18736">
                  <c:v>736.06</c:v>
                </c:pt>
                <c:pt idx="18737">
                  <c:v>731.39</c:v>
                </c:pt>
                <c:pt idx="18738">
                  <c:v>827.66</c:v>
                </c:pt>
                <c:pt idx="18739">
                  <c:v>846.45</c:v>
                </c:pt>
                <c:pt idx="18740">
                  <c:v>843.73</c:v>
                </c:pt>
                <c:pt idx="18741">
                  <c:v>819.46</c:v>
                </c:pt>
                <c:pt idx="18742">
                  <c:v>777.41</c:v>
                </c:pt>
                <c:pt idx="18743">
                  <c:v>738.37</c:v>
                </c:pt>
                <c:pt idx="18744">
                  <c:v>707.92</c:v>
                </c:pt>
                <c:pt idx="18745">
                  <c:v>686.89</c:v>
                </c:pt>
                <c:pt idx="18746">
                  <c:v>673.49</c:v>
                </c:pt>
                <c:pt idx="18747">
                  <c:v>662.48</c:v>
                </c:pt>
                <c:pt idx="18748">
                  <c:v>661.69</c:v>
                </c:pt>
                <c:pt idx="18749">
                  <c:v>679.58</c:v>
                </c:pt>
                <c:pt idx="18750">
                  <c:v>670.95</c:v>
                </c:pt>
                <c:pt idx="18751">
                  <c:v>751.84</c:v>
                </c:pt>
                <c:pt idx="18752">
                  <c:v>844.24</c:v>
                </c:pt>
                <c:pt idx="18753">
                  <c:v>919.51</c:v>
                </c:pt>
                <c:pt idx="18754">
                  <c:v>982.8</c:v>
                </c:pt>
                <c:pt idx="18755">
                  <c:v>1020.46</c:v>
                </c:pt>
                <c:pt idx="18756">
                  <c:v>1077.49</c:v>
                </c:pt>
                <c:pt idx="18757">
                  <c:v>1107.05</c:v>
                </c:pt>
                <c:pt idx="18758">
                  <c:v>1096.3599999999999</c:v>
                </c:pt>
                <c:pt idx="18759">
                  <c:v>1069.79</c:v>
                </c:pt>
                <c:pt idx="18760">
                  <c:v>995.28</c:v>
                </c:pt>
                <c:pt idx="18761">
                  <c:v>927.32</c:v>
                </c:pt>
                <c:pt idx="18762">
                  <c:v>973.89</c:v>
                </c:pt>
                <c:pt idx="18763">
                  <c:v>986.24</c:v>
                </c:pt>
                <c:pt idx="18764">
                  <c:v>951.98</c:v>
                </c:pt>
                <c:pt idx="18765">
                  <c:v>916.9</c:v>
                </c:pt>
                <c:pt idx="18766">
                  <c:v>851.09</c:v>
                </c:pt>
                <c:pt idx="18767">
                  <c:v>796.57</c:v>
                </c:pt>
                <c:pt idx="18768">
                  <c:v>751.03</c:v>
                </c:pt>
                <c:pt idx="18769">
                  <c:v>731.38</c:v>
                </c:pt>
                <c:pt idx="18770">
                  <c:v>704.46</c:v>
                </c:pt>
                <c:pt idx="18771">
                  <c:v>700.96</c:v>
                </c:pt>
                <c:pt idx="18772">
                  <c:v>705.64</c:v>
                </c:pt>
                <c:pt idx="18773">
                  <c:v>727.41</c:v>
                </c:pt>
                <c:pt idx="18774">
                  <c:v>780.84</c:v>
                </c:pt>
                <c:pt idx="18775">
                  <c:v>951.3</c:v>
                </c:pt>
                <c:pt idx="18776">
                  <c:v>1108.26</c:v>
                </c:pt>
                <c:pt idx="18777">
                  <c:v>1179.1300000000001</c:v>
                </c:pt>
                <c:pt idx="18778">
                  <c:v>1214.48</c:v>
                </c:pt>
                <c:pt idx="18779">
                  <c:v>1224.1300000000001</c:v>
                </c:pt>
                <c:pt idx="18780">
                  <c:v>1231.21</c:v>
                </c:pt>
                <c:pt idx="18781">
                  <c:v>1251.6199999999999</c:v>
                </c:pt>
                <c:pt idx="18782">
                  <c:v>1197.93</c:v>
                </c:pt>
                <c:pt idx="18783">
                  <c:v>1187.42</c:v>
                </c:pt>
                <c:pt idx="18784">
                  <c:v>1107.26</c:v>
                </c:pt>
                <c:pt idx="18785">
                  <c:v>1000.48</c:v>
                </c:pt>
                <c:pt idx="18786">
                  <c:v>1064</c:v>
                </c:pt>
                <c:pt idx="18787">
                  <c:v>1008.09</c:v>
                </c:pt>
                <c:pt idx="18788">
                  <c:v>986.44</c:v>
                </c:pt>
                <c:pt idx="18789">
                  <c:v>945.39</c:v>
                </c:pt>
                <c:pt idx="18790">
                  <c:v>881.41</c:v>
                </c:pt>
                <c:pt idx="18791">
                  <c:v>833.29</c:v>
                </c:pt>
                <c:pt idx="18792">
                  <c:v>792.85</c:v>
                </c:pt>
                <c:pt idx="18793">
                  <c:v>755.42</c:v>
                </c:pt>
                <c:pt idx="18794">
                  <c:v>741.45</c:v>
                </c:pt>
                <c:pt idx="18795">
                  <c:v>725.5</c:v>
                </c:pt>
                <c:pt idx="18796">
                  <c:v>725.69</c:v>
                </c:pt>
                <c:pt idx="18797">
                  <c:v>745.43</c:v>
                </c:pt>
                <c:pt idx="18798">
                  <c:v>771.7</c:v>
                </c:pt>
                <c:pt idx="18799">
                  <c:v>929.55</c:v>
                </c:pt>
                <c:pt idx="18800">
                  <c:v>1086.28</c:v>
                </c:pt>
                <c:pt idx="18801">
                  <c:v>1187.26</c:v>
                </c:pt>
                <c:pt idx="18802">
                  <c:v>1234.6500000000001</c:v>
                </c:pt>
                <c:pt idx="18803">
                  <c:v>1243.74</c:v>
                </c:pt>
                <c:pt idx="18804">
                  <c:v>1242.8399999999999</c:v>
                </c:pt>
                <c:pt idx="18805">
                  <c:v>1255.21</c:v>
                </c:pt>
                <c:pt idx="18806">
                  <c:v>1245.17</c:v>
                </c:pt>
                <c:pt idx="18807">
                  <c:v>1199.1400000000001</c:v>
                </c:pt>
                <c:pt idx="18808">
                  <c:v>1105.4000000000001</c:v>
                </c:pt>
                <c:pt idx="18809">
                  <c:v>1008.4</c:v>
                </c:pt>
                <c:pt idx="18810">
                  <c:v>1071.1300000000001</c:v>
                </c:pt>
                <c:pt idx="18811">
                  <c:v>1048.6199999999999</c:v>
                </c:pt>
                <c:pt idx="18812">
                  <c:v>1009.63</c:v>
                </c:pt>
                <c:pt idx="18813">
                  <c:v>962.3</c:v>
                </c:pt>
                <c:pt idx="18814">
                  <c:v>900.03</c:v>
                </c:pt>
                <c:pt idx="18815">
                  <c:v>847.47</c:v>
                </c:pt>
                <c:pt idx="18816">
                  <c:v>804.93</c:v>
                </c:pt>
                <c:pt idx="18817">
                  <c:v>774.49</c:v>
                </c:pt>
                <c:pt idx="18818">
                  <c:v>748.96</c:v>
                </c:pt>
                <c:pt idx="18819">
                  <c:v>736.08</c:v>
                </c:pt>
                <c:pt idx="18820">
                  <c:v>731.19</c:v>
                </c:pt>
                <c:pt idx="18821">
                  <c:v>740.58</c:v>
                </c:pt>
                <c:pt idx="18822">
                  <c:v>729.19</c:v>
                </c:pt>
                <c:pt idx="18823">
                  <c:v>808.28</c:v>
                </c:pt>
                <c:pt idx="18824">
                  <c:v>931.09</c:v>
                </c:pt>
                <c:pt idx="18825">
                  <c:v>1016.19</c:v>
                </c:pt>
                <c:pt idx="18826">
                  <c:v>1055.99</c:v>
                </c:pt>
                <c:pt idx="18827">
                  <c:v>1062.06</c:v>
                </c:pt>
                <c:pt idx="18828">
                  <c:v>1028.06</c:v>
                </c:pt>
                <c:pt idx="18829">
                  <c:v>1003.57</c:v>
                </c:pt>
                <c:pt idx="18830">
                  <c:v>978.72</c:v>
                </c:pt>
                <c:pt idx="18831">
                  <c:v>953.63</c:v>
                </c:pt>
                <c:pt idx="18832">
                  <c:v>926.1</c:v>
                </c:pt>
                <c:pt idx="18833">
                  <c:v>904.26</c:v>
                </c:pt>
                <c:pt idx="18834">
                  <c:v>985.39</c:v>
                </c:pt>
                <c:pt idx="18835">
                  <c:v>983.19</c:v>
                </c:pt>
                <c:pt idx="18836">
                  <c:v>955.47</c:v>
                </c:pt>
                <c:pt idx="18837">
                  <c:v>924.81</c:v>
                </c:pt>
                <c:pt idx="18838">
                  <c:v>876.74</c:v>
                </c:pt>
                <c:pt idx="18839">
                  <c:v>827.43</c:v>
                </c:pt>
                <c:pt idx="18840">
                  <c:v>791.77</c:v>
                </c:pt>
                <c:pt idx="18841">
                  <c:v>764.54</c:v>
                </c:pt>
                <c:pt idx="18842">
                  <c:v>742.2</c:v>
                </c:pt>
                <c:pt idx="18843">
                  <c:v>726.93</c:v>
                </c:pt>
                <c:pt idx="18844">
                  <c:v>718.07</c:v>
                </c:pt>
                <c:pt idx="18845">
                  <c:v>714.6</c:v>
                </c:pt>
                <c:pt idx="18846">
                  <c:v>684.2</c:v>
                </c:pt>
                <c:pt idx="18847">
                  <c:v>716.22</c:v>
                </c:pt>
                <c:pt idx="18848">
                  <c:v>766.42</c:v>
                </c:pt>
                <c:pt idx="18849">
                  <c:v>807.02</c:v>
                </c:pt>
                <c:pt idx="18850">
                  <c:v>857.47</c:v>
                </c:pt>
                <c:pt idx="18851">
                  <c:v>876.11</c:v>
                </c:pt>
                <c:pt idx="18852">
                  <c:v>887.95</c:v>
                </c:pt>
                <c:pt idx="18853">
                  <c:v>868.98</c:v>
                </c:pt>
                <c:pt idx="18854">
                  <c:v>873.91</c:v>
                </c:pt>
                <c:pt idx="18855">
                  <c:v>863.22</c:v>
                </c:pt>
                <c:pt idx="18856">
                  <c:v>845.33</c:v>
                </c:pt>
                <c:pt idx="18857">
                  <c:v>837.43</c:v>
                </c:pt>
                <c:pt idx="18858">
                  <c:v>939.78</c:v>
                </c:pt>
                <c:pt idx="18859">
                  <c:v>955.82</c:v>
                </c:pt>
                <c:pt idx="18860">
                  <c:v>942.18</c:v>
                </c:pt>
                <c:pt idx="18861">
                  <c:v>907.12</c:v>
                </c:pt>
                <c:pt idx="18862">
                  <c:v>859.48</c:v>
                </c:pt>
                <c:pt idx="18863">
                  <c:v>816.07</c:v>
                </c:pt>
                <c:pt idx="18864">
                  <c:v>781.2</c:v>
                </c:pt>
                <c:pt idx="18865">
                  <c:v>747.43</c:v>
                </c:pt>
                <c:pt idx="18866">
                  <c:v>726.92</c:v>
                </c:pt>
                <c:pt idx="18867">
                  <c:v>721.18</c:v>
                </c:pt>
                <c:pt idx="18868">
                  <c:v>731.55</c:v>
                </c:pt>
                <c:pt idx="18869">
                  <c:v>765.98</c:v>
                </c:pt>
                <c:pt idx="18870">
                  <c:v>778.57</c:v>
                </c:pt>
                <c:pt idx="18871">
                  <c:v>932.49</c:v>
                </c:pt>
                <c:pt idx="18872">
                  <c:v>1084.1600000000001</c:v>
                </c:pt>
                <c:pt idx="18873">
                  <c:v>1184.98</c:v>
                </c:pt>
                <c:pt idx="18874">
                  <c:v>1229.52</c:v>
                </c:pt>
                <c:pt idx="18875">
                  <c:v>1231.44</c:v>
                </c:pt>
                <c:pt idx="18876">
                  <c:v>1234.51</c:v>
                </c:pt>
                <c:pt idx="18877">
                  <c:v>1235.29</c:v>
                </c:pt>
                <c:pt idx="18878">
                  <c:v>1228.46</c:v>
                </c:pt>
                <c:pt idx="18879">
                  <c:v>1200.82</c:v>
                </c:pt>
                <c:pt idx="18880">
                  <c:v>1108.77</c:v>
                </c:pt>
                <c:pt idx="18881">
                  <c:v>1002.82</c:v>
                </c:pt>
                <c:pt idx="18882">
                  <c:v>1049.31</c:v>
                </c:pt>
                <c:pt idx="18883">
                  <c:v>1040.6300000000001</c:v>
                </c:pt>
                <c:pt idx="18884">
                  <c:v>994.97</c:v>
                </c:pt>
                <c:pt idx="18885">
                  <c:v>952.6</c:v>
                </c:pt>
                <c:pt idx="18886">
                  <c:v>890.96</c:v>
                </c:pt>
                <c:pt idx="18887">
                  <c:v>828.68</c:v>
                </c:pt>
                <c:pt idx="18888">
                  <c:v>792.66</c:v>
                </c:pt>
                <c:pt idx="18889">
                  <c:v>765.17</c:v>
                </c:pt>
                <c:pt idx="18890">
                  <c:v>746.9</c:v>
                </c:pt>
                <c:pt idx="18891">
                  <c:v>741.98</c:v>
                </c:pt>
                <c:pt idx="18892">
                  <c:v>741.4</c:v>
                </c:pt>
                <c:pt idx="18893">
                  <c:v>785.14</c:v>
                </c:pt>
                <c:pt idx="18894">
                  <c:v>796.64</c:v>
                </c:pt>
                <c:pt idx="18895">
                  <c:v>948.33</c:v>
                </c:pt>
                <c:pt idx="18896">
                  <c:v>1105.3699999999999</c:v>
                </c:pt>
                <c:pt idx="18897">
                  <c:v>1194.44</c:v>
                </c:pt>
                <c:pt idx="18898">
                  <c:v>1242.3</c:v>
                </c:pt>
                <c:pt idx="18899">
                  <c:v>1250.8499999999999</c:v>
                </c:pt>
                <c:pt idx="18900">
                  <c:v>1238.33</c:v>
                </c:pt>
                <c:pt idx="18901">
                  <c:v>1266.6099999999999</c:v>
                </c:pt>
                <c:pt idx="18902">
                  <c:v>1262.74</c:v>
                </c:pt>
                <c:pt idx="18903">
                  <c:v>1224.3</c:v>
                </c:pt>
                <c:pt idx="18904">
                  <c:v>1135.94</c:v>
                </c:pt>
                <c:pt idx="18905">
                  <c:v>1031.6400000000001</c:v>
                </c:pt>
                <c:pt idx="18906">
                  <c:v>1092.0999999999999</c:v>
                </c:pt>
                <c:pt idx="18907">
                  <c:v>1062.42</c:v>
                </c:pt>
                <c:pt idx="18908">
                  <c:v>1010.96</c:v>
                </c:pt>
                <c:pt idx="18909">
                  <c:v>967.17</c:v>
                </c:pt>
                <c:pt idx="18910">
                  <c:v>896.52</c:v>
                </c:pt>
                <c:pt idx="18911">
                  <c:v>832.92</c:v>
                </c:pt>
                <c:pt idx="18912">
                  <c:v>789.01</c:v>
                </c:pt>
                <c:pt idx="18913">
                  <c:v>765.72</c:v>
                </c:pt>
                <c:pt idx="18914">
                  <c:v>747.38</c:v>
                </c:pt>
                <c:pt idx="18915">
                  <c:v>744</c:v>
                </c:pt>
                <c:pt idx="18916">
                  <c:v>750.37</c:v>
                </c:pt>
                <c:pt idx="18917">
                  <c:v>785.95</c:v>
                </c:pt>
                <c:pt idx="18918">
                  <c:v>797.37</c:v>
                </c:pt>
                <c:pt idx="18919">
                  <c:v>956.01</c:v>
                </c:pt>
                <c:pt idx="18920">
                  <c:v>1101.9000000000001</c:v>
                </c:pt>
                <c:pt idx="18921">
                  <c:v>1196.03</c:v>
                </c:pt>
                <c:pt idx="18922">
                  <c:v>1224.31</c:v>
                </c:pt>
                <c:pt idx="18923">
                  <c:v>1231.0899999999999</c:v>
                </c:pt>
                <c:pt idx="18924">
                  <c:v>1241.82</c:v>
                </c:pt>
                <c:pt idx="18925">
                  <c:v>1260.6600000000001</c:v>
                </c:pt>
                <c:pt idx="18926">
                  <c:v>1254.43</c:v>
                </c:pt>
                <c:pt idx="18927">
                  <c:v>1220</c:v>
                </c:pt>
                <c:pt idx="18928">
                  <c:v>1133.45</c:v>
                </c:pt>
                <c:pt idx="18929">
                  <c:v>1023.17</c:v>
                </c:pt>
                <c:pt idx="18930">
                  <c:v>1080.74</c:v>
                </c:pt>
                <c:pt idx="18931">
                  <c:v>1061.18</c:v>
                </c:pt>
                <c:pt idx="18932">
                  <c:v>1017.51</c:v>
                </c:pt>
                <c:pt idx="18933">
                  <c:v>964.85</c:v>
                </c:pt>
                <c:pt idx="18934">
                  <c:v>906.89</c:v>
                </c:pt>
                <c:pt idx="18935">
                  <c:v>851.17</c:v>
                </c:pt>
                <c:pt idx="18936">
                  <c:v>808.27</c:v>
                </c:pt>
                <c:pt idx="18937">
                  <c:v>772.62</c:v>
                </c:pt>
                <c:pt idx="18938">
                  <c:v>751.84</c:v>
                </c:pt>
                <c:pt idx="18939">
                  <c:v>741.31</c:v>
                </c:pt>
                <c:pt idx="18940">
                  <c:v>750.39</c:v>
                </c:pt>
                <c:pt idx="18941">
                  <c:v>781.2</c:v>
                </c:pt>
                <c:pt idx="18942">
                  <c:v>795.79</c:v>
                </c:pt>
                <c:pt idx="18943">
                  <c:v>957.16</c:v>
                </c:pt>
                <c:pt idx="18944">
                  <c:v>1102.6400000000001</c:v>
                </c:pt>
                <c:pt idx="18945">
                  <c:v>1204.47</c:v>
                </c:pt>
                <c:pt idx="18946">
                  <c:v>1235.92</c:v>
                </c:pt>
                <c:pt idx="18947">
                  <c:v>1236.2</c:v>
                </c:pt>
                <c:pt idx="18948">
                  <c:v>1239.75</c:v>
                </c:pt>
                <c:pt idx="18949">
                  <c:v>1264.27</c:v>
                </c:pt>
                <c:pt idx="18950">
                  <c:v>1264.3800000000001</c:v>
                </c:pt>
                <c:pt idx="18951">
                  <c:v>1225.8</c:v>
                </c:pt>
                <c:pt idx="18952">
                  <c:v>1138.0899999999999</c:v>
                </c:pt>
                <c:pt idx="18953">
                  <c:v>1023.03</c:v>
                </c:pt>
                <c:pt idx="18954">
                  <c:v>1081.6600000000001</c:v>
                </c:pt>
                <c:pt idx="18955">
                  <c:v>1058.51</c:v>
                </c:pt>
                <c:pt idx="18956">
                  <c:v>1025.8</c:v>
                </c:pt>
                <c:pt idx="18957">
                  <c:v>965.89</c:v>
                </c:pt>
                <c:pt idx="18958">
                  <c:v>909.05</c:v>
                </c:pt>
                <c:pt idx="18959">
                  <c:v>855.08</c:v>
                </c:pt>
                <c:pt idx="18960">
                  <c:v>819.46</c:v>
                </c:pt>
                <c:pt idx="18961">
                  <c:v>784.7</c:v>
                </c:pt>
                <c:pt idx="18962">
                  <c:v>762.15</c:v>
                </c:pt>
                <c:pt idx="18963">
                  <c:v>752.44</c:v>
                </c:pt>
                <c:pt idx="18964">
                  <c:v>754.13</c:v>
                </c:pt>
                <c:pt idx="18965">
                  <c:v>784.2</c:v>
                </c:pt>
                <c:pt idx="18966">
                  <c:v>794.11</c:v>
                </c:pt>
                <c:pt idx="18967">
                  <c:v>962.62</c:v>
                </c:pt>
                <c:pt idx="18968">
                  <c:v>1096.83</c:v>
                </c:pt>
                <c:pt idx="18969">
                  <c:v>1195.82</c:v>
                </c:pt>
                <c:pt idx="18970">
                  <c:v>1240.5</c:v>
                </c:pt>
                <c:pt idx="18971">
                  <c:v>1256.54</c:v>
                </c:pt>
                <c:pt idx="18972">
                  <c:v>1267.8599999999999</c:v>
                </c:pt>
                <c:pt idx="18973">
                  <c:v>1274.71</c:v>
                </c:pt>
                <c:pt idx="18974">
                  <c:v>1277.32</c:v>
                </c:pt>
                <c:pt idx="18975">
                  <c:v>1232.92</c:v>
                </c:pt>
                <c:pt idx="18976">
                  <c:v>1141.3800000000001</c:v>
                </c:pt>
                <c:pt idx="18977">
                  <c:v>1047.04</c:v>
                </c:pt>
                <c:pt idx="18978">
                  <c:v>1107.6600000000001</c:v>
                </c:pt>
                <c:pt idx="18979">
                  <c:v>1086.8699999999999</c:v>
                </c:pt>
                <c:pt idx="18980">
                  <c:v>1033.6199999999999</c:v>
                </c:pt>
                <c:pt idx="18981">
                  <c:v>989.64</c:v>
                </c:pt>
                <c:pt idx="18982">
                  <c:v>937.61</c:v>
                </c:pt>
                <c:pt idx="18983">
                  <c:v>881.24</c:v>
                </c:pt>
                <c:pt idx="18984">
                  <c:v>844.87</c:v>
                </c:pt>
                <c:pt idx="18985">
                  <c:v>813.14</c:v>
                </c:pt>
                <c:pt idx="18986">
                  <c:v>789.42</c:v>
                </c:pt>
                <c:pt idx="18987">
                  <c:v>794.66</c:v>
                </c:pt>
                <c:pt idx="18988">
                  <c:v>785.02</c:v>
                </c:pt>
                <c:pt idx="18989">
                  <c:v>772.28</c:v>
                </c:pt>
                <c:pt idx="18990">
                  <c:v>772.1</c:v>
                </c:pt>
                <c:pt idx="18991">
                  <c:v>879.73</c:v>
                </c:pt>
                <c:pt idx="18992">
                  <c:v>1002.14</c:v>
                </c:pt>
                <c:pt idx="18993">
                  <c:v>1091.71</c:v>
                </c:pt>
                <c:pt idx="18994">
                  <c:v>1110.5899999999999</c:v>
                </c:pt>
                <c:pt idx="18995">
                  <c:v>1111.82</c:v>
                </c:pt>
                <c:pt idx="18996">
                  <c:v>1090.08</c:v>
                </c:pt>
                <c:pt idx="18997">
                  <c:v>1060.81</c:v>
                </c:pt>
                <c:pt idx="18998">
                  <c:v>1044.01</c:v>
                </c:pt>
                <c:pt idx="18999">
                  <c:v>1033.1300000000001</c:v>
                </c:pt>
                <c:pt idx="19000">
                  <c:v>994.53</c:v>
                </c:pt>
                <c:pt idx="19001">
                  <c:v>969.24</c:v>
                </c:pt>
                <c:pt idx="19002">
                  <c:v>1064.5899999999999</c:v>
                </c:pt>
                <c:pt idx="19003">
                  <c:v>1051.52</c:v>
                </c:pt>
                <c:pt idx="19004">
                  <c:v>995.45</c:v>
                </c:pt>
                <c:pt idx="19005">
                  <c:v>956.57</c:v>
                </c:pt>
                <c:pt idx="19006">
                  <c:v>918.23</c:v>
                </c:pt>
                <c:pt idx="19007">
                  <c:v>877.13</c:v>
                </c:pt>
                <c:pt idx="19008">
                  <c:v>841.4</c:v>
                </c:pt>
                <c:pt idx="19009">
                  <c:v>819.76</c:v>
                </c:pt>
                <c:pt idx="19010">
                  <c:v>792.13</c:v>
                </c:pt>
                <c:pt idx="19011">
                  <c:v>774.24</c:v>
                </c:pt>
                <c:pt idx="19012">
                  <c:v>772.31</c:v>
                </c:pt>
                <c:pt idx="19013">
                  <c:v>765.82</c:v>
                </c:pt>
                <c:pt idx="19014">
                  <c:v>765.18</c:v>
                </c:pt>
                <c:pt idx="19015">
                  <c:v>766.16</c:v>
                </c:pt>
                <c:pt idx="19016">
                  <c:v>819.13</c:v>
                </c:pt>
                <c:pt idx="19017">
                  <c:v>867.1</c:v>
                </c:pt>
                <c:pt idx="19018">
                  <c:v>918.86</c:v>
                </c:pt>
                <c:pt idx="19019">
                  <c:v>941.47</c:v>
                </c:pt>
                <c:pt idx="19020">
                  <c:v>951.5</c:v>
                </c:pt>
                <c:pt idx="19021">
                  <c:v>947.68</c:v>
                </c:pt>
                <c:pt idx="19022">
                  <c:v>941.29</c:v>
                </c:pt>
                <c:pt idx="19023">
                  <c:v>913.74</c:v>
                </c:pt>
                <c:pt idx="19024">
                  <c:v>906.17</c:v>
                </c:pt>
                <c:pt idx="19025">
                  <c:v>912.18</c:v>
                </c:pt>
                <c:pt idx="19026">
                  <c:v>999.29</c:v>
                </c:pt>
                <c:pt idx="19027">
                  <c:v>1008.84</c:v>
                </c:pt>
                <c:pt idx="19028">
                  <c:v>987.09</c:v>
                </c:pt>
                <c:pt idx="19029">
                  <c:v>961.9</c:v>
                </c:pt>
                <c:pt idx="19030">
                  <c:v>909.44</c:v>
                </c:pt>
                <c:pt idx="19031">
                  <c:v>855.13</c:v>
                </c:pt>
                <c:pt idx="19032">
                  <c:v>810.61</c:v>
                </c:pt>
                <c:pt idx="19033">
                  <c:v>786.06</c:v>
                </c:pt>
                <c:pt idx="19034">
                  <c:v>774.08</c:v>
                </c:pt>
                <c:pt idx="19035">
                  <c:v>765.4</c:v>
                </c:pt>
                <c:pt idx="19036">
                  <c:v>767.23</c:v>
                </c:pt>
                <c:pt idx="19037">
                  <c:v>809.47</c:v>
                </c:pt>
                <c:pt idx="19038">
                  <c:v>830.04</c:v>
                </c:pt>
                <c:pt idx="19039">
                  <c:v>1006.42</c:v>
                </c:pt>
                <c:pt idx="19040">
                  <c:v>1153.73</c:v>
                </c:pt>
                <c:pt idx="19041">
                  <c:v>1242.8499999999999</c:v>
                </c:pt>
                <c:pt idx="19042">
                  <c:v>1281.03</c:v>
                </c:pt>
                <c:pt idx="19043">
                  <c:v>1279.71</c:v>
                </c:pt>
                <c:pt idx="19044">
                  <c:v>1276.5899999999999</c:v>
                </c:pt>
                <c:pt idx="19045">
                  <c:v>1286.71</c:v>
                </c:pt>
                <c:pt idx="19046">
                  <c:v>1282.46</c:v>
                </c:pt>
                <c:pt idx="19047">
                  <c:v>1248.6199999999999</c:v>
                </c:pt>
                <c:pt idx="19048">
                  <c:v>1161.96</c:v>
                </c:pt>
                <c:pt idx="19049">
                  <c:v>1064.81</c:v>
                </c:pt>
                <c:pt idx="19050">
                  <c:v>1119.33</c:v>
                </c:pt>
                <c:pt idx="19051">
                  <c:v>1093.04</c:v>
                </c:pt>
                <c:pt idx="19052">
                  <c:v>1057.51</c:v>
                </c:pt>
                <c:pt idx="19053">
                  <c:v>1008.59</c:v>
                </c:pt>
                <c:pt idx="19054">
                  <c:v>943.76</c:v>
                </c:pt>
                <c:pt idx="19055">
                  <c:v>893.2</c:v>
                </c:pt>
                <c:pt idx="19056">
                  <c:v>848.06</c:v>
                </c:pt>
                <c:pt idx="19057">
                  <c:v>828.92</c:v>
                </c:pt>
                <c:pt idx="19058">
                  <c:v>846.51</c:v>
                </c:pt>
                <c:pt idx="19059">
                  <c:v>845.4</c:v>
                </c:pt>
                <c:pt idx="19060">
                  <c:v>805.53</c:v>
                </c:pt>
                <c:pt idx="19061">
                  <c:v>825.8</c:v>
                </c:pt>
                <c:pt idx="19062">
                  <c:v>846.8</c:v>
                </c:pt>
                <c:pt idx="19063">
                  <c:v>1020.34</c:v>
                </c:pt>
                <c:pt idx="19064">
                  <c:v>1120.79</c:v>
                </c:pt>
                <c:pt idx="19065">
                  <c:v>1211.46</c:v>
                </c:pt>
                <c:pt idx="19066">
                  <c:v>1257.92</c:v>
                </c:pt>
                <c:pt idx="19067">
                  <c:v>1246.81</c:v>
                </c:pt>
                <c:pt idx="19068">
                  <c:v>1247.28</c:v>
                </c:pt>
                <c:pt idx="19069">
                  <c:v>1243.3599999999999</c:v>
                </c:pt>
                <c:pt idx="19070">
                  <c:v>1246.31</c:v>
                </c:pt>
                <c:pt idx="19071">
                  <c:v>1225.5899999999999</c:v>
                </c:pt>
                <c:pt idx="19072">
                  <c:v>1137.1400000000001</c:v>
                </c:pt>
                <c:pt idx="19073">
                  <c:v>1042.08</c:v>
                </c:pt>
                <c:pt idx="19074">
                  <c:v>1102.4100000000001</c:v>
                </c:pt>
                <c:pt idx="19075">
                  <c:v>1070.4000000000001</c:v>
                </c:pt>
                <c:pt idx="19076">
                  <c:v>1039</c:v>
                </c:pt>
                <c:pt idx="19077">
                  <c:v>994.61</c:v>
                </c:pt>
                <c:pt idx="19078">
                  <c:v>926.52</c:v>
                </c:pt>
                <c:pt idx="19079">
                  <c:v>856.45</c:v>
                </c:pt>
                <c:pt idx="19080">
                  <c:v>823.54</c:v>
                </c:pt>
                <c:pt idx="19081">
                  <c:v>790.09</c:v>
                </c:pt>
                <c:pt idx="19082">
                  <c:v>767.54</c:v>
                </c:pt>
                <c:pt idx="19083">
                  <c:v>775.49</c:v>
                </c:pt>
                <c:pt idx="19084">
                  <c:v>786.34</c:v>
                </c:pt>
                <c:pt idx="19085">
                  <c:v>809.35</c:v>
                </c:pt>
                <c:pt idx="19086">
                  <c:v>831.99</c:v>
                </c:pt>
                <c:pt idx="19087">
                  <c:v>1008.18</c:v>
                </c:pt>
                <c:pt idx="19088">
                  <c:v>1128.3599999999999</c:v>
                </c:pt>
                <c:pt idx="19089">
                  <c:v>1214.25</c:v>
                </c:pt>
                <c:pt idx="19090">
                  <c:v>1250.9000000000001</c:v>
                </c:pt>
                <c:pt idx="19091">
                  <c:v>1247.2</c:v>
                </c:pt>
                <c:pt idx="19092">
                  <c:v>1249.93</c:v>
                </c:pt>
                <c:pt idx="19093">
                  <c:v>1263.81</c:v>
                </c:pt>
                <c:pt idx="19094">
                  <c:v>1244.56</c:v>
                </c:pt>
                <c:pt idx="19095">
                  <c:v>1196.0999999999999</c:v>
                </c:pt>
                <c:pt idx="19096">
                  <c:v>1119.1400000000001</c:v>
                </c:pt>
                <c:pt idx="19097">
                  <c:v>1015.69</c:v>
                </c:pt>
                <c:pt idx="19098">
                  <c:v>1079.2</c:v>
                </c:pt>
                <c:pt idx="19099">
                  <c:v>1063.17</c:v>
                </c:pt>
                <c:pt idx="19100">
                  <c:v>1031.8599999999999</c:v>
                </c:pt>
                <c:pt idx="19101">
                  <c:v>975.89</c:v>
                </c:pt>
                <c:pt idx="19102">
                  <c:v>916.29</c:v>
                </c:pt>
                <c:pt idx="19103">
                  <c:v>854.45</c:v>
                </c:pt>
                <c:pt idx="19104">
                  <c:v>825.18</c:v>
                </c:pt>
                <c:pt idx="19105">
                  <c:v>789.25</c:v>
                </c:pt>
                <c:pt idx="19106">
                  <c:v>758.39</c:v>
                </c:pt>
                <c:pt idx="19107">
                  <c:v>750.82</c:v>
                </c:pt>
                <c:pt idx="19108">
                  <c:v>764.86</c:v>
                </c:pt>
                <c:pt idx="19109">
                  <c:v>797.24</c:v>
                </c:pt>
                <c:pt idx="19110">
                  <c:v>813.77</c:v>
                </c:pt>
                <c:pt idx="19111">
                  <c:v>984.15</c:v>
                </c:pt>
                <c:pt idx="19112">
                  <c:v>1129.49</c:v>
                </c:pt>
                <c:pt idx="19113">
                  <c:v>1216.4000000000001</c:v>
                </c:pt>
                <c:pt idx="19114">
                  <c:v>1259.73</c:v>
                </c:pt>
                <c:pt idx="19115">
                  <c:v>1251.1300000000001</c:v>
                </c:pt>
                <c:pt idx="19116">
                  <c:v>1251.92</c:v>
                </c:pt>
                <c:pt idx="19117">
                  <c:v>1257.5</c:v>
                </c:pt>
                <c:pt idx="19118">
                  <c:v>1246.02</c:v>
                </c:pt>
                <c:pt idx="19119">
                  <c:v>1190.44</c:v>
                </c:pt>
                <c:pt idx="19120">
                  <c:v>1113.32</c:v>
                </c:pt>
                <c:pt idx="19121">
                  <c:v>1022.75</c:v>
                </c:pt>
                <c:pt idx="19122">
                  <c:v>1077.69</c:v>
                </c:pt>
                <c:pt idx="19123">
                  <c:v>1049.25</c:v>
                </c:pt>
                <c:pt idx="19124">
                  <c:v>1012.51</c:v>
                </c:pt>
                <c:pt idx="19125">
                  <c:v>960</c:v>
                </c:pt>
                <c:pt idx="19126">
                  <c:v>904.12</c:v>
                </c:pt>
                <c:pt idx="19127">
                  <c:v>845.82</c:v>
                </c:pt>
                <c:pt idx="19128">
                  <c:v>811.96</c:v>
                </c:pt>
                <c:pt idx="19129">
                  <c:v>780.44</c:v>
                </c:pt>
                <c:pt idx="19130">
                  <c:v>756.81</c:v>
                </c:pt>
                <c:pt idx="19131">
                  <c:v>748.42</c:v>
                </c:pt>
                <c:pt idx="19132">
                  <c:v>750.31</c:v>
                </c:pt>
                <c:pt idx="19133">
                  <c:v>791.06</c:v>
                </c:pt>
                <c:pt idx="19134">
                  <c:v>808.32</c:v>
                </c:pt>
                <c:pt idx="19135">
                  <c:v>969.28</c:v>
                </c:pt>
                <c:pt idx="19136">
                  <c:v>1113.6500000000001</c:v>
                </c:pt>
                <c:pt idx="19137">
                  <c:v>1199.48</c:v>
                </c:pt>
                <c:pt idx="19138">
                  <c:v>1233.43</c:v>
                </c:pt>
                <c:pt idx="19139">
                  <c:v>1246.8699999999999</c:v>
                </c:pt>
                <c:pt idx="19140">
                  <c:v>1248.23</c:v>
                </c:pt>
                <c:pt idx="19141">
                  <c:v>1269.47</c:v>
                </c:pt>
                <c:pt idx="19142">
                  <c:v>1264.58</c:v>
                </c:pt>
                <c:pt idx="19143">
                  <c:v>1207.94</c:v>
                </c:pt>
                <c:pt idx="19144">
                  <c:v>1124.45</c:v>
                </c:pt>
                <c:pt idx="19145">
                  <c:v>1016.34</c:v>
                </c:pt>
                <c:pt idx="19146">
                  <c:v>1077.8399999999999</c:v>
                </c:pt>
                <c:pt idx="19147">
                  <c:v>1057.18</c:v>
                </c:pt>
                <c:pt idx="19148">
                  <c:v>1018.72</c:v>
                </c:pt>
                <c:pt idx="19149">
                  <c:v>967.75</c:v>
                </c:pt>
                <c:pt idx="19150">
                  <c:v>921.78</c:v>
                </c:pt>
                <c:pt idx="19151">
                  <c:v>863.04</c:v>
                </c:pt>
                <c:pt idx="19152">
                  <c:v>844.25</c:v>
                </c:pt>
                <c:pt idx="19153">
                  <c:v>807.06</c:v>
                </c:pt>
                <c:pt idx="19154">
                  <c:v>793.33</c:v>
                </c:pt>
                <c:pt idx="19155">
                  <c:v>776.6</c:v>
                </c:pt>
                <c:pt idx="19156">
                  <c:v>766.44</c:v>
                </c:pt>
                <c:pt idx="19157">
                  <c:v>776.72</c:v>
                </c:pt>
                <c:pt idx="19158">
                  <c:v>763.98</c:v>
                </c:pt>
                <c:pt idx="19159">
                  <c:v>870.21</c:v>
                </c:pt>
                <c:pt idx="19160">
                  <c:v>986.69</c:v>
                </c:pt>
                <c:pt idx="19161">
                  <c:v>1065.7</c:v>
                </c:pt>
                <c:pt idx="19162">
                  <c:v>1093.04</c:v>
                </c:pt>
                <c:pt idx="19163">
                  <c:v>1085</c:v>
                </c:pt>
                <c:pt idx="19164">
                  <c:v>1053.04</c:v>
                </c:pt>
                <c:pt idx="19165">
                  <c:v>1032.3800000000001</c:v>
                </c:pt>
                <c:pt idx="19166">
                  <c:v>1007.36</c:v>
                </c:pt>
                <c:pt idx="19167">
                  <c:v>991.23</c:v>
                </c:pt>
                <c:pt idx="19168">
                  <c:v>963.1</c:v>
                </c:pt>
                <c:pt idx="19169">
                  <c:v>924</c:v>
                </c:pt>
                <c:pt idx="19170">
                  <c:v>1015.76</c:v>
                </c:pt>
                <c:pt idx="19171">
                  <c:v>1012.2</c:v>
                </c:pt>
                <c:pt idx="19172">
                  <c:v>968.75</c:v>
                </c:pt>
                <c:pt idx="19173">
                  <c:v>931.69</c:v>
                </c:pt>
                <c:pt idx="19174">
                  <c:v>894.1</c:v>
                </c:pt>
                <c:pt idx="19175">
                  <c:v>848.47</c:v>
                </c:pt>
                <c:pt idx="19176">
                  <c:v>810.33</c:v>
                </c:pt>
                <c:pt idx="19177">
                  <c:v>782.49</c:v>
                </c:pt>
                <c:pt idx="19178">
                  <c:v>769</c:v>
                </c:pt>
                <c:pt idx="19179">
                  <c:v>744.56</c:v>
                </c:pt>
                <c:pt idx="19180">
                  <c:v>735.97</c:v>
                </c:pt>
                <c:pt idx="19181">
                  <c:v>742.18</c:v>
                </c:pt>
                <c:pt idx="19182">
                  <c:v>710.99</c:v>
                </c:pt>
                <c:pt idx="19183">
                  <c:v>751.05</c:v>
                </c:pt>
                <c:pt idx="19184">
                  <c:v>798.33</c:v>
                </c:pt>
                <c:pt idx="19185">
                  <c:v>842.24</c:v>
                </c:pt>
                <c:pt idx="19186">
                  <c:v>891.76</c:v>
                </c:pt>
                <c:pt idx="19187">
                  <c:v>910.05</c:v>
                </c:pt>
                <c:pt idx="19188">
                  <c:v>921.22</c:v>
                </c:pt>
                <c:pt idx="19189">
                  <c:v>915.82</c:v>
                </c:pt>
                <c:pt idx="19190">
                  <c:v>914.81</c:v>
                </c:pt>
                <c:pt idx="19191">
                  <c:v>903.53</c:v>
                </c:pt>
                <c:pt idx="19192">
                  <c:v>882.26</c:v>
                </c:pt>
                <c:pt idx="19193">
                  <c:v>877.36</c:v>
                </c:pt>
                <c:pt idx="19194">
                  <c:v>960.69</c:v>
                </c:pt>
                <c:pt idx="19195">
                  <c:v>981.82</c:v>
                </c:pt>
                <c:pt idx="19196">
                  <c:v>979.25</c:v>
                </c:pt>
                <c:pt idx="19197">
                  <c:v>960.96</c:v>
                </c:pt>
                <c:pt idx="19198">
                  <c:v>905.43</c:v>
                </c:pt>
                <c:pt idx="19199">
                  <c:v>851.47</c:v>
                </c:pt>
                <c:pt idx="19200">
                  <c:v>810.23</c:v>
                </c:pt>
                <c:pt idx="19201">
                  <c:v>790.91</c:v>
                </c:pt>
                <c:pt idx="19202">
                  <c:v>772.22</c:v>
                </c:pt>
                <c:pt idx="19203">
                  <c:v>766.34</c:v>
                </c:pt>
                <c:pt idx="19204">
                  <c:v>758.44</c:v>
                </c:pt>
                <c:pt idx="19205">
                  <c:v>809.39</c:v>
                </c:pt>
                <c:pt idx="19206">
                  <c:v>824.07</c:v>
                </c:pt>
                <c:pt idx="19207">
                  <c:v>1011.86</c:v>
                </c:pt>
                <c:pt idx="19208">
                  <c:v>1155.4000000000001</c:v>
                </c:pt>
                <c:pt idx="19209">
                  <c:v>1238.3599999999999</c:v>
                </c:pt>
                <c:pt idx="19210">
                  <c:v>1273.19</c:v>
                </c:pt>
                <c:pt idx="19211">
                  <c:v>1280.1600000000001</c:v>
                </c:pt>
                <c:pt idx="19212">
                  <c:v>1288.05</c:v>
                </c:pt>
                <c:pt idx="19213">
                  <c:v>1305.77</c:v>
                </c:pt>
                <c:pt idx="19214">
                  <c:v>1288.3699999999999</c:v>
                </c:pt>
                <c:pt idx="19215">
                  <c:v>1243.57</c:v>
                </c:pt>
                <c:pt idx="19216">
                  <c:v>1172.6500000000001</c:v>
                </c:pt>
                <c:pt idx="19217">
                  <c:v>1042.6600000000001</c:v>
                </c:pt>
                <c:pt idx="19218">
                  <c:v>1093.3800000000001</c:v>
                </c:pt>
                <c:pt idx="19219">
                  <c:v>1070.54</c:v>
                </c:pt>
                <c:pt idx="19220">
                  <c:v>1039.33</c:v>
                </c:pt>
                <c:pt idx="19221">
                  <c:v>990.95</c:v>
                </c:pt>
                <c:pt idx="19222">
                  <c:v>937.88</c:v>
                </c:pt>
                <c:pt idx="19223">
                  <c:v>871.92</c:v>
                </c:pt>
                <c:pt idx="19224">
                  <c:v>834.58</c:v>
                </c:pt>
                <c:pt idx="19225">
                  <c:v>803.37</c:v>
                </c:pt>
                <c:pt idx="19226">
                  <c:v>780.68</c:v>
                </c:pt>
                <c:pt idx="19227">
                  <c:v>770.86</c:v>
                </c:pt>
                <c:pt idx="19228">
                  <c:v>778.02</c:v>
                </c:pt>
                <c:pt idx="19229">
                  <c:v>814.08</c:v>
                </c:pt>
                <c:pt idx="19230">
                  <c:v>836.86</c:v>
                </c:pt>
                <c:pt idx="19231">
                  <c:v>1002.48</c:v>
                </c:pt>
                <c:pt idx="19232">
                  <c:v>1148.2</c:v>
                </c:pt>
                <c:pt idx="19233">
                  <c:v>1228.2</c:v>
                </c:pt>
                <c:pt idx="19234">
                  <c:v>1261.51</c:v>
                </c:pt>
                <c:pt idx="19235">
                  <c:v>1260.0999999999999</c:v>
                </c:pt>
                <c:pt idx="19236">
                  <c:v>1257.18</c:v>
                </c:pt>
                <c:pt idx="19237">
                  <c:v>1291.68</c:v>
                </c:pt>
                <c:pt idx="19238">
                  <c:v>1288.1500000000001</c:v>
                </c:pt>
                <c:pt idx="19239">
                  <c:v>1263.21</c:v>
                </c:pt>
                <c:pt idx="19240">
                  <c:v>1161.3499999999999</c:v>
                </c:pt>
                <c:pt idx="19241">
                  <c:v>1060.3599999999999</c:v>
                </c:pt>
                <c:pt idx="19242">
                  <c:v>1103.19</c:v>
                </c:pt>
                <c:pt idx="19243">
                  <c:v>1089.98</c:v>
                </c:pt>
                <c:pt idx="19244">
                  <c:v>1048.17</c:v>
                </c:pt>
                <c:pt idx="19245">
                  <c:v>1012.81</c:v>
                </c:pt>
                <c:pt idx="19246">
                  <c:v>947.35</c:v>
                </c:pt>
                <c:pt idx="19247">
                  <c:v>886.19</c:v>
                </c:pt>
                <c:pt idx="19248">
                  <c:v>838.93</c:v>
                </c:pt>
                <c:pt idx="19249">
                  <c:v>817.83</c:v>
                </c:pt>
                <c:pt idx="19250">
                  <c:v>786.17</c:v>
                </c:pt>
                <c:pt idx="19251">
                  <c:v>777.92</c:v>
                </c:pt>
                <c:pt idx="19252">
                  <c:v>782.13</c:v>
                </c:pt>
                <c:pt idx="19253">
                  <c:v>813.14</c:v>
                </c:pt>
                <c:pt idx="19254">
                  <c:v>835.73</c:v>
                </c:pt>
                <c:pt idx="19255">
                  <c:v>1007.65</c:v>
                </c:pt>
                <c:pt idx="19256">
                  <c:v>1133.1199999999999</c:v>
                </c:pt>
                <c:pt idx="19257">
                  <c:v>1237.93</c:v>
                </c:pt>
                <c:pt idx="19258">
                  <c:v>1283.01</c:v>
                </c:pt>
                <c:pt idx="19259">
                  <c:v>1277.69</c:v>
                </c:pt>
                <c:pt idx="19260">
                  <c:v>1286.06</c:v>
                </c:pt>
                <c:pt idx="19261">
                  <c:v>1297.48</c:v>
                </c:pt>
                <c:pt idx="19262">
                  <c:v>1292.1300000000001</c:v>
                </c:pt>
                <c:pt idx="19263">
                  <c:v>1250.94</c:v>
                </c:pt>
                <c:pt idx="19264">
                  <c:v>1152.53</c:v>
                </c:pt>
                <c:pt idx="19265">
                  <c:v>1058.0999999999999</c:v>
                </c:pt>
                <c:pt idx="19266">
                  <c:v>1106.0899999999999</c:v>
                </c:pt>
                <c:pt idx="19267">
                  <c:v>1086.51</c:v>
                </c:pt>
                <c:pt idx="19268">
                  <c:v>1043.0999999999999</c:v>
                </c:pt>
                <c:pt idx="19269">
                  <c:v>1004.34</c:v>
                </c:pt>
                <c:pt idx="19270">
                  <c:v>938.66</c:v>
                </c:pt>
                <c:pt idx="19271">
                  <c:v>874.17</c:v>
                </c:pt>
                <c:pt idx="19272">
                  <c:v>824.72</c:v>
                </c:pt>
                <c:pt idx="19273">
                  <c:v>806.05</c:v>
                </c:pt>
                <c:pt idx="19274">
                  <c:v>792.44</c:v>
                </c:pt>
                <c:pt idx="19275">
                  <c:v>776.54</c:v>
                </c:pt>
                <c:pt idx="19276">
                  <c:v>785.01</c:v>
                </c:pt>
                <c:pt idx="19277">
                  <c:v>821.35</c:v>
                </c:pt>
                <c:pt idx="19278">
                  <c:v>831.16</c:v>
                </c:pt>
                <c:pt idx="19279">
                  <c:v>999.57</c:v>
                </c:pt>
                <c:pt idx="19280">
                  <c:v>1121.8699999999999</c:v>
                </c:pt>
                <c:pt idx="19281">
                  <c:v>1229.03</c:v>
                </c:pt>
                <c:pt idx="19282">
                  <c:v>1269.55</c:v>
                </c:pt>
                <c:pt idx="19283">
                  <c:v>1279.3699999999999</c:v>
                </c:pt>
                <c:pt idx="19284">
                  <c:v>1278.9100000000001</c:v>
                </c:pt>
                <c:pt idx="19285">
                  <c:v>1295.55</c:v>
                </c:pt>
                <c:pt idx="19286">
                  <c:v>1286.83</c:v>
                </c:pt>
                <c:pt idx="19287">
                  <c:v>1244.72</c:v>
                </c:pt>
                <c:pt idx="19288">
                  <c:v>1172.54</c:v>
                </c:pt>
                <c:pt idx="19289">
                  <c:v>1053.03</c:v>
                </c:pt>
                <c:pt idx="19290">
                  <c:v>1102.1199999999999</c:v>
                </c:pt>
                <c:pt idx="19291">
                  <c:v>1086.53</c:v>
                </c:pt>
                <c:pt idx="19292">
                  <c:v>1039.03</c:v>
                </c:pt>
                <c:pt idx="19293">
                  <c:v>1014.49</c:v>
                </c:pt>
                <c:pt idx="19294">
                  <c:v>946.35</c:v>
                </c:pt>
                <c:pt idx="19295">
                  <c:v>895.72</c:v>
                </c:pt>
                <c:pt idx="19296">
                  <c:v>837.48</c:v>
                </c:pt>
                <c:pt idx="19297">
                  <c:v>813.67</c:v>
                </c:pt>
                <c:pt idx="19298">
                  <c:v>798.4</c:v>
                </c:pt>
                <c:pt idx="19299">
                  <c:v>781.09</c:v>
                </c:pt>
                <c:pt idx="19300">
                  <c:v>777.62</c:v>
                </c:pt>
                <c:pt idx="19301">
                  <c:v>815.69</c:v>
                </c:pt>
                <c:pt idx="19302">
                  <c:v>840.77</c:v>
                </c:pt>
                <c:pt idx="19303">
                  <c:v>1008.39</c:v>
                </c:pt>
                <c:pt idx="19304">
                  <c:v>1140.42</c:v>
                </c:pt>
                <c:pt idx="19305">
                  <c:v>1239.27</c:v>
                </c:pt>
                <c:pt idx="19306">
                  <c:v>1273.1600000000001</c:v>
                </c:pt>
                <c:pt idx="19307">
                  <c:v>1268.75</c:v>
                </c:pt>
                <c:pt idx="19308">
                  <c:v>1264.44</c:v>
                </c:pt>
                <c:pt idx="19309">
                  <c:v>1277.79</c:v>
                </c:pt>
                <c:pt idx="19310">
                  <c:v>1278.1300000000001</c:v>
                </c:pt>
                <c:pt idx="19311">
                  <c:v>1238.22</c:v>
                </c:pt>
                <c:pt idx="19312">
                  <c:v>1145.1500000000001</c:v>
                </c:pt>
                <c:pt idx="19313">
                  <c:v>1038.22</c:v>
                </c:pt>
                <c:pt idx="19314">
                  <c:v>1097.77</c:v>
                </c:pt>
                <c:pt idx="19315">
                  <c:v>1083</c:v>
                </c:pt>
                <c:pt idx="19316">
                  <c:v>1043.3900000000001</c:v>
                </c:pt>
                <c:pt idx="19317">
                  <c:v>1009.33</c:v>
                </c:pt>
                <c:pt idx="19318">
                  <c:v>954.14</c:v>
                </c:pt>
                <c:pt idx="19319">
                  <c:v>899.14</c:v>
                </c:pt>
                <c:pt idx="19320">
                  <c:v>862.77</c:v>
                </c:pt>
                <c:pt idx="19321">
                  <c:v>831.47</c:v>
                </c:pt>
                <c:pt idx="19322">
                  <c:v>818.82</c:v>
                </c:pt>
                <c:pt idx="19323">
                  <c:v>801.33</c:v>
                </c:pt>
                <c:pt idx="19324">
                  <c:v>799.29</c:v>
                </c:pt>
                <c:pt idx="19325">
                  <c:v>802.27</c:v>
                </c:pt>
                <c:pt idx="19326">
                  <c:v>788.52</c:v>
                </c:pt>
                <c:pt idx="19327">
                  <c:v>887.22</c:v>
                </c:pt>
                <c:pt idx="19328">
                  <c:v>993.81</c:v>
                </c:pt>
                <c:pt idx="19329">
                  <c:v>1056.6400000000001</c:v>
                </c:pt>
                <c:pt idx="19330">
                  <c:v>1100.98</c:v>
                </c:pt>
                <c:pt idx="19331">
                  <c:v>1099.24</c:v>
                </c:pt>
                <c:pt idx="19332">
                  <c:v>1057.67</c:v>
                </c:pt>
                <c:pt idx="19333">
                  <c:v>1030.58</c:v>
                </c:pt>
                <c:pt idx="19334">
                  <c:v>1015.61</c:v>
                </c:pt>
                <c:pt idx="19335">
                  <c:v>963.08</c:v>
                </c:pt>
                <c:pt idx="19336">
                  <c:v>952.64</c:v>
                </c:pt>
                <c:pt idx="19337">
                  <c:v>945.22</c:v>
                </c:pt>
                <c:pt idx="19338">
                  <c:v>1037.3900000000001</c:v>
                </c:pt>
                <c:pt idx="19339">
                  <c:v>1022.94</c:v>
                </c:pt>
                <c:pt idx="19340">
                  <c:v>986.89</c:v>
                </c:pt>
                <c:pt idx="19341">
                  <c:v>955.92</c:v>
                </c:pt>
                <c:pt idx="19342">
                  <c:v>909.58</c:v>
                </c:pt>
                <c:pt idx="19343">
                  <c:v>865.5</c:v>
                </c:pt>
                <c:pt idx="19344">
                  <c:v>824.7</c:v>
                </c:pt>
                <c:pt idx="19345">
                  <c:v>797.24</c:v>
                </c:pt>
                <c:pt idx="19346">
                  <c:v>784.71</c:v>
                </c:pt>
                <c:pt idx="19347">
                  <c:v>769.2</c:v>
                </c:pt>
                <c:pt idx="19348">
                  <c:v>761.46</c:v>
                </c:pt>
                <c:pt idx="19349">
                  <c:v>755.23</c:v>
                </c:pt>
                <c:pt idx="19350">
                  <c:v>725.84</c:v>
                </c:pt>
                <c:pt idx="19351">
                  <c:v>762.1</c:v>
                </c:pt>
                <c:pt idx="19352">
                  <c:v>788.63</c:v>
                </c:pt>
                <c:pt idx="19353">
                  <c:v>840.73</c:v>
                </c:pt>
                <c:pt idx="19354">
                  <c:v>883.74</c:v>
                </c:pt>
                <c:pt idx="19355">
                  <c:v>904.36</c:v>
                </c:pt>
                <c:pt idx="19356">
                  <c:v>920.52</c:v>
                </c:pt>
                <c:pt idx="19357">
                  <c:v>919.63</c:v>
                </c:pt>
                <c:pt idx="19358">
                  <c:v>913.45</c:v>
                </c:pt>
                <c:pt idx="19359">
                  <c:v>897.99</c:v>
                </c:pt>
                <c:pt idx="19360">
                  <c:v>881.18</c:v>
                </c:pt>
                <c:pt idx="19361">
                  <c:v>876.75</c:v>
                </c:pt>
                <c:pt idx="19362">
                  <c:v>966.32</c:v>
                </c:pt>
                <c:pt idx="19363">
                  <c:v>979.43</c:v>
                </c:pt>
                <c:pt idx="19364">
                  <c:v>974.34</c:v>
                </c:pt>
                <c:pt idx="19365">
                  <c:v>949.1</c:v>
                </c:pt>
                <c:pt idx="19366">
                  <c:v>886.29</c:v>
                </c:pt>
                <c:pt idx="19367">
                  <c:v>845.41</c:v>
                </c:pt>
                <c:pt idx="19368">
                  <c:v>815.6</c:v>
                </c:pt>
                <c:pt idx="19369">
                  <c:v>784.48</c:v>
                </c:pt>
                <c:pt idx="19370">
                  <c:v>765.02</c:v>
                </c:pt>
                <c:pt idx="19371">
                  <c:v>756.83</c:v>
                </c:pt>
                <c:pt idx="19372">
                  <c:v>767.43</c:v>
                </c:pt>
                <c:pt idx="19373">
                  <c:v>800.47</c:v>
                </c:pt>
                <c:pt idx="19374">
                  <c:v>826.34</c:v>
                </c:pt>
                <c:pt idx="19375">
                  <c:v>984.04</c:v>
                </c:pt>
                <c:pt idx="19376">
                  <c:v>1130.31</c:v>
                </c:pt>
                <c:pt idx="19377">
                  <c:v>1211.31</c:v>
                </c:pt>
                <c:pt idx="19378">
                  <c:v>1251.72</c:v>
                </c:pt>
                <c:pt idx="19379">
                  <c:v>1264.42</c:v>
                </c:pt>
                <c:pt idx="19380">
                  <c:v>1272.7</c:v>
                </c:pt>
                <c:pt idx="19381">
                  <c:v>1284.48</c:v>
                </c:pt>
                <c:pt idx="19382">
                  <c:v>1277.24</c:v>
                </c:pt>
                <c:pt idx="19383">
                  <c:v>1236.6199999999999</c:v>
                </c:pt>
                <c:pt idx="19384">
                  <c:v>1153.25</c:v>
                </c:pt>
                <c:pt idx="19385">
                  <c:v>1037.22</c:v>
                </c:pt>
                <c:pt idx="19386">
                  <c:v>1092.03</c:v>
                </c:pt>
                <c:pt idx="19387">
                  <c:v>1063.6600000000001</c:v>
                </c:pt>
                <c:pt idx="19388">
                  <c:v>1021.83</c:v>
                </c:pt>
                <c:pt idx="19389">
                  <c:v>987.77</c:v>
                </c:pt>
                <c:pt idx="19390">
                  <c:v>909.1</c:v>
                </c:pt>
                <c:pt idx="19391">
                  <c:v>856.98</c:v>
                </c:pt>
                <c:pt idx="19392">
                  <c:v>813.52</c:v>
                </c:pt>
                <c:pt idx="19393">
                  <c:v>784.56</c:v>
                </c:pt>
                <c:pt idx="19394">
                  <c:v>761.26</c:v>
                </c:pt>
                <c:pt idx="19395">
                  <c:v>753.56</c:v>
                </c:pt>
                <c:pt idx="19396">
                  <c:v>759.24</c:v>
                </c:pt>
                <c:pt idx="19397">
                  <c:v>792.63</c:v>
                </c:pt>
                <c:pt idx="19398">
                  <c:v>812.69</c:v>
                </c:pt>
                <c:pt idx="19399">
                  <c:v>990.74</c:v>
                </c:pt>
                <c:pt idx="19400">
                  <c:v>1131.26</c:v>
                </c:pt>
                <c:pt idx="19401">
                  <c:v>1207.5</c:v>
                </c:pt>
                <c:pt idx="19402">
                  <c:v>1253.3599999999999</c:v>
                </c:pt>
                <c:pt idx="19403">
                  <c:v>1254.43</c:v>
                </c:pt>
                <c:pt idx="19404">
                  <c:v>1259.98</c:v>
                </c:pt>
                <c:pt idx="19405">
                  <c:v>1280.44</c:v>
                </c:pt>
                <c:pt idx="19406">
                  <c:v>1265.81</c:v>
                </c:pt>
                <c:pt idx="19407">
                  <c:v>1209.57</c:v>
                </c:pt>
                <c:pt idx="19408">
                  <c:v>1144.5999999999999</c:v>
                </c:pt>
                <c:pt idx="19409">
                  <c:v>1038.44</c:v>
                </c:pt>
                <c:pt idx="19410">
                  <c:v>1104.8800000000001</c:v>
                </c:pt>
                <c:pt idx="19411">
                  <c:v>1073.26</c:v>
                </c:pt>
                <c:pt idx="19412">
                  <c:v>1021.04</c:v>
                </c:pt>
                <c:pt idx="19413">
                  <c:v>984.06</c:v>
                </c:pt>
                <c:pt idx="19414">
                  <c:v>919.44</c:v>
                </c:pt>
                <c:pt idx="19415">
                  <c:v>855.57</c:v>
                </c:pt>
                <c:pt idx="19416">
                  <c:v>822.84</c:v>
                </c:pt>
                <c:pt idx="19417">
                  <c:v>790.82</c:v>
                </c:pt>
                <c:pt idx="19418">
                  <c:v>765.73</c:v>
                </c:pt>
                <c:pt idx="19419">
                  <c:v>751.39</c:v>
                </c:pt>
                <c:pt idx="19420">
                  <c:v>757.79</c:v>
                </c:pt>
                <c:pt idx="19421">
                  <c:v>799.76</c:v>
                </c:pt>
                <c:pt idx="19422">
                  <c:v>808.03</c:v>
                </c:pt>
                <c:pt idx="19423">
                  <c:v>978.79</c:v>
                </c:pt>
                <c:pt idx="19424">
                  <c:v>1115.75</c:v>
                </c:pt>
                <c:pt idx="19425">
                  <c:v>1215.6500000000001</c:v>
                </c:pt>
                <c:pt idx="19426">
                  <c:v>1263.0899999999999</c:v>
                </c:pt>
                <c:pt idx="19427">
                  <c:v>1235.81</c:v>
                </c:pt>
                <c:pt idx="19428">
                  <c:v>1246.72</c:v>
                </c:pt>
                <c:pt idx="19429">
                  <c:v>1236.08</c:v>
                </c:pt>
                <c:pt idx="19430">
                  <c:v>1252.74</c:v>
                </c:pt>
                <c:pt idx="19431">
                  <c:v>1220.06</c:v>
                </c:pt>
                <c:pt idx="19432">
                  <c:v>1135.2</c:v>
                </c:pt>
                <c:pt idx="19433">
                  <c:v>1032.6600000000001</c:v>
                </c:pt>
                <c:pt idx="19434">
                  <c:v>1106.03</c:v>
                </c:pt>
                <c:pt idx="19435">
                  <c:v>1077.32</c:v>
                </c:pt>
                <c:pt idx="19436">
                  <c:v>1033.1300000000001</c:v>
                </c:pt>
                <c:pt idx="19437">
                  <c:v>985.57</c:v>
                </c:pt>
                <c:pt idx="19438">
                  <c:v>923.16</c:v>
                </c:pt>
                <c:pt idx="19439">
                  <c:v>860.98</c:v>
                </c:pt>
                <c:pt idx="19440">
                  <c:v>812.55</c:v>
                </c:pt>
                <c:pt idx="19441">
                  <c:v>794.13</c:v>
                </c:pt>
                <c:pt idx="19442">
                  <c:v>769.98</c:v>
                </c:pt>
                <c:pt idx="19443">
                  <c:v>759.66</c:v>
                </c:pt>
                <c:pt idx="19444">
                  <c:v>768.73</c:v>
                </c:pt>
                <c:pt idx="19445">
                  <c:v>805.01</c:v>
                </c:pt>
                <c:pt idx="19446">
                  <c:v>813.25</c:v>
                </c:pt>
                <c:pt idx="19447">
                  <c:v>997.36</c:v>
                </c:pt>
                <c:pt idx="19448">
                  <c:v>1149.0999999999999</c:v>
                </c:pt>
                <c:pt idx="19449">
                  <c:v>1237.07</c:v>
                </c:pt>
                <c:pt idx="19450">
                  <c:v>1275.06</c:v>
                </c:pt>
                <c:pt idx="19451">
                  <c:v>1274.82</c:v>
                </c:pt>
                <c:pt idx="19452">
                  <c:v>1265.44</c:v>
                </c:pt>
                <c:pt idx="19453">
                  <c:v>1294.8800000000001</c:v>
                </c:pt>
                <c:pt idx="19454">
                  <c:v>1270.74</c:v>
                </c:pt>
                <c:pt idx="19455">
                  <c:v>1233.1600000000001</c:v>
                </c:pt>
                <c:pt idx="19456">
                  <c:v>1167.49</c:v>
                </c:pt>
                <c:pt idx="19457">
                  <c:v>1052.54</c:v>
                </c:pt>
                <c:pt idx="19458">
                  <c:v>1115.51</c:v>
                </c:pt>
                <c:pt idx="19459">
                  <c:v>1087.97</c:v>
                </c:pt>
                <c:pt idx="19460">
                  <c:v>1043.8900000000001</c:v>
                </c:pt>
                <c:pt idx="19461">
                  <c:v>994.08</c:v>
                </c:pt>
                <c:pt idx="19462">
                  <c:v>932.52</c:v>
                </c:pt>
                <c:pt idx="19463">
                  <c:v>876.97</c:v>
                </c:pt>
                <c:pt idx="19464">
                  <c:v>828.13</c:v>
                </c:pt>
                <c:pt idx="19465">
                  <c:v>797.42</c:v>
                </c:pt>
                <c:pt idx="19466">
                  <c:v>780.95</c:v>
                </c:pt>
                <c:pt idx="19467">
                  <c:v>772.76</c:v>
                </c:pt>
                <c:pt idx="19468">
                  <c:v>775.77</c:v>
                </c:pt>
                <c:pt idx="19469">
                  <c:v>801.89</c:v>
                </c:pt>
                <c:pt idx="19470">
                  <c:v>815.94</c:v>
                </c:pt>
                <c:pt idx="19471">
                  <c:v>967.52</c:v>
                </c:pt>
                <c:pt idx="19472">
                  <c:v>1088.8399999999999</c:v>
                </c:pt>
                <c:pt idx="19473">
                  <c:v>1169.1300000000001</c:v>
                </c:pt>
                <c:pt idx="19474">
                  <c:v>1204.9000000000001</c:v>
                </c:pt>
                <c:pt idx="19475">
                  <c:v>1139.93</c:v>
                </c:pt>
                <c:pt idx="19476">
                  <c:v>1174.56</c:v>
                </c:pt>
                <c:pt idx="19477">
                  <c:v>1194.1099999999999</c:v>
                </c:pt>
                <c:pt idx="19478">
                  <c:v>1185.07</c:v>
                </c:pt>
                <c:pt idx="19479">
                  <c:v>1149.02</c:v>
                </c:pt>
                <c:pt idx="19480">
                  <c:v>1060.24</c:v>
                </c:pt>
                <c:pt idx="19481">
                  <c:v>982.71</c:v>
                </c:pt>
                <c:pt idx="19482">
                  <c:v>1050.01</c:v>
                </c:pt>
                <c:pt idx="19483">
                  <c:v>1034.3399999999999</c:v>
                </c:pt>
                <c:pt idx="19484">
                  <c:v>996.54</c:v>
                </c:pt>
                <c:pt idx="19485">
                  <c:v>940.48</c:v>
                </c:pt>
                <c:pt idx="19486">
                  <c:v>883.23</c:v>
                </c:pt>
                <c:pt idx="19487">
                  <c:v>832.55</c:v>
                </c:pt>
                <c:pt idx="19488">
                  <c:v>788.17</c:v>
                </c:pt>
                <c:pt idx="19489">
                  <c:v>760.18</c:v>
                </c:pt>
                <c:pt idx="19490">
                  <c:v>742.44</c:v>
                </c:pt>
                <c:pt idx="19491">
                  <c:v>730.01</c:v>
                </c:pt>
                <c:pt idx="19492">
                  <c:v>729.13</c:v>
                </c:pt>
                <c:pt idx="19493">
                  <c:v>731.1</c:v>
                </c:pt>
                <c:pt idx="19494">
                  <c:v>729.53</c:v>
                </c:pt>
                <c:pt idx="19495">
                  <c:v>836.12</c:v>
                </c:pt>
                <c:pt idx="19496">
                  <c:v>937.84</c:v>
                </c:pt>
                <c:pt idx="19497">
                  <c:v>1031.1199999999999</c:v>
                </c:pt>
                <c:pt idx="19498">
                  <c:v>1072.74</c:v>
                </c:pt>
                <c:pt idx="19499">
                  <c:v>1067.48</c:v>
                </c:pt>
                <c:pt idx="19500">
                  <c:v>1029.19</c:v>
                </c:pt>
                <c:pt idx="19501">
                  <c:v>1016.94</c:v>
                </c:pt>
                <c:pt idx="19502">
                  <c:v>993.39</c:v>
                </c:pt>
                <c:pt idx="19503">
                  <c:v>969.5</c:v>
                </c:pt>
                <c:pt idx="19504">
                  <c:v>945.72</c:v>
                </c:pt>
                <c:pt idx="19505">
                  <c:v>916.01</c:v>
                </c:pt>
                <c:pt idx="19506">
                  <c:v>999.71</c:v>
                </c:pt>
                <c:pt idx="19507">
                  <c:v>994.93</c:v>
                </c:pt>
                <c:pt idx="19508">
                  <c:v>961.12</c:v>
                </c:pt>
                <c:pt idx="19509">
                  <c:v>927.64</c:v>
                </c:pt>
                <c:pt idx="19510">
                  <c:v>875.07</c:v>
                </c:pt>
                <c:pt idx="19511">
                  <c:v>826.24</c:v>
                </c:pt>
                <c:pt idx="19512">
                  <c:v>786.36</c:v>
                </c:pt>
                <c:pt idx="19513">
                  <c:v>753.79</c:v>
                </c:pt>
                <c:pt idx="19514">
                  <c:v>737.81</c:v>
                </c:pt>
                <c:pt idx="19515">
                  <c:v>724.33</c:v>
                </c:pt>
                <c:pt idx="19516">
                  <c:v>716.78</c:v>
                </c:pt>
                <c:pt idx="19517">
                  <c:v>709.45</c:v>
                </c:pt>
                <c:pt idx="19518">
                  <c:v>679.58</c:v>
                </c:pt>
                <c:pt idx="19519">
                  <c:v>724.46</c:v>
                </c:pt>
                <c:pt idx="19520">
                  <c:v>776.11</c:v>
                </c:pt>
                <c:pt idx="19521">
                  <c:v>815.69</c:v>
                </c:pt>
                <c:pt idx="19522">
                  <c:v>870.59</c:v>
                </c:pt>
                <c:pt idx="19523">
                  <c:v>892.35</c:v>
                </c:pt>
                <c:pt idx="19524">
                  <c:v>894.71</c:v>
                </c:pt>
                <c:pt idx="19525">
                  <c:v>899.3</c:v>
                </c:pt>
                <c:pt idx="19526">
                  <c:v>888.54</c:v>
                </c:pt>
                <c:pt idx="19527">
                  <c:v>882.03</c:v>
                </c:pt>
                <c:pt idx="19528">
                  <c:v>859.1</c:v>
                </c:pt>
                <c:pt idx="19529">
                  <c:v>859.73</c:v>
                </c:pt>
                <c:pt idx="19530">
                  <c:v>949.89</c:v>
                </c:pt>
                <c:pt idx="19531">
                  <c:v>949.57</c:v>
                </c:pt>
                <c:pt idx="19532">
                  <c:v>941.2</c:v>
                </c:pt>
                <c:pt idx="19533">
                  <c:v>913.79</c:v>
                </c:pt>
                <c:pt idx="19534">
                  <c:v>860.2</c:v>
                </c:pt>
                <c:pt idx="19535">
                  <c:v>807.64</c:v>
                </c:pt>
                <c:pt idx="19536">
                  <c:v>766.88</c:v>
                </c:pt>
                <c:pt idx="19537">
                  <c:v>746.8</c:v>
                </c:pt>
                <c:pt idx="19538">
                  <c:v>721.53</c:v>
                </c:pt>
                <c:pt idx="19539">
                  <c:v>721.05</c:v>
                </c:pt>
                <c:pt idx="19540">
                  <c:v>730.86</c:v>
                </c:pt>
                <c:pt idx="19541">
                  <c:v>774.65</c:v>
                </c:pt>
                <c:pt idx="19542">
                  <c:v>779.47</c:v>
                </c:pt>
                <c:pt idx="19543">
                  <c:v>954.02</c:v>
                </c:pt>
                <c:pt idx="19544">
                  <c:v>1119.6300000000001</c:v>
                </c:pt>
                <c:pt idx="19545">
                  <c:v>1206.58</c:v>
                </c:pt>
                <c:pt idx="19546">
                  <c:v>1248.76</c:v>
                </c:pt>
                <c:pt idx="19547">
                  <c:v>1231.21</c:v>
                </c:pt>
                <c:pt idx="19548">
                  <c:v>1226.1300000000001</c:v>
                </c:pt>
                <c:pt idx="19549">
                  <c:v>1235.33</c:v>
                </c:pt>
                <c:pt idx="19550">
                  <c:v>1248.9000000000001</c:v>
                </c:pt>
                <c:pt idx="19551">
                  <c:v>1203.29</c:v>
                </c:pt>
                <c:pt idx="19552">
                  <c:v>1116.48</c:v>
                </c:pt>
                <c:pt idx="19553">
                  <c:v>1018.21</c:v>
                </c:pt>
                <c:pt idx="19554">
                  <c:v>1064.53</c:v>
                </c:pt>
                <c:pt idx="19555">
                  <c:v>1038.23</c:v>
                </c:pt>
                <c:pt idx="19556">
                  <c:v>1001.98</c:v>
                </c:pt>
                <c:pt idx="19557">
                  <c:v>945.62</c:v>
                </c:pt>
                <c:pt idx="19558">
                  <c:v>878.76</c:v>
                </c:pt>
                <c:pt idx="19559">
                  <c:v>822.59</c:v>
                </c:pt>
                <c:pt idx="19560">
                  <c:v>785.56</c:v>
                </c:pt>
                <c:pt idx="19561">
                  <c:v>758.49</c:v>
                </c:pt>
                <c:pt idx="19562">
                  <c:v>745.81</c:v>
                </c:pt>
                <c:pt idx="19563">
                  <c:v>734.83</c:v>
                </c:pt>
                <c:pt idx="19564">
                  <c:v>740.95</c:v>
                </c:pt>
                <c:pt idx="19565">
                  <c:v>783.86</c:v>
                </c:pt>
                <c:pt idx="19566">
                  <c:v>795.47</c:v>
                </c:pt>
                <c:pt idx="19567">
                  <c:v>969.1</c:v>
                </c:pt>
                <c:pt idx="19568">
                  <c:v>1112.55</c:v>
                </c:pt>
                <c:pt idx="19569">
                  <c:v>1207</c:v>
                </c:pt>
                <c:pt idx="19570">
                  <c:v>1252.72</c:v>
                </c:pt>
                <c:pt idx="19571">
                  <c:v>1242.1300000000001</c:v>
                </c:pt>
                <c:pt idx="19572">
                  <c:v>1173.51</c:v>
                </c:pt>
                <c:pt idx="19573">
                  <c:v>1226.76</c:v>
                </c:pt>
                <c:pt idx="19574">
                  <c:v>1233.48</c:v>
                </c:pt>
                <c:pt idx="19575">
                  <c:v>1197.78</c:v>
                </c:pt>
                <c:pt idx="19576">
                  <c:v>1120.71</c:v>
                </c:pt>
                <c:pt idx="19577">
                  <c:v>1024.8499999999999</c:v>
                </c:pt>
                <c:pt idx="19578">
                  <c:v>1095.7</c:v>
                </c:pt>
                <c:pt idx="19579">
                  <c:v>1066.55</c:v>
                </c:pt>
                <c:pt idx="19580">
                  <c:v>1023.41</c:v>
                </c:pt>
                <c:pt idx="19581">
                  <c:v>977.52</c:v>
                </c:pt>
                <c:pt idx="19582">
                  <c:v>924.32</c:v>
                </c:pt>
                <c:pt idx="19583">
                  <c:v>865.26</c:v>
                </c:pt>
                <c:pt idx="19584">
                  <c:v>814.68</c:v>
                </c:pt>
                <c:pt idx="19585">
                  <c:v>791.75</c:v>
                </c:pt>
                <c:pt idx="19586">
                  <c:v>773.6</c:v>
                </c:pt>
                <c:pt idx="19587">
                  <c:v>768.03</c:v>
                </c:pt>
                <c:pt idx="19588">
                  <c:v>771.92</c:v>
                </c:pt>
                <c:pt idx="19589">
                  <c:v>810.04</c:v>
                </c:pt>
                <c:pt idx="19590">
                  <c:v>820.56</c:v>
                </c:pt>
                <c:pt idx="19591">
                  <c:v>992.68</c:v>
                </c:pt>
                <c:pt idx="19592">
                  <c:v>1132.43</c:v>
                </c:pt>
                <c:pt idx="19593">
                  <c:v>1255.29</c:v>
                </c:pt>
                <c:pt idx="19594">
                  <c:v>1275.4000000000001</c:v>
                </c:pt>
                <c:pt idx="19595">
                  <c:v>1276.23</c:v>
                </c:pt>
                <c:pt idx="19596">
                  <c:v>1286.8599999999999</c:v>
                </c:pt>
                <c:pt idx="19597">
                  <c:v>1306.67</c:v>
                </c:pt>
                <c:pt idx="19598">
                  <c:v>1308.9000000000001</c:v>
                </c:pt>
                <c:pt idx="19599">
                  <c:v>1278.06</c:v>
                </c:pt>
                <c:pt idx="19600">
                  <c:v>1166.1199999999999</c:v>
                </c:pt>
                <c:pt idx="19601">
                  <c:v>1060.02</c:v>
                </c:pt>
                <c:pt idx="19602">
                  <c:v>1111.44</c:v>
                </c:pt>
                <c:pt idx="19603">
                  <c:v>1091.1400000000001</c:v>
                </c:pt>
                <c:pt idx="19604">
                  <c:v>1052.71</c:v>
                </c:pt>
                <c:pt idx="19605">
                  <c:v>1013.66</c:v>
                </c:pt>
                <c:pt idx="19606">
                  <c:v>948.77</c:v>
                </c:pt>
                <c:pt idx="19607">
                  <c:v>884.65</c:v>
                </c:pt>
                <c:pt idx="19608">
                  <c:v>832.16</c:v>
                </c:pt>
                <c:pt idx="19609">
                  <c:v>807.68</c:v>
                </c:pt>
                <c:pt idx="19610">
                  <c:v>785.3</c:v>
                </c:pt>
                <c:pt idx="19611">
                  <c:v>766.28</c:v>
                </c:pt>
                <c:pt idx="19612">
                  <c:v>769.99</c:v>
                </c:pt>
                <c:pt idx="19613">
                  <c:v>809.61</c:v>
                </c:pt>
                <c:pt idx="19614">
                  <c:v>822.68</c:v>
                </c:pt>
                <c:pt idx="19615">
                  <c:v>1011.64</c:v>
                </c:pt>
                <c:pt idx="19616">
                  <c:v>1155.25</c:v>
                </c:pt>
                <c:pt idx="19617">
                  <c:v>1248.77</c:v>
                </c:pt>
                <c:pt idx="19618">
                  <c:v>1286.3399999999999</c:v>
                </c:pt>
                <c:pt idx="19619">
                  <c:v>1301.1500000000001</c:v>
                </c:pt>
                <c:pt idx="19620">
                  <c:v>1326.66</c:v>
                </c:pt>
                <c:pt idx="19621">
                  <c:v>1321.06</c:v>
                </c:pt>
                <c:pt idx="19622">
                  <c:v>1318.72</c:v>
                </c:pt>
                <c:pt idx="19623">
                  <c:v>1277.32</c:v>
                </c:pt>
                <c:pt idx="19624">
                  <c:v>1202.1099999999999</c:v>
                </c:pt>
                <c:pt idx="19625">
                  <c:v>1075.81</c:v>
                </c:pt>
                <c:pt idx="19626">
                  <c:v>1132.51</c:v>
                </c:pt>
                <c:pt idx="19627">
                  <c:v>1105.83</c:v>
                </c:pt>
                <c:pt idx="19628">
                  <c:v>1080.5999999999999</c:v>
                </c:pt>
                <c:pt idx="19629">
                  <c:v>1028.5899999999999</c:v>
                </c:pt>
                <c:pt idx="19630">
                  <c:v>970.8</c:v>
                </c:pt>
                <c:pt idx="19631">
                  <c:v>910.9</c:v>
                </c:pt>
                <c:pt idx="19632">
                  <c:v>868</c:v>
                </c:pt>
                <c:pt idx="19633">
                  <c:v>835.3</c:v>
                </c:pt>
                <c:pt idx="19634">
                  <c:v>810.57</c:v>
                </c:pt>
                <c:pt idx="19635">
                  <c:v>801.68</c:v>
                </c:pt>
                <c:pt idx="19636">
                  <c:v>807.28</c:v>
                </c:pt>
                <c:pt idx="19637">
                  <c:v>843.22</c:v>
                </c:pt>
                <c:pt idx="19638">
                  <c:v>857.49</c:v>
                </c:pt>
                <c:pt idx="19639">
                  <c:v>1035.46</c:v>
                </c:pt>
                <c:pt idx="19640">
                  <c:v>1177.8599999999999</c:v>
                </c:pt>
                <c:pt idx="19641">
                  <c:v>1267.7</c:v>
                </c:pt>
                <c:pt idx="19642">
                  <c:v>1301.45</c:v>
                </c:pt>
                <c:pt idx="19643">
                  <c:v>1294.2</c:v>
                </c:pt>
                <c:pt idx="19644">
                  <c:v>1301.27</c:v>
                </c:pt>
                <c:pt idx="19645">
                  <c:v>1313.6</c:v>
                </c:pt>
                <c:pt idx="19646">
                  <c:v>1291.08</c:v>
                </c:pt>
                <c:pt idx="19647">
                  <c:v>1255.26</c:v>
                </c:pt>
                <c:pt idx="19648">
                  <c:v>1180.1199999999999</c:v>
                </c:pt>
                <c:pt idx="19649">
                  <c:v>1074.27</c:v>
                </c:pt>
                <c:pt idx="19650">
                  <c:v>1130.22</c:v>
                </c:pt>
                <c:pt idx="19651">
                  <c:v>1111.03</c:v>
                </c:pt>
                <c:pt idx="19652">
                  <c:v>1061.6600000000001</c:v>
                </c:pt>
                <c:pt idx="19653">
                  <c:v>1021.47</c:v>
                </c:pt>
                <c:pt idx="19654">
                  <c:v>974.95</c:v>
                </c:pt>
                <c:pt idx="19655">
                  <c:v>930.57</c:v>
                </c:pt>
                <c:pt idx="19656">
                  <c:v>882.1</c:v>
                </c:pt>
                <c:pt idx="19657">
                  <c:v>860.65</c:v>
                </c:pt>
                <c:pt idx="19658">
                  <c:v>835.5</c:v>
                </c:pt>
                <c:pt idx="19659">
                  <c:v>816.61</c:v>
                </c:pt>
                <c:pt idx="19660">
                  <c:v>812.43</c:v>
                </c:pt>
                <c:pt idx="19661">
                  <c:v>821.24</c:v>
                </c:pt>
                <c:pt idx="19662">
                  <c:v>810.86</c:v>
                </c:pt>
                <c:pt idx="19663">
                  <c:v>906.09</c:v>
                </c:pt>
                <c:pt idx="19664">
                  <c:v>1010.57</c:v>
                </c:pt>
                <c:pt idx="19665">
                  <c:v>1098.5999999999999</c:v>
                </c:pt>
                <c:pt idx="19666">
                  <c:v>1141.8599999999999</c:v>
                </c:pt>
                <c:pt idx="19667">
                  <c:v>1139.58</c:v>
                </c:pt>
                <c:pt idx="19668">
                  <c:v>1103.96</c:v>
                </c:pt>
                <c:pt idx="19669">
                  <c:v>1076.67</c:v>
                </c:pt>
                <c:pt idx="19670">
                  <c:v>1039.79</c:v>
                </c:pt>
                <c:pt idx="19671">
                  <c:v>1023.19</c:v>
                </c:pt>
                <c:pt idx="19672">
                  <c:v>997.39</c:v>
                </c:pt>
                <c:pt idx="19673">
                  <c:v>992.44</c:v>
                </c:pt>
                <c:pt idx="19674">
                  <c:v>1073.45</c:v>
                </c:pt>
                <c:pt idx="19675">
                  <c:v>1053.6400000000001</c:v>
                </c:pt>
                <c:pt idx="19676">
                  <c:v>1015.22</c:v>
                </c:pt>
                <c:pt idx="19677">
                  <c:v>975.65</c:v>
                </c:pt>
                <c:pt idx="19678">
                  <c:v>930.91</c:v>
                </c:pt>
                <c:pt idx="19679">
                  <c:v>895.61</c:v>
                </c:pt>
                <c:pt idx="19680">
                  <c:v>860.17</c:v>
                </c:pt>
                <c:pt idx="19681">
                  <c:v>842.7</c:v>
                </c:pt>
                <c:pt idx="19682">
                  <c:v>818.81</c:v>
                </c:pt>
                <c:pt idx="19683">
                  <c:v>804.37</c:v>
                </c:pt>
                <c:pt idx="19684">
                  <c:v>785.69</c:v>
                </c:pt>
                <c:pt idx="19685">
                  <c:v>784.61</c:v>
                </c:pt>
                <c:pt idx="19686">
                  <c:v>740.1</c:v>
                </c:pt>
                <c:pt idx="19687">
                  <c:v>788.08</c:v>
                </c:pt>
                <c:pt idx="19688">
                  <c:v>826.61</c:v>
                </c:pt>
                <c:pt idx="19689">
                  <c:v>886.75</c:v>
                </c:pt>
                <c:pt idx="19690">
                  <c:v>936.23</c:v>
                </c:pt>
                <c:pt idx="19691">
                  <c:v>956.09</c:v>
                </c:pt>
                <c:pt idx="19692">
                  <c:v>940.13</c:v>
                </c:pt>
                <c:pt idx="19693">
                  <c:v>930.38</c:v>
                </c:pt>
                <c:pt idx="19694">
                  <c:v>922.56</c:v>
                </c:pt>
                <c:pt idx="19695">
                  <c:v>923.95</c:v>
                </c:pt>
                <c:pt idx="19696">
                  <c:v>902.06</c:v>
                </c:pt>
                <c:pt idx="19697">
                  <c:v>900.22</c:v>
                </c:pt>
                <c:pt idx="19698">
                  <c:v>992.25</c:v>
                </c:pt>
                <c:pt idx="19699">
                  <c:v>1006.14</c:v>
                </c:pt>
                <c:pt idx="19700">
                  <c:v>1001.65</c:v>
                </c:pt>
                <c:pt idx="19701">
                  <c:v>978.08</c:v>
                </c:pt>
                <c:pt idx="19702">
                  <c:v>924.56</c:v>
                </c:pt>
                <c:pt idx="19703">
                  <c:v>858.64</c:v>
                </c:pt>
                <c:pt idx="19704">
                  <c:v>816.91</c:v>
                </c:pt>
                <c:pt idx="19705">
                  <c:v>791.84</c:v>
                </c:pt>
                <c:pt idx="19706">
                  <c:v>768.16</c:v>
                </c:pt>
                <c:pt idx="19707">
                  <c:v>749.05</c:v>
                </c:pt>
                <c:pt idx="19708">
                  <c:v>768.37</c:v>
                </c:pt>
                <c:pt idx="19709">
                  <c:v>811.66</c:v>
                </c:pt>
                <c:pt idx="19710">
                  <c:v>842.71</c:v>
                </c:pt>
                <c:pt idx="19711">
                  <c:v>1033.32</c:v>
                </c:pt>
                <c:pt idx="19712">
                  <c:v>1165.82</c:v>
                </c:pt>
                <c:pt idx="19713">
                  <c:v>1263.74</c:v>
                </c:pt>
                <c:pt idx="19714">
                  <c:v>1304.46</c:v>
                </c:pt>
                <c:pt idx="19715">
                  <c:v>1296.8499999999999</c:v>
                </c:pt>
                <c:pt idx="19716">
                  <c:v>1276.01</c:v>
                </c:pt>
                <c:pt idx="19717">
                  <c:v>1267.93</c:v>
                </c:pt>
                <c:pt idx="19718">
                  <c:v>1289.5899999999999</c:v>
                </c:pt>
                <c:pt idx="19719">
                  <c:v>1251.93</c:v>
                </c:pt>
                <c:pt idx="19720">
                  <c:v>1159.01</c:v>
                </c:pt>
                <c:pt idx="19721">
                  <c:v>1069.29</c:v>
                </c:pt>
                <c:pt idx="19722">
                  <c:v>1117.7</c:v>
                </c:pt>
                <c:pt idx="19723">
                  <c:v>1095.32</c:v>
                </c:pt>
                <c:pt idx="19724">
                  <c:v>1052.79</c:v>
                </c:pt>
                <c:pt idx="19725">
                  <c:v>1009.81</c:v>
                </c:pt>
                <c:pt idx="19726">
                  <c:v>941.81</c:v>
                </c:pt>
                <c:pt idx="19727">
                  <c:v>886.5</c:v>
                </c:pt>
                <c:pt idx="19728">
                  <c:v>843.53</c:v>
                </c:pt>
                <c:pt idx="19729">
                  <c:v>809.59</c:v>
                </c:pt>
                <c:pt idx="19730">
                  <c:v>791.47</c:v>
                </c:pt>
                <c:pt idx="19731">
                  <c:v>781.71</c:v>
                </c:pt>
                <c:pt idx="19732">
                  <c:v>789.76</c:v>
                </c:pt>
                <c:pt idx="19733">
                  <c:v>811.77</c:v>
                </c:pt>
                <c:pt idx="19734">
                  <c:v>830.3</c:v>
                </c:pt>
                <c:pt idx="19735">
                  <c:v>1011.24</c:v>
                </c:pt>
                <c:pt idx="19736">
                  <c:v>1157.55</c:v>
                </c:pt>
                <c:pt idx="19737">
                  <c:v>1262.43</c:v>
                </c:pt>
                <c:pt idx="19738">
                  <c:v>1295.69</c:v>
                </c:pt>
                <c:pt idx="19739">
                  <c:v>1301.3499999999999</c:v>
                </c:pt>
                <c:pt idx="19740">
                  <c:v>1271.3800000000001</c:v>
                </c:pt>
                <c:pt idx="19741">
                  <c:v>1214.47</c:v>
                </c:pt>
                <c:pt idx="19742">
                  <c:v>1093.04</c:v>
                </c:pt>
                <c:pt idx="19743">
                  <c:v>1081.46</c:v>
                </c:pt>
                <c:pt idx="19744">
                  <c:v>1055.4000000000001</c:v>
                </c:pt>
                <c:pt idx="19745">
                  <c:v>985.69</c:v>
                </c:pt>
                <c:pt idx="19746">
                  <c:v>1028.23</c:v>
                </c:pt>
                <c:pt idx="19747">
                  <c:v>1021.09</c:v>
                </c:pt>
                <c:pt idx="19748">
                  <c:v>972.9</c:v>
                </c:pt>
                <c:pt idx="19749">
                  <c:v>945.38</c:v>
                </c:pt>
                <c:pt idx="19750">
                  <c:v>874.77</c:v>
                </c:pt>
                <c:pt idx="19751">
                  <c:v>829.61</c:v>
                </c:pt>
                <c:pt idx="19752">
                  <c:v>789.79</c:v>
                </c:pt>
                <c:pt idx="19753">
                  <c:v>764.16</c:v>
                </c:pt>
                <c:pt idx="19754">
                  <c:v>752.84</c:v>
                </c:pt>
                <c:pt idx="19755">
                  <c:v>749.63</c:v>
                </c:pt>
                <c:pt idx="19756">
                  <c:v>762.41</c:v>
                </c:pt>
                <c:pt idx="19757">
                  <c:v>800.22</c:v>
                </c:pt>
                <c:pt idx="19758">
                  <c:v>830.8</c:v>
                </c:pt>
                <c:pt idx="19759">
                  <c:v>998.39</c:v>
                </c:pt>
                <c:pt idx="19760">
                  <c:v>1140.6300000000001</c:v>
                </c:pt>
                <c:pt idx="19761">
                  <c:v>1215.47</c:v>
                </c:pt>
                <c:pt idx="19762">
                  <c:v>1259.21</c:v>
                </c:pt>
                <c:pt idx="19763">
                  <c:v>1232.96</c:v>
                </c:pt>
                <c:pt idx="19764">
                  <c:v>1254.26</c:v>
                </c:pt>
                <c:pt idx="19765">
                  <c:v>1259.5999999999999</c:v>
                </c:pt>
                <c:pt idx="19766">
                  <c:v>1233.6500000000001</c:v>
                </c:pt>
                <c:pt idx="19767">
                  <c:v>1168.19</c:v>
                </c:pt>
                <c:pt idx="19768">
                  <c:v>1067.58</c:v>
                </c:pt>
                <c:pt idx="19769">
                  <c:v>1013.95</c:v>
                </c:pt>
                <c:pt idx="19770">
                  <c:v>1063.54</c:v>
                </c:pt>
                <c:pt idx="19771">
                  <c:v>1042.29</c:v>
                </c:pt>
                <c:pt idx="19772">
                  <c:v>1005.17</c:v>
                </c:pt>
                <c:pt idx="19773">
                  <c:v>968.36</c:v>
                </c:pt>
                <c:pt idx="19774">
                  <c:v>913.65</c:v>
                </c:pt>
                <c:pt idx="19775">
                  <c:v>868.72</c:v>
                </c:pt>
                <c:pt idx="19776">
                  <c:v>831.82</c:v>
                </c:pt>
                <c:pt idx="19777">
                  <c:v>797.83</c:v>
                </c:pt>
                <c:pt idx="19778">
                  <c:v>781.42</c:v>
                </c:pt>
                <c:pt idx="19779">
                  <c:v>768.51</c:v>
                </c:pt>
                <c:pt idx="19780">
                  <c:v>763.88</c:v>
                </c:pt>
                <c:pt idx="19781">
                  <c:v>779.11</c:v>
                </c:pt>
                <c:pt idx="19782">
                  <c:v>790.11</c:v>
                </c:pt>
                <c:pt idx="19783">
                  <c:v>941.11</c:v>
                </c:pt>
                <c:pt idx="19784">
                  <c:v>1049.8800000000001</c:v>
                </c:pt>
                <c:pt idx="19785">
                  <c:v>1128.54</c:v>
                </c:pt>
                <c:pt idx="19786">
                  <c:v>1158.0899999999999</c:v>
                </c:pt>
                <c:pt idx="19787">
                  <c:v>1134.25</c:v>
                </c:pt>
                <c:pt idx="19788">
                  <c:v>1088.95</c:v>
                </c:pt>
                <c:pt idx="19789">
                  <c:v>1046.73</c:v>
                </c:pt>
                <c:pt idx="19790">
                  <c:v>998.35</c:v>
                </c:pt>
                <c:pt idx="19791">
                  <c:v>937.87</c:v>
                </c:pt>
                <c:pt idx="19792">
                  <c:v>915.63</c:v>
                </c:pt>
                <c:pt idx="19793">
                  <c:v>911.44</c:v>
                </c:pt>
                <c:pt idx="19794">
                  <c:v>961.9</c:v>
                </c:pt>
                <c:pt idx="19795">
                  <c:v>927.04</c:v>
                </c:pt>
                <c:pt idx="19796">
                  <c:v>876.63</c:v>
                </c:pt>
                <c:pt idx="19797">
                  <c:v>838.52</c:v>
                </c:pt>
                <c:pt idx="19798">
                  <c:v>799.24</c:v>
                </c:pt>
                <c:pt idx="19799">
                  <c:v>766.9</c:v>
                </c:pt>
                <c:pt idx="19800">
                  <c:v>722.09</c:v>
                </c:pt>
                <c:pt idx="19801">
                  <c:v>713.6</c:v>
                </c:pt>
                <c:pt idx="19802">
                  <c:v>702.32</c:v>
                </c:pt>
                <c:pt idx="19803">
                  <c:v>705.57</c:v>
                </c:pt>
                <c:pt idx="19804">
                  <c:v>700.12</c:v>
                </c:pt>
                <c:pt idx="19805">
                  <c:v>706.97</c:v>
                </c:pt>
                <c:pt idx="19806">
                  <c:v>669.08</c:v>
                </c:pt>
                <c:pt idx="19807">
                  <c:v>701.88</c:v>
                </c:pt>
                <c:pt idx="19808">
                  <c:v>722.93</c:v>
                </c:pt>
                <c:pt idx="19809">
                  <c:v>733.14</c:v>
                </c:pt>
                <c:pt idx="19810">
                  <c:v>747.76</c:v>
                </c:pt>
                <c:pt idx="19811">
                  <c:v>758.86</c:v>
                </c:pt>
                <c:pt idx="19812">
                  <c:v>770.31</c:v>
                </c:pt>
                <c:pt idx="19813">
                  <c:v>744.2</c:v>
                </c:pt>
                <c:pt idx="19814">
                  <c:v>739.52</c:v>
                </c:pt>
                <c:pt idx="19815">
                  <c:v>733.09</c:v>
                </c:pt>
                <c:pt idx="19816">
                  <c:v>735.48</c:v>
                </c:pt>
                <c:pt idx="19817">
                  <c:v>746.57</c:v>
                </c:pt>
                <c:pt idx="19818">
                  <c:v>841.76</c:v>
                </c:pt>
                <c:pt idx="19819">
                  <c:v>851.95</c:v>
                </c:pt>
                <c:pt idx="19820">
                  <c:v>840.45</c:v>
                </c:pt>
                <c:pt idx="19821">
                  <c:v>816.51</c:v>
                </c:pt>
                <c:pt idx="19822">
                  <c:v>785.66</c:v>
                </c:pt>
                <c:pt idx="19823">
                  <c:v>751.13</c:v>
                </c:pt>
                <c:pt idx="19824">
                  <c:v>733.29</c:v>
                </c:pt>
                <c:pt idx="19825">
                  <c:v>717.41</c:v>
                </c:pt>
                <c:pt idx="19826">
                  <c:v>698.17</c:v>
                </c:pt>
                <c:pt idx="19827">
                  <c:v>692.13</c:v>
                </c:pt>
                <c:pt idx="19828">
                  <c:v>682.53</c:v>
                </c:pt>
                <c:pt idx="19829">
                  <c:v>690.65</c:v>
                </c:pt>
                <c:pt idx="19830">
                  <c:v>682.34</c:v>
                </c:pt>
                <c:pt idx="19831">
                  <c:v>746.91</c:v>
                </c:pt>
                <c:pt idx="19832">
                  <c:v>812.81</c:v>
                </c:pt>
                <c:pt idx="19833">
                  <c:v>865.98</c:v>
                </c:pt>
                <c:pt idx="19834">
                  <c:v>894.36</c:v>
                </c:pt>
                <c:pt idx="19835">
                  <c:v>889.09</c:v>
                </c:pt>
                <c:pt idx="19836">
                  <c:v>898.95</c:v>
                </c:pt>
                <c:pt idx="19837">
                  <c:v>883.88</c:v>
                </c:pt>
                <c:pt idx="19838">
                  <c:v>863.65</c:v>
                </c:pt>
                <c:pt idx="19839">
                  <c:v>838.4</c:v>
                </c:pt>
                <c:pt idx="19840">
                  <c:v>826.04</c:v>
                </c:pt>
                <c:pt idx="19841">
                  <c:v>837.48</c:v>
                </c:pt>
                <c:pt idx="19842">
                  <c:v>919.18</c:v>
                </c:pt>
                <c:pt idx="19843">
                  <c:v>917.32</c:v>
                </c:pt>
                <c:pt idx="19844">
                  <c:v>895.35</c:v>
                </c:pt>
                <c:pt idx="19845">
                  <c:v>868.8</c:v>
                </c:pt>
                <c:pt idx="19846">
                  <c:v>828.59</c:v>
                </c:pt>
                <c:pt idx="19847">
                  <c:v>804.8</c:v>
                </c:pt>
                <c:pt idx="19848">
                  <c:v>772.14</c:v>
                </c:pt>
                <c:pt idx="19849">
                  <c:v>749.93</c:v>
                </c:pt>
                <c:pt idx="19850">
                  <c:v>733.72</c:v>
                </c:pt>
                <c:pt idx="19851">
                  <c:v>716.31</c:v>
                </c:pt>
                <c:pt idx="19852">
                  <c:v>714.83</c:v>
                </c:pt>
                <c:pt idx="19853">
                  <c:v>715.51</c:v>
                </c:pt>
                <c:pt idx="19854">
                  <c:v>681.65</c:v>
                </c:pt>
                <c:pt idx="19855">
                  <c:v>714.15</c:v>
                </c:pt>
                <c:pt idx="19856">
                  <c:v>745.57</c:v>
                </c:pt>
                <c:pt idx="19857">
                  <c:v>801.42</c:v>
                </c:pt>
                <c:pt idx="19858">
                  <c:v>848.98</c:v>
                </c:pt>
                <c:pt idx="19859">
                  <c:v>864.02</c:v>
                </c:pt>
                <c:pt idx="19860">
                  <c:v>868.36</c:v>
                </c:pt>
                <c:pt idx="19861">
                  <c:v>874.91</c:v>
                </c:pt>
                <c:pt idx="19862">
                  <c:v>861.74</c:v>
                </c:pt>
                <c:pt idx="19863">
                  <c:v>860.72</c:v>
                </c:pt>
                <c:pt idx="19864">
                  <c:v>849.21</c:v>
                </c:pt>
                <c:pt idx="19865">
                  <c:v>849.53</c:v>
                </c:pt>
                <c:pt idx="19866">
                  <c:v>944.72</c:v>
                </c:pt>
                <c:pt idx="19867">
                  <c:v>949.82</c:v>
                </c:pt>
                <c:pt idx="19868">
                  <c:v>936.41</c:v>
                </c:pt>
                <c:pt idx="19869">
                  <c:v>898.99</c:v>
                </c:pt>
                <c:pt idx="19870">
                  <c:v>846.88</c:v>
                </c:pt>
                <c:pt idx="19871">
                  <c:v>798.66</c:v>
                </c:pt>
                <c:pt idx="19872">
                  <c:v>770.18</c:v>
                </c:pt>
                <c:pt idx="19873">
                  <c:v>739.5</c:v>
                </c:pt>
                <c:pt idx="19874">
                  <c:v>719.77</c:v>
                </c:pt>
                <c:pt idx="19875">
                  <c:v>712.92</c:v>
                </c:pt>
                <c:pt idx="19876">
                  <c:v>733.81</c:v>
                </c:pt>
                <c:pt idx="19877">
                  <c:v>771.05</c:v>
                </c:pt>
                <c:pt idx="19878">
                  <c:v>799.91</c:v>
                </c:pt>
                <c:pt idx="19879">
                  <c:v>988.25</c:v>
                </c:pt>
                <c:pt idx="19880">
                  <c:v>1132.77</c:v>
                </c:pt>
                <c:pt idx="19881">
                  <c:v>1200.6500000000001</c:v>
                </c:pt>
                <c:pt idx="19882">
                  <c:v>1248.42</c:v>
                </c:pt>
                <c:pt idx="19883">
                  <c:v>1265.1099999999999</c:v>
                </c:pt>
                <c:pt idx="19884">
                  <c:v>1275.02</c:v>
                </c:pt>
                <c:pt idx="19885">
                  <c:v>1274.79</c:v>
                </c:pt>
                <c:pt idx="19886">
                  <c:v>1281.8499999999999</c:v>
                </c:pt>
                <c:pt idx="19887">
                  <c:v>1244.54</c:v>
                </c:pt>
                <c:pt idx="19888">
                  <c:v>1151.23</c:v>
                </c:pt>
                <c:pt idx="19889">
                  <c:v>1036.67</c:v>
                </c:pt>
                <c:pt idx="19890">
                  <c:v>1102.4000000000001</c:v>
                </c:pt>
                <c:pt idx="19891">
                  <c:v>1071.0999999999999</c:v>
                </c:pt>
                <c:pt idx="19892">
                  <c:v>1031.58</c:v>
                </c:pt>
                <c:pt idx="19893">
                  <c:v>968.13</c:v>
                </c:pt>
                <c:pt idx="19894">
                  <c:v>903.7</c:v>
                </c:pt>
                <c:pt idx="19895">
                  <c:v>847.29</c:v>
                </c:pt>
                <c:pt idx="19896">
                  <c:v>801.58</c:v>
                </c:pt>
                <c:pt idx="19897">
                  <c:v>782.03</c:v>
                </c:pt>
                <c:pt idx="19898">
                  <c:v>755.46</c:v>
                </c:pt>
                <c:pt idx="19899">
                  <c:v>745.96</c:v>
                </c:pt>
                <c:pt idx="19900">
                  <c:v>756.4</c:v>
                </c:pt>
                <c:pt idx="19901">
                  <c:v>787.43</c:v>
                </c:pt>
                <c:pt idx="19902">
                  <c:v>805.29</c:v>
                </c:pt>
                <c:pt idx="19903">
                  <c:v>994.72</c:v>
                </c:pt>
                <c:pt idx="19904">
                  <c:v>1123.8800000000001</c:v>
                </c:pt>
                <c:pt idx="19905">
                  <c:v>1215.9100000000001</c:v>
                </c:pt>
                <c:pt idx="19906">
                  <c:v>1258.3399999999999</c:v>
                </c:pt>
                <c:pt idx="19907">
                  <c:v>1251.6400000000001</c:v>
                </c:pt>
                <c:pt idx="19908">
                  <c:v>1262.3399999999999</c:v>
                </c:pt>
                <c:pt idx="19909">
                  <c:v>1270.73</c:v>
                </c:pt>
                <c:pt idx="19910">
                  <c:v>1277.23</c:v>
                </c:pt>
                <c:pt idx="19911">
                  <c:v>1232.83</c:v>
                </c:pt>
                <c:pt idx="19912">
                  <c:v>1146.56</c:v>
                </c:pt>
                <c:pt idx="19913">
                  <c:v>1023.95</c:v>
                </c:pt>
                <c:pt idx="19914">
                  <c:v>1087</c:v>
                </c:pt>
                <c:pt idx="19915">
                  <c:v>1074.42</c:v>
                </c:pt>
                <c:pt idx="19916">
                  <c:v>1040.43</c:v>
                </c:pt>
                <c:pt idx="19917">
                  <c:v>994.63</c:v>
                </c:pt>
                <c:pt idx="19918">
                  <c:v>922.45</c:v>
                </c:pt>
                <c:pt idx="19919">
                  <c:v>874.55</c:v>
                </c:pt>
                <c:pt idx="19920">
                  <c:v>825.16</c:v>
                </c:pt>
                <c:pt idx="19921">
                  <c:v>789.54</c:v>
                </c:pt>
                <c:pt idx="19922">
                  <c:v>775.49</c:v>
                </c:pt>
                <c:pt idx="19923">
                  <c:v>767.17</c:v>
                </c:pt>
                <c:pt idx="19924">
                  <c:v>775.51</c:v>
                </c:pt>
                <c:pt idx="19925">
                  <c:v>796.58</c:v>
                </c:pt>
                <c:pt idx="19926">
                  <c:v>817.68</c:v>
                </c:pt>
                <c:pt idx="19927">
                  <c:v>996.05</c:v>
                </c:pt>
                <c:pt idx="19928">
                  <c:v>1109.08</c:v>
                </c:pt>
                <c:pt idx="19929">
                  <c:v>1206.43</c:v>
                </c:pt>
                <c:pt idx="19930">
                  <c:v>1219.8599999999999</c:v>
                </c:pt>
                <c:pt idx="19931">
                  <c:v>1246.18</c:v>
                </c:pt>
                <c:pt idx="19932">
                  <c:v>1243.0899999999999</c:v>
                </c:pt>
                <c:pt idx="19933">
                  <c:v>1275.72</c:v>
                </c:pt>
                <c:pt idx="19934">
                  <c:v>1258.77</c:v>
                </c:pt>
                <c:pt idx="19935">
                  <c:v>1217.6400000000001</c:v>
                </c:pt>
                <c:pt idx="19936">
                  <c:v>1143.69</c:v>
                </c:pt>
                <c:pt idx="19937">
                  <c:v>1047.8399999999999</c:v>
                </c:pt>
                <c:pt idx="19938">
                  <c:v>1102.28</c:v>
                </c:pt>
                <c:pt idx="19939">
                  <c:v>1082.21</c:v>
                </c:pt>
                <c:pt idx="19940">
                  <c:v>1056.8499999999999</c:v>
                </c:pt>
                <c:pt idx="19941">
                  <c:v>1000.55</c:v>
                </c:pt>
                <c:pt idx="19942">
                  <c:v>931.63</c:v>
                </c:pt>
                <c:pt idx="19943">
                  <c:v>860.55</c:v>
                </c:pt>
                <c:pt idx="19944">
                  <c:v>816.53</c:v>
                </c:pt>
                <c:pt idx="19945">
                  <c:v>785.18</c:v>
                </c:pt>
                <c:pt idx="19946">
                  <c:v>757.2</c:v>
                </c:pt>
                <c:pt idx="19947">
                  <c:v>756.3</c:v>
                </c:pt>
                <c:pt idx="19948">
                  <c:v>763.12</c:v>
                </c:pt>
                <c:pt idx="19949">
                  <c:v>795.47</c:v>
                </c:pt>
                <c:pt idx="19950">
                  <c:v>819.42</c:v>
                </c:pt>
                <c:pt idx="19951">
                  <c:v>993.04</c:v>
                </c:pt>
                <c:pt idx="19952">
                  <c:v>1097.04</c:v>
                </c:pt>
                <c:pt idx="19953">
                  <c:v>1213.8599999999999</c:v>
                </c:pt>
                <c:pt idx="19954">
                  <c:v>1274.06</c:v>
                </c:pt>
                <c:pt idx="19955">
                  <c:v>1268.5</c:v>
                </c:pt>
                <c:pt idx="19956">
                  <c:v>1277.4100000000001</c:v>
                </c:pt>
                <c:pt idx="19957">
                  <c:v>1299.58</c:v>
                </c:pt>
                <c:pt idx="19958">
                  <c:v>1289.6600000000001</c:v>
                </c:pt>
                <c:pt idx="19959">
                  <c:v>1243.3900000000001</c:v>
                </c:pt>
                <c:pt idx="19960">
                  <c:v>1154.58</c:v>
                </c:pt>
                <c:pt idx="19961">
                  <c:v>1060.92</c:v>
                </c:pt>
                <c:pt idx="19962">
                  <c:v>1124.9000000000001</c:v>
                </c:pt>
                <c:pt idx="19963">
                  <c:v>1105.3499999999999</c:v>
                </c:pt>
                <c:pt idx="19964">
                  <c:v>1065.67</c:v>
                </c:pt>
                <c:pt idx="19965">
                  <c:v>1020.02</c:v>
                </c:pt>
                <c:pt idx="19966">
                  <c:v>947.32</c:v>
                </c:pt>
                <c:pt idx="19967">
                  <c:v>880.85</c:v>
                </c:pt>
                <c:pt idx="19968">
                  <c:v>835.83</c:v>
                </c:pt>
                <c:pt idx="19969">
                  <c:v>797.39</c:v>
                </c:pt>
                <c:pt idx="19970">
                  <c:v>764.98</c:v>
                </c:pt>
                <c:pt idx="19971">
                  <c:v>757.02</c:v>
                </c:pt>
                <c:pt idx="19972">
                  <c:v>761.27</c:v>
                </c:pt>
                <c:pt idx="19973">
                  <c:v>789.35</c:v>
                </c:pt>
                <c:pt idx="19974">
                  <c:v>813.8</c:v>
                </c:pt>
                <c:pt idx="19975">
                  <c:v>997.77</c:v>
                </c:pt>
                <c:pt idx="19976">
                  <c:v>1116.7</c:v>
                </c:pt>
                <c:pt idx="19977">
                  <c:v>1212.46</c:v>
                </c:pt>
                <c:pt idx="19978">
                  <c:v>1244.58</c:v>
                </c:pt>
                <c:pt idx="19979">
                  <c:v>1254.56</c:v>
                </c:pt>
                <c:pt idx="19980">
                  <c:v>1252.94</c:v>
                </c:pt>
                <c:pt idx="19981">
                  <c:v>1280.4100000000001</c:v>
                </c:pt>
                <c:pt idx="19982">
                  <c:v>1272.6600000000001</c:v>
                </c:pt>
                <c:pt idx="19983">
                  <c:v>1235.23</c:v>
                </c:pt>
                <c:pt idx="19984">
                  <c:v>1138.32</c:v>
                </c:pt>
                <c:pt idx="19985">
                  <c:v>1040.5899999999999</c:v>
                </c:pt>
                <c:pt idx="19986">
                  <c:v>1103.08</c:v>
                </c:pt>
                <c:pt idx="19987">
                  <c:v>1075.23</c:v>
                </c:pt>
                <c:pt idx="19988">
                  <c:v>1044.08</c:v>
                </c:pt>
                <c:pt idx="19989">
                  <c:v>997.04</c:v>
                </c:pt>
                <c:pt idx="19990">
                  <c:v>940.53</c:v>
                </c:pt>
                <c:pt idx="19991">
                  <c:v>892.63</c:v>
                </c:pt>
                <c:pt idx="19992">
                  <c:v>851.07</c:v>
                </c:pt>
                <c:pt idx="19993">
                  <c:v>824.68</c:v>
                </c:pt>
                <c:pt idx="19994">
                  <c:v>802.6</c:v>
                </c:pt>
                <c:pt idx="19995">
                  <c:v>770.38</c:v>
                </c:pt>
                <c:pt idx="19996">
                  <c:v>771.51</c:v>
                </c:pt>
                <c:pt idx="19997">
                  <c:v>774.14</c:v>
                </c:pt>
                <c:pt idx="19998">
                  <c:v>760.49</c:v>
                </c:pt>
                <c:pt idx="19999">
                  <c:v>879.22</c:v>
                </c:pt>
                <c:pt idx="20000">
                  <c:v>980.59</c:v>
                </c:pt>
                <c:pt idx="20001">
                  <c:v>1074.29</c:v>
                </c:pt>
                <c:pt idx="20002">
                  <c:v>1096.99</c:v>
                </c:pt>
                <c:pt idx="20003">
                  <c:v>1107.82</c:v>
                </c:pt>
                <c:pt idx="20004">
                  <c:v>1074.05</c:v>
                </c:pt>
                <c:pt idx="20005">
                  <c:v>1052.1300000000001</c:v>
                </c:pt>
                <c:pt idx="20006">
                  <c:v>1022.98</c:v>
                </c:pt>
                <c:pt idx="20007">
                  <c:v>1001.76</c:v>
                </c:pt>
                <c:pt idx="20008">
                  <c:v>983.55</c:v>
                </c:pt>
                <c:pt idx="20009">
                  <c:v>954.1</c:v>
                </c:pt>
                <c:pt idx="20010">
                  <c:v>1039.81</c:v>
                </c:pt>
                <c:pt idx="20011">
                  <c:v>1045.01</c:v>
                </c:pt>
                <c:pt idx="20012">
                  <c:v>1002.93</c:v>
                </c:pt>
                <c:pt idx="20013">
                  <c:v>974.95</c:v>
                </c:pt>
                <c:pt idx="20014">
                  <c:v>933.01</c:v>
                </c:pt>
                <c:pt idx="20015">
                  <c:v>890.22</c:v>
                </c:pt>
                <c:pt idx="20016">
                  <c:v>845.04</c:v>
                </c:pt>
                <c:pt idx="20017">
                  <c:v>817.07</c:v>
                </c:pt>
                <c:pt idx="20018">
                  <c:v>797.69</c:v>
                </c:pt>
                <c:pt idx="20019">
                  <c:v>780.81</c:v>
                </c:pt>
                <c:pt idx="20020">
                  <c:v>760.85</c:v>
                </c:pt>
                <c:pt idx="20021">
                  <c:v>753.33</c:v>
                </c:pt>
                <c:pt idx="20022">
                  <c:v>735.4</c:v>
                </c:pt>
                <c:pt idx="20023">
                  <c:v>774.1</c:v>
                </c:pt>
                <c:pt idx="20024">
                  <c:v>813.72</c:v>
                </c:pt>
                <c:pt idx="20025">
                  <c:v>866.09</c:v>
                </c:pt>
                <c:pt idx="20026">
                  <c:v>909.48</c:v>
                </c:pt>
                <c:pt idx="20027">
                  <c:v>940.05</c:v>
                </c:pt>
                <c:pt idx="20028">
                  <c:v>940.23</c:v>
                </c:pt>
                <c:pt idx="20029">
                  <c:v>959.31</c:v>
                </c:pt>
                <c:pt idx="20030">
                  <c:v>957.02</c:v>
                </c:pt>
                <c:pt idx="20031">
                  <c:v>943.93</c:v>
                </c:pt>
                <c:pt idx="20032">
                  <c:v>929.52</c:v>
                </c:pt>
                <c:pt idx="20033">
                  <c:v>915.32</c:v>
                </c:pt>
                <c:pt idx="20034">
                  <c:v>994.4</c:v>
                </c:pt>
                <c:pt idx="20035">
                  <c:v>1009.35</c:v>
                </c:pt>
                <c:pt idx="20036">
                  <c:v>1005.58</c:v>
                </c:pt>
                <c:pt idx="20037">
                  <c:v>984.78</c:v>
                </c:pt>
                <c:pt idx="20038">
                  <c:v>934.64</c:v>
                </c:pt>
                <c:pt idx="20039">
                  <c:v>879.42</c:v>
                </c:pt>
                <c:pt idx="20040">
                  <c:v>835.96</c:v>
                </c:pt>
                <c:pt idx="20041">
                  <c:v>803.13</c:v>
                </c:pt>
                <c:pt idx="20042">
                  <c:v>783.54</c:v>
                </c:pt>
                <c:pt idx="20043">
                  <c:v>770.67</c:v>
                </c:pt>
                <c:pt idx="20044">
                  <c:v>776.31</c:v>
                </c:pt>
                <c:pt idx="20045">
                  <c:v>808.28</c:v>
                </c:pt>
                <c:pt idx="20046">
                  <c:v>850.59</c:v>
                </c:pt>
                <c:pt idx="20047">
                  <c:v>1037.52</c:v>
                </c:pt>
                <c:pt idx="20048">
                  <c:v>1182.6199999999999</c:v>
                </c:pt>
                <c:pt idx="20049">
                  <c:v>1279.5</c:v>
                </c:pt>
                <c:pt idx="20050">
                  <c:v>1320.36</c:v>
                </c:pt>
                <c:pt idx="20051">
                  <c:v>1328.15</c:v>
                </c:pt>
                <c:pt idx="20052">
                  <c:v>1331.75</c:v>
                </c:pt>
                <c:pt idx="20053">
                  <c:v>1335.49</c:v>
                </c:pt>
                <c:pt idx="20054">
                  <c:v>1320.78</c:v>
                </c:pt>
                <c:pt idx="20055">
                  <c:v>1254.1600000000001</c:v>
                </c:pt>
                <c:pt idx="20056">
                  <c:v>1182.23</c:v>
                </c:pt>
                <c:pt idx="20057">
                  <c:v>1083.55</c:v>
                </c:pt>
                <c:pt idx="20058">
                  <c:v>1141.05</c:v>
                </c:pt>
                <c:pt idx="20059">
                  <c:v>1111.72</c:v>
                </c:pt>
                <c:pt idx="20060">
                  <c:v>1065.6600000000001</c:v>
                </c:pt>
                <c:pt idx="20061">
                  <c:v>1020.58</c:v>
                </c:pt>
                <c:pt idx="20062">
                  <c:v>953.44</c:v>
                </c:pt>
                <c:pt idx="20063">
                  <c:v>893.58</c:v>
                </c:pt>
                <c:pt idx="20064">
                  <c:v>841.04</c:v>
                </c:pt>
                <c:pt idx="20065">
                  <c:v>813.53</c:v>
                </c:pt>
                <c:pt idx="20066">
                  <c:v>790</c:v>
                </c:pt>
                <c:pt idx="20067">
                  <c:v>779.97</c:v>
                </c:pt>
                <c:pt idx="20068">
                  <c:v>790.72</c:v>
                </c:pt>
                <c:pt idx="20069">
                  <c:v>823.6</c:v>
                </c:pt>
                <c:pt idx="20070">
                  <c:v>839.32</c:v>
                </c:pt>
                <c:pt idx="20071">
                  <c:v>1019.14</c:v>
                </c:pt>
                <c:pt idx="20072">
                  <c:v>1161.1199999999999</c:v>
                </c:pt>
                <c:pt idx="20073">
                  <c:v>1230.3499999999999</c:v>
                </c:pt>
                <c:pt idx="20074">
                  <c:v>1245.73</c:v>
                </c:pt>
                <c:pt idx="20075">
                  <c:v>1263.44</c:v>
                </c:pt>
                <c:pt idx="20076">
                  <c:v>1263.8499999999999</c:v>
                </c:pt>
                <c:pt idx="20077">
                  <c:v>1265.9000000000001</c:v>
                </c:pt>
                <c:pt idx="20078">
                  <c:v>1238.75</c:v>
                </c:pt>
                <c:pt idx="20079">
                  <c:v>1197.6400000000001</c:v>
                </c:pt>
                <c:pt idx="20080">
                  <c:v>1138.8900000000001</c:v>
                </c:pt>
                <c:pt idx="20081">
                  <c:v>1059.2</c:v>
                </c:pt>
                <c:pt idx="20082">
                  <c:v>1110.19</c:v>
                </c:pt>
                <c:pt idx="20083">
                  <c:v>1061.47</c:v>
                </c:pt>
                <c:pt idx="20084">
                  <c:v>1025.23</c:v>
                </c:pt>
                <c:pt idx="20085">
                  <c:v>975.12</c:v>
                </c:pt>
                <c:pt idx="20086">
                  <c:v>900.53</c:v>
                </c:pt>
                <c:pt idx="20087">
                  <c:v>837.4</c:v>
                </c:pt>
                <c:pt idx="20088">
                  <c:v>806.75</c:v>
                </c:pt>
                <c:pt idx="20089">
                  <c:v>772.56</c:v>
                </c:pt>
                <c:pt idx="20090">
                  <c:v>752.09</c:v>
                </c:pt>
                <c:pt idx="20091">
                  <c:v>747.29</c:v>
                </c:pt>
                <c:pt idx="20092">
                  <c:v>749.61</c:v>
                </c:pt>
                <c:pt idx="20093">
                  <c:v>791.82</c:v>
                </c:pt>
                <c:pt idx="20094">
                  <c:v>810.9</c:v>
                </c:pt>
                <c:pt idx="20095">
                  <c:v>984.1</c:v>
                </c:pt>
                <c:pt idx="20096">
                  <c:v>1128.97</c:v>
                </c:pt>
                <c:pt idx="20097">
                  <c:v>1214.6400000000001</c:v>
                </c:pt>
                <c:pt idx="20098">
                  <c:v>1272.21</c:v>
                </c:pt>
                <c:pt idx="20099">
                  <c:v>1276.02</c:v>
                </c:pt>
                <c:pt idx="20100">
                  <c:v>1291.24</c:v>
                </c:pt>
                <c:pt idx="20101">
                  <c:v>1313.17</c:v>
                </c:pt>
                <c:pt idx="20102">
                  <c:v>1302.25</c:v>
                </c:pt>
                <c:pt idx="20103">
                  <c:v>1236.05</c:v>
                </c:pt>
                <c:pt idx="20104">
                  <c:v>1144.22</c:v>
                </c:pt>
                <c:pt idx="20105">
                  <c:v>1059.9000000000001</c:v>
                </c:pt>
                <c:pt idx="20106">
                  <c:v>1092.53</c:v>
                </c:pt>
                <c:pt idx="20107">
                  <c:v>1068.5899999999999</c:v>
                </c:pt>
                <c:pt idx="20108">
                  <c:v>1033.43</c:v>
                </c:pt>
                <c:pt idx="20109">
                  <c:v>990.43</c:v>
                </c:pt>
                <c:pt idx="20110">
                  <c:v>930.87</c:v>
                </c:pt>
                <c:pt idx="20111">
                  <c:v>862.45</c:v>
                </c:pt>
                <c:pt idx="20112">
                  <c:v>820.69</c:v>
                </c:pt>
                <c:pt idx="20113">
                  <c:v>787.55</c:v>
                </c:pt>
                <c:pt idx="20114">
                  <c:v>771.69</c:v>
                </c:pt>
                <c:pt idx="20115">
                  <c:v>763.28</c:v>
                </c:pt>
                <c:pt idx="20116">
                  <c:v>770.11</c:v>
                </c:pt>
                <c:pt idx="20117">
                  <c:v>805.83</c:v>
                </c:pt>
                <c:pt idx="20118">
                  <c:v>829.6</c:v>
                </c:pt>
                <c:pt idx="20119">
                  <c:v>1013.15</c:v>
                </c:pt>
                <c:pt idx="20120">
                  <c:v>1174.1300000000001</c:v>
                </c:pt>
                <c:pt idx="20121">
                  <c:v>1248.48</c:v>
                </c:pt>
                <c:pt idx="20122">
                  <c:v>1287.06</c:v>
                </c:pt>
                <c:pt idx="20123">
                  <c:v>1295.4000000000001</c:v>
                </c:pt>
                <c:pt idx="20124">
                  <c:v>1278.44</c:v>
                </c:pt>
                <c:pt idx="20125">
                  <c:v>1262.31</c:v>
                </c:pt>
                <c:pt idx="20126">
                  <c:v>1236.32</c:v>
                </c:pt>
                <c:pt idx="20127">
                  <c:v>1189.23</c:v>
                </c:pt>
                <c:pt idx="20128">
                  <c:v>1122.52</c:v>
                </c:pt>
                <c:pt idx="20129">
                  <c:v>1022.09</c:v>
                </c:pt>
                <c:pt idx="20130">
                  <c:v>1102.19</c:v>
                </c:pt>
                <c:pt idx="20131">
                  <c:v>1063</c:v>
                </c:pt>
                <c:pt idx="20132">
                  <c:v>1044.5899999999999</c:v>
                </c:pt>
                <c:pt idx="20133">
                  <c:v>992.49</c:v>
                </c:pt>
                <c:pt idx="20134">
                  <c:v>925.11</c:v>
                </c:pt>
                <c:pt idx="20135">
                  <c:v>864.05</c:v>
                </c:pt>
                <c:pt idx="20136">
                  <c:v>816.19</c:v>
                </c:pt>
                <c:pt idx="20137">
                  <c:v>794.74</c:v>
                </c:pt>
                <c:pt idx="20138">
                  <c:v>773.42</c:v>
                </c:pt>
                <c:pt idx="20139">
                  <c:v>765.88</c:v>
                </c:pt>
                <c:pt idx="20140">
                  <c:v>774.49</c:v>
                </c:pt>
                <c:pt idx="20141">
                  <c:v>807.66</c:v>
                </c:pt>
                <c:pt idx="20142">
                  <c:v>836.17</c:v>
                </c:pt>
                <c:pt idx="20143">
                  <c:v>1025.6600000000001</c:v>
                </c:pt>
                <c:pt idx="20144">
                  <c:v>1164.1300000000001</c:v>
                </c:pt>
                <c:pt idx="20145">
                  <c:v>1233.8699999999999</c:v>
                </c:pt>
                <c:pt idx="20146">
                  <c:v>1285.5</c:v>
                </c:pt>
                <c:pt idx="20147">
                  <c:v>1286.8499999999999</c:v>
                </c:pt>
                <c:pt idx="20148">
                  <c:v>1270.49</c:v>
                </c:pt>
                <c:pt idx="20149">
                  <c:v>1270.3599999999999</c:v>
                </c:pt>
                <c:pt idx="20150">
                  <c:v>1247.0999999999999</c:v>
                </c:pt>
                <c:pt idx="20151">
                  <c:v>1223.79</c:v>
                </c:pt>
                <c:pt idx="20152">
                  <c:v>1123.3699999999999</c:v>
                </c:pt>
                <c:pt idx="20153">
                  <c:v>1042.68</c:v>
                </c:pt>
                <c:pt idx="20154">
                  <c:v>1124.79</c:v>
                </c:pt>
                <c:pt idx="20155">
                  <c:v>1085.83</c:v>
                </c:pt>
                <c:pt idx="20156">
                  <c:v>1044.73</c:v>
                </c:pt>
                <c:pt idx="20157">
                  <c:v>998.14</c:v>
                </c:pt>
                <c:pt idx="20158">
                  <c:v>943.49</c:v>
                </c:pt>
                <c:pt idx="20159">
                  <c:v>889.18</c:v>
                </c:pt>
                <c:pt idx="20160">
                  <c:v>847.65</c:v>
                </c:pt>
                <c:pt idx="20161">
                  <c:v>807.09</c:v>
                </c:pt>
                <c:pt idx="20162">
                  <c:v>789.09</c:v>
                </c:pt>
                <c:pt idx="20163">
                  <c:v>772.08</c:v>
                </c:pt>
                <c:pt idx="20164">
                  <c:v>767.25</c:v>
                </c:pt>
                <c:pt idx="20165">
                  <c:v>757.05</c:v>
                </c:pt>
                <c:pt idx="20166">
                  <c:v>771.97</c:v>
                </c:pt>
                <c:pt idx="20167">
                  <c:v>870.55</c:v>
                </c:pt>
                <c:pt idx="20168">
                  <c:v>978.08</c:v>
                </c:pt>
                <c:pt idx="20169">
                  <c:v>1076.23</c:v>
                </c:pt>
                <c:pt idx="20170">
                  <c:v>1114.32</c:v>
                </c:pt>
                <c:pt idx="20171">
                  <c:v>1115.3800000000001</c:v>
                </c:pt>
                <c:pt idx="20172">
                  <c:v>1084.1500000000001</c:v>
                </c:pt>
                <c:pt idx="20173">
                  <c:v>1057.55</c:v>
                </c:pt>
                <c:pt idx="20174">
                  <c:v>1026.76</c:v>
                </c:pt>
                <c:pt idx="20175">
                  <c:v>981.87</c:v>
                </c:pt>
                <c:pt idx="20176">
                  <c:v>957.82</c:v>
                </c:pt>
                <c:pt idx="20177">
                  <c:v>955.67</c:v>
                </c:pt>
                <c:pt idx="20178">
                  <c:v>1045.43</c:v>
                </c:pt>
                <c:pt idx="20179">
                  <c:v>1042.31</c:v>
                </c:pt>
                <c:pt idx="20180">
                  <c:v>1011.14</c:v>
                </c:pt>
                <c:pt idx="20181">
                  <c:v>972.33</c:v>
                </c:pt>
                <c:pt idx="20182">
                  <c:v>923.17</c:v>
                </c:pt>
                <c:pt idx="20183">
                  <c:v>876.79</c:v>
                </c:pt>
                <c:pt idx="20184">
                  <c:v>832.91</c:v>
                </c:pt>
                <c:pt idx="20185">
                  <c:v>803.21</c:v>
                </c:pt>
                <c:pt idx="20186">
                  <c:v>785</c:v>
                </c:pt>
                <c:pt idx="20187">
                  <c:v>771.25</c:v>
                </c:pt>
                <c:pt idx="20188">
                  <c:v>751.59</c:v>
                </c:pt>
                <c:pt idx="20189">
                  <c:v>745.92</c:v>
                </c:pt>
                <c:pt idx="20190">
                  <c:v>722.26</c:v>
                </c:pt>
                <c:pt idx="20191">
                  <c:v>756.45</c:v>
                </c:pt>
                <c:pt idx="20192">
                  <c:v>805.09</c:v>
                </c:pt>
                <c:pt idx="20193">
                  <c:v>866.46</c:v>
                </c:pt>
                <c:pt idx="20194">
                  <c:v>917.06</c:v>
                </c:pt>
                <c:pt idx="20195">
                  <c:v>944.73</c:v>
                </c:pt>
                <c:pt idx="20196">
                  <c:v>952.32</c:v>
                </c:pt>
                <c:pt idx="20197">
                  <c:v>942.79</c:v>
                </c:pt>
                <c:pt idx="20198">
                  <c:v>918.92</c:v>
                </c:pt>
                <c:pt idx="20199">
                  <c:v>910.3</c:v>
                </c:pt>
                <c:pt idx="20200">
                  <c:v>897.5</c:v>
                </c:pt>
                <c:pt idx="20201">
                  <c:v>893.72</c:v>
                </c:pt>
                <c:pt idx="20202">
                  <c:v>983.8</c:v>
                </c:pt>
                <c:pt idx="20203">
                  <c:v>994.48</c:v>
                </c:pt>
                <c:pt idx="20204">
                  <c:v>984.49</c:v>
                </c:pt>
                <c:pt idx="20205">
                  <c:v>954.12</c:v>
                </c:pt>
                <c:pt idx="20206">
                  <c:v>898.33</c:v>
                </c:pt>
                <c:pt idx="20207">
                  <c:v>830.58</c:v>
                </c:pt>
                <c:pt idx="20208">
                  <c:v>795.83</c:v>
                </c:pt>
                <c:pt idx="20209">
                  <c:v>769.68</c:v>
                </c:pt>
                <c:pt idx="20210">
                  <c:v>749.08</c:v>
                </c:pt>
                <c:pt idx="20211">
                  <c:v>741.03</c:v>
                </c:pt>
                <c:pt idx="20212">
                  <c:v>749.53</c:v>
                </c:pt>
                <c:pt idx="20213">
                  <c:v>783.51</c:v>
                </c:pt>
                <c:pt idx="20214">
                  <c:v>814.24</c:v>
                </c:pt>
                <c:pt idx="20215">
                  <c:v>1016.76</c:v>
                </c:pt>
                <c:pt idx="20216">
                  <c:v>1175.9100000000001</c:v>
                </c:pt>
                <c:pt idx="20217">
                  <c:v>1276.3699999999999</c:v>
                </c:pt>
                <c:pt idx="20218">
                  <c:v>1292.8800000000001</c:v>
                </c:pt>
                <c:pt idx="20219">
                  <c:v>1271.8900000000001</c:v>
                </c:pt>
                <c:pt idx="20220">
                  <c:v>1244.69</c:v>
                </c:pt>
                <c:pt idx="20221">
                  <c:v>1248.07</c:v>
                </c:pt>
                <c:pt idx="20222">
                  <c:v>1241.6500000000001</c:v>
                </c:pt>
                <c:pt idx="20223">
                  <c:v>1194.51</c:v>
                </c:pt>
                <c:pt idx="20224">
                  <c:v>1103.68</c:v>
                </c:pt>
                <c:pt idx="20225">
                  <c:v>1017.99</c:v>
                </c:pt>
                <c:pt idx="20226">
                  <c:v>1080.0999999999999</c:v>
                </c:pt>
                <c:pt idx="20227">
                  <c:v>1053.77</c:v>
                </c:pt>
                <c:pt idx="20228">
                  <c:v>988.21</c:v>
                </c:pt>
                <c:pt idx="20229">
                  <c:v>959.68</c:v>
                </c:pt>
                <c:pt idx="20230">
                  <c:v>902.34</c:v>
                </c:pt>
                <c:pt idx="20231">
                  <c:v>844.39</c:v>
                </c:pt>
                <c:pt idx="20232">
                  <c:v>804.72</c:v>
                </c:pt>
                <c:pt idx="20233">
                  <c:v>775.15</c:v>
                </c:pt>
                <c:pt idx="20234">
                  <c:v>755.85</c:v>
                </c:pt>
                <c:pt idx="20235">
                  <c:v>750.83</c:v>
                </c:pt>
                <c:pt idx="20236">
                  <c:v>765.34</c:v>
                </c:pt>
                <c:pt idx="20237">
                  <c:v>800.2</c:v>
                </c:pt>
                <c:pt idx="20238">
                  <c:v>808.33</c:v>
                </c:pt>
                <c:pt idx="20239">
                  <c:v>947.57</c:v>
                </c:pt>
                <c:pt idx="20240">
                  <c:v>1062.1400000000001</c:v>
                </c:pt>
                <c:pt idx="20241">
                  <c:v>1126.55</c:v>
                </c:pt>
                <c:pt idx="20242">
                  <c:v>1162.6600000000001</c:v>
                </c:pt>
                <c:pt idx="20243">
                  <c:v>1159.72</c:v>
                </c:pt>
                <c:pt idx="20244">
                  <c:v>1175.32</c:v>
                </c:pt>
                <c:pt idx="20245">
                  <c:v>1207.69</c:v>
                </c:pt>
                <c:pt idx="20246">
                  <c:v>1194.6300000000001</c:v>
                </c:pt>
                <c:pt idx="20247">
                  <c:v>1138.8399999999999</c:v>
                </c:pt>
                <c:pt idx="20248">
                  <c:v>1065.55</c:v>
                </c:pt>
                <c:pt idx="20249">
                  <c:v>985.06</c:v>
                </c:pt>
                <c:pt idx="20250">
                  <c:v>1039.43</c:v>
                </c:pt>
                <c:pt idx="20251">
                  <c:v>1019.97</c:v>
                </c:pt>
                <c:pt idx="20252">
                  <c:v>972.12</c:v>
                </c:pt>
                <c:pt idx="20253">
                  <c:v>918.69</c:v>
                </c:pt>
                <c:pt idx="20254">
                  <c:v>880.45</c:v>
                </c:pt>
                <c:pt idx="20255">
                  <c:v>826.69</c:v>
                </c:pt>
                <c:pt idx="20256">
                  <c:v>782.3</c:v>
                </c:pt>
                <c:pt idx="20257">
                  <c:v>768.54</c:v>
                </c:pt>
                <c:pt idx="20258">
                  <c:v>749.33</c:v>
                </c:pt>
                <c:pt idx="20259">
                  <c:v>746.88</c:v>
                </c:pt>
                <c:pt idx="20260">
                  <c:v>764.64</c:v>
                </c:pt>
                <c:pt idx="20261">
                  <c:v>789.25</c:v>
                </c:pt>
                <c:pt idx="20262">
                  <c:v>828.55</c:v>
                </c:pt>
                <c:pt idx="20263">
                  <c:v>994.79</c:v>
                </c:pt>
                <c:pt idx="20264">
                  <c:v>1117.67</c:v>
                </c:pt>
                <c:pt idx="20265">
                  <c:v>1186.3</c:v>
                </c:pt>
                <c:pt idx="20266">
                  <c:v>1225.51</c:v>
                </c:pt>
                <c:pt idx="20267">
                  <c:v>1220.94</c:v>
                </c:pt>
                <c:pt idx="20268">
                  <c:v>1244.93</c:v>
                </c:pt>
                <c:pt idx="20269">
                  <c:v>1257.8399999999999</c:v>
                </c:pt>
                <c:pt idx="20270">
                  <c:v>1247.52</c:v>
                </c:pt>
                <c:pt idx="20271">
                  <c:v>1185.3699999999999</c:v>
                </c:pt>
                <c:pt idx="20272">
                  <c:v>1126.4100000000001</c:v>
                </c:pt>
                <c:pt idx="20273">
                  <c:v>1023.25</c:v>
                </c:pt>
                <c:pt idx="20274">
                  <c:v>1092.4000000000001</c:v>
                </c:pt>
                <c:pt idx="20275">
                  <c:v>1065.23</c:v>
                </c:pt>
                <c:pt idx="20276">
                  <c:v>1013.07</c:v>
                </c:pt>
                <c:pt idx="20277">
                  <c:v>958.5</c:v>
                </c:pt>
                <c:pt idx="20278">
                  <c:v>900.07</c:v>
                </c:pt>
                <c:pt idx="20279">
                  <c:v>847.52</c:v>
                </c:pt>
                <c:pt idx="20280">
                  <c:v>804.35</c:v>
                </c:pt>
                <c:pt idx="20281">
                  <c:v>780.28</c:v>
                </c:pt>
                <c:pt idx="20282">
                  <c:v>767.57</c:v>
                </c:pt>
                <c:pt idx="20283">
                  <c:v>754.83</c:v>
                </c:pt>
                <c:pt idx="20284">
                  <c:v>786.66</c:v>
                </c:pt>
                <c:pt idx="20285">
                  <c:v>787.37</c:v>
                </c:pt>
                <c:pt idx="20286">
                  <c:v>835.71</c:v>
                </c:pt>
                <c:pt idx="20287">
                  <c:v>1025.4100000000001</c:v>
                </c:pt>
                <c:pt idx="20288">
                  <c:v>1136.26</c:v>
                </c:pt>
                <c:pt idx="20289">
                  <c:v>1221.1099999999999</c:v>
                </c:pt>
                <c:pt idx="20290">
                  <c:v>1258.27</c:v>
                </c:pt>
                <c:pt idx="20291">
                  <c:v>1264.07</c:v>
                </c:pt>
                <c:pt idx="20292">
                  <c:v>1275.51</c:v>
                </c:pt>
                <c:pt idx="20293">
                  <c:v>1280.73</c:v>
                </c:pt>
                <c:pt idx="20294">
                  <c:v>1214.6199999999999</c:v>
                </c:pt>
                <c:pt idx="20295">
                  <c:v>1217.42</c:v>
                </c:pt>
                <c:pt idx="20296">
                  <c:v>1131.3699999999999</c:v>
                </c:pt>
                <c:pt idx="20297">
                  <c:v>1045.18</c:v>
                </c:pt>
                <c:pt idx="20298">
                  <c:v>1112.29</c:v>
                </c:pt>
                <c:pt idx="20299">
                  <c:v>1085.0999999999999</c:v>
                </c:pt>
                <c:pt idx="20300">
                  <c:v>1044.51</c:v>
                </c:pt>
                <c:pt idx="20301">
                  <c:v>982.26</c:v>
                </c:pt>
                <c:pt idx="20302">
                  <c:v>942.06</c:v>
                </c:pt>
                <c:pt idx="20303">
                  <c:v>888.59</c:v>
                </c:pt>
                <c:pt idx="20304">
                  <c:v>838.51</c:v>
                </c:pt>
                <c:pt idx="20305">
                  <c:v>807.84</c:v>
                </c:pt>
                <c:pt idx="20306">
                  <c:v>784.73</c:v>
                </c:pt>
                <c:pt idx="20307">
                  <c:v>757.92</c:v>
                </c:pt>
                <c:pt idx="20308">
                  <c:v>771.18</c:v>
                </c:pt>
                <c:pt idx="20309">
                  <c:v>803.22</c:v>
                </c:pt>
                <c:pt idx="20310">
                  <c:v>842.09</c:v>
                </c:pt>
                <c:pt idx="20311">
                  <c:v>1024.6199999999999</c:v>
                </c:pt>
                <c:pt idx="20312">
                  <c:v>1145.5999999999999</c:v>
                </c:pt>
                <c:pt idx="20313">
                  <c:v>1236.8399999999999</c:v>
                </c:pt>
                <c:pt idx="20314">
                  <c:v>1269.6099999999999</c:v>
                </c:pt>
                <c:pt idx="20315">
                  <c:v>1268.1500000000001</c:v>
                </c:pt>
                <c:pt idx="20316">
                  <c:v>1274.23</c:v>
                </c:pt>
                <c:pt idx="20317">
                  <c:v>1280.1300000000001</c:v>
                </c:pt>
                <c:pt idx="20318">
                  <c:v>1283.2</c:v>
                </c:pt>
                <c:pt idx="20319">
                  <c:v>1237.3900000000001</c:v>
                </c:pt>
                <c:pt idx="20320">
                  <c:v>1137.3900000000001</c:v>
                </c:pt>
                <c:pt idx="20321">
                  <c:v>1069.8800000000001</c:v>
                </c:pt>
                <c:pt idx="20322">
                  <c:v>1123.28</c:v>
                </c:pt>
                <c:pt idx="20323">
                  <c:v>1086.03</c:v>
                </c:pt>
                <c:pt idx="20324">
                  <c:v>1047.69</c:v>
                </c:pt>
                <c:pt idx="20325">
                  <c:v>1003.97</c:v>
                </c:pt>
                <c:pt idx="20326">
                  <c:v>945.49</c:v>
                </c:pt>
                <c:pt idx="20327">
                  <c:v>895</c:v>
                </c:pt>
                <c:pt idx="20328">
                  <c:v>856.63</c:v>
                </c:pt>
                <c:pt idx="20329">
                  <c:v>826.57</c:v>
                </c:pt>
                <c:pt idx="20330">
                  <c:v>813.29</c:v>
                </c:pt>
                <c:pt idx="20331">
                  <c:v>797.98</c:v>
                </c:pt>
                <c:pt idx="20332">
                  <c:v>793.59</c:v>
                </c:pt>
                <c:pt idx="20333">
                  <c:v>787.92</c:v>
                </c:pt>
                <c:pt idx="20334">
                  <c:v>792.18</c:v>
                </c:pt>
                <c:pt idx="20335">
                  <c:v>878.74</c:v>
                </c:pt>
                <c:pt idx="20336">
                  <c:v>992.75</c:v>
                </c:pt>
                <c:pt idx="20337">
                  <c:v>1060.47</c:v>
                </c:pt>
                <c:pt idx="20338">
                  <c:v>1080.3800000000001</c:v>
                </c:pt>
                <c:pt idx="20339">
                  <c:v>1082.6600000000001</c:v>
                </c:pt>
                <c:pt idx="20340">
                  <c:v>1064.3399999999999</c:v>
                </c:pt>
                <c:pt idx="20341">
                  <c:v>1051.07</c:v>
                </c:pt>
                <c:pt idx="20342">
                  <c:v>1011.72</c:v>
                </c:pt>
                <c:pt idx="20343">
                  <c:v>979.8</c:v>
                </c:pt>
                <c:pt idx="20344">
                  <c:v>953.8</c:v>
                </c:pt>
                <c:pt idx="20345">
                  <c:v>953.33</c:v>
                </c:pt>
                <c:pt idx="20346">
                  <c:v>1021.65</c:v>
                </c:pt>
                <c:pt idx="20347">
                  <c:v>1018.94</c:v>
                </c:pt>
                <c:pt idx="20348">
                  <c:v>976.76</c:v>
                </c:pt>
                <c:pt idx="20349">
                  <c:v>938.35</c:v>
                </c:pt>
                <c:pt idx="20350">
                  <c:v>895.38</c:v>
                </c:pt>
                <c:pt idx="20351">
                  <c:v>844.76</c:v>
                </c:pt>
                <c:pt idx="20352">
                  <c:v>813.18</c:v>
                </c:pt>
                <c:pt idx="20353">
                  <c:v>780.54</c:v>
                </c:pt>
                <c:pt idx="20354">
                  <c:v>762.91</c:v>
                </c:pt>
                <c:pt idx="20355">
                  <c:v>751.52</c:v>
                </c:pt>
                <c:pt idx="20356">
                  <c:v>736.99</c:v>
                </c:pt>
                <c:pt idx="20357">
                  <c:v>717.05</c:v>
                </c:pt>
                <c:pt idx="20358">
                  <c:v>706.61</c:v>
                </c:pt>
                <c:pt idx="20359">
                  <c:v>751.65</c:v>
                </c:pt>
                <c:pt idx="20360">
                  <c:v>795.24</c:v>
                </c:pt>
                <c:pt idx="20361">
                  <c:v>847.33</c:v>
                </c:pt>
                <c:pt idx="20362">
                  <c:v>890.99</c:v>
                </c:pt>
                <c:pt idx="20363">
                  <c:v>904.02</c:v>
                </c:pt>
                <c:pt idx="20364">
                  <c:v>914.78</c:v>
                </c:pt>
                <c:pt idx="20365">
                  <c:v>909.24</c:v>
                </c:pt>
                <c:pt idx="20366">
                  <c:v>896.43</c:v>
                </c:pt>
                <c:pt idx="20367">
                  <c:v>895.31</c:v>
                </c:pt>
                <c:pt idx="20368">
                  <c:v>874.94</c:v>
                </c:pt>
                <c:pt idx="20369">
                  <c:v>872.41</c:v>
                </c:pt>
                <c:pt idx="20370">
                  <c:v>963.05</c:v>
                </c:pt>
                <c:pt idx="20371">
                  <c:v>963.1</c:v>
                </c:pt>
                <c:pt idx="20372">
                  <c:v>948.33</c:v>
                </c:pt>
                <c:pt idx="20373">
                  <c:v>933.04</c:v>
                </c:pt>
                <c:pt idx="20374">
                  <c:v>891.34</c:v>
                </c:pt>
                <c:pt idx="20375">
                  <c:v>846.35</c:v>
                </c:pt>
                <c:pt idx="20376">
                  <c:v>810.01</c:v>
                </c:pt>
                <c:pt idx="20377">
                  <c:v>779.81</c:v>
                </c:pt>
                <c:pt idx="20378">
                  <c:v>765.94</c:v>
                </c:pt>
                <c:pt idx="20379">
                  <c:v>752.31</c:v>
                </c:pt>
                <c:pt idx="20380">
                  <c:v>748.15</c:v>
                </c:pt>
                <c:pt idx="20381">
                  <c:v>730.91</c:v>
                </c:pt>
                <c:pt idx="20382">
                  <c:v>730.71</c:v>
                </c:pt>
                <c:pt idx="20383">
                  <c:v>795.38</c:v>
                </c:pt>
                <c:pt idx="20384">
                  <c:v>847.6</c:v>
                </c:pt>
                <c:pt idx="20385">
                  <c:v>899.95</c:v>
                </c:pt>
                <c:pt idx="20386">
                  <c:v>951.67</c:v>
                </c:pt>
                <c:pt idx="20387">
                  <c:v>972.9</c:v>
                </c:pt>
                <c:pt idx="20388">
                  <c:v>983.34</c:v>
                </c:pt>
                <c:pt idx="20389">
                  <c:v>984.11</c:v>
                </c:pt>
                <c:pt idx="20390">
                  <c:v>977.6</c:v>
                </c:pt>
                <c:pt idx="20391">
                  <c:v>960.43</c:v>
                </c:pt>
                <c:pt idx="20392">
                  <c:v>936.01</c:v>
                </c:pt>
                <c:pt idx="20393">
                  <c:v>916.32</c:v>
                </c:pt>
                <c:pt idx="20394">
                  <c:v>1009.13</c:v>
                </c:pt>
                <c:pt idx="20395">
                  <c:v>1001.59</c:v>
                </c:pt>
                <c:pt idx="20396">
                  <c:v>994.46</c:v>
                </c:pt>
                <c:pt idx="20397">
                  <c:v>973.12</c:v>
                </c:pt>
                <c:pt idx="20398">
                  <c:v>918.99</c:v>
                </c:pt>
                <c:pt idx="20399">
                  <c:v>856.51</c:v>
                </c:pt>
                <c:pt idx="20400">
                  <c:v>810.54</c:v>
                </c:pt>
                <c:pt idx="20401">
                  <c:v>783.17</c:v>
                </c:pt>
                <c:pt idx="20402">
                  <c:v>766.52</c:v>
                </c:pt>
                <c:pt idx="20403">
                  <c:v>758.59</c:v>
                </c:pt>
                <c:pt idx="20404">
                  <c:v>757.76</c:v>
                </c:pt>
                <c:pt idx="20405">
                  <c:v>785.03</c:v>
                </c:pt>
                <c:pt idx="20406">
                  <c:v>833.71</c:v>
                </c:pt>
                <c:pt idx="20407">
                  <c:v>1020.84</c:v>
                </c:pt>
                <c:pt idx="20408">
                  <c:v>1172.6500000000001</c:v>
                </c:pt>
                <c:pt idx="20409">
                  <c:v>1260.9100000000001</c:v>
                </c:pt>
                <c:pt idx="20410">
                  <c:v>1301.94</c:v>
                </c:pt>
                <c:pt idx="20411">
                  <c:v>1296.45</c:v>
                </c:pt>
                <c:pt idx="20412">
                  <c:v>1291.25</c:v>
                </c:pt>
                <c:pt idx="20413">
                  <c:v>1303.6300000000001</c:v>
                </c:pt>
                <c:pt idx="20414">
                  <c:v>1289.76</c:v>
                </c:pt>
                <c:pt idx="20415">
                  <c:v>1247.3399999999999</c:v>
                </c:pt>
                <c:pt idx="20416">
                  <c:v>1170.5999999999999</c:v>
                </c:pt>
                <c:pt idx="20417">
                  <c:v>1071.31</c:v>
                </c:pt>
                <c:pt idx="20418">
                  <c:v>1130.02</c:v>
                </c:pt>
                <c:pt idx="20419">
                  <c:v>1099.1400000000001</c:v>
                </c:pt>
                <c:pt idx="20420">
                  <c:v>1059.48</c:v>
                </c:pt>
                <c:pt idx="20421">
                  <c:v>1017.7</c:v>
                </c:pt>
                <c:pt idx="20422">
                  <c:v>943.43</c:v>
                </c:pt>
                <c:pt idx="20423">
                  <c:v>876.88</c:v>
                </c:pt>
                <c:pt idx="20424">
                  <c:v>830.84</c:v>
                </c:pt>
                <c:pt idx="20425">
                  <c:v>804.61</c:v>
                </c:pt>
                <c:pt idx="20426">
                  <c:v>785.29</c:v>
                </c:pt>
                <c:pt idx="20427">
                  <c:v>780.71</c:v>
                </c:pt>
                <c:pt idx="20428">
                  <c:v>782.82</c:v>
                </c:pt>
                <c:pt idx="20429">
                  <c:v>815.73</c:v>
                </c:pt>
                <c:pt idx="20430">
                  <c:v>847.91</c:v>
                </c:pt>
                <c:pt idx="20431">
                  <c:v>1021.09</c:v>
                </c:pt>
                <c:pt idx="20432">
                  <c:v>1128.3699999999999</c:v>
                </c:pt>
                <c:pt idx="20433">
                  <c:v>1206.44</c:v>
                </c:pt>
                <c:pt idx="20434">
                  <c:v>1259.94</c:v>
                </c:pt>
                <c:pt idx="20435">
                  <c:v>1263.31</c:v>
                </c:pt>
                <c:pt idx="20436">
                  <c:v>1245.17</c:v>
                </c:pt>
                <c:pt idx="20437">
                  <c:v>1234.48</c:v>
                </c:pt>
                <c:pt idx="20438">
                  <c:v>1218.25</c:v>
                </c:pt>
                <c:pt idx="20439">
                  <c:v>1176.83</c:v>
                </c:pt>
                <c:pt idx="20440">
                  <c:v>1093.28</c:v>
                </c:pt>
                <c:pt idx="20441">
                  <c:v>1005.3</c:v>
                </c:pt>
                <c:pt idx="20442">
                  <c:v>1056.54</c:v>
                </c:pt>
                <c:pt idx="20443">
                  <c:v>1033.98</c:v>
                </c:pt>
                <c:pt idx="20444">
                  <c:v>983.32</c:v>
                </c:pt>
                <c:pt idx="20445">
                  <c:v>944.21</c:v>
                </c:pt>
                <c:pt idx="20446">
                  <c:v>886.27</c:v>
                </c:pt>
                <c:pt idx="20447">
                  <c:v>822.42</c:v>
                </c:pt>
                <c:pt idx="20448">
                  <c:v>774.85</c:v>
                </c:pt>
                <c:pt idx="20449">
                  <c:v>760.88</c:v>
                </c:pt>
                <c:pt idx="20450">
                  <c:v>737</c:v>
                </c:pt>
                <c:pt idx="20451">
                  <c:v>743.6</c:v>
                </c:pt>
                <c:pt idx="20452">
                  <c:v>745.92</c:v>
                </c:pt>
                <c:pt idx="20453">
                  <c:v>769.88</c:v>
                </c:pt>
                <c:pt idx="20454">
                  <c:v>803.87</c:v>
                </c:pt>
                <c:pt idx="20455">
                  <c:v>988.52</c:v>
                </c:pt>
                <c:pt idx="20456">
                  <c:v>1135.58</c:v>
                </c:pt>
                <c:pt idx="20457">
                  <c:v>1223.25</c:v>
                </c:pt>
                <c:pt idx="20458">
                  <c:v>1272.94</c:v>
                </c:pt>
                <c:pt idx="20459">
                  <c:v>1277.1300000000001</c:v>
                </c:pt>
                <c:pt idx="20460">
                  <c:v>1287.57</c:v>
                </c:pt>
                <c:pt idx="20461">
                  <c:v>1310.98</c:v>
                </c:pt>
                <c:pt idx="20462">
                  <c:v>1298.94</c:v>
                </c:pt>
                <c:pt idx="20463">
                  <c:v>1265.8699999999999</c:v>
                </c:pt>
                <c:pt idx="20464">
                  <c:v>1190.69</c:v>
                </c:pt>
                <c:pt idx="20465">
                  <c:v>1083.56</c:v>
                </c:pt>
                <c:pt idx="20466">
                  <c:v>1121.01</c:v>
                </c:pt>
                <c:pt idx="20467">
                  <c:v>1095.83</c:v>
                </c:pt>
                <c:pt idx="20468">
                  <c:v>1069.8800000000001</c:v>
                </c:pt>
                <c:pt idx="20469">
                  <c:v>1026.8900000000001</c:v>
                </c:pt>
                <c:pt idx="20470">
                  <c:v>951.06</c:v>
                </c:pt>
                <c:pt idx="20471">
                  <c:v>893.13</c:v>
                </c:pt>
                <c:pt idx="20472">
                  <c:v>846.16</c:v>
                </c:pt>
                <c:pt idx="20473">
                  <c:v>816.9</c:v>
                </c:pt>
                <c:pt idx="20474">
                  <c:v>787.2</c:v>
                </c:pt>
                <c:pt idx="20475">
                  <c:v>773.17</c:v>
                </c:pt>
                <c:pt idx="20476">
                  <c:v>783.98</c:v>
                </c:pt>
                <c:pt idx="20477">
                  <c:v>803</c:v>
                </c:pt>
                <c:pt idx="20478">
                  <c:v>843.9</c:v>
                </c:pt>
                <c:pt idx="20479">
                  <c:v>1102.51</c:v>
                </c:pt>
                <c:pt idx="20480">
                  <c:v>1170.83</c:v>
                </c:pt>
                <c:pt idx="20481">
                  <c:v>1239.9000000000001</c:v>
                </c:pt>
                <c:pt idx="20482">
                  <c:v>1280.23</c:v>
                </c:pt>
                <c:pt idx="20483">
                  <c:v>1229.32</c:v>
                </c:pt>
                <c:pt idx="20484">
                  <c:v>1217.8800000000001</c:v>
                </c:pt>
                <c:pt idx="20485">
                  <c:v>1231.6600000000001</c:v>
                </c:pt>
                <c:pt idx="20486">
                  <c:v>1203.96</c:v>
                </c:pt>
                <c:pt idx="20487">
                  <c:v>1157.5</c:v>
                </c:pt>
                <c:pt idx="20488">
                  <c:v>1084.33</c:v>
                </c:pt>
                <c:pt idx="20489">
                  <c:v>1012.87</c:v>
                </c:pt>
                <c:pt idx="20490">
                  <c:v>1072.45</c:v>
                </c:pt>
                <c:pt idx="20491">
                  <c:v>1050.68</c:v>
                </c:pt>
                <c:pt idx="20492">
                  <c:v>1006.28</c:v>
                </c:pt>
                <c:pt idx="20493">
                  <c:v>957.12</c:v>
                </c:pt>
                <c:pt idx="20494">
                  <c:v>907.82</c:v>
                </c:pt>
                <c:pt idx="20495">
                  <c:v>849.38</c:v>
                </c:pt>
                <c:pt idx="20496">
                  <c:v>810.46</c:v>
                </c:pt>
                <c:pt idx="20497">
                  <c:v>778.79</c:v>
                </c:pt>
                <c:pt idx="20498">
                  <c:v>764.37</c:v>
                </c:pt>
                <c:pt idx="20499">
                  <c:v>745.55</c:v>
                </c:pt>
                <c:pt idx="20500">
                  <c:v>741.02</c:v>
                </c:pt>
                <c:pt idx="20501">
                  <c:v>755.49</c:v>
                </c:pt>
                <c:pt idx="20502">
                  <c:v>757.08</c:v>
                </c:pt>
                <c:pt idx="20503">
                  <c:v>863.13</c:v>
                </c:pt>
                <c:pt idx="20504">
                  <c:v>990.86</c:v>
                </c:pt>
                <c:pt idx="20505">
                  <c:v>1069.08</c:v>
                </c:pt>
                <c:pt idx="20506">
                  <c:v>1100.01</c:v>
                </c:pt>
                <c:pt idx="20507">
                  <c:v>1088.29</c:v>
                </c:pt>
                <c:pt idx="20508">
                  <c:v>1047.22</c:v>
                </c:pt>
                <c:pt idx="20509">
                  <c:v>1013.08</c:v>
                </c:pt>
                <c:pt idx="20510">
                  <c:v>974.66</c:v>
                </c:pt>
                <c:pt idx="20511">
                  <c:v>944.09</c:v>
                </c:pt>
                <c:pt idx="20512">
                  <c:v>927.46</c:v>
                </c:pt>
                <c:pt idx="20513">
                  <c:v>928.93</c:v>
                </c:pt>
                <c:pt idx="20514">
                  <c:v>1006.4</c:v>
                </c:pt>
                <c:pt idx="20515">
                  <c:v>998.95</c:v>
                </c:pt>
                <c:pt idx="20516">
                  <c:v>958.32</c:v>
                </c:pt>
                <c:pt idx="20517">
                  <c:v>917.38</c:v>
                </c:pt>
                <c:pt idx="20518">
                  <c:v>875.74</c:v>
                </c:pt>
                <c:pt idx="20519">
                  <c:v>828.94</c:v>
                </c:pt>
                <c:pt idx="20520">
                  <c:v>786.66</c:v>
                </c:pt>
                <c:pt idx="20521">
                  <c:v>758.36</c:v>
                </c:pt>
                <c:pt idx="20522">
                  <c:v>739.76</c:v>
                </c:pt>
                <c:pt idx="20523">
                  <c:v>734</c:v>
                </c:pt>
                <c:pt idx="20524">
                  <c:v>721.83</c:v>
                </c:pt>
                <c:pt idx="20525">
                  <c:v>693.12</c:v>
                </c:pt>
                <c:pt idx="20526">
                  <c:v>691.01</c:v>
                </c:pt>
                <c:pt idx="20527">
                  <c:v>736.45</c:v>
                </c:pt>
                <c:pt idx="20528">
                  <c:v>786.16</c:v>
                </c:pt>
                <c:pt idx="20529">
                  <c:v>827.18</c:v>
                </c:pt>
                <c:pt idx="20530">
                  <c:v>878.94</c:v>
                </c:pt>
                <c:pt idx="20531">
                  <c:v>883.89</c:v>
                </c:pt>
                <c:pt idx="20532">
                  <c:v>896.94</c:v>
                </c:pt>
                <c:pt idx="20533">
                  <c:v>884.89</c:v>
                </c:pt>
                <c:pt idx="20534">
                  <c:v>859.6</c:v>
                </c:pt>
                <c:pt idx="20535">
                  <c:v>833.32</c:v>
                </c:pt>
                <c:pt idx="20536">
                  <c:v>819.26</c:v>
                </c:pt>
                <c:pt idx="20537">
                  <c:v>831.66</c:v>
                </c:pt>
                <c:pt idx="20538">
                  <c:v>898.61</c:v>
                </c:pt>
                <c:pt idx="20539">
                  <c:v>885.62</c:v>
                </c:pt>
                <c:pt idx="20540">
                  <c:v>872.22</c:v>
                </c:pt>
                <c:pt idx="20541">
                  <c:v>863.6</c:v>
                </c:pt>
                <c:pt idx="20542">
                  <c:v>812.69</c:v>
                </c:pt>
                <c:pt idx="20543">
                  <c:v>781.29</c:v>
                </c:pt>
                <c:pt idx="20544">
                  <c:v>751.9</c:v>
                </c:pt>
                <c:pt idx="20545">
                  <c:v>727.66</c:v>
                </c:pt>
                <c:pt idx="20546">
                  <c:v>702.05</c:v>
                </c:pt>
                <c:pt idx="20547">
                  <c:v>688.51</c:v>
                </c:pt>
                <c:pt idx="20548">
                  <c:v>684.18</c:v>
                </c:pt>
                <c:pt idx="20549">
                  <c:v>677.23</c:v>
                </c:pt>
                <c:pt idx="20550">
                  <c:v>688.36</c:v>
                </c:pt>
                <c:pt idx="20551">
                  <c:v>747.97</c:v>
                </c:pt>
                <c:pt idx="20552">
                  <c:v>824.72</c:v>
                </c:pt>
                <c:pt idx="20553">
                  <c:v>873.28</c:v>
                </c:pt>
                <c:pt idx="20554">
                  <c:v>922.92</c:v>
                </c:pt>
                <c:pt idx="20555">
                  <c:v>916.88</c:v>
                </c:pt>
                <c:pt idx="20556">
                  <c:v>879.46</c:v>
                </c:pt>
                <c:pt idx="20557">
                  <c:v>868.68</c:v>
                </c:pt>
                <c:pt idx="20558">
                  <c:v>848.1</c:v>
                </c:pt>
                <c:pt idx="20559">
                  <c:v>836.88</c:v>
                </c:pt>
                <c:pt idx="20560">
                  <c:v>823.58</c:v>
                </c:pt>
                <c:pt idx="20561">
                  <c:v>833.86</c:v>
                </c:pt>
                <c:pt idx="20562">
                  <c:v>915.68</c:v>
                </c:pt>
                <c:pt idx="20563">
                  <c:v>911.69</c:v>
                </c:pt>
                <c:pt idx="20564">
                  <c:v>887.94</c:v>
                </c:pt>
                <c:pt idx="20565">
                  <c:v>855.16</c:v>
                </c:pt>
                <c:pt idx="20566">
                  <c:v>799.97</c:v>
                </c:pt>
                <c:pt idx="20567">
                  <c:v>751.46</c:v>
                </c:pt>
                <c:pt idx="20568">
                  <c:v>710.05</c:v>
                </c:pt>
                <c:pt idx="20569">
                  <c:v>689.92</c:v>
                </c:pt>
                <c:pt idx="20570">
                  <c:v>675.13</c:v>
                </c:pt>
                <c:pt idx="20571">
                  <c:v>678.54</c:v>
                </c:pt>
                <c:pt idx="20572">
                  <c:v>692.59</c:v>
                </c:pt>
                <c:pt idx="20573">
                  <c:v>718.96</c:v>
                </c:pt>
                <c:pt idx="20574">
                  <c:v>751.23</c:v>
                </c:pt>
                <c:pt idx="20575">
                  <c:v>951.74</c:v>
                </c:pt>
                <c:pt idx="20576">
                  <c:v>1107.6500000000001</c:v>
                </c:pt>
                <c:pt idx="20577">
                  <c:v>1209.54</c:v>
                </c:pt>
                <c:pt idx="20578">
                  <c:v>1258.79</c:v>
                </c:pt>
                <c:pt idx="20579">
                  <c:v>1264.48</c:v>
                </c:pt>
                <c:pt idx="20580">
                  <c:v>1266.07</c:v>
                </c:pt>
                <c:pt idx="20581">
                  <c:v>1279.8399999999999</c:v>
                </c:pt>
                <c:pt idx="20582">
                  <c:v>1256.8900000000001</c:v>
                </c:pt>
                <c:pt idx="20583">
                  <c:v>1190.21</c:v>
                </c:pt>
                <c:pt idx="20584">
                  <c:v>1105.8699999999999</c:v>
                </c:pt>
                <c:pt idx="20585">
                  <c:v>1001.22</c:v>
                </c:pt>
                <c:pt idx="20586">
                  <c:v>1078.5999999999999</c:v>
                </c:pt>
                <c:pt idx="20587">
                  <c:v>1043.55</c:v>
                </c:pt>
                <c:pt idx="20588">
                  <c:v>1000.58</c:v>
                </c:pt>
                <c:pt idx="20589">
                  <c:v>948.91</c:v>
                </c:pt>
                <c:pt idx="20590">
                  <c:v>887.14</c:v>
                </c:pt>
                <c:pt idx="20591">
                  <c:v>822.07</c:v>
                </c:pt>
                <c:pt idx="20592">
                  <c:v>778.92</c:v>
                </c:pt>
                <c:pt idx="20593">
                  <c:v>752.02</c:v>
                </c:pt>
                <c:pt idx="20594">
                  <c:v>738.7</c:v>
                </c:pt>
                <c:pt idx="20595">
                  <c:v>727.75</c:v>
                </c:pt>
                <c:pt idx="20596">
                  <c:v>735.64</c:v>
                </c:pt>
                <c:pt idx="20597">
                  <c:v>740.57</c:v>
                </c:pt>
                <c:pt idx="20598">
                  <c:v>785.86</c:v>
                </c:pt>
                <c:pt idx="20599">
                  <c:v>1005.4</c:v>
                </c:pt>
                <c:pt idx="20600">
                  <c:v>1142.22</c:v>
                </c:pt>
                <c:pt idx="20601">
                  <c:v>1232.44</c:v>
                </c:pt>
                <c:pt idx="20602">
                  <c:v>1268.98</c:v>
                </c:pt>
                <c:pt idx="20603">
                  <c:v>1255.5999999999999</c:v>
                </c:pt>
                <c:pt idx="20604">
                  <c:v>1254.83</c:v>
                </c:pt>
                <c:pt idx="20605">
                  <c:v>1238.6199999999999</c:v>
                </c:pt>
                <c:pt idx="20606">
                  <c:v>1237.3699999999999</c:v>
                </c:pt>
                <c:pt idx="20607">
                  <c:v>1193.4000000000001</c:v>
                </c:pt>
                <c:pt idx="20608">
                  <c:v>1131.93</c:v>
                </c:pt>
                <c:pt idx="20609">
                  <c:v>1043.18</c:v>
                </c:pt>
                <c:pt idx="20610">
                  <c:v>1093.57</c:v>
                </c:pt>
                <c:pt idx="20611">
                  <c:v>1062.1300000000001</c:v>
                </c:pt>
                <c:pt idx="20612">
                  <c:v>1015.39</c:v>
                </c:pt>
                <c:pt idx="20613">
                  <c:v>962.39</c:v>
                </c:pt>
                <c:pt idx="20614">
                  <c:v>902.79</c:v>
                </c:pt>
                <c:pt idx="20615">
                  <c:v>840.9</c:v>
                </c:pt>
                <c:pt idx="20616">
                  <c:v>792</c:v>
                </c:pt>
                <c:pt idx="20617">
                  <c:v>763.8</c:v>
                </c:pt>
                <c:pt idx="20618">
                  <c:v>746.58</c:v>
                </c:pt>
                <c:pt idx="20619">
                  <c:v>740.2</c:v>
                </c:pt>
                <c:pt idx="20620">
                  <c:v>748.25</c:v>
                </c:pt>
                <c:pt idx="20621">
                  <c:v>756.27</c:v>
                </c:pt>
                <c:pt idx="20622">
                  <c:v>801.5</c:v>
                </c:pt>
                <c:pt idx="20623">
                  <c:v>982.72</c:v>
                </c:pt>
                <c:pt idx="20624">
                  <c:v>1120.4100000000001</c:v>
                </c:pt>
                <c:pt idx="20625">
                  <c:v>1211.31</c:v>
                </c:pt>
                <c:pt idx="20626">
                  <c:v>1249.75</c:v>
                </c:pt>
                <c:pt idx="20627">
                  <c:v>1214.29</c:v>
                </c:pt>
                <c:pt idx="20628">
                  <c:v>1212.25</c:v>
                </c:pt>
                <c:pt idx="20629">
                  <c:v>1240.45</c:v>
                </c:pt>
                <c:pt idx="20630">
                  <c:v>1255.43</c:v>
                </c:pt>
                <c:pt idx="20631">
                  <c:v>1211.4100000000001</c:v>
                </c:pt>
                <c:pt idx="20632">
                  <c:v>1122.77</c:v>
                </c:pt>
                <c:pt idx="20633">
                  <c:v>1037.0899999999999</c:v>
                </c:pt>
                <c:pt idx="20634">
                  <c:v>1092.32</c:v>
                </c:pt>
                <c:pt idx="20635">
                  <c:v>1068.8900000000001</c:v>
                </c:pt>
                <c:pt idx="20636">
                  <c:v>1039.2</c:v>
                </c:pt>
                <c:pt idx="20637">
                  <c:v>992.2</c:v>
                </c:pt>
                <c:pt idx="20638">
                  <c:v>923.79</c:v>
                </c:pt>
                <c:pt idx="20639">
                  <c:v>862.05</c:v>
                </c:pt>
                <c:pt idx="20640">
                  <c:v>816.05</c:v>
                </c:pt>
                <c:pt idx="20641">
                  <c:v>792.97</c:v>
                </c:pt>
                <c:pt idx="20642">
                  <c:v>773.09</c:v>
                </c:pt>
                <c:pt idx="20643">
                  <c:v>760.94</c:v>
                </c:pt>
                <c:pt idx="20644">
                  <c:v>771.7</c:v>
                </c:pt>
                <c:pt idx="20645">
                  <c:v>777.77</c:v>
                </c:pt>
                <c:pt idx="20646">
                  <c:v>822.69</c:v>
                </c:pt>
                <c:pt idx="20647">
                  <c:v>1006.1</c:v>
                </c:pt>
                <c:pt idx="20648">
                  <c:v>1138.27</c:v>
                </c:pt>
                <c:pt idx="20649">
                  <c:v>1217.79</c:v>
                </c:pt>
                <c:pt idx="20650">
                  <c:v>1268.6099999999999</c:v>
                </c:pt>
                <c:pt idx="20651">
                  <c:v>1265.99</c:v>
                </c:pt>
                <c:pt idx="20652">
                  <c:v>1258.93</c:v>
                </c:pt>
                <c:pt idx="20653">
                  <c:v>1246.74</c:v>
                </c:pt>
                <c:pt idx="20654">
                  <c:v>1238.28</c:v>
                </c:pt>
                <c:pt idx="20655">
                  <c:v>1188.67</c:v>
                </c:pt>
                <c:pt idx="20656">
                  <c:v>1101.72</c:v>
                </c:pt>
                <c:pt idx="20657">
                  <c:v>1026.81</c:v>
                </c:pt>
                <c:pt idx="20658">
                  <c:v>1097.32</c:v>
                </c:pt>
                <c:pt idx="20659">
                  <c:v>1068.81</c:v>
                </c:pt>
                <c:pt idx="20660">
                  <c:v>1023.57</c:v>
                </c:pt>
                <c:pt idx="20661">
                  <c:v>973.53</c:v>
                </c:pt>
                <c:pt idx="20662">
                  <c:v>933.3</c:v>
                </c:pt>
                <c:pt idx="20663">
                  <c:v>883.29</c:v>
                </c:pt>
                <c:pt idx="20664">
                  <c:v>849.65</c:v>
                </c:pt>
                <c:pt idx="20665">
                  <c:v>792.01</c:v>
                </c:pt>
                <c:pt idx="20666">
                  <c:v>799.67</c:v>
                </c:pt>
                <c:pt idx="20667">
                  <c:v>776.86</c:v>
                </c:pt>
                <c:pt idx="20668">
                  <c:v>792.23</c:v>
                </c:pt>
                <c:pt idx="20669">
                  <c:v>781.04</c:v>
                </c:pt>
                <c:pt idx="20670">
                  <c:v>777.22</c:v>
                </c:pt>
                <c:pt idx="20671">
                  <c:v>894.53</c:v>
                </c:pt>
                <c:pt idx="20672">
                  <c:v>1009.01</c:v>
                </c:pt>
                <c:pt idx="20673">
                  <c:v>1093.44</c:v>
                </c:pt>
                <c:pt idx="20674">
                  <c:v>1134.68</c:v>
                </c:pt>
                <c:pt idx="20675">
                  <c:v>1129.26</c:v>
                </c:pt>
                <c:pt idx="20676">
                  <c:v>1079.6199999999999</c:v>
                </c:pt>
                <c:pt idx="20677">
                  <c:v>1040.9100000000001</c:v>
                </c:pt>
                <c:pt idx="20678">
                  <c:v>1019.03</c:v>
                </c:pt>
                <c:pt idx="20679">
                  <c:v>1002.11</c:v>
                </c:pt>
                <c:pt idx="20680">
                  <c:v>972.03</c:v>
                </c:pt>
                <c:pt idx="20681">
                  <c:v>917.18</c:v>
                </c:pt>
                <c:pt idx="20682">
                  <c:v>1032.6500000000001</c:v>
                </c:pt>
                <c:pt idx="20683">
                  <c:v>1032.92</c:v>
                </c:pt>
                <c:pt idx="20684">
                  <c:v>990.56</c:v>
                </c:pt>
                <c:pt idx="20685">
                  <c:v>945.67</c:v>
                </c:pt>
                <c:pt idx="20686">
                  <c:v>905.22</c:v>
                </c:pt>
                <c:pt idx="20687">
                  <c:v>865.87</c:v>
                </c:pt>
                <c:pt idx="20688">
                  <c:v>821.87</c:v>
                </c:pt>
                <c:pt idx="20689">
                  <c:v>790.7</c:v>
                </c:pt>
                <c:pt idx="20690">
                  <c:v>765.14</c:v>
                </c:pt>
                <c:pt idx="20691">
                  <c:v>754.2</c:v>
                </c:pt>
                <c:pt idx="20692">
                  <c:v>750.4</c:v>
                </c:pt>
                <c:pt idx="20693">
                  <c:v>755.71</c:v>
                </c:pt>
                <c:pt idx="20694">
                  <c:v>728.74</c:v>
                </c:pt>
                <c:pt idx="20695">
                  <c:v>760.52</c:v>
                </c:pt>
                <c:pt idx="20696">
                  <c:v>800.43</c:v>
                </c:pt>
                <c:pt idx="20697">
                  <c:v>829.17</c:v>
                </c:pt>
                <c:pt idx="20698">
                  <c:v>893.51</c:v>
                </c:pt>
                <c:pt idx="20699">
                  <c:v>925.49</c:v>
                </c:pt>
                <c:pt idx="20700">
                  <c:v>935.02</c:v>
                </c:pt>
                <c:pt idx="20701">
                  <c:v>922.24</c:v>
                </c:pt>
                <c:pt idx="20702">
                  <c:v>912.02</c:v>
                </c:pt>
                <c:pt idx="20703">
                  <c:v>882.09</c:v>
                </c:pt>
                <c:pt idx="20704">
                  <c:v>892.53</c:v>
                </c:pt>
                <c:pt idx="20705">
                  <c:v>905.55</c:v>
                </c:pt>
                <c:pt idx="20706">
                  <c:v>960.55</c:v>
                </c:pt>
                <c:pt idx="20707">
                  <c:v>965.92</c:v>
                </c:pt>
                <c:pt idx="20708">
                  <c:v>961.99</c:v>
                </c:pt>
                <c:pt idx="20709">
                  <c:v>920.7</c:v>
                </c:pt>
                <c:pt idx="20710">
                  <c:v>870.15</c:v>
                </c:pt>
                <c:pt idx="20711">
                  <c:v>806.18</c:v>
                </c:pt>
                <c:pt idx="20712">
                  <c:v>765.46</c:v>
                </c:pt>
                <c:pt idx="20713">
                  <c:v>749.48</c:v>
                </c:pt>
                <c:pt idx="20714">
                  <c:v>745.11</c:v>
                </c:pt>
                <c:pt idx="20715">
                  <c:v>744.84</c:v>
                </c:pt>
                <c:pt idx="20716">
                  <c:v>751.72</c:v>
                </c:pt>
                <c:pt idx="20717">
                  <c:v>787.06</c:v>
                </c:pt>
                <c:pt idx="20718">
                  <c:v>820.61</c:v>
                </c:pt>
                <c:pt idx="20719">
                  <c:v>1011.02</c:v>
                </c:pt>
                <c:pt idx="20720">
                  <c:v>1140.1199999999999</c:v>
                </c:pt>
                <c:pt idx="20721">
                  <c:v>1214.6199999999999</c:v>
                </c:pt>
                <c:pt idx="20722">
                  <c:v>1245.8800000000001</c:v>
                </c:pt>
                <c:pt idx="20723">
                  <c:v>1239.19</c:v>
                </c:pt>
                <c:pt idx="20724">
                  <c:v>1229.45</c:v>
                </c:pt>
                <c:pt idx="20725">
                  <c:v>1223.6300000000001</c:v>
                </c:pt>
                <c:pt idx="20726">
                  <c:v>1214.6300000000001</c:v>
                </c:pt>
                <c:pt idx="20727">
                  <c:v>1178.1099999999999</c:v>
                </c:pt>
                <c:pt idx="20728">
                  <c:v>1094.1300000000001</c:v>
                </c:pt>
                <c:pt idx="20729">
                  <c:v>1032.19</c:v>
                </c:pt>
                <c:pt idx="20730">
                  <c:v>1091.1600000000001</c:v>
                </c:pt>
                <c:pt idx="20731">
                  <c:v>1067.8499999999999</c:v>
                </c:pt>
                <c:pt idx="20732">
                  <c:v>1025.32</c:v>
                </c:pt>
                <c:pt idx="20733">
                  <c:v>978.63</c:v>
                </c:pt>
                <c:pt idx="20734">
                  <c:v>910.13</c:v>
                </c:pt>
                <c:pt idx="20735">
                  <c:v>857.54</c:v>
                </c:pt>
                <c:pt idx="20736">
                  <c:v>818.3</c:v>
                </c:pt>
                <c:pt idx="20737">
                  <c:v>787.15</c:v>
                </c:pt>
                <c:pt idx="20738">
                  <c:v>768.43</c:v>
                </c:pt>
                <c:pt idx="20739">
                  <c:v>751.8</c:v>
                </c:pt>
                <c:pt idx="20740">
                  <c:v>745.93</c:v>
                </c:pt>
                <c:pt idx="20741">
                  <c:v>763.3</c:v>
                </c:pt>
                <c:pt idx="20742">
                  <c:v>810.84</c:v>
                </c:pt>
                <c:pt idx="20743">
                  <c:v>988.74</c:v>
                </c:pt>
                <c:pt idx="20744">
                  <c:v>1136.77</c:v>
                </c:pt>
                <c:pt idx="20745">
                  <c:v>1223.45</c:v>
                </c:pt>
                <c:pt idx="20746">
                  <c:v>1256.9100000000001</c:v>
                </c:pt>
                <c:pt idx="20747">
                  <c:v>1277.8699999999999</c:v>
                </c:pt>
                <c:pt idx="20748">
                  <c:v>1261.1199999999999</c:v>
                </c:pt>
                <c:pt idx="20749">
                  <c:v>1266.69</c:v>
                </c:pt>
                <c:pt idx="20750">
                  <c:v>1252.4000000000001</c:v>
                </c:pt>
                <c:pt idx="20751">
                  <c:v>1220.1600000000001</c:v>
                </c:pt>
                <c:pt idx="20752">
                  <c:v>1137.93</c:v>
                </c:pt>
                <c:pt idx="20753">
                  <c:v>1045.95</c:v>
                </c:pt>
                <c:pt idx="20754">
                  <c:v>1110.3900000000001</c:v>
                </c:pt>
                <c:pt idx="20755">
                  <c:v>1100.8399999999999</c:v>
                </c:pt>
                <c:pt idx="20756">
                  <c:v>1066.99</c:v>
                </c:pt>
                <c:pt idx="20757">
                  <c:v>1005.53</c:v>
                </c:pt>
                <c:pt idx="20758">
                  <c:v>938.3</c:v>
                </c:pt>
                <c:pt idx="20759">
                  <c:v>879.66</c:v>
                </c:pt>
                <c:pt idx="20760">
                  <c:v>822.77</c:v>
                </c:pt>
                <c:pt idx="20761">
                  <c:v>799.93</c:v>
                </c:pt>
                <c:pt idx="20762">
                  <c:v>787.21</c:v>
                </c:pt>
                <c:pt idx="20763">
                  <c:v>783.19</c:v>
                </c:pt>
                <c:pt idx="20764">
                  <c:v>790.32</c:v>
                </c:pt>
                <c:pt idx="20765">
                  <c:v>807.24</c:v>
                </c:pt>
                <c:pt idx="20766">
                  <c:v>830.05</c:v>
                </c:pt>
                <c:pt idx="20767">
                  <c:v>1007.45</c:v>
                </c:pt>
                <c:pt idx="20768">
                  <c:v>1162.22</c:v>
                </c:pt>
                <c:pt idx="20769">
                  <c:v>1242.77</c:v>
                </c:pt>
                <c:pt idx="20770">
                  <c:v>1298.1600000000001</c:v>
                </c:pt>
                <c:pt idx="20771">
                  <c:v>1287.56</c:v>
                </c:pt>
                <c:pt idx="20772">
                  <c:v>1306.93</c:v>
                </c:pt>
                <c:pt idx="20773">
                  <c:v>1302.6400000000001</c:v>
                </c:pt>
                <c:pt idx="20774">
                  <c:v>1275.01</c:v>
                </c:pt>
                <c:pt idx="20775">
                  <c:v>1225.05</c:v>
                </c:pt>
                <c:pt idx="20776">
                  <c:v>1153.83</c:v>
                </c:pt>
                <c:pt idx="20777">
                  <c:v>1061.3900000000001</c:v>
                </c:pt>
                <c:pt idx="20778">
                  <c:v>1137.93</c:v>
                </c:pt>
                <c:pt idx="20779">
                  <c:v>1123.6300000000001</c:v>
                </c:pt>
                <c:pt idx="20780">
                  <c:v>1069.75</c:v>
                </c:pt>
                <c:pt idx="20781">
                  <c:v>1031.26</c:v>
                </c:pt>
                <c:pt idx="20782">
                  <c:v>953.74</c:v>
                </c:pt>
                <c:pt idx="20783">
                  <c:v>885.03</c:v>
                </c:pt>
                <c:pt idx="20784">
                  <c:v>835.43</c:v>
                </c:pt>
                <c:pt idx="20785">
                  <c:v>800.8</c:v>
                </c:pt>
                <c:pt idx="20786">
                  <c:v>781.96</c:v>
                </c:pt>
                <c:pt idx="20787">
                  <c:v>773.21</c:v>
                </c:pt>
                <c:pt idx="20788">
                  <c:v>780.34</c:v>
                </c:pt>
                <c:pt idx="20789">
                  <c:v>787.44</c:v>
                </c:pt>
                <c:pt idx="20790">
                  <c:v>838.78</c:v>
                </c:pt>
                <c:pt idx="20791">
                  <c:v>1024.25</c:v>
                </c:pt>
                <c:pt idx="20792">
                  <c:v>1176.69</c:v>
                </c:pt>
                <c:pt idx="20793">
                  <c:v>1257.67</c:v>
                </c:pt>
                <c:pt idx="20794">
                  <c:v>1315.44</c:v>
                </c:pt>
                <c:pt idx="20795">
                  <c:v>1313.83</c:v>
                </c:pt>
                <c:pt idx="20796">
                  <c:v>1315.02</c:v>
                </c:pt>
                <c:pt idx="20797">
                  <c:v>1318.8</c:v>
                </c:pt>
                <c:pt idx="20798">
                  <c:v>1295.8800000000001</c:v>
                </c:pt>
                <c:pt idx="20799">
                  <c:v>1242.27</c:v>
                </c:pt>
                <c:pt idx="20800">
                  <c:v>1163.8900000000001</c:v>
                </c:pt>
                <c:pt idx="20801">
                  <c:v>1072.92</c:v>
                </c:pt>
                <c:pt idx="20802">
                  <c:v>1125.03</c:v>
                </c:pt>
                <c:pt idx="20803">
                  <c:v>1098.93</c:v>
                </c:pt>
                <c:pt idx="20804">
                  <c:v>1050</c:v>
                </c:pt>
                <c:pt idx="20805">
                  <c:v>1004.51</c:v>
                </c:pt>
                <c:pt idx="20806">
                  <c:v>947.5</c:v>
                </c:pt>
                <c:pt idx="20807">
                  <c:v>884.96</c:v>
                </c:pt>
                <c:pt idx="20808">
                  <c:v>836.2</c:v>
                </c:pt>
                <c:pt idx="20809">
                  <c:v>819.71</c:v>
                </c:pt>
                <c:pt idx="20810">
                  <c:v>792.71</c:v>
                </c:pt>
                <c:pt idx="20811">
                  <c:v>777.28</c:v>
                </c:pt>
                <c:pt idx="20812">
                  <c:v>785.02</c:v>
                </c:pt>
                <c:pt idx="20813">
                  <c:v>795.26</c:v>
                </c:pt>
                <c:pt idx="20814">
                  <c:v>841.22</c:v>
                </c:pt>
                <c:pt idx="20815">
                  <c:v>1017.45</c:v>
                </c:pt>
                <c:pt idx="20816">
                  <c:v>1185.01</c:v>
                </c:pt>
                <c:pt idx="20817">
                  <c:v>1262.18</c:v>
                </c:pt>
                <c:pt idx="20818">
                  <c:v>1291.53</c:v>
                </c:pt>
                <c:pt idx="20819">
                  <c:v>1284.1099999999999</c:v>
                </c:pt>
                <c:pt idx="20820">
                  <c:v>1263.56</c:v>
                </c:pt>
                <c:pt idx="20821">
                  <c:v>1267.3800000000001</c:v>
                </c:pt>
                <c:pt idx="20822">
                  <c:v>1278.5999999999999</c:v>
                </c:pt>
                <c:pt idx="20823">
                  <c:v>1226.4100000000001</c:v>
                </c:pt>
                <c:pt idx="20824">
                  <c:v>1144.5999999999999</c:v>
                </c:pt>
                <c:pt idx="20825">
                  <c:v>1065.42</c:v>
                </c:pt>
                <c:pt idx="20826">
                  <c:v>1110.8</c:v>
                </c:pt>
                <c:pt idx="20827">
                  <c:v>1063.3599999999999</c:v>
                </c:pt>
                <c:pt idx="20828">
                  <c:v>1012.78</c:v>
                </c:pt>
                <c:pt idx="20829">
                  <c:v>955.03</c:v>
                </c:pt>
                <c:pt idx="20830">
                  <c:v>899.1</c:v>
                </c:pt>
                <c:pt idx="20831">
                  <c:v>859.57</c:v>
                </c:pt>
                <c:pt idx="20832">
                  <c:v>826.76</c:v>
                </c:pt>
                <c:pt idx="20833">
                  <c:v>798.29</c:v>
                </c:pt>
                <c:pt idx="20834">
                  <c:v>783.74</c:v>
                </c:pt>
                <c:pt idx="20835">
                  <c:v>763.13</c:v>
                </c:pt>
                <c:pt idx="20836">
                  <c:v>750.77</c:v>
                </c:pt>
                <c:pt idx="20837">
                  <c:v>745.19</c:v>
                </c:pt>
                <c:pt idx="20838">
                  <c:v>756.07</c:v>
                </c:pt>
                <c:pt idx="20839">
                  <c:v>860.67</c:v>
                </c:pt>
                <c:pt idx="20840">
                  <c:v>980</c:v>
                </c:pt>
                <c:pt idx="20841">
                  <c:v>1045.67</c:v>
                </c:pt>
                <c:pt idx="20842">
                  <c:v>1099.1400000000001</c:v>
                </c:pt>
                <c:pt idx="20843">
                  <c:v>1090.68</c:v>
                </c:pt>
                <c:pt idx="20844">
                  <c:v>1056.68</c:v>
                </c:pt>
                <c:pt idx="20845">
                  <c:v>1018.62</c:v>
                </c:pt>
                <c:pt idx="20846">
                  <c:v>992.3</c:v>
                </c:pt>
                <c:pt idx="20847">
                  <c:v>955.13</c:v>
                </c:pt>
                <c:pt idx="20848">
                  <c:v>927.94</c:v>
                </c:pt>
                <c:pt idx="20849">
                  <c:v>944.98</c:v>
                </c:pt>
                <c:pt idx="20850">
                  <c:v>1018.23</c:v>
                </c:pt>
                <c:pt idx="20851">
                  <c:v>1008.19</c:v>
                </c:pt>
                <c:pt idx="20852">
                  <c:v>961.09</c:v>
                </c:pt>
                <c:pt idx="20853">
                  <c:v>910.79</c:v>
                </c:pt>
                <c:pt idx="20854">
                  <c:v>878.84</c:v>
                </c:pt>
                <c:pt idx="20855">
                  <c:v>829.85</c:v>
                </c:pt>
                <c:pt idx="20856">
                  <c:v>795.89</c:v>
                </c:pt>
                <c:pt idx="20857">
                  <c:v>768.4</c:v>
                </c:pt>
                <c:pt idx="20858">
                  <c:v>758.58</c:v>
                </c:pt>
                <c:pt idx="20859">
                  <c:v>745.68</c:v>
                </c:pt>
                <c:pt idx="20860">
                  <c:v>738.72</c:v>
                </c:pt>
                <c:pt idx="20861">
                  <c:v>727.5</c:v>
                </c:pt>
                <c:pt idx="20862">
                  <c:v>705.97</c:v>
                </c:pt>
                <c:pt idx="20863">
                  <c:v>743.17</c:v>
                </c:pt>
                <c:pt idx="20864">
                  <c:v>784.79</c:v>
                </c:pt>
                <c:pt idx="20865">
                  <c:v>823.79</c:v>
                </c:pt>
                <c:pt idx="20866">
                  <c:v>863.83</c:v>
                </c:pt>
                <c:pt idx="20867">
                  <c:v>908.29</c:v>
                </c:pt>
                <c:pt idx="20868">
                  <c:v>928.4</c:v>
                </c:pt>
                <c:pt idx="20869">
                  <c:v>917.54</c:v>
                </c:pt>
                <c:pt idx="20870">
                  <c:v>903.92</c:v>
                </c:pt>
                <c:pt idx="20871">
                  <c:v>883.29</c:v>
                </c:pt>
                <c:pt idx="20872">
                  <c:v>873.52</c:v>
                </c:pt>
                <c:pt idx="20873">
                  <c:v>884.5</c:v>
                </c:pt>
                <c:pt idx="20874">
                  <c:v>967.35</c:v>
                </c:pt>
                <c:pt idx="20875">
                  <c:v>962.25</c:v>
                </c:pt>
                <c:pt idx="20876">
                  <c:v>955.15</c:v>
                </c:pt>
                <c:pt idx="20877">
                  <c:v>924.78</c:v>
                </c:pt>
                <c:pt idx="20878">
                  <c:v>871.19</c:v>
                </c:pt>
                <c:pt idx="20879">
                  <c:v>818.56</c:v>
                </c:pt>
                <c:pt idx="20880">
                  <c:v>789.1</c:v>
                </c:pt>
                <c:pt idx="20881">
                  <c:v>756.23</c:v>
                </c:pt>
                <c:pt idx="20882">
                  <c:v>746.61</c:v>
                </c:pt>
                <c:pt idx="20883">
                  <c:v>729.58</c:v>
                </c:pt>
                <c:pt idx="20884">
                  <c:v>748.84</c:v>
                </c:pt>
                <c:pt idx="20885">
                  <c:v>776.13</c:v>
                </c:pt>
                <c:pt idx="20886">
                  <c:v>821.88</c:v>
                </c:pt>
                <c:pt idx="20887">
                  <c:v>1021.31</c:v>
                </c:pt>
                <c:pt idx="20888">
                  <c:v>1166.22</c:v>
                </c:pt>
                <c:pt idx="20889">
                  <c:v>1252.25</c:v>
                </c:pt>
                <c:pt idx="20890">
                  <c:v>1287.6500000000001</c:v>
                </c:pt>
                <c:pt idx="20891">
                  <c:v>1286.24</c:v>
                </c:pt>
                <c:pt idx="20892">
                  <c:v>1291.58</c:v>
                </c:pt>
                <c:pt idx="20893">
                  <c:v>1287.33</c:v>
                </c:pt>
                <c:pt idx="20894">
                  <c:v>1258.04</c:v>
                </c:pt>
                <c:pt idx="20895">
                  <c:v>1222.94</c:v>
                </c:pt>
                <c:pt idx="20896">
                  <c:v>1133.3800000000001</c:v>
                </c:pt>
                <c:pt idx="20897">
                  <c:v>1043.8900000000001</c:v>
                </c:pt>
                <c:pt idx="20898">
                  <c:v>1102.4100000000001</c:v>
                </c:pt>
                <c:pt idx="20899">
                  <c:v>1060.8599999999999</c:v>
                </c:pt>
                <c:pt idx="20900">
                  <c:v>1033.92</c:v>
                </c:pt>
                <c:pt idx="20901">
                  <c:v>983.41</c:v>
                </c:pt>
                <c:pt idx="20902">
                  <c:v>922.9</c:v>
                </c:pt>
                <c:pt idx="20903">
                  <c:v>869.93</c:v>
                </c:pt>
                <c:pt idx="20904">
                  <c:v>816.38</c:v>
                </c:pt>
                <c:pt idx="20905">
                  <c:v>783.39</c:v>
                </c:pt>
                <c:pt idx="20906">
                  <c:v>764.22</c:v>
                </c:pt>
                <c:pt idx="20907">
                  <c:v>754</c:v>
                </c:pt>
                <c:pt idx="20908">
                  <c:v>765.75</c:v>
                </c:pt>
                <c:pt idx="20909">
                  <c:v>778.26</c:v>
                </c:pt>
                <c:pt idx="20910">
                  <c:v>834.02</c:v>
                </c:pt>
                <c:pt idx="20911">
                  <c:v>1030.28</c:v>
                </c:pt>
                <c:pt idx="20912">
                  <c:v>1170.31</c:v>
                </c:pt>
                <c:pt idx="20913">
                  <c:v>1249.78</c:v>
                </c:pt>
                <c:pt idx="20914">
                  <c:v>1291.2</c:v>
                </c:pt>
                <c:pt idx="20915">
                  <c:v>1298.43</c:v>
                </c:pt>
                <c:pt idx="20916">
                  <c:v>1291.2</c:v>
                </c:pt>
                <c:pt idx="20917">
                  <c:v>1312.8</c:v>
                </c:pt>
                <c:pt idx="20918">
                  <c:v>1285.6199999999999</c:v>
                </c:pt>
                <c:pt idx="20919">
                  <c:v>1245.31</c:v>
                </c:pt>
                <c:pt idx="20920">
                  <c:v>1168.51</c:v>
                </c:pt>
                <c:pt idx="20921">
                  <c:v>1074.94</c:v>
                </c:pt>
                <c:pt idx="20922">
                  <c:v>1105.82</c:v>
                </c:pt>
                <c:pt idx="20923">
                  <c:v>1083.3900000000001</c:v>
                </c:pt>
                <c:pt idx="20924">
                  <c:v>1054.74</c:v>
                </c:pt>
                <c:pt idx="20925">
                  <c:v>996.07</c:v>
                </c:pt>
                <c:pt idx="20926">
                  <c:v>917.96</c:v>
                </c:pt>
                <c:pt idx="20927">
                  <c:v>861.8</c:v>
                </c:pt>
                <c:pt idx="20928">
                  <c:v>812.49</c:v>
                </c:pt>
                <c:pt idx="20929">
                  <c:v>792.64</c:v>
                </c:pt>
                <c:pt idx="20930">
                  <c:v>769.98</c:v>
                </c:pt>
                <c:pt idx="20931">
                  <c:v>761.07</c:v>
                </c:pt>
                <c:pt idx="20932">
                  <c:v>765.43</c:v>
                </c:pt>
                <c:pt idx="20933">
                  <c:v>786.84</c:v>
                </c:pt>
                <c:pt idx="20934">
                  <c:v>826</c:v>
                </c:pt>
                <c:pt idx="20935">
                  <c:v>1010.9</c:v>
                </c:pt>
                <c:pt idx="20936">
                  <c:v>1145.4000000000001</c:v>
                </c:pt>
                <c:pt idx="20937">
                  <c:v>1230.6400000000001</c:v>
                </c:pt>
                <c:pt idx="20938">
                  <c:v>1275.55</c:v>
                </c:pt>
                <c:pt idx="20939">
                  <c:v>1266.6600000000001</c:v>
                </c:pt>
                <c:pt idx="20940">
                  <c:v>1293.3399999999999</c:v>
                </c:pt>
                <c:pt idx="20941">
                  <c:v>1326.92</c:v>
                </c:pt>
                <c:pt idx="20942">
                  <c:v>1317.22</c:v>
                </c:pt>
                <c:pt idx="20943">
                  <c:v>1276.99</c:v>
                </c:pt>
                <c:pt idx="20944">
                  <c:v>1189.05</c:v>
                </c:pt>
                <c:pt idx="20945">
                  <c:v>1076.9000000000001</c:v>
                </c:pt>
                <c:pt idx="20946">
                  <c:v>1136.8800000000001</c:v>
                </c:pt>
                <c:pt idx="20947">
                  <c:v>1113.3499999999999</c:v>
                </c:pt>
                <c:pt idx="20948">
                  <c:v>1079.78</c:v>
                </c:pt>
                <c:pt idx="20949">
                  <c:v>1029.8399999999999</c:v>
                </c:pt>
                <c:pt idx="20950">
                  <c:v>956.84</c:v>
                </c:pt>
                <c:pt idx="20951">
                  <c:v>895.48</c:v>
                </c:pt>
                <c:pt idx="20952">
                  <c:v>849.17</c:v>
                </c:pt>
                <c:pt idx="20953">
                  <c:v>828.48</c:v>
                </c:pt>
                <c:pt idx="20954">
                  <c:v>819.93</c:v>
                </c:pt>
                <c:pt idx="20955">
                  <c:v>816.92</c:v>
                </c:pt>
                <c:pt idx="20956">
                  <c:v>820.72</c:v>
                </c:pt>
                <c:pt idx="20957">
                  <c:v>837.58</c:v>
                </c:pt>
                <c:pt idx="20958">
                  <c:v>890.81</c:v>
                </c:pt>
                <c:pt idx="20959">
                  <c:v>1064.68</c:v>
                </c:pt>
                <c:pt idx="20960">
                  <c:v>1197.17</c:v>
                </c:pt>
                <c:pt idx="20961">
                  <c:v>1281.43</c:v>
                </c:pt>
                <c:pt idx="20962">
                  <c:v>1319.24</c:v>
                </c:pt>
                <c:pt idx="20963">
                  <c:v>1318.19</c:v>
                </c:pt>
                <c:pt idx="20964">
                  <c:v>1321.34</c:v>
                </c:pt>
                <c:pt idx="20965">
                  <c:v>1270.44</c:v>
                </c:pt>
                <c:pt idx="20966">
                  <c:v>1285.17</c:v>
                </c:pt>
                <c:pt idx="20967">
                  <c:v>1272.4100000000001</c:v>
                </c:pt>
                <c:pt idx="20968">
                  <c:v>1182.1300000000001</c:v>
                </c:pt>
                <c:pt idx="20969">
                  <c:v>1099.58</c:v>
                </c:pt>
                <c:pt idx="20970">
                  <c:v>1171.1099999999999</c:v>
                </c:pt>
                <c:pt idx="20971">
                  <c:v>1138.6199999999999</c:v>
                </c:pt>
                <c:pt idx="20972">
                  <c:v>1096.97</c:v>
                </c:pt>
                <c:pt idx="20973">
                  <c:v>1058.22</c:v>
                </c:pt>
                <c:pt idx="20974">
                  <c:v>984.75</c:v>
                </c:pt>
                <c:pt idx="20975">
                  <c:v>906.65</c:v>
                </c:pt>
                <c:pt idx="20976">
                  <c:v>869.51</c:v>
                </c:pt>
                <c:pt idx="20977">
                  <c:v>830.25</c:v>
                </c:pt>
                <c:pt idx="20978">
                  <c:v>816.5</c:v>
                </c:pt>
                <c:pt idx="20979">
                  <c:v>787.54</c:v>
                </c:pt>
                <c:pt idx="20980">
                  <c:v>787.95</c:v>
                </c:pt>
                <c:pt idx="20981">
                  <c:v>811.89</c:v>
                </c:pt>
                <c:pt idx="20982">
                  <c:v>856.63</c:v>
                </c:pt>
                <c:pt idx="20983">
                  <c:v>1036.05</c:v>
                </c:pt>
                <c:pt idx="20984">
                  <c:v>1167.5899999999999</c:v>
                </c:pt>
                <c:pt idx="20985">
                  <c:v>1229.45</c:v>
                </c:pt>
                <c:pt idx="20986">
                  <c:v>1255.51</c:v>
                </c:pt>
                <c:pt idx="20987">
                  <c:v>1251.21</c:v>
                </c:pt>
                <c:pt idx="20988">
                  <c:v>1251.1500000000001</c:v>
                </c:pt>
                <c:pt idx="20989">
                  <c:v>1249.8499999999999</c:v>
                </c:pt>
                <c:pt idx="20990">
                  <c:v>1175.8800000000001</c:v>
                </c:pt>
                <c:pt idx="20991">
                  <c:v>1144.8699999999999</c:v>
                </c:pt>
                <c:pt idx="20992">
                  <c:v>1071.94</c:v>
                </c:pt>
                <c:pt idx="20993">
                  <c:v>1003.46</c:v>
                </c:pt>
                <c:pt idx="20994">
                  <c:v>1059.52</c:v>
                </c:pt>
                <c:pt idx="20995">
                  <c:v>1029.53</c:v>
                </c:pt>
                <c:pt idx="20996">
                  <c:v>985.35</c:v>
                </c:pt>
                <c:pt idx="20997">
                  <c:v>936.29</c:v>
                </c:pt>
                <c:pt idx="20998">
                  <c:v>890.92</c:v>
                </c:pt>
                <c:pt idx="20999">
                  <c:v>836.62</c:v>
                </c:pt>
                <c:pt idx="21000">
                  <c:v>805.96</c:v>
                </c:pt>
                <c:pt idx="21001">
                  <c:v>781.72</c:v>
                </c:pt>
                <c:pt idx="21002">
                  <c:v>761.48</c:v>
                </c:pt>
                <c:pt idx="21003">
                  <c:v>748.65</c:v>
                </c:pt>
                <c:pt idx="21004">
                  <c:v>744.91</c:v>
                </c:pt>
                <c:pt idx="21005">
                  <c:v>732.4</c:v>
                </c:pt>
                <c:pt idx="21006">
                  <c:v>757.47</c:v>
                </c:pt>
                <c:pt idx="21007">
                  <c:v>882.66</c:v>
                </c:pt>
                <c:pt idx="21008">
                  <c:v>986.57</c:v>
                </c:pt>
                <c:pt idx="21009">
                  <c:v>1068.05</c:v>
                </c:pt>
                <c:pt idx="21010">
                  <c:v>1097.06</c:v>
                </c:pt>
                <c:pt idx="21011">
                  <c:v>1089.42</c:v>
                </c:pt>
                <c:pt idx="21012">
                  <c:v>1089.4000000000001</c:v>
                </c:pt>
                <c:pt idx="21013">
                  <c:v>1076.5</c:v>
                </c:pt>
                <c:pt idx="21014">
                  <c:v>1044.8699999999999</c:v>
                </c:pt>
                <c:pt idx="21015">
                  <c:v>969.76</c:v>
                </c:pt>
                <c:pt idx="21016">
                  <c:v>959.01</c:v>
                </c:pt>
                <c:pt idx="21017">
                  <c:v>956.16</c:v>
                </c:pt>
                <c:pt idx="21018">
                  <c:v>1029.1400000000001</c:v>
                </c:pt>
                <c:pt idx="21019">
                  <c:v>1021.6</c:v>
                </c:pt>
                <c:pt idx="21020">
                  <c:v>979.01</c:v>
                </c:pt>
                <c:pt idx="21021">
                  <c:v>950.17</c:v>
                </c:pt>
                <c:pt idx="21022">
                  <c:v>890.89</c:v>
                </c:pt>
                <c:pt idx="21023">
                  <c:v>837.68</c:v>
                </c:pt>
                <c:pt idx="21024">
                  <c:v>802.38</c:v>
                </c:pt>
                <c:pt idx="21025">
                  <c:v>779.25</c:v>
                </c:pt>
                <c:pt idx="21026">
                  <c:v>752.35</c:v>
                </c:pt>
                <c:pt idx="21027">
                  <c:v>737.76</c:v>
                </c:pt>
                <c:pt idx="21028">
                  <c:v>729.76</c:v>
                </c:pt>
                <c:pt idx="21029">
                  <c:v>705.69</c:v>
                </c:pt>
                <c:pt idx="21030">
                  <c:v>702.71</c:v>
                </c:pt>
                <c:pt idx="21031">
                  <c:v>756.63</c:v>
                </c:pt>
                <c:pt idx="21032">
                  <c:v>809.29</c:v>
                </c:pt>
                <c:pt idx="21033">
                  <c:v>860.06</c:v>
                </c:pt>
                <c:pt idx="21034">
                  <c:v>907.52</c:v>
                </c:pt>
                <c:pt idx="21035">
                  <c:v>939.74</c:v>
                </c:pt>
                <c:pt idx="21036">
                  <c:v>951.28</c:v>
                </c:pt>
                <c:pt idx="21037">
                  <c:v>956.66</c:v>
                </c:pt>
                <c:pt idx="21038">
                  <c:v>946.14</c:v>
                </c:pt>
                <c:pt idx="21039">
                  <c:v>915.86</c:v>
                </c:pt>
                <c:pt idx="21040">
                  <c:v>896.03</c:v>
                </c:pt>
                <c:pt idx="21041">
                  <c:v>907.05</c:v>
                </c:pt>
                <c:pt idx="21042">
                  <c:v>1003.98</c:v>
                </c:pt>
                <c:pt idx="21043">
                  <c:v>998.31</c:v>
                </c:pt>
                <c:pt idx="21044">
                  <c:v>993.66</c:v>
                </c:pt>
                <c:pt idx="21045">
                  <c:v>960.37</c:v>
                </c:pt>
                <c:pt idx="21046">
                  <c:v>899.66</c:v>
                </c:pt>
                <c:pt idx="21047">
                  <c:v>849.72</c:v>
                </c:pt>
                <c:pt idx="21048">
                  <c:v>812.19</c:v>
                </c:pt>
                <c:pt idx="21049">
                  <c:v>789.81</c:v>
                </c:pt>
                <c:pt idx="21050">
                  <c:v>774.23</c:v>
                </c:pt>
                <c:pt idx="21051">
                  <c:v>764.4</c:v>
                </c:pt>
                <c:pt idx="21052">
                  <c:v>775.38</c:v>
                </c:pt>
                <c:pt idx="21053">
                  <c:v>804.16</c:v>
                </c:pt>
                <c:pt idx="21054">
                  <c:v>840.9</c:v>
                </c:pt>
                <c:pt idx="21055">
                  <c:v>1017.44</c:v>
                </c:pt>
                <c:pt idx="21056">
                  <c:v>1163.54</c:v>
                </c:pt>
                <c:pt idx="21057">
                  <c:v>1254.7</c:v>
                </c:pt>
                <c:pt idx="21058">
                  <c:v>1281.19</c:v>
                </c:pt>
                <c:pt idx="21059">
                  <c:v>1285.98</c:v>
                </c:pt>
                <c:pt idx="21060">
                  <c:v>1285.8</c:v>
                </c:pt>
                <c:pt idx="21061">
                  <c:v>1315.39</c:v>
                </c:pt>
                <c:pt idx="21062">
                  <c:v>1308.21</c:v>
                </c:pt>
                <c:pt idx="21063">
                  <c:v>1266.31</c:v>
                </c:pt>
                <c:pt idx="21064">
                  <c:v>1168.6099999999999</c:v>
                </c:pt>
                <c:pt idx="21065">
                  <c:v>1096.6300000000001</c:v>
                </c:pt>
                <c:pt idx="21066">
                  <c:v>1141.6099999999999</c:v>
                </c:pt>
                <c:pt idx="21067">
                  <c:v>1118.67</c:v>
                </c:pt>
                <c:pt idx="21068">
                  <c:v>1079.22</c:v>
                </c:pt>
                <c:pt idx="21069">
                  <c:v>1025.42</c:v>
                </c:pt>
                <c:pt idx="21070">
                  <c:v>951.26</c:v>
                </c:pt>
                <c:pt idx="21071">
                  <c:v>892.11</c:v>
                </c:pt>
                <c:pt idx="21072">
                  <c:v>846.45</c:v>
                </c:pt>
                <c:pt idx="21073">
                  <c:v>829.09</c:v>
                </c:pt>
                <c:pt idx="21074">
                  <c:v>800.43</c:v>
                </c:pt>
                <c:pt idx="21075">
                  <c:v>786.73</c:v>
                </c:pt>
                <c:pt idx="21076">
                  <c:v>797.41</c:v>
                </c:pt>
                <c:pt idx="21077">
                  <c:v>809.21</c:v>
                </c:pt>
                <c:pt idx="21078">
                  <c:v>857.03</c:v>
                </c:pt>
                <c:pt idx="21079">
                  <c:v>1033.3599999999999</c:v>
                </c:pt>
                <c:pt idx="21080">
                  <c:v>1169.4000000000001</c:v>
                </c:pt>
                <c:pt idx="21081">
                  <c:v>1280.75</c:v>
                </c:pt>
                <c:pt idx="21082">
                  <c:v>1310.24</c:v>
                </c:pt>
                <c:pt idx="21083">
                  <c:v>1319.25</c:v>
                </c:pt>
                <c:pt idx="21084">
                  <c:v>1325.31</c:v>
                </c:pt>
                <c:pt idx="21085">
                  <c:v>1347.88</c:v>
                </c:pt>
                <c:pt idx="21086">
                  <c:v>1329.64</c:v>
                </c:pt>
                <c:pt idx="21087">
                  <c:v>1268.21</c:v>
                </c:pt>
                <c:pt idx="21088">
                  <c:v>1182.3900000000001</c:v>
                </c:pt>
                <c:pt idx="21089">
                  <c:v>1089.8599999999999</c:v>
                </c:pt>
                <c:pt idx="21090">
                  <c:v>1143.8800000000001</c:v>
                </c:pt>
                <c:pt idx="21091">
                  <c:v>1111.77</c:v>
                </c:pt>
                <c:pt idx="21092">
                  <c:v>1068.27</c:v>
                </c:pt>
                <c:pt idx="21093">
                  <c:v>1023.9</c:v>
                </c:pt>
                <c:pt idx="21094">
                  <c:v>965.83</c:v>
                </c:pt>
                <c:pt idx="21095">
                  <c:v>904.18</c:v>
                </c:pt>
                <c:pt idx="21096">
                  <c:v>858.69</c:v>
                </c:pt>
                <c:pt idx="21097">
                  <c:v>833.41</c:v>
                </c:pt>
                <c:pt idx="21098">
                  <c:v>808.86</c:v>
                </c:pt>
                <c:pt idx="21099">
                  <c:v>800.89</c:v>
                </c:pt>
                <c:pt idx="21100">
                  <c:v>804.17</c:v>
                </c:pt>
                <c:pt idx="21101">
                  <c:v>832.43</c:v>
                </c:pt>
                <c:pt idx="21102">
                  <c:v>864.32</c:v>
                </c:pt>
                <c:pt idx="21103">
                  <c:v>1039.9100000000001</c:v>
                </c:pt>
                <c:pt idx="21104">
                  <c:v>1177.08</c:v>
                </c:pt>
                <c:pt idx="21105">
                  <c:v>1272.1600000000001</c:v>
                </c:pt>
                <c:pt idx="21106">
                  <c:v>1282.06</c:v>
                </c:pt>
                <c:pt idx="21107">
                  <c:v>1261.56</c:v>
                </c:pt>
                <c:pt idx="21108">
                  <c:v>1231.83</c:v>
                </c:pt>
                <c:pt idx="21109">
                  <c:v>1216.0899999999999</c:v>
                </c:pt>
                <c:pt idx="21110">
                  <c:v>1194.8399999999999</c:v>
                </c:pt>
                <c:pt idx="21111">
                  <c:v>1150.69</c:v>
                </c:pt>
                <c:pt idx="21112">
                  <c:v>1087.18</c:v>
                </c:pt>
                <c:pt idx="21113">
                  <c:v>1012.06</c:v>
                </c:pt>
                <c:pt idx="21114">
                  <c:v>1050.1600000000001</c:v>
                </c:pt>
                <c:pt idx="21115">
                  <c:v>1013.59</c:v>
                </c:pt>
                <c:pt idx="21116">
                  <c:v>975.04</c:v>
                </c:pt>
                <c:pt idx="21117">
                  <c:v>923.23</c:v>
                </c:pt>
                <c:pt idx="21118">
                  <c:v>855.08</c:v>
                </c:pt>
                <c:pt idx="21119">
                  <c:v>808.95</c:v>
                </c:pt>
                <c:pt idx="21120">
                  <c:v>769.38</c:v>
                </c:pt>
                <c:pt idx="21121">
                  <c:v>740.92</c:v>
                </c:pt>
                <c:pt idx="21122">
                  <c:v>729.31</c:v>
                </c:pt>
                <c:pt idx="21123">
                  <c:v>723.54</c:v>
                </c:pt>
                <c:pt idx="21124">
                  <c:v>737.61</c:v>
                </c:pt>
                <c:pt idx="21125">
                  <c:v>750.28</c:v>
                </c:pt>
                <c:pt idx="21126">
                  <c:v>801.76</c:v>
                </c:pt>
                <c:pt idx="21127">
                  <c:v>980.02</c:v>
                </c:pt>
                <c:pt idx="21128">
                  <c:v>1139.07</c:v>
                </c:pt>
                <c:pt idx="21129">
                  <c:v>1210.96</c:v>
                </c:pt>
                <c:pt idx="21130">
                  <c:v>1260.31</c:v>
                </c:pt>
                <c:pt idx="21131">
                  <c:v>1276.96</c:v>
                </c:pt>
                <c:pt idx="21132">
                  <c:v>1291.08</c:v>
                </c:pt>
                <c:pt idx="21133">
                  <c:v>1307.6400000000001</c:v>
                </c:pt>
                <c:pt idx="21134">
                  <c:v>1302.21</c:v>
                </c:pt>
                <c:pt idx="21135">
                  <c:v>1269.99</c:v>
                </c:pt>
                <c:pt idx="21136">
                  <c:v>1192.0999999999999</c:v>
                </c:pt>
                <c:pt idx="21137">
                  <c:v>1111.73</c:v>
                </c:pt>
                <c:pt idx="21138">
                  <c:v>1152.23</c:v>
                </c:pt>
                <c:pt idx="21139">
                  <c:v>1121.56</c:v>
                </c:pt>
                <c:pt idx="21140">
                  <c:v>1085.53</c:v>
                </c:pt>
                <c:pt idx="21141">
                  <c:v>1031.05</c:v>
                </c:pt>
                <c:pt idx="21142">
                  <c:v>962.65</c:v>
                </c:pt>
                <c:pt idx="21143">
                  <c:v>888.84</c:v>
                </c:pt>
                <c:pt idx="21144">
                  <c:v>853.67</c:v>
                </c:pt>
                <c:pt idx="21145">
                  <c:v>822.21</c:v>
                </c:pt>
                <c:pt idx="21146">
                  <c:v>797.22</c:v>
                </c:pt>
                <c:pt idx="21147">
                  <c:v>791.19</c:v>
                </c:pt>
                <c:pt idx="21148">
                  <c:v>793.61</c:v>
                </c:pt>
                <c:pt idx="21149">
                  <c:v>816.72</c:v>
                </c:pt>
                <c:pt idx="21150">
                  <c:v>851.34</c:v>
                </c:pt>
                <c:pt idx="21151">
                  <c:v>1020.86</c:v>
                </c:pt>
                <c:pt idx="21152">
                  <c:v>1145.8699999999999</c:v>
                </c:pt>
                <c:pt idx="21153">
                  <c:v>1227.94</c:v>
                </c:pt>
                <c:pt idx="21154">
                  <c:v>1242.57</c:v>
                </c:pt>
                <c:pt idx="21155">
                  <c:v>1255.6600000000001</c:v>
                </c:pt>
                <c:pt idx="21156">
                  <c:v>1269.27</c:v>
                </c:pt>
                <c:pt idx="21157">
                  <c:v>1266.06</c:v>
                </c:pt>
                <c:pt idx="21158">
                  <c:v>1252.06</c:v>
                </c:pt>
                <c:pt idx="21159">
                  <c:v>1224.74</c:v>
                </c:pt>
                <c:pt idx="21160">
                  <c:v>1153.55</c:v>
                </c:pt>
                <c:pt idx="21161">
                  <c:v>1057.3599999999999</c:v>
                </c:pt>
                <c:pt idx="21162">
                  <c:v>1114.5899999999999</c:v>
                </c:pt>
                <c:pt idx="21163">
                  <c:v>1106.08</c:v>
                </c:pt>
                <c:pt idx="21164">
                  <c:v>1062</c:v>
                </c:pt>
                <c:pt idx="21165">
                  <c:v>1016.93</c:v>
                </c:pt>
                <c:pt idx="21166">
                  <c:v>968.47</c:v>
                </c:pt>
                <c:pt idx="21167">
                  <c:v>903.25</c:v>
                </c:pt>
                <c:pt idx="21168">
                  <c:v>864.85</c:v>
                </c:pt>
                <c:pt idx="21169">
                  <c:v>834.98</c:v>
                </c:pt>
                <c:pt idx="21170">
                  <c:v>814.12</c:v>
                </c:pt>
                <c:pt idx="21171">
                  <c:v>796.11</c:v>
                </c:pt>
                <c:pt idx="21172">
                  <c:v>781.03</c:v>
                </c:pt>
                <c:pt idx="21173">
                  <c:v>765.42</c:v>
                </c:pt>
                <c:pt idx="21174">
                  <c:v>780.68</c:v>
                </c:pt>
                <c:pt idx="21175">
                  <c:v>894.41</c:v>
                </c:pt>
                <c:pt idx="21176">
                  <c:v>1006.58</c:v>
                </c:pt>
                <c:pt idx="21177">
                  <c:v>1087.73</c:v>
                </c:pt>
                <c:pt idx="21178">
                  <c:v>1123.69</c:v>
                </c:pt>
                <c:pt idx="21179">
                  <c:v>1118.6300000000001</c:v>
                </c:pt>
                <c:pt idx="21180">
                  <c:v>1086.24</c:v>
                </c:pt>
                <c:pt idx="21181">
                  <c:v>1049.26</c:v>
                </c:pt>
                <c:pt idx="21182">
                  <c:v>1011.76</c:v>
                </c:pt>
                <c:pt idx="21183">
                  <c:v>990.15</c:v>
                </c:pt>
                <c:pt idx="21184">
                  <c:v>973.6</c:v>
                </c:pt>
                <c:pt idx="21185">
                  <c:v>964.27</c:v>
                </c:pt>
                <c:pt idx="21186">
                  <c:v>1043.27</c:v>
                </c:pt>
                <c:pt idx="21187">
                  <c:v>1041.23</c:v>
                </c:pt>
                <c:pt idx="21188">
                  <c:v>1003.9</c:v>
                </c:pt>
                <c:pt idx="21189">
                  <c:v>971.74</c:v>
                </c:pt>
                <c:pt idx="21190">
                  <c:v>918.66</c:v>
                </c:pt>
                <c:pt idx="21191">
                  <c:v>879.22</c:v>
                </c:pt>
                <c:pt idx="21192">
                  <c:v>839.56</c:v>
                </c:pt>
                <c:pt idx="21193">
                  <c:v>817.15</c:v>
                </c:pt>
                <c:pt idx="21194">
                  <c:v>791.87</c:v>
                </c:pt>
                <c:pt idx="21195">
                  <c:v>771.6</c:v>
                </c:pt>
                <c:pt idx="21196">
                  <c:v>768.46</c:v>
                </c:pt>
                <c:pt idx="21197">
                  <c:v>755.96</c:v>
                </c:pt>
                <c:pt idx="21198">
                  <c:v>737.54</c:v>
                </c:pt>
                <c:pt idx="21199">
                  <c:v>769.11</c:v>
                </c:pt>
                <c:pt idx="21200">
                  <c:v>807.57</c:v>
                </c:pt>
                <c:pt idx="21201">
                  <c:v>843.63</c:v>
                </c:pt>
                <c:pt idx="21202">
                  <c:v>871.07</c:v>
                </c:pt>
                <c:pt idx="21203">
                  <c:v>908.76</c:v>
                </c:pt>
                <c:pt idx="21204">
                  <c:v>929.85</c:v>
                </c:pt>
                <c:pt idx="21205">
                  <c:v>934.24</c:v>
                </c:pt>
                <c:pt idx="21206">
                  <c:v>915.91</c:v>
                </c:pt>
                <c:pt idx="21207">
                  <c:v>914.19</c:v>
                </c:pt>
                <c:pt idx="21208">
                  <c:v>898.92</c:v>
                </c:pt>
                <c:pt idx="21209">
                  <c:v>903.46</c:v>
                </c:pt>
                <c:pt idx="21210">
                  <c:v>977.79</c:v>
                </c:pt>
                <c:pt idx="21211">
                  <c:v>978.93</c:v>
                </c:pt>
                <c:pt idx="21212">
                  <c:v>959.19</c:v>
                </c:pt>
                <c:pt idx="21213">
                  <c:v>940.44</c:v>
                </c:pt>
                <c:pt idx="21214">
                  <c:v>896.53</c:v>
                </c:pt>
                <c:pt idx="21215">
                  <c:v>833.44</c:v>
                </c:pt>
                <c:pt idx="21216">
                  <c:v>794.34</c:v>
                </c:pt>
                <c:pt idx="21217">
                  <c:v>764.47</c:v>
                </c:pt>
                <c:pt idx="21218">
                  <c:v>748.31</c:v>
                </c:pt>
                <c:pt idx="21219">
                  <c:v>739.9</c:v>
                </c:pt>
                <c:pt idx="21220">
                  <c:v>743.82</c:v>
                </c:pt>
                <c:pt idx="21221">
                  <c:v>754.81</c:v>
                </c:pt>
                <c:pt idx="21222">
                  <c:v>817.95</c:v>
                </c:pt>
                <c:pt idx="21223">
                  <c:v>1026.17</c:v>
                </c:pt>
                <c:pt idx="21224">
                  <c:v>1163.6099999999999</c:v>
                </c:pt>
                <c:pt idx="21225">
                  <c:v>1246.98</c:v>
                </c:pt>
                <c:pt idx="21226">
                  <c:v>1294.01</c:v>
                </c:pt>
                <c:pt idx="21227">
                  <c:v>1302.3399999999999</c:v>
                </c:pt>
                <c:pt idx="21228">
                  <c:v>1310.04</c:v>
                </c:pt>
                <c:pt idx="21229">
                  <c:v>1322.69</c:v>
                </c:pt>
                <c:pt idx="21230">
                  <c:v>1309.5</c:v>
                </c:pt>
                <c:pt idx="21231">
                  <c:v>1258.21</c:v>
                </c:pt>
                <c:pt idx="21232">
                  <c:v>1172.5899999999999</c:v>
                </c:pt>
                <c:pt idx="21233">
                  <c:v>1069.26</c:v>
                </c:pt>
                <c:pt idx="21234">
                  <c:v>1129.1500000000001</c:v>
                </c:pt>
                <c:pt idx="21235">
                  <c:v>1122.7</c:v>
                </c:pt>
                <c:pt idx="21236">
                  <c:v>1084.5</c:v>
                </c:pt>
                <c:pt idx="21237">
                  <c:v>1038.5</c:v>
                </c:pt>
                <c:pt idx="21238">
                  <c:v>963.88</c:v>
                </c:pt>
                <c:pt idx="21239">
                  <c:v>901.42</c:v>
                </c:pt>
                <c:pt idx="21240">
                  <c:v>845.83</c:v>
                </c:pt>
                <c:pt idx="21241">
                  <c:v>826.2</c:v>
                </c:pt>
                <c:pt idx="21242">
                  <c:v>809.2</c:v>
                </c:pt>
                <c:pt idx="21243">
                  <c:v>793.57</c:v>
                </c:pt>
                <c:pt idx="21244">
                  <c:v>801.58</c:v>
                </c:pt>
                <c:pt idx="21245">
                  <c:v>788.6</c:v>
                </c:pt>
                <c:pt idx="21246">
                  <c:v>865.07</c:v>
                </c:pt>
                <c:pt idx="21247">
                  <c:v>1054.28</c:v>
                </c:pt>
                <c:pt idx="21248">
                  <c:v>1180.71</c:v>
                </c:pt>
                <c:pt idx="21249">
                  <c:v>1263.8900000000001</c:v>
                </c:pt>
                <c:pt idx="21250">
                  <c:v>1303.81</c:v>
                </c:pt>
                <c:pt idx="21251">
                  <c:v>1296.3</c:v>
                </c:pt>
                <c:pt idx="21252">
                  <c:v>1318.86</c:v>
                </c:pt>
                <c:pt idx="21253">
                  <c:v>1292.72</c:v>
                </c:pt>
                <c:pt idx="21254">
                  <c:v>1270.48</c:v>
                </c:pt>
                <c:pt idx="21255">
                  <c:v>1228.42</c:v>
                </c:pt>
                <c:pt idx="21256">
                  <c:v>1144.49</c:v>
                </c:pt>
                <c:pt idx="21257">
                  <c:v>1048.42</c:v>
                </c:pt>
                <c:pt idx="21258">
                  <c:v>1120.81</c:v>
                </c:pt>
                <c:pt idx="21259">
                  <c:v>1097.32</c:v>
                </c:pt>
                <c:pt idx="21260">
                  <c:v>1047.5899999999999</c:v>
                </c:pt>
                <c:pt idx="21261">
                  <c:v>1008.66</c:v>
                </c:pt>
                <c:pt idx="21262">
                  <c:v>936.02</c:v>
                </c:pt>
                <c:pt idx="21263">
                  <c:v>874.73</c:v>
                </c:pt>
                <c:pt idx="21264">
                  <c:v>830.72</c:v>
                </c:pt>
                <c:pt idx="21265">
                  <c:v>799.98</c:v>
                </c:pt>
                <c:pt idx="21266">
                  <c:v>782.67</c:v>
                </c:pt>
                <c:pt idx="21267">
                  <c:v>780.53</c:v>
                </c:pt>
                <c:pt idx="21268">
                  <c:v>781.55</c:v>
                </c:pt>
                <c:pt idx="21269">
                  <c:v>784.73</c:v>
                </c:pt>
                <c:pt idx="21270">
                  <c:v>855.05</c:v>
                </c:pt>
                <c:pt idx="21271">
                  <c:v>1034.3399999999999</c:v>
                </c:pt>
                <c:pt idx="21272">
                  <c:v>1169.0999999999999</c:v>
                </c:pt>
                <c:pt idx="21273">
                  <c:v>1254.26</c:v>
                </c:pt>
                <c:pt idx="21274">
                  <c:v>1293.1099999999999</c:v>
                </c:pt>
                <c:pt idx="21275">
                  <c:v>1292.18</c:v>
                </c:pt>
                <c:pt idx="21276">
                  <c:v>1278.3900000000001</c:v>
                </c:pt>
                <c:pt idx="21277">
                  <c:v>1295.1300000000001</c:v>
                </c:pt>
                <c:pt idx="21278">
                  <c:v>1278.07</c:v>
                </c:pt>
                <c:pt idx="21279">
                  <c:v>1210.9000000000001</c:v>
                </c:pt>
                <c:pt idx="21280">
                  <c:v>1130.5999999999999</c:v>
                </c:pt>
                <c:pt idx="21281">
                  <c:v>1066.93</c:v>
                </c:pt>
                <c:pt idx="21282">
                  <c:v>1111.45</c:v>
                </c:pt>
                <c:pt idx="21283">
                  <c:v>1099.02</c:v>
                </c:pt>
                <c:pt idx="21284">
                  <c:v>1056.7</c:v>
                </c:pt>
                <c:pt idx="21285">
                  <c:v>1006.3</c:v>
                </c:pt>
                <c:pt idx="21286">
                  <c:v>937.64</c:v>
                </c:pt>
                <c:pt idx="21287">
                  <c:v>880.15</c:v>
                </c:pt>
                <c:pt idx="21288">
                  <c:v>833.74</c:v>
                </c:pt>
                <c:pt idx="21289">
                  <c:v>799</c:v>
                </c:pt>
                <c:pt idx="21290">
                  <c:v>777.53</c:v>
                </c:pt>
                <c:pt idx="21291">
                  <c:v>771.58</c:v>
                </c:pt>
                <c:pt idx="21292">
                  <c:v>767.72</c:v>
                </c:pt>
                <c:pt idx="21293">
                  <c:v>767.72</c:v>
                </c:pt>
                <c:pt idx="21294">
                  <c:v>829.59</c:v>
                </c:pt>
                <c:pt idx="21295">
                  <c:v>1028.1500000000001</c:v>
                </c:pt>
                <c:pt idx="21296">
                  <c:v>1169.46</c:v>
                </c:pt>
                <c:pt idx="21297">
                  <c:v>1256.74</c:v>
                </c:pt>
                <c:pt idx="21298">
                  <c:v>1290.8699999999999</c:v>
                </c:pt>
                <c:pt idx="21299">
                  <c:v>1296.17</c:v>
                </c:pt>
                <c:pt idx="21300">
                  <c:v>1291.5999999999999</c:v>
                </c:pt>
                <c:pt idx="21301">
                  <c:v>1336.47</c:v>
                </c:pt>
                <c:pt idx="21302">
                  <c:v>1320.92</c:v>
                </c:pt>
                <c:pt idx="21303">
                  <c:v>1276.6400000000001</c:v>
                </c:pt>
                <c:pt idx="21304">
                  <c:v>1209.45</c:v>
                </c:pt>
                <c:pt idx="21305">
                  <c:v>1105.7</c:v>
                </c:pt>
                <c:pt idx="21306">
                  <c:v>1145.3399999999999</c:v>
                </c:pt>
                <c:pt idx="21307">
                  <c:v>1129.8699999999999</c:v>
                </c:pt>
                <c:pt idx="21308">
                  <c:v>1084.5899999999999</c:v>
                </c:pt>
                <c:pt idx="21309">
                  <c:v>1037.45</c:v>
                </c:pt>
                <c:pt idx="21310">
                  <c:v>987.18</c:v>
                </c:pt>
                <c:pt idx="21311">
                  <c:v>926.97</c:v>
                </c:pt>
                <c:pt idx="21312">
                  <c:v>871.11</c:v>
                </c:pt>
                <c:pt idx="21313">
                  <c:v>833.81</c:v>
                </c:pt>
                <c:pt idx="21314">
                  <c:v>814.46</c:v>
                </c:pt>
                <c:pt idx="21315">
                  <c:v>802.95</c:v>
                </c:pt>
                <c:pt idx="21316">
                  <c:v>799.79</c:v>
                </c:pt>
                <c:pt idx="21317">
                  <c:v>798.04</c:v>
                </c:pt>
                <c:pt idx="21318">
                  <c:v>857.59</c:v>
                </c:pt>
                <c:pt idx="21319">
                  <c:v>1056.3499999999999</c:v>
                </c:pt>
                <c:pt idx="21320">
                  <c:v>1194.83</c:v>
                </c:pt>
                <c:pt idx="21321">
                  <c:v>1276.75</c:v>
                </c:pt>
                <c:pt idx="21322">
                  <c:v>1306.28</c:v>
                </c:pt>
                <c:pt idx="21323">
                  <c:v>1321.49</c:v>
                </c:pt>
                <c:pt idx="21324">
                  <c:v>1299.5899999999999</c:v>
                </c:pt>
                <c:pt idx="21325">
                  <c:v>1151.8800000000001</c:v>
                </c:pt>
                <c:pt idx="21326">
                  <c:v>1152.6199999999999</c:v>
                </c:pt>
                <c:pt idx="21327">
                  <c:v>1141.6600000000001</c:v>
                </c:pt>
                <c:pt idx="21328">
                  <c:v>1048.19</c:v>
                </c:pt>
                <c:pt idx="21329">
                  <c:v>983.98</c:v>
                </c:pt>
                <c:pt idx="21330">
                  <c:v>1041.77</c:v>
                </c:pt>
                <c:pt idx="21331">
                  <c:v>1022.1</c:v>
                </c:pt>
                <c:pt idx="21332">
                  <c:v>981.24</c:v>
                </c:pt>
                <c:pt idx="21333">
                  <c:v>938.72</c:v>
                </c:pt>
                <c:pt idx="21334">
                  <c:v>889.21</c:v>
                </c:pt>
                <c:pt idx="21335">
                  <c:v>843.42</c:v>
                </c:pt>
                <c:pt idx="21336">
                  <c:v>803.43</c:v>
                </c:pt>
                <c:pt idx="21337">
                  <c:v>768.32</c:v>
                </c:pt>
                <c:pt idx="21338">
                  <c:v>745.25</c:v>
                </c:pt>
                <c:pt idx="21339">
                  <c:v>729.2</c:v>
                </c:pt>
                <c:pt idx="21340">
                  <c:v>734.16</c:v>
                </c:pt>
                <c:pt idx="21341">
                  <c:v>727.85</c:v>
                </c:pt>
                <c:pt idx="21342">
                  <c:v>746.24</c:v>
                </c:pt>
                <c:pt idx="21343">
                  <c:v>848.59</c:v>
                </c:pt>
                <c:pt idx="21344">
                  <c:v>977.48</c:v>
                </c:pt>
                <c:pt idx="21345">
                  <c:v>1028.52</c:v>
                </c:pt>
                <c:pt idx="21346">
                  <c:v>1081.31</c:v>
                </c:pt>
                <c:pt idx="21347">
                  <c:v>1067.02</c:v>
                </c:pt>
                <c:pt idx="21348">
                  <c:v>1046.3800000000001</c:v>
                </c:pt>
                <c:pt idx="21349">
                  <c:v>1028.81</c:v>
                </c:pt>
                <c:pt idx="21350">
                  <c:v>1021.32</c:v>
                </c:pt>
                <c:pt idx="21351">
                  <c:v>988.39</c:v>
                </c:pt>
                <c:pt idx="21352">
                  <c:v>977.77</c:v>
                </c:pt>
                <c:pt idx="21353">
                  <c:v>951.32</c:v>
                </c:pt>
                <c:pt idx="21354">
                  <c:v>1028.6500000000001</c:v>
                </c:pt>
                <c:pt idx="21355">
                  <c:v>1027.25</c:v>
                </c:pt>
                <c:pt idx="21356">
                  <c:v>998.5</c:v>
                </c:pt>
                <c:pt idx="21357">
                  <c:v>944.38</c:v>
                </c:pt>
                <c:pt idx="21358">
                  <c:v>897.06</c:v>
                </c:pt>
                <c:pt idx="21359">
                  <c:v>853.19</c:v>
                </c:pt>
                <c:pt idx="21360">
                  <c:v>823.2</c:v>
                </c:pt>
                <c:pt idx="21361">
                  <c:v>801.85</c:v>
                </c:pt>
                <c:pt idx="21362">
                  <c:v>781.91</c:v>
                </c:pt>
                <c:pt idx="21363">
                  <c:v>770.47</c:v>
                </c:pt>
                <c:pt idx="21364">
                  <c:v>761.88</c:v>
                </c:pt>
                <c:pt idx="21365">
                  <c:v>739.64</c:v>
                </c:pt>
                <c:pt idx="21366">
                  <c:v>742.81</c:v>
                </c:pt>
                <c:pt idx="21367">
                  <c:v>784.4</c:v>
                </c:pt>
                <c:pt idx="21368">
                  <c:v>828.34</c:v>
                </c:pt>
                <c:pt idx="21369">
                  <c:v>886.84</c:v>
                </c:pt>
                <c:pt idx="21370">
                  <c:v>947.08</c:v>
                </c:pt>
                <c:pt idx="21371">
                  <c:v>962.1</c:v>
                </c:pt>
                <c:pt idx="21372">
                  <c:v>967.03</c:v>
                </c:pt>
                <c:pt idx="21373">
                  <c:v>945.3</c:v>
                </c:pt>
                <c:pt idx="21374">
                  <c:v>925.53</c:v>
                </c:pt>
                <c:pt idx="21375">
                  <c:v>910.01</c:v>
                </c:pt>
                <c:pt idx="21376">
                  <c:v>885.15</c:v>
                </c:pt>
                <c:pt idx="21377">
                  <c:v>904.12</c:v>
                </c:pt>
                <c:pt idx="21378">
                  <c:v>994.46</c:v>
                </c:pt>
                <c:pt idx="21379">
                  <c:v>1004.59</c:v>
                </c:pt>
                <c:pt idx="21380">
                  <c:v>1000.22</c:v>
                </c:pt>
                <c:pt idx="21381">
                  <c:v>973.73</c:v>
                </c:pt>
                <c:pt idx="21382">
                  <c:v>917.32</c:v>
                </c:pt>
                <c:pt idx="21383">
                  <c:v>865.11</c:v>
                </c:pt>
                <c:pt idx="21384">
                  <c:v>812.73</c:v>
                </c:pt>
                <c:pt idx="21385">
                  <c:v>782.48</c:v>
                </c:pt>
                <c:pt idx="21386">
                  <c:v>766.92</c:v>
                </c:pt>
                <c:pt idx="21387">
                  <c:v>754.52</c:v>
                </c:pt>
                <c:pt idx="21388">
                  <c:v>757.8</c:v>
                </c:pt>
                <c:pt idx="21389">
                  <c:v>792.06</c:v>
                </c:pt>
                <c:pt idx="21390">
                  <c:v>824.76</c:v>
                </c:pt>
                <c:pt idx="21391">
                  <c:v>1028.44</c:v>
                </c:pt>
                <c:pt idx="21392">
                  <c:v>1171.78</c:v>
                </c:pt>
                <c:pt idx="21393">
                  <c:v>1269.49</c:v>
                </c:pt>
                <c:pt idx="21394">
                  <c:v>1309.0899999999999</c:v>
                </c:pt>
                <c:pt idx="21395">
                  <c:v>1313.63</c:v>
                </c:pt>
                <c:pt idx="21396">
                  <c:v>1317.48</c:v>
                </c:pt>
                <c:pt idx="21397">
                  <c:v>1296.75</c:v>
                </c:pt>
                <c:pt idx="21398">
                  <c:v>1257.73</c:v>
                </c:pt>
                <c:pt idx="21399">
                  <c:v>1191.1199999999999</c:v>
                </c:pt>
                <c:pt idx="21400">
                  <c:v>1118.6500000000001</c:v>
                </c:pt>
                <c:pt idx="21401">
                  <c:v>1026.75</c:v>
                </c:pt>
                <c:pt idx="21402">
                  <c:v>1060.21</c:v>
                </c:pt>
                <c:pt idx="21403">
                  <c:v>1022.13</c:v>
                </c:pt>
                <c:pt idx="21404">
                  <c:v>992.76</c:v>
                </c:pt>
                <c:pt idx="21405">
                  <c:v>936.47</c:v>
                </c:pt>
                <c:pt idx="21406">
                  <c:v>862.78</c:v>
                </c:pt>
                <c:pt idx="21407">
                  <c:v>817</c:v>
                </c:pt>
                <c:pt idx="21408">
                  <c:v>778.04</c:v>
                </c:pt>
                <c:pt idx="21409">
                  <c:v>758.7</c:v>
                </c:pt>
                <c:pt idx="21410">
                  <c:v>746.15</c:v>
                </c:pt>
                <c:pt idx="21411">
                  <c:v>738.82</c:v>
                </c:pt>
                <c:pt idx="21412">
                  <c:v>753.04</c:v>
                </c:pt>
                <c:pt idx="21413">
                  <c:v>792.17</c:v>
                </c:pt>
                <c:pt idx="21414">
                  <c:v>806.49</c:v>
                </c:pt>
                <c:pt idx="21415">
                  <c:v>996.91</c:v>
                </c:pt>
                <c:pt idx="21416">
                  <c:v>1119.54</c:v>
                </c:pt>
                <c:pt idx="21417">
                  <c:v>1176.97</c:v>
                </c:pt>
                <c:pt idx="21418">
                  <c:v>1196.1600000000001</c:v>
                </c:pt>
                <c:pt idx="21419">
                  <c:v>1164.92</c:v>
                </c:pt>
                <c:pt idx="21420">
                  <c:v>1160.07</c:v>
                </c:pt>
                <c:pt idx="21421">
                  <c:v>1160.71</c:v>
                </c:pt>
                <c:pt idx="21422">
                  <c:v>1155.79</c:v>
                </c:pt>
                <c:pt idx="21423">
                  <c:v>1132.3900000000001</c:v>
                </c:pt>
                <c:pt idx="21424">
                  <c:v>1060.68</c:v>
                </c:pt>
                <c:pt idx="21425">
                  <c:v>989.76</c:v>
                </c:pt>
                <c:pt idx="21426">
                  <c:v>1058.7</c:v>
                </c:pt>
                <c:pt idx="21427">
                  <c:v>1036.19</c:v>
                </c:pt>
                <c:pt idx="21428">
                  <c:v>981.09</c:v>
                </c:pt>
                <c:pt idx="21429">
                  <c:v>935.35</c:v>
                </c:pt>
                <c:pt idx="21430">
                  <c:v>867.3</c:v>
                </c:pt>
                <c:pt idx="21431">
                  <c:v>810.18</c:v>
                </c:pt>
                <c:pt idx="21432">
                  <c:v>765.86</c:v>
                </c:pt>
                <c:pt idx="21433">
                  <c:v>743.36</c:v>
                </c:pt>
                <c:pt idx="21434">
                  <c:v>724.63</c:v>
                </c:pt>
                <c:pt idx="21435">
                  <c:v>721.87</c:v>
                </c:pt>
                <c:pt idx="21436">
                  <c:v>732.88</c:v>
                </c:pt>
                <c:pt idx="21437">
                  <c:v>757.93</c:v>
                </c:pt>
                <c:pt idx="21438">
                  <c:v>804.08</c:v>
                </c:pt>
                <c:pt idx="21439">
                  <c:v>972.14</c:v>
                </c:pt>
                <c:pt idx="21440">
                  <c:v>1092.74</c:v>
                </c:pt>
                <c:pt idx="21441">
                  <c:v>1150.5</c:v>
                </c:pt>
                <c:pt idx="21442">
                  <c:v>1193.3399999999999</c:v>
                </c:pt>
                <c:pt idx="21443">
                  <c:v>1184.98</c:v>
                </c:pt>
                <c:pt idx="21444">
                  <c:v>1196.6199999999999</c:v>
                </c:pt>
                <c:pt idx="21445">
                  <c:v>1219.48</c:v>
                </c:pt>
                <c:pt idx="21446">
                  <c:v>1208.73</c:v>
                </c:pt>
                <c:pt idx="21447">
                  <c:v>1165.51</c:v>
                </c:pt>
                <c:pt idx="21448">
                  <c:v>1105.99</c:v>
                </c:pt>
                <c:pt idx="21449">
                  <c:v>1034.4000000000001</c:v>
                </c:pt>
                <c:pt idx="21450">
                  <c:v>1076.58</c:v>
                </c:pt>
                <c:pt idx="21451">
                  <c:v>1058.3800000000001</c:v>
                </c:pt>
                <c:pt idx="21452">
                  <c:v>1016.53</c:v>
                </c:pt>
                <c:pt idx="21453">
                  <c:v>968.6</c:v>
                </c:pt>
                <c:pt idx="21454">
                  <c:v>884.29</c:v>
                </c:pt>
                <c:pt idx="21455">
                  <c:v>827.3</c:v>
                </c:pt>
                <c:pt idx="21456">
                  <c:v>786.68</c:v>
                </c:pt>
                <c:pt idx="21457">
                  <c:v>774.46</c:v>
                </c:pt>
                <c:pt idx="21458">
                  <c:v>760.41</c:v>
                </c:pt>
                <c:pt idx="21459">
                  <c:v>754.07</c:v>
                </c:pt>
                <c:pt idx="21460">
                  <c:v>754.52</c:v>
                </c:pt>
                <c:pt idx="21461">
                  <c:v>770.87</c:v>
                </c:pt>
                <c:pt idx="21462">
                  <c:v>811.44</c:v>
                </c:pt>
                <c:pt idx="21463">
                  <c:v>994.21</c:v>
                </c:pt>
                <c:pt idx="21464">
                  <c:v>1144.8599999999999</c:v>
                </c:pt>
                <c:pt idx="21465">
                  <c:v>1231</c:v>
                </c:pt>
                <c:pt idx="21466">
                  <c:v>1272.43</c:v>
                </c:pt>
                <c:pt idx="21467">
                  <c:v>1267.23</c:v>
                </c:pt>
                <c:pt idx="21468">
                  <c:v>1244.9100000000001</c:v>
                </c:pt>
                <c:pt idx="21469">
                  <c:v>1261.98</c:v>
                </c:pt>
                <c:pt idx="21470">
                  <c:v>1271</c:v>
                </c:pt>
                <c:pt idx="21471">
                  <c:v>1241.5899999999999</c:v>
                </c:pt>
                <c:pt idx="21472">
                  <c:v>1166.28</c:v>
                </c:pt>
                <c:pt idx="21473">
                  <c:v>1066.3699999999999</c:v>
                </c:pt>
                <c:pt idx="21474">
                  <c:v>1123.8</c:v>
                </c:pt>
                <c:pt idx="21475">
                  <c:v>1113.04</c:v>
                </c:pt>
                <c:pt idx="21476">
                  <c:v>1063.02</c:v>
                </c:pt>
                <c:pt idx="21477">
                  <c:v>1013.65</c:v>
                </c:pt>
                <c:pt idx="21478">
                  <c:v>939.92</c:v>
                </c:pt>
                <c:pt idx="21479">
                  <c:v>876.25</c:v>
                </c:pt>
                <c:pt idx="21480">
                  <c:v>836.23</c:v>
                </c:pt>
                <c:pt idx="21481">
                  <c:v>809.33</c:v>
                </c:pt>
                <c:pt idx="21482">
                  <c:v>802.84</c:v>
                </c:pt>
                <c:pt idx="21483">
                  <c:v>781.66</c:v>
                </c:pt>
                <c:pt idx="21484">
                  <c:v>786.41</c:v>
                </c:pt>
                <c:pt idx="21485">
                  <c:v>823.51</c:v>
                </c:pt>
                <c:pt idx="21486">
                  <c:v>840.2</c:v>
                </c:pt>
                <c:pt idx="21487">
                  <c:v>1024.51</c:v>
                </c:pt>
                <c:pt idx="21488">
                  <c:v>1162.49</c:v>
                </c:pt>
                <c:pt idx="21489">
                  <c:v>1237.6300000000001</c:v>
                </c:pt>
                <c:pt idx="21490">
                  <c:v>1292.1099999999999</c:v>
                </c:pt>
                <c:pt idx="21491">
                  <c:v>1292.8699999999999</c:v>
                </c:pt>
                <c:pt idx="21492">
                  <c:v>1297.5899999999999</c:v>
                </c:pt>
                <c:pt idx="21493">
                  <c:v>1316.77</c:v>
                </c:pt>
                <c:pt idx="21494">
                  <c:v>1291.5899999999999</c:v>
                </c:pt>
                <c:pt idx="21495">
                  <c:v>1219.93</c:v>
                </c:pt>
                <c:pt idx="21496">
                  <c:v>1148.57</c:v>
                </c:pt>
                <c:pt idx="21497">
                  <c:v>1064.06</c:v>
                </c:pt>
                <c:pt idx="21498">
                  <c:v>1129.27</c:v>
                </c:pt>
                <c:pt idx="21499">
                  <c:v>1118.18</c:v>
                </c:pt>
                <c:pt idx="21500">
                  <c:v>1068.99</c:v>
                </c:pt>
                <c:pt idx="21501">
                  <c:v>1005.08</c:v>
                </c:pt>
                <c:pt idx="21502">
                  <c:v>958.41</c:v>
                </c:pt>
                <c:pt idx="21503">
                  <c:v>901.78</c:v>
                </c:pt>
                <c:pt idx="21504">
                  <c:v>872.49</c:v>
                </c:pt>
                <c:pt idx="21505">
                  <c:v>849.3</c:v>
                </c:pt>
                <c:pt idx="21506">
                  <c:v>811.8</c:v>
                </c:pt>
                <c:pt idx="21507">
                  <c:v>790.29</c:v>
                </c:pt>
                <c:pt idx="21508">
                  <c:v>786.79</c:v>
                </c:pt>
                <c:pt idx="21509">
                  <c:v>787.87</c:v>
                </c:pt>
                <c:pt idx="21510">
                  <c:v>797.72</c:v>
                </c:pt>
                <c:pt idx="21511">
                  <c:v>901.28</c:v>
                </c:pt>
                <c:pt idx="21512">
                  <c:v>1005.94</c:v>
                </c:pt>
                <c:pt idx="21513">
                  <c:v>1058.08</c:v>
                </c:pt>
                <c:pt idx="21514">
                  <c:v>1069.8</c:v>
                </c:pt>
                <c:pt idx="21515">
                  <c:v>1043.29</c:v>
                </c:pt>
                <c:pt idx="21516">
                  <c:v>987.37</c:v>
                </c:pt>
                <c:pt idx="21517">
                  <c:v>968.5</c:v>
                </c:pt>
                <c:pt idx="21518">
                  <c:v>929.74</c:v>
                </c:pt>
                <c:pt idx="21519">
                  <c:v>906.75</c:v>
                </c:pt>
                <c:pt idx="21520">
                  <c:v>909.47</c:v>
                </c:pt>
                <c:pt idx="21521">
                  <c:v>903.11</c:v>
                </c:pt>
                <c:pt idx="21522">
                  <c:v>955.34</c:v>
                </c:pt>
                <c:pt idx="21523">
                  <c:v>965.21</c:v>
                </c:pt>
                <c:pt idx="21524">
                  <c:v>926.34</c:v>
                </c:pt>
                <c:pt idx="21525">
                  <c:v>873.85</c:v>
                </c:pt>
                <c:pt idx="21526">
                  <c:v>822.97</c:v>
                </c:pt>
                <c:pt idx="21527">
                  <c:v>785.28</c:v>
                </c:pt>
                <c:pt idx="21528">
                  <c:v>762.44</c:v>
                </c:pt>
                <c:pt idx="21529">
                  <c:v>734.71</c:v>
                </c:pt>
                <c:pt idx="21530">
                  <c:v>714.83</c:v>
                </c:pt>
                <c:pt idx="21531">
                  <c:v>703.12</c:v>
                </c:pt>
                <c:pt idx="21532">
                  <c:v>698.67</c:v>
                </c:pt>
                <c:pt idx="21533">
                  <c:v>682.69</c:v>
                </c:pt>
                <c:pt idx="21534">
                  <c:v>674.17</c:v>
                </c:pt>
                <c:pt idx="21535">
                  <c:v>707.16</c:v>
                </c:pt>
                <c:pt idx="21536">
                  <c:v>768.6</c:v>
                </c:pt>
                <c:pt idx="21537">
                  <c:v>814.66</c:v>
                </c:pt>
                <c:pt idx="21538">
                  <c:v>866.13</c:v>
                </c:pt>
                <c:pt idx="21539">
                  <c:v>890.52</c:v>
                </c:pt>
                <c:pt idx="21540">
                  <c:v>894.23</c:v>
                </c:pt>
                <c:pt idx="21541">
                  <c:v>911.38</c:v>
                </c:pt>
                <c:pt idx="21542">
                  <c:v>915.13</c:v>
                </c:pt>
                <c:pt idx="21543">
                  <c:v>911.16</c:v>
                </c:pt>
                <c:pt idx="21544">
                  <c:v>892.07</c:v>
                </c:pt>
                <c:pt idx="21545">
                  <c:v>888.18</c:v>
                </c:pt>
                <c:pt idx="21546">
                  <c:v>967.67</c:v>
                </c:pt>
                <c:pt idx="21547">
                  <c:v>983.27</c:v>
                </c:pt>
                <c:pt idx="21548">
                  <c:v>981.52</c:v>
                </c:pt>
                <c:pt idx="21549">
                  <c:v>971.01</c:v>
                </c:pt>
                <c:pt idx="21550">
                  <c:v>919.54</c:v>
                </c:pt>
                <c:pt idx="21551">
                  <c:v>866.83</c:v>
                </c:pt>
                <c:pt idx="21552">
                  <c:v>822.46</c:v>
                </c:pt>
                <c:pt idx="21553">
                  <c:v>789.91</c:v>
                </c:pt>
                <c:pt idx="21554">
                  <c:v>754.58</c:v>
                </c:pt>
                <c:pt idx="21555">
                  <c:v>751.59</c:v>
                </c:pt>
                <c:pt idx="21556">
                  <c:v>770.18</c:v>
                </c:pt>
                <c:pt idx="21557">
                  <c:v>789.03</c:v>
                </c:pt>
                <c:pt idx="21558">
                  <c:v>837.08</c:v>
                </c:pt>
                <c:pt idx="21559">
                  <c:v>1038.83</c:v>
                </c:pt>
                <c:pt idx="21560">
                  <c:v>1179.28</c:v>
                </c:pt>
                <c:pt idx="21561">
                  <c:v>1261.53</c:v>
                </c:pt>
                <c:pt idx="21562">
                  <c:v>1311.63</c:v>
                </c:pt>
                <c:pt idx="21563">
                  <c:v>1312.91</c:v>
                </c:pt>
                <c:pt idx="21564">
                  <c:v>1319.38</c:v>
                </c:pt>
                <c:pt idx="21565">
                  <c:v>1331.27</c:v>
                </c:pt>
                <c:pt idx="21566">
                  <c:v>1325.35</c:v>
                </c:pt>
                <c:pt idx="21567">
                  <c:v>1283.25</c:v>
                </c:pt>
                <c:pt idx="21568">
                  <c:v>1203.1300000000001</c:v>
                </c:pt>
                <c:pt idx="21569">
                  <c:v>1089.52</c:v>
                </c:pt>
                <c:pt idx="21570">
                  <c:v>1143.92</c:v>
                </c:pt>
                <c:pt idx="21571">
                  <c:v>1128.3599999999999</c:v>
                </c:pt>
                <c:pt idx="21572">
                  <c:v>1095.57</c:v>
                </c:pt>
                <c:pt idx="21573">
                  <c:v>1064.1300000000001</c:v>
                </c:pt>
                <c:pt idx="21574">
                  <c:v>1002.26</c:v>
                </c:pt>
                <c:pt idx="21575">
                  <c:v>925.39</c:v>
                </c:pt>
                <c:pt idx="21576">
                  <c:v>884.29</c:v>
                </c:pt>
                <c:pt idx="21577">
                  <c:v>847.49</c:v>
                </c:pt>
                <c:pt idx="21578">
                  <c:v>822.45</c:v>
                </c:pt>
                <c:pt idx="21579">
                  <c:v>818.83</c:v>
                </c:pt>
                <c:pt idx="21580">
                  <c:v>821.34</c:v>
                </c:pt>
                <c:pt idx="21581">
                  <c:v>831.04</c:v>
                </c:pt>
                <c:pt idx="21582">
                  <c:v>866.48</c:v>
                </c:pt>
                <c:pt idx="21583">
                  <c:v>1078.75</c:v>
                </c:pt>
                <c:pt idx="21584">
                  <c:v>1190.8699999999999</c:v>
                </c:pt>
                <c:pt idx="21585">
                  <c:v>1279.25</c:v>
                </c:pt>
                <c:pt idx="21586">
                  <c:v>1334.07</c:v>
                </c:pt>
                <c:pt idx="21587">
                  <c:v>1323.36</c:v>
                </c:pt>
                <c:pt idx="21588">
                  <c:v>1347.48</c:v>
                </c:pt>
                <c:pt idx="21589">
                  <c:v>1378.28</c:v>
                </c:pt>
                <c:pt idx="21590">
                  <c:v>1362.94</c:v>
                </c:pt>
                <c:pt idx="21591">
                  <c:v>1317.1</c:v>
                </c:pt>
                <c:pt idx="21592">
                  <c:v>1223.71</c:v>
                </c:pt>
                <c:pt idx="21593">
                  <c:v>1129.27</c:v>
                </c:pt>
                <c:pt idx="21594">
                  <c:v>1177.3900000000001</c:v>
                </c:pt>
                <c:pt idx="21595">
                  <c:v>1166.69</c:v>
                </c:pt>
                <c:pt idx="21596">
                  <c:v>1133.17</c:v>
                </c:pt>
                <c:pt idx="21597">
                  <c:v>1077.1600000000001</c:v>
                </c:pt>
                <c:pt idx="21598">
                  <c:v>1009.76</c:v>
                </c:pt>
                <c:pt idx="21599">
                  <c:v>929.73</c:v>
                </c:pt>
                <c:pt idx="21600">
                  <c:v>896.66</c:v>
                </c:pt>
                <c:pt idx="21601">
                  <c:v>863.9</c:v>
                </c:pt>
                <c:pt idx="21602">
                  <c:v>845.33</c:v>
                </c:pt>
                <c:pt idx="21603">
                  <c:v>826.57</c:v>
                </c:pt>
                <c:pt idx="21604">
                  <c:v>832.85</c:v>
                </c:pt>
                <c:pt idx="21605">
                  <c:v>824.62</c:v>
                </c:pt>
                <c:pt idx="21606">
                  <c:v>890.64</c:v>
                </c:pt>
                <c:pt idx="21607">
                  <c:v>1062.24</c:v>
                </c:pt>
                <c:pt idx="21608">
                  <c:v>1206.42</c:v>
                </c:pt>
                <c:pt idx="21609">
                  <c:v>1295.78</c:v>
                </c:pt>
                <c:pt idx="21610">
                  <c:v>1336.52</c:v>
                </c:pt>
                <c:pt idx="21611">
                  <c:v>1348.4</c:v>
                </c:pt>
                <c:pt idx="21612">
                  <c:v>1356.19</c:v>
                </c:pt>
                <c:pt idx="21613">
                  <c:v>1319.96</c:v>
                </c:pt>
                <c:pt idx="21614">
                  <c:v>1301.44</c:v>
                </c:pt>
                <c:pt idx="21615">
                  <c:v>1240.23</c:v>
                </c:pt>
                <c:pt idx="21616">
                  <c:v>1174.49</c:v>
                </c:pt>
                <c:pt idx="21617">
                  <c:v>1086.2</c:v>
                </c:pt>
                <c:pt idx="21618">
                  <c:v>1129.02</c:v>
                </c:pt>
                <c:pt idx="21619">
                  <c:v>1119.1199999999999</c:v>
                </c:pt>
                <c:pt idx="21620">
                  <c:v>1075.32</c:v>
                </c:pt>
                <c:pt idx="21621">
                  <c:v>1024.45</c:v>
                </c:pt>
                <c:pt idx="21622">
                  <c:v>947.81</c:v>
                </c:pt>
                <c:pt idx="21623">
                  <c:v>897.72</c:v>
                </c:pt>
                <c:pt idx="21624">
                  <c:v>855.21</c:v>
                </c:pt>
                <c:pt idx="21625">
                  <c:v>812.98</c:v>
                </c:pt>
                <c:pt idx="21626">
                  <c:v>793.51</c:v>
                </c:pt>
                <c:pt idx="21627">
                  <c:v>779.72</c:v>
                </c:pt>
                <c:pt idx="21628">
                  <c:v>789.9</c:v>
                </c:pt>
                <c:pt idx="21629">
                  <c:v>815.53</c:v>
                </c:pt>
                <c:pt idx="21630">
                  <c:v>849.54</c:v>
                </c:pt>
                <c:pt idx="21631">
                  <c:v>1019.16</c:v>
                </c:pt>
                <c:pt idx="21632">
                  <c:v>1141.69</c:v>
                </c:pt>
                <c:pt idx="21633">
                  <c:v>1239.46</c:v>
                </c:pt>
                <c:pt idx="21634">
                  <c:v>1285.45</c:v>
                </c:pt>
                <c:pt idx="21635">
                  <c:v>1292.5</c:v>
                </c:pt>
                <c:pt idx="21636">
                  <c:v>1290.18</c:v>
                </c:pt>
                <c:pt idx="21637">
                  <c:v>1281.53</c:v>
                </c:pt>
                <c:pt idx="21638">
                  <c:v>1252.8699999999999</c:v>
                </c:pt>
                <c:pt idx="21639">
                  <c:v>1201.58</c:v>
                </c:pt>
                <c:pt idx="21640">
                  <c:v>1099.6400000000001</c:v>
                </c:pt>
                <c:pt idx="21641">
                  <c:v>1015.4</c:v>
                </c:pt>
                <c:pt idx="21642">
                  <c:v>1082.76</c:v>
                </c:pt>
                <c:pt idx="21643">
                  <c:v>1075.19</c:v>
                </c:pt>
                <c:pt idx="21644">
                  <c:v>1026.06</c:v>
                </c:pt>
                <c:pt idx="21645">
                  <c:v>991.8</c:v>
                </c:pt>
                <c:pt idx="21646">
                  <c:v>908.88</c:v>
                </c:pt>
                <c:pt idx="21647">
                  <c:v>866.78</c:v>
                </c:pt>
                <c:pt idx="21648">
                  <c:v>819.35</c:v>
                </c:pt>
                <c:pt idx="21649">
                  <c:v>793.89</c:v>
                </c:pt>
                <c:pt idx="21650">
                  <c:v>775.09</c:v>
                </c:pt>
                <c:pt idx="21651">
                  <c:v>757.18</c:v>
                </c:pt>
                <c:pt idx="21652">
                  <c:v>761.74</c:v>
                </c:pt>
                <c:pt idx="21653">
                  <c:v>770</c:v>
                </c:pt>
                <c:pt idx="21654">
                  <c:v>810.78</c:v>
                </c:pt>
                <c:pt idx="21655">
                  <c:v>998.89</c:v>
                </c:pt>
                <c:pt idx="21656">
                  <c:v>1130.92</c:v>
                </c:pt>
                <c:pt idx="21657">
                  <c:v>1219.72</c:v>
                </c:pt>
                <c:pt idx="21658">
                  <c:v>1258.73</c:v>
                </c:pt>
                <c:pt idx="21659">
                  <c:v>1270.79</c:v>
                </c:pt>
                <c:pt idx="21660">
                  <c:v>1276.31</c:v>
                </c:pt>
                <c:pt idx="21661">
                  <c:v>1299.1199999999999</c:v>
                </c:pt>
                <c:pt idx="21662">
                  <c:v>1293.97</c:v>
                </c:pt>
                <c:pt idx="21663">
                  <c:v>1244.78</c:v>
                </c:pt>
                <c:pt idx="21664">
                  <c:v>1153.05</c:v>
                </c:pt>
                <c:pt idx="21665">
                  <c:v>1039.02</c:v>
                </c:pt>
                <c:pt idx="21666">
                  <c:v>1095.0999999999999</c:v>
                </c:pt>
                <c:pt idx="21667">
                  <c:v>1099.3399999999999</c:v>
                </c:pt>
                <c:pt idx="21668">
                  <c:v>1046.83</c:v>
                </c:pt>
                <c:pt idx="21669">
                  <c:v>997.89</c:v>
                </c:pt>
                <c:pt idx="21670">
                  <c:v>911.28</c:v>
                </c:pt>
                <c:pt idx="21671">
                  <c:v>866.24</c:v>
                </c:pt>
                <c:pt idx="21672">
                  <c:v>820.53</c:v>
                </c:pt>
                <c:pt idx="21673">
                  <c:v>801.98</c:v>
                </c:pt>
                <c:pt idx="21674">
                  <c:v>787.69</c:v>
                </c:pt>
                <c:pt idx="21675">
                  <c:v>772.27</c:v>
                </c:pt>
                <c:pt idx="21676">
                  <c:v>765.18</c:v>
                </c:pt>
                <c:pt idx="21677">
                  <c:v>746.46</c:v>
                </c:pt>
                <c:pt idx="21678">
                  <c:v>774.76</c:v>
                </c:pt>
                <c:pt idx="21679">
                  <c:v>894.13</c:v>
                </c:pt>
                <c:pt idx="21680">
                  <c:v>1010.03</c:v>
                </c:pt>
                <c:pt idx="21681">
                  <c:v>1096.79</c:v>
                </c:pt>
                <c:pt idx="21682">
                  <c:v>1143.6199999999999</c:v>
                </c:pt>
                <c:pt idx="21683">
                  <c:v>1135.4000000000001</c:v>
                </c:pt>
                <c:pt idx="21684">
                  <c:v>1097.73</c:v>
                </c:pt>
                <c:pt idx="21685">
                  <c:v>1079.75</c:v>
                </c:pt>
                <c:pt idx="21686">
                  <c:v>1069.05</c:v>
                </c:pt>
                <c:pt idx="21687">
                  <c:v>1046.92</c:v>
                </c:pt>
                <c:pt idx="21688">
                  <c:v>1015.27</c:v>
                </c:pt>
                <c:pt idx="21689">
                  <c:v>978.24</c:v>
                </c:pt>
                <c:pt idx="21690">
                  <c:v>1052.69</c:v>
                </c:pt>
                <c:pt idx="21691">
                  <c:v>1064.24</c:v>
                </c:pt>
                <c:pt idx="21692">
                  <c:v>1043.52</c:v>
                </c:pt>
                <c:pt idx="21693">
                  <c:v>995.18</c:v>
                </c:pt>
                <c:pt idx="21694">
                  <c:v>951.58</c:v>
                </c:pt>
                <c:pt idx="21695">
                  <c:v>903.09</c:v>
                </c:pt>
                <c:pt idx="21696">
                  <c:v>861.42</c:v>
                </c:pt>
                <c:pt idx="21697">
                  <c:v>826.7</c:v>
                </c:pt>
                <c:pt idx="21698">
                  <c:v>807.01</c:v>
                </c:pt>
                <c:pt idx="21699">
                  <c:v>790.57</c:v>
                </c:pt>
                <c:pt idx="21700">
                  <c:v>779.26</c:v>
                </c:pt>
                <c:pt idx="21701">
                  <c:v>753.7</c:v>
                </c:pt>
                <c:pt idx="21702">
                  <c:v>734.47</c:v>
                </c:pt>
                <c:pt idx="21703">
                  <c:v>786.45</c:v>
                </c:pt>
                <c:pt idx="21704">
                  <c:v>840.96</c:v>
                </c:pt>
                <c:pt idx="21705">
                  <c:v>881.9</c:v>
                </c:pt>
                <c:pt idx="21706">
                  <c:v>919.58</c:v>
                </c:pt>
                <c:pt idx="21707">
                  <c:v>931.86</c:v>
                </c:pt>
                <c:pt idx="21708">
                  <c:v>945</c:v>
                </c:pt>
                <c:pt idx="21709">
                  <c:v>954.76</c:v>
                </c:pt>
                <c:pt idx="21710">
                  <c:v>891.98</c:v>
                </c:pt>
                <c:pt idx="21711">
                  <c:v>859.92</c:v>
                </c:pt>
                <c:pt idx="21712">
                  <c:v>856.36</c:v>
                </c:pt>
                <c:pt idx="21713">
                  <c:v>859.94</c:v>
                </c:pt>
                <c:pt idx="21714">
                  <c:v>932.09</c:v>
                </c:pt>
                <c:pt idx="21715">
                  <c:v>948.62</c:v>
                </c:pt>
                <c:pt idx="21716">
                  <c:v>947.09</c:v>
                </c:pt>
                <c:pt idx="21717">
                  <c:v>908.66</c:v>
                </c:pt>
                <c:pt idx="21718">
                  <c:v>855.17</c:v>
                </c:pt>
                <c:pt idx="21719">
                  <c:v>803.39</c:v>
                </c:pt>
                <c:pt idx="21720">
                  <c:v>763.58</c:v>
                </c:pt>
                <c:pt idx="21721">
                  <c:v>746.65</c:v>
                </c:pt>
                <c:pt idx="21722">
                  <c:v>735.36</c:v>
                </c:pt>
                <c:pt idx="21723">
                  <c:v>721.14</c:v>
                </c:pt>
                <c:pt idx="21724">
                  <c:v>731.86</c:v>
                </c:pt>
                <c:pt idx="21725">
                  <c:v>751.09</c:v>
                </c:pt>
                <c:pt idx="21726">
                  <c:v>788.57</c:v>
                </c:pt>
                <c:pt idx="21727">
                  <c:v>992.06</c:v>
                </c:pt>
                <c:pt idx="21728">
                  <c:v>1142.48</c:v>
                </c:pt>
                <c:pt idx="21729">
                  <c:v>1237.77</c:v>
                </c:pt>
                <c:pt idx="21730">
                  <c:v>1275.04</c:v>
                </c:pt>
                <c:pt idx="21731">
                  <c:v>1292.8800000000001</c:v>
                </c:pt>
                <c:pt idx="21732">
                  <c:v>1271.94</c:v>
                </c:pt>
                <c:pt idx="21733">
                  <c:v>1287.6600000000001</c:v>
                </c:pt>
                <c:pt idx="21734">
                  <c:v>1265.06</c:v>
                </c:pt>
                <c:pt idx="21735">
                  <c:v>1212.5899999999999</c:v>
                </c:pt>
                <c:pt idx="21736">
                  <c:v>1134.95</c:v>
                </c:pt>
                <c:pt idx="21737">
                  <c:v>1048.75</c:v>
                </c:pt>
                <c:pt idx="21738">
                  <c:v>1086.47</c:v>
                </c:pt>
                <c:pt idx="21739">
                  <c:v>1062.57</c:v>
                </c:pt>
                <c:pt idx="21740">
                  <c:v>1015.82</c:v>
                </c:pt>
                <c:pt idx="21741">
                  <c:v>954.96</c:v>
                </c:pt>
                <c:pt idx="21742">
                  <c:v>885.81</c:v>
                </c:pt>
                <c:pt idx="21743">
                  <c:v>831.8</c:v>
                </c:pt>
                <c:pt idx="21744">
                  <c:v>789.7</c:v>
                </c:pt>
                <c:pt idx="21745">
                  <c:v>764.46</c:v>
                </c:pt>
                <c:pt idx="21746">
                  <c:v>748.25</c:v>
                </c:pt>
                <c:pt idx="21747">
                  <c:v>741.67</c:v>
                </c:pt>
                <c:pt idx="21748">
                  <c:v>759.98</c:v>
                </c:pt>
                <c:pt idx="21749">
                  <c:v>790.72</c:v>
                </c:pt>
                <c:pt idx="21750">
                  <c:v>819.21</c:v>
                </c:pt>
                <c:pt idx="21751">
                  <c:v>977.56</c:v>
                </c:pt>
                <c:pt idx="21752">
                  <c:v>1096.18</c:v>
                </c:pt>
                <c:pt idx="21753">
                  <c:v>1155.58</c:v>
                </c:pt>
                <c:pt idx="21754">
                  <c:v>1168.98</c:v>
                </c:pt>
                <c:pt idx="21755">
                  <c:v>1151.47</c:v>
                </c:pt>
                <c:pt idx="21756">
                  <c:v>1138.75</c:v>
                </c:pt>
                <c:pt idx="21757">
                  <c:v>1155.55</c:v>
                </c:pt>
                <c:pt idx="21758">
                  <c:v>1155.1400000000001</c:v>
                </c:pt>
                <c:pt idx="21759">
                  <c:v>1116.99</c:v>
                </c:pt>
                <c:pt idx="21760">
                  <c:v>1042.7</c:v>
                </c:pt>
                <c:pt idx="21761">
                  <c:v>973.14</c:v>
                </c:pt>
                <c:pt idx="21762">
                  <c:v>1023.48</c:v>
                </c:pt>
                <c:pt idx="21763">
                  <c:v>1013.44</c:v>
                </c:pt>
                <c:pt idx="21764">
                  <c:v>961.67</c:v>
                </c:pt>
                <c:pt idx="21765">
                  <c:v>902.65</c:v>
                </c:pt>
                <c:pt idx="21766">
                  <c:v>838.57</c:v>
                </c:pt>
                <c:pt idx="21767">
                  <c:v>791.64</c:v>
                </c:pt>
                <c:pt idx="21768">
                  <c:v>748.77</c:v>
                </c:pt>
                <c:pt idx="21769">
                  <c:v>717.97</c:v>
                </c:pt>
                <c:pt idx="21770">
                  <c:v>721.81</c:v>
                </c:pt>
                <c:pt idx="21771">
                  <c:v>713.2</c:v>
                </c:pt>
                <c:pt idx="21772">
                  <c:v>731.11</c:v>
                </c:pt>
                <c:pt idx="21773">
                  <c:v>756.69</c:v>
                </c:pt>
                <c:pt idx="21774">
                  <c:v>798.55</c:v>
                </c:pt>
                <c:pt idx="21775">
                  <c:v>962.07</c:v>
                </c:pt>
                <c:pt idx="21776">
                  <c:v>1069.3499999999999</c:v>
                </c:pt>
                <c:pt idx="21777">
                  <c:v>1161.76</c:v>
                </c:pt>
                <c:pt idx="21778">
                  <c:v>1224.04</c:v>
                </c:pt>
                <c:pt idx="21779">
                  <c:v>1243.92</c:v>
                </c:pt>
                <c:pt idx="21780">
                  <c:v>1253.05</c:v>
                </c:pt>
                <c:pt idx="21781">
                  <c:v>1265.79</c:v>
                </c:pt>
                <c:pt idx="21782">
                  <c:v>1226.76</c:v>
                </c:pt>
                <c:pt idx="21783">
                  <c:v>1176.43</c:v>
                </c:pt>
                <c:pt idx="21784">
                  <c:v>1108.05</c:v>
                </c:pt>
                <c:pt idx="21785">
                  <c:v>1014.99</c:v>
                </c:pt>
                <c:pt idx="21786">
                  <c:v>1054.48</c:v>
                </c:pt>
                <c:pt idx="21787">
                  <c:v>1040.45</c:v>
                </c:pt>
                <c:pt idx="21788">
                  <c:v>1014.22</c:v>
                </c:pt>
                <c:pt idx="21789">
                  <c:v>975.58</c:v>
                </c:pt>
                <c:pt idx="21790">
                  <c:v>908.75</c:v>
                </c:pt>
                <c:pt idx="21791">
                  <c:v>851.61</c:v>
                </c:pt>
                <c:pt idx="21792">
                  <c:v>808</c:v>
                </c:pt>
                <c:pt idx="21793">
                  <c:v>765.03</c:v>
                </c:pt>
                <c:pt idx="21794">
                  <c:v>734.13</c:v>
                </c:pt>
                <c:pt idx="21795">
                  <c:v>741.94</c:v>
                </c:pt>
                <c:pt idx="21796">
                  <c:v>749.4</c:v>
                </c:pt>
                <c:pt idx="21797">
                  <c:v>765.49</c:v>
                </c:pt>
                <c:pt idx="21798">
                  <c:v>810.69</c:v>
                </c:pt>
                <c:pt idx="21799">
                  <c:v>986.68</c:v>
                </c:pt>
                <c:pt idx="21800">
                  <c:v>1107.8499999999999</c:v>
                </c:pt>
                <c:pt idx="21801">
                  <c:v>1207.3900000000001</c:v>
                </c:pt>
                <c:pt idx="21802">
                  <c:v>1248.9000000000001</c:v>
                </c:pt>
                <c:pt idx="21803">
                  <c:v>1252.8699999999999</c:v>
                </c:pt>
                <c:pt idx="21804">
                  <c:v>1266.98</c:v>
                </c:pt>
                <c:pt idx="21805">
                  <c:v>1287.48</c:v>
                </c:pt>
                <c:pt idx="21806">
                  <c:v>1263.1300000000001</c:v>
                </c:pt>
                <c:pt idx="21807">
                  <c:v>1144.21</c:v>
                </c:pt>
                <c:pt idx="21808">
                  <c:v>1052.06</c:v>
                </c:pt>
                <c:pt idx="21809">
                  <c:v>993.43</c:v>
                </c:pt>
                <c:pt idx="21810">
                  <c:v>983.7</c:v>
                </c:pt>
                <c:pt idx="21811">
                  <c:v>974.97</c:v>
                </c:pt>
                <c:pt idx="21812">
                  <c:v>945.02</c:v>
                </c:pt>
                <c:pt idx="21813">
                  <c:v>899.07</c:v>
                </c:pt>
                <c:pt idx="21814">
                  <c:v>848.86</c:v>
                </c:pt>
                <c:pt idx="21815">
                  <c:v>794.94</c:v>
                </c:pt>
                <c:pt idx="21816">
                  <c:v>753.44</c:v>
                </c:pt>
                <c:pt idx="21817">
                  <c:v>732.57</c:v>
                </c:pt>
                <c:pt idx="21818">
                  <c:v>721.53</c:v>
                </c:pt>
                <c:pt idx="21819">
                  <c:v>715.42</c:v>
                </c:pt>
                <c:pt idx="21820">
                  <c:v>728.81</c:v>
                </c:pt>
                <c:pt idx="21821">
                  <c:v>759.19</c:v>
                </c:pt>
                <c:pt idx="21822">
                  <c:v>786.05</c:v>
                </c:pt>
                <c:pt idx="21823">
                  <c:v>916.28</c:v>
                </c:pt>
                <c:pt idx="21824">
                  <c:v>1056.92</c:v>
                </c:pt>
                <c:pt idx="21825">
                  <c:v>1149.5</c:v>
                </c:pt>
                <c:pt idx="21826">
                  <c:v>1202.3699999999999</c:v>
                </c:pt>
                <c:pt idx="21827">
                  <c:v>1207.76</c:v>
                </c:pt>
                <c:pt idx="21828">
                  <c:v>1222.93</c:v>
                </c:pt>
                <c:pt idx="21829">
                  <c:v>1226.69</c:v>
                </c:pt>
                <c:pt idx="21830">
                  <c:v>1211.8800000000001</c:v>
                </c:pt>
                <c:pt idx="21831">
                  <c:v>1173.92</c:v>
                </c:pt>
                <c:pt idx="21832">
                  <c:v>1087.93</c:v>
                </c:pt>
                <c:pt idx="21833">
                  <c:v>1001.56</c:v>
                </c:pt>
                <c:pt idx="21834">
                  <c:v>1036.94</c:v>
                </c:pt>
                <c:pt idx="21835">
                  <c:v>1029.18</c:v>
                </c:pt>
                <c:pt idx="21836">
                  <c:v>990.38</c:v>
                </c:pt>
                <c:pt idx="21837">
                  <c:v>927.72</c:v>
                </c:pt>
                <c:pt idx="21838">
                  <c:v>886.67</c:v>
                </c:pt>
                <c:pt idx="21839">
                  <c:v>836.56</c:v>
                </c:pt>
                <c:pt idx="21840">
                  <c:v>790.97</c:v>
                </c:pt>
                <c:pt idx="21841">
                  <c:v>764.08</c:v>
                </c:pt>
                <c:pt idx="21842">
                  <c:v>745.08</c:v>
                </c:pt>
                <c:pt idx="21843">
                  <c:v>733.36</c:v>
                </c:pt>
                <c:pt idx="21844">
                  <c:v>738.79</c:v>
                </c:pt>
                <c:pt idx="21845">
                  <c:v>747.59</c:v>
                </c:pt>
                <c:pt idx="21846">
                  <c:v>738.69</c:v>
                </c:pt>
                <c:pt idx="21847">
                  <c:v>843.68</c:v>
                </c:pt>
                <c:pt idx="21848">
                  <c:v>960.35</c:v>
                </c:pt>
                <c:pt idx="21849">
                  <c:v>1038.79</c:v>
                </c:pt>
                <c:pt idx="21850">
                  <c:v>1090.97</c:v>
                </c:pt>
                <c:pt idx="21851">
                  <c:v>1064.71</c:v>
                </c:pt>
                <c:pt idx="21852">
                  <c:v>1022.39</c:v>
                </c:pt>
                <c:pt idx="21853">
                  <c:v>1013.03</c:v>
                </c:pt>
                <c:pt idx="21854">
                  <c:v>1008.93</c:v>
                </c:pt>
                <c:pt idx="21855">
                  <c:v>981.83</c:v>
                </c:pt>
                <c:pt idx="21856">
                  <c:v>921.64</c:v>
                </c:pt>
                <c:pt idx="21857">
                  <c:v>905.28</c:v>
                </c:pt>
                <c:pt idx="21858">
                  <c:v>987.19</c:v>
                </c:pt>
                <c:pt idx="21859">
                  <c:v>985.63</c:v>
                </c:pt>
                <c:pt idx="21860">
                  <c:v>947.45</c:v>
                </c:pt>
                <c:pt idx="21861">
                  <c:v>901.53</c:v>
                </c:pt>
                <c:pt idx="21862">
                  <c:v>854.16</c:v>
                </c:pt>
                <c:pt idx="21863">
                  <c:v>818.54</c:v>
                </c:pt>
                <c:pt idx="21864">
                  <c:v>778.4</c:v>
                </c:pt>
                <c:pt idx="21865">
                  <c:v>746.61</c:v>
                </c:pt>
                <c:pt idx="21866">
                  <c:v>740.36</c:v>
                </c:pt>
                <c:pt idx="21867">
                  <c:v>734.39</c:v>
                </c:pt>
                <c:pt idx="21868">
                  <c:v>720.77</c:v>
                </c:pt>
                <c:pt idx="21869">
                  <c:v>692.85</c:v>
                </c:pt>
                <c:pt idx="21870">
                  <c:v>677.53</c:v>
                </c:pt>
                <c:pt idx="21871">
                  <c:v>721.44</c:v>
                </c:pt>
                <c:pt idx="21872">
                  <c:v>767.59</c:v>
                </c:pt>
                <c:pt idx="21873">
                  <c:v>825.87</c:v>
                </c:pt>
                <c:pt idx="21874">
                  <c:v>869.94</c:v>
                </c:pt>
                <c:pt idx="21875">
                  <c:v>898.91</c:v>
                </c:pt>
                <c:pt idx="21876">
                  <c:v>920.67</c:v>
                </c:pt>
                <c:pt idx="21877">
                  <c:v>919.75</c:v>
                </c:pt>
                <c:pt idx="21878">
                  <c:v>909.73</c:v>
                </c:pt>
                <c:pt idx="21879">
                  <c:v>873.13</c:v>
                </c:pt>
                <c:pt idx="21880">
                  <c:v>853.44</c:v>
                </c:pt>
                <c:pt idx="21881">
                  <c:v>854.27</c:v>
                </c:pt>
                <c:pt idx="21882">
                  <c:v>929.82</c:v>
                </c:pt>
                <c:pt idx="21883">
                  <c:v>947.51</c:v>
                </c:pt>
                <c:pt idx="21884">
                  <c:v>938.51</c:v>
                </c:pt>
                <c:pt idx="21885">
                  <c:v>915.49</c:v>
                </c:pt>
                <c:pt idx="21886">
                  <c:v>865.24</c:v>
                </c:pt>
                <c:pt idx="21887">
                  <c:v>814.09</c:v>
                </c:pt>
                <c:pt idx="21888">
                  <c:v>774.01</c:v>
                </c:pt>
                <c:pt idx="21889">
                  <c:v>749.79</c:v>
                </c:pt>
                <c:pt idx="21890">
                  <c:v>737.35</c:v>
                </c:pt>
                <c:pt idx="21891">
                  <c:v>728.89</c:v>
                </c:pt>
                <c:pt idx="21892">
                  <c:v>737.62</c:v>
                </c:pt>
                <c:pt idx="21893">
                  <c:v>756.68</c:v>
                </c:pt>
                <c:pt idx="21894">
                  <c:v>806.75</c:v>
                </c:pt>
                <c:pt idx="21895">
                  <c:v>993.49</c:v>
                </c:pt>
                <c:pt idx="21896">
                  <c:v>1157.69</c:v>
                </c:pt>
                <c:pt idx="21897">
                  <c:v>1257.74</c:v>
                </c:pt>
                <c:pt idx="21898">
                  <c:v>1307.43</c:v>
                </c:pt>
                <c:pt idx="21899">
                  <c:v>1306.99</c:v>
                </c:pt>
                <c:pt idx="21900">
                  <c:v>1292.99</c:v>
                </c:pt>
                <c:pt idx="21901">
                  <c:v>1317.06</c:v>
                </c:pt>
                <c:pt idx="21902">
                  <c:v>1314.32</c:v>
                </c:pt>
                <c:pt idx="21903">
                  <c:v>1238.1600000000001</c:v>
                </c:pt>
                <c:pt idx="21904">
                  <c:v>1177.67</c:v>
                </c:pt>
                <c:pt idx="21905">
                  <c:v>1067.81</c:v>
                </c:pt>
                <c:pt idx="21906">
                  <c:v>1106.94</c:v>
                </c:pt>
                <c:pt idx="21907">
                  <c:v>1092.1099999999999</c:v>
                </c:pt>
                <c:pt idx="21908">
                  <c:v>1062.1500000000001</c:v>
                </c:pt>
                <c:pt idx="21909">
                  <c:v>1000</c:v>
                </c:pt>
                <c:pt idx="21910">
                  <c:v>938.75</c:v>
                </c:pt>
                <c:pt idx="21911">
                  <c:v>888.21</c:v>
                </c:pt>
                <c:pt idx="21912">
                  <c:v>847.78</c:v>
                </c:pt>
                <c:pt idx="21913">
                  <c:v>825.99</c:v>
                </c:pt>
                <c:pt idx="21914">
                  <c:v>806.4</c:v>
                </c:pt>
                <c:pt idx="21915">
                  <c:v>775.86</c:v>
                </c:pt>
                <c:pt idx="21916">
                  <c:v>790.29</c:v>
                </c:pt>
                <c:pt idx="21917">
                  <c:v>788.07</c:v>
                </c:pt>
                <c:pt idx="21918">
                  <c:v>839.63</c:v>
                </c:pt>
                <c:pt idx="21919">
                  <c:v>1004.01</c:v>
                </c:pt>
                <c:pt idx="21920">
                  <c:v>1155.76</c:v>
                </c:pt>
                <c:pt idx="21921">
                  <c:v>1250.74</c:v>
                </c:pt>
                <c:pt idx="21922">
                  <c:v>1282.4000000000001</c:v>
                </c:pt>
                <c:pt idx="21923">
                  <c:v>1288.1099999999999</c:v>
                </c:pt>
                <c:pt idx="21924">
                  <c:v>1283.26</c:v>
                </c:pt>
                <c:pt idx="21925">
                  <c:v>1275.7</c:v>
                </c:pt>
                <c:pt idx="21926">
                  <c:v>1208.72</c:v>
                </c:pt>
                <c:pt idx="21927">
                  <c:v>1174.49</c:v>
                </c:pt>
                <c:pt idx="21928">
                  <c:v>1115.18</c:v>
                </c:pt>
                <c:pt idx="21929">
                  <c:v>1028.1199999999999</c:v>
                </c:pt>
                <c:pt idx="21930">
                  <c:v>1086.44</c:v>
                </c:pt>
                <c:pt idx="21931">
                  <c:v>1082.81</c:v>
                </c:pt>
                <c:pt idx="21932">
                  <c:v>1035.42</c:v>
                </c:pt>
                <c:pt idx="21933">
                  <c:v>975.48</c:v>
                </c:pt>
                <c:pt idx="21934">
                  <c:v>917.53</c:v>
                </c:pt>
                <c:pt idx="21935">
                  <c:v>864.03</c:v>
                </c:pt>
                <c:pt idx="21936">
                  <c:v>821.64</c:v>
                </c:pt>
                <c:pt idx="21937">
                  <c:v>797.67</c:v>
                </c:pt>
                <c:pt idx="21938">
                  <c:v>775.72</c:v>
                </c:pt>
                <c:pt idx="21939">
                  <c:v>765.89</c:v>
                </c:pt>
                <c:pt idx="21940">
                  <c:v>775.27</c:v>
                </c:pt>
                <c:pt idx="21941">
                  <c:v>808.6</c:v>
                </c:pt>
                <c:pt idx="21942">
                  <c:v>833.56</c:v>
                </c:pt>
                <c:pt idx="21943">
                  <c:v>988.21</c:v>
                </c:pt>
                <c:pt idx="21944">
                  <c:v>1105.3800000000001</c:v>
                </c:pt>
                <c:pt idx="21945">
                  <c:v>1172.04</c:v>
                </c:pt>
                <c:pt idx="21946">
                  <c:v>1195.71</c:v>
                </c:pt>
                <c:pt idx="21947">
                  <c:v>1182.71</c:v>
                </c:pt>
                <c:pt idx="21948">
                  <c:v>1202.3800000000001</c:v>
                </c:pt>
                <c:pt idx="21949">
                  <c:v>1225.49</c:v>
                </c:pt>
                <c:pt idx="21950">
                  <c:v>1220.92</c:v>
                </c:pt>
                <c:pt idx="21951">
                  <c:v>1174.8900000000001</c:v>
                </c:pt>
                <c:pt idx="21952">
                  <c:v>1100.81</c:v>
                </c:pt>
                <c:pt idx="21953">
                  <c:v>1025</c:v>
                </c:pt>
                <c:pt idx="21954">
                  <c:v>1057.3499999999999</c:v>
                </c:pt>
                <c:pt idx="21955">
                  <c:v>1041.1300000000001</c:v>
                </c:pt>
                <c:pt idx="21956">
                  <c:v>1006.09</c:v>
                </c:pt>
                <c:pt idx="21957">
                  <c:v>945.42</c:v>
                </c:pt>
                <c:pt idx="21958">
                  <c:v>888.2</c:v>
                </c:pt>
                <c:pt idx="21959">
                  <c:v>825.89</c:v>
                </c:pt>
                <c:pt idx="21960">
                  <c:v>784.04</c:v>
                </c:pt>
                <c:pt idx="21961">
                  <c:v>762</c:v>
                </c:pt>
                <c:pt idx="21962">
                  <c:v>752.97</c:v>
                </c:pt>
                <c:pt idx="21963">
                  <c:v>748.98</c:v>
                </c:pt>
                <c:pt idx="21964">
                  <c:v>762.3</c:v>
                </c:pt>
                <c:pt idx="21965">
                  <c:v>803.22</c:v>
                </c:pt>
                <c:pt idx="21966">
                  <c:v>819.53</c:v>
                </c:pt>
                <c:pt idx="21967">
                  <c:v>992.02</c:v>
                </c:pt>
                <c:pt idx="21968">
                  <c:v>1094.47</c:v>
                </c:pt>
                <c:pt idx="21969">
                  <c:v>1181.92</c:v>
                </c:pt>
                <c:pt idx="21970">
                  <c:v>1226.6500000000001</c:v>
                </c:pt>
                <c:pt idx="21971">
                  <c:v>1220.69</c:v>
                </c:pt>
                <c:pt idx="21972">
                  <c:v>1208.8499999999999</c:v>
                </c:pt>
                <c:pt idx="21973">
                  <c:v>1212.9000000000001</c:v>
                </c:pt>
                <c:pt idx="21974">
                  <c:v>1218.71</c:v>
                </c:pt>
                <c:pt idx="21975">
                  <c:v>1175.8499999999999</c:v>
                </c:pt>
                <c:pt idx="21976">
                  <c:v>1094.73</c:v>
                </c:pt>
                <c:pt idx="21977">
                  <c:v>1010.34</c:v>
                </c:pt>
                <c:pt idx="21978">
                  <c:v>1054.3499999999999</c:v>
                </c:pt>
                <c:pt idx="21979">
                  <c:v>1037.6500000000001</c:v>
                </c:pt>
                <c:pt idx="21980">
                  <c:v>995.2</c:v>
                </c:pt>
                <c:pt idx="21981">
                  <c:v>946.06</c:v>
                </c:pt>
                <c:pt idx="21982">
                  <c:v>891.92</c:v>
                </c:pt>
                <c:pt idx="21983">
                  <c:v>850.89</c:v>
                </c:pt>
                <c:pt idx="21984">
                  <c:v>804.05</c:v>
                </c:pt>
                <c:pt idx="21985">
                  <c:v>780.01</c:v>
                </c:pt>
                <c:pt idx="21986">
                  <c:v>741.33</c:v>
                </c:pt>
                <c:pt idx="21987">
                  <c:v>735.39</c:v>
                </c:pt>
                <c:pt idx="21988">
                  <c:v>748.76</c:v>
                </c:pt>
                <c:pt idx="21989">
                  <c:v>780.61</c:v>
                </c:pt>
                <c:pt idx="21990">
                  <c:v>816.99</c:v>
                </c:pt>
                <c:pt idx="21991">
                  <c:v>945.54</c:v>
                </c:pt>
                <c:pt idx="21992">
                  <c:v>1047.8599999999999</c:v>
                </c:pt>
                <c:pt idx="21993">
                  <c:v>1114.93</c:v>
                </c:pt>
                <c:pt idx="21994">
                  <c:v>1147.5</c:v>
                </c:pt>
                <c:pt idx="21995">
                  <c:v>1137.8699999999999</c:v>
                </c:pt>
                <c:pt idx="21996">
                  <c:v>1138.9000000000001</c:v>
                </c:pt>
                <c:pt idx="21997">
                  <c:v>1151.3499999999999</c:v>
                </c:pt>
                <c:pt idx="21998">
                  <c:v>1131.72</c:v>
                </c:pt>
                <c:pt idx="21999">
                  <c:v>1102.31</c:v>
                </c:pt>
                <c:pt idx="22000">
                  <c:v>1024.5999999999999</c:v>
                </c:pt>
                <c:pt idx="22001">
                  <c:v>965.53</c:v>
                </c:pt>
                <c:pt idx="22002">
                  <c:v>1024.5</c:v>
                </c:pt>
                <c:pt idx="22003">
                  <c:v>1000.95</c:v>
                </c:pt>
                <c:pt idx="22004">
                  <c:v>958.8</c:v>
                </c:pt>
                <c:pt idx="22005">
                  <c:v>894.69</c:v>
                </c:pt>
                <c:pt idx="22006">
                  <c:v>844.78</c:v>
                </c:pt>
                <c:pt idx="22007">
                  <c:v>808.84</c:v>
                </c:pt>
                <c:pt idx="22008">
                  <c:v>779.45</c:v>
                </c:pt>
                <c:pt idx="22009">
                  <c:v>752.38</c:v>
                </c:pt>
                <c:pt idx="22010">
                  <c:v>737.88</c:v>
                </c:pt>
                <c:pt idx="22011">
                  <c:v>725.3</c:v>
                </c:pt>
                <c:pt idx="22012">
                  <c:v>725.34</c:v>
                </c:pt>
                <c:pt idx="22013">
                  <c:v>703.54</c:v>
                </c:pt>
                <c:pt idx="22014">
                  <c:v>728.79</c:v>
                </c:pt>
                <c:pt idx="22015">
                  <c:v>843.1</c:v>
                </c:pt>
                <c:pt idx="22016">
                  <c:v>962.21</c:v>
                </c:pt>
                <c:pt idx="22017">
                  <c:v>1056.95</c:v>
                </c:pt>
                <c:pt idx="22018">
                  <c:v>1094.25</c:v>
                </c:pt>
                <c:pt idx="22019">
                  <c:v>1095.6099999999999</c:v>
                </c:pt>
                <c:pt idx="22020">
                  <c:v>1064.82</c:v>
                </c:pt>
                <c:pt idx="22021">
                  <c:v>1036.69</c:v>
                </c:pt>
                <c:pt idx="22022">
                  <c:v>997.07</c:v>
                </c:pt>
                <c:pt idx="22023">
                  <c:v>954.79</c:v>
                </c:pt>
                <c:pt idx="22024">
                  <c:v>920.93</c:v>
                </c:pt>
                <c:pt idx="22025">
                  <c:v>919.36</c:v>
                </c:pt>
                <c:pt idx="22026">
                  <c:v>990.16</c:v>
                </c:pt>
                <c:pt idx="22027">
                  <c:v>993.42</c:v>
                </c:pt>
                <c:pt idx="22028">
                  <c:v>963.52</c:v>
                </c:pt>
                <c:pt idx="22029">
                  <c:v>921.41</c:v>
                </c:pt>
                <c:pt idx="22030">
                  <c:v>879.89</c:v>
                </c:pt>
                <c:pt idx="22031">
                  <c:v>831.72</c:v>
                </c:pt>
                <c:pt idx="22032">
                  <c:v>802.18</c:v>
                </c:pt>
                <c:pt idx="22033">
                  <c:v>769.15</c:v>
                </c:pt>
                <c:pt idx="22034">
                  <c:v>757.86</c:v>
                </c:pt>
                <c:pt idx="22035">
                  <c:v>746.17</c:v>
                </c:pt>
                <c:pt idx="22036">
                  <c:v>749.98</c:v>
                </c:pt>
                <c:pt idx="22037">
                  <c:v>730.93</c:v>
                </c:pt>
                <c:pt idx="22038">
                  <c:v>689.61</c:v>
                </c:pt>
                <c:pt idx="22039">
                  <c:v>743.22</c:v>
                </c:pt>
                <c:pt idx="22040">
                  <c:v>779.93</c:v>
                </c:pt>
                <c:pt idx="22041">
                  <c:v>854.2</c:v>
                </c:pt>
                <c:pt idx="22042">
                  <c:v>897.02</c:v>
                </c:pt>
                <c:pt idx="22043">
                  <c:v>926.8</c:v>
                </c:pt>
                <c:pt idx="22044">
                  <c:v>953.05</c:v>
                </c:pt>
                <c:pt idx="22045">
                  <c:v>930.78</c:v>
                </c:pt>
                <c:pt idx="22046">
                  <c:v>951.26</c:v>
                </c:pt>
                <c:pt idx="22047">
                  <c:v>929.53</c:v>
                </c:pt>
                <c:pt idx="22048">
                  <c:v>884.24</c:v>
                </c:pt>
                <c:pt idx="22049">
                  <c:v>897.01</c:v>
                </c:pt>
                <c:pt idx="22050">
                  <c:v>973.55</c:v>
                </c:pt>
                <c:pt idx="22051">
                  <c:v>1007.64</c:v>
                </c:pt>
                <c:pt idx="22052">
                  <c:v>998.43</c:v>
                </c:pt>
                <c:pt idx="22053">
                  <c:v>959.69</c:v>
                </c:pt>
                <c:pt idx="22054">
                  <c:v>915.78</c:v>
                </c:pt>
                <c:pt idx="22055">
                  <c:v>859.48</c:v>
                </c:pt>
                <c:pt idx="22056">
                  <c:v>801.97</c:v>
                </c:pt>
                <c:pt idx="22057">
                  <c:v>789.28</c:v>
                </c:pt>
                <c:pt idx="22058">
                  <c:v>776.27</c:v>
                </c:pt>
                <c:pt idx="22059">
                  <c:v>767.73</c:v>
                </c:pt>
                <c:pt idx="22060">
                  <c:v>774.72</c:v>
                </c:pt>
                <c:pt idx="22061">
                  <c:v>788.39</c:v>
                </c:pt>
                <c:pt idx="22062">
                  <c:v>841.89</c:v>
                </c:pt>
                <c:pt idx="22063">
                  <c:v>1031.72</c:v>
                </c:pt>
                <c:pt idx="22064">
                  <c:v>1156.8800000000001</c:v>
                </c:pt>
                <c:pt idx="22065">
                  <c:v>1259.29</c:v>
                </c:pt>
                <c:pt idx="22066">
                  <c:v>1306.53</c:v>
                </c:pt>
                <c:pt idx="22067">
                  <c:v>1296.0999999999999</c:v>
                </c:pt>
                <c:pt idx="22068">
                  <c:v>1306.83</c:v>
                </c:pt>
                <c:pt idx="22069">
                  <c:v>1292.08</c:v>
                </c:pt>
                <c:pt idx="22070">
                  <c:v>1255.1199999999999</c:v>
                </c:pt>
                <c:pt idx="22071">
                  <c:v>1187.3699999999999</c:v>
                </c:pt>
                <c:pt idx="22072">
                  <c:v>1104.8399999999999</c:v>
                </c:pt>
                <c:pt idx="22073">
                  <c:v>1040.79</c:v>
                </c:pt>
                <c:pt idx="22074">
                  <c:v>1055.7</c:v>
                </c:pt>
                <c:pt idx="22075">
                  <c:v>1026.58</c:v>
                </c:pt>
                <c:pt idx="22076">
                  <c:v>992.69</c:v>
                </c:pt>
                <c:pt idx="22077">
                  <c:v>956.12</c:v>
                </c:pt>
                <c:pt idx="22078">
                  <c:v>881.15</c:v>
                </c:pt>
                <c:pt idx="22079">
                  <c:v>833.35</c:v>
                </c:pt>
                <c:pt idx="22080">
                  <c:v>788.26</c:v>
                </c:pt>
                <c:pt idx="22081">
                  <c:v>769.18</c:v>
                </c:pt>
                <c:pt idx="22082">
                  <c:v>746.95</c:v>
                </c:pt>
                <c:pt idx="22083">
                  <c:v>748.94</c:v>
                </c:pt>
                <c:pt idx="22084">
                  <c:v>757.7</c:v>
                </c:pt>
                <c:pt idx="22085">
                  <c:v>783.4</c:v>
                </c:pt>
                <c:pt idx="22086">
                  <c:v>817.21</c:v>
                </c:pt>
                <c:pt idx="22087">
                  <c:v>985.23</c:v>
                </c:pt>
                <c:pt idx="22088">
                  <c:v>1093.8599999999999</c:v>
                </c:pt>
                <c:pt idx="22089">
                  <c:v>1183.19</c:v>
                </c:pt>
                <c:pt idx="22090">
                  <c:v>1221.03</c:v>
                </c:pt>
                <c:pt idx="22091">
                  <c:v>1225.5</c:v>
                </c:pt>
                <c:pt idx="22092">
                  <c:v>1232.9000000000001</c:v>
                </c:pt>
                <c:pt idx="22093">
                  <c:v>1271.1400000000001</c:v>
                </c:pt>
                <c:pt idx="22094">
                  <c:v>1274.21</c:v>
                </c:pt>
                <c:pt idx="22095">
                  <c:v>1222.98</c:v>
                </c:pt>
                <c:pt idx="22096">
                  <c:v>1137.5899999999999</c:v>
                </c:pt>
                <c:pt idx="22097">
                  <c:v>1048.97</c:v>
                </c:pt>
                <c:pt idx="22098">
                  <c:v>1083.5999999999999</c:v>
                </c:pt>
                <c:pt idx="22099">
                  <c:v>1075.76</c:v>
                </c:pt>
                <c:pt idx="22100">
                  <c:v>1019.19</c:v>
                </c:pt>
                <c:pt idx="22101">
                  <c:v>984.26</c:v>
                </c:pt>
                <c:pt idx="22102">
                  <c:v>902.18</c:v>
                </c:pt>
                <c:pt idx="22103">
                  <c:v>881.08</c:v>
                </c:pt>
                <c:pt idx="22104">
                  <c:v>834.66</c:v>
                </c:pt>
                <c:pt idx="22105">
                  <c:v>808.8</c:v>
                </c:pt>
                <c:pt idx="22106">
                  <c:v>791.97</c:v>
                </c:pt>
                <c:pt idx="22107">
                  <c:v>787.74</c:v>
                </c:pt>
                <c:pt idx="22108">
                  <c:v>794.57</c:v>
                </c:pt>
                <c:pt idx="22109">
                  <c:v>810.58</c:v>
                </c:pt>
                <c:pt idx="22110">
                  <c:v>848.23</c:v>
                </c:pt>
                <c:pt idx="22111">
                  <c:v>1012.8</c:v>
                </c:pt>
                <c:pt idx="22112">
                  <c:v>1149.6500000000001</c:v>
                </c:pt>
                <c:pt idx="22113">
                  <c:v>1227.82</c:v>
                </c:pt>
                <c:pt idx="22114">
                  <c:v>1266.1300000000001</c:v>
                </c:pt>
                <c:pt idx="22115">
                  <c:v>1267.29</c:v>
                </c:pt>
                <c:pt idx="22116">
                  <c:v>1249.81</c:v>
                </c:pt>
                <c:pt idx="22117">
                  <c:v>1219.8900000000001</c:v>
                </c:pt>
                <c:pt idx="22118">
                  <c:v>1192.49</c:v>
                </c:pt>
                <c:pt idx="22119">
                  <c:v>1145.06</c:v>
                </c:pt>
                <c:pt idx="22120">
                  <c:v>1066.4100000000001</c:v>
                </c:pt>
                <c:pt idx="22121">
                  <c:v>996.08</c:v>
                </c:pt>
                <c:pt idx="22122">
                  <c:v>1065.7</c:v>
                </c:pt>
                <c:pt idx="22123">
                  <c:v>1049.8800000000001</c:v>
                </c:pt>
                <c:pt idx="22124">
                  <c:v>1012.04</c:v>
                </c:pt>
                <c:pt idx="22125">
                  <c:v>973.81</c:v>
                </c:pt>
                <c:pt idx="22126">
                  <c:v>904.25</c:v>
                </c:pt>
                <c:pt idx="22127">
                  <c:v>836.59</c:v>
                </c:pt>
                <c:pt idx="22128">
                  <c:v>787.97</c:v>
                </c:pt>
                <c:pt idx="22129">
                  <c:v>779.8</c:v>
                </c:pt>
                <c:pt idx="22130">
                  <c:v>765.9</c:v>
                </c:pt>
                <c:pt idx="22131">
                  <c:v>759.12</c:v>
                </c:pt>
                <c:pt idx="22132">
                  <c:v>775.65</c:v>
                </c:pt>
                <c:pt idx="22133">
                  <c:v>795.45</c:v>
                </c:pt>
                <c:pt idx="22134">
                  <c:v>822.94</c:v>
                </c:pt>
                <c:pt idx="22135">
                  <c:v>999.99</c:v>
                </c:pt>
                <c:pt idx="22136">
                  <c:v>1115.73</c:v>
                </c:pt>
                <c:pt idx="22137">
                  <c:v>1198.71</c:v>
                </c:pt>
                <c:pt idx="22138">
                  <c:v>1243.0999999999999</c:v>
                </c:pt>
                <c:pt idx="22139">
                  <c:v>1251.3800000000001</c:v>
                </c:pt>
                <c:pt idx="22140">
                  <c:v>1265.1500000000001</c:v>
                </c:pt>
                <c:pt idx="22141">
                  <c:v>1257.48</c:v>
                </c:pt>
                <c:pt idx="22142">
                  <c:v>1243.4000000000001</c:v>
                </c:pt>
                <c:pt idx="22143">
                  <c:v>1183.53</c:v>
                </c:pt>
                <c:pt idx="22144">
                  <c:v>1090.56</c:v>
                </c:pt>
                <c:pt idx="22145">
                  <c:v>1004.11</c:v>
                </c:pt>
                <c:pt idx="22146">
                  <c:v>1050.43</c:v>
                </c:pt>
                <c:pt idx="22147">
                  <c:v>1036.83</c:v>
                </c:pt>
                <c:pt idx="22148">
                  <c:v>990.52</c:v>
                </c:pt>
                <c:pt idx="22149">
                  <c:v>966.79</c:v>
                </c:pt>
                <c:pt idx="22150">
                  <c:v>904.74</c:v>
                </c:pt>
                <c:pt idx="22151">
                  <c:v>846.42</c:v>
                </c:pt>
                <c:pt idx="22152">
                  <c:v>814.55</c:v>
                </c:pt>
                <c:pt idx="22153">
                  <c:v>788.68</c:v>
                </c:pt>
                <c:pt idx="22154">
                  <c:v>767.15</c:v>
                </c:pt>
                <c:pt idx="22155">
                  <c:v>761.75</c:v>
                </c:pt>
                <c:pt idx="22156">
                  <c:v>772.31</c:v>
                </c:pt>
                <c:pt idx="22157">
                  <c:v>793.44</c:v>
                </c:pt>
                <c:pt idx="22158">
                  <c:v>824.44</c:v>
                </c:pt>
                <c:pt idx="22159">
                  <c:v>1006.36</c:v>
                </c:pt>
                <c:pt idx="22160">
                  <c:v>1133.33</c:v>
                </c:pt>
                <c:pt idx="22161">
                  <c:v>1229.1400000000001</c:v>
                </c:pt>
                <c:pt idx="22162">
                  <c:v>1271.19</c:v>
                </c:pt>
                <c:pt idx="22163">
                  <c:v>1265.3800000000001</c:v>
                </c:pt>
                <c:pt idx="22164">
                  <c:v>1258.77</c:v>
                </c:pt>
                <c:pt idx="22165">
                  <c:v>1271.8599999999999</c:v>
                </c:pt>
                <c:pt idx="22166">
                  <c:v>1239.67</c:v>
                </c:pt>
                <c:pt idx="22167">
                  <c:v>1199.6500000000001</c:v>
                </c:pt>
                <c:pt idx="22168">
                  <c:v>1122.6500000000001</c:v>
                </c:pt>
                <c:pt idx="22169">
                  <c:v>1040.23</c:v>
                </c:pt>
                <c:pt idx="22170">
                  <c:v>1098.32</c:v>
                </c:pt>
                <c:pt idx="22171">
                  <c:v>1084.5</c:v>
                </c:pt>
                <c:pt idx="22172">
                  <c:v>1041.74</c:v>
                </c:pt>
                <c:pt idx="22173">
                  <c:v>991.9</c:v>
                </c:pt>
                <c:pt idx="22174">
                  <c:v>931.81</c:v>
                </c:pt>
                <c:pt idx="22175">
                  <c:v>887.48</c:v>
                </c:pt>
                <c:pt idx="22176">
                  <c:v>840.25</c:v>
                </c:pt>
                <c:pt idx="22177">
                  <c:v>808.96</c:v>
                </c:pt>
                <c:pt idx="22178">
                  <c:v>787.35</c:v>
                </c:pt>
                <c:pt idx="22179">
                  <c:v>774.22</c:v>
                </c:pt>
                <c:pt idx="22180">
                  <c:v>772.37</c:v>
                </c:pt>
                <c:pt idx="22181">
                  <c:v>776.67</c:v>
                </c:pt>
                <c:pt idx="22182">
                  <c:v>782.71</c:v>
                </c:pt>
                <c:pt idx="22183">
                  <c:v>882.73</c:v>
                </c:pt>
                <c:pt idx="22184">
                  <c:v>1006.08</c:v>
                </c:pt>
                <c:pt idx="22185">
                  <c:v>1090.98</c:v>
                </c:pt>
                <c:pt idx="22186">
                  <c:v>1124.0899999999999</c:v>
                </c:pt>
                <c:pt idx="22187">
                  <c:v>1118.42</c:v>
                </c:pt>
                <c:pt idx="22188">
                  <c:v>1073.02</c:v>
                </c:pt>
                <c:pt idx="22189">
                  <c:v>1010.78</c:v>
                </c:pt>
                <c:pt idx="22190">
                  <c:v>996.53</c:v>
                </c:pt>
                <c:pt idx="22191">
                  <c:v>970</c:v>
                </c:pt>
                <c:pt idx="22192">
                  <c:v>940.86</c:v>
                </c:pt>
                <c:pt idx="22193">
                  <c:v>934.05</c:v>
                </c:pt>
                <c:pt idx="22194">
                  <c:v>995.89</c:v>
                </c:pt>
                <c:pt idx="22195">
                  <c:v>1006.16</c:v>
                </c:pt>
                <c:pt idx="22196">
                  <c:v>969.72</c:v>
                </c:pt>
                <c:pt idx="22197">
                  <c:v>935.26</c:v>
                </c:pt>
                <c:pt idx="22198">
                  <c:v>893.5</c:v>
                </c:pt>
                <c:pt idx="22199">
                  <c:v>831.06</c:v>
                </c:pt>
                <c:pt idx="22200">
                  <c:v>799.26</c:v>
                </c:pt>
                <c:pt idx="22201">
                  <c:v>778.63</c:v>
                </c:pt>
                <c:pt idx="22202">
                  <c:v>773.85</c:v>
                </c:pt>
                <c:pt idx="22203">
                  <c:v>756.04</c:v>
                </c:pt>
                <c:pt idx="22204">
                  <c:v>741.71</c:v>
                </c:pt>
                <c:pt idx="22205">
                  <c:v>701.89</c:v>
                </c:pt>
                <c:pt idx="22206">
                  <c:v>691.67</c:v>
                </c:pt>
                <c:pt idx="22207">
                  <c:v>754.49</c:v>
                </c:pt>
                <c:pt idx="22208">
                  <c:v>795.07</c:v>
                </c:pt>
                <c:pt idx="22209">
                  <c:v>838.48</c:v>
                </c:pt>
                <c:pt idx="22210">
                  <c:v>878.1</c:v>
                </c:pt>
                <c:pt idx="22211">
                  <c:v>899.19</c:v>
                </c:pt>
                <c:pt idx="22212">
                  <c:v>912.94</c:v>
                </c:pt>
                <c:pt idx="22213">
                  <c:v>912.85</c:v>
                </c:pt>
                <c:pt idx="22214">
                  <c:v>892.65</c:v>
                </c:pt>
                <c:pt idx="22215">
                  <c:v>878.73</c:v>
                </c:pt>
                <c:pt idx="22216">
                  <c:v>870.22</c:v>
                </c:pt>
                <c:pt idx="22217">
                  <c:v>866.17</c:v>
                </c:pt>
                <c:pt idx="22218">
                  <c:v>949.36</c:v>
                </c:pt>
                <c:pt idx="22219">
                  <c:v>974.3</c:v>
                </c:pt>
                <c:pt idx="22220">
                  <c:v>961.23</c:v>
                </c:pt>
                <c:pt idx="22221">
                  <c:v>940.36</c:v>
                </c:pt>
                <c:pt idx="22222">
                  <c:v>892.07</c:v>
                </c:pt>
                <c:pt idx="22223">
                  <c:v>842.11</c:v>
                </c:pt>
                <c:pt idx="22224">
                  <c:v>805.15</c:v>
                </c:pt>
                <c:pt idx="22225">
                  <c:v>775.2</c:v>
                </c:pt>
                <c:pt idx="22226">
                  <c:v>766.47</c:v>
                </c:pt>
                <c:pt idx="22227">
                  <c:v>751.58</c:v>
                </c:pt>
                <c:pt idx="22228">
                  <c:v>757.46</c:v>
                </c:pt>
                <c:pt idx="22229">
                  <c:v>793.86</c:v>
                </c:pt>
                <c:pt idx="22230">
                  <c:v>831.61</c:v>
                </c:pt>
                <c:pt idx="22231">
                  <c:v>1018.61</c:v>
                </c:pt>
                <c:pt idx="22232">
                  <c:v>1171.8</c:v>
                </c:pt>
                <c:pt idx="22233">
                  <c:v>1257.48</c:v>
                </c:pt>
                <c:pt idx="22234">
                  <c:v>1314.61</c:v>
                </c:pt>
                <c:pt idx="22235">
                  <c:v>1319.47</c:v>
                </c:pt>
                <c:pt idx="22236">
                  <c:v>1306.6199999999999</c:v>
                </c:pt>
                <c:pt idx="22237">
                  <c:v>1312.44</c:v>
                </c:pt>
                <c:pt idx="22238">
                  <c:v>1301.05</c:v>
                </c:pt>
                <c:pt idx="22239">
                  <c:v>1260.4000000000001</c:v>
                </c:pt>
                <c:pt idx="22240">
                  <c:v>1156.5999999999999</c:v>
                </c:pt>
                <c:pt idx="22241">
                  <c:v>1054.0999999999999</c:v>
                </c:pt>
                <c:pt idx="22242">
                  <c:v>1086.57</c:v>
                </c:pt>
                <c:pt idx="22243">
                  <c:v>1083.3900000000001</c:v>
                </c:pt>
                <c:pt idx="22244">
                  <c:v>1020.6</c:v>
                </c:pt>
                <c:pt idx="22245">
                  <c:v>973.78</c:v>
                </c:pt>
                <c:pt idx="22246">
                  <c:v>932.7</c:v>
                </c:pt>
                <c:pt idx="22247">
                  <c:v>889.52</c:v>
                </c:pt>
                <c:pt idx="22248">
                  <c:v>845.53</c:v>
                </c:pt>
                <c:pt idx="22249">
                  <c:v>810.13</c:v>
                </c:pt>
                <c:pt idx="22250">
                  <c:v>802.88</c:v>
                </c:pt>
                <c:pt idx="22251">
                  <c:v>792.22</c:v>
                </c:pt>
                <c:pt idx="22252">
                  <c:v>801.92</c:v>
                </c:pt>
                <c:pt idx="22253">
                  <c:v>817.31</c:v>
                </c:pt>
                <c:pt idx="22254">
                  <c:v>862.63</c:v>
                </c:pt>
                <c:pt idx="22255">
                  <c:v>1021.59</c:v>
                </c:pt>
                <c:pt idx="22256">
                  <c:v>1148.48</c:v>
                </c:pt>
                <c:pt idx="22257">
                  <c:v>1245.45</c:v>
                </c:pt>
                <c:pt idx="22258">
                  <c:v>1296.75</c:v>
                </c:pt>
                <c:pt idx="22259">
                  <c:v>1299.8800000000001</c:v>
                </c:pt>
                <c:pt idx="22260">
                  <c:v>1304.3499999999999</c:v>
                </c:pt>
                <c:pt idx="22261">
                  <c:v>1317.3</c:v>
                </c:pt>
                <c:pt idx="22262">
                  <c:v>1291.1500000000001</c:v>
                </c:pt>
                <c:pt idx="22263">
                  <c:v>1227.21</c:v>
                </c:pt>
                <c:pt idx="22264">
                  <c:v>1132.1600000000001</c:v>
                </c:pt>
                <c:pt idx="22265">
                  <c:v>1036.06</c:v>
                </c:pt>
                <c:pt idx="22266">
                  <c:v>1083.6500000000001</c:v>
                </c:pt>
                <c:pt idx="22267">
                  <c:v>1086.1400000000001</c:v>
                </c:pt>
                <c:pt idx="22268">
                  <c:v>1037.8699999999999</c:v>
                </c:pt>
                <c:pt idx="22269">
                  <c:v>991.79</c:v>
                </c:pt>
                <c:pt idx="22270">
                  <c:v>933.34</c:v>
                </c:pt>
                <c:pt idx="22271">
                  <c:v>869.82</c:v>
                </c:pt>
                <c:pt idx="22272">
                  <c:v>833.68</c:v>
                </c:pt>
                <c:pt idx="22273">
                  <c:v>807.57</c:v>
                </c:pt>
                <c:pt idx="22274">
                  <c:v>793</c:v>
                </c:pt>
                <c:pt idx="22275">
                  <c:v>781.04</c:v>
                </c:pt>
                <c:pt idx="22276">
                  <c:v>772.53</c:v>
                </c:pt>
                <c:pt idx="22277">
                  <c:v>800.46</c:v>
                </c:pt>
                <c:pt idx="22278">
                  <c:v>832.65</c:v>
                </c:pt>
                <c:pt idx="22279">
                  <c:v>1006.23</c:v>
                </c:pt>
                <c:pt idx="22280">
                  <c:v>1158.8399999999999</c:v>
                </c:pt>
                <c:pt idx="22281">
                  <c:v>1254.6300000000001</c:v>
                </c:pt>
                <c:pt idx="22282">
                  <c:v>1300.7</c:v>
                </c:pt>
                <c:pt idx="22283">
                  <c:v>1306.82</c:v>
                </c:pt>
                <c:pt idx="22284">
                  <c:v>1299.5</c:v>
                </c:pt>
                <c:pt idx="22285">
                  <c:v>1243.3599999999999</c:v>
                </c:pt>
                <c:pt idx="22286">
                  <c:v>1230.02</c:v>
                </c:pt>
                <c:pt idx="22287">
                  <c:v>1192.08</c:v>
                </c:pt>
                <c:pt idx="22288">
                  <c:v>1118.77</c:v>
                </c:pt>
                <c:pt idx="22289">
                  <c:v>1042.81</c:v>
                </c:pt>
                <c:pt idx="22290">
                  <c:v>1082.94</c:v>
                </c:pt>
                <c:pt idx="22291">
                  <c:v>1073.8699999999999</c:v>
                </c:pt>
                <c:pt idx="22292">
                  <c:v>1040.25</c:v>
                </c:pt>
                <c:pt idx="22293">
                  <c:v>992.82</c:v>
                </c:pt>
                <c:pt idx="22294">
                  <c:v>932.47</c:v>
                </c:pt>
                <c:pt idx="22295">
                  <c:v>872.25</c:v>
                </c:pt>
                <c:pt idx="22296">
                  <c:v>823.72</c:v>
                </c:pt>
                <c:pt idx="22297">
                  <c:v>802.04</c:v>
                </c:pt>
                <c:pt idx="22298">
                  <c:v>780.66</c:v>
                </c:pt>
                <c:pt idx="22299">
                  <c:v>767.37</c:v>
                </c:pt>
                <c:pt idx="22300">
                  <c:v>770.87</c:v>
                </c:pt>
                <c:pt idx="22301">
                  <c:v>790.88</c:v>
                </c:pt>
                <c:pt idx="22302">
                  <c:v>835.9</c:v>
                </c:pt>
                <c:pt idx="22303">
                  <c:v>1021.99</c:v>
                </c:pt>
                <c:pt idx="22304">
                  <c:v>1184.54</c:v>
                </c:pt>
                <c:pt idx="22305">
                  <c:v>1275.18</c:v>
                </c:pt>
                <c:pt idx="22306">
                  <c:v>1320.7</c:v>
                </c:pt>
                <c:pt idx="22307">
                  <c:v>1335.29</c:v>
                </c:pt>
                <c:pt idx="22308">
                  <c:v>1320.25</c:v>
                </c:pt>
                <c:pt idx="22309">
                  <c:v>1315.77</c:v>
                </c:pt>
                <c:pt idx="22310">
                  <c:v>1290.17</c:v>
                </c:pt>
                <c:pt idx="22311">
                  <c:v>1226.5</c:v>
                </c:pt>
                <c:pt idx="22312">
                  <c:v>1148.1099999999999</c:v>
                </c:pt>
                <c:pt idx="22313">
                  <c:v>1059.75</c:v>
                </c:pt>
                <c:pt idx="22314">
                  <c:v>1106.8800000000001</c:v>
                </c:pt>
                <c:pt idx="22315">
                  <c:v>1096.6600000000001</c:v>
                </c:pt>
                <c:pt idx="22316">
                  <c:v>1055.3900000000001</c:v>
                </c:pt>
                <c:pt idx="22317">
                  <c:v>1006.91</c:v>
                </c:pt>
                <c:pt idx="22318">
                  <c:v>920.05</c:v>
                </c:pt>
                <c:pt idx="22319">
                  <c:v>859.28</c:v>
                </c:pt>
                <c:pt idx="22320">
                  <c:v>827.3</c:v>
                </c:pt>
                <c:pt idx="22321">
                  <c:v>809.41</c:v>
                </c:pt>
                <c:pt idx="22322">
                  <c:v>798.4</c:v>
                </c:pt>
                <c:pt idx="22323">
                  <c:v>781.06</c:v>
                </c:pt>
                <c:pt idx="22324">
                  <c:v>790.04</c:v>
                </c:pt>
                <c:pt idx="22325">
                  <c:v>812.97</c:v>
                </c:pt>
                <c:pt idx="22326">
                  <c:v>838.22</c:v>
                </c:pt>
                <c:pt idx="22327">
                  <c:v>994.07</c:v>
                </c:pt>
                <c:pt idx="22328">
                  <c:v>1127.26</c:v>
                </c:pt>
                <c:pt idx="22329">
                  <c:v>1225.25</c:v>
                </c:pt>
                <c:pt idx="22330">
                  <c:v>1259.8699999999999</c:v>
                </c:pt>
                <c:pt idx="22331">
                  <c:v>1246.1600000000001</c:v>
                </c:pt>
                <c:pt idx="22332">
                  <c:v>1270.0999999999999</c:v>
                </c:pt>
                <c:pt idx="22333">
                  <c:v>1271.25</c:v>
                </c:pt>
                <c:pt idx="22334">
                  <c:v>1246.8599999999999</c:v>
                </c:pt>
                <c:pt idx="22335">
                  <c:v>1150.74</c:v>
                </c:pt>
                <c:pt idx="22336">
                  <c:v>1057.56</c:v>
                </c:pt>
                <c:pt idx="22337">
                  <c:v>999.04</c:v>
                </c:pt>
                <c:pt idx="22338">
                  <c:v>1030.23</c:v>
                </c:pt>
                <c:pt idx="22339">
                  <c:v>1029.69</c:v>
                </c:pt>
                <c:pt idx="22340">
                  <c:v>982.05</c:v>
                </c:pt>
                <c:pt idx="22341">
                  <c:v>945.32</c:v>
                </c:pt>
                <c:pt idx="22342">
                  <c:v>901.36</c:v>
                </c:pt>
                <c:pt idx="22343">
                  <c:v>853.34</c:v>
                </c:pt>
                <c:pt idx="22344">
                  <c:v>808.34</c:v>
                </c:pt>
                <c:pt idx="22345">
                  <c:v>791.27</c:v>
                </c:pt>
                <c:pt idx="22346">
                  <c:v>777.58</c:v>
                </c:pt>
                <c:pt idx="22347">
                  <c:v>762.49</c:v>
                </c:pt>
                <c:pt idx="22348">
                  <c:v>758.04</c:v>
                </c:pt>
                <c:pt idx="22349">
                  <c:v>774.86</c:v>
                </c:pt>
                <c:pt idx="22350">
                  <c:v>772.74</c:v>
                </c:pt>
                <c:pt idx="22351">
                  <c:v>867.6</c:v>
                </c:pt>
                <c:pt idx="22352">
                  <c:v>987.29</c:v>
                </c:pt>
                <c:pt idx="22353">
                  <c:v>1080.8599999999999</c:v>
                </c:pt>
                <c:pt idx="22354">
                  <c:v>1118</c:v>
                </c:pt>
                <c:pt idx="22355">
                  <c:v>1119.57</c:v>
                </c:pt>
                <c:pt idx="22356">
                  <c:v>1074.6400000000001</c:v>
                </c:pt>
                <c:pt idx="22357">
                  <c:v>1053.28</c:v>
                </c:pt>
                <c:pt idx="22358">
                  <c:v>1021.75</c:v>
                </c:pt>
                <c:pt idx="22359">
                  <c:v>994.94</c:v>
                </c:pt>
                <c:pt idx="22360">
                  <c:v>970.05</c:v>
                </c:pt>
                <c:pt idx="22361">
                  <c:v>950.38</c:v>
                </c:pt>
                <c:pt idx="22362">
                  <c:v>1027.74</c:v>
                </c:pt>
                <c:pt idx="22363">
                  <c:v>1032.93</c:v>
                </c:pt>
                <c:pt idx="22364">
                  <c:v>1009.42</c:v>
                </c:pt>
                <c:pt idx="22365">
                  <c:v>965.78</c:v>
                </c:pt>
                <c:pt idx="22366">
                  <c:v>918.4</c:v>
                </c:pt>
                <c:pt idx="22367">
                  <c:v>883.77</c:v>
                </c:pt>
                <c:pt idx="22368">
                  <c:v>835.31</c:v>
                </c:pt>
                <c:pt idx="22369">
                  <c:v>811.12</c:v>
                </c:pt>
                <c:pt idx="22370">
                  <c:v>787.04</c:v>
                </c:pt>
                <c:pt idx="22371">
                  <c:v>776.89</c:v>
                </c:pt>
                <c:pt idx="22372">
                  <c:v>768.16</c:v>
                </c:pt>
                <c:pt idx="22373">
                  <c:v>740.57</c:v>
                </c:pt>
                <c:pt idx="22374">
                  <c:v>715.54</c:v>
                </c:pt>
                <c:pt idx="22375">
                  <c:v>774.22</c:v>
                </c:pt>
                <c:pt idx="22376">
                  <c:v>822.16</c:v>
                </c:pt>
                <c:pt idx="22377">
                  <c:v>856.86</c:v>
                </c:pt>
                <c:pt idx="22378">
                  <c:v>913.95</c:v>
                </c:pt>
                <c:pt idx="22379">
                  <c:v>920.73</c:v>
                </c:pt>
                <c:pt idx="22380">
                  <c:v>948.43</c:v>
                </c:pt>
                <c:pt idx="22381">
                  <c:v>920.62</c:v>
                </c:pt>
                <c:pt idx="22382">
                  <c:v>907.88</c:v>
                </c:pt>
                <c:pt idx="22383">
                  <c:v>884.51</c:v>
                </c:pt>
                <c:pt idx="22384">
                  <c:v>872.84</c:v>
                </c:pt>
                <c:pt idx="22385">
                  <c:v>877.39</c:v>
                </c:pt>
                <c:pt idx="22386">
                  <c:v>957.58</c:v>
                </c:pt>
                <c:pt idx="22387">
                  <c:v>971.53</c:v>
                </c:pt>
                <c:pt idx="22388">
                  <c:v>967.51</c:v>
                </c:pt>
                <c:pt idx="22389">
                  <c:v>936.4</c:v>
                </c:pt>
                <c:pt idx="22390">
                  <c:v>891.38</c:v>
                </c:pt>
                <c:pt idx="22391">
                  <c:v>839.82</c:v>
                </c:pt>
                <c:pt idx="22392">
                  <c:v>806.25</c:v>
                </c:pt>
                <c:pt idx="22393">
                  <c:v>776.08</c:v>
                </c:pt>
                <c:pt idx="22394">
                  <c:v>767.43</c:v>
                </c:pt>
                <c:pt idx="22395">
                  <c:v>759.71</c:v>
                </c:pt>
                <c:pt idx="22396">
                  <c:v>769.82</c:v>
                </c:pt>
                <c:pt idx="22397">
                  <c:v>797.39</c:v>
                </c:pt>
                <c:pt idx="22398">
                  <c:v>843.67</c:v>
                </c:pt>
                <c:pt idx="22399">
                  <c:v>1040</c:v>
                </c:pt>
                <c:pt idx="22400">
                  <c:v>1171</c:v>
                </c:pt>
                <c:pt idx="22401">
                  <c:v>1262.68</c:v>
                </c:pt>
                <c:pt idx="22402">
                  <c:v>1309.73</c:v>
                </c:pt>
                <c:pt idx="22403">
                  <c:v>1293.3</c:v>
                </c:pt>
                <c:pt idx="22404">
                  <c:v>1301.3499999999999</c:v>
                </c:pt>
                <c:pt idx="22405">
                  <c:v>1302.5999999999999</c:v>
                </c:pt>
                <c:pt idx="22406">
                  <c:v>1281.32</c:v>
                </c:pt>
                <c:pt idx="22407">
                  <c:v>1227.55</c:v>
                </c:pt>
                <c:pt idx="22408">
                  <c:v>1137.49</c:v>
                </c:pt>
                <c:pt idx="22409">
                  <c:v>1050.7</c:v>
                </c:pt>
                <c:pt idx="22410">
                  <c:v>1100.54</c:v>
                </c:pt>
                <c:pt idx="22411">
                  <c:v>1103.1300000000001</c:v>
                </c:pt>
                <c:pt idx="22412">
                  <c:v>1052.26</c:v>
                </c:pt>
                <c:pt idx="22413">
                  <c:v>1013.06</c:v>
                </c:pt>
                <c:pt idx="22414">
                  <c:v>953.61</c:v>
                </c:pt>
                <c:pt idx="22415">
                  <c:v>894.81</c:v>
                </c:pt>
                <c:pt idx="22416">
                  <c:v>845.89</c:v>
                </c:pt>
                <c:pt idx="22417">
                  <c:v>824.43</c:v>
                </c:pt>
                <c:pt idx="22418">
                  <c:v>781.39</c:v>
                </c:pt>
                <c:pt idx="22419">
                  <c:v>790.71</c:v>
                </c:pt>
                <c:pt idx="22420">
                  <c:v>807.73</c:v>
                </c:pt>
                <c:pt idx="22421">
                  <c:v>838.62</c:v>
                </c:pt>
                <c:pt idx="22422">
                  <c:v>864.3</c:v>
                </c:pt>
                <c:pt idx="22423">
                  <c:v>967.65</c:v>
                </c:pt>
                <c:pt idx="22424">
                  <c:v>1083.6600000000001</c:v>
                </c:pt>
                <c:pt idx="22425">
                  <c:v>1129.94</c:v>
                </c:pt>
                <c:pt idx="22426">
                  <c:v>1161.17</c:v>
                </c:pt>
                <c:pt idx="22427">
                  <c:v>1145.42</c:v>
                </c:pt>
                <c:pt idx="22428">
                  <c:v>1142.5</c:v>
                </c:pt>
                <c:pt idx="22429">
                  <c:v>1157.8</c:v>
                </c:pt>
                <c:pt idx="22430">
                  <c:v>1182.1400000000001</c:v>
                </c:pt>
                <c:pt idx="22431">
                  <c:v>1151.57</c:v>
                </c:pt>
                <c:pt idx="22432">
                  <c:v>1080.1600000000001</c:v>
                </c:pt>
                <c:pt idx="22433">
                  <c:v>991.11</c:v>
                </c:pt>
                <c:pt idx="22434">
                  <c:v>1048.68</c:v>
                </c:pt>
                <c:pt idx="22435">
                  <c:v>1019.77</c:v>
                </c:pt>
                <c:pt idx="22436">
                  <c:v>989.25</c:v>
                </c:pt>
                <c:pt idx="22437">
                  <c:v>949.31</c:v>
                </c:pt>
                <c:pt idx="22438">
                  <c:v>889.13</c:v>
                </c:pt>
                <c:pt idx="22439">
                  <c:v>830.3</c:v>
                </c:pt>
                <c:pt idx="22440">
                  <c:v>775.64</c:v>
                </c:pt>
                <c:pt idx="22441">
                  <c:v>755.87</c:v>
                </c:pt>
                <c:pt idx="22442">
                  <c:v>735.01</c:v>
                </c:pt>
                <c:pt idx="22443">
                  <c:v>732.55</c:v>
                </c:pt>
                <c:pt idx="22444">
                  <c:v>742.12</c:v>
                </c:pt>
                <c:pt idx="22445">
                  <c:v>766.9</c:v>
                </c:pt>
                <c:pt idx="22446">
                  <c:v>797.86</c:v>
                </c:pt>
                <c:pt idx="22447">
                  <c:v>982.47</c:v>
                </c:pt>
                <c:pt idx="22448">
                  <c:v>1119.42</c:v>
                </c:pt>
                <c:pt idx="22449">
                  <c:v>1210.8699999999999</c:v>
                </c:pt>
                <c:pt idx="22450">
                  <c:v>1257.1400000000001</c:v>
                </c:pt>
                <c:pt idx="22451">
                  <c:v>1271.7</c:v>
                </c:pt>
                <c:pt idx="22452">
                  <c:v>1271.2</c:v>
                </c:pt>
                <c:pt idx="22453">
                  <c:v>1289.3699999999999</c:v>
                </c:pt>
                <c:pt idx="22454">
                  <c:v>1292.68</c:v>
                </c:pt>
                <c:pt idx="22455">
                  <c:v>1233.22</c:v>
                </c:pt>
                <c:pt idx="22456">
                  <c:v>1153.75</c:v>
                </c:pt>
                <c:pt idx="22457">
                  <c:v>1060.33</c:v>
                </c:pt>
                <c:pt idx="22458">
                  <c:v>1095.6199999999999</c:v>
                </c:pt>
                <c:pt idx="22459">
                  <c:v>1088.03</c:v>
                </c:pt>
                <c:pt idx="22460">
                  <c:v>1059.46</c:v>
                </c:pt>
                <c:pt idx="22461">
                  <c:v>1015.8</c:v>
                </c:pt>
                <c:pt idx="22462">
                  <c:v>948.33</c:v>
                </c:pt>
                <c:pt idx="22463">
                  <c:v>889.34</c:v>
                </c:pt>
                <c:pt idx="22464">
                  <c:v>840.96</c:v>
                </c:pt>
                <c:pt idx="22465">
                  <c:v>814.29</c:v>
                </c:pt>
                <c:pt idx="22466">
                  <c:v>787.81</c:v>
                </c:pt>
                <c:pt idx="22467">
                  <c:v>778.13</c:v>
                </c:pt>
                <c:pt idx="22468">
                  <c:v>787.61</c:v>
                </c:pt>
                <c:pt idx="22469">
                  <c:v>805.04</c:v>
                </c:pt>
                <c:pt idx="22470">
                  <c:v>841.47</c:v>
                </c:pt>
                <c:pt idx="22471">
                  <c:v>1010.85</c:v>
                </c:pt>
                <c:pt idx="22472">
                  <c:v>1170.82</c:v>
                </c:pt>
                <c:pt idx="22473">
                  <c:v>1269.3399999999999</c:v>
                </c:pt>
                <c:pt idx="22474">
                  <c:v>1317.07</c:v>
                </c:pt>
                <c:pt idx="22475">
                  <c:v>1317.54</c:v>
                </c:pt>
                <c:pt idx="22476">
                  <c:v>1326.39</c:v>
                </c:pt>
                <c:pt idx="22477">
                  <c:v>1339.48</c:v>
                </c:pt>
                <c:pt idx="22478">
                  <c:v>1329.22</c:v>
                </c:pt>
                <c:pt idx="22479">
                  <c:v>1298.1199999999999</c:v>
                </c:pt>
                <c:pt idx="22480">
                  <c:v>1194.8800000000001</c:v>
                </c:pt>
                <c:pt idx="22481">
                  <c:v>1082.83</c:v>
                </c:pt>
                <c:pt idx="22482">
                  <c:v>1124.54</c:v>
                </c:pt>
                <c:pt idx="22483">
                  <c:v>1119.7</c:v>
                </c:pt>
                <c:pt idx="22484">
                  <c:v>1076.27</c:v>
                </c:pt>
                <c:pt idx="22485">
                  <c:v>1036.74</c:v>
                </c:pt>
                <c:pt idx="22486">
                  <c:v>982.59</c:v>
                </c:pt>
                <c:pt idx="22487">
                  <c:v>922.77</c:v>
                </c:pt>
                <c:pt idx="22488">
                  <c:v>876.96</c:v>
                </c:pt>
                <c:pt idx="22489">
                  <c:v>853.13</c:v>
                </c:pt>
                <c:pt idx="22490">
                  <c:v>839.15</c:v>
                </c:pt>
                <c:pt idx="22491">
                  <c:v>824.8</c:v>
                </c:pt>
                <c:pt idx="22492">
                  <c:v>822.4</c:v>
                </c:pt>
                <c:pt idx="22493">
                  <c:v>833.79</c:v>
                </c:pt>
                <c:pt idx="22494">
                  <c:v>866.98</c:v>
                </c:pt>
                <c:pt idx="22495">
                  <c:v>1057.5999999999999</c:v>
                </c:pt>
                <c:pt idx="22496">
                  <c:v>1195.2</c:v>
                </c:pt>
                <c:pt idx="22497">
                  <c:v>1298.3900000000001</c:v>
                </c:pt>
                <c:pt idx="22498">
                  <c:v>1330.45</c:v>
                </c:pt>
                <c:pt idx="22499">
                  <c:v>1323.64</c:v>
                </c:pt>
                <c:pt idx="22500">
                  <c:v>1330.4</c:v>
                </c:pt>
                <c:pt idx="22501">
                  <c:v>1334.11</c:v>
                </c:pt>
                <c:pt idx="22502">
                  <c:v>1300.29</c:v>
                </c:pt>
                <c:pt idx="22503">
                  <c:v>1250.44</c:v>
                </c:pt>
                <c:pt idx="22504">
                  <c:v>1156.6199999999999</c:v>
                </c:pt>
                <c:pt idx="22505">
                  <c:v>1072.5899999999999</c:v>
                </c:pt>
                <c:pt idx="22506">
                  <c:v>1124.0999999999999</c:v>
                </c:pt>
                <c:pt idx="22507">
                  <c:v>1117.03</c:v>
                </c:pt>
                <c:pt idx="22508">
                  <c:v>1068.94</c:v>
                </c:pt>
                <c:pt idx="22509">
                  <c:v>1023.27</c:v>
                </c:pt>
                <c:pt idx="22510">
                  <c:v>967.8</c:v>
                </c:pt>
                <c:pt idx="22511">
                  <c:v>915.99</c:v>
                </c:pt>
                <c:pt idx="22512">
                  <c:v>876.32</c:v>
                </c:pt>
                <c:pt idx="22513">
                  <c:v>842.39</c:v>
                </c:pt>
                <c:pt idx="22514">
                  <c:v>829.33</c:v>
                </c:pt>
                <c:pt idx="22515">
                  <c:v>810.12</c:v>
                </c:pt>
                <c:pt idx="22516">
                  <c:v>805.61</c:v>
                </c:pt>
                <c:pt idx="22517">
                  <c:v>818.48</c:v>
                </c:pt>
                <c:pt idx="22518">
                  <c:v>807.27</c:v>
                </c:pt>
                <c:pt idx="22519">
                  <c:v>931.34</c:v>
                </c:pt>
                <c:pt idx="22520">
                  <c:v>1042.79</c:v>
                </c:pt>
                <c:pt idx="22521">
                  <c:v>1121.17</c:v>
                </c:pt>
                <c:pt idx="22522">
                  <c:v>1151.95</c:v>
                </c:pt>
                <c:pt idx="22523">
                  <c:v>1139.4000000000001</c:v>
                </c:pt>
                <c:pt idx="22524">
                  <c:v>1099.06</c:v>
                </c:pt>
                <c:pt idx="22525">
                  <c:v>1045.48</c:v>
                </c:pt>
                <c:pt idx="22526">
                  <c:v>1022.26</c:v>
                </c:pt>
                <c:pt idx="22527">
                  <c:v>989.36</c:v>
                </c:pt>
                <c:pt idx="22528">
                  <c:v>971.06</c:v>
                </c:pt>
                <c:pt idx="22529">
                  <c:v>959.15</c:v>
                </c:pt>
                <c:pt idx="22530">
                  <c:v>984.55</c:v>
                </c:pt>
                <c:pt idx="22531">
                  <c:v>976.55</c:v>
                </c:pt>
                <c:pt idx="22532">
                  <c:v>943.85</c:v>
                </c:pt>
                <c:pt idx="22533">
                  <c:v>901.9</c:v>
                </c:pt>
                <c:pt idx="22534">
                  <c:v>857.25</c:v>
                </c:pt>
                <c:pt idx="22535">
                  <c:v>797.96</c:v>
                </c:pt>
                <c:pt idx="22536">
                  <c:v>762.87</c:v>
                </c:pt>
                <c:pt idx="22537">
                  <c:v>751.12</c:v>
                </c:pt>
                <c:pt idx="22538">
                  <c:v>741.93</c:v>
                </c:pt>
                <c:pt idx="22539">
                  <c:v>737.5</c:v>
                </c:pt>
                <c:pt idx="22540">
                  <c:v>725.3</c:v>
                </c:pt>
                <c:pt idx="22541">
                  <c:v>728.35</c:v>
                </c:pt>
                <c:pt idx="22542">
                  <c:v>714.54</c:v>
                </c:pt>
                <c:pt idx="22543">
                  <c:v>749.76</c:v>
                </c:pt>
                <c:pt idx="22544">
                  <c:v>796.02</c:v>
                </c:pt>
                <c:pt idx="22545">
                  <c:v>845.01</c:v>
                </c:pt>
                <c:pt idx="22546">
                  <c:v>896.32</c:v>
                </c:pt>
                <c:pt idx="22547">
                  <c:v>927.88</c:v>
                </c:pt>
                <c:pt idx="22548">
                  <c:v>928.63</c:v>
                </c:pt>
                <c:pt idx="22549">
                  <c:v>937.78</c:v>
                </c:pt>
                <c:pt idx="22550">
                  <c:v>919.85</c:v>
                </c:pt>
                <c:pt idx="22551">
                  <c:v>888.72</c:v>
                </c:pt>
                <c:pt idx="22552">
                  <c:v>895.97</c:v>
                </c:pt>
                <c:pt idx="22553">
                  <c:v>909.78</c:v>
                </c:pt>
                <c:pt idx="22554">
                  <c:v>969.71</c:v>
                </c:pt>
                <c:pt idx="22555">
                  <c:v>966.49</c:v>
                </c:pt>
                <c:pt idx="22556">
                  <c:v>960.79</c:v>
                </c:pt>
                <c:pt idx="22557">
                  <c:v>922.53</c:v>
                </c:pt>
                <c:pt idx="22558">
                  <c:v>859.78</c:v>
                </c:pt>
                <c:pt idx="22559">
                  <c:v>820.15</c:v>
                </c:pt>
                <c:pt idx="22560">
                  <c:v>776.68</c:v>
                </c:pt>
                <c:pt idx="22561">
                  <c:v>753.93</c:v>
                </c:pt>
                <c:pt idx="22562">
                  <c:v>736.19</c:v>
                </c:pt>
                <c:pt idx="22563">
                  <c:v>739.04</c:v>
                </c:pt>
                <c:pt idx="22564">
                  <c:v>758.42</c:v>
                </c:pt>
                <c:pt idx="22565">
                  <c:v>792.06</c:v>
                </c:pt>
                <c:pt idx="22566">
                  <c:v>816.69</c:v>
                </c:pt>
                <c:pt idx="22567">
                  <c:v>961.2</c:v>
                </c:pt>
                <c:pt idx="22568">
                  <c:v>1075.24</c:v>
                </c:pt>
                <c:pt idx="22569">
                  <c:v>1139.67</c:v>
                </c:pt>
                <c:pt idx="22570">
                  <c:v>1171.8</c:v>
                </c:pt>
                <c:pt idx="22571">
                  <c:v>1159.23</c:v>
                </c:pt>
                <c:pt idx="22572">
                  <c:v>1066.83</c:v>
                </c:pt>
                <c:pt idx="22573">
                  <c:v>1063.92</c:v>
                </c:pt>
                <c:pt idx="22574">
                  <c:v>1060.27</c:v>
                </c:pt>
                <c:pt idx="22575">
                  <c:v>1026.6500000000001</c:v>
                </c:pt>
                <c:pt idx="22576">
                  <c:v>974.79</c:v>
                </c:pt>
                <c:pt idx="22577">
                  <c:v>920.17</c:v>
                </c:pt>
                <c:pt idx="22578">
                  <c:v>968.76</c:v>
                </c:pt>
                <c:pt idx="22579">
                  <c:v>959.58</c:v>
                </c:pt>
                <c:pt idx="22580">
                  <c:v>911.75</c:v>
                </c:pt>
                <c:pt idx="22581">
                  <c:v>860.55</c:v>
                </c:pt>
                <c:pt idx="22582">
                  <c:v>794.34</c:v>
                </c:pt>
                <c:pt idx="22583">
                  <c:v>761.7</c:v>
                </c:pt>
                <c:pt idx="22584">
                  <c:v>740.55</c:v>
                </c:pt>
                <c:pt idx="22585">
                  <c:v>704.54</c:v>
                </c:pt>
                <c:pt idx="22586">
                  <c:v>695.13</c:v>
                </c:pt>
                <c:pt idx="22587">
                  <c:v>676.19</c:v>
                </c:pt>
                <c:pt idx="22588">
                  <c:v>704.88</c:v>
                </c:pt>
                <c:pt idx="22589">
                  <c:v>738.87</c:v>
                </c:pt>
                <c:pt idx="22590">
                  <c:v>769.64</c:v>
                </c:pt>
                <c:pt idx="22591">
                  <c:v>924.3</c:v>
                </c:pt>
                <c:pt idx="22592">
                  <c:v>1071.32</c:v>
                </c:pt>
                <c:pt idx="22593">
                  <c:v>1148.55</c:v>
                </c:pt>
                <c:pt idx="22594">
                  <c:v>1193.2</c:v>
                </c:pt>
                <c:pt idx="22595">
                  <c:v>1194.96</c:v>
                </c:pt>
                <c:pt idx="22596">
                  <c:v>1221.05</c:v>
                </c:pt>
                <c:pt idx="22597">
                  <c:v>1248.18</c:v>
                </c:pt>
                <c:pt idx="22598">
                  <c:v>1245.28</c:v>
                </c:pt>
                <c:pt idx="22599">
                  <c:v>1191.48</c:v>
                </c:pt>
                <c:pt idx="22600">
                  <c:v>1117.33</c:v>
                </c:pt>
                <c:pt idx="22601">
                  <c:v>1024.1400000000001</c:v>
                </c:pt>
                <c:pt idx="22602">
                  <c:v>1073.49</c:v>
                </c:pt>
                <c:pt idx="22603">
                  <c:v>1056.04</c:v>
                </c:pt>
                <c:pt idx="22604">
                  <c:v>1020.42</c:v>
                </c:pt>
                <c:pt idx="22605">
                  <c:v>968.05</c:v>
                </c:pt>
                <c:pt idx="22606">
                  <c:v>907.5</c:v>
                </c:pt>
                <c:pt idx="22607">
                  <c:v>840.93</c:v>
                </c:pt>
                <c:pt idx="22608">
                  <c:v>801.47</c:v>
                </c:pt>
                <c:pt idx="22609">
                  <c:v>776.8</c:v>
                </c:pt>
                <c:pt idx="22610">
                  <c:v>766.99</c:v>
                </c:pt>
                <c:pt idx="22611">
                  <c:v>740.01</c:v>
                </c:pt>
                <c:pt idx="22612">
                  <c:v>770.73</c:v>
                </c:pt>
                <c:pt idx="22613">
                  <c:v>803.67</c:v>
                </c:pt>
                <c:pt idx="22614">
                  <c:v>830.34</c:v>
                </c:pt>
                <c:pt idx="22615">
                  <c:v>990.56</c:v>
                </c:pt>
                <c:pt idx="22616">
                  <c:v>1145.02</c:v>
                </c:pt>
                <c:pt idx="22617">
                  <c:v>1230.67</c:v>
                </c:pt>
                <c:pt idx="22618">
                  <c:v>1265.1199999999999</c:v>
                </c:pt>
                <c:pt idx="22619">
                  <c:v>1270.6300000000001</c:v>
                </c:pt>
                <c:pt idx="22620">
                  <c:v>1266.1400000000001</c:v>
                </c:pt>
                <c:pt idx="22621">
                  <c:v>1243.01</c:v>
                </c:pt>
                <c:pt idx="22622">
                  <c:v>1229.79</c:v>
                </c:pt>
                <c:pt idx="22623">
                  <c:v>1191.6600000000001</c:v>
                </c:pt>
                <c:pt idx="22624">
                  <c:v>1096.94</c:v>
                </c:pt>
                <c:pt idx="22625">
                  <c:v>1016.52</c:v>
                </c:pt>
                <c:pt idx="22626">
                  <c:v>1075.98</c:v>
                </c:pt>
                <c:pt idx="22627">
                  <c:v>1059.9100000000001</c:v>
                </c:pt>
                <c:pt idx="22628">
                  <c:v>1003.01</c:v>
                </c:pt>
                <c:pt idx="22629">
                  <c:v>939.86</c:v>
                </c:pt>
                <c:pt idx="22630">
                  <c:v>879.57</c:v>
                </c:pt>
                <c:pt idx="22631">
                  <c:v>822.01</c:v>
                </c:pt>
                <c:pt idx="22632">
                  <c:v>772.84</c:v>
                </c:pt>
                <c:pt idx="22633">
                  <c:v>750.08</c:v>
                </c:pt>
                <c:pt idx="22634">
                  <c:v>732.88</c:v>
                </c:pt>
                <c:pt idx="22635">
                  <c:v>722.11</c:v>
                </c:pt>
                <c:pt idx="22636">
                  <c:v>741.95</c:v>
                </c:pt>
                <c:pt idx="22637">
                  <c:v>777.82</c:v>
                </c:pt>
                <c:pt idx="22638">
                  <c:v>794.95</c:v>
                </c:pt>
                <c:pt idx="22639">
                  <c:v>969.07</c:v>
                </c:pt>
                <c:pt idx="22640">
                  <c:v>1102.98</c:v>
                </c:pt>
                <c:pt idx="22641">
                  <c:v>1202.45</c:v>
                </c:pt>
                <c:pt idx="22642">
                  <c:v>1235.1600000000001</c:v>
                </c:pt>
                <c:pt idx="22643">
                  <c:v>1223.17</c:v>
                </c:pt>
                <c:pt idx="22644">
                  <c:v>1227.6199999999999</c:v>
                </c:pt>
                <c:pt idx="22645">
                  <c:v>1257.75</c:v>
                </c:pt>
                <c:pt idx="22646">
                  <c:v>1205.32</c:v>
                </c:pt>
                <c:pt idx="22647">
                  <c:v>1152.3499999999999</c:v>
                </c:pt>
                <c:pt idx="22648">
                  <c:v>1080.27</c:v>
                </c:pt>
                <c:pt idx="22649">
                  <c:v>999.87</c:v>
                </c:pt>
                <c:pt idx="22650">
                  <c:v>1050.54</c:v>
                </c:pt>
                <c:pt idx="22651">
                  <c:v>1029.69</c:v>
                </c:pt>
                <c:pt idx="22652">
                  <c:v>987.87</c:v>
                </c:pt>
                <c:pt idx="22653">
                  <c:v>936.88</c:v>
                </c:pt>
                <c:pt idx="22654">
                  <c:v>881.09</c:v>
                </c:pt>
                <c:pt idx="22655">
                  <c:v>835.44</c:v>
                </c:pt>
                <c:pt idx="22656">
                  <c:v>806.28</c:v>
                </c:pt>
                <c:pt idx="22657">
                  <c:v>766.97</c:v>
                </c:pt>
                <c:pt idx="22658">
                  <c:v>761.44</c:v>
                </c:pt>
                <c:pt idx="22659">
                  <c:v>747.08</c:v>
                </c:pt>
                <c:pt idx="22660">
                  <c:v>761.45</c:v>
                </c:pt>
                <c:pt idx="22661">
                  <c:v>805.12</c:v>
                </c:pt>
                <c:pt idx="22662">
                  <c:v>823.61</c:v>
                </c:pt>
                <c:pt idx="22663">
                  <c:v>996.43</c:v>
                </c:pt>
                <c:pt idx="22664">
                  <c:v>1130.19</c:v>
                </c:pt>
                <c:pt idx="22665">
                  <c:v>1209.51</c:v>
                </c:pt>
                <c:pt idx="22666">
                  <c:v>1252.6199999999999</c:v>
                </c:pt>
                <c:pt idx="22667">
                  <c:v>1250.01</c:v>
                </c:pt>
                <c:pt idx="22668">
                  <c:v>1228.1600000000001</c:v>
                </c:pt>
                <c:pt idx="22669">
                  <c:v>1278.2</c:v>
                </c:pt>
                <c:pt idx="22670">
                  <c:v>1264.54</c:v>
                </c:pt>
                <c:pt idx="22671">
                  <c:v>1199.44</c:v>
                </c:pt>
                <c:pt idx="22672">
                  <c:v>1100.04</c:v>
                </c:pt>
                <c:pt idx="22673">
                  <c:v>1025.4000000000001</c:v>
                </c:pt>
                <c:pt idx="22674">
                  <c:v>1080.3800000000001</c:v>
                </c:pt>
                <c:pt idx="22675">
                  <c:v>1059.23</c:v>
                </c:pt>
                <c:pt idx="22676">
                  <c:v>1009.05</c:v>
                </c:pt>
                <c:pt idx="22677">
                  <c:v>970.57</c:v>
                </c:pt>
                <c:pt idx="22678">
                  <c:v>919.48</c:v>
                </c:pt>
                <c:pt idx="22679">
                  <c:v>862.12</c:v>
                </c:pt>
                <c:pt idx="22680">
                  <c:v>822.96</c:v>
                </c:pt>
                <c:pt idx="22681">
                  <c:v>790.91</c:v>
                </c:pt>
                <c:pt idx="22682">
                  <c:v>770.19</c:v>
                </c:pt>
                <c:pt idx="22683">
                  <c:v>768.73</c:v>
                </c:pt>
                <c:pt idx="22684">
                  <c:v>774.79</c:v>
                </c:pt>
                <c:pt idx="22685">
                  <c:v>778.78</c:v>
                </c:pt>
                <c:pt idx="22686">
                  <c:v>771.66</c:v>
                </c:pt>
                <c:pt idx="22687">
                  <c:v>875.15</c:v>
                </c:pt>
                <c:pt idx="22688">
                  <c:v>1013.71</c:v>
                </c:pt>
                <c:pt idx="22689">
                  <c:v>1108.51</c:v>
                </c:pt>
                <c:pt idx="22690">
                  <c:v>1134.06</c:v>
                </c:pt>
                <c:pt idx="22691">
                  <c:v>1122.42</c:v>
                </c:pt>
                <c:pt idx="22692">
                  <c:v>1078.9100000000001</c:v>
                </c:pt>
                <c:pt idx="22693">
                  <c:v>1022.6</c:v>
                </c:pt>
                <c:pt idx="22694">
                  <c:v>987.51</c:v>
                </c:pt>
                <c:pt idx="22695">
                  <c:v>962.21</c:v>
                </c:pt>
                <c:pt idx="22696">
                  <c:v>934.91</c:v>
                </c:pt>
                <c:pt idx="22697">
                  <c:v>934.97</c:v>
                </c:pt>
                <c:pt idx="22698">
                  <c:v>1013.11</c:v>
                </c:pt>
                <c:pt idx="22699">
                  <c:v>1015.09</c:v>
                </c:pt>
                <c:pt idx="22700">
                  <c:v>978.44</c:v>
                </c:pt>
                <c:pt idx="22701">
                  <c:v>936.35</c:v>
                </c:pt>
                <c:pt idx="22702">
                  <c:v>890.29</c:v>
                </c:pt>
                <c:pt idx="22703">
                  <c:v>850.68</c:v>
                </c:pt>
                <c:pt idx="22704">
                  <c:v>810.56</c:v>
                </c:pt>
                <c:pt idx="22705">
                  <c:v>788.1</c:v>
                </c:pt>
                <c:pt idx="22706">
                  <c:v>780.72</c:v>
                </c:pt>
                <c:pt idx="22707">
                  <c:v>750.15</c:v>
                </c:pt>
                <c:pt idx="22708">
                  <c:v>757.13</c:v>
                </c:pt>
                <c:pt idx="22709">
                  <c:v>747.45</c:v>
                </c:pt>
                <c:pt idx="22710">
                  <c:v>714.34</c:v>
                </c:pt>
                <c:pt idx="22711">
                  <c:v>746.33</c:v>
                </c:pt>
                <c:pt idx="22712">
                  <c:v>809.37</c:v>
                </c:pt>
                <c:pt idx="22713">
                  <c:v>875.24</c:v>
                </c:pt>
                <c:pt idx="22714">
                  <c:v>921.42</c:v>
                </c:pt>
                <c:pt idx="22715">
                  <c:v>939.22</c:v>
                </c:pt>
                <c:pt idx="22716">
                  <c:v>937.91</c:v>
                </c:pt>
                <c:pt idx="22717">
                  <c:v>936.49</c:v>
                </c:pt>
                <c:pt idx="22718">
                  <c:v>915.34</c:v>
                </c:pt>
                <c:pt idx="22719">
                  <c:v>894.58</c:v>
                </c:pt>
                <c:pt idx="22720">
                  <c:v>881.21</c:v>
                </c:pt>
                <c:pt idx="22721">
                  <c:v>881.87</c:v>
                </c:pt>
                <c:pt idx="22722">
                  <c:v>962.58</c:v>
                </c:pt>
                <c:pt idx="22723">
                  <c:v>988.88</c:v>
                </c:pt>
                <c:pt idx="22724">
                  <c:v>987.52</c:v>
                </c:pt>
                <c:pt idx="22725">
                  <c:v>945.46</c:v>
                </c:pt>
                <c:pt idx="22726">
                  <c:v>897.97</c:v>
                </c:pt>
                <c:pt idx="22727">
                  <c:v>847.67</c:v>
                </c:pt>
                <c:pt idx="22728">
                  <c:v>806.65</c:v>
                </c:pt>
                <c:pt idx="22729">
                  <c:v>787.53</c:v>
                </c:pt>
                <c:pt idx="22730">
                  <c:v>763.99</c:v>
                </c:pt>
                <c:pt idx="22731">
                  <c:v>755.37</c:v>
                </c:pt>
                <c:pt idx="22732">
                  <c:v>770.06</c:v>
                </c:pt>
                <c:pt idx="22733">
                  <c:v>806.21</c:v>
                </c:pt>
                <c:pt idx="22734">
                  <c:v>827.73</c:v>
                </c:pt>
                <c:pt idx="22735">
                  <c:v>1018.49</c:v>
                </c:pt>
                <c:pt idx="22736">
                  <c:v>1139.5999999999999</c:v>
                </c:pt>
                <c:pt idx="22737">
                  <c:v>1223.21</c:v>
                </c:pt>
                <c:pt idx="22738">
                  <c:v>1283.06</c:v>
                </c:pt>
                <c:pt idx="22739">
                  <c:v>1290.68</c:v>
                </c:pt>
                <c:pt idx="22740">
                  <c:v>1289.3499999999999</c:v>
                </c:pt>
                <c:pt idx="22741">
                  <c:v>1292.08</c:v>
                </c:pt>
                <c:pt idx="22742">
                  <c:v>1306.57</c:v>
                </c:pt>
                <c:pt idx="22743">
                  <c:v>1275.6199999999999</c:v>
                </c:pt>
                <c:pt idx="22744">
                  <c:v>1163.31</c:v>
                </c:pt>
                <c:pt idx="22745">
                  <c:v>1054.3399999999999</c:v>
                </c:pt>
                <c:pt idx="22746">
                  <c:v>1105.1099999999999</c:v>
                </c:pt>
                <c:pt idx="22747">
                  <c:v>1086.79</c:v>
                </c:pt>
                <c:pt idx="22748">
                  <c:v>1058.1400000000001</c:v>
                </c:pt>
                <c:pt idx="22749">
                  <c:v>1004.02</c:v>
                </c:pt>
                <c:pt idx="22750">
                  <c:v>945.95</c:v>
                </c:pt>
                <c:pt idx="22751">
                  <c:v>878.78</c:v>
                </c:pt>
                <c:pt idx="22752">
                  <c:v>824.4</c:v>
                </c:pt>
                <c:pt idx="22753">
                  <c:v>796.02</c:v>
                </c:pt>
                <c:pt idx="22754">
                  <c:v>771.38</c:v>
                </c:pt>
                <c:pt idx="22755">
                  <c:v>770.76</c:v>
                </c:pt>
                <c:pt idx="22756">
                  <c:v>774.57</c:v>
                </c:pt>
                <c:pt idx="22757">
                  <c:v>803.91</c:v>
                </c:pt>
                <c:pt idx="22758">
                  <c:v>831.86</c:v>
                </c:pt>
                <c:pt idx="22759">
                  <c:v>1025.05</c:v>
                </c:pt>
                <c:pt idx="22760">
                  <c:v>1185.93</c:v>
                </c:pt>
                <c:pt idx="22761">
                  <c:v>1255.92</c:v>
                </c:pt>
                <c:pt idx="22762">
                  <c:v>1290.83</c:v>
                </c:pt>
                <c:pt idx="22763">
                  <c:v>1293.07</c:v>
                </c:pt>
                <c:pt idx="22764">
                  <c:v>1296.1099999999999</c:v>
                </c:pt>
                <c:pt idx="22765">
                  <c:v>1316.78</c:v>
                </c:pt>
                <c:pt idx="22766">
                  <c:v>1298.9100000000001</c:v>
                </c:pt>
                <c:pt idx="22767">
                  <c:v>1265.03</c:v>
                </c:pt>
                <c:pt idx="22768">
                  <c:v>1161.99</c:v>
                </c:pt>
                <c:pt idx="22769">
                  <c:v>1095.53</c:v>
                </c:pt>
                <c:pt idx="22770">
                  <c:v>1151.32</c:v>
                </c:pt>
                <c:pt idx="22771">
                  <c:v>1123.93</c:v>
                </c:pt>
                <c:pt idx="22772">
                  <c:v>1085.6400000000001</c:v>
                </c:pt>
                <c:pt idx="22773">
                  <c:v>1044.06</c:v>
                </c:pt>
                <c:pt idx="22774">
                  <c:v>963.56</c:v>
                </c:pt>
                <c:pt idx="22775">
                  <c:v>899.76</c:v>
                </c:pt>
                <c:pt idx="22776">
                  <c:v>846.68</c:v>
                </c:pt>
                <c:pt idx="22777">
                  <c:v>815.78</c:v>
                </c:pt>
                <c:pt idx="22778">
                  <c:v>783.53</c:v>
                </c:pt>
                <c:pt idx="22779">
                  <c:v>768.49</c:v>
                </c:pt>
                <c:pt idx="22780">
                  <c:v>779.9</c:v>
                </c:pt>
                <c:pt idx="22781">
                  <c:v>814.43</c:v>
                </c:pt>
                <c:pt idx="22782">
                  <c:v>829.37</c:v>
                </c:pt>
                <c:pt idx="22783">
                  <c:v>1016.33</c:v>
                </c:pt>
                <c:pt idx="22784">
                  <c:v>1143.6600000000001</c:v>
                </c:pt>
                <c:pt idx="22785">
                  <c:v>1215.1400000000001</c:v>
                </c:pt>
                <c:pt idx="22786">
                  <c:v>1248.5899999999999</c:v>
                </c:pt>
                <c:pt idx="22787">
                  <c:v>1254.25</c:v>
                </c:pt>
                <c:pt idx="22788">
                  <c:v>1262.96</c:v>
                </c:pt>
                <c:pt idx="22789">
                  <c:v>1277.8</c:v>
                </c:pt>
                <c:pt idx="22790">
                  <c:v>1254.73</c:v>
                </c:pt>
                <c:pt idx="22791">
                  <c:v>1222.78</c:v>
                </c:pt>
                <c:pt idx="22792">
                  <c:v>1162.25</c:v>
                </c:pt>
                <c:pt idx="22793">
                  <c:v>1053.3800000000001</c:v>
                </c:pt>
                <c:pt idx="22794">
                  <c:v>1130.23</c:v>
                </c:pt>
                <c:pt idx="22795">
                  <c:v>1097.55</c:v>
                </c:pt>
                <c:pt idx="22796">
                  <c:v>1048.51</c:v>
                </c:pt>
                <c:pt idx="22797">
                  <c:v>1008.3</c:v>
                </c:pt>
                <c:pt idx="22798">
                  <c:v>942.26</c:v>
                </c:pt>
                <c:pt idx="22799">
                  <c:v>879.66</c:v>
                </c:pt>
                <c:pt idx="22800">
                  <c:v>838.25</c:v>
                </c:pt>
                <c:pt idx="22801">
                  <c:v>805.74</c:v>
                </c:pt>
                <c:pt idx="22802">
                  <c:v>785.74</c:v>
                </c:pt>
                <c:pt idx="22803">
                  <c:v>780.76</c:v>
                </c:pt>
                <c:pt idx="22804">
                  <c:v>790.49</c:v>
                </c:pt>
                <c:pt idx="22805">
                  <c:v>830.51</c:v>
                </c:pt>
                <c:pt idx="22806">
                  <c:v>847.38</c:v>
                </c:pt>
                <c:pt idx="22807">
                  <c:v>1023.35</c:v>
                </c:pt>
                <c:pt idx="22808">
                  <c:v>1154.6500000000001</c:v>
                </c:pt>
                <c:pt idx="22809">
                  <c:v>1232.5999999999999</c:v>
                </c:pt>
                <c:pt idx="22810">
                  <c:v>1264.1400000000001</c:v>
                </c:pt>
                <c:pt idx="22811">
                  <c:v>1276.76</c:v>
                </c:pt>
                <c:pt idx="22812">
                  <c:v>1289.78</c:v>
                </c:pt>
                <c:pt idx="22813">
                  <c:v>1309.1300000000001</c:v>
                </c:pt>
                <c:pt idx="22814">
                  <c:v>1270.51</c:v>
                </c:pt>
                <c:pt idx="22815">
                  <c:v>1209.1600000000001</c:v>
                </c:pt>
                <c:pt idx="22816">
                  <c:v>1125.78</c:v>
                </c:pt>
                <c:pt idx="22817">
                  <c:v>1076.95</c:v>
                </c:pt>
                <c:pt idx="22818">
                  <c:v>1118.48</c:v>
                </c:pt>
                <c:pt idx="22819">
                  <c:v>1088.3</c:v>
                </c:pt>
                <c:pt idx="22820">
                  <c:v>1064.23</c:v>
                </c:pt>
                <c:pt idx="22821">
                  <c:v>1016.71</c:v>
                </c:pt>
                <c:pt idx="22822">
                  <c:v>953.75</c:v>
                </c:pt>
                <c:pt idx="22823">
                  <c:v>891.72</c:v>
                </c:pt>
                <c:pt idx="22824">
                  <c:v>837.18</c:v>
                </c:pt>
                <c:pt idx="22825">
                  <c:v>822.48</c:v>
                </c:pt>
                <c:pt idx="22826">
                  <c:v>803.34</c:v>
                </c:pt>
                <c:pt idx="22827">
                  <c:v>792.17</c:v>
                </c:pt>
                <c:pt idx="22828">
                  <c:v>790.07</c:v>
                </c:pt>
                <c:pt idx="22829">
                  <c:v>820.88</c:v>
                </c:pt>
                <c:pt idx="22830">
                  <c:v>846.42</c:v>
                </c:pt>
                <c:pt idx="22831">
                  <c:v>1015.94</c:v>
                </c:pt>
                <c:pt idx="22832">
                  <c:v>1147.47</c:v>
                </c:pt>
                <c:pt idx="22833">
                  <c:v>1226.22</c:v>
                </c:pt>
                <c:pt idx="22834">
                  <c:v>1267.2</c:v>
                </c:pt>
                <c:pt idx="22835">
                  <c:v>1272.43</c:v>
                </c:pt>
                <c:pt idx="22836">
                  <c:v>1262.74</c:v>
                </c:pt>
                <c:pt idx="22837">
                  <c:v>1305.77</c:v>
                </c:pt>
                <c:pt idx="22838">
                  <c:v>1251.77</c:v>
                </c:pt>
                <c:pt idx="22839">
                  <c:v>1195.58</c:v>
                </c:pt>
                <c:pt idx="22840">
                  <c:v>1098.81</c:v>
                </c:pt>
                <c:pt idx="22841">
                  <c:v>1026.0899999999999</c:v>
                </c:pt>
                <c:pt idx="22842">
                  <c:v>1076.1400000000001</c:v>
                </c:pt>
                <c:pt idx="22843">
                  <c:v>1064.6199999999999</c:v>
                </c:pt>
                <c:pt idx="22844">
                  <c:v>1006.11</c:v>
                </c:pt>
                <c:pt idx="22845">
                  <c:v>965.78</c:v>
                </c:pt>
                <c:pt idx="22846">
                  <c:v>916.81</c:v>
                </c:pt>
                <c:pt idx="22847">
                  <c:v>868.98</c:v>
                </c:pt>
                <c:pt idx="22848">
                  <c:v>845.4</c:v>
                </c:pt>
                <c:pt idx="22849">
                  <c:v>811.12</c:v>
                </c:pt>
                <c:pt idx="22850">
                  <c:v>791.99</c:v>
                </c:pt>
                <c:pt idx="22851">
                  <c:v>769.75</c:v>
                </c:pt>
                <c:pt idx="22852">
                  <c:v>764.24</c:v>
                </c:pt>
                <c:pt idx="22853">
                  <c:v>775.2</c:v>
                </c:pt>
                <c:pt idx="22854">
                  <c:v>761.34</c:v>
                </c:pt>
                <c:pt idx="22855">
                  <c:v>875.65</c:v>
                </c:pt>
                <c:pt idx="22856">
                  <c:v>995.52</c:v>
                </c:pt>
                <c:pt idx="22857">
                  <c:v>1068.05</c:v>
                </c:pt>
                <c:pt idx="22858">
                  <c:v>1087.82</c:v>
                </c:pt>
                <c:pt idx="22859">
                  <c:v>1063.23</c:v>
                </c:pt>
                <c:pt idx="22860">
                  <c:v>1031.96</c:v>
                </c:pt>
                <c:pt idx="22861">
                  <c:v>1020.31</c:v>
                </c:pt>
                <c:pt idx="22862">
                  <c:v>996.34</c:v>
                </c:pt>
                <c:pt idx="22863">
                  <c:v>982.26</c:v>
                </c:pt>
                <c:pt idx="22864">
                  <c:v>961.86</c:v>
                </c:pt>
                <c:pt idx="22865">
                  <c:v>954.51</c:v>
                </c:pt>
                <c:pt idx="22866">
                  <c:v>1037.18</c:v>
                </c:pt>
                <c:pt idx="22867">
                  <c:v>1039.55</c:v>
                </c:pt>
                <c:pt idx="22868">
                  <c:v>1000.4</c:v>
                </c:pt>
                <c:pt idx="22869">
                  <c:v>957.63</c:v>
                </c:pt>
                <c:pt idx="22870">
                  <c:v>912.98</c:v>
                </c:pt>
                <c:pt idx="22871">
                  <c:v>863.1</c:v>
                </c:pt>
                <c:pt idx="22872">
                  <c:v>824.39</c:v>
                </c:pt>
                <c:pt idx="22873">
                  <c:v>794.46</c:v>
                </c:pt>
                <c:pt idx="22874">
                  <c:v>770.06</c:v>
                </c:pt>
                <c:pt idx="22875">
                  <c:v>768.38</c:v>
                </c:pt>
                <c:pt idx="22876">
                  <c:v>765.49</c:v>
                </c:pt>
                <c:pt idx="22877">
                  <c:v>754.88</c:v>
                </c:pt>
                <c:pt idx="22878">
                  <c:v>740.26</c:v>
                </c:pt>
                <c:pt idx="22879">
                  <c:v>777.29</c:v>
                </c:pt>
                <c:pt idx="22880">
                  <c:v>835.29</c:v>
                </c:pt>
                <c:pt idx="22881">
                  <c:v>867.29</c:v>
                </c:pt>
                <c:pt idx="22882">
                  <c:v>934.01</c:v>
                </c:pt>
                <c:pt idx="22883">
                  <c:v>961.02</c:v>
                </c:pt>
                <c:pt idx="22884">
                  <c:v>931.48</c:v>
                </c:pt>
                <c:pt idx="22885">
                  <c:v>923.98</c:v>
                </c:pt>
                <c:pt idx="22886">
                  <c:v>886.36</c:v>
                </c:pt>
                <c:pt idx="22887">
                  <c:v>864.07</c:v>
                </c:pt>
                <c:pt idx="22888">
                  <c:v>850.85</c:v>
                </c:pt>
                <c:pt idx="22889">
                  <c:v>858.37</c:v>
                </c:pt>
                <c:pt idx="22890">
                  <c:v>975.89</c:v>
                </c:pt>
                <c:pt idx="22891">
                  <c:v>973.9</c:v>
                </c:pt>
                <c:pt idx="22892">
                  <c:v>950.26</c:v>
                </c:pt>
                <c:pt idx="22893">
                  <c:v>918.33</c:v>
                </c:pt>
                <c:pt idx="22894">
                  <c:v>851.76</c:v>
                </c:pt>
                <c:pt idx="22895">
                  <c:v>822.61</c:v>
                </c:pt>
                <c:pt idx="22896">
                  <c:v>789.42</c:v>
                </c:pt>
                <c:pt idx="22897">
                  <c:v>769.89</c:v>
                </c:pt>
                <c:pt idx="22898">
                  <c:v>753.01</c:v>
                </c:pt>
                <c:pt idx="22899">
                  <c:v>747.11</c:v>
                </c:pt>
                <c:pt idx="22900">
                  <c:v>758.95</c:v>
                </c:pt>
                <c:pt idx="22901">
                  <c:v>805.39</c:v>
                </c:pt>
                <c:pt idx="22902">
                  <c:v>829.78</c:v>
                </c:pt>
                <c:pt idx="22903">
                  <c:v>1016.14</c:v>
                </c:pt>
                <c:pt idx="22904">
                  <c:v>1145.22</c:v>
                </c:pt>
                <c:pt idx="22905">
                  <c:v>1218.8499999999999</c:v>
                </c:pt>
                <c:pt idx="22906">
                  <c:v>1275.98</c:v>
                </c:pt>
                <c:pt idx="22907">
                  <c:v>1284.23</c:v>
                </c:pt>
                <c:pt idx="22908">
                  <c:v>1278.7</c:v>
                </c:pt>
                <c:pt idx="22909">
                  <c:v>1268.1300000000001</c:v>
                </c:pt>
                <c:pt idx="22910">
                  <c:v>1219.75</c:v>
                </c:pt>
                <c:pt idx="22911">
                  <c:v>1152.1199999999999</c:v>
                </c:pt>
                <c:pt idx="22912">
                  <c:v>1077.72</c:v>
                </c:pt>
                <c:pt idx="22913">
                  <c:v>1020.05</c:v>
                </c:pt>
                <c:pt idx="22914">
                  <c:v>1080.33</c:v>
                </c:pt>
                <c:pt idx="22915">
                  <c:v>1072.1500000000001</c:v>
                </c:pt>
                <c:pt idx="22916">
                  <c:v>1027.8499999999999</c:v>
                </c:pt>
                <c:pt idx="22917">
                  <c:v>959.55</c:v>
                </c:pt>
                <c:pt idx="22918">
                  <c:v>907.75</c:v>
                </c:pt>
                <c:pt idx="22919">
                  <c:v>844.65</c:v>
                </c:pt>
                <c:pt idx="22920">
                  <c:v>803.45</c:v>
                </c:pt>
                <c:pt idx="22921">
                  <c:v>776.43</c:v>
                </c:pt>
                <c:pt idx="22922">
                  <c:v>751.75</c:v>
                </c:pt>
                <c:pt idx="22923">
                  <c:v>742.42</c:v>
                </c:pt>
                <c:pt idx="22924">
                  <c:v>743.97</c:v>
                </c:pt>
                <c:pt idx="22925">
                  <c:v>778.02</c:v>
                </c:pt>
                <c:pt idx="22926">
                  <c:v>816.09</c:v>
                </c:pt>
                <c:pt idx="22927">
                  <c:v>964.45</c:v>
                </c:pt>
                <c:pt idx="22928">
                  <c:v>1082.96</c:v>
                </c:pt>
                <c:pt idx="22929">
                  <c:v>1162.55</c:v>
                </c:pt>
                <c:pt idx="22930">
                  <c:v>1204.96</c:v>
                </c:pt>
                <c:pt idx="22931">
                  <c:v>1215.77</c:v>
                </c:pt>
                <c:pt idx="22932">
                  <c:v>1216.8599999999999</c:v>
                </c:pt>
                <c:pt idx="22933">
                  <c:v>1245.3499999999999</c:v>
                </c:pt>
                <c:pt idx="22934">
                  <c:v>1249.2</c:v>
                </c:pt>
                <c:pt idx="22935">
                  <c:v>1207.53</c:v>
                </c:pt>
                <c:pt idx="22936">
                  <c:v>1137.8900000000001</c:v>
                </c:pt>
                <c:pt idx="22937">
                  <c:v>1031.57</c:v>
                </c:pt>
                <c:pt idx="22938">
                  <c:v>1094.4100000000001</c:v>
                </c:pt>
                <c:pt idx="22939">
                  <c:v>1070.5</c:v>
                </c:pt>
                <c:pt idx="22940">
                  <c:v>1026.5999999999999</c:v>
                </c:pt>
                <c:pt idx="22941">
                  <c:v>976.58</c:v>
                </c:pt>
                <c:pt idx="22942">
                  <c:v>910.94</c:v>
                </c:pt>
                <c:pt idx="22943">
                  <c:v>859.73</c:v>
                </c:pt>
                <c:pt idx="22944">
                  <c:v>805.16</c:v>
                </c:pt>
                <c:pt idx="22945">
                  <c:v>773.6</c:v>
                </c:pt>
                <c:pt idx="22946">
                  <c:v>751.98</c:v>
                </c:pt>
                <c:pt idx="22947">
                  <c:v>734.42</c:v>
                </c:pt>
                <c:pt idx="22948">
                  <c:v>744.25</c:v>
                </c:pt>
                <c:pt idx="22949">
                  <c:v>763.62</c:v>
                </c:pt>
                <c:pt idx="22950">
                  <c:v>790.65</c:v>
                </c:pt>
                <c:pt idx="22951">
                  <c:v>952.04</c:v>
                </c:pt>
                <c:pt idx="22952">
                  <c:v>1098.25</c:v>
                </c:pt>
                <c:pt idx="22953">
                  <c:v>1185.07</c:v>
                </c:pt>
                <c:pt idx="22954">
                  <c:v>1231.81</c:v>
                </c:pt>
                <c:pt idx="22955">
                  <c:v>1236.99</c:v>
                </c:pt>
                <c:pt idx="22956">
                  <c:v>1233.3599999999999</c:v>
                </c:pt>
                <c:pt idx="22957">
                  <c:v>1251.18</c:v>
                </c:pt>
                <c:pt idx="22958">
                  <c:v>1216.04</c:v>
                </c:pt>
                <c:pt idx="22959">
                  <c:v>1174.8399999999999</c:v>
                </c:pt>
                <c:pt idx="22960">
                  <c:v>1111.6199999999999</c:v>
                </c:pt>
                <c:pt idx="22961">
                  <c:v>1033.9100000000001</c:v>
                </c:pt>
                <c:pt idx="22962">
                  <c:v>1089.24</c:v>
                </c:pt>
                <c:pt idx="22963">
                  <c:v>1069.53</c:v>
                </c:pt>
                <c:pt idx="22964">
                  <c:v>1018.08</c:v>
                </c:pt>
                <c:pt idx="22965">
                  <c:v>977.98</c:v>
                </c:pt>
                <c:pt idx="22966">
                  <c:v>915.73</c:v>
                </c:pt>
                <c:pt idx="22967">
                  <c:v>850.82</c:v>
                </c:pt>
                <c:pt idx="22968">
                  <c:v>811.99</c:v>
                </c:pt>
                <c:pt idx="22969">
                  <c:v>777.3</c:v>
                </c:pt>
                <c:pt idx="22970">
                  <c:v>764.79</c:v>
                </c:pt>
                <c:pt idx="22971">
                  <c:v>761.17</c:v>
                </c:pt>
                <c:pt idx="22972">
                  <c:v>751.99</c:v>
                </c:pt>
                <c:pt idx="22973">
                  <c:v>787.95</c:v>
                </c:pt>
                <c:pt idx="22974">
                  <c:v>813.39</c:v>
                </c:pt>
                <c:pt idx="22975">
                  <c:v>983.88</c:v>
                </c:pt>
                <c:pt idx="22976">
                  <c:v>1147.44</c:v>
                </c:pt>
                <c:pt idx="22977">
                  <c:v>1233.9100000000001</c:v>
                </c:pt>
                <c:pt idx="22978">
                  <c:v>1275</c:v>
                </c:pt>
                <c:pt idx="22979">
                  <c:v>1278.46</c:v>
                </c:pt>
                <c:pt idx="22980">
                  <c:v>1266.5899999999999</c:v>
                </c:pt>
                <c:pt idx="22981">
                  <c:v>1301.74</c:v>
                </c:pt>
                <c:pt idx="22982">
                  <c:v>1154.19</c:v>
                </c:pt>
                <c:pt idx="22983">
                  <c:v>1137.02</c:v>
                </c:pt>
                <c:pt idx="22984">
                  <c:v>1069.05</c:v>
                </c:pt>
                <c:pt idx="22985">
                  <c:v>1013.72</c:v>
                </c:pt>
                <c:pt idx="22986">
                  <c:v>1051.02</c:v>
                </c:pt>
                <c:pt idx="22987">
                  <c:v>1045.3399999999999</c:v>
                </c:pt>
                <c:pt idx="22988">
                  <c:v>1006.52</c:v>
                </c:pt>
                <c:pt idx="22989">
                  <c:v>954.25</c:v>
                </c:pt>
                <c:pt idx="22990">
                  <c:v>893.7</c:v>
                </c:pt>
                <c:pt idx="22991">
                  <c:v>839.65</c:v>
                </c:pt>
                <c:pt idx="22992">
                  <c:v>797.32</c:v>
                </c:pt>
                <c:pt idx="22993">
                  <c:v>774.57</c:v>
                </c:pt>
                <c:pt idx="22994">
                  <c:v>767.97</c:v>
                </c:pt>
                <c:pt idx="22995">
                  <c:v>748.83</c:v>
                </c:pt>
                <c:pt idx="22996">
                  <c:v>778.85</c:v>
                </c:pt>
                <c:pt idx="22997">
                  <c:v>817.6</c:v>
                </c:pt>
                <c:pt idx="22998">
                  <c:v>836.06</c:v>
                </c:pt>
                <c:pt idx="22999">
                  <c:v>998.68</c:v>
                </c:pt>
                <c:pt idx="23000">
                  <c:v>1107.51</c:v>
                </c:pt>
                <c:pt idx="23001">
                  <c:v>1191.1400000000001</c:v>
                </c:pt>
                <c:pt idx="23002">
                  <c:v>1211.6500000000001</c:v>
                </c:pt>
                <c:pt idx="23003">
                  <c:v>1183.43</c:v>
                </c:pt>
                <c:pt idx="23004">
                  <c:v>1137.71</c:v>
                </c:pt>
                <c:pt idx="23005">
                  <c:v>1148.03</c:v>
                </c:pt>
                <c:pt idx="23006">
                  <c:v>1091.52</c:v>
                </c:pt>
                <c:pt idx="23007">
                  <c:v>1037.49</c:v>
                </c:pt>
                <c:pt idx="23008">
                  <c:v>997.44</c:v>
                </c:pt>
                <c:pt idx="23009">
                  <c:v>953.41</c:v>
                </c:pt>
                <c:pt idx="23010">
                  <c:v>1016.52</c:v>
                </c:pt>
                <c:pt idx="23011">
                  <c:v>995.14</c:v>
                </c:pt>
                <c:pt idx="23012">
                  <c:v>947.78</c:v>
                </c:pt>
                <c:pt idx="23013">
                  <c:v>881.01</c:v>
                </c:pt>
                <c:pt idx="23014">
                  <c:v>810.31</c:v>
                </c:pt>
                <c:pt idx="23015">
                  <c:v>764.84</c:v>
                </c:pt>
                <c:pt idx="23016">
                  <c:v>755.56</c:v>
                </c:pt>
                <c:pt idx="23017">
                  <c:v>730.92</c:v>
                </c:pt>
                <c:pt idx="23018">
                  <c:v>721.61</c:v>
                </c:pt>
                <c:pt idx="23019">
                  <c:v>714.75</c:v>
                </c:pt>
                <c:pt idx="23020">
                  <c:v>715.16</c:v>
                </c:pt>
                <c:pt idx="23021">
                  <c:v>724.91</c:v>
                </c:pt>
                <c:pt idx="23022">
                  <c:v>714</c:v>
                </c:pt>
                <c:pt idx="23023">
                  <c:v>802.73</c:v>
                </c:pt>
                <c:pt idx="23024">
                  <c:v>894.78</c:v>
                </c:pt>
                <c:pt idx="23025">
                  <c:v>981.16</c:v>
                </c:pt>
                <c:pt idx="23026">
                  <c:v>1023.87</c:v>
                </c:pt>
                <c:pt idx="23027">
                  <c:v>1039.81</c:v>
                </c:pt>
                <c:pt idx="23028">
                  <c:v>1012.04</c:v>
                </c:pt>
                <c:pt idx="23029">
                  <c:v>972.34</c:v>
                </c:pt>
                <c:pt idx="23030">
                  <c:v>946.04</c:v>
                </c:pt>
                <c:pt idx="23031">
                  <c:v>955.56</c:v>
                </c:pt>
                <c:pt idx="23032">
                  <c:v>913.89</c:v>
                </c:pt>
                <c:pt idx="23033">
                  <c:v>909.15</c:v>
                </c:pt>
                <c:pt idx="23034">
                  <c:v>974.44</c:v>
                </c:pt>
                <c:pt idx="23035">
                  <c:v>974.43</c:v>
                </c:pt>
                <c:pt idx="23036">
                  <c:v>937.86</c:v>
                </c:pt>
                <c:pt idx="23037">
                  <c:v>891.89</c:v>
                </c:pt>
                <c:pt idx="23038">
                  <c:v>848.31</c:v>
                </c:pt>
                <c:pt idx="23039">
                  <c:v>802.06</c:v>
                </c:pt>
                <c:pt idx="23040">
                  <c:v>766</c:v>
                </c:pt>
                <c:pt idx="23041">
                  <c:v>736.08</c:v>
                </c:pt>
                <c:pt idx="23042">
                  <c:v>716.59</c:v>
                </c:pt>
                <c:pt idx="23043">
                  <c:v>698.36</c:v>
                </c:pt>
                <c:pt idx="23044">
                  <c:v>696.52</c:v>
                </c:pt>
                <c:pt idx="23045">
                  <c:v>698.74</c:v>
                </c:pt>
                <c:pt idx="23046">
                  <c:v>684.88</c:v>
                </c:pt>
                <c:pt idx="23047">
                  <c:v>731.55</c:v>
                </c:pt>
                <c:pt idx="23048">
                  <c:v>777.69</c:v>
                </c:pt>
                <c:pt idx="23049">
                  <c:v>833.77</c:v>
                </c:pt>
                <c:pt idx="23050">
                  <c:v>896.33</c:v>
                </c:pt>
                <c:pt idx="23051">
                  <c:v>933.04</c:v>
                </c:pt>
                <c:pt idx="23052">
                  <c:v>923.72</c:v>
                </c:pt>
                <c:pt idx="23053">
                  <c:v>913.21</c:v>
                </c:pt>
                <c:pt idx="23054">
                  <c:v>902.24</c:v>
                </c:pt>
                <c:pt idx="23055">
                  <c:v>895.85</c:v>
                </c:pt>
                <c:pt idx="23056">
                  <c:v>886.96</c:v>
                </c:pt>
                <c:pt idx="23057">
                  <c:v>880.09</c:v>
                </c:pt>
                <c:pt idx="23058">
                  <c:v>972.55</c:v>
                </c:pt>
                <c:pt idx="23059">
                  <c:v>977.59</c:v>
                </c:pt>
                <c:pt idx="23060">
                  <c:v>958.37</c:v>
                </c:pt>
                <c:pt idx="23061">
                  <c:v>920.78</c:v>
                </c:pt>
                <c:pt idx="23062">
                  <c:v>876.44</c:v>
                </c:pt>
                <c:pt idx="23063">
                  <c:v>831.91</c:v>
                </c:pt>
                <c:pt idx="23064">
                  <c:v>793.87</c:v>
                </c:pt>
                <c:pt idx="23065">
                  <c:v>765.49</c:v>
                </c:pt>
                <c:pt idx="23066">
                  <c:v>735.57</c:v>
                </c:pt>
                <c:pt idx="23067">
                  <c:v>724.93</c:v>
                </c:pt>
                <c:pt idx="23068">
                  <c:v>732.62</c:v>
                </c:pt>
                <c:pt idx="23069">
                  <c:v>777.38</c:v>
                </c:pt>
                <c:pt idx="23070">
                  <c:v>804.67</c:v>
                </c:pt>
                <c:pt idx="23071">
                  <c:v>1006.24</c:v>
                </c:pt>
                <c:pt idx="23072">
                  <c:v>1166.6199999999999</c:v>
                </c:pt>
                <c:pt idx="23073">
                  <c:v>1247.56</c:v>
                </c:pt>
                <c:pt idx="23074">
                  <c:v>1263.9100000000001</c:v>
                </c:pt>
                <c:pt idx="23075">
                  <c:v>1189.28</c:v>
                </c:pt>
                <c:pt idx="23076">
                  <c:v>1192.71</c:v>
                </c:pt>
                <c:pt idx="23077">
                  <c:v>1146.0999999999999</c:v>
                </c:pt>
                <c:pt idx="23078">
                  <c:v>1163.58</c:v>
                </c:pt>
                <c:pt idx="23079">
                  <c:v>1126.49</c:v>
                </c:pt>
                <c:pt idx="23080">
                  <c:v>1067.02</c:v>
                </c:pt>
                <c:pt idx="23081">
                  <c:v>999.24</c:v>
                </c:pt>
                <c:pt idx="23082">
                  <c:v>1051.54</c:v>
                </c:pt>
                <c:pt idx="23083">
                  <c:v>1021.09</c:v>
                </c:pt>
                <c:pt idx="23084">
                  <c:v>964.36</c:v>
                </c:pt>
                <c:pt idx="23085">
                  <c:v>927.87</c:v>
                </c:pt>
                <c:pt idx="23086">
                  <c:v>859.64</c:v>
                </c:pt>
                <c:pt idx="23087">
                  <c:v>797.47</c:v>
                </c:pt>
                <c:pt idx="23088">
                  <c:v>765.68</c:v>
                </c:pt>
                <c:pt idx="23089">
                  <c:v>742.28</c:v>
                </c:pt>
                <c:pt idx="23090">
                  <c:v>719.45</c:v>
                </c:pt>
                <c:pt idx="23091">
                  <c:v>710.15</c:v>
                </c:pt>
                <c:pt idx="23092">
                  <c:v>727.54</c:v>
                </c:pt>
                <c:pt idx="23093">
                  <c:v>736.91</c:v>
                </c:pt>
                <c:pt idx="23094">
                  <c:v>767.21</c:v>
                </c:pt>
                <c:pt idx="23095">
                  <c:v>949.05</c:v>
                </c:pt>
                <c:pt idx="23096">
                  <c:v>1098</c:v>
                </c:pt>
                <c:pt idx="23097">
                  <c:v>1184.03</c:v>
                </c:pt>
                <c:pt idx="23098">
                  <c:v>1242.6600000000001</c:v>
                </c:pt>
                <c:pt idx="23099">
                  <c:v>1247.55</c:v>
                </c:pt>
                <c:pt idx="23100">
                  <c:v>1244.78</c:v>
                </c:pt>
                <c:pt idx="23101">
                  <c:v>1275.68</c:v>
                </c:pt>
                <c:pt idx="23102">
                  <c:v>1255.73</c:v>
                </c:pt>
                <c:pt idx="23103">
                  <c:v>1205.98</c:v>
                </c:pt>
                <c:pt idx="23104">
                  <c:v>1127.3800000000001</c:v>
                </c:pt>
                <c:pt idx="23105">
                  <c:v>1048.8900000000001</c:v>
                </c:pt>
                <c:pt idx="23106">
                  <c:v>1106.06</c:v>
                </c:pt>
                <c:pt idx="23107">
                  <c:v>1072.33</c:v>
                </c:pt>
                <c:pt idx="23108">
                  <c:v>1026.8900000000001</c:v>
                </c:pt>
                <c:pt idx="23109">
                  <c:v>976.31</c:v>
                </c:pt>
                <c:pt idx="23110">
                  <c:v>912.77</c:v>
                </c:pt>
                <c:pt idx="23111">
                  <c:v>838.48</c:v>
                </c:pt>
                <c:pt idx="23112">
                  <c:v>797.76</c:v>
                </c:pt>
                <c:pt idx="23113">
                  <c:v>766.35</c:v>
                </c:pt>
                <c:pt idx="23114">
                  <c:v>751.07</c:v>
                </c:pt>
                <c:pt idx="23115">
                  <c:v>737.65</c:v>
                </c:pt>
                <c:pt idx="23116">
                  <c:v>742.81</c:v>
                </c:pt>
                <c:pt idx="23117">
                  <c:v>775.75</c:v>
                </c:pt>
                <c:pt idx="23118">
                  <c:v>789.9</c:v>
                </c:pt>
                <c:pt idx="23119">
                  <c:v>963.07</c:v>
                </c:pt>
                <c:pt idx="23120">
                  <c:v>1120.24</c:v>
                </c:pt>
                <c:pt idx="23121">
                  <c:v>1205.0999999999999</c:v>
                </c:pt>
                <c:pt idx="23122">
                  <c:v>1256.02</c:v>
                </c:pt>
                <c:pt idx="23123">
                  <c:v>1256.3399999999999</c:v>
                </c:pt>
                <c:pt idx="23124">
                  <c:v>1256.4000000000001</c:v>
                </c:pt>
                <c:pt idx="23125">
                  <c:v>1243.99</c:v>
                </c:pt>
                <c:pt idx="23126">
                  <c:v>1219.8699999999999</c:v>
                </c:pt>
                <c:pt idx="23127">
                  <c:v>1208.69</c:v>
                </c:pt>
                <c:pt idx="23128">
                  <c:v>1139.23</c:v>
                </c:pt>
                <c:pt idx="23129">
                  <c:v>1047.03</c:v>
                </c:pt>
                <c:pt idx="23130">
                  <c:v>1107.8599999999999</c:v>
                </c:pt>
                <c:pt idx="23131">
                  <c:v>1071.2</c:v>
                </c:pt>
                <c:pt idx="23132">
                  <c:v>1021</c:v>
                </c:pt>
                <c:pt idx="23133">
                  <c:v>961.67</c:v>
                </c:pt>
                <c:pt idx="23134">
                  <c:v>898</c:v>
                </c:pt>
                <c:pt idx="23135">
                  <c:v>844.95</c:v>
                </c:pt>
                <c:pt idx="23136">
                  <c:v>792.28</c:v>
                </c:pt>
                <c:pt idx="23137">
                  <c:v>754.17</c:v>
                </c:pt>
                <c:pt idx="23138">
                  <c:v>743.9</c:v>
                </c:pt>
                <c:pt idx="23139">
                  <c:v>728.68</c:v>
                </c:pt>
                <c:pt idx="23140">
                  <c:v>739.22</c:v>
                </c:pt>
                <c:pt idx="23141">
                  <c:v>772.81</c:v>
                </c:pt>
                <c:pt idx="23142">
                  <c:v>801.18</c:v>
                </c:pt>
                <c:pt idx="23143">
                  <c:v>979.76</c:v>
                </c:pt>
                <c:pt idx="23144">
                  <c:v>1143.8399999999999</c:v>
                </c:pt>
                <c:pt idx="23145">
                  <c:v>1223.46</c:v>
                </c:pt>
                <c:pt idx="23146">
                  <c:v>1268.8800000000001</c:v>
                </c:pt>
                <c:pt idx="23147">
                  <c:v>1273.8</c:v>
                </c:pt>
                <c:pt idx="23148">
                  <c:v>1263.44</c:v>
                </c:pt>
                <c:pt idx="23149">
                  <c:v>1279.93</c:v>
                </c:pt>
                <c:pt idx="23150">
                  <c:v>1239.3800000000001</c:v>
                </c:pt>
                <c:pt idx="23151">
                  <c:v>1195.99</c:v>
                </c:pt>
                <c:pt idx="23152">
                  <c:v>1133.31</c:v>
                </c:pt>
                <c:pt idx="23153">
                  <c:v>1029.42</c:v>
                </c:pt>
                <c:pt idx="23154">
                  <c:v>1088.28</c:v>
                </c:pt>
                <c:pt idx="23155">
                  <c:v>1057.27</c:v>
                </c:pt>
                <c:pt idx="23156">
                  <c:v>1013.44</c:v>
                </c:pt>
                <c:pt idx="23157">
                  <c:v>961.75</c:v>
                </c:pt>
                <c:pt idx="23158">
                  <c:v>878.96</c:v>
                </c:pt>
                <c:pt idx="23159">
                  <c:v>828.4</c:v>
                </c:pt>
                <c:pt idx="23160">
                  <c:v>789.34</c:v>
                </c:pt>
                <c:pt idx="23161">
                  <c:v>765.21</c:v>
                </c:pt>
                <c:pt idx="23162">
                  <c:v>744.65</c:v>
                </c:pt>
                <c:pt idx="23163">
                  <c:v>741.54</c:v>
                </c:pt>
                <c:pt idx="23164">
                  <c:v>754.18</c:v>
                </c:pt>
                <c:pt idx="23165">
                  <c:v>794.46</c:v>
                </c:pt>
                <c:pt idx="23166">
                  <c:v>809.12</c:v>
                </c:pt>
                <c:pt idx="23167">
                  <c:v>1005.6</c:v>
                </c:pt>
                <c:pt idx="23168">
                  <c:v>1111.18</c:v>
                </c:pt>
                <c:pt idx="23169">
                  <c:v>1223.71</c:v>
                </c:pt>
                <c:pt idx="23170">
                  <c:v>1259.8699999999999</c:v>
                </c:pt>
                <c:pt idx="23171">
                  <c:v>1265.8900000000001</c:v>
                </c:pt>
                <c:pt idx="23172">
                  <c:v>1269.26</c:v>
                </c:pt>
                <c:pt idx="23173">
                  <c:v>1277.6400000000001</c:v>
                </c:pt>
                <c:pt idx="23174">
                  <c:v>1223.76</c:v>
                </c:pt>
                <c:pt idx="23175">
                  <c:v>1169.67</c:v>
                </c:pt>
                <c:pt idx="23176">
                  <c:v>1100.69</c:v>
                </c:pt>
                <c:pt idx="23177">
                  <c:v>1038.06</c:v>
                </c:pt>
                <c:pt idx="23178">
                  <c:v>1067.44</c:v>
                </c:pt>
                <c:pt idx="23179">
                  <c:v>1043.46</c:v>
                </c:pt>
                <c:pt idx="23180">
                  <c:v>997.49</c:v>
                </c:pt>
                <c:pt idx="23181">
                  <c:v>942.59</c:v>
                </c:pt>
                <c:pt idx="23182">
                  <c:v>901.09</c:v>
                </c:pt>
                <c:pt idx="23183">
                  <c:v>851.97</c:v>
                </c:pt>
                <c:pt idx="23184">
                  <c:v>814.07</c:v>
                </c:pt>
                <c:pt idx="23185">
                  <c:v>790.02</c:v>
                </c:pt>
                <c:pt idx="23186">
                  <c:v>766.71</c:v>
                </c:pt>
                <c:pt idx="23187">
                  <c:v>749.3</c:v>
                </c:pt>
                <c:pt idx="23188">
                  <c:v>738.19</c:v>
                </c:pt>
                <c:pt idx="23189">
                  <c:v>758.11</c:v>
                </c:pt>
                <c:pt idx="23190">
                  <c:v>759.53</c:v>
                </c:pt>
                <c:pt idx="23191">
                  <c:v>858.54</c:v>
                </c:pt>
                <c:pt idx="23192">
                  <c:v>1000.75</c:v>
                </c:pt>
                <c:pt idx="23193">
                  <c:v>1088.46</c:v>
                </c:pt>
                <c:pt idx="23194">
                  <c:v>1116.83</c:v>
                </c:pt>
                <c:pt idx="23195">
                  <c:v>1093.0899999999999</c:v>
                </c:pt>
                <c:pt idx="23196">
                  <c:v>1055.2</c:v>
                </c:pt>
                <c:pt idx="23197">
                  <c:v>1026.1300000000001</c:v>
                </c:pt>
                <c:pt idx="23198">
                  <c:v>995.02</c:v>
                </c:pt>
                <c:pt idx="23199">
                  <c:v>974.24</c:v>
                </c:pt>
                <c:pt idx="23200">
                  <c:v>931.12</c:v>
                </c:pt>
                <c:pt idx="23201">
                  <c:v>930.34</c:v>
                </c:pt>
                <c:pt idx="23202">
                  <c:v>1044.1300000000001</c:v>
                </c:pt>
                <c:pt idx="23203">
                  <c:v>1039.58</c:v>
                </c:pt>
                <c:pt idx="23204">
                  <c:v>999.2</c:v>
                </c:pt>
                <c:pt idx="23205">
                  <c:v>958.6</c:v>
                </c:pt>
                <c:pt idx="23206">
                  <c:v>903.56</c:v>
                </c:pt>
                <c:pt idx="23207">
                  <c:v>862.75</c:v>
                </c:pt>
                <c:pt idx="23208">
                  <c:v>819.33</c:v>
                </c:pt>
                <c:pt idx="23209">
                  <c:v>786.84</c:v>
                </c:pt>
                <c:pt idx="23210">
                  <c:v>763.17</c:v>
                </c:pt>
                <c:pt idx="23211">
                  <c:v>756.55</c:v>
                </c:pt>
                <c:pt idx="23212">
                  <c:v>756.96</c:v>
                </c:pt>
                <c:pt idx="23213">
                  <c:v>753.15</c:v>
                </c:pt>
                <c:pt idx="23214">
                  <c:v>724.14</c:v>
                </c:pt>
                <c:pt idx="23215">
                  <c:v>771.71</c:v>
                </c:pt>
                <c:pt idx="23216">
                  <c:v>811.81</c:v>
                </c:pt>
                <c:pt idx="23217">
                  <c:v>869.08</c:v>
                </c:pt>
                <c:pt idx="23218">
                  <c:v>902.21</c:v>
                </c:pt>
                <c:pt idx="23219">
                  <c:v>920.49</c:v>
                </c:pt>
                <c:pt idx="23220">
                  <c:v>939.74</c:v>
                </c:pt>
                <c:pt idx="23221">
                  <c:v>938.17</c:v>
                </c:pt>
                <c:pt idx="23222">
                  <c:v>947.48</c:v>
                </c:pt>
                <c:pt idx="23223">
                  <c:v>927.71</c:v>
                </c:pt>
                <c:pt idx="23224">
                  <c:v>917.24</c:v>
                </c:pt>
                <c:pt idx="23225">
                  <c:v>932.46</c:v>
                </c:pt>
                <c:pt idx="23226">
                  <c:v>1018.92</c:v>
                </c:pt>
                <c:pt idx="23227">
                  <c:v>1015.81</c:v>
                </c:pt>
                <c:pt idx="23228">
                  <c:v>996.38</c:v>
                </c:pt>
                <c:pt idx="23229">
                  <c:v>972.42</c:v>
                </c:pt>
                <c:pt idx="23230">
                  <c:v>908.76</c:v>
                </c:pt>
                <c:pt idx="23231">
                  <c:v>844.26</c:v>
                </c:pt>
                <c:pt idx="23232">
                  <c:v>796.03</c:v>
                </c:pt>
                <c:pt idx="23233">
                  <c:v>767.43</c:v>
                </c:pt>
                <c:pt idx="23234">
                  <c:v>752.48</c:v>
                </c:pt>
                <c:pt idx="23235">
                  <c:v>741.96</c:v>
                </c:pt>
                <c:pt idx="23236">
                  <c:v>747.9</c:v>
                </c:pt>
                <c:pt idx="23237">
                  <c:v>780.39</c:v>
                </c:pt>
                <c:pt idx="23238">
                  <c:v>823.08</c:v>
                </c:pt>
                <c:pt idx="23239">
                  <c:v>1023.75</c:v>
                </c:pt>
                <c:pt idx="23240">
                  <c:v>1187.26</c:v>
                </c:pt>
                <c:pt idx="23241">
                  <c:v>1286.32</c:v>
                </c:pt>
                <c:pt idx="23242">
                  <c:v>1313.7</c:v>
                </c:pt>
                <c:pt idx="23243">
                  <c:v>1298.98</c:v>
                </c:pt>
                <c:pt idx="23244">
                  <c:v>1286.8800000000001</c:v>
                </c:pt>
                <c:pt idx="23245">
                  <c:v>1281.75</c:v>
                </c:pt>
                <c:pt idx="23246">
                  <c:v>1211.29</c:v>
                </c:pt>
                <c:pt idx="23247">
                  <c:v>1179.71</c:v>
                </c:pt>
                <c:pt idx="23248">
                  <c:v>1116</c:v>
                </c:pt>
                <c:pt idx="23249">
                  <c:v>1035.8900000000001</c:v>
                </c:pt>
                <c:pt idx="23250">
                  <c:v>1064.97</c:v>
                </c:pt>
                <c:pt idx="23251">
                  <c:v>1026.43</c:v>
                </c:pt>
                <c:pt idx="23252">
                  <c:v>977.67</c:v>
                </c:pt>
                <c:pt idx="23253">
                  <c:v>927.66</c:v>
                </c:pt>
                <c:pt idx="23254">
                  <c:v>878.85</c:v>
                </c:pt>
                <c:pt idx="23255">
                  <c:v>818.46</c:v>
                </c:pt>
                <c:pt idx="23256">
                  <c:v>787.06</c:v>
                </c:pt>
                <c:pt idx="23257">
                  <c:v>764.3</c:v>
                </c:pt>
                <c:pt idx="23258">
                  <c:v>742.92</c:v>
                </c:pt>
                <c:pt idx="23259">
                  <c:v>735.72</c:v>
                </c:pt>
                <c:pt idx="23260">
                  <c:v>745.4</c:v>
                </c:pt>
                <c:pt idx="23261">
                  <c:v>793.18</c:v>
                </c:pt>
                <c:pt idx="23262">
                  <c:v>813.29</c:v>
                </c:pt>
                <c:pt idx="23263">
                  <c:v>1000.45</c:v>
                </c:pt>
                <c:pt idx="23264">
                  <c:v>1150.3399999999999</c:v>
                </c:pt>
                <c:pt idx="23265">
                  <c:v>1240.2</c:v>
                </c:pt>
                <c:pt idx="23266">
                  <c:v>1283.1400000000001</c:v>
                </c:pt>
                <c:pt idx="23267">
                  <c:v>1289.8699999999999</c:v>
                </c:pt>
                <c:pt idx="23268">
                  <c:v>1303.26</c:v>
                </c:pt>
                <c:pt idx="23269">
                  <c:v>1326.45</c:v>
                </c:pt>
                <c:pt idx="23270">
                  <c:v>1304.5</c:v>
                </c:pt>
                <c:pt idx="23271">
                  <c:v>1273.48</c:v>
                </c:pt>
                <c:pt idx="23272">
                  <c:v>1182.17</c:v>
                </c:pt>
                <c:pt idx="23273">
                  <c:v>1098.8399999999999</c:v>
                </c:pt>
                <c:pt idx="23274">
                  <c:v>1134.33</c:v>
                </c:pt>
                <c:pt idx="23275">
                  <c:v>1111.73</c:v>
                </c:pt>
                <c:pt idx="23276">
                  <c:v>1056.6400000000001</c:v>
                </c:pt>
                <c:pt idx="23277">
                  <c:v>1020.19</c:v>
                </c:pt>
                <c:pt idx="23278">
                  <c:v>959.71</c:v>
                </c:pt>
                <c:pt idx="23279">
                  <c:v>884.47</c:v>
                </c:pt>
                <c:pt idx="23280">
                  <c:v>838.17</c:v>
                </c:pt>
                <c:pt idx="23281">
                  <c:v>803.06</c:v>
                </c:pt>
                <c:pt idx="23282">
                  <c:v>790.47</c:v>
                </c:pt>
                <c:pt idx="23283">
                  <c:v>776.33</c:v>
                </c:pt>
                <c:pt idx="23284">
                  <c:v>779.67</c:v>
                </c:pt>
                <c:pt idx="23285">
                  <c:v>812.12</c:v>
                </c:pt>
                <c:pt idx="23286">
                  <c:v>833.74</c:v>
                </c:pt>
                <c:pt idx="23287">
                  <c:v>1010.06</c:v>
                </c:pt>
                <c:pt idx="23288">
                  <c:v>1161.25</c:v>
                </c:pt>
                <c:pt idx="23289">
                  <c:v>1247.18</c:v>
                </c:pt>
                <c:pt idx="23290">
                  <c:v>1296.23</c:v>
                </c:pt>
                <c:pt idx="23291">
                  <c:v>1306.1099999999999</c:v>
                </c:pt>
                <c:pt idx="23292">
                  <c:v>1289.75</c:v>
                </c:pt>
                <c:pt idx="23293">
                  <c:v>1275.76</c:v>
                </c:pt>
                <c:pt idx="23294">
                  <c:v>1224.02</c:v>
                </c:pt>
                <c:pt idx="23295">
                  <c:v>1211.96</c:v>
                </c:pt>
                <c:pt idx="23296">
                  <c:v>1124.96</c:v>
                </c:pt>
                <c:pt idx="23297">
                  <c:v>1027.06</c:v>
                </c:pt>
                <c:pt idx="23298">
                  <c:v>1098.07</c:v>
                </c:pt>
                <c:pt idx="23299">
                  <c:v>1049.6600000000001</c:v>
                </c:pt>
                <c:pt idx="23300">
                  <c:v>1009.76</c:v>
                </c:pt>
                <c:pt idx="23301">
                  <c:v>951.4</c:v>
                </c:pt>
                <c:pt idx="23302">
                  <c:v>885.93</c:v>
                </c:pt>
                <c:pt idx="23303">
                  <c:v>833.16</c:v>
                </c:pt>
                <c:pt idx="23304">
                  <c:v>797.71</c:v>
                </c:pt>
                <c:pt idx="23305">
                  <c:v>771.66</c:v>
                </c:pt>
                <c:pt idx="23306">
                  <c:v>749.33</c:v>
                </c:pt>
                <c:pt idx="23307">
                  <c:v>740.45</c:v>
                </c:pt>
                <c:pt idx="23308">
                  <c:v>755.27</c:v>
                </c:pt>
                <c:pt idx="23309">
                  <c:v>795.71</c:v>
                </c:pt>
                <c:pt idx="23310">
                  <c:v>822.07</c:v>
                </c:pt>
                <c:pt idx="23311">
                  <c:v>985.01</c:v>
                </c:pt>
                <c:pt idx="23312">
                  <c:v>1107.54</c:v>
                </c:pt>
                <c:pt idx="23313">
                  <c:v>1193.6500000000001</c:v>
                </c:pt>
                <c:pt idx="23314">
                  <c:v>1233.05</c:v>
                </c:pt>
                <c:pt idx="23315">
                  <c:v>1220.67</c:v>
                </c:pt>
                <c:pt idx="23316">
                  <c:v>1232.06</c:v>
                </c:pt>
                <c:pt idx="23317">
                  <c:v>1244.76</c:v>
                </c:pt>
                <c:pt idx="23318">
                  <c:v>1253.21</c:v>
                </c:pt>
                <c:pt idx="23319">
                  <c:v>1195.04</c:v>
                </c:pt>
                <c:pt idx="23320">
                  <c:v>1128.21</c:v>
                </c:pt>
                <c:pt idx="23321">
                  <c:v>1063.5999999999999</c:v>
                </c:pt>
                <c:pt idx="23322">
                  <c:v>1103.45</c:v>
                </c:pt>
                <c:pt idx="23323">
                  <c:v>1050</c:v>
                </c:pt>
                <c:pt idx="23324">
                  <c:v>989.35</c:v>
                </c:pt>
                <c:pt idx="23325">
                  <c:v>942.41</c:v>
                </c:pt>
                <c:pt idx="23326">
                  <c:v>882.92</c:v>
                </c:pt>
                <c:pt idx="23327">
                  <c:v>825.64</c:v>
                </c:pt>
                <c:pt idx="23328">
                  <c:v>777.08</c:v>
                </c:pt>
                <c:pt idx="23329">
                  <c:v>754.95</c:v>
                </c:pt>
                <c:pt idx="23330">
                  <c:v>744.85</c:v>
                </c:pt>
                <c:pt idx="23331">
                  <c:v>730.45</c:v>
                </c:pt>
                <c:pt idx="23332">
                  <c:v>743.98</c:v>
                </c:pt>
                <c:pt idx="23333">
                  <c:v>781.27</c:v>
                </c:pt>
                <c:pt idx="23334">
                  <c:v>803.63</c:v>
                </c:pt>
                <c:pt idx="23335">
                  <c:v>939.28</c:v>
                </c:pt>
                <c:pt idx="23336">
                  <c:v>1067.78</c:v>
                </c:pt>
                <c:pt idx="23337">
                  <c:v>1156.48</c:v>
                </c:pt>
                <c:pt idx="23338">
                  <c:v>1206.73</c:v>
                </c:pt>
                <c:pt idx="23339">
                  <c:v>1217.02</c:v>
                </c:pt>
                <c:pt idx="23340">
                  <c:v>1211.1600000000001</c:v>
                </c:pt>
                <c:pt idx="23341">
                  <c:v>1211.96</c:v>
                </c:pt>
                <c:pt idx="23342">
                  <c:v>1195.29</c:v>
                </c:pt>
                <c:pt idx="23343">
                  <c:v>1158.95</c:v>
                </c:pt>
                <c:pt idx="23344">
                  <c:v>1074.76</c:v>
                </c:pt>
                <c:pt idx="23345">
                  <c:v>1005.93</c:v>
                </c:pt>
                <c:pt idx="23346">
                  <c:v>1081.18</c:v>
                </c:pt>
                <c:pt idx="23347">
                  <c:v>1058.19</c:v>
                </c:pt>
                <c:pt idx="23348">
                  <c:v>1006.1</c:v>
                </c:pt>
                <c:pt idx="23349">
                  <c:v>960.14</c:v>
                </c:pt>
                <c:pt idx="23350">
                  <c:v>898.71</c:v>
                </c:pt>
                <c:pt idx="23351">
                  <c:v>842.7</c:v>
                </c:pt>
                <c:pt idx="23352">
                  <c:v>806.79</c:v>
                </c:pt>
                <c:pt idx="23353">
                  <c:v>787.1</c:v>
                </c:pt>
                <c:pt idx="23354">
                  <c:v>756.22</c:v>
                </c:pt>
                <c:pt idx="23355">
                  <c:v>749.48</c:v>
                </c:pt>
                <c:pt idx="23356">
                  <c:v>758.74</c:v>
                </c:pt>
                <c:pt idx="23357">
                  <c:v>762.67</c:v>
                </c:pt>
                <c:pt idx="23358">
                  <c:v>758.98</c:v>
                </c:pt>
                <c:pt idx="23359">
                  <c:v>872.75</c:v>
                </c:pt>
                <c:pt idx="23360">
                  <c:v>989.46</c:v>
                </c:pt>
                <c:pt idx="23361">
                  <c:v>1075.52</c:v>
                </c:pt>
                <c:pt idx="23362">
                  <c:v>1123</c:v>
                </c:pt>
                <c:pt idx="23363">
                  <c:v>1126.68</c:v>
                </c:pt>
                <c:pt idx="23364">
                  <c:v>1080.5999999999999</c:v>
                </c:pt>
                <c:pt idx="23365">
                  <c:v>1028.73</c:v>
                </c:pt>
                <c:pt idx="23366">
                  <c:v>1012.64</c:v>
                </c:pt>
                <c:pt idx="23367">
                  <c:v>997.43</c:v>
                </c:pt>
                <c:pt idx="23368">
                  <c:v>968.76</c:v>
                </c:pt>
                <c:pt idx="23369">
                  <c:v>961.55</c:v>
                </c:pt>
                <c:pt idx="23370">
                  <c:v>1022.68</c:v>
                </c:pt>
                <c:pt idx="23371">
                  <c:v>1009.11</c:v>
                </c:pt>
                <c:pt idx="23372">
                  <c:v>975.21</c:v>
                </c:pt>
                <c:pt idx="23373">
                  <c:v>940.76</c:v>
                </c:pt>
                <c:pt idx="23374">
                  <c:v>901.27</c:v>
                </c:pt>
                <c:pt idx="23375">
                  <c:v>870.66</c:v>
                </c:pt>
                <c:pt idx="23376">
                  <c:v>820.76</c:v>
                </c:pt>
                <c:pt idx="23377">
                  <c:v>801.27</c:v>
                </c:pt>
                <c:pt idx="23378">
                  <c:v>782.47</c:v>
                </c:pt>
                <c:pt idx="23379">
                  <c:v>763.89</c:v>
                </c:pt>
                <c:pt idx="23380">
                  <c:v>754.95</c:v>
                </c:pt>
                <c:pt idx="23381">
                  <c:v>752.46</c:v>
                </c:pt>
                <c:pt idx="23382">
                  <c:v>724.19</c:v>
                </c:pt>
                <c:pt idx="23383">
                  <c:v>769.49</c:v>
                </c:pt>
                <c:pt idx="23384">
                  <c:v>828.14</c:v>
                </c:pt>
                <c:pt idx="23385">
                  <c:v>876.72</c:v>
                </c:pt>
                <c:pt idx="23386">
                  <c:v>925.7</c:v>
                </c:pt>
                <c:pt idx="23387">
                  <c:v>917.06</c:v>
                </c:pt>
                <c:pt idx="23388">
                  <c:v>949.08</c:v>
                </c:pt>
                <c:pt idx="23389">
                  <c:v>891.91</c:v>
                </c:pt>
                <c:pt idx="23390">
                  <c:v>890.58</c:v>
                </c:pt>
                <c:pt idx="23391">
                  <c:v>845.61</c:v>
                </c:pt>
                <c:pt idx="23392">
                  <c:v>848.36</c:v>
                </c:pt>
                <c:pt idx="23393">
                  <c:v>871.93</c:v>
                </c:pt>
                <c:pt idx="23394">
                  <c:v>964.54</c:v>
                </c:pt>
                <c:pt idx="23395">
                  <c:v>959.48</c:v>
                </c:pt>
                <c:pt idx="23396">
                  <c:v>942.57</c:v>
                </c:pt>
                <c:pt idx="23397">
                  <c:v>902.4</c:v>
                </c:pt>
                <c:pt idx="23398">
                  <c:v>847.44</c:v>
                </c:pt>
                <c:pt idx="23399">
                  <c:v>794.41</c:v>
                </c:pt>
                <c:pt idx="23400">
                  <c:v>756.75</c:v>
                </c:pt>
                <c:pt idx="23401">
                  <c:v>735.7</c:v>
                </c:pt>
                <c:pt idx="23402">
                  <c:v>722.45</c:v>
                </c:pt>
                <c:pt idx="23403">
                  <c:v>708.02</c:v>
                </c:pt>
                <c:pt idx="23404">
                  <c:v>723.81</c:v>
                </c:pt>
                <c:pt idx="23405">
                  <c:v>771.48</c:v>
                </c:pt>
                <c:pt idx="23406">
                  <c:v>796.19</c:v>
                </c:pt>
                <c:pt idx="23407">
                  <c:v>970.1</c:v>
                </c:pt>
                <c:pt idx="23408">
                  <c:v>1131.1400000000001</c:v>
                </c:pt>
                <c:pt idx="23409">
                  <c:v>1228.4100000000001</c:v>
                </c:pt>
                <c:pt idx="23410">
                  <c:v>1277.8800000000001</c:v>
                </c:pt>
                <c:pt idx="23411">
                  <c:v>1269.6199999999999</c:v>
                </c:pt>
                <c:pt idx="23412">
                  <c:v>1243.3900000000001</c:v>
                </c:pt>
                <c:pt idx="23413">
                  <c:v>1231</c:v>
                </c:pt>
                <c:pt idx="23414">
                  <c:v>1190.1300000000001</c:v>
                </c:pt>
                <c:pt idx="23415">
                  <c:v>1128.71</c:v>
                </c:pt>
                <c:pt idx="23416">
                  <c:v>1057.2</c:v>
                </c:pt>
                <c:pt idx="23417">
                  <c:v>978.1</c:v>
                </c:pt>
                <c:pt idx="23418">
                  <c:v>1039.6400000000001</c:v>
                </c:pt>
                <c:pt idx="23419">
                  <c:v>1020.48</c:v>
                </c:pt>
                <c:pt idx="23420">
                  <c:v>983.35</c:v>
                </c:pt>
                <c:pt idx="23421">
                  <c:v>941.14</c:v>
                </c:pt>
                <c:pt idx="23422">
                  <c:v>882.36</c:v>
                </c:pt>
                <c:pt idx="23423">
                  <c:v>810.7</c:v>
                </c:pt>
                <c:pt idx="23424">
                  <c:v>783.32</c:v>
                </c:pt>
                <c:pt idx="23425">
                  <c:v>757.77</c:v>
                </c:pt>
                <c:pt idx="23426">
                  <c:v>743.5</c:v>
                </c:pt>
                <c:pt idx="23427">
                  <c:v>732.62</c:v>
                </c:pt>
                <c:pt idx="23428">
                  <c:v>734.84</c:v>
                </c:pt>
                <c:pt idx="23429">
                  <c:v>774.58</c:v>
                </c:pt>
                <c:pt idx="23430">
                  <c:v>808.82</c:v>
                </c:pt>
                <c:pt idx="23431">
                  <c:v>985.67</c:v>
                </c:pt>
                <c:pt idx="23432">
                  <c:v>1108.22</c:v>
                </c:pt>
                <c:pt idx="23433">
                  <c:v>1195.78</c:v>
                </c:pt>
                <c:pt idx="23434">
                  <c:v>1256.1099999999999</c:v>
                </c:pt>
                <c:pt idx="23435">
                  <c:v>1249.26</c:v>
                </c:pt>
                <c:pt idx="23436">
                  <c:v>1250.83</c:v>
                </c:pt>
                <c:pt idx="23437">
                  <c:v>1265.28</c:v>
                </c:pt>
                <c:pt idx="23438">
                  <c:v>1238.6300000000001</c:v>
                </c:pt>
                <c:pt idx="23439">
                  <c:v>1181.6400000000001</c:v>
                </c:pt>
                <c:pt idx="23440">
                  <c:v>1101.1199999999999</c:v>
                </c:pt>
                <c:pt idx="23441">
                  <c:v>1031.96</c:v>
                </c:pt>
                <c:pt idx="23442">
                  <c:v>1097.2</c:v>
                </c:pt>
                <c:pt idx="23443">
                  <c:v>1055.1400000000001</c:v>
                </c:pt>
                <c:pt idx="23444">
                  <c:v>1014.02</c:v>
                </c:pt>
                <c:pt idx="23445">
                  <c:v>948.81</c:v>
                </c:pt>
                <c:pt idx="23446">
                  <c:v>889.66</c:v>
                </c:pt>
                <c:pt idx="23447">
                  <c:v>819.57</c:v>
                </c:pt>
                <c:pt idx="23448">
                  <c:v>779.88</c:v>
                </c:pt>
                <c:pt idx="23449">
                  <c:v>758.5</c:v>
                </c:pt>
                <c:pt idx="23450">
                  <c:v>744.5</c:v>
                </c:pt>
                <c:pt idx="23451">
                  <c:v>736.7</c:v>
                </c:pt>
                <c:pt idx="23452">
                  <c:v>746.54</c:v>
                </c:pt>
                <c:pt idx="23453">
                  <c:v>778.4</c:v>
                </c:pt>
                <c:pt idx="23454">
                  <c:v>799.14</c:v>
                </c:pt>
                <c:pt idx="23455">
                  <c:v>972.8</c:v>
                </c:pt>
                <c:pt idx="23456">
                  <c:v>1117.19</c:v>
                </c:pt>
                <c:pt idx="23457">
                  <c:v>1199.3699999999999</c:v>
                </c:pt>
                <c:pt idx="23458">
                  <c:v>1246.33</c:v>
                </c:pt>
                <c:pt idx="23459">
                  <c:v>1250.54</c:v>
                </c:pt>
                <c:pt idx="23460">
                  <c:v>1259.72</c:v>
                </c:pt>
                <c:pt idx="23461">
                  <c:v>1274.75</c:v>
                </c:pt>
                <c:pt idx="23462">
                  <c:v>1209.53</c:v>
                </c:pt>
                <c:pt idx="23463">
                  <c:v>1152.18</c:v>
                </c:pt>
                <c:pt idx="23464">
                  <c:v>1082.81</c:v>
                </c:pt>
                <c:pt idx="23465">
                  <c:v>1013.78</c:v>
                </c:pt>
                <c:pt idx="23466">
                  <c:v>1073.27</c:v>
                </c:pt>
                <c:pt idx="23467">
                  <c:v>1046.7</c:v>
                </c:pt>
                <c:pt idx="23468">
                  <c:v>1005.32</c:v>
                </c:pt>
                <c:pt idx="23469">
                  <c:v>942.26</c:v>
                </c:pt>
                <c:pt idx="23470">
                  <c:v>887.55</c:v>
                </c:pt>
                <c:pt idx="23471">
                  <c:v>833.69</c:v>
                </c:pt>
                <c:pt idx="23472">
                  <c:v>779.21</c:v>
                </c:pt>
                <c:pt idx="23473">
                  <c:v>754.17</c:v>
                </c:pt>
                <c:pt idx="23474">
                  <c:v>731.62</c:v>
                </c:pt>
                <c:pt idx="23475">
                  <c:v>722.29</c:v>
                </c:pt>
                <c:pt idx="23476">
                  <c:v>738.01</c:v>
                </c:pt>
                <c:pt idx="23477">
                  <c:v>766.31</c:v>
                </c:pt>
                <c:pt idx="23478">
                  <c:v>808.79</c:v>
                </c:pt>
                <c:pt idx="23479">
                  <c:v>988.08</c:v>
                </c:pt>
                <c:pt idx="23480">
                  <c:v>1138.5999999999999</c:v>
                </c:pt>
                <c:pt idx="23481">
                  <c:v>1233.71</c:v>
                </c:pt>
                <c:pt idx="23482">
                  <c:v>1266.4100000000001</c:v>
                </c:pt>
                <c:pt idx="23483">
                  <c:v>1282.9100000000001</c:v>
                </c:pt>
                <c:pt idx="23484">
                  <c:v>1289.4100000000001</c:v>
                </c:pt>
                <c:pt idx="23485">
                  <c:v>1291.05</c:v>
                </c:pt>
                <c:pt idx="23486">
                  <c:v>1268.99</c:v>
                </c:pt>
                <c:pt idx="23487">
                  <c:v>1204.45</c:v>
                </c:pt>
                <c:pt idx="23488">
                  <c:v>1129.8399999999999</c:v>
                </c:pt>
                <c:pt idx="23489">
                  <c:v>1049.26</c:v>
                </c:pt>
                <c:pt idx="23490">
                  <c:v>1119.8699999999999</c:v>
                </c:pt>
                <c:pt idx="23491">
                  <c:v>1081.75</c:v>
                </c:pt>
                <c:pt idx="23492">
                  <c:v>1040.1300000000001</c:v>
                </c:pt>
                <c:pt idx="23493">
                  <c:v>984.1</c:v>
                </c:pt>
                <c:pt idx="23494">
                  <c:v>913.6</c:v>
                </c:pt>
                <c:pt idx="23495">
                  <c:v>867.56</c:v>
                </c:pt>
                <c:pt idx="23496">
                  <c:v>823.57</c:v>
                </c:pt>
                <c:pt idx="23497">
                  <c:v>792.78</c:v>
                </c:pt>
                <c:pt idx="23498">
                  <c:v>782.68</c:v>
                </c:pt>
                <c:pt idx="23499">
                  <c:v>757.96</c:v>
                </c:pt>
                <c:pt idx="23500">
                  <c:v>773</c:v>
                </c:pt>
                <c:pt idx="23501">
                  <c:v>808.5</c:v>
                </c:pt>
                <c:pt idx="23502">
                  <c:v>845.45</c:v>
                </c:pt>
                <c:pt idx="23503">
                  <c:v>1028.05</c:v>
                </c:pt>
                <c:pt idx="23504">
                  <c:v>1139.6600000000001</c:v>
                </c:pt>
                <c:pt idx="23505">
                  <c:v>1222.05</c:v>
                </c:pt>
                <c:pt idx="23506">
                  <c:v>1272.1199999999999</c:v>
                </c:pt>
                <c:pt idx="23507">
                  <c:v>1283.27</c:v>
                </c:pt>
                <c:pt idx="23508">
                  <c:v>1249.6400000000001</c:v>
                </c:pt>
                <c:pt idx="23509">
                  <c:v>1236.48</c:v>
                </c:pt>
                <c:pt idx="23510">
                  <c:v>1218.8499999999999</c:v>
                </c:pt>
                <c:pt idx="23511">
                  <c:v>1168.79</c:v>
                </c:pt>
                <c:pt idx="23512">
                  <c:v>1082.06</c:v>
                </c:pt>
                <c:pt idx="23513">
                  <c:v>1033.04</c:v>
                </c:pt>
                <c:pt idx="23514">
                  <c:v>1084.9100000000001</c:v>
                </c:pt>
                <c:pt idx="23515">
                  <c:v>1059.58</c:v>
                </c:pt>
                <c:pt idx="23516">
                  <c:v>1004.47</c:v>
                </c:pt>
                <c:pt idx="23517">
                  <c:v>953.19</c:v>
                </c:pt>
                <c:pt idx="23518">
                  <c:v>904.16</c:v>
                </c:pt>
                <c:pt idx="23519">
                  <c:v>859.86</c:v>
                </c:pt>
                <c:pt idx="23520">
                  <c:v>821.61</c:v>
                </c:pt>
                <c:pt idx="23521">
                  <c:v>795.61</c:v>
                </c:pt>
                <c:pt idx="23522">
                  <c:v>770.7</c:v>
                </c:pt>
                <c:pt idx="23523">
                  <c:v>762.4</c:v>
                </c:pt>
                <c:pt idx="23524">
                  <c:v>756.56</c:v>
                </c:pt>
                <c:pt idx="23525">
                  <c:v>761.44</c:v>
                </c:pt>
                <c:pt idx="23526">
                  <c:v>761.26</c:v>
                </c:pt>
                <c:pt idx="23527">
                  <c:v>868.83</c:v>
                </c:pt>
                <c:pt idx="23528">
                  <c:v>968.34</c:v>
                </c:pt>
                <c:pt idx="23529">
                  <c:v>1067.3499999999999</c:v>
                </c:pt>
                <c:pt idx="23530">
                  <c:v>1094.45</c:v>
                </c:pt>
                <c:pt idx="23531">
                  <c:v>1081.82</c:v>
                </c:pt>
                <c:pt idx="23532">
                  <c:v>1040.01</c:v>
                </c:pt>
                <c:pt idx="23533">
                  <c:v>1013.13</c:v>
                </c:pt>
                <c:pt idx="23534">
                  <c:v>981.56</c:v>
                </c:pt>
                <c:pt idx="23535">
                  <c:v>949.09</c:v>
                </c:pt>
                <c:pt idx="23536">
                  <c:v>929.52</c:v>
                </c:pt>
                <c:pt idx="23537">
                  <c:v>920.83</c:v>
                </c:pt>
                <c:pt idx="23538">
                  <c:v>999.63</c:v>
                </c:pt>
                <c:pt idx="23539">
                  <c:v>981.96</c:v>
                </c:pt>
                <c:pt idx="23540">
                  <c:v>939.28</c:v>
                </c:pt>
                <c:pt idx="23541">
                  <c:v>899.18</c:v>
                </c:pt>
                <c:pt idx="23542">
                  <c:v>861.08</c:v>
                </c:pt>
                <c:pt idx="23543">
                  <c:v>819</c:v>
                </c:pt>
                <c:pt idx="23544">
                  <c:v>774.36</c:v>
                </c:pt>
                <c:pt idx="23545">
                  <c:v>750.26</c:v>
                </c:pt>
                <c:pt idx="23546">
                  <c:v>733.86</c:v>
                </c:pt>
                <c:pt idx="23547">
                  <c:v>718.6</c:v>
                </c:pt>
                <c:pt idx="23548">
                  <c:v>710.04</c:v>
                </c:pt>
                <c:pt idx="23549">
                  <c:v>694.08</c:v>
                </c:pt>
                <c:pt idx="23550">
                  <c:v>670.78</c:v>
                </c:pt>
                <c:pt idx="23551">
                  <c:v>714.87</c:v>
                </c:pt>
                <c:pt idx="23552">
                  <c:v>771.88</c:v>
                </c:pt>
                <c:pt idx="23553">
                  <c:v>825.34</c:v>
                </c:pt>
                <c:pt idx="23554">
                  <c:v>883.45</c:v>
                </c:pt>
                <c:pt idx="23555">
                  <c:v>908.42</c:v>
                </c:pt>
                <c:pt idx="23556">
                  <c:v>920.51</c:v>
                </c:pt>
                <c:pt idx="23557">
                  <c:v>909.69</c:v>
                </c:pt>
                <c:pt idx="23558">
                  <c:v>886.47</c:v>
                </c:pt>
                <c:pt idx="23559">
                  <c:v>854.97</c:v>
                </c:pt>
                <c:pt idx="23560">
                  <c:v>841.87</c:v>
                </c:pt>
                <c:pt idx="23561">
                  <c:v>848.53</c:v>
                </c:pt>
                <c:pt idx="23562">
                  <c:v>945.6</c:v>
                </c:pt>
                <c:pt idx="23563">
                  <c:v>948.35</c:v>
                </c:pt>
                <c:pt idx="23564">
                  <c:v>940.88</c:v>
                </c:pt>
                <c:pt idx="23565">
                  <c:v>921.55</c:v>
                </c:pt>
                <c:pt idx="23566">
                  <c:v>866.86</c:v>
                </c:pt>
                <c:pt idx="23567">
                  <c:v>814.67</c:v>
                </c:pt>
                <c:pt idx="23568">
                  <c:v>776.05</c:v>
                </c:pt>
                <c:pt idx="23569">
                  <c:v>753.76</c:v>
                </c:pt>
                <c:pt idx="23570">
                  <c:v>737.07</c:v>
                </c:pt>
                <c:pt idx="23571">
                  <c:v>725.67</c:v>
                </c:pt>
                <c:pt idx="23572">
                  <c:v>735.47</c:v>
                </c:pt>
                <c:pt idx="23573">
                  <c:v>766.16</c:v>
                </c:pt>
                <c:pt idx="23574">
                  <c:v>814.34</c:v>
                </c:pt>
                <c:pt idx="23575">
                  <c:v>1005.19</c:v>
                </c:pt>
                <c:pt idx="23576">
                  <c:v>1138.5899999999999</c:v>
                </c:pt>
                <c:pt idx="23577">
                  <c:v>1112.9100000000001</c:v>
                </c:pt>
                <c:pt idx="23578">
                  <c:v>1149.33</c:v>
                </c:pt>
                <c:pt idx="23579">
                  <c:v>1140.05</c:v>
                </c:pt>
                <c:pt idx="23580">
                  <c:v>1122.2</c:v>
                </c:pt>
                <c:pt idx="23581">
                  <c:v>1151.3599999999999</c:v>
                </c:pt>
                <c:pt idx="23582">
                  <c:v>1149.08</c:v>
                </c:pt>
                <c:pt idx="23583">
                  <c:v>1115.44</c:v>
                </c:pt>
                <c:pt idx="23584">
                  <c:v>1039.78</c:v>
                </c:pt>
                <c:pt idx="23585">
                  <c:v>965.78</c:v>
                </c:pt>
                <c:pt idx="23586">
                  <c:v>1027.33</c:v>
                </c:pt>
                <c:pt idx="23587">
                  <c:v>985.89</c:v>
                </c:pt>
                <c:pt idx="23588">
                  <c:v>931</c:v>
                </c:pt>
                <c:pt idx="23589">
                  <c:v>877.01</c:v>
                </c:pt>
                <c:pt idx="23590">
                  <c:v>824</c:v>
                </c:pt>
                <c:pt idx="23591">
                  <c:v>788.88</c:v>
                </c:pt>
                <c:pt idx="23592">
                  <c:v>750.44</c:v>
                </c:pt>
                <c:pt idx="23593">
                  <c:v>724.64</c:v>
                </c:pt>
                <c:pt idx="23594">
                  <c:v>716.8</c:v>
                </c:pt>
                <c:pt idx="23595">
                  <c:v>706.87</c:v>
                </c:pt>
                <c:pt idx="23596">
                  <c:v>716.6</c:v>
                </c:pt>
                <c:pt idx="23597">
                  <c:v>744.97</c:v>
                </c:pt>
                <c:pt idx="23598">
                  <c:v>786.15</c:v>
                </c:pt>
                <c:pt idx="23599">
                  <c:v>948.57</c:v>
                </c:pt>
                <c:pt idx="23600">
                  <c:v>1074.3399999999999</c:v>
                </c:pt>
                <c:pt idx="23601">
                  <c:v>1182.53</c:v>
                </c:pt>
                <c:pt idx="23602">
                  <c:v>1209.93</c:v>
                </c:pt>
                <c:pt idx="23603">
                  <c:v>1221</c:v>
                </c:pt>
                <c:pt idx="23604">
                  <c:v>1217.2</c:v>
                </c:pt>
                <c:pt idx="23605">
                  <c:v>1222.96</c:v>
                </c:pt>
                <c:pt idx="23606">
                  <c:v>1220.26</c:v>
                </c:pt>
                <c:pt idx="23607">
                  <c:v>1168.82</c:v>
                </c:pt>
                <c:pt idx="23608">
                  <c:v>1089.26</c:v>
                </c:pt>
                <c:pt idx="23609">
                  <c:v>1025.1600000000001</c:v>
                </c:pt>
                <c:pt idx="23610">
                  <c:v>1087.2</c:v>
                </c:pt>
                <c:pt idx="23611">
                  <c:v>1057.21</c:v>
                </c:pt>
                <c:pt idx="23612">
                  <c:v>1013.07</c:v>
                </c:pt>
                <c:pt idx="23613">
                  <c:v>970.8</c:v>
                </c:pt>
                <c:pt idx="23614">
                  <c:v>924.59</c:v>
                </c:pt>
                <c:pt idx="23615">
                  <c:v>857.87</c:v>
                </c:pt>
                <c:pt idx="23616">
                  <c:v>828.48</c:v>
                </c:pt>
                <c:pt idx="23617">
                  <c:v>792.02</c:v>
                </c:pt>
                <c:pt idx="23618">
                  <c:v>782.71</c:v>
                </c:pt>
                <c:pt idx="23619">
                  <c:v>771.83</c:v>
                </c:pt>
                <c:pt idx="23620">
                  <c:v>772.49</c:v>
                </c:pt>
                <c:pt idx="23621">
                  <c:v>791.85</c:v>
                </c:pt>
                <c:pt idx="23622">
                  <c:v>819.13</c:v>
                </c:pt>
                <c:pt idx="23623">
                  <c:v>1009.68</c:v>
                </c:pt>
                <c:pt idx="23624">
                  <c:v>1153.8599999999999</c:v>
                </c:pt>
                <c:pt idx="23625">
                  <c:v>1233.49</c:v>
                </c:pt>
                <c:pt idx="23626">
                  <c:v>1288.27</c:v>
                </c:pt>
                <c:pt idx="23627">
                  <c:v>1285.48</c:v>
                </c:pt>
                <c:pt idx="23628">
                  <c:v>1269.25</c:v>
                </c:pt>
                <c:pt idx="23629">
                  <c:v>1272.01</c:v>
                </c:pt>
                <c:pt idx="23630">
                  <c:v>1252.42</c:v>
                </c:pt>
                <c:pt idx="23631">
                  <c:v>1200.68</c:v>
                </c:pt>
                <c:pt idx="23632">
                  <c:v>1117.43</c:v>
                </c:pt>
                <c:pt idx="23633">
                  <c:v>1070.27</c:v>
                </c:pt>
                <c:pt idx="23634">
                  <c:v>1094.04</c:v>
                </c:pt>
                <c:pt idx="23635">
                  <c:v>1053.77</c:v>
                </c:pt>
                <c:pt idx="23636">
                  <c:v>1005.71</c:v>
                </c:pt>
                <c:pt idx="23637">
                  <c:v>960.45</c:v>
                </c:pt>
                <c:pt idx="23638">
                  <c:v>903.46</c:v>
                </c:pt>
                <c:pt idx="23639">
                  <c:v>861.19</c:v>
                </c:pt>
                <c:pt idx="23640">
                  <c:v>829.62</c:v>
                </c:pt>
                <c:pt idx="23641">
                  <c:v>800.91</c:v>
                </c:pt>
                <c:pt idx="23642">
                  <c:v>781.03</c:v>
                </c:pt>
                <c:pt idx="23643">
                  <c:v>770.05</c:v>
                </c:pt>
                <c:pt idx="23644">
                  <c:v>780.56</c:v>
                </c:pt>
                <c:pt idx="23645">
                  <c:v>807.98</c:v>
                </c:pt>
                <c:pt idx="23646">
                  <c:v>815.16</c:v>
                </c:pt>
                <c:pt idx="23647">
                  <c:v>977.04</c:v>
                </c:pt>
                <c:pt idx="23648">
                  <c:v>1099.6400000000001</c:v>
                </c:pt>
                <c:pt idx="23649">
                  <c:v>1152.2</c:v>
                </c:pt>
                <c:pt idx="23650">
                  <c:v>1169.1600000000001</c:v>
                </c:pt>
                <c:pt idx="23651">
                  <c:v>1158.6500000000001</c:v>
                </c:pt>
                <c:pt idx="23652">
                  <c:v>1147.58</c:v>
                </c:pt>
                <c:pt idx="23653">
                  <c:v>1152.06</c:v>
                </c:pt>
                <c:pt idx="23654">
                  <c:v>1136.92</c:v>
                </c:pt>
                <c:pt idx="23655">
                  <c:v>1083.6500000000001</c:v>
                </c:pt>
                <c:pt idx="23656">
                  <c:v>1046.93</c:v>
                </c:pt>
                <c:pt idx="23657">
                  <c:v>996.22</c:v>
                </c:pt>
                <c:pt idx="23658">
                  <c:v>1059.6099999999999</c:v>
                </c:pt>
                <c:pt idx="23659">
                  <c:v>1031.1600000000001</c:v>
                </c:pt>
                <c:pt idx="23660">
                  <c:v>977.54</c:v>
                </c:pt>
                <c:pt idx="23661">
                  <c:v>931.7</c:v>
                </c:pt>
                <c:pt idx="23662">
                  <c:v>882.17</c:v>
                </c:pt>
                <c:pt idx="23663">
                  <c:v>822.29</c:v>
                </c:pt>
                <c:pt idx="23664">
                  <c:v>790.92</c:v>
                </c:pt>
                <c:pt idx="23665">
                  <c:v>768.69</c:v>
                </c:pt>
                <c:pt idx="23666">
                  <c:v>752.98</c:v>
                </c:pt>
                <c:pt idx="23667">
                  <c:v>741.66</c:v>
                </c:pt>
                <c:pt idx="23668">
                  <c:v>748.81</c:v>
                </c:pt>
                <c:pt idx="23669">
                  <c:v>772.89</c:v>
                </c:pt>
                <c:pt idx="23670">
                  <c:v>799.78</c:v>
                </c:pt>
                <c:pt idx="23671">
                  <c:v>962.49</c:v>
                </c:pt>
                <c:pt idx="23672">
                  <c:v>1077.33</c:v>
                </c:pt>
                <c:pt idx="23673">
                  <c:v>1169.56</c:v>
                </c:pt>
                <c:pt idx="23674">
                  <c:v>1233.97</c:v>
                </c:pt>
                <c:pt idx="23675">
                  <c:v>1245.97</c:v>
                </c:pt>
                <c:pt idx="23676">
                  <c:v>1234</c:v>
                </c:pt>
                <c:pt idx="23677">
                  <c:v>1268.5999999999999</c:v>
                </c:pt>
                <c:pt idx="23678">
                  <c:v>1248.2</c:v>
                </c:pt>
                <c:pt idx="23679">
                  <c:v>1194.3499999999999</c:v>
                </c:pt>
                <c:pt idx="23680">
                  <c:v>1101.6400000000001</c:v>
                </c:pt>
                <c:pt idx="23681">
                  <c:v>1031.58</c:v>
                </c:pt>
                <c:pt idx="23682">
                  <c:v>1120.54</c:v>
                </c:pt>
                <c:pt idx="23683">
                  <c:v>1095.54</c:v>
                </c:pt>
                <c:pt idx="23684">
                  <c:v>1042.6400000000001</c:v>
                </c:pt>
                <c:pt idx="23685">
                  <c:v>994.29</c:v>
                </c:pt>
                <c:pt idx="23686">
                  <c:v>938.24</c:v>
                </c:pt>
                <c:pt idx="23687">
                  <c:v>885.39</c:v>
                </c:pt>
                <c:pt idx="23688">
                  <c:v>841.41</c:v>
                </c:pt>
                <c:pt idx="23689">
                  <c:v>803.08</c:v>
                </c:pt>
                <c:pt idx="23690">
                  <c:v>774.2</c:v>
                </c:pt>
                <c:pt idx="23691">
                  <c:v>760.55</c:v>
                </c:pt>
                <c:pt idx="23692">
                  <c:v>767.11</c:v>
                </c:pt>
                <c:pt idx="23693">
                  <c:v>767.16</c:v>
                </c:pt>
                <c:pt idx="23694">
                  <c:v>762.81</c:v>
                </c:pt>
                <c:pt idx="23695">
                  <c:v>892.83</c:v>
                </c:pt>
                <c:pt idx="23696">
                  <c:v>1020.97</c:v>
                </c:pt>
                <c:pt idx="23697">
                  <c:v>1107.56</c:v>
                </c:pt>
                <c:pt idx="23698">
                  <c:v>1136.51</c:v>
                </c:pt>
                <c:pt idx="23699">
                  <c:v>1129.1199999999999</c:v>
                </c:pt>
                <c:pt idx="23700">
                  <c:v>1077.93</c:v>
                </c:pt>
                <c:pt idx="23701">
                  <c:v>1046.52</c:v>
                </c:pt>
                <c:pt idx="23702">
                  <c:v>1010.45</c:v>
                </c:pt>
                <c:pt idx="23703">
                  <c:v>974.66</c:v>
                </c:pt>
                <c:pt idx="23704">
                  <c:v>945.38</c:v>
                </c:pt>
                <c:pt idx="23705">
                  <c:v>954.24</c:v>
                </c:pt>
                <c:pt idx="23706">
                  <c:v>1043.29</c:v>
                </c:pt>
                <c:pt idx="23707">
                  <c:v>1038.54</c:v>
                </c:pt>
                <c:pt idx="23708">
                  <c:v>996.78</c:v>
                </c:pt>
                <c:pt idx="23709">
                  <c:v>952.93</c:v>
                </c:pt>
                <c:pt idx="23710">
                  <c:v>894.26</c:v>
                </c:pt>
                <c:pt idx="23711">
                  <c:v>855.11</c:v>
                </c:pt>
                <c:pt idx="23712">
                  <c:v>832.99</c:v>
                </c:pt>
                <c:pt idx="23713">
                  <c:v>794.99</c:v>
                </c:pt>
                <c:pt idx="23714">
                  <c:v>767.45</c:v>
                </c:pt>
                <c:pt idx="23715">
                  <c:v>752.11</c:v>
                </c:pt>
                <c:pt idx="23716">
                  <c:v>752.44</c:v>
                </c:pt>
                <c:pt idx="23717">
                  <c:v>746.87</c:v>
                </c:pt>
                <c:pt idx="23718">
                  <c:v>722.81</c:v>
                </c:pt>
                <c:pt idx="23719">
                  <c:v>764.19</c:v>
                </c:pt>
                <c:pt idx="23720">
                  <c:v>830.34</c:v>
                </c:pt>
                <c:pt idx="23721">
                  <c:v>884.43</c:v>
                </c:pt>
                <c:pt idx="23722">
                  <c:v>936.61</c:v>
                </c:pt>
                <c:pt idx="23723">
                  <c:v>967.98</c:v>
                </c:pt>
                <c:pt idx="23724">
                  <c:v>961</c:v>
                </c:pt>
                <c:pt idx="23725">
                  <c:v>914.67</c:v>
                </c:pt>
                <c:pt idx="23726">
                  <c:v>951.63</c:v>
                </c:pt>
                <c:pt idx="23727">
                  <c:v>862</c:v>
                </c:pt>
                <c:pt idx="23728">
                  <c:v>847.21</c:v>
                </c:pt>
                <c:pt idx="23729">
                  <c:v>838.68</c:v>
                </c:pt>
                <c:pt idx="23730">
                  <c:v>924.1</c:v>
                </c:pt>
                <c:pt idx="23731">
                  <c:v>929.62</c:v>
                </c:pt>
                <c:pt idx="23732">
                  <c:v>919.99</c:v>
                </c:pt>
                <c:pt idx="23733">
                  <c:v>889.27</c:v>
                </c:pt>
                <c:pt idx="23734">
                  <c:v>853.01</c:v>
                </c:pt>
                <c:pt idx="23735">
                  <c:v>803.4</c:v>
                </c:pt>
                <c:pt idx="23736">
                  <c:v>759.44</c:v>
                </c:pt>
                <c:pt idx="23737">
                  <c:v>744.03</c:v>
                </c:pt>
                <c:pt idx="23738">
                  <c:v>723.71</c:v>
                </c:pt>
                <c:pt idx="23739">
                  <c:v>731.3</c:v>
                </c:pt>
                <c:pt idx="23740">
                  <c:v>738.59</c:v>
                </c:pt>
                <c:pt idx="23741">
                  <c:v>767</c:v>
                </c:pt>
                <c:pt idx="23742">
                  <c:v>755.72</c:v>
                </c:pt>
                <c:pt idx="23743">
                  <c:v>950.45</c:v>
                </c:pt>
                <c:pt idx="23744">
                  <c:v>1062.58</c:v>
                </c:pt>
                <c:pt idx="23745">
                  <c:v>1114.95</c:v>
                </c:pt>
                <c:pt idx="23746">
                  <c:v>1167.08</c:v>
                </c:pt>
                <c:pt idx="23747">
                  <c:v>1175.73</c:v>
                </c:pt>
                <c:pt idx="23748">
                  <c:v>1184.33</c:v>
                </c:pt>
                <c:pt idx="23749">
                  <c:v>1189.02</c:v>
                </c:pt>
                <c:pt idx="23750">
                  <c:v>1175.5899999999999</c:v>
                </c:pt>
                <c:pt idx="23751">
                  <c:v>1137.18</c:v>
                </c:pt>
                <c:pt idx="23752">
                  <c:v>1066.6099999999999</c:v>
                </c:pt>
                <c:pt idx="23753">
                  <c:v>997.79</c:v>
                </c:pt>
                <c:pt idx="23754">
                  <c:v>1049.8699999999999</c:v>
                </c:pt>
                <c:pt idx="23755">
                  <c:v>1028.08</c:v>
                </c:pt>
                <c:pt idx="23756">
                  <c:v>994.38</c:v>
                </c:pt>
                <c:pt idx="23757">
                  <c:v>937.15</c:v>
                </c:pt>
                <c:pt idx="23758">
                  <c:v>874.42</c:v>
                </c:pt>
                <c:pt idx="23759">
                  <c:v>819.67</c:v>
                </c:pt>
                <c:pt idx="23760">
                  <c:v>776.4</c:v>
                </c:pt>
                <c:pt idx="23761">
                  <c:v>747.38</c:v>
                </c:pt>
                <c:pt idx="23762">
                  <c:v>732.03</c:v>
                </c:pt>
                <c:pt idx="23763">
                  <c:v>730.9</c:v>
                </c:pt>
                <c:pt idx="23764">
                  <c:v>736.42</c:v>
                </c:pt>
                <c:pt idx="23765">
                  <c:v>770.21</c:v>
                </c:pt>
                <c:pt idx="23766">
                  <c:v>777.83</c:v>
                </c:pt>
                <c:pt idx="23767">
                  <c:v>930.64</c:v>
                </c:pt>
                <c:pt idx="23768">
                  <c:v>1043.8499999999999</c:v>
                </c:pt>
                <c:pt idx="23769">
                  <c:v>1107.5899999999999</c:v>
                </c:pt>
                <c:pt idx="23770">
                  <c:v>1132.51</c:v>
                </c:pt>
                <c:pt idx="23771">
                  <c:v>1137.8699999999999</c:v>
                </c:pt>
                <c:pt idx="23772">
                  <c:v>1134.04</c:v>
                </c:pt>
                <c:pt idx="23773">
                  <c:v>1156.25</c:v>
                </c:pt>
                <c:pt idx="23774">
                  <c:v>1123.23</c:v>
                </c:pt>
                <c:pt idx="23775">
                  <c:v>1108.24</c:v>
                </c:pt>
                <c:pt idx="23776">
                  <c:v>1027.48</c:v>
                </c:pt>
                <c:pt idx="23777">
                  <c:v>964.9</c:v>
                </c:pt>
                <c:pt idx="23778">
                  <c:v>1044.74</c:v>
                </c:pt>
                <c:pt idx="23779">
                  <c:v>1031.72</c:v>
                </c:pt>
                <c:pt idx="23780">
                  <c:v>980</c:v>
                </c:pt>
                <c:pt idx="23781">
                  <c:v>923.42</c:v>
                </c:pt>
                <c:pt idx="23782">
                  <c:v>852.83</c:v>
                </c:pt>
                <c:pt idx="23783">
                  <c:v>800</c:v>
                </c:pt>
                <c:pt idx="23784">
                  <c:v>751.7</c:v>
                </c:pt>
                <c:pt idx="23785">
                  <c:v>722.58</c:v>
                </c:pt>
                <c:pt idx="23786">
                  <c:v>704.41</c:v>
                </c:pt>
                <c:pt idx="23787">
                  <c:v>711.66</c:v>
                </c:pt>
                <c:pt idx="23788">
                  <c:v>726.87</c:v>
                </c:pt>
                <c:pt idx="23789">
                  <c:v>768.63</c:v>
                </c:pt>
                <c:pt idx="23790">
                  <c:v>799.87</c:v>
                </c:pt>
                <c:pt idx="23791">
                  <c:v>990</c:v>
                </c:pt>
                <c:pt idx="23792">
                  <c:v>1124.28</c:v>
                </c:pt>
                <c:pt idx="23793">
                  <c:v>1222.18</c:v>
                </c:pt>
                <c:pt idx="23794">
                  <c:v>1271.3900000000001</c:v>
                </c:pt>
                <c:pt idx="23795">
                  <c:v>1284.03</c:v>
                </c:pt>
                <c:pt idx="23796">
                  <c:v>1291.99</c:v>
                </c:pt>
                <c:pt idx="23797">
                  <c:v>1304.5899999999999</c:v>
                </c:pt>
                <c:pt idx="23798">
                  <c:v>1302.9000000000001</c:v>
                </c:pt>
                <c:pt idx="23799">
                  <c:v>1261.92</c:v>
                </c:pt>
                <c:pt idx="23800">
                  <c:v>1174.6199999999999</c:v>
                </c:pt>
                <c:pt idx="23801">
                  <c:v>1085.0899999999999</c:v>
                </c:pt>
                <c:pt idx="23802">
                  <c:v>1162.28</c:v>
                </c:pt>
                <c:pt idx="23803">
                  <c:v>1117.6199999999999</c:v>
                </c:pt>
                <c:pt idx="23804">
                  <c:v>1079</c:v>
                </c:pt>
                <c:pt idx="23805">
                  <c:v>1007.64</c:v>
                </c:pt>
                <c:pt idx="23806">
                  <c:v>942.72</c:v>
                </c:pt>
                <c:pt idx="23807">
                  <c:v>873.06</c:v>
                </c:pt>
                <c:pt idx="23808">
                  <c:v>830.42</c:v>
                </c:pt>
                <c:pt idx="23809">
                  <c:v>792.9</c:v>
                </c:pt>
                <c:pt idx="23810">
                  <c:v>765.03</c:v>
                </c:pt>
                <c:pt idx="23811">
                  <c:v>755.18</c:v>
                </c:pt>
                <c:pt idx="23812">
                  <c:v>776</c:v>
                </c:pt>
                <c:pt idx="23813">
                  <c:v>805.96</c:v>
                </c:pt>
                <c:pt idx="23814">
                  <c:v>832.02</c:v>
                </c:pt>
                <c:pt idx="23815">
                  <c:v>1030.07</c:v>
                </c:pt>
                <c:pt idx="23816">
                  <c:v>1174.3</c:v>
                </c:pt>
                <c:pt idx="23817">
                  <c:v>1262.3699999999999</c:v>
                </c:pt>
                <c:pt idx="23818">
                  <c:v>1310.85</c:v>
                </c:pt>
                <c:pt idx="23819">
                  <c:v>1310.1099999999999</c:v>
                </c:pt>
                <c:pt idx="23820">
                  <c:v>1292.76</c:v>
                </c:pt>
                <c:pt idx="23821">
                  <c:v>1282.78</c:v>
                </c:pt>
                <c:pt idx="23822">
                  <c:v>1276.21</c:v>
                </c:pt>
                <c:pt idx="23823">
                  <c:v>1245.99</c:v>
                </c:pt>
                <c:pt idx="23824">
                  <c:v>1134.99</c:v>
                </c:pt>
                <c:pt idx="23825">
                  <c:v>1092.33</c:v>
                </c:pt>
                <c:pt idx="23826">
                  <c:v>1141.33</c:v>
                </c:pt>
                <c:pt idx="23827">
                  <c:v>1101.22</c:v>
                </c:pt>
                <c:pt idx="23828">
                  <c:v>1047.93</c:v>
                </c:pt>
                <c:pt idx="23829">
                  <c:v>1003.42</c:v>
                </c:pt>
                <c:pt idx="23830">
                  <c:v>925.41</c:v>
                </c:pt>
                <c:pt idx="23831">
                  <c:v>871.81</c:v>
                </c:pt>
                <c:pt idx="23832">
                  <c:v>826.13</c:v>
                </c:pt>
                <c:pt idx="23833">
                  <c:v>802.15</c:v>
                </c:pt>
                <c:pt idx="23834">
                  <c:v>772.26</c:v>
                </c:pt>
                <c:pt idx="23835">
                  <c:v>764.03</c:v>
                </c:pt>
                <c:pt idx="23836">
                  <c:v>775.5</c:v>
                </c:pt>
                <c:pt idx="23837">
                  <c:v>816.6</c:v>
                </c:pt>
                <c:pt idx="23838">
                  <c:v>839.61</c:v>
                </c:pt>
                <c:pt idx="23839">
                  <c:v>999.72</c:v>
                </c:pt>
                <c:pt idx="23840">
                  <c:v>1128.1500000000001</c:v>
                </c:pt>
                <c:pt idx="23841">
                  <c:v>1193.1199999999999</c:v>
                </c:pt>
                <c:pt idx="23842">
                  <c:v>1216.22</c:v>
                </c:pt>
                <c:pt idx="23843">
                  <c:v>1220.24</c:v>
                </c:pt>
                <c:pt idx="23844">
                  <c:v>1227.72</c:v>
                </c:pt>
                <c:pt idx="23845">
                  <c:v>1228.47</c:v>
                </c:pt>
                <c:pt idx="23846">
                  <c:v>1197.06</c:v>
                </c:pt>
                <c:pt idx="23847">
                  <c:v>1150.1099999999999</c:v>
                </c:pt>
                <c:pt idx="23848">
                  <c:v>1072.7</c:v>
                </c:pt>
                <c:pt idx="23849">
                  <c:v>1010.1</c:v>
                </c:pt>
                <c:pt idx="23850">
                  <c:v>1074.29</c:v>
                </c:pt>
                <c:pt idx="23851">
                  <c:v>1040.78</c:v>
                </c:pt>
                <c:pt idx="23852">
                  <c:v>999.18</c:v>
                </c:pt>
                <c:pt idx="23853">
                  <c:v>941.04</c:v>
                </c:pt>
                <c:pt idx="23854">
                  <c:v>883.53</c:v>
                </c:pt>
                <c:pt idx="23855">
                  <c:v>832.04</c:v>
                </c:pt>
                <c:pt idx="23856">
                  <c:v>790.09</c:v>
                </c:pt>
                <c:pt idx="23857">
                  <c:v>766.06</c:v>
                </c:pt>
                <c:pt idx="23858">
                  <c:v>738.26</c:v>
                </c:pt>
                <c:pt idx="23859">
                  <c:v>731.41</c:v>
                </c:pt>
                <c:pt idx="23860">
                  <c:v>734.98</c:v>
                </c:pt>
                <c:pt idx="23861">
                  <c:v>732.51</c:v>
                </c:pt>
                <c:pt idx="23862">
                  <c:v>731.73</c:v>
                </c:pt>
                <c:pt idx="23863">
                  <c:v>838.92</c:v>
                </c:pt>
                <c:pt idx="23864">
                  <c:v>956.36</c:v>
                </c:pt>
                <c:pt idx="23865">
                  <c:v>1033.8800000000001</c:v>
                </c:pt>
                <c:pt idx="23866">
                  <c:v>1082.17</c:v>
                </c:pt>
                <c:pt idx="23867">
                  <c:v>1061.51</c:v>
                </c:pt>
                <c:pt idx="23868">
                  <c:v>1019.34</c:v>
                </c:pt>
                <c:pt idx="23869">
                  <c:v>1004.47</c:v>
                </c:pt>
                <c:pt idx="23870">
                  <c:v>978.79</c:v>
                </c:pt>
                <c:pt idx="23871">
                  <c:v>945.88</c:v>
                </c:pt>
                <c:pt idx="23872">
                  <c:v>914.56</c:v>
                </c:pt>
                <c:pt idx="23873">
                  <c:v>920.49</c:v>
                </c:pt>
                <c:pt idx="23874">
                  <c:v>1030.92</c:v>
                </c:pt>
                <c:pt idx="23875">
                  <c:v>1004.36</c:v>
                </c:pt>
                <c:pt idx="23876">
                  <c:v>974.99</c:v>
                </c:pt>
                <c:pt idx="23877">
                  <c:v>946.56</c:v>
                </c:pt>
                <c:pt idx="23878">
                  <c:v>882.44</c:v>
                </c:pt>
                <c:pt idx="23879">
                  <c:v>836.83</c:v>
                </c:pt>
                <c:pt idx="23880">
                  <c:v>790.61</c:v>
                </c:pt>
                <c:pt idx="23881">
                  <c:v>766.87</c:v>
                </c:pt>
                <c:pt idx="23882">
                  <c:v>735.56</c:v>
                </c:pt>
                <c:pt idx="23883">
                  <c:v>720.79</c:v>
                </c:pt>
                <c:pt idx="23884">
                  <c:v>708.58</c:v>
                </c:pt>
                <c:pt idx="23885">
                  <c:v>703.19</c:v>
                </c:pt>
                <c:pt idx="23886">
                  <c:v>681.88</c:v>
                </c:pt>
                <c:pt idx="23887">
                  <c:v>739.34</c:v>
                </c:pt>
                <c:pt idx="23888">
                  <c:v>793.83</c:v>
                </c:pt>
                <c:pt idx="23889">
                  <c:v>837.32</c:v>
                </c:pt>
                <c:pt idx="23890">
                  <c:v>893.19</c:v>
                </c:pt>
                <c:pt idx="23891">
                  <c:v>916.59</c:v>
                </c:pt>
                <c:pt idx="23892">
                  <c:v>913.77</c:v>
                </c:pt>
                <c:pt idx="23893">
                  <c:v>889.18</c:v>
                </c:pt>
                <c:pt idx="23894">
                  <c:v>860.51</c:v>
                </c:pt>
                <c:pt idx="23895">
                  <c:v>846.22</c:v>
                </c:pt>
                <c:pt idx="23896">
                  <c:v>834.95</c:v>
                </c:pt>
                <c:pt idx="23897">
                  <c:v>855.28</c:v>
                </c:pt>
                <c:pt idx="23898">
                  <c:v>967.37</c:v>
                </c:pt>
                <c:pt idx="23899">
                  <c:v>964.75</c:v>
                </c:pt>
                <c:pt idx="23900">
                  <c:v>957.61</c:v>
                </c:pt>
                <c:pt idx="23901">
                  <c:v>926.08</c:v>
                </c:pt>
                <c:pt idx="23902">
                  <c:v>859.71</c:v>
                </c:pt>
                <c:pt idx="23903">
                  <c:v>808.6</c:v>
                </c:pt>
                <c:pt idx="23904">
                  <c:v>763.79</c:v>
                </c:pt>
                <c:pt idx="23905">
                  <c:v>742.18</c:v>
                </c:pt>
                <c:pt idx="23906">
                  <c:v>727.45</c:v>
                </c:pt>
                <c:pt idx="23907">
                  <c:v>712.99</c:v>
                </c:pt>
                <c:pt idx="23908">
                  <c:v>730.41</c:v>
                </c:pt>
                <c:pt idx="23909">
                  <c:v>772.93</c:v>
                </c:pt>
                <c:pt idx="23910">
                  <c:v>801.18</c:v>
                </c:pt>
                <c:pt idx="23911">
                  <c:v>994.7</c:v>
                </c:pt>
                <c:pt idx="23912">
                  <c:v>1135.43</c:v>
                </c:pt>
                <c:pt idx="23913">
                  <c:v>1211.44</c:v>
                </c:pt>
                <c:pt idx="23914">
                  <c:v>1221.73</c:v>
                </c:pt>
                <c:pt idx="23915">
                  <c:v>1217.1199999999999</c:v>
                </c:pt>
                <c:pt idx="23916">
                  <c:v>1189.5899999999999</c:v>
                </c:pt>
                <c:pt idx="23917">
                  <c:v>1205.6099999999999</c:v>
                </c:pt>
                <c:pt idx="23918">
                  <c:v>1204.54</c:v>
                </c:pt>
                <c:pt idx="23919">
                  <c:v>1162.96</c:v>
                </c:pt>
                <c:pt idx="23920">
                  <c:v>1096.79</c:v>
                </c:pt>
                <c:pt idx="23921">
                  <c:v>1030.07</c:v>
                </c:pt>
                <c:pt idx="23922">
                  <c:v>1087.5899999999999</c:v>
                </c:pt>
                <c:pt idx="23923">
                  <c:v>1041.44</c:v>
                </c:pt>
                <c:pt idx="23924">
                  <c:v>997.02</c:v>
                </c:pt>
                <c:pt idx="23925">
                  <c:v>956.36</c:v>
                </c:pt>
                <c:pt idx="23926">
                  <c:v>877.3</c:v>
                </c:pt>
                <c:pt idx="23927">
                  <c:v>818.82</c:v>
                </c:pt>
                <c:pt idx="23928">
                  <c:v>784.32</c:v>
                </c:pt>
                <c:pt idx="23929">
                  <c:v>750.21</c:v>
                </c:pt>
                <c:pt idx="23930">
                  <c:v>742.71</c:v>
                </c:pt>
                <c:pt idx="23931">
                  <c:v>734.88</c:v>
                </c:pt>
                <c:pt idx="23932">
                  <c:v>753.92</c:v>
                </c:pt>
                <c:pt idx="23933">
                  <c:v>786.66</c:v>
                </c:pt>
                <c:pt idx="23934">
                  <c:v>815.23</c:v>
                </c:pt>
                <c:pt idx="23935">
                  <c:v>1015.81</c:v>
                </c:pt>
                <c:pt idx="23936">
                  <c:v>1140.7</c:v>
                </c:pt>
                <c:pt idx="23937">
                  <c:v>1230.1199999999999</c:v>
                </c:pt>
                <c:pt idx="23938">
                  <c:v>1266.56</c:v>
                </c:pt>
                <c:pt idx="23939">
                  <c:v>1270.7</c:v>
                </c:pt>
                <c:pt idx="23940">
                  <c:v>1281.08</c:v>
                </c:pt>
                <c:pt idx="23941">
                  <c:v>1288.8599999999999</c:v>
                </c:pt>
                <c:pt idx="23942">
                  <c:v>1252.01</c:v>
                </c:pt>
                <c:pt idx="23943">
                  <c:v>1206.67</c:v>
                </c:pt>
                <c:pt idx="23944">
                  <c:v>1103.56</c:v>
                </c:pt>
                <c:pt idx="23945">
                  <c:v>1036.9000000000001</c:v>
                </c:pt>
                <c:pt idx="23946">
                  <c:v>1087.8900000000001</c:v>
                </c:pt>
                <c:pt idx="23947">
                  <c:v>1087.28</c:v>
                </c:pt>
                <c:pt idx="23948">
                  <c:v>1046.6199999999999</c:v>
                </c:pt>
                <c:pt idx="23949">
                  <c:v>978.43</c:v>
                </c:pt>
                <c:pt idx="23950">
                  <c:v>907.21</c:v>
                </c:pt>
                <c:pt idx="23951">
                  <c:v>837.91</c:v>
                </c:pt>
                <c:pt idx="23952">
                  <c:v>798.43</c:v>
                </c:pt>
                <c:pt idx="23953">
                  <c:v>771.25</c:v>
                </c:pt>
                <c:pt idx="23954">
                  <c:v>754.59</c:v>
                </c:pt>
                <c:pt idx="23955">
                  <c:v>748.04</c:v>
                </c:pt>
                <c:pt idx="23956">
                  <c:v>750.57</c:v>
                </c:pt>
                <c:pt idx="23957">
                  <c:v>792.14</c:v>
                </c:pt>
                <c:pt idx="23958">
                  <c:v>815.59</c:v>
                </c:pt>
                <c:pt idx="23959">
                  <c:v>973.9</c:v>
                </c:pt>
                <c:pt idx="23960">
                  <c:v>1106.1199999999999</c:v>
                </c:pt>
                <c:pt idx="23961">
                  <c:v>1157.3699999999999</c:v>
                </c:pt>
                <c:pt idx="23962">
                  <c:v>1193.8599999999999</c:v>
                </c:pt>
                <c:pt idx="23963">
                  <c:v>1198.45</c:v>
                </c:pt>
                <c:pt idx="23964">
                  <c:v>1210.56</c:v>
                </c:pt>
                <c:pt idx="23965">
                  <c:v>1202.07</c:v>
                </c:pt>
                <c:pt idx="23966">
                  <c:v>1198.6500000000001</c:v>
                </c:pt>
                <c:pt idx="23967">
                  <c:v>1174.81</c:v>
                </c:pt>
                <c:pt idx="23968">
                  <c:v>1096.83</c:v>
                </c:pt>
                <c:pt idx="23969">
                  <c:v>1021.87</c:v>
                </c:pt>
                <c:pt idx="23970">
                  <c:v>1098.8599999999999</c:v>
                </c:pt>
                <c:pt idx="23971">
                  <c:v>1070.8499999999999</c:v>
                </c:pt>
                <c:pt idx="23972">
                  <c:v>1039.6600000000001</c:v>
                </c:pt>
                <c:pt idx="23973">
                  <c:v>984.18</c:v>
                </c:pt>
                <c:pt idx="23974">
                  <c:v>928.45</c:v>
                </c:pt>
                <c:pt idx="23975">
                  <c:v>868.41</c:v>
                </c:pt>
                <c:pt idx="23976">
                  <c:v>814.69</c:v>
                </c:pt>
                <c:pt idx="23977">
                  <c:v>797.3</c:v>
                </c:pt>
                <c:pt idx="23978">
                  <c:v>792.23</c:v>
                </c:pt>
                <c:pt idx="23979">
                  <c:v>772.99</c:v>
                </c:pt>
                <c:pt idx="23980">
                  <c:v>785.28</c:v>
                </c:pt>
                <c:pt idx="23981">
                  <c:v>823.38</c:v>
                </c:pt>
                <c:pt idx="23982">
                  <c:v>844.67</c:v>
                </c:pt>
                <c:pt idx="23983">
                  <c:v>1038.33</c:v>
                </c:pt>
                <c:pt idx="23984">
                  <c:v>1166.1400000000001</c:v>
                </c:pt>
                <c:pt idx="23985">
                  <c:v>1267.73</c:v>
                </c:pt>
                <c:pt idx="23986">
                  <c:v>1295.7</c:v>
                </c:pt>
                <c:pt idx="23987">
                  <c:v>1297.8800000000001</c:v>
                </c:pt>
                <c:pt idx="23988">
                  <c:v>1292.1300000000001</c:v>
                </c:pt>
                <c:pt idx="23989">
                  <c:v>1225.3</c:v>
                </c:pt>
                <c:pt idx="23990">
                  <c:v>1201.32</c:v>
                </c:pt>
                <c:pt idx="23991">
                  <c:v>1149.5</c:v>
                </c:pt>
                <c:pt idx="23992">
                  <c:v>1103.71</c:v>
                </c:pt>
                <c:pt idx="23993">
                  <c:v>1062.32</c:v>
                </c:pt>
                <c:pt idx="23994">
                  <c:v>1118.93</c:v>
                </c:pt>
                <c:pt idx="23995">
                  <c:v>1104.8499999999999</c:v>
                </c:pt>
                <c:pt idx="23996">
                  <c:v>1056.06</c:v>
                </c:pt>
                <c:pt idx="23997">
                  <c:v>995.6</c:v>
                </c:pt>
                <c:pt idx="23998">
                  <c:v>925.06</c:v>
                </c:pt>
                <c:pt idx="23999">
                  <c:v>862.22</c:v>
                </c:pt>
                <c:pt idx="24000">
                  <c:v>821.18</c:v>
                </c:pt>
                <c:pt idx="24001">
                  <c:v>796.22</c:v>
                </c:pt>
                <c:pt idx="24002">
                  <c:v>782.48</c:v>
                </c:pt>
                <c:pt idx="24003">
                  <c:v>763.33</c:v>
                </c:pt>
                <c:pt idx="24004">
                  <c:v>769.11</c:v>
                </c:pt>
                <c:pt idx="24005">
                  <c:v>793.68</c:v>
                </c:pt>
                <c:pt idx="24006">
                  <c:v>814.71</c:v>
                </c:pt>
                <c:pt idx="24007">
                  <c:v>1013.26</c:v>
                </c:pt>
                <c:pt idx="24008">
                  <c:v>1162.04</c:v>
                </c:pt>
                <c:pt idx="24009">
                  <c:v>1250.02</c:v>
                </c:pt>
                <c:pt idx="24010">
                  <c:v>1292.8800000000001</c:v>
                </c:pt>
                <c:pt idx="24011">
                  <c:v>1285.17</c:v>
                </c:pt>
                <c:pt idx="24012">
                  <c:v>1292.4100000000001</c:v>
                </c:pt>
                <c:pt idx="24013">
                  <c:v>1261.6300000000001</c:v>
                </c:pt>
                <c:pt idx="24014">
                  <c:v>1216.6500000000001</c:v>
                </c:pt>
                <c:pt idx="24015">
                  <c:v>1172.29</c:v>
                </c:pt>
                <c:pt idx="24016">
                  <c:v>1098.73</c:v>
                </c:pt>
                <c:pt idx="24017">
                  <c:v>1074.46</c:v>
                </c:pt>
                <c:pt idx="24018">
                  <c:v>1117.6400000000001</c:v>
                </c:pt>
                <c:pt idx="24019">
                  <c:v>1067.05</c:v>
                </c:pt>
                <c:pt idx="24020">
                  <c:v>1015.57</c:v>
                </c:pt>
                <c:pt idx="24021">
                  <c:v>964.6</c:v>
                </c:pt>
                <c:pt idx="24022">
                  <c:v>920.53</c:v>
                </c:pt>
                <c:pt idx="24023">
                  <c:v>839.64</c:v>
                </c:pt>
                <c:pt idx="24024">
                  <c:v>791.9</c:v>
                </c:pt>
                <c:pt idx="24025">
                  <c:v>775.04</c:v>
                </c:pt>
                <c:pt idx="24026">
                  <c:v>770.64</c:v>
                </c:pt>
                <c:pt idx="24027">
                  <c:v>761.02</c:v>
                </c:pt>
                <c:pt idx="24028">
                  <c:v>760.38</c:v>
                </c:pt>
                <c:pt idx="24029">
                  <c:v>766.54</c:v>
                </c:pt>
                <c:pt idx="24030">
                  <c:v>758.59</c:v>
                </c:pt>
                <c:pt idx="24031">
                  <c:v>870.28</c:v>
                </c:pt>
                <c:pt idx="24032">
                  <c:v>973.76</c:v>
                </c:pt>
                <c:pt idx="24033">
                  <c:v>1086.46</c:v>
                </c:pt>
                <c:pt idx="24034">
                  <c:v>1119.08</c:v>
                </c:pt>
                <c:pt idx="24035">
                  <c:v>1104.8</c:v>
                </c:pt>
                <c:pt idx="24036">
                  <c:v>1082.27</c:v>
                </c:pt>
                <c:pt idx="24037">
                  <c:v>1057.78</c:v>
                </c:pt>
                <c:pt idx="24038">
                  <c:v>1021.74</c:v>
                </c:pt>
                <c:pt idx="24039">
                  <c:v>991.66</c:v>
                </c:pt>
                <c:pt idx="24040">
                  <c:v>961.48</c:v>
                </c:pt>
                <c:pt idx="24041">
                  <c:v>970.89</c:v>
                </c:pt>
                <c:pt idx="24042">
                  <c:v>1072.94</c:v>
                </c:pt>
                <c:pt idx="24043">
                  <c:v>1063.8399999999999</c:v>
                </c:pt>
                <c:pt idx="24044">
                  <c:v>1023.34</c:v>
                </c:pt>
                <c:pt idx="24045">
                  <c:v>982.89</c:v>
                </c:pt>
                <c:pt idx="24046">
                  <c:v>934.47</c:v>
                </c:pt>
                <c:pt idx="24047">
                  <c:v>870.38</c:v>
                </c:pt>
                <c:pt idx="24048">
                  <c:v>836.84</c:v>
                </c:pt>
                <c:pt idx="24049">
                  <c:v>819.68</c:v>
                </c:pt>
                <c:pt idx="24050">
                  <c:v>782.26</c:v>
                </c:pt>
                <c:pt idx="24051">
                  <c:v>762.79</c:v>
                </c:pt>
                <c:pt idx="24052">
                  <c:v>767.46</c:v>
                </c:pt>
                <c:pt idx="24053">
                  <c:v>752.85</c:v>
                </c:pt>
                <c:pt idx="24054">
                  <c:v>731.16</c:v>
                </c:pt>
                <c:pt idx="24055">
                  <c:v>788.25</c:v>
                </c:pt>
                <c:pt idx="24056">
                  <c:v>837.91</c:v>
                </c:pt>
                <c:pt idx="24057">
                  <c:v>889.38</c:v>
                </c:pt>
                <c:pt idx="24058">
                  <c:v>941.7</c:v>
                </c:pt>
                <c:pt idx="24059">
                  <c:v>961.01</c:v>
                </c:pt>
                <c:pt idx="24060">
                  <c:v>974.57</c:v>
                </c:pt>
                <c:pt idx="24061">
                  <c:v>944.92</c:v>
                </c:pt>
                <c:pt idx="24062">
                  <c:v>916.94</c:v>
                </c:pt>
                <c:pt idx="24063">
                  <c:v>897.29</c:v>
                </c:pt>
                <c:pt idx="24064">
                  <c:v>897.9</c:v>
                </c:pt>
                <c:pt idx="24065">
                  <c:v>911.27</c:v>
                </c:pt>
                <c:pt idx="24066">
                  <c:v>979.75</c:v>
                </c:pt>
                <c:pt idx="24067">
                  <c:v>962.12</c:v>
                </c:pt>
                <c:pt idx="24068">
                  <c:v>951.26</c:v>
                </c:pt>
                <c:pt idx="24069">
                  <c:v>908.79</c:v>
                </c:pt>
                <c:pt idx="24070">
                  <c:v>852.41</c:v>
                </c:pt>
                <c:pt idx="24071">
                  <c:v>802.69</c:v>
                </c:pt>
                <c:pt idx="24072">
                  <c:v>765.69</c:v>
                </c:pt>
                <c:pt idx="24073">
                  <c:v>733.96</c:v>
                </c:pt>
                <c:pt idx="24074">
                  <c:v>729.45</c:v>
                </c:pt>
                <c:pt idx="24075">
                  <c:v>718.07</c:v>
                </c:pt>
                <c:pt idx="24076">
                  <c:v>727.68</c:v>
                </c:pt>
                <c:pt idx="24077">
                  <c:v>756.98</c:v>
                </c:pt>
                <c:pt idx="24078">
                  <c:v>799.22</c:v>
                </c:pt>
                <c:pt idx="24079">
                  <c:v>987.57</c:v>
                </c:pt>
                <c:pt idx="24080">
                  <c:v>1134.22</c:v>
                </c:pt>
                <c:pt idx="24081">
                  <c:v>1230.54</c:v>
                </c:pt>
                <c:pt idx="24082">
                  <c:v>1279.07</c:v>
                </c:pt>
                <c:pt idx="24083">
                  <c:v>1273.8399999999999</c:v>
                </c:pt>
                <c:pt idx="24084">
                  <c:v>1300.69</c:v>
                </c:pt>
                <c:pt idx="24085">
                  <c:v>1303.5899999999999</c:v>
                </c:pt>
                <c:pt idx="24086">
                  <c:v>1281.77</c:v>
                </c:pt>
                <c:pt idx="24087">
                  <c:v>1242.6099999999999</c:v>
                </c:pt>
                <c:pt idx="24088">
                  <c:v>1150.75</c:v>
                </c:pt>
                <c:pt idx="24089">
                  <c:v>1074.45</c:v>
                </c:pt>
                <c:pt idx="24090">
                  <c:v>1138.05</c:v>
                </c:pt>
                <c:pt idx="24091">
                  <c:v>1110.74</c:v>
                </c:pt>
                <c:pt idx="24092">
                  <c:v>1063.9100000000001</c:v>
                </c:pt>
                <c:pt idx="24093">
                  <c:v>1013.83</c:v>
                </c:pt>
                <c:pt idx="24094">
                  <c:v>942.3</c:v>
                </c:pt>
                <c:pt idx="24095">
                  <c:v>874.37</c:v>
                </c:pt>
                <c:pt idx="24096">
                  <c:v>830.22</c:v>
                </c:pt>
                <c:pt idx="24097">
                  <c:v>797.44</c:v>
                </c:pt>
                <c:pt idx="24098">
                  <c:v>787.01</c:v>
                </c:pt>
                <c:pt idx="24099">
                  <c:v>772.44</c:v>
                </c:pt>
                <c:pt idx="24100">
                  <c:v>782.24</c:v>
                </c:pt>
                <c:pt idx="24101">
                  <c:v>814.7</c:v>
                </c:pt>
                <c:pt idx="24102">
                  <c:v>846.08</c:v>
                </c:pt>
                <c:pt idx="24103">
                  <c:v>1023.87</c:v>
                </c:pt>
                <c:pt idx="24104">
                  <c:v>1148.3399999999999</c:v>
                </c:pt>
                <c:pt idx="24105">
                  <c:v>1226.3599999999999</c:v>
                </c:pt>
                <c:pt idx="24106">
                  <c:v>1253.94</c:v>
                </c:pt>
                <c:pt idx="24107">
                  <c:v>1249.32</c:v>
                </c:pt>
                <c:pt idx="24108">
                  <c:v>1258.24</c:v>
                </c:pt>
                <c:pt idx="24109">
                  <c:v>1266.4000000000001</c:v>
                </c:pt>
                <c:pt idx="24110">
                  <c:v>1275.29</c:v>
                </c:pt>
                <c:pt idx="24111">
                  <c:v>1239.79</c:v>
                </c:pt>
                <c:pt idx="24112">
                  <c:v>1143.77</c:v>
                </c:pt>
                <c:pt idx="24113">
                  <c:v>1066.3499999999999</c:v>
                </c:pt>
                <c:pt idx="24114">
                  <c:v>1126.74</c:v>
                </c:pt>
                <c:pt idx="24115">
                  <c:v>1093.1400000000001</c:v>
                </c:pt>
                <c:pt idx="24116">
                  <c:v>1047.45</c:v>
                </c:pt>
                <c:pt idx="24117">
                  <c:v>997.28</c:v>
                </c:pt>
                <c:pt idx="24118">
                  <c:v>931.18</c:v>
                </c:pt>
                <c:pt idx="24119">
                  <c:v>861.45</c:v>
                </c:pt>
                <c:pt idx="24120">
                  <c:v>825.12</c:v>
                </c:pt>
                <c:pt idx="24121">
                  <c:v>803.89</c:v>
                </c:pt>
                <c:pt idx="24122">
                  <c:v>783.12</c:v>
                </c:pt>
                <c:pt idx="24123">
                  <c:v>764.84</c:v>
                </c:pt>
                <c:pt idx="24124">
                  <c:v>779.21</c:v>
                </c:pt>
                <c:pt idx="24125">
                  <c:v>812.88</c:v>
                </c:pt>
                <c:pt idx="24126">
                  <c:v>836.93</c:v>
                </c:pt>
                <c:pt idx="24127">
                  <c:v>1003</c:v>
                </c:pt>
                <c:pt idx="24128">
                  <c:v>1134.1600000000001</c:v>
                </c:pt>
                <c:pt idx="24129">
                  <c:v>1225.79</c:v>
                </c:pt>
                <c:pt idx="24130">
                  <c:v>1269.1300000000001</c:v>
                </c:pt>
                <c:pt idx="24131">
                  <c:v>1290.3800000000001</c:v>
                </c:pt>
                <c:pt idx="24132">
                  <c:v>1297.8800000000001</c:v>
                </c:pt>
                <c:pt idx="24133">
                  <c:v>1300.08</c:v>
                </c:pt>
                <c:pt idx="24134">
                  <c:v>1254</c:v>
                </c:pt>
                <c:pt idx="24135">
                  <c:v>1230.5</c:v>
                </c:pt>
                <c:pt idx="24136">
                  <c:v>1158.08</c:v>
                </c:pt>
                <c:pt idx="24137">
                  <c:v>1091.1099999999999</c:v>
                </c:pt>
                <c:pt idx="24138">
                  <c:v>1140.9000000000001</c:v>
                </c:pt>
                <c:pt idx="24139">
                  <c:v>1098.8800000000001</c:v>
                </c:pt>
                <c:pt idx="24140">
                  <c:v>1045.67</c:v>
                </c:pt>
                <c:pt idx="24141">
                  <c:v>995.73</c:v>
                </c:pt>
                <c:pt idx="24142">
                  <c:v>925.05</c:v>
                </c:pt>
                <c:pt idx="24143">
                  <c:v>863.56</c:v>
                </c:pt>
                <c:pt idx="24144">
                  <c:v>822.57</c:v>
                </c:pt>
                <c:pt idx="24145">
                  <c:v>801.13</c:v>
                </c:pt>
                <c:pt idx="24146">
                  <c:v>784.25</c:v>
                </c:pt>
                <c:pt idx="24147">
                  <c:v>770.25</c:v>
                </c:pt>
                <c:pt idx="24148">
                  <c:v>784.62</c:v>
                </c:pt>
                <c:pt idx="24149">
                  <c:v>821.78</c:v>
                </c:pt>
                <c:pt idx="24150">
                  <c:v>834.11</c:v>
                </c:pt>
                <c:pt idx="24151">
                  <c:v>1012.03</c:v>
                </c:pt>
                <c:pt idx="24152">
                  <c:v>1144.79</c:v>
                </c:pt>
                <c:pt idx="24153">
                  <c:v>1245.32</c:v>
                </c:pt>
                <c:pt idx="24154">
                  <c:v>1290.4100000000001</c:v>
                </c:pt>
                <c:pt idx="24155">
                  <c:v>1268.94</c:v>
                </c:pt>
                <c:pt idx="24156">
                  <c:v>1225.49</c:v>
                </c:pt>
                <c:pt idx="24157">
                  <c:v>1216.5899999999999</c:v>
                </c:pt>
                <c:pt idx="24158">
                  <c:v>1197.6099999999999</c:v>
                </c:pt>
                <c:pt idx="24159">
                  <c:v>1151.1500000000001</c:v>
                </c:pt>
                <c:pt idx="24160">
                  <c:v>1074.53</c:v>
                </c:pt>
                <c:pt idx="24161">
                  <c:v>1051.3</c:v>
                </c:pt>
                <c:pt idx="24162">
                  <c:v>1079.72</c:v>
                </c:pt>
                <c:pt idx="24163">
                  <c:v>1040.24</c:v>
                </c:pt>
                <c:pt idx="24164">
                  <c:v>984.85</c:v>
                </c:pt>
                <c:pt idx="24165">
                  <c:v>934.55</c:v>
                </c:pt>
                <c:pt idx="24166">
                  <c:v>872.46</c:v>
                </c:pt>
                <c:pt idx="24167">
                  <c:v>820.75</c:v>
                </c:pt>
                <c:pt idx="24168">
                  <c:v>782.23</c:v>
                </c:pt>
                <c:pt idx="24169">
                  <c:v>752.36</c:v>
                </c:pt>
                <c:pt idx="24170">
                  <c:v>729.49</c:v>
                </c:pt>
                <c:pt idx="24171">
                  <c:v>717.68</c:v>
                </c:pt>
                <c:pt idx="24172">
                  <c:v>730.18</c:v>
                </c:pt>
                <c:pt idx="24173">
                  <c:v>768.13</c:v>
                </c:pt>
                <c:pt idx="24174">
                  <c:v>797.15</c:v>
                </c:pt>
                <c:pt idx="24175">
                  <c:v>970.82</c:v>
                </c:pt>
                <c:pt idx="24176">
                  <c:v>1119.8699999999999</c:v>
                </c:pt>
                <c:pt idx="24177">
                  <c:v>1206.43</c:v>
                </c:pt>
                <c:pt idx="24178">
                  <c:v>1240.97</c:v>
                </c:pt>
                <c:pt idx="24179">
                  <c:v>1223.57</c:v>
                </c:pt>
                <c:pt idx="24180">
                  <c:v>1169.3</c:v>
                </c:pt>
                <c:pt idx="24181">
                  <c:v>1162.79</c:v>
                </c:pt>
                <c:pt idx="24182">
                  <c:v>1144.1400000000001</c:v>
                </c:pt>
                <c:pt idx="24183">
                  <c:v>1112.8800000000001</c:v>
                </c:pt>
                <c:pt idx="24184">
                  <c:v>1046.1300000000001</c:v>
                </c:pt>
                <c:pt idx="24185">
                  <c:v>1000.33</c:v>
                </c:pt>
                <c:pt idx="24186">
                  <c:v>1038.8</c:v>
                </c:pt>
                <c:pt idx="24187">
                  <c:v>1008.11</c:v>
                </c:pt>
                <c:pt idx="24188">
                  <c:v>968.98</c:v>
                </c:pt>
                <c:pt idx="24189">
                  <c:v>912.54</c:v>
                </c:pt>
                <c:pt idx="24190">
                  <c:v>881.41</c:v>
                </c:pt>
                <c:pt idx="24191">
                  <c:v>822.25</c:v>
                </c:pt>
                <c:pt idx="24192">
                  <c:v>773.3</c:v>
                </c:pt>
                <c:pt idx="24193">
                  <c:v>759.35</c:v>
                </c:pt>
                <c:pt idx="24194">
                  <c:v>737.37</c:v>
                </c:pt>
                <c:pt idx="24195">
                  <c:v>729.55</c:v>
                </c:pt>
                <c:pt idx="24196">
                  <c:v>725.32</c:v>
                </c:pt>
                <c:pt idx="24197">
                  <c:v>740.62</c:v>
                </c:pt>
                <c:pt idx="24198">
                  <c:v>742.63</c:v>
                </c:pt>
                <c:pt idx="24199">
                  <c:v>855.2</c:v>
                </c:pt>
                <c:pt idx="24200">
                  <c:v>974.24</c:v>
                </c:pt>
                <c:pt idx="24201">
                  <c:v>1062.05</c:v>
                </c:pt>
                <c:pt idx="24202">
                  <c:v>1095.69</c:v>
                </c:pt>
                <c:pt idx="24203">
                  <c:v>1093.02</c:v>
                </c:pt>
                <c:pt idx="24204">
                  <c:v>1063.31</c:v>
                </c:pt>
                <c:pt idx="24205">
                  <c:v>1041.21</c:v>
                </c:pt>
                <c:pt idx="24206">
                  <c:v>996.16</c:v>
                </c:pt>
                <c:pt idx="24207">
                  <c:v>945.21</c:v>
                </c:pt>
                <c:pt idx="24208">
                  <c:v>920.32</c:v>
                </c:pt>
                <c:pt idx="24209">
                  <c:v>939.37</c:v>
                </c:pt>
                <c:pt idx="24210">
                  <c:v>994.79</c:v>
                </c:pt>
                <c:pt idx="24211">
                  <c:v>931.92</c:v>
                </c:pt>
                <c:pt idx="24212">
                  <c:v>922.57</c:v>
                </c:pt>
                <c:pt idx="24213">
                  <c:v>881.29</c:v>
                </c:pt>
                <c:pt idx="24214">
                  <c:v>826.09</c:v>
                </c:pt>
                <c:pt idx="24215">
                  <c:v>786.98</c:v>
                </c:pt>
                <c:pt idx="24216">
                  <c:v>737.37</c:v>
                </c:pt>
                <c:pt idx="24217">
                  <c:v>707.87</c:v>
                </c:pt>
                <c:pt idx="24218">
                  <c:v>680.56</c:v>
                </c:pt>
                <c:pt idx="24219">
                  <c:v>674.41</c:v>
                </c:pt>
                <c:pt idx="24220">
                  <c:v>672.73</c:v>
                </c:pt>
                <c:pt idx="24221">
                  <c:v>666.46</c:v>
                </c:pt>
                <c:pt idx="24222">
                  <c:v>645.97</c:v>
                </c:pt>
                <c:pt idx="24223">
                  <c:v>707.94</c:v>
                </c:pt>
                <c:pt idx="24224">
                  <c:v>779.29</c:v>
                </c:pt>
                <c:pt idx="24225">
                  <c:v>835.29</c:v>
                </c:pt>
                <c:pt idx="24226">
                  <c:v>897.07</c:v>
                </c:pt>
                <c:pt idx="24227">
                  <c:v>914.69</c:v>
                </c:pt>
                <c:pt idx="24228">
                  <c:v>922.72</c:v>
                </c:pt>
                <c:pt idx="24229">
                  <c:v>918.94</c:v>
                </c:pt>
                <c:pt idx="24230">
                  <c:v>904.52</c:v>
                </c:pt>
                <c:pt idx="24231">
                  <c:v>888.3</c:v>
                </c:pt>
                <c:pt idx="24232">
                  <c:v>872.35</c:v>
                </c:pt>
                <c:pt idx="24233">
                  <c:v>898.92</c:v>
                </c:pt>
                <c:pt idx="24234">
                  <c:v>983.83</c:v>
                </c:pt>
                <c:pt idx="24235">
                  <c:v>965.46</c:v>
                </c:pt>
                <c:pt idx="24236">
                  <c:v>952.93</c:v>
                </c:pt>
                <c:pt idx="24237">
                  <c:v>925.67</c:v>
                </c:pt>
                <c:pt idx="24238">
                  <c:v>880.15</c:v>
                </c:pt>
                <c:pt idx="24239">
                  <c:v>834.32</c:v>
                </c:pt>
                <c:pt idx="24240">
                  <c:v>796.25</c:v>
                </c:pt>
                <c:pt idx="24241">
                  <c:v>760</c:v>
                </c:pt>
                <c:pt idx="24242">
                  <c:v>742.22</c:v>
                </c:pt>
                <c:pt idx="24243">
                  <c:v>740.56</c:v>
                </c:pt>
                <c:pt idx="24244">
                  <c:v>750.61</c:v>
                </c:pt>
                <c:pt idx="24245">
                  <c:v>783.82</c:v>
                </c:pt>
                <c:pt idx="24246">
                  <c:v>825.9</c:v>
                </c:pt>
                <c:pt idx="24247">
                  <c:v>995</c:v>
                </c:pt>
                <c:pt idx="24248">
                  <c:v>1120.9000000000001</c:v>
                </c:pt>
                <c:pt idx="24249">
                  <c:v>1220.83</c:v>
                </c:pt>
                <c:pt idx="24250">
                  <c:v>1270.05</c:v>
                </c:pt>
                <c:pt idx="24251">
                  <c:v>1260.82</c:v>
                </c:pt>
                <c:pt idx="24252">
                  <c:v>1259.56</c:v>
                </c:pt>
                <c:pt idx="24253">
                  <c:v>1262.0999999999999</c:v>
                </c:pt>
                <c:pt idx="24254">
                  <c:v>1264.8699999999999</c:v>
                </c:pt>
                <c:pt idx="24255">
                  <c:v>1222.74</c:v>
                </c:pt>
                <c:pt idx="24256">
                  <c:v>1135.28</c:v>
                </c:pt>
                <c:pt idx="24257">
                  <c:v>1090.3599999999999</c:v>
                </c:pt>
                <c:pt idx="24258">
                  <c:v>1118.9100000000001</c:v>
                </c:pt>
                <c:pt idx="24259">
                  <c:v>1095.28</c:v>
                </c:pt>
                <c:pt idx="24260">
                  <c:v>1051.0899999999999</c:v>
                </c:pt>
                <c:pt idx="24261">
                  <c:v>976.3</c:v>
                </c:pt>
                <c:pt idx="24262">
                  <c:v>909.26</c:v>
                </c:pt>
                <c:pt idx="24263">
                  <c:v>847.69</c:v>
                </c:pt>
                <c:pt idx="24264">
                  <c:v>804.18</c:v>
                </c:pt>
                <c:pt idx="24265">
                  <c:v>773.49</c:v>
                </c:pt>
                <c:pt idx="24266">
                  <c:v>750.93</c:v>
                </c:pt>
                <c:pt idx="24267">
                  <c:v>739.74</c:v>
                </c:pt>
                <c:pt idx="24268">
                  <c:v>750.21</c:v>
                </c:pt>
                <c:pt idx="24269">
                  <c:v>771.65</c:v>
                </c:pt>
                <c:pt idx="24270">
                  <c:v>810.22</c:v>
                </c:pt>
                <c:pt idx="24271">
                  <c:v>984.02</c:v>
                </c:pt>
                <c:pt idx="24272">
                  <c:v>1101.1300000000001</c:v>
                </c:pt>
                <c:pt idx="24273">
                  <c:v>1173.25</c:v>
                </c:pt>
                <c:pt idx="24274">
                  <c:v>1207.46</c:v>
                </c:pt>
                <c:pt idx="24275">
                  <c:v>1224.56</c:v>
                </c:pt>
                <c:pt idx="24276">
                  <c:v>1218.6199999999999</c:v>
                </c:pt>
                <c:pt idx="24277">
                  <c:v>1225.29</c:v>
                </c:pt>
                <c:pt idx="24278">
                  <c:v>1226</c:v>
                </c:pt>
                <c:pt idx="24279">
                  <c:v>1185.2</c:v>
                </c:pt>
                <c:pt idx="24280">
                  <c:v>1117.6600000000001</c:v>
                </c:pt>
                <c:pt idx="24281">
                  <c:v>1072.0999999999999</c:v>
                </c:pt>
                <c:pt idx="24282">
                  <c:v>1094.6199999999999</c:v>
                </c:pt>
                <c:pt idx="24283">
                  <c:v>1065.72</c:v>
                </c:pt>
                <c:pt idx="24284">
                  <c:v>1026.68</c:v>
                </c:pt>
                <c:pt idx="24285">
                  <c:v>976.49</c:v>
                </c:pt>
                <c:pt idx="24286">
                  <c:v>906.26</c:v>
                </c:pt>
                <c:pt idx="24287">
                  <c:v>842.64</c:v>
                </c:pt>
                <c:pt idx="24288">
                  <c:v>797.58</c:v>
                </c:pt>
                <c:pt idx="24289">
                  <c:v>768.23</c:v>
                </c:pt>
                <c:pt idx="24290">
                  <c:v>757.38</c:v>
                </c:pt>
                <c:pt idx="24291">
                  <c:v>749.77</c:v>
                </c:pt>
                <c:pt idx="24292">
                  <c:v>765.52</c:v>
                </c:pt>
                <c:pt idx="24293">
                  <c:v>788.43</c:v>
                </c:pt>
                <c:pt idx="24294">
                  <c:v>816.79</c:v>
                </c:pt>
                <c:pt idx="24295">
                  <c:v>1007.63</c:v>
                </c:pt>
                <c:pt idx="24296">
                  <c:v>1147.92</c:v>
                </c:pt>
                <c:pt idx="24297">
                  <c:v>1231.3800000000001</c:v>
                </c:pt>
                <c:pt idx="24298">
                  <c:v>1275.92</c:v>
                </c:pt>
                <c:pt idx="24299">
                  <c:v>1269.77</c:v>
                </c:pt>
                <c:pt idx="24300">
                  <c:v>1256.19</c:v>
                </c:pt>
                <c:pt idx="24301">
                  <c:v>1236.06</c:v>
                </c:pt>
                <c:pt idx="24302">
                  <c:v>1203.32</c:v>
                </c:pt>
                <c:pt idx="24303">
                  <c:v>1162.2</c:v>
                </c:pt>
                <c:pt idx="24304">
                  <c:v>1095.98</c:v>
                </c:pt>
                <c:pt idx="24305">
                  <c:v>1036.02</c:v>
                </c:pt>
                <c:pt idx="24306">
                  <c:v>1062.0899999999999</c:v>
                </c:pt>
                <c:pt idx="24307">
                  <c:v>1016.71</c:v>
                </c:pt>
                <c:pt idx="24308">
                  <c:v>959.64</c:v>
                </c:pt>
                <c:pt idx="24309">
                  <c:v>902.34</c:v>
                </c:pt>
                <c:pt idx="24310">
                  <c:v>833.3</c:v>
                </c:pt>
                <c:pt idx="24311">
                  <c:v>770.73</c:v>
                </c:pt>
                <c:pt idx="24312">
                  <c:v>789.24</c:v>
                </c:pt>
                <c:pt idx="24313">
                  <c:v>755.88</c:v>
                </c:pt>
                <c:pt idx="24314">
                  <c:v>731.93</c:v>
                </c:pt>
                <c:pt idx="24315">
                  <c:v>732.68</c:v>
                </c:pt>
                <c:pt idx="24316">
                  <c:v>759.17</c:v>
                </c:pt>
                <c:pt idx="24317">
                  <c:v>812.89</c:v>
                </c:pt>
                <c:pt idx="24318">
                  <c:v>829.61</c:v>
                </c:pt>
                <c:pt idx="24319">
                  <c:v>1013.42</c:v>
                </c:pt>
                <c:pt idx="24320">
                  <c:v>1145.6199999999999</c:v>
                </c:pt>
                <c:pt idx="24321">
                  <c:v>1212.32</c:v>
                </c:pt>
                <c:pt idx="24322">
                  <c:v>1265.1500000000001</c:v>
                </c:pt>
                <c:pt idx="24323">
                  <c:v>1275.33</c:v>
                </c:pt>
                <c:pt idx="24324">
                  <c:v>1240.67</c:v>
                </c:pt>
                <c:pt idx="24325">
                  <c:v>1245.9000000000001</c:v>
                </c:pt>
                <c:pt idx="24326">
                  <c:v>1220.9100000000001</c:v>
                </c:pt>
                <c:pt idx="24327">
                  <c:v>1123.1600000000001</c:v>
                </c:pt>
                <c:pt idx="24328">
                  <c:v>1043.49</c:v>
                </c:pt>
                <c:pt idx="24329">
                  <c:v>1051.54</c:v>
                </c:pt>
                <c:pt idx="24330">
                  <c:v>1113.58</c:v>
                </c:pt>
                <c:pt idx="24331">
                  <c:v>1080.33</c:v>
                </c:pt>
                <c:pt idx="24332">
                  <c:v>1025.78</c:v>
                </c:pt>
                <c:pt idx="24333">
                  <c:v>981.52</c:v>
                </c:pt>
                <c:pt idx="24334">
                  <c:v>925.85</c:v>
                </c:pt>
                <c:pt idx="24335">
                  <c:v>856.49</c:v>
                </c:pt>
                <c:pt idx="24336">
                  <c:v>813.36</c:v>
                </c:pt>
                <c:pt idx="24337">
                  <c:v>780.91</c:v>
                </c:pt>
                <c:pt idx="24338">
                  <c:v>764.38</c:v>
                </c:pt>
                <c:pt idx="24339">
                  <c:v>752.3</c:v>
                </c:pt>
                <c:pt idx="24340">
                  <c:v>738.52</c:v>
                </c:pt>
                <c:pt idx="24341">
                  <c:v>753.32</c:v>
                </c:pt>
                <c:pt idx="24342">
                  <c:v>754.54</c:v>
                </c:pt>
                <c:pt idx="24343">
                  <c:v>863.12</c:v>
                </c:pt>
                <c:pt idx="24344">
                  <c:v>995.66</c:v>
                </c:pt>
                <c:pt idx="24345">
                  <c:v>1049.82</c:v>
                </c:pt>
                <c:pt idx="24346">
                  <c:v>1083.4000000000001</c:v>
                </c:pt>
                <c:pt idx="24347">
                  <c:v>1081.24</c:v>
                </c:pt>
                <c:pt idx="24348">
                  <c:v>1061.3800000000001</c:v>
                </c:pt>
                <c:pt idx="24349">
                  <c:v>1030.1400000000001</c:v>
                </c:pt>
                <c:pt idx="24350">
                  <c:v>1011.64</c:v>
                </c:pt>
                <c:pt idx="24351">
                  <c:v>978.79</c:v>
                </c:pt>
                <c:pt idx="24352">
                  <c:v>965.01</c:v>
                </c:pt>
                <c:pt idx="24353">
                  <c:v>999.67</c:v>
                </c:pt>
                <c:pt idx="24354">
                  <c:v>1050.0999999999999</c:v>
                </c:pt>
                <c:pt idx="24355">
                  <c:v>1030.6400000000001</c:v>
                </c:pt>
                <c:pt idx="24356">
                  <c:v>991.33</c:v>
                </c:pt>
                <c:pt idx="24357">
                  <c:v>943.39</c:v>
                </c:pt>
                <c:pt idx="24358">
                  <c:v>898.56</c:v>
                </c:pt>
                <c:pt idx="24359">
                  <c:v>856.63</c:v>
                </c:pt>
                <c:pt idx="24360">
                  <c:v>813.05</c:v>
                </c:pt>
                <c:pt idx="24361">
                  <c:v>787.61</c:v>
                </c:pt>
                <c:pt idx="24362">
                  <c:v>759.37</c:v>
                </c:pt>
                <c:pt idx="24363">
                  <c:v>742.46</c:v>
                </c:pt>
                <c:pt idx="24364">
                  <c:v>742.23</c:v>
                </c:pt>
                <c:pt idx="24365">
                  <c:v>736.27</c:v>
                </c:pt>
                <c:pt idx="24366">
                  <c:v>703.35</c:v>
                </c:pt>
                <c:pt idx="24367">
                  <c:v>749.52</c:v>
                </c:pt>
                <c:pt idx="24368">
                  <c:v>806.01</c:v>
                </c:pt>
                <c:pt idx="24369">
                  <c:v>850.95</c:v>
                </c:pt>
                <c:pt idx="24370">
                  <c:v>897.5</c:v>
                </c:pt>
                <c:pt idx="24371">
                  <c:v>922.05</c:v>
                </c:pt>
                <c:pt idx="24372">
                  <c:v>922.52</c:v>
                </c:pt>
                <c:pt idx="24373">
                  <c:v>909.55</c:v>
                </c:pt>
                <c:pt idx="24374">
                  <c:v>893.57</c:v>
                </c:pt>
                <c:pt idx="24375">
                  <c:v>874.24</c:v>
                </c:pt>
                <c:pt idx="24376">
                  <c:v>860.88</c:v>
                </c:pt>
                <c:pt idx="24377">
                  <c:v>892.3</c:v>
                </c:pt>
                <c:pt idx="24378">
                  <c:v>959.39</c:v>
                </c:pt>
                <c:pt idx="24379">
                  <c:v>948.05</c:v>
                </c:pt>
                <c:pt idx="24380">
                  <c:v>937.15</c:v>
                </c:pt>
                <c:pt idx="24381">
                  <c:v>896.15</c:v>
                </c:pt>
                <c:pt idx="24382">
                  <c:v>841.86</c:v>
                </c:pt>
                <c:pt idx="24383">
                  <c:v>800.81</c:v>
                </c:pt>
                <c:pt idx="24384">
                  <c:v>763.69</c:v>
                </c:pt>
                <c:pt idx="24385">
                  <c:v>749.46</c:v>
                </c:pt>
                <c:pt idx="24386">
                  <c:v>741.49</c:v>
                </c:pt>
                <c:pt idx="24387">
                  <c:v>742.81</c:v>
                </c:pt>
                <c:pt idx="24388">
                  <c:v>755.65</c:v>
                </c:pt>
                <c:pt idx="24389">
                  <c:v>794.12</c:v>
                </c:pt>
                <c:pt idx="24390">
                  <c:v>833.83</c:v>
                </c:pt>
                <c:pt idx="24391">
                  <c:v>1008.59</c:v>
                </c:pt>
                <c:pt idx="24392">
                  <c:v>1139.27</c:v>
                </c:pt>
                <c:pt idx="24393">
                  <c:v>1239.22</c:v>
                </c:pt>
                <c:pt idx="24394">
                  <c:v>1277.4100000000001</c:v>
                </c:pt>
                <c:pt idx="24395">
                  <c:v>1270.8</c:v>
                </c:pt>
                <c:pt idx="24396">
                  <c:v>1257.72</c:v>
                </c:pt>
                <c:pt idx="24397">
                  <c:v>1232.18</c:v>
                </c:pt>
                <c:pt idx="24398">
                  <c:v>1201.75</c:v>
                </c:pt>
                <c:pt idx="24399">
                  <c:v>1161.48</c:v>
                </c:pt>
                <c:pt idx="24400">
                  <c:v>1089.74</c:v>
                </c:pt>
                <c:pt idx="24401">
                  <c:v>1051.6400000000001</c:v>
                </c:pt>
                <c:pt idx="24402">
                  <c:v>1074.3</c:v>
                </c:pt>
                <c:pt idx="24403">
                  <c:v>1030.99</c:v>
                </c:pt>
                <c:pt idx="24404">
                  <c:v>998.21</c:v>
                </c:pt>
                <c:pt idx="24405">
                  <c:v>962.96</c:v>
                </c:pt>
                <c:pt idx="24406">
                  <c:v>904.34</c:v>
                </c:pt>
                <c:pt idx="24407">
                  <c:v>842.57</c:v>
                </c:pt>
                <c:pt idx="24408">
                  <c:v>797.1</c:v>
                </c:pt>
                <c:pt idx="24409">
                  <c:v>782.49</c:v>
                </c:pt>
                <c:pt idx="24410">
                  <c:v>764.13</c:v>
                </c:pt>
                <c:pt idx="24411">
                  <c:v>755.6</c:v>
                </c:pt>
                <c:pt idx="24412">
                  <c:v>766.77</c:v>
                </c:pt>
                <c:pt idx="24413">
                  <c:v>819.39</c:v>
                </c:pt>
                <c:pt idx="24414">
                  <c:v>823.81</c:v>
                </c:pt>
                <c:pt idx="24415">
                  <c:v>983.55</c:v>
                </c:pt>
                <c:pt idx="24416">
                  <c:v>1095.3699999999999</c:v>
                </c:pt>
                <c:pt idx="24417">
                  <c:v>1182.6099999999999</c:v>
                </c:pt>
                <c:pt idx="24418">
                  <c:v>1221.48</c:v>
                </c:pt>
                <c:pt idx="24419">
                  <c:v>1235.3399999999999</c:v>
                </c:pt>
                <c:pt idx="24420">
                  <c:v>1216.99</c:v>
                </c:pt>
                <c:pt idx="24421">
                  <c:v>1220.47</c:v>
                </c:pt>
                <c:pt idx="24422">
                  <c:v>1213.03</c:v>
                </c:pt>
                <c:pt idx="24423">
                  <c:v>1177.19</c:v>
                </c:pt>
                <c:pt idx="24424">
                  <c:v>1097.8</c:v>
                </c:pt>
                <c:pt idx="24425">
                  <c:v>1081.07</c:v>
                </c:pt>
                <c:pt idx="24426">
                  <c:v>1083.07</c:v>
                </c:pt>
                <c:pt idx="24427">
                  <c:v>1037.05</c:v>
                </c:pt>
                <c:pt idx="24428">
                  <c:v>993.29</c:v>
                </c:pt>
                <c:pt idx="24429">
                  <c:v>942.43</c:v>
                </c:pt>
                <c:pt idx="24430">
                  <c:v>881.04</c:v>
                </c:pt>
                <c:pt idx="24431">
                  <c:v>815.43</c:v>
                </c:pt>
                <c:pt idx="24432">
                  <c:v>779.79</c:v>
                </c:pt>
                <c:pt idx="24433">
                  <c:v>749.54</c:v>
                </c:pt>
                <c:pt idx="24434">
                  <c:v>733.05</c:v>
                </c:pt>
                <c:pt idx="24435">
                  <c:v>733.23</c:v>
                </c:pt>
                <c:pt idx="24436">
                  <c:v>755.34</c:v>
                </c:pt>
                <c:pt idx="24437">
                  <c:v>802.12</c:v>
                </c:pt>
                <c:pt idx="24438">
                  <c:v>822.41</c:v>
                </c:pt>
                <c:pt idx="24439">
                  <c:v>1004.35</c:v>
                </c:pt>
                <c:pt idx="24440">
                  <c:v>1120.03</c:v>
                </c:pt>
                <c:pt idx="24441">
                  <c:v>1201.4000000000001</c:v>
                </c:pt>
                <c:pt idx="24442">
                  <c:v>1229.94</c:v>
                </c:pt>
                <c:pt idx="24443">
                  <c:v>1215.92</c:v>
                </c:pt>
                <c:pt idx="24444">
                  <c:v>1209.02</c:v>
                </c:pt>
                <c:pt idx="24445">
                  <c:v>1217.5899999999999</c:v>
                </c:pt>
                <c:pt idx="24446">
                  <c:v>1212.1099999999999</c:v>
                </c:pt>
                <c:pt idx="24447">
                  <c:v>1149.27</c:v>
                </c:pt>
                <c:pt idx="24448">
                  <c:v>1081.3499999999999</c:v>
                </c:pt>
                <c:pt idx="24449">
                  <c:v>1071.33</c:v>
                </c:pt>
                <c:pt idx="24450">
                  <c:v>1077.1300000000001</c:v>
                </c:pt>
                <c:pt idx="24451">
                  <c:v>1037.94</c:v>
                </c:pt>
                <c:pt idx="24452">
                  <c:v>977.48</c:v>
                </c:pt>
                <c:pt idx="24453">
                  <c:v>928.34</c:v>
                </c:pt>
                <c:pt idx="24454">
                  <c:v>842.31</c:v>
                </c:pt>
                <c:pt idx="24455">
                  <c:v>786.79</c:v>
                </c:pt>
                <c:pt idx="24456">
                  <c:v>752.79</c:v>
                </c:pt>
                <c:pt idx="24457">
                  <c:v>738.05</c:v>
                </c:pt>
                <c:pt idx="24458">
                  <c:v>710.26</c:v>
                </c:pt>
                <c:pt idx="24459">
                  <c:v>717.81</c:v>
                </c:pt>
                <c:pt idx="24460">
                  <c:v>738.46</c:v>
                </c:pt>
                <c:pt idx="24461">
                  <c:v>779.68</c:v>
                </c:pt>
                <c:pt idx="24462">
                  <c:v>800.18</c:v>
                </c:pt>
                <c:pt idx="24463">
                  <c:v>947.34</c:v>
                </c:pt>
                <c:pt idx="24464">
                  <c:v>1079.78</c:v>
                </c:pt>
                <c:pt idx="24465">
                  <c:v>1166.8</c:v>
                </c:pt>
                <c:pt idx="24466">
                  <c:v>1221.24</c:v>
                </c:pt>
                <c:pt idx="24467">
                  <c:v>1228.0999999999999</c:v>
                </c:pt>
                <c:pt idx="24468">
                  <c:v>1215.5999999999999</c:v>
                </c:pt>
                <c:pt idx="24469">
                  <c:v>1227.42</c:v>
                </c:pt>
                <c:pt idx="24470">
                  <c:v>1214.4000000000001</c:v>
                </c:pt>
                <c:pt idx="24471">
                  <c:v>1157.21</c:v>
                </c:pt>
                <c:pt idx="24472">
                  <c:v>1089.81</c:v>
                </c:pt>
                <c:pt idx="24473">
                  <c:v>1056.18</c:v>
                </c:pt>
                <c:pt idx="24474">
                  <c:v>1064.1500000000001</c:v>
                </c:pt>
                <c:pt idx="24475">
                  <c:v>1018.89</c:v>
                </c:pt>
                <c:pt idx="24476">
                  <c:v>978.96</c:v>
                </c:pt>
                <c:pt idx="24477">
                  <c:v>933.19</c:v>
                </c:pt>
                <c:pt idx="24478">
                  <c:v>872.02</c:v>
                </c:pt>
                <c:pt idx="24479">
                  <c:v>829.51</c:v>
                </c:pt>
                <c:pt idx="24480">
                  <c:v>794.95</c:v>
                </c:pt>
                <c:pt idx="24481">
                  <c:v>774.57</c:v>
                </c:pt>
                <c:pt idx="24482">
                  <c:v>748.52</c:v>
                </c:pt>
                <c:pt idx="24483">
                  <c:v>749.56</c:v>
                </c:pt>
                <c:pt idx="24484">
                  <c:v>755.65</c:v>
                </c:pt>
                <c:pt idx="24485">
                  <c:v>779.02</c:v>
                </c:pt>
                <c:pt idx="24486">
                  <c:v>808.97</c:v>
                </c:pt>
                <c:pt idx="24487">
                  <c:v>961.62</c:v>
                </c:pt>
                <c:pt idx="24488">
                  <c:v>1085.07</c:v>
                </c:pt>
                <c:pt idx="24489">
                  <c:v>1162.6500000000001</c:v>
                </c:pt>
                <c:pt idx="24490">
                  <c:v>1212.54</c:v>
                </c:pt>
                <c:pt idx="24491">
                  <c:v>1207.3499999999999</c:v>
                </c:pt>
                <c:pt idx="24492">
                  <c:v>1216.77</c:v>
                </c:pt>
                <c:pt idx="24493">
                  <c:v>1217.75</c:v>
                </c:pt>
                <c:pt idx="24494">
                  <c:v>1189.3900000000001</c:v>
                </c:pt>
                <c:pt idx="24495">
                  <c:v>1142.3499999999999</c:v>
                </c:pt>
                <c:pt idx="24496">
                  <c:v>1054.21</c:v>
                </c:pt>
                <c:pt idx="24497">
                  <c:v>1043.1600000000001</c:v>
                </c:pt>
                <c:pt idx="24498">
                  <c:v>1092.72</c:v>
                </c:pt>
                <c:pt idx="24499">
                  <c:v>1056.3800000000001</c:v>
                </c:pt>
                <c:pt idx="24500">
                  <c:v>1023.54</c:v>
                </c:pt>
                <c:pt idx="24501">
                  <c:v>969.73</c:v>
                </c:pt>
                <c:pt idx="24502">
                  <c:v>912.47</c:v>
                </c:pt>
                <c:pt idx="24503">
                  <c:v>850.51</c:v>
                </c:pt>
                <c:pt idx="24504">
                  <c:v>813.23</c:v>
                </c:pt>
                <c:pt idx="24505">
                  <c:v>783.17</c:v>
                </c:pt>
                <c:pt idx="24506">
                  <c:v>762.34</c:v>
                </c:pt>
                <c:pt idx="24507">
                  <c:v>752.87</c:v>
                </c:pt>
                <c:pt idx="24508">
                  <c:v>741.04</c:v>
                </c:pt>
                <c:pt idx="24509">
                  <c:v>743.31</c:v>
                </c:pt>
                <c:pt idx="24510">
                  <c:v>757.71</c:v>
                </c:pt>
                <c:pt idx="24511">
                  <c:v>857.87</c:v>
                </c:pt>
                <c:pt idx="24512">
                  <c:v>957.64</c:v>
                </c:pt>
                <c:pt idx="24513">
                  <c:v>1045.17</c:v>
                </c:pt>
                <c:pt idx="24514">
                  <c:v>1079.8399999999999</c:v>
                </c:pt>
                <c:pt idx="24515">
                  <c:v>1086.43</c:v>
                </c:pt>
                <c:pt idx="24516">
                  <c:v>1069.1600000000001</c:v>
                </c:pt>
                <c:pt idx="24517">
                  <c:v>1031.1199999999999</c:v>
                </c:pt>
                <c:pt idx="24518">
                  <c:v>1016.82</c:v>
                </c:pt>
                <c:pt idx="24519">
                  <c:v>985.27</c:v>
                </c:pt>
                <c:pt idx="24520">
                  <c:v>956.11</c:v>
                </c:pt>
                <c:pt idx="24521">
                  <c:v>961.88</c:v>
                </c:pt>
                <c:pt idx="24522">
                  <c:v>1025.73</c:v>
                </c:pt>
                <c:pt idx="24523">
                  <c:v>1002.62</c:v>
                </c:pt>
                <c:pt idx="24524">
                  <c:v>959.72</c:v>
                </c:pt>
                <c:pt idx="24525">
                  <c:v>910.87</c:v>
                </c:pt>
                <c:pt idx="24526">
                  <c:v>874.86</c:v>
                </c:pt>
                <c:pt idx="24527">
                  <c:v>813.21</c:v>
                </c:pt>
                <c:pt idx="24528">
                  <c:v>781.53</c:v>
                </c:pt>
                <c:pt idx="24529">
                  <c:v>753.78</c:v>
                </c:pt>
                <c:pt idx="24530">
                  <c:v>727.62</c:v>
                </c:pt>
                <c:pt idx="24531">
                  <c:v>715.84</c:v>
                </c:pt>
                <c:pt idx="24532">
                  <c:v>714.72</c:v>
                </c:pt>
                <c:pt idx="24533">
                  <c:v>700.01</c:v>
                </c:pt>
                <c:pt idx="24534">
                  <c:v>686.77</c:v>
                </c:pt>
                <c:pt idx="24535">
                  <c:v>737.25</c:v>
                </c:pt>
                <c:pt idx="24536">
                  <c:v>800.96</c:v>
                </c:pt>
                <c:pt idx="24537">
                  <c:v>863.79</c:v>
                </c:pt>
                <c:pt idx="24538">
                  <c:v>924.88</c:v>
                </c:pt>
                <c:pt idx="24539">
                  <c:v>931.54</c:v>
                </c:pt>
                <c:pt idx="24540">
                  <c:v>936.52</c:v>
                </c:pt>
                <c:pt idx="24541">
                  <c:v>943.28</c:v>
                </c:pt>
                <c:pt idx="24542">
                  <c:v>921.06</c:v>
                </c:pt>
                <c:pt idx="24543">
                  <c:v>874.31</c:v>
                </c:pt>
                <c:pt idx="24544">
                  <c:v>869.9</c:v>
                </c:pt>
                <c:pt idx="24545">
                  <c:v>920.05</c:v>
                </c:pt>
                <c:pt idx="24546">
                  <c:v>978.03</c:v>
                </c:pt>
                <c:pt idx="24547">
                  <c:v>955.66</c:v>
                </c:pt>
                <c:pt idx="24548">
                  <c:v>943.02</c:v>
                </c:pt>
                <c:pt idx="24549">
                  <c:v>906.52</c:v>
                </c:pt>
                <c:pt idx="24550">
                  <c:v>856.01</c:v>
                </c:pt>
                <c:pt idx="24551">
                  <c:v>807.29</c:v>
                </c:pt>
                <c:pt idx="24552">
                  <c:v>771.21</c:v>
                </c:pt>
                <c:pt idx="24553">
                  <c:v>746.65</c:v>
                </c:pt>
                <c:pt idx="24554">
                  <c:v>722.89</c:v>
                </c:pt>
                <c:pt idx="24555">
                  <c:v>728.71</c:v>
                </c:pt>
                <c:pt idx="24556">
                  <c:v>743.73</c:v>
                </c:pt>
                <c:pt idx="24557">
                  <c:v>782.73</c:v>
                </c:pt>
                <c:pt idx="24558">
                  <c:v>801.72</c:v>
                </c:pt>
                <c:pt idx="24559">
                  <c:v>982.01</c:v>
                </c:pt>
                <c:pt idx="24560">
                  <c:v>1145.18</c:v>
                </c:pt>
                <c:pt idx="24561">
                  <c:v>1228.8900000000001</c:v>
                </c:pt>
                <c:pt idx="24562">
                  <c:v>1264.31</c:v>
                </c:pt>
                <c:pt idx="24563">
                  <c:v>1269.18</c:v>
                </c:pt>
                <c:pt idx="24564">
                  <c:v>1277.71</c:v>
                </c:pt>
                <c:pt idx="24565">
                  <c:v>1266.42</c:v>
                </c:pt>
                <c:pt idx="24566">
                  <c:v>1206.1600000000001</c:v>
                </c:pt>
                <c:pt idx="24567">
                  <c:v>1142.05</c:v>
                </c:pt>
                <c:pt idx="24568">
                  <c:v>1072.3599999999999</c:v>
                </c:pt>
                <c:pt idx="24569">
                  <c:v>1058.7</c:v>
                </c:pt>
                <c:pt idx="24570">
                  <c:v>1075.49</c:v>
                </c:pt>
                <c:pt idx="24571">
                  <c:v>1041.23</c:v>
                </c:pt>
                <c:pt idx="24572">
                  <c:v>1000.37</c:v>
                </c:pt>
                <c:pt idx="24573">
                  <c:v>935.76</c:v>
                </c:pt>
                <c:pt idx="24574">
                  <c:v>877.01</c:v>
                </c:pt>
                <c:pt idx="24575">
                  <c:v>822.03</c:v>
                </c:pt>
                <c:pt idx="24576">
                  <c:v>786.73</c:v>
                </c:pt>
                <c:pt idx="24577">
                  <c:v>756.56</c:v>
                </c:pt>
                <c:pt idx="24578">
                  <c:v>741.68</c:v>
                </c:pt>
                <c:pt idx="24579">
                  <c:v>735.88</c:v>
                </c:pt>
                <c:pt idx="24580">
                  <c:v>744.74</c:v>
                </c:pt>
                <c:pt idx="24581">
                  <c:v>776.18</c:v>
                </c:pt>
                <c:pt idx="24582">
                  <c:v>800.67</c:v>
                </c:pt>
                <c:pt idx="24583">
                  <c:v>973.19</c:v>
                </c:pt>
                <c:pt idx="24584">
                  <c:v>1114.6300000000001</c:v>
                </c:pt>
                <c:pt idx="24585">
                  <c:v>1195.76</c:v>
                </c:pt>
                <c:pt idx="24586">
                  <c:v>1230.74</c:v>
                </c:pt>
                <c:pt idx="24587">
                  <c:v>1227.29</c:v>
                </c:pt>
                <c:pt idx="24588">
                  <c:v>1184.17</c:v>
                </c:pt>
                <c:pt idx="24589">
                  <c:v>1174.04</c:v>
                </c:pt>
                <c:pt idx="24590">
                  <c:v>1150.3699999999999</c:v>
                </c:pt>
                <c:pt idx="24591">
                  <c:v>1118.54</c:v>
                </c:pt>
                <c:pt idx="24592">
                  <c:v>1045.18</c:v>
                </c:pt>
                <c:pt idx="24593">
                  <c:v>1049.02</c:v>
                </c:pt>
                <c:pt idx="24594">
                  <c:v>1058.33</c:v>
                </c:pt>
                <c:pt idx="24595">
                  <c:v>1024.77</c:v>
                </c:pt>
                <c:pt idx="24596">
                  <c:v>968.13</c:v>
                </c:pt>
                <c:pt idx="24597">
                  <c:v>911.48</c:v>
                </c:pt>
                <c:pt idx="24598">
                  <c:v>863.6</c:v>
                </c:pt>
                <c:pt idx="24599">
                  <c:v>800.2</c:v>
                </c:pt>
                <c:pt idx="24600">
                  <c:v>763.42</c:v>
                </c:pt>
                <c:pt idx="24601">
                  <c:v>741.92</c:v>
                </c:pt>
                <c:pt idx="24602">
                  <c:v>724.34</c:v>
                </c:pt>
                <c:pt idx="24603">
                  <c:v>726.54</c:v>
                </c:pt>
                <c:pt idx="24604">
                  <c:v>739.71</c:v>
                </c:pt>
                <c:pt idx="24605">
                  <c:v>781.2</c:v>
                </c:pt>
                <c:pt idx="24606">
                  <c:v>813.15</c:v>
                </c:pt>
                <c:pt idx="24607">
                  <c:v>941.79</c:v>
                </c:pt>
                <c:pt idx="24608">
                  <c:v>1083.76</c:v>
                </c:pt>
                <c:pt idx="24609">
                  <c:v>1158.07</c:v>
                </c:pt>
                <c:pt idx="24610">
                  <c:v>1188.5999999999999</c:v>
                </c:pt>
                <c:pt idx="24611">
                  <c:v>1212.74</c:v>
                </c:pt>
                <c:pt idx="24612">
                  <c:v>1182.48</c:v>
                </c:pt>
                <c:pt idx="24613">
                  <c:v>1184.18</c:v>
                </c:pt>
                <c:pt idx="24614">
                  <c:v>1156.8499999999999</c:v>
                </c:pt>
                <c:pt idx="24615">
                  <c:v>1097.94</c:v>
                </c:pt>
                <c:pt idx="24616">
                  <c:v>931.78</c:v>
                </c:pt>
                <c:pt idx="24617">
                  <c:v>990.18</c:v>
                </c:pt>
                <c:pt idx="24618">
                  <c:v>1000.07</c:v>
                </c:pt>
                <c:pt idx="24619">
                  <c:v>976.15</c:v>
                </c:pt>
                <c:pt idx="24620">
                  <c:v>951.52</c:v>
                </c:pt>
                <c:pt idx="24621">
                  <c:v>883.48</c:v>
                </c:pt>
                <c:pt idx="24622">
                  <c:v>827.46</c:v>
                </c:pt>
                <c:pt idx="24623">
                  <c:v>789.61</c:v>
                </c:pt>
                <c:pt idx="24624">
                  <c:v>754.04</c:v>
                </c:pt>
                <c:pt idx="24625">
                  <c:v>743.38</c:v>
                </c:pt>
                <c:pt idx="24626">
                  <c:v>722.15</c:v>
                </c:pt>
                <c:pt idx="24627">
                  <c:v>724.72</c:v>
                </c:pt>
                <c:pt idx="24628">
                  <c:v>732.53</c:v>
                </c:pt>
                <c:pt idx="24629">
                  <c:v>775.63</c:v>
                </c:pt>
                <c:pt idx="24630">
                  <c:v>806.57</c:v>
                </c:pt>
                <c:pt idx="24631">
                  <c:v>969.02</c:v>
                </c:pt>
                <c:pt idx="24632">
                  <c:v>1090.95</c:v>
                </c:pt>
                <c:pt idx="24633">
                  <c:v>1174.96</c:v>
                </c:pt>
                <c:pt idx="24634">
                  <c:v>1200.49</c:v>
                </c:pt>
                <c:pt idx="24635">
                  <c:v>1188.74</c:v>
                </c:pt>
                <c:pt idx="24636">
                  <c:v>1202.6400000000001</c:v>
                </c:pt>
                <c:pt idx="24637">
                  <c:v>1223.25</c:v>
                </c:pt>
                <c:pt idx="24638">
                  <c:v>1205.57</c:v>
                </c:pt>
                <c:pt idx="24639">
                  <c:v>1163.58</c:v>
                </c:pt>
                <c:pt idx="24640">
                  <c:v>1083.6500000000001</c:v>
                </c:pt>
                <c:pt idx="24641">
                  <c:v>1041.24</c:v>
                </c:pt>
                <c:pt idx="24642">
                  <c:v>1105.8599999999999</c:v>
                </c:pt>
                <c:pt idx="24643">
                  <c:v>1062.92</c:v>
                </c:pt>
                <c:pt idx="24644">
                  <c:v>1012.9</c:v>
                </c:pt>
                <c:pt idx="24645">
                  <c:v>959.71</c:v>
                </c:pt>
                <c:pt idx="24646">
                  <c:v>897.7</c:v>
                </c:pt>
                <c:pt idx="24647">
                  <c:v>841.37</c:v>
                </c:pt>
                <c:pt idx="24648">
                  <c:v>803.33</c:v>
                </c:pt>
                <c:pt idx="24649">
                  <c:v>780.19</c:v>
                </c:pt>
                <c:pt idx="24650">
                  <c:v>739.77</c:v>
                </c:pt>
                <c:pt idx="24651">
                  <c:v>744.64</c:v>
                </c:pt>
                <c:pt idx="24652">
                  <c:v>746.91</c:v>
                </c:pt>
                <c:pt idx="24653">
                  <c:v>781.53</c:v>
                </c:pt>
                <c:pt idx="24654">
                  <c:v>827.87</c:v>
                </c:pt>
                <c:pt idx="24655">
                  <c:v>955.25</c:v>
                </c:pt>
                <c:pt idx="24656">
                  <c:v>1080.77</c:v>
                </c:pt>
                <c:pt idx="24657">
                  <c:v>1216.6500000000001</c:v>
                </c:pt>
                <c:pt idx="24658">
                  <c:v>1193.67</c:v>
                </c:pt>
                <c:pt idx="24659">
                  <c:v>1192.6199999999999</c:v>
                </c:pt>
                <c:pt idx="24660">
                  <c:v>1139.19</c:v>
                </c:pt>
                <c:pt idx="24661">
                  <c:v>1150.33</c:v>
                </c:pt>
                <c:pt idx="24662">
                  <c:v>1102.05</c:v>
                </c:pt>
                <c:pt idx="24663">
                  <c:v>1030.6400000000001</c:v>
                </c:pt>
                <c:pt idx="24664">
                  <c:v>951.74</c:v>
                </c:pt>
                <c:pt idx="24665">
                  <c:v>955.91</c:v>
                </c:pt>
                <c:pt idx="24666">
                  <c:v>1050.3599999999999</c:v>
                </c:pt>
                <c:pt idx="24667">
                  <c:v>1032.54</c:v>
                </c:pt>
                <c:pt idx="24668">
                  <c:v>995.25</c:v>
                </c:pt>
                <c:pt idx="24669">
                  <c:v>966.65</c:v>
                </c:pt>
                <c:pt idx="24670">
                  <c:v>914.28</c:v>
                </c:pt>
                <c:pt idx="24671">
                  <c:v>875.26</c:v>
                </c:pt>
                <c:pt idx="24672">
                  <c:v>837.3</c:v>
                </c:pt>
                <c:pt idx="24673">
                  <c:v>803.14</c:v>
                </c:pt>
                <c:pt idx="24674">
                  <c:v>781.72</c:v>
                </c:pt>
                <c:pt idx="24675">
                  <c:v>769.18</c:v>
                </c:pt>
                <c:pt idx="24676">
                  <c:v>749.24</c:v>
                </c:pt>
                <c:pt idx="24677">
                  <c:v>745.78</c:v>
                </c:pt>
                <c:pt idx="24678">
                  <c:v>760.08</c:v>
                </c:pt>
                <c:pt idx="24679">
                  <c:v>890.96</c:v>
                </c:pt>
                <c:pt idx="24680">
                  <c:v>1010.2</c:v>
                </c:pt>
                <c:pt idx="24681">
                  <c:v>1092.8800000000001</c:v>
                </c:pt>
                <c:pt idx="24682">
                  <c:v>1132.33</c:v>
                </c:pt>
                <c:pt idx="24683">
                  <c:v>1117.8699999999999</c:v>
                </c:pt>
                <c:pt idx="24684">
                  <c:v>1013.56</c:v>
                </c:pt>
                <c:pt idx="24685">
                  <c:v>1028.0999999999999</c:v>
                </c:pt>
                <c:pt idx="24686">
                  <c:v>1003.93</c:v>
                </c:pt>
                <c:pt idx="24687">
                  <c:v>986.77</c:v>
                </c:pt>
                <c:pt idx="24688">
                  <c:v>963.99</c:v>
                </c:pt>
                <c:pt idx="24689">
                  <c:v>977.18</c:v>
                </c:pt>
                <c:pt idx="24690">
                  <c:v>1059</c:v>
                </c:pt>
                <c:pt idx="24691">
                  <c:v>1026.49</c:v>
                </c:pt>
                <c:pt idx="24692">
                  <c:v>991.05</c:v>
                </c:pt>
                <c:pt idx="24693">
                  <c:v>932.46</c:v>
                </c:pt>
                <c:pt idx="24694">
                  <c:v>872.15</c:v>
                </c:pt>
                <c:pt idx="24695">
                  <c:v>863.04</c:v>
                </c:pt>
                <c:pt idx="24696">
                  <c:v>806.72</c:v>
                </c:pt>
                <c:pt idx="24697">
                  <c:v>775.96</c:v>
                </c:pt>
                <c:pt idx="24698">
                  <c:v>753.63</c:v>
                </c:pt>
                <c:pt idx="24699">
                  <c:v>733.57</c:v>
                </c:pt>
                <c:pt idx="24700">
                  <c:v>726.18</c:v>
                </c:pt>
                <c:pt idx="24701">
                  <c:v>731.99</c:v>
                </c:pt>
                <c:pt idx="24702">
                  <c:v>719.35</c:v>
                </c:pt>
                <c:pt idx="24703">
                  <c:v>770.84</c:v>
                </c:pt>
                <c:pt idx="24704">
                  <c:v>845.23</c:v>
                </c:pt>
                <c:pt idx="24705">
                  <c:v>895.02</c:v>
                </c:pt>
                <c:pt idx="24706">
                  <c:v>949.78</c:v>
                </c:pt>
                <c:pt idx="24707">
                  <c:v>960.36</c:v>
                </c:pt>
                <c:pt idx="24708">
                  <c:v>974.98</c:v>
                </c:pt>
                <c:pt idx="24709">
                  <c:v>951.46</c:v>
                </c:pt>
                <c:pt idx="24710">
                  <c:v>937.31</c:v>
                </c:pt>
                <c:pt idx="24711">
                  <c:v>910.33</c:v>
                </c:pt>
                <c:pt idx="24712">
                  <c:v>888.8</c:v>
                </c:pt>
                <c:pt idx="24713">
                  <c:v>926</c:v>
                </c:pt>
                <c:pt idx="24714">
                  <c:v>1006.28</c:v>
                </c:pt>
                <c:pt idx="24715">
                  <c:v>989.3</c:v>
                </c:pt>
                <c:pt idx="24716">
                  <c:v>982.47</c:v>
                </c:pt>
                <c:pt idx="24717">
                  <c:v>952.22</c:v>
                </c:pt>
                <c:pt idx="24718">
                  <c:v>894.33</c:v>
                </c:pt>
                <c:pt idx="24719">
                  <c:v>840.99</c:v>
                </c:pt>
                <c:pt idx="24720">
                  <c:v>798.69</c:v>
                </c:pt>
                <c:pt idx="24721">
                  <c:v>757.36</c:v>
                </c:pt>
                <c:pt idx="24722">
                  <c:v>734.38</c:v>
                </c:pt>
                <c:pt idx="24723">
                  <c:v>722.82</c:v>
                </c:pt>
                <c:pt idx="24724">
                  <c:v>736.17</c:v>
                </c:pt>
                <c:pt idx="24725">
                  <c:v>783.59</c:v>
                </c:pt>
                <c:pt idx="24726">
                  <c:v>801.55</c:v>
                </c:pt>
                <c:pt idx="24727">
                  <c:v>988.65</c:v>
                </c:pt>
                <c:pt idx="24728">
                  <c:v>1136.1300000000001</c:v>
                </c:pt>
                <c:pt idx="24729">
                  <c:v>1207.58</c:v>
                </c:pt>
                <c:pt idx="24730">
                  <c:v>1256.5</c:v>
                </c:pt>
                <c:pt idx="24731">
                  <c:v>1258.29</c:v>
                </c:pt>
                <c:pt idx="24732">
                  <c:v>1257.9100000000001</c:v>
                </c:pt>
                <c:pt idx="24733">
                  <c:v>1226.68</c:v>
                </c:pt>
                <c:pt idx="24734">
                  <c:v>1216.29</c:v>
                </c:pt>
                <c:pt idx="24735">
                  <c:v>1178.95</c:v>
                </c:pt>
                <c:pt idx="24736">
                  <c:v>1101.8599999999999</c:v>
                </c:pt>
                <c:pt idx="24737">
                  <c:v>1071.56</c:v>
                </c:pt>
                <c:pt idx="24738">
                  <c:v>1087.1400000000001</c:v>
                </c:pt>
                <c:pt idx="24739">
                  <c:v>1038.3699999999999</c:v>
                </c:pt>
                <c:pt idx="24740">
                  <c:v>992.2</c:v>
                </c:pt>
                <c:pt idx="24741">
                  <c:v>936.72</c:v>
                </c:pt>
                <c:pt idx="24742">
                  <c:v>871.54</c:v>
                </c:pt>
                <c:pt idx="24743">
                  <c:v>813.01</c:v>
                </c:pt>
                <c:pt idx="24744">
                  <c:v>775.55</c:v>
                </c:pt>
                <c:pt idx="24745">
                  <c:v>738.47</c:v>
                </c:pt>
                <c:pt idx="24746">
                  <c:v>726.15</c:v>
                </c:pt>
                <c:pt idx="24747">
                  <c:v>715.58</c:v>
                </c:pt>
                <c:pt idx="24748">
                  <c:v>730.37</c:v>
                </c:pt>
                <c:pt idx="24749">
                  <c:v>773.35</c:v>
                </c:pt>
                <c:pt idx="24750">
                  <c:v>795.78</c:v>
                </c:pt>
                <c:pt idx="24751">
                  <c:v>969.43</c:v>
                </c:pt>
                <c:pt idx="24752">
                  <c:v>1120.47</c:v>
                </c:pt>
                <c:pt idx="24753">
                  <c:v>1198.04</c:v>
                </c:pt>
                <c:pt idx="24754">
                  <c:v>1247.26</c:v>
                </c:pt>
                <c:pt idx="24755">
                  <c:v>1254.29</c:v>
                </c:pt>
                <c:pt idx="24756">
                  <c:v>1246.8699999999999</c:v>
                </c:pt>
                <c:pt idx="24757">
                  <c:v>1258.51</c:v>
                </c:pt>
                <c:pt idx="24758">
                  <c:v>1239.5899999999999</c:v>
                </c:pt>
                <c:pt idx="24759">
                  <c:v>1199.67</c:v>
                </c:pt>
                <c:pt idx="24760">
                  <c:v>1113.6199999999999</c:v>
                </c:pt>
                <c:pt idx="24761">
                  <c:v>1070.51</c:v>
                </c:pt>
                <c:pt idx="24762">
                  <c:v>1095.51</c:v>
                </c:pt>
                <c:pt idx="24763">
                  <c:v>1082.82</c:v>
                </c:pt>
                <c:pt idx="24764">
                  <c:v>1009.24</c:v>
                </c:pt>
                <c:pt idx="24765">
                  <c:v>975.43</c:v>
                </c:pt>
                <c:pt idx="24766">
                  <c:v>917.52</c:v>
                </c:pt>
                <c:pt idx="24767">
                  <c:v>849.47</c:v>
                </c:pt>
                <c:pt idx="24768">
                  <c:v>809.51</c:v>
                </c:pt>
                <c:pt idx="24769">
                  <c:v>788.01</c:v>
                </c:pt>
                <c:pt idx="24770">
                  <c:v>758.79</c:v>
                </c:pt>
                <c:pt idx="24771">
                  <c:v>755.41</c:v>
                </c:pt>
                <c:pt idx="24772">
                  <c:v>752.9</c:v>
                </c:pt>
                <c:pt idx="24773">
                  <c:v>787.19</c:v>
                </c:pt>
                <c:pt idx="24774">
                  <c:v>817.67</c:v>
                </c:pt>
                <c:pt idx="24775">
                  <c:v>987.46</c:v>
                </c:pt>
                <c:pt idx="24776">
                  <c:v>1125.76</c:v>
                </c:pt>
                <c:pt idx="24777">
                  <c:v>1226.47</c:v>
                </c:pt>
                <c:pt idx="24778">
                  <c:v>1273.95</c:v>
                </c:pt>
                <c:pt idx="24779">
                  <c:v>1275.04</c:v>
                </c:pt>
                <c:pt idx="24780">
                  <c:v>1253.17</c:v>
                </c:pt>
                <c:pt idx="24781">
                  <c:v>1216.1199999999999</c:v>
                </c:pt>
                <c:pt idx="24782">
                  <c:v>1197.22</c:v>
                </c:pt>
                <c:pt idx="24783">
                  <c:v>1139.96</c:v>
                </c:pt>
                <c:pt idx="24784">
                  <c:v>1091.48</c:v>
                </c:pt>
                <c:pt idx="24785">
                  <c:v>1051.68</c:v>
                </c:pt>
                <c:pt idx="24786">
                  <c:v>1107.32</c:v>
                </c:pt>
                <c:pt idx="24787">
                  <c:v>1069.28</c:v>
                </c:pt>
                <c:pt idx="24788">
                  <c:v>1014.78</c:v>
                </c:pt>
                <c:pt idx="24789">
                  <c:v>959.96</c:v>
                </c:pt>
                <c:pt idx="24790">
                  <c:v>911.87</c:v>
                </c:pt>
                <c:pt idx="24791">
                  <c:v>831.1</c:v>
                </c:pt>
                <c:pt idx="24792">
                  <c:v>793.69</c:v>
                </c:pt>
                <c:pt idx="24793">
                  <c:v>761.6</c:v>
                </c:pt>
                <c:pt idx="24794">
                  <c:v>731.22</c:v>
                </c:pt>
                <c:pt idx="24795">
                  <c:v>726.98</c:v>
                </c:pt>
                <c:pt idx="24796">
                  <c:v>734.89</c:v>
                </c:pt>
                <c:pt idx="24797">
                  <c:v>760.38</c:v>
                </c:pt>
                <c:pt idx="24798">
                  <c:v>794.93</c:v>
                </c:pt>
                <c:pt idx="24799">
                  <c:v>969.96</c:v>
                </c:pt>
                <c:pt idx="24800">
                  <c:v>1097.1400000000001</c:v>
                </c:pt>
                <c:pt idx="24801">
                  <c:v>1201.07</c:v>
                </c:pt>
                <c:pt idx="24802">
                  <c:v>1235.6300000000001</c:v>
                </c:pt>
                <c:pt idx="24803">
                  <c:v>1253.1500000000001</c:v>
                </c:pt>
                <c:pt idx="24804">
                  <c:v>1238.54</c:v>
                </c:pt>
                <c:pt idx="24805">
                  <c:v>1203.27</c:v>
                </c:pt>
                <c:pt idx="24806">
                  <c:v>1237.77</c:v>
                </c:pt>
                <c:pt idx="24807">
                  <c:v>1180.82</c:v>
                </c:pt>
                <c:pt idx="24808">
                  <c:v>1107.71</c:v>
                </c:pt>
                <c:pt idx="24809">
                  <c:v>1063.3499999999999</c:v>
                </c:pt>
                <c:pt idx="24810">
                  <c:v>1096.51</c:v>
                </c:pt>
                <c:pt idx="24811">
                  <c:v>1053.01</c:v>
                </c:pt>
                <c:pt idx="24812">
                  <c:v>998.89</c:v>
                </c:pt>
                <c:pt idx="24813">
                  <c:v>946.1</c:v>
                </c:pt>
                <c:pt idx="24814">
                  <c:v>886.96</c:v>
                </c:pt>
                <c:pt idx="24815">
                  <c:v>832.65</c:v>
                </c:pt>
                <c:pt idx="24816">
                  <c:v>787.78</c:v>
                </c:pt>
                <c:pt idx="24817">
                  <c:v>763.56</c:v>
                </c:pt>
                <c:pt idx="24818">
                  <c:v>741.15</c:v>
                </c:pt>
                <c:pt idx="24819">
                  <c:v>723.26</c:v>
                </c:pt>
                <c:pt idx="24820">
                  <c:v>727.85</c:v>
                </c:pt>
                <c:pt idx="24821">
                  <c:v>750.11</c:v>
                </c:pt>
                <c:pt idx="24822">
                  <c:v>779.56</c:v>
                </c:pt>
                <c:pt idx="24823">
                  <c:v>942.29</c:v>
                </c:pt>
                <c:pt idx="24824">
                  <c:v>1070.43</c:v>
                </c:pt>
                <c:pt idx="24825">
                  <c:v>1154.01</c:v>
                </c:pt>
                <c:pt idx="24826">
                  <c:v>1200.0999999999999</c:v>
                </c:pt>
                <c:pt idx="24827">
                  <c:v>1190.8800000000001</c:v>
                </c:pt>
                <c:pt idx="24828">
                  <c:v>1151.46</c:v>
                </c:pt>
                <c:pt idx="24829">
                  <c:v>1153.49</c:v>
                </c:pt>
                <c:pt idx="24830">
                  <c:v>1140.28</c:v>
                </c:pt>
                <c:pt idx="24831">
                  <c:v>1101.52</c:v>
                </c:pt>
                <c:pt idx="24832">
                  <c:v>1046.05</c:v>
                </c:pt>
                <c:pt idx="24833">
                  <c:v>1056.04</c:v>
                </c:pt>
                <c:pt idx="24834">
                  <c:v>1092.29</c:v>
                </c:pt>
                <c:pt idx="24835">
                  <c:v>1071.33</c:v>
                </c:pt>
                <c:pt idx="24836">
                  <c:v>1026.1199999999999</c:v>
                </c:pt>
                <c:pt idx="24837">
                  <c:v>971.29</c:v>
                </c:pt>
                <c:pt idx="24838">
                  <c:v>915.34</c:v>
                </c:pt>
                <c:pt idx="24839">
                  <c:v>855.87</c:v>
                </c:pt>
                <c:pt idx="24840">
                  <c:v>817.77</c:v>
                </c:pt>
                <c:pt idx="24841">
                  <c:v>790.21</c:v>
                </c:pt>
                <c:pt idx="24842">
                  <c:v>773.61</c:v>
                </c:pt>
                <c:pt idx="24843">
                  <c:v>762.34</c:v>
                </c:pt>
                <c:pt idx="24844">
                  <c:v>755.73</c:v>
                </c:pt>
                <c:pt idx="24845">
                  <c:v>757.9</c:v>
                </c:pt>
                <c:pt idx="24846">
                  <c:v>734.7</c:v>
                </c:pt>
                <c:pt idx="24847">
                  <c:v>775.35</c:v>
                </c:pt>
                <c:pt idx="24848">
                  <c:v>818.99</c:v>
                </c:pt>
                <c:pt idx="24849">
                  <c:v>862.43</c:v>
                </c:pt>
                <c:pt idx="24850">
                  <c:v>904.08</c:v>
                </c:pt>
                <c:pt idx="24851">
                  <c:v>916.94</c:v>
                </c:pt>
                <c:pt idx="24852">
                  <c:v>919.76</c:v>
                </c:pt>
                <c:pt idx="24853">
                  <c:v>912.21</c:v>
                </c:pt>
                <c:pt idx="24854">
                  <c:v>901.04</c:v>
                </c:pt>
                <c:pt idx="24855">
                  <c:v>877.07</c:v>
                </c:pt>
                <c:pt idx="24856">
                  <c:v>859.78</c:v>
                </c:pt>
                <c:pt idx="24857">
                  <c:v>925.06</c:v>
                </c:pt>
                <c:pt idx="24858">
                  <c:v>978.89</c:v>
                </c:pt>
                <c:pt idx="24859">
                  <c:v>960.57</c:v>
                </c:pt>
                <c:pt idx="24860">
                  <c:v>934.16</c:v>
                </c:pt>
                <c:pt idx="24861">
                  <c:v>914.78</c:v>
                </c:pt>
                <c:pt idx="24862">
                  <c:v>878.13</c:v>
                </c:pt>
                <c:pt idx="24863">
                  <c:v>828.84</c:v>
                </c:pt>
                <c:pt idx="24864">
                  <c:v>786.02</c:v>
                </c:pt>
                <c:pt idx="24865">
                  <c:v>757.66</c:v>
                </c:pt>
                <c:pt idx="24866">
                  <c:v>739.22</c:v>
                </c:pt>
                <c:pt idx="24867">
                  <c:v>725.43</c:v>
                </c:pt>
                <c:pt idx="24868">
                  <c:v>719.15</c:v>
                </c:pt>
                <c:pt idx="24869">
                  <c:v>720.13</c:v>
                </c:pt>
                <c:pt idx="24870">
                  <c:v>693.57</c:v>
                </c:pt>
                <c:pt idx="24871">
                  <c:v>732.77</c:v>
                </c:pt>
                <c:pt idx="24872">
                  <c:v>769.28</c:v>
                </c:pt>
                <c:pt idx="24873">
                  <c:v>803.21</c:v>
                </c:pt>
                <c:pt idx="24874">
                  <c:v>841.85</c:v>
                </c:pt>
                <c:pt idx="24875">
                  <c:v>848.12</c:v>
                </c:pt>
                <c:pt idx="24876">
                  <c:v>860.06</c:v>
                </c:pt>
                <c:pt idx="24877">
                  <c:v>856.09</c:v>
                </c:pt>
                <c:pt idx="24878">
                  <c:v>847.32</c:v>
                </c:pt>
                <c:pt idx="24879">
                  <c:v>828.88</c:v>
                </c:pt>
                <c:pt idx="24880">
                  <c:v>833.36</c:v>
                </c:pt>
                <c:pt idx="24881">
                  <c:v>876.56</c:v>
                </c:pt>
                <c:pt idx="24882">
                  <c:v>934.08</c:v>
                </c:pt>
                <c:pt idx="24883">
                  <c:v>928.03</c:v>
                </c:pt>
                <c:pt idx="24884">
                  <c:v>902.88</c:v>
                </c:pt>
                <c:pt idx="24885">
                  <c:v>879.55</c:v>
                </c:pt>
                <c:pt idx="24886">
                  <c:v>846.22</c:v>
                </c:pt>
                <c:pt idx="24887">
                  <c:v>800.57</c:v>
                </c:pt>
                <c:pt idx="24888">
                  <c:v>764.43</c:v>
                </c:pt>
                <c:pt idx="24889">
                  <c:v>743.82</c:v>
                </c:pt>
                <c:pt idx="24890">
                  <c:v>726.65</c:v>
                </c:pt>
                <c:pt idx="24891">
                  <c:v>720.7</c:v>
                </c:pt>
                <c:pt idx="24892">
                  <c:v>713.87</c:v>
                </c:pt>
                <c:pt idx="24893">
                  <c:v>719.64</c:v>
                </c:pt>
                <c:pt idx="24894">
                  <c:v>707.27</c:v>
                </c:pt>
                <c:pt idx="24895">
                  <c:v>777.27</c:v>
                </c:pt>
                <c:pt idx="24896">
                  <c:v>836.73</c:v>
                </c:pt>
                <c:pt idx="24897">
                  <c:v>895.23</c:v>
                </c:pt>
                <c:pt idx="24898">
                  <c:v>938.21</c:v>
                </c:pt>
                <c:pt idx="24899">
                  <c:v>941.56</c:v>
                </c:pt>
                <c:pt idx="24900">
                  <c:v>937.21</c:v>
                </c:pt>
                <c:pt idx="24901">
                  <c:v>920.17</c:v>
                </c:pt>
                <c:pt idx="24902">
                  <c:v>900.72</c:v>
                </c:pt>
                <c:pt idx="24903">
                  <c:v>866.73</c:v>
                </c:pt>
                <c:pt idx="24904">
                  <c:v>862.28</c:v>
                </c:pt>
                <c:pt idx="24905">
                  <c:v>908.41</c:v>
                </c:pt>
                <c:pt idx="24906">
                  <c:v>963.39</c:v>
                </c:pt>
                <c:pt idx="24907">
                  <c:v>945.07</c:v>
                </c:pt>
                <c:pt idx="24908">
                  <c:v>923</c:v>
                </c:pt>
                <c:pt idx="24909">
                  <c:v>886.62</c:v>
                </c:pt>
                <c:pt idx="24910">
                  <c:v>832.29</c:v>
                </c:pt>
                <c:pt idx="24911">
                  <c:v>780.36</c:v>
                </c:pt>
                <c:pt idx="24912">
                  <c:v>750.24</c:v>
                </c:pt>
                <c:pt idx="24913">
                  <c:v>720.96</c:v>
                </c:pt>
                <c:pt idx="24914">
                  <c:v>721</c:v>
                </c:pt>
                <c:pt idx="24915">
                  <c:v>712.09</c:v>
                </c:pt>
                <c:pt idx="24916">
                  <c:v>725.75</c:v>
                </c:pt>
                <c:pt idx="24917">
                  <c:v>769.59</c:v>
                </c:pt>
                <c:pt idx="24918">
                  <c:v>805.03</c:v>
                </c:pt>
                <c:pt idx="24919">
                  <c:v>979.36</c:v>
                </c:pt>
                <c:pt idx="24920">
                  <c:v>1136.3900000000001</c:v>
                </c:pt>
                <c:pt idx="24921">
                  <c:v>1239.92</c:v>
                </c:pt>
                <c:pt idx="24922">
                  <c:v>1269.26</c:v>
                </c:pt>
                <c:pt idx="24923">
                  <c:v>1259.22</c:v>
                </c:pt>
                <c:pt idx="24924">
                  <c:v>1257.19</c:v>
                </c:pt>
                <c:pt idx="24925">
                  <c:v>1207.78</c:v>
                </c:pt>
                <c:pt idx="24926">
                  <c:v>1178.24</c:v>
                </c:pt>
                <c:pt idx="24927">
                  <c:v>1131.9100000000001</c:v>
                </c:pt>
                <c:pt idx="24928">
                  <c:v>1072.3599999999999</c:v>
                </c:pt>
                <c:pt idx="24929">
                  <c:v>1047.18</c:v>
                </c:pt>
                <c:pt idx="24930">
                  <c:v>1042.47</c:v>
                </c:pt>
                <c:pt idx="24931">
                  <c:v>1001.97</c:v>
                </c:pt>
                <c:pt idx="24932">
                  <c:v>951.55</c:v>
                </c:pt>
                <c:pt idx="24933">
                  <c:v>901.2</c:v>
                </c:pt>
                <c:pt idx="24934">
                  <c:v>840.61</c:v>
                </c:pt>
                <c:pt idx="24935">
                  <c:v>786.03</c:v>
                </c:pt>
                <c:pt idx="24936">
                  <c:v>749.16</c:v>
                </c:pt>
                <c:pt idx="24937">
                  <c:v>724.5</c:v>
                </c:pt>
                <c:pt idx="24938">
                  <c:v>708.68</c:v>
                </c:pt>
                <c:pt idx="24939">
                  <c:v>710.02</c:v>
                </c:pt>
                <c:pt idx="24940">
                  <c:v>735.1</c:v>
                </c:pt>
                <c:pt idx="24941">
                  <c:v>780.48</c:v>
                </c:pt>
                <c:pt idx="24942">
                  <c:v>806.91</c:v>
                </c:pt>
                <c:pt idx="24943">
                  <c:v>967.53</c:v>
                </c:pt>
                <c:pt idx="24944">
                  <c:v>1113.97</c:v>
                </c:pt>
                <c:pt idx="24945">
                  <c:v>1206.1300000000001</c:v>
                </c:pt>
                <c:pt idx="24946">
                  <c:v>1237.56</c:v>
                </c:pt>
                <c:pt idx="24947">
                  <c:v>1229.5</c:v>
                </c:pt>
                <c:pt idx="24948">
                  <c:v>1196.6400000000001</c:v>
                </c:pt>
                <c:pt idx="24949">
                  <c:v>1206.2</c:v>
                </c:pt>
                <c:pt idx="24950">
                  <c:v>1210.23</c:v>
                </c:pt>
                <c:pt idx="24951">
                  <c:v>1173.08</c:v>
                </c:pt>
                <c:pt idx="24952">
                  <c:v>1095.03</c:v>
                </c:pt>
                <c:pt idx="24953">
                  <c:v>1060.95</c:v>
                </c:pt>
                <c:pt idx="24954">
                  <c:v>1093.92</c:v>
                </c:pt>
                <c:pt idx="24955">
                  <c:v>1047.3599999999999</c:v>
                </c:pt>
                <c:pt idx="24956">
                  <c:v>994.16</c:v>
                </c:pt>
                <c:pt idx="24957">
                  <c:v>925.84</c:v>
                </c:pt>
                <c:pt idx="24958">
                  <c:v>862.31</c:v>
                </c:pt>
                <c:pt idx="24959">
                  <c:v>810.88</c:v>
                </c:pt>
                <c:pt idx="24960">
                  <c:v>766.87</c:v>
                </c:pt>
                <c:pt idx="24961">
                  <c:v>744.54</c:v>
                </c:pt>
                <c:pt idx="24962">
                  <c:v>727.7</c:v>
                </c:pt>
                <c:pt idx="24963">
                  <c:v>722.58</c:v>
                </c:pt>
                <c:pt idx="24964">
                  <c:v>734.93</c:v>
                </c:pt>
                <c:pt idx="24965">
                  <c:v>767.9</c:v>
                </c:pt>
                <c:pt idx="24966">
                  <c:v>801.06</c:v>
                </c:pt>
                <c:pt idx="24967">
                  <c:v>983.81</c:v>
                </c:pt>
                <c:pt idx="24968">
                  <c:v>1129.7</c:v>
                </c:pt>
                <c:pt idx="24969">
                  <c:v>1214.06</c:v>
                </c:pt>
                <c:pt idx="24970">
                  <c:v>1260.83</c:v>
                </c:pt>
                <c:pt idx="24971">
                  <c:v>1254.1199999999999</c:v>
                </c:pt>
                <c:pt idx="24972">
                  <c:v>1238.98</c:v>
                </c:pt>
                <c:pt idx="24973">
                  <c:v>1249.29</c:v>
                </c:pt>
                <c:pt idx="24974">
                  <c:v>1214.47</c:v>
                </c:pt>
                <c:pt idx="24975">
                  <c:v>1158.02</c:v>
                </c:pt>
                <c:pt idx="24976">
                  <c:v>1090.01</c:v>
                </c:pt>
                <c:pt idx="24977">
                  <c:v>1069.06</c:v>
                </c:pt>
                <c:pt idx="24978">
                  <c:v>1097.97</c:v>
                </c:pt>
                <c:pt idx="24979">
                  <c:v>1059.78</c:v>
                </c:pt>
                <c:pt idx="24980">
                  <c:v>1006.74</c:v>
                </c:pt>
                <c:pt idx="24981">
                  <c:v>955.21</c:v>
                </c:pt>
                <c:pt idx="24982">
                  <c:v>895.38</c:v>
                </c:pt>
                <c:pt idx="24983">
                  <c:v>839.92</c:v>
                </c:pt>
                <c:pt idx="24984">
                  <c:v>804.37</c:v>
                </c:pt>
                <c:pt idx="24985">
                  <c:v>778.11</c:v>
                </c:pt>
                <c:pt idx="24986">
                  <c:v>763.27</c:v>
                </c:pt>
                <c:pt idx="24987">
                  <c:v>761.13</c:v>
                </c:pt>
                <c:pt idx="24988">
                  <c:v>761.87</c:v>
                </c:pt>
                <c:pt idx="24989">
                  <c:v>793.74</c:v>
                </c:pt>
                <c:pt idx="24990">
                  <c:v>827.36</c:v>
                </c:pt>
                <c:pt idx="24991">
                  <c:v>1003.53</c:v>
                </c:pt>
                <c:pt idx="24992">
                  <c:v>1158.25</c:v>
                </c:pt>
                <c:pt idx="24993">
                  <c:v>1246.0899999999999</c:v>
                </c:pt>
                <c:pt idx="24994">
                  <c:v>1287.47</c:v>
                </c:pt>
                <c:pt idx="24995">
                  <c:v>1277.6099999999999</c:v>
                </c:pt>
                <c:pt idx="24996">
                  <c:v>1283.45</c:v>
                </c:pt>
                <c:pt idx="24997">
                  <c:v>1292.27</c:v>
                </c:pt>
                <c:pt idx="24998">
                  <c:v>1276.3800000000001</c:v>
                </c:pt>
                <c:pt idx="24999">
                  <c:v>1220.68</c:v>
                </c:pt>
                <c:pt idx="25000">
                  <c:v>1116.19</c:v>
                </c:pt>
                <c:pt idx="25001">
                  <c:v>1077.76</c:v>
                </c:pt>
                <c:pt idx="25002">
                  <c:v>1134.3900000000001</c:v>
                </c:pt>
                <c:pt idx="25003">
                  <c:v>1076.0999999999999</c:v>
                </c:pt>
                <c:pt idx="25004">
                  <c:v>1023.53</c:v>
                </c:pt>
                <c:pt idx="25005">
                  <c:v>969.22</c:v>
                </c:pt>
                <c:pt idx="25006">
                  <c:v>913.51</c:v>
                </c:pt>
                <c:pt idx="25007">
                  <c:v>867.3</c:v>
                </c:pt>
                <c:pt idx="25008">
                  <c:v>843.63</c:v>
                </c:pt>
                <c:pt idx="25009">
                  <c:v>808.54</c:v>
                </c:pt>
                <c:pt idx="25010">
                  <c:v>790.63</c:v>
                </c:pt>
                <c:pt idx="25011">
                  <c:v>776.53</c:v>
                </c:pt>
                <c:pt idx="25012">
                  <c:v>758.82</c:v>
                </c:pt>
                <c:pt idx="25013">
                  <c:v>750.79</c:v>
                </c:pt>
                <c:pt idx="25014">
                  <c:v>729.37</c:v>
                </c:pt>
                <c:pt idx="25015">
                  <c:v>796.39</c:v>
                </c:pt>
                <c:pt idx="25016">
                  <c:v>859.25</c:v>
                </c:pt>
                <c:pt idx="25017">
                  <c:v>920.85</c:v>
                </c:pt>
                <c:pt idx="25018">
                  <c:v>964.32</c:v>
                </c:pt>
                <c:pt idx="25019">
                  <c:v>988.49</c:v>
                </c:pt>
                <c:pt idx="25020">
                  <c:v>1000.95</c:v>
                </c:pt>
                <c:pt idx="25021">
                  <c:v>1006.07</c:v>
                </c:pt>
                <c:pt idx="25022">
                  <c:v>965.02</c:v>
                </c:pt>
                <c:pt idx="25023">
                  <c:v>955.17</c:v>
                </c:pt>
                <c:pt idx="25024">
                  <c:v>926.65</c:v>
                </c:pt>
                <c:pt idx="25025">
                  <c:v>969.1</c:v>
                </c:pt>
                <c:pt idx="25026">
                  <c:v>1032.58</c:v>
                </c:pt>
                <c:pt idx="25027">
                  <c:v>1011.61</c:v>
                </c:pt>
                <c:pt idx="25028">
                  <c:v>982.14</c:v>
                </c:pt>
                <c:pt idx="25029">
                  <c:v>972.19</c:v>
                </c:pt>
                <c:pt idx="25030">
                  <c:v>921.8</c:v>
                </c:pt>
                <c:pt idx="25031">
                  <c:v>889.89</c:v>
                </c:pt>
                <c:pt idx="25032">
                  <c:v>840.49</c:v>
                </c:pt>
                <c:pt idx="25033">
                  <c:v>808.77</c:v>
                </c:pt>
                <c:pt idx="25034">
                  <c:v>792.01</c:v>
                </c:pt>
                <c:pt idx="25035">
                  <c:v>751.22</c:v>
                </c:pt>
                <c:pt idx="25036">
                  <c:v>736.42</c:v>
                </c:pt>
                <c:pt idx="25037">
                  <c:v>741.3</c:v>
                </c:pt>
                <c:pt idx="25038">
                  <c:v>716.41</c:v>
                </c:pt>
                <c:pt idx="25039">
                  <c:v>766.18</c:v>
                </c:pt>
                <c:pt idx="25040">
                  <c:v>821.09</c:v>
                </c:pt>
                <c:pt idx="25041">
                  <c:v>880.04</c:v>
                </c:pt>
                <c:pt idx="25042">
                  <c:v>940.11</c:v>
                </c:pt>
                <c:pt idx="25043">
                  <c:v>960.19</c:v>
                </c:pt>
                <c:pt idx="25044">
                  <c:v>958.43</c:v>
                </c:pt>
                <c:pt idx="25045">
                  <c:v>940.59</c:v>
                </c:pt>
                <c:pt idx="25046">
                  <c:v>933.61</c:v>
                </c:pt>
                <c:pt idx="25047">
                  <c:v>912.88</c:v>
                </c:pt>
                <c:pt idx="25048">
                  <c:v>905.19</c:v>
                </c:pt>
                <c:pt idx="25049">
                  <c:v>950.61</c:v>
                </c:pt>
                <c:pt idx="25050">
                  <c:v>928.13</c:v>
                </c:pt>
                <c:pt idx="25051">
                  <c:v>934.11</c:v>
                </c:pt>
                <c:pt idx="25052">
                  <c:v>914</c:v>
                </c:pt>
                <c:pt idx="25053">
                  <c:v>872.94</c:v>
                </c:pt>
                <c:pt idx="25054">
                  <c:v>825.98</c:v>
                </c:pt>
                <c:pt idx="25055">
                  <c:v>778.29</c:v>
                </c:pt>
                <c:pt idx="25056">
                  <c:v>735.15</c:v>
                </c:pt>
                <c:pt idx="25057">
                  <c:v>721.89</c:v>
                </c:pt>
                <c:pt idx="25058">
                  <c:v>712.21</c:v>
                </c:pt>
                <c:pt idx="25059">
                  <c:v>717.63</c:v>
                </c:pt>
                <c:pt idx="25060">
                  <c:v>722.2</c:v>
                </c:pt>
                <c:pt idx="25061">
                  <c:v>775.08</c:v>
                </c:pt>
                <c:pt idx="25062">
                  <c:v>807.57</c:v>
                </c:pt>
                <c:pt idx="25063">
                  <c:v>985.75</c:v>
                </c:pt>
                <c:pt idx="25064">
                  <c:v>1119.48</c:v>
                </c:pt>
                <c:pt idx="25065">
                  <c:v>1203.21</c:v>
                </c:pt>
                <c:pt idx="25066">
                  <c:v>1259.8499999999999</c:v>
                </c:pt>
                <c:pt idx="25067">
                  <c:v>1253.1500000000001</c:v>
                </c:pt>
                <c:pt idx="25068">
                  <c:v>1261.1500000000001</c:v>
                </c:pt>
                <c:pt idx="25069">
                  <c:v>1276.5</c:v>
                </c:pt>
                <c:pt idx="25070">
                  <c:v>1268.8900000000001</c:v>
                </c:pt>
                <c:pt idx="25071">
                  <c:v>1184.4100000000001</c:v>
                </c:pt>
                <c:pt idx="25072">
                  <c:v>1120</c:v>
                </c:pt>
                <c:pt idx="25073">
                  <c:v>1095.58</c:v>
                </c:pt>
                <c:pt idx="25074">
                  <c:v>1135.06</c:v>
                </c:pt>
                <c:pt idx="25075">
                  <c:v>1089.54</c:v>
                </c:pt>
                <c:pt idx="25076">
                  <c:v>1050.19</c:v>
                </c:pt>
                <c:pt idx="25077">
                  <c:v>972.86</c:v>
                </c:pt>
                <c:pt idx="25078">
                  <c:v>897.5</c:v>
                </c:pt>
                <c:pt idx="25079">
                  <c:v>841.64</c:v>
                </c:pt>
                <c:pt idx="25080">
                  <c:v>788.87</c:v>
                </c:pt>
                <c:pt idx="25081">
                  <c:v>765.21</c:v>
                </c:pt>
                <c:pt idx="25082">
                  <c:v>754.04</c:v>
                </c:pt>
                <c:pt idx="25083">
                  <c:v>745.1</c:v>
                </c:pt>
                <c:pt idx="25084">
                  <c:v>747.19</c:v>
                </c:pt>
                <c:pt idx="25085">
                  <c:v>789.24</c:v>
                </c:pt>
                <c:pt idx="25086">
                  <c:v>816.33</c:v>
                </c:pt>
                <c:pt idx="25087">
                  <c:v>985.82</c:v>
                </c:pt>
                <c:pt idx="25088">
                  <c:v>1128.79</c:v>
                </c:pt>
                <c:pt idx="25089">
                  <c:v>1224.53</c:v>
                </c:pt>
                <c:pt idx="25090">
                  <c:v>1268.92</c:v>
                </c:pt>
                <c:pt idx="25091">
                  <c:v>1264.58</c:v>
                </c:pt>
                <c:pt idx="25092">
                  <c:v>1273.68</c:v>
                </c:pt>
                <c:pt idx="25093">
                  <c:v>1277.06</c:v>
                </c:pt>
                <c:pt idx="25094">
                  <c:v>1262.51</c:v>
                </c:pt>
                <c:pt idx="25095">
                  <c:v>1213.98</c:v>
                </c:pt>
                <c:pt idx="25096">
                  <c:v>1163.8499999999999</c:v>
                </c:pt>
                <c:pt idx="25097">
                  <c:v>1135.8599999999999</c:v>
                </c:pt>
                <c:pt idx="25098">
                  <c:v>1128.76</c:v>
                </c:pt>
                <c:pt idx="25099">
                  <c:v>1111.79</c:v>
                </c:pt>
                <c:pt idx="25100">
                  <c:v>1033.56</c:v>
                </c:pt>
                <c:pt idx="25101">
                  <c:v>967.14</c:v>
                </c:pt>
                <c:pt idx="25102">
                  <c:v>913.03</c:v>
                </c:pt>
                <c:pt idx="25103">
                  <c:v>842.55</c:v>
                </c:pt>
                <c:pt idx="25104">
                  <c:v>791.64</c:v>
                </c:pt>
                <c:pt idx="25105">
                  <c:v>763.7</c:v>
                </c:pt>
                <c:pt idx="25106">
                  <c:v>751.79</c:v>
                </c:pt>
                <c:pt idx="25107">
                  <c:v>743.02</c:v>
                </c:pt>
                <c:pt idx="25108">
                  <c:v>758.64</c:v>
                </c:pt>
                <c:pt idx="25109">
                  <c:v>790.83</c:v>
                </c:pt>
                <c:pt idx="25110">
                  <c:v>820.83</c:v>
                </c:pt>
                <c:pt idx="25111">
                  <c:v>1008.33</c:v>
                </c:pt>
                <c:pt idx="25112">
                  <c:v>1164.83</c:v>
                </c:pt>
                <c:pt idx="25113">
                  <c:v>1244.4100000000001</c:v>
                </c:pt>
                <c:pt idx="25114">
                  <c:v>1294.92</c:v>
                </c:pt>
                <c:pt idx="25115">
                  <c:v>1268.23</c:v>
                </c:pt>
                <c:pt idx="25116">
                  <c:v>1217.72</c:v>
                </c:pt>
                <c:pt idx="25117">
                  <c:v>1207.7</c:v>
                </c:pt>
                <c:pt idx="25118">
                  <c:v>1189.58</c:v>
                </c:pt>
                <c:pt idx="25119">
                  <c:v>1149.9100000000001</c:v>
                </c:pt>
                <c:pt idx="25120">
                  <c:v>1103.99</c:v>
                </c:pt>
                <c:pt idx="25121">
                  <c:v>1098.17</c:v>
                </c:pt>
                <c:pt idx="25122">
                  <c:v>1106.93</c:v>
                </c:pt>
                <c:pt idx="25123">
                  <c:v>1061.6199999999999</c:v>
                </c:pt>
                <c:pt idx="25124">
                  <c:v>1018.16</c:v>
                </c:pt>
                <c:pt idx="25125">
                  <c:v>970.53</c:v>
                </c:pt>
                <c:pt idx="25126">
                  <c:v>901.26</c:v>
                </c:pt>
                <c:pt idx="25127">
                  <c:v>839.19</c:v>
                </c:pt>
                <c:pt idx="25128">
                  <c:v>800.52</c:v>
                </c:pt>
                <c:pt idx="25129">
                  <c:v>772.77</c:v>
                </c:pt>
                <c:pt idx="25130">
                  <c:v>753.65</c:v>
                </c:pt>
                <c:pt idx="25131">
                  <c:v>752.61</c:v>
                </c:pt>
                <c:pt idx="25132">
                  <c:v>764.14</c:v>
                </c:pt>
                <c:pt idx="25133">
                  <c:v>798.19</c:v>
                </c:pt>
                <c:pt idx="25134">
                  <c:v>830.96</c:v>
                </c:pt>
                <c:pt idx="25135">
                  <c:v>1021.85</c:v>
                </c:pt>
                <c:pt idx="25136">
                  <c:v>1163.73</c:v>
                </c:pt>
                <c:pt idx="25137">
                  <c:v>1251.72</c:v>
                </c:pt>
                <c:pt idx="25138">
                  <c:v>1294.71</c:v>
                </c:pt>
                <c:pt idx="25139">
                  <c:v>1254.8499999999999</c:v>
                </c:pt>
                <c:pt idx="25140">
                  <c:v>1242.8</c:v>
                </c:pt>
                <c:pt idx="25141">
                  <c:v>1247.49</c:v>
                </c:pt>
                <c:pt idx="25142">
                  <c:v>1228.28</c:v>
                </c:pt>
                <c:pt idx="25143">
                  <c:v>1189.23</c:v>
                </c:pt>
                <c:pt idx="25144">
                  <c:v>1109.4000000000001</c:v>
                </c:pt>
                <c:pt idx="25145">
                  <c:v>1086.0999999999999</c:v>
                </c:pt>
                <c:pt idx="25146">
                  <c:v>1122.3499999999999</c:v>
                </c:pt>
                <c:pt idx="25147">
                  <c:v>1090.76</c:v>
                </c:pt>
                <c:pt idx="25148">
                  <c:v>1024.1300000000001</c:v>
                </c:pt>
                <c:pt idx="25149">
                  <c:v>974.87</c:v>
                </c:pt>
                <c:pt idx="25150">
                  <c:v>914.26</c:v>
                </c:pt>
                <c:pt idx="25151">
                  <c:v>855.61</c:v>
                </c:pt>
                <c:pt idx="25152">
                  <c:v>806.85</c:v>
                </c:pt>
                <c:pt idx="25153">
                  <c:v>779.56</c:v>
                </c:pt>
                <c:pt idx="25154">
                  <c:v>760.4</c:v>
                </c:pt>
                <c:pt idx="25155">
                  <c:v>746.42</c:v>
                </c:pt>
                <c:pt idx="25156">
                  <c:v>754.56</c:v>
                </c:pt>
                <c:pt idx="25157">
                  <c:v>798.35</c:v>
                </c:pt>
                <c:pt idx="25158">
                  <c:v>825.88</c:v>
                </c:pt>
                <c:pt idx="25159">
                  <c:v>1000.53</c:v>
                </c:pt>
                <c:pt idx="25160">
                  <c:v>1143.53</c:v>
                </c:pt>
                <c:pt idx="25161">
                  <c:v>1229.23</c:v>
                </c:pt>
                <c:pt idx="25162">
                  <c:v>1265.8800000000001</c:v>
                </c:pt>
                <c:pt idx="25163">
                  <c:v>1254.3399999999999</c:v>
                </c:pt>
                <c:pt idx="25164">
                  <c:v>1255.6300000000001</c:v>
                </c:pt>
                <c:pt idx="25165">
                  <c:v>1266.48</c:v>
                </c:pt>
                <c:pt idx="25166">
                  <c:v>1257.33</c:v>
                </c:pt>
                <c:pt idx="25167">
                  <c:v>1202.9100000000001</c:v>
                </c:pt>
                <c:pt idx="25168">
                  <c:v>1113.47</c:v>
                </c:pt>
                <c:pt idx="25169">
                  <c:v>1084.98</c:v>
                </c:pt>
                <c:pt idx="25170">
                  <c:v>1116.54</c:v>
                </c:pt>
                <c:pt idx="25171">
                  <c:v>1090.02</c:v>
                </c:pt>
                <c:pt idx="25172">
                  <c:v>1030.3699999999999</c:v>
                </c:pt>
                <c:pt idx="25173">
                  <c:v>962.12</c:v>
                </c:pt>
                <c:pt idx="25174">
                  <c:v>914.5</c:v>
                </c:pt>
                <c:pt idx="25175">
                  <c:v>853.81</c:v>
                </c:pt>
                <c:pt idx="25176">
                  <c:v>822.41</c:v>
                </c:pt>
                <c:pt idx="25177">
                  <c:v>791.06</c:v>
                </c:pt>
                <c:pt idx="25178">
                  <c:v>765.12</c:v>
                </c:pt>
                <c:pt idx="25179">
                  <c:v>750.45</c:v>
                </c:pt>
                <c:pt idx="25180">
                  <c:v>748.6</c:v>
                </c:pt>
                <c:pt idx="25181">
                  <c:v>758.92</c:v>
                </c:pt>
                <c:pt idx="25182">
                  <c:v>756.97</c:v>
                </c:pt>
                <c:pt idx="25183">
                  <c:v>870.49</c:v>
                </c:pt>
                <c:pt idx="25184">
                  <c:v>979.97</c:v>
                </c:pt>
                <c:pt idx="25185">
                  <c:v>1072.18</c:v>
                </c:pt>
                <c:pt idx="25186">
                  <c:v>1110.5899999999999</c:v>
                </c:pt>
                <c:pt idx="25187">
                  <c:v>1103.9000000000001</c:v>
                </c:pt>
                <c:pt idx="25188">
                  <c:v>1079.81</c:v>
                </c:pt>
                <c:pt idx="25189">
                  <c:v>1046.28</c:v>
                </c:pt>
                <c:pt idx="25190">
                  <c:v>1028.01</c:v>
                </c:pt>
                <c:pt idx="25191">
                  <c:v>993.11</c:v>
                </c:pt>
                <c:pt idx="25192">
                  <c:v>969.95</c:v>
                </c:pt>
                <c:pt idx="25193">
                  <c:v>1013.98</c:v>
                </c:pt>
                <c:pt idx="25194">
                  <c:v>1059.3599999999999</c:v>
                </c:pt>
                <c:pt idx="25195">
                  <c:v>1035.3399999999999</c:v>
                </c:pt>
                <c:pt idx="25196">
                  <c:v>1001.41</c:v>
                </c:pt>
                <c:pt idx="25197">
                  <c:v>946.03</c:v>
                </c:pt>
                <c:pt idx="25198">
                  <c:v>895.39</c:v>
                </c:pt>
                <c:pt idx="25199">
                  <c:v>851.91</c:v>
                </c:pt>
                <c:pt idx="25200">
                  <c:v>806.74</c:v>
                </c:pt>
                <c:pt idx="25201">
                  <c:v>779.28</c:v>
                </c:pt>
                <c:pt idx="25202">
                  <c:v>747.65</c:v>
                </c:pt>
                <c:pt idx="25203">
                  <c:v>737.61</c:v>
                </c:pt>
                <c:pt idx="25204">
                  <c:v>727.07</c:v>
                </c:pt>
                <c:pt idx="25205">
                  <c:v>722.32</c:v>
                </c:pt>
                <c:pt idx="25206">
                  <c:v>688.74</c:v>
                </c:pt>
                <c:pt idx="25207">
                  <c:v>742.33</c:v>
                </c:pt>
                <c:pt idx="25208">
                  <c:v>805.29</c:v>
                </c:pt>
                <c:pt idx="25209">
                  <c:v>849.63</c:v>
                </c:pt>
                <c:pt idx="25210">
                  <c:v>904.79</c:v>
                </c:pt>
                <c:pt idx="25211">
                  <c:v>919.64</c:v>
                </c:pt>
                <c:pt idx="25212">
                  <c:v>928.16</c:v>
                </c:pt>
                <c:pt idx="25213">
                  <c:v>881.15</c:v>
                </c:pt>
                <c:pt idx="25214">
                  <c:v>863.36</c:v>
                </c:pt>
                <c:pt idx="25215">
                  <c:v>843.06</c:v>
                </c:pt>
                <c:pt idx="25216">
                  <c:v>846.24</c:v>
                </c:pt>
                <c:pt idx="25217">
                  <c:v>889.81</c:v>
                </c:pt>
                <c:pt idx="25218">
                  <c:v>957.79</c:v>
                </c:pt>
                <c:pt idx="25219">
                  <c:v>947.71</c:v>
                </c:pt>
                <c:pt idx="25220">
                  <c:v>926.43</c:v>
                </c:pt>
                <c:pt idx="25221">
                  <c:v>889.49</c:v>
                </c:pt>
                <c:pt idx="25222">
                  <c:v>832.83</c:v>
                </c:pt>
                <c:pt idx="25223">
                  <c:v>777.41</c:v>
                </c:pt>
                <c:pt idx="25224">
                  <c:v>756.57</c:v>
                </c:pt>
                <c:pt idx="25225">
                  <c:v>730.36</c:v>
                </c:pt>
                <c:pt idx="25226">
                  <c:v>709.25</c:v>
                </c:pt>
                <c:pt idx="25227">
                  <c:v>713.44</c:v>
                </c:pt>
                <c:pt idx="25228">
                  <c:v>730.8</c:v>
                </c:pt>
                <c:pt idx="25229">
                  <c:v>768.77</c:v>
                </c:pt>
                <c:pt idx="25230">
                  <c:v>804.15</c:v>
                </c:pt>
                <c:pt idx="25231">
                  <c:v>985.64</c:v>
                </c:pt>
                <c:pt idx="25232">
                  <c:v>1130.97</c:v>
                </c:pt>
                <c:pt idx="25233">
                  <c:v>1222.8399999999999</c:v>
                </c:pt>
                <c:pt idx="25234">
                  <c:v>1251.5999999999999</c:v>
                </c:pt>
                <c:pt idx="25235">
                  <c:v>1271.27</c:v>
                </c:pt>
                <c:pt idx="25236">
                  <c:v>1266.58</c:v>
                </c:pt>
                <c:pt idx="25237">
                  <c:v>1255.3399999999999</c:v>
                </c:pt>
                <c:pt idx="25238">
                  <c:v>1250.49</c:v>
                </c:pt>
                <c:pt idx="25239">
                  <c:v>1195.96</c:v>
                </c:pt>
                <c:pt idx="25240">
                  <c:v>1132.8499999999999</c:v>
                </c:pt>
                <c:pt idx="25241">
                  <c:v>1068.4000000000001</c:v>
                </c:pt>
                <c:pt idx="25242">
                  <c:v>1117.24</c:v>
                </c:pt>
                <c:pt idx="25243">
                  <c:v>1083.97</c:v>
                </c:pt>
                <c:pt idx="25244">
                  <c:v>1034.52</c:v>
                </c:pt>
                <c:pt idx="25245">
                  <c:v>973.88</c:v>
                </c:pt>
                <c:pt idx="25246">
                  <c:v>894.69</c:v>
                </c:pt>
                <c:pt idx="25247">
                  <c:v>839.33</c:v>
                </c:pt>
                <c:pt idx="25248">
                  <c:v>804.01</c:v>
                </c:pt>
                <c:pt idx="25249">
                  <c:v>774.78</c:v>
                </c:pt>
                <c:pt idx="25250">
                  <c:v>767.38</c:v>
                </c:pt>
                <c:pt idx="25251">
                  <c:v>755.75</c:v>
                </c:pt>
                <c:pt idx="25252">
                  <c:v>764.98</c:v>
                </c:pt>
                <c:pt idx="25253">
                  <c:v>808.22</c:v>
                </c:pt>
                <c:pt idx="25254">
                  <c:v>846.78</c:v>
                </c:pt>
                <c:pt idx="25255">
                  <c:v>1040.6099999999999</c:v>
                </c:pt>
                <c:pt idx="25256">
                  <c:v>1169.58</c:v>
                </c:pt>
                <c:pt idx="25257">
                  <c:v>1236.54</c:v>
                </c:pt>
                <c:pt idx="25258">
                  <c:v>1247.23</c:v>
                </c:pt>
                <c:pt idx="25259">
                  <c:v>1229.01</c:v>
                </c:pt>
                <c:pt idx="25260">
                  <c:v>1217.18</c:v>
                </c:pt>
                <c:pt idx="25261">
                  <c:v>1220.2</c:v>
                </c:pt>
                <c:pt idx="25262">
                  <c:v>1210.75</c:v>
                </c:pt>
                <c:pt idx="25263">
                  <c:v>1182.48</c:v>
                </c:pt>
                <c:pt idx="25264">
                  <c:v>1118.9100000000001</c:v>
                </c:pt>
                <c:pt idx="25265">
                  <c:v>1105.44</c:v>
                </c:pt>
                <c:pt idx="25266">
                  <c:v>1124.1400000000001</c:v>
                </c:pt>
                <c:pt idx="25267">
                  <c:v>1074.8499999999999</c:v>
                </c:pt>
                <c:pt idx="25268">
                  <c:v>1007.46</c:v>
                </c:pt>
                <c:pt idx="25269">
                  <c:v>967.1</c:v>
                </c:pt>
                <c:pt idx="25270">
                  <c:v>903.64</c:v>
                </c:pt>
                <c:pt idx="25271">
                  <c:v>852.17</c:v>
                </c:pt>
                <c:pt idx="25272">
                  <c:v>810.37</c:v>
                </c:pt>
                <c:pt idx="25273">
                  <c:v>782.99</c:v>
                </c:pt>
                <c:pt idx="25274">
                  <c:v>772.01</c:v>
                </c:pt>
                <c:pt idx="25275">
                  <c:v>759.81</c:v>
                </c:pt>
                <c:pt idx="25276">
                  <c:v>772.69</c:v>
                </c:pt>
                <c:pt idx="25277">
                  <c:v>817.25</c:v>
                </c:pt>
                <c:pt idx="25278">
                  <c:v>842.56</c:v>
                </c:pt>
                <c:pt idx="25279">
                  <c:v>1005.05</c:v>
                </c:pt>
                <c:pt idx="25280">
                  <c:v>1119.48</c:v>
                </c:pt>
                <c:pt idx="25281">
                  <c:v>1187.69</c:v>
                </c:pt>
                <c:pt idx="25282">
                  <c:v>1235.3800000000001</c:v>
                </c:pt>
                <c:pt idx="25283">
                  <c:v>1230.5899999999999</c:v>
                </c:pt>
                <c:pt idx="25284">
                  <c:v>1213.9000000000001</c:v>
                </c:pt>
                <c:pt idx="25285">
                  <c:v>1240.55</c:v>
                </c:pt>
                <c:pt idx="25286">
                  <c:v>1199.9100000000001</c:v>
                </c:pt>
                <c:pt idx="25287">
                  <c:v>1158.0899999999999</c:v>
                </c:pt>
                <c:pt idx="25288">
                  <c:v>1103.8499999999999</c:v>
                </c:pt>
                <c:pt idx="25289">
                  <c:v>1102.24</c:v>
                </c:pt>
                <c:pt idx="25290">
                  <c:v>1085.8</c:v>
                </c:pt>
                <c:pt idx="25291">
                  <c:v>1049.51</c:v>
                </c:pt>
                <c:pt idx="25292">
                  <c:v>999.95</c:v>
                </c:pt>
                <c:pt idx="25293">
                  <c:v>934.52</c:v>
                </c:pt>
                <c:pt idx="25294">
                  <c:v>876.87</c:v>
                </c:pt>
                <c:pt idx="25295">
                  <c:v>819.47</c:v>
                </c:pt>
                <c:pt idx="25296">
                  <c:v>774.65</c:v>
                </c:pt>
                <c:pt idx="25297">
                  <c:v>738.76</c:v>
                </c:pt>
                <c:pt idx="25298">
                  <c:v>720.54</c:v>
                </c:pt>
                <c:pt idx="25299">
                  <c:v>718.36</c:v>
                </c:pt>
                <c:pt idx="25300">
                  <c:v>734.47</c:v>
                </c:pt>
                <c:pt idx="25301">
                  <c:v>773.38</c:v>
                </c:pt>
                <c:pt idx="25302">
                  <c:v>799.48</c:v>
                </c:pt>
                <c:pt idx="25303">
                  <c:v>962.05</c:v>
                </c:pt>
                <c:pt idx="25304">
                  <c:v>1090.73</c:v>
                </c:pt>
                <c:pt idx="25305">
                  <c:v>1151.54</c:v>
                </c:pt>
                <c:pt idx="25306">
                  <c:v>1206.95</c:v>
                </c:pt>
                <c:pt idx="25307">
                  <c:v>1206.57</c:v>
                </c:pt>
                <c:pt idx="25308">
                  <c:v>1202.71</c:v>
                </c:pt>
                <c:pt idx="25309">
                  <c:v>1211.8699999999999</c:v>
                </c:pt>
                <c:pt idx="25310">
                  <c:v>1205.78</c:v>
                </c:pt>
                <c:pt idx="25311">
                  <c:v>1153.43</c:v>
                </c:pt>
                <c:pt idx="25312">
                  <c:v>1077.3</c:v>
                </c:pt>
                <c:pt idx="25313">
                  <c:v>1082.72</c:v>
                </c:pt>
                <c:pt idx="25314">
                  <c:v>1107.43</c:v>
                </c:pt>
                <c:pt idx="25315">
                  <c:v>1057.3699999999999</c:v>
                </c:pt>
                <c:pt idx="25316">
                  <c:v>1008.21</c:v>
                </c:pt>
                <c:pt idx="25317">
                  <c:v>940.36</c:v>
                </c:pt>
                <c:pt idx="25318">
                  <c:v>880.08</c:v>
                </c:pt>
                <c:pt idx="25319">
                  <c:v>819.19</c:v>
                </c:pt>
                <c:pt idx="25320">
                  <c:v>784.03</c:v>
                </c:pt>
                <c:pt idx="25321">
                  <c:v>750.94</c:v>
                </c:pt>
                <c:pt idx="25322">
                  <c:v>733.25</c:v>
                </c:pt>
                <c:pt idx="25323">
                  <c:v>732.52</c:v>
                </c:pt>
                <c:pt idx="25324">
                  <c:v>743.93</c:v>
                </c:pt>
                <c:pt idx="25325">
                  <c:v>776.75</c:v>
                </c:pt>
                <c:pt idx="25326">
                  <c:v>807.41</c:v>
                </c:pt>
                <c:pt idx="25327">
                  <c:v>990.23</c:v>
                </c:pt>
                <c:pt idx="25328">
                  <c:v>1111.94</c:v>
                </c:pt>
                <c:pt idx="25329">
                  <c:v>1173.04</c:v>
                </c:pt>
                <c:pt idx="25330">
                  <c:v>1213.51</c:v>
                </c:pt>
                <c:pt idx="25331">
                  <c:v>1207.53</c:v>
                </c:pt>
                <c:pt idx="25332">
                  <c:v>1172.67</c:v>
                </c:pt>
                <c:pt idx="25333">
                  <c:v>1177.32</c:v>
                </c:pt>
                <c:pt idx="25334">
                  <c:v>1146.03</c:v>
                </c:pt>
                <c:pt idx="25335">
                  <c:v>1113.32</c:v>
                </c:pt>
                <c:pt idx="25336">
                  <c:v>1074.6199999999999</c:v>
                </c:pt>
                <c:pt idx="25337">
                  <c:v>1034.6600000000001</c:v>
                </c:pt>
                <c:pt idx="25338">
                  <c:v>1082.03</c:v>
                </c:pt>
                <c:pt idx="25339">
                  <c:v>1061.54</c:v>
                </c:pt>
                <c:pt idx="25340">
                  <c:v>1005.63</c:v>
                </c:pt>
                <c:pt idx="25341">
                  <c:v>954.59</c:v>
                </c:pt>
                <c:pt idx="25342">
                  <c:v>876.31</c:v>
                </c:pt>
                <c:pt idx="25343">
                  <c:v>815.21</c:v>
                </c:pt>
                <c:pt idx="25344">
                  <c:v>775.7</c:v>
                </c:pt>
                <c:pt idx="25345">
                  <c:v>755.66</c:v>
                </c:pt>
                <c:pt idx="25346">
                  <c:v>748.91</c:v>
                </c:pt>
                <c:pt idx="25347">
                  <c:v>735.27</c:v>
                </c:pt>
                <c:pt idx="25348">
                  <c:v>737.48</c:v>
                </c:pt>
                <c:pt idx="25349">
                  <c:v>746.94</c:v>
                </c:pt>
                <c:pt idx="25350">
                  <c:v>731.26</c:v>
                </c:pt>
                <c:pt idx="25351">
                  <c:v>829.15</c:v>
                </c:pt>
                <c:pt idx="25352">
                  <c:v>949.46</c:v>
                </c:pt>
                <c:pt idx="25353">
                  <c:v>1018.14</c:v>
                </c:pt>
                <c:pt idx="25354">
                  <c:v>1040.31</c:v>
                </c:pt>
                <c:pt idx="25355">
                  <c:v>1043.0899999999999</c:v>
                </c:pt>
                <c:pt idx="25356">
                  <c:v>1020.2</c:v>
                </c:pt>
                <c:pt idx="25357">
                  <c:v>994.31</c:v>
                </c:pt>
                <c:pt idx="25358">
                  <c:v>974.98</c:v>
                </c:pt>
                <c:pt idx="25359">
                  <c:v>943.93</c:v>
                </c:pt>
                <c:pt idx="25360">
                  <c:v>922.56</c:v>
                </c:pt>
                <c:pt idx="25361">
                  <c:v>976.61</c:v>
                </c:pt>
                <c:pt idx="25362">
                  <c:v>1016</c:v>
                </c:pt>
                <c:pt idx="25363">
                  <c:v>990.05</c:v>
                </c:pt>
                <c:pt idx="25364">
                  <c:v>958.56</c:v>
                </c:pt>
                <c:pt idx="25365">
                  <c:v>905.27</c:v>
                </c:pt>
                <c:pt idx="25366">
                  <c:v>848.76</c:v>
                </c:pt>
                <c:pt idx="25367">
                  <c:v>806.55</c:v>
                </c:pt>
                <c:pt idx="25368">
                  <c:v>769.96</c:v>
                </c:pt>
                <c:pt idx="25369">
                  <c:v>751.69</c:v>
                </c:pt>
                <c:pt idx="25370">
                  <c:v>735.68</c:v>
                </c:pt>
                <c:pt idx="25371">
                  <c:v>719.95</c:v>
                </c:pt>
                <c:pt idx="25372">
                  <c:v>719.87</c:v>
                </c:pt>
                <c:pt idx="25373">
                  <c:v>713.69</c:v>
                </c:pt>
                <c:pt idx="25374">
                  <c:v>697.18</c:v>
                </c:pt>
                <c:pt idx="25375">
                  <c:v>738.79</c:v>
                </c:pt>
                <c:pt idx="25376">
                  <c:v>750.17</c:v>
                </c:pt>
                <c:pt idx="25377">
                  <c:v>793.74</c:v>
                </c:pt>
                <c:pt idx="25378">
                  <c:v>842.04</c:v>
                </c:pt>
                <c:pt idx="25379">
                  <c:v>855.81</c:v>
                </c:pt>
                <c:pt idx="25380">
                  <c:v>872.63</c:v>
                </c:pt>
                <c:pt idx="25381">
                  <c:v>879.82</c:v>
                </c:pt>
                <c:pt idx="25382">
                  <c:v>871.83</c:v>
                </c:pt>
                <c:pt idx="25383">
                  <c:v>850.22</c:v>
                </c:pt>
                <c:pt idx="25384">
                  <c:v>833.29</c:v>
                </c:pt>
                <c:pt idx="25385">
                  <c:v>882.66</c:v>
                </c:pt>
                <c:pt idx="25386">
                  <c:v>934</c:v>
                </c:pt>
                <c:pt idx="25387">
                  <c:v>894.43</c:v>
                </c:pt>
                <c:pt idx="25388">
                  <c:v>879.38</c:v>
                </c:pt>
                <c:pt idx="25389">
                  <c:v>850.64</c:v>
                </c:pt>
                <c:pt idx="25390">
                  <c:v>805.07</c:v>
                </c:pt>
                <c:pt idx="25391">
                  <c:v>766.01</c:v>
                </c:pt>
                <c:pt idx="25392">
                  <c:v>741.62</c:v>
                </c:pt>
                <c:pt idx="25393">
                  <c:v>728.93</c:v>
                </c:pt>
                <c:pt idx="25394">
                  <c:v>710.93</c:v>
                </c:pt>
                <c:pt idx="25395">
                  <c:v>705.79</c:v>
                </c:pt>
                <c:pt idx="25396">
                  <c:v>704.75</c:v>
                </c:pt>
                <c:pt idx="25397">
                  <c:v>708.96</c:v>
                </c:pt>
                <c:pt idx="25398">
                  <c:v>698.92</c:v>
                </c:pt>
                <c:pt idx="25399">
                  <c:v>765.46</c:v>
                </c:pt>
                <c:pt idx="25400">
                  <c:v>832.69</c:v>
                </c:pt>
                <c:pt idx="25401">
                  <c:v>885.02</c:v>
                </c:pt>
                <c:pt idx="25402">
                  <c:v>907.26</c:v>
                </c:pt>
                <c:pt idx="25403">
                  <c:v>947</c:v>
                </c:pt>
                <c:pt idx="25404">
                  <c:v>948.56</c:v>
                </c:pt>
                <c:pt idx="25405">
                  <c:v>938.87</c:v>
                </c:pt>
                <c:pt idx="25406">
                  <c:v>887.18</c:v>
                </c:pt>
                <c:pt idx="25407">
                  <c:v>815.99</c:v>
                </c:pt>
                <c:pt idx="25408">
                  <c:v>875.9</c:v>
                </c:pt>
                <c:pt idx="25409">
                  <c:v>924.11</c:v>
                </c:pt>
                <c:pt idx="25410">
                  <c:v>976.91</c:v>
                </c:pt>
                <c:pt idx="25411">
                  <c:v>968.3</c:v>
                </c:pt>
                <c:pt idx="25412">
                  <c:v>945.64</c:v>
                </c:pt>
                <c:pt idx="25413">
                  <c:v>891.39</c:v>
                </c:pt>
                <c:pt idx="25414">
                  <c:v>844.8</c:v>
                </c:pt>
                <c:pt idx="25415">
                  <c:v>793.18</c:v>
                </c:pt>
                <c:pt idx="25416">
                  <c:v>765.19</c:v>
                </c:pt>
                <c:pt idx="25417">
                  <c:v>732.43</c:v>
                </c:pt>
                <c:pt idx="25418">
                  <c:v>706.55</c:v>
                </c:pt>
                <c:pt idx="25419">
                  <c:v>711.19</c:v>
                </c:pt>
                <c:pt idx="25420">
                  <c:v>735.76</c:v>
                </c:pt>
                <c:pt idx="25421">
                  <c:v>781.38</c:v>
                </c:pt>
                <c:pt idx="25422">
                  <c:v>810.95</c:v>
                </c:pt>
                <c:pt idx="25423">
                  <c:v>998.85</c:v>
                </c:pt>
                <c:pt idx="25424">
                  <c:v>1137.8</c:v>
                </c:pt>
                <c:pt idx="25425">
                  <c:v>1183.3399999999999</c:v>
                </c:pt>
                <c:pt idx="25426">
                  <c:v>1255.31</c:v>
                </c:pt>
                <c:pt idx="25427">
                  <c:v>1262.68</c:v>
                </c:pt>
                <c:pt idx="25428">
                  <c:v>1259.1199999999999</c:v>
                </c:pt>
                <c:pt idx="25429">
                  <c:v>1248.94</c:v>
                </c:pt>
                <c:pt idx="25430">
                  <c:v>1204.8499999999999</c:v>
                </c:pt>
                <c:pt idx="25431">
                  <c:v>1181.69</c:v>
                </c:pt>
                <c:pt idx="25432">
                  <c:v>1129.6600000000001</c:v>
                </c:pt>
                <c:pt idx="25433">
                  <c:v>1083.42</c:v>
                </c:pt>
                <c:pt idx="25434">
                  <c:v>1116.3499999999999</c:v>
                </c:pt>
                <c:pt idx="25435">
                  <c:v>1092.3599999999999</c:v>
                </c:pt>
                <c:pt idx="25436">
                  <c:v>1033.1199999999999</c:v>
                </c:pt>
                <c:pt idx="25437">
                  <c:v>970.06</c:v>
                </c:pt>
                <c:pt idx="25438">
                  <c:v>925.28</c:v>
                </c:pt>
                <c:pt idx="25439">
                  <c:v>855.58</c:v>
                </c:pt>
                <c:pt idx="25440">
                  <c:v>823.4</c:v>
                </c:pt>
                <c:pt idx="25441">
                  <c:v>793.49</c:v>
                </c:pt>
                <c:pt idx="25442">
                  <c:v>776.32</c:v>
                </c:pt>
                <c:pt idx="25443">
                  <c:v>765.67</c:v>
                </c:pt>
                <c:pt idx="25444">
                  <c:v>778.04</c:v>
                </c:pt>
                <c:pt idx="25445">
                  <c:v>816.6</c:v>
                </c:pt>
                <c:pt idx="25446">
                  <c:v>848.97</c:v>
                </c:pt>
                <c:pt idx="25447">
                  <c:v>1004.53</c:v>
                </c:pt>
                <c:pt idx="25448">
                  <c:v>1153.25</c:v>
                </c:pt>
                <c:pt idx="25449">
                  <c:v>1196.8900000000001</c:v>
                </c:pt>
                <c:pt idx="25450">
                  <c:v>1253.05</c:v>
                </c:pt>
                <c:pt idx="25451">
                  <c:v>1256.8399999999999</c:v>
                </c:pt>
                <c:pt idx="25452">
                  <c:v>1254.55</c:v>
                </c:pt>
                <c:pt idx="25453">
                  <c:v>1287.81</c:v>
                </c:pt>
                <c:pt idx="25454">
                  <c:v>1270.3399999999999</c:v>
                </c:pt>
                <c:pt idx="25455">
                  <c:v>1222.7</c:v>
                </c:pt>
                <c:pt idx="25456">
                  <c:v>1139.26</c:v>
                </c:pt>
                <c:pt idx="25457">
                  <c:v>1100.1500000000001</c:v>
                </c:pt>
                <c:pt idx="25458">
                  <c:v>1143.6600000000001</c:v>
                </c:pt>
                <c:pt idx="25459">
                  <c:v>1103.58</c:v>
                </c:pt>
                <c:pt idx="25460">
                  <c:v>1050.95</c:v>
                </c:pt>
                <c:pt idx="25461">
                  <c:v>995.77</c:v>
                </c:pt>
                <c:pt idx="25462">
                  <c:v>929.86</c:v>
                </c:pt>
                <c:pt idx="25463">
                  <c:v>869.66</c:v>
                </c:pt>
                <c:pt idx="25464">
                  <c:v>827.8</c:v>
                </c:pt>
                <c:pt idx="25465">
                  <c:v>793.63</c:v>
                </c:pt>
                <c:pt idx="25466">
                  <c:v>785.13</c:v>
                </c:pt>
                <c:pt idx="25467">
                  <c:v>769.32</c:v>
                </c:pt>
                <c:pt idx="25468">
                  <c:v>784.43</c:v>
                </c:pt>
                <c:pt idx="25469">
                  <c:v>811.3</c:v>
                </c:pt>
                <c:pt idx="25470">
                  <c:v>843.82</c:v>
                </c:pt>
                <c:pt idx="25471">
                  <c:v>989.07</c:v>
                </c:pt>
                <c:pt idx="25472">
                  <c:v>1149.72</c:v>
                </c:pt>
                <c:pt idx="25473">
                  <c:v>1216.8399999999999</c:v>
                </c:pt>
                <c:pt idx="25474">
                  <c:v>1249.67</c:v>
                </c:pt>
                <c:pt idx="25475">
                  <c:v>1252.29</c:v>
                </c:pt>
                <c:pt idx="25476">
                  <c:v>1250.1199999999999</c:v>
                </c:pt>
                <c:pt idx="25477">
                  <c:v>1256.3599999999999</c:v>
                </c:pt>
                <c:pt idx="25478">
                  <c:v>1239.8800000000001</c:v>
                </c:pt>
                <c:pt idx="25479">
                  <c:v>1204.8399999999999</c:v>
                </c:pt>
                <c:pt idx="25480">
                  <c:v>1125.73</c:v>
                </c:pt>
                <c:pt idx="25481">
                  <c:v>1103.6199999999999</c:v>
                </c:pt>
                <c:pt idx="25482">
                  <c:v>1125.67</c:v>
                </c:pt>
                <c:pt idx="25483">
                  <c:v>1092.71</c:v>
                </c:pt>
                <c:pt idx="25484">
                  <c:v>1039.1300000000001</c:v>
                </c:pt>
                <c:pt idx="25485">
                  <c:v>985.84</c:v>
                </c:pt>
                <c:pt idx="25486">
                  <c:v>920.03</c:v>
                </c:pt>
                <c:pt idx="25487">
                  <c:v>856.25</c:v>
                </c:pt>
                <c:pt idx="25488">
                  <c:v>813.94</c:v>
                </c:pt>
                <c:pt idx="25489">
                  <c:v>790.42</c:v>
                </c:pt>
                <c:pt idx="25490">
                  <c:v>771.67</c:v>
                </c:pt>
                <c:pt idx="25491">
                  <c:v>762.16</c:v>
                </c:pt>
                <c:pt idx="25492">
                  <c:v>767.75</c:v>
                </c:pt>
                <c:pt idx="25493">
                  <c:v>803.51</c:v>
                </c:pt>
                <c:pt idx="25494">
                  <c:v>836.92</c:v>
                </c:pt>
                <c:pt idx="25495">
                  <c:v>988.81</c:v>
                </c:pt>
                <c:pt idx="25496">
                  <c:v>1137.02</c:v>
                </c:pt>
                <c:pt idx="25497">
                  <c:v>1226.96</c:v>
                </c:pt>
                <c:pt idx="25498">
                  <c:v>1262.95</c:v>
                </c:pt>
                <c:pt idx="25499">
                  <c:v>1238.8699999999999</c:v>
                </c:pt>
                <c:pt idx="25500">
                  <c:v>1199.76</c:v>
                </c:pt>
                <c:pt idx="25501">
                  <c:v>1180.71</c:v>
                </c:pt>
                <c:pt idx="25502">
                  <c:v>1173.17</c:v>
                </c:pt>
                <c:pt idx="25503">
                  <c:v>1134.2</c:v>
                </c:pt>
                <c:pt idx="25504">
                  <c:v>1064.49</c:v>
                </c:pt>
                <c:pt idx="25505">
                  <c:v>1048.5999999999999</c:v>
                </c:pt>
                <c:pt idx="25506">
                  <c:v>1063.8599999999999</c:v>
                </c:pt>
                <c:pt idx="25507">
                  <c:v>1031.79</c:v>
                </c:pt>
                <c:pt idx="25508">
                  <c:v>984.6</c:v>
                </c:pt>
                <c:pt idx="25509">
                  <c:v>933.61</c:v>
                </c:pt>
                <c:pt idx="25510">
                  <c:v>871.68</c:v>
                </c:pt>
                <c:pt idx="25511">
                  <c:v>829.05</c:v>
                </c:pt>
                <c:pt idx="25512">
                  <c:v>791.65</c:v>
                </c:pt>
                <c:pt idx="25513">
                  <c:v>773.79</c:v>
                </c:pt>
                <c:pt idx="25514">
                  <c:v>753.94</c:v>
                </c:pt>
                <c:pt idx="25515">
                  <c:v>734.62</c:v>
                </c:pt>
                <c:pt idx="25516">
                  <c:v>738.82</c:v>
                </c:pt>
                <c:pt idx="25517">
                  <c:v>745.4</c:v>
                </c:pt>
                <c:pt idx="25518">
                  <c:v>744.85</c:v>
                </c:pt>
                <c:pt idx="25519">
                  <c:v>855.88</c:v>
                </c:pt>
                <c:pt idx="25520">
                  <c:v>994.92</c:v>
                </c:pt>
                <c:pt idx="25521">
                  <c:v>1059.8599999999999</c:v>
                </c:pt>
                <c:pt idx="25522">
                  <c:v>1098.81</c:v>
                </c:pt>
                <c:pt idx="25523">
                  <c:v>1085.01</c:v>
                </c:pt>
                <c:pt idx="25524">
                  <c:v>1032.1400000000001</c:v>
                </c:pt>
                <c:pt idx="25525">
                  <c:v>992</c:v>
                </c:pt>
                <c:pt idx="25526">
                  <c:v>1002.37</c:v>
                </c:pt>
                <c:pt idx="25527">
                  <c:v>964.39</c:v>
                </c:pt>
                <c:pt idx="25528">
                  <c:v>949.76</c:v>
                </c:pt>
                <c:pt idx="25529">
                  <c:v>971.68</c:v>
                </c:pt>
                <c:pt idx="25530">
                  <c:v>1045.1300000000001</c:v>
                </c:pt>
                <c:pt idx="25531">
                  <c:v>1035.3699999999999</c:v>
                </c:pt>
                <c:pt idx="25532">
                  <c:v>1001.9</c:v>
                </c:pt>
                <c:pt idx="25533">
                  <c:v>937.56</c:v>
                </c:pt>
                <c:pt idx="25534">
                  <c:v>888.8</c:v>
                </c:pt>
                <c:pt idx="25535">
                  <c:v>828.28</c:v>
                </c:pt>
                <c:pt idx="25536">
                  <c:v>787.99</c:v>
                </c:pt>
                <c:pt idx="25537">
                  <c:v>767.06</c:v>
                </c:pt>
                <c:pt idx="25538">
                  <c:v>746.46</c:v>
                </c:pt>
                <c:pt idx="25539">
                  <c:v>729.42</c:v>
                </c:pt>
                <c:pt idx="25540">
                  <c:v>719.53</c:v>
                </c:pt>
                <c:pt idx="25541">
                  <c:v>722.71</c:v>
                </c:pt>
                <c:pt idx="25542">
                  <c:v>691.94</c:v>
                </c:pt>
                <c:pt idx="25543">
                  <c:v>744.3</c:v>
                </c:pt>
                <c:pt idx="25544">
                  <c:v>804.74</c:v>
                </c:pt>
                <c:pt idx="25545">
                  <c:v>869.44</c:v>
                </c:pt>
                <c:pt idx="25546">
                  <c:v>918.04</c:v>
                </c:pt>
                <c:pt idx="25547">
                  <c:v>937.4</c:v>
                </c:pt>
                <c:pt idx="25548">
                  <c:v>944.74</c:v>
                </c:pt>
                <c:pt idx="25549">
                  <c:v>918.63</c:v>
                </c:pt>
                <c:pt idx="25550">
                  <c:v>872.38</c:v>
                </c:pt>
                <c:pt idx="25551">
                  <c:v>879.04</c:v>
                </c:pt>
                <c:pt idx="25552">
                  <c:v>876.08</c:v>
                </c:pt>
                <c:pt idx="25553">
                  <c:v>904.3</c:v>
                </c:pt>
                <c:pt idx="25554">
                  <c:v>1006.07</c:v>
                </c:pt>
                <c:pt idx="25555">
                  <c:v>1003.98</c:v>
                </c:pt>
                <c:pt idx="25556">
                  <c:v>974.78</c:v>
                </c:pt>
                <c:pt idx="25557">
                  <c:v>928.27</c:v>
                </c:pt>
                <c:pt idx="25558">
                  <c:v>872.55</c:v>
                </c:pt>
                <c:pt idx="25559">
                  <c:v>815.84</c:v>
                </c:pt>
                <c:pt idx="25560">
                  <c:v>772.41</c:v>
                </c:pt>
                <c:pt idx="25561">
                  <c:v>750.13</c:v>
                </c:pt>
                <c:pt idx="25562">
                  <c:v>730.28</c:v>
                </c:pt>
                <c:pt idx="25563">
                  <c:v>726.09</c:v>
                </c:pt>
                <c:pt idx="25564">
                  <c:v>731.76</c:v>
                </c:pt>
                <c:pt idx="25565">
                  <c:v>770.32</c:v>
                </c:pt>
                <c:pt idx="25566">
                  <c:v>798.95</c:v>
                </c:pt>
                <c:pt idx="25567">
                  <c:v>979.01</c:v>
                </c:pt>
                <c:pt idx="25568">
                  <c:v>1123.26</c:v>
                </c:pt>
                <c:pt idx="25569">
                  <c:v>1213.06</c:v>
                </c:pt>
                <c:pt idx="25570">
                  <c:v>1265.73</c:v>
                </c:pt>
                <c:pt idx="25571">
                  <c:v>1271.69</c:v>
                </c:pt>
                <c:pt idx="25572">
                  <c:v>1247.5899999999999</c:v>
                </c:pt>
                <c:pt idx="25573">
                  <c:v>1218.08</c:v>
                </c:pt>
                <c:pt idx="25574">
                  <c:v>1197.54</c:v>
                </c:pt>
                <c:pt idx="25575">
                  <c:v>1169.46</c:v>
                </c:pt>
                <c:pt idx="25576">
                  <c:v>1107.3399999999999</c:v>
                </c:pt>
                <c:pt idx="25577">
                  <c:v>1057.3</c:v>
                </c:pt>
                <c:pt idx="25578">
                  <c:v>1115.6199999999999</c:v>
                </c:pt>
                <c:pt idx="25579">
                  <c:v>1079.76</c:v>
                </c:pt>
                <c:pt idx="25580">
                  <c:v>1035.77</c:v>
                </c:pt>
                <c:pt idx="25581">
                  <c:v>980.13</c:v>
                </c:pt>
                <c:pt idx="25582">
                  <c:v>904.76</c:v>
                </c:pt>
                <c:pt idx="25583">
                  <c:v>834.53</c:v>
                </c:pt>
                <c:pt idx="25584">
                  <c:v>803.13</c:v>
                </c:pt>
                <c:pt idx="25585">
                  <c:v>787.7</c:v>
                </c:pt>
                <c:pt idx="25586">
                  <c:v>753.24</c:v>
                </c:pt>
                <c:pt idx="25587">
                  <c:v>743.01</c:v>
                </c:pt>
                <c:pt idx="25588">
                  <c:v>742.9</c:v>
                </c:pt>
                <c:pt idx="25589">
                  <c:v>784.34</c:v>
                </c:pt>
                <c:pt idx="25590">
                  <c:v>806.83</c:v>
                </c:pt>
                <c:pt idx="25591">
                  <c:v>975.3</c:v>
                </c:pt>
                <c:pt idx="25592">
                  <c:v>1119.5899999999999</c:v>
                </c:pt>
                <c:pt idx="25593">
                  <c:v>1171.6099999999999</c:v>
                </c:pt>
                <c:pt idx="25594">
                  <c:v>1257.22</c:v>
                </c:pt>
                <c:pt idx="25595">
                  <c:v>1254.5899999999999</c:v>
                </c:pt>
                <c:pt idx="25596">
                  <c:v>1261.83</c:v>
                </c:pt>
                <c:pt idx="25597">
                  <c:v>1239.27</c:v>
                </c:pt>
                <c:pt idx="25598">
                  <c:v>1223.6500000000001</c:v>
                </c:pt>
                <c:pt idx="25599">
                  <c:v>1198.6500000000001</c:v>
                </c:pt>
                <c:pt idx="25600">
                  <c:v>1132.76</c:v>
                </c:pt>
                <c:pt idx="25601">
                  <c:v>1068.32</c:v>
                </c:pt>
                <c:pt idx="25602">
                  <c:v>1141.23</c:v>
                </c:pt>
                <c:pt idx="25603">
                  <c:v>1102.27</c:v>
                </c:pt>
                <c:pt idx="25604">
                  <c:v>1062.43</c:v>
                </c:pt>
                <c:pt idx="25605">
                  <c:v>995.96</c:v>
                </c:pt>
                <c:pt idx="25606">
                  <c:v>915.66</c:v>
                </c:pt>
                <c:pt idx="25607">
                  <c:v>851.68</c:v>
                </c:pt>
                <c:pt idx="25608">
                  <c:v>802.76</c:v>
                </c:pt>
                <c:pt idx="25609">
                  <c:v>780.28</c:v>
                </c:pt>
                <c:pt idx="25610">
                  <c:v>756.36</c:v>
                </c:pt>
                <c:pt idx="25611">
                  <c:v>754.55</c:v>
                </c:pt>
                <c:pt idx="25612">
                  <c:v>751.11</c:v>
                </c:pt>
                <c:pt idx="25613">
                  <c:v>795.48</c:v>
                </c:pt>
                <c:pt idx="25614">
                  <c:v>814.57</c:v>
                </c:pt>
                <c:pt idx="25615">
                  <c:v>979.01</c:v>
                </c:pt>
                <c:pt idx="25616">
                  <c:v>1124.97</c:v>
                </c:pt>
                <c:pt idx="25617">
                  <c:v>1216.21</c:v>
                </c:pt>
                <c:pt idx="25618">
                  <c:v>1256.31</c:v>
                </c:pt>
                <c:pt idx="25619">
                  <c:v>1239.92</c:v>
                </c:pt>
                <c:pt idx="25620">
                  <c:v>1211.49</c:v>
                </c:pt>
                <c:pt idx="25621">
                  <c:v>1210.83</c:v>
                </c:pt>
                <c:pt idx="25622">
                  <c:v>1184.29</c:v>
                </c:pt>
                <c:pt idx="25623">
                  <c:v>1149.33</c:v>
                </c:pt>
                <c:pt idx="25624">
                  <c:v>1095.3900000000001</c:v>
                </c:pt>
                <c:pt idx="25625">
                  <c:v>1052.53</c:v>
                </c:pt>
                <c:pt idx="25626">
                  <c:v>1119.57</c:v>
                </c:pt>
                <c:pt idx="25627">
                  <c:v>1101.24</c:v>
                </c:pt>
                <c:pt idx="25628">
                  <c:v>1050.22</c:v>
                </c:pt>
                <c:pt idx="25629">
                  <c:v>989.58</c:v>
                </c:pt>
                <c:pt idx="25630">
                  <c:v>905.37</c:v>
                </c:pt>
                <c:pt idx="25631">
                  <c:v>835.4</c:v>
                </c:pt>
                <c:pt idx="25632">
                  <c:v>795.23</c:v>
                </c:pt>
                <c:pt idx="25633">
                  <c:v>758.9</c:v>
                </c:pt>
                <c:pt idx="25634">
                  <c:v>745.99</c:v>
                </c:pt>
                <c:pt idx="25635">
                  <c:v>728.98</c:v>
                </c:pt>
                <c:pt idx="25636">
                  <c:v>738.59</c:v>
                </c:pt>
                <c:pt idx="25637">
                  <c:v>765.95</c:v>
                </c:pt>
                <c:pt idx="25638">
                  <c:v>791.77</c:v>
                </c:pt>
                <c:pt idx="25639">
                  <c:v>970.16</c:v>
                </c:pt>
                <c:pt idx="25640">
                  <c:v>1112.27</c:v>
                </c:pt>
                <c:pt idx="25641">
                  <c:v>1213.73</c:v>
                </c:pt>
                <c:pt idx="25642">
                  <c:v>1252.6400000000001</c:v>
                </c:pt>
                <c:pt idx="25643">
                  <c:v>1252.78</c:v>
                </c:pt>
                <c:pt idx="25644">
                  <c:v>1252.08</c:v>
                </c:pt>
                <c:pt idx="25645">
                  <c:v>1262.1600000000001</c:v>
                </c:pt>
                <c:pt idx="25646">
                  <c:v>1251.73</c:v>
                </c:pt>
                <c:pt idx="25647">
                  <c:v>1208.93</c:v>
                </c:pt>
                <c:pt idx="25648">
                  <c:v>1121.3499999999999</c:v>
                </c:pt>
                <c:pt idx="25649">
                  <c:v>1050.97</c:v>
                </c:pt>
                <c:pt idx="25650">
                  <c:v>1131.4100000000001</c:v>
                </c:pt>
                <c:pt idx="25651">
                  <c:v>1102.78</c:v>
                </c:pt>
                <c:pt idx="25652">
                  <c:v>1059.18</c:v>
                </c:pt>
                <c:pt idx="25653">
                  <c:v>994.84</c:v>
                </c:pt>
                <c:pt idx="25654">
                  <c:v>920.14</c:v>
                </c:pt>
                <c:pt idx="25655">
                  <c:v>856.35</c:v>
                </c:pt>
                <c:pt idx="25656">
                  <c:v>814.85</c:v>
                </c:pt>
                <c:pt idx="25657">
                  <c:v>776.6</c:v>
                </c:pt>
                <c:pt idx="25658">
                  <c:v>762.02</c:v>
                </c:pt>
                <c:pt idx="25659">
                  <c:v>750.74</c:v>
                </c:pt>
                <c:pt idx="25660">
                  <c:v>751.3</c:v>
                </c:pt>
                <c:pt idx="25661">
                  <c:v>773.21</c:v>
                </c:pt>
                <c:pt idx="25662">
                  <c:v>798.75</c:v>
                </c:pt>
                <c:pt idx="25663">
                  <c:v>976.95</c:v>
                </c:pt>
                <c:pt idx="25664">
                  <c:v>1123.6500000000001</c:v>
                </c:pt>
                <c:pt idx="25665">
                  <c:v>1179.93</c:v>
                </c:pt>
                <c:pt idx="25666">
                  <c:v>1247.27</c:v>
                </c:pt>
                <c:pt idx="25667">
                  <c:v>1250.46</c:v>
                </c:pt>
                <c:pt idx="25668">
                  <c:v>1238.75</c:v>
                </c:pt>
                <c:pt idx="25669">
                  <c:v>1241.6600000000001</c:v>
                </c:pt>
                <c:pt idx="25670">
                  <c:v>1223.2</c:v>
                </c:pt>
                <c:pt idx="25671">
                  <c:v>1183.51</c:v>
                </c:pt>
                <c:pt idx="25672">
                  <c:v>1090.68</c:v>
                </c:pt>
                <c:pt idx="25673">
                  <c:v>1040.7</c:v>
                </c:pt>
                <c:pt idx="25674">
                  <c:v>1111.48</c:v>
                </c:pt>
                <c:pt idx="25675">
                  <c:v>1090.81</c:v>
                </c:pt>
                <c:pt idx="25676">
                  <c:v>1064.6099999999999</c:v>
                </c:pt>
                <c:pt idx="25677">
                  <c:v>1009.62</c:v>
                </c:pt>
                <c:pt idx="25678">
                  <c:v>938.58</c:v>
                </c:pt>
                <c:pt idx="25679">
                  <c:v>912.57</c:v>
                </c:pt>
                <c:pt idx="25680">
                  <c:v>876.63</c:v>
                </c:pt>
                <c:pt idx="25681">
                  <c:v>818.81</c:v>
                </c:pt>
                <c:pt idx="25682">
                  <c:v>800.36</c:v>
                </c:pt>
                <c:pt idx="25683">
                  <c:v>777.21</c:v>
                </c:pt>
                <c:pt idx="25684">
                  <c:v>769.94</c:v>
                </c:pt>
                <c:pt idx="25685">
                  <c:v>761.53</c:v>
                </c:pt>
                <c:pt idx="25686">
                  <c:v>731.13</c:v>
                </c:pt>
                <c:pt idx="25687">
                  <c:v>774.02</c:v>
                </c:pt>
                <c:pt idx="25688">
                  <c:v>835.38</c:v>
                </c:pt>
                <c:pt idx="25689">
                  <c:v>917.89</c:v>
                </c:pt>
                <c:pt idx="25690">
                  <c:v>937.92</c:v>
                </c:pt>
                <c:pt idx="25691">
                  <c:v>935.2</c:v>
                </c:pt>
                <c:pt idx="25692">
                  <c:v>944.42</c:v>
                </c:pt>
                <c:pt idx="25693">
                  <c:v>931.83</c:v>
                </c:pt>
                <c:pt idx="25694">
                  <c:v>922.42</c:v>
                </c:pt>
                <c:pt idx="25695">
                  <c:v>896.59</c:v>
                </c:pt>
                <c:pt idx="25696">
                  <c:v>881.85</c:v>
                </c:pt>
                <c:pt idx="25697">
                  <c:v>906.9</c:v>
                </c:pt>
                <c:pt idx="25698">
                  <c:v>984.78</c:v>
                </c:pt>
                <c:pt idx="25699">
                  <c:v>972.69</c:v>
                </c:pt>
                <c:pt idx="25700">
                  <c:v>949.52</c:v>
                </c:pt>
                <c:pt idx="25701">
                  <c:v>937.6</c:v>
                </c:pt>
                <c:pt idx="25702">
                  <c:v>891.89</c:v>
                </c:pt>
                <c:pt idx="25703">
                  <c:v>849.43</c:v>
                </c:pt>
                <c:pt idx="25704">
                  <c:v>833.12</c:v>
                </c:pt>
                <c:pt idx="25705">
                  <c:v>796.93</c:v>
                </c:pt>
                <c:pt idx="25706">
                  <c:v>808.04</c:v>
                </c:pt>
                <c:pt idx="25707">
                  <c:v>789.35</c:v>
                </c:pt>
                <c:pt idx="25708">
                  <c:v>789.93</c:v>
                </c:pt>
                <c:pt idx="25709">
                  <c:v>794.49</c:v>
                </c:pt>
                <c:pt idx="25710">
                  <c:v>761.98</c:v>
                </c:pt>
                <c:pt idx="25711">
                  <c:v>813.35</c:v>
                </c:pt>
                <c:pt idx="25712">
                  <c:v>878.57</c:v>
                </c:pt>
                <c:pt idx="25713">
                  <c:v>923.3</c:v>
                </c:pt>
                <c:pt idx="25714">
                  <c:v>962.89</c:v>
                </c:pt>
                <c:pt idx="25715">
                  <c:v>980.96</c:v>
                </c:pt>
                <c:pt idx="25716">
                  <c:v>961.72</c:v>
                </c:pt>
                <c:pt idx="25717">
                  <c:v>966.14</c:v>
                </c:pt>
                <c:pt idx="25718">
                  <c:v>962.71</c:v>
                </c:pt>
                <c:pt idx="25719">
                  <c:v>943.39</c:v>
                </c:pt>
                <c:pt idx="25720">
                  <c:v>921.66</c:v>
                </c:pt>
                <c:pt idx="25721">
                  <c:v>944.84</c:v>
                </c:pt>
                <c:pt idx="25722">
                  <c:v>1061.8499999999999</c:v>
                </c:pt>
                <c:pt idx="25723">
                  <c:v>1029.94</c:v>
                </c:pt>
                <c:pt idx="25724">
                  <c:v>1013</c:v>
                </c:pt>
                <c:pt idx="25725">
                  <c:v>987.09</c:v>
                </c:pt>
                <c:pt idx="25726">
                  <c:v>938.34</c:v>
                </c:pt>
                <c:pt idx="25727">
                  <c:v>899.84</c:v>
                </c:pt>
                <c:pt idx="25728">
                  <c:v>869.94</c:v>
                </c:pt>
                <c:pt idx="25729">
                  <c:v>843.02</c:v>
                </c:pt>
                <c:pt idx="25730">
                  <c:v>821.56</c:v>
                </c:pt>
                <c:pt idx="25731">
                  <c:v>816.12</c:v>
                </c:pt>
                <c:pt idx="25732">
                  <c:v>818.9</c:v>
                </c:pt>
                <c:pt idx="25733">
                  <c:v>849.52</c:v>
                </c:pt>
                <c:pt idx="25734">
                  <c:v>860.09</c:v>
                </c:pt>
                <c:pt idx="25735">
                  <c:v>1033.8</c:v>
                </c:pt>
                <c:pt idx="25736">
                  <c:v>1183.6199999999999</c:v>
                </c:pt>
                <c:pt idx="25737">
                  <c:v>1270.6400000000001</c:v>
                </c:pt>
                <c:pt idx="25738">
                  <c:v>1320.48</c:v>
                </c:pt>
                <c:pt idx="25739">
                  <c:v>1318.01</c:v>
                </c:pt>
                <c:pt idx="25740">
                  <c:v>1311.16</c:v>
                </c:pt>
                <c:pt idx="25741">
                  <c:v>1318.09</c:v>
                </c:pt>
                <c:pt idx="25742">
                  <c:v>1314.43</c:v>
                </c:pt>
                <c:pt idx="25743">
                  <c:v>1308.1600000000001</c:v>
                </c:pt>
                <c:pt idx="25744">
                  <c:v>1193.21</c:v>
                </c:pt>
                <c:pt idx="25745">
                  <c:v>1146.4100000000001</c:v>
                </c:pt>
                <c:pt idx="25746">
                  <c:v>1190.1099999999999</c:v>
                </c:pt>
                <c:pt idx="25747">
                  <c:v>1168.72</c:v>
                </c:pt>
                <c:pt idx="25748">
                  <c:v>1117.7</c:v>
                </c:pt>
                <c:pt idx="25749">
                  <c:v>1052.06</c:v>
                </c:pt>
                <c:pt idx="25750">
                  <c:v>982.08</c:v>
                </c:pt>
                <c:pt idx="25751">
                  <c:v>943.11</c:v>
                </c:pt>
                <c:pt idx="25752">
                  <c:v>902.11</c:v>
                </c:pt>
                <c:pt idx="25753">
                  <c:v>865.86</c:v>
                </c:pt>
                <c:pt idx="25754">
                  <c:v>849.09</c:v>
                </c:pt>
                <c:pt idx="25755">
                  <c:v>841.68</c:v>
                </c:pt>
                <c:pt idx="25756">
                  <c:v>843.94</c:v>
                </c:pt>
                <c:pt idx="25757">
                  <c:v>876.03</c:v>
                </c:pt>
                <c:pt idx="25758">
                  <c:v>851.87</c:v>
                </c:pt>
                <c:pt idx="25759">
                  <c:v>1023.86</c:v>
                </c:pt>
                <c:pt idx="25760">
                  <c:v>1154.47</c:v>
                </c:pt>
                <c:pt idx="25761">
                  <c:v>1235.3499999999999</c:v>
                </c:pt>
                <c:pt idx="25762">
                  <c:v>1287.25</c:v>
                </c:pt>
                <c:pt idx="25763">
                  <c:v>1295.55</c:v>
                </c:pt>
                <c:pt idx="25764">
                  <c:v>1296.6300000000001</c:v>
                </c:pt>
                <c:pt idx="25765">
                  <c:v>1304.17</c:v>
                </c:pt>
                <c:pt idx="25766">
                  <c:v>1287.07</c:v>
                </c:pt>
                <c:pt idx="25767">
                  <c:v>1255.57</c:v>
                </c:pt>
                <c:pt idx="25768">
                  <c:v>1177.07</c:v>
                </c:pt>
                <c:pt idx="25769">
                  <c:v>1122.3699999999999</c:v>
                </c:pt>
                <c:pt idx="25770">
                  <c:v>1179.33</c:v>
                </c:pt>
                <c:pt idx="25771">
                  <c:v>1151.44</c:v>
                </c:pt>
                <c:pt idx="25772">
                  <c:v>1105.02</c:v>
                </c:pt>
                <c:pt idx="25773">
                  <c:v>1021.09</c:v>
                </c:pt>
                <c:pt idx="25774">
                  <c:v>972</c:v>
                </c:pt>
                <c:pt idx="25775">
                  <c:v>939.58</c:v>
                </c:pt>
                <c:pt idx="25776">
                  <c:v>900.95</c:v>
                </c:pt>
                <c:pt idx="25777">
                  <c:v>876.07</c:v>
                </c:pt>
                <c:pt idx="25778">
                  <c:v>848.85</c:v>
                </c:pt>
                <c:pt idx="25779">
                  <c:v>834.41</c:v>
                </c:pt>
                <c:pt idx="25780">
                  <c:v>840.56</c:v>
                </c:pt>
                <c:pt idx="25781">
                  <c:v>873.73</c:v>
                </c:pt>
                <c:pt idx="25782">
                  <c:v>883.13</c:v>
                </c:pt>
                <c:pt idx="25783">
                  <c:v>1051.28</c:v>
                </c:pt>
                <c:pt idx="25784">
                  <c:v>1199.44</c:v>
                </c:pt>
                <c:pt idx="25785">
                  <c:v>1282.04</c:v>
                </c:pt>
                <c:pt idx="25786">
                  <c:v>1296.8800000000001</c:v>
                </c:pt>
                <c:pt idx="25787">
                  <c:v>1331.28</c:v>
                </c:pt>
                <c:pt idx="25788">
                  <c:v>1325.99</c:v>
                </c:pt>
                <c:pt idx="25789">
                  <c:v>1321.2</c:v>
                </c:pt>
                <c:pt idx="25790">
                  <c:v>1293.6500000000001</c:v>
                </c:pt>
                <c:pt idx="25791">
                  <c:v>1220.25</c:v>
                </c:pt>
                <c:pt idx="25792">
                  <c:v>1147.8900000000001</c:v>
                </c:pt>
                <c:pt idx="25793">
                  <c:v>1103.97</c:v>
                </c:pt>
                <c:pt idx="25794">
                  <c:v>1175.82</c:v>
                </c:pt>
                <c:pt idx="25795">
                  <c:v>1143.17</c:v>
                </c:pt>
                <c:pt idx="25796">
                  <c:v>1097.06</c:v>
                </c:pt>
                <c:pt idx="25797">
                  <c:v>1024.24</c:v>
                </c:pt>
                <c:pt idx="25798">
                  <c:v>958.07</c:v>
                </c:pt>
                <c:pt idx="25799">
                  <c:v>916.33</c:v>
                </c:pt>
                <c:pt idx="25800">
                  <c:v>879.99</c:v>
                </c:pt>
                <c:pt idx="25801">
                  <c:v>854.8</c:v>
                </c:pt>
                <c:pt idx="25802">
                  <c:v>836.37</c:v>
                </c:pt>
                <c:pt idx="25803">
                  <c:v>829.07</c:v>
                </c:pt>
                <c:pt idx="25804">
                  <c:v>844.07</c:v>
                </c:pt>
                <c:pt idx="25805">
                  <c:v>869.54</c:v>
                </c:pt>
                <c:pt idx="25806">
                  <c:v>891.41</c:v>
                </c:pt>
                <c:pt idx="25807">
                  <c:v>1040.23</c:v>
                </c:pt>
                <c:pt idx="25808">
                  <c:v>1184.6400000000001</c:v>
                </c:pt>
                <c:pt idx="25809">
                  <c:v>1272.58</c:v>
                </c:pt>
                <c:pt idx="25810">
                  <c:v>1307.81</c:v>
                </c:pt>
                <c:pt idx="25811">
                  <c:v>1309.6600000000001</c:v>
                </c:pt>
                <c:pt idx="25812">
                  <c:v>1310.08</c:v>
                </c:pt>
                <c:pt idx="25813">
                  <c:v>1318.09</c:v>
                </c:pt>
                <c:pt idx="25814">
                  <c:v>1307.8399999999999</c:v>
                </c:pt>
                <c:pt idx="25815">
                  <c:v>1250.9100000000001</c:v>
                </c:pt>
                <c:pt idx="25816">
                  <c:v>1147.52</c:v>
                </c:pt>
                <c:pt idx="25817">
                  <c:v>1101.6199999999999</c:v>
                </c:pt>
                <c:pt idx="25818">
                  <c:v>1172.4000000000001</c:v>
                </c:pt>
                <c:pt idx="25819">
                  <c:v>1155.54</c:v>
                </c:pt>
                <c:pt idx="25820">
                  <c:v>1119.47</c:v>
                </c:pt>
                <c:pt idx="25821">
                  <c:v>1033.22</c:v>
                </c:pt>
                <c:pt idx="25822">
                  <c:v>969.98</c:v>
                </c:pt>
                <c:pt idx="25823">
                  <c:v>905.36</c:v>
                </c:pt>
                <c:pt idx="25824">
                  <c:v>861.65</c:v>
                </c:pt>
                <c:pt idx="25825">
                  <c:v>827.08</c:v>
                </c:pt>
                <c:pt idx="25826">
                  <c:v>824.18</c:v>
                </c:pt>
                <c:pt idx="25827">
                  <c:v>831.54</c:v>
                </c:pt>
                <c:pt idx="25828">
                  <c:v>848.21</c:v>
                </c:pt>
                <c:pt idx="25829">
                  <c:v>879.28</c:v>
                </c:pt>
                <c:pt idx="25830">
                  <c:v>899.79</c:v>
                </c:pt>
                <c:pt idx="25831">
                  <c:v>1046.7</c:v>
                </c:pt>
                <c:pt idx="25832">
                  <c:v>1133.25</c:v>
                </c:pt>
                <c:pt idx="25833">
                  <c:v>1199.53</c:v>
                </c:pt>
                <c:pt idx="25834">
                  <c:v>1209.3</c:v>
                </c:pt>
                <c:pt idx="25835">
                  <c:v>1180.32</c:v>
                </c:pt>
                <c:pt idx="25836">
                  <c:v>1177.75</c:v>
                </c:pt>
                <c:pt idx="25837">
                  <c:v>1180.69</c:v>
                </c:pt>
                <c:pt idx="25838">
                  <c:v>1156</c:v>
                </c:pt>
                <c:pt idx="25839">
                  <c:v>1116.67</c:v>
                </c:pt>
                <c:pt idx="25840">
                  <c:v>1070.82</c:v>
                </c:pt>
                <c:pt idx="25841">
                  <c:v>1054.17</c:v>
                </c:pt>
                <c:pt idx="25842">
                  <c:v>1107.75</c:v>
                </c:pt>
                <c:pt idx="25843">
                  <c:v>1088.3499999999999</c:v>
                </c:pt>
                <c:pt idx="25844">
                  <c:v>1046.95</c:v>
                </c:pt>
                <c:pt idx="25845">
                  <c:v>971.67</c:v>
                </c:pt>
                <c:pt idx="25846">
                  <c:v>911.92</c:v>
                </c:pt>
                <c:pt idx="25847">
                  <c:v>849.46</c:v>
                </c:pt>
                <c:pt idx="25848">
                  <c:v>807.38</c:v>
                </c:pt>
                <c:pt idx="25849">
                  <c:v>778.27</c:v>
                </c:pt>
                <c:pt idx="25850">
                  <c:v>758.53</c:v>
                </c:pt>
                <c:pt idx="25851">
                  <c:v>745.62</c:v>
                </c:pt>
                <c:pt idx="25852">
                  <c:v>753.59</c:v>
                </c:pt>
                <c:pt idx="25853">
                  <c:v>754.15</c:v>
                </c:pt>
                <c:pt idx="25854">
                  <c:v>761.51</c:v>
                </c:pt>
                <c:pt idx="25855">
                  <c:v>853.2</c:v>
                </c:pt>
                <c:pt idx="25856">
                  <c:v>985.96</c:v>
                </c:pt>
                <c:pt idx="25857">
                  <c:v>1073.77</c:v>
                </c:pt>
                <c:pt idx="25858">
                  <c:v>1092.8</c:v>
                </c:pt>
                <c:pt idx="25859">
                  <c:v>1057.5999999999999</c:v>
                </c:pt>
                <c:pt idx="25860">
                  <c:v>1021.63</c:v>
                </c:pt>
                <c:pt idx="25861">
                  <c:v>997.51</c:v>
                </c:pt>
                <c:pt idx="25862">
                  <c:v>949.77</c:v>
                </c:pt>
                <c:pt idx="25863">
                  <c:v>931.47</c:v>
                </c:pt>
                <c:pt idx="25864">
                  <c:v>922.18</c:v>
                </c:pt>
                <c:pt idx="25865">
                  <c:v>947.79</c:v>
                </c:pt>
                <c:pt idx="25866">
                  <c:v>1028.4000000000001</c:v>
                </c:pt>
                <c:pt idx="25867">
                  <c:v>1031.22</c:v>
                </c:pt>
                <c:pt idx="25868">
                  <c:v>999.79</c:v>
                </c:pt>
                <c:pt idx="25869">
                  <c:v>947.93</c:v>
                </c:pt>
                <c:pt idx="25870">
                  <c:v>894.04</c:v>
                </c:pt>
                <c:pt idx="25871">
                  <c:v>845.18</c:v>
                </c:pt>
                <c:pt idx="25872">
                  <c:v>821.34</c:v>
                </c:pt>
                <c:pt idx="25873">
                  <c:v>781.57</c:v>
                </c:pt>
                <c:pt idx="25874">
                  <c:v>751.22</c:v>
                </c:pt>
                <c:pt idx="25875">
                  <c:v>758.15</c:v>
                </c:pt>
                <c:pt idx="25876">
                  <c:v>759</c:v>
                </c:pt>
                <c:pt idx="25877">
                  <c:v>761.9</c:v>
                </c:pt>
                <c:pt idx="25878">
                  <c:v>712.48</c:v>
                </c:pt>
                <c:pt idx="25879">
                  <c:v>745.36</c:v>
                </c:pt>
                <c:pt idx="25880">
                  <c:v>827.61</c:v>
                </c:pt>
                <c:pt idx="25881">
                  <c:v>912.84</c:v>
                </c:pt>
                <c:pt idx="25882">
                  <c:v>948</c:v>
                </c:pt>
                <c:pt idx="25883">
                  <c:v>961.19</c:v>
                </c:pt>
                <c:pt idx="25884">
                  <c:v>953.96</c:v>
                </c:pt>
                <c:pt idx="25885">
                  <c:v>948.98</c:v>
                </c:pt>
                <c:pt idx="25886">
                  <c:v>927.88</c:v>
                </c:pt>
                <c:pt idx="25887">
                  <c:v>911.19</c:v>
                </c:pt>
                <c:pt idx="25888">
                  <c:v>905.92</c:v>
                </c:pt>
                <c:pt idx="25889">
                  <c:v>925.89</c:v>
                </c:pt>
                <c:pt idx="25890">
                  <c:v>1038.8399999999999</c:v>
                </c:pt>
                <c:pt idx="25891">
                  <c:v>1038.3900000000001</c:v>
                </c:pt>
                <c:pt idx="25892">
                  <c:v>1009.44</c:v>
                </c:pt>
                <c:pt idx="25893">
                  <c:v>967.51</c:v>
                </c:pt>
                <c:pt idx="25894">
                  <c:v>899.39</c:v>
                </c:pt>
                <c:pt idx="25895">
                  <c:v>865.77</c:v>
                </c:pt>
                <c:pt idx="25896">
                  <c:v>817.07</c:v>
                </c:pt>
                <c:pt idx="25897">
                  <c:v>799.62</c:v>
                </c:pt>
                <c:pt idx="25898">
                  <c:v>785.37</c:v>
                </c:pt>
                <c:pt idx="25899">
                  <c:v>775.87</c:v>
                </c:pt>
                <c:pt idx="25900">
                  <c:v>785.39</c:v>
                </c:pt>
                <c:pt idx="25901">
                  <c:v>814.45</c:v>
                </c:pt>
                <c:pt idx="25902">
                  <c:v>851.57</c:v>
                </c:pt>
                <c:pt idx="25903">
                  <c:v>1011.62</c:v>
                </c:pt>
                <c:pt idx="25904">
                  <c:v>1125.3900000000001</c:v>
                </c:pt>
                <c:pt idx="25905">
                  <c:v>1224.74</c:v>
                </c:pt>
                <c:pt idx="25906">
                  <c:v>1271.67</c:v>
                </c:pt>
                <c:pt idx="25907">
                  <c:v>1251.5899999999999</c:v>
                </c:pt>
                <c:pt idx="25908">
                  <c:v>1253.73</c:v>
                </c:pt>
                <c:pt idx="25909">
                  <c:v>1266.98</c:v>
                </c:pt>
                <c:pt idx="25910">
                  <c:v>1257.57</c:v>
                </c:pt>
                <c:pt idx="25911">
                  <c:v>1183.54</c:v>
                </c:pt>
                <c:pt idx="25912">
                  <c:v>1099.95</c:v>
                </c:pt>
                <c:pt idx="25913">
                  <c:v>1043.27</c:v>
                </c:pt>
                <c:pt idx="25914">
                  <c:v>1125.52</c:v>
                </c:pt>
                <c:pt idx="25915">
                  <c:v>1099.75</c:v>
                </c:pt>
                <c:pt idx="25916">
                  <c:v>1069.27</c:v>
                </c:pt>
                <c:pt idx="25917">
                  <c:v>1001.12</c:v>
                </c:pt>
                <c:pt idx="25918">
                  <c:v>930.58</c:v>
                </c:pt>
                <c:pt idx="25919">
                  <c:v>859.47</c:v>
                </c:pt>
                <c:pt idx="25920">
                  <c:v>808.06</c:v>
                </c:pt>
                <c:pt idx="25921">
                  <c:v>770.67</c:v>
                </c:pt>
                <c:pt idx="25922">
                  <c:v>750.89</c:v>
                </c:pt>
                <c:pt idx="25923">
                  <c:v>739.14</c:v>
                </c:pt>
                <c:pt idx="25924">
                  <c:v>741.63</c:v>
                </c:pt>
                <c:pt idx="25925">
                  <c:v>772.45</c:v>
                </c:pt>
                <c:pt idx="25926">
                  <c:v>796.31</c:v>
                </c:pt>
                <c:pt idx="25927">
                  <c:v>955.17</c:v>
                </c:pt>
                <c:pt idx="25928">
                  <c:v>1114.1400000000001</c:v>
                </c:pt>
                <c:pt idx="25929">
                  <c:v>1204.18</c:v>
                </c:pt>
                <c:pt idx="25930">
                  <c:v>1246.99</c:v>
                </c:pt>
                <c:pt idx="25931">
                  <c:v>1256.6600000000001</c:v>
                </c:pt>
                <c:pt idx="25932">
                  <c:v>1238.27</c:v>
                </c:pt>
                <c:pt idx="25933">
                  <c:v>1212.4000000000001</c:v>
                </c:pt>
                <c:pt idx="25934">
                  <c:v>1199.04</c:v>
                </c:pt>
                <c:pt idx="25935">
                  <c:v>1185.04</c:v>
                </c:pt>
                <c:pt idx="25936">
                  <c:v>1120.26</c:v>
                </c:pt>
                <c:pt idx="25937">
                  <c:v>1051.01</c:v>
                </c:pt>
                <c:pt idx="25938">
                  <c:v>1154.3699999999999</c:v>
                </c:pt>
                <c:pt idx="25939">
                  <c:v>1123.9100000000001</c:v>
                </c:pt>
                <c:pt idx="25940">
                  <c:v>1083.0899999999999</c:v>
                </c:pt>
                <c:pt idx="25941">
                  <c:v>1002.56</c:v>
                </c:pt>
                <c:pt idx="25942">
                  <c:v>921.87</c:v>
                </c:pt>
                <c:pt idx="25943">
                  <c:v>851.94</c:v>
                </c:pt>
                <c:pt idx="25944">
                  <c:v>807.06</c:v>
                </c:pt>
                <c:pt idx="25945">
                  <c:v>773.37</c:v>
                </c:pt>
                <c:pt idx="25946">
                  <c:v>750.62</c:v>
                </c:pt>
                <c:pt idx="25947">
                  <c:v>732.04</c:v>
                </c:pt>
                <c:pt idx="25948">
                  <c:v>740.56</c:v>
                </c:pt>
                <c:pt idx="25949">
                  <c:v>764.15</c:v>
                </c:pt>
                <c:pt idx="25950">
                  <c:v>787</c:v>
                </c:pt>
                <c:pt idx="25951">
                  <c:v>945.49</c:v>
                </c:pt>
                <c:pt idx="25952">
                  <c:v>1105.99</c:v>
                </c:pt>
                <c:pt idx="25953">
                  <c:v>1186.6099999999999</c:v>
                </c:pt>
                <c:pt idx="25954">
                  <c:v>1226.32</c:v>
                </c:pt>
                <c:pt idx="25955">
                  <c:v>1240.6199999999999</c:v>
                </c:pt>
                <c:pt idx="25956">
                  <c:v>1206.78</c:v>
                </c:pt>
                <c:pt idx="25957">
                  <c:v>1218.58</c:v>
                </c:pt>
                <c:pt idx="25958">
                  <c:v>1213.82</c:v>
                </c:pt>
                <c:pt idx="25959">
                  <c:v>1174.8699999999999</c:v>
                </c:pt>
                <c:pt idx="25960">
                  <c:v>1116.44</c:v>
                </c:pt>
                <c:pt idx="25961">
                  <c:v>1053.5899999999999</c:v>
                </c:pt>
                <c:pt idx="25962">
                  <c:v>1148.98</c:v>
                </c:pt>
                <c:pt idx="25963">
                  <c:v>1128.74</c:v>
                </c:pt>
                <c:pt idx="25964">
                  <c:v>1089</c:v>
                </c:pt>
                <c:pt idx="25965">
                  <c:v>1006.26</c:v>
                </c:pt>
                <c:pt idx="25966">
                  <c:v>920.98</c:v>
                </c:pt>
                <c:pt idx="25967">
                  <c:v>853.83</c:v>
                </c:pt>
                <c:pt idx="25968">
                  <c:v>810.87</c:v>
                </c:pt>
                <c:pt idx="25969">
                  <c:v>783.47</c:v>
                </c:pt>
                <c:pt idx="25970">
                  <c:v>760.91</c:v>
                </c:pt>
                <c:pt idx="25971">
                  <c:v>748.21</c:v>
                </c:pt>
                <c:pt idx="25972">
                  <c:v>749.81</c:v>
                </c:pt>
                <c:pt idx="25973">
                  <c:v>780.86</c:v>
                </c:pt>
                <c:pt idx="25974">
                  <c:v>808.68</c:v>
                </c:pt>
                <c:pt idx="25975">
                  <c:v>956.44</c:v>
                </c:pt>
                <c:pt idx="25976">
                  <c:v>1107.81</c:v>
                </c:pt>
                <c:pt idx="25977">
                  <c:v>1195.6300000000001</c:v>
                </c:pt>
                <c:pt idx="25978">
                  <c:v>1216.53</c:v>
                </c:pt>
                <c:pt idx="25979">
                  <c:v>1191.68</c:v>
                </c:pt>
                <c:pt idx="25980">
                  <c:v>1193.1199999999999</c:v>
                </c:pt>
                <c:pt idx="25981">
                  <c:v>1203.51</c:v>
                </c:pt>
                <c:pt idx="25982">
                  <c:v>1199.46</c:v>
                </c:pt>
                <c:pt idx="25983">
                  <c:v>1187.99</c:v>
                </c:pt>
                <c:pt idx="25984">
                  <c:v>1097.95</c:v>
                </c:pt>
                <c:pt idx="25985">
                  <c:v>1045.8599999999999</c:v>
                </c:pt>
                <c:pt idx="25986">
                  <c:v>1146.99</c:v>
                </c:pt>
                <c:pt idx="25987">
                  <c:v>1122.58</c:v>
                </c:pt>
                <c:pt idx="25988">
                  <c:v>1082.27</c:v>
                </c:pt>
                <c:pt idx="25989">
                  <c:v>1008.85</c:v>
                </c:pt>
                <c:pt idx="25990">
                  <c:v>942.2</c:v>
                </c:pt>
                <c:pt idx="25991">
                  <c:v>869.17</c:v>
                </c:pt>
                <c:pt idx="25992">
                  <c:v>810.37</c:v>
                </c:pt>
                <c:pt idx="25993">
                  <c:v>784.87</c:v>
                </c:pt>
                <c:pt idx="25994">
                  <c:v>762.98</c:v>
                </c:pt>
                <c:pt idx="25995">
                  <c:v>754.67</c:v>
                </c:pt>
                <c:pt idx="25996">
                  <c:v>758.82</c:v>
                </c:pt>
                <c:pt idx="25997">
                  <c:v>785.91</c:v>
                </c:pt>
                <c:pt idx="25998">
                  <c:v>816.66</c:v>
                </c:pt>
                <c:pt idx="25999">
                  <c:v>964.53</c:v>
                </c:pt>
                <c:pt idx="26000">
                  <c:v>1089.1099999999999</c:v>
                </c:pt>
                <c:pt idx="26001">
                  <c:v>1170.49</c:v>
                </c:pt>
                <c:pt idx="26002">
                  <c:v>1205.07</c:v>
                </c:pt>
                <c:pt idx="26003">
                  <c:v>1205.81</c:v>
                </c:pt>
                <c:pt idx="26004">
                  <c:v>1194.8699999999999</c:v>
                </c:pt>
                <c:pt idx="26005">
                  <c:v>1212.49</c:v>
                </c:pt>
                <c:pt idx="26006">
                  <c:v>1187.8399999999999</c:v>
                </c:pt>
                <c:pt idx="26007">
                  <c:v>1130.97</c:v>
                </c:pt>
                <c:pt idx="26008">
                  <c:v>1056.74</c:v>
                </c:pt>
                <c:pt idx="26009">
                  <c:v>1024.52</c:v>
                </c:pt>
                <c:pt idx="26010">
                  <c:v>1114.1500000000001</c:v>
                </c:pt>
                <c:pt idx="26011">
                  <c:v>1085.76</c:v>
                </c:pt>
                <c:pt idx="26012">
                  <c:v>1066.92</c:v>
                </c:pt>
                <c:pt idx="26013">
                  <c:v>1001.91</c:v>
                </c:pt>
                <c:pt idx="26014">
                  <c:v>937.85</c:v>
                </c:pt>
                <c:pt idx="26015">
                  <c:v>882.93</c:v>
                </c:pt>
                <c:pt idx="26016">
                  <c:v>827.33</c:v>
                </c:pt>
                <c:pt idx="26017">
                  <c:v>790.33</c:v>
                </c:pt>
                <c:pt idx="26018">
                  <c:v>778.04</c:v>
                </c:pt>
                <c:pt idx="26019">
                  <c:v>770.46</c:v>
                </c:pt>
                <c:pt idx="26020">
                  <c:v>770.69</c:v>
                </c:pt>
                <c:pt idx="26021">
                  <c:v>775.81</c:v>
                </c:pt>
                <c:pt idx="26022">
                  <c:v>758.33</c:v>
                </c:pt>
                <c:pt idx="26023">
                  <c:v>853.85</c:v>
                </c:pt>
                <c:pt idx="26024">
                  <c:v>967.86</c:v>
                </c:pt>
                <c:pt idx="26025">
                  <c:v>1056.31</c:v>
                </c:pt>
                <c:pt idx="26026">
                  <c:v>1086.5999999999999</c:v>
                </c:pt>
                <c:pt idx="26027">
                  <c:v>1081.28</c:v>
                </c:pt>
                <c:pt idx="26028">
                  <c:v>1062.04</c:v>
                </c:pt>
                <c:pt idx="26029">
                  <c:v>1033.95</c:v>
                </c:pt>
                <c:pt idx="26030">
                  <c:v>1016.82</c:v>
                </c:pt>
                <c:pt idx="26031">
                  <c:v>987.31</c:v>
                </c:pt>
                <c:pt idx="26032">
                  <c:v>955.27</c:v>
                </c:pt>
                <c:pt idx="26033">
                  <c:v>958.81</c:v>
                </c:pt>
                <c:pt idx="26034">
                  <c:v>1086.3699999999999</c:v>
                </c:pt>
                <c:pt idx="26035">
                  <c:v>1084.02</c:v>
                </c:pt>
                <c:pt idx="26036">
                  <c:v>1041.0899999999999</c:v>
                </c:pt>
                <c:pt idx="26037">
                  <c:v>985.59</c:v>
                </c:pt>
                <c:pt idx="26038">
                  <c:v>927.92</c:v>
                </c:pt>
                <c:pt idx="26039">
                  <c:v>879.5</c:v>
                </c:pt>
                <c:pt idx="26040">
                  <c:v>827.96</c:v>
                </c:pt>
                <c:pt idx="26041">
                  <c:v>800.7</c:v>
                </c:pt>
                <c:pt idx="26042">
                  <c:v>775.94</c:v>
                </c:pt>
                <c:pt idx="26043">
                  <c:v>753.43</c:v>
                </c:pt>
                <c:pt idx="26044">
                  <c:v>741.58</c:v>
                </c:pt>
                <c:pt idx="26045">
                  <c:v>734.25</c:v>
                </c:pt>
                <c:pt idx="26046">
                  <c:v>710.86</c:v>
                </c:pt>
                <c:pt idx="26047">
                  <c:v>745.67</c:v>
                </c:pt>
                <c:pt idx="26048">
                  <c:v>794.51</c:v>
                </c:pt>
                <c:pt idx="26049">
                  <c:v>846.65</c:v>
                </c:pt>
                <c:pt idx="26050">
                  <c:v>876.59</c:v>
                </c:pt>
                <c:pt idx="26051">
                  <c:v>894.07</c:v>
                </c:pt>
                <c:pt idx="26052">
                  <c:v>903.57</c:v>
                </c:pt>
                <c:pt idx="26053">
                  <c:v>902.08</c:v>
                </c:pt>
                <c:pt idx="26054">
                  <c:v>904.27</c:v>
                </c:pt>
                <c:pt idx="26055">
                  <c:v>891.87</c:v>
                </c:pt>
                <c:pt idx="26056">
                  <c:v>880.31</c:v>
                </c:pt>
                <c:pt idx="26057">
                  <c:v>894.68</c:v>
                </c:pt>
                <c:pt idx="26058">
                  <c:v>1024.45</c:v>
                </c:pt>
                <c:pt idx="26059">
                  <c:v>1015.94</c:v>
                </c:pt>
                <c:pt idx="26060">
                  <c:v>998.91</c:v>
                </c:pt>
                <c:pt idx="26061">
                  <c:v>963.17</c:v>
                </c:pt>
                <c:pt idx="26062">
                  <c:v>911.22</c:v>
                </c:pt>
                <c:pt idx="26063">
                  <c:v>855.71</c:v>
                </c:pt>
                <c:pt idx="26064">
                  <c:v>805.7</c:v>
                </c:pt>
                <c:pt idx="26065">
                  <c:v>778.41</c:v>
                </c:pt>
                <c:pt idx="26066">
                  <c:v>753.47</c:v>
                </c:pt>
                <c:pt idx="26067">
                  <c:v>739.31</c:v>
                </c:pt>
                <c:pt idx="26068">
                  <c:v>741.46</c:v>
                </c:pt>
                <c:pt idx="26069">
                  <c:v>762.97</c:v>
                </c:pt>
                <c:pt idx="26070">
                  <c:v>770.89</c:v>
                </c:pt>
                <c:pt idx="26071">
                  <c:v>917.57</c:v>
                </c:pt>
                <c:pt idx="26072">
                  <c:v>1038.94</c:v>
                </c:pt>
                <c:pt idx="26073">
                  <c:v>1105.99</c:v>
                </c:pt>
                <c:pt idx="26074">
                  <c:v>1138.1400000000001</c:v>
                </c:pt>
                <c:pt idx="26075">
                  <c:v>1109.97</c:v>
                </c:pt>
                <c:pt idx="26076">
                  <c:v>1059.95</c:v>
                </c:pt>
                <c:pt idx="26077">
                  <c:v>1038.1600000000001</c:v>
                </c:pt>
                <c:pt idx="26078">
                  <c:v>1015.25</c:v>
                </c:pt>
                <c:pt idx="26079">
                  <c:v>988.04</c:v>
                </c:pt>
                <c:pt idx="26080">
                  <c:v>981.31</c:v>
                </c:pt>
                <c:pt idx="26081">
                  <c:v>991.75</c:v>
                </c:pt>
                <c:pt idx="26082">
                  <c:v>1114.9000000000001</c:v>
                </c:pt>
                <c:pt idx="26083">
                  <c:v>1089.98</c:v>
                </c:pt>
                <c:pt idx="26084">
                  <c:v>1044.82</c:v>
                </c:pt>
                <c:pt idx="26085">
                  <c:v>988.76</c:v>
                </c:pt>
                <c:pt idx="26086">
                  <c:v>953.08</c:v>
                </c:pt>
                <c:pt idx="26087">
                  <c:v>907.05</c:v>
                </c:pt>
                <c:pt idx="26088">
                  <c:v>862.56</c:v>
                </c:pt>
                <c:pt idx="26089">
                  <c:v>836.07</c:v>
                </c:pt>
                <c:pt idx="26090">
                  <c:v>793.6</c:v>
                </c:pt>
                <c:pt idx="26091">
                  <c:v>778.05</c:v>
                </c:pt>
                <c:pt idx="26092">
                  <c:v>762.82</c:v>
                </c:pt>
                <c:pt idx="26093">
                  <c:v>754.6</c:v>
                </c:pt>
                <c:pt idx="26094">
                  <c:v>703.84</c:v>
                </c:pt>
                <c:pt idx="26095">
                  <c:v>717.95</c:v>
                </c:pt>
                <c:pt idx="26096">
                  <c:v>747.38</c:v>
                </c:pt>
                <c:pt idx="26097">
                  <c:v>789.92</c:v>
                </c:pt>
                <c:pt idx="26098">
                  <c:v>813.27</c:v>
                </c:pt>
                <c:pt idx="26099">
                  <c:v>823.94</c:v>
                </c:pt>
                <c:pt idx="26100">
                  <c:v>828.17</c:v>
                </c:pt>
                <c:pt idx="26101">
                  <c:v>812.86</c:v>
                </c:pt>
                <c:pt idx="26102">
                  <c:v>804.92</c:v>
                </c:pt>
                <c:pt idx="26103">
                  <c:v>786.96</c:v>
                </c:pt>
                <c:pt idx="26104">
                  <c:v>773.41</c:v>
                </c:pt>
                <c:pt idx="26105">
                  <c:v>822.76</c:v>
                </c:pt>
                <c:pt idx="26106">
                  <c:v>922.74</c:v>
                </c:pt>
                <c:pt idx="26107">
                  <c:v>938.68</c:v>
                </c:pt>
                <c:pt idx="26108">
                  <c:v>931.94</c:v>
                </c:pt>
                <c:pt idx="26109">
                  <c:v>902.6</c:v>
                </c:pt>
                <c:pt idx="26110">
                  <c:v>861.25</c:v>
                </c:pt>
                <c:pt idx="26111">
                  <c:v>813.41</c:v>
                </c:pt>
                <c:pt idx="26112">
                  <c:v>767.06</c:v>
                </c:pt>
                <c:pt idx="26113">
                  <c:v>745.17</c:v>
                </c:pt>
                <c:pt idx="26114">
                  <c:v>736.45</c:v>
                </c:pt>
                <c:pt idx="26115">
                  <c:v>732.39</c:v>
                </c:pt>
                <c:pt idx="26116">
                  <c:v>733.08</c:v>
                </c:pt>
                <c:pt idx="26117">
                  <c:v>766.44</c:v>
                </c:pt>
                <c:pt idx="26118">
                  <c:v>789.82</c:v>
                </c:pt>
                <c:pt idx="26119">
                  <c:v>959.01</c:v>
                </c:pt>
                <c:pt idx="26120">
                  <c:v>1097.8399999999999</c:v>
                </c:pt>
                <c:pt idx="26121">
                  <c:v>1197.07</c:v>
                </c:pt>
                <c:pt idx="26122">
                  <c:v>1243.21</c:v>
                </c:pt>
                <c:pt idx="26123">
                  <c:v>1259.6500000000001</c:v>
                </c:pt>
                <c:pt idx="26124">
                  <c:v>1246.19</c:v>
                </c:pt>
                <c:pt idx="26125">
                  <c:v>1274.48</c:v>
                </c:pt>
                <c:pt idx="26126">
                  <c:v>1239.3499999999999</c:v>
                </c:pt>
                <c:pt idx="26127">
                  <c:v>1209.3499999999999</c:v>
                </c:pt>
                <c:pt idx="26128">
                  <c:v>1148.8900000000001</c:v>
                </c:pt>
                <c:pt idx="26129">
                  <c:v>1065.08</c:v>
                </c:pt>
                <c:pt idx="26130">
                  <c:v>1156.1400000000001</c:v>
                </c:pt>
                <c:pt idx="26131">
                  <c:v>1136.82</c:v>
                </c:pt>
                <c:pt idx="26132">
                  <c:v>1086.31</c:v>
                </c:pt>
                <c:pt idx="26133">
                  <c:v>990.95</c:v>
                </c:pt>
                <c:pt idx="26134">
                  <c:v>927.42</c:v>
                </c:pt>
                <c:pt idx="26135">
                  <c:v>859.19</c:v>
                </c:pt>
                <c:pt idx="26136">
                  <c:v>831.78</c:v>
                </c:pt>
                <c:pt idx="26137">
                  <c:v>787.5</c:v>
                </c:pt>
                <c:pt idx="26138">
                  <c:v>777.34</c:v>
                </c:pt>
                <c:pt idx="26139">
                  <c:v>772.16</c:v>
                </c:pt>
                <c:pt idx="26140">
                  <c:v>759.9</c:v>
                </c:pt>
                <c:pt idx="26141">
                  <c:v>793.46</c:v>
                </c:pt>
                <c:pt idx="26142">
                  <c:v>806.49</c:v>
                </c:pt>
                <c:pt idx="26143">
                  <c:v>979.89</c:v>
                </c:pt>
                <c:pt idx="26144">
                  <c:v>1147.4000000000001</c:v>
                </c:pt>
                <c:pt idx="26145">
                  <c:v>1253.8900000000001</c:v>
                </c:pt>
                <c:pt idx="26146">
                  <c:v>1289.47</c:v>
                </c:pt>
                <c:pt idx="26147">
                  <c:v>1283.44</c:v>
                </c:pt>
                <c:pt idx="26148">
                  <c:v>1285.6300000000001</c:v>
                </c:pt>
                <c:pt idx="26149">
                  <c:v>1304.02</c:v>
                </c:pt>
                <c:pt idx="26150">
                  <c:v>1276.0999999999999</c:v>
                </c:pt>
                <c:pt idx="26151">
                  <c:v>1238.3499999999999</c:v>
                </c:pt>
                <c:pt idx="26152">
                  <c:v>1151</c:v>
                </c:pt>
                <c:pt idx="26153">
                  <c:v>1073.0999999999999</c:v>
                </c:pt>
                <c:pt idx="26154">
                  <c:v>1171.48</c:v>
                </c:pt>
                <c:pt idx="26155">
                  <c:v>1147.32</c:v>
                </c:pt>
                <c:pt idx="26156">
                  <c:v>1097.73</c:v>
                </c:pt>
                <c:pt idx="26157">
                  <c:v>1020.42</c:v>
                </c:pt>
                <c:pt idx="26158">
                  <c:v>953.76</c:v>
                </c:pt>
                <c:pt idx="26159">
                  <c:v>895.61</c:v>
                </c:pt>
                <c:pt idx="26160">
                  <c:v>843.51</c:v>
                </c:pt>
                <c:pt idx="26161">
                  <c:v>810.57</c:v>
                </c:pt>
                <c:pt idx="26162">
                  <c:v>791.15</c:v>
                </c:pt>
                <c:pt idx="26163">
                  <c:v>776.9</c:v>
                </c:pt>
                <c:pt idx="26164">
                  <c:v>783.41</c:v>
                </c:pt>
                <c:pt idx="26165">
                  <c:v>813.82</c:v>
                </c:pt>
                <c:pt idx="26166">
                  <c:v>823.22</c:v>
                </c:pt>
                <c:pt idx="26167">
                  <c:v>985.31</c:v>
                </c:pt>
                <c:pt idx="26168">
                  <c:v>1116.53</c:v>
                </c:pt>
                <c:pt idx="26169">
                  <c:v>1222.18</c:v>
                </c:pt>
                <c:pt idx="26170">
                  <c:v>1264.3499999999999</c:v>
                </c:pt>
                <c:pt idx="26171">
                  <c:v>1270.94</c:v>
                </c:pt>
                <c:pt idx="26172">
                  <c:v>1277.04</c:v>
                </c:pt>
                <c:pt idx="26173">
                  <c:v>1289.58</c:v>
                </c:pt>
                <c:pt idx="26174">
                  <c:v>1248.49</c:v>
                </c:pt>
                <c:pt idx="26175">
                  <c:v>1226.58</c:v>
                </c:pt>
                <c:pt idx="26176">
                  <c:v>1128.81</c:v>
                </c:pt>
                <c:pt idx="26177">
                  <c:v>1086.3499999999999</c:v>
                </c:pt>
                <c:pt idx="26178">
                  <c:v>1172.69</c:v>
                </c:pt>
                <c:pt idx="26179">
                  <c:v>1151.67</c:v>
                </c:pt>
                <c:pt idx="26180">
                  <c:v>1116.21</c:v>
                </c:pt>
                <c:pt idx="26181">
                  <c:v>1037.71</c:v>
                </c:pt>
                <c:pt idx="26182">
                  <c:v>969.37</c:v>
                </c:pt>
                <c:pt idx="26183">
                  <c:v>911.89</c:v>
                </c:pt>
                <c:pt idx="26184">
                  <c:v>851.77</c:v>
                </c:pt>
                <c:pt idx="26185">
                  <c:v>820.1</c:v>
                </c:pt>
                <c:pt idx="26186">
                  <c:v>811.87</c:v>
                </c:pt>
                <c:pt idx="26187">
                  <c:v>787.89</c:v>
                </c:pt>
                <c:pt idx="26188">
                  <c:v>787.92</c:v>
                </c:pt>
                <c:pt idx="26189">
                  <c:v>794.81</c:v>
                </c:pt>
                <c:pt idx="26190">
                  <c:v>782.41</c:v>
                </c:pt>
                <c:pt idx="26191">
                  <c:v>861.4</c:v>
                </c:pt>
                <c:pt idx="26192">
                  <c:v>976.84</c:v>
                </c:pt>
                <c:pt idx="26193">
                  <c:v>1073.49</c:v>
                </c:pt>
                <c:pt idx="26194">
                  <c:v>1096.2</c:v>
                </c:pt>
                <c:pt idx="26195">
                  <c:v>1097.71</c:v>
                </c:pt>
                <c:pt idx="26196">
                  <c:v>1074.42</c:v>
                </c:pt>
                <c:pt idx="26197">
                  <c:v>1066.54</c:v>
                </c:pt>
                <c:pt idx="26198">
                  <c:v>1043.21</c:v>
                </c:pt>
                <c:pt idx="26199">
                  <c:v>1018.45</c:v>
                </c:pt>
                <c:pt idx="26200">
                  <c:v>990.42</c:v>
                </c:pt>
                <c:pt idx="26201">
                  <c:v>988.99</c:v>
                </c:pt>
                <c:pt idx="26202">
                  <c:v>1116.6099999999999</c:v>
                </c:pt>
                <c:pt idx="26203">
                  <c:v>1096.17</c:v>
                </c:pt>
                <c:pt idx="26204">
                  <c:v>1067.8599999999999</c:v>
                </c:pt>
                <c:pt idx="26205">
                  <c:v>1011.64</c:v>
                </c:pt>
                <c:pt idx="26206">
                  <c:v>950.71</c:v>
                </c:pt>
                <c:pt idx="26207">
                  <c:v>901.9</c:v>
                </c:pt>
                <c:pt idx="26208">
                  <c:v>845.85</c:v>
                </c:pt>
                <c:pt idx="26209">
                  <c:v>812.05</c:v>
                </c:pt>
                <c:pt idx="26210">
                  <c:v>792.5</c:v>
                </c:pt>
                <c:pt idx="26211">
                  <c:v>778.25</c:v>
                </c:pt>
                <c:pt idx="26212">
                  <c:v>765.91</c:v>
                </c:pt>
                <c:pt idx="26213">
                  <c:v>784.88</c:v>
                </c:pt>
                <c:pt idx="26214">
                  <c:v>744.88</c:v>
                </c:pt>
                <c:pt idx="26215">
                  <c:v>791.31</c:v>
                </c:pt>
                <c:pt idx="26216">
                  <c:v>848.15</c:v>
                </c:pt>
                <c:pt idx="26217">
                  <c:v>914.71</c:v>
                </c:pt>
                <c:pt idx="26218">
                  <c:v>946.19</c:v>
                </c:pt>
                <c:pt idx="26219">
                  <c:v>963.34</c:v>
                </c:pt>
                <c:pt idx="26220">
                  <c:v>964.78</c:v>
                </c:pt>
                <c:pt idx="26221">
                  <c:v>955.33</c:v>
                </c:pt>
                <c:pt idx="26222">
                  <c:v>953</c:v>
                </c:pt>
                <c:pt idx="26223">
                  <c:v>937.79</c:v>
                </c:pt>
                <c:pt idx="26224">
                  <c:v>923.25</c:v>
                </c:pt>
                <c:pt idx="26225">
                  <c:v>935.92</c:v>
                </c:pt>
                <c:pt idx="26226">
                  <c:v>1059.3499999999999</c:v>
                </c:pt>
                <c:pt idx="26227">
                  <c:v>1052.42</c:v>
                </c:pt>
                <c:pt idx="26228">
                  <c:v>1040.08</c:v>
                </c:pt>
                <c:pt idx="26229">
                  <c:v>988.12</c:v>
                </c:pt>
                <c:pt idx="26230">
                  <c:v>938.82</c:v>
                </c:pt>
                <c:pt idx="26231">
                  <c:v>884.79</c:v>
                </c:pt>
                <c:pt idx="26232">
                  <c:v>844.28</c:v>
                </c:pt>
                <c:pt idx="26233">
                  <c:v>805.79</c:v>
                </c:pt>
                <c:pt idx="26234">
                  <c:v>783.98</c:v>
                </c:pt>
                <c:pt idx="26235">
                  <c:v>775.48</c:v>
                </c:pt>
                <c:pt idx="26236">
                  <c:v>776.32</c:v>
                </c:pt>
                <c:pt idx="26237">
                  <c:v>793.4</c:v>
                </c:pt>
                <c:pt idx="26238">
                  <c:v>797.16</c:v>
                </c:pt>
                <c:pt idx="26239">
                  <c:v>926.5</c:v>
                </c:pt>
                <c:pt idx="26240">
                  <c:v>1048.33</c:v>
                </c:pt>
                <c:pt idx="26241">
                  <c:v>1104.6099999999999</c:v>
                </c:pt>
                <c:pt idx="26242">
                  <c:v>1134.3699999999999</c:v>
                </c:pt>
                <c:pt idx="26243">
                  <c:v>1106.8</c:v>
                </c:pt>
                <c:pt idx="26244">
                  <c:v>1065.95</c:v>
                </c:pt>
                <c:pt idx="26245">
                  <c:v>1057.3499999999999</c:v>
                </c:pt>
                <c:pt idx="26246">
                  <c:v>1040.94</c:v>
                </c:pt>
                <c:pt idx="26247">
                  <c:v>1014.83</c:v>
                </c:pt>
                <c:pt idx="26248">
                  <c:v>992.6</c:v>
                </c:pt>
                <c:pt idx="26249">
                  <c:v>982.69</c:v>
                </c:pt>
                <c:pt idx="26250">
                  <c:v>1110.98</c:v>
                </c:pt>
                <c:pt idx="26251">
                  <c:v>1092.23</c:v>
                </c:pt>
                <c:pt idx="26252">
                  <c:v>1057.1500000000001</c:v>
                </c:pt>
                <c:pt idx="26253">
                  <c:v>1019.02</c:v>
                </c:pt>
                <c:pt idx="26254">
                  <c:v>977.03</c:v>
                </c:pt>
                <c:pt idx="26255">
                  <c:v>923.42</c:v>
                </c:pt>
                <c:pt idx="26256">
                  <c:v>893.09</c:v>
                </c:pt>
                <c:pt idx="26257">
                  <c:v>861.8</c:v>
                </c:pt>
                <c:pt idx="26258">
                  <c:v>842.05</c:v>
                </c:pt>
                <c:pt idx="26259">
                  <c:v>811.53</c:v>
                </c:pt>
                <c:pt idx="26260">
                  <c:v>792.49</c:v>
                </c:pt>
                <c:pt idx="26261">
                  <c:v>777.89</c:v>
                </c:pt>
                <c:pt idx="26262">
                  <c:v>721.41</c:v>
                </c:pt>
                <c:pt idx="26263">
                  <c:v>737.1</c:v>
                </c:pt>
                <c:pt idx="26264">
                  <c:v>774.65</c:v>
                </c:pt>
                <c:pt idx="26265">
                  <c:v>801.38</c:v>
                </c:pt>
                <c:pt idx="26266">
                  <c:v>826.44</c:v>
                </c:pt>
                <c:pt idx="26267">
                  <c:v>839.2</c:v>
                </c:pt>
                <c:pt idx="26268">
                  <c:v>839.37</c:v>
                </c:pt>
                <c:pt idx="26269">
                  <c:v>836.9</c:v>
                </c:pt>
                <c:pt idx="26270">
                  <c:v>827.43</c:v>
                </c:pt>
                <c:pt idx="26271">
                  <c:v>822.58</c:v>
                </c:pt>
                <c:pt idx="26272">
                  <c:v>803.76</c:v>
                </c:pt>
                <c:pt idx="26273">
                  <c:v>811.03</c:v>
                </c:pt>
                <c:pt idx="26274">
                  <c:v>946.41</c:v>
                </c:pt>
                <c:pt idx="26275">
                  <c:v>969.43</c:v>
                </c:pt>
                <c:pt idx="26276">
                  <c:v>957.11</c:v>
                </c:pt>
                <c:pt idx="26277">
                  <c:v>932.07</c:v>
                </c:pt>
                <c:pt idx="26278">
                  <c:v>890.12</c:v>
                </c:pt>
                <c:pt idx="26279">
                  <c:v>852.26</c:v>
                </c:pt>
                <c:pt idx="26280">
                  <c:v>809.88</c:v>
                </c:pt>
                <c:pt idx="26281">
                  <c:v>779.84</c:v>
                </c:pt>
                <c:pt idx="26282">
                  <c:v>763.74</c:v>
                </c:pt>
                <c:pt idx="26283">
                  <c:v>745.71</c:v>
                </c:pt>
                <c:pt idx="26284">
                  <c:v>747.89</c:v>
                </c:pt>
                <c:pt idx="26285">
                  <c:v>774.62</c:v>
                </c:pt>
                <c:pt idx="26286">
                  <c:v>795.29</c:v>
                </c:pt>
                <c:pt idx="26287">
                  <c:v>977.51</c:v>
                </c:pt>
                <c:pt idx="26288">
                  <c:v>1140.72</c:v>
                </c:pt>
                <c:pt idx="26289">
                  <c:v>1223.4100000000001</c:v>
                </c:pt>
                <c:pt idx="26290">
                  <c:v>1272.96</c:v>
                </c:pt>
                <c:pt idx="26291">
                  <c:v>1293.17</c:v>
                </c:pt>
                <c:pt idx="26292">
                  <c:v>1287.05</c:v>
                </c:pt>
                <c:pt idx="26293">
                  <c:v>1296.83</c:v>
                </c:pt>
                <c:pt idx="26294">
                  <c:v>1279.3800000000001</c:v>
                </c:pt>
                <c:pt idx="26295">
                  <c:v>1220.8900000000001</c:v>
                </c:pt>
                <c:pt idx="26296">
                  <c:v>1142.07</c:v>
                </c:pt>
                <c:pt idx="26297">
                  <c:v>1048.6500000000001</c:v>
                </c:pt>
                <c:pt idx="26298">
                  <c:v>1148.23</c:v>
                </c:pt>
                <c:pt idx="26299">
                  <c:v>1119.05</c:v>
                </c:pt>
                <c:pt idx="26300">
                  <c:v>1081.48</c:v>
                </c:pt>
                <c:pt idx="26301">
                  <c:v>1037.44</c:v>
                </c:pt>
                <c:pt idx="26302">
                  <c:v>970.69</c:v>
                </c:pt>
                <c:pt idx="26303">
                  <c:v>918.01</c:v>
                </c:pt>
                <c:pt idx="26304">
                  <c:v>870.07</c:v>
                </c:pt>
                <c:pt idx="26305">
                  <c:v>838.38</c:v>
                </c:pt>
                <c:pt idx="26306">
                  <c:v>819.33</c:v>
                </c:pt>
                <c:pt idx="26307">
                  <c:v>808.45</c:v>
                </c:pt>
                <c:pt idx="26308">
                  <c:v>808.07</c:v>
                </c:pt>
                <c:pt idx="26309">
                  <c:v>830.25</c:v>
                </c:pt>
                <c:pt idx="26310">
                  <c:v>847.66</c:v>
                </c:pt>
                <c:pt idx="26311">
                  <c:v>1012.72</c:v>
                </c:pt>
                <c:pt idx="26312">
                  <c:v>1146.9000000000001</c:v>
                </c:pt>
                <c:pt idx="26313">
                  <c:v>1211.9100000000001</c:v>
                </c:pt>
                <c:pt idx="26314">
                  <c:v>1272.47</c:v>
                </c:pt>
                <c:pt idx="26315">
                  <c:v>1276.74</c:v>
                </c:pt>
                <c:pt idx="26316">
                  <c:v>1294.22</c:v>
                </c:pt>
                <c:pt idx="26317">
                  <c:v>1311.02</c:v>
                </c:pt>
                <c:pt idx="26318">
                  <c:v>1293.82</c:v>
                </c:pt>
                <c:pt idx="26319">
                  <c:v>1243.28</c:v>
                </c:pt>
                <c:pt idx="26320">
                  <c:v>1151.96</c:v>
                </c:pt>
                <c:pt idx="26321">
                  <c:v>1064.3900000000001</c:v>
                </c:pt>
                <c:pt idx="26322">
                  <c:v>1145.3399999999999</c:v>
                </c:pt>
                <c:pt idx="26323">
                  <c:v>1119.05</c:v>
                </c:pt>
                <c:pt idx="26324">
                  <c:v>1063.77</c:v>
                </c:pt>
                <c:pt idx="26325">
                  <c:v>1024.33</c:v>
                </c:pt>
                <c:pt idx="26326">
                  <c:v>955.99</c:v>
                </c:pt>
                <c:pt idx="26327">
                  <c:v>891.33</c:v>
                </c:pt>
                <c:pt idx="26328">
                  <c:v>854.38</c:v>
                </c:pt>
                <c:pt idx="26329">
                  <c:v>841.91</c:v>
                </c:pt>
                <c:pt idx="26330">
                  <c:v>816.2</c:v>
                </c:pt>
                <c:pt idx="26331">
                  <c:v>810.6</c:v>
                </c:pt>
                <c:pt idx="26332">
                  <c:v>807.31</c:v>
                </c:pt>
                <c:pt idx="26333">
                  <c:v>828.37</c:v>
                </c:pt>
                <c:pt idx="26334">
                  <c:v>849.09</c:v>
                </c:pt>
                <c:pt idx="26335">
                  <c:v>1009.13</c:v>
                </c:pt>
                <c:pt idx="26336">
                  <c:v>1164.08</c:v>
                </c:pt>
                <c:pt idx="26337">
                  <c:v>1241.8900000000001</c:v>
                </c:pt>
                <c:pt idx="26338">
                  <c:v>1293.22</c:v>
                </c:pt>
                <c:pt idx="26339">
                  <c:v>1296.46</c:v>
                </c:pt>
                <c:pt idx="26340">
                  <c:v>1311.1</c:v>
                </c:pt>
                <c:pt idx="26341">
                  <c:v>1322.94</c:v>
                </c:pt>
                <c:pt idx="26342">
                  <c:v>1314.12</c:v>
                </c:pt>
                <c:pt idx="26343">
                  <c:v>1255.0899999999999</c:v>
                </c:pt>
                <c:pt idx="26344">
                  <c:v>1160.52</c:v>
                </c:pt>
                <c:pt idx="26345">
                  <c:v>1081.5899999999999</c:v>
                </c:pt>
                <c:pt idx="26346">
                  <c:v>1162.78</c:v>
                </c:pt>
                <c:pt idx="26347">
                  <c:v>1137.33</c:v>
                </c:pt>
                <c:pt idx="26348">
                  <c:v>1103.68</c:v>
                </c:pt>
                <c:pt idx="26349">
                  <c:v>1036.43</c:v>
                </c:pt>
                <c:pt idx="26350">
                  <c:v>967.13</c:v>
                </c:pt>
                <c:pt idx="26351">
                  <c:v>910.43</c:v>
                </c:pt>
                <c:pt idx="26352">
                  <c:v>869.37</c:v>
                </c:pt>
                <c:pt idx="26353">
                  <c:v>835.73</c:v>
                </c:pt>
                <c:pt idx="26354">
                  <c:v>823.14</c:v>
                </c:pt>
                <c:pt idx="26355">
                  <c:v>801.81</c:v>
                </c:pt>
                <c:pt idx="26356">
                  <c:v>795.5</c:v>
                </c:pt>
                <c:pt idx="26357">
                  <c:v>795.32</c:v>
                </c:pt>
                <c:pt idx="26358">
                  <c:v>772.28</c:v>
                </c:pt>
                <c:pt idx="26359">
                  <c:v>888.47</c:v>
                </c:pt>
                <c:pt idx="26360">
                  <c:v>1012.03</c:v>
                </c:pt>
                <c:pt idx="26361">
                  <c:v>1115.54</c:v>
                </c:pt>
                <c:pt idx="26362">
                  <c:v>1139.29</c:v>
                </c:pt>
                <c:pt idx="26363">
                  <c:v>1136.99</c:v>
                </c:pt>
                <c:pt idx="26364">
                  <c:v>1109.8900000000001</c:v>
                </c:pt>
                <c:pt idx="26365">
                  <c:v>1086.5999999999999</c:v>
                </c:pt>
                <c:pt idx="26366">
                  <c:v>1064.26</c:v>
                </c:pt>
                <c:pt idx="26367">
                  <c:v>1048.8699999999999</c:v>
                </c:pt>
                <c:pt idx="26368">
                  <c:v>1007.35</c:v>
                </c:pt>
                <c:pt idx="26369">
                  <c:v>987.9</c:v>
                </c:pt>
                <c:pt idx="26370">
                  <c:v>1102.69</c:v>
                </c:pt>
                <c:pt idx="26371">
                  <c:v>1092.1500000000001</c:v>
                </c:pt>
                <c:pt idx="26372">
                  <c:v>1049.49</c:v>
                </c:pt>
                <c:pt idx="26373">
                  <c:v>1009.55</c:v>
                </c:pt>
                <c:pt idx="26374">
                  <c:v>955.2</c:v>
                </c:pt>
                <c:pt idx="26375">
                  <c:v>903.07</c:v>
                </c:pt>
                <c:pt idx="26376">
                  <c:v>858.07</c:v>
                </c:pt>
                <c:pt idx="26377">
                  <c:v>828.15</c:v>
                </c:pt>
                <c:pt idx="26378">
                  <c:v>801.3</c:v>
                </c:pt>
                <c:pt idx="26379">
                  <c:v>788.36</c:v>
                </c:pt>
                <c:pt idx="26380">
                  <c:v>774.09</c:v>
                </c:pt>
                <c:pt idx="26381">
                  <c:v>779.55</c:v>
                </c:pt>
                <c:pt idx="26382">
                  <c:v>742.23</c:v>
                </c:pt>
                <c:pt idx="26383">
                  <c:v>768.35</c:v>
                </c:pt>
                <c:pt idx="26384">
                  <c:v>836.73</c:v>
                </c:pt>
                <c:pt idx="26385">
                  <c:v>890.78</c:v>
                </c:pt>
                <c:pt idx="26386">
                  <c:v>933.7</c:v>
                </c:pt>
                <c:pt idx="26387">
                  <c:v>950.76</c:v>
                </c:pt>
                <c:pt idx="26388">
                  <c:v>956.14</c:v>
                </c:pt>
                <c:pt idx="26389">
                  <c:v>958.14</c:v>
                </c:pt>
                <c:pt idx="26390">
                  <c:v>948.75</c:v>
                </c:pt>
                <c:pt idx="26391">
                  <c:v>932.48</c:v>
                </c:pt>
                <c:pt idx="26392">
                  <c:v>906.13</c:v>
                </c:pt>
                <c:pt idx="26393">
                  <c:v>898.28</c:v>
                </c:pt>
                <c:pt idx="26394">
                  <c:v>995.89</c:v>
                </c:pt>
                <c:pt idx="26395">
                  <c:v>988.52</c:v>
                </c:pt>
                <c:pt idx="26396">
                  <c:v>973.42</c:v>
                </c:pt>
                <c:pt idx="26397">
                  <c:v>952.38</c:v>
                </c:pt>
                <c:pt idx="26398">
                  <c:v>931.39</c:v>
                </c:pt>
                <c:pt idx="26399">
                  <c:v>880.63</c:v>
                </c:pt>
                <c:pt idx="26400">
                  <c:v>834.77</c:v>
                </c:pt>
                <c:pt idx="26401">
                  <c:v>808.01</c:v>
                </c:pt>
                <c:pt idx="26402">
                  <c:v>785.07</c:v>
                </c:pt>
                <c:pt idx="26403">
                  <c:v>764.84</c:v>
                </c:pt>
                <c:pt idx="26404">
                  <c:v>766.01</c:v>
                </c:pt>
                <c:pt idx="26405">
                  <c:v>764.33</c:v>
                </c:pt>
                <c:pt idx="26406">
                  <c:v>730.01</c:v>
                </c:pt>
                <c:pt idx="26407">
                  <c:v>789.07</c:v>
                </c:pt>
                <c:pt idx="26408">
                  <c:v>868.24</c:v>
                </c:pt>
                <c:pt idx="26409">
                  <c:v>923.83</c:v>
                </c:pt>
                <c:pt idx="26410">
                  <c:v>982.24</c:v>
                </c:pt>
                <c:pt idx="26411">
                  <c:v>998.5</c:v>
                </c:pt>
                <c:pt idx="26412">
                  <c:v>1003.39</c:v>
                </c:pt>
                <c:pt idx="26413">
                  <c:v>1004.3</c:v>
                </c:pt>
                <c:pt idx="26414">
                  <c:v>984.62</c:v>
                </c:pt>
                <c:pt idx="26415">
                  <c:v>981.64</c:v>
                </c:pt>
                <c:pt idx="26416">
                  <c:v>959</c:v>
                </c:pt>
                <c:pt idx="26417">
                  <c:v>936.08</c:v>
                </c:pt>
                <c:pt idx="26418">
                  <c:v>1037.81</c:v>
                </c:pt>
                <c:pt idx="26419">
                  <c:v>1021.4</c:v>
                </c:pt>
                <c:pt idx="26420">
                  <c:v>1018.94</c:v>
                </c:pt>
                <c:pt idx="26421">
                  <c:v>974.79</c:v>
                </c:pt>
                <c:pt idx="26422">
                  <c:v>910.51</c:v>
                </c:pt>
                <c:pt idx="26423">
                  <c:v>863.53</c:v>
                </c:pt>
                <c:pt idx="26424">
                  <c:v>821.14</c:v>
                </c:pt>
                <c:pt idx="26425">
                  <c:v>793.79</c:v>
                </c:pt>
                <c:pt idx="26426">
                  <c:v>775.84</c:v>
                </c:pt>
                <c:pt idx="26427">
                  <c:v>763.8</c:v>
                </c:pt>
                <c:pt idx="26428">
                  <c:v>768.12</c:v>
                </c:pt>
                <c:pt idx="26429">
                  <c:v>800.4</c:v>
                </c:pt>
                <c:pt idx="26430">
                  <c:v>825.4</c:v>
                </c:pt>
                <c:pt idx="26431">
                  <c:v>1008.56</c:v>
                </c:pt>
                <c:pt idx="26432">
                  <c:v>1171.8</c:v>
                </c:pt>
                <c:pt idx="26433">
                  <c:v>1268.93</c:v>
                </c:pt>
                <c:pt idx="26434">
                  <c:v>1331.74</c:v>
                </c:pt>
                <c:pt idx="26435">
                  <c:v>1342.05</c:v>
                </c:pt>
                <c:pt idx="26436">
                  <c:v>1347.32</c:v>
                </c:pt>
                <c:pt idx="26437">
                  <c:v>1353.92</c:v>
                </c:pt>
                <c:pt idx="26438">
                  <c:v>1357.14</c:v>
                </c:pt>
                <c:pt idx="26439">
                  <c:v>1302.28</c:v>
                </c:pt>
                <c:pt idx="26440">
                  <c:v>1203.49</c:v>
                </c:pt>
                <c:pt idx="26441">
                  <c:v>1084.93</c:v>
                </c:pt>
                <c:pt idx="26442">
                  <c:v>1147.8599999999999</c:v>
                </c:pt>
                <c:pt idx="26443">
                  <c:v>1117.0999999999999</c:v>
                </c:pt>
                <c:pt idx="26444">
                  <c:v>1068.81</c:v>
                </c:pt>
                <c:pt idx="26445">
                  <c:v>1022.28</c:v>
                </c:pt>
                <c:pt idx="26446">
                  <c:v>967.12</c:v>
                </c:pt>
                <c:pt idx="26447">
                  <c:v>898.13</c:v>
                </c:pt>
                <c:pt idx="26448">
                  <c:v>857.43</c:v>
                </c:pt>
                <c:pt idx="26449">
                  <c:v>825.39</c:v>
                </c:pt>
                <c:pt idx="26450">
                  <c:v>805.46</c:v>
                </c:pt>
                <c:pt idx="26451">
                  <c:v>793.65</c:v>
                </c:pt>
                <c:pt idx="26452">
                  <c:v>791.07</c:v>
                </c:pt>
                <c:pt idx="26453">
                  <c:v>812.36</c:v>
                </c:pt>
                <c:pt idx="26454">
                  <c:v>849.6</c:v>
                </c:pt>
                <c:pt idx="26455">
                  <c:v>1021.13</c:v>
                </c:pt>
                <c:pt idx="26456">
                  <c:v>1195.31</c:v>
                </c:pt>
                <c:pt idx="26457">
                  <c:v>1281.03</c:v>
                </c:pt>
                <c:pt idx="26458">
                  <c:v>1326.83</c:v>
                </c:pt>
                <c:pt idx="26459">
                  <c:v>1338.79</c:v>
                </c:pt>
                <c:pt idx="26460">
                  <c:v>1330.46</c:v>
                </c:pt>
                <c:pt idx="26461">
                  <c:v>1353.4</c:v>
                </c:pt>
                <c:pt idx="26462">
                  <c:v>1364.68</c:v>
                </c:pt>
                <c:pt idx="26463">
                  <c:v>1305.58</c:v>
                </c:pt>
                <c:pt idx="26464">
                  <c:v>1202.02</c:v>
                </c:pt>
                <c:pt idx="26465">
                  <c:v>1093.44</c:v>
                </c:pt>
                <c:pt idx="26466">
                  <c:v>1165.8900000000001</c:v>
                </c:pt>
                <c:pt idx="26467">
                  <c:v>1131.29</c:v>
                </c:pt>
                <c:pt idx="26468">
                  <c:v>1089.01</c:v>
                </c:pt>
                <c:pt idx="26469">
                  <c:v>1037.96</c:v>
                </c:pt>
                <c:pt idx="26470">
                  <c:v>976.83</c:v>
                </c:pt>
                <c:pt idx="26471">
                  <c:v>920.42</c:v>
                </c:pt>
                <c:pt idx="26472">
                  <c:v>867.56</c:v>
                </c:pt>
                <c:pt idx="26473">
                  <c:v>838.98</c:v>
                </c:pt>
                <c:pt idx="26474">
                  <c:v>814.08</c:v>
                </c:pt>
                <c:pt idx="26475">
                  <c:v>805.58</c:v>
                </c:pt>
                <c:pt idx="26476">
                  <c:v>805.13</c:v>
                </c:pt>
                <c:pt idx="26477">
                  <c:v>827.52</c:v>
                </c:pt>
                <c:pt idx="26478">
                  <c:v>854.16</c:v>
                </c:pt>
                <c:pt idx="26479">
                  <c:v>1026.75</c:v>
                </c:pt>
                <c:pt idx="26480">
                  <c:v>1174.94</c:v>
                </c:pt>
                <c:pt idx="26481">
                  <c:v>1264.71</c:v>
                </c:pt>
                <c:pt idx="26482">
                  <c:v>1313.22</c:v>
                </c:pt>
                <c:pt idx="26483">
                  <c:v>1310.3499999999999</c:v>
                </c:pt>
                <c:pt idx="26484">
                  <c:v>1312.14</c:v>
                </c:pt>
                <c:pt idx="26485">
                  <c:v>1328.26</c:v>
                </c:pt>
                <c:pt idx="26486">
                  <c:v>1315.15</c:v>
                </c:pt>
                <c:pt idx="26487">
                  <c:v>1273.5</c:v>
                </c:pt>
                <c:pt idx="26488">
                  <c:v>1182.08</c:v>
                </c:pt>
                <c:pt idx="26489">
                  <c:v>1080.8599999999999</c:v>
                </c:pt>
                <c:pt idx="26490">
                  <c:v>1145.26</c:v>
                </c:pt>
                <c:pt idx="26491">
                  <c:v>1113.9000000000001</c:v>
                </c:pt>
                <c:pt idx="26492">
                  <c:v>1075.23</c:v>
                </c:pt>
                <c:pt idx="26493">
                  <c:v>1032.3599999999999</c:v>
                </c:pt>
                <c:pt idx="26494">
                  <c:v>965.17</c:v>
                </c:pt>
                <c:pt idx="26495">
                  <c:v>908.52</c:v>
                </c:pt>
                <c:pt idx="26496">
                  <c:v>849.65</c:v>
                </c:pt>
                <c:pt idx="26497">
                  <c:v>830.03</c:v>
                </c:pt>
                <c:pt idx="26498">
                  <c:v>798.72</c:v>
                </c:pt>
                <c:pt idx="26499">
                  <c:v>784.02</c:v>
                </c:pt>
                <c:pt idx="26500">
                  <c:v>791.93</c:v>
                </c:pt>
                <c:pt idx="26501">
                  <c:v>818.07</c:v>
                </c:pt>
                <c:pt idx="26502">
                  <c:v>835.65</c:v>
                </c:pt>
                <c:pt idx="26503">
                  <c:v>1018.85</c:v>
                </c:pt>
                <c:pt idx="26504">
                  <c:v>1179.7</c:v>
                </c:pt>
                <c:pt idx="26505">
                  <c:v>1271.8800000000001</c:v>
                </c:pt>
                <c:pt idx="26506">
                  <c:v>1314.57</c:v>
                </c:pt>
                <c:pt idx="26507">
                  <c:v>1310.29</c:v>
                </c:pt>
                <c:pt idx="26508">
                  <c:v>1319.82</c:v>
                </c:pt>
                <c:pt idx="26509">
                  <c:v>1340.98</c:v>
                </c:pt>
                <c:pt idx="26510">
                  <c:v>1320.37</c:v>
                </c:pt>
                <c:pt idx="26511">
                  <c:v>1268.9000000000001</c:v>
                </c:pt>
                <c:pt idx="26512">
                  <c:v>1175.8800000000001</c:v>
                </c:pt>
                <c:pt idx="26513">
                  <c:v>1074.79</c:v>
                </c:pt>
                <c:pt idx="26514">
                  <c:v>1138.52</c:v>
                </c:pt>
                <c:pt idx="26515">
                  <c:v>1109.6400000000001</c:v>
                </c:pt>
                <c:pt idx="26516">
                  <c:v>1072.19</c:v>
                </c:pt>
                <c:pt idx="26517">
                  <c:v>1026.6600000000001</c:v>
                </c:pt>
                <c:pt idx="26518">
                  <c:v>976.37</c:v>
                </c:pt>
                <c:pt idx="26519">
                  <c:v>916.59</c:v>
                </c:pt>
                <c:pt idx="26520">
                  <c:v>881.87</c:v>
                </c:pt>
                <c:pt idx="26521">
                  <c:v>852.38</c:v>
                </c:pt>
                <c:pt idx="26522">
                  <c:v>822.9</c:v>
                </c:pt>
                <c:pt idx="26523">
                  <c:v>806.85</c:v>
                </c:pt>
                <c:pt idx="26524">
                  <c:v>804.17</c:v>
                </c:pt>
                <c:pt idx="26525">
                  <c:v>813.47</c:v>
                </c:pt>
                <c:pt idx="26526">
                  <c:v>794.89</c:v>
                </c:pt>
                <c:pt idx="26527">
                  <c:v>899.4</c:v>
                </c:pt>
                <c:pt idx="26528">
                  <c:v>1017.84</c:v>
                </c:pt>
                <c:pt idx="26529">
                  <c:v>1107.22</c:v>
                </c:pt>
                <c:pt idx="26530">
                  <c:v>1136.96</c:v>
                </c:pt>
                <c:pt idx="26531">
                  <c:v>1144.8800000000001</c:v>
                </c:pt>
                <c:pt idx="26532">
                  <c:v>1105.02</c:v>
                </c:pt>
                <c:pt idx="26533">
                  <c:v>1089.46</c:v>
                </c:pt>
                <c:pt idx="26534">
                  <c:v>1065.94</c:v>
                </c:pt>
                <c:pt idx="26535">
                  <c:v>1039.1300000000001</c:v>
                </c:pt>
                <c:pt idx="26536">
                  <c:v>1010.03</c:v>
                </c:pt>
                <c:pt idx="26537">
                  <c:v>972.34</c:v>
                </c:pt>
                <c:pt idx="26538">
                  <c:v>1055.3599999999999</c:v>
                </c:pt>
                <c:pt idx="26539">
                  <c:v>1043.1500000000001</c:v>
                </c:pt>
                <c:pt idx="26540">
                  <c:v>1013.56</c:v>
                </c:pt>
                <c:pt idx="26541">
                  <c:v>963.49</c:v>
                </c:pt>
                <c:pt idx="26542">
                  <c:v>921.46</c:v>
                </c:pt>
                <c:pt idx="26543">
                  <c:v>883.01</c:v>
                </c:pt>
                <c:pt idx="26544">
                  <c:v>829.78</c:v>
                </c:pt>
                <c:pt idx="26545">
                  <c:v>800.71</c:v>
                </c:pt>
                <c:pt idx="26546">
                  <c:v>780.39</c:v>
                </c:pt>
                <c:pt idx="26547">
                  <c:v>760.52</c:v>
                </c:pt>
                <c:pt idx="26548">
                  <c:v>751.39</c:v>
                </c:pt>
                <c:pt idx="26549">
                  <c:v>744.32</c:v>
                </c:pt>
                <c:pt idx="26550">
                  <c:v>708.98</c:v>
                </c:pt>
                <c:pt idx="26551">
                  <c:v>745.36</c:v>
                </c:pt>
                <c:pt idx="26552">
                  <c:v>798.31</c:v>
                </c:pt>
                <c:pt idx="26553">
                  <c:v>854.67</c:v>
                </c:pt>
                <c:pt idx="26554">
                  <c:v>905.3</c:v>
                </c:pt>
                <c:pt idx="26555">
                  <c:v>928.24</c:v>
                </c:pt>
                <c:pt idx="26556">
                  <c:v>936.93</c:v>
                </c:pt>
                <c:pt idx="26557">
                  <c:v>935.97</c:v>
                </c:pt>
                <c:pt idx="26558">
                  <c:v>918.32</c:v>
                </c:pt>
                <c:pt idx="26559">
                  <c:v>924.19</c:v>
                </c:pt>
                <c:pt idx="26560">
                  <c:v>909.44</c:v>
                </c:pt>
                <c:pt idx="26561">
                  <c:v>897.57</c:v>
                </c:pt>
                <c:pt idx="26562">
                  <c:v>1003.5</c:v>
                </c:pt>
                <c:pt idx="26563">
                  <c:v>993.77</c:v>
                </c:pt>
                <c:pt idx="26564">
                  <c:v>988.7</c:v>
                </c:pt>
                <c:pt idx="26565">
                  <c:v>965.68</c:v>
                </c:pt>
                <c:pt idx="26566">
                  <c:v>911.1</c:v>
                </c:pt>
                <c:pt idx="26567">
                  <c:v>863.14</c:v>
                </c:pt>
                <c:pt idx="26568">
                  <c:v>821.02</c:v>
                </c:pt>
                <c:pt idx="26569">
                  <c:v>782.6</c:v>
                </c:pt>
                <c:pt idx="26570">
                  <c:v>770.09</c:v>
                </c:pt>
                <c:pt idx="26571">
                  <c:v>759.41</c:v>
                </c:pt>
                <c:pt idx="26572">
                  <c:v>779.91</c:v>
                </c:pt>
                <c:pt idx="26573">
                  <c:v>778.86</c:v>
                </c:pt>
                <c:pt idx="26574">
                  <c:v>791.58</c:v>
                </c:pt>
                <c:pt idx="26575">
                  <c:v>977.41</c:v>
                </c:pt>
                <c:pt idx="26576">
                  <c:v>1140.49</c:v>
                </c:pt>
                <c:pt idx="26577">
                  <c:v>1239.44</c:v>
                </c:pt>
                <c:pt idx="26578">
                  <c:v>1301.93</c:v>
                </c:pt>
                <c:pt idx="26579">
                  <c:v>1307.18</c:v>
                </c:pt>
                <c:pt idx="26580">
                  <c:v>1308.8499999999999</c:v>
                </c:pt>
                <c:pt idx="26581">
                  <c:v>1323.53</c:v>
                </c:pt>
                <c:pt idx="26582">
                  <c:v>1305.78</c:v>
                </c:pt>
                <c:pt idx="26583">
                  <c:v>1251.02</c:v>
                </c:pt>
                <c:pt idx="26584">
                  <c:v>1139.0899999999999</c:v>
                </c:pt>
                <c:pt idx="26585">
                  <c:v>1053.82</c:v>
                </c:pt>
                <c:pt idx="26586">
                  <c:v>1102.97</c:v>
                </c:pt>
                <c:pt idx="26587">
                  <c:v>1068</c:v>
                </c:pt>
                <c:pt idx="26588">
                  <c:v>1039.5899999999999</c:v>
                </c:pt>
                <c:pt idx="26589">
                  <c:v>986.54</c:v>
                </c:pt>
                <c:pt idx="26590">
                  <c:v>927.14</c:v>
                </c:pt>
                <c:pt idx="26591">
                  <c:v>869.82</c:v>
                </c:pt>
                <c:pt idx="26592">
                  <c:v>826.22</c:v>
                </c:pt>
                <c:pt idx="26593">
                  <c:v>800.37</c:v>
                </c:pt>
                <c:pt idx="26594">
                  <c:v>778.49</c:v>
                </c:pt>
                <c:pt idx="26595">
                  <c:v>777.23</c:v>
                </c:pt>
                <c:pt idx="26596">
                  <c:v>771.84</c:v>
                </c:pt>
                <c:pt idx="26597">
                  <c:v>799.63</c:v>
                </c:pt>
                <c:pt idx="26598">
                  <c:v>818.8</c:v>
                </c:pt>
                <c:pt idx="26599">
                  <c:v>993.58</c:v>
                </c:pt>
                <c:pt idx="26600">
                  <c:v>1136.69</c:v>
                </c:pt>
                <c:pt idx="26601">
                  <c:v>1231.08</c:v>
                </c:pt>
                <c:pt idx="26602">
                  <c:v>1288.95</c:v>
                </c:pt>
                <c:pt idx="26603">
                  <c:v>1287.3</c:v>
                </c:pt>
                <c:pt idx="26604">
                  <c:v>1295.43</c:v>
                </c:pt>
                <c:pt idx="26605">
                  <c:v>1310.29</c:v>
                </c:pt>
                <c:pt idx="26606">
                  <c:v>1293.51</c:v>
                </c:pt>
                <c:pt idx="26607">
                  <c:v>1253.23</c:v>
                </c:pt>
                <c:pt idx="26608">
                  <c:v>1166.73</c:v>
                </c:pt>
                <c:pt idx="26609">
                  <c:v>1041.56</c:v>
                </c:pt>
                <c:pt idx="26610">
                  <c:v>1105.02</c:v>
                </c:pt>
                <c:pt idx="26611">
                  <c:v>1067.8699999999999</c:v>
                </c:pt>
                <c:pt idx="26612">
                  <c:v>1023.3</c:v>
                </c:pt>
                <c:pt idx="26613">
                  <c:v>972.07</c:v>
                </c:pt>
                <c:pt idx="26614">
                  <c:v>909.55</c:v>
                </c:pt>
                <c:pt idx="26615">
                  <c:v>855.27</c:v>
                </c:pt>
                <c:pt idx="26616">
                  <c:v>819.06</c:v>
                </c:pt>
                <c:pt idx="26617">
                  <c:v>789.94</c:v>
                </c:pt>
                <c:pt idx="26618">
                  <c:v>760.17</c:v>
                </c:pt>
                <c:pt idx="26619">
                  <c:v>743.9</c:v>
                </c:pt>
                <c:pt idx="26620">
                  <c:v>738.59</c:v>
                </c:pt>
                <c:pt idx="26621">
                  <c:v>767.06</c:v>
                </c:pt>
                <c:pt idx="26622">
                  <c:v>788.69</c:v>
                </c:pt>
                <c:pt idx="26623">
                  <c:v>949.72</c:v>
                </c:pt>
                <c:pt idx="26624">
                  <c:v>1097.97</c:v>
                </c:pt>
                <c:pt idx="26625">
                  <c:v>1203.06</c:v>
                </c:pt>
                <c:pt idx="26626">
                  <c:v>1262.43</c:v>
                </c:pt>
                <c:pt idx="26627">
                  <c:v>1277.9000000000001</c:v>
                </c:pt>
                <c:pt idx="26628">
                  <c:v>1268.8499999999999</c:v>
                </c:pt>
                <c:pt idx="26629">
                  <c:v>1301.82</c:v>
                </c:pt>
                <c:pt idx="26630">
                  <c:v>1281.3599999999999</c:v>
                </c:pt>
                <c:pt idx="26631">
                  <c:v>1213.82</c:v>
                </c:pt>
                <c:pt idx="26632">
                  <c:v>1127.33</c:v>
                </c:pt>
                <c:pt idx="26633">
                  <c:v>1037.17</c:v>
                </c:pt>
                <c:pt idx="26634">
                  <c:v>1095.5999999999999</c:v>
                </c:pt>
                <c:pt idx="26635">
                  <c:v>1069.07</c:v>
                </c:pt>
                <c:pt idx="26636">
                  <c:v>1011.67</c:v>
                </c:pt>
                <c:pt idx="26637">
                  <c:v>968.36</c:v>
                </c:pt>
                <c:pt idx="26638">
                  <c:v>899.65</c:v>
                </c:pt>
                <c:pt idx="26639">
                  <c:v>858.24</c:v>
                </c:pt>
                <c:pt idx="26640">
                  <c:v>814.43</c:v>
                </c:pt>
                <c:pt idx="26641">
                  <c:v>788.23</c:v>
                </c:pt>
                <c:pt idx="26642">
                  <c:v>760.13</c:v>
                </c:pt>
                <c:pt idx="26643">
                  <c:v>744.22</c:v>
                </c:pt>
                <c:pt idx="26644">
                  <c:v>749.72</c:v>
                </c:pt>
                <c:pt idx="26645">
                  <c:v>779.25</c:v>
                </c:pt>
                <c:pt idx="26646">
                  <c:v>791.67</c:v>
                </c:pt>
                <c:pt idx="26647">
                  <c:v>950.48</c:v>
                </c:pt>
                <c:pt idx="26648">
                  <c:v>1101.0999999999999</c:v>
                </c:pt>
                <c:pt idx="26649">
                  <c:v>1190.3</c:v>
                </c:pt>
                <c:pt idx="26650">
                  <c:v>1242.94</c:v>
                </c:pt>
                <c:pt idx="26651">
                  <c:v>1260.28</c:v>
                </c:pt>
                <c:pt idx="26652">
                  <c:v>1264.76</c:v>
                </c:pt>
                <c:pt idx="26653">
                  <c:v>1282.17</c:v>
                </c:pt>
                <c:pt idx="26654">
                  <c:v>1276.3</c:v>
                </c:pt>
                <c:pt idx="26655">
                  <c:v>1230.74</c:v>
                </c:pt>
                <c:pt idx="26656">
                  <c:v>1141.77</c:v>
                </c:pt>
                <c:pt idx="26657">
                  <c:v>1043.73</c:v>
                </c:pt>
                <c:pt idx="26658">
                  <c:v>1093.95</c:v>
                </c:pt>
                <c:pt idx="26659">
                  <c:v>1071.96</c:v>
                </c:pt>
                <c:pt idx="26660">
                  <c:v>1026.04</c:v>
                </c:pt>
                <c:pt idx="26661">
                  <c:v>976</c:v>
                </c:pt>
                <c:pt idx="26662">
                  <c:v>930.52</c:v>
                </c:pt>
                <c:pt idx="26663">
                  <c:v>873.23</c:v>
                </c:pt>
                <c:pt idx="26664">
                  <c:v>837.22</c:v>
                </c:pt>
                <c:pt idx="26665">
                  <c:v>807.8</c:v>
                </c:pt>
                <c:pt idx="26666">
                  <c:v>781.36</c:v>
                </c:pt>
                <c:pt idx="26667">
                  <c:v>776.14</c:v>
                </c:pt>
                <c:pt idx="26668">
                  <c:v>779.35</c:v>
                </c:pt>
                <c:pt idx="26669">
                  <c:v>803.6</c:v>
                </c:pt>
                <c:pt idx="26670">
                  <c:v>810.84</c:v>
                </c:pt>
                <c:pt idx="26671">
                  <c:v>985.22</c:v>
                </c:pt>
                <c:pt idx="26672">
                  <c:v>1113.3699999999999</c:v>
                </c:pt>
                <c:pt idx="26673">
                  <c:v>1218.75</c:v>
                </c:pt>
                <c:pt idx="26674">
                  <c:v>1274.01</c:v>
                </c:pt>
                <c:pt idx="26675">
                  <c:v>1283.31</c:v>
                </c:pt>
                <c:pt idx="26676">
                  <c:v>1278.6099999999999</c:v>
                </c:pt>
                <c:pt idx="26677">
                  <c:v>1315.5</c:v>
                </c:pt>
                <c:pt idx="26678">
                  <c:v>1292.52</c:v>
                </c:pt>
                <c:pt idx="26679">
                  <c:v>1230.23</c:v>
                </c:pt>
                <c:pt idx="26680">
                  <c:v>1135.1600000000001</c:v>
                </c:pt>
                <c:pt idx="26681">
                  <c:v>1031.6600000000001</c:v>
                </c:pt>
                <c:pt idx="26682">
                  <c:v>1111.7</c:v>
                </c:pt>
                <c:pt idx="26683">
                  <c:v>1089</c:v>
                </c:pt>
                <c:pt idx="26684">
                  <c:v>1046.51</c:v>
                </c:pt>
                <c:pt idx="26685">
                  <c:v>983.82</c:v>
                </c:pt>
                <c:pt idx="26686">
                  <c:v>926.93</c:v>
                </c:pt>
                <c:pt idx="26687">
                  <c:v>878.96</c:v>
                </c:pt>
                <c:pt idx="26688">
                  <c:v>809.9</c:v>
                </c:pt>
                <c:pt idx="26689">
                  <c:v>793.02</c:v>
                </c:pt>
                <c:pt idx="26690">
                  <c:v>769.58</c:v>
                </c:pt>
                <c:pt idx="26691">
                  <c:v>755.44</c:v>
                </c:pt>
                <c:pt idx="26692">
                  <c:v>746.47</c:v>
                </c:pt>
                <c:pt idx="26693">
                  <c:v>756.98</c:v>
                </c:pt>
                <c:pt idx="26694">
                  <c:v>750.54</c:v>
                </c:pt>
                <c:pt idx="26695">
                  <c:v>843.85</c:v>
                </c:pt>
                <c:pt idx="26696">
                  <c:v>993.16</c:v>
                </c:pt>
                <c:pt idx="26697">
                  <c:v>1076.6600000000001</c:v>
                </c:pt>
                <c:pt idx="26698">
                  <c:v>1115.55</c:v>
                </c:pt>
                <c:pt idx="26699">
                  <c:v>1108.21</c:v>
                </c:pt>
                <c:pt idx="26700">
                  <c:v>1063.3900000000001</c:v>
                </c:pt>
                <c:pt idx="26701">
                  <c:v>1074</c:v>
                </c:pt>
                <c:pt idx="26702">
                  <c:v>1044.3399999999999</c:v>
                </c:pt>
                <c:pt idx="26703">
                  <c:v>1020.24</c:v>
                </c:pt>
                <c:pt idx="26704">
                  <c:v>983.76</c:v>
                </c:pt>
                <c:pt idx="26705">
                  <c:v>944.02</c:v>
                </c:pt>
                <c:pt idx="26706">
                  <c:v>1052.3800000000001</c:v>
                </c:pt>
                <c:pt idx="26707">
                  <c:v>1050.6400000000001</c:v>
                </c:pt>
                <c:pt idx="26708">
                  <c:v>1005.27</c:v>
                </c:pt>
                <c:pt idx="26709">
                  <c:v>961.33</c:v>
                </c:pt>
                <c:pt idx="26710">
                  <c:v>919.05</c:v>
                </c:pt>
                <c:pt idx="26711">
                  <c:v>876.43</c:v>
                </c:pt>
                <c:pt idx="26712">
                  <c:v>817.18</c:v>
                </c:pt>
                <c:pt idx="26713">
                  <c:v>783.4</c:v>
                </c:pt>
                <c:pt idx="26714">
                  <c:v>762.37</c:v>
                </c:pt>
                <c:pt idx="26715">
                  <c:v>751.9</c:v>
                </c:pt>
                <c:pt idx="26716">
                  <c:v>745.85</c:v>
                </c:pt>
                <c:pt idx="26717">
                  <c:v>740.31</c:v>
                </c:pt>
                <c:pt idx="26718">
                  <c:v>707.31</c:v>
                </c:pt>
                <c:pt idx="26719">
                  <c:v>742.92</c:v>
                </c:pt>
                <c:pt idx="26720">
                  <c:v>793.2</c:v>
                </c:pt>
                <c:pt idx="26721">
                  <c:v>843.46</c:v>
                </c:pt>
                <c:pt idx="26722">
                  <c:v>899.01</c:v>
                </c:pt>
                <c:pt idx="26723">
                  <c:v>922.87</c:v>
                </c:pt>
                <c:pt idx="26724">
                  <c:v>949.33</c:v>
                </c:pt>
                <c:pt idx="26725">
                  <c:v>945.13</c:v>
                </c:pt>
                <c:pt idx="26726">
                  <c:v>938.99</c:v>
                </c:pt>
                <c:pt idx="26727">
                  <c:v>931.12</c:v>
                </c:pt>
                <c:pt idx="26728">
                  <c:v>911.8</c:v>
                </c:pt>
                <c:pt idx="26729">
                  <c:v>903.59</c:v>
                </c:pt>
                <c:pt idx="26730">
                  <c:v>977.7</c:v>
                </c:pt>
                <c:pt idx="26731">
                  <c:v>983.72</c:v>
                </c:pt>
                <c:pt idx="26732">
                  <c:v>963.91</c:v>
                </c:pt>
                <c:pt idx="26733">
                  <c:v>942.95</c:v>
                </c:pt>
                <c:pt idx="26734">
                  <c:v>894.16</c:v>
                </c:pt>
                <c:pt idx="26735">
                  <c:v>838.37</c:v>
                </c:pt>
                <c:pt idx="26736">
                  <c:v>811.78</c:v>
                </c:pt>
                <c:pt idx="26737">
                  <c:v>784.8</c:v>
                </c:pt>
                <c:pt idx="26738">
                  <c:v>761.43</c:v>
                </c:pt>
                <c:pt idx="26739">
                  <c:v>749.74</c:v>
                </c:pt>
                <c:pt idx="26740">
                  <c:v>752.6</c:v>
                </c:pt>
                <c:pt idx="26741">
                  <c:v>783.73</c:v>
                </c:pt>
                <c:pt idx="26742">
                  <c:v>811.15</c:v>
                </c:pt>
                <c:pt idx="26743">
                  <c:v>994.07</c:v>
                </c:pt>
                <c:pt idx="26744">
                  <c:v>1154.3399999999999</c:v>
                </c:pt>
                <c:pt idx="26745">
                  <c:v>1248.6500000000001</c:v>
                </c:pt>
                <c:pt idx="26746">
                  <c:v>1296.22</c:v>
                </c:pt>
                <c:pt idx="26747">
                  <c:v>1305.4000000000001</c:v>
                </c:pt>
                <c:pt idx="26748">
                  <c:v>1301.04</c:v>
                </c:pt>
                <c:pt idx="26749">
                  <c:v>1328.57</c:v>
                </c:pt>
                <c:pt idx="26750">
                  <c:v>1309.4000000000001</c:v>
                </c:pt>
                <c:pt idx="26751">
                  <c:v>1260.1500000000001</c:v>
                </c:pt>
                <c:pt idx="26752">
                  <c:v>1159.97</c:v>
                </c:pt>
                <c:pt idx="26753">
                  <c:v>1047.82</c:v>
                </c:pt>
                <c:pt idx="26754">
                  <c:v>1109.71</c:v>
                </c:pt>
                <c:pt idx="26755">
                  <c:v>1079.01</c:v>
                </c:pt>
                <c:pt idx="26756">
                  <c:v>1041.67</c:v>
                </c:pt>
                <c:pt idx="26757">
                  <c:v>995.26</c:v>
                </c:pt>
                <c:pt idx="26758">
                  <c:v>923.1</c:v>
                </c:pt>
                <c:pt idx="26759">
                  <c:v>871.4</c:v>
                </c:pt>
                <c:pt idx="26760">
                  <c:v>830.52</c:v>
                </c:pt>
                <c:pt idx="26761">
                  <c:v>800.58</c:v>
                </c:pt>
                <c:pt idx="26762">
                  <c:v>783.96</c:v>
                </c:pt>
                <c:pt idx="26763">
                  <c:v>775.53</c:v>
                </c:pt>
                <c:pt idx="26764">
                  <c:v>785.69</c:v>
                </c:pt>
                <c:pt idx="26765">
                  <c:v>809.49</c:v>
                </c:pt>
                <c:pt idx="26766">
                  <c:v>833.13</c:v>
                </c:pt>
                <c:pt idx="26767">
                  <c:v>994.67</c:v>
                </c:pt>
                <c:pt idx="26768">
                  <c:v>1158.44</c:v>
                </c:pt>
                <c:pt idx="26769">
                  <c:v>1257.77</c:v>
                </c:pt>
                <c:pt idx="26770">
                  <c:v>1300.73</c:v>
                </c:pt>
                <c:pt idx="26771">
                  <c:v>1305.9100000000001</c:v>
                </c:pt>
                <c:pt idx="26772">
                  <c:v>1306.42</c:v>
                </c:pt>
                <c:pt idx="26773">
                  <c:v>1326.78</c:v>
                </c:pt>
                <c:pt idx="26774">
                  <c:v>1312.79</c:v>
                </c:pt>
                <c:pt idx="26775">
                  <c:v>1252.78</c:v>
                </c:pt>
                <c:pt idx="26776">
                  <c:v>1156.04</c:v>
                </c:pt>
                <c:pt idx="26777">
                  <c:v>1053.82</c:v>
                </c:pt>
                <c:pt idx="26778">
                  <c:v>1107.81</c:v>
                </c:pt>
                <c:pt idx="26779">
                  <c:v>1085.0999999999999</c:v>
                </c:pt>
                <c:pt idx="26780">
                  <c:v>1043.3399999999999</c:v>
                </c:pt>
                <c:pt idx="26781">
                  <c:v>997.6</c:v>
                </c:pt>
                <c:pt idx="26782">
                  <c:v>932.93</c:v>
                </c:pt>
                <c:pt idx="26783">
                  <c:v>880.27</c:v>
                </c:pt>
                <c:pt idx="26784">
                  <c:v>841.45</c:v>
                </c:pt>
                <c:pt idx="26785">
                  <c:v>812.35</c:v>
                </c:pt>
                <c:pt idx="26786">
                  <c:v>790.94</c:v>
                </c:pt>
                <c:pt idx="26787">
                  <c:v>783.71</c:v>
                </c:pt>
                <c:pt idx="26788">
                  <c:v>787.65</c:v>
                </c:pt>
                <c:pt idx="26789">
                  <c:v>816.15</c:v>
                </c:pt>
                <c:pt idx="26790">
                  <c:v>834.45</c:v>
                </c:pt>
                <c:pt idx="26791">
                  <c:v>988.62</c:v>
                </c:pt>
                <c:pt idx="26792">
                  <c:v>1144.0999999999999</c:v>
                </c:pt>
                <c:pt idx="26793">
                  <c:v>1234</c:v>
                </c:pt>
                <c:pt idx="26794">
                  <c:v>1286.1300000000001</c:v>
                </c:pt>
                <c:pt idx="26795">
                  <c:v>1295.27</c:v>
                </c:pt>
                <c:pt idx="26796">
                  <c:v>1307.76</c:v>
                </c:pt>
                <c:pt idx="26797">
                  <c:v>1318.79</c:v>
                </c:pt>
                <c:pt idx="26798">
                  <c:v>1305.8800000000001</c:v>
                </c:pt>
                <c:pt idx="26799">
                  <c:v>1248.67</c:v>
                </c:pt>
                <c:pt idx="26800">
                  <c:v>1160.73</c:v>
                </c:pt>
                <c:pt idx="26801">
                  <c:v>1061.69</c:v>
                </c:pt>
                <c:pt idx="26802">
                  <c:v>1131.45</c:v>
                </c:pt>
                <c:pt idx="26803">
                  <c:v>1104.6199999999999</c:v>
                </c:pt>
                <c:pt idx="26804">
                  <c:v>1055.54</c:v>
                </c:pt>
                <c:pt idx="26805">
                  <c:v>1018.44</c:v>
                </c:pt>
                <c:pt idx="26806">
                  <c:v>943.06</c:v>
                </c:pt>
                <c:pt idx="26807">
                  <c:v>879.91</c:v>
                </c:pt>
                <c:pt idx="26808">
                  <c:v>831.99</c:v>
                </c:pt>
                <c:pt idx="26809">
                  <c:v>813.98</c:v>
                </c:pt>
                <c:pt idx="26810">
                  <c:v>786.02</c:v>
                </c:pt>
                <c:pt idx="26811">
                  <c:v>774.82</c:v>
                </c:pt>
                <c:pt idx="26812">
                  <c:v>782.46</c:v>
                </c:pt>
                <c:pt idx="26813">
                  <c:v>804.77</c:v>
                </c:pt>
                <c:pt idx="26814">
                  <c:v>837.29</c:v>
                </c:pt>
                <c:pt idx="26815">
                  <c:v>996.01</c:v>
                </c:pt>
                <c:pt idx="26816">
                  <c:v>1145.07</c:v>
                </c:pt>
                <c:pt idx="26817">
                  <c:v>1239.81</c:v>
                </c:pt>
                <c:pt idx="26818">
                  <c:v>1286.29</c:v>
                </c:pt>
                <c:pt idx="26819">
                  <c:v>1290.54</c:v>
                </c:pt>
                <c:pt idx="26820">
                  <c:v>1289.3399999999999</c:v>
                </c:pt>
                <c:pt idx="26821">
                  <c:v>1315.55</c:v>
                </c:pt>
                <c:pt idx="26822">
                  <c:v>1304.94</c:v>
                </c:pt>
                <c:pt idx="26823">
                  <c:v>1266.25</c:v>
                </c:pt>
                <c:pt idx="26824">
                  <c:v>1165.4100000000001</c:v>
                </c:pt>
                <c:pt idx="26825">
                  <c:v>1061.7</c:v>
                </c:pt>
                <c:pt idx="26826">
                  <c:v>1132.06</c:v>
                </c:pt>
                <c:pt idx="26827">
                  <c:v>1094.3499999999999</c:v>
                </c:pt>
                <c:pt idx="26828">
                  <c:v>1039.52</c:v>
                </c:pt>
                <c:pt idx="26829">
                  <c:v>1000.31</c:v>
                </c:pt>
                <c:pt idx="26830">
                  <c:v>938.64</c:v>
                </c:pt>
                <c:pt idx="26831">
                  <c:v>878.78</c:v>
                </c:pt>
                <c:pt idx="26832">
                  <c:v>831.32</c:v>
                </c:pt>
                <c:pt idx="26833">
                  <c:v>800.3</c:v>
                </c:pt>
                <c:pt idx="26834">
                  <c:v>785.5</c:v>
                </c:pt>
                <c:pt idx="26835">
                  <c:v>771.51</c:v>
                </c:pt>
                <c:pt idx="26836">
                  <c:v>777.01</c:v>
                </c:pt>
                <c:pt idx="26837">
                  <c:v>804.71</c:v>
                </c:pt>
                <c:pt idx="26838">
                  <c:v>820.26</c:v>
                </c:pt>
                <c:pt idx="26839">
                  <c:v>979.88</c:v>
                </c:pt>
                <c:pt idx="26840">
                  <c:v>1138.26</c:v>
                </c:pt>
                <c:pt idx="26841">
                  <c:v>1223.05</c:v>
                </c:pt>
                <c:pt idx="26842">
                  <c:v>1289.1500000000001</c:v>
                </c:pt>
                <c:pt idx="26843">
                  <c:v>1288.58</c:v>
                </c:pt>
                <c:pt idx="26844">
                  <c:v>1279.6500000000001</c:v>
                </c:pt>
                <c:pt idx="26845">
                  <c:v>1307.1600000000001</c:v>
                </c:pt>
                <c:pt idx="26846">
                  <c:v>1282.42</c:v>
                </c:pt>
                <c:pt idx="26847">
                  <c:v>1231.8499999999999</c:v>
                </c:pt>
                <c:pt idx="26848">
                  <c:v>1147.4000000000001</c:v>
                </c:pt>
                <c:pt idx="26849">
                  <c:v>1049.9100000000001</c:v>
                </c:pt>
                <c:pt idx="26850">
                  <c:v>1114.44</c:v>
                </c:pt>
                <c:pt idx="26851">
                  <c:v>1088.0899999999999</c:v>
                </c:pt>
                <c:pt idx="26852">
                  <c:v>1042.96</c:v>
                </c:pt>
                <c:pt idx="26853">
                  <c:v>981.88</c:v>
                </c:pt>
                <c:pt idx="26854">
                  <c:v>929.96</c:v>
                </c:pt>
                <c:pt idx="26855">
                  <c:v>878.29</c:v>
                </c:pt>
                <c:pt idx="26856">
                  <c:v>832.58</c:v>
                </c:pt>
                <c:pt idx="26857">
                  <c:v>812.86</c:v>
                </c:pt>
                <c:pt idx="26858">
                  <c:v>791.88</c:v>
                </c:pt>
                <c:pt idx="26859">
                  <c:v>780.62</c:v>
                </c:pt>
                <c:pt idx="26860">
                  <c:v>780.88</c:v>
                </c:pt>
                <c:pt idx="26861">
                  <c:v>784.46</c:v>
                </c:pt>
                <c:pt idx="26862">
                  <c:v>774.74</c:v>
                </c:pt>
                <c:pt idx="26863">
                  <c:v>874.69</c:v>
                </c:pt>
                <c:pt idx="26864">
                  <c:v>1006.12</c:v>
                </c:pt>
                <c:pt idx="26865">
                  <c:v>1103.8399999999999</c:v>
                </c:pt>
                <c:pt idx="26866">
                  <c:v>1153.6600000000001</c:v>
                </c:pt>
                <c:pt idx="26867">
                  <c:v>1149.29</c:v>
                </c:pt>
                <c:pt idx="26868">
                  <c:v>1121.5899999999999</c:v>
                </c:pt>
                <c:pt idx="26869">
                  <c:v>1092.72</c:v>
                </c:pt>
                <c:pt idx="26870">
                  <c:v>1060.04</c:v>
                </c:pt>
                <c:pt idx="26871">
                  <c:v>1016.89</c:v>
                </c:pt>
                <c:pt idx="26872">
                  <c:v>976.22</c:v>
                </c:pt>
                <c:pt idx="26873">
                  <c:v>955.25</c:v>
                </c:pt>
                <c:pt idx="26874">
                  <c:v>1076.4100000000001</c:v>
                </c:pt>
                <c:pt idx="26875">
                  <c:v>1039.07</c:v>
                </c:pt>
                <c:pt idx="26876">
                  <c:v>996.9</c:v>
                </c:pt>
                <c:pt idx="26877">
                  <c:v>974.5</c:v>
                </c:pt>
                <c:pt idx="26878">
                  <c:v>930.25</c:v>
                </c:pt>
                <c:pt idx="26879">
                  <c:v>885.59</c:v>
                </c:pt>
                <c:pt idx="26880">
                  <c:v>850.38</c:v>
                </c:pt>
                <c:pt idx="26881">
                  <c:v>825.72</c:v>
                </c:pt>
                <c:pt idx="26882">
                  <c:v>798.29</c:v>
                </c:pt>
                <c:pt idx="26883">
                  <c:v>786.42</c:v>
                </c:pt>
                <c:pt idx="26884">
                  <c:v>750.41</c:v>
                </c:pt>
                <c:pt idx="26885">
                  <c:v>743.82</c:v>
                </c:pt>
                <c:pt idx="26886">
                  <c:v>723.82</c:v>
                </c:pt>
                <c:pt idx="26887">
                  <c:v>732.68</c:v>
                </c:pt>
                <c:pt idx="26888">
                  <c:v>802.15</c:v>
                </c:pt>
                <c:pt idx="26889">
                  <c:v>966.63</c:v>
                </c:pt>
                <c:pt idx="26890">
                  <c:v>922.88</c:v>
                </c:pt>
                <c:pt idx="26891">
                  <c:v>943.96</c:v>
                </c:pt>
                <c:pt idx="26892">
                  <c:v>956.01</c:v>
                </c:pt>
                <c:pt idx="26893">
                  <c:v>959.36</c:v>
                </c:pt>
                <c:pt idx="26894">
                  <c:v>949.82</c:v>
                </c:pt>
                <c:pt idx="26895">
                  <c:v>935.83</c:v>
                </c:pt>
                <c:pt idx="26896">
                  <c:v>914.15</c:v>
                </c:pt>
                <c:pt idx="26897">
                  <c:v>893.55</c:v>
                </c:pt>
                <c:pt idx="26898">
                  <c:v>994.97</c:v>
                </c:pt>
                <c:pt idx="26899">
                  <c:v>998.37</c:v>
                </c:pt>
                <c:pt idx="26900">
                  <c:v>987.56</c:v>
                </c:pt>
                <c:pt idx="26901">
                  <c:v>962.4</c:v>
                </c:pt>
                <c:pt idx="26902">
                  <c:v>920.57</c:v>
                </c:pt>
                <c:pt idx="26903">
                  <c:v>871.61</c:v>
                </c:pt>
                <c:pt idx="26904">
                  <c:v>826.67</c:v>
                </c:pt>
                <c:pt idx="26905">
                  <c:v>793.57</c:v>
                </c:pt>
                <c:pt idx="26906">
                  <c:v>772.59</c:v>
                </c:pt>
                <c:pt idx="26907">
                  <c:v>762.16</c:v>
                </c:pt>
                <c:pt idx="26908">
                  <c:v>767.75</c:v>
                </c:pt>
                <c:pt idx="26909">
                  <c:v>793.67</c:v>
                </c:pt>
                <c:pt idx="26910">
                  <c:v>828.7</c:v>
                </c:pt>
                <c:pt idx="26911">
                  <c:v>999.86</c:v>
                </c:pt>
                <c:pt idx="26912">
                  <c:v>1155.21</c:v>
                </c:pt>
                <c:pt idx="26913">
                  <c:v>1258.96</c:v>
                </c:pt>
                <c:pt idx="26914">
                  <c:v>1304.75</c:v>
                </c:pt>
                <c:pt idx="26915">
                  <c:v>1312.91</c:v>
                </c:pt>
                <c:pt idx="26916">
                  <c:v>1324.49</c:v>
                </c:pt>
                <c:pt idx="26917">
                  <c:v>1330.83</c:v>
                </c:pt>
                <c:pt idx="26918">
                  <c:v>1321.88</c:v>
                </c:pt>
                <c:pt idx="26919">
                  <c:v>1283.3</c:v>
                </c:pt>
                <c:pt idx="26920">
                  <c:v>1184.3699999999999</c:v>
                </c:pt>
                <c:pt idx="26921">
                  <c:v>1076.8800000000001</c:v>
                </c:pt>
                <c:pt idx="26922">
                  <c:v>1135.44</c:v>
                </c:pt>
                <c:pt idx="26923">
                  <c:v>1107.92</c:v>
                </c:pt>
                <c:pt idx="26924">
                  <c:v>1052.0899999999999</c:v>
                </c:pt>
                <c:pt idx="26925">
                  <c:v>1013.66</c:v>
                </c:pt>
                <c:pt idx="26926">
                  <c:v>955.95</c:v>
                </c:pt>
                <c:pt idx="26927">
                  <c:v>904.32</c:v>
                </c:pt>
                <c:pt idx="26928">
                  <c:v>858.78</c:v>
                </c:pt>
                <c:pt idx="26929">
                  <c:v>825.57</c:v>
                </c:pt>
                <c:pt idx="26930">
                  <c:v>820.01</c:v>
                </c:pt>
                <c:pt idx="26931">
                  <c:v>809.88</c:v>
                </c:pt>
                <c:pt idx="26932">
                  <c:v>806.97</c:v>
                </c:pt>
                <c:pt idx="26933">
                  <c:v>835.7</c:v>
                </c:pt>
                <c:pt idx="26934">
                  <c:v>863.46</c:v>
                </c:pt>
                <c:pt idx="26935">
                  <c:v>1018.87</c:v>
                </c:pt>
                <c:pt idx="26936">
                  <c:v>1148.21</c:v>
                </c:pt>
                <c:pt idx="26937">
                  <c:v>1218.1300000000001</c:v>
                </c:pt>
                <c:pt idx="26938">
                  <c:v>1265.1400000000001</c:v>
                </c:pt>
                <c:pt idx="26939">
                  <c:v>1283.9100000000001</c:v>
                </c:pt>
                <c:pt idx="26940">
                  <c:v>1294.02</c:v>
                </c:pt>
                <c:pt idx="26941">
                  <c:v>1312.34</c:v>
                </c:pt>
                <c:pt idx="26942">
                  <c:v>1306.1199999999999</c:v>
                </c:pt>
                <c:pt idx="26943">
                  <c:v>1267.52</c:v>
                </c:pt>
                <c:pt idx="26944">
                  <c:v>1175.4100000000001</c:v>
                </c:pt>
                <c:pt idx="26945">
                  <c:v>1086.72</c:v>
                </c:pt>
                <c:pt idx="26946">
                  <c:v>1145.24</c:v>
                </c:pt>
                <c:pt idx="26947">
                  <c:v>1105.1199999999999</c:v>
                </c:pt>
                <c:pt idx="26948">
                  <c:v>1056.44</c:v>
                </c:pt>
                <c:pt idx="26949">
                  <c:v>1005.05</c:v>
                </c:pt>
                <c:pt idx="26950">
                  <c:v>963.84</c:v>
                </c:pt>
                <c:pt idx="26951">
                  <c:v>892.32</c:v>
                </c:pt>
                <c:pt idx="26952">
                  <c:v>852.03</c:v>
                </c:pt>
                <c:pt idx="26953">
                  <c:v>823.18</c:v>
                </c:pt>
                <c:pt idx="26954">
                  <c:v>803.08</c:v>
                </c:pt>
                <c:pt idx="26955">
                  <c:v>791.54</c:v>
                </c:pt>
                <c:pt idx="26956">
                  <c:v>795.89</c:v>
                </c:pt>
                <c:pt idx="26957">
                  <c:v>816.78</c:v>
                </c:pt>
                <c:pt idx="26958">
                  <c:v>841.02</c:v>
                </c:pt>
                <c:pt idx="26959">
                  <c:v>1009.78</c:v>
                </c:pt>
                <c:pt idx="26960">
                  <c:v>1158.23</c:v>
                </c:pt>
                <c:pt idx="26961">
                  <c:v>1254.57</c:v>
                </c:pt>
                <c:pt idx="26962">
                  <c:v>1313.16</c:v>
                </c:pt>
                <c:pt idx="26963">
                  <c:v>1325.11</c:v>
                </c:pt>
                <c:pt idx="26964">
                  <c:v>1327.47</c:v>
                </c:pt>
                <c:pt idx="26965">
                  <c:v>1322.88</c:v>
                </c:pt>
                <c:pt idx="26966">
                  <c:v>1320.66</c:v>
                </c:pt>
                <c:pt idx="26967">
                  <c:v>1273.6400000000001</c:v>
                </c:pt>
                <c:pt idx="26968">
                  <c:v>1193.31</c:v>
                </c:pt>
                <c:pt idx="26969">
                  <c:v>1081.04</c:v>
                </c:pt>
                <c:pt idx="26970">
                  <c:v>1133.01</c:v>
                </c:pt>
                <c:pt idx="26971">
                  <c:v>1105.44</c:v>
                </c:pt>
                <c:pt idx="26972">
                  <c:v>1049.79</c:v>
                </c:pt>
                <c:pt idx="26973">
                  <c:v>1003.51</c:v>
                </c:pt>
                <c:pt idx="26974">
                  <c:v>948.82</c:v>
                </c:pt>
                <c:pt idx="26975">
                  <c:v>896.04</c:v>
                </c:pt>
                <c:pt idx="26976">
                  <c:v>850.2</c:v>
                </c:pt>
                <c:pt idx="26977">
                  <c:v>834.5</c:v>
                </c:pt>
                <c:pt idx="26978">
                  <c:v>811.94</c:v>
                </c:pt>
                <c:pt idx="26979">
                  <c:v>804</c:v>
                </c:pt>
                <c:pt idx="26980">
                  <c:v>812</c:v>
                </c:pt>
                <c:pt idx="26981">
                  <c:v>817.59</c:v>
                </c:pt>
                <c:pt idx="26982">
                  <c:v>851.22</c:v>
                </c:pt>
                <c:pt idx="26983">
                  <c:v>1015.45</c:v>
                </c:pt>
                <c:pt idx="26984">
                  <c:v>1154.2</c:v>
                </c:pt>
                <c:pt idx="26985">
                  <c:v>1246.21</c:v>
                </c:pt>
                <c:pt idx="26986">
                  <c:v>1308.33</c:v>
                </c:pt>
                <c:pt idx="26987">
                  <c:v>1317.62</c:v>
                </c:pt>
                <c:pt idx="26988">
                  <c:v>1314.94</c:v>
                </c:pt>
                <c:pt idx="26989">
                  <c:v>1330.59</c:v>
                </c:pt>
                <c:pt idx="26990">
                  <c:v>1316.97</c:v>
                </c:pt>
                <c:pt idx="26991">
                  <c:v>1269.9100000000001</c:v>
                </c:pt>
                <c:pt idx="26992">
                  <c:v>1187.27</c:v>
                </c:pt>
                <c:pt idx="26993">
                  <c:v>1086.47</c:v>
                </c:pt>
                <c:pt idx="26994">
                  <c:v>1152.56</c:v>
                </c:pt>
                <c:pt idx="26995">
                  <c:v>1126.31</c:v>
                </c:pt>
                <c:pt idx="26996">
                  <c:v>1075.5899999999999</c:v>
                </c:pt>
                <c:pt idx="26997">
                  <c:v>1043.9000000000001</c:v>
                </c:pt>
                <c:pt idx="26998">
                  <c:v>978.64</c:v>
                </c:pt>
                <c:pt idx="26999">
                  <c:v>922.96</c:v>
                </c:pt>
                <c:pt idx="27000">
                  <c:v>878.64</c:v>
                </c:pt>
                <c:pt idx="27001">
                  <c:v>847</c:v>
                </c:pt>
                <c:pt idx="27002">
                  <c:v>818.09</c:v>
                </c:pt>
                <c:pt idx="27003">
                  <c:v>793.16</c:v>
                </c:pt>
                <c:pt idx="27004">
                  <c:v>795.26</c:v>
                </c:pt>
                <c:pt idx="27005">
                  <c:v>825.54</c:v>
                </c:pt>
                <c:pt idx="27006">
                  <c:v>843.04</c:v>
                </c:pt>
                <c:pt idx="27007">
                  <c:v>1011.88</c:v>
                </c:pt>
                <c:pt idx="27008">
                  <c:v>1136.46</c:v>
                </c:pt>
                <c:pt idx="27009">
                  <c:v>1232.3900000000001</c:v>
                </c:pt>
                <c:pt idx="27010">
                  <c:v>1285.55</c:v>
                </c:pt>
                <c:pt idx="27011">
                  <c:v>1291.3800000000001</c:v>
                </c:pt>
                <c:pt idx="27012">
                  <c:v>1283.26</c:v>
                </c:pt>
                <c:pt idx="27013">
                  <c:v>1307.5899999999999</c:v>
                </c:pt>
                <c:pt idx="27014">
                  <c:v>1270.6600000000001</c:v>
                </c:pt>
                <c:pt idx="27015">
                  <c:v>1230.9100000000001</c:v>
                </c:pt>
                <c:pt idx="27016">
                  <c:v>1131.4000000000001</c:v>
                </c:pt>
                <c:pt idx="27017">
                  <c:v>1030.47</c:v>
                </c:pt>
                <c:pt idx="27018">
                  <c:v>1099.3399999999999</c:v>
                </c:pt>
                <c:pt idx="27019">
                  <c:v>1087.6500000000001</c:v>
                </c:pt>
                <c:pt idx="27020">
                  <c:v>1032.94</c:v>
                </c:pt>
                <c:pt idx="27021">
                  <c:v>987.17</c:v>
                </c:pt>
                <c:pt idx="27022">
                  <c:v>932.11</c:v>
                </c:pt>
                <c:pt idx="27023">
                  <c:v>890.64</c:v>
                </c:pt>
                <c:pt idx="27024">
                  <c:v>843.24</c:v>
                </c:pt>
                <c:pt idx="27025">
                  <c:v>814.2</c:v>
                </c:pt>
                <c:pt idx="27026">
                  <c:v>796.92</c:v>
                </c:pt>
                <c:pt idx="27027">
                  <c:v>780.45</c:v>
                </c:pt>
                <c:pt idx="27028">
                  <c:v>782.52</c:v>
                </c:pt>
                <c:pt idx="27029">
                  <c:v>791.25</c:v>
                </c:pt>
                <c:pt idx="27030">
                  <c:v>786.84</c:v>
                </c:pt>
                <c:pt idx="27031">
                  <c:v>896.62</c:v>
                </c:pt>
                <c:pt idx="27032">
                  <c:v>1018.71</c:v>
                </c:pt>
                <c:pt idx="27033">
                  <c:v>1124.95</c:v>
                </c:pt>
                <c:pt idx="27034">
                  <c:v>1162.22</c:v>
                </c:pt>
                <c:pt idx="27035">
                  <c:v>1156.1400000000001</c:v>
                </c:pt>
                <c:pt idx="27036">
                  <c:v>1112.04</c:v>
                </c:pt>
                <c:pt idx="27037">
                  <c:v>1088.32</c:v>
                </c:pt>
                <c:pt idx="27038">
                  <c:v>1055.1300000000001</c:v>
                </c:pt>
                <c:pt idx="27039">
                  <c:v>1016.16</c:v>
                </c:pt>
                <c:pt idx="27040">
                  <c:v>987.38</c:v>
                </c:pt>
                <c:pt idx="27041">
                  <c:v>966.78</c:v>
                </c:pt>
                <c:pt idx="27042">
                  <c:v>1057.1199999999999</c:v>
                </c:pt>
                <c:pt idx="27043">
                  <c:v>1046.72</c:v>
                </c:pt>
                <c:pt idx="27044">
                  <c:v>1003.25</c:v>
                </c:pt>
                <c:pt idx="27045">
                  <c:v>963.98</c:v>
                </c:pt>
                <c:pt idx="27046">
                  <c:v>922.59</c:v>
                </c:pt>
                <c:pt idx="27047">
                  <c:v>882.96</c:v>
                </c:pt>
                <c:pt idx="27048">
                  <c:v>847.5</c:v>
                </c:pt>
                <c:pt idx="27049">
                  <c:v>822.2</c:v>
                </c:pt>
                <c:pt idx="27050">
                  <c:v>804.21</c:v>
                </c:pt>
                <c:pt idx="27051">
                  <c:v>782.89</c:v>
                </c:pt>
                <c:pt idx="27052">
                  <c:v>778.34</c:v>
                </c:pt>
                <c:pt idx="27053">
                  <c:v>769.39</c:v>
                </c:pt>
                <c:pt idx="27054">
                  <c:v>737.63</c:v>
                </c:pt>
                <c:pt idx="27055">
                  <c:v>766.06</c:v>
                </c:pt>
                <c:pt idx="27056">
                  <c:v>813.56</c:v>
                </c:pt>
                <c:pt idx="27057">
                  <c:v>869.1</c:v>
                </c:pt>
                <c:pt idx="27058">
                  <c:v>920.9</c:v>
                </c:pt>
                <c:pt idx="27059">
                  <c:v>933.38</c:v>
                </c:pt>
                <c:pt idx="27060">
                  <c:v>939.29</c:v>
                </c:pt>
                <c:pt idx="27061">
                  <c:v>925.16</c:v>
                </c:pt>
                <c:pt idx="27062">
                  <c:v>914.63</c:v>
                </c:pt>
                <c:pt idx="27063">
                  <c:v>900.21</c:v>
                </c:pt>
                <c:pt idx="27064">
                  <c:v>886.74</c:v>
                </c:pt>
                <c:pt idx="27065">
                  <c:v>875.51</c:v>
                </c:pt>
                <c:pt idx="27066">
                  <c:v>967.86</c:v>
                </c:pt>
                <c:pt idx="27067">
                  <c:v>963.7</c:v>
                </c:pt>
                <c:pt idx="27068">
                  <c:v>960.36</c:v>
                </c:pt>
                <c:pt idx="27069">
                  <c:v>934.11</c:v>
                </c:pt>
                <c:pt idx="27070">
                  <c:v>889.46</c:v>
                </c:pt>
                <c:pt idx="27071">
                  <c:v>839.66</c:v>
                </c:pt>
                <c:pt idx="27072">
                  <c:v>799.66</c:v>
                </c:pt>
                <c:pt idx="27073">
                  <c:v>775.77</c:v>
                </c:pt>
                <c:pt idx="27074">
                  <c:v>757.21</c:v>
                </c:pt>
                <c:pt idx="27075">
                  <c:v>742.51</c:v>
                </c:pt>
                <c:pt idx="27076">
                  <c:v>752.41</c:v>
                </c:pt>
                <c:pt idx="27077">
                  <c:v>779.37</c:v>
                </c:pt>
                <c:pt idx="27078">
                  <c:v>799.15</c:v>
                </c:pt>
                <c:pt idx="27079">
                  <c:v>966.16</c:v>
                </c:pt>
                <c:pt idx="27080">
                  <c:v>1132.43</c:v>
                </c:pt>
                <c:pt idx="27081">
                  <c:v>1225.07</c:v>
                </c:pt>
                <c:pt idx="27082">
                  <c:v>1277.97</c:v>
                </c:pt>
                <c:pt idx="27083">
                  <c:v>1296.1099999999999</c:v>
                </c:pt>
                <c:pt idx="27084">
                  <c:v>1288.25</c:v>
                </c:pt>
                <c:pt idx="27085">
                  <c:v>1311.47</c:v>
                </c:pt>
                <c:pt idx="27086">
                  <c:v>1301.02</c:v>
                </c:pt>
                <c:pt idx="27087">
                  <c:v>1263.76</c:v>
                </c:pt>
                <c:pt idx="27088">
                  <c:v>1167.25</c:v>
                </c:pt>
                <c:pt idx="27089">
                  <c:v>1039.2</c:v>
                </c:pt>
                <c:pt idx="27090">
                  <c:v>1086.51</c:v>
                </c:pt>
                <c:pt idx="27091">
                  <c:v>1074.19</c:v>
                </c:pt>
                <c:pt idx="27092">
                  <c:v>1025.97</c:v>
                </c:pt>
                <c:pt idx="27093">
                  <c:v>981.28</c:v>
                </c:pt>
                <c:pt idx="27094">
                  <c:v>923.5</c:v>
                </c:pt>
                <c:pt idx="27095">
                  <c:v>860.99</c:v>
                </c:pt>
                <c:pt idx="27096">
                  <c:v>817.71</c:v>
                </c:pt>
                <c:pt idx="27097">
                  <c:v>779.35</c:v>
                </c:pt>
                <c:pt idx="27098">
                  <c:v>769.27</c:v>
                </c:pt>
                <c:pt idx="27099">
                  <c:v>758.12</c:v>
                </c:pt>
                <c:pt idx="27100">
                  <c:v>761.32</c:v>
                </c:pt>
                <c:pt idx="27101">
                  <c:v>794.22</c:v>
                </c:pt>
                <c:pt idx="27102">
                  <c:v>820.65</c:v>
                </c:pt>
                <c:pt idx="27103">
                  <c:v>989.61</c:v>
                </c:pt>
                <c:pt idx="27104">
                  <c:v>1079.51</c:v>
                </c:pt>
                <c:pt idx="27105">
                  <c:v>1176.5</c:v>
                </c:pt>
                <c:pt idx="27106">
                  <c:v>1225.3399999999999</c:v>
                </c:pt>
                <c:pt idx="27107">
                  <c:v>1252.6300000000001</c:v>
                </c:pt>
                <c:pt idx="27108">
                  <c:v>1260.5999999999999</c:v>
                </c:pt>
                <c:pt idx="27109">
                  <c:v>1278.19</c:v>
                </c:pt>
                <c:pt idx="27110">
                  <c:v>1259.55</c:v>
                </c:pt>
                <c:pt idx="27111">
                  <c:v>1224.06</c:v>
                </c:pt>
                <c:pt idx="27112">
                  <c:v>1146.1600000000001</c:v>
                </c:pt>
                <c:pt idx="27113">
                  <c:v>1042.6099999999999</c:v>
                </c:pt>
                <c:pt idx="27114">
                  <c:v>1121.92</c:v>
                </c:pt>
                <c:pt idx="27115">
                  <c:v>1094.26</c:v>
                </c:pt>
                <c:pt idx="27116">
                  <c:v>1025.44</c:v>
                </c:pt>
                <c:pt idx="27117">
                  <c:v>976.08</c:v>
                </c:pt>
                <c:pt idx="27118">
                  <c:v>930.52</c:v>
                </c:pt>
                <c:pt idx="27119">
                  <c:v>862.22</c:v>
                </c:pt>
                <c:pt idx="27120">
                  <c:v>814.6</c:v>
                </c:pt>
                <c:pt idx="27121">
                  <c:v>787.23</c:v>
                </c:pt>
                <c:pt idx="27122">
                  <c:v>775.71</c:v>
                </c:pt>
                <c:pt idx="27123">
                  <c:v>770.19</c:v>
                </c:pt>
                <c:pt idx="27124">
                  <c:v>768.4</c:v>
                </c:pt>
                <c:pt idx="27125">
                  <c:v>802.8</c:v>
                </c:pt>
                <c:pt idx="27126">
                  <c:v>826.7</c:v>
                </c:pt>
                <c:pt idx="27127">
                  <c:v>968.56</c:v>
                </c:pt>
                <c:pt idx="27128">
                  <c:v>1099.26</c:v>
                </c:pt>
                <c:pt idx="27129">
                  <c:v>1204.06</c:v>
                </c:pt>
                <c:pt idx="27130">
                  <c:v>1263.3</c:v>
                </c:pt>
                <c:pt idx="27131">
                  <c:v>1258.32</c:v>
                </c:pt>
                <c:pt idx="27132">
                  <c:v>1259.49</c:v>
                </c:pt>
                <c:pt idx="27133">
                  <c:v>1274</c:v>
                </c:pt>
                <c:pt idx="27134">
                  <c:v>1268.53</c:v>
                </c:pt>
                <c:pt idx="27135">
                  <c:v>1225.23</c:v>
                </c:pt>
                <c:pt idx="27136">
                  <c:v>1142.6099999999999</c:v>
                </c:pt>
                <c:pt idx="27137">
                  <c:v>1037.5999999999999</c:v>
                </c:pt>
                <c:pt idx="27138">
                  <c:v>1099.18</c:v>
                </c:pt>
                <c:pt idx="27139">
                  <c:v>1071.01</c:v>
                </c:pt>
                <c:pt idx="27140">
                  <c:v>1023.86</c:v>
                </c:pt>
                <c:pt idx="27141">
                  <c:v>972.79</c:v>
                </c:pt>
                <c:pt idx="27142">
                  <c:v>928.45</c:v>
                </c:pt>
                <c:pt idx="27143">
                  <c:v>861.68</c:v>
                </c:pt>
                <c:pt idx="27144">
                  <c:v>820.17</c:v>
                </c:pt>
                <c:pt idx="27145">
                  <c:v>795.23</c:v>
                </c:pt>
                <c:pt idx="27146">
                  <c:v>768.41</c:v>
                </c:pt>
                <c:pt idx="27147">
                  <c:v>756.97</c:v>
                </c:pt>
                <c:pt idx="27148">
                  <c:v>763.96</c:v>
                </c:pt>
                <c:pt idx="27149">
                  <c:v>778.7</c:v>
                </c:pt>
                <c:pt idx="27150">
                  <c:v>806.91</c:v>
                </c:pt>
                <c:pt idx="27151">
                  <c:v>960.79</c:v>
                </c:pt>
                <c:pt idx="27152">
                  <c:v>1103.46</c:v>
                </c:pt>
                <c:pt idx="27153">
                  <c:v>1204.6300000000001</c:v>
                </c:pt>
                <c:pt idx="27154">
                  <c:v>1258.71</c:v>
                </c:pt>
                <c:pt idx="27155">
                  <c:v>1274.76</c:v>
                </c:pt>
                <c:pt idx="27156">
                  <c:v>1270.77</c:v>
                </c:pt>
                <c:pt idx="27157">
                  <c:v>1299.8599999999999</c:v>
                </c:pt>
                <c:pt idx="27158">
                  <c:v>1282.06</c:v>
                </c:pt>
                <c:pt idx="27159">
                  <c:v>1226.0899999999999</c:v>
                </c:pt>
                <c:pt idx="27160">
                  <c:v>1133.75</c:v>
                </c:pt>
                <c:pt idx="27161">
                  <c:v>1028.45</c:v>
                </c:pt>
                <c:pt idx="27162">
                  <c:v>1106.33</c:v>
                </c:pt>
                <c:pt idx="27163">
                  <c:v>1083.27</c:v>
                </c:pt>
                <c:pt idx="27164">
                  <c:v>1030.51</c:v>
                </c:pt>
                <c:pt idx="27165">
                  <c:v>994.4</c:v>
                </c:pt>
                <c:pt idx="27166">
                  <c:v>916.34</c:v>
                </c:pt>
                <c:pt idx="27167">
                  <c:v>857.27</c:v>
                </c:pt>
                <c:pt idx="27168">
                  <c:v>814.96</c:v>
                </c:pt>
                <c:pt idx="27169">
                  <c:v>792.36</c:v>
                </c:pt>
                <c:pt idx="27170">
                  <c:v>766.65</c:v>
                </c:pt>
                <c:pt idx="27171">
                  <c:v>773.46</c:v>
                </c:pt>
                <c:pt idx="27172">
                  <c:v>759.9</c:v>
                </c:pt>
                <c:pt idx="27173">
                  <c:v>782.26</c:v>
                </c:pt>
                <c:pt idx="27174">
                  <c:v>803.11</c:v>
                </c:pt>
                <c:pt idx="27175">
                  <c:v>963.71</c:v>
                </c:pt>
                <c:pt idx="27176">
                  <c:v>1099.01</c:v>
                </c:pt>
                <c:pt idx="27177">
                  <c:v>1206.93</c:v>
                </c:pt>
                <c:pt idx="27178">
                  <c:v>1244.28</c:v>
                </c:pt>
                <c:pt idx="27179">
                  <c:v>1261.21</c:v>
                </c:pt>
                <c:pt idx="27180">
                  <c:v>1269.5899999999999</c:v>
                </c:pt>
                <c:pt idx="27181">
                  <c:v>1283.3399999999999</c:v>
                </c:pt>
                <c:pt idx="27182">
                  <c:v>1274.48</c:v>
                </c:pt>
                <c:pt idx="27183">
                  <c:v>1227.21</c:v>
                </c:pt>
                <c:pt idx="27184">
                  <c:v>1112.78</c:v>
                </c:pt>
                <c:pt idx="27185">
                  <c:v>1019.96</c:v>
                </c:pt>
                <c:pt idx="27186">
                  <c:v>1089.01</c:v>
                </c:pt>
                <c:pt idx="27187">
                  <c:v>1081.6400000000001</c:v>
                </c:pt>
                <c:pt idx="27188">
                  <c:v>1032.1199999999999</c:v>
                </c:pt>
                <c:pt idx="27189">
                  <c:v>986.4</c:v>
                </c:pt>
                <c:pt idx="27190">
                  <c:v>928.85</c:v>
                </c:pt>
                <c:pt idx="27191">
                  <c:v>871.08</c:v>
                </c:pt>
                <c:pt idx="27192">
                  <c:v>828.41</c:v>
                </c:pt>
                <c:pt idx="27193">
                  <c:v>804.01</c:v>
                </c:pt>
                <c:pt idx="27194">
                  <c:v>777.55</c:v>
                </c:pt>
                <c:pt idx="27195">
                  <c:v>751.8</c:v>
                </c:pt>
                <c:pt idx="27196">
                  <c:v>751.14</c:v>
                </c:pt>
                <c:pt idx="27197">
                  <c:v>760.9</c:v>
                </c:pt>
                <c:pt idx="27198">
                  <c:v>742.45</c:v>
                </c:pt>
                <c:pt idx="27199">
                  <c:v>817.97</c:v>
                </c:pt>
                <c:pt idx="27200">
                  <c:v>918.42</c:v>
                </c:pt>
                <c:pt idx="27201">
                  <c:v>988.11</c:v>
                </c:pt>
                <c:pt idx="27202">
                  <c:v>1022.77</c:v>
                </c:pt>
                <c:pt idx="27203">
                  <c:v>1026.74</c:v>
                </c:pt>
                <c:pt idx="27204">
                  <c:v>1008.8</c:v>
                </c:pt>
                <c:pt idx="27205">
                  <c:v>989.56</c:v>
                </c:pt>
                <c:pt idx="27206">
                  <c:v>982.34</c:v>
                </c:pt>
                <c:pt idx="27207">
                  <c:v>954.83</c:v>
                </c:pt>
                <c:pt idx="27208">
                  <c:v>925.69</c:v>
                </c:pt>
                <c:pt idx="27209">
                  <c:v>902.9</c:v>
                </c:pt>
                <c:pt idx="27210">
                  <c:v>994.92</c:v>
                </c:pt>
                <c:pt idx="27211">
                  <c:v>977.44</c:v>
                </c:pt>
                <c:pt idx="27212">
                  <c:v>943.27</c:v>
                </c:pt>
                <c:pt idx="27213">
                  <c:v>906.14</c:v>
                </c:pt>
                <c:pt idx="27214">
                  <c:v>862.03</c:v>
                </c:pt>
                <c:pt idx="27215">
                  <c:v>828.34</c:v>
                </c:pt>
                <c:pt idx="27216">
                  <c:v>792.36</c:v>
                </c:pt>
                <c:pt idx="27217">
                  <c:v>764.17</c:v>
                </c:pt>
                <c:pt idx="27218">
                  <c:v>742.28</c:v>
                </c:pt>
                <c:pt idx="27219">
                  <c:v>719.54</c:v>
                </c:pt>
                <c:pt idx="27220">
                  <c:v>711.49</c:v>
                </c:pt>
                <c:pt idx="27221">
                  <c:v>710.15</c:v>
                </c:pt>
                <c:pt idx="27222">
                  <c:v>677.38</c:v>
                </c:pt>
                <c:pt idx="27223">
                  <c:v>708.61</c:v>
                </c:pt>
                <c:pt idx="27224">
                  <c:v>753.65</c:v>
                </c:pt>
                <c:pt idx="27225">
                  <c:v>801.97</c:v>
                </c:pt>
                <c:pt idx="27226">
                  <c:v>841.12</c:v>
                </c:pt>
                <c:pt idx="27227">
                  <c:v>839.85</c:v>
                </c:pt>
                <c:pt idx="27228">
                  <c:v>842.57</c:v>
                </c:pt>
                <c:pt idx="27229">
                  <c:v>843.38</c:v>
                </c:pt>
                <c:pt idx="27230">
                  <c:v>841.09</c:v>
                </c:pt>
                <c:pt idx="27231">
                  <c:v>834.26</c:v>
                </c:pt>
                <c:pt idx="27232">
                  <c:v>819.2</c:v>
                </c:pt>
                <c:pt idx="27233">
                  <c:v>819.69</c:v>
                </c:pt>
                <c:pt idx="27234">
                  <c:v>903.14</c:v>
                </c:pt>
                <c:pt idx="27235">
                  <c:v>900.93</c:v>
                </c:pt>
                <c:pt idx="27236">
                  <c:v>891.2</c:v>
                </c:pt>
                <c:pt idx="27237">
                  <c:v>868.09</c:v>
                </c:pt>
                <c:pt idx="27238">
                  <c:v>823.58</c:v>
                </c:pt>
                <c:pt idx="27239">
                  <c:v>784.79</c:v>
                </c:pt>
                <c:pt idx="27240">
                  <c:v>753.76</c:v>
                </c:pt>
                <c:pt idx="27241">
                  <c:v>723.89</c:v>
                </c:pt>
                <c:pt idx="27242">
                  <c:v>707.29</c:v>
                </c:pt>
                <c:pt idx="27243">
                  <c:v>695.84</c:v>
                </c:pt>
                <c:pt idx="27244">
                  <c:v>687.78</c:v>
                </c:pt>
                <c:pt idx="27245">
                  <c:v>698.85</c:v>
                </c:pt>
                <c:pt idx="27246">
                  <c:v>678.63</c:v>
                </c:pt>
                <c:pt idx="27247">
                  <c:v>742.93</c:v>
                </c:pt>
                <c:pt idx="27248">
                  <c:v>796.1</c:v>
                </c:pt>
                <c:pt idx="27249">
                  <c:v>857.8</c:v>
                </c:pt>
                <c:pt idx="27250">
                  <c:v>891.22</c:v>
                </c:pt>
                <c:pt idx="27251">
                  <c:v>905.82</c:v>
                </c:pt>
                <c:pt idx="27252">
                  <c:v>899.36</c:v>
                </c:pt>
                <c:pt idx="27253">
                  <c:v>898.51</c:v>
                </c:pt>
                <c:pt idx="27254">
                  <c:v>895.36</c:v>
                </c:pt>
                <c:pt idx="27255">
                  <c:v>876.57</c:v>
                </c:pt>
                <c:pt idx="27256">
                  <c:v>861.14</c:v>
                </c:pt>
                <c:pt idx="27257">
                  <c:v>853.95</c:v>
                </c:pt>
                <c:pt idx="27258">
                  <c:v>938.09</c:v>
                </c:pt>
                <c:pt idx="27259">
                  <c:v>928.43</c:v>
                </c:pt>
                <c:pt idx="27260">
                  <c:v>906.55</c:v>
                </c:pt>
                <c:pt idx="27261">
                  <c:v>882.26</c:v>
                </c:pt>
                <c:pt idx="27262">
                  <c:v>838.99</c:v>
                </c:pt>
                <c:pt idx="27263">
                  <c:v>795.53</c:v>
                </c:pt>
                <c:pt idx="27264">
                  <c:v>772.79</c:v>
                </c:pt>
                <c:pt idx="27265">
                  <c:v>740.78</c:v>
                </c:pt>
                <c:pt idx="27266">
                  <c:v>725.46</c:v>
                </c:pt>
                <c:pt idx="27267">
                  <c:v>706.76</c:v>
                </c:pt>
                <c:pt idx="27268">
                  <c:v>701.19</c:v>
                </c:pt>
                <c:pt idx="27269">
                  <c:v>696.97</c:v>
                </c:pt>
                <c:pt idx="27270">
                  <c:v>671.46</c:v>
                </c:pt>
                <c:pt idx="27271">
                  <c:v>702.77</c:v>
                </c:pt>
                <c:pt idx="27272">
                  <c:v>747.53</c:v>
                </c:pt>
                <c:pt idx="27273">
                  <c:v>781.38</c:v>
                </c:pt>
                <c:pt idx="27274">
                  <c:v>798.64</c:v>
                </c:pt>
                <c:pt idx="27275">
                  <c:v>809.74</c:v>
                </c:pt>
                <c:pt idx="27276">
                  <c:v>815.27</c:v>
                </c:pt>
                <c:pt idx="27277">
                  <c:v>817.18</c:v>
                </c:pt>
                <c:pt idx="27278">
                  <c:v>813.81</c:v>
                </c:pt>
                <c:pt idx="27279">
                  <c:v>812.72</c:v>
                </c:pt>
                <c:pt idx="27280">
                  <c:v>801.94</c:v>
                </c:pt>
                <c:pt idx="27281">
                  <c:v>808.19</c:v>
                </c:pt>
                <c:pt idx="27282">
                  <c:v>897.5</c:v>
                </c:pt>
                <c:pt idx="27283">
                  <c:v>915.57</c:v>
                </c:pt>
                <c:pt idx="27284">
                  <c:v>931.32</c:v>
                </c:pt>
                <c:pt idx="27285">
                  <c:v>882.93</c:v>
                </c:pt>
                <c:pt idx="27286">
                  <c:v>853.76</c:v>
                </c:pt>
                <c:pt idx="27287">
                  <c:v>819.9</c:v>
                </c:pt>
                <c:pt idx="27288">
                  <c:v>797.6</c:v>
                </c:pt>
                <c:pt idx="27289">
                  <c:v>773.15</c:v>
                </c:pt>
                <c:pt idx="27290">
                  <c:v>751.03</c:v>
                </c:pt>
                <c:pt idx="27291">
                  <c:v>742.44</c:v>
                </c:pt>
                <c:pt idx="27292">
                  <c:v>741.67</c:v>
                </c:pt>
                <c:pt idx="27293">
                  <c:v>756</c:v>
                </c:pt>
                <c:pt idx="27294">
                  <c:v>742.96</c:v>
                </c:pt>
                <c:pt idx="27295">
                  <c:v>827.3</c:v>
                </c:pt>
                <c:pt idx="27296">
                  <c:v>894.8</c:v>
                </c:pt>
                <c:pt idx="27297">
                  <c:v>974.1</c:v>
                </c:pt>
                <c:pt idx="27298">
                  <c:v>1030.07</c:v>
                </c:pt>
                <c:pt idx="27299">
                  <c:v>1087.5</c:v>
                </c:pt>
                <c:pt idx="27300">
                  <c:v>1136.56</c:v>
                </c:pt>
                <c:pt idx="27301">
                  <c:v>1160.02</c:v>
                </c:pt>
                <c:pt idx="27302">
                  <c:v>1144.8599999999999</c:v>
                </c:pt>
                <c:pt idx="27303">
                  <c:v>1087.54</c:v>
                </c:pt>
                <c:pt idx="27304">
                  <c:v>1045.46</c:v>
                </c:pt>
                <c:pt idx="27305">
                  <c:v>989.43</c:v>
                </c:pt>
                <c:pt idx="27306">
                  <c:v>1068.56</c:v>
                </c:pt>
                <c:pt idx="27307">
                  <c:v>1045.3399999999999</c:v>
                </c:pt>
                <c:pt idx="27308">
                  <c:v>1016.66</c:v>
                </c:pt>
                <c:pt idx="27309">
                  <c:v>986.32</c:v>
                </c:pt>
                <c:pt idx="27310">
                  <c:v>930.28</c:v>
                </c:pt>
                <c:pt idx="27311">
                  <c:v>876.57</c:v>
                </c:pt>
                <c:pt idx="27312">
                  <c:v>833.24</c:v>
                </c:pt>
                <c:pt idx="27313">
                  <c:v>803.68</c:v>
                </c:pt>
                <c:pt idx="27314">
                  <c:v>780.35</c:v>
                </c:pt>
                <c:pt idx="27315">
                  <c:v>767.28</c:v>
                </c:pt>
                <c:pt idx="27316">
                  <c:v>770.6</c:v>
                </c:pt>
                <c:pt idx="27317">
                  <c:v>795.05</c:v>
                </c:pt>
                <c:pt idx="27318">
                  <c:v>818.01</c:v>
                </c:pt>
                <c:pt idx="27319">
                  <c:v>968.41</c:v>
                </c:pt>
                <c:pt idx="27320">
                  <c:v>1103.5</c:v>
                </c:pt>
                <c:pt idx="27321">
                  <c:v>1215.8699999999999</c:v>
                </c:pt>
                <c:pt idx="27322">
                  <c:v>1255.18</c:v>
                </c:pt>
                <c:pt idx="27323">
                  <c:v>1270.81</c:v>
                </c:pt>
                <c:pt idx="27324">
                  <c:v>1282.97</c:v>
                </c:pt>
                <c:pt idx="27325">
                  <c:v>1306.1300000000001</c:v>
                </c:pt>
                <c:pt idx="27326">
                  <c:v>1305.4000000000001</c:v>
                </c:pt>
                <c:pt idx="27327">
                  <c:v>1247.83</c:v>
                </c:pt>
                <c:pt idx="27328">
                  <c:v>1165.98</c:v>
                </c:pt>
                <c:pt idx="27329">
                  <c:v>1059.42</c:v>
                </c:pt>
                <c:pt idx="27330">
                  <c:v>1132.6600000000001</c:v>
                </c:pt>
                <c:pt idx="27331">
                  <c:v>1100.6199999999999</c:v>
                </c:pt>
                <c:pt idx="27332">
                  <c:v>1049.52</c:v>
                </c:pt>
                <c:pt idx="27333">
                  <c:v>1005.39</c:v>
                </c:pt>
                <c:pt idx="27334">
                  <c:v>955.42</c:v>
                </c:pt>
                <c:pt idx="27335">
                  <c:v>896.05</c:v>
                </c:pt>
                <c:pt idx="27336">
                  <c:v>858.39</c:v>
                </c:pt>
                <c:pt idx="27337">
                  <c:v>817.51</c:v>
                </c:pt>
                <c:pt idx="27338">
                  <c:v>778.31</c:v>
                </c:pt>
                <c:pt idx="27339">
                  <c:v>764.63</c:v>
                </c:pt>
                <c:pt idx="27340">
                  <c:v>771.86</c:v>
                </c:pt>
                <c:pt idx="27341">
                  <c:v>787.05</c:v>
                </c:pt>
                <c:pt idx="27342">
                  <c:v>804.11</c:v>
                </c:pt>
                <c:pt idx="27343">
                  <c:v>959.04</c:v>
                </c:pt>
                <c:pt idx="27344">
                  <c:v>1106.3699999999999</c:v>
                </c:pt>
                <c:pt idx="27345">
                  <c:v>1203.5899999999999</c:v>
                </c:pt>
                <c:pt idx="27346">
                  <c:v>1256.02</c:v>
                </c:pt>
                <c:pt idx="27347">
                  <c:v>1259.72</c:v>
                </c:pt>
                <c:pt idx="27348">
                  <c:v>1273.6300000000001</c:v>
                </c:pt>
                <c:pt idx="27349">
                  <c:v>1292.68</c:v>
                </c:pt>
                <c:pt idx="27350">
                  <c:v>1287.5899999999999</c:v>
                </c:pt>
                <c:pt idx="27351">
                  <c:v>1236.71</c:v>
                </c:pt>
                <c:pt idx="27352">
                  <c:v>1138.72</c:v>
                </c:pt>
                <c:pt idx="27353">
                  <c:v>1047.8800000000001</c:v>
                </c:pt>
                <c:pt idx="27354">
                  <c:v>1120.01</c:v>
                </c:pt>
                <c:pt idx="27355">
                  <c:v>1096.4100000000001</c:v>
                </c:pt>
                <c:pt idx="27356">
                  <c:v>1054.4000000000001</c:v>
                </c:pt>
                <c:pt idx="27357">
                  <c:v>1005.63</c:v>
                </c:pt>
                <c:pt idx="27358">
                  <c:v>951.19</c:v>
                </c:pt>
                <c:pt idx="27359">
                  <c:v>901.59</c:v>
                </c:pt>
                <c:pt idx="27360">
                  <c:v>855.38</c:v>
                </c:pt>
                <c:pt idx="27361">
                  <c:v>825.32</c:v>
                </c:pt>
                <c:pt idx="27362">
                  <c:v>806.72</c:v>
                </c:pt>
                <c:pt idx="27363">
                  <c:v>789.29</c:v>
                </c:pt>
                <c:pt idx="27364">
                  <c:v>787.48</c:v>
                </c:pt>
                <c:pt idx="27365">
                  <c:v>788.99</c:v>
                </c:pt>
                <c:pt idx="27366">
                  <c:v>773.74</c:v>
                </c:pt>
                <c:pt idx="27367">
                  <c:v>872.07</c:v>
                </c:pt>
                <c:pt idx="27368">
                  <c:v>982.01</c:v>
                </c:pt>
                <c:pt idx="27369">
                  <c:v>1063.0899999999999</c:v>
                </c:pt>
                <c:pt idx="27370">
                  <c:v>1120.8499999999999</c:v>
                </c:pt>
                <c:pt idx="27371">
                  <c:v>1114.76</c:v>
                </c:pt>
                <c:pt idx="27372">
                  <c:v>1089.07</c:v>
                </c:pt>
                <c:pt idx="27373">
                  <c:v>1076.31</c:v>
                </c:pt>
                <c:pt idx="27374">
                  <c:v>1054.6500000000001</c:v>
                </c:pt>
                <c:pt idx="27375">
                  <c:v>1038.53</c:v>
                </c:pt>
                <c:pt idx="27376">
                  <c:v>1002.5</c:v>
                </c:pt>
                <c:pt idx="27377">
                  <c:v>973.44</c:v>
                </c:pt>
                <c:pt idx="27378">
                  <c:v>1044.48</c:v>
                </c:pt>
                <c:pt idx="27379">
                  <c:v>1014.15</c:v>
                </c:pt>
                <c:pt idx="27380">
                  <c:v>984.44</c:v>
                </c:pt>
                <c:pt idx="27381">
                  <c:v>937.15</c:v>
                </c:pt>
                <c:pt idx="27382">
                  <c:v>900.94</c:v>
                </c:pt>
                <c:pt idx="27383">
                  <c:v>863.75</c:v>
                </c:pt>
                <c:pt idx="27384">
                  <c:v>827.21</c:v>
                </c:pt>
                <c:pt idx="27385">
                  <c:v>796.94</c:v>
                </c:pt>
                <c:pt idx="27386">
                  <c:v>777.84</c:v>
                </c:pt>
                <c:pt idx="27387">
                  <c:v>754.37</c:v>
                </c:pt>
                <c:pt idx="27388">
                  <c:v>747.39</c:v>
                </c:pt>
                <c:pt idx="27389">
                  <c:v>747.32</c:v>
                </c:pt>
                <c:pt idx="27390">
                  <c:v>705.17</c:v>
                </c:pt>
                <c:pt idx="27391">
                  <c:v>747.63</c:v>
                </c:pt>
                <c:pt idx="27392">
                  <c:v>789.95</c:v>
                </c:pt>
                <c:pt idx="27393">
                  <c:v>838.78</c:v>
                </c:pt>
                <c:pt idx="27394">
                  <c:v>887.3</c:v>
                </c:pt>
                <c:pt idx="27395">
                  <c:v>910.13</c:v>
                </c:pt>
                <c:pt idx="27396">
                  <c:v>920.99</c:v>
                </c:pt>
                <c:pt idx="27397">
                  <c:v>912.92</c:v>
                </c:pt>
                <c:pt idx="27398">
                  <c:v>905.45</c:v>
                </c:pt>
                <c:pt idx="27399">
                  <c:v>907.6</c:v>
                </c:pt>
                <c:pt idx="27400">
                  <c:v>890.72</c:v>
                </c:pt>
                <c:pt idx="27401">
                  <c:v>880.86</c:v>
                </c:pt>
                <c:pt idx="27402">
                  <c:v>968.15</c:v>
                </c:pt>
                <c:pt idx="27403">
                  <c:v>977.58</c:v>
                </c:pt>
                <c:pt idx="27404">
                  <c:v>978.54</c:v>
                </c:pt>
                <c:pt idx="27405">
                  <c:v>953.59</c:v>
                </c:pt>
                <c:pt idx="27406">
                  <c:v>914.55</c:v>
                </c:pt>
                <c:pt idx="27407">
                  <c:v>869.93</c:v>
                </c:pt>
                <c:pt idx="27408">
                  <c:v>840.16</c:v>
                </c:pt>
                <c:pt idx="27409">
                  <c:v>806.59</c:v>
                </c:pt>
                <c:pt idx="27410">
                  <c:v>788.59</c:v>
                </c:pt>
                <c:pt idx="27411">
                  <c:v>775.87</c:v>
                </c:pt>
                <c:pt idx="27412">
                  <c:v>774.56</c:v>
                </c:pt>
                <c:pt idx="27413">
                  <c:v>805.68</c:v>
                </c:pt>
                <c:pt idx="27414">
                  <c:v>834.66</c:v>
                </c:pt>
                <c:pt idx="27415">
                  <c:v>1005.56</c:v>
                </c:pt>
                <c:pt idx="27416">
                  <c:v>1134.19</c:v>
                </c:pt>
                <c:pt idx="27417">
                  <c:v>1229.5999999999999</c:v>
                </c:pt>
                <c:pt idx="27418">
                  <c:v>1282.04</c:v>
                </c:pt>
                <c:pt idx="27419">
                  <c:v>1282.19</c:v>
                </c:pt>
                <c:pt idx="27420">
                  <c:v>1291.01</c:v>
                </c:pt>
                <c:pt idx="27421">
                  <c:v>1303.8499999999999</c:v>
                </c:pt>
                <c:pt idx="27422">
                  <c:v>1299.4100000000001</c:v>
                </c:pt>
                <c:pt idx="27423">
                  <c:v>1246.31</c:v>
                </c:pt>
                <c:pt idx="27424">
                  <c:v>1161.6500000000001</c:v>
                </c:pt>
                <c:pt idx="27425">
                  <c:v>1059.82</c:v>
                </c:pt>
                <c:pt idx="27426">
                  <c:v>1111</c:v>
                </c:pt>
                <c:pt idx="27427">
                  <c:v>1086.23</c:v>
                </c:pt>
                <c:pt idx="27428">
                  <c:v>1037.6099999999999</c:v>
                </c:pt>
                <c:pt idx="27429">
                  <c:v>993.5</c:v>
                </c:pt>
                <c:pt idx="27430">
                  <c:v>936.11</c:v>
                </c:pt>
                <c:pt idx="27431">
                  <c:v>884.61</c:v>
                </c:pt>
                <c:pt idx="27432">
                  <c:v>834.93</c:v>
                </c:pt>
                <c:pt idx="27433">
                  <c:v>810.59</c:v>
                </c:pt>
                <c:pt idx="27434">
                  <c:v>791.72</c:v>
                </c:pt>
                <c:pt idx="27435">
                  <c:v>789.73</c:v>
                </c:pt>
                <c:pt idx="27436">
                  <c:v>789.46</c:v>
                </c:pt>
                <c:pt idx="27437">
                  <c:v>811.71</c:v>
                </c:pt>
                <c:pt idx="27438">
                  <c:v>840.13</c:v>
                </c:pt>
                <c:pt idx="27439">
                  <c:v>1003.23</c:v>
                </c:pt>
                <c:pt idx="27440">
                  <c:v>1146.49</c:v>
                </c:pt>
                <c:pt idx="27441">
                  <c:v>1243.27</c:v>
                </c:pt>
                <c:pt idx="27442">
                  <c:v>1291.08</c:v>
                </c:pt>
                <c:pt idx="27443">
                  <c:v>1307.3800000000001</c:v>
                </c:pt>
                <c:pt idx="27444">
                  <c:v>1307.77</c:v>
                </c:pt>
                <c:pt idx="27445">
                  <c:v>1328.57</c:v>
                </c:pt>
                <c:pt idx="27446">
                  <c:v>1301.55</c:v>
                </c:pt>
                <c:pt idx="27447">
                  <c:v>1260.8</c:v>
                </c:pt>
                <c:pt idx="27448">
                  <c:v>1168.2</c:v>
                </c:pt>
                <c:pt idx="27449">
                  <c:v>1069.46</c:v>
                </c:pt>
                <c:pt idx="27450">
                  <c:v>1125.74</c:v>
                </c:pt>
                <c:pt idx="27451">
                  <c:v>1117.6600000000001</c:v>
                </c:pt>
                <c:pt idx="27452">
                  <c:v>1078.95</c:v>
                </c:pt>
                <c:pt idx="27453">
                  <c:v>1035.4000000000001</c:v>
                </c:pt>
                <c:pt idx="27454">
                  <c:v>983.78</c:v>
                </c:pt>
                <c:pt idx="27455">
                  <c:v>920</c:v>
                </c:pt>
                <c:pt idx="27456">
                  <c:v>880.35</c:v>
                </c:pt>
                <c:pt idx="27457">
                  <c:v>841.71</c:v>
                </c:pt>
                <c:pt idx="27458">
                  <c:v>827.15</c:v>
                </c:pt>
                <c:pt idx="27459">
                  <c:v>814.41</c:v>
                </c:pt>
                <c:pt idx="27460">
                  <c:v>813.05</c:v>
                </c:pt>
                <c:pt idx="27461">
                  <c:v>842.66</c:v>
                </c:pt>
                <c:pt idx="27462">
                  <c:v>857.72</c:v>
                </c:pt>
                <c:pt idx="27463">
                  <c:v>1028.45</c:v>
                </c:pt>
                <c:pt idx="27464">
                  <c:v>1153.19</c:v>
                </c:pt>
                <c:pt idx="27465">
                  <c:v>1259.3599999999999</c:v>
                </c:pt>
                <c:pt idx="27466">
                  <c:v>1295.92</c:v>
                </c:pt>
                <c:pt idx="27467">
                  <c:v>1306.04</c:v>
                </c:pt>
                <c:pt idx="27468">
                  <c:v>1301.06</c:v>
                </c:pt>
                <c:pt idx="27469">
                  <c:v>1330.43</c:v>
                </c:pt>
                <c:pt idx="27470">
                  <c:v>1325.63</c:v>
                </c:pt>
                <c:pt idx="27471">
                  <c:v>1283</c:v>
                </c:pt>
                <c:pt idx="27472">
                  <c:v>1186.06</c:v>
                </c:pt>
                <c:pt idx="27473">
                  <c:v>1075.21</c:v>
                </c:pt>
                <c:pt idx="27474">
                  <c:v>1131.57</c:v>
                </c:pt>
                <c:pt idx="27475">
                  <c:v>1110.25</c:v>
                </c:pt>
                <c:pt idx="27476">
                  <c:v>1058.3599999999999</c:v>
                </c:pt>
                <c:pt idx="27477">
                  <c:v>1013.58</c:v>
                </c:pt>
                <c:pt idx="27478">
                  <c:v>964.49</c:v>
                </c:pt>
                <c:pt idx="27479">
                  <c:v>914.82</c:v>
                </c:pt>
                <c:pt idx="27480">
                  <c:v>870.23</c:v>
                </c:pt>
                <c:pt idx="27481">
                  <c:v>829.85</c:v>
                </c:pt>
                <c:pt idx="27482">
                  <c:v>815.47</c:v>
                </c:pt>
                <c:pt idx="27483">
                  <c:v>802.64</c:v>
                </c:pt>
                <c:pt idx="27484">
                  <c:v>806.72</c:v>
                </c:pt>
                <c:pt idx="27485">
                  <c:v>826.32</c:v>
                </c:pt>
                <c:pt idx="27486">
                  <c:v>834.72</c:v>
                </c:pt>
                <c:pt idx="27487">
                  <c:v>1009.77</c:v>
                </c:pt>
                <c:pt idx="27488">
                  <c:v>1162.44</c:v>
                </c:pt>
                <c:pt idx="27489">
                  <c:v>1260.54</c:v>
                </c:pt>
                <c:pt idx="27490">
                  <c:v>1306.01</c:v>
                </c:pt>
                <c:pt idx="27491">
                  <c:v>1322.72</c:v>
                </c:pt>
                <c:pt idx="27492">
                  <c:v>1307.3699999999999</c:v>
                </c:pt>
                <c:pt idx="27493">
                  <c:v>1347.43</c:v>
                </c:pt>
                <c:pt idx="27494">
                  <c:v>1340.06</c:v>
                </c:pt>
                <c:pt idx="27495">
                  <c:v>1298.98</c:v>
                </c:pt>
                <c:pt idx="27496">
                  <c:v>1193.6600000000001</c:v>
                </c:pt>
                <c:pt idx="27497">
                  <c:v>1086.58</c:v>
                </c:pt>
                <c:pt idx="27498">
                  <c:v>1137.3399999999999</c:v>
                </c:pt>
                <c:pt idx="27499">
                  <c:v>1120.6099999999999</c:v>
                </c:pt>
                <c:pt idx="27500">
                  <c:v>1069.74</c:v>
                </c:pt>
                <c:pt idx="27501">
                  <c:v>1022.82</c:v>
                </c:pt>
                <c:pt idx="27502">
                  <c:v>975.81</c:v>
                </c:pt>
                <c:pt idx="27503">
                  <c:v>916.68</c:v>
                </c:pt>
                <c:pt idx="27504">
                  <c:v>878.28</c:v>
                </c:pt>
                <c:pt idx="27505">
                  <c:v>842.96</c:v>
                </c:pt>
                <c:pt idx="27506">
                  <c:v>823.11</c:v>
                </c:pt>
                <c:pt idx="27507">
                  <c:v>810.99</c:v>
                </c:pt>
                <c:pt idx="27508">
                  <c:v>807.43</c:v>
                </c:pt>
                <c:pt idx="27509">
                  <c:v>838.49</c:v>
                </c:pt>
                <c:pt idx="27510">
                  <c:v>854.85</c:v>
                </c:pt>
                <c:pt idx="27511">
                  <c:v>1025.06</c:v>
                </c:pt>
                <c:pt idx="27512">
                  <c:v>1179.6600000000001</c:v>
                </c:pt>
                <c:pt idx="27513">
                  <c:v>1270.99</c:v>
                </c:pt>
                <c:pt idx="27514">
                  <c:v>1328.16</c:v>
                </c:pt>
                <c:pt idx="27515">
                  <c:v>1341.21</c:v>
                </c:pt>
                <c:pt idx="27516">
                  <c:v>1329.4</c:v>
                </c:pt>
                <c:pt idx="27517">
                  <c:v>1353.63</c:v>
                </c:pt>
                <c:pt idx="27518">
                  <c:v>1332.75</c:v>
                </c:pt>
                <c:pt idx="27519">
                  <c:v>1291.9100000000001</c:v>
                </c:pt>
                <c:pt idx="27520">
                  <c:v>1191.1099999999999</c:v>
                </c:pt>
                <c:pt idx="27521">
                  <c:v>1079.52</c:v>
                </c:pt>
                <c:pt idx="27522">
                  <c:v>1141.8900000000001</c:v>
                </c:pt>
                <c:pt idx="27523">
                  <c:v>1136.75</c:v>
                </c:pt>
                <c:pt idx="27524">
                  <c:v>1083.93</c:v>
                </c:pt>
                <c:pt idx="27525">
                  <c:v>1033.82</c:v>
                </c:pt>
                <c:pt idx="27526">
                  <c:v>996.64</c:v>
                </c:pt>
                <c:pt idx="27527">
                  <c:v>928.82</c:v>
                </c:pt>
                <c:pt idx="27528">
                  <c:v>907.7</c:v>
                </c:pt>
                <c:pt idx="27529">
                  <c:v>863.36</c:v>
                </c:pt>
                <c:pt idx="27530">
                  <c:v>853.47</c:v>
                </c:pt>
                <c:pt idx="27531">
                  <c:v>840.98</c:v>
                </c:pt>
                <c:pt idx="27532">
                  <c:v>841.43</c:v>
                </c:pt>
                <c:pt idx="27533">
                  <c:v>849.3</c:v>
                </c:pt>
                <c:pt idx="27534">
                  <c:v>813.45</c:v>
                </c:pt>
                <c:pt idx="27535">
                  <c:v>904.29</c:v>
                </c:pt>
                <c:pt idx="27536">
                  <c:v>1036.1300000000001</c:v>
                </c:pt>
                <c:pt idx="27537">
                  <c:v>1139.3599999999999</c:v>
                </c:pt>
                <c:pt idx="27538">
                  <c:v>1174.05</c:v>
                </c:pt>
                <c:pt idx="27539">
                  <c:v>1180.6600000000001</c:v>
                </c:pt>
                <c:pt idx="27540">
                  <c:v>1138.25</c:v>
                </c:pt>
                <c:pt idx="27541">
                  <c:v>1119.81</c:v>
                </c:pt>
                <c:pt idx="27542">
                  <c:v>1100.3599999999999</c:v>
                </c:pt>
                <c:pt idx="27543">
                  <c:v>1081.1300000000001</c:v>
                </c:pt>
                <c:pt idx="27544">
                  <c:v>1051.94</c:v>
                </c:pt>
                <c:pt idx="27545">
                  <c:v>1008.43</c:v>
                </c:pt>
                <c:pt idx="27546">
                  <c:v>1095.95</c:v>
                </c:pt>
                <c:pt idx="27547">
                  <c:v>1088.1400000000001</c:v>
                </c:pt>
                <c:pt idx="27548">
                  <c:v>1048.6199999999999</c:v>
                </c:pt>
                <c:pt idx="27549">
                  <c:v>1007.65</c:v>
                </c:pt>
                <c:pt idx="27550">
                  <c:v>972.87</c:v>
                </c:pt>
                <c:pt idx="27551">
                  <c:v>924.91</c:v>
                </c:pt>
                <c:pt idx="27552">
                  <c:v>879.44</c:v>
                </c:pt>
                <c:pt idx="27553">
                  <c:v>851.01</c:v>
                </c:pt>
                <c:pt idx="27554">
                  <c:v>825.56</c:v>
                </c:pt>
                <c:pt idx="27555">
                  <c:v>814.11</c:v>
                </c:pt>
                <c:pt idx="27556">
                  <c:v>807.52</c:v>
                </c:pt>
                <c:pt idx="27557">
                  <c:v>804.99</c:v>
                </c:pt>
                <c:pt idx="27558">
                  <c:v>766.64</c:v>
                </c:pt>
                <c:pt idx="27559">
                  <c:v>799.66</c:v>
                </c:pt>
                <c:pt idx="27560">
                  <c:v>841.57</c:v>
                </c:pt>
                <c:pt idx="27561">
                  <c:v>907.15</c:v>
                </c:pt>
                <c:pt idx="27562">
                  <c:v>950.55</c:v>
                </c:pt>
                <c:pt idx="27563">
                  <c:v>965.9</c:v>
                </c:pt>
                <c:pt idx="27564">
                  <c:v>982.42</c:v>
                </c:pt>
                <c:pt idx="27565">
                  <c:v>974.4</c:v>
                </c:pt>
                <c:pt idx="27566">
                  <c:v>965.76</c:v>
                </c:pt>
                <c:pt idx="27567">
                  <c:v>953.26</c:v>
                </c:pt>
                <c:pt idx="27568">
                  <c:v>942.76</c:v>
                </c:pt>
                <c:pt idx="27569">
                  <c:v>929.26</c:v>
                </c:pt>
                <c:pt idx="27570">
                  <c:v>1024.82</c:v>
                </c:pt>
                <c:pt idx="27571">
                  <c:v>1037.29</c:v>
                </c:pt>
                <c:pt idx="27572">
                  <c:v>1034.74</c:v>
                </c:pt>
                <c:pt idx="27573">
                  <c:v>999</c:v>
                </c:pt>
                <c:pt idx="27574">
                  <c:v>944.09</c:v>
                </c:pt>
                <c:pt idx="27575">
                  <c:v>889.08</c:v>
                </c:pt>
                <c:pt idx="27576">
                  <c:v>838.58</c:v>
                </c:pt>
                <c:pt idx="27577">
                  <c:v>812.96</c:v>
                </c:pt>
                <c:pt idx="27578">
                  <c:v>797.59</c:v>
                </c:pt>
                <c:pt idx="27579">
                  <c:v>780.9</c:v>
                </c:pt>
                <c:pt idx="27580">
                  <c:v>785.17</c:v>
                </c:pt>
                <c:pt idx="27581">
                  <c:v>836.2</c:v>
                </c:pt>
                <c:pt idx="27582">
                  <c:v>839.23</c:v>
                </c:pt>
                <c:pt idx="27583">
                  <c:v>1019.22</c:v>
                </c:pt>
                <c:pt idx="27584">
                  <c:v>1200.52</c:v>
                </c:pt>
                <c:pt idx="27585">
                  <c:v>1310.78</c:v>
                </c:pt>
                <c:pt idx="27586">
                  <c:v>1355.65</c:v>
                </c:pt>
                <c:pt idx="27587">
                  <c:v>1362.9</c:v>
                </c:pt>
                <c:pt idx="27588">
                  <c:v>1363.69</c:v>
                </c:pt>
                <c:pt idx="27589">
                  <c:v>1387.35</c:v>
                </c:pt>
                <c:pt idx="27590">
                  <c:v>248.91</c:v>
                </c:pt>
                <c:pt idx="27591">
                  <c:v>72.5</c:v>
                </c:pt>
                <c:pt idx="27592">
                  <c:v>159.13</c:v>
                </c:pt>
                <c:pt idx="27593">
                  <c:v>638.23</c:v>
                </c:pt>
                <c:pt idx="27594">
                  <c:v>1083.6300000000001</c:v>
                </c:pt>
                <c:pt idx="27595">
                  <c:v>1090.54</c:v>
                </c:pt>
                <c:pt idx="27596">
                  <c:v>1101.1500000000001</c:v>
                </c:pt>
                <c:pt idx="27597">
                  <c:v>1075.6199999999999</c:v>
                </c:pt>
                <c:pt idx="27598">
                  <c:v>995.59</c:v>
                </c:pt>
                <c:pt idx="27599">
                  <c:v>942.49</c:v>
                </c:pt>
                <c:pt idx="27600">
                  <c:v>889.93</c:v>
                </c:pt>
                <c:pt idx="27601">
                  <c:v>866.11</c:v>
                </c:pt>
                <c:pt idx="27602">
                  <c:v>836.75</c:v>
                </c:pt>
                <c:pt idx="27603">
                  <c:v>834.85</c:v>
                </c:pt>
                <c:pt idx="27604">
                  <c:v>834.9</c:v>
                </c:pt>
                <c:pt idx="27605">
                  <c:v>868.78</c:v>
                </c:pt>
                <c:pt idx="27606">
                  <c:v>877.16</c:v>
                </c:pt>
                <c:pt idx="27607">
                  <c:v>1057.1500000000001</c:v>
                </c:pt>
                <c:pt idx="27608">
                  <c:v>1198.3599999999999</c:v>
                </c:pt>
                <c:pt idx="27609">
                  <c:v>1299.19</c:v>
                </c:pt>
                <c:pt idx="27610">
                  <c:v>1355.92</c:v>
                </c:pt>
                <c:pt idx="27611">
                  <c:v>1345.14</c:v>
                </c:pt>
                <c:pt idx="27612">
                  <c:v>1343.12</c:v>
                </c:pt>
                <c:pt idx="27613">
                  <c:v>1366.17</c:v>
                </c:pt>
                <c:pt idx="27614">
                  <c:v>1358.6</c:v>
                </c:pt>
                <c:pt idx="27615">
                  <c:v>1296.6300000000001</c:v>
                </c:pt>
                <c:pt idx="27616">
                  <c:v>1220.76</c:v>
                </c:pt>
                <c:pt idx="27617">
                  <c:v>1114.19</c:v>
                </c:pt>
                <c:pt idx="27618">
                  <c:v>1172.02</c:v>
                </c:pt>
                <c:pt idx="27619">
                  <c:v>1140.6300000000001</c:v>
                </c:pt>
                <c:pt idx="27620">
                  <c:v>1090.05</c:v>
                </c:pt>
                <c:pt idx="27621">
                  <c:v>1029.67</c:v>
                </c:pt>
                <c:pt idx="27622">
                  <c:v>980.13</c:v>
                </c:pt>
                <c:pt idx="27623">
                  <c:v>910.29</c:v>
                </c:pt>
                <c:pt idx="27624">
                  <c:v>869.88</c:v>
                </c:pt>
                <c:pt idx="27625">
                  <c:v>845.77</c:v>
                </c:pt>
                <c:pt idx="27626">
                  <c:v>818.95</c:v>
                </c:pt>
                <c:pt idx="27627">
                  <c:v>808.87</c:v>
                </c:pt>
                <c:pt idx="27628">
                  <c:v>813.8</c:v>
                </c:pt>
                <c:pt idx="27629">
                  <c:v>844.58</c:v>
                </c:pt>
                <c:pt idx="27630">
                  <c:v>855.2</c:v>
                </c:pt>
                <c:pt idx="27631">
                  <c:v>1032.19</c:v>
                </c:pt>
                <c:pt idx="27632">
                  <c:v>1178.9000000000001</c:v>
                </c:pt>
                <c:pt idx="27633">
                  <c:v>1279.18</c:v>
                </c:pt>
                <c:pt idx="27634">
                  <c:v>1340.3</c:v>
                </c:pt>
                <c:pt idx="27635">
                  <c:v>1343.69</c:v>
                </c:pt>
                <c:pt idx="27636">
                  <c:v>1358.43</c:v>
                </c:pt>
                <c:pt idx="27637">
                  <c:v>1373.22</c:v>
                </c:pt>
                <c:pt idx="27638">
                  <c:v>1350.94</c:v>
                </c:pt>
                <c:pt idx="27639">
                  <c:v>1300.8800000000001</c:v>
                </c:pt>
                <c:pt idx="27640">
                  <c:v>1209.02</c:v>
                </c:pt>
                <c:pt idx="27641">
                  <c:v>1099.01</c:v>
                </c:pt>
                <c:pt idx="27642">
                  <c:v>1164.74</c:v>
                </c:pt>
                <c:pt idx="27643">
                  <c:v>1133.8499999999999</c:v>
                </c:pt>
                <c:pt idx="27644">
                  <c:v>1093.75</c:v>
                </c:pt>
                <c:pt idx="27645">
                  <c:v>1038.5899999999999</c:v>
                </c:pt>
                <c:pt idx="27646">
                  <c:v>980.24</c:v>
                </c:pt>
                <c:pt idx="27647">
                  <c:v>919.39</c:v>
                </c:pt>
                <c:pt idx="27648">
                  <c:v>873.46</c:v>
                </c:pt>
                <c:pt idx="27649">
                  <c:v>849.32</c:v>
                </c:pt>
                <c:pt idx="27650">
                  <c:v>823.36</c:v>
                </c:pt>
                <c:pt idx="27651">
                  <c:v>809.82</c:v>
                </c:pt>
                <c:pt idx="27652">
                  <c:v>812.24</c:v>
                </c:pt>
                <c:pt idx="27653">
                  <c:v>860.26</c:v>
                </c:pt>
                <c:pt idx="27654">
                  <c:v>867.96</c:v>
                </c:pt>
                <c:pt idx="27655">
                  <c:v>1046.67</c:v>
                </c:pt>
                <c:pt idx="27656">
                  <c:v>1205.44</c:v>
                </c:pt>
                <c:pt idx="27657">
                  <c:v>1297.07</c:v>
                </c:pt>
                <c:pt idx="27658">
                  <c:v>1333.52</c:v>
                </c:pt>
                <c:pt idx="27659">
                  <c:v>1332.74</c:v>
                </c:pt>
                <c:pt idx="27660">
                  <c:v>1330.75</c:v>
                </c:pt>
                <c:pt idx="27661">
                  <c:v>1346.5</c:v>
                </c:pt>
                <c:pt idx="27662">
                  <c:v>1359.04</c:v>
                </c:pt>
                <c:pt idx="27663">
                  <c:v>1304.72</c:v>
                </c:pt>
                <c:pt idx="27664">
                  <c:v>1209.1500000000001</c:v>
                </c:pt>
                <c:pt idx="27665">
                  <c:v>1102.8599999999999</c:v>
                </c:pt>
                <c:pt idx="27666">
                  <c:v>1165.8800000000001</c:v>
                </c:pt>
                <c:pt idx="27667">
                  <c:v>1149.25</c:v>
                </c:pt>
                <c:pt idx="27668">
                  <c:v>1096.6400000000001</c:v>
                </c:pt>
                <c:pt idx="27669">
                  <c:v>1055.3499999999999</c:v>
                </c:pt>
                <c:pt idx="27670">
                  <c:v>995.52</c:v>
                </c:pt>
                <c:pt idx="27671">
                  <c:v>932.22</c:v>
                </c:pt>
                <c:pt idx="27672">
                  <c:v>894.37</c:v>
                </c:pt>
                <c:pt idx="27673">
                  <c:v>860.74</c:v>
                </c:pt>
                <c:pt idx="27674">
                  <c:v>837.77</c:v>
                </c:pt>
                <c:pt idx="27675">
                  <c:v>831.44</c:v>
                </c:pt>
                <c:pt idx="27676">
                  <c:v>832.88</c:v>
                </c:pt>
                <c:pt idx="27677">
                  <c:v>867.27</c:v>
                </c:pt>
                <c:pt idx="27678">
                  <c:v>882.49</c:v>
                </c:pt>
                <c:pt idx="27679">
                  <c:v>1046.04</c:v>
                </c:pt>
                <c:pt idx="27680">
                  <c:v>1193.44</c:v>
                </c:pt>
                <c:pt idx="27681">
                  <c:v>1279.26</c:v>
                </c:pt>
                <c:pt idx="27682">
                  <c:v>1321.16</c:v>
                </c:pt>
                <c:pt idx="27683">
                  <c:v>1330.08</c:v>
                </c:pt>
                <c:pt idx="27684">
                  <c:v>1337.13</c:v>
                </c:pt>
                <c:pt idx="27685">
                  <c:v>1346.6</c:v>
                </c:pt>
                <c:pt idx="27686">
                  <c:v>1330.95</c:v>
                </c:pt>
                <c:pt idx="27687">
                  <c:v>1273.8399999999999</c:v>
                </c:pt>
                <c:pt idx="27688">
                  <c:v>1185.08</c:v>
                </c:pt>
                <c:pt idx="27689">
                  <c:v>1108.1400000000001</c:v>
                </c:pt>
                <c:pt idx="27690">
                  <c:v>1180.51</c:v>
                </c:pt>
                <c:pt idx="27691">
                  <c:v>1156.8499999999999</c:v>
                </c:pt>
                <c:pt idx="27692">
                  <c:v>1113.1400000000001</c:v>
                </c:pt>
                <c:pt idx="27693">
                  <c:v>1055.73</c:v>
                </c:pt>
                <c:pt idx="27694">
                  <c:v>1012.08</c:v>
                </c:pt>
                <c:pt idx="27695">
                  <c:v>954.84</c:v>
                </c:pt>
                <c:pt idx="27696">
                  <c:v>903.06</c:v>
                </c:pt>
                <c:pt idx="27697">
                  <c:v>868.38</c:v>
                </c:pt>
                <c:pt idx="27698">
                  <c:v>849.09</c:v>
                </c:pt>
                <c:pt idx="27699">
                  <c:v>844.63</c:v>
                </c:pt>
                <c:pt idx="27700">
                  <c:v>839.65</c:v>
                </c:pt>
                <c:pt idx="27701">
                  <c:v>850.57</c:v>
                </c:pt>
                <c:pt idx="27702">
                  <c:v>841.25</c:v>
                </c:pt>
                <c:pt idx="27703">
                  <c:v>934.37</c:v>
                </c:pt>
                <c:pt idx="27704">
                  <c:v>1026.25</c:v>
                </c:pt>
                <c:pt idx="27705">
                  <c:v>1101.05</c:v>
                </c:pt>
                <c:pt idx="27706">
                  <c:v>1141.99</c:v>
                </c:pt>
                <c:pt idx="27707">
                  <c:v>1135.04</c:v>
                </c:pt>
                <c:pt idx="27708">
                  <c:v>1099.75</c:v>
                </c:pt>
                <c:pt idx="27709">
                  <c:v>1073.3900000000001</c:v>
                </c:pt>
                <c:pt idx="27710">
                  <c:v>1048.1400000000001</c:v>
                </c:pt>
                <c:pt idx="27711">
                  <c:v>1018.09</c:v>
                </c:pt>
                <c:pt idx="27712">
                  <c:v>1000.12</c:v>
                </c:pt>
                <c:pt idx="27713">
                  <c:v>986.86</c:v>
                </c:pt>
                <c:pt idx="27714">
                  <c:v>1063.92</c:v>
                </c:pt>
                <c:pt idx="27715">
                  <c:v>1058.75</c:v>
                </c:pt>
                <c:pt idx="27716">
                  <c:v>1013.75</c:v>
                </c:pt>
                <c:pt idx="27717">
                  <c:v>973.77</c:v>
                </c:pt>
                <c:pt idx="27718">
                  <c:v>932.37</c:v>
                </c:pt>
                <c:pt idx="27719">
                  <c:v>892.41</c:v>
                </c:pt>
                <c:pt idx="27720">
                  <c:v>851.72</c:v>
                </c:pt>
                <c:pt idx="27721">
                  <c:v>803.64</c:v>
                </c:pt>
                <c:pt idx="27722">
                  <c:v>804.24</c:v>
                </c:pt>
                <c:pt idx="27723">
                  <c:v>793.08</c:v>
                </c:pt>
                <c:pt idx="27724">
                  <c:v>777.88</c:v>
                </c:pt>
                <c:pt idx="27725">
                  <c:v>780.46</c:v>
                </c:pt>
                <c:pt idx="27726">
                  <c:v>752.56</c:v>
                </c:pt>
                <c:pt idx="27727">
                  <c:v>793.83</c:v>
                </c:pt>
                <c:pt idx="27728">
                  <c:v>826.94</c:v>
                </c:pt>
                <c:pt idx="27729">
                  <c:v>882.57</c:v>
                </c:pt>
                <c:pt idx="27730">
                  <c:v>919.21</c:v>
                </c:pt>
                <c:pt idx="27731">
                  <c:v>924.79</c:v>
                </c:pt>
                <c:pt idx="27732">
                  <c:v>956.38</c:v>
                </c:pt>
                <c:pt idx="27733">
                  <c:v>938.07</c:v>
                </c:pt>
                <c:pt idx="27734">
                  <c:v>902.17</c:v>
                </c:pt>
                <c:pt idx="27735">
                  <c:v>894.86</c:v>
                </c:pt>
                <c:pt idx="27736">
                  <c:v>887.24</c:v>
                </c:pt>
                <c:pt idx="27737">
                  <c:v>881.88</c:v>
                </c:pt>
                <c:pt idx="27738">
                  <c:v>972.23</c:v>
                </c:pt>
                <c:pt idx="27739">
                  <c:v>972.4</c:v>
                </c:pt>
                <c:pt idx="27740">
                  <c:v>959.65</c:v>
                </c:pt>
                <c:pt idx="27741">
                  <c:v>932.81</c:v>
                </c:pt>
                <c:pt idx="27742">
                  <c:v>878.46</c:v>
                </c:pt>
                <c:pt idx="27743">
                  <c:v>831.01</c:v>
                </c:pt>
                <c:pt idx="27744">
                  <c:v>802.88</c:v>
                </c:pt>
                <c:pt idx="27745">
                  <c:v>769.8</c:v>
                </c:pt>
                <c:pt idx="27746">
                  <c:v>750.22</c:v>
                </c:pt>
                <c:pt idx="27747">
                  <c:v>741.19</c:v>
                </c:pt>
                <c:pt idx="27748">
                  <c:v>756.16</c:v>
                </c:pt>
                <c:pt idx="27749">
                  <c:v>801.16</c:v>
                </c:pt>
                <c:pt idx="27750">
                  <c:v>822.47</c:v>
                </c:pt>
                <c:pt idx="27751">
                  <c:v>981.35</c:v>
                </c:pt>
                <c:pt idx="27752">
                  <c:v>1122.99</c:v>
                </c:pt>
                <c:pt idx="27753">
                  <c:v>1211.21</c:v>
                </c:pt>
                <c:pt idx="27754">
                  <c:v>1242.5</c:v>
                </c:pt>
                <c:pt idx="27755">
                  <c:v>1235.3699999999999</c:v>
                </c:pt>
                <c:pt idx="27756">
                  <c:v>1252.8399999999999</c:v>
                </c:pt>
                <c:pt idx="27757">
                  <c:v>1238</c:v>
                </c:pt>
                <c:pt idx="27758">
                  <c:v>1237.5999999999999</c:v>
                </c:pt>
                <c:pt idx="27759">
                  <c:v>1209.25</c:v>
                </c:pt>
                <c:pt idx="27760">
                  <c:v>1127.8499999999999</c:v>
                </c:pt>
                <c:pt idx="27761">
                  <c:v>1024.51</c:v>
                </c:pt>
                <c:pt idx="27762">
                  <c:v>1090.67</c:v>
                </c:pt>
                <c:pt idx="27763">
                  <c:v>1062.19</c:v>
                </c:pt>
                <c:pt idx="27764">
                  <c:v>1032.05</c:v>
                </c:pt>
                <c:pt idx="27765">
                  <c:v>987.12</c:v>
                </c:pt>
                <c:pt idx="27766">
                  <c:v>922.99</c:v>
                </c:pt>
                <c:pt idx="27767">
                  <c:v>869.23</c:v>
                </c:pt>
                <c:pt idx="27768">
                  <c:v>835.1</c:v>
                </c:pt>
                <c:pt idx="27769">
                  <c:v>797.16</c:v>
                </c:pt>
                <c:pt idx="27770">
                  <c:v>783.02</c:v>
                </c:pt>
                <c:pt idx="27771">
                  <c:v>783.13</c:v>
                </c:pt>
                <c:pt idx="27772">
                  <c:v>777.28</c:v>
                </c:pt>
                <c:pt idx="27773">
                  <c:v>836.1</c:v>
                </c:pt>
                <c:pt idx="27774">
                  <c:v>854.73</c:v>
                </c:pt>
                <c:pt idx="27775">
                  <c:v>1020.85</c:v>
                </c:pt>
                <c:pt idx="27776">
                  <c:v>1155.32</c:v>
                </c:pt>
                <c:pt idx="27777">
                  <c:v>1258.23</c:v>
                </c:pt>
                <c:pt idx="27778">
                  <c:v>1297.83</c:v>
                </c:pt>
                <c:pt idx="27779">
                  <c:v>1291.97</c:v>
                </c:pt>
                <c:pt idx="27780">
                  <c:v>1307.93</c:v>
                </c:pt>
                <c:pt idx="27781">
                  <c:v>1312.17</c:v>
                </c:pt>
                <c:pt idx="27782">
                  <c:v>1294.95</c:v>
                </c:pt>
                <c:pt idx="27783">
                  <c:v>1265.0899999999999</c:v>
                </c:pt>
                <c:pt idx="27784">
                  <c:v>1173.05</c:v>
                </c:pt>
                <c:pt idx="27785">
                  <c:v>1069.1300000000001</c:v>
                </c:pt>
                <c:pt idx="27786">
                  <c:v>1137.07</c:v>
                </c:pt>
                <c:pt idx="27787">
                  <c:v>1106.77</c:v>
                </c:pt>
                <c:pt idx="27788">
                  <c:v>1071.4000000000001</c:v>
                </c:pt>
                <c:pt idx="27789">
                  <c:v>1019.14</c:v>
                </c:pt>
                <c:pt idx="27790">
                  <c:v>966.31</c:v>
                </c:pt>
                <c:pt idx="27791">
                  <c:v>900.66</c:v>
                </c:pt>
                <c:pt idx="27792">
                  <c:v>852.56</c:v>
                </c:pt>
                <c:pt idx="27793">
                  <c:v>828.99</c:v>
                </c:pt>
                <c:pt idx="27794">
                  <c:v>809.67</c:v>
                </c:pt>
                <c:pt idx="27795">
                  <c:v>797.58</c:v>
                </c:pt>
                <c:pt idx="27796">
                  <c:v>804.32</c:v>
                </c:pt>
                <c:pt idx="27797">
                  <c:v>844.13</c:v>
                </c:pt>
                <c:pt idx="27798">
                  <c:v>859.87</c:v>
                </c:pt>
                <c:pt idx="27799">
                  <c:v>1024.58</c:v>
                </c:pt>
                <c:pt idx="27800">
                  <c:v>1171.26</c:v>
                </c:pt>
                <c:pt idx="27801">
                  <c:v>1281.8800000000001</c:v>
                </c:pt>
                <c:pt idx="27802">
                  <c:v>1323.28</c:v>
                </c:pt>
                <c:pt idx="27803">
                  <c:v>1360.26</c:v>
                </c:pt>
                <c:pt idx="27804">
                  <c:v>1328.19</c:v>
                </c:pt>
                <c:pt idx="27805">
                  <c:v>1340.97</c:v>
                </c:pt>
                <c:pt idx="27806">
                  <c:v>1334.71</c:v>
                </c:pt>
                <c:pt idx="27807">
                  <c:v>1289.1600000000001</c:v>
                </c:pt>
                <c:pt idx="27808">
                  <c:v>1195.53</c:v>
                </c:pt>
                <c:pt idx="27809">
                  <c:v>1091.77</c:v>
                </c:pt>
                <c:pt idx="27810">
                  <c:v>1147.68</c:v>
                </c:pt>
                <c:pt idx="27811">
                  <c:v>1129.5999999999999</c:v>
                </c:pt>
                <c:pt idx="27812">
                  <c:v>1089.6099999999999</c:v>
                </c:pt>
                <c:pt idx="27813">
                  <c:v>1037.55</c:v>
                </c:pt>
                <c:pt idx="27814">
                  <c:v>982.29</c:v>
                </c:pt>
                <c:pt idx="27815">
                  <c:v>915.15</c:v>
                </c:pt>
                <c:pt idx="27816">
                  <c:v>869.19</c:v>
                </c:pt>
                <c:pt idx="27817">
                  <c:v>838.07</c:v>
                </c:pt>
                <c:pt idx="27818">
                  <c:v>822.43</c:v>
                </c:pt>
                <c:pt idx="27819">
                  <c:v>808.34</c:v>
                </c:pt>
                <c:pt idx="27820">
                  <c:v>817.13</c:v>
                </c:pt>
                <c:pt idx="27821">
                  <c:v>848.33</c:v>
                </c:pt>
                <c:pt idx="27822">
                  <c:v>869.42</c:v>
                </c:pt>
                <c:pt idx="27823">
                  <c:v>1032.3499999999999</c:v>
                </c:pt>
                <c:pt idx="27824">
                  <c:v>1170.07</c:v>
                </c:pt>
                <c:pt idx="27825">
                  <c:v>1265.33</c:v>
                </c:pt>
                <c:pt idx="27826">
                  <c:v>1294.54</c:v>
                </c:pt>
                <c:pt idx="27827">
                  <c:v>1290.1600000000001</c:v>
                </c:pt>
                <c:pt idx="27828">
                  <c:v>1304.72</c:v>
                </c:pt>
                <c:pt idx="27829">
                  <c:v>1321.83</c:v>
                </c:pt>
                <c:pt idx="27830">
                  <c:v>1324.12</c:v>
                </c:pt>
                <c:pt idx="27831">
                  <c:v>1275.19</c:v>
                </c:pt>
                <c:pt idx="27832">
                  <c:v>1187.1199999999999</c:v>
                </c:pt>
                <c:pt idx="27833">
                  <c:v>1066.53</c:v>
                </c:pt>
                <c:pt idx="27834">
                  <c:v>1132.96</c:v>
                </c:pt>
                <c:pt idx="27835">
                  <c:v>1113.92</c:v>
                </c:pt>
                <c:pt idx="27836">
                  <c:v>1082.32</c:v>
                </c:pt>
                <c:pt idx="27837">
                  <c:v>1029.8399999999999</c:v>
                </c:pt>
                <c:pt idx="27838">
                  <c:v>963.51</c:v>
                </c:pt>
                <c:pt idx="27839">
                  <c:v>906.35</c:v>
                </c:pt>
                <c:pt idx="27840">
                  <c:v>863.18</c:v>
                </c:pt>
                <c:pt idx="27841">
                  <c:v>838.12</c:v>
                </c:pt>
                <c:pt idx="27842">
                  <c:v>819.86</c:v>
                </c:pt>
                <c:pt idx="27843">
                  <c:v>813.69</c:v>
                </c:pt>
                <c:pt idx="27844">
                  <c:v>820.87</c:v>
                </c:pt>
                <c:pt idx="27845">
                  <c:v>855.76</c:v>
                </c:pt>
                <c:pt idx="27846">
                  <c:v>866.51</c:v>
                </c:pt>
                <c:pt idx="27847">
                  <c:v>1033.52</c:v>
                </c:pt>
                <c:pt idx="27848">
                  <c:v>1191.69</c:v>
                </c:pt>
                <c:pt idx="27849">
                  <c:v>1289.8699999999999</c:v>
                </c:pt>
                <c:pt idx="27850">
                  <c:v>1339.16</c:v>
                </c:pt>
                <c:pt idx="27851">
                  <c:v>1337.4</c:v>
                </c:pt>
                <c:pt idx="27852">
                  <c:v>1341.72</c:v>
                </c:pt>
                <c:pt idx="27853">
                  <c:v>1355.72</c:v>
                </c:pt>
                <c:pt idx="27854">
                  <c:v>1336.78</c:v>
                </c:pt>
                <c:pt idx="27855">
                  <c:v>1307.3</c:v>
                </c:pt>
                <c:pt idx="27856">
                  <c:v>1207.8399999999999</c:v>
                </c:pt>
                <c:pt idx="27857">
                  <c:v>1091.72</c:v>
                </c:pt>
                <c:pt idx="27858">
                  <c:v>1150.3699999999999</c:v>
                </c:pt>
                <c:pt idx="27859">
                  <c:v>1132.94</c:v>
                </c:pt>
                <c:pt idx="27860">
                  <c:v>1094.07</c:v>
                </c:pt>
                <c:pt idx="27861">
                  <c:v>1046.51</c:v>
                </c:pt>
                <c:pt idx="27862">
                  <c:v>996.04</c:v>
                </c:pt>
                <c:pt idx="27863">
                  <c:v>948.84</c:v>
                </c:pt>
                <c:pt idx="27864">
                  <c:v>913.82</c:v>
                </c:pt>
                <c:pt idx="27865">
                  <c:v>874.02</c:v>
                </c:pt>
                <c:pt idx="27866">
                  <c:v>854.34</c:v>
                </c:pt>
                <c:pt idx="27867">
                  <c:v>842.83</c:v>
                </c:pt>
                <c:pt idx="27868">
                  <c:v>836.83</c:v>
                </c:pt>
                <c:pt idx="27869">
                  <c:v>849.97</c:v>
                </c:pt>
                <c:pt idx="27870">
                  <c:v>832.93</c:v>
                </c:pt>
                <c:pt idx="27871">
                  <c:v>915.18</c:v>
                </c:pt>
                <c:pt idx="27872">
                  <c:v>1039.02</c:v>
                </c:pt>
                <c:pt idx="27873">
                  <c:v>1142.6300000000001</c:v>
                </c:pt>
                <c:pt idx="27874">
                  <c:v>1181.18</c:v>
                </c:pt>
                <c:pt idx="27875">
                  <c:v>1152.27</c:v>
                </c:pt>
                <c:pt idx="27876">
                  <c:v>1125.51</c:v>
                </c:pt>
                <c:pt idx="27877">
                  <c:v>1105.53</c:v>
                </c:pt>
                <c:pt idx="27878">
                  <c:v>1110.31</c:v>
                </c:pt>
                <c:pt idx="27879">
                  <c:v>1067.8</c:v>
                </c:pt>
                <c:pt idx="27880">
                  <c:v>1035.2</c:v>
                </c:pt>
                <c:pt idx="27881">
                  <c:v>994.01</c:v>
                </c:pt>
                <c:pt idx="27882">
                  <c:v>1089.67</c:v>
                </c:pt>
                <c:pt idx="27883">
                  <c:v>1087.24</c:v>
                </c:pt>
                <c:pt idx="27884">
                  <c:v>1042.29</c:v>
                </c:pt>
                <c:pt idx="27885">
                  <c:v>1011.69</c:v>
                </c:pt>
                <c:pt idx="27886">
                  <c:v>970.72</c:v>
                </c:pt>
                <c:pt idx="27887">
                  <c:v>925.36</c:v>
                </c:pt>
                <c:pt idx="27888">
                  <c:v>881.81</c:v>
                </c:pt>
                <c:pt idx="27889">
                  <c:v>849.9</c:v>
                </c:pt>
                <c:pt idx="27890">
                  <c:v>835.84</c:v>
                </c:pt>
                <c:pt idx="27891">
                  <c:v>824.64</c:v>
                </c:pt>
                <c:pt idx="27892">
                  <c:v>811.68</c:v>
                </c:pt>
                <c:pt idx="27893">
                  <c:v>804.85</c:v>
                </c:pt>
                <c:pt idx="27894">
                  <c:v>772.05</c:v>
                </c:pt>
                <c:pt idx="27895">
                  <c:v>798.24</c:v>
                </c:pt>
                <c:pt idx="27896">
                  <c:v>833.62</c:v>
                </c:pt>
                <c:pt idx="27897">
                  <c:v>892.43</c:v>
                </c:pt>
                <c:pt idx="27898">
                  <c:v>950.5</c:v>
                </c:pt>
                <c:pt idx="27899">
                  <c:v>962.18</c:v>
                </c:pt>
                <c:pt idx="27900">
                  <c:v>972.27</c:v>
                </c:pt>
                <c:pt idx="27901">
                  <c:v>967.17</c:v>
                </c:pt>
                <c:pt idx="27902">
                  <c:v>958.68</c:v>
                </c:pt>
                <c:pt idx="27903">
                  <c:v>941.5</c:v>
                </c:pt>
                <c:pt idx="27904">
                  <c:v>931.68</c:v>
                </c:pt>
                <c:pt idx="27905">
                  <c:v>923.15</c:v>
                </c:pt>
                <c:pt idx="27906">
                  <c:v>1045.27</c:v>
                </c:pt>
                <c:pt idx="27907">
                  <c:v>1046.0999999999999</c:v>
                </c:pt>
                <c:pt idx="27908">
                  <c:v>1044.0899999999999</c:v>
                </c:pt>
                <c:pt idx="27909">
                  <c:v>1007.44</c:v>
                </c:pt>
                <c:pt idx="27910">
                  <c:v>963.68</c:v>
                </c:pt>
                <c:pt idx="27911">
                  <c:v>907.11</c:v>
                </c:pt>
                <c:pt idx="27912">
                  <c:v>866.34</c:v>
                </c:pt>
                <c:pt idx="27913">
                  <c:v>836.14</c:v>
                </c:pt>
                <c:pt idx="27914">
                  <c:v>814.35</c:v>
                </c:pt>
                <c:pt idx="27915">
                  <c:v>810.86</c:v>
                </c:pt>
                <c:pt idx="27916">
                  <c:v>823.12</c:v>
                </c:pt>
                <c:pt idx="27917">
                  <c:v>864.83</c:v>
                </c:pt>
                <c:pt idx="27918">
                  <c:v>883.94</c:v>
                </c:pt>
                <c:pt idx="27919">
                  <c:v>1070.23</c:v>
                </c:pt>
                <c:pt idx="27920">
                  <c:v>1199.33</c:v>
                </c:pt>
                <c:pt idx="27921">
                  <c:v>1281.94</c:v>
                </c:pt>
                <c:pt idx="27922">
                  <c:v>1328.72</c:v>
                </c:pt>
                <c:pt idx="27923">
                  <c:v>1349.2</c:v>
                </c:pt>
                <c:pt idx="27924">
                  <c:v>1357.49</c:v>
                </c:pt>
                <c:pt idx="27925">
                  <c:v>1378.02</c:v>
                </c:pt>
                <c:pt idx="27926">
                  <c:v>1378.73</c:v>
                </c:pt>
                <c:pt idx="27927">
                  <c:v>1336.55</c:v>
                </c:pt>
                <c:pt idx="27928">
                  <c:v>1238.56</c:v>
                </c:pt>
                <c:pt idx="27929">
                  <c:v>1110.47</c:v>
                </c:pt>
                <c:pt idx="27930">
                  <c:v>1167.1199999999999</c:v>
                </c:pt>
                <c:pt idx="27931">
                  <c:v>1147.57</c:v>
                </c:pt>
                <c:pt idx="27932">
                  <c:v>1108.6600000000001</c:v>
                </c:pt>
                <c:pt idx="27933">
                  <c:v>1066.81</c:v>
                </c:pt>
                <c:pt idx="27934">
                  <c:v>996.37</c:v>
                </c:pt>
                <c:pt idx="27935">
                  <c:v>931.21</c:v>
                </c:pt>
                <c:pt idx="27936">
                  <c:v>882.13</c:v>
                </c:pt>
                <c:pt idx="27937">
                  <c:v>840.29</c:v>
                </c:pt>
                <c:pt idx="27938">
                  <c:v>831.56</c:v>
                </c:pt>
                <c:pt idx="27939">
                  <c:v>821.49</c:v>
                </c:pt>
                <c:pt idx="27940">
                  <c:v>827.68</c:v>
                </c:pt>
                <c:pt idx="27941">
                  <c:v>867.43</c:v>
                </c:pt>
                <c:pt idx="27942">
                  <c:v>880.55</c:v>
                </c:pt>
                <c:pt idx="27943">
                  <c:v>1057.6199999999999</c:v>
                </c:pt>
                <c:pt idx="27944">
                  <c:v>1193.76</c:v>
                </c:pt>
                <c:pt idx="27945">
                  <c:v>1287.5999999999999</c:v>
                </c:pt>
                <c:pt idx="27946">
                  <c:v>1339.76</c:v>
                </c:pt>
                <c:pt idx="27947">
                  <c:v>1323.09</c:v>
                </c:pt>
                <c:pt idx="27948">
                  <c:v>1348.52</c:v>
                </c:pt>
                <c:pt idx="27949">
                  <c:v>1374.58</c:v>
                </c:pt>
                <c:pt idx="27950">
                  <c:v>1366.43</c:v>
                </c:pt>
                <c:pt idx="27951">
                  <c:v>1336.1</c:v>
                </c:pt>
                <c:pt idx="27952">
                  <c:v>1237.24</c:v>
                </c:pt>
                <c:pt idx="27953">
                  <c:v>1105.7</c:v>
                </c:pt>
                <c:pt idx="27954">
                  <c:v>1166.0999999999999</c:v>
                </c:pt>
                <c:pt idx="27955">
                  <c:v>1143.18</c:v>
                </c:pt>
                <c:pt idx="27956">
                  <c:v>1119.73</c:v>
                </c:pt>
                <c:pt idx="27957">
                  <c:v>1064.75</c:v>
                </c:pt>
                <c:pt idx="27958">
                  <c:v>996.46</c:v>
                </c:pt>
                <c:pt idx="27959">
                  <c:v>939.98</c:v>
                </c:pt>
                <c:pt idx="27960">
                  <c:v>899.51</c:v>
                </c:pt>
                <c:pt idx="27961">
                  <c:v>877.25</c:v>
                </c:pt>
                <c:pt idx="27962">
                  <c:v>854.65</c:v>
                </c:pt>
                <c:pt idx="27963">
                  <c:v>838.23</c:v>
                </c:pt>
                <c:pt idx="27964">
                  <c:v>846.58</c:v>
                </c:pt>
                <c:pt idx="27965">
                  <c:v>880.22</c:v>
                </c:pt>
                <c:pt idx="27966">
                  <c:v>898.64</c:v>
                </c:pt>
                <c:pt idx="27967">
                  <c:v>1084.04</c:v>
                </c:pt>
                <c:pt idx="27968">
                  <c:v>1197.8399999999999</c:v>
                </c:pt>
                <c:pt idx="27969">
                  <c:v>1292.76</c:v>
                </c:pt>
                <c:pt idx="27970">
                  <c:v>1332.45</c:v>
                </c:pt>
                <c:pt idx="27971">
                  <c:v>1346.19</c:v>
                </c:pt>
                <c:pt idx="27972">
                  <c:v>1367.21</c:v>
                </c:pt>
                <c:pt idx="27973">
                  <c:v>1394.07</c:v>
                </c:pt>
                <c:pt idx="27974">
                  <c:v>1392.46</c:v>
                </c:pt>
                <c:pt idx="27975">
                  <c:v>1334.49</c:v>
                </c:pt>
                <c:pt idx="27976">
                  <c:v>1214.54</c:v>
                </c:pt>
                <c:pt idx="27977">
                  <c:v>1104.22</c:v>
                </c:pt>
                <c:pt idx="27978">
                  <c:v>1184</c:v>
                </c:pt>
                <c:pt idx="27979">
                  <c:v>1148.33</c:v>
                </c:pt>
                <c:pt idx="27980">
                  <c:v>1122.77</c:v>
                </c:pt>
                <c:pt idx="27981">
                  <c:v>1078.8900000000001</c:v>
                </c:pt>
                <c:pt idx="27982">
                  <c:v>1017.15</c:v>
                </c:pt>
                <c:pt idx="27983">
                  <c:v>950.22</c:v>
                </c:pt>
                <c:pt idx="27984">
                  <c:v>905.26</c:v>
                </c:pt>
                <c:pt idx="27985">
                  <c:v>879.31</c:v>
                </c:pt>
                <c:pt idx="27986">
                  <c:v>854.7</c:v>
                </c:pt>
                <c:pt idx="27987">
                  <c:v>841.89</c:v>
                </c:pt>
                <c:pt idx="27988">
                  <c:v>842.08</c:v>
                </c:pt>
                <c:pt idx="27989">
                  <c:v>883.65</c:v>
                </c:pt>
                <c:pt idx="27990">
                  <c:v>904.75</c:v>
                </c:pt>
                <c:pt idx="27991">
                  <c:v>1071.17</c:v>
                </c:pt>
                <c:pt idx="27992">
                  <c:v>1214.33</c:v>
                </c:pt>
                <c:pt idx="27993">
                  <c:v>1301.19</c:v>
                </c:pt>
                <c:pt idx="27994">
                  <c:v>1349.49</c:v>
                </c:pt>
                <c:pt idx="27995">
                  <c:v>1328.4</c:v>
                </c:pt>
                <c:pt idx="27996">
                  <c:v>1334.45</c:v>
                </c:pt>
                <c:pt idx="27997">
                  <c:v>1360.15</c:v>
                </c:pt>
                <c:pt idx="27998">
                  <c:v>1344.56</c:v>
                </c:pt>
                <c:pt idx="27999">
                  <c:v>1304.69</c:v>
                </c:pt>
                <c:pt idx="28000">
                  <c:v>1206.75</c:v>
                </c:pt>
                <c:pt idx="28001">
                  <c:v>1100.1199999999999</c:v>
                </c:pt>
                <c:pt idx="28002">
                  <c:v>1146.18</c:v>
                </c:pt>
                <c:pt idx="28003">
                  <c:v>1135.27</c:v>
                </c:pt>
                <c:pt idx="28004">
                  <c:v>1092.0899999999999</c:v>
                </c:pt>
                <c:pt idx="28005">
                  <c:v>1050.53</c:v>
                </c:pt>
                <c:pt idx="28006">
                  <c:v>980.73</c:v>
                </c:pt>
                <c:pt idx="28007">
                  <c:v>937.61</c:v>
                </c:pt>
                <c:pt idx="28008">
                  <c:v>888.19</c:v>
                </c:pt>
                <c:pt idx="28009">
                  <c:v>849.52</c:v>
                </c:pt>
                <c:pt idx="28010">
                  <c:v>835.24</c:v>
                </c:pt>
                <c:pt idx="28011">
                  <c:v>832.09</c:v>
                </c:pt>
                <c:pt idx="28012">
                  <c:v>836.24</c:v>
                </c:pt>
                <c:pt idx="28013">
                  <c:v>878.16</c:v>
                </c:pt>
                <c:pt idx="28014">
                  <c:v>888.2</c:v>
                </c:pt>
                <c:pt idx="28015">
                  <c:v>1054.03</c:v>
                </c:pt>
                <c:pt idx="28016">
                  <c:v>1179.44</c:v>
                </c:pt>
                <c:pt idx="28017">
                  <c:v>1255.6500000000001</c:v>
                </c:pt>
                <c:pt idx="28018">
                  <c:v>1328.94</c:v>
                </c:pt>
                <c:pt idx="28019">
                  <c:v>1327.9</c:v>
                </c:pt>
                <c:pt idx="28020">
                  <c:v>1317.91</c:v>
                </c:pt>
                <c:pt idx="28021">
                  <c:v>1332.77</c:v>
                </c:pt>
                <c:pt idx="28022">
                  <c:v>1333.49</c:v>
                </c:pt>
                <c:pt idx="28023">
                  <c:v>1296.77</c:v>
                </c:pt>
                <c:pt idx="28024">
                  <c:v>1194.6099999999999</c:v>
                </c:pt>
                <c:pt idx="28025">
                  <c:v>1084.3499999999999</c:v>
                </c:pt>
                <c:pt idx="28026">
                  <c:v>1159.1500000000001</c:v>
                </c:pt>
                <c:pt idx="28027">
                  <c:v>1137.32</c:v>
                </c:pt>
                <c:pt idx="28028">
                  <c:v>1081.8900000000001</c:v>
                </c:pt>
                <c:pt idx="28029">
                  <c:v>1029.97</c:v>
                </c:pt>
                <c:pt idx="28030">
                  <c:v>992.09</c:v>
                </c:pt>
                <c:pt idx="28031">
                  <c:v>962.67</c:v>
                </c:pt>
                <c:pt idx="28032">
                  <c:v>890.02</c:v>
                </c:pt>
                <c:pt idx="28033">
                  <c:v>864.86</c:v>
                </c:pt>
                <c:pt idx="28034">
                  <c:v>825.38</c:v>
                </c:pt>
                <c:pt idx="28035">
                  <c:v>807.11</c:v>
                </c:pt>
                <c:pt idx="28036">
                  <c:v>800.4</c:v>
                </c:pt>
                <c:pt idx="28037">
                  <c:v>807.94</c:v>
                </c:pt>
                <c:pt idx="28038">
                  <c:v>797.34</c:v>
                </c:pt>
                <c:pt idx="28039">
                  <c:v>910.77</c:v>
                </c:pt>
                <c:pt idx="28040">
                  <c:v>1020.12</c:v>
                </c:pt>
                <c:pt idx="28041">
                  <c:v>1110.27</c:v>
                </c:pt>
                <c:pt idx="28042">
                  <c:v>1141.42</c:v>
                </c:pt>
                <c:pt idx="28043">
                  <c:v>1129.3900000000001</c:v>
                </c:pt>
                <c:pt idx="28044">
                  <c:v>1099.5</c:v>
                </c:pt>
                <c:pt idx="28045">
                  <c:v>1076.06</c:v>
                </c:pt>
                <c:pt idx="28046">
                  <c:v>1057.6199999999999</c:v>
                </c:pt>
                <c:pt idx="28047">
                  <c:v>1040.53</c:v>
                </c:pt>
                <c:pt idx="28048">
                  <c:v>1011.14</c:v>
                </c:pt>
                <c:pt idx="28049">
                  <c:v>979.42</c:v>
                </c:pt>
                <c:pt idx="28050">
                  <c:v>1075.53</c:v>
                </c:pt>
                <c:pt idx="28051">
                  <c:v>1085.69</c:v>
                </c:pt>
                <c:pt idx="28052">
                  <c:v>1046.6400000000001</c:v>
                </c:pt>
                <c:pt idx="28053">
                  <c:v>997.23</c:v>
                </c:pt>
                <c:pt idx="28054">
                  <c:v>968.6</c:v>
                </c:pt>
                <c:pt idx="28055">
                  <c:v>929.63</c:v>
                </c:pt>
                <c:pt idx="28056">
                  <c:v>896.65</c:v>
                </c:pt>
                <c:pt idx="28057">
                  <c:v>864.84</c:v>
                </c:pt>
                <c:pt idx="28058">
                  <c:v>838.34</c:v>
                </c:pt>
                <c:pt idx="28059">
                  <c:v>812.52</c:v>
                </c:pt>
                <c:pt idx="28060">
                  <c:v>808.72</c:v>
                </c:pt>
                <c:pt idx="28061">
                  <c:v>813.57</c:v>
                </c:pt>
                <c:pt idx="28062">
                  <c:v>785</c:v>
                </c:pt>
                <c:pt idx="28063">
                  <c:v>779.58</c:v>
                </c:pt>
                <c:pt idx="28064">
                  <c:v>820.78</c:v>
                </c:pt>
                <c:pt idx="28065">
                  <c:v>881.15</c:v>
                </c:pt>
                <c:pt idx="28066">
                  <c:v>938.48</c:v>
                </c:pt>
                <c:pt idx="28067">
                  <c:v>953.69</c:v>
                </c:pt>
                <c:pt idx="28068">
                  <c:v>969.67</c:v>
                </c:pt>
                <c:pt idx="28069">
                  <c:v>972.63</c:v>
                </c:pt>
                <c:pt idx="28070">
                  <c:v>970</c:v>
                </c:pt>
                <c:pt idx="28071">
                  <c:v>948.16</c:v>
                </c:pt>
                <c:pt idx="28072">
                  <c:v>930.98</c:v>
                </c:pt>
                <c:pt idx="28073">
                  <c:v>926.48</c:v>
                </c:pt>
                <c:pt idx="28074">
                  <c:v>1021.17</c:v>
                </c:pt>
                <c:pt idx="28075">
                  <c:v>1014.07</c:v>
                </c:pt>
                <c:pt idx="28076">
                  <c:v>1005.8</c:v>
                </c:pt>
                <c:pt idx="28077">
                  <c:v>976.65</c:v>
                </c:pt>
                <c:pt idx="28078">
                  <c:v>926.89</c:v>
                </c:pt>
                <c:pt idx="28079">
                  <c:v>871.81</c:v>
                </c:pt>
                <c:pt idx="28080">
                  <c:v>835.81</c:v>
                </c:pt>
                <c:pt idx="28081">
                  <c:v>814.94</c:v>
                </c:pt>
                <c:pt idx="28082">
                  <c:v>791.1</c:v>
                </c:pt>
                <c:pt idx="28083">
                  <c:v>788.1</c:v>
                </c:pt>
                <c:pt idx="28084">
                  <c:v>798.07</c:v>
                </c:pt>
                <c:pt idx="28085">
                  <c:v>839.66</c:v>
                </c:pt>
                <c:pt idx="28086">
                  <c:v>850.34</c:v>
                </c:pt>
                <c:pt idx="28087">
                  <c:v>1047.6400000000001</c:v>
                </c:pt>
                <c:pt idx="28088">
                  <c:v>1201.56</c:v>
                </c:pt>
                <c:pt idx="28089">
                  <c:v>1281.03</c:v>
                </c:pt>
                <c:pt idx="28090">
                  <c:v>1336.23</c:v>
                </c:pt>
                <c:pt idx="28091">
                  <c:v>1342.73</c:v>
                </c:pt>
                <c:pt idx="28092">
                  <c:v>1356.33</c:v>
                </c:pt>
                <c:pt idx="28093">
                  <c:v>1358.12</c:v>
                </c:pt>
                <c:pt idx="28094">
                  <c:v>1350.82</c:v>
                </c:pt>
                <c:pt idx="28095">
                  <c:v>1319.34</c:v>
                </c:pt>
                <c:pt idx="28096">
                  <c:v>1216.6099999999999</c:v>
                </c:pt>
                <c:pt idx="28097">
                  <c:v>1111.48</c:v>
                </c:pt>
                <c:pt idx="28098">
                  <c:v>1164.02</c:v>
                </c:pt>
                <c:pt idx="28099">
                  <c:v>1138.93</c:v>
                </c:pt>
                <c:pt idx="28100">
                  <c:v>1091.5</c:v>
                </c:pt>
                <c:pt idx="28101">
                  <c:v>1044.45</c:v>
                </c:pt>
                <c:pt idx="28102">
                  <c:v>981.25</c:v>
                </c:pt>
                <c:pt idx="28103">
                  <c:v>917.44</c:v>
                </c:pt>
                <c:pt idx="28104">
                  <c:v>871.38</c:v>
                </c:pt>
                <c:pt idx="28105">
                  <c:v>847.91</c:v>
                </c:pt>
                <c:pt idx="28106">
                  <c:v>824.42</c:v>
                </c:pt>
                <c:pt idx="28107">
                  <c:v>808.99</c:v>
                </c:pt>
                <c:pt idx="28108">
                  <c:v>817.12</c:v>
                </c:pt>
                <c:pt idx="28109">
                  <c:v>843.4</c:v>
                </c:pt>
                <c:pt idx="28110">
                  <c:v>862.95</c:v>
                </c:pt>
                <c:pt idx="28111">
                  <c:v>1048.3599999999999</c:v>
                </c:pt>
                <c:pt idx="28112">
                  <c:v>1194.03</c:v>
                </c:pt>
                <c:pt idx="28113">
                  <c:v>1291.8599999999999</c:v>
                </c:pt>
                <c:pt idx="28114">
                  <c:v>1332.47</c:v>
                </c:pt>
                <c:pt idx="28115">
                  <c:v>1326.15</c:v>
                </c:pt>
                <c:pt idx="28116">
                  <c:v>1335.58</c:v>
                </c:pt>
                <c:pt idx="28117">
                  <c:v>1333.71</c:v>
                </c:pt>
                <c:pt idx="28118">
                  <c:v>1323.25</c:v>
                </c:pt>
                <c:pt idx="28119">
                  <c:v>1281.8399999999999</c:v>
                </c:pt>
                <c:pt idx="28120">
                  <c:v>1186.9000000000001</c:v>
                </c:pt>
                <c:pt idx="28121">
                  <c:v>1083.02</c:v>
                </c:pt>
                <c:pt idx="28122">
                  <c:v>1143.5899999999999</c:v>
                </c:pt>
                <c:pt idx="28123">
                  <c:v>1130.28</c:v>
                </c:pt>
                <c:pt idx="28124">
                  <c:v>1102.1600000000001</c:v>
                </c:pt>
                <c:pt idx="28125">
                  <c:v>1049.29</c:v>
                </c:pt>
                <c:pt idx="28126">
                  <c:v>975.36</c:v>
                </c:pt>
                <c:pt idx="28127">
                  <c:v>909.78</c:v>
                </c:pt>
                <c:pt idx="28128">
                  <c:v>859.88</c:v>
                </c:pt>
                <c:pt idx="28129">
                  <c:v>836.59</c:v>
                </c:pt>
                <c:pt idx="28130">
                  <c:v>805.96</c:v>
                </c:pt>
                <c:pt idx="28131">
                  <c:v>799.44</c:v>
                </c:pt>
                <c:pt idx="28132">
                  <c:v>806.65</c:v>
                </c:pt>
                <c:pt idx="28133">
                  <c:v>843.83</c:v>
                </c:pt>
                <c:pt idx="28134">
                  <c:v>858.03</c:v>
                </c:pt>
                <c:pt idx="28135">
                  <c:v>1052.6600000000001</c:v>
                </c:pt>
                <c:pt idx="28136">
                  <c:v>1199.42</c:v>
                </c:pt>
                <c:pt idx="28137">
                  <c:v>1286.32</c:v>
                </c:pt>
                <c:pt idx="28138">
                  <c:v>1345.67</c:v>
                </c:pt>
                <c:pt idx="28139">
                  <c:v>1348.89</c:v>
                </c:pt>
                <c:pt idx="28140">
                  <c:v>1355.84</c:v>
                </c:pt>
                <c:pt idx="28141">
                  <c:v>1360.98</c:v>
                </c:pt>
                <c:pt idx="28142">
                  <c:v>1349.35</c:v>
                </c:pt>
                <c:pt idx="28143">
                  <c:v>1305.72</c:v>
                </c:pt>
                <c:pt idx="28144">
                  <c:v>1225.2</c:v>
                </c:pt>
                <c:pt idx="28145">
                  <c:v>1115.1300000000001</c:v>
                </c:pt>
                <c:pt idx="28146">
                  <c:v>1173.8800000000001</c:v>
                </c:pt>
                <c:pt idx="28147">
                  <c:v>1151.94</c:v>
                </c:pt>
                <c:pt idx="28148">
                  <c:v>1115.49</c:v>
                </c:pt>
                <c:pt idx="28149">
                  <c:v>1055.8499999999999</c:v>
                </c:pt>
                <c:pt idx="28150">
                  <c:v>983.52</c:v>
                </c:pt>
                <c:pt idx="28151">
                  <c:v>924.99</c:v>
                </c:pt>
                <c:pt idx="28152">
                  <c:v>878.12</c:v>
                </c:pt>
                <c:pt idx="28153">
                  <c:v>845.64</c:v>
                </c:pt>
                <c:pt idx="28154">
                  <c:v>826.49</c:v>
                </c:pt>
                <c:pt idx="28155">
                  <c:v>811.24</c:v>
                </c:pt>
                <c:pt idx="28156">
                  <c:v>814.74</c:v>
                </c:pt>
                <c:pt idx="28157">
                  <c:v>854.98</c:v>
                </c:pt>
                <c:pt idx="28158">
                  <c:v>855.44</c:v>
                </c:pt>
                <c:pt idx="28159">
                  <c:v>1032.52</c:v>
                </c:pt>
                <c:pt idx="28160">
                  <c:v>1174.71</c:v>
                </c:pt>
                <c:pt idx="28161">
                  <c:v>1283.17</c:v>
                </c:pt>
                <c:pt idx="28162">
                  <c:v>1324.28</c:v>
                </c:pt>
                <c:pt idx="28163">
                  <c:v>1337.15</c:v>
                </c:pt>
                <c:pt idx="28164">
                  <c:v>1347.24</c:v>
                </c:pt>
                <c:pt idx="28165">
                  <c:v>1368.68</c:v>
                </c:pt>
                <c:pt idx="28166">
                  <c:v>1368.84</c:v>
                </c:pt>
                <c:pt idx="28167">
                  <c:v>1326.11</c:v>
                </c:pt>
                <c:pt idx="28168">
                  <c:v>1235.7</c:v>
                </c:pt>
                <c:pt idx="28169">
                  <c:v>1128.02</c:v>
                </c:pt>
                <c:pt idx="28170">
                  <c:v>1186.8</c:v>
                </c:pt>
                <c:pt idx="28171">
                  <c:v>1156.1199999999999</c:v>
                </c:pt>
                <c:pt idx="28172">
                  <c:v>1116.0899999999999</c:v>
                </c:pt>
                <c:pt idx="28173">
                  <c:v>1071.75</c:v>
                </c:pt>
                <c:pt idx="28174">
                  <c:v>1006.01</c:v>
                </c:pt>
                <c:pt idx="28175">
                  <c:v>939.38</c:v>
                </c:pt>
                <c:pt idx="28176">
                  <c:v>889.19</c:v>
                </c:pt>
                <c:pt idx="28177">
                  <c:v>849.59</c:v>
                </c:pt>
                <c:pt idx="28178">
                  <c:v>838.88</c:v>
                </c:pt>
                <c:pt idx="28179">
                  <c:v>812.85</c:v>
                </c:pt>
                <c:pt idx="28180">
                  <c:v>818.41</c:v>
                </c:pt>
                <c:pt idx="28181">
                  <c:v>856.05</c:v>
                </c:pt>
                <c:pt idx="28182">
                  <c:v>853.41</c:v>
                </c:pt>
                <c:pt idx="28183">
                  <c:v>1035.19</c:v>
                </c:pt>
                <c:pt idx="28184">
                  <c:v>1183.79</c:v>
                </c:pt>
                <c:pt idx="28185">
                  <c:v>1278.3599999999999</c:v>
                </c:pt>
                <c:pt idx="28186">
                  <c:v>1330.56</c:v>
                </c:pt>
                <c:pt idx="28187">
                  <c:v>1338.33</c:v>
                </c:pt>
                <c:pt idx="28188">
                  <c:v>1356.5</c:v>
                </c:pt>
                <c:pt idx="28189">
                  <c:v>1375.56</c:v>
                </c:pt>
                <c:pt idx="28190">
                  <c:v>1363.74</c:v>
                </c:pt>
                <c:pt idx="28191">
                  <c:v>1300.5999999999999</c:v>
                </c:pt>
                <c:pt idx="28192">
                  <c:v>1190.26</c:v>
                </c:pt>
                <c:pt idx="28193">
                  <c:v>1094.3499999999999</c:v>
                </c:pt>
                <c:pt idx="28194">
                  <c:v>1157.6400000000001</c:v>
                </c:pt>
                <c:pt idx="28195">
                  <c:v>1134.03</c:v>
                </c:pt>
                <c:pt idx="28196">
                  <c:v>1093.32</c:v>
                </c:pt>
                <c:pt idx="28197">
                  <c:v>1051.6600000000001</c:v>
                </c:pt>
                <c:pt idx="28198">
                  <c:v>985.89</c:v>
                </c:pt>
                <c:pt idx="28199">
                  <c:v>951.72</c:v>
                </c:pt>
                <c:pt idx="28200">
                  <c:v>911.09</c:v>
                </c:pt>
                <c:pt idx="28201">
                  <c:v>862.87</c:v>
                </c:pt>
                <c:pt idx="28202">
                  <c:v>833.62</c:v>
                </c:pt>
                <c:pt idx="28203">
                  <c:v>820.81</c:v>
                </c:pt>
                <c:pt idx="28204">
                  <c:v>810.73</c:v>
                </c:pt>
                <c:pt idx="28205">
                  <c:v>814.88</c:v>
                </c:pt>
                <c:pt idx="28206">
                  <c:v>814.77</c:v>
                </c:pt>
                <c:pt idx="28207">
                  <c:v>932.97</c:v>
                </c:pt>
                <c:pt idx="28208">
                  <c:v>1051.5999999999999</c:v>
                </c:pt>
                <c:pt idx="28209">
                  <c:v>1144.69</c:v>
                </c:pt>
                <c:pt idx="28210">
                  <c:v>1190.43</c:v>
                </c:pt>
                <c:pt idx="28211">
                  <c:v>1182.0899999999999</c:v>
                </c:pt>
                <c:pt idx="28212">
                  <c:v>1151.33</c:v>
                </c:pt>
                <c:pt idx="28213">
                  <c:v>1125.8599999999999</c:v>
                </c:pt>
                <c:pt idx="28214">
                  <c:v>1107.0899999999999</c:v>
                </c:pt>
                <c:pt idx="28215">
                  <c:v>1087.6600000000001</c:v>
                </c:pt>
                <c:pt idx="28216">
                  <c:v>1057.26</c:v>
                </c:pt>
                <c:pt idx="28217">
                  <c:v>1030.27</c:v>
                </c:pt>
                <c:pt idx="28218">
                  <c:v>1125.1400000000001</c:v>
                </c:pt>
                <c:pt idx="28219">
                  <c:v>1106.23</c:v>
                </c:pt>
                <c:pt idx="28220">
                  <c:v>1060.6600000000001</c:v>
                </c:pt>
                <c:pt idx="28221">
                  <c:v>1033.3900000000001</c:v>
                </c:pt>
                <c:pt idx="28222">
                  <c:v>988.73</c:v>
                </c:pt>
                <c:pt idx="28223">
                  <c:v>937.89</c:v>
                </c:pt>
                <c:pt idx="28224">
                  <c:v>893.21</c:v>
                </c:pt>
                <c:pt idx="28225">
                  <c:v>862.34</c:v>
                </c:pt>
                <c:pt idx="28226">
                  <c:v>847.67</c:v>
                </c:pt>
                <c:pt idx="28227">
                  <c:v>833.78</c:v>
                </c:pt>
                <c:pt idx="28228">
                  <c:v>824.15</c:v>
                </c:pt>
                <c:pt idx="28229">
                  <c:v>821.09</c:v>
                </c:pt>
                <c:pt idx="28230">
                  <c:v>782.42</c:v>
                </c:pt>
                <c:pt idx="28231">
                  <c:v>823.93</c:v>
                </c:pt>
                <c:pt idx="28232">
                  <c:v>877.72</c:v>
                </c:pt>
                <c:pt idx="28233">
                  <c:v>924.44</c:v>
                </c:pt>
                <c:pt idx="28234">
                  <c:v>981.18</c:v>
                </c:pt>
                <c:pt idx="28235">
                  <c:v>1000.95</c:v>
                </c:pt>
                <c:pt idx="28236">
                  <c:v>1006.76</c:v>
                </c:pt>
                <c:pt idx="28237">
                  <c:v>1018.62</c:v>
                </c:pt>
                <c:pt idx="28238">
                  <c:v>1005.71</c:v>
                </c:pt>
                <c:pt idx="28239">
                  <c:v>989.65</c:v>
                </c:pt>
                <c:pt idx="28240">
                  <c:v>973.72</c:v>
                </c:pt>
                <c:pt idx="28241">
                  <c:v>967.97</c:v>
                </c:pt>
                <c:pt idx="28242">
                  <c:v>1065.93</c:v>
                </c:pt>
                <c:pt idx="28243">
                  <c:v>1081.58</c:v>
                </c:pt>
                <c:pt idx="28244">
                  <c:v>1073.8399999999999</c:v>
                </c:pt>
                <c:pt idx="28245">
                  <c:v>1054.32</c:v>
                </c:pt>
                <c:pt idx="28246">
                  <c:v>994.73</c:v>
                </c:pt>
                <c:pt idx="28247">
                  <c:v>944.27</c:v>
                </c:pt>
                <c:pt idx="28248">
                  <c:v>913.07</c:v>
                </c:pt>
                <c:pt idx="28249">
                  <c:v>891.72</c:v>
                </c:pt>
                <c:pt idx="28250">
                  <c:v>873.31</c:v>
                </c:pt>
                <c:pt idx="28251">
                  <c:v>860.13</c:v>
                </c:pt>
                <c:pt idx="28252">
                  <c:v>873.35</c:v>
                </c:pt>
                <c:pt idx="28253">
                  <c:v>904.97</c:v>
                </c:pt>
                <c:pt idx="28254">
                  <c:v>918.47</c:v>
                </c:pt>
                <c:pt idx="28255">
                  <c:v>1094.3699999999999</c:v>
                </c:pt>
                <c:pt idx="28256">
                  <c:v>1232.0999999999999</c:v>
                </c:pt>
                <c:pt idx="28257">
                  <c:v>1327.87</c:v>
                </c:pt>
                <c:pt idx="28258">
                  <c:v>1370.68</c:v>
                </c:pt>
                <c:pt idx="28259">
                  <c:v>1392.72</c:v>
                </c:pt>
                <c:pt idx="28260">
                  <c:v>1398.08</c:v>
                </c:pt>
                <c:pt idx="28261">
                  <c:v>1419.34</c:v>
                </c:pt>
                <c:pt idx="28262">
                  <c:v>1410.68</c:v>
                </c:pt>
                <c:pt idx="28263">
                  <c:v>1373.07</c:v>
                </c:pt>
                <c:pt idx="28264">
                  <c:v>1262.92</c:v>
                </c:pt>
                <c:pt idx="28265">
                  <c:v>1127.77</c:v>
                </c:pt>
                <c:pt idx="28266">
                  <c:v>1206.99</c:v>
                </c:pt>
                <c:pt idx="28267">
                  <c:v>1192.6500000000001</c:v>
                </c:pt>
                <c:pt idx="28268">
                  <c:v>1156.83</c:v>
                </c:pt>
                <c:pt idx="28269">
                  <c:v>1108.3</c:v>
                </c:pt>
                <c:pt idx="28270">
                  <c:v>1040.7</c:v>
                </c:pt>
                <c:pt idx="28271">
                  <c:v>977.94</c:v>
                </c:pt>
                <c:pt idx="28272">
                  <c:v>913.04</c:v>
                </c:pt>
                <c:pt idx="28273">
                  <c:v>871.12</c:v>
                </c:pt>
                <c:pt idx="28274">
                  <c:v>863.79</c:v>
                </c:pt>
                <c:pt idx="28275">
                  <c:v>845.32</c:v>
                </c:pt>
                <c:pt idx="28276">
                  <c:v>852.06</c:v>
                </c:pt>
                <c:pt idx="28277">
                  <c:v>886.99</c:v>
                </c:pt>
                <c:pt idx="28278">
                  <c:v>895.19</c:v>
                </c:pt>
                <c:pt idx="28279">
                  <c:v>1089.6600000000001</c:v>
                </c:pt>
                <c:pt idx="28280">
                  <c:v>1198.22</c:v>
                </c:pt>
                <c:pt idx="28281">
                  <c:v>1270.3599999999999</c:v>
                </c:pt>
                <c:pt idx="28282">
                  <c:v>1285.6400000000001</c:v>
                </c:pt>
                <c:pt idx="28283">
                  <c:v>1290.52</c:v>
                </c:pt>
                <c:pt idx="28284">
                  <c:v>1309.1500000000001</c:v>
                </c:pt>
                <c:pt idx="28285">
                  <c:v>1350.57</c:v>
                </c:pt>
                <c:pt idx="28286">
                  <c:v>1340.24</c:v>
                </c:pt>
                <c:pt idx="28287">
                  <c:v>1303.4000000000001</c:v>
                </c:pt>
                <c:pt idx="28288">
                  <c:v>1204.57</c:v>
                </c:pt>
                <c:pt idx="28289">
                  <c:v>1086.53</c:v>
                </c:pt>
                <c:pt idx="28290">
                  <c:v>1148.1500000000001</c:v>
                </c:pt>
                <c:pt idx="28291">
                  <c:v>1142.58</c:v>
                </c:pt>
                <c:pt idx="28292">
                  <c:v>1110.9100000000001</c:v>
                </c:pt>
                <c:pt idx="28293">
                  <c:v>1082.99</c:v>
                </c:pt>
                <c:pt idx="28294">
                  <c:v>1032.93</c:v>
                </c:pt>
                <c:pt idx="28295">
                  <c:v>952.36</c:v>
                </c:pt>
                <c:pt idx="28296">
                  <c:v>923.42</c:v>
                </c:pt>
                <c:pt idx="28297">
                  <c:v>897.84</c:v>
                </c:pt>
                <c:pt idx="28298">
                  <c:v>872.56</c:v>
                </c:pt>
                <c:pt idx="28299">
                  <c:v>844.81</c:v>
                </c:pt>
                <c:pt idx="28300">
                  <c:v>845.18</c:v>
                </c:pt>
                <c:pt idx="28301">
                  <c:v>872.27</c:v>
                </c:pt>
                <c:pt idx="28302">
                  <c:v>879.58</c:v>
                </c:pt>
                <c:pt idx="28303">
                  <c:v>1063.54</c:v>
                </c:pt>
                <c:pt idx="28304">
                  <c:v>1192.58</c:v>
                </c:pt>
                <c:pt idx="28305">
                  <c:v>1287.7</c:v>
                </c:pt>
                <c:pt idx="28306">
                  <c:v>1326.87</c:v>
                </c:pt>
                <c:pt idx="28307">
                  <c:v>1333.36</c:v>
                </c:pt>
                <c:pt idx="28308">
                  <c:v>1336.18</c:v>
                </c:pt>
                <c:pt idx="28309">
                  <c:v>1349</c:v>
                </c:pt>
                <c:pt idx="28310">
                  <c:v>1315.41</c:v>
                </c:pt>
                <c:pt idx="28311">
                  <c:v>1286.3900000000001</c:v>
                </c:pt>
                <c:pt idx="28312">
                  <c:v>1190.53</c:v>
                </c:pt>
                <c:pt idx="28313">
                  <c:v>1089.49</c:v>
                </c:pt>
                <c:pt idx="28314">
                  <c:v>1163.3900000000001</c:v>
                </c:pt>
                <c:pt idx="28315">
                  <c:v>1125.77</c:v>
                </c:pt>
                <c:pt idx="28316">
                  <c:v>1086.3399999999999</c:v>
                </c:pt>
                <c:pt idx="28317">
                  <c:v>1045.0999999999999</c:v>
                </c:pt>
                <c:pt idx="28318">
                  <c:v>995.87</c:v>
                </c:pt>
                <c:pt idx="28319">
                  <c:v>926.01</c:v>
                </c:pt>
                <c:pt idx="28320">
                  <c:v>878.93</c:v>
                </c:pt>
                <c:pt idx="28321">
                  <c:v>850.74</c:v>
                </c:pt>
                <c:pt idx="28322">
                  <c:v>832.13</c:v>
                </c:pt>
                <c:pt idx="28323">
                  <c:v>811.99</c:v>
                </c:pt>
                <c:pt idx="28324">
                  <c:v>826.94</c:v>
                </c:pt>
                <c:pt idx="28325">
                  <c:v>833.5</c:v>
                </c:pt>
                <c:pt idx="28326">
                  <c:v>857.14</c:v>
                </c:pt>
                <c:pt idx="28327">
                  <c:v>997.41</c:v>
                </c:pt>
                <c:pt idx="28328">
                  <c:v>1089.42</c:v>
                </c:pt>
                <c:pt idx="28329">
                  <c:v>1175.51</c:v>
                </c:pt>
                <c:pt idx="28330">
                  <c:v>1185.1199999999999</c:v>
                </c:pt>
                <c:pt idx="28331">
                  <c:v>1161.9100000000001</c:v>
                </c:pt>
                <c:pt idx="28332">
                  <c:v>1103.33</c:v>
                </c:pt>
                <c:pt idx="28333">
                  <c:v>1102</c:v>
                </c:pt>
                <c:pt idx="28334">
                  <c:v>1079.46</c:v>
                </c:pt>
                <c:pt idx="28335">
                  <c:v>1049.76</c:v>
                </c:pt>
                <c:pt idx="28336">
                  <c:v>999.99</c:v>
                </c:pt>
                <c:pt idx="28337">
                  <c:v>963.78</c:v>
                </c:pt>
                <c:pt idx="28338">
                  <c:v>1068.1099999999999</c:v>
                </c:pt>
                <c:pt idx="28339">
                  <c:v>1035.45</c:v>
                </c:pt>
                <c:pt idx="28340">
                  <c:v>1003.44</c:v>
                </c:pt>
                <c:pt idx="28341">
                  <c:v>973.38</c:v>
                </c:pt>
                <c:pt idx="28342">
                  <c:v>924.75</c:v>
                </c:pt>
                <c:pt idx="28343">
                  <c:v>891.78</c:v>
                </c:pt>
                <c:pt idx="28344">
                  <c:v>851.71</c:v>
                </c:pt>
                <c:pt idx="28345">
                  <c:v>821.42</c:v>
                </c:pt>
                <c:pt idx="28346">
                  <c:v>807.31</c:v>
                </c:pt>
                <c:pt idx="28347">
                  <c:v>790.75</c:v>
                </c:pt>
                <c:pt idx="28348">
                  <c:v>784.3</c:v>
                </c:pt>
                <c:pt idx="28349">
                  <c:v>764.74</c:v>
                </c:pt>
                <c:pt idx="28350">
                  <c:v>705.3</c:v>
                </c:pt>
                <c:pt idx="28351">
                  <c:v>762.96</c:v>
                </c:pt>
                <c:pt idx="28352">
                  <c:v>784.81</c:v>
                </c:pt>
                <c:pt idx="28353">
                  <c:v>798.73</c:v>
                </c:pt>
                <c:pt idx="28354">
                  <c:v>813.85</c:v>
                </c:pt>
                <c:pt idx="28355">
                  <c:v>807.26</c:v>
                </c:pt>
                <c:pt idx="28356">
                  <c:v>814.22</c:v>
                </c:pt>
                <c:pt idx="28357">
                  <c:v>826.43</c:v>
                </c:pt>
                <c:pt idx="28358">
                  <c:v>825.39</c:v>
                </c:pt>
                <c:pt idx="28359">
                  <c:v>814.99</c:v>
                </c:pt>
                <c:pt idx="28360">
                  <c:v>809.58</c:v>
                </c:pt>
                <c:pt idx="28361">
                  <c:v>819.19</c:v>
                </c:pt>
                <c:pt idx="28362">
                  <c:v>929.73</c:v>
                </c:pt>
                <c:pt idx="28363">
                  <c:v>949.05</c:v>
                </c:pt>
                <c:pt idx="28364">
                  <c:v>943.24</c:v>
                </c:pt>
                <c:pt idx="28365">
                  <c:v>940.86</c:v>
                </c:pt>
                <c:pt idx="28366">
                  <c:v>903.37</c:v>
                </c:pt>
                <c:pt idx="28367">
                  <c:v>851.26</c:v>
                </c:pt>
                <c:pt idx="28368">
                  <c:v>810.09</c:v>
                </c:pt>
                <c:pt idx="28369">
                  <c:v>781.87</c:v>
                </c:pt>
                <c:pt idx="28370">
                  <c:v>775.14</c:v>
                </c:pt>
                <c:pt idx="28371">
                  <c:v>766.89</c:v>
                </c:pt>
                <c:pt idx="28372">
                  <c:v>768.8</c:v>
                </c:pt>
                <c:pt idx="28373">
                  <c:v>783.16</c:v>
                </c:pt>
                <c:pt idx="28374">
                  <c:v>767.46</c:v>
                </c:pt>
                <c:pt idx="28375">
                  <c:v>841.86</c:v>
                </c:pt>
                <c:pt idx="28376">
                  <c:v>904.74</c:v>
                </c:pt>
                <c:pt idx="28377">
                  <c:v>976.02</c:v>
                </c:pt>
                <c:pt idx="28378">
                  <c:v>1013.02</c:v>
                </c:pt>
                <c:pt idx="28379">
                  <c:v>1020.51</c:v>
                </c:pt>
                <c:pt idx="28380">
                  <c:v>1006.64</c:v>
                </c:pt>
                <c:pt idx="28381">
                  <c:v>1002.93</c:v>
                </c:pt>
                <c:pt idx="28382">
                  <c:v>989.9</c:v>
                </c:pt>
                <c:pt idx="28383">
                  <c:v>977.28</c:v>
                </c:pt>
                <c:pt idx="28384">
                  <c:v>951.24</c:v>
                </c:pt>
                <c:pt idx="28385">
                  <c:v>938.47</c:v>
                </c:pt>
                <c:pt idx="28386">
                  <c:v>1028.69</c:v>
                </c:pt>
                <c:pt idx="28387">
                  <c:v>1028.28</c:v>
                </c:pt>
                <c:pt idx="28388">
                  <c:v>1003.33</c:v>
                </c:pt>
                <c:pt idx="28389">
                  <c:v>963.89</c:v>
                </c:pt>
                <c:pt idx="28390">
                  <c:v>941.59</c:v>
                </c:pt>
                <c:pt idx="28391">
                  <c:v>895.96</c:v>
                </c:pt>
                <c:pt idx="28392">
                  <c:v>865.28</c:v>
                </c:pt>
                <c:pt idx="28393">
                  <c:v>847.53</c:v>
                </c:pt>
                <c:pt idx="28394">
                  <c:v>828.43</c:v>
                </c:pt>
                <c:pt idx="28395">
                  <c:v>799.3</c:v>
                </c:pt>
                <c:pt idx="28396">
                  <c:v>797.86</c:v>
                </c:pt>
                <c:pt idx="28397">
                  <c:v>792.05</c:v>
                </c:pt>
                <c:pt idx="28398">
                  <c:v>747.5</c:v>
                </c:pt>
                <c:pt idx="28399">
                  <c:v>792.65</c:v>
                </c:pt>
                <c:pt idx="28400">
                  <c:v>851.22</c:v>
                </c:pt>
                <c:pt idx="28401">
                  <c:v>912.34</c:v>
                </c:pt>
                <c:pt idx="28402">
                  <c:v>941.37</c:v>
                </c:pt>
                <c:pt idx="28403">
                  <c:v>948.12</c:v>
                </c:pt>
                <c:pt idx="28404">
                  <c:v>977.37</c:v>
                </c:pt>
                <c:pt idx="28405">
                  <c:v>960.63</c:v>
                </c:pt>
                <c:pt idx="28406">
                  <c:v>959.45</c:v>
                </c:pt>
                <c:pt idx="28407">
                  <c:v>964.28</c:v>
                </c:pt>
                <c:pt idx="28408">
                  <c:v>966.4</c:v>
                </c:pt>
                <c:pt idx="28409">
                  <c:v>959.6</c:v>
                </c:pt>
                <c:pt idx="28410">
                  <c:v>1063.47</c:v>
                </c:pt>
                <c:pt idx="28411">
                  <c:v>1075.23</c:v>
                </c:pt>
                <c:pt idx="28412">
                  <c:v>1081.73</c:v>
                </c:pt>
                <c:pt idx="28413">
                  <c:v>1043.54</c:v>
                </c:pt>
                <c:pt idx="28414">
                  <c:v>994.23</c:v>
                </c:pt>
                <c:pt idx="28415">
                  <c:v>932.61</c:v>
                </c:pt>
                <c:pt idx="28416">
                  <c:v>893.9</c:v>
                </c:pt>
                <c:pt idx="28417">
                  <c:v>866.54</c:v>
                </c:pt>
                <c:pt idx="28418">
                  <c:v>847.25</c:v>
                </c:pt>
                <c:pt idx="28419">
                  <c:v>824.25</c:v>
                </c:pt>
                <c:pt idx="28420">
                  <c:v>830.32</c:v>
                </c:pt>
                <c:pt idx="28421">
                  <c:v>871.43</c:v>
                </c:pt>
                <c:pt idx="28422">
                  <c:v>894.56</c:v>
                </c:pt>
                <c:pt idx="28423">
                  <c:v>1091.32</c:v>
                </c:pt>
                <c:pt idx="28424">
                  <c:v>1240.1500000000001</c:v>
                </c:pt>
                <c:pt idx="28425">
                  <c:v>1354.59</c:v>
                </c:pt>
                <c:pt idx="28426">
                  <c:v>1397.38</c:v>
                </c:pt>
                <c:pt idx="28427">
                  <c:v>1397.01</c:v>
                </c:pt>
                <c:pt idx="28428">
                  <c:v>1400.98</c:v>
                </c:pt>
                <c:pt idx="28429">
                  <c:v>1418.53</c:v>
                </c:pt>
                <c:pt idx="28430">
                  <c:v>1409.32</c:v>
                </c:pt>
                <c:pt idx="28431">
                  <c:v>1364.82</c:v>
                </c:pt>
                <c:pt idx="28432">
                  <c:v>1246.92</c:v>
                </c:pt>
                <c:pt idx="28433">
                  <c:v>1139.78</c:v>
                </c:pt>
                <c:pt idx="28434">
                  <c:v>1195.73</c:v>
                </c:pt>
                <c:pt idx="28435">
                  <c:v>1156.27</c:v>
                </c:pt>
                <c:pt idx="28436">
                  <c:v>1128.93</c:v>
                </c:pt>
                <c:pt idx="28437">
                  <c:v>1077.23</c:v>
                </c:pt>
                <c:pt idx="28438">
                  <c:v>1023.03</c:v>
                </c:pt>
                <c:pt idx="28439">
                  <c:v>965.55</c:v>
                </c:pt>
                <c:pt idx="28440">
                  <c:v>919.13</c:v>
                </c:pt>
                <c:pt idx="28441">
                  <c:v>883.65</c:v>
                </c:pt>
                <c:pt idx="28442">
                  <c:v>863.07</c:v>
                </c:pt>
                <c:pt idx="28443">
                  <c:v>854.54</c:v>
                </c:pt>
                <c:pt idx="28444">
                  <c:v>856.24</c:v>
                </c:pt>
                <c:pt idx="28445">
                  <c:v>892.56</c:v>
                </c:pt>
                <c:pt idx="28446">
                  <c:v>904.89</c:v>
                </c:pt>
                <c:pt idx="28447">
                  <c:v>1084.31</c:v>
                </c:pt>
                <c:pt idx="28448">
                  <c:v>1240.23</c:v>
                </c:pt>
                <c:pt idx="28449">
                  <c:v>1340.19</c:v>
                </c:pt>
                <c:pt idx="28450">
                  <c:v>1363.79</c:v>
                </c:pt>
                <c:pt idx="28451">
                  <c:v>1376.91</c:v>
                </c:pt>
                <c:pt idx="28452">
                  <c:v>1356.87</c:v>
                </c:pt>
                <c:pt idx="28453">
                  <c:v>1367.68</c:v>
                </c:pt>
                <c:pt idx="28454">
                  <c:v>1344.52</c:v>
                </c:pt>
                <c:pt idx="28455">
                  <c:v>1299.1300000000001</c:v>
                </c:pt>
                <c:pt idx="28456">
                  <c:v>1211.3</c:v>
                </c:pt>
                <c:pt idx="28457">
                  <c:v>1132.24</c:v>
                </c:pt>
                <c:pt idx="28458">
                  <c:v>1183.01</c:v>
                </c:pt>
                <c:pt idx="28459">
                  <c:v>1154.06</c:v>
                </c:pt>
                <c:pt idx="28460">
                  <c:v>1107.25</c:v>
                </c:pt>
                <c:pt idx="28461">
                  <c:v>1073.5899999999999</c:v>
                </c:pt>
                <c:pt idx="28462">
                  <c:v>1004.43</c:v>
                </c:pt>
                <c:pt idx="28463">
                  <c:v>940.44</c:v>
                </c:pt>
                <c:pt idx="28464">
                  <c:v>898.77</c:v>
                </c:pt>
                <c:pt idx="28465">
                  <c:v>867.99</c:v>
                </c:pt>
                <c:pt idx="28466">
                  <c:v>840.12</c:v>
                </c:pt>
                <c:pt idx="28467">
                  <c:v>830.78</c:v>
                </c:pt>
                <c:pt idx="28468">
                  <c:v>840.79</c:v>
                </c:pt>
                <c:pt idx="28469">
                  <c:v>883.22</c:v>
                </c:pt>
                <c:pt idx="28470">
                  <c:v>893.93</c:v>
                </c:pt>
                <c:pt idx="28471">
                  <c:v>1075.79</c:v>
                </c:pt>
                <c:pt idx="28472">
                  <c:v>1214.1300000000001</c:v>
                </c:pt>
                <c:pt idx="28473">
                  <c:v>1321.7</c:v>
                </c:pt>
                <c:pt idx="28474">
                  <c:v>1374.29</c:v>
                </c:pt>
                <c:pt idx="28475">
                  <c:v>1372.9</c:v>
                </c:pt>
                <c:pt idx="28476">
                  <c:v>1350.99</c:v>
                </c:pt>
                <c:pt idx="28477">
                  <c:v>1372</c:v>
                </c:pt>
                <c:pt idx="28478">
                  <c:v>1377.32</c:v>
                </c:pt>
                <c:pt idx="28479">
                  <c:v>1319.71</c:v>
                </c:pt>
                <c:pt idx="28480">
                  <c:v>1233.3499999999999</c:v>
                </c:pt>
                <c:pt idx="28481">
                  <c:v>1136.82</c:v>
                </c:pt>
                <c:pt idx="28482">
                  <c:v>1202.71</c:v>
                </c:pt>
                <c:pt idx="28483">
                  <c:v>1166.5</c:v>
                </c:pt>
                <c:pt idx="28484">
                  <c:v>1139.32</c:v>
                </c:pt>
                <c:pt idx="28485">
                  <c:v>1084.52</c:v>
                </c:pt>
                <c:pt idx="28486">
                  <c:v>1016.07</c:v>
                </c:pt>
                <c:pt idx="28487">
                  <c:v>950.72</c:v>
                </c:pt>
                <c:pt idx="28488">
                  <c:v>909.41</c:v>
                </c:pt>
                <c:pt idx="28489">
                  <c:v>875.61</c:v>
                </c:pt>
                <c:pt idx="28490">
                  <c:v>849.43</c:v>
                </c:pt>
                <c:pt idx="28491">
                  <c:v>844.25</c:v>
                </c:pt>
                <c:pt idx="28492">
                  <c:v>851.41</c:v>
                </c:pt>
                <c:pt idx="28493">
                  <c:v>877.82</c:v>
                </c:pt>
                <c:pt idx="28494">
                  <c:v>889.67</c:v>
                </c:pt>
                <c:pt idx="28495">
                  <c:v>1084.1600000000001</c:v>
                </c:pt>
                <c:pt idx="28496">
                  <c:v>1225.27</c:v>
                </c:pt>
                <c:pt idx="28497">
                  <c:v>1322.83</c:v>
                </c:pt>
                <c:pt idx="28498">
                  <c:v>1376.21</c:v>
                </c:pt>
                <c:pt idx="28499">
                  <c:v>1371.84</c:v>
                </c:pt>
                <c:pt idx="28500">
                  <c:v>1377.66</c:v>
                </c:pt>
                <c:pt idx="28501">
                  <c:v>1393.55</c:v>
                </c:pt>
                <c:pt idx="28502">
                  <c:v>1382.3</c:v>
                </c:pt>
                <c:pt idx="28503">
                  <c:v>1324.74</c:v>
                </c:pt>
                <c:pt idx="28504">
                  <c:v>1220.8599999999999</c:v>
                </c:pt>
                <c:pt idx="28505">
                  <c:v>1127.1600000000001</c:v>
                </c:pt>
                <c:pt idx="28506">
                  <c:v>1188.03</c:v>
                </c:pt>
                <c:pt idx="28507">
                  <c:v>1153.9100000000001</c:v>
                </c:pt>
                <c:pt idx="28508">
                  <c:v>1123.02</c:v>
                </c:pt>
                <c:pt idx="28509">
                  <c:v>1059.03</c:v>
                </c:pt>
                <c:pt idx="28510">
                  <c:v>1011.51</c:v>
                </c:pt>
                <c:pt idx="28511">
                  <c:v>952.17</c:v>
                </c:pt>
                <c:pt idx="28512">
                  <c:v>899.71</c:v>
                </c:pt>
                <c:pt idx="28513">
                  <c:v>869.83</c:v>
                </c:pt>
                <c:pt idx="28514">
                  <c:v>842.3</c:v>
                </c:pt>
                <c:pt idx="28515">
                  <c:v>832.05</c:v>
                </c:pt>
                <c:pt idx="28516">
                  <c:v>834.53</c:v>
                </c:pt>
                <c:pt idx="28517">
                  <c:v>876.06</c:v>
                </c:pt>
                <c:pt idx="28518">
                  <c:v>894.38</c:v>
                </c:pt>
                <c:pt idx="28519">
                  <c:v>1076.92</c:v>
                </c:pt>
                <c:pt idx="28520">
                  <c:v>1229.19</c:v>
                </c:pt>
                <c:pt idx="28521">
                  <c:v>1328.27</c:v>
                </c:pt>
                <c:pt idx="28522">
                  <c:v>1372.09</c:v>
                </c:pt>
                <c:pt idx="28523">
                  <c:v>1383.22</c:v>
                </c:pt>
                <c:pt idx="28524">
                  <c:v>1389.26</c:v>
                </c:pt>
                <c:pt idx="28525">
                  <c:v>1416.12</c:v>
                </c:pt>
                <c:pt idx="28526">
                  <c:v>1391.75</c:v>
                </c:pt>
                <c:pt idx="28527">
                  <c:v>1354.45</c:v>
                </c:pt>
                <c:pt idx="28528">
                  <c:v>1241.9000000000001</c:v>
                </c:pt>
                <c:pt idx="28529">
                  <c:v>1134.1099999999999</c:v>
                </c:pt>
                <c:pt idx="28530">
                  <c:v>1193.5899999999999</c:v>
                </c:pt>
                <c:pt idx="28531">
                  <c:v>1173.42</c:v>
                </c:pt>
                <c:pt idx="28532">
                  <c:v>1129.93</c:v>
                </c:pt>
                <c:pt idx="28533">
                  <c:v>1066.75</c:v>
                </c:pt>
                <c:pt idx="28534">
                  <c:v>1014.48</c:v>
                </c:pt>
                <c:pt idx="28535">
                  <c:v>966.69</c:v>
                </c:pt>
                <c:pt idx="28536">
                  <c:v>924.18</c:v>
                </c:pt>
                <c:pt idx="28537">
                  <c:v>893.59</c:v>
                </c:pt>
                <c:pt idx="28538">
                  <c:v>867.51</c:v>
                </c:pt>
                <c:pt idx="28539">
                  <c:v>856.21</c:v>
                </c:pt>
                <c:pt idx="28540">
                  <c:v>848.55</c:v>
                </c:pt>
                <c:pt idx="28541">
                  <c:v>849.51</c:v>
                </c:pt>
                <c:pt idx="28542">
                  <c:v>832.67</c:v>
                </c:pt>
                <c:pt idx="28543">
                  <c:v>958.52</c:v>
                </c:pt>
                <c:pt idx="28544">
                  <c:v>1078.53</c:v>
                </c:pt>
                <c:pt idx="28545">
                  <c:v>1153.27</c:v>
                </c:pt>
                <c:pt idx="28546">
                  <c:v>1199.92</c:v>
                </c:pt>
                <c:pt idx="28547">
                  <c:v>1193.8800000000001</c:v>
                </c:pt>
                <c:pt idx="28548">
                  <c:v>1166.32</c:v>
                </c:pt>
                <c:pt idx="28549">
                  <c:v>1137.43</c:v>
                </c:pt>
                <c:pt idx="28550">
                  <c:v>1136.04</c:v>
                </c:pt>
                <c:pt idx="28551">
                  <c:v>1105.68</c:v>
                </c:pt>
                <c:pt idx="28552">
                  <c:v>1054.1199999999999</c:v>
                </c:pt>
                <c:pt idx="28553">
                  <c:v>1034.8</c:v>
                </c:pt>
                <c:pt idx="28554">
                  <c:v>1111.23</c:v>
                </c:pt>
                <c:pt idx="28555">
                  <c:v>1103.99</c:v>
                </c:pt>
                <c:pt idx="28556">
                  <c:v>1078.82</c:v>
                </c:pt>
                <c:pt idx="28557">
                  <c:v>1039.8399999999999</c:v>
                </c:pt>
                <c:pt idx="28558">
                  <c:v>983.97</c:v>
                </c:pt>
                <c:pt idx="28559">
                  <c:v>959.88</c:v>
                </c:pt>
                <c:pt idx="28560">
                  <c:v>902.8</c:v>
                </c:pt>
                <c:pt idx="28561">
                  <c:v>887.09</c:v>
                </c:pt>
                <c:pt idx="28562">
                  <c:v>858.05</c:v>
                </c:pt>
                <c:pt idx="28563">
                  <c:v>842.64</c:v>
                </c:pt>
                <c:pt idx="28564">
                  <c:v>835.31</c:v>
                </c:pt>
                <c:pt idx="28565">
                  <c:v>824.48</c:v>
                </c:pt>
                <c:pt idx="28566">
                  <c:v>786.43</c:v>
                </c:pt>
                <c:pt idx="28567">
                  <c:v>866.16</c:v>
                </c:pt>
                <c:pt idx="28568">
                  <c:v>853.92</c:v>
                </c:pt>
                <c:pt idx="28569">
                  <c:v>901.09</c:v>
                </c:pt>
                <c:pt idx="28570">
                  <c:v>954.37</c:v>
                </c:pt>
                <c:pt idx="28571">
                  <c:v>980.35</c:v>
                </c:pt>
                <c:pt idx="28572">
                  <c:v>993.76</c:v>
                </c:pt>
                <c:pt idx="28573">
                  <c:v>998.52</c:v>
                </c:pt>
                <c:pt idx="28574">
                  <c:v>945.41</c:v>
                </c:pt>
                <c:pt idx="28575">
                  <c:v>963.32</c:v>
                </c:pt>
                <c:pt idx="28576">
                  <c:v>947.44</c:v>
                </c:pt>
                <c:pt idx="28577">
                  <c:v>944.24</c:v>
                </c:pt>
                <c:pt idx="28578">
                  <c:v>1049.6199999999999</c:v>
                </c:pt>
                <c:pt idx="28579">
                  <c:v>1042.19</c:v>
                </c:pt>
                <c:pt idx="28580">
                  <c:v>1052.6600000000001</c:v>
                </c:pt>
                <c:pt idx="28581">
                  <c:v>1024.5</c:v>
                </c:pt>
                <c:pt idx="28582">
                  <c:v>958.64</c:v>
                </c:pt>
                <c:pt idx="28583">
                  <c:v>913.6</c:v>
                </c:pt>
                <c:pt idx="28584">
                  <c:v>877.96</c:v>
                </c:pt>
                <c:pt idx="28585">
                  <c:v>850.8</c:v>
                </c:pt>
                <c:pt idx="28586">
                  <c:v>829.33</c:v>
                </c:pt>
                <c:pt idx="28587">
                  <c:v>822.55</c:v>
                </c:pt>
                <c:pt idx="28588">
                  <c:v>828.14</c:v>
                </c:pt>
                <c:pt idx="28589">
                  <c:v>856.84</c:v>
                </c:pt>
                <c:pt idx="28590">
                  <c:v>886.47</c:v>
                </c:pt>
                <c:pt idx="28591">
                  <c:v>1092.1600000000001</c:v>
                </c:pt>
                <c:pt idx="28592">
                  <c:v>1238.5</c:v>
                </c:pt>
                <c:pt idx="28593">
                  <c:v>1337.46</c:v>
                </c:pt>
                <c:pt idx="28594">
                  <c:v>1368.53</c:v>
                </c:pt>
                <c:pt idx="28595">
                  <c:v>1379.27</c:v>
                </c:pt>
                <c:pt idx="28596">
                  <c:v>1368.68</c:v>
                </c:pt>
                <c:pt idx="28597">
                  <c:v>1397.53</c:v>
                </c:pt>
                <c:pt idx="28598">
                  <c:v>1377.01</c:v>
                </c:pt>
                <c:pt idx="28599">
                  <c:v>1322.88</c:v>
                </c:pt>
                <c:pt idx="28600">
                  <c:v>1236.3900000000001</c:v>
                </c:pt>
                <c:pt idx="28601">
                  <c:v>1098.76</c:v>
                </c:pt>
                <c:pt idx="28602">
                  <c:v>1172.8499999999999</c:v>
                </c:pt>
                <c:pt idx="28603">
                  <c:v>1155.53</c:v>
                </c:pt>
                <c:pt idx="28604">
                  <c:v>1116.19</c:v>
                </c:pt>
                <c:pt idx="28605">
                  <c:v>1071.8</c:v>
                </c:pt>
                <c:pt idx="28606">
                  <c:v>1007.25</c:v>
                </c:pt>
                <c:pt idx="28607">
                  <c:v>927.85</c:v>
                </c:pt>
                <c:pt idx="28608">
                  <c:v>900.16</c:v>
                </c:pt>
                <c:pt idx="28609">
                  <c:v>871.53</c:v>
                </c:pt>
                <c:pt idx="28610">
                  <c:v>843.96</c:v>
                </c:pt>
                <c:pt idx="28611">
                  <c:v>834.23</c:v>
                </c:pt>
                <c:pt idx="28612">
                  <c:v>840.58</c:v>
                </c:pt>
                <c:pt idx="28613">
                  <c:v>878.91</c:v>
                </c:pt>
                <c:pt idx="28614">
                  <c:v>900.11</c:v>
                </c:pt>
                <c:pt idx="28615">
                  <c:v>1079.5</c:v>
                </c:pt>
                <c:pt idx="28616">
                  <c:v>1247.3</c:v>
                </c:pt>
                <c:pt idx="28617">
                  <c:v>1347.79</c:v>
                </c:pt>
                <c:pt idx="28618">
                  <c:v>1382.04</c:v>
                </c:pt>
                <c:pt idx="28619">
                  <c:v>1391.34</c:v>
                </c:pt>
                <c:pt idx="28620">
                  <c:v>1378.89</c:v>
                </c:pt>
                <c:pt idx="28621">
                  <c:v>1393.4</c:v>
                </c:pt>
                <c:pt idx="28622">
                  <c:v>1397.17</c:v>
                </c:pt>
                <c:pt idx="28623">
                  <c:v>1358.87</c:v>
                </c:pt>
                <c:pt idx="28624">
                  <c:v>1266.44</c:v>
                </c:pt>
                <c:pt idx="28625">
                  <c:v>1142.6199999999999</c:v>
                </c:pt>
                <c:pt idx="28626">
                  <c:v>1218.22</c:v>
                </c:pt>
                <c:pt idx="28627">
                  <c:v>1203.23</c:v>
                </c:pt>
                <c:pt idx="28628">
                  <c:v>1166.69</c:v>
                </c:pt>
                <c:pt idx="28629">
                  <c:v>1115.97</c:v>
                </c:pt>
                <c:pt idx="28630">
                  <c:v>1042.3399999999999</c:v>
                </c:pt>
                <c:pt idx="28631">
                  <c:v>971.55</c:v>
                </c:pt>
                <c:pt idx="28632">
                  <c:v>932.82</c:v>
                </c:pt>
                <c:pt idx="28633">
                  <c:v>897.91</c:v>
                </c:pt>
                <c:pt idx="28634">
                  <c:v>871.37</c:v>
                </c:pt>
                <c:pt idx="28635">
                  <c:v>859.23</c:v>
                </c:pt>
                <c:pt idx="28636">
                  <c:v>872.11</c:v>
                </c:pt>
                <c:pt idx="28637">
                  <c:v>905.3</c:v>
                </c:pt>
                <c:pt idx="28638">
                  <c:v>916.75</c:v>
                </c:pt>
                <c:pt idx="28639">
                  <c:v>1102.92</c:v>
                </c:pt>
                <c:pt idx="28640">
                  <c:v>1232.82</c:v>
                </c:pt>
                <c:pt idx="28641">
                  <c:v>1327.44</c:v>
                </c:pt>
                <c:pt idx="28642">
                  <c:v>1383.19</c:v>
                </c:pt>
                <c:pt idx="28643">
                  <c:v>1363.01</c:v>
                </c:pt>
                <c:pt idx="28644">
                  <c:v>1383.5</c:v>
                </c:pt>
                <c:pt idx="28645">
                  <c:v>1416.55</c:v>
                </c:pt>
                <c:pt idx="28646">
                  <c:v>1412.04</c:v>
                </c:pt>
                <c:pt idx="28647">
                  <c:v>1358.3</c:v>
                </c:pt>
                <c:pt idx="28648">
                  <c:v>1247.45</c:v>
                </c:pt>
                <c:pt idx="28649">
                  <c:v>1142.18</c:v>
                </c:pt>
                <c:pt idx="28650">
                  <c:v>1233.26</c:v>
                </c:pt>
                <c:pt idx="28651">
                  <c:v>1198.69</c:v>
                </c:pt>
                <c:pt idx="28652">
                  <c:v>1156.07</c:v>
                </c:pt>
                <c:pt idx="28653">
                  <c:v>1100.17</c:v>
                </c:pt>
                <c:pt idx="28654">
                  <c:v>1026.67</c:v>
                </c:pt>
                <c:pt idx="28655">
                  <c:v>963.82</c:v>
                </c:pt>
                <c:pt idx="28656">
                  <c:v>917.65</c:v>
                </c:pt>
                <c:pt idx="28657">
                  <c:v>888.28</c:v>
                </c:pt>
                <c:pt idx="28658">
                  <c:v>864.51</c:v>
                </c:pt>
                <c:pt idx="28659">
                  <c:v>848.2</c:v>
                </c:pt>
                <c:pt idx="28660">
                  <c:v>842.27</c:v>
                </c:pt>
                <c:pt idx="28661">
                  <c:v>878.94</c:v>
                </c:pt>
                <c:pt idx="28662">
                  <c:v>908.44</c:v>
                </c:pt>
                <c:pt idx="28663">
                  <c:v>1105</c:v>
                </c:pt>
                <c:pt idx="28664">
                  <c:v>1239.1500000000001</c:v>
                </c:pt>
                <c:pt idx="28665">
                  <c:v>1335.54</c:v>
                </c:pt>
                <c:pt idx="28666">
                  <c:v>1389.82</c:v>
                </c:pt>
                <c:pt idx="28667">
                  <c:v>1394.23</c:v>
                </c:pt>
                <c:pt idx="28668">
                  <c:v>1378.83</c:v>
                </c:pt>
                <c:pt idx="28669">
                  <c:v>1400.33</c:v>
                </c:pt>
                <c:pt idx="28670">
                  <c:v>1353.98</c:v>
                </c:pt>
                <c:pt idx="28671">
                  <c:v>1336.05</c:v>
                </c:pt>
                <c:pt idx="28672">
                  <c:v>1229.72</c:v>
                </c:pt>
                <c:pt idx="28673">
                  <c:v>1139.3</c:v>
                </c:pt>
                <c:pt idx="28674">
                  <c:v>1221.28</c:v>
                </c:pt>
                <c:pt idx="28675">
                  <c:v>1202.1400000000001</c:v>
                </c:pt>
                <c:pt idx="28676">
                  <c:v>1158.04</c:v>
                </c:pt>
                <c:pt idx="28677">
                  <c:v>1108.1600000000001</c:v>
                </c:pt>
                <c:pt idx="28678">
                  <c:v>1024.18</c:v>
                </c:pt>
                <c:pt idx="28679">
                  <c:v>961.35</c:v>
                </c:pt>
                <c:pt idx="28680">
                  <c:v>914.38</c:v>
                </c:pt>
                <c:pt idx="28681">
                  <c:v>888.07</c:v>
                </c:pt>
                <c:pt idx="28682">
                  <c:v>854.15</c:v>
                </c:pt>
                <c:pt idx="28683">
                  <c:v>845.25</c:v>
                </c:pt>
                <c:pt idx="28684">
                  <c:v>845.11</c:v>
                </c:pt>
                <c:pt idx="28685">
                  <c:v>879.71</c:v>
                </c:pt>
                <c:pt idx="28686">
                  <c:v>895</c:v>
                </c:pt>
                <c:pt idx="28687">
                  <c:v>1093.3699999999999</c:v>
                </c:pt>
                <c:pt idx="28688">
                  <c:v>1239.1600000000001</c:v>
                </c:pt>
                <c:pt idx="28689">
                  <c:v>1345.66</c:v>
                </c:pt>
                <c:pt idx="28690">
                  <c:v>1383.64</c:v>
                </c:pt>
                <c:pt idx="28691">
                  <c:v>1389.67</c:v>
                </c:pt>
                <c:pt idx="28692">
                  <c:v>1386.46</c:v>
                </c:pt>
                <c:pt idx="28693">
                  <c:v>1409.28</c:v>
                </c:pt>
                <c:pt idx="28694">
                  <c:v>1383.89</c:v>
                </c:pt>
                <c:pt idx="28695">
                  <c:v>1294.32</c:v>
                </c:pt>
                <c:pt idx="28696">
                  <c:v>1225.08</c:v>
                </c:pt>
                <c:pt idx="28697">
                  <c:v>1131.47</c:v>
                </c:pt>
                <c:pt idx="28698">
                  <c:v>1204.47</c:v>
                </c:pt>
                <c:pt idx="28699">
                  <c:v>1187.32</c:v>
                </c:pt>
                <c:pt idx="28700">
                  <c:v>1139.3399999999999</c:v>
                </c:pt>
                <c:pt idx="28701">
                  <c:v>1069.93</c:v>
                </c:pt>
                <c:pt idx="28702">
                  <c:v>1025.67</c:v>
                </c:pt>
                <c:pt idx="28703">
                  <c:v>968.76</c:v>
                </c:pt>
                <c:pt idx="28704">
                  <c:v>920.39</c:v>
                </c:pt>
                <c:pt idx="28705">
                  <c:v>883.47</c:v>
                </c:pt>
                <c:pt idx="28706">
                  <c:v>868.86</c:v>
                </c:pt>
                <c:pt idx="28707">
                  <c:v>847.28</c:v>
                </c:pt>
                <c:pt idx="28708">
                  <c:v>842.5</c:v>
                </c:pt>
                <c:pt idx="28709">
                  <c:v>831.17</c:v>
                </c:pt>
                <c:pt idx="28710">
                  <c:v>825.4</c:v>
                </c:pt>
                <c:pt idx="28711">
                  <c:v>943.59</c:v>
                </c:pt>
                <c:pt idx="28712">
                  <c:v>1066.9100000000001</c:v>
                </c:pt>
                <c:pt idx="28713">
                  <c:v>1158.3699999999999</c:v>
                </c:pt>
                <c:pt idx="28714">
                  <c:v>1209.44</c:v>
                </c:pt>
                <c:pt idx="28715">
                  <c:v>1199.8699999999999</c:v>
                </c:pt>
                <c:pt idx="28716">
                  <c:v>1163</c:v>
                </c:pt>
                <c:pt idx="28717">
                  <c:v>1142.55</c:v>
                </c:pt>
                <c:pt idx="28718">
                  <c:v>1120.17</c:v>
                </c:pt>
                <c:pt idx="28719">
                  <c:v>1105.6199999999999</c:v>
                </c:pt>
                <c:pt idx="28720">
                  <c:v>1068.46</c:v>
                </c:pt>
                <c:pt idx="28721">
                  <c:v>1036.1500000000001</c:v>
                </c:pt>
                <c:pt idx="28722">
                  <c:v>1116.76</c:v>
                </c:pt>
                <c:pt idx="28723">
                  <c:v>1118</c:v>
                </c:pt>
                <c:pt idx="28724">
                  <c:v>1084.54</c:v>
                </c:pt>
                <c:pt idx="28725">
                  <c:v>1042.4100000000001</c:v>
                </c:pt>
                <c:pt idx="28726">
                  <c:v>1003.79</c:v>
                </c:pt>
                <c:pt idx="28727">
                  <c:v>955.85</c:v>
                </c:pt>
                <c:pt idx="28728">
                  <c:v>916.46</c:v>
                </c:pt>
                <c:pt idx="28729">
                  <c:v>880.98</c:v>
                </c:pt>
                <c:pt idx="28730">
                  <c:v>861.02</c:v>
                </c:pt>
                <c:pt idx="28731">
                  <c:v>840.57</c:v>
                </c:pt>
                <c:pt idx="28732">
                  <c:v>835.55</c:v>
                </c:pt>
                <c:pt idx="28733">
                  <c:v>819.67</c:v>
                </c:pt>
                <c:pt idx="28734">
                  <c:v>777.05</c:v>
                </c:pt>
                <c:pt idx="28735">
                  <c:v>810.13</c:v>
                </c:pt>
                <c:pt idx="28736">
                  <c:v>860.75</c:v>
                </c:pt>
                <c:pt idx="28737">
                  <c:v>903.42</c:v>
                </c:pt>
                <c:pt idx="28738">
                  <c:v>946.49</c:v>
                </c:pt>
                <c:pt idx="28739">
                  <c:v>977.18</c:v>
                </c:pt>
                <c:pt idx="28740">
                  <c:v>997.1</c:v>
                </c:pt>
                <c:pt idx="28741">
                  <c:v>1004.23</c:v>
                </c:pt>
                <c:pt idx="28742">
                  <c:v>984.06</c:v>
                </c:pt>
                <c:pt idx="28743">
                  <c:v>961.37</c:v>
                </c:pt>
                <c:pt idx="28744">
                  <c:v>942.72</c:v>
                </c:pt>
                <c:pt idx="28745">
                  <c:v>951.7</c:v>
                </c:pt>
                <c:pt idx="28746">
                  <c:v>1041.08</c:v>
                </c:pt>
                <c:pt idx="28747">
                  <c:v>1058.77</c:v>
                </c:pt>
                <c:pt idx="28748">
                  <c:v>1050.03</c:v>
                </c:pt>
                <c:pt idx="28749">
                  <c:v>1023.94</c:v>
                </c:pt>
                <c:pt idx="28750">
                  <c:v>969.11</c:v>
                </c:pt>
                <c:pt idx="28751">
                  <c:v>920.22</c:v>
                </c:pt>
                <c:pt idx="28752">
                  <c:v>878.76</c:v>
                </c:pt>
                <c:pt idx="28753">
                  <c:v>850.18</c:v>
                </c:pt>
                <c:pt idx="28754">
                  <c:v>828.78</c:v>
                </c:pt>
                <c:pt idx="28755">
                  <c:v>821.54</c:v>
                </c:pt>
                <c:pt idx="28756">
                  <c:v>831.28</c:v>
                </c:pt>
                <c:pt idx="28757">
                  <c:v>868.76</c:v>
                </c:pt>
                <c:pt idx="28758">
                  <c:v>899.83</c:v>
                </c:pt>
                <c:pt idx="28759">
                  <c:v>1084.1199999999999</c:v>
                </c:pt>
                <c:pt idx="28760">
                  <c:v>1232.6600000000001</c:v>
                </c:pt>
                <c:pt idx="28761">
                  <c:v>1338.33</c:v>
                </c:pt>
                <c:pt idx="28762">
                  <c:v>1386.73</c:v>
                </c:pt>
                <c:pt idx="28763">
                  <c:v>1384.26</c:v>
                </c:pt>
                <c:pt idx="28764">
                  <c:v>1387.53</c:v>
                </c:pt>
                <c:pt idx="28765">
                  <c:v>1400.01</c:v>
                </c:pt>
                <c:pt idx="28766">
                  <c:v>1384.18</c:v>
                </c:pt>
                <c:pt idx="28767">
                  <c:v>1330.35</c:v>
                </c:pt>
                <c:pt idx="28768">
                  <c:v>1239.73</c:v>
                </c:pt>
                <c:pt idx="28769">
                  <c:v>1140</c:v>
                </c:pt>
                <c:pt idx="28770">
                  <c:v>1203.71</c:v>
                </c:pt>
                <c:pt idx="28771">
                  <c:v>1191.5999999999999</c:v>
                </c:pt>
                <c:pt idx="28772">
                  <c:v>1148.92</c:v>
                </c:pt>
                <c:pt idx="28773">
                  <c:v>1094.5899999999999</c:v>
                </c:pt>
                <c:pt idx="28774">
                  <c:v>1028.5999999999999</c:v>
                </c:pt>
                <c:pt idx="28775">
                  <c:v>971.22</c:v>
                </c:pt>
                <c:pt idx="28776">
                  <c:v>925.3</c:v>
                </c:pt>
                <c:pt idx="28777">
                  <c:v>890.3</c:v>
                </c:pt>
                <c:pt idx="28778">
                  <c:v>854.7</c:v>
                </c:pt>
                <c:pt idx="28779">
                  <c:v>852.5</c:v>
                </c:pt>
                <c:pt idx="28780">
                  <c:v>862.44</c:v>
                </c:pt>
                <c:pt idx="28781">
                  <c:v>889.99</c:v>
                </c:pt>
                <c:pt idx="28782">
                  <c:v>909.88</c:v>
                </c:pt>
                <c:pt idx="28783">
                  <c:v>1093.93</c:v>
                </c:pt>
                <c:pt idx="28784">
                  <c:v>1249.26</c:v>
                </c:pt>
                <c:pt idx="28785">
                  <c:v>1362.07</c:v>
                </c:pt>
                <c:pt idx="28786">
                  <c:v>1408.67</c:v>
                </c:pt>
                <c:pt idx="28787">
                  <c:v>1403.8</c:v>
                </c:pt>
                <c:pt idx="28788">
                  <c:v>1399.73</c:v>
                </c:pt>
                <c:pt idx="28789">
                  <c:v>1417.5</c:v>
                </c:pt>
                <c:pt idx="28790">
                  <c:v>1390.81</c:v>
                </c:pt>
                <c:pt idx="28791">
                  <c:v>1356.21</c:v>
                </c:pt>
                <c:pt idx="28792">
                  <c:v>1270.02</c:v>
                </c:pt>
                <c:pt idx="28793">
                  <c:v>1144.93</c:v>
                </c:pt>
                <c:pt idx="28794">
                  <c:v>1215.28</c:v>
                </c:pt>
                <c:pt idx="28795">
                  <c:v>1194.05</c:v>
                </c:pt>
                <c:pt idx="28796">
                  <c:v>1154.75</c:v>
                </c:pt>
                <c:pt idx="28797">
                  <c:v>1124</c:v>
                </c:pt>
                <c:pt idx="28798">
                  <c:v>1050.6400000000001</c:v>
                </c:pt>
                <c:pt idx="28799">
                  <c:v>973.2</c:v>
                </c:pt>
                <c:pt idx="28800">
                  <c:v>949.27</c:v>
                </c:pt>
                <c:pt idx="28801">
                  <c:v>909.4</c:v>
                </c:pt>
                <c:pt idx="28802">
                  <c:v>898.1</c:v>
                </c:pt>
                <c:pt idx="28803">
                  <c:v>885.06</c:v>
                </c:pt>
                <c:pt idx="28804">
                  <c:v>890.94</c:v>
                </c:pt>
                <c:pt idx="28805">
                  <c:v>915.1</c:v>
                </c:pt>
                <c:pt idx="28806">
                  <c:v>939.38</c:v>
                </c:pt>
                <c:pt idx="28807">
                  <c:v>1113.45</c:v>
                </c:pt>
                <c:pt idx="28808">
                  <c:v>1243.06</c:v>
                </c:pt>
                <c:pt idx="28809">
                  <c:v>1352.06</c:v>
                </c:pt>
                <c:pt idx="28810">
                  <c:v>1396.64</c:v>
                </c:pt>
                <c:pt idx="28811">
                  <c:v>1396.7</c:v>
                </c:pt>
                <c:pt idx="28812">
                  <c:v>1408.4</c:v>
                </c:pt>
                <c:pt idx="28813">
                  <c:v>1436.37</c:v>
                </c:pt>
                <c:pt idx="28814">
                  <c:v>1407.36</c:v>
                </c:pt>
                <c:pt idx="28815">
                  <c:v>1349.55</c:v>
                </c:pt>
                <c:pt idx="28816">
                  <c:v>1263.3499999999999</c:v>
                </c:pt>
                <c:pt idx="28817">
                  <c:v>1161.73</c:v>
                </c:pt>
                <c:pt idx="28818">
                  <c:v>1212.6300000000001</c:v>
                </c:pt>
                <c:pt idx="28819">
                  <c:v>1190.28</c:v>
                </c:pt>
                <c:pt idx="28820">
                  <c:v>1158.27</c:v>
                </c:pt>
                <c:pt idx="28821">
                  <c:v>1107.6099999999999</c:v>
                </c:pt>
                <c:pt idx="28822">
                  <c:v>1041.5</c:v>
                </c:pt>
                <c:pt idx="28823">
                  <c:v>980.76</c:v>
                </c:pt>
                <c:pt idx="28824">
                  <c:v>941.63</c:v>
                </c:pt>
                <c:pt idx="28825">
                  <c:v>904.71</c:v>
                </c:pt>
                <c:pt idx="28826">
                  <c:v>886</c:v>
                </c:pt>
                <c:pt idx="28827">
                  <c:v>875.42</c:v>
                </c:pt>
                <c:pt idx="28828">
                  <c:v>873.99</c:v>
                </c:pt>
                <c:pt idx="28829">
                  <c:v>907.27</c:v>
                </c:pt>
                <c:pt idx="28830">
                  <c:v>914.99</c:v>
                </c:pt>
                <c:pt idx="28831">
                  <c:v>1085.49</c:v>
                </c:pt>
                <c:pt idx="28832">
                  <c:v>1192.3900000000001</c:v>
                </c:pt>
                <c:pt idx="28833">
                  <c:v>1295.94</c:v>
                </c:pt>
                <c:pt idx="28834">
                  <c:v>1353.64</c:v>
                </c:pt>
                <c:pt idx="28835">
                  <c:v>1352.13</c:v>
                </c:pt>
                <c:pt idx="28836">
                  <c:v>1375.98</c:v>
                </c:pt>
                <c:pt idx="28837">
                  <c:v>1407.44</c:v>
                </c:pt>
                <c:pt idx="28838">
                  <c:v>1393.27</c:v>
                </c:pt>
                <c:pt idx="28839">
                  <c:v>1314.1</c:v>
                </c:pt>
                <c:pt idx="28840">
                  <c:v>1224.54</c:v>
                </c:pt>
                <c:pt idx="28841">
                  <c:v>1128.8599999999999</c:v>
                </c:pt>
                <c:pt idx="28842">
                  <c:v>1193.75</c:v>
                </c:pt>
                <c:pt idx="28843">
                  <c:v>1175.57</c:v>
                </c:pt>
                <c:pt idx="28844">
                  <c:v>1137.8900000000001</c:v>
                </c:pt>
                <c:pt idx="28845">
                  <c:v>1083.1400000000001</c:v>
                </c:pt>
                <c:pt idx="28846">
                  <c:v>1015.52</c:v>
                </c:pt>
                <c:pt idx="28847">
                  <c:v>954.74</c:v>
                </c:pt>
                <c:pt idx="28848">
                  <c:v>920.78</c:v>
                </c:pt>
                <c:pt idx="28849">
                  <c:v>885.82</c:v>
                </c:pt>
                <c:pt idx="28850">
                  <c:v>855.19</c:v>
                </c:pt>
                <c:pt idx="28851">
                  <c:v>849.12</c:v>
                </c:pt>
                <c:pt idx="28852">
                  <c:v>851.36</c:v>
                </c:pt>
                <c:pt idx="28853">
                  <c:v>875.14</c:v>
                </c:pt>
                <c:pt idx="28854">
                  <c:v>904.26</c:v>
                </c:pt>
                <c:pt idx="28855">
                  <c:v>1090.21</c:v>
                </c:pt>
                <c:pt idx="28856">
                  <c:v>1226.01</c:v>
                </c:pt>
                <c:pt idx="28857">
                  <c:v>1308.5899999999999</c:v>
                </c:pt>
                <c:pt idx="28858">
                  <c:v>1367.42</c:v>
                </c:pt>
                <c:pt idx="28859">
                  <c:v>1359.77</c:v>
                </c:pt>
                <c:pt idx="28860">
                  <c:v>1333.83</c:v>
                </c:pt>
                <c:pt idx="28861">
                  <c:v>1318.9</c:v>
                </c:pt>
                <c:pt idx="28862">
                  <c:v>1261.31</c:v>
                </c:pt>
                <c:pt idx="28863">
                  <c:v>1219.4100000000001</c:v>
                </c:pt>
                <c:pt idx="28864">
                  <c:v>1145.58</c:v>
                </c:pt>
                <c:pt idx="28865">
                  <c:v>1071.28</c:v>
                </c:pt>
                <c:pt idx="28866">
                  <c:v>1136.47</c:v>
                </c:pt>
                <c:pt idx="28867">
                  <c:v>1115.44</c:v>
                </c:pt>
                <c:pt idx="28868">
                  <c:v>1056.33</c:v>
                </c:pt>
                <c:pt idx="28869">
                  <c:v>1018.65</c:v>
                </c:pt>
                <c:pt idx="28870">
                  <c:v>961.84</c:v>
                </c:pt>
                <c:pt idx="28871">
                  <c:v>913.89</c:v>
                </c:pt>
                <c:pt idx="28872">
                  <c:v>880.19</c:v>
                </c:pt>
                <c:pt idx="28873">
                  <c:v>848.13</c:v>
                </c:pt>
                <c:pt idx="28874">
                  <c:v>831.08</c:v>
                </c:pt>
                <c:pt idx="28875">
                  <c:v>806.88</c:v>
                </c:pt>
                <c:pt idx="28876">
                  <c:v>818.44</c:v>
                </c:pt>
                <c:pt idx="28877">
                  <c:v>822.84</c:v>
                </c:pt>
                <c:pt idx="28878">
                  <c:v>812.23</c:v>
                </c:pt>
                <c:pt idx="28879">
                  <c:v>933.68</c:v>
                </c:pt>
                <c:pt idx="28880">
                  <c:v>1036.93</c:v>
                </c:pt>
                <c:pt idx="28881">
                  <c:v>1120.0999999999999</c:v>
                </c:pt>
                <c:pt idx="28882">
                  <c:v>1161.42</c:v>
                </c:pt>
                <c:pt idx="28883">
                  <c:v>1161.75</c:v>
                </c:pt>
                <c:pt idx="28884">
                  <c:v>1149.67</c:v>
                </c:pt>
                <c:pt idx="28885">
                  <c:v>1100.6600000000001</c:v>
                </c:pt>
                <c:pt idx="28886">
                  <c:v>1063.52</c:v>
                </c:pt>
                <c:pt idx="28887">
                  <c:v>1036.1400000000001</c:v>
                </c:pt>
                <c:pt idx="28888">
                  <c:v>1015.44</c:v>
                </c:pt>
                <c:pt idx="28889">
                  <c:v>1006.79</c:v>
                </c:pt>
                <c:pt idx="28890">
                  <c:v>1071.18</c:v>
                </c:pt>
                <c:pt idx="28891">
                  <c:v>1078.32</c:v>
                </c:pt>
                <c:pt idx="28892">
                  <c:v>1035.76</c:v>
                </c:pt>
                <c:pt idx="28893">
                  <c:v>1018.76</c:v>
                </c:pt>
                <c:pt idx="28894">
                  <c:v>966.6</c:v>
                </c:pt>
                <c:pt idx="28895">
                  <c:v>925.9</c:v>
                </c:pt>
                <c:pt idx="28896">
                  <c:v>889.19</c:v>
                </c:pt>
                <c:pt idx="28897">
                  <c:v>856.47</c:v>
                </c:pt>
                <c:pt idx="28898">
                  <c:v>832.07</c:v>
                </c:pt>
                <c:pt idx="28899">
                  <c:v>814.01</c:v>
                </c:pt>
                <c:pt idx="28900">
                  <c:v>807.95</c:v>
                </c:pt>
                <c:pt idx="28901">
                  <c:v>802.02</c:v>
                </c:pt>
                <c:pt idx="28902">
                  <c:v>778.53</c:v>
                </c:pt>
                <c:pt idx="28903">
                  <c:v>816.01</c:v>
                </c:pt>
                <c:pt idx="28904">
                  <c:v>875.1</c:v>
                </c:pt>
                <c:pt idx="28905">
                  <c:v>936.8</c:v>
                </c:pt>
                <c:pt idx="28906">
                  <c:v>980.24</c:v>
                </c:pt>
                <c:pt idx="28907">
                  <c:v>998.09</c:v>
                </c:pt>
                <c:pt idx="28908">
                  <c:v>1017.36</c:v>
                </c:pt>
                <c:pt idx="28909">
                  <c:v>991.28</c:v>
                </c:pt>
                <c:pt idx="28910">
                  <c:v>964.4</c:v>
                </c:pt>
                <c:pt idx="28911">
                  <c:v>956.14</c:v>
                </c:pt>
                <c:pt idx="28912">
                  <c:v>946.65</c:v>
                </c:pt>
                <c:pt idx="28913">
                  <c:v>963.82</c:v>
                </c:pt>
                <c:pt idx="28914">
                  <c:v>1059.1099999999999</c:v>
                </c:pt>
                <c:pt idx="28915">
                  <c:v>1075.3499999999999</c:v>
                </c:pt>
                <c:pt idx="28916">
                  <c:v>1059.54</c:v>
                </c:pt>
                <c:pt idx="28917">
                  <c:v>1027.05</c:v>
                </c:pt>
                <c:pt idx="28918">
                  <c:v>969.54</c:v>
                </c:pt>
                <c:pt idx="28919">
                  <c:v>909.7</c:v>
                </c:pt>
                <c:pt idx="28920">
                  <c:v>867.71</c:v>
                </c:pt>
                <c:pt idx="28921">
                  <c:v>843.3</c:v>
                </c:pt>
                <c:pt idx="28922">
                  <c:v>823.01</c:v>
                </c:pt>
                <c:pt idx="28923">
                  <c:v>821.81</c:v>
                </c:pt>
                <c:pt idx="28924">
                  <c:v>823.99</c:v>
                </c:pt>
                <c:pt idx="28925">
                  <c:v>854.82</c:v>
                </c:pt>
                <c:pt idx="28926">
                  <c:v>862.56</c:v>
                </c:pt>
                <c:pt idx="28927">
                  <c:v>1075.1199999999999</c:v>
                </c:pt>
                <c:pt idx="28928">
                  <c:v>1223.31</c:v>
                </c:pt>
                <c:pt idx="28929">
                  <c:v>1313.98</c:v>
                </c:pt>
                <c:pt idx="28930">
                  <c:v>1356.35</c:v>
                </c:pt>
                <c:pt idx="28931">
                  <c:v>1364.56</c:v>
                </c:pt>
                <c:pt idx="28932">
                  <c:v>1345.62</c:v>
                </c:pt>
                <c:pt idx="28933">
                  <c:v>1328.65</c:v>
                </c:pt>
                <c:pt idx="28934">
                  <c:v>1301.31</c:v>
                </c:pt>
                <c:pt idx="28935">
                  <c:v>1252.8</c:v>
                </c:pt>
                <c:pt idx="28936">
                  <c:v>1176.5</c:v>
                </c:pt>
                <c:pt idx="28937">
                  <c:v>1082.92</c:v>
                </c:pt>
                <c:pt idx="28938">
                  <c:v>1150.22</c:v>
                </c:pt>
                <c:pt idx="28939">
                  <c:v>1129.1500000000001</c:v>
                </c:pt>
                <c:pt idx="28940">
                  <c:v>1080.9100000000001</c:v>
                </c:pt>
                <c:pt idx="28941">
                  <c:v>1042.71</c:v>
                </c:pt>
                <c:pt idx="28942">
                  <c:v>961.5</c:v>
                </c:pt>
                <c:pt idx="28943">
                  <c:v>895.47</c:v>
                </c:pt>
                <c:pt idx="28944">
                  <c:v>853.41</c:v>
                </c:pt>
                <c:pt idx="28945">
                  <c:v>828.29</c:v>
                </c:pt>
                <c:pt idx="28946">
                  <c:v>808.29</c:v>
                </c:pt>
                <c:pt idx="28947">
                  <c:v>797.53</c:v>
                </c:pt>
                <c:pt idx="28948">
                  <c:v>803.84</c:v>
                </c:pt>
                <c:pt idx="28949">
                  <c:v>823.91</c:v>
                </c:pt>
                <c:pt idx="28950">
                  <c:v>862.99</c:v>
                </c:pt>
                <c:pt idx="28951">
                  <c:v>1049.8</c:v>
                </c:pt>
                <c:pt idx="28952">
                  <c:v>1199.98</c:v>
                </c:pt>
                <c:pt idx="28953">
                  <c:v>1295.8399999999999</c:v>
                </c:pt>
                <c:pt idx="28954">
                  <c:v>1354.52</c:v>
                </c:pt>
                <c:pt idx="28955">
                  <c:v>1360.44</c:v>
                </c:pt>
                <c:pt idx="28956">
                  <c:v>1364.17</c:v>
                </c:pt>
                <c:pt idx="28957">
                  <c:v>1370.61</c:v>
                </c:pt>
                <c:pt idx="28958">
                  <c:v>1358.57</c:v>
                </c:pt>
                <c:pt idx="28959">
                  <c:v>1332.62</c:v>
                </c:pt>
                <c:pt idx="28960">
                  <c:v>1244.02</c:v>
                </c:pt>
                <c:pt idx="28961">
                  <c:v>1118.83</c:v>
                </c:pt>
                <c:pt idx="28962">
                  <c:v>1198.83</c:v>
                </c:pt>
                <c:pt idx="28963">
                  <c:v>1182.68</c:v>
                </c:pt>
                <c:pt idx="28964">
                  <c:v>1111.28</c:v>
                </c:pt>
                <c:pt idx="28965">
                  <c:v>1077.6500000000001</c:v>
                </c:pt>
                <c:pt idx="28966">
                  <c:v>998.75</c:v>
                </c:pt>
                <c:pt idx="28967">
                  <c:v>949.34</c:v>
                </c:pt>
                <c:pt idx="28968">
                  <c:v>890.46</c:v>
                </c:pt>
                <c:pt idx="28969">
                  <c:v>846.4</c:v>
                </c:pt>
                <c:pt idx="28970">
                  <c:v>811.62</c:v>
                </c:pt>
                <c:pt idx="28971">
                  <c:v>811.16</c:v>
                </c:pt>
                <c:pt idx="28972">
                  <c:v>819.96</c:v>
                </c:pt>
                <c:pt idx="28973">
                  <c:v>829.14</c:v>
                </c:pt>
                <c:pt idx="28974">
                  <c:v>874.31</c:v>
                </c:pt>
                <c:pt idx="28975">
                  <c:v>1071.96</c:v>
                </c:pt>
                <c:pt idx="28976">
                  <c:v>1215.67</c:v>
                </c:pt>
                <c:pt idx="28977">
                  <c:v>1310.73</c:v>
                </c:pt>
                <c:pt idx="28978">
                  <c:v>1367.78</c:v>
                </c:pt>
                <c:pt idx="28979">
                  <c:v>1368.53</c:v>
                </c:pt>
                <c:pt idx="28980">
                  <c:v>1372.77</c:v>
                </c:pt>
                <c:pt idx="28981">
                  <c:v>1410.99</c:v>
                </c:pt>
                <c:pt idx="28982">
                  <c:v>1410.95</c:v>
                </c:pt>
                <c:pt idx="28983">
                  <c:v>1344.38</c:v>
                </c:pt>
                <c:pt idx="28984">
                  <c:v>1254.82</c:v>
                </c:pt>
                <c:pt idx="28985">
                  <c:v>1131.73</c:v>
                </c:pt>
                <c:pt idx="28986">
                  <c:v>1201.55</c:v>
                </c:pt>
                <c:pt idx="28987">
                  <c:v>1187.53</c:v>
                </c:pt>
                <c:pt idx="28988">
                  <c:v>1150.3</c:v>
                </c:pt>
                <c:pt idx="28989">
                  <c:v>1088.8699999999999</c:v>
                </c:pt>
                <c:pt idx="28990">
                  <c:v>1028.44</c:v>
                </c:pt>
                <c:pt idx="28991">
                  <c:v>957.55</c:v>
                </c:pt>
                <c:pt idx="28992">
                  <c:v>903.73</c:v>
                </c:pt>
                <c:pt idx="28993">
                  <c:v>876.78</c:v>
                </c:pt>
                <c:pt idx="28994">
                  <c:v>859.28</c:v>
                </c:pt>
                <c:pt idx="28995">
                  <c:v>840.48</c:v>
                </c:pt>
                <c:pt idx="28996">
                  <c:v>850.61</c:v>
                </c:pt>
                <c:pt idx="28997">
                  <c:v>869.77</c:v>
                </c:pt>
                <c:pt idx="28998">
                  <c:v>906.11</c:v>
                </c:pt>
                <c:pt idx="28999">
                  <c:v>1090.3800000000001</c:v>
                </c:pt>
                <c:pt idx="29000">
                  <c:v>1232.76</c:v>
                </c:pt>
                <c:pt idx="29001">
                  <c:v>1327.96</c:v>
                </c:pt>
                <c:pt idx="29002">
                  <c:v>1389.2</c:v>
                </c:pt>
                <c:pt idx="29003">
                  <c:v>1382.7</c:v>
                </c:pt>
                <c:pt idx="29004">
                  <c:v>1391.24</c:v>
                </c:pt>
                <c:pt idx="29005">
                  <c:v>1416.85</c:v>
                </c:pt>
                <c:pt idx="29006">
                  <c:v>1411.24</c:v>
                </c:pt>
                <c:pt idx="29007">
                  <c:v>1366.31</c:v>
                </c:pt>
                <c:pt idx="29008">
                  <c:v>1267.5899999999999</c:v>
                </c:pt>
                <c:pt idx="29009">
                  <c:v>1144.51</c:v>
                </c:pt>
                <c:pt idx="29010">
                  <c:v>1205.54</c:v>
                </c:pt>
                <c:pt idx="29011">
                  <c:v>1182.83</c:v>
                </c:pt>
                <c:pt idx="29012">
                  <c:v>1140.47</c:v>
                </c:pt>
                <c:pt idx="29013">
                  <c:v>1084.6600000000001</c:v>
                </c:pt>
                <c:pt idx="29014">
                  <c:v>1019.7</c:v>
                </c:pt>
                <c:pt idx="29015">
                  <c:v>966.08</c:v>
                </c:pt>
                <c:pt idx="29016">
                  <c:v>916.65</c:v>
                </c:pt>
                <c:pt idx="29017">
                  <c:v>901.41</c:v>
                </c:pt>
                <c:pt idx="29018">
                  <c:v>877.26</c:v>
                </c:pt>
                <c:pt idx="29019">
                  <c:v>867.92</c:v>
                </c:pt>
                <c:pt idx="29020">
                  <c:v>872.63</c:v>
                </c:pt>
                <c:pt idx="29021">
                  <c:v>897.61</c:v>
                </c:pt>
                <c:pt idx="29022">
                  <c:v>912.54</c:v>
                </c:pt>
                <c:pt idx="29023">
                  <c:v>1100.43</c:v>
                </c:pt>
                <c:pt idx="29024">
                  <c:v>1225.29</c:v>
                </c:pt>
                <c:pt idx="29025">
                  <c:v>1308.67</c:v>
                </c:pt>
                <c:pt idx="29026">
                  <c:v>1361.44</c:v>
                </c:pt>
                <c:pt idx="29027">
                  <c:v>1348.76</c:v>
                </c:pt>
                <c:pt idx="29028">
                  <c:v>1364.88</c:v>
                </c:pt>
                <c:pt idx="29029">
                  <c:v>1372.87</c:v>
                </c:pt>
                <c:pt idx="29030">
                  <c:v>1370.46</c:v>
                </c:pt>
                <c:pt idx="29031">
                  <c:v>1309.4000000000001</c:v>
                </c:pt>
                <c:pt idx="29032">
                  <c:v>1208.8499999999999</c:v>
                </c:pt>
                <c:pt idx="29033">
                  <c:v>1115.01</c:v>
                </c:pt>
                <c:pt idx="29034">
                  <c:v>1188.83</c:v>
                </c:pt>
                <c:pt idx="29035">
                  <c:v>1166.02</c:v>
                </c:pt>
                <c:pt idx="29036">
                  <c:v>1112.6099999999999</c:v>
                </c:pt>
                <c:pt idx="29037">
                  <c:v>1066.55</c:v>
                </c:pt>
                <c:pt idx="29038">
                  <c:v>1025.08</c:v>
                </c:pt>
                <c:pt idx="29039">
                  <c:v>978.46</c:v>
                </c:pt>
                <c:pt idx="29040">
                  <c:v>927.19</c:v>
                </c:pt>
                <c:pt idx="29041">
                  <c:v>899.77</c:v>
                </c:pt>
                <c:pt idx="29042">
                  <c:v>873.08</c:v>
                </c:pt>
                <c:pt idx="29043">
                  <c:v>861.37</c:v>
                </c:pt>
                <c:pt idx="29044">
                  <c:v>859.15</c:v>
                </c:pt>
                <c:pt idx="29045">
                  <c:v>833.58</c:v>
                </c:pt>
                <c:pt idx="29046">
                  <c:v>841.86</c:v>
                </c:pt>
                <c:pt idx="29047">
                  <c:v>958.32</c:v>
                </c:pt>
                <c:pt idx="29048">
                  <c:v>1060.3900000000001</c:v>
                </c:pt>
                <c:pt idx="29049">
                  <c:v>1148.93</c:v>
                </c:pt>
                <c:pt idx="29050">
                  <c:v>1173.5</c:v>
                </c:pt>
                <c:pt idx="29051">
                  <c:v>1172.01</c:v>
                </c:pt>
                <c:pt idx="29052">
                  <c:v>1145.3800000000001</c:v>
                </c:pt>
                <c:pt idx="29053">
                  <c:v>1129.2</c:v>
                </c:pt>
                <c:pt idx="29054">
                  <c:v>1103.24</c:v>
                </c:pt>
                <c:pt idx="29055">
                  <c:v>1094.77</c:v>
                </c:pt>
                <c:pt idx="29056">
                  <c:v>1050.18</c:v>
                </c:pt>
                <c:pt idx="29057">
                  <c:v>1020.65</c:v>
                </c:pt>
                <c:pt idx="29058">
                  <c:v>1099.5</c:v>
                </c:pt>
                <c:pt idx="29059">
                  <c:v>1088.74</c:v>
                </c:pt>
                <c:pt idx="29060">
                  <c:v>1045.92</c:v>
                </c:pt>
                <c:pt idx="29061">
                  <c:v>1028.45</c:v>
                </c:pt>
                <c:pt idx="29062">
                  <c:v>986.27</c:v>
                </c:pt>
                <c:pt idx="29063">
                  <c:v>929.45</c:v>
                </c:pt>
                <c:pt idx="29064">
                  <c:v>889.78</c:v>
                </c:pt>
                <c:pt idx="29065">
                  <c:v>871.57</c:v>
                </c:pt>
                <c:pt idx="29066">
                  <c:v>848.16</c:v>
                </c:pt>
                <c:pt idx="29067">
                  <c:v>831.26</c:v>
                </c:pt>
                <c:pt idx="29068">
                  <c:v>820.74</c:v>
                </c:pt>
                <c:pt idx="29069">
                  <c:v>795.61</c:v>
                </c:pt>
                <c:pt idx="29070">
                  <c:v>778.85</c:v>
                </c:pt>
                <c:pt idx="29071">
                  <c:v>808.4</c:v>
                </c:pt>
                <c:pt idx="29072">
                  <c:v>856.18</c:v>
                </c:pt>
                <c:pt idx="29073">
                  <c:v>905.61</c:v>
                </c:pt>
                <c:pt idx="29074">
                  <c:v>954.57</c:v>
                </c:pt>
                <c:pt idx="29075">
                  <c:v>981.4</c:v>
                </c:pt>
                <c:pt idx="29076">
                  <c:v>998.13</c:v>
                </c:pt>
                <c:pt idx="29077">
                  <c:v>987.62</c:v>
                </c:pt>
                <c:pt idx="29078">
                  <c:v>967.04</c:v>
                </c:pt>
                <c:pt idx="29079">
                  <c:v>958.45</c:v>
                </c:pt>
                <c:pt idx="29080">
                  <c:v>943.02</c:v>
                </c:pt>
                <c:pt idx="29081">
                  <c:v>932.7</c:v>
                </c:pt>
                <c:pt idx="29082">
                  <c:v>1021.55</c:v>
                </c:pt>
                <c:pt idx="29083">
                  <c:v>1025.8699999999999</c:v>
                </c:pt>
                <c:pt idx="29084">
                  <c:v>1014.13</c:v>
                </c:pt>
                <c:pt idx="29085">
                  <c:v>982.95</c:v>
                </c:pt>
                <c:pt idx="29086">
                  <c:v>941.05</c:v>
                </c:pt>
                <c:pt idx="29087">
                  <c:v>892.99</c:v>
                </c:pt>
                <c:pt idx="29088">
                  <c:v>854.93</c:v>
                </c:pt>
                <c:pt idx="29089">
                  <c:v>798.23</c:v>
                </c:pt>
                <c:pt idx="29090">
                  <c:v>790.26</c:v>
                </c:pt>
                <c:pt idx="29091">
                  <c:v>771.57</c:v>
                </c:pt>
                <c:pt idx="29092">
                  <c:v>755.24</c:v>
                </c:pt>
                <c:pt idx="29093">
                  <c:v>743.25</c:v>
                </c:pt>
                <c:pt idx="29094">
                  <c:v>763.25</c:v>
                </c:pt>
                <c:pt idx="29095">
                  <c:v>820.9</c:v>
                </c:pt>
                <c:pt idx="29096">
                  <c:v>876.24</c:v>
                </c:pt>
                <c:pt idx="29097">
                  <c:v>938.45</c:v>
                </c:pt>
                <c:pt idx="29098">
                  <c:v>984.09</c:v>
                </c:pt>
                <c:pt idx="29099">
                  <c:v>998.11</c:v>
                </c:pt>
                <c:pt idx="29100">
                  <c:v>1003.88</c:v>
                </c:pt>
                <c:pt idx="29101">
                  <c:v>1010.76</c:v>
                </c:pt>
                <c:pt idx="29102">
                  <c:v>994.81</c:v>
                </c:pt>
                <c:pt idx="29103">
                  <c:v>982.79</c:v>
                </c:pt>
                <c:pt idx="29104">
                  <c:v>961.94</c:v>
                </c:pt>
                <c:pt idx="29105">
                  <c:v>944.03</c:v>
                </c:pt>
                <c:pt idx="29106">
                  <c:v>1042.72</c:v>
                </c:pt>
                <c:pt idx="29107">
                  <c:v>1050.33</c:v>
                </c:pt>
                <c:pt idx="29108">
                  <c:v>1054.4100000000001</c:v>
                </c:pt>
                <c:pt idx="29109">
                  <c:v>1018.72</c:v>
                </c:pt>
                <c:pt idx="29110">
                  <c:v>953.04</c:v>
                </c:pt>
                <c:pt idx="29111">
                  <c:v>890.11</c:v>
                </c:pt>
                <c:pt idx="29112">
                  <c:v>849.58</c:v>
                </c:pt>
                <c:pt idx="29113">
                  <c:v>820.96</c:v>
                </c:pt>
                <c:pt idx="29114">
                  <c:v>798.27</c:v>
                </c:pt>
                <c:pt idx="29115">
                  <c:v>792.32</c:v>
                </c:pt>
                <c:pt idx="29116">
                  <c:v>794.75</c:v>
                </c:pt>
                <c:pt idx="29117">
                  <c:v>818.74</c:v>
                </c:pt>
                <c:pt idx="29118">
                  <c:v>857.8</c:v>
                </c:pt>
                <c:pt idx="29119">
                  <c:v>1060.3</c:v>
                </c:pt>
                <c:pt idx="29120">
                  <c:v>1216.3599999999999</c:v>
                </c:pt>
                <c:pt idx="29121">
                  <c:v>1308.78</c:v>
                </c:pt>
                <c:pt idx="29122">
                  <c:v>1359.15</c:v>
                </c:pt>
                <c:pt idx="29123">
                  <c:v>1376.01</c:v>
                </c:pt>
                <c:pt idx="29124">
                  <c:v>1375.48</c:v>
                </c:pt>
                <c:pt idx="29125">
                  <c:v>1405.33</c:v>
                </c:pt>
                <c:pt idx="29126">
                  <c:v>1381.34</c:v>
                </c:pt>
                <c:pt idx="29127">
                  <c:v>1329</c:v>
                </c:pt>
                <c:pt idx="29128">
                  <c:v>1245.3399999999999</c:v>
                </c:pt>
                <c:pt idx="29129">
                  <c:v>1135.08</c:v>
                </c:pt>
                <c:pt idx="29130">
                  <c:v>1185.93</c:v>
                </c:pt>
                <c:pt idx="29131">
                  <c:v>1167.1099999999999</c:v>
                </c:pt>
                <c:pt idx="29132">
                  <c:v>1125.3399999999999</c:v>
                </c:pt>
                <c:pt idx="29133">
                  <c:v>1072.58</c:v>
                </c:pt>
                <c:pt idx="29134">
                  <c:v>1007.27</c:v>
                </c:pt>
                <c:pt idx="29135">
                  <c:v>947.05</c:v>
                </c:pt>
                <c:pt idx="29136">
                  <c:v>894.36</c:v>
                </c:pt>
                <c:pt idx="29137">
                  <c:v>865.81</c:v>
                </c:pt>
                <c:pt idx="29138">
                  <c:v>840.88</c:v>
                </c:pt>
                <c:pt idx="29139">
                  <c:v>826.45</c:v>
                </c:pt>
                <c:pt idx="29140">
                  <c:v>830.36</c:v>
                </c:pt>
                <c:pt idx="29141">
                  <c:v>843.1</c:v>
                </c:pt>
                <c:pt idx="29142">
                  <c:v>874.9</c:v>
                </c:pt>
                <c:pt idx="29143">
                  <c:v>1065.81</c:v>
                </c:pt>
                <c:pt idx="29144">
                  <c:v>1226.8699999999999</c:v>
                </c:pt>
                <c:pt idx="29145">
                  <c:v>1328.12</c:v>
                </c:pt>
                <c:pt idx="29146">
                  <c:v>1361.14</c:v>
                </c:pt>
                <c:pt idx="29147">
                  <c:v>1354.47</c:v>
                </c:pt>
                <c:pt idx="29148">
                  <c:v>1384.55</c:v>
                </c:pt>
                <c:pt idx="29149">
                  <c:v>1413.38</c:v>
                </c:pt>
                <c:pt idx="29150">
                  <c:v>1385.79</c:v>
                </c:pt>
                <c:pt idx="29151">
                  <c:v>1318.59</c:v>
                </c:pt>
                <c:pt idx="29152">
                  <c:v>1230.18</c:v>
                </c:pt>
                <c:pt idx="29153">
                  <c:v>1120.3800000000001</c:v>
                </c:pt>
                <c:pt idx="29154">
                  <c:v>1179.98</c:v>
                </c:pt>
                <c:pt idx="29155">
                  <c:v>1180.6500000000001</c:v>
                </c:pt>
                <c:pt idx="29156">
                  <c:v>1135.46</c:v>
                </c:pt>
                <c:pt idx="29157">
                  <c:v>1076.8</c:v>
                </c:pt>
                <c:pt idx="29158">
                  <c:v>1022.42</c:v>
                </c:pt>
                <c:pt idx="29159">
                  <c:v>957.84</c:v>
                </c:pt>
                <c:pt idx="29160">
                  <c:v>912.34</c:v>
                </c:pt>
                <c:pt idx="29161">
                  <c:v>884.24</c:v>
                </c:pt>
                <c:pt idx="29162">
                  <c:v>863.33</c:v>
                </c:pt>
                <c:pt idx="29163">
                  <c:v>855.18</c:v>
                </c:pt>
                <c:pt idx="29164">
                  <c:v>859.65</c:v>
                </c:pt>
                <c:pt idx="29165">
                  <c:v>885.51</c:v>
                </c:pt>
                <c:pt idx="29166">
                  <c:v>908.91</c:v>
                </c:pt>
                <c:pt idx="29167">
                  <c:v>1084.8599999999999</c:v>
                </c:pt>
                <c:pt idx="29168">
                  <c:v>1232.1300000000001</c:v>
                </c:pt>
                <c:pt idx="29169">
                  <c:v>1328.28</c:v>
                </c:pt>
                <c:pt idx="29170">
                  <c:v>1358.42</c:v>
                </c:pt>
                <c:pt idx="29171">
                  <c:v>1357.21</c:v>
                </c:pt>
                <c:pt idx="29172">
                  <c:v>1349.49</c:v>
                </c:pt>
                <c:pt idx="29173">
                  <c:v>1372.5</c:v>
                </c:pt>
                <c:pt idx="29174">
                  <c:v>1361.53</c:v>
                </c:pt>
                <c:pt idx="29175">
                  <c:v>1314.58</c:v>
                </c:pt>
                <c:pt idx="29176">
                  <c:v>1224.73</c:v>
                </c:pt>
                <c:pt idx="29177">
                  <c:v>1122.32</c:v>
                </c:pt>
                <c:pt idx="29178">
                  <c:v>1198.9000000000001</c:v>
                </c:pt>
                <c:pt idx="29179">
                  <c:v>1188.6600000000001</c:v>
                </c:pt>
                <c:pt idx="29180">
                  <c:v>1157.45</c:v>
                </c:pt>
                <c:pt idx="29181">
                  <c:v>1099.0899999999999</c:v>
                </c:pt>
                <c:pt idx="29182">
                  <c:v>1040.06</c:v>
                </c:pt>
                <c:pt idx="29183">
                  <c:v>974.93</c:v>
                </c:pt>
                <c:pt idx="29184">
                  <c:v>937.7</c:v>
                </c:pt>
                <c:pt idx="29185">
                  <c:v>911.07</c:v>
                </c:pt>
                <c:pt idx="29186">
                  <c:v>894.63</c:v>
                </c:pt>
                <c:pt idx="29187">
                  <c:v>875.07</c:v>
                </c:pt>
                <c:pt idx="29188">
                  <c:v>879.89</c:v>
                </c:pt>
                <c:pt idx="29189">
                  <c:v>897.45</c:v>
                </c:pt>
                <c:pt idx="29190">
                  <c:v>917.83</c:v>
                </c:pt>
                <c:pt idx="29191">
                  <c:v>1095.0899999999999</c:v>
                </c:pt>
                <c:pt idx="29192">
                  <c:v>1222.49</c:v>
                </c:pt>
                <c:pt idx="29193">
                  <c:v>1314.8</c:v>
                </c:pt>
                <c:pt idx="29194">
                  <c:v>1359.22</c:v>
                </c:pt>
                <c:pt idx="29195">
                  <c:v>1349.12</c:v>
                </c:pt>
                <c:pt idx="29196">
                  <c:v>1351.71</c:v>
                </c:pt>
                <c:pt idx="29197">
                  <c:v>1367.57</c:v>
                </c:pt>
                <c:pt idx="29198">
                  <c:v>1345.06</c:v>
                </c:pt>
                <c:pt idx="29199">
                  <c:v>1291.98</c:v>
                </c:pt>
                <c:pt idx="29200">
                  <c:v>1197.43</c:v>
                </c:pt>
                <c:pt idx="29201">
                  <c:v>1100.19</c:v>
                </c:pt>
                <c:pt idx="29202">
                  <c:v>1173.96</c:v>
                </c:pt>
                <c:pt idx="29203">
                  <c:v>1149.76</c:v>
                </c:pt>
                <c:pt idx="29204">
                  <c:v>1116.42</c:v>
                </c:pt>
                <c:pt idx="29205">
                  <c:v>1060.5999999999999</c:v>
                </c:pt>
                <c:pt idx="29206">
                  <c:v>1003.77</c:v>
                </c:pt>
                <c:pt idx="29207">
                  <c:v>957.16</c:v>
                </c:pt>
                <c:pt idx="29208">
                  <c:v>914.14</c:v>
                </c:pt>
                <c:pt idx="29209">
                  <c:v>889.86</c:v>
                </c:pt>
                <c:pt idx="29210">
                  <c:v>860.7</c:v>
                </c:pt>
                <c:pt idx="29211">
                  <c:v>848.61</c:v>
                </c:pt>
                <c:pt idx="29212">
                  <c:v>841.8</c:v>
                </c:pt>
                <c:pt idx="29213">
                  <c:v>826.19</c:v>
                </c:pt>
                <c:pt idx="29214">
                  <c:v>832.23</c:v>
                </c:pt>
                <c:pt idx="29215">
                  <c:v>973.36</c:v>
                </c:pt>
                <c:pt idx="29216">
                  <c:v>1075.27</c:v>
                </c:pt>
                <c:pt idx="29217">
                  <c:v>1165.49</c:v>
                </c:pt>
                <c:pt idx="29218">
                  <c:v>1198.98</c:v>
                </c:pt>
                <c:pt idx="29219">
                  <c:v>1195.8599999999999</c:v>
                </c:pt>
                <c:pt idx="29220">
                  <c:v>1140.8800000000001</c:v>
                </c:pt>
                <c:pt idx="29221">
                  <c:v>1107.58</c:v>
                </c:pt>
                <c:pt idx="29222">
                  <c:v>1084.82</c:v>
                </c:pt>
                <c:pt idx="29223">
                  <c:v>1059.32</c:v>
                </c:pt>
                <c:pt idx="29224">
                  <c:v>1027.8900000000001</c:v>
                </c:pt>
                <c:pt idx="29225">
                  <c:v>997.55</c:v>
                </c:pt>
                <c:pt idx="29226">
                  <c:v>1086.1600000000001</c:v>
                </c:pt>
                <c:pt idx="29227">
                  <c:v>1086.55</c:v>
                </c:pt>
                <c:pt idx="29228">
                  <c:v>1029.82</c:v>
                </c:pt>
                <c:pt idx="29229">
                  <c:v>1001.85</c:v>
                </c:pt>
                <c:pt idx="29230">
                  <c:v>968.89</c:v>
                </c:pt>
                <c:pt idx="29231">
                  <c:v>926.84</c:v>
                </c:pt>
                <c:pt idx="29232">
                  <c:v>889.42</c:v>
                </c:pt>
                <c:pt idx="29233">
                  <c:v>857.39</c:v>
                </c:pt>
                <c:pt idx="29234">
                  <c:v>828.17</c:v>
                </c:pt>
                <c:pt idx="29235">
                  <c:v>817.21</c:v>
                </c:pt>
                <c:pt idx="29236">
                  <c:v>803.61</c:v>
                </c:pt>
                <c:pt idx="29237">
                  <c:v>792.73</c:v>
                </c:pt>
                <c:pt idx="29238">
                  <c:v>754.76</c:v>
                </c:pt>
                <c:pt idx="29239">
                  <c:v>789.84</c:v>
                </c:pt>
                <c:pt idx="29240">
                  <c:v>842.33</c:v>
                </c:pt>
                <c:pt idx="29241">
                  <c:v>887.69</c:v>
                </c:pt>
                <c:pt idx="29242">
                  <c:v>954.99</c:v>
                </c:pt>
                <c:pt idx="29243">
                  <c:v>978.4</c:v>
                </c:pt>
                <c:pt idx="29244">
                  <c:v>1007.77</c:v>
                </c:pt>
                <c:pt idx="29245">
                  <c:v>1013.44</c:v>
                </c:pt>
                <c:pt idx="29246">
                  <c:v>996.98</c:v>
                </c:pt>
                <c:pt idx="29247">
                  <c:v>982.99</c:v>
                </c:pt>
                <c:pt idx="29248">
                  <c:v>965.33</c:v>
                </c:pt>
                <c:pt idx="29249">
                  <c:v>958.18</c:v>
                </c:pt>
                <c:pt idx="29250">
                  <c:v>1054.45</c:v>
                </c:pt>
                <c:pt idx="29251">
                  <c:v>1062.8800000000001</c:v>
                </c:pt>
                <c:pt idx="29252">
                  <c:v>1052.32</c:v>
                </c:pt>
                <c:pt idx="29253">
                  <c:v>1033.26</c:v>
                </c:pt>
                <c:pt idx="29254">
                  <c:v>977.25</c:v>
                </c:pt>
                <c:pt idx="29255">
                  <c:v>917.16</c:v>
                </c:pt>
                <c:pt idx="29256">
                  <c:v>871.04</c:v>
                </c:pt>
                <c:pt idx="29257">
                  <c:v>838.35</c:v>
                </c:pt>
                <c:pt idx="29258">
                  <c:v>801.44</c:v>
                </c:pt>
                <c:pt idx="29259">
                  <c:v>791.24</c:v>
                </c:pt>
                <c:pt idx="29260">
                  <c:v>798.94</c:v>
                </c:pt>
                <c:pt idx="29261">
                  <c:v>815.21</c:v>
                </c:pt>
                <c:pt idx="29262">
                  <c:v>851.27</c:v>
                </c:pt>
                <c:pt idx="29263">
                  <c:v>1034.52</c:v>
                </c:pt>
                <c:pt idx="29264">
                  <c:v>1199.69</c:v>
                </c:pt>
                <c:pt idx="29265">
                  <c:v>1303.18</c:v>
                </c:pt>
                <c:pt idx="29266">
                  <c:v>1358</c:v>
                </c:pt>
                <c:pt idx="29267">
                  <c:v>1354.54</c:v>
                </c:pt>
                <c:pt idx="29268">
                  <c:v>1350.56</c:v>
                </c:pt>
                <c:pt idx="29269">
                  <c:v>1353.64</c:v>
                </c:pt>
                <c:pt idx="29270">
                  <c:v>1347.92</c:v>
                </c:pt>
                <c:pt idx="29271">
                  <c:v>1319.81</c:v>
                </c:pt>
                <c:pt idx="29272">
                  <c:v>1227.7</c:v>
                </c:pt>
                <c:pt idx="29273">
                  <c:v>1096.8900000000001</c:v>
                </c:pt>
                <c:pt idx="29274">
                  <c:v>1156.98</c:v>
                </c:pt>
                <c:pt idx="29275">
                  <c:v>1128.03</c:v>
                </c:pt>
                <c:pt idx="29276">
                  <c:v>1095.18</c:v>
                </c:pt>
                <c:pt idx="29277">
                  <c:v>1035.93</c:v>
                </c:pt>
                <c:pt idx="29278">
                  <c:v>980.65</c:v>
                </c:pt>
                <c:pt idx="29279">
                  <c:v>920.76</c:v>
                </c:pt>
                <c:pt idx="29280">
                  <c:v>875.49</c:v>
                </c:pt>
                <c:pt idx="29281">
                  <c:v>849.28</c:v>
                </c:pt>
                <c:pt idx="29282">
                  <c:v>821.08</c:v>
                </c:pt>
                <c:pt idx="29283">
                  <c:v>807.14</c:v>
                </c:pt>
                <c:pt idx="29284">
                  <c:v>823.21</c:v>
                </c:pt>
                <c:pt idx="29285">
                  <c:v>828.21</c:v>
                </c:pt>
                <c:pt idx="29286">
                  <c:v>849.75</c:v>
                </c:pt>
                <c:pt idx="29287">
                  <c:v>1027.28</c:v>
                </c:pt>
                <c:pt idx="29288">
                  <c:v>1194.3</c:v>
                </c:pt>
                <c:pt idx="29289">
                  <c:v>1277.75</c:v>
                </c:pt>
                <c:pt idx="29290">
                  <c:v>1333.66</c:v>
                </c:pt>
                <c:pt idx="29291">
                  <c:v>1333.69</c:v>
                </c:pt>
                <c:pt idx="29292">
                  <c:v>1334.87</c:v>
                </c:pt>
                <c:pt idx="29293">
                  <c:v>1341.51</c:v>
                </c:pt>
                <c:pt idx="29294">
                  <c:v>1342.83</c:v>
                </c:pt>
                <c:pt idx="29295">
                  <c:v>1297.3</c:v>
                </c:pt>
                <c:pt idx="29296">
                  <c:v>1195.8800000000001</c:v>
                </c:pt>
                <c:pt idx="29297">
                  <c:v>1079.99</c:v>
                </c:pt>
                <c:pt idx="29298">
                  <c:v>1135.53</c:v>
                </c:pt>
                <c:pt idx="29299">
                  <c:v>1111.97</c:v>
                </c:pt>
                <c:pt idx="29300">
                  <c:v>1078.3800000000001</c:v>
                </c:pt>
                <c:pt idx="29301">
                  <c:v>1033.02</c:v>
                </c:pt>
                <c:pt idx="29302">
                  <c:v>975.83</c:v>
                </c:pt>
                <c:pt idx="29303">
                  <c:v>909.01</c:v>
                </c:pt>
                <c:pt idx="29304">
                  <c:v>871.28</c:v>
                </c:pt>
                <c:pt idx="29305">
                  <c:v>842.9</c:v>
                </c:pt>
                <c:pt idx="29306">
                  <c:v>820.3</c:v>
                </c:pt>
                <c:pt idx="29307">
                  <c:v>807.65</c:v>
                </c:pt>
                <c:pt idx="29308">
                  <c:v>815.18</c:v>
                </c:pt>
                <c:pt idx="29309">
                  <c:v>811.74</c:v>
                </c:pt>
                <c:pt idx="29310">
                  <c:v>835.39</c:v>
                </c:pt>
                <c:pt idx="29311">
                  <c:v>979.4</c:v>
                </c:pt>
                <c:pt idx="29312">
                  <c:v>1117.3699999999999</c:v>
                </c:pt>
                <c:pt idx="29313">
                  <c:v>1195.8900000000001</c:v>
                </c:pt>
                <c:pt idx="29314">
                  <c:v>1231.81</c:v>
                </c:pt>
                <c:pt idx="29315">
                  <c:v>1177</c:v>
                </c:pt>
                <c:pt idx="29316">
                  <c:v>1154.5899999999999</c:v>
                </c:pt>
                <c:pt idx="29317">
                  <c:v>1145.78</c:v>
                </c:pt>
                <c:pt idx="29318">
                  <c:v>1155.68</c:v>
                </c:pt>
                <c:pt idx="29319">
                  <c:v>1174.8900000000001</c:v>
                </c:pt>
                <c:pt idx="29320">
                  <c:v>1107.21</c:v>
                </c:pt>
                <c:pt idx="29321">
                  <c:v>1008.36</c:v>
                </c:pt>
                <c:pt idx="29322">
                  <c:v>1071.42</c:v>
                </c:pt>
                <c:pt idx="29323">
                  <c:v>1069.06</c:v>
                </c:pt>
                <c:pt idx="29324">
                  <c:v>1033.53</c:v>
                </c:pt>
                <c:pt idx="29325">
                  <c:v>994.1</c:v>
                </c:pt>
                <c:pt idx="29326">
                  <c:v>940.85</c:v>
                </c:pt>
                <c:pt idx="29327">
                  <c:v>893.93</c:v>
                </c:pt>
                <c:pt idx="29328">
                  <c:v>859.28</c:v>
                </c:pt>
                <c:pt idx="29329">
                  <c:v>830.93</c:v>
                </c:pt>
                <c:pt idx="29330">
                  <c:v>808.75</c:v>
                </c:pt>
                <c:pt idx="29331">
                  <c:v>800.38</c:v>
                </c:pt>
                <c:pt idx="29332">
                  <c:v>802.46</c:v>
                </c:pt>
                <c:pt idx="29333">
                  <c:v>806.58</c:v>
                </c:pt>
                <c:pt idx="29334">
                  <c:v>826.84</c:v>
                </c:pt>
                <c:pt idx="29335">
                  <c:v>952.24</c:v>
                </c:pt>
                <c:pt idx="29336">
                  <c:v>1083.47</c:v>
                </c:pt>
                <c:pt idx="29337">
                  <c:v>1172.82</c:v>
                </c:pt>
                <c:pt idx="29338">
                  <c:v>1154.1500000000001</c:v>
                </c:pt>
                <c:pt idx="29339">
                  <c:v>1067.6500000000001</c:v>
                </c:pt>
                <c:pt idx="29340">
                  <c:v>1043.24</c:v>
                </c:pt>
                <c:pt idx="29341">
                  <c:v>1028.8800000000001</c:v>
                </c:pt>
                <c:pt idx="29342">
                  <c:v>1045.43</c:v>
                </c:pt>
                <c:pt idx="29343">
                  <c:v>1095.1099999999999</c:v>
                </c:pt>
                <c:pt idx="29344">
                  <c:v>1028.5899999999999</c:v>
                </c:pt>
                <c:pt idx="29345">
                  <c:v>970.26</c:v>
                </c:pt>
                <c:pt idx="29346">
                  <c:v>1031.8</c:v>
                </c:pt>
                <c:pt idx="29347">
                  <c:v>1018.63</c:v>
                </c:pt>
                <c:pt idx="29348">
                  <c:v>987.67</c:v>
                </c:pt>
                <c:pt idx="29349">
                  <c:v>939.88</c:v>
                </c:pt>
                <c:pt idx="29350">
                  <c:v>877.39</c:v>
                </c:pt>
                <c:pt idx="29351">
                  <c:v>841.91</c:v>
                </c:pt>
                <c:pt idx="29352">
                  <c:v>806.68</c:v>
                </c:pt>
                <c:pt idx="29353">
                  <c:v>784.72</c:v>
                </c:pt>
                <c:pt idx="29354">
                  <c:v>768.51</c:v>
                </c:pt>
                <c:pt idx="29355">
                  <c:v>765.02</c:v>
                </c:pt>
                <c:pt idx="29356">
                  <c:v>769.32</c:v>
                </c:pt>
                <c:pt idx="29357">
                  <c:v>779.34</c:v>
                </c:pt>
                <c:pt idx="29358">
                  <c:v>800.42</c:v>
                </c:pt>
                <c:pt idx="29359">
                  <c:v>914.81</c:v>
                </c:pt>
                <c:pt idx="29360">
                  <c:v>977.1</c:v>
                </c:pt>
                <c:pt idx="29361">
                  <c:v>1006.81</c:v>
                </c:pt>
                <c:pt idx="29362">
                  <c:v>1009.06</c:v>
                </c:pt>
                <c:pt idx="29363">
                  <c:v>978.3</c:v>
                </c:pt>
                <c:pt idx="29364">
                  <c:v>970.18</c:v>
                </c:pt>
                <c:pt idx="29365">
                  <c:v>966.79</c:v>
                </c:pt>
                <c:pt idx="29366">
                  <c:v>960.5</c:v>
                </c:pt>
                <c:pt idx="29367">
                  <c:v>999.06</c:v>
                </c:pt>
                <c:pt idx="29368">
                  <c:v>1022.08</c:v>
                </c:pt>
                <c:pt idx="29369">
                  <c:v>986.1</c:v>
                </c:pt>
                <c:pt idx="29370">
                  <c:v>1052.1199999999999</c:v>
                </c:pt>
                <c:pt idx="29371">
                  <c:v>1019.57</c:v>
                </c:pt>
                <c:pt idx="29372">
                  <c:v>1000.37</c:v>
                </c:pt>
                <c:pt idx="29373">
                  <c:v>964.44</c:v>
                </c:pt>
                <c:pt idx="29374">
                  <c:v>919.84</c:v>
                </c:pt>
                <c:pt idx="29375">
                  <c:v>873.87</c:v>
                </c:pt>
                <c:pt idx="29376">
                  <c:v>842.2</c:v>
                </c:pt>
                <c:pt idx="29377">
                  <c:v>812.47</c:v>
                </c:pt>
                <c:pt idx="29378">
                  <c:v>792.71</c:v>
                </c:pt>
                <c:pt idx="29379">
                  <c:v>777.13</c:v>
                </c:pt>
                <c:pt idx="29380">
                  <c:v>780.19</c:v>
                </c:pt>
                <c:pt idx="29381">
                  <c:v>750.83</c:v>
                </c:pt>
                <c:pt idx="29382">
                  <c:v>766.01</c:v>
                </c:pt>
                <c:pt idx="29383">
                  <c:v>834.83</c:v>
                </c:pt>
                <c:pt idx="29384">
                  <c:v>883.75</c:v>
                </c:pt>
                <c:pt idx="29385">
                  <c:v>929.27</c:v>
                </c:pt>
                <c:pt idx="29386">
                  <c:v>954.21</c:v>
                </c:pt>
                <c:pt idx="29387">
                  <c:v>948.99</c:v>
                </c:pt>
                <c:pt idx="29388">
                  <c:v>929.6</c:v>
                </c:pt>
                <c:pt idx="29389">
                  <c:v>922.34</c:v>
                </c:pt>
                <c:pt idx="29390">
                  <c:v>910.45</c:v>
                </c:pt>
                <c:pt idx="29391">
                  <c:v>915.18</c:v>
                </c:pt>
                <c:pt idx="29392">
                  <c:v>934.44</c:v>
                </c:pt>
                <c:pt idx="29393">
                  <c:v>937.54</c:v>
                </c:pt>
                <c:pt idx="29394">
                  <c:v>1027.8399999999999</c:v>
                </c:pt>
                <c:pt idx="29395">
                  <c:v>1035.44</c:v>
                </c:pt>
                <c:pt idx="29396">
                  <c:v>999</c:v>
                </c:pt>
                <c:pt idx="29397">
                  <c:v>957.54</c:v>
                </c:pt>
                <c:pt idx="29398">
                  <c:v>928.62</c:v>
                </c:pt>
                <c:pt idx="29399">
                  <c:v>884.42</c:v>
                </c:pt>
                <c:pt idx="29400">
                  <c:v>856.37</c:v>
                </c:pt>
                <c:pt idx="29401">
                  <c:v>830.64</c:v>
                </c:pt>
                <c:pt idx="29402">
                  <c:v>801.77</c:v>
                </c:pt>
                <c:pt idx="29403">
                  <c:v>794.09</c:v>
                </c:pt>
                <c:pt idx="29404">
                  <c:v>781.24</c:v>
                </c:pt>
                <c:pt idx="29405">
                  <c:v>762.6</c:v>
                </c:pt>
                <c:pt idx="29406">
                  <c:v>723.73</c:v>
                </c:pt>
                <c:pt idx="29407">
                  <c:v>776.62</c:v>
                </c:pt>
                <c:pt idx="29408">
                  <c:v>803.87</c:v>
                </c:pt>
                <c:pt idx="29409">
                  <c:v>842.47</c:v>
                </c:pt>
                <c:pt idx="29410">
                  <c:v>846.49</c:v>
                </c:pt>
                <c:pt idx="29411">
                  <c:v>862.25</c:v>
                </c:pt>
                <c:pt idx="29412">
                  <c:v>858.37</c:v>
                </c:pt>
                <c:pt idx="29413">
                  <c:v>838.39</c:v>
                </c:pt>
                <c:pt idx="29414">
                  <c:v>824.38</c:v>
                </c:pt>
                <c:pt idx="29415">
                  <c:v>850.31</c:v>
                </c:pt>
                <c:pt idx="29416">
                  <c:v>873.45</c:v>
                </c:pt>
                <c:pt idx="29417">
                  <c:v>880.86</c:v>
                </c:pt>
                <c:pt idx="29418">
                  <c:v>982.67</c:v>
                </c:pt>
                <c:pt idx="29419">
                  <c:v>991.48</c:v>
                </c:pt>
                <c:pt idx="29420">
                  <c:v>991.91</c:v>
                </c:pt>
                <c:pt idx="29421">
                  <c:v>959.68</c:v>
                </c:pt>
                <c:pt idx="29422">
                  <c:v>913.48</c:v>
                </c:pt>
                <c:pt idx="29423">
                  <c:v>860.9</c:v>
                </c:pt>
                <c:pt idx="29424">
                  <c:v>829.02</c:v>
                </c:pt>
                <c:pt idx="29425">
                  <c:v>801.26</c:v>
                </c:pt>
                <c:pt idx="29426">
                  <c:v>786.81</c:v>
                </c:pt>
                <c:pt idx="29427">
                  <c:v>780.61</c:v>
                </c:pt>
                <c:pt idx="29428">
                  <c:v>788.16</c:v>
                </c:pt>
                <c:pt idx="29429">
                  <c:v>798.54</c:v>
                </c:pt>
                <c:pt idx="29430">
                  <c:v>822.35</c:v>
                </c:pt>
                <c:pt idx="29431">
                  <c:v>930.76</c:v>
                </c:pt>
                <c:pt idx="29432">
                  <c:v>956.65</c:v>
                </c:pt>
                <c:pt idx="29433">
                  <c:v>991.62</c:v>
                </c:pt>
                <c:pt idx="29434">
                  <c:v>1005.27</c:v>
                </c:pt>
                <c:pt idx="29435">
                  <c:v>962.42</c:v>
                </c:pt>
                <c:pt idx="29436">
                  <c:v>967.81</c:v>
                </c:pt>
                <c:pt idx="29437">
                  <c:v>989.75</c:v>
                </c:pt>
                <c:pt idx="29438">
                  <c:v>1010.69</c:v>
                </c:pt>
                <c:pt idx="29439">
                  <c:v>1077.21</c:v>
                </c:pt>
                <c:pt idx="29440">
                  <c:v>1128.71</c:v>
                </c:pt>
                <c:pt idx="29441">
                  <c:v>1046.3900000000001</c:v>
                </c:pt>
                <c:pt idx="29442">
                  <c:v>1107.94</c:v>
                </c:pt>
                <c:pt idx="29443">
                  <c:v>1091</c:v>
                </c:pt>
                <c:pt idx="29444">
                  <c:v>1072.9000000000001</c:v>
                </c:pt>
                <c:pt idx="29445">
                  <c:v>1025.56</c:v>
                </c:pt>
                <c:pt idx="29446">
                  <c:v>953.39</c:v>
                </c:pt>
                <c:pt idx="29447">
                  <c:v>895.89</c:v>
                </c:pt>
                <c:pt idx="29448">
                  <c:v>856.69</c:v>
                </c:pt>
                <c:pt idx="29449">
                  <c:v>833.39</c:v>
                </c:pt>
                <c:pt idx="29450">
                  <c:v>813.44</c:v>
                </c:pt>
                <c:pt idx="29451">
                  <c:v>815.89</c:v>
                </c:pt>
                <c:pt idx="29452">
                  <c:v>812.47</c:v>
                </c:pt>
                <c:pt idx="29453">
                  <c:v>816.58</c:v>
                </c:pt>
                <c:pt idx="29454">
                  <c:v>832.81</c:v>
                </c:pt>
                <c:pt idx="29455">
                  <c:v>965.87</c:v>
                </c:pt>
                <c:pt idx="29456">
                  <c:v>1040.3800000000001</c:v>
                </c:pt>
                <c:pt idx="29457">
                  <c:v>1066.94</c:v>
                </c:pt>
                <c:pt idx="29458">
                  <c:v>1002.11</c:v>
                </c:pt>
                <c:pt idx="29459">
                  <c:v>971.02</c:v>
                </c:pt>
                <c:pt idx="29460">
                  <c:v>979.83</c:v>
                </c:pt>
                <c:pt idx="29461">
                  <c:v>995.32</c:v>
                </c:pt>
                <c:pt idx="29462">
                  <c:v>1041.6500000000001</c:v>
                </c:pt>
                <c:pt idx="29463">
                  <c:v>1146.79</c:v>
                </c:pt>
                <c:pt idx="29464">
                  <c:v>1119.25</c:v>
                </c:pt>
                <c:pt idx="29465">
                  <c:v>1031.8699999999999</c:v>
                </c:pt>
                <c:pt idx="29466">
                  <c:v>1120.3599999999999</c:v>
                </c:pt>
                <c:pt idx="29467">
                  <c:v>1112.5899999999999</c:v>
                </c:pt>
                <c:pt idx="29468">
                  <c:v>1085.6300000000001</c:v>
                </c:pt>
                <c:pt idx="29469">
                  <c:v>1028.2</c:v>
                </c:pt>
                <c:pt idx="29470">
                  <c:v>960.48</c:v>
                </c:pt>
                <c:pt idx="29471">
                  <c:v>905.84</c:v>
                </c:pt>
                <c:pt idx="29472">
                  <c:v>861.58</c:v>
                </c:pt>
                <c:pt idx="29473">
                  <c:v>837.29</c:v>
                </c:pt>
                <c:pt idx="29474">
                  <c:v>824.09</c:v>
                </c:pt>
                <c:pt idx="29475">
                  <c:v>812.62</c:v>
                </c:pt>
                <c:pt idx="29476">
                  <c:v>830.33</c:v>
                </c:pt>
                <c:pt idx="29477">
                  <c:v>833.85</c:v>
                </c:pt>
                <c:pt idx="29478">
                  <c:v>841.58</c:v>
                </c:pt>
                <c:pt idx="29479">
                  <c:v>985.44</c:v>
                </c:pt>
                <c:pt idx="29480">
                  <c:v>1093.4100000000001</c:v>
                </c:pt>
                <c:pt idx="29481">
                  <c:v>1120.21</c:v>
                </c:pt>
                <c:pt idx="29482">
                  <c:v>1050.52</c:v>
                </c:pt>
                <c:pt idx="29483">
                  <c:v>943.16</c:v>
                </c:pt>
                <c:pt idx="29484">
                  <c:v>942.73</c:v>
                </c:pt>
                <c:pt idx="29485">
                  <c:v>972.62</c:v>
                </c:pt>
                <c:pt idx="29486">
                  <c:v>1073.5999999999999</c:v>
                </c:pt>
                <c:pt idx="29487">
                  <c:v>1126.92</c:v>
                </c:pt>
                <c:pt idx="29488">
                  <c:v>1085.04</c:v>
                </c:pt>
                <c:pt idx="29489">
                  <c:v>1014.88</c:v>
                </c:pt>
                <c:pt idx="29490">
                  <c:v>1071.81</c:v>
                </c:pt>
                <c:pt idx="29491">
                  <c:v>1052.02</c:v>
                </c:pt>
                <c:pt idx="29492">
                  <c:v>1034.25</c:v>
                </c:pt>
                <c:pt idx="29493">
                  <c:v>983.34</c:v>
                </c:pt>
                <c:pt idx="29494">
                  <c:v>911.32</c:v>
                </c:pt>
                <c:pt idx="29495">
                  <c:v>864.66</c:v>
                </c:pt>
                <c:pt idx="29496">
                  <c:v>815.27</c:v>
                </c:pt>
                <c:pt idx="29497">
                  <c:v>789.01</c:v>
                </c:pt>
                <c:pt idx="29498">
                  <c:v>769.26</c:v>
                </c:pt>
                <c:pt idx="29499">
                  <c:v>769.99</c:v>
                </c:pt>
                <c:pt idx="29500">
                  <c:v>768.93</c:v>
                </c:pt>
                <c:pt idx="29501">
                  <c:v>803.11</c:v>
                </c:pt>
                <c:pt idx="29502">
                  <c:v>812.83</c:v>
                </c:pt>
                <c:pt idx="29503">
                  <c:v>942</c:v>
                </c:pt>
                <c:pt idx="29504">
                  <c:v>1057.43</c:v>
                </c:pt>
                <c:pt idx="29505">
                  <c:v>1091.4000000000001</c:v>
                </c:pt>
                <c:pt idx="29506">
                  <c:v>1045.77</c:v>
                </c:pt>
                <c:pt idx="29507">
                  <c:v>929.43</c:v>
                </c:pt>
                <c:pt idx="29508">
                  <c:v>901.31</c:v>
                </c:pt>
                <c:pt idx="29509">
                  <c:v>954.67</c:v>
                </c:pt>
                <c:pt idx="29510">
                  <c:v>1060.1600000000001</c:v>
                </c:pt>
                <c:pt idx="29511">
                  <c:v>1072.67</c:v>
                </c:pt>
                <c:pt idx="29512">
                  <c:v>1009.65</c:v>
                </c:pt>
                <c:pt idx="29513">
                  <c:v>970.8</c:v>
                </c:pt>
                <c:pt idx="29514">
                  <c:v>1010.59</c:v>
                </c:pt>
                <c:pt idx="29515">
                  <c:v>980.8</c:v>
                </c:pt>
                <c:pt idx="29516">
                  <c:v>959.05</c:v>
                </c:pt>
                <c:pt idx="29517">
                  <c:v>908.06</c:v>
                </c:pt>
                <c:pt idx="29518">
                  <c:v>847.98</c:v>
                </c:pt>
                <c:pt idx="29519">
                  <c:v>798.89</c:v>
                </c:pt>
                <c:pt idx="29520">
                  <c:v>764.81</c:v>
                </c:pt>
                <c:pt idx="29521">
                  <c:v>741.57</c:v>
                </c:pt>
                <c:pt idx="29522">
                  <c:v>723.93</c:v>
                </c:pt>
                <c:pt idx="29523">
                  <c:v>723.15</c:v>
                </c:pt>
                <c:pt idx="29524">
                  <c:v>727.33</c:v>
                </c:pt>
                <c:pt idx="29525">
                  <c:v>757.97</c:v>
                </c:pt>
                <c:pt idx="29526">
                  <c:v>775.28</c:v>
                </c:pt>
                <c:pt idx="29527">
                  <c:v>907.36</c:v>
                </c:pt>
                <c:pt idx="29528">
                  <c:v>1035.2</c:v>
                </c:pt>
                <c:pt idx="29529">
                  <c:v>1079.6600000000001</c:v>
                </c:pt>
                <c:pt idx="29530">
                  <c:v>1063.04</c:v>
                </c:pt>
                <c:pt idx="29531">
                  <c:v>926.5</c:v>
                </c:pt>
                <c:pt idx="29532">
                  <c:v>921.14</c:v>
                </c:pt>
                <c:pt idx="29533">
                  <c:v>989.74</c:v>
                </c:pt>
                <c:pt idx="29534">
                  <c:v>1099.6199999999999</c:v>
                </c:pt>
                <c:pt idx="29535">
                  <c:v>1099.57</c:v>
                </c:pt>
                <c:pt idx="29536">
                  <c:v>1048.72</c:v>
                </c:pt>
                <c:pt idx="29537">
                  <c:v>991.17</c:v>
                </c:pt>
                <c:pt idx="29538">
                  <c:v>1055.54</c:v>
                </c:pt>
                <c:pt idx="29539">
                  <c:v>1037.93</c:v>
                </c:pt>
                <c:pt idx="29540">
                  <c:v>988.25</c:v>
                </c:pt>
                <c:pt idx="29541">
                  <c:v>944.49</c:v>
                </c:pt>
                <c:pt idx="29542">
                  <c:v>901.01</c:v>
                </c:pt>
                <c:pt idx="29543">
                  <c:v>856.96</c:v>
                </c:pt>
                <c:pt idx="29544">
                  <c:v>817.1</c:v>
                </c:pt>
                <c:pt idx="29545">
                  <c:v>794.84</c:v>
                </c:pt>
                <c:pt idx="29546">
                  <c:v>778.04</c:v>
                </c:pt>
                <c:pt idx="29547">
                  <c:v>766.48</c:v>
                </c:pt>
                <c:pt idx="29548">
                  <c:v>760.5</c:v>
                </c:pt>
                <c:pt idx="29549">
                  <c:v>747.21</c:v>
                </c:pt>
                <c:pt idx="29550">
                  <c:v>745.96</c:v>
                </c:pt>
                <c:pt idx="29551">
                  <c:v>824.68</c:v>
                </c:pt>
                <c:pt idx="29552">
                  <c:v>936.07</c:v>
                </c:pt>
                <c:pt idx="29553">
                  <c:v>992.02</c:v>
                </c:pt>
                <c:pt idx="29554">
                  <c:v>1018.89</c:v>
                </c:pt>
                <c:pt idx="29555">
                  <c:v>949.54</c:v>
                </c:pt>
                <c:pt idx="29556">
                  <c:v>915.16</c:v>
                </c:pt>
                <c:pt idx="29557">
                  <c:v>924.04</c:v>
                </c:pt>
                <c:pt idx="29558">
                  <c:v>980.48</c:v>
                </c:pt>
                <c:pt idx="29559">
                  <c:v>967.68</c:v>
                </c:pt>
                <c:pt idx="29560">
                  <c:v>944.99</c:v>
                </c:pt>
                <c:pt idx="29561">
                  <c:v>935.69</c:v>
                </c:pt>
                <c:pt idx="29562">
                  <c:v>1020.1</c:v>
                </c:pt>
                <c:pt idx="29563">
                  <c:v>1025.22</c:v>
                </c:pt>
                <c:pt idx="29564">
                  <c:v>995.47</c:v>
                </c:pt>
                <c:pt idx="29565">
                  <c:v>956.21</c:v>
                </c:pt>
                <c:pt idx="29566">
                  <c:v>915.85</c:v>
                </c:pt>
                <c:pt idx="29567">
                  <c:v>873.6</c:v>
                </c:pt>
                <c:pt idx="29568">
                  <c:v>834.83</c:v>
                </c:pt>
                <c:pt idx="29569">
                  <c:v>799.85</c:v>
                </c:pt>
                <c:pt idx="29570">
                  <c:v>774.23</c:v>
                </c:pt>
                <c:pt idx="29571">
                  <c:v>776.39</c:v>
                </c:pt>
                <c:pt idx="29572">
                  <c:v>769.72</c:v>
                </c:pt>
                <c:pt idx="29573">
                  <c:v>741.3</c:v>
                </c:pt>
                <c:pt idx="29574">
                  <c:v>734.74</c:v>
                </c:pt>
                <c:pt idx="29575">
                  <c:v>779.19</c:v>
                </c:pt>
                <c:pt idx="29576">
                  <c:v>818.19</c:v>
                </c:pt>
                <c:pt idx="29577">
                  <c:v>858.21</c:v>
                </c:pt>
                <c:pt idx="29578">
                  <c:v>873.22</c:v>
                </c:pt>
                <c:pt idx="29579">
                  <c:v>856.89</c:v>
                </c:pt>
                <c:pt idx="29580">
                  <c:v>859.12</c:v>
                </c:pt>
                <c:pt idx="29581">
                  <c:v>857.01</c:v>
                </c:pt>
                <c:pt idx="29582">
                  <c:v>877.34</c:v>
                </c:pt>
                <c:pt idx="29583">
                  <c:v>892.21</c:v>
                </c:pt>
                <c:pt idx="29584">
                  <c:v>894.21</c:v>
                </c:pt>
                <c:pt idx="29585">
                  <c:v>899.64</c:v>
                </c:pt>
                <c:pt idx="29586">
                  <c:v>985.68</c:v>
                </c:pt>
                <c:pt idx="29587">
                  <c:v>990.28</c:v>
                </c:pt>
                <c:pt idx="29588">
                  <c:v>966.33</c:v>
                </c:pt>
                <c:pt idx="29589">
                  <c:v>937.5</c:v>
                </c:pt>
                <c:pt idx="29590">
                  <c:v>884.31</c:v>
                </c:pt>
                <c:pt idx="29591">
                  <c:v>838.59</c:v>
                </c:pt>
                <c:pt idx="29592">
                  <c:v>797.73</c:v>
                </c:pt>
                <c:pt idx="29593">
                  <c:v>779.63</c:v>
                </c:pt>
                <c:pt idx="29594">
                  <c:v>758.66</c:v>
                </c:pt>
                <c:pt idx="29595">
                  <c:v>752.87</c:v>
                </c:pt>
                <c:pt idx="29596">
                  <c:v>761.97</c:v>
                </c:pt>
                <c:pt idx="29597">
                  <c:v>788.14</c:v>
                </c:pt>
                <c:pt idx="29598">
                  <c:v>803.63</c:v>
                </c:pt>
                <c:pt idx="29599">
                  <c:v>957.83</c:v>
                </c:pt>
                <c:pt idx="29600">
                  <c:v>1087.58</c:v>
                </c:pt>
                <c:pt idx="29601">
                  <c:v>1144.68</c:v>
                </c:pt>
                <c:pt idx="29602">
                  <c:v>1143.28</c:v>
                </c:pt>
                <c:pt idx="29603">
                  <c:v>1028.7</c:v>
                </c:pt>
                <c:pt idx="29604">
                  <c:v>1021.22</c:v>
                </c:pt>
                <c:pt idx="29605">
                  <c:v>1073.26</c:v>
                </c:pt>
                <c:pt idx="29606">
                  <c:v>1197.71</c:v>
                </c:pt>
                <c:pt idx="29607">
                  <c:v>1168.8599999999999</c:v>
                </c:pt>
                <c:pt idx="29608">
                  <c:v>1098.47</c:v>
                </c:pt>
                <c:pt idx="29609">
                  <c:v>1024.92</c:v>
                </c:pt>
                <c:pt idx="29610">
                  <c:v>1065.29</c:v>
                </c:pt>
                <c:pt idx="29611">
                  <c:v>1048.55</c:v>
                </c:pt>
                <c:pt idx="29612">
                  <c:v>1008.33</c:v>
                </c:pt>
                <c:pt idx="29613">
                  <c:v>952.28</c:v>
                </c:pt>
                <c:pt idx="29614">
                  <c:v>893.49</c:v>
                </c:pt>
                <c:pt idx="29615">
                  <c:v>841.99</c:v>
                </c:pt>
                <c:pt idx="29616">
                  <c:v>808.22</c:v>
                </c:pt>
                <c:pt idx="29617">
                  <c:v>776.82</c:v>
                </c:pt>
                <c:pt idx="29618">
                  <c:v>759.07</c:v>
                </c:pt>
                <c:pt idx="29619">
                  <c:v>755.68</c:v>
                </c:pt>
                <c:pt idx="29620">
                  <c:v>761.98</c:v>
                </c:pt>
                <c:pt idx="29621">
                  <c:v>773.23</c:v>
                </c:pt>
                <c:pt idx="29622">
                  <c:v>810.06</c:v>
                </c:pt>
                <c:pt idx="29623">
                  <c:v>956.51</c:v>
                </c:pt>
                <c:pt idx="29624">
                  <c:v>1094.08</c:v>
                </c:pt>
                <c:pt idx="29625">
                  <c:v>1155.08</c:v>
                </c:pt>
                <c:pt idx="29626">
                  <c:v>1145.05</c:v>
                </c:pt>
                <c:pt idx="29627">
                  <c:v>1027.53</c:v>
                </c:pt>
                <c:pt idx="29628">
                  <c:v>1022.29</c:v>
                </c:pt>
                <c:pt idx="29629">
                  <c:v>1089.3499999999999</c:v>
                </c:pt>
                <c:pt idx="29630">
                  <c:v>1191.49</c:v>
                </c:pt>
                <c:pt idx="29631">
                  <c:v>1161.3599999999999</c:v>
                </c:pt>
                <c:pt idx="29632">
                  <c:v>1087.08</c:v>
                </c:pt>
                <c:pt idx="29633">
                  <c:v>1018.2</c:v>
                </c:pt>
                <c:pt idx="29634">
                  <c:v>1077.44</c:v>
                </c:pt>
                <c:pt idx="29635">
                  <c:v>1041.9100000000001</c:v>
                </c:pt>
                <c:pt idx="29636">
                  <c:v>991.55</c:v>
                </c:pt>
                <c:pt idx="29637">
                  <c:v>935.49</c:v>
                </c:pt>
                <c:pt idx="29638">
                  <c:v>875.14</c:v>
                </c:pt>
                <c:pt idx="29639">
                  <c:v>820.6</c:v>
                </c:pt>
                <c:pt idx="29640">
                  <c:v>785.82</c:v>
                </c:pt>
                <c:pt idx="29641">
                  <c:v>762.54</c:v>
                </c:pt>
                <c:pt idx="29642">
                  <c:v>745.95</c:v>
                </c:pt>
                <c:pt idx="29643">
                  <c:v>736.86</c:v>
                </c:pt>
                <c:pt idx="29644">
                  <c:v>745.55</c:v>
                </c:pt>
                <c:pt idx="29645">
                  <c:v>781.18</c:v>
                </c:pt>
                <c:pt idx="29646">
                  <c:v>804.19</c:v>
                </c:pt>
                <c:pt idx="29647">
                  <c:v>926.23</c:v>
                </c:pt>
                <c:pt idx="29648">
                  <c:v>1055.97</c:v>
                </c:pt>
                <c:pt idx="29649">
                  <c:v>1114.78</c:v>
                </c:pt>
                <c:pt idx="29650">
                  <c:v>1112.54</c:v>
                </c:pt>
                <c:pt idx="29651">
                  <c:v>998.2</c:v>
                </c:pt>
                <c:pt idx="29652">
                  <c:v>997.51</c:v>
                </c:pt>
                <c:pt idx="29653">
                  <c:v>1047.3</c:v>
                </c:pt>
                <c:pt idx="29654">
                  <c:v>1143.3499999999999</c:v>
                </c:pt>
                <c:pt idx="29655">
                  <c:v>1103.3399999999999</c:v>
                </c:pt>
                <c:pt idx="29656">
                  <c:v>1054.6400000000001</c:v>
                </c:pt>
                <c:pt idx="29657">
                  <c:v>992.23</c:v>
                </c:pt>
                <c:pt idx="29658">
                  <c:v>1050.23</c:v>
                </c:pt>
                <c:pt idx="29659">
                  <c:v>1025.92</c:v>
                </c:pt>
                <c:pt idx="29660">
                  <c:v>990.36</c:v>
                </c:pt>
                <c:pt idx="29661">
                  <c:v>940.69</c:v>
                </c:pt>
                <c:pt idx="29662">
                  <c:v>881.6</c:v>
                </c:pt>
                <c:pt idx="29663">
                  <c:v>835.68</c:v>
                </c:pt>
                <c:pt idx="29664">
                  <c:v>796.97</c:v>
                </c:pt>
                <c:pt idx="29665">
                  <c:v>774.72</c:v>
                </c:pt>
                <c:pt idx="29666">
                  <c:v>760.78</c:v>
                </c:pt>
                <c:pt idx="29667">
                  <c:v>749.77</c:v>
                </c:pt>
                <c:pt idx="29668">
                  <c:v>749.63</c:v>
                </c:pt>
                <c:pt idx="29669">
                  <c:v>774.68</c:v>
                </c:pt>
                <c:pt idx="29670">
                  <c:v>794.65</c:v>
                </c:pt>
                <c:pt idx="29671">
                  <c:v>909.89</c:v>
                </c:pt>
                <c:pt idx="29672">
                  <c:v>1094.42</c:v>
                </c:pt>
                <c:pt idx="29673">
                  <c:v>1151.1199999999999</c:v>
                </c:pt>
                <c:pt idx="29674">
                  <c:v>1154.23</c:v>
                </c:pt>
                <c:pt idx="29675">
                  <c:v>1087.6600000000001</c:v>
                </c:pt>
                <c:pt idx="29676">
                  <c:v>1113.04</c:v>
                </c:pt>
                <c:pt idx="29677">
                  <c:v>1178.46</c:v>
                </c:pt>
                <c:pt idx="29678">
                  <c:v>1220.6600000000001</c:v>
                </c:pt>
                <c:pt idx="29679">
                  <c:v>1172.4100000000001</c:v>
                </c:pt>
                <c:pt idx="29680">
                  <c:v>1096.3499999999999</c:v>
                </c:pt>
                <c:pt idx="29681">
                  <c:v>1028.6099999999999</c:v>
                </c:pt>
                <c:pt idx="29682">
                  <c:v>1087.2</c:v>
                </c:pt>
                <c:pt idx="29683">
                  <c:v>1058.21</c:v>
                </c:pt>
                <c:pt idx="29684">
                  <c:v>1012.88</c:v>
                </c:pt>
                <c:pt idx="29685">
                  <c:v>964.66</c:v>
                </c:pt>
                <c:pt idx="29686">
                  <c:v>925.35</c:v>
                </c:pt>
                <c:pt idx="29687">
                  <c:v>868.7</c:v>
                </c:pt>
                <c:pt idx="29688">
                  <c:v>826.8</c:v>
                </c:pt>
                <c:pt idx="29689">
                  <c:v>797.5</c:v>
                </c:pt>
                <c:pt idx="29690">
                  <c:v>778.87</c:v>
                </c:pt>
                <c:pt idx="29691">
                  <c:v>773.96</c:v>
                </c:pt>
                <c:pt idx="29692">
                  <c:v>786.48</c:v>
                </c:pt>
                <c:pt idx="29693">
                  <c:v>788.71</c:v>
                </c:pt>
                <c:pt idx="29694">
                  <c:v>817.23</c:v>
                </c:pt>
                <c:pt idx="29695">
                  <c:v>968.32</c:v>
                </c:pt>
                <c:pt idx="29696">
                  <c:v>1070.05</c:v>
                </c:pt>
                <c:pt idx="29697">
                  <c:v>1154.28</c:v>
                </c:pt>
                <c:pt idx="29698">
                  <c:v>1217.45</c:v>
                </c:pt>
                <c:pt idx="29699">
                  <c:v>1207.53</c:v>
                </c:pt>
                <c:pt idx="29700">
                  <c:v>1204.1099999999999</c:v>
                </c:pt>
                <c:pt idx="29701">
                  <c:v>1218.49</c:v>
                </c:pt>
                <c:pt idx="29702">
                  <c:v>1194.29</c:v>
                </c:pt>
                <c:pt idx="29703">
                  <c:v>1148.96</c:v>
                </c:pt>
                <c:pt idx="29704">
                  <c:v>1068</c:v>
                </c:pt>
                <c:pt idx="29705">
                  <c:v>1011.49</c:v>
                </c:pt>
                <c:pt idx="29706">
                  <c:v>1071.1199999999999</c:v>
                </c:pt>
                <c:pt idx="29707">
                  <c:v>1058.3900000000001</c:v>
                </c:pt>
                <c:pt idx="29708">
                  <c:v>1031.43</c:v>
                </c:pt>
                <c:pt idx="29709">
                  <c:v>996.83</c:v>
                </c:pt>
                <c:pt idx="29710">
                  <c:v>939.67</c:v>
                </c:pt>
                <c:pt idx="29711">
                  <c:v>890.85</c:v>
                </c:pt>
                <c:pt idx="29712">
                  <c:v>858.73</c:v>
                </c:pt>
                <c:pt idx="29713">
                  <c:v>827.91</c:v>
                </c:pt>
                <c:pt idx="29714">
                  <c:v>809.25</c:v>
                </c:pt>
                <c:pt idx="29715">
                  <c:v>804.35</c:v>
                </c:pt>
                <c:pt idx="29716">
                  <c:v>801.81</c:v>
                </c:pt>
                <c:pt idx="29717">
                  <c:v>786.68</c:v>
                </c:pt>
                <c:pt idx="29718">
                  <c:v>800.89</c:v>
                </c:pt>
                <c:pt idx="29719">
                  <c:v>903.09</c:v>
                </c:pt>
                <c:pt idx="29720">
                  <c:v>1015.34</c:v>
                </c:pt>
                <c:pt idx="29721">
                  <c:v>1105.71</c:v>
                </c:pt>
                <c:pt idx="29722">
                  <c:v>1138.7</c:v>
                </c:pt>
                <c:pt idx="29723">
                  <c:v>1135.26</c:v>
                </c:pt>
                <c:pt idx="29724">
                  <c:v>1102.4000000000001</c:v>
                </c:pt>
                <c:pt idx="29725">
                  <c:v>1079.98</c:v>
                </c:pt>
                <c:pt idx="29726">
                  <c:v>1056.22</c:v>
                </c:pt>
                <c:pt idx="29727">
                  <c:v>994.86</c:v>
                </c:pt>
                <c:pt idx="29728">
                  <c:v>971.89</c:v>
                </c:pt>
                <c:pt idx="29729">
                  <c:v>958.79</c:v>
                </c:pt>
                <c:pt idx="29730">
                  <c:v>1021.86</c:v>
                </c:pt>
                <c:pt idx="29731">
                  <c:v>1017.65</c:v>
                </c:pt>
                <c:pt idx="29732">
                  <c:v>979.9</c:v>
                </c:pt>
                <c:pt idx="29733">
                  <c:v>940.95</c:v>
                </c:pt>
                <c:pt idx="29734">
                  <c:v>898.53</c:v>
                </c:pt>
                <c:pt idx="29735">
                  <c:v>852.95</c:v>
                </c:pt>
                <c:pt idx="29736">
                  <c:v>822.63</c:v>
                </c:pt>
                <c:pt idx="29737">
                  <c:v>799.89</c:v>
                </c:pt>
                <c:pt idx="29738">
                  <c:v>775.64</c:v>
                </c:pt>
                <c:pt idx="29739">
                  <c:v>766.19</c:v>
                </c:pt>
                <c:pt idx="29740">
                  <c:v>748.92</c:v>
                </c:pt>
                <c:pt idx="29741">
                  <c:v>724.14</c:v>
                </c:pt>
                <c:pt idx="29742">
                  <c:v>725.24</c:v>
                </c:pt>
                <c:pt idx="29743">
                  <c:v>769.49</c:v>
                </c:pt>
                <c:pt idx="29744">
                  <c:v>819.97</c:v>
                </c:pt>
                <c:pt idx="29745">
                  <c:v>874.31</c:v>
                </c:pt>
                <c:pt idx="29746">
                  <c:v>919.58</c:v>
                </c:pt>
                <c:pt idx="29747">
                  <c:v>951.63</c:v>
                </c:pt>
                <c:pt idx="29748">
                  <c:v>953.64</c:v>
                </c:pt>
                <c:pt idx="29749">
                  <c:v>941.41</c:v>
                </c:pt>
                <c:pt idx="29750">
                  <c:v>908.53</c:v>
                </c:pt>
                <c:pt idx="29751">
                  <c:v>908.33</c:v>
                </c:pt>
                <c:pt idx="29752">
                  <c:v>922.36</c:v>
                </c:pt>
                <c:pt idx="29753">
                  <c:v>916.18</c:v>
                </c:pt>
                <c:pt idx="29754">
                  <c:v>989.47</c:v>
                </c:pt>
                <c:pt idx="29755">
                  <c:v>1023.62</c:v>
                </c:pt>
                <c:pt idx="29756">
                  <c:v>1013.84</c:v>
                </c:pt>
                <c:pt idx="29757">
                  <c:v>991.36</c:v>
                </c:pt>
                <c:pt idx="29758">
                  <c:v>945.63</c:v>
                </c:pt>
                <c:pt idx="29759">
                  <c:v>891.17</c:v>
                </c:pt>
                <c:pt idx="29760">
                  <c:v>847.43</c:v>
                </c:pt>
                <c:pt idx="29761">
                  <c:v>822.14</c:v>
                </c:pt>
                <c:pt idx="29762">
                  <c:v>796.58</c:v>
                </c:pt>
                <c:pt idx="29763">
                  <c:v>784.54</c:v>
                </c:pt>
                <c:pt idx="29764">
                  <c:v>789.03</c:v>
                </c:pt>
                <c:pt idx="29765">
                  <c:v>801.44</c:v>
                </c:pt>
                <c:pt idx="29766">
                  <c:v>846.09</c:v>
                </c:pt>
                <c:pt idx="29767">
                  <c:v>1034.6600000000001</c:v>
                </c:pt>
                <c:pt idx="29768">
                  <c:v>1160.48</c:v>
                </c:pt>
                <c:pt idx="29769">
                  <c:v>1232.06</c:v>
                </c:pt>
                <c:pt idx="29770">
                  <c:v>1280.72</c:v>
                </c:pt>
                <c:pt idx="29771">
                  <c:v>1294.3</c:v>
                </c:pt>
                <c:pt idx="29772">
                  <c:v>1284.68</c:v>
                </c:pt>
                <c:pt idx="29773">
                  <c:v>1282.76</c:v>
                </c:pt>
                <c:pt idx="29774">
                  <c:v>1278.93</c:v>
                </c:pt>
                <c:pt idx="29775">
                  <c:v>1220.04</c:v>
                </c:pt>
                <c:pt idx="29776">
                  <c:v>1146.79</c:v>
                </c:pt>
                <c:pt idx="29777">
                  <c:v>1082.1400000000001</c:v>
                </c:pt>
                <c:pt idx="29778">
                  <c:v>1125.45</c:v>
                </c:pt>
                <c:pt idx="29779">
                  <c:v>1106.05</c:v>
                </c:pt>
                <c:pt idx="29780">
                  <c:v>1074.07</c:v>
                </c:pt>
                <c:pt idx="29781">
                  <c:v>1026.02</c:v>
                </c:pt>
                <c:pt idx="29782">
                  <c:v>937.87</c:v>
                </c:pt>
                <c:pt idx="29783">
                  <c:v>898.63</c:v>
                </c:pt>
                <c:pt idx="29784">
                  <c:v>860.52</c:v>
                </c:pt>
                <c:pt idx="29785">
                  <c:v>836.52</c:v>
                </c:pt>
                <c:pt idx="29786">
                  <c:v>820.29</c:v>
                </c:pt>
                <c:pt idx="29787">
                  <c:v>814.18</c:v>
                </c:pt>
                <c:pt idx="29788">
                  <c:v>812.56</c:v>
                </c:pt>
                <c:pt idx="29789">
                  <c:v>810.5</c:v>
                </c:pt>
                <c:pt idx="29790">
                  <c:v>863.33</c:v>
                </c:pt>
                <c:pt idx="29791">
                  <c:v>1035.06</c:v>
                </c:pt>
                <c:pt idx="29792">
                  <c:v>1162.51</c:v>
                </c:pt>
                <c:pt idx="29793">
                  <c:v>1241.3900000000001</c:v>
                </c:pt>
                <c:pt idx="29794">
                  <c:v>1292.55</c:v>
                </c:pt>
                <c:pt idx="29795">
                  <c:v>1279.77</c:v>
                </c:pt>
                <c:pt idx="29796">
                  <c:v>1215.21</c:v>
                </c:pt>
                <c:pt idx="29797">
                  <c:v>1214.8399999999999</c:v>
                </c:pt>
                <c:pt idx="29798">
                  <c:v>1184.5899999999999</c:v>
                </c:pt>
                <c:pt idx="29799">
                  <c:v>1124.8800000000001</c:v>
                </c:pt>
                <c:pt idx="29800">
                  <c:v>1067.53</c:v>
                </c:pt>
                <c:pt idx="29801">
                  <c:v>1021</c:v>
                </c:pt>
                <c:pt idx="29802">
                  <c:v>1073.76</c:v>
                </c:pt>
                <c:pt idx="29803">
                  <c:v>1052.8499999999999</c:v>
                </c:pt>
                <c:pt idx="29804">
                  <c:v>1004.77</c:v>
                </c:pt>
                <c:pt idx="29805">
                  <c:v>952.28</c:v>
                </c:pt>
                <c:pt idx="29806">
                  <c:v>901.53</c:v>
                </c:pt>
                <c:pt idx="29807">
                  <c:v>855.52</c:v>
                </c:pt>
                <c:pt idx="29808">
                  <c:v>816.12</c:v>
                </c:pt>
                <c:pt idx="29809">
                  <c:v>793.34</c:v>
                </c:pt>
                <c:pt idx="29810">
                  <c:v>743.39</c:v>
                </c:pt>
                <c:pt idx="29811">
                  <c:v>743.67</c:v>
                </c:pt>
                <c:pt idx="29812">
                  <c:v>751.91</c:v>
                </c:pt>
                <c:pt idx="29813">
                  <c:v>771.05</c:v>
                </c:pt>
                <c:pt idx="29814">
                  <c:v>805.7</c:v>
                </c:pt>
                <c:pt idx="29815">
                  <c:v>930.67</c:v>
                </c:pt>
                <c:pt idx="29816">
                  <c:v>1054.02</c:v>
                </c:pt>
                <c:pt idx="29817">
                  <c:v>1121.7</c:v>
                </c:pt>
                <c:pt idx="29818">
                  <c:v>1175.75</c:v>
                </c:pt>
                <c:pt idx="29819">
                  <c:v>1185.53</c:v>
                </c:pt>
                <c:pt idx="29820">
                  <c:v>1178.57</c:v>
                </c:pt>
                <c:pt idx="29821">
                  <c:v>1167.5</c:v>
                </c:pt>
                <c:pt idx="29822">
                  <c:v>1133.77</c:v>
                </c:pt>
                <c:pt idx="29823">
                  <c:v>1109.19</c:v>
                </c:pt>
                <c:pt idx="29824">
                  <c:v>1055.8399999999999</c:v>
                </c:pt>
                <c:pt idx="29825">
                  <c:v>991.26</c:v>
                </c:pt>
                <c:pt idx="29826">
                  <c:v>1059.78</c:v>
                </c:pt>
                <c:pt idx="29827">
                  <c:v>1029.57</c:v>
                </c:pt>
                <c:pt idx="29828">
                  <c:v>976.02</c:v>
                </c:pt>
                <c:pt idx="29829">
                  <c:v>957.99</c:v>
                </c:pt>
                <c:pt idx="29830">
                  <c:v>885.83</c:v>
                </c:pt>
                <c:pt idx="29831">
                  <c:v>831.67</c:v>
                </c:pt>
                <c:pt idx="29832">
                  <c:v>793.41</c:v>
                </c:pt>
                <c:pt idx="29833">
                  <c:v>764.19</c:v>
                </c:pt>
                <c:pt idx="29834">
                  <c:v>747.55</c:v>
                </c:pt>
                <c:pt idx="29835">
                  <c:v>735.77</c:v>
                </c:pt>
                <c:pt idx="29836">
                  <c:v>749.52</c:v>
                </c:pt>
                <c:pt idx="29837">
                  <c:v>746.7</c:v>
                </c:pt>
                <c:pt idx="29838">
                  <c:v>795.84</c:v>
                </c:pt>
                <c:pt idx="29839">
                  <c:v>956.56</c:v>
                </c:pt>
                <c:pt idx="29840">
                  <c:v>1105.32</c:v>
                </c:pt>
                <c:pt idx="29841">
                  <c:v>1202.49</c:v>
                </c:pt>
                <c:pt idx="29842">
                  <c:v>1186.6199999999999</c:v>
                </c:pt>
                <c:pt idx="29843">
                  <c:v>1189.79</c:v>
                </c:pt>
                <c:pt idx="29844">
                  <c:v>1197.67</c:v>
                </c:pt>
                <c:pt idx="29845">
                  <c:v>1231.76</c:v>
                </c:pt>
                <c:pt idx="29846">
                  <c:v>1222.48</c:v>
                </c:pt>
                <c:pt idx="29847">
                  <c:v>1167.95</c:v>
                </c:pt>
                <c:pt idx="29848">
                  <c:v>1101.6199999999999</c:v>
                </c:pt>
                <c:pt idx="29849">
                  <c:v>1023.16</c:v>
                </c:pt>
                <c:pt idx="29850">
                  <c:v>1074.4100000000001</c:v>
                </c:pt>
                <c:pt idx="29851">
                  <c:v>1048.54</c:v>
                </c:pt>
                <c:pt idx="29852">
                  <c:v>1000.4</c:v>
                </c:pt>
                <c:pt idx="29853">
                  <c:v>945.32</c:v>
                </c:pt>
                <c:pt idx="29854">
                  <c:v>898.01</c:v>
                </c:pt>
                <c:pt idx="29855">
                  <c:v>848.98</c:v>
                </c:pt>
                <c:pt idx="29856">
                  <c:v>811.84</c:v>
                </c:pt>
                <c:pt idx="29857">
                  <c:v>779.78</c:v>
                </c:pt>
                <c:pt idx="29858">
                  <c:v>753.79</c:v>
                </c:pt>
                <c:pt idx="29859">
                  <c:v>748.67</c:v>
                </c:pt>
                <c:pt idx="29860">
                  <c:v>752.62</c:v>
                </c:pt>
                <c:pt idx="29861">
                  <c:v>751.35</c:v>
                </c:pt>
                <c:pt idx="29862">
                  <c:v>802.95</c:v>
                </c:pt>
                <c:pt idx="29863">
                  <c:v>968.87</c:v>
                </c:pt>
                <c:pt idx="29864">
                  <c:v>1114.06</c:v>
                </c:pt>
                <c:pt idx="29865">
                  <c:v>1206.6600000000001</c:v>
                </c:pt>
                <c:pt idx="29866">
                  <c:v>1239.3499999999999</c:v>
                </c:pt>
                <c:pt idx="29867">
                  <c:v>1211.0999999999999</c:v>
                </c:pt>
                <c:pt idx="29868">
                  <c:v>1186.1099999999999</c:v>
                </c:pt>
                <c:pt idx="29869">
                  <c:v>1189.08</c:v>
                </c:pt>
                <c:pt idx="29870">
                  <c:v>1169.23</c:v>
                </c:pt>
                <c:pt idx="29871">
                  <c:v>1111.3499999999999</c:v>
                </c:pt>
                <c:pt idx="29872">
                  <c:v>1040.43</c:v>
                </c:pt>
                <c:pt idx="29873">
                  <c:v>983.59</c:v>
                </c:pt>
                <c:pt idx="29874">
                  <c:v>1039.53</c:v>
                </c:pt>
                <c:pt idx="29875">
                  <c:v>1033.0899999999999</c:v>
                </c:pt>
                <c:pt idx="29876">
                  <c:v>991.97</c:v>
                </c:pt>
                <c:pt idx="29877">
                  <c:v>939.05</c:v>
                </c:pt>
                <c:pt idx="29878">
                  <c:v>885.07</c:v>
                </c:pt>
                <c:pt idx="29879">
                  <c:v>832.61</c:v>
                </c:pt>
                <c:pt idx="29880">
                  <c:v>793.37</c:v>
                </c:pt>
                <c:pt idx="29881">
                  <c:v>763.56</c:v>
                </c:pt>
                <c:pt idx="29882">
                  <c:v>744.47</c:v>
                </c:pt>
                <c:pt idx="29883">
                  <c:v>731.43</c:v>
                </c:pt>
                <c:pt idx="29884">
                  <c:v>736.15</c:v>
                </c:pt>
                <c:pt idx="29885">
                  <c:v>731.68</c:v>
                </c:pt>
                <c:pt idx="29886">
                  <c:v>733.73</c:v>
                </c:pt>
                <c:pt idx="29887">
                  <c:v>819.17</c:v>
                </c:pt>
                <c:pt idx="29888">
                  <c:v>907.14</c:v>
                </c:pt>
                <c:pt idx="29889">
                  <c:v>999.27</c:v>
                </c:pt>
                <c:pt idx="29890">
                  <c:v>1040.31</c:v>
                </c:pt>
                <c:pt idx="29891">
                  <c:v>1046.49</c:v>
                </c:pt>
                <c:pt idx="29892">
                  <c:v>1025.0999999999999</c:v>
                </c:pt>
                <c:pt idx="29893">
                  <c:v>1003.18</c:v>
                </c:pt>
                <c:pt idx="29894">
                  <c:v>978.2</c:v>
                </c:pt>
                <c:pt idx="29895">
                  <c:v>961.07</c:v>
                </c:pt>
                <c:pt idx="29896">
                  <c:v>944.86</c:v>
                </c:pt>
                <c:pt idx="29897">
                  <c:v>930.21</c:v>
                </c:pt>
                <c:pt idx="29898">
                  <c:v>1005.57</c:v>
                </c:pt>
                <c:pt idx="29899">
                  <c:v>998.41</c:v>
                </c:pt>
                <c:pt idx="29900">
                  <c:v>968.06</c:v>
                </c:pt>
                <c:pt idx="29901">
                  <c:v>913.14</c:v>
                </c:pt>
                <c:pt idx="29902">
                  <c:v>876.49</c:v>
                </c:pt>
                <c:pt idx="29903">
                  <c:v>830.7</c:v>
                </c:pt>
                <c:pt idx="29904">
                  <c:v>788.38</c:v>
                </c:pt>
                <c:pt idx="29905">
                  <c:v>770.19</c:v>
                </c:pt>
                <c:pt idx="29906">
                  <c:v>750.33</c:v>
                </c:pt>
                <c:pt idx="29907">
                  <c:v>730.05</c:v>
                </c:pt>
                <c:pt idx="29908">
                  <c:v>732.43</c:v>
                </c:pt>
                <c:pt idx="29909">
                  <c:v>705.53</c:v>
                </c:pt>
                <c:pt idx="29910">
                  <c:v>702.61</c:v>
                </c:pt>
                <c:pt idx="29911">
                  <c:v>745.05</c:v>
                </c:pt>
                <c:pt idx="29912">
                  <c:v>802.9</c:v>
                </c:pt>
                <c:pt idx="29913">
                  <c:v>856.01</c:v>
                </c:pt>
                <c:pt idx="29914">
                  <c:v>904.72</c:v>
                </c:pt>
                <c:pt idx="29915">
                  <c:v>923.88</c:v>
                </c:pt>
                <c:pt idx="29916">
                  <c:v>937.91</c:v>
                </c:pt>
                <c:pt idx="29917">
                  <c:v>943.4</c:v>
                </c:pt>
                <c:pt idx="29918">
                  <c:v>939.83</c:v>
                </c:pt>
                <c:pt idx="29919">
                  <c:v>932.11</c:v>
                </c:pt>
                <c:pt idx="29920">
                  <c:v>915.63</c:v>
                </c:pt>
                <c:pt idx="29921">
                  <c:v>907.45</c:v>
                </c:pt>
                <c:pt idx="29922">
                  <c:v>996.97</c:v>
                </c:pt>
                <c:pt idx="29923">
                  <c:v>1024.1300000000001</c:v>
                </c:pt>
                <c:pt idx="29924">
                  <c:v>1023.65</c:v>
                </c:pt>
                <c:pt idx="29925">
                  <c:v>993.88</c:v>
                </c:pt>
                <c:pt idx="29926">
                  <c:v>943.35</c:v>
                </c:pt>
                <c:pt idx="29927">
                  <c:v>883.29</c:v>
                </c:pt>
                <c:pt idx="29928">
                  <c:v>839.3</c:v>
                </c:pt>
                <c:pt idx="29929">
                  <c:v>810.18</c:v>
                </c:pt>
                <c:pt idx="29930">
                  <c:v>785.07</c:v>
                </c:pt>
                <c:pt idx="29931">
                  <c:v>776.08</c:v>
                </c:pt>
                <c:pt idx="29932">
                  <c:v>779.31</c:v>
                </c:pt>
                <c:pt idx="29933">
                  <c:v>797.36</c:v>
                </c:pt>
                <c:pt idx="29934">
                  <c:v>832.43</c:v>
                </c:pt>
                <c:pt idx="29935">
                  <c:v>1017.53</c:v>
                </c:pt>
                <c:pt idx="29936">
                  <c:v>1171.27</c:v>
                </c:pt>
                <c:pt idx="29937">
                  <c:v>1271.1199999999999</c:v>
                </c:pt>
                <c:pt idx="29938">
                  <c:v>1312.69</c:v>
                </c:pt>
                <c:pt idx="29939">
                  <c:v>1324.56</c:v>
                </c:pt>
                <c:pt idx="29940">
                  <c:v>1336.65</c:v>
                </c:pt>
                <c:pt idx="29941">
                  <c:v>1349.41</c:v>
                </c:pt>
                <c:pt idx="29942">
                  <c:v>1335.88</c:v>
                </c:pt>
                <c:pt idx="29943">
                  <c:v>1257.24</c:v>
                </c:pt>
                <c:pt idx="29944">
                  <c:v>1176.0899999999999</c:v>
                </c:pt>
                <c:pt idx="29945">
                  <c:v>1085.55</c:v>
                </c:pt>
                <c:pt idx="29946">
                  <c:v>1150.83</c:v>
                </c:pt>
                <c:pt idx="29947">
                  <c:v>1138.21</c:v>
                </c:pt>
                <c:pt idx="29948">
                  <c:v>1105.53</c:v>
                </c:pt>
                <c:pt idx="29949">
                  <c:v>1065.5999999999999</c:v>
                </c:pt>
                <c:pt idx="29950">
                  <c:v>992.9</c:v>
                </c:pt>
                <c:pt idx="29951">
                  <c:v>936.02</c:v>
                </c:pt>
                <c:pt idx="29952">
                  <c:v>876.58</c:v>
                </c:pt>
                <c:pt idx="29953">
                  <c:v>841.36</c:v>
                </c:pt>
                <c:pt idx="29954">
                  <c:v>823.85</c:v>
                </c:pt>
                <c:pt idx="29955">
                  <c:v>810.71</c:v>
                </c:pt>
                <c:pt idx="29956">
                  <c:v>814.95</c:v>
                </c:pt>
                <c:pt idx="29957">
                  <c:v>809.55</c:v>
                </c:pt>
                <c:pt idx="29958">
                  <c:v>857.73</c:v>
                </c:pt>
                <c:pt idx="29959">
                  <c:v>1052.18</c:v>
                </c:pt>
                <c:pt idx="29960">
                  <c:v>1217.95</c:v>
                </c:pt>
                <c:pt idx="29961">
                  <c:v>1299.08</c:v>
                </c:pt>
                <c:pt idx="29962">
                  <c:v>1332.34</c:v>
                </c:pt>
                <c:pt idx="29963">
                  <c:v>1339.82</c:v>
                </c:pt>
                <c:pt idx="29964">
                  <c:v>1333.08</c:v>
                </c:pt>
                <c:pt idx="29965">
                  <c:v>1308.1500000000001</c:v>
                </c:pt>
                <c:pt idx="29966">
                  <c:v>1291.6400000000001</c:v>
                </c:pt>
                <c:pt idx="29967">
                  <c:v>1229.04</c:v>
                </c:pt>
                <c:pt idx="29968">
                  <c:v>1144.52</c:v>
                </c:pt>
                <c:pt idx="29969">
                  <c:v>1043.1099999999999</c:v>
                </c:pt>
                <c:pt idx="29970">
                  <c:v>1109.8900000000001</c:v>
                </c:pt>
                <c:pt idx="29971">
                  <c:v>1112.77</c:v>
                </c:pt>
                <c:pt idx="29972">
                  <c:v>1049.73</c:v>
                </c:pt>
                <c:pt idx="29973">
                  <c:v>1006.2</c:v>
                </c:pt>
                <c:pt idx="29974">
                  <c:v>940.88</c:v>
                </c:pt>
                <c:pt idx="29975">
                  <c:v>873.42</c:v>
                </c:pt>
                <c:pt idx="29976">
                  <c:v>839.16</c:v>
                </c:pt>
                <c:pt idx="29977">
                  <c:v>812.72</c:v>
                </c:pt>
                <c:pt idx="29978">
                  <c:v>796.08</c:v>
                </c:pt>
                <c:pt idx="29979">
                  <c:v>786.38</c:v>
                </c:pt>
                <c:pt idx="29980">
                  <c:v>801.98</c:v>
                </c:pt>
                <c:pt idx="29981">
                  <c:v>819.78</c:v>
                </c:pt>
                <c:pt idx="29982">
                  <c:v>853.87</c:v>
                </c:pt>
                <c:pt idx="29983">
                  <c:v>1027.17</c:v>
                </c:pt>
                <c:pt idx="29984">
                  <c:v>1174.8800000000001</c:v>
                </c:pt>
                <c:pt idx="29985">
                  <c:v>1271.83</c:v>
                </c:pt>
                <c:pt idx="29986">
                  <c:v>1315.8</c:v>
                </c:pt>
                <c:pt idx="29987">
                  <c:v>1277.52</c:v>
                </c:pt>
                <c:pt idx="29988">
                  <c:v>1263.5899999999999</c:v>
                </c:pt>
                <c:pt idx="29989">
                  <c:v>1271.52</c:v>
                </c:pt>
                <c:pt idx="29990">
                  <c:v>1245.71</c:v>
                </c:pt>
                <c:pt idx="29991">
                  <c:v>1234.23</c:v>
                </c:pt>
                <c:pt idx="29992">
                  <c:v>1164.17</c:v>
                </c:pt>
                <c:pt idx="29993">
                  <c:v>1076.19</c:v>
                </c:pt>
                <c:pt idx="29994">
                  <c:v>1125.3900000000001</c:v>
                </c:pt>
                <c:pt idx="29995">
                  <c:v>1114.8699999999999</c:v>
                </c:pt>
                <c:pt idx="29996">
                  <c:v>1080.21</c:v>
                </c:pt>
                <c:pt idx="29997">
                  <c:v>1018.09</c:v>
                </c:pt>
                <c:pt idx="29998">
                  <c:v>960.44</c:v>
                </c:pt>
                <c:pt idx="29999">
                  <c:v>898.18</c:v>
                </c:pt>
                <c:pt idx="30000">
                  <c:v>855.53</c:v>
                </c:pt>
                <c:pt idx="30001">
                  <c:v>827.15</c:v>
                </c:pt>
                <c:pt idx="30002">
                  <c:v>805.88</c:v>
                </c:pt>
                <c:pt idx="30003">
                  <c:v>796.72</c:v>
                </c:pt>
                <c:pt idx="30004">
                  <c:v>804.76</c:v>
                </c:pt>
                <c:pt idx="30005">
                  <c:v>818.7</c:v>
                </c:pt>
                <c:pt idx="30006">
                  <c:v>858.88</c:v>
                </c:pt>
                <c:pt idx="30007">
                  <c:v>1016.39</c:v>
                </c:pt>
                <c:pt idx="30008">
                  <c:v>1151.6199999999999</c:v>
                </c:pt>
                <c:pt idx="30009">
                  <c:v>1235.49</c:v>
                </c:pt>
                <c:pt idx="30010">
                  <c:v>1280.19</c:v>
                </c:pt>
                <c:pt idx="30011">
                  <c:v>1291.27</c:v>
                </c:pt>
                <c:pt idx="30012">
                  <c:v>1300.47</c:v>
                </c:pt>
                <c:pt idx="30013">
                  <c:v>1318.98</c:v>
                </c:pt>
                <c:pt idx="30014">
                  <c:v>1272.9100000000001</c:v>
                </c:pt>
                <c:pt idx="30015">
                  <c:v>1221.3</c:v>
                </c:pt>
                <c:pt idx="30016">
                  <c:v>1141.6300000000001</c:v>
                </c:pt>
                <c:pt idx="30017">
                  <c:v>1047.1500000000001</c:v>
                </c:pt>
                <c:pt idx="30018">
                  <c:v>1127.25</c:v>
                </c:pt>
                <c:pt idx="30019">
                  <c:v>1116.5999999999999</c:v>
                </c:pt>
                <c:pt idx="30020">
                  <c:v>1082.1199999999999</c:v>
                </c:pt>
                <c:pt idx="30021">
                  <c:v>1027.6600000000001</c:v>
                </c:pt>
                <c:pt idx="30022">
                  <c:v>958.91</c:v>
                </c:pt>
                <c:pt idx="30023">
                  <c:v>897.05</c:v>
                </c:pt>
                <c:pt idx="30024">
                  <c:v>851.08</c:v>
                </c:pt>
                <c:pt idx="30025">
                  <c:v>809.49</c:v>
                </c:pt>
                <c:pt idx="30026">
                  <c:v>799.23</c:v>
                </c:pt>
                <c:pt idx="30027">
                  <c:v>787.45</c:v>
                </c:pt>
                <c:pt idx="30028">
                  <c:v>792.37</c:v>
                </c:pt>
                <c:pt idx="30029">
                  <c:v>808.14</c:v>
                </c:pt>
                <c:pt idx="30030">
                  <c:v>841.54</c:v>
                </c:pt>
                <c:pt idx="30031">
                  <c:v>1016.61</c:v>
                </c:pt>
                <c:pt idx="30032">
                  <c:v>1177.57</c:v>
                </c:pt>
                <c:pt idx="30033">
                  <c:v>1269.51</c:v>
                </c:pt>
                <c:pt idx="30034">
                  <c:v>1290.56</c:v>
                </c:pt>
                <c:pt idx="30035">
                  <c:v>1286.67</c:v>
                </c:pt>
                <c:pt idx="30036">
                  <c:v>1291.45</c:v>
                </c:pt>
                <c:pt idx="30037">
                  <c:v>1320.2</c:v>
                </c:pt>
                <c:pt idx="30038">
                  <c:v>1327.28</c:v>
                </c:pt>
                <c:pt idx="30039">
                  <c:v>1261</c:v>
                </c:pt>
                <c:pt idx="30040">
                  <c:v>1166.5</c:v>
                </c:pt>
                <c:pt idx="30041">
                  <c:v>1078.69</c:v>
                </c:pt>
                <c:pt idx="30042">
                  <c:v>1144.8499999999999</c:v>
                </c:pt>
                <c:pt idx="30043">
                  <c:v>1147.05</c:v>
                </c:pt>
                <c:pt idx="30044">
                  <c:v>1087.02</c:v>
                </c:pt>
                <c:pt idx="30045">
                  <c:v>1047.6199999999999</c:v>
                </c:pt>
                <c:pt idx="30046">
                  <c:v>991.44</c:v>
                </c:pt>
                <c:pt idx="30047">
                  <c:v>953.37</c:v>
                </c:pt>
                <c:pt idx="30048">
                  <c:v>914.25</c:v>
                </c:pt>
                <c:pt idx="30049">
                  <c:v>881.44</c:v>
                </c:pt>
                <c:pt idx="30050">
                  <c:v>842.48</c:v>
                </c:pt>
                <c:pt idx="30051">
                  <c:v>826.89</c:v>
                </c:pt>
                <c:pt idx="30052">
                  <c:v>825.02</c:v>
                </c:pt>
                <c:pt idx="30053">
                  <c:v>814.1</c:v>
                </c:pt>
                <c:pt idx="30054">
                  <c:v>808.79</c:v>
                </c:pt>
                <c:pt idx="30055">
                  <c:v>904.29</c:v>
                </c:pt>
                <c:pt idx="30056">
                  <c:v>1004.87</c:v>
                </c:pt>
                <c:pt idx="30057">
                  <c:v>1068.58</c:v>
                </c:pt>
                <c:pt idx="30058">
                  <c:v>1104.97</c:v>
                </c:pt>
                <c:pt idx="30059">
                  <c:v>1057.54</c:v>
                </c:pt>
                <c:pt idx="30060">
                  <c:v>1001.96</c:v>
                </c:pt>
                <c:pt idx="30061">
                  <c:v>962.97</c:v>
                </c:pt>
                <c:pt idx="30062">
                  <c:v>942.69</c:v>
                </c:pt>
                <c:pt idx="30063">
                  <c:v>912.63</c:v>
                </c:pt>
                <c:pt idx="30064">
                  <c:v>907.71</c:v>
                </c:pt>
                <c:pt idx="30065">
                  <c:v>903.87</c:v>
                </c:pt>
                <c:pt idx="30066">
                  <c:v>987.38</c:v>
                </c:pt>
                <c:pt idx="30067">
                  <c:v>985.69</c:v>
                </c:pt>
                <c:pt idx="30068">
                  <c:v>953.5</c:v>
                </c:pt>
                <c:pt idx="30069">
                  <c:v>905.7</c:v>
                </c:pt>
                <c:pt idx="30070">
                  <c:v>868.11</c:v>
                </c:pt>
                <c:pt idx="30071">
                  <c:v>815.95</c:v>
                </c:pt>
                <c:pt idx="30072">
                  <c:v>779.39</c:v>
                </c:pt>
                <c:pt idx="30073">
                  <c:v>761.06</c:v>
                </c:pt>
                <c:pt idx="30074">
                  <c:v>738.81</c:v>
                </c:pt>
                <c:pt idx="30075">
                  <c:v>722.44</c:v>
                </c:pt>
                <c:pt idx="30076">
                  <c:v>721.75</c:v>
                </c:pt>
                <c:pt idx="30077">
                  <c:v>701.19</c:v>
                </c:pt>
                <c:pt idx="30078">
                  <c:v>700.52</c:v>
                </c:pt>
                <c:pt idx="30079">
                  <c:v>745.48</c:v>
                </c:pt>
                <c:pt idx="30080">
                  <c:v>795.84</c:v>
                </c:pt>
                <c:pt idx="30081">
                  <c:v>844.23</c:v>
                </c:pt>
                <c:pt idx="30082">
                  <c:v>881.88</c:v>
                </c:pt>
                <c:pt idx="30083">
                  <c:v>908.15</c:v>
                </c:pt>
                <c:pt idx="30084">
                  <c:v>925.92</c:v>
                </c:pt>
                <c:pt idx="30085">
                  <c:v>927.33</c:v>
                </c:pt>
                <c:pt idx="30086">
                  <c:v>932.35</c:v>
                </c:pt>
                <c:pt idx="30087">
                  <c:v>919.19</c:v>
                </c:pt>
                <c:pt idx="30088">
                  <c:v>904.48</c:v>
                </c:pt>
                <c:pt idx="30089">
                  <c:v>895.95</c:v>
                </c:pt>
                <c:pt idx="30090">
                  <c:v>985.88</c:v>
                </c:pt>
                <c:pt idx="30091">
                  <c:v>999.03</c:v>
                </c:pt>
                <c:pt idx="30092">
                  <c:v>992.88</c:v>
                </c:pt>
                <c:pt idx="30093">
                  <c:v>967.86</c:v>
                </c:pt>
                <c:pt idx="30094">
                  <c:v>914.77</c:v>
                </c:pt>
                <c:pt idx="30095">
                  <c:v>867.75</c:v>
                </c:pt>
                <c:pt idx="30096">
                  <c:v>827.06</c:v>
                </c:pt>
                <c:pt idx="30097">
                  <c:v>801.06</c:v>
                </c:pt>
                <c:pt idx="30098">
                  <c:v>775.02</c:v>
                </c:pt>
                <c:pt idx="30099">
                  <c:v>769.3</c:v>
                </c:pt>
                <c:pt idx="30100">
                  <c:v>777.27</c:v>
                </c:pt>
                <c:pt idx="30101">
                  <c:v>810.02</c:v>
                </c:pt>
                <c:pt idx="30102">
                  <c:v>833.87</c:v>
                </c:pt>
                <c:pt idx="30103">
                  <c:v>998.78</c:v>
                </c:pt>
                <c:pt idx="30104">
                  <c:v>1119.51</c:v>
                </c:pt>
                <c:pt idx="30105">
                  <c:v>1203.3699999999999</c:v>
                </c:pt>
                <c:pt idx="30106">
                  <c:v>1225.6300000000001</c:v>
                </c:pt>
                <c:pt idx="30107">
                  <c:v>1244.5</c:v>
                </c:pt>
                <c:pt idx="30108">
                  <c:v>1235.1099999999999</c:v>
                </c:pt>
                <c:pt idx="30109">
                  <c:v>1266.81</c:v>
                </c:pt>
                <c:pt idx="30110">
                  <c:v>1229.3599999999999</c:v>
                </c:pt>
                <c:pt idx="30111">
                  <c:v>1186.79</c:v>
                </c:pt>
                <c:pt idx="30112">
                  <c:v>1109.44</c:v>
                </c:pt>
                <c:pt idx="30113">
                  <c:v>1014.84</c:v>
                </c:pt>
                <c:pt idx="30114">
                  <c:v>1089.1099999999999</c:v>
                </c:pt>
                <c:pt idx="30115">
                  <c:v>1074.5899999999999</c:v>
                </c:pt>
                <c:pt idx="30116">
                  <c:v>1030.3800000000001</c:v>
                </c:pt>
                <c:pt idx="30117">
                  <c:v>974.71</c:v>
                </c:pt>
                <c:pt idx="30118">
                  <c:v>920.06</c:v>
                </c:pt>
                <c:pt idx="30119">
                  <c:v>856.89</c:v>
                </c:pt>
                <c:pt idx="30120">
                  <c:v>815.6</c:v>
                </c:pt>
                <c:pt idx="30121">
                  <c:v>795.39</c:v>
                </c:pt>
                <c:pt idx="30122">
                  <c:v>777.15</c:v>
                </c:pt>
                <c:pt idx="30123">
                  <c:v>769.33</c:v>
                </c:pt>
                <c:pt idx="30124">
                  <c:v>791.37</c:v>
                </c:pt>
                <c:pt idx="30125">
                  <c:v>798.7</c:v>
                </c:pt>
                <c:pt idx="30126">
                  <c:v>832.12</c:v>
                </c:pt>
                <c:pt idx="30127">
                  <c:v>1003.28</c:v>
                </c:pt>
                <c:pt idx="30128">
                  <c:v>1161.1500000000001</c:v>
                </c:pt>
                <c:pt idx="30129">
                  <c:v>1240.8399999999999</c:v>
                </c:pt>
                <c:pt idx="30130">
                  <c:v>1290.95</c:v>
                </c:pt>
                <c:pt idx="30131">
                  <c:v>1290.51</c:v>
                </c:pt>
                <c:pt idx="30132">
                  <c:v>1282.81</c:v>
                </c:pt>
                <c:pt idx="30133">
                  <c:v>1284.31</c:v>
                </c:pt>
                <c:pt idx="30134">
                  <c:v>1261.51</c:v>
                </c:pt>
                <c:pt idx="30135">
                  <c:v>1184.44</c:v>
                </c:pt>
                <c:pt idx="30136">
                  <c:v>1110.4000000000001</c:v>
                </c:pt>
                <c:pt idx="30137">
                  <c:v>1030.72</c:v>
                </c:pt>
                <c:pt idx="30138">
                  <c:v>1063.81</c:v>
                </c:pt>
                <c:pt idx="30139">
                  <c:v>1025.03</c:v>
                </c:pt>
                <c:pt idx="30140">
                  <c:v>1002.24</c:v>
                </c:pt>
                <c:pt idx="30141">
                  <c:v>958.49</c:v>
                </c:pt>
                <c:pt idx="30142">
                  <c:v>909.54</c:v>
                </c:pt>
                <c:pt idx="30143">
                  <c:v>846.7</c:v>
                </c:pt>
                <c:pt idx="30144">
                  <c:v>807.63</c:v>
                </c:pt>
                <c:pt idx="30145">
                  <c:v>784.28</c:v>
                </c:pt>
                <c:pt idx="30146">
                  <c:v>768.68</c:v>
                </c:pt>
                <c:pt idx="30147">
                  <c:v>762.25</c:v>
                </c:pt>
                <c:pt idx="30148">
                  <c:v>769.71</c:v>
                </c:pt>
                <c:pt idx="30149">
                  <c:v>795.23</c:v>
                </c:pt>
                <c:pt idx="30150">
                  <c:v>824.94</c:v>
                </c:pt>
                <c:pt idx="30151">
                  <c:v>973.65</c:v>
                </c:pt>
                <c:pt idx="30152">
                  <c:v>1112.3399999999999</c:v>
                </c:pt>
                <c:pt idx="30153">
                  <c:v>1199.43</c:v>
                </c:pt>
                <c:pt idx="30154">
                  <c:v>1244.8900000000001</c:v>
                </c:pt>
                <c:pt idx="30155">
                  <c:v>1258.47</c:v>
                </c:pt>
                <c:pt idx="30156">
                  <c:v>1234.23</c:v>
                </c:pt>
                <c:pt idx="30157">
                  <c:v>1224.96</c:v>
                </c:pt>
                <c:pt idx="30158">
                  <c:v>1196.69</c:v>
                </c:pt>
                <c:pt idx="30159">
                  <c:v>1144.98</c:v>
                </c:pt>
                <c:pt idx="30160">
                  <c:v>1073.8499999999999</c:v>
                </c:pt>
                <c:pt idx="30161">
                  <c:v>997.73</c:v>
                </c:pt>
                <c:pt idx="30162">
                  <c:v>1061.67</c:v>
                </c:pt>
                <c:pt idx="30163">
                  <c:v>1041.8499999999999</c:v>
                </c:pt>
                <c:pt idx="30164">
                  <c:v>999.09</c:v>
                </c:pt>
                <c:pt idx="30165">
                  <c:v>945.45</c:v>
                </c:pt>
                <c:pt idx="30166">
                  <c:v>907.91</c:v>
                </c:pt>
                <c:pt idx="30167">
                  <c:v>858.35</c:v>
                </c:pt>
                <c:pt idx="30168">
                  <c:v>811.14</c:v>
                </c:pt>
                <c:pt idx="30169">
                  <c:v>791.09</c:v>
                </c:pt>
                <c:pt idx="30170">
                  <c:v>773.18</c:v>
                </c:pt>
                <c:pt idx="30171">
                  <c:v>762.29</c:v>
                </c:pt>
                <c:pt idx="30172">
                  <c:v>777.44</c:v>
                </c:pt>
                <c:pt idx="30173">
                  <c:v>806.07</c:v>
                </c:pt>
                <c:pt idx="30174">
                  <c:v>833.01</c:v>
                </c:pt>
                <c:pt idx="30175">
                  <c:v>1005.28</c:v>
                </c:pt>
                <c:pt idx="30176">
                  <c:v>1131.42</c:v>
                </c:pt>
                <c:pt idx="30177">
                  <c:v>1225.1600000000001</c:v>
                </c:pt>
                <c:pt idx="30178">
                  <c:v>1280.28</c:v>
                </c:pt>
                <c:pt idx="30179">
                  <c:v>1288.04</c:v>
                </c:pt>
                <c:pt idx="30180">
                  <c:v>1291.53</c:v>
                </c:pt>
                <c:pt idx="30181">
                  <c:v>1318.74</c:v>
                </c:pt>
                <c:pt idx="30182">
                  <c:v>1304.78</c:v>
                </c:pt>
                <c:pt idx="30183">
                  <c:v>1233.27</c:v>
                </c:pt>
                <c:pt idx="30184">
                  <c:v>1149.8399999999999</c:v>
                </c:pt>
                <c:pt idx="30185">
                  <c:v>1081.23</c:v>
                </c:pt>
                <c:pt idx="30186">
                  <c:v>1149.5999999999999</c:v>
                </c:pt>
                <c:pt idx="30187">
                  <c:v>1134.75</c:v>
                </c:pt>
                <c:pt idx="30188">
                  <c:v>1073.22</c:v>
                </c:pt>
                <c:pt idx="30189">
                  <c:v>1035.4000000000001</c:v>
                </c:pt>
                <c:pt idx="30190">
                  <c:v>970.28</c:v>
                </c:pt>
                <c:pt idx="30191">
                  <c:v>913.45</c:v>
                </c:pt>
                <c:pt idx="30192">
                  <c:v>871.98</c:v>
                </c:pt>
                <c:pt idx="30193">
                  <c:v>847.95</c:v>
                </c:pt>
                <c:pt idx="30194">
                  <c:v>828.98</c:v>
                </c:pt>
                <c:pt idx="30195">
                  <c:v>813.17</c:v>
                </c:pt>
                <c:pt idx="30196">
                  <c:v>811.98</c:v>
                </c:pt>
                <c:pt idx="30197">
                  <c:v>830.65</c:v>
                </c:pt>
                <c:pt idx="30198">
                  <c:v>862.24</c:v>
                </c:pt>
                <c:pt idx="30199">
                  <c:v>1032.49</c:v>
                </c:pt>
                <c:pt idx="30200">
                  <c:v>1165.03</c:v>
                </c:pt>
                <c:pt idx="30201">
                  <c:v>1239.8499999999999</c:v>
                </c:pt>
                <c:pt idx="30202">
                  <c:v>1267.54</c:v>
                </c:pt>
                <c:pt idx="30203">
                  <c:v>1264.5</c:v>
                </c:pt>
                <c:pt idx="30204">
                  <c:v>1267.47</c:v>
                </c:pt>
                <c:pt idx="30205">
                  <c:v>1287.49</c:v>
                </c:pt>
                <c:pt idx="30206">
                  <c:v>1252.52</c:v>
                </c:pt>
                <c:pt idx="30207">
                  <c:v>1166.6300000000001</c:v>
                </c:pt>
                <c:pt idx="30208">
                  <c:v>1090.83</c:v>
                </c:pt>
                <c:pt idx="30209">
                  <c:v>1026.55</c:v>
                </c:pt>
                <c:pt idx="30210">
                  <c:v>1093.52</c:v>
                </c:pt>
                <c:pt idx="30211">
                  <c:v>1085.93</c:v>
                </c:pt>
                <c:pt idx="30212">
                  <c:v>1036.1300000000001</c:v>
                </c:pt>
                <c:pt idx="30213">
                  <c:v>977.91</c:v>
                </c:pt>
                <c:pt idx="30214">
                  <c:v>922.52</c:v>
                </c:pt>
                <c:pt idx="30215">
                  <c:v>881.76</c:v>
                </c:pt>
                <c:pt idx="30216">
                  <c:v>841.85</c:v>
                </c:pt>
                <c:pt idx="30217">
                  <c:v>810.64</c:v>
                </c:pt>
                <c:pt idx="30218">
                  <c:v>799.62</c:v>
                </c:pt>
                <c:pt idx="30219">
                  <c:v>781.36</c:v>
                </c:pt>
                <c:pt idx="30220">
                  <c:v>782.74</c:v>
                </c:pt>
                <c:pt idx="30221">
                  <c:v>794.67</c:v>
                </c:pt>
                <c:pt idx="30222">
                  <c:v>791.07</c:v>
                </c:pt>
                <c:pt idx="30223">
                  <c:v>866.16</c:v>
                </c:pt>
                <c:pt idx="30224">
                  <c:v>953.17</c:v>
                </c:pt>
                <c:pt idx="30225">
                  <c:v>1004.31</c:v>
                </c:pt>
                <c:pt idx="30226">
                  <c:v>1032.3399999999999</c:v>
                </c:pt>
                <c:pt idx="30227">
                  <c:v>1029.08</c:v>
                </c:pt>
                <c:pt idx="30228">
                  <c:v>995.89</c:v>
                </c:pt>
                <c:pt idx="30229">
                  <c:v>984.75</c:v>
                </c:pt>
                <c:pt idx="30230">
                  <c:v>992.4</c:v>
                </c:pt>
                <c:pt idx="30231">
                  <c:v>984.39</c:v>
                </c:pt>
                <c:pt idx="30232">
                  <c:v>968.15</c:v>
                </c:pt>
                <c:pt idx="30233">
                  <c:v>946.19</c:v>
                </c:pt>
                <c:pt idx="30234">
                  <c:v>1032.71</c:v>
                </c:pt>
                <c:pt idx="30235">
                  <c:v>1051.54</c:v>
                </c:pt>
                <c:pt idx="30236">
                  <c:v>1028.03</c:v>
                </c:pt>
                <c:pt idx="30237">
                  <c:v>975.59</c:v>
                </c:pt>
                <c:pt idx="30238">
                  <c:v>923.43</c:v>
                </c:pt>
                <c:pt idx="30239">
                  <c:v>884.21</c:v>
                </c:pt>
                <c:pt idx="30240">
                  <c:v>824.76</c:v>
                </c:pt>
                <c:pt idx="30241">
                  <c:v>792.83</c:v>
                </c:pt>
                <c:pt idx="30242">
                  <c:v>780.07</c:v>
                </c:pt>
                <c:pt idx="30243">
                  <c:v>767.35</c:v>
                </c:pt>
                <c:pt idx="30244">
                  <c:v>757.17</c:v>
                </c:pt>
                <c:pt idx="30245">
                  <c:v>728.57</c:v>
                </c:pt>
                <c:pt idx="30246">
                  <c:v>727.24</c:v>
                </c:pt>
                <c:pt idx="30247">
                  <c:v>774.24</c:v>
                </c:pt>
                <c:pt idx="30248">
                  <c:v>815.93</c:v>
                </c:pt>
                <c:pt idx="30249">
                  <c:v>859.73</c:v>
                </c:pt>
                <c:pt idx="30250">
                  <c:v>911.37</c:v>
                </c:pt>
                <c:pt idx="30251">
                  <c:v>929.01</c:v>
                </c:pt>
                <c:pt idx="30252">
                  <c:v>938.47</c:v>
                </c:pt>
                <c:pt idx="30253">
                  <c:v>939.04</c:v>
                </c:pt>
                <c:pt idx="30254">
                  <c:v>925.36</c:v>
                </c:pt>
                <c:pt idx="30255">
                  <c:v>921.33</c:v>
                </c:pt>
                <c:pt idx="30256">
                  <c:v>918.44</c:v>
                </c:pt>
                <c:pt idx="30257">
                  <c:v>907.33</c:v>
                </c:pt>
                <c:pt idx="30258">
                  <c:v>964.09</c:v>
                </c:pt>
                <c:pt idx="30259">
                  <c:v>999.94</c:v>
                </c:pt>
                <c:pt idx="30260">
                  <c:v>1009.38</c:v>
                </c:pt>
                <c:pt idx="30261">
                  <c:v>981.74</c:v>
                </c:pt>
                <c:pt idx="30262">
                  <c:v>936.97</c:v>
                </c:pt>
                <c:pt idx="30263">
                  <c:v>891.25</c:v>
                </c:pt>
                <c:pt idx="30264">
                  <c:v>851.49</c:v>
                </c:pt>
                <c:pt idx="30265">
                  <c:v>820.33</c:v>
                </c:pt>
                <c:pt idx="30266">
                  <c:v>802.3</c:v>
                </c:pt>
                <c:pt idx="30267">
                  <c:v>796.11</c:v>
                </c:pt>
                <c:pt idx="30268">
                  <c:v>802.28</c:v>
                </c:pt>
                <c:pt idx="30269">
                  <c:v>828.25</c:v>
                </c:pt>
                <c:pt idx="30270">
                  <c:v>840.2</c:v>
                </c:pt>
                <c:pt idx="30271">
                  <c:v>1025.3399999999999</c:v>
                </c:pt>
                <c:pt idx="30272">
                  <c:v>1171.7</c:v>
                </c:pt>
                <c:pt idx="30273">
                  <c:v>1260.22</c:v>
                </c:pt>
                <c:pt idx="30274">
                  <c:v>1308.26</c:v>
                </c:pt>
                <c:pt idx="30275">
                  <c:v>1309.28</c:v>
                </c:pt>
                <c:pt idx="30276">
                  <c:v>1298.5999999999999</c:v>
                </c:pt>
                <c:pt idx="30277">
                  <c:v>1310.3499999999999</c:v>
                </c:pt>
                <c:pt idx="30278">
                  <c:v>1282.6099999999999</c:v>
                </c:pt>
                <c:pt idx="30279">
                  <c:v>1243.56</c:v>
                </c:pt>
                <c:pt idx="30280">
                  <c:v>1152.28</c:v>
                </c:pt>
                <c:pt idx="30281">
                  <c:v>1066.52</c:v>
                </c:pt>
                <c:pt idx="30282">
                  <c:v>1110.8</c:v>
                </c:pt>
                <c:pt idx="30283">
                  <c:v>1086.33</c:v>
                </c:pt>
                <c:pt idx="30284">
                  <c:v>1045.5899999999999</c:v>
                </c:pt>
                <c:pt idx="30285">
                  <c:v>1018.5</c:v>
                </c:pt>
                <c:pt idx="30286">
                  <c:v>952.05</c:v>
                </c:pt>
                <c:pt idx="30287">
                  <c:v>896.02</c:v>
                </c:pt>
                <c:pt idx="30288">
                  <c:v>851.36</c:v>
                </c:pt>
                <c:pt idx="30289">
                  <c:v>825.92</c:v>
                </c:pt>
                <c:pt idx="30290">
                  <c:v>806.68</c:v>
                </c:pt>
                <c:pt idx="30291">
                  <c:v>804.86</c:v>
                </c:pt>
                <c:pt idx="30292">
                  <c:v>812.83</c:v>
                </c:pt>
                <c:pt idx="30293">
                  <c:v>825.95</c:v>
                </c:pt>
                <c:pt idx="30294">
                  <c:v>854.65</c:v>
                </c:pt>
                <c:pt idx="30295">
                  <c:v>1022.97</c:v>
                </c:pt>
                <c:pt idx="30296">
                  <c:v>1164.95</c:v>
                </c:pt>
                <c:pt idx="30297">
                  <c:v>1260.19</c:v>
                </c:pt>
                <c:pt idx="30298">
                  <c:v>1303.23</c:v>
                </c:pt>
                <c:pt idx="30299">
                  <c:v>1298.9100000000001</c:v>
                </c:pt>
                <c:pt idx="30300">
                  <c:v>1305.1500000000001</c:v>
                </c:pt>
                <c:pt idx="30301">
                  <c:v>1310.5899999999999</c:v>
                </c:pt>
                <c:pt idx="30302">
                  <c:v>1309.29</c:v>
                </c:pt>
                <c:pt idx="30303">
                  <c:v>1223.1300000000001</c:v>
                </c:pt>
                <c:pt idx="30304">
                  <c:v>1147.08</c:v>
                </c:pt>
                <c:pt idx="30305">
                  <c:v>1084.27</c:v>
                </c:pt>
                <c:pt idx="30306">
                  <c:v>1116.3699999999999</c:v>
                </c:pt>
                <c:pt idx="30307">
                  <c:v>1104.0899999999999</c:v>
                </c:pt>
                <c:pt idx="30308">
                  <c:v>1053.95</c:v>
                </c:pt>
                <c:pt idx="30309">
                  <c:v>1006.01</c:v>
                </c:pt>
                <c:pt idx="30310">
                  <c:v>951.68</c:v>
                </c:pt>
                <c:pt idx="30311">
                  <c:v>893.76</c:v>
                </c:pt>
                <c:pt idx="30312">
                  <c:v>848.32</c:v>
                </c:pt>
                <c:pt idx="30313">
                  <c:v>832.31</c:v>
                </c:pt>
                <c:pt idx="30314">
                  <c:v>787.49</c:v>
                </c:pt>
                <c:pt idx="30315">
                  <c:v>783.49</c:v>
                </c:pt>
                <c:pt idx="30316">
                  <c:v>788.71</c:v>
                </c:pt>
                <c:pt idx="30317">
                  <c:v>806.28</c:v>
                </c:pt>
                <c:pt idx="30318">
                  <c:v>848.74</c:v>
                </c:pt>
                <c:pt idx="30319">
                  <c:v>1024.8800000000001</c:v>
                </c:pt>
                <c:pt idx="30320">
                  <c:v>1164.29</c:v>
                </c:pt>
                <c:pt idx="30321">
                  <c:v>1262.26</c:v>
                </c:pt>
                <c:pt idx="30322">
                  <c:v>1294.1600000000001</c:v>
                </c:pt>
                <c:pt idx="30323">
                  <c:v>1303.1500000000001</c:v>
                </c:pt>
                <c:pt idx="30324">
                  <c:v>1273.97</c:v>
                </c:pt>
                <c:pt idx="30325">
                  <c:v>1275.58</c:v>
                </c:pt>
                <c:pt idx="30326">
                  <c:v>1219.29</c:v>
                </c:pt>
                <c:pt idx="30327">
                  <c:v>1161.53</c:v>
                </c:pt>
                <c:pt idx="30328">
                  <c:v>1096.28</c:v>
                </c:pt>
                <c:pt idx="30329">
                  <c:v>1028.08</c:v>
                </c:pt>
                <c:pt idx="30330">
                  <c:v>1080.8599999999999</c:v>
                </c:pt>
                <c:pt idx="30331">
                  <c:v>1072.47</c:v>
                </c:pt>
                <c:pt idx="30332">
                  <c:v>1031.33</c:v>
                </c:pt>
                <c:pt idx="30333">
                  <c:v>970.61</c:v>
                </c:pt>
                <c:pt idx="30334">
                  <c:v>907.37</c:v>
                </c:pt>
                <c:pt idx="30335">
                  <c:v>855.42</c:v>
                </c:pt>
                <c:pt idx="30336">
                  <c:v>818.72</c:v>
                </c:pt>
                <c:pt idx="30337">
                  <c:v>787.32</c:v>
                </c:pt>
                <c:pt idx="30338">
                  <c:v>768.55</c:v>
                </c:pt>
                <c:pt idx="30339">
                  <c:v>762.8</c:v>
                </c:pt>
                <c:pt idx="30340">
                  <c:v>766.17</c:v>
                </c:pt>
                <c:pt idx="30341">
                  <c:v>804.92</c:v>
                </c:pt>
                <c:pt idx="30342">
                  <c:v>824.66</c:v>
                </c:pt>
                <c:pt idx="30343">
                  <c:v>967.6</c:v>
                </c:pt>
                <c:pt idx="30344">
                  <c:v>1066.48</c:v>
                </c:pt>
                <c:pt idx="30345">
                  <c:v>1152.6199999999999</c:v>
                </c:pt>
                <c:pt idx="30346">
                  <c:v>1198.28</c:v>
                </c:pt>
                <c:pt idx="30347">
                  <c:v>1201.25</c:v>
                </c:pt>
                <c:pt idx="30348">
                  <c:v>1204.4100000000001</c:v>
                </c:pt>
                <c:pt idx="30349">
                  <c:v>1227.54</c:v>
                </c:pt>
                <c:pt idx="30350">
                  <c:v>1215.27</c:v>
                </c:pt>
                <c:pt idx="30351">
                  <c:v>1177.01</c:v>
                </c:pt>
                <c:pt idx="30352">
                  <c:v>1106.69</c:v>
                </c:pt>
                <c:pt idx="30353">
                  <c:v>1016.2</c:v>
                </c:pt>
                <c:pt idx="30354">
                  <c:v>1094.6199999999999</c:v>
                </c:pt>
                <c:pt idx="30355">
                  <c:v>1088.32</c:v>
                </c:pt>
                <c:pt idx="30356">
                  <c:v>1051.3699999999999</c:v>
                </c:pt>
                <c:pt idx="30357">
                  <c:v>998.39</c:v>
                </c:pt>
                <c:pt idx="30358">
                  <c:v>930.69</c:v>
                </c:pt>
                <c:pt idx="30359">
                  <c:v>881.9</c:v>
                </c:pt>
                <c:pt idx="30360">
                  <c:v>833.39</c:v>
                </c:pt>
                <c:pt idx="30361">
                  <c:v>804.78</c:v>
                </c:pt>
                <c:pt idx="30362">
                  <c:v>795.46</c:v>
                </c:pt>
                <c:pt idx="30363">
                  <c:v>788.5</c:v>
                </c:pt>
                <c:pt idx="30364">
                  <c:v>796.31</c:v>
                </c:pt>
                <c:pt idx="30365">
                  <c:v>826.77</c:v>
                </c:pt>
                <c:pt idx="30366">
                  <c:v>843.92</c:v>
                </c:pt>
                <c:pt idx="30367">
                  <c:v>993.39</c:v>
                </c:pt>
                <c:pt idx="30368">
                  <c:v>1130.92</c:v>
                </c:pt>
                <c:pt idx="30369">
                  <c:v>1239.72</c:v>
                </c:pt>
                <c:pt idx="30370">
                  <c:v>1282.46</c:v>
                </c:pt>
                <c:pt idx="30371">
                  <c:v>1296.19</c:v>
                </c:pt>
                <c:pt idx="30372">
                  <c:v>1296.58</c:v>
                </c:pt>
                <c:pt idx="30373">
                  <c:v>1302.32</c:v>
                </c:pt>
                <c:pt idx="30374">
                  <c:v>1169.83</c:v>
                </c:pt>
                <c:pt idx="30375">
                  <c:v>1120.98</c:v>
                </c:pt>
                <c:pt idx="30376">
                  <c:v>1062.23</c:v>
                </c:pt>
                <c:pt idx="30377">
                  <c:v>1000.78</c:v>
                </c:pt>
                <c:pt idx="30378">
                  <c:v>1069.6099999999999</c:v>
                </c:pt>
                <c:pt idx="30379">
                  <c:v>1053.44</c:v>
                </c:pt>
                <c:pt idx="30380">
                  <c:v>1049.23</c:v>
                </c:pt>
                <c:pt idx="30381">
                  <c:v>1004.51</c:v>
                </c:pt>
                <c:pt idx="30382">
                  <c:v>955.19</c:v>
                </c:pt>
                <c:pt idx="30383">
                  <c:v>906.3</c:v>
                </c:pt>
                <c:pt idx="30384">
                  <c:v>866.6</c:v>
                </c:pt>
                <c:pt idx="30385">
                  <c:v>836.23</c:v>
                </c:pt>
                <c:pt idx="30386">
                  <c:v>816.17</c:v>
                </c:pt>
                <c:pt idx="30387">
                  <c:v>799.81</c:v>
                </c:pt>
                <c:pt idx="30388">
                  <c:v>792.06</c:v>
                </c:pt>
                <c:pt idx="30389">
                  <c:v>800.69</c:v>
                </c:pt>
                <c:pt idx="30390">
                  <c:v>811.03</c:v>
                </c:pt>
                <c:pt idx="30391">
                  <c:v>916.25</c:v>
                </c:pt>
                <c:pt idx="30392">
                  <c:v>1034.57</c:v>
                </c:pt>
                <c:pt idx="30393">
                  <c:v>1131.1500000000001</c:v>
                </c:pt>
                <c:pt idx="30394">
                  <c:v>1163.06</c:v>
                </c:pt>
                <c:pt idx="30395">
                  <c:v>1099.9100000000001</c:v>
                </c:pt>
                <c:pt idx="30396">
                  <c:v>1064.43</c:v>
                </c:pt>
                <c:pt idx="30397">
                  <c:v>1039.24</c:v>
                </c:pt>
                <c:pt idx="30398">
                  <c:v>1027.76</c:v>
                </c:pt>
                <c:pt idx="30399">
                  <c:v>1011.31</c:v>
                </c:pt>
                <c:pt idx="30400">
                  <c:v>983.71</c:v>
                </c:pt>
                <c:pt idx="30401">
                  <c:v>981.41</c:v>
                </c:pt>
                <c:pt idx="30402">
                  <c:v>1055.99</c:v>
                </c:pt>
                <c:pt idx="30403">
                  <c:v>1056.4100000000001</c:v>
                </c:pt>
                <c:pt idx="30404">
                  <c:v>1016.16</c:v>
                </c:pt>
                <c:pt idx="30405">
                  <c:v>965.77</c:v>
                </c:pt>
                <c:pt idx="30406">
                  <c:v>924.07</c:v>
                </c:pt>
                <c:pt idx="30407">
                  <c:v>872.86</c:v>
                </c:pt>
                <c:pt idx="30408">
                  <c:v>831.95</c:v>
                </c:pt>
                <c:pt idx="30409">
                  <c:v>807.18</c:v>
                </c:pt>
                <c:pt idx="30410">
                  <c:v>785.21</c:v>
                </c:pt>
                <c:pt idx="30411">
                  <c:v>768.45</c:v>
                </c:pt>
                <c:pt idx="30412">
                  <c:v>756.59</c:v>
                </c:pt>
                <c:pt idx="30413">
                  <c:v>743.88</c:v>
                </c:pt>
                <c:pt idx="30414">
                  <c:v>729.71</c:v>
                </c:pt>
                <c:pt idx="30415">
                  <c:v>770.73</c:v>
                </c:pt>
                <c:pt idx="30416">
                  <c:v>826.2</c:v>
                </c:pt>
                <c:pt idx="30417">
                  <c:v>861.69</c:v>
                </c:pt>
                <c:pt idx="30418">
                  <c:v>919.14</c:v>
                </c:pt>
                <c:pt idx="30419">
                  <c:v>947.78</c:v>
                </c:pt>
                <c:pt idx="30420">
                  <c:v>952.9</c:v>
                </c:pt>
                <c:pt idx="30421">
                  <c:v>947.67</c:v>
                </c:pt>
                <c:pt idx="30422">
                  <c:v>938.97</c:v>
                </c:pt>
                <c:pt idx="30423">
                  <c:v>915.03</c:v>
                </c:pt>
                <c:pt idx="30424">
                  <c:v>895.87</c:v>
                </c:pt>
                <c:pt idx="30425">
                  <c:v>906.31</c:v>
                </c:pt>
                <c:pt idx="30426">
                  <c:v>990.18</c:v>
                </c:pt>
                <c:pt idx="30427">
                  <c:v>1001.71</c:v>
                </c:pt>
                <c:pt idx="30428">
                  <c:v>996.15</c:v>
                </c:pt>
                <c:pt idx="30429">
                  <c:v>967.13</c:v>
                </c:pt>
                <c:pt idx="30430">
                  <c:v>912.22</c:v>
                </c:pt>
                <c:pt idx="30431">
                  <c:v>856.52</c:v>
                </c:pt>
                <c:pt idx="30432">
                  <c:v>818.15</c:v>
                </c:pt>
                <c:pt idx="30433">
                  <c:v>795.61</c:v>
                </c:pt>
                <c:pt idx="30434">
                  <c:v>771.92</c:v>
                </c:pt>
                <c:pt idx="30435">
                  <c:v>762.66</c:v>
                </c:pt>
                <c:pt idx="30436">
                  <c:v>773.82</c:v>
                </c:pt>
                <c:pt idx="30437">
                  <c:v>812.11</c:v>
                </c:pt>
                <c:pt idx="30438">
                  <c:v>837.21</c:v>
                </c:pt>
                <c:pt idx="30439">
                  <c:v>1011.75</c:v>
                </c:pt>
                <c:pt idx="30440">
                  <c:v>1167.93</c:v>
                </c:pt>
                <c:pt idx="30441">
                  <c:v>1228.02</c:v>
                </c:pt>
                <c:pt idx="30442">
                  <c:v>1261.8699999999999</c:v>
                </c:pt>
                <c:pt idx="30443">
                  <c:v>1237.8599999999999</c:v>
                </c:pt>
                <c:pt idx="30444">
                  <c:v>1049.92</c:v>
                </c:pt>
                <c:pt idx="30445">
                  <c:v>1108.81</c:v>
                </c:pt>
                <c:pt idx="30446">
                  <c:v>1085.52</c:v>
                </c:pt>
                <c:pt idx="30447">
                  <c:v>1048.9000000000001</c:v>
                </c:pt>
                <c:pt idx="30448">
                  <c:v>979.44</c:v>
                </c:pt>
                <c:pt idx="30449">
                  <c:v>929.72</c:v>
                </c:pt>
                <c:pt idx="30450">
                  <c:v>978.4</c:v>
                </c:pt>
                <c:pt idx="30451">
                  <c:v>962.26</c:v>
                </c:pt>
                <c:pt idx="30452">
                  <c:v>924.35</c:v>
                </c:pt>
                <c:pt idx="30453">
                  <c:v>869.41</c:v>
                </c:pt>
                <c:pt idx="30454">
                  <c:v>808.14</c:v>
                </c:pt>
                <c:pt idx="30455">
                  <c:v>760.16</c:v>
                </c:pt>
                <c:pt idx="30456">
                  <c:v>728.2</c:v>
                </c:pt>
                <c:pt idx="30457">
                  <c:v>704.66</c:v>
                </c:pt>
                <c:pt idx="30458">
                  <c:v>694.54</c:v>
                </c:pt>
                <c:pt idx="30459">
                  <c:v>694.76</c:v>
                </c:pt>
                <c:pt idx="30460">
                  <c:v>709.3</c:v>
                </c:pt>
                <c:pt idx="30461">
                  <c:v>753.31</c:v>
                </c:pt>
                <c:pt idx="30462">
                  <c:v>771.95</c:v>
                </c:pt>
                <c:pt idx="30463">
                  <c:v>919.37</c:v>
                </c:pt>
                <c:pt idx="30464">
                  <c:v>1076.01</c:v>
                </c:pt>
                <c:pt idx="30465">
                  <c:v>1162.31</c:v>
                </c:pt>
                <c:pt idx="30466">
                  <c:v>1205.31</c:v>
                </c:pt>
                <c:pt idx="30467">
                  <c:v>1210.08</c:v>
                </c:pt>
                <c:pt idx="30468">
                  <c:v>1219.75</c:v>
                </c:pt>
                <c:pt idx="30469">
                  <c:v>1243.71</c:v>
                </c:pt>
                <c:pt idx="30470">
                  <c:v>1245.0899999999999</c:v>
                </c:pt>
                <c:pt idx="30471">
                  <c:v>1226.4000000000001</c:v>
                </c:pt>
                <c:pt idx="30472">
                  <c:v>1133.03</c:v>
                </c:pt>
                <c:pt idx="30473">
                  <c:v>1043.04</c:v>
                </c:pt>
                <c:pt idx="30474">
                  <c:v>1090.06</c:v>
                </c:pt>
                <c:pt idx="30475">
                  <c:v>1089.8800000000001</c:v>
                </c:pt>
                <c:pt idx="30476">
                  <c:v>1044.19</c:v>
                </c:pt>
                <c:pt idx="30477">
                  <c:v>990.69</c:v>
                </c:pt>
                <c:pt idx="30478">
                  <c:v>922.6</c:v>
                </c:pt>
                <c:pt idx="30479">
                  <c:v>861.37</c:v>
                </c:pt>
                <c:pt idx="30480">
                  <c:v>820.44</c:v>
                </c:pt>
                <c:pt idx="30481">
                  <c:v>789.93</c:v>
                </c:pt>
                <c:pt idx="30482">
                  <c:v>777.42</c:v>
                </c:pt>
                <c:pt idx="30483">
                  <c:v>759.02</c:v>
                </c:pt>
                <c:pt idx="30484">
                  <c:v>769.97</c:v>
                </c:pt>
                <c:pt idx="30485">
                  <c:v>787.44</c:v>
                </c:pt>
                <c:pt idx="30486">
                  <c:v>819.76</c:v>
                </c:pt>
                <c:pt idx="30487">
                  <c:v>1006.58</c:v>
                </c:pt>
                <c:pt idx="30488">
                  <c:v>1168.5</c:v>
                </c:pt>
                <c:pt idx="30489">
                  <c:v>1263.18</c:v>
                </c:pt>
                <c:pt idx="30490">
                  <c:v>1306.27</c:v>
                </c:pt>
                <c:pt idx="30491">
                  <c:v>1314.94</c:v>
                </c:pt>
                <c:pt idx="30492">
                  <c:v>1324.68</c:v>
                </c:pt>
                <c:pt idx="30493">
                  <c:v>1335.41</c:v>
                </c:pt>
                <c:pt idx="30494">
                  <c:v>1320.33</c:v>
                </c:pt>
                <c:pt idx="30495">
                  <c:v>1270.73</c:v>
                </c:pt>
                <c:pt idx="30496">
                  <c:v>1182.6400000000001</c:v>
                </c:pt>
                <c:pt idx="30497">
                  <c:v>1085.3900000000001</c:v>
                </c:pt>
                <c:pt idx="30498">
                  <c:v>1137.17</c:v>
                </c:pt>
                <c:pt idx="30499">
                  <c:v>1137.78</c:v>
                </c:pt>
                <c:pt idx="30500">
                  <c:v>1095.8599999999999</c:v>
                </c:pt>
                <c:pt idx="30501">
                  <c:v>1040.81</c:v>
                </c:pt>
                <c:pt idx="30502">
                  <c:v>958.8</c:v>
                </c:pt>
                <c:pt idx="30503">
                  <c:v>905.67</c:v>
                </c:pt>
                <c:pt idx="30504">
                  <c:v>857.75</c:v>
                </c:pt>
                <c:pt idx="30505">
                  <c:v>830.11</c:v>
                </c:pt>
                <c:pt idx="30506">
                  <c:v>808.84</c:v>
                </c:pt>
                <c:pt idx="30507">
                  <c:v>805.88</c:v>
                </c:pt>
                <c:pt idx="30508">
                  <c:v>810.1</c:v>
                </c:pt>
                <c:pt idx="30509">
                  <c:v>825.47</c:v>
                </c:pt>
                <c:pt idx="30510">
                  <c:v>859.64</c:v>
                </c:pt>
                <c:pt idx="30511">
                  <c:v>1026.03</c:v>
                </c:pt>
                <c:pt idx="30512">
                  <c:v>1192.47</c:v>
                </c:pt>
                <c:pt idx="30513">
                  <c:v>1278.83</c:v>
                </c:pt>
                <c:pt idx="30514">
                  <c:v>1322.51</c:v>
                </c:pt>
                <c:pt idx="30515">
                  <c:v>1326.95</c:v>
                </c:pt>
                <c:pt idx="30516">
                  <c:v>1316</c:v>
                </c:pt>
                <c:pt idx="30517">
                  <c:v>1313.69</c:v>
                </c:pt>
                <c:pt idx="30518">
                  <c:v>1305.79</c:v>
                </c:pt>
                <c:pt idx="30519">
                  <c:v>1253.75</c:v>
                </c:pt>
                <c:pt idx="30520">
                  <c:v>1164.48</c:v>
                </c:pt>
                <c:pt idx="30521">
                  <c:v>1092.95</c:v>
                </c:pt>
                <c:pt idx="30522">
                  <c:v>1143.08</c:v>
                </c:pt>
                <c:pt idx="30523">
                  <c:v>1113.77</c:v>
                </c:pt>
                <c:pt idx="30524">
                  <c:v>1061.96</c:v>
                </c:pt>
                <c:pt idx="30525">
                  <c:v>999.68</c:v>
                </c:pt>
                <c:pt idx="30526">
                  <c:v>947.64</c:v>
                </c:pt>
                <c:pt idx="30527">
                  <c:v>885.66</c:v>
                </c:pt>
                <c:pt idx="30528">
                  <c:v>838.64</c:v>
                </c:pt>
                <c:pt idx="30529">
                  <c:v>813.98</c:v>
                </c:pt>
                <c:pt idx="30530">
                  <c:v>798.01</c:v>
                </c:pt>
                <c:pt idx="30531">
                  <c:v>780.96</c:v>
                </c:pt>
                <c:pt idx="30532">
                  <c:v>788.03</c:v>
                </c:pt>
                <c:pt idx="30533">
                  <c:v>812.77</c:v>
                </c:pt>
                <c:pt idx="30534">
                  <c:v>840.07</c:v>
                </c:pt>
                <c:pt idx="30535">
                  <c:v>1014.77</c:v>
                </c:pt>
                <c:pt idx="30536">
                  <c:v>1149.99</c:v>
                </c:pt>
                <c:pt idx="30537">
                  <c:v>1234.3900000000001</c:v>
                </c:pt>
                <c:pt idx="30538">
                  <c:v>1270.3900000000001</c:v>
                </c:pt>
                <c:pt idx="30539">
                  <c:v>1255.23</c:v>
                </c:pt>
                <c:pt idx="30540">
                  <c:v>1237.25</c:v>
                </c:pt>
                <c:pt idx="30541">
                  <c:v>1235.82</c:v>
                </c:pt>
                <c:pt idx="30542">
                  <c:v>1196.57</c:v>
                </c:pt>
                <c:pt idx="30543">
                  <c:v>1137.24</c:v>
                </c:pt>
                <c:pt idx="30544">
                  <c:v>1062.2</c:v>
                </c:pt>
                <c:pt idx="30545">
                  <c:v>985.74</c:v>
                </c:pt>
                <c:pt idx="30546">
                  <c:v>1051.32</c:v>
                </c:pt>
                <c:pt idx="30547">
                  <c:v>1028.9000000000001</c:v>
                </c:pt>
                <c:pt idx="30548">
                  <c:v>982.53</c:v>
                </c:pt>
                <c:pt idx="30549">
                  <c:v>930.2</c:v>
                </c:pt>
                <c:pt idx="30550">
                  <c:v>878.67</c:v>
                </c:pt>
                <c:pt idx="30551">
                  <c:v>838.02</c:v>
                </c:pt>
                <c:pt idx="30552">
                  <c:v>808.75</c:v>
                </c:pt>
                <c:pt idx="30553">
                  <c:v>786.48</c:v>
                </c:pt>
                <c:pt idx="30554">
                  <c:v>757.27</c:v>
                </c:pt>
                <c:pt idx="30555">
                  <c:v>747.15</c:v>
                </c:pt>
                <c:pt idx="30556">
                  <c:v>750.27</c:v>
                </c:pt>
                <c:pt idx="30557">
                  <c:v>758.85</c:v>
                </c:pt>
                <c:pt idx="30558">
                  <c:v>756.88</c:v>
                </c:pt>
                <c:pt idx="30559">
                  <c:v>856.08</c:v>
                </c:pt>
                <c:pt idx="30560">
                  <c:v>975.59</c:v>
                </c:pt>
                <c:pt idx="30561">
                  <c:v>1055.6099999999999</c:v>
                </c:pt>
                <c:pt idx="30562">
                  <c:v>1093.94</c:v>
                </c:pt>
                <c:pt idx="30563">
                  <c:v>1078.17</c:v>
                </c:pt>
                <c:pt idx="30564">
                  <c:v>1037.8900000000001</c:v>
                </c:pt>
                <c:pt idx="30565">
                  <c:v>1026.0899999999999</c:v>
                </c:pt>
                <c:pt idx="30566">
                  <c:v>1028.55</c:v>
                </c:pt>
                <c:pt idx="30567">
                  <c:v>1015.39</c:v>
                </c:pt>
                <c:pt idx="30568">
                  <c:v>986.07</c:v>
                </c:pt>
                <c:pt idx="30569">
                  <c:v>964.01</c:v>
                </c:pt>
                <c:pt idx="30570">
                  <c:v>1047.22</c:v>
                </c:pt>
                <c:pt idx="30571">
                  <c:v>1058.56</c:v>
                </c:pt>
                <c:pt idx="30572">
                  <c:v>1024.55</c:v>
                </c:pt>
                <c:pt idx="30573">
                  <c:v>970.38</c:v>
                </c:pt>
                <c:pt idx="30574">
                  <c:v>918.71</c:v>
                </c:pt>
                <c:pt idx="30575">
                  <c:v>874.23</c:v>
                </c:pt>
                <c:pt idx="30576">
                  <c:v>838.79</c:v>
                </c:pt>
                <c:pt idx="30577">
                  <c:v>805.73</c:v>
                </c:pt>
                <c:pt idx="30578">
                  <c:v>778.38</c:v>
                </c:pt>
                <c:pt idx="30579">
                  <c:v>762.71</c:v>
                </c:pt>
                <c:pt idx="30580">
                  <c:v>750.42</c:v>
                </c:pt>
                <c:pt idx="30581">
                  <c:v>733.71</c:v>
                </c:pt>
                <c:pt idx="30582">
                  <c:v>719.53</c:v>
                </c:pt>
                <c:pt idx="30583">
                  <c:v>770.09</c:v>
                </c:pt>
                <c:pt idx="30584">
                  <c:v>827.14</c:v>
                </c:pt>
                <c:pt idx="30585">
                  <c:v>876.96</c:v>
                </c:pt>
                <c:pt idx="30586">
                  <c:v>930.15</c:v>
                </c:pt>
                <c:pt idx="30587">
                  <c:v>957.27</c:v>
                </c:pt>
                <c:pt idx="30588">
                  <c:v>966.89</c:v>
                </c:pt>
                <c:pt idx="30589">
                  <c:v>963.85</c:v>
                </c:pt>
                <c:pt idx="30590">
                  <c:v>963.76</c:v>
                </c:pt>
                <c:pt idx="30591">
                  <c:v>940.4</c:v>
                </c:pt>
                <c:pt idx="30592">
                  <c:v>929.99</c:v>
                </c:pt>
                <c:pt idx="30593">
                  <c:v>938.33</c:v>
                </c:pt>
                <c:pt idx="30594">
                  <c:v>1010.07</c:v>
                </c:pt>
                <c:pt idx="30595">
                  <c:v>1019.82</c:v>
                </c:pt>
                <c:pt idx="30596">
                  <c:v>1011.83</c:v>
                </c:pt>
                <c:pt idx="30597">
                  <c:v>978.92</c:v>
                </c:pt>
                <c:pt idx="30598">
                  <c:v>918.43</c:v>
                </c:pt>
                <c:pt idx="30599">
                  <c:v>861.17</c:v>
                </c:pt>
                <c:pt idx="30600">
                  <c:v>815.42</c:v>
                </c:pt>
                <c:pt idx="30601">
                  <c:v>798.39</c:v>
                </c:pt>
                <c:pt idx="30602">
                  <c:v>782.19</c:v>
                </c:pt>
                <c:pt idx="30603">
                  <c:v>774.98</c:v>
                </c:pt>
                <c:pt idx="30604">
                  <c:v>786.13</c:v>
                </c:pt>
                <c:pt idx="30605">
                  <c:v>814.03</c:v>
                </c:pt>
                <c:pt idx="30606">
                  <c:v>845.41</c:v>
                </c:pt>
                <c:pt idx="30607">
                  <c:v>1034.24</c:v>
                </c:pt>
                <c:pt idx="30608">
                  <c:v>1166.99</c:v>
                </c:pt>
                <c:pt idx="30609">
                  <c:v>1264.9000000000001</c:v>
                </c:pt>
                <c:pt idx="30610">
                  <c:v>1323.46</c:v>
                </c:pt>
                <c:pt idx="30611">
                  <c:v>1318.41</c:v>
                </c:pt>
                <c:pt idx="30612">
                  <c:v>1315.59</c:v>
                </c:pt>
                <c:pt idx="30613">
                  <c:v>1332.71</c:v>
                </c:pt>
                <c:pt idx="30614">
                  <c:v>1336.22</c:v>
                </c:pt>
                <c:pt idx="30615">
                  <c:v>1263.8900000000001</c:v>
                </c:pt>
                <c:pt idx="30616">
                  <c:v>1165.8599999999999</c:v>
                </c:pt>
                <c:pt idx="30617">
                  <c:v>1069.1500000000001</c:v>
                </c:pt>
                <c:pt idx="30618">
                  <c:v>1097.2</c:v>
                </c:pt>
                <c:pt idx="30619">
                  <c:v>1110.24</c:v>
                </c:pt>
                <c:pt idx="30620">
                  <c:v>1066.6300000000001</c:v>
                </c:pt>
                <c:pt idx="30621">
                  <c:v>1015.65</c:v>
                </c:pt>
                <c:pt idx="30622">
                  <c:v>947.26</c:v>
                </c:pt>
                <c:pt idx="30623">
                  <c:v>890.96</c:v>
                </c:pt>
                <c:pt idx="30624">
                  <c:v>841.82</c:v>
                </c:pt>
                <c:pt idx="30625">
                  <c:v>817.88</c:v>
                </c:pt>
                <c:pt idx="30626">
                  <c:v>800.61</c:v>
                </c:pt>
                <c:pt idx="30627">
                  <c:v>792.05</c:v>
                </c:pt>
                <c:pt idx="30628">
                  <c:v>796.95</c:v>
                </c:pt>
                <c:pt idx="30629">
                  <c:v>819.97</c:v>
                </c:pt>
                <c:pt idx="30630">
                  <c:v>847.58</c:v>
                </c:pt>
                <c:pt idx="30631">
                  <c:v>1029.5999999999999</c:v>
                </c:pt>
                <c:pt idx="30632">
                  <c:v>1159.53</c:v>
                </c:pt>
                <c:pt idx="30633">
                  <c:v>1242.97</c:v>
                </c:pt>
                <c:pt idx="30634">
                  <c:v>1297.9100000000001</c:v>
                </c:pt>
                <c:pt idx="30635">
                  <c:v>1295.1300000000001</c:v>
                </c:pt>
                <c:pt idx="30636">
                  <c:v>1289.26</c:v>
                </c:pt>
                <c:pt idx="30637">
                  <c:v>1318.08</c:v>
                </c:pt>
                <c:pt idx="30638">
                  <c:v>1281.8900000000001</c:v>
                </c:pt>
                <c:pt idx="30639">
                  <c:v>1224.3900000000001</c:v>
                </c:pt>
                <c:pt idx="30640">
                  <c:v>1143.45</c:v>
                </c:pt>
                <c:pt idx="30641">
                  <c:v>1059.1400000000001</c:v>
                </c:pt>
                <c:pt idx="30642">
                  <c:v>1108.78</c:v>
                </c:pt>
                <c:pt idx="30643">
                  <c:v>1093.1199999999999</c:v>
                </c:pt>
                <c:pt idx="30644">
                  <c:v>1053.8399999999999</c:v>
                </c:pt>
                <c:pt idx="30645">
                  <c:v>997.67</c:v>
                </c:pt>
                <c:pt idx="30646">
                  <c:v>933.88</c:v>
                </c:pt>
                <c:pt idx="30647">
                  <c:v>879.85</c:v>
                </c:pt>
                <c:pt idx="30648">
                  <c:v>834.55</c:v>
                </c:pt>
                <c:pt idx="30649">
                  <c:v>794.77</c:v>
                </c:pt>
                <c:pt idx="30650">
                  <c:v>775.78</c:v>
                </c:pt>
                <c:pt idx="30651">
                  <c:v>759.11</c:v>
                </c:pt>
                <c:pt idx="30652">
                  <c:v>764.98</c:v>
                </c:pt>
                <c:pt idx="30653">
                  <c:v>782.83</c:v>
                </c:pt>
                <c:pt idx="30654">
                  <c:v>821.98</c:v>
                </c:pt>
                <c:pt idx="30655">
                  <c:v>1001.79</c:v>
                </c:pt>
                <c:pt idx="30656">
                  <c:v>1159.51</c:v>
                </c:pt>
                <c:pt idx="30657">
                  <c:v>1253.1600000000001</c:v>
                </c:pt>
                <c:pt idx="30658">
                  <c:v>1301.18</c:v>
                </c:pt>
                <c:pt idx="30659">
                  <c:v>1308.93</c:v>
                </c:pt>
                <c:pt idx="30660">
                  <c:v>1306.8699999999999</c:v>
                </c:pt>
                <c:pt idx="30661">
                  <c:v>1312.28</c:v>
                </c:pt>
                <c:pt idx="30662">
                  <c:v>1298.98</c:v>
                </c:pt>
                <c:pt idx="30663">
                  <c:v>1242.77</c:v>
                </c:pt>
                <c:pt idx="30664">
                  <c:v>1175.52</c:v>
                </c:pt>
                <c:pt idx="30665">
                  <c:v>1053.77</c:v>
                </c:pt>
                <c:pt idx="30666">
                  <c:v>1109.96</c:v>
                </c:pt>
                <c:pt idx="30667">
                  <c:v>1121.8699999999999</c:v>
                </c:pt>
                <c:pt idx="30668">
                  <c:v>1072.6199999999999</c:v>
                </c:pt>
                <c:pt idx="30669">
                  <c:v>1000.29</c:v>
                </c:pt>
                <c:pt idx="30670">
                  <c:v>954.65</c:v>
                </c:pt>
                <c:pt idx="30671">
                  <c:v>905.04</c:v>
                </c:pt>
                <c:pt idx="30672">
                  <c:v>875.44</c:v>
                </c:pt>
                <c:pt idx="30673">
                  <c:v>837.9</c:v>
                </c:pt>
                <c:pt idx="30674">
                  <c:v>812.51</c:v>
                </c:pt>
                <c:pt idx="30675">
                  <c:v>805.65</c:v>
                </c:pt>
                <c:pt idx="30676">
                  <c:v>809.03</c:v>
                </c:pt>
                <c:pt idx="30677">
                  <c:v>827.49</c:v>
                </c:pt>
                <c:pt idx="30678">
                  <c:v>855.98</c:v>
                </c:pt>
                <c:pt idx="30679">
                  <c:v>1039.31</c:v>
                </c:pt>
                <c:pt idx="30680">
                  <c:v>1188.45</c:v>
                </c:pt>
                <c:pt idx="30681">
                  <c:v>1283.27</c:v>
                </c:pt>
                <c:pt idx="30682">
                  <c:v>1326.68</c:v>
                </c:pt>
                <c:pt idx="30683">
                  <c:v>1314.43</c:v>
                </c:pt>
                <c:pt idx="30684">
                  <c:v>1301.3499999999999</c:v>
                </c:pt>
                <c:pt idx="30685">
                  <c:v>1262.18</c:v>
                </c:pt>
                <c:pt idx="30686">
                  <c:v>1199.99</c:v>
                </c:pt>
                <c:pt idx="30687">
                  <c:v>1147.51</c:v>
                </c:pt>
                <c:pt idx="30688">
                  <c:v>1086</c:v>
                </c:pt>
                <c:pt idx="30689">
                  <c:v>1008.91</c:v>
                </c:pt>
                <c:pt idx="30690">
                  <c:v>1051.53</c:v>
                </c:pt>
                <c:pt idx="30691">
                  <c:v>1063.04</c:v>
                </c:pt>
                <c:pt idx="30692">
                  <c:v>1023.09</c:v>
                </c:pt>
                <c:pt idx="30693">
                  <c:v>962.76</c:v>
                </c:pt>
                <c:pt idx="30694">
                  <c:v>897.6</c:v>
                </c:pt>
                <c:pt idx="30695">
                  <c:v>837.05</c:v>
                </c:pt>
                <c:pt idx="30696">
                  <c:v>809.97</c:v>
                </c:pt>
                <c:pt idx="30697">
                  <c:v>785.64</c:v>
                </c:pt>
                <c:pt idx="30698">
                  <c:v>767.69</c:v>
                </c:pt>
                <c:pt idx="30699">
                  <c:v>731.58</c:v>
                </c:pt>
                <c:pt idx="30700">
                  <c:v>749.64</c:v>
                </c:pt>
                <c:pt idx="30701">
                  <c:v>781.07</c:v>
                </c:pt>
                <c:pt idx="30702">
                  <c:v>808.56</c:v>
                </c:pt>
                <c:pt idx="30703">
                  <c:v>987.57</c:v>
                </c:pt>
                <c:pt idx="30704">
                  <c:v>1144.1099999999999</c:v>
                </c:pt>
                <c:pt idx="30705">
                  <c:v>1235.22</c:v>
                </c:pt>
                <c:pt idx="30706">
                  <c:v>1265.05</c:v>
                </c:pt>
                <c:pt idx="30707">
                  <c:v>1226.4100000000001</c:v>
                </c:pt>
                <c:pt idx="30708">
                  <c:v>1213.29</c:v>
                </c:pt>
                <c:pt idx="30709">
                  <c:v>1246.33</c:v>
                </c:pt>
                <c:pt idx="30710">
                  <c:v>1257.27</c:v>
                </c:pt>
                <c:pt idx="30711">
                  <c:v>1204.1500000000001</c:v>
                </c:pt>
                <c:pt idx="30712">
                  <c:v>1117.45</c:v>
                </c:pt>
                <c:pt idx="30713">
                  <c:v>1051.1500000000001</c:v>
                </c:pt>
                <c:pt idx="30714">
                  <c:v>1113.56</c:v>
                </c:pt>
                <c:pt idx="30715">
                  <c:v>1111.52</c:v>
                </c:pt>
                <c:pt idx="30716">
                  <c:v>1044.47</c:v>
                </c:pt>
                <c:pt idx="30717">
                  <c:v>991.51</c:v>
                </c:pt>
                <c:pt idx="30718">
                  <c:v>926.76</c:v>
                </c:pt>
                <c:pt idx="30719">
                  <c:v>892.99</c:v>
                </c:pt>
                <c:pt idx="30720">
                  <c:v>846.08</c:v>
                </c:pt>
                <c:pt idx="30721">
                  <c:v>819.18</c:v>
                </c:pt>
                <c:pt idx="30722">
                  <c:v>798.74</c:v>
                </c:pt>
                <c:pt idx="30723">
                  <c:v>775.07</c:v>
                </c:pt>
                <c:pt idx="30724">
                  <c:v>772.43</c:v>
                </c:pt>
                <c:pt idx="30725">
                  <c:v>783.32</c:v>
                </c:pt>
                <c:pt idx="30726">
                  <c:v>776.96</c:v>
                </c:pt>
                <c:pt idx="30727">
                  <c:v>903.57</c:v>
                </c:pt>
                <c:pt idx="30728">
                  <c:v>1031.93</c:v>
                </c:pt>
                <c:pt idx="30729">
                  <c:v>1130.98</c:v>
                </c:pt>
                <c:pt idx="30730">
                  <c:v>1154.92</c:v>
                </c:pt>
                <c:pt idx="30731">
                  <c:v>1158.81</c:v>
                </c:pt>
                <c:pt idx="30732">
                  <c:v>1145.1600000000001</c:v>
                </c:pt>
                <c:pt idx="30733">
                  <c:v>1117.8599999999999</c:v>
                </c:pt>
                <c:pt idx="30734">
                  <c:v>1054.19</c:v>
                </c:pt>
                <c:pt idx="30735">
                  <c:v>1009.66</c:v>
                </c:pt>
                <c:pt idx="30736">
                  <c:v>986.7</c:v>
                </c:pt>
                <c:pt idx="30737">
                  <c:v>974.17</c:v>
                </c:pt>
                <c:pt idx="30738">
                  <c:v>1037.8499999999999</c:v>
                </c:pt>
                <c:pt idx="30739">
                  <c:v>1054.1400000000001</c:v>
                </c:pt>
                <c:pt idx="30740">
                  <c:v>1011.82</c:v>
                </c:pt>
                <c:pt idx="30741">
                  <c:v>971.46</c:v>
                </c:pt>
                <c:pt idx="30742">
                  <c:v>930.86</c:v>
                </c:pt>
                <c:pt idx="30743">
                  <c:v>887.75</c:v>
                </c:pt>
                <c:pt idx="30744">
                  <c:v>860.64</c:v>
                </c:pt>
                <c:pt idx="30745">
                  <c:v>831.02</c:v>
                </c:pt>
                <c:pt idx="30746">
                  <c:v>796.76</c:v>
                </c:pt>
                <c:pt idx="30747">
                  <c:v>781.67</c:v>
                </c:pt>
                <c:pt idx="30748">
                  <c:v>768.48</c:v>
                </c:pt>
                <c:pt idx="30749">
                  <c:v>771.14</c:v>
                </c:pt>
                <c:pt idx="30750">
                  <c:v>744.73</c:v>
                </c:pt>
                <c:pt idx="30751">
                  <c:v>775.9</c:v>
                </c:pt>
                <c:pt idx="30752">
                  <c:v>823.34</c:v>
                </c:pt>
                <c:pt idx="30753">
                  <c:v>870.64</c:v>
                </c:pt>
                <c:pt idx="30754">
                  <c:v>902.28</c:v>
                </c:pt>
                <c:pt idx="30755">
                  <c:v>910.97</c:v>
                </c:pt>
                <c:pt idx="30756">
                  <c:v>922.1</c:v>
                </c:pt>
                <c:pt idx="30757">
                  <c:v>902.16</c:v>
                </c:pt>
                <c:pt idx="30758">
                  <c:v>890.1</c:v>
                </c:pt>
                <c:pt idx="30759">
                  <c:v>884.14</c:v>
                </c:pt>
                <c:pt idx="30760">
                  <c:v>873.79</c:v>
                </c:pt>
                <c:pt idx="30761">
                  <c:v>874.05</c:v>
                </c:pt>
                <c:pt idx="30762">
                  <c:v>973.19</c:v>
                </c:pt>
                <c:pt idx="30763">
                  <c:v>986.69</c:v>
                </c:pt>
                <c:pt idx="30764">
                  <c:v>982.79</c:v>
                </c:pt>
                <c:pt idx="30765">
                  <c:v>958.09</c:v>
                </c:pt>
                <c:pt idx="30766">
                  <c:v>905.71</c:v>
                </c:pt>
                <c:pt idx="30767">
                  <c:v>850.21</c:v>
                </c:pt>
                <c:pt idx="30768">
                  <c:v>802.96</c:v>
                </c:pt>
                <c:pt idx="30769">
                  <c:v>774.52</c:v>
                </c:pt>
                <c:pt idx="30770">
                  <c:v>761.4</c:v>
                </c:pt>
                <c:pt idx="30771">
                  <c:v>751.51</c:v>
                </c:pt>
                <c:pt idx="30772">
                  <c:v>768.55</c:v>
                </c:pt>
                <c:pt idx="30773">
                  <c:v>808.05</c:v>
                </c:pt>
                <c:pt idx="30774">
                  <c:v>832.39</c:v>
                </c:pt>
                <c:pt idx="30775">
                  <c:v>1002.59</c:v>
                </c:pt>
                <c:pt idx="30776">
                  <c:v>1131.9100000000001</c:v>
                </c:pt>
                <c:pt idx="30777">
                  <c:v>1205.44</c:v>
                </c:pt>
                <c:pt idx="30778">
                  <c:v>1253.69</c:v>
                </c:pt>
                <c:pt idx="30779">
                  <c:v>1281.17</c:v>
                </c:pt>
                <c:pt idx="30780">
                  <c:v>1280.1400000000001</c:v>
                </c:pt>
                <c:pt idx="30781">
                  <c:v>1259.21</c:v>
                </c:pt>
                <c:pt idx="30782">
                  <c:v>1196.0999999999999</c:v>
                </c:pt>
                <c:pt idx="30783">
                  <c:v>1141.33</c:v>
                </c:pt>
                <c:pt idx="30784">
                  <c:v>1080.22</c:v>
                </c:pt>
                <c:pt idx="30785">
                  <c:v>1019.64</c:v>
                </c:pt>
                <c:pt idx="30786">
                  <c:v>1070.8699999999999</c:v>
                </c:pt>
                <c:pt idx="30787">
                  <c:v>1059.48</c:v>
                </c:pt>
                <c:pt idx="30788">
                  <c:v>1025.99</c:v>
                </c:pt>
                <c:pt idx="30789">
                  <c:v>981.31</c:v>
                </c:pt>
                <c:pt idx="30790">
                  <c:v>900.02</c:v>
                </c:pt>
                <c:pt idx="30791">
                  <c:v>836.47</c:v>
                </c:pt>
                <c:pt idx="30792">
                  <c:v>801.49</c:v>
                </c:pt>
                <c:pt idx="30793">
                  <c:v>774.7</c:v>
                </c:pt>
                <c:pt idx="30794">
                  <c:v>766.17</c:v>
                </c:pt>
                <c:pt idx="30795">
                  <c:v>758.5</c:v>
                </c:pt>
                <c:pt idx="30796">
                  <c:v>772.21</c:v>
                </c:pt>
                <c:pt idx="30797">
                  <c:v>794.99</c:v>
                </c:pt>
                <c:pt idx="30798">
                  <c:v>832.94</c:v>
                </c:pt>
                <c:pt idx="30799">
                  <c:v>1021.55</c:v>
                </c:pt>
                <c:pt idx="30800">
                  <c:v>1187.68</c:v>
                </c:pt>
                <c:pt idx="30801">
                  <c:v>1270.78</c:v>
                </c:pt>
                <c:pt idx="30802">
                  <c:v>1325.49</c:v>
                </c:pt>
                <c:pt idx="30803">
                  <c:v>1316.62</c:v>
                </c:pt>
                <c:pt idx="30804">
                  <c:v>1329.81</c:v>
                </c:pt>
                <c:pt idx="30805">
                  <c:v>1327.02</c:v>
                </c:pt>
                <c:pt idx="30806">
                  <c:v>1307.8599999999999</c:v>
                </c:pt>
                <c:pt idx="30807">
                  <c:v>1240.83</c:v>
                </c:pt>
                <c:pt idx="30808">
                  <c:v>1169.24</c:v>
                </c:pt>
                <c:pt idx="30809">
                  <c:v>1066.48</c:v>
                </c:pt>
                <c:pt idx="30810">
                  <c:v>1111.1099999999999</c:v>
                </c:pt>
                <c:pt idx="30811">
                  <c:v>1108.42</c:v>
                </c:pt>
                <c:pt idx="30812">
                  <c:v>1062.98</c:v>
                </c:pt>
                <c:pt idx="30813">
                  <c:v>1012.84</c:v>
                </c:pt>
                <c:pt idx="30814">
                  <c:v>942.55</c:v>
                </c:pt>
                <c:pt idx="30815">
                  <c:v>887.97</c:v>
                </c:pt>
                <c:pt idx="30816">
                  <c:v>844.87</c:v>
                </c:pt>
                <c:pt idx="30817">
                  <c:v>811.28</c:v>
                </c:pt>
                <c:pt idx="30818">
                  <c:v>797.14</c:v>
                </c:pt>
                <c:pt idx="30819">
                  <c:v>790.1</c:v>
                </c:pt>
                <c:pt idx="30820">
                  <c:v>791.43</c:v>
                </c:pt>
                <c:pt idx="30821">
                  <c:v>828.55</c:v>
                </c:pt>
                <c:pt idx="30822">
                  <c:v>849.34</c:v>
                </c:pt>
                <c:pt idx="30823">
                  <c:v>997.25</c:v>
                </c:pt>
                <c:pt idx="30824">
                  <c:v>1134.6500000000001</c:v>
                </c:pt>
                <c:pt idx="30825">
                  <c:v>1240.1099999999999</c:v>
                </c:pt>
                <c:pt idx="30826">
                  <c:v>1288.1199999999999</c:v>
                </c:pt>
                <c:pt idx="30827">
                  <c:v>1304.6400000000001</c:v>
                </c:pt>
                <c:pt idx="30828">
                  <c:v>1316.12</c:v>
                </c:pt>
                <c:pt idx="30829">
                  <c:v>1327.17</c:v>
                </c:pt>
                <c:pt idx="30830">
                  <c:v>1313.74</c:v>
                </c:pt>
                <c:pt idx="30831">
                  <c:v>1266.02</c:v>
                </c:pt>
                <c:pt idx="30832">
                  <c:v>1179.97</c:v>
                </c:pt>
                <c:pt idx="30833">
                  <c:v>1081.3599999999999</c:v>
                </c:pt>
                <c:pt idx="30834">
                  <c:v>1124.8399999999999</c:v>
                </c:pt>
                <c:pt idx="30835">
                  <c:v>1113.5999999999999</c:v>
                </c:pt>
                <c:pt idx="30836">
                  <c:v>1060.6099999999999</c:v>
                </c:pt>
                <c:pt idx="30837">
                  <c:v>1004.92</c:v>
                </c:pt>
                <c:pt idx="30838">
                  <c:v>938.74</c:v>
                </c:pt>
                <c:pt idx="30839">
                  <c:v>884.01</c:v>
                </c:pt>
                <c:pt idx="30840">
                  <c:v>834.82</c:v>
                </c:pt>
                <c:pt idx="30841">
                  <c:v>808.08</c:v>
                </c:pt>
                <c:pt idx="30842">
                  <c:v>798.99</c:v>
                </c:pt>
                <c:pt idx="30843">
                  <c:v>776.42</c:v>
                </c:pt>
                <c:pt idx="30844">
                  <c:v>799.94</c:v>
                </c:pt>
                <c:pt idx="30845">
                  <c:v>836.61</c:v>
                </c:pt>
                <c:pt idx="30846">
                  <c:v>855.7</c:v>
                </c:pt>
                <c:pt idx="30847">
                  <c:v>1013.75</c:v>
                </c:pt>
                <c:pt idx="30848">
                  <c:v>1132.49</c:v>
                </c:pt>
                <c:pt idx="30849">
                  <c:v>1182.3499999999999</c:v>
                </c:pt>
                <c:pt idx="30850">
                  <c:v>1199.96</c:v>
                </c:pt>
                <c:pt idx="30851">
                  <c:v>1173.94</c:v>
                </c:pt>
                <c:pt idx="30852">
                  <c:v>1168.6400000000001</c:v>
                </c:pt>
                <c:pt idx="30853">
                  <c:v>1172.95</c:v>
                </c:pt>
                <c:pt idx="30854">
                  <c:v>1180.8499999999999</c:v>
                </c:pt>
                <c:pt idx="30855">
                  <c:v>1157.29</c:v>
                </c:pt>
                <c:pt idx="30856">
                  <c:v>1075.4100000000001</c:v>
                </c:pt>
                <c:pt idx="30857">
                  <c:v>994.85</c:v>
                </c:pt>
                <c:pt idx="30858">
                  <c:v>1056.54</c:v>
                </c:pt>
                <c:pt idx="30859">
                  <c:v>1048.95</c:v>
                </c:pt>
                <c:pt idx="30860">
                  <c:v>1005.62</c:v>
                </c:pt>
                <c:pt idx="30861">
                  <c:v>943.51</c:v>
                </c:pt>
                <c:pt idx="30862">
                  <c:v>889.71</c:v>
                </c:pt>
                <c:pt idx="30863">
                  <c:v>831.34</c:v>
                </c:pt>
                <c:pt idx="30864">
                  <c:v>776.65</c:v>
                </c:pt>
                <c:pt idx="30865">
                  <c:v>757.94</c:v>
                </c:pt>
                <c:pt idx="30866">
                  <c:v>739.37</c:v>
                </c:pt>
                <c:pt idx="30867">
                  <c:v>725.87</c:v>
                </c:pt>
                <c:pt idx="30868">
                  <c:v>739.57</c:v>
                </c:pt>
                <c:pt idx="30869">
                  <c:v>750.29</c:v>
                </c:pt>
                <c:pt idx="30870">
                  <c:v>789.3</c:v>
                </c:pt>
                <c:pt idx="30871">
                  <c:v>969.6</c:v>
                </c:pt>
                <c:pt idx="30872">
                  <c:v>1128.3399999999999</c:v>
                </c:pt>
                <c:pt idx="30873">
                  <c:v>1225.5999999999999</c:v>
                </c:pt>
                <c:pt idx="30874">
                  <c:v>1264.06</c:v>
                </c:pt>
                <c:pt idx="30875">
                  <c:v>1277.42</c:v>
                </c:pt>
                <c:pt idx="30876">
                  <c:v>1271.96</c:v>
                </c:pt>
                <c:pt idx="30877">
                  <c:v>1304.83</c:v>
                </c:pt>
                <c:pt idx="30878">
                  <c:v>1297.6600000000001</c:v>
                </c:pt>
                <c:pt idx="30879">
                  <c:v>1241.55</c:v>
                </c:pt>
                <c:pt idx="30880">
                  <c:v>1144.71</c:v>
                </c:pt>
                <c:pt idx="30881">
                  <c:v>1043.7</c:v>
                </c:pt>
                <c:pt idx="30882">
                  <c:v>1104.1199999999999</c:v>
                </c:pt>
                <c:pt idx="30883">
                  <c:v>1109.1600000000001</c:v>
                </c:pt>
                <c:pt idx="30884">
                  <c:v>1077.45</c:v>
                </c:pt>
                <c:pt idx="30885">
                  <c:v>1022.39</c:v>
                </c:pt>
                <c:pt idx="30886">
                  <c:v>963.11</c:v>
                </c:pt>
                <c:pt idx="30887">
                  <c:v>903.18</c:v>
                </c:pt>
                <c:pt idx="30888">
                  <c:v>858.24</c:v>
                </c:pt>
                <c:pt idx="30889">
                  <c:v>817.42</c:v>
                </c:pt>
                <c:pt idx="30890">
                  <c:v>801.22</c:v>
                </c:pt>
                <c:pt idx="30891">
                  <c:v>791.13</c:v>
                </c:pt>
                <c:pt idx="30892">
                  <c:v>783.9</c:v>
                </c:pt>
                <c:pt idx="30893">
                  <c:v>756.52</c:v>
                </c:pt>
                <c:pt idx="30894">
                  <c:v>780.58</c:v>
                </c:pt>
                <c:pt idx="30895">
                  <c:v>893.27</c:v>
                </c:pt>
                <c:pt idx="30896">
                  <c:v>1024.69</c:v>
                </c:pt>
                <c:pt idx="30897">
                  <c:v>1105.79</c:v>
                </c:pt>
                <c:pt idx="30898">
                  <c:v>1151.1300000000001</c:v>
                </c:pt>
                <c:pt idx="30899">
                  <c:v>1155.53</c:v>
                </c:pt>
                <c:pt idx="30900">
                  <c:v>1112.0999999999999</c:v>
                </c:pt>
                <c:pt idx="30901">
                  <c:v>1106.6400000000001</c:v>
                </c:pt>
                <c:pt idx="30902">
                  <c:v>1072.79</c:v>
                </c:pt>
                <c:pt idx="30903">
                  <c:v>1015.95</c:v>
                </c:pt>
                <c:pt idx="30904">
                  <c:v>1005.7</c:v>
                </c:pt>
                <c:pt idx="30905">
                  <c:v>991.29</c:v>
                </c:pt>
                <c:pt idx="30906">
                  <c:v>1069.4000000000001</c:v>
                </c:pt>
                <c:pt idx="30907">
                  <c:v>1053.83</c:v>
                </c:pt>
                <c:pt idx="30908">
                  <c:v>1017.87</c:v>
                </c:pt>
                <c:pt idx="30909">
                  <c:v>988.96</c:v>
                </c:pt>
                <c:pt idx="30910">
                  <c:v>948.85</c:v>
                </c:pt>
                <c:pt idx="30911">
                  <c:v>904.69</c:v>
                </c:pt>
                <c:pt idx="30912">
                  <c:v>859.33</c:v>
                </c:pt>
                <c:pt idx="30913">
                  <c:v>829.57</c:v>
                </c:pt>
                <c:pt idx="30914">
                  <c:v>807.2</c:v>
                </c:pt>
                <c:pt idx="30915">
                  <c:v>783.21</c:v>
                </c:pt>
                <c:pt idx="30916">
                  <c:v>768.93</c:v>
                </c:pt>
                <c:pt idx="30917">
                  <c:v>746.56</c:v>
                </c:pt>
                <c:pt idx="30918">
                  <c:v>731.41</c:v>
                </c:pt>
                <c:pt idx="30919">
                  <c:v>774.68</c:v>
                </c:pt>
                <c:pt idx="30920">
                  <c:v>825.56</c:v>
                </c:pt>
                <c:pt idx="30921">
                  <c:v>875.64</c:v>
                </c:pt>
                <c:pt idx="30922">
                  <c:v>941.17</c:v>
                </c:pt>
                <c:pt idx="30923">
                  <c:v>958.66</c:v>
                </c:pt>
                <c:pt idx="30924">
                  <c:v>954.72</c:v>
                </c:pt>
                <c:pt idx="30925">
                  <c:v>966.12</c:v>
                </c:pt>
                <c:pt idx="30926">
                  <c:v>963.9</c:v>
                </c:pt>
                <c:pt idx="30927">
                  <c:v>926.87</c:v>
                </c:pt>
                <c:pt idx="30928">
                  <c:v>919.36</c:v>
                </c:pt>
                <c:pt idx="30929">
                  <c:v>916.53</c:v>
                </c:pt>
                <c:pt idx="30930">
                  <c:v>995.99</c:v>
                </c:pt>
                <c:pt idx="30931">
                  <c:v>1022.7</c:v>
                </c:pt>
                <c:pt idx="30932">
                  <c:v>1009.59</c:v>
                </c:pt>
                <c:pt idx="30933">
                  <c:v>988.25</c:v>
                </c:pt>
                <c:pt idx="30934">
                  <c:v>926.74</c:v>
                </c:pt>
                <c:pt idx="30935">
                  <c:v>876.94</c:v>
                </c:pt>
                <c:pt idx="30936">
                  <c:v>833.94</c:v>
                </c:pt>
                <c:pt idx="30937">
                  <c:v>811.43</c:v>
                </c:pt>
                <c:pt idx="30938">
                  <c:v>789.9</c:v>
                </c:pt>
                <c:pt idx="30939">
                  <c:v>781</c:v>
                </c:pt>
                <c:pt idx="30940">
                  <c:v>791.32</c:v>
                </c:pt>
                <c:pt idx="30941">
                  <c:v>809</c:v>
                </c:pt>
                <c:pt idx="30942">
                  <c:v>850.42</c:v>
                </c:pt>
                <c:pt idx="30943">
                  <c:v>1033.92</c:v>
                </c:pt>
                <c:pt idx="30944">
                  <c:v>1188.99</c:v>
                </c:pt>
                <c:pt idx="30945">
                  <c:v>1264.31</c:v>
                </c:pt>
                <c:pt idx="30946">
                  <c:v>1320.9</c:v>
                </c:pt>
                <c:pt idx="30947">
                  <c:v>1318.64</c:v>
                </c:pt>
                <c:pt idx="30948">
                  <c:v>1299.93</c:v>
                </c:pt>
                <c:pt idx="30949">
                  <c:v>1328.95</c:v>
                </c:pt>
                <c:pt idx="30950">
                  <c:v>1315.14</c:v>
                </c:pt>
                <c:pt idx="30951">
                  <c:v>1276.55</c:v>
                </c:pt>
                <c:pt idx="30952">
                  <c:v>1177.03</c:v>
                </c:pt>
                <c:pt idx="30953">
                  <c:v>1090.75</c:v>
                </c:pt>
                <c:pt idx="30954">
                  <c:v>1142.3</c:v>
                </c:pt>
                <c:pt idx="30955">
                  <c:v>1134.6500000000001</c:v>
                </c:pt>
                <c:pt idx="30956">
                  <c:v>1099.6600000000001</c:v>
                </c:pt>
                <c:pt idx="30957">
                  <c:v>1050.06</c:v>
                </c:pt>
                <c:pt idx="30958">
                  <c:v>993.55</c:v>
                </c:pt>
                <c:pt idx="30959">
                  <c:v>931.03</c:v>
                </c:pt>
                <c:pt idx="30960">
                  <c:v>887.96</c:v>
                </c:pt>
                <c:pt idx="30961">
                  <c:v>853.63</c:v>
                </c:pt>
                <c:pt idx="30962">
                  <c:v>830.88</c:v>
                </c:pt>
                <c:pt idx="30963">
                  <c:v>813.61</c:v>
                </c:pt>
                <c:pt idx="30964">
                  <c:v>813.92</c:v>
                </c:pt>
                <c:pt idx="30965">
                  <c:v>844.93</c:v>
                </c:pt>
                <c:pt idx="30966">
                  <c:v>875.49</c:v>
                </c:pt>
                <c:pt idx="30967">
                  <c:v>1039.92</c:v>
                </c:pt>
                <c:pt idx="30968">
                  <c:v>1164.26</c:v>
                </c:pt>
                <c:pt idx="30969">
                  <c:v>1234.1400000000001</c:v>
                </c:pt>
                <c:pt idx="30970">
                  <c:v>1290.1300000000001</c:v>
                </c:pt>
                <c:pt idx="30971">
                  <c:v>1301.7</c:v>
                </c:pt>
                <c:pt idx="30972">
                  <c:v>1289.21</c:v>
                </c:pt>
                <c:pt idx="30973">
                  <c:v>1303.05</c:v>
                </c:pt>
                <c:pt idx="30974">
                  <c:v>1269.58</c:v>
                </c:pt>
                <c:pt idx="30975">
                  <c:v>1201.54</c:v>
                </c:pt>
                <c:pt idx="30976">
                  <c:v>1122.97</c:v>
                </c:pt>
                <c:pt idx="30977">
                  <c:v>1030.49</c:v>
                </c:pt>
                <c:pt idx="30978">
                  <c:v>1060.6099999999999</c:v>
                </c:pt>
                <c:pt idx="30979">
                  <c:v>1076.08</c:v>
                </c:pt>
                <c:pt idx="30980">
                  <c:v>1046.69</c:v>
                </c:pt>
                <c:pt idx="30981">
                  <c:v>1001.04</c:v>
                </c:pt>
                <c:pt idx="30982">
                  <c:v>935.11</c:v>
                </c:pt>
                <c:pt idx="30983">
                  <c:v>874.36</c:v>
                </c:pt>
                <c:pt idx="30984">
                  <c:v>837.31</c:v>
                </c:pt>
                <c:pt idx="30985">
                  <c:v>819.33</c:v>
                </c:pt>
                <c:pt idx="30986">
                  <c:v>795.88</c:v>
                </c:pt>
                <c:pt idx="30987">
                  <c:v>785.14</c:v>
                </c:pt>
                <c:pt idx="30988">
                  <c:v>794.62</c:v>
                </c:pt>
                <c:pt idx="30989">
                  <c:v>828.26</c:v>
                </c:pt>
                <c:pt idx="30990">
                  <c:v>831.5</c:v>
                </c:pt>
                <c:pt idx="30991">
                  <c:v>1013.24</c:v>
                </c:pt>
                <c:pt idx="30992">
                  <c:v>1166.42</c:v>
                </c:pt>
                <c:pt idx="30993">
                  <c:v>1265.8599999999999</c:v>
                </c:pt>
                <c:pt idx="30994">
                  <c:v>1306.28</c:v>
                </c:pt>
                <c:pt idx="30995">
                  <c:v>1301.0899999999999</c:v>
                </c:pt>
                <c:pt idx="30996">
                  <c:v>1303.47</c:v>
                </c:pt>
                <c:pt idx="30997">
                  <c:v>1329.2</c:v>
                </c:pt>
                <c:pt idx="30998">
                  <c:v>1317.91</c:v>
                </c:pt>
                <c:pt idx="30999">
                  <c:v>1269.58</c:v>
                </c:pt>
                <c:pt idx="31000">
                  <c:v>1160.8800000000001</c:v>
                </c:pt>
                <c:pt idx="31001">
                  <c:v>1073.0999999999999</c:v>
                </c:pt>
                <c:pt idx="31002">
                  <c:v>1118</c:v>
                </c:pt>
                <c:pt idx="31003">
                  <c:v>1101.9000000000001</c:v>
                </c:pt>
                <c:pt idx="31004">
                  <c:v>1075.23</c:v>
                </c:pt>
                <c:pt idx="31005">
                  <c:v>1018.85</c:v>
                </c:pt>
                <c:pt idx="31006">
                  <c:v>948.2</c:v>
                </c:pt>
                <c:pt idx="31007">
                  <c:v>887.62</c:v>
                </c:pt>
                <c:pt idx="31008">
                  <c:v>844.87</c:v>
                </c:pt>
                <c:pt idx="31009">
                  <c:v>817.58</c:v>
                </c:pt>
                <c:pt idx="31010">
                  <c:v>795.7</c:v>
                </c:pt>
                <c:pt idx="31011">
                  <c:v>783.52</c:v>
                </c:pt>
                <c:pt idx="31012">
                  <c:v>790.92</c:v>
                </c:pt>
                <c:pt idx="31013">
                  <c:v>822.26</c:v>
                </c:pt>
                <c:pt idx="31014">
                  <c:v>842.67</c:v>
                </c:pt>
                <c:pt idx="31015">
                  <c:v>1029.1600000000001</c:v>
                </c:pt>
                <c:pt idx="31016">
                  <c:v>1169.3900000000001</c:v>
                </c:pt>
                <c:pt idx="31017">
                  <c:v>1266.6099999999999</c:v>
                </c:pt>
                <c:pt idx="31018">
                  <c:v>1298.32</c:v>
                </c:pt>
                <c:pt idx="31019">
                  <c:v>1297.52</c:v>
                </c:pt>
                <c:pt idx="31020">
                  <c:v>1297.43</c:v>
                </c:pt>
                <c:pt idx="31021">
                  <c:v>1232.3499999999999</c:v>
                </c:pt>
                <c:pt idx="31022">
                  <c:v>1195.74</c:v>
                </c:pt>
                <c:pt idx="31023">
                  <c:v>1147.3599999999999</c:v>
                </c:pt>
                <c:pt idx="31024">
                  <c:v>1078.98</c:v>
                </c:pt>
                <c:pt idx="31025">
                  <c:v>982.94</c:v>
                </c:pt>
                <c:pt idx="31026">
                  <c:v>1032.69</c:v>
                </c:pt>
                <c:pt idx="31027">
                  <c:v>1011.57</c:v>
                </c:pt>
                <c:pt idx="31028">
                  <c:v>963.22</c:v>
                </c:pt>
                <c:pt idx="31029">
                  <c:v>910.17</c:v>
                </c:pt>
                <c:pt idx="31030">
                  <c:v>845.2</c:v>
                </c:pt>
                <c:pt idx="31031">
                  <c:v>803.61</c:v>
                </c:pt>
                <c:pt idx="31032">
                  <c:v>768.89</c:v>
                </c:pt>
                <c:pt idx="31033">
                  <c:v>761.33</c:v>
                </c:pt>
                <c:pt idx="31034">
                  <c:v>757.53</c:v>
                </c:pt>
                <c:pt idx="31035">
                  <c:v>745.28</c:v>
                </c:pt>
                <c:pt idx="31036">
                  <c:v>756.1</c:v>
                </c:pt>
                <c:pt idx="31037">
                  <c:v>790.71</c:v>
                </c:pt>
                <c:pt idx="31038">
                  <c:v>801.01</c:v>
                </c:pt>
                <c:pt idx="31039">
                  <c:v>950.78</c:v>
                </c:pt>
                <c:pt idx="31040">
                  <c:v>1086.93</c:v>
                </c:pt>
                <c:pt idx="31041">
                  <c:v>1165.1600000000001</c:v>
                </c:pt>
                <c:pt idx="31042">
                  <c:v>1202.06</c:v>
                </c:pt>
                <c:pt idx="31043">
                  <c:v>1197.8699999999999</c:v>
                </c:pt>
                <c:pt idx="31044">
                  <c:v>1203.3499999999999</c:v>
                </c:pt>
                <c:pt idx="31045">
                  <c:v>1230.42</c:v>
                </c:pt>
                <c:pt idx="31046">
                  <c:v>1214.46</c:v>
                </c:pt>
                <c:pt idx="31047">
                  <c:v>1203.8499999999999</c:v>
                </c:pt>
                <c:pt idx="31048">
                  <c:v>1089.05</c:v>
                </c:pt>
                <c:pt idx="31049">
                  <c:v>1014.27</c:v>
                </c:pt>
                <c:pt idx="31050">
                  <c:v>1057.1300000000001</c:v>
                </c:pt>
                <c:pt idx="31051">
                  <c:v>1070.47</c:v>
                </c:pt>
                <c:pt idx="31052">
                  <c:v>1024.01</c:v>
                </c:pt>
                <c:pt idx="31053">
                  <c:v>971.35</c:v>
                </c:pt>
                <c:pt idx="31054">
                  <c:v>918.78</c:v>
                </c:pt>
                <c:pt idx="31055">
                  <c:v>881.04</c:v>
                </c:pt>
                <c:pt idx="31056">
                  <c:v>829.03</c:v>
                </c:pt>
                <c:pt idx="31057">
                  <c:v>807.47</c:v>
                </c:pt>
                <c:pt idx="31058">
                  <c:v>786.84</c:v>
                </c:pt>
                <c:pt idx="31059">
                  <c:v>768.7</c:v>
                </c:pt>
                <c:pt idx="31060">
                  <c:v>775.28</c:v>
                </c:pt>
                <c:pt idx="31061">
                  <c:v>772.55</c:v>
                </c:pt>
                <c:pt idx="31062">
                  <c:v>773.18</c:v>
                </c:pt>
                <c:pt idx="31063">
                  <c:v>876.15</c:v>
                </c:pt>
                <c:pt idx="31064">
                  <c:v>1004.35</c:v>
                </c:pt>
                <c:pt idx="31065">
                  <c:v>1094.8499999999999</c:v>
                </c:pt>
                <c:pt idx="31066">
                  <c:v>1136.78</c:v>
                </c:pt>
                <c:pt idx="31067">
                  <c:v>1141.32</c:v>
                </c:pt>
                <c:pt idx="31068">
                  <c:v>1092.82</c:v>
                </c:pt>
                <c:pt idx="31069">
                  <c:v>1016.55</c:v>
                </c:pt>
                <c:pt idx="31070">
                  <c:v>966.53</c:v>
                </c:pt>
                <c:pt idx="31071">
                  <c:v>962.29</c:v>
                </c:pt>
                <c:pt idx="31072">
                  <c:v>934.19</c:v>
                </c:pt>
                <c:pt idx="31073">
                  <c:v>924</c:v>
                </c:pt>
                <c:pt idx="31074">
                  <c:v>1002.55</c:v>
                </c:pt>
                <c:pt idx="31075">
                  <c:v>1002.81</c:v>
                </c:pt>
                <c:pt idx="31076">
                  <c:v>973.95</c:v>
                </c:pt>
                <c:pt idx="31077">
                  <c:v>928.37</c:v>
                </c:pt>
                <c:pt idx="31078">
                  <c:v>884.74</c:v>
                </c:pt>
                <c:pt idx="31079">
                  <c:v>844.43</c:v>
                </c:pt>
                <c:pt idx="31080">
                  <c:v>806.08</c:v>
                </c:pt>
                <c:pt idx="31081">
                  <c:v>783.41</c:v>
                </c:pt>
                <c:pt idx="31082">
                  <c:v>766.69</c:v>
                </c:pt>
                <c:pt idx="31083">
                  <c:v>759.12</c:v>
                </c:pt>
                <c:pt idx="31084">
                  <c:v>746.42</c:v>
                </c:pt>
                <c:pt idx="31085">
                  <c:v>742.8</c:v>
                </c:pt>
                <c:pt idx="31086">
                  <c:v>713.82</c:v>
                </c:pt>
                <c:pt idx="31087">
                  <c:v>735.63</c:v>
                </c:pt>
                <c:pt idx="31088">
                  <c:v>768.03</c:v>
                </c:pt>
                <c:pt idx="31089">
                  <c:v>824.11</c:v>
                </c:pt>
                <c:pt idx="31090">
                  <c:v>882.17</c:v>
                </c:pt>
                <c:pt idx="31091">
                  <c:v>892.15</c:v>
                </c:pt>
                <c:pt idx="31092">
                  <c:v>905.74</c:v>
                </c:pt>
                <c:pt idx="31093">
                  <c:v>897.56</c:v>
                </c:pt>
                <c:pt idx="31094">
                  <c:v>890.4</c:v>
                </c:pt>
                <c:pt idx="31095">
                  <c:v>870.36</c:v>
                </c:pt>
                <c:pt idx="31096">
                  <c:v>854.77</c:v>
                </c:pt>
                <c:pt idx="31097">
                  <c:v>865.2</c:v>
                </c:pt>
                <c:pt idx="31098">
                  <c:v>936.31</c:v>
                </c:pt>
                <c:pt idx="31099">
                  <c:v>939.32</c:v>
                </c:pt>
                <c:pt idx="31100">
                  <c:v>918.08</c:v>
                </c:pt>
                <c:pt idx="31101">
                  <c:v>881.96</c:v>
                </c:pt>
                <c:pt idx="31102">
                  <c:v>840.29</c:v>
                </c:pt>
                <c:pt idx="31103">
                  <c:v>788.63</c:v>
                </c:pt>
                <c:pt idx="31104">
                  <c:v>756.32</c:v>
                </c:pt>
                <c:pt idx="31105">
                  <c:v>740.92</c:v>
                </c:pt>
                <c:pt idx="31106">
                  <c:v>726.19</c:v>
                </c:pt>
                <c:pt idx="31107">
                  <c:v>716.39</c:v>
                </c:pt>
                <c:pt idx="31108">
                  <c:v>727.12</c:v>
                </c:pt>
                <c:pt idx="31109">
                  <c:v>775.28</c:v>
                </c:pt>
                <c:pt idx="31110">
                  <c:v>796.94</c:v>
                </c:pt>
                <c:pt idx="31111">
                  <c:v>974.17</c:v>
                </c:pt>
                <c:pt idx="31112">
                  <c:v>1110.3900000000001</c:v>
                </c:pt>
                <c:pt idx="31113">
                  <c:v>1207.3699999999999</c:v>
                </c:pt>
                <c:pt idx="31114">
                  <c:v>1251.76</c:v>
                </c:pt>
                <c:pt idx="31115">
                  <c:v>1259.71</c:v>
                </c:pt>
                <c:pt idx="31116">
                  <c:v>1276.68</c:v>
                </c:pt>
                <c:pt idx="31117">
                  <c:v>1284.21</c:v>
                </c:pt>
                <c:pt idx="31118">
                  <c:v>1271.8599999999999</c:v>
                </c:pt>
                <c:pt idx="31119">
                  <c:v>1220.1500000000001</c:v>
                </c:pt>
                <c:pt idx="31120">
                  <c:v>1132.3800000000001</c:v>
                </c:pt>
                <c:pt idx="31121">
                  <c:v>1037.8699999999999</c:v>
                </c:pt>
                <c:pt idx="31122">
                  <c:v>1088.28</c:v>
                </c:pt>
                <c:pt idx="31123">
                  <c:v>1085.3599999999999</c:v>
                </c:pt>
                <c:pt idx="31124">
                  <c:v>1040.49</c:v>
                </c:pt>
                <c:pt idx="31125">
                  <c:v>989.14</c:v>
                </c:pt>
                <c:pt idx="31126">
                  <c:v>918.54</c:v>
                </c:pt>
                <c:pt idx="31127">
                  <c:v>862.79</c:v>
                </c:pt>
                <c:pt idx="31128">
                  <c:v>835.2</c:v>
                </c:pt>
                <c:pt idx="31129">
                  <c:v>798.3</c:v>
                </c:pt>
                <c:pt idx="31130">
                  <c:v>780.9</c:v>
                </c:pt>
                <c:pt idx="31131">
                  <c:v>768.81</c:v>
                </c:pt>
                <c:pt idx="31132">
                  <c:v>780.88</c:v>
                </c:pt>
                <c:pt idx="31133">
                  <c:v>799.76</c:v>
                </c:pt>
                <c:pt idx="31134">
                  <c:v>835.5</c:v>
                </c:pt>
                <c:pt idx="31135">
                  <c:v>1015.65</c:v>
                </c:pt>
                <c:pt idx="31136">
                  <c:v>1180.42</c:v>
                </c:pt>
                <c:pt idx="31137">
                  <c:v>1255.44</c:v>
                </c:pt>
                <c:pt idx="31138">
                  <c:v>1303.31</c:v>
                </c:pt>
                <c:pt idx="31139">
                  <c:v>1297.75</c:v>
                </c:pt>
                <c:pt idx="31140">
                  <c:v>1295.6099999999999</c:v>
                </c:pt>
                <c:pt idx="31141">
                  <c:v>1313.18</c:v>
                </c:pt>
                <c:pt idx="31142">
                  <c:v>1299.6099999999999</c:v>
                </c:pt>
                <c:pt idx="31143">
                  <c:v>1250.2</c:v>
                </c:pt>
                <c:pt idx="31144">
                  <c:v>1172.21</c:v>
                </c:pt>
                <c:pt idx="31145">
                  <c:v>1072.3800000000001</c:v>
                </c:pt>
                <c:pt idx="31146">
                  <c:v>1128.3599999999999</c:v>
                </c:pt>
                <c:pt idx="31147">
                  <c:v>1106.79</c:v>
                </c:pt>
                <c:pt idx="31148">
                  <c:v>1080.01</c:v>
                </c:pt>
                <c:pt idx="31149">
                  <c:v>1027.58</c:v>
                </c:pt>
                <c:pt idx="31150">
                  <c:v>958.27</c:v>
                </c:pt>
                <c:pt idx="31151">
                  <c:v>895.53</c:v>
                </c:pt>
                <c:pt idx="31152">
                  <c:v>851.6</c:v>
                </c:pt>
                <c:pt idx="31153">
                  <c:v>823.08</c:v>
                </c:pt>
                <c:pt idx="31154">
                  <c:v>803.3</c:v>
                </c:pt>
                <c:pt idx="31155">
                  <c:v>794.25</c:v>
                </c:pt>
                <c:pt idx="31156">
                  <c:v>807.76</c:v>
                </c:pt>
                <c:pt idx="31157">
                  <c:v>819.52</c:v>
                </c:pt>
                <c:pt idx="31158">
                  <c:v>845.84</c:v>
                </c:pt>
                <c:pt idx="31159">
                  <c:v>1029.95</c:v>
                </c:pt>
                <c:pt idx="31160">
                  <c:v>1193</c:v>
                </c:pt>
                <c:pt idx="31161">
                  <c:v>1287.83</c:v>
                </c:pt>
                <c:pt idx="31162">
                  <c:v>1332.87</c:v>
                </c:pt>
                <c:pt idx="31163">
                  <c:v>1342.63</c:v>
                </c:pt>
                <c:pt idx="31164">
                  <c:v>1351.04</c:v>
                </c:pt>
                <c:pt idx="31165">
                  <c:v>1368.33</c:v>
                </c:pt>
                <c:pt idx="31166">
                  <c:v>1343.79</c:v>
                </c:pt>
                <c:pt idx="31167">
                  <c:v>1285.8</c:v>
                </c:pt>
                <c:pt idx="31168">
                  <c:v>1200.46</c:v>
                </c:pt>
                <c:pt idx="31169">
                  <c:v>1098.6099999999999</c:v>
                </c:pt>
                <c:pt idx="31170">
                  <c:v>1154.5899999999999</c:v>
                </c:pt>
                <c:pt idx="31171">
                  <c:v>1156.05</c:v>
                </c:pt>
                <c:pt idx="31172">
                  <c:v>1110.17</c:v>
                </c:pt>
                <c:pt idx="31173">
                  <c:v>1073.96</c:v>
                </c:pt>
                <c:pt idx="31174">
                  <c:v>1031.5</c:v>
                </c:pt>
                <c:pt idx="31175">
                  <c:v>963.99</c:v>
                </c:pt>
                <c:pt idx="31176">
                  <c:v>912.22</c:v>
                </c:pt>
                <c:pt idx="31177">
                  <c:v>874</c:v>
                </c:pt>
                <c:pt idx="31178">
                  <c:v>848.29</c:v>
                </c:pt>
                <c:pt idx="31179">
                  <c:v>840.66</c:v>
                </c:pt>
                <c:pt idx="31180">
                  <c:v>836.57</c:v>
                </c:pt>
                <c:pt idx="31181">
                  <c:v>862.63</c:v>
                </c:pt>
                <c:pt idx="31182">
                  <c:v>872.2</c:v>
                </c:pt>
                <c:pt idx="31183">
                  <c:v>1050.28</c:v>
                </c:pt>
                <c:pt idx="31184">
                  <c:v>1196.42</c:v>
                </c:pt>
                <c:pt idx="31185">
                  <c:v>1282.1099999999999</c:v>
                </c:pt>
                <c:pt idx="31186">
                  <c:v>1328</c:v>
                </c:pt>
                <c:pt idx="31187">
                  <c:v>1329.53</c:v>
                </c:pt>
                <c:pt idx="31188">
                  <c:v>1338.2</c:v>
                </c:pt>
                <c:pt idx="31189">
                  <c:v>1349.34</c:v>
                </c:pt>
                <c:pt idx="31190">
                  <c:v>1339.14</c:v>
                </c:pt>
                <c:pt idx="31191">
                  <c:v>1263.78</c:v>
                </c:pt>
                <c:pt idx="31192">
                  <c:v>1183.52</c:v>
                </c:pt>
                <c:pt idx="31193">
                  <c:v>1090.55</c:v>
                </c:pt>
                <c:pt idx="31194">
                  <c:v>1156.53</c:v>
                </c:pt>
                <c:pt idx="31195">
                  <c:v>1150.47</c:v>
                </c:pt>
                <c:pt idx="31196">
                  <c:v>1112.56</c:v>
                </c:pt>
                <c:pt idx="31197">
                  <c:v>1069.98</c:v>
                </c:pt>
                <c:pt idx="31198">
                  <c:v>1007.51</c:v>
                </c:pt>
                <c:pt idx="31199">
                  <c:v>944.22</c:v>
                </c:pt>
                <c:pt idx="31200">
                  <c:v>899.95</c:v>
                </c:pt>
                <c:pt idx="31201">
                  <c:v>873.74</c:v>
                </c:pt>
                <c:pt idx="31202">
                  <c:v>847.46</c:v>
                </c:pt>
                <c:pt idx="31203">
                  <c:v>836.72</c:v>
                </c:pt>
                <c:pt idx="31204">
                  <c:v>840.37</c:v>
                </c:pt>
                <c:pt idx="31205">
                  <c:v>873.88</c:v>
                </c:pt>
                <c:pt idx="31206">
                  <c:v>876.37</c:v>
                </c:pt>
                <c:pt idx="31207">
                  <c:v>1029.8900000000001</c:v>
                </c:pt>
                <c:pt idx="31208">
                  <c:v>1157.8900000000001</c:v>
                </c:pt>
                <c:pt idx="31209">
                  <c:v>1228.94</c:v>
                </c:pt>
                <c:pt idx="31210">
                  <c:v>1275.33</c:v>
                </c:pt>
                <c:pt idx="31211">
                  <c:v>1271.6600000000001</c:v>
                </c:pt>
                <c:pt idx="31212">
                  <c:v>1281.32</c:v>
                </c:pt>
                <c:pt idx="31213">
                  <c:v>1298.78</c:v>
                </c:pt>
                <c:pt idx="31214">
                  <c:v>1271.97</c:v>
                </c:pt>
                <c:pt idx="31215">
                  <c:v>1206.1300000000001</c:v>
                </c:pt>
                <c:pt idx="31216">
                  <c:v>1134.06</c:v>
                </c:pt>
                <c:pt idx="31217">
                  <c:v>1065.48</c:v>
                </c:pt>
                <c:pt idx="31218">
                  <c:v>1123.1400000000001</c:v>
                </c:pt>
                <c:pt idx="31219">
                  <c:v>1107.71</c:v>
                </c:pt>
                <c:pt idx="31220">
                  <c:v>1069.33</c:v>
                </c:pt>
                <c:pt idx="31221">
                  <c:v>1012.47</c:v>
                </c:pt>
                <c:pt idx="31222">
                  <c:v>963.3</c:v>
                </c:pt>
                <c:pt idx="31223">
                  <c:v>914.2</c:v>
                </c:pt>
                <c:pt idx="31224">
                  <c:v>876.11</c:v>
                </c:pt>
                <c:pt idx="31225">
                  <c:v>823.77</c:v>
                </c:pt>
                <c:pt idx="31226">
                  <c:v>817.31</c:v>
                </c:pt>
                <c:pt idx="31227">
                  <c:v>801.4</c:v>
                </c:pt>
                <c:pt idx="31228">
                  <c:v>802.22</c:v>
                </c:pt>
                <c:pt idx="31229">
                  <c:v>811.15</c:v>
                </c:pt>
                <c:pt idx="31230">
                  <c:v>801.99</c:v>
                </c:pt>
                <c:pt idx="31231">
                  <c:v>902.86</c:v>
                </c:pt>
                <c:pt idx="31232">
                  <c:v>1002.47</c:v>
                </c:pt>
                <c:pt idx="31233">
                  <c:v>1057.18</c:v>
                </c:pt>
                <c:pt idx="31234">
                  <c:v>1091.55</c:v>
                </c:pt>
                <c:pt idx="31235">
                  <c:v>1093.56</c:v>
                </c:pt>
                <c:pt idx="31236">
                  <c:v>1063.99</c:v>
                </c:pt>
                <c:pt idx="31237">
                  <c:v>1053.6600000000001</c:v>
                </c:pt>
                <c:pt idx="31238">
                  <c:v>1044.69</c:v>
                </c:pt>
                <c:pt idx="31239">
                  <c:v>1019.83</c:v>
                </c:pt>
                <c:pt idx="31240">
                  <c:v>988.37</c:v>
                </c:pt>
                <c:pt idx="31241">
                  <c:v>988.81</c:v>
                </c:pt>
                <c:pt idx="31242">
                  <c:v>1066.94</c:v>
                </c:pt>
                <c:pt idx="31243">
                  <c:v>1066.24</c:v>
                </c:pt>
                <c:pt idx="31244">
                  <c:v>1029.1500000000001</c:v>
                </c:pt>
                <c:pt idx="31245">
                  <c:v>989.2</c:v>
                </c:pt>
                <c:pt idx="31246">
                  <c:v>940.19</c:v>
                </c:pt>
                <c:pt idx="31247">
                  <c:v>893.82</c:v>
                </c:pt>
                <c:pt idx="31248">
                  <c:v>853.23</c:v>
                </c:pt>
                <c:pt idx="31249">
                  <c:v>819.79</c:v>
                </c:pt>
                <c:pt idx="31250">
                  <c:v>806.83</c:v>
                </c:pt>
                <c:pt idx="31251">
                  <c:v>786.9</c:v>
                </c:pt>
                <c:pt idx="31252">
                  <c:v>778.07</c:v>
                </c:pt>
                <c:pt idx="31253">
                  <c:v>770.65</c:v>
                </c:pt>
                <c:pt idx="31254">
                  <c:v>738.96</c:v>
                </c:pt>
                <c:pt idx="31255">
                  <c:v>776.06</c:v>
                </c:pt>
                <c:pt idx="31256">
                  <c:v>821.01</c:v>
                </c:pt>
                <c:pt idx="31257">
                  <c:v>879.09</c:v>
                </c:pt>
                <c:pt idx="31258">
                  <c:v>936.35</c:v>
                </c:pt>
                <c:pt idx="31259">
                  <c:v>957.98</c:v>
                </c:pt>
                <c:pt idx="31260">
                  <c:v>975.42</c:v>
                </c:pt>
                <c:pt idx="31261">
                  <c:v>988.43</c:v>
                </c:pt>
                <c:pt idx="31262">
                  <c:v>989.88</c:v>
                </c:pt>
                <c:pt idx="31263">
                  <c:v>976.7</c:v>
                </c:pt>
                <c:pt idx="31264">
                  <c:v>950.1</c:v>
                </c:pt>
                <c:pt idx="31265">
                  <c:v>939.66</c:v>
                </c:pt>
                <c:pt idx="31266">
                  <c:v>997.65</c:v>
                </c:pt>
                <c:pt idx="31267">
                  <c:v>1007.94</c:v>
                </c:pt>
                <c:pt idx="31268">
                  <c:v>997.97</c:v>
                </c:pt>
                <c:pt idx="31269">
                  <c:v>960.26</c:v>
                </c:pt>
                <c:pt idx="31270">
                  <c:v>907.74</c:v>
                </c:pt>
                <c:pt idx="31271">
                  <c:v>862.52</c:v>
                </c:pt>
                <c:pt idx="31272">
                  <c:v>825.22</c:v>
                </c:pt>
                <c:pt idx="31273">
                  <c:v>796.66</c:v>
                </c:pt>
                <c:pt idx="31274">
                  <c:v>786.46</c:v>
                </c:pt>
                <c:pt idx="31275">
                  <c:v>769.12</c:v>
                </c:pt>
                <c:pt idx="31276">
                  <c:v>780.08</c:v>
                </c:pt>
                <c:pt idx="31277">
                  <c:v>828.98</c:v>
                </c:pt>
                <c:pt idx="31278">
                  <c:v>845.55</c:v>
                </c:pt>
                <c:pt idx="31279">
                  <c:v>1008.82</c:v>
                </c:pt>
                <c:pt idx="31280">
                  <c:v>1126</c:v>
                </c:pt>
                <c:pt idx="31281">
                  <c:v>1185.2</c:v>
                </c:pt>
                <c:pt idx="31282">
                  <c:v>1226.0899999999999</c:v>
                </c:pt>
                <c:pt idx="31283">
                  <c:v>1252.9000000000001</c:v>
                </c:pt>
                <c:pt idx="31284">
                  <c:v>1275.3</c:v>
                </c:pt>
                <c:pt idx="31285">
                  <c:v>1277.24</c:v>
                </c:pt>
                <c:pt idx="31286">
                  <c:v>1299.47</c:v>
                </c:pt>
                <c:pt idx="31287">
                  <c:v>1242.8900000000001</c:v>
                </c:pt>
                <c:pt idx="31288">
                  <c:v>1152.04</c:v>
                </c:pt>
                <c:pt idx="31289">
                  <c:v>1052.46</c:v>
                </c:pt>
                <c:pt idx="31290">
                  <c:v>1096.05</c:v>
                </c:pt>
                <c:pt idx="31291">
                  <c:v>1087.4100000000001</c:v>
                </c:pt>
                <c:pt idx="31292">
                  <c:v>1058.8</c:v>
                </c:pt>
                <c:pt idx="31293">
                  <c:v>1013.39</c:v>
                </c:pt>
                <c:pt idx="31294">
                  <c:v>945.68</c:v>
                </c:pt>
                <c:pt idx="31295">
                  <c:v>891.45</c:v>
                </c:pt>
                <c:pt idx="31296">
                  <c:v>846.92</c:v>
                </c:pt>
                <c:pt idx="31297">
                  <c:v>817.98</c:v>
                </c:pt>
                <c:pt idx="31298">
                  <c:v>793.34</c:v>
                </c:pt>
                <c:pt idx="31299">
                  <c:v>785.11</c:v>
                </c:pt>
                <c:pt idx="31300">
                  <c:v>796.69</c:v>
                </c:pt>
                <c:pt idx="31301">
                  <c:v>833.09</c:v>
                </c:pt>
                <c:pt idx="31302">
                  <c:v>845.12</c:v>
                </c:pt>
                <c:pt idx="31303">
                  <c:v>1017.41</c:v>
                </c:pt>
                <c:pt idx="31304">
                  <c:v>1146.17</c:v>
                </c:pt>
                <c:pt idx="31305">
                  <c:v>1235.47</c:v>
                </c:pt>
                <c:pt idx="31306">
                  <c:v>1270.29</c:v>
                </c:pt>
                <c:pt idx="31307">
                  <c:v>1280.98</c:v>
                </c:pt>
                <c:pt idx="31308">
                  <c:v>1303.1400000000001</c:v>
                </c:pt>
                <c:pt idx="31309">
                  <c:v>1311.93</c:v>
                </c:pt>
                <c:pt idx="31310">
                  <c:v>1290.4000000000001</c:v>
                </c:pt>
                <c:pt idx="31311">
                  <c:v>1238.1199999999999</c:v>
                </c:pt>
                <c:pt idx="31312">
                  <c:v>1164.93</c:v>
                </c:pt>
                <c:pt idx="31313">
                  <c:v>1069.58</c:v>
                </c:pt>
                <c:pt idx="31314">
                  <c:v>1111.24</c:v>
                </c:pt>
                <c:pt idx="31315">
                  <c:v>1108.72</c:v>
                </c:pt>
                <c:pt idx="31316">
                  <c:v>1069.1600000000001</c:v>
                </c:pt>
                <c:pt idx="31317">
                  <c:v>1015.44</c:v>
                </c:pt>
                <c:pt idx="31318">
                  <c:v>946.75</c:v>
                </c:pt>
                <c:pt idx="31319">
                  <c:v>895.43</c:v>
                </c:pt>
                <c:pt idx="31320">
                  <c:v>847.13</c:v>
                </c:pt>
                <c:pt idx="31321">
                  <c:v>810.32</c:v>
                </c:pt>
                <c:pt idx="31322">
                  <c:v>798.6</c:v>
                </c:pt>
                <c:pt idx="31323">
                  <c:v>786.55</c:v>
                </c:pt>
                <c:pt idx="31324">
                  <c:v>795.66</c:v>
                </c:pt>
                <c:pt idx="31325">
                  <c:v>831.93</c:v>
                </c:pt>
                <c:pt idx="31326">
                  <c:v>845.43</c:v>
                </c:pt>
                <c:pt idx="31327">
                  <c:v>1012.9</c:v>
                </c:pt>
                <c:pt idx="31328">
                  <c:v>1154.28</c:v>
                </c:pt>
                <c:pt idx="31329">
                  <c:v>1235.24</c:v>
                </c:pt>
                <c:pt idx="31330">
                  <c:v>1268.8399999999999</c:v>
                </c:pt>
                <c:pt idx="31331">
                  <c:v>1295.77</c:v>
                </c:pt>
                <c:pt idx="31332">
                  <c:v>1315.46</c:v>
                </c:pt>
                <c:pt idx="31333">
                  <c:v>1335.33</c:v>
                </c:pt>
                <c:pt idx="31334">
                  <c:v>1261.03</c:v>
                </c:pt>
                <c:pt idx="31335">
                  <c:v>1172.68</c:v>
                </c:pt>
                <c:pt idx="31336">
                  <c:v>1115.23</c:v>
                </c:pt>
                <c:pt idx="31337">
                  <c:v>1001.09</c:v>
                </c:pt>
                <c:pt idx="31338">
                  <c:v>1082.02</c:v>
                </c:pt>
                <c:pt idx="31339">
                  <c:v>1069.83</c:v>
                </c:pt>
                <c:pt idx="31340">
                  <c:v>1030.42</c:v>
                </c:pt>
                <c:pt idx="31341">
                  <c:v>977.41</c:v>
                </c:pt>
                <c:pt idx="31342">
                  <c:v>914.33</c:v>
                </c:pt>
                <c:pt idx="31343">
                  <c:v>866.66</c:v>
                </c:pt>
                <c:pt idx="31344">
                  <c:v>830.33</c:v>
                </c:pt>
                <c:pt idx="31345">
                  <c:v>804.27</c:v>
                </c:pt>
                <c:pt idx="31346">
                  <c:v>782.33</c:v>
                </c:pt>
                <c:pt idx="31347">
                  <c:v>770.65</c:v>
                </c:pt>
                <c:pt idx="31348">
                  <c:v>787.13</c:v>
                </c:pt>
                <c:pt idx="31349">
                  <c:v>808.91</c:v>
                </c:pt>
                <c:pt idx="31350">
                  <c:v>820.46</c:v>
                </c:pt>
                <c:pt idx="31351">
                  <c:v>957.15</c:v>
                </c:pt>
                <c:pt idx="31352">
                  <c:v>1080.98</c:v>
                </c:pt>
                <c:pt idx="31353">
                  <c:v>1177.2</c:v>
                </c:pt>
                <c:pt idx="31354">
                  <c:v>1228.3900000000001</c:v>
                </c:pt>
                <c:pt idx="31355">
                  <c:v>1246.6500000000001</c:v>
                </c:pt>
                <c:pt idx="31356">
                  <c:v>1243.3800000000001</c:v>
                </c:pt>
                <c:pt idx="31357">
                  <c:v>1272.76</c:v>
                </c:pt>
                <c:pt idx="31358">
                  <c:v>1258.96</c:v>
                </c:pt>
                <c:pt idx="31359">
                  <c:v>1199.05</c:v>
                </c:pt>
                <c:pt idx="31360">
                  <c:v>1114.7</c:v>
                </c:pt>
                <c:pt idx="31361">
                  <c:v>1022.17</c:v>
                </c:pt>
                <c:pt idx="31362">
                  <c:v>1072.3800000000001</c:v>
                </c:pt>
                <c:pt idx="31363">
                  <c:v>1073.33</c:v>
                </c:pt>
                <c:pt idx="31364">
                  <c:v>1036.32</c:v>
                </c:pt>
                <c:pt idx="31365">
                  <c:v>982.05</c:v>
                </c:pt>
                <c:pt idx="31366">
                  <c:v>917.31</c:v>
                </c:pt>
                <c:pt idx="31367">
                  <c:v>858.54</c:v>
                </c:pt>
                <c:pt idx="31368">
                  <c:v>813.56</c:v>
                </c:pt>
                <c:pt idx="31369">
                  <c:v>783.98</c:v>
                </c:pt>
                <c:pt idx="31370">
                  <c:v>761.35</c:v>
                </c:pt>
                <c:pt idx="31371">
                  <c:v>755.84</c:v>
                </c:pt>
                <c:pt idx="31372">
                  <c:v>770.54</c:v>
                </c:pt>
                <c:pt idx="31373">
                  <c:v>804.03</c:v>
                </c:pt>
                <c:pt idx="31374">
                  <c:v>824.53</c:v>
                </c:pt>
                <c:pt idx="31375">
                  <c:v>992.08</c:v>
                </c:pt>
                <c:pt idx="31376">
                  <c:v>1138.3800000000001</c:v>
                </c:pt>
                <c:pt idx="31377">
                  <c:v>1218.77</c:v>
                </c:pt>
                <c:pt idx="31378">
                  <c:v>1242.01</c:v>
                </c:pt>
                <c:pt idx="31379">
                  <c:v>1271.73</c:v>
                </c:pt>
                <c:pt idx="31380">
                  <c:v>1250.23</c:v>
                </c:pt>
                <c:pt idx="31381">
                  <c:v>1302.97</c:v>
                </c:pt>
                <c:pt idx="31382">
                  <c:v>1286.51</c:v>
                </c:pt>
                <c:pt idx="31383">
                  <c:v>1233.56</c:v>
                </c:pt>
                <c:pt idx="31384">
                  <c:v>1141.56</c:v>
                </c:pt>
                <c:pt idx="31385">
                  <c:v>1058.32</c:v>
                </c:pt>
                <c:pt idx="31386">
                  <c:v>1126.53</c:v>
                </c:pt>
                <c:pt idx="31387">
                  <c:v>1116.55</c:v>
                </c:pt>
                <c:pt idx="31388">
                  <c:v>1071.3</c:v>
                </c:pt>
                <c:pt idx="31389">
                  <c:v>1013.79</c:v>
                </c:pt>
                <c:pt idx="31390">
                  <c:v>953.02</c:v>
                </c:pt>
                <c:pt idx="31391">
                  <c:v>902.07</c:v>
                </c:pt>
                <c:pt idx="31392">
                  <c:v>852.41</c:v>
                </c:pt>
                <c:pt idx="31393">
                  <c:v>817.2</c:v>
                </c:pt>
                <c:pt idx="31394">
                  <c:v>799.2</c:v>
                </c:pt>
                <c:pt idx="31395">
                  <c:v>783.39</c:v>
                </c:pt>
                <c:pt idx="31396">
                  <c:v>783.57</c:v>
                </c:pt>
                <c:pt idx="31397">
                  <c:v>784.48</c:v>
                </c:pt>
                <c:pt idx="31398">
                  <c:v>780.27</c:v>
                </c:pt>
                <c:pt idx="31399">
                  <c:v>873.14</c:v>
                </c:pt>
                <c:pt idx="31400">
                  <c:v>1002.49</c:v>
                </c:pt>
                <c:pt idx="31401">
                  <c:v>1101.97</c:v>
                </c:pt>
                <c:pt idx="31402">
                  <c:v>1147.8900000000001</c:v>
                </c:pt>
                <c:pt idx="31403">
                  <c:v>1138.8</c:v>
                </c:pt>
                <c:pt idx="31404">
                  <c:v>1105.54</c:v>
                </c:pt>
                <c:pt idx="31405">
                  <c:v>1056.3499999999999</c:v>
                </c:pt>
                <c:pt idx="31406">
                  <c:v>1048.68</c:v>
                </c:pt>
                <c:pt idx="31407">
                  <c:v>1020.73</c:v>
                </c:pt>
                <c:pt idx="31408">
                  <c:v>980.64</c:v>
                </c:pt>
                <c:pt idx="31409">
                  <c:v>984.46</c:v>
                </c:pt>
                <c:pt idx="31410">
                  <c:v>1050.57</c:v>
                </c:pt>
                <c:pt idx="31411">
                  <c:v>1048.3499999999999</c:v>
                </c:pt>
                <c:pt idx="31412">
                  <c:v>1018.28</c:v>
                </c:pt>
                <c:pt idx="31413">
                  <c:v>981.35</c:v>
                </c:pt>
                <c:pt idx="31414">
                  <c:v>931.02</c:v>
                </c:pt>
                <c:pt idx="31415">
                  <c:v>896.24</c:v>
                </c:pt>
                <c:pt idx="31416">
                  <c:v>856.5</c:v>
                </c:pt>
                <c:pt idx="31417">
                  <c:v>815.69</c:v>
                </c:pt>
                <c:pt idx="31418">
                  <c:v>795.82</c:v>
                </c:pt>
                <c:pt idx="31419">
                  <c:v>778.95</c:v>
                </c:pt>
                <c:pt idx="31420">
                  <c:v>773.55</c:v>
                </c:pt>
                <c:pt idx="31421">
                  <c:v>765.2</c:v>
                </c:pt>
                <c:pt idx="31422">
                  <c:v>733.73</c:v>
                </c:pt>
                <c:pt idx="31423">
                  <c:v>763.71</c:v>
                </c:pt>
                <c:pt idx="31424">
                  <c:v>796.02</c:v>
                </c:pt>
                <c:pt idx="31425">
                  <c:v>840.29</c:v>
                </c:pt>
                <c:pt idx="31426">
                  <c:v>892.76</c:v>
                </c:pt>
                <c:pt idx="31427">
                  <c:v>914.97</c:v>
                </c:pt>
                <c:pt idx="31428">
                  <c:v>931.77</c:v>
                </c:pt>
                <c:pt idx="31429">
                  <c:v>914.68</c:v>
                </c:pt>
                <c:pt idx="31430">
                  <c:v>909.96</c:v>
                </c:pt>
                <c:pt idx="31431">
                  <c:v>901.24</c:v>
                </c:pt>
                <c:pt idx="31432">
                  <c:v>879.9</c:v>
                </c:pt>
                <c:pt idx="31433">
                  <c:v>878.55</c:v>
                </c:pt>
                <c:pt idx="31434">
                  <c:v>967.23</c:v>
                </c:pt>
                <c:pt idx="31435">
                  <c:v>972.58</c:v>
                </c:pt>
                <c:pt idx="31436">
                  <c:v>966.9</c:v>
                </c:pt>
                <c:pt idx="31437">
                  <c:v>934.01</c:v>
                </c:pt>
                <c:pt idx="31438">
                  <c:v>879.66</c:v>
                </c:pt>
                <c:pt idx="31439">
                  <c:v>823.28</c:v>
                </c:pt>
                <c:pt idx="31440">
                  <c:v>798.24</c:v>
                </c:pt>
                <c:pt idx="31441">
                  <c:v>769.53</c:v>
                </c:pt>
                <c:pt idx="31442">
                  <c:v>756.09</c:v>
                </c:pt>
                <c:pt idx="31443">
                  <c:v>748.43</c:v>
                </c:pt>
                <c:pt idx="31444">
                  <c:v>756.67</c:v>
                </c:pt>
                <c:pt idx="31445">
                  <c:v>798.47</c:v>
                </c:pt>
                <c:pt idx="31446">
                  <c:v>826.78</c:v>
                </c:pt>
                <c:pt idx="31447">
                  <c:v>1024.1500000000001</c:v>
                </c:pt>
                <c:pt idx="31448">
                  <c:v>1191.72</c:v>
                </c:pt>
                <c:pt idx="31449">
                  <c:v>1307.83</c:v>
                </c:pt>
                <c:pt idx="31450">
                  <c:v>1356.87</c:v>
                </c:pt>
                <c:pt idx="31451">
                  <c:v>1286.19</c:v>
                </c:pt>
                <c:pt idx="31452">
                  <c:v>1213.29</c:v>
                </c:pt>
                <c:pt idx="31453">
                  <c:v>1217.3800000000001</c:v>
                </c:pt>
                <c:pt idx="31454">
                  <c:v>1211.81</c:v>
                </c:pt>
                <c:pt idx="31455">
                  <c:v>1156.17</c:v>
                </c:pt>
                <c:pt idx="31456">
                  <c:v>1090.82</c:v>
                </c:pt>
                <c:pt idx="31457">
                  <c:v>1010.08</c:v>
                </c:pt>
                <c:pt idx="31458">
                  <c:v>1067.49</c:v>
                </c:pt>
                <c:pt idx="31459">
                  <c:v>1053.49</c:v>
                </c:pt>
                <c:pt idx="31460">
                  <c:v>998.52</c:v>
                </c:pt>
                <c:pt idx="31461">
                  <c:v>953.97</c:v>
                </c:pt>
                <c:pt idx="31462">
                  <c:v>902.94</c:v>
                </c:pt>
                <c:pt idx="31463">
                  <c:v>845.74</c:v>
                </c:pt>
                <c:pt idx="31464">
                  <c:v>803.05</c:v>
                </c:pt>
                <c:pt idx="31465">
                  <c:v>776.66</c:v>
                </c:pt>
                <c:pt idx="31466">
                  <c:v>769.83</c:v>
                </c:pt>
                <c:pt idx="31467">
                  <c:v>763.32</c:v>
                </c:pt>
                <c:pt idx="31468">
                  <c:v>774.03</c:v>
                </c:pt>
                <c:pt idx="31469">
                  <c:v>812.89</c:v>
                </c:pt>
                <c:pt idx="31470">
                  <c:v>836.46</c:v>
                </c:pt>
                <c:pt idx="31471">
                  <c:v>1030.23</c:v>
                </c:pt>
                <c:pt idx="31472">
                  <c:v>1202.04</c:v>
                </c:pt>
                <c:pt idx="31473">
                  <c:v>1295.92</c:v>
                </c:pt>
                <c:pt idx="31474">
                  <c:v>1327.38</c:v>
                </c:pt>
                <c:pt idx="31475">
                  <c:v>1324.7</c:v>
                </c:pt>
                <c:pt idx="31476">
                  <c:v>1318.81</c:v>
                </c:pt>
                <c:pt idx="31477">
                  <c:v>1356.99</c:v>
                </c:pt>
                <c:pt idx="31478">
                  <c:v>1373.05</c:v>
                </c:pt>
                <c:pt idx="31479">
                  <c:v>1323.98</c:v>
                </c:pt>
                <c:pt idx="31480">
                  <c:v>1232.28</c:v>
                </c:pt>
                <c:pt idx="31481">
                  <c:v>1096.48</c:v>
                </c:pt>
                <c:pt idx="31482">
                  <c:v>1170.3800000000001</c:v>
                </c:pt>
                <c:pt idx="31483">
                  <c:v>1148.77</c:v>
                </c:pt>
                <c:pt idx="31484">
                  <c:v>1112.78</c:v>
                </c:pt>
                <c:pt idx="31485">
                  <c:v>1061.46</c:v>
                </c:pt>
                <c:pt idx="31486">
                  <c:v>992.04</c:v>
                </c:pt>
                <c:pt idx="31487">
                  <c:v>915.64</c:v>
                </c:pt>
                <c:pt idx="31488">
                  <c:v>879.63</c:v>
                </c:pt>
                <c:pt idx="31489">
                  <c:v>850.41</c:v>
                </c:pt>
                <c:pt idx="31490">
                  <c:v>831.31</c:v>
                </c:pt>
                <c:pt idx="31491">
                  <c:v>818.46</c:v>
                </c:pt>
                <c:pt idx="31492">
                  <c:v>820.67</c:v>
                </c:pt>
                <c:pt idx="31493">
                  <c:v>852.71</c:v>
                </c:pt>
                <c:pt idx="31494">
                  <c:v>864.11</c:v>
                </c:pt>
                <c:pt idx="31495">
                  <c:v>1051.8599999999999</c:v>
                </c:pt>
                <c:pt idx="31496">
                  <c:v>1201.75</c:v>
                </c:pt>
                <c:pt idx="31497">
                  <c:v>1272.56</c:v>
                </c:pt>
                <c:pt idx="31498">
                  <c:v>1328.51</c:v>
                </c:pt>
                <c:pt idx="31499">
                  <c:v>1323.02</c:v>
                </c:pt>
                <c:pt idx="31500">
                  <c:v>1327.54</c:v>
                </c:pt>
                <c:pt idx="31501">
                  <c:v>1303.1199999999999</c:v>
                </c:pt>
                <c:pt idx="31502">
                  <c:v>1331.85</c:v>
                </c:pt>
                <c:pt idx="31503">
                  <c:v>1246.77</c:v>
                </c:pt>
                <c:pt idx="31504">
                  <c:v>1158.77</c:v>
                </c:pt>
                <c:pt idx="31505">
                  <c:v>1084.29</c:v>
                </c:pt>
                <c:pt idx="31506">
                  <c:v>1136.51</c:v>
                </c:pt>
                <c:pt idx="31507">
                  <c:v>1133.01</c:v>
                </c:pt>
                <c:pt idx="31508">
                  <c:v>1088.5</c:v>
                </c:pt>
                <c:pt idx="31509">
                  <c:v>1038.25</c:v>
                </c:pt>
                <c:pt idx="31510">
                  <c:v>964.39</c:v>
                </c:pt>
                <c:pt idx="31511">
                  <c:v>904.98</c:v>
                </c:pt>
                <c:pt idx="31512">
                  <c:v>855.01</c:v>
                </c:pt>
                <c:pt idx="31513">
                  <c:v>832.73</c:v>
                </c:pt>
                <c:pt idx="31514">
                  <c:v>813.98</c:v>
                </c:pt>
                <c:pt idx="31515">
                  <c:v>799.77</c:v>
                </c:pt>
                <c:pt idx="31516">
                  <c:v>801.46</c:v>
                </c:pt>
                <c:pt idx="31517">
                  <c:v>842.78</c:v>
                </c:pt>
                <c:pt idx="31518">
                  <c:v>853.46</c:v>
                </c:pt>
                <c:pt idx="31519">
                  <c:v>1037.58</c:v>
                </c:pt>
                <c:pt idx="31520">
                  <c:v>1186.48</c:v>
                </c:pt>
                <c:pt idx="31521">
                  <c:v>1267.48</c:v>
                </c:pt>
                <c:pt idx="31522">
                  <c:v>1303.92</c:v>
                </c:pt>
                <c:pt idx="31523">
                  <c:v>1304.93</c:v>
                </c:pt>
                <c:pt idx="31524">
                  <c:v>1278.79</c:v>
                </c:pt>
                <c:pt idx="31525">
                  <c:v>1290.24</c:v>
                </c:pt>
                <c:pt idx="31526">
                  <c:v>1275.48</c:v>
                </c:pt>
                <c:pt idx="31527">
                  <c:v>1243.54</c:v>
                </c:pt>
                <c:pt idx="31528">
                  <c:v>1154.19</c:v>
                </c:pt>
                <c:pt idx="31529">
                  <c:v>1072</c:v>
                </c:pt>
                <c:pt idx="31530">
                  <c:v>1104.9000000000001</c:v>
                </c:pt>
                <c:pt idx="31531">
                  <c:v>1091.4000000000001</c:v>
                </c:pt>
                <c:pt idx="31532">
                  <c:v>1052.97</c:v>
                </c:pt>
                <c:pt idx="31533">
                  <c:v>1012.9</c:v>
                </c:pt>
                <c:pt idx="31534">
                  <c:v>936.67</c:v>
                </c:pt>
                <c:pt idx="31535">
                  <c:v>881.89</c:v>
                </c:pt>
                <c:pt idx="31536">
                  <c:v>849</c:v>
                </c:pt>
                <c:pt idx="31537">
                  <c:v>821.87</c:v>
                </c:pt>
                <c:pt idx="31538">
                  <c:v>807.68</c:v>
                </c:pt>
                <c:pt idx="31539">
                  <c:v>805.42</c:v>
                </c:pt>
                <c:pt idx="31540">
                  <c:v>809.15</c:v>
                </c:pt>
                <c:pt idx="31541">
                  <c:v>848.87</c:v>
                </c:pt>
                <c:pt idx="31542">
                  <c:v>867.62</c:v>
                </c:pt>
                <c:pt idx="31543">
                  <c:v>1033.25</c:v>
                </c:pt>
                <c:pt idx="31544">
                  <c:v>1157.72</c:v>
                </c:pt>
                <c:pt idx="31545">
                  <c:v>1218.24</c:v>
                </c:pt>
                <c:pt idx="31546">
                  <c:v>1248.49</c:v>
                </c:pt>
                <c:pt idx="31547">
                  <c:v>1242.25</c:v>
                </c:pt>
                <c:pt idx="31548">
                  <c:v>1234.08</c:v>
                </c:pt>
                <c:pt idx="31549">
                  <c:v>1240.52</c:v>
                </c:pt>
                <c:pt idx="31550">
                  <c:v>1224.73</c:v>
                </c:pt>
                <c:pt idx="31551">
                  <c:v>1163.7</c:v>
                </c:pt>
                <c:pt idx="31552">
                  <c:v>1071.01</c:v>
                </c:pt>
                <c:pt idx="31553">
                  <c:v>1010.39</c:v>
                </c:pt>
                <c:pt idx="31554">
                  <c:v>1083.31</c:v>
                </c:pt>
                <c:pt idx="31555">
                  <c:v>1078.72</c:v>
                </c:pt>
                <c:pt idx="31556">
                  <c:v>1028.6199999999999</c:v>
                </c:pt>
                <c:pt idx="31557">
                  <c:v>975.32</c:v>
                </c:pt>
                <c:pt idx="31558">
                  <c:v>919.98</c:v>
                </c:pt>
                <c:pt idx="31559">
                  <c:v>872.41</c:v>
                </c:pt>
                <c:pt idx="31560">
                  <c:v>832.47</c:v>
                </c:pt>
                <c:pt idx="31561">
                  <c:v>803.37</c:v>
                </c:pt>
                <c:pt idx="31562">
                  <c:v>786.65</c:v>
                </c:pt>
                <c:pt idx="31563">
                  <c:v>773.73</c:v>
                </c:pt>
                <c:pt idx="31564">
                  <c:v>772.3</c:v>
                </c:pt>
                <c:pt idx="31565">
                  <c:v>783.43</c:v>
                </c:pt>
                <c:pt idx="31566">
                  <c:v>767.81</c:v>
                </c:pt>
                <c:pt idx="31567">
                  <c:v>906.11</c:v>
                </c:pt>
                <c:pt idx="31568">
                  <c:v>1029.17</c:v>
                </c:pt>
                <c:pt idx="31569">
                  <c:v>1114.03</c:v>
                </c:pt>
                <c:pt idx="31570">
                  <c:v>1160.57</c:v>
                </c:pt>
                <c:pt idx="31571">
                  <c:v>1145.8900000000001</c:v>
                </c:pt>
                <c:pt idx="31572">
                  <c:v>1112.83</c:v>
                </c:pt>
                <c:pt idx="31573">
                  <c:v>1067.98</c:v>
                </c:pt>
                <c:pt idx="31574">
                  <c:v>1015.61</c:v>
                </c:pt>
                <c:pt idx="31575">
                  <c:v>985.36</c:v>
                </c:pt>
                <c:pt idx="31576">
                  <c:v>960.58</c:v>
                </c:pt>
                <c:pt idx="31577">
                  <c:v>954.16</c:v>
                </c:pt>
                <c:pt idx="31578">
                  <c:v>1035.5899999999999</c:v>
                </c:pt>
                <c:pt idx="31579">
                  <c:v>1046.3399999999999</c:v>
                </c:pt>
                <c:pt idx="31580">
                  <c:v>1011.91</c:v>
                </c:pt>
                <c:pt idx="31581">
                  <c:v>966.31</c:v>
                </c:pt>
                <c:pt idx="31582">
                  <c:v>924.7</c:v>
                </c:pt>
                <c:pt idx="31583">
                  <c:v>875.05</c:v>
                </c:pt>
                <c:pt idx="31584">
                  <c:v>827.13</c:v>
                </c:pt>
                <c:pt idx="31585">
                  <c:v>800.88</c:v>
                </c:pt>
                <c:pt idx="31586">
                  <c:v>774.65</c:v>
                </c:pt>
                <c:pt idx="31587">
                  <c:v>762.35</c:v>
                </c:pt>
                <c:pt idx="31588">
                  <c:v>746.49</c:v>
                </c:pt>
                <c:pt idx="31589">
                  <c:v>753.98</c:v>
                </c:pt>
                <c:pt idx="31590">
                  <c:v>719.58</c:v>
                </c:pt>
                <c:pt idx="31591">
                  <c:v>745.54</c:v>
                </c:pt>
                <c:pt idx="31592">
                  <c:v>793.23</c:v>
                </c:pt>
                <c:pt idx="31593">
                  <c:v>845.78</c:v>
                </c:pt>
                <c:pt idx="31594">
                  <c:v>893.34</c:v>
                </c:pt>
                <c:pt idx="31595">
                  <c:v>897.49</c:v>
                </c:pt>
                <c:pt idx="31596">
                  <c:v>905.22</c:v>
                </c:pt>
                <c:pt idx="31597">
                  <c:v>915.54</c:v>
                </c:pt>
                <c:pt idx="31598">
                  <c:v>916.79</c:v>
                </c:pt>
                <c:pt idx="31599">
                  <c:v>899.13</c:v>
                </c:pt>
                <c:pt idx="31600">
                  <c:v>871.47</c:v>
                </c:pt>
                <c:pt idx="31601">
                  <c:v>880.12</c:v>
                </c:pt>
                <c:pt idx="31602">
                  <c:v>971.22</c:v>
                </c:pt>
                <c:pt idx="31603">
                  <c:v>974.78</c:v>
                </c:pt>
                <c:pt idx="31604">
                  <c:v>973.06</c:v>
                </c:pt>
                <c:pt idx="31605">
                  <c:v>935.62</c:v>
                </c:pt>
                <c:pt idx="31606">
                  <c:v>884.91</c:v>
                </c:pt>
                <c:pt idx="31607">
                  <c:v>825.49</c:v>
                </c:pt>
                <c:pt idx="31608">
                  <c:v>784.31</c:v>
                </c:pt>
                <c:pt idx="31609">
                  <c:v>762.63</c:v>
                </c:pt>
                <c:pt idx="31610">
                  <c:v>747.18</c:v>
                </c:pt>
                <c:pt idx="31611">
                  <c:v>742.69</c:v>
                </c:pt>
                <c:pt idx="31612">
                  <c:v>753.93</c:v>
                </c:pt>
                <c:pt idx="31613">
                  <c:v>798.03</c:v>
                </c:pt>
                <c:pt idx="31614">
                  <c:v>824.05</c:v>
                </c:pt>
                <c:pt idx="31615">
                  <c:v>1000.97</c:v>
                </c:pt>
                <c:pt idx="31616">
                  <c:v>1122.57</c:v>
                </c:pt>
                <c:pt idx="31617">
                  <c:v>1194.6400000000001</c:v>
                </c:pt>
                <c:pt idx="31618">
                  <c:v>1216.3499999999999</c:v>
                </c:pt>
                <c:pt idx="31619">
                  <c:v>1203.26</c:v>
                </c:pt>
                <c:pt idx="31620">
                  <c:v>1192.04</c:v>
                </c:pt>
                <c:pt idx="31621">
                  <c:v>1199.79</c:v>
                </c:pt>
                <c:pt idx="31622">
                  <c:v>1181.74</c:v>
                </c:pt>
                <c:pt idx="31623">
                  <c:v>1156.4100000000001</c:v>
                </c:pt>
                <c:pt idx="31624">
                  <c:v>1099.02</c:v>
                </c:pt>
                <c:pt idx="31625">
                  <c:v>1035.1600000000001</c:v>
                </c:pt>
                <c:pt idx="31626">
                  <c:v>1069.8599999999999</c:v>
                </c:pt>
                <c:pt idx="31627">
                  <c:v>1054.67</c:v>
                </c:pt>
                <c:pt idx="31628">
                  <c:v>997.99</c:v>
                </c:pt>
                <c:pt idx="31629">
                  <c:v>944.5</c:v>
                </c:pt>
                <c:pt idx="31630">
                  <c:v>880.97</c:v>
                </c:pt>
                <c:pt idx="31631">
                  <c:v>828.84</c:v>
                </c:pt>
                <c:pt idx="31632">
                  <c:v>788.23</c:v>
                </c:pt>
                <c:pt idx="31633">
                  <c:v>760.79</c:v>
                </c:pt>
                <c:pt idx="31634">
                  <c:v>742.66</c:v>
                </c:pt>
                <c:pt idx="31635">
                  <c:v>740.06</c:v>
                </c:pt>
                <c:pt idx="31636">
                  <c:v>746.85</c:v>
                </c:pt>
                <c:pt idx="31637">
                  <c:v>795.91</c:v>
                </c:pt>
                <c:pt idx="31638">
                  <c:v>814.08</c:v>
                </c:pt>
                <c:pt idx="31639">
                  <c:v>1002.05</c:v>
                </c:pt>
                <c:pt idx="31640">
                  <c:v>1148.03</c:v>
                </c:pt>
                <c:pt idx="31641">
                  <c:v>1238.4000000000001</c:v>
                </c:pt>
                <c:pt idx="31642">
                  <c:v>1286.1300000000001</c:v>
                </c:pt>
                <c:pt idx="31643">
                  <c:v>1290.96</c:v>
                </c:pt>
                <c:pt idx="31644">
                  <c:v>1276.8399999999999</c:v>
                </c:pt>
                <c:pt idx="31645">
                  <c:v>1295.24</c:v>
                </c:pt>
                <c:pt idx="31646">
                  <c:v>1261.52</c:v>
                </c:pt>
                <c:pt idx="31647">
                  <c:v>1235.6099999999999</c:v>
                </c:pt>
                <c:pt idx="31648">
                  <c:v>1149.96</c:v>
                </c:pt>
                <c:pt idx="31649">
                  <c:v>1058.94</c:v>
                </c:pt>
                <c:pt idx="31650">
                  <c:v>1118.07</c:v>
                </c:pt>
                <c:pt idx="31651">
                  <c:v>1107.76</c:v>
                </c:pt>
                <c:pt idx="31652">
                  <c:v>1066.18</c:v>
                </c:pt>
                <c:pt idx="31653">
                  <c:v>1016.9</c:v>
                </c:pt>
                <c:pt idx="31654">
                  <c:v>938.68</c:v>
                </c:pt>
                <c:pt idx="31655">
                  <c:v>883.89</c:v>
                </c:pt>
                <c:pt idx="31656">
                  <c:v>834.56</c:v>
                </c:pt>
                <c:pt idx="31657">
                  <c:v>802.45</c:v>
                </c:pt>
                <c:pt idx="31658">
                  <c:v>780.19</c:v>
                </c:pt>
                <c:pt idx="31659">
                  <c:v>767.85</c:v>
                </c:pt>
                <c:pt idx="31660">
                  <c:v>779.16</c:v>
                </c:pt>
                <c:pt idx="31661">
                  <c:v>812.03</c:v>
                </c:pt>
                <c:pt idx="31662">
                  <c:v>838.39</c:v>
                </c:pt>
                <c:pt idx="31663">
                  <c:v>1008.75</c:v>
                </c:pt>
                <c:pt idx="31664">
                  <c:v>1160.6500000000001</c:v>
                </c:pt>
                <c:pt idx="31665">
                  <c:v>1272.8</c:v>
                </c:pt>
                <c:pt idx="31666">
                  <c:v>1320.05</c:v>
                </c:pt>
                <c:pt idx="31667">
                  <c:v>1315.97</c:v>
                </c:pt>
                <c:pt idx="31668">
                  <c:v>1330.29</c:v>
                </c:pt>
                <c:pt idx="31669">
                  <c:v>1346.53</c:v>
                </c:pt>
                <c:pt idx="31670">
                  <c:v>1338.31</c:v>
                </c:pt>
                <c:pt idx="31671">
                  <c:v>1294.18</c:v>
                </c:pt>
                <c:pt idx="31672">
                  <c:v>1200.52</c:v>
                </c:pt>
                <c:pt idx="31673">
                  <c:v>1106.3900000000001</c:v>
                </c:pt>
                <c:pt idx="31674">
                  <c:v>1153.68</c:v>
                </c:pt>
                <c:pt idx="31675">
                  <c:v>1140.52</c:v>
                </c:pt>
                <c:pt idx="31676">
                  <c:v>1100.79</c:v>
                </c:pt>
                <c:pt idx="31677">
                  <c:v>1050.69</c:v>
                </c:pt>
                <c:pt idx="31678">
                  <c:v>983.73</c:v>
                </c:pt>
                <c:pt idx="31679">
                  <c:v>923.63</c:v>
                </c:pt>
                <c:pt idx="31680">
                  <c:v>881.86</c:v>
                </c:pt>
                <c:pt idx="31681">
                  <c:v>841.87</c:v>
                </c:pt>
                <c:pt idx="31682">
                  <c:v>824.24</c:v>
                </c:pt>
                <c:pt idx="31683">
                  <c:v>812.38</c:v>
                </c:pt>
                <c:pt idx="31684">
                  <c:v>816.12</c:v>
                </c:pt>
                <c:pt idx="31685">
                  <c:v>824.21</c:v>
                </c:pt>
                <c:pt idx="31686">
                  <c:v>849.4</c:v>
                </c:pt>
                <c:pt idx="31687">
                  <c:v>1036.56</c:v>
                </c:pt>
                <c:pt idx="31688">
                  <c:v>1186.69</c:v>
                </c:pt>
                <c:pt idx="31689">
                  <c:v>1252.9100000000001</c:v>
                </c:pt>
                <c:pt idx="31690">
                  <c:v>1291.4100000000001</c:v>
                </c:pt>
                <c:pt idx="31691">
                  <c:v>1307.6400000000001</c:v>
                </c:pt>
                <c:pt idx="31692">
                  <c:v>1319.46</c:v>
                </c:pt>
                <c:pt idx="31693">
                  <c:v>1329.72</c:v>
                </c:pt>
                <c:pt idx="31694">
                  <c:v>1320.24</c:v>
                </c:pt>
                <c:pt idx="31695">
                  <c:v>1296.1400000000001</c:v>
                </c:pt>
                <c:pt idx="31696">
                  <c:v>1202.46</c:v>
                </c:pt>
                <c:pt idx="31697">
                  <c:v>1100.8399999999999</c:v>
                </c:pt>
                <c:pt idx="31698">
                  <c:v>1181.6199999999999</c:v>
                </c:pt>
                <c:pt idx="31699">
                  <c:v>1171.1500000000001</c:v>
                </c:pt>
                <c:pt idx="31700">
                  <c:v>1114.3699999999999</c:v>
                </c:pt>
                <c:pt idx="31701">
                  <c:v>1057.95</c:v>
                </c:pt>
                <c:pt idx="31702">
                  <c:v>1003.48</c:v>
                </c:pt>
                <c:pt idx="31703">
                  <c:v>941.65</c:v>
                </c:pt>
                <c:pt idx="31704">
                  <c:v>897.78</c:v>
                </c:pt>
                <c:pt idx="31705">
                  <c:v>867.82</c:v>
                </c:pt>
                <c:pt idx="31706">
                  <c:v>839.26</c:v>
                </c:pt>
                <c:pt idx="31707">
                  <c:v>824.65</c:v>
                </c:pt>
                <c:pt idx="31708">
                  <c:v>827.29</c:v>
                </c:pt>
                <c:pt idx="31709">
                  <c:v>854.24</c:v>
                </c:pt>
                <c:pt idx="31710">
                  <c:v>876.42</c:v>
                </c:pt>
                <c:pt idx="31711">
                  <c:v>1055.23</c:v>
                </c:pt>
                <c:pt idx="31712">
                  <c:v>1187.3599999999999</c:v>
                </c:pt>
                <c:pt idx="31713">
                  <c:v>1264.29</c:v>
                </c:pt>
                <c:pt idx="31714">
                  <c:v>1298.72</c:v>
                </c:pt>
                <c:pt idx="31715">
                  <c:v>1268.02</c:v>
                </c:pt>
                <c:pt idx="31716">
                  <c:v>1233.32</c:v>
                </c:pt>
                <c:pt idx="31717">
                  <c:v>1212.6199999999999</c:v>
                </c:pt>
                <c:pt idx="31718">
                  <c:v>1182.33</c:v>
                </c:pt>
                <c:pt idx="31719">
                  <c:v>1128.05</c:v>
                </c:pt>
                <c:pt idx="31720">
                  <c:v>1065.27</c:v>
                </c:pt>
                <c:pt idx="31721">
                  <c:v>996.26</c:v>
                </c:pt>
                <c:pt idx="31722">
                  <c:v>1044.9000000000001</c:v>
                </c:pt>
                <c:pt idx="31723">
                  <c:v>1043.74</c:v>
                </c:pt>
                <c:pt idx="31724">
                  <c:v>995.63</c:v>
                </c:pt>
                <c:pt idx="31725">
                  <c:v>924.84</c:v>
                </c:pt>
                <c:pt idx="31726">
                  <c:v>870</c:v>
                </c:pt>
                <c:pt idx="31727">
                  <c:v>816.13</c:v>
                </c:pt>
                <c:pt idx="31728">
                  <c:v>791.32</c:v>
                </c:pt>
                <c:pt idx="31729">
                  <c:v>756.79</c:v>
                </c:pt>
                <c:pt idx="31730">
                  <c:v>748.46</c:v>
                </c:pt>
                <c:pt idx="31731">
                  <c:v>739.02</c:v>
                </c:pt>
                <c:pt idx="31732">
                  <c:v>731.69</c:v>
                </c:pt>
                <c:pt idx="31733">
                  <c:v>747.05</c:v>
                </c:pt>
                <c:pt idx="31734">
                  <c:v>745.95</c:v>
                </c:pt>
                <c:pt idx="31735">
                  <c:v>861.88</c:v>
                </c:pt>
                <c:pt idx="31736">
                  <c:v>1008.16</c:v>
                </c:pt>
                <c:pt idx="31737">
                  <c:v>1072.03</c:v>
                </c:pt>
                <c:pt idx="31738">
                  <c:v>1116.19</c:v>
                </c:pt>
                <c:pt idx="31739">
                  <c:v>1122.67</c:v>
                </c:pt>
                <c:pt idx="31740">
                  <c:v>1103.55</c:v>
                </c:pt>
                <c:pt idx="31741">
                  <c:v>1079.19</c:v>
                </c:pt>
                <c:pt idx="31742">
                  <c:v>1014.29</c:v>
                </c:pt>
                <c:pt idx="31743">
                  <c:v>1003.76</c:v>
                </c:pt>
                <c:pt idx="31744">
                  <c:v>997.13</c:v>
                </c:pt>
                <c:pt idx="31745">
                  <c:v>1003.14</c:v>
                </c:pt>
                <c:pt idx="31746">
                  <c:v>1075.93</c:v>
                </c:pt>
                <c:pt idx="31747">
                  <c:v>1071.29</c:v>
                </c:pt>
                <c:pt idx="31748">
                  <c:v>1040.96</c:v>
                </c:pt>
                <c:pt idx="31749">
                  <c:v>1007.63</c:v>
                </c:pt>
                <c:pt idx="31750">
                  <c:v>957.8</c:v>
                </c:pt>
                <c:pt idx="31751">
                  <c:v>923.17</c:v>
                </c:pt>
                <c:pt idx="31752">
                  <c:v>883.13</c:v>
                </c:pt>
                <c:pt idx="31753">
                  <c:v>853.84</c:v>
                </c:pt>
                <c:pt idx="31754">
                  <c:v>835.87</c:v>
                </c:pt>
                <c:pt idx="31755">
                  <c:v>809.11</c:v>
                </c:pt>
                <c:pt idx="31756">
                  <c:v>802.4</c:v>
                </c:pt>
                <c:pt idx="31757">
                  <c:v>797.78</c:v>
                </c:pt>
                <c:pt idx="31758">
                  <c:v>764.26</c:v>
                </c:pt>
                <c:pt idx="31759">
                  <c:v>799.35</c:v>
                </c:pt>
                <c:pt idx="31760">
                  <c:v>854.02</c:v>
                </c:pt>
                <c:pt idx="31761">
                  <c:v>894.4</c:v>
                </c:pt>
                <c:pt idx="31762">
                  <c:v>941.46</c:v>
                </c:pt>
                <c:pt idx="31763">
                  <c:v>951.13</c:v>
                </c:pt>
                <c:pt idx="31764">
                  <c:v>960.53</c:v>
                </c:pt>
                <c:pt idx="31765">
                  <c:v>964.89</c:v>
                </c:pt>
                <c:pt idx="31766">
                  <c:v>933.14</c:v>
                </c:pt>
                <c:pt idx="31767">
                  <c:v>917.81</c:v>
                </c:pt>
                <c:pt idx="31768">
                  <c:v>918.6</c:v>
                </c:pt>
                <c:pt idx="31769">
                  <c:v>921.66</c:v>
                </c:pt>
                <c:pt idx="31770">
                  <c:v>1016.36</c:v>
                </c:pt>
                <c:pt idx="31771">
                  <c:v>1014.22</c:v>
                </c:pt>
                <c:pt idx="31772">
                  <c:v>997.11</c:v>
                </c:pt>
                <c:pt idx="31773">
                  <c:v>974.06</c:v>
                </c:pt>
                <c:pt idx="31774">
                  <c:v>917.64</c:v>
                </c:pt>
                <c:pt idx="31775">
                  <c:v>865.46</c:v>
                </c:pt>
                <c:pt idx="31776">
                  <c:v>823.14</c:v>
                </c:pt>
                <c:pt idx="31777">
                  <c:v>795.29</c:v>
                </c:pt>
                <c:pt idx="31778">
                  <c:v>773.81</c:v>
                </c:pt>
                <c:pt idx="31779">
                  <c:v>767.9</c:v>
                </c:pt>
                <c:pt idx="31780">
                  <c:v>773.27</c:v>
                </c:pt>
                <c:pt idx="31781">
                  <c:v>808.19</c:v>
                </c:pt>
                <c:pt idx="31782">
                  <c:v>828.67</c:v>
                </c:pt>
                <c:pt idx="31783">
                  <c:v>1016.41</c:v>
                </c:pt>
                <c:pt idx="31784">
                  <c:v>1173.83</c:v>
                </c:pt>
                <c:pt idx="31785">
                  <c:v>1284.6099999999999</c:v>
                </c:pt>
                <c:pt idx="31786">
                  <c:v>1288.7</c:v>
                </c:pt>
                <c:pt idx="31787">
                  <c:v>1279.93</c:v>
                </c:pt>
                <c:pt idx="31788">
                  <c:v>1325.68</c:v>
                </c:pt>
                <c:pt idx="31789">
                  <c:v>1347.89</c:v>
                </c:pt>
                <c:pt idx="31790">
                  <c:v>1340.4</c:v>
                </c:pt>
                <c:pt idx="31791">
                  <c:v>1223.6099999999999</c:v>
                </c:pt>
                <c:pt idx="31792">
                  <c:v>1176.6600000000001</c:v>
                </c:pt>
                <c:pt idx="31793">
                  <c:v>1122.18</c:v>
                </c:pt>
                <c:pt idx="31794">
                  <c:v>1106.3399999999999</c:v>
                </c:pt>
                <c:pt idx="31795">
                  <c:v>1091.1500000000001</c:v>
                </c:pt>
                <c:pt idx="31796">
                  <c:v>1046.24</c:v>
                </c:pt>
                <c:pt idx="31797">
                  <c:v>992.82</c:v>
                </c:pt>
                <c:pt idx="31798">
                  <c:v>923.64</c:v>
                </c:pt>
                <c:pt idx="31799">
                  <c:v>865.34</c:v>
                </c:pt>
                <c:pt idx="31800">
                  <c:v>833.11</c:v>
                </c:pt>
                <c:pt idx="31801">
                  <c:v>812.69</c:v>
                </c:pt>
                <c:pt idx="31802">
                  <c:v>789</c:v>
                </c:pt>
                <c:pt idx="31803">
                  <c:v>783.46</c:v>
                </c:pt>
                <c:pt idx="31804">
                  <c:v>797.98</c:v>
                </c:pt>
                <c:pt idx="31805">
                  <c:v>845.28</c:v>
                </c:pt>
                <c:pt idx="31806">
                  <c:v>850.92</c:v>
                </c:pt>
                <c:pt idx="31807">
                  <c:v>998.45</c:v>
                </c:pt>
                <c:pt idx="31808">
                  <c:v>1144.07</c:v>
                </c:pt>
                <c:pt idx="31809">
                  <c:v>1247.71</c:v>
                </c:pt>
                <c:pt idx="31810">
                  <c:v>1280.07</c:v>
                </c:pt>
                <c:pt idx="31811">
                  <c:v>1307.5899999999999</c:v>
                </c:pt>
                <c:pt idx="31812">
                  <c:v>1339.04</c:v>
                </c:pt>
                <c:pt idx="31813">
                  <c:v>1364.49</c:v>
                </c:pt>
                <c:pt idx="31814">
                  <c:v>1320.95</c:v>
                </c:pt>
                <c:pt idx="31815">
                  <c:v>1233.81</c:v>
                </c:pt>
                <c:pt idx="31816">
                  <c:v>1120.82</c:v>
                </c:pt>
                <c:pt idx="31817">
                  <c:v>1065.0999999999999</c:v>
                </c:pt>
                <c:pt idx="31818">
                  <c:v>1124.8499999999999</c:v>
                </c:pt>
                <c:pt idx="31819">
                  <c:v>1109.22</c:v>
                </c:pt>
                <c:pt idx="31820">
                  <c:v>1054.71</c:v>
                </c:pt>
                <c:pt idx="31821">
                  <c:v>993.52</c:v>
                </c:pt>
                <c:pt idx="31822">
                  <c:v>935.79</c:v>
                </c:pt>
                <c:pt idx="31823">
                  <c:v>872.51</c:v>
                </c:pt>
                <c:pt idx="31824">
                  <c:v>832.35</c:v>
                </c:pt>
                <c:pt idx="31825">
                  <c:v>813.28</c:v>
                </c:pt>
                <c:pt idx="31826">
                  <c:v>790.13</c:v>
                </c:pt>
                <c:pt idx="31827">
                  <c:v>777.36</c:v>
                </c:pt>
                <c:pt idx="31828">
                  <c:v>788.96</c:v>
                </c:pt>
                <c:pt idx="31829">
                  <c:v>826.33</c:v>
                </c:pt>
                <c:pt idx="31830">
                  <c:v>846.24</c:v>
                </c:pt>
                <c:pt idx="31831">
                  <c:v>1029.04</c:v>
                </c:pt>
                <c:pt idx="31832">
                  <c:v>1180.3499999999999</c:v>
                </c:pt>
                <c:pt idx="31833">
                  <c:v>1269.42</c:v>
                </c:pt>
                <c:pt idx="31834">
                  <c:v>1319.14</c:v>
                </c:pt>
                <c:pt idx="31835">
                  <c:v>1322.51</c:v>
                </c:pt>
                <c:pt idx="31836">
                  <c:v>1338.19</c:v>
                </c:pt>
                <c:pt idx="31837">
                  <c:v>1350.26</c:v>
                </c:pt>
                <c:pt idx="31838">
                  <c:v>1329.06</c:v>
                </c:pt>
                <c:pt idx="31839">
                  <c:v>1229.03</c:v>
                </c:pt>
                <c:pt idx="31840">
                  <c:v>1164.54</c:v>
                </c:pt>
                <c:pt idx="31841">
                  <c:v>1088.1199999999999</c:v>
                </c:pt>
                <c:pt idx="31842">
                  <c:v>1138</c:v>
                </c:pt>
                <c:pt idx="31843">
                  <c:v>1112.7</c:v>
                </c:pt>
                <c:pt idx="31844">
                  <c:v>1071.19</c:v>
                </c:pt>
                <c:pt idx="31845">
                  <c:v>1019.67</c:v>
                </c:pt>
                <c:pt idx="31846">
                  <c:v>944.57</c:v>
                </c:pt>
                <c:pt idx="31847">
                  <c:v>886.05</c:v>
                </c:pt>
                <c:pt idx="31848">
                  <c:v>844.33</c:v>
                </c:pt>
                <c:pt idx="31849">
                  <c:v>813.85</c:v>
                </c:pt>
                <c:pt idx="31850">
                  <c:v>787.93</c:v>
                </c:pt>
                <c:pt idx="31851">
                  <c:v>784.02</c:v>
                </c:pt>
                <c:pt idx="31852">
                  <c:v>786.62</c:v>
                </c:pt>
                <c:pt idx="31853">
                  <c:v>822.78</c:v>
                </c:pt>
                <c:pt idx="31854">
                  <c:v>848.05</c:v>
                </c:pt>
                <c:pt idx="31855">
                  <c:v>1038.43</c:v>
                </c:pt>
                <c:pt idx="31856">
                  <c:v>1193.6600000000001</c:v>
                </c:pt>
                <c:pt idx="31857">
                  <c:v>1282.3900000000001</c:v>
                </c:pt>
                <c:pt idx="31858">
                  <c:v>1320.94</c:v>
                </c:pt>
                <c:pt idx="31859">
                  <c:v>1321.4</c:v>
                </c:pt>
                <c:pt idx="31860">
                  <c:v>1316.41</c:v>
                </c:pt>
                <c:pt idx="31861">
                  <c:v>1316.03</c:v>
                </c:pt>
                <c:pt idx="31862">
                  <c:v>1300.1300000000001</c:v>
                </c:pt>
                <c:pt idx="31863">
                  <c:v>1234.3599999999999</c:v>
                </c:pt>
                <c:pt idx="31864">
                  <c:v>1162.01</c:v>
                </c:pt>
                <c:pt idx="31865">
                  <c:v>1059.1300000000001</c:v>
                </c:pt>
                <c:pt idx="31866">
                  <c:v>1084.75</c:v>
                </c:pt>
                <c:pt idx="31867">
                  <c:v>1061.07</c:v>
                </c:pt>
                <c:pt idx="31868">
                  <c:v>1015.89</c:v>
                </c:pt>
                <c:pt idx="31869">
                  <c:v>959.77</c:v>
                </c:pt>
                <c:pt idx="31870">
                  <c:v>897.05</c:v>
                </c:pt>
                <c:pt idx="31871">
                  <c:v>849.55</c:v>
                </c:pt>
                <c:pt idx="31872">
                  <c:v>804.4</c:v>
                </c:pt>
                <c:pt idx="31873">
                  <c:v>779.63</c:v>
                </c:pt>
                <c:pt idx="31874">
                  <c:v>756.8</c:v>
                </c:pt>
                <c:pt idx="31875">
                  <c:v>754.33</c:v>
                </c:pt>
                <c:pt idx="31876">
                  <c:v>761.07</c:v>
                </c:pt>
                <c:pt idx="31877">
                  <c:v>811.92</c:v>
                </c:pt>
                <c:pt idx="31878">
                  <c:v>818.22</c:v>
                </c:pt>
                <c:pt idx="31879">
                  <c:v>987.82</c:v>
                </c:pt>
                <c:pt idx="31880">
                  <c:v>1141.6099999999999</c:v>
                </c:pt>
                <c:pt idx="31881">
                  <c:v>1252.5899999999999</c:v>
                </c:pt>
                <c:pt idx="31882">
                  <c:v>1289.92</c:v>
                </c:pt>
                <c:pt idx="31883">
                  <c:v>1312.5</c:v>
                </c:pt>
                <c:pt idx="31884">
                  <c:v>1322.78</c:v>
                </c:pt>
                <c:pt idx="31885">
                  <c:v>1324.01</c:v>
                </c:pt>
                <c:pt idx="31886">
                  <c:v>1302.1300000000001</c:v>
                </c:pt>
                <c:pt idx="31887">
                  <c:v>1232.8900000000001</c:v>
                </c:pt>
                <c:pt idx="31888">
                  <c:v>1128.74</c:v>
                </c:pt>
                <c:pt idx="31889">
                  <c:v>1052.2</c:v>
                </c:pt>
                <c:pt idx="31890">
                  <c:v>1128.3900000000001</c:v>
                </c:pt>
                <c:pt idx="31891">
                  <c:v>1110.78</c:v>
                </c:pt>
                <c:pt idx="31892">
                  <c:v>1060.68</c:v>
                </c:pt>
                <c:pt idx="31893">
                  <c:v>999.47</c:v>
                </c:pt>
                <c:pt idx="31894">
                  <c:v>946.68</c:v>
                </c:pt>
                <c:pt idx="31895">
                  <c:v>905.09</c:v>
                </c:pt>
                <c:pt idx="31896">
                  <c:v>855.63</c:v>
                </c:pt>
                <c:pt idx="31897">
                  <c:v>828.46</c:v>
                </c:pt>
                <c:pt idx="31898">
                  <c:v>817.29</c:v>
                </c:pt>
                <c:pt idx="31899">
                  <c:v>796.11</c:v>
                </c:pt>
                <c:pt idx="31900">
                  <c:v>793.98</c:v>
                </c:pt>
                <c:pt idx="31901">
                  <c:v>804.38</c:v>
                </c:pt>
                <c:pt idx="31902">
                  <c:v>790.89</c:v>
                </c:pt>
                <c:pt idx="31903">
                  <c:v>904.88</c:v>
                </c:pt>
                <c:pt idx="31904">
                  <c:v>1034.81</c:v>
                </c:pt>
                <c:pt idx="31905">
                  <c:v>1078.53</c:v>
                </c:pt>
                <c:pt idx="31906">
                  <c:v>1122.77</c:v>
                </c:pt>
                <c:pt idx="31907">
                  <c:v>1118.6199999999999</c:v>
                </c:pt>
                <c:pt idx="31908">
                  <c:v>1082.5</c:v>
                </c:pt>
                <c:pt idx="31909">
                  <c:v>1059.47</c:v>
                </c:pt>
                <c:pt idx="31910">
                  <c:v>1035.04</c:v>
                </c:pt>
                <c:pt idx="31911">
                  <c:v>1026.81</c:v>
                </c:pt>
                <c:pt idx="31912">
                  <c:v>997.26</c:v>
                </c:pt>
                <c:pt idx="31913">
                  <c:v>1031.28</c:v>
                </c:pt>
                <c:pt idx="31914">
                  <c:v>1096.4000000000001</c:v>
                </c:pt>
                <c:pt idx="31915">
                  <c:v>1084.52</c:v>
                </c:pt>
                <c:pt idx="31916">
                  <c:v>1055.55</c:v>
                </c:pt>
                <c:pt idx="31917">
                  <c:v>1015.42</c:v>
                </c:pt>
                <c:pt idx="31918">
                  <c:v>962.23</c:v>
                </c:pt>
                <c:pt idx="31919">
                  <c:v>924.94</c:v>
                </c:pt>
                <c:pt idx="31920">
                  <c:v>896.46</c:v>
                </c:pt>
                <c:pt idx="31921">
                  <c:v>876.33</c:v>
                </c:pt>
                <c:pt idx="31922">
                  <c:v>848.52</c:v>
                </c:pt>
                <c:pt idx="31923">
                  <c:v>846.4</c:v>
                </c:pt>
                <c:pt idx="31924">
                  <c:v>807.84</c:v>
                </c:pt>
                <c:pt idx="31925">
                  <c:v>812.74</c:v>
                </c:pt>
                <c:pt idx="31926">
                  <c:v>785.18</c:v>
                </c:pt>
                <c:pt idx="31927">
                  <c:v>772.69</c:v>
                </c:pt>
                <c:pt idx="31928">
                  <c:v>847.58</c:v>
                </c:pt>
                <c:pt idx="31929">
                  <c:v>897.67</c:v>
                </c:pt>
                <c:pt idx="31930">
                  <c:v>954.82</c:v>
                </c:pt>
                <c:pt idx="31931">
                  <c:v>983.26</c:v>
                </c:pt>
                <c:pt idx="31932">
                  <c:v>994.1</c:v>
                </c:pt>
                <c:pt idx="31933">
                  <c:v>972.29</c:v>
                </c:pt>
                <c:pt idx="31934">
                  <c:v>973.39</c:v>
                </c:pt>
                <c:pt idx="31935">
                  <c:v>953.59</c:v>
                </c:pt>
                <c:pt idx="31936">
                  <c:v>939.7</c:v>
                </c:pt>
                <c:pt idx="31937">
                  <c:v>923.9</c:v>
                </c:pt>
                <c:pt idx="31938">
                  <c:v>1014.47</c:v>
                </c:pt>
                <c:pt idx="31939">
                  <c:v>1018.14</c:v>
                </c:pt>
                <c:pt idx="31940">
                  <c:v>1006.72</c:v>
                </c:pt>
                <c:pt idx="31941">
                  <c:v>972.65</c:v>
                </c:pt>
                <c:pt idx="31942">
                  <c:v>915.57</c:v>
                </c:pt>
                <c:pt idx="31943">
                  <c:v>851.23</c:v>
                </c:pt>
                <c:pt idx="31944">
                  <c:v>815.39</c:v>
                </c:pt>
                <c:pt idx="31945">
                  <c:v>764.3</c:v>
                </c:pt>
                <c:pt idx="31946">
                  <c:v>744.43</c:v>
                </c:pt>
                <c:pt idx="31947">
                  <c:v>738.21</c:v>
                </c:pt>
                <c:pt idx="31948">
                  <c:v>747.17</c:v>
                </c:pt>
                <c:pt idx="31949">
                  <c:v>799.14</c:v>
                </c:pt>
                <c:pt idx="31950">
                  <c:v>828.7</c:v>
                </c:pt>
                <c:pt idx="31951">
                  <c:v>1017.39</c:v>
                </c:pt>
                <c:pt idx="31952">
                  <c:v>1162.8</c:v>
                </c:pt>
                <c:pt idx="31953">
                  <c:v>1248.69</c:v>
                </c:pt>
                <c:pt idx="31954">
                  <c:v>1290.83</c:v>
                </c:pt>
                <c:pt idx="31955">
                  <c:v>1306.21</c:v>
                </c:pt>
                <c:pt idx="31956">
                  <c:v>1307.71</c:v>
                </c:pt>
                <c:pt idx="31957">
                  <c:v>1314.96</c:v>
                </c:pt>
                <c:pt idx="31958">
                  <c:v>1287.19</c:v>
                </c:pt>
                <c:pt idx="31959">
                  <c:v>1216.03</c:v>
                </c:pt>
                <c:pt idx="31960">
                  <c:v>1121.23</c:v>
                </c:pt>
                <c:pt idx="31961">
                  <c:v>1061.1400000000001</c:v>
                </c:pt>
                <c:pt idx="31962">
                  <c:v>1073.03</c:v>
                </c:pt>
                <c:pt idx="31963">
                  <c:v>1080.54</c:v>
                </c:pt>
                <c:pt idx="31964">
                  <c:v>1045.49</c:v>
                </c:pt>
                <c:pt idx="31965">
                  <c:v>993.37</c:v>
                </c:pt>
                <c:pt idx="31966">
                  <c:v>910.38</c:v>
                </c:pt>
                <c:pt idx="31967">
                  <c:v>857.99</c:v>
                </c:pt>
                <c:pt idx="31968">
                  <c:v>801.59</c:v>
                </c:pt>
                <c:pt idx="31969">
                  <c:v>781.58</c:v>
                </c:pt>
                <c:pt idx="31970">
                  <c:v>760.59</c:v>
                </c:pt>
                <c:pt idx="31971">
                  <c:v>754.88</c:v>
                </c:pt>
                <c:pt idx="31972">
                  <c:v>770.07</c:v>
                </c:pt>
                <c:pt idx="31973">
                  <c:v>810.58</c:v>
                </c:pt>
                <c:pt idx="31974">
                  <c:v>831.33</c:v>
                </c:pt>
                <c:pt idx="31975">
                  <c:v>992.44</c:v>
                </c:pt>
                <c:pt idx="31976">
                  <c:v>1128.7</c:v>
                </c:pt>
                <c:pt idx="31977">
                  <c:v>1210.29</c:v>
                </c:pt>
                <c:pt idx="31978">
                  <c:v>1265.8599999999999</c:v>
                </c:pt>
                <c:pt idx="31979">
                  <c:v>1252.18</c:v>
                </c:pt>
                <c:pt idx="31980">
                  <c:v>1245.76</c:v>
                </c:pt>
                <c:pt idx="31981">
                  <c:v>1291.17</c:v>
                </c:pt>
                <c:pt idx="31982">
                  <c:v>1266.1500000000001</c:v>
                </c:pt>
                <c:pt idx="31983">
                  <c:v>1216.02</c:v>
                </c:pt>
                <c:pt idx="31984">
                  <c:v>1135.8499999999999</c:v>
                </c:pt>
                <c:pt idx="31985">
                  <c:v>1079.51</c:v>
                </c:pt>
                <c:pt idx="31986">
                  <c:v>1129.2</c:v>
                </c:pt>
                <c:pt idx="31987">
                  <c:v>1107.03</c:v>
                </c:pt>
                <c:pt idx="31988">
                  <c:v>1074.57</c:v>
                </c:pt>
                <c:pt idx="31989">
                  <c:v>1022.77</c:v>
                </c:pt>
                <c:pt idx="31990">
                  <c:v>953.02</c:v>
                </c:pt>
                <c:pt idx="31991">
                  <c:v>880.4</c:v>
                </c:pt>
                <c:pt idx="31992">
                  <c:v>845.18</c:v>
                </c:pt>
                <c:pt idx="31993">
                  <c:v>796.37</c:v>
                </c:pt>
                <c:pt idx="31994">
                  <c:v>758.66</c:v>
                </c:pt>
                <c:pt idx="31995">
                  <c:v>750.48</c:v>
                </c:pt>
                <c:pt idx="31996">
                  <c:v>764.57</c:v>
                </c:pt>
                <c:pt idx="31997">
                  <c:v>805.76</c:v>
                </c:pt>
                <c:pt idx="31998">
                  <c:v>828.97</c:v>
                </c:pt>
                <c:pt idx="31999">
                  <c:v>1009.69</c:v>
                </c:pt>
                <c:pt idx="32000">
                  <c:v>1155.1300000000001</c:v>
                </c:pt>
                <c:pt idx="32001">
                  <c:v>1248.55</c:v>
                </c:pt>
                <c:pt idx="32002">
                  <c:v>1289.94</c:v>
                </c:pt>
                <c:pt idx="32003">
                  <c:v>1298.8900000000001</c:v>
                </c:pt>
                <c:pt idx="32004">
                  <c:v>1321.48</c:v>
                </c:pt>
                <c:pt idx="32005">
                  <c:v>1347.16</c:v>
                </c:pt>
                <c:pt idx="32006">
                  <c:v>1331.36</c:v>
                </c:pt>
                <c:pt idx="32007">
                  <c:v>1267.53</c:v>
                </c:pt>
                <c:pt idx="32008">
                  <c:v>1180.81</c:v>
                </c:pt>
                <c:pt idx="32009">
                  <c:v>1072.4000000000001</c:v>
                </c:pt>
                <c:pt idx="32010">
                  <c:v>1138</c:v>
                </c:pt>
                <c:pt idx="32011">
                  <c:v>1137.6500000000001</c:v>
                </c:pt>
                <c:pt idx="32012">
                  <c:v>1082.1600000000001</c:v>
                </c:pt>
                <c:pt idx="32013">
                  <c:v>1032.4000000000001</c:v>
                </c:pt>
                <c:pt idx="32014">
                  <c:v>949.25</c:v>
                </c:pt>
                <c:pt idx="32015">
                  <c:v>909.7</c:v>
                </c:pt>
                <c:pt idx="32016">
                  <c:v>859.12</c:v>
                </c:pt>
                <c:pt idx="32017">
                  <c:v>829.79</c:v>
                </c:pt>
                <c:pt idx="32018">
                  <c:v>807.55</c:v>
                </c:pt>
                <c:pt idx="32019">
                  <c:v>797.65</c:v>
                </c:pt>
                <c:pt idx="32020">
                  <c:v>788.04</c:v>
                </c:pt>
                <c:pt idx="32021">
                  <c:v>820.13</c:v>
                </c:pt>
                <c:pt idx="32022">
                  <c:v>839.11</c:v>
                </c:pt>
                <c:pt idx="32023">
                  <c:v>1019.14</c:v>
                </c:pt>
                <c:pt idx="32024">
                  <c:v>1171.3800000000001</c:v>
                </c:pt>
                <c:pt idx="32025">
                  <c:v>1269.55</c:v>
                </c:pt>
                <c:pt idx="32026">
                  <c:v>1328.6</c:v>
                </c:pt>
                <c:pt idx="32027">
                  <c:v>1334</c:v>
                </c:pt>
                <c:pt idx="32028">
                  <c:v>1335.66</c:v>
                </c:pt>
                <c:pt idx="32029">
                  <c:v>1331.78</c:v>
                </c:pt>
                <c:pt idx="32030">
                  <c:v>1295.3499999999999</c:v>
                </c:pt>
                <c:pt idx="32031">
                  <c:v>1254.25</c:v>
                </c:pt>
                <c:pt idx="32032">
                  <c:v>1170.55</c:v>
                </c:pt>
                <c:pt idx="32033">
                  <c:v>1087.0899999999999</c:v>
                </c:pt>
                <c:pt idx="32034">
                  <c:v>1155.02</c:v>
                </c:pt>
                <c:pt idx="32035">
                  <c:v>1127.3699999999999</c:v>
                </c:pt>
                <c:pt idx="32036">
                  <c:v>1091.3499999999999</c:v>
                </c:pt>
                <c:pt idx="32037">
                  <c:v>1036.07</c:v>
                </c:pt>
                <c:pt idx="32038">
                  <c:v>963.17</c:v>
                </c:pt>
                <c:pt idx="32039">
                  <c:v>902.42</c:v>
                </c:pt>
                <c:pt idx="32040">
                  <c:v>868</c:v>
                </c:pt>
                <c:pt idx="32041">
                  <c:v>833.73</c:v>
                </c:pt>
                <c:pt idx="32042">
                  <c:v>812.92</c:v>
                </c:pt>
                <c:pt idx="32043">
                  <c:v>803.3</c:v>
                </c:pt>
                <c:pt idx="32044">
                  <c:v>805.33</c:v>
                </c:pt>
                <c:pt idx="32045">
                  <c:v>838.31</c:v>
                </c:pt>
                <c:pt idx="32046">
                  <c:v>864.92</c:v>
                </c:pt>
                <c:pt idx="32047">
                  <c:v>1050.8800000000001</c:v>
                </c:pt>
                <c:pt idx="32048">
                  <c:v>1180.8499999999999</c:v>
                </c:pt>
                <c:pt idx="32049">
                  <c:v>1270.69</c:v>
                </c:pt>
                <c:pt idx="32050">
                  <c:v>1304.6199999999999</c:v>
                </c:pt>
                <c:pt idx="32051">
                  <c:v>1297.24</c:v>
                </c:pt>
                <c:pt idx="32052">
                  <c:v>1276.55</c:v>
                </c:pt>
                <c:pt idx="32053">
                  <c:v>1269.3599999999999</c:v>
                </c:pt>
                <c:pt idx="32054">
                  <c:v>1255.1300000000001</c:v>
                </c:pt>
                <c:pt idx="32055">
                  <c:v>1209.29</c:v>
                </c:pt>
                <c:pt idx="32056">
                  <c:v>1117.3</c:v>
                </c:pt>
                <c:pt idx="32057">
                  <c:v>1063.26</c:v>
                </c:pt>
                <c:pt idx="32058">
                  <c:v>1165.06</c:v>
                </c:pt>
                <c:pt idx="32059">
                  <c:v>1138.08</c:v>
                </c:pt>
                <c:pt idx="32060">
                  <c:v>1081.42</c:v>
                </c:pt>
                <c:pt idx="32061">
                  <c:v>1022.57</c:v>
                </c:pt>
                <c:pt idx="32062">
                  <c:v>941.03</c:v>
                </c:pt>
                <c:pt idx="32063">
                  <c:v>908.18</c:v>
                </c:pt>
                <c:pt idx="32064">
                  <c:v>870.61</c:v>
                </c:pt>
                <c:pt idx="32065">
                  <c:v>847.17</c:v>
                </c:pt>
                <c:pt idx="32066">
                  <c:v>824.6</c:v>
                </c:pt>
                <c:pt idx="32067">
                  <c:v>792.8</c:v>
                </c:pt>
                <c:pt idx="32068">
                  <c:v>785.02</c:v>
                </c:pt>
                <c:pt idx="32069">
                  <c:v>800.76</c:v>
                </c:pt>
                <c:pt idx="32070">
                  <c:v>800.54</c:v>
                </c:pt>
                <c:pt idx="32071">
                  <c:v>910.95</c:v>
                </c:pt>
                <c:pt idx="32072">
                  <c:v>1040.07</c:v>
                </c:pt>
                <c:pt idx="32073">
                  <c:v>1121.72</c:v>
                </c:pt>
                <c:pt idx="32074">
                  <c:v>1168.47</c:v>
                </c:pt>
                <c:pt idx="32075">
                  <c:v>1156.51</c:v>
                </c:pt>
                <c:pt idx="32076">
                  <c:v>1107.98</c:v>
                </c:pt>
                <c:pt idx="32077">
                  <c:v>1079.06</c:v>
                </c:pt>
                <c:pt idx="32078">
                  <c:v>1055.3900000000001</c:v>
                </c:pt>
                <c:pt idx="32079">
                  <c:v>1017.9</c:v>
                </c:pt>
                <c:pt idx="32080">
                  <c:v>983</c:v>
                </c:pt>
                <c:pt idx="32081">
                  <c:v>992.83</c:v>
                </c:pt>
                <c:pt idx="32082">
                  <c:v>1068.3699999999999</c:v>
                </c:pt>
                <c:pt idx="32083">
                  <c:v>1064.6300000000001</c:v>
                </c:pt>
                <c:pt idx="32084">
                  <c:v>1013.69</c:v>
                </c:pt>
                <c:pt idx="32085">
                  <c:v>970.44</c:v>
                </c:pt>
                <c:pt idx="32086">
                  <c:v>917.19</c:v>
                </c:pt>
                <c:pt idx="32087">
                  <c:v>873.04</c:v>
                </c:pt>
                <c:pt idx="32088">
                  <c:v>832.88</c:v>
                </c:pt>
                <c:pt idx="32089">
                  <c:v>818.86</c:v>
                </c:pt>
                <c:pt idx="32090">
                  <c:v>779.61</c:v>
                </c:pt>
                <c:pt idx="32091">
                  <c:v>762.42</c:v>
                </c:pt>
                <c:pt idx="32092">
                  <c:v>745.26</c:v>
                </c:pt>
                <c:pt idx="32093">
                  <c:v>764.91</c:v>
                </c:pt>
                <c:pt idx="32094">
                  <c:v>735.18</c:v>
                </c:pt>
                <c:pt idx="32095">
                  <c:v>764.32</c:v>
                </c:pt>
                <c:pt idx="32096">
                  <c:v>814.66</c:v>
                </c:pt>
                <c:pt idx="32097">
                  <c:v>866.97</c:v>
                </c:pt>
                <c:pt idx="32098">
                  <c:v>927.09</c:v>
                </c:pt>
                <c:pt idx="32099">
                  <c:v>938.21</c:v>
                </c:pt>
                <c:pt idx="32100">
                  <c:v>950.65</c:v>
                </c:pt>
                <c:pt idx="32101">
                  <c:v>947.41</c:v>
                </c:pt>
                <c:pt idx="32102">
                  <c:v>924.54</c:v>
                </c:pt>
                <c:pt idx="32103">
                  <c:v>914.87</c:v>
                </c:pt>
                <c:pt idx="32104">
                  <c:v>899.55</c:v>
                </c:pt>
                <c:pt idx="32105">
                  <c:v>918.77</c:v>
                </c:pt>
                <c:pt idx="32106">
                  <c:v>1012.75</c:v>
                </c:pt>
                <c:pt idx="32107">
                  <c:v>1013.79</c:v>
                </c:pt>
                <c:pt idx="32108">
                  <c:v>997.24</c:v>
                </c:pt>
                <c:pt idx="32109">
                  <c:v>969.82</c:v>
                </c:pt>
                <c:pt idx="32110">
                  <c:v>919.43</c:v>
                </c:pt>
                <c:pt idx="32111">
                  <c:v>868.75</c:v>
                </c:pt>
                <c:pt idx="32112">
                  <c:v>826.52</c:v>
                </c:pt>
                <c:pt idx="32113">
                  <c:v>798.18</c:v>
                </c:pt>
                <c:pt idx="32114">
                  <c:v>785.29</c:v>
                </c:pt>
                <c:pt idx="32115">
                  <c:v>773.98</c:v>
                </c:pt>
                <c:pt idx="32116">
                  <c:v>776.48</c:v>
                </c:pt>
                <c:pt idx="32117">
                  <c:v>783.27</c:v>
                </c:pt>
                <c:pt idx="32118">
                  <c:v>833.67</c:v>
                </c:pt>
                <c:pt idx="32119">
                  <c:v>1047.1600000000001</c:v>
                </c:pt>
                <c:pt idx="32120">
                  <c:v>1194.78</c:v>
                </c:pt>
                <c:pt idx="32121">
                  <c:v>1274.03</c:v>
                </c:pt>
                <c:pt idx="32122">
                  <c:v>1310.6600000000001</c:v>
                </c:pt>
                <c:pt idx="32123">
                  <c:v>1332.01</c:v>
                </c:pt>
                <c:pt idx="32124">
                  <c:v>1333.78</c:v>
                </c:pt>
                <c:pt idx="32125">
                  <c:v>1346.57</c:v>
                </c:pt>
                <c:pt idx="32126">
                  <c:v>1303.19</c:v>
                </c:pt>
                <c:pt idx="32127">
                  <c:v>1237.3699999999999</c:v>
                </c:pt>
                <c:pt idx="32128">
                  <c:v>1163.6500000000001</c:v>
                </c:pt>
                <c:pt idx="32129">
                  <c:v>1075.18</c:v>
                </c:pt>
                <c:pt idx="32130">
                  <c:v>1132.29</c:v>
                </c:pt>
                <c:pt idx="32131">
                  <c:v>1107.1500000000001</c:v>
                </c:pt>
                <c:pt idx="32132">
                  <c:v>1071.93</c:v>
                </c:pt>
                <c:pt idx="32133">
                  <c:v>1032.92</c:v>
                </c:pt>
                <c:pt idx="32134">
                  <c:v>954.56</c:v>
                </c:pt>
                <c:pt idx="32135">
                  <c:v>901.61</c:v>
                </c:pt>
                <c:pt idx="32136">
                  <c:v>862.24</c:v>
                </c:pt>
                <c:pt idx="32137">
                  <c:v>821.16</c:v>
                </c:pt>
                <c:pt idx="32138">
                  <c:v>802.28</c:v>
                </c:pt>
                <c:pt idx="32139">
                  <c:v>804.95</c:v>
                </c:pt>
                <c:pt idx="32140">
                  <c:v>805.45</c:v>
                </c:pt>
                <c:pt idx="32141">
                  <c:v>822.48</c:v>
                </c:pt>
                <c:pt idx="32142">
                  <c:v>858.88</c:v>
                </c:pt>
                <c:pt idx="32143">
                  <c:v>1049.1199999999999</c:v>
                </c:pt>
                <c:pt idx="32144">
                  <c:v>1180.79</c:v>
                </c:pt>
                <c:pt idx="32145">
                  <c:v>1270.6099999999999</c:v>
                </c:pt>
                <c:pt idx="32146">
                  <c:v>1311.58</c:v>
                </c:pt>
                <c:pt idx="32147">
                  <c:v>1320.15</c:v>
                </c:pt>
                <c:pt idx="32148">
                  <c:v>1318.78</c:v>
                </c:pt>
                <c:pt idx="32149">
                  <c:v>1333.4</c:v>
                </c:pt>
                <c:pt idx="32150">
                  <c:v>1310.5</c:v>
                </c:pt>
                <c:pt idx="32151">
                  <c:v>1246.0999999999999</c:v>
                </c:pt>
                <c:pt idx="32152">
                  <c:v>1177.6199999999999</c:v>
                </c:pt>
                <c:pt idx="32153">
                  <c:v>1087.56</c:v>
                </c:pt>
                <c:pt idx="32154">
                  <c:v>1163.94</c:v>
                </c:pt>
                <c:pt idx="32155">
                  <c:v>1123.75</c:v>
                </c:pt>
                <c:pt idx="32156">
                  <c:v>1083.02</c:v>
                </c:pt>
                <c:pt idx="32157">
                  <c:v>1037.19</c:v>
                </c:pt>
                <c:pt idx="32158">
                  <c:v>951.11</c:v>
                </c:pt>
                <c:pt idx="32159">
                  <c:v>899.34</c:v>
                </c:pt>
                <c:pt idx="32160">
                  <c:v>844.33</c:v>
                </c:pt>
                <c:pt idx="32161">
                  <c:v>823.6</c:v>
                </c:pt>
                <c:pt idx="32162">
                  <c:v>805.34</c:v>
                </c:pt>
                <c:pt idx="32163">
                  <c:v>799.57</c:v>
                </c:pt>
                <c:pt idx="32164">
                  <c:v>796.12</c:v>
                </c:pt>
                <c:pt idx="32165">
                  <c:v>813.84</c:v>
                </c:pt>
                <c:pt idx="32166">
                  <c:v>844.7</c:v>
                </c:pt>
                <c:pt idx="32167">
                  <c:v>1018.43</c:v>
                </c:pt>
                <c:pt idx="32168">
                  <c:v>1166.73</c:v>
                </c:pt>
                <c:pt idx="32169">
                  <c:v>1246.7</c:v>
                </c:pt>
                <c:pt idx="32170">
                  <c:v>1294.3</c:v>
                </c:pt>
                <c:pt idx="32171">
                  <c:v>1313.58</c:v>
                </c:pt>
                <c:pt idx="32172">
                  <c:v>1308.9000000000001</c:v>
                </c:pt>
                <c:pt idx="32173">
                  <c:v>1314.25</c:v>
                </c:pt>
                <c:pt idx="32174">
                  <c:v>1303.97</c:v>
                </c:pt>
                <c:pt idx="32175">
                  <c:v>1236.58</c:v>
                </c:pt>
                <c:pt idx="32176">
                  <c:v>1162.49</c:v>
                </c:pt>
                <c:pt idx="32177">
                  <c:v>1061.79</c:v>
                </c:pt>
                <c:pt idx="32178">
                  <c:v>1134.67</c:v>
                </c:pt>
                <c:pt idx="32179">
                  <c:v>1135.05</c:v>
                </c:pt>
                <c:pt idx="32180">
                  <c:v>1087.58</c:v>
                </c:pt>
                <c:pt idx="32181">
                  <c:v>1046.5999999999999</c:v>
                </c:pt>
                <c:pt idx="32182">
                  <c:v>977.27</c:v>
                </c:pt>
                <c:pt idx="32183">
                  <c:v>923.67</c:v>
                </c:pt>
                <c:pt idx="32184">
                  <c:v>879.11</c:v>
                </c:pt>
                <c:pt idx="32185">
                  <c:v>838.45</c:v>
                </c:pt>
                <c:pt idx="32186">
                  <c:v>829.98</c:v>
                </c:pt>
                <c:pt idx="32187">
                  <c:v>790.24</c:v>
                </c:pt>
                <c:pt idx="32188">
                  <c:v>787.32</c:v>
                </c:pt>
                <c:pt idx="32189">
                  <c:v>840.64</c:v>
                </c:pt>
                <c:pt idx="32190">
                  <c:v>854.77</c:v>
                </c:pt>
                <c:pt idx="32191">
                  <c:v>1034.06</c:v>
                </c:pt>
                <c:pt idx="32192">
                  <c:v>1134.53</c:v>
                </c:pt>
                <c:pt idx="32193">
                  <c:v>1217.5899999999999</c:v>
                </c:pt>
                <c:pt idx="32194">
                  <c:v>1241.3</c:v>
                </c:pt>
                <c:pt idx="32195">
                  <c:v>1255.19</c:v>
                </c:pt>
                <c:pt idx="32196">
                  <c:v>1256.83</c:v>
                </c:pt>
                <c:pt idx="32197">
                  <c:v>1270.93</c:v>
                </c:pt>
                <c:pt idx="32198">
                  <c:v>1221.21</c:v>
                </c:pt>
                <c:pt idx="32199">
                  <c:v>1173.82</c:v>
                </c:pt>
                <c:pt idx="32200">
                  <c:v>1109.07</c:v>
                </c:pt>
                <c:pt idx="32201">
                  <c:v>1036.94</c:v>
                </c:pt>
                <c:pt idx="32202">
                  <c:v>1115.8</c:v>
                </c:pt>
                <c:pt idx="32203">
                  <c:v>1121.7</c:v>
                </c:pt>
                <c:pt idx="32204">
                  <c:v>1082.44</c:v>
                </c:pt>
                <c:pt idx="32205">
                  <c:v>1019.18</c:v>
                </c:pt>
                <c:pt idx="32206">
                  <c:v>977.5</c:v>
                </c:pt>
                <c:pt idx="32207">
                  <c:v>918.08</c:v>
                </c:pt>
                <c:pt idx="32208">
                  <c:v>866.57</c:v>
                </c:pt>
                <c:pt idx="32209">
                  <c:v>839.16</c:v>
                </c:pt>
                <c:pt idx="32210">
                  <c:v>817.9</c:v>
                </c:pt>
                <c:pt idx="32211">
                  <c:v>788.12</c:v>
                </c:pt>
                <c:pt idx="32212">
                  <c:v>795.19</c:v>
                </c:pt>
                <c:pt idx="32213">
                  <c:v>814.26</c:v>
                </c:pt>
                <c:pt idx="32214">
                  <c:v>844.08</c:v>
                </c:pt>
                <c:pt idx="32215">
                  <c:v>1021.81</c:v>
                </c:pt>
                <c:pt idx="32216">
                  <c:v>1125.7</c:v>
                </c:pt>
                <c:pt idx="32217">
                  <c:v>1178.3699999999999</c:v>
                </c:pt>
                <c:pt idx="32218">
                  <c:v>1197.67</c:v>
                </c:pt>
                <c:pt idx="32219">
                  <c:v>1166.6300000000001</c:v>
                </c:pt>
                <c:pt idx="32220">
                  <c:v>1155.22</c:v>
                </c:pt>
                <c:pt idx="32221">
                  <c:v>1158.1300000000001</c:v>
                </c:pt>
                <c:pt idx="32222">
                  <c:v>1121.23</c:v>
                </c:pt>
                <c:pt idx="32223">
                  <c:v>1080.54</c:v>
                </c:pt>
                <c:pt idx="32224">
                  <c:v>1016.88</c:v>
                </c:pt>
                <c:pt idx="32225">
                  <c:v>981.59</c:v>
                </c:pt>
                <c:pt idx="32226">
                  <c:v>1046.3399999999999</c:v>
                </c:pt>
                <c:pt idx="32227">
                  <c:v>1016.56</c:v>
                </c:pt>
                <c:pt idx="32228">
                  <c:v>997.3</c:v>
                </c:pt>
                <c:pt idx="32229">
                  <c:v>961.47</c:v>
                </c:pt>
                <c:pt idx="32230">
                  <c:v>928.86</c:v>
                </c:pt>
                <c:pt idx="32231">
                  <c:v>866.59</c:v>
                </c:pt>
                <c:pt idx="32232">
                  <c:v>824.66</c:v>
                </c:pt>
                <c:pt idx="32233">
                  <c:v>799.86</c:v>
                </c:pt>
                <c:pt idx="32234">
                  <c:v>752.06</c:v>
                </c:pt>
                <c:pt idx="32235">
                  <c:v>744.84</c:v>
                </c:pt>
                <c:pt idx="32236">
                  <c:v>745.68</c:v>
                </c:pt>
                <c:pt idx="32237">
                  <c:v>760.7</c:v>
                </c:pt>
                <c:pt idx="32238">
                  <c:v>753.83</c:v>
                </c:pt>
                <c:pt idx="32239">
                  <c:v>840.83</c:v>
                </c:pt>
                <c:pt idx="32240">
                  <c:v>971.05</c:v>
                </c:pt>
                <c:pt idx="32241">
                  <c:v>1030.8800000000001</c:v>
                </c:pt>
                <c:pt idx="32242">
                  <c:v>1081.98</c:v>
                </c:pt>
                <c:pt idx="32243">
                  <c:v>1069.05</c:v>
                </c:pt>
                <c:pt idx="32244">
                  <c:v>1047.26</c:v>
                </c:pt>
                <c:pt idx="32245">
                  <c:v>1039.1600000000001</c:v>
                </c:pt>
                <c:pt idx="32246">
                  <c:v>1009.19</c:v>
                </c:pt>
                <c:pt idx="32247">
                  <c:v>999.88</c:v>
                </c:pt>
                <c:pt idx="32248">
                  <c:v>979.28</c:v>
                </c:pt>
                <c:pt idx="32249">
                  <c:v>974.75</c:v>
                </c:pt>
                <c:pt idx="32250">
                  <c:v>1062.33</c:v>
                </c:pt>
                <c:pt idx="32251">
                  <c:v>1041.58</c:v>
                </c:pt>
                <c:pt idx="32252">
                  <c:v>1006.37</c:v>
                </c:pt>
                <c:pt idx="32253">
                  <c:v>968.68</c:v>
                </c:pt>
                <c:pt idx="32254">
                  <c:v>934.43</c:v>
                </c:pt>
                <c:pt idx="32255">
                  <c:v>889.05</c:v>
                </c:pt>
                <c:pt idx="32256">
                  <c:v>851.34</c:v>
                </c:pt>
                <c:pt idx="32257">
                  <c:v>826.07</c:v>
                </c:pt>
                <c:pt idx="32258">
                  <c:v>801.26</c:v>
                </c:pt>
                <c:pt idx="32259">
                  <c:v>778.36</c:v>
                </c:pt>
                <c:pt idx="32260">
                  <c:v>773.18</c:v>
                </c:pt>
                <c:pt idx="32261">
                  <c:v>769.79</c:v>
                </c:pt>
                <c:pt idx="32262">
                  <c:v>749.93</c:v>
                </c:pt>
                <c:pt idx="32263">
                  <c:v>790.26</c:v>
                </c:pt>
                <c:pt idx="32264">
                  <c:v>835.97</c:v>
                </c:pt>
                <c:pt idx="32265">
                  <c:v>898.76</c:v>
                </c:pt>
                <c:pt idx="32266">
                  <c:v>955.29</c:v>
                </c:pt>
                <c:pt idx="32267">
                  <c:v>980.68</c:v>
                </c:pt>
                <c:pt idx="32268">
                  <c:v>983.6</c:v>
                </c:pt>
                <c:pt idx="32269">
                  <c:v>964.17</c:v>
                </c:pt>
                <c:pt idx="32270">
                  <c:v>959.11</c:v>
                </c:pt>
                <c:pt idx="32271">
                  <c:v>960.3</c:v>
                </c:pt>
                <c:pt idx="32272">
                  <c:v>946.73</c:v>
                </c:pt>
                <c:pt idx="32273">
                  <c:v>952.85</c:v>
                </c:pt>
                <c:pt idx="32274">
                  <c:v>1047.1199999999999</c:v>
                </c:pt>
                <c:pt idx="32275">
                  <c:v>1047.76</c:v>
                </c:pt>
                <c:pt idx="32276">
                  <c:v>1044.6199999999999</c:v>
                </c:pt>
                <c:pt idx="32277">
                  <c:v>1010.84</c:v>
                </c:pt>
                <c:pt idx="32278">
                  <c:v>950.78</c:v>
                </c:pt>
                <c:pt idx="32279">
                  <c:v>904.07</c:v>
                </c:pt>
                <c:pt idx="32280">
                  <c:v>861.18</c:v>
                </c:pt>
                <c:pt idx="32281">
                  <c:v>835.04</c:v>
                </c:pt>
                <c:pt idx="32282">
                  <c:v>816.91</c:v>
                </c:pt>
                <c:pt idx="32283">
                  <c:v>804.44</c:v>
                </c:pt>
                <c:pt idx="32284">
                  <c:v>812.51</c:v>
                </c:pt>
                <c:pt idx="32285">
                  <c:v>862.67</c:v>
                </c:pt>
                <c:pt idx="32286">
                  <c:v>879.64</c:v>
                </c:pt>
                <c:pt idx="32287">
                  <c:v>1082.19</c:v>
                </c:pt>
                <c:pt idx="32288">
                  <c:v>1207.69</c:v>
                </c:pt>
                <c:pt idx="32289">
                  <c:v>1299.6199999999999</c:v>
                </c:pt>
                <c:pt idx="32290">
                  <c:v>1343.68</c:v>
                </c:pt>
                <c:pt idx="32291">
                  <c:v>1331.9</c:v>
                </c:pt>
                <c:pt idx="32292">
                  <c:v>1334.6</c:v>
                </c:pt>
                <c:pt idx="32293">
                  <c:v>1332.44</c:v>
                </c:pt>
                <c:pt idx="32294">
                  <c:v>1306.56</c:v>
                </c:pt>
                <c:pt idx="32295">
                  <c:v>1268.32</c:v>
                </c:pt>
                <c:pt idx="32296">
                  <c:v>1196.95</c:v>
                </c:pt>
                <c:pt idx="32297">
                  <c:v>1106.21</c:v>
                </c:pt>
                <c:pt idx="32298">
                  <c:v>1171.3499999999999</c:v>
                </c:pt>
                <c:pt idx="32299">
                  <c:v>1141.71</c:v>
                </c:pt>
                <c:pt idx="32300">
                  <c:v>1143.5</c:v>
                </c:pt>
                <c:pt idx="32301">
                  <c:v>1070.8900000000001</c:v>
                </c:pt>
                <c:pt idx="32302">
                  <c:v>982.11</c:v>
                </c:pt>
                <c:pt idx="32303">
                  <c:v>930.12</c:v>
                </c:pt>
                <c:pt idx="32304">
                  <c:v>875.44</c:v>
                </c:pt>
                <c:pt idx="32305">
                  <c:v>846.45</c:v>
                </c:pt>
                <c:pt idx="32306">
                  <c:v>813.71</c:v>
                </c:pt>
                <c:pt idx="32307">
                  <c:v>808.97</c:v>
                </c:pt>
                <c:pt idx="32308">
                  <c:v>818.42</c:v>
                </c:pt>
                <c:pt idx="32309">
                  <c:v>863.92</c:v>
                </c:pt>
                <c:pt idx="32310">
                  <c:v>878.44</c:v>
                </c:pt>
                <c:pt idx="32311">
                  <c:v>1081.72</c:v>
                </c:pt>
                <c:pt idx="32312">
                  <c:v>1194.58</c:v>
                </c:pt>
                <c:pt idx="32313">
                  <c:v>1265.4100000000001</c:v>
                </c:pt>
                <c:pt idx="32314">
                  <c:v>1324.92</c:v>
                </c:pt>
                <c:pt idx="32315">
                  <c:v>1331.12</c:v>
                </c:pt>
                <c:pt idx="32316">
                  <c:v>1350.59</c:v>
                </c:pt>
                <c:pt idx="32317">
                  <c:v>1368.36</c:v>
                </c:pt>
                <c:pt idx="32318">
                  <c:v>1338.6</c:v>
                </c:pt>
                <c:pt idx="32319">
                  <c:v>1308.3699999999999</c:v>
                </c:pt>
                <c:pt idx="32320">
                  <c:v>1196.06</c:v>
                </c:pt>
                <c:pt idx="32321">
                  <c:v>1141.43</c:v>
                </c:pt>
                <c:pt idx="32322">
                  <c:v>1233.56</c:v>
                </c:pt>
                <c:pt idx="32323">
                  <c:v>1169.03</c:v>
                </c:pt>
                <c:pt idx="32324">
                  <c:v>1122.75</c:v>
                </c:pt>
                <c:pt idx="32325">
                  <c:v>1080.95</c:v>
                </c:pt>
                <c:pt idx="32326">
                  <c:v>1014.47</c:v>
                </c:pt>
                <c:pt idx="32327">
                  <c:v>941.51</c:v>
                </c:pt>
                <c:pt idx="32328">
                  <c:v>883.21</c:v>
                </c:pt>
                <c:pt idx="32329">
                  <c:v>854.58</c:v>
                </c:pt>
                <c:pt idx="32330">
                  <c:v>805.32</c:v>
                </c:pt>
                <c:pt idx="32331">
                  <c:v>801.01</c:v>
                </c:pt>
                <c:pt idx="32332">
                  <c:v>810.64</c:v>
                </c:pt>
                <c:pt idx="32333">
                  <c:v>846.65</c:v>
                </c:pt>
                <c:pt idx="32334">
                  <c:v>865.95</c:v>
                </c:pt>
                <c:pt idx="32335">
                  <c:v>1043.67</c:v>
                </c:pt>
                <c:pt idx="32336">
                  <c:v>1181.49</c:v>
                </c:pt>
                <c:pt idx="32337">
                  <c:v>1267.99</c:v>
                </c:pt>
                <c:pt idx="32338">
                  <c:v>1310.9</c:v>
                </c:pt>
                <c:pt idx="32339">
                  <c:v>1309.54</c:v>
                </c:pt>
                <c:pt idx="32340">
                  <c:v>1308.43</c:v>
                </c:pt>
                <c:pt idx="32341">
                  <c:v>1331.81</c:v>
                </c:pt>
                <c:pt idx="32342">
                  <c:v>1305.21</c:v>
                </c:pt>
                <c:pt idx="32343">
                  <c:v>1268.75</c:v>
                </c:pt>
                <c:pt idx="32344">
                  <c:v>1177.3800000000001</c:v>
                </c:pt>
                <c:pt idx="32345">
                  <c:v>1105.06</c:v>
                </c:pt>
                <c:pt idx="32346">
                  <c:v>1175.73</c:v>
                </c:pt>
                <c:pt idx="32347">
                  <c:v>1166.3399999999999</c:v>
                </c:pt>
                <c:pt idx="32348">
                  <c:v>1119.1400000000001</c:v>
                </c:pt>
                <c:pt idx="32349">
                  <c:v>1078.73</c:v>
                </c:pt>
                <c:pt idx="32350">
                  <c:v>1016.41</c:v>
                </c:pt>
                <c:pt idx="32351">
                  <c:v>949.34</c:v>
                </c:pt>
                <c:pt idx="32352">
                  <c:v>905.3</c:v>
                </c:pt>
                <c:pt idx="32353">
                  <c:v>876.19</c:v>
                </c:pt>
                <c:pt idx="32354">
                  <c:v>844.41</c:v>
                </c:pt>
                <c:pt idx="32355">
                  <c:v>838.79</c:v>
                </c:pt>
                <c:pt idx="32356">
                  <c:v>837.68</c:v>
                </c:pt>
                <c:pt idx="32357">
                  <c:v>854.23</c:v>
                </c:pt>
                <c:pt idx="32358">
                  <c:v>872.97</c:v>
                </c:pt>
                <c:pt idx="32359">
                  <c:v>1048.1400000000001</c:v>
                </c:pt>
                <c:pt idx="32360">
                  <c:v>1183.1400000000001</c:v>
                </c:pt>
                <c:pt idx="32361">
                  <c:v>1258.81</c:v>
                </c:pt>
                <c:pt idx="32362">
                  <c:v>1298.42</c:v>
                </c:pt>
                <c:pt idx="32363">
                  <c:v>1289.02</c:v>
                </c:pt>
                <c:pt idx="32364">
                  <c:v>1283.1600000000001</c:v>
                </c:pt>
                <c:pt idx="32365">
                  <c:v>1289.17</c:v>
                </c:pt>
                <c:pt idx="32366">
                  <c:v>1286.3499999999999</c:v>
                </c:pt>
                <c:pt idx="32367">
                  <c:v>1252.95</c:v>
                </c:pt>
                <c:pt idx="32368">
                  <c:v>1165.4100000000001</c:v>
                </c:pt>
                <c:pt idx="32369">
                  <c:v>1089.75</c:v>
                </c:pt>
                <c:pt idx="32370">
                  <c:v>1157.57</c:v>
                </c:pt>
                <c:pt idx="32371">
                  <c:v>1123.8</c:v>
                </c:pt>
                <c:pt idx="32372">
                  <c:v>1093.3</c:v>
                </c:pt>
                <c:pt idx="32373">
                  <c:v>1034</c:v>
                </c:pt>
                <c:pt idx="32374">
                  <c:v>968.11</c:v>
                </c:pt>
                <c:pt idx="32375">
                  <c:v>907.43</c:v>
                </c:pt>
                <c:pt idx="32376">
                  <c:v>846.36</c:v>
                </c:pt>
                <c:pt idx="32377">
                  <c:v>814.28</c:v>
                </c:pt>
                <c:pt idx="32378">
                  <c:v>799.66</c:v>
                </c:pt>
                <c:pt idx="32379">
                  <c:v>784.64</c:v>
                </c:pt>
                <c:pt idx="32380">
                  <c:v>782.78</c:v>
                </c:pt>
                <c:pt idx="32381">
                  <c:v>820.67</c:v>
                </c:pt>
                <c:pt idx="32382">
                  <c:v>825.45</c:v>
                </c:pt>
                <c:pt idx="32383">
                  <c:v>1018.08</c:v>
                </c:pt>
                <c:pt idx="32384">
                  <c:v>1190.28</c:v>
                </c:pt>
                <c:pt idx="32385">
                  <c:v>1274.07</c:v>
                </c:pt>
                <c:pt idx="32386">
                  <c:v>1327.32</c:v>
                </c:pt>
                <c:pt idx="32387">
                  <c:v>1383.05</c:v>
                </c:pt>
                <c:pt idx="32388">
                  <c:v>1332.38</c:v>
                </c:pt>
                <c:pt idx="32389">
                  <c:v>1345.8</c:v>
                </c:pt>
                <c:pt idx="32390">
                  <c:v>1341.02</c:v>
                </c:pt>
                <c:pt idx="32391">
                  <c:v>1276.04</c:v>
                </c:pt>
                <c:pt idx="32392">
                  <c:v>1170.69</c:v>
                </c:pt>
                <c:pt idx="32393">
                  <c:v>1068.33</c:v>
                </c:pt>
                <c:pt idx="32394">
                  <c:v>1129.68</c:v>
                </c:pt>
                <c:pt idx="32395">
                  <c:v>1114.06</c:v>
                </c:pt>
                <c:pt idx="32396">
                  <c:v>1078.69</c:v>
                </c:pt>
                <c:pt idx="32397">
                  <c:v>1049.8699999999999</c:v>
                </c:pt>
                <c:pt idx="32398">
                  <c:v>1010.54</c:v>
                </c:pt>
                <c:pt idx="32399">
                  <c:v>965.08</c:v>
                </c:pt>
                <c:pt idx="32400">
                  <c:v>915.45</c:v>
                </c:pt>
                <c:pt idx="32401">
                  <c:v>881.81</c:v>
                </c:pt>
                <c:pt idx="32402">
                  <c:v>848.64</c:v>
                </c:pt>
                <c:pt idx="32403">
                  <c:v>818.41</c:v>
                </c:pt>
                <c:pt idx="32404">
                  <c:v>815.32</c:v>
                </c:pt>
                <c:pt idx="32405">
                  <c:v>820.39</c:v>
                </c:pt>
                <c:pt idx="32406">
                  <c:v>806.42</c:v>
                </c:pt>
                <c:pt idx="32407">
                  <c:v>914.67</c:v>
                </c:pt>
                <c:pt idx="32408">
                  <c:v>1033.32</c:v>
                </c:pt>
                <c:pt idx="32409">
                  <c:v>1103.3800000000001</c:v>
                </c:pt>
                <c:pt idx="32410">
                  <c:v>1139.22</c:v>
                </c:pt>
                <c:pt idx="32411">
                  <c:v>1131.18</c:v>
                </c:pt>
                <c:pt idx="32412">
                  <c:v>1115.55</c:v>
                </c:pt>
                <c:pt idx="32413">
                  <c:v>1098.6300000000001</c:v>
                </c:pt>
                <c:pt idx="32414">
                  <c:v>1106.1500000000001</c:v>
                </c:pt>
                <c:pt idx="32415">
                  <c:v>1031.44</c:v>
                </c:pt>
                <c:pt idx="32416">
                  <c:v>976.71</c:v>
                </c:pt>
                <c:pt idx="32417">
                  <c:v>966.12</c:v>
                </c:pt>
                <c:pt idx="32418">
                  <c:v>1080.97</c:v>
                </c:pt>
                <c:pt idx="32419">
                  <c:v>1091.0899999999999</c:v>
                </c:pt>
                <c:pt idx="32420">
                  <c:v>1063.0999999999999</c:v>
                </c:pt>
                <c:pt idx="32421">
                  <c:v>1027.6199999999999</c:v>
                </c:pt>
                <c:pt idx="32422">
                  <c:v>985.11</c:v>
                </c:pt>
                <c:pt idx="32423">
                  <c:v>939.01</c:v>
                </c:pt>
                <c:pt idx="32424">
                  <c:v>885.88</c:v>
                </c:pt>
                <c:pt idx="32425">
                  <c:v>853.39</c:v>
                </c:pt>
                <c:pt idx="32426">
                  <c:v>822.87</c:v>
                </c:pt>
                <c:pt idx="32427">
                  <c:v>807.19</c:v>
                </c:pt>
                <c:pt idx="32428">
                  <c:v>800.99</c:v>
                </c:pt>
                <c:pt idx="32429">
                  <c:v>778.32</c:v>
                </c:pt>
                <c:pt idx="32430">
                  <c:v>742.17</c:v>
                </c:pt>
                <c:pt idx="32431">
                  <c:v>784.51</c:v>
                </c:pt>
                <c:pt idx="32432">
                  <c:v>854.21</c:v>
                </c:pt>
                <c:pt idx="32433">
                  <c:v>915.09</c:v>
                </c:pt>
                <c:pt idx="32434">
                  <c:v>971.5</c:v>
                </c:pt>
                <c:pt idx="32435">
                  <c:v>996.13</c:v>
                </c:pt>
                <c:pt idx="32436">
                  <c:v>996.14</c:v>
                </c:pt>
                <c:pt idx="32437">
                  <c:v>988.15</c:v>
                </c:pt>
                <c:pt idx="32438">
                  <c:v>958.52</c:v>
                </c:pt>
                <c:pt idx="32439">
                  <c:v>936.57</c:v>
                </c:pt>
                <c:pt idx="32440">
                  <c:v>923.5</c:v>
                </c:pt>
                <c:pt idx="32441">
                  <c:v>939.83</c:v>
                </c:pt>
                <c:pt idx="32442">
                  <c:v>1043.79</c:v>
                </c:pt>
                <c:pt idx="32443">
                  <c:v>1035.3599999999999</c:v>
                </c:pt>
                <c:pt idx="32444">
                  <c:v>1029.3399999999999</c:v>
                </c:pt>
                <c:pt idx="32445">
                  <c:v>1023.67</c:v>
                </c:pt>
                <c:pt idx="32446">
                  <c:v>957</c:v>
                </c:pt>
                <c:pt idx="32447">
                  <c:v>908.12</c:v>
                </c:pt>
                <c:pt idx="32448">
                  <c:v>873.21</c:v>
                </c:pt>
                <c:pt idx="32449">
                  <c:v>851.09</c:v>
                </c:pt>
                <c:pt idx="32450">
                  <c:v>829.16</c:v>
                </c:pt>
                <c:pt idx="32451">
                  <c:v>816.47</c:v>
                </c:pt>
                <c:pt idx="32452">
                  <c:v>823.68</c:v>
                </c:pt>
                <c:pt idx="32453">
                  <c:v>866.05</c:v>
                </c:pt>
                <c:pt idx="32454">
                  <c:v>889.16</c:v>
                </c:pt>
                <c:pt idx="32455">
                  <c:v>1088.28</c:v>
                </c:pt>
                <c:pt idx="32456">
                  <c:v>1214.31</c:v>
                </c:pt>
                <c:pt idx="32457">
                  <c:v>1265.96</c:v>
                </c:pt>
                <c:pt idx="32458">
                  <c:v>1345.2</c:v>
                </c:pt>
                <c:pt idx="32459">
                  <c:v>1335.24</c:v>
                </c:pt>
                <c:pt idx="32460">
                  <c:v>1323.07</c:v>
                </c:pt>
                <c:pt idx="32461">
                  <c:v>1319.45</c:v>
                </c:pt>
                <c:pt idx="32462">
                  <c:v>1315.34</c:v>
                </c:pt>
                <c:pt idx="32463">
                  <c:v>1276.3</c:v>
                </c:pt>
                <c:pt idx="32464">
                  <c:v>1188.5999999999999</c:v>
                </c:pt>
                <c:pt idx="32465">
                  <c:v>1126.5999999999999</c:v>
                </c:pt>
                <c:pt idx="32466">
                  <c:v>1188.1600000000001</c:v>
                </c:pt>
                <c:pt idx="32467">
                  <c:v>1162.0999999999999</c:v>
                </c:pt>
                <c:pt idx="32468">
                  <c:v>1118.6400000000001</c:v>
                </c:pt>
                <c:pt idx="32469">
                  <c:v>1032.27</c:v>
                </c:pt>
                <c:pt idx="32470">
                  <c:v>1004.61</c:v>
                </c:pt>
                <c:pt idx="32471">
                  <c:v>934.95</c:v>
                </c:pt>
                <c:pt idx="32472">
                  <c:v>896.85</c:v>
                </c:pt>
                <c:pt idx="32473">
                  <c:v>848.96</c:v>
                </c:pt>
                <c:pt idx="32474">
                  <c:v>822.25</c:v>
                </c:pt>
                <c:pt idx="32475">
                  <c:v>810.78</c:v>
                </c:pt>
                <c:pt idx="32476">
                  <c:v>818.26</c:v>
                </c:pt>
                <c:pt idx="32477">
                  <c:v>860.44</c:v>
                </c:pt>
                <c:pt idx="32478">
                  <c:v>871.78</c:v>
                </c:pt>
                <c:pt idx="32479">
                  <c:v>1059.8599999999999</c:v>
                </c:pt>
                <c:pt idx="32480">
                  <c:v>1216.43</c:v>
                </c:pt>
                <c:pt idx="32481">
                  <c:v>1299.92</c:v>
                </c:pt>
                <c:pt idx="32482">
                  <c:v>1346.78</c:v>
                </c:pt>
                <c:pt idx="32483">
                  <c:v>1349.52</c:v>
                </c:pt>
                <c:pt idx="32484">
                  <c:v>1351.82</c:v>
                </c:pt>
                <c:pt idx="32485">
                  <c:v>1378.36</c:v>
                </c:pt>
                <c:pt idx="32486">
                  <c:v>1359.39</c:v>
                </c:pt>
                <c:pt idx="32487">
                  <c:v>1303.0899999999999</c:v>
                </c:pt>
                <c:pt idx="32488">
                  <c:v>1210.8399999999999</c:v>
                </c:pt>
                <c:pt idx="32489">
                  <c:v>1126.98</c:v>
                </c:pt>
                <c:pt idx="32490">
                  <c:v>1131.33</c:v>
                </c:pt>
                <c:pt idx="32491">
                  <c:v>1088.73</c:v>
                </c:pt>
                <c:pt idx="32492">
                  <c:v>1067.47</c:v>
                </c:pt>
                <c:pt idx="32493">
                  <c:v>1006.91</c:v>
                </c:pt>
                <c:pt idx="32494">
                  <c:v>953.38</c:v>
                </c:pt>
                <c:pt idx="32495">
                  <c:v>901.64</c:v>
                </c:pt>
                <c:pt idx="32496">
                  <c:v>864.94</c:v>
                </c:pt>
                <c:pt idx="32497">
                  <c:v>827.94</c:v>
                </c:pt>
                <c:pt idx="32498">
                  <c:v>814.85</c:v>
                </c:pt>
                <c:pt idx="32499">
                  <c:v>810.73</c:v>
                </c:pt>
                <c:pt idx="32500">
                  <c:v>822.77</c:v>
                </c:pt>
                <c:pt idx="32501">
                  <c:v>857.65</c:v>
                </c:pt>
                <c:pt idx="32502">
                  <c:v>871.32</c:v>
                </c:pt>
                <c:pt idx="32503">
                  <c:v>1011.18</c:v>
                </c:pt>
                <c:pt idx="32504">
                  <c:v>1138.96</c:v>
                </c:pt>
                <c:pt idx="32505">
                  <c:v>1214.71</c:v>
                </c:pt>
                <c:pt idx="32506">
                  <c:v>1248.69</c:v>
                </c:pt>
                <c:pt idx="32507">
                  <c:v>1259.23</c:v>
                </c:pt>
                <c:pt idx="32508">
                  <c:v>1260.81</c:v>
                </c:pt>
                <c:pt idx="32509">
                  <c:v>1267.78</c:v>
                </c:pt>
                <c:pt idx="32510">
                  <c:v>1254.93</c:v>
                </c:pt>
                <c:pt idx="32511">
                  <c:v>1174.3</c:v>
                </c:pt>
                <c:pt idx="32512">
                  <c:v>1136.55</c:v>
                </c:pt>
                <c:pt idx="32513">
                  <c:v>1078.1199999999999</c:v>
                </c:pt>
                <c:pt idx="32514">
                  <c:v>1139.7</c:v>
                </c:pt>
                <c:pt idx="32515">
                  <c:v>1098.7</c:v>
                </c:pt>
                <c:pt idx="32516">
                  <c:v>1062.5999999999999</c:v>
                </c:pt>
                <c:pt idx="32517">
                  <c:v>1008.33</c:v>
                </c:pt>
                <c:pt idx="32518">
                  <c:v>950.5</c:v>
                </c:pt>
                <c:pt idx="32519">
                  <c:v>905.01</c:v>
                </c:pt>
                <c:pt idx="32520">
                  <c:v>867.8</c:v>
                </c:pt>
                <c:pt idx="32521">
                  <c:v>832.62</c:v>
                </c:pt>
                <c:pt idx="32522">
                  <c:v>815.94</c:v>
                </c:pt>
                <c:pt idx="32523">
                  <c:v>800.45</c:v>
                </c:pt>
                <c:pt idx="32524">
                  <c:v>801.32</c:v>
                </c:pt>
                <c:pt idx="32525">
                  <c:v>837.27</c:v>
                </c:pt>
                <c:pt idx="32526">
                  <c:v>860.78</c:v>
                </c:pt>
                <c:pt idx="32527">
                  <c:v>1023.28</c:v>
                </c:pt>
                <c:pt idx="32528">
                  <c:v>1157.68</c:v>
                </c:pt>
                <c:pt idx="32529">
                  <c:v>1237.1300000000001</c:v>
                </c:pt>
                <c:pt idx="32530">
                  <c:v>1294.95</c:v>
                </c:pt>
                <c:pt idx="32531">
                  <c:v>1283.26</c:v>
                </c:pt>
                <c:pt idx="32532">
                  <c:v>1284.82</c:v>
                </c:pt>
                <c:pt idx="32533">
                  <c:v>1314.35</c:v>
                </c:pt>
                <c:pt idx="32534">
                  <c:v>1310.87</c:v>
                </c:pt>
                <c:pt idx="32535">
                  <c:v>1251.3399999999999</c:v>
                </c:pt>
                <c:pt idx="32536">
                  <c:v>1168.1099999999999</c:v>
                </c:pt>
                <c:pt idx="32537">
                  <c:v>1093.02</c:v>
                </c:pt>
                <c:pt idx="32538">
                  <c:v>1162.81</c:v>
                </c:pt>
                <c:pt idx="32539">
                  <c:v>1130.6099999999999</c:v>
                </c:pt>
                <c:pt idx="32540">
                  <c:v>1087.76</c:v>
                </c:pt>
                <c:pt idx="32541">
                  <c:v>1029.8900000000001</c:v>
                </c:pt>
                <c:pt idx="32542">
                  <c:v>974.99</c:v>
                </c:pt>
                <c:pt idx="32543">
                  <c:v>910.67</c:v>
                </c:pt>
                <c:pt idx="32544">
                  <c:v>869.57</c:v>
                </c:pt>
                <c:pt idx="32545">
                  <c:v>842.48</c:v>
                </c:pt>
                <c:pt idx="32546">
                  <c:v>823.83</c:v>
                </c:pt>
                <c:pt idx="32547">
                  <c:v>813.99</c:v>
                </c:pt>
                <c:pt idx="32548">
                  <c:v>822.7</c:v>
                </c:pt>
                <c:pt idx="32549">
                  <c:v>851.7</c:v>
                </c:pt>
                <c:pt idx="32550">
                  <c:v>868.33</c:v>
                </c:pt>
                <c:pt idx="32551">
                  <c:v>1042.04</c:v>
                </c:pt>
                <c:pt idx="32552">
                  <c:v>1183.6400000000001</c:v>
                </c:pt>
                <c:pt idx="32553">
                  <c:v>1284.8399999999999</c:v>
                </c:pt>
                <c:pt idx="32554">
                  <c:v>1311.6</c:v>
                </c:pt>
                <c:pt idx="32555">
                  <c:v>1331.69</c:v>
                </c:pt>
                <c:pt idx="32556">
                  <c:v>1334.37</c:v>
                </c:pt>
                <c:pt idx="32557">
                  <c:v>1350.2</c:v>
                </c:pt>
                <c:pt idx="32558">
                  <c:v>1315.9</c:v>
                </c:pt>
                <c:pt idx="32559">
                  <c:v>1275.76</c:v>
                </c:pt>
                <c:pt idx="32560">
                  <c:v>1170.73</c:v>
                </c:pt>
                <c:pt idx="32561">
                  <c:v>1092.3599999999999</c:v>
                </c:pt>
                <c:pt idx="32562">
                  <c:v>1149.55</c:v>
                </c:pt>
                <c:pt idx="32563">
                  <c:v>1105.3</c:v>
                </c:pt>
                <c:pt idx="32564">
                  <c:v>1077.9100000000001</c:v>
                </c:pt>
                <c:pt idx="32565">
                  <c:v>1024.6199999999999</c:v>
                </c:pt>
                <c:pt idx="32566">
                  <c:v>962.43</c:v>
                </c:pt>
                <c:pt idx="32567">
                  <c:v>905.21</c:v>
                </c:pt>
                <c:pt idx="32568">
                  <c:v>862.78</c:v>
                </c:pt>
                <c:pt idx="32569">
                  <c:v>841.09</c:v>
                </c:pt>
                <c:pt idx="32570">
                  <c:v>822.47</c:v>
                </c:pt>
                <c:pt idx="32571">
                  <c:v>807.2</c:v>
                </c:pt>
                <c:pt idx="32572">
                  <c:v>796.83</c:v>
                </c:pt>
                <c:pt idx="32573">
                  <c:v>784.4</c:v>
                </c:pt>
                <c:pt idx="32574">
                  <c:v>787.89</c:v>
                </c:pt>
                <c:pt idx="32575">
                  <c:v>903.51</c:v>
                </c:pt>
                <c:pt idx="32576">
                  <c:v>1050.83</c:v>
                </c:pt>
                <c:pt idx="32577">
                  <c:v>1140.8399999999999</c:v>
                </c:pt>
                <c:pt idx="32578">
                  <c:v>1180.01</c:v>
                </c:pt>
                <c:pt idx="32579">
                  <c:v>1178.5999999999999</c:v>
                </c:pt>
                <c:pt idx="32580">
                  <c:v>1144.73</c:v>
                </c:pt>
                <c:pt idx="32581">
                  <c:v>1138.52</c:v>
                </c:pt>
                <c:pt idx="32582">
                  <c:v>1133.3900000000001</c:v>
                </c:pt>
                <c:pt idx="32583">
                  <c:v>1095.57</c:v>
                </c:pt>
                <c:pt idx="32584">
                  <c:v>1040.95</c:v>
                </c:pt>
                <c:pt idx="32585">
                  <c:v>1038.22</c:v>
                </c:pt>
                <c:pt idx="32586">
                  <c:v>1132.52</c:v>
                </c:pt>
                <c:pt idx="32587">
                  <c:v>1120.33</c:v>
                </c:pt>
                <c:pt idx="32588">
                  <c:v>1083.97</c:v>
                </c:pt>
                <c:pt idx="32589">
                  <c:v>1042.6099999999999</c:v>
                </c:pt>
                <c:pt idx="32590">
                  <c:v>1000.89</c:v>
                </c:pt>
                <c:pt idx="32591">
                  <c:v>945.58</c:v>
                </c:pt>
                <c:pt idx="32592">
                  <c:v>892.5</c:v>
                </c:pt>
                <c:pt idx="32593">
                  <c:v>865.73</c:v>
                </c:pt>
                <c:pt idx="32594">
                  <c:v>850.85</c:v>
                </c:pt>
                <c:pt idx="32595">
                  <c:v>836.53</c:v>
                </c:pt>
                <c:pt idx="32596">
                  <c:v>826.61</c:v>
                </c:pt>
                <c:pt idx="32597">
                  <c:v>816.48</c:v>
                </c:pt>
                <c:pt idx="32598">
                  <c:v>782.39</c:v>
                </c:pt>
                <c:pt idx="32599">
                  <c:v>828.94</c:v>
                </c:pt>
                <c:pt idx="32600">
                  <c:v>884.03</c:v>
                </c:pt>
                <c:pt idx="32601">
                  <c:v>931.77</c:v>
                </c:pt>
                <c:pt idx="32602">
                  <c:v>975.35</c:v>
                </c:pt>
                <c:pt idx="32603">
                  <c:v>970.38</c:v>
                </c:pt>
                <c:pt idx="32604">
                  <c:v>972.89</c:v>
                </c:pt>
                <c:pt idx="32605">
                  <c:v>972.1</c:v>
                </c:pt>
                <c:pt idx="32606">
                  <c:v>962.38</c:v>
                </c:pt>
                <c:pt idx="32607">
                  <c:v>940.89</c:v>
                </c:pt>
                <c:pt idx="32608">
                  <c:v>929.83</c:v>
                </c:pt>
                <c:pt idx="32609">
                  <c:v>945.69</c:v>
                </c:pt>
                <c:pt idx="32610">
                  <c:v>1047.6099999999999</c:v>
                </c:pt>
                <c:pt idx="32611">
                  <c:v>1037.8</c:v>
                </c:pt>
                <c:pt idx="32612">
                  <c:v>1006.28</c:v>
                </c:pt>
                <c:pt idx="32613">
                  <c:v>983.51</c:v>
                </c:pt>
                <c:pt idx="32614">
                  <c:v>931.95</c:v>
                </c:pt>
                <c:pt idx="32615">
                  <c:v>884.33</c:v>
                </c:pt>
                <c:pt idx="32616">
                  <c:v>851.59</c:v>
                </c:pt>
                <c:pt idx="32617">
                  <c:v>828.41</c:v>
                </c:pt>
                <c:pt idx="32618">
                  <c:v>818.76</c:v>
                </c:pt>
                <c:pt idx="32619">
                  <c:v>815.75</c:v>
                </c:pt>
                <c:pt idx="32620">
                  <c:v>824.78</c:v>
                </c:pt>
                <c:pt idx="32621">
                  <c:v>859.39</c:v>
                </c:pt>
                <c:pt idx="32622">
                  <c:v>884.67</c:v>
                </c:pt>
                <c:pt idx="32623">
                  <c:v>1070.21</c:v>
                </c:pt>
                <c:pt idx="32624">
                  <c:v>1220.1099999999999</c:v>
                </c:pt>
                <c:pt idx="32625">
                  <c:v>1325.65</c:v>
                </c:pt>
                <c:pt idx="32626">
                  <c:v>1369.39</c:v>
                </c:pt>
                <c:pt idx="32627">
                  <c:v>1371.44</c:v>
                </c:pt>
                <c:pt idx="32628">
                  <c:v>1377.9</c:v>
                </c:pt>
                <c:pt idx="32629">
                  <c:v>1389.74</c:v>
                </c:pt>
                <c:pt idx="32630">
                  <c:v>1377.54</c:v>
                </c:pt>
                <c:pt idx="32631">
                  <c:v>1311.95</c:v>
                </c:pt>
                <c:pt idx="32632">
                  <c:v>1222.2</c:v>
                </c:pt>
                <c:pt idx="32633">
                  <c:v>1144.8499999999999</c:v>
                </c:pt>
                <c:pt idx="32634">
                  <c:v>1208.18</c:v>
                </c:pt>
                <c:pt idx="32635">
                  <c:v>1174.56</c:v>
                </c:pt>
                <c:pt idx="32636">
                  <c:v>1137.0899999999999</c:v>
                </c:pt>
                <c:pt idx="32637">
                  <c:v>1081.99</c:v>
                </c:pt>
                <c:pt idx="32638">
                  <c:v>1016.88</c:v>
                </c:pt>
                <c:pt idx="32639">
                  <c:v>957.12</c:v>
                </c:pt>
                <c:pt idx="32640">
                  <c:v>919.65</c:v>
                </c:pt>
                <c:pt idx="32641">
                  <c:v>891.9</c:v>
                </c:pt>
                <c:pt idx="32642">
                  <c:v>863.56</c:v>
                </c:pt>
                <c:pt idx="32643">
                  <c:v>827.24</c:v>
                </c:pt>
                <c:pt idx="32644">
                  <c:v>835.09</c:v>
                </c:pt>
                <c:pt idx="32645">
                  <c:v>881.55</c:v>
                </c:pt>
                <c:pt idx="32646">
                  <c:v>898.96</c:v>
                </c:pt>
                <c:pt idx="32647">
                  <c:v>1108.94</c:v>
                </c:pt>
                <c:pt idx="32648">
                  <c:v>1268.1099999999999</c:v>
                </c:pt>
                <c:pt idx="32649">
                  <c:v>1347.45</c:v>
                </c:pt>
                <c:pt idx="32650">
                  <c:v>1371.12</c:v>
                </c:pt>
                <c:pt idx="32651">
                  <c:v>1382.69</c:v>
                </c:pt>
                <c:pt idx="32652">
                  <c:v>1401.46</c:v>
                </c:pt>
                <c:pt idx="32653">
                  <c:v>1384.5</c:v>
                </c:pt>
                <c:pt idx="32654">
                  <c:v>1382.19</c:v>
                </c:pt>
                <c:pt idx="32655">
                  <c:v>1299.6500000000001</c:v>
                </c:pt>
                <c:pt idx="32656">
                  <c:v>1177.72</c:v>
                </c:pt>
                <c:pt idx="32657">
                  <c:v>1153.74</c:v>
                </c:pt>
                <c:pt idx="32658">
                  <c:v>1218.8499999999999</c:v>
                </c:pt>
                <c:pt idx="32659">
                  <c:v>1194.6199999999999</c:v>
                </c:pt>
                <c:pt idx="32660">
                  <c:v>1158.1300000000001</c:v>
                </c:pt>
                <c:pt idx="32661">
                  <c:v>1103.06</c:v>
                </c:pt>
                <c:pt idx="32662">
                  <c:v>1023.38</c:v>
                </c:pt>
                <c:pt idx="32663">
                  <c:v>961.99</c:v>
                </c:pt>
                <c:pt idx="32664">
                  <c:v>915.35</c:v>
                </c:pt>
                <c:pt idx="32665">
                  <c:v>881.54</c:v>
                </c:pt>
                <c:pt idx="32666">
                  <c:v>860.04</c:v>
                </c:pt>
                <c:pt idx="32667">
                  <c:v>832.68</c:v>
                </c:pt>
                <c:pt idx="32668">
                  <c:v>853.34</c:v>
                </c:pt>
                <c:pt idx="32669">
                  <c:v>887.76</c:v>
                </c:pt>
                <c:pt idx="32670">
                  <c:v>894.28</c:v>
                </c:pt>
                <c:pt idx="32671">
                  <c:v>1082.6300000000001</c:v>
                </c:pt>
                <c:pt idx="32672">
                  <c:v>1237.82</c:v>
                </c:pt>
                <c:pt idx="32673">
                  <c:v>1301.9000000000001</c:v>
                </c:pt>
                <c:pt idx="32674">
                  <c:v>1347.4</c:v>
                </c:pt>
                <c:pt idx="32675">
                  <c:v>1365.83</c:v>
                </c:pt>
                <c:pt idx="32676">
                  <c:v>1369.69</c:v>
                </c:pt>
                <c:pt idx="32677">
                  <c:v>1358.32</c:v>
                </c:pt>
                <c:pt idx="32678">
                  <c:v>1298.21</c:v>
                </c:pt>
                <c:pt idx="32679">
                  <c:v>1249.1300000000001</c:v>
                </c:pt>
                <c:pt idx="32680">
                  <c:v>1137.3</c:v>
                </c:pt>
                <c:pt idx="32681">
                  <c:v>1081.33</c:v>
                </c:pt>
                <c:pt idx="32682">
                  <c:v>1112.22</c:v>
                </c:pt>
                <c:pt idx="32683">
                  <c:v>1071.42</c:v>
                </c:pt>
                <c:pt idx="32684">
                  <c:v>1015.6</c:v>
                </c:pt>
                <c:pt idx="32685">
                  <c:v>966.21</c:v>
                </c:pt>
                <c:pt idx="32686">
                  <c:v>902.9</c:v>
                </c:pt>
                <c:pt idx="32687">
                  <c:v>861.86</c:v>
                </c:pt>
                <c:pt idx="32688">
                  <c:v>818.66</c:v>
                </c:pt>
                <c:pt idx="32689">
                  <c:v>797.08</c:v>
                </c:pt>
                <c:pt idx="32690">
                  <c:v>780.2</c:v>
                </c:pt>
                <c:pt idx="32691">
                  <c:v>771.59</c:v>
                </c:pt>
                <c:pt idx="32692">
                  <c:v>786.12</c:v>
                </c:pt>
                <c:pt idx="32693">
                  <c:v>822</c:v>
                </c:pt>
                <c:pt idx="32694">
                  <c:v>836.51</c:v>
                </c:pt>
                <c:pt idx="32695">
                  <c:v>1024.21</c:v>
                </c:pt>
                <c:pt idx="32696">
                  <c:v>1149.3</c:v>
                </c:pt>
                <c:pt idx="32697">
                  <c:v>1215.22</c:v>
                </c:pt>
                <c:pt idx="32698">
                  <c:v>1247.96</c:v>
                </c:pt>
                <c:pt idx="32699">
                  <c:v>1239.24</c:v>
                </c:pt>
                <c:pt idx="32700">
                  <c:v>1230.55</c:v>
                </c:pt>
                <c:pt idx="32701">
                  <c:v>1257.08</c:v>
                </c:pt>
                <c:pt idx="32702">
                  <c:v>1243.6600000000001</c:v>
                </c:pt>
                <c:pt idx="32703">
                  <c:v>1198.8699999999999</c:v>
                </c:pt>
                <c:pt idx="32704">
                  <c:v>1131.1199999999999</c:v>
                </c:pt>
                <c:pt idx="32705">
                  <c:v>1094.3399999999999</c:v>
                </c:pt>
                <c:pt idx="32706">
                  <c:v>1152.23</c:v>
                </c:pt>
                <c:pt idx="32707">
                  <c:v>1115.3599999999999</c:v>
                </c:pt>
                <c:pt idx="32708">
                  <c:v>1071.6400000000001</c:v>
                </c:pt>
                <c:pt idx="32709">
                  <c:v>1023.98</c:v>
                </c:pt>
                <c:pt idx="32710">
                  <c:v>960.21</c:v>
                </c:pt>
                <c:pt idx="32711">
                  <c:v>869.46</c:v>
                </c:pt>
                <c:pt idx="32712">
                  <c:v>830.38</c:v>
                </c:pt>
                <c:pt idx="32713">
                  <c:v>823.75</c:v>
                </c:pt>
                <c:pt idx="32714">
                  <c:v>814.15</c:v>
                </c:pt>
                <c:pt idx="32715">
                  <c:v>807.53</c:v>
                </c:pt>
                <c:pt idx="32716">
                  <c:v>821.26</c:v>
                </c:pt>
                <c:pt idx="32717">
                  <c:v>850.3</c:v>
                </c:pt>
                <c:pt idx="32718">
                  <c:v>871.56</c:v>
                </c:pt>
                <c:pt idx="32719">
                  <c:v>1041.1300000000001</c:v>
                </c:pt>
                <c:pt idx="32720">
                  <c:v>1164.8699999999999</c:v>
                </c:pt>
                <c:pt idx="32721">
                  <c:v>1254.07</c:v>
                </c:pt>
                <c:pt idx="32722">
                  <c:v>1296.92</c:v>
                </c:pt>
                <c:pt idx="32723">
                  <c:v>1318.77</c:v>
                </c:pt>
                <c:pt idx="32724">
                  <c:v>1313.76</c:v>
                </c:pt>
                <c:pt idx="32725">
                  <c:v>1272.46</c:v>
                </c:pt>
                <c:pt idx="32726">
                  <c:v>1277.49</c:v>
                </c:pt>
                <c:pt idx="32727">
                  <c:v>1210.32</c:v>
                </c:pt>
                <c:pt idx="32728">
                  <c:v>1126.03</c:v>
                </c:pt>
                <c:pt idx="32729">
                  <c:v>1084.28</c:v>
                </c:pt>
                <c:pt idx="32730">
                  <c:v>1148.94</c:v>
                </c:pt>
                <c:pt idx="32731">
                  <c:v>1127.47</c:v>
                </c:pt>
                <c:pt idx="32732">
                  <c:v>1071.56</c:v>
                </c:pt>
                <c:pt idx="32733">
                  <c:v>999.79</c:v>
                </c:pt>
                <c:pt idx="32734">
                  <c:v>961.78</c:v>
                </c:pt>
                <c:pt idx="32735">
                  <c:v>916.86</c:v>
                </c:pt>
                <c:pt idx="32736">
                  <c:v>876.37</c:v>
                </c:pt>
                <c:pt idx="32737">
                  <c:v>854.46</c:v>
                </c:pt>
                <c:pt idx="32738">
                  <c:v>839.31</c:v>
                </c:pt>
                <c:pt idx="32739">
                  <c:v>815.14</c:v>
                </c:pt>
                <c:pt idx="32740">
                  <c:v>801.5</c:v>
                </c:pt>
                <c:pt idx="32741">
                  <c:v>825.03</c:v>
                </c:pt>
                <c:pt idx="32742">
                  <c:v>802.57</c:v>
                </c:pt>
                <c:pt idx="32743">
                  <c:v>909.25</c:v>
                </c:pt>
                <c:pt idx="32744">
                  <c:v>1018.43</c:v>
                </c:pt>
                <c:pt idx="32745">
                  <c:v>1103.71</c:v>
                </c:pt>
                <c:pt idx="32746">
                  <c:v>1127.57</c:v>
                </c:pt>
                <c:pt idx="32747">
                  <c:v>1116.06</c:v>
                </c:pt>
                <c:pt idx="32748">
                  <c:v>1080.55</c:v>
                </c:pt>
                <c:pt idx="32749">
                  <c:v>1052.83</c:v>
                </c:pt>
                <c:pt idx="32750">
                  <c:v>999.3</c:v>
                </c:pt>
                <c:pt idx="32751">
                  <c:v>908.97</c:v>
                </c:pt>
                <c:pt idx="32752">
                  <c:v>882.6</c:v>
                </c:pt>
                <c:pt idx="32753">
                  <c:v>988.52</c:v>
                </c:pt>
                <c:pt idx="32754">
                  <c:v>1034.27</c:v>
                </c:pt>
                <c:pt idx="32755">
                  <c:v>987.43</c:v>
                </c:pt>
                <c:pt idx="32756">
                  <c:v>956.66</c:v>
                </c:pt>
                <c:pt idx="32757">
                  <c:v>914.59</c:v>
                </c:pt>
                <c:pt idx="32758">
                  <c:v>882.17</c:v>
                </c:pt>
                <c:pt idx="32759">
                  <c:v>848.42</c:v>
                </c:pt>
                <c:pt idx="32760">
                  <c:v>811.12</c:v>
                </c:pt>
                <c:pt idx="32761">
                  <c:v>786.36</c:v>
                </c:pt>
                <c:pt idx="32762">
                  <c:v>769</c:v>
                </c:pt>
                <c:pt idx="32763">
                  <c:v>751.21</c:v>
                </c:pt>
                <c:pt idx="32764">
                  <c:v>749.55</c:v>
                </c:pt>
                <c:pt idx="32765">
                  <c:v>744.64</c:v>
                </c:pt>
                <c:pt idx="32766">
                  <c:v>722.71</c:v>
                </c:pt>
                <c:pt idx="32767">
                  <c:v>765.79</c:v>
                </c:pt>
                <c:pt idx="32768">
                  <c:v>809.27</c:v>
                </c:pt>
                <c:pt idx="32769">
                  <c:v>852.22</c:v>
                </c:pt>
                <c:pt idx="32770">
                  <c:v>893.38</c:v>
                </c:pt>
                <c:pt idx="32771">
                  <c:v>895.06</c:v>
                </c:pt>
                <c:pt idx="32772">
                  <c:v>884.32</c:v>
                </c:pt>
                <c:pt idx="32773">
                  <c:v>878.88</c:v>
                </c:pt>
                <c:pt idx="32774">
                  <c:v>858.94</c:v>
                </c:pt>
                <c:pt idx="32775">
                  <c:v>847.05</c:v>
                </c:pt>
                <c:pt idx="32776">
                  <c:v>832.54</c:v>
                </c:pt>
                <c:pt idx="32777">
                  <c:v>872.47</c:v>
                </c:pt>
                <c:pt idx="32778">
                  <c:v>944.32</c:v>
                </c:pt>
                <c:pt idx="32779">
                  <c:v>927.07</c:v>
                </c:pt>
                <c:pt idx="32780">
                  <c:v>898.95</c:v>
                </c:pt>
                <c:pt idx="32781">
                  <c:v>870.59</c:v>
                </c:pt>
                <c:pt idx="32782">
                  <c:v>812.11</c:v>
                </c:pt>
                <c:pt idx="32783">
                  <c:v>777.06</c:v>
                </c:pt>
                <c:pt idx="32784">
                  <c:v>741.73</c:v>
                </c:pt>
                <c:pt idx="32785">
                  <c:v>708.06</c:v>
                </c:pt>
                <c:pt idx="32786">
                  <c:v>700.95</c:v>
                </c:pt>
                <c:pt idx="32787">
                  <c:v>699.39</c:v>
                </c:pt>
                <c:pt idx="32788">
                  <c:v>711.87</c:v>
                </c:pt>
                <c:pt idx="32789">
                  <c:v>759.88</c:v>
                </c:pt>
                <c:pt idx="32790">
                  <c:v>790.76</c:v>
                </c:pt>
                <c:pt idx="32791">
                  <c:v>961.52</c:v>
                </c:pt>
                <c:pt idx="32792">
                  <c:v>1115.97</c:v>
                </c:pt>
                <c:pt idx="32793">
                  <c:v>1198.04</c:v>
                </c:pt>
                <c:pt idx="32794">
                  <c:v>1218.6500000000001</c:v>
                </c:pt>
                <c:pt idx="32795">
                  <c:v>1205.02</c:v>
                </c:pt>
                <c:pt idx="32796">
                  <c:v>1186.9000000000001</c:v>
                </c:pt>
                <c:pt idx="32797">
                  <c:v>1192.98</c:v>
                </c:pt>
                <c:pt idx="32798">
                  <c:v>1181.92</c:v>
                </c:pt>
                <c:pt idx="32799">
                  <c:v>1154.0999999999999</c:v>
                </c:pt>
                <c:pt idx="32800">
                  <c:v>1078.51</c:v>
                </c:pt>
                <c:pt idx="32801">
                  <c:v>1029.68</c:v>
                </c:pt>
                <c:pt idx="32802">
                  <c:v>1077.31</c:v>
                </c:pt>
                <c:pt idx="32803">
                  <c:v>1041.5</c:v>
                </c:pt>
                <c:pt idx="32804">
                  <c:v>981.32</c:v>
                </c:pt>
                <c:pt idx="32805">
                  <c:v>938.02</c:v>
                </c:pt>
                <c:pt idx="32806">
                  <c:v>867.54</c:v>
                </c:pt>
                <c:pt idx="32807">
                  <c:v>811.05</c:v>
                </c:pt>
                <c:pt idx="32808">
                  <c:v>779.2</c:v>
                </c:pt>
                <c:pt idx="32809">
                  <c:v>758.26</c:v>
                </c:pt>
                <c:pt idx="32810">
                  <c:v>748.58</c:v>
                </c:pt>
                <c:pt idx="32811">
                  <c:v>741.37</c:v>
                </c:pt>
                <c:pt idx="32812">
                  <c:v>753.85</c:v>
                </c:pt>
                <c:pt idx="32813">
                  <c:v>796.11</c:v>
                </c:pt>
                <c:pt idx="32814">
                  <c:v>824.92</c:v>
                </c:pt>
                <c:pt idx="32815">
                  <c:v>984.39</c:v>
                </c:pt>
                <c:pt idx="32816">
                  <c:v>1140.24</c:v>
                </c:pt>
                <c:pt idx="32817">
                  <c:v>1227.23</c:v>
                </c:pt>
                <c:pt idx="32818">
                  <c:v>1262.8699999999999</c:v>
                </c:pt>
                <c:pt idx="32819">
                  <c:v>1259.8699999999999</c:v>
                </c:pt>
                <c:pt idx="32820">
                  <c:v>1264.28</c:v>
                </c:pt>
                <c:pt idx="32821">
                  <c:v>1263.02</c:v>
                </c:pt>
                <c:pt idx="32822">
                  <c:v>1254.93</c:v>
                </c:pt>
                <c:pt idx="32823">
                  <c:v>1208.1300000000001</c:v>
                </c:pt>
                <c:pt idx="32824">
                  <c:v>1139.94</c:v>
                </c:pt>
                <c:pt idx="32825">
                  <c:v>1065.55</c:v>
                </c:pt>
                <c:pt idx="32826">
                  <c:v>1137.05</c:v>
                </c:pt>
                <c:pt idx="32827">
                  <c:v>1099.6199999999999</c:v>
                </c:pt>
                <c:pt idx="32828">
                  <c:v>1054.46</c:v>
                </c:pt>
                <c:pt idx="32829">
                  <c:v>993.17</c:v>
                </c:pt>
                <c:pt idx="32830">
                  <c:v>938.31</c:v>
                </c:pt>
                <c:pt idx="32831">
                  <c:v>863.43</c:v>
                </c:pt>
                <c:pt idx="32832">
                  <c:v>829.27</c:v>
                </c:pt>
                <c:pt idx="32833">
                  <c:v>798.7</c:v>
                </c:pt>
                <c:pt idx="32834">
                  <c:v>780.53</c:v>
                </c:pt>
                <c:pt idx="32835">
                  <c:v>767.08</c:v>
                </c:pt>
                <c:pt idx="32836">
                  <c:v>776.47</c:v>
                </c:pt>
                <c:pt idx="32837">
                  <c:v>795.42</c:v>
                </c:pt>
                <c:pt idx="32838">
                  <c:v>818.92</c:v>
                </c:pt>
                <c:pt idx="32839">
                  <c:v>1001.69</c:v>
                </c:pt>
                <c:pt idx="32840">
                  <c:v>1171.54</c:v>
                </c:pt>
                <c:pt idx="32841">
                  <c:v>1273.76</c:v>
                </c:pt>
                <c:pt idx="32842">
                  <c:v>1323.17</c:v>
                </c:pt>
                <c:pt idx="32843">
                  <c:v>1317.74</c:v>
                </c:pt>
                <c:pt idx="32844">
                  <c:v>1335.36</c:v>
                </c:pt>
                <c:pt idx="32845">
                  <c:v>1329.48</c:v>
                </c:pt>
                <c:pt idx="32846">
                  <c:v>1305.6600000000001</c:v>
                </c:pt>
                <c:pt idx="32847">
                  <c:v>1253.79</c:v>
                </c:pt>
                <c:pt idx="32848">
                  <c:v>1169.56</c:v>
                </c:pt>
                <c:pt idx="32849">
                  <c:v>1117.22</c:v>
                </c:pt>
                <c:pt idx="32850">
                  <c:v>1166.78</c:v>
                </c:pt>
                <c:pt idx="32851">
                  <c:v>1147.6500000000001</c:v>
                </c:pt>
                <c:pt idx="32852">
                  <c:v>1103.03</c:v>
                </c:pt>
                <c:pt idx="32853">
                  <c:v>1038.51</c:v>
                </c:pt>
                <c:pt idx="32854">
                  <c:v>983.06</c:v>
                </c:pt>
                <c:pt idx="32855">
                  <c:v>902.54</c:v>
                </c:pt>
                <c:pt idx="32856">
                  <c:v>860.97</c:v>
                </c:pt>
                <c:pt idx="32857">
                  <c:v>830.57</c:v>
                </c:pt>
                <c:pt idx="32858">
                  <c:v>821.37</c:v>
                </c:pt>
                <c:pt idx="32859">
                  <c:v>822.84</c:v>
                </c:pt>
                <c:pt idx="32860">
                  <c:v>828.3</c:v>
                </c:pt>
                <c:pt idx="32861">
                  <c:v>846.11</c:v>
                </c:pt>
                <c:pt idx="32862">
                  <c:v>854.01</c:v>
                </c:pt>
                <c:pt idx="32863">
                  <c:v>963.93</c:v>
                </c:pt>
                <c:pt idx="32864">
                  <c:v>1091.8</c:v>
                </c:pt>
                <c:pt idx="32865">
                  <c:v>1186.54</c:v>
                </c:pt>
                <c:pt idx="32866">
                  <c:v>1248.1300000000001</c:v>
                </c:pt>
                <c:pt idx="32867">
                  <c:v>1273.53</c:v>
                </c:pt>
                <c:pt idx="32868">
                  <c:v>1286.3800000000001</c:v>
                </c:pt>
                <c:pt idx="32869">
                  <c:v>1276.19</c:v>
                </c:pt>
                <c:pt idx="32870">
                  <c:v>1239.1099999999999</c:v>
                </c:pt>
                <c:pt idx="32871">
                  <c:v>1190.02</c:v>
                </c:pt>
                <c:pt idx="32872">
                  <c:v>1133.93</c:v>
                </c:pt>
                <c:pt idx="32873">
                  <c:v>1103.97</c:v>
                </c:pt>
                <c:pt idx="32874">
                  <c:v>1109.1500000000001</c:v>
                </c:pt>
                <c:pt idx="32875">
                  <c:v>1076.44</c:v>
                </c:pt>
                <c:pt idx="32876">
                  <c:v>1020.39</c:v>
                </c:pt>
                <c:pt idx="32877">
                  <c:v>963</c:v>
                </c:pt>
                <c:pt idx="32878">
                  <c:v>903.31</c:v>
                </c:pt>
                <c:pt idx="32879">
                  <c:v>864.02</c:v>
                </c:pt>
                <c:pt idx="32880">
                  <c:v>806.35</c:v>
                </c:pt>
                <c:pt idx="32881">
                  <c:v>782.09</c:v>
                </c:pt>
                <c:pt idx="32882">
                  <c:v>765.22</c:v>
                </c:pt>
                <c:pt idx="32883">
                  <c:v>758.81</c:v>
                </c:pt>
                <c:pt idx="32884">
                  <c:v>773.48</c:v>
                </c:pt>
                <c:pt idx="32885">
                  <c:v>809.14</c:v>
                </c:pt>
                <c:pt idx="32886">
                  <c:v>830.09</c:v>
                </c:pt>
                <c:pt idx="32887">
                  <c:v>1015.89</c:v>
                </c:pt>
                <c:pt idx="32888">
                  <c:v>1143.74</c:v>
                </c:pt>
                <c:pt idx="32889">
                  <c:v>1232.24</c:v>
                </c:pt>
                <c:pt idx="32890">
                  <c:v>1277.2</c:v>
                </c:pt>
                <c:pt idx="32891">
                  <c:v>1250.06</c:v>
                </c:pt>
                <c:pt idx="32892">
                  <c:v>1233.6600000000001</c:v>
                </c:pt>
                <c:pt idx="32893">
                  <c:v>1251.8800000000001</c:v>
                </c:pt>
                <c:pt idx="32894">
                  <c:v>1257.8599999999999</c:v>
                </c:pt>
                <c:pt idx="32895">
                  <c:v>1207.29</c:v>
                </c:pt>
                <c:pt idx="32896">
                  <c:v>1123.79</c:v>
                </c:pt>
                <c:pt idx="32897">
                  <c:v>1077.58</c:v>
                </c:pt>
                <c:pt idx="32898">
                  <c:v>1136.08</c:v>
                </c:pt>
                <c:pt idx="32899">
                  <c:v>1106.1300000000001</c:v>
                </c:pt>
                <c:pt idx="32900">
                  <c:v>1055.7</c:v>
                </c:pt>
                <c:pt idx="32901">
                  <c:v>1003.38</c:v>
                </c:pt>
                <c:pt idx="32902">
                  <c:v>943.87</c:v>
                </c:pt>
                <c:pt idx="32903">
                  <c:v>891.79</c:v>
                </c:pt>
                <c:pt idx="32904">
                  <c:v>830.24</c:v>
                </c:pt>
                <c:pt idx="32905">
                  <c:v>810.67</c:v>
                </c:pt>
                <c:pt idx="32906">
                  <c:v>794.47</c:v>
                </c:pt>
                <c:pt idx="32907">
                  <c:v>775.49</c:v>
                </c:pt>
                <c:pt idx="32908">
                  <c:v>771.74</c:v>
                </c:pt>
                <c:pt idx="32909">
                  <c:v>787.63</c:v>
                </c:pt>
                <c:pt idx="32910">
                  <c:v>790.32</c:v>
                </c:pt>
                <c:pt idx="32911">
                  <c:v>923.79</c:v>
                </c:pt>
                <c:pt idx="32912">
                  <c:v>1052.28</c:v>
                </c:pt>
                <c:pt idx="32913">
                  <c:v>1147.72</c:v>
                </c:pt>
                <c:pt idx="32914">
                  <c:v>1170.45</c:v>
                </c:pt>
                <c:pt idx="32915">
                  <c:v>1173.53</c:v>
                </c:pt>
                <c:pt idx="32916">
                  <c:v>1140.51</c:v>
                </c:pt>
                <c:pt idx="32917">
                  <c:v>1121.1500000000001</c:v>
                </c:pt>
                <c:pt idx="32918">
                  <c:v>1099.51</c:v>
                </c:pt>
                <c:pt idx="32919">
                  <c:v>1050.1500000000001</c:v>
                </c:pt>
                <c:pt idx="32920">
                  <c:v>1029.42</c:v>
                </c:pt>
                <c:pt idx="32921">
                  <c:v>1044.31</c:v>
                </c:pt>
                <c:pt idx="32922">
                  <c:v>1114.1300000000001</c:v>
                </c:pt>
                <c:pt idx="32923">
                  <c:v>1082.82</c:v>
                </c:pt>
                <c:pt idx="32924">
                  <c:v>1034.3699999999999</c:v>
                </c:pt>
                <c:pt idx="32925">
                  <c:v>1000.53</c:v>
                </c:pt>
                <c:pt idx="32926">
                  <c:v>956.13</c:v>
                </c:pt>
                <c:pt idx="32927">
                  <c:v>914.16</c:v>
                </c:pt>
                <c:pt idx="32928">
                  <c:v>879.19</c:v>
                </c:pt>
                <c:pt idx="32929">
                  <c:v>847.04</c:v>
                </c:pt>
                <c:pt idx="32930">
                  <c:v>811.8</c:v>
                </c:pt>
                <c:pt idx="32931">
                  <c:v>797.33</c:v>
                </c:pt>
                <c:pt idx="32932">
                  <c:v>791.9</c:v>
                </c:pt>
                <c:pt idx="32933">
                  <c:v>773.91</c:v>
                </c:pt>
                <c:pt idx="32934">
                  <c:v>762.61</c:v>
                </c:pt>
                <c:pt idx="32935">
                  <c:v>801.73</c:v>
                </c:pt>
                <c:pt idx="32936">
                  <c:v>847.37</c:v>
                </c:pt>
                <c:pt idx="32937">
                  <c:v>914.88</c:v>
                </c:pt>
                <c:pt idx="32938">
                  <c:v>969.33</c:v>
                </c:pt>
                <c:pt idx="32939">
                  <c:v>991.41</c:v>
                </c:pt>
                <c:pt idx="32940">
                  <c:v>1000.49</c:v>
                </c:pt>
                <c:pt idx="32941">
                  <c:v>995.67</c:v>
                </c:pt>
                <c:pt idx="32942">
                  <c:v>974.92</c:v>
                </c:pt>
                <c:pt idx="32943">
                  <c:v>937.66</c:v>
                </c:pt>
                <c:pt idx="32944">
                  <c:v>938.09</c:v>
                </c:pt>
                <c:pt idx="32945">
                  <c:v>957.94</c:v>
                </c:pt>
                <c:pt idx="32946">
                  <c:v>1037.69</c:v>
                </c:pt>
                <c:pt idx="32947">
                  <c:v>1007.94</c:v>
                </c:pt>
                <c:pt idx="32948">
                  <c:v>1005.88</c:v>
                </c:pt>
                <c:pt idx="32949">
                  <c:v>976.32</c:v>
                </c:pt>
                <c:pt idx="32950">
                  <c:v>915.64</c:v>
                </c:pt>
                <c:pt idx="32951">
                  <c:v>866.67</c:v>
                </c:pt>
                <c:pt idx="32952">
                  <c:v>820.53</c:v>
                </c:pt>
                <c:pt idx="32953">
                  <c:v>807.53</c:v>
                </c:pt>
                <c:pt idx="32954">
                  <c:v>789.24</c:v>
                </c:pt>
                <c:pt idx="32955">
                  <c:v>779</c:v>
                </c:pt>
                <c:pt idx="32956">
                  <c:v>793.32</c:v>
                </c:pt>
                <c:pt idx="32957">
                  <c:v>826.89</c:v>
                </c:pt>
                <c:pt idx="32958">
                  <c:v>857.07</c:v>
                </c:pt>
                <c:pt idx="32959">
                  <c:v>1057.05</c:v>
                </c:pt>
                <c:pt idx="32960">
                  <c:v>1214.49</c:v>
                </c:pt>
                <c:pt idx="32961">
                  <c:v>1309.94</c:v>
                </c:pt>
                <c:pt idx="32962">
                  <c:v>1353.93</c:v>
                </c:pt>
                <c:pt idx="32963">
                  <c:v>1364.12</c:v>
                </c:pt>
                <c:pt idx="32964">
                  <c:v>1376.35</c:v>
                </c:pt>
                <c:pt idx="32965">
                  <c:v>1342.98</c:v>
                </c:pt>
                <c:pt idx="32966">
                  <c:v>1290.1099999999999</c:v>
                </c:pt>
                <c:pt idx="32967">
                  <c:v>1224.05</c:v>
                </c:pt>
                <c:pt idx="32968">
                  <c:v>1152.04</c:v>
                </c:pt>
                <c:pt idx="32969">
                  <c:v>1117.01</c:v>
                </c:pt>
                <c:pt idx="32970">
                  <c:v>1147.8599999999999</c:v>
                </c:pt>
                <c:pt idx="32971">
                  <c:v>1118.17</c:v>
                </c:pt>
                <c:pt idx="32972">
                  <c:v>1059.1500000000001</c:v>
                </c:pt>
                <c:pt idx="32973">
                  <c:v>1005.53</c:v>
                </c:pt>
                <c:pt idx="32974">
                  <c:v>935.84</c:v>
                </c:pt>
                <c:pt idx="32975">
                  <c:v>874.55</c:v>
                </c:pt>
                <c:pt idx="32976">
                  <c:v>828.28</c:v>
                </c:pt>
                <c:pt idx="32977">
                  <c:v>804.99</c:v>
                </c:pt>
                <c:pt idx="32978">
                  <c:v>790.23</c:v>
                </c:pt>
                <c:pt idx="32979">
                  <c:v>772.21</c:v>
                </c:pt>
                <c:pt idx="32980">
                  <c:v>789.66</c:v>
                </c:pt>
                <c:pt idx="32981">
                  <c:v>841.74</c:v>
                </c:pt>
                <c:pt idx="32982">
                  <c:v>843.08</c:v>
                </c:pt>
                <c:pt idx="32983">
                  <c:v>1023.68</c:v>
                </c:pt>
                <c:pt idx="32984">
                  <c:v>1186.8599999999999</c:v>
                </c:pt>
                <c:pt idx="32985">
                  <c:v>1274.9000000000001</c:v>
                </c:pt>
                <c:pt idx="32986">
                  <c:v>1311.8</c:v>
                </c:pt>
                <c:pt idx="32987">
                  <c:v>1314.04</c:v>
                </c:pt>
                <c:pt idx="32988">
                  <c:v>1309.57</c:v>
                </c:pt>
                <c:pt idx="32989">
                  <c:v>1323.66</c:v>
                </c:pt>
                <c:pt idx="32990">
                  <c:v>1321.2</c:v>
                </c:pt>
                <c:pt idx="32991">
                  <c:v>1352.24</c:v>
                </c:pt>
                <c:pt idx="32992">
                  <c:v>1183.7</c:v>
                </c:pt>
                <c:pt idx="32993">
                  <c:v>1118.6600000000001</c:v>
                </c:pt>
                <c:pt idx="32994">
                  <c:v>1174.01</c:v>
                </c:pt>
                <c:pt idx="32995">
                  <c:v>1136.83</c:v>
                </c:pt>
                <c:pt idx="32996">
                  <c:v>1090.28</c:v>
                </c:pt>
                <c:pt idx="32997">
                  <c:v>1035.6199999999999</c:v>
                </c:pt>
                <c:pt idx="32998">
                  <c:v>965.88</c:v>
                </c:pt>
                <c:pt idx="32999">
                  <c:v>893.12</c:v>
                </c:pt>
                <c:pt idx="33000">
                  <c:v>853.61</c:v>
                </c:pt>
                <c:pt idx="33001">
                  <c:v>842.44</c:v>
                </c:pt>
                <c:pt idx="33002">
                  <c:v>804.36</c:v>
                </c:pt>
                <c:pt idx="33003">
                  <c:v>797.07</c:v>
                </c:pt>
                <c:pt idx="33004">
                  <c:v>802.42</c:v>
                </c:pt>
                <c:pt idx="33005">
                  <c:v>833.32</c:v>
                </c:pt>
                <c:pt idx="33006">
                  <c:v>849.64</c:v>
                </c:pt>
                <c:pt idx="33007">
                  <c:v>1027.68</c:v>
                </c:pt>
                <c:pt idx="33008">
                  <c:v>1172.4000000000001</c:v>
                </c:pt>
                <c:pt idx="33009">
                  <c:v>1235.5999999999999</c:v>
                </c:pt>
                <c:pt idx="33010">
                  <c:v>1245.9100000000001</c:v>
                </c:pt>
                <c:pt idx="33011">
                  <c:v>1230.51</c:v>
                </c:pt>
                <c:pt idx="33012">
                  <c:v>1232.56</c:v>
                </c:pt>
                <c:pt idx="33013">
                  <c:v>1245</c:v>
                </c:pt>
                <c:pt idx="33014">
                  <c:v>1244.5999999999999</c:v>
                </c:pt>
                <c:pt idx="33015">
                  <c:v>1191.8499999999999</c:v>
                </c:pt>
                <c:pt idx="33016">
                  <c:v>1115.98</c:v>
                </c:pt>
                <c:pt idx="33017">
                  <c:v>1071.33</c:v>
                </c:pt>
                <c:pt idx="33018">
                  <c:v>1127.6199999999999</c:v>
                </c:pt>
                <c:pt idx="33019">
                  <c:v>1079.4000000000001</c:v>
                </c:pt>
                <c:pt idx="33020">
                  <c:v>1029.6199999999999</c:v>
                </c:pt>
                <c:pt idx="33021">
                  <c:v>981.41</c:v>
                </c:pt>
                <c:pt idx="33022">
                  <c:v>927.22</c:v>
                </c:pt>
                <c:pt idx="33023">
                  <c:v>871.43</c:v>
                </c:pt>
                <c:pt idx="33024">
                  <c:v>818.6</c:v>
                </c:pt>
                <c:pt idx="33025">
                  <c:v>787.51</c:v>
                </c:pt>
                <c:pt idx="33026">
                  <c:v>769.92</c:v>
                </c:pt>
                <c:pt idx="33027">
                  <c:v>729.1</c:v>
                </c:pt>
                <c:pt idx="33028">
                  <c:v>762.62</c:v>
                </c:pt>
                <c:pt idx="33029">
                  <c:v>801.24</c:v>
                </c:pt>
                <c:pt idx="33030">
                  <c:v>827.67</c:v>
                </c:pt>
                <c:pt idx="33031">
                  <c:v>1011.87</c:v>
                </c:pt>
                <c:pt idx="33032">
                  <c:v>1171.28</c:v>
                </c:pt>
                <c:pt idx="33033">
                  <c:v>1257.2</c:v>
                </c:pt>
                <c:pt idx="33034">
                  <c:v>1306.73</c:v>
                </c:pt>
                <c:pt idx="33035">
                  <c:v>1295.8399999999999</c:v>
                </c:pt>
                <c:pt idx="33036">
                  <c:v>1257.67</c:v>
                </c:pt>
                <c:pt idx="33037">
                  <c:v>1251.28</c:v>
                </c:pt>
                <c:pt idx="33038">
                  <c:v>1241.82</c:v>
                </c:pt>
                <c:pt idx="33039">
                  <c:v>1210.02</c:v>
                </c:pt>
                <c:pt idx="33040">
                  <c:v>1142.33</c:v>
                </c:pt>
                <c:pt idx="33041">
                  <c:v>1106.81</c:v>
                </c:pt>
                <c:pt idx="33042">
                  <c:v>1141.46</c:v>
                </c:pt>
                <c:pt idx="33043">
                  <c:v>1097.01</c:v>
                </c:pt>
                <c:pt idx="33044">
                  <c:v>1064.52</c:v>
                </c:pt>
                <c:pt idx="33045">
                  <c:v>1018.16</c:v>
                </c:pt>
                <c:pt idx="33046">
                  <c:v>953.75</c:v>
                </c:pt>
                <c:pt idx="33047">
                  <c:v>892.6</c:v>
                </c:pt>
                <c:pt idx="33048">
                  <c:v>838.83</c:v>
                </c:pt>
                <c:pt idx="33049">
                  <c:v>812.34</c:v>
                </c:pt>
                <c:pt idx="33050">
                  <c:v>789.05</c:v>
                </c:pt>
                <c:pt idx="33051">
                  <c:v>787.46</c:v>
                </c:pt>
                <c:pt idx="33052">
                  <c:v>793.94</c:v>
                </c:pt>
                <c:pt idx="33053">
                  <c:v>828.24</c:v>
                </c:pt>
                <c:pt idx="33054">
                  <c:v>842.1</c:v>
                </c:pt>
                <c:pt idx="33055">
                  <c:v>1028.42</c:v>
                </c:pt>
                <c:pt idx="33056">
                  <c:v>1174.5</c:v>
                </c:pt>
                <c:pt idx="33057">
                  <c:v>1225.3599999999999</c:v>
                </c:pt>
                <c:pt idx="33058">
                  <c:v>1217.32</c:v>
                </c:pt>
                <c:pt idx="33059">
                  <c:v>1203.82</c:v>
                </c:pt>
                <c:pt idx="33060">
                  <c:v>1176.31</c:v>
                </c:pt>
                <c:pt idx="33061">
                  <c:v>1159.1300000000001</c:v>
                </c:pt>
                <c:pt idx="33062">
                  <c:v>1138.8399999999999</c:v>
                </c:pt>
                <c:pt idx="33063">
                  <c:v>1108.07</c:v>
                </c:pt>
                <c:pt idx="33064">
                  <c:v>1024.6400000000001</c:v>
                </c:pt>
                <c:pt idx="33065">
                  <c:v>1005.89</c:v>
                </c:pt>
                <c:pt idx="33066">
                  <c:v>1041.69</c:v>
                </c:pt>
                <c:pt idx="33067">
                  <c:v>1024.1300000000001</c:v>
                </c:pt>
                <c:pt idx="33068">
                  <c:v>960.32</c:v>
                </c:pt>
                <c:pt idx="33069">
                  <c:v>919.32</c:v>
                </c:pt>
                <c:pt idx="33070">
                  <c:v>854.83</c:v>
                </c:pt>
                <c:pt idx="33071">
                  <c:v>819.66</c:v>
                </c:pt>
                <c:pt idx="33072">
                  <c:v>786.37</c:v>
                </c:pt>
                <c:pt idx="33073">
                  <c:v>749.84</c:v>
                </c:pt>
                <c:pt idx="33074">
                  <c:v>737.57</c:v>
                </c:pt>
                <c:pt idx="33075">
                  <c:v>723.25</c:v>
                </c:pt>
                <c:pt idx="33076">
                  <c:v>726.71</c:v>
                </c:pt>
                <c:pt idx="33077">
                  <c:v>622.91</c:v>
                </c:pt>
                <c:pt idx="33078">
                  <c:v>734.72</c:v>
                </c:pt>
                <c:pt idx="33079">
                  <c:v>865.14</c:v>
                </c:pt>
                <c:pt idx="33080">
                  <c:v>984.68</c:v>
                </c:pt>
                <c:pt idx="33081">
                  <c:v>1060.9000000000001</c:v>
                </c:pt>
                <c:pt idx="33082">
                  <c:v>1122.18</c:v>
                </c:pt>
                <c:pt idx="33083">
                  <c:v>1119.9100000000001</c:v>
                </c:pt>
                <c:pt idx="33084">
                  <c:v>1094.6099999999999</c:v>
                </c:pt>
                <c:pt idx="33085">
                  <c:v>1076.74</c:v>
                </c:pt>
                <c:pt idx="33086">
                  <c:v>1033.1500000000001</c:v>
                </c:pt>
                <c:pt idx="33087">
                  <c:v>1001.03</c:v>
                </c:pt>
                <c:pt idx="33088">
                  <c:v>985.8</c:v>
                </c:pt>
                <c:pt idx="33089">
                  <c:v>997.04</c:v>
                </c:pt>
                <c:pt idx="33090">
                  <c:v>1074.44</c:v>
                </c:pt>
                <c:pt idx="33091">
                  <c:v>1048.04</c:v>
                </c:pt>
                <c:pt idx="33092">
                  <c:v>1005.97</c:v>
                </c:pt>
                <c:pt idx="33093">
                  <c:v>982.73</c:v>
                </c:pt>
                <c:pt idx="33094">
                  <c:v>921.24</c:v>
                </c:pt>
                <c:pt idx="33095">
                  <c:v>883.19</c:v>
                </c:pt>
                <c:pt idx="33096">
                  <c:v>886.92</c:v>
                </c:pt>
                <c:pt idx="33097">
                  <c:v>850.81</c:v>
                </c:pt>
                <c:pt idx="33098">
                  <c:v>782.68</c:v>
                </c:pt>
                <c:pt idx="33099">
                  <c:v>766.38</c:v>
                </c:pt>
                <c:pt idx="33100">
                  <c:v>749.05</c:v>
                </c:pt>
                <c:pt idx="33101">
                  <c:v>736.3</c:v>
                </c:pt>
                <c:pt idx="33102">
                  <c:v>713.68</c:v>
                </c:pt>
                <c:pt idx="33103">
                  <c:v>772.57</c:v>
                </c:pt>
                <c:pt idx="33104">
                  <c:v>824.75</c:v>
                </c:pt>
                <c:pt idx="33105">
                  <c:v>886.03</c:v>
                </c:pt>
                <c:pt idx="33106">
                  <c:v>930.7</c:v>
                </c:pt>
                <c:pt idx="33107">
                  <c:v>935.56</c:v>
                </c:pt>
                <c:pt idx="33108">
                  <c:v>906.56</c:v>
                </c:pt>
                <c:pt idx="33109">
                  <c:v>879.24</c:v>
                </c:pt>
                <c:pt idx="33110">
                  <c:v>847</c:v>
                </c:pt>
                <c:pt idx="33111">
                  <c:v>838.47</c:v>
                </c:pt>
                <c:pt idx="33112">
                  <c:v>827.27</c:v>
                </c:pt>
                <c:pt idx="33113">
                  <c:v>853.87</c:v>
                </c:pt>
                <c:pt idx="33114">
                  <c:v>939.81</c:v>
                </c:pt>
                <c:pt idx="33115">
                  <c:v>931.76</c:v>
                </c:pt>
                <c:pt idx="33116">
                  <c:v>916.33</c:v>
                </c:pt>
                <c:pt idx="33117">
                  <c:v>870.59</c:v>
                </c:pt>
                <c:pt idx="33118">
                  <c:v>816.05</c:v>
                </c:pt>
                <c:pt idx="33119">
                  <c:v>771.88</c:v>
                </c:pt>
                <c:pt idx="33120">
                  <c:v>730.23</c:v>
                </c:pt>
                <c:pt idx="33121">
                  <c:v>719.54</c:v>
                </c:pt>
                <c:pt idx="33122">
                  <c:v>723.53</c:v>
                </c:pt>
                <c:pt idx="33123">
                  <c:v>718.66</c:v>
                </c:pt>
                <c:pt idx="33124">
                  <c:v>734.33</c:v>
                </c:pt>
                <c:pt idx="33125">
                  <c:v>779.68</c:v>
                </c:pt>
                <c:pt idx="33126">
                  <c:v>807.31</c:v>
                </c:pt>
                <c:pt idx="33127">
                  <c:v>984.5</c:v>
                </c:pt>
                <c:pt idx="33128">
                  <c:v>1108.03</c:v>
                </c:pt>
                <c:pt idx="33129">
                  <c:v>1203.56</c:v>
                </c:pt>
                <c:pt idx="33130">
                  <c:v>1261.98</c:v>
                </c:pt>
                <c:pt idx="33131">
                  <c:v>1261.3</c:v>
                </c:pt>
                <c:pt idx="33132">
                  <c:v>1248.8900000000001</c:v>
                </c:pt>
                <c:pt idx="33133">
                  <c:v>1265.25</c:v>
                </c:pt>
                <c:pt idx="33134">
                  <c:v>1246.96</c:v>
                </c:pt>
                <c:pt idx="33135">
                  <c:v>1207.8800000000001</c:v>
                </c:pt>
                <c:pt idx="33136">
                  <c:v>1124.01</c:v>
                </c:pt>
                <c:pt idx="33137">
                  <c:v>1079.27</c:v>
                </c:pt>
                <c:pt idx="33138">
                  <c:v>1138.46</c:v>
                </c:pt>
                <c:pt idx="33139">
                  <c:v>1113.43</c:v>
                </c:pt>
                <c:pt idx="33140">
                  <c:v>1067.6199999999999</c:v>
                </c:pt>
                <c:pt idx="33141">
                  <c:v>1000.35</c:v>
                </c:pt>
                <c:pt idx="33142">
                  <c:v>931.45</c:v>
                </c:pt>
                <c:pt idx="33143">
                  <c:v>879.09</c:v>
                </c:pt>
                <c:pt idx="33144">
                  <c:v>832.49</c:v>
                </c:pt>
                <c:pt idx="33145">
                  <c:v>802.55</c:v>
                </c:pt>
                <c:pt idx="33146">
                  <c:v>772.07</c:v>
                </c:pt>
                <c:pt idx="33147">
                  <c:v>750.12</c:v>
                </c:pt>
                <c:pt idx="33148">
                  <c:v>758.17</c:v>
                </c:pt>
                <c:pt idx="33149">
                  <c:v>799.56</c:v>
                </c:pt>
                <c:pt idx="33150">
                  <c:v>825.7</c:v>
                </c:pt>
                <c:pt idx="33151">
                  <c:v>976.85</c:v>
                </c:pt>
                <c:pt idx="33152">
                  <c:v>1109.33</c:v>
                </c:pt>
                <c:pt idx="33153">
                  <c:v>1161.94</c:v>
                </c:pt>
                <c:pt idx="33154">
                  <c:v>1191.8699999999999</c:v>
                </c:pt>
                <c:pt idx="33155">
                  <c:v>1192.55</c:v>
                </c:pt>
                <c:pt idx="33156">
                  <c:v>1201.74</c:v>
                </c:pt>
                <c:pt idx="33157">
                  <c:v>1218.2</c:v>
                </c:pt>
                <c:pt idx="33158">
                  <c:v>1217.98</c:v>
                </c:pt>
                <c:pt idx="33159">
                  <c:v>1173.74</c:v>
                </c:pt>
                <c:pt idx="33160">
                  <c:v>1102.8</c:v>
                </c:pt>
                <c:pt idx="33161">
                  <c:v>1080.33</c:v>
                </c:pt>
                <c:pt idx="33162">
                  <c:v>1101.96</c:v>
                </c:pt>
                <c:pt idx="33163">
                  <c:v>1069.9100000000001</c:v>
                </c:pt>
                <c:pt idx="33164">
                  <c:v>1014.09</c:v>
                </c:pt>
                <c:pt idx="33165">
                  <c:v>978.06</c:v>
                </c:pt>
                <c:pt idx="33166">
                  <c:v>923.01</c:v>
                </c:pt>
                <c:pt idx="33167">
                  <c:v>864.25</c:v>
                </c:pt>
                <c:pt idx="33168">
                  <c:v>814.97</c:v>
                </c:pt>
                <c:pt idx="33169">
                  <c:v>779.48</c:v>
                </c:pt>
                <c:pt idx="33170">
                  <c:v>756.26</c:v>
                </c:pt>
                <c:pt idx="33171">
                  <c:v>747.6</c:v>
                </c:pt>
                <c:pt idx="33172">
                  <c:v>757.76</c:v>
                </c:pt>
                <c:pt idx="33173">
                  <c:v>787.8</c:v>
                </c:pt>
                <c:pt idx="33174">
                  <c:v>809.39</c:v>
                </c:pt>
                <c:pt idx="33175">
                  <c:v>988.28</c:v>
                </c:pt>
                <c:pt idx="33176">
                  <c:v>1127.3599999999999</c:v>
                </c:pt>
                <c:pt idx="33177">
                  <c:v>1219.43</c:v>
                </c:pt>
                <c:pt idx="33178">
                  <c:v>1226.23</c:v>
                </c:pt>
                <c:pt idx="33179">
                  <c:v>1255.31</c:v>
                </c:pt>
                <c:pt idx="33180">
                  <c:v>1252.17</c:v>
                </c:pt>
                <c:pt idx="33181">
                  <c:v>1278.21</c:v>
                </c:pt>
                <c:pt idx="33182">
                  <c:v>1279.3599999999999</c:v>
                </c:pt>
                <c:pt idx="33183">
                  <c:v>1235.8399999999999</c:v>
                </c:pt>
                <c:pt idx="33184">
                  <c:v>1149.06</c:v>
                </c:pt>
                <c:pt idx="33185">
                  <c:v>1117.8599999999999</c:v>
                </c:pt>
                <c:pt idx="33186">
                  <c:v>1125.27</c:v>
                </c:pt>
                <c:pt idx="33187">
                  <c:v>1089</c:v>
                </c:pt>
                <c:pt idx="33188">
                  <c:v>1045.45</c:v>
                </c:pt>
                <c:pt idx="33189">
                  <c:v>1003.34</c:v>
                </c:pt>
                <c:pt idx="33190">
                  <c:v>917.43</c:v>
                </c:pt>
                <c:pt idx="33191">
                  <c:v>870.62</c:v>
                </c:pt>
                <c:pt idx="33192">
                  <c:v>817.06</c:v>
                </c:pt>
                <c:pt idx="33193">
                  <c:v>782.19</c:v>
                </c:pt>
                <c:pt idx="33194">
                  <c:v>761.72</c:v>
                </c:pt>
                <c:pt idx="33195">
                  <c:v>751.19</c:v>
                </c:pt>
                <c:pt idx="33196">
                  <c:v>765.18</c:v>
                </c:pt>
                <c:pt idx="33197">
                  <c:v>794.47</c:v>
                </c:pt>
                <c:pt idx="33198">
                  <c:v>805.85</c:v>
                </c:pt>
                <c:pt idx="33199">
                  <c:v>967.88</c:v>
                </c:pt>
                <c:pt idx="33200">
                  <c:v>1115.52</c:v>
                </c:pt>
                <c:pt idx="33201">
                  <c:v>1219.76</c:v>
                </c:pt>
                <c:pt idx="33202">
                  <c:v>1261.75</c:v>
                </c:pt>
                <c:pt idx="33203">
                  <c:v>1267.3399999999999</c:v>
                </c:pt>
                <c:pt idx="33204">
                  <c:v>1265.17</c:v>
                </c:pt>
                <c:pt idx="33205">
                  <c:v>1288.74</c:v>
                </c:pt>
                <c:pt idx="33206">
                  <c:v>1280.92</c:v>
                </c:pt>
                <c:pt idx="33207">
                  <c:v>1233.57</c:v>
                </c:pt>
                <c:pt idx="33208">
                  <c:v>1128.06</c:v>
                </c:pt>
                <c:pt idx="33209">
                  <c:v>1087</c:v>
                </c:pt>
                <c:pt idx="33210">
                  <c:v>1129.21</c:v>
                </c:pt>
                <c:pt idx="33211">
                  <c:v>1092.6199999999999</c:v>
                </c:pt>
                <c:pt idx="33212">
                  <c:v>1042.1300000000001</c:v>
                </c:pt>
                <c:pt idx="33213">
                  <c:v>988.89</c:v>
                </c:pt>
                <c:pt idx="33214">
                  <c:v>933.92</c:v>
                </c:pt>
                <c:pt idx="33215">
                  <c:v>863.36</c:v>
                </c:pt>
                <c:pt idx="33216">
                  <c:v>822.46</c:v>
                </c:pt>
                <c:pt idx="33217">
                  <c:v>794.67</c:v>
                </c:pt>
                <c:pt idx="33218">
                  <c:v>779.26</c:v>
                </c:pt>
                <c:pt idx="33219">
                  <c:v>767.54</c:v>
                </c:pt>
                <c:pt idx="33220">
                  <c:v>770.57</c:v>
                </c:pt>
                <c:pt idx="33221">
                  <c:v>795.61</c:v>
                </c:pt>
                <c:pt idx="33222">
                  <c:v>838.54</c:v>
                </c:pt>
                <c:pt idx="33223">
                  <c:v>1026.05</c:v>
                </c:pt>
                <c:pt idx="33224">
                  <c:v>1174.57</c:v>
                </c:pt>
                <c:pt idx="33225">
                  <c:v>1262.43</c:v>
                </c:pt>
                <c:pt idx="33226">
                  <c:v>1299.3499999999999</c:v>
                </c:pt>
                <c:pt idx="33227">
                  <c:v>1296.78</c:v>
                </c:pt>
                <c:pt idx="33228">
                  <c:v>1269.2</c:v>
                </c:pt>
                <c:pt idx="33229">
                  <c:v>1252.54</c:v>
                </c:pt>
                <c:pt idx="33230">
                  <c:v>1260.44</c:v>
                </c:pt>
                <c:pt idx="33231">
                  <c:v>1233.31</c:v>
                </c:pt>
                <c:pt idx="33232">
                  <c:v>1135.96</c:v>
                </c:pt>
                <c:pt idx="33233">
                  <c:v>1108.3399999999999</c:v>
                </c:pt>
                <c:pt idx="33234">
                  <c:v>1145.0899999999999</c:v>
                </c:pt>
                <c:pt idx="33235">
                  <c:v>1127.53</c:v>
                </c:pt>
                <c:pt idx="33236">
                  <c:v>1077.32</c:v>
                </c:pt>
                <c:pt idx="33237">
                  <c:v>1023.88</c:v>
                </c:pt>
                <c:pt idx="33238">
                  <c:v>957.47</c:v>
                </c:pt>
                <c:pt idx="33239">
                  <c:v>891.27</c:v>
                </c:pt>
                <c:pt idx="33240">
                  <c:v>855.34</c:v>
                </c:pt>
                <c:pt idx="33241">
                  <c:v>807.25</c:v>
                </c:pt>
                <c:pt idx="33242">
                  <c:v>792.58</c:v>
                </c:pt>
                <c:pt idx="33243">
                  <c:v>776.26</c:v>
                </c:pt>
                <c:pt idx="33244">
                  <c:v>776.9</c:v>
                </c:pt>
                <c:pt idx="33245">
                  <c:v>784.76</c:v>
                </c:pt>
                <c:pt idx="33246">
                  <c:v>780.71</c:v>
                </c:pt>
                <c:pt idx="33247">
                  <c:v>911.19</c:v>
                </c:pt>
                <c:pt idx="33248">
                  <c:v>1072.42</c:v>
                </c:pt>
                <c:pt idx="33249">
                  <c:v>1161.97</c:v>
                </c:pt>
                <c:pt idx="33250">
                  <c:v>1166.92</c:v>
                </c:pt>
                <c:pt idx="33251">
                  <c:v>1136.6300000000001</c:v>
                </c:pt>
                <c:pt idx="33252">
                  <c:v>1116.28</c:v>
                </c:pt>
                <c:pt idx="33253">
                  <c:v>1110.52</c:v>
                </c:pt>
                <c:pt idx="33254">
                  <c:v>1085.81</c:v>
                </c:pt>
                <c:pt idx="33255">
                  <c:v>1057.01</c:v>
                </c:pt>
                <c:pt idx="33256">
                  <c:v>1028.53</c:v>
                </c:pt>
                <c:pt idx="33257">
                  <c:v>1049.0999999999999</c:v>
                </c:pt>
                <c:pt idx="33258">
                  <c:v>1099.9000000000001</c:v>
                </c:pt>
                <c:pt idx="33259">
                  <c:v>1085.8499999999999</c:v>
                </c:pt>
                <c:pt idx="33260">
                  <c:v>1038.79</c:v>
                </c:pt>
                <c:pt idx="33261">
                  <c:v>1002.96</c:v>
                </c:pt>
                <c:pt idx="33262">
                  <c:v>953.29</c:v>
                </c:pt>
                <c:pt idx="33263">
                  <c:v>911.32</c:v>
                </c:pt>
                <c:pt idx="33264">
                  <c:v>864.55</c:v>
                </c:pt>
                <c:pt idx="33265">
                  <c:v>827.12</c:v>
                </c:pt>
                <c:pt idx="33266">
                  <c:v>807.43</c:v>
                </c:pt>
                <c:pt idx="33267">
                  <c:v>791.91</c:v>
                </c:pt>
                <c:pt idx="33268">
                  <c:v>776.59</c:v>
                </c:pt>
                <c:pt idx="33269">
                  <c:v>770.14</c:v>
                </c:pt>
                <c:pt idx="33270">
                  <c:v>743.16</c:v>
                </c:pt>
                <c:pt idx="33271">
                  <c:v>802.11</c:v>
                </c:pt>
                <c:pt idx="33272">
                  <c:v>840.28</c:v>
                </c:pt>
                <c:pt idx="33273">
                  <c:v>904.58</c:v>
                </c:pt>
                <c:pt idx="33274">
                  <c:v>960.7</c:v>
                </c:pt>
                <c:pt idx="33275">
                  <c:v>998.36</c:v>
                </c:pt>
                <c:pt idx="33276">
                  <c:v>991.72</c:v>
                </c:pt>
                <c:pt idx="33277">
                  <c:v>992.68</c:v>
                </c:pt>
                <c:pt idx="33278">
                  <c:v>958.45</c:v>
                </c:pt>
                <c:pt idx="33279">
                  <c:v>929.77</c:v>
                </c:pt>
                <c:pt idx="33280">
                  <c:v>911.25</c:v>
                </c:pt>
                <c:pt idx="33281">
                  <c:v>968.5</c:v>
                </c:pt>
                <c:pt idx="33282">
                  <c:v>1022.82</c:v>
                </c:pt>
                <c:pt idx="33283">
                  <c:v>1005.22</c:v>
                </c:pt>
                <c:pt idx="33284">
                  <c:v>992.2</c:v>
                </c:pt>
                <c:pt idx="33285">
                  <c:v>954.63</c:v>
                </c:pt>
                <c:pt idx="33286">
                  <c:v>891.9</c:v>
                </c:pt>
                <c:pt idx="33287">
                  <c:v>847.79</c:v>
                </c:pt>
                <c:pt idx="33288">
                  <c:v>816.44</c:v>
                </c:pt>
                <c:pt idx="33289">
                  <c:v>782.63</c:v>
                </c:pt>
                <c:pt idx="33290">
                  <c:v>765.92</c:v>
                </c:pt>
                <c:pt idx="33291">
                  <c:v>751.18</c:v>
                </c:pt>
                <c:pt idx="33292">
                  <c:v>764.82</c:v>
                </c:pt>
                <c:pt idx="33293">
                  <c:v>808.99</c:v>
                </c:pt>
                <c:pt idx="33294">
                  <c:v>833.23</c:v>
                </c:pt>
                <c:pt idx="33295">
                  <c:v>1024.58</c:v>
                </c:pt>
                <c:pt idx="33296">
                  <c:v>1174.28</c:v>
                </c:pt>
                <c:pt idx="33297">
                  <c:v>1185.32</c:v>
                </c:pt>
                <c:pt idx="33298">
                  <c:v>1208.74</c:v>
                </c:pt>
                <c:pt idx="33299">
                  <c:v>1225.1400000000001</c:v>
                </c:pt>
                <c:pt idx="33300">
                  <c:v>1226.7</c:v>
                </c:pt>
                <c:pt idx="33301">
                  <c:v>1262.02</c:v>
                </c:pt>
                <c:pt idx="33302">
                  <c:v>1253.18</c:v>
                </c:pt>
                <c:pt idx="33303">
                  <c:v>1202.68</c:v>
                </c:pt>
                <c:pt idx="33304">
                  <c:v>1128.51</c:v>
                </c:pt>
                <c:pt idx="33305">
                  <c:v>1103.3499999999999</c:v>
                </c:pt>
                <c:pt idx="33306">
                  <c:v>1127.68</c:v>
                </c:pt>
                <c:pt idx="33307">
                  <c:v>1081.17</c:v>
                </c:pt>
                <c:pt idx="33308">
                  <c:v>1036.47</c:v>
                </c:pt>
                <c:pt idx="33309">
                  <c:v>967.47</c:v>
                </c:pt>
                <c:pt idx="33310">
                  <c:v>906.43</c:v>
                </c:pt>
                <c:pt idx="33311">
                  <c:v>841.62</c:v>
                </c:pt>
                <c:pt idx="33312">
                  <c:v>804.5</c:v>
                </c:pt>
                <c:pt idx="33313">
                  <c:v>794.69</c:v>
                </c:pt>
                <c:pt idx="33314">
                  <c:v>793.61</c:v>
                </c:pt>
                <c:pt idx="33315">
                  <c:v>790.78</c:v>
                </c:pt>
                <c:pt idx="33316">
                  <c:v>777.32</c:v>
                </c:pt>
                <c:pt idx="33317">
                  <c:v>815.95</c:v>
                </c:pt>
                <c:pt idx="33318">
                  <c:v>832.82</c:v>
                </c:pt>
                <c:pt idx="33319">
                  <c:v>1007.81</c:v>
                </c:pt>
                <c:pt idx="33320">
                  <c:v>1142.1400000000001</c:v>
                </c:pt>
                <c:pt idx="33321">
                  <c:v>1212.24</c:v>
                </c:pt>
                <c:pt idx="33322">
                  <c:v>1237.01</c:v>
                </c:pt>
                <c:pt idx="33323">
                  <c:v>1219.45</c:v>
                </c:pt>
                <c:pt idx="33324">
                  <c:v>1232.8800000000001</c:v>
                </c:pt>
                <c:pt idx="33325">
                  <c:v>1240.44</c:v>
                </c:pt>
                <c:pt idx="33326">
                  <c:v>1226.1099999999999</c:v>
                </c:pt>
                <c:pt idx="33327">
                  <c:v>1178.04</c:v>
                </c:pt>
                <c:pt idx="33328">
                  <c:v>1105.23</c:v>
                </c:pt>
                <c:pt idx="33329">
                  <c:v>1073.54</c:v>
                </c:pt>
                <c:pt idx="33330">
                  <c:v>1104.3499999999999</c:v>
                </c:pt>
                <c:pt idx="33331">
                  <c:v>1061.95</c:v>
                </c:pt>
                <c:pt idx="33332">
                  <c:v>1008.77</c:v>
                </c:pt>
                <c:pt idx="33333">
                  <c:v>959.01</c:v>
                </c:pt>
                <c:pt idx="33334">
                  <c:v>890.92</c:v>
                </c:pt>
                <c:pt idx="33335">
                  <c:v>834.71</c:v>
                </c:pt>
                <c:pt idx="33336">
                  <c:v>789.07</c:v>
                </c:pt>
                <c:pt idx="33337">
                  <c:v>763.97</c:v>
                </c:pt>
                <c:pt idx="33338">
                  <c:v>760.33</c:v>
                </c:pt>
                <c:pt idx="33339">
                  <c:v>748.25</c:v>
                </c:pt>
                <c:pt idx="33340">
                  <c:v>744.17</c:v>
                </c:pt>
                <c:pt idx="33341">
                  <c:v>794.77</c:v>
                </c:pt>
                <c:pt idx="33342">
                  <c:v>809.01</c:v>
                </c:pt>
                <c:pt idx="33343">
                  <c:v>997.43</c:v>
                </c:pt>
                <c:pt idx="33344">
                  <c:v>1132.92</c:v>
                </c:pt>
                <c:pt idx="33345">
                  <c:v>1243.76</c:v>
                </c:pt>
                <c:pt idx="33346">
                  <c:v>1282.03</c:v>
                </c:pt>
                <c:pt idx="33347">
                  <c:v>1295.99</c:v>
                </c:pt>
                <c:pt idx="33348">
                  <c:v>1296.04</c:v>
                </c:pt>
                <c:pt idx="33349">
                  <c:v>1323.87</c:v>
                </c:pt>
                <c:pt idx="33350">
                  <c:v>1307.01</c:v>
                </c:pt>
                <c:pt idx="33351">
                  <c:v>1260.54</c:v>
                </c:pt>
                <c:pt idx="33352">
                  <c:v>1179.67</c:v>
                </c:pt>
                <c:pt idx="33353">
                  <c:v>1118.04</c:v>
                </c:pt>
                <c:pt idx="33354">
                  <c:v>1165.3399999999999</c:v>
                </c:pt>
                <c:pt idx="33355">
                  <c:v>1131.93</c:v>
                </c:pt>
                <c:pt idx="33356">
                  <c:v>1095.6600000000001</c:v>
                </c:pt>
                <c:pt idx="33357">
                  <c:v>996.6</c:v>
                </c:pt>
                <c:pt idx="33358">
                  <c:v>941.51</c:v>
                </c:pt>
                <c:pt idx="33359">
                  <c:v>896.66</c:v>
                </c:pt>
                <c:pt idx="33360">
                  <c:v>846.44</c:v>
                </c:pt>
                <c:pt idx="33361">
                  <c:v>812.38</c:v>
                </c:pt>
                <c:pt idx="33362">
                  <c:v>787.07</c:v>
                </c:pt>
                <c:pt idx="33363">
                  <c:v>785.72</c:v>
                </c:pt>
                <c:pt idx="33364">
                  <c:v>791.3</c:v>
                </c:pt>
                <c:pt idx="33365">
                  <c:v>820.13</c:v>
                </c:pt>
                <c:pt idx="33366">
                  <c:v>851.42</c:v>
                </c:pt>
                <c:pt idx="33367">
                  <c:v>1052.8699999999999</c:v>
                </c:pt>
                <c:pt idx="33368">
                  <c:v>1196.3699999999999</c:v>
                </c:pt>
                <c:pt idx="33369">
                  <c:v>1287.8699999999999</c:v>
                </c:pt>
                <c:pt idx="33370">
                  <c:v>1333.61</c:v>
                </c:pt>
                <c:pt idx="33371">
                  <c:v>1340.85</c:v>
                </c:pt>
                <c:pt idx="33372">
                  <c:v>1335.92</c:v>
                </c:pt>
                <c:pt idx="33373">
                  <c:v>1318.11</c:v>
                </c:pt>
                <c:pt idx="33374">
                  <c:v>1301.17</c:v>
                </c:pt>
                <c:pt idx="33375">
                  <c:v>1247.22</c:v>
                </c:pt>
                <c:pt idx="33376">
                  <c:v>1170.18</c:v>
                </c:pt>
                <c:pt idx="33377">
                  <c:v>1145.95</c:v>
                </c:pt>
                <c:pt idx="33378">
                  <c:v>1159.5999999999999</c:v>
                </c:pt>
                <c:pt idx="33379">
                  <c:v>1131.49</c:v>
                </c:pt>
                <c:pt idx="33380">
                  <c:v>1093.8900000000001</c:v>
                </c:pt>
                <c:pt idx="33381">
                  <c:v>1053.45</c:v>
                </c:pt>
                <c:pt idx="33382">
                  <c:v>962.24</c:v>
                </c:pt>
                <c:pt idx="33383">
                  <c:v>905.08</c:v>
                </c:pt>
                <c:pt idx="33384">
                  <c:v>858.41</c:v>
                </c:pt>
                <c:pt idx="33385">
                  <c:v>826.19</c:v>
                </c:pt>
                <c:pt idx="33386">
                  <c:v>810.03</c:v>
                </c:pt>
                <c:pt idx="33387">
                  <c:v>811.28</c:v>
                </c:pt>
                <c:pt idx="33388">
                  <c:v>805.5</c:v>
                </c:pt>
                <c:pt idx="33389">
                  <c:v>828.31</c:v>
                </c:pt>
                <c:pt idx="33390">
                  <c:v>871.44</c:v>
                </c:pt>
                <c:pt idx="33391">
                  <c:v>1062.56</c:v>
                </c:pt>
                <c:pt idx="33392">
                  <c:v>1219.53</c:v>
                </c:pt>
                <c:pt idx="33393">
                  <c:v>1284.57</c:v>
                </c:pt>
                <c:pt idx="33394">
                  <c:v>1327.36</c:v>
                </c:pt>
                <c:pt idx="33395">
                  <c:v>1344.78</c:v>
                </c:pt>
                <c:pt idx="33396">
                  <c:v>1355.25</c:v>
                </c:pt>
                <c:pt idx="33397">
                  <c:v>1328.45</c:v>
                </c:pt>
                <c:pt idx="33398">
                  <c:v>1284.6099999999999</c:v>
                </c:pt>
                <c:pt idx="33399">
                  <c:v>1206.3699999999999</c:v>
                </c:pt>
                <c:pt idx="33400">
                  <c:v>1135.93</c:v>
                </c:pt>
                <c:pt idx="33401">
                  <c:v>1111.33</c:v>
                </c:pt>
                <c:pt idx="33402">
                  <c:v>1114.92</c:v>
                </c:pt>
                <c:pt idx="33403">
                  <c:v>1083.8800000000001</c:v>
                </c:pt>
                <c:pt idx="33404">
                  <c:v>1036.8499999999999</c:v>
                </c:pt>
                <c:pt idx="33405">
                  <c:v>992.95</c:v>
                </c:pt>
                <c:pt idx="33406">
                  <c:v>931.15</c:v>
                </c:pt>
                <c:pt idx="33407">
                  <c:v>876.83</c:v>
                </c:pt>
                <c:pt idx="33408">
                  <c:v>836.85</c:v>
                </c:pt>
                <c:pt idx="33409">
                  <c:v>814.69</c:v>
                </c:pt>
                <c:pt idx="33410">
                  <c:v>797.45</c:v>
                </c:pt>
                <c:pt idx="33411">
                  <c:v>783.92</c:v>
                </c:pt>
                <c:pt idx="33412">
                  <c:v>785.55</c:v>
                </c:pt>
                <c:pt idx="33413">
                  <c:v>794.29</c:v>
                </c:pt>
                <c:pt idx="33414">
                  <c:v>780.75</c:v>
                </c:pt>
                <c:pt idx="33415">
                  <c:v>888.8</c:v>
                </c:pt>
                <c:pt idx="33416">
                  <c:v>993.18</c:v>
                </c:pt>
                <c:pt idx="33417">
                  <c:v>1070.78</c:v>
                </c:pt>
                <c:pt idx="33418">
                  <c:v>1093.73</c:v>
                </c:pt>
                <c:pt idx="33419">
                  <c:v>1082.25</c:v>
                </c:pt>
                <c:pt idx="33420">
                  <c:v>1052.7</c:v>
                </c:pt>
                <c:pt idx="33421">
                  <c:v>1052.3399999999999</c:v>
                </c:pt>
                <c:pt idx="33422">
                  <c:v>1027.3</c:v>
                </c:pt>
                <c:pt idx="33423">
                  <c:v>1014.27</c:v>
                </c:pt>
                <c:pt idx="33424">
                  <c:v>983.39</c:v>
                </c:pt>
                <c:pt idx="33425">
                  <c:v>1041.3699999999999</c:v>
                </c:pt>
                <c:pt idx="33426">
                  <c:v>1103.1600000000001</c:v>
                </c:pt>
                <c:pt idx="33427">
                  <c:v>1083.45</c:v>
                </c:pt>
                <c:pt idx="33428">
                  <c:v>1042.52</c:v>
                </c:pt>
                <c:pt idx="33429">
                  <c:v>1006.15</c:v>
                </c:pt>
                <c:pt idx="33430">
                  <c:v>952.74</c:v>
                </c:pt>
                <c:pt idx="33431">
                  <c:v>903.71</c:v>
                </c:pt>
                <c:pt idx="33432">
                  <c:v>865.3</c:v>
                </c:pt>
                <c:pt idx="33433">
                  <c:v>843.2</c:v>
                </c:pt>
                <c:pt idx="33434">
                  <c:v>808.6</c:v>
                </c:pt>
                <c:pt idx="33435">
                  <c:v>789.34</c:v>
                </c:pt>
                <c:pt idx="33436">
                  <c:v>766.23</c:v>
                </c:pt>
                <c:pt idx="33437">
                  <c:v>764.29</c:v>
                </c:pt>
                <c:pt idx="33438">
                  <c:v>724.83</c:v>
                </c:pt>
                <c:pt idx="33439">
                  <c:v>773.89</c:v>
                </c:pt>
                <c:pt idx="33440">
                  <c:v>834.05</c:v>
                </c:pt>
                <c:pt idx="33441">
                  <c:v>899.62</c:v>
                </c:pt>
                <c:pt idx="33442">
                  <c:v>957.84</c:v>
                </c:pt>
                <c:pt idx="33443">
                  <c:v>972.83</c:v>
                </c:pt>
                <c:pt idx="33444">
                  <c:v>991.71</c:v>
                </c:pt>
                <c:pt idx="33445">
                  <c:v>992.04</c:v>
                </c:pt>
                <c:pt idx="33446">
                  <c:v>979.53</c:v>
                </c:pt>
                <c:pt idx="33447">
                  <c:v>965.37</c:v>
                </c:pt>
                <c:pt idx="33448">
                  <c:v>955.91</c:v>
                </c:pt>
                <c:pt idx="33449">
                  <c:v>987.05</c:v>
                </c:pt>
                <c:pt idx="33450">
                  <c:v>1067.45</c:v>
                </c:pt>
                <c:pt idx="33451">
                  <c:v>1071.28</c:v>
                </c:pt>
                <c:pt idx="33452">
                  <c:v>1060.33</c:v>
                </c:pt>
                <c:pt idx="33453">
                  <c:v>1016.75</c:v>
                </c:pt>
                <c:pt idx="33454">
                  <c:v>952.79</c:v>
                </c:pt>
                <c:pt idx="33455">
                  <c:v>875.47</c:v>
                </c:pt>
                <c:pt idx="33456">
                  <c:v>843.12</c:v>
                </c:pt>
                <c:pt idx="33457">
                  <c:v>827.09</c:v>
                </c:pt>
                <c:pt idx="33458">
                  <c:v>808.57</c:v>
                </c:pt>
                <c:pt idx="33459">
                  <c:v>800.98</c:v>
                </c:pt>
                <c:pt idx="33460">
                  <c:v>813.16</c:v>
                </c:pt>
                <c:pt idx="33461">
                  <c:v>844.37</c:v>
                </c:pt>
                <c:pt idx="33462">
                  <c:v>876.64</c:v>
                </c:pt>
                <c:pt idx="33463">
                  <c:v>1092.6600000000001</c:v>
                </c:pt>
                <c:pt idx="33464">
                  <c:v>1207.19</c:v>
                </c:pt>
                <c:pt idx="33465">
                  <c:v>1306.04</c:v>
                </c:pt>
                <c:pt idx="33466">
                  <c:v>1345.95</c:v>
                </c:pt>
                <c:pt idx="33467">
                  <c:v>1354.3</c:v>
                </c:pt>
                <c:pt idx="33468">
                  <c:v>1362.51</c:v>
                </c:pt>
                <c:pt idx="33469">
                  <c:v>1353.02</c:v>
                </c:pt>
                <c:pt idx="33470">
                  <c:v>1313.5</c:v>
                </c:pt>
                <c:pt idx="33471">
                  <c:v>1269.98</c:v>
                </c:pt>
                <c:pt idx="33472">
                  <c:v>1194.44</c:v>
                </c:pt>
                <c:pt idx="33473">
                  <c:v>1127.05</c:v>
                </c:pt>
                <c:pt idx="33474">
                  <c:v>1176.3800000000001</c:v>
                </c:pt>
                <c:pt idx="33475">
                  <c:v>1145.0999999999999</c:v>
                </c:pt>
                <c:pt idx="33476">
                  <c:v>1111.6500000000001</c:v>
                </c:pt>
                <c:pt idx="33477">
                  <c:v>1054.97</c:v>
                </c:pt>
                <c:pt idx="33478">
                  <c:v>978.46</c:v>
                </c:pt>
                <c:pt idx="33479">
                  <c:v>895.37</c:v>
                </c:pt>
                <c:pt idx="33480">
                  <c:v>851.79</c:v>
                </c:pt>
                <c:pt idx="33481">
                  <c:v>831.37</c:v>
                </c:pt>
                <c:pt idx="33482">
                  <c:v>822.4</c:v>
                </c:pt>
                <c:pt idx="33483">
                  <c:v>813.03</c:v>
                </c:pt>
                <c:pt idx="33484">
                  <c:v>823.81</c:v>
                </c:pt>
                <c:pt idx="33485">
                  <c:v>860.9</c:v>
                </c:pt>
                <c:pt idx="33486">
                  <c:v>884.86</c:v>
                </c:pt>
                <c:pt idx="33487">
                  <c:v>1073.3</c:v>
                </c:pt>
                <c:pt idx="33488">
                  <c:v>1179.25</c:v>
                </c:pt>
                <c:pt idx="33489">
                  <c:v>1273.5899999999999</c:v>
                </c:pt>
                <c:pt idx="33490">
                  <c:v>1321.02</c:v>
                </c:pt>
                <c:pt idx="33491">
                  <c:v>1343.27</c:v>
                </c:pt>
                <c:pt idx="33492">
                  <c:v>1330.43</c:v>
                </c:pt>
                <c:pt idx="33493">
                  <c:v>1353.81</c:v>
                </c:pt>
                <c:pt idx="33494">
                  <c:v>1344.19</c:v>
                </c:pt>
                <c:pt idx="33495">
                  <c:v>1300.17</c:v>
                </c:pt>
                <c:pt idx="33496">
                  <c:v>1225.1300000000001</c:v>
                </c:pt>
                <c:pt idx="33497">
                  <c:v>1157.78</c:v>
                </c:pt>
                <c:pt idx="33498">
                  <c:v>1176.5</c:v>
                </c:pt>
                <c:pt idx="33499">
                  <c:v>1145.8800000000001</c:v>
                </c:pt>
                <c:pt idx="33500">
                  <c:v>1102.77</c:v>
                </c:pt>
                <c:pt idx="33501">
                  <c:v>1055.21</c:v>
                </c:pt>
                <c:pt idx="33502">
                  <c:v>984.53</c:v>
                </c:pt>
                <c:pt idx="33503">
                  <c:v>910.54</c:v>
                </c:pt>
                <c:pt idx="33504">
                  <c:v>864.71</c:v>
                </c:pt>
                <c:pt idx="33505">
                  <c:v>827.54</c:v>
                </c:pt>
                <c:pt idx="33506">
                  <c:v>817.03</c:v>
                </c:pt>
                <c:pt idx="33507">
                  <c:v>815.16</c:v>
                </c:pt>
                <c:pt idx="33508">
                  <c:v>826.03</c:v>
                </c:pt>
                <c:pt idx="33509">
                  <c:v>843.94</c:v>
                </c:pt>
                <c:pt idx="33510">
                  <c:v>861.31</c:v>
                </c:pt>
                <c:pt idx="33511">
                  <c:v>1032.22</c:v>
                </c:pt>
                <c:pt idx="33512">
                  <c:v>1169.74</c:v>
                </c:pt>
                <c:pt idx="33513">
                  <c:v>1238.4000000000001</c:v>
                </c:pt>
                <c:pt idx="33514">
                  <c:v>1269.8499999999999</c:v>
                </c:pt>
                <c:pt idx="33515">
                  <c:v>1320.62</c:v>
                </c:pt>
                <c:pt idx="33516">
                  <c:v>1333.72</c:v>
                </c:pt>
                <c:pt idx="33517">
                  <c:v>1302.9100000000001</c:v>
                </c:pt>
                <c:pt idx="33518">
                  <c:v>1287.77</c:v>
                </c:pt>
                <c:pt idx="33519">
                  <c:v>1240.8900000000001</c:v>
                </c:pt>
                <c:pt idx="33520">
                  <c:v>1163.02</c:v>
                </c:pt>
                <c:pt idx="33521">
                  <c:v>1129.7</c:v>
                </c:pt>
                <c:pt idx="33522">
                  <c:v>1165.8499999999999</c:v>
                </c:pt>
                <c:pt idx="33523">
                  <c:v>1128.47</c:v>
                </c:pt>
                <c:pt idx="33524">
                  <c:v>1083.24</c:v>
                </c:pt>
                <c:pt idx="33525">
                  <c:v>1021.74</c:v>
                </c:pt>
                <c:pt idx="33526">
                  <c:v>951.57</c:v>
                </c:pt>
                <c:pt idx="33527">
                  <c:v>888.21</c:v>
                </c:pt>
                <c:pt idx="33528">
                  <c:v>838.18</c:v>
                </c:pt>
                <c:pt idx="33529">
                  <c:v>811.12</c:v>
                </c:pt>
                <c:pt idx="33530">
                  <c:v>788.53</c:v>
                </c:pt>
                <c:pt idx="33531">
                  <c:v>786.55</c:v>
                </c:pt>
                <c:pt idx="33532">
                  <c:v>791.2</c:v>
                </c:pt>
                <c:pt idx="33533">
                  <c:v>822.11</c:v>
                </c:pt>
                <c:pt idx="33534">
                  <c:v>851.62</c:v>
                </c:pt>
                <c:pt idx="33535">
                  <c:v>1029.48</c:v>
                </c:pt>
                <c:pt idx="33536">
                  <c:v>1185.31</c:v>
                </c:pt>
                <c:pt idx="33537">
                  <c:v>1263.32</c:v>
                </c:pt>
                <c:pt idx="33538">
                  <c:v>1294.72</c:v>
                </c:pt>
                <c:pt idx="33539">
                  <c:v>1264.26</c:v>
                </c:pt>
                <c:pt idx="33540">
                  <c:v>1240.5999999999999</c:v>
                </c:pt>
                <c:pt idx="33541">
                  <c:v>1234.1199999999999</c:v>
                </c:pt>
                <c:pt idx="33542">
                  <c:v>1212.52</c:v>
                </c:pt>
                <c:pt idx="33543">
                  <c:v>1177.28</c:v>
                </c:pt>
                <c:pt idx="33544">
                  <c:v>1117.81</c:v>
                </c:pt>
                <c:pt idx="33545">
                  <c:v>1096.1600000000001</c:v>
                </c:pt>
                <c:pt idx="33546">
                  <c:v>1113.8900000000001</c:v>
                </c:pt>
                <c:pt idx="33547">
                  <c:v>1083.3900000000001</c:v>
                </c:pt>
                <c:pt idx="33548">
                  <c:v>1017.3</c:v>
                </c:pt>
                <c:pt idx="33549">
                  <c:v>969.05</c:v>
                </c:pt>
                <c:pt idx="33550">
                  <c:v>906.66</c:v>
                </c:pt>
                <c:pt idx="33551">
                  <c:v>844.04</c:v>
                </c:pt>
                <c:pt idx="33552">
                  <c:v>799.03</c:v>
                </c:pt>
                <c:pt idx="33553">
                  <c:v>783.81</c:v>
                </c:pt>
                <c:pt idx="33554">
                  <c:v>751.13</c:v>
                </c:pt>
                <c:pt idx="33555">
                  <c:v>752.02</c:v>
                </c:pt>
                <c:pt idx="33556">
                  <c:v>758.99</c:v>
                </c:pt>
                <c:pt idx="33557">
                  <c:v>786.35</c:v>
                </c:pt>
                <c:pt idx="33558">
                  <c:v>808.85</c:v>
                </c:pt>
                <c:pt idx="33559">
                  <c:v>988.2</c:v>
                </c:pt>
                <c:pt idx="33560">
                  <c:v>1152.04</c:v>
                </c:pt>
                <c:pt idx="33561">
                  <c:v>1247.06</c:v>
                </c:pt>
                <c:pt idx="33562">
                  <c:v>1292.32</c:v>
                </c:pt>
                <c:pt idx="33563">
                  <c:v>1305.1500000000001</c:v>
                </c:pt>
                <c:pt idx="33564">
                  <c:v>1306.31</c:v>
                </c:pt>
                <c:pt idx="33565">
                  <c:v>1295.1099999999999</c:v>
                </c:pt>
                <c:pt idx="33566">
                  <c:v>1179.47</c:v>
                </c:pt>
                <c:pt idx="33567">
                  <c:v>1138.6600000000001</c:v>
                </c:pt>
                <c:pt idx="33568">
                  <c:v>1064.92</c:v>
                </c:pt>
                <c:pt idx="33569">
                  <c:v>1060.8</c:v>
                </c:pt>
                <c:pt idx="33570">
                  <c:v>1094.18</c:v>
                </c:pt>
                <c:pt idx="33571">
                  <c:v>1061.68</c:v>
                </c:pt>
                <c:pt idx="33572">
                  <c:v>1009.77</c:v>
                </c:pt>
                <c:pt idx="33573">
                  <c:v>958.51</c:v>
                </c:pt>
                <c:pt idx="33574">
                  <c:v>901</c:v>
                </c:pt>
                <c:pt idx="33575">
                  <c:v>837.7</c:v>
                </c:pt>
                <c:pt idx="33576">
                  <c:v>805.22</c:v>
                </c:pt>
                <c:pt idx="33577">
                  <c:v>773.69</c:v>
                </c:pt>
                <c:pt idx="33578">
                  <c:v>755.77</c:v>
                </c:pt>
                <c:pt idx="33579">
                  <c:v>748.07</c:v>
                </c:pt>
                <c:pt idx="33580">
                  <c:v>749.53</c:v>
                </c:pt>
                <c:pt idx="33581">
                  <c:v>759.21</c:v>
                </c:pt>
                <c:pt idx="33582">
                  <c:v>758.96</c:v>
                </c:pt>
                <c:pt idx="33583">
                  <c:v>850.92</c:v>
                </c:pt>
                <c:pt idx="33584">
                  <c:v>963.62</c:v>
                </c:pt>
                <c:pt idx="33585">
                  <c:v>1041.06</c:v>
                </c:pt>
                <c:pt idx="33586">
                  <c:v>1069.73</c:v>
                </c:pt>
                <c:pt idx="33587">
                  <c:v>1072.9100000000001</c:v>
                </c:pt>
                <c:pt idx="33588">
                  <c:v>1054.3699999999999</c:v>
                </c:pt>
                <c:pt idx="33589">
                  <c:v>1037.74</c:v>
                </c:pt>
                <c:pt idx="33590">
                  <c:v>1007.04</c:v>
                </c:pt>
                <c:pt idx="33591">
                  <c:v>972.37</c:v>
                </c:pt>
                <c:pt idx="33592">
                  <c:v>935.63</c:v>
                </c:pt>
                <c:pt idx="33593">
                  <c:v>978.48</c:v>
                </c:pt>
                <c:pt idx="33594">
                  <c:v>1056.8399999999999</c:v>
                </c:pt>
                <c:pt idx="33595">
                  <c:v>1047.18</c:v>
                </c:pt>
                <c:pt idx="33596">
                  <c:v>1012.16</c:v>
                </c:pt>
                <c:pt idx="33597">
                  <c:v>967.1</c:v>
                </c:pt>
                <c:pt idx="33598">
                  <c:v>910.79</c:v>
                </c:pt>
                <c:pt idx="33599">
                  <c:v>864.73</c:v>
                </c:pt>
                <c:pt idx="33600">
                  <c:v>822.82</c:v>
                </c:pt>
                <c:pt idx="33601">
                  <c:v>786.26</c:v>
                </c:pt>
                <c:pt idx="33602">
                  <c:v>765.09</c:v>
                </c:pt>
                <c:pt idx="33603">
                  <c:v>732.64</c:v>
                </c:pt>
                <c:pt idx="33604">
                  <c:v>748.58</c:v>
                </c:pt>
                <c:pt idx="33605">
                  <c:v>745.61</c:v>
                </c:pt>
                <c:pt idx="33606">
                  <c:v>737.68</c:v>
                </c:pt>
                <c:pt idx="33607">
                  <c:v>769.93</c:v>
                </c:pt>
                <c:pt idx="33608">
                  <c:v>805.37</c:v>
                </c:pt>
                <c:pt idx="33609">
                  <c:v>843.28</c:v>
                </c:pt>
                <c:pt idx="33610">
                  <c:v>889.49</c:v>
                </c:pt>
                <c:pt idx="33611">
                  <c:v>888.84</c:v>
                </c:pt>
                <c:pt idx="33612">
                  <c:v>890.69</c:v>
                </c:pt>
                <c:pt idx="33613">
                  <c:v>897.07</c:v>
                </c:pt>
                <c:pt idx="33614">
                  <c:v>885.7</c:v>
                </c:pt>
                <c:pt idx="33615">
                  <c:v>876.22</c:v>
                </c:pt>
                <c:pt idx="33616">
                  <c:v>859.56</c:v>
                </c:pt>
                <c:pt idx="33617">
                  <c:v>900.54</c:v>
                </c:pt>
                <c:pt idx="33618">
                  <c:v>952.44</c:v>
                </c:pt>
                <c:pt idx="33619">
                  <c:v>930.62</c:v>
                </c:pt>
                <c:pt idx="33620">
                  <c:v>917.14</c:v>
                </c:pt>
                <c:pt idx="33621">
                  <c:v>885.5</c:v>
                </c:pt>
                <c:pt idx="33622">
                  <c:v>851.25</c:v>
                </c:pt>
                <c:pt idx="33623">
                  <c:v>799.23</c:v>
                </c:pt>
                <c:pt idx="33624">
                  <c:v>770.38</c:v>
                </c:pt>
                <c:pt idx="33625">
                  <c:v>746.55</c:v>
                </c:pt>
                <c:pt idx="33626">
                  <c:v>715.38</c:v>
                </c:pt>
                <c:pt idx="33627">
                  <c:v>696.68</c:v>
                </c:pt>
                <c:pt idx="33628">
                  <c:v>690.2</c:v>
                </c:pt>
                <c:pt idx="33629">
                  <c:v>716.35</c:v>
                </c:pt>
                <c:pt idx="33630">
                  <c:v>703.85</c:v>
                </c:pt>
                <c:pt idx="33631">
                  <c:v>778.7</c:v>
                </c:pt>
                <c:pt idx="33632">
                  <c:v>828.86</c:v>
                </c:pt>
                <c:pt idx="33633">
                  <c:v>880.92</c:v>
                </c:pt>
                <c:pt idx="33634">
                  <c:v>919.28</c:v>
                </c:pt>
                <c:pt idx="33635">
                  <c:v>942.58</c:v>
                </c:pt>
                <c:pt idx="33636">
                  <c:v>956.9</c:v>
                </c:pt>
                <c:pt idx="33637">
                  <c:v>949.83</c:v>
                </c:pt>
                <c:pt idx="33638">
                  <c:v>945.06</c:v>
                </c:pt>
                <c:pt idx="33639">
                  <c:v>912.6</c:v>
                </c:pt>
                <c:pt idx="33640">
                  <c:v>879.4</c:v>
                </c:pt>
                <c:pt idx="33641">
                  <c:v>929.36</c:v>
                </c:pt>
                <c:pt idx="33642">
                  <c:v>971.3</c:v>
                </c:pt>
                <c:pt idx="33643">
                  <c:v>959.73</c:v>
                </c:pt>
                <c:pt idx="33644">
                  <c:v>929.27</c:v>
                </c:pt>
                <c:pt idx="33645">
                  <c:v>889.1</c:v>
                </c:pt>
                <c:pt idx="33646">
                  <c:v>845.19</c:v>
                </c:pt>
                <c:pt idx="33647">
                  <c:v>804.26</c:v>
                </c:pt>
                <c:pt idx="33648">
                  <c:v>790.43</c:v>
                </c:pt>
                <c:pt idx="33649">
                  <c:v>760.82</c:v>
                </c:pt>
                <c:pt idx="33650">
                  <c:v>747.15</c:v>
                </c:pt>
                <c:pt idx="33651">
                  <c:v>731.52</c:v>
                </c:pt>
                <c:pt idx="33652">
                  <c:v>727.14</c:v>
                </c:pt>
                <c:pt idx="33653">
                  <c:v>723.3</c:v>
                </c:pt>
                <c:pt idx="33654">
                  <c:v>713.6</c:v>
                </c:pt>
                <c:pt idx="33655">
                  <c:v>790.18</c:v>
                </c:pt>
                <c:pt idx="33656">
                  <c:v>852.9</c:v>
                </c:pt>
                <c:pt idx="33657">
                  <c:v>910.84</c:v>
                </c:pt>
                <c:pt idx="33658">
                  <c:v>969.94</c:v>
                </c:pt>
                <c:pt idx="33659">
                  <c:v>980.08</c:v>
                </c:pt>
                <c:pt idx="33660">
                  <c:v>980.67</c:v>
                </c:pt>
                <c:pt idx="33661">
                  <c:v>996.93</c:v>
                </c:pt>
                <c:pt idx="33662">
                  <c:v>999.02</c:v>
                </c:pt>
                <c:pt idx="33663">
                  <c:v>982.61</c:v>
                </c:pt>
                <c:pt idx="33664">
                  <c:v>951.14</c:v>
                </c:pt>
                <c:pt idx="33665">
                  <c:v>982.1</c:v>
                </c:pt>
                <c:pt idx="33666">
                  <c:v>1050.33</c:v>
                </c:pt>
                <c:pt idx="33667">
                  <c:v>1024.75</c:v>
                </c:pt>
                <c:pt idx="33668">
                  <c:v>1002.37</c:v>
                </c:pt>
                <c:pt idx="33669">
                  <c:v>961.83</c:v>
                </c:pt>
                <c:pt idx="33670">
                  <c:v>901.06</c:v>
                </c:pt>
                <c:pt idx="33671">
                  <c:v>849.62</c:v>
                </c:pt>
                <c:pt idx="33672">
                  <c:v>808.41</c:v>
                </c:pt>
                <c:pt idx="33673">
                  <c:v>780.72</c:v>
                </c:pt>
                <c:pt idx="33674">
                  <c:v>759.55</c:v>
                </c:pt>
                <c:pt idx="33675">
                  <c:v>750.85</c:v>
                </c:pt>
                <c:pt idx="33676">
                  <c:v>758.39</c:v>
                </c:pt>
                <c:pt idx="33677">
                  <c:v>791.22</c:v>
                </c:pt>
                <c:pt idx="33678">
                  <c:v>836.49</c:v>
                </c:pt>
                <c:pt idx="33679">
                  <c:v>1036.3</c:v>
                </c:pt>
                <c:pt idx="33680">
                  <c:v>1196.42</c:v>
                </c:pt>
                <c:pt idx="33681">
                  <c:v>1289.54</c:v>
                </c:pt>
                <c:pt idx="33682">
                  <c:v>1314.08</c:v>
                </c:pt>
                <c:pt idx="33683">
                  <c:v>1327.79</c:v>
                </c:pt>
                <c:pt idx="33684">
                  <c:v>1332.98</c:v>
                </c:pt>
                <c:pt idx="33685">
                  <c:v>1352.05</c:v>
                </c:pt>
                <c:pt idx="33686">
                  <c:v>1304.1300000000001</c:v>
                </c:pt>
                <c:pt idx="33687">
                  <c:v>1245.01</c:v>
                </c:pt>
                <c:pt idx="33688">
                  <c:v>1152.5999999999999</c:v>
                </c:pt>
                <c:pt idx="33689">
                  <c:v>1106.23</c:v>
                </c:pt>
                <c:pt idx="33690">
                  <c:v>1142.76</c:v>
                </c:pt>
                <c:pt idx="33691">
                  <c:v>1108.8499999999999</c:v>
                </c:pt>
                <c:pt idx="33692">
                  <c:v>1055.72</c:v>
                </c:pt>
                <c:pt idx="33693">
                  <c:v>1003.29</c:v>
                </c:pt>
                <c:pt idx="33694">
                  <c:v>939.89</c:v>
                </c:pt>
                <c:pt idx="33695">
                  <c:v>866.05</c:v>
                </c:pt>
                <c:pt idx="33696">
                  <c:v>818.33</c:v>
                </c:pt>
                <c:pt idx="33697">
                  <c:v>794.24</c:v>
                </c:pt>
                <c:pt idx="33698">
                  <c:v>768.41</c:v>
                </c:pt>
                <c:pt idx="33699">
                  <c:v>763.97</c:v>
                </c:pt>
                <c:pt idx="33700">
                  <c:v>775.46</c:v>
                </c:pt>
                <c:pt idx="33701">
                  <c:v>807.58</c:v>
                </c:pt>
                <c:pt idx="33702">
                  <c:v>845.46</c:v>
                </c:pt>
                <c:pt idx="33703">
                  <c:v>1037.72</c:v>
                </c:pt>
                <c:pt idx="33704">
                  <c:v>1206.5</c:v>
                </c:pt>
                <c:pt idx="33705">
                  <c:v>1305.6400000000001</c:v>
                </c:pt>
                <c:pt idx="33706">
                  <c:v>1349.69</c:v>
                </c:pt>
                <c:pt idx="33707">
                  <c:v>1346.84</c:v>
                </c:pt>
                <c:pt idx="33708">
                  <c:v>1302.92</c:v>
                </c:pt>
                <c:pt idx="33709">
                  <c:v>1258.27</c:v>
                </c:pt>
                <c:pt idx="33710">
                  <c:v>1271.1400000000001</c:v>
                </c:pt>
                <c:pt idx="33711">
                  <c:v>1198.6500000000001</c:v>
                </c:pt>
                <c:pt idx="33712">
                  <c:v>1133.67</c:v>
                </c:pt>
                <c:pt idx="33713">
                  <c:v>1114.43</c:v>
                </c:pt>
                <c:pt idx="33714">
                  <c:v>1141.75</c:v>
                </c:pt>
                <c:pt idx="33715">
                  <c:v>1099.6400000000001</c:v>
                </c:pt>
                <c:pt idx="33716">
                  <c:v>1034.1300000000001</c:v>
                </c:pt>
                <c:pt idx="33717">
                  <c:v>983.34</c:v>
                </c:pt>
                <c:pt idx="33718">
                  <c:v>934.71</c:v>
                </c:pt>
                <c:pt idx="33719">
                  <c:v>868.84</c:v>
                </c:pt>
                <c:pt idx="33720">
                  <c:v>832.51</c:v>
                </c:pt>
                <c:pt idx="33721">
                  <c:v>817.63</c:v>
                </c:pt>
                <c:pt idx="33722">
                  <c:v>776.83</c:v>
                </c:pt>
                <c:pt idx="33723">
                  <c:v>766.26</c:v>
                </c:pt>
                <c:pt idx="33724">
                  <c:v>775.92</c:v>
                </c:pt>
                <c:pt idx="33725">
                  <c:v>808.83</c:v>
                </c:pt>
                <c:pt idx="33726">
                  <c:v>835.77</c:v>
                </c:pt>
                <c:pt idx="33727">
                  <c:v>1014.1</c:v>
                </c:pt>
                <c:pt idx="33728">
                  <c:v>1145.4100000000001</c:v>
                </c:pt>
                <c:pt idx="33729">
                  <c:v>1230.8900000000001</c:v>
                </c:pt>
                <c:pt idx="33730">
                  <c:v>1277.1300000000001</c:v>
                </c:pt>
                <c:pt idx="33731">
                  <c:v>1272.53</c:v>
                </c:pt>
                <c:pt idx="33732">
                  <c:v>1277.8599999999999</c:v>
                </c:pt>
                <c:pt idx="33733">
                  <c:v>1308</c:v>
                </c:pt>
                <c:pt idx="33734">
                  <c:v>1274.6500000000001</c:v>
                </c:pt>
                <c:pt idx="33735">
                  <c:v>1228.24</c:v>
                </c:pt>
                <c:pt idx="33736">
                  <c:v>1138.58</c:v>
                </c:pt>
                <c:pt idx="33737">
                  <c:v>1112.76</c:v>
                </c:pt>
                <c:pt idx="33738">
                  <c:v>1160.0899999999999</c:v>
                </c:pt>
                <c:pt idx="33739">
                  <c:v>1124.07</c:v>
                </c:pt>
                <c:pt idx="33740">
                  <c:v>1079.7</c:v>
                </c:pt>
                <c:pt idx="33741">
                  <c:v>1024.7</c:v>
                </c:pt>
                <c:pt idx="33742">
                  <c:v>971.4</c:v>
                </c:pt>
                <c:pt idx="33743">
                  <c:v>923.55</c:v>
                </c:pt>
                <c:pt idx="33744">
                  <c:v>868.5</c:v>
                </c:pt>
                <c:pt idx="33745">
                  <c:v>840.05</c:v>
                </c:pt>
                <c:pt idx="33746">
                  <c:v>822.98</c:v>
                </c:pt>
                <c:pt idx="33747">
                  <c:v>805.86</c:v>
                </c:pt>
                <c:pt idx="33748">
                  <c:v>804.93</c:v>
                </c:pt>
                <c:pt idx="33749">
                  <c:v>807.29</c:v>
                </c:pt>
                <c:pt idx="33750">
                  <c:v>807.31</c:v>
                </c:pt>
                <c:pt idx="33751">
                  <c:v>906.61</c:v>
                </c:pt>
                <c:pt idx="33752">
                  <c:v>1018.31</c:v>
                </c:pt>
                <c:pt idx="33753">
                  <c:v>1076.8</c:v>
                </c:pt>
                <c:pt idx="33754">
                  <c:v>1106.96</c:v>
                </c:pt>
                <c:pt idx="33755">
                  <c:v>1120.9100000000001</c:v>
                </c:pt>
                <c:pt idx="33756">
                  <c:v>1123.73</c:v>
                </c:pt>
                <c:pt idx="33757">
                  <c:v>1103.8499999999999</c:v>
                </c:pt>
                <c:pt idx="33758">
                  <c:v>1083.44</c:v>
                </c:pt>
                <c:pt idx="33759">
                  <c:v>1044.77</c:v>
                </c:pt>
                <c:pt idx="33760">
                  <c:v>1017.01</c:v>
                </c:pt>
                <c:pt idx="33761">
                  <c:v>1051.44</c:v>
                </c:pt>
                <c:pt idx="33762">
                  <c:v>1103.76</c:v>
                </c:pt>
                <c:pt idx="33763">
                  <c:v>1085.53</c:v>
                </c:pt>
                <c:pt idx="33764">
                  <c:v>1038.3800000000001</c:v>
                </c:pt>
                <c:pt idx="33765">
                  <c:v>997.53</c:v>
                </c:pt>
                <c:pt idx="33766">
                  <c:v>958.84</c:v>
                </c:pt>
                <c:pt idx="33767">
                  <c:v>919.74</c:v>
                </c:pt>
                <c:pt idx="33768">
                  <c:v>877.78</c:v>
                </c:pt>
                <c:pt idx="33769">
                  <c:v>846.74</c:v>
                </c:pt>
                <c:pt idx="33770">
                  <c:v>821.34</c:v>
                </c:pt>
                <c:pt idx="33771">
                  <c:v>808.86</c:v>
                </c:pt>
                <c:pt idx="33772">
                  <c:v>798.68</c:v>
                </c:pt>
                <c:pt idx="33773">
                  <c:v>788.34</c:v>
                </c:pt>
                <c:pt idx="33774">
                  <c:v>768.03</c:v>
                </c:pt>
                <c:pt idx="33775">
                  <c:v>824.78</c:v>
                </c:pt>
                <c:pt idx="33776">
                  <c:v>878.08</c:v>
                </c:pt>
                <c:pt idx="33777">
                  <c:v>914.61</c:v>
                </c:pt>
                <c:pt idx="33778">
                  <c:v>966.38</c:v>
                </c:pt>
                <c:pt idx="33779">
                  <c:v>989.79</c:v>
                </c:pt>
                <c:pt idx="33780">
                  <c:v>990.37</c:v>
                </c:pt>
                <c:pt idx="33781">
                  <c:v>994.09</c:v>
                </c:pt>
                <c:pt idx="33782">
                  <c:v>977.56</c:v>
                </c:pt>
                <c:pt idx="33783">
                  <c:v>934.71</c:v>
                </c:pt>
                <c:pt idx="33784">
                  <c:v>912.78</c:v>
                </c:pt>
                <c:pt idx="33785">
                  <c:v>973.03</c:v>
                </c:pt>
                <c:pt idx="33786">
                  <c:v>1020.61</c:v>
                </c:pt>
                <c:pt idx="33787">
                  <c:v>1008.1</c:v>
                </c:pt>
                <c:pt idx="33788">
                  <c:v>992.64</c:v>
                </c:pt>
                <c:pt idx="33789">
                  <c:v>960.88</c:v>
                </c:pt>
                <c:pt idx="33790">
                  <c:v>916.8</c:v>
                </c:pt>
                <c:pt idx="33791">
                  <c:v>868.46</c:v>
                </c:pt>
                <c:pt idx="33792">
                  <c:v>831.56</c:v>
                </c:pt>
                <c:pt idx="33793">
                  <c:v>798.6</c:v>
                </c:pt>
                <c:pt idx="33794">
                  <c:v>795.02</c:v>
                </c:pt>
                <c:pt idx="33795">
                  <c:v>788.26</c:v>
                </c:pt>
                <c:pt idx="33796">
                  <c:v>765.32</c:v>
                </c:pt>
                <c:pt idx="33797">
                  <c:v>752.54</c:v>
                </c:pt>
                <c:pt idx="33798">
                  <c:v>747.01</c:v>
                </c:pt>
                <c:pt idx="33799">
                  <c:v>816.7</c:v>
                </c:pt>
                <c:pt idx="33800">
                  <c:v>893.07</c:v>
                </c:pt>
                <c:pt idx="33801">
                  <c:v>939.44</c:v>
                </c:pt>
                <c:pt idx="33802">
                  <c:v>1007.98</c:v>
                </c:pt>
                <c:pt idx="33803">
                  <c:v>1031.7</c:v>
                </c:pt>
                <c:pt idx="33804">
                  <c:v>1040.77</c:v>
                </c:pt>
                <c:pt idx="33805">
                  <c:v>1023.21</c:v>
                </c:pt>
                <c:pt idx="33806">
                  <c:v>1009.43</c:v>
                </c:pt>
                <c:pt idx="33807">
                  <c:v>1006.53</c:v>
                </c:pt>
                <c:pt idx="33808">
                  <c:v>969.95</c:v>
                </c:pt>
                <c:pt idx="33809">
                  <c:v>1012.98</c:v>
                </c:pt>
                <c:pt idx="33810">
                  <c:v>1066.3499999999999</c:v>
                </c:pt>
                <c:pt idx="33811">
                  <c:v>1055.29</c:v>
                </c:pt>
                <c:pt idx="33812">
                  <c:v>1026.4000000000001</c:v>
                </c:pt>
                <c:pt idx="33813">
                  <c:v>1005.32</c:v>
                </c:pt>
                <c:pt idx="33814">
                  <c:v>941.76</c:v>
                </c:pt>
                <c:pt idx="33815">
                  <c:v>882.57</c:v>
                </c:pt>
                <c:pt idx="33816">
                  <c:v>847.94</c:v>
                </c:pt>
                <c:pt idx="33817">
                  <c:v>811.25</c:v>
                </c:pt>
                <c:pt idx="33818">
                  <c:v>795.42</c:v>
                </c:pt>
                <c:pt idx="33819">
                  <c:v>789.51</c:v>
                </c:pt>
                <c:pt idx="33820">
                  <c:v>791.38</c:v>
                </c:pt>
                <c:pt idx="33821">
                  <c:v>831.74</c:v>
                </c:pt>
                <c:pt idx="33822">
                  <c:v>862.69</c:v>
                </c:pt>
                <c:pt idx="33823">
                  <c:v>1060.8900000000001</c:v>
                </c:pt>
                <c:pt idx="33824">
                  <c:v>1212.74</c:v>
                </c:pt>
                <c:pt idx="33825">
                  <c:v>1331.28</c:v>
                </c:pt>
                <c:pt idx="33826">
                  <c:v>1351.95</c:v>
                </c:pt>
                <c:pt idx="33827">
                  <c:v>1367.28</c:v>
                </c:pt>
                <c:pt idx="33828">
                  <c:v>1373.93</c:v>
                </c:pt>
                <c:pt idx="33829">
                  <c:v>1382.55</c:v>
                </c:pt>
                <c:pt idx="33830">
                  <c:v>1323.73</c:v>
                </c:pt>
                <c:pt idx="33831">
                  <c:v>1266.32</c:v>
                </c:pt>
                <c:pt idx="33832">
                  <c:v>1181.96</c:v>
                </c:pt>
                <c:pt idx="33833">
                  <c:v>1159.55</c:v>
                </c:pt>
                <c:pt idx="33834">
                  <c:v>1163.6300000000001</c:v>
                </c:pt>
                <c:pt idx="33835">
                  <c:v>1111.33</c:v>
                </c:pt>
                <c:pt idx="33836">
                  <c:v>1070.32</c:v>
                </c:pt>
                <c:pt idx="33837">
                  <c:v>999.71</c:v>
                </c:pt>
                <c:pt idx="33838">
                  <c:v>934.14</c:v>
                </c:pt>
                <c:pt idx="33839">
                  <c:v>883.19</c:v>
                </c:pt>
                <c:pt idx="33840">
                  <c:v>843.85</c:v>
                </c:pt>
                <c:pt idx="33841">
                  <c:v>815.75</c:v>
                </c:pt>
                <c:pt idx="33842">
                  <c:v>792.41</c:v>
                </c:pt>
                <c:pt idx="33843">
                  <c:v>780.03</c:v>
                </c:pt>
                <c:pt idx="33844">
                  <c:v>795.43</c:v>
                </c:pt>
                <c:pt idx="33845">
                  <c:v>837.96</c:v>
                </c:pt>
                <c:pt idx="33846">
                  <c:v>866.57</c:v>
                </c:pt>
                <c:pt idx="33847">
                  <c:v>1042.57</c:v>
                </c:pt>
                <c:pt idx="33848">
                  <c:v>1194.78</c:v>
                </c:pt>
                <c:pt idx="33849">
                  <c:v>1293.47</c:v>
                </c:pt>
                <c:pt idx="33850">
                  <c:v>1321.29</c:v>
                </c:pt>
                <c:pt idx="33851">
                  <c:v>1318.66</c:v>
                </c:pt>
                <c:pt idx="33852">
                  <c:v>1310.25</c:v>
                </c:pt>
                <c:pt idx="33853">
                  <c:v>1311.28</c:v>
                </c:pt>
                <c:pt idx="33854">
                  <c:v>1306.73</c:v>
                </c:pt>
                <c:pt idx="33855">
                  <c:v>1250.72</c:v>
                </c:pt>
                <c:pt idx="33856">
                  <c:v>1182.23</c:v>
                </c:pt>
                <c:pt idx="33857">
                  <c:v>1153.05</c:v>
                </c:pt>
                <c:pt idx="33858">
                  <c:v>1166.5</c:v>
                </c:pt>
                <c:pt idx="33859">
                  <c:v>1144.8900000000001</c:v>
                </c:pt>
                <c:pt idx="33860">
                  <c:v>1099.3800000000001</c:v>
                </c:pt>
                <c:pt idx="33861">
                  <c:v>1043.8</c:v>
                </c:pt>
                <c:pt idx="33862">
                  <c:v>984.41</c:v>
                </c:pt>
                <c:pt idx="33863">
                  <c:v>916.29</c:v>
                </c:pt>
                <c:pt idx="33864">
                  <c:v>877.07</c:v>
                </c:pt>
                <c:pt idx="33865">
                  <c:v>850.09</c:v>
                </c:pt>
                <c:pt idx="33866">
                  <c:v>823.58</c:v>
                </c:pt>
                <c:pt idx="33867">
                  <c:v>810.08</c:v>
                </c:pt>
                <c:pt idx="33868">
                  <c:v>820.53</c:v>
                </c:pt>
                <c:pt idx="33869">
                  <c:v>851.36</c:v>
                </c:pt>
                <c:pt idx="33870">
                  <c:v>862.91</c:v>
                </c:pt>
                <c:pt idx="33871">
                  <c:v>1068.19</c:v>
                </c:pt>
                <c:pt idx="33872">
                  <c:v>1219.01</c:v>
                </c:pt>
                <c:pt idx="33873">
                  <c:v>1302.5999999999999</c:v>
                </c:pt>
                <c:pt idx="33874">
                  <c:v>1356.51</c:v>
                </c:pt>
                <c:pt idx="33875">
                  <c:v>1370.79</c:v>
                </c:pt>
                <c:pt idx="33876">
                  <c:v>1357.32</c:v>
                </c:pt>
                <c:pt idx="33877">
                  <c:v>1330.66</c:v>
                </c:pt>
                <c:pt idx="33878">
                  <c:v>1288.3599999999999</c:v>
                </c:pt>
                <c:pt idx="33879">
                  <c:v>1221.8599999999999</c:v>
                </c:pt>
                <c:pt idx="33880">
                  <c:v>1150.95</c:v>
                </c:pt>
                <c:pt idx="33881">
                  <c:v>1128.29</c:v>
                </c:pt>
                <c:pt idx="33882">
                  <c:v>1136.77</c:v>
                </c:pt>
                <c:pt idx="33883">
                  <c:v>1109.54</c:v>
                </c:pt>
                <c:pt idx="33884">
                  <c:v>1072.5</c:v>
                </c:pt>
                <c:pt idx="33885">
                  <c:v>1024.99</c:v>
                </c:pt>
                <c:pt idx="33886">
                  <c:v>951.84</c:v>
                </c:pt>
                <c:pt idx="33887">
                  <c:v>890.39</c:v>
                </c:pt>
                <c:pt idx="33888">
                  <c:v>846.75</c:v>
                </c:pt>
                <c:pt idx="33889">
                  <c:v>817.92</c:v>
                </c:pt>
                <c:pt idx="33890">
                  <c:v>802.98</c:v>
                </c:pt>
                <c:pt idx="33891">
                  <c:v>784.93</c:v>
                </c:pt>
                <c:pt idx="33892">
                  <c:v>802.4</c:v>
                </c:pt>
                <c:pt idx="33893">
                  <c:v>837.11</c:v>
                </c:pt>
                <c:pt idx="33894">
                  <c:v>869.85</c:v>
                </c:pt>
                <c:pt idx="33895">
                  <c:v>1048.76</c:v>
                </c:pt>
                <c:pt idx="33896">
                  <c:v>1227.1600000000001</c:v>
                </c:pt>
                <c:pt idx="33897">
                  <c:v>1300.6099999999999</c:v>
                </c:pt>
                <c:pt idx="33898">
                  <c:v>1338.04</c:v>
                </c:pt>
                <c:pt idx="33899">
                  <c:v>1339.91</c:v>
                </c:pt>
                <c:pt idx="33900">
                  <c:v>1351.01</c:v>
                </c:pt>
                <c:pt idx="33901">
                  <c:v>1359.4</c:v>
                </c:pt>
                <c:pt idx="33902">
                  <c:v>1325.76</c:v>
                </c:pt>
                <c:pt idx="33903">
                  <c:v>1270.3599999999999</c:v>
                </c:pt>
                <c:pt idx="33904">
                  <c:v>1187.55</c:v>
                </c:pt>
                <c:pt idx="33905">
                  <c:v>1156.0899999999999</c:v>
                </c:pt>
                <c:pt idx="33906">
                  <c:v>1194.0999999999999</c:v>
                </c:pt>
                <c:pt idx="33907">
                  <c:v>1145.1099999999999</c:v>
                </c:pt>
                <c:pt idx="33908">
                  <c:v>1104.95</c:v>
                </c:pt>
                <c:pt idx="33909">
                  <c:v>1057.81</c:v>
                </c:pt>
                <c:pt idx="33910">
                  <c:v>994.39</c:v>
                </c:pt>
                <c:pt idx="33911">
                  <c:v>934.8</c:v>
                </c:pt>
                <c:pt idx="33912">
                  <c:v>890.64</c:v>
                </c:pt>
                <c:pt idx="33913">
                  <c:v>863.9</c:v>
                </c:pt>
                <c:pt idx="33914">
                  <c:v>857.17</c:v>
                </c:pt>
                <c:pt idx="33915">
                  <c:v>832.19</c:v>
                </c:pt>
                <c:pt idx="33916">
                  <c:v>828.72</c:v>
                </c:pt>
                <c:pt idx="33917">
                  <c:v>836.84</c:v>
                </c:pt>
                <c:pt idx="33918">
                  <c:v>852.3</c:v>
                </c:pt>
                <c:pt idx="33919">
                  <c:v>949.04</c:v>
                </c:pt>
                <c:pt idx="33920">
                  <c:v>1053.6300000000001</c:v>
                </c:pt>
                <c:pt idx="33921">
                  <c:v>1122.8900000000001</c:v>
                </c:pt>
                <c:pt idx="33922">
                  <c:v>1167.95</c:v>
                </c:pt>
                <c:pt idx="33923">
                  <c:v>1150.1099999999999</c:v>
                </c:pt>
                <c:pt idx="33924">
                  <c:v>1128.6400000000001</c:v>
                </c:pt>
                <c:pt idx="33925">
                  <c:v>1119.5899999999999</c:v>
                </c:pt>
                <c:pt idx="33926">
                  <c:v>1083.1099999999999</c:v>
                </c:pt>
                <c:pt idx="33927">
                  <c:v>1061.04</c:v>
                </c:pt>
                <c:pt idx="33928">
                  <c:v>1030.5899999999999</c:v>
                </c:pt>
                <c:pt idx="33929">
                  <c:v>1058.93</c:v>
                </c:pt>
                <c:pt idx="33930">
                  <c:v>1110.97</c:v>
                </c:pt>
                <c:pt idx="33931">
                  <c:v>1089.0999999999999</c:v>
                </c:pt>
                <c:pt idx="33932">
                  <c:v>1051.21</c:v>
                </c:pt>
                <c:pt idx="33933">
                  <c:v>999.44</c:v>
                </c:pt>
                <c:pt idx="33934">
                  <c:v>958.33</c:v>
                </c:pt>
                <c:pt idx="33935">
                  <c:v>910.98</c:v>
                </c:pt>
                <c:pt idx="33936">
                  <c:v>866.77</c:v>
                </c:pt>
                <c:pt idx="33937">
                  <c:v>832.57</c:v>
                </c:pt>
                <c:pt idx="33938">
                  <c:v>812.02</c:v>
                </c:pt>
                <c:pt idx="33939">
                  <c:v>798.36</c:v>
                </c:pt>
                <c:pt idx="33940">
                  <c:v>790.44</c:v>
                </c:pt>
                <c:pt idx="33941">
                  <c:v>790.57</c:v>
                </c:pt>
                <c:pt idx="33942">
                  <c:v>764.15</c:v>
                </c:pt>
                <c:pt idx="33943">
                  <c:v>813.93</c:v>
                </c:pt>
                <c:pt idx="33944">
                  <c:v>877.32</c:v>
                </c:pt>
                <c:pt idx="33945">
                  <c:v>939.73</c:v>
                </c:pt>
                <c:pt idx="33946">
                  <c:v>1003.33</c:v>
                </c:pt>
                <c:pt idx="33947">
                  <c:v>1017.54</c:v>
                </c:pt>
                <c:pt idx="33948">
                  <c:v>1033.9100000000001</c:v>
                </c:pt>
                <c:pt idx="33949">
                  <c:v>1009.72</c:v>
                </c:pt>
                <c:pt idx="33950">
                  <c:v>1000.77</c:v>
                </c:pt>
                <c:pt idx="33951">
                  <c:v>999.89</c:v>
                </c:pt>
                <c:pt idx="33952">
                  <c:v>975.38</c:v>
                </c:pt>
                <c:pt idx="33953">
                  <c:v>1020.54</c:v>
                </c:pt>
                <c:pt idx="33954">
                  <c:v>1074.03</c:v>
                </c:pt>
                <c:pt idx="33955">
                  <c:v>1062.01</c:v>
                </c:pt>
                <c:pt idx="33956">
                  <c:v>1060.2</c:v>
                </c:pt>
                <c:pt idx="33957">
                  <c:v>1022.48</c:v>
                </c:pt>
                <c:pt idx="33958">
                  <c:v>967.57</c:v>
                </c:pt>
                <c:pt idx="33959">
                  <c:v>911.12</c:v>
                </c:pt>
                <c:pt idx="33960">
                  <c:v>867.47</c:v>
                </c:pt>
                <c:pt idx="33961">
                  <c:v>838.7</c:v>
                </c:pt>
                <c:pt idx="33962">
                  <c:v>811.3</c:v>
                </c:pt>
                <c:pt idx="33963">
                  <c:v>804.02</c:v>
                </c:pt>
                <c:pt idx="33964">
                  <c:v>807.16</c:v>
                </c:pt>
                <c:pt idx="33965">
                  <c:v>844.8</c:v>
                </c:pt>
                <c:pt idx="33966">
                  <c:v>863.5</c:v>
                </c:pt>
                <c:pt idx="33967">
                  <c:v>1084.1300000000001</c:v>
                </c:pt>
                <c:pt idx="33968">
                  <c:v>1243.18</c:v>
                </c:pt>
                <c:pt idx="33969">
                  <c:v>1311.75</c:v>
                </c:pt>
                <c:pt idx="33970">
                  <c:v>1355.47</c:v>
                </c:pt>
                <c:pt idx="33971">
                  <c:v>1369.48</c:v>
                </c:pt>
                <c:pt idx="33972">
                  <c:v>1358.33</c:v>
                </c:pt>
                <c:pt idx="33973">
                  <c:v>1367.27</c:v>
                </c:pt>
                <c:pt idx="33974">
                  <c:v>1330.22</c:v>
                </c:pt>
                <c:pt idx="33975">
                  <c:v>1279.07</c:v>
                </c:pt>
                <c:pt idx="33976">
                  <c:v>1207.8499999999999</c:v>
                </c:pt>
                <c:pt idx="33977">
                  <c:v>1170.48</c:v>
                </c:pt>
                <c:pt idx="33978">
                  <c:v>1190</c:v>
                </c:pt>
                <c:pt idx="33979">
                  <c:v>1143.17</c:v>
                </c:pt>
                <c:pt idx="33980">
                  <c:v>1121.9000000000001</c:v>
                </c:pt>
                <c:pt idx="33981">
                  <c:v>1041.4100000000001</c:v>
                </c:pt>
                <c:pt idx="33982">
                  <c:v>961.17</c:v>
                </c:pt>
                <c:pt idx="33983">
                  <c:v>897.92</c:v>
                </c:pt>
                <c:pt idx="33984">
                  <c:v>860.63</c:v>
                </c:pt>
                <c:pt idx="33985">
                  <c:v>826.07</c:v>
                </c:pt>
                <c:pt idx="33986">
                  <c:v>810.92</c:v>
                </c:pt>
                <c:pt idx="33987">
                  <c:v>799.7</c:v>
                </c:pt>
                <c:pt idx="33988">
                  <c:v>802.15</c:v>
                </c:pt>
                <c:pt idx="33989">
                  <c:v>842.01</c:v>
                </c:pt>
                <c:pt idx="33990">
                  <c:v>857.04</c:v>
                </c:pt>
                <c:pt idx="33991">
                  <c:v>1041.68</c:v>
                </c:pt>
                <c:pt idx="33992">
                  <c:v>1188.3900000000001</c:v>
                </c:pt>
                <c:pt idx="33993">
                  <c:v>1286.51</c:v>
                </c:pt>
                <c:pt idx="33994">
                  <c:v>1340.58</c:v>
                </c:pt>
                <c:pt idx="33995">
                  <c:v>1338.72</c:v>
                </c:pt>
                <c:pt idx="33996">
                  <c:v>1357.91</c:v>
                </c:pt>
                <c:pt idx="33997">
                  <c:v>1365.75</c:v>
                </c:pt>
                <c:pt idx="33998">
                  <c:v>1322.44</c:v>
                </c:pt>
                <c:pt idx="33999">
                  <c:v>1259.07</c:v>
                </c:pt>
                <c:pt idx="34000">
                  <c:v>1185.78</c:v>
                </c:pt>
                <c:pt idx="34001">
                  <c:v>1150.78</c:v>
                </c:pt>
                <c:pt idx="34002">
                  <c:v>1179.69</c:v>
                </c:pt>
                <c:pt idx="34003">
                  <c:v>1141.69</c:v>
                </c:pt>
                <c:pt idx="34004">
                  <c:v>1095.1199999999999</c:v>
                </c:pt>
                <c:pt idx="34005">
                  <c:v>1040.58</c:v>
                </c:pt>
                <c:pt idx="34006">
                  <c:v>966.95</c:v>
                </c:pt>
                <c:pt idx="34007">
                  <c:v>911.61</c:v>
                </c:pt>
                <c:pt idx="34008">
                  <c:v>859.35</c:v>
                </c:pt>
                <c:pt idx="34009">
                  <c:v>833.38</c:v>
                </c:pt>
                <c:pt idx="34010">
                  <c:v>809.26</c:v>
                </c:pt>
                <c:pt idx="34011">
                  <c:v>800.18</c:v>
                </c:pt>
                <c:pt idx="34012">
                  <c:v>808.72</c:v>
                </c:pt>
                <c:pt idx="34013">
                  <c:v>837.82</c:v>
                </c:pt>
                <c:pt idx="34014">
                  <c:v>847.37</c:v>
                </c:pt>
                <c:pt idx="34015">
                  <c:v>1034.1600000000001</c:v>
                </c:pt>
                <c:pt idx="34016">
                  <c:v>1193.28</c:v>
                </c:pt>
                <c:pt idx="34017">
                  <c:v>1285.1300000000001</c:v>
                </c:pt>
                <c:pt idx="34018">
                  <c:v>1336.81</c:v>
                </c:pt>
                <c:pt idx="34019">
                  <c:v>1343.03</c:v>
                </c:pt>
                <c:pt idx="34020">
                  <c:v>1335.07</c:v>
                </c:pt>
                <c:pt idx="34021">
                  <c:v>1330.11</c:v>
                </c:pt>
                <c:pt idx="34022">
                  <c:v>1316.48</c:v>
                </c:pt>
                <c:pt idx="34023">
                  <c:v>1270.08</c:v>
                </c:pt>
                <c:pt idx="34024">
                  <c:v>1194.1400000000001</c:v>
                </c:pt>
                <c:pt idx="34025">
                  <c:v>1153.94</c:v>
                </c:pt>
                <c:pt idx="34026">
                  <c:v>1179.96</c:v>
                </c:pt>
                <c:pt idx="34027">
                  <c:v>1133.58</c:v>
                </c:pt>
                <c:pt idx="34028">
                  <c:v>1103.3399999999999</c:v>
                </c:pt>
                <c:pt idx="34029">
                  <c:v>1043.8900000000001</c:v>
                </c:pt>
                <c:pt idx="34030">
                  <c:v>979.96</c:v>
                </c:pt>
                <c:pt idx="34031">
                  <c:v>918.48</c:v>
                </c:pt>
                <c:pt idx="34032">
                  <c:v>872.32</c:v>
                </c:pt>
                <c:pt idx="34033">
                  <c:v>860.78</c:v>
                </c:pt>
                <c:pt idx="34034">
                  <c:v>805.58</c:v>
                </c:pt>
                <c:pt idx="34035">
                  <c:v>810.56</c:v>
                </c:pt>
                <c:pt idx="34036">
                  <c:v>808.68</c:v>
                </c:pt>
                <c:pt idx="34037">
                  <c:v>837.65</c:v>
                </c:pt>
                <c:pt idx="34038">
                  <c:v>869.45</c:v>
                </c:pt>
                <c:pt idx="34039">
                  <c:v>1074.95</c:v>
                </c:pt>
                <c:pt idx="34040">
                  <c:v>1211.9100000000001</c:v>
                </c:pt>
                <c:pt idx="34041">
                  <c:v>1294.98</c:v>
                </c:pt>
                <c:pt idx="34042">
                  <c:v>1335.26</c:v>
                </c:pt>
                <c:pt idx="34043">
                  <c:v>1337.67</c:v>
                </c:pt>
                <c:pt idx="34044">
                  <c:v>1342.35</c:v>
                </c:pt>
                <c:pt idx="34045">
                  <c:v>1354.22</c:v>
                </c:pt>
                <c:pt idx="34046">
                  <c:v>1322</c:v>
                </c:pt>
                <c:pt idx="34047">
                  <c:v>1281.0999999999999</c:v>
                </c:pt>
                <c:pt idx="34048">
                  <c:v>1210.02</c:v>
                </c:pt>
                <c:pt idx="34049">
                  <c:v>1171.8499999999999</c:v>
                </c:pt>
                <c:pt idx="34050">
                  <c:v>1200.49</c:v>
                </c:pt>
                <c:pt idx="34051">
                  <c:v>1164.23</c:v>
                </c:pt>
                <c:pt idx="34052">
                  <c:v>1132.0899999999999</c:v>
                </c:pt>
                <c:pt idx="34053">
                  <c:v>1082.04</c:v>
                </c:pt>
                <c:pt idx="34054">
                  <c:v>1010.41</c:v>
                </c:pt>
                <c:pt idx="34055">
                  <c:v>925.47</c:v>
                </c:pt>
                <c:pt idx="34056">
                  <c:v>872.59</c:v>
                </c:pt>
                <c:pt idx="34057">
                  <c:v>865.86</c:v>
                </c:pt>
                <c:pt idx="34058">
                  <c:v>845.17</c:v>
                </c:pt>
                <c:pt idx="34059">
                  <c:v>810.4</c:v>
                </c:pt>
                <c:pt idx="34060">
                  <c:v>837.83</c:v>
                </c:pt>
                <c:pt idx="34061">
                  <c:v>873.74</c:v>
                </c:pt>
                <c:pt idx="34062">
                  <c:v>890.67</c:v>
                </c:pt>
                <c:pt idx="34063">
                  <c:v>1076.01</c:v>
                </c:pt>
                <c:pt idx="34064">
                  <c:v>1220.22</c:v>
                </c:pt>
                <c:pt idx="34065">
                  <c:v>1305.81</c:v>
                </c:pt>
                <c:pt idx="34066">
                  <c:v>1353.65</c:v>
                </c:pt>
                <c:pt idx="34067">
                  <c:v>1358.44</c:v>
                </c:pt>
                <c:pt idx="34068">
                  <c:v>1361.85</c:v>
                </c:pt>
                <c:pt idx="34069">
                  <c:v>1369.26</c:v>
                </c:pt>
                <c:pt idx="34070">
                  <c:v>1366.96</c:v>
                </c:pt>
                <c:pt idx="34071">
                  <c:v>1299.0899999999999</c:v>
                </c:pt>
                <c:pt idx="34072">
                  <c:v>1201.43</c:v>
                </c:pt>
                <c:pt idx="34073">
                  <c:v>1154.58</c:v>
                </c:pt>
                <c:pt idx="34074">
                  <c:v>1220.46</c:v>
                </c:pt>
                <c:pt idx="34075">
                  <c:v>1185.5899999999999</c:v>
                </c:pt>
                <c:pt idx="34076">
                  <c:v>1136.1600000000001</c:v>
                </c:pt>
                <c:pt idx="34077">
                  <c:v>1065.33</c:v>
                </c:pt>
                <c:pt idx="34078">
                  <c:v>1023.44</c:v>
                </c:pt>
                <c:pt idx="34079">
                  <c:v>954.37</c:v>
                </c:pt>
                <c:pt idx="34080">
                  <c:v>916.14</c:v>
                </c:pt>
                <c:pt idx="34081">
                  <c:v>878.53</c:v>
                </c:pt>
                <c:pt idx="34082">
                  <c:v>860.58</c:v>
                </c:pt>
                <c:pt idx="34083">
                  <c:v>842.96</c:v>
                </c:pt>
                <c:pt idx="34084">
                  <c:v>838.72</c:v>
                </c:pt>
                <c:pt idx="34085">
                  <c:v>842.96</c:v>
                </c:pt>
                <c:pt idx="34086">
                  <c:v>836.1</c:v>
                </c:pt>
                <c:pt idx="34087">
                  <c:v>943.33</c:v>
                </c:pt>
                <c:pt idx="34088">
                  <c:v>1067.3699999999999</c:v>
                </c:pt>
                <c:pt idx="34089">
                  <c:v>1153.1400000000001</c:v>
                </c:pt>
                <c:pt idx="34090">
                  <c:v>1188.72</c:v>
                </c:pt>
                <c:pt idx="34091">
                  <c:v>1178.3800000000001</c:v>
                </c:pt>
                <c:pt idx="34092">
                  <c:v>1133</c:v>
                </c:pt>
                <c:pt idx="34093">
                  <c:v>1120.4100000000001</c:v>
                </c:pt>
                <c:pt idx="34094">
                  <c:v>1098.31</c:v>
                </c:pt>
                <c:pt idx="34095">
                  <c:v>1063.01</c:v>
                </c:pt>
                <c:pt idx="34096">
                  <c:v>1041.77</c:v>
                </c:pt>
                <c:pt idx="34097">
                  <c:v>1081.08</c:v>
                </c:pt>
                <c:pt idx="34098">
                  <c:v>1116.58</c:v>
                </c:pt>
                <c:pt idx="34099">
                  <c:v>1094.43</c:v>
                </c:pt>
                <c:pt idx="34100">
                  <c:v>1058.23</c:v>
                </c:pt>
                <c:pt idx="34101">
                  <c:v>1003.3</c:v>
                </c:pt>
                <c:pt idx="34102">
                  <c:v>947.95</c:v>
                </c:pt>
                <c:pt idx="34103">
                  <c:v>899.7</c:v>
                </c:pt>
                <c:pt idx="34104">
                  <c:v>858.37</c:v>
                </c:pt>
                <c:pt idx="34105">
                  <c:v>827.27</c:v>
                </c:pt>
                <c:pt idx="34106">
                  <c:v>809.62</c:v>
                </c:pt>
                <c:pt idx="34107">
                  <c:v>792.97</c:v>
                </c:pt>
                <c:pt idx="34108">
                  <c:v>782.47</c:v>
                </c:pt>
                <c:pt idx="34109">
                  <c:v>783.74</c:v>
                </c:pt>
                <c:pt idx="34110">
                  <c:v>750.96</c:v>
                </c:pt>
                <c:pt idx="34111">
                  <c:v>792.49</c:v>
                </c:pt>
                <c:pt idx="34112">
                  <c:v>844.14</c:v>
                </c:pt>
                <c:pt idx="34113">
                  <c:v>892.79</c:v>
                </c:pt>
                <c:pt idx="34114">
                  <c:v>924.73</c:v>
                </c:pt>
                <c:pt idx="34115">
                  <c:v>950.21</c:v>
                </c:pt>
                <c:pt idx="34116">
                  <c:v>984.19</c:v>
                </c:pt>
                <c:pt idx="34117">
                  <c:v>983.89</c:v>
                </c:pt>
                <c:pt idx="34118">
                  <c:v>939.81</c:v>
                </c:pt>
                <c:pt idx="34119">
                  <c:v>922.14</c:v>
                </c:pt>
                <c:pt idx="34120">
                  <c:v>912.8</c:v>
                </c:pt>
                <c:pt idx="34121">
                  <c:v>958.57</c:v>
                </c:pt>
                <c:pt idx="34122">
                  <c:v>1017.67</c:v>
                </c:pt>
                <c:pt idx="34123">
                  <c:v>1014.13</c:v>
                </c:pt>
                <c:pt idx="34124">
                  <c:v>996.75</c:v>
                </c:pt>
                <c:pt idx="34125">
                  <c:v>957.25</c:v>
                </c:pt>
                <c:pt idx="34126">
                  <c:v>895.98</c:v>
                </c:pt>
                <c:pt idx="34127">
                  <c:v>849.5</c:v>
                </c:pt>
                <c:pt idx="34128">
                  <c:v>807.31</c:v>
                </c:pt>
                <c:pt idx="34129">
                  <c:v>785.22</c:v>
                </c:pt>
                <c:pt idx="34130">
                  <c:v>764.74</c:v>
                </c:pt>
                <c:pt idx="34131">
                  <c:v>760.65</c:v>
                </c:pt>
                <c:pt idx="34132">
                  <c:v>776.31</c:v>
                </c:pt>
                <c:pt idx="34133">
                  <c:v>821.66</c:v>
                </c:pt>
                <c:pt idx="34134">
                  <c:v>847.96</c:v>
                </c:pt>
                <c:pt idx="34135">
                  <c:v>1035.53</c:v>
                </c:pt>
                <c:pt idx="34136">
                  <c:v>1197.45</c:v>
                </c:pt>
                <c:pt idx="34137">
                  <c:v>1270.22</c:v>
                </c:pt>
                <c:pt idx="34138">
                  <c:v>1299.0999999999999</c:v>
                </c:pt>
                <c:pt idx="34139">
                  <c:v>1274.3</c:v>
                </c:pt>
                <c:pt idx="34140">
                  <c:v>1261.78</c:v>
                </c:pt>
                <c:pt idx="34141">
                  <c:v>1280.52</c:v>
                </c:pt>
                <c:pt idx="34142">
                  <c:v>1271.6400000000001</c:v>
                </c:pt>
                <c:pt idx="34143">
                  <c:v>1213.3900000000001</c:v>
                </c:pt>
                <c:pt idx="34144">
                  <c:v>1139.57</c:v>
                </c:pt>
                <c:pt idx="34145">
                  <c:v>1086.69</c:v>
                </c:pt>
                <c:pt idx="34146">
                  <c:v>1132.0999999999999</c:v>
                </c:pt>
                <c:pt idx="34147">
                  <c:v>1087.5</c:v>
                </c:pt>
                <c:pt idx="34148">
                  <c:v>1038.8800000000001</c:v>
                </c:pt>
                <c:pt idx="34149">
                  <c:v>975.44</c:v>
                </c:pt>
                <c:pt idx="34150">
                  <c:v>911.88</c:v>
                </c:pt>
                <c:pt idx="34151">
                  <c:v>856.84</c:v>
                </c:pt>
                <c:pt idx="34152">
                  <c:v>804.78</c:v>
                </c:pt>
                <c:pt idx="34153">
                  <c:v>787.68</c:v>
                </c:pt>
                <c:pt idx="34154">
                  <c:v>772.91</c:v>
                </c:pt>
                <c:pt idx="34155">
                  <c:v>775.81</c:v>
                </c:pt>
                <c:pt idx="34156">
                  <c:v>796.41</c:v>
                </c:pt>
                <c:pt idx="34157">
                  <c:v>839.32</c:v>
                </c:pt>
                <c:pt idx="34158">
                  <c:v>861.69</c:v>
                </c:pt>
                <c:pt idx="34159">
                  <c:v>1045.53</c:v>
                </c:pt>
                <c:pt idx="34160">
                  <c:v>1191.6500000000001</c:v>
                </c:pt>
                <c:pt idx="34161">
                  <c:v>1263.3699999999999</c:v>
                </c:pt>
                <c:pt idx="34162">
                  <c:v>1309.8399999999999</c:v>
                </c:pt>
                <c:pt idx="34163">
                  <c:v>1298.6600000000001</c:v>
                </c:pt>
                <c:pt idx="34164">
                  <c:v>1321.01</c:v>
                </c:pt>
                <c:pt idx="34165">
                  <c:v>1340.72</c:v>
                </c:pt>
                <c:pt idx="34166">
                  <c:v>1334.23</c:v>
                </c:pt>
                <c:pt idx="34167">
                  <c:v>1247.92</c:v>
                </c:pt>
                <c:pt idx="34168">
                  <c:v>1168.78</c:v>
                </c:pt>
                <c:pt idx="34169">
                  <c:v>1150.76</c:v>
                </c:pt>
                <c:pt idx="34170">
                  <c:v>1193.76</c:v>
                </c:pt>
                <c:pt idx="34171">
                  <c:v>1153.46</c:v>
                </c:pt>
                <c:pt idx="34172">
                  <c:v>1102.29</c:v>
                </c:pt>
                <c:pt idx="34173">
                  <c:v>1045.78</c:v>
                </c:pt>
                <c:pt idx="34174">
                  <c:v>967.15</c:v>
                </c:pt>
                <c:pt idx="34175">
                  <c:v>903.06</c:v>
                </c:pt>
                <c:pt idx="34176">
                  <c:v>835.14</c:v>
                </c:pt>
                <c:pt idx="34177">
                  <c:v>805.91</c:v>
                </c:pt>
                <c:pt idx="34178">
                  <c:v>786.3</c:v>
                </c:pt>
                <c:pt idx="34179">
                  <c:v>777.58</c:v>
                </c:pt>
                <c:pt idx="34180">
                  <c:v>795.41</c:v>
                </c:pt>
                <c:pt idx="34181">
                  <c:v>846.42</c:v>
                </c:pt>
                <c:pt idx="34182">
                  <c:v>861.96</c:v>
                </c:pt>
                <c:pt idx="34183">
                  <c:v>1036.28</c:v>
                </c:pt>
                <c:pt idx="34184">
                  <c:v>1183.06</c:v>
                </c:pt>
                <c:pt idx="34185">
                  <c:v>1282.05</c:v>
                </c:pt>
                <c:pt idx="34186">
                  <c:v>1322.78</c:v>
                </c:pt>
                <c:pt idx="34187">
                  <c:v>1341.02</c:v>
                </c:pt>
                <c:pt idx="34188">
                  <c:v>1354.68</c:v>
                </c:pt>
                <c:pt idx="34189">
                  <c:v>1392.68</c:v>
                </c:pt>
                <c:pt idx="34190">
                  <c:v>1364.75</c:v>
                </c:pt>
                <c:pt idx="34191">
                  <c:v>1294.27</c:v>
                </c:pt>
                <c:pt idx="34192">
                  <c:v>1188.5999999999999</c:v>
                </c:pt>
                <c:pt idx="34193">
                  <c:v>1151.77</c:v>
                </c:pt>
                <c:pt idx="34194">
                  <c:v>1183.3</c:v>
                </c:pt>
                <c:pt idx="34195">
                  <c:v>1151.33</c:v>
                </c:pt>
                <c:pt idx="34196">
                  <c:v>1126.6400000000001</c:v>
                </c:pt>
                <c:pt idx="34197">
                  <c:v>1076.9100000000001</c:v>
                </c:pt>
                <c:pt idx="34198">
                  <c:v>1000.09</c:v>
                </c:pt>
                <c:pt idx="34199">
                  <c:v>923.93</c:v>
                </c:pt>
                <c:pt idx="34200">
                  <c:v>885.59</c:v>
                </c:pt>
                <c:pt idx="34201">
                  <c:v>861.45</c:v>
                </c:pt>
                <c:pt idx="34202">
                  <c:v>841.73</c:v>
                </c:pt>
                <c:pt idx="34203">
                  <c:v>823.57</c:v>
                </c:pt>
                <c:pt idx="34204">
                  <c:v>839.21</c:v>
                </c:pt>
                <c:pt idx="34205">
                  <c:v>869.56</c:v>
                </c:pt>
                <c:pt idx="34206">
                  <c:v>883.22</c:v>
                </c:pt>
                <c:pt idx="34207">
                  <c:v>1081.4100000000001</c:v>
                </c:pt>
                <c:pt idx="34208">
                  <c:v>1209.77</c:v>
                </c:pt>
                <c:pt idx="34209">
                  <c:v>1286.1300000000001</c:v>
                </c:pt>
                <c:pt idx="34210">
                  <c:v>1320.31</c:v>
                </c:pt>
                <c:pt idx="34211">
                  <c:v>1269.71</c:v>
                </c:pt>
                <c:pt idx="34212">
                  <c:v>1267.3800000000001</c:v>
                </c:pt>
                <c:pt idx="34213">
                  <c:v>1295.58</c:v>
                </c:pt>
                <c:pt idx="34214">
                  <c:v>1295.78</c:v>
                </c:pt>
                <c:pt idx="34215">
                  <c:v>1239.5999999999999</c:v>
                </c:pt>
                <c:pt idx="34216">
                  <c:v>1172.32</c:v>
                </c:pt>
                <c:pt idx="34217">
                  <c:v>1137.54</c:v>
                </c:pt>
                <c:pt idx="34218">
                  <c:v>1171.6600000000001</c:v>
                </c:pt>
                <c:pt idx="34219">
                  <c:v>1134.8900000000001</c:v>
                </c:pt>
                <c:pt idx="34220">
                  <c:v>1070.1500000000001</c:v>
                </c:pt>
                <c:pt idx="34221">
                  <c:v>1009.13</c:v>
                </c:pt>
                <c:pt idx="34222">
                  <c:v>955.64</c:v>
                </c:pt>
                <c:pt idx="34223">
                  <c:v>893.07</c:v>
                </c:pt>
                <c:pt idx="34224">
                  <c:v>848.99</c:v>
                </c:pt>
                <c:pt idx="34225">
                  <c:v>837.18</c:v>
                </c:pt>
                <c:pt idx="34226">
                  <c:v>818.62</c:v>
                </c:pt>
                <c:pt idx="34227">
                  <c:v>809.26</c:v>
                </c:pt>
                <c:pt idx="34228">
                  <c:v>824.23</c:v>
                </c:pt>
                <c:pt idx="34229">
                  <c:v>852.22</c:v>
                </c:pt>
                <c:pt idx="34230">
                  <c:v>876.99</c:v>
                </c:pt>
                <c:pt idx="34231">
                  <c:v>1036.19</c:v>
                </c:pt>
                <c:pt idx="34232">
                  <c:v>1226.31</c:v>
                </c:pt>
                <c:pt idx="34233">
                  <c:v>1297.5</c:v>
                </c:pt>
                <c:pt idx="34234">
                  <c:v>1321.51</c:v>
                </c:pt>
                <c:pt idx="34235">
                  <c:v>1315.91</c:v>
                </c:pt>
                <c:pt idx="34236">
                  <c:v>1317.3</c:v>
                </c:pt>
                <c:pt idx="34237">
                  <c:v>1334.02</c:v>
                </c:pt>
                <c:pt idx="34238">
                  <c:v>1321.46</c:v>
                </c:pt>
                <c:pt idx="34239">
                  <c:v>1266.1500000000001</c:v>
                </c:pt>
                <c:pt idx="34240">
                  <c:v>1165.8800000000001</c:v>
                </c:pt>
                <c:pt idx="34241">
                  <c:v>1115.47</c:v>
                </c:pt>
                <c:pt idx="34242">
                  <c:v>1192.93</c:v>
                </c:pt>
                <c:pt idx="34243">
                  <c:v>1178.7</c:v>
                </c:pt>
                <c:pt idx="34244">
                  <c:v>1147.1099999999999</c:v>
                </c:pt>
                <c:pt idx="34245">
                  <c:v>1091.48</c:v>
                </c:pt>
                <c:pt idx="34246">
                  <c:v>1022.83</c:v>
                </c:pt>
                <c:pt idx="34247">
                  <c:v>946.2</c:v>
                </c:pt>
                <c:pt idx="34248">
                  <c:v>896.03</c:v>
                </c:pt>
                <c:pt idx="34249">
                  <c:v>851.2</c:v>
                </c:pt>
                <c:pt idx="34250">
                  <c:v>834.07</c:v>
                </c:pt>
                <c:pt idx="34251">
                  <c:v>811.59</c:v>
                </c:pt>
                <c:pt idx="34252">
                  <c:v>813.17</c:v>
                </c:pt>
                <c:pt idx="34253">
                  <c:v>820.17</c:v>
                </c:pt>
                <c:pt idx="34254">
                  <c:v>805.01</c:v>
                </c:pt>
                <c:pt idx="34255">
                  <c:v>929.14</c:v>
                </c:pt>
                <c:pt idx="34256">
                  <c:v>1068.19</c:v>
                </c:pt>
                <c:pt idx="34257">
                  <c:v>1147.4100000000001</c:v>
                </c:pt>
                <c:pt idx="34258">
                  <c:v>1182.47</c:v>
                </c:pt>
                <c:pt idx="34259">
                  <c:v>1145.29</c:v>
                </c:pt>
                <c:pt idx="34260">
                  <c:v>1104.71</c:v>
                </c:pt>
                <c:pt idx="34261">
                  <c:v>1090.69</c:v>
                </c:pt>
                <c:pt idx="34262">
                  <c:v>1066.49</c:v>
                </c:pt>
                <c:pt idx="34263">
                  <c:v>1049.8900000000001</c:v>
                </c:pt>
                <c:pt idx="34264">
                  <c:v>1018.42</c:v>
                </c:pt>
                <c:pt idx="34265">
                  <c:v>1023.13</c:v>
                </c:pt>
                <c:pt idx="34266">
                  <c:v>1105.8800000000001</c:v>
                </c:pt>
                <c:pt idx="34267">
                  <c:v>1088</c:v>
                </c:pt>
                <c:pt idx="34268">
                  <c:v>1047.6400000000001</c:v>
                </c:pt>
                <c:pt idx="34269">
                  <c:v>997.87</c:v>
                </c:pt>
                <c:pt idx="34270">
                  <c:v>949.87</c:v>
                </c:pt>
                <c:pt idx="34271">
                  <c:v>898.61</c:v>
                </c:pt>
                <c:pt idx="34272">
                  <c:v>840.35</c:v>
                </c:pt>
                <c:pt idx="34273">
                  <c:v>813.12</c:v>
                </c:pt>
                <c:pt idx="34274">
                  <c:v>793.3</c:v>
                </c:pt>
                <c:pt idx="34275">
                  <c:v>780.31</c:v>
                </c:pt>
                <c:pt idx="34276">
                  <c:v>773.9</c:v>
                </c:pt>
                <c:pt idx="34277">
                  <c:v>767.62</c:v>
                </c:pt>
                <c:pt idx="34278">
                  <c:v>734.23</c:v>
                </c:pt>
                <c:pt idx="34279">
                  <c:v>781.92</c:v>
                </c:pt>
                <c:pt idx="34280">
                  <c:v>831.09</c:v>
                </c:pt>
                <c:pt idx="34281">
                  <c:v>916.15</c:v>
                </c:pt>
                <c:pt idx="34282">
                  <c:v>961.35</c:v>
                </c:pt>
                <c:pt idx="34283">
                  <c:v>987.4</c:v>
                </c:pt>
                <c:pt idx="34284">
                  <c:v>999.23</c:v>
                </c:pt>
                <c:pt idx="34285">
                  <c:v>990.24</c:v>
                </c:pt>
                <c:pt idx="34286">
                  <c:v>952.66</c:v>
                </c:pt>
                <c:pt idx="34287">
                  <c:v>942.47</c:v>
                </c:pt>
                <c:pt idx="34288">
                  <c:v>935.35</c:v>
                </c:pt>
                <c:pt idx="34289">
                  <c:v>951.35</c:v>
                </c:pt>
                <c:pt idx="34290">
                  <c:v>1044.1500000000001</c:v>
                </c:pt>
                <c:pt idx="34291">
                  <c:v>1045.1500000000001</c:v>
                </c:pt>
                <c:pt idx="34292">
                  <c:v>1023.56</c:v>
                </c:pt>
                <c:pt idx="34293">
                  <c:v>976.05</c:v>
                </c:pt>
                <c:pt idx="34294">
                  <c:v>927.78</c:v>
                </c:pt>
                <c:pt idx="34295">
                  <c:v>876.15</c:v>
                </c:pt>
                <c:pt idx="34296">
                  <c:v>841.56</c:v>
                </c:pt>
                <c:pt idx="34297">
                  <c:v>813.37</c:v>
                </c:pt>
                <c:pt idx="34298">
                  <c:v>786.49</c:v>
                </c:pt>
                <c:pt idx="34299">
                  <c:v>767.66</c:v>
                </c:pt>
                <c:pt idx="34300">
                  <c:v>760.26</c:v>
                </c:pt>
                <c:pt idx="34301">
                  <c:v>767.44</c:v>
                </c:pt>
                <c:pt idx="34302">
                  <c:v>749.31</c:v>
                </c:pt>
                <c:pt idx="34303">
                  <c:v>819.66</c:v>
                </c:pt>
                <c:pt idx="34304">
                  <c:v>898.62</c:v>
                </c:pt>
                <c:pt idx="34305">
                  <c:v>973.69</c:v>
                </c:pt>
                <c:pt idx="34306">
                  <c:v>1012.62</c:v>
                </c:pt>
                <c:pt idx="34307">
                  <c:v>1035.8900000000001</c:v>
                </c:pt>
                <c:pt idx="34308">
                  <c:v>1035.95</c:v>
                </c:pt>
                <c:pt idx="34309">
                  <c:v>1040.44</c:v>
                </c:pt>
                <c:pt idx="34310">
                  <c:v>1016.33</c:v>
                </c:pt>
                <c:pt idx="34311">
                  <c:v>976.56</c:v>
                </c:pt>
                <c:pt idx="34312">
                  <c:v>954.23</c:v>
                </c:pt>
                <c:pt idx="34313">
                  <c:v>995.44</c:v>
                </c:pt>
                <c:pt idx="34314">
                  <c:v>1061.18</c:v>
                </c:pt>
                <c:pt idx="34315">
                  <c:v>1057.0999999999999</c:v>
                </c:pt>
                <c:pt idx="34316">
                  <c:v>1027.4000000000001</c:v>
                </c:pt>
                <c:pt idx="34317">
                  <c:v>974.8</c:v>
                </c:pt>
                <c:pt idx="34318">
                  <c:v>909.97</c:v>
                </c:pt>
                <c:pt idx="34319">
                  <c:v>851.89</c:v>
                </c:pt>
                <c:pt idx="34320">
                  <c:v>808.75</c:v>
                </c:pt>
                <c:pt idx="34321">
                  <c:v>786.7</c:v>
                </c:pt>
                <c:pt idx="34322">
                  <c:v>766.8</c:v>
                </c:pt>
                <c:pt idx="34323">
                  <c:v>757.59</c:v>
                </c:pt>
                <c:pt idx="34324">
                  <c:v>772.29</c:v>
                </c:pt>
                <c:pt idx="34325">
                  <c:v>802.63</c:v>
                </c:pt>
                <c:pt idx="34326">
                  <c:v>837.41</c:v>
                </c:pt>
                <c:pt idx="34327">
                  <c:v>1027.18</c:v>
                </c:pt>
                <c:pt idx="34328">
                  <c:v>1177.22</c:v>
                </c:pt>
                <c:pt idx="34329">
                  <c:v>1277.56</c:v>
                </c:pt>
                <c:pt idx="34330">
                  <c:v>1323.79</c:v>
                </c:pt>
                <c:pt idx="34331">
                  <c:v>1323.95</c:v>
                </c:pt>
                <c:pt idx="34332">
                  <c:v>1337.84</c:v>
                </c:pt>
                <c:pt idx="34333">
                  <c:v>1360.39</c:v>
                </c:pt>
                <c:pt idx="34334">
                  <c:v>1327.66</c:v>
                </c:pt>
                <c:pt idx="34335">
                  <c:v>1263.3</c:v>
                </c:pt>
                <c:pt idx="34336">
                  <c:v>1194.01</c:v>
                </c:pt>
                <c:pt idx="34337">
                  <c:v>1138.22</c:v>
                </c:pt>
                <c:pt idx="34338">
                  <c:v>1195.6199999999999</c:v>
                </c:pt>
                <c:pt idx="34339">
                  <c:v>1160.04</c:v>
                </c:pt>
                <c:pt idx="34340">
                  <c:v>1106.32</c:v>
                </c:pt>
                <c:pt idx="34341">
                  <c:v>1040.0999999999999</c:v>
                </c:pt>
                <c:pt idx="34342">
                  <c:v>963.8</c:v>
                </c:pt>
                <c:pt idx="34343">
                  <c:v>896.03</c:v>
                </c:pt>
                <c:pt idx="34344">
                  <c:v>845.66</c:v>
                </c:pt>
                <c:pt idx="34345">
                  <c:v>812.32</c:v>
                </c:pt>
                <c:pt idx="34346">
                  <c:v>789.01</c:v>
                </c:pt>
                <c:pt idx="34347">
                  <c:v>782.66</c:v>
                </c:pt>
                <c:pt idx="34348">
                  <c:v>791.29</c:v>
                </c:pt>
                <c:pt idx="34349">
                  <c:v>825.78</c:v>
                </c:pt>
                <c:pt idx="34350">
                  <c:v>853.26</c:v>
                </c:pt>
                <c:pt idx="34351">
                  <c:v>1034.44</c:v>
                </c:pt>
                <c:pt idx="34352">
                  <c:v>1205.29</c:v>
                </c:pt>
                <c:pt idx="34353">
                  <c:v>1293.3599999999999</c:v>
                </c:pt>
                <c:pt idx="34354">
                  <c:v>1326.39</c:v>
                </c:pt>
                <c:pt idx="34355">
                  <c:v>1315.08</c:v>
                </c:pt>
                <c:pt idx="34356">
                  <c:v>1324.21</c:v>
                </c:pt>
                <c:pt idx="34357">
                  <c:v>1318.51</c:v>
                </c:pt>
                <c:pt idx="34358">
                  <c:v>1300.79</c:v>
                </c:pt>
                <c:pt idx="34359">
                  <c:v>1236.77</c:v>
                </c:pt>
                <c:pt idx="34360">
                  <c:v>1164.82</c:v>
                </c:pt>
                <c:pt idx="34361">
                  <c:v>1121.73</c:v>
                </c:pt>
                <c:pt idx="34362">
                  <c:v>1183.02</c:v>
                </c:pt>
                <c:pt idx="34363">
                  <c:v>1155.49</c:v>
                </c:pt>
                <c:pt idx="34364">
                  <c:v>1104.43</c:v>
                </c:pt>
                <c:pt idx="34365">
                  <c:v>1032.04</c:v>
                </c:pt>
                <c:pt idx="34366">
                  <c:v>979.26</c:v>
                </c:pt>
                <c:pt idx="34367">
                  <c:v>913.16</c:v>
                </c:pt>
                <c:pt idx="34368">
                  <c:v>870.12</c:v>
                </c:pt>
                <c:pt idx="34369">
                  <c:v>837.01</c:v>
                </c:pt>
                <c:pt idx="34370">
                  <c:v>814.76</c:v>
                </c:pt>
                <c:pt idx="34371">
                  <c:v>804.09</c:v>
                </c:pt>
                <c:pt idx="34372">
                  <c:v>808.11</c:v>
                </c:pt>
                <c:pt idx="34373">
                  <c:v>858.23</c:v>
                </c:pt>
                <c:pt idx="34374">
                  <c:v>882.97</c:v>
                </c:pt>
                <c:pt idx="34375">
                  <c:v>1073.73</c:v>
                </c:pt>
                <c:pt idx="34376">
                  <c:v>1225.51</c:v>
                </c:pt>
                <c:pt idx="34377">
                  <c:v>1304.32</c:v>
                </c:pt>
                <c:pt idx="34378">
                  <c:v>1356.68</c:v>
                </c:pt>
                <c:pt idx="34379">
                  <c:v>1340</c:v>
                </c:pt>
                <c:pt idx="34380">
                  <c:v>1339.48</c:v>
                </c:pt>
                <c:pt idx="34381">
                  <c:v>1367.72</c:v>
                </c:pt>
                <c:pt idx="34382">
                  <c:v>1337.6</c:v>
                </c:pt>
                <c:pt idx="34383">
                  <c:v>1289.3699999999999</c:v>
                </c:pt>
                <c:pt idx="34384">
                  <c:v>1212.56</c:v>
                </c:pt>
                <c:pt idx="34385">
                  <c:v>1164.48</c:v>
                </c:pt>
                <c:pt idx="34386">
                  <c:v>1249.47</c:v>
                </c:pt>
                <c:pt idx="34387">
                  <c:v>1199.6300000000001</c:v>
                </c:pt>
                <c:pt idx="34388">
                  <c:v>1155.76</c:v>
                </c:pt>
                <c:pt idx="34389">
                  <c:v>1117.27</c:v>
                </c:pt>
                <c:pt idx="34390">
                  <c:v>1030.8</c:v>
                </c:pt>
                <c:pt idx="34391">
                  <c:v>968.19</c:v>
                </c:pt>
                <c:pt idx="34392">
                  <c:v>916.31</c:v>
                </c:pt>
                <c:pt idx="34393">
                  <c:v>882.22</c:v>
                </c:pt>
                <c:pt idx="34394">
                  <c:v>860.82</c:v>
                </c:pt>
                <c:pt idx="34395">
                  <c:v>847.37</c:v>
                </c:pt>
                <c:pt idx="34396">
                  <c:v>848.71</c:v>
                </c:pt>
                <c:pt idx="34397">
                  <c:v>878.33</c:v>
                </c:pt>
                <c:pt idx="34398">
                  <c:v>885.48</c:v>
                </c:pt>
                <c:pt idx="34399">
                  <c:v>1079.93</c:v>
                </c:pt>
                <c:pt idx="34400">
                  <c:v>1215.71</c:v>
                </c:pt>
                <c:pt idx="34401">
                  <c:v>1316.51</c:v>
                </c:pt>
                <c:pt idx="34402">
                  <c:v>1338.85</c:v>
                </c:pt>
                <c:pt idx="34403">
                  <c:v>1336.68</c:v>
                </c:pt>
                <c:pt idx="34404">
                  <c:v>1355.04</c:v>
                </c:pt>
                <c:pt idx="34405">
                  <c:v>1366.6</c:v>
                </c:pt>
                <c:pt idx="34406">
                  <c:v>1323.02</c:v>
                </c:pt>
                <c:pt idx="34407">
                  <c:v>1288</c:v>
                </c:pt>
                <c:pt idx="34408">
                  <c:v>1187.72</c:v>
                </c:pt>
                <c:pt idx="34409">
                  <c:v>1163.25</c:v>
                </c:pt>
                <c:pt idx="34410">
                  <c:v>1213.9100000000001</c:v>
                </c:pt>
                <c:pt idx="34411">
                  <c:v>1205.75</c:v>
                </c:pt>
                <c:pt idx="34412">
                  <c:v>1166.3900000000001</c:v>
                </c:pt>
                <c:pt idx="34413">
                  <c:v>1100.74</c:v>
                </c:pt>
                <c:pt idx="34414">
                  <c:v>1035.25</c:v>
                </c:pt>
                <c:pt idx="34415">
                  <c:v>941.91</c:v>
                </c:pt>
                <c:pt idx="34416">
                  <c:v>904.09</c:v>
                </c:pt>
                <c:pt idx="34417">
                  <c:v>880.07</c:v>
                </c:pt>
                <c:pt idx="34418">
                  <c:v>860.44</c:v>
                </c:pt>
                <c:pt idx="34419">
                  <c:v>856.92</c:v>
                </c:pt>
                <c:pt idx="34420">
                  <c:v>856.76</c:v>
                </c:pt>
                <c:pt idx="34421">
                  <c:v>856.59</c:v>
                </c:pt>
                <c:pt idx="34422">
                  <c:v>840.71</c:v>
                </c:pt>
                <c:pt idx="34423">
                  <c:v>957.08</c:v>
                </c:pt>
                <c:pt idx="34424">
                  <c:v>1094.03</c:v>
                </c:pt>
                <c:pt idx="34425">
                  <c:v>1148.3599999999999</c:v>
                </c:pt>
                <c:pt idx="34426">
                  <c:v>1211.21</c:v>
                </c:pt>
                <c:pt idx="34427">
                  <c:v>1175.32</c:v>
                </c:pt>
                <c:pt idx="34428">
                  <c:v>1148.6600000000001</c:v>
                </c:pt>
                <c:pt idx="34429">
                  <c:v>1109.48</c:v>
                </c:pt>
                <c:pt idx="34430">
                  <c:v>1065.8599999999999</c:v>
                </c:pt>
                <c:pt idx="34431">
                  <c:v>1069.8699999999999</c:v>
                </c:pt>
                <c:pt idx="34432">
                  <c:v>1026.29</c:v>
                </c:pt>
                <c:pt idx="34433">
                  <c:v>1070.58</c:v>
                </c:pt>
                <c:pt idx="34434">
                  <c:v>1127.6099999999999</c:v>
                </c:pt>
                <c:pt idx="34435">
                  <c:v>1117.93</c:v>
                </c:pt>
                <c:pt idx="34436">
                  <c:v>1104.29</c:v>
                </c:pt>
                <c:pt idx="34437">
                  <c:v>1049.6300000000001</c:v>
                </c:pt>
                <c:pt idx="34438">
                  <c:v>983.71</c:v>
                </c:pt>
                <c:pt idx="34439">
                  <c:v>921.72</c:v>
                </c:pt>
                <c:pt idx="34440">
                  <c:v>872.42</c:v>
                </c:pt>
                <c:pt idx="34441">
                  <c:v>841.34</c:v>
                </c:pt>
                <c:pt idx="34442">
                  <c:v>801.83</c:v>
                </c:pt>
                <c:pt idx="34443">
                  <c:v>787.32</c:v>
                </c:pt>
                <c:pt idx="34444">
                  <c:v>781.16</c:v>
                </c:pt>
                <c:pt idx="34445">
                  <c:v>771.79</c:v>
                </c:pt>
                <c:pt idx="34446">
                  <c:v>736.3</c:v>
                </c:pt>
                <c:pt idx="34447">
                  <c:v>769.14</c:v>
                </c:pt>
                <c:pt idx="34448">
                  <c:v>842.86</c:v>
                </c:pt>
                <c:pt idx="34449">
                  <c:v>900.83</c:v>
                </c:pt>
                <c:pt idx="34450">
                  <c:v>937.73</c:v>
                </c:pt>
                <c:pt idx="34451">
                  <c:v>954.69</c:v>
                </c:pt>
                <c:pt idx="34452">
                  <c:v>933.33</c:v>
                </c:pt>
                <c:pt idx="34453">
                  <c:v>923.57</c:v>
                </c:pt>
                <c:pt idx="34454">
                  <c:v>906.23</c:v>
                </c:pt>
                <c:pt idx="34455">
                  <c:v>888.66</c:v>
                </c:pt>
                <c:pt idx="34456">
                  <c:v>871.53</c:v>
                </c:pt>
                <c:pt idx="34457">
                  <c:v>902.45</c:v>
                </c:pt>
                <c:pt idx="34458">
                  <c:v>990.49</c:v>
                </c:pt>
                <c:pt idx="34459">
                  <c:v>974.83</c:v>
                </c:pt>
                <c:pt idx="34460">
                  <c:v>946.73</c:v>
                </c:pt>
                <c:pt idx="34461">
                  <c:v>918.91</c:v>
                </c:pt>
                <c:pt idx="34462">
                  <c:v>886.82</c:v>
                </c:pt>
                <c:pt idx="34463">
                  <c:v>857.67</c:v>
                </c:pt>
                <c:pt idx="34464">
                  <c:v>821.93</c:v>
                </c:pt>
                <c:pt idx="34465">
                  <c:v>788.61</c:v>
                </c:pt>
                <c:pt idx="34466">
                  <c:v>775.11</c:v>
                </c:pt>
                <c:pt idx="34467">
                  <c:v>762.95</c:v>
                </c:pt>
                <c:pt idx="34468">
                  <c:v>760.55</c:v>
                </c:pt>
                <c:pt idx="34469">
                  <c:v>761.6</c:v>
                </c:pt>
                <c:pt idx="34470">
                  <c:v>738.51</c:v>
                </c:pt>
                <c:pt idx="34471">
                  <c:v>810.91</c:v>
                </c:pt>
                <c:pt idx="34472">
                  <c:v>878.2</c:v>
                </c:pt>
                <c:pt idx="34473">
                  <c:v>953.16</c:v>
                </c:pt>
                <c:pt idx="34474">
                  <c:v>988.5</c:v>
                </c:pt>
                <c:pt idx="34475">
                  <c:v>994.62</c:v>
                </c:pt>
                <c:pt idx="34476">
                  <c:v>1018.49</c:v>
                </c:pt>
                <c:pt idx="34477">
                  <c:v>1013.06</c:v>
                </c:pt>
                <c:pt idx="34478">
                  <c:v>991.38</c:v>
                </c:pt>
                <c:pt idx="34479">
                  <c:v>961.13</c:v>
                </c:pt>
                <c:pt idx="34480">
                  <c:v>937.8</c:v>
                </c:pt>
                <c:pt idx="34481">
                  <c:v>969.54</c:v>
                </c:pt>
                <c:pt idx="34482">
                  <c:v>1049.44</c:v>
                </c:pt>
                <c:pt idx="34483">
                  <c:v>1030.3800000000001</c:v>
                </c:pt>
                <c:pt idx="34484">
                  <c:v>992.08</c:v>
                </c:pt>
                <c:pt idx="34485">
                  <c:v>947.65</c:v>
                </c:pt>
                <c:pt idx="34486">
                  <c:v>880.73</c:v>
                </c:pt>
                <c:pt idx="34487">
                  <c:v>833.87</c:v>
                </c:pt>
                <c:pt idx="34488">
                  <c:v>795.87</c:v>
                </c:pt>
                <c:pt idx="34489">
                  <c:v>764.45</c:v>
                </c:pt>
                <c:pt idx="34490">
                  <c:v>754.38</c:v>
                </c:pt>
                <c:pt idx="34491">
                  <c:v>744.86</c:v>
                </c:pt>
                <c:pt idx="34492">
                  <c:v>750.91</c:v>
                </c:pt>
                <c:pt idx="34493">
                  <c:v>786.54</c:v>
                </c:pt>
                <c:pt idx="34494">
                  <c:v>827.43</c:v>
                </c:pt>
                <c:pt idx="34495">
                  <c:v>1008.56</c:v>
                </c:pt>
                <c:pt idx="34496">
                  <c:v>1172.2</c:v>
                </c:pt>
                <c:pt idx="34497">
                  <c:v>1277</c:v>
                </c:pt>
                <c:pt idx="34498">
                  <c:v>1318.37</c:v>
                </c:pt>
                <c:pt idx="34499">
                  <c:v>1331.97</c:v>
                </c:pt>
                <c:pt idx="34500">
                  <c:v>1342.72</c:v>
                </c:pt>
                <c:pt idx="34501">
                  <c:v>1350.65</c:v>
                </c:pt>
                <c:pt idx="34502">
                  <c:v>1319.18</c:v>
                </c:pt>
                <c:pt idx="34503">
                  <c:v>1258.3599999999999</c:v>
                </c:pt>
                <c:pt idx="34504">
                  <c:v>1174.97</c:v>
                </c:pt>
                <c:pt idx="34505">
                  <c:v>1126.8399999999999</c:v>
                </c:pt>
                <c:pt idx="34506">
                  <c:v>1201.52</c:v>
                </c:pt>
                <c:pt idx="34507">
                  <c:v>1179.3</c:v>
                </c:pt>
                <c:pt idx="34508">
                  <c:v>1127.05</c:v>
                </c:pt>
                <c:pt idx="34509">
                  <c:v>1046.67</c:v>
                </c:pt>
                <c:pt idx="34510">
                  <c:v>982.02</c:v>
                </c:pt>
                <c:pt idx="34511">
                  <c:v>898.02</c:v>
                </c:pt>
                <c:pt idx="34512">
                  <c:v>860.12</c:v>
                </c:pt>
                <c:pt idx="34513">
                  <c:v>823.59</c:v>
                </c:pt>
                <c:pt idx="34514">
                  <c:v>807.24</c:v>
                </c:pt>
                <c:pt idx="34515">
                  <c:v>793.04</c:v>
                </c:pt>
                <c:pt idx="34516">
                  <c:v>797.13</c:v>
                </c:pt>
                <c:pt idx="34517">
                  <c:v>830.51</c:v>
                </c:pt>
                <c:pt idx="34518">
                  <c:v>853.45</c:v>
                </c:pt>
                <c:pt idx="34519">
                  <c:v>1049.81</c:v>
                </c:pt>
                <c:pt idx="34520">
                  <c:v>1203.31</c:v>
                </c:pt>
                <c:pt idx="34521">
                  <c:v>1294.1400000000001</c:v>
                </c:pt>
                <c:pt idx="34522">
                  <c:v>1352.46</c:v>
                </c:pt>
                <c:pt idx="34523">
                  <c:v>1360.09</c:v>
                </c:pt>
                <c:pt idx="34524">
                  <c:v>1352.81</c:v>
                </c:pt>
                <c:pt idx="34525">
                  <c:v>1369.54</c:v>
                </c:pt>
                <c:pt idx="34526">
                  <c:v>1368.07</c:v>
                </c:pt>
                <c:pt idx="34527">
                  <c:v>1300.52</c:v>
                </c:pt>
                <c:pt idx="34528">
                  <c:v>1217.3399999999999</c:v>
                </c:pt>
                <c:pt idx="34529">
                  <c:v>1141.81</c:v>
                </c:pt>
                <c:pt idx="34530">
                  <c:v>1228.17</c:v>
                </c:pt>
                <c:pt idx="34531">
                  <c:v>1200.58</c:v>
                </c:pt>
                <c:pt idx="34532">
                  <c:v>1146.18</c:v>
                </c:pt>
                <c:pt idx="34533">
                  <c:v>1089.53</c:v>
                </c:pt>
                <c:pt idx="34534">
                  <c:v>1023.04</c:v>
                </c:pt>
                <c:pt idx="34535">
                  <c:v>942.18</c:v>
                </c:pt>
                <c:pt idx="34536">
                  <c:v>911.81</c:v>
                </c:pt>
                <c:pt idx="34537">
                  <c:v>859.89</c:v>
                </c:pt>
                <c:pt idx="34538">
                  <c:v>849.25</c:v>
                </c:pt>
                <c:pt idx="34539">
                  <c:v>836.53</c:v>
                </c:pt>
                <c:pt idx="34540">
                  <c:v>855.89</c:v>
                </c:pt>
                <c:pt idx="34541">
                  <c:v>871.04</c:v>
                </c:pt>
                <c:pt idx="34542">
                  <c:v>901.85</c:v>
                </c:pt>
                <c:pt idx="34543">
                  <c:v>1094.0999999999999</c:v>
                </c:pt>
                <c:pt idx="34544">
                  <c:v>1246.6099999999999</c:v>
                </c:pt>
                <c:pt idx="34545">
                  <c:v>1336.15</c:v>
                </c:pt>
                <c:pt idx="34546">
                  <c:v>1387.85</c:v>
                </c:pt>
                <c:pt idx="34547">
                  <c:v>1378.62</c:v>
                </c:pt>
                <c:pt idx="34548">
                  <c:v>1377.38</c:v>
                </c:pt>
                <c:pt idx="34549">
                  <c:v>1413.94</c:v>
                </c:pt>
                <c:pt idx="34550">
                  <c:v>1398.42</c:v>
                </c:pt>
                <c:pt idx="34551">
                  <c:v>1326.32</c:v>
                </c:pt>
                <c:pt idx="34552">
                  <c:v>1224.1400000000001</c:v>
                </c:pt>
                <c:pt idx="34553">
                  <c:v>1160.82</c:v>
                </c:pt>
                <c:pt idx="34554">
                  <c:v>1242.81</c:v>
                </c:pt>
                <c:pt idx="34555">
                  <c:v>1221.24</c:v>
                </c:pt>
                <c:pt idx="34556">
                  <c:v>1165.6600000000001</c:v>
                </c:pt>
                <c:pt idx="34557">
                  <c:v>1099.01</c:v>
                </c:pt>
                <c:pt idx="34558">
                  <c:v>1048.8</c:v>
                </c:pt>
                <c:pt idx="34559">
                  <c:v>984.46</c:v>
                </c:pt>
                <c:pt idx="34560">
                  <c:v>938.58</c:v>
                </c:pt>
                <c:pt idx="34561">
                  <c:v>902.33</c:v>
                </c:pt>
                <c:pt idx="34562">
                  <c:v>880.66</c:v>
                </c:pt>
                <c:pt idx="34563">
                  <c:v>873.12</c:v>
                </c:pt>
                <c:pt idx="34564">
                  <c:v>875.93</c:v>
                </c:pt>
                <c:pt idx="34565">
                  <c:v>898.56</c:v>
                </c:pt>
                <c:pt idx="34566">
                  <c:v>920.78</c:v>
                </c:pt>
                <c:pt idx="34567">
                  <c:v>1090.8499999999999</c:v>
                </c:pt>
                <c:pt idx="34568">
                  <c:v>1246.18</c:v>
                </c:pt>
                <c:pt idx="34569">
                  <c:v>1334.27</c:v>
                </c:pt>
                <c:pt idx="34570">
                  <c:v>1376.85</c:v>
                </c:pt>
                <c:pt idx="34571">
                  <c:v>1368.73</c:v>
                </c:pt>
                <c:pt idx="34572">
                  <c:v>1379.11</c:v>
                </c:pt>
                <c:pt idx="34573">
                  <c:v>1396.44</c:v>
                </c:pt>
                <c:pt idx="34574">
                  <c:v>1380.48</c:v>
                </c:pt>
                <c:pt idx="34575">
                  <c:v>1315.12</c:v>
                </c:pt>
                <c:pt idx="34576">
                  <c:v>1214.6099999999999</c:v>
                </c:pt>
                <c:pt idx="34577">
                  <c:v>1164.53</c:v>
                </c:pt>
                <c:pt idx="34578">
                  <c:v>1256.06</c:v>
                </c:pt>
                <c:pt idx="34579">
                  <c:v>1232.81</c:v>
                </c:pt>
                <c:pt idx="34580">
                  <c:v>1185.74</c:v>
                </c:pt>
                <c:pt idx="34581">
                  <c:v>1125.3599999999999</c:v>
                </c:pt>
                <c:pt idx="34582">
                  <c:v>1044.26</c:v>
                </c:pt>
                <c:pt idx="34583">
                  <c:v>992.59</c:v>
                </c:pt>
                <c:pt idx="34584">
                  <c:v>944.72</c:v>
                </c:pt>
                <c:pt idx="34585">
                  <c:v>906.03</c:v>
                </c:pt>
                <c:pt idx="34586">
                  <c:v>874.43</c:v>
                </c:pt>
                <c:pt idx="34587">
                  <c:v>870.12</c:v>
                </c:pt>
                <c:pt idx="34588">
                  <c:v>862.33</c:v>
                </c:pt>
                <c:pt idx="34589">
                  <c:v>866.74</c:v>
                </c:pt>
                <c:pt idx="34590">
                  <c:v>852.47</c:v>
                </c:pt>
                <c:pt idx="34591">
                  <c:v>946.29</c:v>
                </c:pt>
                <c:pt idx="34592">
                  <c:v>1057.99</c:v>
                </c:pt>
                <c:pt idx="34593">
                  <c:v>1145.6600000000001</c:v>
                </c:pt>
                <c:pt idx="34594">
                  <c:v>1169.3499999999999</c:v>
                </c:pt>
                <c:pt idx="34595">
                  <c:v>1159.8</c:v>
                </c:pt>
                <c:pt idx="34596">
                  <c:v>1122.22</c:v>
                </c:pt>
                <c:pt idx="34597">
                  <c:v>1083.97</c:v>
                </c:pt>
                <c:pt idx="34598">
                  <c:v>1051.57</c:v>
                </c:pt>
                <c:pt idx="34599">
                  <c:v>1015.97</c:v>
                </c:pt>
                <c:pt idx="34600">
                  <c:v>1002.49</c:v>
                </c:pt>
                <c:pt idx="34601">
                  <c:v>1040.93</c:v>
                </c:pt>
                <c:pt idx="34602">
                  <c:v>1087.82</c:v>
                </c:pt>
                <c:pt idx="34603">
                  <c:v>1073.54</c:v>
                </c:pt>
                <c:pt idx="34604">
                  <c:v>1045.69</c:v>
                </c:pt>
                <c:pt idx="34605">
                  <c:v>1012.27</c:v>
                </c:pt>
                <c:pt idx="34606">
                  <c:v>940.84</c:v>
                </c:pt>
                <c:pt idx="34607">
                  <c:v>890.65</c:v>
                </c:pt>
                <c:pt idx="34608">
                  <c:v>847.82</c:v>
                </c:pt>
                <c:pt idx="34609">
                  <c:v>822.79</c:v>
                </c:pt>
                <c:pt idx="34610">
                  <c:v>802.15</c:v>
                </c:pt>
                <c:pt idx="34611">
                  <c:v>780.97</c:v>
                </c:pt>
                <c:pt idx="34612">
                  <c:v>785.16</c:v>
                </c:pt>
                <c:pt idx="34613">
                  <c:v>800.89</c:v>
                </c:pt>
                <c:pt idx="34614">
                  <c:v>767.77</c:v>
                </c:pt>
                <c:pt idx="34615">
                  <c:v>803.2</c:v>
                </c:pt>
                <c:pt idx="34616">
                  <c:v>876.76</c:v>
                </c:pt>
                <c:pt idx="34617">
                  <c:v>944.02</c:v>
                </c:pt>
                <c:pt idx="34618">
                  <c:v>976.5</c:v>
                </c:pt>
                <c:pt idx="34619">
                  <c:v>998.19</c:v>
                </c:pt>
                <c:pt idx="34620">
                  <c:v>987.88</c:v>
                </c:pt>
                <c:pt idx="34621">
                  <c:v>989.6</c:v>
                </c:pt>
                <c:pt idx="34622">
                  <c:v>979.08</c:v>
                </c:pt>
                <c:pt idx="34623">
                  <c:v>963.93</c:v>
                </c:pt>
                <c:pt idx="34624">
                  <c:v>964.62</c:v>
                </c:pt>
                <c:pt idx="34625">
                  <c:v>1005.22</c:v>
                </c:pt>
                <c:pt idx="34626">
                  <c:v>1081.3900000000001</c:v>
                </c:pt>
                <c:pt idx="34627">
                  <c:v>1071.51</c:v>
                </c:pt>
                <c:pt idx="34628">
                  <c:v>1044.19</c:v>
                </c:pt>
                <c:pt idx="34629">
                  <c:v>997.12</c:v>
                </c:pt>
                <c:pt idx="34630">
                  <c:v>940.56</c:v>
                </c:pt>
                <c:pt idx="34631">
                  <c:v>891.78</c:v>
                </c:pt>
                <c:pt idx="34632">
                  <c:v>840.41</c:v>
                </c:pt>
                <c:pt idx="34633">
                  <c:v>819.95</c:v>
                </c:pt>
                <c:pt idx="34634">
                  <c:v>798.18</c:v>
                </c:pt>
                <c:pt idx="34635">
                  <c:v>789.91</c:v>
                </c:pt>
                <c:pt idx="34636">
                  <c:v>798.28</c:v>
                </c:pt>
                <c:pt idx="34637">
                  <c:v>832.28</c:v>
                </c:pt>
                <c:pt idx="34638">
                  <c:v>864.05</c:v>
                </c:pt>
                <c:pt idx="34639">
                  <c:v>1042.6199999999999</c:v>
                </c:pt>
                <c:pt idx="34640">
                  <c:v>1199.6300000000001</c:v>
                </c:pt>
                <c:pt idx="34641">
                  <c:v>1289.6600000000001</c:v>
                </c:pt>
                <c:pt idx="34642">
                  <c:v>1312.65</c:v>
                </c:pt>
                <c:pt idx="34643">
                  <c:v>1307.8900000000001</c:v>
                </c:pt>
                <c:pt idx="34644">
                  <c:v>1322.13</c:v>
                </c:pt>
                <c:pt idx="34645">
                  <c:v>1295.17</c:v>
                </c:pt>
                <c:pt idx="34646">
                  <c:v>1295.74</c:v>
                </c:pt>
                <c:pt idx="34647">
                  <c:v>1246.76</c:v>
                </c:pt>
                <c:pt idx="34648">
                  <c:v>1170.1199999999999</c:v>
                </c:pt>
                <c:pt idx="34649">
                  <c:v>1116.3499999999999</c:v>
                </c:pt>
                <c:pt idx="34650">
                  <c:v>1188.8</c:v>
                </c:pt>
                <c:pt idx="34651">
                  <c:v>1167.0899999999999</c:v>
                </c:pt>
                <c:pt idx="34652">
                  <c:v>1129.2</c:v>
                </c:pt>
                <c:pt idx="34653">
                  <c:v>1064.1400000000001</c:v>
                </c:pt>
                <c:pt idx="34654">
                  <c:v>984.31</c:v>
                </c:pt>
                <c:pt idx="34655">
                  <c:v>916.87</c:v>
                </c:pt>
                <c:pt idx="34656">
                  <c:v>869.17</c:v>
                </c:pt>
                <c:pt idx="34657">
                  <c:v>842.56</c:v>
                </c:pt>
                <c:pt idx="34658">
                  <c:v>819.38</c:v>
                </c:pt>
                <c:pt idx="34659">
                  <c:v>809.23</c:v>
                </c:pt>
                <c:pt idx="34660">
                  <c:v>818.32</c:v>
                </c:pt>
                <c:pt idx="34661">
                  <c:v>843.44</c:v>
                </c:pt>
                <c:pt idx="34662">
                  <c:v>873</c:v>
                </c:pt>
                <c:pt idx="34663">
                  <c:v>1036.71</c:v>
                </c:pt>
                <c:pt idx="34664">
                  <c:v>1176.1500000000001</c:v>
                </c:pt>
                <c:pt idx="34665">
                  <c:v>1264.81</c:v>
                </c:pt>
                <c:pt idx="34666">
                  <c:v>1297.75</c:v>
                </c:pt>
                <c:pt idx="34667">
                  <c:v>1291.54</c:v>
                </c:pt>
                <c:pt idx="34668">
                  <c:v>1282.8499999999999</c:v>
                </c:pt>
                <c:pt idx="34669">
                  <c:v>1305.03</c:v>
                </c:pt>
                <c:pt idx="34670">
                  <c:v>1314.1</c:v>
                </c:pt>
                <c:pt idx="34671">
                  <c:v>1268.69</c:v>
                </c:pt>
                <c:pt idx="34672">
                  <c:v>1185.05</c:v>
                </c:pt>
                <c:pt idx="34673">
                  <c:v>1167.8599999999999</c:v>
                </c:pt>
                <c:pt idx="34674">
                  <c:v>1224.02</c:v>
                </c:pt>
                <c:pt idx="34675">
                  <c:v>1191.82</c:v>
                </c:pt>
                <c:pt idx="34676">
                  <c:v>1150.03</c:v>
                </c:pt>
                <c:pt idx="34677">
                  <c:v>1090.1600000000001</c:v>
                </c:pt>
                <c:pt idx="34678">
                  <c:v>1016.44</c:v>
                </c:pt>
                <c:pt idx="34679">
                  <c:v>954.61</c:v>
                </c:pt>
                <c:pt idx="34680">
                  <c:v>897.34</c:v>
                </c:pt>
                <c:pt idx="34681">
                  <c:v>863.99</c:v>
                </c:pt>
                <c:pt idx="34682">
                  <c:v>853.21</c:v>
                </c:pt>
                <c:pt idx="34683">
                  <c:v>836.02</c:v>
                </c:pt>
                <c:pt idx="34684">
                  <c:v>827.7</c:v>
                </c:pt>
                <c:pt idx="34685">
                  <c:v>838.82</c:v>
                </c:pt>
                <c:pt idx="34686">
                  <c:v>863.82</c:v>
                </c:pt>
                <c:pt idx="34687">
                  <c:v>991.94</c:v>
                </c:pt>
                <c:pt idx="34688">
                  <c:v>1130.8</c:v>
                </c:pt>
                <c:pt idx="34689">
                  <c:v>1225.83</c:v>
                </c:pt>
                <c:pt idx="34690">
                  <c:v>1267.93</c:v>
                </c:pt>
                <c:pt idx="34691">
                  <c:v>1276.96</c:v>
                </c:pt>
                <c:pt idx="34692">
                  <c:v>1267.01</c:v>
                </c:pt>
                <c:pt idx="34693">
                  <c:v>1263.26</c:v>
                </c:pt>
                <c:pt idx="34694">
                  <c:v>1251.92</c:v>
                </c:pt>
                <c:pt idx="34695">
                  <c:v>1210.33</c:v>
                </c:pt>
                <c:pt idx="34696">
                  <c:v>1140.33</c:v>
                </c:pt>
                <c:pt idx="34697">
                  <c:v>1099.6400000000001</c:v>
                </c:pt>
                <c:pt idx="34698">
                  <c:v>1173.26</c:v>
                </c:pt>
                <c:pt idx="34699">
                  <c:v>1158.05</c:v>
                </c:pt>
                <c:pt idx="34700">
                  <c:v>1128.52</c:v>
                </c:pt>
                <c:pt idx="34701">
                  <c:v>1051.78</c:v>
                </c:pt>
                <c:pt idx="34702">
                  <c:v>981.97</c:v>
                </c:pt>
                <c:pt idx="34703">
                  <c:v>917</c:v>
                </c:pt>
                <c:pt idx="34704">
                  <c:v>866.63</c:v>
                </c:pt>
                <c:pt idx="34705">
                  <c:v>841.85</c:v>
                </c:pt>
                <c:pt idx="34706">
                  <c:v>820.05</c:v>
                </c:pt>
                <c:pt idx="34707">
                  <c:v>806.09</c:v>
                </c:pt>
                <c:pt idx="34708">
                  <c:v>807.21</c:v>
                </c:pt>
                <c:pt idx="34709">
                  <c:v>838.71</c:v>
                </c:pt>
                <c:pt idx="34710">
                  <c:v>856.65</c:v>
                </c:pt>
                <c:pt idx="34711">
                  <c:v>1029</c:v>
                </c:pt>
                <c:pt idx="34712">
                  <c:v>1190.33</c:v>
                </c:pt>
                <c:pt idx="34713">
                  <c:v>1279.5899999999999</c:v>
                </c:pt>
                <c:pt idx="34714">
                  <c:v>1320.7</c:v>
                </c:pt>
                <c:pt idx="34715">
                  <c:v>1323.96</c:v>
                </c:pt>
                <c:pt idx="34716">
                  <c:v>1310.27</c:v>
                </c:pt>
                <c:pt idx="34717">
                  <c:v>1314.81</c:v>
                </c:pt>
                <c:pt idx="34718">
                  <c:v>1305.1500000000001</c:v>
                </c:pt>
                <c:pt idx="34719">
                  <c:v>1266.1400000000001</c:v>
                </c:pt>
                <c:pt idx="34720">
                  <c:v>1196.54</c:v>
                </c:pt>
                <c:pt idx="34721">
                  <c:v>1121.93</c:v>
                </c:pt>
                <c:pt idx="34722">
                  <c:v>1219.24</c:v>
                </c:pt>
                <c:pt idx="34723">
                  <c:v>1199.6099999999999</c:v>
                </c:pt>
                <c:pt idx="34724">
                  <c:v>1145.6600000000001</c:v>
                </c:pt>
                <c:pt idx="34725">
                  <c:v>1079.4100000000001</c:v>
                </c:pt>
                <c:pt idx="34726">
                  <c:v>1009.05</c:v>
                </c:pt>
                <c:pt idx="34727">
                  <c:v>940.46</c:v>
                </c:pt>
                <c:pt idx="34728">
                  <c:v>891.14</c:v>
                </c:pt>
                <c:pt idx="34729">
                  <c:v>855.58</c:v>
                </c:pt>
                <c:pt idx="34730">
                  <c:v>839.12</c:v>
                </c:pt>
                <c:pt idx="34731">
                  <c:v>817.35</c:v>
                </c:pt>
                <c:pt idx="34732">
                  <c:v>812.39</c:v>
                </c:pt>
                <c:pt idx="34733">
                  <c:v>839.7</c:v>
                </c:pt>
                <c:pt idx="34734">
                  <c:v>857.13</c:v>
                </c:pt>
                <c:pt idx="34735">
                  <c:v>1033.55</c:v>
                </c:pt>
                <c:pt idx="34736">
                  <c:v>1185.83</c:v>
                </c:pt>
                <c:pt idx="34737">
                  <c:v>1278.3399999999999</c:v>
                </c:pt>
                <c:pt idx="34738">
                  <c:v>1322.41</c:v>
                </c:pt>
                <c:pt idx="34739">
                  <c:v>1341.06</c:v>
                </c:pt>
                <c:pt idx="34740">
                  <c:v>1319.88</c:v>
                </c:pt>
                <c:pt idx="34741">
                  <c:v>1325.64</c:v>
                </c:pt>
                <c:pt idx="34742">
                  <c:v>1313.21</c:v>
                </c:pt>
                <c:pt idx="34743">
                  <c:v>1261.01</c:v>
                </c:pt>
                <c:pt idx="34744">
                  <c:v>1181.54</c:v>
                </c:pt>
                <c:pt idx="34745">
                  <c:v>1120.52</c:v>
                </c:pt>
                <c:pt idx="34746">
                  <c:v>1221.81</c:v>
                </c:pt>
                <c:pt idx="34747">
                  <c:v>1210.47</c:v>
                </c:pt>
                <c:pt idx="34748">
                  <c:v>1170.83</c:v>
                </c:pt>
                <c:pt idx="34749">
                  <c:v>1105.04</c:v>
                </c:pt>
                <c:pt idx="34750">
                  <c:v>1010.08</c:v>
                </c:pt>
                <c:pt idx="34751">
                  <c:v>966.26</c:v>
                </c:pt>
                <c:pt idx="34752">
                  <c:v>917.72</c:v>
                </c:pt>
                <c:pt idx="34753">
                  <c:v>878.7</c:v>
                </c:pt>
                <c:pt idx="34754">
                  <c:v>838.72</c:v>
                </c:pt>
                <c:pt idx="34755">
                  <c:v>806.03</c:v>
                </c:pt>
                <c:pt idx="34756">
                  <c:v>801.6</c:v>
                </c:pt>
                <c:pt idx="34757">
                  <c:v>823.24</c:v>
                </c:pt>
                <c:pt idx="34758">
                  <c:v>806.5</c:v>
                </c:pt>
                <c:pt idx="34759">
                  <c:v>921.26</c:v>
                </c:pt>
                <c:pt idx="34760">
                  <c:v>1054.98</c:v>
                </c:pt>
                <c:pt idx="34761">
                  <c:v>1145.1199999999999</c:v>
                </c:pt>
                <c:pt idx="34762">
                  <c:v>1187.95</c:v>
                </c:pt>
                <c:pt idx="34763">
                  <c:v>1188.4000000000001</c:v>
                </c:pt>
                <c:pt idx="34764">
                  <c:v>1158.6199999999999</c:v>
                </c:pt>
                <c:pt idx="34765">
                  <c:v>1140.8800000000001</c:v>
                </c:pt>
                <c:pt idx="34766">
                  <c:v>1109.18</c:v>
                </c:pt>
                <c:pt idx="34767">
                  <c:v>1086.55</c:v>
                </c:pt>
                <c:pt idx="34768">
                  <c:v>1063.42</c:v>
                </c:pt>
                <c:pt idx="34769">
                  <c:v>1058.42</c:v>
                </c:pt>
                <c:pt idx="34770">
                  <c:v>1168.93</c:v>
                </c:pt>
                <c:pt idx="34771">
                  <c:v>1147.72</c:v>
                </c:pt>
                <c:pt idx="34772">
                  <c:v>1129.31</c:v>
                </c:pt>
                <c:pt idx="34773">
                  <c:v>1071.28</c:v>
                </c:pt>
                <c:pt idx="34774">
                  <c:v>1000.32</c:v>
                </c:pt>
                <c:pt idx="34775">
                  <c:v>943.81</c:v>
                </c:pt>
                <c:pt idx="34776">
                  <c:v>898.33</c:v>
                </c:pt>
                <c:pt idx="34777">
                  <c:v>876.2</c:v>
                </c:pt>
                <c:pt idx="34778">
                  <c:v>839.24</c:v>
                </c:pt>
                <c:pt idx="34779">
                  <c:v>825.33</c:v>
                </c:pt>
                <c:pt idx="34780">
                  <c:v>809.42</c:v>
                </c:pt>
                <c:pt idx="34781">
                  <c:v>806.91</c:v>
                </c:pt>
                <c:pt idx="34782">
                  <c:v>769.46</c:v>
                </c:pt>
                <c:pt idx="34783">
                  <c:v>813.62</c:v>
                </c:pt>
                <c:pt idx="34784">
                  <c:v>884.85</c:v>
                </c:pt>
                <c:pt idx="34785">
                  <c:v>965.26</c:v>
                </c:pt>
                <c:pt idx="34786">
                  <c:v>1013.48</c:v>
                </c:pt>
                <c:pt idx="34787">
                  <c:v>1038.67</c:v>
                </c:pt>
                <c:pt idx="34788">
                  <c:v>1052.33</c:v>
                </c:pt>
                <c:pt idx="34789">
                  <c:v>1037.51</c:v>
                </c:pt>
                <c:pt idx="34790">
                  <c:v>1011.84</c:v>
                </c:pt>
                <c:pt idx="34791">
                  <c:v>994.19</c:v>
                </c:pt>
                <c:pt idx="34792">
                  <c:v>978.98</c:v>
                </c:pt>
                <c:pt idx="34793">
                  <c:v>958.66</c:v>
                </c:pt>
                <c:pt idx="34794">
                  <c:v>1070.9000000000001</c:v>
                </c:pt>
                <c:pt idx="34795">
                  <c:v>1070.78</c:v>
                </c:pt>
                <c:pt idx="34796">
                  <c:v>1059.54</c:v>
                </c:pt>
                <c:pt idx="34797">
                  <c:v>1010.24</c:v>
                </c:pt>
                <c:pt idx="34798">
                  <c:v>951.41</c:v>
                </c:pt>
                <c:pt idx="34799">
                  <c:v>894.24</c:v>
                </c:pt>
                <c:pt idx="34800">
                  <c:v>855.62</c:v>
                </c:pt>
                <c:pt idx="34801">
                  <c:v>815.45</c:v>
                </c:pt>
                <c:pt idx="34802">
                  <c:v>786.42</c:v>
                </c:pt>
                <c:pt idx="34803">
                  <c:v>781.23</c:v>
                </c:pt>
                <c:pt idx="34804">
                  <c:v>774.34</c:v>
                </c:pt>
                <c:pt idx="34805">
                  <c:v>802.01</c:v>
                </c:pt>
                <c:pt idx="34806">
                  <c:v>826.68</c:v>
                </c:pt>
                <c:pt idx="34807">
                  <c:v>999.88</c:v>
                </c:pt>
                <c:pt idx="34808">
                  <c:v>1147.21</c:v>
                </c:pt>
                <c:pt idx="34809">
                  <c:v>1240.46</c:v>
                </c:pt>
                <c:pt idx="34810">
                  <c:v>1297.1400000000001</c:v>
                </c:pt>
                <c:pt idx="34811">
                  <c:v>1302.3599999999999</c:v>
                </c:pt>
                <c:pt idx="34812">
                  <c:v>1309.03</c:v>
                </c:pt>
                <c:pt idx="34813">
                  <c:v>1316.54</c:v>
                </c:pt>
                <c:pt idx="34814">
                  <c:v>1308.58</c:v>
                </c:pt>
                <c:pt idx="34815">
                  <c:v>1236.1400000000001</c:v>
                </c:pt>
                <c:pt idx="34816">
                  <c:v>1149.1300000000001</c:v>
                </c:pt>
                <c:pt idx="34817">
                  <c:v>1075.5</c:v>
                </c:pt>
                <c:pt idx="34818">
                  <c:v>1181.0899999999999</c:v>
                </c:pt>
                <c:pt idx="34819">
                  <c:v>1166.94</c:v>
                </c:pt>
                <c:pt idx="34820">
                  <c:v>1150.1600000000001</c:v>
                </c:pt>
                <c:pt idx="34821">
                  <c:v>1110.93</c:v>
                </c:pt>
                <c:pt idx="34822">
                  <c:v>1033.98</c:v>
                </c:pt>
                <c:pt idx="34823">
                  <c:v>984.27</c:v>
                </c:pt>
                <c:pt idx="34824">
                  <c:v>960.79</c:v>
                </c:pt>
                <c:pt idx="34825">
                  <c:v>866.08</c:v>
                </c:pt>
                <c:pt idx="34826">
                  <c:v>842.48</c:v>
                </c:pt>
                <c:pt idx="34827">
                  <c:v>822.42</c:v>
                </c:pt>
                <c:pt idx="34828">
                  <c:v>821.32</c:v>
                </c:pt>
                <c:pt idx="34829">
                  <c:v>845.55</c:v>
                </c:pt>
                <c:pt idx="34830">
                  <c:v>850.79</c:v>
                </c:pt>
                <c:pt idx="34831">
                  <c:v>989.52</c:v>
                </c:pt>
                <c:pt idx="34832">
                  <c:v>1098.69</c:v>
                </c:pt>
                <c:pt idx="34833">
                  <c:v>1196.67</c:v>
                </c:pt>
                <c:pt idx="34834">
                  <c:v>1227.43</c:v>
                </c:pt>
                <c:pt idx="34835">
                  <c:v>1178.6099999999999</c:v>
                </c:pt>
                <c:pt idx="34836">
                  <c:v>1115.76</c:v>
                </c:pt>
                <c:pt idx="34837">
                  <c:v>1083.8900000000001</c:v>
                </c:pt>
                <c:pt idx="34838">
                  <c:v>1076.4000000000001</c:v>
                </c:pt>
                <c:pt idx="34839">
                  <c:v>1039.73</c:v>
                </c:pt>
                <c:pt idx="34840">
                  <c:v>1006.31</c:v>
                </c:pt>
                <c:pt idx="34841">
                  <c:v>1010.35</c:v>
                </c:pt>
                <c:pt idx="34842">
                  <c:v>1155.27</c:v>
                </c:pt>
                <c:pt idx="34843">
                  <c:v>1132.26</c:v>
                </c:pt>
                <c:pt idx="34844">
                  <c:v>1060.01</c:v>
                </c:pt>
                <c:pt idx="34845">
                  <c:v>1024.75</c:v>
                </c:pt>
                <c:pt idx="34846">
                  <c:v>973.94</c:v>
                </c:pt>
                <c:pt idx="34847">
                  <c:v>942.65</c:v>
                </c:pt>
                <c:pt idx="34848">
                  <c:v>908.77</c:v>
                </c:pt>
                <c:pt idx="34849">
                  <c:v>875.73</c:v>
                </c:pt>
                <c:pt idx="34850">
                  <c:v>841.27</c:v>
                </c:pt>
                <c:pt idx="34851">
                  <c:v>807.06</c:v>
                </c:pt>
                <c:pt idx="34852">
                  <c:v>791.5</c:v>
                </c:pt>
                <c:pt idx="34853">
                  <c:v>777.46</c:v>
                </c:pt>
                <c:pt idx="34854">
                  <c:v>723.81</c:v>
                </c:pt>
                <c:pt idx="34855">
                  <c:v>753.39</c:v>
                </c:pt>
                <c:pt idx="34856">
                  <c:v>789.96</c:v>
                </c:pt>
                <c:pt idx="34857">
                  <c:v>819.7</c:v>
                </c:pt>
                <c:pt idx="34858">
                  <c:v>841.39</c:v>
                </c:pt>
                <c:pt idx="34859">
                  <c:v>857.52</c:v>
                </c:pt>
                <c:pt idx="34860">
                  <c:v>845.58</c:v>
                </c:pt>
                <c:pt idx="34861">
                  <c:v>826.06</c:v>
                </c:pt>
                <c:pt idx="34862">
                  <c:v>821.46</c:v>
                </c:pt>
                <c:pt idx="34863">
                  <c:v>809.04</c:v>
                </c:pt>
                <c:pt idx="34864">
                  <c:v>795.39</c:v>
                </c:pt>
                <c:pt idx="34865">
                  <c:v>809.4</c:v>
                </c:pt>
                <c:pt idx="34866">
                  <c:v>929.42</c:v>
                </c:pt>
                <c:pt idx="34867">
                  <c:v>942.22</c:v>
                </c:pt>
                <c:pt idx="34868">
                  <c:v>956.71</c:v>
                </c:pt>
                <c:pt idx="34869">
                  <c:v>932.26</c:v>
                </c:pt>
                <c:pt idx="34870">
                  <c:v>884.14</c:v>
                </c:pt>
                <c:pt idx="34871">
                  <c:v>845.82</c:v>
                </c:pt>
                <c:pt idx="34872">
                  <c:v>807.66</c:v>
                </c:pt>
                <c:pt idx="34873">
                  <c:v>789.1</c:v>
                </c:pt>
                <c:pt idx="34874">
                  <c:v>769.47</c:v>
                </c:pt>
                <c:pt idx="34875">
                  <c:v>757.07</c:v>
                </c:pt>
                <c:pt idx="34876">
                  <c:v>762.99</c:v>
                </c:pt>
                <c:pt idx="34877">
                  <c:v>786.6</c:v>
                </c:pt>
                <c:pt idx="34878">
                  <c:v>794.43</c:v>
                </c:pt>
                <c:pt idx="34879">
                  <c:v>957.84</c:v>
                </c:pt>
                <c:pt idx="34880">
                  <c:v>1114.17</c:v>
                </c:pt>
                <c:pt idx="34881">
                  <c:v>1222.45</c:v>
                </c:pt>
                <c:pt idx="34882">
                  <c:v>1266.8599999999999</c:v>
                </c:pt>
                <c:pt idx="34883">
                  <c:v>1282.93</c:v>
                </c:pt>
                <c:pt idx="34884">
                  <c:v>1286.67</c:v>
                </c:pt>
                <c:pt idx="34885">
                  <c:v>1298.3499999999999</c:v>
                </c:pt>
                <c:pt idx="34886">
                  <c:v>1283.07</c:v>
                </c:pt>
                <c:pt idx="34887">
                  <c:v>1230.21</c:v>
                </c:pt>
                <c:pt idx="34888">
                  <c:v>1146.9000000000001</c:v>
                </c:pt>
                <c:pt idx="34889">
                  <c:v>1052.0899999999999</c:v>
                </c:pt>
                <c:pt idx="34890">
                  <c:v>1156.3599999999999</c:v>
                </c:pt>
                <c:pt idx="34891">
                  <c:v>1117.98</c:v>
                </c:pt>
                <c:pt idx="34892">
                  <c:v>1076.5</c:v>
                </c:pt>
                <c:pt idx="34893">
                  <c:v>1004.57</c:v>
                </c:pt>
                <c:pt idx="34894">
                  <c:v>930.99</c:v>
                </c:pt>
                <c:pt idx="34895">
                  <c:v>910.22</c:v>
                </c:pt>
                <c:pt idx="34896">
                  <c:v>822.07</c:v>
                </c:pt>
                <c:pt idx="34897">
                  <c:v>794.84</c:v>
                </c:pt>
                <c:pt idx="34898">
                  <c:v>767.96</c:v>
                </c:pt>
                <c:pt idx="34899">
                  <c:v>755.34</c:v>
                </c:pt>
                <c:pt idx="34900">
                  <c:v>764.53</c:v>
                </c:pt>
                <c:pt idx="34901">
                  <c:v>784.78</c:v>
                </c:pt>
                <c:pt idx="34902">
                  <c:v>797.46</c:v>
                </c:pt>
                <c:pt idx="34903">
                  <c:v>971.44</c:v>
                </c:pt>
                <c:pt idx="34904">
                  <c:v>1118.1600000000001</c:v>
                </c:pt>
                <c:pt idx="34905">
                  <c:v>1218.3499999999999</c:v>
                </c:pt>
                <c:pt idx="34906">
                  <c:v>1271.31</c:v>
                </c:pt>
                <c:pt idx="34907">
                  <c:v>1281.19</c:v>
                </c:pt>
                <c:pt idx="34908">
                  <c:v>1294.1099999999999</c:v>
                </c:pt>
                <c:pt idx="34909">
                  <c:v>1304.23</c:v>
                </c:pt>
                <c:pt idx="34910">
                  <c:v>1304.6400000000001</c:v>
                </c:pt>
                <c:pt idx="34911">
                  <c:v>1255.3399999999999</c:v>
                </c:pt>
                <c:pt idx="34912">
                  <c:v>1171.94</c:v>
                </c:pt>
                <c:pt idx="34913">
                  <c:v>1093.9100000000001</c:v>
                </c:pt>
                <c:pt idx="34914">
                  <c:v>1185.79</c:v>
                </c:pt>
                <c:pt idx="34915">
                  <c:v>1174.33</c:v>
                </c:pt>
                <c:pt idx="34916">
                  <c:v>1126.53</c:v>
                </c:pt>
                <c:pt idx="34917">
                  <c:v>1057.58</c:v>
                </c:pt>
                <c:pt idx="34918">
                  <c:v>996.29</c:v>
                </c:pt>
                <c:pt idx="34919">
                  <c:v>938.24</c:v>
                </c:pt>
                <c:pt idx="34920">
                  <c:v>901.57</c:v>
                </c:pt>
                <c:pt idx="34921">
                  <c:v>856.83</c:v>
                </c:pt>
                <c:pt idx="34922">
                  <c:v>829.66</c:v>
                </c:pt>
                <c:pt idx="34923">
                  <c:v>820.64</c:v>
                </c:pt>
                <c:pt idx="34924">
                  <c:v>810.87</c:v>
                </c:pt>
                <c:pt idx="34925">
                  <c:v>819.61</c:v>
                </c:pt>
                <c:pt idx="34926">
                  <c:v>797.85</c:v>
                </c:pt>
                <c:pt idx="34927">
                  <c:v>913.29</c:v>
                </c:pt>
                <c:pt idx="34928">
                  <c:v>1036.4100000000001</c:v>
                </c:pt>
                <c:pt idx="34929">
                  <c:v>1137.1099999999999</c:v>
                </c:pt>
                <c:pt idx="34930">
                  <c:v>1182.6600000000001</c:v>
                </c:pt>
                <c:pt idx="34931">
                  <c:v>1170.46</c:v>
                </c:pt>
                <c:pt idx="34932">
                  <c:v>1147.51</c:v>
                </c:pt>
                <c:pt idx="34933">
                  <c:v>1136.3</c:v>
                </c:pt>
                <c:pt idx="34934">
                  <c:v>1111.72</c:v>
                </c:pt>
                <c:pt idx="34935">
                  <c:v>1099.47</c:v>
                </c:pt>
                <c:pt idx="34936">
                  <c:v>1069.56</c:v>
                </c:pt>
                <c:pt idx="34937">
                  <c:v>1051.4100000000001</c:v>
                </c:pt>
                <c:pt idx="34938">
                  <c:v>1169.6500000000001</c:v>
                </c:pt>
                <c:pt idx="34939">
                  <c:v>1145.96</c:v>
                </c:pt>
                <c:pt idx="34940">
                  <c:v>1110.6300000000001</c:v>
                </c:pt>
                <c:pt idx="34941">
                  <c:v>1056.23</c:v>
                </c:pt>
                <c:pt idx="34942">
                  <c:v>993.24</c:v>
                </c:pt>
                <c:pt idx="34943">
                  <c:v>957.55</c:v>
                </c:pt>
                <c:pt idx="34944">
                  <c:v>914.68</c:v>
                </c:pt>
                <c:pt idx="34945">
                  <c:v>883.33</c:v>
                </c:pt>
                <c:pt idx="34946">
                  <c:v>849.51</c:v>
                </c:pt>
                <c:pt idx="34947">
                  <c:v>823.53</c:v>
                </c:pt>
                <c:pt idx="34948">
                  <c:v>812.95</c:v>
                </c:pt>
                <c:pt idx="34949">
                  <c:v>810.22</c:v>
                </c:pt>
                <c:pt idx="34950">
                  <c:v>755.83</c:v>
                </c:pt>
                <c:pt idx="34951">
                  <c:v>810.8</c:v>
                </c:pt>
                <c:pt idx="34952">
                  <c:v>870.7</c:v>
                </c:pt>
                <c:pt idx="34953">
                  <c:v>947.32</c:v>
                </c:pt>
                <c:pt idx="34954">
                  <c:v>1005.4</c:v>
                </c:pt>
                <c:pt idx="34955">
                  <c:v>1025.57</c:v>
                </c:pt>
                <c:pt idx="34956">
                  <c:v>1043.0999999999999</c:v>
                </c:pt>
                <c:pt idx="34957">
                  <c:v>1035.2</c:v>
                </c:pt>
                <c:pt idx="34958">
                  <c:v>1011.53</c:v>
                </c:pt>
                <c:pt idx="34959">
                  <c:v>1002.05</c:v>
                </c:pt>
                <c:pt idx="34960">
                  <c:v>981.51</c:v>
                </c:pt>
                <c:pt idx="34961">
                  <c:v>975.69</c:v>
                </c:pt>
                <c:pt idx="34962">
                  <c:v>1079.1099999999999</c:v>
                </c:pt>
                <c:pt idx="34963">
                  <c:v>1107.94</c:v>
                </c:pt>
                <c:pt idx="34964">
                  <c:v>1082.1300000000001</c:v>
                </c:pt>
                <c:pt idx="34965">
                  <c:v>1048.44</c:v>
                </c:pt>
                <c:pt idx="34966">
                  <c:v>981.78</c:v>
                </c:pt>
                <c:pt idx="34967">
                  <c:v>933.54</c:v>
                </c:pt>
                <c:pt idx="34968">
                  <c:v>882.83</c:v>
                </c:pt>
                <c:pt idx="34969">
                  <c:v>853.51</c:v>
                </c:pt>
                <c:pt idx="34970">
                  <c:v>833.09</c:v>
                </c:pt>
                <c:pt idx="34971">
                  <c:v>806.69</c:v>
                </c:pt>
                <c:pt idx="34972">
                  <c:v>817.71</c:v>
                </c:pt>
                <c:pt idx="34973">
                  <c:v>837.68</c:v>
                </c:pt>
                <c:pt idx="34974">
                  <c:v>860.3</c:v>
                </c:pt>
                <c:pt idx="34975">
                  <c:v>1046.74</c:v>
                </c:pt>
                <c:pt idx="34976">
                  <c:v>1194.77</c:v>
                </c:pt>
                <c:pt idx="34977">
                  <c:v>1293.31</c:v>
                </c:pt>
                <c:pt idx="34978">
                  <c:v>1330.7</c:v>
                </c:pt>
                <c:pt idx="34979">
                  <c:v>1334.51</c:v>
                </c:pt>
                <c:pt idx="34980">
                  <c:v>1333.51</c:v>
                </c:pt>
                <c:pt idx="34981">
                  <c:v>1336.19</c:v>
                </c:pt>
                <c:pt idx="34982">
                  <c:v>1317.81</c:v>
                </c:pt>
                <c:pt idx="34983">
                  <c:v>1278.08</c:v>
                </c:pt>
                <c:pt idx="34984">
                  <c:v>1192.55</c:v>
                </c:pt>
                <c:pt idx="34985">
                  <c:v>1110.3800000000001</c:v>
                </c:pt>
                <c:pt idx="34986">
                  <c:v>1224.8599999999999</c:v>
                </c:pt>
                <c:pt idx="34987">
                  <c:v>1191.51</c:v>
                </c:pt>
                <c:pt idx="34988">
                  <c:v>1148.57</c:v>
                </c:pt>
                <c:pt idx="34989">
                  <c:v>1107.1099999999999</c:v>
                </c:pt>
                <c:pt idx="34990">
                  <c:v>1034.96</c:v>
                </c:pt>
                <c:pt idx="34991">
                  <c:v>976.68</c:v>
                </c:pt>
                <c:pt idx="34992">
                  <c:v>918.44</c:v>
                </c:pt>
                <c:pt idx="34993">
                  <c:v>886.66</c:v>
                </c:pt>
                <c:pt idx="34994">
                  <c:v>847.76</c:v>
                </c:pt>
                <c:pt idx="34995">
                  <c:v>854.66</c:v>
                </c:pt>
                <c:pt idx="34996">
                  <c:v>852.92</c:v>
                </c:pt>
                <c:pt idx="34997">
                  <c:v>869.83</c:v>
                </c:pt>
                <c:pt idx="34998">
                  <c:v>867.09</c:v>
                </c:pt>
                <c:pt idx="34999">
                  <c:v>1019.7</c:v>
                </c:pt>
                <c:pt idx="35000">
                  <c:v>1137.67</c:v>
                </c:pt>
                <c:pt idx="35001">
                  <c:v>1211.72</c:v>
                </c:pt>
                <c:pt idx="35002">
                  <c:v>1237.94</c:v>
                </c:pt>
                <c:pt idx="35003">
                  <c:v>1189.3900000000001</c:v>
                </c:pt>
                <c:pt idx="35004">
                  <c:v>1133.22</c:v>
                </c:pt>
                <c:pt idx="35005">
                  <c:v>1109.0899999999999</c:v>
                </c:pt>
                <c:pt idx="35006">
                  <c:v>1098.69</c:v>
                </c:pt>
                <c:pt idx="35007">
                  <c:v>1068.1199999999999</c:v>
                </c:pt>
                <c:pt idx="35008">
                  <c:v>1026.43</c:v>
                </c:pt>
                <c:pt idx="35009">
                  <c:v>1026.0899999999999</c:v>
                </c:pt>
                <c:pt idx="35010">
                  <c:v>1143.1600000000001</c:v>
                </c:pt>
                <c:pt idx="35011">
                  <c:v>1134.3499999999999</c:v>
                </c:pt>
                <c:pt idx="35012">
                  <c:v>1085.77</c:v>
                </c:pt>
                <c:pt idx="35013">
                  <c:v>1039.93</c:v>
                </c:pt>
                <c:pt idx="35014">
                  <c:v>989.15</c:v>
                </c:pt>
                <c:pt idx="35015">
                  <c:v>951.26</c:v>
                </c:pt>
                <c:pt idx="35016">
                  <c:v>914.33</c:v>
                </c:pt>
                <c:pt idx="35017">
                  <c:v>893.39</c:v>
                </c:pt>
                <c:pt idx="35018">
                  <c:v>885.68</c:v>
                </c:pt>
                <c:pt idx="35019">
                  <c:v>862.87</c:v>
                </c:pt>
                <c:pt idx="35020">
                  <c:v>846.77</c:v>
                </c:pt>
                <c:pt idx="35021">
                  <c:v>830.56</c:v>
                </c:pt>
                <c:pt idx="35022">
                  <c:v>753.23</c:v>
                </c:pt>
                <c:pt idx="35023">
                  <c:v>774.29</c:v>
                </c:pt>
                <c:pt idx="35024">
                  <c:v>811.44</c:v>
                </c:pt>
                <c:pt idx="35025">
                  <c:v>860.23</c:v>
                </c:pt>
                <c:pt idx="35026">
                  <c:v>879.46</c:v>
                </c:pt>
                <c:pt idx="35027">
                  <c:v>883.79</c:v>
                </c:pt>
                <c:pt idx="35028">
                  <c:v>884.67</c:v>
                </c:pt>
                <c:pt idx="35029">
                  <c:v>883.41</c:v>
                </c:pt>
                <c:pt idx="35030">
                  <c:v>872.6</c:v>
                </c:pt>
                <c:pt idx="35031">
                  <c:v>854.42</c:v>
                </c:pt>
                <c:pt idx="35032">
                  <c:v>833.66</c:v>
                </c:pt>
                <c:pt idx="35033">
                  <c:v>839.09</c:v>
                </c:pt>
                <c:pt idx="35034">
                  <c:v>956.46</c:v>
                </c:pt>
                <c:pt idx="35035">
                  <c:v>969.44</c:v>
                </c:pt>
                <c:pt idx="35036">
                  <c:v>963.67</c:v>
                </c:pt>
                <c:pt idx="35037">
                  <c:v>940.75</c:v>
                </c:pt>
                <c:pt idx="35038">
                  <c:v>897.99</c:v>
                </c:pt>
                <c:pt idx="35039">
                  <c:v>884.15</c:v>
                </c:pt>
                <c:pt idx="35040">
                  <c:v>829.8</c:v>
                </c:pt>
                <c:pt idx="35041">
                  <c:v>808.09</c:v>
                </c:pt>
                <c:pt idx="35042">
                  <c:v>800.1</c:v>
                </c:pt>
                <c:pt idx="35043">
                  <c:v>787.57</c:v>
                </c:pt>
                <c:pt idx="35044">
                  <c:v>790.22</c:v>
                </c:pt>
                <c:pt idx="35045">
                  <c:v>806.98</c:v>
                </c:pt>
                <c:pt idx="35046">
                  <c:v>837.31</c:v>
                </c:pt>
                <c:pt idx="35047">
                  <c:v>1013.32</c:v>
                </c:pt>
                <c:pt idx="35048">
                  <c:v>1171.54</c:v>
                </c:pt>
                <c:pt idx="35049">
                  <c:v>1265.03</c:v>
                </c:pt>
                <c:pt idx="35050">
                  <c:v>1306.23</c:v>
                </c:pt>
                <c:pt idx="35051">
                  <c:v>1312.95</c:v>
                </c:pt>
                <c:pt idx="35052">
                  <c:v>1307.07</c:v>
                </c:pt>
                <c:pt idx="35053">
                  <c:v>1309.76</c:v>
                </c:pt>
                <c:pt idx="35054">
                  <c:v>1305.1600000000001</c:v>
                </c:pt>
                <c:pt idx="35055">
                  <c:v>1240.8399999999999</c:v>
                </c:pt>
                <c:pt idx="35056">
                  <c:v>1158.46</c:v>
                </c:pt>
                <c:pt idx="35057">
                  <c:v>1084.1300000000001</c:v>
                </c:pt>
                <c:pt idx="35058">
                  <c:v>1197.1400000000001</c:v>
                </c:pt>
                <c:pt idx="35059">
                  <c:v>1171.51</c:v>
                </c:pt>
                <c:pt idx="35060">
                  <c:v>1098.1099999999999</c:v>
                </c:pt>
                <c:pt idx="35061">
                  <c:v>1070.8900000000001</c:v>
                </c:pt>
                <c:pt idx="35062">
                  <c:v>998.78</c:v>
                </c:pt>
                <c:pt idx="35063">
                  <c:v>971.91</c:v>
                </c:pt>
                <c:pt idx="35064">
                  <c:v>891.03</c:v>
                </c:pt>
                <c:pt idx="35065">
                  <c:v>867.71</c:v>
                </c:pt>
                <c:pt idx="35066">
                  <c:v>845.83</c:v>
                </c:pt>
                <c:pt idx="35067">
                  <c:v>831.08</c:v>
                </c:pt>
                <c:pt idx="35068">
                  <c:v>830.24</c:v>
                </c:pt>
                <c:pt idx="35069">
                  <c:v>838.16</c:v>
                </c:pt>
                <c:pt idx="35070">
                  <c:v>844.56</c:v>
                </c:pt>
                <c:pt idx="35071">
                  <c:v>1032.6300000000001</c:v>
                </c:pt>
                <c:pt idx="35072">
                  <c:v>1169.19</c:v>
                </c:pt>
                <c:pt idx="35073">
                  <c:v>1278.05</c:v>
                </c:pt>
                <c:pt idx="35074">
                  <c:v>1325.23</c:v>
                </c:pt>
                <c:pt idx="35075">
                  <c:v>1328.13</c:v>
                </c:pt>
                <c:pt idx="35076">
                  <c:v>1336.21</c:v>
                </c:pt>
                <c:pt idx="35077">
                  <c:v>1355.99</c:v>
                </c:pt>
                <c:pt idx="35078">
                  <c:v>1323.17</c:v>
                </c:pt>
                <c:pt idx="35079">
                  <c:v>1251.98</c:v>
                </c:pt>
                <c:pt idx="35080">
                  <c:v>1164.97</c:v>
                </c:pt>
                <c:pt idx="35081">
                  <c:v>1088.95</c:v>
                </c:pt>
                <c:pt idx="35082">
                  <c:v>1189.94</c:v>
                </c:pt>
                <c:pt idx="35083">
                  <c:v>1165.22</c:v>
                </c:pt>
                <c:pt idx="35084">
                  <c:v>1113.67</c:v>
                </c:pt>
                <c:pt idx="35085">
                  <c:v>1057.82</c:v>
                </c:pt>
                <c:pt idx="35086">
                  <c:v>995.77</c:v>
                </c:pt>
                <c:pt idx="35087">
                  <c:v>932.17</c:v>
                </c:pt>
                <c:pt idx="35088">
                  <c:v>894.84</c:v>
                </c:pt>
                <c:pt idx="35089">
                  <c:v>864.91</c:v>
                </c:pt>
                <c:pt idx="35090">
                  <c:v>844.16</c:v>
                </c:pt>
                <c:pt idx="35091">
                  <c:v>832.47</c:v>
                </c:pt>
                <c:pt idx="35092">
                  <c:v>830.7</c:v>
                </c:pt>
                <c:pt idx="35093">
                  <c:v>837.03</c:v>
                </c:pt>
                <c:pt idx="35094">
                  <c:v>823.22</c:v>
                </c:pt>
                <c:pt idx="35095">
                  <c:v>918.14</c:v>
                </c:pt>
                <c:pt idx="35096">
                  <c:v>1038.8900000000001</c:v>
                </c:pt>
                <c:pt idx="35097">
                  <c:v>1124.3900000000001</c:v>
                </c:pt>
                <c:pt idx="35098">
                  <c:v>1160.0899999999999</c:v>
                </c:pt>
                <c:pt idx="35099">
                  <c:v>1155.94</c:v>
                </c:pt>
                <c:pt idx="35100">
                  <c:v>1100.71</c:v>
                </c:pt>
                <c:pt idx="35101">
                  <c:v>1105.48</c:v>
                </c:pt>
                <c:pt idx="35102">
                  <c:v>1089.4000000000001</c:v>
                </c:pt>
                <c:pt idx="35103">
                  <c:v>1051.3800000000001</c:v>
                </c:pt>
                <c:pt idx="35104">
                  <c:v>1013.7</c:v>
                </c:pt>
                <c:pt idx="35105">
                  <c:v>1006.09</c:v>
                </c:pt>
                <c:pt idx="35106">
                  <c:v>1117.6600000000001</c:v>
                </c:pt>
                <c:pt idx="35107">
                  <c:v>1101.2</c:v>
                </c:pt>
                <c:pt idx="35108">
                  <c:v>1068.3399999999999</c:v>
                </c:pt>
                <c:pt idx="35109">
                  <c:v>1014</c:v>
                </c:pt>
                <c:pt idx="35110">
                  <c:v>962.34</c:v>
                </c:pt>
                <c:pt idx="35111">
                  <c:v>914.5</c:v>
                </c:pt>
                <c:pt idx="35112">
                  <c:v>873.56</c:v>
                </c:pt>
                <c:pt idx="35113">
                  <c:v>841.95</c:v>
                </c:pt>
                <c:pt idx="35114">
                  <c:v>816.72</c:v>
                </c:pt>
                <c:pt idx="35115">
                  <c:v>801.48</c:v>
                </c:pt>
                <c:pt idx="35116">
                  <c:v>797.67</c:v>
                </c:pt>
                <c:pt idx="35117">
                  <c:v>786.62</c:v>
                </c:pt>
                <c:pt idx="35118">
                  <c:v>751.15</c:v>
                </c:pt>
                <c:pt idx="35119">
                  <c:v>790.69</c:v>
                </c:pt>
                <c:pt idx="35120">
                  <c:v>848.72</c:v>
                </c:pt>
                <c:pt idx="35121">
                  <c:v>905.48</c:v>
                </c:pt>
                <c:pt idx="35122">
                  <c:v>952.9</c:v>
                </c:pt>
                <c:pt idx="35123">
                  <c:v>959.53</c:v>
                </c:pt>
                <c:pt idx="35124">
                  <c:v>960.81</c:v>
                </c:pt>
                <c:pt idx="35125">
                  <c:v>953.18</c:v>
                </c:pt>
                <c:pt idx="35126">
                  <c:v>953.42</c:v>
                </c:pt>
                <c:pt idx="35127">
                  <c:v>941.04</c:v>
                </c:pt>
                <c:pt idx="35128">
                  <c:v>918.46</c:v>
                </c:pt>
                <c:pt idx="35129">
                  <c:v>917.37</c:v>
                </c:pt>
                <c:pt idx="35130">
                  <c:v>1032.7</c:v>
                </c:pt>
                <c:pt idx="35131">
                  <c:v>1035.1400000000001</c:v>
                </c:pt>
                <c:pt idx="35132">
                  <c:v>1024.6099999999999</c:v>
                </c:pt>
                <c:pt idx="35133">
                  <c:v>989.37</c:v>
                </c:pt>
                <c:pt idx="35134">
                  <c:v>925.01</c:v>
                </c:pt>
                <c:pt idx="35135">
                  <c:v>848.47</c:v>
                </c:pt>
                <c:pt idx="35136">
                  <c:v>806.59</c:v>
                </c:pt>
                <c:pt idx="35137">
                  <c:v>779.75</c:v>
                </c:pt>
                <c:pt idx="35138">
                  <c:v>755.76</c:v>
                </c:pt>
                <c:pt idx="35139">
                  <c:v>754.28</c:v>
                </c:pt>
                <c:pt idx="35140">
                  <c:v>754.36</c:v>
                </c:pt>
                <c:pt idx="35141">
                  <c:v>775.71</c:v>
                </c:pt>
                <c:pt idx="35142">
                  <c:v>847.71</c:v>
                </c:pt>
                <c:pt idx="35143">
                  <c:v>1014.54</c:v>
                </c:pt>
                <c:pt idx="35144">
                  <c:v>1165.2</c:v>
                </c:pt>
                <c:pt idx="35145">
                  <c:v>1258.47</c:v>
                </c:pt>
                <c:pt idx="35146">
                  <c:v>1297.49</c:v>
                </c:pt>
                <c:pt idx="35147">
                  <c:v>1313.32</c:v>
                </c:pt>
                <c:pt idx="35148">
                  <c:v>1316.32</c:v>
                </c:pt>
                <c:pt idx="35149">
                  <c:v>1337.93</c:v>
                </c:pt>
                <c:pt idx="35150">
                  <c:v>1336.35</c:v>
                </c:pt>
                <c:pt idx="35151">
                  <c:v>1263.8599999999999</c:v>
                </c:pt>
                <c:pt idx="35152">
                  <c:v>1175.07</c:v>
                </c:pt>
                <c:pt idx="35153">
                  <c:v>1063.48</c:v>
                </c:pt>
                <c:pt idx="35154">
                  <c:v>1168.79</c:v>
                </c:pt>
                <c:pt idx="35155">
                  <c:v>1130.52</c:v>
                </c:pt>
                <c:pt idx="35156">
                  <c:v>1077.56</c:v>
                </c:pt>
                <c:pt idx="35157">
                  <c:v>1029.71</c:v>
                </c:pt>
                <c:pt idx="35158">
                  <c:v>957.76</c:v>
                </c:pt>
                <c:pt idx="35159">
                  <c:v>903.9</c:v>
                </c:pt>
                <c:pt idx="35160">
                  <c:v>858.16</c:v>
                </c:pt>
                <c:pt idx="35161">
                  <c:v>831.85</c:v>
                </c:pt>
                <c:pt idx="35162">
                  <c:v>803.47</c:v>
                </c:pt>
                <c:pt idx="35163">
                  <c:v>794.71</c:v>
                </c:pt>
                <c:pt idx="35164">
                  <c:v>796.25</c:v>
                </c:pt>
                <c:pt idx="35165">
                  <c:v>821.45</c:v>
                </c:pt>
                <c:pt idx="35166">
                  <c:v>850.31</c:v>
                </c:pt>
                <c:pt idx="35167">
                  <c:v>1019.98</c:v>
                </c:pt>
                <c:pt idx="35168">
                  <c:v>1189.98</c:v>
                </c:pt>
                <c:pt idx="35169">
                  <c:v>1280.3699999999999</c:v>
                </c:pt>
                <c:pt idx="35170">
                  <c:v>1325.65</c:v>
                </c:pt>
                <c:pt idx="35171">
                  <c:v>1316.75</c:v>
                </c:pt>
                <c:pt idx="35172">
                  <c:v>1352</c:v>
                </c:pt>
                <c:pt idx="35173">
                  <c:v>1359.74</c:v>
                </c:pt>
                <c:pt idx="35174">
                  <c:v>1352.49</c:v>
                </c:pt>
                <c:pt idx="35175">
                  <c:v>1269.55</c:v>
                </c:pt>
                <c:pt idx="35176">
                  <c:v>1163.23</c:v>
                </c:pt>
                <c:pt idx="35177">
                  <c:v>1094.58</c:v>
                </c:pt>
                <c:pt idx="35178">
                  <c:v>1156.73</c:v>
                </c:pt>
                <c:pt idx="35179">
                  <c:v>1113.97</c:v>
                </c:pt>
                <c:pt idx="35180">
                  <c:v>1064.73</c:v>
                </c:pt>
                <c:pt idx="35181">
                  <c:v>1018.07</c:v>
                </c:pt>
                <c:pt idx="35182">
                  <c:v>951.51</c:v>
                </c:pt>
                <c:pt idx="35183">
                  <c:v>888.52</c:v>
                </c:pt>
                <c:pt idx="35184">
                  <c:v>841.75</c:v>
                </c:pt>
                <c:pt idx="35185">
                  <c:v>834.83</c:v>
                </c:pt>
                <c:pt idx="35186">
                  <c:v>817.47</c:v>
                </c:pt>
                <c:pt idx="35187">
                  <c:v>803.79</c:v>
                </c:pt>
                <c:pt idx="35188">
                  <c:v>789.64</c:v>
                </c:pt>
                <c:pt idx="35189">
                  <c:v>804.16</c:v>
                </c:pt>
                <c:pt idx="35190">
                  <c:v>823.31</c:v>
                </c:pt>
                <c:pt idx="35191">
                  <c:v>995.34</c:v>
                </c:pt>
                <c:pt idx="35192">
                  <c:v>1158.3399999999999</c:v>
                </c:pt>
                <c:pt idx="35193">
                  <c:v>1254.04</c:v>
                </c:pt>
                <c:pt idx="35194">
                  <c:v>1302.06</c:v>
                </c:pt>
                <c:pt idx="35195">
                  <c:v>1318.64</c:v>
                </c:pt>
                <c:pt idx="35196">
                  <c:v>1335.77</c:v>
                </c:pt>
                <c:pt idx="35197">
                  <c:v>1358.94</c:v>
                </c:pt>
                <c:pt idx="35198">
                  <c:v>1293.32</c:v>
                </c:pt>
                <c:pt idx="35199">
                  <c:v>1247.24</c:v>
                </c:pt>
                <c:pt idx="35200">
                  <c:v>1170.96</c:v>
                </c:pt>
                <c:pt idx="35201">
                  <c:v>1057.29</c:v>
                </c:pt>
                <c:pt idx="35202">
                  <c:v>1135.07</c:v>
                </c:pt>
                <c:pt idx="35203">
                  <c:v>1098.44</c:v>
                </c:pt>
                <c:pt idx="35204">
                  <c:v>1056.29</c:v>
                </c:pt>
                <c:pt idx="35205">
                  <c:v>1000.87</c:v>
                </c:pt>
                <c:pt idx="35206">
                  <c:v>940.84</c:v>
                </c:pt>
                <c:pt idx="35207">
                  <c:v>889.98</c:v>
                </c:pt>
                <c:pt idx="35208">
                  <c:v>845.69</c:v>
                </c:pt>
                <c:pt idx="35209">
                  <c:v>815.57</c:v>
                </c:pt>
                <c:pt idx="35210">
                  <c:v>791.21</c:v>
                </c:pt>
                <c:pt idx="35211">
                  <c:v>775.64</c:v>
                </c:pt>
                <c:pt idx="35212">
                  <c:v>774.47</c:v>
                </c:pt>
                <c:pt idx="35213">
                  <c:v>770.35</c:v>
                </c:pt>
                <c:pt idx="35214">
                  <c:v>746.35</c:v>
                </c:pt>
                <c:pt idx="35215">
                  <c:v>800.7</c:v>
                </c:pt>
                <c:pt idx="35216">
                  <c:v>869.89</c:v>
                </c:pt>
                <c:pt idx="35217">
                  <c:v>932.34</c:v>
                </c:pt>
                <c:pt idx="35218">
                  <c:v>990.81</c:v>
                </c:pt>
                <c:pt idx="35219">
                  <c:v>1012.73</c:v>
                </c:pt>
                <c:pt idx="35220">
                  <c:v>1020.43</c:v>
                </c:pt>
                <c:pt idx="35221">
                  <c:v>1007.83</c:v>
                </c:pt>
                <c:pt idx="35222">
                  <c:v>982.39</c:v>
                </c:pt>
                <c:pt idx="35223">
                  <c:v>961.72</c:v>
                </c:pt>
                <c:pt idx="35224">
                  <c:v>944.97</c:v>
                </c:pt>
                <c:pt idx="35225">
                  <c:v>926.87</c:v>
                </c:pt>
                <c:pt idx="35226">
                  <c:v>1021.65</c:v>
                </c:pt>
                <c:pt idx="35227">
                  <c:v>1010.47</c:v>
                </c:pt>
                <c:pt idx="35228">
                  <c:v>997.21</c:v>
                </c:pt>
                <c:pt idx="35229">
                  <c:v>960.11</c:v>
                </c:pt>
                <c:pt idx="35230">
                  <c:v>918.58</c:v>
                </c:pt>
                <c:pt idx="35231">
                  <c:v>870.92</c:v>
                </c:pt>
                <c:pt idx="35232">
                  <c:v>829.94</c:v>
                </c:pt>
                <c:pt idx="35233">
                  <c:v>800.9</c:v>
                </c:pt>
                <c:pt idx="35234">
                  <c:v>783.7</c:v>
                </c:pt>
                <c:pt idx="35235">
                  <c:v>775.32</c:v>
                </c:pt>
                <c:pt idx="35236">
                  <c:v>784.43</c:v>
                </c:pt>
                <c:pt idx="35237">
                  <c:v>810.07</c:v>
                </c:pt>
                <c:pt idx="35238">
                  <c:v>832.24</c:v>
                </c:pt>
                <c:pt idx="35239">
                  <c:v>1007.6</c:v>
                </c:pt>
                <c:pt idx="35240">
                  <c:v>1160.3599999999999</c:v>
                </c:pt>
                <c:pt idx="35241">
                  <c:v>1280.57</c:v>
                </c:pt>
                <c:pt idx="35242">
                  <c:v>1332.03</c:v>
                </c:pt>
                <c:pt idx="35243">
                  <c:v>1303.53</c:v>
                </c:pt>
                <c:pt idx="35244">
                  <c:v>1290.8499999999999</c:v>
                </c:pt>
                <c:pt idx="35245">
                  <c:v>1301.5899999999999</c:v>
                </c:pt>
                <c:pt idx="35246">
                  <c:v>1307.02</c:v>
                </c:pt>
                <c:pt idx="35247">
                  <c:v>1253.8599999999999</c:v>
                </c:pt>
                <c:pt idx="35248">
                  <c:v>1164.69</c:v>
                </c:pt>
                <c:pt idx="35249">
                  <c:v>1070.3</c:v>
                </c:pt>
                <c:pt idx="35250">
                  <c:v>1134.8499999999999</c:v>
                </c:pt>
                <c:pt idx="35251">
                  <c:v>1098.55</c:v>
                </c:pt>
                <c:pt idx="35252">
                  <c:v>1048.78</c:v>
                </c:pt>
                <c:pt idx="35253">
                  <c:v>997.11</c:v>
                </c:pt>
                <c:pt idx="35254">
                  <c:v>950.52</c:v>
                </c:pt>
                <c:pt idx="35255">
                  <c:v>898.41</c:v>
                </c:pt>
                <c:pt idx="35256">
                  <c:v>850.94</c:v>
                </c:pt>
                <c:pt idx="35257">
                  <c:v>825.11</c:v>
                </c:pt>
                <c:pt idx="35258">
                  <c:v>796.55</c:v>
                </c:pt>
                <c:pt idx="35259">
                  <c:v>804.57</c:v>
                </c:pt>
                <c:pt idx="35260">
                  <c:v>808.47</c:v>
                </c:pt>
                <c:pt idx="35261">
                  <c:v>813.61</c:v>
                </c:pt>
                <c:pt idx="35262">
                  <c:v>778.68</c:v>
                </c:pt>
                <c:pt idx="35263">
                  <c:v>883.08</c:v>
                </c:pt>
                <c:pt idx="35264">
                  <c:v>1002.15</c:v>
                </c:pt>
                <c:pt idx="35265">
                  <c:v>1092.3399999999999</c:v>
                </c:pt>
                <c:pt idx="35266">
                  <c:v>1133.3399999999999</c:v>
                </c:pt>
                <c:pt idx="35267">
                  <c:v>1124.99</c:v>
                </c:pt>
                <c:pt idx="35268">
                  <c:v>1089.53</c:v>
                </c:pt>
                <c:pt idx="35269">
                  <c:v>1077.5</c:v>
                </c:pt>
                <c:pt idx="35270">
                  <c:v>1059.42</c:v>
                </c:pt>
                <c:pt idx="35271">
                  <c:v>1028.9000000000001</c:v>
                </c:pt>
                <c:pt idx="35272">
                  <c:v>998.8</c:v>
                </c:pt>
                <c:pt idx="35273">
                  <c:v>985.18</c:v>
                </c:pt>
                <c:pt idx="35274">
                  <c:v>1070.98</c:v>
                </c:pt>
                <c:pt idx="35275">
                  <c:v>1053.92</c:v>
                </c:pt>
                <c:pt idx="35276">
                  <c:v>1020.17</c:v>
                </c:pt>
                <c:pt idx="35277">
                  <c:v>981.71</c:v>
                </c:pt>
                <c:pt idx="35278">
                  <c:v>947.9</c:v>
                </c:pt>
                <c:pt idx="35279">
                  <c:v>906.83</c:v>
                </c:pt>
                <c:pt idx="35280">
                  <c:v>850.81</c:v>
                </c:pt>
                <c:pt idx="35281">
                  <c:v>830.86</c:v>
                </c:pt>
                <c:pt idx="35282">
                  <c:v>804.91</c:v>
                </c:pt>
                <c:pt idx="35283">
                  <c:v>793.47</c:v>
                </c:pt>
                <c:pt idx="35284">
                  <c:v>764.75</c:v>
                </c:pt>
                <c:pt idx="35285">
                  <c:v>762.28</c:v>
                </c:pt>
                <c:pt idx="35286">
                  <c:v>724.47</c:v>
                </c:pt>
                <c:pt idx="35287">
                  <c:v>770.58</c:v>
                </c:pt>
                <c:pt idx="35288">
                  <c:v>830.25</c:v>
                </c:pt>
                <c:pt idx="35289">
                  <c:v>884.47</c:v>
                </c:pt>
                <c:pt idx="35290">
                  <c:v>936.6</c:v>
                </c:pt>
                <c:pt idx="35291">
                  <c:v>960.26</c:v>
                </c:pt>
                <c:pt idx="35292">
                  <c:v>966.16</c:v>
                </c:pt>
                <c:pt idx="35293">
                  <c:v>972.17</c:v>
                </c:pt>
                <c:pt idx="35294">
                  <c:v>963.61</c:v>
                </c:pt>
                <c:pt idx="35295">
                  <c:v>940.87</c:v>
                </c:pt>
                <c:pt idx="35296">
                  <c:v>903.39</c:v>
                </c:pt>
                <c:pt idx="35297">
                  <c:v>898.99</c:v>
                </c:pt>
                <c:pt idx="35298">
                  <c:v>995.45</c:v>
                </c:pt>
                <c:pt idx="35299">
                  <c:v>1004.69</c:v>
                </c:pt>
                <c:pt idx="35300">
                  <c:v>992.14</c:v>
                </c:pt>
                <c:pt idx="35301">
                  <c:v>945.36</c:v>
                </c:pt>
                <c:pt idx="35302">
                  <c:v>918.05</c:v>
                </c:pt>
                <c:pt idx="35303">
                  <c:v>877.16</c:v>
                </c:pt>
                <c:pt idx="35304">
                  <c:v>840.5</c:v>
                </c:pt>
                <c:pt idx="35305">
                  <c:v>806.75</c:v>
                </c:pt>
                <c:pt idx="35306">
                  <c:v>793.62</c:v>
                </c:pt>
                <c:pt idx="35307">
                  <c:v>774.73</c:v>
                </c:pt>
                <c:pt idx="35308">
                  <c:v>758.78</c:v>
                </c:pt>
                <c:pt idx="35309">
                  <c:v>791.22</c:v>
                </c:pt>
                <c:pt idx="35310">
                  <c:v>819.13</c:v>
                </c:pt>
                <c:pt idx="35311">
                  <c:v>986.54</c:v>
                </c:pt>
                <c:pt idx="35312">
                  <c:v>1162.32</c:v>
                </c:pt>
                <c:pt idx="35313">
                  <c:v>1256.23</c:v>
                </c:pt>
                <c:pt idx="35314">
                  <c:v>1305.6400000000001</c:v>
                </c:pt>
                <c:pt idx="35315">
                  <c:v>1310.3699999999999</c:v>
                </c:pt>
                <c:pt idx="35316">
                  <c:v>1306.3599999999999</c:v>
                </c:pt>
                <c:pt idx="35317">
                  <c:v>1323.88</c:v>
                </c:pt>
                <c:pt idx="35318">
                  <c:v>1298.1400000000001</c:v>
                </c:pt>
                <c:pt idx="35319">
                  <c:v>1247.7</c:v>
                </c:pt>
                <c:pt idx="35320">
                  <c:v>1158.27</c:v>
                </c:pt>
                <c:pt idx="35321">
                  <c:v>1065.5899999999999</c:v>
                </c:pt>
                <c:pt idx="35322">
                  <c:v>1131.68</c:v>
                </c:pt>
                <c:pt idx="35323">
                  <c:v>1089.69</c:v>
                </c:pt>
                <c:pt idx="35324">
                  <c:v>1056.51</c:v>
                </c:pt>
                <c:pt idx="35325">
                  <c:v>1013.39</c:v>
                </c:pt>
                <c:pt idx="35326">
                  <c:v>951.64</c:v>
                </c:pt>
                <c:pt idx="35327">
                  <c:v>892.46</c:v>
                </c:pt>
                <c:pt idx="35328">
                  <c:v>853.33</c:v>
                </c:pt>
                <c:pt idx="35329">
                  <c:v>824.84</c:v>
                </c:pt>
                <c:pt idx="35330">
                  <c:v>802.67</c:v>
                </c:pt>
                <c:pt idx="35331">
                  <c:v>787.78</c:v>
                </c:pt>
                <c:pt idx="35332">
                  <c:v>798.86</c:v>
                </c:pt>
                <c:pt idx="35333">
                  <c:v>825.88</c:v>
                </c:pt>
                <c:pt idx="35334">
                  <c:v>850.94</c:v>
                </c:pt>
                <c:pt idx="35335">
                  <c:v>1006.73</c:v>
                </c:pt>
                <c:pt idx="35336">
                  <c:v>1149.5</c:v>
                </c:pt>
                <c:pt idx="35337">
                  <c:v>1250.1500000000001</c:v>
                </c:pt>
                <c:pt idx="35338">
                  <c:v>1296.1199999999999</c:v>
                </c:pt>
                <c:pt idx="35339">
                  <c:v>1298.0999999999999</c:v>
                </c:pt>
                <c:pt idx="35340">
                  <c:v>1305.5</c:v>
                </c:pt>
                <c:pt idx="35341">
                  <c:v>1324.91</c:v>
                </c:pt>
                <c:pt idx="35342">
                  <c:v>1316.3</c:v>
                </c:pt>
                <c:pt idx="35343">
                  <c:v>1264.76</c:v>
                </c:pt>
                <c:pt idx="35344">
                  <c:v>1180.97</c:v>
                </c:pt>
                <c:pt idx="35345">
                  <c:v>1085.93</c:v>
                </c:pt>
                <c:pt idx="35346">
                  <c:v>1141.1199999999999</c:v>
                </c:pt>
                <c:pt idx="35347">
                  <c:v>1127.07</c:v>
                </c:pt>
                <c:pt idx="35348">
                  <c:v>1091</c:v>
                </c:pt>
                <c:pt idx="35349">
                  <c:v>1037.25</c:v>
                </c:pt>
                <c:pt idx="35350">
                  <c:v>971.67</c:v>
                </c:pt>
                <c:pt idx="35351">
                  <c:v>929.87</c:v>
                </c:pt>
                <c:pt idx="35352">
                  <c:v>873.66</c:v>
                </c:pt>
                <c:pt idx="35353">
                  <c:v>852.46</c:v>
                </c:pt>
                <c:pt idx="35354">
                  <c:v>830.27</c:v>
                </c:pt>
                <c:pt idx="35355">
                  <c:v>822.14</c:v>
                </c:pt>
                <c:pt idx="35356">
                  <c:v>823.36</c:v>
                </c:pt>
                <c:pt idx="35357">
                  <c:v>840.75</c:v>
                </c:pt>
                <c:pt idx="35358">
                  <c:v>859.35</c:v>
                </c:pt>
                <c:pt idx="35359">
                  <c:v>1018.83</c:v>
                </c:pt>
                <c:pt idx="35360">
                  <c:v>1155.4000000000001</c:v>
                </c:pt>
                <c:pt idx="35361">
                  <c:v>1253.68</c:v>
                </c:pt>
                <c:pt idx="35362">
                  <c:v>1304.6400000000001</c:v>
                </c:pt>
                <c:pt idx="35363">
                  <c:v>1322.62</c:v>
                </c:pt>
                <c:pt idx="35364">
                  <c:v>1326.18</c:v>
                </c:pt>
                <c:pt idx="35365">
                  <c:v>1343.9</c:v>
                </c:pt>
                <c:pt idx="35366">
                  <c:v>1340.31</c:v>
                </c:pt>
                <c:pt idx="35367">
                  <c:v>1279.24</c:v>
                </c:pt>
                <c:pt idx="35368">
                  <c:v>1211.55</c:v>
                </c:pt>
                <c:pt idx="35369">
                  <c:v>1101.54</c:v>
                </c:pt>
                <c:pt idx="35370">
                  <c:v>1155.83</c:v>
                </c:pt>
                <c:pt idx="35371">
                  <c:v>1122.9100000000001</c:v>
                </c:pt>
                <c:pt idx="35372">
                  <c:v>1080.6500000000001</c:v>
                </c:pt>
                <c:pt idx="35373">
                  <c:v>1035.23</c:v>
                </c:pt>
                <c:pt idx="35374">
                  <c:v>984.38</c:v>
                </c:pt>
                <c:pt idx="35375">
                  <c:v>924.89</c:v>
                </c:pt>
                <c:pt idx="35376">
                  <c:v>881.9</c:v>
                </c:pt>
                <c:pt idx="35377">
                  <c:v>848.39</c:v>
                </c:pt>
                <c:pt idx="35378">
                  <c:v>830.44</c:v>
                </c:pt>
                <c:pt idx="35379">
                  <c:v>837.39</c:v>
                </c:pt>
                <c:pt idx="35380">
                  <c:v>835.19</c:v>
                </c:pt>
                <c:pt idx="35381">
                  <c:v>863.33</c:v>
                </c:pt>
                <c:pt idx="35382">
                  <c:v>885.08</c:v>
                </c:pt>
                <c:pt idx="35383">
                  <c:v>1041.8599999999999</c:v>
                </c:pt>
                <c:pt idx="35384">
                  <c:v>1169.52</c:v>
                </c:pt>
                <c:pt idx="35385">
                  <c:v>1272.18</c:v>
                </c:pt>
                <c:pt idx="35386">
                  <c:v>1314.34</c:v>
                </c:pt>
                <c:pt idx="35387">
                  <c:v>1323.59</c:v>
                </c:pt>
                <c:pt idx="35388">
                  <c:v>1314.34</c:v>
                </c:pt>
                <c:pt idx="35389">
                  <c:v>1337.5</c:v>
                </c:pt>
                <c:pt idx="35390">
                  <c:v>1335.02</c:v>
                </c:pt>
                <c:pt idx="35391">
                  <c:v>1280.1600000000001</c:v>
                </c:pt>
                <c:pt idx="35392">
                  <c:v>1193.0999999999999</c:v>
                </c:pt>
                <c:pt idx="35393">
                  <c:v>1106.25</c:v>
                </c:pt>
                <c:pt idx="35394">
                  <c:v>1176.72</c:v>
                </c:pt>
                <c:pt idx="35395">
                  <c:v>1153.05</c:v>
                </c:pt>
                <c:pt idx="35396">
                  <c:v>1100.5999999999999</c:v>
                </c:pt>
                <c:pt idx="35397">
                  <c:v>1060.75</c:v>
                </c:pt>
                <c:pt idx="35398">
                  <c:v>998.89</c:v>
                </c:pt>
                <c:pt idx="35399">
                  <c:v>949.97</c:v>
                </c:pt>
                <c:pt idx="35400">
                  <c:v>898.66</c:v>
                </c:pt>
                <c:pt idx="35401">
                  <c:v>868.5</c:v>
                </c:pt>
                <c:pt idx="35402">
                  <c:v>843.4</c:v>
                </c:pt>
                <c:pt idx="35403">
                  <c:v>823.61</c:v>
                </c:pt>
                <c:pt idx="35404">
                  <c:v>824.83</c:v>
                </c:pt>
                <c:pt idx="35405">
                  <c:v>830</c:v>
                </c:pt>
                <c:pt idx="35406">
                  <c:v>863.01</c:v>
                </c:pt>
                <c:pt idx="35407">
                  <c:v>1027</c:v>
                </c:pt>
                <c:pt idx="35408">
                  <c:v>1159.27</c:v>
                </c:pt>
                <c:pt idx="35409">
                  <c:v>1257.21</c:v>
                </c:pt>
                <c:pt idx="35410">
                  <c:v>1310.45</c:v>
                </c:pt>
                <c:pt idx="35411">
                  <c:v>1320.02</c:v>
                </c:pt>
                <c:pt idx="35412">
                  <c:v>1319.51</c:v>
                </c:pt>
                <c:pt idx="35413">
                  <c:v>1344.52</c:v>
                </c:pt>
                <c:pt idx="35414">
                  <c:v>1319.98</c:v>
                </c:pt>
                <c:pt idx="35415">
                  <c:v>1258.94</c:v>
                </c:pt>
                <c:pt idx="35416">
                  <c:v>1166.4000000000001</c:v>
                </c:pt>
                <c:pt idx="35417">
                  <c:v>1086.08</c:v>
                </c:pt>
                <c:pt idx="35418">
                  <c:v>1162.77</c:v>
                </c:pt>
                <c:pt idx="35419">
                  <c:v>1146.7</c:v>
                </c:pt>
                <c:pt idx="35420">
                  <c:v>1103.7</c:v>
                </c:pt>
                <c:pt idx="35421">
                  <c:v>1050.8399999999999</c:v>
                </c:pt>
                <c:pt idx="35422">
                  <c:v>1001.97</c:v>
                </c:pt>
                <c:pt idx="35423">
                  <c:v>947.64</c:v>
                </c:pt>
                <c:pt idx="35424">
                  <c:v>896.26</c:v>
                </c:pt>
                <c:pt idx="35425">
                  <c:v>860.15</c:v>
                </c:pt>
                <c:pt idx="35426">
                  <c:v>839.14</c:v>
                </c:pt>
                <c:pt idx="35427">
                  <c:v>820.89</c:v>
                </c:pt>
                <c:pt idx="35428">
                  <c:v>820.59</c:v>
                </c:pt>
                <c:pt idx="35429">
                  <c:v>822.78</c:v>
                </c:pt>
                <c:pt idx="35430">
                  <c:v>809.35</c:v>
                </c:pt>
                <c:pt idx="35431">
                  <c:v>912.46</c:v>
                </c:pt>
                <c:pt idx="35432">
                  <c:v>1035.3499999999999</c:v>
                </c:pt>
                <c:pt idx="35433">
                  <c:v>1124.05</c:v>
                </c:pt>
                <c:pt idx="35434">
                  <c:v>1161.17</c:v>
                </c:pt>
                <c:pt idx="35435">
                  <c:v>1146.58</c:v>
                </c:pt>
                <c:pt idx="35436">
                  <c:v>1117.48</c:v>
                </c:pt>
                <c:pt idx="35437">
                  <c:v>1097.77</c:v>
                </c:pt>
                <c:pt idx="35438">
                  <c:v>1079.06</c:v>
                </c:pt>
                <c:pt idx="35439">
                  <c:v>1046.83</c:v>
                </c:pt>
                <c:pt idx="35440">
                  <c:v>1019.44</c:v>
                </c:pt>
                <c:pt idx="35441">
                  <c:v>986.76</c:v>
                </c:pt>
                <c:pt idx="35442">
                  <c:v>1086.03</c:v>
                </c:pt>
                <c:pt idx="35443">
                  <c:v>1063.53</c:v>
                </c:pt>
                <c:pt idx="35444">
                  <c:v>1023.31</c:v>
                </c:pt>
                <c:pt idx="35445">
                  <c:v>978.02</c:v>
                </c:pt>
                <c:pt idx="35446">
                  <c:v>939.38</c:v>
                </c:pt>
                <c:pt idx="35447">
                  <c:v>905.32</c:v>
                </c:pt>
                <c:pt idx="35448">
                  <c:v>869.2</c:v>
                </c:pt>
                <c:pt idx="35449">
                  <c:v>843.38</c:v>
                </c:pt>
                <c:pt idx="35450">
                  <c:v>821.73</c:v>
                </c:pt>
                <c:pt idx="35451">
                  <c:v>802.25</c:v>
                </c:pt>
                <c:pt idx="35452">
                  <c:v>797.9</c:v>
                </c:pt>
                <c:pt idx="35453">
                  <c:v>793.37</c:v>
                </c:pt>
                <c:pt idx="35454">
                  <c:v>749.15</c:v>
                </c:pt>
                <c:pt idx="35455">
                  <c:v>788.14</c:v>
                </c:pt>
                <c:pt idx="35456">
                  <c:v>841.03</c:v>
                </c:pt>
                <c:pt idx="35457">
                  <c:v>898.21</c:v>
                </c:pt>
                <c:pt idx="35458">
                  <c:v>944.14</c:v>
                </c:pt>
                <c:pt idx="35459">
                  <c:v>969.63</c:v>
                </c:pt>
                <c:pt idx="35460">
                  <c:v>978.22</c:v>
                </c:pt>
                <c:pt idx="35461">
                  <c:v>980.33</c:v>
                </c:pt>
                <c:pt idx="35462">
                  <c:v>978.02</c:v>
                </c:pt>
                <c:pt idx="35463">
                  <c:v>968.98</c:v>
                </c:pt>
                <c:pt idx="35464">
                  <c:v>946.91</c:v>
                </c:pt>
                <c:pt idx="35465">
                  <c:v>939.53</c:v>
                </c:pt>
                <c:pt idx="35466">
                  <c:v>1030.6500000000001</c:v>
                </c:pt>
                <c:pt idx="35467">
                  <c:v>1034.28</c:v>
                </c:pt>
                <c:pt idx="35468">
                  <c:v>1036.33</c:v>
                </c:pt>
                <c:pt idx="35469">
                  <c:v>1007.58</c:v>
                </c:pt>
                <c:pt idx="35470">
                  <c:v>962.98</c:v>
                </c:pt>
                <c:pt idx="35471">
                  <c:v>920.86</c:v>
                </c:pt>
                <c:pt idx="35472">
                  <c:v>883.51</c:v>
                </c:pt>
                <c:pt idx="35473">
                  <c:v>852.44</c:v>
                </c:pt>
                <c:pt idx="35474">
                  <c:v>826.44</c:v>
                </c:pt>
                <c:pt idx="35475">
                  <c:v>817.95</c:v>
                </c:pt>
                <c:pt idx="35476">
                  <c:v>819.14</c:v>
                </c:pt>
                <c:pt idx="35477">
                  <c:v>828.97</c:v>
                </c:pt>
                <c:pt idx="35478">
                  <c:v>856.13</c:v>
                </c:pt>
                <c:pt idx="35479">
                  <c:v>1034.94</c:v>
                </c:pt>
                <c:pt idx="35480">
                  <c:v>1203.93</c:v>
                </c:pt>
                <c:pt idx="35481">
                  <c:v>1304.5899999999999</c:v>
                </c:pt>
                <c:pt idx="35482">
                  <c:v>1354.1</c:v>
                </c:pt>
                <c:pt idx="35483">
                  <c:v>1366.48</c:v>
                </c:pt>
                <c:pt idx="35484">
                  <c:v>1372.01</c:v>
                </c:pt>
                <c:pt idx="35485">
                  <c:v>1390.66</c:v>
                </c:pt>
                <c:pt idx="35486">
                  <c:v>1377.08</c:v>
                </c:pt>
                <c:pt idx="35487">
                  <c:v>1321.33</c:v>
                </c:pt>
                <c:pt idx="35488">
                  <c:v>1225.3699999999999</c:v>
                </c:pt>
                <c:pt idx="35489">
                  <c:v>1098.71</c:v>
                </c:pt>
                <c:pt idx="35490">
                  <c:v>1166.93</c:v>
                </c:pt>
                <c:pt idx="35491">
                  <c:v>1131.29</c:v>
                </c:pt>
                <c:pt idx="35492">
                  <c:v>1100.93</c:v>
                </c:pt>
                <c:pt idx="35493">
                  <c:v>1071</c:v>
                </c:pt>
                <c:pt idx="35494">
                  <c:v>993.6</c:v>
                </c:pt>
                <c:pt idx="35495">
                  <c:v>935.93</c:v>
                </c:pt>
                <c:pt idx="35496">
                  <c:v>887.84</c:v>
                </c:pt>
                <c:pt idx="35497">
                  <c:v>865.46</c:v>
                </c:pt>
                <c:pt idx="35498">
                  <c:v>834.63</c:v>
                </c:pt>
                <c:pt idx="35499">
                  <c:v>820.92</c:v>
                </c:pt>
                <c:pt idx="35500">
                  <c:v>823.89</c:v>
                </c:pt>
                <c:pt idx="35501">
                  <c:v>847.66</c:v>
                </c:pt>
                <c:pt idx="35502">
                  <c:v>867.85</c:v>
                </c:pt>
                <c:pt idx="35503">
                  <c:v>1046.06</c:v>
                </c:pt>
                <c:pt idx="35504">
                  <c:v>1193.0899999999999</c:v>
                </c:pt>
                <c:pt idx="35505">
                  <c:v>1303.19</c:v>
                </c:pt>
                <c:pt idx="35506">
                  <c:v>1352.86</c:v>
                </c:pt>
                <c:pt idx="35507">
                  <c:v>1367.18</c:v>
                </c:pt>
                <c:pt idx="35508">
                  <c:v>1365.52</c:v>
                </c:pt>
                <c:pt idx="35509">
                  <c:v>1396.38</c:v>
                </c:pt>
                <c:pt idx="35510">
                  <c:v>1363.85</c:v>
                </c:pt>
                <c:pt idx="35511">
                  <c:v>1306.46</c:v>
                </c:pt>
                <c:pt idx="35512">
                  <c:v>1214.45</c:v>
                </c:pt>
                <c:pt idx="35513">
                  <c:v>1109.82</c:v>
                </c:pt>
                <c:pt idx="35514">
                  <c:v>1195.23</c:v>
                </c:pt>
                <c:pt idx="35515">
                  <c:v>1166.9100000000001</c:v>
                </c:pt>
                <c:pt idx="35516">
                  <c:v>1104.5899999999999</c:v>
                </c:pt>
                <c:pt idx="35517">
                  <c:v>1075.8599999999999</c:v>
                </c:pt>
                <c:pt idx="35518">
                  <c:v>1001.92</c:v>
                </c:pt>
                <c:pt idx="35519">
                  <c:v>948.49</c:v>
                </c:pt>
                <c:pt idx="35520">
                  <c:v>903.9</c:v>
                </c:pt>
                <c:pt idx="35521">
                  <c:v>874.33</c:v>
                </c:pt>
                <c:pt idx="35522">
                  <c:v>849.73</c:v>
                </c:pt>
                <c:pt idx="35523">
                  <c:v>828.69</c:v>
                </c:pt>
                <c:pt idx="35524">
                  <c:v>831.79</c:v>
                </c:pt>
                <c:pt idx="35525">
                  <c:v>862.49</c:v>
                </c:pt>
                <c:pt idx="35526">
                  <c:v>880.19</c:v>
                </c:pt>
                <c:pt idx="35527">
                  <c:v>1042.48</c:v>
                </c:pt>
                <c:pt idx="35528">
                  <c:v>1187.68</c:v>
                </c:pt>
                <c:pt idx="35529">
                  <c:v>1267.3499999999999</c:v>
                </c:pt>
                <c:pt idx="35530">
                  <c:v>1314.31</c:v>
                </c:pt>
                <c:pt idx="35531">
                  <c:v>1334.63</c:v>
                </c:pt>
                <c:pt idx="35532">
                  <c:v>1345.98</c:v>
                </c:pt>
                <c:pt idx="35533">
                  <c:v>1365.1</c:v>
                </c:pt>
                <c:pt idx="35534">
                  <c:v>1336.09</c:v>
                </c:pt>
                <c:pt idx="35535">
                  <c:v>1258.1400000000001</c:v>
                </c:pt>
                <c:pt idx="35536">
                  <c:v>1156.05</c:v>
                </c:pt>
                <c:pt idx="35537">
                  <c:v>1078.32</c:v>
                </c:pt>
                <c:pt idx="35538">
                  <c:v>1150.83</c:v>
                </c:pt>
                <c:pt idx="35539">
                  <c:v>1120.6500000000001</c:v>
                </c:pt>
                <c:pt idx="35540">
                  <c:v>1070.8599999999999</c:v>
                </c:pt>
                <c:pt idx="35541">
                  <c:v>1032.8699999999999</c:v>
                </c:pt>
                <c:pt idx="35542">
                  <c:v>975.39</c:v>
                </c:pt>
                <c:pt idx="35543">
                  <c:v>918.78</c:v>
                </c:pt>
                <c:pt idx="35544">
                  <c:v>875.92</c:v>
                </c:pt>
                <c:pt idx="35545">
                  <c:v>849.64</c:v>
                </c:pt>
                <c:pt idx="35546">
                  <c:v>828.03</c:v>
                </c:pt>
                <c:pt idx="35547">
                  <c:v>808.57</c:v>
                </c:pt>
                <c:pt idx="35548">
                  <c:v>812.64</c:v>
                </c:pt>
                <c:pt idx="35549">
                  <c:v>835.29</c:v>
                </c:pt>
                <c:pt idx="35550">
                  <c:v>852.92</c:v>
                </c:pt>
                <c:pt idx="35551">
                  <c:v>1024.81</c:v>
                </c:pt>
                <c:pt idx="35552">
                  <c:v>1152.3699999999999</c:v>
                </c:pt>
                <c:pt idx="35553">
                  <c:v>1260.67</c:v>
                </c:pt>
                <c:pt idx="35554">
                  <c:v>1315.83</c:v>
                </c:pt>
                <c:pt idx="35555">
                  <c:v>1315.36</c:v>
                </c:pt>
                <c:pt idx="35556">
                  <c:v>1324.36</c:v>
                </c:pt>
                <c:pt idx="35557">
                  <c:v>1352.52</c:v>
                </c:pt>
                <c:pt idx="35558">
                  <c:v>1333.46</c:v>
                </c:pt>
                <c:pt idx="35559">
                  <c:v>1272.26</c:v>
                </c:pt>
                <c:pt idx="35560">
                  <c:v>1168.4100000000001</c:v>
                </c:pt>
                <c:pt idx="35561">
                  <c:v>1065.96</c:v>
                </c:pt>
                <c:pt idx="35562">
                  <c:v>1149.9000000000001</c:v>
                </c:pt>
                <c:pt idx="35563">
                  <c:v>1123.99</c:v>
                </c:pt>
                <c:pt idx="35564">
                  <c:v>1069.8499999999999</c:v>
                </c:pt>
                <c:pt idx="35565">
                  <c:v>1026.78</c:v>
                </c:pt>
                <c:pt idx="35566">
                  <c:v>973.35</c:v>
                </c:pt>
                <c:pt idx="35567">
                  <c:v>915</c:v>
                </c:pt>
                <c:pt idx="35568">
                  <c:v>859.62</c:v>
                </c:pt>
                <c:pt idx="35569">
                  <c:v>830.23</c:v>
                </c:pt>
                <c:pt idx="35570">
                  <c:v>812.04</c:v>
                </c:pt>
                <c:pt idx="35571">
                  <c:v>793.9</c:v>
                </c:pt>
                <c:pt idx="35572">
                  <c:v>796.59</c:v>
                </c:pt>
                <c:pt idx="35573">
                  <c:v>819.1</c:v>
                </c:pt>
                <c:pt idx="35574">
                  <c:v>837.42</c:v>
                </c:pt>
                <c:pt idx="35575">
                  <c:v>1003.02</c:v>
                </c:pt>
                <c:pt idx="35576">
                  <c:v>1146.76</c:v>
                </c:pt>
                <c:pt idx="35577">
                  <c:v>1259.27</c:v>
                </c:pt>
                <c:pt idx="35578">
                  <c:v>1303.01</c:v>
                </c:pt>
                <c:pt idx="35579">
                  <c:v>1315.32</c:v>
                </c:pt>
                <c:pt idx="35580">
                  <c:v>1324.04</c:v>
                </c:pt>
                <c:pt idx="35581">
                  <c:v>1326.23</c:v>
                </c:pt>
                <c:pt idx="35582">
                  <c:v>1322.35</c:v>
                </c:pt>
                <c:pt idx="35583">
                  <c:v>1242.73</c:v>
                </c:pt>
                <c:pt idx="35584">
                  <c:v>1164.5899999999999</c:v>
                </c:pt>
                <c:pt idx="35585">
                  <c:v>1068.3699999999999</c:v>
                </c:pt>
                <c:pt idx="35586">
                  <c:v>1144.54</c:v>
                </c:pt>
                <c:pt idx="35587">
                  <c:v>1120.19</c:v>
                </c:pt>
                <c:pt idx="35588">
                  <c:v>1074.5899999999999</c:v>
                </c:pt>
                <c:pt idx="35589">
                  <c:v>1034.6400000000001</c:v>
                </c:pt>
                <c:pt idx="35590">
                  <c:v>978.03</c:v>
                </c:pt>
                <c:pt idx="35591">
                  <c:v>923.8</c:v>
                </c:pt>
                <c:pt idx="35592">
                  <c:v>861.15</c:v>
                </c:pt>
                <c:pt idx="35593">
                  <c:v>820.4</c:v>
                </c:pt>
                <c:pt idx="35594">
                  <c:v>800.17</c:v>
                </c:pt>
                <c:pt idx="35595">
                  <c:v>788.81</c:v>
                </c:pt>
                <c:pt idx="35596">
                  <c:v>787.57</c:v>
                </c:pt>
                <c:pt idx="35597">
                  <c:v>790.03</c:v>
                </c:pt>
                <c:pt idx="35598">
                  <c:v>771.73</c:v>
                </c:pt>
                <c:pt idx="35599">
                  <c:v>874.94</c:v>
                </c:pt>
                <c:pt idx="35600">
                  <c:v>986.29</c:v>
                </c:pt>
                <c:pt idx="35601">
                  <c:v>1069.48</c:v>
                </c:pt>
                <c:pt idx="35602">
                  <c:v>1109.53</c:v>
                </c:pt>
                <c:pt idx="35603">
                  <c:v>1104.97</c:v>
                </c:pt>
                <c:pt idx="35604">
                  <c:v>1073.78</c:v>
                </c:pt>
                <c:pt idx="35605">
                  <c:v>1053.1600000000001</c:v>
                </c:pt>
                <c:pt idx="35606">
                  <c:v>1036.92</c:v>
                </c:pt>
                <c:pt idx="35607">
                  <c:v>1022.55</c:v>
                </c:pt>
                <c:pt idx="35608">
                  <c:v>988.37</c:v>
                </c:pt>
                <c:pt idx="35609">
                  <c:v>967.97</c:v>
                </c:pt>
                <c:pt idx="35610">
                  <c:v>1042.68</c:v>
                </c:pt>
                <c:pt idx="35611">
                  <c:v>1033.1300000000001</c:v>
                </c:pt>
                <c:pt idx="35612">
                  <c:v>1003.18</c:v>
                </c:pt>
                <c:pt idx="35613">
                  <c:v>962.47</c:v>
                </c:pt>
                <c:pt idx="35614">
                  <c:v>929.18</c:v>
                </c:pt>
                <c:pt idx="35615">
                  <c:v>890.46</c:v>
                </c:pt>
                <c:pt idx="35616">
                  <c:v>852.35</c:v>
                </c:pt>
                <c:pt idx="35617">
                  <c:v>828.64</c:v>
                </c:pt>
                <c:pt idx="35618">
                  <c:v>806.4</c:v>
                </c:pt>
                <c:pt idx="35619">
                  <c:v>788.96</c:v>
                </c:pt>
                <c:pt idx="35620">
                  <c:v>780.02</c:v>
                </c:pt>
                <c:pt idx="35621">
                  <c:v>776.71</c:v>
                </c:pt>
                <c:pt idx="35622">
                  <c:v>739.22</c:v>
                </c:pt>
                <c:pt idx="35623">
                  <c:v>770.52</c:v>
                </c:pt>
                <c:pt idx="35624">
                  <c:v>826.39</c:v>
                </c:pt>
                <c:pt idx="35625">
                  <c:v>872.66</c:v>
                </c:pt>
                <c:pt idx="35626">
                  <c:v>907.39</c:v>
                </c:pt>
                <c:pt idx="35627">
                  <c:v>941.48</c:v>
                </c:pt>
                <c:pt idx="35628">
                  <c:v>947.88</c:v>
                </c:pt>
                <c:pt idx="35629">
                  <c:v>944.92</c:v>
                </c:pt>
                <c:pt idx="35630">
                  <c:v>938.15</c:v>
                </c:pt>
                <c:pt idx="35631">
                  <c:v>926.57</c:v>
                </c:pt>
                <c:pt idx="35632">
                  <c:v>909.93</c:v>
                </c:pt>
                <c:pt idx="35633">
                  <c:v>896.3</c:v>
                </c:pt>
                <c:pt idx="35634">
                  <c:v>983.36</c:v>
                </c:pt>
                <c:pt idx="35635">
                  <c:v>989.94</c:v>
                </c:pt>
                <c:pt idx="35636">
                  <c:v>979.89</c:v>
                </c:pt>
                <c:pt idx="35637">
                  <c:v>961.43</c:v>
                </c:pt>
                <c:pt idx="35638">
                  <c:v>911.65</c:v>
                </c:pt>
                <c:pt idx="35639">
                  <c:v>862.83</c:v>
                </c:pt>
                <c:pt idx="35640">
                  <c:v>829.15</c:v>
                </c:pt>
                <c:pt idx="35641">
                  <c:v>802.72</c:v>
                </c:pt>
                <c:pt idx="35642">
                  <c:v>781.39</c:v>
                </c:pt>
                <c:pt idx="35643">
                  <c:v>773.69</c:v>
                </c:pt>
                <c:pt idx="35644">
                  <c:v>780.47</c:v>
                </c:pt>
                <c:pt idx="35645">
                  <c:v>798.82</c:v>
                </c:pt>
                <c:pt idx="35646">
                  <c:v>823.56</c:v>
                </c:pt>
                <c:pt idx="35647">
                  <c:v>1000.66</c:v>
                </c:pt>
                <c:pt idx="35648">
                  <c:v>1154.83</c:v>
                </c:pt>
                <c:pt idx="35649">
                  <c:v>1252.76</c:v>
                </c:pt>
                <c:pt idx="35650">
                  <c:v>1313.71</c:v>
                </c:pt>
                <c:pt idx="35651">
                  <c:v>1317.37</c:v>
                </c:pt>
                <c:pt idx="35652">
                  <c:v>1331.01</c:v>
                </c:pt>
                <c:pt idx="35653">
                  <c:v>1338.42</c:v>
                </c:pt>
                <c:pt idx="35654">
                  <c:v>1325.72</c:v>
                </c:pt>
                <c:pt idx="35655">
                  <c:v>1273.3900000000001</c:v>
                </c:pt>
                <c:pt idx="35656">
                  <c:v>1209.31</c:v>
                </c:pt>
                <c:pt idx="35657">
                  <c:v>1088.1300000000001</c:v>
                </c:pt>
                <c:pt idx="35658">
                  <c:v>1150.3599999999999</c:v>
                </c:pt>
                <c:pt idx="35659">
                  <c:v>1118.32</c:v>
                </c:pt>
                <c:pt idx="35660">
                  <c:v>1078.99</c:v>
                </c:pt>
                <c:pt idx="35661">
                  <c:v>1021.63</c:v>
                </c:pt>
                <c:pt idx="35662">
                  <c:v>966.63</c:v>
                </c:pt>
                <c:pt idx="35663">
                  <c:v>903.15</c:v>
                </c:pt>
                <c:pt idx="35664">
                  <c:v>856.33</c:v>
                </c:pt>
                <c:pt idx="35665">
                  <c:v>823.75</c:v>
                </c:pt>
                <c:pt idx="35666">
                  <c:v>790.91</c:v>
                </c:pt>
                <c:pt idx="35667">
                  <c:v>794.86</c:v>
                </c:pt>
                <c:pt idx="35668">
                  <c:v>798.81</c:v>
                </c:pt>
                <c:pt idx="35669">
                  <c:v>816.59</c:v>
                </c:pt>
                <c:pt idx="35670">
                  <c:v>834.26</c:v>
                </c:pt>
                <c:pt idx="35671">
                  <c:v>997.59</c:v>
                </c:pt>
                <c:pt idx="35672">
                  <c:v>1148.5999999999999</c:v>
                </c:pt>
                <c:pt idx="35673">
                  <c:v>1251.93</c:v>
                </c:pt>
                <c:pt idx="35674">
                  <c:v>1311.62</c:v>
                </c:pt>
                <c:pt idx="35675">
                  <c:v>1322.24</c:v>
                </c:pt>
                <c:pt idx="35676">
                  <c:v>1331.95</c:v>
                </c:pt>
                <c:pt idx="35677">
                  <c:v>1356.96</c:v>
                </c:pt>
                <c:pt idx="35678">
                  <c:v>1337.83</c:v>
                </c:pt>
                <c:pt idx="35679">
                  <c:v>1281.44</c:v>
                </c:pt>
                <c:pt idx="35680">
                  <c:v>1193.8699999999999</c:v>
                </c:pt>
                <c:pt idx="35681">
                  <c:v>1087.27</c:v>
                </c:pt>
                <c:pt idx="35682">
                  <c:v>1155.71</c:v>
                </c:pt>
                <c:pt idx="35683">
                  <c:v>1125.44</c:v>
                </c:pt>
                <c:pt idx="35684">
                  <c:v>1082.6600000000001</c:v>
                </c:pt>
                <c:pt idx="35685">
                  <c:v>1036.3900000000001</c:v>
                </c:pt>
                <c:pt idx="35686">
                  <c:v>989.97</c:v>
                </c:pt>
                <c:pt idx="35687">
                  <c:v>931.91</c:v>
                </c:pt>
                <c:pt idx="35688">
                  <c:v>881.06</c:v>
                </c:pt>
                <c:pt idx="35689">
                  <c:v>858.08</c:v>
                </c:pt>
                <c:pt idx="35690">
                  <c:v>828.65</c:v>
                </c:pt>
                <c:pt idx="35691">
                  <c:v>823.88</c:v>
                </c:pt>
                <c:pt idx="35692">
                  <c:v>828.51</c:v>
                </c:pt>
                <c:pt idx="35693">
                  <c:v>849.18</c:v>
                </c:pt>
                <c:pt idx="35694">
                  <c:v>867.49</c:v>
                </c:pt>
                <c:pt idx="35695">
                  <c:v>1006.24</c:v>
                </c:pt>
                <c:pt idx="35696">
                  <c:v>1149.6199999999999</c:v>
                </c:pt>
                <c:pt idx="35697">
                  <c:v>1264.24</c:v>
                </c:pt>
                <c:pt idx="35698">
                  <c:v>1316.7</c:v>
                </c:pt>
                <c:pt idx="35699">
                  <c:v>1331.21</c:v>
                </c:pt>
                <c:pt idx="35700">
                  <c:v>1336.68</c:v>
                </c:pt>
                <c:pt idx="35701">
                  <c:v>1366.17</c:v>
                </c:pt>
                <c:pt idx="35702">
                  <c:v>1359.24</c:v>
                </c:pt>
                <c:pt idx="35703">
                  <c:v>1299.5</c:v>
                </c:pt>
                <c:pt idx="35704">
                  <c:v>1207.6600000000001</c:v>
                </c:pt>
                <c:pt idx="35705">
                  <c:v>1106.8599999999999</c:v>
                </c:pt>
                <c:pt idx="35706">
                  <c:v>1161.47</c:v>
                </c:pt>
                <c:pt idx="35707">
                  <c:v>1134.5899999999999</c:v>
                </c:pt>
                <c:pt idx="35708">
                  <c:v>1092.08</c:v>
                </c:pt>
                <c:pt idx="35709">
                  <c:v>1038.6400000000001</c:v>
                </c:pt>
                <c:pt idx="35710">
                  <c:v>986.79</c:v>
                </c:pt>
                <c:pt idx="35711">
                  <c:v>926.82</c:v>
                </c:pt>
                <c:pt idx="35712">
                  <c:v>872.14</c:v>
                </c:pt>
                <c:pt idx="35713">
                  <c:v>847.74</c:v>
                </c:pt>
                <c:pt idx="35714">
                  <c:v>826.16</c:v>
                </c:pt>
                <c:pt idx="35715">
                  <c:v>811.43</c:v>
                </c:pt>
                <c:pt idx="35716">
                  <c:v>821.25</c:v>
                </c:pt>
                <c:pt idx="35717">
                  <c:v>845.47</c:v>
                </c:pt>
                <c:pt idx="35718">
                  <c:v>863.88</c:v>
                </c:pt>
                <c:pt idx="35719">
                  <c:v>1012.24</c:v>
                </c:pt>
                <c:pt idx="35720">
                  <c:v>1171.04</c:v>
                </c:pt>
                <c:pt idx="35721">
                  <c:v>1265.55</c:v>
                </c:pt>
                <c:pt idx="35722">
                  <c:v>1320.3</c:v>
                </c:pt>
                <c:pt idx="35723">
                  <c:v>1338.27</c:v>
                </c:pt>
                <c:pt idx="35724">
                  <c:v>1338.89</c:v>
                </c:pt>
                <c:pt idx="35725">
                  <c:v>1363.71</c:v>
                </c:pt>
                <c:pt idx="35726">
                  <c:v>1345.55</c:v>
                </c:pt>
                <c:pt idx="35727">
                  <c:v>1285.24</c:v>
                </c:pt>
                <c:pt idx="35728">
                  <c:v>1193.43</c:v>
                </c:pt>
                <c:pt idx="35729">
                  <c:v>1093.7</c:v>
                </c:pt>
                <c:pt idx="35730">
                  <c:v>1140.93</c:v>
                </c:pt>
                <c:pt idx="35731">
                  <c:v>1111.32</c:v>
                </c:pt>
                <c:pt idx="35732">
                  <c:v>1070.45</c:v>
                </c:pt>
                <c:pt idx="35733">
                  <c:v>1030.7</c:v>
                </c:pt>
                <c:pt idx="35734">
                  <c:v>973</c:v>
                </c:pt>
                <c:pt idx="35735">
                  <c:v>928.47</c:v>
                </c:pt>
                <c:pt idx="35736">
                  <c:v>873.21</c:v>
                </c:pt>
                <c:pt idx="35737">
                  <c:v>843.28</c:v>
                </c:pt>
                <c:pt idx="35738">
                  <c:v>818.94</c:v>
                </c:pt>
                <c:pt idx="35739">
                  <c:v>800.6</c:v>
                </c:pt>
                <c:pt idx="35740">
                  <c:v>798.44</c:v>
                </c:pt>
                <c:pt idx="35741">
                  <c:v>824.61</c:v>
                </c:pt>
                <c:pt idx="35742">
                  <c:v>846.19</c:v>
                </c:pt>
                <c:pt idx="35743">
                  <c:v>1001.18</c:v>
                </c:pt>
                <c:pt idx="35744">
                  <c:v>1165.4100000000001</c:v>
                </c:pt>
                <c:pt idx="35745">
                  <c:v>1244.26</c:v>
                </c:pt>
                <c:pt idx="35746">
                  <c:v>1299.8499999999999</c:v>
                </c:pt>
                <c:pt idx="35747">
                  <c:v>1304.68</c:v>
                </c:pt>
                <c:pt idx="35748">
                  <c:v>1306.77</c:v>
                </c:pt>
                <c:pt idx="35749">
                  <c:v>1323</c:v>
                </c:pt>
                <c:pt idx="35750">
                  <c:v>1293.3699999999999</c:v>
                </c:pt>
                <c:pt idx="35751">
                  <c:v>1231.8900000000001</c:v>
                </c:pt>
                <c:pt idx="35752">
                  <c:v>1146.92</c:v>
                </c:pt>
                <c:pt idx="35753">
                  <c:v>1046.6099999999999</c:v>
                </c:pt>
                <c:pt idx="35754">
                  <c:v>1111.6199999999999</c:v>
                </c:pt>
                <c:pt idx="35755">
                  <c:v>1088.81</c:v>
                </c:pt>
                <c:pt idx="35756">
                  <c:v>1047.8599999999999</c:v>
                </c:pt>
                <c:pt idx="35757">
                  <c:v>1004.18</c:v>
                </c:pt>
                <c:pt idx="35758">
                  <c:v>964.8</c:v>
                </c:pt>
                <c:pt idx="35759">
                  <c:v>917.35</c:v>
                </c:pt>
                <c:pt idx="35760">
                  <c:v>869.51</c:v>
                </c:pt>
                <c:pt idx="35761">
                  <c:v>837.06</c:v>
                </c:pt>
                <c:pt idx="35762">
                  <c:v>817.77</c:v>
                </c:pt>
                <c:pt idx="35763">
                  <c:v>808.37</c:v>
                </c:pt>
                <c:pt idx="35764">
                  <c:v>802.11</c:v>
                </c:pt>
                <c:pt idx="35765">
                  <c:v>810.68</c:v>
                </c:pt>
                <c:pt idx="35766">
                  <c:v>794.35</c:v>
                </c:pt>
                <c:pt idx="35767">
                  <c:v>874.28</c:v>
                </c:pt>
                <c:pt idx="35768">
                  <c:v>990.59</c:v>
                </c:pt>
                <c:pt idx="35769">
                  <c:v>1094.17</c:v>
                </c:pt>
                <c:pt idx="35770">
                  <c:v>1142.18</c:v>
                </c:pt>
                <c:pt idx="35771">
                  <c:v>1142.47</c:v>
                </c:pt>
                <c:pt idx="35772">
                  <c:v>1103.2</c:v>
                </c:pt>
                <c:pt idx="35773">
                  <c:v>1081.4100000000001</c:v>
                </c:pt>
                <c:pt idx="35774">
                  <c:v>1068.71</c:v>
                </c:pt>
                <c:pt idx="35775">
                  <c:v>1048.94</c:v>
                </c:pt>
                <c:pt idx="35776">
                  <c:v>1024.56</c:v>
                </c:pt>
                <c:pt idx="35777">
                  <c:v>990.89</c:v>
                </c:pt>
                <c:pt idx="35778">
                  <c:v>1083.45</c:v>
                </c:pt>
                <c:pt idx="35779">
                  <c:v>1075.54</c:v>
                </c:pt>
                <c:pt idx="35780">
                  <c:v>1033.82</c:v>
                </c:pt>
                <c:pt idx="35781">
                  <c:v>988.35</c:v>
                </c:pt>
                <c:pt idx="35782">
                  <c:v>954.62</c:v>
                </c:pt>
                <c:pt idx="35783">
                  <c:v>907.39</c:v>
                </c:pt>
                <c:pt idx="35784">
                  <c:v>866.74</c:v>
                </c:pt>
                <c:pt idx="35785">
                  <c:v>836.5</c:v>
                </c:pt>
                <c:pt idx="35786">
                  <c:v>814.26</c:v>
                </c:pt>
                <c:pt idx="35787">
                  <c:v>802.62</c:v>
                </c:pt>
                <c:pt idx="35788">
                  <c:v>790.01</c:v>
                </c:pt>
                <c:pt idx="35789">
                  <c:v>787.75</c:v>
                </c:pt>
                <c:pt idx="35790">
                  <c:v>752.17</c:v>
                </c:pt>
                <c:pt idx="35791">
                  <c:v>781.87</c:v>
                </c:pt>
                <c:pt idx="35792">
                  <c:v>826.82</c:v>
                </c:pt>
                <c:pt idx="35793">
                  <c:v>889.28</c:v>
                </c:pt>
                <c:pt idx="35794">
                  <c:v>933.52</c:v>
                </c:pt>
                <c:pt idx="35795">
                  <c:v>958.84</c:v>
                </c:pt>
                <c:pt idx="35796">
                  <c:v>964.35</c:v>
                </c:pt>
                <c:pt idx="35797">
                  <c:v>981.31</c:v>
                </c:pt>
                <c:pt idx="35798">
                  <c:v>976.51</c:v>
                </c:pt>
                <c:pt idx="35799">
                  <c:v>937.67</c:v>
                </c:pt>
                <c:pt idx="35800">
                  <c:v>939.72</c:v>
                </c:pt>
                <c:pt idx="35801">
                  <c:v>926.37</c:v>
                </c:pt>
                <c:pt idx="35802">
                  <c:v>1024.3399999999999</c:v>
                </c:pt>
                <c:pt idx="35803">
                  <c:v>1027.44</c:v>
                </c:pt>
                <c:pt idx="35804">
                  <c:v>1015.52</c:v>
                </c:pt>
                <c:pt idx="35805">
                  <c:v>992.27</c:v>
                </c:pt>
                <c:pt idx="35806">
                  <c:v>946.47</c:v>
                </c:pt>
                <c:pt idx="35807">
                  <c:v>896.49</c:v>
                </c:pt>
                <c:pt idx="35808">
                  <c:v>857.18</c:v>
                </c:pt>
                <c:pt idx="35809">
                  <c:v>832.74</c:v>
                </c:pt>
                <c:pt idx="35810">
                  <c:v>808.86</c:v>
                </c:pt>
                <c:pt idx="35811">
                  <c:v>795.24</c:v>
                </c:pt>
                <c:pt idx="35812">
                  <c:v>796</c:v>
                </c:pt>
                <c:pt idx="35813">
                  <c:v>810.28</c:v>
                </c:pt>
                <c:pt idx="35814">
                  <c:v>827.99</c:v>
                </c:pt>
                <c:pt idx="35815">
                  <c:v>1015.13</c:v>
                </c:pt>
                <c:pt idx="35816">
                  <c:v>1165.22</c:v>
                </c:pt>
                <c:pt idx="35817">
                  <c:v>1271.29</c:v>
                </c:pt>
                <c:pt idx="35818">
                  <c:v>1309.46</c:v>
                </c:pt>
                <c:pt idx="35819">
                  <c:v>1328.47</c:v>
                </c:pt>
                <c:pt idx="35820">
                  <c:v>1315.67</c:v>
                </c:pt>
                <c:pt idx="35821">
                  <c:v>1328</c:v>
                </c:pt>
                <c:pt idx="35822">
                  <c:v>1339.66</c:v>
                </c:pt>
                <c:pt idx="35823">
                  <c:v>1280.3699999999999</c:v>
                </c:pt>
                <c:pt idx="35824">
                  <c:v>1184.79</c:v>
                </c:pt>
                <c:pt idx="35825">
                  <c:v>1070.5</c:v>
                </c:pt>
                <c:pt idx="35826">
                  <c:v>1140.21</c:v>
                </c:pt>
                <c:pt idx="35827">
                  <c:v>1122.78</c:v>
                </c:pt>
                <c:pt idx="35828">
                  <c:v>1071.1300000000001</c:v>
                </c:pt>
                <c:pt idx="35829">
                  <c:v>1023.4</c:v>
                </c:pt>
                <c:pt idx="35830">
                  <c:v>968.2</c:v>
                </c:pt>
                <c:pt idx="35831">
                  <c:v>896.48</c:v>
                </c:pt>
                <c:pt idx="35832">
                  <c:v>855.33</c:v>
                </c:pt>
                <c:pt idx="35833">
                  <c:v>823.33</c:v>
                </c:pt>
                <c:pt idx="35834">
                  <c:v>801.58</c:v>
                </c:pt>
                <c:pt idx="35835">
                  <c:v>791.56</c:v>
                </c:pt>
                <c:pt idx="35836">
                  <c:v>801.87</c:v>
                </c:pt>
                <c:pt idx="35837">
                  <c:v>828.52</c:v>
                </c:pt>
                <c:pt idx="35838">
                  <c:v>850.53</c:v>
                </c:pt>
                <c:pt idx="35839">
                  <c:v>1014.03</c:v>
                </c:pt>
                <c:pt idx="35840">
                  <c:v>1169.74</c:v>
                </c:pt>
                <c:pt idx="35841">
                  <c:v>1264.3599999999999</c:v>
                </c:pt>
                <c:pt idx="35842">
                  <c:v>1295.8900000000001</c:v>
                </c:pt>
                <c:pt idx="35843">
                  <c:v>1313.35</c:v>
                </c:pt>
                <c:pt idx="35844">
                  <c:v>1307.08</c:v>
                </c:pt>
                <c:pt idx="35845">
                  <c:v>1334.53</c:v>
                </c:pt>
                <c:pt idx="35846">
                  <c:v>1324.52</c:v>
                </c:pt>
                <c:pt idx="35847">
                  <c:v>1277.77</c:v>
                </c:pt>
                <c:pt idx="35848">
                  <c:v>1200.79</c:v>
                </c:pt>
                <c:pt idx="35849">
                  <c:v>1087.9000000000001</c:v>
                </c:pt>
                <c:pt idx="35850">
                  <c:v>1148.4100000000001</c:v>
                </c:pt>
                <c:pt idx="35851">
                  <c:v>1109.31</c:v>
                </c:pt>
                <c:pt idx="35852">
                  <c:v>1083.07</c:v>
                </c:pt>
                <c:pt idx="35853">
                  <c:v>1028.22</c:v>
                </c:pt>
                <c:pt idx="35854">
                  <c:v>969.01</c:v>
                </c:pt>
                <c:pt idx="35855">
                  <c:v>907.89</c:v>
                </c:pt>
                <c:pt idx="35856">
                  <c:v>865.86</c:v>
                </c:pt>
                <c:pt idx="35857">
                  <c:v>835.26</c:v>
                </c:pt>
                <c:pt idx="35858">
                  <c:v>806.84</c:v>
                </c:pt>
                <c:pt idx="35859">
                  <c:v>780.06</c:v>
                </c:pt>
                <c:pt idx="35860">
                  <c:v>788.47</c:v>
                </c:pt>
                <c:pt idx="35861">
                  <c:v>811.89</c:v>
                </c:pt>
                <c:pt idx="35862">
                  <c:v>836.19</c:v>
                </c:pt>
                <c:pt idx="35863">
                  <c:v>995.09</c:v>
                </c:pt>
                <c:pt idx="35864">
                  <c:v>1151.77</c:v>
                </c:pt>
                <c:pt idx="35865">
                  <c:v>1252.6099999999999</c:v>
                </c:pt>
                <c:pt idx="35866">
                  <c:v>1298.82</c:v>
                </c:pt>
                <c:pt idx="35867">
                  <c:v>1317.26</c:v>
                </c:pt>
                <c:pt idx="35868">
                  <c:v>1317.97</c:v>
                </c:pt>
                <c:pt idx="35869">
                  <c:v>1338.79</c:v>
                </c:pt>
                <c:pt idx="35870">
                  <c:v>1332.83</c:v>
                </c:pt>
                <c:pt idx="35871">
                  <c:v>1291.24</c:v>
                </c:pt>
                <c:pt idx="35872">
                  <c:v>1207.17</c:v>
                </c:pt>
                <c:pt idx="35873">
                  <c:v>1081.78</c:v>
                </c:pt>
                <c:pt idx="35874">
                  <c:v>1148.1300000000001</c:v>
                </c:pt>
                <c:pt idx="35875">
                  <c:v>1123.6400000000001</c:v>
                </c:pt>
                <c:pt idx="35876">
                  <c:v>1072.95</c:v>
                </c:pt>
                <c:pt idx="35877">
                  <c:v>1043.6400000000001</c:v>
                </c:pt>
                <c:pt idx="35878">
                  <c:v>977.19</c:v>
                </c:pt>
                <c:pt idx="35879">
                  <c:v>919.22</c:v>
                </c:pt>
                <c:pt idx="35880">
                  <c:v>867.58</c:v>
                </c:pt>
                <c:pt idx="35881">
                  <c:v>841.7</c:v>
                </c:pt>
                <c:pt idx="35882">
                  <c:v>798.35</c:v>
                </c:pt>
                <c:pt idx="35883">
                  <c:v>784.99</c:v>
                </c:pt>
                <c:pt idx="35884">
                  <c:v>789.49</c:v>
                </c:pt>
                <c:pt idx="35885">
                  <c:v>817.17</c:v>
                </c:pt>
                <c:pt idx="35886">
                  <c:v>828.71</c:v>
                </c:pt>
                <c:pt idx="35887">
                  <c:v>1002.53</c:v>
                </c:pt>
                <c:pt idx="35888">
                  <c:v>1155.45</c:v>
                </c:pt>
                <c:pt idx="35889">
                  <c:v>1260.9000000000001</c:v>
                </c:pt>
                <c:pt idx="35890">
                  <c:v>1304.67</c:v>
                </c:pt>
                <c:pt idx="35891">
                  <c:v>1324.46</c:v>
                </c:pt>
                <c:pt idx="35892">
                  <c:v>1311.23</c:v>
                </c:pt>
                <c:pt idx="35893">
                  <c:v>1339.83</c:v>
                </c:pt>
                <c:pt idx="35894">
                  <c:v>1333.29</c:v>
                </c:pt>
                <c:pt idx="35895">
                  <c:v>1297.55</c:v>
                </c:pt>
                <c:pt idx="35896">
                  <c:v>1192.79</c:v>
                </c:pt>
                <c:pt idx="35897">
                  <c:v>1085.67</c:v>
                </c:pt>
                <c:pt idx="35898">
                  <c:v>1169.3699999999999</c:v>
                </c:pt>
                <c:pt idx="35899">
                  <c:v>1141.79</c:v>
                </c:pt>
                <c:pt idx="35900">
                  <c:v>1093.6600000000001</c:v>
                </c:pt>
                <c:pt idx="35901">
                  <c:v>1048.24</c:v>
                </c:pt>
                <c:pt idx="35902">
                  <c:v>986.14</c:v>
                </c:pt>
                <c:pt idx="35903">
                  <c:v>924.51</c:v>
                </c:pt>
                <c:pt idx="35904">
                  <c:v>884.27</c:v>
                </c:pt>
                <c:pt idx="35905">
                  <c:v>845.45</c:v>
                </c:pt>
                <c:pt idx="35906">
                  <c:v>811.34</c:v>
                </c:pt>
                <c:pt idx="35907">
                  <c:v>798.04</c:v>
                </c:pt>
                <c:pt idx="35908">
                  <c:v>790.83</c:v>
                </c:pt>
                <c:pt idx="35909">
                  <c:v>811.96</c:v>
                </c:pt>
                <c:pt idx="35910">
                  <c:v>838.23</c:v>
                </c:pt>
                <c:pt idx="35911">
                  <c:v>1006.68</c:v>
                </c:pt>
                <c:pt idx="35912">
                  <c:v>1174.8900000000001</c:v>
                </c:pt>
                <c:pt idx="35913">
                  <c:v>1258.01</c:v>
                </c:pt>
                <c:pt idx="35914">
                  <c:v>1312.76</c:v>
                </c:pt>
                <c:pt idx="35915">
                  <c:v>1314.27</c:v>
                </c:pt>
                <c:pt idx="35916">
                  <c:v>1319.55</c:v>
                </c:pt>
                <c:pt idx="35917">
                  <c:v>1321.36</c:v>
                </c:pt>
                <c:pt idx="35918">
                  <c:v>1301.6400000000001</c:v>
                </c:pt>
                <c:pt idx="35919">
                  <c:v>1216.71</c:v>
                </c:pt>
                <c:pt idx="35920">
                  <c:v>1139.3800000000001</c:v>
                </c:pt>
                <c:pt idx="35921">
                  <c:v>1044.5899999999999</c:v>
                </c:pt>
                <c:pt idx="35922">
                  <c:v>1147.05</c:v>
                </c:pt>
                <c:pt idx="35923">
                  <c:v>1126.25</c:v>
                </c:pt>
                <c:pt idx="35924">
                  <c:v>1087.46</c:v>
                </c:pt>
                <c:pt idx="35925">
                  <c:v>1032.1600000000001</c:v>
                </c:pt>
                <c:pt idx="35926">
                  <c:v>981.26</c:v>
                </c:pt>
                <c:pt idx="35927">
                  <c:v>922.98</c:v>
                </c:pt>
                <c:pt idx="35928">
                  <c:v>882.47</c:v>
                </c:pt>
                <c:pt idx="35929">
                  <c:v>850.67</c:v>
                </c:pt>
                <c:pt idx="35930">
                  <c:v>830.62</c:v>
                </c:pt>
                <c:pt idx="35931">
                  <c:v>812.29</c:v>
                </c:pt>
                <c:pt idx="35932">
                  <c:v>805.84</c:v>
                </c:pt>
                <c:pt idx="35933">
                  <c:v>815.14</c:v>
                </c:pt>
                <c:pt idx="35934">
                  <c:v>802.79</c:v>
                </c:pt>
                <c:pt idx="35935">
                  <c:v>905.38</c:v>
                </c:pt>
                <c:pt idx="35936">
                  <c:v>996.91</c:v>
                </c:pt>
                <c:pt idx="35937">
                  <c:v>1109.1600000000001</c:v>
                </c:pt>
                <c:pt idx="35938">
                  <c:v>1155.08</c:v>
                </c:pt>
                <c:pt idx="35939">
                  <c:v>1145.6199999999999</c:v>
                </c:pt>
                <c:pt idx="35940">
                  <c:v>1116</c:v>
                </c:pt>
                <c:pt idx="35941">
                  <c:v>1091.8399999999999</c:v>
                </c:pt>
                <c:pt idx="35942">
                  <c:v>1038.6400000000001</c:v>
                </c:pt>
                <c:pt idx="35943">
                  <c:v>1015.88</c:v>
                </c:pt>
                <c:pt idx="35944">
                  <c:v>1036.51</c:v>
                </c:pt>
                <c:pt idx="35945">
                  <c:v>1003.55</c:v>
                </c:pt>
                <c:pt idx="35946">
                  <c:v>1072.45</c:v>
                </c:pt>
                <c:pt idx="35947">
                  <c:v>1060.97</c:v>
                </c:pt>
                <c:pt idx="35948">
                  <c:v>1030.1199999999999</c:v>
                </c:pt>
                <c:pt idx="35949">
                  <c:v>983.87</c:v>
                </c:pt>
                <c:pt idx="35950">
                  <c:v>939.93</c:v>
                </c:pt>
                <c:pt idx="35951">
                  <c:v>905.64</c:v>
                </c:pt>
                <c:pt idx="35952">
                  <c:v>869.07</c:v>
                </c:pt>
                <c:pt idx="35953">
                  <c:v>842.02</c:v>
                </c:pt>
                <c:pt idx="35954">
                  <c:v>817.68</c:v>
                </c:pt>
                <c:pt idx="35955">
                  <c:v>793.79</c:v>
                </c:pt>
                <c:pt idx="35956">
                  <c:v>778.44</c:v>
                </c:pt>
                <c:pt idx="35957">
                  <c:v>781.96</c:v>
                </c:pt>
                <c:pt idx="35958">
                  <c:v>750.68</c:v>
                </c:pt>
                <c:pt idx="35959">
                  <c:v>786.32</c:v>
                </c:pt>
                <c:pt idx="35960">
                  <c:v>842.09</c:v>
                </c:pt>
                <c:pt idx="35961">
                  <c:v>898.41</c:v>
                </c:pt>
                <c:pt idx="35962">
                  <c:v>962.1</c:v>
                </c:pt>
                <c:pt idx="35963">
                  <c:v>976.86</c:v>
                </c:pt>
                <c:pt idx="35964">
                  <c:v>988.5</c:v>
                </c:pt>
                <c:pt idx="35965">
                  <c:v>991.34</c:v>
                </c:pt>
                <c:pt idx="35966">
                  <c:v>978.34</c:v>
                </c:pt>
                <c:pt idx="35967">
                  <c:v>961.56</c:v>
                </c:pt>
                <c:pt idx="35968">
                  <c:v>935.48</c:v>
                </c:pt>
                <c:pt idx="35969">
                  <c:v>917.23</c:v>
                </c:pt>
                <c:pt idx="35970">
                  <c:v>1017.55</c:v>
                </c:pt>
                <c:pt idx="35971">
                  <c:v>1020.53</c:v>
                </c:pt>
                <c:pt idx="35972">
                  <c:v>1025.52</c:v>
                </c:pt>
                <c:pt idx="35973">
                  <c:v>1003.24</c:v>
                </c:pt>
                <c:pt idx="35974">
                  <c:v>952.51</c:v>
                </c:pt>
                <c:pt idx="35975">
                  <c:v>910.65</c:v>
                </c:pt>
                <c:pt idx="35976">
                  <c:v>862.19</c:v>
                </c:pt>
                <c:pt idx="35977">
                  <c:v>832.82</c:v>
                </c:pt>
                <c:pt idx="35978">
                  <c:v>814.67</c:v>
                </c:pt>
                <c:pt idx="35979">
                  <c:v>801.27</c:v>
                </c:pt>
                <c:pt idx="35980">
                  <c:v>806.52</c:v>
                </c:pt>
                <c:pt idx="35981">
                  <c:v>831.78</c:v>
                </c:pt>
                <c:pt idx="35982">
                  <c:v>857.25</c:v>
                </c:pt>
                <c:pt idx="35983">
                  <c:v>1040.99</c:v>
                </c:pt>
                <c:pt idx="35984">
                  <c:v>1204.99</c:v>
                </c:pt>
                <c:pt idx="35985">
                  <c:v>1294.8699999999999</c:v>
                </c:pt>
                <c:pt idx="35986">
                  <c:v>1349.78</c:v>
                </c:pt>
                <c:pt idx="35987">
                  <c:v>1361.72</c:v>
                </c:pt>
                <c:pt idx="35988">
                  <c:v>1362.47</c:v>
                </c:pt>
                <c:pt idx="35989">
                  <c:v>1406</c:v>
                </c:pt>
                <c:pt idx="35990">
                  <c:v>1393.44</c:v>
                </c:pt>
                <c:pt idx="35991">
                  <c:v>1347.68</c:v>
                </c:pt>
                <c:pt idx="35992">
                  <c:v>1228.23</c:v>
                </c:pt>
                <c:pt idx="35993">
                  <c:v>1110.5</c:v>
                </c:pt>
                <c:pt idx="35994">
                  <c:v>1188.56</c:v>
                </c:pt>
                <c:pt idx="35995">
                  <c:v>1164.8</c:v>
                </c:pt>
                <c:pt idx="35996">
                  <c:v>1127.6600000000001</c:v>
                </c:pt>
                <c:pt idx="35997">
                  <c:v>1078.48</c:v>
                </c:pt>
                <c:pt idx="35998">
                  <c:v>1025.22</c:v>
                </c:pt>
                <c:pt idx="35999">
                  <c:v>966.36</c:v>
                </c:pt>
                <c:pt idx="36000">
                  <c:v>918.74</c:v>
                </c:pt>
                <c:pt idx="36001">
                  <c:v>892.12</c:v>
                </c:pt>
                <c:pt idx="36002">
                  <c:v>868.64</c:v>
                </c:pt>
                <c:pt idx="36003">
                  <c:v>863.86</c:v>
                </c:pt>
                <c:pt idx="36004">
                  <c:v>864.43</c:v>
                </c:pt>
                <c:pt idx="36005">
                  <c:v>890.25</c:v>
                </c:pt>
                <c:pt idx="36006">
                  <c:v>903.46</c:v>
                </c:pt>
                <c:pt idx="36007">
                  <c:v>1062.0899999999999</c:v>
                </c:pt>
                <c:pt idx="36008">
                  <c:v>1226.95</c:v>
                </c:pt>
                <c:pt idx="36009">
                  <c:v>1319.11</c:v>
                </c:pt>
                <c:pt idx="36010">
                  <c:v>1377.61</c:v>
                </c:pt>
                <c:pt idx="36011">
                  <c:v>1365.15</c:v>
                </c:pt>
                <c:pt idx="36012">
                  <c:v>1364.37</c:v>
                </c:pt>
                <c:pt idx="36013">
                  <c:v>1369.14</c:v>
                </c:pt>
                <c:pt idx="36014">
                  <c:v>1370.77</c:v>
                </c:pt>
                <c:pt idx="36015">
                  <c:v>1342.72</c:v>
                </c:pt>
                <c:pt idx="36016">
                  <c:v>1235.68</c:v>
                </c:pt>
                <c:pt idx="36017">
                  <c:v>1120.81</c:v>
                </c:pt>
                <c:pt idx="36018">
                  <c:v>1177.76</c:v>
                </c:pt>
                <c:pt idx="36019">
                  <c:v>1161.3800000000001</c:v>
                </c:pt>
                <c:pt idx="36020">
                  <c:v>1117.27</c:v>
                </c:pt>
                <c:pt idx="36021">
                  <c:v>1077.9000000000001</c:v>
                </c:pt>
                <c:pt idx="36022">
                  <c:v>1026.3499999999999</c:v>
                </c:pt>
                <c:pt idx="36023">
                  <c:v>969.32</c:v>
                </c:pt>
                <c:pt idx="36024">
                  <c:v>900.47</c:v>
                </c:pt>
                <c:pt idx="36025">
                  <c:v>868.58</c:v>
                </c:pt>
                <c:pt idx="36026">
                  <c:v>850.63</c:v>
                </c:pt>
                <c:pt idx="36027">
                  <c:v>832.57</c:v>
                </c:pt>
                <c:pt idx="36028">
                  <c:v>850.51</c:v>
                </c:pt>
                <c:pt idx="36029">
                  <c:v>869.16</c:v>
                </c:pt>
                <c:pt idx="36030">
                  <c:v>889.44</c:v>
                </c:pt>
                <c:pt idx="36031">
                  <c:v>1060.1500000000001</c:v>
                </c:pt>
                <c:pt idx="36032">
                  <c:v>1202.53</c:v>
                </c:pt>
                <c:pt idx="36033">
                  <c:v>1297.6300000000001</c:v>
                </c:pt>
                <c:pt idx="36034">
                  <c:v>1352.71</c:v>
                </c:pt>
                <c:pt idx="36035">
                  <c:v>1368.45</c:v>
                </c:pt>
                <c:pt idx="36036">
                  <c:v>1388.26</c:v>
                </c:pt>
                <c:pt idx="36037">
                  <c:v>1192.3</c:v>
                </c:pt>
                <c:pt idx="36038">
                  <c:v>1388.47</c:v>
                </c:pt>
                <c:pt idx="36039">
                  <c:v>1344.26</c:v>
                </c:pt>
                <c:pt idx="36040">
                  <c:v>1227.28</c:v>
                </c:pt>
                <c:pt idx="36041">
                  <c:v>1122.71</c:v>
                </c:pt>
                <c:pt idx="36042">
                  <c:v>1197.5999999999999</c:v>
                </c:pt>
                <c:pt idx="36043">
                  <c:v>1169.3399999999999</c:v>
                </c:pt>
                <c:pt idx="36044">
                  <c:v>1131.2</c:v>
                </c:pt>
                <c:pt idx="36045">
                  <c:v>1085.48</c:v>
                </c:pt>
                <c:pt idx="36046">
                  <c:v>1024.06</c:v>
                </c:pt>
                <c:pt idx="36047">
                  <c:v>957.09</c:v>
                </c:pt>
                <c:pt idx="36048">
                  <c:v>893.45</c:v>
                </c:pt>
                <c:pt idx="36049">
                  <c:v>869.66</c:v>
                </c:pt>
                <c:pt idx="36050">
                  <c:v>831.58</c:v>
                </c:pt>
                <c:pt idx="36051">
                  <c:v>823.63</c:v>
                </c:pt>
                <c:pt idx="36052">
                  <c:v>834.7</c:v>
                </c:pt>
                <c:pt idx="36053">
                  <c:v>857.11</c:v>
                </c:pt>
                <c:pt idx="36054">
                  <c:v>860.02</c:v>
                </c:pt>
                <c:pt idx="36055">
                  <c:v>1042.68</c:v>
                </c:pt>
                <c:pt idx="36056">
                  <c:v>1200.78</c:v>
                </c:pt>
                <c:pt idx="36057">
                  <c:v>1301.74</c:v>
                </c:pt>
                <c:pt idx="36058">
                  <c:v>1364.55</c:v>
                </c:pt>
                <c:pt idx="36059">
                  <c:v>1381.67</c:v>
                </c:pt>
                <c:pt idx="36060">
                  <c:v>1385.52</c:v>
                </c:pt>
                <c:pt idx="36061">
                  <c:v>1416.32</c:v>
                </c:pt>
                <c:pt idx="36062">
                  <c:v>1417.16</c:v>
                </c:pt>
                <c:pt idx="36063">
                  <c:v>1369.54</c:v>
                </c:pt>
                <c:pt idx="36064">
                  <c:v>1257.6500000000001</c:v>
                </c:pt>
                <c:pt idx="36065">
                  <c:v>1129.8399999999999</c:v>
                </c:pt>
                <c:pt idx="36066">
                  <c:v>1193.19</c:v>
                </c:pt>
                <c:pt idx="36067">
                  <c:v>1178.67</c:v>
                </c:pt>
                <c:pt idx="36068">
                  <c:v>1127.55</c:v>
                </c:pt>
                <c:pt idx="36069">
                  <c:v>1079.47</c:v>
                </c:pt>
                <c:pt idx="36070">
                  <c:v>1021.17</c:v>
                </c:pt>
                <c:pt idx="36071">
                  <c:v>956.16</c:v>
                </c:pt>
                <c:pt idx="36072">
                  <c:v>908.52</c:v>
                </c:pt>
                <c:pt idx="36073">
                  <c:v>876.58</c:v>
                </c:pt>
                <c:pt idx="36074">
                  <c:v>852.25</c:v>
                </c:pt>
                <c:pt idx="36075">
                  <c:v>837.27</c:v>
                </c:pt>
                <c:pt idx="36076">
                  <c:v>833.86</c:v>
                </c:pt>
                <c:pt idx="36077">
                  <c:v>858.63</c:v>
                </c:pt>
                <c:pt idx="36078">
                  <c:v>883.01</c:v>
                </c:pt>
                <c:pt idx="36079">
                  <c:v>1043.77</c:v>
                </c:pt>
                <c:pt idx="36080">
                  <c:v>1197.02</c:v>
                </c:pt>
                <c:pt idx="36081">
                  <c:v>1303.83</c:v>
                </c:pt>
                <c:pt idx="36082">
                  <c:v>1361.31</c:v>
                </c:pt>
                <c:pt idx="36083">
                  <c:v>1364.24</c:v>
                </c:pt>
                <c:pt idx="36084">
                  <c:v>1364.14</c:v>
                </c:pt>
                <c:pt idx="36085">
                  <c:v>1379.12</c:v>
                </c:pt>
                <c:pt idx="36086">
                  <c:v>1356.98</c:v>
                </c:pt>
                <c:pt idx="36087">
                  <c:v>1270.27</c:v>
                </c:pt>
                <c:pt idx="36088">
                  <c:v>1179.17</c:v>
                </c:pt>
                <c:pt idx="36089">
                  <c:v>1090.3900000000001</c:v>
                </c:pt>
                <c:pt idx="36090">
                  <c:v>1149.99</c:v>
                </c:pt>
                <c:pt idx="36091">
                  <c:v>1142.46</c:v>
                </c:pt>
                <c:pt idx="36092">
                  <c:v>1093.6600000000001</c:v>
                </c:pt>
                <c:pt idx="36093">
                  <c:v>1041.51</c:v>
                </c:pt>
                <c:pt idx="36094">
                  <c:v>1000.89</c:v>
                </c:pt>
                <c:pt idx="36095">
                  <c:v>943.72</c:v>
                </c:pt>
                <c:pt idx="36096">
                  <c:v>902.88</c:v>
                </c:pt>
                <c:pt idx="36097">
                  <c:v>869.77</c:v>
                </c:pt>
                <c:pt idx="36098">
                  <c:v>846.33</c:v>
                </c:pt>
                <c:pt idx="36099">
                  <c:v>828.1</c:v>
                </c:pt>
                <c:pt idx="36100">
                  <c:v>825.54</c:v>
                </c:pt>
                <c:pt idx="36101">
                  <c:v>838.29</c:v>
                </c:pt>
                <c:pt idx="36102">
                  <c:v>826.44</c:v>
                </c:pt>
                <c:pt idx="36103">
                  <c:v>906.91</c:v>
                </c:pt>
                <c:pt idx="36104">
                  <c:v>1031.51</c:v>
                </c:pt>
                <c:pt idx="36105">
                  <c:v>1132.8699999999999</c:v>
                </c:pt>
                <c:pt idx="36106">
                  <c:v>1167.24</c:v>
                </c:pt>
                <c:pt idx="36107">
                  <c:v>1160.75</c:v>
                </c:pt>
                <c:pt idx="36108">
                  <c:v>1125.45</c:v>
                </c:pt>
                <c:pt idx="36109">
                  <c:v>1117.49</c:v>
                </c:pt>
                <c:pt idx="36110">
                  <c:v>1098.23</c:v>
                </c:pt>
                <c:pt idx="36111">
                  <c:v>1064.24</c:v>
                </c:pt>
                <c:pt idx="36112">
                  <c:v>1028.8800000000001</c:v>
                </c:pt>
                <c:pt idx="36113">
                  <c:v>991.74</c:v>
                </c:pt>
                <c:pt idx="36114">
                  <c:v>1084.6400000000001</c:v>
                </c:pt>
                <c:pt idx="36115">
                  <c:v>1091</c:v>
                </c:pt>
                <c:pt idx="36116">
                  <c:v>1059.94</c:v>
                </c:pt>
                <c:pt idx="36117">
                  <c:v>1016.22</c:v>
                </c:pt>
                <c:pt idx="36118">
                  <c:v>977.41</c:v>
                </c:pt>
                <c:pt idx="36119">
                  <c:v>933.58</c:v>
                </c:pt>
                <c:pt idx="36120">
                  <c:v>895.39</c:v>
                </c:pt>
                <c:pt idx="36121">
                  <c:v>874.18</c:v>
                </c:pt>
                <c:pt idx="36122">
                  <c:v>849.71</c:v>
                </c:pt>
                <c:pt idx="36123">
                  <c:v>833.77</c:v>
                </c:pt>
                <c:pt idx="36124">
                  <c:v>824.49</c:v>
                </c:pt>
                <c:pt idx="36125">
                  <c:v>819.39</c:v>
                </c:pt>
                <c:pt idx="36126">
                  <c:v>752.35</c:v>
                </c:pt>
                <c:pt idx="36127">
                  <c:v>791.73</c:v>
                </c:pt>
                <c:pt idx="36128">
                  <c:v>843.15</c:v>
                </c:pt>
                <c:pt idx="36129">
                  <c:v>899.97</c:v>
                </c:pt>
                <c:pt idx="36130">
                  <c:v>950.73</c:v>
                </c:pt>
                <c:pt idx="36131">
                  <c:v>960.07</c:v>
                </c:pt>
                <c:pt idx="36132">
                  <c:v>980.9</c:v>
                </c:pt>
                <c:pt idx="36133">
                  <c:v>978.5</c:v>
                </c:pt>
                <c:pt idx="36134">
                  <c:v>964.82</c:v>
                </c:pt>
                <c:pt idx="36135">
                  <c:v>948.5</c:v>
                </c:pt>
                <c:pt idx="36136">
                  <c:v>928.37</c:v>
                </c:pt>
                <c:pt idx="36137">
                  <c:v>916.78</c:v>
                </c:pt>
                <c:pt idx="36138">
                  <c:v>1001.51</c:v>
                </c:pt>
                <c:pt idx="36139">
                  <c:v>1008.24</c:v>
                </c:pt>
                <c:pt idx="36140">
                  <c:v>956.96</c:v>
                </c:pt>
                <c:pt idx="36141">
                  <c:v>936.36</c:v>
                </c:pt>
                <c:pt idx="36142">
                  <c:v>899.16</c:v>
                </c:pt>
                <c:pt idx="36143">
                  <c:v>855.43</c:v>
                </c:pt>
                <c:pt idx="36144">
                  <c:v>809.17</c:v>
                </c:pt>
                <c:pt idx="36145">
                  <c:v>815.61</c:v>
                </c:pt>
                <c:pt idx="36146">
                  <c:v>801.44</c:v>
                </c:pt>
                <c:pt idx="36147">
                  <c:v>795.17</c:v>
                </c:pt>
                <c:pt idx="36148">
                  <c:v>803.64</c:v>
                </c:pt>
                <c:pt idx="36149">
                  <c:v>827.14</c:v>
                </c:pt>
                <c:pt idx="36150">
                  <c:v>849.56</c:v>
                </c:pt>
                <c:pt idx="36151">
                  <c:v>1027.3499999999999</c:v>
                </c:pt>
                <c:pt idx="36152">
                  <c:v>1188.25</c:v>
                </c:pt>
                <c:pt idx="36153">
                  <c:v>1297.44</c:v>
                </c:pt>
                <c:pt idx="36154">
                  <c:v>1344.89</c:v>
                </c:pt>
                <c:pt idx="36155">
                  <c:v>1351.14</c:v>
                </c:pt>
                <c:pt idx="36156">
                  <c:v>1358.9</c:v>
                </c:pt>
                <c:pt idx="36157">
                  <c:v>1373.69</c:v>
                </c:pt>
                <c:pt idx="36158">
                  <c:v>1362.36</c:v>
                </c:pt>
                <c:pt idx="36159">
                  <c:v>1321.03</c:v>
                </c:pt>
                <c:pt idx="36160">
                  <c:v>1202.74</c:v>
                </c:pt>
                <c:pt idx="36161">
                  <c:v>1071.43</c:v>
                </c:pt>
                <c:pt idx="36162">
                  <c:v>1132.1300000000001</c:v>
                </c:pt>
                <c:pt idx="36163">
                  <c:v>1125.55</c:v>
                </c:pt>
                <c:pt idx="36164">
                  <c:v>1083.98</c:v>
                </c:pt>
                <c:pt idx="36165">
                  <c:v>1066.2</c:v>
                </c:pt>
                <c:pt idx="36166">
                  <c:v>996.57</c:v>
                </c:pt>
                <c:pt idx="36167">
                  <c:v>936.22</c:v>
                </c:pt>
                <c:pt idx="36168">
                  <c:v>893.88</c:v>
                </c:pt>
                <c:pt idx="36169">
                  <c:v>846.23</c:v>
                </c:pt>
                <c:pt idx="36170">
                  <c:v>838.68</c:v>
                </c:pt>
                <c:pt idx="36171">
                  <c:v>835.49</c:v>
                </c:pt>
                <c:pt idx="36172">
                  <c:v>837.59</c:v>
                </c:pt>
                <c:pt idx="36173">
                  <c:v>864.56</c:v>
                </c:pt>
                <c:pt idx="36174">
                  <c:v>882.39</c:v>
                </c:pt>
                <c:pt idx="36175">
                  <c:v>1051.1300000000001</c:v>
                </c:pt>
                <c:pt idx="36176">
                  <c:v>1185.08</c:v>
                </c:pt>
                <c:pt idx="36177">
                  <c:v>1282.26</c:v>
                </c:pt>
                <c:pt idx="36178">
                  <c:v>1341.66</c:v>
                </c:pt>
                <c:pt idx="36179">
                  <c:v>1333.52</c:v>
                </c:pt>
                <c:pt idx="36180">
                  <c:v>1336.94</c:v>
                </c:pt>
                <c:pt idx="36181">
                  <c:v>1357.3</c:v>
                </c:pt>
                <c:pt idx="36182">
                  <c:v>1342.1</c:v>
                </c:pt>
                <c:pt idx="36183">
                  <c:v>1300.02</c:v>
                </c:pt>
                <c:pt idx="36184">
                  <c:v>1202.6199999999999</c:v>
                </c:pt>
                <c:pt idx="36185">
                  <c:v>1079.05</c:v>
                </c:pt>
                <c:pt idx="36186">
                  <c:v>1145</c:v>
                </c:pt>
                <c:pt idx="36187">
                  <c:v>1125.06</c:v>
                </c:pt>
                <c:pt idx="36188">
                  <c:v>1077.73</c:v>
                </c:pt>
                <c:pt idx="36189">
                  <c:v>1032.72</c:v>
                </c:pt>
                <c:pt idx="36190">
                  <c:v>974.64</c:v>
                </c:pt>
                <c:pt idx="36191">
                  <c:v>909.66</c:v>
                </c:pt>
                <c:pt idx="36192">
                  <c:v>867.77</c:v>
                </c:pt>
                <c:pt idx="36193">
                  <c:v>851.1</c:v>
                </c:pt>
                <c:pt idx="36194">
                  <c:v>839.89</c:v>
                </c:pt>
                <c:pt idx="36195">
                  <c:v>810.74</c:v>
                </c:pt>
                <c:pt idx="36196">
                  <c:v>825.71</c:v>
                </c:pt>
                <c:pt idx="36197">
                  <c:v>845.98</c:v>
                </c:pt>
                <c:pt idx="36198">
                  <c:v>865.69</c:v>
                </c:pt>
                <c:pt idx="36199">
                  <c:v>1030.3599999999999</c:v>
                </c:pt>
                <c:pt idx="36200">
                  <c:v>1164.97</c:v>
                </c:pt>
                <c:pt idx="36201">
                  <c:v>1267.1099999999999</c:v>
                </c:pt>
                <c:pt idx="36202">
                  <c:v>1320.7</c:v>
                </c:pt>
                <c:pt idx="36203">
                  <c:v>1330.55</c:v>
                </c:pt>
                <c:pt idx="36204">
                  <c:v>1345.95</c:v>
                </c:pt>
                <c:pt idx="36205">
                  <c:v>1359.26</c:v>
                </c:pt>
                <c:pt idx="36206">
                  <c:v>1361.82</c:v>
                </c:pt>
                <c:pt idx="36207">
                  <c:v>1314.55</c:v>
                </c:pt>
                <c:pt idx="36208">
                  <c:v>1202.0999999999999</c:v>
                </c:pt>
                <c:pt idx="36209">
                  <c:v>1078.71</c:v>
                </c:pt>
                <c:pt idx="36210">
                  <c:v>1142.3</c:v>
                </c:pt>
                <c:pt idx="36211">
                  <c:v>1122.45</c:v>
                </c:pt>
                <c:pt idx="36212">
                  <c:v>1074.56</c:v>
                </c:pt>
                <c:pt idx="36213">
                  <c:v>1027.1400000000001</c:v>
                </c:pt>
                <c:pt idx="36214">
                  <c:v>971.4</c:v>
                </c:pt>
                <c:pt idx="36215">
                  <c:v>912.16</c:v>
                </c:pt>
                <c:pt idx="36216">
                  <c:v>868.75</c:v>
                </c:pt>
                <c:pt idx="36217">
                  <c:v>835.39</c:v>
                </c:pt>
                <c:pt idx="36218">
                  <c:v>814.68</c:v>
                </c:pt>
                <c:pt idx="36219">
                  <c:v>810.4</c:v>
                </c:pt>
                <c:pt idx="36220">
                  <c:v>807.18</c:v>
                </c:pt>
                <c:pt idx="36221">
                  <c:v>831.71</c:v>
                </c:pt>
                <c:pt idx="36222">
                  <c:v>855.48</c:v>
                </c:pt>
                <c:pt idx="36223">
                  <c:v>1000.34</c:v>
                </c:pt>
                <c:pt idx="36224">
                  <c:v>1149.52</c:v>
                </c:pt>
                <c:pt idx="36225">
                  <c:v>1261.01</c:v>
                </c:pt>
                <c:pt idx="36226">
                  <c:v>1315.17</c:v>
                </c:pt>
                <c:pt idx="36227">
                  <c:v>1336.32</c:v>
                </c:pt>
                <c:pt idx="36228">
                  <c:v>1341.04</c:v>
                </c:pt>
                <c:pt idx="36229">
                  <c:v>1383.66</c:v>
                </c:pt>
                <c:pt idx="36230">
                  <c:v>1366.84</c:v>
                </c:pt>
                <c:pt idx="36231">
                  <c:v>1322.63</c:v>
                </c:pt>
                <c:pt idx="36232">
                  <c:v>1234.8</c:v>
                </c:pt>
                <c:pt idx="36233">
                  <c:v>1102.6199999999999</c:v>
                </c:pt>
                <c:pt idx="36234">
                  <c:v>1174.57</c:v>
                </c:pt>
                <c:pt idx="36235">
                  <c:v>1167.4000000000001</c:v>
                </c:pt>
                <c:pt idx="36236">
                  <c:v>1119.47</c:v>
                </c:pt>
                <c:pt idx="36237">
                  <c:v>1047.23</c:v>
                </c:pt>
                <c:pt idx="36238">
                  <c:v>1016.7</c:v>
                </c:pt>
                <c:pt idx="36239">
                  <c:v>963.52</c:v>
                </c:pt>
                <c:pt idx="36240">
                  <c:v>911.47</c:v>
                </c:pt>
                <c:pt idx="36241">
                  <c:v>874.41</c:v>
                </c:pt>
                <c:pt idx="36242">
                  <c:v>825.66</c:v>
                </c:pt>
                <c:pt idx="36243">
                  <c:v>822.54</c:v>
                </c:pt>
                <c:pt idx="36244">
                  <c:v>823.49</c:v>
                </c:pt>
                <c:pt idx="36245">
                  <c:v>848.27</c:v>
                </c:pt>
                <c:pt idx="36246">
                  <c:v>872.12</c:v>
                </c:pt>
                <c:pt idx="36247">
                  <c:v>1025.5899999999999</c:v>
                </c:pt>
                <c:pt idx="36248">
                  <c:v>1165.3599999999999</c:v>
                </c:pt>
                <c:pt idx="36249">
                  <c:v>1247.07</c:v>
                </c:pt>
                <c:pt idx="36250">
                  <c:v>1325.18</c:v>
                </c:pt>
                <c:pt idx="36251">
                  <c:v>1354.31</c:v>
                </c:pt>
                <c:pt idx="36252">
                  <c:v>1364.02</c:v>
                </c:pt>
                <c:pt idx="36253">
                  <c:v>1382.43</c:v>
                </c:pt>
                <c:pt idx="36254">
                  <c:v>1364.23</c:v>
                </c:pt>
                <c:pt idx="36255">
                  <c:v>1330.3</c:v>
                </c:pt>
                <c:pt idx="36256">
                  <c:v>1222.48</c:v>
                </c:pt>
                <c:pt idx="36257">
                  <c:v>1115.06</c:v>
                </c:pt>
                <c:pt idx="36258">
                  <c:v>1184.0999999999999</c:v>
                </c:pt>
                <c:pt idx="36259">
                  <c:v>1166.54</c:v>
                </c:pt>
                <c:pt idx="36260">
                  <c:v>1128.3800000000001</c:v>
                </c:pt>
                <c:pt idx="36261">
                  <c:v>1077.51</c:v>
                </c:pt>
                <c:pt idx="36262">
                  <c:v>1021.65</c:v>
                </c:pt>
                <c:pt idx="36263">
                  <c:v>968.34</c:v>
                </c:pt>
                <c:pt idx="36264">
                  <c:v>918.98</c:v>
                </c:pt>
                <c:pt idx="36265">
                  <c:v>881.55</c:v>
                </c:pt>
                <c:pt idx="36266">
                  <c:v>861.69</c:v>
                </c:pt>
                <c:pt idx="36267">
                  <c:v>839.57</c:v>
                </c:pt>
                <c:pt idx="36268">
                  <c:v>828.87</c:v>
                </c:pt>
                <c:pt idx="36269">
                  <c:v>839.03</c:v>
                </c:pt>
                <c:pt idx="36270">
                  <c:v>823.83</c:v>
                </c:pt>
                <c:pt idx="36271">
                  <c:v>931.15</c:v>
                </c:pt>
                <c:pt idx="36272">
                  <c:v>1059.8900000000001</c:v>
                </c:pt>
                <c:pt idx="36273">
                  <c:v>1149.99</c:v>
                </c:pt>
                <c:pt idx="36274">
                  <c:v>1170.54</c:v>
                </c:pt>
                <c:pt idx="36275">
                  <c:v>1164.24</c:v>
                </c:pt>
                <c:pt idx="36276">
                  <c:v>1134.2</c:v>
                </c:pt>
                <c:pt idx="36277">
                  <c:v>1140.52</c:v>
                </c:pt>
                <c:pt idx="36278">
                  <c:v>1110.6199999999999</c:v>
                </c:pt>
                <c:pt idx="36279">
                  <c:v>1091.8800000000001</c:v>
                </c:pt>
                <c:pt idx="36280">
                  <c:v>1057.54</c:v>
                </c:pt>
                <c:pt idx="36281">
                  <c:v>1020.79</c:v>
                </c:pt>
                <c:pt idx="36282">
                  <c:v>1111.1400000000001</c:v>
                </c:pt>
                <c:pt idx="36283">
                  <c:v>1104.8599999999999</c:v>
                </c:pt>
                <c:pt idx="36284">
                  <c:v>1072.32</c:v>
                </c:pt>
                <c:pt idx="36285">
                  <c:v>1063.43</c:v>
                </c:pt>
                <c:pt idx="36286">
                  <c:v>959.12</c:v>
                </c:pt>
                <c:pt idx="36287">
                  <c:v>916.16</c:v>
                </c:pt>
                <c:pt idx="36288">
                  <c:v>878.56</c:v>
                </c:pt>
                <c:pt idx="36289">
                  <c:v>845.5</c:v>
                </c:pt>
                <c:pt idx="36290">
                  <c:v>819.39</c:v>
                </c:pt>
                <c:pt idx="36291">
                  <c:v>803.73</c:v>
                </c:pt>
                <c:pt idx="36292">
                  <c:v>789.03</c:v>
                </c:pt>
                <c:pt idx="36293">
                  <c:v>784.58</c:v>
                </c:pt>
                <c:pt idx="36294">
                  <c:v>765.03</c:v>
                </c:pt>
                <c:pt idx="36295">
                  <c:v>802.45</c:v>
                </c:pt>
                <c:pt idx="36296">
                  <c:v>843.44</c:v>
                </c:pt>
                <c:pt idx="36297">
                  <c:v>914.25</c:v>
                </c:pt>
                <c:pt idx="36298">
                  <c:v>963.95</c:v>
                </c:pt>
                <c:pt idx="36299">
                  <c:v>988.75</c:v>
                </c:pt>
                <c:pt idx="36300">
                  <c:v>998.48</c:v>
                </c:pt>
                <c:pt idx="36301">
                  <c:v>998.39</c:v>
                </c:pt>
                <c:pt idx="36302">
                  <c:v>986.11</c:v>
                </c:pt>
                <c:pt idx="36303">
                  <c:v>985.36</c:v>
                </c:pt>
                <c:pt idx="36304">
                  <c:v>958.65</c:v>
                </c:pt>
                <c:pt idx="36305">
                  <c:v>954.7</c:v>
                </c:pt>
                <c:pt idx="36306">
                  <c:v>1042.1099999999999</c:v>
                </c:pt>
                <c:pt idx="36307">
                  <c:v>1039.6300000000001</c:v>
                </c:pt>
                <c:pt idx="36308">
                  <c:v>1042.98</c:v>
                </c:pt>
                <c:pt idx="36309">
                  <c:v>1023.2</c:v>
                </c:pt>
                <c:pt idx="36310">
                  <c:v>970.91</c:v>
                </c:pt>
                <c:pt idx="36311">
                  <c:v>913.74</c:v>
                </c:pt>
                <c:pt idx="36312">
                  <c:v>867.47</c:v>
                </c:pt>
                <c:pt idx="36313">
                  <c:v>837.53</c:v>
                </c:pt>
                <c:pt idx="36314">
                  <c:v>816.59</c:v>
                </c:pt>
                <c:pt idx="36315">
                  <c:v>806.71</c:v>
                </c:pt>
                <c:pt idx="36316">
                  <c:v>814.9</c:v>
                </c:pt>
                <c:pt idx="36317">
                  <c:v>855.94</c:v>
                </c:pt>
                <c:pt idx="36318">
                  <c:v>867.8</c:v>
                </c:pt>
                <c:pt idx="36319">
                  <c:v>1034.1500000000001</c:v>
                </c:pt>
                <c:pt idx="36320">
                  <c:v>1188.18</c:v>
                </c:pt>
                <c:pt idx="36321">
                  <c:v>1300.92</c:v>
                </c:pt>
                <c:pt idx="36322">
                  <c:v>1347.42</c:v>
                </c:pt>
                <c:pt idx="36323">
                  <c:v>1355.45</c:v>
                </c:pt>
                <c:pt idx="36324">
                  <c:v>1370.51</c:v>
                </c:pt>
                <c:pt idx="36325">
                  <c:v>1397.18</c:v>
                </c:pt>
                <c:pt idx="36326">
                  <c:v>1387.41</c:v>
                </c:pt>
                <c:pt idx="36327">
                  <c:v>1346.65</c:v>
                </c:pt>
                <c:pt idx="36328">
                  <c:v>1244.67</c:v>
                </c:pt>
                <c:pt idx="36329">
                  <c:v>1122.08</c:v>
                </c:pt>
                <c:pt idx="36330">
                  <c:v>1180.1500000000001</c:v>
                </c:pt>
                <c:pt idx="36331">
                  <c:v>1160.99</c:v>
                </c:pt>
                <c:pt idx="36332">
                  <c:v>1129.05</c:v>
                </c:pt>
                <c:pt idx="36333">
                  <c:v>1070.1600000000001</c:v>
                </c:pt>
                <c:pt idx="36334">
                  <c:v>1007.24</c:v>
                </c:pt>
                <c:pt idx="36335">
                  <c:v>943.22</c:v>
                </c:pt>
                <c:pt idx="36336">
                  <c:v>890.85</c:v>
                </c:pt>
                <c:pt idx="36337">
                  <c:v>871.16</c:v>
                </c:pt>
                <c:pt idx="36338">
                  <c:v>856.3</c:v>
                </c:pt>
                <c:pt idx="36339">
                  <c:v>827.95</c:v>
                </c:pt>
                <c:pt idx="36340">
                  <c:v>843.63</c:v>
                </c:pt>
                <c:pt idx="36341">
                  <c:v>869.08</c:v>
                </c:pt>
                <c:pt idx="36342">
                  <c:v>881.03</c:v>
                </c:pt>
                <c:pt idx="36343">
                  <c:v>1055.9000000000001</c:v>
                </c:pt>
                <c:pt idx="36344">
                  <c:v>1226.3599999999999</c:v>
                </c:pt>
                <c:pt idx="36345">
                  <c:v>1319.94</c:v>
                </c:pt>
                <c:pt idx="36346">
                  <c:v>1372.04</c:v>
                </c:pt>
                <c:pt idx="36347">
                  <c:v>1374.01</c:v>
                </c:pt>
                <c:pt idx="36348">
                  <c:v>1374.72</c:v>
                </c:pt>
                <c:pt idx="36349">
                  <c:v>1374.59</c:v>
                </c:pt>
                <c:pt idx="36350">
                  <c:v>1380.45</c:v>
                </c:pt>
                <c:pt idx="36351">
                  <c:v>1334.43</c:v>
                </c:pt>
                <c:pt idx="36352">
                  <c:v>1219.42</c:v>
                </c:pt>
                <c:pt idx="36353">
                  <c:v>1117.02</c:v>
                </c:pt>
                <c:pt idx="36354">
                  <c:v>1187.3399999999999</c:v>
                </c:pt>
                <c:pt idx="36355">
                  <c:v>1161.3599999999999</c:v>
                </c:pt>
                <c:pt idx="36356">
                  <c:v>1126.95</c:v>
                </c:pt>
                <c:pt idx="36357">
                  <c:v>1075.29</c:v>
                </c:pt>
                <c:pt idx="36358">
                  <c:v>1007.52</c:v>
                </c:pt>
                <c:pt idx="36359">
                  <c:v>948.19</c:v>
                </c:pt>
                <c:pt idx="36360">
                  <c:v>895.64</c:v>
                </c:pt>
                <c:pt idx="36361">
                  <c:v>866.39</c:v>
                </c:pt>
                <c:pt idx="36362">
                  <c:v>827.87</c:v>
                </c:pt>
                <c:pt idx="36363">
                  <c:v>837.08</c:v>
                </c:pt>
                <c:pt idx="36364">
                  <c:v>837.74</c:v>
                </c:pt>
                <c:pt idx="36365">
                  <c:v>874.91</c:v>
                </c:pt>
                <c:pt idx="36366">
                  <c:v>880.51</c:v>
                </c:pt>
                <c:pt idx="36367">
                  <c:v>1054.82</c:v>
                </c:pt>
                <c:pt idx="36368">
                  <c:v>1198.93</c:v>
                </c:pt>
                <c:pt idx="36369">
                  <c:v>1295.8399999999999</c:v>
                </c:pt>
                <c:pt idx="36370">
                  <c:v>1342.74</c:v>
                </c:pt>
                <c:pt idx="36371">
                  <c:v>1352.56</c:v>
                </c:pt>
                <c:pt idx="36372">
                  <c:v>1360.1</c:v>
                </c:pt>
                <c:pt idx="36373">
                  <c:v>1380.63</c:v>
                </c:pt>
                <c:pt idx="36374">
                  <c:v>1371.65</c:v>
                </c:pt>
                <c:pt idx="36375">
                  <c:v>1322.03</c:v>
                </c:pt>
                <c:pt idx="36376">
                  <c:v>1240.9000000000001</c:v>
                </c:pt>
                <c:pt idx="36377">
                  <c:v>1130.3</c:v>
                </c:pt>
                <c:pt idx="36378">
                  <c:v>1189.6600000000001</c:v>
                </c:pt>
                <c:pt idx="36379">
                  <c:v>1181.8800000000001</c:v>
                </c:pt>
                <c:pt idx="36380">
                  <c:v>1135.83</c:v>
                </c:pt>
                <c:pt idx="36381">
                  <c:v>1085.4000000000001</c:v>
                </c:pt>
                <c:pt idx="36382">
                  <c:v>1020.1</c:v>
                </c:pt>
                <c:pt idx="36383">
                  <c:v>937.25</c:v>
                </c:pt>
                <c:pt idx="36384">
                  <c:v>881.14</c:v>
                </c:pt>
                <c:pt idx="36385">
                  <c:v>850.4</c:v>
                </c:pt>
                <c:pt idx="36386">
                  <c:v>832.45</c:v>
                </c:pt>
                <c:pt idx="36387">
                  <c:v>815.55</c:v>
                </c:pt>
                <c:pt idx="36388">
                  <c:v>824.14</c:v>
                </c:pt>
                <c:pt idx="36389">
                  <c:v>855.36</c:v>
                </c:pt>
                <c:pt idx="36390">
                  <c:v>865.2</c:v>
                </c:pt>
                <c:pt idx="36391">
                  <c:v>1037.42</c:v>
                </c:pt>
                <c:pt idx="36392">
                  <c:v>1207.54</c:v>
                </c:pt>
                <c:pt idx="36393">
                  <c:v>1312.28</c:v>
                </c:pt>
                <c:pt idx="36394">
                  <c:v>1368.26</c:v>
                </c:pt>
                <c:pt idx="36395">
                  <c:v>1370.79</c:v>
                </c:pt>
                <c:pt idx="36396">
                  <c:v>1383.87</c:v>
                </c:pt>
                <c:pt idx="36397">
                  <c:v>1408.27</c:v>
                </c:pt>
                <c:pt idx="36398">
                  <c:v>1406.52</c:v>
                </c:pt>
                <c:pt idx="36399">
                  <c:v>1361.48</c:v>
                </c:pt>
                <c:pt idx="36400">
                  <c:v>1277.3</c:v>
                </c:pt>
                <c:pt idx="36401">
                  <c:v>1148.1300000000001</c:v>
                </c:pt>
                <c:pt idx="36402">
                  <c:v>1202.19</c:v>
                </c:pt>
                <c:pt idx="36403">
                  <c:v>1182.75</c:v>
                </c:pt>
                <c:pt idx="36404">
                  <c:v>1155.6600000000001</c:v>
                </c:pt>
                <c:pt idx="36405">
                  <c:v>1105.96</c:v>
                </c:pt>
                <c:pt idx="36406">
                  <c:v>1045.42</c:v>
                </c:pt>
                <c:pt idx="36407">
                  <c:v>978.67</c:v>
                </c:pt>
                <c:pt idx="36408">
                  <c:v>930.61</c:v>
                </c:pt>
                <c:pt idx="36409">
                  <c:v>883.64</c:v>
                </c:pt>
                <c:pt idx="36410">
                  <c:v>859.8</c:v>
                </c:pt>
                <c:pt idx="36411">
                  <c:v>862.53</c:v>
                </c:pt>
                <c:pt idx="36412">
                  <c:v>863.44</c:v>
                </c:pt>
                <c:pt idx="36413">
                  <c:v>886.72</c:v>
                </c:pt>
                <c:pt idx="36414">
                  <c:v>896.32</c:v>
                </c:pt>
                <c:pt idx="36415">
                  <c:v>1068.01</c:v>
                </c:pt>
                <c:pt idx="36416">
                  <c:v>1214.05</c:v>
                </c:pt>
                <c:pt idx="36417">
                  <c:v>1288.28</c:v>
                </c:pt>
                <c:pt idx="36418">
                  <c:v>1355.66</c:v>
                </c:pt>
                <c:pt idx="36419">
                  <c:v>1354.55</c:v>
                </c:pt>
                <c:pt idx="36420">
                  <c:v>1342.64</c:v>
                </c:pt>
                <c:pt idx="36421">
                  <c:v>1360.36</c:v>
                </c:pt>
                <c:pt idx="36422">
                  <c:v>1350.43</c:v>
                </c:pt>
                <c:pt idx="36423">
                  <c:v>1275.44</c:v>
                </c:pt>
                <c:pt idx="36424">
                  <c:v>1182.33</c:v>
                </c:pt>
                <c:pt idx="36425">
                  <c:v>1088.82</c:v>
                </c:pt>
                <c:pt idx="36426">
                  <c:v>1145.8499999999999</c:v>
                </c:pt>
                <c:pt idx="36427">
                  <c:v>1131.53</c:v>
                </c:pt>
                <c:pt idx="36428">
                  <c:v>1097.47</c:v>
                </c:pt>
                <c:pt idx="36429">
                  <c:v>1043.06</c:v>
                </c:pt>
                <c:pt idx="36430">
                  <c:v>988.1</c:v>
                </c:pt>
                <c:pt idx="36431">
                  <c:v>939.73</c:v>
                </c:pt>
                <c:pt idx="36432">
                  <c:v>890.29</c:v>
                </c:pt>
                <c:pt idx="36433">
                  <c:v>864.83</c:v>
                </c:pt>
                <c:pt idx="36434">
                  <c:v>854.11</c:v>
                </c:pt>
                <c:pt idx="36435">
                  <c:v>839.07</c:v>
                </c:pt>
                <c:pt idx="36436">
                  <c:v>827.7</c:v>
                </c:pt>
                <c:pt idx="36437">
                  <c:v>831.18</c:v>
                </c:pt>
                <c:pt idx="36438">
                  <c:v>800.88</c:v>
                </c:pt>
                <c:pt idx="36439">
                  <c:v>896</c:v>
                </c:pt>
                <c:pt idx="36440">
                  <c:v>1000.58</c:v>
                </c:pt>
                <c:pt idx="36441">
                  <c:v>1083.07</c:v>
                </c:pt>
                <c:pt idx="36442">
                  <c:v>1113.1400000000001</c:v>
                </c:pt>
                <c:pt idx="36443">
                  <c:v>1110.76</c:v>
                </c:pt>
                <c:pt idx="36444">
                  <c:v>1092.5</c:v>
                </c:pt>
                <c:pt idx="36445">
                  <c:v>1086.55</c:v>
                </c:pt>
                <c:pt idx="36446">
                  <c:v>1065.55</c:v>
                </c:pt>
                <c:pt idx="36447">
                  <c:v>1035.83</c:v>
                </c:pt>
                <c:pt idx="36448">
                  <c:v>1018.06</c:v>
                </c:pt>
                <c:pt idx="36449">
                  <c:v>990.41</c:v>
                </c:pt>
                <c:pt idx="36450">
                  <c:v>1060.0899999999999</c:v>
                </c:pt>
                <c:pt idx="36451">
                  <c:v>1065.4000000000001</c:v>
                </c:pt>
                <c:pt idx="36452">
                  <c:v>1033.32</c:v>
                </c:pt>
                <c:pt idx="36453">
                  <c:v>999.37</c:v>
                </c:pt>
                <c:pt idx="36454">
                  <c:v>944.48</c:v>
                </c:pt>
                <c:pt idx="36455">
                  <c:v>920.98</c:v>
                </c:pt>
                <c:pt idx="36456">
                  <c:v>880.53</c:v>
                </c:pt>
                <c:pt idx="36457">
                  <c:v>860.96</c:v>
                </c:pt>
                <c:pt idx="36458">
                  <c:v>826.73</c:v>
                </c:pt>
                <c:pt idx="36459">
                  <c:v>810.81</c:v>
                </c:pt>
                <c:pt idx="36460">
                  <c:v>795.98</c:v>
                </c:pt>
                <c:pt idx="36461">
                  <c:v>794.78</c:v>
                </c:pt>
                <c:pt idx="36462">
                  <c:v>750.3</c:v>
                </c:pt>
                <c:pt idx="36463">
                  <c:v>789</c:v>
                </c:pt>
                <c:pt idx="36464">
                  <c:v>829.83</c:v>
                </c:pt>
                <c:pt idx="36465">
                  <c:v>879.92</c:v>
                </c:pt>
                <c:pt idx="36466">
                  <c:v>921.28</c:v>
                </c:pt>
                <c:pt idx="36467">
                  <c:v>932.58</c:v>
                </c:pt>
                <c:pt idx="36468">
                  <c:v>927.55</c:v>
                </c:pt>
                <c:pt idx="36469">
                  <c:v>926.45</c:v>
                </c:pt>
                <c:pt idx="36470">
                  <c:v>935.57</c:v>
                </c:pt>
                <c:pt idx="36471">
                  <c:v>912.07</c:v>
                </c:pt>
                <c:pt idx="36472">
                  <c:v>884.31</c:v>
                </c:pt>
                <c:pt idx="36473">
                  <c:v>869.78</c:v>
                </c:pt>
                <c:pt idx="36474">
                  <c:v>955.26</c:v>
                </c:pt>
                <c:pt idx="36475">
                  <c:v>958</c:v>
                </c:pt>
                <c:pt idx="36476">
                  <c:v>949.25</c:v>
                </c:pt>
                <c:pt idx="36477">
                  <c:v>930.68</c:v>
                </c:pt>
                <c:pt idx="36478">
                  <c:v>891.25</c:v>
                </c:pt>
                <c:pt idx="36479">
                  <c:v>839.29</c:v>
                </c:pt>
                <c:pt idx="36480">
                  <c:v>803.18</c:v>
                </c:pt>
                <c:pt idx="36481">
                  <c:v>789.84</c:v>
                </c:pt>
                <c:pt idx="36482">
                  <c:v>768.89</c:v>
                </c:pt>
                <c:pt idx="36483">
                  <c:v>759.85</c:v>
                </c:pt>
                <c:pt idx="36484">
                  <c:v>750.83</c:v>
                </c:pt>
                <c:pt idx="36485">
                  <c:v>755.93</c:v>
                </c:pt>
                <c:pt idx="36486">
                  <c:v>729.51</c:v>
                </c:pt>
                <c:pt idx="36487">
                  <c:v>793</c:v>
                </c:pt>
                <c:pt idx="36488">
                  <c:v>850.27</c:v>
                </c:pt>
                <c:pt idx="36489">
                  <c:v>914.73</c:v>
                </c:pt>
                <c:pt idx="36490">
                  <c:v>951.5</c:v>
                </c:pt>
                <c:pt idx="36491">
                  <c:v>959.05</c:v>
                </c:pt>
                <c:pt idx="36492">
                  <c:v>962.58</c:v>
                </c:pt>
                <c:pt idx="36493">
                  <c:v>964.03</c:v>
                </c:pt>
                <c:pt idx="36494">
                  <c:v>941.45</c:v>
                </c:pt>
                <c:pt idx="36495">
                  <c:v>930.51</c:v>
                </c:pt>
                <c:pt idx="36496">
                  <c:v>909.03</c:v>
                </c:pt>
                <c:pt idx="36497">
                  <c:v>897.96</c:v>
                </c:pt>
                <c:pt idx="36498">
                  <c:v>994.87</c:v>
                </c:pt>
                <c:pt idx="36499">
                  <c:v>979.93</c:v>
                </c:pt>
                <c:pt idx="36500">
                  <c:v>956.66</c:v>
                </c:pt>
                <c:pt idx="36501">
                  <c:v>935.62</c:v>
                </c:pt>
                <c:pt idx="36502">
                  <c:v>898.82</c:v>
                </c:pt>
                <c:pt idx="36503">
                  <c:v>847.03</c:v>
                </c:pt>
                <c:pt idx="36504">
                  <c:v>810.09</c:v>
                </c:pt>
                <c:pt idx="36505">
                  <c:v>790.58</c:v>
                </c:pt>
                <c:pt idx="36506">
                  <c:v>774.8</c:v>
                </c:pt>
                <c:pt idx="36507">
                  <c:v>754.54</c:v>
                </c:pt>
                <c:pt idx="36508">
                  <c:v>747.57</c:v>
                </c:pt>
                <c:pt idx="36509">
                  <c:v>748.35</c:v>
                </c:pt>
                <c:pt idx="36510">
                  <c:v>712.14</c:v>
                </c:pt>
                <c:pt idx="36511">
                  <c:v>758.2</c:v>
                </c:pt>
                <c:pt idx="36512">
                  <c:v>798.92</c:v>
                </c:pt>
                <c:pt idx="36513">
                  <c:v>826.74</c:v>
                </c:pt>
                <c:pt idx="36514">
                  <c:v>848.54</c:v>
                </c:pt>
                <c:pt idx="36515">
                  <c:v>858.91</c:v>
                </c:pt>
                <c:pt idx="36516">
                  <c:v>856.2</c:v>
                </c:pt>
                <c:pt idx="36517">
                  <c:v>858.27</c:v>
                </c:pt>
                <c:pt idx="36518">
                  <c:v>815.58</c:v>
                </c:pt>
                <c:pt idx="36519">
                  <c:v>786.72</c:v>
                </c:pt>
                <c:pt idx="36520">
                  <c:v>768.88</c:v>
                </c:pt>
                <c:pt idx="36521">
                  <c:v>785.67</c:v>
                </c:pt>
                <c:pt idx="36522">
                  <c:v>891.21</c:v>
                </c:pt>
                <c:pt idx="36523">
                  <c:v>911.13</c:v>
                </c:pt>
                <c:pt idx="36524">
                  <c:v>923.03</c:v>
                </c:pt>
                <c:pt idx="36525">
                  <c:v>900.72</c:v>
                </c:pt>
                <c:pt idx="36526">
                  <c:v>860.58</c:v>
                </c:pt>
                <c:pt idx="36527">
                  <c:v>827.1</c:v>
                </c:pt>
                <c:pt idx="36528">
                  <c:v>798.38</c:v>
                </c:pt>
                <c:pt idx="36529">
                  <c:v>766.04</c:v>
                </c:pt>
                <c:pt idx="36530">
                  <c:v>752.28</c:v>
                </c:pt>
                <c:pt idx="36531">
                  <c:v>734.17</c:v>
                </c:pt>
                <c:pt idx="36532">
                  <c:v>736.82</c:v>
                </c:pt>
                <c:pt idx="36533">
                  <c:v>751.02</c:v>
                </c:pt>
                <c:pt idx="36534">
                  <c:v>746.35</c:v>
                </c:pt>
                <c:pt idx="36535">
                  <c:v>843.32</c:v>
                </c:pt>
                <c:pt idx="36536">
                  <c:v>938.74</c:v>
                </c:pt>
                <c:pt idx="36537">
                  <c:v>1020.72</c:v>
                </c:pt>
                <c:pt idx="36538">
                  <c:v>1091.9000000000001</c:v>
                </c:pt>
                <c:pt idx="36539">
                  <c:v>1128.6400000000001</c:v>
                </c:pt>
                <c:pt idx="36540">
                  <c:v>1182.22</c:v>
                </c:pt>
                <c:pt idx="36541">
                  <c:v>1202.5</c:v>
                </c:pt>
                <c:pt idx="36542">
                  <c:v>1168.02</c:v>
                </c:pt>
                <c:pt idx="36543">
                  <c:v>1127.24</c:v>
                </c:pt>
                <c:pt idx="36544">
                  <c:v>1073.4100000000001</c:v>
                </c:pt>
                <c:pt idx="36545">
                  <c:v>1020.48</c:v>
                </c:pt>
                <c:pt idx="36546">
                  <c:v>1089.27</c:v>
                </c:pt>
                <c:pt idx="36547">
                  <c:v>1080.45</c:v>
                </c:pt>
                <c:pt idx="36548">
                  <c:v>1058.27</c:v>
                </c:pt>
                <c:pt idx="36549">
                  <c:v>1022.24</c:v>
                </c:pt>
                <c:pt idx="36550">
                  <c:v>958.34</c:v>
                </c:pt>
                <c:pt idx="36551">
                  <c:v>903.22</c:v>
                </c:pt>
                <c:pt idx="36552">
                  <c:v>859.71</c:v>
                </c:pt>
                <c:pt idx="36553">
                  <c:v>825.65</c:v>
                </c:pt>
                <c:pt idx="36554">
                  <c:v>804.89</c:v>
                </c:pt>
                <c:pt idx="36555">
                  <c:v>794.59</c:v>
                </c:pt>
                <c:pt idx="36556">
                  <c:v>796.54</c:v>
                </c:pt>
                <c:pt idx="36557">
                  <c:v>823.18</c:v>
                </c:pt>
                <c:pt idx="36558">
                  <c:v>845.33</c:v>
                </c:pt>
                <c:pt idx="36559">
                  <c:v>1029.94</c:v>
                </c:pt>
                <c:pt idx="36560">
                  <c:v>1191.74</c:v>
                </c:pt>
                <c:pt idx="36561">
                  <c:v>1309.6500000000001</c:v>
                </c:pt>
                <c:pt idx="36562">
                  <c:v>1343.91</c:v>
                </c:pt>
                <c:pt idx="36563">
                  <c:v>1367.82</c:v>
                </c:pt>
                <c:pt idx="36564">
                  <c:v>1372.69</c:v>
                </c:pt>
                <c:pt idx="36565">
                  <c:v>1387.26</c:v>
                </c:pt>
                <c:pt idx="36566">
                  <c:v>1387.92</c:v>
                </c:pt>
                <c:pt idx="36567">
                  <c:v>1326.72</c:v>
                </c:pt>
                <c:pt idx="36568">
                  <c:v>1220.29</c:v>
                </c:pt>
                <c:pt idx="36569">
                  <c:v>1113</c:v>
                </c:pt>
                <c:pt idx="36570">
                  <c:v>1179.44</c:v>
                </c:pt>
                <c:pt idx="36571">
                  <c:v>1148.72</c:v>
                </c:pt>
                <c:pt idx="36572">
                  <c:v>1103.7</c:v>
                </c:pt>
                <c:pt idx="36573">
                  <c:v>1052.47</c:v>
                </c:pt>
                <c:pt idx="36574">
                  <c:v>975.92</c:v>
                </c:pt>
                <c:pt idx="36575">
                  <c:v>928.19</c:v>
                </c:pt>
                <c:pt idx="36576">
                  <c:v>879.64</c:v>
                </c:pt>
                <c:pt idx="36577">
                  <c:v>854.16</c:v>
                </c:pt>
                <c:pt idx="36578">
                  <c:v>833.4</c:v>
                </c:pt>
                <c:pt idx="36579">
                  <c:v>812.99</c:v>
                </c:pt>
                <c:pt idx="36580">
                  <c:v>822.84</c:v>
                </c:pt>
                <c:pt idx="36581">
                  <c:v>851.66</c:v>
                </c:pt>
                <c:pt idx="36582">
                  <c:v>861.52</c:v>
                </c:pt>
                <c:pt idx="36583">
                  <c:v>1057.3699999999999</c:v>
                </c:pt>
                <c:pt idx="36584">
                  <c:v>1219.5899999999999</c:v>
                </c:pt>
                <c:pt idx="36585">
                  <c:v>1313.6</c:v>
                </c:pt>
                <c:pt idx="36586">
                  <c:v>1373.01</c:v>
                </c:pt>
                <c:pt idx="36587">
                  <c:v>1366.67</c:v>
                </c:pt>
                <c:pt idx="36588">
                  <c:v>1370.01</c:v>
                </c:pt>
                <c:pt idx="36589">
                  <c:v>1397.31</c:v>
                </c:pt>
                <c:pt idx="36590">
                  <c:v>1376.92</c:v>
                </c:pt>
                <c:pt idx="36591">
                  <c:v>1310.81</c:v>
                </c:pt>
                <c:pt idx="36592">
                  <c:v>1214.95</c:v>
                </c:pt>
                <c:pt idx="36593">
                  <c:v>1104.42</c:v>
                </c:pt>
                <c:pt idx="36594">
                  <c:v>1166.75</c:v>
                </c:pt>
                <c:pt idx="36595">
                  <c:v>1148.73</c:v>
                </c:pt>
                <c:pt idx="36596">
                  <c:v>1103.42</c:v>
                </c:pt>
                <c:pt idx="36597">
                  <c:v>1051.03</c:v>
                </c:pt>
                <c:pt idx="36598">
                  <c:v>998.17</c:v>
                </c:pt>
                <c:pt idx="36599">
                  <c:v>935.43</c:v>
                </c:pt>
                <c:pt idx="36600">
                  <c:v>887.97</c:v>
                </c:pt>
                <c:pt idx="36601">
                  <c:v>859.84</c:v>
                </c:pt>
                <c:pt idx="36602">
                  <c:v>837.58</c:v>
                </c:pt>
                <c:pt idx="36603">
                  <c:v>822.25</c:v>
                </c:pt>
                <c:pt idx="36604">
                  <c:v>812.92</c:v>
                </c:pt>
                <c:pt idx="36605">
                  <c:v>821.52</c:v>
                </c:pt>
                <c:pt idx="36606">
                  <c:v>803.47</c:v>
                </c:pt>
                <c:pt idx="36607">
                  <c:v>914.97</c:v>
                </c:pt>
                <c:pt idx="36608">
                  <c:v>1035.29</c:v>
                </c:pt>
                <c:pt idx="36609">
                  <c:v>1131.9100000000001</c:v>
                </c:pt>
                <c:pt idx="36610">
                  <c:v>1184.6500000000001</c:v>
                </c:pt>
                <c:pt idx="36611">
                  <c:v>1172.4100000000001</c:v>
                </c:pt>
                <c:pt idx="36612">
                  <c:v>1142.8800000000001</c:v>
                </c:pt>
                <c:pt idx="36613">
                  <c:v>1123.76</c:v>
                </c:pt>
                <c:pt idx="36614">
                  <c:v>1111.44</c:v>
                </c:pt>
                <c:pt idx="36615">
                  <c:v>1082.71</c:v>
                </c:pt>
                <c:pt idx="36616">
                  <c:v>1043.68</c:v>
                </c:pt>
                <c:pt idx="36617">
                  <c:v>1016.69</c:v>
                </c:pt>
                <c:pt idx="36618">
                  <c:v>1092.46</c:v>
                </c:pt>
                <c:pt idx="36619">
                  <c:v>1087.33</c:v>
                </c:pt>
                <c:pt idx="36620">
                  <c:v>1057.24</c:v>
                </c:pt>
                <c:pt idx="36621">
                  <c:v>1024.9000000000001</c:v>
                </c:pt>
                <c:pt idx="36622">
                  <c:v>976.66</c:v>
                </c:pt>
                <c:pt idx="36623">
                  <c:v>923.99</c:v>
                </c:pt>
                <c:pt idx="36624">
                  <c:v>891.74</c:v>
                </c:pt>
                <c:pt idx="36625">
                  <c:v>862.06</c:v>
                </c:pt>
                <c:pt idx="36626">
                  <c:v>833.06</c:v>
                </c:pt>
                <c:pt idx="36627">
                  <c:v>812.87</c:v>
                </c:pt>
                <c:pt idx="36628">
                  <c:v>805.15</c:v>
                </c:pt>
                <c:pt idx="36629">
                  <c:v>810.22</c:v>
                </c:pt>
                <c:pt idx="36630">
                  <c:v>771.49</c:v>
                </c:pt>
                <c:pt idx="36631">
                  <c:v>812.91</c:v>
                </c:pt>
                <c:pt idx="36632">
                  <c:v>871.8</c:v>
                </c:pt>
                <c:pt idx="36633">
                  <c:v>933.13</c:v>
                </c:pt>
                <c:pt idx="36634">
                  <c:v>988.05</c:v>
                </c:pt>
                <c:pt idx="36635">
                  <c:v>999.04</c:v>
                </c:pt>
                <c:pt idx="36636">
                  <c:v>1010.75</c:v>
                </c:pt>
                <c:pt idx="36637">
                  <c:v>1007.99</c:v>
                </c:pt>
                <c:pt idx="36638">
                  <c:v>995.17</c:v>
                </c:pt>
                <c:pt idx="36639">
                  <c:v>987.13</c:v>
                </c:pt>
                <c:pt idx="36640">
                  <c:v>971.1</c:v>
                </c:pt>
                <c:pt idx="36641">
                  <c:v>956.18</c:v>
                </c:pt>
                <c:pt idx="36642">
                  <c:v>1037.31</c:v>
                </c:pt>
                <c:pt idx="36643">
                  <c:v>1048.98</c:v>
                </c:pt>
                <c:pt idx="36644">
                  <c:v>1034.06</c:v>
                </c:pt>
                <c:pt idx="36645">
                  <c:v>1006.66</c:v>
                </c:pt>
                <c:pt idx="36646">
                  <c:v>956.19</c:v>
                </c:pt>
                <c:pt idx="36647">
                  <c:v>903.38</c:v>
                </c:pt>
                <c:pt idx="36648">
                  <c:v>856.71</c:v>
                </c:pt>
                <c:pt idx="36649">
                  <c:v>824.54</c:v>
                </c:pt>
                <c:pt idx="36650">
                  <c:v>802.36</c:v>
                </c:pt>
                <c:pt idx="36651">
                  <c:v>791.07</c:v>
                </c:pt>
                <c:pt idx="36652">
                  <c:v>793.02</c:v>
                </c:pt>
                <c:pt idx="36653">
                  <c:v>836.33</c:v>
                </c:pt>
                <c:pt idx="36654">
                  <c:v>840.56</c:v>
                </c:pt>
                <c:pt idx="36655">
                  <c:v>1035.56</c:v>
                </c:pt>
                <c:pt idx="36656">
                  <c:v>1192.8599999999999</c:v>
                </c:pt>
                <c:pt idx="36657">
                  <c:v>1308.77</c:v>
                </c:pt>
                <c:pt idx="36658">
                  <c:v>1349.2</c:v>
                </c:pt>
                <c:pt idx="36659">
                  <c:v>1342.14</c:v>
                </c:pt>
                <c:pt idx="36660">
                  <c:v>1332.03</c:v>
                </c:pt>
                <c:pt idx="36661">
                  <c:v>1364.76</c:v>
                </c:pt>
                <c:pt idx="36662">
                  <c:v>1357.75</c:v>
                </c:pt>
                <c:pt idx="36663">
                  <c:v>1310.84</c:v>
                </c:pt>
                <c:pt idx="36664">
                  <c:v>1221.94</c:v>
                </c:pt>
                <c:pt idx="36665">
                  <c:v>1092.07</c:v>
                </c:pt>
                <c:pt idx="36666">
                  <c:v>1152.28</c:v>
                </c:pt>
                <c:pt idx="36667">
                  <c:v>1128.42</c:v>
                </c:pt>
                <c:pt idx="36668">
                  <c:v>1103.94</c:v>
                </c:pt>
                <c:pt idx="36669">
                  <c:v>1053.3800000000001</c:v>
                </c:pt>
                <c:pt idx="36670">
                  <c:v>986.04</c:v>
                </c:pt>
                <c:pt idx="36671">
                  <c:v>916.45</c:v>
                </c:pt>
                <c:pt idx="36672">
                  <c:v>877.08</c:v>
                </c:pt>
                <c:pt idx="36673">
                  <c:v>846.51</c:v>
                </c:pt>
                <c:pt idx="36674">
                  <c:v>822.7</c:v>
                </c:pt>
                <c:pt idx="36675">
                  <c:v>808.35</c:v>
                </c:pt>
                <c:pt idx="36676">
                  <c:v>815.31</c:v>
                </c:pt>
                <c:pt idx="36677">
                  <c:v>850.88</c:v>
                </c:pt>
                <c:pt idx="36678">
                  <c:v>855.07</c:v>
                </c:pt>
                <c:pt idx="36679">
                  <c:v>1035.26</c:v>
                </c:pt>
                <c:pt idx="36680">
                  <c:v>1194.54</c:v>
                </c:pt>
                <c:pt idx="36681">
                  <c:v>1280.43</c:v>
                </c:pt>
                <c:pt idx="36682">
                  <c:v>1328.34</c:v>
                </c:pt>
                <c:pt idx="36683">
                  <c:v>1338.19</c:v>
                </c:pt>
                <c:pt idx="36684">
                  <c:v>1335.35</c:v>
                </c:pt>
                <c:pt idx="36685">
                  <c:v>1362.77</c:v>
                </c:pt>
                <c:pt idx="36686">
                  <c:v>1347.84</c:v>
                </c:pt>
                <c:pt idx="36687">
                  <c:v>1301.97</c:v>
                </c:pt>
                <c:pt idx="36688">
                  <c:v>1205.92</c:v>
                </c:pt>
                <c:pt idx="36689">
                  <c:v>1092.71</c:v>
                </c:pt>
                <c:pt idx="36690">
                  <c:v>1154.46</c:v>
                </c:pt>
                <c:pt idx="36691">
                  <c:v>1140.32</c:v>
                </c:pt>
                <c:pt idx="36692">
                  <c:v>1104.83</c:v>
                </c:pt>
                <c:pt idx="36693">
                  <c:v>1054.81</c:v>
                </c:pt>
                <c:pt idx="36694">
                  <c:v>987.52</c:v>
                </c:pt>
                <c:pt idx="36695">
                  <c:v>914.05</c:v>
                </c:pt>
                <c:pt idx="36696">
                  <c:v>866.23</c:v>
                </c:pt>
                <c:pt idx="36697">
                  <c:v>837.51</c:v>
                </c:pt>
                <c:pt idx="36698">
                  <c:v>813.16</c:v>
                </c:pt>
                <c:pt idx="36699">
                  <c:v>797.6</c:v>
                </c:pt>
                <c:pt idx="36700">
                  <c:v>803.86</c:v>
                </c:pt>
                <c:pt idx="36701">
                  <c:v>840.57</c:v>
                </c:pt>
                <c:pt idx="36702">
                  <c:v>848.06</c:v>
                </c:pt>
                <c:pt idx="36703">
                  <c:v>1026.3800000000001</c:v>
                </c:pt>
                <c:pt idx="36704">
                  <c:v>1187.22</c:v>
                </c:pt>
                <c:pt idx="36705">
                  <c:v>1283.1199999999999</c:v>
                </c:pt>
                <c:pt idx="36706">
                  <c:v>1331.07</c:v>
                </c:pt>
                <c:pt idx="36707">
                  <c:v>1349.4</c:v>
                </c:pt>
                <c:pt idx="36708">
                  <c:v>1359.35</c:v>
                </c:pt>
                <c:pt idx="36709">
                  <c:v>1384.36</c:v>
                </c:pt>
                <c:pt idx="36710">
                  <c:v>1373.73</c:v>
                </c:pt>
                <c:pt idx="36711">
                  <c:v>1325.75</c:v>
                </c:pt>
                <c:pt idx="36712">
                  <c:v>1238.3399999999999</c:v>
                </c:pt>
                <c:pt idx="36713">
                  <c:v>1112.74</c:v>
                </c:pt>
                <c:pt idx="36714">
                  <c:v>1178.5899999999999</c:v>
                </c:pt>
                <c:pt idx="36715">
                  <c:v>1152.3900000000001</c:v>
                </c:pt>
                <c:pt idx="36716">
                  <c:v>1118.8900000000001</c:v>
                </c:pt>
                <c:pt idx="36717">
                  <c:v>1070.76</c:v>
                </c:pt>
                <c:pt idx="36718">
                  <c:v>995.41</c:v>
                </c:pt>
                <c:pt idx="36719">
                  <c:v>934.87</c:v>
                </c:pt>
                <c:pt idx="36720">
                  <c:v>897.11</c:v>
                </c:pt>
                <c:pt idx="36721">
                  <c:v>867.58</c:v>
                </c:pt>
                <c:pt idx="36722">
                  <c:v>846.21</c:v>
                </c:pt>
                <c:pt idx="36723">
                  <c:v>827.57</c:v>
                </c:pt>
                <c:pt idx="36724">
                  <c:v>830.69</c:v>
                </c:pt>
                <c:pt idx="36725">
                  <c:v>869.86</c:v>
                </c:pt>
                <c:pt idx="36726">
                  <c:v>862.88</c:v>
                </c:pt>
                <c:pt idx="36727">
                  <c:v>1046.99</c:v>
                </c:pt>
                <c:pt idx="36728">
                  <c:v>1217.54</c:v>
                </c:pt>
                <c:pt idx="36729">
                  <c:v>1314.71</c:v>
                </c:pt>
                <c:pt idx="36730">
                  <c:v>1361.09</c:v>
                </c:pt>
                <c:pt idx="36731">
                  <c:v>1365.88</c:v>
                </c:pt>
                <c:pt idx="36732">
                  <c:v>1367.83</c:v>
                </c:pt>
                <c:pt idx="36733">
                  <c:v>1394.71</c:v>
                </c:pt>
                <c:pt idx="36734">
                  <c:v>1381.68</c:v>
                </c:pt>
                <c:pt idx="36735">
                  <c:v>1325.8</c:v>
                </c:pt>
                <c:pt idx="36736">
                  <c:v>1230.02</c:v>
                </c:pt>
                <c:pt idx="36737">
                  <c:v>1117.22</c:v>
                </c:pt>
                <c:pt idx="36738">
                  <c:v>1174.96</c:v>
                </c:pt>
                <c:pt idx="36739">
                  <c:v>1149.92</c:v>
                </c:pt>
                <c:pt idx="36740">
                  <c:v>1110.0999999999999</c:v>
                </c:pt>
                <c:pt idx="36741">
                  <c:v>1067.3800000000001</c:v>
                </c:pt>
                <c:pt idx="36742">
                  <c:v>997.34</c:v>
                </c:pt>
                <c:pt idx="36743">
                  <c:v>938.63</c:v>
                </c:pt>
                <c:pt idx="36744">
                  <c:v>898.09</c:v>
                </c:pt>
                <c:pt idx="36745">
                  <c:v>859.15</c:v>
                </c:pt>
                <c:pt idx="36746">
                  <c:v>833.65</c:v>
                </c:pt>
                <c:pt idx="36747">
                  <c:v>820.76</c:v>
                </c:pt>
                <c:pt idx="36748">
                  <c:v>821.37</c:v>
                </c:pt>
                <c:pt idx="36749">
                  <c:v>862.8</c:v>
                </c:pt>
                <c:pt idx="36750">
                  <c:v>885.67</c:v>
                </c:pt>
                <c:pt idx="36751">
                  <c:v>1066.23</c:v>
                </c:pt>
                <c:pt idx="36752">
                  <c:v>1213.8399999999999</c:v>
                </c:pt>
                <c:pt idx="36753">
                  <c:v>1307.23</c:v>
                </c:pt>
                <c:pt idx="36754">
                  <c:v>1334.52</c:v>
                </c:pt>
                <c:pt idx="36755">
                  <c:v>1358.68</c:v>
                </c:pt>
                <c:pt idx="36756">
                  <c:v>1345.85</c:v>
                </c:pt>
                <c:pt idx="36757">
                  <c:v>1372.6</c:v>
                </c:pt>
                <c:pt idx="36758">
                  <c:v>1351.93</c:v>
                </c:pt>
                <c:pt idx="36759">
                  <c:v>1310.7</c:v>
                </c:pt>
                <c:pt idx="36760">
                  <c:v>1207.8</c:v>
                </c:pt>
                <c:pt idx="36761">
                  <c:v>1103.69</c:v>
                </c:pt>
                <c:pt idx="36762">
                  <c:v>1150.52</c:v>
                </c:pt>
                <c:pt idx="36763">
                  <c:v>1143.3900000000001</c:v>
                </c:pt>
                <c:pt idx="36764">
                  <c:v>1109.04</c:v>
                </c:pt>
                <c:pt idx="36765">
                  <c:v>1071.49</c:v>
                </c:pt>
                <c:pt idx="36766">
                  <c:v>1017.66</c:v>
                </c:pt>
                <c:pt idx="36767">
                  <c:v>973.11</c:v>
                </c:pt>
                <c:pt idx="36768">
                  <c:v>923.31</c:v>
                </c:pt>
                <c:pt idx="36769">
                  <c:v>893.48</c:v>
                </c:pt>
                <c:pt idx="36770">
                  <c:v>859.66</c:v>
                </c:pt>
                <c:pt idx="36771">
                  <c:v>847.88</c:v>
                </c:pt>
                <c:pt idx="36772">
                  <c:v>843.57</c:v>
                </c:pt>
                <c:pt idx="36773">
                  <c:v>837.48</c:v>
                </c:pt>
                <c:pt idx="36774">
                  <c:v>814.47</c:v>
                </c:pt>
                <c:pt idx="36775">
                  <c:v>945.83</c:v>
                </c:pt>
                <c:pt idx="36776">
                  <c:v>1083.8499999999999</c:v>
                </c:pt>
                <c:pt idx="36777">
                  <c:v>1162.75</c:v>
                </c:pt>
                <c:pt idx="36778">
                  <c:v>1199.67</c:v>
                </c:pt>
                <c:pt idx="36779">
                  <c:v>1214.97</c:v>
                </c:pt>
                <c:pt idx="36780">
                  <c:v>1185.02</c:v>
                </c:pt>
                <c:pt idx="36781">
                  <c:v>1166.4000000000001</c:v>
                </c:pt>
                <c:pt idx="36782">
                  <c:v>1141.33</c:v>
                </c:pt>
                <c:pt idx="36783">
                  <c:v>1109.02</c:v>
                </c:pt>
                <c:pt idx="36784">
                  <c:v>1070.9000000000001</c:v>
                </c:pt>
                <c:pt idx="36785">
                  <c:v>1033.3599999999999</c:v>
                </c:pt>
                <c:pt idx="36786">
                  <c:v>1113.21</c:v>
                </c:pt>
                <c:pt idx="36787">
                  <c:v>1115.68</c:v>
                </c:pt>
                <c:pt idx="36788">
                  <c:v>1083.1500000000001</c:v>
                </c:pt>
                <c:pt idx="36789">
                  <c:v>1046.07</c:v>
                </c:pt>
                <c:pt idx="36790">
                  <c:v>985.12</c:v>
                </c:pt>
                <c:pt idx="36791">
                  <c:v>935.81</c:v>
                </c:pt>
                <c:pt idx="36792">
                  <c:v>897.3</c:v>
                </c:pt>
                <c:pt idx="36793">
                  <c:v>866</c:v>
                </c:pt>
                <c:pt idx="36794">
                  <c:v>845.59</c:v>
                </c:pt>
                <c:pt idx="36795">
                  <c:v>822.26</c:v>
                </c:pt>
                <c:pt idx="36796">
                  <c:v>814.31</c:v>
                </c:pt>
                <c:pt idx="36797">
                  <c:v>805.77</c:v>
                </c:pt>
                <c:pt idx="36798">
                  <c:v>764.73</c:v>
                </c:pt>
                <c:pt idx="36799">
                  <c:v>816.9</c:v>
                </c:pt>
                <c:pt idx="36800">
                  <c:v>869.45</c:v>
                </c:pt>
                <c:pt idx="36801">
                  <c:v>927.64</c:v>
                </c:pt>
                <c:pt idx="36802">
                  <c:v>983.02</c:v>
                </c:pt>
                <c:pt idx="36803">
                  <c:v>1005.47</c:v>
                </c:pt>
                <c:pt idx="36804">
                  <c:v>1013.74</c:v>
                </c:pt>
                <c:pt idx="36805">
                  <c:v>1002.66</c:v>
                </c:pt>
                <c:pt idx="36806">
                  <c:v>1009.05</c:v>
                </c:pt>
                <c:pt idx="36807">
                  <c:v>985</c:v>
                </c:pt>
                <c:pt idx="36808">
                  <c:v>964.54</c:v>
                </c:pt>
                <c:pt idx="36809">
                  <c:v>943.35</c:v>
                </c:pt>
                <c:pt idx="36810">
                  <c:v>1037.6099999999999</c:v>
                </c:pt>
                <c:pt idx="36811">
                  <c:v>1040.45</c:v>
                </c:pt>
                <c:pt idx="36812">
                  <c:v>1047.8499999999999</c:v>
                </c:pt>
                <c:pt idx="36813">
                  <c:v>1007.09</c:v>
                </c:pt>
                <c:pt idx="36814">
                  <c:v>957.15</c:v>
                </c:pt>
                <c:pt idx="36815">
                  <c:v>892.97</c:v>
                </c:pt>
                <c:pt idx="36816">
                  <c:v>847.6</c:v>
                </c:pt>
                <c:pt idx="36817">
                  <c:v>821.68</c:v>
                </c:pt>
                <c:pt idx="36818">
                  <c:v>803.86</c:v>
                </c:pt>
                <c:pt idx="36819">
                  <c:v>786.63</c:v>
                </c:pt>
                <c:pt idx="36820">
                  <c:v>796.1</c:v>
                </c:pt>
                <c:pt idx="36821">
                  <c:v>840.32</c:v>
                </c:pt>
                <c:pt idx="36822">
                  <c:v>845.57</c:v>
                </c:pt>
                <c:pt idx="36823">
                  <c:v>1023.76</c:v>
                </c:pt>
                <c:pt idx="36824">
                  <c:v>1194.79</c:v>
                </c:pt>
                <c:pt idx="36825">
                  <c:v>1324.79</c:v>
                </c:pt>
                <c:pt idx="36826">
                  <c:v>1365.11</c:v>
                </c:pt>
                <c:pt idx="36827">
                  <c:v>1386.97</c:v>
                </c:pt>
                <c:pt idx="36828">
                  <c:v>1388</c:v>
                </c:pt>
                <c:pt idx="36829">
                  <c:v>1403.67</c:v>
                </c:pt>
                <c:pt idx="36830">
                  <c:v>1393.99</c:v>
                </c:pt>
                <c:pt idx="36831">
                  <c:v>1352.8</c:v>
                </c:pt>
                <c:pt idx="36832">
                  <c:v>1250.02</c:v>
                </c:pt>
                <c:pt idx="36833">
                  <c:v>1133.54</c:v>
                </c:pt>
                <c:pt idx="36834">
                  <c:v>1201.3800000000001</c:v>
                </c:pt>
                <c:pt idx="36835">
                  <c:v>1167.7</c:v>
                </c:pt>
                <c:pt idx="36836">
                  <c:v>1141.3399999999999</c:v>
                </c:pt>
                <c:pt idx="36837">
                  <c:v>1098.7</c:v>
                </c:pt>
                <c:pt idx="36838">
                  <c:v>1023.5</c:v>
                </c:pt>
                <c:pt idx="36839">
                  <c:v>978.09</c:v>
                </c:pt>
                <c:pt idx="36840">
                  <c:v>927.08</c:v>
                </c:pt>
                <c:pt idx="36841">
                  <c:v>891.39</c:v>
                </c:pt>
                <c:pt idx="36842">
                  <c:v>870.6</c:v>
                </c:pt>
                <c:pt idx="36843">
                  <c:v>855.96</c:v>
                </c:pt>
                <c:pt idx="36844">
                  <c:v>849.54</c:v>
                </c:pt>
                <c:pt idx="36845">
                  <c:v>875.47</c:v>
                </c:pt>
                <c:pt idx="36846">
                  <c:v>891.48</c:v>
                </c:pt>
                <c:pt idx="36847">
                  <c:v>1065.02</c:v>
                </c:pt>
                <c:pt idx="36848">
                  <c:v>1210.69</c:v>
                </c:pt>
                <c:pt idx="36849">
                  <c:v>1326.92</c:v>
                </c:pt>
                <c:pt idx="36850">
                  <c:v>1383.23</c:v>
                </c:pt>
                <c:pt idx="36851">
                  <c:v>1398.81</c:v>
                </c:pt>
                <c:pt idx="36852">
                  <c:v>1426.25</c:v>
                </c:pt>
                <c:pt idx="36853">
                  <c:v>1447.73</c:v>
                </c:pt>
                <c:pt idx="36854">
                  <c:v>1413.49</c:v>
                </c:pt>
                <c:pt idx="36855">
                  <c:v>1357.42</c:v>
                </c:pt>
                <c:pt idx="36856">
                  <c:v>1261.58</c:v>
                </c:pt>
                <c:pt idx="36857">
                  <c:v>1158.24</c:v>
                </c:pt>
                <c:pt idx="36858">
                  <c:v>1227.43</c:v>
                </c:pt>
                <c:pt idx="36859">
                  <c:v>1217.68</c:v>
                </c:pt>
                <c:pt idx="36860">
                  <c:v>1173.83</c:v>
                </c:pt>
                <c:pt idx="36861">
                  <c:v>1126.8399999999999</c:v>
                </c:pt>
                <c:pt idx="36862">
                  <c:v>1055.73</c:v>
                </c:pt>
                <c:pt idx="36863">
                  <c:v>982.8</c:v>
                </c:pt>
                <c:pt idx="36864">
                  <c:v>938.23</c:v>
                </c:pt>
                <c:pt idx="36865">
                  <c:v>905.61</c:v>
                </c:pt>
                <c:pt idx="36866">
                  <c:v>884.93</c:v>
                </c:pt>
                <c:pt idx="36867">
                  <c:v>866.14</c:v>
                </c:pt>
                <c:pt idx="36868">
                  <c:v>866.77</c:v>
                </c:pt>
                <c:pt idx="36869">
                  <c:v>893.21</c:v>
                </c:pt>
                <c:pt idx="36870">
                  <c:v>895.82</c:v>
                </c:pt>
                <c:pt idx="36871">
                  <c:v>1057.19</c:v>
                </c:pt>
                <c:pt idx="36872">
                  <c:v>1203.99</c:v>
                </c:pt>
                <c:pt idx="36873">
                  <c:v>1303.83</c:v>
                </c:pt>
                <c:pt idx="36874">
                  <c:v>1376.22</c:v>
                </c:pt>
                <c:pt idx="36875">
                  <c:v>1391.1</c:v>
                </c:pt>
                <c:pt idx="36876">
                  <c:v>1392.26</c:v>
                </c:pt>
                <c:pt idx="36877">
                  <c:v>1417.61</c:v>
                </c:pt>
                <c:pt idx="36878">
                  <c:v>1417.61</c:v>
                </c:pt>
                <c:pt idx="36879">
                  <c:v>1363.14</c:v>
                </c:pt>
                <c:pt idx="36880">
                  <c:v>1260.3800000000001</c:v>
                </c:pt>
                <c:pt idx="36881">
                  <c:v>1142.21</c:v>
                </c:pt>
                <c:pt idx="36882">
                  <c:v>1207.5899999999999</c:v>
                </c:pt>
                <c:pt idx="36883">
                  <c:v>1177.03</c:v>
                </c:pt>
                <c:pt idx="36884">
                  <c:v>1152.08</c:v>
                </c:pt>
                <c:pt idx="36885">
                  <c:v>1114.6400000000001</c:v>
                </c:pt>
                <c:pt idx="36886">
                  <c:v>1046.3499999999999</c:v>
                </c:pt>
                <c:pt idx="36887">
                  <c:v>990.69</c:v>
                </c:pt>
                <c:pt idx="36888">
                  <c:v>939.71</c:v>
                </c:pt>
                <c:pt idx="36889">
                  <c:v>913.59</c:v>
                </c:pt>
                <c:pt idx="36890">
                  <c:v>891.9</c:v>
                </c:pt>
                <c:pt idx="36891">
                  <c:v>868.82</c:v>
                </c:pt>
                <c:pt idx="36892">
                  <c:v>888.61</c:v>
                </c:pt>
                <c:pt idx="36893">
                  <c:v>910.95</c:v>
                </c:pt>
                <c:pt idx="36894">
                  <c:v>927.52</c:v>
                </c:pt>
                <c:pt idx="36895">
                  <c:v>1095.98</c:v>
                </c:pt>
                <c:pt idx="36896">
                  <c:v>1232.6400000000001</c:v>
                </c:pt>
                <c:pt idx="36897">
                  <c:v>1344.91</c:v>
                </c:pt>
                <c:pt idx="36898">
                  <c:v>1399.92</c:v>
                </c:pt>
                <c:pt idx="36899">
                  <c:v>1371.33</c:v>
                </c:pt>
                <c:pt idx="36900">
                  <c:v>1399.42</c:v>
                </c:pt>
                <c:pt idx="36901">
                  <c:v>1440.85</c:v>
                </c:pt>
                <c:pt idx="36902">
                  <c:v>1419.79</c:v>
                </c:pt>
                <c:pt idx="36903">
                  <c:v>1365.46</c:v>
                </c:pt>
                <c:pt idx="36904">
                  <c:v>1273.8399999999999</c:v>
                </c:pt>
                <c:pt idx="36905">
                  <c:v>1173.26</c:v>
                </c:pt>
                <c:pt idx="36906">
                  <c:v>1232.3599999999999</c:v>
                </c:pt>
                <c:pt idx="36907">
                  <c:v>1193.98</c:v>
                </c:pt>
                <c:pt idx="36908">
                  <c:v>1163.01</c:v>
                </c:pt>
                <c:pt idx="36909">
                  <c:v>1136.8599999999999</c:v>
                </c:pt>
                <c:pt idx="36910">
                  <c:v>1069.75</c:v>
                </c:pt>
                <c:pt idx="36911">
                  <c:v>1003.61</c:v>
                </c:pt>
                <c:pt idx="36912">
                  <c:v>958.5</c:v>
                </c:pt>
                <c:pt idx="36913">
                  <c:v>928.66</c:v>
                </c:pt>
                <c:pt idx="36914">
                  <c:v>905.03</c:v>
                </c:pt>
                <c:pt idx="36915">
                  <c:v>891.63</c:v>
                </c:pt>
                <c:pt idx="36916">
                  <c:v>885.57</c:v>
                </c:pt>
                <c:pt idx="36917">
                  <c:v>912.71</c:v>
                </c:pt>
                <c:pt idx="36918">
                  <c:v>913.25</c:v>
                </c:pt>
                <c:pt idx="36919">
                  <c:v>1077.57</c:v>
                </c:pt>
                <c:pt idx="36920">
                  <c:v>1223.3399999999999</c:v>
                </c:pt>
                <c:pt idx="36921">
                  <c:v>1313.45</c:v>
                </c:pt>
                <c:pt idx="36922">
                  <c:v>1337.22</c:v>
                </c:pt>
                <c:pt idx="36923">
                  <c:v>1361.53</c:v>
                </c:pt>
                <c:pt idx="36924">
                  <c:v>1350.9</c:v>
                </c:pt>
                <c:pt idx="36925">
                  <c:v>1362.89</c:v>
                </c:pt>
                <c:pt idx="36926">
                  <c:v>1328.03</c:v>
                </c:pt>
                <c:pt idx="36927">
                  <c:v>1290.45</c:v>
                </c:pt>
                <c:pt idx="36928">
                  <c:v>1201.75</c:v>
                </c:pt>
                <c:pt idx="36929">
                  <c:v>1112.6600000000001</c:v>
                </c:pt>
                <c:pt idx="36930">
                  <c:v>1179.2</c:v>
                </c:pt>
                <c:pt idx="36931">
                  <c:v>1154.55</c:v>
                </c:pt>
                <c:pt idx="36932">
                  <c:v>1120.1199999999999</c:v>
                </c:pt>
                <c:pt idx="36933">
                  <c:v>1068.03</c:v>
                </c:pt>
                <c:pt idx="36934">
                  <c:v>1013.01</c:v>
                </c:pt>
                <c:pt idx="36935">
                  <c:v>965.12</c:v>
                </c:pt>
                <c:pt idx="36936">
                  <c:v>924.7</c:v>
                </c:pt>
                <c:pt idx="36937">
                  <c:v>903.53</c:v>
                </c:pt>
                <c:pt idx="36938">
                  <c:v>889.52</c:v>
                </c:pt>
                <c:pt idx="36939">
                  <c:v>874.12</c:v>
                </c:pt>
                <c:pt idx="36940">
                  <c:v>864.63</c:v>
                </c:pt>
                <c:pt idx="36941">
                  <c:v>882.22</c:v>
                </c:pt>
                <c:pt idx="36942">
                  <c:v>866.03</c:v>
                </c:pt>
                <c:pt idx="36943">
                  <c:v>969.49</c:v>
                </c:pt>
                <c:pt idx="36944">
                  <c:v>1101.03</c:v>
                </c:pt>
                <c:pt idx="36945">
                  <c:v>1187.5999999999999</c:v>
                </c:pt>
                <c:pt idx="36946">
                  <c:v>1221.81</c:v>
                </c:pt>
                <c:pt idx="36947">
                  <c:v>1226.28</c:v>
                </c:pt>
                <c:pt idx="36948">
                  <c:v>1213.19</c:v>
                </c:pt>
                <c:pt idx="36949">
                  <c:v>1195.25</c:v>
                </c:pt>
                <c:pt idx="36950">
                  <c:v>1173.24</c:v>
                </c:pt>
                <c:pt idx="36951">
                  <c:v>1146.98</c:v>
                </c:pt>
                <c:pt idx="36952">
                  <c:v>1095.99</c:v>
                </c:pt>
                <c:pt idx="36953">
                  <c:v>1062.5</c:v>
                </c:pt>
                <c:pt idx="36954">
                  <c:v>1147.74</c:v>
                </c:pt>
                <c:pt idx="36955">
                  <c:v>1139.0899999999999</c:v>
                </c:pt>
                <c:pt idx="36956">
                  <c:v>1102.97</c:v>
                </c:pt>
                <c:pt idx="36957">
                  <c:v>1062.92</c:v>
                </c:pt>
                <c:pt idx="36958">
                  <c:v>1025.45</c:v>
                </c:pt>
                <c:pt idx="36959">
                  <c:v>984.45</c:v>
                </c:pt>
                <c:pt idx="36960">
                  <c:v>941.07</c:v>
                </c:pt>
                <c:pt idx="36961">
                  <c:v>903.35</c:v>
                </c:pt>
                <c:pt idx="36962">
                  <c:v>883.2</c:v>
                </c:pt>
                <c:pt idx="36963">
                  <c:v>868.69</c:v>
                </c:pt>
                <c:pt idx="36964">
                  <c:v>855.86</c:v>
                </c:pt>
                <c:pt idx="36965">
                  <c:v>849.01</c:v>
                </c:pt>
                <c:pt idx="36966">
                  <c:v>815.11</c:v>
                </c:pt>
                <c:pt idx="36967">
                  <c:v>852.08</c:v>
                </c:pt>
                <c:pt idx="36968">
                  <c:v>913.66</c:v>
                </c:pt>
                <c:pt idx="36969">
                  <c:v>970.19</c:v>
                </c:pt>
                <c:pt idx="36970">
                  <c:v>1024.98</c:v>
                </c:pt>
                <c:pt idx="36971">
                  <c:v>1047.54</c:v>
                </c:pt>
                <c:pt idx="36972">
                  <c:v>1081.8399999999999</c:v>
                </c:pt>
                <c:pt idx="36973">
                  <c:v>1072.06</c:v>
                </c:pt>
                <c:pt idx="36974">
                  <c:v>1065.1099999999999</c:v>
                </c:pt>
                <c:pt idx="36975">
                  <c:v>1056.1600000000001</c:v>
                </c:pt>
                <c:pt idx="36976">
                  <c:v>1036.77</c:v>
                </c:pt>
                <c:pt idx="36977">
                  <c:v>1012.13</c:v>
                </c:pt>
                <c:pt idx="36978">
                  <c:v>1095.69</c:v>
                </c:pt>
                <c:pt idx="36979">
                  <c:v>1106.74</c:v>
                </c:pt>
                <c:pt idx="36980">
                  <c:v>1109.04</c:v>
                </c:pt>
                <c:pt idx="36981">
                  <c:v>1073.44</c:v>
                </c:pt>
                <c:pt idx="36982">
                  <c:v>1018.15</c:v>
                </c:pt>
                <c:pt idx="36983">
                  <c:v>970.29</c:v>
                </c:pt>
                <c:pt idx="36984">
                  <c:v>929.08</c:v>
                </c:pt>
                <c:pt idx="36985">
                  <c:v>905.97</c:v>
                </c:pt>
                <c:pt idx="36986">
                  <c:v>876.19</c:v>
                </c:pt>
                <c:pt idx="36987">
                  <c:v>866.72</c:v>
                </c:pt>
                <c:pt idx="36988">
                  <c:v>873.42</c:v>
                </c:pt>
                <c:pt idx="36989">
                  <c:v>907.58</c:v>
                </c:pt>
                <c:pt idx="36990">
                  <c:v>893.82</c:v>
                </c:pt>
                <c:pt idx="36991">
                  <c:v>1083.19</c:v>
                </c:pt>
                <c:pt idx="36992">
                  <c:v>1239.21</c:v>
                </c:pt>
                <c:pt idx="36993">
                  <c:v>1347.88</c:v>
                </c:pt>
                <c:pt idx="36994">
                  <c:v>1364.96</c:v>
                </c:pt>
                <c:pt idx="36995">
                  <c:v>1383.13</c:v>
                </c:pt>
                <c:pt idx="36996">
                  <c:v>1399.75</c:v>
                </c:pt>
                <c:pt idx="36997">
                  <c:v>1424.23</c:v>
                </c:pt>
                <c:pt idx="36998">
                  <c:v>1404.22</c:v>
                </c:pt>
                <c:pt idx="36999">
                  <c:v>1350.16</c:v>
                </c:pt>
                <c:pt idx="37000">
                  <c:v>1272.28</c:v>
                </c:pt>
                <c:pt idx="37001">
                  <c:v>1168.28</c:v>
                </c:pt>
                <c:pt idx="37002">
                  <c:v>1220.3</c:v>
                </c:pt>
                <c:pt idx="37003">
                  <c:v>1209.7</c:v>
                </c:pt>
                <c:pt idx="37004">
                  <c:v>1169.68</c:v>
                </c:pt>
                <c:pt idx="37005">
                  <c:v>1115.6199999999999</c:v>
                </c:pt>
                <c:pt idx="37006">
                  <c:v>1045.96</c:v>
                </c:pt>
                <c:pt idx="37007">
                  <c:v>983.1</c:v>
                </c:pt>
                <c:pt idx="37008">
                  <c:v>937.93</c:v>
                </c:pt>
                <c:pt idx="37009">
                  <c:v>900.89</c:v>
                </c:pt>
                <c:pt idx="37010">
                  <c:v>860.64</c:v>
                </c:pt>
                <c:pt idx="37011">
                  <c:v>843.16</c:v>
                </c:pt>
                <c:pt idx="37012">
                  <c:v>850.94</c:v>
                </c:pt>
                <c:pt idx="37013">
                  <c:v>883.64</c:v>
                </c:pt>
                <c:pt idx="37014">
                  <c:v>884.79</c:v>
                </c:pt>
                <c:pt idx="37015">
                  <c:v>1056.01</c:v>
                </c:pt>
                <c:pt idx="37016">
                  <c:v>1213.71</c:v>
                </c:pt>
                <c:pt idx="37017">
                  <c:v>1315.85</c:v>
                </c:pt>
                <c:pt idx="37018">
                  <c:v>1344.67</c:v>
                </c:pt>
                <c:pt idx="37019">
                  <c:v>1363.87</c:v>
                </c:pt>
                <c:pt idx="37020">
                  <c:v>1358.65</c:v>
                </c:pt>
                <c:pt idx="37021">
                  <c:v>1393.56</c:v>
                </c:pt>
                <c:pt idx="37022">
                  <c:v>1391.6</c:v>
                </c:pt>
                <c:pt idx="37023">
                  <c:v>1341.93</c:v>
                </c:pt>
                <c:pt idx="37024">
                  <c:v>1241.95</c:v>
                </c:pt>
                <c:pt idx="37025">
                  <c:v>1144.93</c:v>
                </c:pt>
                <c:pt idx="37026">
                  <c:v>1208.93</c:v>
                </c:pt>
                <c:pt idx="37027">
                  <c:v>1202.5999999999999</c:v>
                </c:pt>
                <c:pt idx="37028">
                  <c:v>1159.52</c:v>
                </c:pt>
                <c:pt idx="37029">
                  <c:v>1106.93</c:v>
                </c:pt>
                <c:pt idx="37030">
                  <c:v>1025.8800000000001</c:v>
                </c:pt>
                <c:pt idx="37031">
                  <c:v>963.73</c:v>
                </c:pt>
                <c:pt idx="37032">
                  <c:v>922.1</c:v>
                </c:pt>
                <c:pt idx="37033">
                  <c:v>891.87</c:v>
                </c:pt>
                <c:pt idx="37034">
                  <c:v>863.78</c:v>
                </c:pt>
                <c:pt idx="37035">
                  <c:v>847.58</c:v>
                </c:pt>
                <c:pt idx="37036">
                  <c:v>848.56</c:v>
                </c:pt>
                <c:pt idx="37037">
                  <c:v>897.94</c:v>
                </c:pt>
                <c:pt idx="37038">
                  <c:v>907.04</c:v>
                </c:pt>
                <c:pt idx="37039">
                  <c:v>1071.29</c:v>
                </c:pt>
                <c:pt idx="37040">
                  <c:v>1196.4100000000001</c:v>
                </c:pt>
                <c:pt idx="37041">
                  <c:v>1331.94</c:v>
                </c:pt>
                <c:pt idx="37042">
                  <c:v>1373.68</c:v>
                </c:pt>
                <c:pt idx="37043">
                  <c:v>1353.39</c:v>
                </c:pt>
                <c:pt idx="37044">
                  <c:v>1383.31</c:v>
                </c:pt>
                <c:pt idx="37045">
                  <c:v>1399.32</c:v>
                </c:pt>
                <c:pt idx="37046">
                  <c:v>1346.27</c:v>
                </c:pt>
                <c:pt idx="37047">
                  <c:v>1338.55</c:v>
                </c:pt>
                <c:pt idx="37048">
                  <c:v>1248.96</c:v>
                </c:pt>
                <c:pt idx="37049">
                  <c:v>1145.46</c:v>
                </c:pt>
                <c:pt idx="37050">
                  <c:v>1210.8699999999999</c:v>
                </c:pt>
                <c:pt idx="37051">
                  <c:v>1176.33</c:v>
                </c:pt>
                <c:pt idx="37052">
                  <c:v>1156.1400000000001</c:v>
                </c:pt>
                <c:pt idx="37053">
                  <c:v>1096.22</c:v>
                </c:pt>
                <c:pt idx="37054">
                  <c:v>1039.1300000000001</c:v>
                </c:pt>
                <c:pt idx="37055">
                  <c:v>969.17</c:v>
                </c:pt>
                <c:pt idx="37056">
                  <c:v>925.35</c:v>
                </c:pt>
                <c:pt idx="37057">
                  <c:v>895.69</c:v>
                </c:pt>
                <c:pt idx="37058">
                  <c:v>870.95</c:v>
                </c:pt>
                <c:pt idx="37059">
                  <c:v>850.47</c:v>
                </c:pt>
                <c:pt idx="37060">
                  <c:v>856.24</c:v>
                </c:pt>
                <c:pt idx="37061">
                  <c:v>875.59</c:v>
                </c:pt>
                <c:pt idx="37062">
                  <c:v>884.66</c:v>
                </c:pt>
                <c:pt idx="37063">
                  <c:v>1049.08</c:v>
                </c:pt>
                <c:pt idx="37064">
                  <c:v>1186.6300000000001</c:v>
                </c:pt>
                <c:pt idx="37065">
                  <c:v>1303.78</c:v>
                </c:pt>
                <c:pt idx="37066">
                  <c:v>1348.07</c:v>
                </c:pt>
                <c:pt idx="37067">
                  <c:v>1329.61</c:v>
                </c:pt>
                <c:pt idx="37068">
                  <c:v>1308.71</c:v>
                </c:pt>
                <c:pt idx="37069">
                  <c:v>1319.56</c:v>
                </c:pt>
                <c:pt idx="37070">
                  <c:v>1315.8</c:v>
                </c:pt>
                <c:pt idx="37071">
                  <c:v>1283.2</c:v>
                </c:pt>
                <c:pt idx="37072">
                  <c:v>1215.77</c:v>
                </c:pt>
                <c:pt idx="37073">
                  <c:v>1095.56</c:v>
                </c:pt>
                <c:pt idx="37074">
                  <c:v>1149.96</c:v>
                </c:pt>
                <c:pt idx="37075">
                  <c:v>1124.4000000000001</c:v>
                </c:pt>
                <c:pt idx="37076">
                  <c:v>1112.3599999999999</c:v>
                </c:pt>
                <c:pt idx="37077">
                  <c:v>1048.0999999999999</c:v>
                </c:pt>
                <c:pt idx="37078">
                  <c:v>998.74</c:v>
                </c:pt>
                <c:pt idx="37079">
                  <c:v>947.2</c:v>
                </c:pt>
                <c:pt idx="37080">
                  <c:v>894.34</c:v>
                </c:pt>
                <c:pt idx="37081">
                  <c:v>867.55</c:v>
                </c:pt>
                <c:pt idx="37082">
                  <c:v>850.11</c:v>
                </c:pt>
                <c:pt idx="37083">
                  <c:v>852.69</c:v>
                </c:pt>
                <c:pt idx="37084">
                  <c:v>862.63</c:v>
                </c:pt>
                <c:pt idx="37085">
                  <c:v>892.99</c:v>
                </c:pt>
                <c:pt idx="37086">
                  <c:v>891.3</c:v>
                </c:pt>
                <c:pt idx="37087">
                  <c:v>1070.25</c:v>
                </c:pt>
                <c:pt idx="37088">
                  <c:v>1198.81</c:v>
                </c:pt>
                <c:pt idx="37089">
                  <c:v>1297.4000000000001</c:v>
                </c:pt>
                <c:pt idx="37090">
                  <c:v>1341.84</c:v>
                </c:pt>
                <c:pt idx="37091">
                  <c:v>1355.67</c:v>
                </c:pt>
                <c:pt idx="37092">
                  <c:v>1369.71</c:v>
                </c:pt>
                <c:pt idx="37093">
                  <c:v>1382.8</c:v>
                </c:pt>
                <c:pt idx="37094">
                  <c:v>1380.29</c:v>
                </c:pt>
                <c:pt idx="37095">
                  <c:v>1328.37</c:v>
                </c:pt>
                <c:pt idx="37096">
                  <c:v>1235.1199999999999</c:v>
                </c:pt>
                <c:pt idx="37097">
                  <c:v>1137.08</c:v>
                </c:pt>
                <c:pt idx="37098">
                  <c:v>1193.05</c:v>
                </c:pt>
                <c:pt idx="37099">
                  <c:v>1189.0999999999999</c:v>
                </c:pt>
                <c:pt idx="37100">
                  <c:v>1134.95</c:v>
                </c:pt>
                <c:pt idx="37101">
                  <c:v>1092.99</c:v>
                </c:pt>
                <c:pt idx="37102">
                  <c:v>1037.1099999999999</c:v>
                </c:pt>
                <c:pt idx="37103">
                  <c:v>988.75</c:v>
                </c:pt>
                <c:pt idx="37104">
                  <c:v>943.99</c:v>
                </c:pt>
                <c:pt idx="37105">
                  <c:v>919.64</c:v>
                </c:pt>
                <c:pt idx="37106">
                  <c:v>886.08</c:v>
                </c:pt>
                <c:pt idx="37107">
                  <c:v>853.49</c:v>
                </c:pt>
                <c:pt idx="37108">
                  <c:v>848.45</c:v>
                </c:pt>
                <c:pt idx="37109">
                  <c:v>852.05</c:v>
                </c:pt>
                <c:pt idx="37110">
                  <c:v>836.8</c:v>
                </c:pt>
                <c:pt idx="37111">
                  <c:v>938.47</c:v>
                </c:pt>
                <c:pt idx="37112">
                  <c:v>1045.8699999999999</c:v>
                </c:pt>
                <c:pt idx="37113">
                  <c:v>1132.55</c:v>
                </c:pt>
                <c:pt idx="37114">
                  <c:v>1164.6199999999999</c:v>
                </c:pt>
                <c:pt idx="37115">
                  <c:v>1166.49</c:v>
                </c:pt>
                <c:pt idx="37116">
                  <c:v>1158.01</c:v>
                </c:pt>
                <c:pt idx="37117">
                  <c:v>1151.1199999999999</c:v>
                </c:pt>
                <c:pt idx="37118">
                  <c:v>1140.51</c:v>
                </c:pt>
                <c:pt idx="37119">
                  <c:v>1110.77</c:v>
                </c:pt>
                <c:pt idx="37120">
                  <c:v>1071.54</c:v>
                </c:pt>
                <c:pt idx="37121">
                  <c:v>1026.9100000000001</c:v>
                </c:pt>
                <c:pt idx="37122">
                  <c:v>1108.6099999999999</c:v>
                </c:pt>
                <c:pt idx="37123">
                  <c:v>1111.99</c:v>
                </c:pt>
                <c:pt idx="37124">
                  <c:v>1071.1199999999999</c:v>
                </c:pt>
                <c:pt idx="37125">
                  <c:v>1023</c:v>
                </c:pt>
                <c:pt idx="37126">
                  <c:v>980.81</c:v>
                </c:pt>
                <c:pt idx="37127">
                  <c:v>941.18</c:v>
                </c:pt>
                <c:pt idx="37128">
                  <c:v>894.84</c:v>
                </c:pt>
                <c:pt idx="37129">
                  <c:v>864.26</c:v>
                </c:pt>
                <c:pt idx="37130">
                  <c:v>844.55</c:v>
                </c:pt>
                <c:pt idx="37131">
                  <c:v>826.78</c:v>
                </c:pt>
                <c:pt idx="37132">
                  <c:v>828.98</c:v>
                </c:pt>
                <c:pt idx="37133">
                  <c:v>815.9</c:v>
                </c:pt>
                <c:pt idx="37134">
                  <c:v>773.98</c:v>
                </c:pt>
                <c:pt idx="37135">
                  <c:v>808.9</c:v>
                </c:pt>
                <c:pt idx="37136">
                  <c:v>865.32</c:v>
                </c:pt>
                <c:pt idx="37137">
                  <c:v>900.35</c:v>
                </c:pt>
                <c:pt idx="37138">
                  <c:v>956.76</c:v>
                </c:pt>
                <c:pt idx="37139">
                  <c:v>982.1</c:v>
                </c:pt>
                <c:pt idx="37140">
                  <c:v>995.92</c:v>
                </c:pt>
                <c:pt idx="37141">
                  <c:v>980.17</c:v>
                </c:pt>
                <c:pt idx="37142">
                  <c:v>1014.92</c:v>
                </c:pt>
                <c:pt idx="37143">
                  <c:v>999.49</c:v>
                </c:pt>
                <c:pt idx="37144">
                  <c:v>979.87</c:v>
                </c:pt>
                <c:pt idx="37145">
                  <c:v>951.32</c:v>
                </c:pt>
                <c:pt idx="37146">
                  <c:v>1042.95</c:v>
                </c:pt>
                <c:pt idx="37147">
                  <c:v>1057.3900000000001</c:v>
                </c:pt>
                <c:pt idx="37148">
                  <c:v>1065.94</c:v>
                </c:pt>
                <c:pt idx="37149">
                  <c:v>1042.25</c:v>
                </c:pt>
                <c:pt idx="37150">
                  <c:v>973.51</c:v>
                </c:pt>
                <c:pt idx="37151">
                  <c:v>880.58</c:v>
                </c:pt>
                <c:pt idx="37152">
                  <c:v>889.16</c:v>
                </c:pt>
                <c:pt idx="37153">
                  <c:v>856.7</c:v>
                </c:pt>
                <c:pt idx="37154">
                  <c:v>840.87</c:v>
                </c:pt>
                <c:pt idx="37155">
                  <c:v>855.85</c:v>
                </c:pt>
                <c:pt idx="37156">
                  <c:v>839.34</c:v>
                </c:pt>
                <c:pt idx="37157">
                  <c:v>865.49</c:v>
                </c:pt>
                <c:pt idx="37158">
                  <c:v>871.55</c:v>
                </c:pt>
                <c:pt idx="37159">
                  <c:v>1039.6099999999999</c:v>
                </c:pt>
                <c:pt idx="37160">
                  <c:v>1181.79</c:v>
                </c:pt>
                <c:pt idx="37161">
                  <c:v>1267.55</c:v>
                </c:pt>
                <c:pt idx="37162">
                  <c:v>1329.78</c:v>
                </c:pt>
                <c:pt idx="37163">
                  <c:v>1340.19</c:v>
                </c:pt>
                <c:pt idx="37164">
                  <c:v>1334.96</c:v>
                </c:pt>
                <c:pt idx="37165">
                  <c:v>1358.42</c:v>
                </c:pt>
                <c:pt idx="37166">
                  <c:v>1346.95</c:v>
                </c:pt>
                <c:pt idx="37167">
                  <c:v>1308.8699999999999</c:v>
                </c:pt>
                <c:pt idx="37168">
                  <c:v>1229.21</c:v>
                </c:pt>
                <c:pt idx="37169">
                  <c:v>1129.94</c:v>
                </c:pt>
                <c:pt idx="37170">
                  <c:v>1172.97</c:v>
                </c:pt>
                <c:pt idx="37171">
                  <c:v>1147.68</c:v>
                </c:pt>
                <c:pt idx="37172">
                  <c:v>1114.72</c:v>
                </c:pt>
                <c:pt idx="37173">
                  <c:v>1067.83</c:v>
                </c:pt>
                <c:pt idx="37174">
                  <c:v>1001.62</c:v>
                </c:pt>
                <c:pt idx="37175">
                  <c:v>945.82</c:v>
                </c:pt>
                <c:pt idx="37176">
                  <c:v>913.19</c:v>
                </c:pt>
                <c:pt idx="37177">
                  <c:v>886.37</c:v>
                </c:pt>
                <c:pt idx="37178">
                  <c:v>854.28</c:v>
                </c:pt>
                <c:pt idx="37179">
                  <c:v>844.95</c:v>
                </c:pt>
                <c:pt idx="37180">
                  <c:v>850.8</c:v>
                </c:pt>
                <c:pt idx="37181">
                  <c:v>886.11</c:v>
                </c:pt>
                <c:pt idx="37182">
                  <c:v>894.17</c:v>
                </c:pt>
                <c:pt idx="37183">
                  <c:v>1051.9000000000001</c:v>
                </c:pt>
                <c:pt idx="37184">
                  <c:v>1179.5</c:v>
                </c:pt>
                <c:pt idx="37185">
                  <c:v>1282.23</c:v>
                </c:pt>
                <c:pt idx="37186">
                  <c:v>1335.53</c:v>
                </c:pt>
                <c:pt idx="37187">
                  <c:v>1333.39</c:v>
                </c:pt>
                <c:pt idx="37188">
                  <c:v>1325.19</c:v>
                </c:pt>
                <c:pt idx="37189">
                  <c:v>1346.12</c:v>
                </c:pt>
                <c:pt idx="37190">
                  <c:v>1336.85</c:v>
                </c:pt>
                <c:pt idx="37191">
                  <c:v>1294.3900000000001</c:v>
                </c:pt>
                <c:pt idx="37192">
                  <c:v>1224.77</c:v>
                </c:pt>
                <c:pt idx="37193">
                  <c:v>1108.05</c:v>
                </c:pt>
                <c:pt idx="37194">
                  <c:v>1155.2</c:v>
                </c:pt>
                <c:pt idx="37195">
                  <c:v>1145.27</c:v>
                </c:pt>
                <c:pt idx="37196">
                  <c:v>1101.77</c:v>
                </c:pt>
                <c:pt idx="37197">
                  <c:v>1063.1500000000001</c:v>
                </c:pt>
                <c:pt idx="37198">
                  <c:v>1004</c:v>
                </c:pt>
                <c:pt idx="37199">
                  <c:v>947.79</c:v>
                </c:pt>
                <c:pt idx="37200">
                  <c:v>890.75</c:v>
                </c:pt>
                <c:pt idx="37201">
                  <c:v>866.66</c:v>
                </c:pt>
                <c:pt idx="37202">
                  <c:v>847.21</c:v>
                </c:pt>
                <c:pt idx="37203">
                  <c:v>823.25</c:v>
                </c:pt>
                <c:pt idx="37204">
                  <c:v>829.7</c:v>
                </c:pt>
                <c:pt idx="37205">
                  <c:v>864</c:v>
                </c:pt>
                <c:pt idx="37206">
                  <c:v>865.99</c:v>
                </c:pt>
                <c:pt idx="37207">
                  <c:v>1022.11</c:v>
                </c:pt>
                <c:pt idx="37208">
                  <c:v>1166.58</c:v>
                </c:pt>
                <c:pt idx="37209">
                  <c:v>1268.6600000000001</c:v>
                </c:pt>
                <c:pt idx="37210">
                  <c:v>1307.32</c:v>
                </c:pt>
                <c:pt idx="37211">
                  <c:v>1301.17</c:v>
                </c:pt>
                <c:pt idx="37212">
                  <c:v>1321.66</c:v>
                </c:pt>
                <c:pt idx="37213">
                  <c:v>1336.79</c:v>
                </c:pt>
                <c:pt idx="37214">
                  <c:v>1319.68</c:v>
                </c:pt>
                <c:pt idx="37215">
                  <c:v>1255.98</c:v>
                </c:pt>
                <c:pt idx="37216">
                  <c:v>1188.43</c:v>
                </c:pt>
                <c:pt idx="37217">
                  <c:v>1096.81</c:v>
                </c:pt>
                <c:pt idx="37218">
                  <c:v>1170.54</c:v>
                </c:pt>
                <c:pt idx="37219">
                  <c:v>1157.8699999999999</c:v>
                </c:pt>
                <c:pt idx="37220">
                  <c:v>1107.07</c:v>
                </c:pt>
                <c:pt idx="37221">
                  <c:v>1061.73</c:v>
                </c:pt>
                <c:pt idx="37222">
                  <c:v>999.14</c:v>
                </c:pt>
                <c:pt idx="37223">
                  <c:v>943.09</c:v>
                </c:pt>
                <c:pt idx="37224">
                  <c:v>902.1</c:v>
                </c:pt>
                <c:pt idx="37225">
                  <c:v>870.77</c:v>
                </c:pt>
                <c:pt idx="37226">
                  <c:v>852.93</c:v>
                </c:pt>
                <c:pt idx="37227">
                  <c:v>843.24</c:v>
                </c:pt>
                <c:pt idx="37228">
                  <c:v>856.28</c:v>
                </c:pt>
                <c:pt idx="37229">
                  <c:v>892.15</c:v>
                </c:pt>
                <c:pt idx="37230">
                  <c:v>897.44</c:v>
                </c:pt>
                <c:pt idx="37231">
                  <c:v>1062.81</c:v>
                </c:pt>
                <c:pt idx="37232">
                  <c:v>1190.0899999999999</c:v>
                </c:pt>
                <c:pt idx="37233">
                  <c:v>1276.42</c:v>
                </c:pt>
                <c:pt idx="37234">
                  <c:v>1328.68</c:v>
                </c:pt>
                <c:pt idx="37235">
                  <c:v>1335.93</c:v>
                </c:pt>
                <c:pt idx="37236">
                  <c:v>1369.84</c:v>
                </c:pt>
                <c:pt idx="37237">
                  <c:v>1358.79</c:v>
                </c:pt>
                <c:pt idx="37238">
                  <c:v>1369.61</c:v>
                </c:pt>
                <c:pt idx="37239">
                  <c:v>1337.69</c:v>
                </c:pt>
                <c:pt idx="37240">
                  <c:v>1248.32</c:v>
                </c:pt>
                <c:pt idx="37241">
                  <c:v>1131.8499999999999</c:v>
                </c:pt>
                <c:pt idx="37242">
                  <c:v>1216.96</c:v>
                </c:pt>
                <c:pt idx="37243">
                  <c:v>1193.24</c:v>
                </c:pt>
                <c:pt idx="37244">
                  <c:v>1172.6500000000001</c:v>
                </c:pt>
                <c:pt idx="37245">
                  <c:v>1124.0899999999999</c:v>
                </c:pt>
                <c:pt idx="37246">
                  <c:v>1040.42</c:v>
                </c:pt>
                <c:pt idx="37247">
                  <c:v>996.11</c:v>
                </c:pt>
                <c:pt idx="37248">
                  <c:v>948.65</c:v>
                </c:pt>
                <c:pt idx="37249">
                  <c:v>918.09</c:v>
                </c:pt>
                <c:pt idx="37250">
                  <c:v>894.06</c:v>
                </c:pt>
                <c:pt idx="37251">
                  <c:v>886.41</c:v>
                </c:pt>
                <c:pt idx="37252">
                  <c:v>887.45</c:v>
                </c:pt>
                <c:pt idx="37253">
                  <c:v>905.76</c:v>
                </c:pt>
                <c:pt idx="37254">
                  <c:v>911.73</c:v>
                </c:pt>
                <c:pt idx="37255">
                  <c:v>1063.06</c:v>
                </c:pt>
                <c:pt idx="37256">
                  <c:v>1204.8599999999999</c:v>
                </c:pt>
                <c:pt idx="37257">
                  <c:v>1313.95</c:v>
                </c:pt>
                <c:pt idx="37258">
                  <c:v>1358.49</c:v>
                </c:pt>
                <c:pt idx="37259">
                  <c:v>1344.57</c:v>
                </c:pt>
                <c:pt idx="37260">
                  <c:v>1357.86</c:v>
                </c:pt>
                <c:pt idx="37261">
                  <c:v>1359.17</c:v>
                </c:pt>
                <c:pt idx="37262">
                  <c:v>1354.31</c:v>
                </c:pt>
                <c:pt idx="37263">
                  <c:v>1315.29</c:v>
                </c:pt>
                <c:pt idx="37264">
                  <c:v>1234.5999999999999</c:v>
                </c:pt>
                <c:pt idx="37265">
                  <c:v>1145.6600000000001</c:v>
                </c:pt>
                <c:pt idx="37266">
                  <c:v>1206.08</c:v>
                </c:pt>
                <c:pt idx="37267">
                  <c:v>1181.24</c:v>
                </c:pt>
                <c:pt idx="37268">
                  <c:v>1135.46</c:v>
                </c:pt>
                <c:pt idx="37269">
                  <c:v>1096.99</c:v>
                </c:pt>
                <c:pt idx="37270">
                  <c:v>1043.4100000000001</c:v>
                </c:pt>
                <c:pt idx="37271">
                  <c:v>989.67</c:v>
                </c:pt>
                <c:pt idx="37272">
                  <c:v>944.54</c:v>
                </c:pt>
                <c:pt idx="37273">
                  <c:v>917.34</c:v>
                </c:pt>
                <c:pt idx="37274">
                  <c:v>894.42</c:v>
                </c:pt>
                <c:pt idx="37275">
                  <c:v>874.17</c:v>
                </c:pt>
                <c:pt idx="37276">
                  <c:v>871.7</c:v>
                </c:pt>
                <c:pt idx="37277">
                  <c:v>857.54</c:v>
                </c:pt>
                <c:pt idx="37278">
                  <c:v>856.67</c:v>
                </c:pt>
                <c:pt idx="37279">
                  <c:v>961.64</c:v>
                </c:pt>
                <c:pt idx="37280">
                  <c:v>1071.58</c:v>
                </c:pt>
                <c:pt idx="37281">
                  <c:v>1136.46</c:v>
                </c:pt>
                <c:pt idx="37282">
                  <c:v>1180.1400000000001</c:v>
                </c:pt>
                <c:pt idx="37283">
                  <c:v>1167.74</c:v>
                </c:pt>
                <c:pt idx="37284">
                  <c:v>1160.6600000000001</c:v>
                </c:pt>
                <c:pt idx="37285">
                  <c:v>1159.52</c:v>
                </c:pt>
                <c:pt idx="37286">
                  <c:v>1138.32</c:v>
                </c:pt>
                <c:pt idx="37287">
                  <c:v>1121.19</c:v>
                </c:pt>
                <c:pt idx="37288">
                  <c:v>1081.17</c:v>
                </c:pt>
                <c:pt idx="37289">
                  <c:v>1042.7</c:v>
                </c:pt>
                <c:pt idx="37290">
                  <c:v>1135.18</c:v>
                </c:pt>
                <c:pt idx="37291">
                  <c:v>1123.27</c:v>
                </c:pt>
                <c:pt idx="37292">
                  <c:v>1118.47</c:v>
                </c:pt>
                <c:pt idx="37293">
                  <c:v>1076.47</c:v>
                </c:pt>
                <c:pt idx="37294">
                  <c:v>1031.1500000000001</c:v>
                </c:pt>
                <c:pt idx="37295">
                  <c:v>979.93</c:v>
                </c:pt>
                <c:pt idx="37296">
                  <c:v>936.8</c:v>
                </c:pt>
                <c:pt idx="37297">
                  <c:v>899.61</c:v>
                </c:pt>
                <c:pt idx="37298">
                  <c:v>872.49</c:v>
                </c:pt>
                <c:pt idx="37299">
                  <c:v>847.63</c:v>
                </c:pt>
                <c:pt idx="37300">
                  <c:v>837.2</c:v>
                </c:pt>
                <c:pt idx="37301">
                  <c:v>829.94</c:v>
                </c:pt>
                <c:pt idx="37302">
                  <c:v>801.23</c:v>
                </c:pt>
                <c:pt idx="37303">
                  <c:v>853.73</c:v>
                </c:pt>
                <c:pt idx="37304">
                  <c:v>891.66</c:v>
                </c:pt>
                <c:pt idx="37305">
                  <c:v>934.85</c:v>
                </c:pt>
                <c:pt idx="37306">
                  <c:v>1004.13</c:v>
                </c:pt>
                <c:pt idx="37307">
                  <c:v>1033.5</c:v>
                </c:pt>
                <c:pt idx="37308">
                  <c:v>1045.56</c:v>
                </c:pt>
                <c:pt idx="37309">
                  <c:v>1045.48</c:v>
                </c:pt>
                <c:pt idx="37310">
                  <c:v>1029.44</c:v>
                </c:pt>
                <c:pt idx="37311">
                  <c:v>1012.3</c:v>
                </c:pt>
                <c:pt idx="37312">
                  <c:v>997.41</c:v>
                </c:pt>
                <c:pt idx="37313">
                  <c:v>984.51</c:v>
                </c:pt>
                <c:pt idx="37314">
                  <c:v>1087.94</c:v>
                </c:pt>
                <c:pt idx="37315">
                  <c:v>1088.6199999999999</c:v>
                </c:pt>
                <c:pt idx="37316">
                  <c:v>1085.01</c:v>
                </c:pt>
                <c:pt idx="37317">
                  <c:v>1059.44</c:v>
                </c:pt>
                <c:pt idx="37318">
                  <c:v>1000.64</c:v>
                </c:pt>
                <c:pt idx="37319">
                  <c:v>953</c:v>
                </c:pt>
                <c:pt idx="37320">
                  <c:v>927.11</c:v>
                </c:pt>
                <c:pt idx="37321">
                  <c:v>893.56</c:v>
                </c:pt>
                <c:pt idx="37322">
                  <c:v>880.38</c:v>
                </c:pt>
                <c:pt idx="37323">
                  <c:v>878.41</c:v>
                </c:pt>
                <c:pt idx="37324">
                  <c:v>875.05</c:v>
                </c:pt>
                <c:pt idx="37325">
                  <c:v>928.94</c:v>
                </c:pt>
                <c:pt idx="37326">
                  <c:v>938.72</c:v>
                </c:pt>
                <c:pt idx="37327">
                  <c:v>1107.3699999999999</c:v>
                </c:pt>
                <c:pt idx="37328">
                  <c:v>1227.46</c:v>
                </c:pt>
                <c:pt idx="37329">
                  <c:v>1314.51</c:v>
                </c:pt>
                <c:pt idx="37330">
                  <c:v>1357.82</c:v>
                </c:pt>
                <c:pt idx="37331">
                  <c:v>1375.05</c:v>
                </c:pt>
                <c:pt idx="37332">
                  <c:v>1363.18</c:v>
                </c:pt>
                <c:pt idx="37333">
                  <c:v>1393.75</c:v>
                </c:pt>
                <c:pt idx="37334">
                  <c:v>1387.8</c:v>
                </c:pt>
                <c:pt idx="37335">
                  <c:v>1355.82</c:v>
                </c:pt>
                <c:pt idx="37336">
                  <c:v>1250.02</c:v>
                </c:pt>
                <c:pt idx="37337">
                  <c:v>1168.01</c:v>
                </c:pt>
                <c:pt idx="37338">
                  <c:v>1239.74</c:v>
                </c:pt>
                <c:pt idx="37339">
                  <c:v>1223.8</c:v>
                </c:pt>
                <c:pt idx="37340">
                  <c:v>1198.1099999999999</c:v>
                </c:pt>
                <c:pt idx="37341">
                  <c:v>1160.5899999999999</c:v>
                </c:pt>
                <c:pt idx="37342">
                  <c:v>1092.1500000000001</c:v>
                </c:pt>
                <c:pt idx="37343">
                  <c:v>1024.47</c:v>
                </c:pt>
                <c:pt idx="37344">
                  <c:v>963.61</c:v>
                </c:pt>
                <c:pt idx="37345">
                  <c:v>948</c:v>
                </c:pt>
                <c:pt idx="37346">
                  <c:v>916.33</c:v>
                </c:pt>
                <c:pt idx="37347">
                  <c:v>901.16</c:v>
                </c:pt>
                <c:pt idx="37348">
                  <c:v>895.16</c:v>
                </c:pt>
                <c:pt idx="37349">
                  <c:v>909.82</c:v>
                </c:pt>
                <c:pt idx="37350">
                  <c:v>945.46</c:v>
                </c:pt>
                <c:pt idx="37351">
                  <c:v>1090.1500000000001</c:v>
                </c:pt>
                <c:pt idx="37352">
                  <c:v>1224.45</c:v>
                </c:pt>
                <c:pt idx="37353">
                  <c:v>1302.4000000000001</c:v>
                </c:pt>
                <c:pt idx="37354">
                  <c:v>1358.39</c:v>
                </c:pt>
                <c:pt idx="37355">
                  <c:v>1366.98</c:v>
                </c:pt>
                <c:pt idx="37356">
                  <c:v>1355.64</c:v>
                </c:pt>
                <c:pt idx="37357">
                  <c:v>1391.82</c:v>
                </c:pt>
                <c:pt idx="37358">
                  <c:v>1393.2</c:v>
                </c:pt>
                <c:pt idx="37359">
                  <c:v>1345.21</c:v>
                </c:pt>
                <c:pt idx="37360">
                  <c:v>1258.4000000000001</c:v>
                </c:pt>
                <c:pt idx="37361">
                  <c:v>1164.58</c:v>
                </c:pt>
                <c:pt idx="37362">
                  <c:v>1240.31</c:v>
                </c:pt>
                <c:pt idx="37363">
                  <c:v>1221.25</c:v>
                </c:pt>
                <c:pt idx="37364">
                  <c:v>1187.5899999999999</c:v>
                </c:pt>
                <c:pt idx="37365">
                  <c:v>1145.46</c:v>
                </c:pt>
                <c:pt idx="37366">
                  <c:v>1083.25</c:v>
                </c:pt>
                <c:pt idx="37367">
                  <c:v>1017.85</c:v>
                </c:pt>
                <c:pt idx="37368">
                  <c:v>980.42</c:v>
                </c:pt>
                <c:pt idx="37369">
                  <c:v>943.17</c:v>
                </c:pt>
                <c:pt idx="37370">
                  <c:v>916.18</c:v>
                </c:pt>
                <c:pt idx="37371">
                  <c:v>905.95</c:v>
                </c:pt>
                <c:pt idx="37372">
                  <c:v>903.2</c:v>
                </c:pt>
                <c:pt idx="37373">
                  <c:v>913.48</c:v>
                </c:pt>
                <c:pt idx="37374">
                  <c:v>934.16</c:v>
                </c:pt>
                <c:pt idx="37375">
                  <c:v>1089.95</c:v>
                </c:pt>
                <c:pt idx="37376">
                  <c:v>1215.83</c:v>
                </c:pt>
                <c:pt idx="37377">
                  <c:v>1309.02</c:v>
                </c:pt>
                <c:pt idx="37378">
                  <c:v>1363.52</c:v>
                </c:pt>
                <c:pt idx="37379">
                  <c:v>1360.74</c:v>
                </c:pt>
                <c:pt idx="37380">
                  <c:v>1374.49</c:v>
                </c:pt>
                <c:pt idx="37381">
                  <c:v>1421.67</c:v>
                </c:pt>
                <c:pt idx="37382">
                  <c:v>1401.74</c:v>
                </c:pt>
                <c:pt idx="37383">
                  <c:v>1341.5</c:v>
                </c:pt>
                <c:pt idx="37384">
                  <c:v>1254</c:v>
                </c:pt>
                <c:pt idx="37385">
                  <c:v>1158.8800000000001</c:v>
                </c:pt>
                <c:pt idx="37386">
                  <c:v>1215.76</c:v>
                </c:pt>
                <c:pt idx="37387">
                  <c:v>1192.45</c:v>
                </c:pt>
                <c:pt idx="37388">
                  <c:v>1155.7</c:v>
                </c:pt>
                <c:pt idx="37389">
                  <c:v>1116.3399999999999</c:v>
                </c:pt>
                <c:pt idx="37390">
                  <c:v>1065.28</c:v>
                </c:pt>
                <c:pt idx="37391">
                  <c:v>1000.45</c:v>
                </c:pt>
                <c:pt idx="37392">
                  <c:v>961.26</c:v>
                </c:pt>
                <c:pt idx="37393">
                  <c:v>936.33</c:v>
                </c:pt>
                <c:pt idx="37394">
                  <c:v>926.66</c:v>
                </c:pt>
                <c:pt idx="37395">
                  <c:v>905.66</c:v>
                </c:pt>
                <c:pt idx="37396">
                  <c:v>906.26</c:v>
                </c:pt>
                <c:pt idx="37397">
                  <c:v>936.41</c:v>
                </c:pt>
                <c:pt idx="37398">
                  <c:v>935.12</c:v>
                </c:pt>
                <c:pt idx="37399">
                  <c:v>1100.43</c:v>
                </c:pt>
                <c:pt idx="37400">
                  <c:v>1244.01</c:v>
                </c:pt>
                <c:pt idx="37401">
                  <c:v>1313.37</c:v>
                </c:pt>
                <c:pt idx="37402">
                  <c:v>1303.3800000000001</c:v>
                </c:pt>
                <c:pt idx="37403">
                  <c:v>1148.23</c:v>
                </c:pt>
                <c:pt idx="37404">
                  <c:v>1143.82</c:v>
                </c:pt>
                <c:pt idx="37405">
                  <c:v>1155.5999999999999</c:v>
                </c:pt>
                <c:pt idx="37406">
                  <c:v>1202.3900000000001</c:v>
                </c:pt>
                <c:pt idx="37407">
                  <c:v>1310.46</c:v>
                </c:pt>
                <c:pt idx="37408">
                  <c:v>1225.32</c:v>
                </c:pt>
                <c:pt idx="37409">
                  <c:v>1159.0899999999999</c:v>
                </c:pt>
                <c:pt idx="37410">
                  <c:v>1216.3900000000001</c:v>
                </c:pt>
                <c:pt idx="37411">
                  <c:v>1193.17</c:v>
                </c:pt>
                <c:pt idx="37412">
                  <c:v>1158.77</c:v>
                </c:pt>
                <c:pt idx="37413">
                  <c:v>1121.25</c:v>
                </c:pt>
                <c:pt idx="37414">
                  <c:v>1069.81</c:v>
                </c:pt>
                <c:pt idx="37415">
                  <c:v>1008.24</c:v>
                </c:pt>
                <c:pt idx="37416">
                  <c:v>975.62</c:v>
                </c:pt>
                <c:pt idx="37417">
                  <c:v>936.66</c:v>
                </c:pt>
                <c:pt idx="37418">
                  <c:v>909.14</c:v>
                </c:pt>
                <c:pt idx="37419">
                  <c:v>898.62</c:v>
                </c:pt>
                <c:pt idx="37420">
                  <c:v>900.55</c:v>
                </c:pt>
                <c:pt idx="37421">
                  <c:v>931.95</c:v>
                </c:pt>
                <c:pt idx="37422">
                  <c:v>951.68</c:v>
                </c:pt>
                <c:pt idx="37423">
                  <c:v>1111.97</c:v>
                </c:pt>
                <c:pt idx="37424">
                  <c:v>1238.9000000000001</c:v>
                </c:pt>
                <c:pt idx="37425">
                  <c:v>1302.18</c:v>
                </c:pt>
                <c:pt idx="37426">
                  <c:v>1251.4000000000001</c:v>
                </c:pt>
                <c:pt idx="37427">
                  <c:v>1091.78</c:v>
                </c:pt>
                <c:pt idx="37428">
                  <c:v>1084.74</c:v>
                </c:pt>
                <c:pt idx="37429">
                  <c:v>1097.76</c:v>
                </c:pt>
                <c:pt idx="37430">
                  <c:v>1172.22</c:v>
                </c:pt>
                <c:pt idx="37431">
                  <c:v>1281.94</c:v>
                </c:pt>
                <c:pt idx="37432">
                  <c:v>1186.04</c:v>
                </c:pt>
                <c:pt idx="37433">
                  <c:v>1143.4100000000001</c:v>
                </c:pt>
                <c:pt idx="37434">
                  <c:v>1195.96</c:v>
                </c:pt>
                <c:pt idx="37435">
                  <c:v>1179.57</c:v>
                </c:pt>
                <c:pt idx="37436">
                  <c:v>1142.3599999999999</c:v>
                </c:pt>
                <c:pt idx="37437">
                  <c:v>1096.24</c:v>
                </c:pt>
                <c:pt idx="37438">
                  <c:v>1063.28</c:v>
                </c:pt>
                <c:pt idx="37439">
                  <c:v>1016.57</c:v>
                </c:pt>
                <c:pt idx="37440">
                  <c:v>962.14</c:v>
                </c:pt>
                <c:pt idx="37441">
                  <c:v>934.66</c:v>
                </c:pt>
                <c:pt idx="37442">
                  <c:v>915.79</c:v>
                </c:pt>
                <c:pt idx="37443">
                  <c:v>904.08</c:v>
                </c:pt>
                <c:pt idx="37444">
                  <c:v>894.59</c:v>
                </c:pt>
                <c:pt idx="37445">
                  <c:v>907.46</c:v>
                </c:pt>
                <c:pt idx="37446">
                  <c:v>897.54</c:v>
                </c:pt>
                <c:pt idx="37447">
                  <c:v>994.55</c:v>
                </c:pt>
                <c:pt idx="37448">
                  <c:v>1089.53</c:v>
                </c:pt>
                <c:pt idx="37449">
                  <c:v>1162.73</c:v>
                </c:pt>
                <c:pt idx="37450">
                  <c:v>1136.01</c:v>
                </c:pt>
                <c:pt idx="37451">
                  <c:v>1019.55</c:v>
                </c:pt>
                <c:pt idx="37452">
                  <c:v>1005.68</c:v>
                </c:pt>
                <c:pt idx="37453">
                  <c:v>1008.91</c:v>
                </c:pt>
                <c:pt idx="37454">
                  <c:v>1036.48</c:v>
                </c:pt>
                <c:pt idx="37455">
                  <c:v>1080.46</c:v>
                </c:pt>
                <c:pt idx="37456">
                  <c:v>1048.78</c:v>
                </c:pt>
                <c:pt idx="37457">
                  <c:v>1027.42</c:v>
                </c:pt>
                <c:pt idx="37458">
                  <c:v>1096.6099999999999</c:v>
                </c:pt>
                <c:pt idx="37459">
                  <c:v>1100.52</c:v>
                </c:pt>
                <c:pt idx="37460">
                  <c:v>1069.95</c:v>
                </c:pt>
                <c:pt idx="37461">
                  <c:v>1023.04</c:v>
                </c:pt>
                <c:pt idx="37462">
                  <c:v>985.61</c:v>
                </c:pt>
                <c:pt idx="37463">
                  <c:v>949.16</c:v>
                </c:pt>
                <c:pt idx="37464">
                  <c:v>899.37</c:v>
                </c:pt>
                <c:pt idx="37465">
                  <c:v>888.31</c:v>
                </c:pt>
                <c:pt idx="37466">
                  <c:v>863.82</c:v>
                </c:pt>
                <c:pt idx="37467">
                  <c:v>846.39</c:v>
                </c:pt>
                <c:pt idx="37468">
                  <c:v>835.88</c:v>
                </c:pt>
                <c:pt idx="37469">
                  <c:v>829.6</c:v>
                </c:pt>
                <c:pt idx="37470">
                  <c:v>798.3</c:v>
                </c:pt>
                <c:pt idx="37471">
                  <c:v>832.56</c:v>
                </c:pt>
                <c:pt idx="37472">
                  <c:v>867.95</c:v>
                </c:pt>
                <c:pt idx="37473">
                  <c:v>913.46</c:v>
                </c:pt>
                <c:pt idx="37474">
                  <c:v>930.21</c:v>
                </c:pt>
                <c:pt idx="37475">
                  <c:v>905.94</c:v>
                </c:pt>
                <c:pt idx="37476">
                  <c:v>917.26</c:v>
                </c:pt>
                <c:pt idx="37477">
                  <c:v>931.43</c:v>
                </c:pt>
                <c:pt idx="37478">
                  <c:v>952.45</c:v>
                </c:pt>
                <c:pt idx="37479">
                  <c:v>976.92</c:v>
                </c:pt>
                <c:pt idx="37480">
                  <c:v>974.38</c:v>
                </c:pt>
                <c:pt idx="37481">
                  <c:v>967.52</c:v>
                </c:pt>
                <c:pt idx="37482">
                  <c:v>1058.33</c:v>
                </c:pt>
                <c:pt idx="37483">
                  <c:v>1075.81</c:v>
                </c:pt>
                <c:pt idx="37484">
                  <c:v>1056.5999999999999</c:v>
                </c:pt>
                <c:pt idx="37485">
                  <c:v>1031.76</c:v>
                </c:pt>
                <c:pt idx="37486">
                  <c:v>997.02</c:v>
                </c:pt>
                <c:pt idx="37487">
                  <c:v>941.86</c:v>
                </c:pt>
                <c:pt idx="37488">
                  <c:v>910.51</c:v>
                </c:pt>
                <c:pt idx="37489">
                  <c:v>872.84</c:v>
                </c:pt>
                <c:pt idx="37490">
                  <c:v>851.28</c:v>
                </c:pt>
                <c:pt idx="37491">
                  <c:v>839.82</c:v>
                </c:pt>
                <c:pt idx="37492">
                  <c:v>838.49</c:v>
                </c:pt>
                <c:pt idx="37493">
                  <c:v>881.65</c:v>
                </c:pt>
                <c:pt idx="37494">
                  <c:v>907.65</c:v>
                </c:pt>
                <c:pt idx="37495">
                  <c:v>1074.58</c:v>
                </c:pt>
                <c:pt idx="37496">
                  <c:v>1212.99</c:v>
                </c:pt>
                <c:pt idx="37497">
                  <c:v>1253.95</c:v>
                </c:pt>
                <c:pt idx="37498">
                  <c:v>1266.5</c:v>
                </c:pt>
                <c:pt idx="37499">
                  <c:v>1082.3399999999999</c:v>
                </c:pt>
                <c:pt idx="37500">
                  <c:v>1061.73</c:v>
                </c:pt>
                <c:pt idx="37501">
                  <c:v>1069.32</c:v>
                </c:pt>
                <c:pt idx="37502">
                  <c:v>1175.8399999999999</c:v>
                </c:pt>
                <c:pt idx="37503">
                  <c:v>1283.3800000000001</c:v>
                </c:pt>
                <c:pt idx="37504">
                  <c:v>1207.71</c:v>
                </c:pt>
                <c:pt idx="37505">
                  <c:v>1124.29</c:v>
                </c:pt>
                <c:pt idx="37506">
                  <c:v>1204.79</c:v>
                </c:pt>
                <c:pt idx="37507">
                  <c:v>1182.6300000000001</c:v>
                </c:pt>
                <c:pt idx="37508">
                  <c:v>1157.74</c:v>
                </c:pt>
                <c:pt idx="37509">
                  <c:v>1113.77</c:v>
                </c:pt>
                <c:pt idx="37510">
                  <c:v>1048.3900000000001</c:v>
                </c:pt>
                <c:pt idx="37511">
                  <c:v>994.25</c:v>
                </c:pt>
                <c:pt idx="37512">
                  <c:v>951.75</c:v>
                </c:pt>
                <c:pt idx="37513">
                  <c:v>910.93</c:v>
                </c:pt>
                <c:pt idx="37514">
                  <c:v>888.79</c:v>
                </c:pt>
                <c:pt idx="37515">
                  <c:v>871.58</c:v>
                </c:pt>
                <c:pt idx="37516">
                  <c:v>869.84</c:v>
                </c:pt>
                <c:pt idx="37517">
                  <c:v>871.8</c:v>
                </c:pt>
                <c:pt idx="37518">
                  <c:v>906.06</c:v>
                </c:pt>
                <c:pt idx="37519">
                  <c:v>1060.33</c:v>
                </c:pt>
                <c:pt idx="37520">
                  <c:v>1174.51</c:v>
                </c:pt>
                <c:pt idx="37521">
                  <c:v>1229.31</c:v>
                </c:pt>
                <c:pt idx="37522">
                  <c:v>1208.74</c:v>
                </c:pt>
                <c:pt idx="37523">
                  <c:v>1081.6099999999999</c:v>
                </c:pt>
                <c:pt idx="37524">
                  <c:v>1049.0999999999999</c:v>
                </c:pt>
                <c:pt idx="37525">
                  <c:v>1084.1500000000001</c:v>
                </c:pt>
                <c:pt idx="37526">
                  <c:v>1134.8699999999999</c:v>
                </c:pt>
                <c:pt idx="37527">
                  <c:v>1210.43</c:v>
                </c:pt>
                <c:pt idx="37528">
                  <c:v>1166.04</c:v>
                </c:pt>
                <c:pt idx="37529">
                  <c:v>1106.75</c:v>
                </c:pt>
                <c:pt idx="37530">
                  <c:v>1173.5999999999999</c:v>
                </c:pt>
                <c:pt idx="37531">
                  <c:v>1175.47</c:v>
                </c:pt>
                <c:pt idx="37532">
                  <c:v>1158</c:v>
                </c:pt>
                <c:pt idx="37533">
                  <c:v>1111.24</c:v>
                </c:pt>
                <c:pt idx="37534">
                  <c:v>1033.74</c:v>
                </c:pt>
                <c:pt idx="37535">
                  <c:v>976.52</c:v>
                </c:pt>
                <c:pt idx="37536">
                  <c:v>930.9</c:v>
                </c:pt>
                <c:pt idx="37537">
                  <c:v>902.91</c:v>
                </c:pt>
                <c:pt idx="37538">
                  <c:v>886.87</c:v>
                </c:pt>
                <c:pt idx="37539">
                  <c:v>867.36</c:v>
                </c:pt>
                <c:pt idx="37540">
                  <c:v>852.27</c:v>
                </c:pt>
                <c:pt idx="37541">
                  <c:v>891.9</c:v>
                </c:pt>
                <c:pt idx="37542">
                  <c:v>905.67</c:v>
                </c:pt>
                <c:pt idx="37543">
                  <c:v>1062.8699999999999</c:v>
                </c:pt>
                <c:pt idx="37544">
                  <c:v>1196.06</c:v>
                </c:pt>
                <c:pt idx="37545">
                  <c:v>1280.32</c:v>
                </c:pt>
                <c:pt idx="37546">
                  <c:v>1246.68</c:v>
                </c:pt>
                <c:pt idx="37547">
                  <c:v>1055.67</c:v>
                </c:pt>
                <c:pt idx="37548">
                  <c:v>1028.02</c:v>
                </c:pt>
                <c:pt idx="37549">
                  <c:v>1047.24</c:v>
                </c:pt>
                <c:pt idx="37550">
                  <c:v>1135.4100000000001</c:v>
                </c:pt>
                <c:pt idx="37551">
                  <c:v>1251.96</c:v>
                </c:pt>
                <c:pt idx="37552">
                  <c:v>1173.67</c:v>
                </c:pt>
                <c:pt idx="37553">
                  <c:v>1096.9000000000001</c:v>
                </c:pt>
                <c:pt idx="37554">
                  <c:v>1181.6300000000001</c:v>
                </c:pt>
                <c:pt idx="37555">
                  <c:v>1165.1300000000001</c:v>
                </c:pt>
                <c:pt idx="37556">
                  <c:v>1132.46</c:v>
                </c:pt>
                <c:pt idx="37557">
                  <c:v>1096.1199999999999</c:v>
                </c:pt>
                <c:pt idx="37558">
                  <c:v>1036.97</c:v>
                </c:pt>
                <c:pt idx="37559">
                  <c:v>999.97</c:v>
                </c:pt>
                <c:pt idx="37560">
                  <c:v>946.76</c:v>
                </c:pt>
                <c:pt idx="37561">
                  <c:v>917.01</c:v>
                </c:pt>
                <c:pt idx="37562">
                  <c:v>886.47</c:v>
                </c:pt>
                <c:pt idx="37563">
                  <c:v>879.58</c:v>
                </c:pt>
                <c:pt idx="37564">
                  <c:v>868.56</c:v>
                </c:pt>
                <c:pt idx="37565">
                  <c:v>874.11</c:v>
                </c:pt>
                <c:pt idx="37566">
                  <c:v>878.91</c:v>
                </c:pt>
                <c:pt idx="37567">
                  <c:v>993.6</c:v>
                </c:pt>
                <c:pt idx="37568">
                  <c:v>1096.3</c:v>
                </c:pt>
                <c:pt idx="37569">
                  <c:v>1149.1400000000001</c:v>
                </c:pt>
                <c:pt idx="37570">
                  <c:v>1128.6400000000001</c:v>
                </c:pt>
                <c:pt idx="37571">
                  <c:v>993.6</c:v>
                </c:pt>
                <c:pt idx="37572">
                  <c:v>965.62</c:v>
                </c:pt>
                <c:pt idx="37573">
                  <c:v>969.67</c:v>
                </c:pt>
                <c:pt idx="37574">
                  <c:v>1021.07</c:v>
                </c:pt>
                <c:pt idx="37575">
                  <c:v>1066</c:v>
                </c:pt>
                <c:pt idx="37576">
                  <c:v>1034.95</c:v>
                </c:pt>
                <c:pt idx="37577">
                  <c:v>1001.35</c:v>
                </c:pt>
                <c:pt idx="37578">
                  <c:v>1093.1199999999999</c:v>
                </c:pt>
                <c:pt idx="37579">
                  <c:v>1076.3599999999999</c:v>
                </c:pt>
                <c:pt idx="37580">
                  <c:v>1052.49</c:v>
                </c:pt>
                <c:pt idx="37581">
                  <c:v>1011.31</c:v>
                </c:pt>
                <c:pt idx="37582">
                  <c:v>965.25</c:v>
                </c:pt>
                <c:pt idx="37583">
                  <c:v>918.88</c:v>
                </c:pt>
                <c:pt idx="37584">
                  <c:v>880.56</c:v>
                </c:pt>
                <c:pt idx="37585">
                  <c:v>854.14</c:v>
                </c:pt>
                <c:pt idx="37586">
                  <c:v>829.73</c:v>
                </c:pt>
                <c:pt idx="37587">
                  <c:v>811.29</c:v>
                </c:pt>
                <c:pt idx="37588">
                  <c:v>806.35</c:v>
                </c:pt>
                <c:pt idx="37589">
                  <c:v>792.61</c:v>
                </c:pt>
                <c:pt idx="37590">
                  <c:v>762.82</c:v>
                </c:pt>
                <c:pt idx="37591">
                  <c:v>781.08</c:v>
                </c:pt>
                <c:pt idx="37592">
                  <c:v>788.19</c:v>
                </c:pt>
                <c:pt idx="37593">
                  <c:v>805.95</c:v>
                </c:pt>
                <c:pt idx="37594">
                  <c:v>811.41</c:v>
                </c:pt>
                <c:pt idx="37595">
                  <c:v>809.83</c:v>
                </c:pt>
                <c:pt idx="37596">
                  <c:v>818.01</c:v>
                </c:pt>
                <c:pt idx="37597">
                  <c:v>828.16</c:v>
                </c:pt>
                <c:pt idx="37598">
                  <c:v>827.25</c:v>
                </c:pt>
                <c:pt idx="37599">
                  <c:v>839.55</c:v>
                </c:pt>
                <c:pt idx="37600">
                  <c:v>833.51</c:v>
                </c:pt>
                <c:pt idx="37601">
                  <c:v>829.25</c:v>
                </c:pt>
                <c:pt idx="37602">
                  <c:v>926.12</c:v>
                </c:pt>
                <c:pt idx="37603">
                  <c:v>951.9</c:v>
                </c:pt>
                <c:pt idx="37604">
                  <c:v>950.12</c:v>
                </c:pt>
                <c:pt idx="37605">
                  <c:v>937.45</c:v>
                </c:pt>
                <c:pt idx="37606">
                  <c:v>903.2</c:v>
                </c:pt>
                <c:pt idx="37607">
                  <c:v>865.05</c:v>
                </c:pt>
                <c:pt idx="37608">
                  <c:v>840.79</c:v>
                </c:pt>
                <c:pt idx="37609">
                  <c:v>828.53</c:v>
                </c:pt>
                <c:pt idx="37610">
                  <c:v>802.87</c:v>
                </c:pt>
                <c:pt idx="37611">
                  <c:v>795.99</c:v>
                </c:pt>
                <c:pt idx="37612">
                  <c:v>789.86</c:v>
                </c:pt>
                <c:pt idx="37613">
                  <c:v>780.42</c:v>
                </c:pt>
                <c:pt idx="37614">
                  <c:v>750.63</c:v>
                </c:pt>
                <c:pt idx="37615">
                  <c:v>819.13</c:v>
                </c:pt>
                <c:pt idx="37616">
                  <c:v>881.01</c:v>
                </c:pt>
                <c:pt idx="37617">
                  <c:v>931.69</c:v>
                </c:pt>
                <c:pt idx="37618">
                  <c:v>934.44</c:v>
                </c:pt>
                <c:pt idx="37619">
                  <c:v>881.08</c:v>
                </c:pt>
                <c:pt idx="37620">
                  <c:v>892.14</c:v>
                </c:pt>
                <c:pt idx="37621">
                  <c:v>910.84</c:v>
                </c:pt>
                <c:pt idx="37622">
                  <c:v>942.21</c:v>
                </c:pt>
                <c:pt idx="37623">
                  <c:v>993.46</c:v>
                </c:pt>
                <c:pt idx="37624">
                  <c:v>968.47</c:v>
                </c:pt>
                <c:pt idx="37625">
                  <c:v>957.59</c:v>
                </c:pt>
                <c:pt idx="37626">
                  <c:v>1040.83</c:v>
                </c:pt>
                <c:pt idx="37627">
                  <c:v>1028.0899999999999</c:v>
                </c:pt>
                <c:pt idx="37628">
                  <c:v>1005.4</c:v>
                </c:pt>
                <c:pt idx="37629">
                  <c:v>977.96</c:v>
                </c:pt>
                <c:pt idx="37630">
                  <c:v>955.78</c:v>
                </c:pt>
                <c:pt idx="37631">
                  <c:v>922.38</c:v>
                </c:pt>
                <c:pt idx="37632">
                  <c:v>889.04</c:v>
                </c:pt>
                <c:pt idx="37633">
                  <c:v>855.47</c:v>
                </c:pt>
                <c:pt idx="37634">
                  <c:v>838.31</c:v>
                </c:pt>
                <c:pt idx="37635">
                  <c:v>817.54</c:v>
                </c:pt>
                <c:pt idx="37636">
                  <c:v>812.96</c:v>
                </c:pt>
                <c:pt idx="37637">
                  <c:v>807.33</c:v>
                </c:pt>
                <c:pt idx="37638">
                  <c:v>775.76</c:v>
                </c:pt>
                <c:pt idx="37639">
                  <c:v>812.49</c:v>
                </c:pt>
                <c:pt idx="37640">
                  <c:v>856.22</c:v>
                </c:pt>
                <c:pt idx="37641">
                  <c:v>905.87</c:v>
                </c:pt>
                <c:pt idx="37642">
                  <c:v>937.08</c:v>
                </c:pt>
                <c:pt idx="37643">
                  <c:v>916.22</c:v>
                </c:pt>
                <c:pt idx="37644">
                  <c:v>925.59</c:v>
                </c:pt>
                <c:pt idx="37645">
                  <c:v>931.68</c:v>
                </c:pt>
                <c:pt idx="37646">
                  <c:v>966.26</c:v>
                </c:pt>
                <c:pt idx="37647">
                  <c:v>996.6</c:v>
                </c:pt>
                <c:pt idx="37648">
                  <c:v>974.82</c:v>
                </c:pt>
                <c:pt idx="37649">
                  <c:v>964.23</c:v>
                </c:pt>
                <c:pt idx="37650">
                  <c:v>1048.25</c:v>
                </c:pt>
                <c:pt idx="37651">
                  <c:v>1063.8</c:v>
                </c:pt>
                <c:pt idx="37652">
                  <c:v>1066.56</c:v>
                </c:pt>
                <c:pt idx="37653">
                  <c:v>1045.21</c:v>
                </c:pt>
                <c:pt idx="37654">
                  <c:v>988.31</c:v>
                </c:pt>
                <c:pt idx="37655">
                  <c:v>936.83</c:v>
                </c:pt>
                <c:pt idx="37656">
                  <c:v>898.64</c:v>
                </c:pt>
                <c:pt idx="37657">
                  <c:v>874.55</c:v>
                </c:pt>
                <c:pt idx="37658">
                  <c:v>854.62</c:v>
                </c:pt>
                <c:pt idx="37659">
                  <c:v>840.11</c:v>
                </c:pt>
                <c:pt idx="37660">
                  <c:v>847.18</c:v>
                </c:pt>
                <c:pt idx="37661">
                  <c:v>881.5</c:v>
                </c:pt>
                <c:pt idx="37662">
                  <c:v>902.88</c:v>
                </c:pt>
                <c:pt idx="37663">
                  <c:v>1088.31</c:v>
                </c:pt>
                <c:pt idx="37664">
                  <c:v>1236.95</c:v>
                </c:pt>
                <c:pt idx="37665">
                  <c:v>1298.5999999999999</c:v>
                </c:pt>
                <c:pt idx="37666">
                  <c:v>1192.23</c:v>
                </c:pt>
                <c:pt idx="37667">
                  <c:v>1016.21</c:v>
                </c:pt>
                <c:pt idx="37668">
                  <c:v>1010.93</c:v>
                </c:pt>
                <c:pt idx="37669">
                  <c:v>1037.28</c:v>
                </c:pt>
                <c:pt idx="37670">
                  <c:v>1116.3399999999999</c:v>
                </c:pt>
                <c:pt idx="37671">
                  <c:v>1241.75</c:v>
                </c:pt>
                <c:pt idx="37672">
                  <c:v>1186.25</c:v>
                </c:pt>
                <c:pt idx="37673">
                  <c:v>1110.21</c:v>
                </c:pt>
                <c:pt idx="37674">
                  <c:v>1170.23</c:v>
                </c:pt>
                <c:pt idx="37675">
                  <c:v>1151.24</c:v>
                </c:pt>
                <c:pt idx="37676">
                  <c:v>1135.1099999999999</c:v>
                </c:pt>
                <c:pt idx="37677">
                  <c:v>1084.3800000000001</c:v>
                </c:pt>
                <c:pt idx="37678">
                  <c:v>1015.65</c:v>
                </c:pt>
                <c:pt idx="37679">
                  <c:v>952.14</c:v>
                </c:pt>
                <c:pt idx="37680">
                  <c:v>916.31</c:v>
                </c:pt>
                <c:pt idx="37681">
                  <c:v>870.2</c:v>
                </c:pt>
                <c:pt idx="37682">
                  <c:v>850.45</c:v>
                </c:pt>
                <c:pt idx="37683">
                  <c:v>841.8</c:v>
                </c:pt>
                <c:pt idx="37684">
                  <c:v>848.24</c:v>
                </c:pt>
                <c:pt idx="37685">
                  <c:v>873.64</c:v>
                </c:pt>
                <c:pt idx="37686">
                  <c:v>893.21</c:v>
                </c:pt>
                <c:pt idx="37687">
                  <c:v>1087.72</c:v>
                </c:pt>
                <c:pt idx="37688">
                  <c:v>1225.74</c:v>
                </c:pt>
                <c:pt idx="37689">
                  <c:v>1305.83</c:v>
                </c:pt>
                <c:pt idx="37690">
                  <c:v>1280.3699999999999</c:v>
                </c:pt>
                <c:pt idx="37691">
                  <c:v>1100.28</c:v>
                </c:pt>
                <c:pt idx="37692">
                  <c:v>1097.98</c:v>
                </c:pt>
                <c:pt idx="37693">
                  <c:v>1116.01</c:v>
                </c:pt>
                <c:pt idx="37694">
                  <c:v>1180.71</c:v>
                </c:pt>
                <c:pt idx="37695">
                  <c:v>1302.9000000000001</c:v>
                </c:pt>
                <c:pt idx="37696">
                  <c:v>1225.49</c:v>
                </c:pt>
                <c:pt idx="37697">
                  <c:v>1137.22</c:v>
                </c:pt>
                <c:pt idx="37698">
                  <c:v>1204.51</c:v>
                </c:pt>
                <c:pt idx="37699">
                  <c:v>1173.6400000000001</c:v>
                </c:pt>
                <c:pt idx="37700">
                  <c:v>1135.8499999999999</c:v>
                </c:pt>
                <c:pt idx="37701">
                  <c:v>1090.42</c:v>
                </c:pt>
                <c:pt idx="37702">
                  <c:v>1021.24</c:v>
                </c:pt>
                <c:pt idx="37703">
                  <c:v>960.6</c:v>
                </c:pt>
                <c:pt idx="37704">
                  <c:v>924.89</c:v>
                </c:pt>
                <c:pt idx="37705">
                  <c:v>892.55</c:v>
                </c:pt>
                <c:pt idx="37706">
                  <c:v>873.9</c:v>
                </c:pt>
                <c:pt idx="37707">
                  <c:v>862.97</c:v>
                </c:pt>
                <c:pt idx="37708">
                  <c:v>863.9</c:v>
                </c:pt>
                <c:pt idx="37709">
                  <c:v>889.15</c:v>
                </c:pt>
                <c:pt idx="37710">
                  <c:v>910.57</c:v>
                </c:pt>
                <c:pt idx="37711">
                  <c:v>1093.48</c:v>
                </c:pt>
                <c:pt idx="37712">
                  <c:v>1259.43</c:v>
                </c:pt>
                <c:pt idx="37713">
                  <c:v>1338.89</c:v>
                </c:pt>
                <c:pt idx="37714">
                  <c:v>1307.42</c:v>
                </c:pt>
                <c:pt idx="37715">
                  <c:v>1125.1300000000001</c:v>
                </c:pt>
                <c:pt idx="37716">
                  <c:v>1112.25</c:v>
                </c:pt>
                <c:pt idx="37717">
                  <c:v>1136.3</c:v>
                </c:pt>
                <c:pt idx="37718">
                  <c:v>1238.6600000000001</c:v>
                </c:pt>
                <c:pt idx="37719">
                  <c:v>1340.53</c:v>
                </c:pt>
                <c:pt idx="37720">
                  <c:v>1274.81</c:v>
                </c:pt>
                <c:pt idx="37721">
                  <c:v>1159.8399999999999</c:v>
                </c:pt>
                <c:pt idx="37722">
                  <c:v>1224.31</c:v>
                </c:pt>
                <c:pt idx="37723">
                  <c:v>1219.92</c:v>
                </c:pt>
                <c:pt idx="37724">
                  <c:v>1161.57</c:v>
                </c:pt>
                <c:pt idx="37725">
                  <c:v>1118.82</c:v>
                </c:pt>
                <c:pt idx="37726">
                  <c:v>1043.99</c:v>
                </c:pt>
                <c:pt idx="37727">
                  <c:v>993.89</c:v>
                </c:pt>
                <c:pt idx="37728">
                  <c:v>952.83</c:v>
                </c:pt>
                <c:pt idx="37729">
                  <c:v>913.17</c:v>
                </c:pt>
                <c:pt idx="37730">
                  <c:v>896.53</c:v>
                </c:pt>
                <c:pt idx="37731">
                  <c:v>882.99</c:v>
                </c:pt>
                <c:pt idx="37732">
                  <c:v>880.53</c:v>
                </c:pt>
                <c:pt idx="37733">
                  <c:v>923.84</c:v>
                </c:pt>
                <c:pt idx="37734">
                  <c:v>905.6</c:v>
                </c:pt>
                <c:pt idx="37735">
                  <c:v>1079.97</c:v>
                </c:pt>
                <c:pt idx="37736">
                  <c:v>1202.6600000000001</c:v>
                </c:pt>
                <c:pt idx="37737">
                  <c:v>1288.8</c:v>
                </c:pt>
                <c:pt idx="37738">
                  <c:v>1276.8800000000001</c:v>
                </c:pt>
                <c:pt idx="37739">
                  <c:v>1099.52</c:v>
                </c:pt>
                <c:pt idx="37740">
                  <c:v>1091.8900000000001</c:v>
                </c:pt>
                <c:pt idx="37741">
                  <c:v>1097.82</c:v>
                </c:pt>
                <c:pt idx="37742">
                  <c:v>1170.0899999999999</c:v>
                </c:pt>
                <c:pt idx="37743">
                  <c:v>1278.0899999999999</c:v>
                </c:pt>
                <c:pt idx="37744">
                  <c:v>1220.79</c:v>
                </c:pt>
                <c:pt idx="37745">
                  <c:v>1149.0999999999999</c:v>
                </c:pt>
                <c:pt idx="37746">
                  <c:v>1209.4000000000001</c:v>
                </c:pt>
                <c:pt idx="37747">
                  <c:v>1204.77</c:v>
                </c:pt>
                <c:pt idx="37748">
                  <c:v>1166.7</c:v>
                </c:pt>
                <c:pt idx="37749">
                  <c:v>1112.58</c:v>
                </c:pt>
                <c:pt idx="37750">
                  <c:v>1055.99</c:v>
                </c:pt>
                <c:pt idx="37751">
                  <c:v>982.04</c:v>
                </c:pt>
                <c:pt idx="37752">
                  <c:v>930.32</c:v>
                </c:pt>
                <c:pt idx="37753">
                  <c:v>908.93</c:v>
                </c:pt>
                <c:pt idx="37754">
                  <c:v>895.3</c:v>
                </c:pt>
                <c:pt idx="37755">
                  <c:v>882.61</c:v>
                </c:pt>
                <c:pt idx="37756">
                  <c:v>883.34</c:v>
                </c:pt>
                <c:pt idx="37757">
                  <c:v>900.04</c:v>
                </c:pt>
                <c:pt idx="37758">
                  <c:v>935.05</c:v>
                </c:pt>
                <c:pt idx="37759">
                  <c:v>1110.32</c:v>
                </c:pt>
                <c:pt idx="37760">
                  <c:v>1210.8</c:v>
                </c:pt>
                <c:pt idx="37761">
                  <c:v>1239.98</c:v>
                </c:pt>
                <c:pt idx="37762">
                  <c:v>1216.47</c:v>
                </c:pt>
                <c:pt idx="37763">
                  <c:v>1041.8900000000001</c:v>
                </c:pt>
                <c:pt idx="37764">
                  <c:v>1036.43</c:v>
                </c:pt>
                <c:pt idx="37765">
                  <c:v>1058.2</c:v>
                </c:pt>
                <c:pt idx="37766">
                  <c:v>1127.6500000000001</c:v>
                </c:pt>
                <c:pt idx="37767">
                  <c:v>1260.28</c:v>
                </c:pt>
                <c:pt idx="37768">
                  <c:v>1180.0899999999999</c:v>
                </c:pt>
                <c:pt idx="37769">
                  <c:v>1113.6300000000001</c:v>
                </c:pt>
                <c:pt idx="37770">
                  <c:v>1203.53</c:v>
                </c:pt>
                <c:pt idx="37771">
                  <c:v>1188.06</c:v>
                </c:pt>
                <c:pt idx="37772">
                  <c:v>1123.5899999999999</c:v>
                </c:pt>
                <c:pt idx="37773">
                  <c:v>1083.72</c:v>
                </c:pt>
                <c:pt idx="37774">
                  <c:v>1033.1099999999999</c:v>
                </c:pt>
                <c:pt idx="37775">
                  <c:v>982.09</c:v>
                </c:pt>
                <c:pt idx="37776">
                  <c:v>938.7</c:v>
                </c:pt>
                <c:pt idx="37777">
                  <c:v>889.44</c:v>
                </c:pt>
                <c:pt idx="37778">
                  <c:v>868.24</c:v>
                </c:pt>
                <c:pt idx="37779">
                  <c:v>854.23</c:v>
                </c:pt>
                <c:pt idx="37780">
                  <c:v>845.07</c:v>
                </c:pt>
                <c:pt idx="37781">
                  <c:v>851.35</c:v>
                </c:pt>
                <c:pt idx="37782">
                  <c:v>852.42</c:v>
                </c:pt>
                <c:pt idx="37783">
                  <c:v>925.78</c:v>
                </c:pt>
                <c:pt idx="37784">
                  <c:v>1047.95</c:v>
                </c:pt>
                <c:pt idx="37785">
                  <c:v>1106.49</c:v>
                </c:pt>
                <c:pt idx="37786">
                  <c:v>1079</c:v>
                </c:pt>
                <c:pt idx="37787">
                  <c:v>984.53</c:v>
                </c:pt>
                <c:pt idx="37788">
                  <c:v>957.65</c:v>
                </c:pt>
                <c:pt idx="37789">
                  <c:v>962.76</c:v>
                </c:pt>
                <c:pt idx="37790">
                  <c:v>990.78</c:v>
                </c:pt>
                <c:pt idx="37791">
                  <c:v>1019.04</c:v>
                </c:pt>
                <c:pt idx="37792">
                  <c:v>984.06</c:v>
                </c:pt>
                <c:pt idx="37793">
                  <c:v>992.13</c:v>
                </c:pt>
                <c:pt idx="37794">
                  <c:v>1054.6099999999999</c:v>
                </c:pt>
                <c:pt idx="37795">
                  <c:v>1048.08</c:v>
                </c:pt>
                <c:pt idx="37796">
                  <c:v>1028.4000000000001</c:v>
                </c:pt>
                <c:pt idx="37797">
                  <c:v>978.94</c:v>
                </c:pt>
                <c:pt idx="37798">
                  <c:v>940.97</c:v>
                </c:pt>
                <c:pt idx="37799">
                  <c:v>901.98</c:v>
                </c:pt>
                <c:pt idx="37800">
                  <c:v>870.49</c:v>
                </c:pt>
                <c:pt idx="37801">
                  <c:v>841.71</c:v>
                </c:pt>
                <c:pt idx="37802">
                  <c:v>829.28</c:v>
                </c:pt>
                <c:pt idx="37803">
                  <c:v>815.44</c:v>
                </c:pt>
                <c:pt idx="37804">
                  <c:v>809.36</c:v>
                </c:pt>
                <c:pt idx="37805">
                  <c:v>791.89</c:v>
                </c:pt>
                <c:pt idx="37806">
                  <c:v>779.74</c:v>
                </c:pt>
                <c:pt idx="37807">
                  <c:v>815.64</c:v>
                </c:pt>
                <c:pt idx="37808">
                  <c:v>865.78</c:v>
                </c:pt>
                <c:pt idx="37809">
                  <c:v>915.04</c:v>
                </c:pt>
                <c:pt idx="37810">
                  <c:v>947.61</c:v>
                </c:pt>
                <c:pt idx="37811">
                  <c:v>926.75</c:v>
                </c:pt>
                <c:pt idx="37812">
                  <c:v>934.59</c:v>
                </c:pt>
                <c:pt idx="37813">
                  <c:v>943.14</c:v>
                </c:pt>
                <c:pt idx="37814">
                  <c:v>965.67</c:v>
                </c:pt>
                <c:pt idx="37815">
                  <c:v>980.63</c:v>
                </c:pt>
                <c:pt idx="37816">
                  <c:v>952.81</c:v>
                </c:pt>
                <c:pt idx="37817">
                  <c:v>969.52</c:v>
                </c:pt>
                <c:pt idx="37818">
                  <c:v>1048.53</c:v>
                </c:pt>
                <c:pt idx="37819">
                  <c:v>1046.28</c:v>
                </c:pt>
                <c:pt idx="37820">
                  <c:v>1052.8900000000001</c:v>
                </c:pt>
                <c:pt idx="37821">
                  <c:v>1044.3599999999999</c:v>
                </c:pt>
                <c:pt idx="37822">
                  <c:v>992.08</c:v>
                </c:pt>
                <c:pt idx="37823">
                  <c:v>939.98</c:v>
                </c:pt>
                <c:pt idx="37824">
                  <c:v>879.18</c:v>
                </c:pt>
                <c:pt idx="37825">
                  <c:v>849.75</c:v>
                </c:pt>
                <c:pt idx="37826">
                  <c:v>829.13</c:v>
                </c:pt>
                <c:pt idx="37827">
                  <c:v>820.39</c:v>
                </c:pt>
                <c:pt idx="37828">
                  <c:v>823.46</c:v>
                </c:pt>
                <c:pt idx="37829">
                  <c:v>837.23</c:v>
                </c:pt>
                <c:pt idx="37830">
                  <c:v>888.01</c:v>
                </c:pt>
                <c:pt idx="37831">
                  <c:v>1087.05</c:v>
                </c:pt>
                <c:pt idx="37832">
                  <c:v>1251.3499999999999</c:v>
                </c:pt>
                <c:pt idx="37833">
                  <c:v>1331.76</c:v>
                </c:pt>
                <c:pt idx="37834">
                  <c:v>1305.93</c:v>
                </c:pt>
                <c:pt idx="37835">
                  <c:v>1122.17</c:v>
                </c:pt>
                <c:pt idx="37836">
                  <c:v>1114.75</c:v>
                </c:pt>
                <c:pt idx="37837">
                  <c:v>1141.3</c:v>
                </c:pt>
                <c:pt idx="37838">
                  <c:v>1236.2</c:v>
                </c:pt>
                <c:pt idx="37839">
                  <c:v>1317.59</c:v>
                </c:pt>
                <c:pt idx="37840">
                  <c:v>1254.76</c:v>
                </c:pt>
                <c:pt idx="37841">
                  <c:v>1144.31</c:v>
                </c:pt>
                <c:pt idx="37842">
                  <c:v>1198.31</c:v>
                </c:pt>
                <c:pt idx="37843">
                  <c:v>1177.82</c:v>
                </c:pt>
                <c:pt idx="37844">
                  <c:v>1139.53</c:v>
                </c:pt>
                <c:pt idx="37845">
                  <c:v>1094.28</c:v>
                </c:pt>
                <c:pt idx="37846">
                  <c:v>1025.78</c:v>
                </c:pt>
                <c:pt idx="37847">
                  <c:v>962.25</c:v>
                </c:pt>
                <c:pt idx="37848">
                  <c:v>913.63</c:v>
                </c:pt>
                <c:pt idx="37849">
                  <c:v>888.84</c:v>
                </c:pt>
                <c:pt idx="37850">
                  <c:v>868.33</c:v>
                </c:pt>
                <c:pt idx="37851">
                  <c:v>854.97</c:v>
                </c:pt>
                <c:pt idx="37852">
                  <c:v>863.2</c:v>
                </c:pt>
                <c:pt idx="37853">
                  <c:v>860.88</c:v>
                </c:pt>
                <c:pt idx="37854">
                  <c:v>909.09</c:v>
                </c:pt>
                <c:pt idx="37855">
                  <c:v>1103.5</c:v>
                </c:pt>
                <c:pt idx="37856">
                  <c:v>1252.76</c:v>
                </c:pt>
                <c:pt idx="37857">
                  <c:v>1335.13</c:v>
                </c:pt>
                <c:pt idx="37858">
                  <c:v>1315.26</c:v>
                </c:pt>
                <c:pt idx="37859">
                  <c:v>1138.68</c:v>
                </c:pt>
                <c:pt idx="37860">
                  <c:v>1189.94</c:v>
                </c:pt>
                <c:pt idx="37861">
                  <c:v>1118.19</c:v>
                </c:pt>
                <c:pt idx="37862">
                  <c:v>1192.96</c:v>
                </c:pt>
                <c:pt idx="37863">
                  <c:v>1283.79</c:v>
                </c:pt>
                <c:pt idx="37864">
                  <c:v>1219.55</c:v>
                </c:pt>
                <c:pt idx="37865">
                  <c:v>1135.6099999999999</c:v>
                </c:pt>
                <c:pt idx="37866">
                  <c:v>1200.0999999999999</c:v>
                </c:pt>
                <c:pt idx="37867">
                  <c:v>1181.55</c:v>
                </c:pt>
                <c:pt idx="37868">
                  <c:v>1143.1099999999999</c:v>
                </c:pt>
                <c:pt idx="37869">
                  <c:v>1087.6400000000001</c:v>
                </c:pt>
                <c:pt idx="37870">
                  <c:v>1021.42</c:v>
                </c:pt>
                <c:pt idx="37871">
                  <c:v>960.26</c:v>
                </c:pt>
                <c:pt idx="37872">
                  <c:v>912.62</c:v>
                </c:pt>
                <c:pt idx="37873">
                  <c:v>882.55</c:v>
                </c:pt>
                <c:pt idx="37874">
                  <c:v>853.03</c:v>
                </c:pt>
                <c:pt idx="37875">
                  <c:v>841.46</c:v>
                </c:pt>
                <c:pt idx="37876">
                  <c:v>846.57</c:v>
                </c:pt>
                <c:pt idx="37877">
                  <c:v>861.69</c:v>
                </c:pt>
                <c:pt idx="37878">
                  <c:v>903.52</c:v>
                </c:pt>
                <c:pt idx="37879">
                  <c:v>1088.92</c:v>
                </c:pt>
                <c:pt idx="37880">
                  <c:v>1241.92</c:v>
                </c:pt>
                <c:pt idx="37881">
                  <c:v>1332.11</c:v>
                </c:pt>
                <c:pt idx="37882">
                  <c:v>1308.3</c:v>
                </c:pt>
                <c:pt idx="37883">
                  <c:v>1121.3699999999999</c:v>
                </c:pt>
                <c:pt idx="37884">
                  <c:v>1125.94</c:v>
                </c:pt>
                <c:pt idx="37885">
                  <c:v>1124.7</c:v>
                </c:pt>
                <c:pt idx="37886">
                  <c:v>1194.5899999999999</c:v>
                </c:pt>
                <c:pt idx="37887">
                  <c:v>1262.69</c:v>
                </c:pt>
                <c:pt idx="37888">
                  <c:v>1191.3699999999999</c:v>
                </c:pt>
                <c:pt idx="37889">
                  <c:v>1090.55</c:v>
                </c:pt>
                <c:pt idx="37890">
                  <c:v>1164.55</c:v>
                </c:pt>
                <c:pt idx="37891">
                  <c:v>1150.77</c:v>
                </c:pt>
                <c:pt idx="37892">
                  <c:v>1113.3800000000001</c:v>
                </c:pt>
                <c:pt idx="37893">
                  <c:v>1067.74</c:v>
                </c:pt>
                <c:pt idx="37894">
                  <c:v>1007.66</c:v>
                </c:pt>
                <c:pt idx="37895">
                  <c:v>951.63</c:v>
                </c:pt>
                <c:pt idx="37896">
                  <c:v>911.65</c:v>
                </c:pt>
                <c:pt idx="37897">
                  <c:v>879.57</c:v>
                </c:pt>
                <c:pt idx="37898">
                  <c:v>852.82</c:v>
                </c:pt>
                <c:pt idx="37899">
                  <c:v>827.37</c:v>
                </c:pt>
                <c:pt idx="37900">
                  <c:v>822.86</c:v>
                </c:pt>
                <c:pt idx="37901">
                  <c:v>810.64</c:v>
                </c:pt>
                <c:pt idx="37902">
                  <c:v>806.6</c:v>
                </c:pt>
                <c:pt idx="37903">
                  <c:v>867.58</c:v>
                </c:pt>
                <c:pt idx="37904">
                  <c:v>944.97</c:v>
                </c:pt>
                <c:pt idx="37905">
                  <c:v>999.91</c:v>
                </c:pt>
                <c:pt idx="37906">
                  <c:v>1024.08</c:v>
                </c:pt>
                <c:pt idx="37907">
                  <c:v>984.14</c:v>
                </c:pt>
                <c:pt idx="37908">
                  <c:v>1001.15</c:v>
                </c:pt>
                <c:pt idx="37909">
                  <c:v>955.08</c:v>
                </c:pt>
                <c:pt idx="37910">
                  <c:v>947.11</c:v>
                </c:pt>
                <c:pt idx="37911">
                  <c:v>943.8</c:v>
                </c:pt>
                <c:pt idx="37912">
                  <c:v>931.52</c:v>
                </c:pt>
                <c:pt idx="37913">
                  <c:v>938.82</c:v>
                </c:pt>
                <c:pt idx="37914">
                  <c:v>1045.96</c:v>
                </c:pt>
                <c:pt idx="37915">
                  <c:v>1046.28</c:v>
                </c:pt>
                <c:pt idx="37916">
                  <c:v>1039.5899999999999</c:v>
                </c:pt>
                <c:pt idx="37917">
                  <c:v>1016.69</c:v>
                </c:pt>
                <c:pt idx="37918">
                  <c:v>981.6</c:v>
                </c:pt>
                <c:pt idx="37919">
                  <c:v>933.59</c:v>
                </c:pt>
                <c:pt idx="37920">
                  <c:v>877.45</c:v>
                </c:pt>
                <c:pt idx="37921">
                  <c:v>845.47</c:v>
                </c:pt>
                <c:pt idx="37922">
                  <c:v>837.82</c:v>
                </c:pt>
                <c:pt idx="37923">
                  <c:v>821.1</c:v>
                </c:pt>
                <c:pt idx="37924">
                  <c:v>820.76</c:v>
                </c:pt>
                <c:pt idx="37925">
                  <c:v>839.93</c:v>
                </c:pt>
                <c:pt idx="37926">
                  <c:v>875.75</c:v>
                </c:pt>
                <c:pt idx="37927">
                  <c:v>1048.4100000000001</c:v>
                </c:pt>
                <c:pt idx="37928">
                  <c:v>1196.6400000000001</c:v>
                </c:pt>
                <c:pt idx="37929">
                  <c:v>1308.1099999999999</c:v>
                </c:pt>
                <c:pt idx="37930">
                  <c:v>1271.19</c:v>
                </c:pt>
                <c:pt idx="37931">
                  <c:v>1097.54</c:v>
                </c:pt>
                <c:pt idx="37932">
                  <c:v>1087.92</c:v>
                </c:pt>
                <c:pt idx="37933">
                  <c:v>1093.54</c:v>
                </c:pt>
                <c:pt idx="37934">
                  <c:v>1143.67</c:v>
                </c:pt>
                <c:pt idx="37935">
                  <c:v>1223.72</c:v>
                </c:pt>
                <c:pt idx="37936">
                  <c:v>1153.04</c:v>
                </c:pt>
                <c:pt idx="37937">
                  <c:v>1083.3</c:v>
                </c:pt>
                <c:pt idx="37938">
                  <c:v>1154.54</c:v>
                </c:pt>
                <c:pt idx="37939">
                  <c:v>1130.8</c:v>
                </c:pt>
                <c:pt idx="37940">
                  <c:v>1081.56</c:v>
                </c:pt>
                <c:pt idx="37941">
                  <c:v>1044.6600000000001</c:v>
                </c:pt>
                <c:pt idx="37942">
                  <c:v>991.84</c:v>
                </c:pt>
                <c:pt idx="37943">
                  <c:v>957.35</c:v>
                </c:pt>
                <c:pt idx="37944">
                  <c:v>911.29</c:v>
                </c:pt>
                <c:pt idx="37945">
                  <c:v>885.71</c:v>
                </c:pt>
                <c:pt idx="37946">
                  <c:v>833.85</c:v>
                </c:pt>
                <c:pt idx="37947">
                  <c:v>815.6</c:v>
                </c:pt>
                <c:pt idx="37948">
                  <c:v>810.26</c:v>
                </c:pt>
                <c:pt idx="37949">
                  <c:v>806.32</c:v>
                </c:pt>
                <c:pt idx="37950">
                  <c:v>805.71</c:v>
                </c:pt>
                <c:pt idx="37951">
                  <c:v>917.71</c:v>
                </c:pt>
                <c:pt idx="37952">
                  <c:v>1034</c:v>
                </c:pt>
                <c:pt idx="37953">
                  <c:v>1103.4100000000001</c:v>
                </c:pt>
                <c:pt idx="37954">
                  <c:v>1115.5</c:v>
                </c:pt>
                <c:pt idx="37955">
                  <c:v>1031.22</c:v>
                </c:pt>
                <c:pt idx="37956">
                  <c:v>1018.67</c:v>
                </c:pt>
                <c:pt idx="37957">
                  <c:v>1022.24</c:v>
                </c:pt>
                <c:pt idx="37958">
                  <c:v>1027.3</c:v>
                </c:pt>
                <c:pt idx="37959">
                  <c:v>1055.19</c:v>
                </c:pt>
                <c:pt idx="37960">
                  <c:v>1017.67</c:v>
                </c:pt>
                <c:pt idx="37961">
                  <c:v>999.74</c:v>
                </c:pt>
                <c:pt idx="37962">
                  <c:v>1092.76</c:v>
                </c:pt>
                <c:pt idx="37963">
                  <c:v>1090.0899999999999</c:v>
                </c:pt>
                <c:pt idx="37964">
                  <c:v>1057.29</c:v>
                </c:pt>
                <c:pt idx="37965">
                  <c:v>1026.4100000000001</c:v>
                </c:pt>
                <c:pt idx="37966">
                  <c:v>985.55</c:v>
                </c:pt>
                <c:pt idx="37967">
                  <c:v>946.84</c:v>
                </c:pt>
                <c:pt idx="37968">
                  <c:v>899.42</c:v>
                </c:pt>
                <c:pt idx="37969">
                  <c:v>859.06</c:v>
                </c:pt>
                <c:pt idx="37970">
                  <c:v>838.91</c:v>
                </c:pt>
                <c:pt idx="37971">
                  <c:v>829.69</c:v>
                </c:pt>
                <c:pt idx="37972">
                  <c:v>820.42</c:v>
                </c:pt>
                <c:pt idx="37973">
                  <c:v>807.5</c:v>
                </c:pt>
                <c:pt idx="37974">
                  <c:v>773.15</c:v>
                </c:pt>
                <c:pt idx="37975">
                  <c:v>793.57</c:v>
                </c:pt>
                <c:pt idx="37976">
                  <c:v>825.02</c:v>
                </c:pt>
                <c:pt idx="37977">
                  <c:v>857.43</c:v>
                </c:pt>
                <c:pt idx="37978">
                  <c:v>883.75</c:v>
                </c:pt>
                <c:pt idx="37979">
                  <c:v>888</c:v>
                </c:pt>
                <c:pt idx="37980">
                  <c:v>895.01</c:v>
                </c:pt>
                <c:pt idx="37981">
                  <c:v>890.38</c:v>
                </c:pt>
                <c:pt idx="37982">
                  <c:v>915.92</c:v>
                </c:pt>
                <c:pt idx="37983">
                  <c:v>938.79</c:v>
                </c:pt>
                <c:pt idx="37984">
                  <c:v>941.15</c:v>
                </c:pt>
                <c:pt idx="37985">
                  <c:v>932.6</c:v>
                </c:pt>
                <c:pt idx="37986">
                  <c:v>1006.9</c:v>
                </c:pt>
                <c:pt idx="37987">
                  <c:v>1009.72</c:v>
                </c:pt>
                <c:pt idx="37988">
                  <c:v>1017.6</c:v>
                </c:pt>
                <c:pt idx="37989">
                  <c:v>1011.07</c:v>
                </c:pt>
                <c:pt idx="37990">
                  <c:v>980.57</c:v>
                </c:pt>
                <c:pt idx="37991">
                  <c:v>928.54</c:v>
                </c:pt>
                <c:pt idx="37992">
                  <c:v>886.94</c:v>
                </c:pt>
                <c:pt idx="37993">
                  <c:v>854.78</c:v>
                </c:pt>
                <c:pt idx="37994">
                  <c:v>839.38</c:v>
                </c:pt>
                <c:pt idx="37995">
                  <c:v>826.79</c:v>
                </c:pt>
                <c:pt idx="37996">
                  <c:v>820.94</c:v>
                </c:pt>
                <c:pt idx="37997">
                  <c:v>823.35</c:v>
                </c:pt>
                <c:pt idx="37998">
                  <c:v>879.05</c:v>
                </c:pt>
                <c:pt idx="37999">
                  <c:v>1059.8599999999999</c:v>
                </c:pt>
                <c:pt idx="38000">
                  <c:v>1217.8599999999999</c:v>
                </c:pt>
                <c:pt idx="38001">
                  <c:v>1290.53</c:v>
                </c:pt>
                <c:pt idx="38002">
                  <c:v>1275.77</c:v>
                </c:pt>
                <c:pt idx="38003">
                  <c:v>1127.2</c:v>
                </c:pt>
                <c:pt idx="38004">
                  <c:v>1102.21</c:v>
                </c:pt>
                <c:pt idx="38005">
                  <c:v>1112.51</c:v>
                </c:pt>
                <c:pt idx="38006">
                  <c:v>1164.6099999999999</c:v>
                </c:pt>
                <c:pt idx="38007">
                  <c:v>1235.48</c:v>
                </c:pt>
                <c:pt idx="38008">
                  <c:v>1184.8800000000001</c:v>
                </c:pt>
                <c:pt idx="38009">
                  <c:v>1098.73</c:v>
                </c:pt>
                <c:pt idx="38010">
                  <c:v>1161.1600000000001</c:v>
                </c:pt>
                <c:pt idx="38011">
                  <c:v>1130.79</c:v>
                </c:pt>
                <c:pt idx="38012">
                  <c:v>1105.75</c:v>
                </c:pt>
                <c:pt idx="38013">
                  <c:v>1066.6300000000001</c:v>
                </c:pt>
                <c:pt idx="38014">
                  <c:v>1002.27</c:v>
                </c:pt>
                <c:pt idx="38015">
                  <c:v>946.14</c:v>
                </c:pt>
                <c:pt idx="38016">
                  <c:v>908.66</c:v>
                </c:pt>
                <c:pt idx="38017">
                  <c:v>876.52</c:v>
                </c:pt>
                <c:pt idx="38018">
                  <c:v>859.39</c:v>
                </c:pt>
                <c:pt idx="38019">
                  <c:v>846.45</c:v>
                </c:pt>
                <c:pt idx="38020">
                  <c:v>860.18</c:v>
                </c:pt>
                <c:pt idx="38021">
                  <c:v>862.8</c:v>
                </c:pt>
                <c:pt idx="38022">
                  <c:v>903.1</c:v>
                </c:pt>
                <c:pt idx="38023">
                  <c:v>1089.97</c:v>
                </c:pt>
                <c:pt idx="38024">
                  <c:v>1236.51</c:v>
                </c:pt>
                <c:pt idx="38025">
                  <c:v>1317.5</c:v>
                </c:pt>
                <c:pt idx="38026">
                  <c:v>1296.08</c:v>
                </c:pt>
                <c:pt idx="38027">
                  <c:v>1133.18</c:v>
                </c:pt>
                <c:pt idx="38028">
                  <c:v>1109.55</c:v>
                </c:pt>
                <c:pt idx="38029">
                  <c:v>1128.26</c:v>
                </c:pt>
                <c:pt idx="38030">
                  <c:v>1192.3699999999999</c:v>
                </c:pt>
                <c:pt idx="38031">
                  <c:v>1259.52</c:v>
                </c:pt>
                <c:pt idx="38032">
                  <c:v>1186.9100000000001</c:v>
                </c:pt>
                <c:pt idx="38033">
                  <c:v>1109.6400000000001</c:v>
                </c:pt>
                <c:pt idx="38034">
                  <c:v>1175.82</c:v>
                </c:pt>
                <c:pt idx="38035">
                  <c:v>1137.0899999999999</c:v>
                </c:pt>
                <c:pt idx="38036">
                  <c:v>1113.3399999999999</c:v>
                </c:pt>
                <c:pt idx="38037">
                  <c:v>1065.6300000000001</c:v>
                </c:pt>
                <c:pt idx="38038">
                  <c:v>997.68</c:v>
                </c:pt>
                <c:pt idx="38039">
                  <c:v>939.74</c:v>
                </c:pt>
                <c:pt idx="38040">
                  <c:v>909.55</c:v>
                </c:pt>
                <c:pt idx="38041">
                  <c:v>871.8</c:v>
                </c:pt>
                <c:pt idx="38042">
                  <c:v>852.38</c:v>
                </c:pt>
                <c:pt idx="38043">
                  <c:v>839.97</c:v>
                </c:pt>
                <c:pt idx="38044">
                  <c:v>847.4</c:v>
                </c:pt>
                <c:pt idx="38045">
                  <c:v>866.9</c:v>
                </c:pt>
                <c:pt idx="38046">
                  <c:v>934.54</c:v>
                </c:pt>
                <c:pt idx="38047">
                  <c:v>1068</c:v>
                </c:pt>
                <c:pt idx="38048">
                  <c:v>1203.6099999999999</c:v>
                </c:pt>
                <c:pt idx="38049">
                  <c:v>1284.8399999999999</c:v>
                </c:pt>
                <c:pt idx="38050">
                  <c:v>1239.1099999999999</c:v>
                </c:pt>
                <c:pt idx="38051">
                  <c:v>1094.3</c:v>
                </c:pt>
                <c:pt idx="38052">
                  <c:v>1072.25</c:v>
                </c:pt>
                <c:pt idx="38053">
                  <c:v>1071.83</c:v>
                </c:pt>
                <c:pt idx="38054">
                  <c:v>1160.9000000000001</c:v>
                </c:pt>
                <c:pt idx="38055">
                  <c:v>1251.43</c:v>
                </c:pt>
                <c:pt idx="38056">
                  <c:v>1182.8499999999999</c:v>
                </c:pt>
                <c:pt idx="38057">
                  <c:v>1104.19</c:v>
                </c:pt>
                <c:pt idx="38058">
                  <c:v>1182.28</c:v>
                </c:pt>
                <c:pt idx="38059">
                  <c:v>1142.6500000000001</c:v>
                </c:pt>
                <c:pt idx="38060">
                  <c:v>1106.53</c:v>
                </c:pt>
                <c:pt idx="38061">
                  <c:v>1062.6099999999999</c:v>
                </c:pt>
                <c:pt idx="38062">
                  <c:v>1004.45</c:v>
                </c:pt>
                <c:pt idx="38063">
                  <c:v>933.85</c:v>
                </c:pt>
                <c:pt idx="38064">
                  <c:v>893.93</c:v>
                </c:pt>
                <c:pt idx="38065">
                  <c:v>871.36</c:v>
                </c:pt>
                <c:pt idx="38066">
                  <c:v>852.32</c:v>
                </c:pt>
                <c:pt idx="38067">
                  <c:v>835.9</c:v>
                </c:pt>
                <c:pt idx="38068">
                  <c:v>838.68</c:v>
                </c:pt>
                <c:pt idx="38069">
                  <c:v>860.44</c:v>
                </c:pt>
                <c:pt idx="38070">
                  <c:v>899.21</c:v>
                </c:pt>
                <c:pt idx="38071">
                  <c:v>1050.9000000000001</c:v>
                </c:pt>
                <c:pt idx="38072">
                  <c:v>1194.21</c:v>
                </c:pt>
                <c:pt idx="38073">
                  <c:v>1268.78</c:v>
                </c:pt>
                <c:pt idx="38074">
                  <c:v>1271.45</c:v>
                </c:pt>
                <c:pt idx="38075">
                  <c:v>1128.8599999999999</c:v>
                </c:pt>
                <c:pt idx="38076">
                  <c:v>1085.72</c:v>
                </c:pt>
                <c:pt idx="38077">
                  <c:v>1087.74</c:v>
                </c:pt>
                <c:pt idx="38078">
                  <c:v>1124.0999999999999</c:v>
                </c:pt>
                <c:pt idx="38079">
                  <c:v>1241.1600000000001</c:v>
                </c:pt>
                <c:pt idx="38080">
                  <c:v>1179.33</c:v>
                </c:pt>
                <c:pt idx="38081">
                  <c:v>1112.68</c:v>
                </c:pt>
                <c:pt idx="38082">
                  <c:v>1168.27</c:v>
                </c:pt>
                <c:pt idx="38083">
                  <c:v>1132.29</c:v>
                </c:pt>
                <c:pt idx="38084">
                  <c:v>1099.3399999999999</c:v>
                </c:pt>
                <c:pt idx="38085">
                  <c:v>1052.06</c:v>
                </c:pt>
                <c:pt idx="38086">
                  <c:v>994.13</c:v>
                </c:pt>
                <c:pt idx="38087">
                  <c:v>920.92</c:v>
                </c:pt>
                <c:pt idx="38088">
                  <c:v>888.45</c:v>
                </c:pt>
                <c:pt idx="38089">
                  <c:v>861.85</c:v>
                </c:pt>
                <c:pt idx="38090">
                  <c:v>843.62</c:v>
                </c:pt>
                <c:pt idx="38091">
                  <c:v>833.71</c:v>
                </c:pt>
                <c:pt idx="38092">
                  <c:v>820.23</c:v>
                </c:pt>
                <c:pt idx="38093">
                  <c:v>833.14</c:v>
                </c:pt>
                <c:pt idx="38094">
                  <c:v>869.77</c:v>
                </c:pt>
                <c:pt idx="38095">
                  <c:v>1048.57</c:v>
                </c:pt>
                <c:pt idx="38096">
                  <c:v>1202.0999999999999</c:v>
                </c:pt>
                <c:pt idx="38097">
                  <c:v>1303.1199999999999</c:v>
                </c:pt>
                <c:pt idx="38098">
                  <c:v>1281.49</c:v>
                </c:pt>
                <c:pt idx="38099">
                  <c:v>1127.83</c:v>
                </c:pt>
                <c:pt idx="38100">
                  <c:v>1116.1500000000001</c:v>
                </c:pt>
                <c:pt idx="38101">
                  <c:v>1137.45</c:v>
                </c:pt>
                <c:pt idx="38102">
                  <c:v>1213.92</c:v>
                </c:pt>
                <c:pt idx="38103">
                  <c:v>1287.79</c:v>
                </c:pt>
                <c:pt idx="38104">
                  <c:v>1190.5999999999999</c:v>
                </c:pt>
                <c:pt idx="38105">
                  <c:v>1119.26</c:v>
                </c:pt>
                <c:pt idx="38106">
                  <c:v>1150.83</c:v>
                </c:pt>
                <c:pt idx="38107">
                  <c:v>1134.1199999999999</c:v>
                </c:pt>
                <c:pt idx="38108">
                  <c:v>1089.79</c:v>
                </c:pt>
                <c:pt idx="38109">
                  <c:v>1036.3399999999999</c:v>
                </c:pt>
                <c:pt idx="38110">
                  <c:v>984.83</c:v>
                </c:pt>
                <c:pt idx="38111">
                  <c:v>927.78</c:v>
                </c:pt>
                <c:pt idx="38112">
                  <c:v>893.16</c:v>
                </c:pt>
                <c:pt idx="38113">
                  <c:v>868.06</c:v>
                </c:pt>
                <c:pt idx="38114">
                  <c:v>844.1</c:v>
                </c:pt>
                <c:pt idx="38115">
                  <c:v>829.29</c:v>
                </c:pt>
                <c:pt idx="38116">
                  <c:v>821.56</c:v>
                </c:pt>
                <c:pt idx="38117">
                  <c:v>797.18</c:v>
                </c:pt>
                <c:pt idx="38118">
                  <c:v>821.19</c:v>
                </c:pt>
                <c:pt idx="38119">
                  <c:v>921.8</c:v>
                </c:pt>
                <c:pt idx="38120">
                  <c:v>1036.6400000000001</c:v>
                </c:pt>
                <c:pt idx="38121">
                  <c:v>1102.3499999999999</c:v>
                </c:pt>
                <c:pt idx="38122">
                  <c:v>1118.3</c:v>
                </c:pt>
                <c:pt idx="38123">
                  <c:v>1038.6099999999999</c:v>
                </c:pt>
                <c:pt idx="38124">
                  <c:v>1010.58</c:v>
                </c:pt>
                <c:pt idx="38125">
                  <c:v>1011.75</c:v>
                </c:pt>
                <c:pt idx="38126">
                  <c:v>1017.06</c:v>
                </c:pt>
                <c:pt idx="38127">
                  <c:v>1055.6099999999999</c:v>
                </c:pt>
                <c:pt idx="38128">
                  <c:v>1042.3</c:v>
                </c:pt>
                <c:pt idx="38129">
                  <c:v>1032.1099999999999</c:v>
                </c:pt>
                <c:pt idx="38130">
                  <c:v>1106.1400000000001</c:v>
                </c:pt>
                <c:pt idx="38131">
                  <c:v>1098.8</c:v>
                </c:pt>
                <c:pt idx="38132">
                  <c:v>1061.7</c:v>
                </c:pt>
                <c:pt idx="38133">
                  <c:v>1023.15</c:v>
                </c:pt>
                <c:pt idx="38134">
                  <c:v>975.07</c:v>
                </c:pt>
                <c:pt idx="38135">
                  <c:v>932.29</c:v>
                </c:pt>
                <c:pt idx="38136">
                  <c:v>891.63</c:v>
                </c:pt>
                <c:pt idx="38137">
                  <c:v>865.77</c:v>
                </c:pt>
                <c:pt idx="38138">
                  <c:v>841.98</c:v>
                </c:pt>
                <c:pt idx="38139">
                  <c:v>824.99</c:v>
                </c:pt>
                <c:pt idx="38140">
                  <c:v>809.26</c:v>
                </c:pt>
                <c:pt idx="38141">
                  <c:v>778.46</c:v>
                </c:pt>
                <c:pt idx="38142">
                  <c:v>774.53</c:v>
                </c:pt>
                <c:pt idx="38143">
                  <c:v>828.44</c:v>
                </c:pt>
                <c:pt idx="38144">
                  <c:v>899.32</c:v>
                </c:pt>
                <c:pt idx="38145">
                  <c:v>954.75</c:v>
                </c:pt>
                <c:pt idx="38146">
                  <c:v>983.42</c:v>
                </c:pt>
                <c:pt idx="38147">
                  <c:v>969.4</c:v>
                </c:pt>
                <c:pt idx="38148">
                  <c:v>963.21</c:v>
                </c:pt>
                <c:pt idx="38149">
                  <c:v>968.63</c:v>
                </c:pt>
                <c:pt idx="38150">
                  <c:v>964.08</c:v>
                </c:pt>
                <c:pt idx="38151">
                  <c:v>963.29</c:v>
                </c:pt>
                <c:pt idx="38152">
                  <c:v>962.1</c:v>
                </c:pt>
                <c:pt idx="38153">
                  <c:v>967.49</c:v>
                </c:pt>
                <c:pt idx="38154">
                  <c:v>1072.48</c:v>
                </c:pt>
                <c:pt idx="38155">
                  <c:v>1074.54</c:v>
                </c:pt>
                <c:pt idx="38156">
                  <c:v>1048.3</c:v>
                </c:pt>
                <c:pt idx="38157">
                  <c:v>1009.87</c:v>
                </c:pt>
                <c:pt idx="38158">
                  <c:v>947.05</c:v>
                </c:pt>
                <c:pt idx="38159">
                  <c:v>887.9</c:v>
                </c:pt>
                <c:pt idx="38160">
                  <c:v>849.05</c:v>
                </c:pt>
                <c:pt idx="38161">
                  <c:v>833.91</c:v>
                </c:pt>
                <c:pt idx="38162">
                  <c:v>819.83</c:v>
                </c:pt>
                <c:pt idx="38163">
                  <c:v>823.94</c:v>
                </c:pt>
                <c:pt idx="38164">
                  <c:v>834.37</c:v>
                </c:pt>
                <c:pt idx="38165">
                  <c:v>853.21</c:v>
                </c:pt>
                <c:pt idx="38166">
                  <c:v>893.2</c:v>
                </c:pt>
                <c:pt idx="38167">
                  <c:v>1076.27</c:v>
                </c:pt>
                <c:pt idx="38168">
                  <c:v>438.31</c:v>
                </c:pt>
                <c:pt idx="38169">
                  <c:v>863.73</c:v>
                </c:pt>
                <c:pt idx="38170">
                  <c:v>1249.49</c:v>
                </c:pt>
                <c:pt idx="38171">
                  <c:v>1153.02</c:v>
                </c:pt>
                <c:pt idx="38172">
                  <c:v>1156.78</c:v>
                </c:pt>
                <c:pt idx="38173">
                  <c:v>1167.6500000000001</c:v>
                </c:pt>
                <c:pt idx="38174">
                  <c:v>1211.96</c:v>
                </c:pt>
                <c:pt idx="38175">
                  <c:v>1236.4000000000001</c:v>
                </c:pt>
                <c:pt idx="38176">
                  <c:v>1175.44</c:v>
                </c:pt>
                <c:pt idx="38177">
                  <c:v>1092.9100000000001</c:v>
                </c:pt>
                <c:pt idx="38178">
                  <c:v>1156.9100000000001</c:v>
                </c:pt>
                <c:pt idx="38179">
                  <c:v>1156.3</c:v>
                </c:pt>
                <c:pt idx="38180">
                  <c:v>1125.25</c:v>
                </c:pt>
                <c:pt idx="38181">
                  <c:v>1071.21</c:v>
                </c:pt>
                <c:pt idx="38182">
                  <c:v>1003.11</c:v>
                </c:pt>
                <c:pt idx="38183">
                  <c:v>945.44</c:v>
                </c:pt>
                <c:pt idx="38184">
                  <c:v>900.54</c:v>
                </c:pt>
                <c:pt idx="38185">
                  <c:v>853.5</c:v>
                </c:pt>
                <c:pt idx="38186">
                  <c:v>842.79</c:v>
                </c:pt>
                <c:pt idx="38187">
                  <c:v>861.51</c:v>
                </c:pt>
                <c:pt idx="38188">
                  <c:v>862.59</c:v>
                </c:pt>
                <c:pt idx="38189">
                  <c:v>876.97</c:v>
                </c:pt>
                <c:pt idx="38190">
                  <c:v>907.89</c:v>
                </c:pt>
                <c:pt idx="38191">
                  <c:v>1113.49</c:v>
                </c:pt>
                <c:pt idx="38192">
                  <c:v>1233.1199999999999</c:v>
                </c:pt>
                <c:pt idx="38193">
                  <c:v>1323.54</c:v>
                </c:pt>
                <c:pt idx="38194">
                  <c:v>1306.9100000000001</c:v>
                </c:pt>
                <c:pt idx="38195">
                  <c:v>1142.81</c:v>
                </c:pt>
                <c:pt idx="38196">
                  <c:v>1105.57</c:v>
                </c:pt>
                <c:pt idx="38197">
                  <c:v>1116.45</c:v>
                </c:pt>
                <c:pt idx="38198">
                  <c:v>1208.72</c:v>
                </c:pt>
                <c:pt idx="38199">
                  <c:v>1324.09</c:v>
                </c:pt>
                <c:pt idx="38200">
                  <c:v>1232.9000000000001</c:v>
                </c:pt>
                <c:pt idx="38201">
                  <c:v>1132.92</c:v>
                </c:pt>
                <c:pt idx="38202">
                  <c:v>1208.6199999999999</c:v>
                </c:pt>
                <c:pt idx="38203">
                  <c:v>1184.1600000000001</c:v>
                </c:pt>
                <c:pt idx="38204">
                  <c:v>1188.0899999999999</c:v>
                </c:pt>
                <c:pt idx="38205">
                  <c:v>1128.6199999999999</c:v>
                </c:pt>
                <c:pt idx="38206">
                  <c:v>1071.21</c:v>
                </c:pt>
                <c:pt idx="38207">
                  <c:v>978.14</c:v>
                </c:pt>
                <c:pt idx="38208">
                  <c:v>929.67</c:v>
                </c:pt>
                <c:pt idx="38209">
                  <c:v>896.57</c:v>
                </c:pt>
                <c:pt idx="38210">
                  <c:v>884.49</c:v>
                </c:pt>
                <c:pt idx="38211">
                  <c:v>875.56</c:v>
                </c:pt>
                <c:pt idx="38212">
                  <c:v>880.21</c:v>
                </c:pt>
                <c:pt idx="38213">
                  <c:v>874.81</c:v>
                </c:pt>
                <c:pt idx="38214">
                  <c:v>920.15</c:v>
                </c:pt>
                <c:pt idx="38215">
                  <c:v>1100.82</c:v>
                </c:pt>
                <c:pt idx="38216">
                  <c:v>1266.6500000000001</c:v>
                </c:pt>
                <c:pt idx="38217">
                  <c:v>1358.32</c:v>
                </c:pt>
                <c:pt idx="38218">
                  <c:v>1302.8599999999999</c:v>
                </c:pt>
                <c:pt idx="38219">
                  <c:v>1157.6300000000001</c:v>
                </c:pt>
                <c:pt idx="38220">
                  <c:v>1139.75</c:v>
                </c:pt>
                <c:pt idx="38221">
                  <c:v>1154.78</c:v>
                </c:pt>
                <c:pt idx="38222">
                  <c:v>1226.95</c:v>
                </c:pt>
                <c:pt idx="38223">
                  <c:v>1285.6400000000001</c:v>
                </c:pt>
                <c:pt idx="38224">
                  <c:v>1224.5999999999999</c:v>
                </c:pt>
                <c:pt idx="38225">
                  <c:v>1140.29</c:v>
                </c:pt>
                <c:pt idx="38226">
                  <c:v>1202.17</c:v>
                </c:pt>
                <c:pt idx="38227">
                  <c:v>1200.1400000000001</c:v>
                </c:pt>
                <c:pt idx="38228">
                  <c:v>1171.3699999999999</c:v>
                </c:pt>
                <c:pt idx="38229">
                  <c:v>1113.29</c:v>
                </c:pt>
                <c:pt idx="38230">
                  <c:v>1043.3</c:v>
                </c:pt>
                <c:pt idx="38231">
                  <c:v>990.76</c:v>
                </c:pt>
                <c:pt idx="38232">
                  <c:v>937.77</c:v>
                </c:pt>
                <c:pt idx="38233">
                  <c:v>888.61</c:v>
                </c:pt>
                <c:pt idx="38234">
                  <c:v>873.61</c:v>
                </c:pt>
                <c:pt idx="38235">
                  <c:v>855.66</c:v>
                </c:pt>
                <c:pt idx="38236">
                  <c:v>862.21</c:v>
                </c:pt>
                <c:pt idx="38237">
                  <c:v>881.72</c:v>
                </c:pt>
                <c:pt idx="38238">
                  <c:v>901.41</c:v>
                </c:pt>
                <c:pt idx="38239">
                  <c:v>1074.46</c:v>
                </c:pt>
                <c:pt idx="38240">
                  <c:v>1223.92</c:v>
                </c:pt>
                <c:pt idx="38241">
                  <c:v>1299.25</c:v>
                </c:pt>
                <c:pt idx="38242">
                  <c:v>1283.17</c:v>
                </c:pt>
                <c:pt idx="38243">
                  <c:v>1106.6500000000001</c:v>
                </c:pt>
                <c:pt idx="38244">
                  <c:v>1083.92</c:v>
                </c:pt>
                <c:pt idx="38245">
                  <c:v>1096.22</c:v>
                </c:pt>
                <c:pt idx="38246">
                  <c:v>1163.02</c:v>
                </c:pt>
                <c:pt idx="38247">
                  <c:v>1198.82</c:v>
                </c:pt>
                <c:pt idx="38248">
                  <c:v>1149.83</c:v>
                </c:pt>
                <c:pt idx="38249">
                  <c:v>1086.6300000000001</c:v>
                </c:pt>
                <c:pt idx="38250">
                  <c:v>1161.3900000000001</c:v>
                </c:pt>
                <c:pt idx="38251">
                  <c:v>1142.76</c:v>
                </c:pt>
                <c:pt idx="38252">
                  <c:v>1127.68</c:v>
                </c:pt>
                <c:pt idx="38253">
                  <c:v>1073.82</c:v>
                </c:pt>
                <c:pt idx="38254">
                  <c:v>1023.67</c:v>
                </c:pt>
                <c:pt idx="38255">
                  <c:v>969.1</c:v>
                </c:pt>
                <c:pt idx="38256">
                  <c:v>950.24</c:v>
                </c:pt>
                <c:pt idx="38257">
                  <c:v>886.12</c:v>
                </c:pt>
                <c:pt idx="38258">
                  <c:v>863.8</c:v>
                </c:pt>
                <c:pt idx="38259">
                  <c:v>853.75</c:v>
                </c:pt>
                <c:pt idx="38260">
                  <c:v>849.25</c:v>
                </c:pt>
                <c:pt idx="38261">
                  <c:v>874.37</c:v>
                </c:pt>
                <c:pt idx="38262">
                  <c:v>906.57</c:v>
                </c:pt>
                <c:pt idx="38263">
                  <c:v>1081.67</c:v>
                </c:pt>
                <c:pt idx="38264">
                  <c:v>1257.5899999999999</c:v>
                </c:pt>
                <c:pt idx="38265">
                  <c:v>1319.5</c:v>
                </c:pt>
                <c:pt idx="38266">
                  <c:v>1292</c:v>
                </c:pt>
                <c:pt idx="38267">
                  <c:v>1155.8900000000001</c:v>
                </c:pt>
                <c:pt idx="38268">
                  <c:v>1130.32</c:v>
                </c:pt>
                <c:pt idx="38269">
                  <c:v>1169.6199999999999</c:v>
                </c:pt>
                <c:pt idx="38270">
                  <c:v>1217.6300000000001</c:v>
                </c:pt>
                <c:pt idx="38271">
                  <c:v>1280.55</c:v>
                </c:pt>
                <c:pt idx="38272">
                  <c:v>1206.72</c:v>
                </c:pt>
                <c:pt idx="38273">
                  <c:v>1132.7</c:v>
                </c:pt>
                <c:pt idx="38274">
                  <c:v>1193.79</c:v>
                </c:pt>
                <c:pt idx="38275">
                  <c:v>1174.96</c:v>
                </c:pt>
                <c:pt idx="38276">
                  <c:v>1135.69</c:v>
                </c:pt>
                <c:pt idx="38277">
                  <c:v>1085.3699999999999</c:v>
                </c:pt>
                <c:pt idx="38278">
                  <c:v>1029.97</c:v>
                </c:pt>
                <c:pt idx="38279">
                  <c:v>982.27</c:v>
                </c:pt>
                <c:pt idx="38280">
                  <c:v>937.09</c:v>
                </c:pt>
                <c:pt idx="38281">
                  <c:v>909.73</c:v>
                </c:pt>
                <c:pt idx="38282">
                  <c:v>876.76</c:v>
                </c:pt>
                <c:pt idx="38283">
                  <c:v>858.16</c:v>
                </c:pt>
                <c:pt idx="38284">
                  <c:v>859.29</c:v>
                </c:pt>
                <c:pt idx="38285">
                  <c:v>842.22</c:v>
                </c:pt>
                <c:pt idx="38286">
                  <c:v>860.53</c:v>
                </c:pt>
                <c:pt idx="38287">
                  <c:v>972.44</c:v>
                </c:pt>
                <c:pt idx="38288">
                  <c:v>1112.55</c:v>
                </c:pt>
                <c:pt idx="38289">
                  <c:v>1172.75</c:v>
                </c:pt>
                <c:pt idx="38290">
                  <c:v>1167.95</c:v>
                </c:pt>
                <c:pt idx="38291">
                  <c:v>1089.25</c:v>
                </c:pt>
                <c:pt idx="38292">
                  <c:v>1060.57</c:v>
                </c:pt>
                <c:pt idx="38293">
                  <c:v>1051.1300000000001</c:v>
                </c:pt>
                <c:pt idx="38294">
                  <c:v>1094.56</c:v>
                </c:pt>
                <c:pt idx="38295">
                  <c:v>1116.6199999999999</c:v>
                </c:pt>
                <c:pt idx="38296">
                  <c:v>1089.56</c:v>
                </c:pt>
                <c:pt idx="38297">
                  <c:v>1063.04</c:v>
                </c:pt>
                <c:pt idx="38298">
                  <c:v>1146.44</c:v>
                </c:pt>
                <c:pt idx="38299">
                  <c:v>1133.29</c:v>
                </c:pt>
                <c:pt idx="38300">
                  <c:v>1089.78</c:v>
                </c:pt>
                <c:pt idx="38301">
                  <c:v>1052.3599999999999</c:v>
                </c:pt>
                <c:pt idx="38302">
                  <c:v>1010.56</c:v>
                </c:pt>
                <c:pt idx="38303">
                  <c:v>965.96</c:v>
                </c:pt>
                <c:pt idx="38304">
                  <c:v>927.32</c:v>
                </c:pt>
                <c:pt idx="38305">
                  <c:v>890.76</c:v>
                </c:pt>
                <c:pt idx="38306">
                  <c:v>874.76</c:v>
                </c:pt>
                <c:pt idx="38307">
                  <c:v>855</c:v>
                </c:pt>
                <c:pt idx="38308">
                  <c:v>848.2</c:v>
                </c:pt>
                <c:pt idx="38309">
                  <c:v>815.66</c:v>
                </c:pt>
                <c:pt idx="38310">
                  <c:v>805.32</c:v>
                </c:pt>
                <c:pt idx="38311">
                  <c:v>852.4</c:v>
                </c:pt>
                <c:pt idx="38312">
                  <c:v>918.08</c:v>
                </c:pt>
                <c:pt idx="38313">
                  <c:v>968.18</c:v>
                </c:pt>
                <c:pt idx="38314">
                  <c:v>996.01</c:v>
                </c:pt>
                <c:pt idx="38315">
                  <c:v>953.51</c:v>
                </c:pt>
                <c:pt idx="38316">
                  <c:v>925.54</c:v>
                </c:pt>
                <c:pt idx="38317">
                  <c:v>911.78</c:v>
                </c:pt>
                <c:pt idx="38318">
                  <c:v>929.83</c:v>
                </c:pt>
                <c:pt idx="38319">
                  <c:v>961.78</c:v>
                </c:pt>
                <c:pt idx="38320">
                  <c:v>949.81</c:v>
                </c:pt>
                <c:pt idx="38321">
                  <c:v>941.64</c:v>
                </c:pt>
                <c:pt idx="38322">
                  <c:v>1037.6500000000001</c:v>
                </c:pt>
                <c:pt idx="38323">
                  <c:v>1038.93</c:v>
                </c:pt>
                <c:pt idx="38324">
                  <c:v>1017.26</c:v>
                </c:pt>
                <c:pt idx="38325">
                  <c:v>993.45</c:v>
                </c:pt>
                <c:pt idx="38326">
                  <c:v>949.18</c:v>
                </c:pt>
                <c:pt idx="38327">
                  <c:v>902.93</c:v>
                </c:pt>
                <c:pt idx="38328">
                  <c:v>872.48</c:v>
                </c:pt>
                <c:pt idx="38329">
                  <c:v>847.29</c:v>
                </c:pt>
                <c:pt idx="38330">
                  <c:v>820.47</c:v>
                </c:pt>
                <c:pt idx="38331">
                  <c:v>812.3</c:v>
                </c:pt>
                <c:pt idx="38332">
                  <c:v>819.67</c:v>
                </c:pt>
                <c:pt idx="38333">
                  <c:v>830.48</c:v>
                </c:pt>
                <c:pt idx="38334">
                  <c:v>873.56</c:v>
                </c:pt>
                <c:pt idx="38335">
                  <c:v>1066.5899999999999</c:v>
                </c:pt>
                <c:pt idx="38336">
                  <c:v>1214.96</c:v>
                </c:pt>
                <c:pt idx="38337">
                  <c:v>1301.32</c:v>
                </c:pt>
                <c:pt idx="38338">
                  <c:v>1294.21</c:v>
                </c:pt>
                <c:pt idx="38339">
                  <c:v>1142.55</c:v>
                </c:pt>
                <c:pt idx="38340">
                  <c:v>1128.71</c:v>
                </c:pt>
                <c:pt idx="38341">
                  <c:v>1122.33</c:v>
                </c:pt>
                <c:pt idx="38342">
                  <c:v>1200.67</c:v>
                </c:pt>
                <c:pt idx="38343">
                  <c:v>1278.17</c:v>
                </c:pt>
                <c:pt idx="38344">
                  <c:v>1207.96</c:v>
                </c:pt>
                <c:pt idx="38345">
                  <c:v>1113.74</c:v>
                </c:pt>
                <c:pt idx="38346">
                  <c:v>1180.72</c:v>
                </c:pt>
                <c:pt idx="38347">
                  <c:v>1168.03</c:v>
                </c:pt>
                <c:pt idx="38348">
                  <c:v>1141.8499999999999</c:v>
                </c:pt>
                <c:pt idx="38349">
                  <c:v>1094.9100000000001</c:v>
                </c:pt>
                <c:pt idx="38350">
                  <c:v>1025.83</c:v>
                </c:pt>
                <c:pt idx="38351">
                  <c:v>965.54</c:v>
                </c:pt>
                <c:pt idx="38352">
                  <c:v>916.91</c:v>
                </c:pt>
                <c:pt idx="38353">
                  <c:v>887.36</c:v>
                </c:pt>
                <c:pt idx="38354">
                  <c:v>866.35</c:v>
                </c:pt>
                <c:pt idx="38355">
                  <c:v>856.46</c:v>
                </c:pt>
                <c:pt idx="38356">
                  <c:v>859.06</c:v>
                </c:pt>
                <c:pt idx="38357">
                  <c:v>866.8</c:v>
                </c:pt>
                <c:pt idx="38358">
                  <c:v>901.73</c:v>
                </c:pt>
                <c:pt idx="38359">
                  <c:v>1078.7</c:v>
                </c:pt>
                <c:pt idx="38360">
                  <c:v>1225.53</c:v>
                </c:pt>
                <c:pt idx="38361">
                  <c:v>1293.28</c:v>
                </c:pt>
                <c:pt idx="38362">
                  <c:v>1296.05</c:v>
                </c:pt>
                <c:pt idx="38363">
                  <c:v>1159.07</c:v>
                </c:pt>
                <c:pt idx="38364">
                  <c:v>1138.6400000000001</c:v>
                </c:pt>
                <c:pt idx="38365">
                  <c:v>1092.28</c:v>
                </c:pt>
                <c:pt idx="38366">
                  <c:v>1145.32</c:v>
                </c:pt>
                <c:pt idx="38367">
                  <c:v>1211.8399999999999</c:v>
                </c:pt>
                <c:pt idx="38368">
                  <c:v>1133.1300000000001</c:v>
                </c:pt>
                <c:pt idx="38369">
                  <c:v>1076.56</c:v>
                </c:pt>
                <c:pt idx="38370">
                  <c:v>1144.3</c:v>
                </c:pt>
                <c:pt idx="38371">
                  <c:v>1123.8800000000001</c:v>
                </c:pt>
                <c:pt idx="38372">
                  <c:v>1085.67</c:v>
                </c:pt>
                <c:pt idx="38373">
                  <c:v>1055.98</c:v>
                </c:pt>
                <c:pt idx="38374">
                  <c:v>977.14</c:v>
                </c:pt>
                <c:pt idx="38375">
                  <c:v>919.29</c:v>
                </c:pt>
                <c:pt idx="38376">
                  <c:v>885.55</c:v>
                </c:pt>
                <c:pt idx="38377">
                  <c:v>848.6</c:v>
                </c:pt>
                <c:pt idx="38378">
                  <c:v>824.17</c:v>
                </c:pt>
                <c:pt idx="38379">
                  <c:v>833.12</c:v>
                </c:pt>
                <c:pt idx="38380">
                  <c:v>835.17</c:v>
                </c:pt>
                <c:pt idx="38381">
                  <c:v>871.11</c:v>
                </c:pt>
                <c:pt idx="38382">
                  <c:v>886.94</c:v>
                </c:pt>
                <c:pt idx="38383">
                  <c:v>1041.76</c:v>
                </c:pt>
                <c:pt idx="38384">
                  <c:v>1180.54</c:v>
                </c:pt>
                <c:pt idx="38385">
                  <c:v>1230.54</c:v>
                </c:pt>
                <c:pt idx="38386">
                  <c:v>1222.8699999999999</c:v>
                </c:pt>
                <c:pt idx="38387">
                  <c:v>1087.24</c:v>
                </c:pt>
                <c:pt idx="38388">
                  <c:v>1083.21</c:v>
                </c:pt>
                <c:pt idx="38389">
                  <c:v>1088.6500000000001</c:v>
                </c:pt>
                <c:pt idx="38390">
                  <c:v>1157.8699999999999</c:v>
                </c:pt>
                <c:pt idx="38391">
                  <c:v>1239.3599999999999</c:v>
                </c:pt>
                <c:pt idx="38392">
                  <c:v>1172.3699999999999</c:v>
                </c:pt>
                <c:pt idx="38393">
                  <c:v>1092.76</c:v>
                </c:pt>
                <c:pt idx="38394">
                  <c:v>1159.3900000000001</c:v>
                </c:pt>
                <c:pt idx="38395">
                  <c:v>1150.8599999999999</c:v>
                </c:pt>
                <c:pt idx="38396">
                  <c:v>1116.92</c:v>
                </c:pt>
                <c:pt idx="38397">
                  <c:v>1056.3800000000001</c:v>
                </c:pt>
                <c:pt idx="38398">
                  <c:v>983.68</c:v>
                </c:pt>
                <c:pt idx="38399">
                  <c:v>933.34</c:v>
                </c:pt>
                <c:pt idx="38400">
                  <c:v>878.35</c:v>
                </c:pt>
                <c:pt idx="38401">
                  <c:v>855.23</c:v>
                </c:pt>
                <c:pt idx="38402">
                  <c:v>847.74</c:v>
                </c:pt>
                <c:pt idx="38403">
                  <c:v>840.93</c:v>
                </c:pt>
                <c:pt idx="38404">
                  <c:v>833.28</c:v>
                </c:pt>
                <c:pt idx="38405">
                  <c:v>828.7</c:v>
                </c:pt>
                <c:pt idx="38406">
                  <c:v>903.28</c:v>
                </c:pt>
                <c:pt idx="38407">
                  <c:v>1096.03</c:v>
                </c:pt>
                <c:pt idx="38408">
                  <c:v>1205.07</c:v>
                </c:pt>
                <c:pt idx="38409">
                  <c:v>1285.6300000000001</c:v>
                </c:pt>
                <c:pt idx="38410">
                  <c:v>1271.6400000000001</c:v>
                </c:pt>
                <c:pt idx="38411">
                  <c:v>1147.52</c:v>
                </c:pt>
                <c:pt idx="38412">
                  <c:v>1141.3800000000001</c:v>
                </c:pt>
                <c:pt idx="38413">
                  <c:v>1182.67</c:v>
                </c:pt>
                <c:pt idx="38414">
                  <c:v>1252.3699999999999</c:v>
                </c:pt>
                <c:pt idx="38415">
                  <c:v>1327.88</c:v>
                </c:pt>
                <c:pt idx="38416">
                  <c:v>1232.69</c:v>
                </c:pt>
                <c:pt idx="38417">
                  <c:v>1147.28</c:v>
                </c:pt>
                <c:pt idx="38418">
                  <c:v>1218.17</c:v>
                </c:pt>
                <c:pt idx="38419">
                  <c:v>1199.0899999999999</c:v>
                </c:pt>
                <c:pt idx="38420">
                  <c:v>1160.1500000000001</c:v>
                </c:pt>
                <c:pt idx="38421">
                  <c:v>1103.08</c:v>
                </c:pt>
                <c:pt idx="38422">
                  <c:v>1028.42</c:v>
                </c:pt>
                <c:pt idx="38423">
                  <c:v>960.98</c:v>
                </c:pt>
                <c:pt idx="38424">
                  <c:v>920.53</c:v>
                </c:pt>
                <c:pt idx="38425">
                  <c:v>882.63</c:v>
                </c:pt>
                <c:pt idx="38426">
                  <c:v>862.94</c:v>
                </c:pt>
                <c:pt idx="38427">
                  <c:v>852.19</c:v>
                </c:pt>
                <c:pt idx="38428">
                  <c:v>856.25</c:v>
                </c:pt>
                <c:pt idx="38429">
                  <c:v>862</c:v>
                </c:pt>
                <c:pt idx="38430">
                  <c:v>913.04</c:v>
                </c:pt>
                <c:pt idx="38431">
                  <c:v>1103.3</c:v>
                </c:pt>
                <c:pt idx="38432">
                  <c:v>1260.6199999999999</c:v>
                </c:pt>
                <c:pt idx="38433">
                  <c:v>1327.52</c:v>
                </c:pt>
                <c:pt idx="38434">
                  <c:v>1317.24</c:v>
                </c:pt>
                <c:pt idx="38435">
                  <c:v>1153.46</c:v>
                </c:pt>
                <c:pt idx="38436">
                  <c:v>1109.18</c:v>
                </c:pt>
                <c:pt idx="38437">
                  <c:v>1119.8900000000001</c:v>
                </c:pt>
                <c:pt idx="38438">
                  <c:v>1190.92</c:v>
                </c:pt>
                <c:pt idx="38439">
                  <c:v>1262.5</c:v>
                </c:pt>
                <c:pt idx="38440">
                  <c:v>1180.6400000000001</c:v>
                </c:pt>
                <c:pt idx="38441">
                  <c:v>1105.31</c:v>
                </c:pt>
                <c:pt idx="38442">
                  <c:v>1165.96</c:v>
                </c:pt>
                <c:pt idx="38443">
                  <c:v>1148.44</c:v>
                </c:pt>
                <c:pt idx="38444">
                  <c:v>1104.75</c:v>
                </c:pt>
                <c:pt idx="38445">
                  <c:v>1057.49</c:v>
                </c:pt>
                <c:pt idx="38446">
                  <c:v>1003.4</c:v>
                </c:pt>
                <c:pt idx="38447">
                  <c:v>955.79</c:v>
                </c:pt>
                <c:pt idx="38448">
                  <c:v>917.06</c:v>
                </c:pt>
                <c:pt idx="38449">
                  <c:v>883.5</c:v>
                </c:pt>
                <c:pt idx="38450">
                  <c:v>865.06</c:v>
                </c:pt>
                <c:pt idx="38451">
                  <c:v>852.48</c:v>
                </c:pt>
                <c:pt idx="38452">
                  <c:v>853.32</c:v>
                </c:pt>
                <c:pt idx="38453">
                  <c:v>850.77</c:v>
                </c:pt>
                <c:pt idx="38454">
                  <c:v>857.78</c:v>
                </c:pt>
                <c:pt idx="38455">
                  <c:v>979.75</c:v>
                </c:pt>
                <c:pt idx="38456">
                  <c:v>1084.25</c:v>
                </c:pt>
                <c:pt idx="38457">
                  <c:v>1175.8499999999999</c:v>
                </c:pt>
                <c:pt idx="38458">
                  <c:v>1151.5999999999999</c:v>
                </c:pt>
                <c:pt idx="38459">
                  <c:v>1066.8499999999999</c:v>
                </c:pt>
                <c:pt idx="38460">
                  <c:v>1040.3599999999999</c:v>
                </c:pt>
                <c:pt idx="38461">
                  <c:v>1013.9</c:v>
                </c:pt>
                <c:pt idx="38462">
                  <c:v>1029.32</c:v>
                </c:pt>
                <c:pt idx="38463">
                  <c:v>1066.0899999999999</c:v>
                </c:pt>
                <c:pt idx="38464">
                  <c:v>1071.22</c:v>
                </c:pt>
                <c:pt idx="38465">
                  <c:v>1050.0899999999999</c:v>
                </c:pt>
                <c:pt idx="38466">
                  <c:v>1138.99</c:v>
                </c:pt>
                <c:pt idx="38467">
                  <c:v>1135.1600000000001</c:v>
                </c:pt>
                <c:pt idx="38468">
                  <c:v>1109.47</c:v>
                </c:pt>
                <c:pt idx="38469">
                  <c:v>1065.1199999999999</c:v>
                </c:pt>
                <c:pt idx="38470">
                  <c:v>1016.74</c:v>
                </c:pt>
                <c:pt idx="38471">
                  <c:v>970.8</c:v>
                </c:pt>
                <c:pt idx="38472">
                  <c:v>932.4</c:v>
                </c:pt>
                <c:pt idx="38473">
                  <c:v>907.5</c:v>
                </c:pt>
                <c:pt idx="38474">
                  <c:v>889.54</c:v>
                </c:pt>
                <c:pt idx="38475">
                  <c:v>862.95</c:v>
                </c:pt>
                <c:pt idx="38476">
                  <c:v>835.09</c:v>
                </c:pt>
                <c:pt idx="38477">
                  <c:v>819.68</c:v>
                </c:pt>
                <c:pt idx="38478">
                  <c:v>801.98</c:v>
                </c:pt>
                <c:pt idx="38479">
                  <c:v>847.85</c:v>
                </c:pt>
                <c:pt idx="38480">
                  <c:v>890.04</c:v>
                </c:pt>
                <c:pt idx="38481">
                  <c:v>944.26</c:v>
                </c:pt>
                <c:pt idx="38482">
                  <c:v>972.13</c:v>
                </c:pt>
                <c:pt idx="38483">
                  <c:v>954.27</c:v>
                </c:pt>
                <c:pt idx="38484">
                  <c:v>964.35</c:v>
                </c:pt>
                <c:pt idx="38485">
                  <c:v>956.66</c:v>
                </c:pt>
                <c:pt idx="38486">
                  <c:v>978.74</c:v>
                </c:pt>
                <c:pt idx="38487">
                  <c:v>1003.27</c:v>
                </c:pt>
                <c:pt idx="38488">
                  <c:v>983.05</c:v>
                </c:pt>
                <c:pt idx="38489">
                  <c:v>985.86</c:v>
                </c:pt>
                <c:pt idx="38490">
                  <c:v>1065.0999999999999</c:v>
                </c:pt>
                <c:pt idx="38491">
                  <c:v>1084.3699999999999</c:v>
                </c:pt>
                <c:pt idx="38492">
                  <c:v>1066.4100000000001</c:v>
                </c:pt>
                <c:pt idx="38493">
                  <c:v>1034.94</c:v>
                </c:pt>
                <c:pt idx="38494">
                  <c:v>979.64</c:v>
                </c:pt>
                <c:pt idx="38495">
                  <c:v>925.41</c:v>
                </c:pt>
                <c:pt idx="38496">
                  <c:v>884.79</c:v>
                </c:pt>
                <c:pt idx="38497">
                  <c:v>861.71</c:v>
                </c:pt>
                <c:pt idx="38498">
                  <c:v>836.76</c:v>
                </c:pt>
                <c:pt idx="38499">
                  <c:v>826.98</c:v>
                </c:pt>
                <c:pt idx="38500">
                  <c:v>834.23</c:v>
                </c:pt>
                <c:pt idx="38501">
                  <c:v>846.79</c:v>
                </c:pt>
                <c:pt idx="38502">
                  <c:v>899.34</c:v>
                </c:pt>
                <c:pt idx="38503">
                  <c:v>1095.8800000000001</c:v>
                </c:pt>
                <c:pt idx="38504">
                  <c:v>1264.57</c:v>
                </c:pt>
                <c:pt idx="38505">
                  <c:v>1350.13</c:v>
                </c:pt>
                <c:pt idx="38506">
                  <c:v>1331.49</c:v>
                </c:pt>
                <c:pt idx="38507">
                  <c:v>1188.01</c:v>
                </c:pt>
                <c:pt idx="38508">
                  <c:v>1177.27</c:v>
                </c:pt>
                <c:pt idx="38509">
                  <c:v>1189.46</c:v>
                </c:pt>
                <c:pt idx="38510">
                  <c:v>1225.68</c:v>
                </c:pt>
                <c:pt idx="38511">
                  <c:v>1314.5</c:v>
                </c:pt>
                <c:pt idx="38512">
                  <c:v>1221.81</c:v>
                </c:pt>
                <c:pt idx="38513">
                  <c:v>1128.45</c:v>
                </c:pt>
                <c:pt idx="38514">
                  <c:v>1218.1600000000001</c:v>
                </c:pt>
                <c:pt idx="38515">
                  <c:v>1201.78</c:v>
                </c:pt>
                <c:pt idx="38516">
                  <c:v>1161.1400000000001</c:v>
                </c:pt>
                <c:pt idx="38517">
                  <c:v>1110.21</c:v>
                </c:pt>
                <c:pt idx="38518">
                  <c:v>1046.44</c:v>
                </c:pt>
                <c:pt idx="38519">
                  <c:v>978.51</c:v>
                </c:pt>
                <c:pt idx="38520">
                  <c:v>930.76</c:v>
                </c:pt>
                <c:pt idx="38521">
                  <c:v>908.54</c:v>
                </c:pt>
                <c:pt idx="38522">
                  <c:v>886.82</c:v>
                </c:pt>
                <c:pt idx="38523">
                  <c:v>869.96</c:v>
                </c:pt>
                <c:pt idx="38524">
                  <c:v>878.59</c:v>
                </c:pt>
                <c:pt idx="38525">
                  <c:v>881.77</c:v>
                </c:pt>
                <c:pt idx="38526">
                  <c:v>923.86</c:v>
                </c:pt>
                <c:pt idx="38527">
                  <c:v>1125.94</c:v>
                </c:pt>
                <c:pt idx="38528">
                  <c:v>1275.28</c:v>
                </c:pt>
                <c:pt idx="38529">
                  <c:v>1341.16</c:v>
                </c:pt>
                <c:pt idx="38530">
                  <c:v>1334.99</c:v>
                </c:pt>
                <c:pt idx="38531">
                  <c:v>1195.47</c:v>
                </c:pt>
                <c:pt idx="38532">
                  <c:v>1182.76</c:v>
                </c:pt>
                <c:pt idx="38533">
                  <c:v>1191.55</c:v>
                </c:pt>
                <c:pt idx="38534">
                  <c:v>1238.92</c:v>
                </c:pt>
                <c:pt idx="38535">
                  <c:v>1288.24</c:v>
                </c:pt>
                <c:pt idx="38536">
                  <c:v>1213.47</c:v>
                </c:pt>
                <c:pt idx="38537">
                  <c:v>1141.92</c:v>
                </c:pt>
                <c:pt idx="38538">
                  <c:v>1211.6300000000001</c:v>
                </c:pt>
                <c:pt idx="38539">
                  <c:v>1186.48</c:v>
                </c:pt>
                <c:pt idx="38540">
                  <c:v>1154.1099999999999</c:v>
                </c:pt>
                <c:pt idx="38541">
                  <c:v>1094.8699999999999</c:v>
                </c:pt>
                <c:pt idx="38542">
                  <c:v>1029.45</c:v>
                </c:pt>
                <c:pt idx="38543">
                  <c:v>964.64</c:v>
                </c:pt>
                <c:pt idx="38544">
                  <c:v>911.02</c:v>
                </c:pt>
                <c:pt idx="38545">
                  <c:v>879.68</c:v>
                </c:pt>
                <c:pt idx="38546">
                  <c:v>871.12</c:v>
                </c:pt>
                <c:pt idx="38547">
                  <c:v>861.14</c:v>
                </c:pt>
                <c:pt idx="38548">
                  <c:v>861.31</c:v>
                </c:pt>
                <c:pt idx="38549">
                  <c:v>862.46</c:v>
                </c:pt>
                <c:pt idx="38550">
                  <c:v>905.55</c:v>
                </c:pt>
                <c:pt idx="38551">
                  <c:v>1098.26</c:v>
                </c:pt>
                <c:pt idx="38552">
                  <c:v>1252.1099999999999</c:v>
                </c:pt>
                <c:pt idx="38553">
                  <c:v>1332.51</c:v>
                </c:pt>
                <c:pt idx="38554">
                  <c:v>1325.43</c:v>
                </c:pt>
                <c:pt idx="38555">
                  <c:v>1179.92</c:v>
                </c:pt>
                <c:pt idx="38556">
                  <c:v>1180.05</c:v>
                </c:pt>
                <c:pt idx="38557">
                  <c:v>1212.79</c:v>
                </c:pt>
                <c:pt idx="38558">
                  <c:v>1223.42</c:v>
                </c:pt>
                <c:pt idx="38559">
                  <c:v>1259.07</c:v>
                </c:pt>
                <c:pt idx="38560">
                  <c:v>1184.45</c:v>
                </c:pt>
                <c:pt idx="38561">
                  <c:v>1111.33</c:v>
                </c:pt>
                <c:pt idx="38562">
                  <c:v>1180.5</c:v>
                </c:pt>
                <c:pt idx="38563">
                  <c:v>1150.1199999999999</c:v>
                </c:pt>
                <c:pt idx="38564">
                  <c:v>1127.47</c:v>
                </c:pt>
                <c:pt idx="38565">
                  <c:v>1065.33</c:v>
                </c:pt>
                <c:pt idx="38566">
                  <c:v>1016.85</c:v>
                </c:pt>
                <c:pt idx="38567">
                  <c:v>943.15</c:v>
                </c:pt>
                <c:pt idx="38568">
                  <c:v>901.94</c:v>
                </c:pt>
                <c:pt idx="38569">
                  <c:v>865.83</c:v>
                </c:pt>
                <c:pt idx="38570">
                  <c:v>851.45</c:v>
                </c:pt>
                <c:pt idx="38571">
                  <c:v>838.29</c:v>
                </c:pt>
                <c:pt idx="38572">
                  <c:v>841.02</c:v>
                </c:pt>
                <c:pt idx="38573">
                  <c:v>873.78</c:v>
                </c:pt>
                <c:pt idx="38574">
                  <c:v>906.65</c:v>
                </c:pt>
                <c:pt idx="38575">
                  <c:v>1074.7</c:v>
                </c:pt>
                <c:pt idx="38576">
                  <c:v>1201.52</c:v>
                </c:pt>
                <c:pt idx="38577">
                  <c:v>1253.23</c:v>
                </c:pt>
                <c:pt idx="38578">
                  <c:v>1235.1500000000001</c:v>
                </c:pt>
                <c:pt idx="38579">
                  <c:v>1100.3699999999999</c:v>
                </c:pt>
                <c:pt idx="38580">
                  <c:v>1070.82</c:v>
                </c:pt>
                <c:pt idx="38581">
                  <c:v>1076.6099999999999</c:v>
                </c:pt>
                <c:pt idx="38582">
                  <c:v>1131.96</c:v>
                </c:pt>
                <c:pt idx="38583">
                  <c:v>1211.8800000000001</c:v>
                </c:pt>
                <c:pt idx="38584">
                  <c:v>1149.3800000000001</c:v>
                </c:pt>
                <c:pt idx="38585">
                  <c:v>1073.6300000000001</c:v>
                </c:pt>
                <c:pt idx="38586">
                  <c:v>1136.9100000000001</c:v>
                </c:pt>
                <c:pt idx="38587">
                  <c:v>1100.1300000000001</c:v>
                </c:pt>
                <c:pt idx="38588">
                  <c:v>1075.04</c:v>
                </c:pt>
                <c:pt idx="38589">
                  <c:v>1020.52</c:v>
                </c:pt>
                <c:pt idx="38590">
                  <c:v>973.62</c:v>
                </c:pt>
                <c:pt idx="38591">
                  <c:v>910.01</c:v>
                </c:pt>
                <c:pt idx="38592">
                  <c:v>871.33</c:v>
                </c:pt>
                <c:pt idx="38593">
                  <c:v>851.5</c:v>
                </c:pt>
                <c:pt idx="38594">
                  <c:v>831.71</c:v>
                </c:pt>
                <c:pt idx="38595">
                  <c:v>821.7</c:v>
                </c:pt>
                <c:pt idx="38596">
                  <c:v>833.29</c:v>
                </c:pt>
                <c:pt idx="38597">
                  <c:v>851.56</c:v>
                </c:pt>
                <c:pt idx="38598">
                  <c:v>891.34</c:v>
                </c:pt>
                <c:pt idx="38599">
                  <c:v>1068.47</c:v>
                </c:pt>
                <c:pt idx="38600">
                  <c:v>1228.22</c:v>
                </c:pt>
                <c:pt idx="38601">
                  <c:v>1292.53</c:v>
                </c:pt>
                <c:pt idx="38602">
                  <c:v>1284.5899999999999</c:v>
                </c:pt>
                <c:pt idx="38603">
                  <c:v>1161.19</c:v>
                </c:pt>
                <c:pt idx="38604">
                  <c:v>1163.83</c:v>
                </c:pt>
                <c:pt idx="38605">
                  <c:v>1182.53</c:v>
                </c:pt>
                <c:pt idx="38606">
                  <c:v>1238.17</c:v>
                </c:pt>
                <c:pt idx="38607">
                  <c:v>1306.74</c:v>
                </c:pt>
                <c:pt idx="38608">
                  <c:v>1210.48</c:v>
                </c:pt>
                <c:pt idx="38609">
                  <c:v>1116.28</c:v>
                </c:pt>
                <c:pt idx="38610">
                  <c:v>1171.5</c:v>
                </c:pt>
                <c:pt idx="38611">
                  <c:v>1160.23</c:v>
                </c:pt>
                <c:pt idx="38612">
                  <c:v>1118.99</c:v>
                </c:pt>
                <c:pt idx="38613">
                  <c:v>1080.71</c:v>
                </c:pt>
                <c:pt idx="38614">
                  <c:v>1024.49</c:v>
                </c:pt>
                <c:pt idx="38615">
                  <c:v>977.25</c:v>
                </c:pt>
                <c:pt idx="38616">
                  <c:v>925.62</c:v>
                </c:pt>
                <c:pt idx="38617">
                  <c:v>896.84</c:v>
                </c:pt>
                <c:pt idx="38618">
                  <c:v>859.31</c:v>
                </c:pt>
                <c:pt idx="38619">
                  <c:v>849.67</c:v>
                </c:pt>
                <c:pt idx="38620">
                  <c:v>837.24</c:v>
                </c:pt>
                <c:pt idx="38621">
                  <c:v>823.2</c:v>
                </c:pt>
                <c:pt idx="38622">
                  <c:v>845.7</c:v>
                </c:pt>
                <c:pt idx="38623">
                  <c:v>961.21</c:v>
                </c:pt>
                <c:pt idx="38624">
                  <c:v>1071.28</c:v>
                </c:pt>
                <c:pt idx="38625">
                  <c:v>1161.68</c:v>
                </c:pt>
                <c:pt idx="38626">
                  <c:v>1159.42</c:v>
                </c:pt>
                <c:pt idx="38627">
                  <c:v>1076.47</c:v>
                </c:pt>
                <c:pt idx="38628">
                  <c:v>1057.17</c:v>
                </c:pt>
                <c:pt idx="38629">
                  <c:v>1049.76</c:v>
                </c:pt>
                <c:pt idx="38630">
                  <c:v>1073.83</c:v>
                </c:pt>
                <c:pt idx="38631">
                  <c:v>1091.81</c:v>
                </c:pt>
                <c:pt idx="38632">
                  <c:v>1069.67</c:v>
                </c:pt>
                <c:pt idx="38633">
                  <c:v>1055.76</c:v>
                </c:pt>
                <c:pt idx="38634">
                  <c:v>1151.9100000000001</c:v>
                </c:pt>
                <c:pt idx="38635">
                  <c:v>1132.54</c:v>
                </c:pt>
                <c:pt idx="38636">
                  <c:v>1088.77</c:v>
                </c:pt>
                <c:pt idx="38637">
                  <c:v>1054.8800000000001</c:v>
                </c:pt>
                <c:pt idx="38638">
                  <c:v>998.08</c:v>
                </c:pt>
                <c:pt idx="38639">
                  <c:v>960.96</c:v>
                </c:pt>
                <c:pt idx="38640">
                  <c:v>921.99</c:v>
                </c:pt>
                <c:pt idx="38641">
                  <c:v>893.78</c:v>
                </c:pt>
                <c:pt idx="38642">
                  <c:v>871.77</c:v>
                </c:pt>
                <c:pt idx="38643">
                  <c:v>856.19</c:v>
                </c:pt>
                <c:pt idx="38644">
                  <c:v>847.43</c:v>
                </c:pt>
                <c:pt idx="38645">
                  <c:v>826.75</c:v>
                </c:pt>
                <c:pt idx="38646">
                  <c:v>803.32</c:v>
                </c:pt>
                <c:pt idx="38647">
                  <c:v>829.9</c:v>
                </c:pt>
                <c:pt idx="38648">
                  <c:v>872.24</c:v>
                </c:pt>
                <c:pt idx="38649">
                  <c:v>918.54</c:v>
                </c:pt>
                <c:pt idx="38650">
                  <c:v>963.12</c:v>
                </c:pt>
                <c:pt idx="38651">
                  <c:v>942.36</c:v>
                </c:pt>
                <c:pt idx="38652">
                  <c:v>959.93</c:v>
                </c:pt>
                <c:pt idx="38653">
                  <c:v>954.24</c:v>
                </c:pt>
                <c:pt idx="38654">
                  <c:v>972.33</c:v>
                </c:pt>
                <c:pt idx="38655">
                  <c:v>996.99</c:v>
                </c:pt>
                <c:pt idx="38656">
                  <c:v>977.6</c:v>
                </c:pt>
                <c:pt idx="38657">
                  <c:v>971.27</c:v>
                </c:pt>
                <c:pt idx="38658">
                  <c:v>1048.01</c:v>
                </c:pt>
                <c:pt idx="38659">
                  <c:v>1068.28</c:v>
                </c:pt>
                <c:pt idx="38660">
                  <c:v>1061.94</c:v>
                </c:pt>
                <c:pt idx="38661">
                  <c:v>1024.53</c:v>
                </c:pt>
                <c:pt idx="38662">
                  <c:v>976.77</c:v>
                </c:pt>
                <c:pt idx="38663">
                  <c:v>919.57</c:v>
                </c:pt>
                <c:pt idx="38664">
                  <c:v>881.1</c:v>
                </c:pt>
                <c:pt idx="38665">
                  <c:v>856.4</c:v>
                </c:pt>
                <c:pt idx="38666">
                  <c:v>845.65</c:v>
                </c:pt>
                <c:pt idx="38667">
                  <c:v>831.57</c:v>
                </c:pt>
                <c:pt idx="38668">
                  <c:v>836.7</c:v>
                </c:pt>
                <c:pt idx="38669">
                  <c:v>855.66</c:v>
                </c:pt>
                <c:pt idx="38670">
                  <c:v>904.83</c:v>
                </c:pt>
                <c:pt idx="38671">
                  <c:v>1057.5999999999999</c:v>
                </c:pt>
                <c:pt idx="38672">
                  <c:v>1186.4000000000001</c:v>
                </c:pt>
                <c:pt idx="38673">
                  <c:v>1221.04</c:v>
                </c:pt>
                <c:pt idx="38674">
                  <c:v>1219.01</c:v>
                </c:pt>
                <c:pt idx="38675">
                  <c:v>1087.28</c:v>
                </c:pt>
                <c:pt idx="38676">
                  <c:v>1082.98</c:v>
                </c:pt>
                <c:pt idx="38677">
                  <c:v>1097.1500000000001</c:v>
                </c:pt>
                <c:pt idx="38678">
                  <c:v>1143.3499999999999</c:v>
                </c:pt>
                <c:pt idx="38679">
                  <c:v>1212.01</c:v>
                </c:pt>
                <c:pt idx="38680">
                  <c:v>1135.29</c:v>
                </c:pt>
                <c:pt idx="38681">
                  <c:v>1072.43</c:v>
                </c:pt>
                <c:pt idx="38682">
                  <c:v>1118.97</c:v>
                </c:pt>
                <c:pt idx="38683">
                  <c:v>1106.6400000000001</c:v>
                </c:pt>
                <c:pt idx="38684">
                  <c:v>1082.47</c:v>
                </c:pt>
                <c:pt idx="38685">
                  <c:v>1037.8</c:v>
                </c:pt>
                <c:pt idx="38686">
                  <c:v>977.67</c:v>
                </c:pt>
                <c:pt idx="38687">
                  <c:v>935.91</c:v>
                </c:pt>
                <c:pt idx="38688">
                  <c:v>888.96</c:v>
                </c:pt>
                <c:pt idx="38689">
                  <c:v>867.39</c:v>
                </c:pt>
                <c:pt idx="38690">
                  <c:v>844.66</c:v>
                </c:pt>
                <c:pt idx="38691">
                  <c:v>836.32</c:v>
                </c:pt>
                <c:pt idx="38692">
                  <c:v>818.47</c:v>
                </c:pt>
                <c:pt idx="38693">
                  <c:v>820.86</c:v>
                </c:pt>
                <c:pt idx="38694">
                  <c:v>879.77</c:v>
                </c:pt>
                <c:pt idx="38695">
                  <c:v>1060.9100000000001</c:v>
                </c:pt>
                <c:pt idx="38696">
                  <c:v>1219.26</c:v>
                </c:pt>
                <c:pt idx="38697">
                  <c:v>1293.6199999999999</c:v>
                </c:pt>
                <c:pt idx="38698">
                  <c:v>1276.27</c:v>
                </c:pt>
                <c:pt idx="38699">
                  <c:v>1148.48</c:v>
                </c:pt>
                <c:pt idx="38700">
                  <c:v>1147.26</c:v>
                </c:pt>
                <c:pt idx="38701">
                  <c:v>1165.3</c:v>
                </c:pt>
                <c:pt idx="38702">
                  <c:v>1218.08</c:v>
                </c:pt>
                <c:pt idx="38703">
                  <c:v>1272.31</c:v>
                </c:pt>
                <c:pt idx="38704">
                  <c:v>1198.67</c:v>
                </c:pt>
                <c:pt idx="38705">
                  <c:v>1074.3499999999999</c:v>
                </c:pt>
                <c:pt idx="38706">
                  <c:v>1178.29</c:v>
                </c:pt>
                <c:pt idx="38707">
                  <c:v>1175.21</c:v>
                </c:pt>
                <c:pt idx="38708">
                  <c:v>1142.6400000000001</c:v>
                </c:pt>
                <c:pt idx="38709">
                  <c:v>1088.02</c:v>
                </c:pt>
                <c:pt idx="38710">
                  <c:v>1019.35</c:v>
                </c:pt>
                <c:pt idx="38711">
                  <c:v>965.28</c:v>
                </c:pt>
                <c:pt idx="38712">
                  <c:v>921.93</c:v>
                </c:pt>
                <c:pt idx="38713">
                  <c:v>895.78</c:v>
                </c:pt>
                <c:pt idx="38714">
                  <c:v>873.83</c:v>
                </c:pt>
                <c:pt idx="38715">
                  <c:v>858.02</c:v>
                </c:pt>
                <c:pt idx="38716">
                  <c:v>862.48</c:v>
                </c:pt>
                <c:pt idx="38717">
                  <c:v>863.73</c:v>
                </c:pt>
                <c:pt idx="38718">
                  <c:v>897.64</c:v>
                </c:pt>
                <c:pt idx="38719">
                  <c:v>1061.17</c:v>
                </c:pt>
                <c:pt idx="38720">
                  <c:v>1216.68</c:v>
                </c:pt>
                <c:pt idx="38721">
                  <c:v>1282.93</c:v>
                </c:pt>
                <c:pt idx="38722">
                  <c:v>1279.1199999999999</c:v>
                </c:pt>
                <c:pt idx="38723">
                  <c:v>1155.3</c:v>
                </c:pt>
                <c:pt idx="38724">
                  <c:v>1164.6400000000001</c:v>
                </c:pt>
                <c:pt idx="38725">
                  <c:v>1191.6500000000001</c:v>
                </c:pt>
                <c:pt idx="38726">
                  <c:v>1248.71</c:v>
                </c:pt>
                <c:pt idx="38727">
                  <c:v>1289.99</c:v>
                </c:pt>
                <c:pt idx="38728">
                  <c:v>1207.03</c:v>
                </c:pt>
                <c:pt idx="38729">
                  <c:v>1126.99</c:v>
                </c:pt>
                <c:pt idx="38730">
                  <c:v>1175.97</c:v>
                </c:pt>
                <c:pt idx="38731">
                  <c:v>1162.47</c:v>
                </c:pt>
                <c:pt idx="38732">
                  <c:v>1114.8800000000001</c:v>
                </c:pt>
                <c:pt idx="38733">
                  <c:v>1075.26</c:v>
                </c:pt>
                <c:pt idx="38734">
                  <c:v>1008.81</c:v>
                </c:pt>
                <c:pt idx="38735">
                  <c:v>956.46</c:v>
                </c:pt>
                <c:pt idx="38736">
                  <c:v>917.17</c:v>
                </c:pt>
                <c:pt idx="38737">
                  <c:v>882.75</c:v>
                </c:pt>
                <c:pt idx="38738">
                  <c:v>864.81</c:v>
                </c:pt>
                <c:pt idx="38739">
                  <c:v>856.73</c:v>
                </c:pt>
                <c:pt idx="38740">
                  <c:v>854.39</c:v>
                </c:pt>
                <c:pt idx="38741">
                  <c:v>844.07</c:v>
                </c:pt>
                <c:pt idx="38742">
                  <c:v>909.24</c:v>
                </c:pt>
                <c:pt idx="38743">
                  <c:v>1088.77</c:v>
                </c:pt>
                <c:pt idx="38744">
                  <c:v>1229.8800000000001</c:v>
                </c:pt>
                <c:pt idx="38745">
                  <c:v>1301.69</c:v>
                </c:pt>
                <c:pt idx="38746">
                  <c:v>1298.73</c:v>
                </c:pt>
                <c:pt idx="38747">
                  <c:v>1165.94</c:v>
                </c:pt>
                <c:pt idx="38748">
                  <c:v>1145.28</c:v>
                </c:pt>
                <c:pt idx="38749">
                  <c:v>1187.6099999999999</c:v>
                </c:pt>
                <c:pt idx="38750">
                  <c:v>1253.97</c:v>
                </c:pt>
                <c:pt idx="38751">
                  <c:v>1291.9100000000001</c:v>
                </c:pt>
                <c:pt idx="38752">
                  <c:v>1226.76</c:v>
                </c:pt>
                <c:pt idx="38753">
                  <c:v>1149.29</c:v>
                </c:pt>
                <c:pt idx="38754">
                  <c:v>1139.73</c:v>
                </c:pt>
                <c:pt idx="38755">
                  <c:v>1123.42</c:v>
                </c:pt>
                <c:pt idx="38756">
                  <c:v>1094.8</c:v>
                </c:pt>
                <c:pt idx="38757">
                  <c:v>1047.69</c:v>
                </c:pt>
                <c:pt idx="38758">
                  <c:v>980.96</c:v>
                </c:pt>
                <c:pt idx="38759">
                  <c:v>919.2</c:v>
                </c:pt>
                <c:pt idx="38760">
                  <c:v>886.52</c:v>
                </c:pt>
                <c:pt idx="38761">
                  <c:v>834.87</c:v>
                </c:pt>
                <c:pt idx="38762">
                  <c:v>824.67</c:v>
                </c:pt>
                <c:pt idx="38763">
                  <c:v>840.21</c:v>
                </c:pt>
                <c:pt idx="38764">
                  <c:v>841.75</c:v>
                </c:pt>
                <c:pt idx="38765">
                  <c:v>834.99</c:v>
                </c:pt>
                <c:pt idx="38766">
                  <c:v>888.34</c:v>
                </c:pt>
                <c:pt idx="38767">
                  <c:v>1076.3900000000001</c:v>
                </c:pt>
                <c:pt idx="38768">
                  <c:v>1250.0999999999999</c:v>
                </c:pt>
                <c:pt idx="38769">
                  <c:v>1327.97</c:v>
                </c:pt>
                <c:pt idx="38770">
                  <c:v>1325.94</c:v>
                </c:pt>
                <c:pt idx="38771">
                  <c:v>1198.21</c:v>
                </c:pt>
                <c:pt idx="38772">
                  <c:v>1187.06</c:v>
                </c:pt>
                <c:pt idx="38773">
                  <c:v>1229.53</c:v>
                </c:pt>
                <c:pt idx="38774">
                  <c:v>1308.69</c:v>
                </c:pt>
                <c:pt idx="38775">
                  <c:v>1360.74</c:v>
                </c:pt>
                <c:pt idx="38776">
                  <c:v>1270.1099999999999</c:v>
                </c:pt>
                <c:pt idx="38777">
                  <c:v>1148.68</c:v>
                </c:pt>
                <c:pt idx="38778">
                  <c:v>1207</c:v>
                </c:pt>
                <c:pt idx="38779">
                  <c:v>1197.58</c:v>
                </c:pt>
                <c:pt idx="38780">
                  <c:v>1163.1600000000001</c:v>
                </c:pt>
                <c:pt idx="38781">
                  <c:v>1101.81</c:v>
                </c:pt>
                <c:pt idx="38782">
                  <c:v>1044.8399999999999</c:v>
                </c:pt>
                <c:pt idx="38783">
                  <c:v>975.13</c:v>
                </c:pt>
                <c:pt idx="38784">
                  <c:v>935.2</c:v>
                </c:pt>
                <c:pt idx="38785">
                  <c:v>904.79</c:v>
                </c:pt>
                <c:pt idx="38786">
                  <c:v>887.37</c:v>
                </c:pt>
                <c:pt idx="38787">
                  <c:v>878.13</c:v>
                </c:pt>
                <c:pt idx="38788">
                  <c:v>861.06</c:v>
                </c:pt>
                <c:pt idx="38789">
                  <c:v>850.81</c:v>
                </c:pt>
                <c:pt idx="38790">
                  <c:v>857.29</c:v>
                </c:pt>
                <c:pt idx="38791">
                  <c:v>962.51</c:v>
                </c:pt>
                <c:pt idx="38792">
                  <c:v>1077.1400000000001</c:v>
                </c:pt>
                <c:pt idx="38793">
                  <c:v>1149.8499999999999</c:v>
                </c:pt>
                <c:pt idx="38794">
                  <c:v>1084.58</c:v>
                </c:pt>
                <c:pt idx="38795">
                  <c:v>979.85</c:v>
                </c:pt>
                <c:pt idx="38796">
                  <c:v>947.03</c:v>
                </c:pt>
                <c:pt idx="38797">
                  <c:v>934.35</c:v>
                </c:pt>
                <c:pt idx="38798">
                  <c:v>962.82</c:v>
                </c:pt>
                <c:pt idx="38799">
                  <c:v>983.19</c:v>
                </c:pt>
                <c:pt idx="38800">
                  <c:v>977.53</c:v>
                </c:pt>
                <c:pt idx="38801">
                  <c:v>976.18</c:v>
                </c:pt>
                <c:pt idx="38802">
                  <c:v>1053.3</c:v>
                </c:pt>
                <c:pt idx="38803">
                  <c:v>1055.29</c:v>
                </c:pt>
                <c:pt idx="38804">
                  <c:v>1027.32</c:v>
                </c:pt>
                <c:pt idx="38805">
                  <c:v>992.01</c:v>
                </c:pt>
                <c:pt idx="38806">
                  <c:v>938.54</c:v>
                </c:pt>
                <c:pt idx="38807">
                  <c:v>900.39</c:v>
                </c:pt>
                <c:pt idx="38808">
                  <c:v>829.48</c:v>
                </c:pt>
                <c:pt idx="38809">
                  <c:v>801.19</c:v>
                </c:pt>
                <c:pt idx="38810">
                  <c:v>790.55</c:v>
                </c:pt>
                <c:pt idx="38811">
                  <c:v>782.65</c:v>
                </c:pt>
                <c:pt idx="38812">
                  <c:v>775.11</c:v>
                </c:pt>
                <c:pt idx="38813">
                  <c:v>751.6</c:v>
                </c:pt>
                <c:pt idx="38814">
                  <c:v>747.74</c:v>
                </c:pt>
                <c:pt idx="38815">
                  <c:v>811.35</c:v>
                </c:pt>
                <c:pt idx="38816">
                  <c:v>874.09</c:v>
                </c:pt>
                <c:pt idx="38817">
                  <c:v>919.59</c:v>
                </c:pt>
                <c:pt idx="38818">
                  <c:v>961.86</c:v>
                </c:pt>
                <c:pt idx="38819">
                  <c:v>935.22</c:v>
                </c:pt>
                <c:pt idx="38820">
                  <c:v>919.52</c:v>
                </c:pt>
                <c:pt idx="38821">
                  <c:v>913.93</c:v>
                </c:pt>
                <c:pt idx="38822">
                  <c:v>903.38</c:v>
                </c:pt>
                <c:pt idx="38823">
                  <c:v>926.18</c:v>
                </c:pt>
                <c:pt idx="38824">
                  <c:v>926.64</c:v>
                </c:pt>
                <c:pt idx="38825">
                  <c:v>926.92</c:v>
                </c:pt>
                <c:pt idx="38826">
                  <c:v>1005.11</c:v>
                </c:pt>
                <c:pt idx="38827">
                  <c:v>1009.75</c:v>
                </c:pt>
                <c:pt idx="38828">
                  <c:v>992.95</c:v>
                </c:pt>
                <c:pt idx="38829">
                  <c:v>963.46</c:v>
                </c:pt>
                <c:pt idx="38830">
                  <c:v>906.06</c:v>
                </c:pt>
                <c:pt idx="38831">
                  <c:v>866.61</c:v>
                </c:pt>
                <c:pt idx="38832">
                  <c:v>840.87</c:v>
                </c:pt>
                <c:pt idx="38833">
                  <c:v>820.67</c:v>
                </c:pt>
                <c:pt idx="38834">
                  <c:v>808.42</c:v>
                </c:pt>
                <c:pt idx="38835">
                  <c:v>805.53</c:v>
                </c:pt>
                <c:pt idx="38836">
                  <c:v>810.16</c:v>
                </c:pt>
                <c:pt idx="38837">
                  <c:v>848.04</c:v>
                </c:pt>
                <c:pt idx="38838">
                  <c:v>876.71</c:v>
                </c:pt>
                <c:pt idx="38839">
                  <c:v>1042.73</c:v>
                </c:pt>
                <c:pt idx="38840">
                  <c:v>1177.71</c:v>
                </c:pt>
                <c:pt idx="38841">
                  <c:v>1267.6400000000001</c:v>
                </c:pt>
                <c:pt idx="38842">
                  <c:v>1267.31</c:v>
                </c:pt>
                <c:pt idx="38843">
                  <c:v>1152.53</c:v>
                </c:pt>
                <c:pt idx="38844">
                  <c:v>1157.8800000000001</c:v>
                </c:pt>
                <c:pt idx="38845">
                  <c:v>1178.27</c:v>
                </c:pt>
                <c:pt idx="38846">
                  <c:v>1220.1500000000001</c:v>
                </c:pt>
                <c:pt idx="38847">
                  <c:v>1242.08</c:v>
                </c:pt>
                <c:pt idx="38848">
                  <c:v>1174.08</c:v>
                </c:pt>
                <c:pt idx="38849">
                  <c:v>1087.8800000000001</c:v>
                </c:pt>
                <c:pt idx="38850">
                  <c:v>1178.06</c:v>
                </c:pt>
                <c:pt idx="38851">
                  <c:v>1151.81</c:v>
                </c:pt>
                <c:pt idx="38852">
                  <c:v>1105.29</c:v>
                </c:pt>
                <c:pt idx="38853">
                  <c:v>1053.4000000000001</c:v>
                </c:pt>
                <c:pt idx="38854">
                  <c:v>961.23</c:v>
                </c:pt>
                <c:pt idx="38855">
                  <c:v>927.49</c:v>
                </c:pt>
                <c:pt idx="38856">
                  <c:v>890.06</c:v>
                </c:pt>
                <c:pt idx="38857">
                  <c:v>854.29</c:v>
                </c:pt>
                <c:pt idx="38858">
                  <c:v>843.71</c:v>
                </c:pt>
                <c:pt idx="38859">
                  <c:v>847.11</c:v>
                </c:pt>
                <c:pt idx="38860">
                  <c:v>849.56</c:v>
                </c:pt>
                <c:pt idx="38861">
                  <c:v>867.95</c:v>
                </c:pt>
                <c:pt idx="38862">
                  <c:v>900.5</c:v>
                </c:pt>
                <c:pt idx="38863">
                  <c:v>1092.55</c:v>
                </c:pt>
                <c:pt idx="38864">
                  <c:v>1209.05</c:v>
                </c:pt>
                <c:pt idx="38865">
                  <c:v>1261.6099999999999</c:v>
                </c:pt>
                <c:pt idx="38866">
                  <c:v>1264.98</c:v>
                </c:pt>
                <c:pt idx="38867">
                  <c:v>1164.78</c:v>
                </c:pt>
                <c:pt idx="38868">
                  <c:v>1162.3</c:v>
                </c:pt>
                <c:pt idx="38869">
                  <c:v>1180.3399999999999</c:v>
                </c:pt>
                <c:pt idx="38870">
                  <c:v>1223.4100000000001</c:v>
                </c:pt>
                <c:pt idx="38871">
                  <c:v>1262.1099999999999</c:v>
                </c:pt>
                <c:pt idx="38872">
                  <c:v>1195.43</c:v>
                </c:pt>
                <c:pt idx="38873">
                  <c:v>1128.73</c:v>
                </c:pt>
                <c:pt idx="38874">
                  <c:v>1185.1500000000001</c:v>
                </c:pt>
                <c:pt idx="38875">
                  <c:v>1170.8900000000001</c:v>
                </c:pt>
                <c:pt idx="38876">
                  <c:v>1138.32</c:v>
                </c:pt>
                <c:pt idx="38877">
                  <c:v>1085.31</c:v>
                </c:pt>
                <c:pt idx="38878">
                  <c:v>1016.59</c:v>
                </c:pt>
                <c:pt idx="38879">
                  <c:v>963.49</c:v>
                </c:pt>
                <c:pt idx="38880">
                  <c:v>903.33</c:v>
                </c:pt>
                <c:pt idx="38881">
                  <c:v>876.78</c:v>
                </c:pt>
                <c:pt idx="38882">
                  <c:v>861.62</c:v>
                </c:pt>
                <c:pt idx="38883">
                  <c:v>849.91</c:v>
                </c:pt>
                <c:pt idx="38884">
                  <c:v>853.3</c:v>
                </c:pt>
                <c:pt idx="38885">
                  <c:v>861.73</c:v>
                </c:pt>
                <c:pt idx="38886">
                  <c:v>904.02</c:v>
                </c:pt>
                <c:pt idx="38887">
                  <c:v>1105.73</c:v>
                </c:pt>
                <c:pt idx="38888">
                  <c:v>1256.32</c:v>
                </c:pt>
                <c:pt idx="38889">
                  <c:v>1342.51</c:v>
                </c:pt>
                <c:pt idx="38890">
                  <c:v>1324.22</c:v>
                </c:pt>
                <c:pt idx="38891">
                  <c:v>1220.47</c:v>
                </c:pt>
                <c:pt idx="38892">
                  <c:v>1221.3800000000001</c:v>
                </c:pt>
                <c:pt idx="38893">
                  <c:v>1223.58</c:v>
                </c:pt>
                <c:pt idx="38894">
                  <c:v>1260.3699999999999</c:v>
                </c:pt>
                <c:pt idx="38895">
                  <c:v>1325</c:v>
                </c:pt>
                <c:pt idx="38896">
                  <c:v>1255.6400000000001</c:v>
                </c:pt>
                <c:pt idx="38897">
                  <c:v>1157.6600000000001</c:v>
                </c:pt>
                <c:pt idx="38898">
                  <c:v>1226.3399999999999</c:v>
                </c:pt>
                <c:pt idx="38899">
                  <c:v>1223.03</c:v>
                </c:pt>
                <c:pt idx="38900">
                  <c:v>1180.77</c:v>
                </c:pt>
                <c:pt idx="38901">
                  <c:v>1114.0999999999999</c:v>
                </c:pt>
                <c:pt idx="38902">
                  <c:v>1041.2</c:v>
                </c:pt>
                <c:pt idx="38903">
                  <c:v>971.8</c:v>
                </c:pt>
                <c:pt idx="38904">
                  <c:v>931.59</c:v>
                </c:pt>
                <c:pt idx="38905">
                  <c:v>897.44</c:v>
                </c:pt>
                <c:pt idx="38906">
                  <c:v>880.46</c:v>
                </c:pt>
                <c:pt idx="38907">
                  <c:v>865.63</c:v>
                </c:pt>
                <c:pt idx="38908">
                  <c:v>866.27</c:v>
                </c:pt>
                <c:pt idx="38909">
                  <c:v>875.54</c:v>
                </c:pt>
                <c:pt idx="38910">
                  <c:v>926.77</c:v>
                </c:pt>
                <c:pt idx="38911">
                  <c:v>1136.0999999999999</c:v>
                </c:pt>
                <c:pt idx="38912">
                  <c:v>1300.51</c:v>
                </c:pt>
                <c:pt idx="38913">
                  <c:v>1393.51</c:v>
                </c:pt>
                <c:pt idx="38914">
                  <c:v>1373.25</c:v>
                </c:pt>
                <c:pt idx="38915">
                  <c:v>1255.92</c:v>
                </c:pt>
                <c:pt idx="38916">
                  <c:v>1234.1400000000001</c:v>
                </c:pt>
                <c:pt idx="38917">
                  <c:v>1261.32</c:v>
                </c:pt>
                <c:pt idx="38918">
                  <c:v>1318.88</c:v>
                </c:pt>
                <c:pt idx="38919">
                  <c:v>1376.66</c:v>
                </c:pt>
                <c:pt idx="38920">
                  <c:v>1285.92</c:v>
                </c:pt>
                <c:pt idx="38921">
                  <c:v>1169.6600000000001</c:v>
                </c:pt>
                <c:pt idx="38922">
                  <c:v>1233.22</c:v>
                </c:pt>
                <c:pt idx="38923">
                  <c:v>1223.93</c:v>
                </c:pt>
                <c:pt idx="38924">
                  <c:v>1181.53</c:v>
                </c:pt>
                <c:pt idx="38925">
                  <c:v>1124.29</c:v>
                </c:pt>
                <c:pt idx="38926">
                  <c:v>1058.98</c:v>
                </c:pt>
                <c:pt idx="38927">
                  <c:v>996.99</c:v>
                </c:pt>
                <c:pt idx="38928">
                  <c:v>947.07</c:v>
                </c:pt>
                <c:pt idx="38929">
                  <c:v>912.12</c:v>
                </c:pt>
                <c:pt idx="38930">
                  <c:v>887.86</c:v>
                </c:pt>
                <c:pt idx="38931">
                  <c:v>878.81</c:v>
                </c:pt>
                <c:pt idx="38932">
                  <c:v>886.93</c:v>
                </c:pt>
                <c:pt idx="38933">
                  <c:v>892.65</c:v>
                </c:pt>
                <c:pt idx="38934">
                  <c:v>933.91</c:v>
                </c:pt>
                <c:pt idx="38935">
                  <c:v>1148.1400000000001</c:v>
                </c:pt>
                <c:pt idx="38936">
                  <c:v>1315.93</c:v>
                </c:pt>
                <c:pt idx="38937">
                  <c:v>1372.62</c:v>
                </c:pt>
                <c:pt idx="38938">
                  <c:v>1362.08</c:v>
                </c:pt>
                <c:pt idx="38939">
                  <c:v>1271.1500000000001</c:v>
                </c:pt>
                <c:pt idx="38940">
                  <c:v>1237.06</c:v>
                </c:pt>
                <c:pt idx="38941">
                  <c:v>1248.67</c:v>
                </c:pt>
                <c:pt idx="38942">
                  <c:v>1279.17</c:v>
                </c:pt>
                <c:pt idx="38943">
                  <c:v>1305.1300000000001</c:v>
                </c:pt>
                <c:pt idx="38944">
                  <c:v>1213.57</c:v>
                </c:pt>
                <c:pt idx="38945">
                  <c:v>1145.23</c:v>
                </c:pt>
                <c:pt idx="38946">
                  <c:v>1167.43</c:v>
                </c:pt>
                <c:pt idx="38947">
                  <c:v>1092.26</c:v>
                </c:pt>
                <c:pt idx="38948">
                  <c:v>1056.52</c:v>
                </c:pt>
                <c:pt idx="38949">
                  <c:v>1012.19</c:v>
                </c:pt>
                <c:pt idx="38950">
                  <c:v>960.13</c:v>
                </c:pt>
                <c:pt idx="38951">
                  <c:v>921.98</c:v>
                </c:pt>
                <c:pt idx="38952">
                  <c:v>872.82</c:v>
                </c:pt>
                <c:pt idx="38953">
                  <c:v>849.46</c:v>
                </c:pt>
                <c:pt idx="38954">
                  <c:v>826.61</c:v>
                </c:pt>
                <c:pt idx="38955">
                  <c:v>823.7</c:v>
                </c:pt>
                <c:pt idx="38956">
                  <c:v>817.65</c:v>
                </c:pt>
                <c:pt idx="38957">
                  <c:v>811.09</c:v>
                </c:pt>
                <c:pt idx="38958">
                  <c:v>819.49</c:v>
                </c:pt>
                <c:pt idx="38959">
                  <c:v>933.36</c:v>
                </c:pt>
                <c:pt idx="38960">
                  <c:v>1040.8499999999999</c:v>
                </c:pt>
                <c:pt idx="38961">
                  <c:v>1067.5899999999999</c:v>
                </c:pt>
                <c:pt idx="38962">
                  <c:v>1061.47</c:v>
                </c:pt>
                <c:pt idx="38963">
                  <c:v>1006.79</c:v>
                </c:pt>
                <c:pt idx="38964">
                  <c:v>972.21</c:v>
                </c:pt>
                <c:pt idx="38965">
                  <c:v>947.19</c:v>
                </c:pt>
                <c:pt idx="38966">
                  <c:v>955.64</c:v>
                </c:pt>
                <c:pt idx="38967">
                  <c:v>966.99</c:v>
                </c:pt>
                <c:pt idx="38968">
                  <c:v>954.37</c:v>
                </c:pt>
                <c:pt idx="38969">
                  <c:v>956.45</c:v>
                </c:pt>
                <c:pt idx="38970">
                  <c:v>1021.85</c:v>
                </c:pt>
                <c:pt idx="38971">
                  <c:v>1023.57</c:v>
                </c:pt>
                <c:pt idx="38972">
                  <c:v>992.53</c:v>
                </c:pt>
                <c:pt idx="38973">
                  <c:v>944.11</c:v>
                </c:pt>
                <c:pt idx="38974">
                  <c:v>898.85</c:v>
                </c:pt>
                <c:pt idx="38975">
                  <c:v>858.31</c:v>
                </c:pt>
                <c:pt idx="38976">
                  <c:v>822.14</c:v>
                </c:pt>
                <c:pt idx="38977">
                  <c:v>804.01</c:v>
                </c:pt>
                <c:pt idx="38978">
                  <c:v>777.91</c:v>
                </c:pt>
                <c:pt idx="38979">
                  <c:v>773.11</c:v>
                </c:pt>
                <c:pt idx="38980">
                  <c:v>757.13</c:v>
                </c:pt>
                <c:pt idx="38981">
                  <c:v>736.09</c:v>
                </c:pt>
                <c:pt idx="38982">
                  <c:v>736.76</c:v>
                </c:pt>
                <c:pt idx="38983">
                  <c:v>779.57</c:v>
                </c:pt>
                <c:pt idx="38984">
                  <c:v>844.93</c:v>
                </c:pt>
                <c:pt idx="38985">
                  <c:v>898</c:v>
                </c:pt>
                <c:pt idx="38986">
                  <c:v>940.56</c:v>
                </c:pt>
                <c:pt idx="38987">
                  <c:v>953.12</c:v>
                </c:pt>
                <c:pt idx="38988">
                  <c:v>950.19</c:v>
                </c:pt>
                <c:pt idx="38989">
                  <c:v>953.98</c:v>
                </c:pt>
                <c:pt idx="38990">
                  <c:v>935.14</c:v>
                </c:pt>
                <c:pt idx="38991">
                  <c:v>928.13</c:v>
                </c:pt>
                <c:pt idx="38992">
                  <c:v>924.59</c:v>
                </c:pt>
                <c:pt idx="38993">
                  <c:v>924.07</c:v>
                </c:pt>
                <c:pt idx="38994">
                  <c:v>999.81</c:v>
                </c:pt>
                <c:pt idx="38995">
                  <c:v>1023.52</c:v>
                </c:pt>
                <c:pt idx="38996">
                  <c:v>1026.3699999999999</c:v>
                </c:pt>
                <c:pt idx="38997">
                  <c:v>1013.23</c:v>
                </c:pt>
                <c:pt idx="38998">
                  <c:v>954.76</c:v>
                </c:pt>
                <c:pt idx="38999">
                  <c:v>910.3</c:v>
                </c:pt>
                <c:pt idx="39000">
                  <c:v>873.7</c:v>
                </c:pt>
                <c:pt idx="39001">
                  <c:v>835.96</c:v>
                </c:pt>
                <c:pt idx="39002">
                  <c:v>824.95</c:v>
                </c:pt>
                <c:pt idx="39003">
                  <c:v>810.85</c:v>
                </c:pt>
                <c:pt idx="39004">
                  <c:v>815.87</c:v>
                </c:pt>
                <c:pt idx="39005">
                  <c:v>819.23</c:v>
                </c:pt>
                <c:pt idx="39006">
                  <c:v>863.93</c:v>
                </c:pt>
                <c:pt idx="39007">
                  <c:v>1044.98</c:v>
                </c:pt>
                <c:pt idx="39008">
                  <c:v>1215.51</c:v>
                </c:pt>
                <c:pt idx="39009">
                  <c:v>1290.83</c:v>
                </c:pt>
                <c:pt idx="39010">
                  <c:v>1331.43</c:v>
                </c:pt>
                <c:pt idx="39011">
                  <c:v>1316.56</c:v>
                </c:pt>
                <c:pt idx="39012">
                  <c:v>1331.64</c:v>
                </c:pt>
                <c:pt idx="39013">
                  <c:v>1353.81</c:v>
                </c:pt>
                <c:pt idx="39014">
                  <c:v>1345.35</c:v>
                </c:pt>
                <c:pt idx="39015">
                  <c:v>1295.3900000000001</c:v>
                </c:pt>
                <c:pt idx="39016">
                  <c:v>1193.6199999999999</c:v>
                </c:pt>
                <c:pt idx="39017">
                  <c:v>1101.6199999999999</c:v>
                </c:pt>
                <c:pt idx="39018">
                  <c:v>1141.3499999999999</c:v>
                </c:pt>
                <c:pt idx="39019">
                  <c:v>1123.32</c:v>
                </c:pt>
                <c:pt idx="39020">
                  <c:v>1098.96</c:v>
                </c:pt>
                <c:pt idx="39021">
                  <c:v>1056.45</c:v>
                </c:pt>
                <c:pt idx="39022">
                  <c:v>988.22</c:v>
                </c:pt>
                <c:pt idx="39023">
                  <c:v>931.23</c:v>
                </c:pt>
                <c:pt idx="39024">
                  <c:v>898.85</c:v>
                </c:pt>
                <c:pt idx="39025">
                  <c:v>870.62</c:v>
                </c:pt>
                <c:pt idx="39026">
                  <c:v>846.26</c:v>
                </c:pt>
                <c:pt idx="39027">
                  <c:v>843.64</c:v>
                </c:pt>
                <c:pt idx="39028">
                  <c:v>849.66</c:v>
                </c:pt>
                <c:pt idx="39029">
                  <c:v>869.39</c:v>
                </c:pt>
                <c:pt idx="39030">
                  <c:v>918.1</c:v>
                </c:pt>
                <c:pt idx="39031">
                  <c:v>1087.01</c:v>
                </c:pt>
                <c:pt idx="39032">
                  <c:v>1230.2</c:v>
                </c:pt>
                <c:pt idx="39033">
                  <c:v>1325.2</c:v>
                </c:pt>
                <c:pt idx="39034">
                  <c:v>1372.72</c:v>
                </c:pt>
                <c:pt idx="39035">
                  <c:v>1355.08</c:v>
                </c:pt>
                <c:pt idx="39036">
                  <c:v>1351.11</c:v>
                </c:pt>
                <c:pt idx="39037">
                  <c:v>1389</c:v>
                </c:pt>
                <c:pt idx="39038">
                  <c:v>1379.72</c:v>
                </c:pt>
                <c:pt idx="39039">
                  <c:v>1320.44</c:v>
                </c:pt>
                <c:pt idx="39040">
                  <c:v>1228.02</c:v>
                </c:pt>
                <c:pt idx="39041">
                  <c:v>1138.6400000000001</c:v>
                </c:pt>
                <c:pt idx="39042">
                  <c:v>1197.73</c:v>
                </c:pt>
                <c:pt idx="39043">
                  <c:v>1178.44</c:v>
                </c:pt>
                <c:pt idx="39044">
                  <c:v>1133.27</c:v>
                </c:pt>
                <c:pt idx="39045">
                  <c:v>1075.02</c:v>
                </c:pt>
                <c:pt idx="39046">
                  <c:v>1014.78</c:v>
                </c:pt>
                <c:pt idx="39047">
                  <c:v>973.59</c:v>
                </c:pt>
                <c:pt idx="39048">
                  <c:v>928.16</c:v>
                </c:pt>
                <c:pt idx="39049">
                  <c:v>901.62</c:v>
                </c:pt>
                <c:pt idx="39050">
                  <c:v>881.51</c:v>
                </c:pt>
                <c:pt idx="39051">
                  <c:v>864.4</c:v>
                </c:pt>
                <c:pt idx="39052">
                  <c:v>891.32</c:v>
                </c:pt>
                <c:pt idx="39053">
                  <c:v>861.72</c:v>
                </c:pt>
                <c:pt idx="39054">
                  <c:v>911.85</c:v>
                </c:pt>
                <c:pt idx="39055">
                  <c:v>1097.49</c:v>
                </c:pt>
                <c:pt idx="39056">
                  <c:v>1240.06</c:v>
                </c:pt>
                <c:pt idx="39057">
                  <c:v>1333.8</c:v>
                </c:pt>
                <c:pt idx="39058">
                  <c:v>1379.74</c:v>
                </c:pt>
                <c:pt idx="39059">
                  <c:v>1396.05</c:v>
                </c:pt>
                <c:pt idx="39060">
                  <c:v>1407.28</c:v>
                </c:pt>
                <c:pt idx="39061">
                  <c:v>1421.23</c:v>
                </c:pt>
                <c:pt idx="39062">
                  <c:v>1428.18</c:v>
                </c:pt>
                <c:pt idx="39063">
                  <c:v>1329.29</c:v>
                </c:pt>
                <c:pt idx="39064">
                  <c:v>1261.19</c:v>
                </c:pt>
                <c:pt idx="39065">
                  <c:v>1160.03</c:v>
                </c:pt>
                <c:pt idx="39066">
                  <c:v>1211.4100000000001</c:v>
                </c:pt>
                <c:pt idx="39067">
                  <c:v>1224.1199999999999</c:v>
                </c:pt>
                <c:pt idx="39068">
                  <c:v>1177.2</c:v>
                </c:pt>
                <c:pt idx="39069">
                  <c:v>1131.3499999999999</c:v>
                </c:pt>
                <c:pt idx="39070">
                  <c:v>1064.1600000000001</c:v>
                </c:pt>
                <c:pt idx="39071">
                  <c:v>1001.44</c:v>
                </c:pt>
                <c:pt idx="39072">
                  <c:v>960.67</c:v>
                </c:pt>
                <c:pt idx="39073">
                  <c:v>922.22</c:v>
                </c:pt>
                <c:pt idx="39074">
                  <c:v>888.12</c:v>
                </c:pt>
                <c:pt idx="39075">
                  <c:v>872.06</c:v>
                </c:pt>
                <c:pt idx="39076">
                  <c:v>888.12</c:v>
                </c:pt>
                <c:pt idx="39077">
                  <c:v>899.04</c:v>
                </c:pt>
                <c:pt idx="39078">
                  <c:v>916.28</c:v>
                </c:pt>
                <c:pt idx="39079">
                  <c:v>1115.73</c:v>
                </c:pt>
                <c:pt idx="39080">
                  <c:v>1257.33</c:v>
                </c:pt>
                <c:pt idx="39081">
                  <c:v>1351.71</c:v>
                </c:pt>
                <c:pt idx="39082">
                  <c:v>1407.94</c:v>
                </c:pt>
                <c:pt idx="39083">
                  <c:v>1443.74</c:v>
                </c:pt>
                <c:pt idx="39084">
                  <c:v>1440.56</c:v>
                </c:pt>
                <c:pt idx="39085">
                  <c:v>1449.96</c:v>
                </c:pt>
                <c:pt idx="39086">
                  <c:v>1428.09</c:v>
                </c:pt>
                <c:pt idx="39087">
                  <c:v>1384.95</c:v>
                </c:pt>
                <c:pt idx="39088">
                  <c:v>1296.06</c:v>
                </c:pt>
                <c:pt idx="39089">
                  <c:v>1194.7</c:v>
                </c:pt>
                <c:pt idx="39090">
                  <c:v>1255.27</c:v>
                </c:pt>
                <c:pt idx="39091">
                  <c:v>1228.72</c:v>
                </c:pt>
                <c:pt idx="39092">
                  <c:v>1190.08</c:v>
                </c:pt>
                <c:pt idx="39093">
                  <c:v>1130.0899999999999</c:v>
                </c:pt>
                <c:pt idx="39094">
                  <c:v>1068.0999999999999</c:v>
                </c:pt>
                <c:pt idx="39095">
                  <c:v>1009.74</c:v>
                </c:pt>
                <c:pt idx="39096">
                  <c:v>959.74</c:v>
                </c:pt>
                <c:pt idx="39097">
                  <c:v>950.18</c:v>
                </c:pt>
                <c:pt idx="39098">
                  <c:v>913.49</c:v>
                </c:pt>
                <c:pt idx="39099">
                  <c:v>888.35</c:v>
                </c:pt>
                <c:pt idx="39100">
                  <c:v>893.54</c:v>
                </c:pt>
                <c:pt idx="39101">
                  <c:v>898.17</c:v>
                </c:pt>
                <c:pt idx="39102">
                  <c:v>938.25</c:v>
                </c:pt>
                <c:pt idx="39103">
                  <c:v>1135.6099999999999</c:v>
                </c:pt>
                <c:pt idx="39104">
                  <c:v>1302.51</c:v>
                </c:pt>
                <c:pt idx="39105">
                  <c:v>1385.25</c:v>
                </c:pt>
                <c:pt idx="39106">
                  <c:v>1362.94</c:v>
                </c:pt>
                <c:pt idx="39107">
                  <c:v>1379.62</c:v>
                </c:pt>
                <c:pt idx="39108">
                  <c:v>1329.97</c:v>
                </c:pt>
                <c:pt idx="39109">
                  <c:v>1354.19</c:v>
                </c:pt>
                <c:pt idx="39110">
                  <c:v>1375.82</c:v>
                </c:pt>
                <c:pt idx="39111">
                  <c:v>1334.28</c:v>
                </c:pt>
                <c:pt idx="39112">
                  <c:v>1253.79</c:v>
                </c:pt>
                <c:pt idx="39113">
                  <c:v>1164.98</c:v>
                </c:pt>
                <c:pt idx="39114">
                  <c:v>1215.9100000000001</c:v>
                </c:pt>
                <c:pt idx="39115">
                  <c:v>1219.52</c:v>
                </c:pt>
                <c:pt idx="39116">
                  <c:v>1171.6099999999999</c:v>
                </c:pt>
                <c:pt idx="39117">
                  <c:v>1121.4100000000001</c:v>
                </c:pt>
                <c:pt idx="39118">
                  <c:v>1066.5899999999999</c:v>
                </c:pt>
                <c:pt idx="39119">
                  <c:v>1014.44</c:v>
                </c:pt>
                <c:pt idx="39120">
                  <c:v>974.87</c:v>
                </c:pt>
                <c:pt idx="39121">
                  <c:v>934.34</c:v>
                </c:pt>
                <c:pt idx="39122">
                  <c:v>918.12</c:v>
                </c:pt>
                <c:pt idx="39123">
                  <c:v>893.22</c:v>
                </c:pt>
                <c:pt idx="39124">
                  <c:v>887.35</c:v>
                </c:pt>
                <c:pt idx="39125">
                  <c:v>879.5</c:v>
                </c:pt>
                <c:pt idx="39126">
                  <c:v>853.82</c:v>
                </c:pt>
                <c:pt idx="39127">
                  <c:v>966.97</c:v>
                </c:pt>
                <c:pt idx="39128">
                  <c:v>1066.29</c:v>
                </c:pt>
                <c:pt idx="39129">
                  <c:v>1173.2</c:v>
                </c:pt>
                <c:pt idx="39130">
                  <c:v>1211.23</c:v>
                </c:pt>
                <c:pt idx="39131">
                  <c:v>1198.54</c:v>
                </c:pt>
                <c:pt idx="39132">
                  <c:v>1175.1099999999999</c:v>
                </c:pt>
                <c:pt idx="39133">
                  <c:v>1172.46</c:v>
                </c:pt>
                <c:pt idx="39134">
                  <c:v>1153.3900000000001</c:v>
                </c:pt>
                <c:pt idx="39135">
                  <c:v>1133.4000000000001</c:v>
                </c:pt>
                <c:pt idx="39136">
                  <c:v>1097.76</c:v>
                </c:pt>
                <c:pt idx="39137">
                  <c:v>1089.1600000000001</c:v>
                </c:pt>
                <c:pt idx="39138">
                  <c:v>1183.1199999999999</c:v>
                </c:pt>
                <c:pt idx="39139">
                  <c:v>1184.04</c:v>
                </c:pt>
                <c:pt idx="39140">
                  <c:v>1153.9000000000001</c:v>
                </c:pt>
                <c:pt idx="39141">
                  <c:v>1108.47</c:v>
                </c:pt>
                <c:pt idx="39142">
                  <c:v>1066.02</c:v>
                </c:pt>
                <c:pt idx="39143">
                  <c:v>1014.07</c:v>
                </c:pt>
                <c:pt idx="39144">
                  <c:v>953.28</c:v>
                </c:pt>
                <c:pt idx="39145">
                  <c:v>899.92</c:v>
                </c:pt>
                <c:pt idx="39146">
                  <c:v>875.12</c:v>
                </c:pt>
                <c:pt idx="39147">
                  <c:v>856.62</c:v>
                </c:pt>
                <c:pt idx="39148">
                  <c:v>848.02</c:v>
                </c:pt>
                <c:pt idx="39149">
                  <c:v>794.63</c:v>
                </c:pt>
                <c:pt idx="39150">
                  <c:v>804.92</c:v>
                </c:pt>
                <c:pt idx="39151">
                  <c:v>861.9</c:v>
                </c:pt>
                <c:pt idx="39152">
                  <c:v>917.26</c:v>
                </c:pt>
                <c:pt idx="39153">
                  <c:v>983.29</c:v>
                </c:pt>
                <c:pt idx="39154">
                  <c:v>1037.8599999999999</c:v>
                </c:pt>
                <c:pt idx="39155">
                  <c:v>1080.27</c:v>
                </c:pt>
                <c:pt idx="39156">
                  <c:v>1078.5</c:v>
                </c:pt>
                <c:pt idx="39157">
                  <c:v>1087.6400000000001</c:v>
                </c:pt>
                <c:pt idx="39158">
                  <c:v>1065.1099999999999</c:v>
                </c:pt>
                <c:pt idx="39159">
                  <c:v>1043.8599999999999</c:v>
                </c:pt>
                <c:pt idx="39160">
                  <c:v>1027.6199999999999</c:v>
                </c:pt>
                <c:pt idx="39161">
                  <c:v>1001.34</c:v>
                </c:pt>
                <c:pt idx="39162">
                  <c:v>1108.53</c:v>
                </c:pt>
                <c:pt idx="39163">
                  <c:v>1126.5999999999999</c:v>
                </c:pt>
                <c:pt idx="39164">
                  <c:v>1113.22</c:v>
                </c:pt>
                <c:pt idx="39165">
                  <c:v>1084.6400000000001</c:v>
                </c:pt>
                <c:pt idx="39166">
                  <c:v>1025.3399999999999</c:v>
                </c:pt>
                <c:pt idx="39167">
                  <c:v>960.39</c:v>
                </c:pt>
                <c:pt idx="39168">
                  <c:v>914.84</c:v>
                </c:pt>
                <c:pt idx="39169">
                  <c:v>886.7</c:v>
                </c:pt>
                <c:pt idx="39170">
                  <c:v>864.42</c:v>
                </c:pt>
                <c:pt idx="39171">
                  <c:v>845.64</c:v>
                </c:pt>
                <c:pt idx="39172">
                  <c:v>850.48</c:v>
                </c:pt>
                <c:pt idx="39173">
                  <c:v>874.98</c:v>
                </c:pt>
                <c:pt idx="39174">
                  <c:v>917.51</c:v>
                </c:pt>
                <c:pt idx="39175">
                  <c:v>1103.46</c:v>
                </c:pt>
                <c:pt idx="39176">
                  <c:v>1267.47</c:v>
                </c:pt>
                <c:pt idx="39177">
                  <c:v>1349.2</c:v>
                </c:pt>
                <c:pt idx="39178">
                  <c:v>1392.9</c:v>
                </c:pt>
                <c:pt idx="39179">
                  <c:v>1356.46</c:v>
                </c:pt>
                <c:pt idx="39180">
                  <c:v>1325.9</c:v>
                </c:pt>
                <c:pt idx="39181">
                  <c:v>1329.04</c:v>
                </c:pt>
                <c:pt idx="39182">
                  <c:v>1320.28</c:v>
                </c:pt>
                <c:pt idx="39183">
                  <c:v>1246.3900000000001</c:v>
                </c:pt>
                <c:pt idx="39184">
                  <c:v>1168.06</c:v>
                </c:pt>
                <c:pt idx="39185">
                  <c:v>1082.83</c:v>
                </c:pt>
                <c:pt idx="39186">
                  <c:v>1143.17</c:v>
                </c:pt>
                <c:pt idx="39187">
                  <c:v>1114.76</c:v>
                </c:pt>
                <c:pt idx="39188">
                  <c:v>1056.71</c:v>
                </c:pt>
                <c:pt idx="39189">
                  <c:v>1013.79</c:v>
                </c:pt>
                <c:pt idx="39190">
                  <c:v>949.73</c:v>
                </c:pt>
                <c:pt idx="39191">
                  <c:v>900.3</c:v>
                </c:pt>
                <c:pt idx="39192">
                  <c:v>865.77</c:v>
                </c:pt>
                <c:pt idx="39193">
                  <c:v>842.14</c:v>
                </c:pt>
                <c:pt idx="39194">
                  <c:v>832.62</c:v>
                </c:pt>
                <c:pt idx="39195">
                  <c:v>826.4</c:v>
                </c:pt>
                <c:pt idx="39196">
                  <c:v>836.98</c:v>
                </c:pt>
                <c:pt idx="39197">
                  <c:v>867.94</c:v>
                </c:pt>
                <c:pt idx="39198">
                  <c:v>900.1</c:v>
                </c:pt>
                <c:pt idx="39199">
                  <c:v>1072.43</c:v>
                </c:pt>
                <c:pt idx="39200">
                  <c:v>1227.77</c:v>
                </c:pt>
                <c:pt idx="39201">
                  <c:v>1313.25</c:v>
                </c:pt>
                <c:pt idx="39202">
                  <c:v>1331.41</c:v>
                </c:pt>
                <c:pt idx="39203">
                  <c:v>1300.3399999999999</c:v>
                </c:pt>
                <c:pt idx="39204">
                  <c:v>1281.17</c:v>
                </c:pt>
                <c:pt idx="39205">
                  <c:v>1273.24</c:v>
                </c:pt>
                <c:pt idx="39206">
                  <c:v>1253.73</c:v>
                </c:pt>
                <c:pt idx="39207">
                  <c:v>1212.68</c:v>
                </c:pt>
                <c:pt idx="39208">
                  <c:v>1141.8800000000001</c:v>
                </c:pt>
                <c:pt idx="39209">
                  <c:v>1071.3599999999999</c:v>
                </c:pt>
                <c:pt idx="39210">
                  <c:v>1126.69</c:v>
                </c:pt>
                <c:pt idx="39211">
                  <c:v>1106.01</c:v>
                </c:pt>
                <c:pt idx="39212">
                  <c:v>1070.45</c:v>
                </c:pt>
                <c:pt idx="39213">
                  <c:v>1011.53</c:v>
                </c:pt>
                <c:pt idx="39214">
                  <c:v>944.76</c:v>
                </c:pt>
                <c:pt idx="39215">
                  <c:v>891.64</c:v>
                </c:pt>
                <c:pt idx="39216">
                  <c:v>853.7</c:v>
                </c:pt>
                <c:pt idx="39217">
                  <c:v>832.29</c:v>
                </c:pt>
                <c:pt idx="39218">
                  <c:v>818.58</c:v>
                </c:pt>
                <c:pt idx="39219">
                  <c:v>816.51</c:v>
                </c:pt>
                <c:pt idx="39220">
                  <c:v>826.49</c:v>
                </c:pt>
                <c:pt idx="39221">
                  <c:v>862.44</c:v>
                </c:pt>
                <c:pt idx="39222">
                  <c:v>887.44</c:v>
                </c:pt>
                <c:pt idx="39223">
                  <c:v>1064.3399999999999</c:v>
                </c:pt>
                <c:pt idx="39224">
                  <c:v>1192.8900000000001</c:v>
                </c:pt>
                <c:pt idx="39225">
                  <c:v>1280.57</c:v>
                </c:pt>
                <c:pt idx="39226">
                  <c:v>1306.72</c:v>
                </c:pt>
                <c:pt idx="39227">
                  <c:v>1318.86</c:v>
                </c:pt>
                <c:pt idx="39228">
                  <c:v>1311.14</c:v>
                </c:pt>
                <c:pt idx="39229">
                  <c:v>1333.14</c:v>
                </c:pt>
                <c:pt idx="39230">
                  <c:v>1318.37</c:v>
                </c:pt>
                <c:pt idx="39231">
                  <c:v>1268.93</c:v>
                </c:pt>
                <c:pt idx="39232">
                  <c:v>1176.24</c:v>
                </c:pt>
                <c:pt idx="39233">
                  <c:v>1092.0899999999999</c:v>
                </c:pt>
                <c:pt idx="39234">
                  <c:v>1167.1099999999999</c:v>
                </c:pt>
                <c:pt idx="39235">
                  <c:v>1145.8499999999999</c:v>
                </c:pt>
                <c:pt idx="39236">
                  <c:v>1117.03</c:v>
                </c:pt>
                <c:pt idx="39237">
                  <c:v>1067.3599999999999</c:v>
                </c:pt>
                <c:pt idx="39238">
                  <c:v>992.7</c:v>
                </c:pt>
                <c:pt idx="39239">
                  <c:v>931.57</c:v>
                </c:pt>
                <c:pt idx="39240">
                  <c:v>883.3</c:v>
                </c:pt>
                <c:pt idx="39241">
                  <c:v>867.19</c:v>
                </c:pt>
                <c:pt idx="39242">
                  <c:v>848.71</c:v>
                </c:pt>
                <c:pt idx="39243">
                  <c:v>845.71</c:v>
                </c:pt>
                <c:pt idx="39244">
                  <c:v>848.59</c:v>
                </c:pt>
                <c:pt idx="39245">
                  <c:v>873.99</c:v>
                </c:pt>
                <c:pt idx="39246">
                  <c:v>893.13</c:v>
                </c:pt>
                <c:pt idx="39247">
                  <c:v>1082.51</c:v>
                </c:pt>
                <c:pt idx="39248">
                  <c:v>1239.19</c:v>
                </c:pt>
                <c:pt idx="39249">
                  <c:v>1301.3800000000001</c:v>
                </c:pt>
                <c:pt idx="39250">
                  <c:v>1349.02</c:v>
                </c:pt>
                <c:pt idx="39251">
                  <c:v>1332.27</c:v>
                </c:pt>
                <c:pt idx="39252">
                  <c:v>1348.66</c:v>
                </c:pt>
                <c:pt idx="39253">
                  <c:v>1374.99</c:v>
                </c:pt>
                <c:pt idx="39254">
                  <c:v>1339.95</c:v>
                </c:pt>
                <c:pt idx="39255">
                  <c:v>1288.31</c:v>
                </c:pt>
                <c:pt idx="39256">
                  <c:v>1220.72</c:v>
                </c:pt>
                <c:pt idx="39257">
                  <c:v>1133.57</c:v>
                </c:pt>
                <c:pt idx="39258">
                  <c:v>1172.77</c:v>
                </c:pt>
                <c:pt idx="39259">
                  <c:v>1179.73</c:v>
                </c:pt>
                <c:pt idx="39260">
                  <c:v>1135.97</c:v>
                </c:pt>
                <c:pt idx="39261">
                  <c:v>1074.5</c:v>
                </c:pt>
                <c:pt idx="39262">
                  <c:v>1002.77</c:v>
                </c:pt>
                <c:pt idx="39263">
                  <c:v>947.07</c:v>
                </c:pt>
                <c:pt idx="39264">
                  <c:v>873.58</c:v>
                </c:pt>
                <c:pt idx="39265">
                  <c:v>848.79</c:v>
                </c:pt>
                <c:pt idx="39266">
                  <c:v>832.14</c:v>
                </c:pt>
                <c:pt idx="39267">
                  <c:v>817.38</c:v>
                </c:pt>
                <c:pt idx="39268">
                  <c:v>850.8</c:v>
                </c:pt>
                <c:pt idx="39269">
                  <c:v>886.13</c:v>
                </c:pt>
                <c:pt idx="39270">
                  <c:v>914.44</c:v>
                </c:pt>
                <c:pt idx="39271">
                  <c:v>1078.32</c:v>
                </c:pt>
                <c:pt idx="39272">
                  <c:v>1209.3499999999999</c:v>
                </c:pt>
                <c:pt idx="39273">
                  <c:v>1270.3699999999999</c:v>
                </c:pt>
                <c:pt idx="39274">
                  <c:v>1303.97</c:v>
                </c:pt>
                <c:pt idx="39275">
                  <c:v>1317.09</c:v>
                </c:pt>
                <c:pt idx="39276">
                  <c:v>1330.45</c:v>
                </c:pt>
                <c:pt idx="39277">
                  <c:v>1343.45</c:v>
                </c:pt>
                <c:pt idx="39278">
                  <c:v>1335.22</c:v>
                </c:pt>
                <c:pt idx="39279">
                  <c:v>1286.95</c:v>
                </c:pt>
                <c:pt idx="39280">
                  <c:v>1183.68</c:v>
                </c:pt>
                <c:pt idx="39281">
                  <c:v>1105.92</c:v>
                </c:pt>
                <c:pt idx="39282">
                  <c:v>1166.56</c:v>
                </c:pt>
                <c:pt idx="39283">
                  <c:v>1153.8599999999999</c:v>
                </c:pt>
                <c:pt idx="39284">
                  <c:v>1112.96</c:v>
                </c:pt>
                <c:pt idx="39285">
                  <c:v>1063.46</c:v>
                </c:pt>
                <c:pt idx="39286">
                  <c:v>999.85</c:v>
                </c:pt>
                <c:pt idx="39287">
                  <c:v>948.18</c:v>
                </c:pt>
                <c:pt idx="39288">
                  <c:v>904.12</c:v>
                </c:pt>
                <c:pt idx="39289">
                  <c:v>879.3</c:v>
                </c:pt>
                <c:pt idx="39290">
                  <c:v>860.92</c:v>
                </c:pt>
                <c:pt idx="39291">
                  <c:v>849.04</c:v>
                </c:pt>
                <c:pt idx="39292">
                  <c:v>841.15</c:v>
                </c:pt>
                <c:pt idx="39293">
                  <c:v>852.9</c:v>
                </c:pt>
                <c:pt idx="39294">
                  <c:v>853.05</c:v>
                </c:pt>
                <c:pt idx="39295">
                  <c:v>946.24</c:v>
                </c:pt>
                <c:pt idx="39296">
                  <c:v>1047.46</c:v>
                </c:pt>
                <c:pt idx="39297">
                  <c:v>1128.1600000000001</c:v>
                </c:pt>
                <c:pt idx="39298">
                  <c:v>1162.74</c:v>
                </c:pt>
                <c:pt idx="39299">
                  <c:v>1184.76</c:v>
                </c:pt>
                <c:pt idx="39300">
                  <c:v>1145.04</c:v>
                </c:pt>
                <c:pt idx="39301">
                  <c:v>1138.5</c:v>
                </c:pt>
                <c:pt idx="39302">
                  <c:v>1111.9100000000001</c:v>
                </c:pt>
                <c:pt idx="39303">
                  <c:v>1103.24</c:v>
                </c:pt>
                <c:pt idx="39304">
                  <c:v>1070.8499999999999</c:v>
                </c:pt>
                <c:pt idx="39305">
                  <c:v>1043.98</c:v>
                </c:pt>
                <c:pt idx="39306">
                  <c:v>1119.3399999999999</c:v>
                </c:pt>
                <c:pt idx="39307">
                  <c:v>1124.3900000000001</c:v>
                </c:pt>
                <c:pt idx="39308">
                  <c:v>1097.6300000000001</c:v>
                </c:pt>
                <c:pt idx="39309">
                  <c:v>1061.57</c:v>
                </c:pt>
                <c:pt idx="39310">
                  <c:v>1010.88</c:v>
                </c:pt>
                <c:pt idx="39311">
                  <c:v>958.48</c:v>
                </c:pt>
                <c:pt idx="39312">
                  <c:v>915.45</c:v>
                </c:pt>
                <c:pt idx="39313">
                  <c:v>886.64</c:v>
                </c:pt>
                <c:pt idx="39314">
                  <c:v>869.93</c:v>
                </c:pt>
                <c:pt idx="39315">
                  <c:v>849.51</c:v>
                </c:pt>
                <c:pt idx="39316">
                  <c:v>836.69</c:v>
                </c:pt>
                <c:pt idx="39317">
                  <c:v>812.36</c:v>
                </c:pt>
                <c:pt idx="39318">
                  <c:v>801.31</c:v>
                </c:pt>
                <c:pt idx="39319">
                  <c:v>844.3</c:v>
                </c:pt>
                <c:pt idx="39320">
                  <c:v>895.81</c:v>
                </c:pt>
                <c:pt idx="39321">
                  <c:v>959.9</c:v>
                </c:pt>
                <c:pt idx="39322">
                  <c:v>1029.28</c:v>
                </c:pt>
                <c:pt idx="39323">
                  <c:v>1078.3800000000001</c:v>
                </c:pt>
                <c:pt idx="39324">
                  <c:v>1080.51</c:v>
                </c:pt>
                <c:pt idx="39325">
                  <c:v>1074.54</c:v>
                </c:pt>
                <c:pt idx="39326">
                  <c:v>1076.01</c:v>
                </c:pt>
                <c:pt idx="39327">
                  <c:v>1069.28</c:v>
                </c:pt>
                <c:pt idx="39328">
                  <c:v>1048.49</c:v>
                </c:pt>
                <c:pt idx="39329">
                  <c:v>1019.94</c:v>
                </c:pt>
                <c:pt idx="39330">
                  <c:v>1089.98</c:v>
                </c:pt>
                <c:pt idx="39331">
                  <c:v>1098.3699999999999</c:v>
                </c:pt>
                <c:pt idx="39332">
                  <c:v>1111.1300000000001</c:v>
                </c:pt>
                <c:pt idx="39333">
                  <c:v>1087.57</c:v>
                </c:pt>
                <c:pt idx="39334">
                  <c:v>1027.07</c:v>
                </c:pt>
                <c:pt idx="39335">
                  <c:v>966.67</c:v>
                </c:pt>
                <c:pt idx="39336">
                  <c:v>922.65</c:v>
                </c:pt>
                <c:pt idx="39337">
                  <c:v>890.54</c:v>
                </c:pt>
                <c:pt idx="39338">
                  <c:v>865.35</c:v>
                </c:pt>
                <c:pt idx="39339">
                  <c:v>859</c:v>
                </c:pt>
                <c:pt idx="39340">
                  <c:v>860.29</c:v>
                </c:pt>
                <c:pt idx="39341">
                  <c:v>879.24</c:v>
                </c:pt>
                <c:pt idx="39342">
                  <c:v>916.04</c:v>
                </c:pt>
                <c:pt idx="39343">
                  <c:v>1132.24</c:v>
                </c:pt>
                <c:pt idx="39344">
                  <c:v>1282.2</c:v>
                </c:pt>
                <c:pt idx="39345">
                  <c:v>1371.73</c:v>
                </c:pt>
                <c:pt idx="39346">
                  <c:v>1399.89</c:v>
                </c:pt>
                <c:pt idx="39347">
                  <c:v>1406.71</c:v>
                </c:pt>
                <c:pt idx="39348">
                  <c:v>1393.67</c:v>
                </c:pt>
                <c:pt idx="39349">
                  <c:v>1395.65</c:v>
                </c:pt>
                <c:pt idx="39350">
                  <c:v>1368.85</c:v>
                </c:pt>
                <c:pt idx="39351">
                  <c:v>1299.72</c:v>
                </c:pt>
                <c:pt idx="39352">
                  <c:v>1214.99</c:v>
                </c:pt>
                <c:pt idx="39353">
                  <c:v>1161.94</c:v>
                </c:pt>
                <c:pt idx="39354">
                  <c:v>1219.1099999999999</c:v>
                </c:pt>
                <c:pt idx="39355">
                  <c:v>1213.94</c:v>
                </c:pt>
                <c:pt idx="39356">
                  <c:v>1196.08</c:v>
                </c:pt>
                <c:pt idx="39357">
                  <c:v>1173.08</c:v>
                </c:pt>
                <c:pt idx="39358">
                  <c:v>1022.76</c:v>
                </c:pt>
                <c:pt idx="39359">
                  <c:v>969.55</c:v>
                </c:pt>
                <c:pt idx="39360">
                  <c:v>930.16</c:v>
                </c:pt>
                <c:pt idx="39361">
                  <c:v>914.41</c:v>
                </c:pt>
                <c:pt idx="39362">
                  <c:v>892.15</c:v>
                </c:pt>
                <c:pt idx="39363">
                  <c:v>872.16</c:v>
                </c:pt>
                <c:pt idx="39364">
                  <c:v>862.29</c:v>
                </c:pt>
                <c:pt idx="39365">
                  <c:v>856.93</c:v>
                </c:pt>
                <c:pt idx="39366">
                  <c:v>833.54</c:v>
                </c:pt>
                <c:pt idx="39367">
                  <c:v>875.6</c:v>
                </c:pt>
                <c:pt idx="39368">
                  <c:v>936.16</c:v>
                </c:pt>
                <c:pt idx="39369">
                  <c:v>966.35</c:v>
                </c:pt>
                <c:pt idx="39370">
                  <c:v>1020.8</c:v>
                </c:pt>
                <c:pt idx="39371">
                  <c:v>1015.65</c:v>
                </c:pt>
                <c:pt idx="39372">
                  <c:v>1031.5899999999999</c:v>
                </c:pt>
                <c:pt idx="39373">
                  <c:v>1026.33</c:v>
                </c:pt>
                <c:pt idx="39374">
                  <c:v>1023.03</c:v>
                </c:pt>
                <c:pt idx="39375">
                  <c:v>1005.77</c:v>
                </c:pt>
                <c:pt idx="39376">
                  <c:v>976.18</c:v>
                </c:pt>
                <c:pt idx="39377">
                  <c:v>969.65</c:v>
                </c:pt>
                <c:pt idx="39378">
                  <c:v>1045.42</c:v>
                </c:pt>
                <c:pt idx="39379">
                  <c:v>1058.4100000000001</c:v>
                </c:pt>
                <c:pt idx="39380">
                  <c:v>1046.6300000000001</c:v>
                </c:pt>
                <c:pt idx="39381">
                  <c:v>1017.64</c:v>
                </c:pt>
                <c:pt idx="39382">
                  <c:v>959.67</c:v>
                </c:pt>
                <c:pt idx="39383">
                  <c:v>893.61</c:v>
                </c:pt>
                <c:pt idx="39384">
                  <c:v>857.6</c:v>
                </c:pt>
                <c:pt idx="39385">
                  <c:v>836.49</c:v>
                </c:pt>
                <c:pt idx="39386">
                  <c:v>825.33</c:v>
                </c:pt>
                <c:pt idx="39387">
                  <c:v>809.02</c:v>
                </c:pt>
                <c:pt idx="39388">
                  <c:v>806.68</c:v>
                </c:pt>
                <c:pt idx="39389">
                  <c:v>820.72</c:v>
                </c:pt>
                <c:pt idx="39390">
                  <c:v>878.97</c:v>
                </c:pt>
                <c:pt idx="39391">
                  <c:v>1092.77</c:v>
                </c:pt>
                <c:pt idx="39392">
                  <c:v>1252.07</c:v>
                </c:pt>
                <c:pt idx="39393">
                  <c:v>1356.58</c:v>
                </c:pt>
                <c:pt idx="39394">
                  <c:v>1402.13</c:v>
                </c:pt>
                <c:pt idx="39395">
                  <c:v>1383.73</c:v>
                </c:pt>
                <c:pt idx="39396">
                  <c:v>1381.48</c:v>
                </c:pt>
                <c:pt idx="39397">
                  <c:v>1372.86</c:v>
                </c:pt>
                <c:pt idx="39398">
                  <c:v>1352.27</c:v>
                </c:pt>
                <c:pt idx="39399">
                  <c:v>1295.56</c:v>
                </c:pt>
                <c:pt idx="39400">
                  <c:v>1199.21</c:v>
                </c:pt>
                <c:pt idx="39401">
                  <c:v>1078.1099999999999</c:v>
                </c:pt>
                <c:pt idx="39402">
                  <c:v>1161.06</c:v>
                </c:pt>
                <c:pt idx="39403">
                  <c:v>1147.42</c:v>
                </c:pt>
                <c:pt idx="39404">
                  <c:v>1130.18</c:v>
                </c:pt>
                <c:pt idx="39405">
                  <c:v>1067.08</c:v>
                </c:pt>
                <c:pt idx="39406">
                  <c:v>1026.8</c:v>
                </c:pt>
                <c:pt idx="39407">
                  <c:v>946.62</c:v>
                </c:pt>
                <c:pt idx="39408">
                  <c:v>897.58</c:v>
                </c:pt>
                <c:pt idx="39409">
                  <c:v>864.58</c:v>
                </c:pt>
                <c:pt idx="39410">
                  <c:v>859.48</c:v>
                </c:pt>
                <c:pt idx="39411">
                  <c:v>843.75</c:v>
                </c:pt>
                <c:pt idx="39412">
                  <c:v>850.69</c:v>
                </c:pt>
                <c:pt idx="39413">
                  <c:v>860.57</c:v>
                </c:pt>
                <c:pt idx="39414">
                  <c:v>903.03</c:v>
                </c:pt>
                <c:pt idx="39415">
                  <c:v>1083.3699999999999</c:v>
                </c:pt>
                <c:pt idx="39416">
                  <c:v>1249.3699999999999</c:v>
                </c:pt>
                <c:pt idx="39417">
                  <c:v>1323.92</c:v>
                </c:pt>
                <c:pt idx="39418">
                  <c:v>1376.66</c:v>
                </c:pt>
                <c:pt idx="39419">
                  <c:v>1395.03</c:v>
                </c:pt>
                <c:pt idx="39420">
                  <c:v>1405.9</c:v>
                </c:pt>
                <c:pt idx="39421">
                  <c:v>1399.69</c:v>
                </c:pt>
                <c:pt idx="39422">
                  <c:v>1321.63</c:v>
                </c:pt>
                <c:pt idx="39423">
                  <c:v>1268.92</c:v>
                </c:pt>
                <c:pt idx="39424">
                  <c:v>1194.04</c:v>
                </c:pt>
                <c:pt idx="39425">
                  <c:v>1104.8</c:v>
                </c:pt>
                <c:pt idx="39426">
                  <c:v>1166.48</c:v>
                </c:pt>
                <c:pt idx="39427">
                  <c:v>1182.6600000000001</c:v>
                </c:pt>
                <c:pt idx="39428">
                  <c:v>1162.1199999999999</c:v>
                </c:pt>
                <c:pt idx="39429">
                  <c:v>1118.5999999999999</c:v>
                </c:pt>
                <c:pt idx="39430">
                  <c:v>1050.97</c:v>
                </c:pt>
                <c:pt idx="39431">
                  <c:v>975.38</c:v>
                </c:pt>
                <c:pt idx="39432">
                  <c:v>932.02</c:v>
                </c:pt>
                <c:pt idx="39433">
                  <c:v>894.45</c:v>
                </c:pt>
                <c:pt idx="39434">
                  <c:v>854.66</c:v>
                </c:pt>
                <c:pt idx="39435">
                  <c:v>841.19</c:v>
                </c:pt>
                <c:pt idx="39436">
                  <c:v>855.66</c:v>
                </c:pt>
                <c:pt idx="39437">
                  <c:v>854.4</c:v>
                </c:pt>
                <c:pt idx="39438">
                  <c:v>906.92</c:v>
                </c:pt>
                <c:pt idx="39439">
                  <c:v>1119</c:v>
                </c:pt>
                <c:pt idx="39440">
                  <c:v>1247.08</c:v>
                </c:pt>
                <c:pt idx="39441">
                  <c:v>1338.56</c:v>
                </c:pt>
                <c:pt idx="39442">
                  <c:v>1395.28</c:v>
                </c:pt>
                <c:pt idx="39443">
                  <c:v>1385.15</c:v>
                </c:pt>
                <c:pt idx="39444">
                  <c:v>1405.43</c:v>
                </c:pt>
                <c:pt idx="39445">
                  <c:v>1414.25</c:v>
                </c:pt>
                <c:pt idx="39446">
                  <c:v>1407.76</c:v>
                </c:pt>
                <c:pt idx="39447">
                  <c:v>1350.58</c:v>
                </c:pt>
                <c:pt idx="39448">
                  <c:v>1243.3399999999999</c:v>
                </c:pt>
                <c:pt idx="39449">
                  <c:v>1141.5</c:v>
                </c:pt>
                <c:pt idx="39450">
                  <c:v>1183.95</c:v>
                </c:pt>
                <c:pt idx="39451">
                  <c:v>1198.8</c:v>
                </c:pt>
                <c:pt idx="39452">
                  <c:v>1155.45</c:v>
                </c:pt>
                <c:pt idx="39453">
                  <c:v>1089.76</c:v>
                </c:pt>
                <c:pt idx="39454">
                  <c:v>1025.82</c:v>
                </c:pt>
                <c:pt idx="39455">
                  <c:v>976.86</c:v>
                </c:pt>
                <c:pt idx="39456">
                  <c:v>931.01</c:v>
                </c:pt>
                <c:pt idx="39457">
                  <c:v>896.59</c:v>
                </c:pt>
                <c:pt idx="39458">
                  <c:v>871.33</c:v>
                </c:pt>
                <c:pt idx="39459">
                  <c:v>859.7</c:v>
                </c:pt>
                <c:pt idx="39460">
                  <c:v>854.56</c:v>
                </c:pt>
                <c:pt idx="39461">
                  <c:v>836.05</c:v>
                </c:pt>
                <c:pt idx="39462">
                  <c:v>832.71</c:v>
                </c:pt>
                <c:pt idx="39463">
                  <c:v>951.88</c:v>
                </c:pt>
                <c:pt idx="39464">
                  <c:v>1096.07</c:v>
                </c:pt>
                <c:pt idx="39465">
                  <c:v>1187.57</c:v>
                </c:pt>
                <c:pt idx="39466">
                  <c:v>1247.43</c:v>
                </c:pt>
                <c:pt idx="39467">
                  <c:v>1253.5</c:v>
                </c:pt>
                <c:pt idx="39468">
                  <c:v>1204.8</c:v>
                </c:pt>
                <c:pt idx="39469">
                  <c:v>1172.73</c:v>
                </c:pt>
                <c:pt idx="39470">
                  <c:v>1122.58</c:v>
                </c:pt>
                <c:pt idx="39471">
                  <c:v>1116.1400000000001</c:v>
                </c:pt>
                <c:pt idx="39472">
                  <c:v>1098.33</c:v>
                </c:pt>
                <c:pt idx="39473">
                  <c:v>1056.67</c:v>
                </c:pt>
                <c:pt idx="39474">
                  <c:v>1102.5899999999999</c:v>
                </c:pt>
                <c:pt idx="39475">
                  <c:v>1118.05</c:v>
                </c:pt>
                <c:pt idx="39476">
                  <c:v>1087.19</c:v>
                </c:pt>
                <c:pt idx="39477">
                  <c:v>1039.43</c:v>
                </c:pt>
                <c:pt idx="39478">
                  <c:v>1003.51</c:v>
                </c:pt>
                <c:pt idx="39479">
                  <c:v>949.31</c:v>
                </c:pt>
                <c:pt idx="39480">
                  <c:v>914.56</c:v>
                </c:pt>
                <c:pt idx="39481">
                  <c:v>883.95</c:v>
                </c:pt>
                <c:pt idx="39482">
                  <c:v>867.54</c:v>
                </c:pt>
                <c:pt idx="39483">
                  <c:v>851.56</c:v>
                </c:pt>
                <c:pt idx="39484">
                  <c:v>838.86</c:v>
                </c:pt>
                <c:pt idx="39485">
                  <c:v>798.13</c:v>
                </c:pt>
                <c:pt idx="39486">
                  <c:v>793.79</c:v>
                </c:pt>
                <c:pt idx="39487">
                  <c:v>836.1</c:v>
                </c:pt>
                <c:pt idx="39488">
                  <c:v>890.18</c:v>
                </c:pt>
                <c:pt idx="39489">
                  <c:v>940.23</c:v>
                </c:pt>
                <c:pt idx="39490">
                  <c:v>982.41</c:v>
                </c:pt>
                <c:pt idx="39491">
                  <c:v>989.07</c:v>
                </c:pt>
                <c:pt idx="39492">
                  <c:v>998.76</c:v>
                </c:pt>
                <c:pt idx="39493">
                  <c:v>1001.83</c:v>
                </c:pt>
                <c:pt idx="39494">
                  <c:v>1004.05</c:v>
                </c:pt>
                <c:pt idx="39495">
                  <c:v>973.69</c:v>
                </c:pt>
                <c:pt idx="39496">
                  <c:v>957.98</c:v>
                </c:pt>
                <c:pt idx="39497">
                  <c:v>957.94</c:v>
                </c:pt>
                <c:pt idx="39498">
                  <c:v>1028.8399999999999</c:v>
                </c:pt>
                <c:pt idx="39499">
                  <c:v>1055.5899999999999</c:v>
                </c:pt>
                <c:pt idx="39500">
                  <c:v>1046.8</c:v>
                </c:pt>
                <c:pt idx="39501">
                  <c:v>1018.28</c:v>
                </c:pt>
                <c:pt idx="39502">
                  <c:v>960.48</c:v>
                </c:pt>
                <c:pt idx="39503">
                  <c:v>908.99</c:v>
                </c:pt>
                <c:pt idx="39504">
                  <c:v>898.19</c:v>
                </c:pt>
                <c:pt idx="39505">
                  <c:v>850.1</c:v>
                </c:pt>
                <c:pt idx="39506">
                  <c:v>831.15</c:v>
                </c:pt>
                <c:pt idx="39507">
                  <c:v>821.64</c:v>
                </c:pt>
                <c:pt idx="39508">
                  <c:v>823.39</c:v>
                </c:pt>
                <c:pt idx="39509">
                  <c:v>854.14</c:v>
                </c:pt>
                <c:pt idx="39510">
                  <c:v>898.96</c:v>
                </c:pt>
                <c:pt idx="39511">
                  <c:v>1080.1300000000001</c:v>
                </c:pt>
                <c:pt idx="39512">
                  <c:v>1279.19</c:v>
                </c:pt>
                <c:pt idx="39513">
                  <c:v>1363.15</c:v>
                </c:pt>
                <c:pt idx="39514">
                  <c:v>1409.29</c:v>
                </c:pt>
                <c:pt idx="39515">
                  <c:v>1401.95</c:v>
                </c:pt>
                <c:pt idx="39516">
                  <c:v>1403.22</c:v>
                </c:pt>
                <c:pt idx="39517">
                  <c:v>1388.73</c:v>
                </c:pt>
                <c:pt idx="39518">
                  <c:v>1351.3</c:v>
                </c:pt>
                <c:pt idx="39519">
                  <c:v>1337.77</c:v>
                </c:pt>
                <c:pt idx="39520">
                  <c:v>1259.8800000000001</c:v>
                </c:pt>
                <c:pt idx="39521">
                  <c:v>1162.52</c:v>
                </c:pt>
                <c:pt idx="39522">
                  <c:v>1198.69</c:v>
                </c:pt>
                <c:pt idx="39523">
                  <c:v>1197.6500000000001</c:v>
                </c:pt>
                <c:pt idx="39524">
                  <c:v>1179.48</c:v>
                </c:pt>
                <c:pt idx="39525">
                  <c:v>1128.53</c:v>
                </c:pt>
                <c:pt idx="39526">
                  <c:v>1065.0999999999999</c:v>
                </c:pt>
                <c:pt idx="39527">
                  <c:v>990.71</c:v>
                </c:pt>
                <c:pt idx="39528">
                  <c:v>937.61</c:v>
                </c:pt>
                <c:pt idx="39529">
                  <c:v>907.53</c:v>
                </c:pt>
                <c:pt idx="39530">
                  <c:v>880.26</c:v>
                </c:pt>
                <c:pt idx="39531">
                  <c:v>868.62</c:v>
                </c:pt>
                <c:pt idx="39532">
                  <c:v>862.88</c:v>
                </c:pt>
                <c:pt idx="39533">
                  <c:v>868.05</c:v>
                </c:pt>
                <c:pt idx="39534">
                  <c:v>913.68</c:v>
                </c:pt>
                <c:pt idx="39535">
                  <c:v>1141.49</c:v>
                </c:pt>
                <c:pt idx="39536">
                  <c:v>1241.79</c:v>
                </c:pt>
                <c:pt idx="39537">
                  <c:v>1378.76</c:v>
                </c:pt>
                <c:pt idx="39538">
                  <c:v>1424.49</c:v>
                </c:pt>
                <c:pt idx="39539">
                  <c:v>1431.14</c:v>
                </c:pt>
                <c:pt idx="39540">
                  <c:v>1434.55</c:v>
                </c:pt>
                <c:pt idx="39541">
                  <c:v>1417.15</c:v>
                </c:pt>
                <c:pt idx="39542">
                  <c:v>1426.87</c:v>
                </c:pt>
                <c:pt idx="39543">
                  <c:v>1384.71</c:v>
                </c:pt>
                <c:pt idx="39544">
                  <c:v>1287.6600000000001</c:v>
                </c:pt>
                <c:pt idx="39545">
                  <c:v>1164.03</c:v>
                </c:pt>
                <c:pt idx="39546">
                  <c:v>1205.01</c:v>
                </c:pt>
                <c:pt idx="39547">
                  <c:v>1216.3699999999999</c:v>
                </c:pt>
                <c:pt idx="39548">
                  <c:v>1194.1400000000001</c:v>
                </c:pt>
                <c:pt idx="39549">
                  <c:v>1144.19</c:v>
                </c:pt>
                <c:pt idx="39550">
                  <c:v>1086.78</c:v>
                </c:pt>
                <c:pt idx="39551">
                  <c:v>1006.14</c:v>
                </c:pt>
                <c:pt idx="39552">
                  <c:v>949.34</c:v>
                </c:pt>
                <c:pt idx="39553">
                  <c:v>920.37</c:v>
                </c:pt>
                <c:pt idx="39554">
                  <c:v>897.7</c:v>
                </c:pt>
                <c:pt idx="39555">
                  <c:v>882.81</c:v>
                </c:pt>
                <c:pt idx="39556">
                  <c:v>881.74</c:v>
                </c:pt>
                <c:pt idx="39557">
                  <c:v>880.88</c:v>
                </c:pt>
                <c:pt idx="39558">
                  <c:v>928.59</c:v>
                </c:pt>
                <c:pt idx="39559">
                  <c:v>1144.1600000000001</c:v>
                </c:pt>
                <c:pt idx="39560">
                  <c:v>1295.76</c:v>
                </c:pt>
                <c:pt idx="39561">
                  <c:v>1399.01</c:v>
                </c:pt>
                <c:pt idx="39562">
                  <c:v>1439.66</c:v>
                </c:pt>
                <c:pt idx="39563">
                  <c:v>1439.87</c:v>
                </c:pt>
                <c:pt idx="39564">
                  <c:v>1439.03</c:v>
                </c:pt>
                <c:pt idx="39565">
                  <c:v>1471.74</c:v>
                </c:pt>
                <c:pt idx="39566">
                  <c:v>1457.24</c:v>
                </c:pt>
                <c:pt idx="39567">
                  <c:v>1418.07</c:v>
                </c:pt>
                <c:pt idx="39568">
                  <c:v>1310.71</c:v>
                </c:pt>
                <c:pt idx="39569">
                  <c:v>1168.8399999999999</c:v>
                </c:pt>
                <c:pt idx="39570">
                  <c:v>1206.3900000000001</c:v>
                </c:pt>
                <c:pt idx="39571">
                  <c:v>1206.71</c:v>
                </c:pt>
                <c:pt idx="39572">
                  <c:v>1183.83</c:v>
                </c:pt>
                <c:pt idx="39573">
                  <c:v>1131.6500000000001</c:v>
                </c:pt>
                <c:pt idx="39574">
                  <c:v>1073.8499999999999</c:v>
                </c:pt>
                <c:pt idx="39575">
                  <c:v>1005.8</c:v>
                </c:pt>
                <c:pt idx="39576">
                  <c:v>960.44</c:v>
                </c:pt>
                <c:pt idx="39577">
                  <c:v>923.42</c:v>
                </c:pt>
                <c:pt idx="39578">
                  <c:v>896.63</c:v>
                </c:pt>
                <c:pt idx="39579">
                  <c:v>880.4</c:v>
                </c:pt>
                <c:pt idx="39580">
                  <c:v>884.45</c:v>
                </c:pt>
                <c:pt idx="39581">
                  <c:v>896.54</c:v>
                </c:pt>
                <c:pt idx="39582">
                  <c:v>936.73</c:v>
                </c:pt>
                <c:pt idx="39583">
                  <c:v>1141.8599999999999</c:v>
                </c:pt>
                <c:pt idx="39584">
                  <c:v>1302.17</c:v>
                </c:pt>
                <c:pt idx="39585">
                  <c:v>1389.6</c:v>
                </c:pt>
                <c:pt idx="39586">
                  <c:v>1435.58</c:v>
                </c:pt>
                <c:pt idx="39587">
                  <c:v>1444.04</c:v>
                </c:pt>
                <c:pt idx="39588">
                  <c:v>1452.38</c:v>
                </c:pt>
                <c:pt idx="39589">
                  <c:v>1464.49</c:v>
                </c:pt>
                <c:pt idx="39590">
                  <c:v>1458.49</c:v>
                </c:pt>
                <c:pt idx="39591">
                  <c:v>1407.37</c:v>
                </c:pt>
                <c:pt idx="39592">
                  <c:v>1290.22</c:v>
                </c:pt>
                <c:pt idx="39593">
                  <c:v>1187.7</c:v>
                </c:pt>
                <c:pt idx="39594">
                  <c:v>1229.32</c:v>
                </c:pt>
                <c:pt idx="39595">
                  <c:v>1225.6500000000001</c:v>
                </c:pt>
                <c:pt idx="39596">
                  <c:v>1184.42</c:v>
                </c:pt>
                <c:pt idx="39597">
                  <c:v>1152.54</c:v>
                </c:pt>
                <c:pt idx="39598">
                  <c:v>1089.06</c:v>
                </c:pt>
                <c:pt idx="39599">
                  <c:v>1013.01</c:v>
                </c:pt>
                <c:pt idx="39600">
                  <c:v>963.79</c:v>
                </c:pt>
                <c:pt idx="39601">
                  <c:v>934.24</c:v>
                </c:pt>
                <c:pt idx="39602">
                  <c:v>907.98</c:v>
                </c:pt>
                <c:pt idx="39603">
                  <c:v>890.26</c:v>
                </c:pt>
                <c:pt idx="39604">
                  <c:v>889.33</c:v>
                </c:pt>
                <c:pt idx="39605">
                  <c:v>897.48</c:v>
                </c:pt>
                <c:pt idx="39606">
                  <c:v>930.66</c:v>
                </c:pt>
                <c:pt idx="39607">
                  <c:v>1150.23</c:v>
                </c:pt>
                <c:pt idx="39608">
                  <c:v>1290</c:v>
                </c:pt>
                <c:pt idx="39609">
                  <c:v>1389.02</c:v>
                </c:pt>
                <c:pt idx="39610">
                  <c:v>1377.45</c:v>
                </c:pt>
                <c:pt idx="39611">
                  <c:v>1313.46</c:v>
                </c:pt>
                <c:pt idx="39612">
                  <c:v>1281.77</c:v>
                </c:pt>
                <c:pt idx="39613">
                  <c:v>1325.34</c:v>
                </c:pt>
                <c:pt idx="39614">
                  <c:v>1288.81</c:v>
                </c:pt>
                <c:pt idx="39615">
                  <c:v>1211.1300000000001</c:v>
                </c:pt>
                <c:pt idx="39616">
                  <c:v>1134.07</c:v>
                </c:pt>
                <c:pt idx="39617">
                  <c:v>1071.6500000000001</c:v>
                </c:pt>
                <c:pt idx="39618">
                  <c:v>1135.24</c:v>
                </c:pt>
                <c:pt idx="39619">
                  <c:v>1143.51</c:v>
                </c:pt>
                <c:pt idx="39620">
                  <c:v>1104.02</c:v>
                </c:pt>
                <c:pt idx="39621">
                  <c:v>1064.25</c:v>
                </c:pt>
                <c:pt idx="39622">
                  <c:v>1019.92</c:v>
                </c:pt>
                <c:pt idx="39623">
                  <c:v>976.09</c:v>
                </c:pt>
                <c:pt idx="39624">
                  <c:v>918.83</c:v>
                </c:pt>
                <c:pt idx="39625">
                  <c:v>882.95</c:v>
                </c:pt>
                <c:pt idx="39626">
                  <c:v>867.84</c:v>
                </c:pt>
                <c:pt idx="39627">
                  <c:v>855.06</c:v>
                </c:pt>
                <c:pt idx="39628">
                  <c:v>847.81</c:v>
                </c:pt>
                <c:pt idx="39629">
                  <c:v>825.11</c:v>
                </c:pt>
                <c:pt idx="39630">
                  <c:v>850.88</c:v>
                </c:pt>
                <c:pt idx="39631">
                  <c:v>981.36</c:v>
                </c:pt>
                <c:pt idx="39632">
                  <c:v>1108.95</c:v>
                </c:pt>
                <c:pt idx="39633">
                  <c:v>1196.58</c:v>
                </c:pt>
                <c:pt idx="39634">
                  <c:v>1230.07</c:v>
                </c:pt>
                <c:pt idx="39635">
                  <c:v>1223.4000000000001</c:v>
                </c:pt>
                <c:pt idx="39636">
                  <c:v>1202.8499999999999</c:v>
                </c:pt>
                <c:pt idx="39637">
                  <c:v>1177.22</c:v>
                </c:pt>
                <c:pt idx="39638">
                  <c:v>1143.19</c:v>
                </c:pt>
                <c:pt idx="39639">
                  <c:v>1096.02</c:v>
                </c:pt>
                <c:pt idx="39640">
                  <c:v>1069.5999999999999</c:v>
                </c:pt>
                <c:pt idx="39641">
                  <c:v>1063.3499999999999</c:v>
                </c:pt>
                <c:pt idx="39642">
                  <c:v>1135.98</c:v>
                </c:pt>
                <c:pt idx="39643">
                  <c:v>1142.07</c:v>
                </c:pt>
                <c:pt idx="39644">
                  <c:v>1096.3699999999999</c:v>
                </c:pt>
                <c:pt idx="39645">
                  <c:v>1065.6400000000001</c:v>
                </c:pt>
                <c:pt idx="39646">
                  <c:v>978.44</c:v>
                </c:pt>
                <c:pt idx="39647">
                  <c:v>891.53</c:v>
                </c:pt>
                <c:pt idx="39648">
                  <c:v>947.13</c:v>
                </c:pt>
                <c:pt idx="39649">
                  <c:v>950.88</c:v>
                </c:pt>
                <c:pt idx="39650">
                  <c:v>876.74</c:v>
                </c:pt>
                <c:pt idx="39651">
                  <c:v>853.39</c:v>
                </c:pt>
                <c:pt idx="39652">
                  <c:v>847.21</c:v>
                </c:pt>
                <c:pt idx="39653">
                  <c:v>811.19</c:v>
                </c:pt>
                <c:pt idx="39654">
                  <c:v>796.73</c:v>
                </c:pt>
                <c:pt idx="39655">
                  <c:v>844.69</c:v>
                </c:pt>
                <c:pt idx="39656">
                  <c:v>898.16</c:v>
                </c:pt>
                <c:pt idx="39657">
                  <c:v>967.22</c:v>
                </c:pt>
                <c:pt idx="39658">
                  <c:v>1015.57</c:v>
                </c:pt>
                <c:pt idx="39659">
                  <c:v>1044.01</c:v>
                </c:pt>
                <c:pt idx="39660">
                  <c:v>1059.8800000000001</c:v>
                </c:pt>
                <c:pt idx="39661">
                  <c:v>1072.24</c:v>
                </c:pt>
                <c:pt idx="39662">
                  <c:v>1072.83</c:v>
                </c:pt>
                <c:pt idx="39663">
                  <c:v>1053.53</c:v>
                </c:pt>
                <c:pt idx="39664">
                  <c:v>1018.06</c:v>
                </c:pt>
                <c:pt idx="39665">
                  <c:v>992.91</c:v>
                </c:pt>
                <c:pt idx="39666">
                  <c:v>1077.8399999999999</c:v>
                </c:pt>
                <c:pt idx="39667">
                  <c:v>1100.08</c:v>
                </c:pt>
                <c:pt idx="39668">
                  <c:v>1095.6300000000001</c:v>
                </c:pt>
                <c:pt idx="39669">
                  <c:v>1070.93</c:v>
                </c:pt>
                <c:pt idx="39670">
                  <c:v>1007.25</c:v>
                </c:pt>
                <c:pt idx="39671">
                  <c:v>948.52</c:v>
                </c:pt>
                <c:pt idx="39672">
                  <c:v>906.77</c:v>
                </c:pt>
                <c:pt idx="39673">
                  <c:v>872.88</c:v>
                </c:pt>
                <c:pt idx="39674">
                  <c:v>856.91</c:v>
                </c:pt>
                <c:pt idx="39675">
                  <c:v>846.91</c:v>
                </c:pt>
                <c:pt idx="39676">
                  <c:v>851.31</c:v>
                </c:pt>
                <c:pt idx="39677">
                  <c:v>870.98</c:v>
                </c:pt>
                <c:pt idx="39678">
                  <c:v>911.63</c:v>
                </c:pt>
                <c:pt idx="39679">
                  <c:v>1132.6600000000001</c:v>
                </c:pt>
                <c:pt idx="39680">
                  <c:v>1301.78</c:v>
                </c:pt>
                <c:pt idx="39681">
                  <c:v>1396.17</c:v>
                </c:pt>
                <c:pt idx="39682">
                  <c:v>1443.76</c:v>
                </c:pt>
                <c:pt idx="39683">
                  <c:v>1445.51</c:v>
                </c:pt>
                <c:pt idx="39684">
                  <c:v>1458.61</c:v>
                </c:pt>
                <c:pt idx="39685">
                  <c:v>1447.25</c:v>
                </c:pt>
                <c:pt idx="39686">
                  <c:v>1376.38</c:v>
                </c:pt>
                <c:pt idx="39687">
                  <c:v>1311.54</c:v>
                </c:pt>
                <c:pt idx="39688">
                  <c:v>1229.56</c:v>
                </c:pt>
                <c:pt idx="39689">
                  <c:v>1125.01</c:v>
                </c:pt>
                <c:pt idx="39690">
                  <c:v>1179.1199999999999</c:v>
                </c:pt>
                <c:pt idx="39691">
                  <c:v>1190.55</c:v>
                </c:pt>
                <c:pt idx="39692">
                  <c:v>1154.4100000000001</c:v>
                </c:pt>
                <c:pt idx="39693">
                  <c:v>1102.53</c:v>
                </c:pt>
                <c:pt idx="39694">
                  <c:v>1038.96</c:v>
                </c:pt>
                <c:pt idx="39695">
                  <c:v>947.06</c:v>
                </c:pt>
                <c:pt idx="39696">
                  <c:v>935.91</c:v>
                </c:pt>
                <c:pt idx="39697">
                  <c:v>902.78</c:v>
                </c:pt>
                <c:pt idx="39698">
                  <c:v>878.56</c:v>
                </c:pt>
                <c:pt idx="39699">
                  <c:v>871.95</c:v>
                </c:pt>
                <c:pt idx="39700">
                  <c:v>865.19</c:v>
                </c:pt>
                <c:pt idx="39701">
                  <c:v>888.69</c:v>
                </c:pt>
                <c:pt idx="39702">
                  <c:v>924.34</c:v>
                </c:pt>
                <c:pt idx="39703">
                  <c:v>1133.02</c:v>
                </c:pt>
                <c:pt idx="39704">
                  <c:v>1286.28</c:v>
                </c:pt>
                <c:pt idx="39705">
                  <c:v>1387.84</c:v>
                </c:pt>
                <c:pt idx="39706">
                  <c:v>1421.63</c:v>
                </c:pt>
                <c:pt idx="39707">
                  <c:v>1441.11</c:v>
                </c:pt>
                <c:pt idx="39708">
                  <c:v>1414.55</c:v>
                </c:pt>
                <c:pt idx="39709">
                  <c:v>1403.02</c:v>
                </c:pt>
                <c:pt idx="39710">
                  <c:v>1362.89</c:v>
                </c:pt>
                <c:pt idx="39711">
                  <c:v>1317.04</c:v>
                </c:pt>
                <c:pt idx="39712">
                  <c:v>1210.72</c:v>
                </c:pt>
                <c:pt idx="39713">
                  <c:v>1144.33</c:v>
                </c:pt>
                <c:pt idx="39714">
                  <c:v>1210.32</c:v>
                </c:pt>
                <c:pt idx="39715">
                  <c:v>1201.83</c:v>
                </c:pt>
                <c:pt idx="39716">
                  <c:v>1167.8800000000001</c:v>
                </c:pt>
                <c:pt idx="39717">
                  <c:v>1113.3699999999999</c:v>
                </c:pt>
                <c:pt idx="39718">
                  <c:v>1053.24</c:v>
                </c:pt>
                <c:pt idx="39719">
                  <c:v>997.65</c:v>
                </c:pt>
                <c:pt idx="39720">
                  <c:v>951.02</c:v>
                </c:pt>
                <c:pt idx="39721">
                  <c:v>922.24</c:v>
                </c:pt>
                <c:pt idx="39722">
                  <c:v>904.92</c:v>
                </c:pt>
                <c:pt idx="39723">
                  <c:v>886.42</c:v>
                </c:pt>
                <c:pt idx="39724">
                  <c:v>889.67</c:v>
                </c:pt>
                <c:pt idx="39725">
                  <c:v>901.03</c:v>
                </c:pt>
                <c:pt idx="39726">
                  <c:v>943.51</c:v>
                </c:pt>
                <c:pt idx="39727">
                  <c:v>1143.28</c:v>
                </c:pt>
                <c:pt idx="39728">
                  <c:v>1292.76</c:v>
                </c:pt>
                <c:pt idx="39729">
                  <c:v>1384.72</c:v>
                </c:pt>
                <c:pt idx="39730">
                  <c:v>1419.73</c:v>
                </c:pt>
                <c:pt idx="39731">
                  <c:v>1426.05</c:v>
                </c:pt>
                <c:pt idx="39732">
                  <c:v>1451.5</c:v>
                </c:pt>
                <c:pt idx="39733">
                  <c:v>1469.74</c:v>
                </c:pt>
                <c:pt idx="39734">
                  <c:v>1473.22</c:v>
                </c:pt>
                <c:pt idx="39735">
                  <c:v>1401.68</c:v>
                </c:pt>
                <c:pt idx="39736">
                  <c:v>1314.93</c:v>
                </c:pt>
                <c:pt idx="39737">
                  <c:v>1177.03</c:v>
                </c:pt>
                <c:pt idx="39738">
                  <c:v>1224.73</c:v>
                </c:pt>
                <c:pt idx="39739">
                  <c:v>1234.93</c:v>
                </c:pt>
                <c:pt idx="39740">
                  <c:v>1198.71</c:v>
                </c:pt>
                <c:pt idx="39741">
                  <c:v>1158.17</c:v>
                </c:pt>
                <c:pt idx="39742">
                  <c:v>1083.57</c:v>
                </c:pt>
                <c:pt idx="39743">
                  <c:v>1000.25</c:v>
                </c:pt>
                <c:pt idx="39744">
                  <c:v>968.35</c:v>
                </c:pt>
                <c:pt idx="39745">
                  <c:v>933.72</c:v>
                </c:pt>
                <c:pt idx="39746">
                  <c:v>922.32</c:v>
                </c:pt>
                <c:pt idx="39747">
                  <c:v>913.88</c:v>
                </c:pt>
                <c:pt idx="39748">
                  <c:v>918.55</c:v>
                </c:pt>
                <c:pt idx="39749">
                  <c:v>917.27</c:v>
                </c:pt>
                <c:pt idx="39750">
                  <c:v>952.55</c:v>
                </c:pt>
                <c:pt idx="39751">
                  <c:v>1141.2</c:v>
                </c:pt>
                <c:pt idx="39752">
                  <c:v>1318.14</c:v>
                </c:pt>
                <c:pt idx="39753">
                  <c:v>1394.15</c:v>
                </c:pt>
                <c:pt idx="39754">
                  <c:v>1435.3</c:v>
                </c:pt>
                <c:pt idx="39755">
                  <c:v>1430.53</c:v>
                </c:pt>
                <c:pt idx="39756">
                  <c:v>1410.62</c:v>
                </c:pt>
                <c:pt idx="39757">
                  <c:v>1417.36</c:v>
                </c:pt>
                <c:pt idx="39758">
                  <c:v>1409.5</c:v>
                </c:pt>
                <c:pt idx="39759">
                  <c:v>1380.83</c:v>
                </c:pt>
                <c:pt idx="39760">
                  <c:v>1282.43</c:v>
                </c:pt>
                <c:pt idx="39761">
                  <c:v>1167.1400000000001</c:v>
                </c:pt>
                <c:pt idx="39762">
                  <c:v>1236.8</c:v>
                </c:pt>
                <c:pt idx="39763">
                  <c:v>1233.8900000000001</c:v>
                </c:pt>
                <c:pt idx="39764">
                  <c:v>1197.72</c:v>
                </c:pt>
                <c:pt idx="39765">
                  <c:v>1156.74</c:v>
                </c:pt>
                <c:pt idx="39766">
                  <c:v>1084.26</c:v>
                </c:pt>
                <c:pt idx="39767">
                  <c:v>1020.36</c:v>
                </c:pt>
                <c:pt idx="39768">
                  <c:v>961</c:v>
                </c:pt>
                <c:pt idx="39769">
                  <c:v>932.55</c:v>
                </c:pt>
                <c:pt idx="39770">
                  <c:v>909.66</c:v>
                </c:pt>
                <c:pt idx="39771">
                  <c:v>898.82</c:v>
                </c:pt>
                <c:pt idx="39772">
                  <c:v>892.5</c:v>
                </c:pt>
                <c:pt idx="39773">
                  <c:v>901.43</c:v>
                </c:pt>
                <c:pt idx="39774">
                  <c:v>938.69</c:v>
                </c:pt>
                <c:pt idx="39775">
                  <c:v>1121</c:v>
                </c:pt>
                <c:pt idx="39776">
                  <c:v>1268.19</c:v>
                </c:pt>
                <c:pt idx="39777">
                  <c:v>1289.56</c:v>
                </c:pt>
                <c:pt idx="39778">
                  <c:v>1182.26</c:v>
                </c:pt>
                <c:pt idx="39779">
                  <c:v>1120.3499999999999</c:v>
                </c:pt>
                <c:pt idx="39780">
                  <c:v>1123.48</c:v>
                </c:pt>
                <c:pt idx="39781">
                  <c:v>1143.3900000000001</c:v>
                </c:pt>
                <c:pt idx="39782">
                  <c:v>1137.6300000000001</c:v>
                </c:pt>
                <c:pt idx="39783">
                  <c:v>1104.29</c:v>
                </c:pt>
                <c:pt idx="39784">
                  <c:v>1047.3499999999999</c:v>
                </c:pt>
                <c:pt idx="39785">
                  <c:v>996.81</c:v>
                </c:pt>
                <c:pt idx="39786">
                  <c:v>1072.75</c:v>
                </c:pt>
                <c:pt idx="39787">
                  <c:v>1067.72</c:v>
                </c:pt>
                <c:pt idx="39788">
                  <c:v>1024.24</c:v>
                </c:pt>
                <c:pt idx="39789">
                  <c:v>984.86</c:v>
                </c:pt>
                <c:pt idx="39790">
                  <c:v>935.55</c:v>
                </c:pt>
                <c:pt idx="39791">
                  <c:v>881.89</c:v>
                </c:pt>
                <c:pt idx="39792">
                  <c:v>852.01</c:v>
                </c:pt>
                <c:pt idx="39793">
                  <c:v>835.08</c:v>
                </c:pt>
                <c:pt idx="39794">
                  <c:v>819.07</c:v>
                </c:pt>
                <c:pt idx="39795">
                  <c:v>804.68</c:v>
                </c:pt>
                <c:pt idx="39796">
                  <c:v>813.64</c:v>
                </c:pt>
                <c:pt idx="39797">
                  <c:v>805.21</c:v>
                </c:pt>
                <c:pt idx="39798">
                  <c:v>823.07</c:v>
                </c:pt>
                <c:pt idx="39799">
                  <c:v>933.26</c:v>
                </c:pt>
                <c:pt idx="39800">
                  <c:v>1066.76</c:v>
                </c:pt>
                <c:pt idx="39801">
                  <c:v>1153.69</c:v>
                </c:pt>
                <c:pt idx="39802">
                  <c:v>1206.6600000000001</c:v>
                </c:pt>
                <c:pt idx="39803">
                  <c:v>1208.5</c:v>
                </c:pt>
                <c:pt idx="39804">
                  <c:v>1175.29</c:v>
                </c:pt>
                <c:pt idx="39805">
                  <c:v>1163.3</c:v>
                </c:pt>
                <c:pt idx="39806">
                  <c:v>1156.3399999999999</c:v>
                </c:pt>
                <c:pt idx="39807">
                  <c:v>1127.58</c:v>
                </c:pt>
                <c:pt idx="39808">
                  <c:v>1105.77</c:v>
                </c:pt>
                <c:pt idx="39809">
                  <c:v>1069.48</c:v>
                </c:pt>
                <c:pt idx="39810">
                  <c:v>1131.31</c:v>
                </c:pt>
                <c:pt idx="39811">
                  <c:v>1134.56</c:v>
                </c:pt>
                <c:pt idx="39812">
                  <c:v>1102.7</c:v>
                </c:pt>
                <c:pt idx="39813">
                  <c:v>1051.79</c:v>
                </c:pt>
                <c:pt idx="39814">
                  <c:v>1001.02</c:v>
                </c:pt>
                <c:pt idx="39815">
                  <c:v>950.79</c:v>
                </c:pt>
                <c:pt idx="39816">
                  <c:v>912.63</c:v>
                </c:pt>
                <c:pt idx="39817">
                  <c:v>886.07</c:v>
                </c:pt>
                <c:pt idx="39818">
                  <c:v>866.46</c:v>
                </c:pt>
                <c:pt idx="39819">
                  <c:v>846.37</c:v>
                </c:pt>
                <c:pt idx="39820">
                  <c:v>838.59</c:v>
                </c:pt>
                <c:pt idx="39821">
                  <c:v>800.9</c:v>
                </c:pt>
                <c:pt idx="39822">
                  <c:v>785.47</c:v>
                </c:pt>
                <c:pt idx="39823">
                  <c:v>829.7</c:v>
                </c:pt>
                <c:pt idx="39824">
                  <c:v>887.07</c:v>
                </c:pt>
                <c:pt idx="39825">
                  <c:v>927.64</c:v>
                </c:pt>
                <c:pt idx="39826">
                  <c:v>966.15</c:v>
                </c:pt>
                <c:pt idx="39827">
                  <c:v>995.07</c:v>
                </c:pt>
                <c:pt idx="39828">
                  <c:v>1009.96</c:v>
                </c:pt>
                <c:pt idx="39829">
                  <c:v>1003.21</c:v>
                </c:pt>
                <c:pt idx="39830">
                  <c:v>993.98</c:v>
                </c:pt>
                <c:pt idx="39831">
                  <c:v>960.24</c:v>
                </c:pt>
                <c:pt idx="39832">
                  <c:v>967</c:v>
                </c:pt>
                <c:pt idx="39833">
                  <c:v>959.08</c:v>
                </c:pt>
                <c:pt idx="39834">
                  <c:v>1033.07</c:v>
                </c:pt>
                <c:pt idx="39835">
                  <c:v>1061.3900000000001</c:v>
                </c:pt>
                <c:pt idx="39836">
                  <c:v>1068.3399999999999</c:v>
                </c:pt>
                <c:pt idx="39837">
                  <c:v>1038.45</c:v>
                </c:pt>
                <c:pt idx="39838">
                  <c:v>981.86</c:v>
                </c:pt>
                <c:pt idx="39839">
                  <c:v>934.89</c:v>
                </c:pt>
                <c:pt idx="39840">
                  <c:v>891.2</c:v>
                </c:pt>
                <c:pt idx="39841">
                  <c:v>878.76</c:v>
                </c:pt>
                <c:pt idx="39842">
                  <c:v>860.52</c:v>
                </c:pt>
                <c:pt idx="39843">
                  <c:v>843.28</c:v>
                </c:pt>
                <c:pt idx="39844">
                  <c:v>845.18</c:v>
                </c:pt>
                <c:pt idx="39845">
                  <c:v>876.44</c:v>
                </c:pt>
                <c:pt idx="39846">
                  <c:v>902.16</c:v>
                </c:pt>
                <c:pt idx="39847">
                  <c:v>1108.44</c:v>
                </c:pt>
                <c:pt idx="39848">
                  <c:v>1264.26</c:v>
                </c:pt>
                <c:pt idx="39849">
                  <c:v>1378.99</c:v>
                </c:pt>
                <c:pt idx="39850">
                  <c:v>1431.36</c:v>
                </c:pt>
                <c:pt idx="39851">
                  <c:v>1414.69</c:v>
                </c:pt>
                <c:pt idx="39852">
                  <c:v>1425.51</c:v>
                </c:pt>
                <c:pt idx="39853">
                  <c:v>1431.69</c:v>
                </c:pt>
                <c:pt idx="39854">
                  <c:v>1405.78</c:v>
                </c:pt>
                <c:pt idx="39855">
                  <c:v>1333.7</c:v>
                </c:pt>
                <c:pt idx="39856">
                  <c:v>1246.8699999999999</c:v>
                </c:pt>
                <c:pt idx="39857">
                  <c:v>1138.73</c:v>
                </c:pt>
                <c:pt idx="39858">
                  <c:v>1202.95</c:v>
                </c:pt>
                <c:pt idx="39859">
                  <c:v>1186.4000000000001</c:v>
                </c:pt>
                <c:pt idx="39860">
                  <c:v>1159.06</c:v>
                </c:pt>
                <c:pt idx="39861">
                  <c:v>1122.07</c:v>
                </c:pt>
                <c:pt idx="39862">
                  <c:v>1044.6500000000001</c:v>
                </c:pt>
                <c:pt idx="39863">
                  <c:v>981.44</c:v>
                </c:pt>
                <c:pt idx="39864">
                  <c:v>931.7</c:v>
                </c:pt>
                <c:pt idx="39865">
                  <c:v>907.42</c:v>
                </c:pt>
                <c:pt idx="39866">
                  <c:v>890.09</c:v>
                </c:pt>
                <c:pt idx="39867">
                  <c:v>884.39</c:v>
                </c:pt>
                <c:pt idx="39868">
                  <c:v>894.74</c:v>
                </c:pt>
                <c:pt idx="39869">
                  <c:v>900.13</c:v>
                </c:pt>
                <c:pt idx="39870">
                  <c:v>941.31</c:v>
                </c:pt>
                <c:pt idx="39871">
                  <c:v>1119.82</c:v>
                </c:pt>
                <c:pt idx="39872">
                  <c:v>1292.3499999999999</c:v>
                </c:pt>
                <c:pt idx="39873">
                  <c:v>1376.34</c:v>
                </c:pt>
                <c:pt idx="39874">
                  <c:v>1404.18</c:v>
                </c:pt>
                <c:pt idx="39875">
                  <c:v>1425.15</c:v>
                </c:pt>
                <c:pt idx="39876">
                  <c:v>1425.26</c:v>
                </c:pt>
                <c:pt idx="39877">
                  <c:v>1464.14</c:v>
                </c:pt>
                <c:pt idx="39878">
                  <c:v>1455.08</c:v>
                </c:pt>
                <c:pt idx="39879">
                  <c:v>1380.81</c:v>
                </c:pt>
                <c:pt idx="39880">
                  <c:v>1270.33</c:v>
                </c:pt>
                <c:pt idx="39881">
                  <c:v>1160.47</c:v>
                </c:pt>
                <c:pt idx="39882">
                  <c:v>1216.07</c:v>
                </c:pt>
                <c:pt idx="39883">
                  <c:v>1200.05</c:v>
                </c:pt>
                <c:pt idx="39884">
                  <c:v>1172.1199999999999</c:v>
                </c:pt>
                <c:pt idx="39885">
                  <c:v>1130.6199999999999</c:v>
                </c:pt>
                <c:pt idx="39886">
                  <c:v>1068.8</c:v>
                </c:pt>
                <c:pt idx="39887">
                  <c:v>1006.71</c:v>
                </c:pt>
                <c:pt idx="39888">
                  <c:v>949.57</c:v>
                </c:pt>
                <c:pt idx="39889">
                  <c:v>938.61</c:v>
                </c:pt>
                <c:pt idx="39890">
                  <c:v>920.72</c:v>
                </c:pt>
                <c:pt idx="39891">
                  <c:v>906.54</c:v>
                </c:pt>
                <c:pt idx="39892">
                  <c:v>897.57</c:v>
                </c:pt>
                <c:pt idx="39893">
                  <c:v>911.85</c:v>
                </c:pt>
                <c:pt idx="39894">
                  <c:v>947.18</c:v>
                </c:pt>
                <c:pt idx="39895">
                  <c:v>1155.8900000000001</c:v>
                </c:pt>
                <c:pt idx="39896">
                  <c:v>1296.23</c:v>
                </c:pt>
                <c:pt idx="39897">
                  <c:v>1364.33</c:v>
                </c:pt>
                <c:pt idx="39898">
                  <c:v>1410.1</c:v>
                </c:pt>
                <c:pt idx="39899">
                  <c:v>1422.39</c:v>
                </c:pt>
                <c:pt idx="39900">
                  <c:v>1414.54</c:v>
                </c:pt>
                <c:pt idx="39901">
                  <c:v>1405.7</c:v>
                </c:pt>
                <c:pt idx="39902">
                  <c:v>1413.97</c:v>
                </c:pt>
                <c:pt idx="39903">
                  <c:v>1368.25</c:v>
                </c:pt>
                <c:pt idx="39904">
                  <c:v>1274.99</c:v>
                </c:pt>
                <c:pt idx="39905">
                  <c:v>1179.5999999999999</c:v>
                </c:pt>
                <c:pt idx="39906">
                  <c:v>1235.47</c:v>
                </c:pt>
                <c:pt idx="39907">
                  <c:v>1224.3900000000001</c:v>
                </c:pt>
                <c:pt idx="39908">
                  <c:v>1187.95</c:v>
                </c:pt>
                <c:pt idx="39909">
                  <c:v>1144.5</c:v>
                </c:pt>
                <c:pt idx="39910">
                  <c:v>1077.79</c:v>
                </c:pt>
                <c:pt idx="39911">
                  <c:v>1021.77</c:v>
                </c:pt>
                <c:pt idx="39912">
                  <c:v>975.13</c:v>
                </c:pt>
                <c:pt idx="39913">
                  <c:v>943.26</c:v>
                </c:pt>
                <c:pt idx="39914">
                  <c:v>923.13</c:v>
                </c:pt>
                <c:pt idx="39915">
                  <c:v>905.87</c:v>
                </c:pt>
                <c:pt idx="39916">
                  <c:v>900.37</c:v>
                </c:pt>
                <c:pt idx="39917">
                  <c:v>914.52</c:v>
                </c:pt>
                <c:pt idx="39918">
                  <c:v>955.63</c:v>
                </c:pt>
                <c:pt idx="39919">
                  <c:v>1129.6500000000001</c:v>
                </c:pt>
                <c:pt idx="39920">
                  <c:v>1285.9100000000001</c:v>
                </c:pt>
                <c:pt idx="39921">
                  <c:v>1373.47</c:v>
                </c:pt>
                <c:pt idx="39922">
                  <c:v>1427.62</c:v>
                </c:pt>
                <c:pt idx="39923">
                  <c:v>1446.15</c:v>
                </c:pt>
                <c:pt idx="39924">
                  <c:v>1454.4</c:v>
                </c:pt>
                <c:pt idx="39925">
                  <c:v>1472.4</c:v>
                </c:pt>
                <c:pt idx="39926">
                  <c:v>1469.81</c:v>
                </c:pt>
                <c:pt idx="39927">
                  <c:v>1395.18</c:v>
                </c:pt>
                <c:pt idx="39928">
                  <c:v>1285.03</c:v>
                </c:pt>
                <c:pt idx="39929">
                  <c:v>1180.77</c:v>
                </c:pt>
                <c:pt idx="39930">
                  <c:v>1229.45</c:v>
                </c:pt>
                <c:pt idx="39931">
                  <c:v>1229.29</c:v>
                </c:pt>
                <c:pt idx="39932">
                  <c:v>1191.33</c:v>
                </c:pt>
                <c:pt idx="39933">
                  <c:v>1152.3499999999999</c:v>
                </c:pt>
                <c:pt idx="39934">
                  <c:v>1095.9100000000001</c:v>
                </c:pt>
                <c:pt idx="39935">
                  <c:v>1039.92</c:v>
                </c:pt>
                <c:pt idx="39936">
                  <c:v>987.63</c:v>
                </c:pt>
                <c:pt idx="39937">
                  <c:v>958.14</c:v>
                </c:pt>
                <c:pt idx="39938">
                  <c:v>943.35</c:v>
                </c:pt>
                <c:pt idx="39939">
                  <c:v>936.7</c:v>
                </c:pt>
                <c:pt idx="39940">
                  <c:v>936.99</c:v>
                </c:pt>
                <c:pt idx="39941">
                  <c:v>934.04</c:v>
                </c:pt>
                <c:pt idx="39942">
                  <c:v>955.83</c:v>
                </c:pt>
                <c:pt idx="39943">
                  <c:v>1154.94</c:v>
                </c:pt>
                <c:pt idx="39944">
                  <c:v>1308.2</c:v>
                </c:pt>
                <c:pt idx="39945">
                  <c:v>1389.41</c:v>
                </c:pt>
                <c:pt idx="39946">
                  <c:v>1444.35</c:v>
                </c:pt>
                <c:pt idx="39947">
                  <c:v>1445.49</c:v>
                </c:pt>
                <c:pt idx="39948">
                  <c:v>1453.6</c:v>
                </c:pt>
                <c:pt idx="39949">
                  <c:v>1451.33</c:v>
                </c:pt>
                <c:pt idx="39950">
                  <c:v>1406.16</c:v>
                </c:pt>
                <c:pt idx="39951">
                  <c:v>1318.65</c:v>
                </c:pt>
                <c:pt idx="39952">
                  <c:v>1187.06</c:v>
                </c:pt>
                <c:pt idx="39953">
                  <c:v>1118.1099999999999</c:v>
                </c:pt>
                <c:pt idx="39954">
                  <c:v>1173.7</c:v>
                </c:pt>
                <c:pt idx="39955">
                  <c:v>1175.32</c:v>
                </c:pt>
                <c:pt idx="39956">
                  <c:v>1141.6500000000001</c:v>
                </c:pt>
                <c:pt idx="39957">
                  <c:v>1099.07</c:v>
                </c:pt>
                <c:pt idx="39958">
                  <c:v>1052.6400000000001</c:v>
                </c:pt>
                <c:pt idx="39959">
                  <c:v>988.8</c:v>
                </c:pt>
                <c:pt idx="39960">
                  <c:v>944.51</c:v>
                </c:pt>
                <c:pt idx="39961">
                  <c:v>910.01</c:v>
                </c:pt>
                <c:pt idx="39962">
                  <c:v>881.89</c:v>
                </c:pt>
                <c:pt idx="39963">
                  <c:v>894.79</c:v>
                </c:pt>
                <c:pt idx="39964">
                  <c:v>890.02</c:v>
                </c:pt>
                <c:pt idx="39965">
                  <c:v>873.49</c:v>
                </c:pt>
                <c:pt idx="39966">
                  <c:v>864.69</c:v>
                </c:pt>
                <c:pt idx="39967">
                  <c:v>988</c:v>
                </c:pt>
                <c:pt idx="39968">
                  <c:v>1122.1199999999999</c:v>
                </c:pt>
                <c:pt idx="39969">
                  <c:v>1219.4100000000001</c:v>
                </c:pt>
                <c:pt idx="39970">
                  <c:v>1260.3900000000001</c:v>
                </c:pt>
                <c:pt idx="39971">
                  <c:v>1241.1500000000001</c:v>
                </c:pt>
                <c:pt idx="39972">
                  <c:v>1186.4000000000001</c:v>
                </c:pt>
                <c:pt idx="39973">
                  <c:v>1133.0899999999999</c:v>
                </c:pt>
                <c:pt idx="39974">
                  <c:v>1073.79</c:v>
                </c:pt>
                <c:pt idx="39975">
                  <c:v>1031.8</c:v>
                </c:pt>
                <c:pt idx="39976">
                  <c:v>993.94</c:v>
                </c:pt>
                <c:pt idx="39977">
                  <c:v>979.15</c:v>
                </c:pt>
                <c:pt idx="39978">
                  <c:v>1057.5899999999999</c:v>
                </c:pt>
                <c:pt idx="39979">
                  <c:v>1060.8699999999999</c:v>
                </c:pt>
                <c:pt idx="39980">
                  <c:v>1032.33</c:v>
                </c:pt>
                <c:pt idx="39981">
                  <c:v>989.86</c:v>
                </c:pt>
                <c:pt idx="39982">
                  <c:v>957.34</c:v>
                </c:pt>
                <c:pt idx="39983">
                  <c:v>921.06</c:v>
                </c:pt>
                <c:pt idx="39984">
                  <c:v>883.5</c:v>
                </c:pt>
                <c:pt idx="39985">
                  <c:v>855.25</c:v>
                </c:pt>
                <c:pt idx="39986">
                  <c:v>841.51</c:v>
                </c:pt>
                <c:pt idx="39987">
                  <c:v>822.86</c:v>
                </c:pt>
                <c:pt idx="39988">
                  <c:v>814.42</c:v>
                </c:pt>
                <c:pt idx="39989">
                  <c:v>798.51</c:v>
                </c:pt>
                <c:pt idx="39990">
                  <c:v>758.58</c:v>
                </c:pt>
                <c:pt idx="39991">
                  <c:v>779.11</c:v>
                </c:pt>
                <c:pt idx="39992">
                  <c:v>822.22</c:v>
                </c:pt>
                <c:pt idx="39993">
                  <c:v>859.1</c:v>
                </c:pt>
                <c:pt idx="39994">
                  <c:v>908.44</c:v>
                </c:pt>
                <c:pt idx="39995">
                  <c:v>935.83</c:v>
                </c:pt>
                <c:pt idx="39996">
                  <c:v>938.39</c:v>
                </c:pt>
                <c:pt idx="39997">
                  <c:v>939.44</c:v>
                </c:pt>
                <c:pt idx="39998">
                  <c:v>951.33</c:v>
                </c:pt>
                <c:pt idx="39999">
                  <c:v>938.66</c:v>
                </c:pt>
                <c:pt idx="40000">
                  <c:v>951.31</c:v>
                </c:pt>
                <c:pt idx="40001">
                  <c:v>939.38</c:v>
                </c:pt>
                <c:pt idx="40002">
                  <c:v>1034.7</c:v>
                </c:pt>
                <c:pt idx="40003">
                  <c:v>1062.92</c:v>
                </c:pt>
                <c:pt idx="40004">
                  <c:v>1061.0899999999999</c:v>
                </c:pt>
                <c:pt idx="40005">
                  <c:v>1041.8800000000001</c:v>
                </c:pt>
                <c:pt idx="40006">
                  <c:v>982.47</c:v>
                </c:pt>
                <c:pt idx="40007">
                  <c:v>924.58</c:v>
                </c:pt>
                <c:pt idx="40008">
                  <c:v>894.23</c:v>
                </c:pt>
                <c:pt idx="40009">
                  <c:v>837.47</c:v>
                </c:pt>
                <c:pt idx="40010">
                  <c:v>817.97</c:v>
                </c:pt>
                <c:pt idx="40011">
                  <c:v>787.49</c:v>
                </c:pt>
                <c:pt idx="40012">
                  <c:v>798.09</c:v>
                </c:pt>
                <c:pt idx="40013">
                  <c:v>831.24</c:v>
                </c:pt>
                <c:pt idx="40014">
                  <c:v>870.2</c:v>
                </c:pt>
                <c:pt idx="40015">
                  <c:v>1095.72</c:v>
                </c:pt>
                <c:pt idx="40016">
                  <c:v>1239.76</c:v>
                </c:pt>
                <c:pt idx="40017">
                  <c:v>1333.21</c:v>
                </c:pt>
                <c:pt idx="40018">
                  <c:v>1388.67</c:v>
                </c:pt>
                <c:pt idx="40019">
                  <c:v>1386.76</c:v>
                </c:pt>
                <c:pt idx="40020">
                  <c:v>1391.26</c:v>
                </c:pt>
                <c:pt idx="40021">
                  <c:v>1413.33</c:v>
                </c:pt>
                <c:pt idx="40022">
                  <c:v>1378.97</c:v>
                </c:pt>
                <c:pt idx="40023">
                  <c:v>1318.12</c:v>
                </c:pt>
                <c:pt idx="40024">
                  <c:v>1231.96</c:v>
                </c:pt>
                <c:pt idx="40025">
                  <c:v>1138.31</c:v>
                </c:pt>
                <c:pt idx="40026">
                  <c:v>1192.4000000000001</c:v>
                </c:pt>
                <c:pt idx="40027">
                  <c:v>1192.3</c:v>
                </c:pt>
                <c:pt idx="40028">
                  <c:v>1162.8599999999999</c:v>
                </c:pt>
                <c:pt idx="40029">
                  <c:v>1116.49</c:v>
                </c:pt>
                <c:pt idx="40030">
                  <c:v>1053.3399999999999</c:v>
                </c:pt>
                <c:pt idx="40031">
                  <c:v>990.19</c:v>
                </c:pt>
                <c:pt idx="40032">
                  <c:v>938.85</c:v>
                </c:pt>
                <c:pt idx="40033">
                  <c:v>911.64</c:v>
                </c:pt>
                <c:pt idx="40034">
                  <c:v>890.79</c:v>
                </c:pt>
                <c:pt idx="40035">
                  <c:v>879.84</c:v>
                </c:pt>
                <c:pt idx="40036">
                  <c:v>881.58</c:v>
                </c:pt>
                <c:pt idx="40037">
                  <c:v>892.99</c:v>
                </c:pt>
                <c:pt idx="40038">
                  <c:v>922.82</c:v>
                </c:pt>
                <c:pt idx="40039">
                  <c:v>1124.3699999999999</c:v>
                </c:pt>
                <c:pt idx="40040">
                  <c:v>1264.5899999999999</c:v>
                </c:pt>
                <c:pt idx="40041">
                  <c:v>1347.09</c:v>
                </c:pt>
                <c:pt idx="40042">
                  <c:v>1399.17</c:v>
                </c:pt>
                <c:pt idx="40043">
                  <c:v>1412.61</c:v>
                </c:pt>
                <c:pt idx="40044">
                  <c:v>1422.16</c:v>
                </c:pt>
                <c:pt idx="40045">
                  <c:v>1455.82</c:v>
                </c:pt>
                <c:pt idx="40046">
                  <c:v>1387.87</c:v>
                </c:pt>
                <c:pt idx="40047">
                  <c:v>1315.75</c:v>
                </c:pt>
                <c:pt idx="40048">
                  <c:v>1221.26</c:v>
                </c:pt>
                <c:pt idx="40049">
                  <c:v>1122.1099999999999</c:v>
                </c:pt>
                <c:pt idx="40050">
                  <c:v>1190.77</c:v>
                </c:pt>
                <c:pt idx="40051">
                  <c:v>1197.83</c:v>
                </c:pt>
                <c:pt idx="40052">
                  <c:v>1159.21</c:v>
                </c:pt>
                <c:pt idx="40053">
                  <c:v>1116.75</c:v>
                </c:pt>
                <c:pt idx="40054">
                  <c:v>1051.04</c:v>
                </c:pt>
                <c:pt idx="40055">
                  <c:v>1000.65</c:v>
                </c:pt>
                <c:pt idx="40056">
                  <c:v>938.45</c:v>
                </c:pt>
                <c:pt idx="40057">
                  <c:v>906.8</c:v>
                </c:pt>
                <c:pt idx="40058">
                  <c:v>883.86</c:v>
                </c:pt>
                <c:pt idx="40059">
                  <c:v>868.34</c:v>
                </c:pt>
                <c:pt idx="40060">
                  <c:v>865.16</c:v>
                </c:pt>
                <c:pt idx="40061">
                  <c:v>898.5</c:v>
                </c:pt>
                <c:pt idx="40062">
                  <c:v>910.19</c:v>
                </c:pt>
                <c:pt idx="40063">
                  <c:v>1098.8</c:v>
                </c:pt>
                <c:pt idx="40064">
                  <c:v>1248.6600000000001</c:v>
                </c:pt>
                <c:pt idx="40065">
                  <c:v>1331.97</c:v>
                </c:pt>
                <c:pt idx="40066">
                  <c:v>1384.12</c:v>
                </c:pt>
                <c:pt idx="40067">
                  <c:v>1381.17</c:v>
                </c:pt>
                <c:pt idx="40068">
                  <c:v>1389.85</c:v>
                </c:pt>
                <c:pt idx="40069">
                  <c:v>1434.53</c:v>
                </c:pt>
                <c:pt idx="40070">
                  <c:v>1347.99</c:v>
                </c:pt>
                <c:pt idx="40071">
                  <c:v>1302.07</c:v>
                </c:pt>
                <c:pt idx="40072">
                  <c:v>1222.8499999999999</c:v>
                </c:pt>
                <c:pt idx="40073">
                  <c:v>1128.0999999999999</c:v>
                </c:pt>
                <c:pt idx="40074">
                  <c:v>1197.26</c:v>
                </c:pt>
                <c:pt idx="40075">
                  <c:v>1195.8900000000001</c:v>
                </c:pt>
                <c:pt idx="40076">
                  <c:v>1155.8900000000001</c:v>
                </c:pt>
                <c:pt idx="40077">
                  <c:v>1117.48</c:v>
                </c:pt>
                <c:pt idx="40078">
                  <c:v>1061.45</c:v>
                </c:pt>
                <c:pt idx="40079">
                  <c:v>983.57</c:v>
                </c:pt>
                <c:pt idx="40080">
                  <c:v>925.47</c:v>
                </c:pt>
                <c:pt idx="40081">
                  <c:v>896.46</c:v>
                </c:pt>
                <c:pt idx="40082">
                  <c:v>873.95</c:v>
                </c:pt>
                <c:pt idx="40083">
                  <c:v>862.61</c:v>
                </c:pt>
                <c:pt idx="40084">
                  <c:v>863.18</c:v>
                </c:pt>
                <c:pt idx="40085">
                  <c:v>871.86</c:v>
                </c:pt>
                <c:pt idx="40086">
                  <c:v>911.72</c:v>
                </c:pt>
                <c:pt idx="40087">
                  <c:v>1105.27</c:v>
                </c:pt>
                <c:pt idx="40088">
                  <c:v>1276.31</c:v>
                </c:pt>
                <c:pt idx="40089">
                  <c:v>1383.12</c:v>
                </c:pt>
                <c:pt idx="40090">
                  <c:v>1450.92</c:v>
                </c:pt>
                <c:pt idx="40091">
                  <c:v>1452.31</c:v>
                </c:pt>
                <c:pt idx="40092">
                  <c:v>1443.8</c:v>
                </c:pt>
                <c:pt idx="40093">
                  <c:v>1452.06</c:v>
                </c:pt>
                <c:pt idx="40094">
                  <c:v>1417.25</c:v>
                </c:pt>
                <c:pt idx="40095">
                  <c:v>1382.48</c:v>
                </c:pt>
                <c:pt idx="40096">
                  <c:v>1279.26</c:v>
                </c:pt>
                <c:pt idx="40097">
                  <c:v>1157.52</c:v>
                </c:pt>
                <c:pt idx="40098">
                  <c:v>1218.45</c:v>
                </c:pt>
                <c:pt idx="40099">
                  <c:v>1218.68</c:v>
                </c:pt>
                <c:pt idx="40100">
                  <c:v>1180.51</c:v>
                </c:pt>
                <c:pt idx="40101">
                  <c:v>1131.53</c:v>
                </c:pt>
                <c:pt idx="40102">
                  <c:v>1072.19</c:v>
                </c:pt>
                <c:pt idx="40103">
                  <c:v>1012.63</c:v>
                </c:pt>
                <c:pt idx="40104">
                  <c:v>979.14</c:v>
                </c:pt>
                <c:pt idx="40105">
                  <c:v>946.66</c:v>
                </c:pt>
                <c:pt idx="40106">
                  <c:v>912.13</c:v>
                </c:pt>
                <c:pt idx="40107">
                  <c:v>897.98</c:v>
                </c:pt>
                <c:pt idx="40108">
                  <c:v>903.66</c:v>
                </c:pt>
                <c:pt idx="40109">
                  <c:v>910.33</c:v>
                </c:pt>
                <c:pt idx="40110">
                  <c:v>949.09</c:v>
                </c:pt>
                <c:pt idx="40111">
                  <c:v>1148.8399999999999</c:v>
                </c:pt>
                <c:pt idx="40112">
                  <c:v>1282.48</c:v>
                </c:pt>
                <c:pt idx="40113">
                  <c:v>1377.36</c:v>
                </c:pt>
                <c:pt idx="40114">
                  <c:v>1423.75</c:v>
                </c:pt>
                <c:pt idx="40115">
                  <c:v>1424.06</c:v>
                </c:pt>
                <c:pt idx="40116">
                  <c:v>1381.2</c:v>
                </c:pt>
                <c:pt idx="40117">
                  <c:v>1353.23</c:v>
                </c:pt>
                <c:pt idx="40118">
                  <c:v>1338.6</c:v>
                </c:pt>
                <c:pt idx="40119">
                  <c:v>1303.3</c:v>
                </c:pt>
                <c:pt idx="40120">
                  <c:v>1215.1500000000001</c:v>
                </c:pt>
                <c:pt idx="40121">
                  <c:v>1135.1500000000001</c:v>
                </c:pt>
                <c:pt idx="40122">
                  <c:v>1225.6099999999999</c:v>
                </c:pt>
                <c:pt idx="40123">
                  <c:v>1222.74</c:v>
                </c:pt>
                <c:pt idx="40124">
                  <c:v>1187.44</c:v>
                </c:pt>
                <c:pt idx="40125">
                  <c:v>1143.9000000000001</c:v>
                </c:pt>
                <c:pt idx="40126">
                  <c:v>1091.75</c:v>
                </c:pt>
                <c:pt idx="40127">
                  <c:v>1040.43</c:v>
                </c:pt>
                <c:pt idx="40128">
                  <c:v>991.82</c:v>
                </c:pt>
                <c:pt idx="40129">
                  <c:v>971.33</c:v>
                </c:pt>
                <c:pt idx="40130">
                  <c:v>952.26</c:v>
                </c:pt>
                <c:pt idx="40131">
                  <c:v>903.74</c:v>
                </c:pt>
                <c:pt idx="40132">
                  <c:v>878.39</c:v>
                </c:pt>
                <c:pt idx="40133">
                  <c:v>879</c:v>
                </c:pt>
                <c:pt idx="40134">
                  <c:v>894.22</c:v>
                </c:pt>
                <c:pt idx="40135">
                  <c:v>994.49</c:v>
                </c:pt>
                <c:pt idx="40136">
                  <c:v>1113.96</c:v>
                </c:pt>
                <c:pt idx="40137">
                  <c:v>1199.79</c:v>
                </c:pt>
                <c:pt idx="40138">
                  <c:v>1214.5899999999999</c:v>
                </c:pt>
                <c:pt idx="40139">
                  <c:v>1187.83</c:v>
                </c:pt>
                <c:pt idx="40140">
                  <c:v>1120.42</c:v>
                </c:pt>
                <c:pt idx="40141">
                  <c:v>1078.01</c:v>
                </c:pt>
                <c:pt idx="40142">
                  <c:v>1045.8499999999999</c:v>
                </c:pt>
                <c:pt idx="40143">
                  <c:v>1027.4100000000001</c:v>
                </c:pt>
                <c:pt idx="40144">
                  <c:v>1016.02</c:v>
                </c:pt>
                <c:pt idx="40145">
                  <c:v>1019.71</c:v>
                </c:pt>
                <c:pt idx="40146">
                  <c:v>1093.5</c:v>
                </c:pt>
                <c:pt idx="40147">
                  <c:v>1064.21</c:v>
                </c:pt>
                <c:pt idx="40148">
                  <c:v>1043.28</c:v>
                </c:pt>
                <c:pt idx="40149">
                  <c:v>1019.24</c:v>
                </c:pt>
                <c:pt idx="40150">
                  <c:v>951.23</c:v>
                </c:pt>
                <c:pt idx="40151">
                  <c:v>899.61</c:v>
                </c:pt>
                <c:pt idx="40152">
                  <c:v>860.32</c:v>
                </c:pt>
                <c:pt idx="40153">
                  <c:v>839.11</c:v>
                </c:pt>
                <c:pt idx="40154">
                  <c:v>818.12</c:v>
                </c:pt>
                <c:pt idx="40155">
                  <c:v>829.58</c:v>
                </c:pt>
                <c:pt idx="40156">
                  <c:v>822.85</c:v>
                </c:pt>
                <c:pt idx="40157">
                  <c:v>817.54</c:v>
                </c:pt>
                <c:pt idx="40158">
                  <c:v>785.3</c:v>
                </c:pt>
                <c:pt idx="40159">
                  <c:v>817.04</c:v>
                </c:pt>
                <c:pt idx="40160">
                  <c:v>861.51</c:v>
                </c:pt>
                <c:pt idx="40161">
                  <c:v>908.14</c:v>
                </c:pt>
                <c:pt idx="40162">
                  <c:v>968.9</c:v>
                </c:pt>
                <c:pt idx="40163">
                  <c:v>1001.86</c:v>
                </c:pt>
                <c:pt idx="40164">
                  <c:v>1011.66</c:v>
                </c:pt>
                <c:pt idx="40165">
                  <c:v>1012.65</c:v>
                </c:pt>
                <c:pt idx="40166">
                  <c:v>1006.48</c:v>
                </c:pt>
                <c:pt idx="40167">
                  <c:v>992.13</c:v>
                </c:pt>
                <c:pt idx="40168">
                  <c:v>975.92</c:v>
                </c:pt>
                <c:pt idx="40169">
                  <c:v>972.15</c:v>
                </c:pt>
                <c:pt idx="40170">
                  <c:v>1066.96</c:v>
                </c:pt>
                <c:pt idx="40171">
                  <c:v>1081.5899999999999</c:v>
                </c:pt>
                <c:pt idx="40172">
                  <c:v>1084.05</c:v>
                </c:pt>
                <c:pt idx="40173">
                  <c:v>1053.26</c:v>
                </c:pt>
                <c:pt idx="40174">
                  <c:v>993.45</c:v>
                </c:pt>
                <c:pt idx="40175">
                  <c:v>931.89</c:v>
                </c:pt>
                <c:pt idx="40176">
                  <c:v>893.37</c:v>
                </c:pt>
                <c:pt idx="40177">
                  <c:v>859.99</c:v>
                </c:pt>
                <c:pt idx="40178">
                  <c:v>837.2</c:v>
                </c:pt>
                <c:pt idx="40179">
                  <c:v>832.98</c:v>
                </c:pt>
                <c:pt idx="40180">
                  <c:v>839.41</c:v>
                </c:pt>
                <c:pt idx="40181">
                  <c:v>872.33</c:v>
                </c:pt>
                <c:pt idx="40182">
                  <c:v>906.94</c:v>
                </c:pt>
                <c:pt idx="40183">
                  <c:v>1119.94</c:v>
                </c:pt>
                <c:pt idx="40184">
                  <c:v>1247.4100000000001</c:v>
                </c:pt>
                <c:pt idx="40185">
                  <c:v>1345.18</c:v>
                </c:pt>
                <c:pt idx="40186">
                  <c:v>1378.88</c:v>
                </c:pt>
                <c:pt idx="40187">
                  <c:v>1388.09</c:v>
                </c:pt>
                <c:pt idx="40188">
                  <c:v>1398.36</c:v>
                </c:pt>
                <c:pt idx="40189">
                  <c:v>1363.11</c:v>
                </c:pt>
                <c:pt idx="40190">
                  <c:v>1363.44</c:v>
                </c:pt>
                <c:pt idx="40191">
                  <c:v>1329.77</c:v>
                </c:pt>
                <c:pt idx="40192">
                  <c:v>1230.25</c:v>
                </c:pt>
                <c:pt idx="40193">
                  <c:v>1119.6099999999999</c:v>
                </c:pt>
                <c:pt idx="40194">
                  <c:v>1220.6500000000001</c:v>
                </c:pt>
                <c:pt idx="40195">
                  <c:v>1208.3800000000001</c:v>
                </c:pt>
                <c:pt idx="40196">
                  <c:v>1173.08</c:v>
                </c:pt>
                <c:pt idx="40197">
                  <c:v>1129.76</c:v>
                </c:pt>
                <c:pt idx="40198">
                  <c:v>1032.58</c:v>
                </c:pt>
                <c:pt idx="40199">
                  <c:v>957.02</c:v>
                </c:pt>
                <c:pt idx="40200">
                  <c:v>912.23</c:v>
                </c:pt>
                <c:pt idx="40201">
                  <c:v>876.44</c:v>
                </c:pt>
                <c:pt idx="40202">
                  <c:v>852.35</c:v>
                </c:pt>
                <c:pt idx="40203">
                  <c:v>835.91</c:v>
                </c:pt>
                <c:pt idx="40204">
                  <c:v>849.08</c:v>
                </c:pt>
                <c:pt idx="40205">
                  <c:v>866.74</c:v>
                </c:pt>
                <c:pt idx="40206">
                  <c:v>897.69</c:v>
                </c:pt>
                <c:pt idx="40207">
                  <c:v>1094.7</c:v>
                </c:pt>
                <c:pt idx="40208">
                  <c:v>1227.55</c:v>
                </c:pt>
                <c:pt idx="40209">
                  <c:v>1359</c:v>
                </c:pt>
                <c:pt idx="40210">
                  <c:v>1398.35</c:v>
                </c:pt>
                <c:pt idx="40211">
                  <c:v>1407.53</c:v>
                </c:pt>
                <c:pt idx="40212">
                  <c:v>1379.54</c:v>
                </c:pt>
                <c:pt idx="40213">
                  <c:v>1406.06</c:v>
                </c:pt>
                <c:pt idx="40214">
                  <c:v>1384.34</c:v>
                </c:pt>
                <c:pt idx="40215">
                  <c:v>1353.71</c:v>
                </c:pt>
                <c:pt idx="40216">
                  <c:v>1260.1199999999999</c:v>
                </c:pt>
                <c:pt idx="40217">
                  <c:v>1148.69</c:v>
                </c:pt>
                <c:pt idx="40218">
                  <c:v>1202.55</c:v>
                </c:pt>
                <c:pt idx="40219">
                  <c:v>1205.47</c:v>
                </c:pt>
                <c:pt idx="40220">
                  <c:v>1156.0999999999999</c:v>
                </c:pt>
                <c:pt idx="40221">
                  <c:v>1111.94</c:v>
                </c:pt>
                <c:pt idx="40222">
                  <c:v>1046.1400000000001</c:v>
                </c:pt>
                <c:pt idx="40223">
                  <c:v>972.17</c:v>
                </c:pt>
                <c:pt idx="40224">
                  <c:v>930.25</c:v>
                </c:pt>
                <c:pt idx="40225">
                  <c:v>897.72</c:v>
                </c:pt>
                <c:pt idx="40226">
                  <c:v>871.39</c:v>
                </c:pt>
                <c:pt idx="40227">
                  <c:v>859.77</c:v>
                </c:pt>
                <c:pt idx="40228">
                  <c:v>862.8</c:v>
                </c:pt>
                <c:pt idx="40229">
                  <c:v>869.43</c:v>
                </c:pt>
                <c:pt idx="40230">
                  <c:v>894.63</c:v>
                </c:pt>
                <c:pt idx="40231">
                  <c:v>1101.4000000000001</c:v>
                </c:pt>
                <c:pt idx="40232">
                  <c:v>1265.8</c:v>
                </c:pt>
                <c:pt idx="40233">
                  <c:v>1360.92</c:v>
                </c:pt>
                <c:pt idx="40234">
                  <c:v>1403.52</c:v>
                </c:pt>
                <c:pt idx="40235">
                  <c:v>1399.66</c:v>
                </c:pt>
                <c:pt idx="40236">
                  <c:v>1386.25</c:v>
                </c:pt>
                <c:pt idx="40237">
                  <c:v>1388.23</c:v>
                </c:pt>
                <c:pt idx="40238">
                  <c:v>1365.67</c:v>
                </c:pt>
                <c:pt idx="40239">
                  <c:v>1293.3699999999999</c:v>
                </c:pt>
                <c:pt idx="40240">
                  <c:v>1200.43</c:v>
                </c:pt>
                <c:pt idx="40241">
                  <c:v>1118.8800000000001</c:v>
                </c:pt>
                <c:pt idx="40242">
                  <c:v>1167.9000000000001</c:v>
                </c:pt>
                <c:pt idx="40243">
                  <c:v>1166.1300000000001</c:v>
                </c:pt>
                <c:pt idx="40244">
                  <c:v>1126.99</c:v>
                </c:pt>
                <c:pt idx="40245">
                  <c:v>1075.05</c:v>
                </c:pt>
                <c:pt idx="40246">
                  <c:v>1019.41</c:v>
                </c:pt>
                <c:pt idx="40247">
                  <c:v>947.46</c:v>
                </c:pt>
                <c:pt idx="40248">
                  <c:v>899.92</c:v>
                </c:pt>
                <c:pt idx="40249">
                  <c:v>866.98</c:v>
                </c:pt>
                <c:pt idx="40250">
                  <c:v>849.43</c:v>
                </c:pt>
                <c:pt idx="40251">
                  <c:v>828.08</c:v>
                </c:pt>
                <c:pt idx="40252">
                  <c:v>834.86</c:v>
                </c:pt>
                <c:pt idx="40253">
                  <c:v>870.78</c:v>
                </c:pt>
                <c:pt idx="40254">
                  <c:v>883.8</c:v>
                </c:pt>
                <c:pt idx="40255">
                  <c:v>1072.2</c:v>
                </c:pt>
                <c:pt idx="40256">
                  <c:v>1208.7</c:v>
                </c:pt>
                <c:pt idx="40257">
                  <c:v>1271.83</c:v>
                </c:pt>
                <c:pt idx="40258">
                  <c:v>1261.4000000000001</c:v>
                </c:pt>
                <c:pt idx="40259">
                  <c:v>1268.3699999999999</c:v>
                </c:pt>
                <c:pt idx="40260">
                  <c:v>1260.79</c:v>
                </c:pt>
                <c:pt idx="40261">
                  <c:v>1296.68</c:v>
                </c:pt>
                <c:pt idx="40262">
                  <c:v>1284.98</c:v>
                </c:pt>
                <c:pt idx="40263">
                  <c:v>1229.02</c:v>
                </c:pt>
                <c:pt idx="40264">
                  <c:v>1133.17</c:v>
                </c:pt>
                <c:pt idx="40265">
                  <c:v>1058.93</c:v>
                </c:pt>
                <c:pt idx="40266">
                  <c:v>1132.9100000000001</c:v>
                </c:pt>
                <c:pt idx="40267">
                  <c:v>1099.57</c:v>
                </c:pt>
                <c:pt idx="40268">
                  <c:v>1086.19</c:v>
                </c:pt>
                <c:pt idx="40269">
                  <c:v>1043.42</c:v>
                </c:pt>
                <c:pt idx="40270">
                  <c:v>979.65</c:v>
                </c:pt>
                <c:pt idx="40271">
                  <c:v>918.57</c:v>
                </c:pt>
                <c:pt idx="40272">
                  <c:v>873.55</c:v>
                </c:pt>
                <c:pt idx="40273">
                  <c:v>846.32</c:v>
                </c:pt>
                <c:pt idx="40274">
                  <c:v>830.55</c:v>
                </c:pt>
                <c:pt idx="40275">
                  <c:v>822.64</c:v>
                </c:pt>
                <c:pt idx="40276">
                  <c:v>828.46</c:v>
                </c:pt>
                <c:pt idx="40277">
                  <c:v>848.85</c:v>
                </c:pt>
                <c:pt idx="40278">
                  <c:v>874.81</c:v>
                </c:pt>
                <c:pt idx="40279">
                  <c:v>1078.56</c:v>
                </c:pt>
                <c:pt idx="40280">
                  <c:v>1205.27</c:v>
                </c:pt>
                <c:pt idx="40281">
                  <c:v>1296.8800000000001</c:v>
                </c:pt>
                <c:pt idx="40282">
                  <c:v>1345.34</c:v>
                </c:pt>
                <c:pt idx="40283">
                  <c:v>1355.9</c:v>
                </c:pt>
                <c:pt idx="40284">
                  <c:v>1367.37</c:v>
                </c:pt>
                <c:pt idx="40285">
                  <c:v>1378.01</c:v>
                </c:pt>
                <c:pt idx="40286">
                  <c:v>1375.3</c:v>
                </c:pt>
                <c:pt idx="40287">
                  <c:v>1342.53</c:v>
                </c:pt>
                <c:pt idx="40288">
                  <c:v>1215.96</c:v>
                </c:pt>
                <c:pt idx="40289">
                  <c:v>1126.33</c:v>
                </c:pt>
                <c:pt idx="40290">
                  <c:v>1188.33</c:v>
                </c:pt>
                <c:pt idx="40291">
                  <c:v>1189.99</c:v>
                </c:pt>
                <c:pt idx="40292">
                  <c:v>1162.1300000000001</c:v>
                </c:pt>
                <c:pt idx="40293">
                  <c:v>1108.7</c:v>
                </c:pt>
                <c:pt idx="40294">
                  <c:v>1057.52</c:v>
                </c:pt>
                <c:pt idx="40295">
                  <c:v>997.23</c:v>
                </c:pt>
                <c:pt idx="40296">
                  <c:v>933.56</c:v>
                </c:pt>
                <c:pt idx="40297">
                  <c:v>909.61</c:v>
                </c:pt>
                <c:pt idx="40298">
                  <c:v>888.23</c:v>
                </c:pt>
                <c:pt idx="40299">
                  <c:v>869.27</c:v>
                </c:pt>
                <c:pt idx="40300">
                  <c:v>863.29</c:v>
                </c:pt>
                <c:pt idx="40301">
                  <c:v>848.57</c:v>
                </c:pt>
                <c:pt idx="40302">
                  <c:v>855.75</c:v>
                </c:pt>
                <c:pt idx="40303">
                  <c:v>962.22</c:v>
                </c:pt>
                <c:pt idx="40304">
                  <c:v>1079.07</c:v>
                </c:pt>
                <c:pt idx="40305">
                  <c:v>1178.3499999999999</c:v>
                </c:pt>
                <c:pt idx="40306">
                  <c:v>1229.4000000000001</c:v>
                </c:pt>
                <c:pt idx="40307">
                  <c:v>1210.95</c:v>
                </c:pt>
                <c:pt idx="40308">
                  <c:v>1169.69</c:v>
                </c:pt>
                <c:pt idx="40309">
                  <c:v>1156.95</c:v>
                </c:pt>
                <c:pt idx="40310">
                  <c:v>1093.6600000000001</c:v>
                </c:pt>
                <c:pt idx="40311">
                  <c:v>1048.56</c:v>
                </c:pt>
                <c:pt idx="40312">
                  <c:v>1015.65</c:v>
                </c:pt>
                <c:pt idx="40313">
                  <c:v>1012.39</c:v>
                </c:pt>
                <c:pt idx="40314">
                  <c:v>1093.05</c:v>
                </c:pt>
                <c:pt idx="40315">
                  <c:v>1094.96</c:v>
                </c:pt>
                <c:pt idx="40316">
                  <c:v>1072.22</c:v>
                </c:pt>
                <c:pt idx="40317">
                  <c:v>1019.62</c:v>
                </c:pt>
                <c:pt idx="40318">
                  <c:v>962.82</c:v>
                </c:pt>
                <c:pt idx="40319">
                  <c:v>933.42</c:v>
                </c:pt>
                <c:pt idx="40320">
                  <c:v>883.46</c:v>
                </c:pt>
                <c:pt idx="40321">
                  <c:v>857.01</c:v>
                </c:pt>
                <c:pt idx="40322">
                  <c:v>849.25</c:v>
                </c:pt>
                <c:pt idx="40323">
                  <c:v>843.05</c:v>
                </c:pt>
                <c:pt idx="40324">
                  <c:v>835.66</c:v>
                </c:pt>
                <c:pt idx="40325">
                  <c:v>828.46</c:v>
                </c:pt>
                <c:pt idx="40326">
                  <c:v>788.75</c:v>
                </c:pt>
                <c:pt idx="40327">
                  <c:v>839.98</c:v>
                </c:pt>
                <c:pt idx="40328">
                  <c:v>901</c:v>
                </c:pt>
                <c:pt idx="40329">
                  <c:v>954.21</c:v>
                </c:pt>
                <c:pt idx="40330">
                  <c:v>1010.92</c:v>
                </c:pt>
                <c:pt idx="40331">
                  <c:v>998.8</c:v>
                </c:pt>
                <c:pt idx="40332">
                  <c:v>982.28</c:v>
                </c:pt>
                <c:pt idx="40333">
                  <c:v>978.74</c:v>
                </c:pt>
                <c:pt idx="40334">
                  <c:v>961.67</c:v>
                </c:pt>
                <c:pt idx="40335">
                  <c:v>931.06</c:v>
                </c:pt>
                <c:pt idx="40336">
                  <c:v>923.13</c:v>
                </c:pt>
                <c:pt idx="40337">
                  <c:v>922.1</c:v>
                </c:pt>
                <c:pt idx="40338">
                  <c:v>1020.47</c:v>
                </c:pt>
                <c:pt idx="40339">
                  <c:v>1034.74</c:v>
                </c:pt>
                <c:pt idx="40340">
                  <c:v>1046.96</c:v>
                </c:pt>
                <c:pt idx="40341">
                  <c:v>1017.33</c:v>
                </c:pt>
                <c:pt idx="40342">
                  <c:v>956.65</c:v>
                </c:pt>
                <c:pt idx="40343">
                  <c:v>903.45</c:v>
                </c:pt>
                <c:pt idx="40344">
                  <c:v>864.42</c:v>
                </c:pt>
                <c:pt idx="40345">
                  <c:v>831.91</c:v>
                </c:pt>
                <c:pt idx="40346">
                  <c:v>810.07</c:v>
                </c:pt>
                <c:pt idx="40347">
                  <c:v>800.7</c:v>
                </c:pt>
                <c:pt idx="40348">
                  <c:v>825.49</c:v>
                </c:pt>
                <c:pt idx="40349">
                  <c:v>872.25</c:v>
                </c:pt>
                <c:pt idx="40350">
                  <c:v>908.95</c:v>
                </c:pt>
                <c:pt idx="40351">
                  <c:v>1085.8399999999999</c:v>
                </c:pt>
                <c:pt idx="40352">
                  <c:v>1222.3900000000001</c:v>
                </c:pt>
                <c:pt idx="40353">
                  <c:v>1324.06</c:v>
                </c:pt>
                <c:pt idx="40354">
                  <c:v>1362.52</c:v>
                </c:pt>
                <c:pt idx="40355">
                  <c:v>1370.02</c:v>
                </c:pt>
                <c:pt idx="40356">
                  <c:v>1362.12</c:v>
                </c:pt>
                <c:pt idx="40357">
                  <c:v>1384.59</c:v>
                </c:pt>
                <c:pt idx="40358">
                  <c:v>1368.67</c:v>
                </c:pt>
                <c:pt idx="40359">
                  <c:v>1307.6300000000001</c:v>
                </c:pt>
                <c:pt idx="40360">
                  <c:v>1213.6199999999999</c:v>
                </c:pt>
                <c:pt idx="40361">
                  <c:v>1123.5899999999999</c:v>
                </c:pt>
                <c:pt idx="40362">
                  <c:v>1190.08</c:v>
                </c:pt>
                <c:pt idx="40363">
                  <c:v>1162.55</c:v>
                </c:pt>
                <c:pt idx="40364">
                  <c:v>1131.9100000000001</c:v>
                </c:pt>
                <c:pt idx="40365">
                  <c:v>1083.48</c:v>
                </c:pt>
                <c:pt idx="40366">
                  <c:v>1014.83</c:v>
                </c:pt>
                <c:pt idx="40367">
                  <c:v>961.45</c:v>
                </c:pt>
                <c:pt idx="40368">
                  <c:v>919.68</c:v>
                </c:pt>
                <c:pt idx="40369">
                  <c:v>889.15</c:v>
                </c:pt>
                <c:pt idx="40370">
                  <c:v>875.97</c:v>
                </c:pt>
                <c:pt idx="40371">
                  <c:v>864.63</c:v>
                </c:pt>
                <c:pt idx="40372">
                  <c:v>867.09</c:v>
                </c:pt>
                <c:pt idx="40373">
                  <c:v>889.65</c:v>
                </c:pt>
                <c:pt idx="40374">
                  <c:v>903.37</c:v>
                </c:pt>
                <c:pt idx="40375">
                  <c:v>1069.22</c:v>
                </c:pt>
                <c:pt idx="40376">
                  <c:v>1169.3800000000001</c:v>
                </c:pt>
                <c:pt idx="40377">
                  <c:v>1266.2</c:v>
                </c:pt>
                <c:pt idx="40378">
                  <c:v>1329.74</c:v>
                </c:pt>
                <c:pt idx="40379">
                  <c:v>1369.57</c:v>
                </c:pt>
                <c:pt idx="40380">
                  <c:v>1361.2</c:v>
                </c:pt>
                <c:pt idx="40381">
                  <c:v>1369.19</c:v>
                </c:pt>
                <c:pt idx="40382">
                  <c:v>1336.72</c:v>
                </c:pt>
                <c:pt idx="40383">
                  <c:v>1273.97</c:v>
                </c:pt>
                <c:pt idx="40384">
                  <c:v>1203.54</c:v>
                </c:pt>
                <c:pt idx="40385">
                  <c:v>1129.1500000000001</c:v>
                </c:pt>
                <c:pt idx="40386">
                  <c:v>1186.3699999999999</c:v>
                </c:pt>
                <c:pt idx="40387">
                  <c:v>1140.7</c:v>
                </c:pt>
                <c:pt idx="40388">
                  <c:v>1140.4000000000001</c:v>
                </c:pt>
                <c:pt idx="40389">
                  <c:v>1094.18</c:v>
                </c:pt>
                <c:pt idx="40390">
                  <c:v>1041.51</c:v>
                </c:pt>
                <c:pt idx="40391">
                  <c:v>966.53</c:v>
                </c:pt>
                <c:pt idx="40392">
                  <c:v>921.77</c:v>
                </c:pt>
                <c:pt idx="40393">
                  <c:v>886.87</c:v>
                </c:pt>
                <c:pt idx="40394">
                  <c:v>865.7</c:v>
                </c:pt>
                <c:pt idx="40395">
                  <c:v>852.34</c:v>
                </c:pt>
                <c:pt idx="40396">
                  <c:v>856.89</c:v>
                </c:pt>
                <c:pt idx="40397">
                  <c:v>888.62</c:v>
                </c:pt>
                <c:pt idx="40398">
                  <c:v>897.2</c:v>
                </c:pt>
                <c:pt idx="40399">
                  <c:v>1088.3</c:v>
                </c:pt>
                <c:pt idx="40400">
                  <c:v>1234.1099999999999</c:v>
                </c:pt>
                <c:pt idx="40401">
                  <c:v>1287.44</c:v>
                </c:pt>
                <c:pt idx="40402">
                  <c:v>1308.72</c:v>
                </c:pt>
                <c:pt idx="40403">
                  <c:v>1263.25</c:v>
                </c:pt>
                <c:pt idx="40404">
                  <c:v>1262.0999999999999</c:v>
                </c:pt>
                <c:pt idx="40405">
                  <c:v>1269.75</c:v>
                </c:pt>
                <c:pt idx="40406">
                  <c:v>1280.93</c:v>
                </c:pt>
                <c:pt idx="40407">
                  <c:v>1225.9000000000001</c:v>
                </c:pt>
                <c:pt idx="40408">
                  <c:v>1163.3399999999999</c:v>
                </c:pt>
                <c:pt idx="40409">
                  <c:v>1082.69</c:v>
                </c:pt>
                <c:pt idx="40410">
                  <c:v>1145.3399999999999</c:v>
                </c:pt>
                <c:pt idx="40411">
                  <c:v>1138.24</c:v>
                </c:pt>
                <c:pt idx="40412">
                  <c:v>1099.5999999999999</c:v>
                </c:pt>
                <c:pt idx="40413">
                  <c:v>1049.5</c:v>
                </c:pt>
                <c:pt idx="40414">
                  <c:v>989.96</c:v>
                </c:pt>
                <c:pt idx="40415">
                  <c:v>922.76</c:v>
                </c:pt>
                <c:pt idx="40416">
                  <c:v>869.35</c:v>
                </c:pt>
                <c:pt idx="40417">
                  <c:v>843.7</c:v>
                </c:pt>
                <c:pt idx="40418">
                  <c:v>823.72</c:v>
                </c:pt>
                <c:pt idx="40419">
                  <c:v>823.32</c:v>
                </c:pt>
                <c:pt idx="40420">
                  <c:v>830.83</c:v>
                </c:pt>
                <c:pt idx="40421">
                  <c:v>869.89</c:v>
                </c:pt>
                <c:pt idx="40422">
                  <c:v>886.82</c:v>
                </c:pt>
                <c:pt idx="40423">
                  <c:v>1072.72</c:v>
                </c:pt>
                <c:pt idx="40424">
                  <c:v>1237.24</c:v>
                </c:pt>
                <c:pt idx="40425">
                  <c:v>1307.8499999999999</c:v>
                </c:pt>
                <c:pt idx="40426">
                  <c:v>1312.84</c:v>
                </c:pt>
                <c:pt idx="40427">
                  <c:v>1320.17</c:v>
                </c:pt>
                <c:pt idx="40428">
                  <c:v>1332.36</c:v>
                </c:pt>
                <c:pt idx="40429">
                  <c:v>1351.44</c:v>
                </c:pt>
                <c:pt idx="40430">
                  <c:v>1349.09</c:v>
                </c:pt>
                <c:pt idx="40431">
                  <c:v>1297.7</c:v>
                </c:pt>
                <c:pt idx="40432">
                  <c:v>1215.99</c:v>
                </c:pt>
                <c:pt idx="40433">
                  <c:v>1116.28</c:v>
                </c:pt>
                <c:pt idx="40434">
                  <c:v>1174.1099999999999</c:v>
                </c:pt>
                <c:pt idx="40435">
                  <c:v>1164.08</c:v>
                </c:pt>
                <c:pt idx="40436">
                  <c:v>1124.54</c:v>
                </c:pt>
                <c:pt idx="40437">
                  <c:v>1083.0899999999999</c:v>
                </c:pt>
                <c:pt idx="40438">
                  <c:v>1029.1600000000001</c:v>
                </c:pt>
                <c:pt idx="40439">
                  <c:v>960.55</c:v>
                </c:pt>
                <c:pt idx="40440">
                  <c:v>908.24</c:v>
                </c:pt>
                <c:pt idx="40441">
                  <c:v>870.33</c:v>
                </c:pt>
                <c:pt idx="40442">
                  <c:v>852.49</c:v>
                </c:pt>
                <c:pt idx="40443">
                  <c:v>840.6</c:v>
                </c:pt>
                <c:pt idx="40444">
                  <c:v>842.1</c:v>
                </c:pt>
                <c:pt idx="40445">
                  <c:v>853.74</c:v>
                </c:pt>
                <c:pt idx="40446">
                  <c:v>892.61</c:v>
                </c:pt>
                <c:pt idx="40447">
                  <c:v>1081</c:v>
                </c:pt>
                <c:pt idx="40448">
                  <c:v>1226.94</c:v>
                </c:pt>
                <c:pt idx="40449">
                  <c:v>1325.92</c:v>
                </c:pt>
                <c:pt idx="40450">
                  <c:v>1369.07</c:v>
                </c:pt>
                <c:pt idx="40451">
                  <c:v>1366.23</c:v>
                </c:pt>
                <c:pt idx="40452">
                  <c:v>1367.12</c:v>
                </c:pt>
                <c:pt idx="40453">
                  <c:v>1382.52</c:v>
                </c:pt>
                <c:pt idx="40454">
                  <c:v>1375</c:v>
                </c:pt>
                <c:pt idx="40455">
                  <c:v>1285.72</c:v>
                </c:pt>
                <c:pt idx="40456">
                  <c:v>1181.17</c:v>
                </c:pt>
                <c:pt idx="40457">
                  <c:v>1119.21</c:v>
                </c:pt>
                <c:pt idx="40458">
                  <c:v>1176.6199999999999</c:v>
                </c:pt>
                <c:pt idx="40459">
                  <c:v>1189.6099999999999</c:v>
                </c:pt>
                <c:pt idx="40460">
                  <c:v>1157.58</c:v>
                </c:pt>
                <c:pt idx="40461">
                  <c:v>1106.18</c:v>
                </c:pt>
                <c:pt idx="40462">
                  <c:v>1048.8800000000001</c:v>
                </c:pt>
                <c:pt idx="40463">
                  <c:v>996.77</c:v>
                </c:pt>
                <c:pt idx="40464">
                  <c:v>947.68</c:v>
                </c:pt>
                <c:pt idx="40465">
                  <c:v>917.76</c:v>
                </c:pt>
                <c:pt idx="40466">
                  <c:v>895.45</c:v>
                </c:pt>
                <c:pt idx="40467">
                  <c:v>876.59</c:v>
                </c:pt>
                <c:pt idx="40468">
                  <c:v>881.69</c:v>
                </c:pt>
                <c:pt idx="40469">
                  <c:v>865.07</c:v>
                </c:pt>
                <c:pt idx="40470">
                  <c:v>867.18</c:v>
                </c:pt>
                <c:pt idx="40471">
                  <c:v>979.96</c:v>
                </c:pt>
                <c:pt idx="40472">
                  <c:v>1096.3900000000001</c:v>
                </c:pt>
                <c:pt idx="40473">
                  <c:v>1195.71</c:v>
                </c:pt>
                <c:pt idx="40474">
                  <c:v>1216.01</c:v>
                </c:pt>
                <c:pt idx="40475">
                  <c:v>1228.57</c:v>
                </c:pt>
                <c:pt idx="40476">
                  <c:v>1194.24</c:v>
                </c:pt>
                <c:pt idx="40477">
                  <c:v>1147.8499999999999</c:v>
                </c:pt>
                <c:pt idx="40478">
                  <c:v>1133.48</c:v>
                </c:pt>
                <c:pt idx="40479">
                  <c:v>1114.1300000000001</c:v>
                </c:pt>
                <c:pt idx="40480">
                  <c:v>1080.97</c:v>
                </c:pt>
                <c:pt idx="40481">
                  <c:v>1077.05</c:v>
                </c:pt>
                <c:pt idx="40482">
                  <c:v>1159.46</c:v>
                </c:pt>
                <c:pt idx="40483">
                  <c:v>1165.42</c:v>
                </c:pt>
                <c:pt idx="40484">
                  <c:v>1138.31</c:v>
                </c:pt>
                <c:pt idx="40485">
                  <c:v>1093.1400000000001</c:v>
                </c:pt>
                <c:pt idx="40486">
                  <c:v>1050.96</c:v>
                </c:pt>
                <c:pt idx="40487">
                  <c:v>1004.34</c:v>
                </c:pt>
                <c:pt idx="40488">
                  <c:v>960.95</c:v>
                </c:pt>
                <c:pt idx="40489">
                  <c:v>910.71</c:v>
                </c:pt>
                <c:pt idx="40490">
                  <c:v>896.91</c:v>
                </c:pt>
                <c:pt idx="40491">
                  <c:v>881.85</c:v>
                </c:pt>
                <c:pt idx="40492">
                  <c:v>867.53</c:v>
                </c:pt>
                <c:pt idx="40493">
                  <c:v>839.67</c:v>
                </c:pt>
                <c:pt idx="40494">
                  <c:v>803.86</c:v>
                </c:pt>
                <c:pt idx="40495">
                  <c:v>857.58</c:v>
                </c:pt>
                <c:pt idx="40496">
                  <c:v>908.87</c:v>
                </c:pt>
                <c:pt idx="40497">
                  <c:v>961.3</c:v>
                </c:pt>
                <c:pt idx="40498">
                  <c:v>1012.36</c:v>
                </c:pt>
                <c:pt idx="40499">
                  <c:v>1031.8399999999999</c:v>
                </c:pt>
                <c:pt idx="40500">
                  <c:v>1020.64</c:v>
                </c:pt>
                <c:pt idx="40501">
                  <c:v>1009.62</c:v>
                </c:pt>
                <c:pt idx="40502">
                  <c:v>1012.2</c:v>
                </c:pt>
                <c:pt idx="40503">
                  <c:v>1008.75</c:v>
                </c:pt>
                <c:pt idx="40504">
                  <c:v>999.84</c:v>
                </c:pt>
                <c:pt idx="40505">
                  <c:v>999.57</c:v>
                </c:pt>
                <c:pt idx="40506">
                  <c:v>1089.54</c:v>
                </c:pt>
                <c:pt idx="40507">
                  <c:v>1096.8</c:v>
                </c:pt>
                <c:pt idx="40508">
                  <c:v>1092.55</c:v>
                </c:pt>
                <c:pt idx="40509">
                  <c:v>1077.17</c:v>
                </c:pt>
                <c:pt idx="40510">
                  <c:v>1021.42</c:v>
                </c:pt>
                <c:pt idx="40511">
                  <c:v>978.57</c:v>
                </c:pt>
                <c:pt idx="40512">
                  <c:v>930.55</c:v>
                </c:pt>
                <c:pt idx="40513">
                  <c:v>906.04</c:v>
                </c:pt>
                <c:pt idx="40514">
                  <c:v>875.16</c:v>
                </c:pt>
                <c:pt idx="40515">
                  <c:v>867.38</c:v>
                </c:pt>
                <c:pt idx="40516">
                  <c:v>873.61</c:v>
                </c:pt>
                <c:pt idx="40517">
                  <c:v>902.59</c:v>
                </c:pt>
                <c:pt idx="40518">
                  <c:v>938.68</c:v>
                </c:pt>
                <c:pt idx="40519">
                  <c:v>1092.8900000000001</c:v>
                </c:pt>
                <c:pt idx="40520">
                  <c:v>1194.17</c:v>
                </c:pt>
                <c:pt idx="40521">
                  <c:v>1268.1500000000001</c:v>
                </c:pt>
                <c:pt idx="40522">
                  <c:v>1307.51</c:v>
                </c:pt>
                <c:pt idx="40523">
                  <c:v>1297.57</c:v>
                </c:pt>
                <c:pt idx="40524">
                  <c:v>1279.3499999999999</c:v>
                </c:pt>
                <c:pt idx="40525">
                  <c:v>1308.55</c:v>
                </c:pt>
                <c:pt idx="40526">
                  <c:v>1290.07</c:v>
                </c:pt>
                <c:pt idx="40527">
                  <c:v>1259.69</c:v>
                </c:pt>
                <c:pt idx="40528">
                  <c:v>1180.53</c:v>
                </c:pt>
                <c:pt idx="40529">
                  <c:v>1110.22</c:v>
                </c:pt>
                <c:pt idx="40530">
                  <c:v>1174.96</c:v>
                </c:pt>
                <c:pt idx="40531">
                  <c:v>1164.3800000000001</c:v>
                </c:pt>
                <c:pt idx="40532">
                  <c:v>1126.68</c:v>
                </c:pt>
                <c:pt idx="40533">
                  <c:v>1097.6300000000001</c:v>
                </c:pt>
                <c:pt idx="40534">
                  <c:v>1031.1099999999999</c:v>
                </c:pt>
                <c:pt idx="40535">
                  <c:v>947.06</c:v>
                </c:pt>
                <c:pt idx="40536">
                  <c:v>901.47</c:v>
                </c:pt>
                <c:pt idx="40537">
                  <c:v>866.34</c:v>
                </c:pt>
                <c:pt idx="40538">
                  <c:v>850.45</c:v>
                </c:pt>
                <c:pt idx="40539">
                  <c:v>846.76</c:v>
                </c:pt>
                <c:pt idx="40540">
                  <c:v>857.69</c:v>
                </c:pt>
                <c:pt idx="40541">
                  <c:v>894.61</c:v>
                </c:pt>
                <c:pt idx="40542">
                  <c:v>913.17</c:v>
                </c:pt>
                <c:pt idx="40543">
                  <c:v>1103.93</c:v>
                </c:pt>
                <c:pt idx="40544">
                  <c:v>1265.32</c:v>
                </c:pt>
                <c:pt idx="40545">
                  <c:v>1348.05</c:v>
                </c:pt>
                <c:pt idx="40546">
                  <c:v>1391.91</c:v>
                </c:pt>
                <c:pt idx="40547">
                  <c:v>1386.54</c:v>
                </c:pt>
                <c:pt idx="40548">
                  <c:v>1372.27</c:v>
                </c:pt>
                <c:pt idx="40549">
                  <c:v>1351.15</c:v>
                </c:pt>
                <c:pt idx="40550">
                  <c:v>1308.3399999999999</c:v>
                </c:pt>
                <c:pt idx="40551">
                  <c:v>1233.3800000000001</c:v>
                </c:pt>
                <c:pt idx="40552">
                  <c:v>1183.0899999999999</c:v>
                </c:pt>
                <c:pt idx="40553">
                  <c:v>1081.8599999999999</c:v>
                </c:pt>
                <c:pt idx="40554">
                  <c:v>1150.76</c:v>
                </c:pt>
                <c:pt idx="40555">
                  <c:v>1104.48</c:v>
                </c:pt>
                <c:pt idx="40556">
                  <c:v>1056.8699999999999</c:v>
                </c:pt>
                <c:pt idx="40557">
                  <c:v>995.07</c:v>
                </c:pt>
                <c:pt idx="40558">
                  <c:v>948.29</c:v>
                </c:pt>
                <c:pt idx="40559">
                  <c:v>876.79</c:v>
                </c:pt>
                <c:pt idx="40560">
                  <c:v>841.15</c:v>
                </c:pt>
                <c:pt idx="40561">
                  <c:v>814.68</c:v>
                </c:pt>
                <c:pt idx="40562">
                  <c:v>809.26</c:v>
                </c:pt>
                <c:pt idx="40563">
                  <c:v>778.76</c:v>
                </c:pt>
                <c:pt idx="40564">
                  <c:v>805.03</c:v>
                </c:pt>
                <c:pt idx="40565">
                  <c:v>836.2</c:v>
                </c:pt>
                <c:pt idx="40566">
                  <c:v>850.23</c:v>
                </c:pt>
                <c:pt idx="40567">
                  <c:v>1033.8499999999999</c:v>
                </c:pt>
                <c:pt idx="40568">
                  <c:v>1185.5999999999999</c:v>
                </c:pt>
                <c:pt idx="40569">
                  <c:v>1273.33</c:v>
                </c:pt>
                <c:pt idx="40570">
                  <c:v>1305.6600000000001</c:v>
                </c:pt>
                <c:pt idx="40571">
                  <c:v>1316.33</c:v>
                </c:pt>
                <c:pt idx="40572">
                  <c:v>1341.29</c:v>
                </c:pt>
                <c:pt idx="40573">
                  <c:v>1377.71</c:v>
                </c:pt>
                <c:pt idx="40574">
                  <c:v>1361.3</c:v>
                </c:pt>
                <c:pt idx="40575">
                  <c:v>1274.77</c:v>
                </c:pt>
                <c:pt idx="40576">
                  <c:v>1190.8499999999999</c:v>
                </c:pt>
                <c:pt idx="40577">
                  <c:v>1111.17</c:v>
                </c:pt>
                <c:pt idx="40578">
                  <c:v>1190.4000000000001</c:v>
                </c:pt>
                <c:pt idx="40579">
                  <c:v>1165.58</c:v>
                </c:pt>
                <c:pt idx="40580">
                  <c:v>1113.3599999999999</c:v>
                </c:pt>
                <c:pt idx="40581">
                  <c:v>1058.31</c:v>
                </c:pt>
                <c:pt idx="40582">
                  <c:v>998</c:v>
                </c:pt>
                <c:pt idx="40583">
                  <c:v>933.21</c:v>
                </c:pt>
                <c:pt idx="40584">
                  <c:v>893.49</c:v>
                </c:pt>
                <c:pt idx="40585">
                  <c:v>860.69</c:v>
                </c:pt>
                <c:pt idx="40586">
                  <c:v>837.26</c:v>
                </c:pt>
                <c:pt idx="40587">
                  <c:v>818.08</c:v>
                </c:pt>
                <c:pt idx="40588">
                  <c:v>835.86</c:v>
                </c:pt>
                <c:pt idx="40589">
                  <c:v>862.99</c:v>
                </c:pt>
                <c:pt idx="40590">
                  <c:v>887.41</c:v>
                </c:pt>
                <c:pt idx="40591">
                  <c:v>1066.8900000000001</c:v>
                </c:pt>
                <c:pt idx="40592">
                  <c:v>1217.06</c:v>
                </c:pt>
                <c:pt idx="40593">
                  <c:v>1327.71</c:v>
                </c:pt>
                <c:pt idx="40594">
                  <c:v>1378.65</c:v>
                </c:pt>
                <c:pt idx="40595">
                  <c:v>1382.31</c:v>
                </c:pt>
                <c:pt idx="40596">
                  <c:v>1371.96</c:v>
                </c:pt>
                <c:pt idx="40597">
                  <c:v>1318.69</c:v>
                </c:pt>
                <c:pt idx="40598">
                  <c:v>1302.05</c:v>
                </c:pt>
                <c:pt idx="40599">
                  <c:v>1255.96</c:v>
                </c:pt>
                <c:pt idx="40600">
                  <c:v>1175.69</c:v>
                </c:pt>
                <c:pt idx="40601">
                  <c:v>1093.0999999999999</c:v>
                </c:pt>
                <c:pt idx="40602">
                  <c:v>1177.6500000000001</c:v>
                </c:pt>
                <c:pt idx="40603">
                  <c:v>1150.05</c:v>
                </c:pt>
                <c:pt idx="40604">
                  <c:v>1097.52</c:v>
                </c:pt>
                <c:pt idx="40605">
                  <c:v>1038.26</c:v>
                </c:pt>
                <c:pt idx="40606">
                  <c:v>974.17</c:v>
                </c:pt>
                <c:pt idx="40607">
                  <c:v>924.85</c:v>
                </c:pt>
                <c:pt idx="40608">
                  <c:v>876.46</c:v>
                </c:pt>
                <c:pt idx="40609">
                  <c:v>849.14</c:v>
                </c:pt>
                <c:pt idx="40610">
                  <c:v>827.04</c:v>
                </c:pt>
                <c:pt idx="40611">
                  <c:v>819.21</c:v>
                </c:pt>
                <c:pt idx="40612">
                  <c:v>827.98</c:v>
                </c:pt>
                <c:pt idx="40613">
                  <c:v>863.77</c:v>
                </c:pt>
                <c:pt idx="40614">
                  <c:v>880.57</c:v>
                </c:pt>
                <c:pt idx="40615">
                  <c:v>1064.5</c:v>
                </c:pt>
                <c:pt idx="40616">
                  <c:v>1203.44</c:v>
                </c:pt>
                <c:pt idx="40617">
                  <c:v>1285.6400000000001</c:v>
                </c:pt>
                <c:pt idx="40618">
                  <c:v>1330.83</c:v>
                </c:pt>
                <c:pt idx="40619">
                  <c:v>1348.92</c:v>
                </c:pt>
                <c:pt idx="40620">
                  <c:v>1357.15</c:v>
                </c:pt>
                <c:pt idx="40621">
                  <c:v>1338.95</c:v>
                </c:pt>
                <c:pt idx="40622">
                  <c:v>1286.68</c:v>
                </c:pt>
                <c:pt idx="40623">
                  <c:v>1230.77</c:v>
                </c:pt>
                <c:pt idx="40624">
                  <c:v>1169.32</c:v>
                </c:pt>
                <c:pt idx="40625">
                  <c:v>1086.2</c:v>
                </c:pt>
                <c:pt idx="40626">
                  <c:v>1168.06</c:v>
                </c:pt>
                <c:pt idx="40627">
                  <c:v>1151.04</c:v>
                </c:pt>
                <c:pt idx="40628">
                  <c:v>1099.18</c:v>
                </c:pt>
                <c:pt idx="40629">
                  <c:v>1040.72</c:v>
                </c:pt>
                <c:pt idx="40630">
                  <c:v>976.08</c:v>
                </c:pt>
                <c:pt idx="40631">
                  <c:v>925.59</c:v>
                </c:pt>
                <c:pt idx="40632">
                  <c:v>877.68</c:v>
                </c:pt>
                <c:pt idx="40633">
                  <c:v>853.65</c:v>
                </c:pt>
                <c:pt idx="40634">
                  <c:v>832.2</c:v>
                </c:pt>
                <c:pt idx="40635">
                  <c:v>801.98</c:v>
                </c:pt>
                <c:pt idx="40636">
                  <c:v>796.77</c:v>
                </c:pt>
                <c:pt idx="40637">
                  <c:v>801.98</c:v>
                </c:pt>
                <c:pt idx="40638">
                  <c:v>805.74</c:v>
                </c:pt>
                <c:pt idx="40639">
                  <c:v>909.05</c:v>
                </c:pt>
                <c:pt idx="40640">
                  <c:v>1025.8800000000001</c:v>
                </c:pt>
                <c:pt idx="40641">
                  <c:v>1105.24</c:v>
                </c:pt>
                <c:pt idx="40642">
                  <c:v>1146.8900000000001</c:v>
                </c:pt>
                <c:pt idx="40643">
                  <c:v>1168.3599999999999</c:v>
                </c:pt>
                <c:pt idx="40644">
                  <c:v>1102.71</c:v>
                </c:pt>
                <c:pt idx="40645">
                  <c:v>1073.6199999999999</c:v>
                </c:pt>
                <c:pt idx="40646">
                  <c:v>1059.19</c:v>
                </c:pt>
                <c:pt idx="40647">
                  <c:v>1048.01</c:v>
                </c:pt>
                <c:pt idx="40648">
                  <c:v>1016.99</c:v>
                </c:pt>
                <c:pt idx="40649">
                  <c:v>983.6</c:v>
                </c:pt>
                <c:pt idx="40650">
                  <c:v>1074.21</c:v>
                </c:pt>
                <c:pt idx="40651">
                  <c:v>1063.58</c:v>
                </c:pt>
                <c:pt idx="40652">
                  <c:v>1028.6600000000001</c:v>
                </c:pt>
                <c:pt idx="40653">
                  <c:v>981.64</c:v>
                </c:pt>
                <c:pt idx="40654">
                  <c:v>934.85</c:v>
                </c:pt>
                <c:pt idx="40655">
                  <c:v>893.16</c:v>
                </c:pt>
                <c:pt idx="40656">
                  <c:v>859.83</c:v>
                </c:pt>
                <c:pt idx="40657">
                  <c:v>817.42</c:v>
                </c:pt>
                <c:pt idx="40658">
                  <c:v>799.72</c:v>
                </c:pt>
                <c:pt idx="40659">
                  <c:v>772.73</c:v>
                </c:pt>
                <c:pt idx="40660">
                  <c:v>763.77</c:v>
                </c:pt>
                <c:pt idx="40661">
                  <c:v>755.89</c:v>
                </c:pt>
                <c:pt idx="40662">
                  <c:v>717.23</c:v>
                </c:pt>
                <c:pt idx="40663">
                  <c:v>762.66</c:v>
                </c:pt>
                <c:pt idx="40664">
                  <c:v>810.18</c:v>
                </c:pt>
                <c:pt idx="40665">
                  <c:v>867.22</c:v>
                </c:pt>
                <c:pt idx="40666">
                  <c:v>923.64</c:v>
                </c:pt>
                <c:pt idx="40667">
                  <c:v>947.92</c:v>
                </c:pt>
                <c:pt idx="40668">
                  <c:v>978.28</c:v>
                </c:pt>
                <c:pt idx="40669">
                  <c:v>957.49</c:v>
                </c:pt>
                <c:pt idx="40670">
                  <c:v>948.22</c:v>
                </c:pt>
                <c:pt idx="40671">
                  <c:v>940.68</c:v>
                </c:pt>
                <c:pt idx="40672">
                  <c:v>916.37</c:v>
                </c:pt>
                <c:pt idx="40673">
                  <c:v>919.97</c:v>
                </c:pt>
                <c:pt idx="40674">
                  <c:v>1024.27</c:v>
                </c:pt>
                <c:pt idx="40675">
                  <c:v>1030.48</c:v>
                </c:pt>
                <c:pt idx="40676">
                  <c:v>1026.99</c:v>
                </c:pt>
                <c:pt idx="40677">
                  <c:v>989.96</c:v>
                </c:pt>
                <c:pt idx="40678">
                  <c:v>927.87</c:v>
                </c:pt>
                <c:pt idx="40679">
                  <c:v>866.33</c:v>
                </c:pt>
                <c:pt idx="40680">
                  <c:v>831.72</c:v>
                </c:pt>
                <c:pt idx="40681">
                  <c:v>800.87</c:v>
                </c:pt>
                <c:pt idx="40682">
                  <c:v>778.71</c:v>
                </c:pt>
                <c:pt idx="40683">
                  <c:v>771.04</c:v>
                </c:pt>
                <c:pt idx="40684">
                  <c:v>773.36</c:v>
                </c:pt>
                <c:pt idx="40685">
                  <c:v>817.67</c:v>
                </c:pt>
                <c:pt idx="40686">
                  <c:v>844.17</c:v>
                </c:pt>
                <c:pt idx="40687">
                  <c:v>1040.51</c:v>
                </c:pt>
                <c:pt idx="40688">
                  <c:v>1217.99</c:v>
                </c:pt>
                <c:pt idx="40689">
                  <c:v>1295.1199999999999</c:v>
                </c:pt>
                <c:pt idx="40690">
                  <c:v>1345.49</c:v>
                </c:pt>
                <c:pt idx="40691">
                  <c:v>1358.02</c:v>
                </c:pt>
                <c:pt idx="40692">
                  <c:v>1351.84</c:v>
                </c:pt>
                <c:pt idx="40693">
                  <c:v>1372.99</c:v>
                </c:pt>
                <c:pt idx="40694">
                  <c:v>1345.91</c:v>
                </c:pt>
                <c:pt idx="40695">
                  <c:v>1280.57</c:v>
                </c:pt>
                <c:pt idx="40696">
                  <c:v>1218.8800000000001</c:v>
                </c:pt>
                <c:pt idx="40697">
                  <c:v>1116.0899999999999</c:v>
                </c:pt>
                <c:pt idx="40698">
                  <c:v>1167.32</c:v>
                </c:pt>
                <c:pt idx="40699">
                  <c:v>1138.95</c:v>
                </c:pt>
                <c:pt idx="40700">
                  <c:v>1107.33</c:v>
                </c:pt>
                <c:pt idx="40701">
                  <c:v>1042.92</c:v>
                </c:pt>
                <c:pt idx="40702">
                  <c:v>965.45</c:v>
                </c:pt>
                <c:pt idx="40703">
                  <c:v>907.09</c:v>
                </c:pt>
                <c:pt idx="40704">
                  <c:v>866.66</c:v>
                </c:pt>
                <c:pt idx="40705">
                  <c:v>826.95</c:v>
                </c:pt>
                <c:pt idx="40706">
                  <c:v>808.4</c:v>
                </c:pt>
                <c:pt idx="40707">
                  <c:v>800.22</c:v>
                </c:pt>
                <c:pt idx="40708">
                  <c:v>802.88</c:v>
                </c:pt>
                <c:pt idx="40709">
                  <c:v>848.17</c:v>
                </c:pt>
                <c:pt idx="40710">
                  <c:v>861.13</c:v>
                </c:pt>
                <c:pt idx="40711">
                  <c:v>1047.52</c:v>
                </c:pt>
                <c:pt idx="40712">
                  <c:v>1201.92</c:v>
                </c:pt>
                <c:pt idx="40713">
                  <c:v>1280.8399999999999</c:v>
                </c:pt>
                <c:pt idx="40714">
                  <c:v>1322.79</c:v>
                </c:pt>
                <c:pt idx="40715">
                  <c:v>1326.67</c:v>
                </c:pt>
                <c:pt idx="40716">
                  <c:v>1314.57</c:v>
                </c:pt>
                <c:pt idx="40717">
                  <c:v>1319.21</c:v>
                </c:pt>
                <c:pt idx="40718">
                  <c:v>1308.58</c:v>
                </c:pt>
                <c:pt idx="40719">
                  <c:v>1250.02</c:v>
                </c:pt>
                <c:pt idx="40720">
                  <c:v>1167.25</c:v>
                </c:pt>
                <c:pt idx="40721">
                  <c:v>1079.67</c:v>
                </c:pt>
                <c:pt idx="40722">
                  <c:v>1145.81</c:v>
                </c:pt>
                <c:pt idx="40723">
                  <c:v>1121.1099999999999</c:v>
                </c:pt>
                <c:pt idx="40724">
                  <c:v>1088.51</c:v>
                </c:pt>
                <c:pt idx="40725">
                  <c:v>1040.58</c:v>
                </c:pt>
                <c:pt idx="40726">
                  <c:v>966.13</c:v>
                </c:pt>
                <c:pt idx="40727">
                  <c:v>895.12</c:v>
                </c:pt>
                <c:pt idx="40728">
                  <c:v>860.86</c:v>
                </c:pt>
                <c:pt idx="40729">
                  <c:v>817.41</c:v>
                </c:pt>
                <c:pt idx="40730">
                  <c:v>800.74</c:v>
                </c:pt>
                <c:pt idx="40731">
                  <c:v>788.75</c:v>
                </c:pt>
                <c:pt idx="40732">
                  <c:v>802.82</c:v>
                </c:pt>
                <c:pt idx="40733">
                  <c:v>835.37</c:v>
                </c:pt>
                <c:pt idx="40734">
                  <c:v>861.43</c:v>
                </c:pt>
                <c:pt idx="40735">
                  <c:v>1035.8800000000001</c:v>
                </c:pt>
                <c:pt idx="40736">
                  <c:v>1171.5999999999999</c:v>
                </c:pt>
                <c:pt idx="40737">
                  <c:v>1245.8</c:v>
                </c:pt>
                <c:pt idx="40738">
                  <c:v>1297.1600000000001</c:v>
                </c:pt>
                <c:pt idx="40739">
                  <c:v>1307.76</c:v>
                </c:pt>
                <c:pt idx="40740">
                  <c:v>1291.33</c:v>
                </c:pt>
                <c:pt idx="40741">
                  <c:v>1298.5999999999999</c:v>
                </c:pt>
                <c:pt idx="40742">
                  <c:v>1282.1099999999999</c:v>
                </c:pt>
                <c:pt idx="40743">
                  <c:v>1225.28</c:v>
                </c:pt>
                <c:pt idx="40744">
                  <c:v>1143.07</c:v>
                </c:pt>
                <c:pt idx="40745">
                  <c:v>1060.2</c:v>
                </c:pt>
                <c:pt idx="40746">
                  <c:v>1139.68</c:v>
                </c:pt>
                <c:pt idx="40747">
                  <c:v>1076.55</c:v>
                </c:pt>
                <c:pt idx="40748">
                  <c:v>1074.1199999999999</c:v>
                </c:pt>
                <c:pt idx="40749">
                  <c:v>1025.26</c:v>
                </c:pt>
                <c:pt idx="40750">
                  <c:v>960.55</c:v>
                </c:pt>
                <c:pt idx="40751">
                  <c:v>894.36</c:v>
                </c:pt>
                <c:pt idx="40752">
                  <c:v>845.65</c:v>
                </c:pt>
                <c:pt idx="40753">
                  <c:v>819.05</c:v>
                </c:pt>
                <c:pt idx="40754">
                  <c:v>800.53</c:v>
                </c:pt>
                <c:pt idx="40755">
                  <c:v>790.44</c:v>
                </c:pt>
                <c:pt idx="40756">
                  <c:v>795.05</c:v>
                </c:pt>
                <c:pt idx="40757">
                  <c:v>820.07</c:v>
                </c:pt>
                <c:pt idx="40758">
                  <c:v>842.74</c:v>
                </c:pt>
                <c:pt idx="40759">
                  <c:v>1031.33</c:v>
                </c:pt>
                <c:pt idx="40760">
                  <c:v>1181.56</c:v>
                </c:pt>
                <c:pt idx="40761">
                  <c:v>1272.27</c:v>
                </c:pt>
                <c:pt idx="40762">
                  <c:v>1324.58</c:v>
                </c:pt>
                <c:pt idx="40763">
                  <c:v>1328.64</c:v>
                </c:pt>
                <c:pt idx="40764">
                  <c:v>1341.48</c:v>
                </c:pt>
                <c:pt idx="40765">
                  <c:v>1356.37</c:v>
                </c:pt>
                <c:pt idx="40766">
                  <c:v>1329.83</c:v>
                </c:pt>
                <c:pt idx="40767">
                  <c:v>1262.8499999999999</c:v>
                </c:pt>
                <c:pt idx="40768">
                  <c:v>1156.03</c:v>
                </c:pt>
                <c:pt idx="40769">
                  <c:v>1086.07</c:v>
                </c:pt>
                <c:pt idx="40770">
                  <c:v>1155.4100000000001</c:v>
                </c:pt>
                <c:pt idx="40771">
                  <c:v>1125.23</c:v>
                </c:pt>
                <c:pt idx="40772">
                  <c:v>1098.04</c:v>
                </c:pt>
                <c:pt idx="40773">
                  <c:v>1049.28</c:v>
                </c:pt>
                <c:pt idx="40774">
                  <c:v>999.08</c:v>
                </c:pt>
                <c:pt idx="40775">
                  <c:v>928.19</c:v>
                </c:pt>
                <c:pt idx="40776">
                  <c:v>875.32</c:v>
                </c:pt>
                <c:pt idx="40777">
                  <c:v>858.85</c:v>
                </c:pt>
                <c:pt idx="40778">
                  <c:v>831.89</c:v>
                </c:pt>
                <c:pt idx="40779">
                  <c:v>829.66</c:v>
                </c:pt>
                <c:pt idx="40780">
                  <c:v>824.43</c:v>
                </c:pt>
                <c:pt idx="40781">
                  <c:v>864.81</c:v>
                </c:pt>
                <c:pt idx="40782">
                  <c:v>857.84</c:v>
                </c:pt>
                <c:pt idx="40783">
                  <c:v>1019.59</c:v>
                </c:pt>
                <c:pt idx="40784">
                  <c:v>1149.6300000000001</c:v>
                </c:pt>
                <c:pt idx="40785">
                  <c:v>1259.03</c:v>
                </c:pt>
                <c:pt idx="40786">
                  <c:v>1307.69</c:v>
                </c:pt>
                <c:pt idx="40787">
                  <c:v>1313.77</c:v>
                </c:pt>
                <c:pt idx="40788">
                  <c:v>1327.03</c:v>
                </c:pt>
                <c:pt idx="40789">
                  <c:v>1370.94</c:v>
                </c:pt>
                <c:pt idx="40790">
                  <c:v>1333.7</c:v>
                </c:pt>
                <c:pt idx="40791">
                  <c:v>1326.91</c:v>
                </c:pt>
                <c:pt idx="40792">
                  <c:v>1195.8800000000001</c:v>
                </c:pt>
                <c:pt idx="40793">
                  <c:v>1128.75</c:v>
                </c:pt>
                <c:pt idx="40794">
                  <c:v>1182.17</c:v>
                </c:pt>
                <c:pt idx="40795">
                  <c:v>1152.76</c:v>
                </c:pt>
                <c:pt idx="40796">
                  <c:v>1133.02</c:v>
                </c:pt>
                <c:pt idx="40797">
                  <c:v>1065.69</c:v>
                </c:pt>
                <c:pt idx="40798">
                  <c:v>1012.94</c:v>
                </c:pt>
                <c:pt idx="40799">
                  <c:v>961.13</c:v>
                </c:pt>
                <c:pt idx="40800">
                  <c:v>899.25</c:v>
                </c:pt>
                <c:pt idx="40801">
                  <c:v>867.49</c:v>
                </c:pt>
                <c:pt idx="40802">
                  <c:v>851.02</c:v>
                </c:pt>
                <c:pt idx="40803">
                  <c:v>825.56</c:v>
                </c:pt>
                <c:pt idx="40804">
                  <c:v>826.06</c:v>
                </c:pt>
                <c:pt idx="40805">
                  <c:v>828.11</c:v>
                </c:pt>
                <c:pt idx="40806">
                  <c:v>838.55</c:v>
                </c:pt>
                <c:pt idx="40807">
                  <c:v>952.51</c:v>
                </c:pt>
                <c:pt idx="40808">
                  <c:v>1091.8399999999999</c:v>
                </c:pt>
                <c:pt idx="40809">
                  <c:v>1190.3399999999999</c:v>
                </c:pt>
                <c:pt idx="40810">
                  <c:v>1227.52</c:v>
                </c:pt>
                <c:pt idx="40811">
                  <c:v>1232.56</c:v>
                </c:pt>
                <c:pt idx="40812">
                  <c:v>1189.69</c:v>
                </c:pt>
                <c:pt idx="40813">
                  <c:v>1188.6300000000001</c:v>
                </c:pt>
                <c:pt idx="40814">
                  <c:v>1168.52</c:v>
                </c:pt>
                <c:pt idx="40815">
                  <c:v>1134.74</c:v>
                </c:pt>
                <c:pt idx="40816">
                  <c:v>1116.48</c:v>
                </c:pt>
                <c:pt idx="40817">
                  <c:v>1093.58</c:v>
                </c:pt>
                <c:pt idx="40818">
                  <c:v>1178.49</c:v>
                </c:pt>
                <c:pt idx="40819">
                  <c:v>1155.6500000000001</c:v>
                </c:pt>
                <c:pt idx="40820">
                  <c:v>1121.52</c:v>
                </c:pt>
                <c:pt idx="40821">
                  <c:v>1074.2</c:v>
                </c:pt>
                <c:pt idx="40822">
                  <c:v>1029.3699999999999</c:v>
                </c:pt>
                <c:pt idx="40823">
                  <c:v>980.5</c:v>
                </c:pt>
                <c:pt idx="40824">
                  <c:v>937.52</c:v>
                </c:pt>
                <c:pt idx="40825">
                  <c:v>885.52</c:v>
                </c:pt>
                <c:pt idx="40826">
                  <c:v>850.72</c:v>
                </c:pt>
                <c:pt idx="40827">
                  <c:v>836.08</c:v>
                </c:pt>
                <c:pt idx="40828">
                  <c:v>829.37</c:v>
                </c:pt>
                <c:pt idx="40829">
                  <c:v>811.98</c:v>
                </c:pt>
                <c:pt idx="40830">
                  <c:v>785.61</c:v>
                </c:pt>
                <c:pt idx="40831">
                  <c:v>834.62</c:v>
                </c:pt>
                <c:pt idx="40832">
                  <c:v>895.83</c:v>
                </c:pt>
                <c:pt idx="40833">
                  <c:v>961.46</c:v>
                </c:pt>
                <c:pt idx="40834">
                  <c:v>1014.53</c:v>
                </c:pt>
                <c:pt idx="40835">
                  <c:v>1031.8800000000001</c:v>
                </c:pt>
                <c:pt idx="40836">
                  <c:v>1044.49</c:v>
                </c:pt>
                <c:pt idx="40837">
                  <c:v>1046.08</c:v>
                </c:pt>
                <c:pt idx="40838">
                  <c:v>1010.64</c:v>
                </c:pt>
                <c:pt idx="40839">
                  <c:v>993.65</c:v>
                </c:pt>
                <c:pt idx="40840">
                  <c:v>992.35</c:v>
                </c:pt>
                <c:pt idx="40841">
                  <c:v>988.51</c:v>
                </c:pt>
                <c:pt idx="40842">
                  <c:v>1083.83</c:v>
                </c:pt>
                <c:pt idx="40843">
                  <c:v>1101.1400000000001</c:v>
                </c:pt>
                <c:pt idx="40844">
                  <c:v>1102.05</c:v>
                </c:pt>
                <c:pt idx="40845">
                  <c:v>1066.24</c:v>
                </c:pt>
                <c:pt idx="40846">
                  <c:v>1007.67</c:v>
                </c:pt>
                <c:pt idx="40847">
                  <c:v>952.27</c:v>
                </c:pt>
                <c:pt idx="40848">
                  <c:v>903.96</c:v>
                </c:pt>
                <c:pt idx="40849">
                  <c:v>874.24</c:v>
                </c:pt>
                <c:pt idx="40850">
                  <c:v>844.82</c:v>
                </c:pt>
                <c:pt idx="40851">
                  <c:v>835.78</c:v>
                </c:pt>
                <c:pt idx="40852">
                  <c:v>844.05</c:v>
                </c:pt>
                <c:pt idx="40853">
                  <c:v>857.98</c:v>
                </c:pt>
                <c:pt idx="40854">
                  <c:v>886.19</c:v>
                </c:pt>
                <c:pt idx="40855">
                  <c:v>1113.25</c:v>
                </c:pt>
                <c:pt idx="40856">
                  <c:v>1283.33</c:v>
                </c:pt>
                <c:pt idx="40857">
                  <c:v>1376.83</c:v>
                </c:pt>
                <c:pt idx="40858">
                  <c:v>1433.67</c:v>
                </c:pt>
                <c:pt idx="40859">
                  <c:v>1435.3</c:v>
                </c:pt>
                <c:pt idx="40860">
                  <c:v>1427.36</c:v>
                </c:pt>
                <c:pt idx="40861">
                  <c:v>1430.28</c:v>
                </c:pt>
                <c:pt idx="40862">
                  <c:v>1379.21</c:v>
                </c:pt>
                <c:pt idx="40863">
                  <c:v>1355.89</c:v>
                </c:pt>
                <c:pt idx="40864">
                  <c:v>1277.51</c:v>
                </c:pt>
                <c:pt idx="40865">
                  <c:v>1172.4100000000001</c:v>
                </c:pt>
                <c:pt idx="40866">
                  <c:v>1231.5</c:v>
                </c:pt>
                <c:pt idx="40867">
                  <c:v>1227.99</c:v>
                </c:pt>
                <c:pt idx="40868">
                  <c:v>1180.7</c:v>
                </c:pt>
                <c:pt idx="40869">
                  <c:v>1127.46</c:v>
                </c:pt>
                <c:pt idx="40870">
                  <c:v>1053.2</c:v>
                </c:pt>
                <c:pt idx="40871">
                  <c:v>982.68</c:v>
                </c:pt>
                <c:pt idx="40872">
                  <c:v>929.91</c:v>
                </c:pt>
                <c:pt idx="40873">
                  <c:v>897.64</c:v>
                </c:pt>
                <c:pt idx="40874">
                  <c:v>872.01</c:v>
                </c:pt>
                <c:pt idx="40875">
                  <c:v>856.8</c:v>
                </c:pt>
                <c:pt idx="40876">
                  <c:v>861.66</c:v>
                </c:pt>
                <c:pt idx="40877">
                  <c:v>889.54</c:v>
                </c:pt>
                <c:pt idx="40878">
                  <c:v>908.38</c:v>
                </c:pt>
                <c:pt idx="40879">
                  <c:v>1082.1199999999999</c:v>
                </c:pt>
                <c:pt idx="40880">
                  <c:v>1207.67</c:v>
                </c:pt>
                <c:pt idx="40881">
                  <c:v>1271.98</c:v>
                </c:pt>
                <c:pt idx="40882">
                  <c:v>1280.31</c:v>
                </c:pt>
                <c:pt idx="40883">
                  <c:v>1260.02</c:v>
                </c:pt>
                <c:pt idx="40884">
                  <c:v>1232.71</c:v>
                </c:pt>
                <c:pt idx="40885">
                  <c:v>1252.1600000000001</c:v>
                </c:pt>
                <c:pt idx="40886">
                  <c:v>1266.78</c:v>
                </c:pt>
                <c:pt idx="40887">
                  <c:v>1206.28</c:v>
                </c:pt>
                <c:pt idx="40888">
                  <c:v>1135.5999999999999</c:v>
                </c:pt>
                <c:pt idx="40889">
                  <c:v>1100.93</c:v>
                </c:pt>
                <c:pt idx="40890">
                  <c:v>1134.3900000000001</c:v>
                </c:pt>
                <c:pt idx="40891">
                  <c:v>1096.2</c:v>
                </c:pt>
                <c:pt idx="40892">
                  <c:v>1070.82</c:v>
                </c:pt>
                <c:pt idx="40893">
                  <c:v>1009.66</c:v>
                </c:pt>
                <c:pt idx="40894">
                  <c:v>941.11</c:v>
                </c:pt>
                <c:pt idx="40895">
                  <c:v>874.96</c:v>
                </c:pt>
                <c:pt idx="40896">
                  <c:v>838.89</c:v>
                </c:pt>
                <c:pt idx="40897">
                  <c:v>807.3</c:v>
                </c:pt>
                <c:pt idx="40898">
                  <c:v>780.69</c:v>
                </c:pt>
                <c:pt idx="40899">
                  <c:v>776.07</c:v>
                </c:pt>
                <c:pt idx="40900">
                  <c:v>783.18</c:v>
                </c:pt>
                <c:pt idx="40901">
                  <c:v>819.92</c:v>
                </c:pt>
                <c:pt idx="40902">
                  <c:v>837.99</c:v>
                </c:pt>
                <c:pt idx="40903">
                  <c:v>1028.55</c:v>
                </c:pt>
                <c:pt idx="40904">
                  <c:v>1184.1400000000001</c:v>
                </c:pt>
                <c:pt idx="40905">
                  <c:v>1287.27</c:v>
                </c:pt>
                <c:pt idx="40906">
                  <c:v>1322.18</c:v>
                </c:pt>
                <c:pt idx="40907">
                  <c:v>1345.7</c:v>
                </c:pt>
                <c:pt idx="40908">
                  <c:v>1349.7</c:v>
                </c:pt>
                <c:pt idx="40909">
                  <c:v>1380.18</c:v>
                </c:pt>
                <c:pt idx="40910">
                  <c:v>1374.78</c:v>
                </c:pt>
                <c:pt idx="40911">
                  <c:v>1333.69</c:v>
                </c:pt>
                <c:pt idx="40912">
                  <c:v>1244.05</c:v>
                </c:pt>
                <c:pt idx="40913">
                  <c:v>1121.4100000000001</c:v>
                </c:pt>
                <c:pt idx="40914">
                  <c:v>1197.77</c:v>
                </c:pt>
                <c:pt idx="40915">
                  <c:v>1151.58</c:v>
                </c:pt>
                <c:pt idx="40916">
                  <c:v>1106.3800000000001</c:v>
                </c:pt>
                <c:pt idx="40917">
                  <c:v>1044.77</c:v>
                </c:pt>
                <c:pt idx="40918">
                  <c:v>975.45</c:v>
                </c:pt>
                <c:pt idx="40919">
                  <c:v>911.94</c:v>
                </c:pt>
                <c:pt idx="40920">
                  <c:v>870.71</c:v>
                </c:pt>
                <c:pt idx="40921">
                  <c:v>845.49</c:v>
                </c:pt>
                <c:pt idx="40922">
                  <c:v>826.66</c:v>
                </c:pt>
                <c:pt idx="40923">
                  <c:v>816.07</c:v>
                </c:pt>
                <c:pt idx="40924">
                  <c:v>823.76</c:v>
                </c:pt>
                <c:pt idx="40925">
                  <c:v>868.02</c:v>
                </c:pt>
                <c:pt idx="40926">
                  <c:v>895.17</c:v>
                </c:pt>
                <c:pt idx="40927">
                  <c:v>1078.05</c:v>
                </c:pt>
                <c:pt idx="40928">
                  <c:v>1234.75</c:v>
                </c:pt>
                <c:pt idx="40929">
                  <c:v>1334.57</c:v>
                </c:pt>
                <c:pt idx="40930">
                  <c:v>1391.48</c:v>
                </c:pt>
                <c:pt idx="40931">
                  <c:v>1341.61</c:v>
                </c:pt>
                <c:pt idx="40932">
                  <c:v>1332.36</c:v>
                </c:pt>
                <c:pt idx="40933">
                  <c:v>1352.74</c:v>
                </c:pt>
                <c:pt idx="40934">
                  <c:v>1400.44</c:v>
                </c:pt>
                <c:pt idx="40935">
                  <c:v>1290.56</c:v>
                </c:pt>
                <c:pt idx="40936">
                  <c:v>1210.68</c:v>
                </c:pt>
                <c:pt idx="40937">
                  <c:v>1127.55</c:v>
                </c:pt>
                <c:pt idx="40938">
                  <c:v>1171.96</c:v>
                </c:pt>
                <c:pt idx="40939">
                  <c:v>1169.55</c:v>
                </c:pt>
                <c:pt idx="40940">
                  <c:v>1071.8699999999999</c:v>
                </c:pt>
                <c:pt idx="40941">
                  <c:v>1024.71</c:v>
                </c:pt>
                <c:pt idx="40942">
                  <c:v>946.4</c:v>
                </c:pt>
                <c:pt idx="40943">
                  <c:v>881.92</c:v>
                </c:pt>
                <c:pt idx="40944">
                  <c:v>837.35</c:v>
                </c:pt>
                <c:pt idx="40945">
                  <c:v>815.97</c:v>
                </c:pt>
                <c:pt idx="40946">
                  <c:v>786.21</c:v>
                </c:pt>
                <c:pt idx="40947">
                  <c:v>789.58</c:v>
                </c:pt>
                <c:pt idx="40948">
                  <c:v>796.28</c:v>
                </c:pt>
                <c:pt idx="40949">
                  <c:v>816.36</c:v>
                </c:pt>
                <c:pt idx="40950">
                  <c:v>847.12</c:v>
                </c:pt>
                <c:pt idx="40951">
                  <c:v>1021.44</c:v>
                </c:pt>
                <c:pt idx="40952">
                  <c:v>1183.3499999999999</c:v>
                </c:pt>
                <c:pt idx="40953">
                  <c:v>1276.52</c:v>
                </c:pt>
                <c:pt idx="40954">
                  <c:v>1376.26</c:v>
                </c:pt>
                <c:pt idx="40955">
                  <c:v>1398.89</c:v>
                </c:pt>
                <c:pt idx="40956">
                  <c:v>1349.74</c:v>
                </c:pt>
                <c:pt idx="40957">
                  <c:v>1382.88</c:v>
                </c:pt>
                <c:pt idx="40958">
                  <c:v>1356.05</c:v>
                </c:pt>
                <c:pt idx="40959">
                  <c:v>1353.85</c:v>
                </c:pt>
                <c:pt idx="40960">
                  <c:v>1229.18</c:v>
                </c:pt>
                <c:pt idx="40961">
                  <c:v>1109.69</c:v>
                </c:pt>
                <c:pt idx="40962">
                  <c:v>1195.05</c:v>
                </c:pt>
                <c:pt idx="40963">
                  <c:v>1168.6400000000001</c:v>
                </c:pt>
                <c:pt idx="40964">
                  <c:v>1116.0999999999999</c:v>
                </c:pt>
                <c:pt idx="40965">
                  <c:v>1059.67</c:v>
                </c:pt>
                <c:pt idx="40966">
                  <c:v>993.29</c:v>
                </c:pt>
                <c:pt idx="40967">
                  <c:v>925.88</c:v>
                </c:pt>
                <c:pt idx="40968">
                  <c:v>863.89</c:v>
                </c:pt>
                <c:pt idx="40969">
                  <c:v>830.89</c:v>
                </c:pt>
                <c:pt idx="40970">
                  <c:v>804.26</c:v>
                </c:pt>
                <c:pt idx="40971">
                  <c:v>797.62</c:v>
                </c:pt>
                <c:pt idx="40972">
                  <c:v>796.97</c:v>
                </c:pt>
                <c:pt idx="40973">
                  <c:v>814.57</c:v>
                </c:pt>
                <c:pt idx="40974">
                  <c:v>805.13</c:v>
                </c:pt>
                <c:pt idx="40975">
                  <c:v>963.29</c:v>
                </c:pt>
                <c:pt idx="40976">
                  <c:v>1091.51</c:v>
                </c:pt>
                <c:pt idx="40977">
                  <c:v>1200.0899999999999</c:v>
                </c:pt>
                <c:pt idx="40978">
                  <c:v>1208.18</c:v>
                </c:pt>
                <c:pt idx="40979">
                  <c:v>1219.32</c:v>
                </c:pt>
                <c:pt idx="40980">
                  <c:v>1194.02</c:v>
                </c:pt>
                <c:pt idx="40981">
                  <c:v>1148.03</c:v>
                </c:pt>
                <c:pt idx="40982">
                  <c:v>1055.8499999999999</c:v>
                </c:pt>
                <c:pt idx="40983">
                  <c:v>1014.29</c:v>
                </c:pt>
                <c:pt idx="40984">
                  <c:v>986.96</c:v>
                </c:pt>
                <c:pt idx="40985">
                  <c:v>997.27</c:v>
                </c:pt>
                <c:pt idx="40986">
                  <c:v>1066.8800000000001</c:v>
                </c:pt>
                <c:pt idx="40987">
                  <c:v>1065.96</c:v>
                </c:pt>
                <c:pt idx="40988">
                  <c:v>1027.9100000000001</c:v>
                </c:pt>
                <c:pt idx="40989">
                  <c:v>977.3</c:v>
                </c:pt>
                <c:pt idx="40990">
                  <c:v>947.48</c:v>
                </c:pt>
                <c:pt idx="40991">
                  <c:v>902.88</c:v>
                </c:pt>
                <c:pt idx="40992">
                  <c:v>876.74</c:v>
                </c:pt>
                <c:pt idx="40993">
                  <c:v>840.42</c:v>
                </c:pt>
                <c:pt idx="40994">
                  <c:v>820.68</c:v>
                </c:pt>
                <c:pt idx="40995">
                  <c:v>801.96</c:v>
                </c:pt>
                <c:pt idx="40996">
                  <c:v>787.67</c:v>
                </c:pt>
                <c:pt idx="40997">
                  <c:v>783.55</c:v>
                </c:pt>
                <c:pt idx="40998">
                  <c:v>762.17</c:v>
                </c:pt>
                <c:pt idx="40999">
                  <c:v>778.15</c:v>
                </c:pt>
                <c:pt idx="41000">
                  <c:v>820.59</c:v>
                </c:pt>
                <c:pt idx="41001">
                  <c:v>860.55</c:v>
                </c:pt>
                <c:pt idx="41002">
                  <c:v>930</c:v>
                </c:pt>
                <c:pt idx="41003">
                  <c:v>948.58</c:v>
                </c:pt>
                <c:pt idx="41004">
                  <c:v>948.66</c:v>
                </c:pt>
                <c:pt idx="41005">
                  <c:v>958.57</c:v>
                </c:pt>
                <c:pt idx="41006">
                  <c:v>914.65</c:v>
                </c:pt>
                <c:pt idx="41007">
                  <c:v>907.57</c:v>
                </c:pt>
                <c:pt idx="41008">
                  <c:v>906.44</c:v>
                </c:pt>
                <c:pt idx="41009">
                  <c:v>903.69</c:v>
                </c:pt>
                <c:pt idx="41010">
                  <c:v>1008.32</c:v>
                </c:pt>
                <c:pt idx="41011">
                  <c:v>1004.92</c:v>
                </c:pt>
                <c:pt idx="41012">
                  <c:v>1004.2</c:v>
                </c:pt>
                <c:pt idx="41013">
                  <c:v>964.27</c:v>
                </c:pt>
                <c:pt idx="41014">
                  <c:v>931.6</c:v>
                </c:pt>
                <c:pt idx="41015">
                  <c:v>887.6</c:v>
                </c:pt>
                <c:pt idx="41016">
                  <c:v>844.39</c:v>
                </c:pt>
                <c:pt idx="41017">
                  <c:v>816.32</c:v>
                </c:pt>
                <c:pt idx="41018">
                  <c:v>796.57</c:v>
                </c:pt>
                <c:pt idx="41019">
                  <c:v>787.64</c:v>
                </c:pt>
                <c:pt idx="41020">
                  <c:v>805.7</c:v>
                </c:pt>
                <c:pt idx="41021">
                  <c:v>842.14</c:v>
                </c:pt>
                <c:pt idx="41022">
                  <c:v>884.18</c:v>
                </c:pt>
                <c:pt idx="41023">
                  <c:v>1023.35</c:v>
                </c:pt>
                <c:pt idx="41024">
                  <c:v>1135.26</c:v>
                </c:pt>
                <c:pt idx="41025">
                  <c:v>1188.04</c:v>
                </c:pt>
                <c:pt idx="41026">
                  <c:v>1208.24</c:v>
                </c:pt>
                <c:pt idx="41027">
                  <c:v>1188.95</c:v>
                </c:pt>
                <c:pt idx="41028">
                  <c:v>1190.48</c:v>
                </c:pt>
                <c:pt idx="41029">
                  <c:v>1236.26</c:v>
                </c:pt>
                <c:pt idx="41030">
                  <c:v>1223</c:v>
                </c:pt>
                <c:pt idx="41031">
                  <c:v>1214.8</c:v>
                </c:pt>
                <c:pt idx="41032">
                  <c:v>1132.33</c:v>
                </c:pt>
                <c:pt idx="41033">
                  <c:v>1043.03</c:v>
                </c:pt>
                <c:pt idx="41034">
                  <c:v>1147.74</c:v>
                </c:pt>
                <c:pt idx="41035">
                  <c:v>1110.96</c:v>
                </c:pt>
                <c:pt idx="41036">
                  <c:v>1062.3399999999999</c:v>
                </c:pt>
                <c:pt idx="41037">
                  <c:v>1005.93</c:v>
                </c:pt>
                <c:pt idx="41038">
                  <c:v>932.94</c:v>
                </c:pt>
                <c:pt idx="41039">
                  <c:v>859.54</c:v>
                </c:pt>
                <c:pt idx="41040">
                  <c:v>834.57</c:v>
                </c:pt>
                <c:pt idx="41041">
                  <c:v>801.02</c:v>
                </c:pt>
                <c:pt idx="41042">
                  <c:v>785.96</c:v>
                </c:pt>
                <c:pt idx="41043">
                  <c:v>777.78</c:v>
                </c:pt>
                <c:pt idx="41044">
                  <c:v>784.8</c:v>
                </c:pt>
                <c:pt idx="41045">
                  <c:v>818.8</c:v>
                </c:pt>
                <c:pt idx="41046">
                  <c:v>844.43</c:v>
                </c:pt>
                <c:pt idx="41047">
                  <c:v>1049.81</c:v>
                </c:pt>
                <c:pt idx="41048">
                  <c:v>1205.58</c:v>
                </c:pt>
                <c:pt idx="41049">
                  <c:v>1323.2</c:v>
                </c:pt>
                <c:pt idx="41050">
                  <c:v>1385.41</c:v>
                </c:pt>
                <c:pt idx="41051">
                  <c:v>1393.35</c:v>
                </c:pt>
                <c:pt idx="41052">
                  <c:v>1347.42</c:v>
                </c:pt>
                <c:pt idx="41053">
                  <c:v>1413.42</c:v>
                </c:pt>
                <c:pt idx="41054">
                  <c:v>1416.17</c:v>
                </c:pt>
                <c:pt idx="41055">
                  <c:v>1367.09</c:v>
                </c:pt>
                <c:pt idx="41056">
                  <c:v>1260.81</c:v>
                </c:pt>
                <c:pt idx="41057">
                  <c:v>1158.4100000000001</c:v>
                </c:pt>
                <c:pt idx="41058">
                  <c:v>1236.3499999999999</c:v>
                </c:pt>
                <c:pt idx="41059">
                  <c:v>1210.44</c:v>
                </c:pt>
                <c:pt idx="41060">
                  <c:v>1164.8800000000001</c:v>
                </c:pt>
                <c:pt idx="41061">
                  <c:v>1108.5899999999999</c:v>
                </c:pt>
                <c:pt idx="41062">
                  <c:v>1032.76</c:v>
                </c:pt>
                <c:pt idx="41063">
                  <c:v>960.87</c:v>
                </c:pt>
                <c:pt idx="41064">
                  <c:v>914.95</c:v>
                </c:pt>
                <c:pt idx="41065">
                  <c:v>882.73</c:v>
                </c:pt>
                <c:pt idx="41066">
                  <c:v>860.74</c:v>
                </c:pt>
                <c:pt idx="41067">
                  <c:v>848.04</c:v>
                </c:pt>
                <c:pt idx="41068">
                  <c:v>850.59</c:v>
                </c:pt>
                <c:pt idx="41069">
                  <c:v>882.27</c:v>
                </c:pt>
                <c:pt idx="41070">
                  <c:v>907.12</c:v>
                </c:pt>
                <c:pt idx="41071">
                  <c:v>1104.21</c:v>
                </c:pt>
                <c:pt idx="41072">
                  <c:v>1272.52</c:v>
                </c:pt>
                <c:pt idx="41073">
                  <c:v>1349.22</c:v>
                </c:pt>
                <c:pt idx="41074">
                  <c:v>1416.46</c:v>
                </c:pt>
                <c:pt idx="41075">
                  <c:v>1413.53</c:v>
                </c:pt>
                <c:pt idx="41076">
                  <c:v>1365.65</c:v>
                </c:pt>
                <c:pt idx="41077">
                  <c:v>1359.7</c:v>
                </c:pt>
                <c:pt idx="41078">
                  <c:v>1339.53</c:v>
                </c:pt>
                <c:pt idx="41079">
                  <c:v>1310.98</c:v>
                </c:pt>
                <c:pt idx="41080">
                  <c:v>1221.8699999999999</c:v>
                </c:pt>
                <c:pt idx="41081">
                  <c:v>1146.33</c:v>
                </c:pt>
                <c:pt idx="41082">
                  <c:v>1221.1300000000001</c:v>
                </c:pt>
                <c:pt idx="41083">
                  <c:v>1183.17</c:v>
                </c:pt>
                <c:pt idx="41084">
                  <c:v>1132.6400000000001</c:v>
                </c:pt>
                <c:pt idx="41085">
                  <c:v>1065.75</c:v>
                </c:pt>
                <c:pt idx="41086">
                  <c:v>1005.89</c:v>
                </c:pt>
                <c:pt idx="41087">
                  <c:v>947.89</c:v>
                </c:pt>
                <c:pt idx="41088">
                  <c:v>906.95</c:v>
                </c:pt>
                <c:pt idx="41089">
                  <c:v>888.53</c:v>
                </c:pt>
                <c:pt idx="41090">
                  <c:v>871.75</c:v>
                </c:pt>
                <c:pt idx="41091">
                  <c:v>859.84</c:v>
                </c:pt>
                <c:pt idx="41092">
                  <c:v>859.32</c:v>
                </c:pt>
                <c:pt idx="41093">
                  <c:v>897.73</c:v>
                </c:pt>
                <c:pt idx="41094">
                  <c:v>906.8</c:v>
                </c:pt>
                <c:pt idx="41095">
                  <c:v>1115.56</c:v>
                </c:pt>
                <c:pt idx="41096">
                  <c:v>1256.33</c:v>
                </c:pt>
                <c:pt idx="41097">
                  <c:v>1345.81</c:v>
                </c:pt>
                <c:pt idx="41098">
                  <c:v>1391.21</c:v>
                </c:pt>
                <c:pt idx="41099">
                  <c:v>1382.67</c:v>
                </c:pt>
                <c:pt idx="41100">
                  <c:v>1358.95</c:v>
                </c:pt>
                <c:pt idx="41101">
                  <c:v>1275.0899999999999</c:v>
                </c:pt>
                <c:pt idx="41102">
                  <c:v>1276.58</c:v>
                </c:pt>
                <c:pt idx="41103">
                  <c:v>1222.78</c:v>
                </c:pt>
                <c:pt idx="41104">
                  <c:v>1153.76</c:v>
                </c:pt>
                <c:pt idx="41105">
                  <c:v>1073.98</c:v>
                </c:pt>
                <c:pt idx="41106">
                  <c:v>1112.67</c:v>
                </c:pt>
                <c:pt idx="41107">
                  <c:v>1071.8699999999999</c:v>
                </c:pt>
                <c:pt idx="41108">
                  <c:v>1024.1300000000001</c:v>
                </c:pt>
                <c:pt idx="41109">
                  <c:v>981.03</c:v>
                </c:pt>
                <c:pt idx="41110">
                  <c:v>924.84</c:v>
                </c:pt>
                <c:pt idx="41111">
                  <c:v>878.65</c:v>
                </c:pt>
                <c:pt idx="41112">
                  <c:v>827.22</c:v>
                </c:pt>
                <c:pt idx="41113">
                  <c:v>811.57</c:v>
                </c:pt>
                <c:pt idx="41114">
                  <c:v>788.52</c:v>
                </c:pt>
                <c:pt idx="41115">
                  <c:v>782.75</c:v>
                </c:pt>
                <c:pt idx="41116">
                  <c:v>793.92</c:v>
                </c:pt>
                <c:pt idx="41117">
                  <c:v>829.28</c:v>
                </c:pt>
                <c:pt idx="41118">
                  <c:v>848.28</c:v>
                </c:pt>
                <c:pt idx="41119">
                  <c:v>1007.82</c:v>
                </c:pt>
                <c:pt idx="41120">
                  <c:v>1161.17</c:v>
                </c:pt>
                <c:pt idx="41121">
                  <c:v>1223.46</c:v>
                </c:pt>
                <c:pt idx="41122">
                  <c:v>1264.48</c:v>
                </c:pt>
                <c:pt idx="41123">
                  <c:v>1267.8900000000001</c:v>
                </c:pt>
                <c:pt idx="41124">
                  <c:v>1259.17</c:v>
                </c:pt>
                <c:pt idx="41125">
                  <c:v>1265.93</c:v>
                </c:pt>
                <c:pt idx="41126">
                  <c:v>1268.9000000000001</c:v>
                </c:pt>
                <c:pt idx="41127">
                  <c:v>1236.22</c:v>
                </c:pt>
                <c:pt idx="41128">
                  <c:v>1144.68</c:v>
                </c:pt>
                <c:pt idx="41129">
                  <c:v>1085.7</c:v>
                </c:pt>
                <c:pt idx="41130">
                  <c:v>1174.4000000000001</c:v>
                </c:pt>
                <c:pt idx="41131">
                  <c:v>1139.56</c:v>
                </c:pt>
                <c:pt idx="41132">
                  <c:v>1100.42</c:v>
                </c:pt>
                <c:pt idx="41133">
                  <c:v>1054.25</c:v>
                </c:pt>
                <c:pt idx="41134">
                  <c:v>984.15</c:v>
                </c:pt>
                <c:pt idx="41135">
                  <c:v>938.01</c:v>
                </c:pt>
                <c:pt idx="41136">
                  <c:v>882</c:v>
                </c:pt>
                <c:pt idx="41137">
                  <c:v>855.81</c:v>
                </c:pt>
                <c:pt idx="41138">
                  <c:v>844.81</c:v>
                </c:pt>
                <c:pt idx="41139">
                  <c:v>832.32</c:v>
                </c:pt>
                <c:pt idx="41140">
                  <c:v>821.44</c:v>
                </c:pt>
                <c:pt idx="41141">
                  <c:v>833.07</c:v>
                </c:pt>
                <c:pt idx="41142">
                  <c:v>823.65</c:v>
                </c:pt>
                <c:pt idx="41143">
                  <c:v>932.95</c:v>
                </c:pt>
                <c:pt idx="41144">
                  <c:v>1025.28</c:v>
                </c:pt>
                <c:pt idx="41145">
                  <c:v>1143.98</c:v>
                </c:pt>
                <c:pt idx="41146">
                  <c:v>1187.17</c:v>
                </c:pt>
                <c:pt idx="41147">
                  <c:v>1165.28</c:v>
                </c:pt>
                <c:pt idx="41148">
                  <c:v>1154.3699999999999</c:v>
                </c:pt>
                <c:pt idx="41149">
                  <c:v>1140.1099999999999</c:v>
                </c:pt>
                <c:pt idx="41150">
                  <c:v>1111.43</c:v>
                </c:pt>
                <c:pt idx="41151">
                  <c:v>1092.23</c:v>
                </c:pt>
                <c:pt idx="41152">
                  <c:v>1064.82</c:v>
                </c:pt>
                <c:pt idx="41153">
                  <c:v>1069.83</c:v>
                </c:pt>
                <c:pt idx="41154">
                  <c:v>1161.5899999999999</c:v>
                </c:pt>
                <c:pt idx="41155">
                  <c:v>1156.6500000000001</c:v>
                </c:pt>
                <c:pt idx="41156">
                  <c:v>1116.08</c:v>
                </c:pt>
                <c:pt idx="41157">
                  <c:v>1068.74</c:v>
                </c:pt>
                <c:pt idx="41158">
                  <c:v>1019.82</c:v>
                </c:pt>
                <c:pt idx="41159">
                  <c:v>964.97</c:v>
                </c:pt>
                <c:pt idx="41160">
                  <c:v>918.5</c:v>
                </c:pt>
                <c:pt idx="41161">
                  <c:v>887.45</c:v>
                </c:pt>
                <c:pt idx="41162">
                  <c:v>840.81</c:v>
                </c:pt>
                <c:pt idx="41163">
                  <c:v>821.56</c:v>
                </c:pt>
                <c:pt idx="41164">
                  <c:v>823.2</c:v>
                </c:pt>
                <c:pt idx="41165">
                  <c:v>819.56</c:v>
                </c:pt>
                <c:pt idx="41166">
                  <c:v>779.43</c:v>
                </c:pt>
                <c:pt idx="41167">
                  <c:v>814.12</c:v>
                </c:pt>
                <c:pt idx="41168">
                  <c:v>848.22</c:v>
                </c:pt>
                <c:pt idx="41169">
                  <c:v>893.12</c:v>
                </c:pt>
                <c:pt idx="41170">
                  <c:v>960.16</c:v>
                </c:pt>
                <c:pt idx="41171">
                  <c:v>974.49</c:v>
                </c:pt>
                <c:pt idx="41172">
                  <c:v>987.7</c:v>
                </c:pt>
                <c:pt idx="41173">
                  <c:v>972.95</c:v>
                </c:pt>
                <c:pt idx="41174">
                  <c:v>949.7</c:v>
                </c:pt>
                <c:pt idx="41175">
                  <c:v>922.21</c:v>
                </c:pt>
                <c:pt idx="41176">
                  <c:v>920.39</c:v>
                </c:pt>
                <c:pt idx="41177">
                  <c:v>940.42</c:v>
                </c:pt>
                <c:pt idx="41178">
                  <c:v>1024.48</c:v>
                </c:pt>
                <c:pt idx="41179">
                  <c:v>1019.07</c:v>
                </c:pt>
                <c:pt idx="41180">
                  <c:v>998.34</c:v>
                </c:pt>
                <c:pt idx="41181">
                  <c:v>961.67</c:v>
                </c:pt>
                <c:pt idx="41182">
                  <c:v>921.31</c:v>
                </c:pt>
                <c:pt idx="41183">
                  <c:v>868.89</c:v>
                </c:pt>
                <c:pt idx="41184">
                  <c:v>836.58</c:v>
                </c:pt>
                <c:pt idx="41185">
                  <c:v>817.56</c:v>
                </c:pt>
                <c:pt idx="41186">
                  <c:v>796.15</c:v>
                </c:pt>
                <c:pt idx="41187">
                  <c:v>790.5</c:v>
                </c:pt>
                <c:pt idx="41188">
                  <c:v>801.34</c:v>
                </c:pt>
                <c:pt idx="41189">
                  <c:v>819.8</c:v>
                </c:pt>
                <c:pt idx="41190">
                  <c:v>863.08</c:v>
                </c:pt>
                <c:pt idx="41191">
                  <c:v>1055.94</c:v>
                </c:pt>
                <c:pt idx="41192">
                  <c:v>1224.49</c:v>
                </c:pt>
                <c:pt idx="41193">
                  <c:v>1292.93</c:v>
                </c:pt>
                <c:pt idx="41194">
                  <c:v>1328.18</c:v>
                </c:pt>
                <c:pt idx="41195">
                  <c:v>1350.09</c:v>
                </c:pt>
                <c:pt idx="41196">
                  <c:v>1352.3</c:v>
                </c:pt>
                <c:pt idx="41197">
                  <c:v>1336.91</c:v>
                </c:pt>
                <c:pt idx="41198">
                  <c:v>1299.93</c:v>
                </c:pt>
                <c:pt idx="41199">
                  <c:v>1246.46</c:v>
                </c:pt>
                <c:pt idx="41200">
                  <c:v>1180.93</c:v>
                </c:pt>
                <c:pt idx="41201">
                  <c:v>1097.19</c:v>
                </c:pt>
                <c:pt idx="41202">
                  <c:v>1152.31</c:v>
                </c:pt>
                <c:pt idx="41203">
                  <c:v>1113.68</c:v>
                </c:pt>
                <c:pt idx="41204">
                  <c:v>1063.02</c:v>
                </c:pt>
                <c:pt idx="41205">
                  <c:v>1023.47</c:v>
                </c:pt>
                <c:pt idx="41206">
                  <c:v>962.41</c:v>
                </c:pt>
                <c:pt idx="41207">
                  <c:v>910.97</c:v>
                </c:pt>
                <c:pt idx="41208">
                  <c:v>864.81</c:v>
                </c:pt>
                <c:pt idx="41209">
                  <c:v>828.78</c:v>
                </c:pt>
                <c:pt idx="41210">
                  <c:v>823.2</c:v>
                </c:pt>
                <c:pt idx="41211">
                  <c:v>813.77</c:v>
                </c:pt>
                <c:pt idx="41212">
                  <c:v>821.3</c:v>
                </c:pt>
                <c:pt idx="41213">
                  <c:v>834.58</c:v>
                </c:pt>
                <c:pt idx="41214">
                  <c:v>882.32</c:v>
                </c:pt>
                <c:pt idx="41215">
                  <c:v>1065.43</c:v>
                </c:pt>
                <c:pt idx="41216">
                  <c:v>1214.9100000000001</c:v>
                </c:pt>
                <c:pt idx="41217">
                  <c:v>1322.24</c:v>
                </c:pt>
                <c:pt idx="41218">
                  <c:v>1359.69</c:v>
                </c:pt>
                <c:pt idx="41219">
                  <c:v>1368.81</c:v>
                </c:pt>
                <c:pt idx="41220">
                  <c:v>1388.86</c:v>
                </c:pt>
                <c:pt idx="41221">
                  <c:v>1328.38</c:v>
                </c:pt>
                <c:pt idx="41222">
                  <c:v>1307.55</c:v>
                </c:pt>
                <c:pt idx="41223">
                  <c:v>1251.76</c:v>
                </c:pt>
                <c:pt idx="41224">
                  <c:v>1180.54</c:v>
                </c:pt>
                <c:pt idx="41225">
                  <c:v>1104.19</c:v>
                </c:pt>
                <c:pt idx="41226">
                  <c:v>1174.8399999999999</c:v>
                </c:pt>
                <c:pt idx="41227">
                  <c:v>1122.5999999999999</c:v>
                </c:pt>
                <c:pt idx="41228">
                  <c:v>1090.29</c:v>
                </c:pt>
                <c:pt idx="41229">
                  <c:v>1045.54</c:v>
                </c:pt>
                <c:pt idx="41230">
                  <c:v>973.88</c:v>
                </c:pt>
                <c:pt idx="41231">
                  <c:v>920.24</c:v>
                </c:pt>
                <c:pt idx="41232">
                  <c:v>876.88</c:v>
                </c:pt>
                <c:pt idx="41233">
                  <c:v>849.66</c:v>
                </c:pt>
                <c:pt idx="41234">
                  <c:v>828.74</c:v>
                </c:pt>
                <c:pt idx="41235">
                  <c:v>823.27</c:v>
                </c:pt>
                <c:pt idx="41236">
                  <c:v>826.05</c:v>
                </c:pt>
                <c:pt idx="41237">
                  <c:v>853.12</c:v>
                </c:pt>
                <c:pt idx="41238">
                  <c:v>896.4</c:v>
                </c:pt>
                <c:pt idx="41239">
                  <c:v>1074.51</c:v>
                </c:pt>
                <c:pt idx="41240">
                  <c:v>1226.27</c:v>
                </c:pt>
                <c:pt idx="41241">
                  <c:v>1301.76</c:v>
                </c:pt>
                <c:pt idx="41242">
                  <c:v>1342.97</c:v>
                </c:pt>
                <c:pt idx="41243">
                  <c:v>1345.95</c:v>
                </c:pt>
                <c:pt idx="41244">
                  <c:v>1349.64</c:v>
                </c:pt>
                <c:pt idx="41245">
                  <c:v>1366.73</c:v>
                </c:pt>
                <c:pt idx="41246">
                  <c:v>1342.74</c:v>
                </c:pt>
                <c:pt idx="41247">
                  <c:v>1270.8</c:v>
                </c:pt>
                <c:pt idx="41248">
                  <c:v>1268.27</c:v>
                </c:pt>
                <c:pt idx="41249">
                  <c:v>1196.9000000000001</c:v>
                </c:pt>
                <c:pt idx="41250">
                  <c:v>1268.54</c:v>
                </c:pt>
                <c:pt idx="41251">
                  <c:v>1226.6300000000001</c:v>
                </c:pt>
                <c:pt idx="41252">
                  <c:v>1188.47</c:v>
                </c:pt>
                <c:pt idx="41253">
                  <c:v>1149.99</c:v>
                </c:pt>
                <c:pt idx="41254">
                  <c:v>1085.1500000000001</c:v>
                </c:pt>
                <c:pt idx="41255">
                  <c:v>1035.8499999999999</c:v>
                </c:pt>
                <c:pt idx="41256">
                  <c:v>973.51</c:v>
                </c:pt>
                <c:pt idx="41257">
                  <c:v>946.75</c:v>
                </c:pt>
                <c:pt idx="41258">
                  <c:v>922.63</c:v>
                </c:pt>
                <c:pt idx="41259">
                  <c:v>914.34</c:v>
                </c:pt>
                <c:pt idx="41260">
                  <c:v>911.63</c:v>
                </c:pt>
                <c:pt idx="41261">
                  <c:v>938.25</c:v>
                </c:pt>
                <c:pt idx="41262">
                  <c:v>979.56</c:v>
                </c:pt>
                <c:pt idx="41263">
                  <c:v>1068.52</c:v>
                </c:pt>
                <c:pt idx="41264">
                  <c:v>1219.23</c:v>
                </c:pt>
                <c:pt idx="41265">
                  <c:v>1319.51</c:v>
                </c:pt>
                <c:pt idx="41266">
                  <c:v>1376.86</c:v>
                </c:pt>
                <c:pt idx="41267">
                  <c:v>1390.08</c:v>
                </c:pt>
                <c:pt idx="41268">
                  <c:v>1346.55</c:v>
                </c:pt>
                <c:pt idx="41269">
                  <c:v>1329.9</c:v>
                </c:pt>
                <c:pt idx="41270">
                  <c:v>1301.53</c:v>
                </c:pt>
                <c:pt idx="41271">
                  <c:v>1267.52</c:v>
                </c:pt>
                <c:pt idx="41272">
                  <c:v>1268.78</c:v>
                </c:pt>
                <c:pt idx="41273">
                  <c:v>1204.3800000000001</c:v>
                </c:pt>
                <c:pt idx="41274">
                  <c:v>1259.4000000000001</c:v>
                </c:pt>
                <c:pt idx="41275">
                  <c:v>1247.26</c:v>
                </c:pt>
                <c:pt idx="41276">
                  <c:v>1213.1500000000001</c:v>
                </c:pt>
                <c:pt idx="41277">
                  <c:v>1158.71</c:v>
                </c:pt>
                <c:pt idx="41278">
                  <c:v>1093.6500000000001</c:v>
                </c:pt>
                <c:pt idx="41279">
                  <c:v>1037.0899999999999</c:v>
                </c:pt>
                <c:pt idx="41280">
                  <c:v>984.83</c:v>
                </c:pt>
                <c:pt idx="41281">
                  <c:v>965.87</c:v>
                </c:pt>
                <c:pt idx="41282">
                  <c:v>925.65</c:v>
                </c:pt>
                <c:pt idx="41283">
                  <c:v>915.01</c:v>
                </c:pt>
                <c:pt idx="41284">
                  <c:v>918.77</c:v>
                </c:pt>
                <c:pt idx="41285">
                  <c:v>933.42</c:v>
                </c:pt>
                <c:pt idx="41286">
                  <c:v>980.09</c:v>
                </c:pt>
                <c:pt idx="41287">
                  <c:v>1150.42</c:v>
                </c:pt>
                <c:pt idx="41288">
                  <c:v>1226.9100000000001</c:v>
                </c:pt>
                <c:pt idx="41289">
                  <c:v>1317.78</c:v>
                </c:pt>
                <c:pt idx="41290">
                  <c:v>1364.62</c:v>
                </c:pt>
                <c:pt idx="41291">
                  <c:v>1388.99</c:v>
                </c:pt>
                <c:pt idx="41292">
                  <c:v>1383.48</c:v>
                </c:pt>
                <c:pt idx="41293">
                  <c:v>1394.76</c:v>
                </c:pt>
                <c:pt idx="41294">
                  <c:v>1351.34</c:v>
                </c:pt>
                <c:pt idx="41295">
                  <c:v>1285.8399999999999</c:v>
                </c:pt>
                <c:pt idx="41296">
                  <c:v>1202.43</c:v>
                </c:pt>
                <c:pt idx="41297">
                  <c:v>1149.56</c:v>
                </c:pt>
                <c:pt idx="41298">
                  <c:v>1204.49</c:v>
                </c:pt>
                <c:pt idx="41299">
                  <c:v>1172.5</c:v>
                </c:pt>
                <c:pt idx="41300">
                  <c:v>1130.01</c:v>
                </c:pt>
                <c:pt idx="41301">
                  <c:v>1064.5899999999999</c:v>
                </c:pt>
                <c:pt idx="41302">
                  <c:v>1012.16</c:v>
                </c:pt>
                <c:pt idx="41303">
                  <c:v>966.03</c:v>
                </c:pt>
                <c:pt idx="41304">
                  <c:v>932.26</c:v>
                </c:pt>
                <c:pt idx="41305">
                  <c:v>884.72</c:v>
                </c:pt>
                <c:pt idx="41306">
                  <c:v>863.43</c:v>
                </c:pt>
                <c:pt idx="41307">
                  <c:v>843.98</c:v>
                </c:pt>
                <c:pt idx="41308">
                  <c:v>810.96</c:v>
                </c:pt>
                <c:pt idx="41309">
                  <c:v>856.5</c:v>
                </c:pt>
                <c:pt idx="41310">
                  <c:v>842.41</c:v>
                </c:pt>
                <c:pt idx="41311">
                  <c:v>960.28</c:v>
                </c:pt>
                <c:pt idx="41312">
                  <c:v>1062.94</c:v>
                </c:pt>
                <c:pt idx="41313">
                  <c:v>1116.83</c:v>
                </c:pt>
                <c:pt idx="41314">
                  <c:v>1115.58</c:v>
                </c:pt>
                <c:pt idx="41315">
                  <c:v>1118.17</c:v>
                </c:pt>
                <c:pt idx="41316">
                  <c:v>1061.6199999999999</c:v>
                </c:pt>
                <c:pt idx="41317">
                  <c:v>1034.58</c:v>
                </c:pt>
                <c:pt idx="41318">
                  <c:v>1012.33</c:v>
                </c:pt>
                <c:pt idx="41319">
                  <c:v>986.77</c:v>
                </c:pt>
                <c:pt idx="41320">
                  <c:v>979.85</c:v>
                </c:pt>
                <c:pt idx="41321">
                  <c:v>991.1</c:v>
                </c:pt>
                <c:pt idx="41322">
                  <c:v>1047.72</c:v>
                </c:pt>
                <c:pt idx="41323">
                  <c:v>1014.82</c:v>
                </c:pt>
                <c:pt idx="41324">
                  <c:v>988.58</c:v>
                </c:pt>
                <c:pt idx="41325">
                  <c:v>959.41</c:v>
                </c:pt>
                <c:pt idx="41326">
                  <c:v>899.86</c:v>
                </c:pt>
                <c:pt idx="41327">
                  <c:v>852.25</c:v>
                </c:pt>
                <c:pt idx="41328">
                  <c:v>809.5</c:v>
                </c:pt>
                <c:pt idx="41329">
                  <c:v>787.12</c:v>
                </c:pt>
                <c:pt idx="41330">
                  <c:v>764.61</c:v>
                </c:pt>
                <c:pt idx="41331">
                  <c:v>748.71</c:v>
                </c:pt>
                <c:pt idx="41332">
                  <c:v>746.6</c:v>
                </c:pt>
                <c:pt idx="41333">
                  <c:v>740.03</c:v>
                </c:pt>
                <c:pt idx="41334">
                  <c:v>718.99</c:v>
                </c:pt>
                <c:pt idx="41335">
                  <c:v>759.15</c:v>
                </c:pt>
                <c:pt idx="41336">
                  <c:v>830.97</c:v>
                </c:pt>
                <c:pt idx="41337">
                  <c:v>909.15</c:v>
                </c:pt>
                <c:pt idx="41338">
                  <c:v>970.46</c:v>
                </c:pt>
                <c:pt idx="41339">
                  <c:v>998.21</c:v>
                </c:pt>
                <c:pt idx="41340">
                  <c:v>1001.49</c:v>
                </c:pt>
                <c:pt idx="41341">
                  <c:v>1006.43</c:v>
                </c:pt>
                <c:pt idx="41342">
                  <c:v>1010.33</c:v>
                </c:pt>
                <c:pt idx="41343">
                  <c:v>981.18</c:v>
                </c:pt>
                <c:pt idx="41344">
                  <c:v>950.56</c:v>
                </c:pt>
                <c:pt idx="41345">
                  <c:v>928.34</c:v>
                </c:pt>
                <c:pt idx="41346">
                  <c:v>1075.52</c:v>
                </c:pt>
                <c:pt idx="41347">
                  <c:v>1082.3800000000001</c:v>
                </c:pt>
                <c:pt idx="41348">
                  <c:v>1065.27</c:v>
                </c:pt>
                <c:pt idx="41349">
                  <c:v>1010.77</c:v>
                </c:pt>
                <c:pt idx="41350">
                  <c:v>968.36</c:v>
                </c:pt>
                <c:pt idx="41351">
                  <c:v>917.02</c:v>
                </c:pt>
                <c:pt idx="41352">
                  <c:v>870.02</c:v>
                </c:pt>
                <c:pt idx="41353">
                  <c:v>838.02</c:v>
                </c:pt>
                <c:pt idx="41354">
                  <c:v>822.86</c:v>
                </c:pt>
                <c:pt idx="41355">
                  <c:v>803.72</c:v>
                </c:pt>
                <c:pt idx="41356">
                  <c:v>814.64</c:v>
                </c:pt>
                <c:pt idx="41357">
                  <c:v>856.67</c:v>
                </c:pt>
                <c:pt idx="41358">
                  <c:v>895.18</c:v>
                </c:pt>
                <c:pt idx="41359">
                  <c:v>1100.05</c:v>
                </c:pt>
                <c:pt idx="41360">
                  <c:v>1279.5899999999999</c:v>
                </c:pt>
                <c:pt idx="41361">
                  <c:v>1366.01</c:v>
                </c:pt>
                <c:pt idx="41362">
                  <c:v>1398.94</c:v>
                </c:pt>
                <c:pt idx="41363">
                  <c:v>1400.63</c:v>
                </c:pt>
                <c:pt idx="41364">
                  <c:v>1368.26</c:v>
                </c:pt>
                <c:pt idx="41365">
                  <c:v>1370.93</c:v>
                </c:pt>
                <c:pt idx="41366">
                  <c:v>1296.58</c:v>
                </c:pt>
                <c:pt idx="41367">
                  <c:v>1238.6400000000001</c:v>
                </c:pt>
                <c:pt idx="41368">
                  <c:v>1179.77</c:v>
                </c:pt>
                <c:pt idx="41369">
                  <c:v>1113.9100000000001</c:v>
                </c:pt>
                <c:pt idx="41370">
                  <c:v>1167.6600000000001</c:v>
                </c:pt>
                <c:pt idx="41371">
                  <c:v>1124.6500000000001</c:v>
                </c:pt>
                <c:pt idx="41372">
                  <c:v>1063.42</c:v>
                </c:pt>
                <c:pt idx="41373">
                  <c:v>998.28</c:v>
                </c:pt>
                <c:pt idx="41374">
                  <c:v>935.15</c:v>
                </c:pt>
                <c:pt idx="41375">
                  <c:v>871.35</c:v>
                </c:pt>
                <c:pt idx="41376">
                  <c:v>837.06</c:v>
                </c:pt>
                <c:pt idx="41377">
                  <c:v>809.26</c:v>
                </c:pt>
                <c:pt idx="41378">
                  <c:v>788.7</c:v>
                </c:pt>
                <c:pt idx="41379">
                  <c:v>785.21</c:v>
                </c:pt>
                <c:pt idx="41380">
                  <c:v>799.27</c:v>
                </c:pt>
                <c:pt idx="41381">
                  <c:v>840.82</c:v>
                </c:pt>
                <c:pt idx="41382">
                  <c:v>859.35</c:v>
                </c:pt>
                <c:pt idx="41383">
                  <c:v>1049.74</c:v>
                </c:pt>
                <c:pt idx="41384">
                  <c:v>1190.79</c:v>
                </c:pt>
                <c:pt idx="41385">
                  <c:v>1254.75</c:v>
                </c:pt>
                <c:pt idx="41386">
                  <c:v>1286.5</c:v>
                </c:pt>
                <c:pt idx="41387">
                  <c:v>1293.42</c:v>
                </c:pt>
                <c:pt idx="41388">
                  <c:v>1305.3499999999999</c:v>
                </c:pt>
                <c:pt idx="41389">
                  <c:v>1334.39</c:v>
                </c:pt>
                <c:pt idx="41390">
                  <c:v>1307.0899999999999</c:v>
                </c:pt>
                <c:pt idx="41391">
                  <c:v>1266.8</c:v>
                </c:pt>
                <c:pt idx="41392">
                  <c:v>1200.28</c:v>
                </c:pt>
                <c:pt idx="41393">
                  <c:v>1127.96</c:v>
                </c:pt>
                <c:pt idx="41394">
                  <c:v>1191.98</c:v>
                </c:pt>
                <c:pt idx="41395">
                  <c:v>1157.53</c:v>
                </c:pt>
                <c:pt idx="41396">
                  <c:v>1105.28</c:v>
                </c:pt>
                <c:pt idx="41397">
                  <c:v>1065.0999999999999</c:v>
                </c:pt>
                <c:pt idx="41398">
                  <c:v>1001.44</c:v>
                </c:pt>
                <c:pt idx="41399">
                  <c:v>916.95</c:v>
                </c:pt>
                <c:pt idx="41400">
                  <c:v>867.47</c:v>
                </c:pt>
                <c:pt idx="41401">
                  <c:v>830.71</c:v>
                </c:pt>
                <c:pt idx="41402">
                  <c:v>825.03</c:v>
                </c:pt>
                <c:pt idx="41403">
                  <c:v>815.98</c:v>
                </c:pt>
                <c:pt idx="41404">
                  <c:v>830.06</c:v>
                </c:pt>
                <c:pt idx="41405">
                  <c:v>867.37</c:v>
                </c:pt>
                <c:pt idx="41406">
                  <c:v>893.25</c:v>
                </c:pt>
                <c:pt idx="41407">
                  <c:v>1084.42</c:v>
                </c:pt>
                <c:pt idx="41408">
                  <c:v>1234.07</c:v>
                </c:pt>
                <c:pt idx="41409">
                  <c:v>1319.25</c:v>
                </c:pt>
                <c:pt idx="41410">
                  <c:v>1371.03</c:v>
                </c:pt>
                <c:pt idx="41411">
                  <c:v>1365.93</c:v>
                </c:pt>
                <c:pt idx="41412">
                  <c:v>1385.52</c:v>
                </c:pt>
                <c:pt idx="41413">
                  <c:v>1413.85</c:v>
                </c:pt>
                <c:pt idx="41414">
                  <c:v>1398.95</c:v>
                </c:pt>
                <c:pt idx="41415">
                  <c:v>1353.3</c:v>
                </c:pt>
                <c:pt idx="41416">
                  <c:v>1256.97</c:v>
                </c:pt>
                <c:pt idx="41417">
                  <c:v>1158.49</c:v>
                </c:pt>
                <c:pt idx="41418">
                  <c:v>1231.5</c:v>
                </c:pt>
                <c:pt idx="41419">
                  <c:v>1171.71</c:v>
                </c:pt>
                <c:pt idx="41420">
                  <c:v>1171.33</c:v>
                </c:pt>
                <c:pt idx="41421">
                  <c:v>1131.74</c:v>
                </c:pt>
                <c:pt idx="41422">
                  <c:v>1059.29</c:v>
                </c:pt>
                <c:pt idx="41423">
                  <c:v>989.57</c:v>
                </c:pt>
                <c:pt idx="41424">
                  <c:v>936.29</c:v>
                </c:pt>
                <c:pt idx="41425">
                  <c:v>925.81</c:v>
                </c:pt>
                <c:pt idx="41426">
                  <c:v>893.14</c:v>
                </c:pt>
                <c:pt idx="41427">
                  <c:v>883.29</c:v>
                </c:pt>
                <c:pt idx="41428">
                  <c:v>887.79</c:v>
                </c:pt>
                <c:pt idx="41429">
                  <c:v>889.05</c:v>
                </c:pt>
                <c:pt idx="41430">
                  <c:v>933.97</c:v>
                </c:pt>
                <c:pt idx="41431">
                  <c:v>1128.3800000000001</c:v>
                </c:pt>
                <c:pt idx="41432">
                  <c:v>1266.3599999999999</c:v>
                </c:pt>
                <c:pt idx="41433">
                  <c:v>1308.72</c:v>
                </c:pt>
                <c:pt idx="41434">
                  <c:v>1358.13</c:v>
                </c:pt>
                <c:pt idx="41435">
                  <c:v>1376.79</c:v>
                </c:pt>
                <c:pt idx="41436">
                  <c:v>1361.03</c:v>
                </c:pt>
                <c:pt idx="41437">
                  <c:v>1381.68</c:v>
                </c:pt>
                <c:pt idx="41438">
                  <c:v>1332.41</c:v>
                </c:pt>
                <c:pt idx="41439">
                  <c:v>1254.25</c:v>
                </c:pt>
                <c:pt idx="41440">
                  <c:v>1193.55</c:v>
                </c:pt>
                <c:pt idx="41441">
                  <c:v>1135.44</c:v>
                </c:pt>
                <c:pt idx="41442">
                  <c:v>1197.93</c:v>
                </c:pt>
                <c:pt idx="41443">
                  <c:v>1175.8800000000001</c:v>
                </c:pt>
                <c:pt idx="41444">
                  <c:v>1147.46</c:v>
                </c:pt>
                <c:pt idx="41445">
                  <c:v>1102.28</c:v>
                </c:pt>
                <c:pt idx="41446">
                  <c:v>1025.4100000000001</c:v>
                </c:pt>
                <c:pt idx="41447">
                  <c:v>971.06</c:v>
                </c:pt>
                <c:pt idx="41448">
                  <c:v>931.96</c:v>
                </c:pt>
                <c:pt idx="41449">
                  <c:v>890.93</c:v>
                </c:pt>
                <c:pt idx="41450">
                  <c:v>869.42</c:v>
                </c:pt>
                <c:pt idx="41451">
                  <c:v>864.27</c:v>
                </c:pt>
                <c:pt idx="41452">
                  <c:v>864.56</c:v>
                </c:pt>
                <c:pt idx="41453">
                  <c:v>888.67</c:v>
                </c:pt>
                <c:pt idx="41454">
                  <c:v>903.04</c:v>
                </c:pt>
                <c:pt idx="41455">
                  <c:v>1088.67</c:v>
                </c:pt>
                <c:pt idx="41456">
                  <c:v>1213.42</c:v>
                </c:pt>
                <c:pt idx="41457">
                  <c:v>1255.47</c:v>
                </c:pt>
                <c:pt idx="41458">
                  <c:v>1284.22</c:v>
                </c:pt>
                <c:pt idx="41459">
                  <c:v>1277.82</c:v>
                </c:pt>
                <c:pt idx="41460">
                  <c:v>1275.6500000000001</c:v>
                </c:pt>
                <c:pt idx="41461">
                  <c:v>1267.0999999999999</c:v>
                </c:pt>
                <c:pt idx="41462">
                  <c:v>1217.48</c:v>
                </c:pt>
                <c:pt idx="41463">
                  <c:v>1228.6099999999999</c:v>
                </c:pt>
                <c:pt idx="41464">
                  <c:v>1146.99</c:v>
                </c:pt>
                <c:pt idx="41465">
                  <c:v>1103.06</c:v>
                </c:pt>
                <c:pt idx="41466">
                  <c:v>1201.43</c:v>
                </c:pt>
                <c:pt idx="41467">
                  <c:v>1170.32</c:v>
                </c:pt>
                <c:pt idx="41468">
                  <c:v>1138.3</c:v>
                </c:pt>
                <c:pt idx="41469">
                  <c:v>1100.25</c:v>
                </c:pt>
                <c:pt idx="41470">
                  <c:v>1049.6600000000001</c:v>
                </c:pt>
                <c:pt idx="41471">
                  <c:v>977.99</c:v>
                </c:pt>
                <c:pt idx="41472">
                  <c:v>915.96</c:v>
                </c:pt>
                <c:pt idx="41473">
                  <c:v>887.86</c:v>
                </c:pt>
                <c:pt idx="41474">
                  <c:v>870.04</c:v>
                </c:pt>
                <c:pt idx="41475">
                  <c:v>857.8</c:v>
                </c:pt>
                <c:pt idx="41476">
                  <c:v>832.53</c:v>
                </c:pt>
                <c:pt idx="41477">
                  <c:v>837.32</c:v>
                </c:pt>
                <c:pt idx="41478">
                  <c:v>846.26</c:v>
                </c:pt>
                <c:pt idx="41479">
                  <c:v>990.43</c:v>
                </c:pt>
                <c:pt idx="41480">
                  <c:v>1110.3800000000001</c:v>
                </c:pt>
                <c:pt idx="41481">
                  <c:v>1185.9000000000001</c:v>
                </c:pt>
                <c:pt idx="41482">
                  <c:v>1234.25</c:v>
                </c:pt>
                <c:pt idx="41483">
                  <c:v>1228.3599999999999</c:v>
                </c:pt>
                <c:pt idx="41484">
                  <c:v>1180.1400000000001</c:v>
                </c:pt>
                <c:pt idx="41485">
                  <c:v>1162.8900000000001</c:v>
                </c:pt>
                <c:pt idx="41486">
                  <c:v>1161.25</c:v>
                </c:pt>
                <c:pt idx="41487">
                  <c:v>1134.9000000000001</c:v>
                </c:pt>
                <c:pt idx="41488">
                  <c:v>1081.48</c:v>
                </c:pt>
                <c:pt idx="41489">
                  <c:v>1082.51</c:v>
                </c:pt>
                <c:pt idx="41490">
                  <c:v>1166.24</c:v>
                </c:pt>
                <c:pt idx="41491">
                  <c:v>1123.83</c:v>
                </c:pt>
                <c:pt idx="41492">
                  <c:v>1121.56</c:v>
                </c:pt>
                <c:pt idx="41493">
                  <c:v>1071.8599999999999</c:v>
                </c:pt>
                <c:pt idx="41494">
                  <c:v>1035.69</c:v>
                </c:pt>
                <c:pt idx="41495">
                  <c:v>980.47</c:v>
                </c:pt>
                <c:pt idx="41496">
                  <c:v>932.56</c:v>
                </c:pt>
                <c:pt idx="41497">
                  <c:v>901.2</c:v>
                </c:pt>
                <c:pt idx="41498">
                  <c:v>870.95</c:v>
                </c:pt>
                <c:pt idx="41499">
                  <c:v>855.56</c:v>
                </c:pt>
                <c:pt idx="41500">
                  <c:v>835.66</c:v>
                </c:pt>
                <c:pt idx="41501">
                  <c:v>825.44</c:v>
                </c:pt>
                <c:pt idx="41502">
                  <c:v>803.43</c:v>
                </c:pt>
                <c:pt idx="41503">
                  <c:v>856.48</c:v>
                </c:pt>
                <c:pt idx="41504">
                  <c:v>902.05</c:v>
                </c:pt>
                <c:pt idx="41505">
                  <c:v>964.74</c:v>
                </c:pt>
                <c:pt idx="41506">
                  <c:v>1014.6</c:v>
                </c:pt>
                <c:pt idx="41507">
                  <c:v>1043.51</c:v>
                </c:pt>
                <c:pt idx="41508">
                  <c:v>1049.8800000000001</c:v>
                </c:pt>
                <c:pt idx="41509">
                  <c:v>1038.28</c:v>
                </c:pt>
                <c:pt idx="41510">
                  <c:v>1029.79</c:v>
                </c:pt>
                <c:pt idx="41511">
                  <c:v>1000.96</c:v>
                </c:pt>
                <c:pt idx="41512">
                  <c:v>982.05</c:v>
                </c:pt>
                <c:pt idx="41513">
                  <c:v>1016.83</c:v>
                </c:pt>
                <c:pt idx="41514">
                  <c:v>1101.72</c:v>
                </c:pt>
                <c:pt idx="41515">
                  <c:v>1099.94</c:v>
                </c:pt>
                <c:pt idx="41516">
                  <c:v>1093.23</c:v>
                </c:pt>
                <c:pt idx="41517">
                  <c:v>1078.57</c:v>
                </c:pt>
                <c:pt idx="41518">
                  <c:v>1000.76</c:v>
                </c:pt>
                <c:pt idx="41519">
                  <c:v>932.01</c:v>
                </c:pt>
                <c:pt idx="41520">
                  <c:v>894.85</c:v>
                </c:pt>
                <c:pt idx="41521">
                  <c:v>870.29</c:v>
                </c:pt>
                <c:pt idx="41522">
                  <c:v>843.49</c:v>
                </c:pt>
                <c:pt idx="41523">
                  <c:v>825.24</c:v>
                </c:pt>
                <c:pt idx="41524">
                  <c:v>837.24</c:v>
                </c:pt>
                <c:pt idx="41525">
                  <c:v>863.25</c:v>
                </c:pt>
                <c:pt idx="41526">
                  <c:v>909.23</c:v>
                </c:pt>
                <c:pt idx="41527">
                  <c:v>1125.98</c:v>
                </c:pt>
                <c:pt idx="41528">
                  <c:v>1280.5999999999999</c:v>
                </c:pt>
                <c:pt idx="41529">
                  <c:v>1379.62</c:v>
                </c:pt>
                <c:pt idx="41530">
                  <c:v>1448.07</c:v>
                </c:pt>
                <c:pt idx="41531">
                  <c:v>1441.41</c:v>
                </c:pt>
                <c:pt idx="41532">
                  <c:v>1452.22</c:v>
                </c:pt>
                <c:pt idx="41533">
                  <c:v>1470.09</c:v>
                </c:pt>
                <c:pt idx="41534">
                  <c:v>1440.18</c:v>
                </c:pt>
                <c:pt idx="41535">
                  <c:v>1361.07</c:v>
                </c:pt>
                <c:pt idx="41536">
                  <c:v>1256.76</c:v>
                </c:pt>
                <c:pt idx="41537">
                  <c:v>1181.7</c:v>
                </c:pt>
                <c:pt idx="41538">
                  <c:v>1232.74</c:v>
                </c:pt>
                <c:pt idx="41539">
                  <c:v>1223.82</c:v>
                </c:pt>
                <c:pt idx="41540">
                  <c:v>1157.5899999999999</c:v>
                </c:pt>
                <c:pt idx="41541">
                  <c:v>1119.46</c:v>
                </c:pt>
                <c:pt idx="41542">
                  <c:v>1052.07</c:v>
                </c:pt>
                <c:pt idx="41543">
                  <c:v>987.82</c:v>
                </c:pt>
                <c:pt idx="41544">
                  <c:v>939.41</c:v>
                </c:pt>
                <c:pt idx="41545">
                  <c:v>902.26</c:v>
                </c:pt>
                <c:pt idx="41546">
                  <c:v>882.4</c:v>
                </c:pt>
                <c:pt idx="41547">
                  <c:v>872.56</c:v>
                </c:pt>
                <c:pt idx="41548">
                  <c:v>882.31</c:v>
                </c:pt>
                <c:pt idx="41549">
                  <c:v>891.42</c:v>
                </c:pt>
                <c:pt idx="41550">
                  <c:v>926.79</c:v>
                </c:pt>
                <c:pt idx="41551">
                  <c:v>1140.72</c:v>
                </c:pt>
                <c:pt idx="41552">
                  <c:v>1291.94</c:v>
                </c:pt>
                <c:pt idx="41553">
                  <c:v>1383.97</c:v>
                </c:pt>
                <c:pt idx="41554">
                  <c:v>1429.43</c:v>
                </c:pt>
                <c:pt idx="41555">
                  <c:v>1449.65</c:v>
                </c:pt>
                <c:pt idx="41556">
                  <c:v>1457.26</c:v>
                </c:pt>
                <c:pt idx="41557">
                  <c:v>1469.23</c:v>
                </c:pt>
                <c:pt idx="41558">
                  <c:v>1444.25</c:v>
                </c:pt>
                <c:pt idx="41559">
                  <c:v>1400.23</c:v>
                </c:pt>
                <c:pt idx="41560">
                  <c:v>1302.72</c:v>
                </c:pt>
                <c:pt idx="41561">
                  <c:v>1213.78</c:v>
                </c:pt>
                <c:pt idx="41562">
                  <c:v>1293.8499999999999</c:v>
                </c:pt>
                <c:pt idx="41563">
                  <c:v>1250.73</c:v>
                </c:pt>
                <c:pt idx="41564">
                  <c:v>1222.24</c:v>
                </c:pt>
                <c:pt idx="41565">
                  <c:v>1173.96</c:v>
                </c:pt>
                <c:pt idx="41566">
                  <c:v>1112.74</c:v>
                </c:pt>
                <c:pt idx="41567">
                  <c:v>1034.71</c:v>
                </c:pt>
                <c:pt idx="41568">
                  <c:v>990.93</c:v>
                </c:pt>
                <c:pt idx="41569">
                  <c:v>958.3</c:v>
                </c:pt>
                <c:pt idx="41570">
                  <c:v>927.28</c:v>
                </c:pt>
                <c:pt idx="41571">
                  <c:v>904.6</c:v>
                </c:pt>
                <c:pt idx="41572">
                  <c:v>913.07</c:v>
                </c:pt>
                <c:pt idx="41573">
                  <c:v>933.53</c:v>
                </c:pt>
                <c:pt idx="41574">
                  <c:v>935.13</c:v>
                </c:pt>
                <c:pt idx="41575">
                  <c:v>1139.5</c:v>
                </c:pt>
                <c:pt idx="41576">
                  <c:v>1270.67</c:v>
                </c:pt>
                <c:pt idx="41577">
                  <c:v>1385.21</c:v>
                </c:pt>
                <c:pt idx="41578">
                  <c:v>1436.35</c:v>
                </c:pt>
                <c:pt idx="41579">
                  <c:v>1464.25</c:v>
                </c:pt>
                <c:pt idx="41580">
                  <c:v>1452.88</c:v>
                </c:pt>
                <c:pt idx="41581">
                  <c:v>1461.44</c:v>
                </c:pt>
                <c:pt idx="41582">
                  <c:v>1436.13</c:v>
                </c:pt>
                <c:pt idx="41583">
                  <c:v>1380.72</c:v>
                </c:pt>
                <c:pt idx="41584">
                  <c:v>1287.3699999999999</c:v>
                </c:pt>
                <c:pt idx="41585">
                  <c:v>1240.9100000000001</c:v>
                </c:pt>
                <c:pt idx="41586">
                  <c:v>1299.8900000000001</c:v>
                </c:pt>
                <c:pt idx="41587">
                  <c:v>1267.05</c:v>
                </c:pt>
                <c:pt idx="41588">
                  <c:v>1231.53</c:v>
                </c:pt>
                <c:pt idx="41589">
                  <c:v>1174.47</c:v>
                </c:pt>
                <c:pt idx="41590">
                  <c:v>1096.98</c:v>
                </c:pt>
                <c:pt idx="41591">
                  <c:v>1034.6099999999999</c:v>
                </c:pt>
                <c:pt idx="41592">
                  <c:v>982.46</c:v>
                </c:pt>
                <c:pt idx="41593">
                  <c:v>938.82</c:v>
                </c:pt>
                <c:pt idx="41594">
                  <c:v>919.58</c:v>
                </c:pt>
                <c:pt idx="41595">
                  <c:v>900.9</c:v>
                </c:pt>
                <c:pt idx="41596">
                  <c:v>845.47</c:v>
                </c:pt>
                <c:pt idx="41597">
                  <c:v>874.12</c:v>
                </c:pt>
                <c:pt idx="41598">
                  <c:v>898.49</c:v>
                </c:pt>
                <c:pt idx="41599">
                  <c:v>1048.17</c:v>
                </c:pt>
                <c:pt idx="41600">
                  <c:v>1201.77</c:v>
                </c:pt>
                <c:pt idx="41601">
                  <c:v>1229.55</c:v>
                </c:pt>
                <c:pt idx="41602">
                  <c:v>1288.54</c:v>
                </c:pt>
                <c:pt idx="41603">
                  <c:v>1309.4000000000001</c:v>
                </c:pt>
                <c:pt idx="41604">
                  <c:v>1340.51</c:v>
                </c:pt>
                <c:pt idx="41605">
                  <c:v>1363.38</c:v>
                </c:pt>
                <c:pt idx="41606">
                  <c:v>1355.64</c:v>
                </c:pt>
                <c:pt idx="41607">
                  <c:v>1301.93</c:v>
                </c:pt>
                <c:pt idx="41608">
                  <c:v>1231.75</c:v>
                </c:pt>
                <c:pt idx="41609">
                  <c:v>1181.58</c:v>
                </c:pt>
                <c:pt idx="41610">
                  <c:v>1237.5899999999999</c:v>
                </c:pt>
                <c:pt idx="41611">
                  <c:v>1199.55</c:v>
                </c:pt>
                <c:pt idx="41612">
                  <c:v>1162.18</c:v>
                </c:pt>
                <c:pt idx="41613">
                  <c:v>1133.3699999999999</c:v>
                </c:pt>
                <c:pt idx="41614">
                  <c:v>1045.6500000000001</c:v>
                </c:pt>
                <c:pt idx="41615">
                  <c:v>969.51</c:v>
                </c:pt>
                <c:pt idx="41616">
                  <c:v>945.51</c:v>
                </c:pt>
                <c:pt idx="41617">
                  <c:v>890.57</c:v>
                </c:pt>
                <c:pt idx="41618">
                  <c:v>874.73</c:v>
                </c:pt>
                <c:pt idx="41619">
                  <c:v>857.48</c:v>
                </c:pt>
                <c:pt idx="41620">
                  <c:v>863.44</c:v>
                </c:pt>
                <c:pt idx="41621">
                  <c:v>871.94</c:v>
                </c:pt>
                <c:pt idx="41622">
                  <c:v>925.04</c:v>
                </c:pt>
                <c:pt idx="41623">
                  <c:v>1055.67</c:v>
                </c:pt>
                <c:pt idx="41624">
                  <c:v>1182.33</c:v>
                </c:pt>
                <c:pt idx="41625">
                  <c:v>1240.75</c:v>
                </c:pt>
                <c:pt idx="41626">
                  <c:v>1267.27</c:v>
                </c:pt>
                <c:pt idx="41627">
                  <c:v>1286.26</c:v>
                </c:pt>
                <c:pt idx="41628">
                  <c:v>1277.24</c:v>
                </c:pt>
                <c:pt idx="41629">
                  <c:v>1320.66</c:v>
                </c:pt>
                <c:pt idx="41630">
                  <c:v>1300.27</c:v>
                </c:pt>
                <c:pt idx="41631">
                  <c:v>1262.67</c:v>
                </c:pt>
                <c:pt idx="41632">
                  <c:v>1172.32</c:v>
                </c:pt>
                <c:pt idx="41633">
                  <c:v>1101.1099999999999</c:v>
                </c:pt>
                <c:pt idx="41634">
                  <c:v>1172.96</c:v>
                </c:pt>
                <c:pt idx="41635">
                  <c:v>1148.56</c:v>
                </c:pt>
                <c:pt idx="41636">
                  <c:v>1112.17</c:v>
                </c:pt>
                <c:pt idx="41637">
                  <c:v>1070.76</c:v>
                </c:pt>
                <c:pt idx="41638">
                  <c:v>1019.72</c:v>
                </c:pt>
                <c:pt idx="41639">
                  <c:v>965.82</c:v>
                </c:pt>
                <c:pt idx="41640">
                  <c:v>949.99</c:v>
                </c:pt>
                <c:pt idx="41641">
                  <c:v>896.78</c:v>
                </c:pt>
                <c:pt idx="41642">
                  <c:v>901.13</c:v>
                </c:pt>
                <c:pt idx="41643">
                  <c:v>856.52</c:v>
                </c:pt>
                <c:pt idx="41644">
                  <c:v>857.64</c:v>
                </c:pt>
                <c:pt idx="41645">
                  <c:v>856.02</c:v>
                </c:pt>
                <c:pt idx="41646">
                  <c:v>844.1</c:v>
                </c:pt>
                <c:pt idx="41647">
                  <c:v>957.96</c:v>
                </c:pt>
                <c:pt idx="41648">
                  <c:v>1053.6300000000001</c:v>
                </c:pt>
                <c:pt idx="41649">
                  <c:v>1102.2</c:v>
                </c:pt>
                <c:pt idx="41650">
                  <c:v>1130.6500000000001</c:v>
                </c:pt>
                <c:pt idx="41651">
                  <c:v>1087.9100000000001</c:v>
                </c:pt>
                <c:pt idx="41652">
                  <c:v>1086.02</c:v>
                </c:pt>
                <c:pt idx="41653">
                  <c:v>1060.75</c:v>
                </c:pt>
                <c:pt idx="41654">
                  <c:v>1047.72</c:v>
                </c:pt>
                <c:pt idx="41655">
                  <c:v>1020.69</c:v>
                </c:pt>
                <c:pt idx="41656">
                  <c:v>994.35</c:v>
                </c:pt>
                <c:pt idx="41657">
                  <c:v>1001.99</c:v>
                </c:pt>
                <c:pt idx="41658">
                  <c:v>1098.3800000000001</c:v>
                </c:pt>
                <c:pt idx="41659">
                  <c:v>1072.96</c:v>
                </c:pt>
                <c:pt idx="41660">
                  <c:v>1053.98</c:v>
                </c:pt>
                <c:pt idx="41661">
                  <c:v>1015.34</c:v>
                </c:pt>
                <c:pt idx="41662">
                  <c:v>971.61</c:v>
                </c:pt>
                <c:pt idx="41663">
                  <c:v>923.1</c:v>
                </c:pt>
                <c:pt idx="41664">
                  <c:v>884.24</c:v>
                </c:pt>
                <c:pt idx="41665">
                  <c:v>857.45</c:v>
                </c:pt>
                <c:pt idx="41666">
                  <c:v>830.58</c:v>
                </c:pt>
                <c:pt idx="41667">
                  <c:v>811.91</c:v>
                </c:pt>
                <c:pt idx="41668">
                  <c:v>799.41</c:v>
                </c:pt>
                <c:pt idx="41669">
                  <c:v>798.63</c:v>
                </c:pt>
                <c:pt idx="41670">
                  <c:v>797.84</c:v>
                </c:pt>
                <c:pt idx="41671">
                  <c:v>852.09</c:v>
                </c:pt>
                <c:pt idx="41672">
                  <c:v>917.59</c:v>
                </c:pt>
                <c:pt idx="41673">
                  <c:v>953.48</c:v>
                </c:pt>
                <c:pt idx="41674">
                  <c:v>1012.2</c:v>
                </c:pt>
                <c:pt idx="41675">
                  <c:v>1043.25</c:v>
                </c:pt>
                <c:pt idx="41676">
                  <c:v>1057.05</c:v>
                </c:pt>
                <c:pt idx="41677">
                  <c:v>1048.6400000000001</c:v>
                </c:pt>
                <c:pt idx="41678">
                  <c:v>993.16</c:v>
                </c:pt>
                <c:pt idx="41679">
                  <c:v>963.42</c:v>
                </c:pt>
                <c:pt idx="41680">
                  <c:v>942.75</c:v>
                </c:pt>
                <c:pt idx="41681">
                  <c:v>984.75</c:v>
                </c:pt>
                <c:pt idx="41682">
                  <c:v>1072.82</c:v>
                </c:pt>
                <c:pt idx="41683">
                  <c:v>1072.82</c:v>
                </c:pt>
                <c:pt idx="41684">
                  <c:v>1059.76</c:v>
                </c:pt>
                <c:pt idx="41685">
                  <c:v>1019.7</c:v>
                </c:pt>
                <c:pt idx="41686">
                  <c:v>962.02</c:v>
                </c:pt>
                <c:pt idx="41687">
                  <c:v>904.43</c:v>
                </c:pt>
                <c:pt idx="41688">
                  <c:v>862.15</c:v>
                </c:pt>
                <c:pt idx="41689">
                  <c:v>860.91</c:v>
                </c:pt>
                <c:pt idx="41690">
                  <c:v>821.84</c:v>
                </c:pt>
                <c:pt idx="41691">
                  <c:v>810.21</c:v>
                </c:pt>
                <c:pt idx="41692">
                  <c:v>824.67</c:v>
                </c:pt>
                <c:pt idx="41693">
                  <c:v>860.02</c:v>
                </c:pt>
                <c:pt idx="41694">
                  <c:v>892.8</c:v>
                </c:pt>
                <c:pt idx="41695">
                  <c:v>1109.67</c:v>
                </c:pt>
                <c:pt idx="41696">
                  <c:v>1248.1500000000001</c:v>
                </c:pt>
                <c:pt idx="41697">
                  <c:v>1341.64</c:v>
                </c:pt>
                <c:pt idx="41698">
                  <c:v>1367.97</c:v>
                </c:pt>
                <c:pt idx="41699">
                  <c:v>1371.21</c:v>
                </c:pt>
                <c:pt idx="41700">
                  <c:v>1378.89</c:v>
                </c:pt>
                <c:pt idx="41701">
                  <c:v>1395.29</c:v>
                </c:pt>
                <c:pt idx="41702">
                  <c:v>1395.03</c:v>
                </c:pt>
                <c:pt idx="41703">
                  <c:v>1333.49</c:v>
                </c:pt>
                <c:pt idx="41704">
                  <c:v>1227.32</c:v>
                </c:pt>
                <c:pt idx="41705">
                  <c:v>1170.56</c:v>
                </c:pt>
                <c:pt idx="41706">
                  <c:v>1220.97</c:v>
                </c:pt>
                <c:pt idx="41707">
                  <c:v>1183.28</c:v>
                </c:pt>
                <c:pt idx="41708">
                  <c:v>1162.1199999999999</c:v>
                </c:pt>
                <c:pt idx="41709">
                  <c:v>1117.44</c:v>
                </c:pt>
                <c:pt idx="41710">
                  <c:v>1031.82</c:v>
                </c:pt>
                <c:pt idx="41711">
                  <c:v>947.4</c:v>
                </c:pt>
                <c:pt idx="41712">
                  <c:v>915.75</c:v>
                </c:pt>
                <c:pt idx="41713">
                  <c:v>887.58</c:v>
                </c:pt>
                <c:pt idx="41714">
                  <c:v>854.54</c:v>
                </c:pt>
                <c:pt idx="41715">
                  <c:v>846.94</c:v>
                </c:pt>
                <c:pt idx="41716">
                  <c:v>864.22</c:v>
                </c:pt>
                <c:pt idx="41717">
                  <c:v>903.71</c:v>
                </c:pt>
                <c:pt idx="41718">
                  <c:v>922.85</c:v>
                </c:pt>
                <c:pt idx="41719">
                  <c:v>1119</c:v>
                </c:pt>
                <c:pt idx="41720">
                  <c:v>1231.32</c:v>
                </c:pt>
                <c:pt idx="41721">
                  <c:v>1278.0999999999999</c:v>
                </c:pt>
                <c:pt idx="41722">
                  <c:v>1306.1300000000001</c:v>
                </c:pt>
                <c:pt idx="41723">
                  <c:v>1275.2</c:v>
                </c:pt>
                <c:pt idx="41724">
                  <c:v>1260.48</c:v>
                </c:pt>
                <c:pt idx="41725">
                  <c:v>1290.1300000000001</c:v>
                </c:pt>
                <c:pt idx="41726">
                  <c:v>1274.17</c:v>
                </c:pt>
                <c:pt idx="41727">
                  <c:v>1243.94</c:v>
                </c:pt>
                <c:pt idx="41728">
                  <c:v>1186.1099999999999</c:v>
                </c:pt>
                <c:pt idx="41729">
                  <c:v>1136.78</c:v>
                </c:pt>
                <c:pt idx="41730">
                  <c:v>1186.3</c:v>
                </c:pt>
                <c:pt idx="41731">
                  <c:v>1155.6500000000001</c:v>
                </c:pt>
                <c:pt idx="41732">
                  <c:v>1106.03</c:v>
                </c:pt>
                <c:pt idx="41733">
                  <c:v>996.85</c:v>
                </c:pt>
                <c:pt idx="41734">
                  <c:v>993.61</c:v>
                </c:pt>
                <c:pt idx="41735">
                  <c:v>936.39</c:v>
                </c:pt>
                <c:pt idx="41736">
                  <c:v>878.22</c:v>
                </c:pt>
                <c:pt idx="41737">
                  <c:v>838.52</c:v>
                </c:pt>
                <c:pt idx="41738">
                  <c:v>822.08</c:v>
                </c:pt>
                <c:pt idx="41739">
                  <c:v>833.72</c:v>
                </c:pt>
                <c:pt idx="41740">
                  <c:v>832.55</c:v>
                </c:pt>
                <c:pt idx="41741">
                  <c:v>882.32</c:v>
                </c:pt>
                <c:pt idx="41742">
                  <c:v>901.45</c:v>
                </c:pt>
                <c:pt idx="41743">
                  <c:v>1099.44</c:v>
                </c:pt>
                <c:pt idx="41744">
                  <c:v>1247.47</c:v>
                </c:pt>
                <c:pt idx="41745">
                  <c:v>1305.8499999999999</c:v>
                </c:pt>
                <c:pt idx="41746">
                  <c:v>1376.86</c:v>
                </c:pt>
                <c:pt idx="41747">
                  <c:v>1319.11</c:v>
                </c:pt>
                <c:pt idx="41748">
                  <c:v>1335.29</c:v>
                </c:pt>
                <c:pt idx="41749">
                  <c:v>1328.63</c:v>
                </c:pt>
                <c:pt idx="41750">
                  <c:v>1301.92</c:v>
                </c:pt>
                <c:pt idx="41751">
                  <c:v>1258.04</c:v>
                </c:pt>
                <c:pt idx="41752">
                  <c:v>1211.8399999999999</c:v>
                </c:pt>
                <c:pt idx="41753">
                  <c:v>1161.77</c:v>
                </c:pt>
                <c:pt idx="41754">
                  <c:v>1218.7</c:v>
                </c:pt>
                <c:pt idx="41755">
                  <c:v>1217.1600000000001</c:v>
                </c:pt>
                <c:pt idx="41756">
                  <c:v>1121.19</c:v>
                </c:pt>
                <c:pt idx="41757">
                  <c:v>1084.19</c:v>
                </c:pt>
                <c:pt idx="41758">
                  <c:v>1020.44</c:v>
                </c:pt>
                <c:pt idx="41759">
                  <c:v>949.08</c:v>
                </c:pt>
                <c:pt idx="41760">
                  <c:v>900.42</c:v>
                </c:pt>
                <c:pt idx="41761">
                  <c:v>871.11</c:v>
                </c:pt>
                <c:pt idx="41762">
                  <c:v>845.19</c:v>
                </c:pt>
                <c:pt idx="41763">
                  <c:v>834.9</c:v>
                </c:pt>
                <c:pt idx="41764">
                  <c:v>851.96</c:v>
                </c:pt>
                <c:pt idx="41765">
                  <c:v>897.39</c:v>
                </c:pt>
                <c:pt idx="41766">
                  <c:v>930.97</c:v>
                </c:pt>
                <c:pt idx="41767">
                  <c:v>1101.96</c:v>
                </c:pt>
                <c:pt idx="41768">
                  <c:v>1227.73</c:v>
                </c:pt>
                <c:pt idx="41769">
                  <c:v>1282.67</c:v>
                </c:pt>
                <c:pt idx="41770">
                  <c:v>1314.88</c:v>
                </c:pt>
                <c:pt idx="41771">
                  <c:v>1321.38</c:v>
                </c:pt>
                <c:pt idx="41772">
                  <c:v>1321.98</c:v>
                </c:pt>
                <c:pt idx="41773">
                  <c:v>1342.84</c:v>
                </c:pt>
                <c:pt idx="41774">
                  <c:v>1321.36</c:v>
                </c:pt>
                <c:pt idx="41775">
                  <c:v>1298.51</c:v>
                </c:pt>
                <c:pt idx="41776">
                  <c:v>1203.6400000000001</c:v>
                </c:pt>
                <c:pt idx="41777">
                  <c:v>1191.53</c:v>
                </c:pt>
                <c:pt idx="41778">
                  <c:v>1254.0999999999999</c:v>
                </c:pt>
                <c:pt idx="41779">
                  <c:v>1221.78</c:v>
                </c:pt>
                <c:pt idx="41780">
                  <c:v>1196.8599999999999</c:v>
                </c:pt>
                <c:pt idx="41781">
                  <c:v>1120.06</c:v>
                </c:pt>
                <c:pt idx="41782">
                  <c:v>1100.24</c:v>
                </c:pt>
                <c:pt idx="41783">
                  <c:v>1024.78</c:v>
                </c:pt>
                <c:pt idx="41784">
                  <c:v>1020.03</c:v>
                </c:pt>
                <c:pt idx="41785">
                  <c:v>984.7</c:v>
                </c:pt>
                <c:pt idx="41786">
                  <c:v>962.97</c:v>
                </c:pt>
                <c:pt idx="41787">
                  <c:v>876.24</c:v>
                </c:pt>
                <c:pt idx="41788">
                  <c:v>859.99</c:v>
                </c:pt>
                <c:pt idx="41789">
                  <c:v>906.63</c:v>
                </c:pt>
                <c:pt idx="41790">
                  <c:v>920.51</c:v>
                </c:pt>
                <c:pt idx="41791">
                  <c:v>993.91</c:v>
                </c:pt>
                <c:pt idx="41792">
                  <c:v>1168.94</c:v>
                </c:pt>
                <c:pt idx="41793">
                  <c:v>1287.72</c:v>
                </c:pt>
                <c:pt idx="41794">
                  <c:v>1313.59</c:v>
                </c:pt>
                <c:pt idx="41795">
                  <c:v>1289.6400000000001</c:v>
                </c:pt>
                <c:pt idx="41796">
                  <c:v>1283.53</c:v>
                </c:pt>
                <c:pt idx="41797">
                  <c:v>1296.55</c:v>
                </c:pt>
                <c:pt idx="41798">
                  <c:v>1291.4100000000001</c:v>
                </c:pt>
                <c:pt idx="41799">
                  <c:v>1241.23</c:v>
                </c:pt>
                <c:pt idx="41800">
                  <c:v>1160.69</c:v>
                </c:pt>
                <c:pt idx="41801">
                  <c:v>1124.83</c:v>
                </c:pt>
                <c:pt idx="41802">
                  <c:v>1173.93</c:v>
                </c:pt>
                <c:pt idx="41803">
                  <c:v>1138.53</c:v>
                </c:pt>
                <c:pt idx="41804">
                  <c:v>1092.1199999999999</c:v>
                </c:pt>
                <c:pt idx="41805">
                  <c:v>1021.69</c:v>
                </c:pt>
                <c:pt idx="41806">
                  <c:v>1000.34</c:v>
                </c:pt>
                <c:pt idx="41807">
                  <c:v>950.5</c:v>
                </c:pt>
                <c:pt idx="41808">
                  <c:v>906</c:v>
                </c:pt>
                <c:pt idx="41809">
                  <c:v>885.78</c:v>
                </c:pt>
                <c:pt idx="41810">
                  <c:v>865.66</c:v>
                </c:pt>
                <c:pt idx="41811">
                  <c:v>858.8</c:v>
                </c:pt>
                <c:pt idx="41812">
                  <c:v>846.98</c:v>
                </c:pt>
                <c:pt idx="41813">
                  <c:v>853.69</c:v>
                </c:pt>
                <c:pt idx="41814">
                  <c:v>861.37</c:v>
                </c:pt>
                <c:pt idx="41815">
                  <c:v>1001.88</c:v>
                </c:pt>
                <c:pt idx="41816">
                  <c:v>1117.97</c:v>
                </c:pt>
                <c:pt idx="41817">
                  <c:v>1205.8399999999999</c:v>
                </c:pt>
                <c:pt idx="41818">
                  <c:v>1243.24</c:v>
                </c:pt>
                <c:pt idx="41819">
                  <c:v>1239.8800000000001</c:v>
                </c:pt>
                <c:pt idx="41820">
                  <c:v>1212.19</c:v>
                </c:pt>
                <c:pt idx="41821">
                  <c:v>1190.6400000000001</c:v>
                </c:pt>
                <c:pt idx="41822">
                  <c:v>1163.0899999999999</c:v>
                </c:pt>
                <c:pt idx="41823">
                  <c:v>1142.98</c:v>
                </c:pt>
                <c:pt idx="41824">
                  <c:v>1127.8</c:v>
                </c:pt>
                <c:pt idx="41825">
                  <c:v>1107.47</c:v>
                </c:pt>
                <c:pt idx="41826">
                  <c:v>1180.8599999999999</c:v>
                </c:pt>
                <c:pt idx="41827">
                  <c:v>1160.77</c:v>
                </c:pt>
                <c:pt idx="41828">
                  <c:v>1126.6099999999999</c:v>
                </c:pt>
                <c:pt idx="41829">
                  <c:v>1070.48</c:v>
                </c:pt>
                <c:pt idx="41830">
                  <c:v>1022.06</c:v>
                </c:pt>
                <c:pt idx="41831">
                  <c:v>969.74</c:v>
                </c:pt>
                <c:pt idx="41832">
                  <c:v>924.42</c:v>
                </c:pt>
                <c:pt idx="41833">
                  <c:v>896.01</c:v>
                </c:pt>
                <c:pt idx="41834">
                  <c:v>871.55</c:v>
                </c:pt>
                <c:pt idx="41835">
                  <c:v>853.21</c:v>
                </c:pt>
                <c:pt idx="41836">
                  <c:v>845.33</c:v>
                </c:pt>
                <c:pt idx="41837">
                  <c:v>844.29</c:v>
                </c:pt>
                <c:pt idx="41838">
                  <c:v>811.91</c:v>
                </c:pt>
                <c:pt idx="41839">
                  <c:v>862.9</c:v>
                </c:pt>
                <c:pt idx="41840">
                  <c:v>921.99</c:v>
                </c:pt>
                <c:pt idx="41841">
                  <c:v>986.88</c:v>
                </c:pt>
                <c:pt idx="41842">
                  <c:v>1042.9000000000001</c:v>
                </c:pt>
                <c:pt idx="41843">
                  <c:v>1052.5899999999999</c:v>
                </c:pt>
                <c:pt idx="41844">
                  <c:v>1055.6300000000001</c:v>
                </c:pt>
                <c:pt idx="41845">
                  <c:v>1043.6600000000001</c:v>
                </c:pt>
                <c:pt idx="41846">
                  <c:v>1012.67</c:v>
                </c:pt>
                <c:pt idx="41847">
                  <c:v>994.97</c:v>
                </c:pt>
                <c:pt idx="41848">
                  <c:v>997.24</c:v>
                </c:pt>
                <c:pt idx="41849">
                  <c:v>1024.8399999999999</c:v>
                </c:pt>
                <c:pt idx="41850">
                  <c:v>1099.67</c:v>
                </c:pt>
                <c:pt idx="41851">
                  <c:v>1072.1500000000001</c:v>
                </c:pt>
                <c:pt idx="41852">
                  <c:v>1062.72</c:v>
                </c:pt>
                <c:pt idx="41853">
                  <c:v>1034.32</c:v>
                </c:pt>
                <c:pt idx="41854">
                  <c:v>976.94</c:v>
                </c:pt>
                <c:pt idx="41855">
                  <c:v>924.18</c:v>
                </c:pt>
                <c:pt idx="41856">
                  <c:v>878.39</c:v>
                </c:pt>
                <c:pt idx="41857">
                  <c:v>850.67</c:v>
                </c:pt>
                <c:pt idx="41858">
                  <c:v>830.66</c:v>
                </c:pt>
                <c:pt idx="41859">
                  <c:v>822.02</c:v>
                </c:pt>
                <c:pt idx="41860">
                  <c:v>821.68</c:v>
                </c:pt>
                <c:pt idx="41861">
                  <c:v>870.15</c:v>
                </c:pt>
                <c:pt idx="41862">
                  <c:v>905.73</c:v>
                </c:pt>
                <c:pt idx="41863">
                  <c:v>1140.68</c:v>
                </c:pt>
                <c:pt idx="41864">
                  <c:v>1293.17</c:v>
                </c:pt>
                <c:pt idx="41865">
                  <c:v>1379.43</c:v>
                </c:pt>
                <c:pt idx="41866">
                  <c:v>1423.12</c:v>
                </c:pt>
                <c:pt idx="41867">
                  <c:v>1419.77</c:v>
                </c:pt>
                <c:pt idx="41868">
                  <c:v>1398.74</c:v>
                </c:pt>
                <c:pt idx="41869">
                  <c:v>1373.01</c:v>
                </c:pt>
                <c:pt idx="41870">
                  <c:v>1354.17</c:v>
                </c:pt>
                <c:pt idx="41871">
                  <c:v>1309.1500000000001</c:v>
                </c:pt>
                <c:pt idx="41872">
                  <c:v>1186.23</c:v>
                </c:pt>
                <c:pt idx="41873">
                  <c:v>1180.4100000000001</c:v>
                </c:pt>
                <c:pt idx="41874">
                  <c:v>1189.8900000000001</c:v>
                </c:pt>
                <c:pt idx="41875">
                  <c:v>1144.6500000000001</c:v>
                </c:pt>
                <c:pt idx="41876">
                  <c:v>1094.8</c:v>
                </c:pt>
                <c:pt idx="41877">
                  <c:v>1053.6300000000001</c:v>
                </c:pt>
                <c:pt idx="41878">
                  <c:v>972.39</c:v>
                </c:pt>
                <c:pt idx="41879">
                  <c:v>908.09</c:v>
                </c:pt>
                <c:pt idx="41880">
                  <c:v>875.63</c:v>
                </c:pt>
                <c:pt idx="41881">
                  <c:v>837.97</c:v>
                </c:pt>
                <c:pt idx="41882">
                  <c:v>816.97</c:v>
                </c:pt>
                <c:pt idx="41883">
                  <c:v>814.02</c:v>
                </c:pt>
                <c:pt idx="41884">
                  <c:v>828.26</c:v>
                </c:pt>
                <c:pt idx="41885">
                  <c:v>873.39</c:v>
                </c:pt>
                <c:pt idx="41886">
                  <c:v>900.32</c:v>
                </c:pt>
                <c:pt idx="41887">
                  <c:v>1084.17</c:v>
                </c:pt>
                <c:pt idx="41888">
                  <c:v>1237.07</c:v>
                </c:pt>
                <c:pt idx="41889">
                  <c:v>1314.71</c:v>
                </c:pt>
                <c:pt idx="41890">
                  <c:v>1361.13</c:v>
                </c:pt>
                <c:pt idx="41891">
                  <c:v>1358.5</c:v>
                </c:pt>
                <c:pt idx="41892">
                  <c:v>1362.89</c:v>
                </c:pt>
                <c:pt idx="41893">
                  <c:v>1391.92</c:v>
                </c:pt>
                <c:pt idx="41894">
                  <c:v>1375.92</c:v>
                </c:pt>
                <c:pt idx="41895">
                  <c:v>1350.51</c:v>
                </c:pt>
                <c:pt idx="41896">
                  <c:v>1252.8800000000001</c:v>
                </c:pt>
                <c:pt idx="41897">
                  <c:v>1183.46</c:v>
                </c:pt>
                <c:pt idx="41898">
                  <c:v>1252.02</c:v>
                </c:pt>
                <c:pt idx="41899">
                  <c:v>1217.3599999999999</c:v>
                </c:pt>
                <c:pt idx="41900">
                  <c:v>1173.57</c:v>
                </c:pt>
                <c:pt idx="41901">
                  <c:v>1114.7</c:v>
                </c:pt>
                <c:pt idx="41902">
                  <c:v>1030.28</c:v>
                </c:pt>
                <c:pt idx="41903">
                  <c:v>969.96</c:v>
                </c:pt>
                <c:pt idx="41904">
                  <c:v>923.8</c:v>
                </c:pt>
                <c:pt idx="41905">
                  <c:v>885.54</c:v>
                </c:pt>
                <c:pt idx="41906">
                  <c:v>862.08</c:v>
                </c:pt>
                <c:pt idx="41907">
                  <c:v>848.33</c:v>
                </c:pt>
                <c:pt idx="41908">
                  <c:v>883.41</c:v>
                </c:pt>
                <c:pt idx="41909">
                  <c:v>903.97</c:v>
                </c:pt>
                <c:pt idx="41910">
                  <c:v>944.85</c:v>
                </c:pt>
                <c:pt idx="41911">
                  <c:v>1156.19</c:v>
                </c:pt>
                <c:pt idx="41912">
                  <c:v>1285.04</c:v>
                </c:pt>
                <c:pt idx="41913">
                  <c:v>1370.9</c:v>
                </c:pt>
                <c:pt idx="41914">
                  <c:v>1397.67</c:v>
                </c:pt>
                <c:pt idx="41915">
                  <c:v>1406.96</c:v>
                </c:pt>
                <c:pt idx="41916">
                  <c:v>1405.81</c:v>
                </c:pt>
                <c:pt idx="41917">
                  <c:v>1397.65</c:v>
                </c:pt>
                <c:pt idx="41918">
                  <c:v>1352.89</c:v>
                </c:pt>
                <c:pt idx="41919">
                  <c:v>1286.52</c:v>
                </c:pt>
                <c:pt idx="41920">
                  <c:v>1213.57</c:v>
                </c:pt>
                <c:pt idx="41921">
                  <c:v>1190.8399999999999</c:v>
                </c:pt>
                <c:pt idx="41922">
                  <c:v>1248.46</c:v>
                </c:pt>
                <c:pt idx="41923">
                  <c:v>1250.4100000000001</c:v>
                </c:pt>
                <c:pt idx="41924">
                  <c:v>1202.5899999999999</c:v>
                </c:pt>
                <c:pt idx="41925">
                  <c:v>1153.27</c:v>
                </c:pt>
                <c:pt idx="41926">
                  <c:v>1084.46</c:v>
                </c:pt>
                <c:pt idx="41927">
                  <c:v>1008.83</c:v>
                </c:pt>
                <c:pt idx="41928">
                  <c:v>968.97</c:v>
                </c:pt>
                <c:pt idx="41929">
                  <c:v>929.18</c:v>
                </c:pt>
                <c:pt idx="41930">
                  <c:v>906.33</c:v>
                </c:pt>
                <c:pt idx="41931">
                  <c:v>885.76</c:v>
                </c:pt>
                <c:pt idx="41932">
                  <c:v>896.96</c:v>
                </c:pt>
                <c:pt idx="41933">
                  <c:v>927.01</c:v>
                </c:pt>
                <c:pt idx="41934">
                  <c:v>954.13</c:v>
                </c:pt>
                <c:pt idx="41935">
                  <c:v>1141.4000000000001</c:v>
                </c:pt>
                <c:pt idx="41936">
                  <c:v>1234.51</c:v>
                </c:pt>
                <c:pt idx="41937">
                  <c:v>1299.6600000000001</c:v>
                </c:pt>
                <c:pt idx="41938">
                  <c:v>1331.42</c:v>
                </c:pt>
                <c:pt idx="41939">
                  <c:v>1343.51</c:v>
                </c:pt>
                <c:pt idx="41940">
                  <c:v>1362.64</c:v>
                </c:pt>
                <c:pt idx="41941">
                  <c:v>1406.35</c:v>
                </c:pt>
                <c:pt idx="41942">
                  <c:v>1376.6</c:v>
                </c:pt>
                <c:pt idx="41943">
                  <c:v>1314.12</c:v>
                </c:pt>
                <c:pt idx="41944">
                  <c:v>1253.6400000000001</c:v>
                </c:pt>
                <c:pt idx="41945">
                  <c:v>1194.8699999999999</c:v>
                </c:pt>
                <c:pt idx="41946">
                  <c:v>1250.33</c:v>
                </c:pt>
                <c:pt idx="41947">
                  <c:v>1250.8</c:v>
                </c:pt>
                <c:pt idx="41948">
                  <c:v>1207.06</c:v>
                </c:pt>
                <c:pt idx="41949">
                  <c:v>1150.49</c:v>
                </c:pt>
                <c:pt idx="41950">
                  <c:v>1086.81</c:v>
                </c:pt>
                <c:pt idx="41951">
                  <c:v>1024.4100000000001</c:v>
                </c:pt>
                <c:pt idx="41952">
                  <c:v>969.43</c:v>
                </c:pt>
                <c:pt idx="41953">
                  <c:v>934.27</c:v>
                </c:pt>
                <c:pt idx="41954">
                  <c:v>917.18</c:v>
                </c:pt>
                <c:pt idx="41955">
                  <c:v>912</c:v>
                </c:pt>
                <c:pt idx="41956">
                  <c:v>895.69</c:v>
                </c:pt>
                <c:pt idx="41957">
                  <c:v>903.07</c:v>
                </c:pt>
                <c:pt idx="41958">
                  <c:v>959.87</c:v>
                </c:pt>
                <c:pt idx="41959">
                  <c:v>1162.4100000000001</c:v>
                </c:pt>
                <c:pt idx="41960">
                  <c:v>1261.8</c:v>
                </c:pt>
                <c:pt idx="41961">
                  <c:v>1307.29</c:v>
                </c:pt>
                <c:pt idx="41962">
                  <c:v>1372.29</c:v>
                </c:pt>
                <c:pt idx="41963">
                  <c:v>1276.3</c:v>
                </c:pt>
                <c:pt idx="41964">
                  <c:v>1238.3399999999999</c:v>
                </c:pt>
                <c:pt idx="41965">
                  <c:v>1244.5899999999999</c:v>
                </c:pt>
                <c:pt idx="41966">
                  <c:v>1245.3900000000001</c:v>
                </c:pt>
                <c:pt idx="41967">
                  <c:v>1214.71</c:v>
                </c:pt>
                <c:pt idx="41968">
                  <c:v>1145.49</c:v>
                </c:pt>
                <c:pt idx="41969">
                  <c:v>1130.79</c:v>
                </c:pt>
                <c:pt idx="41970">
                  <c:v>1170.5999999999999</c:v>
                </c:pt>
                <c:pt idx="41971">
                  <c:v>1147.24</c:v>
                </c:pt>
                <c:pt idx="41972">
                  <c:v>1099.54</c:v>
                </c:pt>
                <c:pt idx="41973">
                  <c:v>1038.21</c:v>
                </c:pt>
                <c:pt idx="41974">
                  <c:v>985.41</c:v>
                </c:pt>
                <c:pt idx="41975">
                  <c:v>905.87</c:v>
                </c:pt>
                <c:pt idx="41976">
                  <c:v>871.31</c:v>
                </c:pt>
                <c:pt idx="41977">
                  <c:v>845.47</c:v>
                </c:pt>
                <c:pt idx="41978">
                  <c:v>821.05</c:v>
                </c:pt>
                <c:pt idx="41979">
                  <c:v>814.44</c:v>
                </c:pt>
                <c:pt idx="41980">
                  <c:v>810.68</c:v>
                </c:pt>
                <c:pt idx="41981">
                  <c:v>802.86</c:v>
                </c:pt>
                <c:pt idx="41982">
                  <c:v>830.36</c:v>
                </c:pt>
                <c:pt idx="41983">
                  <c:v>939.18</c:v>
                </c:pt>
                <c:pt idx="41984">
                  <c:v>1079</c:v>
                </c:pt>
                <c:pt idx="41985">
                  <c:v>1157.05</c:v>
                </c:pt>
                <c:pt idx="41986">
                  <c:v>1222.8</c:v>
                </c:pt>
                <c:pt idx="41987">
                  <c:v>1187.99</c:v>
                </c:pt>
                <c:pt idx="41988">
                  <c:v>1167.8900000000001</c:v>
                </c:pt>
                <c:pt idx="41989">
                  <c:v>1128.55</c:v>
                </c:pt>
                <c:pt idx="41990">
                  <c:v>1103.0899999999999</c:v>
                </c:pt>
                <c:pt idx="41991">
                  <c:v>1071.53</c:v>
                </c:pt>
                <c:pt idx="41992">
                  <c:v>1045.01</c:v>
                </c:pt>
                <c:pt idx="41993">
                  <c:v>1070.74</c:v>
                </c:pt>
                <c:pt idx="41994">
                  <c:v>1117.77</c:v>
                </c:pt>
                <c:pt idx="41995">
                  <c:v>1107.8</c:v>
                </c:pt>
                <c:pt idx="41996">
                  <c:v>1050.8499999999999</c:v>
                </c:pt>
                <c:pt idx="41997">
                  <c:v>1001</c:v>
                </c:pt>
                <c:pt idx="41998">
                  <c:v>957.75</c:v>
                </c:pt>
                <c:pt idx="41999">
                  <c:v>908.58</c:v>
                </c:pt>
                <c:pt idx="42000">
                  <c:v>869.73</c:v>
                </c:pt>
                <c:pt idx="42001">
                  <c:v>844.16</c:v>
                </c:pt>
                <c:pt idx="42002">
                  <c:v>812.57</c:v>
                </c:pt>
                <c:pt idx="42003">
                  <c:v>800.24</c:v>
                </c:pt>
                <c:pt idx="42004">
                  <c:v>797.08</c:v>
                </c:pt>
                <c:pt idx="42005">
                  <c:v>791.88</c:v>
                </c:pt>
                <c:pt idx="42006">
                  <c:v>775.72</c:v>
                </c:pt>
                <c:pt idx="42007">
                  <c:v>825.27</c:v>
                </c:pt>
                <c:pt idx="42008">
                  <c:v>877.07</c:v>
                </c:pt>
                <c:pt idx="42009">
                  <c:v>922.33</c:v>
                </c:pt>
                <c:pt idx="42010">
                  <c:v>1001.02</c:v>
                </c:pt>
                <c:pt idx="42011">
                  <c:v>1013.18</c:v>
                </c:pt>
                <c:pt idx="42012">
                  <c:v>1012.46</c:v>
                </c:pt>
                <c:pt idx="42013">
                  <c:v>1011.8</c:v>
                </c:pt>
                <c:pt idx="42014">
                  <c:v>992.56</c:v>
                </c:pt>
                <c:pt idx="42015">
                  <c:v>961.28</c:v>
                </c:pt>
                <c:pt idx="42016">
                  <c:v>957.55</c:v>
                </c:pt>
                <c:pt idx="42017">
                  <c:v>1006.48</c:v>
                </c:pt>
                <c:pt idx="42018">
                  <c:v>1013.11</c:v>
                </c:pt>
                <c:pt idx="42019">
                  <c:v>1045.3</c:v>
                </c:pt>
                <c:pt idx="42020">
                  <c:v>1030.0999999999999</c:v>
                </c:pt>
                <c:pt idx="42021">
                  <c:v>1003.36</c:v>
                </c:pt>
                <c:pt idx="42022">
                  <c:v>942.47</c:v>
                </c:pt>
                <c:pt idx="42023">
                  <c:v>890.71</c:v>
                </c:pt>
                <c:pt idx="42024">
                  <c:v>835.18</c:v>
                </c:pt>
                <c:pt idx="42025">
                  <c:v>835.49</c:v>
                </c:pt>
                <c:pt idx="42026">
                  <c:v>802.11</c:v>
                </c:pt>
                <c:pt idx="42027">
                  <c:v>793.63</c:v>
                </c:pt>
                <c:pt idx="42028">
                  <c:v>812.35</c:v>
                </c:pt>
                <c:pt idx="42029">
                  <c:v>846.46</c:v>
                </c:pt>
                <c:pt idx="42030">
                  <c:v>898.21</c:v>
                </c:pt>
                <c:pt idx="42031">
                  <c:v>1051.22</c:v>
                </c:pt>
                <c:pt idx="42032">
                  <c:v>1195.3699999999999</c:v>
                </c:pt>
                <c:pt idx="42033">
                  <c:v>1269.8</c:v>
                </c:pt>
                <c:pt idx="42034">
                  <c:v>1305.54</c:v>
                </c:pt>
                <c:pt idx="42035">
                  <c:v>1300.96</c:v>
                </c:pt>
                <c:pt idx="42036">
                  <c:v>1304.96</c:v>
                </c:pt>
                <c:pt idx="42037">
                  <c:v>1319.68</c:v>
                </c:pt>
                <c:pt idx="42038">
                  <c:v>1291.8699999999999</c:v>
                </c:pt>
                <c:pt idx="42039">
                  <c:v>1249.0899999999999</c:v>
                </c:pt>
                <c:pt idx="42040">
                  <c:v>1168.21</c:v>
                </c:pt>
                <c:pt idx="42041">
                  <c:v>1141.1600000000001</c:v>
                </c:pt>
                <c:pt idx="42042">
                  <c:v>1171.32</c:v>
                </c:pt>
                <c:pt idx="42043">
                  <c:v>1127.22</c:v>
                </c:pt>
                <c:pt idx="42044">
                  <c:v>1099.74</c:v>
                </c:pt>
                <c:pt idx="42045">
                  <c:v>1038.6500000000001</c:v>
                </c:pt>
                <c:pt idx="42046">
                  <c:v>968.21</c:v>
                </c:pt>
                <c:pt idx="42047">
                  <c:v>901.89</c:v>
                </c:pt>
                <c:pt idx="42048">
                  <c:v>866.52</c:v>
                </c:pt>
                <c:pt idx="42049">
                  <c:v>843.69</c:v>
                </c:pt>
                <c:pt idx="42050">
                  <c:v>818.79</c:v>
                </c:pt>
                <c:pt idx="42051">
                  <c:v>810.36</c:v>
                </c:pt>
                <c:pt idx="42052">
                  <c:v>824.83</c:v>
                </c:pt>
                <c:pt idx="42053">
                  <c:v>849.77</c:v>
                </c:pt>
                <c:pt idx="42054">
                  <c:v>894.07</c:v>
                </c:pt>
                <c:pt idx="42055">
                  <c:v>1074.08</c:v>
                </c:pt>
                <c:pt idx="42056">
                  <c:v>1212.74</c:v>
                </c:pt>
                <c:pt idx="42057">
                  <c:v>1277.1099999999999</c:v>
                </c:pt>
                <c:pt idx="42058">
                  <c:v>1341.76</c:v>
                </c:pt>
                <c:pt idx="42059">
                  <c:v>1351.29</c:v>
                </c:pt>
                <c:pt idx="42060">
                  <c:v>1358.17</c:v>
                </c:pt>
                <c:pt idx="42061">
                  <c:v>1374.11</c:v>
                </c:pt>
                <c:pt idx="42062">
                  <c:v>1372.46</c:v>
                </c:pt>
                <c:pt idx="42063">
                  <c:v>1338.77</c:v>
                </c:pt>
                <c:pt idx="42064">
                  <c:v>1263.44</c:v>
                </c:pt>
                <c:pt idx="42065">
                  <c:v>1215.79</c:v>
                </c:pt>
                <c:pt idx="42066">
                  <c:v>1257.3399999999999</c:v>
                </c:pt>
                <c:pt idx="42067">
                  <c:v>1226.83</c:v>
                </c:pt>
                <c:pt idx="42068">
                  <c:v>1181.3499999999999</c:v>
                </c:pt>
                <c:pt idx="42069">
                  <c:v>1127.17</c:v>
                </c:pt>
                <c:pt idx="42070">
                  <c:v>1054.77</c:v>
                </c:pt>
                <c:pt idx="42071">
                  <c:v>990.07</c:v>
                </c:pt>
                <c:pt idx="42072">
                  <c:v>941.91</c:v>
                </c:pt>
                <c:pt idx="42073">
                  <c:v>895.03</c:v>
                </c:pt>
                <c:pt idx="42074">
                  <c:v>870.29</c:v>
                </c:pt>
                <c:pt idx="42075">
                  <c:v>855.26</c:v>
                </c:pt>
                <c:pt idx="42076">
                  <c:v>868.79</c:v>
                </c:pt>
                <c:pt idx="42077">
                  <c:v>885.59</c:v>
                </c:pt>
                <c:pt idx="42078">
                  <c:v>925.81</c:v>
                </c:pt>
                <c:pt idx="42079">
                  <c:v>1132.92</c:v>
                </c:pt>
                <c:pt idx="42080">
                  <c:v>1290.22</c:v>
                </c:pt>
                <c:pt idx="42081">
                  <c:v>1378.02</c:v>
                </c:pt>
                <c:pt idx="42082">
                  <c:v>1407.58</c:v>
                </c:pt>
                <c:pt idx="42083">
                  <c:v>1405.95</c:v>
                </c:pt>
                <c:pt idx="42084">
                  <c:v>1422.89</c:v>
                </c:pt>
                <c:pt idx="42085">
                  <c:v>1451.76</c:v>
                </c:pt>
                <c:pt idx="42086">
                  <c:v>1457.76</c:v>
                </c:pt>
                <c:pt idx="42087">
                  <c:v>1377.4</c:v>
                </c:pt>
                <c:pt idx="42088">
                  <c:v>1309.4100000000001</c:v>
                </c:pt>
                <c:pt idx="42089">
                  <c:v>1245.6400000000001</c:v>
                </c:pt>
                <c:pt idx="42090">
                  <c:v>1293.05</c:v>
                </c:pt>
                <c:pt idx="42091">
                  <c:v>1251.9000000000001</c:v>
                </c:pt>
                <c:pt idx="42092">
                  <c:v>1222</c:v>
                </c:pt>
                <c:pt idx="42093">
                  <c:v>1168.54</c:v>
                </c:pt>
                <c:pt idx="42094">
                  <c:v>1093.5999999999999</c:v>
                </c:pt>
                <c:pt idx="42095">
                  <c:v>1035.19</c:v>
                </c:pt>
                <c:pt idx="42096">
                  <c:v>1010.5</c:v>
                </c:pt>
                <c:pt idx="42097">
                  <c:v>1006.95</c:v>
                </c:pt>
                <c:pt idx="42098">
                  <c:v>969.69</c:v>
                </c:pt>
                <c:pt idx="42099">
                  <c:v>959.36</c:v>
                </c:pt>
                <c:pt idx="42100">
                  <c:v>956.93</c:v>
                </c:pt>
                <c:pt idx="42101">
                  <c:v>976.25</c:v>
                </c:pt>
                <c:pt idx="42102">
                  <c:v>980.44</c:v>
                </c:pt>
                <c:pt idx="42103">
                  <c:v>1144.76</c:v>
                </c:pt>
                <c:pt idx="42104">
                  <c:v>1322.29</c:v>
                </c:pt>
                <c:pt idx="42105">
                  <c:v>1441.25</c:v>
                </c:pt>
                <c:pt idx="42106">
                  <c:v>1446.62</c:v>
                </c:pt>
                <c:pt idx="42107">
                  <c:v>1439.27</c:v>
                </c:pt>
                <c:pt idx="42108">
                  <c:v>1447.27</c:v>
                </c:pt>
                <c:pt idx="42109">
                  <c:v>1478.01</c:v>
                </c:pt>
                <c:pt idx="42110">
                  <c:v>1453.5</c:v>
                </c:pt>
                <c:pt idx="42111">
                  <c:v>1410.37</c:v>
                </c:pt>
                <c:pt idx="42112">
                  <c:v>1317.86</c:v>
                </c:pt>
                <c:pt idx="42113">
                  <c:v>1281.17</c:v>
                </c:pt>
                <c:pt idx="42114">
                  <c:v>1294.79</c:v>
                </c:pt>
                <c:pt idx="42115">
                  <c:v>1245.6199999999999</c:v>
                </c:pt>
                <c:pt idx="42116">
                  <c:v>1237.67</c:v>
                </c:pt>
                <c:pt idx="42117">
                  <c:v>1174.02</c:v>
                </c:pt>
                <c:pt idx="42118">
                  <c:v>1098.97</c:v>
                </c:pt>
                <c:pt idx="42119">
                  <c:v>1035.47</c:v>
                </c:pt>
                <c:pt idx="42120">
                  <c:v>985.54</c:v>
                </c:pt>
                <c:pt idx="42121">
                  <c:v>950.08</c:v>
                </c:pt>
                <c:pt idx="42122">
                  <c:v>910.71</c:v>
                </c:pt>
                <c:pt idx="42123">
                  <c:v>911.7</c:v>
                </c:pt>
                <c:pt idx="42124">
                  <c:v>908.02</c:v>
                </c:pt>
                <c:pt idx="42125">
                  <c:v>958.53</c:v>
                </c:pt>
                <c:pt idx="42126">
                  <c:v>963.89</c:v>
                </c:pt>
                <c:pt idx="42127">
                  <c:v>1146.54</c:v>
                </c:pt>
                <c:pt idx="42128">
                  <c:v>1309.7</c:v>
                </c:pt>
                <c:pt idx="42129">
                  <c:v>1404.55</c:v>
                </c:pt>
                <c:pt idx="42130">
                  <c:v>1416.08</c:v>
                </c:pt>
                <c:pt idx="42131">
                  <c:v>1410.28</c:v>
                </c:pt>
                <c:pt idx="42132">
                  <c:v>1399.08</c:v>
                </c:pt>
                <c:pt idx="42133">
                  <c:v>1422.98</c:v>
                </c:pt>
                <c:pt idx="42134">
                  <c:v>1398.87</c:v>
                </c:pt>
                <c:pt idx="42135">
                  <c:v>1316.51</c:v>
                </c:pt>
                <c:pt idx="42136">
                  <c:v>1250.71</c:v>
                </c:pt>
                <c:pt idx="42137">
                  <c:v>1225.1300000000001</c:v>
                </c:pt>
                <c:pt idx="42138">
                  <c:v>1273.98</c:v>
                </c:pt>
                <c:pt idx="42139">
                  <c:v>1233.2</c:v>
                </c:pt>
                <c:pt idx="42140">
                  <c:v>1193.68</c:v>
                </c:pt>
                <c:pt idx="42141">
                  <c:v>1127.9100000000001</c:v>
                </c:pt>
                <c:pt idx="42142">
                  <c:v>1070.0899999999999</c:v>
                </c:pt>
                <c:pt idx="42143">
                  <c:v>1036.46</c:v>
                </c:pt>
                <c:pt idx="42144">
                  <c:v>1020</c:v>
                </c:pt>
                <c:pt idx="42145">
                  <c:v>981.07</c:v>
                </c:pt>
                <c:pt idx="42146">
                  <c:v>963.38</c:v>
                </c:pt>
                <c:pt idx="42147">
                  <c:v>933.66</c:v>
                </c:pt>
                <c:pt idx="42148">
                  <c:v>930.48</c:v>
                </c:pt>
                <c:pt idx="42149">
                  <c:v>928.08</c:v>
                </c:pt>
                <c:pt idx="42150">
                  <c:v>896.12</c:v>
                </c:pt>
                <c:pt idx="42151">
                  <c:v>1022.8</c:v>
                </c:pt>
                <c:pt idx="42152">
                  <c:v>1160.93</c:v>
                </c:pt>
                <c:pt idx="42153">
                  <c:v>1264.5899999999999</c:v>
                </c:pt>
                <c:pt idx="42154">
                  <c:v>1274.27</c:v>
                </c:pt>
                <c:pt idx="42155">
                  <c:v>1250.9000000000001</c:v>
                </c:pt>
                <c:pt idx="42156">
                  <c:v>1216.75</c:v>
                </c:pt>
                <c:pt idx="42157">
                  <c:v>1198.05</c:v>
                </c:pt>
                <c:pt idx="42158">
                  <c:v>1172.3900000000001</c:v>
                </c:pt>
                <c:pt idx="42159">
                  <c:v>1122.2</c:v>
                </c:pt>
                <c:pt idx="42160">
                  <c:v>1100.3900000000001</c:v>
                </c:pt>
                <c:pt idx="42161">
                  <c:v>1133.82</c:v>
                </c:pt>
                <c:pt idx="42162">
                  <c:v>1168.68</c:v>
                </c:pt>
                <c:pt idx="42163">
                  <c:v>1157.26</c:v>
                </c:pt>
                <c:pt idx="42164">
                  <c:v>1117.69</c:v>
                </c:pt>
                <c:pt idx="42165">
                  <c:v>1071.0899999999999</c:v>
                </c:pt>
                <c:pt idx="42166">
                  <c:v>1059.08</c:v>
                </c:pt>
                <c:pt idx="42167">
                  <c:v>1004.29</c:v>
                </c:pt>
                <c:pt idx="42168">
                  <c:v>1036.5899999999999</c:v>
                </c:pt>
                <c:pt idx="42169">
                  <c:v>995.46</c:v>
                </c:pt>
                <c:pt idx="42170">
                  <c:v>998.46</c:v>
                </c:pt>
                <c:pt idx="42171">
                  <c:v>982.94</c:v>
                </c:pt>
                <c:pt idx="42172">
                  <c:v>972.2</c:v>
                </c:pt>
                <c:pt idx="42173">
                  <c:v>950.05</c:v>
                </c:pt>
                <c:pt idx="42174">
                  <c:v>824.64</c:v>
                </c:pt>
                <c:pt idx="42175">
                  <c:v>865.72</c:v>
                </c:pt>
                <c:pt idx="42176">
                  <c:v>914.67</c:v>
                </c:pt>
                <c:pt idx="42177">
                  <c:v>986.69</c:v>
                </c:pt>
                <c:pt idx="42178">
                  <c:v>1029.3599999999999</c:v>
                </c:pt>
                <c:pt idx="42179">
                  <c:v>1051.45</c:v>
                </c:pt>
                <c:pt idx="42180">
                  <c:v>1058.06</c:v>
                </c:pt>
                <c:pt idx="42181">
                  <c:v>1030.67</c:v>
                </c:pt>
                <c:pt idx="42182">
                  <c:v>1017.52</c:v>
                </c:pt>
                <c:pt idx="42183">
                  <c:v>993.47</c:v>
                </c:pt>
                <c:pt idx="42184">
                  <c:v>988.89</c:v>
                </c:pt>
                <c:pt idx="42185">
                  <c:v>1055.3499999999999</c:v>
                </c:pt>
                <c:pt idx="42186">
                  <c:v>1096.8800000000001</c:v>
                </c:pt>
                <c:pt idx="42187">
                  <c:v>1075.8699999999999</c:v>
                </c:pt>
                <c:pt idx="42188">
                  <c:v>1050.5</c:v>
                </c:pt>
                <c:pt idx="42189">
                  <c:v>1002.51</c:v>
                </c:pt>
                <c:pt idx="42190">
                  <c:v>957.29</c:v>
                </c:pt>
                <c:pt idx="42191">
                  <c:v>903.95</c:v>
                </c:pt>
                <c:pt idx="42192">
                  <c:v>868.82</c:v>
                </c:pt>
                <c:pt idx="42193">
                  <c:v>849.7</c:v>
                </c:pt>
                <c:pt idx="42194">
                  <c:v>828.67</c:v>
                </c:pt>
                <c:pt idx="42195">
                  <c:v>820.33</c:v>
                </c:pt>
                <c:pt idx="42196">
                  <c:v>837.44</c:v>
                </c:pt>
                <c:pt idx="42197">
                  <c:v>878.21</c:v>
                </c:pt>
                <c:pt idx="42198">
                  <c:v>914.2</c:v>
                </c:pt>
                <c:pt idx="42199">
                  <c:v>1106.92</c:v>
                </c:pt>
                <c:pt idx="42200">
                  <c:v>1218.17</c:v>
                </c:pt>
                <c:pt idx="42201">
                  <c:v>1315.93</c:v>
                </c:pt>
                <c:pt idx="42202">
                  <c:v>1362.04</c:v>
                </c:pt>
                <c:pt idx="42203">
                  <c:v>1355.39</c:v>
                </c:pt>
                <c:pt idx="42204">
                  <c:v>1351.96</c:v>
                </c:pt>
                <c:pt idx="42205">
                  <c:v>1351.56</c:v>
                </c:pt>
                <c:pt idx="42206">
                  <c:v>1341.78</c:v>
                </c:pt>
                <c:pt idx="42207">
                  <c:v>1302.3900000000001</c:v>
                </c:pt>
                <c:pt idx="42208">
                  <c:v>1209.18</c:v>
                </c:pt>
                <c:pt idx="42209">
                  <c:v>1165.53</c:v>
                </c:pt>
                <c:pt idx="42210">
                  <c:v>1201.97</c:v>
                </c:pt>
                <c:pt idx="42211">
                  <c:v>1177.3599999999999</c:v>
                </c:pt>
                <c:pt idx="42212">
                  <c:v>1150.93</c:v>
                </c:pt>
                <c:pt idx="42213">
                  <c:v>1104.53</c:v>
                </c:pt>
                <c:pt idx="42214">
                  <c:v>1012.78</c:v>
                </c:pt>
                <c:pt idx="42215">
                  <c:v>943.67</c:v>
                </c:pt>
                <c:pt idx="42216">
                  <c:v>897.23</c:v>
                </c:pt>
                <c:pt idx="42217">
                  <c:v>886.39</c:v>
                </c:pt>
                <c:pt idx="42218">
                  <c:v>846.86</c:v>
                </c:pt>
                <c:pt idx="42219">
                  <c:v>837.75</c:v>
                </c:pt>
                <c:pt idx="42220">
                  <c:v>853.39</c:v>
                </c:pt>
                <c:pt idx="42221">
                  <c:v>876.95</c:v>
                </c:pt>
                <c:pt idx="42222">
                  <c:v>917.05</c:v>
                </c:pt>
                <c:pt idx="42223">
                  <c:v>1116.1199999999999</c:v>
                </c:pt>
                <c:pt idx="42224">
                  <c:v>1248.8900000000001</c:v>
                </c:pt>
                <c:pt idx="42225">
                  <c:v>1356.12</c:v>
                </c:pt>
                <c:pt idx="42226">
                  <c:v>1363.44</c:v>
                </c:pt>
                <c:pt idx="42227">
                  <c:v>1392.61</c:v>
                </c:pt>
                <c:pt idx="42228">
                  <c:v>1389.63</c:v>
                </c:pt>
                <c:pt idx="42229">
                  <c:v>1403.12</c:v>
                </c:pt>
                <c:pt idx="42230">
                  <c:v>1375.32</c:v>
                </c:pt>
                <c:pt idx="42231">
                  <c:v>1310.6600000000001</c:v>
                </c:pt>
                <c:pt idx="42232">
                  <c:v>1223.68</c:v>
                </c:pt>
                <c:pt idx="42233">
                  <c:v>1212.1300000000001</c:v>
                </c:pt>
                <c:pt idx="42234">
                  <c:v>1258.25</c:v>
                </c:pt>
                <c:pt idx="42235">
                  <c:v>1217.45</c:v>
                </c:pt>
                <c:pt idx="42236">
                  <c:v>1172.58</c:v>
                </c:pt>
                <c:pt idx="42237">
                  <c:v>1112.03</c:v>
                </c:pt>
                <c:pt idx="42238">
                  <c:v>1039.49</c:v>
                </c:pt>
                <c:pt idx="42239">
                  <c:v>970</c:v>
                </c:pt>
                <c:pt idx="42240">
                  <c:v>925.51</c:v>
                </c:pt>
                <c:pt idx="42241">
                  <c:v>881.01</c:v>
                </c:pt>
                <c:pt idx="42242">
                  <c:v>847.65</c:v>
                </c:pt>
                <c:pt idx="42243">
                  <c:v>839.03</c:v>
                </c:pt>
                <c:pt idx="42244">
                  <c:v>865.86</c:v>
                </c:pt>
                <c:pt idx="42245">
                  <c:v>889.3</c:v>
                </c:pt>
                <c:pt idx="42246">
                  <c:v>928.72</c:v>
                </c:pt>
                <c:pt idx="42247">
                  <c:v>1139.1199999999999</c:v>
                </c:pt>
                <c:pt idx="42248">
                  <c:v>1267.83</c:v>
                </c:pt>
                <c:pt idx="42249">
                  <c:v>1378.14</c:v>
                </c:pt>
                <c:pt idx="42250">
                  <c:v>1401.06</c:v>
                </c:pt>
                <c:pt idx="42251">
                  <c:v>1415.27</c:v>
                </c:pt>
                <c:pt idx="42252">
                  <c:v>1401.75</c:v>
                </c:pt>
                <c:pt idx="42253">
                  <c:v>1368.64</c:v>
                </c:pt>
                <c:pt idx="42254">
                  <c:v>1361.03</c:v>
                </c:pt>
                <c:pt idx="42255">
                  <c:v>1344.59</c:v>
                </c:pt>
                <c:pt idx="42256">
                  <c:v>1262.8399999999999</c:v>
                </c:pt>
                <c:pt idx="42257">
                  <c:v>1217.77</c:v>
                </c:pt>
                <c:pt idx="42258">
                  <c:v>1275.27</c:v>
                </c:pt>
                <c:pt idx="42259">
                  <c:v>1240.19</c:v>
                </c:pt>
                <c:pt idx="42260">
                  <c:v>1196.48</c:v>
                </c:pt>
                <c:pt idx="42261">
                  <c:v>1134.4100000000001</c:v>
                </c:pt>
                <c:pt idx="42262">
                  <c:v>1078.28</c:v>
                </c:pt>
                <c:pt idx="42263">
                  <c:v>1011.89</c:v>
                </c:pt>
                <c:pt idx="42264">
                  <c:v>953.04</c:v>
                </c:pt>
                <c:pt idx="42265">
                  <c:v>923.19</c:v>
                </c:pt>
                <c:pt idx="42266">
                  <c:v>904.23</c:v>
                </c:pt>
                <c:pt idx="42267">
                  <c:v>886.74</c:v>
                </c:pt>
                <c:pt idx="42268">
                  <c:v>889.9</c:v>
                </c:pt>
                <c:pt idx="42269">
                  <c:v>925.41</c:v>
                </c:pt>
                <c:pt idx="42270">
                  <c:v>953.59</c:v>
                </c:pt>
                <c:pt idx="42271">
                  <c:v>1114.72</c:v>
                </c:pt>
                <c:pt idx="42272">
                  <c:v>1259.48</c:v>
                </c:pt>
                <c:pt idx="42273">
                  <c:v>1349.7</c:v>
                </c:pt>
                <c:pt idx="42274">
                  <c:v>1371.45</c:v>
                </c:pt>
                <c:pt idx="42275">
                  <c:v>1378.38</c:v>
                </c:pt>
                <c:pt idx="42276">
                  <c:v>1305.5899999999999</c:v>
                </c:pt>
                <c:pt idx="42277">
                  <c:v>1312.61</c:v>
                </c:pt>
                <c:pt idx="42278">
                  <c:v>1289.68</c:v>
                </c:pt>
                <c:pt idx="42279">
                  <c:v>1245.18</c:v>
                </c:pt>
                <c:pt idx="42280">
                  <c:v>1179.24</c:v>
                </c:pt>
                <c:pt idx="42281">
                  <c:v>1166.07</c:v>
                </c:pt>
                <c:pt idx="42282">
                  <c:v>1225.93</c:v>
                </c:pt>
                <c:pt idx="42283">
                  <c:v>1180.24</c:v>
                </c:pt>
                <c:pt idx="42284">
                  <c:v>1132.17</c:v>
                </c:pt>
                <c:pt idx="42285">
                  <c:v>1087.5</c:v>
                </c:pt>
                <c:pt idx="42286">
                  <c:v>1005.91</c:v>
                </c:pt>
                <c:pt idx="42287">
                  <c:v>954.26</c:v>
                </c:pt>
                <c:pt idx="42288">
                  <c:v>909.21</c:v>
                </c:pt>
                <c:pt idx="42289">
                  <c:v>883.71</c:v>
                </c:pt>
                <c:pt idx="42290">
                  <c:v>862.73</c:v>
                </c:pt>
                <c:pt idx="42291">
                  <c:v>825.32</c:v>
                </c:pt>
                <c:pt idx="42292">
                  <c:v>835.66</c:v>
                </c:pt>
                <c:pt idx="42293">
                  <c:v>891.59</c:v>
                </c:pt>
                <c:pt idx="42294">
                  <c:v>933.24</c:v>
                </c:pt>
                <c:pt idx="42295">
                  <c:v>1099.96</c:v>
                </c:pt>
                <c:pt idx="42296">
                  <c:v>1205.93</c:v>
                </c:pt>
                <c:pt idx="42297">
                  <c:v>1284.96</c:v>
                </c:pt>
                <c:pt idx="42298">
                  <c:v>1322.7</c:v>
                </c:pt>
                <c:pt idx="42299">
                  <c:v>1294.1300000000001</c:v>
                </c:pt>
                <c:pt idx="42300">
                  <c:v>1269.77</c:v>
                </c:pt>
                <c:pt idx="42301">
                  <c:v>1276.98</c:v>
                </c:pt>
                <c:pt idx="42302">
                  <c:v>1256.07</c:v>
                </c:pt>
                <c:pt idx="42303">
                  <c:v>1212.76</c:v>
                </c:pt>
                <c:pt idx="42304">
                  <c:v>1144.6400000000001</c:v>
                </c:pt>
                <c:pt idx="42305">
                  <c:v>1157.6099999999999</c:v>
                </c:pt>
                <c:pt idx="42306">
                  <c:v>1177.6500000000001</c:v>
                </c:pt>
                <c:pt idx="42307">
                  <c:v>1131.94</c:v>
                </c:pt>
                <c:pt idx="42308">
                  <c:v>1085.1400000000001</c:v>
                </c:pt>
                <c:pt idx="42309">
                  <c:v>1017.21</c:v>
                </c:pt>
                <c:pt idx="42310">
                  <c:v>953.28</c:v>
                </c:pt>
                <c:pt idx="42311">
                  <c:v>906.68</c:v>
                </c:pt>
                <c:pt idx="42312">
                  <c:v>853.67</c:v>
                </c:pt>
                <c:pt idx="42313">
                  <c:v>834.09</c:v>
                </c:pt>
                <c:pt idx="42314">
                  <c:v>834.03</c:v>
                </c:pt>
                <c:pt idx="42315">
                  <c:v>823.89</c:v>
                </c:pt>
                <c:pt idx="42316">
                  <c:v>807.64</c:v>
                </c:pt>
                <c:pt idx="42317">
                  <c:v>802.41</c:v>
                </c:pt>
                <c:pt idx="42318">
                  <c:v>808.22</c:v>
                </c:pt>
                <c:pt idx="42319">
                  <c:v>904.28</c:v>
                </c:pt>
                <c:pt idx="42320">
                  <c:v>1012.3</c:v>
                </c:pt>
                <c:pt idx="42321">
                  <c:v>1107.3499999999999</c:v>
                </c:pt>
                <c:pt idx="42322">
                  <c:v>1125.47</c:v>
                </c:pt>
                <c:pt idx="42323">
                  <c:v>1125.48</c:v>
                </c:pt>
                <c:pt idx="42324">
                  <c:v>1109.48</c:v>
                </c:pt>
                <c:pt idx="42325">
                  <c:v>1077.51</c:v>
                </c:pt>
                <c:pt idx="42326">
                  <c:v>1066.68</c:v>
                </c:pt>
                <c:pt idx="42327">
                  <c:v>1025.72</c:v>
                </c:pt>
                <c:pt idx="42328">
                  <c:v>1034.1400000000001</c:v>
                </c:pt>
                <c:pt idx="42329">
                  <c:v>1054.4100000000001</c:v>
                </c:pt>
                <c:pt idx="42330">
                  <c:v>1124.4000000000001</c:v>
                </c:pt>
                <c:pt idx="42331">
                  <c:v>1097.71</c:v>
                </c:pt>
                <c:pt idx="42332">
                  <c:v>1051.71</c:v>
                </c:pt>
                <c:pt idx="42333">
                  <c:v>1024.08</c:v>
                </c:pt>
                <c:pt idx="42334">
                  <c:v>945.12</c:v>
                </c:pt>
                <c:pt idx="42335">
                  <c:v>906.75</c:v>
                </c:pt>
                <c:pt idx="42336">
                  <c:v>852.66</c:v>
                </c:pt>
                <c:pt idx="42337">
                  <c:v>812.46</c:v>
                </c:pt>
                <c:pt idx="42338">
                  <c:v>805.87</c:v>
                </c:pt>
                <c:pt idx="42339">
                  <c:v>801.57</c:v>
                </c:pt>
                <c:pt idx="42340">
                  <c:v>786.78</c:v>
                </c:pt>
                <c:pt idx="42341">
                  <c:v>768.79</c:v>
                </c:pt>
                <c:pt idx="42342">
                  <c:v>747.72</c:v>
                </c:pt>
                <c:pt idx="42343">
                  <c:v>781.39</c:v>
                </c:pt>
                <c:pt idx="42344">
                  <c:v>836.28</c:v>
                </c:pt>
                <c:pt idx="42345">
                  <c:v>921.95</c:v>
                </c:pt>
                <c:pt idx="42346">
                  <c:v>976.1</c:v>
                </c:pt>
                <c:pt idx="42347">
                  <c:v>990.05</c:v>
                </c:pt>
                <c:pt idx="42348">
                  <c:v>968.89</c:v>
                </c:pt>
                <c:pt idx="42349">
                  <c:v>979.82</c:v>
                </c:pt>
                <c:pt idx="42350">
                  <c:v>959.56</c:v>
                </c:pt>
                <c:pt idx="42351">
                  <c:v>968.03</c:v>
                </c:pt>
                <c:pt idx="42352">
                  <c:v>958.42</c:v>
                </c:pt>
                <c:pt idx="42353">
                  <c:v>978.74</c:v>
                </c:pt>
                <c:pt idx="42354">
                  <c:v>1061.4000000000001</c:v>
                </c:pt>
                <c:pt idx="42355">
                  <c:v>1050.33</c:v>
                </c:pt>
                <c:pt idx="42356">
                  <c:v>1025.25</c:v>
                </c:pt>
                <c:pt idx="42357">
                  <c:v>998.82</c:v>
                </c:pt>
                <c:pt idx="42358">
                  <c:v>958.42</c:v>
                </c:pt>
                <c:pt idx="42359">
                  <c:v>914.05</c:v>
                </c:pt>
                <c:pt idx="42360">
                  <c:v>877.87</c:v>
                </c:pt>
                <c:pt idx="42361">
                  <c:v>843.37</c:v>
                </c:pt>
                <c:pt idx="42362">
                  <c:v>824.72</c:v>
                </c:pt>
                <c:pt idx="42363">
                  <c:v>813.9</c:v>
                </c:pt>
                <c:pt idx="42364">
                  <c:v>808.21</c:v>
                </c:pt>
                <c:pt idx="42365">
                  <c:v>785.21</c:v>
                </c:pt>
                <c:pt idx="42366">
                  <c:v>780.3</c:v>
                </c:pt>
                <c:pt idx="42367">
                  <c:v>811.84</c:v>
                </c:pt>
                <c:pt idx="42368">
                  <c:v>843.67</c:v>
                </c:pt>
                <c:pt idx="42369">
                  <c:v>899.64</c:v>
                </c:pt>
                <c:pt idx="42370">
                  <c:v>949.58</c:v>
                </c:pt>
                <c:pt idx="42371">
                  <c:v>993.24</c:v>
                </c:pt>
                <c:pt idx="42372">
                  <c:v>1001.74</c:v>
                </c:pt>
                <c:pt idx="42373">
                  <c:v>1001.77</c:v>
                </c:pt>
                <c:pt idx="42374">
                  <c:v>994.96</c:v>
                </c:pt>
                <c:pt idx="42375">
                  <c:v>966.86</c:v>
                </c:pt>
                <c:pt idx="42376">
                  <c:v>944.7</c:v>
                </c:pt>
                <c:pt idx="42377">
                  <c:v>1016.29</c:v>
                </c:pt>
                <c:pt idx="42378">
                  <c:v>1076.55</c:v>
                </c:pt>
                <c:pt idx="42379">
                  <c:v>1056.74</c:v>
                </c:pt>
                <c:pt idx="42380">
                  <c:v>1044.83</c:v>
                </c:pt>
                <c:pt idx="42381">
                  <c:v>1008.5</c:v>
                </c:pt>
                <c:pt idx="42382">
                  <c:v>962.84</c:v>
                </c:pt>
                <c:pt idx="42383">
                  <c:v>934.68</c:v>
                </c:pt>
                <c:pt idx="42384">
                  <c:v>883.49</c:v>
                </c:pt>
                <c:pt idx="42385">
                  <c:v>855.02</c:v>
                </c:pt>
                <c:pt idx="42386">
                  <c:v>832.62</c:v>
                </c:pt>
                <c:pt idx="42387">
                  <c:v>819.17</c:v>
                </c:pt>
                <c:pt idx="42388">
                  <c:v>820.43</c:v>
                </c:pt>
                <c:pt idx="42389">
                  <c:v>825.01</c:v>
                </c:pt>
                <c:pt idx="42390">
                  <c:v>821.64</c:v>
                </c:pt>
                <c:pt idx="42391">
                  <c:v>887.03</c:v>
                </c:pt>
                <c:pt idx="42392">
                  <c:v>950.03</c:v>
                </c:pt>
                <c:pt idx="42393">
                  <c:v>1000.55</c:v>
                </c:pt>
                <c:pt idx="42394">
                  <c:v>1019.13</c:v>
                </c:pt>
                <c:pt idx="42395">
                  <c:v>1044.02</c:v>
                </c:pt>
                <c:pt idx="42396">
                  <c:v>1043.78</c:v>
                </c:pt>
                <c:pt idx="42397">
                  <c:v>1049.9000000000001</c:v>
                </c:pt>
                <c:pt idx="42398">
                  <c:v>1048.25</c:v>
                </c:pt>
                <c:pt idx="42399">
                  <c:v>993.68</c:v>
                </c:pt>
                <c:pt idx="42400">
                  <c:v>968.79</c:v>
                </c:pt>
                <c:pt idx="42401">
                  <c:v>1010.61</c:v>
                </c:pt>
                <c:pt idx="42402">
                  <c:v>1077.6400000000001</c:v>
                </c:pt>
                <c:pt idx="42403">
                  <c:v>1038.33</c:v>
                </c:pt>
                <c:pt idx="42404">
                  <c:v>1011.64</c:v>
                </c:pt>
                <c:pt idx="42405">
                  <c:v>980.1</c:v>
                </c:pt>
                <c:pt idx="42406">
                  <c:v>924.96</c:v>
                </c:pt>
                <c:pt idx="42407">
                  <c:v>885.84</c:v>
                </c:pt>
                <c:pt idx="42408">
                  <c:v>871.69</c:v>
                </c:pt>
                <c:pt idx="42409">
                  <c:v>854.92</c:v>
                </c:pt>
                <c:pt idx="42410">
                  <c:v>828.24</c:v>
                </c:pt>
                <c:pt idx="42411">
                  <c:v>826.81</c:v>
                </c:pt>
                <c:pt idx="42412">
                  <c:v>810.4</c:v>
                </c:pt>
                <c:pt idx="42413">
                  <c:v>800.87</c:v>
                </c:pt>
                <c:pt idx="42414">
                  <c:v>780.4</c:v>
                </c:pt>
                <c:pt idx="42415">
                  <c:v>852.59</c:v>
                </c:pt>
                <c:pt idx="42416">
                  <c:v>950.2</c:v>
                </c:pt>
                <c:pt idx="42417">
                  <c:v>981.41</c:v>
                </c:pt>
                <c:pt idx="42418">
                  <c:v>1030.07</c:v>
                </c:pt>
                <c:pt idx="42419">
                  <c:v>1041.5999999999999</c:v>
                </c:pt>
                <c:pt idx="42420">
                  <c:v>1018.95</c:v>
                </c:pt>
                <c:pt idx="42421">
                  <c:v>1017.9</c:v>
                </c:pt>
                <c:pt idx="42422">
                  <c:v>1012.73</c:v>
                </c:pt>
                <c:pt idx="42423">
                  <c:v>992.45</c:v>
                </c:pt>
                <c:pt idx="42424">
                  <c:v>980.08</c:v>
                </c:pt>
                <c:pt idx="42425">
                  <c:v>1004.35</c:v>
                </c:pt>
                <c:pt idx="42426">
                  <c:v>1059.31</c:v>
                </c:pt>
                <c:pt idx="42427">
                  <c:v>1054.01</c:v>
                </c:pt>
                <c:pt idx="42428">
                  <c:v>1031.67</c:v>
                </c:pt>
                <c:pt idx="42429">
                  <c:v>996.86</c:v>
                </c:pt>
                <c:pt idx="42430">
                  <c:v>934.2</c:v>
                </c:pt>
                <c:pt idx="42431">
                  <c:v>909.35</c:v>
                </c:pt>
                <c:pt idx="42432">
                  <c:v>873.1</c:v>
                </c:pt>
                <c:pt idx="42433">
                  <c:v>848.96</c:v>
                </c:pt>
                <c:pt idx="42434">
                  <c:v>833.27</c:v>
                </c:pt>
                <c:pt idx="42435">
                  <c:v>825.07</c:v>
                </c:pt>
                <c:pt idx="42436">
                  <c:v>828.44</c:v>
                </c:pt>
                <c:pt idx="42437">
                  <c:v>864.11</c:v>
                </c:pt>
                <c:pt idx="42438">
                  <c:v>892.11</c:v>
                </c:pt>
                <c:pt idx="42439">
                  <c:v>1095.8599999999999</c:v>
                </c:pt>
                <c:pt idx="42440">
                  <c:v>1204.5999999999999</c:v>
                </c:pt>
                <c:pt idx="42441">
                  <c:v>1275.8800000000001</c:v>
                </c:pt>
                <c:pt idx="42442">
                  <c:v>1284.54</c:v>
                </c:pt>
                <c:pt idx="42443">
                  <c:v>1270.5999999999999</c:v>
                </c:pt>
                <c:pt idx="42444">
                  <c:v>1271.28</c:v>
                </c:pt>
                <c:pt idx="42445">
                  <c:v>1298.83</c:v>
                </c:pt>
                <c:pt idx="42446">
                  <c:v>1304.08</c:v>
                </c:pt>
                <c:pt idx="42447">
                  <c:v>1286.55</c:v>
                </c:pt>
                <c:pt idx="42448">
                  <c:v>1227.7</c:v>
                </c:pt>
                <c:pt idx="42449">
                  <c:v>1189.45</c:v>
                </c:pt>
                <c:pt idx="42450">
                  <c:v>1197.8800000000001</c:v>
                </c:pt>
                <c:pt idx="42451">
                  <c:v>1170.49</c:v>
                </c:pt>
                <c:pt idx="42452">
                  <c:v>1114.47</c:v>
                </c:pt>
                <c:pt idx="42453">
                  <c:v>1066.6400000000001</c:v>
                </c:pt>
                <c:pt idx="42454">
                  <c:v>990.86</c:v>
                </c:pt>
                <c:pt idx="42455">
                  <c:v>938.79</c:v>
                </c:pt>
                <c:pt idx="42456">
                  <c:v>886.96</c:v>
                </c:pt>
                <c:pt idx="42457">
                  <c:v>877.23</c:v>
                </c:pt>
                <c:pt idx="42458">
                  <c:v>843.47</c:v>
                </c:pt>
                <c:pt idx="42459">
                  <c:v>835.22</c:v>
                </c:pt>
                <c:pt idx="42460">
                  <c:v>841.97</c:v>
                </c:pt>
                <c:pt idx="42461">
                  <c:v>872.2</c:v>
                </c:pt>
                <c:pt idx="42462">
                  <c:v>890.31</c:v>
                </c:pt>
                <c:pt idx="42463">
                  <c:v>1099.27</c:v>
                </c:pt>
                <c:pt idx="42464">
                  <c:v>1192.26</c:v>
                </c:pt>
                <c:pt idx="42465">
                  <c:v>1293.25</c:v>
                </c:pt>
                <c:pt idx="42466">
                  <c:v>1336.05</c:v>
                </c:pt>
                <c:pt idx="42467">
                  <c:v>1316.2</c:v>
                </c:pt>
                <c:pt idx="42468">
                  <c:v>1329.98</c:v>
                </c:pt>
                <c:pt idx="42469">
                  <c:v>1348.33</c:v>
                </c:pt>
                <c:pt idx="42470">
                  <c:v>1326.94</c:v>
                </c:pt>
                <c:pt idx="42471">
                  <c:v>1288.68</c:v>
                </c:pt>
                <c:pt idx="42472">
                  <c:v>1207.98</c:v>
                </c:pt>
                <c:pt idx="42473">
                  <c:v>1182.19</c:v>
                </c:pt>
                <c:pt idx="42474">
                  <c:v>1219.26</c:v>
                </c:pt>
                <c:pt idx="42475">
                  <c:v>1167.1199999999999</c:v>
                </c:pt>
                <c:pt idx="42476">
                  <c:v>1123.6500000000001</c:v>
                </c:pt>
                <c:pt idx="42477">
                  <c:v>1073.19</c:v>
                </c:pt>
                <c:pt idx="42478">
                  <c:v>1023.44</c:v>
                </c:pt>
                <c:pt idx="42479">
                  <c:v>975.41</c:v>
                </c:pt>
                <c:pt idx="42480">
                  <c:v>912.99</c:v>
                </c:pt>
                <c:pt idx="42481">
                  <c:v>880.66</c:v>
                </c:pt>
                <c:pt idx="42482">
                  <c:v>868.9</c:v>
                </c:pt>
                <c:pt idx="42483">
                  <c:v>857.49</c:v>
                </c:pt>
                <c:pt idx="42484">
                  <c:v>858.63</c:v>
                </c:pt>
                <c:pt idx="42485">
                  <c:v>851.23</c:v>
                </c:pt>
                <c:pt idx="42486">
                  <c:v>847.25</c:v>
                </c:pt>
                <c:pt idx="42487">
                  <c:v>971.93</c:v>
                </c:pt>
                <c:pt idx="42488">
                  <c:v>1107.2</c:v>
                </c:pt>
                <c:pt idx="42489">
                  <c:v>1182.82</c:v>
                </c:pt>
                <c:pt idx="42490">
                  <c:v>1142.5899999999999</c:v>
                </c:pt>
                <c:pt idx="42491">
                  <c:v>1164.25</c:v>
                </c:pt>
                <c:pt idx="42492">
                  <c:v>1139.25</c:v>
                </c:pt>
                <c:pt idx="42493">
                  <c:v>1120.8</c:v>
                </c:pt>
                <c:pt idx="42494">
                  <c:v>1101.71</c:v>
                </c:pt>
                <c:pt idx="42495">
                  <c:v>1081.57</c:v>
                </c:pt>
                <c:pt idx="42496">
                  <c:v>1043.1600000000001</c:v>
                </c:pt>
                <c:pt idx="42497">
                  <c:v>1084.6400000000001</c:v>
                </c:pt>
                <c:pt idx="42498">
                  <c:v>1121.32</c:v>
                </c:pt>
                <c:pt idx="42499">
                  <c:v>1093.33</c:v>
                </c:pt>
                <c:pt idx="42500">
                  <c:v>1055.71</c:v>
                </c:pt>
                <c:pt idx="42501">
                  <c:v>1028.95</c:v>
                </c:pt>
                <c:pt idx="42502">
                  <c:v>975.64</c:v>
                </c:pt>
                <c:pt idx="42503">
                  <c:v>935.42</c:v>
                </c:pt>
                <c:pt idx="42504">
                  <c:v>884.97</c:v>
                </c:pt>
                <c:pt idx="42505">
                  <c:v>861.59</c:v>
                </c:pt>
                <c:pt idx="42506">
                  <c:v>831.55</c:v>
                </c:pt>
                <c:pt idx="42507">
                  <c:v>813.62</c:v>
                </c:pt>
                <c:pt idx="42508">
                  <c:v>810.64</c:v>
                </c:pt>
                <c:pt idx="42509">
                  <c:v>792.71</c:v>
                </c:pt>
                <c:pt idx="42510">
                  <c:v>768.36</c:v>
                </c:pt>
                <c:pt idx="42511">
                  <c:v>822.74</c:v>
                </c:pt>
                <c:pt idx="42512">
                  <c:v>894.58</c:v>
                </c:pt>
                <c:pt idx="42513">
                  <c:v>957.69</c:v>
                </c:pt>
                <c:pt idx="42514">
                  <c:v>989.18</c:v>
                </c:pt>
                <c:pt idx="42515">
                  <c:v>1012.19</c:v>
                </c:pt>
                <c:pt idx="42516">
                  <c:v>1006.41</c:v>
                </c:pt>
                <c:pt idx="42517">
                  <c:v>975.74</c:v>
                </c:pt>
                <c:pt idx="42518">
                  <c:v>973.08</c:v>
                </c:pt>
                <c:pt idx="42519">
                  <c:v>961.34</c:v>
                </c:pt>
                <c:pt idx="42520">
                  <c:v>945.04</c:v>
                </c:pt>
                <c:pt idx="42521">
                  <c:v>993.96</c:v>
                </c:pt>
                <c:pt idx="42522">
                  <c:v>1045.17</c:v>
                </c:pt>
                <c:pt idx="42523">
                  <c:v>1021.39</c:v>
                </c:pt>
                <c:pt idx="42524">
                  <c:v>1003.02</c:v>
                </c:pt>
                <c:pt idx="42525">
                  <c:v>970.34</c:v>
                </c:pt>
                <c:pt idx="42526">
                  <c:v>921.23</c:v>
                </c:pt>
                <c:pt idx="42527">
                  <c:v>880.57</c:v>
                </c:pt>
                <c:pt idx="42528">
                  <c:v>834.22</c:v>
                </c:pt>
                <c:pt idx="42529">
                  <c:v>805.31</c:v>
                </c:pt>
                <c:pt idx="42530">
                  <c:v>797.4</c:v>
                </c:pt>
                <c:pt idx="42531">
                  <c:v>784.21</c:v>
                </c:pt>
                <c:pt idx="42532">
                  <c:v>770.37</c:v>
                </c:pt>
                <c:pt idx="42533">
                  <c:v>774.4</c:v>
                </c:pt>
                <c:pt idx="42534">
                  <c:v>763.42</c:v>
                </c:pt>
                <c:pt idx="42535">
                  <c:v>830.72</c:v>
                </c:pt>
                <c:pt idx="42536">
                  <c:v>898.4</c:v>
                </c:pt>
                <c:pt idx="42537">
                  <c:v>951.95</c:v>
                </c:pt>
                <c:pt idx="42538">
                  <c:v>1003.62</c:v>
                </c:pt>
                <c:pt idx="42539">
                  <c:v>1005.63</c:v>
                </c:pt>
                <c:pt idx="42540">
                  <c:v>1015.84</c:v>
                </c:pt>
                <c:pt idx="42541">
                  <c:v>997.68</c:v>
                </c:pt>
                <c:pt idx="42542">
                  <c:v>964.33</c:v>
                </c:pt>
                <c:pt idx="42543">
                  <c:v>942.97</c:v>
                </c:pt>
                <c:pt idx="42544">
                  <c:v>922.49</c:v>
                </c:pt>
                <c:pt idx="42545">
                  <c:v>962.78</c:v>
                </c:pt>
                <c:pt idx="42546">
                  <c:v>1028.06</c:v>
                </c:pt>
                <c:pt idx="42547">
                  <c:v>1002.05</c:v>
                </c:pt>
                <c:pt idx="42548">
                  <c:v>991.48</c:v>
                </c:pt>
                <c:pt idx="42549">
                  <c:v>952.2</c:v>
                </c:pt>
                <c:pt idx="42550">
                  <c:v>904.25</c:v>
                </c:pt>
                <c:pt idx="42551">
                  <c:v>874.05</c:v>
                </c:pt>
                <c:pt idx="42552">
                  <c:v>849.14</c:v>
                </c:pt>
                <c:pt idx="42553">
                  <c:v>821.32</c:v>
                </c:pt>
                <c:pt idx="42554">
                  <c:v>807.3</c:v>
                </c:pt>
                <c:pt idx="42555">
                  <c:v>803.15</c:v>
                </c:pt>
                <c:pt idx="42556">
                  <c:v>812.88</c:v>
                </c:pt>
                <c:pt idx="42557">
                  <c:v>868.98</c:v>
                </c:pt>
                <c:pt idx="42558">
                  <c:v>905.96</c:v>
                </c:pt>
                <c:pt idx="42559">
                  <c:v>1114.95</c:v>
                </c:pt>
                <c:pt idx="42560">
                  <c:v>1154.77</c:v>
                </c:pt>
                <c:pt idx="42561">
                  <c:v>1218.92</c:v>
                </c:pt>
                <c:pt idx="42562">
                  <c:v>1250.24</c:v>
                </c:pt>
                <c:pt idx="42563">
                  <c:v>1259.26</c:v>
                </c:pt>
                <c:pt idx="42564">
                  <c:v>1217.25</c:v>
                </c:pt>
                <c:pt idx="42565">
                  <c:v>1253.06</c:v>
                </c:pt>
                <c:pt idx="42566">
                  <c:v>1239.3499999999999</c:v>
                </c:pt>
                <c:pt idx="42567">
                  <c:v>1234.9100000000001</c:v>
                </c:pt>
                <c:pt idx="42568">
                  <c:v>1195.95</c:v>
                </c:pt>
                <c:pt idx="42569">
                  <c:v>1176.7</c:v>
                </c:pt>
                <c:pt idx="42570">
                  <c:v>1186.7</c:v>
                </c:pt>
                <c:pt idx="42571">
                  <c:v>1153.68</c:v>
                </c:pt>
                <c:pt idx="42572">
                  <c:v>1120.8599999999999</c:v>
                </c:pt>
                <c:pt idx="42573">
                  <c:v>1064.3</c:v>
                </c:pt>
                <c:pt idx="42574">
                  <c:v>995.29</c:v>
                </c:pt>
                <c:pt idx="42575">
                  <c:v>930.42</c:v>
                </c:pt>
                <c:pt idx="42576">
                  <c:v>890.81</c:v>
                </c:pt>
                <c:pt idx="42577">
                  <c:v>858.12</c:v>
                </c:pt>
                <c:pt idx="42578">
                  <c:v>837.02</c:v>
                </c:pt>
                <c:pt idx="42579">
                  <c:v>824.04</c:v>
                </c:pt>
                <c:pt idx="42580">
                  <c:v>826.76</c:v>
                </c:pt>
                <c:pt idx="42581">
                  <c:v>859</c:v>
                </c:pt>
                <c:pt idx="42582">
                  <c:v>864.34</c:v>
                </c:pt>
                <c:pt idx="42583">
                  <c:v>1029.81</c:v>
                </c:pt>
                <c:pt idx="42584">
                  <c:v>1144.3699999999999</c:v>
                </c:pt>
                <c:pt idx="42585">
                  <c:v>1214.3599999999999</c:v>
                </c:pt>
                <c:pt idx="42586">
                  <c:v>1225.4000000000001</c:v>
                </c:pt>
                <c:pt idx="42587">
                  <c:v>1224.4000000000001</c:v>
                </c:pt>
                <c:pt idx="42588">
                  <c:v>1247.4000000000001</c:v>
                </c:pt>
                <c:pt idx="42589">
                  <c:v>1252.28</c:v>
                </c:pt>
                <c:pt idx="42590">
                  <c:v>1235.1099999999999</c:v>
                </c:pt>
                <c:pt idx="42591">
                  <c:v>1206.32</c:v>
                </c:pt>
                <c:pt idx="42592">
                  <c:v>1117.48</c:v>
                </c:pt>
                <c:pt idx="42593">
                  <c:v>1109.68</c:v>
                </c:pt>
                <c:pt idx="42594">
                  <c:v>1134.0999999999999</c:v>
                </c:pt>
                <c:pt idx="42595">
                  <c:v>1094.4000000000001</c:v>
                </c:pt>
                <c:pt idx="42596">
                  <c:v>1042.3</c:v>
                </c:pt>
                <c:pt idx="42597">
                  <c:v>979.67</c:v>
                </c:pt>
                <c:pt idx="42598">
                  <c:v>913.58</c:v>
                </c:pt>
                <c:pt idx="42599">
                  <c:v>857.94</c:v>
                </c:pt>
                <c:pt idx="42600">
                  <c:v>830.12</c:v>
                </c:pt>
                <c:pt idx="42601">
                  <c:v>815.81</c:v>
                </c:pt>
                <c:pt idx="42602">
                  <c:v>795.46</c:v>
                </c:pt>
                <c:pt idx="42603">
                  <c:v>784.2</c:v>
                </c:pt>
                <c:pt idx="42604">
                  <c:v>805.92</c:v>
                </c:pt>
                <c:pt idx="42605">
                  <c:v>841.31</c:v>
                </c:pt>
                <c:pt idx="42606">
                  <c:v>860.89</c:v>
                </c:pt>
                <c:pt idx="42607">
                  <c:v>1045.46</c:v>
                </c:pt>
                <c:pt idx="42608">
                  <c:v>1200.55</c:v>
                </c:pt>
                <c:pt idx="42609">
                  <c:v>1237.92</c:v>
                </c:pt>
                <c:pt idx="42610">
                  <c:v>1229.79</c:v>
                </c:pt>
                <c:pt idx="42611">
                  <c:v>1227.1199999999999</c:v>
                </c:pt>
                <c:pt idx="42612">
                  <c:v>1252.8</c:v>
                </c:pt>
                <c:pt idx="42613">
                  <c:v>1335.79</c:v>
                </c:pt>
                <c:pt idx="42614">
                  <c:v>1301.8800000000001</c:v>
                </c:pt>
                <c:pt idx="42615">
                  <c:v>1243.28</c:v>
                </c:pt>
                <c:pt idx="42616">
                  <c:v>1191.05</c:v>
                </c:pt>
                <c:pt idx="42617">
                  <c:v>1156.2</c:v>
                </c:pt>
                <c:pt idx="42618">
                  <c:v>1182.8800000000001</c:v>
                </c:pt>
                <c:pt idx="42619">
                  <c:v>1140.3599999999999</c:v>
                </c:pt>
                <c:pt idx="42620">
                  <c:v>1094.97</c:v>
                </c:pt>
                <c:pt idx="42621">
                  <c:v>1036.55</c:v>
                </c:pt>
                <c:pt idx="42622">
                  <c:v>979.74</c:v>
                </c:pt>
                <c:pt idx="42623">
                  <c:v>930.65</c:v>
                </c:pt>
                <c:pt idx="42624">
                  <c:v>887.87</c:v>
                </c:pt>
                <c:pt idx="42625">
                  <c:v>862.14</c:v>
                </c:pt>
                <c:pt idx="42626">
                  <c:v>842.02</c:v>
                </c:pt>
                <c:pt idx="42627">
                  <c:v>826.02</c:v>
                </c:pt>
                <c:pt idx="42628">
                  <c:v>837.39</c:v>
                </c:pt>
                <c:pt idx="42629">
                  <c:v>870.46</c:v>
                </c:pt>
                <c:pt idx="42630">
                  <c:v>869.28</c:v>
                </c:pt>
                <c:pt idx="42631">
                  <c:v>1067.0899999999999</c:v>
                </c:pt>
                <c:pt idx="42632">
                  <c:v>1188.45</c:v>
                </c:pt>
                <c:pt idx="42633">
                  <c:v>1266.3599999999999</c:v>
                </c:pt>
                <c:pt idx="42634">
                  <c:v>1315.16</c:v>
                </c:pt>
                <c:pt idx="42635">
                  <c:v>1323.93</c:v>
                </c:pt>
                <c:pt idx="42636">
                  <c:v>1328.82</c:v>
                </c:pt>
                <c:pt idx="42637">
                  <c:v>1277.75</c:v>
                </c:pt>
                <c:pt idx="42638">
                  <c:v>1237.54</c:v>
                </c:pt>
                <c:pt idx="42639">
                  <c:v>1184.97</c:v>
                </c:pt>
                <c:pt idx="42640">
                  <c:v>1129.95</c:v>
                </c:pt>
                <c:pt idx="42641">
                  <c:v>1124.95</c:v>
                </c:pt>
                <c:pt idx="42642">
                  <c:v>1115.29</c:v>
                </c:pt>
                <c:pt idx="42643">
                  <c:v>1100.74</c:v>
                </c:pt>
                <c:pt idx="42644">
                  <c:v>1070.43</c:v>
                </c:pt>
                <c:pt idx="42645">
                  <c:v>1029.76</c:v>
                </c:pt>
                <c:pt idx="42646">
                  <c:v>957.22</c:v>
                </c:pt>
                <c:pt idx="42647">
                  <c:v>917.26</c:v>
                </c:pt>
                <c:pt idx="42648">
                  <c:v>881.8</c:v>
                </c:pt>
                <c:pt idx="42649">
                  <c:v>847.75</c:v>
                </c:pt>
                <c:pt idx="42650">
                  <c:v>838.7</c:v>
                </c:pt>
                <c:pt idx="42651">
                  <c:v>832.03</c:v>
                </c:pt>
                <c:pt idx="42652">
                  <c:v>825.1</c:v>
                </c:pt>
                <c:pt idx="42653">
                  <c:v>833.84</c:v>
                </c:pt>
                <c:pt idx="42654">
                  <c:v>839.07</c:v>
                </c:pt>
                <c:pt idx="42655">
                  <c:v>962.09</c:v>
                </c:pt>
                <c:pt idx="42656">
                  <c:v>1086.56</c:v>
                </c:pt>
                <c:pt idx="42657">
                  <c:v>1176.77</c:v>
                </c:pt>
                <c:pt idx="42658">
                  <c:v>1222.06</c:v>
                </c:pt>
                <c:pt idx="42659">
                  <c:v>1215.8</c:v>
                </c:pt>
                <c:pt idx="42660">
                  <c:v>1187.6300000000001</c:v>
                </c:pt>
                <c:pt idx="42661">
                  <c:v>1161.3</c:v>
                </c:pt>
                <c:pt idx="42662">
                  <c:v>1150.0999999999999</c:v>
                </c:pt>
                <c:pt idx="42663">
                  <c:v>1101.06</c:v>
                </c:pt>
                <c:pt idx="42664">
                  <c:v>1071.1600000000001</c:v>
                </c:pt>
                <c:pt idx="42665">
                  <c:v>1087.56</c:v>
                </c:pt>
                <c:pt idx="42666">
                  <c:v>1158.48</c:v>
                </c:pt>
                <c:pt idx="42667">
                  <c:v>1128.93</c:v>
                </c:pt>
                <c:pt idx="42668">
                  <c:v>1091.95</c:v>
                </c:pt>
                <c:pt idx="42669">
                  <c:v>1042.83</c:v>
                </c:pt>
                <c:pt idx="42670">
                  <c:v>997.39</c:v>
                </c:pt>
                <c:pt idx="42671">
                  <c:v>950.47</c:v>
                </c:pt>
                <c:pt idx="42672">
                  <c:v>911.25</c:v>
                </c:pt>
                <c:pt idx="42673">
                  <c:v>872.27</c:v>
                </c:pt>
                <c:pt idx="42674">
                  <c:v>856.18</c:v>
                </c:pt>
                <c:pt idx="42675">
                  <c:v>847.43</c:v>
                </c:pt>
                <c:pt idx="42676">
                  <c:v>830.39</c:v>
                </c:pt>
                <c:pt idx="42677">
                  <c:v>821.24</c:v>
                </c:pt>
                <c:pt idx="42678">
                  <c:v>776.07</c:v>
                </c:pt>
                <c:pt idx="42679">
                  <c:v>829.28</c:v>
                </c:pt>
                <c:pt idx="42680">
                  <c:v>892.07</c:v>
                </c:pt>
                <c:pt idx="42681">
                  <c:v>958.33</c:v>
                </c:pt>
                <c:pt idx="42682">
                  <c:v>1047.76</c:v>
                </c:pt>
                <c:pt idx="42683">
                  <c:v>1073.68</c:v>
                </c:pt>
                <c:pt idx="42684">
                  <c:v>1077.8699999999999</c:v>
                </c:pt>
                <c:pt idx="42685">
                  <c:v>1073.46</c:v>
                </c:pt>
                <c:pt idx="42686">
                  <c:v>1065.8</c:v>
                </c:pt>
                <c:pt idx="42687">
                  <c:v>1040.83</c:v>
                </c:pt>
                <c:pt idx="42688">
                  <c:v>1016.91</c:v>
                </c:pt>
                <c:pt idx="42689">
                  <c:v>1054.28</c:v>
                </c:pt>
                <c:pt idx="42690">
                  <c:v>1121.07</c:v>
                </c:pt>
                <c:pt idx="42691">
                  <c:v>1106.81</c:v>
                </c:pt>
                <c:pt idx="42692">
                  <c:v>1093.46</c:v>
                </c:pt>
                <c:pt idx="42693">
                  <c:v>1052.8800000000001</c:v>
                </c:pt>
                <c:pt idx="42694">
                  <c:v>996.98</c:v>
                </c:pt>
                <c:pt idx="42695">
                  <c:v>943.18</c:v>
                </c:pt>
                <c:pt idx="42696">
                  <c:v>903.29</c:v>
                </c:pt>
                <c:pt idx="42697">
                  <c:v>871.94</c:v>
                </c:pt>
                <c:pt idx="42698">
                  <c:v>840.78</c:v>
                </c:pt>
                <c:pt idx="42699">
                  <c:v>827.48</c:v>
                </c:pt>
                <c:pt idx="42700">
                  <c:v>843.39</c:v>
                </c:pt>
                <c:pt idx="42701">
                  <c:v>882.38</c:v>
                </c:pt>
                <c:pt idx="42702">
                  <c:v>913.22</c:v>
                </c:pt>
                <c:pt idx="42703">
                  <c:v>1102.5999999999999</c:v>
                </c:pt>
                <c:pt idx="42704">
                  <c:v>1256.1300000000001</c:v>
                </c:pt>
                <c:pt idx="42705">
                  <c:v>1340.52</c:v>
                </c:pt>
                <c:pt idx="42706">
                  <c:v>1377.71</c:v>
                </c:pt>
                <c:pt idx="42707">
                  <c:v>1385.53</c:v>
                </c:pt>
                <c:pt idx="42708">
                  <c:v>1393</c:v>
                </c:pt>
                <c:pt idx="42709">
                  <c:v>1416.2</c:v>
                </c:pt>
                <c:pt idx="42710">
                  <c:v>1369.63</c:v>
                </c:pt>
                <c:pt idx="42711">
                  <c:v>1311.96</c:v>
                </c:pt>
                <c:pt idx="42712">
                  <c:v>1212.54</c:v>
                </c:pt>
                <c:pt idx="42713">
                  <c:v>1083.81</c:v>
                </c:pt>
                <c:pt idx="42714">
                  <c:v>1163.48</c:v>
                </c:pt>
                <c:pt idx="42715">
                  <c:v>1139.45</c:v>
                </c:pt>
                <c:pt idx="42716">
                  <c:v>1088.43</c:v>
                </c:pt>
                <c:pt idx="42717">
                  <c:v>1038.28</c:v>
                </c:pt>
                <c:pt idx="42718">
                  <c:v>972.85</c:v>
                </c:pt>
                <c:pt idx="42719">
                  <c:v>934.45</c:v>
                </c:pt>
                <c:pt idx="42720">
                  <c:v>899.06</c:v>
                </c:pt>
                <c:pt idx="42721">
                  <c:v>872.64</c:v>
                </c:pt>
                <c:pt idx="42722">
                  <c:v>852.61</c:v>
                </c:pt>
                <c:pt idx="42723">
                  <c:v>839.42</c:v>
                </c:pt>
                <c:pt idx="42724">
                  <c:v>849.65</c:v>
                </c:pt>
                <c:pt idx="42725">
                  <c:v>888.55</c:v>
                </c:pt>
                <c:pt idx="42726">
                  <c:v>914.95</c:v>
                </c:pt>
                <c:pt idx="42727">
                  <c:v>1089.3399999999999</c:v>
                </c:pt>
                <c:pt idx="42728">
                  <c:v>1210.67</c:v>
                </c:pt>
                <c:pt idx="42729">
                  <c:v>1290.05</c:v>
                </c:pt>
                <c:pt idx="42730">
                  <c:v>1337.07</c:v>
                </c:pt>
                <c:pt idx="42731">
                  <c:v>1316.28</c:v>
                </c:pt>
                <c:pt idx="42732">
                  <c:v>1352.03</c:v>
                </c:pt>
                <c:pt idx="42733">
                  <c:v>1350.72</c:v>
                </c:pt>
                <c:pt idx="42734">
                  <c:v>1345.99</c:v>
                </c:pt>
                <c:pt idx="42735">
                  <c:v>1300.6400000000001</c:v>
                </c:pt>
                <c:pt idx="42736">
                  <c:v>1196.1199999999999</c:v>
                </c:pt>
                <c:pt idx="42737">
                  <c:v>1176.72</c:v>
                </c:pt>
                <c:pt idx="42738">
                  <c:v>1167.1099999999999</c:v>
                </c:pt>
                <c:pt idx="42739">
                  <c:v>1142.8599999999999</c:v>
                </c:pt>
                <c:pt idx="42740">
                  <c:v>1095.6400000000001</c:v>
                </c:pt>
                <c:pt idx="42741">
                  <c:v>1064.6199999999999</c:v>
                </c:pt>
                <c:pt idx="42742">
                  <c:v>972.21</c:v>
                </c:pt>
                <c:pt idx="42743">
                  <c:v>939.2</c:v>
                </c:pt>
                <c:pt idx="42744">
                  <c:v>896.8</c:v>
                </c:pt>
                <c:pt idx="42745">
                  <c:v>894.01</c:v>
                </c:pt>
                <c:pt idx="42746">
                  <c:v>831.94</c:v>
                </c:pt>
                <c:pt idx="42747">
                  <c:v>826.32</c:v>
                </c:pt>
                <c:pt idx="42748">
                  <c:v>831.16</c:v>
                </c:pt>
                <c:pt idx="42749">
                  <c:v>872.28</c:v>
                </c:pt>
                <c:pt idx="42750">
                  <c:v>903.49</c:v>
                </c:pt>
                <c:pt idx="42751">
                  <c:v>1094.8699999999999</c:v>
                </c:pt>
                <c:pt idx="42752">
                  <c:v>1242.52</c:v>
                </c:pt>
                <c:pt idx="42753">
                  <c:v>1314.61</c:v>
                </c:pt>
                <c:pt idx="42754">
                  <c:v>1355.71</c:v>
                </c:pt>
                <c:pt idx="42755">
                  <c:v>1355.27</c:v>
                </c:pt>
                <c:pt idx="42756">
                  <c:v>1361.97</c:v>
                </c:pt>
                <c:pt idx="42757">
                  <c:v>1369.2</c:v>
                </c:pt>
                <c:pt idx="42758">
                  <c:v>1356.81</c:v>
                </c:pt>
                <c:pt idx="42759">
                  <c:v>1290.23</c:v>
                </c:pt>
                <c:pt idx="42760">
                  <c:v>1202.6600000000001</c:v>
                </c:pt>
                <c:pt idx="42761">
                  <c:v>1176.3399999999999</c:v>
                </c:pt>
                <c:pt idx="42762">
                  <c:v>1187.4100000000001</c:v>
                </c:pt>
                <c:pt idx="42763">
                  <c:v>1147.8900000000001</c:v>
                </c:pt>
                <c:pt idx="42764">
                  <c:v>1091.6099999999999</c:v>
                </c:pt>
                <c:pt idx="42765">
                  <c:v>1038.45</c:v>
                </c:pt>
                <c:pt idx="42766">
                  <c:v>993.95</c:v>
                </c:pt>
                <c:pt idx="42767">
                  <c:v>967.35</c:v>
                </c:pt>
                <c:pt idx="42768">
                  <c:v>912.2</c:v>
                </c:pt>
                <c:pt idx="42769">
                  <c:v>881.63</c:v>
                </c:pt>
                <c:pt idx="42770">
                  <c:v>865.07</c:v>
                </c:pt>
                <c:pt idx="42771">
                  <c:v>858.65</c:v>
                </c:pt>
                <c:pt idx="42772">
                  <c:v>868.73</c:v>
                </c:pt>
                <c:pt idx="42773">
                  <c:v>912.81</c:v>
                </c:pt>
                <c:pt idx="42774">
                  <c:v>931.79</c:v>
                </c:pt>
                <c:pt idx="42775">
                  <c:v>1079.8900000000001</c:v>
                </c:pt>
                <c:pt idx="42776">
                  <c:v>1198.8399999999999</c:v>
                </c:pt>
                <c:pt idx="42777">
                  <c:v>1264.06</c:v>
                </c:pt>
                <c:pt idx="42778">
                  <c:v>1320.9</c:v>
                </c:pt>
                <c:pt idx="42779">
                  <c:v>1317.4</c:v>
                </c:pt>
                <c:pt idx="42780">
                  <c:v>1334.06</c:v>
                </c:pt>
                <c:pt idx="42781">
                  <c:v>1351.9</c:v>
                </c:pt>
                <c:pt idx="42782">
                  <c:v>1316.66</c:v>
                </c:pt>
                <c:pt idx="42783">
                  <c:v>1285.42</c:v>
                </c:pt>
                <c:pt idx="42784">
                  <c:v>1202.55</c:v>
                </c:pt>
                <c:pt idx="42785">
                  <c:v>1192.01</c:v>
                </c:pt>
                <c:pt idx="42786">
                  <c:v>1210.8599999999999</c:v>
                </c:pt>
                <c:pt idx="42787">
                  <c:v>1170.42</c:v>
                </c:pt>
                <c:pt idx="42788">
                  <c:v>1132.79</c:v>
                </c:pt>
                <c:pt idx="42789">
                  <c:v>1052.49</c:v>
                </c:pt>
                <c:pt idx="42790">
                  <c:v>983.35</c:v>
                </c:pt>
                <c:pt idx="42791">
                  <c:v>959.49</c:v>
                </c:pt>
                <c:pt idx="42792">
                  <c:v>913.29</c:v>
                </c:pt>
                <c:pt idx="42793">
                  <c:v>883.85</c:v>
                </c:pt>
                <c:pt idx="42794">
                  <c:v>847.14</c:v>
                </c:pt>
                <c:pt idx="42795">
                  <c:v>834.13</c:v>
                </c:pt>
                <c:pt idx="42796">
                  <c:v>845.81</c:v>
                </c:pt>
                <c:pt idx="42797">
                  <c:v>872.11</c:v>
                </c:pt>
                <c:pt idx="42798">
                  <c:v>899.41</c:v>
                </c:pt>
                <c:pt idx="42799">
                  <c:v>1079.52</c:v>
                </c:pt>
                <c:pt idx="42800">
                  <c:v>1219.24</c:v>
                </c:pt>
                <c:pt idx="42801">
                  <c:v>1328.43</c:v>
                </c:pt>
                <c:pt idx="42802">
                  <c:v>1354.08</c:v>
                </c:pt>
                <c:pt idx="42803">
                  <c:v>1355.2</c:v>
                </c:pt>
                <c:pt idx="42804">
                  <c:v>1357.74</c:v>
                </c:pt>
                <c:pt idx="42805">
                  <c:v>1373.03</c:v>
                </c:pt>
                <c:pt idx="42806">
                  <c:v>1377.28</c:v>
                </c:pt>
                <c:pt idx="42807">
                  <c:v>1301.8900000000001</c:v>
                </c:pt>
                <c:pt idx="42808">
                  <c:v>1203.48</c:v>
                </c:pt>
                <c:pt idx="42809">
                  <c:v>1177.04</c:v>
                </c:pt>
                <c:pt idx="42810">
                  <c:v>1191.31</c:v>
                </c:pt>
                <c:pt idx="42811">
                  <c:v>1149.17</c:v>
                </c:pt>
                <c:pt idx="42812">
                  <c:v>1099.95</c:v>
                </c:pt>
                <c:pt idx="42813">
                  <c:v>1038.17</c:v>
                </c:pt>
                <c:pt idx="42814">
                  <c:v>977.68</c:v>
                </c:pt>
                <c:pt idx="42815">
                  <c:v>944.82</c:v>
                </c:pt>
                <c:pt idx="42816">
                  <c:v>923.1</c:v>
                </c:pt>
                <c:pt idx="42817">
                  <c:v>873.57</c:v>
                </c:pt>
                <c:pt idx="42818">
                  <c:v>853.33</c:v>
                </c:pt>
                <c:pt idx="42819">
                  <c:v>837.56</c:v>
                </c:pt>
                <c:pt idx="42820">
                  <c:v>811.97</c:v>
                </c:pt>
                <c:pt idx="42821">
                  <c:v>841.22</c:v>
                </c:pt>
                <c:pt idx="42822">
                  <c:v>858.96</c:v>
                </c:pt>
                <c:pt idx="42823">
                  <c:v>926.16</c:v>
                </c:pt>
                <c:pt idx="42824">
                  <c:v>1053.1600000000001</c:v>
                </c:pt>
                <c:pt idx="42825">
                  <c:v>1180.6400000000001</c:v>
                </c:pt>
                <c:pt idx="42826">
                  <c:v>1205.1600000000001</c:v>
                </c:pt>
                <c:pt idx="42827">
                  <c:v>1178.52</c:v>
                </c:pt>
                <c:pt idx="42828">
                  <c:v>1111.32</c:v>
                </c:pt>
                <c:pt idx="42829">
                  <c:v>1081.6300000000001</c:v>
                </c:pt>
                <c:pt idx="42830">
                  <c:v>1083.6400000000001</c:v>
                </c:pt>
                <c:pt idx="42831">
                  <c:v>1054</c:v>
                </c:pt>
                <c:pt idx="42832">
                  <c:v>1025.3800000000001</c:v>
                </c:pt>
                <c:pt idx="42833">
                  <c:v>1048.5999999999999</c:v>
                </c:pt>
                <c:pt idx="42834">
                  <c:v>1123.0899999999999</c:v>
                </c:pt>
                <c:pt idx="42835">
                  <c:v>1090.04</c:v>
                </c:pt>
                <c:pt idx="42836">
                  <c:v>1088.54</c:v>
                </c:pt>
                <c:pt idx="42837">
                  <c:v>1020.1</c:v>
                </c:pt>
                <c:pt idx="42838">
                  <c:v>977.32</c:v>
                </c:pt>
                <c:pt idx="42839">
                  <c:v>923.4</c:v>
                </c:pt>
                <c:pt idx="42840">
                  <c:v>874.69</c:v>
                </c:pt>
                <c:pt idx="42841">
                  <c:v>844.9</c:v>
                </c:pt>
                <c:pt idx="42842">
                  <c:v>818.73</c:v>
                </c:pt>
                <c:pt idx="42843">
                  <c:v>805.7</c:v>
                </c:pt>
                <c:pt idx="42844">
                  <c:v>788.41</c:v>
                </c:pt>
                <c:pt idx="42845">
                  <c:v>792.53</c:v>
                </c:pt>
                <c:pt idx="42846">
                  <c:v>769.31</c:v>
                </c:pt>
                <c:pt idx="42847">
                  <c:v>833.56</c:v>
                </c:pt>
                <c:pt idx="42848">
                  <c:v>879.14</c:v>
                </c:pt>
                <c:pt idx="42849">
                  <c:v>982.02</c:v>
                </c:pt>
                <c:pt idx="42850">
                  <c:v>991.64</c:v>
                </c:pt>
                <c:pt idx="42851">
                  <c:v>1022.55</c:v>
                </c:pt>
                <c:pt idx="42852">
                  <c:v>1028.05</c:v>
                </c:pt>
                <c:pt idx="42853">
                  <c:v>1024.4000000000001</c:v>
                </c:pt>
                <c:pt idx="42854">
                  <c:v>1024.8900000000001</c:v>
                </c:pt>
                <c:pt idx="42855">
                  <c:v>988.14</c:v>
                </c:pt>
                <c:pt idx="42856">
                  <c:v>961.14</c:v>
                </c:pt>
                <c:pt idx="42857">
                  <c:v>1002.53</c:v>
                </c:pt>
                <c:pt idx="42858">
                  <c:v>1082.68</c:v>
                </c:pt>
                <c:pt idx="42859">
                  <c:v>1067.68</c:v>
                </c:pt>
                <c:pt idx="42860">
                  <c:v>1070.31</c:v>
                </c:pt>
                <c:pt idx="42861">
                  <c:v>1041.68</c:v>
                </c:pt>
                <c:pt idx="42862">
                  <c:v>985.96</c:v>
                </c:pt>
                <c:pt idx="42863">
                  <c:v>941.4</c:v>
                </c:pt>
                <c:pt idx="42864">
                  <c:v>892.55</c:v>
                </c:pt>
                <c:pt idx="42865">
                  <c:v>884.95</c:v>
                </c:pt>
                <c:pt idx="42866">
                  <c:v>835.17</c:v>
                </c:pt>
                <c:pt idx="42867">
                  <c:v>816.36</c:v>
                </c:pt>
                <c:pt idx="42868">
                  <c:v>829.21</c:v>
                </c:pt>
                <c:pt idx="42869">
                  <c:v>873.08</c:v>
                </c:pt>
                <c:pt idx="42870">
                  <c:v>912.89</c:v>
                </c:pt>
                <c:pt idx="42871">
                  <c:v>1112.8599999999999</c:v>
                </c:pt>
                <c:pt idx="42872">
                  <c:v>1255.94</c:v>
                </c:pt>
                <c:pt idx="42873">
                  <c:v>1367.14</c:v>
                </c:pt>
                <c:pt idx="42874">
                  <c:v>1407.21</c:v>
                </c:pt>
                <c:pt idx="42875">
                  <c:v>1416.31</c:v>
                </c:pt>
                <c:pt idx="42876">
                  <c:v>1417.3</c:v>
                </c:pt>
                <c:pt idx="42877">
                  <c:v>1417.45</c:v>
                </c:pt>
                <c:pt idx="42878">
                  <c:v>1386.96</c:v>
                </c:pt>
                <c:pt idx="42879">
                  <c:v>1314.95</c:v>
                </c:pt>
                <c:pt idx="42880">
                  <c:v>1248.2</c:v>
                </c:pt>
                <c:pt idx="42881">
                  <c:v>1176.2</c:v>
                </c:pt>
                <c:pt idx="42882">
                  <c:v>1216.18</c:v>
                </c:pt>
                <c:pt idx="42883">
                  <c:v>1190.23</c:v>
                </c:pt>
                <c:pt idx="42884">
                  <c:v>1150.97</c:v>
                </c:pt>
                <c:pt idx="42885">
                  <c:v>1114.5</c:v>
                </c:pt>
                <c:pt idx="42886">
                  <c:v>1035.29</c:v>
                </c:pt>
                <c:pt idx="42887">
                  <c:v>955.27</c:v>
                </c:pt>
                <c:pt idx="42888">
                  <c:v>921.43</c:v>
                </c:pt>
                <c:pt idx="42889">
                  <c:v>900.22</c:v>
                </c:pt>
                <c:pt idx="42890">
                  <c:v>878.07</c:v>
                </c:pt>
                <c:pt idx="42891">
                  <c:v>868.27</c:v>
                </c:pt>
                <c:pt idx="42892">
                  <c:v>868.1</c:v>
                </c:pt>
                <c:pt idx="42893">
                  <c:v>907.45</c:v>
                </c:pt>
                <c:pt idx="42894">
                  <c:v>920.13</c:v>
                </c:pt>
                <c:pt idx="42895">
                  <c:v>1084.8499999999999</c:v>
                </c:pt>
                <c:pt idx="42896">
                  <c:v>1215.51</c:v>
                </c:pt>
                <c:pt idx="42897">
                  <c:v>1310.87</c:v>
                </c:pt>
                <c:pt idx="42898">
                  <c:v>1361.83</c:v>
                </c:pt>
                <c:pt idx="42899">
                  <c:v>1351.1</c:v>
                </c:pt>
                <c:pt idx="42900">
                  <c:v>1292.42</c:v>
                </c:pt>
                <c:pt idx="42901">
                  <c:v>1293.3</c:v>
                </c:pt>
                <c:pt idx="42902">
                  <c:v>1265.26</c:v>
                </c:pt>
                <c:pt idx="42903">
                  <c:v>1218.0899999999999</c:v>
                </c:pt>
                <c:pt idx="42904">
                  <c:v>1150.78</c:v>
                </c:pt>
                <c:pt idx="42905">
                  <c:v>1164.79</c:v>
                </c:pt>
                <c:pt idx="42906">
                  <c:v>1153.1099999999999</c:v>
                </c:pt>
                <c:pt idx="42907">
                  <c:v>1003.76</c:v>
                </c:pt>
                <c:pt idx="42908">
                  <c:v>1008.09</c:v>
                </c:pt>
                <c:pt idx="42909">
                  <c:v>977.95</c:v>
                </c:pt>
                <c:pt idx="42910">
                  <c:v>909.53</c:v>
                </c:pt>
                <c:pt idx="42911">
                  <c:v>865.09</c:v>
                </c:pt>
                <c:pt idx="42912">
                  <c:v>827.2</c:v>
                </c:pt>
                <c:pt idx="42913">
                  <c:v>803.57</c:v>
                </c:pt>
                <c:pt idx="42914">
                  <c:v>788.27</c:v>
                </c:pt>
                <c:pt idx="42915">
                  <c:v>781.31</c:v>
                </c:pt>
                <c:pt idx="42916">
                  <c:v>802.48</c:v>
                </c:pt>
                <c:pt idx="42917">
                  <c:v>847.53</c:v>
                </c:pt>
                <c:pt idx="42918">
                  <c:v>867.17</c:v>
                </c:pt>
                <c:pt idx="42919">
                  <c:v>1068.1099999999999</c:v>
                </c:pt>
                <c:pt idx="42920">
                  <c:v>1170.18</c:v>
                </c:pt>
                <c:pt idx="42921">
                  <c:v>1275.96</c:v>
                </c:pt>
                <c:pt idx="42922">
                  <c:v>1324.5</c:v>
                </c:pt>
                <c:pt idx="42923">
                  <c:v>1343.58</c:v>
                </c:pt>
                <c:pt idx="42924">
                  <c:v>1330.23</c:v>
                </c:pt>
                <c:pt idx="42925">
                  <c:v>1355.63</c:v>
                </c:pt>
                <c:pt idx="42926">
                  <c:v>1341.78</c:v>
                </c:pt>
                <c:pt idx="42927">
                  <c:v>1300.8800000000001</c:v>
                </c:pt>
                <c:pt idx="42928">
                  <c:v>1205.49</c:v>
                </c:pt>
                <c:pt idx="42929">
                  <c:v>1171.74</c:v>
                </c:pt>
                <c:pt idx="42930">
                  <c:v>1209.25</c:v>
                </c:pt>
                <c:pt idx="42931">
                  <c:v>1169.07</c:v>
                </c:pt>
                <c:pt idx="42932">
                  <c:v>1123.83</c:v>
                </c:pt>
                <c:pt idx="42933">
                  <c:v>1075.82</c:v>
                </c:pt>
                <c:pt idx="42934">
                  <c:v>1031.27</c:v>
                </c:pt>
                <c:pt idx="42935">
                  <c:v>963.03</c:v>
                </c:pt>
                <c:pt idx="42936">
                  <c:v>909.86</c:v>
                </c:pt>
                <c:pt idx="42937">
                  <c:v>877.74</c:v>
                </c:pt>
                <c:pt idx="42938">
                  <c:v>839.75</c:v>
                </c:pt>
                <c:pt idx="42939">
                  <c:v>825.18</c:v>
                </c:pt>
                <c:pt idx="42940">
                  <c:v>843.7</c:v>
                </c:pt>
                <c:pt idx="42941">
                  <c:v>834.94</c:v>
                </c:pt>
                <c:pt idx="42942">
                  <c:v>860.76</c:v>
                </c:pt>
                <c:pt idx="42943">
                  <c:v>1067.8</c:v>
                </c:pt>
                <c:pt idx="42944">
                  <c:v>1232.6500000000001</c:v>
                </c:pt>
                <c:pt idx="42945">
                  <c:v>1328.15</c:v>
                </c:pt>
                <c:pt idx="42946">
                  <c:v>1362.54</c:v>
                </c:pt>
                <c:pt idx="42947">
                  <c:v>1364.12</c:v>
                </c:pt>
                <c:pt idx="42948">
                  <c:v>1363.15</c:v>
                </c:pt>
                <c:pt idx="42949">
                  <c:v>1385.89</c:v>
                </c:pt>
                <c:pt idx="42950">
                  <c:v>1335.05</c:v>
                </c:pt>
                <c:pt idx="42951">
                  <c:v>1279.22</c:v>
                </c:pt>
                <c:pt idx="42952">
                  <c:v>1206.52</c:v>
                </c:pt>
                <c:pt idx="42953">
                  <c:v>1139.58</c:v>
                </c:pt>
                <c:pt idx="42954">
                  <c:v>1180.99</c:v>
                </c:pt>
                <c:pt idx="42955">
                  <c:v>1140.96</c:v>
                </c:pt>
                <c:pt idx="42956">
                  <c:v>1108.43</c:v>
                </c:pt>
                <c:pt idx="42957">
                  <c:v>1041.47</c:v>
                </c:pt>
                <c:pt idx="42958">
                  <c:v>996.9</c:v>
                </c:pt>
                <c:pt idx="42959">
                  <c:v>981.62</c:v>
                </c:pt>
                <c:pt idx="42960">
                  <c:v>932.67</c:v>
                </c:pt>
                <c:pt idx="42961">
                  <c:v>894.8</c:v>
                </c:pt>
                <c:pt idx="42962">
                  <c:v>867.3</c:v>
                </c:pt>
                <c:pt idx="42963">
                  <c:v>859.49</c:v>
                </c:pt>
                <c:pt idx="42964">
                  <c:v>876.84</c:v>
                </c:pt>
                <c:pt idx="42965">
                  <c:v>903.65</c:v>
                </c:pt>
                <c:pt idx="42966">
                  <c:v>939.76</c:v>
                </c:pt>
                <c:pt idx="42967">
                  <c:v>1116.1600000000001</c:v>
                </c:pt>
                <c:pt idx="42968">
                  <c:v>1281.5</c:v>
                </c:pt>
                <c:pt idx="42969">
                  <c:v>1347.28</c:v>
                </c:pt>
                <c:pt idx="42970">
                  <c:v>1376.39</c:v>
                </c:pt>
                <c:pt idx="42971">
                  <c:v>1383.05</c:v>
                </c:pt>
                <c:pt idx="42972">
                  <c:v>1399.68</c:v>
                </c:pt>
                <c:pt idx="42973">
                  <c:v>1396.84</c:v>
                </c:pt>
                <c:pt idx="42974">
                  <c:v>1382.18</c:v>
                </c:pt>
                <c:pt idx="42975">
                  <c:v>1332.2</c:v>
                </c:pt>
                <c:pt idx="42976">
                  <c:v>1213.26</c:v>
                </c:pt>
                <c:pt idx="42977">
                  <c:v>1178.18</c:v>
                </c:pt>
                <c:pt idx="42978">
                  <c:v>1213.24</c:v>
                </c:pt>
                <c:pt idx="42979">
                  <c:v>1212.27</c:v>
                </c:pt>
                <c:pt idx="42980">
                  <c:v>1161.1600000000001</c:v>
                </c:pt>
                <c:pt idx="42981">
                  <c:v>1133.6099999999999</c:v>
                </c:pt>
                <c:pt idx="42982">
                  <c:v>1062.0899999999999</c:v>
                </c:pt>
                <c:pt idx="42983">
                  <c:v>982.75</c:v>
                </c:pt>
                <c:pt idx="42984">
                  <c:v>960.65</c:v>
                </c:pt>
                <c:pt idx="42985">
                  <c:v>917.5</c:v>
                </c:pt>
                <c:pt idx="42986">
                  <c:v>885.31</c:v>
                </c:pt>
                <c:pt idx="42987">
                  <c:v>870.22</c:v>
                </c:pt>
                <c:pt idx="42988">
                  <c:v>873.19</c:v>
                </c:pt>
                <c:pt idx="42989">
                  <c:v>874.89</c:v>
                </c:pt>
                <c:pt idx="42990">
                  <c:v>873.91</c:v>
                </c:pt>
                <c:pt idx="42991">
                  <c:v>1009.22</c:v>
                </c:pt>
                <c:pt idx="42992">
                  <c:v>1118.45</c:v>
                </c:pt>
                <c:pt idx="42993">
                  <c:v>1181.6300000000001</c:v>
                </c:pt>
                <c:pt idx="42994">
                  <c:v>1225.33</c:v>
                </c:pt>
                <c:pt idx="42995">
                  <c:v>1203.76</c:v>
                </c:pt>
                <c:pt idx="42996">
                  <c:v>1181.04</c:v>
                </c:pt>
                <c:pt idx="42997">
                  <c:v>1141.25</c:v>
                </c:pt>
                <c:pt idx="42998">
                  <c:v>1126.08</c:v>
                </c:pt>
                <c:pt idx="42999">
                  <c:v>1082.6300000000001</c:v>
                </c:pt>
                <c:pt idx="43000">
                  <c:v>1078.75</c:v>
                </c:pt>
                <c:pt idx="43001">
                  <c:v>1070.48</c:v>
                </c:pt>
                <c:pt idx="43002">
                  <c:v>1163.5</c:v>
                </c:pt>
                <c:pt idx="43003">
                  <c:v>1117.51</c:v>
                </c:pt>
                <c:pt idx="43004">
                  <c:v>1099.8499999999999</c:v>
                </c:pt>
                <c:pt idx="43005">
                  <c:v>1052.3399999999999</c:v>
                </c:pt>
                <c:pt idx="43006">
                  <c:v>1022.15</c:v>
                </c:pt>
                <c:pt idx="43007">
                  <c:v>952.84</c:v>
                </c:pt>
                <c:pt idx="43008">
                  <c:v>941.06</c:v>
                </c:pt>
                <c:pt idx="43009">
                  <c:v>902.86</c:v>
                </c:pt>
                <c:pt idx="43010">
                  <c:v>883.99</c:v>
                </c:pt>
                <c:pt idx="43011">
                  <c:v>864.43</c:v>
                </c:pt>
                <c:pt idx="43012">
                  <c:v>852.19</c:v>
                </c:pt>
                <c:pt idx="43013">
                  <c:v>853</c:v>
                </c:pt>
                <c:pt idx="43014">
                  <c:v>820.04</c:v>
                </c:pt>
                <c:pt idx="43015">
                  <c:v>871.47</c:v>
                </c:pt>
                <c:pt idx="43016">
                  <c:v>947.61</c:v>
                </c:pt>
                <c:pt idx="43017">
                  <c:v>1016.45</c:v>
                </c:pt>
                <c:pt idx="43018">
                  <c:v>1058.8800000000001</c:v>
                </c:pt>
                <c:pt idx="43019">
                  <c:v>1077.44</c:v>
                </c:pt>
                <c:pt idx="43020">
                  <c:v>1088.26</c:v>
                </c:pt>
                <c:pt idx="43021">
                  <c:v>1084.32</c:v>
                </c:pt>
                <c:pt idx="43022">
                  <c:v>1082.98</c:v>
                </c:pt>
                <c:pt idx="43023">
                  <c:v>1055.24</c:v>
                </c:pt>
                <c:pt idx="43024">
                  <c:v>1016.02</c:v>
                </c:pt>
                <c:pt idx="43025">
                  <c:v>1027.42</c:v>
                </c:pt>
                <c:pt idx="43026">
                  <c:v>1148.23</c:v>
                </c:pt>
                <c:pt idx="43027">
                  <c:v>1082.6500000000001</c:v>
                </c:pt>
                <c:pt idx="43028">
                  <c:v>1005.67</c:v>
                </c:pt>
                <c:pt idx="43029">
                  <c:v>1025.4000000000001</c:v>
                </c:pt>
                <c:pt idx="43030">
                  <c:v>1024.6199999999999</c:v>
                </c:pt>
                <c:pt idx="43031">
                  <c:v>970.96</c:v>
                </c:pt>
                <c:pt idx="43032">
                  <c:v>916.6</c:v>
                </c:pt>
                <c:pt idx="43033">
                  <c:v>878.24</c:v>
                </c:pt>
                <c:pt idx="43034">
                  <c:v>882.54</c:v>
                </c:pt>
                <c:pt idx="43035">
                  <c:v>848.59</c:v>
                </c:pt>
                <c:pt idx="43036">
                  <c:v>858.48</c:v>
                </c:pt>
                <c:pt idx="43037">
                  <c:v>861.66</c:v>
                </c:pt>
                <c:pt idx="43038">
                  <c:v>826.62</c:v>
                </c:pt>
                <c:pt idx="43039">
                  <c:v>894.04</c:v>
                </c:pt>
                <c:pt idx="43040">
                  <c:v>954.17</c:v>
                </c:pt>
                <c:pt idx="43041">
                  <c:v>1016.03</c:v>
                </c:pt>
                <c:pt idx="43042">
                  <c:v>1094.01</c:v>
                </c:pt>
                <c:pt idx="43043">
                  <c:v>1118.98</c:v>
                </c:pt>
                <c:pt idx="43044">
                  <c:v>1122.47</c:v>
                </c:pt>
                <c:pt idx="43045">
                  <c:v>1118.04</c:v>
                </c:pt>
                <c:pt idx="43046">
                  <c:v>1117.8</c:v>
                </c:pt>
                <c:pt idx="43047">
                  <c:v>1101.3900000000001</c:v>
                </c:pt>
                <c:pt idx="43048">
                  <c:v>1069.05</c:v>
                </c:pt>
                <c:pt idx="43049">
                  <c:v>1079.43</c:v>
                </c:pt>
                <c:pt idx="43050">
                  <c:v>1153.47</c:v>
                </c:pt>
                <c:pt idx="43051">
                  <c:v>1152.48</c:v>
                </c:pt>
                <c:pt idx="43052">
                  <c:v>1126.3800000000001</c:v>
                </c:pt>
                <c:pt idx="43053">
                  <c:v>1089.19</c:v>
                </c:pt>
                <c:pt idx="43054">
                  <c:v>1015.73</c:v>
                </c:pt>
                <c:pt idx="43055">
                  <c:v>948.41</c:v>
                </c:pt>
                <c:pt idx="43056">
                  <c:v>933.78</c:v>
                </c:pt>
                <c:pt idx="43057">
                  <c:v>894.89</c:v>
                </c:pt>
                <c:pt idx="43058">
                  <c:v>875.68</c:v>
                </c:pt>
                <c:pt idx="43059">
                  <c:v>861.34</c:v>
                </c:pt>
                <c:pt idx="43060">
                  <c:v>868.95</c:v>
                </c:pt>
                <c:pt idx="43061">
                  <c:v>890.34</c:v>
                </c:pt>
                <c:pt idx="43062">
                  <c:v>897.09</c:v>
                </c:pt>
                <c:pt idx="43063">
                  <c:v>1111.48</c:v>
                </c:pt>
                <c:pt idx="43064">
                  <c:v>1293.17</c:v>
                </c:pt>
                <c:pt idx="43065">
                  <c:v>1363.75</c:v>
                </c:pt>
                <c:pt idx="43066">
                  <c:v>1411.31</c:v>
                </c:pt>
                <c:pt idx="43067">
                  <c:v>1429.61</c:v>
                </c:pt>
                <c:pt idx="43068">
                  <c:v>1425.05</c:v>
                </c:pt>
                <c:pt idx="43069">
                  <c:v>1448.39</c:v>
                </c:pt>
                <c:pt idx="43070">
                  <c:v>1400.96</c:v>
                </c:pt>
                <c:pt idx="43071">
                  <c:v>1349.87</c:v>
                </c:pt>
                <c:pt idx="43072">
                  <c:v>1234.8499999999999</c:v>
                </c:pt>
                <c:pt idx="43073">
                  <c:v>1174.1400000000001</c:v>
                </c:pt>
                <c:pt idx="43074">
                  <c:v>1175.08</c:v>
                </c:pt>
                <c:pt idx="43075">
                  <c:v>1160.8800000000001</c:v>
                </c:pt>
                <c:pt idx="43076">
                  <c:v>1125.24</c:v>
                </c:pt>
                <c:pt idx="43077">
                  <c:v>1081.78</c:v>
                </c:pt>
                <c:pt idx="43078">
                  <c:v>1055.92</c:v>
                </c:pt>
                <c:pt idx="43079">
                  <c:v>996.63</c:v>
                </c:pt>
                <c:pt idx="43080">
                  <c:v>950.21</c:v>
                </c:pt>
                <c:pt idx="43081">
                  <c:v>921.92</c:v>
                </c:pt>
                <c:pt idx="43082">
                  <c:v>891.25</c:v>
                </c:pt>
                <c:pt idx="43083">
                  <c:v>884.15</c:v>
                </c:pt>
                <c:pt idx="43084">
                  <c:v>893.46</c:v>
                </c:pt>
                <c:pt idx="43085">
                  <c:v>920.21</c:v>
                </c:pt>
                <c:pt idx="43086">
                  <c:v>946.2</c:v>
                </c:pt>
                <c:pt idx="43087">
                  <c:v>1127.05</c:v>
                </c:pt>
                <c:pt idx="43088">
                  <c:v>1225.57</c:v>
                </c:pt>
                <c:pt idx="43089">
                  <c:v>1335.92</c:v>
                </c:pt>
                <c:pt idx="43090">
                  <c:v>1394.66</c:v>
                </c:pt>
                <c:pt idx="43091">
                  <c:v>1400.61</c:v>
                </c:pt>
                <c:pt idx="43092">
                  <c:v>1379.33</c:v>
                </c:pt>
                <c:pt idx="43093">
                  <c:v>1363.16</c:v>
                </c:pt>
                <c:pt idx="43094">
                  <c:v>1354.9</c:v>
                </c:pt>
                <c:pt idx="43095">
                  <c:v>1300.6099999999999</c:v>
                </c:pt>
                <c:pt idx="43096">
                  <c:v>1220.02</c:v>
                </c:pt>
                <c:pt idx="43097">
                  <c:v>1212.6099999999999</c:v>
                </c:pt>
                <c:pt idx="43098">
                  <c:v>1237.19</c:v>
                </c:pt>
                <c:pt idx="43099">
                  <c:v>1189.98</c:v>
                </c:pt>
                <c:pt idx="43100">
                  <c:v>1142.21</c:v>
                </c:pt>
                <c:pt idx="43101">
                  <c:v>1093.56</c:v>
                </c:pt>
                <c:pt idx="43102">
                  <c:v>1021.83</c:v>
                </c:pt>
                <c:pt idx="43103">
                  <c:v>986.03</c:v>
                </c:pt>
                <c:pt idx="43104">
                  <c:v>934</c:v>
                </c:pt>
                <c:pt idx="43105">
                  <c:v>916.38</c:v>
                </c:pt>
                <c:pt idx="43106">
                  <c:v>884.41</c:v>
                </c:pt>
                <c:pt idx="43107">
                  <c:v>873.21</c:v>
                </c:pt>
                <c:pt idx="43108">
                  <c:v>870.97</c:v>
                </c:pt>
                <c:pt idx="43109">
                  <c:v>904.4</c:v>
                </c:pt>
                <c:pt idx="43110">
                  <c:v>911.03</c:v>
                </c:pt>
                <c:pt idx="43111">
                  <c:v>1074.47</c:v>
                </c:pt>
                <c:pt idx="43112">
                  <c:v>1172.21</c:v>
                </c:pt>
                <c:pt idx="43113">
                  <c:v>1235.7</c:v>
                </c:pt>
                <c:pt idx="43114">
                  <c:v>1293.8</c:v>
                </c:pt>
                <c:pt idx="43115">
                  <c:v>1281.44</c:v>
                </c:pt>
                <c:pt idx="43116">
                  <c:v>1268.79</c:v>
                </c:pt>
                <c:pt idx="43117">
                  <c:v>1313.94</c:v>
                </c:pt>
                <c:pt idx="43118">
                  <c:v>1312.55</c:v>
                </c:pt>
                <c:pt idx="43119">
                  <c:v>1262.1300000000001</c:v>
                </c:pt>
                <c:pt idx="43120">
                  <c:v>1182.98</c:v>
                </c:pt>
                <c:pt idx="43121">
                  <c:v>1158.02</c:v>
                </c:pt>
                <c:pt idx="43122">
                  <c:v>1207.75</c:v>
                </c:pt>
                <c:pt idx="43123">
                  <c:v>1172.9100000000001</c:v>
                </c:pt>
                <c:pt idx="43124">
                  <c:v>1150.92</c:v>
                </c:pt>
                <c:pt idx="43125">
                  <c:v>1085.4100000000001</c:v>
                </c:pt>
                <c:pt idx="43126">
                  <c:v>1047.9000000000001</c:v>
                </c:pt>
                <c:pt idx="43127">
                  <c:v>975.35</c:v>
                </c:pt>
                <c:pt idx="43128">
                  <c:v>942.37</c:v>
                </c:pt>
                <c:pt idx="43129">
                  <c:v>886.44</c:v>
                </c:pt>
                <c:pt idx="43130">
                  <c:v>866.31</c:v>
                </c:pt>
                <c:pt idx="43131">
                  <c:v>870.45</c:v>
                </c:pt>
                <c:pt idx="43132">
                  <c:v>900.76</c:v>
                </c:pt>
                <c:pt idx="43133">
                  <c:v>927.05</c:v>
                </c:pt>
                <c:pt idx="43134">
                  <c:v>963.03</c:v>
                </c:pt>
                <c:pt idx="43135">
                  <c:v>1087.42</c:v>
                </c:pt>
                <c:pt idx="43136">
                  <c:v>1210.28</c:v>
                </c:pt>
                <c:pt idx="43137">
                  <c:v>1282.6300000000001</c:v>
                </c:pt>
                <c:pt idx="43138">
                  <c:v>1341.87</c:v>
                </c:pt>
                <c:pt idx="43139">
                  <c:v>1358.48</c:v>
                </c:pt>
                <c:pt idx="43140">
                  <c:v>1348.36</c:v>
                </c:pt>
                <c:pt idx="43141">
                  <c:v>1345.46</c:v>
                </c:pt>
                <c:pt idx="43142">
                  <c:v>1329.4</c:v>
                </c:pt>
                <c:pt idx="43143">
                  <c:v>1257</c:v>
                </c:pt>
                <c:pt idx="43144">
                  <c:v>1162.77</c:v>
                </c:pt>
                <c:pt idx="43145">
                  <c:v>1149.06</c:v>
                </c:pt>
                <c:pt idx="43146">
                  <c:v>1178.8</c:v>
                </c:pt>
                <c:pt idx="43147">
                  <c:v>1173.32</c:v>
                </c:pt>
                <c:pt idx="43148">
                  <c:v>1136.1400000000001</c:v>
                </c:pt>
                <c:pt idx="43149">
                  <c:v>1114.2</c:v>
                </c:pt>
                <c:pt idx="43150">
                  <c:v>1053.32</c:v>
                </c:pt>
                <c:pt idx="43151">
                  <c:v>985.15</c:v>
                </c:pt>
                <c:pt idx="43152">
                  <c:v>944.38</c:v>
                </c:pt>
                <c:pt idx="43153">
                  <c:v>894.84</c:v>
                </c:pt>
                <c:pt idx="43154">
                  <c:v>871.39</c:v>
                </c:pt>
                <c:pt idx="43155">
                  <c:v>866.92</c:v>
                </c:pt>
                <c:pt idx="43156">
                  <c:v>859.14</c:v>
                </c:pt>
                <c:pt idx="43157">
                  <c:v>861.05</c:v>
                </c:pt>
                <c:pt idx="43158">
                  <c:v>855.24</c:v>
                </c:pt>
                <c:pt idx="43159">
                  <c:v>922.57</c:v>
                </c:pt>
                <c:pt idx="43160">
                  <c:v>1060.32</c:v>
                </c:pt>
                <c:pt idx="43161">
                  <c:v>1147.1099999999999</c:v>
                </c:pt>
                <c:pt idx="43162">
                  <c:v>1154.6099999999999</c:v>
                </c:pt>
                <c:pt idx="43163">
                  <c:v>1165.56</c:v>
                </c:pt>
                <c:pt idx="43164">
                  <c:v>1121.94</c:v>
                </c:pt>
                <c:pt idx="43165">
                  <c:v>1093.81</c:v>
                </c:pt>
                <c:pt idx="43166">
                  <c:v>1064.83</c:v>
                </c:pt>
                <c:pt idx="43167">
                  <c:v>1075.6400000000001</c:v>
                </c:pt>
                <c:pt idx="43168">
                  <c:v>1027.42</c:v>
                </c:pt>
                <c:pt idx="43169">
                  <c:v>1078.25</c:v>
                </c:pt>
                <c:pt idx="43170">
                  <c:v>1114.27</c:v>
                </c:pt>
                <c:pt idx="43171">
                  <c:v>1102.53</c:v>
                </c:pt>
                <c:pt idx="43172">
                  <c:v>1089.33</c:v>
                </c:pt>
                <c:pt idx="43173">
                  <c:v>1040.7</c:v>
                </c:pt>
                <c:pt idx="43174">
                  <c:v>981.6</c:v>
                </c:pt>
                <c:pt idx="43175">
                  <c:v>937.11</c:v>
                </c:pt>
                <c:pt idx="43176">
                  <c:v>889.57</c:v>
                </c:pt>
                <c:pt idx="43177">
                  <c:v>835.95</c:v>
                </c:pt>
                <c:pt idx="43178">
                  <c:v>812.48</c:v>
                </c:pt>
                <c:pt idx="43179">
                  <c:v>786.07</c:v>
                </c:pt>
                <c:pt idx="43180">
                  <c:v>784.04</c:v>
                </c:pt>
                <c:pt idx="43181">
                  <c:v>782.32</c:v>
                </c:pt>
                <c:pt idx="43182">
                  <c:v>750.67</c:v>
                </c:pt>
                <c:pt idx="43183">
                  <c:v>816.19</c:v>
                </c:pt>
                <c:pt idx="43184">
                  <c:v>895.12</c:v>
                </c:pt>
                <c:pt idx="43185">
                  <c:v>970.01</c:v>
                </c:pt>
                <c:pt idx="43186">
                  <c:v>940.89</c:v>
                </c:pt>
                <c:pt idx="43187">
                  <c:v>921.51</c:v>
                </c:pt>
                <c:pt idx="43188">
                  <c:v>937.93</c:v>
                </c:pt>
                <c:pt idx="43189">
                  <c:v>948.5</c:v>
                </c:pt>
                <c:pt idx="43190">
                  <c:v>928.69</c:v>
                </c:pt>
                <c:pt idx="43191">
                  <c:v>927.49</c:v>
                </c:pt>
                <c:pt idx="43192">
                  <c:v>923.98</c:v>
                </c:pt>
                <c:pt idx="43193">
                  <c:v>986.95</c:v>
                </c:pt>
                <c:pt idx="43194">
                  <c:v>1075.28</c:v>
                </c:pt>
                <c:pt idx="43195">
                  <c:v>1064.6600000000001</c:v>
                </c:pt>
                <c:pt idx="43196">
                  <c:v>1049.1600000000001</c:v>
                </c:pt>
                <c:pt idx="43197">
                  <c:v>1011.35</c:v>
                </c:pt>
                <c:pt idx="43198">
                  <c:v>948.01</c:v>
                </c:pt>
                <c:pt idx="43199">
                  <c:v>909.98</c:v>
                </c:pt>
                <c:pt idx="43200">
                  <c:v>869.68</c:v>
                </c:pt>
                <c:pt idx="43201">
                  <c:v>829.39</c:v>
                </c:pt>
                <c:pt idx="43202">
                  <c:v>794.88</c:v>
                </c:pt>
                <c:pt idx="43203">
                  <c:v>787.35</c:v>
                </c:pt>
                <c:pt idx="43204">
                  <c:v>777.49</c:v>
                </c:pt>
                <c:pt idx="43205">
                  <c:v>775.35</c:v>
                </c:pt>
                <c:pt idx="43206">
                  <c:v>750.25</c:v>
                </c:pt>
                <c:pt idx="43207">
                  <c:v>795.85</c:v>
                </c:pt>
                <c:pt idx="43208">
                  <c:v>862.25</c:v>
                </c:pt>
                <c:pt idx="43209">
                  <c:v>933.45</c:v>
                </c:pt>
                <c:pt idx="43210">
                  <c:v>995.71</c:v>
                </c:pt>
                <c:pt idx="43211">
                  <c:v>1011.44</c:v>
                </c:pt>
                <c:pt idx="43212">
                  <c:v>995.19</c:v>
                </c:pt>
                <c:pt idx="43213">
                  <c:v>960.58</c:v>
                </c:pt>
                <c:pt idx="43214">
                  <c:v>955.48</c:v>
                </c:pt>
                <c:pt idx="43215">
                  <c:v>966.6</c:v>
                </c:pt>
                <c:pt idx="43216">
                  <c:v>939.3</c:v>
                </c:pt>
                <c:pt idx="43217">
                  <c:v>960.55</c:v>
                </c:pt>
                <c:pt idx="43218">
                  <c:v>1050.7</c:v>
                </c:pt>
                <c:pt idx="43219">
                  <c:v>1029.0899999999999</c:v>
                </c:pt>
                <c:pt idx="43220">
                  <c:v>1019.46</c:v>
                </c:pt>
                <c:pt idx="43221">
                  <c:v>984.55</c:v>
                </c:pt>
                <c:pt idx="43222">
                  <c:v>961.36</c:v>
                </c:pt>
                <c:pt idx="43223">
                  <c:v>916.9</c:v>
                </c:pt>
                <c:pt idx="43224">
                  <c:v>865</c:v>
                </c:pt>
                <c:pt idx="43225">
                  <c:v>839</c:v>
                </c:pt>
                <c:pt idx="43226">
                  <c:v>813</c:v>
                </c:pt>
                <c:pt idx="43227">
                  <c:v>798</c:v>
                </c:pt>
                <c:pt idx="43228">
                  <c:v>801</c:v>
                </c:pt>
                <c:pt idx="43229">
                  <c:v>842</c:v>
                </c:pt>
                <c:pt idx="43230">
                  <c:v>882</c:v>
                </c:pt>
                <c:pt idx="43231">
                  <c:v>1069</c:v>
                </c:pt>
                <c:pt idx="43232">
                  <c:v>1233</c:v>
                </c:pt>
                <c:pt idx="43233">
                  <c:v>1344</c:v>
                </c:pt>
                <c:pt idx="43234">
                  <c:v>1380</c:v>
                </c:pt>
                <c:pt idx="43235">
                  <c:v>1389</c:v>
                </c:pt>
                <c:pt idx="43236">
                  <c:v>1386</c:v>
                </c:pt>
                <c:pt idx="43237">
                  <c:v>1399</c:v>
                </c:pt>
                <c:pt idx="43238">
                  <c:v>1378</c:v>
                </c:pt>
                <c:pt idx="43239">
                  <c:v>1322</c:v>
                </c:pt>
                <c:pt idx="43240">
                  <c:v>1237</c:v>
                </c:pt>
                <c:pt idx="43241">
                  <c:v>1171</c:v>
                </c:pt>
                <c:pt idx="43242">
                  <c:v>1268</c:v>
                </c:pt>
                <c:pt idx="43243">
                  <c:v>1206</c:v>
                </c:pt>
                <c:pt idx="43244">
                  <c:v>1156</c:v>
                </c:pt>
                <c:pt idx="43245">
                  <c:v>1102</c:v>
                </c:pt>
                <c:pt idx="43246">
                  <c:v>1004</c:v>
                </c:pt>
                <c:pt idx="43247">
                  <c:v>929</c:v>
                </c:pt>
                <c:pt idx="43248">
                  <c:v>894</c:v>
                </c:pt>
                <c:pt idx="43249">
                  <c:v>867</c:v>
                </c:pt>
                <c:pt idx="43250">
                  <c:v>845</c:v>
                </c:pt>
                <c:pt idx="43251">
                  <c:v>833</c:v>
                </c:pt>
                <c:pt idx="43252">
                  <c:v>826</c:v>
                </c:pt>
                <c:pt idx="43253">
                  <c:v>853</c:v>
                </c:pt>
                <c:pt idx="43254">
                  <c:v>890</c:v>
                </c:pt>
                <c:pt idx="43255">
                  <c:v>1078</c:v>
                </c:pt>
                <c:pt idx="43256">
                  <c:v>1187</c:v>
                </c:pt>
                <c:pt idx="43257">
                  <c:v>1325</c:v>
                </c:pt>
                <c:pt idx="43258">
                  <c:v>1370</c:v>
                </c:pt>
                <c:pt idx="43259">
                  <c:v>1381</c:v>
                </c:pt>
                <c:pt idx="43260">
                  <c:v>1373</c:v>
                </c:pt>
                <c:pt idx="43261">
                  <c:v>1389</c:v>
                </c:pt>
                <c:pt idx="43262">
                  <c:v>1379</c:v>
                </c:pt>
                <c:pt idx="43263">
                  <c:v>1331</c:v>
                </c:pt>
                <c:pt idx="43264">
                  <c:v>1234</c:v>
                </c:pt>
                <c:pt idx="43265">
                  <c:v>1162</c:v>
                </c:pt>
                <c:pt idx="43266">
                  <c:v>1231</c:v>
                </c:pt>
                <c:pt idx="43267">
                  <c:v>1202</c:v>
                </c:pt>
                <c:pt idx="43268">
                  <c:v>1154</c:v>
                </c:pt>
                <c:pt idx="43269">
                  <c:v>1099</c:v>
                </c:pt>
                <c:pt idx="43270">
                  <c:v>1020</c:v>
                </c:pt>
                <c:pt idx="43271">
                  <c:v>952</c:v>
                </c:pt>
                <c:pt idx="43272">
                  <c:v>915</c:v>
                </c:pt>
                <c:pt idx="43273">
                  <c:v>896</c:v>
                </c:pt>
                <c:pt idx="43274">
                  <c:v>873</c:v>
                </c:pt>
                <c:pt idx="43275">
                  <c:v>876</c:v>
                </c:pt>
                <c:pt idx="43276">
                  <c:v>881</c:v>
                </c:pt>
                <c:pt idx="43277">
                  <c:v>890</c:v>
                </c:pt>
                <c:pt idx="43278">
                  <c:v>942</c:v>
                </c:pt>
                <c:pt idx="43279">
                  <c:v>992</c:v>
                </c:pt>
                <c:pt idx="43280">
                  <c:v>1204</c:v>
                </c:pt>
                <c:pt idx="43281">
                  <c:v>1289</c:v>
                </c:pt>
                <c:pt idx="43282">
                  <c:v>1357</c:v>
                </c:pt>
                <c:pt idx="43283">
                  <c:v>1303</c:v>
                </c:pt>
                <c:pt idx="43284">
                  <c:v>1284</c:v>
                </c:pt>
                <c:pt idx="43285">
                  <c:v>1290</c:v>
                </c:pt>
                <c:pt idx="43286">
                  <c:v>1281</c:v>
                </c:pt>
                <c:pt idx="43287">
                  <c:v>1255</c:v>
                </c:pt>
                <c:pt idx="43288">
                  <c:v>1155</c:v>
                </c:pt>
                <c:pt idx="43289">
                  <c:v>1117</c:v>
                </c:pt>
                <c:pt idx="43290">
                  <c:v>1180</c:v>
                </c:pt>
                <c:pt idx="43291">
                  <c:v>1169</c:v>
                </c:pt>
                <c:pt idx="43292">
                  <c:v>1116</c:v>
                </c:pt>
                <c:pt idx="43293">
                  <c:v>1056</c:v>
                </c:pt>
                <c:pt idx="43294">
                  <c:v>990</c:v>
                </c:pt>
                <c:pt idx="43295">
                  <c:v>952</c:v>
                </c:pt>
                <c:pt idx="43296">
                  <c:v>919</c:v>
                </c:pt>
                <c:pt idx="43297">
                  <c:v>880</c:v>
                </c:pt>
                <c:pt idx="43298">
                  <c:v>862</c:v>
                </c:pt>
                <c:pt idx="43299">
                  <c:v>853</c:v>
                </c:pt>
                <c:pt idx="43300">
                  <c:v>859</c:v>
                </c:pt>
                <c:pt idx="43301">
                  <c:v>847</c:v>
                </c:pt>
                <c:pt idx="43302">
                  <c:v>892</c:v>
                </c:pt>
                <c:pt idx="43303">
                  <c:v>1065</c:v>
                </c:pt>
                <c:pt idx="43304">
                  <c:v>1190</c:v>
                </c:pt>
                <c:pt idx="43305">
                  <c:v>1260</c:v>
                </c:pt>
                <c:pt idx="43306">
                  <c:v>1309</c:v>
                </c:pt>
                <c:pt idx="43307">
                  <c:v>1313</c:v>
                </c:pt>
                <c:pt idx="43308">
                  <c:v>1299</c:v>
                </c:pt>
                <c:pt idx="43309">
                  <c:v>1333</c:v>
                </c:pt>
                <c:pt idx="43310">
                  <c:v>1276</c:v>
                </c:pt>
                <c:pt idx="43311">
                  <c:v>1254</c:v>
                </c:pt>
                <c:pt idx="43312">
                  <c:v>1131</c:v>
                </c:pt>
                <c:pt idx="43313">
                  <c:v>1094</c:v>
                </c:pt>
                <c:pt idx="43314">
                  <c:v>1182</c:v>
                </c:pt>
                <c:pt idx="43315">
                  <c:v>1179</c:v>
                </c:pt>
                <c:pt idx="43316">
                  <c:v>1110</c:v>
                </c:pt>
                <c:pt idx="43317">
                  <c:v>1048</c:v>
                </c:pt>
                <c:pt idx="43318">
                  <c:v>986</c:v>
                </c:pt>
                <c:pt idx="43319">
                  <c:v>926</c:v>
                </c:pt>
                <c:pt idx="43320">
                  <c:v>889</c:v>
                </c:pt>
                <c:pt idx="43321">
                  <c:v>882</c:v>
                </c:pt>
                <c:pt idx="43322">
                  <c:v>850</c:v>
                </c:pt>
                <c:pt idx="43323">
                  <c:v>849</c:v>
                </c:pt>
                <c:pt idx="43324">
                  <c:v>847</c:v>
                </c:pt>
                <c:pt idx="43325">
                  <c:v>864</c:v>
                </c:pt>
                <c:pt idx="43326">
                  <c:v>841</c:v>
                </c:pt>
                <c:pt idx="43327">
                  <c:v>967</c:v>
                </c:pt>
                <c:pt idx="43328">
                  <c:v>1084</c:v>
                </c:pt>
                <c:pt idx="43329">
                  <c:v>1158</c:v>
                </c:pt>
                <c:pt idx="43330">
                  <c:v>1203</c:v>
                </c:pt>
                <c:pt idx="43331">
                  <c:v>1172</c:v>
                </c:pt>
                <c:pt idx="43332">
                  <c:v>1123</c:v>
                </c:pt>
                <c:pt idx="43333">
                  <c:v>1097</c:v>
                </c:pt>
                <c:pt idx="43334">
                  <c:v>1070</c:v>
                </c:pt>
                <c:pt idx="43335">
                  <c:v>1020</c:v>
                </c:pt>
                <c:pt idx="43336">
                  <c:v>1004</c:v>
                </c:pt>
                <c:pt idx="43337">
                  <c:v>1057</c:v>
                </c:pt>
                <c:pt idx="43338">
                  <c:v>1149</c:v>
                </c:pt>
                <c:pt idx="43339">
                  <c:v>1113</c:v>
                </c:pt>
                <c:pt idx="43340">
                  <c:v>1076</c:v>
                </c:pt>
                <c:pt idx="43341">
                  <c:v>1021</c:v>
                </c:pt>
                <c:pt idx="43342">
                  <c:v>967</c:v>
                </c:pt>
                <c:pt idx="43343">
                  <c:v>911</c:v>
                </c:pt>
                <c:pt idx="43344">
                  <c:v>866</c:v>
                </c:pt>
                <c:pt idx="43345">
                  <c:v>830</c:v>
                </c:pt>
                <c:pt idx="43346">
                  <c:v>798</c:v>
                </c:pt>
                <c:pt idx="43347">
                  <c:v>778</c:v>
                </c:pt>
                <c:pt idx="43348">
                  <c:v>776</c:v>
                </c:pt>
                <c:pt idx="43349">
                  <c:v>774</c:v>
                </c:pt>
                <c:pt idx="43350">
                  <c:v>758</c:v>
                </c:pt>
                <c:pt idx="43351">
                  <c:v>797</c:v>
                </c:pt>
                <c:pt idx="43352">
                  <c:v>838</c:v>
                </c:pt>
                <c:pt idx="43353">
                  <c:v>892</c:v>
                </c:pt>
                <c:pt idx="43354">
                  <c:v>918</c:v>
                </c:pt>
                <c:pt idx="43355">
                  <c:v>935</c:v>
                </c:pt>
                <c:pt idx="43356">
                  <c:v>966</c:v>
                </c:pt>
                <c:pt idx="43357">
                  <c:v>971</c:v>
                </c:pt>
                <c:pt idx="43358">
                  <c:v>958</c:v>
                </c:pt>
                <c:pt idx="43359">
                  <c:v>940</c:v>
                </c:pt>
                <c:pt idx="43360">
                  <c:v>927</c:v>
                </c:pt>
                <c:pt idx="43361">
                  <c:v>972</c:v>
                </c:pt>
                <c:pt idx="43362">
                  <c:v>1067</c:v>
                </c:pt>
                <c:pt idx="43363">
                  <c:v>1056</c:v>
                </c:pt>
                <c:pt idx="43364">
                  <c:v>1032</c:v>
                </c:pt>
                <c:pt idx="43365">
                  <c:v>975</c:v>
                </c:pt>
                <c:pt idx="43366">
                  <c:v>917</c:v>
                </c:pt>
                <c:pt idx="43367">
                  <c:v>876</c:v>
                </c:pt>
                <c:pt idx="43368">
                  <c:v>816</c:v>
                </c:pt>
                <c:pt idx="43369">
                  <c:v>789</c:v>
                </c:pt>
                <c:pt idx="43370">
                  <c:v>731</c:v>
                </c:pt>
                <c:pt idx="43371">
                  <c:v>718</c:v>
                </c:pt>
                <c:pt idx="43372">
                  <c:v>723</c:v>
                </c:pt>
                <c:pt idx="43373">
                  <c:v>763</c:v>
                </c:pt>
                <c:pt idx="43374">
                  <c:v>811</c:v>
                </c:pt>
                <c:pt idx="43375">
                  <c:v>981</c:v>
                </c:pt>
                <c:pt idx="43376">
                  <c:v>1098</c:v>
                </c:pt>
                <c:pt idx="43377">
                  <c:v>1173</c:v>
                </c:pt>
                <c:pt idx="43378">
                  <c:v>1186</c:v>
                </c:pt>
                <c:pt idx="43379">
                  <c:v>1190</c:v>
                </c:pt>
                <c:pt idx="43380">
                  <c:v>1202</c:v>
                </c:pt>
                <c:pt idx="43381">
                  <c:v>1237</c:v>
                </c:pt>
                <c:pt idx="43382">
                  <c:v>1221</c:v>
                </c:pt>
                <c:pt idx="43383">
                  <c:v>1188</c:v>
                </c:pt>
                <c:pt idx="43384">
                  <c:v>1130</c:v>
                </c:pt>
                <c:pt idx="43385">
                  <c:v>1080</c:v>
                </c:pt>
                <c:pt idx="43386">
                  <c:v>1143</c:v>
                </c:pt>
                <c:pt idx="43387">
                  <c:v>1122</c:v>
                </c:pt>
                <c:pt idx="43388">
                  <c:v>1074</c:v>
                </c:pt>
                <c:pt idx="43389">
                  <c:v>1004</c:v>
                </c:pt>
                <c:pt idx="43390">
                  <c:v>938</c:v>
                </c:pt>
                <c:pt idx="43391">
                  <c:v>881</c:v>
                </c:pt>
                <c:pt idx="43392">
                  <c:v>817</c:v>
                </c:pt>
                <c:pt idx="43393">
                  <c:v>780</c:v>
                </c:pt>
                <c:pt idx="43394">
                  <c:v>760</c:v>
                </c:pt>
                <c:pt idx="43395">
                  <c:v>759</c:v>
                </c:pt>
                <c:pt idx="43396">
                  <c:v>761</c:v>
                </c:pt>
                <c:pt idx="43397">
                  <c:v>788</c:v>
                </c:pt>
                <c:pt idx="43398">
                  <c:v>809</c:v>
                </c:pt>
                <c:pt idx="43399">
                  <c:v>988</c:v>
                </c:pt>
                <c:pt idx="43400">
                  <c:v>1128</c:v>
                </c:pt>
                <c:pt idx="43401">
                  <c:v>1232</c:v>
                </c:pt>
                <c:pt idx="43402">
                  <c:v>1268</c:v>
                </c:pt>
                <c:pt idx="43403">
                  <c:v>1348</c:v>
                </c:pt>
                <c:pt idx="43404">
                  <c:v>1341</c:v>
                </c:pt>
                <c:pt idx="43405">
                  <c:v>1351</c:v>
                </c:pt>
                <c:pt idx="43406">
                  <c:v>1368</c:v>
                </c:pt>
                <c:pt idx="43407">
                  <c:v>1316</c:v>
                </c:pt>
                <c:pt idx="43408">
                  <c:v>1227</c:v>
                </c:pt>
                <c:pt idx="43409">
                  <c:v>1145</c:v>
                </c:pt>
                <c:pt idx="43410">
                  <c:v>1242</c:v>
                </c:pt>
                <c:pt idx="43411">
                  <c:v>1202</c:v>
                </c:pt>
                <c:pt idx="43412">
                  <c:v>1157</c:v>
                </c:pt>
                <c:pt idx="43413">
                  <c:v>1097</c:v>
                </c:pt>
                <c:pt idx="43414">
                  <c:v>1033</c:v>
                </c:pt>
                <c:pt idx="43415">
                  <c:v>943</c:v>
                </c:pt>
                <c:pt idx="43416">
                  <c:v>879</c:v>
                </c:pt>
                <c:pt idx="43417">
                  <c:v>851</c:v>
                </c:pt>
                <c:pt idx="43418">
                  <c:v>831</c:v>
                </c:pt>
                <c:pt idx="43419">
                  <c:v>811</c:v>
                </c:pt>
                <c:pt idx="43420">
                  <c:v>810</c:v>
                </c:pt>
                <c:pt idx="43421">
                  <c:v>836</c:v>
                </c:pt>
                <c:pt idx="43422">
                  <c:v>875</c:v>
                </c:pt>
                <c:pt idx="43423">
                  <c:v>1004</c:v>
                </c:pt>
                <c:pt idx="43424">
                  <c:v>1161</c:v>
                </c:pt>
                <c:pt idx="43425">
                  <c:v>1260</c:v>
                </c:pt>
                <c:pt idx="43426">
                  <c:v>1307</c:v>
                </c:pt>
                <c:pt idx="43427">
                  <c:v>1339</c:v>
                </c:pt>
                <c:pt idx="43428">
                  <c:v>1338</c:v>
                </c:pt>
                <c:pt idx="43429">
                  <c:v>1331</c:v>
                </c:pt>
                <c:pt idx="43430">
                  <c:v>1350</c:v>
                </c:pt>
                <c:pt idx="43431">
                  <c:v>1314</c:v>
                </c:pt>
                <c:pt idx="43432">
                  <c:v>1231</c:v>
                </c:pt>
                <c:pt idx="43433">
                  <c:v>1142</c:v>
                </c:pt>
                <c:pt idx="43434">
                  <c:v>1240</c:v>
                </c:pt>
                <c:pt idx="43435">
                  <c:v>1230</c:v>
                </c:pt>
                <c:pt idx="43436">
                  <c:v>1170</c:v>
                </c:pt>
                <c:pt idx="43437">
                  <c:v>1083</c:v>
                </c:pt>
                <c:pt idx="43438">
                  <c:v>1029</c:v>
                </c:pt>
                <c:pt idx="43439">
                  <c:v>969</c:v>
                </c:pt>
                <c:pt idx="43440">
                  <c:v>904</c:v>
                </c:pt>
                <c:pt idx="43441">
                  <c:v>856</c:v>
                </c:pt>
                <c:pt idx="43442">
                  <c:v>845</c:v>
                </c:pt>
                <c:pt idx="43443">
                  <c:v>813</c:v>
                </c:pt>
                <c:pt idx="43444">
                  <c:v>802</c:v>
                </c:pt>
                <c:pt idx="43445">
                  <c:v>839</c:v>
                </c:pt>
                <c:pt idx="43446">
                  <c:v>877</c:v>
                </c:pt>
                <c:pt idx="43447">
                  <c:v>1052</c:v>
                </c:pt>
                <c:pt idx="43448">
                  <c:v>1187</c:v>
                </c:pt>
                <c:pt idx="43449">
                  <c:v>1273</c:v>
                </c:pt>
                <c:pt idx="43450">
                  <c:v>1350</c:v>
                </c:pt>
                <c:pt idx="43451">
                  <c:v>1357</c:v>
                </c:pt>
                <c:pt idx="43452">
                  <c:v>1358</c:v>
                </c:pt>
                <c:pt idx="43453">
                  <c:v>1348</c:v>
                </c:pt>
                <c:pt idx="43454">
                  <c:v>1341</c:v>
                </c:pt>
                <c:pt idx="43455">
                  <c:v>1306</c:v>
                </c:pt>
                <c:pt idx="43456">
                  <c:v>1209</c:v>
                </c:pt>
                <c:pt idx="43457">
                  <c:v>1142</c:v>
                </c:pt>
                <c:pt idx="43458">
                  <c:v>1242</c:v>
                </c:pt>
                <c:pt idx="43459">
                  <c:v>1220</c:v>
                </c:pt>
                <c:pt idx="43460">
                  <c:v>1174</c:v>
                </c:pt>
                <c:pt idx="43461">
                  <c:v>1101</c:v>
                </c:pt>
                <c:pt idx="43462">
                  <c:v>1037</c:v>
                </c:pt>
                <c:pt idx="43463">
                  <c:v>973</c:v>
                </c:pt>
                <c:pt idx="43464">
                  <c:v>941</c:v>
                </c:pt>
                <c:pt idx="43465">
                  <c:v>910</c:v>
                </c:pt>
                <c:pt idx="43466">
                  <c:v>880</c:v>
                </c:pt>
                <c:pt idx="43467">
                  <c:v>872</c:v>
                </c:pt>
                <c:pt idx="43468">
                  <c:v>868</c:v>
                </c:pt>
                <c:pt idx="43469">
                  <c:v>891</c:v>
                </c:pt>
                <c:pt idx="43470">
                  <c:v>922</c:v>
                </c:pt>
                <c:pt idx="43471">
                  <c:v>1089</c:v>
                </c:pt>
                <c:pt idx="43472">
                  <c:v>1195</c:v>
                </c:pt>
                <c:pt idx="43473">
                  <c:v>1287</c:v>
                </c:pt>
                <c:pt idx="43474">
                  <c:v>1357</c:v>
                </c:pt>
                <c:pt idx="43475">
                  <c:v>1370</c:v>
                </c:pt>
                <c:pt idx="43476">
                  <c:v>1382</c:v>
                </c:pt>
                <c:pt idx="43477">
                  <c:v>1366</c:v>
                </c:pt>
                <c:pt idx="43478">
                  <c:v>1328</c:v>
                </c:pt>
                <c:pt idx="43479">
                  <c:v>1304</c:v>
                </c:pt>
                <c:pt idx="43480">
                  <c:v>1188</c:v>
                </c:pt>
                <c:pt idx="43481">
                  <c:v>1128</c:v>
                </c:pt>
                <c:pt idx="43482">
                  <c:v>1226</c:v>
                </c:pt>
                <c:pt idx="43483">
                  <c:v>1151</c:v>
                </c:pt>
                <c:pt idx="43484">
                  <c:v>1120</c:v>
                </c:pt>
                <c:pt idx="43485">
                  <c:v>1044</c:v>
                </c:pt>
                <c:pt idx="43486">
                  <c:v>1019</c:v>
                </c:pt>
                <c:pt idx="43487">
                  <c:v>964</c:v>
                </c:pt>
                <c:pt idx="43488">
                  <c:v>901</c:v>
                </c:pt>
                <c:pt idx="43489">
                  <c:v>861</c:v>
                </c:pt>
                <c:pt idx="43490">
                  <c:v>845</c:v>
                </c:pt>
                <c:pt idx="43491">
                  <c:v>832</c:v>
                </c:pt>
                <c:pt idx="43492">
                  <c:v>830</c:v>
                </c:pt>
                <c:pt idx="43493">
                  <c:v>827</c:v>
                </c:pt>
                <c:pt idx="43494">
                  <c:v>806</c:v>
                </c:pt>
                <c:pt idx="43495">
                  <c:v>910</c:v>
                </c:pt>
                <c:pt idx="43496">
                  <c:v>1038</c:v>
                </c:pt>
                <c:pt idx="43497">
                  <c:v>1129</c:v>
                </c:pt>
                <c:pt idx="43498">
                  <c:v>1168</c:v>
                </c:pt>
                <c:pt idx="43499">
                  <c:v>1156</c:v>
                </c:pt>
                <c:pt idx="43500">
                  <c:v>1103</c:v>
                </c:pt>
                <c:pt idx="43501">
                  <c:v>1099</c:v>
                </c:pt>
                <c:pt idx="43502">
                  <c:v>1083</c:v>
                </c:pt>
                <c:pt idx="43503">
                  <c:v>1079</c:v>
                </c:pt>
                <c:pt idx="43504">
                  <c:v>1046</c:v>
                </c:pt>
                <c:pt idx="43505">
                  <c:v>1060</c:v>
                </c:pt>
                <c:pt idx="43506">
                  <c:v>1169</c:v>
                </c:pt>
                <c:pt idx="43507">
                  <c:v>1159</c:v>
                </c:pt>
                <c:pt idx="43508">
                  <c:v>1138</c:v>
                </c:pt>
                <c:pt idx="43509">
                  <c:v>1081</c:v>
                </c:pt>
                <c:pt idx="43510">
                  <c:v>1011</c:v>
                </c:pt>
                <c:pt idx="43511">
                  <c:v>969</c:v>
                </c:pt>
                <c:pt idx="43512">
                  <c:v>923</c:v>
                </c:pt>
                <c:pt idx="43513">
                  <c:v>889</c:v>
                </c:pt>
                <c:pt idx="43514">
                  <c:v>866</c:v>
                </c:pt>
                <c:pt idx="43515">
                  <c:v>843</c:v>
                </c:pt>
                <c:pt idx="43516">
                  <c:v>832</c:v>
                </c:pt>
                <c:pt idx="43517">
                  <c:v>832</c:v>
                </c:pt>
                <c:pt idx="43518">
                  <c:v>800</c:v>
                </c:pt>
                <c:pt idx="43519">
                  <c:v>846</c:v>
                </c:pt>
                <c:pt idx="43520">
                  <c:v>919</c:v>
                </c:pt>
                <c:pt idx="43521">
                  <c:v>986</c:v>
                </c:pt>
                <c:pt idx="43522">
                  <c:v>1023</c:v>
                </c:pt>
                <c:pt idx="43523">
                  <c:v>1008</c:v>
                </c:pt>
                <c:pt idx="43524">
                  <c:v>1018</c:v>
                </c:pt>
                <c:pt idx="43525">
                  <c:v>1012</c:v>
                </c:pt>
                <c:pt idx="43526">
                  <c:v>987</c:v>
                </c:pt>
                <c:pt idx="43527">
                  <c:v>978</c:v>
                </c:pt>
                <c:pt idx="43528">
                  <c:v>972</c:v>
                </c:pt>
                <c:pt idx="43529">
                  <c:v>974</c:v>
                </c:pt>
                <c:pt idx="43530">
                  <c:v>1100</c:v>
                </c:pt>
                <c:pt idx="43531">
                  <c:v>1110</c:v>
                </c:pt>
                <c:pt idx="43532">
                  <c:v>1080</c:v>
                </c:pt>
                <c:pt idx="43533">
                  <c:v>1032</c:v>
                </c:pt>
                <c:pt idx="43534">
                  <c:v>974</c:v>
                </c:pt>
                <c:pt idx="43535">
                  <c:v>926</c:v>
                </c:pt>
                <c:pt idx="43536">
                  <c:v>888</c:v>
                </c:pt>
                <c:pt idx="43537">
                  <c:v>887</c:v>
                </c:pt>
                <c:pt idx="43538">
                  <c:v>824</c:v>
                </c:pt>
                <c:pt idx="43539">
                  <c:v>806</c:v>
                </c:pt>
                <c:pt idx="43540">
                  <c:v>812</c:v>
                </c:pt>
                <c:pt idx="43541">
                  <c:v>831</c:v>
                </c:pt>
                <c:pt idx="43542">
                  <c:v>869</c:v>
                </c:pt>
                <c:pt idx="43543">
                  <c:v>1051</c:v>
                </c:pt>
                <c:pt idx="43544">
                  <c:v>1195</c:v>
                </c:pt>
                <c:pt idx="43545">
                  <c:v>1258</c:v>
                </c:pt>
                <c:pt idx="43546">
                  <c:v>1300</c:v>
                </c:pt>
                <c:pt idx="43547">
                  <c:v>1281</c:v>
                </c:pt>
                <c:pt idx="43548">
                  <c:v>1266</c:v>
                </c:pt>
                <c:pt idx="43549">
                  <c:v>1283</c:v>
                </c:pt>
                <c:pt idx="43550">
                  <c:v>1306</c:v>
                </c:pt>
                <c:pt idx="43551">
                  <c:v>1290</c:v>
                </c:pt>
                <c:pt idx="43552">
                  <c:v>1207</c:v>
                </c:pt>
                <c:pt idx="43553">
                  <c:v>1119</c:v>
                </c:pt>
                <c:pt idx="43554">
                  <c:v>1214</c:v>
                </c:pt>
                <c:pt idx="43555">
                  <c:v>1186</c:v>
                </c:pt>
                <c:pt idx="43556">
                  <c:v>1147</c:v>
                </c:pt>
                <c:pt idx="43557">
                  <c:v>1073</c:v>
                </c:pt>
                <c:pt idx="43558">
                  <c:v>1001</c:v>
                </c:pt>
                <c:pt idx="43559">
                  <c:v>938</c:v>
                </c:pt>
                <c:pt idx="43560">
                  <c:v>892</c:v>
                </c:pt>
                <c:pt idx="43561">
                  <c:v>834</c:v>
                </c:pt>
                <c:pt idx="43562">
                  <c:v>829</c:v>
                </c:pt>
                <c:pt idx="43563">
                  <c:v>802</c:v>
                </c:pt>
                <c:pt idx="43564">
                  <c:v>802</c:v>
                </c:pt>
                <c:pt idx="43565">
                  <c:v>845</c:v>
                </c:pt>
                <c:pt idx="43566">
                  <c:v>880</c:v>
                </c:pt>
                <c:pt idx="43567">
                  <c:v>1062</c:v>
                </c:pt>
                <c:pt idx="43568">
                  <c:v>1217</c:v>
                </c:pt>
                <c:pt idx="43569">
                  <c:v>1311</c:v>
                </c:pt>
                <c:pt idx="43570">
                  <c:v>1357</c:v>
                </c:pt>
                <c:pt idx="43571">
                  <c:v>1353</c:v>
                </c:pt>
                <c:pt idx="43572">
                  <c:v>1315</c:v>
                </c:pt>
                <c:pt idx="43573">
                  <c:v>1319</c:v>
                </c:pt>
                <c:pt idx="43574">
                  <c:v>1296</c:v>
                </c:pt>
                <c:pt idx="43575">
                  <c:v>1269</c:v>
                </c:pt>
                <c:pt idx="43576">
                  <c:v>1213</c:v>
                </c:pt>
                <c:pt idx="43577">
                  <c:v>1132</c:v>
                </c:pt>
                <c:pt idx="43578">
                  <c:v>1236</c:v>
                </c:pt>
                <c:pt idx="43579">
                  <c:v>1220</c:v>
                </c:pt>
                <c:pt idx="43580">
                  <c:v>1196</c:v>
                </c:pt>
                <c:pt idx="43581">
                  <c:v>1135</c:v>
                </c:pt>
                <c:pt idx="43582">
                  <c:v>1031</c:v>
                </c:pt>
                <c:pt idx="43583">
                  <c:v>977</c:v>
                </c:pt>
                <c:pt idx="43584">
                  <c:v>917</c:v>
                </c:pt>
                <c:pt idx="43585">
                  <c:v>899</c:v>
                </c:pt>
                <c:pt idx="43586">
                  <c:v>867</c:v>
                </c:pt>
                <c:pt idx="43587">
                  <c:v>849</c:v>
                </c:pt>
                <c:pt idx="43588">
                  <c:v>852</c:v>
                </c:pt>
                <c:pt idx="43589">
                  <c:v>867</c:v>
                </c:pt>
                <c:pt idx="43590">
                  <c:v>863</c:v>
                </c:pt>
                <c:pt idx="43591">
                  <c:v>1002</c:v>
                </c:pt>
                <c:pt idx="43592">
                  <c:v>1123</c:v>
                </c:pt>
                <c:pt idx="43593">
                  <c:v>1223</c:v>
                </c:pt>
                <c:pt idx="43594">
                  <c:v>1277</c:v>
                </c:pt>
                <c:pt idx="43595">
                  <c:v>1205</c:v>
                </c:pt>
                <c:pt idx="43596">
                  <c:v>1154</c:v>
                </c:pt>
                <c:pt idx="43597">
                  <c:v>1109</c:v>
                </c:pt>
                <c:pt idx="43598">
                  <c:v>1110</c:v>
                </c:pt>
                <c:pt idx="43599">
                  <c:v>1100</c:v>
                </c:pt>
                <c:pt idx="43600">
                  <c:v>1060</c:v>
                </c:pt>
                <c:pt idx="43601">
                  <c:v>1084</c:v>
                </c:pt>
                <c:pt idx="43602">
                  <c:v>1212</c:v>
                </c:pt>
                <c:pt idx="43603">
                  <c:v>1187</c:v>
                </c:pt>
                <c:pt idx="43604">
                  <c:v>1129</c:v>
                </c:pt>
                <c:pt idx="43605">
                  <c:v>1073</c:v>
                </c:pt>
                <c:pt idx="43606">
                  <c:v>1014</c:v>
                </c:pt>
                <c:pt idx="43607">
                  <c:v>1005</c:v>
                </c:pt>
                <c:pt idx="43608">
                  <c:v>997</c:v>
                </c:pt>
                <c:pt idx="43609">
                  <c:v>954</c:v>
                </c:pt>
                <c:pt idx="43610">
                  <c:v>934</c:v>
                </c:pt>
                <c:pt idx="43611">
                  <c:v>907</c:v>
                </c:pt>
                <c:pt idx="43612">
                  <c:v>891</c:v>
                </c:pt>
                <c:pt idx="43613">
                  <c:v>876</c:v>
                </c:pt>
                <c:pt idx="43614">
                  <c:v>821</c:v>
                </c:pt>
                <c:pt idx="43615">
                  <c:v>838</c:v>
                </c:pt>
                <c:pt idx="43616">
                  <c:v>879</c:v>
                </c:pt>
                <c:pt idx="43617">
                  <c:v>913</c:v>
                </c:pt>
                <c:pt idx="43618">
                  <c:v>911</c:v>
                </c:pt>
                <c:pt idx="43619">
                  <c:v>911</c:v>
                </c:pt>
                <c:pt idx="43620">
                  <c:v>914</c:v>
                </c:pt>
                <c:pt idx="43621">
                  <c:v>912</c:v>
                </c:pt>
                <c:pt idx="43622">
                  <c:v>910</c:v>
                </c:pt>
                <c:pt idx="43623">
                  <c:v>894</c:v>
                </c:pt>
                <c:pt idx="43624">
                  <c:v>872</c:v>
                </c:pt>
                <c:pt idx="43625">
                  <c:v>891</c:v>
                </c:pt>
                <c:pt idx="43626">
                  <c:v>1002</c:v>
                </c:pt>
                <c:pt idx="43627">
                  <c:v>1020</c:v>
                </c:pt>
                <c:pt idx="43628">
                  <c:v>1022</c:v>
                </c:pt>
                <c:pt idx="43629">
                  <c:v>1009</c:v>
                </c:pt>
                <c:pt idx="43630">
                  <c:v>955</c:v>
                </c:pt>
                <c:pt idx="43631">
                  <c:v>938</c:v>
                </c:pt>
                <c:pt idx="43632">
                  <c:v>879</c:v>
                </c:pt>
                <c:pt idx="43633">
                  <c:v>842</c:v>
                </c:pt>
                <c:pt idx="43634">
                  <c:v>821</c:v>
                </c:pt>
                <c:pt idx="43635">
                  <c:v>809</c:v>
                </c:pt>
                <c:pt idx="43636">
                  <c:v>804</c:v>
                </c:pt>
                <c:pt idx="43637">
                  <c:v>837</c:v>
                </c:pt>
                <c:pt idx="43638">
                  <c:v>859</c:v>
                </c:pt>
                <c:pt idx="43639">
                  <c:v>1038</c:v>
                </c:pt>
                <c:pt idx="43640">
                  <c:v>1172</c:v>
                </c:pt>
                <c:pt idx="43641">
                  <c:v>1233</c:v>
                </c:pt>
                <c:pt idx="43642">
                  <c:v>1280</c:v>
                </c:pt>
                <c:pt idx="43643">
                  <c:v>1305</c:v>
                </c:pt>
                <c:pt idx="43644">
                  <c:v>1330</c:v>
                </c:pt>
                <c:pt idx="43645">
                  <c:v>1338</c:v>
                </c:pt>
                <c:pt idx="43646">
                  <c:v>1324</c:v>
                </c:pt>
                <c:pt idx="43647">
                  <c:v>1299</c:v>
                </c:pt>
                <c:pt idx="43648">
                  <c:v>1205</c:v>
                </c:pt>
                <c:pt idx="43649">
                  <c:v>1137</c:v>
                </c:pt>
                <c:pt idx="43650">
                  <c:v>1247</c:v>
                </c:pt>
                <c:pt idx="43651">
                  <c:v>1222</c:v>
                </c:pt>
                <c:pt idx="43652">
                  <c:v>1166</c:v>
                </c:pt>
                <c:pt idx="43653">
                  <c:v>1088</c:v>
                </c:pt>
                <c:pt idx="43654">
                  <c:v>1029</c:v>
                </c:pt>
                <c:pt idx="43655">
                  <c:v>981</c:v>
                </c:pt>
                <c:pt idx="43656">
                  <c:v>916</c:v>
                </c:pt>
                <c:pt idx="43657">
                  <c:v>880</c:v>
                </c:pt>
                <c:pt idx="43658">
                  <c:v>854</c:v>
                </c:pt>
                <c:pt idx="43659">
                  <c:v>836</c:v>
                </c:pt>
                <c:pt idx="43660">
                  <c:v>839</c:v>
                </c:pt>
                <c:pt idx="43661">
                  <c:v>866</c:v>
                </c:pt>
                <c:pt idx="43662">
                  <c:v>850</c:v>
                </c:pt>
                <c:pt idx="43663">
                  <c:v>935</c:v>
                </c:pt>
                <c:pt idx="43664">
                  <c:v>1055</c:v>
                </c:pt>
                <c:pt idx="43665">
                  <c:v>1159</c:v>
                </c:pt>
                <c:pt idx="43666">
                  <c:v>1206</c:v>
                </c:pt>
                <c:pt idx="43667">
                  <c:v>1198</c:v>
                </c:pt>
                <c:pt idx="43668">
                  <c:v>1184</c:v>
                </c:pt>
                <c:pt idx="43669">
                  <c:v>1163</c:v>
                </c:pt>
                <c:pt idx="43670">
                  <c:v>1165</c:v>
                </c:pt>
                <c:pt idx="43671">
                  <c:v>1130</c:v>
                </c:pt>
                <c:pt idx="43672">
                  <c:v>1117</c:v>
                </c:pt>
                <c:pt idx="43673">
                  <c:v>1111</c:v>
                </c:pt>
                <c:pt idx="43674">
                  <c:v>1220</c:v>
                </c:pt>
                <c:pt idx="43675">
                  <c:v>1191</c:v>
                </c:pt>
                <c:pt idx="43676">
                  <c:v>1151</c:v>
                </c:pt>
                <c:pt idx="43677">
                  <c:v>1097</c:v>
                </c:pt>
                <c:pt idx="43678">
                  <c:v>1045</c:v>
                </c:pt>
                <c:pt idx="43679">
                  <c:v>1009</c:v>
                </c:pt>
                <c:pt idx="43680">
                  <c:v>954</c:v>
                </c:pt>
                <c:pt idx="43681">
                  <c:v>915</c:v>
                </c:pt>
                <c:pt idx="43682">
                  <c:v>883</c:v>
                </c:pt>
                <c:pt idx="43683">
                  <c:v>858</c:v>
                </c:pt>
                <c:pt idx="43684">
                  <c:v>836</c:v>
                </c:pt>
                <c:pt idx="43685">
                  <c:v>830</c:v>
                </c:pt>
                <c:pt idx="43686">
                  <c:v>785</c:v>
                </c:pt>
                <c:pt idx="43687">
                  <c:v>830</c:v>
                </c:pt>
                <c:pt idx="43688">
                  <c:v>902</c:v>
                </c:pt>
                <c:pt idx="43689">
                  <c:v>978</c:v>
                </c:pt>
                <c:pt idx="43690">
                  <c:v>1047</c:v>
                </c:pt>
                <c:pt idx="43691">
                  <c:v>1055</c:v>
                </c:pt>
                <c:pt idx="43692">
                  <c:v>1024</c:v>
                </c:pt>
                <c:pt idx="43693">
                  <c:v>1027</c:v>
                </c:pt>
                <c:pt idx="43694">
                  <c:v>1016</c:v>
                </c:pt>
                <c:pt idx="43695">
                  <c:v>1032</c:v>
                </c:pt>
                <c:pt idx="43696">
                  <c:v>1009</c:v>
                </c:pt>
                <c:pt idx="43697">
                  <c:v>1007</c:v>
                </c:pt>
                <c:pt idx="43698">
                  <c:v>1100</c:v>
                </c:pt>
                <c:pt idx="43699">
                  <c:v>1130</c:v>
                </c:pt>
                <c:pt idx="43700">
                  <c:v>1124</c:v>
                </c:pt>
                <c:pt idx="43701">
                  <c:v>1098</c:v>
                </c:pt>
                <c:pt idx="43702">
                  <c:v>1050</c:v>
                </c:pt>
                <c:pt idx="43703">
                  <c:v>971</c:v>
                </c:pt>
                <c:pt idx="43704">
                  <c:v>919</c:v>
                </c:pt>
                <c:pt idx="43705">
                  <c:v>895</c:v>
                </c:pt>
                <c:pt idx="43706">
                  <c:v>859</c:v>
                </c:pt>
                <c:pt idx="43707">
                  <c:v>841</c:v>
                </c:pt>
                <c:pt idx="43708">
                  <c:v>841</c:v>
                </c:pt>
                <c:pt idx="43709">
                  <c:v>874</c:v>
                </c:pt>
                <c:pt idx="43710">
                  <c:v>898</c:v>
                </c:pt>
                <c:pt idx="43711">
                  <c:v>1083</c:v>
                </c:pt>
                <c:pt idx="43712">
                  <c:v>1206</c:v>
                </c:pt>
                <c:pt idx="43713">
                  <c:v>1322</c:v>
                </c:pt>
                <c:pt idx="43714">
                  <c:v>1369</c:v>
                </c:pt>
                <c:pt idx="43715">
                  <c:v>1377</c:v>
                </c:pt>
                <c:pt idx="43716">
                  <c:v>1402</c:v>
                </c:pt>
                <c:pt idx="43717">
                  <c:v>1410</c:v>
                </c:pt>
                <c:pt idx="43718">
                  <c:v>1412</c:v>
                </c:pt>
                <c:pt idx="43719">
                  <c:v>1357</c:v>
                </c:pt>
                <c:pt idx="43720">
                  <c:v>1268</c:v>
                </c:pt>
                <c:pt idx="43721">
                  <c:v>1188</c:v>
                </c:pt>
                <c:pt idx="43722">
                  <c:v>1291</c:v>
                </c:pt>
                <c:pt idx="43723">
                  <c:v>1266</c:v>
                </c:pt>
                <c:pt idx="43724">
                  <c:v>1235</c:v>
                </c:pt>
                <c:pt idx="43725">
                  <c:v>1160</c:v>
                </c:pt>
                <c:pt idx="43726">
                  <c:v>1104</c:v>
                </c:pt>
                <c:pt idx="43727">
                  <c:v>1042</c:v>
                </c:pt>
                <c:pt idx="43728">
                  <c:v>969</c:v>
                </c:pt>
                <c:pt idx="43729">
                  <c:v>948</c:v>
                </c:pt>
                <c:pt idx="43730">
                  <c:v>894</c:v>
                </c:pt>
                <c:pt idx="43731">
                  <c:v>867</c:v>
                </c:pt>
                <c:pt idx="43732">
                  <c:v>866</c:v>
                </c:pt>
                <c:pt idx="43733">
                  <c:v>888</c:v>
                </c:pt>
                <c:pt idx="43734">
                  <c:v>902</c:v>
                </c:pt>
                <c:pt idx="43735">
                  <c:v>1078</c:v>
                </c:pt>
                <c:pt idx="43736">
                  <c:v>1229</c:v>
                </c:pt>
                <c:pt idx="43737">
                  <c:v>1316</c:v>
                </c:pt>
                <c:pt idx="43738">
                  <c:v>1371</c:v>
                </c:pt>
                <c:pt idx="43739">
                  <c:v>1388</c:v>
                </c:pt>
                <c:pt idx="43740">
                  <c:v>1381</c:v>
                </c:pt>
                <c:pt idx="43741">
                  <c:v>1389</c:v>
                </c:pt>
                <c:pt idx="43742">
                  <c:v>1384</c:v>
                </c:pt>
                <c:pt idx="43743">
                  <c:v>1337</c:v>
                </c:pt>
                <c:pt idx="43744">
                  <c:v>1262</c:v>
                </c:pt>
                <c:pt idx="43745">
                  <c:v>1170</c:v>
                </c:pt>
                <c:pt idx="43746">
                  <c:v>1244</c:v>
                </c:pt>
                <c:pt idx="43747">
                  <c:v>1235</c:v>
                </c:pt>
                <c:pt idx="43748">
                  <c:v>1197</c:v>
                </c:pt>
                <c:pt idx="43749">
                  <c:v>1134</c:v>
                </c:pt>
                <c:pt idx="43750">
                  <c:v>1102</c:v>
                </c:pt>
                <c:pt idx="43751">
                  <c:v>1053</c:v>
                </c:pt>
                <c:pt idx="43752">
                  <c:v>980</c:v>
                </c:pt>
                <c:pt idx="43753">
                  <c:v>947</c:v>
                </c:pt>
                <c:pt idx="43754">
                  <c:v>935</c:v>
                </c:pt>
                <c:pt idx="43755">
                  <c:v>909</c:v>
                </c:pt>
                <c:pt idx="43756">
                  <c:v>898</c:v>
                </c:pt>
                <c:pt idx="43757">
                  <c:v>910</c:v>
                </c:pt>
                <c:pt idx="43758">
                  <c:v>917</c:v>
                </c:pt>
                <c:pt idx="43759">
                  <c:v>1064</c:v>
                </c:pt>
                <c:pt idx="43760">
                  <c:v>1190</c:v>
                </c:pt>
                <c:pt idx="43761">
                  <c:v>1241</c:v>
                </c:pt>
                <c:pt idx="43762">
                  <c:v>1273</c:v>
                </c:pt>
                <c:pt idx="43763">
                  <c:v>1219</c:v>
                </c:pt>
                <c:pt idx="43764">
                  <c:v>1181</c:v>
                </c:pt>
                <c:pt idx="43765">
                  <c:v>1170</c:v>
                </c:pt>
                <c:pt idx="43766">
                  <c:v>1144</c:v>
                </c:pt>
                <c:pt idx="43767">
                  <c:v>1116</c:v>
                </c:pt>
                <c:pt idx="43768">
                  <c:v>1081</c:v>
                </c:pt>
                <c:pt idx="43769">
                  <c:v>1064</c:v>
                </c:pt>
                <c:pt idx="43770">
                  <c:v>1171</c:v>
                </c:pt>
                <c:pt idx="43771">
                  <c:v>1173</c:v>
                </c:pt>
                <c:pt idx="43772">
                  <c:v>1133</c:v>
                </c:pt>
                <c:pt idx="43773">
                  <c:v>1056</c:v>
                </c:pt>
                <c:pt idx="43774">
                  <c:v>1036</c:v>
                </c:pt>
                <c:pt idx="43775">
                  <c:v>992</c:v>
                </c:pt>
                <c:pt idx="43776">
                  <c:v>992</c:v>
                </c:pt>
                <c:pt idx="43777">
                  <c:v>930</c:v>
                </c:pt>
                <c:pt idx="43778">
                  <c:v>922</c:v>
                </c:pt>
                <c:pt idx="43779">
                  <c:v>908</c:v>
                </c:pt>
                <c:pt idx="43780">
                  <c:v>891</c:v>
                </c:pt>
                <c:pt idx="43781">
                  <c:v>895</c:v>
                </c:pt>
                <c:pt idx="43782">
                  <c:v>804</c:v>
                </c:pt>
                <c:pt idx="43783">
                  <c:v>829</c:v>
                </c:pt>
                <c:pt idx="43784">
                  <c:v>858</c:v>
                </c:pt>
                <c:pt idx="43785">
                  <c:v>875</c:v>
                </c:pt>
                <c:pt idx="43786">
                  <c:v>892</c:v>
                </c:pt>
                <c:pt idx="43787">
                  <c:v>897</c:v>
                </c:pt>
                <c:pt idx="43788">
                  <c:v>877</c:v>
                </c:pt>
                <c:pt idx="43789">
                  <c:v>872</c:v>
                </c:pt>
                <c:pt idx="43790">
                  <c:v>866</c:v>
                </c:pt>
                <c:pt idx="43791">
                  <c:v>854</c:v>
                </c:pt>
                <c:pt idx="43792">
                  <c:v>838</c:v>
                </c:pt>
                <c:pt idx="43793">
                  <c:v>838</c:v>
                </c:pt>
                <c:pt idx="43794">
                  <c:v>944</c:v>
                </c:pt>
                <c:pt idx="43795">
                  <c:v>949</c:v>
                </c:pt>
                <c:pt idx="43796">
                  <c:v>952</c:v>
                </c:pt>
                <c:pt idx="43797">
                  <c:v>981</c:v>
                </c:pt>
                <c:pt idx="43798">
                  <c:v>958</c:v>
                </c:pt>
                <c:pt idx="43799">
                  <c:v>918</c:v>
                </c:pt>
                <c:pt idx="43800">
                  <c:v>897</c:v>
                </c:pt>
                <c:pt idx="43801">
                  <c:v>885</c:v>
                </c:pt>
                <c:pt idx="43802">
                  <c:v>868</c:v>
                </c:pt>
                <c:pt idx="43803">
                  <c:v>859</c:v>
                </c:pt>
                <c:pt idx="43804">
                  <c:v>854</c:v>
                </c:pt>
                <c:pt idx="43805">
                  <c:v>887</c:v>
                </c:pt>
                <c:pt idx="43806">
                  <c:v>895</c:v>
                </c:pt>
                <c:pt idx="43807">
                  <c:v>1006</c:v>
                </c:pt>
                <c:pt idx="43808">
                  <c:v>1128</c:v>
                </c:pt>
                <c:pt idx="43809">
                  <c:v>1290</c:v>
                </c:pt>
                <c:pt idx="43810">
                  <c:v>1315</c:v>
                </c:pt>
                <c:pt idx="43811">
                  <c:v>1345</c:v>
                </c:pt>
                <c:pt idx="43812">
                  <c:v>1352</c:v>
                </c:pt>
                <c:pt idx="43813">
                  <c:v>1335</c:v>
                </c:pt>
                <c:pt idx="43814">
                  <c:v>1357</c:v>
                </c:pt>
                <c:pt idx="43815">
                  <c:v>1300</c:v>
                </c:pt>
                <c:pt idx="43816">
                  <c:v>1206</c:v>
                </c:pt>
                <c:pt idx="43817">
                  <c:v>1139</c:v>
                </c:pt>
                <c:pt idx="43818">
                  <c:v>1246</c:v>
                </c:pt>
                <c:pt idx="43819">
                  <c:v>1210</c:v>
                </c:pt>
                <c:pt idx="43820">
                  <c:v>1185</c:v>
                </c:pt>
                <c:pt idx="43821">
                  <c:v>1140</c:v>
                </c:pt>
                <c:pt idx="43822">
                  <c:v>1085</c:v>
                </c:pt>
                <c:pt idx="43823">
                  <c:v>1035</c:v>
                </c:pt>
                <c:pt idx="43824">
                  <c:v>1016</c:v>
                </c:pt>
                <c:pt idx="43825">
                  <c:v>957</c:v>
                </c:pt>
                <c:pt idx="43826">
                  <c:v>920</c:v>
                </c:pt>
                <c:pt idx="43827">
                  <c:v>903</c:v>
                </c:pt>
                <c:pt idx="43828">
                  <c:v>910</c:v>
                </c:pt>
                <c:pt idx="43829">
                  <c:v>904</c:v>
                </c:pt>
                <c:pt idx="43830">
                  <c:v>887</c:v>
                </c:pt>
                <c:pt idx="43831">
                  <c:v>994</c:v>
                </c:pt>
                <c:pt idx="43832">
                  <c:v>1051</c:v>
                </c:pt>
                <c:pt idx="43833">
                  <c:v>1163</c:v>
                </c:pt>
                <c:pt idx="43834">
                  <c:v>1214</c:v>
                </c:pt>
                <c:pt idx="43835">
                  <c:v>1249</c:v>
                </c:pt>
                <c:pt idx="43836">
                  <c:v>1211</c:v>
                </c:pt>
                <c:pt idx="43837">
                  <c:v>1203</c:v>
                </c:pt>
                <c:pt idx="43838">
                  <c:v>1189</c:v>
                </c:pt>
                <c:pt idx="43839">
                  <c:v>1154</c:v>
                </c:pt>
                <c:pt idx="43840">
                  <c:v>1121</c:v>
                </c:pt>
                <c:pt idx="43841">
                  <c:v>1102</c:v>
                </c:pt>
                <c:pt idx="43842">
                  <c:v>1182</c:v>
                </c:pt>
                <c:pt idx="43843">
                  <c:v>1100</c:v>
                </c:pt>
                <c:pt idx="43844">
                  <c:v>1067</c:v>
                </c:pt>
                <c:pt idx="43845">
                  <c:v>1050</c:v>
                </c:pt>
                <c:pt idx="43846">
                  <c:v>1019</c:v>
                </c:pt>
                <c:pt idx="43847">
                  <c:v>978</c:v>
                </c:pt>
                <c:pt idx="43848">
                  <c:v>969</c:v>
                </c:pt>
                <c:pt idx="43849">
                  <c:v>948</c:v>
                </c:pt>
                <c:pt idx="43850">
                  <c:v>920</c:v>
                </c:pt>
                <c:pt idx="43851">
                  <c:v>901</c:v>
                </c:pt>
                <c:pt idx="43852">
                  <c:v>890</c:v>
                </c:pt>
                <c:pt idx="43853">
                  <c:v>882</c:v>
                </c:pt>
                <c:pt idx="43854">
                  <c:v>846</c:v>
                </c:pt>
                <c:pt idx="43855">
                  <c:v>878</c:v>
                </c:pt>
                <c:pt idx="43856">
                  <c:v>945</c:v>
                </c:pt>
                <c:pt idx="43857">
                  <c:v>1000</c:v>
                </c:pt>
                <c:pt idx="43858">
                  <c:v>1049</c:v>
                </c:pt>
                <c:pt idx="43859">
                  <c:v>1070</c:v>
                </c:pt>
                <c:pt idx="43860">
                  <c:v>1081</c:v>
                </c:pt>
                <c:pt idx="43861">
                  <c:v>1083</c:v>
                </c:pt>
                <c:pt idx="43862">
                  <c:v>1095</c:v>
                </c:pt>
                <c:pt idx="43863">
                  <c:v>1070</c:v>
                </c:pt>
                <c:pt idx="43864">
                  <c:v>1051</c:v>
                </c:pt>
                <c:pt idx="43865">
                  <c:v>1032</c:v>
                </c:pt>
                <c:pt idx="43866">
                  <c:v>1139</c:v>
                </c:pt>
                <c:pt idx="43867">
                  <c:v>1145</c:v>
                </c:pt>
                <c:pt idx="43868">
                  <c:v>1132</c:v>
                </c:pt>
                <c:pt idx="43869">
                  <c:v>1094</c:v>
                </c:pt>
                <c:pt idx="43870">
                  <c:v>1053</c:v>
                </c:pt>
                <c:pt idx="43871">
                  <c:v>993</c:v>
                </c:pt>
                <c:pt idx="43872">
                  <c:v>943</c:v>
                </c:pt>
                <c:pt idx="43873">
                  <c:v>915</c:v>
                </c:pt>
                <c:pt idx="43874">
                  <c:v>891</c:v>
                </c:pt>
                <c:pt idx="43875">
                  <c:v>875</c:v>
                </c:pt>
                <c:pt idx="43876">
                  <c:v>868</c:v>
                </c:pt>
                <c:pt idx="43877">
                  <c:v>905</c:v>
                </c:pt>
                <c:pt idx="43878">
                  <c:v>924</c:v>
                </c:pt>
                <c:pt idx="43879">
                  <c:v>1127</c:v>
                </c:pt>
                <c:pt idx="43880">
                  <c:v>1261</c:v>
                </c:pt>
                <c:pt idx="43881">
                  <c:v>1379</c:v>
                </c:pt>
                <c:pt idx="43882">
                  <c:v>1411</c:v>
                </c:pt>
                <c:pt idx="43883">
                  <c:v>1434</c:v>
                </c:pt>
                <c:pt idx="43884">
                  <c:v>1437</c:v>
                </c:pt>
                <c:pt idx="43885">
                  <c:v>1436</c:v>
                </c:pt>
                <c:pt idx="43886">
                  <c:v>1416</c:v>
                </c:pt>
                <c:pt idx="43887">
                  <c:v>1364</c:v>
                </c:pt>
                <c:pt idx="43888">
                  <c:v>1258</c:v>
                </c:pt>
                <c:pt idx="43889">
                  <c:v>1150</c:v>
                </c:pt>
                <c:pt idx="43890">
                  <c:v>1231</c:v>
                </c:pt>
                <c:pt idx="43891">
                  <c:v>1211</c:v>
                </c:pt>
                <c:pt idx="43892">
                  <c:v>1158</c:v>
                </c:pt>
                <c:pt idx="43893">
                  <c:v>1113</c:v>
                </c:pt>
                <c:pt idx="43894">
                  <c:v>1048</c:v>
                </c:pt>
                <c:pt idx="43895">
                  <c:v>978</c:v>
                </c:pt>
                <c:pt idx="43896">
                  <c:v>941</c:v>
                </c:pt>
                <c:pt idx="43897">
                  <c:v>917</c:v>
                </c:pt>
                <c:pt idx="43898">
                  <c:v>896</c:v>
                </c:pt>
                <c:pt idx="43899">
                  <c:v>872</c:v>
                </c:pt>
                <c:pt idx="43900">
                  <c:v>862</c:v>
                </c:pt>
                <c:pt idx="43901">
                  <c:v>896</c:v>
                </c:pt>
                <c:pt idx="43902">
                  <c:v>908</c:v>
                </c:pt>
                <c:pt idx="43903">
                  <c:v>1073</c:v>
                </c:pt>
                <c:pt idx="43904">
                  <c:v>1251</c:v>
                </c:pt>
                <c:pt idx="43905">
                  <c:v>1335</c:v>
                </c:pt>
                <c:pt idx="43906">
                  <c:v>1404</c:v>
                </c:pt>
                <c:pt idx="43907">
                  <c:v>1403</c:v>
                </c:pt>
                <c:pt idx="43908">
                  <c:v>1416</c:v>
                </c:pt>
                <c:pt idx="43909">
                  <c:v>1437</c:v>
                </c:pt>
                <c:pt idx="43910">
                  <c:v>1419</c:v>
                </c:pt>
                <c:pt idx="43911">
                  <c:v>1350</c:v>
                </c:pt>
                <c:pt idx="43912">
                  <c:v>1281</c:v>
                </c:pt>
                <c:pt idx="43913">
                  <c:v>1145</c:v>
                </c:pt>
                <c:pt idx="43914">
                  <c:v>1216</c:v>
                </c:pt>
                <c:pt idx="43915">
                  <c:v>1198</c:v>
                </c:pt>
                <c:pt idx="43916">
                  <c:v>1150</c:v>
                </c:pt>
                <c:pt idx="43917">
                  <c:v>1123</c:v>
                </c:pt>
                <c:pt idx="43918">
                  <c:v>1066</c:v>
                </c:pt>
                <c:pt idx="43919">
                  <c:v>1032</c:v>
                </c:pt>
                <c:pt idx="43920">
                  <c:v>977</c:v>
                </c:pt>
                <c:pt idx="43921">
                  <c:v>937</c:v>
                </c:pt>
                <c:pt idx="43922">
                  <c:v>920</c:v>
                </c:pt>
                <c:pt idx="43923">
                  <c:v>897</c:v>
                </c:pt>
                <c:pt idx="43924">
                  <c:v>897</c:v>
                </c:pt>
                <c:pt idx="43925">
                  <c:v>919</c:v>
                </c:pt>
                <c:pt idx="43926">
                  <c:v>939</c:v>
                </c:pt>
                <c:pt idx="43927">
                  <c:v>1113</c:v>
                </c:pt>
                <c:pt idx="43928">
                  <c:v>1233</c:v>
                </c:pt>
                <c:pt idx="43929">
                  <c:v>1327</c:v>
                </c:pt>
                <c:pt idx="43930">
                  <c:v>1391</c:v>
                </c:pt>
                <c:pt idx="43931">
                  <c:v>1398</c:v>
                </c:pt>
                <c:pt idx="43932">
                  <c:v>1396</c:v>
                </c:pt>
                <c:pt idx="43933">
                  <c:v>1422</c:v>
                </c:pt>
                <c:pt idx="43934">
                  <c:v>1394</c:v>
                </c:pt>
                <c:pt idx="43935">
                  <c:v>1330</c:v>
                </c:pt>
                <c:pt idx="43936">
                  <c:v>1250</c:v>
                </c:pt>
                <c:pt idx="43937">
                  <c:v>1165</c:v>
                </c:pt>
                <c:pt idx="43938">
                  <c:v>1236</c:v>
                </c:pt>
                <c:pt idx="43939">
                  <c:v>1196</c:v>
                </c:pt>
                <c:pt idx="43940">
                  <c:v>1144</c:v>
                </c:pt>
                <c:pt idx="43941">
                  <c:v>1140</c:v>
                </c:pt>
                <c:pt idx="43942">
                  <c:v>1085</c:v>
                </c:pt>
                <c:pt idx="43943">
                  <c:v>1007</c:v>
                </c:pt>
                <c:pt idx="43944">
                  <c:v>989</c:v>
                </c:pt>
                <c:pt idx="43945">
                  <c:v>943</c:v>
                </c:pt>
                <c:pt idx="43946">
                  <c:v>920</c:v>
                </c:pt>
                <c:pt idx="43947">
                  <c:v>909</c:v>
                </c:pt>
                <c:pt idx="43948">
                  <c:v>905</c:v>
                </c:pt>
                <c:pt idx="43949">
                  <c:v>927</c:v>
                </c:pt>
                <c:pt idx="43950">
                  <c:v>942</c:v>
                </c:pt>
                <c:pt idx="43951">
                  <c:v>1095</c:v>
                </c:pt>
                <c:pt idx="43952">
                  <c:v>1230</c:v>
                </c:pt>
                <c:pt idx="43953">
                  <c:v>1326</c:v>
                </c:pt>
                <c:pt idx="43954">
                  <c:v>1370</c:v>
                </c:pt>
                <c:pt idx="43955">
                  <c:v>1358</c:v>
                </c:pt>
                <c:pt idx="43956">
                  <c:v>1357</c:v>
                </c:pt>
                <c:pt idx="43957">
                  <c:v>1396</c:v>
                </c:pt>
                <c:pt idx="43958">
                  <c:v>1360</c:v>
                </c:pt>
                <c:pt idx="43959">
                  <c:v>1301</c:v>
                </c:pt>
                <c:pt idx="43960">
                  <c:v>1212</c:v>
                </c:pt>
                <c:pt idx="43961">
                  <c:v>1152</c:v>
                </c:pt>
                <c:pt idx="43962">
                  <c:v>1223</c:v>
                </c:pt>
                <c:pt idx="43963">
                  <c:v>1178</c:v>
                </c:pt>
                <c:pt idx="43964">
                  <c:v>1138</c:v>
                </c:pt>
                <c:pt idx="43965">
                  <c:v>1113</c:v>
                </c:pt>
                <c:pt idx="43966">
                  <c:v>1061</c:v>
                </c:pt>
                <c:pt idx="43967">
                  <c:v>1033</c:v>
                </c:pt>
                <c:pt idx="43968">
                  <c:v>987</c:v>
                </c:pt>
                <c:pt idx="43969">
                  <c:v>959</c:v>
                </c:pt>
                <c:pt idx="43970">
                  <c:v>935</c:v>
                </c:pt>
                <c:pt idx="43971">
                  <c:v>916</c:v>
                </c:pt>
                <c:pt idx="43972">
                  <c:v>913</c:v>
                </c:pt>
                <c:pt idx="43973">
                  <c:v>909</c:v>
                </c:pt>
                <c:pt idx="43974">
                  <c:v>877</c:v>
                </c:pt>
                <c:pt idx="43975">
                  <c:v>944</c:v>
                </c:pt>
                <c:pt idx="43976">
                  <c:v>991</c:v>
                </c:pt>
                <c:pt idx="43977">
                  <c:v>1053</c:v>
                </c:pt>
                <c:pt idx="43978">
                  <c:v>1073</c:v>
                </c:pt>
                <c:pt idx="43979">
                  <c:v>1089</c:v>
                </c:pt>
                <c:pt idx="43980">
                  <c:v>1084</c:v>
                </c:pt>
                <c:pt idx="43981">
                  <c:v>1078</c:v>
                </c:pt>
                <c:pt idx="43982">
                  <c:v>1073</c:v>
                </c:pt>
                <c:pt idx="43983">
                  <c:v>1048</c:v>
                </c:pt>
                <c:pt idx="43984">
                  <c:v>1012</c:v>
                </c:pt>
                <c:pt idx="43985">
                  <c:v>1016</c:v>
                </c:pt>
                <c:pt idx="43986">
                  <c:v>1120</c:v>
                </c:pt>
                <c:pt idx="43987">
                  <c:v>1101</c:v>
                </c:pt>
                <c:pt idx="43988">
                  <c:v>1082</c:v>
                </c:pt>
                <c:pt idx="43989">
                  <c:v>1061</c:v>
                </c:pt>
                <c:pt idx="43990">
                  <c:v>1017</c:v>
                </c:pt>
                <c:pt idx="43991">
                  <c:v>995</c:v>
                </c:pt>
                <c:pt idx="43992">
                  <c:v>943</c:v>
                </c:pt>
                <c:pt idx="43993">
                  <c:v>904</c:v>
                </c:pt>
                <c:pt idx="43994">
                  <c:v>876</c:v>
                </c:pt>
                <c:pt idx="43995">
                  <c:v>863</c:v>
                </c:pt>
                <c:pt idx="43996">
                  <c:v>865</c:v>
                </c:pt>
                <c:pt idx="43997">
                  <c:v>873</c:v>
                </c:pt>
                <c:pt idx="43998">
                  <c:v>867</c:v>
                </c:pt>
                <c:pt idx="43999">
                  <c:v>963</c:v>
                </c:pt>
                <c:pt idx="44000">
                  <c:v>1067</c:v>
                </c:pt>
                <c:pt idx="44001">
                  <c:v>1152</c:v>
                </c:pt>
                <c:pt idx="44002">
                  <c:v>1178</c:v>
                </c:pt>
                <c:pt idx="44003">
                  <c:v>1199</c:v>
                </c:pt>
                <c:pt idx="44004">
                  <c:v>1171</c:v>
                </c:pt>
                <c:pt idx="44005">
                  <c:v>1150</c:v>
                </c:pt>
                <c:pt idx="44006">
                  <c:v>1138</c:v>
                </c:pt>
                <c:pt idx="44007">
                  <c:v>1091</c:v>
                </c:pt>
                <c:pt idx="44008">
                  <c:v>1088</c:v>
                </c:pt>
                <c:pt idx="44009">
                  <c:v>1057</c:v>
                </c:pt>
                <c:pt idx="44010">
                  <c:v>1160</c:v>
                </c:pt>
                <c:pt idx="44011">
                  <c:v>1141</c:v>
                </c:pt>
                <c:pt idx="44012">
                  <c:v>1103</c:v>
                </c:pt>
                <c:pt idx="44013">
                  <c:v>1062</c:v>
                </c:pt>
                <c:pt idx="44014">
                  <c:v>1026</c:v>
                </c:pt>
                <c:pt idx="44015">
                  <c:v>1001</c:v>
                </c:pt>
                <c:pt idx="44016">
                  <c:v>968</c:v>
                </c:pt>
                <c:pt idx="44017">
                  <c:v>922</c:v>
                </c:pt>
                <c:pt idx="44018">
                  <c:v>896</c:v>
                </c:pt>
                <c:pt idx="44019">
                  <c:v>878</c:v>
                </c:pt>
                <c:pt idx="44020">
                  <c:v>878</c:v>
                </c:pt>
                <c:pt idx="44021">
                  <c:v>874</c:v>
                </c:pt>
                <c:pt idx="44022">
                  <c:v>821</c:v>
                </c:pt>
                <c:pt idx="44023">
                  <c:v>867</c:v>
                </c:pt>
                <c:pt idx="44024">
                  <c:v>927</c:v>
                </c:pt>
                <c:pt idx="44025">
                  <c:v>991</c:v>
                </c:pt>
                <c:pt idx="44026">
                  <c:v>1069</c:v>
                </c:pt>
                <c:pt idx="44027">
                  <c:v>1095</c:v>
                </c:pt>
                <c:pt idx="44028">
                  <c:v>1100</c:v>
                </c:pt>
                <c:pt idx="44029">
                  <c:v>1095</c:v>
                </c:pt>
                <c:pt idx="44030">
                  <c:v>1088</c:v>
                </c:pt>
                <c:pt idx="44031">
                  <c:v>1064</c:v>
                </c:pt>
                <c:pt idx="44032">
                  <c:v>1051</c:v>
                </c:pt>
                <c:pt idx="44033">
                  <c:v>1021</c:v>
                </c:pt>
                <c:pt idx="44034">
                  <c:v>1131</c:v>
                </c:pt>
                <c:pt idx="44035">
                  <c:v>1131</c:v>
                </c:pt>
                <c:pt idx="44036">
                  <c:v>1127</c:v>
                </c:pt>
                <c:pt idx="44037">
                  <c:v>1099</c:v>
                </c:pt>
                <c:pt idx="44038">
                  <c:v>1051</c:v>
                </c:pt>
                <c:pt idx="44039">
                  <c:v>1007</c:v>
                </c:pt>
                <c:pt idx="44040">
                  <c:v>975</c:v>
                </c:pt>
                <c:pt idx="44041">
                  <c:v>931</c:v>
                </c:pt>
                <c:pt idx="44042">
                  <c:v>909</c:v>
                </c:pt>
                <c:pt idx="44043">
                  <c:v>894</c:v>
                </c:pt>
                <c:pt idx="44044">
                  <c:v>879</c:v>
                </c:pt>
                <c:pt idx="44045">
                  <c:v>908</c:v>
                </c:pt>
                <c:pt idx="44046">
                  <c:v>933</c:v>
                </c:pt>
                <c:pt idx="44047">
                  <c:v>1113</c:v>
                </c:pt>
                <c:pt idx="44048">
                  <c:v>1285</c:v>
                </c:pt>
                <c:pt idx="44049">
                  <c:v>1370</c:v>
                </c:pt>
                <c:pt idx="44050">
                  <c:v>1446</c:v>
                </c:pt>
                <c:pt idx="44051">
                  <c:v>1457</c:v>
                </c:pt>
                <c:pt idx="44052">
                  <c:v>1472</c:v>
                </c:pt>
                <c:pt idx="44053">
                  <c:v>1493</c:v>
                </c:pt>
                <c:pt idx="44054">
                  <c:v>1451</c:v>
                </c:pt>
                <c:pt idx="44055">
                  <c:v>1415</c:v>
                </c:pt>
                <c:pt idx="44056">
                  <c:v>1298</c:v>
                </c:pt>
                <c:pt idx="44057">
                  <c:v>1191</c:v>
                </c:pt>
                <c:pt idx="44058">
                  <c:v>1272</c:v>
                </c:pt>
                <c:pt idx="44059">
                  <c:v>1247</c:v>
                </c:pt>
                <c:pt idx="44060">
                  <c:v>1209</c:v>
                </c:pt>
                <c:pt idx="44061">
                  <c:v>1160</c:v>
                </c:pt>
                <c:pt idx="44062">
                  <c:v>1116</c:v>
                </c:pt>
                <c:pt idx="44063">
                  <c:v>1056</c:v>
                </c:pt>
                <c:pt idx="44064">
                  <c:v>995</c:v>
                </c:pt>
                <c:pt idx="44065">
                  <c:v>959</c:v>
                </c:pt>
                <c:pt idx="44066">
                  <c:v>931</c:v>
                </c:pt>
                <c:pt idx="44067">
                  <c:v>920</c:v>
                </c:pt>
                <c:pt idx="44068">
                  <c:v>898</c:v>
                </c:pt>
                <c:pt idx="44069">
                  <c:v>923</c:v>
                </c:pt>
                <c:pt idx="44070">
                  <c:v>953</c:v>
                </c:pt>
                <c:pt idx="44071">
                  <c:v>1125</c:v>
                </c:pt>
                <c:pt idx="44072">
                  <c:v>1299</c:v>
                </c:pt>
                <c:pt idx="44073">
                  <c:v>1382</c:v>
                </c:pt>
                <c:pt idx="44074">
                  <c:v>1422</c:v>
                </c:pt>
                <c:pt idx="44075">
                  <c:v>1419</c:v>
                </c:pt>
                <c:pt idx="44076">
                  <c:v>1411</c:v>
                </c:pt>
                <c:pt idx="44077">
                  <c:v>1438</c:v>
                </c:pt>
                <c:pt idx="44078">
                  <c:v>1424</c:v>
                </c:pt>
                <c:pt idx="44079">
                  <c:v>1391</c:v>
                </c:pt>
                <c:pt idx="44080">
                  <c:v>1301</c:v>
                </c:pt>
                <c:pt idx="44081">
                  <c:v>1195</c:v>
                </c:pt>
                <c:pt idx="44082">
                  <c:v>1269</c:v>
                </c:pt>
                <c:pt idx="44083">
                  <c:v>1246</c:v>
                </c:pt>
                <c:pt idx="44084">
                  <c:v>1206</c:v>
                </c:pt>
                <c:pt idx="44085">
                  <c:v>1150</c:v>
                </c:pt>
                <c:pt idx="44086">
                  <c:v>1097</c:v>
                </c:pt>
                <c:pt idx="44087">
                  <c:v>1061</c:v>
                </c:pt>
                <c:pt idx="44088">
                  <c:v>1003</c:v>
                </c:pt>
                <c:pt idx="44089">
                  <c:v>984</c:v>
                </c:pt>
                <c:pt idx="44090">
                  <c:v>963</c:v>
                </c:pt>
                <c:pt idx="44091">
                  <c:v>952</c:v>
                </c:pt>
                <c:pt idx="44092">
                  <c:v>956</c:v>
                </c:pt>
                <c:pt idx="44093">
                  <c:v>974</c:v>
                </c:pt>
                <c:pt idx="44094">
                  <c:v>974</c:v>
                </c:pt>
                <c:pt idx="44095">
                  <c:v>1148</c:v>
                </c:pt>
                <c:pt idx="44096">
                  <c:v>1300</c:v>
                </c:pt>
                <c:pt idx="44097">
                  <c:v>1390</c:v>
                </c:pt>
                <c:pt idx="44098">
                  <c:v>1429</c:v>
                </c:pt>
                <c:pt idx="44099">
                  <c:v>1439</c:v>
                </c:pt>
                <c:pt idx="44100">
                  <c:v>1445</c:v>
                </c:pt>
                <c:pt idx="44101">
                  <c:v>1466</c:v>
                </c:pt>
                <c:pt idx="44102">
                  <c:v>1453</c:v>
                </c:pt>
                <c:pt idx="44103">
                  <c:v>1381</c:v>
                </c:pt>
                <c:pt idx="44104">
                  <c:v>1296</c:v>
                </c:pt>
                <c:pt idx="44105">
                  <c:v>1207</c:v>
                </c:pt>
                <c:pt idx="44106">
                  <c:v>1292</c:v>
                </c:pt>
                <c:pt idx="44107">
                  <c:v>1274</c:v>
                </c:pt>
                <c:pt idx="44108">
                  <c:v>1243</c:v>
                </c:pt>
                <c:pt idx="44109">
                  <c:v>1186</c:v>
                </c:pt>
                <c:pt idx="44110">
                  <c:v>1126</c:v>
                </c:pt>
                <c:pt idx="44111">
                  <c:v>1076</c:v>
                </c:pt>
                <c:pt idx="44112">
                  <c:v>995</c:v>
                </c:pt>
                <c:pt idx="44113">
                  <c:v>941</c:v>
                </c:pt>
                <c:pt idx="44114">
                  <c:v>914</c:v>
                </c:pt>
                <c:pt idx="44115">
                  <c:v>922</c:v>
                </c:pt>
                <c:pt idx="44116">
                  <c:v>920</c:v>
                </c:pt>
                <c:pt idx="44117">
                  <c:v>948</c:v>
                </c:pt>
                <c:pt idx="44118">
                  <c:v>971</c:v>
                </c:pt>
                <c:pt idx="44119">
                  <c:v>1117</c:v>
                </c:pt>
                <c:pt idx="44120">
                  <c:v>1287</c:v>
                </c:pt>
                <c:pt idx="44121">
                  <c:v>1368</c:v>
                </c:pt>
                <c:pt idx="44122">
                  <c:v>1429</c:v>
                </c:pt>
                <c:pt idx="44123">
                  <c:v>1441</c:v>
                </c:pt>
                <c:pt idx="44124">
                  <c:v>1436</c:v>
                </c:pt>
                <c:pt idx="44125">
                  <c:v>1451</c:v>
                </c:pt>
                <c:pt idx="44126">
                  <c:v>1439</c:v>
                </c:pt>
                <c:pt idx="44127">
                  <c:v>1390</c:v>
                </c:pt>
                <c:pt idx="44128">
                  <c:v>1291</c:v>
                </c:pt>
                <c:pt idx="44129">
                  <c:v>1189</c:v>
                </c:pt>
                <c:pt idx="44130">
                  <c:v>1277</c:v>
                </c:pt>
                <c:pt idx="44131">
                  <c:v>1237</c:v>
                </c:pt>
                <c:pt idx="44132">
                  <c:v>1199</c:v>
                </c:pt>
                <c:pt idx="44133">
                  <c:v>1160</c:v>
                </c:pt>
                <c:pt idx="44134">
                  <c:v>1112</c:v>
                </c:pt>
                <c:pt idx="44135">
                  <c:v>1066</c:v>
                </c:pt>
                <c:pt idx="44136">
                  <c:v>1017</c:v>
                </c:pt>
                <c:pt idx="44137">
                  <c:v>979</c:v>
                </c:pt>
                <c:pt idx="44138">
                  <c:v>962</c:v>
                </c:pt>
                <c:pt idx="44139">
                  <c:v>937</c:v>
                </c:pt>
                <c:pt idx="44140">
                  <c:v>934</c:v>
                </c:pt>
                <c:pt idx="44141">
                  <c:v>951</c:v>
                </c:pt>
                <c:pt idx="44142">
                  <c:v>973</c:v>
                </c:pt>
                <c:pt idx="44143">
                  <c:v>1128</c:v>
                </c:pt>
                <c:pt idx="44144">
                  <c:v>1277</c:v>
                </c:pt>
                <c:pt idx="44145">
                  <c:v>1356</c:v>
                </c:pt>
                <c:pt idx="44146">
                  <c:v>1418</c:v>
                </c:pt>
                <c:pt idx="44147">
                  <c:v>1427</c:v>
                </c:pt>
                <c:pt idx="44148">
                  <c:v>1427</c:v>
                </c:pt>
                <c:pt idx="44149">
                  <c:v>1461</c:v>
                </c:pt>
                <c:pt idx="44150">
                  <c:v>1442</c:v>
                </c:pt>
                <c:pt idx="44151">
                  <c:v>1382</c:v>
                </c:pt>
                <c:pt idx="44152">
                  <c:v>1285</c:v>
                </c:pt>
                <c:pt idx="44153">
                  <c:v>1193</c:v>
                </c:pt>
                <c:pt idx="44154">
                  <c:v>1289</c:v>
                </c:pt>
                <c:pt idx="44155">
                  <c:v>1258</c:v>
                </c:pt>
                <c:pt idx="44156">
                  <c:v>1213</c:v>
                </c:pt>
                <c:pt idx="44157">
                  <c:v>1185</c:v>
                </c:pt>
                <c:pt idx="44158">
                  <c:v>1170</c:v>
                </c:pt>
                <c:pt idx="44159">
                  <c:v>1042</c:v>
                </c:pt>
                <c:pt idx="44160">
                  <c:v>996</c:v>
                </c:pt>
                <c:pt idx="44161">
                  <c:v>960</c:v>
                </c:pt>
                <c:pt idx="44162">
                  <c:v>927</c:v>
                </c:pt>
                <c:pt idx="44163">
                  <c:v>900</c:v>
                </c:pt>
                <c:pt idx="44164">
                  <c:v>914</c:v>
                </c:pt>
                <c:pt idx="44165">
                  <c:v>922</c:v>
                </c:pt>
                <c:pt idx="44166">
                  <c:v>904</c:v>
                </c:pt>
                <c:pt idx="44167">
                  <c:v>986</c:v>
                </c:pt>
                <c:pt idx="44168">
                  <c:v>1054</c:v>
                </c:pt>
                <c:pt idx="44169">
                  <c:v>1156</c:v>
                </c:pt>
                <c:pt idx="44170">
                  <c:v>1108</c:v>
                </c:pt>
                <c:pt idx="44171">
                  <c:v>1108</c:v>
                </c:pt>
                <c:pt idx="44172">
                  <c:v>1115</c:v>
                </c:pt>
                <c:pt idx="44173">
                  <c:v>1090</c:v>
                </c:pt>
                <c:pt idx="44174">
                  <c:v>1097</c:v>
                </c:pt>
                <c:pt idx="44175">
                  <c:v>1043</c:v>
                </c:pt>
                <c:pt idx="44176">
                  <c:v>1036</c:v>
                </c:pt>
                <c:pt idx="44177">
                  <c:v>1031</c:v>
                </c:pt>
                <c:pt idx="44178">
                  <c:v>1056</c:v>
                </c:pt>
                <c:pt idx="44179">
                  <c:v>1037</c:v>
                </c:pt>
                <c:pt idx="44180">
                  <c:v>1052</c:v>
                </c:pt>
                <c:pt idx="44181">
                  <c:v>1003</c:v>
                </c:pt>
                <c:pt idx="44182">
                  <c:v>967</c:v>
                </c:pt>
                <c:pt idx="44183">
                  <c:v>920</c:v>
                </c:pt>
                <c:pt idx="44184">
                  <c:v>888</c:v>
                </c:pt>
                <c:pt idx="44185">
                  <c:v>858</c:v>
                </c:pt>
                <c:pt idx="44186">
                  <c:v>827</c:v>
                </c:pt>
                <c:pt idx="44187">
                  <c:v>808</c:v>
                </c:pt>
                <c:pt idx="44188">
                  <c:v>802</c:v>
                </c:pt>
                <c:pt idx="44189">
                  <c:v>802</c:v>
                </c:pt>
                <c:pt idx="44190">
                  <c:v>766</c:v>
                </c:pt>
                <c:pt idx="44191">
                  <c:v>812</c:v>
                </c:pt>
                <c:pt idx="44192">
                  <c:v>858</c:v>
                </c:pt>
                <c:pt idx="44193">
                  <c:v>917</c:v>
                </c:pt>
                <c:pt idx="44194">
                  <c:v>971</c:v>
                </c:pt>
                <c:pt idx="44195">
                  <c:v>1003</c:v>
                </c:pt>
                <c:pt idx="44196">
                  <c:v>1023</c:v>
                </c:pt>
                <c:pt idx="44197">
                  <c:v>1019</c:v>
                </c:pt>
                <c:pt idx="44198">
                  <c:v>1007</c:v>
                </c:pt>
                <c:pt idx="44199">
                  <c:v>986</c:v>
                </c:pt>
                <c:pt idx="44200">
                  <c:v>966</c:v>
                </c:pt>
                <c:pt idx="44201">
                  <c:v>974</c:v>
                </c:pt>
                <c:pt idx="44202">
                  <c:v>1057</c:v>
                </c:pt>
                <c:pt idx="44203">
                  <c:v>1038</c:v>
                </c:pt>
                <c:pt idx="44204">
                  <c:v>1026</c:v>
                </c:pt>
                <c:pt idx="44205">
                  <c:v>1025</c:v>
                </c:pt>
                <c:pt idx="44206">
                  <c:v>979</c:v>
                </c:pt>
                <c:pt idx="44207">
                  <c:v>954</c:v>
                </c:pt>
                <c:pt idx="44208">
                  <c:v>928</c:v>
                </c:pt>
                <c:pt idx="44209">
                  <c:v>901</c:v>
                </c:pt>
                <c:pt idx="44210">
                  <c:v>874</c:v>
                </c:pt>
                <c:pt idx="44211">
                  <c:v>852</c:v>
                </c:pt>
                <c:pt idx="44212">
                  <c:v>853</c:v>
                </c:pt>
                <c:pt idx="44213">
                  <c:v>884</c:v>
                </c:pt>
                <c:pt idx="44214">
                  <c:v>880</c:v>
                </c:pt>
                <c:pt idx="44215">
                  <c:v>1095</c:v>
                </c:pt>
                <c:pt idx="44216">
                  <c:v>1242</c:v>
                </c:pt>
                <c:pt idx="44217">
                  <c:v>1300</c:v>
                </c:pt>
                <c:pt idx="44218">
                  <c:v>1332</c:v>
                </c:pt>
                <c:pt idx="44219">
                  <c:v>1330</c:v>
                </c:pt>
                <c:pt idx="44220">
                  <c:v>1374</c:v>
                </c:pt>
                <c:pt idx="44221">
                  <c:v>1386</c:v>
                </c:pt>
                <c:pt idx="44222">
                  <c:v>1364</c:v>
                </c:pt>
                <c:pt idx="44223">
                  <c:v>1347</c:v>
                </c:pt>
                <c:pt idx="44224">
                  <c:v>1254.02</c:v>
                </c:pt>
                <c:pt idx="44225">
                  <c:v>1151</c:v>
                </c:pt>
                <c:pt idx="44226">
                  <c:v>1228</c:v>
                </c:pt>
                <c:pt idx="44227">
                  <c:v>1209</c:v>
                </c:pt>
                <c:pt idx="44228">
                  <c:v>1155</c:v>
                </c:pt>
                <c:pt idx="44229">
                  <c:v>1113</c:v>
                </c:pt>
                <c:pt idx="44230">
                  <c:v>1049</c:v>
                </c:pt>
                <c:pt idx="44231">
                  <c:v>984</c:v>
                </c:pt>
                <c:pt idx="44232">
                  <c:v>819.23</c:v>
                </c:pt>
                <c:pt idx="44233">
                  <c:v>774.81</c:v>
                </c:pt>
                <c:pt idx="44234">
                  <c:v>795.75</c:v>
                </c:pt>
                <c:pt idx="44235">
                  <c:v>789.21</c:v>
                </c:pt>
                <c:pt idx="44236">
                  <c:v>795.33</c:v>
                </c:pt>
                <c:pt idx="44237">
                  <c:v>849.67</c:v>
                </c:pt>
                <c:pt idx="44238">
                  <c:v>971.32</c:v>
                </c:pt>
                <c:pt idx="44239">
                  <c:v>1074.08</c:v>
                </c:pt>
                <c:pt idx="44240">
                  <c:v>1224.55</c:v>
                </c:pt>
                <c:pt idx="44241">
                  <c:v>1310.69</c:v>
                </c:pt>
                <c:pt idx="44242">
                  <c:v>1393.47</c:v>
                </c:pt>
                <c:pt idx="44243">
                  <c:v>1377.23</c:v>
                </c:pt>
                <c:pt idx="44244">
                  <c:v>1358.59</c:v>
                </c:pt>
                <c:pt idx="44245">
                  <c:v>1388.14</c:v>
                </c:pt>
                <c:pt idx="44246">
                  <c:v>1366.31</c:v>
                </c:pt>
                <c:pt idx="44247">
                  <c:v>1261.52</c:v>
                </c:pt>
                <c:pt idx="44248">
                  <c:v>1179.4100000000001</c:v>
                </c:pt>
                <c:pt idx="44249">
                  <c:v>1116.81</c:v>
                </c:pt>
                <c:pt idx="44250">
                  <c:v>1190.3699999999999</c:v>
                </c:pt>
                <c:pt idx="44251">
                  <c:v>1128.3599999999999</c:v>
                </c:pt>
                <c:pt idx="44252">
                  <c:v>1093.8699999999999</c:v>
                </c:pt>
                <c:pt idx="44253">
                  <c:v>1040.97</c:v>
                </c:pt>
                <c:pt idx="44254">
                  <c:v>946.25</c:v>
                </c:pt>
                <c:pt idx="44255">
                  <c:v>994</c:v>
                </c:pt>
                <c:pt idx="44256">
                  <c:v>931</c:v>
                </c:pt>
                <c:pt idx="44257">
                  <c:v>895</c:v>
                </c:pt>
                <c:pt idx="44258">
                  <c:v>877</c:v>
                </c:pt>
                <c:pt idx="44259">
                  <c:v>858</c:v>
                </c:pt>
                <c:pt idx="44260">
                  <c:v>860</c:v>
                </c:pt>
                <c:pt idx="44261">
                  <c:v>883</c:v>
                </c:pt>
                <c:pt idx="44262">
                  <c:v>921</c:v>
                </c:pt>
                <c:pt idx="44263">
                  <c:v>1077</c:v>
                </c:pt>
                <c:pt idx="44264">
                  <c:v>1217</c:v>
                </c:pt>
                <c:pt idx="44265">
                  <c:v>1326</c:v>
                </c:pt>
                <c:pt idx="44266">
                  <c:v>1372</c:v>
                </c:pt>
                <c:pt idx="44267">
                  <c:v>1351</c:v>
                </c:pt>
                <c:pt idx="44268">
                  <c:v>1362</c:v>
                </c:pt>
                <c:pt idx="44269">
                  <c:v>1378</c:v>
                </c:pt>
                <c:pt idx="44270">
                  <c:v>1351</c:v>
                </c:pt>
                <c:pt idx="44271">
                  <c:v>1312</c:v>
                </c:pt>
                <c:pt idx="44272">
                  <c:v>1230</c:v>
                </c:pt>
                <c:pt idx="44273">
                  <c:v>1133</c:v>
                </c:pt>
                <c:pt idx="44274">
                  <c:v>1195</c:v>
                </c:pt>
                <c:pt idx="44275">
                  <c:v>1168</c:v>
                </c:pt>
                <c:pt idx="44276">
                  <c:v>1123</c:v>
                </c:pt>
                <c:pt idx="44277">
                  <c:v>1079</c:v>
                </c:pt>
                <c:pt idx="44278">
                  <c:v>1042</c:v>
                </c:pt>
                <c:pt idx="44279">
                  <c:v>993</c:v>
                </c:pt>
                <c:pt idx="44280">
                  <c:v>928</c:v>
                </c:pt>
                <c:pt idx="44281">
                  <c:v>903</c:v>
                </c:pt>
                <c:pt idx="44282">
                  <c:v>897</c:v>
                </c:pt>
                <c:pt idx="44283">
                  <c:v>877</c:v>
                </c:pt>
                <c:pt idx="44284">
                  <c:v>878</c:v>
                </c:pt>
                <c:pt idx="44285">
                  <c:v>905</c:v>
                </c:pt>
                <c:pt idx="44286">
                  <c:v>936</c:v>
                </c:pt>
                <c:pt idx="44287">
                  <c:v>1071</c:v>
                </c:pt>
                <c:pt idx="44288">
                  <c:v>1208</c:v>
                </c:pt>
                <c:pt idx="44289">
                  <c:v>1268</c:v>
                </c:pt>
                <c:pt idx="44290">
                  <c:v>1335</c:v>
                </c:pt>
                <c:pt idx="44291">
                  <c:v>1355</c:v>
                </c:pt>
                <c:pt idx="44292">
                  <c:v>1362</c:v>
                </c:pt>
                <c:pt idx="44293">
                  <c:v>1342</c:v>
                </c:pt>
                <c:pt idx="44294">
                  <c:v>1323</c:v>
                </c:pt>
                <c:pt idx="44295">
                  <c:v>1283</c:v>
                </c:pt>
                <c:pt idx="44296">
                  <c:v>1211</c:v>
                </c:pt>
                <c:pt idx="44297">
                  <c:v>1135</c:v>
                </c:pt>
                <c:pt idx="44298">
                  <c:v>1167</c:v>
                </c:pt>
                <c:pt idx="44299">
                  <c:v>1147</c:v>
                </c:pt>
                <c:pt idx="44300">
                  <c:v>1096</c:v>
                </c:pt>
                <c:pt idx="44301">
                  <c:v>1046</c:v>
                </c:pt>
                <c:pt idx="44302">
                  <c:v>1002</c:v>
                </c:pt>
                <c:pt idx="44303">
                  <c:v>946</c:v>
                </c:pt>
                <c:pt idx="44304">
                  <c:v>910</c:v>
                </c:pt>
                <c:pt idx="44305">
                  <c:v>883</c:v>
                </c:pt>
                <c:pt idx="44306">
                  <c:v>854</c:v>
                </c:pt>
                <c:pt idx="44307">
                  <c:v>841</c:v>
                </c:pt>
                <c:pt idx="44308">
                  <c:v>851</c:v>
                </c:pt>
                <c:pt idx="44309">
                  <c:v>880</c:v>
                </c:pt>
                <c:pt idx="44310">
                  <c:v>899</c:v>
                </c:pt>
                <c:pt idx="44311">
                  <c:v>1068</c:v>
                </c:pt>
                <c:pt idx="44312">
                  <c:v>1206</c:v>
                </c:pt>
                <c:pt idx="44313">
                  <c:v>1288</c:v>
                </c:pt>
                <c:pt idx="44314">
                  <c:v>1329</c:v>
                </c:pt>
                <c:pt idx="44315">
                  <c:v>1333</c:v>
                </c:pt>
                <c:pt idx="44316">
                  <c:v>1346</c:v>
                </c:pt>
                <c:pt idx="44317">
                  <c:v>1357</c:v>
                </c:pt>
                <c:pt idx="44318">
                  <c:v>1350</c:v>
                </c:pt>
                <c:pt idx="44319">
                  <c:v>1288</c:v>
                </c:pt>
                <c:pt idx="44320">
                  <c:v>1223</c:v>
                </c:pt>
                <c:pt idx="44321">
                  <c:v>1160</c:v>
                </c:pt>
                <c:pt idx="44322">
                  <c:v>1229</c:v>
                </c:pt>
                <c:pt idx="44323">
                  <c:v>1184</c:v>
                </c:pt>
                <c:pt idx="44324">
                  <c:v>1145</c:v>
                </c:pt>
                <c:pt idx="44325">
                  <c:v>1100</c:v>
                </c:pt>
                <c:pt idx="44326">
                  <c:v>1048</c:v>
                </c:pt>
                <c:pt idx="44327">
                  <c:v>1000</c:v>
                </c:pt>
                <c:pt idx="44328">
                  <c:v>954</c:v>
                </c:pt>
                <c:pt idx="44329">
                  <c:v>912</c:v>
                </c:pt>
                <c:pt idx="44330">
                  <c:v>907</c:v>
                </c:pt>
                <c:pt idx="44331">
                  <c:v>883</c:v>
                </c:pt>
                <c:pt idx="44332">
                  <c:v>889</c:v>
                </c:pt>
                <c:pt idx="44333">
                  <c:v>886</c:v>
                </c:pt>
                <c:pt idx="44334">
                  <c:v>872</c:v>
                </c:pt>
                <c:pt idx="44335">
                  <c:v>1014</c:v>
                </c:pt>
                <c:pt idx="44336">
                  <c:v>1147</c:v>
                </c:pt>
                <c:pt idx="44337">
                  <c:v>1194</c:v>
                </c:pt>
                <c:pt idx="44338">
                  <c:v>1232</c:v>
                </c:pt>
                <c:pt idx="44339">
                  <c:v>1223</c:v>
                </c:pt>
                <c:pt idx="44340">
                  <c:v>1184</c:v>
                </c:pt>
                <c:pt idx="44341">
                  <c:v>1156</c:v>
                </c:pt>
                <c:pt idx="44342">
                  <c:v>1139</c:v>
                </c:pt>
                <c:pt idx="44343">
                  <c:v>1099</c:v>
                </c:pt>
                <c:pt idx="44344">
                  <c:v>204</c:v>
                </c:pt>
                <c:pt idx="44345">
                  <c:v>683</c:v>
                </c:pt>
                <c:pt idx="44346">
                  <c:v>604</c:v>
                </c:pt>
                <c:pt idx="44347">
                  <c:v>1086</c:v>
                </c:pt>
                <c:pt idx="44348">
                  <c:v>1040</c:v>
                </c:pt>
                <c:pt idx="44349">
                  <c:v>1027</c:v>
                </c:pt>
                <c:pt idx="44350">
                  <c:v>975</c:v>
                </c:pt>
                <c:pt idx="44351">
                  <c:v>925</c:v>
                </c:pt>
                <c:pt idx="44352">
                  <c:v>911</c:v>
                </c:pt>
                <c:pt idx="44353">
                  <c:v>886</c:v>
                </c:pt>
                <c:pt idx="44354">
                  <c:v>831</c:v>
                </c:pt>
                <c:pt idx="44355">
                  <c:v>810</c:v>
                </c:pt>
                <c:pt idx="44356">
                  <c:v>808</c:v>
                </c:pt>
                <c:pt idx="44357">
                  <c:v>822</c:v>
                </c:pt>
                <c:pt idx="44358">
                  <c:v>776</c:v>
                </c:pt>
                <c:pt idx="44359">
                  <c:v>819</c:v>
                </c:pt>
                <c:pt idx="44360">
                  <c:v>887</c:v>
                </c:pt>
                <c:pt idx="44361">
                  <c:v>945</c:v>
                </c:pt>
                <c:pt idx="44362">
                  <c:v>996</c:v>
                </c:pt>
                <c:pt idx="44363">
                  <c:v>1010</c:v>
                </c:pt>
                <c:pt idx="44364">
                  <c:v>1022</c:v>
                </c:pt>
                <c:pt idx="44365">
                  <c:v>1044</c:v>
                </c:pt>
                <c:pt idx="44366">
                  <c:v>1052</c:v>
                </c:pt>
                <c:pt idx="44367">
                  <c:v>1020</c:v>
                </c:pt>
                <c:pt idx="44368">
                  <c:v>1002</c:v>
                </c:pt>
                <c:pt idx="44369">
                  <c:v>1000</c:v>
                </c:pt>
                <c:pt idx="44370">
                  <c:v>1090</c:v>
                </c:pt>
                <c:pt idx="44371">
                  <c:v>1093</c:v>
                </c:pt>
                <c:pt idx="44372">
                  <c:v>1090</c:v>
                </c:pt>
                <c:pt idx="44373">
                  <c:v>1061</c:v>
                </c:pt>
                <c:pt idx="44374">
                  <c:v>1017</c:v>
                </c:pt>
                <c:pt idx="44375">
                  <c:v>974</c:v>
                </c:pt>
                <c:pt idx="44376">
                  <c:v>935</c:v>
                </c:pt>
                <c:pt idx="44377">
                  <c:v>899</c:v>
                </c:pt>
                <c:pt idx="44378">
                  <c:v>886</c:v>
                </c:pt>
                <c:pt idx="44379">
                  <c:v>872</c:v>
                </c:pt>
                <c:pt idx="44380">
                  <c:v>851</c:v>
                </c:pt>
                <c:pt idx="44381">
                  <c:v>890</c:v>
                </c:pt>
                <c:pt idx="44382">
                  <c:v>919</c:v>
                </c:pt>
                <c:pt idx="44383">
                  <c:v>1082</c:v>
                </c:pt>
                <c:pt idx="44384">
                  <c:v>1212</c:v>
                </c:pt>
                <c:pt idx="44385">
                  <c:v>1304</c:v>
                </c:pt>
                <c:pt idx="44386">
                  <c:v>1330</c:v>
                </c:pt>
                <c:pt idx="44387">
                  <c:v>1348</c:v>
                </c:pt>
                <c:pt idx="44388">
                  <c:v>1357</c:v>
                </c:pt>
                <c:pt idx="44389">
                  <c:v>1378</c:v>
                </c:pt>
                <c:pt idx="44390">
                  <c:v>1374</c:v>
                </c:pt>
                <c:pt idx="44391">
                  <c:v>1312</c:v>
                </c:pt>
                <c:pt idx="44392">
                  <c:v>1224</c:v>
                </c:pt>
                <c:pt idx="44393">
                  <c:v>1132</c:v>
                </c:pt>
                <c:pt idx="44394">
                  <c:v>1201</c:v>
                </c:pt>
                <c:pt idx="44395">
                  <c:v>1163</c:v>
                </c:pt>
                <c:pt idx="44396">
                  <c:v>1128</c:v>
                </c:pt>
                <c:pt idx="44397">
                  <c:v>1071</c:v>
                </c:pt>
                <c:pt idx="44398">
                  <c:v>1029</c:v>
                </c:pt>
                <c:pt idx="44399">
                  <c:v>952</c:v>
                </c:pt>
                <c:pt idx="44400">
                  <c:v>935</c:v>
                </c:pt>
                <c:pt idx="44401">
                  <c:v>900</c:v>
                </c:pt>
                <c:pt idx="44402">
                  <c:v>878</c:v>
                </c:pt>
                <c:pt idx="44403">
                  <c:v>861</c:v>
                </c:pt>
                <c:pt idx="44404">
                  <c:v>843</c:v>
                </c:pt>
                <c:pt idx="44405">
                  <c:v>874</c:v>
                </c:pt>
                <c:pt idx="44406">
                  <c:v>907</c:v>
                </c:pt>
                <c:pt idx="44407">
                  <c:v>1041</c:v>
                </c:pt>
                <c:pt idx="44408">
                  <c:v>1172</c:v>
                </c:pt>
                <c:pt idx="44409">
                  <c:v>1258</c:v>
                </c:pt>
                <c:pt idx="44410">
                  <c:v>1327</c:v>
                </c:pt>
                <c:pt idx="44411">
                  <c:v>1347</c:v>
                </c:pt>
                <c:pt idx="44412">
                  <c:v>1348</c:v>
                </c:pt>
                <c:pt idx="44413">
                  <c:v>1383</c:v>
                </c:pt>
                <c:pt idx="44414">
                  <c:v>1379</c:v>
                </c:pt>
                <c:pt idx="44415">
                  <c:v>1321</c:v>
                </c:pt>
                <c:pt idx="44416">
                  <c:v>1240</c:v>
                </c:pt>
                <c:pt idx="44417">
                  <c:v>1158</c:v>
                </c:pt>
                <c:pt idx="44418">
                  <c:v>1246</c:v>
                </c:pt>
                <c:pt idx="44419">
                  <c:v>1213</c:v>
                </c:pt>
                <c:pt idx="44420">
                  <c:v>1114</c:v>
                </c:pt>
                <c:pt idx="44421">
                  <c:v>1086</c:v>
                </c:pt>
                <c:pt idx="44422">
                  <c:v>1044</c:v>
                </c:pt>
                <c:pt idx="44423">
                  <c:v>982</c:v>
                </c:pt>
                <c:pt idx="44424">
                  <c:v>948</c:v>
                </c:pt>
                <c:pt idx="44425">
                  <c:v>917</c:v>
                </c:pt>
                <c:pt idx="44426">
                  <c:v>876</c:v>
                </c:pt>
                <c:pt idx="44427">
                  <c:v>868</c:v>
                </c:pt>
                <c:pt idx="44428">
                  <c:v>872</c:v>
                </c:pt>
                <c:pt idx="44429">
                  <c:v>905</c:v>
                </c:pt>
                <c:pt idx="44430">
                  <c:v>919</c:v>
                </c:pt>
                <c:pt idx="44431">
                  <c:v>1097</c:v>
                </c:pt>
                <c:pt idx="44432">
                  <c:v>1227</c:v>
                </c:pt>
                <c:pt idx="44433">
                  <c:v>1293</c:v>
                </c:pt>
                <c:pt idx="44434">
                  <c:v>1332</c:v>
                </c:pt>
                <c:pt idx="44435">
                  <c:v>1353</c:v>
                </c:pt>
                <c:pt idx="44436">
                  <c:v>1378</c:v>
                </c:pt>
                <c:pt idx="44437">
                  <c:v>1412</c:v>
                </c:pt>
                <c:pt idx="44438">
                  <c:v>1388</c:v>
                </c:pt>
                <c:pt idx="44439">
                  <c:v>1332</c:v>
                </c:pt>
                <c:pt idx="44440">
                  <c:v>1235</c:v>
                </c:pt>
                <c:pt idx="44441">
                  <c:v>1160</c:v>
                </c:pt>
                <c:pt idx="44442">
                  <c:v>1215</c:v>
                </c:pt>
                <c:pt idx="44443">
                  <c:v>1174</c:v>
                </c:pt>
                <c:pt idx="44444">
                  <c:v>1117</c:v>
                </c:pt>
                <c:pt idx="44445">
                  <c:v>1085</c:v>
                </c:pt>
                <c:pt idx="44446">
                  <c:v>1047</c:v>
                </c:pt>
                <c:pt idx="44447">
                  <c:v>963</c:v>
                </c:pt>
                <c:pt idx="44448">
                  <c:v>911</c:v>
                </c:pt>
                <c:pt idx="44449">
                  <c:v>858</c:v>
                </c:pt>
                <c:pt idx="44450">
                  <c:v>837</c:v>
                </c:pt>
                <c:pt idx="44451">
                  <c:v>831</c:v>
                </c:pt>
                <c:pt idx="44452">
                  <c:v>828</c:v>
                </c:pt>
                <c:pt idx="44453">
                  <c:v>835</c:v>
                </c:pt>
                <c:pt idx="44454">
                  <c:v>880</c:v>
                </c:pt>
                <c:pt idx="44455">
                  <c:v>1055</c:v>
                </c:pt>
                <c:pt idx="44456">
                  <c:v>1227</c:v>
                </c:pt>
                <c:pt idx="44457">
                  <c:v>1310</c:v>
                </c:pt>
                <c:pt idx="44458">
                  <c:v>1372</c:v>
                </c:pt>
                <c:pt idx="44459">
                  <c:v>1364</c:v>
                </c:pt>
                <c:pt idx="44460">
                  <c:v>1390</c:v>
                </c:pt>
                <c:pt idx="44461">
                  <c:v>1418</c:v>
                </c:pt>
                <c:pt idx="44462">
                  <c:v>1402</c:v>
                </c:pt>
                <c:pt idx="44463">
                  <c:v>1350</c:v>
                </c:pt>
                <c:pt idx="44464">
                  <c:v>1232</c:v>
                </c:pt>
                <c:pt idx="44465">
                  <c:v>1158</c:v>
                </c:pt>
                <c:pt idx="44466">
                  <c:v>1232</c:v>
                </c:pt>
                <c:pt idx="44467">
                  <c:v>1198</c:v>
                </c:pt>
                <c:pt idx="44468">
                  <c:v>1158</c:v>
                </c:pt>
                <c:pt idx="44469">
                  <c:v>1091</c:v>
                </c:pt>
                <c:pt idx="44470">
                  <c:v>1040</c:v>
                </c:pt>
                <c:pt idx="44471">
                  <c:v>993</c:v>
                </c:pt>
                <c:pt idx="44472">
                  <c:v>959</c:v>
                </c:pt>
                <c:pt idx="44473">
                  <c:v>920</c:v>
                </c:pt>
                <c:pt idx="44474">
                  <c:v>895</c:v>
                </c:pt>
                <c:pt idx="44475">
                  <c:v>884</c:v>
                </c:pt>
                <c:pt idx="44476">
                  <c:v>879</c:v>
                </c:pt>
                <c:pt idx="44477">
                  <c:v>916</c:v>
                </c:pt>
                <c:pt idx="44478">
                  <c:v>914</c:v>
                </c:pt>
                <c:pt idx="44479">
                  <c:v>1093</c:v>
                </c:pt>
                <c:pt idx="44480">
                  <c:v>1244</c:v>
                </c:pt>
                <c:pt idx="44481">
                  <c:v>1325</c:v>
                </c:pt>
                <c:pt idx="44482">
                  <c:v>1384</c:v>
                </c:pt>
                <c:pt idx="44483">
                  <c:v>1387</c:v>
                </c:pt>
                <c:pt idx="44484">
                  <c:v>1396</c:v>
                </c:pt>
                <c:pt idx="44485">
                  <c:v>1358</c:v>
                </c:pt>
                <c:pt idx="44486">
                  <c:v>1394</c:v>
                </c:pt>
                <c:pt idx="44487">
                  <c:v>1351</c:v>
                </c:pt>
                <c:pt idx="44488">
                  <c:v>1242</c:v>
                </c:pt>
                <c:pt idx="44489">
                  <c:v>1157</c:v>
                </c:pt>
                <c:pt idx="44490">
                  <c:v>1239</c:v>
                </c:pt>
                <c:pt idx="44491">
                  <c:v>1219</c:v>
                </c:pt>
                <c:pt idx="44492">
                  <c:v>1170</c:v>
                </c:pt>
                <c:pt idx="44493">
                  <c:v>1133</c:v>
                </c:pt>
                <c:pt idx="44494">
                  <c:v>1074</c:v>
                </c:pt>
                <c:pt idx="44495">
                  <c:v>1028</c:v>
                </c:pt>
                <c:pt idx="44496">
                  <c:v>993</c:v>
                </c:pt>
                <c:pt idx="44497">
                  <c:v>952</c:v>
                </c:pt>
                <c:pt idx="44498">
                  <c:v>932</c:v>
                </c:pt>
                <c:pt idx="44499">
                  <c:v>913</c:v>
                </c:pt>
                <c:pt idx="44500">
                  <c:v>912</c:v>
                </c:pt>
                <c:pt idx="44501">
                  <c:v>942</c:v>
                </c:pt>
                <c:pt idx="44502">
                  <c:v>921</c:v>
                </c:pt>
                <c:pt idx="44503">
                  <c:v>1015</c:v>
                </c:pt>
                <c:pt idx="44504">
                  <c:v>1138</c:v>
                </c:pt>
                <c:pt idx="44505">
                  <c:v>1229</c:v>
                </c:pt>
                <c:pt idx="44506">
                  <c:v>1266</c:v>
                </c:pt>
                <c:pt idx="44507">
                  <c:v>1244</c:v>
                </c:pt>
                <c:pt idx="44508">
                  <c:v>1216</c:v>
                </c:pt>
                <c:pt idx="44509">
                  <c:v>1161</c:v>
                </c:pt>
                <c:pt idx="44510">
                  <c:v>1120</c:v>
                </c:pt>
                <c:pt idx="44511">
                  <c:v>1113</c:v>
                </c:pt>
                <c:pt idx="44512">
                  <c:v>1086</c:v>
                </c:pt>
                <c:pt idx="44513">
                  <c:v>1076</c:v>
                </c:pt>
                <c:pt idx="44514">
                  <c:v>1168</c:v>
                </c:pt>
                <c:pt idx="44515">
                  <c:v>1110</c:v>
                </c:pt>
                <c:pt idx="44516">
                  <c:v>1068</c:v>
                </c:pt>
                <c:pt idx="44517">
                  <c:v>1071</c:v>
                </c:pt>
                <c:pt idx="44518">
                  <c:v>1031</c:v>
                </c:pt>
                <c:pt idx="44519">
                  <c:v>978</c:v>
                </c:pt>
                <c:pt idx="44520">
                  <c:v>934</c:v>
                </c:pt>
                <c:pt idx="44521">
                  <c:v>908</c:v>
                </c:pt>
                <c:pt idx="44522">
                  <c:v>891</c:v>
                </c:pt>
                <c:pt idx="44523">
                  <c:v>877</c:v>
                </c:pt>
                <c:pt idx="44524">
                  <c:v>863</c:v>
                </c:pt>
                <c:pt idx="44525">
                  <c:v>860</c:v>
                </c:pt>
                <c:pt idx="44526">
                  <c:v>818</c:v>
                </c:pt>
                <c:pt idx="44527">
                  <c:v>871</c:v>
                </c:pt>
                <c:pt idx="44528">
                  <c:v>931</c:v>
                </c:pt>
                <c:pt idx="44529">
                  <c:v>988</c:v>
                </c:pt>
                <c:pt idx="44530">
                  <c:v>1042</c:v>
                </c:pt>
                <c:pt idx="44531">
                  <c:v>1067</c:v>
                </c:pt>
                <c:pt idx="44532">
                  <c:v>1082</c:v>
                </c:pt>
                <c:pt idx="44533">
                  <c:v>1091</c:v>
                </c:pt>
                <c:pt idx="44534">
                  <c:v>1047</c:v>
                </c:pt>
                <c:pt idx="44535">
                  <c:v>1019</c:v>
                </c:pt>
                <c:pt idx="44536">
                  <c:v>997</c:v>
                </c:pt>
                <c:pt idx="44537">
                  <c:v>982</c:v>
                </c:pt>
                <c:pt idx="44538">
                  <c:v>1077</c:v>
                </c:pt>
                <c:pt idx="44539">
                  <c:v>1084</c:v>
                </c:pt>
                <c:pt idx="44540">
                  <c:v>1064</c:v>
                </c:pt>
                <c:pt idx="44541">
                  <c:v>1046</c:v>
                </c:pt>
                <c:pt idx="44542">
                  <c:v>1000</c:v>
                </c:pt>
                <c:pt idx="44543">
                  <c:v>952</c:v>
                </c:pt>
                <c:pt idx="44544">
                  <c:v>907</c:v>
                </c:pt>
                <c:pt idx="44545">
                  <c:v>874</c:v>
                </c:pt>
                <c:pt idx="44546">
                  <c:v>850</c:v>
                </c:pt>
                <c:pt idx="44547">
                  <c:v>845</c:v>
                </c:pt>
                <c:pt idx="44548">
                  <c:v>856</c:v>
                </c:pt>
                <c:pt idx="44549">
                  <c:v>891</c:v>
                </c:pt>
                <c:pt idx="44550">
                  <c:v>922</c:v>
                </c:pt>
                <c:pt idx="44551">
                  <c:v>1107</c:v>
                </c:pt>
                <c:pt idx="44552">
                  <c:v>1279</c:v>
                </c:pt>
                <c:pt idx="44553">
                  <c:v>1343</c:v>
                </c:pt>
                <c:pt idx="44554">
                  <c:v>1411</c:v>
                </c:pt>
                <c:pt idx="44555">
                  <c:v>1412</c:v>
                </c:pt>
                <c:pt idx="44556">
                  <c:v>1428</c:v>
                </c:pt>
                <c:pt idx="44557">
                  <c:v>1449</c:v>
                </c:pt>
                <c:pt idx="44558">
                  <c:v>1438</c:v>
                </c:pt>
                <c:pt idx="44559">
                  <c:v>1382</c:v>
                </c:pt>
                <c:pt idx="44560">
                  <c:v>1287</c:v>
                </c:pt>
                <c:pt idx="44561">
                  <c:v>1173</c:v>
                </c:pt>
                <c:pt idx="44562">
                  <c:v>1228</c:v>
                </c:pt>
                <c:pt idx="44563">
                  <c:v>1204</c:v>
                </c:pt>
                <c:pt idx="44564">
                  <c:v>1163</c:v>
                </c:pt>
                <c:pt idx="44565">
                  <c:v>1116</c:v>
                </c:pt>
                <c:pt idx="44566">
                  <c:v>1057</c:v>
                </c:pt>
                <c:pt idx="44567">
                  <c:v>996</c:v>
                </c:pt>
                <c:pt idx="44568">
                  <c:v>950</c:v>
                </c:pt>
                <c:pt idx="44569">
                  <c:v>904</c:v>
                </c:pt>
                <c:pt idx="44570">
                  <c:v>886</c:v>
                </c:pt>
                <c:pt idx="44571">
                  <c:v>865</c:v>
                </c:pt>
                <c:pt idx="44572">
                  <c:v>866</c:v>
                </c:pt>
                <c:pt idx="44573">
                  <c:v>891</c:v>
                </c:pt>
                <c:pt idx="44574">
                  <c:v>911</c:v>
                </c:pt>
                <c:pt idx="44575">
                  <c:v>1107</c:v>
                </c:pt>
                <c:pt idx="44576">
                  <c:v>1262</c:v>
                </c:pt>
                <c:pt idx="44577">
                  <c:v>1365</c:v>
                </c:pt>
                <c:pt idx="44578">
                  <c:v>1419</c:v>
                </c:pt>
                <c:pt idx="44579">
                  <c:v>1430</c:v>
                </c:pt>
                <c:pt idx="44580">
                  <c:v>1432</c:v>
                </c:pt>
                <c:pt idx="44581">
                  <c:v>1458</c:v>
                </c:pt>
                <c:pt idx="44582">
                  <c:v>1442</c:v>
                </c:pt>
                <c:pt idx="44583">
                  <c:v>1392</c:v>
                </c:pt>
                <c:pt idx="44584">
                  <c:v>1275</c:v>
                </c:pt>
                <c:pt idx="44585">
                  <c:v>1175</c:v>
                </c:pt>
                <c:pt idx="44586">
                  <c:v>1244</c:v>
                </c:pt>
                <c:pt idx="44587">
                  <c:v>1212</c:v>
                </c:pt>
                <c:pt idx="44588">
                  <c:v>1176</c:v>
                </c:pt>
                <c:pt idx="44589">
                  <c:v>1117</c:v>
                </c:pt>
                <c:pt idx="44590">
                  <c:v>1057</c:v>
                </c:pt>
                <c:pt idx="44591">
                  <c:v>1000</c:v>
                </c:pt>
                <c:pt idx="44592">
                  <c:v>968</c:v>
                </c:pt>
                <c:pt idx="44593">
                  <c:v>953</c:v>
                </c:pt>
                <c:pt idx="44594">
                  <c:v>928</c:v>
                </c:pt>
                <c:pt idx="44595">
                  <c:v>921</c:v>
                </c:pt>
                <c:pt idx="44596">
                  <c:v>916</c:v>
                </c:pt>
                <c:pt idx="44597">
                  <c:v>938</c:v>
                </c:pt>
                <c:pt idx="44598">
                  <c:v>961</c:v>
                </c:pt>
                <c:pt idx="44599">
                  <c:v>1136</c:v>
                </c:pt>
                <c:pt idx="44600">
                  <c:v>1280</c:v>
                </c:pt>
                <c:pt idx="44601">
                  <c:v>1368</c:v>
                </c:pt>
                <c:pt idx="44602">
                  <c:v>1408</c:v>
                </c:pt>
                <c:pt idx="44603">
                  <c:v>1424</c:v>
                </c:pt>
                <c:pt idx="44604">
                  <c:v>1439</c:v>
                </c:pt>
                <c:pt idx="44605">
                  <c:v>1458</c:v>
                </c:pt>
                <c:pt idx="44606">
                  <c:v>1421</c:v>
                </c:pt>
                <c:pt idx="44607">
                  <c:v>1359</c:v>
                </c:pt>
                <c:pt idx="44608">
                  <c:v>1258</c:v>
                </c:pt>
                <c:pt idx="44609">
                  <c:v>1182</c:v>
                </c:pt>
                <c:pt idx="44610">
                  <c:v>1248</c:v>
                </c:pt>
                <c:pt idx="44611">
                  <c:v>1196</c:v>
                </c:pt>
                <c:pt idx="44612">
                  <c:v>1175</c:v>
                </c:pt>
                <c:pt idx="44613">
                  <c:v>1165</c:v>
                </c:pt>
                <c:pt idx="44614">
                  <c:v>1103</c:v>
                </c:pt>
                <c:pt idx="44615">
                  <c:v>1041</c:v>
                </c:pt>
                <c:pt idx="44616">
                  <c:v>996</c:v>
                </c:pt>
                <c:pt idx="44617">
                  <c:v>940</c:v>
                </c:pt>
                <c:pt idx="44618">
                  <c:v>916</c:v>
                </c:pt>
                <c:pt idx="44619">
                  <c:v>909</c:v>
                </c:pt>
                <c:pt idx="44620">
                  <c:v>923</c:v>
                </c:pt>
                <c:pt idx="44621">
                  <c:v>958</c:v>
                </c:pt>
                <c:pt idx="44622">
                  <c:v>960</c:v>
                </c:pt>
                <c:pt idx="44623">
                  <c:v>1120</c:v>
                </c:pt>
                <c:pt idx="44624">
                  <c:v>1251</c:v>
                </c:pt>
                <c:pt idx="44625">
                  <c:v>1345</c:v>
                </c:pt>
                <c:pt idx="44626">
                  <c:v>1410</c:v>
                </c:pt>
                <c:pt idx="44627">
                  <c:v>1407</c:v>
                </c:pt>
                <c:pt idx="44628">
                  <c:v>1422</c:v>
                </c:pt>
                <c:pt idx="44629">
                  <c:v>1437</c:v>
                </c:pt>
                <c:pt idx="44630">
                  <c:v>1439</c:v>
                </c:pt>
                <c:pt idx="44631">
                  <c:v>1375</c:v>
                </c:pt>
                <c:pt idx="44632">
                  <c:v>1276</c:v>
                </c:pt>
                <c:pt idx="44633">
                  <c:v>1169</c:v>
                </c:pt>
                <c:pt idx="44634">
                  <c:v>1235</c:v>
                </c:pt>
                <c:pt idx="44635">
                  <c:v>1205</c:v>
                </c:pt>
                <c:pt idx="44636">
                  <c:v>1162</c:v>
                </c:pt>
                <c:pt idx="44637">
                  <c:v>1117</c:v>
                </c:pt>
                <c:pt idx="44638">
                  <c:v>1081</c:v>
                </c:pt>
                <c:pt idx="44639">
                  <c:v>1018</c:v>
                </c:pt>
                <c:pt idx="44640">
                  <c:v>971</c:v>
                </c:pt>
                <c:pt idx="44641">
                  <c:v>954</c:v>
                </c:pt>
                <c:pt idx="44642">
                  <c:v>921</c:v>
                </c:pt>
                <c:pt idx="44643">
                  <c:v>900</c:v>
                </c:pt>
                <c:pt idx="44644">
                  <c:v>889</c:v>
                </c:pt>
                <c:pt idx="44645">
                  <c:v>930</c:v>
                </c:pt>
                <c:pt idx="44646">
                  <c:v>939</c:v>
                </c:pt>
                <c:pt idx="44647">
                  <c:v>1102</c:v>
                </c:pt>
                <c:pt idx="44648">
                  <c:v>1266</c:v>
                </c:pt>
                <c:pt idx="44649">
                  <c:v>1353</c:v>
                </c:pt>
                <c:pt idx="44650">
                  <c:v>1398</c:v>
                </c:pt>
                <c:pt idx="44651">
                  <c:v>1376</c:v>
                </c:pt>
                <c:pt idx="44652">
                  <c:v>1372</c:v>
                </c:pt>
                <c:pt idx="44653">
                  <c:v>1380</c:v>
                </c:pt>
                <c:pt idx="44654">
                  <c:v>1351</c:v>
                </c:pt>
                <c:pt idx="44655">
                  <c:v>1304</c:v>
                </c:pt>
                <c:pt idx="44656">
                  <c:v>1211</c:v>
                </c:pt>
                <c:pt idx="44657">
                  <c:v>1143</c:v>
                </c:pt>
                <c:pt idx="44658">
                  <c:v>1229</c:v>
                </c:pt>
                <c:pt idx="44659">
                  <c:v>1199</c:v>
                </c:pt>
                <c:pt idx="44660">
                  <c:v>1153</c:v>
                </c:pt>
                <c:pt idx="44661">
                  <c:v>1076</c:v>
                </c:pt>
                <c:pt idx="44662">
                  <c:v>1048</c:v>
                </c:pt>
                <c:pt idx="44663">
                  <c:v>990</c:v>
                </c:pt>
                <c:pt idx="44664">
                  <c:v>940</c:v>
                </c:pt>
                <c:pt idx="44665">
                  <c:v>909</c:v>
                </c:pt>
                <c:pt idx="44666">
                  <c:v>880</c:v>
                </c:pt>
                <c:pt idx="44667">
                  <c:v>859</c:v>
                </c:pt>
                <c:pt idx="44668">
                  <c:v>861</c:v>
                </c:pt>
                <c:pt idx="44669">
                  <c:v>856</c:v>
                </c:pt>
                <c:pt idx="44670">
                  <c:v>871</c:v>
                </c:pt>
                <c:pt idx="44671">
                  <c:v>971</c:v>
                </c:pt>
                <c:pt idx="44672">
                  <c:v>1090</c:v>
                </c:pt>
                <c:pt idx="44673">
                  <c:v>1165</c:v>
                </c:pt>
                <c:pt idx="44674">
                  <c:v>1203</c:v>
                </c:pt>
                <c:pt idx="44675">
                  <c:v>1203</c:v>
                </c:pt>
                <c:pt idx="44676">
                  <c:v>1180</c:v>
                </c:pt>
                <c:pt idx="44677">
                  <c:v>1154</c:v>
                </c:pt>
                <c:pt idx="44678">
                  <c:v>1138</c:v>
                </c:pt>
                <c:pt idx="44679">
                  <c:v>1101</c:v>
                </c:pt>
                <c:pt idx="44680">
                  <c:v>1064</c:v>
                </c:pt>
                <c:pt idx="44681">
                  <c:v>1048</c:v>
                </c:pt>
                <c:pt idx="44682">
                  <c:v>1135</c:v>
                </c:pt>
                <c:pt idx="44683">
                  <c:v>1103</c:v>
                </c:pt>
                <c:pt idx="44684">
                  <c:v>1086</c:v>
                </c:pt>
                <c:pt idx="44685">
                  <c:v>1054</c:v>
                </c:pt>
                <c:pt idx="44686">
                  <c:v>999</c:v>
                </c:pt>
                <c:pt idx="44687">
                  <c:v>960</c:v>
                </c:pt>
                <c:pt idx="44688">
                  <c:v>887</c:v>
                </c:pt>
                <c:pt idx="44689">
                  <c:v>857</c:v>
                </c:pt>
                <c:pt idx="44690">
                  <c:v>853</c:v>
                </c:pt>
                <c:pt idx="44691">
                  <c:v>859</c:v>
                </c:pt>
                <c:pt idx="44692">
                  <c:v>848</c:v>
                </c:pt>
                <c:pt idx="44693">
                  <c:v>838</c:v>
                </c:pt>
                <c:pt idx="44694">
                  <c:v>793</c:v>
                </c:pt>
                <c:pt idx="44695">
                  <c:v>810</c:v>
                </c:pt>
                <c:pt idx="44696">
                  <c:v>886</c:v>
                </c:pt>
                <c:pt idx="44697">
                  <c:v>933</c:v>
                </c:pt>
                <c:pt idx="44698">
                  <c:v>992</c:v>
                </c:pt>
                <c:pt idx="44699">
                  <c:v>999</c:v>
                </c:pt>
                <c:pt idx="44700">
                  <c:v>1005</c:v>
                </c:pt>
                <c:pt idx="44701">
                  <c:v>988</c:v>
                </c:pt>
                <c:pt idx="44702">
                  <c:v>991</c:v>
                </c:pt>
                <c:pt idx="44703">
                  <c:v>980</c:v>
                </c:pt>
                <c:pt idx="44704">
                  <c:v>981</c:v>
                </c:pt>
                <c:pt idx="44705">
                  <c:v>961</c:v>
                </c:pt>
                <c:pt idx="44706">
                  <c:v>1064</c:v>
                </c:pt>
                <c:pt idx="44707">
                  <c:v>1059</c:v>
                </c:pt>
                <c:pt idx="44708">
                  <c:v>1050</c:v>
                </c:pt>
                <c:pt idx="44709">
                  <c:v>996</c:v>
                </c:pt>
                <c:pt idx="44710">
                  <c:v>966</c:v>
                </c:pt>
                <c:pt idx="44711">
                  <c:v>926</c:v>
                </c:pt>
                <c:pt idx="44712">
                  <c:v>873</c:v>
                </c:pt>
                <c:pt idx="44713">
                  <c:v>838</c:v>
                </c:pt>
                <c:pt idx="44714">
                  <c:v>812</c:v>
                </c:pt>
                <c:pt idx="44715">
                  <c:v>802</c:v>
                </c:pt>
                <c:pt idx="44716">
                  <c:v>824</c:v>
                </c:pt>
                <c:pt idx="44717">
                  <c:v>859</c:v>
                </c:pt>
                <c:pt idx="44718">
                  <c:v>914</c:v>
                </c:pt>
                <c:pt idx="44719">
                  <c:v>1082</c:v>
                </c:pt>
                <c:pt idx="44720">
                  <c:v>1242</c:v>
                </c:pt>
                <c:pt idx="44721">
                  <c:v>1333</c:v>
                </c:pt>
                <c:pt idx="44722">
                  <c:v>1382</c:v>
                </c:pt>
                <c:pt idx="44723">
                  <c:v>1385</c:v>
                </c:pt>
                <c:pt idx="44724">
                  <c:v>1392</c:v>
                </c:pt>
                <c:pt idx="44725">
                  <c:v>1411</c:v>
                </c:pt>
                <c:pt idx="44726">
                  <c:v>1392</c:v>
                </c:pt>
                <c:pt idx="44727">
                  <c:v>1338</c:v>
                </c:pt>
                <c:pt idx="44728">
                  <c:v>1249</c:v>
                </c:pt>
                <c:pt idx="44729">
                  <c:v>1147</c:v>
                </c:pt>
                <c:pt idx="44730">
                  <c:v>1206</c:v>
                </c:pt>
                <c:pt idx="44731">
                  <c:v>1185</c:v>
                </c:pt>
                <c:pt idx="44732">
                  <c:v>1128</c:v>
                </c:pt>
                <c:pt idx="44733">
                  <c:v>1086</c:v>
                </c:pt>
                <c:pt idx="44734">
                  <c:v>1024</c:v>
                </c:pt>
                <c:pt idx="44735">
                  <c:v>973</c:v>
                </c:pt>
                <c:pt idx="44736">
                  <c:v>914</c:v>
                </c:pt>
                <c:pt idx="44737">
                  <c:v>878</c:v>
                </c:pt>
                <c:pt idx="44738">
                  <c:v>853</c:v>
                </c:pt>
                <c:pt idx="44739">
                  <c:v>828</c:v>
                </c:pt>
                <c:pt idx="44740">
                  <c:v>828</c:v>
                </c:pt>
                <c:pt idx="44741">
                  <c:v>853</c:v>
                </c:pt>
                <c:pt idx="44742">
                  <c:v>873</c:v>
                </c:pt>
                <c:pt idx="44743">
                  <c:v>1058</c:v>
                </c:pt>
                <c:pt idx="44744">
                  <c:v>1176</c:v>
                </c:pt>
                <c:pt idx="44745">
                  <c:v>1283</c:v>
                </c:pt>
                <c:pt idx="44746">
                  <c:v>1355</c:v>
                </c:pt>
                <c:pt idx="44747">
                  <c:v>1368</c:v>
                </c:pt>
                <c:pt idx="44748">
                  <c:v>1358</c:v>
                </c:pt>
                <c:pt idx="44749">
                  <c:v>1361</c:v>
                </c:pt>
                <c:pt idx="44750">
                  <c:v>1353</c:v>
                </c:pt>
                <c:pt idx="44751">
                  <c:v>1292</c:v>
                </c:pt>
                <c:pt idx="44752">
                  <c:v>1202</c:v>
                </c:pt>
                <c:pt idx="44753">
                  <c:v>1116</c:v>
                </c:pt>
                <c:pt idx="44754">
                  <c:v>1218</c:v>
                </c:pt>
                <c:pt idx="44755">
                  <c:v>1169</c:v>
                </c:pt>
                <c:pt idx="44756">
                  <c:v>1115</c:v>
                </c:pt>
                <c:pt idx="44757">
                  <c:v>1059</c:v>
                </c:pt>
                <c:pt idx="44758">
                  <c:v>1007</c:v>
                </c:pt>
                <c:pt idx="44759">
                  <c:v>939</c:v>
                </c:pt>
                <c:pt idx="44760">
                  <c:v>896</c:v>
                </c:pt>
                <c:pt idx="44761">
                  <c:v>859</c:v>
                </c:pt>
                <c:pt idx="44762">
                  <c:v>845</c:v>
                </c:pt>
                <c:pt idx="44763">
                  <c:v>821</c:v>
                </c:pt>
                <c:pt idx="44764">
                  <c:v>828</c:v>
                </c:pt>
                <c:pt idx="44765">
                  <c:v>857</c:v>
                </c:pt>
                <c:pt idx="44766">
                  <c:v>871</c:v>
                </c:pt>
                <c:pt idx="44767">
                  <c:v>1040</c:v>
                </c:pt>
                <c:pt idx="44768">
                  <c:v>1172</c:v>
                </c:pt>
                <c:pt idx="44769">
                  <c:v>1268</c:v>
                </c:pt>
                <c:pt idx="44770">
                  <c:v>1333</c:v>
                </c:pt>
                <c:pt idx="44771">
                  <c:v>1334</c:v>
                </c:pt>
                <c:pt idx="44772">
                  <c:v>1343</c:v>
                </c:pt>
                <c:pt idx="44773">
                  <c:v>1364</c:v>
                </c:pt>
                <c:pt idx="44774">
                  <c:v>1350</c:v>
                </c:pt>
                <c:pt idx="44775">
                  <c:v>1314</c:v>
                </c:pt>
                <c:pt idx="44776">
                  <c:v>1231</c:v>
                </c:pt>
                <c:pt idx="44777">
                  <c:v>1129</c:v>
                </c:pt>
                <c:pt idx="44778">
                  <c:v>1201</c:v>
                </c:pt>
                <c:pt idx="44779">
                  <c:v>1174</c:v>
                </c:pt>
                <c:pt idx="44780">
                  <c:v>1122</c:v>
                </c:pt>
                <c:pt idx="44781">
                  <c:v>1068</c:v>
                </c:pt>
                <c:pt idx="44782">
                  <c:v>1015</c:v>
                </c:pt>
                <c:pt idx="44783">
                  <c:v>958</c:v>
                </c:pt>
                <c:pt idx="44784">
                  <c:v>927</c:v>
                </c:pt>
                <c:pt idx="44785">
                  <c:v>900</c:v>
                </c:pt>
                <c:pt idx="44786">
                  <c:v>879</c:v>
                </c:pt>
                <c:pt idx="44787">
                  <c:v>862</c:v>
                </c:pt>
                <c:pt idx="44788">
                  <c:v>845</c:v>
                </c:pt>
                <c:pt idx="44789">
                  <c:v>870</c:v>
                </c:pt>
                <c:pt idx="44790">
                  <c:v>894</c:v>
                </c:pt>
                <c:pt idx="44791">
                  <c:v>1050</c:v>
                </c:pt>
                <c:pt idx="44792">
                  <c:v>1195</c:v>
                </c:pt>
                <c:pt idx="44793">
                  <c:v>1289</c:v>
                </c:pt>
                <c:pt idx="44794">
                  <c:v>1350</c:v>
                </c:pt>
                <c:pt idx="44795">
                  <c:v>1353</c:v>
                </c:pt>
                <c:pt idx="44796">
                  <c:v>1324</c:v>
                </c:pt>
                <c:pt idx="44797">
                  <c:v>1374</c:v>
                </c:pt>
                <c:pt idx="44798">
                  <c:v>1355</c:v>
                </c:pt>
                <c:pt idx="44799">
                  <c:v>1294</c:v>
                </c:pt>
                <c:pt idx="44800">
                  <c:v>1217</c:v>
                </c:pt>
                <c:pt idx="44801">
                  <c:v>1109</c:v>
                </c:pt>
                <c:pt idx="44802">
                  <c:v>1175</c:v>
                </c:pt>
                <c:pt idx="44803">
                  <c:v>1149</c:v>
                </c:pt>
                <c:pt idx="44804">
                  <c:v>1109</c:v>
                </c:pt>
                <c:pt idx="44805">
                  <c:v>1092</c:v>
                </c:pt>
                <c:pt idx="44806">
                  <c:v>1031</c:v>
                </c:pt>
                <c:pt idx="44807">
                  <c:v>975</c:v>
                </c:pt>
                <c:pt idx="44808">
                  <c:v>916</c:v>
                </c:pt>
                <c:pt idx="44809">
                  <c:v>883</c:v>
                </c:pt>
                <c:pt idx="44810">
                  <c:v>864</c:v>
                </c:pt>
                <c:pt idx="44811">
                  <c:v>876</c:v>
                </c:pt>
                <c:pt idx="44812">
                  <c:v>876</c:v>
                </c:pt>
                <c:pt idx="44813">
                  <c:v>894</c:v>
                </c:pt>
                <c:pt idx="44814">
                  <c:v>908</c:v>
                </c:pt>
                <c:pt idx="44815">
                  <c:v>1074</c:v>
                </c:pt>
                <c:pt idx="44816">
                  <c:v>1226</c:v>
                </c:pt>
                <c:pt idx="44817">
                  <c:v>1330</c:v>
                </c:pt>
                <c:pt idx="44818">
                  <c:v>1361</c:v>
                </c:pt>
                <c:pt idx="44819">
                  <c:v>1368</c:v>
                </c:pt>
                <c:pt idx="44820">
                  <c:v>1382</c:v>
                </c:pt>
                <c:pt idx="44821">
                  <c:v>1370</c:v>
                </c:pt>
                <c:pt idx="44822">
                  <c:v>1307</c:v>
                </c:pt>
                <c:pt idx="44823">
                  <c:v>1234</c:v>
                </c:pt>
                <c:pt idx="44824">
                  <c:v>1164</c:v>
                </c:pt>
                <c:pt idx="44825">
                  <c:v>1066</c:v>
                </c:pt>
                <c:pt idx="44826">
                  <c:v>1168</c:v>
                </c:pt>
                <c:pt idx="44827">
                  <c:v>1151</c:v>
                </c:pt>
                <c:pt idx="44828">
                  <c:v>1105</c:v>
                </c:pt>
                <c:pt idx="44829">
                  <c:v>1073</c:v>
                </c:pt>
                <c:pt idx="44830">
                  <c:v>1032</c:v>
                </c:pt>
                <c:pt idx="44831">
                  <c:v>1014</c:v>
                </c:pt>
                <c:pt idx="44832">
                  <c:v>952</c:v>
                </c:pt>
                <c:pt idx="44833">
                  <c:v>917</c:v>
                </c:pt>
                <c:pt idx="44834">
                  <c:v>895</c:v>
                </c:pt>
                <c:pt idx="44835">
                  <c:v>886</c:v>
                </c:pt>
                <c:pt idx="44836">
                  <c:v>884</c:v>
                </c:pt>
                <c:pt idx="44837">
                  <c:v>882</c:v>
                </c:pt>
                <c:pt idx="44838">
                  <c:v>868</c:v>
                </c:pt>
                <c:pt idx="44839">
                  <c:v>955</c:v>
                </c:pt>
                <c:pt idx="44840">
                  <c:v>1015</c:v>
                </c:pt>
                <c:pt idx="44841">
                  <c:v>1084</c:v>
                </c:pt>
                <c:pt idx="44842">
                  <c:v>1126</c:v>
                </c:pt>
                <c:pt idx="44843">
                  <c:v>1134</c:v>
                </c:pt>
                <c:pt idx="44844">
                  <c:v>1112</c:v>
                </c:pt>
                <c:pt idx="44845">
                  <c:v>1082</c:v>
                </c:pt>
                <c:pt idx="44846">
                  <c:v>1081</c:v>
                </c:pt>
                <c:pt idx="44847">
                  <c:v>1057</c:v>
                </c:pt>
                <c:pt idx="44848">
                  <c:v>1028</c:v>
                </c:pt>
                <c:pt idx="44849">
                  <c:v>1023</c:v>
                </c:pt>
                <c:pt idx="44850">
                  <c:v>1103</c:v>
                </c:pt>
                <c:pt idx="44851">
                  <c:v>1097</c:v>
                </c:pt>
                <c:pt idx="44852">
                  <c:v>1045</c:v>
                </c:pt>
                <c:pt idx="44853">
                  <c:v>1037</c:v>
                </c:pt>
                <c:pt idx="44854">
                  <c:v>992</c:v>
                </c:pt>
                <c:pt idx="44855">
                  <c:v>942</c:v>
                </c:pt>
                <c:pt idx="44856">
                  <c:v>908</c:v>
                </c:pt>
                <c:pt idx="44857">
                  <c:v>877</c:v>
                </c:pt>
                <c:pt idx="44858">
                  <c:v>839</c:v>
                </c:pt>
                <c:pt idx="44859">
                  <c:v>818</c:v>
                </c:pt>
                <c:pt idx="44860">
                  <c:v>829</c:v>
                </c:pt>
                <c:pt idx="44861">
                  <c:v>801</c:v>
                </c:pt>
                <c:pt idx="44862">
                  <c:v>770</c:v>
                </c:pt>
                <c:pt idx="44863">
                  <c:v>801</c:v>
                </c:pt>
                <c:pt idx="44864">
                  <c:v>862</c:v>
                </c:pt>
                <c:pt idx="44865">
                  <c:v>895</c:v>
                </c:pt>
                <c:pt idx="44866">
                  <c:v>960</c:v>
                </c:pt>
                <c:pt idx="44867">
                  <c:v>978</c:v>
                </c:pt>
                <c:pt idx="44868">
                  <c:v>960</c:v>
                </c:pt>
                <c:pt idx="44869">
                  <c:v>958</c:v>
                </c:pt>
                <c:pt idx="44870">
                  <c:v>950</c:v>
                </c:pt>
                <c:pt idx="44871">
                  <c:v>971</c:v>
                </c:pt>
                <c:pt idx="44872">
                  <c:v>953</c:v>
                </c:pt>
                <c:pt idx="44873">
                  <c:v>941</c:v>
                </c:pt>
                <c:pt idx="44874">
                  <c:v>1049</c:v>
                </c:pt>
                <c:pt idx="44875">
                  <c:v>1040</c:v>
                </c:pt>
                <c:pt idx="44876">
                  <c:v>1039</c:v>
                </c:pt>
                <c:pt idx="44877">
                  <c:v>1019</c:v>
                </c:pt>
                <c:pt idx="44878">
                  <c:v>963</c:v>
                </c:pt>
                <c:pt idx="44879">
                  <c:v>922</c:v>
                </c:pt>
                <c:pt idx="44880">
                  <c:v>884</c:v>
                </c:pt>
                <c:pt idx="44881">
                  <c:v>857</c:v>
                </c:pt>
                <c:pt idx="44882">
                  <c:v>842</c:v>
                </c:pt>
                <c:pt idx="44883">
                  <c:v>830</c:v>
                </c:pt>
                <c:pt idx="44884">
                  <c:v>825</c:v>
                </c:pt>
                <c:pt idx="44885">
                  <c:v>833</c:v>
                </c:pt>
                <c:pt idx="44886">
                  <c:v>815</c:v>
                </c:pt>
                <c:pt idx="44887">
                  <c:v>858</c:v>
                </c:pt>
                <c:pt idx="44888">
                  <c:v>920</c:v>
                </c:pt>
                <c:pt idx="44889">
                  <c:v>988</c:v>
                </c:pt>
                <c:pt idx="44890">
                  <c:v>1007</c:v>
                </c:pt>
                <c:pt idx="44891">
                  <c:v>1010</c:v>
                </c:pt>
                <c:pt idx="44892">
                  <c:v>1006</c:v>
                </c:pt>
                <c:pt idx="44893">
                  <c:v>1022</c:v>
                </c:pt>
                <c:pt idx="44894">
                  <c:v>1003</c:v>
                </c:pt>
                <c:pt idx="44895">
                  <c:v>995</c:v>
                </c:pt>
                <c:pt idx="44896">
                  <c:v>967</c:v>
                </c:pt>
                <c:pt idx="44897">
                  <c:v>948</c:v>
                </c:pt>
                <c:pt idx="44898">
                  <c:v>1063</c:v>
                </c:pt>
                <c:pt idx="44899">
                  <c:v>1032</c:v>
                </c:pt>
                <c:pt idx="44900">
                  <c:v>1007</c:v>
                </c:pt>
                <c:pt idx="44901">
                  <c:v>1003</c:v>
                </c:pt>
                <c:pt idx="44902">
                  <c:v>942</c:v>
                </c:pt>
                <c:pt idx="44903">
                  <c:v>906</c:v>
                </c:pt>
                <c:pt idx="44904">
                  <c:v>879</c:v>
                </c:pt>
                <c:pt idx="44905">
                  <c:v>845</c:v>
                </c:pt>
                <c:pt idx="44906">
                  <c:v>832</c:v>
                </c:pt>
                <c:pt idx="44907">
                  <c:v>831</c:v>
                </c:pt>
                <c:pt idx="44908">
                  <c:v>813</c:v>
                </c:pt>
                <c:pt idx="44909">
                  <c:v>820</c:v>
                </c:pt>
                <c:pt idx="44910">
                  <c:v>778</c:v>
                </c:pt>
                <c:pt idx="44911">
                  <c:v>821</c:v>
                </c:pt>
                <c:pt idx="44912">
                  <c:v>875</c:v>
                </c:pt>
                <c:pt idx="44913">
                  <c:v>891</c:v>
                </c:pt>
                <c:pt idx="44914">
                  <c:v>925</c:v>
                </c:pt>
                <c:pt idx="44915">
                  <c:v>937</c:v>
                </c:pt>
                <c:pt idx="44916">
                  <c:v>937</c:v>
                </c:pt>
                <c:pt idx="44917">
                  <c:v>947</c:v>
                </c:pt>
                <c:pt idx="44918">
                  <c:v>952</c:v>
                </c:pt>
                <c:pt idx="44919">
                  <c:v>949</c:v>
                </c:pt>
                <c:pt idx="44920">
                  <c:v>927</c:v>
                </c:pt>
                <c:pt idx="44921">
                  <c:v>913</c:v>
                </c:pt>
                <c:pt idx="44922">
                  <c:v>1000</c:v>
                </c:pt>
                <c:pt idx="44923">
                  <c:v>1011</c:v>
                </c:pt>
                <c:pt idx="44924">
                  <c:v>1008</c:v>
                </c:pt>
                <c:pt idx="44925">
                  <c:v>975</c:v>
                </c:pt>
                <c:pt idx="44926">
                  <c:v>941</c:v>
                </c:pt>
                <c:pt idx="44927">
                  <c:v>883</c:v>
                </c:pt>
                <c:pt idx="44928">
                  <c:v>849</c:v>
                </c:pt>
                <c:pt idx="44929">
                  <c:v>820</c:v>
                </c:pt>
                <c:pt idx="44930">
                  <c:v>802</c:v>
                </c:pt>
                <c:pt idx="44931">
                  <c:v>788</c:v>
                </c:pt>
                <c:pt idx="44932">
                  <c:v>782</c:v>
                </c:pt>
                <c:pt idx="44933">
                  <c:v>795</c:v>
                </c:pt>
                <c:pt idx="44934">
                  <c:v>791</c:v>
                </c:pt>
                <c:pt idx="44935">
                  <c:v>916</c:v>
                </c:pt>
                <c:pt idx="44936">
                  <c:v>1019</c:v>
                </c:pt>
                <c:pt idx="44937">
                  <c:v>1112</c:v>
                </c:pt>
                <c:pt idx="44938">
                  <c:v>1185</c:v>
                </c:pt>
                <c:pt idx="44939">
                  <c:v>1236</c:v>
                </c:pt>
                <c:pt idx="44940">
                  <c:v>1276</c:v>
                </c:pt>
                <c:pt idx="44941">
                  <c:v>1301</c:v>
                </c:pt>
                <c:pt idx="44942">
                  <c:v>1306</c:v>
                </c:pt>
                <c:pt idx="44943">
                  <c:v>1266</c:v>
                </c:pt>
                <c:pt idx="44944">
                  <c:v>1192</c:v>
                </c:pt>
                <c:pt idx="44945">
                  <c:v>1109</c:v>
                </c:pt>
                <c:pt idx="44946">
                  <c:v>1179</c:v>
                </c:pt>
                <c:pt idx="44947">
                  <c:v>1156</c:v>
                </c:pt>
                <c:pt idx="44948">
                  <c:v>1136</c:v>
                </c:pt>
                <c:pt idx="44949">
                  <c:v>1087</c:v>
                </c:pt>
                <c:pt idx="44950">
                  <c:v>1046</c:v>
                </c:pt>
                <c:pt idx="44951">
                  <c:v>971</c:v>
                </c:pt>
                <c:pt idx="44952">
                  <c:v>947</c:v>
                </c:pt>
                <c:pt idx="44953">
                  <c:v>916</c:v>
                </c:pt>
                <c:pt idx="44954">
                  <c:v>892</c:v>
                </c:pt>
                <c:pt idx="44955">
                  <c:v>877</c:v>
                </c:pt>
                <c:pt idx="44956">
                  <c:v>861</c:v>
                </c:pt>
                <c:pt idx="44957">
                  <c:v>880</c:v>
                </c:pt>
                <c:pt idx="44958">
                  <c:v>883</c:v>
                </c:pt>
                <c:pt idx="44959">
                  <c:v>1076.8900000000001</c:v>
                </c:pt>
                <c:pt idx="44960">
                  <c:v>998.33</c:v>
                </c:pt>
                <c:pt idx="44961">
                  <c:v>1357</c:v>
                </c:pt>
                <c:pt idx="44962">
                  <c:v>1396</c:v>
                </c:pt>
                <c:pt idx="44963">
                  <c:v>1412</c:v>
                </c:pt>
                <c:pt idx="44964">
                  <c:v>1388</c:v>
                </c:pt>
                <c:pt idx="44965">
                  <c:v>1417</c:v>
                </c:pt>
                <c:pt idx="44966">
                  <c:v>1408</c:v>
                </c:pt>
                <c:pt idx="44967">
                  <c:v>1369</c:v>
                </c:pt>
                <c:pt idx="44968">
                  <c:v>1251</c:v>
                </c:pt>
                <c:pt idx="44969">
                  <c:v>1151</c:v>
                </c:pt>
                <c:pt idx="44970">
                  <c:v>1214</c:v>
                </c:pt>
                <c:pt idx="44971">
                  <c:v>1176</c:v>
                </c:pt>
                <c:pt idx="44972">
                  <c:v>1137</c:v>
                </c:pt>
                <c:pt idx="44973">
                  <c:v>1097</c:v>
                </c:pt>
                <c:pt idx="44974">
                  <c:v>1042</c:v>
                </c:pt>
                <c:pt idx="44975">
                  <c:v>995</c:v>
                </c:pt>
                <c:pt idx="44976">
                  <c:v>955</c:v>
                </c:pt>
                <c:pt idx="44977">
                  <c:v>921</c:v>
                </c:pt>
                <c:pt idx="44978">
                  <c:v>896</c:v>
                </c:pt>
                <c:pt idx="44979">
                  <c:v>869</c:v>
                </c:pt>
                <c:pt idx="44980">
                  <c:v>875</c:v>
                </c:pt>
                <c:pt idx="44981">
                  <c:v>893</c:v>
                </c:pt>
                <c:pt idx="44982">
                  <c:v>910</c:v>
                </c:pt>
                <c:pt idx="44983">
                  <c:v>1094</c:v>
                </c:pt>
                <c:pt idx="44984">
                  <c:v>1221</c:v>
                </c:pt>
                <c:pt idx="44985">
                  <c:v>1335</c:v>
                </c:pt>
                <c:pt idx="44986">
                  <c:v>1380</c:v>
                </c:pt>
                <c:pt idx="44987">
                  <c:v>1413</c:v>
                </c:pt>
                <c:pt idx="44988">
                  <c:v>1417</c:v>
                </c:pt>
                <c:pt idx="44989">
                  <c:v>1430</c:v>
                </c:pt>
                <c:pt idx="44990">
                  <c:v>1413</c:v>
                </c:pt>
                <c:pt idx="44991">
                  <c:v>1361</c:v>
                </c:pt>
                <c:pt idx="44992">
                  <c:v>1274</c:v>
                </c:pt>
                <c:pt idx="44993">
                  <c:v>1116</c:v>
                </c:pt>
                <c:pt idx="44994">
                  <c:v>1244</c:v>
                </c:pt>
                <c:pt idx="44995">
                  <c:v>1204</c:v>
                </c:pt>
                <c:pt idx="44996">
                  <c:v>1158</c:v>
                </c:pt>
                <c:pt idx="44997">
                  <c:v>1131</c:v>
                </c:pt>
                <c:pt idx="44998">
                  <c:v>1078</c:v>
                </c:pt>
                <c:pt idx="44999">
                  <c:v>1031</c:v>
                </c:pt>
                <c:pt idx="45000">
                  <c:v>958</c:v>
                </c:pt>
                <c:pt idx="45001">
                  <c:v>923</c:v>
                </c:pt>
                <c:pt idx="45002">
                  <c:v>895</c:v>
                </c:pt>
                <c:pt idx="45003">
                  <c:v>871</c:v>
                </c:pt>
                <c:pt idx="45004">
                  <c:v>872</c:v>
                </c:pt>
                <c:pt idx="45005">
                  <c:v>873</c:v>
                </c:pt>
                <c:pt idx="45006">
                  <c:v>854</c:v>
                </c:pt>
                <c:pt idx="45007">
                  <c:v>952</c:v>
                </c:pt>
                <c:pt idx="45008">
                  <c:v>1074</c:v>
                </c:pt>
                <c:pt idx="45009">
                  <c:v>1166</c:v>
                </c:pt>
                <c:pt idx="45010">
                  <c:v>1215</c:v>
                </c:pt>
                <c:pt idx="45011">
                  <c:v>1197</c:v>
                </c:pt>
                <c:pt idx="45012">
                  <c:v>1172</c:v>
                </c:pt>
                <c:pt idx="45013">
                  <c:v>1163</c:v>
                </c:pt>
                <c:pt idx="45014">
                  <c:v>1145</c:v>
                </c:pt>
                <c:pt idx="45015">
                  <c:v>1112</c:v>
                </c:pt>
                <c:pt idx="45016">
                  <c:v>1092</c:v>
                </c:pt>
                <c:pt idx="45017">
                  <c:v>1059</c:v>
                </c:pt>
                <c:pt idx="45018">
                  <c:v>1143</c:v>
                </c:pt>
                <c:pt idx="45019">
                  <c:v>1127</c:v>
                </c:pt>
                <c:pt idx="45020">
                  <c:v>1088</c:v>
                </c:pt>
                <c:pt idx="45021">
                  <c:v>1052</c:v>
                </c:pt>
                <c:pt idx="45022">
                  <c:v>1008</c:v>
                </c:pt>
                <c:pt idx="45023">
                  <c:v>963</c:v>
                </c:pt>
                <c:pt idx="45024">
                  <c:v>918</c:v>
                </c:pt>
                <c:pt idx="45025">
                  <c:v>871</c:v>
                </c:pt>
                <c:pt idx="45026">
                  <c:v>862</c:v>
                </c:pt>
                <c:pt idx="45027">
                  <c:v>861</c:v>
                </c:pt>
                <c:pt idx="45028">
                  <c:v>844</c:v>
                </c:pt>
                <c:pt idx="45029">
                  <c:v>843</c:v>
                </c:pt>
                <c:pt idx="45030">
                  <c:v>790</c:v>
                </c:pt>
                <c:pt idx="45031">
                  <c:v>831</c:v>
                </c:pt>
                <c:pt idx="45032">
                  <c:v>854</c:v>
                </c:pt>
                <c:pt idx="45033">
                  <c:v>877</c:v>
                </c:pt>
                <c:pt idx="45034">
                  <c:v>1012</c:v>
                </c:pt>
                <c:pt idx="45035">
                  <c:v>1031</c:v>
                </c:pt>
                <c:pt idx="45036">
                  <c:v>1044</c:v>
                </c:pt>
                <c:pt idx="45037">
                  <c:v>1038</c:v>
                </c:pt>
                <c:pt idx="45038">
                  <c:v>1039</c:v>
                </c:pt>
                <c:pt idx="45039">
                  <c:v>1042</c:v>
                </c:pt>
                <c:pt idx="45040">
                  <c:v>1025</c:v>
                </c:pt>
                <c:pt idx="45041">
                  <c:v>1025</c:v>
                </c:pt>
                <c:pt idx="45042">
                  <c:v>1078</c:v>
                </c:pt>
                <c:pt idx="45043">
                  <c:v>1110</c:v>
                </c:pt>
                <c:pt idx="45044">
                  <c:v>1108</c:v>
                </c:pt>
                <c:pt idx="45045">
                  <c:v>1097</c:v>
                </c:pt>
                <c:pt idx="45046">
                  <c:v>1046</c:v>
                </c:pt>
                <c:pt idx="45047">
                  <c:v>1000</c:v>
                </c:pt>
                <c:pt idx="45048">
                  <c:v>967</c:v>
                </c:pt>
                <c:pt idx="45049">
                  <c:v>938</c:v>
                </c:pt>
                <c:pt idx="45050">
                  <c:v>907</c:v>
                </c:pt>
                <c:pt idx="45051">
                  <c:v>896</c:v>
                </c:pt>
                <c:pt idx="45052">
                  <c:v>897</c:v>
                </c:pt>
                <c:pt idx="45053">
                  <c:v>936</c:v>
                </c:pt>
                <c:pt idx="45054">
                  <c:v>954</c:v>
                </c:pt>
                <c:pt idx="45055">
                  <c:v>1140</c:v>
                </c:pt>
                <c:pt idx="45056">
                  <c:v>1295</c:v>
                </c:pt>
                <c:pt idx="45057">
                  <c:v>1376</c:v>
                </c:pt>
                <c:pt idx="45058">
                  <c:v>1430</c:v>
                </c:pt>
                <c:pt idx="45059">
                  <c:v>1420</c:v>
                </c:pt>
                <c:pt idx="45060">
                  <c:v>1438</c:v>
                </c:pt>
                <c:pt idx="45061">
                  <c:v>1458</c:v>
                </c:pt>
                <c:pt idx="45062">
                  <c:v>1443</c:v>
                </c:pt>
                <c:pt idx="45063">
                  <c:v>1378</c:v>
                </c:pt>
                <c:pt idx="45064">
                  <c:v>1290</c:v>
                </c:pt>
                <c:pt idx="45065">
                  <c:v>1146</c:v>
                </c:pt>
                <c:pt idx="45066">
                  <c:v>1212</c:v>
                </c:pt>
                <c:pt idx="45067">
                  <c:v>1188</c:v>
                </c:pt>
                <c:pt idx="45068">
                  <c:v>1158</c:v>
                </c:pt>
                <c:pt idx="45069">
                  <c:v>1116</c:v>
                </c:pt>
                <c:pt idx="45070">
                  <c:v>1074</c:v>
                </c:pt>
                <c:pt idx="45071">
                  <c:v>995</c:v>
                </c:pt>
                <c:pt idx="45072">
                  <c:v>957</c:v>
                </c:pt>
                <c:pt idx="45073">
                  <c:v>926</c:v>
                </c:pt>
                <c:pt idx="45074">
                  <c:v>895</c:v>
                </c:pt>
                <c:pt idx="45075">
                  <c:v>879</c:v>
                </c:pt>
                <c:pt idx="45076">
                  <c:v>879</c:v>
                </c:pt>
                <c:pt idx="45077">
                  <c:v>908</c:v>
                </c:pt>
                <c:pt idx="45078">
                  <c:v>916</c:v>
                </c:pt>
                <c:pt idx="45079">
                  <c:v>1105</c:v>
                </c:pt>
                <c:pt idx="45080">
                  <c:v>1260</c:v>
                </c:pt>
                <c:pt idx="45081">
                  <c:v>1352</c:v>
                </c:pt>
                <c:pt idx="45082">
                  <c:v>1394</c:v>
                </c:pt>
                <c:pt idx="45083">
                  <c:v>1409</c:v>
                </c:pt>
                <c:pt idx="45084">
                  <c:v>1433</c:v>
                </c:pt>
                <c:pt idx="45085">
                  <c:v>1459</c:v>
                </c:pt>
                <c:pt idx="45086">
                  <c:v>1457</c:v>
                </c:pt>
                <c:pt idx="45087">
                  <c:v>1390</c:v>
                </c:pt>
                <c:pt idx="45088">
                  <c:v>1290</c:v>
                </c:pt>
                <c:pt idx="45089">
                  <c:v>1156</c:v>
                </c:pt>
                <c:pt idx="45090">
                  <c:v>1224</c:v>
                </c:pt>
                <c:pt idx="45091">
                  <c:v>1202</c:v>
                </c:pt>
                <c:pt idx="45092">
                  <c:v>1159</c:v>
                </c:pt>
                <c:pt idx="45093">
                  <c:v>1103</c:v>
                </c:pt>
                <c:pt idx="45094">
                  <c:v>1053</c:v>
                </c:pt>
                <c:pt idx="45095">
                  <c:v>995</c:v>
                </c:pt>
                <c:pt idx="45096">
                  <c:v>940</c:v>
                </c:pt>
                <c:pt idx="45097">
                  <c:v>909</c:v>
                </c:pt>
                <c:pt idx="45098">
                  <c:v>878</c:v>
                </c:pt>
                <c:pt idx="45099">
                  <c:v>859</c:v>
                </c:pt>
                <c:pt idx="45100">
                  <c:v>857</c:v>
                </c:pt>
                <c:pt idx="45101">
                  <c:v>871</c:v>
                </c:pt>
                <c:pt idx="45102">
                  <c:v>888</c:v>
                </c:pt>
                <c:pt idx="45103">
                  <c:v>1071</c:v>
                </c:pt>
                <c:pt idx="45104">
                  <c:v>1201</c:v>
                </c:pt>
                <c:pt idx="45105">
                  <c:v>1337</c:v>
                </c:pt>
                <c:pt idx="45106">
                  <c:v>1370</c:v>
                </c:pt>
                <c:pt idx="45107">
                  <c:v>1408</c:v>
                </c:pt>
                <c:pt idx="45108">
                  <c:v>1419</c:v>
                </c:pt>
                <c:pt idx="45109">
                  <c:v>1432</c:v>
                </c:pt>
                <c:pt idx="45110">
                  <c:v>1414</c:v>
                </c:pt>
                <c:pt idx="45111">
                  <c:v>1350</c:v>
                </c:pt>
                <c:pt idx="45112">
                  <c:v>1270</c:v>
                </c:pt>
                <c:pt idx="45113">
                  <c:v>1153</c:v>
                </c:pt>
                <c:pt idx="45114">
                  <c:v>1228</c:v>
                </c:pt>
                <c:pt idx="45115">
                  <c:v>1173</c:v>
                </c:pt>
                <c:pt idx="45116">
                  <c:v>1157</c:v>
                </c:pt>
                <c:pt idx="45117">
                  <c:v>1107</c:v>
                </c:pt>
                <c:pt idx="45118">
                  <c:v>1046</c:v>
                </c:pt>
                <c:pt idx="45119">
                  <c:v>982</c:v>
                </c:pt>
                <c:pt idx="45120">
                  <c:v>943</c:v>
                </c:pt>
                <c:pt idx="45121">
                  <c:v>916</c:v>
                </c:pt>
                <c:pt idx="45122">
                  <c:v>894</c:v>
                </c:pt>
                <c:pt idx="45123">
                  <c:v>875</c:v>
                </c:pt>
                <c:pt idx="45124">
                  <c:v>876</c:v>
                </c:pt>
                <c:pt idx="45125">
                  <c:v>913</c:v>
                </c:pt>
                <c:pt idx="45126">
                  <c:v>932</c:v>
                </c:pt>
                <c:pt idx="45127">
                  <c:v>1083</c:v>
                </c:pt>
                <c:pt idx="45128">
                  <c:v>1240</c:v>
                </c:pt>
                <c:pt idx="45129">
                  <c:v>1346</c:v>
                </c:pt>
                <c:pt idx="45130">
                  <c:v>1403</c:v>
                </c:pt>
                <c:pt idx="45131">
                  <c:v>1432</c:v>
                </c:pt>
                <c:pt idx="45132">
                  <c:v>1441</c:v>
                </c:pt>
                <c:pt idx="45133">
                  <c:v>1463</c:v>
                </c:pt>
                <c:pt idx="45134">
                  <c:v>1447</c:v>
                </c:pt>
                <c:pt idx="45135">
                  <c:v>1383</c:v>
                </c:pt>
                <c:pt idx="45136">
                  <c:v>1307</c:v>
                </c:pt>
                <c:pt idx="45137">
                  <c:v>1208</c:v>
                </c:pt>
                <c:pt idx="45138">
                  <c:v>1230</c:v>
                </c:pt>
                <c:pt idx="45139">
                  <c:v>1225</c:v>
                </c:pt>
                <c:pt idx="45140">
                  <c:v>1186</c:v>
                </c:pt>
                <c:pt idx="45141">
                  <c:v>1137</c:v>
                </c:pt>
                <c:pt idx="45142">
                  <c:v>1084</c:v>
                </c:pt>
                <c:pt idx="45143">
                  <c:v>1038</c:v>
                </c:pt>
                <c:pt idx="45144">
                  <c:v>985</c:v>
                </c:pt>
                <c:pt idx="45145">
                  <c:v>941</c:v>
                </c:pt>
                <c:pt idx="45146">
                  <c:v>927</c:v>
                </c:pt>
                <c:pt idx="45147">
                  <c:v>913</c:v>
                </c:pt>
                <c:pt idx="45148">
                  <c:v>922</c:v>
                </c:pt>
                <c:pt idx="45149">
                  <c:v>946</c:v>
                </c:pt>
                <c:pt idx="45150">
                  <c:v>955</c:v>
                </c:pt>
                <c:pt idx="45151">
                  <c:v>1138</c:v>
                </c:pt>
                <c:pt idx="45152">
                  <c:v>1265</c:v>
                </c:pt>
                <c:pt idx="45153">
                  <c:v>1359</c:v>
                </c:pt>
                <c:pt idx="45154">
                  <c:v>1426</c:v>
                </c:pt>
                <c:pt idx="45155">
                  <c:v>1436</c:v>
                </c:pt>
                <c:pt idx="45156">
                  <c:v>1452</c:v>
                </c:pt>
                <c:pt idx="45157">
                  <c:v>1463</c:v>
                </c:pt>
                <c:pt idx="45158">
                  <c:v>1438</c:v>
                </c:pt>
                <c:pt idx="45159">
                  <c:v>1380</c:v>
                </c:pt>
                <c:pt idx="45160">
                  <c:v>1293</c:v>
                </c:pt>
                <c:pt idx="45161">
                  <c:v>1172</c:v>
                </c:pt>
                <c:pt idx="45162">
                  <c:v>1258</c:v>
                </c:pt>
                <c:pt idx="45163">
                  <c:v>1241</c:v>
                </c:pt>
                <c:pt idx="45164">
                  <c:v>1181</c:v>
                </c:pt>
                <c:pt idx="45165">
                  <c:v>1171</c:v>
                </c:pt>
                <c:pt idx="45166">
                  <c:v>1090</c:v>
                </c:pt>
                <c:pt idx="45167">
                  <c:v>1056</c:v>
                </c:pt>
                <c:pt idx="45168">
                  <c:v>1000</c:v>
                </c:pt>
                <c:pt idx="45169">
                  <c:v>954</c:v>
                </c:pt>
                <c:pt idx="45170">
                  <c:v>908</c:v>
                </c:pt>
                <c:pt idx="45171">
                  <c:v>882</c:v>
                </c:pt>
                <c:pt idx="45172">
                  <c:v>881</c:v>
                </c:pt>
                <c:pt idx="45173">
                  <c:v>893</c:v>
                </c:pt>
                <c:pt idx="45174">
                  <c:v>868</c:v>
                </c:pt>
                <c:pt idx="45175">
                  <c:v>1001</c:v>
                </c:pt>
                <c:pt idx="45176">
                  <c:v>1130</c:v>
                </c:pt>
                <c:pt idx="45177">
                  <c:v>1220</c:v>
                </c:pt>
                <c:pt idx="45178">
                  <c:v>1263</c:v>
                </c:pt>
                <c:pt idx="45179">
                  <c:v>1254</c:v>
                </c:pt>
                <c:pt idx="45180">
                  <c:v>1227</c:v>
                </c:pt>
                <c:pt idx="45181">
                  <c:v>1197</c:v>
                </c:pt>
                <c:pt idx="45182">
                  <c:v>1185</c:v>
                </c:pt>
                <c:pt idx="45183">
                  <c:v>1155</c:v>
                </c:pt>
                <c:pt idx="45184">
                  <c:v>1126</c:v>
                </c:pt>
                <c:pt idx="45185">
                  <c:v>1095</c:v>
                </c:pt>
                <c:pt idx="45186">
                  <c:v>1165</c:v>
                </c:pt>
                <c:pt idx="45187">
                  <c:v>1148</c:v>
                </c:pt>
                <c:pt idx="45188">
                  <c:v>1096</c:v>
                </c:pt>
                <c:pt idx="45189">
                  <c:v>1066</c:v>
                </c:pt>
                <c:pt idx="45190">
                  <c:v>1029</c:v>
                </c:pt>
                <c:pt idx="45191">
                  <c:v>992</c:v>
                </c:pt>
                <c:pt idx="45192">
                  <c:v>975</c:v>
                </c:pt>
                <c:pt idx="45193">
                  <c:v>973</c:v>
                </c:pt>
                <c:pt idx="45194">
                  <c:v>948</c:v>
                </c:pt>
                <c:pt idx="45195">
                  <c:v>932</c:v>
                </c:pt>
                <c:pt idx="45196">
                  <c:v>930</c:v>
                </c:pt>
                <c:pt idx="45197">
                  <c:v>927</c:v>
                </c:pt>
                <c:pt idx="45198">
                  <c:v>865</c:v>
                </c:pt>
                <c:pt idx="45199">
                  <c:v>891</c:v>
                </c:pt>
                <c:pt idx="45200">
                  <c:v>939</c:v>
                </c:pt>
                <c:pt idx="45201">
                  <c:v>973</c:v>
                </c:pt>
                <c:pt idx="45202">
                  <c:v>1012</c:v>
                </c:pt>
                <c:pt idx="45203">
                  <c:v>1027</c:v>
                </c:pt>
                <c:pt idx="45204">
                  <c:v>1053</c:v>
                </c:pt>
                <c:pt idx="45205">
                  <c:v>1047</c:v>
                </c:pt>
                <c:pt idx="45206">
                  <c:v>1041</c:v>
                </c:pt>
                <c:pt idx="45207">
                  <c:v>1034</c:v>
                </c:pt>
                <c:pt idx="45208">
                  <c:v>1028</c:v>
                </c:pt>
                <c:pt idx="45209">
                  <c:v>1017</c:v>
                </c:pt>
                <c:pt idx="45210">
                  <c:v>1097</c:v>
                </c:pt>
                <c:pt idx="45211">
                  <c:v>1107</c:v>
                </c:pt>
                <c:pt idx="45212">
                  <c:v>1102</c:v>
                </c:pt>
                <c:pt idx="45213">
                  <c:v>1079</c:v>
                </c:pt>
                <c:pt idx="45214">
                  <c:v>1030</c:v>
                </c:pt>
                <c:pt idx="45215">
                  <c:v>982</c:v>
                </c:pt>
                <c:pt idx="45216">
                  <c:v>942</c:v>
                </c:pt>
                <c:pt idx="45217">
                  <c:v>906</c:v>
                </c:pt>
                <c:pt idx="45218">
                  <c:v>866</c:v>
                </c:pt>
                <c:pt idx="45219">
                  <c:v>852</c:v>
                </c:pt>
                <c:pt idx="45220">
                  <c:v>858</c:v>
                </c:pt>
                <c:pt idx="45221">
                  <c:v>896</c:v>
                </c:pt>
                <c:pt idx="45222">
                  <c:v>907</c:v>
                </c:pt>
                <c:pt idx="45223">
                  <c:v>1069</c:v>
                </c:pt>
                <c:pt idx="45224">
                  <c:v>1221</c:v>
                </c:pt>
                <c:pt idx="45225">
                  <c:v>1309</c:v>
                </c:pt>
                <c:pt idx="45226">
                  <c:v>1364</c:v>
                </c:pt>
                <c:pt idx="45227">
                  <c:v>1375</c:v>
                </c:pt>
                <c:pt idx="45228">
                  <c:v>1404</c:v>
                </c:pt>
                <c:pt idx="45229">
                  <c:v>1410</c:v>
                </c:pt>
                <c:pt idx="45230">
                  <c:v>1429</c:v>
                </c:pt>
                <c:pt idx="45231">
                  <c:v>1364</c:v>
                </c:pt>
                <c:pt idx="45232">
                  <c:v>1264</c:v>
                </c:pt>
                <c:pt idx="45233">
                  <c:v>1154</c:v>
                </c:pt>
                <c:pt idx="45234">
                  <c:v>1226</c:v>
                </c:pt>
                <c:pt idx="45235">
                  <c:v>1200</c:v>
                </c:pt>
                <c:pt idx="45236">
                  <c:v>1161</c:v>
                </c:pt>
                <c:pt idx="45237">
                  <c:v>1118</c:v>
                </c:pt>
                <c:pt idx="45238">
                  <c:v>1056</c:v>
                </c:pt>
                <c:pt idx="45239">
                  <c:v>995</c:v>
                </c:pt>
                <c:pt idx="45240">
                  <c:v>946</c:v>
                </c:pt>
                <c:pt idx="45241">
                  <c:v>932</c:v>
                </c:pt>
                <c:pt idx="45242">
                  <c:v>897</c:v>
                </c:pt>
                <c:pt idx="45243">
                  <c:v>884</c:v>
                </c:pt>
                <c:pt idx="45244">
                  <c:v>890</c:v>
                </c:pt>
                <c:pt idx="45245">
                  <c:v>903</c:v>
                </c:pt>
                <c:pt idx="45246">
                  <c:v>908</c:v>
                </c:pt>
                <c:pt idx="45247">
                  <c:v>1096</c:v>
                </c:pt>
                <c:pt idx="45248">
                  <c:v>1222</c:v>
                </c:pt>
                <c:pt idx="45249">
                  <c:v>1302</c:v>
                </c:pt>
                <c:pt idx="45250">
                  <c:v>1357</c:v>
                </c:pt>
                <c:pt idx="45251">
                  <c:v>1372</c:v>
                </c:pt>
                <c:pt idx="45252">
                  <c:v>1384</c:v>
                </c:pt>
                <c:pt idx="45253">
                  <c:v>1397</c:v>
                </c:pt>
                <c:pt idx="45254">
                  <c:v>1399</c:v>
                </c:pt>
                <c:pt idx="45255">
                  <c:v>1335</c:v>
                </c:pt>
                <c:pt idx="45256">
                  <c:v>1245</c:v>
                </c:pt>
                <c:pt idx="45257">
                  <c:v>1118</c:v>
                </c:pt>
                <c:pt idx="45258">
                  <c:v>1196</c:v>
                </c:pt>
                <c:pt idx="45259">
                  <c:v>1181</c:v>
                </c:pt>
                <c:pt idx="45260">
                  <c:v>1126</c:v>
                </c:pt>
                <c:pt idx="45261">
                  <c:v>1090</c:v>
                </c:pt>
                <c:pt idx="45262">
                  <c:v>1020</c:v>
                </c:pt>
                <c:pt idx="45263">
                  <c:v>975</c:v>
                </c:pt>
                <c:pt idx="45264">
                  <c:v>915</c:v>
                </c:pt>
                <c:pt idx="45265">
                  <c:v>881</c:v>
                </c:pt>
                <c:pt idx="45266">
                  <c:v>875</c:v>
                </c:pt>
                <c:pt idx="45267">
                  <c:v>865</c:v>
                </c:pt>
                <c:pt idx="45268">
                  <c:v>861</c:v>
                </c:pt>
                <c:pt idx="45269">
                  <c:v>885</c:v>
                </c:pt>
                <c:pt idx="45270">
                  <c:v>896</c:v>
                </c:pt>
                <c:pt idx="45271">
                  <c:v>1085</c:v>
                </c:pt>
                <c:pt idx="45272">
                  <c:v>1246</c:v>
                </c:pt>
                <c:pt idx="45273">
                  <c:v>1347</c:v>
                </c:pt>
                <c:pt idx="45274">
                  <c:v>1411</c:v>
                </c:pt>
                <c:pt idx="45275">
                  <c:v>1436</c:v>
                </c:pt>
                <c:pt idx="45276">
                  <c:v>1433</c:v>
                </c:pt>
                <c:pt idx="45277">
                  <c:v>1460</c:v>
                </c:pt>
                <c:pt idx="45278">
                  <c:v>1438</c:v>
                </c:pt>
                <c:pt idx="45279">
                  <c:v>1381</c:v>
                </c:pt>
                <c:pt idx="45280">
                  <c:v>1309</c:v>
                </c:pt>
                <c:pt idx="45281">
                  <c:v>1183</c:v>
                </c:pt>
                <c:pt idx="45282">
                  <c:v>1244</c:v>
                </c:pt>
                <c:pt idx="45283">
                  <c:v>1219</c:v>
                </c:pt>
                <c:pt idx="45284">
                  <c:v>1173</c:v>
                </c:pt>
                <c:pt idx="45285">
                  <c:v>1136</c:v>
                </c:pt>
                <c:pt idx="45286">
                  <c:v>1076</c:v>
                </c:pt>
                <c:pt idx="45287">
                  <c:v>1001</c:v>
                </c:pt>
                <c:pt idx="45288">
                  <c:v>954</c:v>
                </c:pt>
                <c:pt idx="45289">
                  <c:v>916</c:v>
                </c:pt>
                <c:pt idx="45290">
                  <c:v>889</c:v>
                </c:pt>
                <c:pt idx="45291">
                  <c:v>876</c:v>
                </c:pt>
                <c:pt idx="45292">
                  <c:v>878</c:v>
                </c:pt>
                <c:pt idx="45293">
                  <c:v>914</c:v>
                </c:pt>
                <c:pt idx="45294">
                  <c:v>899</c:v>
                </c:pt>
                <c:pt idx="45295">
                  <c:v>1089</c:v>
                </c:pt>
                <c:pt idx="45296">
                  <c:v>1231</c:v>
                </c:pt>
                <c:pt idx="45297">
                  <c:v>1324</c:v>
                </c:pt>
                <c:pt idx="45298">
                  <c:v>1400</c:v>
                </c:pt>
                <c:pt idx="45299">
                  <c:v>1426</c:v>
                </c:pt>
                <c:pt idx="45300">
                  <c:v>1439</c:v>
                </c:pt>
                <c:pt idx="45301">
                  <c:v>1461</c:v>
                </c:pt>
                <c:pt idx="45302">
                  <c:v>1467</c:v>
                </c:pt>
                <c:pt idx="45303">
                  <c:v>1423</c:v>
                </c:pt>
                <c:pt idx="45304">
                  <c:v>1332</c:v>
                </c:pt>
                <c:pt idx="45305">
                  <c:v>1191</c:v>
                </c:pt>
                <c:pt idx="45306">
                  <c:v>1253</c:v>
                </c:pt>
                <c:pt idx="45307">
                  <c:v>1224</c:v>
                </c:pt>
                <c:pt idx="45308">
                  <c:v>1184</c:v>
                </c:pt>
                <c:pt idx="45309">
                  <c:v>1151</c:v>
                </c:pt>
                <c:pt idx="45310">
                  <c:v>1090</c:v>
                </c:pt>
                <c:pt idx="45311">
                  <c:v>1015</c:v>
                </c:pt>
                <c:pt idx="45312">
                  <c:v>974</c:v>
                </c:pt>
                <c:pt idx="45313">
                  <c:v>947</c:v>
                </c:pt>
                <c:pt idx="45314">
                  <c:v>924</c:v>
                </c:pt>
                <c:pt idx="45315">
                  <c:v>916</c:v>
                </c:pt>
                <c:pt idx="45316">
                  <c:v>904</c:v>
                </c:pt>
                <c:pt idx="45317">
                  <c:v>940</c:v>
                </c:pt>
                <c:pt idx="45318">
                  <c:v>946</c:v>
                </c:pt>
                <c:pt idx="45319">
                  <c:v>1147</c:v>
                </c:pt>
                <c:pt idx="45320">
                  <c:v>1274</c:v>
                </c:pt>
                <c:pt idx="45321">
                  <c:v>1359</c:v>
                </c:pt>
                <c:pt idx="45322">
                  <c:v>1409</c:v>
                </c:pt>
                <c:pt idx="45323">
                  <c:v>1410</c:v>
                </c:pt>
                <c:pt idx="45324">
                  <c:v>1432</c:v>
                </c:pt>
                <c:pt idx="45325">
                  <c:v>1457</c:v>
                </c:pt>
                <c:pt idx="45326">
                  <c:v>1439</c:v>
                </c:pt>
                <c:pt idx="45327">
                  <c:v>1361</c:v>
                </c:pt>
                <c:pt idx="45328">
                  <c:v>1274</c:v>
                </c:pt>
                <c:pt idx="45329">
                  <c:v>1186</c:v>
                </c:pt>
                <c:pt idx="45330">
                  <c:v>1269</c:v>
                </c:pt>
                <c:pt idx="45331">
                  <c:v>1229</c:v>
                </c:pt>
                <c:pt idx="45332">
                  <c:v>1183</c:v>
                </c:pt>
                <c:pt idx="45333">
                  <c:v>1144</c:v>
                </c:pt>
                <c:pt idx="45334">
                  <c:v>1116</c:v>
                </c:pt>
                <c:pt idx="45335">
                  <c:v>1053</c:v>
                </c:pt>
                <c:pt idx="45336">
                  <c:v>1010</c:v>
                </c:pt>
                <c:pt idx="45337">
                  <c:v>972</c:v>
                </c:pt>
                <c:pt idx="45338">
                  <c:v>934</c:v>
                </c:pt>
                <c:pt idx="45339">
                  <c:v>919</c:v>
                </c:pt>
                <c:pt idx="45340">
                  <c:v>914</c:v>
                </c:pt>
                <c:pt idx="45341">
                  <c:v>935</c:v>
                </c:pt>
                <c:pt idx="45342">
                  <c:v>917</c:v>
                </c:pt>
                <c:pt idx="45343">
                  <c:v>1021</c:v>
                </c:pt>
                <c:pt idx="45344">
                  <c:v>1127</c:v>
                </c:pt>
                <c:pt idx="45345">
                  <c:v>1220</c:v>
                </c:pt>
                <c:pt idx="45346">
                  <c:v>1240</c:v>
                </c:pt>
                <c:pt idx="45347">
                  <c:v>1181</c:v>
                </c:pt>
                <c:pt idx="45348">
                  <c:v>1189</c:v>
                </c:pt>
                <c:pt idx="45349">
                  <c:v>1184</c:v>
                </c:pt>
                <c:pt idx="45350">
                  <c:v>1174</c:v>
                </c:pt>
                <c:pt idx="45351">
                  <c:v>1141</c:v>
                </c:pt>
                <c:pt idx="45352">
                  <c:v>1118</c:v>
                </c:pt>
                <c:pt idx="45353">
                  <c:v>1087</c:v>
                </c:pt>
                <c:pt idx="45354">
                  <c:v>1160</c:v>
                </c:pt>
                <c:pt idx="45355">
                  <c:v>1159</c:v>
                </c:pt>
                <c:pt idx="45356">
                  <c:v>1127</c:v>
                </c:pt>
                <c:pt idx="45357">
                  <c:v>1098</c:v>
                </c:pt>
                <c:pt idx="45358">
                  <c:v>1066</c:v>
                </c:pt>
                <c:pt idx="45359">
                  <c:v>994</c:v>
                </c:pt>
                <c:pt idx="45360">
                  <c:v>961</c:v>
                </c:pt>
                <c:pt idx="45361">
                  <c:v>939</c:v>
                </c:pt>
                <c:pt idx="45362">
                  <c:v>911</c:v>
                </c:pt>
                <c:pt idx="45363">
                  <c:v>866</c:v>
                </c:pt>
                <c:pt idx="45364">
                  <c:v>864</c:v>
                </c:pt>
                <c:pt idx="45365">
                  <c:v>874</c:v>
                </c:pt>
                <c:pt idx="45366">
                  <c:v>834</c:v>
                </c:pt>
                <c:pt idx="45367">
                  <c:v>870</c:v>
                </c:pt>
                <c:pt idx="45368">
                  <c:v>930</c:v>
                </c:pt>
                <c:pt idx="45369">
                  <c:v>959</c:v>
                </c:pt>
                <c:pt idx="45370">
                  <c:v>1008</c:v>
                </c:pt>
                <c:pt idx="45371">
                  <c:v>1046</c:v>
                </c:pt>
                <c:pt idx="45372">
                  <c:v>1042</c:v>
                </c:pt>
                <c:pt idx="45373">
                  <c:v>1029</c:v>
                </c:pt>
                <c:pt idx="45374">
                  <c:v>1015</c:v>
                </c:pt>
                <c:pt idx="45375">
                  <c:v>1012</c:v>
                </c:pt>
                <c:pt idx="45376">
                  <c:v>1005</c:v>
                </c:pt>
                <c:pt idx="45377">
                  <c:v>986</c:v>
                </c:pt>
                <c:pt idx="45378">
                  <c:v>1057</c:v>
                </c:pt>
                <c:pt idx="45379">
                  <c:v>1082</c:v>
                </c:pt>
                <c:pt idx="45380">
                  <c:v>1075</c:v>
                </c:pt>
                <c:pt idx="45381">
                  <c:v>1069</c:v>
                </c:pt>
                <c:pt idx="45382">
                  <c:v>1021</c:v>
                </c:pt>
                <c:pt idx="45383">
                  <c:v>975</c:v>
                </c:pt>
                <c:pt idx="45384">
                  <c:v>926</c:v>
                </c:pt>
                <c:pt idx="45385">
                  <c:v>895</c:v>
                </c:pt>
                <c:pt idx="45386">
                  <c:v>911</c:v>
                </c:pt>
                <c:pt idx="45387">
                  <c:v>893</c:v>
                </c:pt>
                <c:pt idx="45388">
                  <c:v>892</c:v>
                </c:pt>
                <c:pt idx="45389">
                  <c:v>929</c:v>
                </c:pt>
                <c:pt idx="45390">
                  <c:v>918</c:v>
                </c:pt>
                <c:pt idx="45391">
                  <c:v>1111</c:v>
                </c:pt>
                <c:pt idx="45392">
                  <c:v>1294</c:v>
                </c:pt>
                <c:pt idx="45393">
                  <c:v>1388</c:v>
                </c:pt>
                <c:pt idx="45394">
                  <c:v>1446</c:v>
                </c:pt>
                <c:pt idx="45395">
                  <c:v>1460</c:v>
                </c:pt>
                <c:pt idx="45396">
                  <c:v>1462</c:v>
                </c:pt>
                <c:pt idx="45397">
                  <c:v>1477</c:v>
                </c:pt>
                <c:pt idx="45398">
                  <c:v>1453</c:v>
                </c:pt>
                <c:pt idx="45399">
                  <c:v>1401</c:v>
                </c:pt>
                <c:pt idx="45400">
                  <c:v>1315</c:v>
                </c:pt>
                <c:pt idx="45401">
                  <c:v>1184</c:v>
                </c:pt>
                <c:pt idx="45402">
                  <c:v>1256</c:v>
                </c:pt>
                <c:pt idx="45403">
                  <c:v>1207</c:v>
                </c:pt>
                <c:pt idx="45404">
                  <c:v>1175</c:v>
                </c:pt>
                <c:pt idx="45405">
                  <c:v>1115</c:v>
                </c:pt>
                <c:pt idx="45406">
                  <c:v>1081</c:v>
                </c:pt>
                <c:pt idx="45407">
                  <c:v>1013</c:v>
                </c:pt>
                <c:pt idx="45408">
                  <c:v>948</c:v>
                </c:pt>
                <c:pt idx="45409">
                  <c:v>931</c:v>
                </c:pt>
                <c:pt idx="45410">
                  <c:v>910</c:v>
                </c:pt>
                <c:pt idx="45411">
                  <c:v>918</c:v>
                </c:pt>
                <c:pt idx="45412">
                  <c:v>924</c:v>
                </c:pt>
                <c:pt idx="45413">
                  <c:v>950</c:v>
                </c:pt>
                <c:pt idx="45414">
                  <c:v>958</c:v>
                </c:pt>
                <c:pt idx="45415">
                  <c:v>1166</c:v>
                </c:pt>
                <c:pt idx="45416">
                  <c:v>1282</c:v>
                </c:pt>
                <c:pt idx="45417">
                  <c:v>1377</c:v>
                </c:pt>
                <c:pt idx="45418">
                  <c:v>1401</c:v>
                </c:pt>
                <c:pt idx="45419">
                  <c:v>1409</c:v>
                </c:pt>
                <c:pt idx="45420">
                  <c:v>1444</c:v>
                </c:pt>
                <c:pt idx="45421">
                  <c:v>1501</c:v>
                </c:pt>
                <c:pt idx="45422">
                  <c:v>1470</c:v>
                </c:pt>
                <c:pt idx="45423">
                  <c:v>1418</c:v>
                </c:pt>
                <c:pt idx="45424">
                  <c:v>1330</c:v>
                </c:pt>
                <c:pt idx="45425">
                  <c:v>1199</c:v>
                </c:pt>
                <c:pt idx="45426">
                  <c:v>1276</c:v>
                </c:pt>
                <c:pt idx="45427">
                  <c:v>1260</c:v>
                </c:pt>
                <c:pt idx="45428">
                  <c:v>1235</c:v>
                </c:pt>
                <c:pt idx="45429">
                  <c:v>1199</c:v>
                </c:pt>
                <c:pt idx="45430">
                  <c:v>1098</c:v>
                </c:pt>
                <c:pt idx="45431">
                  <c:v>1041</c:v>
                </c:pt>
                <c:pt idx="45432">
                  <c:v>995</c:v>
                </c:pt>
                <c:pt idx="45433">
                  <c:v>950</c:v>
                </c:pt>
                <c:pt idx="45434">
                  <c:v>917</c:v>
                </c:pt>
                <c:pt idx="45435">
                  <c:v>919</c:v>
                </c:pt>
                <c:pt idx="45436">
                  <c:v>921</c:v>
                </c:pt>
                <c:pt idx="45437">
                  <c:v>954</c:v>
                </c:pt>
                <c:pt idx="45438">
                  <c:v>966</c:v>
                </c:pt>
                <c:pt idx="45439">
                  <c:v>1131</c:v>
                </c:pt>
                <c:pt idx="45440">
                  <c:v>1275</c:v>
                </c:pt>
                <c:pt idx="45441">
                  <c:v>1374</c:v>
                </c:pt>
                <c:pt idx="45442">
                  <c:v>1459</c:v>
                </c:pt>
                <c:pt idx="45443">
                  <c:v>1480</c:v>
                </c:pt>
                <c:pt idx="45444">
                  <c:v>1490</c:v>
                </c:pt>
                <c:pt idx="45445">
                  <c:v>1499</c:v>
                </c:pt>
                <c:pt idx="45446">
                  <c:v>1485</c:v>
                </c:pt>
                <c:pt idx="45447">
                  <c:v>1431</c:v>
                </c:pt>
                <c:pt idx="45448">
                  <c:v>1350</c:v>
                </c:pt>
                <c:pt idx="45449">
                  <c:v>1202</c:v>
                </c:pt>
                <c:pt idx="45450">
                  <c:v>1272</c:v>
                </c:pt>
                <c:pt idx="45451">
                  <c:v>1261</c:v>
                </c:pt>
                <c:pt idx="45452">
                  <c:v>1213</c:v>
                </c:pt>
                <c:pt idx="45453">
                  <c:v>1156</c:v>
                </c:pt>
                <c:pt idx="45454">
                  <c:v>941</c:v>
                </c:pt>
                <c:pt idx="45455">
                  <c:v>1043</c:v>
                </c:pt>
                <c:pt idx="45456">
                  <c:v>985</c:v>
                </c:pt>
                <c:pt idx="45457">
                  <c:v>957</c:v>
                </c:pt>
                <c:pt idx="45458">
                  <c:v>945</c:v>
                </c:pt>
                <c:pt idx="45459">
                  <c:v>938</c:v>
                </c:pt>
                <c:pt idx="45460">
                  <c:v>916</c:v>
                </c:pt>
                <c:pt idx="45461">
                  <c:v>969</c:v>
                </c:pt>
                <c:pt idx="45462">
                  <c:v>969</c:v>
                </c:pt>
                <c:pt idx="45463">
                  <c:v>1150</c:v>
                </c:pt>
                <c:pt idx="45464">
                  <c:v>1313</c:v>
                </c:pt>
                <c:pt idx="45465">
                  <c:v>1393</c:v>
                </c:pt>
                <c:pt idx="45466">
                  <c:v>1462</c:v>
                </c:pt>
                <c:pt idx="45467">
                  <c:v>1450</c:v>
                </c:pt>
                <c:pt idx="45468">
                  <c:v>1465</c:v>
                </c:pt>
                <c:pt idx="45469">
                  <c:v>1499</c:v>
                </c:pt>
                <c:pt idx="45470">
                  <c:v>1477</c:v>
                </c:pt>
                <c:pt idx="45471">
                  <c:v>1439</c:v>
                </c:pt>
                <c:pt idx="45472">
                  <c:v>1323</c:v>
                </c:pt>
                <c:pt idx="45473">
                  <c:v>1193</c:v>
                </c:pt>
                <c:pt idx="45474">
                  <c:v>1284</c:v>
                </c:pt>
                <c:pt idx="45475">
                  <c:v>1234</c:v>
                </c:pt>
                <c:pt idx="45476">
                  <c:v>1217</c:v>
                </c:pt>
                <c:pt idx="45477">
                  <c:v>1181</c:v>
                </c:pt>
                <c:pt idx="45478">
                  <c:v>1111</c:v>
                </c:pt>
                <c:pt idx="45479">
                  <c:v>1042</c:v>
                </c:pt>
                <c:pt idx="45480">
                  <c:v>998</c:v>
                </c:pt>
                <c:pt idx="45481">
                  <c:v>950</c:v>
                </c:pt>
                <c:pt idx="45482">
                  <c:v>929</c:v>
                </c:pt>
                <c:pt idx="45483">
                  <c:v>912</c:v>
                </c:pt>
                <c:pt idx="45484">
                  <c:v>910</c:v>
                </c:pt>
                <c:pt idx="45485">
                  <c:v>961</c:v>
                </c:pt>
                <c:pt idx="45486">
                  <c:v>964</c:v>
                </c:pt>
                <c:pt idx="45487">
                  <c:v>1165</c:v>
                </c:pt>
                <c:pt idx="45488">
                  <c:v>1304</c:v>
                </c:pt>
                <c:pt idx="45489">
                  <c:v>1400</c:v>
                </c:pt>
                <c:pt idx="45490">
                  <c:v>1449</c:v>
                </c:pt>
                <c:pt idx="45491">
                  <c:v>1469</c:v>
                </c:pt>
                <c:pt idx="45492">
                  <c:v>1467</c:v>
                </c:pt>
                <c:pt idx="45493">
                  <c:v>1473</c:v>
                </c:pt>
                <c:pt idx="45494">
                  <c:v>1484</c:v>
                </c:pt>
                <c:pt idx="45495">
                  <c:v>1420</c:v>
                </c:pt>
                <c:pt idx="45496">
                  <c:v>1317</c:v>
                </c:pt>
                <c:pt idx="45497">
                  <c:v>1223</c:v>
                </c:pt>
                <c:pt idx="45498">
                  <c:v>1248</c:v>
                </c:pt>
                <c:pt idx="45499">
                  <c:v>1235</c:v>
                </c:pt>
                <c:pt idx="45500">
                  <c:v>1196</c:v>
                </c:pt>
                <c:pt idx="45501">
                  <c:v>1152</c:v>
                </c:pt>
                <c:pt idx="45502">
                  <c:v>1092</c:v>
                </c:pt>
                <c:pt idx="45503">
                  <c:v>1030</c:v>
                </c:pt>
                <c:pt idx="45504">
                  <c:v>991</c:v>
                </c:pt>
                <c:pt idx="45505">
                  <c:v>938</c:v>
                </c:pt>
                <c:pt idx="45506">
                  <c:v>929</c:v>
                </c:pt>
                <c:pt idx="45507">
                  <c:v>918</c:v>
                </c:pt>
                <c:pt idx="45508">
                  <c:v>912</c:v>
                </c:pt>
                <c:pt idx="45509">
                  <c:v>920</c:v>
                </c:pt>
                <c:pt idx="45510">
                  <c:v>909</c:v>
                </c:pt>
                <c:pt idx="45511">
                  <c:v>991</c:v>
                </c:pt>
                <c:pt idx="45512">
                  <c:v>1107</c:v>
                </c:pt>
                <c:pt idx="45513">
                  <c:v>1200</c:v>
                </c:pt>
                <c:pt idx="45514">
                  <c:v>1246</c:v>
                </c:pt>
                <c:pt idx="45515">
                  <c:v>1241</c:v>
                </c:pt>
                <c:pt idx="45516">
                  <c:v>1221</c:v>
                </c:pt>
                <c:pt idx="45517">
                  <c:v>1195</c:v>
                </c:pt>
                <c:pt idx="45518">
                  <c:v>1169</c:v>
                </c:pt>
                <c:pt idx="45519">
                  <c:v>1149</c:v>
                </c:pt>
                <c:pt idx="45520">
                  <c:v>1110</c:v>
                </c:pt>
                <c:pt idx="45521">
                  <c:v>1129</c:v>
                </c:pt>
                <c:pt idx="45522">
                  <c:v>1211</c:v>
                </c:pt>
                <c:pt idx="45523">
                  <c:v>1207</c:v>
                </c:pt>
                <c:pt idx="45524">
                  <c:v>1184</c:v>
                </c:pt>
                <c:pt idx="45525">
                  <c:v>1145</c:v>
                </c:pt>
                <c:pt idx="45526">
                  <c:v>1059</c:v>
                </c:pt>
                <c:pt idx="45527">
                  <c:v>1002</c:v>
                </c:pt>
                <c:pt idx="45528">
                  <c:v>964</c:v>
                </c:pt>
                <c:pt idx="45529">
                  <c:v>940</c:v>
                </c:pt>
                <c:pt idx="45530">
                  <c:v>907</c:v>
                </c:pt>
                <c:pt idx="45531">
                  <c:v>899</c:v>
                </c:pt>
                <c:pt idx="45532">
                  <c:v>896</c:v>
                </c:pt>
                <c:pt idx="45533">
                  <c:v>882</c:v>
                </c:pt>
                <c:pt idx="45534">
                  <c:v>812</c:v>
                </c:pt>
                <c:pt idx="45535">
                  <c:v>874</c:v>
                </c:pt>
                <c:pt idx="45536">
                  <c:v>929</c:v>
                </c:pt>
                <c:pt idx="45537">
                  <c:v>986</c:v>
                </c:pt>
                <c:pt idx="45538">
                  <c:v>996</c:v>
                </c:pt>
                <c:pt idx="45539">
                  <c:v>1070</c:v>
                </c:pt>
                <c:pt idx="45540">
                  <c:v>1087</c:v>
                </c:pt>
                <c:pt idx="45541">
                  <c:v>1068</c:v>
                </c:pt>
                <c:pt idx="45542">
                  <c:v>1061</c:v>
                </c:pt>
                <c:pt idx="45543">
                  <c:v>1051</c:v>
                </c:pt>
                <c:pt idx="45544">
                  <c:v>1028</c:v>
                </c:pt>
                <c:pt idx="45545">
                  <c:v>1011</c:v>
                </c:pt>
                <c:pt idx="45546">
                  <c:v>1106</c:v>
                </c:pt>
                <c:pt idx="45547">
                  <c:v>1115</c:v>
                </c:pt>
                <c:pt idx="45548">
                  <c:v>1146</c:v>
                </c:pt>
                <c:pt idx="45549">
                  <c:v>1102</c:v>
                </c:pt>
                <c:pt idx="45550">
                  <c:v>1064</c:v>
                </c:pt>
                <c:pt idx="45551">
                  <c:v>981</c:v>
                </c:pt>
                <c:pt idx="45552">
                  <c:v>939</c:v>
                </c:pt>
                <c:pt idx="45553">
                  <c:v>910</c:v>
                </c:pt>
                <c:pt idx="45554">
                  <c:v>884</c:v>
                </c:pt>
                <c:pt idx="45555">
                  <c:v>867</c:v>
                </c:pt>
                <c:pt idx="45556">
                  <c:v>877</c:v>
                </c:pt>
                <c:pt idx="45557">
                  <c:v>908</c:v>
                </c:pt>
                <c:pt idx="45558">
                  <c:v>925</c:v>
                </c:pt>
                <c:pt idx="45559">
                  <c:v>1142</c:v>
                </c:pt>
                <c:pt idx="45560">
                  <c:v>1310</c:v>
                </c:pt>
                <c:pt idx="45561">
                  <c:v>1420</c:v>
                </c:pt>
                <c:pt idx="45562">
                  <c:v>1479</c:v>
                </c:pt>
                <c:pt idx="45563">
                  <c:v>1494</c:v>
                </c:pt>
                <c:pt idx="45564">
                  <c:v>1482</c:v>
                </c:pt>
                <c:pt idx="45565">
                  <c:v>1489</c:v>
                </c:pt>
                <c:pt idx="45566">
                  <c:v>1507</c:v>
                </c:pt>
                <c:pt idx="45567">
                  <c:v>1458</c:v>
                </c:pt>
                <c:pt idx="45568">
                  <c:v>1361</c:v>
                </c:pt>
                <c:pt idx="45569">
                  <c:v>1216</c:v>
                </c:pt>
                <c:pt idx="45570">
                  <c:v>1284</c:v>
                </c:pt>
                <c:pt idx="45571">
                  <c:v>1235</c:v>
                </c:pt>
                <c:pt idx="45572">
                  <c:v>1211</c:v>
                </c:pt>
                <c:pt idx="45573">
                  <c:v>1147</c:v>
                </c:pt>
                <c:pt idx="45574">
                  <c:v>1083</c:v>
                </c:pt>
                <c:pt idx="45575">
                  <c:v>1034</c:v>
                </c:pt>
                <c:pt idx="45576">
                  <c:v>982</c:v>
                </c:pt>
                <c:pt idx="45577">
                  <c:v>956</c:v>
                </c:pt>
                <c:pt idx="45578">
                  <c:v>936</c:v>
                </c:pt>
                <c:pt idx="45579">
                  <c:v>919</c:v>
                </c:pt>
                <c:pt idx="45580">
                  <c:v>928</c:v>
                </c:pt>
                <c:pt idx="45581">
                  <c:v>963</c:v>
                </c:pt>
                <c:pt idx="45582">
                  <c:v>981</c:v>
                </c:pt>
                <c:pt idx="45583">
                  <c:v>1162</c:v>
                </c:pt>
                <c:pt idx="45584">
                  <c:v>1295</c:v>
                </c:pt>
                <c:pt idx="45585">
                  <c:v>1364</c:v>
                </c:pt>
                <c:pt idx="45586">
                  <c:v>1413</c:v>
                </c:pt>
                <c:pt idx="45587">
                  <c:v>1410</c:v>
                </c:pt>
                <c:pt idx="45588">
                  <c:v>1424</c:v>
                </c:pt>
                <c:pt idx="45589">
                  <c:v>1433</c:v>
                </c:pt>
                <c:pt idx="45590">
                  <c:v>1432</c:v>
                </c:pt>
                <c:pt idx="45591">
                  <c:v>1400</c:v>
                </c:pt>
                <c:pt idx="45592">
                  <c:v>1276</c:v>
                </c:pt>
                <c:pt idx="45593">
                  <c:v>1189</c:v>
                </c:pt>
                <c:pt idx="45594">
                  <c:v>1233</c:v>
                </c:pt>
                <c:pt idx="45595">
                  <c:v>1195</c:v>
                </c:pt>
                <c:pt idx="45596">
                  <c:v>1171</c:v>
                </c:pt>
                <c:pt idx="45597">
                  <c:v>1109</c:v>
                </c:pt>
                <c:pt idx="45598">
                  <c:v>1062</c:v>
                </c:pt>
                <c:pt idx="45599">
                  <c:v>989</c:v>
                </c:pt>
                <c:pt idx="45600">
                  <c:v>929</c:v>
                </c:pt>
                <c:pt idx="45601">
                  <c:v>901</c:v>
                </c:pt>
                <c:pt idx="45602">
                  <c:v>877</c:v>
                </c:pt>
                <c:pt idx="45603">
                  <c:v>874</c:v>
                </c:pt>
                <c:pt idx="45604">
                  <c:v>881</c:v>
                </c:pt>
                <c:pt idx="45605">
                  <c:v>926</c:v>
                </c:pt>
                <c:pt idx="45606">
                  <c:v>924</c:v>
                </c:pt>
                <c:pt idx="45607">
                  <c:v>1106</c:v>
                </c:pt>
                <c:pt idx="45608">
                  <c:v>1232</c:v>
                </c:pt>
                <c:pt idx="45609">
                  <c:v>1334</c:v>
                </c:pt>
                <c:pt idx="45610">
                  <c:v>1434</c:v>
                </c:pt>
                <c:pt idx="45611">
                  <c:v>1408</c:v>
                </c:pt>
                <c:pt idx="45612">
                  <c:v>1434</c:v>
                </c:pt>
                <c:pt idx="45613">
                  <c:v>1440</c:v>
                </c:pt>
                <c:pt idx="45614">
                  <c:v>1444</c:v>
                </c:pt>
                <c:pt idx="45615">
                  <c:v>1395</c:v>
                </c:pt>
                <c:pt idx="45616">
                  <c:v>1300</c:v>
                </c:pt>
                <c:pt idx="45617">
                  <c:v>1173</c:v>
                </c:pt>
                <c:pt idx="45618">
                  <c:v>1247</c:v>
                </c:pt>
                <c:pt idx="45619">
                  <c:v>1218</c:v>
                </c:pt>
                <c:pt idx="45620">
                  <c:v>1160</c:v>
                </c:pt>
                <c:pt idx="45621">
                  <c:v>1122</c:v>
                </c:pt>
                <c:pt idx="45622">
                  <c:v>1054</c:v>
                </c:pt>
                <c:pt idx="45623">
                  <c:v>991</c:v>
                </c:pt>
                <c:pt idx="45624">
                  <c:v>976</c:v>
                </c:pt>
                <c:pt idx="45625">
                  <c:v>901</c:v>
                </c:pt>
                <c:pt idx="45626">
                  <c:v>888</c:v>
                </c:pt>
                <c:pt idx="45627">
                  <c:v>847</c:v>
                </c:pt>
                <c:pt idx="45628">
                  <c:v>874</c:v>
                </c:pt>
                <c:pt idx="45629">
                  <c:v>885</c:v>
                </c:pt>
                <c:pt idx="45630">
                  <c:v>893</c:v>
                </c:pt>
                <c:pt idx="45631">
                  <c:v>1075</c:v>
                </c:pt>
                <c:pt idx="45632">
                  <c:v>1242</c:v>
                </c:pt>
                <c:pt idx="45633">
                  <c:v>1329</c:v>
                </c:pt>
                <c:pt idx="45634">
                  <c:v>1391</c:v>
                </c:pt>
                <c:pt idx="45635">
                  <c:v>1392</c:v>
                </c:pt>
                <c:pt idx="45636">
                  <c:v>1389</c:v>
                </c:pt>
                <c:pt idx="45637">
                  <c:v>1410</c:v>
                </c:pt>
                <c:pt idx="45638">
                  <c:v>1389</c:v>
                </c:pt>
                <c:pt idx="45639">
                  <c:v>1347</c:v>
                </c:pt>
                <c:pt idx="45640">
                  <c:v>1265</c:v>
                </c:pt>
                <c:pt idx="45641">
                  <c:v>1164</c:v>
                </c:pt>
                <c:pt idx="45642">
                  <c:v>1245</c:v>
                </c:pt>
                <c:pt idx="45643">
                  <c:v>1185</c:v>
                </c:pt>
                <c:pt idx="45644">
                  <c:v>1131</c:v>
                </c:pt>
                <c:pt idx="45645">
                  <c:v>1110</c:v>
                </c:pt>
                <c:pt idx="45646">
                  <c:v>1028</c:v>
                </c:pt>
                <c:pt idx="45647">
                  <c:v>969</c:v>
                </c:pt>
                <c:pt idx="45648">
                  <c:v>924</c:v>
                </c:pt>
                <c:pt idx="45649">
                  <c:v>920</c:v>
                </c:pt>
                <c:pt idx="45650">
                  <c:v>882</c:v>
                </c:pt>
                <c:pt idx="45651">
                  <c:v>823</c:v>
                </c:pt>
                <c:pt idx="45652">
                  <c:v>835</c:v>
                </c:pt>
                <c:pt idx="45653">
                  <c:v>860</c:v>
                </c:pt>
                <c:pt idx="45654">
                  <c:v>884</c:v>
                </c:pt>
                <c:pt idx="45655">
                  <c:v>1069</c:v>
                </c:pt>
                <c:pt idx="45656">
                  <c:v>1212</c:v>
                </c:pt>
                <c:pt idx="45657">
                  <c:v>1323</c:v>
                </c:pt>
                <c:pt idx="45658">
                  <c:v>1380</c:v>
                </c:pt>
                <c:pt idx="45659">
                  <c:v>1392</c:v>
                </c:pt>
                <c:pt idx="45660">
                  <c:v>1382</c:v>
                </c:pt>
                <c:pt idx="45661">
                  <c:v>1405</c:v>
                </c:pt>
                <c:pt idx="45662">
                  <c:v>1389</c:v>
                </c:pt>
                <c:pt idx="45663">
                  <c:v>1334</c:v>
                </c:pt>
                <c:pt idx="45664">
                  <c:v>1242</c:v>
                </c:pt>
                <c:pt idx="45665">
                  <c:v>1165</c:v>
                </c:pt>
                <c:pt idx="45666">
                  <c:v>1232</c:v>
                </c:pt>
                <c:pt idx="45667">
                  <c:v>1195</c:v>
                </c:pt>
                <c:pt idx="45668">
                  <c:v>1154</c:v>
                </c:pt>
                <c:pt idx="45669">
                  <c:v>1096</c:v>
                </c:pt>
                <c:pt idx="45670">
                  <c:v>1054</c:v>
                </c:pt>
                <c:pt idx="45671">
                  <c:v>991</c:v>
                </c:pt>
                <c:pt idx="45672">
                  <c:v>948</c:v>
                </c:pt>
                <c:pt idx="45673">
                  <c:v>928</c:v>
                </c:pt>
                <c:pt idx="45674">
                  <c:v>890</c:v>
                </c:pt>
                <c:pt idx="45675">
                  <c:v>868</c:v>
                </c:pt>
                <c:pt idx="45676">
                  <c:v>840</c:v>
                </c:pt>
                <c:pt idx="45677">
                  <c:v>870</c:v>
                </c:pt>
                <c:pt idx="45678">
                  <c:v>867</c:v>
                </c:pt>
                <c:pt idx="45679">
                  <c:v>972</c:v>
                </c:pt>
                <c:pt idx="45680">
                  <c:v>1076</c:v>
                </c:pt>
                <c:pt idx="45681">
                  <c:v>1175</c:v>
                </c:pt>
                <c:pt idx="45682">
                  <c:v>1220</c:v>
                </c:pt>
                <c:pt idx="45683">
                  <c:v>1223</c:v>
                </c:pt>
                <c:pt idx="45684">
                  <c:v>1200</c:v>
                </c:pt>
                <c:pt idx="45685">
                  <c:v>1167</c:v>
                </c:pt>
                <c:pt idx="45686">
                  <c:v>1148</c:v>
                </c:pt>
                <c:pt idx="45687">
                  <c:v>1105</c:v>
                </c:pt>
                <c:pt idx="45688">
                  <c:v>1090</c:v>
                </c:pt>
                <c:pt idx="45689">
                  <c:v>1069</c:v>
                </c:pt>
                <c:pt idx="45690">
                  <c:v>1172</c:v>
                </c:pt>
                <c:pt idx="45691">
                  <c:v>1169</c:v>
                </c:pt>
                <c:pt idx="45692">
                  <c:v>1119</c:v>
                </c:pt>
                <c:pt idx="45693">
                  <c:v>1087</c:v>
                </c:pt>
                <c:pt idx="45694">
                  <c:v>1041</c:v>
                </c:pt>
                <c:pt idx="45695">
                  <c:v>984</c:v>
                </c:pt>
                <c:pt idx="45696">
                  <c:v>950</c:v>
                </c:pt>
                <c:pt idx="45697">
                  <c:v>910</c:v>
                </c:pt>
                <c:pt idx="45698">
                  <c:v>881</c:v>
                </c:pt>
                <c:pt idx="45699">
                  <c:v>865</c:v>
                </c:pt>
                <c:pt idx="45700">
                  <c:v>820</c:v>
                </c:pt>
                <c:pt idx="45701">
                  <c:v>823</c:v>
                </c:pt>
                <c:pt idx="45702">
                  <c:v>774</c:v>
                </c:pt>
                <c:pt idx="45703">
                  <c:v>828</c:v>
                </c:pt>
                <c:pt idx="45704">
                  <c:v>887</c:v>
                </c:pt>
                <c:pt idx="45705">
                  <c:v>912</c:v>
                </c:pt>
                <c:pt idx="45706">
                  <c:v>980</c:v>
                </c:pt>
                <c:pt idx="45707">
                  <c:v>1016</c:v>
                </c:pt>
                <c:pt idx="45708">
                  <c:v>1037</c:v>
                </c:pt>
                <c:pt idx="45709">
                  <c:v>1038</c:v>
                </c:pt>
                <c:pt idx="45710">
                  <c:v>1029</c:v>
                </c:pt>
                <c:pt idx="45711">
                  <c:v>1013</c:v>
                </c:pt>
                <c:pt idx="45712">
                  <c:v>996</c:v>
                </c:pt>
                <c:pt idx="45713">
                  <c:v>993</c:v>
                </c:pt>
                <c:pt idx="45714">
                  <c:v>1096</c:v>
                </c:pt>
                <c:pt idx="45715">
                  <c:v>1098</c:v>
                </c:pt>
                <c:pt idx="45716">
                  <c:v>1086</c:v>
                </c:pt>
                <c:pt idx="45717">
                  <c:v>1058</c:v>
                </c:pt>
                <c:pt idx="45718">
                  <c:v>1000</c:v>
                </c:pt>
                <c:pt idx="45719">
                  <c:v>947</c:v>
                </c:pt>
                <c:pt idx="45720">
                  <c:v>906</c:v>
                </c:pt>
                <c:pt idx="45721">
                  <c:v>883</c:v>
                </c:pt>
                <c:pt idx="45722">
                  <c:v>862</c:v>
                </c:pt>
                <c:pt idx="45723">
                  <c:v>850</c:v>
                </c:pt>
                <c:pt idx="45724">
                  <c:v>850</c:v>
                </c:pt>
                <c:pt idx="45725">
                  <c:v>868</c:v>
                </c:pt>
                <c:pt idx="45726">
                  <c:v>884</c:v>
                </c:pt>
                <c:pt idx="45727">
                  <c:v>1079</c:v>
                </c:pt>
                <c:pt idx="45728">
                  <c:v>1224</c:v>
                </c:pt>
                <c:pt idx="45729">
                  <c:v>1329</c:v>
                </c:pt>
                <c:pt idx="45730">
                  <c:v>1383</c:v>
                </c:pt>
                <c:pt idx="45731">
                  <c:v>1406</c:v>
                </c:pt>
                <c:pt idx="45732">
                  <c:v>1406</c:v>
                </c:pt>
                <c:pt idx="45733">
                  <c:v>1434</c:v>
                </c:pt>
                <c:pt idx="45734">
                  <c:v>1416</c:v>
                </c:pt>
                <c:pt idx="45735">
                  <c:v>1367</c:v>
                </c:pt>
                <c:pt idx="45736">
                  <c:v>1279</c:v>
                </c:pt>
                <c:pt idx="45737">
                  <c:v>1173</c:v>
                </c:pt>
                <c:pt idx="45738">
                  <c:v>1233</c:v>
                </c:pt>
                <c:pt idx="45739">
                  <c:v>1193</c:v>
                </c:pt>
                <c:pt idx="45740">
                  <c:v>1164</c:v>
                </c:pt>
                <c:pt idx="45741">
                  <c:v>1113</c:v>
                </c:pt>
                <c:pt idx="45742">
                  <c:v>1046</c:v>
                </c:pt>
                <c:pt idx="45743">
                  <c:v>989</c:v>
                </c:pt>
                <c:pt idx="45744">
                  <c:v>939</c:v>
                </c:pt>
                <c:pt idx="45745">
                  <c:v>892</c:v>
                </c:pt>
                <c:pt idx="45746">
                  <c:v>876</c:v>
                </c:pt>
                <c:pt idx="45747">
                  <c:v>861</c:v>
                </c:pt>
                <c:pt idx="45748">
                  <c:v>868</c:v>
                </c:pt>
                <c:pt idx="45749">
                  <c:v>913</c:v>
                </c:pt>
                <c:pt idx="45750">
                  <c:v>923</c:v>
                </c:pt>
                <c:pt idx="45751">
                  <c:v>1090</c:v>
                </c:pt>
                <c:pt idx="45752">
                  <c:v>1230</c:v>
                </c:pt>
                <c:pt idx="45753">
                  <c:v>1321</c:v>
                </c:pt>
                <c:pt idx="45754">
                  <c:v>1380</c:v>
                </c:pt>
                <c:pt idx="45755">
                  <c:v>1389</c:v>
                </c:pt>
                <c:pt idx="45756">
                  <c:v>1409</c:v>
                </c:pt>
                <c:pt idx="45757">
                  <c:v>1443</c:v>
                </c:pt>
                <c:pt idx="45758">
                  <c:v>1429</c:v>
                </c:pt>
                <c:pt idx="45759">
                  <c:v>1372</c:v>
                </c:pt>
                <c:pt idx="45760">
                  <c:v>1298</c:v>
                </c:pt>
                <c:pt idx="45761">
                  <c:v>1183</c:v>
                </c:pt>
                <c:pt idx="45762">
                  <c:v>1255</c:v>
                </c:pt>
                <c:pt idx="45763">
                  <c:v>1227</c:v>
                </c:pt>
                <c:pt idx="45764">
                  <c:v>1198</c:v>
                </c:pt>
                <c:pt idx="45765">
                  <c:v>1147</c:v>
                </c:pt>
                <c:pt idx="45766">
                  <c:v>1094</c:v>
                </c:pt>
                <c:pt idx="45767">
                  <c:v>997</c:v>
                </c:pt>
                <c:pt idx="45768">
                  <c:v>939</c:v>
                </c:pt>
                <c:pt idx="45769">
                  <c:v>922</c:v>
                </c:pt>
                <c:pt idx="45770">
                  <c:v>855</c:v>
                </c:pt>
                <c:pt idx="45771">
                  <c:v>853</c:v>
                </c:pt>
                <c:pt idx="45772">
                  <c:v>858</c:v>
                </c:pt>
                <c:pt idx="45773">
                  <c:v>875</c:v>
                </c:pt>
                <c:pt idx="45774">
                  <c:v>909</c:v>
                </c:pt>
                <c:pt idx="45775">
                  <c:v>1104</c:v>
                </c:pt>
                <c:pt idx="45776">
                  <c:v>1229</c:v>
                </c:pt>
                <c:pt idx="45777">
                  <c:v>1357</c:v>
                </c:pt>
                <c:pt idx="45778">
                  <c:v>1406</c:v>
                </c:pt>
                <c:pt idx="45779">
                  <c:v>1423</c:v>
                </c:pt>
                <c:pt idx="45780">
                  <c:v>1434</c:v>
                </c:pt>
                <c:pt idx="45781">
                  <c:v>1463</c:v>
                </c:pt>
                <c:pt idx="45782">
                  <c:v>1452</c:v>
                </c:pt>
                <c:pt idx="45783">
                  <c:v>1338</c:v>
                </c:pt>
                <c:pt idx="45784">
                  <c:v>1286</c:v>
                </c:pt>
                <c:pt idx="45785">
                  <c:v>1098</c:v>
                </c:pt>
                <c:pt idx="45786">
                  <c:v>1240</c:v>
                </c:pt>
                <c:pt idx="45787">
                  <c:v>1224</c:v>
                </c:pt>
                <c:pt idx="45788">
                  <c:v>1180</c:v>
                </c:pt>
                <c:pt idx="45789">
                  <c:v>1126</c:v>
                </c:pt>
                <c:pt idx="45790">
                  <c:v>1055</c:v>
                </c:pt>
                <c:pt idx="45791">
                  <c:v>995</c:v>
                </c:pt>
                <c:pt idx="45792">
                  <c:v>927</c:v>
                </c:pt>
                <c:pt idx="45793">
                  <c:v>893</c:v>
                </c:pt>
                <c:pt idx="45794">
                  <c:v>872</c:v>
                </c:pt>
                <c:pt idx="45795">
                  <c:v>866</c:v>
                </c:pt>
                <c:pt idx="45796">
                  <c:v>867</c:v>
                </c:pt>
                <c:pt idx="45797">
                  <c:v>892</c:v>
                </c:pt>
                <c:pt idx="45798">
                  <c:v>903</c:v>
                </c:pt>
                <c:pt idx="45799">
                  <c:v>1095</c:v>
                </c:pt>
                <c:pt idx="45800">
                  <c:v>1250</c:v>
                </c:pt>
                <c:pt idx="45801">
                  <c:v>1335</c:v>
                </c:pt>
                <c:pt idx="45802">
                  <c:v>1420</c:v>
                </c:pt>
                <c:pt idx="45803">
                  <c:v>1415</c:v>
                </c:pt>
                <c:pt idx="45804">
                  <c:v>1399</c:v>
                </c:pt>
                <c:pt idx="45805">
                  <c:v>1425</c:v>
                </c:pt>
                <c:pt idx="45806">
                  <c:v>1412</c:v>
                </c:pt>
                <c:pt idx="45807">
                  <c:v>1369</c:v>
                </c:pt>
                <c:pt idx="45808">
                  <c:v>1291</c:v>
                </c:pt>
                <c:pt idx="45809">
                  <c:v>1195</c:v>
                </c:pt>
                <c:pt idx="45810">
                  <c:v>1260</c:v>
                </c:pt>
                <c:pt idx="45811">
                  <c:v>1247</c:v>
                </c:pt>
                <c:pt idx="45812">
                  <c:v>1199</c:v>
                </c:pt>
                <c:pt idx="45813">
                  <c:v>1157</c:v>
                </c:pt>
                <c:pt idx="45814">
                  <c:v>1099</c:v>
                </c:pt>
                <c:pt idx="45815">
                  <c:v>999</c:v>
                </c:pt>
                <c:pt idx="45816">
                  <c:v>958</c:v>
                </c:pt>
                <c:pt idx="45817">
                  <c:v>925</c:v>
                </c:pt>
                <c:pt idx="45818">
                  <c:v>899</c:v>
                </c:pt>
                <c:pt idx="45819">
                  <c:v>872</c:v>
                </c:pt>
                <c:pt idx="45820">
                  <c:v>876</c:v>
                </c:pt>
                <c:pt idx="45821">
                  <c:v>916</c:v>
                </c:pt>
                <c:pt idx="45822">
                  <c:v>919</c:v>
                </c:pt>
                <c:pt idx="45823">
                  <c:v>1126</c:v>
                </c:pt>
                <c:pt idx="45824">
                  <c:v>1285</c:v>
                </c:pt>
                <c:pt idx="45825">
                  <c:v>1389</c:v>
                </c:pt>
                <c:pt idx="45826">
                  <c:v>1391</c:v>
                </c:pt>
                <c:pt idx="45827">
                  <c:v>1447</c:v>
                </c:pt>
                <c:pt idx="45828">
                  <c:v>1454</c:v>
                </c:pt>
                <c:pt idx="45829">
                  <c:v>1485</c:v>
                </c:pt>
                <c:pt idx="45830">
                  <c:v>1470</c:v>
                </c:pt>
                <c:pt idx="45831">
                  <c:v>1437</c:v>
                </c:pt>
                <c:pt idx="45832">
                  <c:v>1351</c:v>
                </c:pt>
                <c:pt idx="45833">
                  <c:v>1205</c:v>
                </c:pt>
                <c:pt idx="45834">
                  <c:v>1287</c:v>
                </c:pt>
                <c:pt idx="45835">
                  <c:v>1248</c:v>
                </c:pt>
                <c:pt idx="45836">
                  <c:v>1205</c:v>
                </c:pt>
                <c:pt idx="45837">
                  <c:v>1135</c:v>
                </c:pt>
                <c:pt idx="45838">
                  <c:v>1118</c:v>
                </c:pt>
                <c:pt idx="45839">
                  <c:v>1063</c:v>
                </c:pt>
                <c:pt idx="45840">
                  <c:v>988</c:v>
                </c:pt>
                <c:pt idx="45841">
                  <c:v>981</c:v>
                </c:pt>
                <c:pt idx="45842">
                  <c:v>957</c:v>
                </c:pt>
                <c:pt idx="45843">
                  <c:v>950</c:v>
                </c:pt>
                <c:pt idx="45844">
                  <c:v>935</c:v>
                </c:pt>
                <c:pt idx="45845">
                  <c:v>925</c:v>
                </c:pt>
                <c:pt idx="45846">
                  <c:v>919</c:v>
                </c:pt>
                <c:pt idx="45847">
                  <c:v>1045</c:v>
                </c:pt>
                <c:pt idx="45848">
                  <c:v>1157</c:v>
                </c:pt>
                <c:pt idx="45849">
                  <c:v>1244</c:v>
                </c:pt>
                <c:pt idx="45850">
                  <c:v>1287</c:v>
                </c:pt>
                <c:pt idx="45851">
                  <c:v>1301</c:v>
                </c:pt>
                <c:pt idx="45852">
                  <c:v>1259</c:v>
                </c:pt>
                <c:pt idx="45853">
                  <c:v>1245</c:v>
                </c:pt>
                <c:pt idx="45854">
                  <c:v>1219</c:v>
                </c:pt>
                <c:pt idx="45855">
                  <c:v>1143</c:v>
                </c:pt>
                <c:pt idx="45856">
                  <c:v>1112</c:v>
                </c:pt>
                <c:pt idx="45857">
                  <c:v>1089</c:v>
                </c:pt>
                <c:pt idx="45858">
                  <c:v>1168</c:v>
                </c:pt>
                <c:pt idx="45859">
                  <c:v>1184</c:v>
                </c:pt>
                <c:pt idx="45860">
                  <c:v>1144</c:v>
                </c:pt>
                <c:pt idx="45861">
                  <c:v>1113</c:v>
                </c:pt>
                <c:pt idx="45862">
                  <c:v>1059</c:v>
                </c:pt>
                <c:pt idx="45863">
                  <c:v>1019</c:v>
                </c:pt>
                <c:pt idx="45864">
                  <c:v>980</c:v>
                </c:pt>
                <c:pt idx="45865">
                  <c:v>939</c:v>
                </c:pt>
                <c:pt idx="45866">
                  <c:v>929</c:v>
                </c:pt>
                <c:pt idx="45867">
                  <c:v>921</c:v>
                </c:pt>
                <c:pt idx="45868">
                  <c:v>907</c:v>
                </c:pt>
                <c:pt idx="45869">
                  <c:v>899</c:v>
                </c:pt>
                <c:pt idx="45870">
                  <c:v>860</c:v>
                </c:pt>
                <c:pt idx="45871">
                  <c:v>900</c:v>
                </c:pt>
                <c:pt idx="45872">
                  <c:v>876</c:v>
                </c:pt>
                <c:pt idx="45873">
                  <c:v>968</c:v>
                </c:pt>
                <c:pt idx="45874">
                  <c:v>1026</c:v>
                </c:pt>
                <c:pt idx="45875">
                  <c:v>1023</c:v>
                </c:pt>
                <c:pt idx="45876">
                  <c:v>1030</c:v>
                </c:pt>
                <c:pt idx="45877">
                  <c:v>1008</c:v>
                </c:pt>
                <c:pt idx="45878">
                  <c:v>1002</c:v>
                </c:pt>
                <c:pt idx="45879">
                  <c:v>1007</c:v>
                </c:pt>
                <c:pt idx="45880">
                  <c:v>988</c:v>
                </c:pt>
                <c:pt idx="45881">
                  <c:v>1004</c:v>
                </c:pt>
                <c:pt idx="45882">
                  <c:v>1113</c:v>
                </c:pt>
                <c:pt idx="45883">
                  <c:v>1128</c:v>
                </c:pt>
                <c:pt idx="45884">
                  <c:v>1134</c:v>
                </c:pt>
                <c:pt idx="45885">
                  <c:v>1095</c:v>
                </c:pt>
                <c:pt idx="45886">
                  <c:v>1057</c:v>
                </c:pt>
                <c:pt idx="45887">
                  <c:v>1000</c:v>
                </c:pt>
                <c:pt idx="45888">
                  <c:v>964</c:v>
                </c:pt>
                <c:pt idx="45889">
                  <c:v>938</c:v>
                </c:pt>
                <c:pt idx="45890">
                  <c:v>911</c:v>
                </c:pt>
                <c:pt idx="45891">
                  <c:v>903</c:v>
                </c:pt>
                <c:pt idx="45892">
                  <c:v>912</c:v>
                </c:pt>
                <c:pt idx="45893">
                  <c:v>947</c:v>
                </c:pt>
                <c:pt idx="45894">
                  <c:v>960</c:v>
                </c:pt>
                <c:pt idx="45895">
                  <c:v>1134</c:v>
                </c:pt>
                <c:pt idx="45896">
                  <c:v>1282</c:v>
                </c:pt>
                <c:pt idx="45897">
                  <c:v>1372</c:v>
                </c:pt>
                <c:pt idx="45898">
                  <c:v>1421</c:v>
                </c:pt>
                <c:pt idx="45899">
                  <c:v>1410</c:v>
                </c:pt>
                <c:pt idx="45900">
                  <c:v>1458</c:v>
                </c:pt>
                <c:pt idx="45901">
                  <c:v>1497</c:v>
                </c:pt>
                <c:pt idx="45902">
                  <c:v>1475</c:v>
                </c:pt>
                <c:pt idx="45903">
                  <c:v>1450</c:v>
                </c:pt>
                <c:pt idx="45904">
                  <c:v>1304</c:v>
                </c:pt>
                <c:pt idx="45905">
                  <c:v>1183</c:v>
                </c:pt>
                <c:pt idx="45906">
                  <c:v>1244</c:v>
                </c:pt>
                <c:pt idx="45907">
                  <c:v>1202</c:v>
                </c:pt>
                <c:pt idx="45908">
                  <c:v>1193</c:v>
                </c:pt>
                <c:pt idx="45909">
                  <c:v>1139</c:v>
                </c:pt>
                <c:pt idx="45910">
                  <c:v>1089</c:v>
                </c:pt>
                <c:pt idx="45911">
                  <c:v>1029</c:v>
                </c:pt>
                <c:pt idx="45912">
                  <c:v>976</c:v>
                </c:pt>
                <c:pt idx="45913">
                  <c:v>942</c:v>
                </c:pt>
                <c:pt idx="45914">
                  <c:v>924</c:v>
                </c:pt>
                <c:pt idx="45915">
                  <c:v>914</c:v>
                </c:pt>
                <c:pt idx="45916">
                  <c:v>919</c:v>
                </c:pt>
                <c:pt idx="45917">
                  <c:v>958</c:v>
                </c:pt>
                <c:pt idx="45918">
                  <c:v>970</c:v>
                </c:pt>
                <c:pt idx="45919">
                  <c:v>1158</c:v>
                </c:pt>
                <c:pt idx="45920">
                  <c:v>1308</c:v>
                </c:pt>
                <c:pt idx="45921">
                  <c:v>1373</c:v>
                </c:pt>
                <c:pt idx="45922">
                  <c:v>1426</c:v>
                </c:pt>
                <c:pt idx="45923">
                  <c:v>1424</c:v>
                </c:pt>
                <c:pt idx="45924">
                  <c:v>1421</c:v>
                </c:pt>
                <c:pt idx="45925">
                  <c:v>1436</c:v>
                </c:pt>
                <c:pt idx="45926">
                  <c:v>1457</c:v>
                </c:pt>
                <c:pt idx="45927">
                  <c:v>1410</c:v>
                </c:pt>
                <c:pt idx="45928">
                  <c:v>1316</c:v>
                </c:pt>
                <c:pt idx="45929">
                  <c:v>1206</c:v>
                </c:pt>
                <c:pt idx="45930">
                  <c:v>1266</c:v>
                </c:pt>
                <c:pt idx="45931">
                  <c:v>1234</c:v>
                </c:pt>
                <c:pt idx="45932">
                  <c:v>1173</c:v>
                </c:pt>
                <c:pt idx="45933">
                  <c:v>1136</c:v>
                </c:pt>
                <c:pt idx="45934">
                  <c:v>1087</c:v>
                </c:pt>
                <c:pt idx="45935">
                  <c:v>1014</c:v>
                </c:pt>
                <c:pt idx="45936">
                  <c:v>970</c:v>
                </c:pt>
                <c:pt idx="45937">
                  <c:v>947</c:v>
                </c:pt>
                <c:pt idx="45938">
                  <c:v>925</c:v>
                </c:pt>
                <c:pt idx="45939">
                  <c:v>899</c:v>
                </c:pt>
                <c:pt idx="45940">
                  <c:v>902</c:v>
                </c:pt>
                <c:pt idx="45941">
                  <c:v>934</c:v>
                </c:pt>
                <c:pt idx="45942">
                  <c:v>948</c:v>
                </c:pt>
                <c:pt idx="45943">
                  <c:v>1135</c:v>
                </c:pt>
                <c:pt idx="45944">
                  <c:v>1267</c:v>
                </c:pt>
                <c:pt idx="45945">
                  <c:v>1364</c:v>
                </c:pt>
                <c:pt idx="45946">
                  <c:v>1413</c:v>
                </c:pt>
                <c:pt idx="45947">
                  <c:v>1406</c:v>
                </c:pt>
                <c:pt idx="45948">
                  <c:v>1404</c:v>
                </c:pt>
                <c:pt idx="45949">
                  <c:v>1442</c:v>
                </c:pt>
                <c:pt idx="45950">
                  <c:v>1466</c:v>
                </c:pt>
                <c:pt idx="45951">
                  <c:v>1397</c:v>
                </c:pt>
                <c:pt idx="45952">
                  <c:v>1313</c:v>
                </c:pt>
                <c:pt idx="45953">
                  <c:v>1213</c:v>
                </c:pt>
                <c:pt idx="45954">
                  <c:v>1282</c:v>
                </c:pt>
                <c:pt idx="45955">
                  <c:v>1262</c:v>
                </c:pt>
                <c:pt idx="45956">
                  <c:v>1204</c:v>
                </c:pt>
                <c:pt idx="45957">
                  <c:v>1174</c:v>
                </c:pt>
                <c:pt idx="45958">
                  <c:v>1098</c:v>
                </c:pt>
                <c:pt idx="45959">
                  <c:v>1085</c:v>
                </c:pt>
                <c:pt idx="45960">
                  <c:v>979</c:v>
                </c:pt>
                <c:pt idx="45961">
                  <c:v>935</c:v>
                </c:pt>
                <c:pt idx="45962">
                  <c:v>936</c:v>
                </c:pt>
                <c:pt idx="45963">
                  <c:v>893</c:v>
                </c:pt>
                <c:pt idx="45964">
                  <c:v>910</c:v>
                </c:pt>
                <c:pt idx="45965">
                  <c:v>927</c:v>
                </c:pt>
                <c:pt idx="45966">
                  <c:v>934</c:v>
                </c:pt>
                <c:pt idx="45967">
                  <c:v>1072</c:v>
                </c:pt>
                <c:pt idx="45968">
                  <c:v>1154</c:v>
                </c:pt>
                <c:pt idx="45969">
                  <c:v>1212</c:v>
                </c:pt>
                <c:pt idx="45970">
                  <c:v>1248</c:v>
                </c:pt>
                <c:pt idx="45971">
                  <c:v>1255</c:v>
                </c:pt>
                <c:pt idx="45972">
                  <c:v>1213</c:v>
                </c:pt>
                <c:pt idx="45973">
                  <c:v>1201</c:v>
                </c:pt>
                <c:pt idx="45974">
                  <c:v>1180</c:v>
                </c:pt>
                <c:pt idx="45975">
                  <c:v>1143</c:v>
                </c:pt>
                <c:pt idx="45976">
                  <c:v>1109</c:v>
                </c:pt>
                <c:pt idx="45977">
                  <c:v>1061</c:v>
                </c:pt>
                <c:pt idx="45978">
                  <c:v>1140</c:v>
                </c:pt>
                <c:pt idx="45979">
                  <c:v>1133</c:v>
                </c:pt>
                <c:pt idx="45980">
                  <c:v>1080</c:v>
                </c:pt>
                <c:pt idx="45981">
                  <c:v>1049</c:v>
                </c:pt>
                <c:pt idx="45982">
                  <c:v>1008</c:v>
                </c:pt>
                <c:pt idx="45983">
                  <c:v>985</c:v>
                </c:pt>
                <c:pt idx="45984">
                  <c:v>944</c:v>
                </c:pt>
                <c:pt idx="45985">
                  <c:v>913</c:v>
                </c:pt>
                <c:pt idx="45986">
                  <c:v>885</c:v>
                </c:pt>
                <c:pt idx="45987">
                  <c:v>871</c:v>
                </c:pt>
                <c:pt idx="45988">
                  <c:v>858</c:v>
                </c:pt>
                <c:pt idx="45989">
                  <c:v>850</c:v>
                </c:pt>
                <c:pt idx="45990">
                  <c:v>815</c:v>
                </c:pt>
                <c:pt idx="45991">
                  <c:v>863</c:v>
                </c:pt>
                <c:pt idx="45992">
                  <c:v>885</c:v>
                </c:pt>
                <c:pt idx="45993">
                  <c:v>920</c:v>
                </c:pt>
                <c:pt idx="45994">
                  <c:v>907</c:v>
                </c:pt>
                <c:pt idx="45995">
                  <c:v>910</c:v>
                </c:pt>
                <c:pt idx="45996">
                  <c:v>927</c:v>
                </c:pt>
                <c:pt idx="45997">
                  <c:v>958</c:v>
                </c:pt>
                <c:pt idx="45998">
                  <c:v>961</c:v>
                </c:pt>
                <c:pt idx="45999">
                  <c:v>961</c:v>
                </c:pt>
                <c:pt idx="46000">
                  <c:v>943</c:v>
                </c:pt>
                <c:pt idx="46001">
                  <c:v>928</c:v>
                </c:pt>
                <c:pt idx="46002">
                  <c:v>1037</c:v>
                </c:pt>
                <c:pt idx="46003">
                  <c:v>1049</c:v>
                </c:pt>
                <c:pt idx="46004">
                  <c:v>1048</c:v>
                </c:pt>
                <c:pt idx="46005">
                  <c:v>1030</c:v>
                </c:pt>
                <c:pt idx="46006">
                  <c:v>999</c:v>
                </c:pt>
                <c:pt idx="46007">
                  <c:v>970</c:v>
                </c:pt>
                <c:pt idx="46008">
                  <c:v>941</c:v>
                </c:pt>
                <c:pt idx="46009">
                  <c:v>903</c:v>
                </c:pt>
                <c:pt idx="46010">
                  <c:v>888</c:v>
                </c:pt>
                <c:pt idx="46011">
                  <c:v>874</c:v>
                </c:pt>
                <c:pt idx="46012">
                  <c:v>865</c:v>
                </c:pt>
                <c:pt idx="46013">
                  <c:v>844</c:v>
                </c:pt>
                <c:pt idx="46014">
                  <c:v>821</c:v>
                </c:pt>
                <c:pt idx="46015">
                  <c:v>905</c:v>
                </c:pt>
                <c:pt idx="46016">
                  <c:v>967</c:v>
                </c:pt>
                <c:pt idx="46017">
                  <c:v>1016</c:v>
                </c:pt>
                <c:pt idx="46018">
                  <c:v>1047</c:v>
                </c:pt>
                <c:pt idx="46019">
                  <c:v>1048</c:v>
                </c:pt>
                <c:pt idx="46020">
                  <c:v>1059</c:v>
                </c:pt>
                <c:pt idx="46021">
                  <c:v>1066</c:v>
                </c:pt>
                <c:pt idx="46022">
                  <c:v>1090</c:v>
                </c:pt>
                <c:pt idx="46023">
                  <c:v>1089</c:v>
                </c:pt>
                <c:pt idx="46024">
                  <c:v>1020</c:v>
                </c:pt>
                <c:pt idx="46025">
                  <c:v>997</c:v>
                </c:pt>
                <c:pt idx="46026">
                  <c:v>1095</c:v>
                </c:pt>
                <c:pt idx="46027">
                  <c:v>1102</c:v>
                </c:pt>
                <c:pt idx="46028">
                  <c:v>1070</c:v>
                </c:pt>
                <c:pt idx="46029">
                  <c:v>1053</c:v>
                </c:pt>
                <c:pt idx="46030">
                  <c:v>1018</c:v>
                </c:pt>
                <c:pt idx="46031">
                  <c:v>962</c:v>
                </c:pt>
                <c:pt idx="46032">
                  <c:v>929</c:v>
                </c:pt>
                <c:pt idx="46033">
                  <c:v>904</c:v>
                </c:pt>
                <c:pt idx="46034">
                  <c:v>865</c:v>
                </c:pt>
                <c:pt idx="46035">
                  <c:v>853</c:v>
                </c:pt>
                <c:pt idx="46036">
                  <c:v>842</c:v>
                </c:pt>
                <c:pt idx="46037">
                  <c:v>843</c:v>
                </c:pt>
                <c:pt idx="46038">
                  <c:v>810</c:v>
                </c:pt>
                <c:pt idx="46039">
                  <c:v>853</c:v>
                </c:pt>
                <c:pt idx="46040">
                  <c:v>899</c:v>
                </c:pt>
                <c:pt idx="46041">
                  <c:v>939</c:v>
                </c:pt>
                <c:pt idx="46042">
                  <c:v>1007</c:v>
                </c:pt>
                <c:pt idx="46043">
                  <c:v>1021</c:v>
                </c:pt>
                <c:pt idx="46044">
                  <c:v>1037</c:v>
                </c:pt>
                <c:pt idx="46045">
                  <c:v>1032</c:v>
                </c:pt>
                <c:pt idx="46046">
                  <c:v>1106</c:v>
                </c:pt>
                <c:pt idx="46047">
                  <c:v>1047</c:v>
                </c:pt>
                <c:pt idx="46048">
                  <c:v>1033</c:v>
                </c:pt>
                <c:pt idx="46049">
                  <c:v>1006</c:v>
                </c:pt>
                <c:pt idx="46050">
                  <c:v>1099</c:v>
                </c:pt>
                <c:pt idx="46051">
                  <c:v>1113</c:v>
                </c:pt>
                <c:pt idx="46052">
                  <c:v>1108</c:v>
                </c:pt>
                <c:pt idx="46053">
                  <c:v>1074</c:v>
                </c:pt>
                <c:pt idx="46054">
                  <c:v>1026</c:v>
                </c:pt>
                <c:pt idx="46055">
                  <c:v>968</c:v>
                </c:pt>
                <c:pt idx="46056">
                  <c:v>927</c:v>
                </c:pt>
                <c:pt idx="46057">
                  <c:v>904</c:v>
                </c:pt>
                <c:pt idx="46058">
                  <c:v>904</c:v>
                </c:pt>
                <c:pt idx="46059">
                  <c:v>890</c:v>
                </c:pt>
                <c:pt idx="46060">
                  <c:v>889</c:v>
                </c:pt>
                <c:pt idx="46061">
                  <c:v>896</c:v>
                </c:pt>
                <c:pt idx="46062">
                  <c:v>929</c:v>
                </c:pt>
                <c:pt idx="46063">
                  <c:v>1133</c:v>
                </c:pt>
                <c:pt idx="46064">
                  <c:v>1285</c:v>
                </c:pt>
                <c:pt idx="46065">
                  <c:v>1397</c:v>
                </c:pt>
                <c:pt idx="46066">
                  <c:v>1359</c:v>
                </c:pt>
                <c:pt idx="46067">
                  <c:v>1472</c:v>
                </c:pt>
                <c:pt idx="46068">
                  <c:v>1478</c:v>
                </c:pt>
                <c:pt idx="46069">
                  <c:v>1520</c:v>
                </c:pt>
                <c:pt idx="46070">
                  <c:v>1504</c:v>
                </c:pt>
                <c:pt idx="46071">
                  <c:v>1437</c:v>
                </c:pt>
                <c:pt idx="46072">
                  <c:v>1331</c:v>
                </c:pt>
                <c:pt idx="46073">
                  <c:v>1193</c:v>
                </c:pt>
                <c:pt idx="46074">
                  <c:v>1255</c:v>
                </c:pt>
                <c:pt idx="46075">
                  <c:v>1244</c:v>
                </c:pt>
                <c:pt idx="46076">
                  <c:v>1224</c:v>
                </c:pt>
                <c:pt idx="46077">
                  <c:v>1189</c:v>
                </c:pt>
                <c:pt idx="46078">
                  <c:v>1105</c:v>
                </c:pt>
                <c:pt idx="46079">
                  <c:v>1051</c:v>
                </c:pt>
                <c:pt idx="46080">
                  <c:v>1003</c:v>
                </c:pt>
                <c:pt idx="46081">
                  <c:v>966</c:v>
                </c:pt>
                <c:pt idx="46082">
                  <c:v>947</c:v>
                </c:pt>
                <c:pt idx="46083">
                  <c:v>930</c:v>
                </c:pt>
                <c:pt idx="46084">
                  <c:v>949</c:v>
                </c:pt>
                <c:pt idx="46085">
                  <c:v>979</c:v>
                </c:pt>
                <c:pt idx="46086">
                  <c:v>978</c:v>
                </c:pt>
                <c:pt idx="46087">
                  <c:v>1161</c:v>
                </c:pt>
                <c:pt idx="46088">
                  <c:v>1329</c:v>
                </c:pt>
                <c:pt idx="46089">
                  <c:v>1429</c:v>
                </c:pt>
                <c:pt idx="46090">
                  <c:v>1480</c:v>
                </c:pt>
                <c:pt idx="46091">
                  <c:v>1476</c:v>
                </c:pt>
                <c:pt idx="46092">
                  <c:v>1493</c:v>
                </c:pt>
                <c:pt idx="46093">
                  <c:v>1517</c:v>
                </c:pt>
                <c:pt idx="46094">
                  <c:v>1491</c:v>
                </c:pt>
                <c:pt idx="46095">
                  <c:v>1451</c:v>
                </c:pt>
                <c:pt idx="46096">
                  <c:v>1363</c:v>
                </c:pt>
                <c:pt idx="46097">
                  <c:v>1220</c:v>
                </c:pt>
                <c:pt idx="46098">
                  <c:v>1310</c:v>
                </c:pt>
                <c:pt idx="46099">
                  <c:v>1277</c:v>
                </c:pt>
                <c:pt idx="46100">
                  <c:v>1233</c:v>
                </c:pt>
                <c:pt idx="46101">
                  <c:v>1187</c:v>
                </c:pt>
                <c:pt idx="46102">
                  <c:v>1109</c:v>
                </c:pt>
                <c:pt idx="46103">
                  <c:v>1038</c:v>
                </c:pt>
                <c:pt idx="46104">
                  <c:v>988</c:v>
                </c:pt>
                <c:pt idx="46105">
                  <c:v>963</c:v>
                </c:pt>
                <c:pt idx="46106">
                  <c:v>942</c:v>
                </c:pt>
                <c:pt idx="46107">
                  <c:v>931</c:v>
                </c:pt>
                <c:pt idx="46108">
                  <c:v>931</c:v>
                </c:pt>
                <c:pt idx="46109">
                  <c:v>959</c:v>
                </c:pt>
                <c:pt idx="46110">
                  <c:v>961</c:v>
                </c:pt>
                <c:pt idx="46111">
                  <c:v>1157</c:v>
                </c:pt>
                <c:pt idx="46112">
                  <c:v>1321</c:v>
                </c:pt>
                <c:pt idx="46113">
                  <c:v>1405</c:v>
                </c:pt>
                <c:pt idx="46114">
                  <c:v>1475</c:v>
                </c:pt>
                <c:pt idx="46115">
                  <c:v>1480</c:v>
                </c:pt>
                <c:pt idx="46116">
                  <c:v>1485</c:v>
                </c:pt>
                <c:pt idx="46117">
                  <c:v>1518</c:v>
                </c:pt>
                <c:pt idx="46118">
                  <c:v>1510</c:v>
                </c:pt>
                <c:pt idx="46119">
                  <c:v>1444</c:v>
                </c:pt>
                <c:pt idx="46120">
                  <c:v>1349</c:v>
                </c:pt>
                <c:pt idx="46121">
                  <c:v>1229</c:v>
                </c:pt>
                <c:pt idx="46122">
                  <c:v>1286</c:v>
                </c:pt>
                <c:pt idx="46123">
                  <c:v>1265</c:v>
                </c:pt>
                <c:pt idx="46124">
                  <c:v>1224</c:v>
                </c:pt>
                <c:pt idx="46125">
                  <c:v>1184</c:v>
                </c:pt>
                <c:pt idx="46126">
                  <c:v>1119</c:v>
                </c:pt>
                <c:pt idx="46127">
                  <c:v>1056</c:v>
                </c:pt>
                <c:pt idx="46128">
                  <c:v>1005</c:v>
                </c:pt>
                <c:pt idx="46129">
                  <c:v>973</c:v>
                </c:pt>
                <c:pt idx="46130">
                  <c:v>936</c:v>
                </c:pt>
                <c:pt idx="46131">
                  <c:v>919</c:v>
                </c:pt>
                <c:pt idx="46132">
                  <c:v>909</c:v>
                </c:pt>
                <c:pt idx="46133">
                  <c:v>927</c:v>
                </c:pt>
                <c:pt idx="46134">
                  <c:v>972</c:v>
                </c:pt>
                <c:pt idx="46135">
                  <c:v>1171</c:v>
                </c:pt>
                <c:pt idx="46136">
                  <c:v>1330</c:v>
                </c:pt>
                <c:pt idx="46137">
                  <c:v>1405</c:v>
                </c:pt>
                <c:pt idx="46138">
                  <c:v>1451</c:v>
                </c:pt>
                <c:pt idx="46139">
                  <c:v>1438</c:v>
                </c:pt>
                <c:pt idx="46140">
                  <c:v>1431</c:v>
                </c:pt>
                <c:pt idx="46141">
                  <c:v>1453</c:v>
                </c:pt>
                <c:pt idx="46142">
                  <c:v>1429</c:v>
                </c:pt>
                <c:pt idx="46143">
                  <c:v>1392</c:v>
                </c:pt>
                <c:pt idx="46144">
                  <c:v>1303</c:v>
                </c:pt>
                <c:pt idx="46145">
                  <c:v>1208</c:v>
                </c:pt>
                <c:pt idx="46146">
                  <c:v>1286</c:v>
                </c:pt>
                <c:pt idx="46147">
                  <c:v>1272</c:v>
                </c:pt>
                <c:pt idx="46148">
                  <c:v>1229</c:v>
                </c:pt>
                <c:pt idx="46149">
                  <c:v>1203</c:v>
                </c:pt>
                <c:pt idx="46150">
                  <c:v>1152</c:v>
                </c:pt>
                <c:pt idx="46151">
                  <c:v>1103</c:v>
                </c:pt>
                <c:pt idx="46152">
                  <c:v>1035</c:v>
                </c:pt>
                <c:pt idx="46153">
                  <c:v>1010</c:v>
                </c:pt>
                <c:pt idx="46154">
                  <c:v>983</c:v>
                </c:pt>
                <c:pt idx="46155">
                  <c:v>961</c:v>
                </c:pt>
                <c:pt idx="46156">
                  <c:v>957</c:v>
                </c:pt>
                <c:pt idx="46157">
                  <c:v>959</c:v>
                </c:pt>
                <c:pt idx="46158">
                  <c:v>933</c:v>
                </c:pt>
                <c:pt idx="46159">
                  <c:v>1047</c:v>
                </c:pt>
                <c:pt idx="46160">
                  <c:v>1132</c:v>
                </c:pt>
                <c:pt idx="46161">
                  <c:v>1216</c:v>
                </c:pt>
                <c:pt idx="46162">
                  <c:v>1266</c:v>
                </c:pt>
                <c:pt idx="46163">
                  <c:v>1270</c:v>
                </c:pt>
                <c:pt idx="46164">
                  <c:v>1279</c:v>
                </c:pt>
                <c:pt idx="46165">
                  <c:v>1311</c:v>
                </c:pt>
                <c:pt idx="46166">
                  <c:v>1276</c:v>
                </c:pt>
                <c:pt idx="46167">
                  <c:v>1229</c:v>
                </c:pt>
                <c:pt idx="46168">
                  <c:v>1183</c:v>
                </c:pt>
                <c:pt idx="46169">
                  <c:v>1125</c:v>
                </c:pt>
                <c:pt idx="46170">
                  <c:v>1220</c:v>
                </c:pt>
                <c:pt idx="46171">
                  <c:v>1233</c:v>
                </c:pt>
                <c:pt idx="46172">
                  <c:v>1197</c:v>
                </c:pt>
                <c:pt idx="46173">
                  <c:v>1163</c:v>
                </c:pt>
                <c:pt idx="46174">
                  <c:v>1122</c:v>
                </c:pt>
                <c:pt idx="46175">
                  <c:v>1067</c:v>
                </c:pt>
                <c:pt idx="46176">
                  <c:v>1019</c:v>
                </c:pt>
                <c:pt idx="46177">
                  <c:v>979</c:v>
                </c:pt>
                <c:pt idx="46178">
                  <c:v>937</c:v>
                </c:pt>
                <c:pt idx="46179">
                  <c:v>909</c:v>
                </c:pt>
                <c:pt idx="46180">
                  <c:v>912</c:v>
                </c:pt>
                <c:pt idx="46181">
                  <c:v>933</c:v>
                </c:pt>
                <c:pt idx="46182">
                  <c:v>713</c:v>
                </c:pt>
                <c:pt idx="46183">
                  <c:v>962</c:v>
                </c:pt>
                <c:pt idx="46184">
                  <c:v>1051</c:v>
                </c:pt>
                <c:pt idx="46185">
                  <c:v>1111</c:v>
                </c:pt>
                <c:pt idx="46186">
                  <c:v>1176</c:v>
                </c:pt>
                <c:pt idx="46187">
                  <c:v>1197</c:v>
                </c:pt>
                <c:pt idx="46188">
                  <c:v>1197</c:v>
                </c:pt>
                <c:pt idx="46189">
                  <c:v>1192</c:v>
                </c:pt>
                <c:pt idx="46190">
                  <c:v>1181</c:v>
                </c:pt>
                <c:pt idx="46191">
                  <c:v>1103</c:v>
                </c:pt>
                <c:pt idx="46192">
                  <c:v>1049</c:v>
                </c:pt>
                <c:pt idx="46193">
                  <c:v>1036</c:v>
                </c:pt>
                <c:pt idx="46194">
                  <c:v>1156</c:v>
                </c:pt>
                <c:pt idx="46195">
                  <c:v>1156</c:v>
                </c:pt>
                <c:pt idx="46196">
                  <c:v>1134</c:v>
                </c:pt>
                <c:pt idx="46197">
                  <c:v>1122</c:v>
                </c:pt>
                <c:pt idx="46198">
                  <c:v>1068</c:v>
                </c:pt>
                <c:pt idx="46199">
                  <c:v>1043</c:v>
                </c:pt>
                <c:pt idx="46200">
                  <c:v>1006</c:v>
                </c:pt>
                <c:pt idx="46201">
                  <c:v>971</c:v>
                </c:pt>
                <c:pt idx="46202">
                  <c:v>940</c:v>
                </c:pt>
                <c:pt idx="46203">
                  <c:v>908</c:v>
                </c:pt>
                <c:pt idx="46204">
                  <c:v>917</c:v>
                </c:pt>
                <c:pt idx="46205">
                  <c:v>903</c:v>
                </c:pt>
                <c:pt idx="46206">
                  <c:v>871</c:v>
                </c:pt>
                <c:pt idx="46207">
                  <c:v>915</c:v>
                </c:pt>
                <c:pt idx="46208">
                  <c:v>972</c:v>
                </c:pt>
                <c:pt idx="46209">
                  <c:v>965</c:v>
                </c:pt>
                <c:pt idx="46210">
                  <c:v>1036</c:v>
                </c:pt>
                <c:pt idx="46211">
                  <c:v>1072</c:v>
                </c:pt>
                <c:pt idx="46212">
                  <c:v>1090</c:v>
                </c:pt>
                <c:pt idx="46213">
                  <c:v>1079</c:v>
                </c:pt>
                <c:pt idx="46214">
                  <c:v>1070</c:v>
                </c:pt>
                <c:pt idx="46215">
                  <c:v>1044</c:v>
                </c:pt>
                <c:pt idx="46216">
                  <c:v>1039</c:v>
                </c:pt>
                <c:pt idx="46217">
                  <c:v>1044</c:v>
                </c:pt>
                <c:pt idx="46218">
                  <c:v>1145</c:v>
                </c:pt>
                <c:pt idx="46219">
                  <c:v>1157</c:v>
                </c:pt>
                <c:pt idx="46220">
                  <c:v>1146</c:v>
                </c:pt>
                <c:pt idx="46221">
                  <c:v>1121</c:v>
                </c:pt>
                <c:pt idx="46222">
                  <c:v>1076</c:v>
                </c:pt>
                <c:pt idx="46223">
                  <c:v>1030</c:v>
                </c:pt>
                <c:pt idx="46224">
                  <c:v>982</c:v>
                </c:pt>
                <c:pt idx="46225">
                  <c:v>954</c:v>
                </c:pt>
                <c:pt idx="46226">
                  <c:v>906</c:v>
                </c:pt>
                <c:pt idx="46227">
                  <c:v>886</c:v>
                </c:pt>
                <c:pt idx="46228">
                  <c:v>885</c:v>
                </c:pt>
                <c:pt idx="46229">
                  <c:v>908</c:v>
                </c:pt>
                <c:pt idx="46230">
                  <c:v>932</c:v>
                </c:pt>
                <c:pt idx="46231">
                  <c:v>1188</c:v>
                </c:pt>
                <c:pt idx="46232">
                  <c:v>1339</c:v>
                </c:pt>
                <c:pt idx="46233">
                  <c:v>1449</c:v>
                </c:pt>
                <c:pt idx="46234">
                  <c:v>1503</c:v>
                </c:pt>
                <c:pt idx="46235">
                  <c:v>1519</c:v>
                </c:pt>
                <c:pt idx="46236">
                  <c:v>1486</c:v>
                </c:pt>
                <c:pt idx="46237">
                  <c:v>1508</c:v>
                </c:pt>
                <c:pt idx="46238">
                  <c:v>1473</c:v>
                </c:pt>
                <c:pt idx="46239">
                  <c:v>1393</c:v>
                </c:pt>
                <c:pt idx="46240">
                  <c:v>1344</c:v>
                </c:pt>
                <c:pt idx="46241">
                  <c:v>1249</c:v>
                </c:pt>
                <c:pt idx="46242">
                  <c:v>1306</c:v>
                </c:pt>
                <c:pt idx="46243">
                  <c:v>1284</c:v>
                </c:pt>
                <c:pt idx="46244">
                  <c:v>1249</c:v>
                </c:pt>
                <c:pt idx="46245">
                  <c:v>1185</c:v>
                </c:pt>
                <c:pt idx="46246">
                  <c:v>1100</c:v>
                </c:pt>
                <c:pt idx="46247">
                  <c:v>1053</c:v>
                </c:pt>
                <c:pt idx="46248">
                  <c:v>996</c:v>
                </c:pt>
                <c:pt idx="46249">
                  <c:v>962</c:v>
                </c:pt>
                <c:pt idx="46250">
                  <c:v>933</c:v>
                </c:pt>
                <c:pt idx="46251">
                  <c:v>894</c:v>
                </c:pt>
                <c:pt idx="46252">
                  <c:v>910</c:v>
                </c:pt>
                <c:pt idx="46253">
                  <c:v>928</c:v>
                </c:pt>
                <c:pt idx="46254">
                  <c:v>942</c:v>
                </c:pt>
                <c:pt idx="46255">
                  <c:v>1124</c:v>
                </c:pt>
                <c:pt idx="46256">
                  <c:v>1313</c:v>
                </c:pt>
                <c:pt idx="46257">
                  <c:v>1430</c:v>
                </c:pt>
                <c:pt idx="46258">
                  <c:v>1456</c:v>
                </c:pt>
                <c:pt idx="46259">
                  <c:v>1452</c:v>
                </c:pt>
                <c:pt idx="46260">
                  <c:v>1428</c:v>
                </c:pt>
                <c:pt idx="46261">
                  <c:v>1442</c:v>
                </c:pt>
                <c:pt idx="46262">
                  <c:v>1417</c:v>
                </c:pt>
                <c:pt idx="46263">
                  <c:v>1399</c:v>
                </c:pt>
                <c:pt idx="46264">
                  <c:v>1308</c:v>
                </c:pt>
                <c:pt idx="46265">
                  <c:v>1222</c:v>
                </c:pt>
                <c:pt idx="46266">
                  <c:v>1309</c:v>
                </c:pt>
                <c:pt idx="46267">
                  <c:v>1279</c:v>
                </c:pt>
                <c:pt idx="46268">
                  <c:v>1241</c:v>
                </c:pt>
                <c:pt idx="46269">
                  <c:v>1195</c:v>
                </c:pt>
                <c:pt idx="46270">
                  <c:v>1124</c:v>
                </c:pt>
                <c:pt idx="46271">
                  <c:v>1050</c:v>
                </c:pt>
                <c:pt idx="46272">
                  <c:v>1014</c:v>
                </c:pt>
                <c:pt idx="46273">
                  <c:v>965</c:v>
                </c:pt>
                <c:pt idx="46274">
                  <c:v>941</c:v>
                </c:pt>
                <c:pt idx="46275">
                  <c:v>907</c:v>
                </c:pt>
                <c:pt idx="46276">
                  <c:v>918</c:v>
                </c:pt>
                <c:pt idx="46277">
                  <c:v>940</c:v>
                </c:pt>
                <c:pt idx="46278">
                  <c:v>967</c:v>
                </c:pt>
                <c:pt idx="46279">
                  <c:v>1167</c:v>
                </c:pt>
                <c:pt idx="46280">
                  <c:v>1343</c:v>
                </c:pt>
                <c:pt idx="46281">
                  <c:v>1425</c:v>
                </c:pt>
                <c:pt idx="46282">
                  <c:v>1498</c:v>
                </c:pt>
                <c:pt idx="46283">
                  <c:v>1488</c:v>
                </c:pt>
                <c:pt idx="46284">
                  <c:v>1463</c:v>
                </c:pt>
                <c:pt idx="46285">
                  <c:v>1455</c:v>
                </c:pt>
                <c:pt idx="46286">
                  <c:v>1428</c:v>
                </c:pt>
                <c:pt idx="46287">
                  <c:v>1354</c:v>
                </c:pt>
                <c:pt idx="46288">
                  <c:v>1277</c:v>
                </c:pt>
                <c:pt idx="46289">
                  <c:v>1174</c:v>
                </c:pt>
                <c:pt idx="46290">
                  <c:v>1261</c:v>
                </c:pt>
                <c:pt idx="46291">
                  <c:v>1250</c:v>
                </c:pt>
                <c:pt idx="46292">
                  <c:v>1216</c:v>
                </c:pt>
                <c:pt idx="46293">
                  <c:v>1180</c:v>
                </c:pt>
                <c:pt idx="46294">
                  <c:v>1122</c:v>
                </c:pt>
                <c:pt idx="46295">
                  <c:v>1050</c:v>
                </c:pt>
                <c:pt idx="46296">
                  <c:v>1002</c:v>
                </c:pt>
                <c:pt idx="46297">
                  <c:v>955</c:v>
                </c:pt>
                <c:pt idx="46298">
                  <c:v>937</c:v>
                </c:pt>
                <c:pt idx="46299">
                  <c:v>928</c:v>
                </c:pt>
                <c:pt idx="46300">
                  <c:v>935</c:v>
                </c:pt>
                <c:pt idx="46301">
                  <c:v>944</c:v>
                </c:pt>
                <c:pt idx="46302">
                  <c:v>966</c:v>
                </c:pt>
                <c:pt idx="46303">
                  <c:v>1167</c:v>
                </c:pt>
                <c:pt idx="46304">
                  <c:v>1304</c:v>
                </c:pt>
                <c:pt idx="46305">
                  <c:v>1421</c:v>
                </c:pt>
                <c:pt idx="46306">
                  <c:v>1457</c:v>
                </c:pt>
                <c:pt idx="46307">
                  <c:v>1447</c:v>
                </c:pt>
                <c:pt idx="46308">
                  <c:v>1425</c:v>
                </c:pt>
                <c:pt idx="46309">
                  <c:v>1416</c:v>
                </c:pt>
                <c:pt idx="46310">
                  <c:v>1388</c:v>
                </c:pt>
                <c:pt idx="46311">
                  <c:v>1347</c:v>
                </c:pt>
                <c:pt idx="46312">
                  <c:v>1269</c:v>
                </c:pt>
                <c:pt idx="46313">
                  <c:v>1167</c:v>
                </c:pt>
                <c:pt idx="46314">
                  <c:v>1276</c:v>
                </c:pt>
                <c:pt idx="46315">
                  <c:v>1261</c:v>
                </c:pt>
                <c:pt idx="46316">
                  <c:v>1230</c:v>
                </c:pt>
                <c:pt idx="46317">
                  <c:v>1183</c:v>
                </c:pt>
                <c:pt idx="46318">
                  <c:v>1101</c:v>
                </c:pt>
                <c:pt idx="46319">
                  <c:v>1019</c:v>
                </c:pt>
                <c:pt idx="46320">
                  <c:v>953</c:v>
                </c:pt>
                <c:pt idx="46321">
                  <c:v>935</c:v>
                </c:pt>
                <c:pt idx="46322">
                  <c:v>929</c:v>
                </c:pt>
                <c:pt idx="46323">
                  <c:v>917</c:v>
                </c:pt>
                <c:pt idx="46324">
                  <c:v>918</c:v>
                </c:pt>
                <c:pt idx="46325">
                  <c:v>949</c:v>
                </c:pt>
                <c:pt idx="46326">
                  <c:v>954</c:v>
                </c:pt>
                <c:pt idx="46327">
                  <c:v>1170</c:v>
                </c:pt>
                <c:pt idx="46328">
                  <c:v>1331</c:v>
                </c:pt>
                <c:pt idx="46329">
                  <c:v>1404</c:v>
                </c:pt>
                <c:pt idx="46330">
                  <c:v>1449</c:v>
                </c:pt>
                <c:pt idx="46331">
                  <c:v>1438</c:v>
                </c:pt>
                <c:pt idx="46332">
                  <c:v>1435</c:v>
                </c:pt>
                <c:pt idx="46333">
                  <c:v>1476</c:v>
                </c:pt>
                <c:pt idx="46334">
                  <c:v>1429</c:v>
                </c:pt>
                <c:pt idx="46335">
                  <c:v>1347</c:v>
                </c:pt>
                <c:pt idx="46336">
                  <c:v>1256</c:v>
                </c:pt>
                <c:pt idx="46337">
                  <c:v>1178</c:v>
                </c:pt>
                <c:pt idx="46338">
                  <c:v>1276</c:v>
                </c:pt>
                <c:pt idx="46339">
                  <c:v>1254</c:v>
                </c:pt>
                <c:pt idx="46340">
                  <c:v>1210</c:v>
                </c:pt>
                <c:pt idx="46341">
                  <c:v>1167</c:v>
                </c:pt>
                <c:pt idx="46342">
                  <c:v>1107</c:v>
                </c:pt>
                <c:pt idx="46343">
                  <c:v>1036</c:v>
                </c:pt>
                <c:pt idx="46344">
                  <c:v>997</c:v>
                </c:pt>
                <c:pt idx="46345">
                  <c:v>958</c:v>
                </c:pt>
                <c:pt idx="46346">
                  <c:v>936</c:v>
                </c:pt>
                <c:pt idx="46347">
                  <c:v>929</c:v>
                </c:pt>
                <c:pt idx="46348">
                  <c:v>918</c:v>
                </c:pt>
                <c:pt idx="46349">
                  <c:v>918</c:v>
                </c:pt>
                <c:pt idx="46350">
                  <c:v>920</c:v>
                </c:pt>
                <c:pt idx="46351">
                  <c:v>1037</c:v>
                </c:pt>
                <c:pt idx="46352">
                  <c:v>1141</c:v>
                </c:pt>
                <c:pt idx="46353">
                  <c:v>1225</c:v>
                </c:pt>
                <c:pt idx="46354">
                  <c:v>1289</c:v>
                </c:pt>
                <c:pt idx="46355">
                  <c:v>1276</c:v>
                </c:pt>
                <c:pt idx="46356">
                  <c:v>1234</c:v>
                </c:pt>
                <c:pt idx="46357">
                  <c:v>1240</c:v>
                </c:pt>
                <c:pt idx="46358">
                  <c:v>1242</c:v>
                </c:pt>
                <c:pt idx="46359">
                  <c:v>1225</c:v>
                </c:pt>
                <c:pt idx="46360">
                  <c:v>1189</c:v>
                </c:pt>
                <c:pt idx="46361">
                  <c:v>1167</c:v>
                </c:pt>
                <c:pt idx="46362">
                  <c:v>1229</c:v>
                </c:pt>
                <c:pt idx="46363">
                  <c:v>1206</c:v>
                </c:pt>
                <c:pt idx="46364">
                  <c:v>1180</c:v>
                </c:pt>
                <c:pt idx="46365">
                  <c:v>1153</c:v>
                </c:pt>
                <c:pt idx="46366">
                  <c:v>1083</c:v>
                </c:pt>
                <c:pt idx="46367">
                  <c:v>1037</c:v>
                </c:pt>
                <c:pt idx="46368">
                  <c:v>992</c:v>
                </c:pt>
                <c:pt idx="46369">
                  <c:v>991</c:v>
                </c:pt>
                <c:pt idx="46370">
                  <c:v>943</c:v>
                </c:pt>
                <c:pt idx="46371">
                  <c:v>935</c:v>
                </c:pt>
                <c:pt idx="46372">
                  <c:v>910</c:v>
                </c:pt>
                <c:pt idx="46373">
                  <c:v>885</c:v>
                </c:pt>
                <c:pt idx="46374">
                  <c:v>872</c:v>
                </c:pt>
                <c:pt idx="46375">
                  <c:v>906</c:v>
                </c:pt>
                <c:pt idx="46376">
                  <c:v>996</c:v>
                </c:pt>
                <c:pt idx="46377">
                  <c:v>1047</c:v>
                </c:pt>
                <c:pt idx="46378">
                  <c:v>1085</c:v>
                </c:pt>
                <c:pt idx="46379">
                  <c:v>1105</c:v>
                </c:pt>
                <c:pt idx="46380">
                  <c:v>1124</c:v>
                </c:pt>
                <c:pt idx="46381">
                  <c:v>1114</c:v>
                </c:pt>
                <c:pt idx="46382">
                  <c:v>1077</c:v>
                </c:pt>
                <c:pt idx="46383">
                  <c:v>1075</c:v>
                </c:pt>
                <c:pt idx="46384">
                  <c:v>1082</c:v>
                </c:pt>
                <c:pt idx="46385">
                  <c:v>1071</c:v>
                </c:pt>
                <c:pt idx="46386">
                  <c:v>1182</c:v>
                </c:pt>
                <c:pt idx="46387">
                  <c:v>1178</c:v>
                </c:pt>
                <c:pt idx="46388">
                  <c:v>1181</c:v>
                </c:pt>
                <c:pt idx="46389">
                  <c:v>1122</c:v>
                </c:pt>
                <c:pt idx="46390">
                  <c:v>1083</c:v>
                </c:pt>
                <c:pt idx="46391">
                  <c:v>1025</c:v>
                </c:pt>
                <c:pt idx="46392">
                  <c:v>990</c:v>
                </c:pt>
                <c:pt idx="46393">
                  <c:v>960</c:v>
                </c:pt>
                <c:pt idx="46394">
                  <c:v>940</c:v>
                </c:pt>
                <c:pt idx="46395">
                  <c:v>928</c:v>
                </c:pt>
                <c:pt idx="46396">
                  <c:v>900</c:v>
                </c:pt>
                <c:pt idx="46397">
                  <c:v>936</c:v>
                </c:pt>
                <c:pt idx="46398">
                  <c:v>979</c:v>
                </c:pt>
                <c:pt idx="46399">
                  <c:v>1185</c:v>
                </c:pt>
                <c:pt idx="46400">
                  <c:v>1336</c:v>
                </c:pt>
                <c:pt idx="46401">
                  <c:v>1413</c:v>
                </c:pt>
                <c:pt idx="46402">
                  <c:v>1459</c:v>
                </c:pt>
                <c:pt idx="46403">
                  <c:v>1472</c:v>
                </c:pt>
                <c:pt idx="46404">
                  <c:v>1456</c:v>
                </c:pt>
                <c:pt idx="46405">
                  <c:v>1481</c:v>
                </c:pt>
                <c:pt idx="46406">
                  <c:v>1482</c:v>
                </c:pt>
                <c:pt idx="46407">
                  <c:v>1381</c:v>
                </c:pt>
                <c:pt idx="46408">
                  <c:v>1296</c:v>
                </c:pt>
                <c:pt idx="46409">
                  <c:v>1185</c:v>
                </c:pt>
                <c:pt idx="46410">
                  <c:v>1275</c:v>
                </c:pt>
                <c:pt idx="46411">
                  <c:v>1253</c:v>
                </c:pt>
                <c:pt idx="46412">
                  <c:v>1230</c:v>
                </c:pt>
                <c:pt idx="46413">
                  <c:v>1187</c:v>
                </c:pt>
                <c:pt idx="46414">
                  <c:v>1121</c:v>
                </c:pt>
                <c:pt idx="46415">
                  <c:v>1055</c:v>
                </c:pt>
                <c:pt idx="46416">
                  <c:v>1011</c:v>
                </c:pt>
                <c:pt idx="46417">
                  <c:v>977</c:v>
                </c:pt>
                <c:pt idx="46418">
                  <c:v>954</c:v>
                </c:pt>
                <c:pt idx="46419">
                  <c:v>936</c:v>
                </c:pt>
                <c:pt idx="46420">
                  <c:v>941</c:v>
                </c:pt>
                <c:pt idx="46421">
                  <c:v>978</c:v>
                </c:pt>
                <c:pt idx="46422">
                  <c:v>973</c:v>
                </c:pt>
                <c:pt idx="46423">
                  <c:v>1164</c:v>
                </c:pt>
                <c:pt idx="46424">
                  <c:v>1315</c:v>
                </c:pt>
                <c:pt idx="46425">
                  <c:v>1388</c:v>
                </c:pt>
                <c:pt idx="46426">
                  <c:v>1456</c:v>
                </c:pt>
                <c:pt idx="46427">
                  <c:v>1462</c:v>
                </c:pt>
                <c:pt idx="46428">
                  <c:v>1438</c:v>
                </c:pt>
                <c:pt idx="46429">
                  <c:v>1461</c:v>
                </c:pt>
                <c:pt idx="46430">
                  <c:v>1415</c:v>
                </c:pt>
                <c:pt idx="46431">
                  <c:v>1378</c:v>
                </c:pt>
                <c:pt idx="46432">
                  <c:v>1301</c:v>
                </c:pt>
                <c:pt idx="46433">
                  <c:v>1203</c:v>
                </c:pt>
                <c:pt idx="46434">
                  <c:v>1268</c:v>
                </c:pt>
                <c:pt idx="46435">
                  <c:v>1237</c:v>
                </c:pt>
                <c:pt idx="46436">
                  <c:v>1221</c:v>
                </c:pt>
                <c:pt idx="46437">
                  <c:v>1164</c:v>
                </c:pt>
                <c:pt idx="46438">
                  <c:v>1100</c:v>
                </c:pt>
                <c:pt idx="46439">
                  <c:v>1030</c:v>
                </c:pt>
                <c:pt idx="46440">
                  <c:v>975</c:v>
                </c:pt>
                <c:pt idx="46441">
                  <c:v>947</c:v>
                </c:pt>
                <c:pt idx="46442">
                  <c:v>923</c:v>
                </c:pt>
                <c:pt idx="46443">
                  <c:v>904</c:v>
                </c:pt>
                <c:pt idx="46444">
                  <c:v>913</c:v>
                </c:pt>
                <c:pt idx="46445">
                  <c:v>930</c:v>
                </c:pt>
                <c:pt idx="46446">
                  <c:v>939</c:v>
                </c:pt>
                <c:pt idx="46447">
                  <c:v>1132</c:v>
                </c:pt>
                <c:pt idx="46448">
                  <c:v>1314</c:v>
                </c:pt>
                <c:pt idx="46449">
                  <c:v>1418</c:v>
                </c:pt>
                <c:pt idx="46450">
                  <c:v>1471</c:v>
                </c:pt>
                <c:pt idx="46451">
                  <c:v>1467</c:v>
                </c:pt>
                <c:pt idx="46452">
                  <c:v>1500</c:v>
                </c:pt>
                <c:pt idx="46453">
                  <c:v>1516</c:v>
                </c:pt>
                <c:pt idx="46454">
                  <c:v>1474</c:v>
                </c:pt>
                <c:pt idx="46455">
                  <c:v>1415</c:v>
                </c:pt>
                <c:pt idx="46456">
                  <c:v>1358</c:v>
                </c:pt>
                <c:pt idx="46457">
                  <c:v>1259</c:v>
                </c:pt>
                <c:pt idx="46458">
                  <c:v>1321</c:v>
                </c:pt>
                <c:pt idx="46459">
                  <c:v>1294</c:v>
                </c:pt>
                <c:pt idx="46460">
                  <c:v>1249</c:v>
                </c:pt>
                <c:pt idx="46461">
                  <c:v>1202</c:v>
                </c:pt>
                <c:pt idx="46462">
                  <c:v>1122</c:v>
                </c:pt>
                <c:pt idx="46463">
                  <c:v>1067</c:v>
                </c:pt>
                <c:pt idx="46464">
                  <c:v>1023</c:v>
                </c:pt>
                <c:pt idx="46465">
                  <c:v>983</c:v>
                </c:pt>
                <c:pt idx="46466">
                  <c:v>958</c:v>
                </c:pt>
                <c:pt idx="46467">
                  <c:v>945</c:v>
                </c:pt>
                <c:pt idx="46468">
                  <c:v>938</c:v>
                </c:pt>
                <c:pt idx="46469">
                  <c:v>952</c:v>
                </c:pt>
                <c:pt idx="46470">
                  <c:v>981</c:v>
                </c:pt>
                <c:pt idx="46471">
                  <c:v>1176</c:v>
                </c:pt>
                <c:pt idx="46472">
                  <c:v>1300</c:v>
                </c:pt>
                <c:pt idx="46473">
                  <c:v>1426</c:v>
                </c:pt>
                <c:pt idx="46474">
                  <c:v>1486</c:v>
                </c:pt>
                <c:pt idx="46475">
                  <c:v>1485</c:v>
                </c:pt>
                <c:pt idx="46476">
                  <c:v>1480</c:v>
                </c:pt>
                <c:pt idx="46477">
                  <c:v>1524</c:v>
                </c:pt>
                <c:pt idx="46478">
                  <c:v>1511</c:v>
                </c:pt>
                <c:pt idx="46479">
                  <c:v>1461</c:v>
                </c:pt>
                <c:pt idx="46480">
                  <c:v>1341</c:v>
                </c:pt>
                <c:pt idx="46481">
                  <c:v>1243</c:v>
                </c:pt>
                <c:pt idx="46482">
                  <c:v>1318</c:v>
                </c:pt>
                <c:pt idx="46483">
                  <c:v>1280</c:v>
                </c:pt>
                <c:pt idx="46484">
                  <c:v>1248</c:v>
                </c:pt>
                <c:pt idx="46485">
                  <c:v>1168</c:v>
                </c:pt>
                <c:pt idx="46486">
                  <c:v>1119</c:v>
                </c:pt>
                <c:pt idx="46487">
                  <c:v>1072</c:v>
                </c:pt>
                <c:pt idx="46488">
                  <c:v>1019</c:v>
                </c:pt>
                <c:pt idx="46489">
                  <c:v>987</c:v>
                </c:pt>
                <c:pt idx="46490">
                  <c:v>966</c:v>
                </c:pt>
                <c:pt idx="46491">
                  <c:v>946</c:v>
                </c:pt>
                <c:pt idx="46492">
                  <c:v>952</c:v>
                </c:pt>
                <c:pt idx="46493">
                  <c:v>938</c:v>
                </c:pt>
                <c:pt idx="46494">
                  <c:v>957</c:v>
                </c:pt>
                <c:pt idx="46495">
                  <c:v>1159</c:v>
                </c:pt>
                <c:pt idx="46496">
                  <c:v>1304</c:v>
                </c:pt>
                <c:pt idx="46497">
                  <c:v>1400</c:v>
                </c:pt>
                <c:pt idx="46498">
                  <c:v>1460</c:v>
                </c:pt>
                <c:pt idx="46499">
                  <c:v>1451</c:v>
                </c:pt>
                <c:pt idx="46500">
                  <c:v>1471</c:v>
                </c:pt>
                <c:pt idx="46501">
                  <c:v>1503</c:v>
                </c:pt>
                <c:pt idx="46502">
                  <c:v>1462</c:v>
                </c:pt>
                <c:pt idx="46503">
                  <c:v>1369</c:v>
                </c:pt>
                <c:pt idx="46504">
                  <c:v>1295</c:v>
                </c:pt>
                <c:pt idx="46505">
                  <c:v>1211</c:v>
                </c:pt>
                <c:pt idx="46506">
                  <c:v>1281</c:v>
                </c:pt>
                <c:pt idx="46507">
                  <c:v>1248</c:v>
                </c:pt>
                <c:pt idx="46508">
                  <c:v>1204</c:v>
                </c:pt>
                <c:pt idx="46509">
                  <c:v>1167</c:v>
                </c:pt>
                <c:pt idx="46510">
                  <c:v>1092</c:v>
                </c:pt>
                <c:pt idx="46511">
                  <c:v>1032</c:v>
                </c:pt>
                <c:pt idx="46512">
                  <c:v>1019</c:v>
                </c:pt>
                <c:pt idx="46513">
                  <c:v>988</c:v>
                </c:pt>
                <c:pt idx="46514">
                  <c:v>958</c:v>
                </c:pt>
                <c:pt idx="46515">
                  <c:v>947</c:v>
                </c:pt>
                <c:pt idx="46516">
                  <c:v>942</c:v>
                </c:pt>
                <c:pt idx="46517">
                  <c:v>934</c:v>
                </c:pt>
                <c:pt idx="46518">
                  <c:v>933</c:v>
                </c:pt>
                <c:pt idx="46519">
                  <c:v>1044</c:v>
                </c:pt>
                <c:pt idx="46520">
                  <c:v>1165</c:v>
                </c:pt>
                <c:pt idx="46521">
                  <c:v>1249</c:v>
                </c:pt>
                <c:pt idx="46522">
                  <c:v>1305</c:v>
                </c:pt>
                <c:pt idx="46523">
                  <c:v>1294</c:v>
                </c:pt>
                <c:pt idx="46524">
                  <c:v>1255</c:v>
                </c:pt>
                <c:pt idx="46525">
                  <c:v>1236</c:v>
                </c:pt>
                <c:pt idx="46526">
                  <c:v>1188</c:v>
                </c:pt>
                <c:pt idx="46527">
                  <c:v>1158</c:v>
                </c:pt>
                <c:pt idx="46528">
                  <c:v>1118</c:v>
                </c:pt>
                <c:pt idx="46529">
                  <c:v>1117</c:v>
                </c:pt>
                <c:pt idx="46530">
                  <c:v>1182</c:v>
                </c:pt>
                <c:pt idx="46531">
                  <c:v>1166</c:v>
                </c:pt>
                <c:pt idx="46532">
                  <c:v>1141</c:v>
                </c:pt>
                <c:pt idx="46533">
                  <c:v>1105</c:v>
                </c:pt>
                <c:pt idx="46534">
                  <c:v>1046</c:v>
                </c:pt>
                <c:pt idx="46535">
                  <c:v>989</c:v>
                </c:pt>
                <c:pt idx="46536">
                  <c:v>956</c:v>
                </c:pt>
                <c:pt idx="46537">
                  <c:v>940</c:v>
                </c:pt>
                <c:pt idx="46538">
                  <c:v>921</c:v>
                </c:pt>
                <c:pt idx="46539">
                  <c:v>909</c:v>
                </c:pt>
                <c:pt idx="46540">
                  <c:v>896</c:v>
                </c:pt>
                <c:pt idx="46541">
                  <c:v>882</c:v>
                </c:pt>
                <c:pt idx="46542">
                  <c:v>852</c:v>
                </c:pt>
                <c:pt idx="46543">
                  <c:v>897</c:v>
                </c:pt>
                <c:pt idx="46544">
                  <c:v>946</c:v>
                </c:pt>
                <c:pt idx="46545">
                  <c:v>995</c:v>
                </c:pt>
                <c:pt idx="46546">
                  <c:v>1046</c:v>
                </c:pt>
                <c:pt idx="46547">
                  <c:v>1068</c:v>
                </c:pt>
                <c:pt idx="46548">
                  <c:v>1106</c:v>
                </c:pt>
                <c:pt idx="46549">
                  <c:v>1098</c:v>
                </c:pt>
                <c:pt idx="46550">
                  <c:v>1092</c:v>
                </c:pt>
                <c:pt idx="46551">
                  <c:v>1073</c:v>
                </c:pt>
                <c:pt idx="46552">
                  <c:v>1049</c:v>
                </c:pt>
                <c:pt idx="46553">
                  <c:v>1043</c:v>
                </c:pt>
                <c:pt idx="46554">
                  <c:v>1157</c:v>
                </c:pt>
                <c:pt idx="46555">
                  <c:v>1171</c:v>
                </c:pt>
                <c:pt idx="46556">
                  <c:v>1160</c:v>
                </c:pt>
                <c:pt idx="46557">
                  <c:v>1153</c:v>
                </c:pt>
                <c:pt idx="46558">
                  <c:v>1105</c:v>
                </c:pt>
                <c:pt idx="46559">
                  <c:v>1034</c:v>
                </c:pt>
                <c:pt idx="46560">
                  <c:v>997</c:v>
                </c:pt>
                <c:pt idx="46561">
                  <c:v>951</c:v>
                </c:pt>
                <c:pt idx="46562">
                  <c:v>938</c:v>
                </c:pt>
                <c:pt idx="46563">
                  <c:v>926</c:v>
                </c:pt>
                <c:pt idx="46564">
                  <c:v>925</c:v>
                </c:pt>
                <c:pt idx="46565">
                  <c:v>934</c:v>
                </c:pt>
                <c:pt idx="46566">
                  <c:v>987</c:v>
                </c:pt>
                <c:pt idx="46567">
                  <c:v>1216</c:v>
                </c:pt>
                <c:pt idx="46568">
                  <c:v>1348</c:v>
                </c:pt>
                <c:pt idx="46569">
                  <c:v>1446</c:v>
                </c:pt>
                <c:pt idx="46570">
                  <c:v>1508</c:v>
                </c:pt>
                <c:pt idx="46571">
                  <c:v>1508</c:v>
                </c:pt>
                <c:pt idx="46572">
                  <c:v>1508</c:v>
                </c:pt>
                <c:pt idx="46573">
                  <c:v>1528</c:v>
                </c:pt>
                <c:pt idx="46574">
                  <c:v>1525</c:v>
                </c:pt>
                <c:pt idx="46575">
                  <c:v>1479</c:v>
                </c:pt>
                <c:pt idx="46576">
                  <c:v>1370</c:v>
                </c:pt>
                <c:pt idx="46577">
                  <c:v>1263</c:v>
                </c:pt>
                <c:pt idx="46578">
                  <c:v>1308</c:v>
                </c:pt>
                <c:pt idx="46579">
                  <c:v>1292</c:v>
                </c:pt>
                <c:pt idx="46580">
                  <c:v>1266</c:v>
                </c:pt>
                <c:pt idx="46581">
                  <c:v>1224</c:v>
                </c:pt>
                <c:pt idx="46582">
                  <c:v>1142</c:v>
                </c:pt>
                <c:pt idx="46583">
                  <c:v>1078</c:v>
                </c:pt>
                <c:pt idx="46584">
                  <c:v>1024</c:v>
                </c:pt>
                <c:pt idx="46585">
                  <c:v>964</c:v>
                </c:pt>
                <c:pt idx="46586">
                  <c:v>948</c:v>
                </c:pt>
                <c:pt idx="46587">
                  <c:v>935</c:v>
                </c:pt>
                <c:pt idx="46588">
                  <c:v>925</c:v>
                </c:pt>
                <c:pt idx="46589">
                  <c:v>934</c:v>
                </c:pt>
                <c:pt idx="46590">
                  <c:v>970</c:v>
                </c:pt>
                <c:pt idx="46591">
                  <c:v>1202</c:v>
                </c:pt>
                <c:pt idx="46592">
                  <c:v>1350</c:v>
                </c:pt>
                <c:pt idx="46593">
                  <c:v>1462</c:v>
                </c:pt>
                <c:pt idx="46594">
                  <c:v>1495</c:v>
                </c:pt>
                <c:pt idx="46595">
                  <c:v>1506</c:v>
                </c:pt>
                <c:pt idx="46596">
                  <c:v>1535</c:v>
                </c:pt>
                <c:pt idx="46597">
                  <c:v>1560</c:v>
                </c:pt>
                <c:pt idx="46598">
                  <c:v>1532</c:v>
                </c:pt>
                <c:pt idx="46599">
                  <c:v>1492</c:v>
                </c:pt>
                <c:pt idx="46600">
                  <c:v>1403</c:v>
                </c:pt>
                <c:pt idx="46601">
                  <c:v>1282</c:v>
                </c:pt>
                <c:pt idx="46602">
                  <c:v>1354</c:v>
                </c:pt>
                <c:pt idx="46603">
                  <c:v>1285</c:v>
                </c:pt>
                <c:pt idx="46604">
                  <c:v>1257</c:v>
                </c:pt>
                <c:pt idx="46605">
                  <c:v>1248</c:v>
                </c:pt>
                <c:pt idx="46606">
                  <c:v>1158</c:v>
                </c:pt>
                <c:pt idx="46607">
                  <c:v>1100</c:v>
                </c:pt>
                <c:pt idx="46608">
                  <c:v>1038</c:v>
                </c:pt>
                <c:pt idx="46609">
                  <c:v>1003</c:v>
                </c:pt>
                <c:pt idx="46610">
                  <c:v>974</c:v>
                </c:pt>
                <c:pt idx="46611">
                  <c:v>960</c:v>
                </c:pt>
                <c:pt idx="46612">
                  <c:v>950</c:v>
                </c:pt>
                <c:pt idx="46613">
                  <c:v>976</c:v>
                </c:pt>
                <c:pt idx="46614">
                  <c:v>997</c:v>
                </c:pt>
                <c:pt idx="46615">
                  <c:v>1210</c:v>
                </c:pt>
                <c:pt idx="46616">
                  <c:v>1352</c:v>
                </c:pt>
                <c:pt idx="46617">
                  <c:v>1411</c:v>
                </c:pt>
                <c:pt idx="46618">
                  <c:v>1457</c:v>
                </c:pt>
                <c:pt idx="46619">
                  <c:v>1445</c:v>
                </c:pt>
                <c:pt idx="46620">
                  <c:v>1510</c:v>
                </c:pt>
                <c:pt idx="46621">
                  <c:v>1518</c:v>
                </c:pt>
                <c:pt idx="46622">
                  <c:v>1490</c:v>
                </c:pt>
                <c:pt idx="46623">
                  <c:v>1398</c:v>
                </c:pt>
                <c:pt idx="46624">
                  <c:v>1317</c:v>
                </c:pt>
                <c:pt idx="46625">
                  <c:v>1208</c:v>
                </c:pt>
                <c:pt idx="46626">
                  <c:v>1295</c:v>
                </c:pt>
                <c:pt idx="46627">
                  <c:v>1273</c:v>
                </c:pt>
                <c:pt idx="46628">
                  <c:v>1221</c:v>
                </c:pt>
                <c:pt idx="46629">
                  <c:v>1174</c:v>
                </c:pt>
                <c:pt idx="46630">
                  <c:v>1119</c:v>
                </c:pt>
                <c:pt idx="46631">
                  <c:v>1052</c:v>
                </c:pt>
                <c:pt idx="46632">
                  <c:v>996</c:v>
                </c:pt>
                <c:pt idx="46633">
                  <c:v>964</c:v>
                </c:pt>
                <c:pt idx="46634">
                  <c:v>950</c:v>
                </c:pt>
                <c:pt idx="46635">
                  <c:v>928</c:v>
                </c:pt>
                <c:pt idx="46636">
                  <c:v>929</c:v>
                </c:pt>
                <c:pt idx="46637">
                  <c:v>938</c:v>
                </c:pt>
                <c:pt idx="46638">
                  <c:v>967</c:v>
                </c:pt>
                <c:pt idx="46639">
                  <c:v>1150</c:v>
                </c:pt>
                <c:pt idx="46640">
                  <c:v>1323</c:v>
                </c:pt>
                <c:pt idx="46641">
                  <c:v>1411</c:v>
                </c:pt>
                <c:pt idx="46642">
                  <c:v>1454</c:v>
                </c:pt>
                <c:pt idx="46643">
                  <c:v>1443</c:v>
                </c:pt>
                <c:pt idx="46644">
                  <c:v>1438</c:v>
                </c:pt>
                <c:pt idx="46645">
                  <c:v>1440</c:v>
                </c:pt>
                <c:pt idx="46646">
                  <c:v>1399</c:v>
                </c:pt>
                <c:pt idx="46647">
                  <c:v>1327</c:v>
                </c:pt>
                <c:pt idx="46648">
                  <c:v>1248</c:v>
                </c:pt>
                <c:pt idx="46649">
                  <c:v>1158</c:v>
                </c:pt>
                <c:pt idx="46650">
                  <c:v>1223</c:v>
                </c:pt>
                <c:pt idx="46651">
                  <c:v>1184</c:v>
                </c:pt>
                <c:pt idx="46652">
                  <c:v>1135</c:v>
                </c:pt>
                <c:pt idx="46653">
                  <c:v>1097</c:v>
                </c:pt>
                <c:pt idx="46654">
                  <c:v>1041</c:v>
                </c:pt>
                <c:pt idx="46655">
                  <c:v>990</c:v>
                </c:pt>
                <c:pt idx="46656">
                  <c:v>969</c:v>
                </c:pt>
                <c:pt idx="46657">
                  <c:v>933</c:v>
                </c:pt>
                <c:pt idx="46658">
                  <c:v>942</c:v>
                </c:pt>
                <c:pt idx="46659">
                  <c:v>923</c:v>
                </c:pt>
                <c:pt idx="46660">
                  <c:v>914</c:v>
                </c:pt>
                <c:pt idx="46661">
                  <c:v>914</c:v>
                </c:pt>
                <c:pt idx="46662">
                  <c:v>878</c:v>
                </c:pt>
                <c:pt idx="46663">
                  <c:v>940</c:v>
                </c:pt>
                <c:pt idx="46664">
                  <c:v>995</c:v>
                </c:pt>
                <c:pt idx="46665">
                  <c:v>1053</c:v>
                </c:pt>
                <c:pt idx="46666">
                  <c:v>1104</c:v>
                </c:pt>
                <c:pt idx="46667">
                  <c:v>1117</c:v>
                </c:pt>
                <c:pt idx="46668">
                  <c:v>1114</c:v>
                </c:pt>
                <c:pt idx="46669">
                  <c:v>1067</c:v>
                </c:pt>
                <c:pt idx="46670">
                  <c:v>1031</c:v>
                </c:pt>
                <c:pt idx="46671">
                  <c:v>1024</c:v>
                </c:pt>
                <c:pt idx="46672">
                  <c:v>1001</c:v>
                </c:pt>
                <c:pt idx="46673">
                  <c:v>993</c:v>
                </c:pt>
                <c:pt idx="46674">
                  <c:v>1083</c:v>
                </c:pt>
                <c:pt idx="46675">
                  <c:v>1068</c:v>
                </c:pt>
                <c:pt idx="46676">
                  <c:v>1048</c:v>
                </c:pt>
                <c:pt idx="46677">
                  <c:v>1028</c:v>
                </c:pt>
                <c:pt idx="46678">
                  <c:v>990</c:v>
                </c:pt>
                <c:pt idx="46679">
                  <c:v>956</c:v>
                </c:pt>
                <c:pt idx="46680">
                  <c:v>928</c:v>
                </c:pt>
                <c:pt idx="46681">
                  <c:v>907</c:v>
                </c:pt>
                <c:pt idx="46682">
                  <c:v>888</c:v>
                </c:pt>
                <c:pt idx="46683">
                  <c:v>879</c:v>
                </c:pt>
                <c:pt idx="46684">
                  <c:v>882</c:v>
                </c:pt>
                <c:pt idx="46685">
                  <c:v>883</c:v>
                </c:pt>
                <c:pt idx="46686">
                  <c:v>888</c:v>
                </c:pt>
                <c:pt idx="46687">
                  <c:v>978</c:v>
                </c:pt>
                <c:pt idx="46688">
                  <c:v>1108</c:v>
                </c:pt>
                <c:pt idx="46689">
                  <c:v>1167</c:v>
                </c:pt>
                <c:pt idx="46690">
                  <c:v>1191</c:v>
                </c:pt>
                <c:pt idx="46691">
                  <c:v>1172</c:v>
                </c:pt>
                <c:pt idx="46692">
                  <c:v>1145</c:v>
                </c:pt>
                <c:pt idx="46693">
                  <c:v>1144</c:v>
                </c:pt>
                <c:pt idx="46694">
                  <c:v>1130</c:v>
                </c:pt>
                <c:pt idx="46695">
                  <c:v>1102</c:v>
                </c:pt>
                <c:pt idx="46696">
                  <c:v>1079</c:v>
                </c:pt>
                <c:pt idx="46697">
                  <c:v>1072</c:v>
                </c:pt>
                <c:pt idx="46698">
                  <c:v>1166</c:v>
                </c:pt>
                <c:pt idx="46699">
                  <c:v>1140</c:v>
                </c:pt>
                <c:pt idx="46700">
                  <c:v>1114</c:v>
                </c:pt>
                <c:pt idx="46701">
                  <c:v>1073</c:v>
                </c:pt>
                <c:pt idx="46702">
                  <c:v>1041</c:v>
                </c:pt>
                <c:pt idx="46703">
                  <c:v>1002</c:v>
                </c:pt>
                <c:pt idx="46704">
                  <c:v>949</c:v>
                </c:pt>
                <c:pt idx="46705">
                  <c:v>929</c:v>
                </c:pt>
                <c:pt idx="46706">
                  <c:v>903</c:v>
                </c:pt>
                <c:pt idx="46707">
                  <c:v>886</c:v>
                </c:pt>
                <c:pt idx="46708">
                  <c:v>884</c:v>
                </c:pt>
                <c:pt idx="46709">
                  <c:v>843</c:v>
                </c:pt>
                <c:pt idx="46710">
                  <c:v>840</c:v>
                </c:pt>
                <c:pt idx="46711">
                  <c:v>882</c:v>
                </c:pt>
                <c:pt idx="46712">
                  <c:v>943</c:v>
                </c:pt>
                <c:pt idx="46713">
                  <c:v>995</c:v>
                </c:pt>
                <c:pt idx="46714">
                  <c:v>1031</c:v>
                </c:pt>
                <c:pt idx="46715">
                  <c:v>1070</c:v>
                </c:pt>
                <c:pt idx="46716">
                  <c:v>1072</c:v>
                </c:pt>
                <c:pt idx="46717">
                  <c:v>1083</c:v>
                </c:pt>
                <c:pt idx="46718">
                  <c:v>1066</c:v>
                </c:pt>
                <c:pt idx="46719">
                  <c:v>1049</c:v>
                </c:pt>
                <c:pt idx="46720">
                  <c:v>1023</c:v>
                </c:pt>
                <c:pt idx="46721">
                  <c:v>1012</c:v>
                </c:pt>
                <c:pt idx="46722">
                  <c:v>1118</c:v>
                </c:pt>
                <c:pt idx="46723">
                  <c:v>1114</c:v>
                </c:pt>
                <c:pt idx="46724">
                  <c:v>1094</c:v>
                </c:pt>
                <c:pt idx="46725">
                  <c:v>1071</c:v>
                </c:pt>
                <c:pt idx="46726">
                  <c:v>995</c:v>
                </c:pt>
                <c:pt idx="46727">
                  <c:v>949</c:v>
                </c:pt>
                <c:pt idx="46728">
                  <c:v>913</c:v>
                </c:pt>
                <c:pt idx="46729">
                  <c:v>879</c:v>
                </c:pt>
                <c:pt idx="46730">
                  <c:v>858</c:v>
                </c:pt>
                <c:pt idx="46731">
                  <c:v>849</c:v>
                </c:pt>
                <c:pt idx="46732">
                  <c:v>837</c:v>
                </c:pt>
                <c:pt idx="46733">
                  <c:v>870</c:v>
                </c:pt>
                <c:pt idx="46734">
                  <c:v>921</c:v>
                </c:pt>
                <c:pt idx="46735">
                  <c:v>1133</c:v>
                </c:pt>
                <c:pt idx="46736">
                  <c:v>1292</c:v>
                </c:pt>
                <c:pt idx="46737">
                  <c:v>1384</c:v>
                </c:pt>
                <c:pt idx="46738">
                  <c:v>1440</c:v>
                </c:pt>
                <c:pt idx="46739">
                  <c:v>1449</c:v>
                </c:pt>
                <c:pt idx="46740">
                  <c:v>1451</c:v>
                </c:pt>
                <c:pt idx="46741">
                  <c:v>1478</c:v>
                </c:pt>
                <c:pt idx="46742">
                  <c:v>1468</c:v>
                </c:pt>
                <c:pt idx="46743">
                  <c:v>1410</c:v>
                </c:pt>
                <c:pt idx="46744">
                  <c:v>1309</c:v>
                </c:pt>
                <c:pt idx="46745">
                  <c:v>1181</c:v>
                </c:pt>
                <c:pt idx="46746">
                  <c:v>1258</c:v>
                </c:pt>
                <c:pt idx="46747">
                  <c:v>1242</c:v>
                </c:pt>
                <c:pt idx="46748">
                  <c:v>1200</c:v>
                </c:pt>
                <c:pt idx="46749">
                  <c:v>1161</c:v>
                </c:pt>
                <c:pt idx="46750">
                  <c:v>1101</c:v>
                </c:pt>
                <c:pt idx="46751">
                  <c:v>1037</c:v>
                </c:pt>
                <c:pt idx="46752">
                  <c:v>1000</c:v>
                </c:pt>
                <c:pt idx="46753">
                  <c:v>965</c:v>
                </c:pt>
                <c:pt idx="46754">
                  <c:v>939</c:v>
                </c:pt>
                <c:pt idx="46755">
                  <c:v>928</c:v>
                </c:pt>
                <c:pt idx="46756">
                  <c:v>940</c:v>
                </c:pt>
                <c:pt idx="46757">
                  <c:v>938</c:v>
                </c:pt>
                <c:pt idx="46758">
                  <c:v>982</c:v>
                </c:pt>
                <c:pt idx="46759">
                  <c:v>1194</c:v>
                </c:pt>
                <c:pt idx="46760">
                  <c:v>1326</c:v>
                </c:pt>
                <c:pt idx="46761">
                  <c:v>1427</c:v>
                </c:pt>
                <c:pt idx="46762">
                  <c:v>1470</c:v>
                </c:pt>
                <c:pt idx="46763">
                  <c:v>1481</c:v>
                </c:pt>
                <c:pt idx="46764">
                  <c:v>1431</c:v>
                </c:pt>
                <c:pt idx="46765">
                  <c:v>1464</c:v>
                </c:pt>
                <c:pt idx="46766">
                  <c:v>1490</c:v>
                </c:pt>
                <c:pt idx="46767">
                  <c:v>1441</c:v>
                </c:pt>
                <c:pt idx="46768">
                  <c:v>1339</c:v>
                </c:pt>
                <c:pt idx="46769">
                  <c:v>1246</c:v>
                </c:pt>
                <c:pt idx="46770">
                  <c:v>1293</c:v>
                </c:pt>
                <c:pt idx="46771">
                  <c:v>1268</c:v>
                </c:pt>
                <c:pt idx="46772">
                  <c:v>1240</c:v>
                </c:pt>
                <c:pt idx="46773">
                  <c:v>1196</c:v>
                </c:pt>
                <c:pt idx="46774">
                  <c:v>1112</c:v>
                </c:pt>
                <c:pt idx="46775">
                  <c:v>1046</c:v>
                </c:pt>
                <c:pt idx="46776">
                  <c:v>1001</c:v>
                </c:pt>
                <c:pt idx="46777">
                  <c:v>973</c:v>
                </c:pt>
                <c:pt idx="46778">
                  <c:v>950</c:v>
                </c:pt>
                <c:pt idx="46779">
                  <c:v>912</c:v>
                </c:pt>
                <c:pt idx="46780">
                  <c:v>930</c:v>
                </c:pt>
                <c:pt idx="46781">
                  <c:v>937</c:v>
                </c:pt>
                <c:pt idx="46782">
                  <c:v>979</c:v>
                </c:pt>
                <c:pt idx="46783">
                  <c:v>1187</c:v>
                </c:pt>
                <c:pt idx="46784">
                  <c:v>1331</c:v>
                </c:pt>
                <c:pt idx="46785">
                  <c:v>1422</c:v>
                </c:pt>
                <c:pt idx="46786">
                  <c:v>1478</c:v>
                </c:pt>
                <c:pt idx="46787">
                  <c:v>1493</c:v>
                </c:pt>
                <c:pt idx="46788">
                  <c:v>1514</c:v>
                </c:pt>
                <c:pt idx="46789">
                  <c:v>1516</c:v>
                </c:pt>
                <c:pt idx="46790">
                  <c:v>1514</c:v>
                </c:pt>
                <c:pt idx="46791">
                  <c:v>1474</c:v>
                </c:pt>
                <c:pt idx="46792">
                  <c:v>1346</c:v>
                </c:pt>
                <c:pt idx="46793">
                  <c:v>1239</c:v>
                </c:pt>
                <c:pt idx="46794">
                  <c:v>1313</c:v>
                </c:pt>
                <c:pt idx="46795">
                  <c:v>1291</c:v>
                </c:pt>
                <c:pt idx="46796">
                  <c:v>1256</c:v>
                </c:pt>
                <c:pt idx="46797">
                  <c:v>1214</c:v>
                </c:pt>
                <c:pt idx="46798">
                  <c:v>1140</c:v>
                </c:pt>
                <c:pt idx="46799">
                  <c:v>1072</c:v>
                </c:pt>
                <c:pt idx="46800">
                  <c:v>1016</c:v>
                </c:pt>
                <c:pt idx="46801">
                  <c:v>968</c:v>
                </c:pt>
                <c:pt idx="46802">
                  <c:v>951</c:v>
                </c:pt>
                <c:pt idx="46803">
                  <c:v>932</c:v>
                </c:pt>
                <c:pt idx="46804">
                  <c:v>935</c:v>
                </c:pt>
                <c:pt idx="46805">
                  <c:v>938</c:v>
                </c:pt>
                <c:pt idx="46806">
                  <c:v>985</c:v>
                </c:pt>
                <c:pt idx="46807">
                  <c:v>1197</c:v>
                </c:pt>
                <c:pt idx="46808">
                  <c:v>1349</c:v>
                </c:pt>
                <c:pt idx="46809">
                  <c:v>1444</c:v>
                </c:pt>
                <c:pt idx="46810">
                  <c:v>1470</c:v>
                </c:pt>
                <c:pt idx="46811">
                  <c:v>1477</c:v>
                </c:pt>
                <c:pt idx="46812">
                  <c:v>1481</c:v>
                </c:pt>
                <c:pt idx="46813">
                  <c:v>1517</c:v>
                </c:pt>
                <c:pt idx="46814">
                  <c:v>1506</c:v>
                </c:pt>
                <c:pt idx="46815">
                  <c:v>1469</c:v>
                </c:pt>
                <c:pt idx="46816">
                  <c:v>1369</c:v>
                </c:pt>
                <c:pt idx="46817">
                  <c:v>1236</c:v>
                </c:pt>
                <c:pt idx="46818">
                  <c:v>1303</c:v>
                </c:pt>
                <c:pt idx="46819">
                  <c:v>1282</c:v>
                </c:pt>
                <c:pt idx="46820">
                  <c:v>1246</c:v>
                </c:pt>
                <c:pt idx="46821">
                  <c:v>1207</c:v>
                </c:pt>
                <c:pt idx="46822">
                  <c:v>1142</c:v>
                </c:pt>
                <c:pt idx="46823">
                  <c:v>1094</c:v>
                </c:pt>
                <c:pt idx="46824">
                  <c:v>1039</c:v>
                </c:pt>
                <c:pt idx="46825">
                  <c:v>1001</c:v>
                </c:pt>
                <c:pt idx="46826">
                  <c:v>979</c:v>
                </c:pt>
                <c:pt idx="46827">
                  <c:v>959</c:v>
                </c:pt>
                <c:pt idx="46828">
                  <c:v>958</c:v>
                </c:pt>
                <c:pt idx="46829">
                  <c:v>965</c:v>
                </c:pt>
                <c:pt idx="46830">
                  <c:v>1000</c:v>
                </c:pt>
                <c:pt idx="46831">
                  <c:v>1209</c:v>
                </c:pt>
                <c:pt idx="46832">
                  <c:v>1363</c:v>
                </c:pt>
                <c:pt idx="46833">
                  <c:v>1469</c:v>
                </c:pt>
                <c:pt idx="46834">
                  <c:v>1313</c:v>
                </c:pt>
                <c:pt idx="46835">
                  <c:v>1499</c:v>
                </c:pt>
                <c:pt idx="46836">
                  <c:v>1524</c:v>
                </c:pt>
                <c:pt idx="46837">
                  <c:v>1562</c:v>
                </c:pt>
                <c:pt idx="46838">
                  <c:v>1520</c:v>
                </c:pt>
                <c:pt idx="46839">
                  <c:v>1445</c:v>
                </c:pt>
                <c:pt idx="46840">
                  <c:v>1332</c:v>
                </c:pt>
                <c:pt idx="46841">
                  <c:v>1253</c:v>
                </c:pt>
                <c:pt idx="46842">
                  <c:v>1337</c:v>
                </c:pt>
                <c:pt idx="46843">
                  <c:v>1313</c:v>
                </c:pt>
                <c:pt idx="46844">
                  <c:v>1267</c:v>
                </c:pt>
                <c:pt idx="46845">
                  <c:v>1212</c:v>
                </c:pt>
                <c:pt idx="46846">
                  <c:v>1165</c:v>
                </c:pt>
                <c:pt idx="46847">
                  <c:v>1098</c:v>
                </c:pt>
                <c:pt idx="46848">
                  <c:v>1044</c:v>
                </c:pt>
                <c:pt idx="46849">
                  <c:v>1007</c:v>
                </c:pt>
                <c:pt idx="46850">
                  <c:v>979</c:v>
                </c:pt>
                <c:pt idx="46851">
                  <c:v>961</c:v>
                </c:pt>
                <c:pt idx="46852">
                  <c:v>935</c:v>
                </c:pt>
                <c:pt idx="46853">
                  <c:v>909</c:v>
                </c:pt>
                <c:pt idx="46854">
                  <c:v>945</c:v>
                </c:pt>
                <c:pt idx="46855">
                  <c:v>1073</c:v>
                </c:pt>
                <c:pt idx="46856">
                  <c:v>1203</c:v>
                </c:pt>
                <c:pt idx="46857">
                  <c:v>1299</c:v>
                </c:pt>
                <c:pt idx="46858">
                  <c:v>1334</c:v>
                </c:pt>
                <c:pt idx="46859">
                  <c:v>1320</c:v>
                </c:pt>
                <c:pt idx="46860">
                  <c:v>1288</c:v>
                </c:pt>
                <c:pt idx="46861">
                  <c:v>1274</c:v>
                </c:pt>
                <c:pt idx="46862">
                  <c:v>1260</c:v>
                </c:pt>
                <c:pt idx="46863">
                  <c:v>1232</c:v>
                </c:pt>
                <c:pt idx="46864">
                  <c:v>1186</c:v>
                </c:pt>
                <c:pt idx="46865">
                  <c:v>1134</c:v>
                </c:pt>
                <c:pt idx="46866">
                  <c:v>1239</c:v>
                </c:pt>
                <c:pt idx="46867">
                  <c:v>1223</c:v>
                </c:pt>
                <c:pt idx="46868">
                  <c:v>1182</c:v>
                </c:pt>
                <c:pt idx="46869">
                  <c:v>1147</c:v>
                </c:pt>
                <c:pt idx="46870">
                  <c:v>1108</c:v>
                </c:pt>
                <c:pt idx="46871">
                  <c:v>1070</c:v>
                </c:pt>
                <c:pt idx="46872">
                  <c:v>1027</c:v>
                </c:pt>
                <c:pt idx="46873">
                  <c:v>996</c:v>
                </c:pt>
                <c:pt idx="46874">
                  <c:v>974</c:v>
                </c:pt>
                <c:pt idx="46875">
                  <c:v>949</c:v>
                </c:pt>
                <c:pt idx="46876">
                  <c:v>937</c:v>
                </c:pt>
                <c:pt idx="46877">
                  <c:v>904</c:v>
                </c:pt>
                <c:pt idx="46878">
                  <c:v>873</c:v>
                </c:pt>
                <c:pt idx="46879">
                  <c:v>917</c:v>
                </c:pt>
                <c:pt idx="46880">
                  <c:v>980</c:v>
                </c:pt>
                <c:pt idx="46881">
                  <c:v>1032</c:v>
                </c:pt>
                <c:pt idx="46882">
                  <c:v>1086</c:v>
                </c:pt>
                <c:pt idx="46883">
                  <c:v>1116</c:v>
                </c:pt>
                <c:pt idx="46884">
                  <c:v>1133</c:v>
                </c:pt>
                <c:pt idx="46885">
                  <c:v>1134</c:v>
                </c:pt>
                <c:pt idx="46886">
                  <c:v>1120</c:v>
                </c:pt>
                <c:pt idx="46887">
                  <c:v>1105</c:v>
                </c:pt>
                <c:pt idx="46888">
                  <c:v>1079</c:v>
                </c:pt>
                <c:pt idx="46889">
                  <c:v>1066</c:v>
                </c:pt>
                <c:pt idx="46890">
                  <c:v>1176</c:v>
                </c:pt>
                <c:pt idx="46891">
                  <c:v>1186</c:v>
                </c:pt>
                <c:pt idx="46892">
                  <c:v>1201</c:v>
                </c:pt>
                <c:pt idx="46893">
                  <c:v>1166</c:v>
                </c:pt>
                <c:pt idx="46894">
                  <c:v>1114</c:v>
                </c:pt>
                <c:pt idx="46895">
                  <c:v>1051</c:v>
                </c:pt>
                <c:pt idx="46896">
                  <c:v>1016</c:v>
                </c:pt>
                <c:pt idx="46897">
                  <c:v>987</c:v>
                </c:pt>
                <c:pt idx="46898">
                  <c:v>961</c:v>
                </c:pt>
                <c:pt idx="46899">
                  <c:v>953</c:v>
                </c:pt>
                <c:pt idx="46900">
                  <c:v>949</c:v>
                </c:pt>
                <c:pt idx="46901">
                  <c:v>951</c:v>
                </c:pt>
                <c:pt idx="46902">
                  <c:v>998</c:v>
                </c:pt>
                <c:pt idx="46903">
                  <c:v>1223</c:v>
                </c:pt>
                <c:pt idx="46904">
                  <c:v>1372</c:v>
                </c:pt>
                <c:pt idx="46905">
                  <c:v>1489</c:v>
                </c:pt>
                <c:pt idx="46906">
                  <c:v>1520</c:v>
                </c:pt>
                <c:pt idx="46907">
                  <c:v>1559</c:v>
                </c:pt>
                <c:pt idx="46908">
                  <c:v>1535</c:v>
                </c:pt>
                <c:pt idx="46909">
                  <c:v>1563</c:v>
                </c:pt>
                <c:pt idx="46910">
                  <c:v>1525</c:v>
                </c:pt>
                <c:pt idx="46911">
                  <c:v>1456</c:v>
                </c:pt>
                <c:pt idx="46912">
                  <c:v>1363</c:v>
                </c:pt>
                <c:pt idx="46913">
                  <c:v>1288</c:v>
                </c:pt>
                <c:pt idx="46914">
                  <c:v>1331</c:v>
                </c:pt>
                <c:pt idx="46915">
                  <c:v>1309</c:v>
                </c:pt>
                <c:pt idx="46916">
                  <c:v>1258</c:v>
                </c:pt>
                <c:pt idx="46917">
                  <c:v>1229</c:v>
                </c:pt>
                <c:pt idx="46918">
                  <c:v>1150</c:v>
                </c:pt>
                <c:pt idx="46919">
                  <c:v>1086</c:v>
                </c:pt>
                <c:pt idx="46920">
                  <c:v>1042</c:v>
                </c:pt>
                <c:pt idx="46921">
                  <c:v>1016</c:v>
                </c:pt>
                <c:pt idx="46922">
                  <c:v>978</c:v>
                </c:pt>
                <c:pt idx="46923">
                  <c:v>973</c:v>
                </c:pt>
                <c:pt idx="46924">
                  <c:v>968</c:v>
                </c:pt>
                <c:pt idx="46925">
                  <c:v>967</c:v>
                </c:pt>
                <c:pt idx="46926">
                  <c:v>1014</c:v>
                </c:pt>
                <c:pt idx="46927">
                  <c:v>1240</c:v>
                </c:pt>
                <c:pt idx="46928">
                  <c:v>1354</c:v>
                </c:pt>
                <c:pt idx="46929">
                  <c:v>1455</c:v>
                </c:pt>
                <c:pt idx="46930">
                  <c:v>1513</c:v>
                </c:pt>
                <c:pt idx="46931">
                  <c:v>1536</c:v>
                </c:pt>
                <c:pt idx="46932">
                  <c:v>1566</c:v>
                </c:pt>
                <c:pt idx="46933">
                  <c:v>1597</c:v>
                </c:pt>
                <c:pt idx="46934">
                  <c:v>1583</c:v>
                </c:pt>
                <c:pt idx="46935">
                  <c:v>1529</c:v>
                </c:pt>
                <c:pt idx="46936">
                  <c:v>1401</c:v>
                </c:pt>
                <c:pt idx="46937">
                  <c:v>1289</c:v>
                </c:pt>
                <c:pt idx="46938">
                  <c:v>1351</c:v>
                </c:pt>
                <c:pt idx="46939">
                  <c:v>1328</c:v>
                </c:pt>
                <c:pt idx="46940">
                  <c:v>1306</c:v>
                </c:pt>
                <c:pt idx="46941">
                  <c:v>1252</c:v>
                </c:pt>
                <c:pt idx="46942">
                  <c:v>1182</c:v>
                </c:pt>
                <c:pt idx="46943">
                  <c:v>1127</c:v>
                </c:pt>
                <c:pt idx="46944">
                  <c:v>1067</c:v>
                </c:pt>
                <c:pt idx="46945">
                  <c:v>1031</c:v>
                </c:pt>
                <c:pt idx="46946">
                  <c:v>1003</c:v>
                </c:pt>
                <c:pt idx="46947">
                  <c:v>991</c:v>
                </c:pt>
                <c:pt idx="46948">
                  <c:v>983</c:v>
                </c:pt>
                <c:pt idx="46949">
                  <c:v>974</c:v>
                </c:pt>
                <c:pt idx="46950">
                  <c:v>1030</c:v>
                </c:pt>
                <c:pt idx="46951">
                  <c:v>1255</c:v>
                </c:pt>
                <c:pt idx="46952">
                  <c:v>1377</c:v>
                </c:pt>
                <c:pt idx="46953">
                  <c:v>1466</c:v>
                </c:pt>
                <c:pt idx="46954">
                  <c:v>1514</c:v>
                </c:pt>
                <c:pt idx="46955">
                  <c:v>1522</c:v>
                </c:pt>
                <c:pt idx="46956">
                  <c:v>1532</c:v>
                </c:pt>
                <c:pt idx="46957">
                  <c:v>1575</c:v>
                </c:pt>
                <c:pt idx="46958">
                  <c:v>1567</c:v>
                </c:pt>
                <c:pt idx="46959">
                  <c:v>1511</c:v>
                </c:pt>
                <c:pt idx="46960">
                  <c:v>1398</c:v>
                </c:pt>
                <c:pt idx="46961">
                  <c:v>1284</c:v>
                </c:pt>
                <c:pt idx="46962">
                  <c:v>1355</c:v>
                </c:pt>
                <c:pt idx="46963">
                  <c:v>1315</c:v>
                </c:pt>
                <c:pt idx="46964">
                  <c:v>1277</c:v>
                </c:pt>
                <c:pt idx="46965">
                  <c:v>1235</c:v>
                </c:pt>
                <c:pt idx="46966">
                  <c:v>1170</c:v>
                </c:pt>
                <c:pt idx="46967">
                  <c:v>1113</c:v>
                </c:pt>
                <c:pt idx="46968">
                  <c:v>1032</c:v>
                </c:pt>
                <c:pt idx="46969">
                  <c:v>1011</c:v>
                </c:pt>
                <c:pt idx="46970">
                  <c:v>1004</c:v>
                </c:pt>
                <c:pt idx="46971">
                  <c:v>962</c:v>
                </c:pt>
                <c:pt idx="46972">
                  <c:v>972</c:v>
                </c:pt>
                <c:pt idx="46973">
                  <c:v>979</c:v>
                </c:pt>
                <c:pt idx="46974">
                  <c:v>1029</c:v>
                </c:pt>
                <c:pt idx="46975">
                  <c:v>1260</c:v>
                </c:pt>
                <c:pt idx="46976">
                  <c:v>1365</c:v>
                </c:pt>
                <c:pt idx="46977">
                  <c:v>1479</c:v>
                </c:pt>
                <c:pt idx="46978">
                  <c:v>1499</c:v>
                </c:pt>
                <c:pt idx="46979">
                  <c:v>1483</c:v>
                </c:pt>
                <c:pt idx="46980">
                  <c:v>1479</c:v>
                </c:pt>
                <c:pt idx="46981">
                  <c:v>1503</c:v>
                </c:pt>
                <c:pt idx="46982">
                  <c:v>1492</c:v>
                </c:pt>
                <c:pt idx="46983">
                  <c:v>1459</c:v>
                </c:pt>
                <c:pt idx="46984">
                  <c:v>1368</c:v>
                </c:pt>
                <c:pt idx="46985">
                  <c:v>1268</c:v>
                </c:pt>
                <c:pt idx="46986">
                  <c:v>1337</c:v>
                </c:pt>
                <c:pt idx="46987">
                  <c:v>1308</c:v>
                </c:pt>
                <c:pt idx="46988">
                  <c:v>1287</c:v>
                </c:pt>
                <c:pt idx="46989">
                  <c:v>1244</c:v>
                </c:pt>
                <c:pt idx="46990">
                  <c:v>1163</c:v>
                </c:pt>
                <c:pt idx="46991">
                  <c:v>1104</c:v>
                </c:pt>
                <c:pt idx="46992">
                  <c:v>1044</c:v>
                </c:pt>
                <c:pt idx="46993">
                  <c:v>1007</c:v>
                </c:pt>
                <c:pt idx="46994">
                  <c:v>991</c:v>
                </c:pt>
                <c:pt idx="46995">
                  <c:v>980</c:v>
                </c:pt>
                <c:pt idx="46996">
                  <c:v>982</c:v>
                </c:pt>
                <c:pt idx="46997">
                  <c:v>974</c:v>
                </c:pt>
                <c:pt idx="46998">
                  <c:v>1001</c:v>
                </c:pt>
                <c:pt idx="46999">
                  <c:v>1209</c:v>
                </c:pt>
                <c:pt idx="47000">
                  <c:v>1331</c:v>
                </c:pt>
                <c:pt idx="47001">
                  <c:v>1442</c:v>
                </c:pt>
                <c:pt idx="47002">
                  <c:v>1475</c:v>
                </c:pt>
                <c:pt idx="47003">
                  <c:v>1495</c:v>
                </c:pt>
                <c:pt idx="47004">
                  <c:v>1481</c:v>
                </c:pt>
                <c:pt idx="47005">
                  <c:v>1486</c:v>
                </c:pt>
                <c:pt idx="47006">
                  <c:v>1409</c:v>
                </c:pt>
                <c:pt idx="47007">
                  <c:v>1378</c:v>
                </c:pt>
                <c:pt idx="47008">
                  <c:v>1282</c:v>
                </c:pt>
                <c:pt idx="47009">
                  <c:v>1195</c:v>
                </c:pt>
                <c:pt idx="47010">
                  <c:v>1273</c:v>
                </c:pt>
                <c:pt idx="47011">
                  <c:v>1281</c:v>
                </c:pt>
                <c:pt idx="47012">
                  <c:v>1224</c:v>
                </c:pt>
                <c:pt idx="47013">
                  <c:v>1180</c:v>
                </c:pt>
                <c:pt idx="47014">
                  <c:v>1128</c:v>
                </c:pt>
                <c:pt idx="47015">
                  <c:v>1078</c:v>
                </c:pt>
                <c:pt idx="47016">
                  <c:v>1031</c:v>
                </c:pt>
                <c:pt idx="47017">
                  <c:v>990</c:v>
                </c:pt>
                <c:pt idx="47018">
                  <c:v>967</c:v>
                </c:pt>
                <c:pt idx="47019">
                  <c:v>946</c:v>
                </c:pt>
                <c:pt idx="47020">
                  <c:v>947</c:v>
                </c:pt>
                <c:pt idx="47021">
                  <c:v>953</c:v>
                </c:pt>
                <c:pt idx="47022">
                  <c:v>942</c:v>
                </c:pt>
                <c:pt idx="47023">
                  <c:v>1049</c:v>
                </c:pt>
                <c:pt idx="47024">
                  <c:v>1099</c:v>
                </c:pt>
                <c:pt idx="47025">
                  <c:v>1153</c:v>
                </c:pt>
                <c:pt idx="47026">
                  <c:v>1147</c:v>
                </c:pt>
                <c:pt idx="47027">
                  <c:v>1181</c:v>
                </c:pt>
                <c:pt idx="47028">
                  <c:v>1157</c:v>
                </c:pt>
                <c:pt idx="47029">
                  <c:v>1138</c:v>
                </c:pt>
                <c:pt idx="47030">
                  <c:v>1122</c:v>
                </c:pt>
                <c:pt idx="47031">
                  <c:v>1096</c:v>
                </c:pt>
                <c:pt idx="47032">
                  <c:v>1108</c:v>
                </c:pt>
                <c:pt idx="47033">
                  <c:v>1091</c:v>
                </c:pt>
                <c:pt idx="47034">
                  <c:v>1188</c:v>
                </c:pt>
                <c:pt idx="47035">
                  <c:v>1193</c:v>
                </c:pt>
                <c:pt idx="47036">
                  <c:v>1119</c:v>
                </c:pt>
                <c:pt idx="47037">
                  <c:v>1089</c:v>
                </c:pt>
                <c:pt idx="47038">
                  <c:v>1034</c:v>
                </c:pt>
                <c:pt idx="47039">
                  <c:v>995</c:v>
                </c:pt>
                <c:pt idx="47040">
                  <c:v>955</c:v>
                </c:pt>
                <c:pt idx="47041">
                  <c:v>929</c:v>
                </c:pt>
                <c:pt idx="47042">
                  <c:v>904</c:v>
                </c:pt>
                <c:pt idx="47043">
                  <c:v>893</c:v>
                </c:pt>
                <c:pt idx="47044">
                  <c:v>872</c:v>
                </c:pt>
                <c:pt idx="47045">
                  <c:v>866</c:v>
                </c:pt>
                <c:pt idx="47046">
                  <c:v>852</c:v>
                </c:pt>
                <c:pt idx="47047">
                  <c:v>909</c:v>
                </c:pt>
                <c:pt idx="47048">
                  <c:v>940</c:v>
                </c:pt>
                <c:pt idx="47049">
                  <c:v>966</c:v>
                </c:pt>
                <c:pt idx="47050">
                  <c:v>1002</c:v>
                </c:pt>
                <c:pt idx="47051">
                  <c:v>1007</c:v>
                </c:pt>
                <c:pt idx="47052">
                  <c:v>1015</c:v>
                </c:pt>
                <c:pt idx="47053">
                  <c:v>1032</c:v>
                </c:pt>
                <c:pt idx="47054">
                  <c:v>1014</c:v>
                </c:pt>
                <c:pt idx="47055">
                  <c:v>992</c:v>
                </c:pt>
                <c:pt idx="47056">
                  <c:v>1023</c:v>
                </c:pt>
                <c:pt idx="47057">
                  <c:v>1042</c:v>
                </c:pt>
                <c:pt idx="47058">
                  <c:v>1132</c:v>
                </c:pt>
                <c:pt idx="47059">
                  <c:v>1124</c:v>
                </c:pt>
                <c:pt idx="47060">
                  <c:v>1120</c:v>
                </c:pt>
                <c:pt idx="47061">
                  <c:v>1095</c:v>
                </c:pt>
                <c:pt idx="47062">
                  <c:v>1017</c:v>
                </c:pt>
                <c:pt idx="47063">
                  <c:v>962</c:v>
                </c:pt>
                <c:pt idx="47064">
                  <c:v>917</c:v>
                </c:pt>
                <c:pt idx="47065">
                  <c:v>890</c:v>
                </c:pt>
                <c:pt idx="47066">
                  <c:v>893</c:v>
                </c:pt>
                <c:pt idx="47067">
                  <c:v>878</c:v>
                </c:pt>
                <c:pt idx="47068">
                  <c:v>897</c:v>
                </c:pt>
                <c:pt idx="47069">
                  <c:v>908</c:v>
                </c:pt>
                <c:pt idx="47070">
                  <c:v>963</c:v>
                </c:pt>
                <c:pt idx="47071">
                  <c:v>1151</c:v>
                </c:pt>
                <c:pt idx="47072">
                  <c:v>1321</c:v>
                </c:pt>
                <c:pt idx="47073">
                  <c:v>1399</c:v>
                </c:pt>
                <c:pt idx="47074">
                  <c:v>1431</c:v>
                </c:pt>
                <c:pt idx="47075">
                  <c:v>1433</c:v>
                </c:pt>
                <c:pt idx="47076">
                  <c:v>1439</c:v>
                </c:pt>
                <c:pt idx="47077">
                  <c:v>1486</c:v>
                </c:pt>
                <c:pt idx="47078">
                  <c:v>1480</c:v>
                </c:pt>
                <c:pt idx="47079">
                  <c:v>1434</c:v>
                </c:pt>
                <c:pt idx="47080">
                  <c:v>1307</c:v>
                </c:pt>
                <c:pt idx="47081">
                  <c:v>1217</c:v>
                </c:pt>
                <c:pt idx="47082">
                  <c:v>1303</c:v>
                </c:pt>
                <c:pt idx="47083">
                  <c:v>1281</c:v>
                </c:pt>
                <c:pt idx="47084">
                  <c:v>1234</c:v>
                </c:pt>
                <c:pt idx="47085">
                  <c:v>1190</c:v>
                </c:pt>
                <c:pt idx="47086">
                  <c:v>1145</c:v>
                </c:pt>
                <c:pt idx="47087">
                  <c:v>1047</c:v>
                </c:pt>
                <c:pt idx="47088">
                  <c:v>1015</c:v>
                </c:pt>
                <c:pt idx="47089">
                  <c:v>978</c:v>
                </c:pt>
                <c:pt idx="47090">
                  <c:v>948</c:v>
                </c:pt>
                <c:pt idx="47091">
                  <c:v>939</c:v>
                </c:pt>
                <c:pt idx="47092">
                  <c:v>948</c:v>
                </c:pt>
                <c:pt idx="47093">
                  <c:v>962</c:v>
                </c:pt>
                <c:pt idx="47094">
                  <c:v>1111</c:v>
                </c:pt>
                <c:pt idx="47095">
                  <c:v>1191</c:v>
                </c:pt>
                <c:pt idx="47096">
                  <c:v>1330</c:v>
                </c:pt>
                <c:pt idx="47097">
                  <c:v>1428</c:v>
                </c:pt>
                <c:pt idx="47098">
                  <c:v>1490</c:v>
                </c:pt>
                <c:pt idx="47099">
                  <c:v>1498</c:v>
                </c:pt>
                <c:pt idx="47100">
                  <c:v>1494</c:v>
                </c:pt>
                <c:pt idx="47101">
                  <c:v>1501</c:v>
                </c:pt>
                <c:pt idx="47102">
                  <c:v>1441</c:v>
                </c:pt>
                <c:pt idx="47103">
                  <c:v>1385</c:v>
                </c:pt>
                <c:pt idx="47104">
                  <c:v>1294</c:v>
                </c:pt>
                <c:pt idx="47105">
                  <c:v>1207</c:v>
                </c:pt>
                <c:pt idx="47106">
                  <c:v>1297</c:v>
                </c:pt>
                <c:pt idx="47107">
                  <c:v>1288</c:v>
                </c:pt>
                <c:pt idx="47108">
                  <c:v>1261</c:v>
                </c:pt>
                <c:pt idx="47109">
                  <c:v>1203</c:v>
                </c:pt>
                <c:pt idx="47110">
                  <c:v>1133</c:v>
                </c:pt>
                <c:pt idx="47111">
                  <c:v>1056</c:v>
                </c:pt>
                <c:pt idx="47112">
                  <c:v>1010</c:v>
                </c:pt>
                <c:pt idx="47113">
                  <c:v>978</c:v>
                </c:pt>
                <c:pt idx="47114">
                  <c:v>955</c:v>
                </c:pt>
                <c:pt idx="47115">
                  <c:v>943</c:v>
                </c:pt>
                <c:pt idx="47116">
                  <c:v>938</c:v>
                </c:pt>
                <c:pt idx="47117">
                  <c:v>954</c:v>
                </c:pt>
                <c:pt idx="47118">
                  <c:v>995</c:v>
                </c:pt>
                <c:pt idx="47119">
                  <c:v>1213</c:v>
                </c:pt>
                <c:pt idx="47120">
                  <c:v>1347</c:v>
                </c:pt>
                <c:pt idx="47121">
                  <c:v>1440</c:v>
                </c:pt>
                <c:pt idx="47122">
                  <c:v>1493</c:v>
                </c:pt>
                <c:pt idx="47123">
                  <c:v>1493</c:v>
                </c:pt>
                <c:pt idx="47124">
                  <c:v>1452</c:v>
                </c:pt>
                <c:pt idx="47125">
                  <c:v>1486</c:v>
                </c:pt>
                <c:pt idx="47126">
                  <c:v>1451</c:v>
                </c:pt>
                <c:pt idx="47127">
                  <c:v>1367</c:v>
                </c:pt>
                <c:pt idx="47128">
                  <c:v>1293</c:v>
                </c:pt>
                <c:pt idx="47129">
                  <c:v>1228</c:v>
                </c:pt>
                <c:pt idx="47130">
                  <c:v>1284</c:v>
                </c:pt>
                <c:pt idx="47131">
                  <c:v>1252</c:v>
                </c:pt>
                <c:pt idx="47132">
                  <c:v>1238</c:v>
                </c:pt>
                <c:pt idx="47133">
                  <c:v>1195</c:v>
                </c:pt>
                <c:pt idx="47134">
                  <c:v>1112</c:v>
                </c:pt>
                <c:pt idx="47135">
                  <c:v>1025</c:v>
                </c:pt>
                <c:pt idx="47136">
                  <c:v>970</c:v>
                </c:pt>
                <c:pt idx="47137">
                  <c:v>947</c:v>
                </c:pt>
                <c:pt idx="47138">
                  <c:v>944</c:v>
                </c:pt>
                <c:pt idx="47139">
                  <c:v>930</c:v>
                </c:pt>
                <c:pt idx="47140">
                  <c:v>936</c:v>
                </c:pt>
                <c:pt idx="47141">
                  <c:v>952</c:v>
                </c:pt>
                <c:pt idx="47142">
                  <c:v>997</c:v>
                </c:pt>
                <c:pt idx="47143">
                  <c:v>1186</c:v>
                </c:pt>
                <c:pt idx="47144">
                  <c:v>1311</c:v>
                </c:pt>
                <c:pt idx="47145">
                  <c:v>1413</c:v>
                </c:pt>
                <c:pt idx="47146">
                  <c:v>1455</c:v>
                </c:pt>
                <c:pt idx="47147">
                  <c:v>1454</c:v>
                </c:pt>
                <c:pt idx="47148">
                  <c:v>1416</c:v>
                </c:pt>
                <c:pt idx="47149">
                  <c:v>1421</c:v>
                </c:pt>
                <c:pt idx="47150">
                  <c:v>1360</c:v>
                </c:pt>
                <c:pt idx="47151">
                  <c:v>1331</c:v>
                </c:pt>
                <c:pt idx="47152">
                  <c:v>1236</c:v>
                </c:pt>
                <c:pt idx="47153">
                  <c:v>1184</c:v>
                </c:pt>
                <c:pt idx="47154">
                  <c:v>1236</c:v>
                </c:pt>
                <c:pt idx="47155">
                  <c:v>1199</c:v>
                </c:pt>
                <c:pt idx="47156">
                  <c:v>1144</c:v>
                </c:pt>
                <c:pt idx="47157">
                  <c:v>1109</c:v>
                </c:pt>
                <c:pt idx="47158">
                  <c:v>1049</c:v>
                </c:pt>
                <c:pt idx="47159">
                  <c:v>1013</c:v>
                </c:pt>
                <c:pt idx="47160">
                  <c:v>957</c:v>
                </c:pt>
                <c:pt idx="47161">
                  <c:v>926</c:v>
                </c:pt>
                <c:pt idx="47162">
                  <c:v>895</c:v>
                </c:pt>
                <c:pt idx="47163">
                  <c:v>893</c:v>
                </c:pt>
                <c:pt idx="47164">
                  <c:v>905</c:v>
                </c:pt>
                <c:pt idx="47165">
                  <c:v>927</c:v>
                </c:pt>
                <c:pt idx="47166">
                  <c:v>960</c:v>
                </c:pt>
                <c:pt idx="47167">
                  <c:v>1159</c:v>
                </c:pt>
                <c:pt idx="47168">
                  <c:v>1294</c:v>
                </c:pt>
                <c:pt idx="47169">
                  <c:v>1394</c:v>
                </c:pt>
                <c:pt idx="47170">
                  <c:v>1440</c:v>
                </c:pt>
                <c:pt idx="47171">
                  <c:v>1440</c:v>
                </c:pt>
                <c:pt idx="47172">
                  <c:v>1451</c:v>
                </c:pt>
                <c:pt idx="47173">
                  <c:v>1480</c:v>
                </c:pt>
                <c:pt idx="47174">
                  <c:v>1412</c:v>
                </c:pt>
                <c:pt idx="47175">
                  <c:v>1360</c:v>
                </c:pt>
                <c:pt idx="47176">
                  <c:v>1271</c:v>
                </c:pt>
                <c:pt idx="47177">
                  <c:v>1195</c:v>
                </c:pt>
                <c:pt idx="47178">
                  <c:v>1269</c:v>
                </c:pt>
                <c:pt idx="47179">
                  <c:v>1258</c:v>
                </c:pt>
                <c:pt idx="47180">
                  <c:v>1216</c:v>
                </c:pt>
                <c:pt idx="47181">
                  <c:v>1168</c:v>
                </c:pt>
                <c:pt idx="47182">
                  <c:v>1109</c:v>
                </c:pt>
                <c:pt idx="47183">
                  <c:v>1062</c:v>
                </c:pt>
                <c:pt idx="47184">
                  <c:v>1023</c:v>
                </c:pt>
                <c:pt idx="47185">
                  <c:v>983</c:v>
                </c:pt>
                <c:pt idx="47186">
                  <c:v>965</c:v>
                </c:pt>
                <c:pt idx="47187">
                  <c:v>937</c:v>
                </c:pt>
                <c:pt idx="47188">
                  <c:v>934</c:v>
                </c:pt>
                <c:pt idx="47189">
                  <c:v>896</c:v>
                </c:pt>
                <c:pt idx="47190">
                  <c:v>922</c:v>
                </c:pt>
                <c:pt idx="47191">
                  <c:v>1055</c:v>
                </c:pt>
                <c:pt idx="47192">
                  <c:v>1178</c:v>
                </c:pt>
                <c:pt idx="47193">
                  <c:v>1282</c:v>
                </c:pt>
                <c:pt idx="47194">
                  <c:v>1348</c:v>
                </c:pt>
                <c:pt idx="47195">
                  <c:v>1287</c:v>
                </c:pt>
                <c:pt idx="47196">
                  <c:v>1290</c:v>
                </c:pt>
                <c:pt idx="47197">
                  <c:v>1265</c:v>
                </c:pt>
                <c:pt idx="47198">
                  <c:v>1228</c:v>
                </c:pt>
                <c:pt idx="47199">
                  <c:v>1205</c:v>
                </c:pt>
                <c:pt idx="47200">
                  <c:v>1183</c:v>
                </c:pt>
                <c:pt idx="47201">
                  <c:v>1158</c:v>
                </c:pt>
                <c:pt idx="47202">
                  <c:v>1252</c:v>
                </c:pt>
                <c:pt idx="47203">
                  <c:v>1251</c:v>
                </c:pt>
                <c:pt idx="47204">
                  <c:v>1206</c:v>
                </c:pt>
                <c:pt idx="47205">
                  <c:v>1157</c:v>
                </c:pt>
                <c:pt idx="47206">
                  <c:v>1132</c:v>
                </c:pt>
                <c:pt idx="47207">
                  <c:v>1077</c:v>
                </c:pt>
                <c:pt idx="47208">
                  <c:v>1038</c:v>
                </c:pt>
                <c:pt idx="47209">
                  <c:v>1004</c:v>
                </c:pt>
                <c:pt idx="47210">
                  <c:v>974</c:v>
                </c:pt>
                <c:pt idx="47211">
                  <c:v>945</c:v>
                </c:pt>
                <c:pt idx="47212">
                  <c:v>929</c:v>
                </c:pt>
                <c:pt idx="47213">
                  <c:v>920</c:v>
                </c:pt>
                <c:pt idx="47214">
                  <c:v>913</c:v>
                </c:pt>
                <c:pt idx="47215">
                  <c:v>970</c:v>
                </c:pt>
                <c:pt idx="47216">
                  <c:v>1027</c:v>
                </c:pt>
                <c:pt idx="47217">
                  <c:v>1043</c:v>
                </c:pt>
                <c:pt idx="47218">
                  <c:v>1100</c:v>
                </c:pt>
                <c:pt idx="47219">
                  <c:v>1116</c:v>
                </c:pt>
                <c:pt idx="47220">
                  <c:v>1117</c:v>
                </c:pt>
                <c:pt idx="47221">
                  <c:v>1114</c:v>
                </c:pt>
                <c:pt idx="47222">
                  <c:v>1089</c:v>
                </c:pt>
                <c:pt idx="47223">
                  <c:v>1068</c:v>
                </c:pt>
                <c:pt idx="47224">
                  <c:v>1043</c:v>
                </c:pt>
                <c:pt idx="47225">
                  <c:v>1056</c:v>
                </c:pt>
                <c:pt idx="47226">
                  <c:v>1127</c:v>
                </c:pt>
                <c:pt idx="47227">
                  <c:v>1101</c:v>
                </c:pt>
                <c:pt idx="47228">
                  <c:v>1077</c:v>
                </c:pt>
                <c:pt idx="47229">
                  <c:v>1037</c:v>
                </c:pt>
                <c:pt idx="47230">
                  <c:v>1001</c:v>
                </c:pt>
                <c:pt idx="47231">
                  <c:v>946</c:v>
                </c:pt>
                <c:pt idx="47232">
                  <c:v>911</c:v>
                </c:pt>
                <c:pt idx="47233">
                  <c:v>882</c:v>
                </c:pt>
                <c:pt idx="47234">
                  <c:v>857</c:v>
                </c:pt>
                <c:pt idx="47235">
                  <c:v>856</c:v>
                </c:pt>
                <c:pt idx="47236">
                  <c:v>861</c:v>
                </c:pt>
                <c:pt idx="47237">
                  <c:v>906</c:v>
                </c:pt>
                <c:pt idx="47238">
                  <c:v>929</c:v>
                </c:pt>
                <c:pt idx="47239">
                  <c:v>1132</c:v>
                </c:pt>
                <c:pt idx="47240">
                  <c:v>1248</c:v>
                </c:pt>
                <c:pt idx="47241">
                  <c:v>1344</c:v>
                </c:pt>
                <c:pt idx="47242">
                  <c:v>1402</c:v>
                </c:pt>
                <c:pt idx="47243">
                  <c:v>1380</c:v>
                </c:pt>
                <c:pt idx="47244">
                  <c:v>1370</c:v>
                </c:pt>
                <c:pt idx="47245">
                  <c:v>1390</c:v>
                </c:pt>
                <c:pt idx="47246">
                  <c:v>1410</c:v>
                </c:pt>
                <c:pt idx="47247">
                  <c:v>1369</c:v>
                </c:pt>
                <c:pt idx="47248">
                  <c:v>1250</c:v>
                </c:pt>
                <c:pt idx="47249">
                  <c:v>1187</c:v>
                </c:pt>
                <c:pt idx="47250">
                  <c:v>1263</c:v>
                </c:pt>
                <c:pt idx="47251">
                  <c:v>1233</c:v>
                </c:pt>
                <c:pt idx="47252">
                  <c:v>1192</c:v>
                </c:pt>
                <c:pt idx="47253">
                  <c:v>1129</c:v>
                </c:pt>
                <c:pt idx="47254">
                  <c:v>1096</c:v>
                </c:pt>
                <c:pt idx="47255">
                  <c:v>1031</c:v>
                </c:pt>
                <c:pt idx="47256">
                  <c:v>985</c:v>
                </c:pt>
                <c:pt idx="47257">
                  <c:v>950</c:v>
                </c:pt>
                <c:pt idx="47258">
                  <c:v>921</c:v>
                </c:pt>
                <c:pt idx="47259">
                  <c:v>884</c:v>
                </c:pt>
                <c:pt idx="47260">
                  <c:v>880</c:v>
                </c:pt>
                <c:pt idx="47261">
                  <c:v>880</c:v>
                </c:pt>
                <c:pt idx="47262">
                  <c:v>940</c:v>
                </c:pt>
                <c:pt idx="47263">
                  <c:v>1176</c:v>
                </c:pt>
                <c:pt idx="47264">
                  <c:v>1329</c:v>
                </c:pt>
                <c:pt idx="47265">
                  <c:v>1417</c:v>
                </c:pt>
                <c:pt idx="47266">
                  <c:v>1461</c:v>
                </c:pt>
                <c:pt idx="47267">
                  <c:v>1451</c:v>
                </c:pt>
                <c:pt idx="47268">
                  <c:v>1473</c:v>
                </c:pt>
                <c:pt idx="47269">
                  <c:v>1501</c:v>
                </c:pt>
                <c:pt idx="47270">
                  <c:v>1477</c:v>
                </c:pt>
                <c:pt idx="47271">
                  <c:v>1413</c:v>
                </c:pt>
                <c:pt idx="47272">
                  <c:v>1321</c:v>
                </c:pt>
                <c:pt idx="47273">
                  <c:v>1233</c:v>
                </c:pt>
                <c:pt idx="47274">
                  <c:v>1313</c:v>
                </c:pt>
                <c:pt idx="47275">
                  <c:v>1293</c:v>
                </c:pt>
                <c:pt idx="47276">
                  <c:v>1250</c:v>
                </c:pt>
                <c:pt idx="47277">
                  <c:v>1206</c:v>
                </c:pt>
                <c:pt idx="47278">
                  <c:v>1107</c:v>
                </c:pt>
                <c:pt idx="47279">
                  <c:v>1047</c:v>
                </c:pt>
                <c:pt idx="47280">
                  <c:v>994</c:v>
                </c:pt>
                <c:pt idx="47281">
                  <c:v>968</c:v>
                </c:pt>
                <c:pt idx="47282">
                  <c:v>931</c:v>
                </c:pt>
                <c:pt idx="47283">
                  <c:v>898</c:v>
                </c:pt>
                <c:pt idx="47284">
                  <c:v>917</c:v>
                </c:pt>
                <c:pt idx="47285">
                  <c:v>919</c:v>
                </c:pt>
                <c:pt idx="47286">
                  <c:v>979</c:v>
                </c:pt>
                <c:pt idx="47287">
                  <c:v>1198</c:v>
                </c:pt>
                <c:pt idx="47288">
                  <c:v>1320</c:v>
                </c:pt>
                <c:pt idx="47289">
                  <c:v>1411</c:v>
                </c:pt>
                <c:pt idx="47290">
                  <c:v>1455</c:v>
                </c:pt>
                <c:pt idx="47291">
                  <c:v>1460</c:v>
                </c:pt>
                <c:pt idx="47292">
                  <c:v>1465</c:v>
                </c:pt>
                <c:pt idx="47293">
                  <c:v>1475</c:v>
                </c:pt>
                <c:pt idx="47294">
                  <c:v>1461</c:v>
                </c:pt>
                <c:pt idx="47295">
                  <c:v>1437</c:v>
                </c:pt>
                <c:pt idx="47296">
                  <c:v>1334</c:v>
                </c:pt>
                <c:pt idx="47297">
                  <c:v>1235</c:v>
                </c:pt>
                <c:pt idx="47298">
                  <c:v>1310</c:v>
                </c:pt>
                <c:pt idx="47299">
                  <c:v>1274</c:v>
                </c:pt>
                <c:pt idx="47300">
                  <c:v>1239</c:v>
                </c:pt>
                <c:pt idx="47301">
                  <c:v>1167</c:v>
                </c:pt>
                <c:pt idx="47302">
                  <c:v>1102</c:v>
                </c:pt>
                <c:pt idx="47303">
                  <c:v>1043</c:v>
                </c:pt>
                <c:pt idx="47304">
                  <c:v>989</c:v>
                </c:pt>
                <c:pt idx="47305">
                  <c:v>957</c:v>
                </c:pt>
                <c:pt idx="47306">
                  <c:v>931</c:v>
                </c:pt>
                <c:pt idx="47307">
                  <c:v>919</c:v>
                </c:pt>
                <c:pt idx="47308">
                  <c:v>918</c:v>
                </c:pt>
                <c:pt idx="47309">
                  <c:v>937</c:v>
                </c:pt>
                <c:pt idx="47310">
                  <c:v>957</c:v>
                </c:pt>
                <c:pt idx="47311">
                  <c:v>1139</c:v>
                </c:pt>
                <c:pt idx="47312">
                  <c:v>1284</c:v>
                </c:pt>
                <c:pt idx="47313">
                  <c:v>1360</c:v>
                </c:pt>
                <c:pt idx="47314">
                  <c:v>1410</c:v>
                </c:pt>
                <c:pt idx="47315">
                  <c:v>1391</c:v>
                </c:pt>
                <c:pt idx="47316">
                  <c:v>1345</c:v>
                </c:pt>
                <c:pt idx="47317">
                  <c:v>1327</c:v>
                </c:pt>
                <c:pt idx="47318">
                  <c:v>1304</c:v>
                </c:pt>
                <c:pt idx="47319">
                  <c:v>1270</c:v>
                </c:pt>
                <c:pt idx="47320">
                  <c:v>1170</c:v>
                </c:pt>
                <c:pt idx="47321">
                  <c:v>1124</c:v>
                </c:pt>
                <c:pt idx="47322">
                  <c:v>1216</c:v>
                </c:pt>
                <c:pt idx="47323">
                  <c:v>1173</c:v>
                </c:pt>
                <c:pt idx="47324">
                  <c:v>1131</c:v>
                </c:pt>
                <c:pt idx="47325">
                  <c:v>1090</c:v>
                </c:pt>
                <c:pt idx="47326">
                  <c:v>1041</c:v>
                </c:pt>
                <c:pt idx="47327">
                  <c:v>949</c:v>
                </c:pt>
                <c:pt idx="47328">
                  <c:v>921</c:v>
                </c:pt>
                <c:pt idx="47329">
                  <c:v>889</c:v>
                </c:pt>
                <c:pt idx="47330">
                  <c:v>865</c:v>
                </c:pt>
                <c:pt idx="47331">
                  <c:v>848</c:v>
                </c:pt>
                <c:pt idx="47332">
                  <c:v>859</c:v>
                </c:pt>
                <c:pt idx="47333">
                  <c:v>874</c:v>
                </c:pt>
                <c:pt idx="47334">
                  <c:v>919</c:v>
                </c:pt>
                <c:pt idx="47335">
                  <c:v>1107</c:v>
                </c:pt>
                <c:pt idx="47336">
                  <c:v>1257</c:v>
                </c:pt>
                <c:pt idx="47337">
                  <c:v>1325</c:v>
                </c:pt>
                <c:pt idx="47338">
                  <c:v>1358</c:v>
                </c:pt>
                <c:pt idx="47339">
                  <c:v>1357</c:v>
                </c:pt>
                <c:pt idx="47340">
                  <c:v>1361</c:v>
                </c:pt>
                <c:pt idx="47341">
                  <c:v>1393</c:v>
                </c:pt>
                <c:pt idx="47342">
                  <c:v>1399</c:v>
                </c:pt>
                <c:pt idx="47343">
                  <c:v>1361</c:v>
                </c:pt>
                <c:pt idx="47344">
                  <c:v>1264</c:v>
                </c:pt>
                <c:pt idx="47345">
                  <c:v>1188</c:v>
                </c:pt>
                <c:pt idx="47346">
                  <c:v>1232</c:v>
                </c:pt>
                <c:pt idx="47347">
                  <c:v>1217</c:v>
                </c:pt>
                <c:pt idx="47348">
                  <c:v>1170</c:v>
                </c:pt>
                <c:pt idx="47349">
                  <c:v>1124</c:v>
                </c:pt>
                <c:pt idx="47350">
                  <c:v>1074</c:v>
                </c:pt>
                <c:pt idx="47351">
                  <c:v>1027</c:v>
                </c:pt>
                <c:pt idx="47352">
                  <c:v>975</c:v>
                </c:pt>
                <c:pt idx="47353">
                  <c:v>933</c:v>
                </c:pt>
                <c:pt idx="47354">
                  <c:v>906</c:v>
                </c:pt>
                <c:pt idx="47355">
                  <c:v>886</c:v>
                </c:pt>
                <c:pt idx="47356">
                  <c:v>886</c:v>
                </c:pt>
                <c:pt idx="47357">
                  <c:v>865</c:v>
                </c:pt>
                <c:pt idx="47358">
                  <c:v>887</c:v>
                </c:pt>
                <c:pt idx="47359">
                  <c:v>1003</c:v>
                </c:pt>
                <c:pt idx="47360">
                  <c:v>1099</c:v>
                </c:pt>
                <c:pt idx="47361">
                  <c:v>1202</c:v>
                </c:pt>
                <c:pt idx="47362">
                  <c:v>1237</c:v>
                </c:pt>
                <c:pt idx="47363">
                  <c:v>1223</c:v>
                </c:pt>
                <c:pt idx="47364">
                  <c:v>1177</c:v>
                </c:pt>
                <c:pt idx="47365">
                  <c:v>1182</c:v>
                </c:pt>
                <c:pt idx="47366">
                  <c:v>1173</c:v>
                </c:pt>
                <c:pt idx="47367">
                  <c:v>1158</c:v>
                </c:pt>
                <c:pt idx="47368">
                  <c:v>1110</c:v>
                </c:pt>
                <c:pt idx="47369">
                  <c:v>1099</c:v>
                </c:pt>
                <c:pt idx="47370">
                  <c:v>1194</c:v>
                </c:pt>
                <c:pt idx="47371">
                  <c:v>1194</c:v>
                </c:pt>
                <c:pt idx="47372">
                  <c:v>1154</c:v>
                </c:pt>
                <c:pt idx="47373">
                  <c:v>1099</c:v>
                </c:pt>
                <c:pt idx="47374">
                  <c:v>1057</c:v>
                </c:pt>
                <c:pt idx="47375">
                  <c:v>0</c:v>
                </c:pt>
                <c:pt idx="47376">
                  <c:v>966</c:v>
                </c:pt>
                <c:pt idx="47377">
                  <c:v>939</c:v>
                </c:pt>
                <c:pt idx="47378">
                  <c:v>914</c:v>
                </c:pt>
                <c:pt idx="47379">
                  <c:v>893</c:v>
                </c:pt>
                <c:pt idx="47380">
                  <c:v>870</c:v>
                </c:pt>
                <c:pt idx="47381">
                  <c:v>812</c:v>
                </c:pt>
                <c:pt idx="47382">
                  <c:v>819</c:v>
                </c:pt>
                <c:pt idx="47383">
                  <c:v>870</c:v>
                </c:pt>
                <c:pt idx="47384">
                  <c:v>931</c:v>
                </c:pt>
                <c:pt idx="47385">
                  <c:v>987</c:v>
                </c:pt>
                <c:pt idx="47386">
                  <c:v>1050</c:v>
                </c:pt>
                <c:pt idx="47387">
                  <c:v>1072</c:v>
                </c:pt>
                <c:pt idx="47388">
                  <c:v>1092</c:v>
                </c:pt>
                <c:pt idx="47389">
                  <c:v>1046</c:v>
                </c:pt>
                <c:pt idx="47390">
                  <c:v>1004</c:v>
                </c:pt>
                <c:pt idx="47391">
                  <c:v>1014</c:v>
                </c:pt>
                <c:pt idx="47392">
                  <c:v>1030</c:v>
                </c:pt>
                <c:pt idx="47393">
                  <c:v>1028</c:v>
                </c:pt>
                <c:pt idx="47394">
                  <c:v>1130</c:v>
                </c:pt>
                <c:pt idx="47395">
                  <c:v>1133</c:v>
                </c:pt>
                <c:pt idx="47396">
                  <c:v>1134</c:v>
                </c:pt>
                <c:pt idx="47397">
                  <c:v>1104</c:v>
                </c:pt>
                <c:pt idx="47398">
                  <c:v>1048</c:v>
                </c:pt>
                <c:pt idx="47399">
                  <c:v>996</c:v>
                </c:pt>
                <c:pt idx="47400">
                  <c:v>941</c:v>
                </c:pt>
                <c:pt idx="47401">
                  <c:v>934</c:v>
                </c:pt>
                <c:pt idx="47402">
                  <c:v>918</c:v>
                </c:pt>
                <c:pt idx="47403">
                  <c:v>893</c:v>
                </c:pt>
                <c:pt idx="47404">
                  <c:v>911</c:v>
                </c:pt>
                <c:pt idx="47405">
                  <c:v>906</c:v>
                </c:pt>
                <c:pt idx="47406">
                  <c:v>986</c:v>
                </c:pt>
                <c:pt idx="47407">
                  <c:v>1194</c:v>
                </c:pt>
                <c:pt idx="47408">
                  <c:v>1292</c:v>
                </c:pt>
                <c:pt idx="47409">
                  <c:v>1400</c:v>
                </c:pt>
                <c:pt idx="47410">
                  <c:v>1462</c:v>
                </c:pt>
                <c:pt idx="47411">
                  <c:v>1466</c:v>
                </c:pt>
                <c:pt idx="47412">
                  <c:v>1474</c:v>
                </c:pt>
                <c:pt idx="47413">
                  <c:v>1485</c:v>
                </c:pt>
                <c:pt idx="47414">
                  <c:v>1477</c:v>
                </c:pt>
                <c:pt idx="47415">
                  <c:v>1451</c:v>
                </c:pt>
                <c:pt idx="47416">
                  <c:v>1353</c:v>
                </c:pt>
                <c:pt idx="47417">
                  <c:v>1251</c:v>
                </c:pt>
                <c:pt idx="47418">
                  <c:v>1303</c:v>
                </c:pt>
                <c:pt idx="47419">
                  <c:v>1300</c:v>
                </c:pt>
                <c:pt idx="47420">
                  <c:v>1260</c:v>
                </c:pt>
                <c:pt idx="47421">
                  <c:v>1184</c:v>
                </c:pt>
                <c:pt idx="47422">
                  <c:v>1138</c:v>
                </c:pt>
                <c:pt idx="47423">
                  <c:v>1090</c:v>
                </c:pt>
                <c:pt idx="47424">
                  <c:v>1035</c:v>
                </c:pt>
                <c:pt idx="47425">
                  <c:v>994</c:v>
                </c:pt>
                <c:pt idx="47426">
                  <c:v>966</c:v>
                </c:pt>
                <c:pt idx="47427">
                  <c:v>951</c:v>
                </c:pt>
                <c:pt idx="47428">
                  <c:v>953</c:v>
                </c:pt>
                <c:pt idx="47429">
                  <c:v>943</c:v>
                </c:pt>
                <c:pt idx="47430">
                  <c:v>1013</c:v>
                </c:pt>
                <c:pt idx="47431">
                  <c:v>1231</c:v>
                </c:pt>
                <c:pt idx="47432">
                  <c:v>1355</c:v>
                </c:pt>
                <c:pt idx="47433">
                  <c:v>1437</c:v>
                </c:pt>
                <c:pt idx="47434">
                  <c:v>1465</c:v>
                </c:pt>
                <c:pt idx="47435">
                  <c:v>1469</c:v>
                </c:pt>
                <c:pt idx="47436">
                  <c:v>1465</c:v>
                </c:pt>
                <c:pt idx="47437">
                  <c:v>1447</c:v>
                </c:pt>
                <c:pt idx="47438">
                  <c:v>1442</c:v>
                </c:pt>
                <c:pt idx="47439">
                  <c:v>1396</c:v>
                </c:pt>
                <c:pt idx="47440">
                  <c:v>1314</c:v>
                </c:pt>
                <c:pt idx="47441">
                  <c:v>1235</c:v>
                </c:pt>
                <c:pt idx="47442">
                  <c:v>1301</c:v>
                </c:pt>
                <c:pt idx="47443">
                  <c:v>1281</c:v>
                </c:pt>
                <c:pt idx="47444">
                  <c:v>1255</c:v>
                </c:pt>
                <c:pt idx="47445">
                  <c:v>1202</c:v>
                </c:pt>
                <c:pt idx="47446">
                  <c:v>1148</c:v>
                </c:pt>
                <c:pt idx="47447">
                  <c:v>1071</c:v>
                </c:pt>
                <c:pt idx="47448">
                  <c:v>1028</c:v>
                </c:pt>
                <c:pt idx="47449">
                  <c:v>997</c:v>
                </c:pt>
                <c:pt idx="47450">
                  <c:v>961</c:v>
                </c:pt>
                <c:pt idx="47451">
                  <c:v>943</c:v>
                </c:pt>
                <c:pt idx="47452">
                  <c:v>932</c:v>
                </c:pt>
                <c:pt idx="47453">
                  <c:v>928</c:v>
                </c:pt>
                <c:pt idx="47454">
                  <c:v>956</c:v>
                </c:pt>
                <c:pt idx="47455">
                  <c:v>1134</c:v>
                </c:pt>
                <c:pt idx="47456">
                  <c:v>1308</c:v>
                </c:pt>
                <c:pt idx="47457">
                  <c:v>1427</c:v>
                </c:pt>
                <c:pt idx="47458">
                  <c:v>1452</c:v>
                </c:pt>
                <c:pt idx="47459">
                  <c:v>1453</c:v>
                </c:pt>
                <c:pt idx="47460">
                  <c:v>1433</c:v>
                </c:pt>
                <c:pt idx="47461">
                  <c:v>1435</c:v>
                </c:pt>
                <c:pt idx="47462">
                  <c:v>1411</c:v>
                </c:pt>
                <c:pt idx="47463">
                  <c:v>1418</c:v>
                </c:pt>
                <c:pt idx="47464">
                  <c:v>1323</c:v>
                </c:pt>
                <c:pt idx="47465">
                  <c:v>1255</c:v>
                </c:pt>
                <c:pt idx="47466">
                  <c:v>1318</c:v>
                </c:pt>
                <c:pt idx="47467">
                  <c:v>1268</c:v>
                </c:pt>
                <c:pt idx="47468">
                  <c:v>1235</c:v>
                </c:pt>
                <c:pt idx="47469">
                  <c:v>1170</c:v>
                </c:pt>
                <c:pt idx="47470">
                  <c:v>1113</c:v>
                </c:pt>
                <c:pt idx="47471">
                  <c:v>1063</c:v>
                </c:pt>
                <c:pt idx="47472">
                  <c:v>996</c:v>
                </c:pt>
                <c:pt idx="47473">
                  <c:v>965</c:v>
                </c:pt>
                <c:pt idx="47474">
                  <c:v>961</c:v>
                </c:pt>
                <c:pt idx="47475">
                  <c:v>966</c:v>
                </c:pt>
                <c:pt idx="47476">
                  <c:v>973</c:v>
                </c:pt>
                <c:pt idx="47477">
                  <c:v>982</c:v>
                </c:pt>
                <c:pt idx="47478">
                  <c:v>1011</c:v>
                </c:pt>
                <c:pt idx="47479">
                  <c:v>1190</c:v>
                </c:pt>
                <c:pt idx="47480">
                  <c:v>1296</c:v>
                </c:pt>
                <c:pt idx="47481">
                  <c:v>1382</c:v>
                </c:pt>
                <c:pt idx="47482">
                  <c:v>1425</c:v>
                </c:pt>
                <c:pt idx="47483">
                  <c:v>1405</c:v>
                </c:pt>
                <c:pt idx="47484">
                  <c:v>1416</c:v>
                </c:pt>
                <c:pt idx="47485">
                  <c:v>1400</c:v>
                </c:pt>
                <c:pt idx="47486">
                  <c:v>1353</c:v>
                </c:pt>
                <c:pt idx="47487">
                  <c:v>1279</c:v>
                </c:pt>
                <c:pt idx="47488">
                  <c:v>1243</c:v>
                </c:pt>
                <c:pt idx="47489">
                  <c:v>1153</c:v>
                </c:pt>
                <c:pt idx="47490">
                  <c:v>1245</c:v>
                </c:pt>
                <c:pt idx="47491">
                  <c:v>1214</c:v>
                </c:pt>
                <c:pt idx="47492">
                  <c:v>1172</c:v>
                </c:pt>
                <c:pt idx="47493">
                  <c:v>1144</c:v>
                </c:pt>
                <c:pt idx="47494">
                  <c:v>1077</c:v>
                </c:pt>
                <c:pt idx="47495">
                  <c:v>1026</c:v>
                </c:pt>
                <c:pt idx="47496">
                  <c:v>990</c:v>
                </c:pt>
                <c:pt idx="47497">
                  <c:v>961</c:v>
                </c:pt>
                <c:pt idx="47498">
                  <c:v>921</c:v>
                </c:pt>
                <c:pt idx="47499">
                  <c:v>914</c:v>
                </c:pt>
                <c:pt idx="47500">
                  <c:v>908</c:v>
                </c:pt>
                <c:pt idx="47501">
                  <c:v>936</c:v>
                </c:pt>
                <c:pt idx="47502">
                  <c:v>986</c:v>
                </c:pt>
                <c:pt idx="47503">
                  <c:v>1160</c:v>
                </c:pt>
                <c:pt idx="47504">
                  <c:v>1240</c:v>
                </c:pt>
                <c:pt idx="47505">
                  <c:v>1303</c:v>
                </c:pt>
                <c:pt idx="47506">
                  <c:v>1245</c:v>
                </c:pt>
                <c:pt idx="47507">
                  <c:v>1226</c:v>
                </c:pt>
                <c:pt idx="47508">
                  <c:v>1206</c:v>
                </c:pt>
                <c:pt idx="47509">
                  <c:v>1209</c:v>
                </c:pt>
                <c:pt idx="47510">
                  <c:v>1202</c:v>
                </c:pt>
                <c:pt idx="47511">
                  <c:v>1187</c:v>
                </c:pt>
                <c:pt idx="47512">
                  <c:v>1089</c:v>
                </c:pt>
                <c:pt idx="47513">
                  <c:v>1070</c:v>
                </c:pt>
                <c:pt idx="47514">
                  <c:v>1165</c:v>
                </c:pt>
                <c:pt idx="47515">
                  <c:v>1148</c:v>
                </c:pt>
                <c:pt idx="47516">
                  <c:v>1095</c:v>
                </c:pt>
                <c:pt idx="47517">
                  <c:v>1040</c:v>
                </c:pt>
                <c:pt idx="47518">
                  <c:v>965</c:v>
                </c:pt>
                <c:pt idx="47519">
                  <c:v>913</c:v>
                </c:pt>
                <c:pt idx="47520">
                  <c:v>881</c:v>
                </c:pt>
                <c:pt idx="47521">
                  <c:v>869</c:v>
                </c:pt>
                <c:pt idx="47522">
                  <c:v>837</c:v>
                </c:pt>
                <c:pt idx="47523">
                  <c:v>796</c:v>
                </c:pt>
                <c:pt idx="47524">
                  <c:v>804</c:v>
                </c:pt>
                <c:pt idx="47525">
                  <c:v>825</c:v>
                </c:pt>
                <c:pt idx="47526">
                  <c:v>841</c:v>
                </c:pt>
                <c:pt idx="47527">
                  <c:v>938</c:v>
                </c:pt>
                <c:pt idx="47528">
                  <c:v>1045</c:v>
                </c:pt>
                <c:pt idx="47529">
                  <c:v>1121</c:v>
                </c:pt>
                <c:pt idx="47530">
                  <c:v>1125</c:v>
                </c:pt>
                <c:pt idx="47531">
                  <c:v>1144</c:v>
                </c:pt>
                <c:pt idx="47532">
                  <c:v>1122</c:v>
                </c:pt>
                <c:pt idx="47533">
                  <c:v>1119</c:v>
                </c:pt>
                <c:pt idx="47534">
                  <c:v>1165</c:v>
                </c:pt>
                <c:pt idx="47535">
                  <c:v>1150</c:v>
                </c:pt>
                <c:pt idx="47536">
                  <c:v>1120</c:v>
                </c:pt>
                <c:pt idx="47537">
                  <c:v>1113</c:v>
                </c:pt>
                <c:pt idx="47538">
                  <c:v>1195</c:v>
                </c:pt>
                <c:pt idx="47539">
                  <c:v>1198</c:v>
                </c:pt>
                <c:pt idx="47540">
                  <c:v>1144</c:v>
                </c:pt>
                <c:pt idx="47541">
                  <c:v>1099</c:v>
                </c:pt>
                <c:pt idx="47542">
                  <c:v>1033</c:v>
                </c:pt>
                <c:pt idx="47543">
                  <c:v>975</c:v>
                </c:pt>
                <c:pt idx="47544">
                  <c:v>926</c:v>
                </c:pt>
                <c:pt idx="47545">
                  <c:v>897</c:v>
                </c:pt>
                <c:pt idx="47546">
                  <c:v>872</c:v>
                </c:pt>
                <c:pt idx="47547">
                  <c:v>858</c:v>
                </c:pt>
                <c:pt idx="47548">
                  <c:v>847</c:v>
                </c:pt>
                <c:pt idx="47549">
                  <c:v>815</c:v>
                </c:pt>
                <c:pt idx="47550">
                  <c:v>799</c:v>
                </c:pt>
                <c:pt idx="47551">
                  <c:v>863</c:v>
                </c:pt>
                <c:pt idx="47552">
                  <c:v>920</c:v>
                </c:pt>
                <c:pt idx="47553">
                  <c:v>972</c:v>
                </c:pt>
                <c:pt idx="47554">
                  <c:v>1025</c:v>
                </c:pt>
                <c:pt idx="47555">
                  <c:v>1037</c:v>
                </c:pt>
                <c:pt idx="47556">
                  <c:v>1046</c:v>
                </c:pt>
                <c:pt idx="47557">
                  <c:v>1055</c:v>
                </c:pt>
                <c:pt idx="47558">
                  <c:v>1018</c:v>
                </c:pt>
                <c:pt idx="47559">
                  <c:v>1002</c:v>
                </c:pt>
                <c:pt idx="47560">
                  <c:v>978</c:v>
                </c:pt>
                <c:pt idx="47561">
                  <c:v>980</c:v>
                </c:pt>
                <c:pt idx="47562">
                  <c:v>1031</c:v>
                </c:pt>
                <c:pt idx="47563">
                  <c:v>1028</c:v>
                </c:pt>
                <c:pt idx="47564">
                  <c:v>1028</c:v>
                </c:pt>
                <c:pt idx="47565">
                  <c:v>1012</c:v>
                </c:pt>
                <c:pt idx="47566">
                  <c:v>950</c:v>
                </c:pt>
                <c:pt idx="47567">
                  <c:v>895</c:v>
                </c:pt>
                <c:pt idx="47568">
                  <c:v>888</c:v>
                </c:pt>
                <c:pt idx="47569">
                  <c:v>865</c:v>
                </c:pt>
                <c:pt idx="47570">
                  <c:v>853</c:v>
                </c:pt>
                <c:pt idx="47571">
                  <c:v>800</c:v>
                </c:pt>
                <c:pt idx="47572">
                  <c:v>816</c:v>
                </c:pt>
                <c:pt idx="47573">
                  <c:v>849</c:v>
                </c:pt>
                <c:pt idx="47574">
                  <c:v>902</c:v>
                </c:pt>
                <c:pt idx="47575">
                  <c:v>1062</c:v>
                </c:pt>
                <c:pt idx="47576">
                  <c:v>1168</c:v>
                </c:pt>
                <c:pt idx="47577">
                  <c:v>1298</c:v>
                </c:pt>
                <c:pt idx="47578">
                  <c:v>1373</c:v>
                </c:pt>
                <c:pt idx="47579">
                  <c:v>1368</c:v>
                </c:pt>
                <c:pt idx="47580">
                  <c:v>1367</c:v>
                </c:pt>
                <c:pt idx="47581">
                  <c:v>1357</c:v>
                </c:pt>
                <c:pt idx="47582">
                  <c:v>1349</c:v>
                </c:pt>
                <c:pt idx="47583">
                  <c:v>1310</c:v>
                </c:pt>
                <c:pt idx="47584">
                  <c:v>1198</c:v>
                </c:pt>
                <c:pt idx="47585">
                  <c:v>1120</c:v>
                </c:pt>
                <c:pt idx="47586">
                  <c:v>1173</c:v>
                </c:pt>
                <c:pt idx="47587">
                  <c:v>1170</c:v>
                </c:pt>
                <c:pt idx="47588">
                  <c:v>1105</c:v>
                </c:pt>
                <c:pt idx="47589">
                  <c:v>1042</c:v>
                </c:pt>
                <c:pt idx="47590">
                  <c:v>969</c:v>
                </c:pt>
                <c:pt idx="47591">
                  <c:v>918</c:v>
                </c:pt>
                <c:pt idx="47592">
                  <c:v>875</c:v>
                </c:pt>
                <c:pt idx="47593">
                  <c:v>837</c:v>
                </c:pt>
                <c:pt idx="47594">
                  <c:v>815</c:v>
                </c:pt>
                <c:pt idx="47595">
                  <c:v>809</c:v>
                </c:pt>
                <c:pt idx="47596">
                  <c:v>822</c:v>
                </c:pt>
                <c:pt idx="47597">
                  <c:v>852</c:v>
                </c:pt>
                <c:pt idx="47598">
                  <c:v>951</c:v>
                </c:pt>
                <c:pt idx="47599">
                  <c:v>1158</c:v>
                </c:pt>
                <c:pt idx="47600">
                  <c:v>1284</c:v>
                </c:pt>
                <c:pt idx="47601">
                  <c:v>1341</c:v>
                </c:pt>
                <c:pt idx="47602">
                  <c:v>1398</c:v>
                </c:pt>
                <c:pt idx="47603">
                  <c:v>1381</c:v>
                </c:pt>
                <c:pt idx="47604">
                  <c:v>1350</c:v>
                </c:pt>
                <c:pt idx="47605">
                  <c:v>1383</c:v>
                </c:pt>
                <c:pt idx="47606">
                  <c:v>1377</c:v>
                </c:pt>
                <c:pt idx="47607">
                  <c:v>1280</c:v>
                </c:pt>
                <c:pt idx="47608">
                  <c:v>1208</c:v>
                </c:pt>
                <c:pt idx="47609">
                  <c:v>1123</c:v>
                </c:pt>
                <c:pt idx="47610">
                  <c:v>1164</c:v>
                </c:pt>
                <c:pt idx="47611">
                  <c:v>1159</c:v>
                </c:pt>
                <c:pt idx="47612">
                  <c:v>1125</c:v>
                </c:pt>
                <c:pt idx="47613">
                  <c:v>1059</c:v>
                </c:pt>
                <c:pt idx="47614">
                  <c:v>991</c:v>
                </c:pt>
                <c:pt idx="47615">
                  <c:v>931</c:v>
                </c:pt>
                <c:pt idx="47616">
                  <c:v>884</c:v>
                </c:pt>
                <c:pt idx="47617">
                  <c:v>858</c:v>
                </c:pt>
                <c:pt idx="47618">
                  <c:v>847</c:v>
                </c:pt>
                <c:pt idx="47619">
                  <c:v>829</c:v>
                </c:pt>
                <c:pt idx="47620">
                  <c:v>835</c:v>
                </c:pt>
                <c:pt idx="47621">
                  <c:v>850</c:v>
                </c:pt>
                <c:pt idx="47622">
                  <c:v>923</c:v>
                </c:pt>
                <c:pt idx="47623">
                  <c:v>1126</c:v>
                </c:pt>
                <c:pt idx="47624">
                  <c:v>1216</c:v>
                </c:pt>
                <c:pt idx="47625">
                  <c:v>1306</c:v>
                </c:pt>
                <c:pt idx="47626">
                  <c:v>1368</c:v>
                </c:pt>
                <c:pt idx="47627">
                  <c:v>1360</c:v>
                </c:pt>
                <c:pt idx="47628">
                  <c:v>1357</c:v>
                </c:pt>
                <c:pt idx="47629">
                  <c:v>1378</c:v>
                </c:pt>
                <c:pt idx="47630">
                  <c:v>1346</c:v>
                </c:pt>
                <c:pt idx="47631">
                  <c:v>1295</c:v>
                </c:pt>
                <c:pt idx="47632">
                  <c:v>1220</c:v>
                </c:pt>
                <c:pt idx="47633">
                  <c:v>1129</c:v>
                </c:pt>
                <c:pt idx="47634">
                  <c:v>1218</c:v>
                </c:pt>
                <c:pt idx="47635">
                  <c:v>1198</c:v>
                </c:pt>
                <c:pt idx="47636">
                  <c:v>1172</c:v>
                </c:pt>
                <c:pt idx="47637">
                  <c:v>1120</c:v>
                </c:pt>
                <c:pt idx="47638">
                  <c:v>1038</c:v>
                </c:pt>
                <c:pt idx="47639">
                  <c:v>970</c:v>
                </c:pt>
                <c:pt idx="47640">
                  <c:v>924</c:v>
                </c:pt>
                <c:pt idx="47641">
                  <c:v>905</c:v>
                </c:pt>
                <c:pt idx="47642">
                  <c:v>870</c:v>
                </c:pt>
                <c:pt idx="47643">
                  <c:v>862</c:v>
                </c:pt>
                <c:pt idx="47644">
                  <c:v>864</c:v>
                </c:pt>
                <c:pt idx="47645">
                  <c:v>876</c:v>
                </c:pt>
                <c:pt idx="47646">
                  <c:v>911</c:v>
                </c:pt>
                <c:pt idx="47647">
                  <c:v>1111</c:v>
                </c:pt>
                <c:pt idx="47648">
                  <c:v>1223</c:v>
                </c:pt>
                <c:pt idx="47649">
                  <c:v>1313</c:v>
                </c:pt>
                <c:pt idx="47650">
                  <c:v>1372</c:v>
                </c:pt>
                <c:pt idx="47651">
                  <c:v>1337</c:v>
                </c:pt>
                <c:pt idx="47652">
                  <c:v>1381</c:v>
                </c:pt>
                <c:pt idx="47653">
                  <c:v>1426</c:v>
                </c:pt>
                <c:pt idx="47654">
                  <c:v>1429</c:v>
                </c:pt>
                <c:pt idx="47655">
                  <c:v>1398</c:v>
                </c:pt>
                <c:pt idx="47656">
                  <c:v>1279</c:v>
                </c:pt>
                <c:pt idx="47657">
                  <c:v>1176</c:v>
                </c:pt>
                <c:pt idx="47658">
                  <c:v>1262</c:v>
                </c:pt>
                <c:pt idx="47659">
                  <c:v>1254</c:v>
                </c:pt>
                <c:pt idx="47660">
                  <c:v>1201</c:v>
                </c:pt>
                <c:pt idx="47661">
                  <c:v>1157</c:v>
                </c:pt>
                <c:pt idx="47662">
                  <c:v>1063</c:v>
                </c:pt>
                <c:pt idx="47663">
                  <c:v>998</c:v>
                </c:pt>
                <c:pt idx="47664">
                  <c:v>956</c:v>
                </c:pt>
                <c:pt idx="47665">
                  <c:v>921</c:v>
                </c:pt>
                <c:pt idx="47666">
                  <c:v>892</c:v>
                </c:pt>
                <c:pt idx="47667">
                  <c:v>887</c:v>
                </c:pt>
                <c:pt idx="47668">
                  <c:v>880</c:v>
                </c:pt>
                <c:pt idx="47669">
                  <c:v>917</c:v>
                </c:pt>
                <c:pt idx="47670">
                  <c:v>959</c:v>
                </c:pt>
                <c:pt idx="47671">
                  <c:v>1164</c:v>
                </c:pt>
                <c:pt idx="47672">
                  <c:v>1293</c:v>
                </c:pt>
                <c:pt idx="47673">
                  <c:v>1354</c:v>
                </c:pt>
                <c:pt idx="47674">
                  <c:v>1406</c:v>
                </c:pt>
                <c:pt idx="47675">
                  <c:v>1405</c:v>
                </c:pt>
                <c:pt idx="47676">
                  <c:v>1412</c:v>
                </c:pt>
                <c:pt idx="47677">
                  <c:v>1447</c:v>
                </c:pt>
                <c:pt idx="47678">
                  <c:v>1441</c:v>
                </c:pt>
                <c:pt idx="47679">
                  <c:v>1405</c:v>
                </c:pt>
                <c:pt idx="47680">
                  <c:v>1293</c:v>
                </c:pt>
                <c:pt idx="47681">
                  <c:v>1230</c:v>
                </c:pt>
                <c:pt idx="47682">
                  <c:v>1281</c:v>
                </c:pt>
                <c:pt idx="47683">
                  <c:v>1282</c:v>
                </c:pt>
                <c:pt idx="47684">
                  <c:v>1246</c:v>
                </c:pt>
                <c:pt idx="47685">
                  <c:v>1199</c:v>
                </c:pt>
                <c:pt idx="47686">
                  <c:v>1125</c:v>
                </c:pt>
                <c:pt idx="47687">
                  <c:v>1062</c:v>
                </c:pt>
                <c:pt idx="47688">
                  <c:v>990</c:v>
                </c:pt>
                <c:pt idx="47689">
                  <c:v>961</c:v>
                </c:pt>
                <c:pt idx="47690">
                  <c:v>946</c:v>
                </c:pt>
                <c:pt idx="47691">
                  <c:v>936</c:v>
                </c:pt>
                <c:pt idx="47692">
                  <c:v>921</c:v>
                </c:pt>
                <c:pt idx="47693">
                  <c:v>885</c:v>
                </c:pt>
                <c:pt idx="47694">
                  <c:v>930</c:v>
                </c:pt>
                <c:pt idx="47695">
                  <c:v>1060</c:v>
                </c:pt>
                <c:pt idx="47696">
                  <c:v>1169</c:v>
                </c:pt>
                <c:pt idx="47697">
                  <c:v>1277</c:v>
                </c:pt>
                <c:pt idx="47698">
                  <c:v>1317</c:v>
                </c:pt>
                <c:pt idx="47699">
                  <c:v>1322</c:v>
                </c:pt>
                <c:pt idx="47700">
                  <c:v>1284</c:v>
                </c:pt>
                <c:pt idx="47701">
                  <c:v>1285</c:v>
                </c:pt>
                <c:pt idx="47702">
                  <c:v>1268</c:v>
                </c:pt>
                <c:pt idx="47703">
                  <c:v>1219</c:v>
                </c:pt>
                <c:pt idx="47704">
                  <c:v>1171</c:v>
                </c:pt>
                <c:pt idx="47705">
                  <c:v>1153</c:v>
                </c:pt>
                <c:pt idx="47706">
                  <c:v>1180</c:v>
                </c:pt>
                <c:pt idx="47707">
                  <c:v>1227</c:v>
                </c:pt>
                <c:pt idx="47708">
                  <c:v>1194</c:v>
                </c:pt>
                <c:pt idx="47709">
                  <c:v>1173</c:v>
                </c:pt>
                <c:pt idx="47710">
                  <c:v>1111</c:v>
                </c:pt>
                <c:pt idx="47711">
                  <c:v>1066</c:v>
                </c:pt>
                <c:pt idx="47712">
                  <c:v>1019</c:v>
                </c:pt>
                <c:pt idx="47713">
                  <c:v>977</c:v>
                </c:pt>
                <c:pt idx="47714">
                  <c:v>951</c:v>
                </c:pt>
                <c:pt idx="47715">
                  <c:v>928</c:v>
                </c:pt>
                <c:pt idx="47716">
                  <c:v>906</c:v>
                </c:pt>
                <c:pt idx="47717">
                  <c:v>868</c:v>
                </c:pt>
                <c:pt idx="47718">
                  <c:v>867</c:v>
                </c:pt>
                <c:pt idx="47719">
                  <c:v>917</c:v>
                </c:pt>
                <c:pt idx="47720">
                  <c:v>970</c:v>
                </c:pt>
                <c:pt idx="47721">
                  <c:v>1040</c:v>
                </c:pt>
                <c:pt idx="47722">
                  <c:v>1102</c:v>
                </c:pt>
                <c:pt idx="47723">
                  <c:v>1113</c:v>
                </c:pt>
                <c:pt idx="47724">
                  <c:v>1109</c:v>
                </c:pt>
                <c:pt idx="47725">
                  <c:v>1116</c:v>
                </c:pt>
                <c:pt idx="47726">
                  <c:v>1107</c:v>
                </c:pt>
                <c:pt idx="47727">
                  <c:v>1071</c:v>
                </c:pt>
                <c:pt idx="47728">
                  <c:v>1072</c:v>
                </c:pt>
                <c:pt idx="47729">
                  <c:v>1059</c:v>
                </c:pt>
                <c:pt idx="47730">
                  <c:v>1148</c:v>
                </c:pt>
                <c:pt idx="47731">
                  <c:v>1130</c:v>
                </c:pt>
                <c:pt idx="47732">
                  <c:v>1143</c:v>
                </c:pt>
                <c:pt idx="47733">
                  <c:v>1122</c:v>
                </c:pt>
                <c:pt idx="47734">
                  <c:v>1053</c:v>
                </c:pt>
                <c:pt idx="47735">
                  <c:v>998</c:v>
                </c:pt>
                <c:pt idx="47736">
                  <c:v>965</c:v>
                </c:pt>
                <c:pt idx="47737">
                  <c:v>908</c:v>
                </c:pt>
                <c:pt idx="47738">
                  <c:v>901</c:v>
                </c:pt>
                <c:pt idx="47739">
                  <c:v>885</c:v>
                </c:pt>
                <c:pt idx="47740">
                  <c:v>889</c:v>
                </c:pt>
                <c:pt idx="47741">
                  <c:v>897</c:v>
                </c:pt>
                <c:pt idx="47742">
                  <c:v>951</c:v>
                </c:pt>
                <c:pt idx="47743">
                  <c:v>1171</c:v>
                </c:pt>
                <c:pt idx="47744">
                  <c:v>1311</c:v>
                </c:pt>
                <c:pt idx="47745">
                  <c:v>1407</c:v>
                </c:pt>
                <c:pt idx="47746">
                  <c:v>1460</c:v>
                </c:pt>
                <c:pt idx="47747">
                  <c:v>1466</c:v>
                </c:pt>
                <c:pt idx="47748">
                  <c:v>1475</c:v>
                </c:pt>
                <c:pt idx="47749">
                  <c:v>1504</c:v>
                </c:pt>
                <c:pt idx="47750">
                  <c:v>1495</c:v>
                </c:pt>
                <c:pt idx="47751">
                  <c:v>1458</c:v>
                </c:pt>
                <c:pt idx="47752">
                  <c:v>1363</c:v>
                </c:pt>
                <c:pt idx="47753">
                  <c:v>1252</c:v>
                </c:pt>
                <c:pt idx="47754">
                  <c:v>1354</c:v>
                </c:pt>
                <c:pt idx="47755">
                  <c:v>1332</c:v>
                </c:pt>
                <c:pt idx="47756">
                  <c:v>1281</c:v>
                </c:pt>
                <c:pt idx="47757">
                  <c:v>1226</c:v>
                </c:pt>
                <c:pt idx="47758">
                  <c:v>1146</c:v>
                </c:pt>
                <c:pt idx="47759">
                  <c:v>1090</c:v>
                </c:pt>
                <c:pt idx="47760">
                  <c:v>1034</c:v>
                </c:pt>
                <c:pt idx="47761">
                  <c:v>997</c:v>
                </c:pt>
                <c:pt idx="47762">
                  <c:v>977</c:v>
                </c:pt>
                <c:pt idx="47763">
                  <c:v>922</c:v>
                </c:pt>
                <c:pt idx="47764">
                  <c:v>951</c:v>
                </c:pt>
                <c:pt idx="47765">
                  <c:v>950</c:v>
                </c:pt>
                <c:pt idx="47766">
                  <c:v>1009</c:v>
                </c:pt>
                <c:pt idx="47767">
                  <c:v>1236</c:v>
                </c:pt>
                <c:pt idx="47768">
                  <c:v>1366</c:v>
                </c:pt>
                <c:pt idx="47769">
                  <c:v>1444</c:v>
                </c:pt>
                <c:pt idx="47770">
                  <c:v>1509</c:v>
                </c:pt>
                <c:pt idx="47771">
                  <c:v>1495</c:v>
                </c:pt>
                <c:pt idx="47772">
                  <c:v>1492</c:v>
                </c:pt>
                <c:pt idx="47773">
                  <c:v>1525</c:v>
                </c:pt>
                <c:pt idx="47774">
                  <c:v>1514</c:v>
                </c:pt>
                <c:pt idx="47775">
                  <c:v>1485</c:v>
                </c:pt>
                <c:pt idx="47776">
                  <c:v>1367</c:v>
                </c:pt>
                <c:pt idx="47777">
                  <c:v>1259</c:v>
                </c:pt>
                <c:pt idx="47778">
                  <c:v>1331</c:v>
                </c:pt>
                <c:pt idx="47779">
                  <c:v>1327</c:v>
                </c:pt>
                <c:pt idx="47780">
                  <c:v>1276</c:v>
                </c:pt>
                <c:pt idx="47781">
                  <c:v>1234</c:v>
                </c:pt>
                <c:pt idx="47782">
                  <c:v>1157</c:v>
                </c:pt>
                <c:pt idx="47783">
                  <c:v>1084</c:v>
                </c:pt>
                <c:pt idx="47784">
                  <c:v>1039</c:v>
                </c:pt>
                <c:pt idx="47785">
                  <c:v>976</c:v>
                </c:pt>
                <c:pt idx="47786">
                  <c:v>968</c:v>
                </c:pt>
                <c:pt idx="47787">
                  <c:v>959</c:v>
                </c:pt>
                <c:pt idx="47788">
                  <c:v>928</c:v>
                </c:pt>
                <c:pt idx="47789">
                  <c:v>950</c:v>
                </c:pt>
                <c:pt idx="47790">
                  <c:v>1011</c:v>
                </c:pt>
                <c:pt idx="47791">
                  <c:v>1259</c:v>
                </c:pt>
                <c:pt idx="47792">
                  <c:v>1385</c:v>
                </c:pt>
                <c:pt idx="47793">
                  <c:v>1492</c:v>
                </c:pt>
                <c:pt idx="47794">
                  <c:v>1549</c:v>
                </c:pt>
                <c:pt idx="47795">
                  <c:v>1555</c:v>
                </c:pt>
                <c:pt idx="47796">
                  <c:v>1571</c:v>
                </c:pt>
                <c:pt idx="47797">
                  <c:v>1566</c:v>
                </c:pt>
                <c:pt idx="47798">
                  <c:v>1524</c:v>
                </c:pt>
                <c:pt idx="47799">
                  <c:v>1486</c:v>
                </c:pt>
                <c:pt idx="47800">
                  <c:v>1384</c:v>
                </c:pt>
                <c:pt idx="47801">
                  <c:v>1327</c:v>
                </c:pt>
                <c:pt idx="47802">
                  <c:v>1390</c:v>
                </c:pt>
                <c:pt idx="47803">
                  <c:v>1350</c:v>
                </c:pt>
                <c:pt idx="47804">
                  <c:v>1293</c:v>
                </c:pt>
                <c:pt idx="47805">
                  <c:v>1244</c:v>
                </c:pt>
                <c:pt idx="47806">
                  <c:v>1155</c:v>
                </c:pt>
                <c:pt idx="47807">
                  <c:v>1119</c:v>
                </c:pt>
                <c:pt idx="47808">
                  <c:v>1079</c:v>
                </c:pt>
                <c:pt idx="47809">
                  <c:v>1030</c:v>
                </c:pt>
                <c:pt idx="47810">
                  <c:v>1002</c:v>
                </c:pt>
                <c:pt idx="47811">
                  <c:v>979</c:v>
                </c:pt>
                <c:pt idx="47812">
                  <c:v>978</c:v>
                </c:pt>
                <c:pt idx="47813">
                  <c:v>996</c:v>
                </c:pt>
                <c:pt idx="47814">
                  <c:v>1065</c:v>
                </c:pt>
                <c:pt idx="47815">
                  <c:v>1275</c:v>
                </c:pt>
                <c:pt idx="47816">
                  <c:v>1405</c:v>
                </c:pt>
                <c:pt idx="47817">
                  <c:v>1505</c:v>
                </c:pt>
                <c:pt idx="47818">
                  <c:v>1556</c:v>
                </c:pt>
                <c:pt idx="47819">
                  <c:v>1538</c:v>
                </c:pt>
                <c:pt idx="47820">
                  <c:v>1523</c:v>
                </c:pt>
                <c:pt idx="47821">
                  <c:v>1560</c:v>
                </c:pt>
                <c:pt idx="47822">
                  <c:v>1555</c:v>
                </c:pt>
                <c:pt idx="47823">
                  <c:v>1503</c:v>
                </c:pt>
                <c:pt idx="47824">
                  <c:v>1419</c:v>
                </c:pt>
                <c:pt idx="47825">
                  <c:v>1325</c:v>
                </c:pt>
                <c:pt idx="47826">
                  <c:v>1380</c:v>
                </c:pt>
                <c:pt idx="47827">
                  <c:v>1388</c:v>
                </c:pt>
                <c:pt idx="47828">
                  <c:v>1347</c:v>
                </c:pt>
                <c:pt idx="47829">
                  <c:v>1292</c:v>
                </c:pt>
                <c:pt idx="47830">
                  <c:v>1182</c:v>
                </c:pt>
                <c:pt idx="47831">
                  <c:v>1107</c:v>
                </c:pt>
                <c:pt idx="47832">
                  <c:v>1051</c:v>
                </c:pt>
                <c:pt idx="47833">
                  <c:v>1028</c:v>
                </c:pt>
                <c:pt idx="47834">
                  <c:v>1004</c:v>
                </c:pt>
                <c:pt idx="47835">
                  <c:v>999</c:v>
                </c:pt>
                <c:pt idx="47836">
                  <c:v>993</c:v>
                </c:pt>
                <c:pt idx="47837">
                  <c:v>977</c:v>
                </c:pt>
                <c:pt idx="47838">
                  <c:v>1056</c:v>
                </c:pt>
                <c:pt idx="47839">
                  <c:v>1271</c:v>
                </c:pt>
                <c:pt idx="47840">
                  <c:v>1402</c:v>
                </c:pt>
                <c:pt idx="47841">
                  <c:v>1493</c:v>
                </c:pt>
                <c:pt idx="47842">
                  <c:v>1528</c:v>
                </c:pt>
                <c:pt idx="47843">
                  <c:v>1550</c:v>
                </c:pt>
                <c:pt idx="47844">
                  <c:v>1564</c:v>
                </c:pt>
                <c:pt idx="47845">
                  <c:v>1578</c:v>
                </c:pt>
                <c:pt idx="47846">
                  <c:v>1566</c:v>
                </c:pt>
                <c:pt idx="47847">
                  <c:v>1534</c:v>
                </c:pt>
                <c:pt idx="47848">
                  <c:v>1415</c:v>
                </c:pt>
                <c:pt idx="47849">
                  <c:v>1305</c:v>
                </c:pt>
                <c:pt idx="47850">
                  <c:v>1366</c:v>
                </c:pt>
                <c:pt idx="47851">
                  <c:v>1360</c:v>
                </c:pt>
                <c:pt idx="47852">
                  <c:v>1319</c:v>
                </c:pt>
                <c:pt idx="47853">
                  <c:v>1258</c:v>
                </c:pt>
                <c:pt idx="47854">
                  <c:v>1201</c:v>
                </c:pt>
                <c:pt idx="47855">
                  <c:v>1139</c:v>
                </c:pt>
                <c:pt idx="47856">
                  <c:v>1076</c:v>
                </c:pt>
                <c:pt idx="47857">
                  <c:v>1052</c:v>
                </c:pt>
                <c:pt idx="47858">
                  <c:v>1014</c:v>
                </c:pt>
                <c:pt idx="47859">
                  <c:v>976</c:v>
                </c:pt>
                <c:pt idx="47860">
                  <c:v>985</c:v>
                </c:pt>
                <c:pt idx="47861">
                  <c:v>987</c:v>
                </c:pt>
                <c:pt idx="47862">
                  <c:v>988</c:v>
                </c:pt>
                <c:pt idx="47863">
                  <c:v>1128</c:v>
                </c:pt>
                <c:pt idx="47864">
                  <c:v>1251</c:v>
                </c:pt>
                <c:pt idx="47865">
                  <c:v>1338</c:v>
                </c:pt>
                <c:pt idx="47866">
                  <c:v>1368</c:v>
                </c:pt>
                <c:pt idx="47867">
                  <c:v>1362</c:v>
                </c:pt>
                <c:pt idx="47868">
                  <c:v>1329</c:v>
                </c:pt>
                <c:pt idx="47869">
                  <c:v>1283</c:v>
                </c:pt>
                <c:pt idx="47870">
                  <c:v>1273</c:v>
                </c:pt>
                <c:pt idx="47871">
                  <c:v>1239</c:v>
                </c:pt>
                <c:pt idx="47872">
                  <c:v>1196</c:v>
                </c:pt>
                <c:pt idx="47873">
                  <c:v>1201</c:v>
                </c:pt>
                <c:pt idx="47874">
                  <c:v>1267</c:v>
                </c:pt>
                <c:pt idx="47875">
                  <c:v>1275</c:v>
                </c:pt>
                <c:pt idx="47876">
                  <c:v>1243</c:v>
                </c:pt>
                <c:pt idx="47877">
                  <c:v>1212</c:v>
                </c:pt>
                <c:pt idx="47878">
                  <c:v>1159</c:v>
                </c:pt>
                <c:pt idx="47879">
                  <c:v>1128</c:v>
                </c:pt>
                <c:pt idx="47880">
                  <c:v>1076</c:v>
                </c:pt>
                <c:pt idx="47881">
                  <c:v>1056</c:v>
                </c:pt>
                <c:pt idx="47882">
                  <c:v>1013</c:v>
                </c:pt>
                <c:pt idx="47883">
                  <c:v>980</c:v>
                </c:pt>
                <c:pt idx="47884">
                  <c:v>974</c:v>
                </c:pt>
                <c:pt idx="47885">
                  <c:v>932</c:v>
                </c:pt>
                <c:pt idx="47886">
                  <c:v>927</c:v>
                </c:pt>
                <c:pt idx="47887">
                  <c:v>985</c:v>
                </c:pt>
                <c:pt idx="47888">
                  <c:v>1025</c:v>
                </c:pt>
                <c:pt idx="47889">
                  <c:v>1057</c:v>
                </c:pt>
                <c:pt idx="47890">
                  <c:v>1142</c:v>
                </c:pt>
                <c:pt idx="47891">
                  <c:v>1149</c:v>
                </c:pt>
                <c:pt idx="47892">
                  <c:v>1152</c:v>
                </c:pt>
                <c:pt idx="47893">
                  <c:v>1151</c:v>
                </c:pt>
                <c:pt idx="47894">
                  <c:v>1074</c:v>
                </c:pt>
                <c:pt idx="47895">
                  <c:v>1049</c:v>
                </c:pt>
                <c:pt idx="47896">
                  <c:v>1073</c:v>
                </c:pt>
                <c:pt idx="47897">
                  <c:v>1074</c:v>
                </c:pt>
                <c:pt idx="47898">
                  <c:v>1155</c:v>
                </c:pt>
                <c:pt idx="47899">
                  <c:v>1170</c:v>
                </c:pt>
                <c:pt idx="47900">
                  <c:v>1180</c:v>
                </c:pt>
                <c:pt idx="47901">
                  <c:v>1146</c:v>
                </c:pt>
                <c:pt idx="47902">
                  <c:v>1102</c:v>
                </c:pt>
                <c:pt idx="47903">
                  <c:v>1047</c:v>
                </c:pt>
                <c:pt idx="47904">
                  <c:v>1029</c:v>
                </c:pt>
                <c:pt idx="47905">
                  <c:v>985</c:v>
                </c:pt>
                <c:pt idx="47906">
                  <c:v>954</c:v>
                </c:pt>
                <c:pt idx="47907">
                  <c:v>947</c:v>
                </c:pt>
                <c:pt idx="47908">
                  <c:v>940</c:v>
                </c:pt>
                <c:pt idx="47909">
                  <c:v>958</c:v>
                </c:pt>
                <c:pt idx="47910">
                  <c:v>1031</c:v>
                </c:pt>
                <c:pt idx="47911">
                  <c:v>1238</c:v>
                </c:pt>
                <c:pt idx="47912">
                  <c:v>1375</c:v>
                </c:pt>
                <c:pt idx="47913">
                  <c:v>1471</c:v>
                </c:pt>
                <c:pt idx="47914">
                  <c:v>1533</c:v>
                </c:pt>
                <c:pt idx="47915">
                  <c:v>1523</c:v>
                </c:pt>
                <c:pt idx="47916">
                  <c:v>1531</c:v>
                </c:pt>
                <c:pt idx="47917">
                  <c:v>1477</c:v>
                </c:pt>
                <c:pt idx="47918">
                  <c:v>1483</c:v>
                </c:pt>
                <c:pt idx="47919">
                  <c:v>1423</c:v>
                </c:pt>
                <c:pt idx="47920">
                  <c:v>1347</c:v>
                </c:pt>
                <c:pt idx="47921">
                  <c:v>1242</c:v>
                </c:pt>
                <c:pt idx="47922">
                  <c:v>1305</c:v>
                </c:pt>
                <c:pt idx="47923">
                  <c:v>1299</c:v>
                </c:pt>
                <c:pt idx="47924">
                  <c:v>1281</c:v>
                </c:pt>
                <c:pt idx="47925">
                  <c:v>1231</c:v>
                </c:pt>
                <c:pt idx="47926">
                  <c:v>1156</c:v>
                </c:pt>
                <c:pt idx="47927">
                  <c:v>1108</c:v>
                </c:pt>
                <c:pt idx="47928">
                  <c:v>1041</c:v>
                </c:pt>
                <c:pt idx="47929">
                  <c:v>1007</c:v>
                </c:pt>
                <c:pt idx="47930">
                  <c:v>969</c:v>
                </c:pt>
                <c:pt idx="47931">
                  <c:v>951</c:v>
                </c:pt>
                <c:pt idx="47932">
                  <c:v>959</c:v>
                </c:pt>
                <c:pt idx="47933">
                  <c:v>962</c:v>
                </c:pt>
                <c:pt idx="47934">
                  <c:v>1020</c:v>
                </c:pt>
                <c:pt idx="47935">
                  <c:v>1231</c:v>
                </c:pt>
                <c:pt idx="47936">
                  <c:v>1382</c:v>
                </c:pt>
                <c:pt idx="47937">
                  <c:v>1453</c:v>
                </c:pt>
                <c:pt idx="47938">
                  <c:v>1499</c:v>
                </c:pt>
                <c:pt idx="47939">
                  <c:v>1502</c:v>
                </c:pt>
                <c:pt idx="47940">
                  <c:v>1535</c:v>
                </c:pt>
                <c:pt idx="47941">
                  <c:v>1535</c:v>
                </c:pt>
                <c:pt idx="47942">
                  <c:v>1550</c:v>
                </c:pt>
                <c:pt idx="47943">
                  <c:v>1487</c:v>
                </c:pt>
                <c:pt idx="47944">
                  <c:v>1413</c:v>
                </c:pt>
                <c:pt idx="47945">
                  <c:v>1287</c:v>
                </c:pt>
                <c:pt idx="47946">
                  <c:v>1350</c:v>
                </c:pt>
                <c:pt idx="47947">
                  <c:v>1353</c:v>
                </c:pt>
                <c:pt idx="47948">
                  <c:v>1307</c:v>
                </c:pt>
                <c:pt idx="47949">
                  <c:v>1260</c:v>
                </c:pt>
                <c:pt idx="47950">
                  <c:v>1186</c:v>
                </c:pt>
                <c:pt idx="47951">
                  <c:v>1105</c:v>
                </c:pt>
                <c:pt idx="47952">
                  <c:v>1059</c:v>
                </c:pt>
                <c:pt idx="47953">
                  <c:v>1017</c:v>
                </c:pt>
                <c:pt idx="47954">
                  <c:v>1000</c:v>
                </c:pt>
                <c:pt idx="47955">
                  <c:v>959</c:v>
                </c:pt>
                <c:pt idx="47956">
                  <c:v>951</c:v>
                </c:pt>
                <c:pt idx="47957">
                  <c:v>967</c:v>
                </c:pt>
                <c:pt idx="47958">
                  <c:v>1041</c:v>
                </c:pt>
                <c:pt idx="47959">
                  <c:v>1276</c:v>
                </c:pt>
                <c:pt idx="47960">
                  <c:v>1406</c:v>
                </c:pt>
                <c:pt idx="47961">
                  <c:v>1497</c:v>
                </c:pt>
                <c:pt idx="47962">
                  <c:v>1530</c:v>
                </c:pt>
                <c:pt idx="47963">
                  <c:v>1517</c:v>
                </c:pt>
                <c:pt idx="47964">
                  <c:v>1560</c:v>
                </c:pt>
                <c:pt idx="47965">
                  <c:v>1589</c:v>
                </c:pt>
                <c:pt idx="47966">
                  <c:v>1576</c:v>
                </c:pt>
                <c:pt idx="47967">
                  <c:v>1543</c:v>
                </c:pt>
                <c:pt idx="47968">
                  <c:v>1440</c:v>
                </c:pt>
                <c:pt idx="47969">
                  <c:v>1278</c:v>
                </c:pt>
                <c:pt idx="47970">
                  <c:v>1350</c:v>
                </c:pt>
                <c:pt idx="47971">
                  <c:v>1362</c:v>
                </c:pt>
                <c:pt idx="47972">
                  <c:v>1320</c:v>
                </c:pt>
                <c:pt idx="47973">
                  <c:v>1272</c:v>
                </c:pt>
                <c:pt idx="47974">
                  <c:v>1194</c:v>
                </c:pt>
                <c:pt idx="47975">
                  <c:v>1137</c:v>
                </c:pt>
                <c:pt idx="47976">
                  <c:v>1100</c:v>
                </c:pt>
                <c:pt idx="47977">
                  <c:v>1065</c:v>
                </c:pt>
                <c:pt idx="47978">
                  <c:v>1028</c:v>
                </c:pt>
                <c:pt idx="47979">
                  <c:v>1013</c:v>
                </c:pt>
                <c:pt idx="47980">
                  <c:v>1019</c:v>
                </c:pt>
                <c:pt idx="47981">
                  <c:v>1009</c:v>
                </c:pt>
                <c:pt idx="47982">
                  <c:v>1070</c:v>
                </c:pt>
                <c:pt idx="47983">
                  <c:v>1265</c:v>
                </c:pt>
                <c:pt idx="47984">
                  <c:v>1425</c:v>
                </c:pt>
                <c:pt idx="47985">
                  <c:v>1517</c:v>
                </c:pt>
                <c:pt idx="47986">
                  <c:v>1564</c:v>
                </c:pt>
                <c:pt idx="47987">
                  <c:v>1568</c:v>
                </c:pt>
                <c:pt idx="47988">
                  <c:v>1565</c:v>
                </c:pt>
                <c:pt idx="47989">
                  <c:v>1577</c:v>
                </c:pt>
                <c:pt idx="47990">
                  <c:v>1577</c:v>
                </c:pt>
                <c:pt idx="47991">
                  <c:v>1547</c:v>
                </c:pt>
                <c:pt idx="47992">
                  <c:v>1436</c:v>
                </c:pt>
                <c:pt idx="47993">
                  <c:v>1336</c:v>
                </c:pt>
                <c:pt idx="47994">
                  <c:v>1394</c:v>
                </c:pt>
                <c:pt idx="47995">
                  <c:v>1390</c:v>
                </c:pt>
                <c:pt idx="47996">
                  <c:v>1357</c:v>
                </c:pt>
                <c:pt idx="47997">
                  <c:v>1305</c:v>
                </c:pt>
                <c:pt idx="47998">
                  <c:v>1210</c:v>
                </c:pt>
                <c:pt idx="47999">
                  <c:v>1171</c:v>
                </c:pt>
                <c:pt idx="48000">
                  <c:v>1115</c:v>
                </c:pt>
                <c:pt idx="48001">
                  <c:v>1076</c:v>
                </c:pt>
                <c:pt idx="48002">
                  <c:v>1041</c:v>
                </c:pt>
                <c:pt idx="48003">
                  <c:v>1011</c:v>
                </c:pt>
                <c:pt idx="48004">
                  <c:v>1013</c:v>
                </c:pt>
                <c:pt idx="48005">
                  <c:v>1006</c:v>
                </c:pt>
                <c:pt idx="48006">
                  <c:v>1093</c:v>
                </c:pt>
                <c:pt idx="48007">
                  <c:v>1285</c:v>
                </c:pt>
                <c:pt idx="48008">
                  <c:v>1417</c:v>
                </c:pt>
                <c:pt idx="48009">
                  <c:v>1488</c:v>
                </c:pt>
                <c:pt idx="48010">
                  <c:v>1535</c:v>
                </c:pt>
                <c:pt idx="48011">
                  <c:v>1552</c:v>
                </c:pt>
                <c:pt idx="48012">
                  <c:v>1560</c:v>
                </c:pt>
                <c:pt idx="48013">
                  <c:v>1597</c:v>
                </c:pt>
                <c:pt idx="48014">
                  <c:v>1584</c:v>
                </c:pt>
                <c:pt idx="48015">
                  <c:v>1530</c:v>
                </c:pt>
                <c:pt idx="48016">
                  <c:v>1424</c:v>
                </c:pt>
                <c:pt idx="48017">
                  <c:v>1304</c:v>
                </c:pt>
                <c:pt idx="48018">
                  <c:v>1373</c:v>
                </c:pt>
                <c:pt idx="48019">
                  <c:v>1352</c:v>
                </c:pt>
                <c:pt idx="48020">
                  <c:v>1328</c:v>
                </c:pt>
                <c:pt idx="48021">
                  <c:v>1261</c:v>
                </c:pt>
                <c:pt idx="48022">
                  <c:v>1223</c:v>
                </c:pt>
                <c:pt idx="48023">
                  <c:v>1183</c:v>
                </c:pt>
                <c:pt idx="48024">
                  <c:v>1113</c:v>
                </c:pt>
                <c:pt idx="48025">
                  <c:v>1086</c:v>
                </c:pt>
                <c:pt idx="48026">
                  <c:v>1069</c:v>
                </c:pt>
                <c:pt idx="48027">
                  <c:v>1057</c:v>
                </c:pt>
                <c:pt idx="48028">
                  <c:v>1065</c:v>
                </c:pt>
                <c:pt idx="48029">
                  <c:v>1014</c:v>
                </c:pt>
                <c:pt idx="48030">
                  <c:v>1051</c:v>
                </c:pt>
                <c:pt idx="48031">
                  <c:v>1158</c:v>
                </c:pt>
                <c:pt idx="48032">
                  <c:v>1294</c:v>
                </c:pt>
                <c:pt idx="48033">
                  <c:v>1373</c:v>
                </c:pt>
                <c:pt idx="48034">
                  <c:v>1424</c:v>
                </c:pt>
                <c:pt idx="48035">
                  <c:v>1407</c:v>
                </c:pt>
                <c:pt idx="48036">
                  <c:v>1373</c:v>
                </c:pt>
                <c:pt idx="48037">
                  <c:v>1353</c:v>
                </c:pt>
                <c:pt idx="48038">
                  <c:v>1338</c:v>
                </c:pt>
                <c:pt idx="48039">
                  <c:v>1292</c:v>
                </c:pt>
                <c:pt idx="48040">
                  <c:v>1246</c:v>
                </c:pt>
                <c:pt idx="48041">
                  <c:v>1223</c:v>
                </c:pt>
                <c:pt idx="48042">
                  <c:v>1288</c:v>
                </c:pt>
                <c:pt idx="48043">
                  <c:v>1303</c:v>
                </c:pt>
                <c:pt idx="48044">
                  <c:v>1260</c:v>
                </c:pt>
                <c:pt idx="48045">
                  <c:v>1223</c:v>
                </c:pt>
                <c:pt idx="48046">
                  <c:v>1179</c:v>
                </c:pt>
                <c:pt idx="48047">
                  <c:v>1144</c:v>
                </c:pt>
                <c:pt idx="48048">
                  <c:v>1095</c:v>
                </c:pt>
                <c:pt idx="48049">
                  <c:v>1062</c:v>
                </c:pt>
                <c:pt idx="48050">
                  <c:v>1028</c:v>
                </c:pt>
                <c:pt idx="48051">
                  <c:v>999</c:v>
                </c:pt>
                <c:pt idx="48052">
                  <c:v>1002</c:v>
                </c:pt>
                <c:pt idx="48053">
                  <c:v>954</c:v>
                </c:pt>
                <c:pt idx="48054">
                  <c:v>933</c:v>
                </c:pt>
                <c:pt idx="48055">
                  <c:v>981</c:v>
                </c:pt>
                <c:pt idx="48056">
                  <c:v>1029</c:v>
                </c:pt>
                <c:pt idx="48057">
                  <c:v>1082</c:v>
                </c:pt>
                <c:pt idx="48058">
                  <c:v>1146</c:v>
                </c:pt>
                <c:pt idx="48059">
                  <c:v>1167</c:v>
                </c:pt>
                <c:pt idx="48060">
                  <c:v>1164</c:v>
                </c:pt>
                <c:pt idx="48061">
                  <c:v>1177</c:v>
                </c:pt>
                <c:pt idx="48062">
                  <c:v>1166</c:v>
                </c:pt>
                <c:pt idx="48063">
                  <c:v>1152</c:v>
                </c:pt>
                <c:pt idx="48064">
                  <c:v>1139</c:v>
                </c:pt>
                <c:pt idx="48065">
                  <c:v>1128</c:v>
                </c:pt>
                <c:pt idx="48066">
                  <c:v>1209</c:v>
                </c:pt>
                <c:pt idx="48067">
                  <c:v>1231</c:v>
                </c:pt>
                <c:pt idx="48068">
                  <c:v>1232</c:v>
                </c:pt>
                <c:pt idx="48069">
                  <c:v>1202</c:v>
                </c:pt>
                <c:pt idx="48070">
                  <c:v>1120</c:v>
                </c:pt>
                <c:pt idx="48071">
                  <c:v>1073</c:v>
                </c:pt>
                <c:pt idx="48072">
                  <c:v>1015</c:v>
                </c:pt>
                <c:pt idx="48073">
                  <c:v>977</c:v>
                </c:pt>
                <c:pt idx="48074">
                  <c:v>963</c:v>
                </c:pt>
                <c:pt idx="48075">
                  <c:v>948</c:v>
                </c:pt>
                <c:pt idx="48076">
                  <c:v>940</c:v>
                </c:pt>
                <c:pt idx="48077">
                  <c:v>953</c:v>
                </c:pt>
                <c:pt idx="48078">
                  <c:v>1000</c:v>
                </c:pt>
                <c:pt idx="48079">
                  <c:v>1223</c:v>
                </c:pt>
                <c:pt idx="48080">
                  <c:v>1344</c:v>
                </c:pt>
                <c:pt idx="48081">
                  <c:v>1431</c:v>
                </c:pt>
                <c:pt idx="48082">
                  <c:v>1508</c:v>
                </c:pt>
                <c:pt idx="48083">
                  <c:v>1508</c:v>
                </c:pt>
                <c:pt idx="48084">
                  <c:v>1492</c:v>
                </c:pt>
                <c:pt idx="48085">
                  <c:v>1493</c:v>
                </c:pt>
                <c:pt idx="48086">
                  <c:v>1446</c:v>
                </c:pt>
                <c:pt idx="48087">
                  <c:v>1374</c:v>
                </c:pt>
                <c:pt idx="48088">
                  <c:v>1270</c:v>
                </c:pt>
                <c:pt idx="48089">
                  <c:v>1199</c:v>
                </c:pt>
                <c:pt idx="48090">
                  <c:v>1249</c:v>
                </c:pt>
                <c:pt idx="48091">
                  <c:v>1232</c:v>
                </c:pt>
                <c:pt idx="48092">
                  <c:v>1184</c:v>
                </c:pt>
                <c:pt idx="48093">
                  <c:v>1127</c:v>
                </c:pt>
                <c:pt idx="48094">
                  <c:v>1071</c:v>
                </c:pt>
                <c:pt idx="48095">
                  <c:v>1042</c:v>
                </c:pt>
                <c:pt idx="48096">
                  <c:v>980</c:v>
                </c:pt>
                <c:pt idx="48097">
                  <c:v>948</c:v>
                </c:pt>
                <c:pt idx="48098">
                  <c:v>930</c:v>
                </c:pt>
                <c:pt idx="48099">
                  <c:v>923</c:v>
                </c:pt>
                <c:pt idx="48100">
                  <c:v>931</c:v>
                </c:pt>
                <c:pt idx="48101">
                  <c:v>937</c:v>
                </c:pt>
                <c:pt idx="48102">
                  <c:v>989</c:v>
                </c:pt>
                <c:pt idx="48103">
                  <c:v>1214</c:v>
                </c:pt>
                <c:pt idx="48104">
                  <c:v>1362</c:v>
                </c:pt>
                <c:pt idx="48105">
                  <c:v>1442</c:v>
                </c:pt>
                <c:pt idx="48106">
                  <c:v>1478</c:v>
                </c:pt>
                <c:pt idx="48107">
                  <c:v>1490</c:v>
                </c:pt>
                <c:pt idx="48108">
                  <c:v>1485</c:v>
                </c:pt>
                <c:pt idx="48109">
                  <c:v>1455</c:v>
                </c:pt>
                <c:pt idx="48110">
                  <c:v>1444</c:v>
                </c:pt>
                <c:pt idx="48111">
                  <c:v>1415</c:v>
                </c:pt>
                <c:pt idx="48112">
                  <c:v>1332</c:v>
                </c:pt>
                <c:pt idx="48113">
                  <c:v>1233</c:v>
                </c:pt>
                <c:pt idx="48114">
                  <c:v>1297</c:v>
                </c:pt>
                <c:pt idx="48115">
                  <c:v>1302</c:v>
                </c:pt>
                <c:pt idx="48116">
                  <c:v>1251</c:v>
                </c:pt>
                <c:pt idx="48117">
                  <c:v>1219</c:v>
                </c:pt>
                <c:pt idx="48118">
                  <c:v>1135</c:v>
                </c:pt>
                <c:pt idx="48119">
                  <c:v>1081</c:v>
                </c:pt>
                <c:pt idx="48120">
                  <c:v>1032</c:v>
                </c:pt>
                <c:pt idx="48121">
                  <c:v>987</c:v>
                </c:pt>
                <c:pt idx="48122">
                  <c:v>978</c:v>
                </c:pt>
                <c:pt idx="48123">
                  <c:v>969</c:v>
                </c:pt>
                <c:pt idx="48124">
                  <c:v>959</c:v>
                </c:pt>
                <c:pt idx="48125">
                  <c:v>943</c:v>
                </c:pt>
                <c:pt idx="48126">
                  <c:v>994</c:v>
                </c:pt>
                <c:pt idx="48127">
                  <c:v>1225</c:v>
                </c:pt>
                <c:pt idx="48128">
                  <c:v>1368</c:v>
                </c:pt>
                <c:pt idx="48129">
                  <c:v>1460</c:v>
                </c:pt>
                <c:pt idx="48130">
                  <c:v>1510</c:v>
                </c:pt>
                <c:pt idx="48131">
                  <c:v>1504</c:v>
                </c:pt>
                <c:pt idx="48132">
                  <c:v>1535</c:v>
                </c:pt>
                <c:pt idx="48133">
                  <c:v>1570</c:v>
                </c:pt>
                <c:pt idx="48134">
                  <c:v>1562</c:v>
                </c:pt>
                <c:pt idx="48135">
                  <c:v>1513</c:v>
                </c:pt>
                <c:pt idx="48136">
                  <c:v>1429</c:v>
                </c:pt>
                <c:pt idx="48137">
                  <c:v>1289</c:v>
                </c:pt>
                <c:pt idx="48138">
                  <c:v>1334</c:v>
                </c:pt>
                <c:pt idx="48139">
                  <c:v>1343</c:v>
                </c:pt>
                <c:pt idx="48140">
                  <c:v>1286</c:v>
                </c:pt>
                <c:pt idx="48141">
                  <c:v>1217</c:v>
                </c:pt>
                <c:pt idx="48142">
                  <c:v>1172</c:v>
                </c:pt>
                <c:pt idx="48143">
                  <c:v>1108</c:v>
                </c:pt>
                <c:pt idx="48144">
                  <c:v>1044</c:v>
                </c:pt>
                <c:pt idx="48145">
                  <c:v>1023</c:v>
                </c:pt>
                <c:pt idx="48146">
                  <c:v>995</c:v>
                </c:pt>
                <c:pt idx="48147">
                  <c:v>976</c:v>
                </c:pt>
                <c:pt idx="48148">
                  <c:v>1008</c:v>
                </c:pt>
                <c:pt idx="48149">
                  <c:v>979</c:v>
                </c:pt>
                <c:pt idx="48150">
                  <c:v>1028</c:v>
                </c:pt>
                <c:pt idx="48151">
                  <c:v>1234</c:v>
                </c:pt>
                <c:pt idx="48152">
                  <c:v>1388</c:v>
                </c:pt>
                <c:pt idx="48153">
                  <c:v>1491</c:v>
                </c:pt>
                <c:pt idx="48154">
                  <c:v>1533</c:v>
                </c:pt>
                <c:pt idx="48155">
                  <c:v>1542</c:v>
                </c:pt>
                <c:pt idx="48156">
                  <c:v>1565</c:v>
                </c:pt>
                <c:pt idx="48157">
                  <c:v>1596</c:v>
                </c:pt>
                <c:pt idx="48158">
                  <c:v>1594</c:v>
                </c:pt>
                <c:pt idx="48159">
                  <c:v>1552</c:v>
                </c:pt>
                <c:pt idx="48160">
                  <c:v>1426</c:v>
                </c:pt>
                <c:pt idx="48161">
                  <c:v>1325</c:v>
                </c:pt>
                <c:pt idx="48162">
                  <c:v>1339</c:v>
                </c:pt>
                <c:pt idx="48163">
                  <c:v>1350</c:v>
                </c:pt>
                <c:pt idx="48164">
                  <c:v>1318</c:v>
                </c:pt>
                <c:pt idx="48165">
                  <c:v>1284</c:v>
                </c:pt>
                <c:pt idx="48166">
                  <c:v>1193</c:v>
                </c:pt>
                <c:pt idx="48167">
                  <c:v>1139</c:v>
                </c:pt>
                <c:pt idx="48168">
                  <c:v>1091</c:v>
                </c:pt>
                <c:pt idx="48169">
                  <c:v>1071</c:v>
                </c:pt>
                <c:pt idx="48170">
                  <c:v>1041</c:v>
                </c:pt>
                <c:pt idx="48171">
                  <c:v>1003</c:v>
                </c:pt>
                <c:pt idx="48172">
                  <c:v>1010</c:v>
                </c:pt>
                <c:pt idx="48173">
                  <c:v>992</c:v>
                </c:pt>
                <c:pt idx="48174">
                  <c:v>1046</c:v>
                </c:pt>
                <c:pt idx="48175">
                  <c:v>1243</c:v>
                </c:pt>
                <c:pt idx="48176">
                  <c:v>1396</c:v>
                </c:pt>
                <c:pt idx="48177">
                  <c:v>1479</c:v>
                </c:pt>
                <c:pt idx="48178">
                  <c:v>1530</c:v>
                </c:pt>
                <c:pt idx="48179">
                  <c:v>1539</c:v>
                </c:pt>
                <c:pt idx="48180">
                  <c:v>1535</c:v>
                </c:pt>
                <c:pt idx="48181">
                  <c:v>1547</c:v>
                </c:pt>
                <c:pt idx="48182">
                  <c:v>1545</c:v>
                </c:pt>
                <c:pt idx="48183">
                  <c:v>1480</c:v>
                </c:pt>
                <c:pt idx="48184">
                  <c:v>1362</c:v>
                </c:pt>
                <c:pt idx="48185">
                  <c:v>1274</c:v>
                </c:pt>
                <c:pt idx="48186">
                  <c:v>1341</c:v>
                </c:pt>
                <c:pt idx="48187">
                  <c:v>1312</c:v>
                </c:pt>
                <c:pt idx="48188">
                  <c:v>1281</c:v>
                </c:pt>
                <c:pt idx="48189">
                  <c:v>1256</c:v>
                </c:pt>
                <c:pt idx="48190">
                  <c:v>1200</c:v>
                </c:pt>
                <c:pt idx="48191">
                  <c:v>1135</c:v>
                </c:pt>
                <c:pt idx="48192">
                  <c:v>1080</c:v>
                </c:pt>
                <c:pt idx="48193">
                  <c:v>1043</c:v>
                </c:pt>
                <c:pt idx="48194">
                  <c:v>1006</c:v>
                </c:pt>
                <c:pt idx="48195">
                  <c:v>973</c:v>
                </c:pt>
                <c:pt idx="48196">
                  <c:v>965</c:v>
                </c:pt>
                <c:pt idx="48197">
                  <c:v>948</c:v>
                </c:pt>
                <c:pt idx="48198">
                  <c:v>960</c:v>
                </c:pt>
                <c:pt idx="48199">
                  <c:v>1091</c:v>
                </c:pt>
                <c:pt idx="48200">
                  <c:v>1192</c:v>
                </c:pt>
                <c:pt idx="48201">
                  <c:v>1284</c:v>
                </c:pt>
                <c:pt idx="48202">
                  <c:v>1316</c:v>
                </c:pt>
                <c:pt idx="48203">
                  <c:v>1318</c:v>
                </c:pt>
                <c:pt idx="48204">
                  <c:v>1300</c:v>
                </c:pt>
                <c:pt idx="48205">
                  <c:v>1275</c:v>
                </c:pt>
                <c:pt idx="48206">
                  <c:v>1284</c:v>
                </c:pt>
                <c:pt idx="48207">
                  <c:v>1255</c:v>
                </c:pt>
                <c:pt idx="48208">
                  <c:v>1222</c:v>
                </c:pt>
                <c:pt idx="48209">
                  <c:v>1175</c:v>
                </c:pt>
                <c:pt idx="48210">
                  <c:v>1243</c:v>
                </c:pt>
                <c:pt idx="48211">
                  <c:v>1246</c:v>
                </c:pt>
                <c:pt idx="48212">
                  <c:v>1220</c:v>
                </c:pt>
                <c:pt idx="48213">
                  <c:v>1191</c:v>
                </c:pt>
                <c:pt idx="48214">
                  <c:v>1133</c:v>
                </c:pt>
                <c:pt idx="48215">
                  <c:v>1097</c:v>
                </c:pt>
                <c:pt idx="48216">
                  <c:v>1067</c:v>
                </c:pt>
                <c:pt idx="48217">
                  <c:v>1031</c:v>
                </c:pt>
                <c:pt idx="48218">
                  <c:v>998</c:v>
                </c:pt>
                <c:pt idx="48219">
                  <c:v>969</c:v>
                </c:pt>
                <c:pt idx="48220">
                  <c:v>963</c:v>
                </c:pt>
                <c:pt idx="48221">
                  <c:v>926</c:v>
                </c:pt>
                <c:pt idx="48222">
                  <c:v>902</c:v>
                </c:pt>
                <c:pt idx="48223">
                  <c:v>955</c:v>
                </c:pt>
                <c:pt idx="48224">
                  <c:v>1010</c:v>
                </c:pt>
                <c:pt idx="48225">
                  <c:v>1047</c:v>
                </c:pt>
                <c:pt idx="48226">
                  <c:v>1102</c:v>
                </c:pt>
                <c:pt idx="48227">
                  <c:v>1130</c:v>
                </c:pt>
                <c:pt idx="48228">
                  <c:v>1139</c:v>
                </c:pt>
                <c:pt idx="48229">
                  <c:v>1120</c:v>
                </c:pt>
                <c:pt idx="48230">
                  <c:v>1101</c:v>
                </c:pt>
                <c:pt idx="48231">
                  <c:v>1082</c:v>
                </c:pt>
                <c:pt idx="48232">
                  <c:v>1061</c:v>
                </c:pt>
                <c:pt idx="48233">
                  <c:v>1075</c:v>
                </c:pt>
                <c:pt idx="48234">
                  <c:v>1185</c:v>
                </c:pt>
                <c:pt idx="48235">
                  <c:v>1199</c:v>
                </c:pt>
                <c:pt idx="48236">
                  <c:v>1206</c:v>
                </c:pt>
                <c:pt idx="48237">
                  <c:v>1188</c:v>
                </c:pt>
                <c:pt idx="48238">
                  <c:v>1140</c:v>
                </c:pt>
                <c:pt idx="48239">
                  <c:v>1047</c:v>
                </c:pt>
                <c:pt idx="48240">
                  <c:v>1011</c:v>
                </c:pt>
                <c:pt idx="48241">
                  <c:v>975</c:v>
                </c:pt>
                <c:pt idx="48242">
                  <c:v>945</c:v>
                </c:pt>
                <c:pt idx="48243">
                  <c:v>949</c:v>
                </c:pt>
                <c:pt idx="48244">
                  <c:v>956</c:v>
                </c:pt>
                <c:pt idx="48245">
                  <c:v>978</c:v>
                </c:pt>
                <c:pt idx="48246">
                  <c:v>1017</c:v>
                </c:pt>
                <c:pt idx="48247">
                  <c:v>1239</c:v>
                </c:pt>
                <c:pt idx="48248">
                  <c:v>1407</c:v>
                </c:pt>
                <c:pt idx="48249">
                  <c:v>1517</c:v>
                </c:pt>
                <c:pt idx="48250">
                  <c:v>1541</c:v>
                </c:pt>
                <c:pt idx="48251">
                  <c:v>1551</c:v>
                </c:pt>
                <c:pt idx="48252">
                  <c:v>1538</c:v>
                </c:pt>
                <c:pt idx="48253">
                  <c:v>1544</c:v>
                </c:pt>
                <c:pt idx="48254">
                  <c:v>1552</c:v>
                </c:pt>
                <c:pt idx="48255">
                  <c:v>1487</c:v>
                </c:pt>
                <c:pt idx="48256">
                  <c:v>1325</c:v>
                </c:pt>
                <c:pt idx="48257">
                  <c:v>1189</c:v>
                </c:pt>
                <c:pt idx="48258">
                  <c:v>1248</c:v>
                </c:pt>
                <c:pt idx="48259">
                  <c:v>1252</c:v>
                </c:pt>
                <c:pt idx="48260">
                  <c:v>1230</c:v>
                </c:pt>
                <c:pt idx="48261">
                  <c:v>1166</c:v>
                </c:pt>
                <c:pt idx="48262">
                  <c:v>1097</c:v>
                </c:pt>
                <c:pt idx="48263">
                  <c:v>1048</c:v>
                </c:pt>
                <c:pt idx="48264">
                  <c:v>1008</c:v>
                </c:pt>
                <c:pt idx="48265">
                  <c:v>988</c:v>
                </c:pt>
                <c:pt idx="48266">
                  <c:v>959</c:v>
                </c:pt>
                <c:pt idx="48267">
                  <c:v>938</c:v>
                </c:pt>
                <c:pt idx="48268">
                  <c:v>921</c:v>
                </c:pt>
                <c:pt idx="48269">
                  <c:v>959</c:v>
                </c:pt>
                <c:pt idx="48270">
                  <c:v>965</c:v>
                </c:pt>
                <c:pt idx="48271">
                  <c:v>1146</c:v>
                </c:pt>
                <c:pt idx="48272">
                  <c:v>1264</c:v>
                </c:pt>
                <c:pt idx="48273">
                  <c:v>1329</c:v>
                </c:pt>
                <c:pt idx="48274">
                  <c:v>1355</c:v>
                </c:pt>
                <c:pt idx="48275">
                  <c:v>1335</c:v>
                </c:pt>
                <c:pt idx="48276">
                  <c:v>1376</c:v>
                </c:pt>
                <c:pt idx="48277">
                  <c:v>1422</c:v>
                </c:pt>
                <c:pt idx="48278">
                  <c:v>1408</c:v>
                </c:pt>
                <c:pt idx="48279">
                  <c:v>1343</c:v>
                </c:pt>
                <c:pt idx="48280">
                  <c:v>1258</c:v>
                </c:pt>
                <c:pt idx="48281">
                  <c:v>1173</c:v>
                </c:pt>
                <c:pt idx="48282">
                  <c:v>1235</c:v>
                </c:pt>
                <c:pt idx="48283">
                  <c:v>1224</c:v>
                </c:pt>
                <c:pt idx="48284">
                  <c:v>1180</c:v>
                </c:pt>
                <c:pt idx="48285">
                  <c:v>1130</c:v>
                </c:pt>
                <c:pt idx="48286">
                  <c:v>1048</c:v>
                </c:pt>
                <c:pt idx="48287">
                  <c:v>1009</c:v>
                </c:pt>
                <c:pt idx="48288">
                  <c:v>961</c:v>
                </c:pt>
                <c:pt idx="48289">
                  <c:v>942</c:v>
                </c:pt>
                <c:pt idx="48290">
                  <c:v>917</c:v>
                </c:pt>
                <c:pt idx="48291">
                  <c:v>910</c:v>
                </c:pt>
                <c:pt idx="48292">
                  <c:v>911</c:v>
                </c:pt>
                <c:pt idx="48293">
                  <c:v>950</c:v>
                </c:pt>
                <c:pt idx="48294">
                  <c:v>969</c:v>
                </c:pt>
                <c:pt idx="48295">
                  <c:v>1147</c:v>
                </c:pt>
                <c:pt idx="48296">
                  <c:v>1274</c:v>
                </c:pt>
                <c:pt idx="48297">
                  <c:v>1335</c:v>
                </c:pt>
                <c:pt idx="48298">
                  <c:v>1362</c:v>
                </c:pt>
                <c:pt idx="48299">
                  <c:v>1345</c:v>
                </c:pt>
                <c:pt idx="48300">
                  <c:v>1345</c:v>
                </c:pt>
                <c:pt idx="48301">
                  <c:v>1354</c:v>
                </c:pt>
                <c:pt idx="48302">
                  <c:v>1351</c:v>
                </c:pt>
                <c:pt idx="48303">
                  <c:v>1313</c:v>
                </c:pt>
                <c:pt idx="48304">
                  <c:v>1232</c:v>
                </c:pt>
                <c:pt idx="48305">
                  <c:v>1160</c:v>
                </c:pt>
                <c:pt idx="48306">
                  <c:v>1215</c:v>
                </c:pt>
                <c:pt idx="48307">
                  <c:v>1212</c:v>
                </c:pt>
                <c:pt idx="48308">
                  <c:v>1187</c:v>
                </c:pt>
                <c:pt idx="48309">
                  <c:v>1127</c:v>
                </c:pt>
                <c:pt idx="48310">
                  <c:v>1067</c:v>
                </c:pt>
                <c:pt idx="48311">
                  <c:v>1006</c:v>
                </c:pt>
                <c:pt idx="48312">
                  <c:v>964</c:v>
                </c:pt>
                <c:pt idx="48313">
                  <c:v>939</c:v>
                </c:pt>
                <c:pt idx="48314">
                  <c:v>923</c:v>
                </c:pt>
                <c:pt idx="48315">
                  <c:v>913</c:v>
                </c:pt>
                <c:pt idx="48316">
                  <c:v>917</c:v>
                </c:pt>
                <c:pt idx="48317">
                  <c:v>947</c:v>
                </c:pt>
                <c:pt idx="48318">
                  <c:v>979</c:v>
                </c:pt>
                <c:pt idx="48319">
                  <c:v>1158</c:v>
                </c:pt>
                <c:pt idx="48320">
                  <c:v>1292</c:v>
                </c:pt>
                <c:pt idx="48321">
                  <c:v>1399</c:v>
                </c:pt>
                <c:pt idx="48322">
                  <c:v>1440</c:v>
                </c:pt>
                <c:pt idx="48323">
                  <c:v>1452</c:v>
                </c:pt>
                <c:pt idx="48324">
                  <c:v>1469</c:v>
                </c:pt>
                <c:pt idx="48325">
                  <c:v>1486</c:v>
                </c:pt>
                <c:pt idx="48326">
                  <c:v>1453</c:v>
                </c:pt>
                <c:pt idx="48327">
                  <c:v>1392</c:v>
                </c:pt>
                <c:pt idx="48328">
                  <c:v>1307</c:v>
                </c:pt>
                <c:pt idx="48329">
                  <c:v>1228</c:v>
                </c:pt>
                <c:pt idx="48330">
                  <c:v>1295</c:v>
                </c:pt>
                <c:pt idx="48331">
                  <c:v>1282</c:v>
                </c:pt>
                <c:pt idx="48332">
                  <c:v>1238</c:v>
                </c:pt>
                <c:pt idx="48333">
                  <c:v>1187</c:v>
                </c:pt>
                <c:pt idx="48334">
                  <c:v>1117</c:v>
                </c:pt>
                <c:pt idx="48335">
                  <c:v>1046</c:v>
                </c:pt>
                <c:pt idx="48336">
                  <c:v>990</c:v>
                </c:pt>
                <c:pt idx="48337">
                  <c:v>954</c:v>
                </c:pt>
                <c:pt idx="48338">
                  <c:v>936</c:v>
                </c:pt>
                <c:pt idx="48339">
                  <c:v>922</c:v>
                </c:pt>
                <c:pt idx="48340">
                  <c:v>927</c:v>
                </c:pt>
                <c:pt idx="48341">
                  <c:v>937</c:v>
                </c:pt>
                <c:pt idx="48342">
                  <c:v>983</c:v>
                </c:pt>
                <c:pt idx="48343">
                  <c:v>1186</c:v>
                </c:pt>
                <c:pt idx="48344">
                  <c:v>1334</c:v>
                </c:pt>
                <c:pt idx="48345">
                  <c:v>1426</c:v>
                </c:pt>
                <c:pt idx="48346">
                  <c:v>1485</c:v>
                </c:pt>
                <c:pt idx="48347">
                  <c:v>1483</c:v>
                </c:pt>
                <c:pt idx="48348">
                  <c:v>1476</c:v>
                </c:pt>
                <c:pt idx="48349">
                  <c:v>1459</c:v>
                </c:pt>
                <c:pt idx="48350">
                  <c:v>1403</c:v>
                </c:pt>
                <c:pt idx="48351">
                  <c:v>1333</c:v>
                </c:pt>
                <c:pt idx="48352">
                  <c:v>1252</c:v>
                </c:pt>
                <c:pt idx="48353">
                  <c:v>1191</c:v>
                </c:pt>
                <c:pt idx="48354">
                  <c:v>1241</c:v>
                </c:pt>
                <c:pt idx="48355">
                  <c:v>1237</c:v>
                </c:pt>
                <c:pt idx="48356">
                  <c:v>1194</c:v>
                </c:pt>
                <c:pt idx="48357">
                  <c:v>1150</c:v>
                </c:pt>
                <c:pt idx="48358">
                  <c:v>1093</c:v>
                </c:pt>
                <c:pt idx="48359">
                  <c:v>1026</c:v>
                </c:pt>
                <c:pt idx="48360">
                  <c:v>986</c:v>
                </c:pt>
                <c:pt idx="48361">
                  <c:v>941</c:v>
                </c:pt>
                <c:pt idx="48362">
                  <c:v>904</c:v>
                </c:pt>
                <c:pt idx="48363">
                  <c:v>893</c:v>
                </c:pt>
                <c:pt idx="48364">
                  <c:v>895</c:v>
                </c:pt>
                <c:pt idx="48365">
                  <c:v>905</c:v>
                </c:pt>
                <c:pt idx="48366">
                  <c:v>907</c:v>
                </c:pt>
                <c:pt idx="48367">
                  <c:v>1007</c:v>
                </c:pt>
                <c:pt idx="48368">
                  <c:v>1118</c:v>
                </c:pt>
                <c:pt idx="48369">
                  <c:v>1236</c:v>
                </c:pt>
                <c:pt idx="48370">
                  <c:v>1270</c:v>
                </c:pt>
                <c:pt idx="48371">
                  <c:v>1263</c:v>
                </c:pt>
                <c:pt idx="48372">
                  <c:v>1241</c:v>
                </c:pt>
                <c:pt idx="48373">
                  <c:v>1214</c:v>
                </c:pt>
                <c:pt idx="48374">
                  <c:v>1148</c:v>
                </c:pt>
                <c:pt idx="48375">
                  <c:v>1099</c:v>
                </c:pt>
                <c:pt idx="48376">
                  <c:v>1066</c:v>
                </c:pt>
                <c:pt idx="48377">
                  <c:v>1072</c:v>
                </c:pt>
                <c:pt idx="48378">
                  <c:v>1132</c:v>
                </c:pt>
                <c:pt idx="48379">
                  <c:v>1125</c:v>
                </c:pt>
                <c:pt idx="48380">
                  <c:v>1101</c:v>
                </c:pt>
                <c:pt idx="48381">
                  <c:v>1051</c:v>
                </c:pt>
                <c:pt idx="48382">
                  <c:v>998</c:v>
                </c:pt>
                <c:pt idx="48383">
                  <c:v>970</c:v>
                </c:pt>
                <c:pt idx="48384">
                  <c:v>929</c:v>
                </c:pt>
                <c:pt idx="48385">
                  <c:v>916</c:v>
                </c:pt>
                <c:pt idx="48386">
                  <c:v>892</c:v>
                </c:pt>
                <c:pt idx="48387">
                  <c:v>882</c:v>
                </c:pt>
                <c:pt idx="48388">
                  <c:v>866</c:v>
                </c:pt>
                <c:pt idx="48389">
                  <c:v>854</c:v>
                </c:pt>
                <c:pt idx="48390">
                  <c:v>832</c:v>
                </c:pt>
                <c:pt idx="48391">
                  <c:v>867</c:v>
                </c:pt>
                <c:pt idx="48392">
                  <c:v>917</c:v>
                </c:pt>
                <c:pt idx="48393">
                  <c:v>971</c:v>
                </c:pt>
                <c:pt idx="48394">
                  <c:v>1018</c:v>
                </c:pt>
                <c:pt idx="48395">
                  <c:v>1032</c:v>
                </c:pt>
                <c:pt idx="48396">
                  <c:v>1036</c:v>
                </c:pt>
                <c:pt idx="48397">
                  <c:v>1035</c:v>
                </c:pt>
                <c:pt idx="48398">
                  <c:v>1034</c:v>
                </c:pt>
                <c:pt idx="48399">
                  <c:v>1014</c:v>
                </c:pt>
                <c:pt idx="48400">
                  <c:v>1012</c:v>
                </c:pt>
                <c:pt idx="48401">
                  <c:v>1009</c:v>
                </c:pt>
                <c:pt idx="48402">
                  <c:v>1091</c:v>
                </c:pt>
                <c:pt idx="48403">
                  <c:v>1096</c:v>
                </c:pt>
                <c:pt idx="48404">
                  <c:v>1102</c:v>
                </c:pt>
                <c:pt idx="48405">
                  <c:v>1075</c:v>
                </c:pt>
                <c:pt idx="48406">
                  <c:v>1028</c:v>
                </c:pt>
                <c:pt idx="48407">
                  <c:v>947</c:v>
                </c:pt>
                <c:pt idx="48408">
                  <c:v>921</c:v>
                </c:pt>
                <c:pt idx="48409">
                  <c:v>901</c:v>
                </c:pt>
                <c:pt idx="48410">
                  <c:v>881</c:v>
                </c:pt>
                <c:pt idx="48411">
                  <c:v>876</c:v>
                </c:pt>
                <c:pt idx="48412">
                  <c:v>885</c:v>
                </c:pt>
                <c:pt idx="48413">
                  <c:v>924</c:v>
                </c:pt>
                <c:pt idx="48414">
                  <c:v>966</c:v>
                </c:pt>
                <c:pt idx="48415">
                  <c:v>1163</c:v>
                </c:pt>
                <c:pt idx="48416">
                  <c:v>1294</c:v>
                </c:pt>
                <c:pt idx="48417">
                  <c:v>1384</c:v>
                </c:pt>
                <c:pt idx="48418">
                  <c:v>1433</c:v>
                </c:pt>
                <c:pt idx="48419">
                  <c:v>1445</c:v>
                </c:pt>
                <c:pt idx="48420">
                  <c:v>1456</c:v>
                </c:pt>
                <c:pt idx="48421">
                  <c:v>1475</c:v>
                </c:pt>
                <c:pt idx="48422">
                  <c:v>1468</c:v>
                </c:pt>
                <c:pt idx="48423">
                  <c:v>1380</c:v>
                </c:pt>
                <c:pt idx="48424">
                  <c:v>1302</c:v>
                </c:pt>
                <c:pt idx="48425">
                  <c:v>1190</c:v>
                </c:pt>
                <c:pt idx="48426">
                  <c:v>1244</c:v>
                </c:pt>
                <c:pt idx="48427">
                  <c:v>1262</c:v>
                </c:pt>
                <c:pt idx="48428">
                  <c:v>1201</c:v>
                </c:pt>
                <c:pt idx="48429">
                  <c:v>1151</c:v>
                </c:pt>
                <c:pt idx="48430">
                  <c:v>1112</c:v>
                </c:pt>
                <c:pt idx="48431">
                  <c:v>1042</c:v>
                </c:pt>
                <c:pt idx="48432">
                  <c:v>979</c:v>
                </c:pt>
                <c:pt idx="48433">
                  <c:v>959</c:v>
                </c:pt>
                <c:pt idx="48434">
                  <c:v>914</c:v>
                </c:pt>
                <c:pt idx="48435">
                  <c:v>899</c:v>
                </c:pt>
                <c:pt idx="48436">
                  <c:v>915</c:v>
                </c:pt>
                <c:pt idx="48437">
                  <c:v>929</c:v>
                </c:pt>
                <c:pt idx="48438">
                  <c:v>976</c:v>
                </c:pt>
                <c:pt idx="48439">
                  <c:v>1198</c:v>
                </c:pt>
                <c:pt idx="48440">
                  <c:v>1339</c:v>
                </c:pt>
                <c:pt idx="48441">
                  <c:v>1438</c:v>
                </c:pt>
                <c:pt idx="48442">
                  <c:v>1481</c:v>
                </c:pt>
                <c:pt idx="48443">
                  <c:v>1492</c:v>
                </c:pt>
                <c:pt idx="48444">
                  <c:v>1465</c:v>
                </c:pt>
                <c:pt idx="48445">
                  <c:v>1453</c:v>
                </c:pt>
                <c:pt idx="48446">
                  <c:v>1464</c:v>
                </c:pt>
                <c:pt idx="48447">
                  <c:v>1429</c:v>
                </c:pt>
                <c:pt idx="48448">
                  <c:v>1328</c:v>
                </c:pt>
                <c:pt idx="48449">
                  <c:v>1231</c:v>
                </c:pt>
                <c:pt idx="48450">
                  <c:v>1278</c:v>
                </c:pt>
                <c:pt idx="48451">
                  <c:v>1272</c:v>
                </c:pt>
                <c:pt idx="48452">
                  <c:v>1228</c:v>
                </c:pt>
                <c:pt idx="48453">
                  <c:v>1195</c:v>
                </c:pt>
                <c:pt idx="48454">
                  <c:v>1108</c:v>
                </c:pt>
                <c:pt idx="48455">
                  <c:v>1033</c:v>
                </c:pt>
                <c:pt idx="48456">
                  <c:v>988</c:v>
                </c:pt>
                <c:pt idx="48457">
                  <c:v>968</c:v>
                </c:pt>
                <c:pt idx="48458">
                  <c:v>937</c:v>
                </c:pt>
                <c:pt idx="48459">
                  <c:v>908</c:v>
                </c:pt>
                <c:pt idx="48460">
                  <c:v>912</c:v>
                </c:pt>
                <c:pt idx="48461">
                  <c:v>958</c:v>
                </c:pt>
                <c:pt idx="48462">
                  <c:v>972</c:v>
                </c:pt>
                <c:pt idx="48463">
                  <c:v>1177</c:v>
                </c:pt>
                <c:pt idx="48464">
                  <c:v>1307</c:v>
                </c:pt>
                <c:pt idx="48465">
                  <c:v>1395</c:v>
                </c:pt>
                <c:pt idx="48466">
                  <c:v>1437</c:v>
                </c:pt>
                <c:pt idx="48467">
                  <c:v>1434</c:v>
                </c:pt>
                <c:pt idx="48468">
                  <c:v>1425</c:v>
                </c:pt>
                <c:pt idx="48469">
                  <c:v>1452</c:v>
                </c:pt>
                <c:pt idx="48470">
                  <c:v>1438</c:v>
                </c:pt>
                <c:pt idx="48471">
                  <c:v>1392</c:v>
                </c:pt>
                <c:pt idx="48472">
                  <c:v>1297</c:v>
                </c:pt>
                <c:pt idx="48473">
                  <c:v>1191</c:v>
                </c:pt>
                <c:pt idx="48474">
                  <c:v>1261</c:v>
                </c:pt>
                <c:pt idx="48475">
                  <c:v>1262</c:v>
                </c:pt>
                <c:pt idx="48476">
                  <c:v>1223</c:v>
                </c:pt>
                <c:pt idx="48477">
                  <c:v>1180</c:v>
                </c:pt>
                <c:pt idx="48478">
                  <c:v>1120</c:v>
                </c:pt>
                <c:pt idx="48479">
                  <c:v>1060</c:v>
                </c:pt>
                <c:pt idx="48480">
                  <c:v>1008</c:v>
                </c:pt>
                <c:pt idx="48481">
                  <c:v>964</c:v>
                </c:pt>
                <c:pt idx="48482">
                  <c:v>941</c:v>
                </c:pt>
                <c:pt idx="48483">
                  <c:v>914</c:v>
                </c:pt>
                <c:pt idx="48484">
                  <c:v>930</c:v>
                </c:pt>
                <c:pt idx="48485">
                  <c:v>964</c:v>
                </c:pt>
                <c:pt idx="48486">
                  <c:v>999</c:v>
                </c:pt>
                <c:pt idx="48487">
                  <c:v>1186</c:v>
                </c:pt>
                <c:pt idx="48488">
                  <c:v>1310</c:v>
                </c:pt>
                <c:pt idx="48489">
                  <c:v>1410</c:v>
                </c:pt>
                <c:pt idx="48490">
                  <c:v>1459</c:v>
                </c:pt>
                <c:pt idx="48491">
                  <c:v>1485</c:v>
                </c:pt>
                <c:pt idx="48492">
                  <c:v>1482</c:v>
                </c:pt>
                <c:pt idx="48493">
                  <c:v>1470</c:v>
                </c:pt>
                <c:pt idx="48494">
                  <c:v>1451</c:v>
                </c:pt>
                <c:pt idx="48495">
                  <c:v>1398</c:v>
                </c:pt>
                <c:pt idx="48496">
                  <c:v>1308</c:v>
                </c:pt>
                <c:pt idx="48497">
                  <c:v>1204</c:v>
                </c:pt>
                <c:pt idx="48498">
                  <c:v>1290</c:v>
                </c:pt>
                <c:pt idx="48499">
                  <c:v>1260</c:v>
                </c:pt>
                <c:pt idx="48500">
                  <c:v>1227</c:v>
                </c:pt>
                <c:pt idx="48501">
                  <c:v>1179</c:v>
                </c:pt>
                <c:pt idx="48502">
                  <c:v>1122</c:v>
                </c:pt>
                <c:pt idx="48503">
                  <c:v>1041</c:v>
                </c:pt>
                <c:pt idx="48504">
                  <c:v>992</c:v>
                </c:pt>
                <c:pt idx="48505">
                  <c:v>965</c:v>
                </c:pt>
                <c:pt idx="48506">
                  <c:v>933</c:v>
                </c:pt>
                <c:pt idx="48507">
                  <c:v>917</c:v>
                </c:pt>
                <c:pt idx="48508">
                  <c:v>913</c:v>
                </c:pt>
                <c:pt idx="48509">
                  <c:v>949</c:v>
                </c:pt>
                <c:pt idx="48510">
                  <c:v>980</c:v>
                </c:pt>
                <c:pt idx="48511">
                  <c:v>1154</c:v>
                </c:pt>
                <c:pt idx="48512">
                  <c:v>1273</c:v>
                </c:pt>
                <c:pt idx="48513">
                  <c:v>1333</c:v>
                </c:pt>
                <c:pt idx="48514">
                  <c:v>1363</c:v>
                </c:pt>
                <c:pt idx="48515">
                  <c:v>1368</c:v>
                </c:pt>
                <c:pt idx="48516">
                  <c:v>1403</c:v>
                </c:pt>
                <c:pt idx="48517">
                  <c:v>1436</c:v>
                </c:pt>
                <c:pt idx="48518">
                  <c:v>1461</c:v>
                </c:pt>
                <c:pt idx="48519">
                  <c:v>1392</c:v>
                </c:pt>
                <c:pt idx="48520">
                  <c:v>1268</c:v>
                </c:pt>
                <c:pt idx="48521">
                  <c:v>1189</c:v>
                </c:pt>
                <c:pt idx="48522">
                  <c:v>1246</c:v>
                </c:pt>
                <c:pt idx="48523">
                  <c:v>1255</c:v>
                </c:pt>
                <c:pt idx="48524">
                  <c:v>1208</c:v>
                </c:pt>
                <c:pt idx="48525">
                  <c:v>1162</c:v>
                </c:pt>
                <c:pt idx="48526">
                  <c:v>1098</c:v>
                </c:pt>
                <c:pt idx="48527">
                  <c:v>1045</c:v>
                </c:pt>
                <c:pt idx="48528">
                  <c:v>1006</c:v>
                </c:pt>
                <c:pt idx="48529">
                  <c:v>979</c:v>
                </c:pt>
                <c:pt idx="48530">
                  <c:v>950</c:v>
                </c:pt>
                <c:pt idx="48531">
                  <c:v>945</c:v>
                </c:pt>
                <c:pt idx="48532">
                  <c:v>933</c:v>
                </c:pt>
                <c:pt idx="48533">
                  <c:v>957</c:v>
                </c:pt>
                <c:pt idx="48534">
                  <c:v>916</c:v>
                </c:pt>
                <c:pt idx="48535">
                  <c:v>1015</c:v>
                </c:pt>
                <c:pt idx="48536">
                  <c:v>1123</c:v>
                </c:pt>
                <c:pt idx="48537">
                  <c:v>1205</c:v>
                </c:pt>
                <c:pt idx="48538">
                  <c:v>1245</c:v>
                </c:pt>
                <c:pt idx="48539">
                  <c:v>1252</c:v>
                </c:pt>
                <c:pt idx="48540">
                  <c:v>1195</c:v>
                </c:pt>
                <c:pt idx="48541">
                  <c:v>1142</c:v>
                </c:pt>
                <c:pt idx="48542">
                  <c:v>1132</c:v>
                </c:pt>
                <c:pt idx="48543">
                  <c:v>1119</c:v>
                </c:pt>
                <c:pt idx="48544">
                  <c:v>1089</c:v>
                </c:pt>
                <c:pt idx="48545">
                  <c:v>1077</c:v>
                </c:pt>
                <c:pt idx="48546">
                  <c:v>1148</c:v>
                </c:pt>
                <c:pt idx="48547">
                  <c:v>1161</c:v>
                </c:pt>
                <c:pt idx="48548">
                  <c:v>1123</c:v>
                </c:pt>
                <c:pt idx="48549">
                  <c:v>1058</c:v>
                </c:pt>
                <c:pt idx="48550">
                  <c:v>1018</c:v>
                </c:pt>
                <c:pt idx="48551">
                  <c:v>970</c:v>
                </c:pt>
                <c:pt idx="48552">
                  <c:v>938</c:v>
                </c:pt>
                <c:pt idx="48553">
                  <c:v>906</c:v>
                </c:pt>
                <c:pt idx="48554">
                  <c:v>885</c:v>
                </c:pt>
                <c:pt idx="48555">
                  <c:v>875</c:v>
                </c:pt>
                <c:pt idx="48556">
                  <c:v>851</c:v>
                </c:pt>
                <c:pt idx="48557">
                  <c:v>846</c:v>
                </c:pt>
                <c:pt idx="48558">
                  <c:v>804</c:v>
                </c:pt>
                <c:pt idx="48559">
                  <c:v>859</c:v>
                </c:pt>
                <c:pt idx="48560">
                  <c:v>918</c:v>
                </c:pt>
                <c:pt idx="48561">
                  <c:v>979</c:v>
                </c:pt>
                <c:pt idx="48562">
                  <c:v>1046</c:v>
                </c:pt>
                <c:pt idx="48563">
                  <c:v>1067</c:v>
                </c:pt>
                <c:pt idx="48564">
                  <c:v>1078</c:v>
                </c:pt>
                <c:pt idx="48565">
                  <c:v>1082</c:v>
                </c:pt>
                <c:pt idx="48566">
                  <c:v>1083</c:v>
                </c:pt>
                <c:pt idx="48567">
                  <c:v>1034</c:v>
                </c:pt>
                <c:pt idx="48568">
                  <c:v>1013</c:v>
                </c:pt>
                <c:pt idx="48569">
                  <c:v>1014</c:v>
                </c:pt>
                <c:pt idx="48570">
                  <c:v>1100</c:v>
                </c:pt>
                <c:pt idx="48571">
                  <c:v>1099</c:v>
                </c:pt>
                <c:pt idx="48572">
                  <c:v>1125</c:v>
                </c:pt>
                <c:pt idx="48573">
                  <c:v>1076</c:v>
                </c:pt>
                <c:pt idx="48574">
                  <c:v>1009</c:v>
                </c:pt>
                <c:pt idx="48575">
                  <c:v>965</c:v>
                </c:pt>
                <c:pt idx="48576">
                  <c:v>924</c:v>
                </c:pt>
                <c:pt idx="48577">
                  <c:v>914</c:v>
                </c:pt>
                <c:pt idx="48578">
                  <c:v>885</c:v>
                </c:pt>
                <c:pt idx="48579">
                  <c:v>877</c:v>
                </c:pt>
                <c:pt idx="48580">
                  <c:v>891</c:v>
                </c:pt>
                <c:pt idx="48581">
                  <c:v>929</c:v>
                </c:pt>
                <c:pt idx="48582">
                  <c:v>945</c:v>
                </c:pt>
                <c:pt idx="48583">
                  <c:v>1149</c:v>
                </c:pt>
                <c:pt idx="48584">
                  <c:v>1232</c:v>
                </c:pt>
                <c:pt idx="48585">
                  <c:v>1348</c:v>
                </c:pt>
                <c:pt idx="48586">
                  <c:v>1362</c:v>
                </c:pt>
                <c:pt idx="48587">
                  <c:v>1353</c:v>
                </c:pt>
                <c:pt idx="48588">
                  <c:v>1370</c:v>
                </c:pt>
                <c:pt idx="48589">
                  <c:v>1403</c:v>
                </c:pt>
                <c:pt idx="48590">
                  <c:v>1374</c:v>
                </c:pt>
                <c:pt idx="48591">
                  <c:v>1287</c:v>
                </c:pt>
                <c:pt idx="48592">
                  <c:v>1209</c:v>
                </c:pt>
                <c:pt idx="48593">
                  <c:v>1140</c:v>
                </c:pt>
                <c:pt idx="48594">
                  <c:v>1194</c:v>
                </c:pt>
                <c:pt idx="48595">
                  <c:v>1156</c:v>
                </c:pt>
                <c:pt idx="48596">
                  <c:v>1134</c:v>
                </c:pt>
                <c:pt idx="48597">
                  <c:v>1078</c:v>
                </c:pt>
                <c:pt idx="48598">
                  <c:v>987</c:v>
                </c:pt>
                <c:pt idx="48599">
                  <c:v>948</c:v>
                </c:pt>
                <c:pt idx="48600">
                  <c:v>909</c:v>
                </c:pt>
                <c:pt idx="48601">
                  <c:v>861</c:v>
                </c:pt>
                <c:pt idx="48602">
                  <c:v>838</c:v>
                </c:pt>
                <c:pt idx="48603">
                  <c:v>837</c:v>
                </c:pt>
                <c:pt idx="48604">
                  <c:v>842</c:v>
                </c:pt>
                <c:pt idx="48605">
                  <c:v>867</c:v>
                </c:pt>
                <c:pt idx="48606">
                  <c:v>903</c:v>
                </c:pt>
                <c:pt idx="48607">
                  <c:v>1082</c:v>
                </c:pt>
                <c:pt idx="48608">
                  <c:v>1167</c:v>
                </c:pt>
                <c:pt idx="48609">
                  <c:v>1293</c:v>
                </c:pt>
                <c:pt idx="48610">
                  <c:v>1326</c:v>
                </c:pt>
                <c:pt idx="48611">
                  <c:v>1341</c:v>
                </c:pt>
                <c:pt idx="48612">
                  <c:v>1362</c:v>
                </c:pt>
                <c:pt idx="48613">
                  <c:v>1373</c:v>
                </c:pt>
                <c:pt idx="48614">
                  <c:v>1377</c:v>
                </c:pt>
                <c:pt idx="48615">
                  <c:v>1349</c:v>
                </c:pt>
                <c:pt idx="48616">
                  <c:v>1250</c:v>
                </c:pt>
                <c:pt idx="48617">
                  <c:v>1154</c:v>
                </c:pt>
                <c:pt idx="48618">
                  <c:v>1183</c:v>
                </c:pt>
                <c:pt idx="48619">
                  <c:v>1189</c:v>
                </c:pt>
                <c:pt idx="48620">
                  <c:v>1131</c:v>
                </c:pt>
                <c:pt idx="48621">
                  <c:v>1103</c:v>
                </c:pt>
                <c:pt idx="48622">
                  <c:v>1029</c:v>
                </c:pt>
                <c:pt idx="48623">
                  <c:v>985</c:v>
                </c:pt>
                <c:pt idx="48624">
                  <c:v>942</c:v>
                </c:pt>
                <c:pt idx="48625">
                  <c:v>906</c:v>
                </c:pt>
                <c:pt idx="48626">
                  <c:v>891</c:v>
                </c:pt>
                <c:pt idx="48627">
                  <c:v>878</c:v>
                </c:pt>
                <c:pt idx="48628">
                  <c:v>884</c:v>
                </c:pt>
                <c:pt idx="48629">
                  <c:v>921</c:v>
                </c:pt>
                <c:pt idx="48630">
                  <c:v>926</c:v>
                </c:pt>
                <c:pt idx="48631">
                  <c:v>1124</c:v>
                </c:pt>
                <c:pt idx="48632">
                  <c:v>1264</c:v>
                </c:pt>
                <c:pt idx="48633">
                  <c:v>1372</c:v>
                </c:pt>
                <c:pt idx="48634">
                  <c:v>1422</c:v>
                </c:pt>
                <c:pt idx="48635">
                  <c:v>1402</c:v>
                </c:pt>
                <c:pt idx="48636">
                  <c:v>1336</c:v>
                </c:pt>
                <c:pt idx="48637">
                  <c:v>1362</c:v>
                </c:pt>
                <c:pt idx="48638">
                  <c:v>1375</c:v>
                </c:pt>
                <c:pt idx="48639">
                  <c:v>1332</c:v>
                </c:pt>
                <c:pt idx="48640">
                  <c:v>1239</c:v>
                </c:pt>
                <c:pt idx="48641">
                  <c:v>1143</c:v>
                </c:pt>
                <c:pt idx="48642">
                  <c:v>1226</c:v>
                </c:pt>
                <c:pt idx="48643">
                  <c:v>1199</c:v>
                </c:pt>
                <c:pt idx="48644">
                  <c:v>1137</c:v>
                </c:pt>
                <c:pt idx="48645">
                  <c:v>1094</c:v>
                </c:pt>
                <c:pt idx="48646">
                  <c:v>1057</c:v>
                </c:pt>
                <c:pt idx="48647">
                  <c:v>1008</c:v>
                </c:pt>
                <c:pt idx="48648">
                  <c:v>950</c:v>
                </c:pt>
                <c:pt idx="48649">
                  <c:v>913</c:v>
                </c:pt>
                <c:pt idx="48650">
                  <c:v>903</c:v>
                </c:pt>
                <c:pt idx="48651">
                  <c:v>881</c:v>
                </c:pt>
                <c:pt idx="48652">
                  <c:v>893</c:v>
                </c:pt>
                <c:pt idx="48653">
                  <c:v>923</c:v>
                </c:pt>
                <c:pt idx="48654">
                  <c:v>940</c:v>
                </c:pt>
                <c:pt idx="48655">
                  <c:v>1108</c:v>
                </c:pt>
                <c:pt idx="48656">
                  <c:v>1241</c:v>
                </c:pt>
                <c:pt idx="48657">
                  <c:v>1336</c:v>
                </c:pt>
                <c:pt idx="48658">
                  <c:v>1372</c:v>
                </c:pt>
                <c:pt idx="48659">
                  <c:v>1354</c:v>
                </c:pt>
                <c:pt idx="48660">
                  <c:v>1335</c:v>
                </c:pt>
                <c:pt idx="48661">
                  <c:v>1320</c:v>
                </c:pt>
                <c:pt idx="48662">
                  <c:v>1316</c:v>
                </c:pt>
                <c:pt idx="48663">
                  <c:v>1281</c:v>
                </c:pt>
                <c:pt idx="48664">
                  <c:v>1202</c:v>
                </c:pt>
                <c:pt idx="48665">
                  <c:v>1126</c:v>
                </c:pt>
                <c:pt idx="48666">
                  <c:v>1196</c:v>
                </c:pt>
                <c:pt idx="48667">
                  <c:v>1179</c:v>
                </c:pt>
                <c:pt idx="48668">
                  <c:v>1152</c:v>
                </c:pt>
                <c:pt idx="48669">
                  <c:v>1095</c:v>
                </c:pt>
                <c:pt idx="48670">
                  <c:v>1029</c:v>
                </c:pt>
                <c:pt idx="48671">
                  <c:v>961</c:v>
                </c:pt>
                <c:pt idx="48672">
                  <c:v>915</c:v>
                </c:pt>
                <c:pt idx="48673">
                  <c:v>900</c:v>
                </c:pt>
                <c:pt idx="48674">
                  <c:v>862</c:v>
                </c:pt>
                <c:pt idx="48675">
                  <c:v>856</c:v>
                </c:pt>
                <c:pt idx="48676">
                  <c:v>853</c:v>
                </c:pt>
                <c:pt idx="48677">
                  <c:v>885</c:v>
                </c:pt>
                <c:pt idx="48678">
                  <c:v>927</c:v>
                </c:pt>
                <c:pt idx="48679">
                  <c:v>1114</c:v>
                </c:pt>
                <c:pt idx="48680">
                  <c:v>1294</c:v>
                </c:pt>
                <c:pt idx="48681">
                  <c:v>1392</c:v>
                </c:pt>
                <c:pt idx="48682">
                  <c:v>1435</c:v>
                </c:pt>
                <c:pt idx="48683">
                  <c:v>1457</c:v>
                </c:pt>
                <c:pt idx="48684">
                  <c:v>1455</c:v>
                </c:pt>
                <c:pt idx="48685">
                  <c:v>1488</c:v>
                </c:pt>
                <c:pt idx="48686">
                  <c:v>1483</c:v>
                </c:pt>
                <c:pt idx="48687">
                  <c:v>1436</c:v>
                </c:pt>
                <c:pt idx="48688">
                  <c:v>1331</c:v>
                </c:pt>
                <c:pt idx="48689">
                  <c:v>1228</c:v>
                </c:pt>
                <c:pt idx="48690">
                  <c:v>1274</c:v>
                </c:pt>
                <c:pt idx="48691">
                  <c:v>1269</c:v>
                </c:pt>
                <c:pt idx="48692">
                  <c:v>1211</c:v>
                </c:pt>
                <c:pt idx="48693">
                  <c:v>1181</c:v>
                </c:pt>
                <c:pt idx="48694">
                  <c:v>1119</c:v>
                </c:pt>
                <c:pt idx="48695">
                  <c:v>1075</c:v>
                </c:pt>
                <c:pt idx="48696">
                  <c:v>1022</c:v>
                </c:pt>
                <c:pt idx="48697">
                  <c:v>998</c:v>
                </c:pt>
                <c:pt idx="48698">
                  <c:v>964</c:v>
                </c:pt>
                <c:pt idx="48699">
                  <c:v>942</c:v>
                </c:pt>
                <c:pt idx="48700">
                  <c:v>922</c:v>
                </c:pt>
                <c:pt idx="48701">
                  <c:v>915</c:v>
                </c:pt>
                <c:pt idx="48702">
                  <c:v>921</c:v>
                </c:pt>
                <c:pt idx="48703">
                  <c:v>1044</c:v>
                </c:pt>
                <c:pt idx="48704">
                  <c:v>1174</c:v>
                </c:pt>
                <c:pt idx="48705">
                  <c:v>1276</c:v>
                </c:pt>
                <c:pt idx="48706">
                  <c:v>1321</c:v>
                </c:pt>
                <c:pt idx="48707">
                  <c:v>1303</c:v>
                </c:pt>
                <c:pt idx="48708">
                  <c:v>1254</c:v>
                </c:pt>
                <c:pt idx="48709">
                  <c:v>1279</c:v>
                </c:pt>
                <c:pt idx="48710">
                  <c:v>1265</c:v>
                </c:pt>
                <c:pt idx="48711">
                  <c:v>1234</c:v>
                </c:pt>
                <c:pt idx="48712">
                  <c:v>1197</c:v>
                </c:pt>
                <c:pt idx="48713">
                  <c:v>1154</c:v>
                </c:pt>
                <c:pt idx="48714">
                  <c:v>1209</c:v>
                </c:pt>
                <c:pt idx="48715">
                  <c:v>1217</c:v>
                </c:pt>
                <c:pt idx="48716">
                  <c:v>1187</c:v>
                </c:pt>
                <c:pt idx="48717">
                  <c:v>1146</c:v>
                </c:pt>
                <c:pt idx="48718">
                  <c:v>1101</c:v>
                </c:pt>
                <c:pt idx="48719">
                  <c:v>1048</c:v>
                </c:pt>
                <c:pt idx="48720">
                  <c:v>1003</c:v>
                </c:pt>
                <c:pt idx="48721">
                  <c:v>973</c:v>
                </c:pt>
                <c:pt idx="48722">
                  <c:v>945</c:v>
                </c:pt>
                <c:pt idx="48723">
                  <c:v>921</c:v>
                </c:pt>
                <c:pt idx="48724">
                  <c:v>911</c:v>
                </c:pt>
                <c:pt idx="48725">
                  <c:v>877</c:v>
                </c:pt>
                <c:pt idx="48726">
                  <c:v>859</c:v>
                </c:pt>
                <c:pt idx="48727">
                  <c:v>898</c:v>
                </c:pt>
                <c:pt idx="48728">
                  <c:v>961</c:v>
                </c:pt>
                <c:pt idx="48729">
                  <c:v>1008</c:v>
                </c:pt>
                <c:pt idx="48730">
                  <c:v>1066</c:v>
                </c:pt>
                <c:pt idx="48731">
                  <c:v>1094</c:v>
                </c:pt>
                <c:pt idx="48732">
                  <c:v>1114</c:v>
                </c:pt>
                <c:pt idx="48733">
                  <c:v>1123</c:v>
                </c:pt>
                <c:pt idx="48734">
                  <c:v>1116</c:v>
                </c:pt>
                <c:pt idx="48735">
                  <c:v>1104</c:v>
                </c:pt>
                <c:pt idx="48736">
                  <c:v>1091</c:v>
                </c:pt>
                <c:pt idx="48737">
                  <c:v>1067</c:v>
                </c:pt>
                <c:pt idx="48738">
                  <c:v>1155</c:v>
                </c:pt>
                <c:pt idx="48739">
                  <c:v>1187</c:v>
                </c:pt>
                <c:pt idx="48740">
                  <c:v>1183</c:v>
                </c:pt>
                <c:pt idx="48741">
                  <c:v>1156</c:v>
                </c:pt>
                <c:pt idx="48742">
                  <c:v>1093</c:v>
                </c:pt>
                <c:pt idx="48743">
                  <c:v>1039</c:v>
                </c:pt>
                <c:pt idx="48744">
                  <c:v>984</c:v>
                </c:pt>
                <c:pt idx="48745">
                  <c:v>961</c:v>
                </c:pt>
                <c:pt idx="48746">
                  <c:v>945</c:v>
                </c:pt>
                <c:pt idx="48747">
                  <c:v>929</c:v>
                </c:pt>
                <c:pt idx="48748">
                  <c:v>926</c:v>
                </c:pt>
                <c:pt idx="48749">
                  <c:v>939</c:v>
                </c:pt>
                <c:pt idx="48750">
                  <c:v>992</c:v>
                </c:pt>
                <c:pt idx="48751">
                  <c:v>1206</c:v>
                </c:pt>
                <c:pt idx="48752">
                  <c:v>1358</c:v>
                </c:pt>
                <c:pt idx="48753">
                  <c:v>1441</c:v>
                </c:pt>
                <c:pt idx="48754">
                  <c:v>1466</c:v>
                </c:pt>
                <c:pt idx="48755">
                  <c:v>1487</c:v>
                </c:pt>
                <c:pt idx="48756">
                  <c:v>1516</c:v>
                </c:pt>
                <c:pt idx="48757">
                  <c:v>1509</c:v>
                </c:pt>
                <c:pt idx="48758">
                  <c:v>1514</c:v>
                </c:pt>
                <c:pt idx="48759">
                  <c:v>1442</c:v>
                </c:pt>
                <c:pt idx="48760">
                  <c:v>1343</c:v>
                </c:pt>
                <c:pt idx="48761">
                  <c:v>1222</c:v>
                </c:pt>
                <c:pt idx="48762">
                  <c:v>1272</c:v>
                </c:pt>
                <c:pt idx="48763">
                  <c:v>1283</c:v>
                </c:pt>
                <c:pt idx="48764">
                  <c:v>1263</c:v>
                </c:pt>
                <c:pt idx="48765">
                  <c:v>1204</c:v>
                </c:pt>
                <c:pt idx="48766">
                  <c:v>1141</c:v>
                </c:pt>
                <c:pt idx="48767">
                  <c:v>1081</c:v>
                </c:pt>
                <c:pt idx="48768">
                  <c:v>1041</c:v>
                </c:pt>
                <c:pt idx="48769">
                  <c:v>992</c:v>
                </c:pt>
                <c:pt idx="48770">
                  <c:v>976</c:v>
                </c:pt>
                <c:pt idx="48771">
                  <c:v>973</c:v>
                </c:pt>
                <c:pt idx="48772">
                  <c:v>964</c:v>
                </c:pt>
                <c:pt idx="48773">
                  <c:v>982</c:v>
                </c:pt>
                <c:pt idx="48774">
                  <c:v>1020</c:v>
                </c:pt>
                <c:pt idx="48775">
                  <c:v>1237</c:v>
                </c:pt>
                <c:pt idx="48776">
                  <c:v>1372</c:v>
                </c:pt>
                <c:pt idx="48777">
                  <c:v>1447</c:v>
                </c:pt>
                <c:pt idx="48778">
                  <c:v>1497</c:v>
                </c:pt>
                <c:pt idx="48779">
                  <c:v>1495</c:v>
                </c:pt>
                <c:pt idx="48780">
                  <c:v>1510</c:v>
                </c:pt>
                <c:pt idx="48781">
                  <c:v>1524</c:v>
                </c:pt>
                <c:pt idx="48782">
                  <c:v>1512</c:v>
                </c:pt>
                <c:pt idx="48783">
                  <c:v>1465</c:v>
                </c:pt>
                <c:pt idx="48784">
                  <c:v>1356</c:v>
                </c:pt>
                <c:pt idx="48785">
                  <c:v>1265</c:v>
                </c:pt>
                <c:pt idx="48786">
                  <c:v>1317</c:v>
                </c:pt>
                <c:pt idx="48787">
                  <c:v>1322</c:v>
                </c:pt>
                <c:pt idx="48788">
                  <c:v>1268</c:v>
                </c:pt>
                <c:pt idx="48789">
                  <c:v>1224</c:v>
                </c:pt>
                <c:pt idx="48790">
                  <c:v>1151</c:v>
                </c:pt>
                <c:pt idx="48791">
                  <c:v>1096</c:v>
                </c:pt>
                <c:pt idx="48792">
                  <c:v>1029</c:v>
                </c:pt>
                <c:pt idx="48793">
                  <c:v>1006</c:v>
                </c:pt>
                <c:pt idx="48794">
                  <c:v>983</c:v>
                </c:pt>
                <c:pt idx="48795">
                  <c:v>962</c:v>
                </c:pt>
                <c:pt idx="48796">
                  <c:v>963</c:v>
                </c:pt>
                <c:pt idx="48797">
                  <c:v>989</c:v>
                </c:pt>
                <c:pt idx="48798">
                  <c:v>1023</c:v>
                </c:pt>
                <c:pt idx="48799">
                  <c:v>1225</c:v>
                </c:pt>
                <c:pt idx="48800">
                  <c:v>1354</c:v>
                </c:pt>
                <c:pt idx="48801">
                  <c:v>1441</c:v>
                </c:pt>
                <c:pt idx="48802">
                  <c:v>1475</c:v>
                </c:pt>
                <c:pt idx="48803">
                  <c:v>1488</c:v>
                </c:pt>
                <c:pt idx="48804">
                  <c:v>1487</c:v>
                </c:pt>
                <c:pt idx="48805">
                  <c:v>1491</c:v>
                </c:pt>
                <c:pt idx="48806">
                  <c:v>1481</c:v>
                </c:pt>
                <c:pt idx="48807">
                  <c:v>1410</c:v>
                </c:pt>
                <c:pt idx="48808">
                  <c:v>1291</c:v>
                </c:pt>
                <c:pt idx="48809">
                  <c:v>1194</c:v>
                </c:pt>
                <c:pt idx="48810">
                  <c:v>1259</c:v>
                </c:pt>
                <c:pt idx="48811">
                  <c:v>1256</c:v>
                </c:pt>
                <c:pt idx="48812">
                  <c:v>1214</c:v>
                </c:pt>
                <c:pt idx="48813">
                  <c:v>1168</c:v>
                </c:pt>
                <c:pt idx="48814">
                  <c:v>1110</c:v>
                </c:pt>
                <c:pt idx="48815">
                  <c:v>1052</c:v>
                </c:pt>
                <c:pt idx="48816">
                  <c:v>1003</c:v>
                </c:pt>
                <c:pt idx="48817">
                  <c:v>981</c:v>
                </c:pt>
                <c:pt idx="48818">
                  <c:v>967</c:v>
                </c:pt>
                <c:pt idx="48819">
                  <c:v>933</c:v>
                </c:pt>
                <c:pt idx="48820">
                  <c:v>944</c:v>
                </c:pt>
                <c:pt idx="48821">
                  <c:v>968</c:v>
                </c:pt>
                <c:pt idx="48822">
                  <c:v>1008</c:v>
                </c:pt>
                <c:pt idx="48823">
                  <c:v>1220</c:v>
                </c:pt>
                <c:pt idx="48824">
                  <c:v>1360</c:v>
                </c:pt>
                <c:pt idx="48825">
                  <c:v>1442</c:v>
                </c:pt>
                <c:pt idx="48826">
                  <c:v>1483</c:v>
                </c:pt>
                <c:pt idx="48827">
                  <c:v>1461</c:v>
                </c:pt>
                <c:pt idx="48828">
                  <c:v>1457</c:v>
                </c:pt>
                <c:pt idx="48829">
                  <c:v>1404</c:v>
                </c:pt>
                <c:pt idx="48830">
                  <c:v>1404</c:v>
                </c:pt>
                <c:pt idx="48831">
                  <c:v>1343</c:v>
                </c:pt>
                <c:pt idx="48832">
                  <c:v>1266</c:v>
                </c:pt>
                <c:pt idx="48833">
                  <c:v>1168</c:v>
                </c:pt>
                <c:pt idx="48834">
                  <c:v>1244</c:v>
                </c:pt>
                <c:pt idx="48835">
                  <c:v>1223</c:v>
                </c:pt>
                <c:pt idx="48836">
                  <c:v>1180</c:v>
                </c:pt>
                <c:pt idx="48837">
                  <c:v>1105</c:v>
                </c:pt>
                <c:pt idx="48838">
                  <c:v>1079</c:v>
                </c:pt>
                <c:pt idx="48839">
                  <c:v>1017</c:v>
                </c:pt>
                <c:pt idx="48840">
                  <c:v>984</c:v>
                </c:pt>
                <c:pt idx="48841">
                  <c:v>959</c:v>
                </c:pt>
                <c:pt idx="48842">
                  <c:v>926</c:v>
                </c:pt>
                <c:pt idx="48843">
                  <c:v>936</c:v>
                </c:pt>
                <c:pt idx="48844">
                  <c:v>936</c:v>
                </c:pt>
                <c:pt idx="48845">
                  <c:v>959</c:v>
                </c:pt>
                <c:pt idx="48846">
                  <c:v>985</c:v>
                </c:pt>
                <c:pt idx="48847">
                  <c:v>1177</c:v>
                </c:pt>
                <c:pt idx="48848">
                  <c:v>1322</c:v>
                </c:pt>
                <c:pt idx="48849">
                  <c:v>1423</c:v>
                </c:pt>
                <c:pt idx="48850">
                  <c:v>1458</c:v>
                </c:pt>
                <c:pt idx="48851">
                  <c:v>1458</c:v>
                </c:pt>
                <c:pt idx="48852">
                  <c:v>1444</c:v>
                </c:pt>
                <c:pt idx="48853">
                  <c:v>1478</c:v>
                </c:pt>
                <c:pt idx="48854">
                  <c:v>1483</c:v>
                </c:pt>
                <c:pt idx="48855">
                  <c:v>1433</c:v>
                </c:pt>
                <c:pt idx="48856">
                  <c:v>1289</c:v>
                </c:pt>
                <c:pt idx="48857">
                  <c:v>1178</c:v>
                </c:pt>
                <c:pt idx="48858">
                  <c:v>1233</c:v>
                </c:pt>
                <c:pt idx="48859">
                  <c:v>1227</c:v>
                </c:pt>
                <c:pt idx="48860">
                  <c:v>1151</c:v>
                </c:pt>
                <c:pt idx="48861">
                  <c:v>1137</c:v>
                </c:pt>
                <c:pt idx="48862">
                  <c:v>1081</c:v>
                </c:pt>
                <c:pt idx="48863">
                  <c:v>1033</c:v>
                </c:pt>
                <c:pt idx="48864">
                  <c:v>1018</c:v>
                </c:pt>
                <c:pt idx="48865">
                  <c:v>978</c:v>
                </c:pt>
                <c:pt idx="48866">
                  <c:v>960</c:v>
                </c:pt>
                <c:pt idx="48867">
                  <c:v>948</c:v>
                </c:pt>
                <c:pt idx="48868">
                  <c:v>959</c:v>
                </c:pt>
                <c:pt idx="48869">
                  <c:v>975</c:v>
                </c:pt>
                <c:pt idx="48870">
                  <c:v>950</c:v>
                </c:pt>
                <c:pt idx="48871">
                  <c:v>1046</c:v>
                </c:pt>
                <c:pt idx="48872">
                  <c:v>1172</c:v>
                </c:pt>
                <c:pt idx="48873">
                  <c:v>1232</c:v>
                </c:pt>
                <c:pt idx="48874">
                  <c:v>1284</c:v>
                </c:pt>
                <c:pt idx="48875">
                  <c:v>1266</c:v>
                </c:pt>
                <c:pt idx="48876">
                  <c:v>1270</c:v>
                </c:pt>
                <c:pt idx="48877">
                  <c:v>1264</c:v>
                </c:pt>
                <c:pt idx="48878">
                  <c:v>1230</c:v>
                </c:pt>
                <c:pt idx="48879">
                  <c:v>1200</c:v>
                </c:pt>
                <c:pt idx="48880">
                  <c:v>1163</c:v>
                </c:pt>
                <c:pt idx="48881">
                  <c:v>1129</c:v>
                </c:pt>
                <c:pt idx="48882">
                  <c:v>1220</c:v>
                </c:pt>
                <c:pt idx="48883">
                  <c:v>1227</c:v>
                </c:pt>
                <c:pt idx="48884">
                  <c:v>1188</c:v>
                </c:pt>
                <c:pt idx="48885">
                  <c:v>1149</c:v>
                </c:pt>
                <c:pt idx="48886">
                  <c:v>1096</c:v>
                </c:pt>
                <c:pt idx="48887">
                  <c:v>1063</c:v>
                </c:pt>
                <c:pt idx="48888">
                  <c:v>1025</c:v>
                </c:pt>
                <c:pt idx="48889">
                  <c:v>1000</c:v>
                </c:pt>
                <c:pt idx="48890">
                  <c:v>961</c:v>
                </c:pt>
                <c:pt idx="48891">
                  <c:v>941</c:v>
                </c:pt>
                <c:pt idx="48892">
                  <c:v>923</c:v>
                </c:pt>
                <c:pt idx="48893">
                  <c:v>884</c:v>
                </c:pt>
                <c:pt idx="48894">
                  <c:v>857</c:v>
                </c:pt>
                <c:pt idx="48895">
                  <c:v>918</c:v>
                </c:pt>
                <c:pt idx="48896">
                  <c:v>979</c:v>
                </c:pt>
                <c:pt idx="48897">
                  <c:v>1039</c:v>
                </c:pt>
                <c:pt idx="48898">
                  <c:v>1114</c:v>
                </c:pt>
                <c:pt idx="48899">
                  <c:v>1114</c:v>
                </c:pt>
                <c:pt idx="48900">
                  <c:v>1121</c:v>
                </c:pt>
                <c:pt idx="48901">
                  <c:v>1131</c:v>
                </c:pt>
                <c:pt idx="48902">
                  <c:v>1128</c:v>
                </c:pt>
                <c:pt idx="48903">
                  <c:v>1084</c:v>
                </c:pt>
                <c:pt idx="48904">
                  <c:v>1047</c:v>
                </c:pt>
                <c:pt idx="48905">
                  <c:v>1056</c:v>
                </c:pt>
                <c:pt idx="48906">
                  <c:v>1146</c:v>
                </c:pt>
                <c:pt idx="48907">
                  <c:v>1167</c:v>
                </c:pt>
                <c:pt idx="48908">
                  <c:v>1173</c:v>
                </c:pt>
                <c:pt idx="48909">
                  <c:v>1136</c:v>
                </c:pt>
                <c:pt idx="48910">
                  <c:v>1085</c:v>
                </c:pt>
                <c:pt idx="48911">
                  <c:v>1028</c:v>
                </c:pt>
                <c:pt idx="48912">
                  <c:v>988</c:v>
                </c:pt>
                <c:pt idx="48913">
                  <c:v>947</c:v>
                </c:pt>
                <c:pt idx="48914">
                  <c:v>924</c:v>
                </c:pt>
                <c:pt idx="48915">
                  <c:v>924</c:v>
                </c:pt>
                <c:pt idx="48916">
                  <c:v>932</c:v>
                </c:pt>
                <c:pt idx="48917">
                  <c:v>958</c:v>
                </c:pt>
                <c:pt idx="48918">
                  <c:v>989</c:v>
                </c:pt>
                <c:pt idx="48919">
                  <c:v>1207</c:v>
                </c:pt>
                <c:pt idx="48920">
                  <c:v>1348</c:v>
                </c:pt>
                <c:pt idx="48921">
                  <c:v>1439</c:v>
                </c:pt>
                <c:pt idx="48922">
                  <c:v>1484</c:v>
                </c:pt>
                <c:pt idx="48923">
                  <c:v>1492</c:v>
                </c:pt>
                <c:pt idx="48924">
                  <c:v>1500</c:v>
                </c:pt>
                <c:pt idx="48925">
                  <c:v>1518</c:v>
                </c:pt>
                <c:pt idx="48926">
                  <c:v>1515</c:v>
                </c:pt>
                <c:pt idx="48927">
                  <c:v>1457</c:v>
                </c:pt>
                <c:pt idx="48928">
                  <c:v>1350</c:v>
                </c:pt>
                <c:pt idx="48929">
                  <c:v>1241</c:v>
                </c:pt>
                <c:pt idx="48930">
                  <c:v>1303</c:v>
                </c:pt>
                <c:pt idx="48931">
                  <c:v>1278</c:v>
                </c:pt>
                <c:pt idx="48932">
                  <c:v>1222</c:v>
                </c:pt>
                <c:pt idx="48933">
                  <c:v>1180</c:v>
                </c:pt>
                <c:pt idx="48934">
                  <c:v>1124</c:v>
                </c:pt>
                <c:pt idx="48935">
                  <c:v>1078</c:v>
                </c:pt>
                <c:pt idx="48936">
                  <c:v>1022</c:v>
                </c:pt>
                <c:pt idx="48937">
                  <c:v>974</c:v>
                </c:pt>
                <c:pt idx="48938">
                  <c:v>952</c:v>
                </c:pt>
                <c:pt idx="48939">
                  <c:v>919</c:v>
                </c:pt>
                <c:pt idx="48940">
                  <c:v>914</c:v>
                </c:pt>
                <c:pt idx="48941">
                  <c:v>961</c:v>
                </c:pt>
                <c:pt idx="48942">
                  <c:v>1011</c:v>
                </c:pt>
                <c:pt idx="48943">
                  <c:v>1231</c:v>
                </c:pt>
                <c:pt idx="48944">
                  <c:v>1360</c:v>
                </c:pt>
                <c:pt idx="48945">
                  <c:v>1447</c:v>
                </c:pt>
                <c:pt idx="48946">
                  <c:v>1500</c:v>
                </c:pt>
                <c:pt idx="48947">
                  <c:v>1511</c:v>
                </c:pt>
                <c:pt idx="48948">
                  <c:v>1507</c:v>
                </c:pt>
                <c:pt idx="48949">
                  <c:v>1538</c:v>
                </c:pt>
                <c:pt idx="48950">
                  <c:v>1513</c:v>
                </c:pt>
                <c:pt idx="48951">
                  <c:v>1475</c:v>
                </c:pt>
                <c:pt idx="48952">
                  <c:v>1375</c:v>
                </c:pt>
                <c:pt idx="48953">
                  <c:v>1262</c:v>
                </c:pt>
                <c:pt idx="48954">
                  <c:v>1340</c:v>
                </c:pt>
                <c:pt idx="48955">
                  <c:v>1318</c:v>
                </c:pt>
                <c:pt idx="48956">
                  <c:v>1292</c:v>
                </c:pt>
                <c:pt idx="48957">
                  <c:v>1244</c:v>
                </c:pt>
                <c:pt idx="48958">
                  <c:v>1166</c:v>
                </c:pt>
                <c:pt idx="48959">
                  <c:v>1095</c:v>
                </c:pt>
                <c:pt idx="48960">
                  <c:v>1036</c:v>
                </c:pt>
                <c:pt idx="48961">
                  <c:v>994</c:v>
                </c:pt>
                <c:pt idx="48962">
                  <c:v>975</c:v>
                </c:pt>
                <c:pt idx="48963">
                  <c:v>945</c:v>
                </c:pt>
                <c:pt idx="48964">
                  <c:v>930</c:v>
                </c:pt>
                <c:pt idx="48965">
                  <c:v>949</c:v>
                </c:pt>
                <c:pt idx="48966">
                  <c:v>981</c:v>
                </c:pt>
                <c:pt idx="48967">
                  <c:v>1220</c:v>
                </c:pt>
                <c:pt idx="48968">
                  <c:v>1356</c:v>
                </c:pt>
                <c:pt idx="48969">
                  <c:v>1462</c:v>
                </c:pt>
                <c:pt idx="48970">
                  <c:v>1520</c:v>
                </c:pt>
                <c:pt idx="48971">
                  <c:v>1528</c:v>
                </c:pt>
                <c:pt idx="48972">
                  <c:v>1520</c:v>
                </c:pt>
                <c:pt idx="48973">
                  <c:v>1555</c:v>
                </c:pt>
                <c:pt idx="48974">
                  <c:v>1515</c:v>
                </c:pt>
                <c:pt idx="48975">
                  <c:v>1466</c:v>
                </c:pt>
                <c:pt idx="48976">
                  <c:v>1367</c:v>
                </c:pt>
                <c:pt idx="48977">
                  <c:v>1252</c:v>
                </c:pt>
                <c:pt idx="48978">
                  <c:v>1311</c:v>
                </c:pt>
                <c:pt idx="48979">
                  <c:v>1317</c:v>
                </c:pt>
                <c:pt idx="48980">
                  <c:v>1270</c:v>
                </c:pt>
                <c:pt idx="48981">
                  <c:v>1228</c:v>
                </c:pt>
                <c:pt idx="48982">
                  <c:v>1168</c:v>
                </c:pt>
                <c:pt idx="48983">
                  <c:v>1075</c:v>
                </c:pt>
                <c:pt idx="48984">
                  <c:v>1034</c:v>
                </c:pt>
                <c:pt idx="48985">
                  <c:v>997</c:v>
                </c:pt>
                <c:pt idx="48986">
                  <c:v>972</c:v>
                </c:pt>
                <c:pt idx="48987">
                  <c:v>944</c:v>
                </c:pt>
                <c:pt idx="48988">
                  <c:v>947</c:v>
                </c:pt>
                <c:pt idx="48989">
                  <c:v>950</c:v>
                </c:pt>
                <c:pt idx="48990">
                  <c:v>993</c:v>
                </c:pt>
                <c:pt idx="48991">
                  <c:v>1200</c:v>
                </c:pt>
                <c:pt idx="48992">
                  <c:v>1371</c:v>
                </c:pt>
                <c:pt idx="48993">
                  <c:v>1474</c:v>
                </c:pt>
                <c:pt idx="48994">
                  <c:v>1528</c:v>
                </c:pt>
                <c:pt idx="48995">
                  <c:v>1509</c:v>
                </c:pt>
                <c:pt idx="48996">
                  <c:v>1507</c:v>
                </c:pt>
                <c:pt idx="48997">
                  <c:v>1533</c:v>
                </c:pt>
                <c:pt idx="48998">
                  <c:v>1503</c:v>
                </c:pt>
                <c:pt idx="48999">
                  <c:v>1458</c:v>
                </c:pt>
                <c:pt idx="49000">
                  <c:v>1370</c:v>
                </c:pt>
                <c:pt idx="49001">
                  <c:v>1256</c:v>
                </c:pt>
                <c:pt idx="49002">
                  <c:v>1323</c:v>
                </c:pt>
                <c:pt idx="49003">
                  <c:v>1315</c:v>
                </c:pt>
                <c:pt idx="49004">
                  <c:v>1274</c:v>
                </c:pt>
                <c:pt idx="49005">
                  <c:v>1249</c:v>
                </c:pt>
                <c:pt idx="49006">
                  <c:v>1165</c:v>
                </c:pt>
                <c:pt idx="49007">
                  <c:v>1100</c:v>
                </c:pt>
                <c:pt idx="49008">
                  <c:v>1038</c:v>
                </c:pt>
                <c:pt idx="49009">
                  <c:v>1026</c:v>
                </c:pt>
                <c:pt idx="49010">
                  <c:v>991</c:v>
                </c:pt>
                <c:pt idx="49011">
                  <c:v>948</c:v>
                </c:pt>
                <c:pt idx="49012">
                  <c:v>935</c:v>
                </c:pt>
                <c:pt idx="49013">
                  <c:v>950</c:v>
                </c:pt>
                <c:pt idx="49014">
                  <c:v>975</c:v>
                </c:pt>
                <c:pt idx="49015">
                  <c:v>1184</c:v>
                </c:pt>
                <c:pt idx="49016">
                  <c:v>1347</c:v>
                </c:pt>
                <c:pt idx="49017">
                  <c:v>1438</c:v>
                </c:pt>
                <c:pt idx="49018">
                  <c:v>1507</c:v>
                </c:pt>
                <c:pt idx="49019">
                  <c:v>1515</c:v>
                </c:pt>
                <c:pt idx="49020">
                  <c:v>1477</c:v>
                </c:pt>
                <c:pt idx="49021">
                  <c:v>1526</c:v>
                </c:pt>
                <c:pt idx="49022">
                  <c:v>1500</c:v>
                </c:pt>
                <c:pt idx="49023">
                  <c:v>1443</c:v>
                </c:pt>
                <c:pt idx="49024">
                  <c:v>1338</c:v>
                </c:pt>
                <c:pt idx="49025">
                  <c:v>1221</c:v>
                </c:pt>
                <c:pt idx="49026">
                  <c:v>1297</c:v>
                </c:pt>
                <c:pt idx="49027">
                  <c:v>1288</c:v>
                </c:pt>
                <c:pt idx="49028">
                  <c:v>1259</c:v>
                </c:pt>
                <c:pt idx="49029">
                  <c:v>1201</c:v>
                </c:pt>
                <c:pt idx="49030">
                  <c:v>1153</c:v>
                </c:pt>
                <c:pt idx="49031">
                  <c:v>1081</c:v>
                </c:pt>
                <c:pt idx="49032">
                  <c:v>1038</c:v>
                </c:pt>
                <c:pt idx="49033">
                  <c:v>994</c:v>
                </c:pt>
                <c:pt idx="49034">
                  <c:v>981</c:v>
                </c:pt>
                <c:pt idx="49035">
                  <c:v>966</c:v>
                </c:pt>
                <c:pt idx="49036">
                  <c:v>964</c:v>
                </c:pt>
                <c:pt idx="49037">
                  <c:v>965</c:v>
                </c:pt>
                <c:pt idx="49038">
                  <c:v>948</c:v>
                </c:pt>
                <c:pt idx="49039">
                  <c:v>1053</c:v>
                </c:pt>
                <c:pt idx="49040">
                  <c:v>1182</c:v>
                </c:pt>
                <c:pt idx="49041">
                  <c:v>1269</c:v>
                </c:pt>
                <c:pt idx="49042">
                  <c:v>1328</c:v>
                </c:pt>
                <c:pt idx="49043">
                  <c:v>1338</c:v>
                </c:pt>
                <c:pt idx="49044">
                  <c:v>1283</c:v>
                </c:pt>
                <c:pt idx="49045">
                  <c:v>1288</c:v>
                </c:pt>
                <c:pt idx="49046">
                  <c:v>1215</c:v>
                </c:pt>
                <c:pt idx="49047">
                  <c:v>1167</c:v>
                </c:pt>
                <c:pt idx="49048">
                  <c:v>1109</c:v>
                </c:pt>
                <c:pt idx="49049">
                  <c:v>1125</c:v>
                </c:pt>
                <c:pt idx="49050">
                  <c:v>1186</c:v>
                </c:pt>
                <c:pt idx="49051">
                  <c:v>1199</c:v>
                </c:pt>
                <c:pt idx="49052">
                  <c:v>1185</c:v>
                </c:pt>
                <c:pt idx="49053">
                  <c:v>1133</c:v>
                </c:pt>
                <c:pt idx="49054">
                  <c:v>1090</c:v>
                </c:pt>
                <c:pt idx="49055">
                  <c:v>1033</c:v>
                </c:pt>
                <c:pt idx="49056">
                  <c:v>984</c:v>
                </c:pt>
                <c:pt idx="49057">
                  <c:v>965</c:v>
                </c:pt>
                <c:pt idx="49058">
                  <c:v>939</c:v>
                </c:pt>
                <c:pt idx="49059">
                  <c:v>909</c:v>
                </c:pt>
                <c:pt idx="49060">
                  <c:v>896</c:v>
                </c:pt>
                <c:pt idx="49061">
                  <c:v>882</c:v>
                </c:pt>
                <c:pt idx="49062">
                  <c:v>842</c:v>
                </c:pt>
                <c:pt idx="49063">
                  <c:v>868</c:v>
                </c:pt>
                <c:pt idx="49064">
                  <c:v>911</c:v>
                </c:pt>
                <c:pt idx="49065">
                  <c:v>954</c:v>
                </c:pt>
                <c:pt idx="49066">
                  <c:v>994</c:v>
                </c:pt>
                <c:pt idx="49067">
                  <c:v>1003</c:v>
                </c:pt>
                <c:pt idx="49068">
                  <c:v>1013</c:v>
                </c:pt>
                <c:pt idx="49069">
                  <c:v>1015</c:v>
                </c:pt>
                <c:pt idx="49070">
                  <c:v>1014</c:v>
                </c:pt>
                <c:pt idx="49071">
                  <c:v>1013</c:v>
                </c:pt>
                <c:pt idx="49072">
                  <c:v>1012</c:v>
                </c:pt>
                <c:pt idx="49073">
                  <c:v>1013</c:v>
                </c:pt>
                <c:pt idx="49074">
                  <c:v>1100</c:v>
                </c:pt>
                <c:pt idx="49075">
                  <c:v>1115</c:v>
                </c:pt>
                <c:pt idx="49076">
                  <c:v>1118</c:v>
                </c:pt>
                <c:pt idx="49077">
                  <c:v>1087</c:v>
                </c:pt>
                <c:pt idx="49078">
                  <c:v>1028</c:v>
                </c:pt>
                <c:pt idx="49079">
                  <c:v>971</c:v>
                </c:pt>
                <c:pt idx="49080">
                  <c:v>922</c:v>
                </c:pt>
                <c:pt idx="49081">
                  <c:v>882</c:v>
                </c:pt>
                <c:pt idx="49082">
                  <c:v>865</c:v>
                </c:pt>
                <c:pt idx="49083">
                  <c:v>854</c:v>
                </c:pt>
                <c:pt idx="49084">
                  <c:v>872</c:v>
                </c:pt>
                <c:pt idx="49085">
                  <c:v>914</c:v>
                </c:pt>
                <c:pt idx="49086">
                  <c:v>930</c:v>
                </c:pt>
                <c:pt idx="49087">
                  <c:v>1117</c:v>
                </c:pt>
                <c:pt idx="49088">
                  <c:v>1255</c:v>
                </c:pt>
                <c:pt idx="49089">
                  <c:v>1336</c:v>
                </c:pt>
                <c:pt idx="49090">
                  <c:v>1374</c:v>
                </c:pt>
                <c:pt idx="49091">
                  <c:v>1372</c:v>
                </c:pt>
                <c:pt idx="49092">
                  <c:v>1383</c:v>
                </c:pt>
                <c:pt idx="49093">
                  <c:v>1399</c:v>
                </c:pt>
                <c:pt idx="49094">
                  <c:v>1392</c:v>
                </c:pt>
                <c:pt idx="49095">
                  <c:v>1352</c:v>
                </c:pt>
                <c:pt idx="49096">
                  <c:v>1260</c:v>
                </c:pt>
                <c:pt idx="49097">
                  <c:v>1184</c:v>
                </c:pt>
                <c:pt idx="49098">
                  <c:v>1264</c:v>
                </c:pt>
                <c:pt idx="49099">
                  <c:v>1268</c:v>
                </c:pt>
                <c:pt idx="49100">
                  <c:v>1214</c:v>
                </c:pt>
                <c:pt idx="49101">
                  <c:v>1175</c:v>
                </c:pt>
                <c:pt idx="49102">
                  <c:v>1106</c:v>
                </c:pt>
                <c:pt idx="49103">
                  <c:v>1044</c:v>
                </c:pt>
                <c:pt idx="49104">
                  <c:v>1001</c:v>
                </c:pt>
                <c:pt idx="49105">
                  <c:v>962</c:v>
                </c:pt>
                <c:pt idx="49106">
                  <c:v>934</c:v>
                </c:pt>
                <c:pt idx="49107">
                  <c:v>922</c:v>
                </c:pt>
                <c:pt idx="49108">
                  <c:v>927</c:v>
                </c:pt>
                <c:pt idx="49109">
                  <c:v>966</c:v>
                </c:pt>
                <c:pt idx="49110">
                  <c:v>976</c:v>
                </c:pt>
                <c:pt idx="49111">
                  <c:v>1184</c:v>
                </c:pt>
                <c:pt idx="49112">
                  <c:v>1308</c:v>
                </c:pt>
                <c:pt idx="49113">
                  <c:v>1397</c:v>
                </c:pt>
                <c:pt idx="49114">
                  <c:v>1405</c:v>
                </c:pt>
                <c:pt idx="49115">
                  <c:v>1441</c:v>
                </c:pt>
                <c:pt idx="49116">
                  <c:v>1428</c:v>
                </c:pt>
                <c:pt idx="49117">
                  <c:v>1444</c:v>
                </c:pt>
                <c:pt idx="49118">
                  <c:v>1429</c:v>
                </c:pt>
                <c:pt idx="49119">
                  <c:v>1403</c:v>
                </c:pt>
                <c:pt idx="49120">
                  <c:v>1307</c:v>
                </c:pt>
                <c:pt idx="49121">
                  <c:v>1196</c:v>
                </c:pt>
                <c:pt idx="49122">
                  <c:v>1283</c:v>
                </c:pt>
                <c:pt idx="49123">
                  <c:v>1271</c:v>
                </c:pt>
                <c:pt idx="49124">
                  <c:v>1216</c:v>
                </c:pt>
                <c:pt idx="49125">
                  <c:v>1176</c:v>
                </c:pt>
                <c:pt idx="49126">
                  <c:v>1099</c:v>
                </c:pt>
                <c:pt idx="49127">
                  <c:v>1033</c:v>
                </c:pt>
                <c:pt idx="49128">
                  <c:v>984</c:v>
                </c:pt>
                <c:pt idx="49129">
                  <c:v>947</c:v>
                </c:pt>
                <c:pt idx="49130">
                  <c:v>938</c:v>
                </c:pt>
                <c:pt idx="49131">
                  <c:v>906</c:v>
                </c:pt>
                <c:pt idx="49132">
                  <c:v>930</c:v>
                </c:pt>
                <c:pt idx="49133">
                  <c:v>936</c:v>
                </c:pt>
                <c:pt idx="49134">
                  <c:v>952</c:v>
                </c:pt>
                <c:pt idx="49135">
                  <c:v>1178</c:v>
                </c:pt>
                <c:pt idx="49136">
                  <c:v>1321</c:v>
                </c:pt>
                <c:pt idx="49137">
                  <c:v>1419</c:v>
                </c:pt>
                <c:pt idx="49138">
                  <c:v>1438</c:v>
                </c:pt>
                <c:pt idx="49139">
                  <c:v>1436</c:v>
                </c:pt>
                <c:pt idx="49140">
                  <c:v>1463</c:v>
                </c:pt>
                <c:pt idx="49141">
                  <c:v>1460</c:v>
                </c:pt>
                <c:pt idx="49142">
                  <c:v>1470</c:v>
                </c:pt>
                <c:pt idx="49143">
                  <c:v>1433</c:v>
                </c:pt>
                <c:pt idx="49144">
                  <c:v>1297</c:v>
                </c:pt>
                <c:pt idx="49145">
                  <c:v>1208</c:v>
                </c:pt>
                <c:pt idx="49146">
                  <c:v>1274</c:v>
                </c:pt>
                <c:pt idx="49147">
                  <c:v>1265</c:v>
                </c:pt>
                <c:pt idx="49148">
                  <c:v>1226</c:v>
                </c:pt>
                <c:pt idx="49149">
                  <c:v>1203</c:v>
                </c:pt>
                <c:pt idx="49150">
                  <c:v>1125</c:v>
                </c:pt>
                <c:pt idx="49151">
                  <c:v>1051</c:v>
                </c:pt>
                <c:pt idx="49152">
                  <c:v>1016</c:v>
                </c:pt>
                <c:pt idx="49153">
                  <c:v>983</c:v>
                </c:pt>
                <c:pt idx="49154">
                  <c:v>952</c:v>
                </c:pt>
                <c:pt idx="49155">
                  <c:v>937</c:v>
                </c:pt>
                <c:pt idx="49156">
                  <c:v>932</c:v>
                </c:pt>
                <c:pt idx="49157">
                  <c:v>923</c:v>
                </c:pt>
                <c:pt idx="49158">
                  <c:v>950</c:v>
                </c:pt>
                <c:pt idx="49159">
                  <c:v>1154</c:v>
                </c:pt>
                <c:pt idx="49160">
                  <c:v>1295</c:v>
                </c:pt>
                <c:pt idx="49161">
                  <c:v>1390</c:v>
                </c:pt>
                <c:pt idx="49162">
                  <c:v>1486</c:v>
                </c:pt>
                <c:pt idx="49163">
                  <c:v>1507</c:v>
                </c:pt>
                <c:pt idx="49164">
                  <c:v>1531</c:v>
                </c:pt>
                <c:pt idx="49165">
                  <c:v>1526</c:v>
                </c:pt>
                <c:pt idx="49166">
                  <c:v>1502</c:v>
                </c:pt>
                <c:pt idx="49167">
                  <c:v>1402</c:v>
                </c:pt>
                <c:pt idx="49168">
                  <c:v>1285</c:v>
                </c:pt>
                <c:pt idx="49169">
                  <c:v>1208</c:v>
                </c:pt>
                <c:pt idx="49170">
                  <c:v>1285</c:v>
                </c:pt>
                <c:pt idx="49171">
                  <c:v>1269</c:v>
                </c:pt>
                <c:pt idx="49172">
                  <c:v>1233</c:v>
                </c:pt>
                <c:pt idx="49173">
                  <c:v>1156</c:v>
                </c:pt>
                <c:pt idx="49174">
                  <c:v>1124</c:v>
                </c:pt>
                <c:pt idx="49175">
                  <c:v>1049</c:v>
                </c:pt>
                <c:pt idx="49176">
                  <c:v>1016</c:v>
                </c:pt>
                <c:pt idx="49177">
                  <c:v>1011</c:v>
                </c:pt>
                <c:pt idx="49178">
                  <c:v>987</c:v>
                </c:pt>
                <c:pt idx="49179">
                  <c:v>971</c:v>
                </c:pt>
                <c:pt idx="49180">
                  <c:v>964</c:v>
                </c:pt>
                <c:pt idx="49181">
                  <c:v>997</c:v>
                </c:pt>
                <c:pt idx="49182">
                  <c:v>1014</c:v>
                </c:pt>
                <c:pt idx="49183">
                  <c:v>1106</c:v>
                </c:pt>
                <c:pt idx="49184">
                  <c:v>1212</c:v>
                </c:pt>
                <c:pt idx="49185">
                  <c:v>1272</c:v>
                </c:pt>
                <c:pt idx="49186">
                  <c:v>1296</c:v>
                </c:pt>
                <c:pt idx="49187">
                  <c:v>1307</c:v>
                </c:pt>
                <c:pt idx="49188">
                  <c:v>1283</c:v>
                </c:pt>
                <c:pt idx="49189">
                  <c:v>1306</c:v>
                </c:pt>
                <c:pt idx="49190">
                  <c:v>1293</c:v>
                </c:pt>
                <c:pt idx="49191">
                  <c:v>1257</c:v>
                </c:pt>
                <c:pt idx="49192">
                  <c:v>1173</c:v>
                </c:pt>
                <c:pt idx="49193">
                  <c:v>1118</c:v>
                </c:pt>
                <c:pt idx="49194">
                  <c:v>1190</c:v>
                </c:pt>
                <c:pt idx="49195">
                  <c:v>1177</c:v>
                </c:pt>
                <c:pt idx="49196">
                  <c:v>1123</c:v>
                </c:pt>
                <c:pt idx="49197">
                  <c:v>1088</c:v>
                </c:pt>
                <c:pt idx="49198">
                  <c:v>1010</c:v>
                </c:pt>
                <c:pt idx="49199">
                  <c:v>986</c:v>
                </c:pt>
                <c:pt idx="49200">
                  <c:v>968</c:v>
                </c:pt>
                <c:pt idx="49201">
                  <c:v>952</c:v>
                </c:pt>
                <c:pt idx="49202">
                  <c:v>921</c:v>
                </c:pt>
                <c:pt idx="49203">
                  <c:v>915</c:v>
                </c:pt>
                <c:pt idx="49204">
                  <c:v>905</c:v>
                </c:pt>
                <c:pt idx="49205">
                  <c:v>918</c:v>
                </c:pt>
                <c:pt idx="49206">
                  <c:v>903</c:v>
                </c:pt>
                <c:pt idx="49207">
                  <c:v>1010</c:v>
                </c:pt>
                <c:pt idx="49208">
                  <c:v>1145</c:v>
                </c:pt>
                <c:pt idx="49209">
                  <c:v>1191</c:v>
                </c:pt>
                <c:pt idx="49210">
                  <c:v>1238</c:v>
                </c:pt>
                <c:pt idx="49211">
                  <c:v>1247</c:v>
                </c:pt>
                <c:pt idx="49212">
                  <c:v>1207</c:v>
                </c:pt>
                <c:pt idx="49213">
                  <c:v>1174</c:v>
                </c:pt>
                <c:pt idx="49214">
                  <c:v>1178</c:v>
                </c:pt>
                <c:pt idx="49215">
                  <c:v>1120</c:v>
                </c:pt>
                <c:pt idx="49216">
                  <c:v>1083</c:v>
                </c:pt>
                <c:pt idx="49217">
                  <c:v>1084</c:v>
                </c:pt>
                <c:pt idx="49218">
                  <c:v>1157</c:v>
                </c:pt>
                <c:pt idx="49219">
                  <c:v>1157</c:v>
                </c:pt>
                <c:pt idx="49220">
                  <c:v>1131</c:v>
                </c:pt>
                <c:pt idx="49221">
                  <c:v>1082</c:v>
                </c:pt>
                <c:pt idx="49222">
                  <c:v>1036</c:v>
                </c:pt>
                <c:pt idx="49223">
                  <c:v>996</c:v>
                </c:pt>
                <c:pt idx="49224">
                  <c:v>948</c:v>
                </c:pt>
                <c:pt idx="49225">
                  <c:v>920</c:v>
                </c:pt>
                <c:pt idx="49226">
                  <c:v>911</c:v>
                </c:pt>
                <c:pt idx="49227">
                  <c:v>900</c:v>
                </c:pt>
                <c:pt idx="49228">
                  <c:v>881</c:v>
                </c:pt>
                <c:pt idx="49229">
                  <c:v>885</c:v>
                </c:pt>
                <c:pt idx="49230">
                  <c:v>845</c:v>
                </c:pt>
                <c:pt idx="49231">
                  <c:v>854</c:v>
                </c:pt>
                <c:pt idx="49232">
                  <c:v>885</c:v>
                </c:pt>
                <c:pt idx="49233">
                  <c:v>937</c:v>
                </c:pt>
                <c:pt idx="49234">
                  <c:v>999</c:v>
                </c:pt>
                <c:pt idx="49235">
                  <c:v>1013</c:v>
                </c:pt>
                <c:pt idx="49236">
                  <c:v>1041</c:v>
                </c:pt>
                <c:pt idx="49237">
                  <c:v>1035</c:v>
                </c:pt>
                <c:pt idx="49238">
                  <c:v>1038</c:v>
                </c:pt>
                <c:pt idx="49239">
                  <c:v>1012</c:v>
                </c:pt>
                <c:pt idx="49240">
                  <c:v>1015</c:v>
                </c:pt>
                <c:pt idx="49241">
                  <c:v>978</c:v>
                </c:pt>
                <c:pt idx="49242">
                  <c:v>1084</c:v>
                </c:pt>
                <c:pt idx="49243">
                  <c:v>1107</c:v>
                </c:pt>
                <c:pt idx="49244">
                  <c:v>1100</c:v>
                </c:pt>
                <c:pt idx="49245">
                  <c:v>1058</c:v>
                </c:pt>
                <c:pt idx="49246">
                  <c:v>1014</c:v>
                </c:pt>
                <c:pt idx="49247">
                  <c:v>961</c:v>
                </c:pt>
                <c:pt idx="49248">
                  <c:v>930</c:v>
                </c:pt>
                <c:pt idx="49249">
                  <c:v>905</c:v>
                </c:pt>
                <c:pt idx="49250">
                  <c:v>857</c:v>
                </c:pt>
                <c:pt idx="49251">
                  <c:v>853</c:v>
                </c:pt>
                <c:pt idx="49252">
                  <c:v>878</c:v>
                </c:pt>
                <c:pt idx="49253">
                  <c:v>939</c:v>
                </c:pt>
                <c:pt idx="49254">
                  <c:v>970</c:v>
                </c:pt>
                <c:pt idx="49255">
                  <c:v>1160</c:v>
                </c:pt>
                <c:pt idx="49256">
                  <c:v>1278</c:v>
                </c:pt>
                <c:pt idx="49257">
                  <c:v>1358</c:v>
                </c:pt>
                <c:pt idx="49258">
                  <c:v>1372</c:v>
                </c:pt>
                <c:pt idx="49259">
                  <c:v>1402</c:v>
                </c:pt>
                <c:pt idx="49260">
                  <c:v>1380</c:v>
                </c:pt>
                <c:pt idx="49261">
                  <c:v>1393</c:v>
                </c:pt>
                <c:pt idx="49262">
                  <c:v>1314</c:v>
                </c:pt>
                <c:pt idx="49263">
                  <c:v>1264</c:v>
                </c:pt>
                <c:pt idx="49264">
                  <c:v>1184</c:v>
                </c:pt>
                <c:pt idx="49265">
                  <c:v>1098</c:v>
                </c:pt>
                <c:pt idx="49266">
                  <c:v>1187</c:v>
                </c:pt>
                <c:pt idx="49267">
                  <c:v>1173</c:v>
                </c:pt>
                <c:pt idx="49268">
                  <c:v>1135</c:v>
                </c:pt>
                <c:pt idx="49269">
                  <c:v>1115</c:v>
                </c:pt>
                <c:pt idx="49270">
                  <c:v>1044</c:v>
                </c:pt>
                <c:pt idx="49271">
                  <c:v>996</c:v>
                </c:pt>
                <c:pt idx="49272">
                  <c:v>920</c:v>
                </c:pt>
                <c:pt idx="49273">
                  <c:v>898</c:v>
                </c:pt>
                <c:pt idx="49274">
                  <c:v>883</c:v>
                </c:pt>
                <c:pt idx="49275">
                  <c:v>873</c:v>
                </c:pt>
                <c:pt idx="49276">
                  <c:v>886</c:v>
                </c:pt>
                <c:pt idx="49277">
                  <c:v>923</c:v>
                </c:pt>
                <c:pt idx="49278">
                  <c:v>941</c:v>
                </c:pt>
                <c:pt idx="49279">
                  <c:v>1075</c:v>
                </c:pt>
                <c:pt idx="49280">
                  <c:v>1184</c:v>
                </c:pt>
                <c:pt idx="49281">
                  <c:v>1394</c:v>
                </c:pt>
                <c:pt idx="49282">
                  <c:v>1462</c:v>
                </c:pt>
                <c:pt idx="49283">
                  <c:v>1459</c:v>
                </c:pt>
                <c:pt idx="49284">
                  <c:v>1478</c:v>
                </c:pt>
                <c:pt idx="49285">
                  <c:v>1490</c:v>
                </c:pt>
                <c:pt idx="49286">
                  <c:v>1416</c:v>
                </c:pt>
                <c:pt idx="49287">
                  <c:v>1415</c:v>
                </c:pt>
                <c:pt idx="49288">
                  <c:v>1312</c:v>
                </c:pt>
                <c:pt idx="49289">
                  <c:v>1208</c:v>
                </c:pt>
                <c:pt idx="49290">
                  <c:v>1294</c:v>
                </c:pt>
                <c:pt idx="49291">
                  <c:v>1281</c:v>
                </c:pt>
                <c:pt idx="49292">
                  <c:v>1227</c:v>
                </c:pt>
                <c:pt idx="49293">
                  <c:v>1207</c:v>
                </c:pt>
                <c:pt idx="49294">
                  <c:v>1131</c:v>
                </c:pt>
                <c:pt idx="49295">
                  <c:v>1047</c:v>
                </c:pt>
                <c:pt idx="49296">
                  <c:v>1006</c:v>
                </c:pt>
                <c:pt idx="49297">
                  <c:v>960</c:v>
                </c:pt>
                <c:pt idx="49298">
                  <c:v>948</c:v>
                </c:pt>
                <c:pt idx="49299">
                  <c:v>934</c:v>
                </c:pt>
                <c:pt idx="49300">
                  <c:v>929</c:v>
                </c:pt>
                <c:pt idx="49301">
                  <c:v>949</c:v>
                </c:pt>
                <c:pt idx="49302">
                  <c:v>977</c:v>
                </c:pt>
                <c:pt idx="49303">
                  <c:v>1194</c:v>
                </c:pt>
                <c:pt idx="49304">
                  <c:v>1315</c:v>
                </c:pt>
                <c:pt idx="49305">
                  <c:v>1406</c:v>
                </c:pt>
                <c:pt idx="49306">
                  <c:v>1468</c:v>
                </c:pt>
                <c:pt idx="49307">
                  <c:v>1486</c:v>
                </c:pt>
                <c:pt idx="49308">
                  <c:v>1496</c:v>
                </c:pt>
                <c:pt idx="49309">
                  <c:v>1508</c:v>
                </c:pt>
                <c:pt idx="49310">
                  <c:v>1502</c:v>
                </c:pt>
                <c:pt idx="49311">
                  <c:v>1438</c:v>
                </c:pt>
                <c:pt idx="49312">
                  <c:v>1318</c:v>
                </c:pt>
                <c:pt idx="49313">
                  <c:v>1217</c:v>
                </c:pt>
                <c:pt idx="49314">
                  <c:v>1305</c:v>
                </c:pt>
                <c:pt idx="49315">
                  <c:v>1296</c:v>
                </c:pt>
                <c:pt idx="49316">
                  <c:v>1243</c:v>
                </c:pt>
                <c:pt idx="49317">
                  <c:v>1190</c:v>
                </c:pt>
                <c:pt idx="49318">
                  <c:v>1123</c:v>
                </c:pt>
                <c:pt idx="49319">
                  <c:v>1065</c:v>
                </c:pt>
                <c:pt idx="49320">
                  <c:v>1035</c:v>
                </c:pt>
                <c:pt idx="49321">
                  <c:v>987</c:v>
                </c:pt>
                <c:pt idx="49322">
                  <c:v>961</c:v>
                </c:pt>
                <c:pt idx="49323">
                  <c:v>948</c:v>
                </c:pt>
                <c:pt idx="49324">
                  <c:v>950</c:v>
                </c:pt>
                <c:pt idx="49325">
                  <c:v>976</c:v>
                </c:pt>
                <c:pt idx="49326">
                  <c:v>998</c:v>
                </c:pt>
                <c:pt idx="49327">
                  <c:v>1218</c:v>
                </c:pt>
                <c:pt idx="49328">
                  <c:v>1339</c:v>
                </c:pt>
                <c:pt idx="49329">
                  <c:v>1425</c:v>
                </c:pt>
                <c:pt idx="49330">
                  <c:v>1501</c:v>
                </c:pt>
                <c:pt idx="49331">
                  <c:v>1465</c:v>
                </c:pt>
                <c:pt idx="49332">
                  <c:v>1512</c:v>
                </c:pt>
                <c:pt idx="49333">
                  <c:v>1499</c:v>
                </c:pt>
                <c:pt idx="49334">
                  <c:v>1454</c:v>
                </c:pt>
                <c:pt idx="49335">
                  <c:v>1382</c:v>
                </c:pt>
                <c:pt idx="49336">
                  <c:v>1322</c:v>
                </c:pt>
                <c:pt idx="49337">
                  <c:v>1215</c:v>
                </c:pt>
                <c:pt idx="49338">
                  <c:v>1269</c:v>
                </c:pt>
                <c:pt idx="49339">
                  <c:v>1299</c:v>
                </c:pt>
                <c:pt idx="49340">
                  <c:v>1246</c:v>
                </c:pt>
                <c:pt idx="49341">
                  <c:v>1194</c:v>
                </c:pt>
                <c:pt idx="49342">
                  <c:v>1140</c:v>
                </c:pt>
                <c:pt idx="49343">
                  <c:v>1067</c:v>
                </c:pt>
                <c:pt idx="49344">
                  <c:v>1027</c:v>
                </c:pt>
                <c:pt idx="49345">
                  <c:v>985</c:v>
                </c:pt>
                <c:pt idx="49346">
                  <c:v>962</c:v>
                </c:pt>
                <c:pt idx="49347">
                  <c:v>945</c:v>
                </c:pt>
                <c:pt idx="49348">
                  <c:v>937</c:v>
                </c:pt>
                <c:pt idx="49349">
                  <c:v>977</c:v>
                </c:pt>
                <c:pt idx="49350">
                  <c:v>1000</c:v>
                </c:pt>
                <c:pt idx="49351">
                  <c:v>1215</c:v>
                </c:pt>
                <c:pt idx="49352">
                  <c:v>1329</c:v>
                </c:pt>
                <c:pt idx="49353">
                  <c:v>1412</c:v>
                </c:pt>
                <c:pt idx="49354">
                  <c:v>1461</c:v>
                </c:pt>
                <c:pt idx="49355">
                  <c:v>1459</c:v>
                </c:pt>
                <c:pt idx="49356">
                  <c:v>1431</c:v>
                </c:pt>
                <c:pt idx="49357">
                  <c:v>1426</c:v>
                </c:pt>
                <c:pt idx="49358">
                  <c:v>1371</c:v>
                </c:pt>
                <c:pt idx="49359">
                  <c:v>1326</c:v>
                </c:pt>
                <c:pt idx="49360">
                  <c:v>1247</c:v>
                </c:pt>
                <c:pt idx="49361">
                  <c:v>1196</c:v>
                </c:pt>
                <c:pt idx="49362">
                  <c:v>1274</c:v>
                </c:pt>
                <c:pt idx="49363">
                  <c:v>1227</c:v>
                </c:pt>
                <c:pt idx="49364">
                  <c:v>1180</c:v>
                </c:pt>
                <c:pt idx="49365">
                  <c:v>1109</c:v>
                </c:pt>
                <c:pt idx="49366">
                  <c:v>1039</c:v>
                </c:pt>
                <c:pt idx="49367">
                  <c:v>1018</c:v>
                </c:pt>
                <c:pt idx="49368">
                  <c:v>977</c:v>
                </c:pt>
                <c:pt idx="49369">
                  <c:v>936</c:v>
                </c:pt>
                <c:pt idx="49370">
                  <c:v>910</c:v>
                </c:pt>
                <c:pt idx="49371">
                  <c:v>898</c:v>
                </c:pt>
                <c:pt idx="49372">
                  <c:v>896</c:v>
                </c:pt>
                <c:pt idx="49373">
                  <c:v>910</c:v>
                </c:pt>
                <c:pt idx="49374">
                  <c:v>904</c:v>
                </c:pt>
                <c:pt idx="49375">
                  <c:v>1019</c:v>
                </c:pt>
                <c:pt idx="49376">
                  <c:v>1139</c:v>
                </c:pt>
                <c:pt idx="49377">
                  <c:v>1229</c:v>
                </c:pt>
                <c:pt idx="49378">
                  <c:v>1270</c:v>
                </c:pt>
                <c:pt idx="49379">
                  <c:v>1262</c:v>
                </c:pt>
                <c:pt idx="49380">
                  <c:v>1247</c:v>
                </c:pt>
                <c:pt idx="49381">
                  <c:v>1212</c:v>
                </c:pt>
                <c:pt idx="49382">
                  <c:v>1222</c:v>
                </c:pt>
                <c:pt idx="49383">
                  <c:v>1193</c:v>
                </c:pt>
                <c:pt idx="49384">
                  <c:v>1169</c:v>
                </c:pt>
                <c:pt idx="49385">
                  <c:v>1142</c:v>
                </c:pt>
                <c:pt idx="49386">
                  <c:v>1218</c:v>
                </c:pt>
                <c:pt idx="49387">
                  <c:v>1205</c:v>
                </c:pt>
                <c:pt idx="49388">
                  <c:v>1179</c:v>
                </c:pt>
                <c:pt idx="49389">
                  <c:v>1149</c:v>
                </c:pt>
                <c:pt idx="49390">
                  <c:v>1097</c:v>
                </c:pt>
                <c:pt idx="49391">
                  <c:v>1045</c:v>
                </c:pt>
                <c:pt idx="49392">
                  <c:v>992</c:v>
                </c:pt>
                <c:pt idx="49393">
                  <c:v>964</c:v>
                </c:pt>
                <c:pt idx="49394">
                  <c:v>947</c:v>
                </c:pt>
                <c:pt idx="49395">
                  <c:v>925</c:v>
                </c:pt>
                <c:pt idx="49396">
                  <c:v>909</c:v>
                </c:pt>
                <c:pt idx="49397">
                  <c:v>904</c:v>
                </c:pt>
                <c:pt idx="49398">
                  <c:v>860</c:v>
                </c:pt>
                <c:pt idx="49399">
                  <c:v>920</c:v>
                </c:pt>
                <c:pt idx="49400">
                  <c:v>964</c:v>
                </c:pt>
                <c:pt idx="49401">
                  <c:v>1014</c:v>
                </c:pt>
                <c:pt idx="49402">
                  <c:v>1070</c:v>
                </c:pt>
                <c:pt idx="49403">
                  <c:v>1093</c:v>
                </c:pt>
                <c:pt idx="49404">
                  <c:v>1121</c:v>
                </c:pt>
                <c:pt idx="49405">
                  <c:v>1083</c:v>
                </c:pt>
                <c:pt idx="49406">
                  <c:v>1001</c:v>
                </c:pt>
                <c:pt idx="49407">
                  <c:v>997</c:v>
                </c:pt>
                <c:pt idx="49408">
                  <c:v>995</c:v>
                </c:pt>
                <c:pt idx="49409">
                  <c:v>985</c:v>
                </c:pt>
                <c:pt idx="49410">
                  <c:v>1081</c:v>
                </c:pt>
                <c:pt idx="49411">
                  <c:v>1095</c:v>
                </c:pt>
                <c:pt idx="49412">
                  <c:v>1085</c:v>
                </c:pt>
                <c:pt idx="49413">
                  <c:v>1050</c:v>
                </c:pt>
                <c:pt idx="49414">
                  <c:v>1022</c:v>
                </c:pt>
                <c:pt idx="49415">
                  <c:v>972</c:v>
                </c:pt>
                <c:pt idx="49416">
                  <c:v>941</c:v>
                </c:pt>
                <c:pt idx="49417">
                  <c:v>922</c:v>
                </c:pt>
                <c:pt idx="49418">
                  <c:v>890</c:v>
                </c:pt>
                <c:pt idx="49419">
                  <c:v>881</c:v>
                </c:pt>
                <c:pt idx="49420">
                  <c:v>889</c:v>
                </c:pt>
                <c:pt idx="49421">
                  <c:v>934</c:v>
                </c:pt>
                <c:pt idx="49422">
                  <c:v>965</c:v>
                </c:pt>
                <c:pt idx="49423">
                  <c:v>1161</c:v>
                </c:pt>
                <c:pt idx="49424">
                  <c:v>1289</c:v>
                </c:pt>
                <c:pt idx="49425">
                  <c:v>1364</c:v>
                </c:pt>
                <c:pt idx="49426">
                  <c:v>1387</c:v>
                </c:pt>
                <c:pt idx="49427">
                  <c:v>1421</c:v>
                </c:pt>
                <c:pt idx="49428">
                  <c:v>1428</c:v>
                </c:pt>
                <c:pt idx="49429">
                  <c:v>1429</c:v>
                </c:pt>
                <c:pt idx="49430">
                  <c:v>1389</c:v>
                </c:pt>
                <c:pt idx="49431">
                  <c:v>1372</c:v>
                </c:pt>
                <c:pt idx="49432">
                  <c:v>1262</c:v>
                </c:pt>
                <c:pt idx="49433">
                  <c:v>1183</c:v>
                </c:pt>
                <c:pt idx="49434">
                  <c:v>1267</c:v>
                </c:pt>
                <c:pt idx="49435">
                  <c:v>1247</c:v>
                </c:pt>
                <c:pt idx="49436">
                  <c:v>1204</c:v>
                </c:pt>
                <c:pt idx="49437">
                  <c:v>1156</c:v>
                </c:pt>
                <c:pt idx="49438">
                  <c:v>1084</c:v>
                </c:pt>
                <c:pt idx="49439">
                  <c:v>1009</c:v>
                </c:pt>
                <c:pt idx="49440">
                  <c:v>966</c:v>
                </c:pt>
                <c:pt idx="49441">
                  <c:v>946</c:v>
                </c:pt>
                <c:pt idx="49442">
                  <c:v>910</c:v>
                </c:pt>
                <c:pt idx="49443">
                  <c:v>899</c:v>
                </c:pt>
                <c:pt idx="49444">
                  <c:v>918</c:v>
                </c:pt>
                <c:pt idx="49445">
                  <c:v>955</c:v>
                </c:pt>
                <c:pt idx="49446">
                  <c:v>943</c:v>
                </c:pt>
                <c:pt idx="49447">
                  <c:v>1119</c:v>
                </c:pt>
                <c:pt idx="49448">
                  <c:v>1262</c:v>
                </c:pt>
                <c:pt idx="49449">
                  <c:v>1354</c:v>
                </c:pt>
                <c:pt idx="49450">
                  <c:v>1382</c:v>
                </c:pt>
                <c:pt idx="49451">
                  <c:v>1348</c:v>
                </c:pt>
                <c:pt idx="49452">
                  <c:v>1286</c:v>
                </c:pt>
                <c:pt idx="49453">
                  <c:v>1317</c:v>
                </c:pt>
                <c:pt idx="49454">
                  <c:v>1298</c:v>
                </c:pt>
                <c:pt idx="49455">
                  <c:v>1253</c:v>
                </c:pt>
                <c:pt idx="49456">
                  <c:v>1204</c:v>
                </c:pt>
                <c:pt idx="49457">
                  <c:v>1128</c:v>
                </c:pt>
                <c:pt idx="49458">
                  <c:v>1193</c:v>
                </c:pt>
                <c:pt idx="49459">
                  <c:v>1174</c:v>
                </c:pt>
                <c:pt idx="49460">
                  <c:v>1126</c:v>
                </c:pt>
                <c:pt idx="49461">
                  <c:v>1073</c:v>
                </c:pt>
                <c:pt idx="49462">
                  <c:v>1004</c:v>
                </c:pt>
                <c:pt idx="49463">
                  <c:v>959</c:v>
                </c:pt>
                <c:pt idx="49464">
                  <c:v>908</c:v>
                </c:pt>
                <c:pt idx="49465">
                  <c:v>873</c:v>
                </c:pt>
                <c:pt idx="49466">
                  <c:v>856</c:v>
                </c:pt>
                <c:pt idx="49467">
                  <c:v>841</c:v>
                </c:pt>
                <c:pt idx="49468">
                  <c:v>847</c:v>
                </c:pt>
                <c:pt idx="49469">
                  <c:v>903</c:v>
                </c:pt>
                <c:pt idx="49470">
                  <c:v>912</c:v>
                </c:pt>
                <c:pt idx="49471">
                  <c:v>1113</c:v>
                </c:pt>
                <c:pt idx="49472">
                  <c:v>1246</c:v>
                </c:pt>
                <c:pt idx="49473">
                  <c:v>1326</c:v>
                </c:pt>
                <c:pt idx="49474">
                  <c:v>1305</c:v>
                </c:pt>
                <c:pt idx="49475">
                  <c:v>1290</c:v>
                </c:pt>
                <c:pt idx="49476">
                  <c:v>1298</c:v>
                </c:pt>
                <c:pt idx="49477">
                  <c:v>1305</c:v>
                </c:pt>
                <c:pt idx="49478">
                  <c:v>1288</c:v>
                </c:pt>
                <c:pt idx="49479">
                  <c:v>1247</c:v>
                </c:pt>
                <c:pt idx="49480">
                  <c:v>1154</c:v>
                </c:pt>
                <c:pt idx="49481">
                  <c:v>1095</c:v>
                </c:pt>
                <c:pt idx="49482">
                  <c:v>1172</c:v>
                </c:pt>
                <c:pt idx="49483">
                  <c:v>1148</c:v>
                </c:pt>
                <c:pt idx="49484">
                  <c:v>1112</c:v>
                </c:pt>
                <c:pt idx="49485">
                  <c:v>1063</c:v>
                </c:pt>
                <c:pt idx="49486">
                  <c:v>994</c:v>
                </c:pt>
                <c:pt idx="49487">
                  <c:v>935</c:v>
                </c:pt>
                <c:pt idx="49488">
                  <c:v>890</c:v>
                </c:pt>
                <c:pt idx="49489">
                  <c:v>862</c:v>
                </c:pt>
                <c:pt idx="49490">
                  <c:v>857</c:v>
                </c:pt>
                <c:pt idx="49491">
                  <c:v>846</c:v>
                </c:pt>
                <c:pt idx="49492">
                  <c:v>856</c:v>
                </c:pt>
                <c:pt idx="49493">
                  <c:v>907</c:v>
                </c:pt>
                <c:pt idx="49494">
                  <c:v>937</c:v>
                </c:pt>
                <c:pt idx="49495">
                  <c:v>1122</c:v>
                </c:pt>
                <c:pt idx="49496">
                  <c:v>1257</c:v>
                </c:pt>
                <c:pt idx="49497">
                  <c:v>1360</c:v>
                </c:pt>
                <c:pt idx="49498">
                  <c:v>1413</c:v>
                </c:pt>
                <c:pt idx="49499">
                  <c:v>1437</c:v>
                </c:pt>
                <c:pt idx="49500">
                  <c:v>1394</c:v>
                </c:pt>
                <c:pt idx="49501">
                  <c:v>1432</c:v>
                </c:pt>
                <c:pt idx="49502">
                  <c:v>1429</c:v>
                </c:pt>
                <c:pt idx="49503">
                  <c:v>1408</c:v>
                </c:pt>
                <c:pt idx="49504">
                  <c:v>1310</c:v>
                </c:pt>
                <c:pt idx="49505">
                  <c:v>1214</c:v>
                </c:pt>
                <c:pt idx="49506">
                  <c:v>1270</c:v>
                </c:pt>
                <c:pt idx="49507">
                  <c:v>1267</c:v>
                </c:pt>
                <c:pt idx="49508">
                  <c:v>1229</c:v>
                </c:pt>
                <c:pt idx="49509">
                  <c:v>1155</c:v>
                </c:pt>
                <c:pt idx="49510">
                  <c:v>1109</c:v>
                </c:pt>
                <c:pt idx="49511">
                  <c:v>1047</c:v>
                </c:pt>
                <c:pt idx="49512">
                  <c:v>992</c:v>
                </c:pt>
                <c:pt idx="49513">
                  <c:v>966</c:v>
                </c:pt>
                <c:pt idx="49514">
                  <c:v>941</c:v>
                </c:pt>
                <c:pt idx="49515">
                  <c:v>936</c:v>
                </c:pt>
                <c:pt idx="49516">
                  <c:v>916</c:v>
                </c:pt>
                <c:pt idx="49517">
                  <c:v>950</c:v>
                </c:pt>
                <c:pt idx="49518">
                  <c:v>975</c:v>
                </c:pt>
                <c:pt idx="49519">
                  <c:v>1185</c:v>
                </c:pt>
                <c:pt idx="49520">
                  <c:v>1316</c:v>
                </c:pt>
                <c:pt idx="49521">
                  <c:v>1395</c:v>
                </c:pt>
                <c:pt idx="49522">
                  <c:v>1484</c:v>
                </c:pt>
                <c:pt idx="49523">
                  <c:v>1445</c:v>
                </c:pt>
                <c:pt idx="49524">
                  <c:v>1422</c:v>
                </c:pt>
                <c:pt idx="49525">
                  <c:v>1447</c:v>
                </c:pt>
                <c:pt idx="49526">
                  <c:v>1437</c:v>
                </c:pt>
                <c:pt idx="49527">
                  <c:v>1374</c:v>
                </c:pt>
                <c:pt idx="49528">
                  <c:v>1276</c:v>
                </c:pt>
                <c:pt idx="49529">
                  <c:v>1204</c:v>
                </c:pt>
                <c:pt idx="49530">
                  <c:v>1287</c:v>
                </c:pt>
                <c:pt idx="49531">
                  <c:v>1269</c:v>
                </c:pt>
                <c:pt idx="49532">
                  <c:v>1232</c:v>
                </c:pt>
                <c:pt idx="49533">
                  <c:v>1184</c:v>
                </c:pt>
                <c:pt idx="49534">
                  <c:v>1137</c:v>
                </c:pt>
                <c:pt idx="49535">
                  <c:v>1091</c:v>
                </c:pt>
                <c:pt idx="49536">
                  <c:v>1034</c:v>
                </c:pt>
                <c:pt idx="49537">
                  <c:v>1000</c:v>
                </c:pt>
                <c:pt idx="49538">
                  <c:v>975</c:v>
                </c:pt>
                <c:pt idx="49539">
                  <c:v>962</c:v>
                </c:pt>
                <c:pt idx="49540">
                  <c:v>962</c:v>
                </c:pt>
                <c:pt idx="49541">
                  <c:v>927</c:v>
                </c:pt>
                <c:pt idx="49542">
                  <c:v>910</c:v>
                </c:pt>
                <c:pt idx="49543">
                  <c:v>1042</c:v>
                </c:pt>
                <c:pt idx="49544">
                  <c:v>1175</c:v>
                </c:pt>
                <c:pt idx="49545">
                  <c:v>1271</c:v>
                </c:pt>
                <c:pt idx="49546">
                  <c:v>1292</c:v>
                </c:pt>
                <c:pt idx="49547">
                  <c:v>1300</c:v>
                </c:pt>
                <c:pt idx="49548">
                  <c:v>1285</c:v>
                </c:pt>
                <c:pt idx="49549">
                  <c:v>1241</c:v>
                </c:pt>
                <c:pt idx="49550">
                  <c:v>1171</c:v>
                </c:pt>
                <c:pt idx="49551">
                  <c:v>1155</c:v>
                </c:pt>
                <c:pt idx="49552">
                  <c:v>1135</c:v>
                </c:pt>
                <c:pt idx="49553">
                  <c:v>1119</c:v>
                </c:pt>
                <c:pt idx="49554">
                  <c:v>1238</c:v>
                </c:pt>
                <c:pt idx="49555">
                  <c:v>1232</c:v>
                </c:pt>
                <c:pt idx="49556">
                  <c:v>1201</c:v>
                </c:pt>
                <c:pt idx="49557">
                  <c:v>1152</c:v>
                </c:pt>
                <c:pt idx="49558">
                  <c:v>1115</c:v>
                </c:pt>
                <c:pt idx="49559">
                  <c:v>1063</c:v>
                </c:pt>
                <c:pt idx="49560">
                  <c:v>1024</c:v>
                </c:pt>
                <c:pt idx="49561">
                  <c:v>993</c:v>
                </c:pt>
                <c:pt idx="49562">
                  <c:v>964</c:v>
                </c:pt>
                <c:pt idx="49563">
                  <c:v>942</c:v>
                </c:pt>
                <c:pt idx="49564">
                  <c:v>935</c:v>
                </c:pt>
                <c:pt idx="49565">
                  <c:v>911</c:v>
                </c:pt>
                <c:pt idx="49566">
                  <c:v>889</c:v>
                </c:pt>
                <c:pt idx="49567">
                  <c:v>939</c:v>
                </c:pt>
                <c:pt idx="49568">
                  <c:v>978</c:v>
                </c:pt>
                <c:pt idx="49569">
                  <c:v>1036</c:v>
                </c:pt>
                <c:pt idx="49570">
                  <c:v>1106</c:v>
                </c:pt>
                <c:pt idx="49571">
                  <c:v>1125</c:v>
                </c:pt>
                <c:pt idx="49572">
                  <c:v>1096</c:v>
                </c:pt>
                <c:pt idx="49573">
                  <c:v>1087</c:v>
                </c:pt>
                <c:pt idx="49574">
                  <c:v>1064</c:v>
                </c:pt>
                <c:pt idx="49575">
                  <c:v>1029</c:v>
                </c:pt>
                <c:pt idx="49576">
                  <c:v>1017</c:v>
                </c:pt>
                <c:pt idx="49577">
                  <c:v>1019</c:v>
                </c:pt>
                <c:pt idx="49578">
                  <c:v>1112</c:v>
                </c:pt>
                <c:pt idx="49579">
                  <c:v>1144</c:v>
                </c:pt>
                <c:pt idx="49580">
                  <c:v>1132</c:v>
                </c:pt>
                <c:pt idx="49581">
                  <c:v>1109</c:v>
                </c:pt>
                <c:pt idx="49582">
                  <c:v>1035</c:v>
                </c:pt>
                <c:pt idx="49583">
                  <c:v>970</c:v>
                </c:pt>
                <c:pt idx="49584">
                  <c:v>932</c:v>
                </c:pt>
                <c:pt idx="49585">
                  <c:v>905</c:v>
                </c:pt>
                <c:pt idx="49586">
                  <c:v>883</c:v>
                </c:pt>
                <c:pt idx="49587">
                  <c:v>872</c:v>
                </c:pt>
                <c:pt idx="49588">
                  <c:v>888</c:v>
                </c:pt>
                <c:pt idx="49589">
                  <c:v>924</c:v>
                </c:pt>
                <c:pt idx="49590">
                  <c:v>949</c:v>
                </c:pt>
                <c:pt idx="49591">
                  <c:v>1174</c:v>
                </c:pt>
                <c:pt idx="49592">
                  <c:v>1333</c:v>
                </c:pt>
                <c:pt idx="49593">
                  <c:v>1414</c:v>
                </c:pt>
                <c:pt idx="49594">
                  <c:v>1439</c:v>
                </c:pt>
                <c:pt idx="49595">
                  <c:v>1426</c:v>
                </c:pt>
                <c:pt idx="49596">
                  <c:v>1467</c:v>
                </c:pt>
                <c:pt idx="49597">
                  <c:v>1495</c:v>
                </c:pt>
                <c:pt idx="49598">
                  <c:v>1469</c:v>
                </c:pt>
                <c:pt idx="49599">
                  <c:v>1292</c:v>
                </c:pt>
                <c:pt idx="49600">
                  <c:v>1218</c:v>
                </c:pt>
                <c:pt idx="49601">
                  <c:v>1157</c:v>
                </c:pt>
                <c:pt idx="49602">
                  <c:v>1214</c:v>
                </c:pt>
                <c:pt idx="49603">
                  <c:v>1202</c:v>
                </c:pt>
                <c:pt idx="49604">
                  <c:v>1164</c:v>
                </c:pt>
                <c:pt idx="49605">
                  <c:v>1120</c:v>
                </c:pt>
                <c:pt idx="49606">
                  <c:v>1069</c:v>
                </c:pt>
                <c:pt idx="49607">
                  <c:v>1005</c:v>
                </c:pt>
                <c:pt idx="49608">
                  <c:v>950</c:v>
                </c:pt>
                <c:pt idx="49609">
                  <c:v>923</c:v>
                </c:pt>
                <c:pt idx="49610">
                  <c:v>892</c:v>
                </c:pt>
                <c:pt idx="49611">
                  <c:v>852</c:v>
                </c:pt>
                <c:pt idx="49612">
                  <c:v>881</c:v>
                </c:pt>
                <c:pt idx="49613">
                  <c:v>925</c:v>
                </c:pt>
                <c:pt idx="49614">
                  <c:v>934</c:v>
                </c:pt>
                <c:pt idx="49615">
                  <c:v>1118</c:v>
                </c:pt>
                <c:pt idx="49616">
                  <c:v>1227</c:v>
                </c:pt>
                <c:pt idx="49617">
                  <c:v>1332</c:v>
                </c:pt>
                <c:pt idx="49618">
                  <c:v>1389</c:v>
                </c:pt>
                <c:pt idx="49619">
                  <c:v>1387</c:v>
                </c:pt>
                <c:pt idx="49620">
                  <c:v>1389</c:v>
                </c:pt>
                <c:pt idx="49621">
                  <c:v>1396</c:v>
                </c:pt>
                <c:pt idx="49622">
                  <c:v>1356</c:v>
                </c:pt>
                <c:pt idx="49623">
                  <c:v>1293</c:v>
                </c:pt>
                <c:pt idx="49624">
                  <c:v>1217</c:v>
                </c:pt>
                <c:pt idx="49625">
                  <c:v>1157</c:v>
                </c:pt>
                <c:pt idx="49626">
                  <c:v>1255</c:v>
                </c:pt>
                <c:pt idx="49627">
                  <c:v>1228</c:v>
                </c:pt>
                <c:pt idx="49628">
                  <c:v>1183</c:v>
                </c:pt>
                <c:pt idx="49629">
                  <c:v>1130</c:v>
                </c:pt>
                <c:pt idx="49630">
                  <c:v>1085</c:v>
                </c:pt>
                <c:pt idx="49631">
                  <c:v>1006</c:v>
                </c:pt>
                <c:pt idx="49632">
                  <c:v>960</c:v>
                </c:pt>
                <c:pt idx="49633">
                  <c:v>932</c:v>
                </c:pt>
                <c:pt idx="49634">
                  <c:v>908</c:v>
                </c:pt>
                <c:pt idx="49635">
                  <c:v>886</c:v>
                </c:pt>
                <c:pt idx="49636">
                  <c:v>897</c:v>
                </c:pt>
                <c:pt idx="49637">
                  <c:v>943</c:v>
                </c:pt>
                <c:pt idx="49638">
                  <c:v>966</c:v>
                </c:pt>
                <c:pt idx="49639">
                  <c:v>1155</c:v>
                </c:pt>
                <c:pt idx="49640">
                  <c:v>1292</c:v>
                </c:pt>
                <c:pt idx="49641">
                  <c:v>1396</c:v>
                </c:pt>
                <c:pt idx="49642">
                  <c:v>1429</c:v>
                </c:pt>
                <c:pt idx="49643">
                  <c:v>1439</c:v>
                </c:pt>
                <c:pt idx="49644">
                  <c:v>1408</c:v>
                </c:pt>
                <c:pt idx="49645">
                  <c:v>1347</c:v>
                </c:pt>
                <c:pt idx="49646">
                  <c:v>1354</c:v>
                </c:pt>
                <c:pt idx="49647">
                  <c:v>1321</c:v>
                </c:pt>
                <c:pt idx="49648">
                  <c:v>1233</c:v>
                </c:pt>
                <c:pt idx="49649">
                  <c:v>1156</c:v>
                </c:pt>
                <c:pt idx="49650">
                  <c:v>1264</c:v>
                </c:pt>
                <c:pt idx="49651">
                  <c:v>1234</c:v>
                </c:pt>
                <c:pt idx="49652">
                  <c:v>1196</c:v>
                </c:pt>
                <c:pt idx="49653">
                  <c:v>1125</c:v>
                </c:pt>
                <c:pt idx="49654">
                  <c:v>1060</c:v>
                </c:pt>
                <c:pt idx="49655">
                  <c:v>994</c:v>
                </c:pt>
                <c:pt idx="49656">
                  <c:v>959</c:v>
                </c:pt>
                <c:pt idx="49657">
                  <c:v>928</c:v>
                </c:pt>
                <c:pt idx="49658">
                  <c:v>903</c:v>
                </c:pt>
                <c:pt idx="49659">
                  <c:v>897</c:v>
                </c:pt>
                <c:pt idx="49660">
                  <c:v>903</c:v>
                </c:pt>
                <c:pt idx="49661">
                  <c:v>933</c:v>
                </c:pt>
                <c:pt idx="49662">
                  <c:v>905</c:v>
                </c:pt>
                <c:pt idx="49663">
                  <c:v>999</c:v>
                </c:pt>
                <c:pt idx="49664">
                  <c:v>1043</c:v>
                </c:pt>
                <c:pt idx="49665">
                  <c:v>1279</c:v>
                </c:pt>
                <c:pt idx="49666">
                  <c:v>1323</c:v>
                </c:pt>
                <c:pt idx="49667">
                  <c:v>1349</c:v>
                </c:pt>
                <c:pt idx="49668">
                  <c:v>1335</c:v>
                </c:pt>
                <c:pt idx="49669">
                  <c:v>1430</c:v>
                </c:pt>
                <c:pt idx="49670">
                  <c:v>1404</c:v>
                </c:pt>
                <c:pt idx="49671">
                  <c:v>1368</c:v>
                </c:pt>
                <c:pt idx="49672">
                  <c:v>1285</c:v>
                </c:pt>
                <c:pt idx="49673">
                  <c:v>1205</c:v>
                </c:pt>
                <c:pt idx="49674">
                  <c:v>1263</c:v>
                </c:pt>
                <c:pt idx="49675">
                  <c:v>1224</c:v>
                </c:pt>
                <c:pt idx="49676">
                  <c:v>1182</c:v>
                </c:pt>
                <c:pt idx="49677">
                  <c:v>1121</c:v>
                </c:pt>
                <c:pt idx="49678">
                  <c:v>1026</c:v>
                </c:pt>
                <c:pt idx="49679">
                  <c:v>989</c:v>
                </c:pt>
                <c:pt idx="49680">
                  <c:v>931</c:v>
                </c:pt>
                <c:pt idx="49681">
                  <c:v>912</c:v>
                </c:pt>
                <c:pt idx="49682">
                  <c:v>869</c:v>
                </c:pt>
                <c:pt idx="49683">
                  <c:v>876</c:v>
                </c:pt>
                <c:pt idx="49684">
                  <c:v>887</c:v>
                </c:pt>
                <c:pt idx="49685">
                  <c:v>950</c:v>
                </c:pt>
                <c:pt idx="49686">
                  <c:v>972</c:v>
                </c:pt>
                <c:pt idx="49687">
                  <c:v>1159</c:v>
                </c:pt>
                <c:pt idx="49688">
                  <c:v>1278</c:v>
                </c:pt>
                <c:pt idx="49689">
                  <c:v>1386</c:v>
                </c:pt>
                <c:pt idx="49690">
                  <c:v>1440</c:v>
                </c:pt>
                <c:pt idx="49691">
                  <c:v>1445</c:v>
                </c:pt>
                <c:pt idx="49692">
                  <c:v>1437</c:v>
                </c:pt>
                <c:pt idx="49693">
                  <c:v>1464</c:v>
                </c:pt>
                <c:pt idx="49694">
                  <c:v>1457</c:v>
                </c:pt>
                <c:pt idx="49695">
                  <c:v>1411</c:v>
                </c:pt>
                <c:pt idx="49696">
                  <c:v>1302</c:v>
                </c:pt>
                <c:pt idx="49697">
                  <c:v>1204</c:v>
                </c:pt>
                <c:pt idx="49698">
                  <c:v>1287</c:v>
                </c:pt>
                <c:pt idx="49699">
                  <c:v>1255</c:v>
                </c:pt>
                <c:pt idx="49700">
                  <c:v>1211</c:v>
                </c:pt>
                <c:pt idx="49701">
                  <c:v>1169</c:v>
                </c:pt>
                <c:pt idx="49702">
                  <c:v>1105</c:v>
                </c:pt>
                <c:pt idx="49703">
                  <c:v>1046</c:v>
                </c:pt>
                <c:pt idx="49704">
                  <c:v>991</c:v>
                </c:pt>
                <c:pt idx="49705">
                  <c:v>985</c:v>
                </c:pt>
                <c:pt idx="49706">
                  <c:v>948</c:v>
                </c:pt>
                <c:pt idx="49707">
                  <c:v>931</c:v>
                </c:pt>
                <c:pt idx="49708">
                  <c:v>921</c:v>
                </c:pt>
                <c:pt idx="49709">
                  <c:v>925</c:v>
                </c:pt>
                <c:pt idx="49710">
                  <c:v>893</c:v>
                </c:pt>
                <c:pt idx="49711">
                  <c:v>1026</c:v>
                </c:pt>
                <c:pt idx="49712">
                  <c:v>1160</c:v>
                </c:pt>
                <c:pt idx="49713">
                  <c:v>1267</c:v>
                </c:pt>
                <c:pt idx="49714">
                  <c:v>1321</c:v>
                </c:pt>
                <c:pt idx="49715">
                  <c:v>1291</c:v>
                </c:pt>
                <c:pt idx="49716">
                  <c:v>1209</c:v>
                </c:pt>
                <c:pt idx="49717">
                  <c:v>1182</c:v>
                </c:pt>
                <c:pt idx="49718">
                  <c:v>1128</c:v>
                </c:pt>
                <c:pt idx="49719">
                  <c:v>1079</c:v>
                </c:pt>
                <c:pt idx="49720">
                  <c:v>1067</c:v>
                </c:pt>
                <c:pt idx="49721">
                  <c:v>1072</c:v>
                </c:pt>
                <c:pt idx="49722">
                  <c:v>1194</c:v>
                </c:pt>
                <c:pt idx="49723">
                  <c:v>1183</c:v>
                </c:pt>
                <c:pt idx="49724">
                  <c:v>1137</c:v>
                </c:pt>
                <c:pt idx="49725">
                  <c:v>1114</c:v>
                </c:pt>
                <c:pt idx="49726">
                  <c:v>1073</c:v>
                </c:pt>
                <c:pt idx="49727">
                  <c:v>1020</c:v>
                </c:pt>
                <c:pt idx="49728">
                  <c:v>978</c:v>
                </c:pt>
                <c:pt idx="49729">
                  <c:v>923</c:v>
                </c:pt>
                <c:pt idx="49730">
                  <c:v>902</c:v>
                </c:pt>
                <c:pt idx="49731">
                  <c:v>887</c:v>
                </c:pt>
                <c:pt idx="49732">
                  <c:v>888</c:v>
                </c:pt>
                <c:pt idx="49733">
                  <c:v>873</c:v>
                </c:pt>
                <c:pt idx="49734">
                  <c:v>822</c:v>
                </c:pt>
                <c:pt idx="49735">
                  <c:v>849</c:v>
                </c:pt>
                <c:pt idx="49736">
                  <c:v>914</c:v>
                </c:pt>
                <c:pt idx="49737">
                  <c:v>965</c:v>
                </c:pt>
                <c:pt idx="49738">
                  <c:v>1039</c:v>
                </c:pt>
                <c:pt idx="49739">
                  <c:v>1074</c:v>
                </c:pt>
                <c:pt idx="49740">
                  <c:v>1091</c:v>
                </c:pt>
                <c:pt idx="49741">
                  <c:v>1055</c:v>
                </c:pt>
                <c:pt idx="49742">
                  <c:v>1019</c:v>
                </c:pt>
                <c:pt idx="49743">
                  <c:v>997</c:v>
                </c:pt>
                <c:pt idx="49744">
                  <c:v>987</c:v>
                </c:pt>
                <c:pt idx="49745">
                  <c:v>987</c:v>
                </c:pt>
                <c:pt idx="49746">
                  <c:v>1052</c:v>
                </c:pt>
                <c:pt idx="49747">
                  <c:v>1067</c:v>
                </c:pt>
                <c:pt idx="49748">
                  <c:v>1100</c:v>
                </c:pt>
                <c:pt idx="49749">
                  <c:v>1046</c:v>
                </c:pt>
                <c:pt idx="49750">
                  <c:v>985</c:v>
                </c:pt>
                <c:pt idx="49751">
                  <c:v>948</c:v>
                </c:pt>
                <c:pt idx="49752">
                  <c:v>906</c:v>
                </c:pt>
                <c:pt idx="49753">
                  <c:v>884</c:v>
                </c:pt>
                <c:pt idx="49754">
                  <c:v>875</c:v>
                </c:pt>
                <c:pt idx="49755">
                  <c:v>861</c:v>
                </c:pt>
                <c:pt idx="49756">
                  <c:v>873</c:v>
                </c:pt>
                <c:pt idx="49757">
                  <c:v>917</c:v>
                </c:pt>
                <c:pt idx="49758">
                  <c:v>949</c:v>
                </c:pt>
                <c:pt idx="49759">
                  <c:v>1161</c:v>
                </c:pt>
                <c:pt idx="49760">
                  <c:v>1329</c:v>
                </c:pt>
                <c:pt idx="49761">
                  <c:v>1424</c:v>
                </c:pt>
                <c:pt idx="49762">
                  <c:v>1475</c:v>
                </c:pt>
                <c:pt idx="49763">
                  <c:v>1462</c:v>
                </c:pt>
                <c:pt idx="49764">
                  <c:v>1428</c:v>
                </c:pt>
                <c:pt idx="49765">
                  <c:v>1390</c:v>
                </c:pt>
                <c:pt idx="49766">
                  <c:v>1363</c:v>
                </c:pt>
                <c:pt idx="49767">
                  <c:v>1305</c:v>
                </c:pt>
                <c:pt idx="49768">
                  <c:v>1225</c:v>
                </c:pt>
                <c:pt idx="49769">
                  <c:v>1156</c:v>
                </c:pt>
                <c:pt idx="49770">
                  <c:v>1206</c:v>
                </c:pt>
                <c:pt idx="49771">
                  <c:v>1198</c:v>
                </c:pt>
                <c:pt idx="49772">
                  <c:v>1143</c:v>
                </c:pt>
                <c:pt idx="49773">
                  <c:v>1113</c:v>
                </c:pt>
                <c:pt idx="49774">
                  <c:v>1032</c:v>
                </c:pt>
                <c:pt idx="49775">
                  <c:v>968</c:v>
                </c:pt>
                <c:pt idx="49776">
                  <c:v>923</c:v>
                </c:pt>
                <c:pt idx="49777">
                  <c:v>889</c:v>
                </c:pt>
                <c:pt idx="49778">
                  <c:v>904</c:v>
                </c:pt>
                <c:pt idx="49779">
                  <c:v>899</c:v>
                </c:pt>
                <c:pt idx="49780">
                  <c:v>912</c:v>
                </c:pt>
                <c:pt idx="49781">
                  <c:v>958</c:v>
                </c:pt>
                <c:pt idx="49782">
                  <c:v>959</c:v>
                </c:pt>
                <c:pt idx="49783">
                  <c:v>1162</c:v>
                </c:pt>
                <c:pt idx="49784">
                  <c:v>1299</c:v>
                </c:pt>
                <c:pt idx="49785">
                  <c:v>1411</c:v>
                </c:pt>
                <c:pt idx="49786">
                  <c:v>1469</c:v>
                </c:pt>
                <c:pt idx="49787">
                  <c:v>1475</c:v>
                </c:pt>
                <c:pt idx="49788">
                  <c:v>1480</c:v>
                </c:pt>
                <c:pt idx="49789">
                  <c:v>1503</c:v>
                </c:pt>
                <c:pt idx="49790">
                  <c:v>1439</c:v>
                </c:pt>
                <c:pt idx="49791">
                  <c:v>1374</c:v>
                </c:pt>
                <c:pt idx="49792">
                  <c:v>1288</c:v>
                </c:pt>
                <c:pt idx="49793">
                  <c:v>1244</c:v>
                </c:pt>
                <c:pt idx="49794">
                  <c:v>1284</c:v>
                </c:pt>
                <c:pt idx="49795">
                  <c:v>1279</c:v>
                </c:pt>
                <c:pt idx="49796">
                  <c:v>1215</c:v>
                </c:pt>
                <c:pt idx="49797">
                  <c:v>1186</c:v>
                </c:pt>
                <c:pt idx="49798">
                  <c:v>1101</c:v>
                </c:pt>
                <c:pt idx="49799">
                  <c:v>1033</c:v>
                </c:pt>
                <c:pt idx="49800">
                  <c:v>969</c:v>
                </c:pt>
                <c:pt idx="49801">
                  <c:v>925</c:v>
                </c:pt>
                <c:pt idx="49802">
                  <c:v>902</c:v>
                </c:pt>
                <c:pt idx="49803">
                  <c:v>898</c:v>
                </c:pt>
                <c:pt idx="49804">
                  <c:v>905</c:v>
                </c:pt>
                <c:pt idx="49805">
                  <c:v>943</c:v>
                </c:pt>
                <c:pt idx="49806">
                  <c:v>959</c:v>
                </c:pt>
                <c:pt idx="49807">
                  <c:v>1153</c:v>
                </c:pt>
                <c:pt idx="49808">
                  <c:v>1309</c:v>
                </c:pt>
                <c:pt idx="49809">
                  <c:v>1393</c:v>
                </c:pt>
                <c:pt idx="49810">
                  <c:v>1443</c:v>
                </c:pt>
                <c:pt idx="49811">
                  <c:v>1448</c:v>
                </c:pt>
                <c:pt idx="49812">
                  <c:v>1470</c:v>
                </c:pt>
                <c:pt idx="49813">
                  <c:v>1489</c:v>
                </c:pt>
                <c:pt idx="49814">
                  <c:v>1435</c:v>
                </c:pt>
                <c:pt idx="49815">
                  <c:v>1375</c:v>
                </c:pt>
                <c:pt idx="49816">
                  <c:v>1247</c:v>
                </c:pt>
                <c:pt idx="49817">
                  <c:v>1165</c:v>
                </c:pt>
                <c:pt idx="49818">
                  <c:v>1249</c:v>
                </c:pt>
                <c:pt idx="49819">
                  <c:v>1206</c:v>
                </c:pt>
                <c:pt idx="49820">
                  <c:v>1164</c:v>
                </c:pt>
                <c:pt idx="49821">
                  <c:v>1107</c:v>
                </c:pt>
                <c:pt idx="49822">
                  <c:v>1032</c:v>
                </c:pt>
                <c:pt idx="49823">
                  <c:v>981</c:v>
                </c:pt>
                <c:pt idx="49824">
                  <c:v>936</c:v>
                </c:pt>
                <c:pt idx="49825">
                  <c:v>921</c:v>
                </c:pt>
                <c:pt idx="49826">
                  <c:v>897</c:v>
                </c:pt>
                <c:pt idx="49827">
                  <c:v>884</c:v>
                </c:pt>
                <c:pt idx="49828">
                  <c:v>885</c:v>
                </c:pt>
                <c:pt idx="49829">
                  <c:v>915</c:v>
                </c:pt>
                <c:pt idx="49830">
                  <c:v>946</c:v>
                </c:pt>
                <c:pt idx="49831">
                  <c:v>1133</c:v>
                </c:pt>
                <c:pt idx="49832">
                  <c:v>1281</c:v>
                </c:pt>
                <c:pt idx="49833">
                  <c:v>1357</c:v>
                </c:pt>
                <c:pt idx="49834">
                  <c:v>1391</c:v>
                </c:pt>
                <c:pt idx="49835">
                  <c:v>1391</c:v>
                </c:pt>
                <c:pt idx="49836">
                  <c:v>1354</c:v>
                </c:pt>
                <c:pt idx="49837">
                  <c:v>1339</c:v>
                </c:pt>
                <c:pt idx="49838">
                  <c:v>1327</c:v>
                </c:pt>
                <c:pt idx="49839">
                  <c:v>1277</c:v>
                </c:pt>
                <c:pt idx="49840">
                  <c:v>1204</c:v>
                </c:pt>
                <c:pt idx="49841">
                  <c:v>1123</c:v>
                </c:pt>
                <c:pt idx="49842">
                  <c:v>1197</c:v>
                </c:pt>
                <c:pt idx="49843">
                  <c:v>1149</c:v>
                </c:pt>
                <c:pt idx="49844">
                  <c:v>1107</c:v>
                </c:pt>
                <c:pt idx="49845">
                  <c:v>1064</c:v>
                </c:pt>
                <c:pt idx="49846">
                  <c:v>1001</c:v>
                </c:pt>
                <c:pt idx="49847">
                  <c:v>949</c:v>
                </c:pt>
                <c:pt idx="49848">
                  <c:v>908</c:v>
                </c:pt>
                <c:pt idx="49849">
                  <c:v>885</c:v>
                </c:pt>
                <c:pt idx="49850">
                  <c:v>865</c:v>
                </c:pt>
                <c:pt idx="49851">
                  <c:v>851</c:v>
                </c:pt>
                <c:pt idx="49852">
                  <c:v>867</c:v>
                </c:pt>
                <c:pt idx="49853">
                  <c:v>911</c:v>
                </c:pt>
                <c:pt idx="49854">
                  <c:v>948</c:v>
                </c:pt>
                <c:pt idx="49855">
                  <c:v>1093</c:v>
                </c:pt>
                <c:pt idx="49856">
                  <c:v>1202</c:v>
                </c:pt>
                <c:pt idx="49857">
                  <c:v>1273</c:v>
                </c:pt>
                <c:pt idx="49858">
                  <c:v>1305</c:v>
                </c:pt>
                <c:pt idx="49859">
                  <c:v>1328</c:v>
                </c:pt>
                <c:pt idx="49860">
                  <c:v>1332</c:v>
                </c:pt>
                <c:pt idx="49861">
                  <c:v>1352</c:v>
                </c:pt>
                <c:pt idx="49862">
                  <c:v>1333</c:v>
                </c:pt>
                <c:pt idx="49863">
                  <c:v>1297</c:v>
                </c:pt>
                <c:pt idx="49864">
                  <c:v>1202</c:v>
                </c:pt>
                <c:pt idx="49865">
                  <c:v>1149</c:v>
                </c:pt>
                <c:pt idx="49866">
                  <c:v>1248</c:v>
                </c:pt>
                <c:pt idx="49867">
                  <c:v>1219</c:v>
                </c:pt>
                <c:pt idx="49868">
                  <c:v>1162</c:v>
                </c:pt>
                <c:pt idx="49869">
                  <c:v>1110</c:v>
                </c:pt>
                <c:pt idx="49870">
                  <c:v>1061</c:v>
                </c:pt>
                <c:pt idx="49871">
                  <c:v>992</c:v>
                </c:pt>
                <c:pt idx="49872">
                  <c:v>931</c:v>
                </c:pt>
                <c:pt idx="49873">
                  <c:v>909</c:v>
                </c:pt>
                <c:pt idx="49874">
                  <c:v>888</c:v>
                </c:pt>
                <c:pt idx="49875">
                  <c:v>866</c:v>
                </c:pt>
                <c:pt idx="49876">
                  <c:v>854</c:v>
                </c:pt>
                <c:pt idx="49877">
                  <c:v>858</c:v>
                </c:pt>
                <c:pt idx="49878">
                  <c:v>852</c:v>
                </c:pt>
                <c:pt idx="49879">
                  <c:v>986</c:v>
                </c:pt>
                <c:pt idx="49880">
                  <c:v>1102</c:v>
                </c:pt>
                <c:pt idx="49881">
                  <c:v>1200</c:v>
                </c:pt>
                <c:pt idx="49882">
                  <c:v>1252</c:v>
                </c:pt>
                <c:pt idx="49883">
                  <c:v>1247</c:v>
                </c:pt>
                <c:pt idx="49884">
                  <c:v>1210</c:v>
                </c:pt>
                <c:pt idx="49885">
                  <c:v>1193</c:v>
                </c:pt>
                <c:pt idx="49886">
                  <c:v>1152</c:v>
                </c:pt>
                <c:pt idx="49887">
                  <c:v>1135</c:v>
                </c:pt>
                <c:pt idx="49888">
                  <c:v>1113</c:v>
                </c:pt>
                <c:pt idx="49889">
                  <c:v>1098</c:v>
                </c:pt>
                <c:pt idx="49890">
                  <c:v>1195</c:v>
                </c:pt>
                <c:pt idx="49891">
                  <c:v>1199</c:v>
                </c:pt>
                <c:pt idx="49892">
                  <c:v>1156</c:v>
                </c:pt>
                <c:pt idx="49893">
                  <c:v>1109</c:v>
                </c:pt>
                <c:pt idx="49894">
                  <c:v>1055</c:v>
                </c:pt>
                <c:pt idx="49895">
                  <c:v>1017</c:v>
                </c:pt>
                <c:pt idx="49896">
                  <c:v>984</c:v>
                </c:pt>
                <c:pt idx="49897">
                  <c:v>958</c:v>
                </c:pt>
                <c:pt idx="49898">
                  <c:v>912</c:v>
                </c:pt>
                <c:pt idx="49899">
                  <c:v>891</c:v>
                </c:pt>
                <c:pt idx="49900">
                  <c:v>891</c:v>
                </c:pt>
                <c:pt idx="49901">
                  <c:v>863</c:v>
                </c:pt>
                <c:pt idx="49902">
                  <c:v>829</c:v>
                </c:pt>
                <c:pt idx="49903">
                  <c:v>887</c:v>
                </c:pt>
                <c:pt idx="49904">
                  <c:v>939</c:v>
                </c:pt>
                <c:pt idx="49905">
                  <c:v>1010</c:v>
                </c:pt>
                <c:pt idx="49906">
                  <c:v>1050</c:v>
                </c:pt>
                <c:pt idx="49907">
                  <c:v>1077</c:v>
                </c:pt>
                <c:pt idx="49908">
                  <c:v>1095</c:v>
                </c:pt>
                <c:pt idx="49909">
                  <c:v>1098</c:v>
                </c:pt>
                <c:pt idx="49910">
                  <c:v>1041</c:v>
                </c:pt>
                <c:pt idx="49911">
                  <c:v>1018</c:v>
                </c:pt>
                <c:pt idx="49912">
                  <c:v>1042</c:v>
                </c:pt>
                <c:pt idx="49913">
                  <c:v>1034</c:v>
                </c:pt>
                <c:pt idx="49914">
                  <c:v>1128</c:v>
                </c:pt>
                <c:pt idx="49915">
                  <c:v>1115</c:v>
                </c:pt>
                <c:pt idx="49916">
                  <c:v>1086</c:v>
                </c:pt>
                <c:pt idx="49917">
                  <c:v>1074</c:v>
                </c:pt>
                <c:pt idx="49918">
                  <c:v>1024</c:v>
                </c:pt>
                <c:pt idx="49919">
                  <c:v>987</c:v>
                </c:pt>
                <c:pt idx="49920">
                  <c:v>943</c:v>
                </c:pt>
                <c:pt idx="49921">
                  <c:v>921</c:v>
                </c:pt>
                <c:pt idx="49922">
                  <c:v>894</c:v>
                </c:pt>
                <c:pt idx="49923">
                  <c:v>886</c:v>
                </c:pt>
                <c:pt idx="49924">
                  <c:v>879</c:v>
                </c:pt>
                <c:pt idx="49925">
                  <c:v>913</c:v>
                </c:pt>
                <c:pt idx="49926">
                  <c:v>980</c:v>
                </c:pt>
                <c:pt idx="49927">
                  <c:v>1166</c:v>
                </c:pt>
                <c:pt idx="49928">
                  <c:v>1300</c:v>
                </c:pt>
                <c:pt idx="49929">
                  <c:v>1363</c:v>
                </c:pt>
                <c:pt idx="49930">
                  <c:v>1393</c:v>
                </c:pt>
                <c:pt idx="49931">
                  <c:v>1402</c:v>
                </c:pt>
                <c:pt idx="49932">
                  <c:v>1412</c:v>
                </c:pt>
                <c:pt idx="49933">
                  <c:v>1455</c:v>
                </c:pt>
                <c:pt idx="49934">
                  <c:v>1390</c:v>
                </c:pt>
                <c:pt idx="49935">
                  <c:v>1335</c:v>
                </c:pt>
                <c:pt idx="49936">
                  <c:v>1245</c:v>
                </c:pt>
                <c:pt idx="49937">
                  <c:v>1190</c:v>
                </c:pt>
                <c:pt idx="49938">
                  <c:v>1277</c:v>
                </c:pt>
                <c:pt idx="49939">
                  <c:v>1250</c:v>
                </c:pt>
                <c:pt idx="49940">
                  <c:v>1211</c:v>
                </c:pt>
                <c:pt idx="49941">
                  <c:v>1175</c:v>
                </c:pt>
                <c:pt idx="49942">
                  <c:v>1110</c:v>
                </c:pt>
                <c:pt idx="49943">
                  <c:v>1047</c:v>
                </c:pt>
                <c:pt idx="49944">
                  <c:v>989</c:v>
                </c:pt>
                <c:pt idx="49945">
                  <c:v>949</c:v>
                </c:pt>
                <c:pt idx="49946">
                  <c:v>944</c:v>
                </c:pt>
                <c:pt idx="49947">
                  <c:v>919</c:v>
                </c:pt>
                <c:pt idx="49948">
                  <c:v>926</c:v>
                </c:pt>
                <c:pt idx="49949">
                  <c:v>946</c:v>
                </c:pt>
                <c:pt idx="49950">
                  <c:v>993</c:v>
                </c:pt>
                <c:pt idx="49951">
                  <c:v>1190</c:v>
                </c:pt>
                <c:pt idx="49952">
                  <c:v>1334</c:v>
                </c:pt>
                <c:pt idx="49953">
                  <c:v>1399</c:v>
                </c:pt>
                <c:pt idx="49954">
                  <c:v>1440</c:v>
                </c:pt>
                <c:pt idx="49955">
                  <c:v>1445</c:v>
                </c:pt>
                <c:pt idx="49956">
                  <c:v>1461</c:v>
                </c:pt>
                <c:pt idx="49957">
                  <c:v>1467</c:v>
                </c:pt>
                <c:pt idx="49958">
                  <c:v>1463</c:v>
                </c:pt>
                <c:pt idx="49959">
                  <c:v>1394</c:v>
                </c:pt>
                <c:pt idx="49960">
                  <c:v>1296</c:v>
                </c:pt>
                <c:pt idx="49961">
                  <c:v>1223</c:v>
                </c:pt>
                <c:pt idx="49962">
                  <c:v>1300</c:v>
                </c:pt>
                <c:pt idx="49963">
                  <c:v>1297</c:v>
                </c:pt>
                <c:pt idx="49964">
                  <c:v>1260</c:v>
                </c:pt>
                <c:pt idx="49965">
                  <c:v>1222</c:v>
                </c:pt>
                <c:pt idx="49966">
                  <c:v>1153</c:v>
                </c:pt>
                <c:pt idx="49967">
                  <c:v>1085</c:v>
                </c:pt>
                <c:pt idx="49968">
                  <c:v>1041</c:v>
                </c:pt>
                <c:pt idx="49969">
                  <c:v>1001</c:v>
                </c:pt>
                <c:pt idx="49970">
                  <c:v>966</c:v>
                </c:pt>
                <c:pt idx="49971">
                  <c:v>958</c:v>
                </c:pt>
                <c:pt idx="49972">
                  <c:v>957</c:v>
                </c:pt>
                <c:pt idx="49973">
                  <c:v>967</c:v>
                </c:pt>
                <c:pt idx="49974">
                  <c:v>988</c:v>
                </c:pt>
                <c:pt idx="49975">
                  <c:v>1188</c:v>
                </c:pt>
                <c:pt idx="49976">
                  <c:v>1313</c:v>
                </c:pt>
                <c:pt idx="49977">
                  <c:v>1425</c:v>
                </c:pt>
                <c:pt idx="49978">
                  <c:v>1466</c:v>
                </c:pt>
                <c:pt idx="49979">
                  <c:v>1460</c:v>
                </c:pt>
                <c:pt idx="49980">
                  <c:v>1405</c:v>
                </c:pt>
                <c:pt idx="49981">
                  <c:v>1351</c:v>
                </c:pt>
                <c:pt idx="49982">
                  <c:v>1392</c:v>
                </c:pt>
                <c:pt idx="49983">
                  <c:v>1348</c:v>
                </c:pt>
                <c:pt idx="49984">
                  <c:v>1243</c:v>
                </c:pt>
                <c:pt idx="49985">
                  <c:v>1183</c:v>
                </c:pt>
                <c:pt idx="49986">
                  <c:v>1237</c:v>
                </c:pt>
                <c:pt idx="49987">
                  <c:v>1205</c:v>
                </c:pt>
                <c:pt idx="49988">
                  <c:v>1153</c:v>
                </c:pt>
                <c:pt idx="49989">
                  <c:v>1111</c:v>
                </c:pt>
                <c:pt idx="49990">
                  <c:v>1050</c:v>
                </c:pt>
                <c:pt idx="49991">
                  <c:v>989</c:v>
                </c:pt>
                <c:pt idx="49992">
                  <c:v>953</c:v>
                </c:pt>
                <c:pt idx="49993">
                  <c:v>914</c:v>
                </c:pt>
                <c:pt idx="49994">
                  <c:v>894</c:v>
                </c:pt>
                <c:pt idx="49995">
                  <c:v>873</c:v>
                </c:pt>
                <c:pt idx="49996">
                  <c:v>875</c:v>
                </c:pt>
                <c:pt idx="49997">
                  <c:v>907</c:v>
                </c:pt>
                <c:pt idx="49998">
                  <c:v>935</c:v>
                </c:pt>
                <c:pt idx="49999">
                  <c:v>1137</c:v>
                </c:pt>
                <c:pt idx="50000">
                  <c:v>1283</c:v>
                </c:pt>
                <c:pt idx="50001">
                  <c:v>1392</c:v>
                </c:pt>
                <c:pt idx="50002">
                  <c:v>1455</c:v>
                </c:pt>
                <c:pt idx="50003">
                  <c:v>1465</c:v>
                </c:pt>
                <c:pt idx="50004">
                  <c:v>1467</c:v>
                </c:pt>
                <c:pt idx="50005">
                  <c:v>1469</c:v>
                </c:pt>
                <c:pt idx="50006">
                  <c:v>1437</c:v>
                </c:pt>
                <c:pt idx="50007">
                  <c:v>1331</c:v>
                </c:pt>
                <c:pt idx="50008">
                  <c:v>1261</c:v>
                </c:pt>
                <c:pt idx="50009">
                  <c:v>1192</c:v>
                </c:pt>
                <c:pt idx="50010">
                  <c:v>1285</c:v>
                </c:pt>
                <c:pt idx="50011">
                  <c:v>1244</c:v>
                </c:pt>
                <c:pt idx="50012">
                  <c:v>1198</c:v>
                </c:pt>
                <c:pt idx="50013">
                  <c:v>1155</c:v>
                </c:pt>
                <c:pt idx="50014">
                  <c:v>1094</c:v>
                </c:pt>
                <c:pt idx="50015">
                  <c:v>1018</c:v>
                </c:pt>
                <c:pt idx="50016">
                  <c:v>969</c:v>
                </c:pt>
                <c:pt idx="50017">
                  <c:v>932</c:v>
                </c:pt>
                <c:pt idx="50018">
                  <c:v>916</c:v>
                </c:pt>
                <c:pt idx="50019">
                  <c:v>898</c:v>
                </c:pt>
                <c:pt idx="50020">
                  <c:v>881</c:v>
                </c:pt>
                <c:pt idx="50021">
                  <c:v>892</c:v>
                </c:pt>
                <c:pt idx="50022">
                  <c:v>933</c:v>
                </c:pt>
                <c:pt idx="50023">
                  <c:v>1146</c:v>
                </c:pt>
                <c:pt idx="50024">
                  <c:v>1303</c:v>
                </c:pt>
                <c:pt idx="50025">
                  <c:v>1387</c:v>
                </c:pt>
                <c:pt idx="50026">
                  <c:v>1453</c:v>
                </c:pt>
                <c:pt idx="50027">
                  <c:v>1455</c:v>
                </c:pt>
                <c:pt idx="50028">
                  <c:v>1458</c:v>
                </c:pt>
                <c:pt idx="50029">
                  <c:v>1478</c:v>
                </c:pt>
                <c:pt idx="50030">
                  <c:v>1446</c:v>
                </c:pt>
                <c:pt idx="50031">
                  <c:v>1384</c:v>
                </c:pt>
                <c:pt idx="50032">
                  <c:v>1278</c:v>
                </c:pt>
                <c:pt idx="50033">
                  <c:v>1193</c:v>
                </c:pt>
                <c:pt idx="50034">
                  <c:v>1244</c:v>
                </c:pt>
                <c:pt idx="50035">
                  <c:v>1213</c:v>
                </c:pt>
                <c:pt idx="50036">
                  <c:v>1174</c:v>
                </c:pt>
                <c:pt idx="50037">
                  <c:v>1137</c:v>
                </c:pt>
                <c:pt idx="50038">
                  <c:v>1079</c:v>
                </c:pt>
                <c:pt idx="50039">
                  <c:v>1021</c:v>
                </c:pt>
                <c:pt idx="50040">
                  <c:v>965</c:v>
                </c:pt>
                <c:pt idx="50041">
                  <c:v>930</c:v>
                </c:pt>
                <c:pt idx="50042">
                  <c:v>880</c:v>
                </c:pt>
                <c:pt idx="50043">
                  <c:v>883</c:v>
                </c:pt>
                <c:pt idx="50044">
                  <c:v>882</c:v>
                </c:pt>
                <c:pt idx="50045">
                  <c:v>882</c:v>
                </c:pt>
                <c:pt idx="50046">
                  <c:v>880</c:v>
                </c:pt>
                <c:pt idx="50047">
                  <c:v>1018</c:v>
                </c:pt>
                <c:pt idx="50048">
                  <c:v>1130</c:v>
                </c:pt>
                <c:pt idx="50049">
                  <c:v>1240</c:v>
                </c:pt>
                <c:pt idx="50050">
                  <c:v>1290.8900000000001</c:v>
                </c:pt>
                <c:pt idx="50051">
                  <c:v>1278</c:v>
                </c:pt>
                <c:pt idx="50052">
                  <c:v>1234</c:v>
                </c:pt>
                <c:pt idx="50053">
                  <c:v>1247</c:v>
                </c:pt>
                <c:pt idx="50054">
                  <c:v>1242</c:v>
                </c:pt>
                <c:pt idx="50055">
                  <c:v>1190</c:v>
                </c:pt>
                <c:pt idx="50056">
                  <c:v>1163</c:v>
                </c:pt>
                <c:pt idx="50057">
                  <c:v>1153</c:v>
                </c:pt>
                <c:pt idx="50058">
                  <c:v>1227</c:v>
                </c:pt>
                <c:pt idx="50059">
                  <c:v>1200</c:v>
                </c:pt>
                <c:pt idx="50060">
                  <c:v>1159</c:v>
                </c:pt>
                <c:pt idx="50061">
                  <c:v>1110</c:v>
                </c:pt>
                <c:pt idx="50062">
                  <c:v>1067</c:v>
                </c:pt>
                <c:pt idx="50063">
                  <c:v>1005</c:v>
                </c:pt>
                <c:pt idx="50064">
                  <c:v>969</c:v>
                </c:pt>
                <c:pt idx="50065">
                  <c:v>939</c:v>
                </c:pt>
                <c:pt idx="50066">
                  <c:v>907</c:v>
                </c:pt>
                <c:pt idx="50067">
                  <c:v>876</c:v>
                </c:pt>
                <c:pt idx="50068">
                  <c:v>873</c:v>
                </c:pt>
                <c:pt idx="50069">
                  <c:v>860</c:v>
                </c:pt>
                <c:pt idx="50070">
                  <c:v>819</c:v>
                </c:pt>
                <c:pt idx="50071">
                  <c:v>881</c:v>
                </c:pt>
                <c:pt idx="50072">
                  <c:v>952</c:v>
                </c:pt>
                <c:pt idx="50073">
                  <c:v>990</c:v>
                </c:pt>
                <c:pt idx="50074">
                  <c:v>1071</c:v>
                </c:pt>
                <c:pt idx="50075">
                  <c:v>1108</c:v>
                </c:pt>
                <c:pt idx="50076">
                  <c:v>1134</c:v>
                </c:pt>
                <c:pt idx="50077">
                  <c:v>1111</c:v>
                </c:pt>
                <c:pt idx="50078">
                  <c:v>1091</c:v>
                </c:pt>
                <c:pt idx="50079">
                  <c:v>1043</c:v>
                </c:pt>
                <c:pt idx="50080">
                  <c:v>1038</c:v>
                </c:pt>
                <c:pt idx="50081">
                  <c:v>1031</c:v>
                </c:pt>
                <c:pt idx="50082">
                  <c:v>1143</c:v>
                </c:pt>
                <c:pt idx="50083">
                  <c:v>1155</c:v>
                </c:pt>
                <c:pt idx="50084">
                  <c:v>1143</c:v>
                </c:pt>
                <c:pt idx="50085">
                  <c:v>1126</c:v>
                </c:pt>
                <c:pt idx="50086">
                  <c:v>1073</c:v>
                </c:pt>
                <c:pt idx="50087">
                  <c:v>1012</c:v>
                </c:pt>
                <c:pt idx="50088">
                  <c:v>950</c:v>
                </c:pt>
                <c:pt idx="50089">
                  <c:v>928</c:v>
                </c:pt>
                <c:pt idx="50090">
                  <c:v>909</c:v>
                </c:pt>
                <c:pt idx="50091">
                  <c:v>892</c:v>
                </c:pt>
                <c:pt idx="50092">
                  <c:v>896</c:v>
                </c:pt>
                <c:pt idx="50093">
                  <c:v>924</c:v>
                </c:pt>
                <c:pt idx="50094">
                  <c:v>945</c:v>
                </c:pt>
                <c:pt idx="50095">
                  <c:v>1195</c:v>
                </c:pt>
                <c:pt idx="50096">
                  <c:v>1351</c:v>
                </c:pt>
                <c:pt idx="50097">
                  <c:v>1462</c:v>
                </c:pt>
                <c:pt idx="50098">
                  <c:v>1505</c:v>
                </c:pt>
                <c:pt idx="50099">
                  <c:v>1495</c:v>
                </c:pt>
                <c:pt idx="50100">
                  <c:v>1481</c:v>
                </c:pt>
                <c:pt idx="50101">
                  <c:v>1497</c:v>
                </c:pt>
                <c:pt idx="50102">
                  <c:v>1439</c:v>
                </c:pt>
                <c:pt idx="50103">
                  <c:v>1402</c:v>
                </c:pt>
                <c:pt idx="50104">
                  <c:v>1326</c:v>
                </c:pt>
                <c:pt idx="50105">
                  <c:v>1221</c:v>
                </c:pt>
                <c:pt idx="50106">
                  <c:v>1309</c:v>
                </c:pt>
                <c:pt idx="50107">
                  <c:v>1271</c:v>
                </c:pt>
                <c:pt idx="50108">
                  <c:v>1234</c:v>
                </c:pt>
                <c:pt idx="50109">
                  <c:v>1179</c:v>
                </c:pt>
                <c:pt idx="50110">
                  <c:v>1098</c:v>
                </c:pt>
                <c:pt idx="50111">
                  <c:v>1021</c:v>
                </c:pt>
                <c:pt idx="50112">
                  <c:v>976</c:v>
                </c:pt>
                <c:pt idx="50113">
                  <c:v>942</c:v>
                </c:pt>
                <c:pt idx="50114">
                  <c:v>920</c:v>
                </c:pt>
                <c:pt idx="50115">
                  <c:v>899</c:v>
                </c:pt>
                <c:pt idx="50116">
                  <c:v>914</c:v>
                </c:pt>
                <c:pt idx="50117">
                  <c:v>949</c:v>
                </c:pt>
                <c:pt idx="50118">
                  <c:v>958</c:v>
                </c:pt>
                <c:pt idx="50119">
                  <c:v>1163</c:v>
                </c:pt>
                <c:pt idx="50120">
                  <c:v>1306</c:v>
                </c:pt>
                <c:pt idx="50121">
                  <c:v>1391</c:v>
                </c:pt>
                <c:pt idx="50122">
                  <c:v>1455</c:v>
                </c:pt>
                <c:pt idx="50123">
                  <c:v>1469</c:v>
                </c:pt>
                <c:pt idx="50124">
                  <c:v>1432</c:v>
                </c:pt>
                <c:pt idx="50125">
                  <c:v>1442</c:v>
                </c:pt>
                <c:pt idx="50126">
                  <c:v>1408</c:v>
                </c:pt>
                <c:pt idx="50127">
                  <c:v>1321</c:v>
                </c:pt>
                <c:pt idx="50128">
                  <c:v>1233</c:v>
                </c:pt>
                <c:pt idx="50129">
                  <c:v>1177</c:v>
                </c:pt>
                <c:pt idx="50130">
                  <c:v>1195</c:v>
                </c:pt>
                <c:pt idx="50131">
                  <c:v>1164</c:v>
                </c:pt>
                <c:pt idx="50132">
                  <c:v>1112</c:v>
                </c:pt>
                <c:pt idx="50133">
                  <c:v>1058</c:v>
                </c:pt>
                <c:pt idx="50134">
                  <c:v>996</c:v>
                </c:pt>
                <c:pt idx="50135">
                  <c:v>929</c:v>
                </c:pt>
                <c:pt idx="50136">
                  <c:v>923</c:v>
                </c:pt>
                <c:pt idx="50137">
                  <c:v>910</c:v>
                </c:pt>
                <c:pt idx="50138">
                  <c:v>891</c:v>
                </c:pt>
                <c:pt idx="50139">
                  <c:v>870</c:v>
                </c:pt>
                <c:pt idx="50140">
                  <c:v>897</c:v>
                </c:pt>
                <c:pt idx="50141">
                  <c:v>943</c:v>
                </c:pt>
                <c:pt idx="50142">
                  <c:v>948</c:v>
                </c:pt>
                <c:pt idx="50143">
                  <c:v>1109</c:v>
                </c:pt>
                <c:pt idx="50144">
                  <c:v>1225</c:v>
                </c:pt>
                <c:pt idx="50145">
                  <c:v>1308</c:v>
                </c:pt>
                <c:pt idx="50146">
                  <c:v>1343</c:v>
                </c:pt>
                <c:pt idx="50147">
                  <c:v>1359</c:v>
                </c:pt>
                <c:pt idx="50148">
                  <c:v>1348</c:v>
                </c:pt>
                <c:pt idx="50149">
                  <c:v>1340</c:v>
                </c:pt>
                <c:pt idx="50150">
                  <c:v>1320</c:v>
                </c:pt>
                <c:pt idx="50151">
                  <c:v>1268</c:v>
                </c:pt>
                <c:pt idx="50152">
                  <c:v>1195</c:v>
                </c:pt>
                <c:pt idx="50153">
                  <c:v>1165</c:v>
                </c:pt>
                <c:pt idx="50154">
                  <c:v>1252</c:v>
                </c:pt>
                <c:pt idx="50155">
                  <c:v>1227</c:v>
                </c:pt>
                <c:pt idx="50156">
                  <c:v>1197</c:v>
                </c:pt>
                <c:pt idx="50157">
                  <c:v>1143</c:v>
                </c:pt>
                <c:pt idx="50158">
                  <c:v>1076</c:v>
                </c:pt>
                <c:pt idx="50159">
                  <c:v>990</c:v>
                </c:pt>
                <c:pt idx="50160">
                  <c:v>953</c:v>
                </c:pt>
                <c:pt idx="50161">
                  <c:v>925</c:v>
                </c:pt>
                <c:pt idx="50162">
                  <c:v>894</c:v>
                </c:pt>
                <c:pt idx="50163">
                  <c:v>885</c:v>
                </c:pt>
                <c:pt idx="50164">
                  <c:v>902</c:v>
                </c:pt>
                <c:pt idx="50165">
                  <c:v>955</c:v>
                </c:pt>
                <c:pt idx="50166">
                  <c:v>966</c:v>
                </c:pt>
                <c:pt idx="50167">
                  <c:v>1176</c:v>
                </c:pt>
                <c:pt idx="50168">
                  <c:v>1302</c:v>
                </c:pt>
                <c:pt idx="50169">
                  <c:v>1406</c:v>
                </c:pt>
                <c:pt idx="50170">
                  <c:v>1452</c:v>
                </c:pt>
                <c:pt idx="50171">
                  <c:v>1459</c:v>
                </c:pt>
                <c:pt idx="50172">
                  <c:v>1464</c:v>
                </c:pt>
                <c:pt idx="50173">
                  <c:v>1421</c:v>
                </c:pt>
                <c:pt idx="50174">
                  <c:v>1389</c:v>
                </c:pt>
                <c:pt idx="50175">
                  <c:v>1316</c:v>
                </c:pt>
                <c:pt idx="50176">
                  <c:v>1248</c:v>
                </c:pt>
                <c:pt idx="50177">
                  <c:v>1201</c:v>
                </c:pt>
                <c:pt idx="50178">
                  <c:v>1260</c:v>
                </c:pt>
                <c:pt idx="50179">
                  <c:v>1229</c:v>
                </c:pt>
                <c:pt idx="50180">
                  <c:v>1191</c:v>
                </c:pt>
                <c:pt idx="50181">
                  <c:v>1149</c:v>
                </c:pt>
                <c:pt idx="50182">
                  <c:v>1084</c:v>
                </c:pt>
                <c:pt idx="50183">
                  <c:v>1032</c:v>
                </c:pt>
                <c:pt idx="50184">
                  <c:v>976</c:v>
                </c:pt>
                <c:pt idx="50185">
                  <c:v>947</c:v>
                </c:pt>
                <c:pt idx="50186">
                  <c:v>922</c:v>
                </c:pt>
                <c:pt idx="50187">
                  <c:v>907</c:v>
                </c:pt>
                <c:pt idx="50188">
                  <c:v>896</c:v>
                </c:pt>
                <c:pt idx="50189">
                  <c:v>933</c:v>
                </c:pt>
                <c:pt idx="50190">
                  <c:v>958</c:v>
                </c:pt>
                <c:pt idx="50191">
                  <c:v>1147</c:v>
                </c:pt>
                <c:pt idx="50192">
                  <c:v>1301</c:v>
                </c:pt>
                <c:pt idx="50193">
                  <c:v>1410</c:v>
                </c:pt>
                <c:pt idx="50194">
                  <c:v>1453</c:v>
                </c:pt>
                <c:pt idx="50195">
                  <c:v>1462</c:v>
                </c:pt>
                <c:pt idx="50196">
                  <c:v>1473</c:v>
                </c:pt>
                <c:pt idx="50197">
                  <c:v>1510</c:v>
                </c:pt>
                <c:pt idx="50198">
                  <c:v>1499</c:v>
                </c:pt>
                <c:pt idx="50199">
                  <c:v>1413</c:v>
                </c:pt>
                <c:pt idx="50200">
                  <c:v>1319</c:v>
                </c:pt>
                <c:pt idx="50201">
                  <c:v>1230</c:v>
                </c:pt>
                <c:pt idx="50202">
                  <c:v>1316</c:v>
                </c:pt>
                <c:pt idx="50203">
                  <c:v>1299</c:v>
                </c:pt>
                <c:pt idx="50204">
                  <c:v>1243</c:v>
                </c:pt>
                <c:pt idx="50205">
                  <c:v>1191</c:v>
                </c:pt>
                <c:pt idx="50206">
                  <c:v>1137</c:v>
                </c:pt>
                <c:pt idx="50207">
                  <c:v>1081</c:v>
                </c:pt>
                <c:pt idx="50208">
                  <c:v>1029</c:v>
                </c:pt>
                <c:pt idx="50209">
                  <c:v>1002</c:v>
                </c:pt>
                <c:pt idx="50210">
                  <c:v>968</c:v>
                </c:pt>
                <c:pt idx="50211">
                  <c:v>942</c:v>
                </c:pt>
                <c:pt idx="50212">
                  <c:v>950</c:v>
                </c:pt>
                <c:pt idx="50213">
                  <c:v>956</c:v>
                </c:pt>
                <c:pt idx="50214">
                  <c:v>952</c:v>
                </c:pt>
                <c:pt idx="50215">
                  <c:v>1085</c:v>
                </c:pt>
                <c:pt idx="50216">
                  <c:v>1219</c:v>
                </c:pt>
                <c:pt idx="50217">
                  <c:v>1323</c:v>
                </c:pt>
                <c:pt idx="50218">
                  <c:v>1370</c:v>
                </c:pt>
                <c:pt idx="50219">
                  <c:v>1363</c:v>
                </c:pt>
                <c:pt idx="50220">
                  <c:v>1330</c:v>
                </c:pt>
                <c:pt idx="50221">
                  <c:v>1313</c:v>
                </c:pt>
                <c:pt idx="50222">
                  <c:v>1247</c:v>
                </c:pt>
                <c:pt idx="50223">
                  <c:v>1189</c:v>
                </c:pt>
                <c:pt idx="50224">
                  <c:v>1161</c:v>
                </c:pt>
                <c:pt idx="50225">
                  <c:v>1160</c:v>
                </c:pt>
                <c:pt idx="50226">
                  <c:v>1245</c:v>
                </c:pt>
                <c:pt idx="50227">
                  <c:v>1224</c:v>
                </c:pt>
                <c:pt idx="50228">
                  <c:v>1192</c:v>
                </c:pt>
                <c:pt idx="50229">
                  <c:v>1132</c:v>
                </c:pt>
                <c:pt idx="50230">
                  <c:v>1067</c:v>
                </c:pt>
                <c:pt idx="50231">
                  <c:v>1024</c:v>
                </c:pt>
                <c:pt idx="50232">
                  <c:v>984</c:v>
                </c:pt>
                <c:pt idx="50233">
                  <c:v>954</c:v>
                </c:pt>
                <c:pt idx="50234">
                  <c:v>946</c:v>
                </c:pt>
                <c:pt idx="50235">
                  <c:v>915</c:v>
                </c:pt>
                <c:pt idx="50236">
                  <c:v>908</c:v>
                </c:pt>
                <c:pt idx="50237">
                  <c:v>884</c:v>
                </c:pt>
                <c:pt idx="50238">
                  <c:v>865</c:v>
                </c:pt>
                <c:pt idx="50239">
                  <c:v>940</c:v>
                </c:pt>
                <c:pt idx="50240">
                  <c:v>1012</c:v>
                </c:pt>
                <c:pt idx="50241">
                  <c:v>1075</c:v>
                </c:pt>
                <c:pt idx="50242">
                  <c:v>1139</c:v>
                </c:pt>
                <c:pt idx="50243">
                  <c:v>1155</c:v>
                </c:pt>
                <c:pt idx="50244">
                  <c:v>1166</c:v>
                </c:pt>
                <c:pt idx="50245">
                  <c:v>1147</c:v>
                </c:pt>
                <c:pt idx="50246">
                  <c:v>1120</c:v>
                </c:pt>
                <c:pt idx="50247">
                  <c:v>1087</c:v>
                </c:pt>
                <c:pt idx="50248">
                  <c:v>1054</c:v>
                </c:pt>
                <c:pt idx="50249">
                  <c:v>1062</c:v>
                </c:pt>
                <c:pt idx="50250">
                  <c:v>1175</c:v>
                </c:pt>
                <c:pt idx="50251">
                  <c:v>1159</c:v>
                </c:pt>
                <c:pt idx="50252">
                  <c:v>1135</c:v>
                </c:pt>
                <c:pt idx="50253">
                  <c:v>1102</c:v>
                </c:pt>
                <c:pt idx="50254">
                  <c:v>1031</c:v>
                </c:pt>
                <c:pt idx="50255">
                  <c:v>980</c:v>
                </c:pt>
                <c:pt idx="50256">
                  <c:v>934</c:v>
                </c:pt>
                <c:pt idx="50257">
                  <c:v>913</c:v>
                </c:pt>
                <c:pt idx="50258">
                  <c:v>892</c:v>
                </c:pt>
                <c:pt idx="50259">
                  <c:v>873</c:v>
                </c:pt>
                <c:pt idx="50260">
                  <c:v>879</c:v>
                </c:pt>
                <c:pt idx="50261">
                  <c:v>908</c:v>
                </c:pt>
                <c:pt idx="50262">
                  <c:v>966</c:v>
                </c:pt>
                <c:pt idx="50263">
                  <c:v>1203</c:v>
                </c:pt>
                <c:pt idx="50264">
                  <c:v>1354</c:v>
                </c:pt>
                <c:pt idx="50265">
                  <c:v>1464</c:v>
                </c:pt>
                <c:pt idx="50266">
                  <c:v>1507</c:v>
                </c:pt>
                <c:pt idx="50267">
                  <c:v>1529</c:v>
                </c:pt>
                <c:pt idx="50268">
                  <c:v>1516</c:v>
                </c:pt>
                <c:pt idx="50269">
                  <c:v>1509</c:v>
                </c:pt>
                <c:pt idx="50270">
                  <c:v>1519</c:v>
                </c:pt>
                <c:pt idx="50271">
                  <c:v>1434</c:v>
                </c:pt>
                <c:pt idx="50272">
                  <c:v>1280</c:v>
                </c:pt>
                <c:pt idx="50273">
                  <c:v>1199</c:v>
                </c:pt>
                <c:pt idx="50274">
                  <c:v>1282</c:v>
                </c:pt>
                <c:pt idx="50275">
                  <c:v>1255</c:v>
                </c:pt>
                <c:pt idx="50276">
                  <c:v>1233</c:v>
                </c:pt>
                <c:pt idx="50277">
                  <c:v>1179</c:v>
                </c:pt>
                <c:pt idx="50278">
                  <c:v>1113</c:v>
                </c:pt>
                <c:pt idx="50279">
                  <c:v>1050</c:v>
                </c:pt>
                <c:pt idx="50280">
                  <c:v>1022</c:v>
                </c:pt>
                <c:pt idx="50281">
                  <c:v>988</c:v>
                </c:pt>
                <c:pt idx="50282">
                  <c:v>966</c:v>
                </c:pt>
                <c:pt idx="50283">
                  <c:v>950</c:v>
                </c:pt>
                <c:pt idx="50284">
                  <c:v>956</c:v>
                </c:pt>
                <c:pt idx="50285">
                  <c:v>964</c:v>
                </c:pt>
                <c:pt idx="50286">
                  <c:v>1014</c:v>
                </c:pt>
                <c:pt idx="50287">
                  <c:v>1235</c:v>
                </c:pt>
                <c:pt idx="50288">
                  <c:v>1360</c:v>
                </c:pt>
                <c:pt idx="50289">
                  <c:v>1454</c:v>
                </c:pt>
                <c:pt idx="50290">
                  <c:v>1492</c:v>
                </c:pt>
                <c:pt idx="50291">
                  <c:v>1506</c:v>
                </c:pt>
                <c:pt idx="50292">
                  <c:v>1508</c:v>
                </c:pt>
                <c:pt idx="50293">
                  <c:v>1455</c:v>
                </c:pt>
                <c:pt idx="50294">
                  <c:v>1450</c:v>
                </c:pt>
                <c:pt idx="50295">
                  <c:v>1378</c:v>
                </c:pt>
                <c:pt idx="50296">
                  <c:v>1302</c:v>
                </c:pt>
                <c:pt idx="50297">
                  <c:v>1246</c:v>
                </c:pt>
                <c:pt idx="50298">
                  <c:v>1313</c:v>
                </c:pt>
                <c:pt idx="50299">
                  <c:v>1292</c:v>
                </c:pt>
                <c:pt idx="50300">
                  <c:v>1255</c:v>
                </c:pt>
                <c:pt idx="50301">
                  <c:v>1212</c:v>
                </c:pt>
                <c:pt idx="50302">
                  <c:v>1136</c:v>
                </c:pt>
                <c:pt idx="50303">
                  <c:v>1065</c:v>
                </c:pt>
                <c:pt idx="50304">
                  <c:v>1006</c:v>
                </c:pt>
                <c:pt idx="50305">
                  <c:v>966</c:v>
                </c:pt>
                <c:pt idx="50306">
                  <c:v>944</c:v>
                </c:pt>
                <c:pt idx="50307">
                  <c:v>925</c:v>
                </c:pt>
                <c:pt idx="50308">
                  <c:v>914</c:v>
                </c:pt>
                <c:pt idx="50309">
                  <c:v>950</c:v>
                </c:pt>
                <c:pt idx="50310">
                  <c:v>963</c:v>
                </c:pt>
                <c:pt idx="50311">
                  <c:v>1153</c:v>
                </c:pt>
                <c:pt idx="50312">
                  <c:v>1303</c:v>
                </c:pt>
                <c:pt idx="50313">
                  <c:v>1385</c:v>
                </c:pt>
                <c:pt idx="50314">
                  <c:v>1460</c:v>
                </c:pt>
                <c:pt idx="50315">
                  <c:v>1474</c:v>
                </c:pt>
                <c:pt idx="50316">
                  <c:v>1479</c:v>
                </c:pt>
                <c:pt idx="50317">
                  <c:v>1489</c:v>
                </c:pt>
                <c:pt idx="50318">
                  <c:v>1455</c:v>
                </c:pt>
                <c:pt idx="50319">
                  <c:v>1362</c:v>
                </c:pt>
                <c:pt idx="50320">
                  <c:v>1256</c:v>
                </c:pt>
                <c:pt idx="50321">
                  <c:v>1187</c:v>
                </c:pt>
                <c:pt idx="50322">
                  <c:v>1231</c:v>
                </c:pt>
                <c:pt idx="50323">
                  <c:v>1178</c:v>
                </c:pt>
                <c:pt idx="50324">
                  <c:v>1111</c:v>
                </c:pt>
                <c:pt idx="50325">
                  <c:v>1079</c:v>
                </c:pt>
                <c:pt idx="50326">
                  <c:v>1049</c:v>
                </c:pt>
                <c:pt idx="50327">
                  <c:v>979</c:v>
                </c:pt>
                <c:pt idx="50328">
                  <c:v>933</c:v>
                </c:pt>
                <c:pt idx="50329">
                  <c:v>890</c:v>
                </c:pt>
                <c:pt idx="50330">
                  <c:v>876</c:v>
                </c:pt>
                <c:pt idx="50331">
                  <c:v>874</c:v>
                </c:pt>
                <c:pt idx="50332">
                  <c:v>885</c:v>
                </c:pt>
                <c:pt idx="50333">
                  <c:v>927</c:v>
                </c:pt>
                <c:pt idx="50334">
                  <c:v>958</c:v>
                </c:pt>
                <c:pt idx="50335">
                  <c:v>1165</c:v>
                </c:pt>
                <c:pt idx="50336">
                  <c:v>1313</c:v>
                </c:pt>
                <c:pt idx="50337">
                  <c:v>1398</c:v>
                </c:pt>
                <c:pt idx="50338">
                  <c:v>1458</c:v>
                </c:pt>
                <c:pt idx="50339">
                  <c:v>1447</c:v>
                </c:pt>
                <c:pt idx="50340">
                  <c:v>1389</c:v>
                </c:pt>
                <c:pt idx="50341">
                  <c:v>1391</c:v>
                </c:pt>
                <c:pt idx="50342">
                  <c:v>1346</c:v>
                </c:pt>
                <c:pt idx="50343">
                  <c:v>1324</c:v>
                </c:pt>
                <c:pt idx="50344">
                  <c:v>1212</c:v>
                </c:pt>
                <c:pt idx="50345">
                  <c:v>1166</c:v>
                </c:pt>
                <c:pt idx="50346">
                  <c:v>1222</c:v>
                </c:pt>
                <c:pt idx="50347">
                  <c:v>1182</c:v>
                </c:pt>
                <c:pt idx="50348">
                  <c:v>1135</c:v>
                </c:pt>
                <c:pt idx="50349">
                  <c:v>1100</c:v>
                </c:pt>
                <c:pt idx="50350">
                  <c:v>1033</c:v>
                </c:pt>
                <c:pt idx="50351">
                  <c:v>980</c:v>
                </c:pt>
                <c:pt idx="50352">
                  <c:v>938</c:v>
                </c:pt>
                <c:pt idx="50353">
                  <c:v>909</c:v>
                </c:pt>
                <c:pt idx="50354">
                  <c:v>890</c:v>
                </c:pt>
                <c:pt idx="50355">
                  <c:v>882</c:v>
                </c:pt>
                <c:pt idx="50356">
                  <c:v>857</c:v>
                </c:pt>
                <c:pt idx="50357">
                  <c:v>908</c:v>
                </c:pt>
                <c:pt idx="50358">
                  <c:v>953</c:v>
                </c:pt>
                <c:pt idx="50359">
                  <c:v>1131</c:v>
                </c:pt>
                <c:pt idx="50360">
                  <c:v>1226</c:v>
                </c:pt>
                <c:pt idx="50361">
                  <c:v>1331</c:v>
                </c:pt>
                <c:pt idx="50362">
                  <c:v>1438</c:v>
                </c:pt>
                <c:pt idx="50363">
                  <c:v>1444</c:v>
                </c:pt>
                <c:pt idx="50364">
                  <c:v>1455</c:v>
                </c:pt>
                <c:pt idx="50365">
                  <c:v>1462</c:v>
                </c:pt>
                <c:pt idx="50366">
                  <c:v>1452</c:v>
                </c:pt>
                <c:pt idx="50367">
                  <c:v>1392</c:v>
                </c:pt>
                <c:pt idx="50368">
                  <c:v>1302</c:v>
                </c:pt>
                <c:pt idx="50369">
                  <c:v>1208</c:v>
                </c:pt>
                <c:pt idx="50370">
                  <c:v>1297</c:v>
                </c:pt>
                <c:pt idx="50371">
                  <c:v>1287</c:v>
                </c:pt>
                <c:pt idx="50372">
                  <c:v>1238</c:v>
                </c:pt>
                <c:pt idx="50373">
                  <c:v>1186</c:v>
                </c:pt>
                <c:pt idx="50374">
                  <c:v>1136</c:v>
                </c:pt>
                <c:pt idx="50375">
                  <c:v>1085</c:v>
                </c:pt>
                <c:pt idx="50376">
                  <c:v>1041</c:v>
                </c:pt>
                <c:pt idx="50377">
                  <c:v>981</c:v>
                </c:pt>
                <c:pt idx="50378">
                  <c:v>956</c:v>
                </c:pt>
                <c:pt idx="50379">
                  <c:v>940</c:v>
                </c:pt>
                <c:pt idx="50380">
                  <c:v>931</c:v>
                </c:pt>
                <c:pt idx="50381">
                  <c:v>925</c:v>
                </c:pt>
                <c:pt idx="50382">
                  <c:v>939</c:v>
                </c:pt>
                <c:pt idx="50383">
                  <c:v>1063</c:v>
                </c:pt>
                <c:pt idx="50384">
                  <c:v>1190</c:v>
                </c:pt>
                <c:pt idx="50385">
                  <c:v>1286</c:v>
                </c:pt>
                <c:pt idx="50386">
                  <c:v>1327</c:v>
                </c:pt>
                <c:pt idx="50387">
                  <c:v>1324</c:v>
                </c:pt>
                <c:pt idx="50388">
                  <c:v>1296</c:v>
                </c:pt>
                <c:pt idx="50389">
                  <c:v>1282</c:v>
                </c:pt>
                <c:pt idx="50390">
                  <c:v>1269</c:v>
                </c:pt>
                <c:pt idx="50391">
                  <c:v>1225</c:v>
                </c:pt>
                <c:pt idx="50392">
                  <c:v>1198</c:v>
                </c:pt>
                <c:pt idx="50393">
                  <c:v>1159</c:v>
                </c:pt>
                <c:pt idx="50394">
                  <c:v>1257</c:v>
                </c:pt>
                <c:pt idx="50395">
                  <c:v>1247</c:v>
                </c:pt>
                <c:pt idx="50396">
                  <c:v>1204</c:v>
                </c:pt>
                <c:pt idx="50397">
                  <c:v>1168</c:v>
                </c:pt>
                <c:pt idx="50398">
                  <c:v>1121</c:v>
                </c:pt>
                <c:pt idx="50399">
                  <c:v>1063</c:v>
                </c:pt>
                <c:pt idx="50400">
                  <c:v>1010</c:v>
                </c:pt>
                <c:pt idx="50401">
                  <c:v>977</c:v>
                </c:pt>
                <c:pt idx="50402">
                  <c:v>953</c:v>
                </c:pt>
                <c:pt idx="50403">
                  <c:v>926</c:v>
                </c:pt>
                <c:pt idx="50404">
                  <c:v>912</c:v>
                </c:pt>
                <c:pt idx="50405">
                  <c:v>891</c:v>
                </c:pt>
                <c:pt idx="50406">
                  <c:v>847</c:v>
                </c:pt>
                <c:pt idx="50407">
                  <c:v>916</c:v>
                </c:pt>
                <c:pt idx="50408">
                  <c:v>962</c:v>
                </c:pt>
                <c:pt idx="50409">
                  <c:v>1021</c:v>
                </c:pt>
                <c:pt idx="50410">
                  <c:v>1083</c:v>
                </c:pt>
                <c:pt idx="50411">
                  <c:v>1110</c:v>
                </c:pt>
                <c:pt idx="50412">
                  <c:v>1138</c:v>
                </c:pt>
                <c:pt idx="50413">
                  <c:v>1145</c:v>
                </c:pt>
                <c:pt idx="50414">
                  <c:v>1132</c:v>
                </c:pt>
                <c:pt idx="50415">
                  <c:v>1087</c:v>
                </c:pt>
                <c:pt idx="50416">
                  <c:v>1047</c:v>
                </c:pt>
                <c:pt idx="50417">
                  <c:v>1069</c:v>
                </c:pt>
                <c:pt idx="50418">
                  <c:v>1174</c:v>
                </c:pt>
                <c:pt idx="50419">
                  <c:v>1169</c:v>
                </c:pt>
                <c:pt idx="50420">
                  <c:v>1157</c:v>
                </c:pt>
                <c:pt idx="50421">
                  <c:v>1116</c:v>
                </c:pt>
                <c:pt idx="50422">
                  <c:v>1058</c:v>
                </c:pt>
                <c:pt idx="50423">
                  <c:v>999</c:v>
                </c:pt>
                <c:pt idx="50424">
                  <c:v>964</c:v>
                </c:pt>
                <c:pt idx="50425">
                  <c:v>935</c:v>
                </c:pt>
                <c:pt idx="50426">
                  <c:v>926</c:v>
                </c:pt>
                <c:pt idx="50427">
                  <c:v>904</c:v>
                </c:pt>
                <c:pt idx="50428">
                  <c:v>888</c:v>
                </c:pt>
                <c:pt idx="50429">
                  <c:v>927</c:v>
                </c:pt>
                <c:pt idx="50430">
                  <c:v>993</c:v>
                </c:pt>
                <c:pt idx="50431">
                  <c:v>1181</c:v>
                </c:pt>
                <c:pt idx="50432">
                  <c:v>1341</c:v>
                </c:pt>
                <c:pt idx="50433">
                  <c:v>1423</c:v>
                </c:pt>
                <c:pt idx="50434">
                  <c:v>1487</c:v>
                </c:pt>
                <c:pt idx="50435">
                  <c:v>1499</c:v>
                </c:pt>
                <c:pt idx="50436">
                  <c:v>1466</c:v>
                </c:pt>
                <c:pt idx="50437">
                  <c:v>1498</c:v>
                </c:pt>
                <c:pt idx="50438">
                  <c:v>1488</c:v>
                </c:pt>
                <c:pt idx="50439">
                  <c:v>1451</c:v>
                </c:pt>
                <c:pt idx="50440">
                  <c:v>1328</c:v>
                </c:pt>
                <c:pt idx="50441">
                  <c:v>1258</c:v>
                </c:pt>
                <c:pt idx="50442">
                  <c:v>1355</c:v>
                </c:pt>
                <c:pt idx="50443">
                  <c:v>1313</c:v>
                </c:pt>
                <c:pt idx="50444">
                  <c:v>1274</c:v>
                </c:pt>
                <c:pt idx="50445">
                  <c:v>1235</c:v>
                </c:pt>
                <c:pt idx="50446">
                  <c:v>1156</c:v>
                </c:pt>
                <c:pt idx="50447">
                  <c:v>1078</c:v>
                </c:pt>
                <c:pt idx="50448">
                  <c:v>1021</c:v>
                </c:pt>
                <c:pt idx="50449">
                  <c:v>1000</c:v>
                </c:pt>
                <c:pt idx="50450">
                  <c:v>963</c:v>
                </c:pt>
                <c:pt idx="50451">
                  <c:v>954</c:v>
                </c:pt>
                <c:pt idx="50452">
                  <c:v>952</c:v>
                </c:pt>
                <c:pt idx="50453">
                  <c:v>987</c:v>
                </c:pt>
                <c:pt idx="50454">
                  <c:v>1015</c:v>
                </c:pt>
                <c:pt idx="50455">
                  <c:v>1211</c:v>
                </c:pt>
                <c:pt idx="50456">
                  <c:v>1333</c:v>
                </c:pt>
                <c:pt idx="50457">
                  <c:v>1413</c:v>
                </c:pt>
                <c:pt idx="50458">
                  <c:v>1483</c:v>
                </c:pt>
                <c:pt idx="50459">
                  <c:v>1482</c:v>
                </c:pt>
                <c:pt idx="50460">
                  <c:v>1466</c:v>
                </c:pt>
                <c:pt idx="50461">
                  <c:v>1498</c:v>
                </c:pt>
                <c:pt idx="50462">
                  <c:v>1449</c:v>
                </c:pt>
                <c:pt idx="50463">
                  <c:v>1375</c:v>
                </c:pt>
                <c:pt idx="50464">
                  <c:v>1271</c:v>
                </c:pt>
                <c:pt idx="50465">
                  <c:v>1228</c:v>
                </c:pt>
                <c:pt idx="50466">
                  <c:v>1241</c:v>
                </c:pt>
                <c:pt idx="50467">
                  <c:v>1203</c:v>
                </c:pt>
                <c:pt idx="50468">
                  <c:v>1177</c:v>
                </c:pt>
                <c:pt idx="50469">
                  <c:v>1134</c:v>
                </c:pt>
                <c:pt idx="50470">
                  <c:v>1062</c:v>
                </c:pt>
                <c:pt idx="50471">
                  <c:v>994</c:v>
                </c:pt>
                <c:pt idx="50472">
                  <c:v>952</c:v>
                </c:pt>
                <c:pt idx="50473">
                  <c:v>928</c:v>
                </c:pt>
                <c:pt idx="50474">
                  <c:v>893</c:v>
                </c:pt>
                <c:pt idx="50475">
                  <c:v>894</c:v>
                </c:pt>
                <c:pt idx="50476">
                  <c:v>914</c:v>
                </c:pt>
                <c:pt idx="50477">
                  <c:v>940</c:v>
                </c:pt>
                <c:pt idx="50478">
                  <c:v>968</c:v>
                </c:pt>
                <c:pt idx="50479">
                  <c:v>1169</c:v>
                </c:pt>
                <c:pt idx="50480">
                  <c:v>1319</c:v>
                </c:pt>
                <c:pt idx="50481">
                  <c:v>1423</c:v>
                </c:pt>
                <c:pt idx="50482">
                  <c:v>1457</c:v>
                </c:pt>
                <c:pt idx="50483">
                  <c:v>1472</c:v>
                </c:pt>
                <c:pt idx="50484">
                  <c:v>1467</c:v>
                </c:pt>
                <c:pt idx="50485">
                  <c:v>1443</c:v>
                </c:pt>
                <c:pt idx="50486">
                  <c:v>1427</c:v>
                </c:pt>
                <c:pt idx="50487">
                  <c:v>1330</c:v>
                </c:pt>
                <c:pt idx="50488">
                  <c:v>1263</c:v>
                </c:pt>
                <c:pt idx="50489">
                  <c:v>1222</c:v>
                </c:pt>
                <c:pt idx="50490">
                  <c:v>1259</c:v>
                </c:pt>
                <c:pt idx="50491">
                  <c:v>1239</c:v>
                </c:pt>
                <c:pt idx="50492">
                  <c:v>1184</c:v>
                </c:pt>
                <c:pt idx="50493">
                  <c:v>1133</c:v>
                </c:pt>
                <c:pt idx="50494">
                  <c:v>1066</c:v>
                </c:pt>
                <c:pt idx="50495">
                  <c:v>1006</c:v>
                </c:pt>
                <c:pt idx="50496">
                  <c:v>972</c:v>
                </c:pt>
                <c:pt idx="50497">
                  <c:v>942</c:v>
                </c:pt>
                <c:pt idx="50498">
                  <c:v>915</c:v>
                </c:pt>
                <c:pt idx="50499">
                  <c:v>915</c:v>
                </c:pt>
                <c:pt idx="50500">
                  <c:v>925</c:v>
                </c:pt>
                <c:pt idx="50501">
                  <c:v>950</c:v>
                </c:pt>
                <c:pt idx="50502">
                  <c:v>981</c:v>
                </c:pt>
                <c:pt idx="50503">
                  <c:v>1178</c:v>
                </c:pt>
                <c:pt idx="50504">
                  <c:v>1311</c:v>
                </c:pt>
                <c:pt idx="50505">
                  <c:v>1406</c:v>
                </c:pt>
                <c:pt idx="50506">
                  <c:v>1475</c:v>
                </c:pt>
                <c:pt idx="50507">
                  <c:v>1473</c:v>
                </c:pt>
                <c:pt idx="50508">
                  <c:v>1451</c:v>
                </c:pt>
                <c:pt idx="50509">
                  <c:v>1458</c:v>
                </c:pt>
                <c:pt idx="50510">
                  <c:v>1454</c:v>
                </c:pt>
                <c:pt idx="50511">
                  <c:v>1396</c:v>
                </c:pt>
                <c:pt idx="50512">
                  <c:v>1297</c:v>
                </c:pt>
                <c:pt idx="50513">
                  <c:v>1245</c:v>
                </c:pt>
                <c:pt idx="50514">
                  <c:v>1308</c:v>
                </c:pt>
                <c:pt idx="50515">
                  <c:v>1276</c:v>
                </c:pt>
                <c:pt idx="50516">
                  <c:v>1234</c:v>
                </c:pt>
                <c:pt idx="50517">
                  <c:v>1195</c:v>
                </c:pt>
                <c:pt idx="50518">
                  <c:v>1129</c:v>
                </c:pt>
                <c:pt idx="50519">
                  <c:v>1048</c:v>
                </c:pt>
                <c:pt idx="50520">
                  <c:v>1013</c:v>
                </c:pt>
                <c:pt idx="50521">
                  <c:v>950</c:v>
                </c:pt>
                <c:pt idx="50522">
                  <c:v>942</c:v>
                </c:pt>
                <c:pt idx="50523">
                  <c:v>939</c:v>
                </c:pt>
                <c:pt idx="50524">
                  <c:v>905</c:v>
                </c:pt>
                <c:pt idx="50525">
                  <c:v>939</c:v>
                </c:pt>
                <c:pt idx="50526">
                  <c:v>973</c:v>
                </c:pt>
                <c:pt idx="50527">
                  <c:v>1170</c:v>
                </c:pt>
                <c:pt idx="50528">
                  <c:v>1301</c:v>
                </c:pt>
                <c:pt idx="50529">
                  <c:v>1409</c:v>
                </c:pt>
                <c:pt idx="50530">
                  <c:v>1430</c:v>
                </c:pt>
                <c:pt idx="50531">
                  <c:v>1468</c:v>
                </c:pt>
                <c:pt idx="50532">
                  <c:v>1416</c:v>
                </c:pt>
                <c:pt idx="50533">
                  <c:v>1338</c:v>
                </c:pt>
                <c:pt idx="50534">
                  <c:v>1376</c:v>
                </c:pt>
                <c:pt idx="50535">
                  <c:v>1327</c:v>
                </c:pt>
                <c:pt idx="50536">
                  <c:v>1227</c:v>
                </c:pt>
                <c:pt idx="50537">
                  <c:v>1194</c:v>
                </c:pt>
                <c:pt idx="50538">
                  <c:v>1259</c:v>
                </c:pt>
                <c:pt idx="50539">
                  <c:v>1258</c:v>
                </c:pt>
                <c:pt idx="50540">
                  <c:v>1215</c:v>
                </c:pt>
                <c:pt idx="50541">
                  <c:v>1166</c:v>
                </c:pt>
                <c:pt idx="50542">
                  <c:v>1100</c:v>
                </c:pt>
                <c:pt idx="50543">
                  <c:v>1038</c:v>
                </c:pt>
                <c:pt idx="50544">
                  <c:v>1002</c:v>
                </c:pt>
                <c:pt idx="50545">
                  <c:v>969</c:v>
                </c:pt>
                <c:pt idx="50546">
                  <c:v>940</c:v>
                </c:pt>
                <c:pt idx="50547">
                  <c:v>933</c:v>
                </c:pt>
                <c:pt idx="50548">
                  <c:v>922</c:v>
                </c:pt>
                <c:pt idx="50549">
                  <c:v>929</c:v>
                </c:pt>
                <c:pt idx="50550">
                  <c:v>919</c:v>
                </c:pt>
                <c:pt idx="50551">
                  <c:v>1004</c:v>
                </c:pt>
                <c:pt idx="50552">
                  <c:v>1121</c:v>
                </c:pt>
                <c:pt idx="50553">
                  <c:v>1205</c:v>
                </c:pt>
                <c:pt idx="50554">
                  <c:v>1227</c:v>
                </c:pt>
                <c:pt idx="50555">
                  <c:v>1208</c:v>
                </c:pt>
                <c:pt idx="50556">
                  <c:v>1184</c:v>
                </c:pt>
                <c:pt idx="50557">
                  <c:v>1176</c:v>
                </c:pt>
                <c:pt idx="50558">
                  <c:v>1130</c:v>
                </c:pt>
                <c:pt idx="50559">
                  <c:v>1085</c:v>
                </c:pt>
                <c:pt idx="50560">
                  <c:v>1078</c:v>
                </c:pt>
                <c:pt idx="50561">
                  <c:v>1088</c:v>
                </c:pt>
                <c:pt idx="50562">
                  <c:v>1161</c:v>
                </c:pt>
                <c:pt idx="50563">
                  <c:v>1151</c:v>
                </c:pt>
                <c:pt idx="50564">
                  <c:v>1108</c:v>
                </c:pt>
                <c:pt idx="50565">
                  <c:v>1056</c:v>
                </c:pt>
                <c:pt idx="50566">
                  <c:v>1007</c:v>
                </c:pt>
                <c:pt idx="50567">
                  <c:v>964</c:v>
                </c:pt>
                <c:pt idx="50568">
                  <c:v>929</c:v>
                </c:pt>
                <c:pt idx="50569">
                  <c:v>887</c:v>
                </c:pt>
                <c:pt idx="50570">
                  <c:v>875</c:v>
                </c:pt>
                <c:pt idx="50571">
                  <c:v>868</c:v>
                </c:pt>
                <c:pt idx="50572">
                  <c:v>829</c:v>
                </c:pt>
                <c:pt idx="50573">
                  <c:v>844</c:v>
                </c:pt>
                <c:pt idx="50574">
                  <c:v>815</c:v>
                </c:pt>
                <c:pt idx="50575">
                  <c:v>867</c:v>
                </c:pt>
                <c:pt idx="50576">
                  <c:v>929</c:v>
                </c:pt>
                <c:pt idx="50577">
                  <c:v>993</c:v>
                </c:pt>
                <c:pt idx="50578">
                  <c:v>1058</c:v>
                </c:pt>
                <c:pt idx="50579">
                  <c:v>1072</c:v>
                </c:pt>
                <c:pt idx="50580">
                  <c:v>1069</c:v>
                </c:pt>
                <c:pt idx="50581">
                  <c:v>1015</c:v>
                </c:pt>
                <c:pt idx="50582">
                  <c:v>1007</c:v>
                </c:pt>
                <c:pt idx="50583">
                  <c:v>997</c:v>
                </c:pt>
                <c:pt idx="50584">
                  <c:v>982</c:v>
                </c:pt>
                <c:pt idx="50585">
                  <c:v>1017</c:v>
                </c:pt>
                <c:pt idx="50586">
                  <c:v>1083</c:v>
                </c:pt>
                <c:pt idx="50587">
                  <c:v>1080</c:v>
                </c:pt>
                <c:pt idx="50588">
                  <c:v>1062</c:v>
                </c:pt>
                <c:pt idx="50589">
                  <c:v>1023</c:v>
                </c:pt>
                <c:pt idx="50590">
                  <c:v>977</c:v>
                </c:pt>
                <c:pt idx="50591">
                  <c:v>911</c:v>
                </c:pt>
                <c:pt idx="50592">
                  <c:v>867</c:v>
                </c:pt>
                <c:pt idx="50593">
                  <c:v>840</c:v>
                </c:pt>
                <c:pt idx="50594">
                  <c:v>834</c:v>
                </c:pt>
                <c:pt idx="50595">
                  <c:v>825</c:v>
                </c:pt>
                <c:pt idx="50596">
                  <c:v>841</c:v>
                </c:pt>
                <c:pt idx="50597">
                  <c:v>883</c:v>
                </c:pt>
                <c:pt idx="50598">
                  <c:v>927</c:v>
                </c:pt>
                <c:pt idx="50599">
                  <c:v>1105</c:v>
                </c:pt>
                <c:pt idx="50600">
                  <c:v>1274</c:v>
                </c:pt>
                <c:pt idx="50601">
                  <c:v>1379</c:v>
                </c:pt>
                <c:pt idx="50602">
                  <c:v>1432</c:v>
                </c:pt>
                <c:pt idx="50603">
                  <c:v>1452</c:v>
                </c:pt>
                <c:pt idx="50604">
                  <c:v>1442</c:v>
                </c:pt>
                <c:pt idx="50605">
                  <c:v>1464</c:v>
                </c:pt>
                <c:pt idx="50606">
                  <c:v>1465</c:v>
                </c:pt>
                <c:pt idx="50607">
                  <c:v>1430</c:v>
                </c:pt>
                <c:pt idx="50608">
                  <c:v>1317</c:v>
                </c:pt>
                <c:pt idx="50609">
                  <c:v>1251</c:v>
                </c:pt>
                <c:pt idx="50610">
                  <c:v>1304</c:v>
                </c:pt>
                <c:pt idx="50611">
                  <c:v>1286</c:v>
                </c:pt>
                <c:pt idx="50612">
                  <c:v>1242</c:v>
                </c:pt>
                <c:pt idx="50613">
                  <c:v>1170</c:v>
                </c:pt>
                <c:pt idx="50614">
                  <c:v>1095</c:v>
                </c:pt>
                <c:pt idx="50615">
                  <c:v>1015</c:v>
                </c:pt>
                <c:pt idx="50616">
                  <c:v>976</c:v>
                </c:pt>
                <c:pt idx="50617">
                  <c:v>936</c:v>
                </c:pt>
                <c:pt idx="50618">
                  <c:v>907</c:v>
                </c:pt>
                <c:pt idx="50619">
                  <c:v>901</c:v>
                </c:pt>
                <c:pt idx="50620">
                  <c:v>903</c:v>
                </c:pt>
                <c:pt idx="50621">
                  <c:v>938</c:v>
                </c:pt>
                <c:pt idx="50622">
                  <c:v>969</c:v>
                </c:pt>
                <c:pt idx="50623">
                  <c:v>1164</c:v>
                </c:pt>
                <c:pt idx="50624">
                  <c:v>1282</c:v>
                </c:pt>
                <c:pt idx="50625">
                  <c:v>1366</c:v>
                </c:pt>
                <c:pt idx="50626">
                  <c:v>1415</c:v>
                </c:pt>
                <c:pt idx="50627">
                  <c:v>1430</c:v>
                </c:pt>
                <c:pt idx="50628">
                  <c:v>1420</c:v>
                </c:pt>
                <c:pt idx="50629">
                  <c:v>1452</c:v>
                </c:pt>
                <c:pt idx="50630">
                  <c:v>1451</c:v>
                </c:pt>
                <c:pt idx="50631">
                  <c:v>1396</c:v>
                </c:pt>
                <c:pt idx="50632">
                  <c:v>1286</c:v>
                </c:pt>
                <c:pt idx="50633">
                  <c:v>1241</c:v>
                </c:pt>
                <c:pt idx="50634">
                  <c:v>1304</c:v>
                </c:pt>
                <c:pt idx="50635">
                  <c:v>1265</c:v>
                </c:pt>
                <c:pt idx="50636">
                  <c:v>1220</c:v>
                </c:pt>
                <c:pt idx="50637">
                  <c:v>1177</c:v>
                </c:pt>
                <c:pt idx="50638">
                  <c:v>1102</c:v>
                </c:pt>
                <c:pt idx="50639">
                  <c:v>1027</c:v>
                </c:pt>
                <c:pt idx="50640">
                  <c:v>981</c:v>
                </c:pt>
                <c:pt idx="50641">
                  <c:v>956</c:v>
                </c:pt>
                <c:pt idx="50642">
                  <c:v>914</c:v>
                </c:pt>
                <c:pt idx="50643">
                  <c:v>892</c:v>
                </c:pt>
                <c:pt idx="50644">
                  <c:v>901</c:v>
                </c:pt>
                <c:pt idx="50645">
                  <c:v>939</c:v>
                </c:pt>
                <c:pt idx="50646">
                  <c:v>951</c:v>
                </c:pt>
                <c:pt idx="50647">
                  <c:v>1153</c:v>
                </c:pt>
                <c:pt idx="50648">
                  <c:v>1284</c:v>
                </c:pt>
                <c:pt idx="50649">
                  <c:v>1361</c:v>
                </c:pt>
                <c:pt idx="50650">
                  <c:v>1378</c:v>
                </c:pt>
                <c:pt idx="50651">
                  <c:v>1340</c:v>
                </c:pt>
                <c:pt idx="50652">
                  <c:v>1339</c:v>
                </c:pt>
                <c:pt idx="50653">
                  <c:v>1332</c:v>
                </c:pt>
                <c:pt idx="50654">
                  <c:v>1325</c:v>
                </c:pt>
                <c:pt idx="50655">
                  <c:v>1301</c:v>
                </c:pt>
                <c:pt idx="50656">
                  <c:v>1268</c:v>
                </c:pt>
                <c:pt idx="50657">
                  <c:v>1220</c:v>
                </c:pt>
                <c:pt idx="50658">
                  <c:v>1261</c:v>
                </c:pt>
                <c:pt idx="50659">
                  <c:v>1217</c:v>
                </c:pt>
                <c:pt idx="50660">
                  <c:v>1173</c:v>
                </c:pt>
                <c:pt idx="50661">
                  <c:v>1122</c:v>
                </c:pt>
                <c:pt idx="50662">
                  <c:v>1041</c:v>
                </c:pt>
                <c:pt idx="50663">
                  <c:v>981</c:v>
                </c:pt>
                <c:pt idx="50664">
                  <c:v>951</c:v>
                </c:pt>
                <c:pt idx="50665">
                  <c:v>924</c:v>
                </c:pt>
                <c:pt idx="50666">
                  <c:v>914</c:v>
                </c:pt>
                <c:pt idx="50667">
                  <c:v>905</c:v>
                </c:pt>
                <c:pt idx="50668">
                  <c:v>917</c:v>
                </c:pt>
                <c:pt idx="50669">
                  <c:v>948</c:v>
                </c:pt>
                <c:pt idx="50670">
                  <c:v>972</c:v>
                </c:pt>
                <c:pt idx="50671">
                  <c:v>1163</c:v>
                </c:pt>
                <c:pt idx="50672">
                  <c:v>1254</c:v>
                </c:pt>
                <c:pt idx="50673">
                  <c:v>1350</c:v>
                </c:pt>
                <c:pt idx="50674">
                  <c:v>1394</c:v>
                </c:pt>
                <c:pt idx="50675">
                  <c:v>1401</c:v>
                </c:pt>
                <c:pt idx="50676">
                  <c:v>1417</c:v>
                </c:pt>
                <c:pt idx="50677">
                  <c:v>1439</c:v>
                </c:pt>
                <c:pt idx="50678">
                  <c:v>1426</c:v>
                </c:pt>
                <c:pt idx="50679">
                  <c:v>1378</c:v>
                </c:pt>
                <c:pt idx="50680">
                  <c:v>1286</c:v>
                </c:pt>
                <c:pt idx="50681">
                  <c:v>1241</c:v>
                </c:pt>
                <c:pt idx="50682">
                  <c:v>1311</c:v>
                </c:pt>
                <c:pt idx="50683">
                  <c:v>1281</c:v>
                </c:pt>
                <c:pt idx="50684">
                  <c:v>1224</c:v>
                </c:pt>
                <c:pt idx="50685">
                  <c:v>1174</c:v>
                </c:pt>
                <c:pt idx="50686">
                  <c:v>1108</c:v>
                </c:pt>
                <c:pt idx="50687">
                  <c:v>1045</c:v>
                </c:pt>
                <c:pt idx="50688">
                  <c:v>1007</c:v>
                </c:pt>
                <c:pt idx="50689">
                  <c:v>960</c:v>
                </c:pt>
                <c:pt idx="50690">
                  <c:v>935</c:v>
                </c:pt>
                <c:pt idx="50691">
                  <c:v>920</c:v>
                </c:pt>
                <c:pt idx="50692">
                  <c:v>927</c:v>
                </c:pt>
                <c:pt idx="50693">
                  <c:v>951</c:v>
                </c:pt>
                <c:pt idx="50694">
                  <c:v>986</c:v>
                </c:pt>
                <c:pt idx="50695">
                  <c:v>1195</c:v>
                </c:pt>
                <c:pt idx="50696">
                  <c:v>1288</c:v>
                </c:pt>
                <c:pt idx="50697">
                  <c:v>1388</c:v>
                </c:pt>
                <c:pt idx="50698">
                  <c:v>1400</c:v>
                </c:pt>
                <c:pt idx="50699">
                  <c:v>1351</c:v>
                </c:pt>
                <c:pt idx="50700">
                  <c:v>1327</c:v>
                </c:pt>
                <c:pt idx="50701">
                  <c:v>1309</c:v>
                </c:pt>
                <c:pt idx="50702">
                  <c:v>1319</c:v>
                </c:pt>
                <c:pt idx="50703">
                  <c:v>1285</c:v>
                </c:pt>
                <c:pt idx="50704">
                  <c:v>1213</c:v>
                </c:pt>
                <c:pt idx="50705">
                  <c:v>1208</c:v>
                </c:pt>
                <c:pt idx="50706">
                  <c:v>1243</c:v>
                </c:pt>
                <c:pt idx="50707">
                  <c:v>1223</c:v>
                </c:pt>
                <c:pt idx="50708">
                  <c:v>1174</c:v>
                </c:pt>
                <c:pt idx="50709">
                  <c:v>1116</c:v>
                </c:pt>
                <c:pt idx="50710">
                  <c:v>1061</c:v>
                </c:pt>
                <c:pt idx="50711">
                  <c:v>1012</c:v>
                </c:pt>
                <c:pt idx="50712">
                  <c:v>970</c:v>
                </c:pt>
                <c:pt idx="50713">
                  <c:v>935</c:v>
                </c:pt>
                <c:pt idx="50714">
                  <c:v>909</c:v>
                </c:pt>
                <c:pt idx="50715">
                  <c:v>906</c:v>
                </c:pt>
                <c:pt idx="50716">
                  <c:v>903</c:v>
                </c:pt>
                <c:pt idx="50717">
                  <c:v>908</c:v>
                </c:pt>
                <c:pt idx="50718">
                  <c:v>887</c:v>
                </c:pt>
                <c:pt idx="50719">
                  <c:v>1007</c:v>
                </c:pt>
                <c:pt idx="50720">
                  <c:v>1131</c:v>
                </c:pt>
                <c:pt idx="50721">
                  <c:v>1219</c:v>
                </c:pt>
                <c:pt idx="50722">
                  <c:v>1266</c:v>
                </c:pt>
                <c:pt idx="50723">
                  <c:v>1273</c:v>
                </c:pt>
                <c:pt idx="50724">
                  <c:v>1247</c:v>
                </c:pt>
                <c:pt idx="50725">
                  <c:v>1250</c:v>
                </c:pt>
                <c:pt idx="50726">
                  <c:v>1227</c:v>
                </c:pt>
                <c:pt idx="50727">
                  <c:v>1177</c:v>
                </c:pt>
                <c:pt idx="50728">
                  <c:v>1155</c:v>
                </c:pt>
                <c:pt idx="50729">
                  <c:v>1165</c:v>
                </c:pt>
                <c:pt idx="50730">
                  <c:v>1224</c:v>
                </c:pt>
                <c:pt idx="50731">
                  <c:v>1220</c:v>
                </c:pt>
                <c:pt idx="50732">
                  <c:v>1177</c:v>
                </c:pt>
                <c:pt idx="50733">
                  <c:v>1123</c:v>
                </c:pt>
                <c:pt idx="50734">
                  <c:v>1090</c:v>
                </c:pt>
                <c:pt idx="50735">
                  <c:v>1026</c:v>
                </c:pt>
                <c:pt idx="50736">
                  <c:v>979</c:v>
                </c:pt>
                <c:pt idx="50737">
                  <c:v>952</c:v>
                </c:pt>
                <c:pt idx="50738">
                  <c:v>935</c:v>
                </c:pt>
                <c:pt idx="50739">
                  <c:v>920</c:v>
                </c:pt>
                <c:pt idx="50740">
                  <c:v>903</c:v>
                </c:pt>
                <c:pt idx="50741">
                  <c:v>887</c:v>
                </c:pt>
                <c:pt idx="50742">
                  <c:v>862</c:v>
                </c:pt>
                <c:pt idx="50743">
                  <c:v>920</c:v>
                </c:pt>
                <c:pt idx="50744">
                  <c:v>1001</c:v>
                </c:pt>
                <c:pt idx="50745">
                  <c:v>1078</c:v>
                </c:pt>
                <c:pt idx="50746">
                  <c:v>1120</c:v>
                </c:pt>
                <c:pt idx="50747">
                  <c:v>1112</c:v>
                </c:pt>
                <c:pt idx="50748">
                  <c:v>1089</c:v>
                </c:pt>
                <c:pt idx="50749">
                  <c:v>1090</c:v>
                </c:pt>
                <c:pt idx="50750">
                  <c:v>1126</c:v>
                </c:pt>
                <c:pt idx="50751">
                  <c:v>1122</c:v>
                </c:pt>
                <c:pt idx="50752">
                  <c:v>1097</c:v>
                </c:pt>
                <c:pt idx="50753">
                  <c:v>1133</c:v>
                </c:pt>
                <c:pt idx="50754">
                  <c:v>1196</c:v>
                </c:pt>
                <c:pt idx="50755">
                  <c:v>1189</c:v>
                </c:pt>
                <c:pt idx="50756">
                  <c:v>1177</c:v>
                </c:pt>
                <c:pt idx="50757">
                  <c:v>1135</c:v>
                </c:pt>
                <c:pt idx="50758">
                  <c:v>1083</c:v>
                </c:pt>
                <c:pt idx="50759">
                  <c:v>1015</c:v>
                </c:pt>
                <c:pt idx="50760">
                  <c:v>967</c:v>
                </c:pt>
                <c:pt idx="50761">
                  <c:v>929</c:v>
                </c:pt>
                <c:pt idx="50762">
                  <c:v>911</c:v>
                </c:pt>
                <c:pt idx="50763">
                  <c:v>894</c:v>
                </c:pt>
                <c:pt idx="50764">
                  <c:v>899</c:v>
                </c:pt>
                <c:pt idx="50765">
                  <c:v>918</c:v>
                </c:pt>
                <c:pt idx="50766">
                  <c:v>963</c:v>
                </c:pt>
                <c:pt idx="50767">
                  <c:v>1204</c:v>
                </c:pt>
                <c:pt idx="50768">
                  <c:v>1362</c:v>
                </c:pt>
                <c:pt idx="50769">
                  <c:v>1454</c:v>
                </c:pt>
                <c:pt idx="50770">
                  <c:v>1487</c:v>
                </c:pt>
                <c:pt idx="50771">
                  <c:v>1500</c:v>
                </c:pt>
                <c:pt idx="50772">
                  <c:v>1505</c:v>
                </c:pt>
                <c:pt idx="50773">
                  <c:v>1507</c:v>
                </c:pt>
                <c:pt idx="50774">
                  <c:v>1501</c:v>
                </c:pt>
                <c:pt idx="50775">
                  <c:v>1452</c:v>
                </c:pt>
                <c:pt idx="50776">
                  <c:v>1351</c:v>
                </c:pt>
                <c:pt idx="50777">
                  <c:v>1261</c:v>
                </c:pt>
                <c:pt idx="50778">
                  <c:v>1326</c:v>
                </c:pt>
                <c:pt idx="50779">
                  <c:v>1288</c:v>
                </c:pt>
                <c:pt idx="50780">
                  <c:v>1242</c:v>
                </c:pt>
                <c:pt idx="50781">
                  <c:v>1191</c:v>
                </c:pt>
                <c:pt idx="50782">
                  <c:v>1127</c:v>
                </c:pt>
                <c:pt idx="50783">
                  <c:v>1055</c:v>
                </c:pt>
                <c:pt idx="50784">
                  <c:v>1001</c:v>
                </c:pt>
                <c:pt idx="50785">
                  <c:v>963</c:v>
                </c:pt>
                <c:pt idx="50786">
                  <c:v>941</c:v>
                </c:pt>
                <c:pt idx="50787">
                  <c:v>927</c:v>
                </c:pt>
                <c:pt idx="50788">
                  <c:v>935</c:v>
                </c:pt>
                <c:pt idx="50789">
                  <c:v>956</c:v>
                </c:pt>
                <c:pt idx="50790">
                  <c:v>1001</c:v>
                </c:pt>
                <c:pt idx="50791">
                  <c:v>1200</c:v>
                </c:pt>
                <c:pt idx="50792">
                  <c:v>1336</c:v>
                </c:pt>
                <c:pt idx="50793">
                  <c:v>1465</c:v>
                </c:pt>
                <c:pt idx="50794">
                  <c:v>1519</c:v>
                </c:pt>
                <c:pt idx="50795">
                  <c:v>1522</c:v>
                </c:pt>
                <c:pt idx="50796">
                  <c:v>1529</c:v>
                </c:pt>
                <c:pt idx="50797">
                  <c:v>1519</c:v>
                </c:pt>
                <c:pt idx="50798">
                  <c:v>1496</c:v>
                </c:pt>
                <c:pt idx="50799">
                  <c:v>1433</c:v>
                </c:pt>
                <c:pt idx="50800">
                  <c:v>1321</c:v>
                </c:pt>
                <c:pt idx="50801">
                  <c:v>1244</c:v>
                </c:pt>
                <c:pt idx="50802">
                  <c:v>1323</c:v>
                </c:pt>
                <c:pt idx="50803">
                  <c:v>1266</c:v>
                </c:pt>
                <c:pt idx="50804">
                  <c:v>1233</c:v>
                </c:pt>
                <c:pt idx="50805">
                  <c:v>1185</c:v>
                </c:pt>
                <c:pt idx="50806">
                  <c:v>1110</c:v>
                </c:pt>
                <c:pt idx="50807">
                  <c:v>1041</c:v>
                </c:pt>
                <c:pt idx="50808">
                  <c:v>989</c:v>
                </c:pt>
                <c:pt idx="50809">
                  <c:v>952</c:v>
                </c:pt>
                <c:pt idx="50810">
                  <c:v>924</c:v>
                </c:pt>
                <c:pt idx="50811">
                  <c:v>912</c:v>
                </c:pt>
                <c:pt idx="50812">
                  <c:v>910</c:v>
                </c:pt>
                <c:pt idx="50813">
                  <c:v>946</c:v>
                </c:pt>
                <c:pt idx="50814">
                  <c:v>976</c:v>
                </c:pt>
                <c:pt idx="50815">
                  <c:v>1181</c:v>
                </c:pt>
                <c:pt idx="50816">
                  <c:v>1337</c:v>
                </c:pt>
                <c:pt idx="50817">
                  <c:v>1443</c:v>
                </c:pt>
                <c:pt idx="50818">
                  <c:v>1471</c:v>
                </c:pt>
                <c:pt idx="50819">
                  <c:v>1452</c:v>
                </c:pt>
                <c:pt idx="50820">
                  <c:v>1433</c:v>
                </c:pt>
                <c:pt idx="50821">
                  <c:v>1406</c:v>
                </c:pt>
                <c:pt idx="50822">
                  <c:v>1365</c:v>
                </c:pt>
                <c:pt idx="50823">
                  <c:v>1326</c:v>
                </c:pt>
                <c:pt idx="50824">
                  <c:v>1253</c:v>
                </c:pt>
                <c:pt idx="50825">
                  <c:v>1220</c:v>
                </c:pt>
                <c:pt idx="50826">
                  <c:v>1256</c:v>
                </c:pt>
                <c:pt idx="50827">
                  <c:v>1238</c:v>
                </c:pt>
                <c:pt idx="50828">
                  <c:v>1194</c:v>
                </c:pt>
                <c:pt idx="50829">
                  <c:v>1134</c:v>
                </c:pt>
                <c:pt idx="50830">
                  <c:v>1055</c:v>
                </c:pt>
                <c:pt idx="50831">
                  <c:v>997</c:v>
                </c:pt>
                <c:pt idx="50832">
                  <c:v>948</c:v>
                </c:pt>
                <c:pt idx="50833">
                  <c:v>912</c:v>
                </c:pt>
                <c:pt idx="50834">
                  <c:v>902</c:v>
                </c:pt>
                <c:pt idx="50835">
                  <c:v>890</c:v>
                </c:pt>
                <c:pt idx="50836">
                  <c:v>896</c:v>
                </c:pt>
                <c:pt idx="50837">
                  <c:v>915</c:v>
                </c:pt>
                <c:pt idx="50838">
                  <c:v>978</c:v>
                </c:pt>
                <c:pt idx="50839">
                  <c:v>1162</c:v>
                </c:pt>
                <c:pt idx="50840">
                  <c:v>1303</c:v>
                </c:pt>
                <c:pt idx="50841">
                  <c:v>1407</c:v>
                </c:pt>
                <c:pt idx="50842">
                  <c:v>1472</c:v>
                </c:pt>
                <c:pt idx="50843">
                  <c:v>1482</c:v>
                </c:pt>
                <c:pt idx="50844">
                  <c:v>1491</c:v>
                </c:pt>
                <c:pt idx="50845">
                  <c:v>1478</c:v>
                </c:pt>
                <c:pt idx="50846">
                  <c:v>1437</c:v>
                </c:pt>
                <c:pt idx="50847">
                  <c:v>1375</c:v>
                </c:pt>
                <c:pt idx="50848">
                  <c:v>1281</c:v>
                </c:pt>
                <c:pt idx="50849">
                  <c:v>1214</c:v>
                </c:pt>
                <c:pt idx="50850">
                  <c:v>1278</c:v>
                </c:pt>
                <c:pt idx="50851">
                  <c:v>1245</c:v>
                </c:pt>
                <c:pt idx="50852">
                  <c:v>1223</c:v>
                </c:pt>
                <c:pt idx="50853">
                  <c:v>1173</c:v>
                </c:pt>
                <c:pt idx="50854">
                  <c:v>1101</c:v>
                </c:pt>
                <c:pt idx="50855">
                  <c:v>1055</c:v>
                </c:pt>
                <c:pt idx="50856">
                  <c:v>1008</c:v>
                </c:pt>
                <c:pt idx="50857">
                  <c:v>987</c:v>
                </c:pt>
                <c:pt idx="50858">
                  <c:v>971</c:v>
                </c:pt>
                <c:pt idx="50859">
                  <c:v>942</c:v>
                </c:pt>
                <c:pt idx="50860">
                  <c:v>948</c:v>
                </c:pt>
                <c:pt idx="50861">
                  <c:v>973</c:v>
                </c:pt>
                <c:pt idx="50862">
                  <c:v>1014</c:v>
                </c:pt>
                <c:pt idx="50863">
                  <c:v>1199</c:v>
                </c:pt>
                <c:pt idx="50864">
                  <c:v>1323</c:v>
                </c:pt>
                <c:pt idx="50865">
                  <c:v>1427</c:v>
                </c:pt>
                <c:pt idx="50866">
                  <c:v>1468</c:v>
                </c:pt>
                <c:pt idx="50867">
                  <c:v>1468</c:v>
                </c:pt>
                <c:pt idx="50868">
                  <c:v>1451</c:v>
                </c:pt>
                <c:pt idx="50869">
                  <c:v>1480</c:v>
                </c:pt>
                <c:pt idx="50870">
                  <c:v>1482</c:v>
                </c:pt>
                <c:pt idx="50871">
                  <c:v>1437</c:v>
                </c:pt>
                <c:pt idx="50872">
                  <c:v>1331</c:v>
                </c:pt>
                <c:pt idx="50873">
                  <c:v>1309</c:v>
                </c:pt>
                <c:pt idx="50874">
                  <c:v>1310</c:v>
                </c:pt>
                <c:pt idx="50875">
                  <c:v>1279</c:v>
                </c:pt>
                <c:pt idx="50876">
                  <c:v>1236</c:v>
                </c:pt>
                <c:pt idx="50877">
                  <c:v>1192</c:v>
                </c:pt>
                <c:pt idx="50878">
                  <c:v>1133</c:v>
                </c:pt>
                <c:pt idx="50879">
                  <c:v>1066</c:v>
                </c:pt>
                <c:pt idx="50880">
                  <c:v>1032</c:v>
                </c:pt>
                <c:pt idx="50881">
                  <c:v>1002</c:v>
                </c:pt>
                <c:pt idx="50882">
                  <c:v>972</c:v>
                </c:pt>
                <c:pt idx="50883">
                  <c:v>947</c:v>
                </c:pt>
                <c:pt idx="50884">
                  <c:v>953</c:v>
                </c:pt>
                <c:pt idx="50885">
                  <c:v>966</c:v>
                </c:pt>
                <c:pt idx="50886">
                  <c:v>947</c:v>
                </c:pt>
                <c:pt idx="50887">
                  <c:v>1073</c:v>
                </c:pt>
                <c:pt idx="50888">
                  <c:v>1177</c:v>
                </c:pt>
                <c:pt idx="50889">
                  <c:v>1258</c:v>
                </c:pt>
                <c:pt idx="50890">
                  <c:v>1273</c:v>
                </c:pt>
                <c:pt idx="50891">
                  <c:v>1249</c:v>
                </c:pt>
                <c:pt idx="50892">
                  <c:v>1213</c:v>
                </c:pt>
                <c:pt idx="50893">
                  <c:v>1190</c:v>
                </c:pt>
                <c:pt idx="50894">
                  <c:v>1162</c:v>
                </c:pt>
                <c:pt idx="50895">
                  <c:v>1133</c:v>
                </c:pt>
                <c:pt idx="50896">
                  <c:v>1123</c:v>
                </c:pt>
                <c:pt idx="50897">
                  <c:v>1165</c:v>
                </c:pt>
                <c:pt idx="50898">
                  <c:v>1201</c:v>
                </c:pt>
                <c:pt idx="50899">
                  <c:v>1188</c:v>
                </c:pt>
                <c:pt idx="50900">
                  <c:v>1142</c:v>
                </c:pt>
                <c:pt idx="50901">
                  <c:v>1093</c:v>
                </c:pt>
                <c:pt idx="50902">
                  <c:v>1052</c:v>
                </c:pt>
                <c:pt idx="50903">
                  <c:v>995</c:v>
                </c:pt>
                <c:pt idx="50904">
                  <c:v>939</c:v>
                </c:pt>
                <c:pt idx="50905">
                  <c:v>907</c:v>
                </c:pt>
                <c:pt idx="50906">
                  <c:v>892</c:v>
                </c:pt>
                <c:pt idx="50907">
                  <c:v>865</c:v>
                </c:pt>
                <c:pt idx="50908">
                  <c:v>856</c:v>
                </c:pt>
                <c:pt idx="50909">
                  <c:v>821</c:v>
                </c:pt>
                <c:pt idx="50910">
                  <c:v>810</c:v>
                </c:pt>
                <c:pt idx="50911">
                  <c:v>881</c:v>
                </c:pt>
                <c:pt idx="50912">
                  <c:v>957</c:v>
                </c:pt>
                <c:pt idx="50913">
                  <c:v>1008</c:v>
                </c:pt>
                <c:pt idx="50914">
                  <c:v>1076</c:v>
                </c:pt>
                <c:pt idx="50915">
                  <c:v>1113</c:v>
                </c:pt>
                <c:pt idx="50916">
                  <c:v>1104</c:v>
                </c:pt>
                <c:pt idx="50917">
                  <c:v>1122</c:v>
                </c:pt>
                <c:pt idx="50918">
                  <c:v>1100</c:v>
                </c:pt>
                <c:pt idx="50919">
                  <c:v>1084</c:v>
                </c:pt>
                <c:pt idx="50920">
                  <c:v>1071</c:v>
                </c:pt>
                <c:pt idx="50921">
                  <c:v>1139</c:v>
                </c:pt>
                <c:pt idx="50922">
                  <c:v>1174</c:v>
                </c:pt>
                <c:pt idx="50923">
                  <c:v>1172</c:v>
                </c:pt>
                <c:pt idx="50924">
                  <c:v>1143</c:v>
                </c:pt>
                <c:pt idx="50925">
                  <c:v>1111</c:v>
                </c:pt>
                <c:pt idx="50926">
                  <c:v>1044</c:v>
                </c:pt>
                <c:pt idx="50927">
                  <c:v>985</c:v>
                </c:pt>
                <c:pt idx="50928">
                  <c:v>942</c:v>
                </c:pt>
                <c:pt idx="50929">
                  <c:v>906</c:v>
                </c:pt>
                <c:pt idx="50930">
                  <c:v>888</c:v>
                </c:pt>
                <c:pt idx="50931">
                  <c:v>868</c:v>
                </c:pt>
                <c:pt idx="50932">
                  <c:v>881</c:v>
                </c:pt>
                <c:pt idx="50933">
                  <c:v>930</c:v>
                </c:pt>
                <c:pt idx="50934">
                  <c:v>961</c:v>
                </c:pt>
                <c:pt idx="50935">
                  <c:v>1156</c:v>
                </c:pt>
                <c:pt idx="50936">
                  <c:v>1304</c:v>
                </c:pt>
                <c:pt idx="50937">
                  <c:v>1401</c:v>
                </c:pt>
                <c:pt idx="50938">
                  <c:v>1438</c:v>
                </c:pt>
                <c:pt idx="50939">
                  <c:v>1463</c:v>
                </c:pt>
                <c:pt idx="50940">
                  <c:v>1457</c:v>
                </c:pt>
                <c:pt idx="50941">
                  <c:v>1507</c:v>
                </c:pt>
                <c:pt idx="50942">
                  <c:v>1451</c:v>
                </c:pt>
                <c:pt idx="50943">
                  <c:v>1424</c:v>
                </c:pt>
                <c:pt idx="50944">
                  <c:v>1333</c:v>
                </c:pt>
                <c:pt idx="50945">
                  <c:v>1254</c:v>
                </c:pt>
                <c:pt idx="50946">
                  <c:v>1319</c:v>
                </c:pt>
                <c:pt idx="50947">
                  <c:v>1280</c:v>
                </c:pt>
                <c:pt idx="50948">
                  <c:v>1227</c:v>
                </c:pt>
                <c:pt idx="50949">
                  <c:v>1175</c:v>
                </c:pt>
                <c:pt idx="50950">
                  <c:v>1088</c:v>
                </c:pt>
                <c:pt idx="50951">
                  <c:v>1017</c:v>
                </c:pt>
                <c:pt idx="50952">
                  <c:v>983</c:v>
                </c:pt>
                <c:pt idx="50953">
                  <c:v>949</c:v>
                </c:pt>
                <c:pt idx="50954">
                  <c:v>912</c:v>
                </c:pt>
                <c:pt idx="50955">
                  <c:v>901</c:v>
                </c:pt>
                <c:pt idx="50956">
                  <c:v>898</c:v>
                </c:pt>
                <c:pt idx="50957">
                  <c:v>924</c:v>
                </c:pt>
                <c:pt idx="50958">
                  <c:v>969</c:v>
                </c:pt>
                <c:pt idx="50959">
                  <c:v>1198</c:v>
                </c:pt>
                <c:pt idx="50960">
                  <c:v>1349</c:v>
                </c:pt>
                <c:pt idx="50961">
                  <c:v>1439</c:v>
                </c:pt>
                <c:pt idx="50962">
                  <c:v>1493</c:v>
                </c:pt>
                <c:pt idx="50963">
                  <c:v>1491</c:v>
                </c:pt>
                <c:pt idx="50964">
                  <c:v>1456</c:v>
                </c:pt>
                <c:pt idx="50965">
                  <c:v>1488</c:v>
                </c:pt>
                <c:pt idx="50966">
                  <c:v>1474</c:v>
                </c:pt>
                <c:pt idx="50967">
                  <c:v>1429</c:v>
                </c:pt>
                <c:pt idx="50968">
                  <c:v>1345</c:v>
                </c:pt>
                <c:pt idx="50969">
                  <c:v>1270</c:v>
                </c:pt>
                <c:pt idx="50970">
                  <c:v>1338</c:v>
                </c:pt>
                <c:pt idx="50971">
                  <c:v>1302</c:v>
                </c:pt>
                <c:pt idx="50972">
                  <c:v>1249</c:v>
                </c:pt>
                <c:pt idx="50973">
                  <c:v>1203</c:v>
                </c:pt>
                <c:pt idx="50974">
                  <c:v>1128</c:v>
                </c:pt>
                <c:pt idx="50975">
                  <c:v>1065</c:v>
                </c:pt>
                <c:pt idx="50976">
                  <c:v>1003</c:v>
                </c:pt>
                <c:pt idx="50977">
                  <c:v>952</c:v>
                </c:pt>
                <c:pt idx="50978">
                  <c:v>930</c:v>
                </c:pt>
                <c:pt idx="50979">
                  <c:v>920</c:v>
                </c:pt>
                <c:pt idx="50980">
                  <c:v>919</c:v>
                </c:pt>
                <c:pt idx="50981">
                  <c:v>942</c:v>
                </c:pt>
                <c:pt idx="50982">
                  <c:v>969</c:v>
                </c:pt>
                <c:pt idx="50983">
                  <c:v>1200</c:v>
                </c:pt>
                <c:pt idx="50984">
                  <c:v>1338</c:v>
                </c:pt>
                <c:pt idx="50985">
                  <c:v>1441</c:v>
                </c:pt>
                <c:pt idx="50986">
                  <c:v>1481</c:v>
                </c:pt>
                <c:pt idx="50987">
                  <c:v>1500</c:v>
                </c:pt>
                <c:pt idx="50988">
                  <c:v>1511</c:v>
                </c:pt>
                <c:pt idx="50989">
                  <c:v>1450</c:v>
                </c:pt>
                <c:pt idx="50990">
                  <c:v>1401</c:v>
                </c:pt>
                <c:pt idx="50991">
                  <c:v>1382</c:v>
                </c:pt>
                <c:pt idx="50992">
                  <c:v>1299</c:v>
                </c:pt>
                <c:pt idx="50993">
                  <c:v>1274</c:v>
                </c:pt>
                <c:pt idx="50994">
                  <c:v>1288</c:v>
                </c:pt>
                <c:pt idx="50995">
                  <c:v>1247</c:v>
                </c:pt>
                <c:pt idx="50996">
                  <c:v>1200</c:v>
                </c:pt>
                <c:pt idx="50997">
                  <c:v>1134</c:v>
                </c:pt>
                <c:pt idx="50998">
                  <c:v>1071</c:v>
                </c:pt>
                <c:pt idx="50999">
                  <c:v>1009</c:v>
                </c:pt>
                <c:pt idx="51000">
                  <c:v>956</c:v>
                </c:pt>
                <c:pt idx="51001">
                  <c:v>912</c:v>
                </c:pt>
                <c:pt idx="51002">
                  <c:v>896</c:v>
                </c:pt>
                <c:pt idx="51003">
                  <c:v>883</c:v>
                </c:pt>
                <c:pt idx="51004">
                  <c:v>894</c:v>
                </c:pt>
                <c:pt idx="51005">
                  <c:v>935</c:v>
                </c:pt>
                <c:pt idx="51006">
                  <c:v>957</c:v>
                </c:pt>
                <c:pt idx="51007">
                  <c:v>1167</c:v>
                </c:pt>
                <c:pt idx="51008">
                  <c:v>1321</c:v>
                </c:pt>
                <c:pt idx="51009">
                  <c:v>1410</c:v>
                </c:pt>
                <c:pt idx="51010">
                  <c:v>1455</c:v>
                </c:pt>
                <c:pt idx="51011">
                  <c:v>1485</c:v>
                </c:pt>
                <c:pt idx="51012">
                  <c:v>1495</c:v>
                </c:pt>
                <c:pt idx="51013">
                  <c:v>1480</c:v>
                </c:pt>
                <c:pt idx="51014">
                  <c:v>1467</c:v>
                </c:pt>
                <c:pt idx="51015">
                  <c:v>1428</c:v>
                </c:pt>
                <c:pt idx="51016">
                  <c:v>1340</c:v>
                </c:pt>
                <c:pt idx="51017">
                  <c:v>1293</c:v>
                </c:pt>
                <c:pt idx="51018">
                  <c:v>1333</c:v>
                </c:pt>
                <c:pt idx="51019">
                  <c:v>1286</c:v>
                </c:pt>
                <c:pt idx="51020">
                  <c:v>1226</c:v>
                </c:pt>
                <c:pt idx="51021">
                  <c:v>1192</c:v>
                </c:pt>
                <c:pt idx="51022">
                  <c:v>1135</c:v>
                </c:pt>
                <c:pt idx="51023">
                  <c:v>1057</c:v>
                </c:pt>
                <c:pt idx="51024">
                  <c:v>994</c:v>
                </c:pt>
                <c:pt idx="51025">
                  <c:v>963</c:v>
                </c:pt>
                <c:pt idx="51026">
                  <c:v>950</c:v>
                </c:pt>
                <c:pt idx="51027">
                  <c:v>928</c:v>
                </c:pt>
                <c:pt idx="51028">
                  <c:v>949</c:v>
                </c:pt>
                <c:pt idx="51029">
                  <c:v>991</c:v>
                </c:pt>
                <c:pt idx="51030">
                  <c:v>1032</c:v>
                </c:pt>
                <c:pt idx="51031">
                  <c:v>1186</c:v>
                </c:pt>
                <c:pt idx="51032">
                  <c:v>1304</c:v>
                </c:pt>
                <c:pt idx="51033">
                  <c:v>1401</c:v>
                </c:pt>
                <c:pt idx="51034">
                  <c:v>1446</c:v>
                </c:pt>
                <c:pt idx="51035">
                  <c:v>1494</c:v>
                </c:pt>
                <c:pt idx="51036">
                  <c:v>1456</c:v>
                </c:pt>
                <c:pt idx="51037">
                  <c:v>1455</c:v>
                </c:pt>
                <c:pt idx="51038">
                  <c:v>1426</c:v>
                </c:pt>
                <c:pt idx="51039">
                  <c:v>1378</c:v>
                </c:pt>
                <c:pt idx="51040">
                  <c:v>1240</c:v>
                </c:pt>
                <c:pt idx="51041">
                  <c:v>1261</c:v>
                </c:pt>
                <c:pt idx="51042">
                  <c:v>1313</c:v>
                </c:pt>
                <c:pt idx="51043">
                  <c:v>1250</c:v>
                </c:pt>
                <c:pt idx="51044">
                  <c:v>1239</c:v>
                </c:pt>
                <c:pt idx="51045">
                  <c:v>1171</c:v>
                </c:pt>
                <c:pt idx="51046">
                  <c:v>1106</c:v>
                </c:pt>
                <c:pt idx="51047">
                  <c:v>1036</c:v>
                </c:pt>
                <c:pt idx="51048">
                  <c:v>988</c:v>
                </c:pt>
                <c:pt idx="51049">
                  <c:v>956</c:v>
                </c:pt>
                <c:pt idx="51050">
                  <c:v>931</c:v>
                </c:pt>
                <c:pt idx="51051">
                  <c:v>917</c:v>
                </c:pt>
                <c:pt idx="51052">
                  <c:v>909</c:v>
                </c:pt>
                <c:pt idx="51053">
                  <c:v>917</c:v>
                </c:pt>
                <c:pt idx="51054">
                  <c:v>917</c:v>
                </c:pt>
                <c:pt idx="51055">
                  <c:v>1051</c:v>
                </c:pt>
                <c:pt idx="51056">
                  <c:v>1178</c:v>
                </c:pt>
                <c:pt idx="51057">
                  <c:v>1251</c:v>
                </c:pt>
                <c:pt idx="51058">
                  <c:v>1312</c:v>
                </c:pt>
                <c:pt idx="51059">
                  <c:v>1301</c:v>
                </c:pt>
                <c:pt idx="51060">
                  <c:v>1254</c:v>
                </c:pt>
                <c:pt idx="51061">
                  <c:v>1168</c:v>
                </c:pt>
                <c:pt idx="51062">
                  <c:v>1136</c:v>
                </c:pt>
                <c:pt idx="51063">
                  <c:v>1092</c:v>
                </c:pt>
                <c:pt idx="51064">
                  <c:v>1106</c:v>
                </c:pt>
                <c:pt idx="51065">
                  <c:v>1141</c:v>
                </c:pt>
                <c:pt idx="51066">
                  <c:v>1196</c:v>
                </c:pt>
                <c:pt idx="51067">
                  <c:v>1176</c:v>
                </c:pt>
                <c:pt idx="51068">
                  <c:v>1126</c:v>
                </c:pt>
                <c:pt idx="51069">
                  <c:v>1070</c:v>
                </c:pt>
                <c:pt idx="51070">
                  <c:v>1025</c:v>
                </c:pt>
                <c:pt idx="51071">
                  <c:v>982</c:v>
                </c:pt>
                <c:pt idx="51072">
                  <c:v>948</c:v>
                </c:pt>
                <c:pt idx="51073">
                  <c:v>931</c:v>
                </c:pt>
                <c:pt idx="51074">
                  <c:v>899</c:v>
                </c:pt>
                <c:pt idx="51075">
                  <c:v>856</c:v>
                </c:pt>
                <c:pt idx="51076">
                  <c:v>843</c:v>
                </c:pt>
                <c:pt idx="51077">
                  <c:v>839</c:v>
                </c:pt>
                <c:pt idx="51078">
                  <c:v>830</c:v>
                </c:pt>
                <c:pt idx="51079">
                  <c:v>882</c:v>
                </c:pt>
                <c:pt idx="51080">
                  <c:v>951</c:v>
                </c:pt>
                <c:pt idx="51081">
                  <c:v>986</c:v>
                </c:pt>
                <c:pt idx="51082">
                  <c:v>1071</c:v>
                </c:pt>
                <c:pt idx="51083">
                  <c:v>1069</c:v>
                </c:pt>
                <c:pt idx="51084">
                  <c:v>1074</c:v>
                </c:pt>
                <c:pt idx="51085">
                  <c:v>1049</c:v>
                </c:pt>
                <c:pt idx="51086">
                  <c:v>1028</c:v>
                </c:pt>
                <c:pt idx="51087">
                  <c:v>982</c:v>
                </c:pt>
                <c:pt idx="51088">
                  <c:v>987</c:v>
                </c:pt>
                <c:pt idx="51089">
                  <c:v>1054</c:v>
                </c:pt>
                <c:pt idx="51090">
                  <c:v>1092</c:v>
                </c:pt>
                <c:pt idx="51091">
                  <c:v>1067</c:v>
                </c:pt>
                <c:pt idx="51092">
                  <c:v>1049</c:v>
                </c:pt>
                <c:pt idx="51093">
                  <c:v>1010</c:v>
                </c:pt>
                <c:pt idx="51094">
                  <c:v>980</c:v>
                </c:pt>
                <c:pt idx="51095">
                  <c:v>918</c:v>
                </c:pt>
                <c:pt idx="51096">
                  <c:v>884</c:v>
                </c:pt>
                <c:pt idx="51097">
                  <c:v>857</c:v>
                </c:pt>
                <c:pt idx="51098">
                  <c:v>839</c:v>
                </c:pt>
                <c:pt idx="51099">
                  <c:v>824</c:v>
                </c:pt>
                <c:pt idx="51100">
                  <c:v>819</c:v>
                </c:pt>
                <c:pt idx="51101">
                  <c:v>843</c:v>
                </c:pt>
                <c:pt idx="51102">
                  <c:v>871</c:v>
                </c:pt>
                <c:pt idx="51103">
                  <c:v>1045</c:v>
                </c:pt>
                <c:pt idx="51104">
                  <c:v>1178</c:v>
                </c:pt>
                <c:pt idx="51105">
                  <c:v>1243</c:v>
                </c:pt>
                <c:pt idx="51106">
                  <c:v>1298</c:v>
                </c:pt>
                <c:pt idx="51107">
                  <c:v>1293</c:v>
                </c:pt>
                <c:pt idx="51108">
                  <c:v>1273</c:v>
                </c:pt>
                <c:pt idx="51109">
                  <c:v>1280</c:v>
                </c:pt>
                <c:pt idx="51110">
                  <c:v>1250</c:v>
                </c:pt>
                <c:pt idx="51111">
                  <c:v>1197</c:v>
                </c:pt>
                <c:pt idx="51112">
                  <c:v>1140</c:v>
                </c:pt>
                <c:pt idx="51113">
                  <c:v>1139</c:v>
                </c:pt>
                <c:pt idx="51114">
                  <c:v>1159</c:v>
                </c:pt>
                <c:pt idx="51115">
                  <c:v>1168</c:v>
                </c:pt>
                <c:pt idx="51116">
                  <c:v>1115</c:v>
                </c:pt>
                <c:pt idx="51117">
                  <c:v>1072</c:v>
                </c:pt>
                <c:pt idx="51118">
                  <c:v>1023</c:v>
                </c:pt>
                <c:pt idx="51119">
                  <c:v>955</c:v>
                </c:pt>
                <c:pt idx="51120">
                  <c:v>913</c:v>
                </c:pt>
                <c:pt idx="51121">
                  <c:v>888</c:v>
                </c:pt>
                <c:pt idx="51122">
                  <c:v>860</c:v>
                </c:pt>
                <c:pt idx="51123">
                  <c:v>850</c:v>
                </c:pt>
                <c:pt idx="51124">
                  <c:v>852</c:v>
                </c:pt>
                <c:pt idx="51125">
                  <c:v>855</c:v>
                </c:pt>
                <c:pt idx="51126">
                  <c:v>823</c:v>
                </c:pt>
                <c:pt idx="51127">
                  <c:v>874</c:v>
                </c:pt>
                <c:pt idx="51128">
                  <c:v>911</c:v>
                </c:pt>
                <c:pt idx="51129">
                  <c:v>981</c:v>
                </c:pt>
                <c:pt idx="51130">
                  <c:v>1016</c:v>
                </c:pt>
                <c:pt idx="51131">
                  <c:v>1041</c:v>
                </c:pt>
                <c:pt idx="51132">
                  <c:v>1038</c:v>
                </c:pt>
                <c:pt idx="51133">
                  <c:v>1043</c:v>
                </c:pt>
                <c:pt idx="51134">
                  <c:v>1029</c:v>
                </c:pt>
                <c:pt idx="51135">
                  <c:v>1010</c:v>
                </c:pt>
                <c:pt idx="51136">
                  <c:v>990</c:v>
                </c:pt>
                <c:pt idx="51137">
                  <c:v>1038</c:v>
                </c:pt>
                <c:pt idx="51138">
                  <c:v>1092</c:v>
                </c:pt>
                <c:pt idx="51139">
                  <c:v>1047</c:v>
                </c:pt>
                <c:pt idx="51140">
                  <c:v>1068</c:v>
                </c:pt>
                <c:pt idx="51141">
                  <c:v>1033</c:v>
                </c:pt>
                <c:pt idx="51142">
                  <c:v>987</c:v>
                </c:pt>
                <c:pt idx="51143">
                  <c:v>919</c:v>
                </c:pt>
                <c:pt idx="51144">
                  <c:v>886</c:v>
                </c:pt>
                <c:pt idx="51145">
                  <c:v>860</c:v>
                </c:pt>
                <c:pt idx="51146">
                  <c:v>840</c:v>
                </c:pt>
                <c:pt idx="51147">
                  <c:v>821</c:v>
                </c:pt>
                <c:pt idx="51148">
                  <c:v>807</c:v>
                </c:pt>
                <c:pt idx="51149">
                  <c:v>795</c:v>
                </c:pt>
                <c:pt idx="51150">
                  <c:v>793</c:v>
                </c:pt>
                <c:pt idx="51151">
                  <c:v>887</c:v>
                </c:pt>
                <c:pt idx="51152">
                  <c:v>971</c:v>
                </c:pt>
                <c:pt idx="51153">
                  <c:v>1035</c:v>
                </c:pt>
                <c:pt idx="51154">
                  <c:v>1084</c:v>
                </c:pt>
                <c:pt idx="51155">
                  <c:v>1100</c:v>
                </c:pt>
                <c:pt idx="51156">
                  <c:v>1102</c:v>
                </c:pt>
                <c:pt idx="51157">
                  <c:v>1112</c:v>
                </c:pt>
                <c:pt idx="51158">
                  <c:v>1109</c:v>
                </c:pt>
                <c:pt idx="51159">
                  <c:v>1083</c:v>
                </c:pt>
                <c:pt idx="51160">
                  <c:v>1054</c:v>
                </c:pt>
                <c:pt idx="51161">
                  <c:v>1076</c:v>
                </c:pt>
                <c:pt idx="51162">
                  <c:v>1127</c:v>
                </c:pt>
                <c:pt idx="51163">
                  <c:v>1108</c:v>
                </c:pt>
                <c:pt idx="51164">
                  <c:v>1076</c:v>
                </c:pt>
                <c:pt idx="51165">
                  <c:v>1038</c:v>
                </c:pt>
                <c:pt idx="51166">
                  <c:v>993</c:v>
                </c:pt>
                <c:pt idx="51167">
                  <c:v>930</c:v>
                </c:pt>
                <c:pt idx="51168">
                  <c:v>879</c:v>
                </c:pt>
                <c:pt idx="51169">
                  <c:v>874</c:v>
                </c:pt>
                <c:pt idx="51170">
                  <c:v>846</c:v>
                </c:pt>
                <c:pt idx="51171">
                  <c:v>835</c:v>
                </c:pt>
                <c:pt idx="51172">
                  <c:v>820</c:v>
                </c:pt>
                <c:pt idx="51173">
                  <c:v>814</c:v>
                </c:pt>
                <c:pt idx="51174">
                  <c:v>782</c:v>
                </c:pt>
                <c:pt idx="51175">
                  <c:v>851</c:v>
                </c:pt>
                <c:pt idx="51176">
                  <c:v>925</c:v>
                </c:pt>
                <c:pt idx="51177">
                  <c:v>1001</c:v>
                </c:pt>
                <c:pt idx="51178">
                  <c:v>1060</c:v>
                </c:pt>
                <c:pt idx="51179">
                  <c:v>1085</c:v>
                </c:pt>
                <c:pt idx="51180">
                  <c:v>1089</c:v>
                </c:pt>
                <c:pt idx="51181">
                  <c:v>1087</c:v>
                </c:pt>
                <c:pt idx="51182">
                  <c:v>1088</c:v>
                </c:pt>
                <c:pt idx="51183">
                  <c:v>1070</c:v>
                </c:pt>
                <c:pt idx="51184">
                  <c:v>1043</c:v>
                </c:pt>
                <c:pt idx="51185">
                  <c:v>1078</c:v>
                </c:pt>
                <c:pt idx="51186">
                  <c:v>1151</c:v>
                </c:pt>
                <c:pt idx="51187">
                  <c:v>1131</c:v>
                </c:pt>
                <c:pt idx="51188">
                  <c:v>1136</c:v>
                </c:pt>
                <c:pt idx="51189">
                  <c:v>1088</c:v>
                </c:pt>
                <c:pt idx="51190">
                  <c:v>1046</c:v>
                </c:pt>
                <c:pt idx="51191">
                  <c:v>985</c:v>
                </c:pt>
                <c:pt idx="51192">
                  <c:v>952</c:v>
                </c:pt>
                <c:pt idx="51193">
                  <c:v>933</c:v>
                </c:pt>
                <c:pt idx="51194">
                  <c:v>902</c:v>
                </c:pt>
                <c:pt idx="51195">
                  <c:v>881</c:v>
                </c:pt>
                <c:pt idx="51196">
                  <c:v>885</c:v>
                </c:pt>
                <c:pt idx="51197">
                  <c:v>900</c:v>
                </c:pt>
                <c:pt idx="51198">
                  <c:v>931</c:v>
                </c:pt>
                <c:pt idx="51199">
                  <c:v>1134</c:v>
                </c:pt>
                <c:pt idx="51200">
                  <c:v>1261</c:v>
                </c:pt>
                <c:pt idx="51201">
                  <c:v>1348</c:v>
                </c:pt>
                <c:pt idx="51202">
                  <c:v>1378</c:v>
                </c:pt>
                <c:pt idx="51203">
                  <c:v>1370</c:v>
                </c:pt>
                <c:pt idx="51204">
                  <c:v>1323</c:v>
                </c:pt>
                <c:pt idx="51205">
                  <c:v>1324</c:v>
                </c:pt>
                <c:pt idx="51206">
                  <c:v>1304</c:v>
                </c:pt>
                <c:pt idx="51207">
                  <c:v>1259</c:v>
                </c:pt>
                <c:pt idx="51208">
                  <c:v>1184</c:v>
                </c:pt>
                <c:pt idx="51209">
                  <c:v>1189</c:v>
                </c:pt>
                <c:pt idx="51210">
                  <c:v>1233</c:v>
                </c:pt>
                <c:pt idx="51211">
                  <c:v>1194</c:v>
                </c:pt>
                <c:pt idx="51212">
                  <c:v>1139</c:v>
                </c:pt>
                <c:pt idx="51213">
                  <c:v>1082</c:v>
                </c:pt>
                <c:pt idx="51214">
                  <c:v>1018</c:v>
                </c:pt>
                <c:pt idx="51215">
                  <c:v>971</c:v>
                </c:pt>
                <c:pt idx="51216">
                  <c:v>905</c:v>
                </c:pt>
                <c:pt idx="51217">
                  <c:v>873</c:v>
                </c:pt>
                <c:pt idx="51218">
                  <c:v>866</c:v>
                </c:pt>
                <c:pt idx="51219">
                  <c:v>855</c:v>
                </c:pt>
                <c:pt idx="51220">
                  <c:v>850</c:v>
                </c:pt>
                <c:pt idx="51221">
                  <c:v>851</c:v>
                </c:pt>
                <c:pt idx="51222">
                  <c:v>853</c:v>
                </c:pt>
                <c:pt idx="51223">
                  <c:v>968</c:v>
                </c:pt>
                <c:pt idx="51224">
                  <c:v>1072</c:v>
                </c:pt>
                <c:pt idx="51225">
                  <c:v>1201</c:v>
                </c:pt>
                <c:pt idx="51226">
                  <c:v>1238</c:v>
                </c:pt>
                <c:pt idx="51227">
                  <c:v>1225</c:v>
                </c:pt>
                <c:pt idx="51228">
                  <c:v>1206</c:v>
                </c:pt>
                <c:pt idx="51229">
                  <c:v>1222</c:v>
                </c:pt>
                <c:pt idx="51230">
                  <c:v>1181</c:v>
                </c:pt>
                <c:pt idx="51231">
                  <c:v>1116</c:v>
                </c:pt>
                <c:pt idx="51232">
                  <c:v>1089</c:v>
                </c:pt>
                <c:pt idx="51233">
                  <c:v>1115</c:v>
                </c:pt>
                <c:pt idx="51234">
                  <c:v>1185</c:v>
                </c:pt>
                <c:pt idx="51235">
                  <c:v>1144</c:v>
                </c:pt>
                <c:pt idx="51236">
                  <c:v>1100</c:v>
                </c:pt>
                <c:pt idx="51237">
                  <c:v>1067</c:v>
                </c:pt>
                <c:pt idx="51238">
                  <c:v>1027</c:v>
                </c:pt>
                <c:pt idx="51239">
                  <c:v>984</c:v>
                </c:pt>
                <c:pt idx="51240">
                  <c:v>940</c:v>
                </c:pt>
                <c:pt idx="51241">
                  <c:v>911</c:v>
                </c:pt>
                <c:pt idx="51242">
                  <c:v>906</c:v>
                </c:pt>
                <c:pt idx="51243">
                  <c:v>827</c:v>
                </c:pt>
                <c:pt idx="51244">
                  <c:v>858</c:v>
                </c:pt>
                <c:pt idx="51245">
                  <c:v>853</c:v>
                </c:pt>
                <c:pt idx="51246">
                  <c:v>824</c:v>
                </c:pt>
                <c:pt idx="51247">
                  <c:v>871</c:v>
                </c:pt>
                <c:pt idx="51248">
                  <c:v>946</c:v>
                </c:pt>
                <c:pt idx="51249">
                  <c:v>985</c:v>
                </c:pt>
                <c:pt idx="51250">
                  <c:v>1055</c:v>
                </c:pt>
                <c:pt idx="51251">
                  <c:v>1069</c:v>
                </c:pt>
                <c:pt idx="51252">
                  <c:v>1085</c:v>
                </c:pt>
                <c:pt idx="51253">
                  <c:v>1083</c:v>
                </c:pt>
                <c:pt idx="51254">
                  <c:v>1062</c:v>
                </c:pt>
                <c:pt idx="51255">
                  <c:v>1027</c:v>
                </c:pt>
                <c:pt idx="51256">
                  <c:v>1014</c:v>
                </c:pt>
                <c:pt idx="51257">
                  <c:v>1071</c:v>
                </c:pt>
                <c:pt idx="51258">
                  <c:v>1121</c:v>
                </c:pt>
                <c:pt idx="51259">
                  <c:v>1114</c:v>
                </c:pt>
                <c:pt idx="51260">
                  <c:v>1085</c:v>
                </c:pt>
                <c:pt idx="51261">
                  <c:v>1061</c:v>
                </c:pt>
                <c:pt idx="51262">
                  <c:v>1017</c:v>
                </c:pt>
                <c:pt idx="51263">
                  <c:v>958</c:v>
                </c:pt>
                <c:pt idx="51264">
                  <c:v>926</c:v>
                </c:pt>
                <c:pt idx="51265">
                  <c:v>889</c:v>
                </c:pt>
                <c:pt idx="51266">
                  <c:v>872</c:v>
                </c:pt>
                <c:pt idx="51267">
                  <c:v>851</c:v>
                </c:pt>
                <c:pt idx="51268">
                  <c:v>854</c:v>
                </c:pt>
                <c:pt idx="51269">
                  <c:v>915</c:v>
                </c:pt>
                <c:pt idx="51270">
                  <c:v>939</c:v>
                </c:pt>
                <c:pt idx="51271">
                  <c:v>1137</c:v>
                </c:pt>
                <c:pt idx="51272">
                  <c:v>1260</c:v>
                </c:pt>
                <c:pt idx="51273">
                  <c:v>1331</c:v>
                </c:pt>
                <c:pt idx="51274">
                  <c:v>1371</c:v>
                </c:pt>
                <c:pt idx="51275">
                  <c:v>1380</c:v>
                </c:pt>
                <c:pt idx="51276">
                  <c:v>1388</c:v>
                </c:pt>
                <c:pt idx="51277">
                  <c:v>1399</c:v>
                </c:pt>
                <c:pt idx="51278">
                  <c:v>1368</c:v>
                </c:pt>
                <c:pt idx="51279">
                  <c:v>1351</c:v>
                </c:pt>
                <c:pt idx="51280">
                  <c:v>1253</c:v>
                </c:pt>
                <c:pt idx="51281">
                  <c:v>1209</c:v>
                </c:pt>
                <c:pt idx="51282">
                  <c:v>1245</c:v>
                </c:pt>
                <c:pt idx="51283">
                  <c:v>1200</c:v>
                </c:pt>
                <c:pt idx="51284">
                  <c:v>1154</c:v>
                </c:pt>
                <c:pt idx="51285">
                  <c:v>1112</c:v>
                </c:pt>
                <c:pt idx="51286">
                  <c:v>1045</c:v>
                </c:pt>
                <c:pt idx="51287">
                  <c:v>988</c:v>
                </c:pt>
                <c:pt idx="51288">
                  <c:v>941</c:v>
                </c:pt>
                <c:pt idx="51289">
                  <c:v>903</c:v>
                </c:pt>
                <c:pt idx="51290">
                  <c:v>882</c:v>
                </c:pt>
                <c:pt idx="51291">
                  <c:v>864</c:v>
                </c:pt>
                <c:pt idx="51292">
                  <c:v>868</c:v>
                </c:pt>
                <c:pt idx="51293">
                  <c:v>863</c:v>
                </c:pt>
                <c:pt idx="51294">
                  <c:v>835</c:v>
                </c:pt>
                <c:pt idx="51295">
                  <c:v>903</c:v>
                </c:pt>
                <c:pt idx="51296">
                  <c:v>992</c:v>
                </c:pt>
                <c:pt idx="51297">
                  <c:v>1018</c:v>
                </c:pt>
                <c:pt idx="51298">
                  <c:v>1091</c:v>
                </c:pt>
                <c:pt idx="51299">
                  <c:v>1134</c:v>
                </c:pt>
                <c:pt idx="51300">
                  <c:v>1142</c:v>
                </c:pt>
                <c:pt idx="51301">
                  <c:v>1145</c:v>
                </c:pt>
                <c:pt idx="51302">
                  <c:v>1129</c:v>
                </c:pt>
                <c:pt idx="51303">
                  <c:v>1087</c:v>
                </c:pt>
                <c:pt idx="51304">
                  <c:v>1071</c:v>
                </c:pt>
                <c:pt idx="51305">
                  <c:v>1121</c:v>
                </c:pt>
                <c:pt idx="51306">
                  <c:v>1140</c:v>
                </c:pt>
                <c:pt idx="51307">
                  <c:v>1116</c:v>
                </c:pt>
                <c:pt idx="51308">
                  <c:v>1102</c:v>
                </c:pt>
                <c:pt idx="51309">
                  <c:v>1072</c:v>
                </c:pt>
                <c:pt idx="51310">
                  <c:v>1017</c:v>
                </c:pt>
                <c:pt idx="51311">
                  <c:v>965</c:v>
                </c:pt>
                <c:pt idx="51312">
                  <c:v>928</c:v>
                </c:pt>
                <c:pt idx="51313">
                  <c:v>901</c:v>
                </c:pt>
                <c:pt idx="51314">
                  <c:v>885</c:v>
                </c:pt>
                <c:pt idx="51315">
                  <c:v>874</c:v>
                </c:pt>
                <c:pt idx="51316">
                  <c:v>873</c:v>
                </c:pt>
                <c:pt idx="51317">
                  <c:v>906</c:v>
                </c:pt>
                <c:pt idx="51318">
                  <c:v>932</c:v>
                </c:pt>
                <c:pt idx="51319">
                  <c:v>1161</c:v>
                </c:pt>
                <c:pt idx="51320">
                  <c:v>1306</c:v>
                </c:pt>
                <c:pt idx="51321">
                  <c:v>1375</c:v>
                </c:pt>
                <c:pt idx="51322">
                  <c:v>1409</c:v>
                </c:pt>
                <c:pt idx="51323">
                  <c:v>1427</c:v>
                </c:pt>
                <c:pt idx="51324">
                  <c:v>1453</c:v>
                </c:pt>
                <c:pt idx="51325">
                  <c:v>1477</c:v>
                </c:pt>
                <c:pt idx="51326">
                  <c:v>1447</c:v>
                </c:pt>
                <c:pt idx="51327">
                  <c:v>1405</c:v>
                </c:pt>
                <c:pt idx="51328">
                  <c:v>1296</c:v>
                </c:pt>
                <c:pt idx="51329">
                  <c:v>1252</c:v>
                </c:pt>
                <c:pt idx="51330">
                  <c:v>1311</c:v>
                </c:pt>
                <c:pt idx="51331">
                  <c:v>1276</c:v>
                </c:pt>
                <c:pt idx="51332">
                  <c:v>1222</c:v>
                </c:pt>
                <c:pt idx="51333">
                  <c:v>1176</c:v>
                </c:pt>
                <c:pt idx="51334">
                  <c:v>1106</c:v>
                </c:pt>
                <c:pt idx="51335">
                  <c:v>1036</c:v>
                </c:pt>
                <c:pt idx="51336">
                  <c:v>983</c:v>
                </c:pt>
                <c:pt idx="51337">
                  <c:v>945</c:v>
                </c:pt>
                <c:pt idx="51338">
                  <c:v>924</c:v>
                </c:pt>
                <c:pt idx="51339">
                  <c:v>910</c:v>
                </c:pt>
                <c:pt idx="51340">
                  <c:v>917</c:v>
                </c:pt>
                <c:pt idx="51341">
                  <c:v>950</c:v>
                </c:pt>
                <c:pt idx="51342">
                  <c:v>974</c:v>
                </c:pt>
                <c:pt idx="51343">
                  <c:v>1169</c:v>
                </c:pt>
                <c:pt idx="51344">
                  <c:v>1281</c:v>
                </c:pt>
                <c:pt idx="51345">
                  <c:v>1392</c:v>
                </c:pt>
                <c:pt idx="51346">
                  <c:v>1442</c:v>
                </c:pt>
                <c:pt idx="51347">
                  <c:v>1448</c:v>
                </c:pt>
                <c:pt idx="51348">
                  <c:v>1466</c:v>
                </c:pt>
                <c:pt idx="51349">
                  <c:v>1462</c:v>
                </c:pt>
                <c:pt idx="51350">
                  <c:v>1473</c:v>
                </c:pt>
                <c:pt idx="51351">
                  <c:v>1394</c:v>
                </c:pt>
                <c:pt idx="51352">
                  <c:v>1307</c:v>
                </c:pt>
                <c:pt idx="51353">
                  <c:v>1276</c:v>
                </c:pt>
                <c:pt idx="51354">
                  <c:v>1305</c:v>
                </c:pt>
                <c:pt idx="51355">
                  <c:v>1274</c:v>
                </c:pt>
                <c:pt idx="51356">
                  <c:v>1221</c:v>
                </c:pt>
                <c:pt idx="51357">
                  <c:v>1164</c:v>
                </c:pt>
                <c:pt idx="51358">
                  <c:v>1098</c:v>
                </c:pt>
                <c:pt idx="51359">
                  <c:v>1026</c:v>
                </c:pt>
                <c:pt idx="51360">
                  <c:v>975</c:v>
                </c:pt>
                <c:pt idx="51361">
                  <c:v>940</c:v>
                </c:pt>
                <c:pt idx="51362">
                  <c:v>914</c:v>
                </c:pt>
                <c:pt idx="51363">
                  <c:v>912</c:v>
                </c:pt>
                <c:pt idx="51364">
                  <c:v>912</c:v>
                </c:pt>
                <c:pt idx="51365">
                  <c:v>944</c:v>
                </c:pt>
                <c:pt idx="51366">
                  <c:v>969</c:v>
                </c:pt>
                <c:pt idx="51367">
                  <c:v>1186</c:v>
                </c:pt>
                <c:pt idx="51368">
                  <c:v>1324</c:v>
                </c:pt>
                <c:pt idx="51369">
                  <c:v>1412</c:v>
                </c:pt>
                <c:pt idx="51370">
                  <c:v>1480</c:v>
                </c:pt>
                <c:pt idx="51371">
                  <c:v>1486</c:v>
                </c:pt>
                <c:pt idx="51372">
                  <c:v>1457</c:v>
                </c:pt>
                <c:pt idx="51373">
                  <c:v>1455</c:v>
                </c:pt>
                <c:pt idx="51374">
                  <c:v>1423</c:v>
                </c:pt>
                <c:pt idx="51375">
                  <c:v>1430</c:v>
                </c:pt>
                <c:pt idx="51376">
                  <c:v>1322</c:v>
                </c:pt>
                <c:pt idx="51377">
                  <c:v>1252</c:v>
                </c:pt>
                <c:pt idx="51378">
                  <c:v>1293</c:v>
                </c:pt>
                <c:pt idx="51379">
                  <c:v>1265</c:v>
                </c:pt>
                <c:pt idx="51380">
                  <c:v>1224</c:v>
                </c:pt>
                <c:pt idx="51381">
                  <c:v>1171</c:v>
                </c:pt>
                <c:pt idx="51382">
                  <c:v>1135</c:v>
                </c:pt>
                <c:pt idx="51383">
                  <c:v>1074</c:v>
                </c:pt>
                <c:pt idx="51384">
                  <c:v>1024</c:v>
                </c:pt>
                <c:pt idx="51385">
                  <c:v>996</c:v>
                </c:pt>
                <c:pt idx="51386">
                  <c:v>960</c:v>
                </c:pt>
                <c:pt idx="51387">
                  <c:v>947</c:v>
                </c:pt>
                <c:pt idx="51388">
                  <c:v>937</c:v>
                </c:pt>
                <c:pt idx="51389">
                  <c:v>938</c:v>
                </c:pt>
                <c:pt idx="51390">
                  <c:v>943</c:v>
                </c:pt>
                <c:pt idx="51391">
                  <c:v>1042</c:v>
                </c:pt>
                <c:pt idx="51392">
                  <c:v>1175</c:v>
                </c:pt>
                <c:pt idx="51393">
                  <c:v>1230</c:v>
                </c:pt>
                <c:pt idx="51394">
                  <c:v>1244</c:v>
                </c:pt>
                <c:pt idx="51395">
                  <c:v>1241</c:v>
                </c:pt>
                <c:pt idx="51396">
                  <c:v>1201</c:v>
                </c:pt>
                <c:pt idx="51397">
                  <c:v>1171</c:v>
                </c:pt>
                <c:pt idx="51398">
                  <c:v>1150</c:v>
                </c:pt>
                <c:pt idx="51399">
                  <c:v>1121</c:v>
                </c:pt>
                <c:pt idx="51400">
                  <c:v>1083</c:v>
                </c:pt>
                <c:pt idx="51401">
                  <c:v>1135</c:v>
                </c:pt>
                <c:pt idx="51402">
                  <c:v>1188</c:v>
                </c:pt>
                <c:pt idx="51403">
                  <c:v>1168</c:v>
                </c:pt>
                <c:pt idx="51404">
                  <c:v>1143</c:v>
                </c:pt>
                <c:pt idx="51405">
                  <c:v>1109</c:v>
                </c:pt>
                <c:pt idx="51406">
                  <c:v>1058</c:v>
                </c:pt>
                <c:pt idx="51407">
                  <c:v>996</c:v>
                </c:pt>
                <c:pt idx="51408">
                  <c:v>980</c:v>
                </c:pt>
                <c:pt idx="51409">
                  <c:v>951</c:v>
                </c:pt>
                <c:pt idx="51410">
                  <c:v>920</c:v>
                </c:pt>
                <c:pt idx="51411">
                  <c:v>902</c:v>
                </c:pt>
                <c:pt idx="51412">
                  <c:v>896</c:v>
                </c:pt>
                <c:pt idx="51413">
                  <c:v>877</c:v>
                </c:pt>
                <c:pt idx="51414">
                  <c:v>845</c:v>
                </c:pt>
                <c:pt idx="51415">
                  <c:v>896</c:v>
                </c:pt>
                <c:pt idx="51416">
                  <c:v>943</c:v>
                </c:pt>
                <c:pt idx="51417">
                  <c:v>986</c:v>
                </c:pt>
                <c:pt idx="51418">
                  <c:v>1017</c:v>
                </c:pt>
                <c:pt idx="51419">
                  <c:v>1055</c:v>
                </c:pt>
                <c:pt idx="51420">
                  <c:v>1075</c:v>
                </c:pt>
                <c:pt idx="51421">
                  <c:v>1081</c:v>
                </c:pt>
                <c:pt idx="51422">
                  <c:v>1077</c:v>
                </c:pt>
                <c:pt idx="51423">
                  <c:v>1043</c:v>
                </c:pt>
                <c:pt idx="51424">
                  <c:v>1007</c:v>
                </c:pt>
                <c:pt idx="51425">
                  <c:v>1081</c:v>
                </c:pt>
                <c:pt idx="51426">
                  <c:v>1095</c:v>
                </c:pt>
                <c:pt idx="51427">
                  <c:v>1080</c:v>
                </c:pt>
                <c:pt idx="51428">
                  <c:v>1069</c:v>
                </c:pt>
                <c:pt idx="51429">
                  <c:v>1048</c:v>
                </c:pt>
                <c:pt idx="51430">
                  <c:v>998</c:v>
                </c:pt>
                <c:pt idx="51431">
                  <c:v>945</c:v>
                </c:pt>
                <c:pt idx="51432">
                  <c:v>902</c:v>
                </c:pt>
                <c:pt idx="51433">
                  <c:v>867</c:v>
                </c:pt>
                <c:pt idx="51434">
                  <c:v>858</c:v>
                </c:pt>
                <c:pt idx="51435">
                  <c:v>836</c:v>
                </c:pt>
                <c:pt idx="51436">
                  <c:v>846</c:v>
                </c:pt>
                <c:pt idx="51437">
                  <c:v>897</c:v>
                </c:pt>
                <c:pt idx="51438">
                  <c:v>938</c:v>
                </c:pt>
                <c:pt idx="51439">
                  <c:v>1135</c:v>
                </c:pt>
                <c:pt idx="51440">
                  <c:v>1224</c:v>
                </c:pt>
                <c:pt idx="51441">
                  <c:v>1269</c:v>
                </c:pt>
                <c:pt idx="51442">
                  <c:v>1315</c:v>
                </c:pt>
                <c:pt idx="51443">
                  <c:v>1322</c:v>
                </c:pt>
                <c:pt idx="51444">
                  <c:v>1290</c:v>
                </c:pt>
                <c:pt idx="51445">
                  <c:v>1300</c:v>
                </c:pt>
                <c:pt idx="51446">
                  <c:v>1281</c:v>
                </c:pt>
                <c:pt idx="51447">
                  <c:v>1251</c:v>
                </c:pt>
                <c:pt idx="51448">
                  <c:v>1175</c:v>
                </c:pt>
                <c:pt idx="51449">
                  <c:v>1160</c:v>
                </c:pt>
                <c:pt idx="51450">
                  <c:v>1192</c:v>
                </c:pt>
                <c:pt idx="51451">
                  <c:v>1168</c:v>
                </c:pt>
                <c:pt idx="51452">
                  <c:v>1106</c:v>
                </c:pt>
                <c:pt idx="51453">
                  <c:v>1054</c:v>
                </c:pt>
                <c:pt idx="51454">
                  <c:v>1007</c:v>
                </c:pt>
                <c:pt idx="51455">
                  <c:v>946</c:v>
                </c:pt>
                <c:pt idx="51456">
                  <c:v>900</c:v>
                </c:pt>
                <c:pt idx="51457">
                  <c:v>866</c:v>
                </c:pt>
                <c:pt idx="51458">
                  <c:v>841</c:v>
                </c:pt>
                <c:pt idx="51459">
                  <c:v>836</c:v>
                </c:pt>
                <c:pt idx="51460">
                  <c:v>848</c:v>
                </c:pt>
                <c:pt idx="51461">
                  <c:v>895</c:v>
                </c:pt>
                <c:pt idx="51462">
                  <c:v>910</c:v>
                </c:pt>
                <c:pt idx="51463">
                  <c:v>1086</c:v>
                </c:pt>
                <c:pt idx="51464">
                  <c:v>1240</c:v>
                </c:pt>
                <c:pt idx="51465">
                  <c:v>1323</c:v>
                </c:pt>
                <c:pt idx="51466">
                  <c:v>1385</c:v>
                </c:pt>
                <c:pt idx="51467">
                  <c:v>1355</c:v>
                </c:pt>
                <c:pt idx="51468">
                  <c:v>1349</c:v>
                </c:pt>
                <c:pt idx="51469">
                  <c:v>1346</c:v>
                </c:pt>
                <c:pt idx="51470">
                  <c:v>1308</c:v>
                </c:pt>
                <c:pt idx="51471">
                  <c:v>1283</c:v>
                </c:pt>
                <c:pt idx="51472">
                  <c:v>1218</c:v>
                </c:pt>
                <c:pt idx="51473">
                  <c:v>1167</c:v>
                </c:pt>
                <c:pt idx="51474">
                  <c:v>1195</c:v>
                </c:pt>
                <c:pt idx="51475">
                  <c:v>1141</c:v>
                </c:pt>
                <c:pt idx="51476">
                  <c:v>1098</c:v>
                </c:pt>
                <c:pt idx="51477">
                  <c:v>1048</c:v>
                </c:pt>
                <c:pt idx="51478">
                  <c:v>980</c:v>
                </c:pt>
                <c:pt idx="51479">
                  <c:v>958</c:v>
                </c:pt>
                <c:pt idx="51480">
                  <c:v>908</c:v>
                </c:pt>
                <c:pt idx="51481">
                  <c:v>880</c:v>
                </c:pt>
                <c:pt idx="51482">
                  <c:v>854</c:v>
                </c:pt>
                <c:pt idx="51483">
                  <c:v>840</c:v>
                </c:pt>
                <c:pt idx="51484">
                  <c:v>856</c:v>
                </c:pt>
                <c:pt idx="51485">
                  <c:v>901</c:v>
                </c:pt>
                <c:pt idx="51486">
                  <c:v>935</c:v>
                </c:pt>
                <c:pt idx="51487">
                  <c:v>1113</c:v>
                </c:pt>
                <c:pt idx="51488">
                  <c:v>1211</c:v>
                </c:pt>
                <c:pt idx="51489">
                  <c:v>1305</c:v>
                </c:pt>
                <c:pt idx="51490">
                  <c:v>1320</c:v>
                </c:pt>
                <c:pt idx="51491">
                  <c:v>1322</c:v>
                </c:pt>
                <c:pt idx="51492">
                  <c:v>1312</c:v>
                </c:pt>
                <c:pt idx="51493">
                  <c:v>1339</c:v>
                </c:pt>
                <c:pt idx="51494">
                  <c:v>1308</c:v>
                </c:pt>
                <c:pt idx="51495">
                  <c:v>1253</c:v>
                </c:pt>
                <c:pt idx="51496">
                  <c:v>1193</c:v>
                </c:pt>
                <c:pt idx="51497">
                  <c:v>1175</c:v>
                </c:pt>
                <c:pt idx="51498">
                  <c:v>1207</c:v>
                </c:pt>
                <c:pt idx="51499">
                  <c:v>1178</c:v>
                </c:pt>
                <c:pt idx="51500">
                  <c:v>1137</c:v>
                </c:pt>
                <c:pt idx="51501">
                  <c:v>1074</c:v>
                </c:pt>
                <c:pt idx="51502">
                  <c:v>1026</c:v>
                </c:pt>
                <c:pt idx="51503">
                  <c:v>960</c:v>
                </c:pt>
                <c:pt idx="51504">
                  <c:v>920</c:v>
                </c:pt>
                <c:pt idx="51505">
                  <c:v>889</c:v>
                </c:pt>
                <c:pt idx="51506">
                  <c:v>875</c:v>
                </c:pt>
                <c:pt idx="51507">
                  <c:v>870</c:v>
                </c:pt>
                <c:pt idx="51508">
                  <c:v>881</c:v>
                </c:pt>
                <c:pt idx="51509">
                  <c:v>925</c:v>
                </c:pt>
                <c:pt idx="51510">
                  <c:v>945</c:v>
                </c:pt>
                <c:pt idx="51511">
                  <c:v>1115</c:v>
                </c:pt>
                <c:pt idx="51512">
                  <c:v>1227</c:v>
                </c:pt>
                <c:pt idx="51513">
                  <c:v>1305</c:v>
                </c:pt>
                <c:pt idx="51514">
                  <c:v>1329</c:v>
                </c:pt>
                <c:pt idx="51515">
                  <c:v>1326</c:v>
                </c:pt>
                <c:pt idx="51516">
                  <c:v>1290</c:v>
                </c:pt>
                <c:pt idx="51517">
                  <c:v>1301</c:v>
                </c:pt>
                <c:pt idx="51518">
                  <c:v>1260</c:v>
                </c:pt>
                <c:pt idx="51519">
                  <c:v>1230</c:v>
                </c:pt>
                <c:pt idx="51520">
                  <c:v>1175</c:v>
                </c:pt>
                <c:pt idx="51521">
                  <c:v>1158</c:v>
                </c:pt>
                <c:pt idx="51522">
                  <c:v>1172</c:v>
                </c:pt>
                <c:pt idx="51523">
                  <c:v>1151</c:v>
                </c:pt>
                <c:pt idx="51524">
                  <c:v>1111</c:v>
                </c:pt>
                <c:pt idx="51525">
                  <c:v>1056</c:v>
                </c:pt>
                <c:pt idx="51526">
                  <c:v>1004</c:v>
                </c:pt>
                <c:pt idx="51527">
                  <c:v>947</c:v>
                </c:pt>
                <c:pt idx="51528">
                  <c:v>909</c:v>
                </c:pt>
                <c:pt idx="51529">
                  <c:v>863</c:v>
                </c:pt>
                <c:pt idx="51530">
                  <c:v>840</c:v>
                </c:pt>
                <c:pt idx="51531">
                  <c:v>828</c:v>
                </c:pt>
                <c:pt idx="51532">
                  <c:v>851</c:v>
                </c:pt>
                <c:pt idx="51533">
                  <c:v>891</c:v>
                </c:pt>
                <c:pt idx="51534">
                  <c:v>917</c:v>
                </c:pt>
                <c:pt idx="51535">
                  <c:v>1111</c:v>
                </c:pt>
                <c:pt idx="51536">
                  <c:v>1225</c:v>
                </c:pt>
                <c:pt idx="51537">
                  <c:v>1355</c:v>
                </c:pt>
                <c:pt idx="51538">
                  <c:v>1397</c:v>
                </c:pt>
                <c:pt idx="51539">
                  <c:v>1410</c:v>
                </c:pt>
                <c:pt idx="51540">
                  <c:v>1385</c:v>
                </c:pt>
                <c:pt idx="51541">
                  <c:v>1411</c:v>
                </c:pt>
                <c:pt idx="51542">
                  <c:v>1397</c:v>
                </c:pt>
                <c:pt idx="51543">
                  <c:v>1365</c:v>
                </c:pt>
                <c:pt idx="51544">
                  <c:v>1255</c:v>
                </c:pt>
                <c:pt idx="51545">
                  <c:v>1248</c:v>
                </c:pt>
                <c:pt idx="51546">
                  <c:v>1234</c:v>
                </c:pt>
                <c:pt idx="51547">
                  <c:v>1228</c:v>
                </c:pt>
                <c:pt idx="51548">
                  <c:v>1174</c:v>
                </c:pt>
                <c:pt idx="51549">
                  <c:v>1112</c:v>
                </c:pt>
                <c:pt idx="51550">
                  <c:v>1067</c:v>
                </c:pt>
                <c:pt idx="51551">
                  <c:v>1010</c:v>
                </c:pt>
                <c:pt idx="51552">
                  <c:v>957</c:v>
                </c:pt>
                <c:pt idx="51553">
                  <c:v>928</c:v>
                </c:pt>
                <c:pt idx="51554">
                  <c:v>908</c:v>
                </c:pt>
                <c:pt idx="51555">
                  <c:v>887</c:v>
                </c:pt>
                <c:pt idx="51556">
                  <c:v>890</c:v>
                </c:pt>
                <c:pt idx="51557">
                  <c:v>894</c:v>
                </c:pt>
                <c:pt idx="51558">
                  <c:v>881</c:v>
                </c:pt>
                <c:pt idx="51559">
                  <c:v>1005</c:v>
                </c:pt>
                <c:pt idx="51560">
                  <c:v>1132</c:v>
                </c:pt>
                <c:pt idx="51561">
                  <c:v>1234</c:v>
                </c:pt>
                <c:pt idx="51562">
                  <c:v>1277</c:v>
                </c:pt>
                <c:pt idx="51563">
                  <c:v>1272</c:v>
                </c:pt>
                <c:pt idx="51564">
                  <c:v>1240</c:v>
                </c:pt>
                <c:pt idx="51565">
                  <c:v>1226</c:v>
                </c:pt>
                <c:pt idx="51566">
                  <c:v>1213</c:v>
                </c:pt>
                <c:pt idx="51567">
                  <c:v>1185</c:v>
                </c:pt>
                <c:pt idx="51568">
                  <c:v>1145</c:v>
                </c:pt>
                <c:pt idx="51569">
                  <c:v>1197</c:v>
                </c:pt>
                <c:pt idx="51570">
                  <c:v>1239</c:v>
                </c:pt>
                <c:pt idx="51571">
                  <c:v>1207</c:v>
                </c:pt>
                <c:pt idx="51572">
                  <c:v>1171</c:v>
                </c:pt>
                <c:pt idx="51573">
                  <c:v>1128</c:v>
                </c:pt>
                <c:pt idx="51574">
                  <c:v>1078</c:v>
                </c:pt>
                <c:pt idx="51575">
                  <c:v>1030</c:v>
                </c:pt>
                <c:pt idx="51576">
                  <c:v>956</c:v>
                </c:pt>
                <c:pt idx="51577">
                  <c:v>945</c:v>
                </c:pt>
                <c:pt idx="51578">
                  <c:v>913</c:v>
                </c:pt>
                <c:pt idx="51579">
                  <c:v>896</c:v>
                </c:pt>
                <c:pt idx="51580">
                  <c:v>882</c:v>
                </c:pt>
                <c:pt idx="51581">
                  <c:v>884</c:v>
                </c:pt>
                <c:pt idx="51582">
                  <c:v>850</c:v>
                </c:pt>
                <c:pt idx="51583">
                  <c:v>906</c:v>
                </c:pt>
                <c:pt idx="51584">
                  <c:v>983</c:v>
                </c:pt>
                <c:pt idx="51585">
                  <c:v>1037</c:v>
                </c:pt>
                <c:pt idx="51586">
                  <c:v>1108</c:v>
                </c:pt>
                <c:pt idx="51587">
                  <c:v>1114</c:v>
                </c:pt>
                <c:pt idx="51588">
                  <c:v>1128</c:v>
                </c:pt>
                <c:pt idx="51589">
                  <c:v>1125</c:v>
                </c:pt>
                <c:pt idx="51590">
                  <c:v>1137</c:v>
                </c:pt>
                <c:pt idx="51591">
                  <c:v>1100</c:v>
                </c:pt>
                <c:pt idx="51592">
                  <c:v>1079</c:v>
                </c:pt>
                <c:pt idx="51593">
                  <c:v>1122</c:v>
                </c:pt>
                <c:pt idx="51594">
                  <c:v>1178</c:v>
                </c:pt>
                <c:pt idx="51595">
                  <c:v>1198</c:v>
                </c:pt>
                <c:pt idx="51596">
                  <c:v>1185</c:v>
                </c:pt>
                <c:pt idx="51597">
                  <c:v>1135</c:v>
                </c:pt>
                <c:pt idx="51598">
                  <c:v>1082</c:v>
                </c:pt>
                <c:pt idx="51599">
                  <c:v>1015</c:v>
                </c:pt>
                <c:pt idx="51600">
                  <c:v>977</c:v>
                </c:pt>
                <c:pt idx="51601">
                  <c:v>939</c:v>
                </c:pt>
                <c:pt idx="51602">
                  <c:v>918</c:v>
                </c:pt>
                <c:pt idx="51603">
                  <c:v>901</c:v>
                </c:pt>
                <c:pt idx="51604">
                  <c:v>916</c:v>
                </c:pt>
                <c:pt idx="51605">
                  <c:v>958</c:v>
                </c:pt>
                <c:pt idx="51606">
                  <c:v>978</c:v>
                </c:pt>
                <c:pt idx="51607">
                  <c:v>1174</c:v>
                </c:pt>
                <c:pt idx="51608">
                  <c:v>1314</c:v>
                </c:pt>
                <c:pt idx="51609">
                  <c:v>1425</c:v>
                </c:pt>
                <c:pt idx="51610">
                  <c:v>1483</c:v>
                </c:pt>
                <c:pt idx="51611">
                  <c:v>1482</c:v>
                </c:pt>
                <c:pt idx="51612">
                  <c:v>1475</c:v>
                </c:pt>
                <c:pt idx="51613">
                  <c:v>1463</c:v>
                </c:pt>
                <c:pt idx="51614">
                  <c:v>1466</c:v>
                </c:pt>
                <c:pt idx="51615">
                  <c:v>1413</c:v>
                </c:pt>
                <c:pt idx="51616">
                  <c:v>1335</c:v>
                </c:pt>
                <c:pt idx="51617">
                  <c:v>1278</c:v>
                </c:pt>
                <c:pt idx="51618">
                  <c:v>1305</c:v>
                </c:pt>
                <c:pt idx="51619">
                  <c:v>1280</c:v>
                </c:pt>
                <c:pt idx="51620">
                  <c:v>1218</c:v>
                </c:pt>
                <c:pt idx="51621">
                  <c:v>1174</c:v>
                </c:pt>
                <c:pt idx="51622">
                  <c:v>1109</c:v>
                </c:pt>
                <c:pt idx="51623">
                  <c:v>1036</c:v>
                </c:pt>
                <c:pt idx="51624">
                  <c:v>994</c:v>
                </c:pt>
                <c:pt idx="51625">
                  <c:v>960</c:v>
                </c:pt>
                <c:pt idx="51626">
                  <c:v>922</c:v>
                </c:pt>
                <c:pt idx="51627">
                  <c:v>912</c:v>
                </c:pt>
                <c:pt idx="51628">
                  <c:v>912</c:v>
                </c:pt>
                <c:pt idx="51629">
                  <c:v>943</c:v>
                </c:pt>
                <c:pt idx="51630">
                  <c:v>958</c:v>
                </c:pt>
                <c:pt idx="51631">
                  <c:v>1095</c:v>
                </c:pt>
                <c:pt idx="51632">
                  <c:v>1247</c:v>
                </c:pt>
                <c:pt idx="51633">
                  <c:v>1275</c:v>
                </c:pt>
                <c:pt idx="51634">
                  <c:v>1323</c:v>
                </c:pt>
                <c:pt idx="51635">
                  <c:v>1302</c:v>
                </c:pt>
                <c:pt idx="51636">
                  <c:v>1282</c:v>
                </c:pt>
                <c:pt idx="51637">
                  <c:v>1304</c:v>
                </c:pt>
                <c:pt idx="51638">
                  <c:v>1291</c:v>
                </c:pt>
                <c:pt idx="51639">
                  <c:v>1269</c:v>
                </c:pt>
                <c:pt idx="51640">
                  <c:v>1200</c:v>
                </c:pt>
                <c:pt idx="51641">
                  <c:v>1125</c:v>
                </c:pt>
                <c:pt idx="51642">
                  <c:v>1201</c:v>
                </c:pt>
                <c:pt idx="51643">
                  <c:v>1182</c:v>
                </c:pt>
                <c:pt idx="51644">
                  <c:v>1135</c:v>
                </c:pt>
                <c:pt idx="51645">
                  <c:v>1085</c:v>
                </c:pt>
                <c:pt idx="51646">
                  <c:v>1016</c:v>
                </c:pt>
                <c:pt idx="51647">
                  <c:v>956</c:v>
                </c:pt>
                <c:pt idx="51648">
                  <c:v>906</c:v>
                </c:pt>
                <c:pt idx="51649">
                  <c:v>874</c:v>
                </c:pt>
                <c:pt idx="51650">
                  <c:v>869</c:v>
                </c:pt>
                <c:pt idx="51651">
                  <c:v>855</c:v>
                </c:pt>
                <c:pt idx="51652">
                  <c:v>871</c:v>
                </c:pt>
                <c:pt idx="51653">
                  <c:v>910</c:v>
                </c:pt>
                <c:pt idx="51654">
                  <c:v>933</c:v>
                </c:pt>
                <c:pt idx="51655">
                  <c:v>1125</c:v>
                </c:pt>
                <c:pt idx="51656">
                  <c:v>1236</c:v>
                </c:pt>
                <c:pt idx="51657">
                  <c:v>1325</c:v>
                </c:pt>
                <c:pt idx="51658">
                  <c:v>1388</c:v>
                </c:pt>
                <c:pt idx="51659">
                  <c:v>1421</c:v>
                </c:pt>
                <c:pt idx="51660">
                  <c:v>1452</c:v>
                </c:pt>
                <c:pt idx="51661">
                  <c:v>1452</c:v>
                </c:pt>
                <c:pt idx="51662">
                  <c:v>1421</c:v>
                </c:pt>
                <c:pt idx="51663">
                  <c:v>1357</c:v>
                </c:pt>
                <c:pt idx="51664">
                  <c:v>1279</c:v>
                </c:pt>
                <c:pt idx="51665">
                  <c:v>1241</c:v>
                </c:pt>
                <c:pt idx="51666">
                  <c:v>1291</c:v>
                </c:pt>
                <c:pt idx="51667">
                  <c:v>1239</c:v>
                </c:pt>
                <c:pt idx="51668">
                  <c:v>1204</c:v>
                </c:pt>
                <c:pt idx="51669">
                  <c:v>1171</c:v>
                </c:pt>
                <c:pt idx="51670">
                  <c:v>1093</c:v>
                </c:pt>
                <c:pt idx="51671">
                  <c:v>1020</c:v>
                </c:pt>
                <c:pt idx="51672">
                  <c:v>966</c:v>
                </c:pt>
                <c:pt idx="51673">
                  <c:v>920</c:v>
                </c:pt>
                <c:pt idx="51674">
                  <c:v>900</c:v>
                </c:pt>
                <c:pt idx="51675">
                  <c:v>885</c:v>
                </c:pt>
                <c:pt idx="51676">
                  <c:v>913</c:v>
                </c:pt>
                <c:pt idx="51677">
                  <c:v>959</c:v>
                </c:pt>
                <c:pt idx="51678">
                  <c:v>978</c:v>
                </c:pt>
                <c:pt idx="51679">
                  <c:v>1192</c:v>
                </c:pt>
                <c:pt idx="51680">
                  <c:v>1318</c:v>
                </c:pt>
                <c:pt idx="51681">
                  <c:v>1415</c:v>
                </c:pt>
                <c:pt idx="51682">
                  <c:v>1483</c:v>
                </c:pt>
                <c:pt idx="51683">
                  <c:v>1485</c:v>
                </c:pt>
                <c:pt idx="51684">
                  <c:v>1446</c:v>
                </c:pt>
                <c:pt idx="51685">
                  <c:v>1460</c:v>
                </c:pt>
                <c:pt idx="51686">
                  <c:v>1454</c:v>
                </c:pt>
                <c:pt idx="51687">
                  <c:v>1400</c:v>
                </c:pt>
                <c:pt idx="51688">
                  <c:v>1315</c:v>
                </c:pt>
                <c:pt idx="51689">
                  <c:v>1260</c:v>
                </c:pt>
                <c:pt idx="51690">
                  <c:v>1324</c:v>
                </c:pt>
                <c:pt idx="51691">
                  <c:v>1267</c:v>
                </c:pt>
                <c:pt idx="51692">
                  <c:v>1230</c:v>
                </c:pt>
                <c:pt idx="51693">
                  <c:v>1165</c:v>
                </c:pt>
                <c:pt idx="51694">
                  <c:v>1103</c:v>
                </c:pt>
                <c:pt idx="51695">
                  <c:v>1042</c:v>
                </c:pt>
                <c:pt idx="51696">
                  <c:v>974</c:v>
                </c:pt>
                <c:pt idx="51697">
                  <c:v>930</c:v>
                </c:pt>
                <c:pt idx="51698">
                  <c:v>922</c:v>
                </c:pt>
                <c:pt idx="51699">
                  <c:v>909</c:v>
                </c:pt>
                <c:pt idx="51700">
                  <c:v>920</c:v>
                </c:pt>
                <c:pt idx="51701">
                  <c:v>982</c:v>
                </c:pt>
                <c:pt idx="51702">
                  <c:v>1019</c:v>
                </c:pt>
                <c:pt idx="51703">
                  <c:v>1227</c:v>
                </c:pt>
                <c:pt idx="51704">
                  <c:v>1371</c:v>
                </c:pt>
                <c:pt idx="51705">
                  <c:v>1454</c:v>
                </c:pt>
                <c:pt idx="51706">
                  <c:v>1482</c:v>
                </c:pt>
                <c:pt idx="51707">
                  <c:v>1481</c:v>
                </c:pt>
                <c:pt idx="51708">
                  <c:v>1482</c:v>
                </c:pt>
                <c:pt idx="51709">
                  <c:v>1471</c:v>
                </c:pt>
                <c:pt idx="51710">
                  <c:v>1464</c:v>
                </c:pt>
                <c:pt idx="51711">
                  <c:v>1404</c:v>
                </c:pt>
                <c:pt idx="51712">
                  <c:v>1323</c:v>
                </c:pt>
                <c:pt idx="51713">
                  <c:v>1256</c:v>
                </c:pt>
                <c:pt idx="51714">
                  <c:v>1320</c:v>
                </c:pt>
                <c:pt idx="51715">
                  <c:v>1287</c:v>
                </c:pt>
                <c:pt idx="51716">
                  <c:v>1240</c:v>
                </c:pt>
                <c:pt idx="51717">
                  <c:v>1204</c:v>
                </c:pt>
                <c:pt idx="51718">
                  <c:v>1134</c:v>
                </c:pt>
                <c:pt idx="51719">
                  <c:v>1063</c:v>
                </c:pt>
                <c:pt idx="51720">
                  <c:v>1015</c:v>
                </c:pt>
                <c:pt idx="51721">
                  <c:v>980</c:v>
                </c:pt>
                <c:pt idx="51722">
                  <c:v>941</c:v>
                </c:pt>
                <c:pt idx="51723">
                  <c:v>915</c:v>
                </c:pt>
                <c:pt idx="51724">
                  <c:v>913</c:v>
                </c:pt>
                <c:pt idx="51725">
                  <c:v>931</c:v>
                </c:pt>
                <c:pt idx="51726">
                  <c:v>894</c:v>
                </c:pt>
                <c:pt idx="51727">
                  <c:v>991</c:v>
                </c:pt>
                <c:pt idx="51728">
                  <c:v>1035</c:v>
                </c:pt>
                <c:pt idx="51729">
                  <c:v>1113</c:v>
                </c:pt>
                <c:pt idx="51730">
                  <c:v>1147</c:v>
                </c:pt>
                <c:pt idx="51731">
                  <c:v>1186</c:v>
                </c:pt>
                <c:pt idx="51732">
                  <c:v>1176</c:v>
                </c:pt>
                <c:pt idx="51733">
                  <c:v>1173</c:v>
                </c:pt>
                <c:pt idx="51734">
                  <c:v>1144</c:v>
                </c:pt>
                <c:pt idx="51735">
                  <c:v>1180</c:v>
                </c:pt>
                <c:pt idx="51736">
                  <c:v>1147</c:v>
                </c:pt>
                <c:pt idx="51737">
                  <c:v>1164</c:v>
                </c:pt>
                <c:pt idx="51738">
                  <c:v>1238</c:v>
                </c:pt>
                <c:pt idx="51739">
                  <c:v>1223</c:v>
                </c:pt>
                <c:pt idx="51740">
                  <c:v>1187</c:v>
                </c:pt>
                <c:pt idx="51741">
                  <c:v>1120</c:v>
                </c:pt>
                <c:pt idx="51742">
                  <c:v>1103</c:v>
                </c:pt>
                <c:pt idx="51743">
                  <c:v>1055</c:v>
                </c:pt>
                <c:pt idx="51744">
                  <c:v>1013</c:v>
                </c:pt>
                <c:pt idx="51745">
                  <c:v>955</c:v>
                </c:pt>
                <c:pt idx="51746">
                  <c:v>959</c:v>
                </c:pt>
                <c:pt idx="51747">
                  <c:v>924</c:v>
                </c:pt>
                <c:pt idx="51748">
                  <c:v>921</c:v>
                </c:pt>
                <c:pt idx="51749">
                  <c:v>888</c:v>
                </c:pt>
                <c:pt idx="51750">
                  <c:v>862</c:v>
                </c:pt>
                <c:pt idx="51751">
                  <c:v>936</c:v>
                </c:pt>
                <c:pt idx="51752">
                  <c:v>962</c:v>
                </c:pt>
                <c:pt idx="51753">
                  <c:v>1038</c:v>
                </c:pt>
                <c:pt idx="51754">
                  <c:v>1096</c:v>
                </c:pt>
                <c:pt idx="51755">
                  <c:v>1131</c:v>
                </c:pt>
                <c:pt idx="51756">
                  <c:v>1140</c:v>
                </c:pt>
                <c:pt idx="51757">
                  <c:v>1121</c:v>
                </c:pt>
                <c:pt idx="51758">
                  <c:v>1111</c:v>
                </c:pt>
                <c:pt idx="51759">
                  <c:v>1070</c:v>
                </c:pt>
                <c:pt idx="51760">
                  <c:v>1061</c:v>
                </c:pt>
                <c:pt idx="51761">
                  <c:v>1064</c:v>
                </c:pt>
                <c:pt idx="51762">
                  <c:v>1118</c:v>
                </c:pt>
                <c:pt idx="51763">
                  <c:v>1064</c:v>
                </c:pt>
                <c:pt idx="51764">
                  <c:v>1126</c:v>
                </c:pt>
                <c:pt idx="51765">
                  <c:v>1087</c:v>
                </c:pt>
                <c:pt idx="51766">
                  <c:v>1039</c:v>
                </c:pt>
                <c:pt idx="51767">
                  <c:v>1001</c:v>
                </c:pt>
                <c:pt idx="51768">
                  <c:v>974</c:v>
                </c:pt>
                <c:pt idx="51769">
                  <c:v>922</c:v>
                </c:pt>
                <c:pt idx="51770">
                  <c:v>898</c:v>
                </c:pt>
                <c:pt idx="51771">
                  <c:v>865</c:v>
                </c:pt>
                <c:pt idx="51772">
                  <c:v>867</c:v>
                </c:pt>
                <c:pt idx="51773">
                  <c:v>915</c:v>
                </c:pt>
                <c:pt idx="51774">
                  <c:v>940</c:v>
                </c:pt>
                <c:pt idx="51775">
                  <c:v>1152</c:v>
                </c:pt>
                <c:pt idx="51776">
                  <c:v>1305</c:v>
                </c:pt>
                <c:pt idx="51777">
                  <c:v>1399</c:v>
                </c:pt>
                <c:pt idx="51778">
                  <c:v>1451</c:v>
                </c:pt>
                <c:pt idx="51779">
                  <c:v>1473</c:v>
                </c:pt>
                <c:pt idx="51780">
                  <c:v>1491</c:v>
                </c:pt>
                <c:pt idx="51781">
                  <c:v>1516</c:v>
                </c:pt>
                <c:pt idx="51782">
                  <c:v>1493</c:v>
                </c:pt>
                <c:pt idx="51783">
                  <c:v>1442</c:v>
                </c:pt>
                <c:pt idx="51784">
                  <c:v>1354</c:v>
                </c:pt>
                <c:pt idx="51785">
                  <c:v>1269</c:v>
                </c:pt>
                <c:pt idx="51786">
                  <c:v>1322</c:v>
                </c:pt>
                <c:pt idx="51787">
                  <c:v>1311</c:v>
                </c:pt>
                <c:pt idx="51788">
                  <c:v>1265</c:v>
                </c:pt>
                <c:pt idx="51789">
                  <c:v>1200</c:v>
                </c:pt>
                <c:pt idx="51790">
                  <c:v>1150</c:v>
                </c:pt>
                <c:pt idx="51791">
                  <c:v>1056</c:v>
                </c:pt>
                <c:pt idx="51792">
                  <c:v>1005</c:v>
                </c:pt>
                <c:pt idx="51793">
                  <c:v>957</c:v>
                </c:pt>
                <c:pt idx="51794">
                  <c:v>920</c:v>
                </c:pt>
                <c:pt idx="51795">
                  <c:v>917</c:v>
                </c:pt>
                <c:pt idx="51796">
                  <c:v>900</c:v>
                </c:pt>
                <c:pt idx="51797">
                  <c:v>930</c:v>
                </c:pt>
                <c:pt idx="51798">
                  <c:v>985</c:v>
                </c:pt>
                <c:pt idx="51799">
                  <c:v>1163</c:v>
                </c:pt>
                <c:pt idx="51800">
                  <c:v>1313</c:v>
                </c:pt>
                <c:pt idx="51801">
                  <c:v>1385</c:v>
                </c:pt>
                <c:pt idx="51802">
                  <c:v>1446</c:v>
                </c:pt>
                <c:pt idx="51803">
                  <c:v>1462</c:v>
                </c:pt>
                <c:pt idx="51804">
                  <c:v>1451</c:v>
                </c:pt>
                <c:pt idx="51805">
                  <c:v>1472</c:v>
                </c:pt>
                <c:pt idx="51806">
                  <c:v>1487</c:v>
                </c:pt>
                <c:pt idx="51807">
                  <c:v>1446</c:v>
                </c:pt>
                <c:pt idx="51808">
                  <c:v>1361</c:v>
                </c:pt>
                <c:pt idx="51809">
                  <c:v>1250</c:v>
                </c:pt>
                <c:pt idx="51810">
                  <c:v>1330</c:v>
                </c:pt>
                <c:pt idx="51811">
                  <c:v>1315</c:v>
                </c:pt>
                <c:pt idx="51812">
                  <c:v>1271</c:v>
                </c:pt>
                <c:pt idx="51813">
                  <c:v>1218</c:v>
                </c:pt>
                <c:pt idx="51814">
                  <c:v>1148</c:v>
                </c:pt>
                <c:pt idx="51815">
                  <c:v>1088</c:v>
                </c:pt>
                <c:pt idx="51816">
                  <c:v>1040</c:v>
                </c:pt>
                <c:pt idx="51817">
                  <c:v>967</c:v>
                </c:pt>
                <c:pt idx="51818">
                  <c:v>967</c:v>
                </c:pt>
                <c:pt idx="51819">
                  <c:v>964</c:v>
                </c:pt>
                <c:pt idx="51820">
                  <c:v>936</c:v>
                </c:pt>
                <c:pt idx="51821">
                  <c:v>996</c:v>
                </c:pt>
                <c:pt idx="51822">
                  <c:v>1025</c:v>
                </c:pt>
                <c:pt idx="51823">
                  <c:v>1217</c:v>
                </c:pt>
                <c:pt idx="51824">
                  <c:v>1347</c:v>
                </c:pt>
                <c:pt idx="51825">
                  <c:v>1439</c:v>
                </c:pt>
                <c:pt idx="51826">
                  <c:v>1485</c:v>
                </c:pt>
                <c:pt idx="51827">
                  <c:v>1484</c:v>
                </c:pt>
                <c:pt idx="51828">
                  <c:v>1482</c:v>
                </c:pt>
                <c:pt idx="51829">
                  <c:v>1494</c:v>
                </c:pt>
                <c:pt idx="51830">
                  <c:v>1495</c:v>
                </c:pt>
                <c:pt idx="51831">
                  <c:v>1428</c:v>
                </c:pt>
                <c:pt idx="51832">
                  <c:v>1338</c:v>
                </c:pt>
                <c:pt idx="51833">
                  <c:v>1265</c:v>
                </c:pt>
                <c:pt idx="51834">
                  <c:v>1352</c:v>
                </c:pt>
                <c:pt idx="51835">
                  <c:v>1333</c:v>
                </c:pt>
                <c:pt idx="51836">
                  <c:v>1276</c:v>
                </c:pt>
                <c:pt idx="51837">
                  <c:v>1226</c:v>
                </c:pt>
                <c:pt idx="51838">
                  <c:v>1162</c:v>
                </c:pt>
                <c:pt idx="51839">
                  <c:v>1103</c:v>
                </c:pt>
                <c:pt idx="51840">
                  <c:v>1051</c:v>
                </c:pt>
                <c:pt idx="51841">
                  <c:v>1032</c:v>
                </c:pt>
                <c:pt idx="51842">
                  <c:v>995</c:v>
                </c:pt>
                <c:pt idx="51843">
                  <c:v>981</c:v>
                </c:pt>
                <c:pt idx="51844">
                  <c:v>974</c:v>
                </c:pt>
                <c:pt idx="51845">
                  <c:v>1029</c:v>
                </c:pt>
                <c:pt idx="51846">
                  <c:v>1042</c:v>
                </c:pt>
                <c:pt idx="51847">
                  <c:v>1236</c:v>
                </c:pt>
                <c:pt idx="51848">
                  <c:v>1347</c:v>
                </c:pt>
                <c:pt idx="51849">
                  <c:v>1439</c:v>
                </c:pt>
                <c:pt idx="51850">
                  <c:v>1493</c:v>
                </c:pt>
                <c:pt idx="51851">
                  <c:v>1489</c:v>
                </c:pt>
                <c:pt idx="51852">
                  <c:v>1467</c:v>
                </c:pt>
                <c:pt idx="51853">
                  <c:v>1482</c:v>
                </c:pt>
                <c:pt idx="51854">
                  <c:v>1394</c:v>
                </c:pt>
                <c:pt idx="51855">
                  <c:v>1411</c:v>
                </c:pt>
                <c:pt idx="51856">
                  <c:v>1317</c:v>
                </c:pt>
                <c:pt idx="51857">
                  <c:v>1265</c:v>
                </c:pt>
                <c:pt idx="51858">
                  <c:v>1333</c:v>
                </c:pt>
                <c:pt idx="51859">
                  <c:v>1318</c:v>
                </c:pt>
                <c:pt idx="51860">
                  <c:v>1264</c:v>
                </c:pt>
                <c:pt idx="51861">
                  <c:v>1205</c:v>
                </c:pt>
                <c:pt idx="51862">
                  <c:v>1142</c:v>
                </c:pt>
                <c:pt idx="51863">
                  <c:v>1078</c:v>
                </c:pt>
                <c:pt idx="51864">
                  <c:v>1029</c:v>
                </c:pt>
                <c:pt idx="51865">
                  <c:v>1005</c:v>
                </c:pt>
                <c:pt idx="51866">
                  <c:v>980</c:v>
                </c:pt>
                <c:pt idx="51867">
                  <c:v>960</c:v>
                </c:pt>
                <c:pt idx="51868">
                  <c:v>932</c:v>
                </c:pt>
                <c:pt idx="51869">
                  <c:v>992</c:v>
                </c:pt>
                <c:pt idx="51870">
                  <c:v>1011</c:v>
                </c:pt>
                <c:pt idx="51871">
                  <c:v>1216</c:v>
                </c:pt>
                <c:pt idx="51872">
                  <c:v>1333</c:v>
                </c:pt>
                <c:pt idx="51873">
                  <c:v>1422</c:v>
                </c:pt>
                <c:pt idx="51874">
                  <c:v>1474</c:v>
                </c:pt>
                <c:pt idx="51875">
                  <c:v>1495</c:v>
                </c:pt>
                <c:pt idx="51876">
                  <c:v>1458</c:v>
                </c:pt>
                <c:pt idx="51877">
                  <c:v>1439</c:v>
                </c:pt>
                <c:pt idx="51878">
                  <c:v>1425</c:v>
                </c:pt>
                <c:pt idx="51879">
                  <c:v>1371</c:v>
                </c:pt>
                <c:pt idx="51880">
                  <c:v>1297</c:v>
                </c:pt>
                <c:pt idx="51881">
                  <c:v>1263</c:v>
                </c:pt>
                <c:pt idx="51882">
                  <c:v>1329</c:v>
                </c:pt>
                <c:pt idx="51883">
                  <c:v>1282</c:v>
                </c:pt>
                <c:pt idx="51884">
                  <c:v>1250</c:v>
                </c:pt>
                <c:pt idx="51885">
                  <c:v>1228</c:v>
                </c:pt>
                <c:pt idx="51886">
                  <c:v>1120</c:v>
                </c:pt>
                <c:pt idx="51887">
                  <c:v>1074</c:v>
                </c:pt>
                <c:pt idx="51888">
                  <c:v>1037</c:v>
                </c:pt>
                <c:pt idx="51889">
                  <c:v>1010</c:v>
                </c:pt>
                <c:pt idx="51890">
                  <c:v>997</c:v>
                </c:pt>
                <c:pt idx="51891">
                  <c:v>966</c:v>
                </c:pt>
                <c:pt idx="51892">
                  <c:v>973</c:v>
                </c:pt>
                <c:pt idx="51893">
                  <c:v>971</c:v>
                </c:pt>
                <c:pt idx="51894">
                  <c:v>953</c:v>
                </c:pt>
                <c:pt idx="51895">
                  <c:v>1063</c:v>
                </c:pt>
                <c:pt idx="51896">
                  <c:v>1144</c:v>
                </c:pt>
                <c:pt idx="51897">
                  <c:v>1255</c:v>
                </c:pt>
                <c:pt idx="51898">
                  <c:v>1289</c:v>
                </c:pt>
                <c:pt idx="51899">
                  <c:v>1288</c:v>
                </c:pt>
                <c:pt idx="51900">
                  <c:v>1248</c:v>
                </c:pt>
                <c:pt idx="51901">
                  <c:v>1252</c:v>
                </c:pt>
                <c:pt idx="51902">
                  <c:v>1223</c:v>
                </c:pt>
                <c:pt idx="51903">
                  <c:v>1199</c:v>
                </c:pt>
                <c:pt idx="51904">
                  <c:v>1164</c:v>
                </c:pt>
                <c:pt idx="51905">
                  <c:v>1179</c:v>
                </c:pt>
                <c:pt idx="51906">
                  <c:v>1278</c:v>
                </c:pt>
                <c:pt idx="51907">
                  <c:v>1269</c:v>
                </c:pt>
                <c:pt idx="51908">
                  <c:v>1234</c:v>
                </c:pt>
                <c:pt idx="51909">
                  <c:v>1196</c:v>
                </c:pt>
                <c:pt idx="51910">
                  <c:v>1135</c:v>
                </c:pt>
                <c:pt idx="51911">
                  <c:v>1084</c:v>
                </c:pt>
                <c:pt idx="51912">
                  <c:v>1044</c:v>
                </c:pt>
                <c:pt idx="51913">
                  <c:v>1004</c:v>
                </c:pt>
                <c:pt idx="51914">
                  <c:v>961</c:v>
                </c:pt>
                <c:pt idx="51915">
                  <c:v>943</c:v>
                </c:pt>
                <c:pt idx="51916">
                  <c:v>933</c:v>
                </c:pt>
                <c:pt idx="51917">
                  <c:v>934</c:v>
                </c:pt>
                <c:pt idx="51918">
                  <c:v>894</c:v>
                </c:pt>
                <c:pt idx="51919">
                  <c:v>948</c:v>
                </c:pt>
                <c:pt idx="51920">
                  <c:v>1029</c:v>
                </c:pt>
                <c:pt idx="51921">
                  <c:v>1095</c:v>
                </c:pt>
                <c:pt idx="51922">
                  <c:v>1138</c:v>
                </c:pt>
                <c:pt idx="51923">
                  <c:v>1143</c:v>
                </c:pt>
                <c:pt idx="51924">
                  <c:v>1151</c:v>
                </c:pt>
                <c:pt idx="51925">
                  <c:v>1141</c:v>
                </c:pt>
                <c:pt idx="51926">
                  <c:v>1148</c:v>
                </c:pt>
                <c:pt idx="51927">
                  <c:v>1143</c:v>
                </c:pt>
                <c:pt idx="51928">
                  <c:v>1112</c:v>
                </c:pt>
                <c:pt idx="51929">
                  <c:v>1128</c:v>
                </c:pt>
                <c:pt idx="51930">
                  <c:v>1210</c:v>
                </c:pt>
                <c:pt idx="51931">
                  <c:v>1210</c:v>
                </c:pt>
                <c:pt idx="51932">
                  <c:v>1218</c:v>
                </c:pt>
                <c:pt idx="51933">
                  <c:v>1165</c:v>
                </c:pt>
                <c:pt idx="51934">
                  <c:v>1099</c:v>
                </c:pt>
                <c:pt idx="51935">
                  <c:v>1048</c:v>
                </c:pt>
                <c:pt idx="51936">
                  <c:v>1007</c:v>
                </c:pt>
                <c:pt idx="51937">
                  <c:v>936</c:v>
                </c:pt>
                <c:pt idx="51938">
                  <c:v>895</c:v>
                </c:pt>
                <c:pt idx="51939">
                  <c:v>876</c:v>
                </c:pt>
                <c:pt idx="51940">
                  <c:v>871</c:v>
                </c:pt>
                <c:pt idx="51941">
                  <c:v>927</c:v>
                </c:pt>
                <c:pt idx="51942">
                  <c:v>937</c:v>
                </c:pt>
                <c:pt idx="51943">
                  <c:v>1193</c:v>
                </c:pt>
                <c:pt idx="51944">
                  <c:v>1334</c:v>
                </c:pt>
                <c:pt idx="51945">
                  <c:v>1439</c:v>
                </c:pt>
                <c:pt idx="51946">
                  <c:v>1482</c:v>
                </c:pt>
                <c:pt idx="51947">
                  <c:v>1482</c:v>
                </c:pt>
                <c:pt idx="51948">
                  <c:v>1497</c:v>
                </c:pt>
                <c:pt idx="51949">
                  <c:v>1506</c:v>
                </c:pt>
                <c:pt idx="51950">
                  <c:v>1516</c:v>
                </c:pt>
                <c:pt idx="51951">
                  <c:v>1455</c:v>
                </c:pt>
                <c:pt idx="51952">
                  <c:v>1356</c:v>
                </c:pt>
                <c:pt idx="51953">
                  <c:v>1262</c:v>
                </c:pt>
                <c:pt idx="51954">
                  <c:v>1310</c:v>
                </c:pt>
                <c:pt idx="51955">
                  <c:v>1301</c:v>
                </c:pt>
                <c:pt idx="51956">
                  <c:v>1274</c:v>
                </c:pt>
                <c:pt idx="51957">
                  <c:v>1221</c:v>
                </c:pt>
                <c:pt idx="51958">
                  <c:v>1146</c:v>
                </c:pt>
                <c:pt idx="51959">
                  <c:v>1067</c:v>
                </c:pt>
                <c:pt idx="51960">
                  <c:v>1057</c:v>
                </c:pt>
                <c:pt idx="51961">
                  <c:v>1020</c:v>
                </c:pt>
                <c:pt idx="51962">
                  <c:v>981</c:v>
                </c:pt>
                <c:pt idx="51963">
                  <c:v>964</c:v>
                </c:pt>
                <c:pt idx="51964">
                  <c:v>936</c:v>
                </c:pt>
                <c:pt idx="51965">
                  <c:v>940</c:v>
                </c:pt>
                <c:pt idx="51966">
                  <c:v>894</c:v>
                </c:pt>
                <c:pt idx="51967">
                  <c:v>959</c:v>
                </c:pt>
                <c:pt idx="51968">
                  <c:v>1031</c:v>
                </c:pt>
                <c:pt idx="51969">
                  <c:v>1070</c:v>
                </c:pt>
                <c:pt idx="51970">
                  <c:v>1111</c:v>
                </c:pt>
                <c:pt idx="51971">
                  <c:v>1126</c:v>
                </c:pt>
                <c:pt idx="51972">
                  <c:v>1135</c:v>
                </c:pt>
                <c:pt idx="51973">
                  <c:v>1134</c:v>
                </c:pt>
                <c:pt idx="51974">
                  <c:v>1095</c:v>
                </c:pt>
                <c:pt idx="51975">
                  <c:v>1076</c:v>
                </c:pt>
                <c:pt idx="51976">
                  <c:v>1056</c:v>
                </c:pt>
                <c:pt idx="51977">
                  <c:v>1078</c:v>
                </c:pt>
                <c:pt idx="51978">
                  <c:v>1176</c:v>
                </c:pt>
                <c:pt idx="51979">
                  <c:v>1180</c:v>
                </c:pt>
                <c:pt idx="51980">
                  <c:v>1155</c:v>
                </c:pt>
                <c:pt idx="51981">
                  <c:v>1138</c:v>
                </c:pt>
                <c:pt idx="51982">
                  <c:v>1093</c:v>
                </c:pt>
                <c:pt idx="51983">
                  <c:v>1036</c:v>
                </c:pt>
                <c:pt idx="51984">
                  <c:v>987</c:v>
                </c:pt>
                <c:pt idx="51985">
                  <c:v>944</c:v>
                </c:pt>
                <c:pt idx="51986">
                  <c:v>911</c:v>
                </c:pt>
                <c:pt idx="51987">
                  <c:v>916</c:v>
                </c:pt>
                <c:pt idx="51988">
                  <c:v>909</c:v>
                </c:pt>
                <c:pt idx="51989">
                  <c:v>954</c:v>
                </c:pt>
                <c:pt idx="51990">
                  <c:v>980</c:v>
                </c:pt>
                <c:pt idx="51991">
                  <c:v>1195</c:v>
                </c:pt>
                <c:pt idx="51992">
                  <c:v>1369</c:v>
                </c:pt>
                <c:pt idx="51993">
                  <c:v>1446</c:v>
                </c:pt>
                <c:pt idx="51994">
                  <c:v>1497</c:v>
                </c:pt>
                <c:pt idx="51995">
                  <c:v>1500</c:v>
                </c:pt>
                <c:pt idx="51996">
                  <c:v>1491</c:v>
                </c:pt>
                <c:pt idx="51997">
                  <c:v>1514</c:v>
                </c:pt>
                <c:pt idx="51998">
                  <c:v>1494</c:v>
                </c:pt>
                <c:pt idx="51999">
                  <c:v>1453</c:v>
                </c:pt>
                <c:pt idx="52000">
                  <c:v>1360</c:v>
                </c:pt>
                <c:pt idx="52001">
                  <c:v>1284</c:v>
                </c:pt>
                <c:pt idx="52002">
                  <c:v>1358</c:v>
                </c:pt>
                <c:pt idx="52003">
                  <c:v>1328</c:v>
                </c:pt>
                <c:pt idx="52004">
                  <c:v>1269</c:v>
                </c:pt>
                <c:pt idx="52005">
                  <c:v>1205</c:v>
                </c:pt>
                <c:pt idx="52006">
                  <c:v>1128</c:v>
                </c:pt>
                <c:pt idx="52007">
                  <c:v>1075</c:v>
                </c:pt>
                <c:pt idx="52008">
                  <c:v>1027</c:v>
                </c:pt>
                <c:pt idx="52009">
                  <c:v>991</c:v>
                </c:pt>
                <c:pt idx="52010">
                  <c:v>963</c:v>
                </c:pt>
                <c:pt idx="52011">
                  <c:v>951</c:v>
                </c:pt>
                <c:pt idx="52012">
                  <c:v>953</c:v>
                </c:pt>
                <c:pt idx="52013">
                  <c:v>973</c:v>
                </c:pt>
                <c:pt idx="52014">
                  <c:v>1004</c:v>
                </c:pt>
                <c:pt idx="52015">
                  <c:v>1201</c:v>
                </c:pt>
                <c:pt idx="52016">
                  <c:v>1334</c:v>
                </c:pt>
                <c:pt idx="52017">
                  <c:v>1437</c:v>
                </c:pt>
                <c:pt idx="52018">
                  <c:v>1484</c:v>
                </c:pt>
                <c:pt idx="52019">
                  <c:v>1493</c:v>
                </c:pt>
                <c:pt idx="52020">
                  <c:v>1509</c:v>
                </c:pt>
                <c:pt idx="52021">
                  <c:v>1545</c:v>
                </c:pt>
                <c:pt idx="52022">
                  <c:v>1511</c:v>
                </c:pt>
                <c:pt idx="52023">
                  <c:v>1464</c:v>
                </c:pt>
                <c:pt idx="52024">
                  <c:v>1356</c:v>
                </c:pt>
                <c:pt idx="52025">
                  <c:v>1308</c:v>
                </c:pt>
                <c:pt idx="52026">
                  <c:v>1385</c:v>
                </c:pt>
                <c:pt idx="52027">
                  <c:v>1352</c:v>
                </c:pt>
                <c:pt idx="52028">
                  <c:v>1314</c:v>
                </c:pt>
                <c:pt idx="52029">
                  <c:v>1253</c:v>
                </c:pt>
                <c:pt idx="52030">
                  <c:v>1193</c:v>
                </c:pt>
                <c:pt idx="52031">
                  <c:v>1105</c:v>
                </c:pt>
                <c:pt idx="52032">
                  <c:v>1035</c:v>
                </c:pt>
                <c:pt idx="52033">
                  <c:v>1014</c:v>
                </c:pt>
                <c:pt idx="52034">
                  <c:v>975</c:v>
                </c:pt>
                <c:pt idx="52035">
                  <c:v>954</c:v>
                </c:pt>
                <c:pt idx="52036">
                  <c:v>964</c:v>
                </c:pt>
                <c:pt idx="52037">
                  <c:v>984</c:v>
                </c:pt>
                <c:pt idx="52038">
                  <c:v>1002</c:v>
                </c:pt>
                <c:pt idx="52039">
                  <c:v>1200</c:v>
                </c:pt>
                <c:pt idx="52040">
                  <c:v>1360</c:v>
                </c:pt>
                <c:pt idx="52041">
                  <c:v>1474</c:v>
                </c:pt>
                <c:pt idx="52042">
                  <c:v>1522</c:v>
                </c:pt>
                <c:pt idx="52043">
                  <c:v>1530</c:v>
                </c:pt>
                <c:pt idx="52044">
                  <c:v>1529</c:v>
                </c:pt>
                <c:pt idx="52045">
                  <c:v>1528</c:v>
                </c:pt>
                <c:pt idx="52046">
                  <c:v>1532</c:v>
                </c:pt>
                <c:pt idx="52047">
                  <c:v>1471</c:v>
                </c:pt>
                <c:pt idx="52048">
                  <c:v>1368</c:v>
                </c:pt>
                <c:pt idx="52049">
                  <c:v>1309</c:v>
                </c:pt>
                <c:pt idx="52050">
                  <c:v>1394</c:v>
                </c:pt>
                <c:pt idx="52051">
                  <c:v>1362</c:v>
                </c:pt>
                <c:pt idx="52052">
                  <c:v>1320</c:v>
                </c:pt>
                <c:pt idx="52053">
                  <c:v>1261</c:v>
                </c:pt>
                <c:pt idx="52054">
                  <c:v>1189</c:v>
                </c:pt>
                <c:pt idx="52055">
                  <c:v>1130</c:v>
                </c:pt>
                <c:pt idx="52056">
                  <c:v>1094</c:v>
                </c:pt>
                <c:pt idx="52057">
                  <c:v>1062</c:v>
                </c:pt>
                <c:pt idx="52058">
                  <c:v>1020</c:v>
                </c:pt>
                <c:pt idx="52059">
                  <c:v>992</c:v>
                </c:pt>
                <c:pt idx="52060">
                  <c:v>976</c:v>
                </c:pt>
                <c:pt idx="52061">
                  <c:v>983</c:v>
                </c:pt>
                <c:pt idx="52062">
                  <c:v>965</c:v>
                </c:pt>
                <c:pt idx="52063">
                  <c:v>1121</c:v>
                </c:pt>
                <c:pt idx="52064">
                  <c:v>1242</c:v>
                </c:pt>
                <c:pt idx="52065">
                  <c:v>1318</c:v>
                </c:pt>
                <c:pt idx="52066">
                  <c:v>1355</c:v>
                </c:pt>
                <c:pt idx="52067">
                  <c:v>1346</c:v>
                </c:pt>
                <c:pt idx="52068">
                  <c:v>1325</c:v>
                </c:pt>
                <c:pt idx="52069">
                  <c:v>1294</c:v>
                </c:pt>
                <c:pt idx="52070">
                  <c:v>1285</c:v>
                </c:pt>
                <c:pt idx="52071">
                  <c:v>1241</c:v>
                </c:pt>
                <c:pt idx="52072">
                  <c:v>1208</c:v>
                </c:pt>
                <c:pt idx="52073">
                  <c:v>1211</c:v>
                </c:pt>
                <c:pt idx="52074">
                  <c:v>1314</c:v>
                </c:pt>
                <c:pt idx="52075">
                  <c:v>1287</c:v>
                </c:pt>
                <c:pt idx="52076">
                  <c:v>1277</c:v>
                </c:pt>
                <c:pt idx="52077">
                  <c:v>1216</c:v>
                </c:pt>
                <c:pt idx="52078">
                  <c:v>1170</c:v>
                </c:pt>
                <c:pt idx="52079">
                  <c:v>1111</c:v>
                </c:pt>
                <c:pt idx="52080">
                  <c:v>1045</c:v>
                </c:pt>
                <c:pt idx="52081">
                  <c:v>1012</c:v>
                </c:pt>
                <c:pt idx="52082">
                  <c:v>978</c:v>
                </c:pt>
                <c:pt idx="52083">
                  <c:v>947</c:v>
                </c:pt>
                <c:pt idx="52084">
                  <c:v>930</c:v>
                </c:pt>
                <c:pt idx="52085">
                  <c:v>921</c:v>
                </c:pt>
                <c:pt idx="52086">
                  <c:v>876</c:v>
                </c:pt>
                <c:pt idx="52087">
                  <c:v>943</c:v>
                </c:pt>
                <c:pt idx="52088">
                  <c:v>985</c:v>
                </c:pt>
                <c:pt idx="52089">
                  <c:v>1072</c:v>
                </c:pt>
                <c:pt idx="52090">
                  <c:v>1126</c:v>
                </c:pt>
                <c:pt idx="52091">
                  <c:v>1153</c:v>
                </c:pt>
                <c:pt idx="52092">
                  <c:v>1157</c:v>
                </c:pt>
                <c:pt idx="52093">
                  <c:v>1160</c:v>
                </c:pt>
                <c:pt idx="52094">
                  <c:v>1147</c:v>
                </c:pt>
                <c:pt idx="52095">
                  <c:v>1104</c:v>
                </c:pt>
                <c:pt idx="52096">
                  <c:v>1079</c:v>
                </c:pt>
                <c:pt idx="52097">
                  <c:v>1116</c:v>
                </c:pt>
                <c:pt idx="52098">
                  <c:v>1229</c:v>
                </c:pt>
                <c:pt idx="52099">
                  <c:v>1226</c:v>
                </c:pt>
                <c:pt idx="52100">
                  <c:v>1203</c:v>
                </c:pt>
                <c:pt idx="52101">
                  <c:v>1184</c:v>
                </c:pt>
                <c:pt idx="52102">
                  <c:v>1140</c:v>
                </c:pt>
                <c:pt idx="52103">
                  <c:v>1070</c:v>
                </c:pt>
                <c:pt idx="52104">
                  <c:v>1003</c:v>
                </c:pt>
                <c:pt idx="52105">
                  <c:v>974</c:v>
                </c:pt>
                <c:pt idx="52106">
                  <c:v>947</c:v>
                </c:pt>
                <c:pt idx="52107">
                  <c:v>926</c:v>
                </c:pt>
                <c:pt idx="52108">
                  <c:v>919</c:v>
                </c:pt>
                <c:pt idx="52109">
                  <c:v>954</c:v>
                </c:pt>
                <c:pt idx="52110">
                  <c:v>973</c:v>
                </c:pt>
                <c:pt idx="52111">
                  <c:v>1186</c:v>
                </c:pt>
                <c:pt idx="52112">
                  <c:v>1329</c:v>
                </c:pt>
                <c:pt idx="52113">
                  <c:v>1403</c:v>
                </c:pt>
                <c:pt idx="52114">
                  <c:v>1455</c:v>
                </c:pt>
                <c:pt idx="52115">
                  <c:v>1468</c:v>
                </c:pt>
                <c:pt idx="52116">
                  <c:v>1479</c:v>
                </c:pt>
                <c:pt idx="52117">
                  <c:v>1501</c:v>
                </c:pt>
                <c:pt idx="52118">
                  <c:v>1489</c:v>
                </c:pt>
                <c:pt idx="52119">
                  <c:v>1444</c:v>
                </c:pt>
                <c:pt idx="52120">
                  <c:v>1348</c:v>
                </c:pt>
                <c:pt idx="52121">
                  <c:v>1286</c:v>
                </c:pt>
                <c:pt idx="52122">
                  <c:v>1352</c:v>
                </c:pt>
                <c:pt idx="52123">
                  <c:v>1336</c:v>
                </c:pt>
                <c:pt idx="52124">
                  <c:v>1289</c:v>
                </c:pt>
                <c:pt idx="52125">
                  <c:v>1215</c:v>
                </c:pt>
                <c:pt idx="52126">
                  <c:v>1163</c:v>
                </c:pt>
                <c:pt idx="52127">
                  <c:v>1088</c:v>
                </c:pt>
                <c:pt idx="52128">
                  <c:v>1036</c:v>
                </c:pt>
                <c:pt idx="52129">
                  <c:v>989</c:v>
                </c:pt>
                <c:pt idx="52130">
                  <c:v>962</c:v>
                </c:pt>
                <c:pt idx="52131">
                  <c:v>942</c:v>
                </c:pt>
                <c:pt idx="52132">
                  <c:v>944</c:v>
                </c:pt>
                <c:pt idx="52133">
                  <c:v>969</c:v>
                </c:pt>
                <c:pt idx="52134">
                  <c:v>955</c:v>
                </c:pt>
                <c:pt idx="52135">
                  <c:v>1119</c:v>
                </c:pt>
                <c:pt idx="52136">
                  <c:v>1346</c:v>
                </c:pt>
                <c:pt idx="52137">
                  <c:v>1429</c:v>
                </c:pt>
                <c:pt idx="52138">
                  <c:v>1467</c:v>
                </c:pt>
                <c:pt idx="52139">
                  <c:v>1487</c:v>
                </c:pt>
                <c:pt idx="52140">
                  <c:v>1504</c:v>
                </c:pt>
                <c:pt idx="52141">
                  <c:v>1531</c:v>
                </c:pt>
                <c:pt idx="52142">
                  <c:v>1525</c:v>
                </c:pt>
                <c:pt idx="52143">
                  <c:v>1471</c:v>
                </c:pt>
                <c:pt idx="52144">
                  <c:v>1383</c:v>
                </c:pt>
                <c:pt idx="52145">
                  <c:v>1303</c:v>
                </c:pt>
                <c:pt idx="52146">
                  <c:v>1394</c:v>
                </c:pt>
                <c:pt idx="52147">
                  <c:v>1361</c:v>
                </c:pt>
                <c:pt idx="52148">
                  <c:v>1319</c:v>
                </c:pt>
                <c:pt idx="52149">
                  <c:v>1247</c:v>
                </c:pt>
                <c:pt idx="52150">
                  <c:v>1177</c:v>
                </c:pt>
                <c:pt idx="52151">
                  <c:v>1095</c:v>
                </c:pt>
                <c:pt idx="52152">
                  <c:v>1051</c:v>
                </c:pt>
                <c:pt idx="52153">
                  <c:v>1018</c:v>
                </c:pt>
                <c:pt idx="52154">
                  <c:v>983</c:v>
                </c:pt>
                <c:pt idx="52155">
                  <c:v>964</c:v>
                </c:pt>
                <c:pt idx="52156">
                  <c:v>958</c:v>
                </c:pt>
                <c:pt idx="52157">
                  <c:v>947</c:v>
                </c:pt>
                <c:pt idx="52158">
                  <c:v>963</c:v>
                </c:pt>
                <c:pt idx="52159">
                  <c:v>1158</c:v>
                </c:pt>
                <c:pt idx="52160">
                  <c:v>1338</c:v>
                </c:pt>
                <c:pt idx="52161">
                  <c:v>1439</c:v>
                </c:pt>
                <c:pt idx="52162">
                  <c:v>1484</c:v>
                </c:pt>
                <c:pt idx="52163">
                  <c:v>1487</c:v>
                </c:pt>
                <c:pt idx="52164">
                  <c:v>1492</c:v>
                </c:pt>
                <c:pt idx="52165">
                  <c:v>1487</c:v>
                </c:pt>
                <c:pt idx="52166">
                  <c:v>1469</c:v>
                </c:pt>
                <c:pt idx="52167">
                  <c:v>1426</c:v>
                </c:pt>
                <c:pt idx="52168">
                  <c:v>1335</c:v>
                </c:pt>
                <c:pt idx="52169">
                  <c:v>1261</c:v>
                </c:pt>
                <c:pt idx="52170">
                  <c:v>1356</c:v>
                </c:pt>
                <c:pt idx="52171">
                  <c:v>1336</c:v>
                </c:pt>
                <c:pt idx="52172">
                  <c:v>1298</c:v>
                </c:pt>
                <c:pt idx="52173">
                  <c:v>1215</c:v>
                </c:pt>
                <c:pt idx="52174">
                  <c:v>1145</c:v>
                </c:pt>
                <c:pt idx="52175">
                  <c:v>1086</c:v>
                </c:pt>
                <c:pt idx="52176">
                  <c:v>1023</c:v>
                </c:pt>
                <c:pt idx="52177">
                  <c:v>970</c:v>
                </c:pt>
                <c:pt idx="52178">
                  <c:v>947</c:v>
                </c:pt>
                <c:pt idx="52179">
                  <c:v>927</c:v>
                </c:pt>
                <c:pt idx="52180">
                  <c:v>907</c:v>
                </c:pt>
                <c:pt idx="52181">
                  <c:v>940</c:v>
                </c:pt>
                <c:pt idx="52182">
                  <c:v>958</c:v>
                </c:pt>
                <c:pt idx="52183">
                  <c:v>1164</c:v>
                </c:pt>
                <c:pt idx="52184">
                  <c:v>1329</c:v>
                </c:pt>
                <c:pt idx="52185">
                  <c:v>1427</c:v>
                </c:pt>
                <c:pt idx="52186">
                  <c:v>1474</c:v>
                </c:pt>
                <c:pt idx="52187">
                  <c:v>1472</c:v>
                </c:pt>
                <c:pt idx="52188">
                  <c:v>1436</c:v>
                </c:pt>
                <c:pt idx="52189">
                  <c:v>1486</c:v>
                </c:pt>
                <c:pt idx="52190">
                  <c:v>1477</c:v>
                </c:pt>
                <c:pt idx="52191">
                  <c:v>1399</c:v>
                </c:pt>
                <c:pt idx="52192">
                  <c:v>1308</c:v>
                </c:pt>
                <c:pt idx="52193">
                  <c:v>1237</c:v>
                </c:pt>
                <c:pt idx="52194">
                  <c:v>1337</c:v>
                </c:pt>
                <c:pt idx="52195">
                  <c:v>1315</c:v>
                </c:pt>
                <c:pt idx="52196">
                  <c:v>1280</c:v>
                </c:pt>
                <c:pt idx="52197">
                  <c:v>1210</c:v>
                </c:pt>
                <c:pt idx="52198">
                  <c:v>1141</c:v>
                </c:pt>
                <c:pt idx="52199">
                  <c:v>1080</c:v>
                </c:pt>
                <c:pt idx="52200">
                  <c:v>1025</c:v>
                </c:pt>
                <c:pt idx="52201">
                  <c:v>982</c:v>
                </c:pt>
                <c:pt idx="52202">
                  <c:v>957</c:v>
                </c:pt>
                <c:pt idx="52203">
                  <c:v>934</c:v>
                </c:pt>
                <c:pt idx="52204">
                  <c:v>934</c:v>
                </c:pt>
                <c:pt idx="52205">
                  <c:v>947</c:v>
                </c:pt>
                <c:pt idx="52206">
                  <c:v>964</c:v>
                </c:pt>
                <c:pt idx="52207">
                  <c:v>1160</c:v>
                </c:pt>
                <c:pt idx="52208">
                  <c:v>1320</c:v>
                </c:pt>
                <c:pt idx="52209">
                  <c:v>1414</c:v>
                </c:pt>
                <c:pt idx="52210">
                  <c:v>1471</c:v>
                </c:pt>
                <c:pt idx="52211">
                  <c:v>1488</c:v>
                </c:pt>
                <c:pt idx="52212">
                  <c:v>1501</c:v>
                </c:pt>
                <c:pt idx="52213">
                  <c:v>1524</c:v>
                </c:pt>
                <c:pt idx="52214">
                  <c:v>1513</c:v>
                </c:pt>
                <c:pt idx="52215">
                  <c:v>1460</c:v>
                </c:pt>
                <c:pt idx="52216">
                  <c:v>1343</c:v>
                </c:pt>
                <c:pt idx="52217">
                  <c:v>1271</c:v>
                </c:pt>
                <c:pt idx="52218">
                  <c:v>1359</c:v>
                </c:pt>
                <c:pt idx="52219">
                  <c:v>1348</c:v>
                </c:pt>
                <c:pt idx="52220">
                  <c:v>1308</c:v>
                </c:pt>
                <c:pt idx="52221">
                  <c:v>1225</c:v>
                </c:pt>
                <c:pt idx="52222">
                  <c:v>1158</c:v>
                </c:pt>
                <c:pt idx="52223">
                  <c:v>1094</c:v>
                </c:pt>
                <c:pt idx="52224">
                  <c:v>1044</c:v>
                </c:pt>
                <c:pt idx="52225">
                  <c:v>1004</c:v>
                </c:pt>
                <c:pt idx="52226">
                  <c:v>980</c:v>
                </c:pt>
                <c:pt idx="52227">
                  <c:v>958</c:v>
                </c:pt>
                <c:pt idx="52228">
                  <c:v>961</c:v>
                </c:pt>
                <c:pt idx="52229">
                  <c:v>962</c:v>
                </c:pt>
                <c:pt idx="52230">
                  <c:v>939</c:v>
                </c:pt>
                <c:pt idx="52231">
                  <c:v>1063</c:v>
                </c:pt>
                <c:pt idx="52232">
                  <c:v>1182</c:v>
                </c:pt>
                <c:pt idx="52233">
                  <c:v>1262</c:v>
                </c:pt>
                <c:pt idx="52234">
                  <c:v>1275</c:v>
                </c:pt>
                <c:pt idx="52235">
                  <c:v>1289</c:v>
                </c:pt>
                <c:pt idx="52236">
                  <c:v>1254</c:v>
                </c:pt>
                <c:pt idx="52237">
                  <c:v>1226</c:v>
                </c:pt>
                <c:pt idx="52238">
                  <c:v>1230</c:v>
                </c:pt>
                <c:pt idx="52239">
                  <c:v>1204</c:v>
                </c:pt>
                <c:pt idx="52240">
                  <c:v>1171</c:v>
                </c:pt>
                <c:pt idx="52241">
                  <c:v>1177</c:v>
                </c:pt>
                <c:pt idx="52242">
                  <c:v>1280</c:v>
                </c:pt>
                <c:pt idx="52243">
                  <c:v>1271</c:v>
                </c:pt>
                <c:pt idx="52244">
                  <c:v>1227</c:v>
                </c:pt>
                <c:pt idx="52245">
                  <c:v>1185</c:v>
                </c:pt>
                <c:pt idx="52246">
                  <c:v>1118</c:v>
                </c:pt>
                <c:pt idx="52247">
                  <c:v>1079</c:v>
                </c:pt>
                <c:pt idx="52248">
                  <c:v>1032</c:v>
                </c:pt>
                <c:pt idx="52249">
                  <c:v>992</c:v>
                </c:pt>
                <c:pt idx="52250">
                  <c:v>975</c:v>
                </c:pt>
                <c:pt idx="52251">
                  <c:v>946</c:v>
                </c:pt>
                <c:pt idx="52252">
                  <c:v>936</c:v>
                </c:pt>
                <c:pt idx="52253">
                  <c:v>934</c:v>
                </c:pt>
                <c:pt idx="52254">
                  <c:v>882</c:v>
                </c:pt>
                <c:pt idx="52255">
                  <c:v>941</c:v>
                </c:pt>
                <c:pt idx="52256">
                  <c:v>1015</c:v>
                </c:pt>
                <c:pt idx="52257">
                  <c:v>1078</c:v>
                </c:pt>
                <c:pt idx="52258">
                  <c:v>1124</c:v>
                </c:pt>
                <c:pt idx="52259">
                  <c:v>1138</c:v>
                </c:pt>
                <c:pt idx="52260">
                  <c:v>1142</c:v>
                </c:pt>
                <c:pt idx="52261">
                  <c:v>1149</c:v>
                </c:pt>
                <c:pt idx="52262">
                  <c:v>1132</c:v>
                </c:pt>
                <c:pt idx="52263">
                  <c:v>1137</c:v>
                </c:pt>
                <c:pt idx="52264">
                  <c:v>1108</c:v>
                </c:pt>
                <c:pt idx="52265">
                  <c:v>1121</c:v>
                </c:pt>
                <c:pt idx="52266">
                  <c:v>1251</c:v>
                </c:pt>
                <c:pt idx="52267">
                  <c:v>1248</c:v>
                </c:pt>
                <c:pt idx="52268">
                  <c:v>1237</c:v>
                </c:pt>
                <c:pt idx="52269">
                  <c:v>1188</c:v>
                </c:pt>
                <c:pt idx="52270">
                  <c:v>1139</c:v>
                </c:pt>
                <c:pt idx="52271">
                  <c:v>1094</c:v>
                </c:pt>
                <c:pt idx="52272">
                  <c:v>1037</c:v>
                </c:pt>
                <c:pt idx="52273">
                  <c:v>1007</c:v>
                </c:pt>
                <c:pt idx="52274">
                  <c:v>971</c:v>
                </c:pt>
                <c:pt idx="52275">
                  <c:v>954</c:v>
                </c:pt>
                <c:pt idx="52276">
                  <c:v>947</c:v>
                </c:pt>
                <c:pt idx="52277">
                  <c:v>964</c:v>
                </c:pt>
                <c:pt idx="52278">
                  <c:v>995</c:v>
                </c:pt>
                <c:pt idx="52279">
                  <c:v>1197</c:v>
                </c:pt>
                <c:pt idx="52280">
                  <c:v>1342</c:v>
                </c:pt>
                <c:pt idx="52281">
                  <c:v>1451</c:v>
                </c:pt>
                <c:pt idx="52282">
                  <c:v>1522</c:v>
                </c:pt>
                <c:pt idx="52283">
                  <c:v>1529</c:v>
                </c:pt>
                <c:pt idx="52284">
                  <c:v>1506</c:v>
                </c:pt>
                <c:pt idx="52285">
                  <c:v>1489</c:v>
                </c:pt>
                <c:pt idx="52286">
                  <c:v>1469</c:v>
                </c:pt>
                <c:pt idx="52287">
                  <c:v>1424</c:v>
                </c:pt>
                <c:pt idx="52288">
                  <c:v>1332</c:v>
                </c:pt>
                <c:pt idx="52289">
                  <c:v>1238</c:v>
                </c:pt>
                <c:pt idx="52290">
                  <c:v>1325</c:v>
                </c:pt>
                <c:pt idx="52291">
                  <c:v>1318</c:v>
                </c:pt>
                <c:pt idx="52292">
                  <c:v>1321</c:v>
                </c:pt>
                <c:pt idx="52293">
                  <c:v>1258</c:v>
                </c:pt>
                <c:pt idx="52294">
                  <c:v>1167</c:v>
                </c:pt>
                <c:pt idx="52295">
                  <c:v>1112</c:v>
                </c:pt>
                <c:pt idx="52296">
                  <c:v>1052</c:v>
                </c:pt>
                <c:pt idx="52297">
                  <c:v>1017</c:v>
                </c:pt>
                <c:pt idx="52298">
                  <c:v>980</c:v>
                </c:pt>
                <c:pt idx="52299">
                  <c:v>949</c:v>
                </c:pt>
                <c:pt idx="52300">
                  <c:v>936</c:v>
                </c:pt>
                <c:pt idx="52301">
                  <c:v>973</c:v>
                </c:pt>
                <c:pt idx="52302">
                  <c:v>983</c:v>
                </c:pt>
                <c:pt idx="52303">
                  <c:v>1114</c:v>
                </c:pt>
                <c:pt idx="52304">
                  <c:v>1259</c:v>
                </c:pt>
                <c:pt idx="52305">
                  <c:v>1431</c:v>
                </c:pt>
                <c:pt idx="52306">
                  <c:v>1413</c:v>
                </c:pt>
                <c:pt idx="52307">
                  <c:v>1483</c:v>
                </c:pt>
                <c:pt idx="52308">
                  <c:v>1491</c:v>
                </c:pt>
                <c:pt idx="52309">
                  <c:v>1492</c:v>
                </c:pt>
                <c:pt idx="52310">
                  <c:v>1458</c:v>
                </c:pt>
                <c:pt idx="52311">
                  <c:v>1422</c:v>
                </c:pt>
                <c:pt idx="52312">
                  <c:v>1334</c:v>
                </c:pt>
                <c:pt idx="52313">
                  <c:v>1262</c:v>
                </c:pt>
                <c:pt idx="52314">
                  <c:v>1352</c:v>
                </c:pt>
                <c:pt idx="52315">
                  <c:v>1336</c:v>
                </c:pt>
                <c:pt idx="52316">
                  <c:v>1283</c:v>
                </c:pt>
                <c:pt idx="52317">
                  <c:v>1261</c:v>
                </c:pt>
                <c:pt idx="52318">
                  <c:v>1173</c:v>
                </c:pt>
                <c:pt idx="52319">
                  <c:v>1106</c:v>
                </c:pt>
                <c:pt idx="52320">
                  <c:v>1043</c:v>
                </c:pt>
                <c:pt idx="52321">
                  <c:v>1000</c:v>
                </c:pt>
                <c:pt idx="52322">
                  <c:v>961</c:v>
                </c:pt>
                <c:pt idx="52323">
                  <c:v>943</c:v>
                </c:pt>
                <c:pt idx="52324">
                  <c:v>946</c:v>
                </c:pt>
                <c:pt idx="52325">
                  <c:v>962</c:v>
                </c:pt>
                <c:pt idx="52326">
                  <c:v>979</c:v>
                </c:pt>
                <c:pt idx="52327">
                  <c:v>1159</c:v>
                </c:pt>
                <c:pt idx="52328">
                  <c:v>1315</c:v>
                </c:pt>
                <c:pt idx="52329">
                  <c:v>1417</c:v>
                </c:pt>
                <c:pt idx="52330">
                  <c:v>1478</c:v>
                </c:pt>
                <c:pt idx="52331">
                  <c:v>1496</c:v>
                </c:pt>
                <c:pt idx="52332">
                  <c:v>1500</c:v>
                </c:pt>
                <c:pt idx="52333">
                  <c:v>1459</c:v>
                </c:pt>
                <c:pt idx="52334">
                  <c:v>1477</c:v>
                </c:pt>
                <c:pt idx="52335">
                  <c:v>1438</c:v>
                </c:pt>
                <c:pt idx="52336">
                  <c:v>1355</c:v>
                </c:pt>
                <c:pt idx="52337">
                  <c:v>1272</c:v>
                </c:pt>
                <c:pt idx="52338">
                  <c:v>1365</c:v>
                </c:pt>
                <c:pt idx="52339">
                  <c:v>1341</c:v>
                </c:pt>
                <c:pt idx="52340">
                  <c:v>1313</c:v>
                </c:pt>
                <c:pt idx="52341">
                  <c:v>1258</c:v>
                </c:pt>
                <c:pt idx="52342">
                  <c:v>1202</c:v>
                </c:pt>
                <c:pt idx="52343">
                  <c:v>1129</c:v>
                </c:pt>
                <c:pt idx="52344">
                  <c:v>1081</c:v>
                </c:pt>
                <c:pt idx="52345">
                  <c:v>1033</c:v>
                </c:pt>
                <c:pt idx="52346">
                  <c:v>1001</c:v>
                </c:pt>
                <c:pt idx="52347">
                  <c:v>977</c:v>
                </c:pt>
                <c:pt idx="52348">
                  <c:v>969</c:v>
                </c:pt>
                <c:pt idx="52349">
                  <c:v>986</c:v>
                </c:pt>
                <c:pt idx="52350">
                  <c:v>984</c:v>
                </c:pt>
                <c:pt idx="52351">
                  <c:v>1145</c:v>
                </c:pt>
                <c:pt idx="52352">
                  <c:v>1275</c:v>
                </c:pt>
                <c:pt idx="52353">
                  <c:v>1370</c:v>
                </c:pt>
                <c:pt idx="52354">
                  <c:v>1396</c:v>
                </c:pt>
                <c:pt idx="52355">
                  <c:v>1348</c:v>
                </c:pt>
                <c:pt idx="52356">
                  <c:v>1291</c:v>
                </c:pt>
                <c:pt idx="52357">
                  <c:v>1271</c:v>
                </c:pt>
                <c:pt idx="52358">
                  <c:v>1257</c:v>
                </c:pt>
                <c:pt idx="52359">
                  <c:v>1236</c:v>
                </c:pt>
                <c:pt idx="52360">
                  <c:v>1204</c:v>
                </c:pt>
                <c:pt idx="52361">
                  <c:v>1199</c:v>
                </c:pt>
                <c:pt idx="52362">
                  <c:v>1336</c:v>
                </c:pt>
                <c:pt idx="52363">
                  <c:v>1291</c:v>
                </c:pt>
                <c:pt idx="52364">
                  <c:v>1228</c:v>
                </c:pt>
                <c:pt idx="52365">
                  <c:v>1165</c:v>
                </c:pt>
                <c:pt idx="52366">
                  <c:v>1128</c:v>
                </c:pt>
                <c:pt idx="52367">
                  <c:v>1074</c:v>
                </c:pt>
                <c:pt idx="52368">
                  <c:v>1067</c:v>
                </c:pt>
                <c:pt idx="52369">
                  <c:v>1045</c:v>
                </c:pt>
                <c:pt idx="52370">
                  <c:v>1022</c:v>
                </c:pt>
                <c:pt idx="52371">
                  <c:v>1002</c:v>
                </c:pt>
                <c:pt idx="52372">
                  <c:v>982</c:v>
                </c:pt>
                <c:pt idx="52373">
                  <c:v>980</c:v>
                </c:pt>
                <c:pt idx="52374">
                  <c:v>915</c:v>
                </c:pt>
                <c:pt idx="52375">
                  <c:v>944</c:v>
                </c:pt>
                <c:pt idx="52376">
                  <c:v>987</c:v>
                </c:pt>
                <c:pt idx="52377">
                  <c:v>1012</c:v>
                </c:pt>
                <c:pt idx="52378">
                  <c:v>1035</c:v>
                </c:pt>
                <c:pt idx="52379">
                  <c:v>1056</c:v>
                </c:pt>
                <c:pt idx="52380">
                  <c:v>1042</c:v>
                </c:pt>
                <c:pt idx="52381">
                  <c:v>1052</c:v>
                </c:pt>
                <c:pt idx="52382">
                  <c:v>1040</c:v>
                </c:pt>
                <c:pt idx="52383">
                  <c:v>1026</c:v>
                </c:pt>
                <c:pt idx="52384">
                  <c:v>1014</c:v>
                </c:pt>
                <c:pt idx="52385">
                  <c:v>1014</c:v>
                </c:pt>
                <c:pt idx="52386">
                  <c:v>1155</c:v>
                </c:pt>
                <c:pt idx="52387">
                  <c:v>1171</c:v>
                </c:pt>
                <c:pt idx="52388">
                  <c:v>1167</c:v>
                </c:pt>
                <c:pt idx="52389">
                  <c:v>1140</c:v>
                </c:pt>
                <c:pt idx="52390">
                  <c:v>1108</c:v>
                </c:pt>
                <c:pt idx="52391">
                  <c:v>1073</c:v>
                </c:pt>
                <c:pt idx="52392">
                  <c:v>1017</c:v>
                </c:pt>
                <c:pt idx="52393">
                  <c:v>993</c:v>
                </c:pt>
                <c:pt idx="52394">
                  <c:v>960</c:v>
                </c:pt>
                <c:pt idx="52395">
                  <c:v>933</c:v>
                </c:pt>
                <c:pt idx="52396">
                  <c:v>925</c:v>
                </c:pt>
                <c:pt idx="52397">
                  <c:v>937</c:v>
                </c:pt>
                <c:pt idx="52398">
                  <c:v>911</c:v>
                </c:pt>
                <c:pt idx="52399">
                  <c:v>981</c:v>
                </c:pt>
                <c:pt idx="52400">
                  <c:v>1103</c:v>
                </c:pt>
                <c:pt idx="52401">
                  <c:v>1198</c:v>
                </c:pt>
                <c:pt idx="52402">
                  <c:v>1241</c:v>
                </c:pt>
                <c:pt idx="52403">
                  <c:v>1251</c:v>
                </c:pt>
                <c:pt idx="52404">
                  <c:v>1235</c:v>
                </c:pt>
                <c:pt idx="52405">
                  <c:v>1233</c:v>
                </c:pt>
                <c:pt idx="52406">
                  <c:v>1222</c:v>
                </c:pt>
                <c:pt idx="52407">
                  <c:v>1191</c:v>
                </c:pt>
                <c:pt idx="52408">
                  <c:v>1166</c:v>
                </c:pt>
                <c:pt idx="52409">
                  <c:v>1150</c:v>
                </c:pt>
                <c:pt idx="52410">
                  <c:v>1275</c:v>
                </c:pt>
                <c:pt idx="52411">
                  <c:v>1264</c:v>
                </c:pt>
                <c:pt idx="52412">
                  <c:v>1228</c:v>
                </c:pt>
                <c:pt idx="52413">
                  <c:v>1175</c:v>
                </c:pt>
                <c:pt idx="52414">
                  <c:v>1126</c:v>
                </c:pt>
                <c:pt idx="52415">
                  <c:v>1055</c:v>
                </c:pt>
                <c:pt idx="52416">
                  <c:v>1034</c:v>
                </c:pt>
                <c:pt idx="52417">
                  <c:v>998</c:v>
                </c:pt>
                <c:pt idx="52418">
                  <c:v>976</c:v>
                </c:pt>
                <c:pt idx="52419">
                  <c:v>968</c:v>
                </c:pt>
                <c:pt idx="52420">
                  <c:v>949</c:v>
                </c:pt>
                <c:pt idx="52421">
                  <c:v>943</c:v>
                </c:pt>
                <c:pt idx="52422">
                  <c:v>898</c:v>
                </c:pt>
                <c:pt idx="52423">
                  <c:v>913</c:v>
                </c:pt>
                <c:pt idx="52424">
                  <c:v>974</c:v>
                </c:pt>
                <c:pt idx="52425">
                  <c:v>1047</c:v>
                </c:pt>
                <c:pt idx="52426">
                  <c:v>1091</c:v>
                </c:pt>
                <c:pt idx="52427">
                  <c:v>1098</c:v>
                </c:pt>
                <c:pt idx="52428">
                  <c:v>1121</c:v>
                </c:pt>
                <c:pt idx="52429">
                  <c:v>1126</c:v>
                </c:pt>
                <c:pt idx="52430">
                  <c:v>1125</c:v>
                </c:pt>
                <c:pt idx="52431">
                  <c:v>1105</c:v>
                </c:pt>
                <c:pt idx="52432">
                  <c:v>1103</c:v>
                </c:pt>
                <c:pt idx="52433">
                  <c:v>1101</c:v>
                </c:pt>
                <c:pt idx="52434">
                  <c:v>1230</c:v>
                </c:pt>
                <c:pt idx="52435">
                  <c:v>1223</c:v>
                </c:pt>
                <c:pt idx="52436">
                  <c:v>1207</c:v>
                </c:pt>
                <c:pt idx="52437">
                  <c:v>1162</c:v>
                </c:pt>
                <c:pt idx="52438">
                  <c:v>1097</c:v>
                </c:pt>
                <c:pt idx="52439">
                  <c:v>1048</c:v>
                </c:pt>
                <c:pt idx="52440">
                  <c:v>1006</c:v>
                </c:pt>
                <c:pt idx="52441">
                  <c:v>970</c:v>
                </c:pt>
                <c:pt idx="52442">
                  <c:v>950</c:v>
                </c:pt>
                <c:pt idx="52443">
                  <c:v>939</c:v>
                </c:pt>
                <c:pt idx="52444">
                  <c:v>938</c:v>
                </c:pt>
                <c:pt idx="52445">
                  <c:v>959</c:v>
                </c:pt>
                <c:pt idx="52446">
                  <c:v>986</c:v>
                </c:pt>
                <c:pt idx="52447">
                  <c:v>1192</c:v>
                </c:pt>
                <c:pt idx="52448">
                  <c:v>1322</c:v>
                </c:pt>
                <c:pt idx="52449">
                  <c:v>1424</c:v>
                </c:pt>
                <c:pt idx="52450">
                  <c:v>1464</c:v>
                </c:pt>
                <c:pt idx="52451">
                  <c:v>1484</c:v>
                </c:pt>
                <c:pt idx="52452">
                  <c:v>1493</c:v>
                </c:pt>
                <c:pt idx="52453">
                  <c:v>1505</c:v>
                </c:pt>
                <c:pt idx="52454">
                  <c:v>1500</c:v>
                </c:pt>
                <c:pt idx="52455">
                  <c:v>1443</c:v>
                </c:pt>
                <c:pt idx="52456">
                  <c:v>1341</c:v>
                </c:pt>
                <c:pt idx="52457">
                  <c:v>1260</c:v>
                </c:pt>
                <c:pt idx="52458">
                  <c:v>1350</c:v>
                </c:pt>
                <c:pt idx="52459">
                  <c:v>1335</c:v>
                </c:pt>
                <c:pt idx="52460">
                  <c:v>1291</c:v>
                </c:pt>
                <c:pt idx="52461">
                  <c:v>1251</c:v>
                </c:pt>
                <c:pt idx="52462">
                  <c:v>1176</c:v>
                </c:pt>
                <c:pt idx="52463">
                  <c:v>1098</c:v>
                </c:pt>
                <c:pt idx="52464">
                  <c:v>1059</c:v>
                </c:pt>
                <c:pt idx="52465">
                  <c:v>1016</c:v>
                </c:pt>
                <c:pt idx="52466">
                  <c:v>971</c:v>
                </c:pt>
                <c:pt idx="52467">
                  <c:v>952</c:v>
                </c:pt>
                <c:pt idx="52468">
                  <c:v>939</c:v>
                </c:pt>
                <c:pt idx="52469">
                  <c:v>965</c:v>
                </c:pt>
                <c:pt idx="52470">
                  <c:v>983</c:v>
                </c:pt>
                <c:pt idx="52471">
                  <c:v>1176</c:v>
                </c:pt>
                <c:pt idx="52472">
                  <c:v>1326</c:v>
                </c:pt>
                <c:pt idx="52473">
                  <c:v>1419</c:v>
                </c:pt>
                <c:pt idx="52474">
                  <c:v>1439</c:v>
                </c:pt>
                <c:pt idx="52475">
                  <c:v>1456</c:v>
                </c:pt>
                <c:pt idx="52476">
                  <c:v>1477</c:v>
                </c:pt>
                <c:pt idx="52477">
                  <c:v>1493</c:v>
                </c:pt>
                <c:pt idx="52478">
                  <c:v>1492</c:v>
                </c:pt>
                <c:pt idx="52479">
                  <c:v>1454</c:v>
                </c:pt>
                <c:pt idx="52480">
                  <c:v>1342</c:v>
                </c:pt>
                <c:pt idx="52481">
                  <c:v>1259</c:v>
                </c:pt>
                <c:pt idx="52482">
                  <c:v>1351</c:v>
                </c:pt>
                <c:pt idx="52483">
                  <c:v>1338</c:v>
                </c:pt>
                <c:pt idx="52484">
                  <c:v>1301</c:v>
                </c:pt>
                <c:pt idx="52485">
                  <c:v>1238</c:v>
                </c:pt>
                <c:pt idx="52486">
                  <c:v>1176</c:v>
                </c:pt>
                <c:pt idx="52487">
                  <c:v>1110</c:v>
                </c:pt>
                <c:pt idx="52488">
                  <c:v>1057</c:v>
                </c:pt>
                <c:pt idx="52489">
                  <c:v>1024</c:v>
                </c:pt>
                <c:pt idx="52490">
                  <c:v>978</c:v>
                </c:pt>
                <c:pt idx="52491">
                  <c:v>960</c:v>
                </c:pt>
                <c:pt idx="52492">
                  <c:v>958</c:v>
                </c:pt>
                <c:pt idx="52493">
                  <c:v>986</c:v>
                </c:pt>
                <c:pt idx="52494">
                  <c:v>992</c:v>
                </c:pt>
                <c:pt idx="52495">
                  <c:v>1122</c:v>
                </c:pt>
                <c:pt idx="52496">
                  <c:v>1324</c:v>
                </c:pt>
                <c:pt idx="52497">
                  <c:v>1420</c:v>
                </c:pt>
                <c:pt idx="52498">
                  <c:v>1467</c:v>
                </c:pt>
                <c:pt idx="52499">
                  <c:v>1484</c:v>
                </c:pt>
                <c:pt idx="52500">
                  <c:v>1483</c:v>
                </c:pt>
                <c:pt idx="52501">
                  <c:v>1499</c:v>
                </c:pt>
                <c:pt idx="52502">
                  <c:v>1479</c:v>
                </c:pt>
                <c:pt idx="52503">
                  <c:v>1441</c:v>
                </c:pt>
                <c:pt idx="52504">
                  <c:v>1347</c:v>
                </c:pt>
                <c:pt idx="52505">
                  <c:v>1274</c:v>
                </c:pt>
                <c:pt idx="52506">
                  <c:v>1368</c:v>
                </c:pt>
                <c:pt idx="52507">
                  <c:v>1346</c:v>
                </c:pt>
                <c:pt idx="52508">
                  <c:v>1314</c:v>
                </c:pt>
                <c:pt idx="52509">
                  <c:v>1267</c:v>
                </c:pt>
                <c:pt idx="52510">
                  <c:v>1207</c:v>
                </c:pt>
                <c:pt idx="52511">
                  <c:v>1149</c:v>
                </c:pt>
                <c:pt idx="52512">
                  <c:v>1104</c:v>
                </c:pt>
                <c:pt idx="52513">
                  <c:v>1063</c:v>
                </c:pt>
                <c:pt idx="52514">
                  <c:v>1039</c:v>
                </c:pt>
                <c:pt idx="52515">
                  <c:v>1000</c:v>
                </c:pt>
                <c:pt idx="52516">
                  <c:v>1013</c:v>
                </c:pt>
                <c:pt idx="52517">
                  <c:v>1007</c:v>
                </c:pt>
                <c:pt idx="52518">
                  <c:v>1019</c:v>
                </c:pt>
                <c:pt idx="52519">
                  <c:v>1160</c:v>
                </c:pt>
                <c:pt idx="52520">
                  <c:v>1261</c:v>
                </c:pt>
                <c:pt idx="52521">
                  <c:v>1329</c:v>
                </c:pt>
                <c:pt idx="52522">
                  <c:v>1357</c:v>
                </c:pt>
                <c:pt idx="52523">
                  <c:v>1317</c:v>
                </c:pt>
                <c:pt idx="52524">
                  <c:v>1271</c:v>
                </c:pt>
                <c:pt idx="52525">
                  <c:v>1259</c:v>
                </c:pt>
                <c:pt idx="52526">
                  <c:v>1235</c:v>
                </c:pt>
                <c:pt idx="52527">
                  <c:v>1208</c:v>
                </c:pt>
                <c:pt idx="52528">
                  <c:v>1178</c:v>
                </c:pt>
                <c:pt idx="52529">
                  <c:v>1174</c:v>
                </c:pt>
                <c:pt idx="52530">
                  <c:v>1293</c:v>
                </c:pt>
                <c:pt idx="52531">
                  <c:v>1273</c:v>
                </c:pt>
                <c:pt idx="52532">
                  <c:v>1231</c:v>
                </c:pt>
                <c:pt idx="52533">
                  <c:v>1174</c:v>
                </c:pt>
                <c:pt idx="52534">
                  <c:v>1126</c:v>
                </c:pt>
                <c:pt idx="52535">
                  <c:v>1065</c:v>
                </c:pt>
                <c:pt idx="52536">
                  <c:v>1044</c:v>
                </c:pt>
                <c:pt idx="52537">
                  <c:v>1013</c:v>
                </c:pt>
                <c:pt idx="52538">
                  <c:v>990</c:v>
                </c:pt>
                <c:pt idx="52539">
                  <c:v>992</c:v>
                </c:pt>
                <c:pt idx="52540">
                  <c:v>966</c:v>
                </c:pt>
                <c:pt idx="52541">
                  <c:v>942</c:v>
                </c:pt>
                <c:pt idx="52542">
                  <c:v>899</c:v>
                </c:pt>
                <c:pt idx="52543">
                  <c:v>917</c:v>
                </c:pt>
                <c:pt idx="52544">
                  <c:v>952</c:v>
                </c:pt>
                <c:pt idx="52545">
                  <c:v>974</c:v>
                </c:pt>
                <c:pt idx="52546">
                  <c:v>977</c:v>
                </c:pt>
                <c:pt idx="52547">
                  <c:v>962</c:v>
                </c:pt>
                <c:pt idx="52548">
                  <c:v>957</c:v>
                </c:pt>
                <c:pt idx="52549">
                  <c:v>961</c:v>
                </c:pt>
                <c:pt idx="52550">
                  <c:v>958</c:v>
                </c:pt>
                <c:pt idx="52551">
                  <c:v>972</c:v>
                </c:pt>
                <c:pt idx="52552">
                  <c:v>951</c:v>
                </c:pt>
                <c:pt idx="52553">
                  <c:v>947</c:v>
                </c:pt>
                <c:pt idx="52554">
                  <c:v>1078</c:v>
                </c:pt>
                <c:pt idx="52555">
                  <c:v>1094</c:v>
                </c:pt>
                <c:pt idx="52556">
                  <c:v>1100</c:v>
                </c:pt>
                <c:pt idx="52557">
                  <c:v>1083</c:v>
                </c:pt>
                <c:pt idx="52558">
                  <c:v>1048</c:v>
                </c:pt>
                <c:pt idx="52559">
                  <c:v>1019</c:v>
                </c:pt>
                <c:pt idx="52560">
                  <c:v>985</c:v>
                </c:pt>
                <c:pt idx="52561">
                  <c:v>951</c:v>
                </c:pt>
                <c:pt idx="52562">
                  <c:v>920</c:v>
                </c:pt>
                <c:pt idx="52563">
                  <c:v>896</c:v>
                </c:pt>
                <c:pt idx="52564">
                  <c:v>906</c:v>
                </c:pt>
                <c:pt idx="52565">
                  <c:v>909</c:v>
                </c:pt>
                <c:pt idx="52566">
                  <c:v>881</c:v>
                </c:pt>
                <c:pt idx="52567">
                  <c:v>960</c:v>
                </c:pt>
                <c:pt idx="52568">
                  <c:v>1054</c:v>
                </c:pt>
                <c:pt idx="52569">
                  <c:v>1132</c:v>
                </c:pt>
                <c:pt idx="52570">
                  <c:v>1181</c:v>
                </c:pt>
                <c:pt idx="52571">
                  <c:v>1183</c:v>
                </c:pt>
                <c:pt idx="52572">
                  <c:v>1174</c:v>
                </c:pt>
                <c:pt idx="52573">
                  <c:v>1182</c:v>
                </c:pt>
                <c:pt idx="52574">
                  <c:v>1171</c:v>
                </c:pt>
                <c:pt idx="52575">
                  <c:v>1156</c:v>
                </c:pt>
                <c:pt idx="52576">
                  <c:v>1112</c:v>
                </c:pt>
                <c:pt idx="52577">
                  <c:v>1123</c:v>
                </c:pt>
                <c:pt idx="52578">
                  <c:v>1230</c:v>
                </c:pt>
                <c:pt idx="52579">
                  <c:v>1212</c:v>
                </c:pt>
                <c:pt idx="52580">
                  <c:v>1163</c:v>
                </c:pt>
                <c:pt idx="52581">
                  <c:v>1136</c:v>
                </c:pt>
                <c:pt idx="52582">
                  <c:v>1097</c:v>
                </c:pt>
                <c:pt idx="52583">
                  <c:v>1041</c:v>
                </c:pt>
                <c:pt idx="52584">
                  <c:v>996</c:v>
                </c:pt>
                <c:pt idx="52585">
                  <c:v>967</c:v>
                </c:pt>
                <c:pt idx="52586">
                  <c:v>927</c:v>
                </c:pt>
                <c:pt idx="52587">
                  <c:v>908</c:v>
                </c:pt>
                <c:pt idx="52588">
                  <c:v>902</c:v>
                </c:pt>
                <c:pt idx="52589">
                  <c:v>885</c:v>
                </c:pt>
                <c:pt idx="52590">
                  <c:v>843</c:v>
                </c:pt>
                <c:pt idx="52591">
                  <c:v>886</c:v>
                </c:pt>
                <c:pt idx="52592">
                  <c:v>951</c:v>
                </c:pt>
                <c:pt idx="52593">
                  <c:v>988</c:v>
                </c:pt>
                <c:pt idx="52594">
                  <c:v>1043</c:v>
                </c:pt>
                <c:pt idx="52595">
                  <c:v>1070</c:v>
                </c:pt>
                <c:pt idx="52596">
                  <c:v>1071</c:v>
                </c:pt>
                <c:pt idx="52597">
                  <c:v>1085</c:v>
                </c:pt>
                <c:pt idx="52598">
                  <c:v>1088</c:v>
                </c:pt>
                <c:pt idx="52599">
                  <c:v>1080</c:v>
                </c:pt>
                <c:pt idx="52600">
                  <c:v>1062</c:v>
                </c:pt>
                <c:pt idx="52601">
                  <c:v>1062</c:v>
                </c:pt>
                <c:pt idx="52602">
                  <c:v>1182</c:v>
                </c:pt>
                <c:pt idx="52603">
                  <c:v>1207</c:v>
                </c:pt>
                <c:pt idx="52604">
                  <c:v>1206</c:v>
                </c:pt>
                <c:pt idx="52605">
                  <c:v>1168</c:v>
                </c:pt>
                <c:pt idx="52606">
                  <c:v>1102</c:v>
                </c:pt>
                <c:pt idx="52607">
                  <c:v>1038</c:v>
                </c:pt>
                <c:pt idx="52608">
                  <c:v>969</c:v>
                </c:pt>
                <c:pt idx="52609">
                  <c:v>955</c:v>
                </c:pt>
                <c:pt idx="52610">
                  <c:v>935</c:v>
                </c:pt>
                <c:pt idx="52611">
                  <c:v>926</c:v>
                </c:pt>
                <c:pt idx="52612">
                  <c:v>928</c:v>
                </c:pt>
                <c:pt idx="52613">
                  <c:v>942</c:v>
                </c:pt>
                <c:pt idx="52614">
                  <c:v>970</c:v>
                </c:pt>
                <c:pt idx="52615">
                  <c:v>1182</c:v>
                </c:pt>
                <c:pt idx="52616">
                  <c:v>1341</c:v>
                </c:pt>
                <c:pt idx="52617">
                  <c:v>1433</c:v>
                </c:pt>
                <c:pt idx="52618">
                  <c:v>1498</c:v>
                </c:pt>
                <c:pt idx="52619">
                  <c:v>1503</c:v>
                </c:pt>
                <c:pt idx="52620">
                  <c:v>1518</c:v>
                </c:pt>
                <c:pt idx="52621">
                  <c:v>1525</c:v>
                </c:pt>
                <c:pt idx="52622">
                  <c:v>1517</c:v>
                </c:pt>
                <c:pt idx="52623">
                  <c:v>1463</c:v>
                </c:pt>
                <c:pt idx="52624">
                  <c:v>1363</c:v>
                </c:pt>
                <c:pt idx="52625">
                  <c:v>1256</c:v>
                </c:pt>
                <c:pt idx="52626">
                  <c:v>1357</c:v>
                </c:pt>
                <c:pt idx="52627">
                  <c:v>1328</c:v>
                </c:pt>
                <c:pt idx="52628">
                  <c:v>1281</c:v>
                </c:pt>
                <c:pt idx="52629">
                  <c:v>1239</c:v>
                </c:pt>
                <c:pt idx="52630">
                  <c:v>1161</c:v>
                </c:pt>
                <c:pt idx="52631">
                  <c:v>1095</c:v>
                </c:pt>
                <c:pt idx="52632">
                  <c:v>1035</c:v>
                </c:pt>
                <c:pt idx="52633">
                  <c:v>987</c:v>
                </c:pt>
                <c:pt idx="52634">
                  <c:v>951</c:v>
                </c:pt>
                <c:pt idx="52635">
                  <c:v>932</c:v>
                </c:pt>
                <c:pt idx="52636">
                  <c:v>932</c:v>
                </c:pt>
                <c:pt idx="52637">
                  <c:v>966</c:v>
                </c:pt>
                <c:pt idx="52638">
                  <c:v>985</c:v>
                </c:pt>
                <c:pt idx="52639">
                  <c:v>1181</c:v>
                </c:pt>
                <c:pt idx="52640">
                  <c:v>1322</c:v>
                </c:pt>
                <c:pt idx="52641">
                  <c:v>1421</c:v>
                </c:pt>
                <c:pt idx="52642">
                  <c:v>1469</c:v>
                </c:pt>
                <c:pt idx="52643">
                  <c:v>1485</c:v>
                </c:pt>
                <c:pt idx="52644">
                  <c:v>1474</c:v>
                </c:pt>
                <c:pt idx="52645">
                  <c:v>1483</c:v>
                </c:pt>
                <c:pt idx="52646">
                  <c:v>1448</c:v>
                </c:pt>
                <c:pt idx="52647">
                  <c:v>1401</c:v>
                </c:pt>
                <c:pt idx="52648">
                  <c:v>1316</c:v>
                </c:pt>
                <c:pt idx="52649">
                  <c:v>1188</c:v>
                </c:pt>
                <c:pt idx="52650">
                  <c:v>1280</c:v>
                </c:pt>
                <c:pt idx="52651">
                  <c:v>1243</c:v>
                </c:pt>
                <c:pt idx="52652">
                  <c:v>1203</c:v>
                </c:pt>
                <c:pt idx="52653">
                  <c:v>1158</c:v>
                </c:pt>
                <c:pt idx="52654">
                  <c:v>1160</c:v>
                </c:pt>
                <c:pt idx="52655">
                  <c:v>1096</c:v>
                </c:pt>
                <c:pt idx="52656">
                  <c:v>1032</c:v>
                </c:pt>
                <c:pt idx="52657">
                  <c:v>1011</c:v>
                </c:pt>
                <c:pt idx="52658">
                  <c:v>978</c:v>
                </c:pt>
                <c:pt idx="52659">
                  <c:v>932</c:v>
                </c:pt>
                <c:pt idx="52660">
                  <c:v>925</c:v>
                </c:pt>
                <c:pt idx="52661">
                  <c:v>948</c:v>
                </c:pt>
                <c:pt idx="52662">
                  <c:v>972</c:v>
                </c:pt>
                <c:pt idx="52663">
                  <c:v>1157</c:v>
                </c:pt>
                <c:pt idx="52664">
                  <c:v>1296</c:v>
                </c:pt>
                <c:pt idx="52665">
                  <c:v>1403</c:v>
                </c:pt>
                <c:pt idx="52666">
                  <c:v>1454</c:v>
                </c:pt>
                <c:pt idx="52667">
                  <c:v>1476</c:v>
                </c:pt>
                <c:pt idx="52668">
                  <c:v>1492</c:v>
                </c:pt>
                <c:pt idx="52669">
                  <c:v>1493</c:v>
                </c:pt>
                <c:pt idx="52670">
                  <c:v>1470</c:v>
                </c:pt>
                <c:pt idx="52671">
                  <c:v>1412</c:v>
                </c:pt>
                <c:pt idx="52672">
                  <c:v>1325</c:v>
                </c:pt>
                <c:pt idx="52673">
                  <c:v>1232</c:v>
                </c:pt>
                <c:pt idx="52674">
                  <c:v>1325</c:v>
                </c:pt>
                <c:pt idx="52675">
                  <c:v>1295</c:v>
                </c:pt>
                <c:pt idx="52676">
                  <c:v>1257</c:v>
                </c:pt>
                <c:pt idx="52677">
                  <c:v>1195</c:v>
                </c:pt>
                <c:pt idx="52678">
                  <c:v>1138</c:v>
                </c:pt>
                <c:pt idx="52679">
                  <c:v>1065</c:v>
                </c:pt>
                <c:pt idx="52680">
                  <c:v>1016</c:v>
                </c:pt>
                <c:pt idx="52681">
                  <c:v>977</c:v>
                </c:pt>
                <c:pt idx="52682">
                  <c:v>949</c:v>
                </c:pt>
                <c:pt idx="52683">
                  <c:v>923</c:v>
                </c:pt>
                <c:pt idx="52684">
                  <c:v>919</c:v>
                </c:pt>
                <c:pt idx="52685">
                  <c:v>939</c:v>
                </c:pt>
                <c:pt idx="52686">
                  <c:v>957</c:v>
                </c:pt>
                <c:pt idx="52687">
                  <c:v>1140</c:v>
                </c:pt>
                <c:pt idx="52688">
                  <c:v>1301</c:v>
                </c:pt>
                <c:pt idx="52689">
                  <c:v>1407</c:v>
                </c:pt>
                <c:pt idx="52690">
                  <c:v>1464</c:v>
                </c:pt>
                <c:pt idx="52691">
                  <c:v>1479</c:v>
                </c:pt>
                <c:pt idx="52692">
                  <c:v>1474</c:v>
                </c:pt>
                <c:pt idx="52693">
                  <c:v>1484</c:v>
                </c:pt>
                <c:pt idx="52694">
                  <c:v>1477</c:v>
                </c:pt>
                <c:pt idx="52695">
                  <c:v>1422</c:v>
                </c:pt>
                <c:pt idx="52696">
                  <c:v>1332</c:v>
                </c:pt>
                <c:pt idx="52697">
                  <c:v>1228</c:v>
                </c:pt>
                <c:pt idx="52698">
                  <c:v>1333</c:v>
                </c:pt>
                <c:pt idx="52699">
                  <c:v>1313</c:v>
                </c:pt>
                <c:pt idx="52700">
                  <c:v>1266</c:v>
                </c:pt>
                <c:pt idx="52701">
                  <c:v>1245</c:v>
                </c:pt>
                <c:pt idx="52702">
                  <c:v>1166</c:v>
                </c:pt>
                <c:pt idx="52703">
                  <c:v>1102</c:v>
                </c:pt>
                <c:pt idx="52704">
                  <c:v>1015</c:v>
                </c:pt>
                <c:pt idx="52705">
                  <c:v>976</c:v>
                </c:pt>
                <c:pt idx="52706">
                  <c:v>943</c:v>
                </c:pt>
                <c:pt idx="52707">
                  <c:v>923</c:v>
                </c:pt>
                <c:pt idx="52708">
                  <c:v>912</c:v>
                </c:pt>
                <c:pt idx="52709">
                  <c:v>939</c:v>
                </c:pt>
                <c:pt idx="52710">
                  <c:v>949</c:v>
                </c:pt>
                <c:pt idx="52711">
                  <c:v>1143</c:v>
                </c:pt>
                <c:pt idx="52712">
                  <c:v>1304</c:v>
                </c:pt>
                <c:pt idx="52713">
                  <c:v>1400</c:v>
                </c:pt>
                <c:pt idx="52714">
                  <c:v>1449</c:v>
                </c:pt>
                <c:pt idx="52715">
                  <c:v>1440</c:v>
                </c:pt>
                <c:pt idx="52716">
                  <c:v>1438</c:v>
                </c:pt>
                <c:pt idx="52717">
                  <c:v>1453</c:v>
                </c:pt>
                <c:pt idx="52718">
                  <c:v>1463</c:v>
                </c:pt>
                <c:pt idx="52719">
                  <c:v>1394</c:v>
                </c:pt>
                <c:pt idx="52720">
                  <c:v>1304</c:v>
                </c:pt>
                <c:pt idx="52721">
                  <c:v>1218</c:v>
                </c:pt>
                <c:pt idx="52722">
                  <c:v>1291</c:v>
                </c:pt>
                <c:pt idx="52723">
                  <c:v>1256</c:v>
                </c:pt>
                <c:pt idx="52724">
                  <c:v>1214</c:v>
                </c:pt>
                <c:pt idx="52725">
                  <c:v>1176</c:v>
                </c:pt>
                <c:pt idx="52726">
                  <c:v>1111</c:v>
                </c:pt>
                <c:pt idx="52727">
                  <c:v>1038</c:v>
                </c:pt>
                <c:pt idx="52728">
                  <c:v>1016</c:v>
                </c:pt>
                <c:pt idx="52729">
                  <c:v>973</c:v>
                </c:pt>
                <c:pt idx="52730">
                  <c:v>937</c:v>
                </c:pt>
                <c:pt idx="52731">
                  <c:v>912</c:v>
                </c:pt>
                <c:pt idx="52732">
                  <c:v>883</c:v>
                </c:pt>
                <c:pt idx="52733">
                  <c:v>912</c:v>
                </c:pt>
                <c:pt idx="52734">
                  <c:v>853</c:v>
                </c:pt>
                <c:pt idx="52735">
                  <c:v>914</c:v>
                </c:pt>
                <c:pt idx="52736">
                  <c:v>973</c:v>
                </c:pt>
                <c:pt idx="52737">
                  <c:v>1026</c:v>
                </c:pt>
                <c:pt idx="52738">
                  <c:v>1079</c:v>
                </c:pt>
                <c:pt idx="52739">
                  <c:v>1112</c:v>
                </c:pt>
                <c:pt idx="52740">
                  <c:v>1119</c:v>
                </c:pt>
                <c:pt idx="52741">
                  <c:v>1118</c:v>
                </c:pt>
                <c:pt idx="52742">
                  <c:v>1113</c:v>
                </c:pt>
                <c:pt idx="52743">
                  <c:v>1067</c:v>
                </c:pt>
                <c:pt idx="52744">
                  <c:v>1037</c:v>
                </c:pt>
                <c:pt idx="52745">
                  <c:v>1011</c:v>
                </c:pt>
                <c:pt idx="52746">
                  <c:v>1118</c:v>
                </c:pt>
                <c:pt idx="52747">
                  <c:v>1110</c:v>
                </c:pt>
                <c:pt idx="52748">
                  <c:v>1109</c:v>
                </c:pt>
                <c:pt idx="52749">
                  <c:v>1092</c:v>
                </c:pt>
                <c:pt idx="52750">
                  <c:v>1050</c:v>
                </c:pt>
                <c:pt idx="52751">
                  <c:v>1017</c:v>
                </c:pt>
                <c:pt idx="52752">
                  <c:v>957</c:v>
                </c:pt>
                <c:pt idx="52753">
                  <c:v>917</c:v>
                </c:pt>
                <c:pt idx="52754">
                  <c:v>898</c:v>
                </c:pt>
                <c:pt idx="52755">
                  <c:v>875</c:v>
                </c:pt>
                <c:pt idx="52756">
                  <c:v>812</c:v>
                </c:pt>
                <c:pt idx="52757">
                  <c:v>856</c:v>
                </c:pt>
                <c:pt idx="52758">
                  <c:v>803</c:v>
                </c:pt>
                <c:pt idx="52759">
                  <c:v>842</c:v>
                </c:pt>
                <c:pt idx="52760">
                  <c:v>899</c:v>
                </c:pt>
                <c:pt idx="52761">
                  <c:v>964</c:v>
                </c:pt>
                <c:pt idx="52762">
                  <c:v>1020</c:v>
                </c:pt>
                <c:pt idx="52763">
                  <c:v>1049</c:v>
                </c:pt>
                <c:pt idx="52764">
                  <c:v>1078</c:v>
                </c:pt>
                <c:pt idx="52765">
                  <c:v>1059</c:v>
                </c:pt>
                <c:pt idx="52766">
                  <c:v>1042</c:v>
                </c:pt>
                <c:pt idx="52767">
                  <c:v>1030</c:v>
                </c:pt>
                <c:pt idx="52768">
                  <c:v>989</c:v>
                </c:pt>
                <c:pt idx="52769">
                  <c:v>996</c:v>
                </c:pt>
                <c:pt idx="52770">
                  <c:v>1135</c:v>
                </c:pt>
                <c:pt idx="52771">
                  <c:v>1122</c:v>
                </c:pt>
                <c:pt idx="52772">
                  <c:v>1124</c:v>
                </c:pt>
                <c:pt idx="52773">
                  <c:v>1090</c:v>
                </c:pt>
                <c:pt idx="52774">
                  <c:v>1047</c:v>
                </c:pt>
                <c:pt idx="52775">
                  <c:v>975</c:v>
                </c:pt>
                <c:pt idx="52776">
                  <c:v>922</c:v>
                </c:pt>
                <c:pt idx="52777">
                  <c:v>896</c:v>
                </c:pt>
                <c:pt idx="52778">
                  <c:v>876</c:v>
                </c:pt>
                <c:pt idx="52779">
                  <c:v>863</c:v>
                </c:pt>
                <c:pt idx="52780">
                  <c:v>838</c:v>
                </c:pt>
                <c:pt idx="52781">
                  <c:v>873</c:v>
                </c:pt>
                <c:pt idx="52782">
                  <c:v>897</c:v>
                </c:pt>
                <c:pt idx="52783">
                  <c:v>1090</c:v>
                </c:pt>
                <c:pt idx="52784">
                  <c:v>1271</c:v>
                </c:pt>
                <c:pt idx="52785">
                  <c:v>1373</c:v>
                </c:pt>
                <c:pt idx="52786">
                  <c:v>1433</c:v>
                </c:pt>
                <c:pt idx="52787">
                  <c:v>1439</c:v>
                </c:pt>
                <c:pt idx="52788">
                  <c:v>1456</c:v>
                </c:pt>
                <c:pt idx="52789">
                  <c:v>1482</c:v>
                </c:pt>
                <c:pt idx="52790">
                  <c:v>1464</c:v>
                </c:pt>
                <c:pt idx="52791">
                  <c:v>1418</c:v>
                </c:pt>
                <c:pt idx="52792">
                  <c:v>1324</c:v>
                </c:pt>
                <c:pt idx="52793">
                  <c:v>1210</c:v>
                </c:pt>
                <c:pt idx="52794">
                  <c:v>1301</c:v>
                </c:pt>
                <c:pt idx="52795">
                  <c:v>1257</c:v>
                </c:pt>
                <c:pt idx="52796">
                  <c:v>1216</c:v>
                </c:pt>
                <c:pt idx="52797">
                  <c:v>1156</c:v>
                </c:pt>
                <c:pt idx="52798">
                  <c:v>1078</c:v>
                </c:pt>
                <c:pt idx="52799">
                  <c:v>1017</c:v>
                </c:pt>
                <c:pt idx="52800">
                  <c:v>963</c:v>
                </c:pt>
                <c:pt idx="52801">
                  <c:v>925</c:v>
                </c:pt>
                <c:pt idx="52802">
                  <c:v>899</c:v>
                </c:pt>
                <c:pt idx="52803">
                  <c:v>880</c:v>
                </c:pt>
                <c:pt idx="52804">
                  <c:v>887</c:v>
                </c:pt>
                <c:pt idx="52805">
                  <c:v>903</c:v>
                </c:pt>
                <c:pt idx="52806">
                  <c:v>925</c:v>
                </c:pt>
                <c:pt idx="52807">
                  <c:v>1129</c:v>
                </c:pt>
                <c:pt idx="52808">
                  <c:v>1282</c:v>
                </c:pt>
                <c:pt idx="52809">
                  <c:v>1381</c:v>
                </c:pt>
                <c:pt idx="52810">
                  <c:v>1410</c:v>
                </c:pt>
                <c:pt idx="52811">
                  <c:v>1428</c:v>
                </c:pt>
                <c:pt idx="52812">
                  <c:v>1445</c:v>
                </c:pt>
                <c:pt idx="52813">
                  <c:v>1473</c:v>
                </c:pt>
                <c:pt idx="52814">
                  <c:v>1408</c:v>
                </c:pt>
                <c:pt idx="52815">
                  <c:v>1354</c:v>
                </c:pt>
                <c:pt idx="52816">
                  <c:v>1297</c:v>
                </c:pt>
                <c:pt idx="52817">
                  <c:v>1196</c:v>
                </c:pt>
                <c:pt idx="52818">
                  <c:v>1268</c:v>
                </c:pt>
                <c:pt idx="52819">
                  <c:v>1238</c:v>
                </c:pt>
                <c:pt idx="52820">
                  <c:v>1196</c:v>
                </c:pt>
                <c:pt idx="52821">
                  <c:v>1147</c:v>
                </c:pt>
                <c:pt idx="52822">
                  <c:v>1084</c:v>
                </c:pt>
                <c:pt idx="52823">
                  <c:v>1046</c:v>
                </c:pt>
                <c:pt idx="52824">
                  <c:v>1003</c:v>
                </c:pt>
                <c:pt idx="52825">
                  <c:v>946</c:v>
                </c:pt>
                <c:pt idx="52826">
                  <c:v>936</c:v>
                </c:pt>
                <c:pt idx="52827">
                  <c:v>913</c:v>
                </c:pt>
                <c:pt idx="52828">
                  <c:v>933</c:v>
                </c:pt>
                <c:pt idx="52829">
                  <c:v>961</c:v>
                </c:pt>
                <c:pt idx="52830">
                  <c:v>964</c:v>
                </c:pt>
                <c:pt idx="52831">
                  <c:v>1139</c:v>
                </c:pt>
                <c:pt idx="52832">
                  <c:v>1256</c:v>
                </c:pt>
                <c:pt idx="52833">
                  <c:v>1376</c:v>
                </c:pt>
                <c:pt idx="52834">
                  <c:v>1424</c:v>
                </c:pt>
                <c:pt idx="52835">
                  <c:v>1442</c:v>
                </c:pt>
                <c:pt idx="52836">
                  <c:v>1452</c:v>
                </c:pt>
                <c:pt idx="52837">
                  <c:v>1459</c:v>
                </c:pt>
                <c:pt idx="52838">
                  <c:v>1432</c:v>
                </c:pt>
                <c:pt idx="52839">
                  <c:v>1390</c:v>
                </c:pt>
                <c:pt idx="52840">
                  <c:v>1294</c:v>
                </c:pt>
                <c:pt idx="52841">
                  <c:v>1189</c:v>
                </c:pt>
                <c:pt idx="52842">
                  <c:v>1285</c:v>
                </c:pt>
                <c:pt idx="52843">
                  <c:v>1260</c:v>
                </c:pt>
                <c:pt idx="52844">
                  <c:v>1206</c:v>
                </c:pt>
                <c:pt idx="52845">
                  <c:v>1153</c:v>
                </c:pt>
                <c:pt idx="52846">
                  <c:v>1096</c:v>
                </c:pt>
                <c:pt idx="52847">
                  <c:v>1027</c:v>
                </c:pt>
                <c:pt idx="52848">
                  <c:v>978</c:v>
                </c:pt>
                <c:pt idx="52849">
                  <c:v>914</c:v>
                </c:pt>
                <c:pt idx="52850">
                  <c:v>914</c:v>
                </c:pt>
                <c:pt idx="52851">
                  <c:v>889</c:v>
                </c:pt>
                <c:pt idx="52852">
                  <c:v>885</c:v>
                </c:pt>
                <c:pt idx="52853">
                  <c:v>918</c:v>
                </c:pt>
                <c:pt idx="52854">
                  <c:v>925</c:v>
                </c:pt>
                <c:pt idx="52855">
                  <c:v>1107</c:v>
                </c:pt>
                <c:pt idx="52856">
                  <c:v>1257</c:v>
                </c:pt>
                <c:pt idx="52857">
                  <c:v>1366</c:v>
                </c:pt>
                <c:pt idx="52858">
                  <c:v>1427</c:v>
                </c:pt>
                <c:pt idx="52859">
                  <c:v>1421</c:v>
                </c:pt>
                <c:pt idx="52860">
                  <c:v>1427</c:v>
                </c:pt>
                <c:pt idx="52861">
                  <c:v>1458</c:v>
                </c:pt>
                <c:pt idx="52862">
                  <c:v>1457</c:v>
                </c:pt>
                <c:pt idx="52863">
                  <c:v>1422</c:v>
                </c:pt>
                <c:pt idx="52864">
                  <c:v>1315</c:v>
                </c:pt>
                <c:pt idx="52865">
                  <c:v>1219</c:v>
                </c:pt>
                <c:pt idx="52866">
                  <c:v>1294</c:v>
                </c:pt>
                <c:pt idx="52867">
                  <c:v>1247</c:v>
                </c:pt>
                <c:pt idx="52868">
                  <c:v>1212</c:v>
                </c:pt>
                <c:pt idx="52869">
                  <c:v>1165</c:v>
                </c:pt>
                <c:pt idx="52870">
                  <c:v>1099</c:v>
                </c:pt>
                <c:pt idx="52871">
                  <c:v>1032</c:v>
                </c:pt>
                <c:pt idx="52872">
                  <c:v>987</c:v>
                </c:pt>
                <c:pt idx="52873">
                  <c:v>939</c:v>
                </c:pt>
                <c:pt idx="52874">
                  <c:v>909</c:v>
                </c:pt>
                <c:pt idx="52875">
                  <c:v>889</c:v>
                </c:pt>
                <c:pt idx="52876">
                  <c:v>885</c:v>
                </c:pt>
                <c:pt idx="52877">
                  <c:v>906</c:v>
                </c:pt>
                <c:pt idx="52878">
                  <c:v>918</c:v>
                </c:pt>
                <c:pt idx="52879">
                  <c:v>1107</c:v>
                </c:pt>
                <c:pt idx="52880">
                  <c:v>1258</c:v>
                </c:pt>
                <c:pt idx="52881">
                  <c:v>1367</c:v>
                </c:pt>
                <c:pt idx="52882">
                  <c:v>1423</c:v>
                </c:pt>
                <c:pt idx="52883">
                  <c:v>1437</c:v>
                </c:pt>
                <c:pt idx="52884">
                  <c:v>1445</c:v>
                </c:pt>
                <c:pt idx="52885">
                  <c:v>1464</c:v>
                </c:pt>
                <c:pt idx="52886">
                  <c:v>1449</c:v>
                </c:pt>
                <c:pt idx="52887">
                  <c:v>1403</c:v>
                </c:pt>
                <c:pt idx="52888">
                  <c:v>1298</c:v>
                </c:pt>
                <c:pt idx="52889">
                  <c:v>1206</c:v>
                </c:pt>
                <c:pt idx="52890">
                  <c:v>1272</c:v>
                </c:pt>
                <c:pt idx="52891">
                  <c:v>1241</c:v>
                </c:pt>
                <c:pt idx="52892">
                  <c:v>1185</c:v>
                </c:pt>
                <c:pt idx="52893">
                  <c:v>1134</c:v>
                </c:pt>
                <c:pt idx="52894">
                  <c:v>1088</c:v>
                </c:pt>
                <c:pt idx="52895">
                  <c:v>1036</c:v>
                </c:pt>
                <c:pt idx="52896">
                  <c:v>988</c:v>
                </c:pt>
                <c:pt idx="52897">
                  <c:v>953</c:v>
                </c:pt>
                <c:pt idx="52898">
                  <c:v>927</c:v>
                </c:pt>
                <c:pt idx="52899">
                  <c:v>913</c:v>
                </c:pt>
                <c:pt idx="52900">
                  <c:v>880</c:v>
                </c:pt>
                <c:pt idx="52901">
                  <c:v>890</c:v>
                </c:pt>
                <c:pt idx="52902">
                  <c:v>888</c:v>
                </c:pt>
                <c:pt idx="52903">
                  <c:v>991</c:v>
                </c:pt>
                <c:pt idx="52904">
                  <c:v>1101</c:v>
                </c:pt>
                <c:pt idx="52905">
                  <c:v>1209</c:v>
                </c:pt>
                <c:pt idx="52906">
                  <c:v>1270</c:v>
                </c:pt>
                <c:pt idx="52907">
                  <c:v>1262</c:v>
                </c:pt>
                <c:pt idx="52908">
                  <c:v>1225</c:v>
                </c:pt>
                <c:pt idx="52909">
                  <c:v>1211</c:v>
                </c:pt>
                <c:pt idx="52910">
                  <c:v>1181</c:v>
                </c:pt>
                <c:pt idx="52911">
                  <c:v>1174</c:v>
                </c:pt>
                <c:pt idx="52912">
                  <c:v>1160</c:v>
                </c:pt>
                <c:pt idx="52913">
                  <c:v>1132</c:v>
                </c:pt>
                <c:pt idx="52914">
                  <c:v>1235</c:v>
                </c:pt>
                <c:pt idx="52915">
                  <c:v>1221</c:v>
                </c:pt>
                <c:pt idx="52916">
                  <c:v>1181</c:v>
                </c:pt>
                <c:pt idx="52917">
                  <c:v>1135</c:v>
                </c:pt>
                <c:pt idx="52918">
                  <c:v>1093</c:v>
                </c:pt>
                <c:pt idx="52919">
                  <c:v>1049</c:v>
                </c:pt>
                <c:pt idx="52920">
                  <c:v>977</c:v>
                </c:pt>
                <c:pt idx="52921">
                  <c:v>944</c:v>
                </c:pt>
                <c:pt idx="52922">
                  <c:v>937</c:v>
                </c:pt>
                <c:pt idx="52923">
                  <c:v>883</c:v>
                </c:pt>
                <c:pt idx="52924">
                  <c:v>872</c:v>
                </c:pt>
                <c:pt idx="52925">
                  <c:v>860</c:v>
                </c:pt>
                <c:pt idx="52926">
                  <c:v>815</c:v>
                </c:pt>
                <c:pt idx="52927">
                  <c:v>859</c:v>
                </c:pt>
                <c:pt idx="52928">
                  <c:v>903</c:v>
                </c:pt>
                <c:pt idx="52929">
                  <c:v>963</c:v>
                </c:pt>
                <c:pt idx="52930">
                  <c:v>1016</c:v>
                </c:pt>
                <c:pt idx="52931">
                  <c:v>1037</c:v>
                </c:pt>
                <c:pt idx="52932">
                  <c:v>1040</c:v>
                </c:pt>
                <c:pt idx="52933">
                  <c:v>1047</c:v>
                </c:pt>
                <c:pt idx="52934">
                  <c:v>1043</c:v>
                </c:pt>
                <c:pt idx="52935">
                  <c:v>1036</c:v>
                </c:pt>
                <c:pt idx="52936">
                  <c:v>1022</c:v>
                </c:pt>
                <c:pt idx="52937">
                  <c:v>1024</c:v>
                </c:pt>
                <c:pt idx="52938">
                  <c:v>1131</c:v>
                </c:pt>
                <c:pt idx="52939">
                  <c:v>1125</c:v>
                </c:pt>
                <c:pt idx="52940">
                  <c:v>1114</c:v>
                </c:pt>
                <c:pt idx="52941">
                  <c:v>1095</c:v>
                </c:pt>
                <c:pt idx="52942">
                  <c:v>1044</c:v>
                </c:pt>
                <c:pt idx="52943">
                  <c:v>1008</c:v>
                </c:pt>
                <c:pt idx="52944">
                  <c:v>965</c:v>
                </c:pt>
                <c:pt idx="52945">
                  <c:v>937</c:v>
                </c:pt>
                <c:pt idx="52946">
                  <c:v>916</c:v>
                </c:pt>
                <c:pt idx="52947">
                  <c:v>899</c:v>
                </c:pt>
                <c:pt idx="52948">
                  <c:v>886</c:v>
                </c:pt>
                <c:pt idx="52949">
                  <c:v>907</c:v>
                </c:pt>
                <c:pt idx="52950">
                  <c:v>928</c:v>
                </c:pt>
                <c:pt idx="52951">
                  <c:v>1122</c:v>
                </c:pt>
                <c:pt idx="52952">
                  <c:v>1272</c:v>
                </c:pt>
                <c:pt idx="52953">
                  <c:v>1362</c:v>
                </c:pt>
                <c:pt idx="52954">
                  <c:v>1410</c:v>
                </c:pt>
                <c:pt idx="52955">
                  <c:v>1403</c:v>
                </c:pt>
                <c:pt idx="52956">
                  <c:v>1404</c:v>
                </c:pt>
                <c:pt idx="52957">
                  <c:v>1413</c:v>
                </c:pt>
                <c:pt idx="52958">
                  <c:v>1411</c:v>
                </c:pt>
                <c:pt idx="52959">
                  <c:v>1374</c:v>
                </c:pt>
                <c:pt idx="52960">
                  <c:v>1278</c:v>
                </c:pt>
                <c:pt idx="52961">
                  <c:v>1123</c:v>
                </c:pt>
                <c:pt idx="52962">
                  <c:v>1218</c:v>
                </c:pt>
                <c:pt idx="52963">
                  <c:v>1197</c:v>
                </c:pt>
                <c:pt idx="52964">
                  <c:v>1159</c:v>
                </c:pt>
                <c:pt idx="52965">
                  <c:v>1128</c:v>
                </c:pt>
                <c:pt idx="52966">
                  <c:v>1084</c:v>
                </c:pt>
                <c:pt idx="52967">
                  <c:v>1028</c:v>
                </c:pt>
                <c:pt idx="52968">
                  <c:v>975</c:v>
                </c:pt>
                <c:pt idx="52969">
                  <c:v>949</c:v>
                </c:pt>
                <c:pt idx="52970">
                  <c:v>919</c:v>
                </c:pt>
                <c:pt idx="52971">
                  <c:v>901</c:v>
                </c:pt>
                <c:pt idx="52972">
                  <c:v>885</c:v>
                </c:pt>
                <c:pt idx="52973">
                  <c:v>923</c:v>
                </c:pt>
                <c:pt idx="52974">
                  <c:v>949</c:v>
                </c:pt>
                <c:pt idx="52975">
                  <c:v>1099</c:v>
                </c:pt>
                <c:pt idx="52976">
                  <c:v>1220</c:v>
                </c:pt>
                <c:pt idx="52977">
                  <c:v>1295</c:v>
                </c:pt>
                <c:pt idx="52978">
                  <c:v>1338</c:v>
                </c:pt>
                <c:pt idx="52979">
                  <c:v>1366</c:v>
                </c:pt>
                <c:pt idx="52980">
                  <c:v>1375</c:v>
                </c:pt>
                <c:pt idx="52981">
                  <c:v>1399</c:v>
                </c:pt>
                <c:pt idx="52982">
                  <c:v>1406</c:v>
                </c:pt>
                <c:pt idx="52983">
                  <c:v>1354</c:v>
                </c:pt>
                <c:pt idx="52984">
                  <c:v>1257</c:v>
                </c:pt>
                <c:pt idx="52985">
                  <c:v>1155</c:v>
                </c:pt>
                <c:pt idx="52986">
                  <c:v>1208</c:v>
                </c:pt>
                <c:pt idx="52987">
                  <c:v>1184</c:v>
                </c:pt>
                <c:pt idx="52988">
                  <c:v>1153</c:v>
                </c:pt>
                <c:pt idx="52989">
                  <c:v>1121</c:v>
                </c:pt>
                <c:pt idx="52990">
                  <c:v>1074</c:v>
                </c:pt>
                <c:pt idx="52991">
                  <c:v>1022</c:v>
                </c:pt>
                <c:pt idx="52992">
                  <c:v>980</c:v>
                </c:pt>
                <c:pt idx="52993">
                  <c:v>934</c:v>
                </c:pt>
                <c:pt idx="52994">
                  <c:v>907</c:v>
                </c:pt>
                <c:pt idx="52995">
                  <c:v>897</c:v>
                </c:pt>
                <c:pt idx="52996">
                  <c:v>886</c:v>
                </c:pt>
                <c:pt idx="52997">
                  <c:v>917</c:v>
                </c:pt>
                <c:pt idx="52998">
                  <c:v>933</c:v>
                </c:pt>
                <c:pt idx="52999">
                  <c:v>1126</c:v>
                </c:pt>
                <c:pt idx="53000">
                  <c:v>1283</c:v>
                </c:pt>
                <c:pt idx="53001">
                  <c:v>1367</c:v>
                </c:pt>
                <c:pt idx="53002">
                  <c:v>1448</c:v>
                </c:pt>
                <c:pt idx="53003">
                  <c:v>1437</c:v>
                </c:pt>
                <c:pt idx="53004">
                  <c:v>1433</c:v>
                </c:pt>
                <c:pt idx="53005">
                  <c:v>1459</c:v>
                </c:pt>
                <c:pt idx="53006">
                  <c:v>1467</c:v>
                </c:pt>
                <c:pt idx="53007">
                  <c:v>1426</c:v>
                </c:pt>
                <c:pt idx="53008">
                  <c:v>1323</c:v>
                </c:pt>
                <c:pt idx="53009">
                  <c:v>1198</c:v>
                </c:pt>
                <c:pt idx="53010">
                  <c:v>1264</c:v>
                </c:pt>
                <c:pt idx="53011">
                  <c:v>1244</c:v>
                </c:pt>
                <c:pt idx="53012">
                  <c:v>1185</c:v>
                </c:pt>
                <c:pt idx="53013">
                  <c:v>1138</c:v>
                </c:pt>
                <c:pt idx="53014">
                  <c:v>1093</c:v>
                </c:pt>
                <c:pt idx="53015">
                  <c:v>1033</c:v>
                </c:pt>
                <c:pt idx="53016">
                  <c:v>987</c:v>
                </c:pt>
                <c:pt idx="53017">
                  <c:v>943</c:v>
                </c:pt>
                <c:pt idx="53018">
                  <c:v>918</c:v>
                </c:pt>
                <c:pt idx="53019">
                  <c:v>884</c:v>
                </c:pt>
                <c:pt idx="53020">
                  <c:v>878</c:v>
                </c:pt>
                <c:pt idx="53021">
                  <c:v>915</c:v>
                </c:pt>
                <c:pt idx="53022">
                  <c:v>920</c:v>
                </c:pt>
                <c:pt idx="53023">
                  <c:v>1098</c:v>
                </c:pt>
                <c:pt idx="53024">
                  <c:v>1261</c:v>
                </c:pt>
                <c:pt idx="53025">
                  <c:v>1351</c:v>
                </c:pt>
                <c:pt idx="53026">
                  <c:v>1426</c:v>
                </c:pt>
                <c:pt idx="53027">
                  <c:v>1442</c:v>
                </c:pt>
                <c:pt idx="53028">
                  <c:v>1447</c:v>
                </c:pt>
                <c:pt idx="53029">
                  <c:v>1452</c:v>
                </c:pt>
                <c:pt idx="53030">
                  <c:v>1464</c:v>
                </c:pt>
                <c:pt idx="53031">
                  <c:v>1421</c:v>
                </c:pt>
                <c:pt idx="53032">
                  <c:v>1324</c:v>
                </c:pt>
                <c:pt idx="53033">
                  <c:v>1185</c:v>
                </c:pt>
                <c:pt idx="53034">
                  <c:v>1260</c:v>
                </c:pt>
                <c:pt idx="53035">
                  <c:v>1224</c:v>
                </c:pt>
                <c:pt idx="53036">
                  <c:v>1193</c:v>
                </c:pt>
                <c:pt idx="53037">
                  <c:v>1137</c:v>
                </c:pt>
                <c:pt idx="53038">
                  <c:v>1080</c:v>
                </c:pt>
                <c:pt idx="53039">
                  <c:v>1024</c:v>
                </c:pt>
                <c:pt idx="53040">
                  <c:v>972</c:v>
                </c:pt>
                <c:pt idx="53041">
                  <c:v>927</c:v>
                </c:pt>
                <c:pt idx="53042">
                  <c:v>905</c:v>
                </c:pt>
                <c:pt idx="53043">
                  <c:v>889</c:v>
                </c:pt>
                <c:pt idx="53044">
                  <c:v>880</c:v>
                </c:pt>
                <c:pt idx="53045">
                  <c:v>899</c:v>
                </c:pt>
                <c:pt idx="53046">
                  <c:v>918</c:v>
                </c:pt>
                <c:pt idx="53047">
                  <c:v>1100</c:v>
                </c:pt>
                <c:pt idx="53048">
                  <c:v>1238</c:v>
                </c:pt>
                <c:pt idx="53049">
                  <c:v>1325</c:v>
                </c:pt>
                <c:pt idx="53050">
                  <c:v>1427</c:v>
                </c:pt>
                <c:pt idx="53051">
                  <c:v>1453</c:v>
                </c:pt>
                <c:pt idx="53052">
                  <c:v>1461</c:v>
                </c:pt>
                <c:pt idx="53053">
                  <c:v>1486</c:v>
                </c:pt>
                <c:pt idx="53054">
                  <c:v>1477</c:v>
                </c:pt>
                <c:pt idx="53055">
                  <c:v>1433</c:v>
                </c:pt>
                <c:pt idx="53056">
                  <c:v>1310</c:v>
                </c:pt>
                <c:pt idx="53057">
                  <c:v>1191</c:v>
                </c:pt>
                <c:pt idx="53058">
                  <c:v>1266</c:v>
                </c:pt>
                <c:pt idx="53059">
                  <c:v>1247</c:v>
                </c:pt>
                <c:pt idx="53060">
                  <c:v>1198</c:v>
                </c:pt>
                <c:pt idx="53061">
                  <c:v>1142</c:v>
                </c:pt>
                <c:pt idx="53062">
                  <c:v>1098</c:v>
                </c:pt>
                <c:pt idx="53063">
                  <c:v>1040</c:v>
                </c:pt>
                <c:pt idx="53064">
                  <c:v>979</c:v>
                </c:pt>
                <c:pt idx="53065">
                  <c:v>950</c:v>
                </c:pt>
                <c:pt idx="53066">
                  <c:v>925</c:v>
                </c:pt>
                <c:pt idx="53067">
                  <c:v>891</c:v>
                </c:pt>
                <c:pt idx="53068">
                  <c:v>887</c:v>
                </c:pt>
                <c:pt idx="53069">
                  <c:v>886</c:v>
                </c:pt>
                <c:pt idx="53070">
                  <c:v>877</c:v>
                </c:pt>
                <c:pt idx="53071">
                  <c:v>987</c:v>
                </c:pt>
                <c:pt idx="53072">
                  <c:v>1110</c:v>
                </c:pt>
                <c:pt idx="53073">
                  <c:v>1222</c:v>
                </c:pt>
                <c:pt idx="53074">
                  <c:v>1251</c:v>
                </c:pt>
                <c:pt idx="53075">
                  <c:v>1237</c:v>
                </c:pt>
                <c:pt idx="53076">
                  <c:v>1205</c:v>
                </c:pt>
                <c:pt idx="53077">
                  <c:v>1215</c:v>
                </c:pt>
                <c:pt idx="53078">
                  <c:v>1203</c:v>
                </c:pt>
                <c:pt idx="53079">
                  <c:v>1161</c:v>
                </c:pt>
                <c:pt idx="53080">
                  <c:v>1130</c:v>
                </c:pt>
                <c:pt idx="53081">
                  <c:v>1093</c:v>
                </c:pt>
                <c:pt idx="53082">
                  <c:v>1209</c:v>
                </c:pt>
                <c:pt idx="53083">
                  <c:v>1195</c:v>
                </c:pt>
                <c:pt idx="53084">
                  <c:v>1151</c:v>
                </c:pt>
                <c:pt idx="53085">
                  <c:v>1112</c:v>
                </c:pt>
                <c:pt idx="53086">
                  <c:v>1074</c:v>
                </c:pt>
                <c:pt idx="53087">
                  <c:v>1018</c:v>
                </c:pt>
                <c:pt idx="53088">
                  <c:v>984</c:v>
                </c:pt>
                <c:pt idx="53089">
                  <c:v>954</c:v>
                </c:pt>
                <c:pt idx="53090">
                  <c:v>928</c:v>
                </c:pt>
                <c:pt idx="53091">
                  <c:v>916</c:v>
                </c:pt>
                <c:pt idx="53092">
                  <c:v>903</c:v>
                </c:pt>
                <c:pt idx="53093">
                  <c:v>892</c:v>
                </c:pt>
                <c:pt idx="53094">
                  <c:v>859</c:v>
                </c:pt>
                <c:pt idx="53095">
                  <c:v>896</c:v>
                </c:pt>
                <c:pt idx="53096">
                  <c:v>949</c:v>
                </c:pt>
                <c:pt idx="53097">
                  <c:v>995</c:v>
                </c:pt>
                <c:pt idx="53098">
                  <c:v>1045</c:v>
                </c:pt>
                <c:pt idx="53099">
                  <c:v>1064</c:v>
                </c:pt>
                <c:pt idx="53100">
                  <c:v>1069</c:v>
                </c:pt>
                <c:pt idx="53101">
                  <c:v>1055</c:v>
                </c:pt>
                <c:pt idx="53102">
                  <c:v>1058</c:v>
                </c:pt>
                <c:pt idx="53103">
                  <c:v>1044</c:v>
                </c:pt>
                <c:pt idx="53104">
                  <c:v>1025</c:v>
                </c:pt>
                <c:pt idx="53105">
                  <c:v>1012</c:v>
                </c:pt>
                <c:pt idx="53106">
                  <c:v>1115</c:v>
                </c:pt>
                <c:pt idx="53107">
                  <c:v>1114</c:v>
                </c:pt>
                <c:pt idx="53108">
                  <c:v>1112</c:v>
                </c:pt>
                <c:pt idx="53109">
                  <c:v>1098</c:v>
                </c:pt>
                <c:pt idx="53110">
                  <c:v>1050</c:v>
                </c:pt>
                <c:pt idx="53111">
                  <c:v>1004</c:v>
                </c:pt>
                <c:pt idx="53112">
                  <c:v>961</c:v>
                </c:pt>
                <c:pt idx="53113">
                  <c:v>931</c:v>
                </c:pt>
                <c:pt idx="53114">
                  <c:v>892</c:v>
                </c:pt>
                <c:pt idx="53115">
                  <c:v>870</c:v>
                </c:pt>
                <c:pt idx="53116">
                  <c:v>874</c:v>
                </c:pt>
                <c:pt idx="53117">
                  <c:v>911</c:v>
                </c:pt>
                <c:pt idx="53118">
                  <c:v>930</c:v>
                </c:pt>
                <c:pt idx="53119">
                  <c:v>1108</c:v>
                </c:pt>
                <c:pt idx="53120">
                  <c:v>1274</c:v>
                </c:pt>
                <c:pt idx="53121">
                  <c:v>1369</c:v>
                </c:pt>
                <c:pt idx="53122">
                  <c:v>1424</c:v>
                </c:pt>
                <c:pt idx="53123">
                  <c:v>1445</c:v>
                </c:pt>
                <c:pt idx="53124">
                  <c:v>1452</c:v>
                </c:pt>
                <c:pt idx="53125">
                  <c:v>1457</c:v>
                </c:pt>
                <c:pt idx="53126">
                  <c:v>1472</c:v>
                </c:pt>
                <c:pt idx="53127">
                  <c:v>1429</c:v>
                </c:pt>
                <c:pt idx="53128">
                  <c:v>1315</c:v>
                </c:pt>
                <c:pt idx="53129">
                  <c:v>1200</c:v>
                </c:pt>
                <c:pt idx="53130">
                  <c:v>1248</c:v>
                </c:pt>
                <c:pt idx="53131">
                  <c:v>1222</c:v>
                </c:pt>
                <c:pt idx="53132">
                  <c:v>1173</c:v>
                </c:pt>
                <c:pt idx="53133">
                  <c:v>1117</c:v>
                </c:pt>
                <c:pt idx="53134">
                  <c:v>1070</c:v>
                </c:pt>
                <c:pt idx="53135">
                  <c:v>1006</c:v>
                </c:pt>
                <c:pt idx="53136">
                  <c:v>961</c:v>
                </c:pt>
                <c:pt idx="53137">
                  <c:v>926</c:v>
                </c:pt>
                <c:pt idx="53138">
                  <c:v>892</c:v>
                </c:pt>
                <c:pt idx="53139">
                  <c:v>882</c:v>
                </c:pt>
                <c:pt idx="53140">
                  <c:v>901</c:v>
                </c:pt>
                <c:pt idx="53141">
                  <c:v>923</c:v>
                </c:pt>
                <c:pt idx="53142">
                  <c:v>942</c:v>
                </c:pt>
                <c:pt idx="53143">
                  <c:v>1107</c:v>
                </c:pt>
                <c:pt idx="53144">
                  <c:v>1265</c:v>
                </c:pt>
                <c:pt idx="53145">
                  <c:v>1346</c:v>
                </c:pt>
                <c:pt idx="53146">
                  <c:v>1408</c:v>
                </c:pt>
                <c:pt idx="53147">
                  <c:v>1423</c:v>
                </c:pt>
                <c:pt idx="53148">
                  <c:v>1456</c:v>
                </c:pt>
                <c:pt idx="53149">
                  <c:v>1493</c:v>
                </c:pt>
                <c:pt idx="53150">
                  <c:v>1505</c:v>
                </c:pt>
                <c:pt idx="53151">
                  <c:v>1470</c:v>
                </c:pt>
                <c:pt idx="53152">
                  <c:v>1360</c:v>
                </c:pt>
                <c:pt idx="53153">
                  <c:v>1233</c:v>
                </c:pt>
                <c:pt idx="53154">
                  <c:v>1284</c:v>
                </c:pt>
                <c:pt idx="53155">
                  <c:v>1252</c:v>
                </c:pt>
                <c:pt idx="53156">
                  <c:v>1239</c:v>
                </c:pt>
                <c:pt idx="53157">
                  <c:v>1180</c:v>
                </c:pt>
                <c:pt idx="53158">
                  <c:v>1128</c:v>
                </c:pt>
                <c:pt idx="53159">
                  <c:v>1057</c:v>
                </c:pt>
                <c:pt idx="53160">
                  <c:v>1007</c:v>
                </c:pt>
                <c:pt idx="53161">
                  <c:v>964</c:v>
                </c:pt>
                <c:pt idx="53162">
                  <c:v>931</c:v>
                </c:pt>
                <c:pt idx="53163">
                  <c:v>912</c:v>
                </c:pt>
                <c:pt idx="53164">
                  <c:v>915</c:v>
                </c:pt>
                <c:pt idx="53165">
                  <c:v>940</c:v>
                </c:pt>
                <c:pt idx="53166">
                  <c:v>945</c:v>
                </c:pt>
                <c:pt idx="53167">
                  <c:v>1128</c:v>
                </c:pt>
                <c:pt idx="53168">
                  <c:v>1260</c:v>
                </c:pt>
                <c:pt idx="53169">
                  <c:v>1377</c:v>
                </c:pt>
                <c:pt idx="53170">
                  <c:v>1439</c:v>
                </c:pt>
                <c:pt idx="53171">
                  <c:v>1461</c:v>
                </c:pt>
                <c:pt idx="53172">
                  <c:v>1489</c:v>
                </c:pt>
                <c:pt idx="53173">
                  <c:v>1507</c:v>
                </c:pt>
                <c:pt idx="53174">
                  <c:v>1501</c:v>
                </c:pt>
                <c:pt idx="53175">
                  <c:v>1464</c:v>
                </c:pt>
                <c:pt idx="53176">
                  <c:v>1340</c:v>
                </c:pt>
                <c:pt idx="53177">
                  <c:v>1226</c:v>
                </c:pt>
                <c:pt idx="53178">
                  <c:v>1298</c:v>
                </c:pt>
                <c:pt idx="53179">
                  <c:v>1262</c:v>
                </c:pt>
                <c:pt idx="53180">
                  <c:v>1229</c:v>
                </c:pt>
                <c:pt idx="53181">
                  <c:v>1201</c:v>
                </c:pt>
                <c:pt idx="53182">
                  <c:v>1118</c:v>
                </c:pt>
                <c:pt idx="53183">
                  <c:v>1062</c:v>
                </c:pt>
                <c:pt idx="53184">
                  <c:v>1003</c:v>
                </c:pt>
                <c:pt idx="53185">
                  <c:v>968</c:v>
                </c:pt>
                <c:pt idx="53186">
                  <c:v>955</c:v>
                </c:pt>
                <c:pt idx="53187">
                  <c:v>936</c:v>
                </c:pt>
                <c:pt idx="53188">
                  <c:v>911</c:v>
                </c:pt>
                <c:pt idx="53189">
                  <c:v>956</c:v>
                </c:pt>
                <c:pt idx="53190">
                  <c:v>956</c:v>
                </c:pt>
                <c:pt idx="53191">
                  <c:v>1116</c:v>
                </c:pt>
                <c:pt idx="53192">
                  <c:v>1232</c:v>
                </c:pt>
                <c:pt idx="53193">
                  <c:v>1334</c:v>
                </c:pt>
                <c:pt idx="53194">
                  <c:v>1392</c:v>
                </c:pt>
                <c:pt idx="53195">
                  <c:v>1413</c:v>
                </c:pt>
                <c:pt idx="53196">
                  <c:v>1423</c:v>
                </c:pt>
                <c:pt idx="53197">
                  <c:v>1452</c:v>
                </c:pt>
                <c:pt idx="53198">
                  <c:v>1410</c:v>
                </c:pt>
                <c:pt idx="53199">
                  <c:v>1361</c:v>
                </c:pt>
                <c:pt idx="53200">
                  <c:v>1245</c:v>
                </c:pt>
                <c:pt idx="53201">
                  <c:v>1156</c:v>
                </c:pt>
                <c:pt idx="53202">
                  <c:v>1245</c:v>
                </c:pt>
                <c:pt idx="53203">
                  <c:v>1214</c:v>
                </c:pt>
                <c:pt idx="53204">
                  <c:v>1175</c:v>
                </c:pt>
                <c:pt idx="53205">
                  <c:v>1130</c:v>
                </c:pt>
                <c:pt idx="53206">
                  <c:v>1067</c:v>
                </c:pt>
                <c:pt idx="53207">
                  <c:v>1008</c:v>
                </c:pt>
                <c:pt idx="53208">
                  <c:v>958</c:v>
                </c:pt>
                <c:pt idx="53209">
                  <c:v>927</c:v>
                </c:pt>
                <c:pt idx="53210">
                  <c:v>904</c:v>
                </c:pt>
                <c:pt idx="53211">
                  <c:v>888</c:v>
                </c:pt>
                <c:pt idx="53212">
                  <c:v>887</c:v>
                </c:pt>
                <c:pt idx="53213">
                  <c:v>916</c:v>
                </c:pt>
                <c:pt idx="53214">
                  <c:v>929</c:v>
                </c:pt>
                <c:pt idx="53215">
                  <c:v>1103</c:v>
                </c:pt>
                <c:pt idx="53216">
                  <c:v>1224</c:v>
                </c:pt>
                <c:pt idx="53217">
                  <c:v>1340</c:v>
                </c:pt>
                <c:pt idx="53218">
                  <c:v>1397</c:v>
                </c:pt>
                <c:pt idx="53219">
                  <c:v>1406</c:v>
                </c:pt>
                <c:pt idx="53220">
                  <c:v>1411</c:v>
                </c:pt>
                <c:pt idx="53221">
                  <c:v>1366</c:v>
                </c:pt>
                <c:pt idx="53222">
                  <c:v>1361</c:v>
                </c:pt>
                <c:pt idx="53223">
                  <c:v>1329</c:v>
                </c:pt>
                <c:pt idx="53224">
                  <c:v>1229</c:v>
                </c:pt>
                <c:pt idx="53225">
                  <c:v>1157</c:v>
                </c:pt>
                <c:pt idx="53226">
                  <c:v>1274</c:v>
                </c:pt>
                <c:pt idx="53227">
                  <c:v>1251</c:v>
                </c:pt>
                <c:pt idx="53228">
                  <c:v>1182</c:v>
                </c:pt>
                <c:pt idx="53229">
                  <c:v>1138</c:v>
                </c:pt>
                <c:pt idx="53230">
                  <c:v>1093</c:v>
                </c:pt>
                <c:pt idx="53231">
                  <c:v>1042</c:v>
                </c:pt>
                <c:pt idx="53232">
                  <c:v>1021</c:v>
                </c:pt>
                <c:pt idx="53233">
                  <c:v>973</c:v>
                </c:pt>
                <c:pt idx="53234">
                  <c:v>951</c:v>
                </c:pt>
                <c:pt idx="53235">
                  <c:v>930</c:v>
                </c:pt>
                <c:pt idx="53236">
                  <c:v>913</c:v>
                </c:pt>
                <c:pt idx="53237">
                  <c:v>907</c:v>
                </c:pt>
                <c:pt idx="53238">
                  <c:v>888</c:v>
                </c:pt>
                <c:pt idx="53239">
                  <c:v>988</c:v>
                </c:pt>
                <c:pt idx="53240">
                  <c:v>1095</c:v>
                </c:pt>
                <c:pt idx="53241">
                  <c:v>1209</c:v>
                </c:pt>
                <c:pt idx="53242">
                  <c:v>1257</c:v>
                </c:pt>
                <c:pt idx="53243">
                  <c:v>1259</c:v>
                </c:pt>
                <c:pt idx="53244">
                  <c:v>1234</c:v>
                </c:pt>
                <c:pt idx="53245">
                  <c:v>1235</c:v>
                </c:pt>
                <c:pt idx="53246">
                  <c:v>1198</c:v>
                </c:pt>
                <c:pt idx="53247">
                  <c:v>1194</c:v>
                </c:pt>
                <c:pt idx="53248">
                  <c:v>1141</c:v>
                </c:pt>
                <c:pt idx="53249">
                  <c:v>1103</c:v>
                </c:pt>
                <c:pt idx="53250">
                  <c:v>1225</c:v>
                </c:pt>
                <c:pt idx="53251">
                  <c:v>1208</c:v>
                </c:pt>
                <c:pt idx="53252">
                  <c:v>1172</c:v>
                </c:pt>
                <c:pt idx="53253">
                  <c:v>1114</c:v>
                </c:pt>
                <c:pt idx="53254">
                  <c:v>1071</c:v>
                </c:pt>
                <c:pt idx="53255">
                  <c:v>1029</c:v>
                </c:pt>
                <c:pt idx="53256">
                  <c:v>984</c:v>
                </c:pt>
                <c:pt idx="53257">
                  <c:v>942</c:v>
                </c:pt>
                <c:pt idx="53258">
                  <c:v>911</c:v>
                </c:pt>
                <c:pt idx="53259">
                  <c:v>885</c:v>
                </c:pt>
                <c:pt idx="53260">
                  <c:v>866</c:v>
                </c:pt>
                <c:pt idx="53261">
                  <c:v>851</c:v>
                </c:pt>
                <c:pt idx="53262">
                  <c:v>804</c:v>
                </c:pt>
                <c:pt idx="53263">
                  <c:v>855</c:v>
                </c:pt>
                <c:pt idx="53264">
                  <c:v>873</c:v>
                </c:pt>
                <c:pt idx="53265">
                  <c:v>930</c:v>
                </c:pt>
                <c:pt idx="53266">
                  <c:v>1004</c:v>
                </c:pt>
                <c:pt idx="53267">
                  <c:v>1020</c:v>
                </c:pt>
                <c:pt idx="53268">
                  <c:v>1032</c:v>
                </c:pt>
                <c:pt idx="53269">
                  <c:v>1034</c:v>
                </c:pt>
                <c:pt idx="53270">
                  <c:v>1029</c:v>
                </c:pt>
                <c:pt idx="53271">
                  <c:v>1060</c:v>
                </c:pt>
                <c:pt idx="53272">
                  <c:v>1047</c:v>
                </c:pt>
                <c:pt idx="53273">
                  <c:v>1023</c:v>
                </c:pt>
                <c:pt idx="53274">
                  <c:v>1111</c:v>
                </c:pt>
                <c:pt idx="53275">
                  <c:v>1116</c:v>
                </c:pt>
                <c:pt idx="53276">
                  <c:v>1102</c:v>
                </c:pt>
                <c:pt idx="53277">
                  <c:v>1085</c:v>
                </c:pt>
                <c:pt idx="53278">
                  <c:v>973</c:v>
                </c:pt>
                <c:pt idx="53279">
                  <c:v>926</c:v>
                </c:pt>
                <c:pt idx="53280">
                  <c:v>873</c:v>
                </c:pt>
                <c:pt idx="53281">
                  <c:v>827</c:v>
                </c:pt>
                <c:pt idx="53282">
                  <c:v>793</c:v>
                </c:pt>
                <c:pt idx="53283">
                  <c:v>769</c:v>
                </c:pt>
                <c:pt idx="53284">
                  <c:v>777</c:v>
                </c:pt>
                <c:pt idx="53285">
                  <c:v>805</c:v>
                </c:pt>
                <c:pt idx="53286">
                  <c:v>823</c:v>
                </c:pt>
                <c:pt idx="53287">
                  <c:v>1001</c:v>
                </c:pt>
                <c:pt idx="53288">
                  <c:v>1154</c:v>
                </c:pt>
                <c:pt idx="53289">
                  <c:v>1262</c:v>
                </c:pt>
                <c:pt idx="53290">
                  <c:v>1339</c:v>
                </c:pt>
                <c:pt idx="53291">
                  <c:v>1350</c:v>
                </c:pt>
                <c:pt idx="53292">
                  <c:v>1342</c:v>
                </c:pt>
                <c:pt idx="53293">
                  <c:v>1460</c:v>
                </c:pt>
                <c:pt idx="53294">
                  <c:v>1364</c:v>
                </c:pt>
                <c:pt idx="53295">
                  <c:v>1331</c:v>
                </c:pt>
                <c:pt idx="53296">
                  <c:v>1236</c:v>
                </c:pt>
                <c:pt idx="53297">
                  <c:v>1120</c:v>
                </c:pt>
                <c:pt idx="53298">
                  <c:v>1172</c:v>
                </c:pt>
                <c:pt idx="53299">
                  <c:v>1146</c:v>
                </c:pt>
                <c:pt idx="53300">
                  <c:v>1104</c:v>
                </c:pt>
                <c:pt idx="53301">
                  <c:v>1064</c:v>
                </c:pt>
                <c:pt idx="53302">
                  <c:v>1000</c:v>
                </c:pt>
                <c:pt idx="53303">
                  <c:v>935</c:v>
                </c:pt>
                <c:pt idx="53304">
                  <c:v>883</c:v>
                </c:pt>
                <c:pt idx="53305">
                  <c:v>848</c:v>
                </c:pt>
                <c:pt idx="53306">
                  <c:v>821</c:v>
                </c:pt>
                <c:pt idx="53307">
                  <c:v>792</c:v>
                </c:pt>
                <c:pt idx="53308">
                  <c:v>790</c:v>
                </c:pt>
                <c:pt idx="53309">
                  <c:v>822</c:v>
                </c:pt>
                <c:pt idx="53310">
                  <c:v>837</c:v>
                </c:pt>
                <c:pt idx="53311">
                  <c:v>1023</c:v>
                </c:pt>
                <c:pt idx="53312">
                  <c:v>1166</c:v>
                </c:pt>
                <c:pt idx="53313">
                  <c:v>1260</c:v>
                </c:pt>
                <c:pt idx="53314">
                  <c:v>1305</c:v>
                </c:pt>
                <c:pt idx="53315">
                  <c:v>1325</c:v>
                </c:pt>
                <c:pt idx="53316">
                  <c:v>1450</c:v>
                </c:pt>
                <c:pt idx="53317">
                  <c:v>1340</c:v>
                </c:pt>
                <c:pt idx="53318">
                  <c:v>1341</c:v>
                </c:pt>
                <c:pt idx="53319">
                  <c:v>1329</c:v>
                </c:pt>
                <c:pt idx="53320">
                  <c:v>1240</c:v>
                </c:pt>
                <c:pt idx="53321">
                  <c:v>1102</c:v>
                </c:pt>
                <c:pt idx="53322">
                  <c:v>1162</c:v>
                </c:pt>
                <c:pt idx="53323">
                  <c:v>1139</c:v>
                </c:pt>
                <c:pt idx="53324">
                  <c:v>1145</c:v>
                </c:pt>
                <c:pt idx="53325">
                  <c:v>1095</c:v>
                </c:pt>
                <c:pt idx="53326">
                  <c:v>1034</c:v>
                </c:pt>
                <c:pt idx="53327">
                  <c:v>990</c:v>
                </c:pt>
                <c:pt idx="53328">
                  <c:v>943</c:v>
                </c:pt>
                <c:pt idx="53329">
                  <c:v>899</c:v>
                </c:pt>
                <c:pt idx="53330">
                  <c:v>870</c:v>
                </c:pt>
                <c:pt idx="53331">
                  <c:v>837</c:v>
                </c:pt>
                <c:pt idx="53332">
                  <c:v>833</c:v>
                </c:pt>
                <c:pt idx="53333">
                  <c:v>856</c:v>
                </c:pt>
                <c:pt idx="53334">
                  <c:v>871</c:v>
                </c:pt>
                <c:pt idx="53335">
                  <c:v>1058</c:v>
                </c:pt>
                <c:pt idx="53336">
                  <c:v>1188</c:v>
                </c:pt>
                <c:pt idx="53337">
                  <c:v>1282</c:v>
                </c:pt>
                <c:pt idx="53338">
                  <c:v>1355</c:v>
                </c:pt>
                <c:pt idx="53339">
                  <c:v>1371</c:v>
                </c:pt>
                <c:pt idx="53340">
                  <c:v>1379</c:v>
                </c:pt>
                <c:pt idx="53341">
                  <c:v>1412</c:v>
                </c:pt>
                <c:pt idx="53342">
                  <c:v>1388</c:v>
                </c:pt>
                <c:pt idx="53343">
                  <c:v>1350</c:v>
                </c:pt>
                <c:pt idx="53344">
                  <c:v>1241</c:v>
                </c:pt>
                <c:pt idx="53345">
                  <c:v>1134</c:v>
                </c:pt>
                <c:pt idx="53346">
                  <c:v>1200</c:v>
                </c:pt>
                <c:pt idx="53347">
                  <c:v>1181</c:v>
                </c:pt>
                <c:pt idx="53348">
                  <c:v>1161</c:v>
                </c:pt>
                <c:pt idx="53349">
                  <c:v>1112</c:v>
                </c:pt>
                <c:pt idx="53350">
                  <c:v>1047</c:v>
                </c:pt>
                <c:pt idx="53351">
                  <c:v>985</c:v>
                </c:pt>
                <c:pt idx="53352">
                  <c:v>952</c:v>
                </c:pt>
                <c:pt idx="53353">
                  <c:v>927</c:v>
                </c:pt>
                <c:pt idx="53354">
                  <c:v>924</c:v>
                </c:pt>
                <c:pt idx="53355">
                  <c:v>877</c:v>
                </c:pt>
                <c:pt idx="53356">
                  <c:v>872</c:v>
                </c:pt>
                <c:pt idx="53357">
                  <c:v>890</c:v>
                </c:pt>
                <c:pt idx="53358">
                  <c:v>908</c:v>
                </c:pt>
                <c:pt idx="53359">
                  <c:v>1084</c:v>
                </c:pt>
                <c:pt idx="53360">
                  <c:v>1250</c:v>
                </c:pt>
                <c:pt idx="53361">
                  <c:v>1344</c:v>
                </c:pt>
                <c:pt idx="53362">
                  <c:v>1399</c:v>
                </c:pt>
                <c:pt idx="53363">
                  <c:v>1359</c:v>
                </c:pt>
                <c:pt idx="53364">
                  <c:v>1413</c:v>
                </c:pt>
                <c:pt idx="53365">
                  <c:v>1424</c:v>
                </c:pt>
                <c:pt idx="53366">
                  <c:v>1416</c:v>
                </c:pt>
                <c:pt idx="53367">
                  <c:v>1375</c:v>
                </c:pt>
                <c:pt idx="53368">
                  <c:v>1270</c:v>
                </c:pt>
                <c:pt idx="53369">
                  <c:v>1153</c:v>
                </c:pt>
                <c:pt idx="53370">
                  <c:v>1246</c:v>
                </c:pt>
                <c:pt idx="53371">
                  <c:v>1237</c:v>
                </c:pt>
                <c:pt idx="53372">
                  <c:v>1184</c:v>
                </c:pt>
                <c:pt idx="53373">
                  <c:v>1110</c:v>
                </c:pt>
                <c:pt idx="53374">
                  <c:v>1071</c:v>
                </c:pt>
                <c:pt idx="53375">
                  <c:v>1012</c:v>
                </c:pt>
                <c:pt idx="53376">
                  <c:v>956</c:v>
                </c:pt>
                <c:pt idx="53377">
                  <c:v>911</c:v>
                </c:pt>
                <c:pt idx="53378">
                  <c:v>891</c:v>
                </c:pt>
                <c:pt idx="53379">
                  <c:v>864</c:v>
                </c:pt>
                <c:pt idx="53380">
                  <c:v>863</c:v>
                </c:pt>
                <c:pt idx="53381">
                  <c:v>890</c:v>
                </c:pt>
                <c:pt idx="53382">
                  <c:v>899</c:v>
                </c:pt>
                <c:pt idx="53383">
                  <c:v>1069</c:v>
                </c:pt>
                <c:pt idx="53384">
                  <c:v>1193</c:v>
                </c:pt>
                <c:pt idx="53385">
                  <c:v>1289</c:v>
                </c:pt>
                <c:pt idx="53386">
                  <c:v>1338</c:v>
                </c:pt>
                <c:pt idx="53387">
                  <c:v>1368</c:v>
                </c:pt>
                <c:pt idx="53388">
                  <c:v>1374</c:v>
                </c:pt>
                <c:pt idx="53389">
                  <c:v>1387</c:v>
                </c:pt>
                <c:pt idx="53390">
                  <c:v>1367</c:v>
                </c:pt>
                <c:pt idx="53391">
                  <c:v>1314</c:v>
                </c:pt>
                <c:pt idx="53392">
                  <c:v>1203</c:v>
                </c:pt>
                <c:pt idx="53393">
                  <c:v>1085</c:v>
                </c:pt>
                <c:pt idx="53394">
                  <c:v>1167</c:v>
                </c:pt>
                <c:pt idx="53395">
                  <c:v>1138</c:v>
                </c:pt>
                <c:pt idx="53396">
                  <c:v>1095</c:v>
                </c:pt>
                <c:pt idx="53397">
                  <c:v>1049</c:v>
                </c:pt>
                <c:pt idx="53398">
                  <c:v>994</c:v>
                </c:pt>
                <c:pt idx="53399">
                  <c:v>939</c:v>
                </c:pt>
                <c:pt idx="53400">
                  <c:v>891</c:v>
                </c:pt>
                <c:pt idx="53401">
                  <c:v>859</c:v>
                </c:pt>
                <c:pt idx="53402">
                  <c:v>815</c:v>
                </c:pt>
                <c:pt idx="53403">
                  <c:v>820</c:v>
                </c:pt>
                <c:pt idx="53404">
                  <c:v>808</c:v>
                </c:pt>
                <c:pt idx="53405">
                  <c:v>821</c:v>
                </c:pt>
                <c:pt idx="53406">
                  <c:v>762</c:v>
                </c:pt>
                <c:pt idx="53407">
                  <c:v>848</c:v>
                </c:pt>
                <c:pt idx="53408">
                  <c:v>944</c:v>
                </c:pt>
                <c:pt idx="53409">
                  <c:v>1003</c:v>
                </c:pt>
                <c:pt idx="53410">
                  <c:v>1055</c:v>
                </c:pt>
                <c:pt idx="53411">
                  <c:v>1059</c:v>
                </c:pt>
                <c:pt idx="53412">
                  <c:v>1033</c:v>
                </c:pt>
                <c:pt idx="53413">
                  <c:v>1051</c:v>
                </c:pt>
                <c:pt idx="53414">
                  <c:v>1022</c:v>
                </c:pt>
                <c:pt idx="53415">
                  <c:v>1014</c:v>
                </c:pt>
                <c:pt idx="53416">
                  <c:v>984</c:v>
                </c:pt>
                <c:pt idx="53417">
                  <c:v>952</c:v>
                </c:pt>
                <c:pt idx="53418">
                  <c:v>1046</c:v>
                </c:pt>
                <c:pt idx="53419">
                  <c:v>1062</c:v>
                </c:pt>
                <c:pt idx="53420">
                  <c:v>1014</c:v>
                </c:pt>
                <c:pt idx="53421">
                  <c:v>983</c:v>
                </c:pt>
                <c:pt idx="53422">
                  <c:v>930</c:v>
                </c:pt>
                <c:pt idx="53423">
                  <c:v>891</c:v>
                </c:pt>
                <c:pt idx="53424">
                  <c:v>861</c:v>
                </c:pt>
                <c:pt idx="53425">
                  <c:v>806</c:v>
                </c:pt>
                <c:pt idx="53426">
                  <c:v>786</c:v>
                </c:pt>
                <c:pt idx="53427">
                  <c:v>767</c:v>
                </c:pt>
                <c:pt idx="53428">
                  <c:v>758</c:v>
                </c:pt>
                <c:pt idx="53429">
                  <c:v>747</c:v>
                </c:pt>
                <c:pt idx="53430">
                  <c:v>728</c:v>
                </c:pt>
                <c:pt idx="53431">
                  <c:v>761</c:v>
                </c:pt>
                <c:pt idx="53432">
                  <c:v>817</c:v>
                </c:pt>
                <c:pt idx="53433">
                  <c:v>844</c:v>
                </c:pt>
                <c:pt idx="53434">
                  <c:v>885</c:v>
                </c:pt>
                <c:pt idx="53435">
                  <c:v>887</c:v>
                </c:pt>
                <c:pt idx="53436">
                  <c:v>887</c:v>
                </c:pt>
                <c:pt idx="53437">
                  <c:v>868</c:v>
                </c:pt>
                <c:pt idx="53438">
                  <c:v>850</c:v>
                </c:pt>
                <c:pt idx="53439">
                  <c:v>840</c:v>
                </c:pt>
                <c:pt idx="53440">
                  <c:v>848</c:v>
                </c:pt>
                <c:pt idx="53441">
                  <c:v>831</c:v>
                </c:pt>
                <c:pt idx="53442">
                  <c:v>940</c:v>
                </c:pt>
                <c:pt idx="53443">
                  <c:v>945</c:v>
                </c:pt>
                <c:pt idx="53444">
                  <c:v>932</c:v>
                </c:pt>
                <c:pt idx="53445">
                  <c:v>902</c:v>
                </c:pt>
                <c:pt idx="53446">
                  <c:v>889</c:v>
                </c:pt>
                <c:pt idx="53447">
                  <c:v>845</c:v>
                </c:pt>
                <c:pt idx="53448">
                  <c:v>875</c:v>
                </c:pt>
                <c:pt idx="53449">
                  <c:v>843</c:v>
                </c:pt>
                <c:pt idx="53450">
                  <c:v>779</c:v>
                </c:pt>
                <c:pt idx="53451">
                  <c:v>765</c:v>
                </c:pt>
                <c:pt idx="53452">
                  <c:v>763</c:v>
                </c:pt>
                <c:pt idx="53453">
                  <c:v>779</c:v>
                </c:pt>
                <c:pt idx="53454">
                  <c:v>750</c:v>
                </c:pt>
                <c:pt idx="53455">
                  <c:v>795</c:v>
                </c:pt>
                <c:pt idx="53456">
                  <c:v>853</c:v>
                </c:pt>
                <c:pt idx="53457">
                  <c:v>913</c:v>
                </c:pt>
                <c:pt idx="53458">
                  <c:v>940</c:v>
                </c:pt>
                <c:pt idx="53459">
                  <c:v>949</c:v>
                </c:pt>
                <c:pt idx="53460">
                  <c:v>954</c:v>
                </c:pt>
                <c:pt idx="53461">
                  <c:v>951</c:v>
                </c:pt>
                <c:pt idx="53462">
                  <c:v>949</c:v>
                </c:pt>
                <c:pt idx="53463">
                  <c:v>933</c:v>
                </c:pt>
                <c:pt idx="53464">
                  <c:v>912</c:v>
                </c:pt>
                <c:pt idx="53465">
                  <c:v>886</c:v>
                </c:pt>
                <c:pt idx="53466">
                  <c:v>988</c:v>
                </c:pt>
                <c:pt idx="53467">
                  <c:v>973</c:v>
                </c:pt>
                <c:pt idx="53468">
                  <c:v>940</c:v>
                </c:pt>
                <c:pt idx="53469">
                  <c:v>922</c:v>
                </c:pt>
                <c:pt idx="53470">
                  <c:v>875</c:v>
                </c:pt>
                <c:pt idx="53471">
                  <c:v>834</c:v>
                </c:pt>
                <c:pt idx="53472">
                  <c:v>796</c:v>
                </c:pt>
                <c:pt idx="53473">
                  <c:v>771</c:v>
                </c:pt>
                <c:pt idx="53474">
                  <c:v>771</c:v>
                </c:pt>
                <c:pt idx="53475">
                  <c:v>767</c:v>
                </c:pt>
                <c:pt idx="53476">
                  <c:v>735</c:v>
                </c:pt>
                <c:pt idx="53477">
                  <c:v>742</c:v>
                </c:pt>
                <c:pt idx="53478">
                  <c:v>707</c:v>
                </c:pt>
                <c:pt idx="53479">
                  <c:v>737</c:v>
                </c:pt>
                <c:pt idx="53480">
                  <c:v>776</c:v>
                </c:pt>
                <c:pt idx="53481">
                  <c:v>782</c:v>
                </c:pt>
                <c:pt idx="53482">
                  <c:v>818</c:v>
                </c:pt>
                <c:pt idx="53483">
                  <c:v>826</c:v>
                </c:pt>
                <c:pt idx="53484">
                  <c:v>832</c:v>
                </c:pt>
                <c:pt idx="53485">
                  <c:v>854</c:v>
                </c:pt>
                <c:pt idx="53486">
                  <c:v>850</c:v>
                </c:pt>
                <c:pt idx="53487">
                  <c:v>853</c:v>
                </c:pt>
                <c:pt idx="53488">
                  <c:v>834</c:v>
                </c:pt>
                <c:pt idx="53489">
                  <c:v>806</c:v>
                </c:pt>
                <c:pt idx="53490">
                  <c:v>921</c:v>
                </c:pt>
                <c:pt idx="53491">
                  <c:v>946</c:v>
                </c:pt>
                <c:pt idx="53492">
                  <c:v>941</c:v>
                </c:pt>
                <c:pt idx="53493">
                  <c:v>917</c:v>
                </c:pt>
                <c:pt idx="53494">
                  <c:v>889</c:v>
                </c:pt>
                <c:pt idx="53495">
                  <c:v>862</c:v>
                </c:pt>
                <c:pt idx="53496">
                  <c:v>830</c:v>
                </c:pt>
                <c:pt idx="53497">
                  <c:v>808</c:v>
                </c:pt>
                <c:pt idx="53498">
                  <c:v>787</c:v>
                </c:pt>
                <c:pt idx="53499">
                  <c:v>773</c:v>
                </c:pt>
                <c:pt idx="53500">
                  <c:v>770</c:v>
                </c:pt>
                <c:pt idx="53501">
                  <c:v>774</c:v>
                </c:pt>
                <c:pt idx="53502">
                  <c:v>773</c:v>
                </c:pt>
                <c:pt idx="53503">
                  <c:v>869</c:v>
                </c:pt>
                <c:pt idx="53504">
                  <c:v>965</c:v>
                </c:pt>
                <c:pt idx="53505">
                  <c:v>1040</c:v>
                </c:pt>
                <c:pt idx="53506">
                  <c:v>1116</c:v>
                </c:pt>
                <c:pt idx="53507">
                  <c:v>1150</c:v>
                </c:pt>
                <c:pt idx="53508">
                  <c:v>1203</c:v>
                </c:pt>
                <c:pt idx="53509">
                  <c:v>1220</c:v>
                </c:pt>
                <c:pt idx="53510">
                  <c:v>1237</c:v>
                </c:pt>
                <c:pt idx="53511">
                  <c:v>1217</c:v>
                </c:pt>
                <c:pt idx="53512">
                  <c:v>1136</c:v>
                </c:pt>
                <c:pt idx="53513">
                  <c:v>1079</c:v>
                </c:pt>
                <c:pt idx="53514">
                  <c:v>1167</c:v>
                </c:pt>
                <c:pt idx="53515">
                  <c:v>1138</c:v>
                </c:pt>
                <c:pt idx="53516">
                  <c:v>1121</c:v>
                </c:pt>
                <c:pt idx="53517">
                  <c:v>1092</c:v>
                </c:pt>
                <c:pt idx="53518">
                  <c:v>1040</c:v>
                </c:pt>
                <c:pt idx="53519">
                  <c:v>975</c:v>
                </c:pt>
                <c:pt idx="53520">
                  <c:v>960</c:v>
                </c:pt>
                <c:pt idx="53521">
                  <c:v>910</c:v>
                </c:pt>
                <c:pt idx="53522">
                  <c:v>892</c:v>
                </c:pt>
                <c:pt idx="53523">
                  <c:v>886</c:v>
                </c:pt>
                <c:pt idx="53524">
                  <c:v>836</c:v>
                </c:pt>
                <c:pt idx="53525">
                  <c:v>821</c:v>
                </c:pt>
                <c:pt idx="53526">
                  <c:v>879</c:v>
                </c:pt>
                <c:pt idx="53527">
                  <c:v>1113</c:v>
                </c:pt>
                <c:pt idx="53528">
                  <c:v>1149</c:v>
                </c:pt>
                <c:pt idx="53529">
                  <c:v>1217</c:v>
                </c:pt>
                <c:pt idx="53530">
                  <c:v>1364</c:v>
                </c:pt>
                <c:pt idx="53531">
                  <c:v>1388</c:v>
                </c:pt>
                <c:pt idx="53532">
                  <c:v>1369</c:v>
                </c:pt>
                <c:pt idx="53533">
                  <c:v>1480</c:v>
                </c:pt>
                <c:pt idx="53534">
                  <c:v>1380</c:v>
                </c:pt>
                <c:pt idx="53535">
                  <c:v>1323</c:v>
                </c:pt>
                <c:pt idx="53536">
                  <c:v>1225</c:v>
                </c:pt>
                <c:pt idx="53537">
                  <c:v>1152</c:v>
                </c:pt>
                <c:pt idx="53538">
                  <c:v>1215</c:v>
                </c:pt>
                <c:pt idx="53539">
                  <c:v>1185</c:v>
                </c:pt>
                <c:pt idx="53540">
                  <c:v>1140</c:v>
                </c:pt>
                <c:pt idx="53541">
                  <c:v>1105</c:v>
                </c:pt>
                <c:pt idx="53542">
                  <c:v>1054</c:v>
                </c:pt>
                <c:pt idx="53543">
                  <c:v>1011</c:v>
                </c:pt>
                <c:pt idx="53544">
                  <c:v>1000</c:v>
                </c:pt>
                <c:pt idx="53545">
                  <c:v>967</c:v>
                </c:pt>
                <c:pt idx="53546">
                  <c:v>937</c:v>
                </c:pt>
                <c:pt idx="53547">
                  <c:v>926</c:v>
                </c:pt>
                <c:pt idx="53548">
                  <c:v>912</c:v>
                </c:pt>
                <c:pt idx="53549">
                  <c:v>937</c:v>
                </c:pt>
                <c:pt idx="53550">
                  <c:v>965</c:v>
                </c:pt>
                <c:pt idx="53551">
                  <c:v>1159</c:v>
                </c:pt>
                <c:pt idx="53552">
                  <c:v>1320</c:v>
                </c:pt>
                <c:pt idx="53553">
                  <c:v>1424</c:v>
                </c:pt>
                <c:pt idx="53554">
                  <c:v>1441</c:v>
                </c:pt>
                <c:pt idx="53555">
                  <c:v>1426</c:v>
                </c:pt>
                <c:pt idx="53556">
                  <c:v>1419</c:v>
                </c:pt>
                <c:pt idx="53557">
                  <c:v>1417</c:v>
                </c:pt>
                <c:pt idx="53558">
                  <c:v>1402</c:v>
                </c:pt>
                <c:pt idx="53559">
                  <c:v>1357</c:v>
                </c:pt>
                <c:pt idx="53560">
                  <c:v>1252</c:v>
                </c:pt>
                <c:pt idx="53561">
                  <c:v>1173</c:v>
                </c:pt>
                <c:pt idx="53562">
                  <c:v>1223</c:v>
                </c:pt>
                <c:pt idx="53563">
                  <c:v>1204</c:v>
                </c:pt>
                <c:pt idx="53564">
                  <c:v>1156</c:v>
                </c:pt>
                <c:pt idx="53565">
                  <c:v>1129</c:v>
                </c:pt>
                <c:pt idx="53566">
                  <c:v>1079</c:v>
                </c:pt>
                <c:pt idx="53567">
                  <c:v>1021</c:v>
                </c:pt>
                <c:pt idx="53568">
                  <c:v>971</c:v>
                </c:pt>
                <c:pt idx="53569">
                  <c:v>945</c:v>
                </c:pt>
                <c:pt idx="53570">
                  <c:v>929</c:v>
                </c:pt>
                <c:pt idx="53571">
                  <c:v>906</c:v>
                </c:pt>
                <c:pt idx="53572">
                  <c:v>901</c:v>
                </c:pt>
                <c:pt idx="53573">
                  <c:v>904</c:v>
                </c:pt>
                <c:pt idx="53574">
                  <c:v>885</c:v>
                </c:pt>
                <c:pt idx="53575">
                  <c:v>982</c:v>
                </c:pt>
                <c:pt idx="53576">
                  <c:v>1117</c:v>
                </c:pt>
                <c:pt idx="53577">
                  <c:v>1217</c:v>
                </c:pt>
                <c:pt idx="53578">
                  <c:v>1265</c:v>
                </c:pt>
                <c:pt idx="53579">
                  <c:v>1251</c:v>
                </c:pt>
                <c:pt idx="53580">
                  <c:v>1228</c:v>
                </c:pt>
                <c:pt idx="53581">
                  <c:v>1219</c:v>
                </c:pt>
                <c:pt idx="53582">
                  <c:v>1207</c:v>
                </c:pt>
                <c:pt idx="53583">
                  <c:v>1170</c:v>
                </c:pt>
                <c:pt idx="53584">
                  <c:v>1134</c:v>
                </c:pt>
                <c:pt idx="53585">
                  <c:v>1092</c:v>
                </c:pt>
                <c:pt idx="53586">
                  <c:v>1170</c:v>
                </c:pt>
                <c:pt idx="53587">
                  <c:v>1170</c:v>
                </c:pt>
                <c:pt idx="53588">
                  <c:v>1131</c:v>
                </c:pt>
                <c:pt idx="53589">
                  <c:v>1100</c:v>
                </c:pt>
                <c:pt idx="53590">
                  <c:v>1062</c:v>
                </c:pt>
                <c:pt idx="53591">
                  <c:v>1021</c:v>
                </c:pt>
                <c:pt idx="53592">
                  <c:v>975</c:v>
                </c:pt>
                <c:pt idx="53593">
                  <c:v>952</c:v>
                </c:pt>
                <c:pt idx="53594">
                  <c:v>927</c:v>
                </c:pt>
                <c:pt idx="53595">
                  <c:v>925</c:v>
                </c:pt>
                <c:pt idx="53596">
                  <c:v>906</c:v>
                </c:pt>
                <c:pt idx="53597">
                  <c:v>896</c:v>
                </c:pt>
                <c:pt idx="53598">
                  <c:v>843</c:v>
                </c:pt>
                <c:pt idx="53599">
                  <c:v>876</c:v>
                </c:pt>
                <c:pt idx="53600">
                  <c:v>943</c:v>
                </c:pt>
                <c:pt idx="53601">
                  <c:v>995</c:v>
                </c:pt>
                <c:pt idx="53602">
                  <c:v>1056</c:v>
                </c:pt>
                <c:pt idx="53603">
                  <c:v>1081</c:v>
                </c:pt>
                <c:pt idx="53604">
                  <c:v>1092</c:v>
                </c:pt>
                <c:pt idx="53605">
                  <c:v>1087</c:v>
                </c:pt>
                <c:pt idx="53606">
                  <c:v>1094</c:v>
                </c:pt>
                <c:pt idx="53607">
                  <c:v>1080</c:v>
                </c:pt>
                <c:pt idx="53608">
                  <c:v>1059</c:v>
                </c:pt>
                <c:pt idx="53609">
                  <c:v>1027</c:v>
                </c:pt>
                <c:pt idx="53610">
                  <c:v>1095</c:v>
                </c:pt>
                <c:pt idx="53611">
                  <c:v>1088</c:v>
                </c:pt>
                <c:pt idx="53612">
                  <c:v>1095</c:v>
                </c:pt>
                <c:pt idx="53613">
                  <c:v>1079</c:v>
                </c:pt>
                <c:pt idx="53614">
                  <c:v>1050</c:v>
                </c:pt>
                <c:pt idx="53615">
                  <c:v>995</c:v>
                </c:pt>
                <c:pt idx="53616">
                  <c:v>948</c:v>
                </c:pt>
                <c:pt idx="53617">
                  <c:v>915</c:v>
                </c:pt>
                <c:pt idx="53618">
                  <c:v>886</c:v>
                </c:pt>
                <c:pt idx="53619">
                  <c:v>866</c:v>
                </c:pt>
                <c:pt idx="53620">
                  <c:v>868</c:v>
                </c:pt>
                <c:pt idx="53621">
                  <c:v>899</c:v>
                </c:pt>
                <c:pt idx="53622">
                  <c:v>935</c:v>
                </c:pt>
                <c:pt idx="53623">
                  <c:v>1122</c:v>
                </c:pt>
                <c:pt idx="53624">
                  <c:v>1284</c:v>
                </c:pt>
                <c:pt idx="53625">
                  <c:v>1368</c:v>
                </c:pt>
                <c:pt idx="53626">
                  <c:v>1424</c:v>
                </c:pt>
                <c:pt idx="53627">
                  <c:v>1440</c:v>
                </c:pt>
                <c:pt idx="53628">
                  <c:v>1449</c:v>
                </c:pt>
                <c:pt idx="53629">
                  <c:v>1463</c:v>
                </c:pt>
                <c:pt idx="53630">
                  <c:v>1419</c:v>
                </c:pt>
                <c:pt idx="53631">
                  <c:v>1391</c:v>
                </c:pt>
                <c:pt idx="53632">
                  <c:v>1288</c:v>
                </c:pt>
                <c:pt idx="53633">
                  <c:v>1180</c:v>
                </c:pt>
                <c:pt idx="53634">
                  <c:v>1234</c:v>
                </c:pt>
                <c:pt idx="53635">
                  <c:v>1224</c:v>
                </c:pt>
                <c:pt idx="53636">
                  <c:v>1170</c:v>
                </c:pt>
                <c:pt idx="53637">
                  <c:v>1139</c:v>
                </c:pt>
                <c:pt idx="53638">
                  <c:v>1089</c:v>
                </c:pt>
                <c:pt idx="53639">
                  <c:v>1035</c:v>
                </c:pt>
                <c:pt idx="53640">
                  <c:v>974</c:v>
                </c:pt>
                <c:pt idx="53641">
                  <c:v>962</c:v>
                </c:pt>
                <c:pt idx="53642">
                  <c:v>943</c:v>
                </c:pt>
                <c:pt idx="53643">
                  <c:v>930</c:v>
                </c:pt>
                <c:pt idx="53644">
                  <c:v>932</c:v>
                </c:pt>
                <c:pt idx="53645">
                  <c:v>950</c:v>
                </c:pt>
                <c:pt idx="53646">
                  <c:v>970</c:v>
                </c:pt>
                <c:pt idx="53647">
                  <c:v>1134</c:v>
                </c:pt>
                <c:pt idx="53648">
                  <c:v>1291</c:v>
                </c:pt>
                <c:pt idx="53649">
                  <c:v>1392</c:v>
                </c:pt>
                <c:pt idx="53650">
                  <c:v>1437</c:v>
                </c:pt>
                <c:pt idx="53651">
                  <c:v>1449</c:v>
                </c:pt>
                <c:pt idx="53652">
                  <c:v>1454</c:v>
                </c:pt>
                <c:pt idx="53653">
                  <c:v>1466</c:v>
                </c:pt>
                <c:pt idx="53654">
                  <c:v>1453</c:v>
                </c:pt>
                <c:pt idx="53655">
                  <c:v>1390</c:v>
                </c:pt>
                <c:pt idx="53656">
                  <c:v>1297</c:v>
                </c:pt>
                <c:pt idx="53657">
                  <c:v>1187</c:v>
                </c:pt>
                <c:pt idx="53658">
                  <c:v>1241</c:v>
                </c:pt>
                <c:pt idx="53659">
                  <c:v>1231</c:v>
                </c:pt>
                <c:pt idx="53660">
                  <c:v>1204</c:v>
                </c:pt>
                <c:pt idx="53661">
                  <c:v>1153</c:v>
                </c:pt>
                <c:pt idx="53662">
                  <c:v>1110</c:v>
                </c:pt>
                <c:pt idx="53663">
                  <c:v>1046</c:v>
                </c:pt>
                <c:pt idx="53664">
                  <c:v>991</c:v>
                </c:pt>
                <c:pt idx="53665">
                  <c:v>956</c:v>
                </c:pt>
                <c:pt idx="53666">
                  <c:v>932</c:v>
                </c:pt>
                <c:pt idx="53667">
                  <c:v>924</c:v>
                </c:pt>
                <c:pt idx="53668">
                  <c:v>920</c:v>
                </c:pt>
                <c:pt idx="53669">
                  <c:v>956</c:v>
                </c:pt>
                <c:pt idx="53670">
                  <c:v>965</c:v>
                </c:pt>
                <c:pt idx="53671">
                  <c:v>1140</c:v>
                </c:pt>
                <c:pt idx="53672">
                  <c:v>1263</c:v>
                </c:pt>
                <c:pt idx="53673">
                  <c:v>1371</c:v>
                </c:pt>
                <c:pt idx="53674">
                  <c:v>1437</c:v>
                </c:pt>
                <c:pt idx="53675">
                  <c:v>1467</c:v>
                </c:pt>
                <c:pt idx="53676">
                  <c:v>1475</c:v>
                </c:pt>
                <c:pt idx="53677">
                  <c:v>1512</c:v>
                </c:pt>
                <c:pt idx="53678">
                  <c:v>1501</c:v>
                </c:pt>
                <c:pt idx="53679">
                  <c:v>1454</c:v>
                </c:pt>
                <c:pt idx="53680">
                  <c:v>1340</c:v>
                </c:pt>
                <c:pt idx="53681">
                  <c:v>1214</c:v>
                </c:pt>
                <c:pt idx="53682">
                  <c:v>1266</c:v>
                </c:pt>
                <c:pt idx="53683">
                  <c:v>1251</c:v>
                </c:pt>
                <c:pt idx="53684">
                  <c:v>1220</c:v>
                </c:pt>
                <c:pt idx="53685">
                  <c:v>1199</c:v>
                </c:pt>
                <c:pt idx="53686">
                  <c:v>1158</c:v>
                </c:pt>
                <c:pt idx="53687">
                  <c:v>1095</c:v>
                </c:pt>
                <c:pt idx="53688">
                  <c:v>1027</c:v>
                </c:pt>
                <c:pt idx="53689">
                  <c:v>993</c:v>
                </c:pt>
                <c:pt idx="53690">
                  <c:v>961</c:v>
                </c:pt>
                <c:pt idx="53691">
                  <c:v>943</c:v>
                </c:pt>
                <c:pt idx="53692">
                  <c:v>937</c:v>
                </c:pt>
                <c:pt idx="53693">
                  <c:v>969</c:v>
                </c:pt>
                <c:pt idx="53694">
                  <c:v>978</c:v>
                </c:pt>
                <c:pt idx="53695">
                  <c:v>1159</c:v>
                </c:pt>
                <c:pt idx="53696">
                  <c:v>1317</c:v>
                </c:pt>
                <c:pt idx="53697">
                  <c:v>1408</c:v>
                </c:pt>
                <c:pt idx="53698">
                  <c:v>1455</c:v>
                </c:pt>
                <c:pt idx="53699">
                  <c:v>1435</c:v>
                </c:pt>
                <c:pt idx="53700">
                  <c:v>1454</c:v>
                </c:pt>
                <c:pt idx="53701">
                  <c:v>1476</c:v>
                </c:pt>
                <c:pt idx="53702">
                  <c:v>1477</c:v>
                </c:pt>
                <c:pt idx="53703">
                  <c:v>1439</c:v>
                </c:pt>
                <c:pt idx="53704">
                  <c:v>1381</c:v>
                </c:pt>
                <c:pt idx="53705">
                  <c:v>1190</c:v>
                </c:pt>
                <c:pt idx="53706">
                  <c:v>1262</c:v>
                </c:pt>
                <c:pt idx="53707">
                  <c:v>1241</c:v>
                </c:pt>
                <c:pt idx="53708">
                  <c:v>1208</c:v>
                </c:pt>
                <c:pt idx="53709">
                  <c:v>1164</c:v>
                </c:pt>
                <c:pt idx="53710">
                  <c:v>1119</c:v>
                </c:pt>
                <c:pt idx="53711">
                  <c:v>1078</c:v>
                </c:pt>
                <c:pt idx="53712">
                  <c:v>1012</c:v>
                </c:pt>
                <c:pt idx="53713">
                  <c:v>984</c:v>
                </c:pt>
                <c:pt idx="53714">
                  <c:v>966</c:v>
                </c:pt>
                <c:pt idx="53715">
                  <c:v>959</c:v>
                </c:pt>
                <c:pt idx="53716">
                  <c:v>975</c:v>
                </c:pt>
                <c:pt idx="53717">
                  <c:v>991</c:v>
                </c:pt>
                <c:pt idx="53718">
                  <c:v>985</c:v>
                </c:pt>
                <c:pt idx="53719">
                  <c:v>1198</c:v>
                </c:pt>
                <c:pt idx="53720">
                  <c:v>1335</c:v>
                </c:pt>
                <c:pt idx="53721">
                  <c:v>1419</c:v>
                </c:pt>
                <c:pt idx="53722">
                  <c:v>1457</c:v>
                </c:pt>
                <c:pt idx="53723">
                  <c:v>1461</c:v>
                </c:pt>
                <c:pt idx="53724">
                  <c:v>1475</c:v>
                </c:pt>
                <c:pt idx="53725">
                  <c:v>1493</c:v>
                </c:pt>
                <c:pt idx="53726">
                  <c:v>1495</c:v>
                </c:pt>
                <c:pt idx="53727">
                  <c:v>1447</c:v>
                </c:pt>
                <c:pt idx="53728">
                  <c:v>1333</c:v>
                </c:pt>
                <c:pt idx="53729">
                  <c:v>1211</c:v>
                </c:pt>
                <c:pt idx="53730">
                  <c:v>1285</c:v>
                </c:pt>
                <c:pt idx="53731">
                  <c:v>1288</c:v>
                </c:pt>
                <c:pt idx="53732">
                  <c:v>1233</c:v>
                </c:pt>
                <c:pt idx="53733">
                  <c:v>1215</c:v>
                </c:pt>
                <c:pt idx="53734">
                  <c:v>1152</c:v>
                </c:pt>
                <c:pt idx="53735">
                  <c:v>1108</c:v>
                </c:pt>
                <c:pt idx="53736">
                  <c:v>1056</c:v>
                </c:pt>
                <c:pt idx="53737">
                  <c:v>1014</c:v>
                </c:pt>
                <c:pt idx="53738">
                  <c:v>990</c:v>
                </c:pt>
                <c:pt idx="53739">
                  <c:v>970</c:v>
                </c:pt>
                <c:pt idx="53740">
                  <c:v>965</c:v>
                </c:pt>
                <c:pt idx="53741">
                  <c:v>973</c:v>
                </c:pt>
                <c:pt idx="53742">
                  <c:v>947</c:v>
                </c:pt>
                <c:pt idx="53743">
                  <c:v>1045</c:v>
                </c:pt>
                <c:pt idx="53744">
                  <c:v>1149</c:v>
                </c:pt>
                <c:pt idx="53745">
                  <c:v>1243</c:v>
                </c:pt>
                <c:pt idx="53746">
                  <c:v>1300</c:v>
                </c:pt>
                <c:pt idx="53747">
                  <c:v>1287</c:v>
                </c:pt>
                <c:pt idx="53748">
                  <c:v>1261</c:v>
                </c:pt>
                <c:pt idx="53749">
                  <c:v>1252</c:v>
                </c:pt>
                <c:pt idx="53750">
                  <c:v>1230</c:v>
                </c:pt>
                <c:pt idx="53751">
                  <c:v>1213</c:v>
                </c:pt>
                <c:pt idx="53752">
                  <c:v>1169</c:v>
                </c:pt>
                <c:pt idx="53753">
                  <c:v>1140</c:v>
                </c:pt>
                <c:pt idx="53754">
                  <c:v>1218</c:v>
                </c:pt>
                <c:pt idx="53755">
                  <c:v>1215</c:v>
                </c:pt>
                <c:pt idx="53756">
                  <c:v>1174</c:v>
                </c:pt>
                <c:pt idx="53757">
                  <c:v>1137</c:v>
                </c:pt>
                <c:pt idx="53758">
                  <c:v>1105</c:v>
                </c:pt>
                <c:pt idx="53759">
                  <c:v>1075</c:v>
                </c:pt>
                <c:pt idx="53760">
                  <c:v>1035</c:v>
                </c:pt>
                <c:pt idx="53761">
                  <c:v>996</c:v>
                </c:pt>
                <c:pt idx="53762">
                  <c:v>979</c:v>
                </c:pt>
                <c:pt idx="53763">
                  <c:v>955</c:v>
                </c:pt>
                <c:pt idx="53764">
                  <c:v>943</c:v>
                </c:pt>
                <c:pt idx="53765">
                  <c:v>935</c:v>
                </c:pt>
                <c:pt idx="53766">
                  <c:v>880</c:v>
                </c:pt>
                <c:pt idx="53767">
                  <c:v>918</c:v>
                </c:pt>
                <c:pt idx="53768">
                  <c:v>968</c:v>
                </c:pt>
                <c:pt idx="53769">
                  <c:v>1031</c:v>
                </c:pt>
                <c:pt idx="53770">
                  <c:v>1082</c:v>
                </c:pt>
                <c:pt idx="53771">
                  <c:v>1098</c:v>
                </c:pt>
                <c:pt idx="53772">
                  <c:v>1123</c:v>
                </c:pt>
                <c:pt idx="53773">
                  <c:v>1107</c:v>
                </c:pt>
                <c:pt idx="53774">
                  <c:v>1123</c:v>
                </c:pt>
                <c:pt idx="53775">
                  <c:v>1105</c:v>
                </c:pt>
                <c:pt idx="53776">
                  <c:v>1089</c:v>
                </c:pt>
                <c:pt idx="53777">
                  <c:v>1069</c:v>
                </c:pt>
                <c:pt idx="53778">
                  <c:v>1166</c:v>
                </c:pt>
                <c:pt idx="53779">
                  <c:v>1162</c:v>
                </c:pt>
                <c:pt idx="53780">
                  <c:v>1155</c:v>
                </c:pt>
                <c:pt idx="53781">
                  <c:v>1145</c:v>
                </c:pt>
                <c:pt idx="53782">
                  <c:v>1119</c:v>
                </c:pt>
                <c:pt idx="53783">
                  <c:v>1070</c:v>
                </c:pt>
                <c:pt idx="53784">
                  <c:v>1033</c:v>
                </c:pt>
                <c:pt idx="53785">
                  <c:v>988</c:v>
                </c:pt>
                <c:pt idx="53786">
                  <c:v>976</c:v>
                </c:pt>
                <c:pt idx="53787">
                  <c:v>951</c:v>
                </c:pt>
                <c:pt idx="53788">
                  <c:v>952</c:v>
                </c:pt>
                <c:pt idx="53789">
                  <c:v>989</c:v>
                </c:pt>
                <c:pt idx="53790">
                  <c:v>1012</c:v>
                </c:pt>
                <c:pt idx="53791">
                  <c:v>1212</c:v>
                </c:pt>
                <c:pt idx="53792">
                  <c:v>1333</c:v>
                </c:pt>
                <c:pt idx="53793">
                  <c:v>1429</c:v>
                </c:pt>
                <c:pt idx="53794">
                  <c:v>1466</c:v>
                </c:pt>
                <c:pt idx="53795">
                  <c:v>1499</c:v>
                </c:pt>
                <c:pt idx="53796">
                  <c:v>1500</c:v>
                </c:pt>
                <c:pt idx="53797">
                  <c:v>1529</c:v>
                </c:pt>
                <c:pt idx="53798">
                  <c:v>1528</c:v>
                </c:pt>
                <c:pt idx="53799">
                  <c:v>1481</c:v>
                </c:pt>
                <c:pt idx="53800">
                  <c:v>1378</c:v>
                </c:pt>
                <c:pt idx="53801">
                  <c:v>1250</c:v>
                </c:pt>
                <c:pt idx="53802">
                  <c:v>1324</c:v>
                </c:pt>
                <c:pt idx="53803">
                  <c:v>1293</c:v>
                </c:pt>
                <c:pt idx="53804">
                  <c:v>1277</c:v>
                </c:pt>
                <c:pt idx="53805">
                  <c:v>1217</c:v>
                </c:pt>
                <c:pt idx="53806">
                  <c:v>1168</c:v>
                </c:pt>
                <c:pt idx="53807">
                  <c:v>1130</c:v>
                </c:pt>
                <c:pt idx="53808">
                  <c:v>1070</c:v>
                </c:pt>
                <c:pt idx="53809">
                  <c:v>1026</c:v>
                </c:pt>
                <c:pt idx="53810">
                  <c:v>997</c:v>
                </c:pt>
                <c:pt idx="53811">
                  <c:v>986</c:v>
                </c:pt>
                <c:pt idx="53812">
                  <c:v>968</c:v>
                </c:pt>
                <c:pt idx="53813">
                  <c:v>1000</c:v>
                </c:pt>
                <c:pt idx="53814">
                  <c:v>1026</c:v>
                </c:pt>
                <c:pt idx="53815">
                  <c:v>1195</c:v>
                </c:pt>
                <c:pt idx="53816">
                  <c:v>1331</c:v>
                </c:pt>
                <c:pt idx="53817">
                  <c:v>1434</c:v>
                </c:pt>
                <c:pt idx="53818">
                  <c:v>1483</c:v>
                </c:pt>
                <c:pt idx="53819">
                  <c:v>1492</c:v>
                </c:pt>
                <c:pt idx="53820">
                  <c:v>1498</c:v>
                </c:pt>
                <c:pt idx="53821">
                  <c:v>1521</c:v>
                </c:pt>
                <c:pt idx="53822">
                  <c:v>1529</c:v>
                </c:pt>
                <c:pt idx="53823">
                  <c:v>1480</c:v>
                </c:pt>
                <c:pt idx="53824">
                  <c:v>1374</c:v>
                </c:pt>
                <c:pt idx="53825">
                  <c:v>1247</c:v>
                </c:pt>
                <c:pt idx="53826">
                  <c:v>1330</c:v>
                </c:pt>
                <c:pt idx="53827">
                  <c:v>1311</c:v>
                </c:pt>
                <c:pt idx="53828">
                  <c:v>1273</c:v>
                </c:pt>
                <c:pt idx="53829">
                  <c:v>1221</c:v>
                </c:pt>
                <c:pt idx="53830">
                  <c:v>1163</c:v>
                </c:pt>
                <c:pt idx="53831">
                  <c:v>1102</c:v>
                </c:pt>
                <c:pt idx="53832">
                  <c:v>1043</c:v>
                </c:pt>
                <c:pt idx="53833">
                  <c:v>997</c:v>
                </c:pt>
                <c:pt idx="53834">
                  <c:v>966</c:v>
                </c:pt>
                <c:pt idx="53835">
                  <c:v>956</c:v>
                </c:pt>
                <c:pt idx="53836">
                  <c:v>926</c:v>
                </c:pt>
                <c:pt idx="53837">
                  <c:v>961</c:v>
                </c:pt>
                <c:pt idx="53838">
                  <c:v>973</c:v>
                </c:pt>
                <c:pt idx="53839">
                  <c:v>1162</c:v>
                </c:pt>
                <c:pt idx="53840">
                  <c:v>1326</c:v>
                </c:pt>
                <c:pt idx="53841">
                  <c:v>1417</c:v>
                </c:pt>
                <c:pt idx="53842">
                  <c:v>1484</c:v>
                </c:pt>
                <c:pt idx="53843">
                  <c:v>1470</c:v>
                </c:pt>
                <c:pt idx="53844">
                  <c:v>1447</c:v>
                </c:pt>
                <c:pt idx="53845">
                  <c:v>1519</c:v>
                </c:pt>
                <c:pt idx="53846">
                  <c:v>1519</c:v>
                </c:pt>
                <c:pt idx="53847">
                  <c:v>1477</c:v>
                </c:pt>
                <c:pt idx="53848">
                  <c:v>1363</c:v>
                </c:pt>
                <c:pt idx="53849">
                  <c:v>1245</c:v>
                </c:pt>
                <c:pt idx="53850">
                  <c:v>1324</c:v>
                </c:pt>
                <c:pt idx="53851">
                  <c:v>1315</c:v>
                </c:pt>
                <c:pt idx="53852">
                  <c:v>1282</c:v>
                </c:pt>
                <c:pt idx="53853">
                  <c:v>1292</c:v>
                </c:pt>
                <c:pt idx="53854">
                  <c:v>1205</c:v>
                </c:pt>
                <c:pt idx="53855">
                  <c:v>1129</c:v>
                </c:pt>
                <c:pt idx="53856">
                  <c:v>1053</c:v>
                </c:pt>
                <c:pt idx="53857">
                  <c:v>1008</c:v>
                </c:pt>
                <c:pt idx="53858">
                  <c:v>982</c:v>
                </c:pt>
                <c:pt idx="53859">
                  <c:v>961</c:v>
                </c:pt>
                <c:pt idx="53860">
                  <c:v>962</c:v>
                </c:pt>
                <c:pt idx="53861">
                  <c:v>998</c:v>
                </c:pt>
                <c:pt idx="53862">
                  <c:v>1028</c:v>
                </c:pt>
                <c:pt idx="53863">
                  <c:v>1198</c:v>
                </c:pt>
                <c:pt idx="53864">
                  <c:v>1342</c:v>
                </c:pt>
                <c:pt idx="53865">
                  <c:v>1431</c:v>
                </c:pt>
                <c:pt idx="53866">
                  <c:v>1476</c:v>
                </c:pt>
                <c:pt idx="53867">
                  <c:v>1497</c:v>
                </c:pt>
                <c:pt idx="53868">
                  <c:v>1492</c:v>
                </c:pt>
                <c:pt idx="53869">
                  <c:v>1526</c:v>
                </c:pt>
                <c:pt idx="53870">
                  <c:v>1515</c:v>
                </c:pt>
                <c:pt idx="53871">
                  <c:v>1471</c:v>
                </c:pt>
                <c:pt idx="53872">
                  <c:v>1363</c:v>
                </c:pt>
                <c:pt idx="53873">
                  <c:v>1268</c:v>
                </c:pt>
                <c:pt idx="53874">
                  <c:v>1362</c:v>
                </c:pt>
                <c:pt idx="53875">
                  <c:v>1339</c:v>
                </c:pt>
                <c:pt idx="53876">
                  <c:v>1308</c:v>
                </c:pt>
                <c:pt idx="53877">
                  <c:v>1268</c:v>
                </c:pt>
                <c:pt idx="53878">
                  <c:v>1214</c:v>
                </c:pt>
                <c:pt idx="53879">
                  <c:v>1144</c:v>
                </c:pt>
                <c:pt idx="53880">
                  <c:v>1101</c:v>
                </c:pt>
                <c:pt idx="53881">
                  <c:v>1037</c:v>
                </c:pt>
                <c:pt idx="53882">
                  <c:v>988</c:v>
                </c:pt>
                <c:pt idx="53883">
                  <c:v>968</c:v>
                </c:pt>
                <c:pt idx="53884">
                  <c:v>962</c:v>
                </c:pt>
                <c:pt idx="53885">
                  <c:v>985</c:v>
                </c:pt>
                <c:pt idx="53886">
                  <c:v>1002</c:v>
                </c:pt>
                <c:pt idx="53887">
                  <c:v>1202</c:v>
                </c:pt>
                <c:pt idx="53888">
                  <c:v>1336</c:v>
                </c:pt>
                <c:pt idx="53889">
                  <c:v>1427</c:v>
                </c:pt>
                <c:pt idx="53890">
                  <c:v>1477</c:v>
                </c:pt>
                <c:pt idx="53891">
                  <c:v>1486</c:v>
                </c:pt>
                <c:pt idx="53892">
                  <c:v>1482</c:v>
                </c:pt>
                <c:pt idx="53893">
                  <c:v>1492</c:v>
                </c:pt>
                <c:pt idx="53894">
                  <c:v>1492</c:v>
                </c:pt>
                <c:pt idx="53895">
                  <c:v>1447</c:v>
                </c:pt>
                <c:pt idx="53896">
                  <c:v>1331</c:v>
                </c:pt>
                <c:pt idx="53897">
                  <c:v>1234</c:v>
                </c:pt>
                <c:pt idx="53898">
                  <c:v>1326</c:v>
                </c:pt>
                <c:pt idx="53899">
                  <c:v>1311</c:v>
                </c:pt>
                <c:pt idx="53900">
                  <c:v>1249</c:v>
                </c:pt>
                <c:pt idx="53901">
                  <c:v>1196</c:v>
                </c:pt>
                <c:pt idx="53902">
                  <c:v>1166</c:v>
                </c:pt>
                <c:pt idx="53903">
                  <c:v>1118</c:v>
                </c:pt>
                <c:pt idx="53904">
                  <c:v>1053</c:v>
                </c:pt>
                <c:pt idx="53905">
                  <c:v>1021</c:v>
                </c:pt>
                <c:pt idx="53906">
                  <c:v>995</c:v>
                </c:pt>
                <c:pt idx="53907">
                  <c:v>974</c:v>
                </c:pt>
                <c:pt idx="53908">
                  <c:v>954</c:v>
                </c:pt>
                <c:pt idx="53909">
                  <c:v>962</c:v>
                </c:pt>
                <c:pt idx="53910">
                  <c:v>935</c:v>
                </c:pt>
                <c:pt idx="53911">
                  <c:v>1051</c:v>
                </c:pt>
                <c:pt idx="53912">
                  <c:v>1183</c:v>
                </c:pt>
                <c:pt idx="53913">
                  <c:v>1263</c:v>
                </c:pt>
                <c:pt idx="53914">
                  <c:v>1278</c:v>
                </c:pt>
                <c:pt idx="53915">
                  <c:v>1266</c:v>
                </c:pt>
                <c:pt idx="53916">
                  <c:v>1259</c:v>
                </c:pt>
                <c:pt idx="53917">
                  <c:v>1213</c:v>
                </c:pt>
                <c:pt idx="53918">
                  <c:v>1224</c:v>
                </c:pt>
                <c:pt idx="53919">
                  <c:v>1210</c:v>
                </c:pt>
                <c:pt idx="53920">
                  <c:v>1175</c:v>
                </c:pt>
                <c:pt idx="53921">
                  <c:v>1152</c:v>
                </c:pt>
                <c:pt idx="53922">
                  <c:v>1231</c:v>
                </c:pt>
                <c:pt idx="53923">
                  <c:v>1237</c:v>
                </c:pt>
                <c:pt idx="53924">
                  <c:v>1192</c:v>
                </c:pt>
                <c:pt idx="53925">
                  <c:v>1136</c:v>
                </c:pt>
                <c:pt idx="53926">
                  <c:v>1117</c:v>
                </c:pt>
                <c:pt idx="53927">
                  <c:v>1055</c:v>
                </c:pt>
                <c:pt idx="53928">
                  <c:v>1004</c:v>
                </c:pt>
                <c:pt idx="53929">
                  <c:v>952</c:v>
                </c:pt>
                <c:pt idx="53930">
                  <c:v>937</c:v>
                </c:pt>
                <c:pt idx="53931">
                  <c:v>899</c:v>
                </c:pt>
                <c:pt idx="53932">
                  <c:v>903</c:v>
                </c:pt>
                <c:pt idx="53933">
                  <c:v>886</c:v>
                </c:pt>
                <c:pt idx="53934">
                  <c:v>830</c:v>
                </c:pt>
                <c:pt idx="53935">
                  <c:v>847</c:v>
                </c:pt>
                <c:pt idx="53936">
                  <c:v>908</c:v>
                </c:pt>
                <c:pt idx="53937">
                  <c:v>981</c:v>
                </c:pt>
                <c:pt idx="53938">
                  <c:v>1012</c:v>
                </c:pt>
                <c:pt idx="53939">
                  <c:v>1026</c:v>
                </c:pt>
                <c:pt idx="53940">
                  <c:v>1039</c:v>
                </c:pt>
                <c:pt idx="53941">
                  <c:v>1047</c:v>
                </c:pt>
                <c:pt idx="53942">
                  <c:v>1044</c:v>
                </c:pt>
                <c:pt idx="53943">
                  <c:v>1045</c:v>
                </c:pt>
                <c:pt idx="53944">
                  <c:v>1007</c:v>
                </c:pt>
                <c:pt idx="53945">
                  <c:v>990</c:v>
                </c:pt>
                <c:pt idx="53946">
                  <c:v>1087</c:v>
                </c:pt>
                <c:pt idx="53947">
                  <c:v>1103</c:v>
                </c:pt>
                <c:pt idx="53948">
                  <c:v>1101</c:v>
                </c:pt>
                <c:pt idx="53949">
                  <c:v>1074</c:v>
                </c:pt>
                <c:pt idx="53950">
                  <c:v>1011</c:v>
                </c:pt>
                <c:pt idx="53951">
                  <c:v>963</c:v>
                </c:pt>
                <c:pt idx="53952">
                  <c:v>916</c:v>
                </c:pt>
                <c:pt idx="53953">
                  <c:v>883</c:v>
                </c:pt>
                <c:pt idx="53954">
                  <c:v>861</c:v>
                </c:pt>
                <c:pt idx="53955">
                  <c:v>845</c:v>
                </c:pt>
                <c:pt idx="53956">
                  <c:v>850</c:v>
                </c:pt>
                <c:pt idx="53957">
                  <c:v>891</c:v>
                </c:pt>
                <c:pt idx="53958">
                  <c:v>887</c:v>
                </c:pt>
                <c:pt idx="53959">
                  <c:v>1076</c:v>
                </c:pt>
                <c:pt idx="53960">
                  <c:v>1232</c:v>
                </c:pt>
                <c:pt idx="53961">
                  <c:v>1341</c:v>
                </c:pt>
                <c:pt idx="53962">
                  <c:v>1392</c:v>
                </c:pt>
                <c:pt idx="53963">
                  <c:v>1400</c:v>
                </c:pt>
                <c:pt idx="53964">
                  <c:v>1392</c:v>
                </c:pt>
                <c:pt idx="53965">
                  <c:v>1416</c:v>
                </c:pt>
                <c:pt idx="53966">
                  <c:v>1390</c:v>
                </c:pt>
                <c:pt idx="53967">
                  <c:v>1346</c:v>
                </c:pt>
                <c:pt idx="53968">
                  <c:v>1258</c:v>
                </c:pt>
                <c:pt idx="53969">
                  <c:v>1129</c:v>
                </c:pt>
                <c:pt idx="53970">
                  <c:v>1228</c:v>
                </c:pt>
                <c:pt idx="53971">
                  <c:v>1250</c:v>
                </c:pt>
                <c:pt idx="53972">
                  <c:v>1201</c:v>
                </c:pt>
                <c:pt idx="53973">
                  <c:v>1153</c:v>
                </c:pt>
                <c:pt idx="53974">
                  <c:v>1103</c:v>
                </c:pt>
                <c:pt idx="53975">
                  <c:v>1027</c:v>
                </c:pt>
                <c:pt idx="53976">
                  <c:v>988</c:v>
                </c:pt>
                <c:pt idx="53977">
                  <c:v>970</c:v>
                </c:pt>
                <c:pt idx="53978">
                  <c:v>935</c:v>
                </c:pt>
                <c:pt idx="53979">
                  <c:v>920</c:v>
                </c:pt>
                <c:pt idx="53980">
                  <c:v>915</c:v>
                </c:pt>
                <c:pt idx="53981">
                  <c:v>965</c:v>
                </c:pt>
                <c:pt idx="53982">
                  <c:v>955</c:v>
                </c:pt>
                <c:pt idx="53983">
                  <c:v>1153</c:v>
                </c:pt>
                <c:pt idx="53984">
                  <c:v>1283</c:v>
                </c:pt>
                <c:pt idx="53985">
                  <c:v>1363</c:v>
                </c:pt>
                <c:pt idx="53986">
                  <c:v>1418</c:v>
                </c:pt>
                <c:pt idx="53987">
                  <c:v>1427</c:v>
                </c:pt>
                <c:pt idx="53988">
                  <c:v>1428</c:v>
                </c:pt>
                <c:pt idx="53989">
                  <c:v>1448</c:v>
                </c:pt>
                <c:pt idx="53990">
                  <c:v>1452</c:v>
                </c:pt>
                <c:pt idx="53991">
                  <c:v>1409</c:v>
                </c:pt>
                <c:pt idx="53992">
                  <c:v>1306</c:v>
                </c:pt>
                <c:pt idx="53993">
                  <c:v>1217</c:v>
                </c:pt>
                <c:pt idx="53994">
                  <c:v>1296</c:v>
                </c:pt>
                <c:pt idx="53995">
                  <c:v>1275</c:v>
                </c:pt>
                <c:pt idx="53996">
                  <c:v>1234</c:v>
                </c:pt>
                <c:pt idx="53997">
                  <c:v>1193</c:v>
                </c:pt>
                <c:pt idx="53998">
                  <c:v>1133</c:v>
                </c:pt>
                <c:pt idx="53999">
                  <c:v>1064</c:v>
                </c:pt>
                <c:pt idx="54000">
                  <c:v>1008</c:v>
                </c:pt>
                <c:pt idx="54001">
                  <c:v>985</c:v>
                </c:pt>
                <c:pt idx="54002">
                  <c:v>955</c:v>
                </c:pt>
                <c:pt idx="54003">
                  <c:v>933</c:v>
                </c:pt>
                <c:pt idx="54004">
                  <c:v>937</c:v>
                </c:pt>
                <c:pt idx="54005">
                  <c:v>972</c:v>
                </c:pt>
                <c:pt idx="54006">
                  <c:v>980</c:v>
                </c:pt>
                <c:pt idx="54007">
                  <c:v>1163</c:v>
                </c:pt>
                <c:pt idx="54008">
                  <c:v>1294</c:v>
                </c:pt>
                <c:pt idx="54009">
                  <c:v>1395</c:v>
                </c:pt>
                <c:pt idx="54010">
                  <c:v>1413</c:v>
                </c:pt>
                <c:pt idx="54011">
                  <c:v>1413</c:v>
                </c:pt>
                <c:pt idx="54012">
                  <c:v>1413</c:v>
                </c:pt>
                <c:pt idx="54013">
                  <c:v>1458</c:v>
                </c:pt>
                <c:pt idx="54014">
                  <c:v>1446</c:v>
                </c:pt>
                <c:pt idx="54015">
                  <c:v>1407</c:v>
                </c:pt>
                <c:pt idx="54016">
                  <c:v>1300</c:v>
                </c:pt>
                <c:pt idx="54017">
                  <c:v>1178</c:v>
                </c:pt>
                <c:pt idx="54018">
                  <c:v>1237</c:v>
                </c:pt>
                <c:pt idx="54019">
                  <c:v>1239</c:v>
                </c:pt>
                <c:pt idx="54020">
                  <c:v>1219</c:v>
                </c:pt>
                <c:pt idx="54021">
                  <c:v>1170</c:v>
                </c:pt>
                <c:pt idx="54022">
                  <c:v>1106</c:v>
                </c:pt>
                <c:pt idx="54023">
                  <c:v>1054</c:v>
                </c:pt>
                <c:pt idx="54024">
                  <c:v>1043</c:v>
                </c:pt>
                <c:pt idx="54025">
                  <c:v>1004</c:v>
                </c:pt>
                <c:pt idx="54026">
                  <c:v>976</c:v>
                </c:pt>
                <c:pt idx="54027">
                  <c:v>955</c:v>
                </c:pt>
                <c:pt idx="54028">
                  <c:v>952</c:v>
                </c:pt>
                <c:pt idx="54029">
                  <c:v>985</c:v>
                </c:pt>
                <c:pt idx="54030">
                  <c:v>966</c:v>
                </c:pt>
                <c:pt idx="54031">
                  <c:v>1086</c:v>
                </c:pt>
                <c:pt idx="54032">
                  <c:v>1260</c:v>
                </c:pt>
                <c:pt idx="54033">
                  <c:v>1342</c:v>
                </c:pt>
                <c:pt idx="54034">
                  <c:v>1395</c:v>
                </c:pt>
                <c:pt idx="54035">
                  <c:v>1402</c:v>
                </c:pt>
                <c:pt idx="54036">
                  <c:v>1405</c:v>
                </c:pt>
                <c:pt idx="54037">
                  <c:v>1440</c:v>
                </c:pt>
                <c:pt idx="54038">
                  <c:v>1432</c:v>
                </c:pt>
                <c:pt idx="54039">
                  <c:v>1387</c:v>
                </c:pt>
                <c:pt idx="54040">
                  <c:v>1266</c:v>
                </c:pt>
                <c:pt idx="54041">
                  <c:v>1152</c:v>
                </c:pt>
                <c:pt idx="54042">
                  <c:v>1220</c:v>
                </c:pt>
                <c:pt idx="54043">
                  <c:v>1199</c:v>
                </c:pt>
                <c:pt idx="54044">
                  <c:v>1174</c:v>
                </c:pt>
                <c:pt idx="54045">
                  <c:v>1129</c:v>
                </c:pt>
                <c:pt idx="54046">
                  <c:v>1036</c:v>
                </c:pt>
                <c:pt idx="54047">
                  <c:v>1009</c:v>
                </c:pt>
                <c:pt idx="54048">
                  <c:v>954</c:v>
                </c:pt>
                <c:pt idx="54049">
                  <c:v>922</c:v>
                </c:pt>
                <c:pt idx="54050">
                  <c:v>921</c:v>
                </c:pt>
                <c:pt idx="54051">
                  <c:v>934</c:v>
                </c:pt>
                <c:pt idx="54052">
                  <c:v>930</c:v>
                </c:pt>
                <c:pt idx="54053">
                  <c:v>968</c:v>
                </c:pt>
                <c:pt idx="54054">
                  <c:v>926</c:v>
                </c:pt>
                <c:pt idx="54055">
                  <c:v>1111</c:v>
                </c:pt>
                <c:pt idx="54056">
                  <c:v>1256</c:v>
                </c:pt>
                <c:pt idx="54057">
                  <c:v>1365</c:v>
                </c:pt>
                <c:pt idx="54058">
                  <c:v>1418</c:v>
                </c:pt>
                <c:pt idx="54059">
                  <c:v>1406</c:v>
                </c:pt>
                <c:pt idx="54060">
                  <c:v>1406</c:v>
                </c:pt>
                <c:pt idx="54061">
                  <c:v>1432</c:v>
                </c:pt>
                <c:pt idx="54062">
                  <c:v>1400</c:v>
                </c:pt>
                <c:pt idx="54063">
                  <c:v>1356</c:v>
                </c:pt>
                <c:pt idx="54064">
                  <c:v>1238</c:v>
                </c:pt>
                <c:pt idx="54065">
                  <c:v>1137</c:v>
                </c:pt>
                <c:pt idx="54066">
                  <c:v>1200</c:v>
                </c:pt>
                <c:pt idx="54067">
                  <c:v>1221</c:v>
                </c:pt>
                <c:pt idx="54068">
                  <c:v>1174</c:v>
                </c:pt>
                <c:pt idx="54069">
                  <c:v>1120</c:v>
                </c:pt>
                <c:pt idx="54070">
                  <c:v>1080</c:v>
                </c:pt>
                <c:pt idx="54071">
                  <c:v>1025</c:v>
                </c:pt>
                <c:pt idx="54072">
                  <c:v>976</c:v>
                </c:pt>
                <c:pt idx="54073">
                  <c:v>989</c:v>
                </c:pt>
                <c:pt idx="54074">
                  <c:v>985</c:v>
                </c:pt>
                <c:pt idx="54075">
                  <c:v>967</c:v>
                </c:pt>
                <c:pt idx="54076">
                  <c:v>955</c:v>
                </c:pt>
                <c:pt idx="54077">
                  <c:v>967</c:v>
                </c:pt>
                <c:pt idx="54078">
                  <c:v>945</c:v>
                </c:pt>
                <c:pt idx="54079">
                  <c:v>1003</c:v>
                </c:pt>
                <c:pt idx="54080">
                  <c:v>1102</c:v>
                </c:pt>
                <c:pt idx="54081">
                  <c:v>1214</c:v>
                </c:pt>
                <c:pt idx="54082">
                  <c:v>1258</c:v>
                </c:pt>
                <c:pt idx="54083">
                  <c:v>1250</c:v>
                </c:pt>
                <c:pt idx="54084">
                  <c:v>1228</c:v>
                </c:pt>
                <c:pt idx="54085">
                  <c:v>1227</c:v>
                </c:pt>
                <c:pt idx="54086">
                  <c:v>1221</c:v>
                </c:pt>
                <c:pt idx="54087">
                  <c:v>1180</c:v>
                </c:pt>
                <c:pt idx="54088">
                  <c:v>1140</c:v>
                </c:pt>
                <c:pt idx="54089">
                  <c:v>1119</c:v>
                </c:pt>
                <c:pt idx="54090">
                  <c:v>1199</c:v>
                </c:pt>
                <c:pt idx="54091">
                  <c:v>1199</c:v>
                </c:pt>
                <c:pt idx="54092">
                  <c:v>1151</c:v>
                </c:pt>
                <c:pt idx="54093">
                  <c:v>1116</c:v>
                </c:pt>
                <c:pt idx="54094">
                  <c:v>1080</c:v>
                </c:pt>
                <c:pt idx="54095">
                  <c:v>1053</c:v>
                </c:pt>
                <c:pt idx="54096">
                  <c:v>1021</c:v>
                </c:pt>
                <c:pt idx="54097">
                  <c:v>985</c:v>
                </c:pt>
                <c:pt idx="54098">
                  <c:v>939</c:v>
                </c:pt>
                <c:pt idx="54099">
                  <c:v>915</c:v>
                </c:pt>
                <c:pt idx="54100">
                  <c:v>893</c:v>
                </c:pt>
                <c:pt idx="54101">
                  <c:v>893</c:v>
                </c:pt>
                <c:pt idx="54102">
                  <c:v>820</c:v>
                </c:pt>
                <c:pt idx="54103">
                  <c:v>831</c:v>
                </c:pt>
                <c:pt idx="54104">
                  <c:v>883</c:v>
                </c:pt>
                <c:pt idx="54105">
                  <c:v>938</c:v>
                </c:pt>
                <c:pt idx="54106">
                  <c:v>1001</c:v>
                </c:pt>
                <c:pt idx="54107">
                  <c:v>1030</c:v>
                </c:pt>
                <c:pt idx="54108">
                  <c:v>1040</c:v>
                </c:pt>
                <c:pt idx="54109">
                  <c:v>1044</c:v>
                </c:pt>
                <c:pt idx="54110">
                  <c:v>1020</c:v>
                </c:pt>
                <c:pt idx="54111">
                  <c:v>1003</c:v>
                </c:pt>
                <c:pt idx="54112">
                  <c:v>982</c:v>
                </c:pt>
                <c:pt idx="54113">
                  <c:v>983</c:v>
                </c:pt>
                <c:pt idx="54114">
                  <c:v>1103</c:v>
                </c:pt>
                <c:pt idx="54115">
                  <c:v>1115</c:v>
                </c:pt>
                <c:pt idx="54116">
                  <c:v>1125</c:v>
                </c:pt>
                <c:pt idx="54117">
                  <c:v>1084</c:v>
                </c:pt>
                <c:pt idx="54118">
                  <c:v>1030</c:v>
                </c:pt>
                <c:pt idx="54119">
                  <c:v>1005</c:v>
                </c:pt>
                <c:pt idx="54120">
                  <c:v>973</c:v>
                </c:pt>
                <c:pt idx="54121">
                  <c:v>936</c:v>
                </c:pt>
                <c:pt idx="54122">
                  <c:v>903</c:v>
                </c:pt>
                <c:pt idx="54123">
                  <c:v>892</c:v>
                </c:pt>
                <c:pt idx="54124">
                  <c:v>887</c:v>
                </c:pt>
                <c:pt idx="54125">
                  <c:v>923</c:v>
                </c:pt>
                <c:pt idx="54126">
                  <c:v>935</c:v>
                </c:pt>
                <c:pt idx="54127">
                  <c:v>1096</c:v>
                </c:pt>
                <c:pt idx="54128">
                  <c:v>1228</c:v>
                </c:pt>
                <c:pt idx="54129">
                  <c:v>1312</c:v>
                </c:pt>
                <c:pt idx="54130">
                  <c:v>1373</c:v>
                </c:pt>
                <c:pt idx="54131">
                  <c:v>1380</c:v>
                </c:pt>
                <c:pt idx="54132">
                  <c:v>1389</c:v>
                </c:pt>
                <c:pt idx="54133">
                  <c:v>1415</c:v>
                </c:pt>
                <c:pt idx="54134">
                  <c:v>1411</c:v>
                </c:pt>
                <c:pt idx="54135">
                  <c:v>1353</c:v>
                </c:pt>
                <c:pt idx="54136">
                  <c:v>1262</c:v>
                </c:pt>
                <c:pt idx="54137">
                  <c:v>1175</c:v>
                </c:pt>
                <c:pt idx="54138">
                  <c:v>1239</c:v>
                </c:pt>
                <c:pt idx="54139">
                  <c:v>1219</c:v>
                </c:pt>
                <c:pt idx="54140">
                  <c:v>1185</c:v>
                </c:pt>
                <c:pt idx="54141">
                  <c:v>1140</c:v>
                </c:pt>
                <c:pt idx="54142">
                  <c:v>1087</c:v>
                </c:pt>
                <c:pt idx="54143">
                  <c:v>1007</c:v>
                </c:pt>
                <c:pt idx="54144">
                  <c:v>973</c:v>
                </c:pt>
                <c:pt idx="54145">
                  <c:v>972</c:v>
                </c:pt>
                <c:pt idx="54146">
                  <c:v>956</c:v>
                </c:pt>
                <c:pt idx="54147">
                  <c:v>938</c:v>
                </c:pt>
                <c:pt idx="54148">
                  <c:v>941</c:v>
                </c:pt>
                <c:pt idx="54149">
                  <c:v>972</c:v>
                </c:pt>
                <c:pt idx="54150">
                  <c:v>973</c:v>
                </c:pt>
                <c:pt idx="54151">
                  <c:v>1127</c:v>
                </c:pt>
                <c:pt idx="54152">
                  <c:v>1248</c:v>
                </c:pt>
                <c:pt idx="54153">
                  <c:v>1380</c:v>
                </c:pt>
                <c:pt idx="54154">
                  <c:v>1445</c:v>
                </c:pt>
                <c:pt idx="54155">
                  <c:v>1440</c:v>
                </c:pt>
                <c:pt idx="54156">
                  <c:v>1461</c:v>
                </c:pt>
                <c:pt idx="54157">
                  <c:v>1482</c:v>
                </c:pt>
                <c:pt idx="54158">
                  <c:v>1494</c:v>
                </c:pt>
                <c:pt idx="54159">
                  <c:v>1442</c:v>
                </c:pt>
                <c:pt idx="54160">
                  <c:v>1360</c:v>
                </c:pt>
                <c:pt idx="54161">
                  <c:v>1246</c:v>
                </c:pt>
                <c:pt idx="54162">
                  <c:v>1327</c:v>
                </c:pt>
                <c:pt idx="54163">
                  <c:v>1325</c:v>
                </c:pt>
                <c:pt idx="54164">
                  <c:v>1281</c:v>
                </c:pt>
                <c:pt idx="54165">
                  <c:v>1225</c:v>
                </c:pt>
                <c:pt idx="54166">
                  <c:v>1168</c:v>
                </c:pt>
                <c:pt idx="54167">
                  <c:v>1085</c:v>
                </c:pt>
                <c:pt idx="54168">
                  <c:v>1045</c:v>
                </c:pt>
                <c:pt idx="54169">
                  <c:v>998</c:v>
                </c:pt>
                <c:pt idx="54170">
                  <c:v>954</c:v>
                </c:pt>
                <c:pt idx="54171">
                  <c:v>928</c:v>
                </c:pt>
                <c:pt idx="54172">
                  <c:v>921</c:v>
                </c:pt>
                <c:pt idx="54173">
                  <c:v>949</c:v>
                </c:pt>
                <c:pt idx="54174">
                  <c:v>954</c:v>
                </c:pt>
                <c:pt idx="54175">
                  <c:v>1147</c:v>
                </c:pt>
                <c:pt idx="54176">
                  <c:v>1302</c:v>
                </c:pt>
                <c:pt idx="54177">
                  <c:v>1409</c:v>
                </c:pt>
                <c:pt idx="54178">
                  <c:v>1440</c:v>
                </c:pt>
                <c:pt idx="54179">
                  <c:v>1449</c:v>
                </c:pt>
                <c:pt idx="54180">
                  <c:v>1461</c:v>
                </c:pt>
                <c:pt idx="54181">
                  <c:v>1486</c:v>
                </c:pt>
                <c:pt idx="54182">
                  <c:v>1460</c:v>
                </c:pt>
                <c:pt idx="54183">
                  <c:v>1439</c:v>
                </c:pt>
                <c:pt idx="54184">
                  <c:v>1327</c:v>
                </c:pt>
                <c:pt idx="54185">
                  <c:v>1208</c:v>
                </c:pt>
                <c:pt idx="54186">
                  <c:v>1278</c:v>
                </c:pt>
                <c:pt idx="54187">
                  <c:v>1269</c:v>
                </c:pt>
                <c:pt idx="54188">
                  <c:v>1239</c:v>
                </c:pt>
                <c:pt idx="54189">
                  <c:v>1190</c:v>
                </c:pt>
                <c:pt idx="54190">
                  <c:v>1117</c:v>
                </c:pt>
                <c:pt idx="54191">
                  <c:v>1083</c:v>
                </c:pt>
                <c:pt idx="54192">
                  <c:v>1009</c:v>
                </c:pt>
                <c:pt idx="54193">
                  <c:v>981</c:v>
                </c:pt>
                <c:pt idx="54194">
                  <c:v>953</c:v>
                </c:pt>
                <c:pt idx="54195">
                  <c:v>926</c:v>
                </c:pt>
                <c:pt idx="54196">
                  <c:v>931</c:v>
                </c:pt>
                <c:pt idx="54197">
                  <c:v>958</c:v>
                </c:pt>
                <c:pt idx="54198">
                  <c:v>976</c:v>
                </c:pt>
                <c:pt idx="54199">
                  <c:v>1171</c:v>
                </c:pt>
                <c:pt idx="54200">
                  <c:v>1326</c:v>
                </c:pt>
                <c:pt idx="54201">
                  <c:v>1412</c:v>
                </c:pt>
                <c:pt idx="54202">
                  <c:v>1446</c:v>
                </c:pt>
                <c:pt idx="54203">
                  <c:v>1483</c:v>
                </c:pt>
                <c:pt idx="54204">
                  <c:v>1475</c:v>
                </c:pt>
                <c:pt idx="54205">
                  <c:v>1522</c:v>
                </c:pt>
                <c:pt idx="54206">
                  <c:v>1521</c:v>
                </c:pt>
                <c:pt idx="54207">
                  <c:v>1482</c:v>
                </c:pt>
                <c:pt idx="54208">
                  <c:v>1376</c:v>
                </c:pt>
                <c:pt idx="54209">
                  <c:v>1253</c:v>
                </c:pt>
                <c:pt idx="54210">
                  <c:v>1321</c:v>
                </c:pt>
                <c:pt idx="54211">
                  <c:v>1299</c:v>
                </c:pt>
                <c:pt idx="54212">
                  <c:v>1270</c:v>
                </c:pt>
                <c:pt idx="54213">
                  <c:v>1224</c:v>
                </c:pt>
                <c:pt idx="54214">
                  <c:v>1161</c:v>
                </c:pt>
                <c:pt idx="54215">
                  <c:v>1103</c:v>
                </c:pt>
                <c:pt idx="54216">
                  <c:v>1043</c:v>
                </c:pt>
                <c:pt idx="54217">
                  <c:v>1012</c:v>
                </c:pt>
                <c:pt idx="54218">
                  <c:v>989</c:v>
                </c:pt>
                <c:pt idx="54219">
                  <c:v>967</c:v>
                </c:pt>
                <c:pt idx="54220">
                  <c:v>963</c:v>
                </c:pt>
                <c:pt idx="54221">
                  <c:v>990</c:v>
                </c:pt>
                <c:pt idx="54222">
                  <c:v>992</c:v>
                </c:pt>
                <c:pt idx="54223">
                  <c:v>1195</c:v>
                </c:pt>
                <c:pt idx="54224">
                  <c:v>1321</c:v>
                </c:pt>
                <c:pt idx="54225">
                  <c:v>1396</c:v>
                </c:pt>
                <c:pt idx="54226">
                  <c:v>1452</c:v>
                </c:pt>
                <c:pt idx="54227">
                  <c:v>1443</c:v>
                </c:pt>
                <c:pt idx="54228">
                  <c:v>1492</c:v>
                </c:pt>
                <c:pt idx="54229">
                  <c:v>1530</c:v>
                </c:pt>
                <c:pt idx="54230">
                  <c:v>1529</c:v>
                </c:pt>
                <c:pt idx="54231">
                  <c:v>1475</c:v>
                </c:pt>
                <c:pt idx="54232">
                  <c:v>1358</c:v>
                </c:pt>
                <c:pt idx="54233">
                  <c:v>1247</c:v>
                </c:pt>
                <c:pt idx="54234">
                  <c:v>1318</c:v>
                </c:pt>
                <c:pt idx="54235">
                  <c:v>1297</c:v>
                </c:pt>
                <c:pt idx="54236">
                  <c:v>1266</c:v>
                </c:pt>
                <c:pt idx="54237">
                  <c:v>1210</c:v>
                </c:pt>
                <c:pt idx="54238">
                  <c:v>1164</c:v>
                </c:pt>
                <c:pt idx="54239">
                  <c:v>1093</c:v>
                </c:pt>
                <c:pt idx="54240">
                  <c:v>1038</c:v>
                </c:pt>
                <c:pt idx="54241">
                  <c:v>1030</c:v>
                </c:pt>
                <c:pt idx="54242">
                  <c:v>1004</c:v>
                </c:pt>
                <c:pt idx="54243">
                  <c:v>967</c:v>
                </c:pt>
                <c:pt idx="54244">
                  <c:v>960</c:v>
                </c:pt>
                <c:pt idx="54245">
                  <c:v>972</c:v>
                </c:pt>
                <c:pt idx="54246">
                  <c:v>940</c:v>
                </c:pt>
                <c:pt idx="54247">
                  <c:v>1025</c:v>
                </c:pt>
                <c:pt idx="54248">
                  <c:v>1190</c:v>
                </c:pt>
                <c:pt idx="54249">
                  <c:v>1274</c:v>
                </c:pt>
                <c:pt idx="54250">
                  <c:v>1312</c:v>
                </c:pt>
                <c:pt idx="54251">
                  <c:v>1337</c:v>
                </c:pt>
                <c:pt idx="54252">
                  <c:v>1299</c:v>
                </c:pt>
                <c:pt idx="54253">
                  <c:v>1280</c:v>
                </c:pt>
                <c:pt idx="54254">
                  <c:v>1242</c:v>
                </c:pt>
                <c:pt idx="54255">
                  <c:v>1219</c:v>
                </c:pt>
                <c:pt idx="54256">
                  <c:v>1170</c:v>
                </c:pt>
                <c:pt idx="54257">
                  <c:v>1135</c:v>
                </c:pt>
                <c:pt idx="54258">
                  <c:v>1204</c:v>
                </c:pt>
                <c:pt idx="54259">
                  <c:v>1185</c:v>
                </c:pt>
                <c:pt idx="54260">
                  <c:v>1150</c:v>
                </c:pt>
                <c:pt idx="54261">
                  <c:v>1116</c:v>
                </c:pt>
                <c:pt idx="54262">
                  <c:v>1075</c:v>
                </c:pt>
                <c:pt idx="54263">
                  <c:v>1037</c:v>
                </c:pt>
                <c:pt idx="54264">
                  <c:v>1010</c:v>
                </c:pt>
                <c:pt idx="54265">
                  <c:v>941</c:v>
                </c:pt>
                <c:pt idx="54266">
                  <c:v>924</c:v>
                </c:pt>
                <c:pt idx="54267">
                  <c:v>898</c:v>
                </c:pt>
                <c:pt idx="54268">
                  <c:v>879</c:v>
                </c:pt>
                <c:pt idx="54269">
                  <c:v>869</c:v>
                </c:pt>
                <c:pt idx="54270">
                  <c:v>814</c:v>
                </c:pt>
                <c:pt idx="54271">
                  <c:v>866</c:v>
                </c:pt>
                <c:pt idx="54272">
                  <c:v>928</c:v>
                </c:pt>
                <c:pt idx="54273">
                  <c:v>988</c:v>
                </c:pt>
                <c:pt idx="54274">
                  <c:v>1049</c:v>
                </c:pt>
                <c:pt idx="54275">
                  <c:v>1066</c:v>
                </c:pt>
                <c:pt idx="54276">
                  <c:v>1075</c:v>
                </c:pt>
                <c:pt idx="54277">
                  <c:v>1109</c:v>
                </c:pt>
                <c:pt idx="54278">
                  <c:v>1119</c:v>
                </c:pt>
                <c:pt idx="54279">
                  <c:v>1110</c:v>
                </c:pt>
                <c:pt idx="54280">
                  <c:v>1080</c:v>
                </c:pt>
                <c:pt idx="54281">
                  <c:v>1052</c:v>
                </c:pt>
                <c:pt idx="54282">
                  <c:v>1150</c:v>
                </c:pt>
                <c:pt idx="54283">
                  <c:v>1158</c:v>
                </c:pt>
                <c:pt idx="54284">
                  <c:v>1168</c:v>
                </c:pt>
                <c:pt idx="54285">
                  <c:v>1129</c:v>
                </c:pt>
                <c:pt idx="54286">
                  <c:v>1076</c:v>
                </c:pt>
                <c:pt idx="54287">
                  <c:v>1022</c:v>
                </c:pt>
                <c:pt idx="54288">
                  <c:v>959</c:v>
                </c:pt>
                <c:pt idx="54289">
                  <c:v>928</c:v>
                </c:pt>
                <c:pt idx="54290">
                  <c:v>900</c:v>
                </c:pt>
                <c:pt idx="54291">
                  <c:v>879</c:v>
                </c:pt>
                <c:pt idx="54292">
                  <c:v>874</c:v>
                </c:pt>
                <c:pt idx="54293">
                  <c:v>928</c:v>
                </c:pt>
                <c:pt idx="54294">
                  <c:v>931</c:v>
                </c:pt>
                <c:pt idx="54295">
                  <c:v>1123</c:v>
                </c:pt>
                <c:pt idx="54296">
                  <c:v>1278</c:v>
                </c:pt>
                <c:pt idx="54297">
                  <c:v>1387</c:v>
                </c:pt>
                <c:pt idx="54298">
                  <c:v>1456</c:v>
                </c:pt>
                <c:pt idx="54299">
                  <c:v>1464</c:v>
                </c:pt>
                <c:pt idx="54300">
                  <c:v>1478</c:v>
                </c:pt>
                <c:pt idx="54301">
                  <c:v>1506</c:v>
                </c:pt>
                <c:pt idx="54302">
                  <c:v>1512</c:v>
                </c:pt>
                <c:pt idx="54303">
                  <c:v>1474</c:v>
                </c:pt>
                <c:pt idx="54304">
                  <c:v>1349</c:v>
                </c:pt>
                <c:pt idx="54305">
                  <c:v>1219</c:v>
                </c:pt>
                <c:pt idx="54306">
                  <c:v>1289</c:v>
                </c:pt>
                <c:pt idx="54307">
                  <c:v>1273</c:v>
                </c:pt>
                <c:pt idx="54308">
                  <c:v>1239</c:v>
                </c:pt>
                <c:pt idx="54309">
                  <c:v>1192</c:v>
                </c:pt>
                <c:pt idx="54310">
                  <c:v>1120</c:v>
                </c:pt>
                <c:pt idx="54311">
                  <c:v>1047</c:v>
                </c:pt>
                <c:pt idx="54312">
                  <c:v>982</c:v>
                </c:pt>
                <c:pt idx="54313">
                  <c:v>958</c:v>
                </c:pt>
                <c:pt idx="54314">
                  <c:v>916</c:v>
                </c:pt>
                <c:pt idx="54315">
                  <c:v>889</c:v>
                </c:pt>
                <c:pt idx="54316">
                  <c:v>891</c:v>
                </c:pt>
                <c:pt idx="54317">
                  <c:v>932</c:v>
                </c:pt>
                <c:pt idx="54318">
                  <c:v>925</c:v>
                </c:pt>
                <c:pt idx="54319">
                  <c:v>1109</c:v>
                </c:pt>
                <c:pt idx="54320">
                  <c:v>1210</c:v>
                </c:pt>
                <c:pt idx="54321">
                  <c:v>1387</c:v>
                </c:pt>
                <c:pt idx="54322">
                  <c:v>1441</c:v>
                </c:pt>
                <c:pt idx="54323">
                  <c:v>1430</c:v>
                </c:pt>
                <c:pt idx="54324">
                  <c:v>1455</c:v>
                </c:pt>
                <c:pt idx="54325">
                  <c:v>1495</c:v>
                </c:pt>
                <c:pt idx="54326">
                  <c:v>1493</c:v>
                </c:pt>
                <c:pt idx="54327">
                  <c:v>1473</c:v>
                </c:pt>
                <c:pt idx="54328">
                  <c:v>1353</c:v>
                </c:pt>
                <c:pt idx="54329">
                  <c:v>1230</c:v>
                </c:pt>
                <c:pt idx="54330">
                  <c:v>1293</c:v>
                </c:pt>
                <c:pt idx="54331">
                  <c:v>1275</c:v>
                </c:pt>
                <c:pt idx="54332">
                  <c:v>1251</c:v>
                </c:pt>
                <c:pt idx="54333">
                  <c:v>1191</c:v>
                </c:pt>
                <c:pt idx="54334">
                  <c:v>1132</c:v>
                </c:pt>
                <c:pt idx="54335">
                  <c:v>1054</c:v>
                </c:pt>
                <c:pt idx="54336">
                  <c:v>995</c:v>
                </c:pt>
                <c:pt idx="54337">
                  <c:v>969</c:v>
                </c:pt>
                <c:pt idx="54338">
                  <c:v>945</c:v>
                </c:pt>
                <c:pt idx="54339">
                  <c:v>931</c:v>
                </c:pt>
                <c:pt idx="54340">
                  <c:v>920</c:v>
                </c:pt>
                <c:pt idx="54341">
                  <c:v>960</c:v>
                </c:pt>
                <c:pt idx="54342">
                  <c:v>956</c:v>
                </c:pt>
                <c:pt idx="54343">
                  <c:v>1139</c:v>
                </c:pt>
                <c:pt idx="54344">
                  <c:v>1292</c:v>
                </c:pt>
                <c:pt idx="54345">
                  <c:v>1384</c:v>
                </c:pt>
                <c:pt idx="54346">
                  <c:v>1443</c:v>
                </c:pt>
                <c:pt idx="54347">
                  <c:v>1455</c:v>
                </c:pt>
                <c:pt idx="54348">
                  <c:v>1472</c:v>
                </c:pt>
                <c:pt idx="54349">
                  <c:v>1498</c:v>
                </c:pt>
                <c:pt idx="54350">
                  <c:v>1492</c:v>
                </c:pt>
                <c:pt idx="54351">
                  <c:v>1449</c:v>
                </c:pt>
                <c:pt idx="54352">
                  <c:v>1346</c:v>
                </c:pt>
                <c:pt idx="54353">
                  <c:v>1224</c:v>
                </c:pt>
                <c:pt idx="54354">
                  <c:v>1293</c:v>
                </c:pt>
                <c:pt idx="54355">
                  <c:v>1277</c:v>
                </c:pt>
                <c:pt idx="54356">
                  <c:v>1235</c:v>
                </c:pt>
                <c:pt idx="54357">
                  <c:v>1195</c:v>
                </c:pt>
                <c:pt idx="54358">
                  <c:v>1130</c:v>
                </c:pt>
                <c:pt idx="54359">
                  <c:v>1062</c:v>
                </c:pt>
                <c:pt idx="54360">
                  <c:v>1012</c:v>
                </c:pt>
                <c:pt idx="54361">
                  <c:v>977</c:v>
                </c:pt>
                <c:pt idx="54362">
                  <c:v>956</c:v>
                </c:pt>
                <c:pt idx="54363">
                  <c:v>932</c:v>
                </c:pt>
                <c:pt idx="54364">
                  <c:v>944</c:v>
                </c:pt>
                <c:pt idx="54365">
                  <c:v>975</c:v>
                </c:pt>
                <c:pt idx="54366">
                  <c:v>987</c:v>
                </c:pt>
                <c:pt idx="54367">
                  <c:v>1162</c:v>
                </c:pt>
                <c:pt idx="54368">
                  <c:v>1283</c:v>
                </c:pt>
                <c:pt idx="54369">
                  <c:v>1380</c:v>
                </c:pt>
                <c:pt idx="54370">
                  <c:v>1448</c:v>
                </c:pt>
                <c:pt idx="54371">
                  <c:v>1480</c:v>
                </c:pt>
                <c:pt idx="54372">
                  <c:v>1473</c:v>
                </c:pt>
                <c:pt idx="54373">
                  <c:v>1475</c:v>
                </c:pt>
                <c:pt idx="54374">
                  <c:v>1486</c:v>
                </c:pt>
                <c:pt idx="54375">
                  <c:v>1448</c:v>
                </c:pt>
                <c:pt idx="54376">
                  <c:v>1340</c:v>
                </c:pt>
                <c:pt idx="54377">
                  <c:v>1230</c:v>
                </c:pt>
                <c:pt idx="54378">
                  <c:v>1291</c:v>
                </c:pt>
                <c:pt idx="54379">
                  <c:v>1279</c:v>
                </c:pt>
                <c:pt idx="54380">
                  <c:v>1237</c:v>
                </c:pt>
                <c:pt idx="54381">
                  <c:v>1205</c:v>
                </c:pt>
                <c:pt idx="54382">
                  <c:v>1140</c:v>
                </c:pt>
                <c:pt idx="54383">
                  <c:v>1083</c:v>
                </c:pt>
                <c:pt idx="54384">
                  <c:v>1042</c:v>
                </c:pt>
                <c:pt idx="54385">
                  <c:v>1002</c:v>
                </c:pt>
                <c:pt idx="54386">
                  <c:v>974</c:v>
                </c:pt>
                <c:pt idx="54387">
                  <c:v>957</c:v>
                </c:pt>
                <c:pt idx="54388">
                  <c:v>954</c:v>
                </c:pt>
                <c:pt idx="54389">
                  <c:v>980</c:v>
                </c:pt>
                <c:pt idx="54390">
                  <c:v>990</c:v>
                </c:pt>
                <c:pt idx="54391">
                  <c:v>1177</c:v>
                </c:pt>
                <c:pt idx="54392">
                  <c:v>1326</c:v>
                </c:pt>
                <c:pt idx="54393">
                  <c:v>1388</c:v>
                </c:pt>
                <c:pt idx="54394">
                  <c:v>1441</c:v>
                </c:pt>
                <c:pt idx="54395">
                  <c:v>1453</c:v>
                </c:pt>
                <c:pt idx="54396">
                  <c:v>1449</c:v>
                </c:pt>
                <c:pt idx="54397">
                  <c:v>1475</c:v>
                </c:pt>
                <c:pt idx="54398">
                  <c:v>1476</c:v>
                </c:pt>
                <c:pt idx="54399">
                  <c:v>1427</c:v>
                </c:pt>
                <c:pt idx="54400">
                  <c:v>1304</c:v>
                </c:pt>
                <c:pt idx="54401">
                  <c:v>1210</c:v>
                </c:pt>
                <c:pt idx="54402">
                  <c:v>1277</c:v>
                </c:pt>
                <c:pt idx="54403">
                  <c:v>1277</c:v>
                </c:pt>
                <c:pt idx="54404">
                  <c:v>1211</c:v>
                </c:pt>
                <c:pt idx="54405">
                  <c:v>1165</c:v>
                </c:pt>
                <c:pt idx="54406">
                  <c:v>1121</c:v>
                </c:pt>
                <c:pt idx="54407">
                  <c:v>1072</c:v>
                </c:pt>
                <c:pt idx="54408">
                  <c:v>995</c:v>
                </c:pt>
                <c:pt idx="54409">
                  <c:v>970</c:v>
                </c:pt>
                <c:pt idx="54410">
                  <c:v>935</c:v>
                </c:pt>
                <c:pt idx="54411">
                  <c:v>919</c:v>
                </c:pt>
                <c:pt idx="54412">
                  <c:v>907</c:v>
                </c:pt>
                <c:pt idx="54413">
                  <c:v>919</c:v>
                </c:pt>
                <c:pt idx="54414">
                  <c:v>896</c:v>
                </c:pt>
                <c:pt idx="54415">
                  <c:v>1059</c:v>
                </c:pt>
                <c:pt idx="54416">
                  <c:v>1168</c:v>
                </c:pt>
                <c:pt idx="54417">
                  <c:v>1267</c:v>
                </c:pt>
                <c:pt idx="54418">
                  <c:v>1318</c:v>
                </c:pt>
                <c:pt idx="54419">
                  <c:v>1286</c:v>
                </c:pt>
                <c:pt idx="54420">
                  <c:v>1241</c:v>
                </c:pt>
                <c:pt idx="54421">
                  <c:v>1235</c:v>
                </c:pt>
                <c:pt idx="54422">
                  <c:v>1232</c:v>
                </c:pt>
                <c:pt idx="54423">
                  <c:v>1186</c:v>
                </c:pt>
                <c:pt idx="54424">
                  <c:v>1145</c:v>
                </c:pt>
                <c:pt idx="54425">
                  <c:v>1117</c:v>
                </c:pt>
                <c:pt idx="54426">
                  <c:v>1204</c:v>
                </c:pt>
                <c:pt idx="54427">
                  <c:v>1204</c:v>
                </c:pt>
                <c:pt idx="54428">
                  <c:v>1186</c:v>
                </c:pt>
                <c:pt idx="54429">
                  <c:v>1142</c:v>
                </c:pt>
                <c:pt idx="54430">
                  <c:v>1096</c:v>
                </c:pt>
                <c:pt idx="54431">
                  <c:v>1050</c:v>
                </c:pt>
                <c:pt idx="54432">
                  <c:v>1000</c:v>
                </c:pt>
                <c:pt idx="54433">
                  <c:v>985</c:v>
                </c:pt>
                <c:pt idx="54434">
                  <c:v>963</c:v>
                </c:pt>
                <c:pt idx="54435">
                  <c:v>944</c:v>
                </c:pt>
                <c:pt idx="54436">
                  <c:v>907</c:v>
                </c:pt>
                <c:pt idx="54437">
                  <c:v>882</c:v>
                </c:pt>
                <c:pt idx="54438">
                  <c:v>842</c:v>
                </c:pt>
                <c:pt idx="54439">
                  <c:v>906</c:v>
                </c:pt>
                <c:pt idx="54440">
                  <c:v>958</c:v>
                </c:pt>
                <c:pt idx="54441">
                  <c:v>990</c:v>
                </c:pt>
                <c:pt idx="54442">
                  <c:v>1035</c:v>
                </c:pt>
                <c:pt idx="54443">
                  <c:v>1059</c:v>
                </c:pt>
                <c:pt idx="54444">
                  <c:v>1066</c:v>
                </c:pt>
                <c:pt idx="54445">
                  <c:v>1083</c:v>
                </c:pt>
                <c:pt idx="54446">
                  <c:v>1108</c:v>
                </c:pt>
                <c:pt idx="54447">
                  <c:v>1092</c:v>
                </c:pt>
                <c:pt idx="54448">
                  <c:v>1057</c:v>
                </c:pt>
                <c:pt idx="54449">
                  <c:v>1071</c:v>
                </c:pt>
                <c:pt idx="54450">
                  <c:v>1178</c:v>
                </c:pt>
                <c:pt idx="54451">
                  <c:v>1191</c:v>
                </c:pt>
                <c:pt idx="54452">
                  <c:v>1206</c:v>
                </c:pt>
                <c:pt idx="54453">
                  <c:v>1137</c:v>
                </c:pt>
                <c:pt idx="54454">
                  <c:v>1068</c:v>
                </c:pt>
                <c:pt idx="54455">
                  <c:v>1010</c:v>
                </c:pt>
                <c:pt idx="54456">
                  <c:v>969</c:v>
                </c:pt>
                <c:pt idx="54457">
                  <c:v>936</c:v>
                </c:pt>
                <c:pt idx="54458">
                  <c:v>959</c:v>
                </c:pt>
                <c:pt idx="54459">
                  <c:v>938</c:v>
                </c:pt>
                <c:pt idx="54460">
                  <c:v>938</c:v>
                </c:pt>
                <c:pt idx="54461">
                  <c:v>979</c:v>
                </c:pt>
                <c:pt idx="54462">
                  <c:v>995</c:v>
                </c:pt>
                <c:pt idx="54463">
                  <c:v>1162</c:v>
                </c:pt>
                <c:pt idx="54464">
                  <c:v>1301</c:v>
                </c:pt>
                <c:pt idx="54465">
                  <c:v>1400</c:v>
                </c:pt>
                <c:pt idx="54466">
                  <c:v>1478</c:v>
                </c:pt>
                <c:pt idx="54467">
                  <c:v>1472</c:v>
                </c:pt>
                <c:pt idx="54468">
                  <c:v>1450</c:v>
                </c:pt>
                <c:pt idx="54469">
                  <c:v>1426</c:v>
                </c:pt>
                <c:pt idx="54470">
                  <c:v>1472</c:v>
                </c:pt>
                <c:pt idx="54471">
                  <c:v>1448</c:v>
                </c:pt>
                <c:pt idx="54472">
                  <c:v>1333</c:v>
                </c:pt>
                <c:pt idx="54473">
                  <c:v>1215</c:v>
                </c:pt>
                <c:pt idx="54474">
                  <c:v>1285</c:v>
                </c:pt>
                <c:pt idx="54475">
                  <c:v>1271</c:v>
                </c:pt>
                <c:pt idx="54476">
                  <c:v>1223</c:v>
                </c:pt>
                <c:pt idx="54477">
                  <c:v>1204</c:v>
                </c:pt>
                <c:pt idx="54478">
                  <c:v>1127</c:v>
                </c:pt>
                <c:pt idx="54479">
                  <c:v>1055</c:v>
                </c:pt>
                <c:pt idx="54480">
                  <c:v>1023</c:v>
                </c:pt>
                <c:pt idx="54481">
                  <c:v>970</c:v>
                </c:pt>
                <c:pt idx="54482">
                  <c:v>941</c:v>
                </c:pt>
                <c:pt idx="54483">
                  <c:v>933</c:v>
                </c:pt>
                <c:pt idx="54484">
                  <c:v>933</c:v>
                </c:pt>
                <c:pt idx="54485">
                  <c:v>960</c:v>
                </c:pt>
                <c:pt idx="54486">
                  <c:v>978</c:v>
                </c:pt>
                <c:pt idx="54487">
                  <c:v>1182</c:v>
                </c:pt>
                <c:pt idx="54488">
                  <c:v>1302</c:v>
                </c:pt>
                <c:pt idx="54489">
                  <c:v>1397</c:v>
                </c:pt>
                <c:pt idx="54490">
                  <c:v>1439</c:v>
                </c:pt>
                <c:pt idx="54491">
                  <c:v>1466</c:v>
                </c:pt>
                <c:pt idx="54492">
                  <c:v>1450</c:v>
                </c:pt>
                <c:pt idx="54493">
                  <c:v>1496</c:v>
                </c:pt>
                <c:pt idx="54494">
                  <c:v>1500</c:v>
                </c:pt>
                <c:pt idx="54495">
                  <c:v>1450</c:v>
                </c:pt>
                <c:pt idx="54496">
                  <c:v>1298</c:v>
                </c:pt>
                <c:pt idx="54497">
                  <c:v>1220</c:v>
                </c:pt>
                <c:pt idx="54498">
                  <c:v>1301</c:v>
                </c:pt>
                <c:pt idx="54499">
                  <c:v>1284</c:v>
                </c:pt>
                <c:pt idx="54500">
                  <c:v>1253</c:v>
                </c:pt>
                <c:pt idx="54501">
                  <c:v>1209</c:v>
                </c:pt>
                <c:pt idx="54502">
                  <c:v>1132</c:v>
                </c:pt>
                <c:pt idx="54503">
                  <c:v>1073</c:v>
                </c:pt>
                <c:pt idx="54504">
                  <c:v>1023</c:v>
                </c:pt>
                <c:pt idx="54505">
                  <c:v>997</c:v>
                </c:pt>
                <c:pt idx="54506">
                  <c:v>960</c:v>
                </c:pt>
                <c:pt idx="54507">
                  <c:v>942</c:v>
                </c:pt>
                <c:pt idx="54508">
                  <c:v>933</c:v>
                </c:pt>
                <c:pt idx="54509">
                  <c:v>966</c:v>
                </c:pt>
                <c:pt idx="54510">
                  <c:v>970</c:v>
                </c:pt>
                <c:pt idx="54511">
                  <c:v>1171</c:v>
                </c:pt>
                <c:pt idx="54512">
                  <c:v>1300</c:v>
                </c:pt>
                <c:pt idx="54513">
                  <c:v>1377</c:v>
                </c:pt>
                <c:pt idx="54514">
                  <c:v>1430</c:v>
                </c:pt>
                <c:pt idx="54515">
                  <c:v>1433</c:v>
                </c:pt>
                <c:pt idx="54516">
                  <c:v>1434</c:v>
                </c:pt>
                <c:pt idx="54517">
                  <c:v>1433</c:v>
                </c:pt>
                <c:pt idx="54518">
                  <c:v>1446</c:v>
                </c:pt>
                <c:pt idx="54519">
                  <c:v>1385</c:v>
                </c:pt>
                <c:pt idx="54520">
                  <c:v>1275</c:v>
                </c:pt>
                <c:pt idx="54521">
                  <c:v>1182</c:v>
                </c:pt>
                <c:pt idx="54522">
                  <c:v>1235</c:v>
                </c:pt>
                <c:pt idx="54523">
                  <c:v>1252</c:v>
                </c:pt>
                <c:pt idx="54524">
                  <c:v>1214</c:v>
                </c:pt>
                <c:pt idx="54525">
                  <c:v>1163</c:v>
                </c:pt>
                <c:pt idx="54526">
                  <c:v>1127</c:v>
                </c:pt>
                <c:pt idx="54527">
                  <c:v>1062</c:v>
                </c:pt>
                <c:pt idx="54528">
                  <c:v>1010</c:v>
                </c:pt>
                <c:pt idx="54529">
                  <c:v>980</c:v>
                </c:pt>
                <c:pt idx="54530">
                  <c:v>954</c:v>
                </c:pt>
                <c:pt idx="54531">
                  <c:v>934</c:v>
                </c:pt>
                <c:pt idx="54532">
                  <c:v>929</c:v>
                </c:pt>
                <c:pt idx="54533">
                  <c:v>963</c:v>
                </c:pt>
                <c:pt idx="54534">
                  <c:v>953</c:v>
                </c:pt>
                <c:pt idx="54535">
                  <c:v>1114</c:v>
                </c:pt>
                <c:pt idx="54536">
                  <c:v>1217</c:v>
                </c:pt>
                <c:pt idx="54537">
                  <c:v>1270</c:v>
                </c:pt>
                <c:pt idx="54538">
                  <c:v>1354</c:v>
                </c:pt>
                <c:pt idx="54539">
                  <c:v>1321</c:v>
                </c:pt>
                <c:pt idx="54540">
                  <c:v>1281</c:v>
                </c:pt>
                <c:pt idx="54541">
                  <c:v>1276</c:v>
                </c:pt>
                <c:pt idx="54542">
                  <c:v>1254</c:v>
                </c:pt>
                <c:pt idx="54543">
                  <c:v>1222</c:v>
                </c:pt>
                <c:pt idx="54544">
                  <c:v>1170</c:v>
                </c:pt>
                <c:pt idx="54545">
                  <c:v>1112</c:v>
                </c:pt>
                <c:pt idx="54546">
                  <c:v>1158</c:v>
                </c:pt>
                <c:pt idx="54547">
                  <c:v>1143</c:v>
                </c:pt>
                <c:pt idx="54548">
                  <c:v>1105</c:v>
                </c:pt>
                <c:pt idx="54549">
                  <c:v>1094</c:v>
                </c:pt>
                <c:pt idx="54550">
                  <c:v>1057</c:v>
                </c:pt>
                <c:pt idx="54551">
                  <c:v>1008</c:v>
                </c:pt>
                <c:pt idx="54552">
                  <c:v>978</c:v>
                </c:pt>
                <c:pt idx="54553">
                  <c:v>938</c:v>
                </c:pt>
                <c:pt idx="54554">
                  <c:v>924</c:v>
                </c:pt>
                <c:pt idx="54555">
                  <c:v>914</c:v>
                </c:pt>
                <c:pt idx="54556">
                  <c:v>904</c:v>
                </c:pt>
                <c:pt idx="54557">
                  <c:v>893</c:v>
                </c:pt>
                <c:pt idx="54558">
                  <c:v>840</c:v>
                </c:pt>
                <c:pt idx="54559">
                  <c:v>862</c:v>
                </c:pt>
                <c:pt idx="54560">
                  <c:v>902</c:v>
                </c:pt>
                <c:pt idx="54561">
                  <c:v>918</c:v>
                </c:pt>
                <c:pt idx="54562">
                  <c:v>924</c:v>
                </c:pt>
                <c:pt idx="54563">
                  <c:v>930</c:v>
                </c:pt>
                <c:pt idx="54564">
                  <c:v>961</c:v>
                </c:pt>
                <c:pt idx="54565">
                  <c:v>986</c:v>
                </c:pt>
                <c:pt idx="54566">
                  <c:v>978</c:v>
                </c:pt>
                <c:pt idx="54567">
                  <c:v>982</c:v>
                </c:pt>
                <c:pt idx="54568">
                  <c:v>944</c:v>
                </c:pt>
                <c:pt idx="54569">
                  <c:v>931</c:v>
                </c:pt>
                <c:pt idx="54570">
                  <c:v>1048</c:v>
                </c:pt>
                <c:pt idx="54571">
                  <c:v>1100</c:v>
                </c:pt>
                <c:pt idx="54572">
                  <c:v>1083</c:v>
                </c:pt>
                <c:pt idx="54573">
                  <c:v>1076</c:v>
                </c:pt>
                <c:pt idx="54574">
                  <c:v>1028</c:v>
                </c:pt>
                <c:pt idx="54575">
                  <c:v>996</c:v>
                </c:pt>
                <c:pt idx="54576">
                  <c:v>972</c:v>
                </c:pt>
                <c:pt idx="54577">
                  <c:v>925</c:v>
                </c:pt>
                <c:pt idx="54578">
                  <c:v>901</c:v>
                </c:pt>
                <c:pt idx="54579">
                  <c:v>886</c:v>
                </c:pt>
                <c:pt idx="54580">
                  <c:v>873</c:v>
                </c:pt>
                <c:pt idx="54581">
                  <c:v>870</c:v>
                </c:pt>
                <c:pt idx="54582">
                  <c:v>850</c:v>
                </c:pt>
                <c:pt idx="54583">
                  <c:v>920</c:v>
                </c:pt>
                <c:pt idx="54584">
                  <c:v>995</c:v>
                </c:pt>
                <c:pt idx="54585">
                  <c:v>1082</c:v>
                </c:pt>
                <c:pt idx="54586">
                  <c:v>1136</c:v>
                </c:pt>
                <c:pt idx="54587">
                  <c:v>1129</c:v>
                </c:pt>
                <c:pt idx="54588">
                  <c:v>1144</c:v>
                </c:pt>
                <c:pt idx="54589">
                  <c:v>1154</c:v>
                </c:pt>
                <c:pt idx="54590">
                  <c:v>1158</c:v>
                </c:pt>
                <c:pt idx="54591">
                  <c:v>1141</c:v>
                </c:pt>
                <c:pt idx="54592">
                  <c:v>1119</c:v>
                </c:pt>
                <c:pt idx="54593">
                  <c:v>1074</c:v>
                </c:pt>
                <c:pt idx="54594">
                  <c:v>1167</c:v>
                </c:pt>
                <c:pt idx="54595">
                  <c:v>1169</c:v>
                </c:pt>
                <c:pt idx="54596">
                  <c:v>1130</c:v>
                </c:pt>
                <c:pt idx="54597">
                  <c:v>1088</c:v>
                </c:pt>
                <c:pt idx="54598">
                  <c:v>1082</c:v>
                </c:pt>
                <c:pt idx="54599">
                  <c:v>1039</c:v>
                </c:pt>
                <c:pt idx="54600">
                  <c:v>1029</c:v>
                </c:pt>
                <c:pt idx="54601">
                  <c:v>980</c:v>
                </c:pt>
                <c:pt idx="54602">
                  <c:v>954</c:v>
                </c:pt>
                <c:pt idx="54603">
                  <c:v>929</c:v>
                </c:pt>
                <c:pt idx="54604">
                  <c:v>909</c:v>
                </c:pt>
                <c:pt idx="54605">
                  <c:v>896</c:v>
                </c:pt>
                <c:pt idx="54606">
                  <c:v>857</c:v>
                </c:pt>
                <c:pt idx="54607">
                  <c:v>900</c:v>
                </c:pt>
                <c:pt idx="54608">
                  <c:v>931</c:v>
                </c:pt>
                <c:pt idx="54609">
                  <c:v>985</c:v>
                </c:pt>
                <c:pt idx="54610">
                  <c:v>1032</c:v>
                </c:pt>
                <c:pt idx="54611">
                  <c:v>1068</c:v>
                </c:pt>
                <c:pt idx="54612">
                  <c:v>1082</c:v>
                </c:pt>
                <c:pt idx="54613">
                  <c:v>1085</c:v>
                </c:pt>
                <c:pt idx="54614">
                  <c:v>1096</c:v>
                </c:pt>
                <c:pt idx="54615">
                  <c:v>1080</c:v>
                </c:pt>
                <c:pt idx="54616">
                  <c:v>1058</c:v>
                </c:pt>
                <c:pt idx="54617">
                  <c:v>1040</c:v>
                </c:pt>
                <c:pt idx="54618">
                  <c:v>1171</c:v>
                </c:pt>
                <c:pt idx="54619">
                  <c:v>1184</c:v>
                </c:pt>
                <c:pt idx="54620">
                  <c:v>1188</c:v>
                </c:pt>
                <c:pt idx="54621">
                  <c:v>1161</c:v>
                </c:pt>
                <c:pt idx="54622">
                  <c:v>1109</c:v>
                </c:pt>
                <c:pt idx="54623">
                  <c:v>1048</c:v>
                </c:pt>
                <c:pt idx="54624">
                  <c:v>1003</c:v>
                </c:pt>
                <c:pt idx="54625">
                  <c:v>974</c:v>
                </c:pt>
                <c:pt idx="54626">
                  <c:v>946</c:v>
                </c:pt>
                <c:pt idx="54627">
                  <c:v>924</c:v>
                </c:pt>
                <c:pt idx="54628">
                  <c:v>939</c:v>
                </c:pt>
                <c:pt idx="54629">
                  <c:v>998</c:v>
                </c:pt>
                <c:pt idx="54630">
                  <c:v>971</c:v>
                </c:pt>
                <c:pt idx="54631">
                  <c:v>1199</c:v>
                </c:pt>
                <c:pt idx="54632">
                  <c:v>1357</c:v>
                </c:pt>
                <c:pt idx="54633">
                  <c:v>1463</c:v>
                </c:pt>
                <c:pt idx="54634">
                  <c:v>1512</c:v>
                </c:pt>
                <c:pt idx="54635">
                  <c:v>1527</c:v>
                </c:pt>
                <c:pt idx="54636">
                  <c:v>1546</c:v>
                </c:pt>
                <c:pt idx="54637">
                  <c:v>1578</c:v>
                </c:pt>
                <c:pt idx="54638">
                  <c:v>1564</c:v>
                </c:pt>
                <c:pt idx="54639">
                  <c:v>1502</c:v>
                </c:pt>
                <c:pt idx="54640">
                  <c:v>1389</c:v>
                </c:pt>
                <c:pt idx="54641">
                  <c:v>1248</c:v>
                </c:pt>
                <c:pt idx="54642">
                  <c:v>1338</c:v>
                </c:pt>
                <c:pt idx="54643">
                  <c:v>1310</c:v>
                </c:pt>
                <c:pt idx="54644">
                  <c:v>1263</c:v>
                </c:pt>
                <c:pt idx="54645">
                  <c:v>1205</c:v>
                </c:pt>
                <c:pt idx="54646">
                  <c:v>1143</c:v>
                </c:pt>
                <c:pt idx="54647">
                  <c:v>1074</c:v>
                </c:pt>
                <c:pt idx="54648">
                  <c:v>1036</c:v>
                </c:pt>
                <c:pt idx="54649">
                  <c:v>1002</c:v>
                </c:pt>
                <c:pt idx="54650">
                  <c:v>978</c:v>
                </c:pt>
                <c:pt idx="54651">
                  <c:v>958</c:v>
                </c:pt>
                <c:pt idx="54652">
                  <c:v>952</c:v>
                </c:pt>
                <c:pt idx="54653">
                  <c:v>976</c:v>
                </c:pt>
                <c:pt idx="54654">
                  <c:v>984</c:v>
                </c:pt>
                <c:pt idx="54655">
                  <c:v>1190</c:v>
                </c:pt>
                <c:pt idx="54656">
                  <c:v>1320</c:v>
                </c:pt>
                <c:pt idx="54657">
                  <c:v>1408</c:v>
                </c:pt>
                <c:pt idx="54658">
                  <c:v>1495</c:v>
                </c:pt>
                <c:pt idx="54659">
                  <c:v>1511</c:v>
                </c:pt>
                <c:pt idx="54660">
                  <c:v>1517</c:v>
                </c:pt>
                <c:pt idx="54661">
                  <c:v>1557</c:v>
                </c:pt>
                <c:pt idx="54662">
                  <c:v>1559</c:v>
                </c:pt>
                <c:pt idx="54663">
                  <c:v>1513</c:v>
                </c:pt>
                <c:pt idx="54664">
                  <c:v>1389</c:v>
                </c:pt>
                <c:pt idx="54665">
                  <c:v>1266</c:v>
                </c:pt>
                <c:pt idx="54666">
                  <c:v>1318</c:v>
                </c:pt>
                <c:pt idx="54667">
                  <c:v>1308</c:v>
                </c:pt>
                <c:pt idx="54668">
                  <c:v>1262</c:v>
                </c:pt>
                <c:pt idx="54669">
                  <c:v>1243</c:v>
                </c:pt>
                <c:pt idx="54670">
                  <c:v>1176</c:v>
                </c:pt>
                <c:pt idx="54671">
                  <c:v>1112</c:v>
                </c:pt>
                <c:pt idx="54672">
                  <c:v>1057</c:v>
                </c:pt>
                <c:pt idx="54673">
                  <c:v>1015</c:v>
                </c:pt>
                <c:pt idx="54674">
                  <c:v>970</c:v>
                </c:pt>
                <c:pt idx="54675">
                  <c:v>958</c:v>
                </c:pt>
                <c:pt idx="54676">
                  <c:v>958</c:v>
                </c:pt>
                <c:pt idx="54677">
                  <c:v>993</c:v>
                </c:pt>
                <c:pt idx="54678">
                  <c:v>987</c:v>
                </c:pt>
                <c:pt idx="54679">
                  <c:v>1173</c:v>
                </c:pt>
                <c:pt idx="54680">
                  <c:v>1321</c:v>
                </c:pt>
                <c:pt idx="54681">
                  <c:v>1430</c:v>
                </c:pt>
                <c:pt idx="54682">
                  <c:v>1501</c:v>
                </c:pt>
                <c:pt idx="54683">
                  <c:v>1520</c:v>
                </c:pt>
                <c:pt idx="54684">
                  <c:v>1523</c:v>
                </c:pt>
                <c:pt idx="54685">
                  <c:v>1561</c:v>
                </c:pt>
                <c:pt idx="54686">
                  <c:v>1547</c:v>
                </c:pt>
                <c:pt idx="54687">
                  <c:v>1513</c:v>
                </c:pt>
                <c:pt idx="54688">
                  <c:v>1401</c:v>
                </c:pt>
                <c:pt idx="54689">
                  <c:v>1259</c:v>
                </c:pt>
                <c:pt idx="54690">
                  <c:v>1358</c:v>
                </c:pt>
                <c:pt idx="54691">
                  <c:v>1352</c:v>
                </c:pt>
                <c:pt idx="54692">
                  <c:v>1312</c:v>
                </c:pt>
                <c:pt idx="54693">
                  <c:v>1278</c:v>
                </c:pt>
                <c:pt idx="54694">
                  <c:v>1210</c:v>
                </c:pt>
                <c:pt idx="54695">
                  <c:v>1129</c:v>
                </c:pt>
                <c:pt idx="54696">
                  <c:v>1062</c:v>
                </c:pt>
                <c:pt idx="54697">
                  <c:v>1026</c:v>
                </c:pt>
                <c:pt idx="54698">
                  <c:v>990</c:v>
                </c:pt>
                <c:pt idx="54699">
                  <c:v>969</c:v>
                </c:pt>
                <c:pt idx="54700">
                  <c:v>967</c:v>
                </c:pt>
                <c:pt idx="54701">
                  <c:v>983</c:v>
                </c:pt>
                <c:pt idx="54702">
                  <c:v>994</c:v>
                </c:pt>
                <c:pt idx="54703">
                  <c:v>1186</c:v>
                </c:pt>
                <c:pt idx="54704">
                  <c:v>1309</c:v>
                </c:pt>
                <c:pt idx="54705">
                  <c:v>1419</c:v>
                </c:pt>
                <c:pt idx="54706">
                  <c:v>1486</c:v>
                </c:pt>
                <c:pt idx="54707">
                  <c:v>1509</c:v>
                </c:pt>
                <c:pt idx="54708">
                  <c:v>1527</c:v>
                </c:pt>
                <c:pt idx="54709">
                  <c:v>1554</c:v>
                </c:pt>
                <c:pt idx="54710">
                  <c:v>1546</c:v>
                </c:pt>
                <c:pt idx="54711">
                  <c:v>1508</c:v>
                </c:pt>
                <c:pt idx="54712">
                  <c:v>1410</c:v>
                </c:pt>
                <c:pt idx="54713">
                  <c:v>1287</c:v>
                </c:pt>
                <c:pt idx="54714">
                  <c:v>1366</c:v>
                </c:pt>
                <c:pt idx="54715">
                  <c:v>1354</c:v>
                </c:pt>
                <c:pt idx="54716">
                  <c:v>1274</c:v>
                </c:pt>
                <c:pt idx="54717">
                  <c:v>1231</c:v>
                </c:pt>
                <c:pt idx="54718">
                  <c:v>1185</c:v>
                </c:pt>
                <c:pt idx="54719">
                  <c:v>1132</c:v>
                </c:pt>
                <c:pt idx="54720">
                  <c:v>1061</c:v>
                </c:pt>
                <c:pt idx="54721">
                  <c:v>1022</c:v>
                </c:pt>
                <c:pt idx="54722">
                  <c:v>988</c:v>
                </c:pt>
                <c:pt idx="54723">
                  <c:v>958</c:v>
                </c:pt>
                <c:pt idx="54724">
                  <c:v>953</c:v>
                </c:pt>
                <c:pt idx="54725">
                  <c:v>995</c:v>
                </c:pt>
                <c:pt idx="54726">
                  <c:v>987</c:v>
                </c:pt>
                <c:pt idx="54727">
                  <c:v>1173</c:v>
                </c:pt>
                <c:pt idx="54728">
                  <c:v>1347</c:v>
                </c:pt>
                <c:pt idx="54729">
                  <c:v>1455</c:v>
                </c:pt>
                <c:pt idx="54730">
                  <c:v>1518</c:v>
                </c:pt>
                <c:pt idx="54731">
                  <c:v>1537</c:v>
                </c:pt>
                <c:pt idx="54732">
                  <c:v>1545</c:v>
                </c:pt>
                <c:pt idx="54733">
                  <c:v>1547</c:v>
                </c:pt>
                <c:pt idx="54734">
                  <c:v>1548</c:v>
                </c:pt>
                <c:pt idx="54735">
                  <c:v>1499</c:v>
                </c:pt>
                <c:pt idx="54736">
                  <c:v>1361</c:v>
                </c:pt>
                <c:pt idx="54737">
                  <c:v>1260</c:v>
                </c:pt>
                <c:pt idx="54738">
                  <c:v>1349</c:v>
                </c:pt>
                <c:pt idx="54739">
                  <c:v>1321</c:v>
                </c:pt>
                <c:pt idx="54740">
                  <c:v>1276</c:v>
                </c:pt>
                <c:pt idx="54741">
                  <c:v>1230</c:v>
                </c:pt>
                <c:pt idx="54742">
                  <c:v>1178</c:v>
                </c:pt>
                <c:pt idx="54743">
                  <c:v>1118</c:v>
                </c:pt>
                <c:pt idx="54744">
                  <c:v>1059</c:v>
                </c:pt>
                <c:pt idx="54745">
                  <c:v>1009</c:v>
                </c:pt>
                <c:pt idx="54746">
                  <c:v>971</c:v>
                </c:pt>
                <c:pt idx="54747">
                  <c:v>966</c:v>
                </c:pt>
                <c:pt idx="54748">
                  <c:v>958</c:v>
                </c:pt>
                <c:pt idx="54749">
                  <c:v>950</c:v>
                </c:pt>
                <c:pt idx="54750">
                  <c:v>915</c:v>
                </c:pt>
                <c:pt idx="54751">
                  <c:v>1056</c:v>
                </c:pt>
                <c:pt idx="54752">
                  <c:v>1191</c:v>
                </c:pt>
                <c:pt idx="54753">
                  <c:v>1281</c:v>
                </c:pt>
                <c:pt idx="54754">
                  <c:v>1335</c:v>
                </c:pt>
                <c:pt idx="54755">
                  <c:v>1348</c:v>
                </c:pt>
                <c:pt idx="54756">
                  <c:v>1307</c:v>
                </c:pt>
                <c:pt idx="54757">
                  <c:v>1298</c:v>
                </c:pt>
                <c:pt idx="54758">
                  <c:v>1290</c:v>
                </c:pt>
                <c:pt idx="54759">
                  <c:v>1216</c:v>
                </c:pt>
                <c:pt idx="54760">
                  <c:v>1194</c:v>
                </c:pt>
                <c:pt idx="54761">
                  <c:v>1185</c:v>
                </c:pt>
                <c:pt idx="54762">
                  <c:v>1234</c:v>
                </c:pt>
                <c:pt idx="54763">
                  <c:v>1251</c:v>
                </c:pt>
                <c:pt idx="54764">
                  <c:v>1226</c:v>
                </c:pt>
                <c:pt idx="54765">
                  <c:v>1213</c:v>
                </c:pt>
                <c:pt idx="54766">
                  <c:v>1151</c:v>
                </c:pt>
                <c:pt idx="54767">
                  <c:v>1094</c:v>
                </c:pt>
                <c:pt idx="54768">
                  <c:v>1044</c:v>
                </c:pt>
                <c:pt idx="54769">
                  <c:v>996</c:v>
                </c:pt>
                <c:pt idx="54770">
                  <c:v>937</c:v>
                </c:pt>
                <c:pt idx="54771">
                  <c:v>953</c:v>
                </c:pt>
                <c:pt idx="54772">
                  <c:v>930</c:v>
                </c:pt>
                <c:pt idx="54773">
                  <c:v>924</c:v>
                </c:pt>
                <c:pt idx="54774">
                  <c:v>883</c:v>
                </c:pt>
                <c:pt idx="54775">
                  <c:v>935</c:v>
                </c:pt>
                <c:pt idx="54776">
                  <c:v>982</c:v>
                </c:pt>
                <c:pt idx="54777">
                  <c:v>1029</c:v>
                </c:pt>
                <c:pt idx="54778">
                  <c:v>1108</c:v>
                </c:pt>
                <c:pt idx="54779">
                  <c:v>1127</c:v>
                </c:pt>
                <c:pt idx="54780">
                  <c:v>1158</c:v>
                </c:pt>
                <c:pt idx="54781">
                  <c:v>1165</c:v>
                </c:pt>
                <c:pt idx="54782">
                  <c:v>1164</c:v>
                </c:pt>
                <c:pt idx="54783">
                  <c:v>1158</c:v>
                </c:pt>
                <c:pt idx="54784">
                  <c:v>1108</c:v>
                </c:pt>
                <c:pt idx="54785">
                  <c:v>1115</c:v>
                </c:pt>
                <c:pt idx="54786">
                  <c:v>1187</c:v>
                </c:pt>
                <c:pt idx="54787">
                  <c:v>1221</c:v>
                </c:pt>
                <c:pt idx="54788">
                  <c:v>1232</c:v>
                </c:pt>
                <c:pt idx="54789">
                  <c:v>1209</c:v>
                </c:pt>
                <c:pt idx="54790">
                  <c:v>1166</c:v>
                </c:pt>
                <c:pt idx="54791">
                  <c:v>1102</c:v>
                </c:pt>
                <c:pt idx="54792">
                  <c:v>1043</c:v>
                </c:pt>
                <c:pt idx="54793">
                  <c:v>1002</c:v>
                </c:pt>
                <c:pt idx="54794">
                  <c:v>981</c:v>
                </c:pt>
                <c:pt idx="54795">
                  <c:v>955</c:v>
                </c:pt>
                <c:pt idx="54796">
                  <c:v>975</c:v>
                </c:pt>
                <c:pt idx="54797">
                  <c:v>983</c:v>
                </c:pt>
                <c:pt idx="54798">
                  <c:v>978</c:v>
                </c:pt>
                <c:pt idx="54799">
                  <c:v>1223</c:v>
                </c:pt>
                <c:pt idx="54800">
                  <c:v>1373</c:v>
                </c:pt>
                <c:pt idx="54801">
                  <c:v>1464</c:v>
                </c:pt>
                <c:pt idx="54802">
                  <c:v>1528</c:v>
                </c:pt>
                <c:pt idx="54803">
                  <c:v>1536</c:v>
                </c:pt>
                <c:pt idx="54804">
                  <c:v>1536</c:v>
                </c:pt>
                <c:pt idx="54805">
                  <c:v>1554</c:v>
                </c:pt>
                <c:pt idx="54806">
                  <c:v>1559</c:v>
                </c:pt>
                <c:pt idx="54807">
                  <c:v>1514</c:v>
                </c:pt>
                <c:pt idx="54808">
                  <c:v>1414</c:v>
                </c:pt>
                <c:pt idx="54809">
                  <c:v>1287</c:v>
                </c:pt>
                <c:pt idx="54810">
                  <c:v>1357</c:v>
                </c:pt>
                <c:pt idx="54811">
                  <c:v>1344</c:v>
                </c:pt>
                <c:pt idx="54812">
                  <c:v>1317</c:v>
                </c:pt>
                <c:pt idx="54813">
                  <c:v>1274</c:v>
                </c:pt>
                <c:pt idx="54814">
                  <c:v>1205</c:v>
                </c:pt>
                <c:pt idx="54815">
                  <c:v>1135</c:v>
                </c:pt>
                <c:pt idx="54816">
                  <c:v>1069</c:v>
                </c:pt>
                <c:pt idx="54817">
                  <c:v>1047</c:v>
                </c:pt>
                <c:pt idx="54818">
                  <c:v>1002</c:v>
                </c:pt>
                <c:pt idx="54819">
                  <c:v>1017</c:v>
                </c:pt>
                <c:pt idx="54820">
                  <c:v>982</c:v>
                </c:pt>
                <c:pt idx="54821">
                  <c:v>1012</c:v>
                </c:pt>
                <c:pt idx="54822">
                  <c:v>1023</c:v>
                </c:pt>
                <c:pt idx="54823">
                  <c:v>1226</c:v>
                </c:pt>
                <c:pt idx="54824">
                  <c:v>1345</c:v>
                </c:pt>
                <c:pt idx="54825">
                  <c:v>1427</c:v>
                </c:pt>
                <c:pt idx="54826">
                  <c:v>1499</c:v>
                </c:pt>
                <c:pt idx="54827">
                  <c:v>1521</c:v>
                </c:pt>
                <c:pt idx="54828">
                  <c:v>1533</c:v>
                </c:pt>
                <c:pt idx="54829">
                  <c:v>1576</c:v>
                </c:pt>
                <c:pt idx="54830">
                  <c:v>1570</c:v>
                </c:pt>
                <c:pt idx="54831">
                  <c:v>1523</c:v>
                </c:pt>
                <c:pt idx="54832">
                  <c:v>1404</c:v>
                </c:pt>
                <c:pt idx="54833">
                  <c:v>1272</c:v>
                </c:pt>
                <c:pt idx="54834">
                  <c:v>1360</c:v>
                </c:pt>
                <c:pt idx="54835">
                  <c:v>1361</c:v>
                </c:pt>
                <c:pt idx="54836">
                  <c:v>1319</c:v>
                </c:pt>
                <c:pt idx="54837">
                  <c:v>1267</c:v>
                </c:pt>
                <c:pt idx="54838">
                  <c:v>1172</c:v>
                </c:pt>
                <c:pt idx="54839">
                  <c:v>1098</c:v>
                </c:pt>
                <c:pt idx="54840">
                  <c:v>1036</c:v>
                </c:pt>
                <c:pt idx="54841">
                  <c:v>1021</c:v>
                </c:pt>
                <c:pt idx="54842">
                  <c:v>1012</c:v>
                </c:pt>
                <c:pt idx="54843">
                  <c:v>993</c:v>
                </c:pt>
                <c:pt idx="54844">
                  <c:v>985</c:v>
                </c:pt>
                <c:pt idx="54845">
                  <c:v>998</c:v>
                </c:pt>
                <c:pt idx="54846">
                  <c:v>1001</c:v>
                </c:pt>
                <c:pt idx="54847">
                  <c:v>1213</c:v>
                </c:pt>
                <c:pt idx="54848">
                  <c:v>1360</c:v>
                </c:pt>
                <c:pt idx="54849">
                  <c:v>1434</c:v>
                </c:pt>
                <c:pt idx="54850">
                  <c:v>1490</c:v>
                </c:pt>
                <c:pt idx="54851">
                  <c:v>1508</c:v>
                </c:pt>
                <c:pt idx="54852">
                  <c:v>1522</c:v>
                </c:pt>
                <c:pt idx="54853">
                  <c:v>1559</c:v>
                </c:pt>
                <c:pt idx="54854">
                  <c:v>1537</c:v>
                </c:pt>
                <c:pt idx="54855">
                  <c:v>1482</c:v>
                </c:pt>
                <c:pt idx="54856">
                  <c:v>1383</c:v>
                </c:pt>
                <c:pt idx="54857">
                  <c:v>1250</c:v>
                </c:pt>
                <c:pt idx="54858">
                  <c:v>1303</c:v>
                </c:pt>
                <c:pt idx="54859">
                  <c:v>1321</c:v>
                </c:pt>
                <c:pt idx="54860">
                  <c:v>1296</c:v>
                </c:pt>
                <c:pt idx="54861">
                  <c:v>1227</c:v>
                </c:pt>
                <c:pt idx="54862">
                  <c:v>1172</c:v>
                </c:pt>
                <c:pt idx="54863">
                  <c:v>1089</c:v>
                </c:pt>
                <c:pt idx="54864">
                  <c:v>1037</c:v>
                </c:pt>
                <c:pt idx="54865">
                  <c:v>1010</c:v>
                </c:pt>
                <c:pt idx="54866">
                  <c:v>1004</c:v>
                </c:pt>
                <c:pt idx="54867">
                  <c:v>983</c:v>
                </c:pt>
                <c:pt idx="54868">
                  <c:v>976</c:v>
                </c:pt>
                <c:pt idx="54869">
                  <c:v>998</c:v>
                </c:pt>
                <c:pt idx="54870">
                  <c:v>1001</c:v>
                </c:pt>
                <c:pt idx="54871">
                  <c:v>1225</c:v>
                </c:pt>
                <c:pt idx="54872">
                  <c:v>1348</c:v>
                </c:pt>
                <c:pt idx="54873">
                  <c:v>1431</c:v>
                </c:pt>
                <c:pt idx="54874">
                  <c:v>1481</c:v>
                </c:pt>
                <c:pt idx="54875">
                  <c:v>1459</c:v>
                </c:pt>
                <c:pt idx="54876">
                  <c:v>1476</c:v>
                </c:pt>
                <c:pt idx="54877">
                  <c:v>1499</c:v>
                </c:pt>
                <c:pt idx="54878">
                  <c:v>1512</c:v>
                </c:pt>
                <c:pt idx="54879">
                  <c:v>1458</c:v>
                </c:pt>
                <c:pt idx="54880">
                  <c:v>1384</c:v>
                </c:pt>
                <c:pt idx="54881">
                  <c:v>1291</c:v>
                </c:pt>
                <c:pt idx="54882">
                  <c:v>1334</c:v>
                </c:pt>
                <c:pt idx="54883">
                  <c:v>1330</c:v>
                </c:pt>
                <c:pt idx="54884">
                  <c:v>1305</c:v>
                </c:pt>
                <c:pt idx="54885">
                  <c:v>1252</c:v>
                </c:pt>
                <c:pt idx="54886">
                  <c:v>1176</c:v>
                </c:pt>
                <c:pt idx="54887">
                  <c:v>1117</c:v>
                </c:pt>
                <c:pt idx="54888">
                  <c:v>1068</c:v>
                </c:pt>
                <c:pt idx="54889">
                  <c:v>1034</c:v>
                </c:pt>
                <c:pt idx="54890">
                  <c:v>1017</c:v>
                </c:pt>
                <c:pt idx="54891">
                  <c:v>979</c:v>
                </c:pt>
                <c:pt idx="54892">
                  <c:v>978</c:v>
                </c:pt>
                <c:pt idx="54893">
                  <c:v>1003</c:v>
                </c:pt>
                <c:pt idx="54894">
                  <c:v>1009</c:v>
                </c:pt>
                <c:pt idx="54895">
                  <c:v>1220</c:v>
                </c:pt>
                <c:pt idx="54896">
                  <c:v>1355</c:v>
                </c:pt>
                <c:pt idx="54897">
                  <c:v>1432</c:v>
                </c:pt>
                <c:pt idx="54898">
                  <c:v>1458</c:v>
                </c:pt>
                <c:pt idx="54899">
                  <c:v>1469</c:v>
                </c:pt>
                <c:pt idx="54900">
                  <c:v>1484</c:v>
                </c:pt>
                <c:pt idx="54901">
                  <c:v>1493</c:v>
                </c:pt>
                <c:pt idx="54902">
                  <c:v>1483</c:v>
                </c:pt>
                <c:pt idx="54903">
                  <c:v>1445</c:v>
                </c:pt>
                <c:pt idx="54904">
                  <c:v>1353</c:v>
                </c:pt>
                <c:pt idx="54905">
                  <c:v>1244</c:v>
                </c:pt>
                <c:pt idx="54906">
                  <c:v>1317</c:v>
                </c:pt>
                <c:pt idx="54907">
                  <c:v>1310</c:v>
                </c:pt>
                <c:pt idx="54908">
                  <c:v>1274</c:v>
                </c:pt>
                <c:pt idx="54909">
                  <c:v>1236</c:v>
                </c:pt>
                <c:pt idx="54910">
                  <c:v>1202</c:v>
                </c:pt>
                <c:pt idx="54911">
                  <c:v>1125</c:v>
                </c:pt>
                <c:pt idx="54912">
                  <c:v>1066</c:v>
                </c:pt>
                <c:pt idx="54913">
                  <c:v>1037</c:v>
                </c:pt>
                <c:pt idx="54914">
                  <c:v>1016</c:v>
                </c:pt>
                <c:pt idx="54915">
                  <c:v>1004</c:v>
                </c:pt>
                <c:pt idx="54916">
                  <c:v>993</c:v>
                </c:pt>
                <c:pt idx="54917">
                  <c:v>995</c:v>
                </c:pt>
                <c:pt idx="54918">
                  <c:v>980</c:v>
                </c:pt>
                <c:pt idx="54919">
                  <c:v>1098</c:v>
                </c:pt>
                <c:pt idx="54920">
                  <c:v>1218</c:v>
                </c:pt>
                <c:pt idx="54921">
                  <c:v>1319</c:v>
                </c:pt>
                <c:pt idx="54922">
                  <c:v>1359</c:v>
                </c:pt>
                <c:pt idx="54923">
                  <c:v>1347</c:v>
                </c:pt>
                <c:pt idx="54924">
                  <c:v>1330</c:v>
                </c:pt>
                <c:pt idx="54925">
                  <c:v>1326</c:v>
                </c:pt>
                <c:pt idx="54926">
                  <c:v>1304</c:v>
                </c:pt>
                <c:pt idx="54927">
                  <c:v>1260</c:v>
                </c:pt>
                <c:pt idx="54928">
                  <c:v>1214</c:v>
                </c:pt>
                <c:pt idx="54929">
                  <c:v>1180</c:v>
                </c:pt>
                <c:pt idx="54930">
                  <c:v>1301</c:v>
                </c:pt>
                <c:pt idx="54931">
                  <c:v>1296</c:v>
                </c:pt>
                <c:pt idx="54932">
                  <c:v>1265</c:v>
                </c:pt>
                <c:pt idx="54933">
                  <c:v>1224</c:v>
                </c:pt>
                <c:pt idx="54934">
                  <c:v>1174</c:v>
                </c:pt>
                <c:pt idx="54935">
                  <c:v>1121</c:v>
                </c:pt>
                <c:pt idx="54936">
                  <c:v>1067</c:v>
                </c:pt>
                <c:pt idx="54937">
                  <c:v>1051</c:v>
                </c:pt>
                <c:pt idx="54938">
                  <c:v>1002</c:v>
                </c:pt>
                <c:pt idx="54939">
                  <c:v>985</c:v>
                </c:pt>
                <c:pt idx="54940">
                  <c:v>984</c:v>
                </c:pt>
                <c:pt idx="54941">
                  <c:v>950</c:v>
                </c:pt>
                <c:pt idx="54942">
                  <c:v>906</c:v>
                </c:pt>
                <c:pt idx="54943">
                  <c:v>953</c:v>
                </c:pt>
                <c:pt idx="54944">
                  <c:v>996</c:v>
                </c:pt>
                <c:pt idx="54945">
                  <c:v>1042</c:v>
                </c:pt>
                <c:pt idx="54946">
                  <c:v>1099</c:v>
                </c:pt>
                <c:pt idx="54947">
                  <c:v>1125</c:v>
                </c:pt>
                <c:pt idx="54948">
                  <c:v>1142</c:v>
                </c:pt>
                <c:pt idx="54949">
                  <c:v>1159</c:v>
                </c:pt>
                <c:pt idx="54950">
                  <c:v>1156</c:v>
                </c:pt>
                <c:pt idx="54951">
                  <c:v>1141</c:v>
                </c:pt>
                <c:pt idx="54952">
                  <c:v>1124</c:v>
                </c:pt>
                <c:pt idx="54953">
                  <c:v>1091</c:v>
                </c:pt>
                <c:pt idx="54954">
                  <c:v>1174</c:v>
                </c:pt>
                <c:pt idx="54955">
                  <c:v>1194</c:v>
                </c:pt>
                <c:pt idx="54956">
                  <c:v>1202</c:v>
                </c:pt>
                <c:pt idx="54957">
                  <c:v>1181</c:v>
                </c:pt>
                <c:pt idx="54958">
                  <c:v>1123</c:v>
                </c:pt>
                <c:pt idx="54959">
                  <c:v>1067</c:v>
                </c:pt>
                <c:pt idx="54960">
                  <c:v>1027</c:v>
                </c:pt>
                <c:pt idx="54961">
                  <c:v>1010</c:v>
                </c:pt>
                <c:pt idx="54962">
                  <c:v>980</c:v>
                </c:pt>
                <c:pt idx="54963">
                  <c:v>956</c:v>
                </c:pt>
                <c:pt idx="54964">
                  <c:v>952</c:v>
                </c:pt>
                <c:pt idx="54965">
                  <c:v>966</c:v>
                </c:pt>
                <c:pt idx="54966">
                  <c:v>1009</c:v>
                </c:pt>
                <c:pt idx="54967">
                  <c:v>1221</c:v>
                </c:pt>
                <c:pt idx="54968">
                  <c:v>1384</c:v>
                </c:pt>
                <c:pt idx="54969">
                  <c:v>1483</c:v>
                </c:pt>
                <c:pt idx="54970">
                  <c:v>1542</c:v>
                </c:pt>
                <c:pt idx="54971">
                  <c:v>1552</c:v>
                </c:pt>
                <c:pt idx="54972">
                  <c:v>1559</c:v>
                </c:pt>
                <c:pt idx="54973">
                  <c:v>1583</c:v>
                </c:pt>
                <c:pt idx="54974">
                  <c:v>1572</c:v>
                </c:pt>
                <c:pt idx="54975">
                  <c:v>1516</c:v>
                </c:pt>
                <c:pt idx="54976">
                  <c:v>1409</c:v>
                </c:pt>
                <c:pt idx="54977">
                  <c:v>1299</c:v>
                </c:pt>
                <c:pt idx="54978">
                  <c:v>1367</c:v>
                </c:pt>
                <c:pt idx="54979">
                  <c:v>1360</c:v>
                </c:pt>
                <c:pt idx="54980">
                  <c:v>1318</c:v>
                </c:pt>
                <c:pt idx="54981">
                  <c:v>1273</c:v>
                </c:pt>
                <c:pt idx="54982">
                  <c:v>1202</c:v>
                </c:pt>
                <c:pt idx="54983">
                  <c:v>1151</c:v>
                </c:pt>
                <c:pt idx="54984">
                  <c:v>1079</c:v>
                </c:pt>
                <c:pt idx="54985">
                  <c:v>1058</c:v>
                </c:pt>
                <c:pt idx="54986">
                  <c:v>1029</c:v>
                </c:pt>
                <c:pt idx="54987">
                  <c:v>1010</c:v>
                </c:pt>
                <c:pt idx="54988">
                  <c:v>1002</c:v>
                </c:pt>
                <c:pt idx="54989">
                  <c:v>1020</c:v>
                </c:pt>
                <c:pt idx="54990">
                  <c:v>1051</c:v>
                </c:pt>
                <c:pt idx="54991">
                  <c:v>1266</c:v>
                </c:pt>
                <c:pt idx="54992">
                  <c:v>1367</c:v>
                </c:pt>
                <c:pt idx="54993">
                  <c:v>1465</c:v>
                </c:pt>
                <c:pt idx="54994">
                  <c:v>1520</c:v>
                </c:pt>
                <c:pt idx="54995">
                  <c:v>1531</c:v>
                </c:pt>
                <c:pt idx="54996">
                  <c:v>1556</c:v>
                </c:pt>
                <c:pt idx="54997">
                  <c:v>1570</c:v>
                </c:pt>
                <c:pt idx="54998">
                  <c:v>1553</c:v>
                </c:pt>
                <c:pt idx="54999">
                  <c:v>1495</c:v>
                </c:pt>
                <c:pt idx="55000">
                  <c:v>1392</c:v>
                </c:pt>
                <c:pt idx="55001">
                  <c:v>1265</c:v>
                </c:pt>
                <c:pt idx="55002">
                  <c:v>1313</c:v>
                </c:pt>
                <c:pt idx="55003">
                  <c:v>1319</c:v>
                </c:pt>
                <c:pt idx="55004">
                  <c:v>1280</c:v>
                </c:pt>
                <c:pt idx="55005">
                  <c:v>1234</c:v>
                </c:pt>
                <c:pt idx="55006">
                  <c:v>1162</c:v>
                </c:pt>
                <c:pt idx="55007">
                  <c:v>1094</c:v>
                </c:pt>
                <c:pt idx="55008">
                  <c:v>1032</c:v>
                </c:pt>
                <c:pt idx="55009">
                  <c:v>987</c:v>
                </c:pt>
                <c:pt idx="55010">
                  <c:v>957</c:v>
                </c:pt>
                <c:pt idx="55011">
                  <c:v>949</c:v>
                </c:pt>
                <c:pt idx="55012">
                  <c:v>938</c:v>
                </c:pt>
                <c:pt idx="55013">
                  <c:v>961</c:v>
                </c:pt>
                <c:pt idx="55014">
                  <c:v>984</c:v>
                </c:pt>
                <c:pt idx="55015">
                  <c:v>1183</c:v>
                </c:pt>
                <c:pt idx="55016">
                  <c:v>1321</c:v>
                </c:pt>
                <c:pt idx="55017">
                  <c:v>1437</c:v>
                </c:pt>
                <c:pt idx="55018">
                  <c:v>1497</c:v>
                </c:pt>
                <c:pt idx="55019">
                  <c:v>1492</c:v>
                </c:pt>
                <c:pt idx="55020">
                  <c:v>1521</c:v>
                </c:pt>
                <c:pt idx="55021">
                  <c:v>1544</c:v>
                </c:pt>
                <c:pt idx="55022">
                  <c:v>1547</c:v>
                </c:pt>
                <c:pt idx="55023">
                  <c:v>1504</c:v>
                </c:pt>
                <c:pt idx="55024">
                  <c:v>1366</c:v>
                </c:pt>
                <c:pt idx="55025">
                  <c:v>1245</c:v>
                </c:pt>
                <c:pt idx="55026">
                  <c:v>1315</c:v>
                </c:pt>
                <c:pt idx="55027">
                  <c:v>1290</c:v>
                </c:pt>
                <c:pt idx="55028">
                  <c:v>1258</c:v>
                </c:pt>
                <c:pt idx="55029">
                  <c:v>1218</c:v>
                </c:pt>
                <c:pt idx="55030">
                  <c:v>1142</c:v>
                </c:pt>
                <c:pt idx="55031">
                  <c:v>1088</c:v>
                </c:pt>
                <c:pt idx="55032">
                  <c:v>1033</c:v>
                </c:pt>
                <c:pt idx="55033">
                  <c:v>998</c:v>
                </c:pt>
                <c:pt idx="55034">
                  <c:v>967</c:v>
                </c:pt>
                <c:pt idx="55035">
                  <c:v>943</c:v>
                </c:pt>
                <c:pt idx="55036">
                  <c:v>935</c:v>
                </c:pt>
                <c:pt idx="55037">
                  <c:v>952</c:v>
                </c:pt>
                <c:pt idx="55038">
                  <c:v>982</c:v>
                </c:pt>
                <c:pt idx="55039">
                  <c:v>1168</c:v>
                </c:pt>
                <c:pt idx="55040">
                  <c:v>1345</c:v>
                </c:pt>
                <c:pt idx="55041">
                  <c:v>1443</c:v>
                </c:pt>
                <c:pt idx="55042">
                  <c:v>1498</c:v>
                </c:pt>
                <c:pt idx="55043">
                  <c:v>1507</c:v>
                </c:pt>
                <c:pt idx="55044">
                  <c:v>1511</c:v>
                </c:pt>
                <c:pt idx="55045">
                  <c:v>1540</c:v>
                </c:pt>
                <c:pt idx="55046">
                  <c:v>1538</c:v>
                </c:pt>
                <c:pt idx="55047">
                  <c:v>1490</c:v>
                </c:pt>
                <c:pt idx="55048">
                  <c:v>1371</c:v>
                </c:pt>
                <c:pt idx="55049">
                  <c:v>1260</c:v>
                </c:pt>
                <c:pt idx="55050">
                  <c:v>1332</c:v>
                </c:pt>
                <c:pt idx="55051">
                  <c:v>1317</c:v>
                </c:pt>
                <c:pt idx="55052">
                  <c:v>1284</c:v>
                </c:pt>
                <c:pt idx="55053">
                  <c:v>1229</c:v>
                </c:pt>
                <c:pt idx="55054">
                  <c:v>1170</c:v>
                </c:pt>
                <c:pt idx="55055">
                  <c:v>1107</c:v>
                </c:pt>
                <c:pt idx="55056">
                  <c:v>1063</c:v>
                </c:pt>
                <c:pt idx="55057">
                  <c:v>1027</c:v>
                </c:pt>
                <c:pt idx="55058">
                  <c:v>1005</c:v>
                </c:pt>
                <c:pt idx="55059">
                  <c:v>982</c:v>
                </c:pt>
                <c:pt idx="55060">
                  <c:v>982</c:v>
                </c:pt>
                <c:pt idx="55061">
                  <c:v>994</c:v>
                </c:pt>
                <c:pt idx="55062">
                  <c:v>1023</c:v>
                </c:pt>
                <c:pt idx="55063">
                  <c:v>1219</c:v>
                </c:pt>
                <c:pt idx="55064">
                  <c:v>1359</c:v>
                </c:pt>
                <c:pt idx="55065">
                  <c:v>1462</c:v>
                </c:pt>
                <c:pt idx="55066">
                  <c:v>1523</c:v>
                </c:pt>
                <c:pt idx="55067">
                  <c:v>1530</c:v>
                </c:pt>
                <c:pt idx="55068">
                  <c:v>1518</c:v>
                </c:pt>
                <c:pt idx="55069">
                  <c:v>1549</c:v>
                </c:pt>
                <c:pt idx="55070">
                  <c:v>1546</c:v>
                </c:pt>
                <c:pt idx="55071">
                  <c:v>1492</c:v>
                </c:pt>
                <c:pt idx="55072">
                  <c:v>1364</c:v>
                </c:pt>
                <c:pt idx="55073">
                  <c:v>1277</c:v>
                </c:pt>
                <c:pt idx="55074">
                  <c:v>1359</c:v>
                </c:pt>
                <c:pt idx="55075">
                  <c:v>1350</c:v>
                </c:pt>
                <c:pt idx="55076">
                  <c:v>1313</c:v>
                </c:pt>
                <c:pt idx="55077">
                  <c:v>1268</c:v>
                </c:pt>
                <c:pt idx="55078">
                  <c:v>1220</c:v>
                </c:pt>
                <c:pt idx="55079">
                  <c:v>1170</c:v>
                </c:pt>
                <c:pt idx="55080">
                  <c:v>1102</c:v>
                </c:pt>
                <c:pt idx="55081">
                  <c:v>1042</c:v>
                </c:pt>
                <c:pt idx="55082">
                  <c:v>1036</c:v>
                </c:pt>
                <c:pt idx="55083">
                  <c:v>1023</c:v>
                </c:pt>
                <c:pt idx="55084">
                  <c:v>996</c:v>
                </c:pt>
                <c:pt idx="55085">
                  <c:v>983</c:v>
                </c:pt>
                <c:pt idx="55086">
                  <c:v>967</c:v>
                </c:pt>
                <c:pt idx="55087">
                  <c:v>1072</c:v>
                </c:pt>
                <c:pt idx="55088">
                  <c:v>1196</c:v>
                </c:pt>
                <c:pt idx="55089">
                  <c:v>1306</c:v>
                </c:pt>
                <c:pt idx="55090">
                  <c:v>1332</c:v>
                </c:pt>
                <c:pt idx="55091">
                  <c:v>1342</c:v>
                </c:pt>
                <c:pt idx="55092">
                  <c:v>1303</c:v>
                </c:pt>
                <c:pt idx="55093">
                  <c:v>1282</c:v>
                </c:pt>
                <c:pt idx="55094">
                  <c:v>1273</c:v>
                </c:pt>
                <c:pt idx="55095">
                  <c:v>1235</c:v>
                </c:pt>
                <c:pt idx="55096">
                  <c:v>1192</c:v>
                </c:pt>
                <c:pt idx="55097">
                  <c:v>1178</c:v>
                </c:pt>
                <c:pt idx="55098">
                  <c:v>1261</c:v>
                </c:pt>
                <c:pt idx="55099">
                  <c:v>1271</c:v>
                </c:pt>
                <c:pt idx="55100">
                  <c:v>1234</c:v>
                </c:pt>
                <c:pt idx="55101">
                  <c:v>1203</c:v>
                </c:pt>
                <c:pt idx="55102">
                  <c:v>1155</c:v>
                </c:pt>
                <c:pt idx="55103">
                  <c:v>1120</c:v>
                </c:pt>
                <c:pt idx="55104">
                  <c:v>1072</c:v>
                </c:pt>
                <c:pt idx="55105">
                  <c:v>1034</c:v>
                </c:pt>
                <c:pt idx="55106">
                  <c:v>1010</c:v>
                </c:pt>
                <c:pt idx="55107">
                  <c:v>986</c:v>
                </c:pt>
                <c:pt idx="55108">
                  <c:v>975</c:v>
                </c:pt>
                <c:pt idx="55109">
                  <c:v>952</c:v>
                </c:pt>
                <c:pt idx="55110">
                  <c:v>920</c:v>
                </c:pt>
                <c:pt idx="55111">
                  <c:v>980</c:v>
                </c:pt>
                <c:pt idx="55112">
                  <c:v>1025</c:v>
                </c:pt>
                <c:pt idx="55113">
                  <c:v>1088</c:v>
                </c:pt>
                <c:pt idx="55114">
                  <c:v>1127</c:v>
                </c:pt>
                <c:pt idx="55115">
                  <c:v>1152</c:v>
                </c:pt>
                <c:pt idx="55116">
                  <c:v>1148</c:v>
                </c:pt>
                <c:pt idx="55117">
                  <c:v>1169</c:v>
                </c:pt>
                <c:pt idx="55118">
                  <c:v>1162</c:v>
                </c:pt>
                <c:pt idx="55119">
                  <c:v>1152</c:v>
                </c:pt>
                <c:pt idx="55120">
                  <c:v>1129</c:v>
                </c:pt>
                <c:pt idx="55121">
                  <c:v>1111</c:v>
                </c:pt>
                <c:pt idx="55122">
                  <c:v>1234</c:v>
                </c:pt>
                <c:pt idx="55123">
                  <c:v>1252</c:v>
                </c:pt>
                <c:pt idx="55124">
                  <c:v>1260</c:v>
                </c:pt>
                <c:pt idx="55125">
                  <c:v>1250</c:v>
                </c:pt>
                <c:pt idx="55126">
                  <c:v>1188</c:v>
                </c:pt>
                <c:pt idx="55127">
                  <c:v>1115</c:v>
                </c:pt>
                <c:pt idx="55128">
                  <c:v>1058</c:v>
                </c:pt>
                <c:pt idx="55129">
                  <c:v>1030</c:v>
                </c:pt>
                <c:pt idx="55130">
                  <c:v>1000</c:v>
                </c:pt>
                <c:pt idx="55131">
                  <c:v>998</c:v>
                </c:pt>
                <c:pt idx="55132">
                  <c:v>1001</c:v>
                </c:pt>
                <c:pt idx="55133">
                  <c:v>1021</c:v>
                </c:pt>
                <c:pt idx="55134">
                  <c:v>1056</c:v>
                </c:pt>
                <c:pt idx="55135">
                  <c:v>1256</c:v>
                </c:pt>
                <c:pt idx="55136">
                  <c:v>1419</c:v>
                </c:pt>
                <c:pt idx="55137">
                  <c:v>1514</c:v>
                </c:pt>
                <c:pt idx="55138">
                  <c:v>1558</c:v>
                </c:pt>
                <c:pt idx="55139">
                  <c:v>1585</c:v>
                </c:pt>
                <c:pt idx="55140">
                  <c:v>1578</c:v>
                </c:pt>
                <c:pt idx="55141">
                  <c:v>1597</c:v>
                </c:pt>
                <c:pt idx="55142">
                  <c:v>1584</c:v>
                </c:pt>
                <c:pt idx="55143">
                  <c:v>1535</c:v>
                </c:pt>
                <c:pt idx="55144">
                  <c:v>1432</c:v>
                </c:pt>
                <c:pt idx="55145">
                  <c:v>1307</c:v>
                </c:pt>
                <c:pt idx="55146">
                  <c:v>1383</c:v>
                </c:pt>
                <c:pt idx="55147">
                  <c:v>1377</c:v>
                </c:pt>
                <c:pt idx="55148">
                  <c:v>1344</c:v>
                </c:pt>
                <c:pt idx="55149">
                  <c:v>1302</c:v>
                </c:pt>
                <c:pt idx="55150">
                  <c:v>1240</c:v>
                </c:pt>
                <c:pt idx="55151">
                  <c:v>1167</c:v>
                </c:pt>
                <c:pt idx="55152">
                  <c:v>1119</c:v>
                </c:pt>
                <c:pt idx="55153">
                  <c:v>1095</c:v>
                </c:pt>
                <c:pt idx="55154">
                  <c:v>1050</c:v>
                </c:pt>
                <c:pt idx="55155">
                  <c:v>1034</c:v>
                </c:pt>
                <c:pt idx="55156">
                  <c:v>1019</c:v>
                </c:pt>
                <c:pt idx="55157">
                  <c:v>1031</c:v>
                </c:pt>
                <c:pt idx="55158">
                  <c:v>1064</c:v>
                </c:pt>
                <c:pt idx="55159">
                  <c:v>1266</c:v>
                </c:pt>
                <c:pt idx="55160">
                  <c:v>1403</c:v>
                </c:pt>
                <c:pt idx="55161">
                  <c:v>1487</c:v>
                </c:pt>
                <c:pt idx="55162">
                  <c:v>1535</c:v>
                </c:pt>
                <c:pt idx="55163">
                  <c:v>1536</c:v>
                </c:pt>
                <c:pt idx="55164">
                  <c:v>1554</c:v>
                </c:pt>
                <c:pt idx="55165">
                  <c:v>1552</c:v>
                </c:pt>
                <c:pt idx="55166">
                  <c:v>1520</c:v>
                </c:pt>
                <c:pt idx="55167">
                  <c:v>1427</c:v>
                </c:pt>
                <c:pt idx="55168">
                  <c:v>1344</c:v>
                </c:pt>
                <c:pt idx="55169">
                  <c:v>1265</c:v>
                </c:pt>
                <c:pt idx="55170">
                  <c:v>1367</c:v>
                </c:pt>
                <c:pt idx="55171">
                  <c:v>1350</c:v>
                </c:pt>
                <c:pt idx="55172">
                  <c:v>1324</c:v>
                </c:pt>
                <c:pt idx="55173">
                  <c:v>1248</c:v>
                </c:pt>
                <c:pt idx="55174">
                  <c:v>1170</c:v>
                </c:pt>
                <c:pt idx="55175">
                  <c:v>1096</c:v>
                </c:pt>
                <c:pt idx="55176">
                  <c:v>1058</c:v>
                </c:pt>
                <c:pt idx="55177">
                  <c:v>1026</c:v>
                </c:pt>
                <c:pt idx="55178">
                  <c:v>998</c:v>
                </c:pt>
                <c:pt idx="55179">
                  <c:v>987</c:v>
                </c:pt>
                <c:pt idx="55180">
                  <c:v>989</c:v>
                </c:pt>
                <c:pt idx="55181">
                  <c:v>992</c:v>
                </c:pt>
                <c:pt idx="55182">
                  <c:v>1048</c:v>
                </c:pt>
                <c:pt idx="55183">
                  <c:v>1260</c:v>
                </c:pt>
                <c:pt idx="55184">
                  <c:v>1404</c:v>
                </c:pt>
                <c:pt idx="55185">
                  <c:v>1485</c:v>
                </c:pt>
                <c:pt idx="55186">
                  <c:v>1531</c:v>
                </c:pt>
                <c:pt idx="55187">
                  <c:v>1552</c:v>
                </c:pt>
                <c:pt idx="55188">
                  <c:v>1555</c:v>
                </c:pt>
                <c:pt idx="55189">
                  <c:v>1509</c:v>
                </c:pt>
                <c:pt idx="55190">
                  <c:v>1492</c:v>
                </c:pt>
                <c:pt idx="55191">
                  <c:v>1436</c:v>
                </c:pt>
                <c:pt idx="55192">
                  <c:v>1367</c:v>
                </c:pt>
                <c:pt idx="55193">
                  <c:v>1263</c:v>
                </c:pt>
                <c:pt idx="55194">
                  <c:v>1353</c:v>
                </c:pt>
                <c:pt idx="55195">
                  <c:v>1340</c:v>
                </c:pt>
                <c:pt idx="55196">
                  <c:v>1290</c:v>
                </c:pt>
                <c:pt idx="55197">
                  <c:v>1246</c:v>
                </c:pt>
                <c:pt idx="55198">
                  <c:v>1177</c:v>
                </c:pt>
                <c:pt idx="55199">
                  <c:v>1100</c:v>
                </c:pt>
                <c:pt idx="55200">
                  <c:v>1055</c:v>
                </c:pt>
                <c:pt idx="55201">
                  <c:v>1020</c:v>
                </c:pt>
                <c:pt idx="55202">
                  <c:v>994</c:v>
                </c:pt>
                <c:pt idx="55203">
                  <c:v>998</c:v>
                </c:pt>
                <c:pt idx="55204">
                  <c:v>998</c:v>
                </c:pt>
                <c:pt idx="55205">
                  <c:v>1019</c:v>
                </c:pt>
                <c:pt idx="55206">
                  <c:v>1044</c:v>
                </c:pt>
                <c:pt idx="55207">
                  <c:v>1263</c:v>
                </c:pt>
                <c:pt idx="55208">
                  <c:v>1386</c:v>
                </c:pt>
                <c:pt idx="55209">
                  <c:v>1477</c:v>
                </c:pt>
                <c:pt idx="55210">
                  <c:v>1516</c:v>
                </c:pt>
                <c:pt idx="55211">
                  <c:v>1507</c:v>
                </c:pt>
                <c:pt idx="55212">
                  <c:v>1520</c:v>
                </c:pt>
                <c:pt idx="55213">
                  <c:v>1554</c:v>
                </c:pt>
                <c:pt idx="55214">
                  <c:v>1563</c:v>
                </c:pt>
                <c:pt idx="55215">
                  <c:v>1525</c:v>
                </c:pt>
                <c:pt idx="55216">
                  <c:v>1413</c:v>
                </c:pt>
                <c:pt idx="55217">
                  <c:v>1295</c:v>
                </c:pt>
                <c:pt idx="55218">
                  <c:v>1384</c:v>
                </c:pt>
                <c:pt idx="55219">
                  <c:v>1378</c:v>
                </c:pt>
                <c:pt idx="55220">
                  <c:v>1344</c:v>
                </c:pt>
                <c:pt idx="55221">
                  <c:v>1284</c:v>
                </c:pt>
                <c:pt idx="55222">
                  <c:v>1211</c:v>
                </c:pt>
                <c:pt idx="55223">
                  <c:v>1135</c:v>
                </c:pt>
                <c:pt idx="55224">
                  <c:v>1086</c:v>
                </c:pt>
                <c:pt idx="55225">
                  <c:v>1049</c:v>
                </c:pt>
                <c:pt idx="55226">
                  <c:v>1038</c:v>
                </c:pt>
                <c:pt idx="55227">
                  <c:v>1021</c:v>
                </c:pt>
                <c:pt idx="55228">
                  <c:v>1023</c:v>
                </c:pt>
                <c:pt idx="55229">
                  <c:v>1033</c:v>
                </c:pt>
                <c:pt idx="55230">
                  <c:v>1058</c:v>
                </c:pt>
                <c:pt idx="55231">
                  <c:v>1268</c:v>
                </c:pt>
                <c:pt idx="55232">
                  <c:v>1431</c:v>
                </c:pt>
                <c:pt idx="55233">
                  <c:v>1512</c:v>
                </c:pt>
                <c:pt idx="55234">
                  <c:v>1566</c:v>
                </c:pt>
                <c:pt idx="55235">
                  <c:v>1572</c:v>
                </c:pt>
                <c:pt idx="55236">
                  <c:v>1580</c:v>
                </c:pt>
                <c:pt idx="55237">
                  <c:v>1614</c:v>
                </c:pt>
                <c:pt idx="55238">
                  <c:v>1571</c:v>
                </c:pt>
                <c:pt idx="55239">
                  <c:v>1491</c:v>
                </c:pt>
                <c:pt idx="55240">
                  <c:v>1388</c:v>
                </c:pt>
                <c:pt idx="55241">
                  <c:v>1274</c:v>
                </c:pt>
                <c:pt idx="55242">
                  <c:v>1346</c:v>
                </c:pt>
                <c:pt idx="55243">
                  <c:v>1351</c:v>
                </c:pt>
                <c:pt idx="55244">
                  <c:v>1322</c:v>
                </c:pt>
                <c:pt idx="55245">
                  <c:v>1272</c:v>
                </c:pt>
                <c:pt idx="55246">
                  <c:v>1239</c:v>
                </c:pt>
                <c:pt idx="55247">
                  <c:v>1184</c:v>
                </c:pt>
                <c:pt idx="55248">
                  <c:v>1135</c:v>
                </c:pt>
                <c:pt idx="55249">
                  <c:v>1082</c:v>
                </c:pt>
                <c:pt idx="55250">
                  <c:v>1073</c:v>
                </c:pt>
                <c:pt idx="55251">
                  <c:v>1046</c:v>
                </c:pt>
                <c:pt idx="55252">
                  <c:v>1038</c:v>
                </c:pt>
                <c:pt idx="55253">
                  <c:v>1036</c:v>
                </c:pt>
                <c:pt idx="55254">
                  <c:v>1027</c:v>
                </c:pt>
                <c:pt idx="55255">
                  <c:v>1126</c:v>
                </c:pt>
                <c:pt idx="55256">
                  <c:v>1248</c:v>
                </c:pt>
                <c:pt idx="55257">
                  <c:v>1292</c:v>
                </c:pt>
                <c:pt idx="55258">
                  <c:v>1329</c:v>
                </c:pt>
                <c:pt idx="55259">
                  <c:v>1280</c:v>
                </c:pt>
                <c:pt idx="55260">
                  <c:v>1263</c:v>
                </c:pt>
                <c:pt idx="55261">
                  <c:v>1265</c:v>
                </c:pt>
                <c:pt idx="55262">
                  <c:v>1255</c:v>
                </c:pt>
                <c:pt idx="55263">
                  <c:v>1210</c:v>
                </c:pt>
                <c:pt idx="55264">
                  <c:v>1211</c:v>
                </c:pt>
                <c:pt idx="55265">
                  <c:v>1191</c:v>
                </c:pt>
                <c:pt idx="55266">
                  <c:v>1273</c:v>
                </c:pt>
                <c:pt idx="55267">
                  <c:v>1281</c:v>
                </c:pt>
                <c:pt idx="55268">
                  <c:v>1274</c:v>
                </c:pt>
                <c:pt idx="55269">
                  <c:v>1233</c:v>
                </c:pt>
                <c:pt idx="55270">
                  <c:v>1190</c:v>
                </c:pt>
                <c:pt idx="55271">
                  <c:v>1157</c:v>
                </c:pt>
                <c:pt idx="55272">
                  <c:v>1098</c:v>
                </c:pt>
                <c:pt idx="55273">
                  <c:v>1073</c:v>
                </c:pt>
                <c:pt idx="55274">
                  <c:v>1060</c:v>
                </c:pt>
                <c:pt idx="55275">
                  <c:v>1028</c:v>
                </c:pt>
                <c:pt idx="55276">
                  <c:v>1001</c:v>
                </c:pt>
                <c:pt idx="55277">
                  <c:v>969</c:v>
                </c:pt>
                <c:pt idx="55278">
                  <c:v>912</c:v>
                </c:pt>
                <c:pt idx="55279">
                  <c:v>953</c:v>
                </c:pt>
                <c:pt idx="55280">
                  <c:v>990</c:v>
                </c:pt>
                <c:pt idx="55281">
                  <c:v>1028</c:v>
                </c:pt>
                <c:pt idx="55282">
                  <c:v>1092</c:v>
                </c:pt>
                <c:pt idx="55283">
                  <c:v>1114</c:v>
                </c:pt>
                <c:pt idx="55284">
                  <c:v>1122</c:v>
                </c:pt>
                <c:pt idx="55285">
                  <c:v>1109</c:v>
                </c:pt>
                <c:pt idx="55286">
                  <c:v>1105</c:v>
                </c:pt>
                <c:pt idx="55287">
                  <c:v>1110</c:v>
                </c:pt>
                <c:pt idx="55288">
                  <c:v>1070</c:v>
                </c:pt>
                <c:pt idx="55289">
                  <c:v>1095</c:v>
                </c:pt>
                <c:pt idx="55290">
                  <c:v>1209</c:v>
                </c:pt>
                <c:pt idx="55291">
                  <c:v>1211</c:v>
                </c:pt>
                <c:pt idx="55292">
                  <c:v>1208</c:v>
                </c:pt>
                <c:pt idx="55293">
                  <c:v>1179</c:v>
                </c:pt>
                <c:pt idx="55294">
                  <c:v>1100</c:v>
                </c:pt>
                <c:pt idx="55295">
                  <c:v>1041</c:v>
                </c:pt>
                <c:pt idx="55296">
                  <c:v>997</c:v>
                </c:pt>
                <c:pt idx="55297">
                  <c:v>945</c:v>
                </c:pt>
                <c:pt idx="55298">
                  <c:v>919</c:v>
                </c:pt>
                <c:pt idx="55299">
                  <c:v>910</c:v>
                </c:pt>
                <c:pt idx="55300">
                  <c:v>904</c:v>
                </c:pt>
                <c:pt idx="55301">
                  <c:v>941</c:v>
                </c:pt>
                <c:pt idx="55302">
                  <c:v>966</c:v>
                </c:pt>
                <c:pt idx="55303">
                  <c:v>1189</c:v>
                </c:pt>
                <c:pt idx="55304">
                  <c:v>1352</c:v>
                </c:pt>
                <c:pt idx="55305">
                  <c:v>1443</c:v>
                </c:pt>
                <c:pt idx="55306">
                  <c:v>1502</c:v>
                </c:pt>
                <c:pt idx="55307">
                  <c:v>1519</c:v>
                </c:pt>
                <c:pt idx="55308">
                  <c:v>1514</c:v>
                </c:pt>
                <c:pt idx="55309">
                  <c:v>1545</c:v>
                </c:pt>
                <c:pt idx="55310">
                  <c:v>1553</c:v>
                </c:pt>
                <c:pt idx="55311">
                  <c:v>1489</c:v>
                </c:pt>
                <c:pt idx="55312">
                  <c:v>1369</c:v>
                </c:pt>
                <c:pt idx="55313">
                  <c:v>1254</c:v>
                </c:pt>
                <c:pt idx="55314">
                  <c:v>1352</c:v>
                </c:pt>
                <c:pt idx="55315">
                  <c:v>1348</c:v>
                </c:pt>
                <c:pt idx="55316">
                  <c:v>1318</c:v>
                </c:pt>
                <c:pt idx="55317">
                  <c:v>1265</c:v>
                </c:pt>
                <c:pt idx="55318">
                  <c:v>1170</c:v>
                </c:pt>
                <c:pt idx="55319">
                  <c:v>1089</c:v>
                </c:pt>
                <c:pt idx="55320">
                  <c:v>1022</c:v>
                </c:pt>
                <c:pt idx="55321">
                  <c:v>993</c:v>
                </c:pt>
                <c:pt idx="55322">
                  <c:v>965</c:v>
                </c:pt>
                <c:pt idx="55323">
                  <c:v>944</c:v>
                </c:pt>
                <c:pt idx="55324">
                  <c:v>940</c:v>
                </c:pt>
                <c:pt idx="55325">
                  <c:v>949</c:v>
                </c:pt>
                <c:pt idx="55326">
                  <c:v>991</c:v>
                </c:pt>
                <c:pt idx="55327">
                  <c:v>1233</c:v>
                </c:pt>
                <c:pt idx="55328">
                  <c:v>1389</c:v>
                </c:pt>
                <c:pt idx="55329">
                  <c:v>1500</c:v>
                </c:pt>
                <c:pt idx="55330">
                  <c:v>1545</c:v>
                </c:pt>
                <c:pt idx="55331">
                  <c:v>1528</c:v>
                </c:pt>
                <c:pt idx="55332">
                  <c:v>1530</c:v>
                </c:pt>
                <c:pt idx="55333">
                  <c:v>1532</c:v>
                </c:pt>
                <c:pt idx="55334">
                  <c:v>1471</c:v>
                </c:pt>
                <c:pt idx="55335">
                  <c:v>1398</c:v>
                </c:pt>
                <c:pt idx="55336">
                  <c:v>1327</c:v>
                </c:pt>
                <c:pt idx="55337">
                  <c:v>1234</c:v>
                </c:pt>
                <c:pt idx="55338">
                  <c:v>1326</c:v>
                </c:pt>
                <c:pt idx="55339">
                  <c:v>1315</c:v>
                </c:pt>
                <c:pt idx="55340">
                  <c:v>1266</c:v>
                </c:pt>
                <c:pt idx="55341">
                  <c:v>1192</c:v>
                </c:pt>
                <c:pt idx="55342">
                  <c:v>1124</c:v>
                </c:pt>
                <c:pt idx="55343">
                  <c:v>1055</c:v>
                </c:pt>
                <c:pt idx="55344">
                  <c:v>1003</c:v>
                </c:pt>
                <c:pt idx="55345">
                  <c:v>958</c:v>
                </c:pt>
                <c:pt idx="55346">
                  <c:v>941</c:v>
                </c:pt>
                <c:pt idx="55347">
                  <c:v>925</c:v>
                </c:pt>
                <c:pt idx="55348">
                  <c:v>929</c:v>
                </c:pt>
                <c:pt idx="55349">
                  <c:v>946</c:v>
                </c:pt>
                <c:pt idx="55350">
                  <c:v>981</c:v>
                </c:pt>
                <c:pt idx="55351">
                  <c:v>1174</c:v>
                </c:pt>
                <c:pt idx="55352">
                  <c:v>1307</c:v>
                </c:pt>
                <c:pt idx="55353">
                  <c:v>1377</c:v>
                </c:pt>
                <c:pt idx="55354">
                  <c:v>1452</c:v>
                </c:pt>
                <c:pt idx="55355">
                  <c:v>1462</c:v>
                </c:pt>
                <c:pt idx="55356">
                  <c:v>1456</c:v>
                </c:pt>
                <c:pt idx="55357">
                  <c:v>1472</c:v>
                </c:pt>
                <c:pt idx="55358">
                  <c:v>1441</c:v>
                </c:pt>
                <c:pt idx="55359">
                  <c:v>1374</c:v>
                </c:pt>
                <c:pt idx="55360">
                  <c:v>1301</c:v>
                </c:pt>
                <c:pt idx="55361">
                  <c:v>1216</c:v>
                </c:pt>
                <c:pt idx="55362">
                  <c:v>1299</c:v>
                </c:pt>
                <c:pt idx="55363">
                  <c:v>1275</c:v>
                </c:pt>
                <c:pt idx="55364">
                  <c:v>1236</c:v>
                </c:pt>
                <c:pt idx="55365">
                  <c:v>1161</c:v>
                </c:pt>
                <c:pt idx="55366">
                  <c:v>1113</c:v>
                </c:pt>
                <c:pt idx="55367">
                  <c:v>1054</c:v>
                </c:pt>
                <c:pt idx="55368">
                  <c:v>1007</c:v>
                </c:pt>
                <c:pt idx="55369">
                  <c:v>988</c:v>
                </c:pt>
                <c:pt idx="55370">
                  <c:v>960</c:v>
                </c:pt>
                <c:pt idx="55371">
                  <c:v>946</c:v>
                </c:pt>
                <c:pt idx="55372">
                  <c:v>947</c:v>
                </c:pt>
                <c:pt idx="55373">
                  <c:v>965</c:v>
                </c:pt>
                <c:pt idx="55374">
                  <c:v>1004</c:v>
                </c:pt>
                <c:pt idx="55375">
                  <c:v>1200</c:v>
                </c:pt>
                <c:pt idx="55376">
                  <c:v>1345</c:v>
                </c:pt>
                <c:pt idx="55377">
                  <c:v>1437</c:v>
                </c:pt>
                <c:pt idx="55378">
                  <c:v>1494</c:v>
                </c:pt>
                <c:pt idx="55379">
                  <c:v>1498</c:v>
                </c:pt>
                <c:pt idx="55380">
                  <c:v>1487</c:v>
                </c:pt>
                <c:pt idx="55381">
                  <c:v>1485</c:v>
                </c:pt>
                <c:pt idx="55382">
                  <c:v>1475</c:v>
                </c:pt>
                <c:pt idx="55383">
                  <c:v>1427</c:v>
                </c:pt>
                <c:pt idx="55384">
                  <c:v>1336</c:v>
                </c:pt>
                <c:pt idx="55385">
                  <c:v>1269</c:v>
                </c:pt>
                <c:pt idx="55386">
                  <c:v>1334</c:v>
                </c:pt>
                <c:pt idx="55387">
                  <c:v>1328</c:v>
                </c:pt>
                <c:pt idx="55388">
                  <c:v>1285</c:v>
                </c:pt>
                <c:pt idx="55389">
                  <c:v>1231</c:v>
                </c:pt>
                <c:pt idx="55390">
                  <c:v>1180</c:v>
                </c:pt>
                <c:pt idx="55391">
                  <c:v>1115</c:v>
                </c:pt>
                <c:pt idx="55392">
                  <c:v>1063</c:v>
                </c:pt>
                <c:pt idx="55393">
                  <c:v>1017</c:v>
                </c:pt>
                <c:pt idx="55394">
                  <c:v>1011</c:v>
                </c:pt>
                <c:pt idx="55395">
                  <c:v>990</c:v>
                </c:pt>
                <c:pt idx="55396">
                  <c:v>996</c:v>
                </c:pt>
                <c:pt idx="55397">
                  <c:v>1010</c:v>
                </c:pt>
                <c:pt idx="55398">
                  <c:v>1037</c:v>
                </c:pt>
                <c:pt idx="55399">
                  <c:v>1226</c:v>
                </c:pt>
                <c:pt idx="55400">
                  <c:v>1349</c:v>
                </c:pt>
                <c:pt idx="55401">
                  <c:v>1444</c:v>
                </c:pt>
                <c:pt idx="55402">
                  <c:v>1485</c:v>
                </c:pt>
                <c:pt idx="55403">
                  <c:v>1493</c:v>
                </c:pt>
                <c:pt idx="55404">
                  <c:v>1484</c:v>
                </c:pt>
                <c:pt idx="55405">
                  <c:v>1525</c:v>
                </c:pt>
                <c:pt idx="55406">
                  <c:v>1538</c:v>
                </c:pt>
                <c:pt idx="55407">
                  <c:v>1477</c:v>
                </c:pt>
                <c:pt idx="55408">
                  <c:v>1367</c:v>
                </c:pt>
                <c:pt idx="55409">
                  <c:v>1262</c:v>
                </c:pt>
                <c:pt idx="55410">
                  <c:v>1363</c:v>
                </c:pt>
                <c:pt idx="55411">
                  <c:v>1357</c:v>
                </c:pt>
                <c:pt idx="55412">
                  <c:v>1322</c:v>
                </c:pt>
                <c:pt idx="55413">
                  <c:v>1257</c:v>
                </c:pt>
                <c:pt idx="55414">
                  <c:v>1197</c:v>
                </c:pt>
                <c:pt idx="55415">
                  <c:v>1147</c:v>
                </c:pt>
                <c:pt idx="55416">
                  <c:v>1092</c:v>
                </c:pt>
                <c:pt idx="55417">
                  <c:v>1052</c:v>
                </c:pt>
                <c:pt idx="55418">
                  <c:v>1006</c:v>
                </c:pt>
                <c:pt idx="55419">
                  <c:v>991</c:v>
                </c:pt>
                <c:pt idx="55420">
                  <c:v>986</c:v>
                </c:pt>
                <c:pt idx="55421">
                  <c:v>961</c:v>
                </c:pt>
                <c:pt idx="55422">
                  <c:v>961</c:v>
                </c:pt>
                <c:pt idx="55423">
                  <c:v>1096</c:v>
                </c:pt>
                <c:pt idx="55424">
                  <c:v>1228</c:v>
                </c:pt>
                <c:pt idx="55425">
                  <c:v>1308</c:v>
                </c:pt>
                <c:pt idx="55426">
                  <c:v>1355</c:v>
                </c:pt>
                <c:pt idx="55427">
                  <c:v>1355</c:v>
                </c:pt>
                <c:pt idx="55428">
                  <c:v>1343</c:v>
                </c:pt>
                <c:pt idx="55429">
                  <c:v>1320</c:v>
                </c:pt>
                <c:pt idx="55430">
                  <c:v>1260</c:v>
                </c:pt>
                <c:pt idx="55431">
                  <c:v>1218</c:v>
                </c:pt>
                <c:pt idx="55432">
                  <c:v>1194</c:v>
                </c:pt>
                <c:pt idx="55433">
                  <c:v>1215</c:v>
                </c:pt>
                <c:pt idx="55434">
                  <c:v>1295</c:v>
                </c:pt>
                <c:pt idx="55435">
                  <c:v>1304</c:v>
                </c:pt>
                <c:pt idx="55436">
                  <c:v>1278</c:v>
                </c:pt>
                <c:pt idx="55437">
                  <c:v>1224</c:v>
                </c:pt>
                <c:pt idx="55438">
                  <c:v>1185</c:v>
                </c:pt>
                <c:pt idx="55439">
                  <c:v>1155</c:v>
                </c:pt>
                <c:pt idx="55440">
                  <c:v>1098</c:v>
                </c:pt>
                <c:pt idx="55441">
                  <c:v>1060</c:v>
                </c:pt>
                <c:pt idx="55442">
                  <c:v>1027</c:v>
                </c:pt>
                <c:pt idx="55443">
                  <c:v>990</c:v>
                </c:pt>
                <c:pt idx="55444">
                  <c:v>980</c:v>
                </c:pt>
                <c:pt idx="55445">
                  <c:v>948</c:v>
                </c:pt>
                <c:pt idx="55446">
                  <c:v>923</c:v>
                </c:pt>
                <c:pt idx="55447">
                  <c:v>969</c:v>
                </c:pt>
                <c:pt idx="55448">
                  <c:v>1025</c:v>
                </c:pt>
                <c:pt idx="55449">
                  <c:v>1048</c:v>
                </c:pt>
                <c:pt idx="55450">
                  <c:v>1104</c:v>
                </c:pt>
                <c:pt idx="55451">
                  <c:v>1124</c:v>
                </c:pt>
                <c:pt idx="55452">
                  <c:v>1115</c:v>
                </c:pt>
                <c:pt idx="55453">
                  <c:v>1117</c:v>
                </c:pt>
                <c:pt idx="55454">
                  <c:v>1091</c:v>
                </c:pt>
                <c:pt idx="55455">
                  <c:v>1048</c:v>
                </c:pt>
                <c:pt idx="55456">
                  <c:v>1040</c:v>
                </c:pt>
                <c:pt idx="55457">
                  <c:v>1050</c:v>
                </c:pt>
                <c:pt idx="55458">
                  <c:v>1118</c:v>
                </c:pt>
                <c:pt idx="55459">
                  <c:v>1123</c:v>
                </c:pt>
                <c:pt idx="55460">
                  <c:v>1113</c:v>
                </c:pt>
                <c:pt idx="55461">
                  <c:v>1101</c:v>
                </c:pt>
                <c:pt idx="55462">
                  <c:v>1041</c:v>
                </c:pt>
                <c:pt idx="55463">
                  <c:v>1008</c:v>
                </c:pt>
                <c:pt idx="55464">
                  <c:v>971</c:v>
                </c:pt>
                <c:pt idx="55465">
                  <c:v>945</c:v>
                </c:pt>
                <c:pt idx="55466">
                  <c:v>919</c:v>
                </c:pt>
                <c:pt idx="55467">
                  <c:v>914</c:v>
                </c:pt>
                <c:pt idx="55468">
                  <c:v>906</c:v>
                </c:pt>
                <c:pt idx="55469">
                  <c:v>878</c:v>
                </c:pt>
                <c:pt idx="55470">
                  <c:v>883</c:v>
                </c:pt>
                <c:pt idx="55471">
                  <c:v>947</c:v>
                </c:pt>
                <c:pt idx="55472">
                  <c:v>1015</c:v>
                </c:pt>
                <c:pt idx="55473">
                  <c:v>1058</c:v>
                </c:pt>
                <c:pt idx="55474">
                  <c:v>1110</c:v>
                </c:pt>
                <c:pt idx="55475">
                  <c:v>1134</c:v>
                </c:pt>
                <c:pt idx="55476">
                  <c:v>1149</c:v>
                </c:pt>
                <c:pt idx="55477">
                  <c:v>1139</c:v>
                </c:pt>
                <c:pt idx="55478">
                  <c:v>1132</c:v>
                </c:pt>
                <c:pt idx="55479">
                  <c:v>1142</c:v>
                </c:pt>
                <c:pt idx="55480">
                  <c:v>1092</c:v>
                </c:pt>
                <c:pt idx="55481">
                  <c:v>1115</c:v>
                </c:pt>
                <c:pt idx="55482">
                  <c:v>1210</c:v>
                </c:pt>
                <c:pt idx="55483">
                  <c:v>1239</c:v>
                </c:pt>
                <c:pt idx="55484">
                  <c:v>1234</c:v>
                </c:pt>
                <c:pt idx="55485">
                  <c:v>1193</c:v>
                </c:pt>
                <c:pt idx="55486">
                  <c:v>1141</c:v>
                </c:pt>
                <c:pt idx="55487">
                  <c:v>1077</c:v>
                </c:pt>
                <c:pt idx="55488">
                  <c:v>1029</c:v>
                </c:pt>
                <c:pt idx="55489">
                  <c:v>991</c:v>
                </c:pt>
                <c:pt idx="55490">
                  <c:v>967</c:v>
                </c:pt>
                <c:pt idx="55491">
                  <c:v>950</c:v>
                </c:pt>
                <c:pt idx="55492">
                  <c:v>952</c:v>
                </c:pt>
                <c:pt idx="55493">
                  <c:v>974</c:v>
                </c:pt>
                <c:pt idx="55494">
                  <c:v>1009</c:v>
                </c:pt>
                <c:pt idx="55495">
                  <c:v>1221</c:v>
                </c:pt>
                <c:pt idx="55496">
                  <c:v>1358</c:v>
                </c:pt>
                <c:pt idx="55497">
                  <c:v>1442</c:v>
                </c:pt>
                <c:pt idx="55498">
                  <c:v>1484</c:v>
                </c:pt>
                <c:pt idx="55499">
                  <c:v>1486</c:v>
                </c:pt>
                <c:pt idx="55500">
                  <c:v>1492</c:v>
                </c:pt>
                <c:pt idx="55501">
                  <c:v>1513</c:v>
                </c:pt>
                <c:pt idx="55502">
                  <c:v>1519</c:v>
                </c:pt>
                <c:pt idx="55503">
                  <c:v>1450</c:v>
                </c:pt>
                <c:pt idx="55504">
                  <c:v>1344</c:v>
                </c:pt>
                <c:pt idx="55505">
                  <c:v>1219</c:v>
                </c:pt>
                <c:pt idx="55506">
                  <c:v>1324</c:v>
                </c:pt>
                <c:pt idx="55507">
                  <c:v>1303</c:v>
                </c:pt>
                <c:pt idx="55508">
                  <c:v>1276</c:v>
                </c:pt>
                <c:pt idx="55509">
                  <c:v>1231</c:v>
                </c:pt>
                <c:pt idx="55510">
                  <c:v>1156</c:v>
                </c:pt>
                <c:pt idx="55511">
                  <c:v>1092</c:v>
                </c:pt>
                <c:pt idx="55512">
                  <c:v>1041</c:v>
                </c:pt>
                <c:pt idx="55513">
                  <c:v>1008</c:v>
                </c:pt>
                <c:pt idx="55514">
                  <c:v>979</c:v>
                </c:pt>
                <c:pt idx="55515">
                  <c:v>962</c:v>
                </c:pt>
                <c:pt idx="55516">
                  <c:v>967</c:v>
                </c:pt>
                <c:pt idx="55517">
                  <c:v>963</c:v>
                </c:pt>
                <c:pt idx="55518">
                  <c:v>1011</c:v>
                </c:pt>
                <c:pt idx="55519">
                  <c:v>1223</c:v>
                </c:pt>
                <c:pt idx="55520">
                  <c:v>1367</c:v>
                </c:pt>
                <c:pt idx="55521">
                  <c:v>1456</c:v>
                </c:pt>
                <c:pt idx="55522">
                  <c:v>1504</c:v>
                </c:pt>
                <c:pt idx="55523">
                  <c:v>1512</c:v>
                </c:pt>
                <c:pt idx="55524">
                  <c:v>1528</c:v>
                </c:pt>
                <c:pt idx="55525">
                  <c:v>1536</c:v>
                </c:pt>
                <c:pt idx="55526">
                  <c:v>1521</c:v>
                </c:pt>
                <c:pt idx="55527">
                  <c:v>1463</c:v>
                </c:pt>
                <c:pt idx="55528">
                  <c:v>1363</c:v>
                </c:pt>
                <c:pt idx="55529">
                  <c:v>1274</c:v>
                </c:pt>
                <c:pt idx="55530">
                  <c:v>1348</c:v>
                </c:pt>
                <c:pt idx="55531">
                  <c:v>1333</c:v>
                </c:pt>
                <c:pt idx="55532">
                  <c:v>1293</c:v>
                </c:pt>
                <c:pt idx="55533">
                  <c:v>1243</c:v>
                </c:pt>
                <c:pt idx="55534">
                  <c:v>1165</c:v>
                </c:pt>
                <c:pt idx="55535">
                  <c:v>1111</c:v>
                </c:pt>
                <c:pt idx="55536">
                  <c:v>1066</c:v>
                </c:pt>
                <c:pt idx="55537">
                  <c:v>1036</c:v>
                </c:pt>
                <c:pt idx="55538">
                  <c:v>1008</c:v>
                </c:pt>
                <c:pt idx="55539">
                  <c:v>997</c:v>
                </c:pt>
                <c:pt idx="55540">
                  <c:v>993</c:v>
                </c:pt>
                <c:pt idx="55541">
                  <c:v>1003</c:v>
                </c:pt>
                <c:pt idx="55542">
                  <c:v>1052</c:v>
                </c:pt>
                <c:pt idx="55543">
                  <c:v>1276</c:v>
                </c:pt>
                <c:pt idx="55544">
                  <c:v>1407</c:v>
                </c:pt>
                <c:pt idx="55545">
                  <c:v>1492</c:v>
                </c:pt>
                <c:pt idx="55546">
                  <c:v>1548</c:v>
                </c:pt>
                <c:pt idx="55547">
                  <c:v>1554</c:v>
                </c:pt>
                <c:pt idx="55548">
                  <c:v>1565</c:v>
                </c:pt>
                <c:pt idx="55549">
                  <c:v>1579</c:v>
                </c:pt>
                <c:pt idx="55550">
                  <c:v>1591</c:v>
                </c:pt>
                <c:pt idx="55551">
                  <c:v>1504</c:v>
                </c:pt>
                <c:pt idx="55552">
                  <c:v>1392</c:v>
                </c:pt>
                <c:pt idx="55553">
                  <c:v>1316</c:v>
                </c:pt>
                <c:pt idx="55554">
                  <c:v>1386</c:v>
                </c:pt>
                <c:pt idx="55555">
                  <c:v>1362</c:v>
                </c:pt>
                <c:pt idx="55556">
                  <c:v>1342</c:v>
                </c:pt>
                <c:pt idx="55557">
                  <c:v>1282</c:v>
                </c:pt>
                <c:pt idx="55558">
                  <c:v>1232</c:v>
                </c:pt>
                <c:pt idx="55559">
                  <c:v>1184</c:v>
                </c:pt>
                <c:pt idx="55560">
                  <c:v>1121</c:v>
                </c:pt>
                <c:pt idx="55561">
                  <c:v>1070</c:v>
                </c:pt>
                <c:pt idx="55562">
                  <c:v>1041</c:v>
                </c:pt>
                <c:pt idx="55563">
                  <c:v>1017</c:v>
                </c:pt>
                <c:pt idx="55564">
                  <c:v>1017</c:v>
                </c:pt>
                <c:pt idx="55565">
                  <c:v>1018</c:v>
                </c:pt>
                <c:pt idx="55566">
                  <c:v>1059</c:v>
                </c:pt>
                <c:pt idx="55567">
                  <c:v>1285</c:v>
                </c:pt>
                <c:pt idx="55568">
                  <c:v>1430</c:v>
                </c:pt>
                <c:pt idx="55569">
                  <c:v>1533</c:v>
                </c:pt>
                <c:pt idx="55570">
                  <c:v>1581</c:v>
                </c:pt>
                <c:pt idx="55571">
                  <c:v>1578</c:v>
                </c:pt>
                <c:pt idx="55572">
                  <c:v>1567</c:v>
                </c:pt>
                <c:pt idx="55573">
                  <c:v>1541</c:v>
                </c:pt>
                <c:pt idx="55574">
                  <c:v>1502</c:v>
                </c:pt>
                <c:pt idx="55575">
                  <c:v>1404</c:v>
                </c:pt>
                <c:pt idx="55576">
                  <c:v>1322</c:v>
                </c:pt>
                <c:pt idx="55577">
                  <c:v>1247</c:v>
                </c:pt>
                <c:pt idx="55578">
                  <c:v>1325</c:v>
                </c:pt>
                <c:pt idx="55579">
                  <c:v>1304</c:v>
                </c:pt>
                <c:pt idx="55580">
                  <c:v>1271</c:v>
                </c:pt>
                <c:pt idx="55581">
                  <c:v>1220</c:v>
                </c:pt>
                <c:pt idx="55582">
                  <c:v>1155</c:v>
                </c:pt>
                <c:pt idx="55583">
                  <c:v>1075</c:v>
                </c:pt>
                <c:pt idx="55584">
                  <c:v>1064</c:v>
                </c:pt>
                <c:pt idx="55585">
                  <c:v>1020</c:v>
                </c:pt>
                <c:pt idx="55586">
                  <c:v>984</c:v>
                </c:pt>
                <c:pt idx="55587">
                  <c:v>965</c:v>
                </c:pt>
                <c:pt idx="55588">
                  <c:v>950</c:v>
                </c:pt>
                <c:pt idx="55589">
                  <c:v>941</c:v>
                </c:pt>
                <c:pt idx="55590">
                  <c:v>954</c:v>
                </c:pt>
                <c:pt idx="55591">
                  <c:v>1072</c:v>
                </c:pt>
                <c:pt idx="55592">
                  <c:v>1185</c:v>
                </c:pt>
                <c:pt idx="55593">
                  <c:v>1282</c:v>
                </c:pt>
                <c:pt idx="55594">
                  <c:v>1326</c:v>
                </c:pt>
                <c:pt idx="55595">
                  <c:v>1332</c:v>
                </c:pt>
                <c:pt idx="55596">
                  <c:v>1291</c:v>
                </c:pt>
                <c:pt idx="55597">
                  <c:v>1241</c:v>
                </c:pt>
                <c:pt idx="55598">
                  <c:v>1190</c:v>
                </c:pt>
                <c:pt idx="55599">
                  <c:v>1155</c:v>
                </c:pt>
                <c:pt idx="55600">
                  <c:v>1118</c:v>
                </c:pt>
                <c:pt idx="55601">
                  <c:v>1105</c:v>
                </c:pt>
                <c:pt idx="55602">
                  <c:v>1164</c:v>
                </c:pt>
                <c:pt idx="55603">
                  <c:v>1149</c:v>
                </c:pt>
                <c:pt idx="55604">
                  <c:v>1120</c:v>
                </c:pt>
                <c:pt idx="55605">
                  <c:v>1081</c:v>
                </c:pt>
                <c:pt idx="55606">
                  <c:v>1039</c:v>
                </c:pt>
                <c:pt idx="55607">
                  <c:v>976</c:v>
                </c:pt>
                <c:pt idx="55608">
                  <c:v>934</c:v>
                </c:pt>
                <c:pt idx="55609">
                  <c:v>914</c:v>
                </c:pt>
                <c:pt idx="55610">
                  <c:v>898</c:v>
                </c:pt>
                <c:pt idx="55611">
                  <c:v>875</c:v>
                </c:pt>
                <c:pt idx="55612">
                  <c:v>875</c:v>
                </c:pt>
                <c:pt idx="55613">
                  <c:v>856</c:v>
                </c:pt>
                <c:pt idx="55614">
                  <c:v>838</c:v>
                </c:pt>
                <c:pt idx="55615">
                  <c:v>884</c:v>
                </c:pt>
                <c:pt idx="55616">
                  <c:v>923</c:v>
                </c:pt>
                <c:pt idx="55617">
                  <c:v>955</c:v>
                </c:pt>
                <c:pt idx="55618">
                  <c:v>1006</c:v>
                </c:pt>
                <c:pt idx="55619">
                  <c:v>1029</c:v>
                </c:pt>
                <c:pt idx="55620">
                  <c:v>1054</c:v>
                </c:pt>
                <c:pt idx="55621">
                  <c:v>1063</c:v>
                </c:pt>
                <c:pt idx="55622">
                  <c:v>1062</c:v>
                </c:pt>
                <c:pt idx="55623">
                  <c:v>1050</c:v>
                </c:pt>
                <c:pt idx="55624">
                  <c:v>1029</c:v>
                </c:pt>
                <c:pt idx="55625">
                  <c:v>1027</c:v>
                </c:pt>
                <c:pt idx="55626">
                  <c:v>1132</c:v>
                </c:pt>
                <c:pt idx="55627">
                  <c:v>1128</c:v>
                </c:pt>
                <c:pt idx="55628">
                  <c:v>1116</c:v>
                </c:pt>
                <c:pt idx="55629">
                  <c:v>1078</c:v>
                </c:pt>
                <c:pt idx="55630">
                  <c:v>1028</c:v>
                </c:pt>
                <c:pt idx="55631">
                  <c:v>980</c:v>
                </c:pt>
                <c:pt idx="55632">
                  <c:v>938</c:v>
                </c:pt>
                <c:pt idx="55633">
                  <c:v>903</c:v>
                </c:pt>
                <c:pt idx="55634">
                  <c:v>875</c:v>
                </c:pt>
                <c:pt idx="55635">
                  <c:v>860</c:v>
                </c:pt>
                <c:pt idx="55636">
                  <c:v>870</c:v>
                </c:pt>
                <c:pt idx="55637">
                  <c:v>896</c:v>
                </c:pt>
                <c:pt idx="55638">
                  <c:v>958</c:v>
                </c:pt>
                <c:pt idx="55639">
                  <c:v>1172</c:v>
                </c:pt>
                <c:pt idx="55640">
                  <c:v>1330</c:v>
                </c:pt>
                <c:pt idx="55641">
                  <c:v>1410</c:v>
                </c:pt>
                <c:pt idx="55642">
                  <c:v>1467</c:v>
                </c:pt>
                <c:pt idx="55643">
                  <c:v>1476</c:v>
                </c:pt>
                <c:pt idx="55644">
                  <c:v>1493</c:v>
                </c:pt>
                <c:pt idx="55645">
                  <c:v>1508</c:v>
                </c:pt>
                <c:pt idx="55646">
                  <c:v>1496</c:v>
                </c:pt>
                <c:pt idx="55647">
                  <c:v>1445</c:v>
                </c:pt>
                <c:pt idx="55648">
                  <c:v>1328</c:v>
                </c:pt>
                <c:pt idx="55649">
                  <c:v>1206</c:v>
                </c:pt>
                <c:pt idx="55650">
                  <c:v>1276</c:v>
                </c:pt>
                <c:pt idx="55651">
                  <c:v>1267</c:v>
                </c:pt>
                <c:pt idx="55652">
                  <c:v>1253</c:v>
                </c:pt>
                <c:pt idx="55653">
                  <c:v>1184</c:v>
                </c:pt>
                <c:pt idx="55654">
                  <c:v>1133</c:v>
                </c:pt>
                <c:pt idx="55655">
                  <c:v>1077</c:v>
                </c:pt>
                <c:pt idx="55656">
                  <c:v>1021</c:v>
                </c:pt>
                <c:pt idx="55657">
                  <c:v>993</c:v>
                </c:pt>
                <c:pt idx="55658">
                  <c:v>966</c:v>
                </c:pt>
                <c:pt idx="55659">
                  <c:v>945</c:v>
                </c:pt>
                <c:pt idx="55660">
                  <c:v>961</c:v>
                </c:pt>
                <c:pt idx="55661">
                  <c:v>981</c:v>
                </c:pt>
                <c:pt idx="55662">
                  <c:v>1017</c:v>
                </c:pt>
                <c:pt idx="55663">
                  <c:v>1199</c:v>
                </c:pt>
                <c:pt idx="55664">
                  <c:v>1351</c:v>
                </c:pt>
                <c:pt idx="55665">
                  <c:v>1436</c:v>
                </c:pt>
                <c:pt idx="55666">
                  <c:v>1476</c:v>
                </c:pt>
                <c:pt idx="55667">
                  <c:v>1410</c:v>
                </c:pt>
                <c:pt idx="55668">
                  <c:v>1388</c:v>
                </c:pt>
                <c:pt idx="55669">
                  <c:v>1402</c:v>
                </c:pt>
                <c:pt idx="55670">
                  <c:v>1390</c:v>
                </c:pt>
                <c:pt idx="55671">
                  <c:v>1331</c:v>
                </c:pt>
                <c:pt idx="55672">
                  <c:v>1264</c:v>
                </c:pt>
                <c:pt idx="55673">
                  <c:v>1167</c:v>
                </c:pt>
                <c:pt idx="55674">
                  <c:v>1251</c:v>
                </c:pt>
                <c:pt idx="55675">
                  <c:v>1244</c:v>
                </c:pt>
                <c:pt idx="55676">
                  <c:v>1213</c:v>
                </c:pt>
                <c:pt idx="55677">
                  <c:v>1147</c:v>
                </c:pt>
                <c:pt idx="55678">
                  <c:v>1092</c:v>
                </c:pt>
                <c:pt idx="55679">
                  <c:v>1025</c:v>
                </c:pt>
                <c:pt idx="55680">
                  <c:v>981</c:v>
                </c:pt>
                <c:pt idx="55681">
                  <c:v>964</c:v>
                </c:pt>
                <c:pt idx="55682">
                  <c:v>933</c:v>
                </c:pt>
                <c:pt idx="55683">
                  <c:v>912</c:v>
                </c:pt>
                <c:pt idx="55684">
                  <c:v>919</c:v>
                </c:pt>
                <c:pt idx="55685">
                  <c:v>918</c:v>
                </c:pt>
                <c:pt idx="55686">
                  <c:v>962</c:v>
                </c:pt>
                <c:pt idx="55687">
                  <c:v>1188</c:v>
                </c:pt>
                <c:pt idx="55688">
                  <c:v>1332</c:v>
                </c:pt>
                <c:pt idx="55689">
                  <c:v>1429</c:v>
                </c:pt>
                <c:pt idx="55690">
                  <c:v>1490</c:v>
                </c:pt>
                <c:pt idx="55691">
                  <c:v>1478</c:v>
                </c:pt>
                <c:pt idx="55692">
                  <c:v>1507</c:v>
                </c:pt>
                <c:pt idx="55693">
                  <c:v>1531</c:v>
                </c:pt>
                <c:pt idx="55694">
                  <c:v>1492</c:v>
                </c:pt>
                <c:pt idx="55695">
                  <c:v>1416</c:v>
                </c:pt>
                <c:pt idx="55696">
                  <c:v>1329</c:v>
                </c:pt>
                <c:pt idx="55697">
                  <c:v>1239</c:v>
                </c:pt>
                <c:pt idx="55698">
                  <c:v>1323</c:v>
                </c:pt>
                <c:pt idx="55699">
                  <c:v>1298</c:v>
                </c:pt>
                <c:pt idx="55700">
                  <c:v>1281</c:v>
                </c:pt>
                <c:pt idx="55701">
                  <c:v>1221</c:v>
                </c:pt>
                <c:pt idx="55702">
                  <c:v>1146</c:v>
                </c:pt>
                <c:pt idx="55703">
                  <c:v>1072</c:v>
                </c:pt>
                <c:pt idx="55704">
                  <c:v>1012</c:v>
                </c:pt>
                <c:pt idx="55705">
                  <c:v>973</c:v>
                </c:pt>
                <c:pt idx="55706">
                  <c:v>952</c:v>
                </c:pt>
                <c:pt idx="55707">
                  <c:v>932</c:v>
                </c:pt>
                <c:pt idx="55708">
                  <c:v>943</c:v>
                </c:pt>
                <c:pt idx="55709">
                  <c:v>936</c:v>
                </c:pt>
                <c:pt idx="55710">
                  <c:v>975</c:v>
                </c:pt>
                <c:pt idx="55711">
                  <c:v>1192</c:v>
                </c:pt>
                <c:pt idx="55712">
                  <c:v>1357</c:v>
                </c:pt>
                <c:pt idx="55713">
                  <c:v>1449</c:v>
                </c:pt>
                <c:pt idx="55714">
                  <c:v>1512</c:v>
                </c:pt>
                <c:pt idx="55715">
                  <c:v>1516</c:v>
                </c:pt>
                <c:pt idx="55716">
                  <c:v>1504</c:v>
                </c:pt>
                <c:pt idx="55717">
                  <c:v>1529</c:v>
                </c:pt>
                <c:pt idx="55718">
                  <c:v>1537</c:v>
                </c:pt>
                <c:pt idx="55719">
                  <c:v>1489</c:v>
                </c:pt>
                <c:pt idx="55720">
                  <c:v>1381</c:v>
                </c:pt>
                <c:pt idx="55721">
                  <c:v>1282</c:v>
                </c:pt>
                <c:pt idx="55722">
                  <c:v>1366</c:v>
                </c:pt>
                <c:pt idx="55723">
                  <c:v>1371</c:v>
                </c:pt>
                <c:pt idx="55724">
                  <c:v>1320</c:v>
                </c:pt>
                <c:pt idx="55725">
                  <c:v>1274</c:v>
                </c:pt>
                <c:pt idx="55726">
                  <c:v>1181</c:v>
                </c:pt>
                <c:pt idx="55727">
                  <c:v>1125</c:v>
                </c:pt>
                <c:pt idx="55728">
                  <c:v>1069</c:v>
                </c:pt>
                <c:pt idx="55729">
                  <c:v>1033</c:v>
                </c:pt>
                <c:pt idx="55730">
                  <c:v>1004</c:v>
                </c:pt>
                <c:pt idx="55731">
                  <c:v>974</c:v>
                </c:pt>
                <c:pt idx="55732">
                  <c:v>978</c:v>
                </c:pt>
                <c:pt idx="55733">
                  <c:v>964</c:v>
                </c:pt>
                <c:pt idx="55734">
                  <c:v>1035</c:v>
                </c:pt>
                <c:pt idx="55735">
                  <c:v>1246</c:v>
                </c:pt>
                <c:pt idx="55736">
                  <c:v>1404</c:v>
                </c:pt>
                <c:pt idx="55737">
                  <c:v>1495</c:v>
                </c:pt>
                <c:pt idx="55738">
                  <c:v>1550</c:v>
                </c:pt>
                <c:pt idx="55739">
                  <c:v>1521</c:v>
                </c:pt>
                <c:pt idx="55740">
                  <c:v>1544</c:v>
                </c:pt>
                <c:pt idx="55741">
                  <c:v>1542</c:v>
                </c:pt>
                <c:pt idx="55742">
                  <c:v>1516</c:v>
                </c:pt>
                <c:pt idx="55743">
                  <c:v>1454</c:v>
                </c:pt>
                <c:pt idx="55744">
                  <c:v>1370</c:v>
                </c:pt>
                <c:pt idx="55745">
                  <c:v>1286</c:v>
                </c:pt>
                <c:pt idx="55746">
                  <c:v>1357</c:v>
                </c:pt>
                <c:pt idx="55747">
                  <c:v>1356</c:v>
                </c:pt>
                <c:pt idx="55748">
                  <c:v>1312</c:v>
                </c:pt>
                <c:pt idx="55749">
                  <c:v>1251</c:v>
                </c:pt>
                <c:pt idx="55750">
                  <c:v>1205</c:v>
                </c:pt>
                <c:pt idx="55751">
                  <c:v>1152</c:v>
                </c:pt>
                <c:pt idx="55752">
                  <c:v>1084</c:v>
                </c:pt>
                <c:pt idx="55753">
                  <c:v>1054</c:v>
                </c:pt>
                <c:pt idx="55754">
                  <c:v>1026</c:v>
                </c:pt>
                <c:pt idx="55755">
                  <c:v>1006</c:v>
                </c:pt>
                <c:pt idx="55756">
                  <c:v>998</c:v>
                </c:pt>
                <c:pt idx="55757">
                  <c:v>978</c:v>
                </c:pt>
                <c:pt idx="55758">
                  <c:v>985</c:v>
                </c:pt>
                <c:pt idx="55759">
                  <c:v>1102</c:v>
                </c:pt>
                <c:pt idx="55760">
                  <c:v>1238</c:v>
                </c:pt>
                <c:pt idx="55761">
                  <c:v>1323</c:v>
                </c:pt>
                <c:pt idx="55762">
                  <c:v>1363</c:v>
                </c:pt>
                <c:pt idx="55763">
                  <c:v>1357</c:v>
                </c:pt>
                <c:pt idx="55764">
                  <c:v>1331</c:v>
                </c:pt>
                <c:pt idx="55765">
                  <c:v>1285</c:v>
                </c:pt>
                <c:pt idx="55766">
                  <c:v>1259</c:v>
                </c:pt>
                <c:pt idx="55767">
                  <c:v>1220</c:v>
                </c:pt>
                <c:pt idx="55768">
                  <c:v>1196</c:v>
                </c:pt>
                <c:pt idx="55769">
                  <c:v>1200</c:v>
                </c:pt>
                <c:pt idx="55770">
                  <c:v>1292</c:v>
                </c:pt>
                <c:pt idx="55771">
                  <c:v>1299</c:v>
                </c:pt>
                <c:pt idx="55772">
                  <c:v>1259</c:v>
                </c:pt>
                <c:pt idx="55773">
                  <c:v>1211</c:v>
                </c:pt>
                <c:pt idx="55774">
                  <c:v>1163</c:v>
                </c:pt>
                <c:pt idx="55775">
                  <c:v>1117</c:v>
                </c:pt>
                <c:pt idx="55776">
                  <c:v>1068</c:v>
                </c:pt>
                <c:pt idx="55777">
                  <c:v>1033</c:v>
                </c:pt>
                <c:pt idx="55778">
                  <c:v>1006</c:v>
                </c:pt>
                <c:pt idx="55779">
                  <c:v>987</c:v>
                </c:pt>
                <c:pt idx="55780">
                  <c:v>987</c:v>
                </c:pt>
                <c:pt idx="55781">
                  <c:v>943</c:v>
                </c:pt>
                <c:pt idx="55782">
                  <c:v>924</c:v>
                </c:pt>
                <c:pt idx="55783">
                  <c:v>980</c:v>
                </c:pt>
                <c:pt idx="55784">
                  <c:v>1030</c:v>
                </c:pt>
                <c:pt idx="55785">
                  <c:v>1070</c:v>
                </c:pt>
                <c:pt idx="55786">
                  <c:v>1132</c:v>
                </c:pt>
                <c:pt idx="55787">
                  <c:v>1146</c:v>
                </c:pt>
                <c:pt idx="55788">
                  <c:v>1175</c:v>
                </c:pt>
                <c:pt idx="55789">
                  <c:v>1164</c:v>
                </c:pt>
                <c:pt idx="55790">
                  <c:v>1142</c:v>
                </c:pt>
                <c:pt idx="55791">
                  <c:v>1135</c:v>
                </c:pt>
                <c:pt idx="55792">
                  <c:v>1122</c:v>
                </c:pt>
                <c:pt idx="55793">
                  <c:v>1105</c:v>
                </c:pt>
                <c:pt idx="55794">
                  <c:v>1211</c:v>
                </c:pt>
                <c:pt idx="55795">
                  <c:v>1231</c:v>
                </c:pt>
                <c:pt idx="55796">
                  <c:v>1229</c:v>
                </c:pt>
                <c:pt idx="55797">
                  <c:v>1204</c:v>
                </c:pt>
                <c:pt idx="55798">
                  <c:v>1148</c:v>
                </c:pt>
                <c:pt idx="55799">
                  <c:v>1085</c:v>
                </c:pt>
                <c:pt idx="55800">
                  <c:v>1036</c:v>
                </c:pt>
                <c:pt idx="55801">
                  <c:v>1004</c:v>
                </c:pt>
                <c:pt idx="55802">
                  <c:v>979</c:v>
                </c:pt>
                <c:pt idx="55803">
                  <c:v>963</c:v>
                </c:pt>
                <c:pt idx="55804">
                  <c:v>959</c:v>
                </c:pt>
                <c:pt idx="55805">
                  <c:v>969</c:v>
                </c:pt>
                <c:pt idx="55806">
                  <c:v>1030</c:v>
                </c:pt>
                <c:pt idx="55807">
                  <c:v>1270</c:v>
                </c:pt>
                <c:pt idx="55808">
                  <c:v>1443</c:v>
                </c:pt>
                <c:pt idx="55809">
                  <c:v>1534</c:v>
                </c:pt>
                <c:pt idx="55810">
                  <c:v>1499</c:v>
                </c:pt>
                <c:pt idx="55811">
                  <c:v>1416</c:v>
                </c:pt>
                <c:pt idx="55812">
                  <c:v>1388</c:v>
                </c:pt>
                <c:pt idx="55813">
                  <c:v>1458</c:v>
                </c:pt>
                <c:pt idx="55814">
                  <c:v>1452</c:v>
                </c:pt>
                <c:pt idx="55815">
                  <c:v>1412</c:v>
                </c:pt>
                <c:pt idx="55816">
                  <c:v>1332</c:v>
                </c:pt>
                <c:pt idx="55817">
                  <c:v>1251</c:v>
                </c:pt>
                <c:pt idx="55818">
                  <c:v>1339</c:v>
                </c:pt>
                <c:pt idx="55819">
                  <c:v>1336</c:v>
                </c:pt>
                <c:pt idx="55820">
                  <c:v>1301</c:v>
                </c:pt>
                <c:pt idx="55821">
                  <c:v>1246</c:v>
                </c:pt>
                <c:pt idx="55822">
                  <c:v>1178</c:v>
                </c:pt>
                <c:pt idx="55823">
                  <c:v>1116</c:v>
                </c:pt>
                <c:pt idx="55824">
                  <c:v>1061</c:v>
                </c:pt>
                <c:pt idx="55825">
                  <c:v>1031</c:v>
                </c:pt>
                <c:pt idx="55826">
                  <c:v>1001</c:v>
                </c:pt>
                <c:pt idx="55827">
                  <c:v>984</c:v>
                </c:pt>
                <c:pt idx="55828">
                  <c:v>984</c:v>
                </c:pt>
                <c:pt idx="55829">
                  <c:v>1002</c:v>
                </c:pt>
                <c:pt idx="55830">
                  <c:v>1042</c:v>
                </c:pt>
                <c:pt idx="55831">
                  <c:v>1256</c:v>
                </c:pt>
                <c:pt idx="55832">
                  <c:v>1384</c:v>
                </c:pt>
                <c:pt idx="55833">
                  <c:v>1472</c:v>
                </c:pt>
                <c:pt idx="55834">
                  <c:v>1543</c:v>
                </c:pt>
                <c:pt idx="55835">
                  <c:v>1502</c:v>
                </c:pt>
                <c:pt idx="55836">
                  <c:v>1492</c:v>
                </c:pt>
                <c:pt idx="55837">
                  <c:v>1516</c:v>
                </c:pt>
                <c:pt idx="55838">
                  <c:v>1518</c:v>
                </c:pt>
                <c:pt idx="55839">
                  <c:v>1472</c:v>
                </c:pt>
                <c:pt idx="55840">
                  <c:v>1389</c:v>
                </c:pt>
                <c:pt idx="55841">
                  <c:v>1309</c:v>
                </c:pt>
                <c:pt idx="55842">
                  <c:v>1375</c:v>
                </c:pt>
                <c:pt idx="55843">
                  <c:v>1378</c:v>
                </c:pt>
                <c:pt idx="55844">
                  <c:v>1343</c:v>
                </c:pt>
                <c:pt idx="55845">
                  <c:v>1289</c:v>
                </c:pt>
                <c:pt idx="55846">
                  <c:v>1223</c:v>
                </c:pt>
                <c:pt idx="55847">
                  <c:v>1160</c:v>
                </c:pt>
                <c:pt idx="55848">
                  <c:v>1097</c:v>
                </c:pt>
                <c:pt idx="55849">
                  <c:v>1060</c:v>
                </c:pt>
                <c:pt idx="55850">
                  <c:v>1023</c:v>
                </c:pt>
                <c:pt idx="55851">
                  <c:v>1014</c:v>
                </c:pt>
                <c:pt idx="55852">
                  <c:v>1008</c:v>
                </c:pt>
                <c:pt idx="55853">
                  <c:v>1008</c:v>
                </c:pt>
                <c:pt idx="55854">
                  <c:v>1068</c:v>
                </c:pt>
                <c:pt idx="55855">
                  <c:v>1260</c:v>
                </c:pt>
                <c:pt idx="55856">
                  <c:v>1375</c:v>
                </c:pt>
                <c:pt idx="55857">
                  <c:v>1467</c:v>
                </c:pt>
                <c:pt idx="55858">
                  <c:v>1514</c:v>
                </c:pt>
                <c:pt idx="55859">
                  <c:v>1481</c:v>
                </c:pt>
                <c:pt idx="55860">
                  <c:v>1449</c:v>
                </c:pt>
                <c:pt idx="55861">
                  <c:v>1454</c:v>
                </c:pt>
                <c:pt idx="55862">
                  <c:v>1455</c:v>
                </c:pt>
                <c:pt idx="55863">
                  <c:v>1405</c:v>
                </c:pt>
                <c:pt idx="55864">
                  <c:v>1308</c:v>
                </c:pt>
                <c:pt idx="55865">
                  <c:v>1229</c:v>
                </c:pt>
                <c:pt idx="55866">
                  <c:v>1316</c:v>
                </c:pt>
                <c:pt idx="55867">
                  <c:v>1270</c:v>
                </c:pt>
                <c:pt idx="55868">
                  <c:v>1223</c:v>
                </c:pt>
                <c:pt idx="55869">
                  <c:v>1174</c:v>
                </c:pt>
                <c:pt idx="55870">
                  <c:v>1110</c:v>
                </c:pt>
                <c:pt idx="55871">
                  <c:v>1045</c:v>
                </c:pt>
                <c:pt idx="55872">
                  <c:v>1000</c:v>
                </c:pt>
                <c:pt idx="55873">
                  <c:v>970</c:v>
                </c:pt>
                <c:pt idx="55874">
                  <c:v>959</c:v>
                </c:pt>
                <c:pt idx="55875">
                  <c:v>945</c:v>
                </c:pt>
                <c:pt idx="55876">
                  <c:v>950</c:v>
                </c:pt>
                <c:pt idx="55877">
                  <c:v>961</c:v>
                </c:pt>
                <c:pt idx="55878">
                  <c:v>1013</c:v>
                </c:pt>
                <c:pt idx="55879">
                  <c:v>1215</c:v>
                </c:pt>
                <c:pt idx="55880">
                  <c:v>1339</c:v>
                </c:pt>
                <c:pt idx="55881">
                  <c:v>1418</c:v>
                </c:pt>
                <c:pt idx="55882">
                  <c:v>1468</c:v>
                </c:pt>
                <c:pt idx="55883">
                  <c:v>1484</c:v>
                </c:pt>
                <c:pt idx="55884">
                  <c:v>1502</c:v>
                </c:pt>
                <c:pt idx="55885">
                  <c:v>1510</c:v>
                </c:pt>
                <c:pt idx="55886">
                  <c:v>1442</c:v>
                </c:pt>
                <c:pt idx="55887">
                  <c:v>1397</c:v>
                </c:pt>
                <c:pt idx="55888">
                  <c:v>1339</c:v>
                </c:pt>
                <c:pt idx="55889">
                  <c:v>1275</c:v>
                </c:pt>
                <c:pt idx="55890">
                  <c:v>1371</c:v>
                </c:pt>
                <c:pt idx="55891">
                  <c:v>1350</c:v>
                </c:pt>
                <c:pt idx="55892">
                  <c:v>1311</c:v>
                </c:pt>
                <c:pt idx="55893">
                  <c:v>1267</c:v>
                </c:pt>
                <c:pt idx="55894">
                  <c:v>1195</c:v>
                </c:pt>
                <c:pt idx="55895">
                  <c:v>1124</c:v>
                </c:pt>
                <c:pt idx="55896">
                  <c:v>1067</c:v>
                </c:pt>
                <c:pt idx="55897">
                  <c:v>1029</c:v>
                </c:pt>
                <c:pt idx="55898">
                  <c:v>1011</c:v>
                </c:pt>
                <c:pt idx="55899">
                  <c:v>995</c:v>
                </c:pt>
                <c:pt idx="55900">
                  <c:v>1001</c:v>
                </c:pt>
                <c:pt idx="55901">
                  <c:v>1002</c:v>
                </c:pt>
                <c:pt idx="55902">
                  <c:v>1051</c:v>
                </c:pt>
                <c:pt idx="55903">
                  <c:v>1273</c:v>
                </c:pt>
                <c:pt idx="55904">
                  <c:v>1399</c:v>
                </c:pt>
                <c:pt idx="55905">
                  <c:v>1482</c:v>
                </c:pt>
                <c:pt idx="55906">
                  <c:v>1533</c:v>
                </c:pt>
                <c:pt idx="55907">
                  <c:v>1541</c:v>
                </c:pt>
                <c:pt idx="55908">
                  <c:v>1495</c:v>
                </c:pt>
                <c:pt idx="55909">
                  <c:v>1494</c:v>
                </c:pt>
                <c:pt idx="55910">
                  <c:v>1494</c:v>
                </c:pt>
                <c:pt idx="55911">
                  <c:v>1418</c:v>
                </c:pt>
                <c:pt idx="55912">
                  <c:v>1319</c:v>
                </c:pt>
                <c:pt idx="55913">
                  <c:v>1254</c:v>
                </c:pt>
                <c:pt idx="55914">
                  <c:v>1320</c:v>
                </c:pt>
                <c:pt idx="55915">
                  <c:v>1317</c:v>
                </c:pt>
                <c:pt idx="55916">
                  <c:v>1275</c:v>
                </c:pt>
                <c:pt idx="55917">
                  <c:v>1206</c:v>
                </c:pt>
                <c:pt idx="55918">
                  <c:v>1153</c:v>
                </c:pt>
                <c:pt idx="55919">
                  <c:v>1087</c:v>
                </c:pt>
                <c:pt idx="55920">
                  <c:v>1044</c:v>
                </c:pt>
                <c:pt idx="55921">
                  <c:v>988</c:v>
                </c:pt>
                <c:pt idx="55922">
                  <c:v>969</c:v>
                </c:pt>
                <c:pt idx="55923">
                  <c:v>954</c:v>
                </c:pt>
                <c:pt idx="55924">
                  <c:v>945</c:v>
                </c:pt>
                <c:pt idx="55925">
                  <c:v>927</c:v>
                </c:pt>
                <c:pt idx="55926">
                  <c:v>947</c:v>
                </c:pt>
                <c:pt idx="55927">
                  <c:v>1066</c:v>
                </c:pt>
                <c:pt idx="55928">
                  <c:v>1211</c:v>
                </c:pt>
                <c:pt idx="55929">
                  <c:v>1307</c:v>
                </c:pt>
                <c:pt idx="55930">
                  <c:v>1337</c:v>
                </c:pt>
                <c:pt idx="55931">
                  <c:v>1310</c:v>
                </c:pt>
                <c:pt idx="55932">
                  <c:v>1262</c:v>
                </c:pt>
                <c:pt idx="55933">
                  <c:v>1252</c:v>
                </c:pt>
                <c:pt idx="55934">
                  <c:v>1239</c:v>
                </c:pt>
                <c:pt idx="55935">
                  <c:v>1190</c:v>
                </c:pt>
                <c:pt idx="55936">
                  <c:v>1174</c:v>
                </c:pt>
                <c:pt idx="55937">
                  <c:v>1167</c:v>
                </c:pt>
                <c:pt idx="55938">
                  <c:v>1260</c:v>
                </c:pt>
                <c:pt idx="55939">
                  <c:v>1270</c:v>
                </c:pt>
                <c:pt idx="55940">
                  <c:v>1243</c:v>
                </c:pt>
                <c:pt idx="55941">
                  <c:v>1209</c:v>
                </c:pt>
                <c:pt idx="55942">
                  <c:v>1161</c:v>
                </c:pt>
                <c:pt idx="55943">
                  <c:v>1110</c:v>
                </c:pt>
                <c:pt idx="55944">
                  <c:v>1059</c:v>
                </c:pt>
                <c:pt idx="55945">
                  <c:v>1032</c:v>
                </c:pt>
                <c:pt idx="55946">
                  <c:v>1011</c:v>
                </c:pt>
                <c:pt idx="55947">
                  <c:v>985</c:v>
                </c:pt>
                <c:pt idx="55948">
                  <c:v>971</c:v>
                </c:pt>
                <c:pt idx="55949">
                  <c:v>915</c:v>
                </c:pt>
                <c:pt idx="55950">
                  <c:v>911</c:v>
                </c:pt>
                <c:pt idx="55951">
                  <c:v>967</c:v>
                </c:pt>
                <c:pt idx="55952">
                  <c:v>1024</c:v>
                </c:pt>
                <c:pt idx="55953">
                  <c:v>1078</c:v>
                </c:pt>
                <c:pt idx="55954">
                  <c:v>1136</c:v>
                </c:pt>
                <c:pt idx="55955">
                  <c:v>1155</c:v>
                </c:pt>
                <c:pt idx="55956">
                  <c:v>1163</c:v>
                </c:pt>
                <c:pt idx="55957">
                  <c:v>1136</c:v>
                </c:pt>
                <c:pt idx="55958">
                  <c:v>1136</c:v>
                </c:pt>
                <c:pt idx="55959">
                  <c:v>1120</c:v>
                </c:pt>
                <c:pt idx="55960">
                  <c:v>1121</c:v>
                </c:pt>
                <c:pt idx="55961">
                  <c:v>1120</c:v>
                </c:pt>
                <c:pt idx="55962">
                  <c:v>1236</c:v>
                </c:pt>
                <c:pt idx="55963">
                  <c:v>1245</c:v>
                </c:pt>
                <c:pt idx="55964">
                  <c:v>1247</c:v>
                </c:pt>
                <c:pt idx="55965">
                  <c:v>1211</c:v>
                </c:pt>
                <c:pt idx="55966">
                  <c:v>1143</c:v>
                </c:pt>
                <c:pt idx="55967">
                  <c:v>1103</c:v>
                </c:pt>
                <c:pt idx="55968">
                  <c:v>1040</c:v>
                </c:pt>
                <c:pt idx="55969">
                  <c:v>1002</c:v>
                </c:pt>
                <c:pt idx="55970">
                  <c:v>979</c:v>
                </c:pt>
                <c:pt idx="55971">
                  <c:v>967</c:v>
                </c:pt>
                <c:pt idx="55972">
                  <c:v>971</c:v>
                </c:pt>
                <c:pt idx="55973">
                  <c:v>984</c:v>
                </c:pt>
                <c:pt idx="55974">
                  <c:v>1024</c:v>
                </c:pt>
                <c:pt idx="55975">
                  <c:v>1253</c:v>
                </c:pt>
                <c:pt idx="55976">
                  <c:v>1393</c:v>
                </c:pt>
                <c:pt idx="55977">
                  <c:v>1471</c:v>
                </c:pt>
                <c:pt idx="55978">
                  <c:v>1495</c:v>
                </c:pt>
                <c:pt idx="55979">
                  <c:v>1515</c:v>
                </c:pt>
                <c:pt idx="55980">
                  <c:v>1523</c:v>
                </c:pt>
                <c:pt idx="55981">
                  <c:v>1451</c:v>
                </c:pt>
                <c:pt idx="55982">
                  <c:v>1462</c:v>
                </c:pt>
                <c:pt idx="55983">
                  <c:v>1386</c:v>
                </c:pt>
                <c:pt idx="55984">
                  <c:v>1303</c:v>
                </c:pt>
                <c:pt idx="55985">
                  <c:v>1224</c:v>
                </c:pt>
                <c:pt idx="55986">
                  <c:v>1305</c:v>
                </c:pt>
                <c:pt idx="55987">
                  <c:v>1297</c:v>
                </c:pt>
                <c:pt idx="55988">
                  <c:v>1265</c:v>
                </c:pt>
                <c:pt idx="55989">
                  <c:v>1211</c:v>
                </c:pt>
                <c:pt idx="55990">
                  <c:v>1144</c:v>
                </c:pt>
                <c:pt idx="55991">
                  <c:v>1065</c:v>
                </c:pt>
                <c:pt idx="55992">
                  <c:v>1014</c:v>
                </c:pt>
                <c:pt idx="55993">
                  <c:v>984</c:v>
                </c:pt>
                <c:pt idx="55994">
                  <c:v>964</c:v>
                </c:pt>
                <c:pt idx="55995">
                  <c:v>946</c:v>
                </c:pt>
                <c:pt idx="55996">
                  <c:v>945</c:v>
                </c:pt>
                <c:pt idx="55997">
                  <c:v>988</c:v>
                </c:pt>
                <c:pt idx="55998">
                  <c:v>1038</c:v>
                </c:pt>
                <c:pt idx="55999">
                  <c:v>1249</c:v>
                </c:pt>
                <c:pt idx="56000">
                  <c:v>1396</c:v>
                </c:pt>
                <c:pt idx="56001">
                  <c:v>1495</c:v>
                </c:pt>
                <c:pt idx="56002">
                  <c:v>1530</c:v>
                </c:pt>
                <c:pt idx="56003">
                  <c:v>1548</c:v>
                </c:pt>
                <c:pt idx="56004">
                  <c:v>1565</c:v>
                </c:pt>
                <c:pt idx="56005">
                  <c:v>1578</c:v>
                </c:pt>
                <c:pt idx="56006">
                  <c:v>1574</c:v>
                </c:pt>
                <c:pt idx="56007">
                  <c:v>1505</c:v>
                </c:pt>
                <c:pt idx="56008">
                  <c:v>1405</c:v>
                </c:pt>
                <c:pt idx="56009">
                  <c:v>1323</c:v>
                </c:pt>
                <c:pt idx="56010">
                  <c:v>1382</c:v>
                </c:pt>
                <c:pt idx="56011">
                  <c:v>1364</c:v>
                </c:pt>
                <c:pt idx="56012">
                  <c:v>1330</c:v>
                </c:pt>
                <c:pt idx="56013">
                  <c:v>1275</c:v>
                </c:pt>
                <c:pt idx="56014">
                  <c:v>1196</c:v>
                </c:pt>
                <c:pt idx="56015">
                  <c:v>1133</c:v>
                </c:pt>
                <c:pt idx="56016">
                  <c:v>1077</c:v>
                </c:pt>
                <c:pt idx="56017">
                  <c:v>1037</c:v>
                </c:pt>
                <c:pt idx="56018">
                  <c:v>1011</c:v>
                </c:pt>
                <c:pt idx="56019">
                  <c:v>997</c:v>
                </c:pt>
                <c:pt idx="56020">
                  <c:v>998</c:v>
                </c:pt>
                <c:pt idx="56021">
                  <c:v>996</c:v>
                </c:pt>
                <c:pt idx="56022">
                  <c:v>1048</c:v>
                </c:pt>
                <c:pt idx="56023">
                  <c:v>1251</c:v>
                </c:pt>
                <c:pt idx="56024">
                  <c:v>1396</c:v>
                </c:pt>
                <c:pt idx="56025">
                  <c:v>1493</c:v>
                </c:pt>
                <c:pt idx="56026">
                  <c:v>1540</c:v>
                </c:pt>
                <c:pt idx="56027">
                  <c:v>1524</c:v>
                </c:pt>
                <c:pt idx="56028">
                  <c:v>1468</c:v>
                </c:pt>
                <c:pt idx="56029">
                  <c:v>1445</c:v>
                </c:pt>
                <c:pt idx="56030">
                  <c:v>1435</c:v>
                </c:pt>
                <c:pt idx="56031">
                  <c:v>1364</c:v>
                </c:pt>
                <c:pt idx="56032">
                  <c:v>1274</c:v>
                </c:pt>
                <c:pt idx="56033">
                  <c:v>1218</c:v>
                </c:pt>
                <c:pt idx="56034">
                  <c:v>1293</c:v>
                </c:pt>
                <c:pt idx="56035">
                  <c:v>1272</c:v>
                </c:pt>
                <c:pt idx="56036">
                  <c:v>1234</c:v>
                </c:pt>
                <c:pt idx="56037">
                  <c:v>1173</c:v>
                </c:pt>
                <c:pt idx="56038">
                  <c:v>1104</c:v>
                </c:pt>
                <c:pt idx="56039">
                  <c:v>1053</c:v>
                </c:pt>
                <c:pt idx="56040">
                  <c:v>996</c:v>
                </c:pt>
                <c:pt idx="56041">
                  <c:v>966</c:v>
                </c:pt>
                <c:pt idx="56042">
                  <c:v>943</c:v>
                </c:pt>
                <c:pt idx="56043">
                  <c:v>933</c:v>
                </c:pt>
                <c:pt idx="56044">
                  <c:v>937</c:v>
                </c:pt>
                <c:pt idx="56045">
                  <c:v>945</c:v>
                </c:pt>
                <c:pt idx="56046">
                  <c:v>1003</c:v>
                </c:pt>
                <c:pt idx="56047">
                  <c:v>1202</c:v>
                </c:pt>
                <c:pt idx="56048">
                  <c:v>1357</c:v>
                </c:pt>
                <c:pt idx="56049">
                  <c:v>1440</c:v>
                </c:pt>
                <c:pt idx="56050">
                  <c:v>1486</c:v>
                </c:pt>
                <c:pt idx="56051">
                  <c:v>1504</c:v>
                </c:pt>
                <c:pt idx="56052">
                  <c:v>1502</c:v>
                </c:pt>
                <c:pt idx="56053">
                  <c:v>1521</c:v>
                </c:pt>
                <c:pt idx="56054">
                  <c:v>1426</c:v>
                </c:pt>
                <c:pt idx="56055">
                  <c:v>1399</c:v>
                </c:pt>
                <c:pt idx="56056">
                  <c:v>1311</c:v>
                </c:pt>
                <c:pt idx="56057">
                  <c:v>1257</c:v>
                </c:pt>
                <c:pt idx="56058">
                  <c:v>1300</c:v>
                </c:pt>
                <c:pt idx="56059">
                  <c:v>1263</c:v>
                </c:pt>
                <c:pt idx="56060">
                  <c:v>1222</c:v>
                </c:pt>
                <c:pt idx="56061">
                  <c:v>1168</c:v>
                </c:pt>
                <c:pt idx="56062">
                  <c:v>1110</c:v>
                </c:pt>
                <c:pt idx="56063">
                  <c:v>1047</c:v>
                </c:pt>
                <c:pt idx="56064">
                  <c:v>991</c:v>
                </c:pt>
                <c:pt idx="56065">
                  <c:v>957</c:v>
                </c:pt>
                <c:pt idx="56066">
                  <c:v>936</c:v>
                </c:pt>
                <c:pt idx="56067">
                  <c:v>915</c:v>
                </c:pt>
                <c:pt idx="56068">
                  <c:v>920</c:v>
                </c:pt>
                <c:pt idx="56069">
                  <c:v>927</c:v>
                </c:pt>
                <c:pt idx="56070">
                  <c:v>966</c:v>
                </c:pt>
                <c:pt idx="56071">
                  <c:v>1153</c:v>
                </c:pt>
                <c:pt idx="56072">
                  <c:v>1295</c:v>
                </c:pt>
                <c:pt idx="56073">
                  <c:v>1408</c:v>
                </c:pt>
                <c:pt idx="56074">
                  <c:v>1454</c:v>
                </c:pt>
                <c:pt idx="56075">
                  <c:v>1439</c:v>
                </c:pt>
                <c:pt idx="56076">
                  <c:v>1443</c:v>
                </c:pt>
                <c:pt idx="56077">
                  <c:v>1468</c:v>
                </c:pt>
                <c:pt idx="56078">
                  <c:v>1442</c:v>
                </c:pt>
                <c:pt idx="56079">
                  <c:v>1396</c:v>
                </c:pt>
                <c:pt idx="56080">
                  <c:v>1301</c:v>
                </c:pt>
                <c:pt idx="56081">
                  <c:v>1212</c:v>
                </c:pt>
                <c:pt idx="56082">
                  <c:v>1302</c:v>
                </c:pt>
                <c:pt idx="56083">
                  <c:v>1277</c:v>
                </c:pt>
                <c:pt idx="56084">
                  <c:v>1236</c:v>
                </c:pt>
                <c:pt idx="56085">
                  <c:v>1185</c:v>
                </c:pt>
                <c:pt idx="56086">
                  <c:v>1153</c:v>
                </c:pt>
                <c:pt idx="56087">
                  <c:v>1094</c:v>
                </c:pt>
                <c:pt idx="56088">
                  <c:v>1025</c:v>
                </c:pt>
                <c:pt idx="56089">
                  <c:v>994</c:v>
                </c:pt>
                <c:pt idx="56090">
                  <c:v>968</c:v>
                </c:pt>
                <c:pt idx="56091">
                  <c:v>948</c:v>
                </c:pt>
                <c:pt idx="56092">
                  <c:v>942</c:v>
                </c:pt>
                <c:pt idx="56093">
                  <c:v>923</c:v>
                </c:pt>
                <c:pt idx="56094">
                  <c:v>941</c:v>
                </c:pt>
                <c:pt idx="56095">
                  <c:v>1055</c:v>
                </c:pt>
                <c:pt idx="56096">
                  <c:v>1179</c:v>
                </c:pt>
                <c:pt idx="56097">
                  <c:v>1255</c:v>
                </c:pt>
                <c:pt idx="56098">
                  <c:v>1298</c:v>
                </c:pt>
                <c:pt idx="56099">
                  <c:v>1311</c:v>
                </c:pt>
                <c:pt idx="56100">
                  <c:v>1278</c:v>
                </c:pt>
                <c:pt idx="56101">
                  <c:v>1260</c:v>
                </c:pt>
                <c:pt idx="56102">
                  <c:v>1267</c:v>
                </c:pt>
                <c:pt idx="56103">
                  <c:v>1218</c:v>
                </c:pt>
                <c:pt idx="56104">
                  <c:v>1183</c:v>
                </c:pt>
                <c:pt idx="56105">
                  <c:v>1173</c:v>
                </c:pt>
                <c:pt idx="56106">
                  <c:v>1256</c:v>
                </c:pt>
                <c:pt idx="56107">
                  <c:v>1247</c:v>
                </c:pt>
                <c:pt idx="56108">
                  <c:v>1209</c:v>
                </c:pt>
                <c:pt idx="56109">
                  <c:v>1170</c:v>
                </c:pt>
                <c:pt idx="56110">
                  <c:v>1120</c:v>
                </c:pt>
                <c:pt idx="56111">
                  <c:v>1084</c:v>
                </c:pt>
                <c:pt idx="56112">
                  <c:v>1033</c:v>
                </c:pt>
                <c:pt idx="56113">
                  <c:v>999</c:v>
                </c:pt>
                <c:pt idx="56114">
                  <c:v>960</c:v>
                </c:pt>
                <c:pt idx="56115">
                  <c:v>934</c:v>
                </c:pt>
                <c:pt idx="56116">
                  <c:v>931</c:v>
                </c:pt>
                <c:pt idx="56117">
                  <c:v>879</c:v>
                </c:pt>
                <c:pt idx="56118">
                  <c:v>872</c:v>
                </c:pt>
                <c:pt idx="56119">
                  <c:v>936</c:v>
                </c:pt>
                <c:pt idx="56120">
                  <c:v>1006</c:v>
                </c:pt>
                <c:pt idx="56121">
                  <c:v>1059</c:v>
                </c:pt>
                <c:pt idx="56122">
                  <c:v>1114</c:v>
                </c:pt>
                <c:pt idx="56123">
                  <c:v>1130</c:v>
                </c:pt>
                <c:pt idx="56124">
                  <c:v>1122</c:v>
                </c:pt>
                <c:pt idx="56125">
                  <c:v>1098</c:v>
                </c:pt>
                <c:pt idx="56126">
                  <c:v>1071</c:v>
                </c:pt>
                <c:pt idx="56127">
                  <c:v>1056</c:v>
                </c:pt>
                <c:pt idx="56128">
                  <c:v>1044</c:v>
                </c:pt>
                <c:pt idx="56129">
                  <c:v>1054</c:v>
                </c:pt>
                <c:pt idx="56130">
                  <c:v>1145</c:v>
                </c:pt>
                <c:pt idx="56131">
                  <c:v>1138</c:v>
                </c:pt>
                <c:pt idx="56132">
                  <c:v>1136</c:v>
                </c:pt>
                <c:pt idx="56133">
                  <c:v>1094</c:v>
                </c:pt>
                <c:pt idx="56134">
                  <c:v>1036</c:v>
                </c:pt>
                <c:pt idx="56135">
                  <c:v>991</c:v>
                </c:pt>
                <c:pt idx="56136">
                  <c:v>924</c:v>
                </c:pt>
                <c:pt idx="56137">
                  <c:v>910</c:v>
                </c:pt>
                <c:pt idx="56138">
                  <c:v>886</c:v>
                </c:pt>
                <c:pt idx="56139">
                  <c:v>875</c:v>
                </c:pt>
                <c:pt idx="56140">
                  <c:v>885</c:v>
                </c:pt>
                <c:pt idx="56141">
                  <c:v>909</c:v>
                </c:pt>
                <c:pt idx="56142">
                  <c:v>963</c:v>
                </c:pt>
                <c:pt idx="56143">
                  <c:v>1166</c:v>
                </c:pt>
                <c:pt idx="56144">
                  <c:v>1312</c:v>
                </c:pt>
                <c:pt idx="56145">
                  <c:v>1397</c:v>
                </c:pt>
                <c:pt idx="56146">
                  <c:v>1451</c:v>
                </c:pt>
                <c:pt idx="56147">
                  <c:v>1459</c:v>
                </c:pt>
                <c:pt idx="56148">
                  <c:v>1473</c:v>
                </c:pt>
                <c:pt idx="56149">
                  <c:v>1482</c:v>
                </c:pt>
                <c:pt idx="56150">
                  <c:v>1473</c:v>
                </c:pt>
                <c:pt idx="56151">
                  <c:v>1414</c:v>
                </c:pt>
                <c:pt idx="56152">
                  <c:v>1306</c:v>
                </c:pt>
                <c:pt idx="56153">
                  <c:v>1201</c:v>
                </c:pt>
                <c:pt idx="56154">
                  <c:v>1295</c:v>
                </c:pt>
                <c:pt idx="56155">
                  <c:v>1280</c:v>
                </c:pt>
                <c:pt idx="56156">
                  <c:v>1244</c:v>
                </c:pt>
                <c:pt idx="56157">
                  <c:v>1194</c:v>
                </c:pt>
                <c:pt idx="56158">
                  <c:v>1123</c:v>
                </c:pt>
                <c:pt idx="56159">
                  <c:v>1065</c:v>
                </c:pt>
                <c:pt idx="56160">
                  <c:v>1007</c:v>
                </c:pt>
                <c:pt idx="56161">
                  <c:v>970</c:v>
                </c:pt>
                <c:pt idx="56162">
                  <c:v>952</c:v>
                </c:pt>
                <c:pt idx="56163">
                  <c:v>942</c:v>
                </c:pt>
                <c:pt idx="56164">
                  <c:v>945</c:v>
                </c:pt>
                <c:pt idx="56165">
                  <c:v>973</c:v>
                </c:pt>
                <c:pt idx="56166">
                  <c:v>1017</c:v>
                </c:pt>
                <c:pt idx="56167">
                  <c:v>1197</c:v>
                </c:pt>
                <c:pt idx="56168">
                  <c:v>1293</c:v>
                </c:pt>
                <c:pt idx="56169">
                  <c:v>1400</c:v>
                </c:pt>
                <c:pt idx="56170">
                  <c:v>1468</c:v>
                </c:pt>
                <c:pt idx="56171">
                  <c:v>1479</c:v>
                </c:pt>
                <c:pt idx="56172">
                  <c:v>1484</c:v>
                </c:pt>
                <c:pt idx="56173">
                  <c:v>1512</c:v>
                </c:pt>
                <c:pt idx="56174">
                  <c:v>1505</c:v>
                </c:pt>
                <c:pt idx="56175">
                  <c:v>1436</c:v>
                </c:pt>
                <c:pt idx="56176">
                  <c:v>1318</c:v>
                </c:pt>
                <c:pt idx="56177">
                  <c:v>1260</c:v>
                </c:pt>
                <c:pt idx="56178">
                  <c:v>1310</c:v>
                </c:pt>
                <c:pt idx="56179">
                  <c:v>1274</c:v>
                </c:pt>
                <c:pt idx="56180">
                  <c:v>1236</c:v>
                </c:pt>
                <c:pt idx="56181">
                  <c:v>1171</c:v>
                </c:pt>
                <c:pt idx="56182">
                  <c:v>1098</c:v>
                </c:pt>
                <c:pt idx="56183">
                  <c:v>1045</c:v>
                </c:pt>
                <c:pt idx="56184">
                  <c:v>1001</c:v>
                </c:pt>
                <c:pt idx="56185">
                  <c:v>956</c:v>
                </c:pt>
                <c:pt idx="56186">
                  <c:v>935</c:v>
                </c:pt>
                <c:pt idx="56187">
                  <c:v>917</c:v>
                </c:pt>
                <c:pt idx="56188">
                  <c:v>917</c:v>
                </c:pt>
                <c:pt idx="56189">
                  <c:v>931</c:v>
                </c:pt>
                <c:pt idx="56190">
                  <c:v>981</c:v>
                </c:pt>
                <c:pt idx="56191">
                  <c:v>1162</c:v>
                </c:pt>
                <c:pt idx="56192">
                  <c:v>1266</c:v>
                </c:pt>
                <c:pt idx="56193">
                  <c:v>1362</c:v>
                </c:pt>
                <c:pt idx="56194">
                  <c:v>1421</c:v>
                </c:pt>
                <c:pt idx="56195">
                  <c:v>1445</c:v>
                </c:pt>
                <c:pt idx="56196">
                  <c:v>1439</c:v>
                </c:pt>
                <c:pt idx="56197">
                  <c:v>1451</c:v>
                </c:pt>
                <c:pt idx="56198">
                  <c:v>1411</c:v>
                </c:pt>
                <c:pt idx="56199">
                  <c:v>1329</c:v>
                </c:pt>
                <c:pt idx="56200">
                  <c:v>1210</c:v>
                </c:pt>
                <c:pt idx="56201">
                  <c:v>1141</c:v>
                </c:pt>
                <c:pt idx="56202">
                  <c:v>1199</c:v>
                </c:pt>
                <c:pt idx="56203">
                  <c:v>1192</c:v>
                </c:pt>
                <c:pt idx="56204">
                  <c:v>1150</c:v>
                </c:pt>
                <c:pt idx="56205">
                  <c:v>1120</c:v>
                </c:pt>
                <c:pt idx="56206">
                  <c:v>1055</c:v>
                </c:pt>
                <c:pt idx="56207">
                  <c:v>986</c:v>
                </c:pt>
                <c:pt idx="56208">
                  <c:v>960</c:v>
                </c:pt>
                <c:pt idx="56209">
                  <c:v>925</c:v>
                </c:pt>
                <c:pt idx="56210">
                  <c:v>901</c:v>
                </c:pt>
                <c:pt idx="56211">
                  <c:v>882</c:v>
                </c:pt>
                <c:pt idx="56212">
                  <c:v>888</c:v>
                </c:pt>
                <c:pt idx="56213">
                  <c:v>920</c:v>
                </c:pt>
                <c:pt idx="56214">
                  <c:v>965</c:v>
                </c:pt>
                <c:pt idx="56215">
                  <c:v>1154</c:v>
                </c:pt>
                <c:pt idx="56216">
                  <c:v>1271</c:v>
                </c:pt>
                <c:pt idx="56217">
                  <c:v>1370</c:v>
                </c:pt>
                <c:pt idx="56218">
                  <c:v>1408</c:v>
                </c:pt>
                <c:pt idx="56219">
                  <c:v>1393</c:v>
                </c:pt>
                <c:pt idx="56220">
                  <c:v>1406</c:v>
                </c:pt>
                <c:pt idx="56221">
                  <c:v>1425</c:v>
                </c:pt>
                <c:pt idx="56222">
                  <c:v>1437</c:v>
                </c:pt>
                <c:pt idx="56223">
                  <c:v>1401</c:v>
                </c:pt>
                <c:pt idx="56224">
                  <c:v>1299</c:v>
                </c:pt>
                <c:pt idx="56225">
                  <c:v>1232</c:v>
                </c:pt>
                <c:pt idx="56226">
                  <c:v>1288</c:v>
                </c:pt>
                <c:pt idx="56227">
                  <c:v>1264</c:v>
                </c:pt>
                <c:pt idx="56228">
                  <c:v>1238</c:v>
                </c:pt>
                <c:pt idx="56229">
                  <c:v>1182</c:v>
                </c:pt>
                <c:pt idx="56230">
                  <c:v>1130</c:v>
                </c:pt>
                <c:pt idx="56231">
                  <c:v>1061</c:v>
                </c:pt>
                <c:pt idx="56232">
                  <c:v>1004</c:v>
                </c:pt>
                <c:pt idx="56233">
                  <c:v>975</c:v>
                </c:pt>
                <c:pt idx="56234">
                  <c:v>942</c:v>
                </c:pt>
                <c:pt idx="56235">
                  <c:v>933</c:v>
                </c:pt>
                <c:pt idx="56236">
                  <c:v>928</c:v>
                </c:pt>
                <c:pt idx="56237">
                  <c:v>940</c:v>
                </c:pt>
                <c:pt idx="56238">
                  <c:v>1004</c:v>
                </c:pt>
                <c:pt idx="56239">
                  <c:v>1198</c:v>
                </c:pt>
                <c:pt idx="56240">
                  <c:v>1319</c:v>
                </c:pt>
                <c:pt idx="56241">
                  <c:v>1339</c:v>
                </c:pt>
                <c:pt idx="56242">
                  <c:v>1385</c:v>
                </c:pt>
                <c:pt idx="56243">
                  <c:v>1369</c:v>
                </c:pt>
                <c:pt idx="56244">
                  <c:v>1379</c:v>
                </c:pt>
                <c:pt idx="56245">
                  <c:v>1379</c:v>
                </c:pt>
                <c:pt idx="56246">
                  <c:v>1373</c:v>
                </c:pt>
                <c:pt idx="56247">
                  <c:v>1324</c:v>
                </c:pt>
                <c:pt idx="56248">
                  <c:v>1234</c:v>
                </c:pt>
                <c:pt idx="56249">
                  <c:v>1187</c:v>
                </c:pt>
                <c:pt idx="56250">
                  <c:v>1265</c:v>
                </c:pt>
                <c:pt idx="56251">
                  <c:v>1256</c:v>
                </c:pt>
                <c:pt idx="56252">
                  <c:v>1219</c:v>
                </c:pt>
                <c:pt idx="56253">
                  <c:v>1180</c:v>
                </c:pt>
                <c:pt idx="56254">
                  <c:v>1123</c:v>
                </c:pt>
                <c:pt idx="56255">
                  <c:v>1067</c:v>
                </c:pt>
                <c:pt idx="56256">
                  <c:v>1023</c:v>
                </c:pt>
                <c:pt idx="56257">
                  <c:v>996</c:v>
                </c:pt>
                <c:pt idx="56258">
                  <c:v>976</c:v>
                </c:pt>
                <c:pt idx="56259">
                  <c:v>964</c:v>
                </c:pt>
                <c:pt idx="56260">
                  <c:v>968</c:v>
                </c:pt>
                <c:pt idx="56261">
                  <c:v>926</c:v>
                </c:pt>
                <c:pt idx="56262">
                  <c:v>958</c:v>
                </c:pt>
                <c:pt idx="56263">
                  <c:v>1060</c:v>
                </c:pt>
                <c:pt idx="56264">
                  <c:v>1187</c:v>
                </c:pt>
                <c:pt idx="56265">
                  <c:v>1278</c:v>
                </c:pt>
                <c:pt idx="56266">
                  <c:v>1324</c:v>
                </c:pt>
                <c:pt idx="56267">
                  <c:v>1312</c:v>
                </c:pt>
                <c:pt idx="56268">
                  <c:v>1272</c:v>
                </c:pt>
                <c:pt idx="56269">
                  <c:v>1270</c:v>
                </c:pt>
                <c:pt idx="56270">
                  <c:v>1255</c:v>
                </c:pt>
                <c:pt idx="56271">
                  <c:v>1229</c:v>
                </c:pt>
                <c:pt idx="56272">
                  <c:v>1226</c:v>
                </c:pt>
                <c:pt idx="56273">
                  <c:v>1198</c:v>
                </c:pt>
                <c:pt idx="56274">
                  <c:v>1292</c:v>
                </c:pt>
                <c:pt idx="56275">
                  <c:v>1274</c:v>
                </c:pt>
                <c:pt idx="56276">
                  <c:v>1231</c:v>
                </c:pt>
                <c:pt idx="56277">
                  <c:v>1186</c:v>
                </c:pt>
                <c:pt idx="56278">
                  <c:v>1141</c:v>
                </c:pt>
                <c:pt idx="56279">
                  <c:v>1096</c:v>
                </c:pt>
                <c:pt idx="56280">
                  <c:v>1021</c:v>
                </c:pt>
                <c:pt idx="56281">
                  <c:v>1002</c:v>
                </c:pt>
                <c:pt idx="56282">
                  <c:v>960</c:v>
                </c:pt>
                <c:pt idx="56283">
                  <c:v>943</c:v>
                </c:pt>
                <c:pt idx="56284">
                  <c:v>925</c:v>
                </c:pt>
                <c:pt idx="56285">
                  <c:v>873</c:v>
                </c:pt>
                <c:pt idx="56286">
                  <c:v>877</c:v>
                </c:pt>
                <c:pt idx="56287">
                  <c:v>922</c:v>
                </c:pt>
                <c:pt idx="56288">
                  <c:v>967</c:v>
                </c:pt>
                <c:pt idx="56289">
                  <c:v>1017</c:v>
                </c:pt>
                <c:pt idx="56290">
                  <c:v>1086</c:v>
                </c:pt>
                <c:pt idx="56291">
                  <c:v>1127</c:v>
                </c:pt>
                <c:pt idx="56292">
                  <c:v>1113</c:v>
                </c:pt>
                <c:pt idx="56293">
                  <c:v>1130</c:v>
                </c:pt>
                <c:pt idx="56294">
                  <c:v>1112</c:v>
                </c:pt>
                <c:pt idx="56295">
                  <c:v>1141</c:v>
                </c:pt>
                <c:pt idx="56296">
                  <c:v>1144</c:v>
                </c:pt>
                <c:pt idx="56297">
                  <c:v>1155</c:v>
                </c:pt>
                <c:pt idx="56298">
                  <c:v>1228</c:v>
                </c:pt>
                <c:pt idx="56299">
                  <c:v>1202</c:v>
                </c:pt>
                <c:pt idx="56300">
                  <c:v>1203</c:v>
                </c:pt>
                <c:pt idx="56301">
                  <c:v>1160</c:v>
                </c:pt>
                <c:pt idx="56302">
                  <c:v>1109</c:v>
                </c:pt>
                <c:pt idx="56303">
                  <c:v>1051</c:v>
                </c:pt>
                <c:pt idx="56304">
                  <c:v>1022</c:v>
                </c:pt>
                <c:pt idx="56305">
                  <c:v>999</c:v>
                </c:pt>
                <c:pt idx="56306">
                  <c:v>974</c:v>
                </c:pt>
                <c:pt idx="56307">
                  <c:v>943</c:v>
                </c:pt>
                <c:pt idx="56308">
                  <c:v>949</c:v>
                </c:pt>
                <c:pt idx="56309">
                  <c:v>955</c:v>
                </c:pt>
                <c:pt idx="56310">
                  <c:v>1026</c:v>
                </c:pt>
                <c:pt idx="56311">
                  <c:v>1211</c:v>
                </c:pt>
                <c:pt idx="56312">
                  <c:v>1350</c:v>
                </c:pt>
                <c:pt idx="56313">
                  <c:v>1434</c:v>
                </c:pt>
                <c:pt idx="56314">
                  <c:v>1485</c:v>
                </c:pt>
                <c:pt idx="56315">
                  <c:v>1497</c:v>
                </c:pt>
                <c:pt idx="56316">
                  <c:v>1508</c:v>
                </c:pt>
                <c:pt idx="56317">
                  <c:v>1493</c:v>
                </c:pt>
                <c:pt idx="56318">
                  <c:v>1447</c:v>
                </c:pt>
                <c:pt idx="56319">
                  <c:v>1377</c:v>
                </c:pt>
                <c:pt idx="56320">
                  <c:v>1259</c:v>
                </c:pt>
                <c:pt idx="56321">
                  <c:v>1203</c:v>
                </c:pt>
                <c:pt idx="56322">
                  <c:v>1276</c:v>
                </c:pt>
                <c:pt idx="56323">
                  <c:v>1235</c:v>
                </c:pt>
                <c:pt idx="56324">
                  <c:v>1219</c:v>
                </c:pt>
                <c:pt idx="56325">
                  <c:v>1147</c:v>
                </c:pt>
                <c:pt idx="56326">
                  <c:v>1092</c:v>
                </c:pt>
                <c:pt idx="56327">
                  <c:v>1026</c:v>
                </c:pt>
                <c:pt idx="56328">
                  <c:v>976</c:v>
                </c:pt>
                <c:pt idx="56329">
                  <c:v>956</c:v>
                </c:pt>
                <c:pt idx="56330">
                  <c:v>926</c:v>
                </c:pt>
                <c:pt idx="56331">
                  <c:v>920</c:v>
                </c:pt>
                <c:pt idx="56332">
                  <c:v>926</c:v>
                </c:pt>
                <c:pt idx="56333">
                  <c:v>917</c:v>
                </c:pt>
                <c:pt idx="56334">
                  <c:v>991</c:v>
                </c:pt>
                <c:pt idx="56335">
                  <c:v>1169</c:v>
                </c:pt>
                <c:pt idx="56336">
                  <c:v>1269</c:v>
                </c:pt>
                <c:pt idx="56337">
                  <c:v>1377</c:v>
                </c:pt>
                <c:pt idx="56338">
                  <c:v>1412</c:v>
                </c:pt>
                <c:pt idx="56339">
                  <c:v>1434</c:v>
                </c:pt>
                <c:pt idx="56340">
                  <c:v>1451</c:v>
                </c:pt>
                <c:pt idx="56341">
                  <c:v>1479</c:v>
                </c:pt>
                <c:pt idx="56342">
                  <c:v>1472</c:v>
                </c:pt>
                <c:pt idx="56343">
                  <c:v>1444</c:v>
                </c:pt>
                <c:pt idx="56344">
                  <c:v>1351</c:v>
                </c:pt>
                <c:pt idx="56345">
                  <c:v>1255</c:v>
                </c:pt>
                <c:pt idx="56346">
                  <c:v>1361</c:v>
                </c:pt>
                <c:pt idx="56347">
                  <c:v>1347</c:v>
                </c:pt>
                <c:pt idx="56348">
                  <c:v>1304</c:v>
                </c:pt>
                <c:pt idx="56349">
                  <c:v>1253</c:v>
                </c:pt>
                <c:pt idx="56350">
                  <c:v>1207</c:v>
                </c:pt>
                <c:pt idx="56351">
                  <c:v>1125</c:v>
                </c:pt>
                <c:pt idx="56352">
                  <c:v>1091</c:v>
                </c:pt>
                <c:pt idx="56353">
                  <c:v>1043</c:v>
                </c:pt>
                <c:pt idx="56354">
                  <c:v>1017</c:v>
                </c:pt>
                <c:pt idx="56355">
                  <c:v>1000</c:v>
                </c:pt>
                <c:pt idx="56356">
                  <c:v>1005</c:v>
                </c:pt>
                <c:pt idx="56357">
                  <c:v>1002</c:v>
                </c:pt>
                <c:pt idx="56358">
                  <c:v>1042</c:v>
                </c:pt>
                <c:pt idx="56359">
                  <c:v>1209</c:v>
                </c:pt>
                <c:pt idx="56360">
                  <c:v>1284</c:v>
                </c:pt>
                <c:pt idx="56361">
                  <c:v>1378</c:v>
                </c:pt>
                <c:pt idx="56362">
                  <c:v>1447</c:v>
                </c:pt>
                <c:pt idx="56363">
                  <c:v>1461</c:v>
                </c:pt>
                <c:pt idx="56364">
                  <c:v>1480</c:v>
                </c:pt>
                <c:pt idx="56365">
                  <c:v>1508</c:v>
                </c:pt>
                <c:pt idx="56366">
                  <c:v>1513</c:v>
                </c:pt>
                <c:pt idx="56367">
                  <c:v>1423</c:v>
                </c:pt>
                <c:pt idx="56368">
                  <c:v>1348</c:v>
                </c:pt>
                <c:pt idx="56369">
                  <c:v>1256</c:v>
                </c:pt>
                <c:pt idx="56370">
                  <c:v>1342</c:v>
                </c:pt>
                <c:pt idx="56371">
                  <c:v>1349</c:v>
                </c:pt>
                <c:pt idx="56372">
                  <c:v>1296</c:v>
                </c:pt>
                <c:pt idx="56373">
                  <c:v>1246</c:v>
                </c:pt>
                <c:pt idx="56374">
                  <c:v>1208</c:v>
                </c:pt>
                <c:pt idx="56375">
                  <c:v>1121</c:v>
                </c:pt>
                <c:pt idx="56376">
                  <c:v>1060</c:v>
                </c:pt>
                <c:pt idx="56377">
                  <c:v>1004</c:v>
                </c:pt>
                <c:pt idx="56378">
                  <c:v>993</c:v>
                </c:pt>
                <c:pt idx="56379">
                  <c:v>990</c:v>
                </c:pt>
                <c:pt idx="56380">
                  <c:v>984</c:v>
                </c:pt>
                <c:pt idx="56381">
                  <c:v>978</c:v>
                </c:pt>
                <c:pt idx="56382">
                  <c:v>1042</c:v>
                </c:pt>
                <c:pt idx="56383">
                  <c:v>1235</c:v>
                </c:pt>
                <c:pt idx="56384">
                  <c:v>1333</c:v>
                </c:pt>
                <c:pt idx="56385">
                  <c:v>1431</c:v>
                </c:pt>
                <c:pt idx="56386">
                  <c:v>1454</c:v>
                </c:pt>
                <c:pt idx="56387">
                  <c:v>1488</c:v>
                </c:pt>
                <c:pt idx="56388">
                  <c:v>1488</c:v>
                </c:pt>
                <c:pt idx="56389">
                  <c:v>1516</c:v>
                </c:pt>
                <c:pt idx="56390">
                  <c:v>1468</c:v>
                </c:pt>
                <c:pt idx="56391">
                  <c:v>1415</c:v>
                </c:pt>
                <c:pt idx="56392">
                  <c:v>1297</c:v>
                </c:pt>
                <c:pt idx="56393">
                  <c:v>1260</c:v>
                </c:pt>
                <c:pt idx="56394">
                  <c:v>1317</c:v>
                </c:pt>
                <c:pt idx="56395">
                  <c:v>1310</c:v>
                </c:pt>
                <c:pt idx="56396">
                  <c:v>1273</c:v>
                </c:pt>
                <c:pt idx="56397">
                  <c:v>1225</c:v>
                </c:pt>
                <c:pt idx="56398">
                  <c:v>1163</c:v>
                </c:pt>
                <c:pt idx="56399">
                  <c:v>1100</c:v>
                </c:pt>
                <c:pt idx="56400">
                  <c:v>1063</c:v>
                </c:pt>
                <c:pt idx="56401">
                  <c:v>1024</c:v>
                </c:pt>
                <c:pt idx="56402">
                  <c:v>1001</c:v>
                </c:pt>
                <c:pt idx="56403">
                  <c:v>993</c:v>
                </c:pt>
                <c:pt idx="56404">
                  <c:v>985</c:v>
                </c:pt>
                <c:pt idx="56405">
                  <c:v>996</c:v>
                </c:pt>
                <c:pt idx="56406">
                  <c:v>1046</c:v>
                </c:pt>
                <c:pt idx="56407">
                  <c:v>1224</c:v>
                </c:pt>
                <c:pt idx="56408">
                  <c:v>1300</c:v>
                </c:pt>
                <c:pt idx="56409">
                  <c:v>1371</c:v>
                </c:pt>
                <c:pt idx="56410">
                  <c:v>1387</c:v>
                </c:pt>
                <c:pt idx="56411">
                  <c:v>1360</c:v>
                </c:pt>
                <c:pt idx="56412">
                  <c:v>1387</c:v>
                </c:pt>
                <c:pt idx="56413">
                  <c:v>1420</c:v>
                </c:pt>
                <c:pt idx="56414">
                  <c:v>1414</c:v>
                </c:pt>
                <c:pt idx="56415">
                  <c:v>1361</c:v>
                </c:pt>
                <c:pt idx="56416">
                  <c:v>1294</c:v>
                </c:pt>
                <c:pt idx="56417">
                  <c:v>1228</c:v>
                </c:pt>
                <c:pt idx="56418">
                  <c:v>1303</c:v>
                </c:pt>
                <c:pt idx="56419">
                  <c:v>1307</c:v>
                </c:pt>
                <c:pt idx="56420">
                  <c:v>1244</c:v>
                </c:pt>
                <c:pt idx="56421">
                  <c:v>1205</c:v>
                </c:pt>
                <c:pt idx="56422">
                  <c:v>1135</c:v>
                </c:pt>
                <c:pt idx="56423">
                  <c:v>1075</c:v>
                </c:pt>
                <c:pt idx="56424">
                  <c:v>1036</c:v>
                </c:pt>
                <c:pt idx="56425">
                  <c:v>1007</c:v>
                </c:pt>
                <c:pt idx="56426">
                  <c:v>967</c:v>
                </c:pt>
                <c:pt idx="56427">
                  <c:v>963</c:v>
                </c:pt>
                <c:pt idx="56428">
                  <c:v>954</c:v>
                </c:pt>
                <c:pt idx="56429">
                  <c:v>935</c:v>
                </c:pt>
                <c:pt idx="56430">
                  <c:v>922</c:v>
                </c:pt>
                <c:pt idx="56431">
                  <c:v>1034</c:v>
                </c:pt>
                <c:pt idx="56432">
                  <c:v>1174</c:v>
                </c:pt>
                <c:pt idx="56433">
                  <c:v>1262</c:v>
                </c:pt>
                <c:pt idx="56434">
                  <c:v>1301</c:v>
                </c:pt>
                <c:pt idx="56435">
                  <c:v>1311</c:v>
                </c:pt>
                <c:pt idx="56436">
                  <c:v>1274</c:v>
                </c:pt>
                <c:pt idx="56437">
                  <c:v>1274</c:v>
                </c:pt>
                <c:pt idx="56438">
                  <c:v>1252</c:v>
                </c:pt>
                <c:pt idx="56439">
                  <c:v>1212</c:v>
                </c:pt>
                <c:pt idx="56440">
                  <c:v>1178</c:v>
                </c:pt>
                <c:pt idx="56441">
                  <c:v>1167</c:v>
                </c:pt>
                <c:pt idx="56442">
                  <c:v>1232</c:v>
                </c:pt>
                <c:pt idx="56443">
                  <c:v>1230</c:v>
                </c:pt>
                <c:pt idx="56444">
                  <c:v>1210</c:v>
                </c:pt>
                <c:pt idx="56445">
                  <c:v>1169</c:v>
                </c:pt>
                <c:pt idx="56446">
                  <c:v>1134</c:v>
                </c:pt>
                <c:pt idx="56447">
                  <c:v>1085</c:v>
                </c:pt>
                <c:pt idx="56448">
                  <c:v>1032</c:v>
                </c:pt>
                <c:pt idx="56449">
                  <c:v>998</c:v>
                </c:pt>
                <c:pt idx="56450">
                  <c:v>965</c:v>
                </c:pt>
                <c:pt idx="56451">
                  <c:v>939</c:v>
                </c:pt>
                <c:pt idx="56452">
                  <c:v>935</c:v>
                </c:pt>
                <c:pt idx="56453">
                  <c:v>897</c:v>
                </c:pt>
                <c:pt idx="56454">
                  <c:v>890</c:v>
                </c:pt>
                <c:pt idx="56455">
                  <c:v>942</c:v>
                </c:pt>
                <c:pt idx="56456">
                  <c:v>1013</c:v>
                </c:pt>
                <c:pt idx="56457">
                  <c:v>1037</c:v>
                </c:pt>
                <c:pt idx="56458">
                  <c:v>1116</c:v>
                </c:pt>
                <c:pt idx="56459">
                  <c:v>1132</c:v>
                </c:pt>
                <c:pt idx="56460">
                  <c:v>1161</c:v>
                </c:pt>
                <c:pt idx="56461">
                  <c:v>1153</c:v>
                </c:pt>
                <c:pt idx="56462">
                  <c:v>1152</c:v>
                </c:pt>
                <c:pt idx="56463">
                  <c:v>1123</c:v>
                </c:pt>
                <c:pt idx="56464">
                  <c:v>1124</c:v>
                </c:pt>
                <c:pt idx="56465">
                  <c:v>1121</c:v>
                </c:pt>
                <c:pt idx="56466">
                  <c:v>1191</c:v>
                </c:pt>
                <c:pt idx="56467">
                  <c:v>1226</c:v>
                </c:pt>
                <c:pt idx="56468">
                  <c:v>1230</c:v>
                </c:pt>
                <c:pt idx="56469">
                  <c:v>1173</c:v>
                </c:pt>
                <c:pt idx="56470">
                  <c:v>1131</c:v>
                </c:pt>
                <c:pt idx="56471">
                  <c:v>1076</c:v>
                </c:pt>
                <c:pt idx="56472">
                  <c:v>1019</c:v>
                </c:pt>
                <c:pt idx="56473">
                  <c:v>999</c:v>
                </c:pt>
                <c:pt idx="56474">
                  <c:v>973</c:v>
                </c:pt>
                <c:pt idx="56475">
                  <c:v>960</c:v>
                </c:pt>
                <c:pt idx="56476">
                  <c:v>951</c:v>
                </c:pt>
                <c:pt idx="56477">
                  <c:v>963</c:v>
                </c:pt>
                <c:pt idx="56478">
                  <c:v>1043</c:v>
                </c:pt>
                <c:pt idx="56479">
                  <c:v>1274</c:v>
                </c:pt>
                <c:pt idx="56480">
                  <c:v>1397</c:v>
                </c:pt>
                <c:pt idx="56481">
                  <c:v>1433</c:v>
                </c:pt>
                <c:pt idx="56482">
                  <c:v>1472</c:v>
                </c:pt>
                <c:pt idx="56483">
                  <c:v>1468</c:v>
                </c:pt>
                <c:pt idx="56484">
                  <c:v>1480</c:v>
                </c:pt>
                <c:pt idx="56485">
                  <c:v>1475</c:v>
                </c:pt>
                <c:pt idx="56486">
                  <c:v>1434</c:v>
                </c:pt>
                <c:pt idx="56487">
                  <c:v>1377</c:v>
                </c:pt>
                <c:pt idx="56488">
                  <c:v>1287</c:v>
                </c:pt>
                <c:pt idx="56489">
                  <c:v>1221</c:v>
                </c:pt>
                <c:pt idx="56490">
                  <c:v>1302</c:v>
                </c:pt>
                <c:pt idx="56491">
                  <c:v>1288</c:v>
                </c:pt>
                <c:pt idx="56492">
                  <c:v>1239</c:v>
                </c:pt>
                <c:pt idx="56493">
                  <c:v>1195</c:v>
                </c:pt>
                <c:pt idx="56494">
                  <c:v>1126</c:v>
                </c:pt>
                <c:pt idx="56495">
                  <c:v>1066</c:v>
                </c:pt>
                <c:pt idx="56496">
                  <c:v>1025</c:v>
                </c:pt>
                <c:pt idx="56497">
                  <c:v>989</c:v>
                </c:pt>
                <c:pt idx="56498">
                  <c:v>972</c:v>
                </c:pt>
                <c:pt idx="56499">
                  <c:v>946</c:v>
                </c:pt>
                <c:pt idx="56500">
                  <c:v>955</c:v>
                </c:pt>
                <c:pt idx="56501">
                  <c:v>972</c:v>
                </c:pt>
                <c:pt idx="56502">
                  <c:v>997</c:v>
                </c:pt>
                <c:pt idx="56503">
                  <c:v>1168</c:v>
                </c:pt>
                <c:pt idx="56504">
                  <c:v>1301</c:v>
                </c:pt>
                <c:pt idx="56505">
                  <c:v>1400</c:v>
                </c:pt>
                <c:pt idx="56506">
                  <c:v>1473</c:v>
                </c:pt>
                <c:pt idx="56507">
                  <c:v>1475</c:v>
                </c:pt>
                <c:pt idx="56508">
                  <c:v>1439</c:v>
                </c:pt>
                <c:pt idx="56509">
                  <c:v>1358</c:v>
                </c:pt>
                <c:pt idx="56510">
                  <c:v>1314</c:v>
                </c:pt>
                <c:pt idx="56511">
                  <c:v>1258</c:v>
                </c:pt>
                <c:pt idx="56512">
                  <c:v>1168</c:v>
                </c:pt>
                <c:pt idx="56513">
                  <c:v>1103</c:v>
                </c:pt>
                <c:pt idx="56514">
                  <c:v>1158</c:v>
                </c:pt>
                <c:pt idx="56515">
                  <c:v>1149</c:v>
                </c:pt>
                <c:pt idx="56516">
                  <c:v>1100</c:v>
                </c:pt>
                <c:pt idx="56517">
                  <c:v>1055</c:v>
                </c:pt>
                <c:pt idx="56518">
                  <c:v>988</c:v>
                </c:pt>
                <c:pt idx="56519">
                  <c:v>927</c:v>
                </c:pt>
                <c:pt idx="56520">
                  <c:v>893</c:v>
                </c:pt>
                <c:pt idx="56521">
                  <c:v>867</c:v>
                </c:pt>
                <c:pt idx="56522">
                  <c:v>845</c:v>
                </c:pt>
                <c:pt idx="56523">
                  <c:v>843</c:v>
                </c:pt>
                <c:pt idx="56524">
                  <c:v>864</c:v>
                </c:pt>
                <c:pt idx="56525">
                  <c:v>874</c:v>
                </c:pt>
                <c:pt idx="56526">
                  <c:v>912</c:v>
                </c:pt>
                <c:pt idx="56527">
                  <c:v>1110</c:v>
                </c:pt>
                <c:pt idx="56528">
                  <c:v>1245</c:v>
                </c:pt>
                <c:pt idx="56529">
                  <c:v>1324</c:v>
                </c:pt>
                <c:pt idx="56530">
                  <c:v>1399</c:v>
                </c:pt>
                <c:pt idx="56531">
                  <c:v>1422</c:v>
                </c:pt>
                <c:pt idx="56532">
                  <c:v>1440</c:v>
                </c:pt>
                <c:pt idx="56533">
                  <c:v>1443</c:v>
                </c:pt>
                <c:pt idx="56534">
                  <c:v>1468</c:v>
                </c:pt>
                <c:pt idx="56535">
                  <c:v>1421</c:v>
                </c:pt>
                <c:pt idx="56536">
                  <c:v>1365</c:v>
                </c:pt>
                <c:pt idx="56537">
                  <c:v>1287</c:v>
                </c:pt>
                <c:pt idx="56538">
                  <c:v>1343</c:v>
                </c:pt>
                <c:pt idx="56539">
                  <c:v>1326</c:v>
                </c:pt>
                <c:pt idx="56540">
                  <c:v>1281</c:v>
                </c:pt>
                <c:pt idx="56541">
                  <c:v>1235</c:v>
                </c:pt>
                <c:pt idx="56542">
                  <c:v>1168</c:v>
                </c:pt>
                <c:pt idx="56543">
                  <c:v>1082</c:v>
                </c:pt>
                <c:pt idx="56544">
                  <c:v>1020</c:v>
                </c:pt>
                <c:pt idx="56545">
                  <c:v>992</c:v>
                </c:pt>
                <c:pt idx="56546">
                  <c:v>961</c:v>
                </c:pt>
                <c:pt idx="56547">
                  <c:v>941</c:v>
                </c:pt>
                <c:pt idx="56548">
                  <c:v>935</c:v>
                </c:pt>
                <c:pt idx="56549">
                  <c:v>941</c:v>
                </c:pt>
                <c:pt idx="56550">
                  <c:v>998</c:v>
                </c:pt>
                <c:pt idx="56551">
                  <c:v>1213</c:v>
                </c:pt>
                <c:pt idx="56552">
                  <c:v>1326</c:v>
                </c:pt>
                <c:pt idx="56553">
                  <c:v>1440</c:v>
                </c:pt>
                <c:pt idx="56554">
                  <c:v>1501</c:v>
                </c:pt>
                <c:pt idx="56555">
                  <c:v>1515</c:v>
                </c:pt>
                <c:pt idx="56556">
                  <c:v>1526</c:v>
                </c:pt>
                <c:pt idx="56557">
                  <c:v>1540</c:v>
                </c:pt>
                <c:pt idx="56558">
                  <c:v>1523</c:v>
                </c:pt>
                <c:pt idx="56559">
                  <c:v>1449</c:v>
                </c:pt>
                <c:pt idx="56560">
                  <c:v>1367</c:v>
                </c:pt>
                <c:pt idx="56561">
                  <c:v>1253</c:v>
                </c:pt>
                <c:pt idx="56562">
                  <c:v>1328</c:v>
                </c:pt>
                <c:pt idx="56563">
                  <c:v>1328</c:v>
                </c:pt>
                <c:pt idx="56564">
                  <c:v>1283</c:v>
                </c:pt>
                <c:pt idx="56565">
                  <c:v>1231</c:v>
                </c:pt>
                <c:pt idx="56566">
                  <c:v>1169</c:v>
                </c:pt>
                <c:pt idx="56567">
                  <c:v>1076</c:v>
                </c:pt>
                <c:pt idx="56568">
                  <c:v>1043</c:v>
                </c:pt>
                <c:pt idx="56569">
                  <c:v>999</c:v>
                </c:pt>
                <c:pt idx="56570">
                  <c:v>975</c:v>
                </c:pt>
                <c:pt idx="56571">
                  <c:v>952</c:v>
                </c:pt>
                <c:pt idx="56572">
                  <c:v>958</c:v>
                </c:pt>
                <c:pt idx="56573">
                  <c:v>956</c:v>
                </c:pt>
                <c:pt idx="56574">
                  <c:v>1014</c:v>
                </c:pt>
                <c:pt idx="56575">
                  <c:v>1191</c:v>
                </c:pt>
                <c:pt idx="56576">
                  <c:v>1348</c:v>
                </c:pt>
                <c:pt idx="56577">
                  <c:v>1430</c:v>
                </c:pt>
                <c:pt idx="56578">
                  <c:v>1491</c:v>
                </c:pt>
                <c:pt idx="56579">
                  <c:v>1494</c:v>
                </c:pt>
                <c:pt idx="56580">
                  <c:v>1486</c:v>
                </c:pt>
                <c:pt idx="56581">
                  <c:v>1529</c:v>
                </c:pt>
                <c:pt idx="56582">
                  <c:v>1526</c:v>
                </c:pt>
                <c:pt idx="56583">
                  <c:v>1380</c:v>
                </c:pt>
                <c:pt idx="56584">
                  <c:v>1284</c:v>
                </c:pt>
                <c:pt idx="56585">
                  <c:v>1233</c:v>
                </c:pt>
                <c:pt idx="56586">
                  <c:v>1286</c:v>
                </c:pt>
                <c:pt idx="56587">
                  <c:v>1284</c:v>
                </c:pt>
                <c:pt idx="56588">
                  <c:v>1243</c:v>
                </c:pt>
                <c:pt idx="56589">
                  <c:v>1200</c:v>
                </c:pt>
                <c:pt idx="56590">
                  <c:v>1129</c:v>
                </c:pt>
                <c:pt idx="56591">
                  <c:v>1081</c:v>
                </c:pt>
                <c:pt idx="56592">
                  <c:v>1015</c:v>
                </c:pt>
                <c:pt idx="56593">
                  <c:v>994</c:v>
                </c:pt>
                <c:pt idx="56594">
                  <c:v>953</c:v>
                </c:pt>
                <c:pt idx="56595">
                  <c:v>961</c:v>
                </c:pt>
                <c:pt idx="56596">
                  <c:v>952</c:v>
                </c:pt>
                <c:pt idx="56597">
                  <c:v>955</c:v>
                </c:pt>
                <c:pt idx="56598">
                  <c:v>1000</c:v>
                </c:pt>
                <c:pt idx="56599">
                  <c:v>1123</c:v>
                </c:pt>
                <c:pt idx="56600">
                  <c:v>1243</c:v>
                </c:pt>
                <c:pt idx="56601">
                  <c:v>1308</c:v>
                </c:pt>
                <c:pt idx="56602">
                  <c:v>1373</c:v>
                </c:pt>
                <c:pt idx="56603">
                  <c:v>1376</c:v>
                </c:pt>
                <c:pt idx="56604">
                  <c:v>1298</c:v>
                </c:pt>
                <c:pt idx="56605">
                  <c:v>1270</c:v>
                </c:pt>
                <c:pt idx="56606">
                  <c:v>1221</c:v>
                </c:pt>
                <c:pt idx="56607">
                  <c:v>1152</c:v>
                </c:pt>
                <c:pt idx="56608">
                  <c:v>1164</c:v>
                </c:pt>
                <c:pt idx="56609">
                  <c:v>1162</c:v>
                </c:pt>
                <c:pt idx="56610">
                  <c:v>1262</c:v>
                </c:pt>
                <c:pt idx="56611">
                  <c:v>1245</c:v>
                </c:pt>
                <c:pt idx="56612">
                  <c:v>1216</c:v>
                </c:pt>
                <c:pt idx="56613">
                  <c:v>1171</c:v>
                </c:pt>
                <c:pt idx="56614">
                  <c:v>1138</c:v>
                </c:pt>
                <c:pt idx="56615">
                  <c:v>1094</c:v>
                </c:pt>
                <c:pt idx="56616">
                  <c:v>1037</c:v>
                </c:pt>
                <c:pt idx="56617">
                  <c:v>1017</c:v>
                </c:pt>
                <c:pt idx="56618">
                  <c:v>986</c:v>
                </c:pt>
                <c:pt idx="56619">
                  <c:v>966</c:v>
                </c:pt>
                <c:pt idx="56620">
                  <c:v>952</c:v>
                </c:pt>
                <c:pt idx="56621">
                  <c:v>916</c:v>
                </c:pt>
                <c:pt idx="56622">
                  <c:v>899</c:v>
                </c:pt>
                <c:pt idx="56623">
                  <c:v>969</c:v>
                </c:pt>
                <c:pt idx="56624">
                  <c:v>1036</c:v>
                </c:pt>
                <c:pt idx="56625">
                  <c:v>1075</c:v>
                </c:pt>
                <c:pt idx="56626">
                  <c:v>1060</c:v>
                </c:pt>
                <c:pt idx="56627">
                  <c:v>1039</c:v>
                </c:pt>
                <c:pt idx="56628">
                  <c:v>1029</c:v>
                </c:pt>
                <c:pt idx="56629">
                  <c:v>1011</c:v>
                </c:pt>
                <c:pt idx="56630">
                  <c:v>1021</c:v>
                </c:pt>
                <c:pt idx="56631">
                  <c:v>1004</c:v>
                </c:pt>
                <c:pt idx="56632">
                  <c:v>1012</c:v>
                </c:pt>
                <c:pt idx="56633">
                  <c:v>1008</c:v>
                </c:pt>
                <c:pt idx="56634">
                  <c:v>1095</c:v>
                </c:pt>
                <c:pt idx="56635">
                  <c:v>1095</c:v>
                </c:pt>
                <c:pt idx="56636">
                  <c:v>1105</c:v>
                </c:pt>
                <c:pt idx="56637">
                  <c:v>1072</c:v>
                </c:pt>
                <c:pt idx="56638">
                  <c:v>1016</c:v>
                </c:pt>
                <c:pt idx="56639">
                  <c:v>980</c:v>
                </c:pt>
                <c:pt idx="56640">
                  <c:v>939</c:v>
                </c:pt>
                <c:pt idx="56641">
                  <c:v>912</c:v>
                </c:pt>
                <c:pt idx="56642">
                  <c:v>913</c:v>
                </c:pt>
                <c:pt idx="56643">
                  <c:v>887</c:v>
                </c:pt>
                <c:pt idx="56644">
                  <c:v>907</c:v>
                </c:pt>
                <c:pt idx="56645">
                  <c:v>943</c:v>
                </c:pt>
                <c:pt idx="56646">
                  <c:v>970</c:v>
                </c:pt>
                <c:pt idx="56647">
                  <c:v>1149</c:v>
                </c:pt>
                <c:pt idx="56648">
                  <c:v>1299</c:v>
                </c:pt>
                <c:pt idx="56649">
                  <c:v>1395</c:v>
                </c:pt>
                <c:pt idx="56650">
                  <c:v>1432</c:v>
                </c:pt>
                <c:pt idx="56651">
                  <c:v>1457</c:v>
                </c:pt>
                <c:pt idx="56652">
                  <c:v>1409</c:v>
                </c:pt>
                <c:pt idx="56653">
                  <c:v>1375</c:v>
                </c:pt>
                <c:pt idx="56654">
                  <c:v>1353</c:v>
                </c:pt>
                <c:pt idx="56655">
                  <c:v>1304</c:v>
                </c:pt>
                <c:pt idx="56656">
                  <c:v>1221</c:v>
                </c:pt>
                <c:pt idx="56657">
                  <c:v>1165</c:v>
                </c:pt>
                <c:pt idx="56658">
                  <c:v>1233</c:v>
                </c:pt>
                <c:pt idx="56659">
                  <c:v>1195</c:v>
                </c:pt>
                <c:pt idx="56660">
                  <c:v>1155</c:v>
                </c:pt>
                <c:pt idx="56661">
                  <c:v>1098</c:v>
                </c:pt>
                <c:pt idx="56662">
                  <c:v>1032</c:v>
                </c:pt>
                <c:pt idx="56663">
                  <c:v>984</c:v>
                </c:pt>
                <c:pt idx="56664">
                  <c:v>926</c:v>
                </c:pt>
                <c:pt idx="56665">
                  <c:v>909</c:v>
                </c:pt>
                <c:pt idx="56666">
                  <c:v>886</c:v>
                </c:pt>
                <c:pt idx="56667">
                  <c:v>888</c:v>
                </c:pt>
                <c:pt idx="56668">
                  <c:v>900</c:v>
                </c:pt>
                <c:pt idx="56669">
                  <c:v>920</c:v>
                </c:pt>
                <c:pt idx="56670">
                  <c:v>959</c:v>
                </c:pt>
                <c:pt idx="56671">
                  <c:v>1134</c:v>
                </c:pt>
                <c:pt idx="56672">
                  <c:v>1262</c:v>
                </c:pt>
                <c:pt idx="56673">
                  <c:v>1333</c:v>
                </c:pt>
                <c:pt idx="56674">
                  <c:v>1362</c:v>
                </c:pt>
                <c:pt idx="56675">
                  <c:v>1366</c:v>
                </c:pt>
                <c:pt idx="56676">
                  <c:v>1359</c:v>
                </c:pt>
                <c:pt idx="56677">
                  <c:v>1369</c:v>
                </c:pt>
                <c:pt idx="56678">
                  <c:v>1348</c:v>
                </c:pt>
                <c:pt idx="56679">
                  <c:v>1287</c:v>
                </c:pt>
                <c:pt idx="56680">
                  <c:v>1234</c:v>
                </c:pt>
                <c:pt idx="56681">
                  <c:v>1198</c:v>
                </c:pt>
                <c:pt idx="56682">
                  <c:v>1276</c:v>
                </c:pt>
                <c:pt idx="56683">
                  <c:v>1262</c:v>
                </c:pt>
                <c:pt idx="56684">
                  <c:v>1217</c:v>
                </c:pt>
                <c:pt idx="56685">
                  <c:v>1148</c:v>
                </c:pt>
                <c:pt idx="56686">
                  <c:v>1087</c:v>
                </c:pt>
                <c:pt idx="56687">
                  <c:v>1025</c:v>
                </c:pt>
                <c:pt idx="56688">
                  <c:v>971</c:v>
                </c:pt>
                <c:pt idx="56689">
                  <c:v>928</c:v>
                </c:pt>
                <c:pt idx="56690">
                  <c:v>908</c:v>
                </c:pt>
                <c:pt idx="56691">
                  <c:v>902</c:v>
                </c:pt>
                <c:pt idx="56692">
                  <c:v>908</c:v>
                </c:pt>
                <c:pt idx="56693">
                  <c:v>916</c:v>
                </c:pt>
                <c:pt idx="56694">
                  <c:v>977</c:v>
                </c:pt>
                <c:pt idx="56695">
                  <c:v>1168</c:v>
                </c:pt>
                <c:pt idx="56696">
                  <c:v>1293</c:v>
                </c:pt>
                <c:pt idx="56697">
                  <c:v>1389</c:v>
                </c:pt>
                <c:pt idx="56698">
                  <c:v>1431</c:v>
                </c:pt>
                <c:pt idx="56699">
                  <c:v>1451</c:v>
                </c:pt>
                <c:pt idx="56700">
                  <c:v>1452</c:v>
                </c:pt>
                <c:pt idx="56701">
                  <c:v>1475</c:v>
                </c:pt>
                <c:pt idx="56702">
                  <c:v>1433</c:v>
                </c:pt>
                <c:pt idx="56703">
                  <c:v>1340</c:v>
                </c:pt>
                <c:pt idx="56704">
                  <c:v>1254</c:v>
                </c:pt>
                <c:pt idx="56705">
                  <c:v>1172</c:v>
                </c:pt>
                <c:pt idx="56706">
                  <c:v>1299</c:v>
                </c:pt>
                <c:pt idx="56707">
                  <c:v>1255</c:v>
                </c:pt>
                <c:pt idx="56708">
                  <c:v>1199</c:v>
                </c:pt>
                <c:pt idx="56709">
                  <c:v>1155</c:v>
                </c:pt>
                <c:pt idx="56710">
                  <c:v>1115</c:v>
                </c:pt>
                <c:pt idx="56711">
                  <c:v>1069</c:v>
                </c:pt>
                <c:pt idx="56712">
                  <c:v>1000</c:v>
                </c:pt>
                <c:pt idx="56713">
                  <c:v>971</c:v>
                </c:pt>
                <c:pt idx="56714">
                  <c:v>941</c:v>
                </c:pt>
                <c:pt idx="56715">
                  <c:v>931</c:v>
                </c:pt>
                <c:pt idx="56716">
                  <c:v>924</c:v>
                </c:pt>
                <c:pt idx="56717">
                  <c:v>943</c:v>
                </c:pt>
                <c:pt idx="56718">
                  <c:v>971</c:v>
                </c:pt>
                <c:pt idx="56719">
                  <c:v>1132</c:v>
                </c:pt>
                <c:pt idx="56720">
                  <c:v>1247</c:v>
                </c:pt>
                <c:pt idx="56721">
                  <c:v>1364</c:v>
                </c:pt>
                <c:pt idx="56722">
                  <c:v>1423</c:v>
                </c:pt>
                <c:pt idx="56723">
                  <c:v>1494</c:v>
                </c:pt>
                <c:pt idx="56724">
                  <c:v>1463</c:v>
                </c:pt>
                <c:pt idx="56725">
                  <c:v>1502</c:v>
                </c:pt>
                <c:pt idx="56726">
                  <c:v>1473</c:v>
                </c:pt>
                <c:pt idx="56727">
                  <c:v>1431</c:v>
                </c:pt>
                <c:pt idx="56728">
                  <c:v>1342</c:v>
                </c:pt>
                <c:pt idx="56729">
                  <c:v>1262</c:v>
                </c:pt>
                <c:pt idx="56730">
                  <c:v>1317</c:v>
                </c:pt>
                <c:pt idx="56731">
                  <c:v>1302</c:v>
                </c:pt>
                <c:pt idx="56732">
                  <c:v>1259</c:v>
                </c:pt>
                <c:pt idx="56733">
                  <c:v>1208</c:v>
                </c:pt>
                <c:pt idx="56734">
                  <c:v>1149</c:v>
                </c:pt>
                <c:pt idx="56735">
                  <c:v>1080</c:v>
                </c:pt>
                <c:pt idx="56736">
                  <c:v>1019</c:v>
                </c:pt>
                <c:pt idx="56737">
                  <c:v>976</c:v>
                </c:pt>
                <c:pt idx="56738">
                  <c:v>957</c:v>
                </c:pt>
                <c:pt idx="56739">
                  <c:v>945</c:v>
                </c:pt>
                <c:pt idx="56740">
                  <c:v>957</c:v>
                </c:pt>
                <c:pt idx="56741">
                  <c:v>965</c:v>
                </c:pt>
                <c:pt idx="56742">
                  <c:v>1021</c:v>
                </c:pt>
                <c:pt idx="56743">
                  <c:v>1192</c:v>
                </c:pt>
                <c:pt idx="56744">
                  <c:v>1363</c:v>
                </c:pt>
                <c:pt idx="56745">
                  <c:v>1441</c:v>
                </c:pt>
                <c:pt idx="56746">
                  <c:v>1497</c:v>
                </c:pt>
                <c:pt idx="56747">
                  <c:v>1455</c:v>
                </c:pt>
                <c:pt idx="56748">
                  <c:v>1351</c:v>
                </c:pt>
                <c:pt idx="56749">
                  <c:v>1354</c:v>
                </c:pt>
                <c:pt idx="56750">
                  <c:v>1335</c:v>
                </c:pt>
                <c:pt idx="56751">
                  <c:v>1269</c:v>
                </c:pt>
                <c:pt idx="56752">
                  <c:v>1209</c:v>
                </c:pt>
                <c:pt idx="56753">
                  <c:v>1152</c:v>
                </c:pt>
                <c:pt idx="56754">
                  <c:v>1215</c:v>
                </c:pt>
                <c:pt idx="56755">
                  <c:v>1214</c:v>
                </c:pt>
                <c:pt idx="56756">
                  <c:v>1167</c:v>
                </c:pt>
                <c:pt idx="56757">
                  <c:v>1101</c:v>
                </c:pt>
                <c:pt idx="56758">
                  <c:v>1050</c:v>
                </c:pt>
                <c:pt idx="56759">
                  <c:v>987</c:v>
                </c:pt>
                <c:pt idx="56760">
                  <c:v>952</c:v>
                </c:pt>
                <c:pt idx="56761">
                  <c:v>921</c:v>
                </c:pt>
                <c:pt idx="56762">
                  <c:v>894</c:v>
                </c:pt>
                <c:pt idx="56763">
                  <c:v>880</c:v>
                </c:pt>
                <c:pt idx="56764">
                  <c:v>876</c:v>
                </c:pt>
                <c:pt idx="56765">
                  <c:v>880</c:v>
                </c:pt>
                <c:pt idx="56766">
                  <c:v>891</c:v>
                </c:pt>
                <c:pt idx="56767">
                  <c:v>1008</c:v>
                </c:pt>
                <c:pt idx="56768">
                  <c:v>1128</c:v>
                </c:pt>
                <c:pt idx="56769">
                  <c:v>1204</c:v>
                </c:pt>
                <c:pt idx="56770">
                  <c:v>1261</c:v>
                </c:pt>
                <c:pt idx="56771">
                  <c:v>1254</c:v>
                </c:pt>
                <c:pt idx="56772">
                  <c:v>1224</c:v>
                </c:pt>
                <c:pt idx="56773">
                  <c:v>1233</c:v>
                </c:pt>
                <c:pt idx="56774">
                  <c:v>1217</c:v>
                </c:pt>
                <c:pt idx="56775">
                  <c:v>1194</c:v>
                </c:pt>
                <c:pt idx="56776">
                  <c:v>1164</c:v>
                </c:pt>
                <c:pt idx="56777">
                  <c:v>1140</c:v>
                </c:pt>
                <c:pt idx="56778">
                  <c:v>1252</c:v>
                </c:pt>
                <c:pt idx="56779">
                  <c:v>1237</c:v>
                </c:pt>
                <c:pt idx="56780">
                  <c:v>1207</c:v>
                </c:pt>
                <c:pt idx="56781">
                  <c:v>1160</c:v>
                </c:pt>
                <c:pt idx="56782">
                  <c:v>1103</c:v>
                </c:pt>
                <c:pt idx="56783">
                  <c:v>1060</c:v>
                </c:pt>
                <c:pt idx="56784">
                  <c:v>1002</c:v>
                </c:pt>
                <c:pt idx="56785">
                  <c:v>969</c:v>
                </c:pt>
                <c:pt idx="56786">
                  <c:v>936</c:v>
                </c:pt>
                <c:pt idx="56787">
                  <c:v>913</c:v>
                </c:pt>
                <c:pt idx="56788">
                  <c:v>911</c:v>
                </c:pt>
                <c:pt idx="56789">
                  <c:v>874</c:v>
                </c:pt>
                <c:pt idx="56790">
                  <c:v>858</c:v>
                </c:pt>
                <c:pt idx="56791">
                  <c:v>911</c:v>
                </c:pt>
                <c:pt idx="56792">
                  <c:v>967</c:v>
                </c:pt>
                <c:pt idx="56793">
                  <c:v>1024</c:v>
                </c:pt>
                <c:pt idx="56794">
                  <c:v>1107</c:v>
                </c:pt>
                <c:pt idx="56795">
                  <c:v>1136</c:v>
                </c:pt>
                <c:pt idx="56796">
                  <c:v>1124</c:v>
                </c:pt>
                <c:pt idx="56797">
                  <c:v>1131</c:v>
                </c:pt>
                <c:pt idx="56798">
                  <c:v>1132</c:v>
                </c:pt>
                <c:pt idx="56799">
                  <c:v>1108</c:v>
                </c:pt>
                <c:pt idx="56800">
                  <c:v>1104</c:v>
                </c:pt>
                <c:pt idx="56801">
                  <c:v>1094</c:v>
                </c:pt>
                <c:pt idx="56802">
                  <c:v>1190</c:v>
                </c:pt>
                <c:pt idx="56803">
                  <c:v>1211</c:v>
                </c:pt>
                <c:pt idx="56804">
                  <c:v>1203</c:v>
                </c:pt>
                <c:pt idx="56805">
                  <c:v>1165</c:v>
                </c:pt>
                <c:pt idx="56806">
                  <c:v>1134</c:v>
                </c:pt>
                <c:pt idx="56807">
                  <c:v>1052</c:v>
                </c:pt>
                <c:pt idx="56808">
                  <c:v>1016</c:v>
                </c:pt>
                <c:pt idx="56809">
                  <c:v>970</c:v>
                </c:pt>
                <c:pt idx="56810">
                  <c:v>938</c:v>
                </c:pt>
                <c:pt idx="56811">
                  <c:v>926</c:v>
                </c:pt>
                <c:pt idx="56812">
                  <c:v>934</c:v>
                </c:pt>
                <c:pt idx="56813">
                  <c:v>933</c:v>
                </c:pt>
                <c:pt idx="56814">
                  <c:v>993</c:v>
                </c:pt>
                <c:pt idx="56815">
                  <c:v>1187</c:v>
                </c:pt>
                <c:pt idx="56816">
                  <c:v>1324</c:v>
                </c:pt>
                <c:pt idx="56817">
                  <c:v>1431</c:v>
                </c:pt>
                <c:pt idx="56818">
                  <c:v>1485</c:v>
                </c:pt>
                <c:pt idx="56819">
                  <c:v>1494</c:v>
                </c:pt>
                <c:pt idx="56820">
                  <c:v>1508</c:v>
                </c:pt>
                <c:pt idx="56821">
                  <c:v>1527</c:v>
                </c:pt>
                <c:pt idx="56822">
                  <c:v>1511</c:v>
                </c:pt>
                <c:pt idx="56823">
                  <c:v>1451</c:v>
                </c:pt>
                <c:pt idx="56824">
                  <c:v>1358</c:v>
                </c:pt>
                <c:pt idx="56825">
                  <c:v>1257</c:v>
                </c:pt>
                <c:pt idx="56826">
                  <c:v>1333</c:v>
                </c:pt>
                <c:pt idx="56827">
                  <c:v>1305</c:v>
                </c:pt>
                <c:pt idx="56828">
                  <c:v>1279</c:v>
                </c:pt>
                <c:pt idx="56829">
                  <c:v>1232</c:v>
                </c:pt>
                <c:pt idx="56830">
                  <c:v>1162</c:v>
                </c:pt>
                <c:pt idx="56831">
                  <c:v>1095</c:v>
                </c:pt>
                <c:pt idx="56832">
                  <c:v>1033</c:v>
                </c:pt>
                <c:pt idx="56833">
                  <c:v>998</c:v>
                </c:pt>
                <c:pt idx="56834">
                  <c:v>971</c:v>
                </c:pt>
                <c:pt idx="56835">
                  <c:v>955</c:v>
                </c:pt>
                <c:pt idx="56836">
                  <c:v>954</c:v>
                </c:pt>
                <c:pt idx="56837">
                  <c:v>955</c:v>
                </c:pt>
                <c:pt idx="56838">
                  <c:v>1010</c:v>
                </c:pt>
                <c:pt idx="56839">
                  <c:v>1224</c:v>
                </c:pt>
                <c:pt idx="56840">
                  <c:v>1350</c:v>
                </c:pt>
                <c:pt idx="56841">
                  <c:v>1441</c:v>
                </c:pt>
                <c:pt idx="56842">
                  <c:v>1511</c:v>
                </c:pt>
                <c:pt idx="56843">
                  <c:v>1518</c:v>
                </c:pt>
                <c:pt idx="56844">
                  <c:v>1527</c:v>
                </c:pt>
                <c:pt idx="56845">
                  <c:v>1537</c:v>
                </c:pt>
                <c:pt idx="56846">
                  <c:v>1505</c:v>
                </c:pt>
                <c:pt idx="56847">
                  <c:v>1474</c:v>
                </c:pt>
                <c:pt idx="56848">
                  <c:v>1386</c:v>
                </c:pt>
                <c:pt idx="56849">
                  <c:v>1303</c:v>
                </c:pt>
                <c:pt idx="56850">
                  <c:v>1351</c:v>
                </c:pt>
                <c:pt idx="56851">
                  <c:v>1376</c:v>
                </c:pt>
                <c:pt idx="56852">
                  <c:v>1336</c:v>
                </c:pt>
                <c:pt idx="56853">
                  <c:v>1265</c:v>
                </c:pt>
                <c:pt idx="56854">
                  <c:v>1200</c:v>
                </c:pt>
                <c:pt idx="56855">
                  <c:v>1144</c:v>
                </c:pt>
                <c:pt idx="56856">
                  <c:v>1081</c:v>
                </c:pt>
                <c:pt idx="56857">
                  <c:v>1044</c:v>
                </c:pt>
                <c:pt idx="56858">
                  <c:v>1021</c:v>
                </c:pt>
                <c:pt idx="56859">
                  <c:v>997</c:v>
                </c:pt>
                <c:pt idx="56860">
                  <c:v>990</c:v>
                </c:pt>
                <c:pt idx="56861">
                  <c:v>995</c:v>
                </c:pt>
                <c:pt idx="56862">
                  <c:v>1050</c:v>
                </c:pt>
                <c:pt idx="56863">
                  <c:v>1208</c:v>
                </c:pt>
                <c:pt idx="56864">
                  <c:v>1354</c:v>
                </c:pt>
                <c:pt idx="56865">
                  <c:v>1460</c:v>
                </c:pt>
                <c:pt idx="56866">
                  <c:v>1514</c:v>
                </c:pt>
                <c:pt idx="56867">
                  <c:v>1527</c:v>
                </c:pt>
                <c:pt idx="56868">
                  <c:v>1520</c:v>
                </c:pt>
                <c:pt idx="56869">
                  <c:v>1566</c:v>
                </c:pt>
                <c:pt idx="56870">
                  <c:v>1536</c:v>
                </c:pt>
                <c:pt idx="56871">
                  <c:v>1452</c:v>
                </c:pt>
                <c:pt idx="56872">
                  <c:v>1365</c:v>
                </c:pt>
                <c:pt idx="56873">
                  <c:v>1274</c:v>
                </c:pt>
                <c:pt idx="56874">
                  <c:v>1382</c:v>
                </c:pt>
                <c:pt idx="56875">
                  <c:v>1377</c:v>
                </c:pt>
                <c:pt idx="56876">
                  <c:v>1347</c:v>
                </c:pt>
                <c:pt idx="56877">
                  <c:v>1283</c:v>
                </c:pt>
                <c:pt idx="56878">
                  <c:v>1226</c:v>
                </c:pt>
                <c:pt idx="56879">
                  <c:v>1150</c:v>
                </c:pt>
                <c:pt idx="56880">
                  <c:v>1093</c:v>
                </c:pt>
                <c:pt idx="56881">
                  <c:v>1062</c:v>
                </c:pt>
                <c:pt idx="56882">
                  <c:v>1027</c:v>
                </c:pt>
                <c:pt idx="56883">
                  <c:v>1010</c:v>
                </c:pt>
                <c:pt idx="56884">
                  <c:v>1010</c:v>
                </c:pt>
                <c:pt idx="56885">
                  <c:v>1023</c:v>
                </c:pt>
                <c:pt idx="56886">
                  <c:v>1060</c:v>
                </c:pt>
                <c:pt idx="56887">
                  <c:v>1255</c:v>
                </c:pt>
                <c:pt idx="56888">
                  <c:v>1394</c:v>
                </c:pt>
                <c:pt idx="56889">
                  <c:v>1494</c:v>
                </c:pt>
                <c:pt idx="56890">
                  <c:v>1543</c:v>
                </c:pt>
                <c:pt idx="56891">
                  <c:v>1548</c:v>
                </c:pt>
                <c:pt idx="56892">
                  <c:v>1542</c:v>
                </c:pt>
                <c:pt idx="56893">
                  <c:v>1545</c:v>
                </c:pt>
                <c:pt idx="56894">
                  <c:v>1476</c:v>
                </c:pt>
                <c:pt idx="56895">
                  <c:v>1403</c:v>
                </c:pt>
                <c:pt idx="56896">
                  <c:v>1321</c:v>
                </c:pt>
                <c:pt idx="56897">
                  <c:v>1240</c:v>
                </c:pt>
                <c:pt idx="56898">
                  <c:v>1284</c:v>
                </c:pt>
                <c:pt idx="56899">
                  <c:v>1265</c:v>
                </c:pt>
                <c:pt idx="56900">
                  <c:v>1220</c:v>
                </c:pt>
                <c:pt idx="56901">
                  <c:v>1177</c:v>
                </c:pt>
                <c:pt idx="56902">
                  <c:v>1119</c:v>
                </c:pt>
                <c:pt idx="56903">
                  <c:v>1082</c:v>
                </c:pt>
                <c:pt idx="56904">
                  <c:v>1034</c:v>
                </c:pt>
                <c:pt idx="56905">
                  <c:v>1001</c:v>
                </c:pt>
                <c:pt idx="56906">
                  <c:v>982</c:v>
                </c:pt>
                <c:pt idx="56907">
                  <c:v>936</c:v>
                </c:pt>
                <c:pt idx="56908">
                  <c:v>934</c:v>
                </c:pt>
                <c:pt idx="56909">
                  <c:v>970</c:v>
                </c:pt>
                <c:pt idx="56910">
                  <c:v>982</c:v>
                </c:pt>
                <c:pt idx="56911">
                  <c:v>1144</c:v>
                </c:pt>
                <c:pt idx="56912">
                  <c:v>1246</c:v>
                </c:pt>
                <c:pt idx="56913">
                  <c:v>1308</c:v>
                </c:pt>
                <c:pt idx="56914">
                  <c:v>1361</c:v>
                </c:pt>
                <c:pt idx="56915">
                  <c:v>1379</c:v>
                </c:pt>
                <c:pt idx="56916">
                  <c:v>1383</c:v>
                </c:pt>
                <c:pt idx="56917">
                  <c:v>1406</c:v>
                </c:pt>
                <c:pt idx="56918">
                  <c:v>1422</c:v>
                </c:pt>
                <c:pt idx="56919">
                  <c:v>1365</c:v>
                </c:pt>
                <c:pt idx="56920">
                  <c:v>1274</c:v>
                </c:pt>
                <c:pt idx="56921">
                  <c:v>1214</c:v>
                </c:pt>
                <c:pt idx="56922">
                  <c:v>1268</c:v>
                </c:pt>
                <c:pt idx="56923">
                  <c:v>1242</c:v>
                </c:pt>
                <c:pt idx="56924">
                  <c:v>1214</c:v>
                </c:pt>
                <c:pt idx="56925">
                  <c:v>1152</c:v>
                </c:pt>
                <c:pt idx="56926">
                  <c:v>1096</c:v>
                </c:pt>
                <c:pt idx="56927">
                  <c:v>1047</c:v>
                </c:pt>
                <c:pt idx="56928">
                  <c:v>1003</c:v>
                </c:pt>
                <c:pt idx="56929">
                  <c:v>969</c:v>
                </c:pt>
                <c:pt idx="56930">
                  <c:v>950</c:v>
                </c:pt>
                <c:pt idx="56931">
                  <c:v>930</c:v>
                </c:pt>
                <c:pt idx="56932">
                  <c:v>926</c:v>
                </c:pt>
                <c:pt idx="56933">
                  <c:v>935</c:v>
                </c:pt>
                <c:pt idx="56934">
                  <c:v>918</c:v>
                </c:pt>
                <c:pt idx="56935">
                  <c:v>1005</c:v>
                </c:pt>
                <c:pt idx="56936">
                  <c:v>1107</c:v>
                </c:pt>
                <c:pt idx="56937">
                  <c:v>1182</c:v>
                </c:pt>
                <c:pt idx="56938">
                  <c:v>1209</c:v>
                </c:pt>
                <c:pt idx="56939">
                  <c:v>1190</c:v>
                </c:pt>
                <c:pt idx="56940">
                  <c:v>1130</c:v>
                </c:pt>
                <c:pt idx="56941">
                  <c:v>1126</c:v>
                </c:pt>
                <c:pt idx="56942">
                  <c:v>1106</c:v>
                </c:pt>
                <c:pt idx="56943">
                  <c:v>1095</c:v>
                </c:pt>
                <c:pt idx="56944">
                  <c:v>1059</c:v>
                </c:pt>
                <c:pt idx="56945">
                  <c:v>1051</c:v>
                </c:pt>
                <c:pt idx="56946">
                  <c:v>1133</c:v>
                </c:pt>
                <c:pt idx="56947">
                  <c:v>1133</c:v>
                </c:pt>
                <c:pt idx="56948">
                  <c:v>1106</c:v>
                </c:pt>
                <c:pt idx="56949">
                  <c:v>1066</c:v>
                </c:pt>
                <c:pt idx="56950">
                  <c:v>1023</c:v>
                </c:pt>
                <c:pt idx="56951">
                  <c:v>996</c:v>
                </c:pt>
                <c:pt idx="56952">
                  <c:v>954</c:v>
                </c:pt>
                <c:pt idx="56953">
                  <c:v>917</c:v>
                </c:pt>
                <c:pt idx="56954">
                  <c:v>898</c:v>
                </c:pt>
                <c:pt idx="56955">
                  <c:v>881</c:v>
                </c:pt>
                <c:pt idx="56956">
                  <c:v>873</c:v>
                </c:pt>
                <c:pt idx="56957">
                  <c:v>865</c:v>
                </c:pt>
                <c:pt idx="56958">
                  <c:v>833</c:v>
                </c:pt>
                <c:pt idx="56959">
                  <c:v>876</c:v>
                </c:pt>
                <c:pt idx="56960">
                  <c:v>946</c:v>
                </c:pt>
                <c:pt idx="56961">
                  <c:v>990</c:v>
                </c:pt>
                <c:pt idx="56962">
                  <c:v>1050</c:v>
                </c:pt>
                <c:pt idx="56963">
                  <c:v>1053</c:v>
                </c:pt>
                <c:pt idx="56964">
                  <c:v>1074</c:v>
                </c:pt>
                <c:pt idx="56965">
                  <c:v>1081</c:v>
                </c:pt>
                <c:pt idx="56966">
                  <c:v>1090</c:v>
                </c:pt>
                <c:pt idx="56967">
                  <c:v>1065</c:v>
                </c:pt>
                <c:pt idx="56968">
                  <c:v>1037</c:v>
                </c:pt>
                <c:pt idx="56969">
                  <c:v>1039</c:v>
                </c:pt>
                <c:pt idx="56970">
                  <c:v>1097</c:v>
                </c:pt>
                <c:pt idx="56971">
                  <c:v>1126</c:v>
                </c:pt>
                <c:pt idx="56972">
                  <c:v>1128</c:v>
                </c:pt>
                <c:pt idx="56973">
                  <c:v>1091</c:v>
                </c:pt>
                <c:pt idx="56974">
                  <c:v>1041</c:v>
                </c:pt>
                <c:pt idx="56975">
                  <c:v>986</c:v>
                </c:pt>
                <c:pt idx="56976">
                  <c:v>953</c:v>
                </c:pt>
                <c:pt idx="56977">
                  <c:v>928</c:v>
                </c:pt>
                <c:pt idx="56978">
                  <c:v>909</c:v>
                </c:pt>
                <c:pt idx="56979">
                  <c:v>898</c:v>
                </c:pt>
                <c:pt idx="56980">
                  <c:v>904</c:v>
                </c:pt>
                <c:pt idx="56981">
                  <c:v>947</c:v>
                </c:pt>
                <c:pt idx="56982">
                  <c:v>984</c:v>
                </c:pt>
                <c:pt idx="56983">
                  <c:v>1170</c:v>
                </c:pt>
                <c:pt idx="56984">
                  <c:v>1322</c:v>
                </c:pt>
                <c:pt idx="56985">
                  <c:v>1406</c:v>
                </c:pt>
                <c:pt idx="56986">
                  <c:v>1449</c:v>
                </c:pt>
                <c:pt idx="56987">
                  <c:v>1478</c:v>
                </c:pt>
                <c:pt idx="56988">
                  <c:v>1478</c:v>
                </c:pt>
                <c:pt idx="56989">
                  <c:v>1499</c:v>
                </c:pt>
                <c:pt idx="56990">
                  <c:v>1466</c:v>
                </c:pt>
                <c:pt idx="56991">
                  <c:v>1393</c:v>
                </c:pt>
                <c:pt idx="56992">
                  <c:v>1282</c:v>
                </c:pt>
                <c:pt idx="56993">
                  <c:v>1212</c:v>
                </c:pt>
                <c:pt idx="56994">
                  <c:v>1267</c:v>
                </c:pt>
                <c:pt idx="56995">
                  <c:v>1233</c:v>
                </c:pt>
                <c:pt idx="56996">
                  <c:v>1201</c:v>
                </c:pt>
                <c:pt idx="56997">
                  <c:v>1154</c:v>
                </c:pt>
                <c:pt idx="56998">
                  <c:v>1099</c:v>
                </c:pt>
                <c:pt idx="56999">
                  <c:v>1028</c:v>
                </c:pt>
                <c:pt idx="57000">
                  <c:v>980</c:v>
                </c:pt>
                <c:pt idx="57001">
                  <c:v>951</c:v>
                </c:pt>
                <c:pt idx="57002">
                  <c:v>934</c:v>
                </c:pt>
                <c:pt idx="57003">
                  <c:v>909</c:v>
                </c:pt>
                <c:pt idx="57004">
                  <c:v>916</c:v>
                </c:pt>
                <c:pt idx="57005">
                  <c:v>931</c:v>
                </c:pt>
                <c:pt idx="57006">
                  <c:v>981</c:v>
                </c:pt>
                <c:pt idx="57007">
                  <c:v>1170</c:v>
                </c:pt>
                <c:pt idx="57008">
                  <c:v>1321</c:v>
                </c:pt>
                <c:pt idx="57009">
                  <c:v>1415</c:v>
                </c:pt>
                <c:pt idx="57010">
                  <c:v>1464</c:v>
                </c:pt>
                <c:pt idx="57011">
                  <c:v>1470</c:v>
                </c:pt>
                <c:pt idx="57012">
                  <c:v>1427</c:v>
                </c:pt>
                <c:pt idx="57013">
                  <c:v>1451</c:v>
                </c:pt>
                <c:pt idx="57014">
                  <c:v>1468</c:v>
                </c:pt>
                <c:pt idx="57015">
                  <c:v>1433</c:v>
                </c:pt>
                <c:pt idx="57016">
                  <c:v>1343</c:v>
                </c:pt>
                <c:pt idx="57017">
                  <c:v>1250</c:v>
                </c:pt>
                <c:pt idx="57018">
                  <c:v>1322</c:v>
                </c:pt>
                <c:pt idx="57019">
                  <c:v>1312</c:v>
                </c:pt>
                <c:pt idx="57020">
                  <c:v>1285</c:v>
                </c:pt>
                <c:pt idx="57021">
                  <c:v>1235</c:v>
                </c:pt>
                <c:pt idx="57022">
                  <c:v>1162</c:v>
                </c:pt>
                <c:pt idx="57023">
                  <c:v>1087</c:v>
                </c:pt>
                <c:pt idx="57024">
                  <c:v>1035</c:v>
                </c:pt>
                <c:pt idx="57025">
                  <c:v>1000</c:v>
                </c:pt>
                <c:pt idx="57026">
                  <c:v>965</c:v>
                </c:pt>
                <c:pt idx="57027">
                  <c:v>951</c:v>
                </c:pt>
                <c:pt idx="57028">
                  <c:v>953</c:v>
                </c:pt>
                <c:pt idx="57029">
                  <c:v>979</c:v>
                </c:pt>
                <c:pt idx="57030">
                  <c:v>1008</c:v>
                </c:pt>
                <c:pt idx="57031">
                  <c:v>1186</c:v>
                </c:pt>
                <c:pt idx="57032">
                  <c:v>1310</c:v>
                </c:pt>
                <c:pt idx="57033">
                  <c:v>1410</c:v>
                </c:pt>
                <c:pt idx="57034">
                  <c:v>1477</c:v>
                </c:pt>
                <c:pt idx="57035">
                  <c:v>1485</c:v>
                </c:pt>
                <c:pt idx="57036">
                  <c:v>1500</c:v>
                </c:pt>
                <c:pt idx="57037">
                  <c:v>1500</c:v>
                </c:pt>
                <c:pt idx="57038">
                  <c:v>1467</c:v>
                </c:pt>
                <c:pt idx="57039">
                  <c:v>1403</c:v>
                </c:pt>
                <c:pt idx="57040">
                  <c:v>1305</c:v>
                </c:pt>
                <c:pt idx="57041">
                  <c:v>1215</c:v>
                </c:pt>
                <c:pt idx="57042">
                  <c:v>1289</c:v>
                </c:pt>
                <c:pt idx="57043">
                  <c:v>1281</c:v>
                </c:pt>
                <c:pt idx="57044">
                  <c:v>1263</c:v>
                </c:pt>
                <c:pt idx="57045">
                  <c:v>1208</c:v>
                </c:pt>
                <c:pt idx="57046">
                  <c:v>1154</c:v>
                </c:pt>
                <c:pt idx="57047">
                  <c:v>1078</c:v>
                </c:pt>
                <c:pt idx="57048">
                  <c:v>1019</c:v>
                </c:pt>
                <c:pt idx="57049">
                  <c:v>985</c:v>
                </c:pt>
                <c:pt idx="57050">
                  <c:v>967</c:v>
                </c:pt>
                <c:pt idx="57051">
                  <c:v>950</c:v>
                </c:pt>
                <c:pt idx="57052">
                  <c:v>944</c:v>
                </c:pt>
                <c:pt idx="57053">
                  <c:v>968</c:v>
                </c:pt>
                <c:pt idx="57054">
                  <c:v>998</c:v>
                </c:pt>
                <c:pt idx="57055">
                  <c:v>1182</c:v>
                </c:pt>
                <c:pt idx="57056">
                  <c:v>1290</c:v>
                </c:pt>
                <c:pt idx="57057">
                  <c:v>1363</c:v>
                </c:pt>
                <c:pt idx="57058">
                  <c:v>1401</c:v>
                </c:pt>
                <c:pt idx="57059">
                  <c:v>1395</c:v>
                </c:pt>
                <c:pt idx="57060">
                  <c:v>1396</c:v>
                </c:pt>
                <c:pt idx="57061">
                  <c:v>1443</c:v>
                </c:pt>
                <c:pt idx="57062">
                  <c:v>1445</c:v>
                </c:pt>
                <c:pt idx="57063">
                  <c:v>1404</c:v>
                </c:pt>
                <c:pt idx="57064">
                  <c:v>1319</c:v>
                </c:pt>
                <c:pt idx="57065">
                  <c:v>1233</c:v>
                </c:pt>
                <c:pt idx="57066">
                  <c:v>1306</c:v>
                </c:pt>
                <c:pt idx="57067">
                  <c:v>1308</c:v>
                </c:pt>
                <c:pt idx="57068">
                  <c:v>1273</c:v>
                </c:pt>
                <c:pt idx="57069">
                  <c:v>1223</c:v>
                </c:pt>
                <c:pt idx="57070">
                  <c:v>1144</c:v>
                </c:pt>
                <c:pt idx="57071">
                  <c:v>1090</c:v>
                </c:pt>
                <c:pt idx="57072">
                  <c:v>1042</c:v>
                </c:pt>
                <c:pt idx="57073">
                  <c:v>1005</c:v>
                </c:pt>
                <c:pt idx="57074">
                  <c:v>970</c:v>
                </c:pt>
                <c:pt idx="57075">
                  <c:v>960</c:v>
                </c:pt>
                <c:pt idx="57076">
                  <c:v>980</c:v>
                </c:pt>
                <c:pt idx="57077">
                  <c:v>993</c:v>
                </c:pt>
                <c:pt idx="57078">
                  <c:v>1024</c:v>
                </c:pt>
                <c:pt idx="57079">
                  <c:v>1218</c:v>
                </c:pt>
                <c:pt idx="57080">
                  <c:v>1328</c:v>
                </c:pt>
                <c:pt idx="57081">
                  <c:v>1405</c:v>
                </c:pt>
                <c:pt idx="57082">
                  <c:v>1467</c:v>
                </c:pt>
                <c:pt idx="57083">
                  <c:v>1476</c:v>
                </c:pt>
                <c:pt idx="57084">
                  <c:v>1474</c:v>
                </c:pt>
                <c:pt idx="57085">
                  <c:v>1502</c:v>
                </c:pt>
                <c:pt idx="57086">
                  <c:v>1500</c:v>
                </c:pt>
                <c:pt idx="57087">
                  <c:v>1449</c:v>
                </c:pt>
                <c:pt idx="57088">
                  <c:v>1351</c:v>
                </c:pt>
                <c:pt idx="57089">
                  <c:v>1287</c:v>
                </c:pt>
                <c:pt idx="57090">
                  <c:v>1344</c:v>
                </c:pt>
                <c:pt idx="57091">
                  <c:v>1322</c:v>
                </c:pt>
                <c:pt idx="57092">
                  <c:v>1285</c:v>
                </c:pt>
                <c:pt idx="57093">
                  <c:v>1243</c:v>
                </c:pt>
                <c:pt idx="57094">
                  <c:v>1192</c:v>
                </c:pt>
                <c:pt idx="57095">
                  <c:v>1108</c:v>
                </c:pt>
                <c:pt idx="57096">
                  <c:v>1084</c:v>
                </c:pt>
                <c:pt idx="57097">
                  <c:v>1044</c:v>
                </c:pt>
                <c:pt idx="57098">
                  <c:v>1013</c:v>
                </c:pt>
                <c:pt idx="57099">
                  <c:v>997</c:v>
                </c:pt>
                <c:pt idx="57100">
                  <c:v>985</c:v>
                </c:pt>
                <c:pt idx="57101">
                  <c:v>962</c:v>
                </c:pt>
                <c:pt idx="57102">
                  <c:v>971</c:v>
                </c:pt>
                <c:pt idx="57103">
                  <c:v>1097</c:v>
                </c:pt>
                <c:pt idx="57104">
                  <c:v>1233</c:v>
                </c:pt>
                <c:pt idx="57105">
                  <c:v>1297</c:v>
                </c:pt>
                <c:pt idx="57106">
                  <c:v>1347</c:v>
                </c:pt>
                <c:pt idx="57107">
                  <c:v>1366</c:v>
                </c:pt>
                <c:pt idx="57108">
                  <c:v>1327</c:v>
                </c:pt>
                <c:pt idx="57109">
                  <c:v>1300</c:v>
                </c:pt>
                <c:pt idx="57110">
                  <c:v>1276</c:v>
                </c:pt>
                <c:pt idx="57111">
                  <c:v>1231</c:v>
                </c:pt>
                <c:pt idx="57112">
                  <c:v>1198</c:v>
                </c:pt>
                <c:pt idx="57113">
                  <c:v>1176</c:v>
                </c:pt>
                <c:pt idx="57114">
                  <c:v>1257</c:v>
                </c:pt>
                <c:pt idx="57115">
                  <c:v>1269</c:v>
                </c:pt>
                <c:pt idx="57116">
                  <c:v>1241</c:v>
                </c:pt>
                <c:pt idx="57117">
                  <c:v>1208</c:v>
                </c:pt>
                <c:pt idx="57118">
                  <c:v>1156</c:v>
                </c:pt>
                <c:pt idx="57119">
                  <c:v>1107</c:v>
                </c:pt>
                <c:pt idx="57120">
                  <c:v>1070</c:v>
                </c:pt>
                <c:pt idx="57121">
                  <c:v>1035</c:v>
                </c:pt>
                <c:pt idx="57122">
                  <c:v>994</c:v>
                </c:pt>
                <c:pt idx="57123">
                  <c:v>963</c:v>
                </c:pt>
                <c:pt idx="57124">
                  <c:v>958</c:v>
                </c:pt>
                <c:pt idx="57125">
                  <c:v>933</c:v>
                </c:pt>
                <c:pt idx="57126">
                  <c:v>901</c:v>
                </c:pt>
                <c:pt idx="57127">
                  <c:v>952</c:v>
                </c:pt>
                <c:pt idx="57128">
                  <c:v>1014</c:v>
                </c:pt>
                <c:pt idx="57129">
                  <c:v>1065</c:v>
                </c:pt>
                <c:pt idx="57130">
                  <c:v>1152</c:v>
                </c:pt>
                <c:pt idx="57131">
                  <c:v>1171</c:v>
                </c:pt>
                <c:pt idx="57132">
                  <c:v>1182</c:v>
                </c:pt>
                <c:pt idx="57133">
                  <c:v>1193</c:v>
                </c:pt>
                <c:pt idx="57134">
                  <c:v>1157</c:v>
                </c:pt>
                <c:pt idx="57135">
                  <c:v>1154</c:v>
                </c:pt>
                <c:pt idx="57136">
                  <c:v>1132</c:v>
                </c:pt>
                <c:pt idx="57137">
                  <c:v>1117</c:v>
                </c:pt>
                <c:pt idx="57138">
                  <c:v>1219</c:v>
                </c:pt>
                <c:pt idx="57139">
                  <c:v>1220</c:v>
                </c:pt>
                <c:pt idx="57140">
                  <c:v>1224</c:v>
                </c:pt>
                <c:pt idx="57141">
                  <c:v>1195</c:v>
                </c:pt>
                <c:pt idx="57142">
                  <c:v>1144</c:v>
                </c:pt>
                <c:pt idx="57143">
                  <c:v>1077</c:v>
                </c:pt>
                <c:pt idx="57144">
                  <c:v>1028</c:v>
                </c:pt>
                <c:pt idx="57145">
                  <c:v>995</c:v>
                </c:pt>
                <c:pt idx="57146">
                  <c:v>964</c:v>
                </c:pt>
                <c:pt idx="57147">
                  <c:v>953</c:v>
                </c:pt>
                <c:pt idx="57148">
                  <c:v>958</c:v>
                </c:pt>
                <c:pt idx="57149">
                  <c:v>978</c:v>
                </c:pt>
                <c:pt idx="57150">
                  <c:v>1021</c:v>
                </c:pt>
                <c:pt idx="57151">
                  <c:v>1214</c:v>
                </c:pt>
                <c:pt idx="57152">
                  <c:v>1347</c:v>
                </c:pt>
                <c:pt idx="57153">
                  <c:v>1410</c:v>
                </c:pt>
                <c:pt idx="57154">
                  <c:v>1453</c:v>
                </c:pt>
                <c:pt idx="57155">
                  <c:v>1451</c:v>
                </c:pt>
                <c:pt idx="57156">
                  <c:v>1455</c:v>
                </c:pt>
                <c:pt idx="57157">
                  <c:v>1483</c:v>
                </c:pt>
                <c:pt idx="57158">
                  <c:v>1500</c:v>
                </c:pt>
                <c:pt idx="57159">
                  <c:v>1458</c:v>
                </c:pt>
                <c:pt idx="57160">
                  <c:v>1361</c:v>
                </c:pt>
                <c:pt idx="57161">
                  <c:v>1274</c:v>
                </c:pt>
                <c:pt idx="57162">
                  <c:v>1317</c:v>
                </c:pt>
                <c:pt idx="57163">
                  <c:v>1305</c:v>
                </c:pt>
                <c:pt idx="57164">
                  <c:v>1253</c:v>
                </c:pt>
                <c:pt idx="57165">
                  <c:v>1220</c:v>
                </c:pt>
                <c:pt idx="57166">
                  <c:v>1136</c:v>
                </c:pt>
                <c:pt idx="57167">
                  <c:v>1075</c:v>
                </c:pt>
                <c:pt idx="57168">
                  <c:v>1020</c:v>
                </c:pt>
                <c:pt idx="57169">
                  <c:v>993</c:v>
                </c:pt>
                <c:pt idx="57170">
                  <c:v>968</c:v>
                </c:pt>
                <c:pt idx="57171">
                  <c:v>939</c:v>
                </c:pt>
                <c:pt idx="57172">
                  <c:v>894</c:v>
                </c:pt>
                <c:pt idx="57173">
                  <c:v>945</c:v>
                </c:pt>
                <c:pt idx="57174">
                  <c:v>968</c:v>
                </c:pt>
                <c:pt idx="57175">
                  <c:v>1113</c:v>
                </c:pt>
                <c:pt idx="57176">
                  <c:v>1240</c:v>
                </c:pt>
                <c:pt idx="57177">
                  <c:v>1322</c:v>
                </c:pt>
                <c:pt idx="57178">
                  <c:v>1411</c:v>
                </c:pt>
                <c:pt idx="57179">
                  <c:v>1433</c:v>
                </c:pt>
                <c:pt idx="57180">
                  <c:v>1443</c:v>
                </c:pt>
                <c:pt idx="57181">
                  <c:v>1459</c:v>
                </c:pt>
                <c:pt idx="57182">
                  <c:v>1437</c:v>
                </c:pt>
                <c:pt idx="57183">
                  <c:v>1377</c:v>
                </c:pt>
                <c:pt idx="57184">
                  <c:v>1290</c:v>
                </c:pt>
                <c:pt idx="57185">
                  <c:v>1195</c:v>
                </c:pt>
                <c:pt idx="57186">
                  <c:v>1247</c:v>
                </c:pt>
                <c:pt idx="57187">
                  <c:v>1251</c:v>
                </c:pt>
                <c:pt idx="57188">
                  <c:v>1216</c:v>
                </c:pt>
                <c:pt idx="57189">
                  <c:v>1163</c:v>
                </c:pt>
                <c:pt idx="57190">
                  <c:v>1117</c:v>
                </c:pt>
                <c:pt idx="57191">
                  <c:v>1042</c:v>
                </c:pt>
                <c:pt idx="57192">
                  <c:v>996</c:v>
                </c:pt>
                <c:pt idx="57193">
                  <c:v>963</c:v>
                </c:pt>
                <c:pt idx="57194">
                  <c:v>941</c:v>
                </c:pt>
                <c:pt idx="57195">
                  <c:v>933</c:v>
                </c:pt>
                <c:pt idx="57196">
                  <c:v>941</c:v>
                </c:pt>
                <c:pt idx="57197">
                  <c:v>952</c:v>
                </c:pt>
                <c:pt idx="57198">
                  <c:v>991</c:v>
                </c:pt>
                <c:pt idx="57199">
                  <c:v>1168</c:v>
                </c:pt>
                <c:pt idx="57200">
                  <c:v>1307</c:v>
                </c:pt>
                <c:pt idx="57201">
                  <c:v>1396</c:v>
                </c:pt>
                <c:pt idx="57202">
                  <c:v>1433</c:v>
                </c:pt>
                <c:pt idx="57203">
                  <c:v>1436</c:v>
                </c:pt>
                <c:pt idx="57204">
                  <c:v>1415</c:v>
                </c:pt>
                <c:pt idx="57205">
                  <c:v>1432</c:v>
                </c:pt>
                <c:pt idx="57206">
                  <c:v>1428</c:v>
                </c:pt>
                <c:pt idx="57207">
                  <c:v>1375</c:v>
                </c:pt>
                <c:pt idx="57208">
                  <c:v>1298</c:v>
                </c:pt>
                <c:pt idx="57209">
                  <c:v>1210</c:v>
                </c:pt>
                <c:pt idx="57210">
                  <c:v>1284</c:v>
                </c:pt>
                <c:pt idx="57211">
                  <c:v>1271</c:v>
                </c:pt>
                <c:pt idx="57212">
                  <c:v>1236</c:v>
                </c:pt>
                <c:pt idx="57213">
                  <c:v>1191</c:v>
                </c:pt>
                <c:pt idx="57214">
                  <c:v>1137</c:v>
                </c:pt>
                <c:pt idx="57215">
                  <c:v>1057</c:v>
                </c:pt>
                <c:pt idx="57216">
                  <c:v>993</c:v>
                </c:pt>
                <c:pt idx="57217">
                  <c:v>960</c:v>
                </c:pt>
                <c:pt idx="57218">
                  <c:v>929</c:v>
                </c:pt>
                <c:pt idx="57219">
                  <c:v>914</c:v>
                </c:pt>
                <c:pt idx="57220">
                  <c:v>925</c:v>
                </c:pt>
                <c:pt idx="57221">
                  <c:v>925</c:v>
                </c:pt>
                <c:pt idx="57222">
                  <c:v>972</c:v>
                </c:pt>
                <c:pt idx="57223">
                  <c:v>1170</c:v>
                </c:pt>
                <c:pt idx="57224">
                  <c:v>1301</c:v>
                </c:pt>
                <c:pt idx="57225">
                  <c:v>1380</c:v>
                </c:pt>
                <c:pt idx="57226">
                  <c:v>1459</c:v>
                </c:pt>
                <c:pt idx="57227">
                  <c:v>1434</c:v>
                </c:pt>
                <c:pt idx="57228">
                  <c:v>1452</c:v>
                </c:pt>
                <c:pt idx="57229">
                  <c:v>1434</c:v>
                </c:pt>
                <c:pt idx="57230">
                  <c:v>1429</c:v>
                </c:pt>
                <c:pt idx="57231">
                  <c:v>1394</c:v>
                </c:pt>
                <c:pt idx="57232">
                  <c:v>1294</c:v>
                </c:pt>
                <c:pt idx="57233">
                  <c:v>1201</c:v>
                </c:pt>
                <c:pt idx="57234">
                  <c:v>1265</c:v>
                </c:pt>
                <c:pt idx="57235">
                  <c:v>1255</c:v>
                </c:pt>
                <c:pt idx="57236">
                  <c:v>1224</c:v>
                </c:pt>
                <c:pt idx="57237">
                  <c:v>1173</c:v>
                </c:pt>
                <c:pt idx="57238">
                  <c:v>1113</c:v>
                </c:pt>
                <c:pt idx="57239">
                  <c:v>1046</c:v>
                </c:pt>
                <c:pt idx="57240">
                  <c:v>993</c:v>
                </c:pt>
                <c:pt idx="57241">
                  <c:v>964</c:v>
                </c:pt>
                <c:pt idx="57242">
                  <c:v>937</c:v>
                </c:pt>
                <c:pt idx="57243">
                  <c:v>926</c:v>
                </c:pt>
                <c:pt idx="57244">
                  <c:v>930</c:v>
                </c:pt>
                <c:pt idx="57245">
                  <c:v>948</c:v>
                </c:pt>
                <c:pt idx="57246">
                  <c:v>971</c:v>
                </c:pt>
                <c:pt idx="57247">
                  <c:v>1169</c:v>
                </c:pt>
                <c:pt idx="57248">
                  <c:v>1321</c:v>
                </c:pt>
                <c:pt idx="57249">
                  <c:v>1407</c:v>
                </c:pt>
                <c:pt idx="57250">
                  <c:v>1470</c:v>
                </c:pt>
                <c:pt idx="57251">
                  <c:v>1479</c:v>
                </c:pt>
                <c:pt idx="57252">
                  <c:v>1466</c:v>
                </c:pt>
                <c:pt idx="57253">
                  <c:v>1496</c:v>
                </c:pt>
                <c:pt idx="57254">
                  <c:v>1475</c:v>
                </c:pt>
                <c:pt idx="57255">
                  <c:v>1392</c:v>
                </c:pt>
                <c:pt idx="57256">
                  <c:v>1285</c:v>
                </c:pt>
                <c:pt idx="57257">
                  <c:v>1234</c:v>
                </c:pt>
                <c:pt idx="57258">
                  <c:v>1282</c:v>
                </c:pt>
                <c:pt idx="57259">
                  <c:v>1260</c:v>
                </c:pt>
                <c:pt idx="57260">
                  <c:v>1200</c:v>
                </c:pt>
                <c:pt idx="57261">
                  <c:v>1142</c:v>
                </c:pt>
                <c:pt idx="57262">
                  <c:v>1090</c:v>
                </c:pt>
                <c:pt idx="57263">
                  <c:v>1033</c:v>
                </c:pt>
                <c:pt idx="57264">
                  <c:v>984</c:v>
                </c:pt>
                <c:pt idx="57265">
                  <c:v>958</c:v>
                </c:pt>
                <c:pt idx="57266">
                  <c:v>933</c:v>
                </c:pt>
                <c:pt idx="57267">
                  <c:v>912</c:v>
                </c:pt>
                <c:pt idx="57268">
                  <c:v>924</c:v>
                </c:pt>
                <c:pt idx="57269">
                  <c:v>923</c:v>
                </c:pt>
                <c:pt idx="57270">
                  <c:v>925</c:v>
                </c:pt>
                <c:pt idx="57271">
                  <c:v>1030</c:v>
                </c:pt>
                <c:pt idx="57272">
                  <c:v>1131</c:v>
                </c:pt>
                <c:pt idx="57273">
                  <c:v>1235</c:v>
                </c:pt>
                <c:pt idx="57274">
                  <c:v>1278</c:v>
                </c:pt>
                <c:pt idx="57275">
                  <c:v>1277</c:v>
                </c:pt>
                <c:pt idx="57276">
                  <c:v>1262</c:v>
                </c:pt>
                <c:pt idx="57277">
                  <c:v>1246</c:v>
                </c:pt>
                <c:pt idx="57278">
                  <c:v>1204</c:v>
                </c:pt>
                <c:pt idx="57279">
                  <c:v>1159</c:v>
                </c:pt>
                <c:pt idx="57280">
                  <c:v>1124</c:v>
                </c:pt>
                <c:pt idx="57281">
                  <c:v>1095</c:v>
                </c:pt>
                <c:pt idx="57282">
                  <c:v>1194</c:v>
                </c:pt>
                <c:pt idx="57283">
                  <c:v>1186</c:v>
                </c:pt>
                <c:pt idx="57284">
                  <c:v>1192</c:v>
                </c:pt>
                <c:pt idx="57285">
                  <c:v>1168</c:v>
                </c:pt>
                <c:pt idx="57286">
                  <c:v>1169</c:v>
                </c:pt>
                <c:pt idx="57287">
                  <c:v>1041</c:v>
                </c:pt>
                <c:pt idx="57288">
                  <c:v>999</c:v>
                </c:pt>
                <c:pt idx="57289">
                  <c:v>964</c:v>
                </c:pt>
                <c:pt idx="57290">
                  <c:v>933</c:v>
                </c:pt>
                <c:pt idx="57291">
                  <c:v>859</c:v>
                </c:pt>
                <c:pt idx="57292">
                  <c:v>891</c:v>
                </c:pt>
                <c:pt idx="57293">
                  <c:v>877</c:v>
                </c:pt>
                <c:pt idx="57294">
                  <c:v>861</c:v>
                </c:pt>
                <c:pt idx="57295">
                  <c:v>894</c:v>
                </c:pt>
                <c:pt idx="57296">
                  <c:v>954</c:v>
                </c:pt>
                <c:pt idx="57297">
                  <c:v>1005</c:v>
                </c:pt>
                <c:pt idx="57298">
                  <c:v>1057</c:v>
                </c:pt>
                <c:pt idx="57299">
                  <c:v>1091</c:v>
                </c:pt>
                <c:pt idx="57300">
                  <c:v>1075</c:v>
                </c:pt>
                <c:pt idx="57301">
                  <c:v>1056</c:v>
                </c:pt>
                <c:pt idx="57302">
                  <c:v>1033</c:v>
                </c:pt>
                <c:pt idx="57303">
                  <c:v>1025</c:v>
                </c:pt>
                <c:pt idx="57304">
                  <c:v>1018</c:v>
                </c:pt>
                <c:pt idx="57305">
                  <c:v>1008</c:v>
                </c:pt>
                <c:pt idx="57306">
                  <c:v>1099</c:v>
                </c:pt>
                <c:pt idx="57307">
                  <c:v>1118</c:v>
                </c:pt>
                <c:pt idx="57308">
                  <c:v>1116</c:v>
                </c:pt>
                <c:pt idx="57309">
                  <c:v>1087</c:v>
                </c:pt>
                <c:pt idx="57310">
                  <c:v>1030</c:v>
                </c:pt>
                <c:pt idx="57311">
                  <c:v>972</c:v>
                </c:pt>
                <c:pt idx="57312">
                  <c:v>929</c:v>
                </c:pt>
                <c:pt idx="57313">
                  <c:v>883</c:v>
                </c:pt>
                <c:pt idx="57314">
                  <c:v>872</c:v>
                </c:pt>
                <c:pt idx="57315">
                  <c:v>869</c:v>
                </c:pt>
                <c:pt idx="57316">
                  <c:v>875</c:v>
                </c:pt>
                <c:pt idx="57317">
                  <c:v>905</c:v>
                </c:pt>
                <c:pt idx="57318">
                  <c:v>941</c:v>
                </c:pt>
                <c:pt idx="57319">
                  <c:v>1124</c:v>
                </c:pt>
                <c:pt idx="57320">
                  <c:v>1255</c:v>
                </c:pt>
                <c:pt idx="57321">
                  <c:v>1350</c:v>
                </c:pt>
                <c:pt idx="57322">
                  <c:v>1396</c:v>
                </c:pt>
                <c:pt idx="57323">
                  <c:v>1398</c:v>
                </c:pt>
                <c:pt idx="57324">
                  <c:v>1389</c:v>
                </c:pt>
                <c:pt idx="57325">
                  <c:v>1398</c:v>
                </c:pt>
                <c:pt idx="57326">
                  <c:v>1381</c:v>
                </c:pt>
                <c:pt idx="57327">
                  <c:v>1323</c:v>
                </c:pt>
                <c:pt idx="57328">
                  <c:v>1236</c:v>
                </c:pt>
                <c:pt idx="57329">
                  <c:v>1182</c:v>
                </c:pt>
                <c:pt idx="57330">
                  <c:v>1222</c:v>
                </c:pt>
                <c:pt idx="57331">
                  <c:v>1199</c:v>
                </c:pt>
                <c:pt idx="57332">
                  <c:v>1180</c:v>
                </c:pt>
                <c:pt idx="57333">
                  <c:v>1133</c:v>
                </c:pt>
                <c:pt idx="57334">
                  <c:v>1075</c:v>
                </c:pt>
                <c:pt idx="57335">
                  <c:v>1001</c:v>
                </c:pt>
                <c:pt idx="57336">
                  <c:v>939</c:v>
                </c:pt>
                <c:pt idx="57337">
                  <c:v>910</c:v>
                </c:pt>
                <c:pt idx="57338">
                  <c:v>889</c:v>
                </c:pt>
                <c:pt idx="57339">
                  <c:v>896</c:v>
                </c:pt>
                <c:pt idx="57340">
                  <c:v>890</c:v>
                </c:pt>
                <c:pt idx="57341">
                  <c:v>897</c:v>
                </c:pt>
                <c:pt idx="57342">
                  <c:v>948</c:v>
                </c:pt>
                <c:pt idx="57343">
                  <c:v>1156</c:v>
                </c:pt>
                <c:pt idx="57344">
                  <c:v>1297</c:v>
                </c:pt>
                <c:pt idx="57345">
                  <c:v>1384</c:v>
                </c:pt>
                <c:pt idx="57346">
                  <c:v>1436</c:v>
                </c:pt>
                <c:pt idx="57347">
                  <c:v>1461</c:v>
                </c:pt>
                <c:pt idx="57348">
                  <c:v>1467</c:v>
                </c:pt>
                <c:pt idx="57349">
                  <c:v>1458</c:v>
                </c:pt>
                <c:pt idx="57350">
                  <c:v>1437</c:v>
                </c:pt>
                <c:pt idx="57351">
                  <c:v>1364</c:v>
                </c:pt>
                <c:pt idx="57352">
                  <c:v>1261</c:v>
                </c:pt>
                <c:pt idx="57353">
                  <c:v>1200</c:v>
                </c:pt>
                <c:pt idx="57354">
                  <c:v>1259</c:v>
                </c:pt>
                <c:pt idx="57355">
                  <c:v>1234</c:v>
                </c:pt>
                <c:pt idx="57356">
                  <c:v>1214</c:v>
                </c:pt>
                <c:pt idx="57357">
                  <c:v>1165</c:v>
                </c:pt>
                <c:pt idx="57358">
                  <c:v>1105</c:v>
                </c:pt>
                <c:pt idx="57359">
                  <c:v>1041</c:v>
                </c:pt>
                <c:pt idx="57360">
                  <c:v>993</c:v>
                </c:pt>
                <c:pt idx="57361">
                  <c:v>970</c:v>
                </c:pt>
                <c:pt idx="57362">
                  <c:v>936</c:v>
                </c:pt>
                <c:pt idx="57363">
                  <c:v>925</c:v>
                </c:pt>
                <c:pt idx="57364">
                  <c:v>913</c:v>
                </c:pt>
                <c:pt idx="57365">
                  <c:v>926</c:v>
                </c:pt>
                <c:pt idx="57366">
                  <c:v>961</c:v>
                </c:pt>
                <c:pt idx="57367">
                  <c:v>1132</c:v>
                </c:pt>
                <c:pt idx="57368">
                  <c:v>1261</c:v>
                </c:pt>
                <c:pt idx="57369">
                  <c:v>1363</c:v>
                </c:pt>
                <c:pt idx="57370">
                  <c:v>1421</c:v>
                </c:pt>
                <c:pt idx="57371">
                  <c:v>1426</c:v>
                </c:pt>
                <c:pt idx="57372">
                  <c:v>1446</c:v>
                </c:pt>
                <c:pt idx="57373">
                  <c:v>1492</c:v>
                </c:pt>
                <c:pt idx="57374">
                  <c:v>1481</c:v>
                </c:pt>
                <c:pt idx="57375">
                  <c:v>1385</c:v>
                </c:pt>
                <c:pt idx="57376">
                  <c:v>1302</c:v>
                </c:pt>
                <c:pt idx="57377">
                  <c:v>1215</c:v>
                </c:pt>
                <c:pt idx="57378">
                  <c:v>1277</c:v>
                </c:pt>
                <c:pt idx="57379">
                  <c:v>1266</c:v>
                </c:pt>
                <c:pt idx="57380">
                  <c:v>1225</c:v>
                </c:pt>
                <c:pt idx="57381">
                  <c:v>1178</c:v>
                </c:pt>
                <c:pt idx="57382">
                  <c:v>1118</c:v>
                </c:pt>
                <c:pt idx="57383">
                  <c:v>1046</c:v>
                </c:pt>
                <c:pt idx="57384">
                  <c:v>1004</c:v>
                </c:pt>
                <c:pt idx="57385">
                  <c:v>970</c:v>
                </c:pt>
                <c:pt idx="57386">
                  <c:v>942</c:v>
                </c:pt>
                <c:pt idx="57387">
                  <c:v>929</c:v>
                </c:pt>
                <c:pt idx="57388">
                  <c:v>934</c:v>
                </c:pt>
                <c:pt idx="57389">
                  <c:v>940</c:v>
                </c:pt>
                <c:pt idx="57390">
                  <c:v>977</c:v>
                </c:pt>
                <c:pt idx="57391">
                  <c:v>1194</c:v>
                </c:pt>
                <c:pt idx="57392">
                  <c:v>1311</c:v>
                </c:pt>
                <c:pt idx="57393">
                  <c:v>1410</c:v>
                </c:pt>
                <c:pt idx="57394">
                  <c:v>1454</c:v>
                </c:pt>
                <c:pt idx="57395">
                  <c:v>1453</c:v>
                </c:pt>
                <c:pt idx="57396">
                  <c:v>1324</c:v>
                </c:pt>
                <c:pt idx="57397">
                  <c:v>1330</c:v>
                </c:pt>
                <c:pt idx="57398">
                  <c:v>1284</c:v>
                </c:pt>
                <c:pt idx="57399">
                  <c:v>1235</c:v>
                </c:pt>
                <c:pt idx="57400">
                  <c:v>1176</c:v>
                </c:pt>
                <c:pt idx="57401">
                  <c:v>1101</c:v>
                </c:pt>
                <c:pt idx="57402">
                  <c:v>1159</c:v>
                </c:pt>
                <c:pt idx="57403">
                  <c:v>1147</c:v>
                </c:pt>
                <c:pt idx="57404">
                  <c:v>1102</c:v>
                </c:pt>
                <c:pt idx="57405">
                  <c:v>1052</c:v>
                </c:pt>
                <c:pt idx="57406">
                  <c:v>995</c:v>
                </c:pt>
                <c:pt idx="57407">
                  <c:v>938</c:v>
                </c:pt>
                <c:pt idx="57408">
                  <c:v>893</c:v>
                </c:pt>
                <c:pt idx="57409">
                  <c:v>877</c:v>
                </c:pt>
                <c:pt idx="57410">
                  <c:v>861</c:v>
                </c:pt>
                <c:pt idx="57411">
                  <c:v>854</c:v>
                </c:pt>
                <c:pt idx="57412">
                  <c:v>870</c:v>
                </c:pt>
                <c:pt idx="57413">
                  <c:v>905</c:v>
                </c:pt>
                <c:pt idx="57414">
                  <c:v>930</c:v>
                </c:pt>
                <c:pt idx="57415">
                  <c:v>1097</c:v>
                </c:pt>
                <c:pt idx="57416">
                  <c:v>1234</c:v>
                </c:pt>
                <c:pt idx="57417">
                  <c:v>1323</c:v>
                </c:pt>
                <c:pt idx="57418">
                  <c:v>1402</c:v>
                </c:pt>
                <c:pt idx="57419">
                  <c:v>1398</c:v>
                </c:pt>
                <c:pt idx="57420">
                  <c:v>1409</c:v>
                </c:pt>
                <c:pt idx="57421">
                  <c:v>1428</c:v>
                </c:pt>
                <c:pt idx="57422">
                  <c:v>1424</c:v>
                </c:pt>
                <c:pt idx="57423">
                  <c:v>1355</c:v>
                </c:pt>
                <c:pt idx="57424">
                  <c:v>1264</c:v>
                </c:pt>
                <c:pt idx="57425">
                  <c:v>1199</c:v>
                </c:pt>
                <c:pt idx="57426">
                  <c:v>1233</c:v>
                </c:pt>
                <c:pt idx="57427">
                  <c:v>1215</c:v>
                </c:pt>
                <c:pt idx="57428">
                  <c:v>1181</c:v>
                </c:pt>
                <c:pt idx="57429">
                  <c:v>1114</c:v>
                </c:pt>
                <c:pt idx="57430">
                  <c:v>1064</c:v>
                </c:pt>
                <c:pt idx="57431">
                  <c:v>1004</c:v>
                </c:pt>
                <c:pt idx="57432">
                  <c:v>960</c:v>
                </c:pt>
                <c:pt idx="57433">
                  <c:v>931</c:v>
                </c:pt>
                <c:pt idx="57434">
                  <c:v>912</c:v>
                </c:pt>
                <c:pt idx="57435">
                  <c:v>897</c:v>
                </c:pt>
                <c:pt idx="57436">
                  <c:v>889</c:v>
                </c:pt>
                <c:pt idx="57437">
                  <c:v>890</c:v>
                </c:pt>
                <c:pt idx="57438">
                  <c:v>894</c:v>
                </c:pt>
                <c:pt idx="57439">
                  <c:v>1001</c:v>
                </c:pt>
                <c:pt idx="57440">
                  <c:v>1122</c:v>
                </c:pt>
                <c:pt idx="57441">
                  <c:v>1193</c:v>
                </c:pt>
                <c:pt idx="57442">
                  <c:v>1251</c:v>
                </c:pt>
                <c:pt idx="57443">
                  <c:v>1256</c:v>
                </c:pt>
                <c:pt idx="57444">
                  <c:v>1225</c:v>
                </c:pt>
                <c:pt idx="57445">
                  <c:v>1204</c:v>
                </c:pt>
                <c:pt idx="57446">
                  <c:v>1159</c:v>
                </c:pt>
                <c:pt idx="57447">
                  <c:v>1108</c:v>
                </c:pt>
                <c:pt idx="57448">
                  <c:v>1091</c:v>
                </c:pt>
                <c:pt idx="57449">
                  <c:v>1062</c:v>
                </c:pt>
                <c:pt idx="57450">
                  <c:v>1154</c:v>
                </c:pt>
                <c:pt idx="57451">
                  <c:v>1153</c:v>
                </c:pt>
                <c:pt idx="57452">
                  <c:v>1115</c:v>
                </c:pt>
                <c:pt idx="57453">
                  <c:v>1070</c:v>
                </c:pt>
                <c:pt idx="57454">
                  <c:v>1046</c:v>
                </c:pt>
                <c:pt idx="57455">
                  <c:v>993</c:v>
                </c:pt>
                <c:pt idx="57456">
                  <c:v>948</c:v>
                </c:pt>
                <c:pt idx="57457">
                  <c:v>925</c:v>
                </c:pt>
                <c:pt idx="57458">
                  <c:v>895</c:v>
                </c:pt>
                <c:pt idx="57459">
                  <c:v>871</c:v>
                </c:pt>
                <c:pt idx="57460">
                  <c:v>864</c:v>
                </c:pt>
                <c:pt idx="57461">
                  <c:v>854</c:v>
                </c:pt>
                <c:pt idx="57462">
                  <c:v>774</c:v>
                </c:pt>
                <c:pt idx="57463">
                  <c:v>865</c:v>
                </c:pt>
                <c:pt idx="57464">
                  <c:v>903</c:v>
                </c:pt>
                <c:pt idx="57465">
                  <c:v>945</c:v>
                </c:pt>
                <c:pt idx="57466">
                  <c:v>1002</c:v>
                </c:pt>
                <c:pt idx="57467">
                  <c:v>1016</c:v>
                </c:pt>
                <c:pt idx="57468">
                  <c:v>1023</c:v>
                </c:pt>
                <c:pt idx="57469">
                  <c:v>1031</c:v>
                </c:pt>
                <c:pt idx="57470">
                  <c:v>1043</c:v>
                </c:pt>
                <c:pt idx="57471">
                  <c:v>1029</c:v>
                </c:pt>
                <c:pt idx="57472">
                  <c:v>996</c:v>
                </c:pt>
                <c:pt idx="57473">
                  <c:v>995</c:v>
                </c:pt>
                <c:pt idx="57474">
                  <c:v>1068</c:v>
                </c:pt>
                <c:pt idx="57475">
                  <c:v>1109</c:v>
                </c:pt>
                <c:pt idx="57476">
                  <c:v>1108</c:v>
                </c:pt>
                <c:pt idx="57477">
                  <c:v>1064</c:v>
                </c:pt>
                <c:pt idx="57478">
                  <c:v>1018</c:v>
                </c:pt>
                <c:pt idx="57479">
                  <c:v>955</c:v>
                </c:pt>
                <c:pt idx="57480">
                  <c:v>904</c:v>
                </c:pt>
                <c:pt idx="57481">
                  <c:v>880</c:v>
                </c:pt>
                <c:pt idx="57482">
                  <c:v>860</c:v>
                </c:pt>
                <c:pt idx="57483">
                  <c:v>841</c:v>
                </c:pt>
                <c:pt idx="57484">
                  <c:v>854</c:v>
                </c:pt>
                <c:pt idx="57485">
                  <c:v>902</c:v>
                </c:pt>
                <c:pt idx="57486">
                  <c:v>934</c:v>
                </c:pt>
                <c:pt idx="57487">
                  <c:v>1122</c:v>
                </c:pt>
                <c:pt idx="57488">
                  <c:v>1277</c:v>
                </c:pt>
                <c:pt idx="57489">
                  <c:v>1343</c:v>
                </c:pt>
                <c:pt idx="57490">
                  <c:v>1405</c:v>
                </c:pt>
                <c:pt idx="57491">
                  <c:v>1412</c:v>
                </c:pt>
                <c:pt idx="57492">
                  <c:v>1435</c:v>
                </c:pt>
                <c:pt idx="57493">
                  <c:v>1466</c:v>
                </c:pt>
                <c:pt idx="57494">
                  <c:v>1442</c:v>
                </c:pt>
                <c:pt idx="57495">
                  <c:v>1363</c:v>
                </c:pt>
                <c:pt idx="57496">
                  <c:v>1298</c:v>
                </c:pt>
                <c:pt idx="57497">
                  <c:v>1208</c:v>
                </c:pt>
                <c:pt idx="57498">
                  <c:v>1258</c:v>
                </c:pt>
                <c:pt idx="57499">
                  <c:v>1253</c:v>
                </c:pt>
                <c:pt idx="57500">
                  <c:v>1235</c:v>
                </c:pt>
                <c:pt idx="57501">
                  <c:v>1199</c:v>
                </c:pt>
                <c:pt idx="57502">
                  <c:v>1118</c:v>
                </c:pt>
                <c:pt idx="57503">
                  <c:v>1049</c:v>
                </c:pt>
                <c:pt idx="57504">
                  <c:v>995</c:v>
                </c:pt>
                <c:pt idx="57505">
                  <c:v>961</c:v>
                </c:pt>
                <c:pt idx="57506">
                  <c:v>939</c:v>
                </c:pt>
                <c:pt idx="57507">
                  <c:v>929</c:v>
                </c:pt>
                <c:pt idx="57508">
                  <c:v>930</c:v>
                </c:pt>
                <c:pt idx="57509">
                  <c:v>956</c:v>
                </c:pt>
                <c:pt idx="57510">
                  <c:v>979</c:v>
                </c:pt>
                <c:pt idx="57511">
                  <c:v>1208</c:v>
                </c:pt>
                <c:pt idx="57512">
                  <c:v>1339</c:v>
                </c:pt>
                <c:pt idx="57513">
                  <c:v>1420</c:v>
                </c:pt>
                <c:pt idx="57514">
                  <c:v>1465</c:v>
                </c:pt>
                <c:pt idx="57515">
                  <c:v>1465</c:v>
                </c:pt>
                <c:pt idx="57516">
                  <c:v>1475</c:v>
                </c:pt>
                <c:pt idx="57517">
                  <c:v>1462</c:v>
                </c:pt>
                <c:pt idx="57518">
                  <c:v>1478</c:v>
                </c:pt>
                <c:pt idx="57519">
                  <c:v>1462</c:v>
                </c:pt>
                <c:pt idx="57520">
                  <c:v>1327</c:v>
                </c:pt>
                <c:pt idx="57521">
                  <c:v>1256</c:v>
                </c:pt>
                <c:pt idx="57522">
                  <c:v>1328</c:v>
                </c:pt>
                <c:pt idx="57523">
                  <c:v>1313</c:v>
                </c:pt>
                <c:pt idx="57524">
                  <c:v>1281</c:v>
                </c:pt>
                <c:pt idx="57525">
                  <c:v>1231</c:v>
                </c:pt>
                <c:pt idx="57526">
                  <c:v>1163</c:v>
                </c:pt>
                <c:pt idx="57527">
                  <c:v>1100</c:v>
                </c:pt>
                <c:pt idx="57528">
                  <c:v>1048</c:v>
                </c:pt>
                <c:pt idx="57529">
                  <c:v>1014</c:v>
                </c:pt>
                <c:pt idx="57530">
                  <c:v>976</c:v>
                </c:pt>
                <c:pt idx="57531">
                  <c:v>961</c:v>
                </c:pt>
                <c:pt idx="57532">
                  <c:v>960</c:v>
                </c:pt>
                <c:pt idx="57533">
                  <c:v>976</c:v>
                </c:pt>
                <c:pt idx="57534">
                  <c:v>1014</c:v>
                </c:pt>
                <c:pt idx="57535">
                  <c:v>1198</c:v>
                </c:pt>
                <c:pt idx="57536">
                  <c:v>1311</c:v>
                </c:pt>
                <c:pt idx="57537">
                  <c:v>1399</c:v>
                </c:pt>
                <c:pt idx="57538">
                  <c:v>1467</c:v>
                </c:pt>
                <c:pt idx="57539">
                  <c:v>1462</c:v>
                </c:pt>
                <c:pt idx="57540">
                  <c:v>1343</c:v>
                </c:pt>
                <c:pt idx="57541">
                  <c:v>1413</c:v>
                </c:pt>
                <c:pt idx="57542">
                  <c:v>1414</c:v>
                </c:pt>
                <c:pt idx="57543">
                  <c:v>1395</c:v>
                </c:pt>
                <c:pt idx="57544">
                  <c:v>1305</c:v>
                </c:pt>
                <c:pt idx="57545">
                  <c:v>1235</c:v>
                </c:pt>
                <c:pt idx="57546">
                  <c:v>1296</c:v>
                </c:pt>
                <c:pt idx="57547">
                  <c:v>1250</c:v>
                </c:pt>
                <c:pt idx="57548">
                  <c:v>1238</c:v>
                </c:pt>
                <c:pt idx="57549">
                  <c:v>1213</c:v>
                </c:pt>
                <c:pt idx="57550">
                  <c:v>1142</c:v>
                </c:pt>
                <c:pt idx="57551">
                  <c:v>1065</c:v>
                </c:pt>
                <c:pt idx="57552">
                  <c:v>1021</c:v>
                </c:pt>
                <c:pt idx="57553">
                  <c:v>1001</c:v>
                </c:pt>
                <c:pt idx="57554">
                  <c:v>970</c:v>
                </c:pt>
                <c:pt idx="57555">
                  <c:v>936</c:v>
                </c:pt>
                <c:pt idx="57556">
                  <c:v>940</c:v>
                </c:pt>
                <c:pt idx="57557">
                  <c:v>974</c:v>
                </c:pt>
                <c:pt idx="57558">
                  <c:v>993</c:v>
                </c:pt>
                <c:pt idx="57559">
                  <c:v>1170</c:v>
                </c:pt>
                <c:pt idx="57560">
                  <c:v>1297</c:v>
                </c:pt>
                <c:pt idx="57561">
                  <c:v>1372</c:v>
                </c:pt>
                <c:pt idx="57562">
                  <c:v>1453</c:v>
                </c:pt>
                <c:pt idx="57563">
                  <c:v>1475</c:v>
                </c:pt>
                <c:pt idx="57564">
                  <c:v>1467</c:v>
                </c:pt>
                <c:pt idx="57565">
                  <c:v>1521</c:v>
                </c:pt>
                <c:pt idx="57566">
                  <c:v>1440</c:v>
                </c:pt>
                <c:pt idx="57567">
                  <c:v>1347</c:v>
                </c:pt>
                <c:pt idx="57568">
                  <c:v>1258</c:v>
                </c:pt>
                <c:pt idx="57569">
                  <c:v>1163</c:v>
                </c:pt>
                <c:pt idx="57570">
                  <c:v>1232</c:v>
                </c:pt>
                <c:pt idx="57571">
                  <c:v>1227</c:v>
                </c:pt>
                <c:pt idx="57572">
                  <c:v>1254</c:v>
                </c:pt>
                <c:pt idx="57573">
                  <c:v>1215</c:v>
                </c:pt>
                <c:pt idx="57574">
                  <c:v>1144</c:v>
                </c:pt>
                <c:pt idx="57575">
                  <c:v>1077</c:v>
                </c:pt>
                <c:pt idx="57576">
                  <c:v>1010</c:v>
                </c:pt>
                <c:pt idx="57577">
                  <c:v>975</c:v>
                </c:pt>
                <c:pt idx="57578">
                  <c:v>952</c:v>
                </c:pt>
                <c:pt idx="57579">
                  <c:v>930</c:v>
                </c:pt>
                <c:pt idx="57580">
                  <c:v>919</c:v>
                </c:pt>
                <c:pt idx="57581">
                  <c:v>963</c:v>
                </c:pt>
                <c:pt idx="57582">
                  <c:v>973</c:v>
                </c:pt>
                <c:pt idx="57583">
                  <c:v>1191</c:v>
                </c:pt>
                <c:pt idx="57584">
                  <c:v>1331</c:v>
                </c:pt>
                <c:pt idx="57585">
                  <c:v>1406</c:v>
                </c:pt>
                <c:pt idx="57586">
                  <c:v>1461</c:v>
                </c:pt>
                <c:pt idx="57587">
                  <c:v>1448</c:v>
                </c:pt>
                <c:pt idx="57588">
                  <c:v>1451</c:v>
                </c:pt>
                <c:pt idx="57589">
                  <c:v>1439</c:v>
                </c:pt>
                <c:pt idx="57590">
                  <c:v>1436</c:v>
                </c:pt>
                <c:pt idx="57591">
                  <c:v>1366</c:v>
                </c:pt>
                <c:pt idx="57592">
                  <c:v>1299</c:v>
                </c:pt>
                <c:pt idx="57593">
                  <c:v>1236</c:v>
                </c:pt>
                <c:pt idx="57594">
                  <c:v>1288</c:v>
                </c:pt>
                <c:pt idx="57595">
                  <c:v>1278</c:v>
                </c:pt>
                <c:pt idx="57596">
                  <c:v>1222</c:v>
                </c:pt>
                <c:pt idx="57597">
                  <c:v>1190</c:v>
                </c:pt>
                <c:pt idx="57598">
                  <c:v>1123</c:v>
                </c:pt>
                <c:pt idx="57599">
                  <c:v>1081</c:v>
                </c:pt>
                <c:pt idx="57600">
                  <c:v>1042</c:v>
                </c:pt>
                <c:pt idx="57601">
                  <c:v>1008</c:v>
                </c:pt>
                <c:pt idx="57602">
                  <c:v>973</c:v>
                </c:pt>
                <c:pt idx="57603">
                  <c:v>952</c:v>
                </c:pt>
                <c:pt idx="57604">
                  <c:v>947</c:v>
                </c:pt>
                <c:pt idx="57605">
                  <c:v>963</c:v>
                </c:pt>
                <c:pt idx="57606">
                  <c:v>929</c:v>
                </c:pt>
                <c:pt idx="57607">
                  <c:v>1042</c:v>
                </c:pt>
                <c:pt idx="57608">
                  <c:v>1148</c:v>
                </c:pt>
                <c:pt idx="57609">
                  <c:v>1215</c:v>
                </c:pt>
                <c:pt idx="57610">
                  <c:v>1265</c:v>
                </c:pt>
                <c:pt idx="57611">
                  <c:v>1257</c:v>
                </c:pt>
                <c:pt idx="57612">
                  <c:v>1217</c:v>
                </c:pt>
                <c:pt idx="57613">
                  <c:v>1196</c:v>
                </c:pt>
                <c:pt idx="57614">
                  <c:v>1138</c:v>
                </c:pt>
                <c:pt idx="57615">
                  <c:v>1106</c:v>
                </c:pt>
                <c:pt idx="57616">
                  <c:v>1081</c:v>
                </c:pt>
                <c:pt idx="57617">
                  <c:v>1064</c:v>
                </c:pt>
                <c:pt idx="57618">
                  <c:v>1146</c:v>
                </c:pt>
                <c:pt idx="57619">
                  <c:v>1154</c:v>
                </c:pt>
                <c:pt idx="57620">
                  <c:v>1115</c:v>
                </c:pt>
                <c:pt idx="57621">
                  <c:v>1060</c:v>
                </c:pt>
                <c:pt idx="57622">
                  <c:v>1010</c:v>
                </c:pt>
                <c:pt idx="57623">
                  <c:v>979</c:v>
                </c:pt>
                <c:pt idx="57624">
                  <c:v>933</c:v>
                </c:pt>
                <c:pt idx="57625">
                  <c:v>906</c:v>
                </c:pt>
                <c:pt idx="57626">
                  <c:v>881</c:v>
                </c:pt>
                <c:pt idx="57627">
                  <c:v>864</c:v>
                </c:pt>
                <c:pt idx="57628">
                  <c:v>859</c:v>
                </c:pt>
                <c:pt idx="57629">
                  <c:v>858</c:v>
                </c:pt>
                <c:pt idx="57630">
                  <c:v>811</c:v>
                </c:pt>
                <c:pt idx="57631">
                  <c:v>871</c:v>
                </c:pt>
                <c:pt idx="57632">
                  <c:v>931</c:v>
                </c:pt>
                <c:pt idx="57633">
                  <c:v>995</c:v>
                </c:pt>
                <c:pt idx="57634">
                  <c:v>1054</c:v>
                </c:pt>
                <c:pt idx="57635">
                  <c:v>1075</c:v>
                </c:pt>
                <c:pt idx="57636">
                  <c:v>1084</c:v>
                </c:pt>
                <c:pt idx="57637">
                  <c:v>1046</c:v>
                </c:pt>
                <c:pt idx="57638">
                  <c:v>1077</c:v>
                </c:pt>
                <c:pt idx="57639">
                  <c:v>1070</c:v>
                </c:pt>
                <c:pt idx="57640">
                  <c:v>1066</c:v>
                </c:pt>
                <c:pt idx="57641">
                  <c:v>1057</c:v>
                </c:pt>
                <c:pt idx="57642">
                  <c:v>1135</c:v>
                </c:pt>
                <c:pt idx="57643">
                  <c:v>1164</c:v>
                </c:pt>
                <c:pt idx="57644">
                  <c:v>1169</c:v>
                </c:pt>
                <c:pt idx="57645">
                  <c:v>1139</c:v>
                </c:pt>
                <c:pt idx="57646">
                  <c:v>1099</c:v>
                </c:pt>
                <c:pt idx="57647">
                  <c:v>1038</c:v>
                </c:pt>
                <c:pt idx="57648">
                  <c:v>969</c:v>
                </c:pt>
                <c:pt idx="57649">
                  <c:v>924</c:v>
                </c:pt>
                <c:pt idx="57650">
                  <c:v>910</c:v>
                </c:pt>
                <c:pt idx="57651">
                  <c:v>896</c:v>
                </c:pt>
                <c:pt idx="57652">
                  <c:v>904</c:v>
                </c:pt>
                <c:pt idx="57653">
                  <c:v>953</c:v>
                </c:pt>
                <c:pt idx="57654">
                  <c:v>978</c:v>
                </c:pt>
                <c:pt idx="57655">
                  <c:v>1142</c:v>
                </c:pt>
                <c:pt idx="57656">
                  <c:v>1289</c:v>
                </c:pt>
                <c:pt idx="57657">
                  <c:v>1378</c:v>
                </c:pt>
                <c:pt idx="57658">
                  <c:v>1418</c:v>
                </c:pt>
                <c:pt idx="57659">
                  <c:v>1473</c:v>
                </c:pt>
                <c:pt idx="57660">
                  <c:v>1451</c:v>
                </c:pt>
                <c:pt idx="57661">
                  <c:v>1473</c:v>
                </c:pt>
                <c:pt idx="57662">
                  <c:v>1465</c:v>
                </c:pt>
                <c:pt idx="57663">
                  <c:v>1448</c:v>
                </c:pt>
                <c:pt idx="57664">
                  <c:v>1335</c:v>
                </c:pt>
                <c:pt idx="57665">
                  <c:v>1232</c:v>
                </c:pt>
                <c:pt idx="57666">
                  <c:v>1293</c:v>
                </c:pt>
                <c:pt idx="57667">
                  <c:v>1279</c:v>
                </c:pt>
                <c:pt idx="57668">
                  <c:v>1243</c:v>
                </c:pt>
                <c:pt idx="57669">
                  <c:v>1193</c:v>
                </c:pt>
                <c:pt idx="57670">
                  <c:v>1124</c:v>
                </c:pt>
                <c:pt idx="57671">
                  <c:v>1043</c:v>
                </c:pt>
                <c:pt idx="57672">
                  <c:v>978</c:v>
                </c:pt>
                <c:pt idx="57673">
                  <c:v>951</c:v>
                </c:pt>
                <c:pt idx="57674">
                  <c:v>928</c:v>
                </c:pt>
                <c:pt idx="57675">
                  <c:v>906</c:v>
                </c:pt>
                <c:pt idx="57676">
                  <c:v>928</c:v>
                </c:pt>
                <c:pt idx="57677">
                  <c:v>984</c:v>
                </c:pt>
                <c:pt idx="57678">
                  <c:v>986</c:v>
                </c:pt>
                <c:pt idx="57679">
                  <c:v>1189</c:v>
                </c:pt>
                <c:pt idx="57680">
                  <c:v>1326</c:v>
                </c:pt>
                <c:pt idx="57681">
                  <c:v>1416</c:v>
                </c:pt>
                <c:pt idx="57682">
                  <c:v>1467</c:v>
                </c:pt>
                <c:pt idx="57683">
                  <c:v>1481</c:v>
                </c:pt>
                <c:pt idx="57684">
                  <c:v>1477</c:v>
                </c:pt>
                <c:pt idx="57685">
                  <c:v>1526</c:v>
                </c:pt>
                <c:pt idx="57686">
                  <c:v>1506</c:v>
                </c:pt>
                <c:pt idx="57687">
                  <c:v>1453</c:v>
                </c:pt>
                <c:pt idx="57688">
                  <c:v>1353</c:v>
                </c:pt>
                <c:pt idx="57689">
                  <c:v>1260</c:v>
                </c:pt>
                <c:pt idx="57690">
                  <c:v>1341</c:v>
                </c:pt>
                <c:pt idx="57691">
                  <c:v>1324</c:v>
                </c:pt>
                <c:pt idx="57692">
                  <c:v>1290</c:v>
                </c:pt>
                <c:pt idx="57693">
                  <c:v>1247</c:v>
                </c:pt>
                <c:pt idx="57694">
                  <c:v>1191</c:v>
                </c:pt>
                <c:pt idx="57695">
                  <c:v>1100</c:v>
                </c:pt>
                <c:pt idx="57696">
                  <c:v>1039</c:v>
                </c:pt>
                <c:pt idx="57697">
                  <c:v>1000</c:v>
                </c:pt>
                <c:pt idx="57698">
                  <c:v>980</c:v>
                </c:pt>
                <c:pt idx="57699">
                  <c:v>963</c:v>
                </c:pt>
                <c:pt idx="57700">
                  <c:v>969</c:v>
                </c:pt>
                <c:pt idx="57701">
                  <c:v>1009</c:v>
                </c:pt>
                <c:pt idx="57702">
                  <c:v>1024</c:v>
                </c:pt>
                <c:pt idx="57703">
                  <c:v>1176</c:v>
                </c:pt>
                <c:pt idx="57704">
                  <c:v>1268</c:v>
                </c:pt>
                <c:pt idx="57705">
                  <c:v>1346</c:v>
                </c:pt>
                <c:pt idx="57706">
                  <c:v>1380</c:v>
                </c:pt>
                <c:pt idx="57707">
                  <c:v>1362</c:v>
                </c:pt>
                <c:pt idx="57708">
                  <c:v>1378</c:v>
                </c:pt>
                <c:pt idx="57709">
                  <c:v>1398</c:v>
                </c:pt>
                <c:pt idx="57710">
                  <c:v>1379</c:v>
                </c:pt>
                <c:pt idx="57711">
                  <c:v>1327</c:v>
                </c:pt>
                <c:pt idx="57712">
                  <c:v>1260</c:v>
                </c:pt>
                <c:pt idx="57713">
                  <c:v>1200</c:v>
                </c:pt>
                <c:pt idx="57714">
                  <c:v>1276</c:v>
                </c:pt>
                <c:pt idx="57715">
                  <c:v>1264</c:v>
                </c:pt>
                <c:pt idx="57716">
                  <c:v>1232</c:v>
                </c:pt>
                <c:pt idx="57717">
                  <c:v>1180</c:v>
                </c:pt>
                <c:pt idx="57718">
                  <c:v>1126</c:v>
                </c:pt>
                <c:pt idx="57719">
                  <c:v>1048</c:v>
                </c:pt>
                <c:pt idx="57720">
                  <c:v>995</c:v>
                </c:pt>
                <c:pt idx="57721">
                  <c:v>967</c:v>
                </c:pt>
                <c:pt idx="57722">
                  <c:v>932</c:v>
                </c:pt>
                <c:pt idx="57723">
                  <c:v>930</c:v>
                </c:pt>
                <c:pt idx="57724">
                  <c:v>937</c:v>
                </c:pt>
                <c:pt idx="57725">
                  <c:v>973</c:v>
                </c:pt>
                <c:pt idx="57726">
                  <c:v>989</c:v>
                </c:pt>
                <c:pt idx="57727">
                  <c:v>1192</c:v>
                </c:pt>
                <c:pt idx="57728">
                  <c:v>1315</c:v>
                </c:pt>
                <c:pt idx="57729">
                  <c:v>1405</c:v>
                </c:pt>
                <c:pt idx="57730">
                  <c:v>1464</c:v>
                </c:pt>
                <c:pt idx="57731">
                  <c:v>1476</c:v>
                </c:pt>
                <c:pt idx="57732">
                  <c:v>1466</c:v>
                </c:pt>
                <c:pt idx="57733">
                  <c:v>1501</c:v>
                </c:pt>
                <c:pt idx="57734">
                  <c:v>1494</c:v>
                </c:pt>
                <c:pt idx="57735">
                  <c:v>1460</c:v>
                </c:pt>
                <c:pt idx="57736">
                  <c:v>1366</c:v>
                </c:pt>
                <c:pt idx="57737">
                  <c:v>1242</c:v>
                </c:pt>
                <c:pt idx="57738">
                  <c:v>1321</c:v>
                </c:pt>
                <c:pt idx="57739">
                  <c:v>1313</c:v>
                </c:pt>
                <c:pt idx="57740">
                  <c:v>1283</c:v>
                </c:pt>
                <c:pt idx="57741">
                  <c:v>1224</c:v>
                </c:pt>
                <c:pt idx="57742">
                  <c:v>1165</c:v>
                </c:pt>
                <c:pt idx="57743">
                  <c:v>1092</c:v>
                </c:pt>
                <c:pt idx="57744">
                  <c:v>1032</c:v>
                </c:pt>
                <c:pt idx="57745">
                  <c:v>992</c:v>
                </c:pt>
                <c:pt idx="57746">
                  <c:v>966</c:v>
                </c:pt>
                <c:pt idx="57747">
                  <c:v>944</c:v>
                </c:pt>
                <c:pt idx="57748">
                  <c:v>946</c:v>
                </c:pt>
                <c:pt idx="57749">
                  <c:v>988</c:v>
                </c:pt>
                <c:pt idx="57750">
                  <c:v>1002</c:v>
                </c:pt>
                <c:pt idx="57751">
                  <c:v>1188</c:v>
                </c:pt>
                <c:pt idx="57752">
                  <c:v>1341</c:v>
                </c:pt>
                <c:pt idx="57753">
                  <c:v>1434</c:v>
                </c:pt>
                <c:pt idx="57754">
                  <c:v>1479</c:v>
                </c:pt>
                <c:pt idx="57755">
                  <c:v>1500</c:v>
                </c:pt>
                <c:pt idx="57756">
                  <c:v>1505</c:v>
                </c:pt>
                <c:pt idx="57757">
                  <c:v>1540</c:v>
                </c:pt>
                <c:pt idx="57758">
                  <c:v>1540</c:v>
                </c:pt>
                <c:pt idx="57759">
                  <c:v>1484</c:v>
                </c:pt>
                <c:pt idx="57760">
                  <c:v>1366</c:v>
                </c:pt>
                <c:pt idx="57761">
                  <c:v>1273</c:v>
                </c:pt>
                <c:pt idx="57762">
                  <c:v>1345</c:v>
                </c:pt>
                <c:pt idx="57763">
                  <c:v>1346</c:v>
                </c:pt>
                <c:pt idx="57764">
                  <c:v>1307</c:v>
                </c:pt>
                <c:pt idx="57765">
                  <c:v>1269</c:v>
                </c:pt>
                <c:pt idx="57766">
                  <c:v>1211</c:v>
                </c:pt>
                <c:pt idx="57767">
                  <c:v>1145</c:v>
                </c:pt>
                <c:pt idx="57768">
                  <c:v>1096</c:v>
                </c:pt>
                <c:pt idx="57769">
                  <c:v>1047</c:v>
                </c:pt>
                <c:pt idx="57770">
                  <c:v>1022</c:v>
                </c:pt>
                <c:pt idx="57771">
                  <c:v>1001</c:v>
                </c:pt>
                <c:pt idx="57772">
                  <c:v>990</c:v>
                </c:pt>
                <c:pt idx="57773">
                  <c:v>974</c:v>
                </c:pt>
                <c:pt idx="57774">
                  <c:v>972</c:v>
                </c:pt>
                <c:pt idx="57775">
                  <c:v>1101</c:v>
                </c:pt>
                <c:pt idx="57776">
                  <c:v>1215</c:v>
                </c:pt>
                <c:pt idx="57777">
                  <c:v>1298</c:v>
                </c:pt>
                <c:pt idx="57778">
                  <c:v>1356</c:v>
                </c:pt>
                <c:pt idx="57779">
                  <c:v>1362</c:v>
                </c:pt>
                <c:pt idx="57780">
                  <c:v>1328</c:v>
                </c:pt>
                <c:pt idx="57781">
                  <c:v>1299</c:v>
                </c:pt>
                <c:pt idx="57782">
                  <c:v>1293</c:v>
                </c:pt>
                <c:pt idx="57783">
                  <c:v>1281</c:v>
                </c:pt>
                <c:pt idx="57784">
                  <c:v>1267</c:v>
                </c:pt>
                <c:pt idx="57785">
                  <c:v>1223</c:v>
                </c:pt>
                <c:pt idx="57786">
                  <c:v>1298</c:v>
                </c:pt>
                <c:pt idx="57787">
                  <c:v>1304</c:v>
                </c:pt>
                <c:pt idx="57788">
                  <c:v>1273</c:v>
                </c:pt>
                <c:pt idx="57789">
                  <c:v>1237</c:v>
                </c:pt>
                <c:pt idx="57790">
                  <c:v>1193</c:v>
                </c:pt>
                <c:pt idx="57791">
                  <c:v>1145</c:v>
                </c:pt>
                <c:pt idx="57792">
                  <c:v>1108</c:v>
                </c:pt>
                <c:pt idx="57793">
                  <c:v>1063</c:v>
                </c:pt>
                <c:pt idx="57794">
                  <c:v>1022</c:v>
                </c:pt>
                <c:pt idx="57795">
                  <c:v>990</c:v>
                </c:pt>
                <c:pt idx="57796">
                  <c:v>975</c:v>
                </c:pt>
                <c:pt idx="57797">
                  <c:v>953</c:v>
                </c:pt>
                <c:pt idx="57798">
                  <c:v>929</c:v>
                </c:pt>
                <c:pt idx="57799">
                  <c:v>971</c:v>
                </c:pt>
                <c:pt idx="57800">
                  <c:v>1024</c:v>
                </c:pt>
                <c:pt idx="57801">
                  <c:v>1077</c:v>
                </c:pt>
                <c:pt idx="57802">
                  <c:v>1120</c:v>
                </c:pt>
                <c:pt idx="57803">
                  <c:v>1147</c:v>
                </c:pt>
                <c:pt idx="57804">
                  <c:v>1129</c:v>
                </c:pt>
                <c:pt idx="57805">
                  <c:v>1111</c:v>
                </c:pt>
                <c:pt idx="57806">
                  <c:v>1071</c:v>
                </c:pt>
                <c:pt idx="57807">
                  <c:v>1075</c:v>
                </c:pt>
                <c:pt idx="57808">
                  <c:v>1074</c:v>
                </c:pt>
                <c:pt idx="57809">
                  <c:v>1077</c:v>
                </c:pt>
                <c:pt idx="57810">
                  <c:v>1175</c:v>
                </c:pt>
                <c:pt idx="57811">
                  <c:v>1192</c:v>
                </c:pt>
                <c:pt idx="57812">
                  <c:v>1187</c:v>
                </c:pt>
                <c:pt idx="57813">
                  <c:v>1168</c:v>
                </c:pt>
                <c:pt idx="57814">
                  <c:v>1123</c:v>
                </c:pt>
                <c:pt idx="57815">
                  <c:v>1065</c:v>
                </c:pt>
                <c:pt idx="57816">
                  <c:v>1021</c:v>
                </c:pt>
                <c:pt idx="57817">
                  <c:v>967</c:v>
                </c:pt>
                <c:pt idx="57818">
                  <c:v>952</c:v>
                </c:pt>
                <c:pt idx="57819">
                  <c:v>934</c:v>
                </c:pt>
                <c:pt idx="57820">
                  <c:v>948</c:v>
                </c:pt>
                <c:pt idx="57821">
                  <c:v>991</c:v>
                </c:pt>
                <c:pt idx="57822">
                  <c:v>1009</c:v>
                </c:pt>
                <c:pt idx="57823">
                  <c:v>1243</c:v>
                </c:pt>
                <c:pt idx="57824">
                  <c:v>1379</c:v>
                </c:pt>
                <c:pt idx="57825">
                  <c:v>1459</c:v>
                </c:pt>
                <c:pt idx="57826">
                  <c:v>1525</c:v>
                </c:pt>
                <c:pt idx="57827">
                  <c:v>1532</c:v>
                </c:pt>
                <c:pt idx="57828">
                  <c:v>1545</c:v>
                </c:pt>
                <c:pt idx="57829">
                  <c:v>1593</c:v>
                </c:pt>
                <c:pt idx="57830">
                  <c:v>1580</c:v>
                </c:pt>
                <c:pt idx="57831">
                  <c:v>1526</c:v>
                </c:pt>
                <c:pt idx="57832">
                  <c:v>1411</c:v>
                </c:pt>
                <c:pt idx="57833">
                  <c:v>1316</c:v>
                </c:pt>
                <c:pt idx="57834">
                  <c:v>1380</c:v>
                </c:pt>
                <c:pt idx="57835">
                  <c:v>1347</c:v>
                </c:pt>
                <c:pt idx="57836">
                  <c:v>1329</c:v>
                </c:pt>
                <c:pt idx="57837">
                  <c:v>1275</c:v>
                </c:pt>
                <c:pt idx="57838">
                  <c:v>1206</c:v>
                </c:pt>
                <c:pt idx="57839">
                  <c:v>1137</c:v>
                </c:pt>
                <c:pt idx="57840">
                  <c:v>1075</c:v>
                </c:pt>
                <c:pt idx="57841">
                  <c:v>1038</c:v>
                </c:pt>
                <c:pt idx="57842">
                  <c:v>1007</c:v>
                </c:pt>
                <c:pt idx="57843">
                  <c:v>993</c:v>
                </c:pt>
                <c:pt idx="57844">
                  <c:v>992</c:v>
                </c:pt>
                <c:pt idx="57845">
                  <c:v>1002</c:v>
                </c:pt>
                <c:pt idx="57846">
                  <c:v>1038</c:v>
                </c:pt>
                <c:pt idx="57847">
                  <c:v>1253</c:v>
                </c:pt>
                <c:pt idx="57848">
                  <c:v>1411</c:v>
                </c:pt>
                <c:pt idx="57849">
                  <c:v>1504</c:v>
                </c:pt>
                <c:pt idx="57850">
                  <c:v>1559</c:v>
                </c:pt>
                <c:pt idx="57851">
                  <c:v>1559</c:v>
                </c:pt>
                <c:pt idx="57852">
                  <c:v>1575</c:v>
                </c:pt>
                <c:pt idx="57853">
                  <c:v>1530</c:v>
                </c:pt>
                <c:pt idx="57854">
                  <c:v>1510</c:v>
                </c:pt>
                <c:pt idx="57855">
                  <c:v>1438</c:v>
                </c:pt>
                <c:pt idx="57856">
                  <c:v>1334</c:v>
                </c:pt>
                <c:pt idx="57857">
                  <c:v>1261</c:v>
                </c:pt>
                <c:pt idx="57858">
                  <c:v>1339</c:v>
                </c:pt>
                <c:pt idx="57859">
                  <c:v>1300</c:v>
                </c:pt>
                <c:pt idx="57860">
                  <c:v>1275</c:v>
                </c:pt>
                <c:pt idx="57861">
                  <c:v>1227</c:v>
                </c:pt>
                <c:pt idx="57862">
                  <c:v>1169</c:v>
                </c:pt>
                <c:pt idx="57863">
                  <c:v>1103</c:v>
                </c:pt>
                <c:pt idx="57864">
                  <c:v>1047</c:v>
                </c:pt>
                <c:pt idx="57865">
                  <c:v>1009</c:v>
                </c:pt>
                <c:pt idx="57866">
                  <c:v>981</c:v>
                </c:pt>
                <c:pt idx="57867">
                  <c:v>979</c:v>
                </c:pt>
                <c:pt idx="57868">
                  <c:v>971</c:v>
                </c:pt>
                <c:pt idx="57869">
                  <c:v>996</c:v>
                </c:pt>
                <c:pt idx="57870">
                  <c:v>1003</c:v>
                </c:pt>
                <c:pt idx="57871">
                  <c:v>1192</c:v>
                </c:pt>
                <c:pt idx="57872">
                  <c:v>1332</c:v>
                </c:pt>
                <c:pt idx="57873">
                  <c:v>1391</c:v>
                </c:pt>
                <c:pt idx="57874">
                  <c:v>1408</c:v>
                </c:pt>
                <c:pt idx="57875">
                  <c:v>1417</c:v>
                </c:pt>
                <c:pt idx="57876">
                  <c:v>1433</c:v>
                </c:pt>
                <c:pt idx="57877">
                  <c:v>1489</c:v>
                </c:pt>
                <c:pt idx="57878">
                  <c:v>1476</c:v>
                </c:pt>
                <c:pt idx="57879">
                  <c:v>1432</c:v>
                </c:pt>
                <c:pt idx="57880">
                  <c:v>1332</c:v>
                </c:pt>
                <c:pt idx="57881">
                  <c:v>1238</c:v>
                </c:pt>
                <c:pt idx="57882">
                  <c:v>1311</c:v>
                </c:pt>
                <c:pt idx="57883">
                  <c:v>1297</c:v>
                </c:pt>
                <c:pt idx="57884">
                  <c:v>1250</c:v>
                </c:pt>
                <c:pt idx="57885">
                  <c:v>1202</c:v>
                </c:pt>
                <c:pt idx="57886">
                  <c:v>1138</c:v>
                </c:pt>
                <c:pt idx="57887">
                  <c:v>1072</c:v>
                </c:pt>
                <c:pt idx="57888">
                  <c:v>1010</c:v>
                </c:pt>
                <c:pt idx="57889">
                  <c:v>972</c:v>
                </c:pt>
                <c:pt idx="57890">
                  <c:v>952</c:v>
                </c:pt>
                <c:pt idx="57891">
                  <c:v>931</c:v>
                </c:pt>
                <c:pt idx="57892">
                  <c:v>942</c:v>
                </c:pt>
                <c:pt idx="57893">
                  <c:v>977</c:v>
                </c:pt>
                <c:pt idx="57894">
                  <c:v>1002</c:v>
                </c:pt>
                <c:pt idx="57895">
                  <c:v>1175</c:v>
                </c:pt>
                <c:pt idx="57896">
                  <c:v>1305</c:v>
                </c:pt>
                <c:pt idx="57897">
                  <c:v>1389</c:v>
                </c:pt>
                <c:pt idx="57898">
                  <c:v>1417</c:v>
                </c:pt>
                <c:pt idx="57899">
                  <c:v>1440</c:v>
                </c:pt>
                <c:pt idx="57900">
                  <c:v>1469</c:v>
                </c:pt>
                <c:pt idx="57901">
                  <c:v>1498</c:v>
                </c:pt>
                <c:pt idx="57902">
                  <c:v>1483</c:v>
                </c:pt>
                <c:pt idx="57903">
                  <c:v>1432</c:v>
                </c:pt>
                <c:pt idx="57904">
                  <c:v>1351</c:v>
                </c:pt>
                <c:pt idx="57905">
                  <c:v>1246</c:v>
                </c:pt>
                <c:pt idx="57906">
                  <c:v>1316</c:v>
                </c:pt>
                <c:pt idx="57907">
                  <c:v>1291</c:v>
                </c:pt>
                <c:pt idx="57908">
                  <c:v>1263</c:v>
                </c:pt>
                <c:pt idx="57909">
                  <c:v>1217</c:v>
                </c:pt>
                <c:pt idx="57910">
                  <c:v>1142</c:v>
                </c:pt>
                <c:pt idx="57911">
                  <c:v>1079</c:v>
                </c:pt>
                <c:pt idx="57912">
                  <c:v>1039</c:v>
                </c:pt>
                <c:pt idx="57913">
                  <c:v>992</c:v>
                </c:pt>
                <c:pt idx="57914">
                  <c:v>965</c:v>
                </c:pt>
                <c:pt idx="57915">
                  <c:v>940</c:v>
                </c:pt>
                <c:pt idx="57916">
                  <c:v>942</c:v>
                </c:pt>
                <c:pt idx="57917">
                  <c:v>985</c:v>
                </c:pt>
                <c:pt idx="57918">
                  <c:v>989</c:v>
                </c:pt>
                <c:pt idx="57919">
                  <c:v>1185</c:v>
                </c:pt>
                <c:pt idx="57920">
                  <c:v>1340</c:v>
                </c:pt>
                <c:pt idx="57921">
                  <c:v>1412</c:v>
                </c:pt>
                <c:pt idx="57922">
                  <c:v>1466</c:v>
                </c:pt>
                <c:pt idx="57923">
                  <c:v>1475</c:v>
                </c:pt>
                <c:pt idx="57924">
                  <c:v>1500</c:v>
                </c:pt>
                <c:pt idx="57925">
                  <c:v>1538</c:v>
                </c:pt>
                <c:pt idx="57926">
                  <c:v>1535</c:v>
                </c:pt>
                <c:pt idx="57927">
                  <c:v>1444</c:v>
                </c:pt>
                <c:pt idx="57928">
                  <c:v>1313</c:v>
                </c:pt>
                <c:pt idx="57929">
                  <c:v>1245</c:v>
                </c:pt>
                <c:pt idx="57930">
                  <c:v>1321</c:v>
                </c:pt>
                <c:pt idx="57931">
                  <c:v>1283</c:v>
                </c:pt>
                <c:pt idx="57932">
                  <c:v>1269</c:v>
                </c:pt>
                <c:pt idx="57933">
                  <c:v>1209</c:v>
                </c:pt>
                <c:pt idx="57934">
                  <c:v>1175</c:v>
                </c:pt>
                <c:pt idx="57935">
                  <c:v>1108</c:v>
                </c:pt>
                <c:pt idx="57936">
                  <c:v>1042</c:v>
                </c:pt>
                <c:pt idx="57937">
                  <c:v>1027</c:v>
                </c:pt>
                <c:pt idx="57938">
                  <c:v>994</c:v>
                </c:pt>
                <c:pt idx="57939">
                  <c:v>975</c:v>
                </c:pt>
                <c:pt idx="57940">
                  <c:v>967</c:v>
                </c:pt>
                <c:pt idx="57941">
                  <c:v>956</c:v>
                </c:pt>
                <c:pt idx="57942">
                  <c:v>953</c:v>
                </c:pt>
                <c:pt idx="57943">
                  <c:v>1098</c:v>
                </c:pt>
                <c:pt idx="57944">
                  <c:v>1236</c:v>
                </c:pt>
                <c:pt idx="57945">
                  <c:v>1326</c:v>
                </c:pt>
                <c:pt idx="57946">
                  <c:v>1364</c:v>
                </c:pt>
                <c:pt idx="57947">
                  <c:v>1380</c:v>
                </c:pt>
                <c:pt idx="57948">
                  <c:v>1363</c:v>
                </c:pt>
                <c:pt idx="57949">
                  <c:v>1314</c:v>
                </c:pt>
                <c:pt idx="57950">
                  <c:v>1221</c:v>
                </c:pt>
                <c:pt idx="57951">
                  <c:v>1210</c:v>
                </c:pt>
                <c:pt idx="57952">
                  <c:v>1174</c:v>
                </c:pt>
                <c:pt idx="57953">
                  <c:v>1244</c:v>
                </c:pt>
                <c:pt idx="57954">
                  <c:v>1276</c:v>
                </c:pt>
                <c:pt idx="57955">
                  <c:v>1261</c:v>
                </c:pt>
                <c:pt idx="57956">
                  <c:v>1237</c:v>
                </c:pt>
                <c:pt idx="57957">
                  <c:v>1188</c:v>
                </c:pt>
                <c:pt idx="57958">
                  <c:v>1131</c:v>
                </c:pt>
                <c:pt idx="57959">
                  <c:v>1079</c:v>
                </c:pt>
                <c:pt idx="57960">
                  <c:v>1037</c:v>
                </c:pt>
                <c:pt idx="57961">
                  <c:v>1013</c:v>
                </c:pt>
                <c:pt idx="57962">
                  <c:v>987</c:v>
                </c:pt>
                <c:pt idx="57963">
                  <c:v>987</c:v>
                </c:pt>
                <c:pt idx="57964">
                  <c:v>973</c:v>
                </c:pt>
                <c:pt idx="57965">
                  <c:v>969</c:v>
                </c:pt>
                <c:pt idx="57966">
                  <c:v>914</c:v>
                </c:pt>
                <c:pt idx="57967">
                  <c:v>952</c:v>
                </c:pt>
                <c:pt idx="57968">
                  <c:v>983</c:v>
                </c:pt>
                <c:pt idx="57969">
                  <c:v>1048</c:v>
                </c:pt>
                <c:pt idx="57970">
                  <c:v>1086</c:v>
                </c:pt>
                <c:pt idx="57971">
                  <c:v>1137</c:v>
                </c:pt>
                <c:pt idx="57972">
                  <c:v>1156</c:v>
                </c:pt>
                <c:pt idx="57973">
                  <c:v>1123</c:v>
                </c:pt>
                <c:pt idx="57974">
                  <c:v>1086</c:v>
                </c:pt>
                <c:pt idx="57975">
                  <c:v>1054</c:v>
                </c:pt>
                <c:pt idx="57976">
                  <c:v>1045</c:v>
                </c:pt>
                <c:pt idx="57977">
                  <c:v>1051</c:v>
                </c:pt>
                <c:pt idx="57978">
                  <c:v>1151</c:v>
                </c:pt>
                <c:pt idx="57979">
                  <c:v>1137</c:v>
                </c:pt>
                <c:pt idx="57980">
                  <c:v>1121</c:v>
                </c:pt>
                <c:pt idx="57981">
                  <c:v>1102</c:v>
                </c:pt>
                <c:pt idx="57982">
                  <c:v>1047</c:v>
                </c:pt>
                <c:pt idx="57983">
                  <c:v>1007</c:v>
                </c:pt>
                <c:pt idx="57984">
                  <c:v>971</c:v>
                </c:pt>
                <c:pt idx="57985">
                  <c:v>941</c:v>
                </c:pt>
                <c:pt idx="57986">
                  <c:v>933</c:v>
                </c:pt>
                <c:pt idx="57987">
                  <c:v>897</c:v>
                </c:pt>
                <c:pt idx="57988">
                  <c:v>899</c:v>
                </c:pt>
                <c:pt idx="57989">
                  <c:v>936</c:v>
                </c:pt>
                <c:pt idx="57990">
                  <c:v>969</c:v>
                </c:pt>
                <c:pt idx="57991">
                  <c:v>1129</c:v>
                </c:pt>
                <c:pt idx="57992">
                  <c:v>1279</c:v>
                </c:pt>
                <c:pt idx="57993">
                  <c:v>1352</c:v>
                </c:pt>
                <c:pt idx="57994">
                  <c:v>1406</c:v>
                </c:pt>
                <c:pt idx="57995">
                  <c:v>1398</c:v>
                </c:pt>
                <c:pt idx="57996">
                  <c:v>1427</c:v>
                </c:pt>
                <c:pt idx="57997">
                  <c:v>1435</c:v>
                </c:pt>
                <c:pt idx="57998">
                  <c:v>1454</c:v>
                </c:pt>
                <c:pt idx="57999">
                  <c:v>1399</c:v>
                </c:pt>
                <c:pt idx="58000">
                  <c:v>1332</c:v>
                </c:pt>
                <c:pt idx="58001">
                  <c:v>1221</c:v>
                </c:pt>
                <c:pt idx="58002">
                  <c:v>1293</c:v>
                </c:pt>
                <c:pt idx="58003">
                  <c:v>1279</c:v>
                </c:pt>
                <c:pt idx="58004">
                  <c:v>1248</c:v>
                </c:pt>
                <c:pt idx="58005">
                  <c:v>1199</c:v>
                </c:pt>
                <c:pt idx="58006">
                  <c:v>1130</c:v>
                </c:pt>
                <c:pt idx="58007">
                  <c:v>1068</c:v>
                </c:pt>
                <c:pt idx="58008">
                  <c:v>1012</c:v>
                </c:pt>
                <c:pt idx="58009">
                  <c:v>977</c:v>
                </c:pt>
                <c:pt idx="58010">
                  <c:v>956</c:v>
                </c:pt>
                <c:pt idx="58011">
                  <c:v>939</c:v>
                </c:pt>
                <c:pt idx="58012">
                  <c:v>937</c:v>
                </c:pt>
                <c:pt idx="58013">
                  <c:v>987</c:v>
                </c:pt>
                <c:pt idx="58014">
                  <c:v>1004</c:v>
                </c:pt>
                <c:pt idx="58015">
                  <c:v>1197</c:v>
                </c:pt>
                <c:pt idx="58016">
                  <c:v>1323</c:v>
                </c:pt>
                <c:pt idx="58017">
                  <c:v>1405</c:v>
                </c:pt>
                <c:pt idx="58018">
                  <c:v>1452</c:v>
                </c:pt>
                <c:pt idx="58019">
                  <c:v>1466</c:v>
                </c:pt>
                <c:pt idx="58020">
                  <c:v>1465</c:v>
                </c:pt>
                <c:pt idx="58021">
                  <c:v>1494</c:v>
                </c:pt>
                <c:pt idx="58022">
                  <c:v>1476</c:v>
                </c:pt>
                <c:pt idx="58023">
                  <c:v>1431</c:v>
                </c:pt>
                <c:pt idx="58024">
                  <c:v>1319</c:v>
                </c:pt>
                <c:pt idx="58025">
                  <c:v>1239</c:v>
                </c:pt>
                <c:pt idx="58026">
                  <c:v>1317</c:v>
                </c:pt>
                <c:pt idx="58027">
                  <c:v>1300</c:v>
                </c:pt>
                <c:pt idx="58028">
                  <c:v>1270</c:v>
                </c:pt>
                <c:pt idx="58029">
                  <c:v>1211</c:v>
                </c:pt>
                <c:pt idx="58030">
                  <c:v>1140</c:v>
                </c:pt>
                <c:pt idx="58031">
                  <c:v>1074</c:v>
                </c:pt>
                <c:pt idx="58032">
                  <c:v>1027</c:v>
                </c:pt>
                <c:pt idx="58033">
                  <c:v>998</c:v>
                </c:pt>
                <c:pt idx="58034">
                  <c:v>971</c:v>
                </c:pt>
                <c:pt idx="58035">
                  <c:v>966</c:v>
                </c:pt>
                <c:pt idx="58036">
                  <c:v>961</c:v>
                </c:pt>
                <c:pt idx="58037">
                  <c:v>1014</c:v>
                </c:pt>
                <c:pt idx="58038">
                  <c:v>1018</c:v>
                </c:pt>
                <c:pt idx="58039">
                  <c:v>1232</c:v>
                </c:pt>
                <c:pt idx="58040">
                  <c:v>1351</c:v>
                </c:pt>
                <c:pt idx="58041">
                  <c:v>1455</c:v>
                </c:pt>
                <c:pt idx="58042">
                  <c:v>1526</c:v>
                </c:pt>
                <c:pt idx="58043">
                  <c:v>1542</c:v>
                </c:pt>
                <c:pt idx="58044">
                  <c:v>1562</c:v>
                </c:pt>
                <c:pt idx="58045">
                  <c:v>1552</c:v>
                </c:pt>
                <c:pt idx="58046">
                  <c:v>1562</c:v>
                </c:pt>
                <c:pt idx="58047">
                  <c:v>1515</c:v>
                </c:pt>
                <c:pt idx="58048">
                  <c:v>1403</c:v>
                </c:pt>
                <c:pt idx="58049">
                  <c:v>1285</c:v>
                </c:pt>
                <c:pt idx="58050">
                  <c:v>1362</c:v>
                </c:pt>
                <c:pt idx="58051">
                  <c:v>1345</c:v>
                </c:pt>
                <c:pt idx="58052">
                  <c:v>1315</c:v>
                </c:pt>
                <c:pt idx="58053">
                  <c:v>1283</c:v>
                </c:pt>
                <c:pt idx="58054">
                  <c:v>1210</c:v>
                </c:pt>
                <c:pt idx="58055">
                  <c:v>1150</c:v>
                </c:pt>
                <c:pt idx="58056">
                  <c:v>1083</c:v>
                </c:pt>
                <c:pt idx="58057">
                  <c:v>1044</c:v>
                </c:pt>
                <c:pt idx="58058">
                  <c:v>1014</c:v>
                </c:pt>
                <c:pt idx="58059">
                  <c:v>1000</c:v>
                </c:pt>
                <c:pt idx="58060">
                  <c:v>1002</c:v>
                </c:pt>
                <c:pt idx="58061">
                  <c:v>1017</c:v>
                </c:pt>
                <c:pt idx="58062">
                  <c:v>1050</c:v>
                </c:pt>
                <c:pt idx="58063">
                  <c:v>1248</c:v>
                </c:pt>
                <c:pt idx="58064">
                  <c:v>1380</c:v>
                </c:pt>
                <c:pt idx="58065">
                  <c:v>1453</c:v>
                </c:pt>
                <c:pt idx="58066">
                  <c:v>1499</c:v>
                </c:pt>
                <c:pt idx="58067">
                  <c:v>1456</c:v>
                </c:pt>
                <c:pt idx="58068">
                  <c:v>1448</c:v>
                </c:pt>
                <c:pt idx="58069">
                  <c:v>1453</c:v>
                </c:pt>
                <c:pt idx="58070">
                  <c:v>1498</c:v>
                </c:pt>
                <c:pt idx="58071">
                  <c:v>1444</c:v>
                </c:pt>
                <c:pt idx="58072">
                  <c:v>1363</c:v>
                </c:pt>
                <c:pt idx="58073">
                  <c:v>1273</c:v>
                </c:pt>
                <c:pt idx="58074">
                  <c:v>1357</c:v>
                </c:pt>
                <c:pt idx="58075">
                  <c:v>1338</c:v>
                </c:pt>
                <c:pt idx="58076">
                  <c:v>1310</c:v>
                </c:pt>
                <c:pt idx="58077">
                  <c:v>1263</c:v>
                </c:pt>
                <c:pt idx="58078">
                  <c:v>1199</c:v>
                </c:pt>
                <c:pt idx="58079">
                  <c:v>1134</c:v>
                </c:pt>
                <c:pt idx="58080">
                  <c:v>1074</c:v>
                </c:pt>
                <c:pt idx="58081">
                  <c:v>1035</c:v>
                </c:pt>
                <c:pt idx="58082">
                  <c:v>1007</c:v>
                </c:pt>
                <c:pt idx="58083">
                  <c:v>973</c:v>
                </c:pt>
                <c:pt idx="58084">
                  <c:v>959</c:v>
                </c:pt>
                <c:pt idx="58085">
                  <c:v>1004</c:v>
                </c:pt>
                <c:pt idx="58086">
                  <c:v>1005</c:v>
                </c:pt>
                <c:pt idx="58087">
                  <c:v>1178</c:v>
                </c:pt>
                <c:pt idx="58088">
                  <c:v>1321</c:v>
                </c:pt>
                <c:pt idx="58089">
                  <c:v>1402</c:v>
                </c:pt>
                <c:pt idx="58090">
                  <c:v>1498</c:v>
                </c:pt>
                <c:pt idx="58091">
                  <c:v>1504</c:v>
                </c:pt>
                <c:pt idx="58092">
                  <c:v>1492</c:v>
                </c:pt>
                <c:pt idx="58093">
                  <c:v>1480</c:v>
                </c:pt>
                <c:pt idx="58094">
                  <c:v>1429</c:v>
                </c:pt>
                <c:pt idx="58095">
                  <c:v>1342</c:v>
                </c:pt>
                <c:pt idx="58096">
                  <c:v>1249</c:v>
                </c:pt>
                <c:pt idx="58097">
                  <c:v>1168</c:v>
                </c:pt>
                <c:pt idx="58098">
                  <c:v>1243</c:v>
                </c:pt>
                <c:pt idx="58099">
                  <c:v>1237</c:v>
                </c:pt>
                <c:pt idx="58100">
                  <c:v>1220</c:v>
                </c:pt>
                <c:pt idx="58101">
                  <c:v>1172</c:v>
                </c:pt>
                <c:pt idx="58102">
                  <c:v>1130</c:v>
                </c:pt>
                <c:pt idx="58103">
                  <c:v>1090</c:v>
                </c:pt>
                <c:pt idx="58104">
                  <c:v>1041</c:v>
                </c:pt>
                <c:pt idx="58105">
                  <c:v>1004</c:v>
                </c:pt>
                <c:pt idx="58106">
                  <c:v>979</c:v>
                </c:pt>
                <c:pt idx="58107">
                  <c:v>956</c:v>
                </c:pt>
                <c:pt idx="58108">
                  <c:v>944</c:v>
                </c:pt>
                <c:pt idx="58109">
                  <c:v>968</c:v>
                </c:pt>
                <c:pt idx="58110">
                  <c:v>949</c:v>
                </c:pt>
                <c:pt idx="58111">
                  <c:v>1070</c:v>
                </c:pt>
                <c:pt idx="58112">
                  <c:v>1175</c:v>
                </c:pt>
                <c:pt idx="58113">
                  <c:v>1269</c:v>
                </c:pt>
                <c:pt idx="58114">
                  <c:v>1290</c:v>
                </c:pt>
                <c:pt idx="58115">
                  <c:v>1259</c:v>
                </c:pt>
                <c:pt idx="58116">
                  <c:v>1226</c:v>
                </c:pt>
                <c:pt idx="58117">
                  <c:v>1194</c:v>
                </c:pt>
                <c:pt idx="58118">
                  <c:v>1163</c:v>
                </c:pt>
                <c:pt idx="58119">
                  <c:v>1144</c:v>
                </c:pt>
                <c:pt idx="58120">
                  <c:v>1125</c:v>
                </c:pt>
                <c:pt idx="58121">
                  <c:v>1125</c:v>
                </c:pt>
                <c:pt idx="58122">
                  <c:v>1228</c:v>
                </c:pt>
                <c:pt idx="58123">
                  <c:v>1210</c:v>
                </c:pt>
                <c:pt idx="58124">
                  <c:v>1178</c:v>
                </c:pt>
                <c:pt idx="58125">
                  <c:v>1131</c:v>
                </c:pt>
                <c:pt idx="58126">
                  <c:v>1075</c:v>
                </c:pt>
                <c:pt idx="58127">
                  <c:v>1036</c:v>
                </c:pt>
                <c:pt idx="58128">
                  <c:v>989</c:v>
                </c:pt>
                <c:pt idx="58129">
                  <c:v>963</c:v>
                </c:pt>
                <c:pt idx="58130">
                  <c:v>933</c:v>
                </c:pt>
                <c:pt idx="58131">
                  <c:v>912</c:v>
                </c:pt>
                <c:pt idx="58132">
                  <c:v>910</c:v>
                </c:pt>
                <c:pt idx="58133">
                  <c:v>905</c:v>
                </c:pt>
                <c:pt idx="58134">
                  <c:v>859</c:v>
                </c:pt>
                <c:pt idx="58135">
                  <c:v>906</c:v>
                </c:pt>
                <c:pt idx="58136">
                  <c:v>943</c:v>
                </c:pt>
                <c:pt idx="58137">
                  <c:v>1009</c:v>
                </c:pt>
                <c:pt idx="58138">
                  <c:v>1091</c:v>
                </c:pt>
                <c:pt idx="58139">
                  <c:v>1117</c:v>
                </c:pt>
                <c:pt idx="58140">
                  <c:v>1134</c:v>
                </c:pt>
                <c:pt idx="58141">
                  <c:v>1147</c:v>
                </c:pt>
                <c:pt idx="58142">
                  <c:v>1158</c:v>
                </c:pt>
                <c:pt idx="58143">
                  <c:v>1105</c:v>
                </c:pt>
                <c:pt idx="58144">
                  <c:v>1077</c:v>
                </c:pt>
                <c:pt idx="58145">
                  <c:v>1075</c:v>
                </c:pt>
                <c:pt idx="58146">
                  <c:v>1166</c:v>
                </c:pt>
                <c:pt idx="58147">
                  <c:v>1185</c:v>
                </c:pt>
                <c:pt idx="58148">
                  <c:v>1176</c:v>
                </c:pt>
                <c:pt idx="58149">
                  <c:v>1148</c:v>
                </c:pt>
                <c:pt idx="58150">
                  <c:v>1101</c:v>
                </c:pt>
                <c:pt idx="58151">
                  <c:v>1037</c:v>
                </c:pt>
                <c:pt idx="58152">
                  <c:v>995</c:v>
                </c:pt>
                <c:pt idx="58153">
                  <c:v>982</c:v>
                </c:pt>
                <c:pt idx="58154">
                  <c:v>946</c:v>
                </c:pt>
                <c:pt idx="58155">
                  <c:v>936</c:v>
                </c:pt>
                <c:pt idx="58156">
                  <c:v>946</c:v>
                </c:pt>
                <c:pt idx="58157">
                  <c:v>964</c:v>
                </c:pt>
                <c:pt idx="58158">
                  <c:v>1019</c:v>
                </c:pt>
                <c:pt idx="58159">
                  <c:v>1229</c:v>
                </c:pt>
                <c:pt idx="58160">
                  <c:v>1405</c:v>
                </c:pt>
                <c:pt idx="58161">
                  <c:v>1485</c:v>
                </c:pt>
                <c:pt idx="58162">
                  <c:v>1547</c:v>
                </c:pt>
                <c:pt idx="58163">
                  <c:v>1558</c:v>
                </c:pt>
                <c:pt idx="58164">
                  <c:v>1559</c:v>
                </c:pt>
                <c:pt idx="58165">
                  <c:v>1478</c:v>
                </c:pt>
                <c:pt idx="58166">
                  <c:v>1403</c:v>
                </c:pt>
                <c:pt idx="58167">
                  <c:v>1357</c:v>
                </c:pt>
                <c:pt idx="58168">
                  <c:v>1278</c:v>
                </c:pt>
                <c:pt idx="58169">
                  <c:v>1211</c:v>
                </c:pt>
                <c:pt idx="58170">
                  <c:v>1239</c:v>
                </c:pt>
                <c:pt idx="58171">
                  <c:v>1215</c:v>
                </c:pt>
                <c:pt idx="58172">
                  <c:v>1183</c:v>
                </c:pt>
                <c:pt idx="58173">
                  <c:v>1089</c:v>
                </c:pt>
                <c:pt idx="58174">
                  <c:v>1037</c:v>
                </c:pt>
                <c:pt idx="58175">
                  <c:v>982</c:v>
                </c:pt>
                <c:pt idx="58176">
                  <c:v>942</c:v>
                </c:pt>
                <c:pt idx="58177">
                  <c:v>909</c:v>
                </c:pt>
                <c:pt idx="58178">
                  <c:v>910</c:v>
                </c:pt>
                <c:pt idx="58179">
                  <c:v>901</c:v>
                </c:pt>
                <c:pt idx="58180">
                  <c:v>900</c:v>
                </c:pt>
                <c:pt idx="58181">
                  <c:v>963</c:v>
                </c:pt>
                <c:pt idx="58182">
                  <c:v>990</c:v>
                </c:pt>
                <c:pt idx="58183">
                  <c:v>1142</c:v>
                </c:pt>
                <c:pt idx="58184">
                  <c:v>1259</c:v>
                </c:pt>
                <c:pt idx="58185">
                  <c:v>1339</c:v>
                </c:pt>
                <c:pt idx="58186">
                  <c:v>1413</c:v>
                </c:pt>
                <c:pt idx="58187">
                  <c:v>1434</c:v>
                </c:pt>
                <c:pt idx="58188">
                  <c:v>1442</c:v>
                </c:pt>
                <c:pt idx="58189">
                  <c:v>1460</c:v>
                </c:pt>
                <c:pt idx="58190">
                  <c:v>1435</c:v>
                </c:pt>
                <c:pt idx="58191">
                  <c:v>1397</c:v>
                </c:pt>
                <c:pt idx="58192">
                  <c:v>1318</c:v>
                </c:pt>
                <c:pt idx="58193">
                  <c:v>1207</c:v>
                </c:pt>
                <c:pt idx="58194">
                  <c:v>1302</c:v>
                </c:pt>
                <c:pt idx="58195">
                  <c:v>1289</c:v>
                </c:pt>
                <c:pt idx="58196">
                  <c:v>1240</c:v>
                </c:pt>
                <c:pt idx="58197">
                  <c:v>1196</c:v>
                </c:pt>
                <c:pt idx="58198">
                  <c:v>1127</c:v>
                </c:pt>
                <c:pt idx="58199">
                  <c:v>1060</c:v>
                </c:pt>
                <c:pt idx="58200">
                  <c:v>991</c:v>
                </c:pt>
                <c:pt idx="58201">
                  <c:v>976</c:v>
                </c:pt>
                <c:pt idx="58202">
                  <c:v>946</c:v>
                </c:pt>
                <c:pt idx="58203">
                  <c:v>944</c:v>
                </c:pt>
                <c:pt idx="58204">
                  <c:v>945</c:v>
                </c:pt>
                <c:pt idx="58205">
                  <c:v>976</c:v>
                </c:pt>
                <c:pt idx="58206">
                  <c:v>998</c:v>
                </c:pt>
                <c:pt idx="58207">
                  <c:v>1190</c:v>
                </c:pt>
                <c:pt idx="58208">
                  <c:v>1331</c:v>
                </c:pt>
                <c:pt idx="58209">
                  <c:v>1426</c:v>
                </c:pt>
                <c:pt idx="58210">
                  <c:v>1482</c:v>
                </c:pt>
                <c:pt idx="58211">
                  <c:v>1497</c:v>
                </c:pt>
                <c:pt idx="58212">
                  <c:v>1478</c:v>
                </c:pt>
                <c:pt idx="58213">
                  <c:v>1538</c:v>
                </c:pt>
                <c:pt idx="58214">
                  <c:v>1542</c:v>
                </c:pt>
                <c:pt idx="58215">
                  <c:v>1445</c:v>
                </c:pt>
                <c:pt idx="58216">
                  <c:v>1355</c:v>
                </c:pt>
                <c:pt idx="58217">
                  <c:v>1263</c:v>
                </c:pt>
                <c:pt idx="58218">
                  <c:v>1353</c:v>
                </c:pt>
                <c:pt idx="58219">
                  <c:v>1311</c:v>
                </c:pt>
                <c:pt idx="58220">
                  <c:v>1276</c:v>
                </c:pt>
                <c:pt idx="58221">
                  <c:v>1219</c:v>
                </c:pt>
                <c:pt idx="58222">
                  <c:v>1130</c:v>
                </c:pt>
                <c:pt idx="58223">
                  <c:v>1071</c:v>
                </c:pt>
                <c:pt idx="58224">
                  <c:v>1017</c:v>
                </c:pt>
                <c:pt idx="58225">
                  <c:v>990</c:v>
                </c:pt>
                <c:pt idx="58226">
                  <c:v>958</c:v>
                </c:pt>
                <c:pt idx="58227">
                  <c:v>945</c:v>
                </c:pt>
                <c:pt idx="58228">
                  <c:v>948</c:v>
                </c:pt>
                <c:pt idx="58229">
                  <c:v>988</c:v>
                </c:pt>
                <c:pt idx="58230">
                  <c:v>1000</c:v>
                </c:pt>
                <c:pt idx="58231">
                  <c:v>1211</c:v>
                </c:pt>
                <c:pt idx="58232">
                  <c:v>1357</c:v>
                </c:pt>
                <c:pt idx="58233">
                  <c:v>1445</c:v>
                </c:pt>
                <c:pt idx="58234">
                  <c:v>1474</c:v>
                </c:pt>
                <c:pt idx="58235">
                  <c:v>1449</c:v>
                </c:pt>
                <c:pt idx="58236">
                  <c:v>1419</c:v>
                </c:pt>
                <c:pt idx="58237">
                  <c:v>1421</c:v>
                </c:pt>
                <c:pt idx="58238">
                  <c:v>1373</c:v>
                </c:pt>
                <c:pt idx="58239">
                  <c:v>1302</c:v>
                </c:pt>
                <c:pt idx="58240">
                  <c:v>1237</c:v>
                </c:pt>
                <c:pt idx="58241">
                  <c:v>1183</c:v>
                </c:pt>
                <c:pt idx="58242">
                  <c:v>1255</c:v>
                </c:pt>
                <c:pt idx="58243">
                  <c:v>1226</c:v>
                </c:pt>
                <c:pt idx="58244">
                  <c:v>1200</c:v>
                </c:pt>
                <c:pt idx="58245">
                  <c:v>1138</c:v>
                </c:pt>
                <c:pt idx="58246">
                  <c:v>1095</c:v>
                </c:pt>
                <c:pt idx="58247">
                  <c:v>1033</c:v>
                </c:pt>
                <c:pt idx="58248">
                  <c:v>986</c:v>
                </c:pt>
                <c:pt idx="58249">
                  <c:v>957</c:v>
                </c:pt>
                <c:pt idx="58250">
                  <c:v>929</c:v>
                </c:pt>
                <c:pt idx="58251">
                  <c:v>895</c:v>
                </c:pt>
                <c:pt idx="58252">
                  <c:v>909</c:v>
                </c:pt>
                <c:pt idx="58253">
                  <c:v>956</c:v>
                </c:pt>
                <c:pt idx="58254">
                  <c:v>966</c:v>
                </c:pt>
                <c:pt idx="58255">
                  <c:v>1149</c:v>
                </c:pt>
                <c:pt idx="58256">
                  <c:v>1278</c:v>
                </c:pt>
                <c:pt idx="58257">
                  <c:v>1374</c:v>
                </c:pt>
                <c:pt idx="58258">
                  <c:v>1428</c:v>
                </c:pt>
                <c:pt idx="58259">
                  <c:v>1381</c:v>
                </c:pt>
                <c:pt idx="58260">
                  <c:v>1349</c:v>
                </c:pt>
                <c:pt idx="58261">
                  <c:v>1359</c:v>
                </c:pt>
                <c:pt idx="58262">
                  <c:v>1347</c:v>
                </c:pt>
                <c:pt idx="58263">
                  <c:v>1314</c:v>
                </c:pt>
                <c:pt idx="58264">
                  <c:v>1238</c:v>
                </c:pt>
                <c:pt idx="58265">
                  <c:v>1181</c:v>
                </c:pt>
                <c:pt idx="58266">
                  <c:v>1240</c:v>
                </c:pt>
                <c:pt idx="58267">
                  <c:v>1212</c:v>
                </c:pt>
                <c:pt idx="58268">
                  <c:v>1159</c:v>
                </c:pt>
                <c:pt idx="58269">
                  <c:v>1121</c:v>
                </c:pt>
                <c:pt idx="58270">
                  <c:v>1065</c:v>
                </c:pt>
                <c:pt idx="58271">
                  <c:v>968</c:v>
                </c:pt>
                <c:pt idx="58272">
                  <c:v>966</c:v>
                </c:pt>
                <c:pt idx="58273">
                  <c:v>944</c:v>
                </c:pt>
                <c:pt idx="58274">
                  <c:v>950</c:v>
                </c:pt>
                <c:pt idx="58275">
                  <c:v>932</c:v>
                </c:pt>
                <c:pt idx="58276">
                  <c:v>928</c:v>
                </c:pt>
                <c:pt idx="58277">
                  <c:v>935</c:v>
                </c:pt>
                <c:pt idx="58278">
                  <c:v>926</c:v>
                </c:pt>
                <c:pt idx="58279">
                  <c:v>1032</c:v>
                </c:pt>
                <c:pt idx="58280">
                  <c:v>1132</c:v>
                </c:pt>
                <c:pt idx="58281">
                  <c:v>1217</c:v>
                </c:pt>
                <c:pt idx="58282">
                  <c:v>1238</c:v>
                </c:pt>
                <c:pt idx="58283">
                  <c:v>1244</c:v>
                </c:pt>
                <c:pt idx="58284">
                  <c:v>1235</c:v>
                </c:pt>
                <c:pt idx="58285">
                  <c:v>1249</c:v>
                </c:pt>
                <c:pt idx="58286">
                  <c:v>1234</c:v>
                </c:pt>
                <c:pt idx="58287">
                  <c:v>1228</c:v>
                </c:pt>
                <c:pt idx="58288">
                  <c:v>1190</c:v>
                </c:pt>
                <c:pt idx="58289">
                  <c:v>1168</c:v>
                </c:pt>
                <c:pt idx="58290">
                  <c:v>1267</c:v>
                </c:pt>
                <c:pt idx="58291">
                  <c:v>1241</c:v>
                </c:pt>
                <c:pt idx="58292">
                  <c:v>1219</c:v>
                </c:pt>
                <c:pt idx="58293">
                  <c:v>1173</c:v>
                </c:pt>
                <c:pt idx="58294">
                  <c:v>1126</c:v>
                </c:pt>
                <c:pt idx="58295">
                  <c:v>1078</c:v>
                </c:pt>
                <c:pt idx="58296">
                  <c:v>1038</c:v>
                </c:pt>
                <c:pt idx="58297">
                  <c:v>992</c:v>
                </c:pt>
                <c:pt idx="58298">
                  <c:v>961</c:v>
                </c:pt>
                <c:pt idx="58299">
                  <c:v>937</c:v>
                </c:pt>
                <c:pt idx="58300">
                  <c:v>924</c:v>
                </c:pt>
                <c:pt idx="58301">
                  <c:v>913</c:v>
                </c:pt>
                <c:pt idx="58302">
                  <c:v>869</c:v>
                </c:pt>
                <c:pt idx="58303">
                  <c:v>934</c:v>
                </c:pt>
                <c:pt idx="58304">
                  <c:v>1007</c:v>
                </c:pt>
                <c:pt idx="58305">
                  <c:v>1066</c:v>
                </c:pt>
                <c:pt idx="58306">
                  <c:v>1129</c:v>
                </c:pt>
                <c:pt idx="58307">
                  <c:v>1148</c:v>
                </c:pt>
                <c:pt idx="58308">
                  <c:v>1154</c:v>
                </c:pt>
                <c:pt idx="58309">
                  <c:v>1169</c:v>
                </c:pt>
                <c:pt idx="58310">
                  <c:v>1159</c:v>
                </c:pt>
                <c:pt idx="58311">
                  <c:v>1152</c:v>
                </c:pt>
                <c:pt idx="58312">
                  <c:v>1060</c:v>
                </c:pt>
                <c:pt idx="58313">
                  <c:v>1060</c:v>
                </c:pt>
                <c:pt idx="58314">
                  <c:v>1124</c:v>
                </c:pt>
                <c:pt idx="58315">
                  <c:v>1191</c:v>
                </c:pt>
                <c:pt idx="58316">
                  <c:v>1189</c:v>
                </c:pt>
                <c:pt idx="58317">
                  <c:v>1171</c:v>
                </c:pt>
                <c:pt idx="58318">
                  <c:v>1118</c:v>
                </c:pt>
                <c:pt idx="58319">
                  <c:v>1053</c:v>
                </c:pt>
                <c:pt idx="58320">
                  <c:v>1005</c:v>
                </c:pt>
                <c:pt idx="58321">
                  <c:v>976</c:v>
                </c:pt>
                <c:pt idx="58322">
                  <c:v>944</c:v>
                </c:pt>
                <c:pt idx="58323">
                  <c:v>926</c:v>
                </c:pt>
                <c:pt idx="58324">
                  <c:v>928</c:v>
                </c:pt>
                <c:pt idx="58325">
                  <c:v>959</c:v>
                </c:pt>
                <c:pt idx="58326">
                  <c:v>982</c:v>
                </c:pt>
                <c:pt idx="58327">
                  <c:v>1211</c:v>
                </c:pt>
                <c:pt idx="58328">
                  <c:v>1372</c:v>
                </c:pt>
                <c:pt idx="58329">
                  <c:v>1445</c:v>
                </c:pt>
                <c:pt idx="58330">
                  <c:v>1498</c:v>
                </c:pt>
                <c:pt idx="58331">
                  <c:v>1484</c:v>
                </c:pt>
                <c:pt idx="58332">
                  <c:v>1514</c:v>
                </c:pt>
                <c:pt idx="58333">
                  <c:v>1532</c:v>
                </c:pt>
                <c:pt idx="58334">
                  <c:v>1487</c:v>
                </c:pt>
                <c:pt idx="58335">
                  <c:v>1409</c:v>
                </c:pt>
                <c:pt idx="58336">
                  <c:v>1315</c:v>
                </c:pt>
                <c:pt idx="58337">
                  <c:v>1227</c:v>
                </c:pt>
                <c:pt idx="58338">
                  <c:v>1293</c:v>
                </c:pt>
                <c:pt idx="58339">
                  <c:v>1279</c:v>
                </c:pt>
                <c:pt idx="58340">
                  <c:v>1241</c:v>
                </c:pt>
                <c:pt idx="58341">
                  <c:v>1190</c:v>
                </c:pt>
                <c:pt idx="58342">
                  <c:v>1121</c:v>
                </c:pt>
                <c:pt idx="58343">
                  <c:v>1048</c:v>
                </c:pt>
                <c:pt idx="58344">
                  <c:v>1007</c:v>
                </c:pt>
                <c:pt idx="58345">
                  <c:v>982</c:v>
                </c:pt>
                <c:pt idx="58346">
                  <c:v>952</c:v>
                </c:pt>
                <c:pt idx="58347">
                  <c:v>927</c:v>
                </c:pt>
                <c:pt idx="58348">
                  <c:v>933</c:v>
                </c:pt>
                <c:pt idx="58349">
                  <c:v>971</c:v>
                </c:pt>
                <c:pt idx="58350">
                  <c:v>1002</c:v>
                </c:pt>
                <c:pt idx="58351">
                  <c:v>1198</c:v>
                </c:pt>
                <c:pt idx="58352">
                  <c:v>1344</c:v>
                </c:pt>
                <c:pt idx="58353">
                  <c:v>1442</c:v>
                </c:pt>
                <c:pt idx="58354">
                  <c:v>1492</c:v>
                </c:pt>
                <c:pt idx="58355">
                  <c:v>1490</c:v>
                </c:pt>
                <c:pt idx="58356">
                  <c:v>1477</c:v>
                </c:pt>
                <c:pt idx="58357">
                  <c:v>1510</c:v>
                </c:pt>
                <c:pt idx="58358">
                  <c:v>1486</c:v>
                </c:pt>
                <c:pt idx="58359">
                  <c:v>1424</c:v>
                </c:pt>
                <c:pt idx="58360">
                  <c:v>1341</c:v>
                </c:pt>
                <c:pt idx="58361">
                  <c:v>1244</c:v>
                </c:pt>
                <c:pt idx="58362">
                  <c:v>1323</c:v>
                </c:pt>
                <c:pt idx="58363">
                  <c:v>1295</c:v>
                </c:pt>
                <c:pt idx="58364">
                  <c:v>1265</c:v>
                </c:pt>
                <c:pt idx="58365">
                  <c:v>1218</c:v>
                </c:pt>
                <c:pt idx="58366">
                  <c:v>1170</c:v>
                </c:pt>
                <c:pt idx="58367">
                  <c:v>1099</c:v>
                </c:pt>
                <c:pt idx="58368">
                  <c:v>1057</c:v>
                </c:pt>
                <c:pt idx="58369">
                  <c:v>1021</c:v>
                </c:pt>
                <c:pt idx="58370">
                  <c:v>989</c:v>
                </c:pt>
                <c:pt idx="58371">
                  <c:v>967</c:v>
                </c:pt>
                <c:pt idx="58372">
                  <c:v>971</c:v>
                </c:pt>
                <c:pt idx="58373">
                  <c:v>1021</c:v>
                </c:pt>
                <c:pt idx="58374">
                  <c:v>1028</c:v>
                </c:pt>
                <c:pt idx="58375">
                  <c:v>1209</c:v>
                </c:pt>
                <c:pt idx="58376">
                  <c:v>1326</c:v>
                </c:pt>
                <c:pt idx="58377">
                  <c:v>1399</c:v>
                </c:pt>
                <c:pt idx="58378">
                  <c:v>1428</c:v>
                </c:pt>
                <c:pt idx="58379">
                  <c:v>1389</c:v>
                </c:pt>
                <c:pt idx="58380">
                  <c:v>1376</c:v>
                </c:pt>
                <c:pt idx="58381">
                  <c:v>1423</c:v>
                </c:pt>
                <c:pt idx="58382">
                  <c:v>1431</c:v>
                </c:pt>
                <c:pt idx="58383">
                  <c:v>1368</c:v>
                </c:pt>
                <c:pt idx="58384">
                  <c:v>1275</c:v>
                </c:pt>
                <c:pt idx="58385">
                  <c:v>1195</c:v>
                </c:pt>
                <c:pt idx="58386">
                  <c:v>1282</c:v>
                </c:pt>
                <c:pt idx="58387">
                  <c:v>1261</c:v>
                </c:pt>
                <c:pt idx="58388">
                  <c:v>1210</c:v>
                </c:pt>
                <c:pt idx="58389">
                  <c:v>1161</c:v>
                </c:pt>
                <c:pt idx="58390">
                  <c:v>1103</c:v>
                </c:pt>
                <c:pt idx="58391">
                  <c:v>1042</c:v>
                </c:pt>
                <c:pt idx="58392">
                  <c:v>1009</c:v>
                </c:pt>
                <c:pt idx="58393">
                  <c:v>984</c:v>
                </c:pt>
                <c:pt idx="58394">
                  <c:v>975</c:v>
                </c:pt>
                <c:pt idx="58395">
                  <c:v>960</c:v>
                </c:pt>
                <c:pt idx="58396">
                  <c:v>980</c:v>
                </c:pt>
                <c:pt idx="58397">
                  <c:v>1029</c:v>
                </c:pt>
                <c:pt idx="58398">
                  <c:v>1025</c:v>
                </c:pt>
                <c:pt idx="58399">
                  <c:v>1185</c:v>
                </c:pt>
                <c:pt idx="58400">
                  <c:v>1285</c:v>
                </c:pt>
                <c:pt idx="58401">
                  <c:v>1362</c:v>
                </c:pt>
                <c:pt idx="58402">
                  <c:v>1413</c:v>
                </c:pt>
                <c:pt idx="58403">
                  <c:v>1428</c:v>
                </c:pt>
                <c:pt idx="58404">
                  <c:v>1445</c:v>
                </c:pt>
                <c:pt idx="58405">
                  <c:v>1473</c:v>
                </c:pt>
                <c:pt idx="58406">
                  <c:v>1453</c:v>
                </c:pt>
                <c:pt idx="58407">
                  <c:v>1428</c:v>
                </c:pt>
                <c:pt idx="58408">
                  <c:v>1315</c:v>
                </c:pt>
                <c:pt idx="58409">
                  <c:v>1232</c:v>
                </c:pt>
                <c:pt idx="58410">
                  <c:v>1302</c:v>
                </c:pt>
                <c:pt idx="58411">
                  <c:v>1302</c:v>
                </c:pt>
                <c:pt idx="58412">
                  <c:v>1277</c:v>
                </c:pt>
                <c:pt idx="58413">
                  <c:v>1223</c:v>
                </c:pt>
                <c:pt idx="58414">
                  <c:v>1168</c:v>
                </c:pt>
                <c:pt idx="58415">
                  <c:v>1096</c:v>
                </c:pt>
                <c:pt idx="58416">
                  <c:v>1060</c:v>
                </c:pt>
                <c:pt idx="58417">
                  <c:v>1024</c:v>
                </c:pt>
                <c:pt idx="58418">
                  <c:v>1000</c:v>
                </c:pt>
                <c:pt idx="58419">
                  <c:v>989</c:v>
                </c:pt>
                <c:pt idx="58420">
                  <c:v>996</c:v>
                </c:pt>
                <c:pt idx="58421">
                  <c:v>1024</c:v>
                </c:pt>
                <c:pt idx="58422">
                  <c:v>1037</c:v>
                </c:pt>
                <c:pt idx="58423">
                  <c:v>1230</c:v>
                </c:pt>
                <c:pt idx="58424">
                  <c:v>1336</c:v>
                </c:pt>
                <c:pt idx="58425">
                  <c:v>1448</c:v>
                </c:pt>
                <c:pt idx="58426">
                  <c:v>1498</c:v>
                </c:pt>
                <c:pt idx="58427">
                  <c:v>1498</c:v>
                </c:pt>
                <c:pt idx="58428">
                  <c:v>1499</c:v>
                </c:pt>
                <c:pt idx="58429">
                  <c:v>1527</c:v>
                </c:pt>
                <c:pt idx="58430">
                  <c:v>1514</c:v>
                </c:pt>
                <c:pt idx="58431">
                  <c:v>1252</c:v>
                </c:pt>
                <c:pt idx="58432">
                  <c:v>1255</c:v>
                </c:pt>
                <c:pt idx="58433">
                  <c:v>1184</c:v>
                </c:pt>
                <c:pt idx="58434">
                  <c:v>1265</c:v>
                </c:pt>
                <c:pt idx="58435">
                  <c:v>1251</c:v>
                </c:pt>
                <c:pt idx="58436">
                  <c:v>1227</c:v>
                </c:pt>
                <c:pt idx="58437">
                  <c:v>1183</c:v>
                </c:pt>
                <c:pt idx="58438">
                  <c:v>1135</c:v>
                </c:pt>
                <c:pt idx="58439">
                  <c:v>1074</c:v>
                </c:pt>
                <c:pt idx="58440">
                  <c:v>1011</c:v>
                </c:pt>
                <c:pt idx="58441">
                  <c:v>982</c:v>
                </c:pt>
                <c:pt idx="58442">
                  <c:v>962</c:v>
                </c:pt>
                <c:pt idx="58443">
                  <c:v>935</c:v>
                </c:pt>
                <c:pt idx="58444">
                  <c:v>944</c:v>
                </c:pt>
                <c:pt idx="58445">
                  <c:v>936</c:v>
                </c:pt>
                <c:pt idx="58446">
                  <c:v>925</c:v>
                </c:pt>
                <c:pt idx="58447">
                  <c:v>1061</c:v>
                </c:pt>
                <c:pt idx="58448">
                  <c:v>1198</c:v>
                </c:pt>
                <c:pt idx="58449">
                  <c:v>1302</c:v>
                </c:pt>
                <c:pt idx="58450">
                  <c:v>1351</c:v>
                </c:pt>
                <c:pt idx="58451">
                  <c:v>1350</c:v>
                </c:pt>
                <c:pt idx="58452">
                  <c:v>1324</c:v>
                </c:pt>
                <c:pt idx="58453">
                  <c:v>1303</c:v>
                </c:pt>
                <c:pt idx="58454">
                  <c:v>1266</c:v>
                </c:pt>
                <c:pt idx="58455">
                  <c:v>1253</c:v>
                </c:pt>
                <c:pt idx="58456">
                  <c:v>1221</c:v>
                </c:pt>
                <c:pt idx="58457">
                  <c:v>1186</c:v>
                </c:pt>
                <c:pt idx="58458">
                  <c:v>1283</c:v>
                </c:pt>
                <c:pt idx="58459">
                  <c:v>1267</c:v>
                </c:pt>
                <c:pt idx="58460">
                  <c:v>1233</c:v>
                </c:pt>
                <c:pt idx="58461">
                  <c:v>1190</c:v>
                </c:pt>
                <c:pt idx="58462">
                  <c:v>1141</c:v>
                </c:pt>
                <c:pt idx="58463">
                  <c:v>1082</c:v>
                </c:pt>
                <c:pt idx="58464">
                  <c:v>1038</c:v>
                </c:pt>
                <c:pt idx="58465">
                  <c:v>999</c:v>
                </c:pt>
                <c:pt idx="58466">
                  <c:v>971</c:v>
                </c:pt>
                <c:pt idx="58467">
                  <c:v>949</c:v>
                </c:pt>
                <c:pt idx="58468">
                  <c:v>944</c:v>
                </c:pt>
                <c:pt idx="58469">
                  <c:v>933</c:v>
                </c:pt>
                <c:pt idx="58470">
                  <c:v>895</c:v>
                </c:pt>
                <c:pt idx="58471">
                  <c:v>965</c:v>
                </c:pt>
                <c:pt idx="58472">
                  <c:v>1014</c:v>
                </c:pt>
                <c:pt idx="58473">
                  <c:v>1066</c:v>
                </c:pt>
                <c:pt idx="58474">
                  <c:v>1115</c:v>
                </c:pt>
                <c:pt idx="58475">
                  <c:v>1106</c:v>
                </c:pt>
                <c:pt idx="58476">
                  <c:v>1110</c:v>
                </c:pt>
                <c:pt idx="58477">
                  <c:v>1106</c:v>
                </c:pt>
                <c:pt idx="58478">
                  <c:v>1113</c:v>
                </c:pt>
                <c:pt idx="58479">
                  <c:v>1101</c:v>
                </c:pt>
                <c:pt idx="58480">
                  <c:v>1087</c:v>
                </c:pt>
                <c:pt idx="58481">
                  <c:v>1068</c:v>
                </c:pt>
                <c:pt idx="58482">
                  <c:v>1169</c:v>
                </c:pt>
                <c:pt idx="58483">
                  <c:v>1192</c:v>
                </c:pt>
                <c:pt idx="58484">
                  <c:v>1186</c:v>
                </c:pt>
                <c:pt idx="58485">
                  <c:v>1137</c:v>
                </c:pt>
                <c:pt idx="58486">
                  <c:v>1088</c:v>
                </c:pt>
                <c:pt idx="58487">
                  <c:v>1034</c:v>
                </c:pt>
                <c:pt idx="58488">
                  <c:v>981</c:v>
                </c:pt>
                <c:pt idx="58489">
                  <c:v>957</c:v>
                </c:pt>
                <c:pt idx="58490">
                  <c:v>940</c:v>
                </c:pt>
                <c:pt idx="58491">
                  <c:v>916</c:v>
                </c:pt>
                <c:pt idx="58492">
                  <c:v>923</c:v>
                </c:pt>
                <c:pt idx="58493">
                  <c:v>974</c:v>
                </c:pt>
                <c:pt idx="58494">
                  <c:v>999</c:v>
                </c:pt>
                <c:pt idx="58495">
                  <c:v>1171</c:v>
                </c:pt>
                <c:pt idx="58496">
                  <c:v>1309</c:v>
                </c:pt>
                <c:pt idx="58497">
                  <c:v>1391</c:v>
                </c:pt>
                <c:pt idx="58498">
                  <c:v>1442</c:v>
                </c:pt>
                <c:pt idx="58499">
                  <c:v>1440</c:v>
                </c:pt>
                <c:pt idx="58500">
                  <c:v>1467</c:v>
                </c:pt>
                <c:pt idx="58501">
                  <c:v>1504</c:v>
                </c:pt>
                <c:pt idx="58502">
                  <c:v>1495</c:v>
                </c:pt>
                <c:pt idx="58503">
                  <c:v>1463</c:v>
                </c:pt>
                <c:pt idx="58504">
                  <c:v>1339</c:v>
                </c:pt>
                <c:pt idx="58505">
                  <c:v>1263</c:v>
                </c:pt>
                <c:pt idx="58506">
                  <c:v>1341</c:v>
                </c:pt>
                <c:pt idx="58507">
                  <c:v>1306</c:v>
                </c:pt>
                <c:pt idx="58508">
                  <c:v>1259</c:v>
                </c:pt>
                <c:pt idx="58509">
                  <c:v>1194</c:v>
                </c:pt>
                <c:pt idx="58510">
                  <c:v>1131</c:v>
                </c:pt>
                <c:pt idx="58511">
                  <c:v>1063</c:v>
                </c:pt>
                <c:pt idx="58512">
                  <c:v>1013</c:v>
                </c:pt>
                <c:pt idx="58513">
                  <c:v>977</c:v>
                </c:pt>
                <c:pt idx="58514">
                  <c:v>946</c:v>
                </c:pt>
                <c:pt idx="58515">
                  <c:v>936</c:v>
                </c:pt>
                <c:pt idx="58516">
                  <c:v>935</c:v>
                </c:pt>
                <c:pt idx="58517">
                  <c:v>970</c:v>
                </c:pt>
                <c:pt idx="58518">
                  <c:v>995</c:v>
                </c:pt>
                <c:pt idx="58519">
                  <c:v>1202</c:v>
                </c:pt>
                <c:pt idx="58520">
                  <c:v>1330</c:v>
                </c:pt>
                <c:pt idx="58521">
                  <c:v>1428</c:v>
                </c:pt>
                <c:pt idx="58522">
                  <c:v>1475</c:v>
                </c:pt>
                <c:pt idx="58523">
                  <c:v>1510</c:v>
                </c:pt>
                <c:pt idx="58524">
                  <c:v>1516</c:v>
                </c:pt>
                <c:pt idx="58525">
                  <c:v>1555</c:v>
                </c:pt>
                <c:pt idx="58526">
                  <c:v>1561</c:v>
                </c:pt>
                <c:pt idx="58527">
                  <c:v>1449</c:v>
                </c:pt>
                <c:pt idx="58528">
                  <c:v>1308</c:v>
                </c:pt>
                <c:pt idx="58529">
                  <c:v>1263</c:v>
                </c:pt>
                <c:pt idx="58530">
                  <c:v>1307</c:v>
                </c:pt>
                <c:pt idx="58531">
                  <c:v>1273</c:v>
                </c:pt>
                <c:pt idx="58532">
                  <c:v>1249</c:v>
                </c:pt>
                <c:pt idx="58533">
                  <c:v>1189</c:v>
                </c:pt>
                <c:pt idx="58534">
                  <c:v>1119</c:v>
                </c:pt>
                <c:pt idx="58535">
                  <c:v>1057</c:v>
                </c:pt>
                <c:pt idx="58536">
                  <c:v>1006</c:v>
                </c:pt>
                <c:pt idx="58537">
                  <c:v>969</c:v>
                </c:pt>
                <c:pt idx="58538">
                  <c:v>966</c:v>
                </c:pt>
                <c:pt idx="58539">
                  <c:v>949</c:v>
                </c:pt>
                <c:pt idx="58540">
                  <c:v>957</c:v>
                </c:pt>
                <c:pt idx="58541">
                  <c:v>981</c:v>
                </c:pt>
                <c:pt idx="58542">
                  <c:v>990</c:v>
                </c:pt>
                <c:pt idx="58543">
                  <c:v>1150</c:v>
                </c:pt>
                <c:pt idx="58544">
                  <c:v>1311</c:v>
                </c:pt>
                <c:pt idx="58545">
                  <c:v>1395</c:v>
                </c:pt>
                <c:pt idx="58546">
                  <c:v>1454</c:v>
                </c:pt>
                <c:pt idx="58547">
                  <c:v>1466</c:v>
                </c:pt>
                <c:pt idx="58548">
                  <c:v>1467</c:v>
                </c:pt>
                <c:pt idx="58549">
                  <c:v>1496</c:v>
                </c:pt>
                <c:pt idx="58550">
                  <c:v>1507</c:v>
                </c:pt>
                <c:pt idx="58551">
                  <c:v>1422</c:v>
                </c:pt>
                <c:pt idx="58552">
                  <c:v>1301</c:v>
                </c:pt>
                <c:pt idx="58553">
                  <c:v>1194</c:v>
                </c:pt>
                <c:pt idx="58554">
                  <c:v>1240</c:v>
                </c:pt>
                <c:pt idx="58555">
                  <c:v>1214</c:v>
                </c:pt>
                <c:pt idx="58556">
                  <c:v>1184</c:v>
                </c:pt>
                <c:pt idx="58557">
                  <c:v>1152</c:v>
                </c:pt>
                <c:pt idx="58558">
                  <c:v>1104</c:v>
                </c:pt>
                <c:pt idx="58559">
                  <c:v>1051</c:v>
                </c:pt>
                <c:pt idx="58560">
                  <c:v>1009</c:v>
                </c:pt>
                <c:pt idx="58561">
                  <c:v>983</c:v>
                </c:pt>
                <c:pt idx="58562">
                  <c:v>971</c:v>
                </c:pt>
                <c:pt idx="58563">
                  <c:v>965</c:v>
                </c:pt>
                <c:pt idx="58564">
                  <c:v>965</c:v>
                </c:pt>
                <c:pt idx="58565">
                  <c:v>1005</c:v>
                </c:pt>
                <c:pt idx="58566">
                  <c:v>1014</c:v>
                </c:pt>
                <c:pt idx="58567">
                  <c:v>1157</c:v>
                </c:pt>
                <c:pt idx="58568">
                  <c:v>1303</c:v>
                </c:pt>
                <c:pt idx="58569">
                  <c:v>1403</c:v>
                </c:pt>
                <c:pt idx="58570">
                  <c:v>1448</c:v>
                </c:pt>
                <c:pt idx="58571">
                  <c:v>1476</c:v>
                </c:pt>
                <c:pt idx="58572">
                  <c:v>1478</c:v>
                </c:pt>
                <c:pt idx="58573">
                  <c:v>1511</c:v>
                </c:pt>
                <c:pt idx="58574">
                  <c:v>1484</c:v>
                </c:pt>
                <c:pt idx="58575">
                  <c:v>1408</c:v>
                </c:pt>
                <c:pt idx="58576">
                  <c:v>1313</c:v>
                </c:pt>
                <c:pt idx="58577">
                  <c:v>1224</c:v>
                </c:pt>
                <c:pt idx="58578">
                  <c:v>1301</c:v>
                </c:pt>
                <c:pt idx="58579">
                  <c:v>1284</c:v>
                </c:pt>
                <c:pt idx="58580">
                  <c:v>1247</c:v>
                </c:pt>
                <c:pt idx="58581">
                  <c:v>1188</c:v>
                </c:pt>
                <c:pt idx="58582">
                  <c:v>1131</c:v>
                </c:pt>
                <c:pt idx="58583">
                  <c:v>1066</c:v>
                </c:pt>
                <c:pt idx="58584">
                  <c:v>1034</c:v>
                </c:pt>
                <c:pt idx="58585">
                  <c:v>978</c:v>
                </c:pt>
                <c:pt idx="58586">
                  <c:v>956</c:v>
                </c:pt>
                <c:pt idx="58587">
                  <c:v>944</c:v>
                </c:pt>
                <c:pt idx="58588">
                  <c:v>952</c:v>
                </c:pt>
                <c:pt idx="58589">
                  <c:v>987</c:v>
                </c:pt>
                <c:pt idx="58590">
                  <c:v>996</c:v>
                </c:pt>
                <c:pt idx="58591">
                  <c:v>1180</c:v>
                </c:pt>
                <c:pt idx="58592">
                  <c:v>1332</c:v>
                </c:pt>
                <c:pt idx="58593">
                  <c:v>1428</c:v>
                </c:pt>
                <c:pt idx="58594">
                  <c:v>1472</c:v>
                </c:pt>
                <c:pt idx="58595">
                  <c:v>1487</c:v>
                </c:pt>
                <c:pt idx="58596">
                  <c:v>1501</c:v>
                </c:pt>
                <c:pt idx="58597">
                  <c:v>1538</c:v>
                </c:pt>
                <c:pt idx="58598">
                  <c:v>1533</c:v>
                </c:pt>
                <c:pt idx="58599">
                  <c:v>1425</c:v>
                </c:pt>
                <c:pt idx="58600">
                  <c:v>1320</c:v>
                </c:pt>
                <c:pt idx="58601">
                  <c:v>1254</c:v>
                </c:pt>
                <c:pt idx="58602">
                  <c:v>1318</c:v>
                </c:pt>
                <c:pt idx="58603">
                  <c:v>1298</c:v>
                </c:pt>
                <c:pt idx="58604">
                  <c:v>1250</c:v>
                </c:pt>
                <c:pt idx="58605">
                  <c:v>1180</c:v>
                </c:pt>
                <c:pt idx="58606">
                  <c:v>1137</c:v>
                </c:pt>
                <c:pt idx="58607">
                  <c:v>1089</c:v>
                </c:pt>
                <c:pt idx="58608">
                  <c:v>1052</c:v>
                </c:pt>
                <c:pt idx="58609">
                  <c:v>1015</c:v>
                </c:pt>
                <c:pt idx="58610">
                  <c:v>982</c:v>
                </c:pt>
                <c:pt idx="58611">
                  <c:v>967</c:v>
                </c:pt>
                <c:pt idx="58612">
                  <c:v>951</c:v>
                </c:pt>
                <c:pt idx="58613">
                  <c:v>953</c:v>
                </c:pt>
                <c:pt idx="58614">
                  <c:v>938</c:v>
                </c:pt>
                <c:pt idx="58615">
                  <c:v>1065</c:v>
                </c:pt>
                <c:pt idx="58616">
                  <c:v>1176</c:v>
                </c:pt>
                <c:pt idx="58617">
                  <c:v>1267</c:v>
                </c:pt>
                <c:pt idx="58618">
                  <c:v>1302</c:v>
                </c:pt>
                <c:pt idx="58619">
                  <c:v>1300</c:v>
                </c:pt>
                <c:pt idx="58620">
                  <c:v>1270</c:v>
                </c:pt>
                <c:pt idx="58621">
                  <c:v>1260</c:v>
                </c:pt>
                <c:pt idx="58622">
                  <c:v>1235</c:v>
                </c:pt>
                <c:pt idx="58623">
                  <c:v>1179</c:v>
                </c:pt>
                <c:pt idx="58624">
                  <c:v>1149</c:v>
                </c:pt>
                <c:pt idx="58625">
                  <c:v>1155</c:v>
                </c:pt>
                <c:pt idx="58626">
                  <c:v>1236</c:v>
                </c:pt>
                <c:pt idx="58627">
                  <c:v>1224</c:v>
                </c:pt>
                <c:pt idx="58628">
                  <c:v>1190</c:v>
                </c:pt>
                <c:pt idx="58629">
                  <c:v>1140</c:v>
                </c:pt>
                <c:pt idx="58630">
                  <c:v>1087</c:v>
                </c:pt>
                <c:pt idx="58631">
                  <c:v>1047</c:v>
                </c:pt>
                <c:pt idx="58632">
                  <c:v>1008</c:v>
                </c:pt>
                <c:pt idx="58633">
                  <c:v>973</c:v>
                </c:pt>
                <c:pt idx="58634">
                  <c:v>950</c:v>
                </c:pt>
                <c:pt idx="58635">
                  <c:v>934</c:v>
                </c:pt>
                <c:pt idx="58636">
                  <c:v>924</c:v>
                </c:pt>
                <c:pt idx="58637">
                  <c:v>916</c:v>
                </c:pt>
                <c:pt idx="58638">
                  <c:v>873</c:v>
                </c:pt>
                <c:pt idx="58639">
                  <c:v>939</c:v>
                </c:pt>
                <c:pt idx="58640">
                  <c:v>968</c:v>
                </c:pt>
                <c:pt idx="58641">
                  <c:v>1036</c:v>
                </c:pt>
                <c:pt idx="58642">
                  <c:v>1106</c:v>
                </c:pt>
                <c:pt idx="58643">
                  <c:v>1117</c:v>
                </c:pt>
                <c:pt idx="58644">
                  <c:v>1147</c:v>
                </c:pt>
                <c:pt idx="58645">
                  <c:v>1101</c:v>
                </c:pt>
                <c:pt idx="58646">
                  <c:v>1070</c:v>
                </c:pt>
                <c:pt idx="58647">
                  <c:v>1050</c:v>
                </c:pt>
                <c:pt idx="58648">
                  <c:v>1052</c:v>
                </c:pt>
                <c:pt idx="58649">
                  <c:v>1080</c:v>
                </c:pt>
                <c:pt idx="58650">
                  <c:v>1149</c:v>
                </c:pt>
                <c:pt idx="58651">
                  <c:v>1145</c:v>
                </c:pt>
                <c:pt idx="58652">
                  <c:v>1130</c:v>
                </c:pt>
                <c:pt idx="58653">
                  <c:v>1109</c:v>
                </c:pt>
                <c:pt idx="58654">
                  <c:v>1048</c:v>
                </c:pt>
                <c:pt idx="58655">
                  <c:v>999</c:v>
                </c:pt>
                <c:pt idx="58656">
                  <c:v>967</c:v>
                </c:pt>
                <c:pt idx="58657">
                  <c:v>927</c:v>
                </c:pt>
                <c:pt idx="58658">
                  <c:v>913</c:v>
                </c:pt>
                <c:pt idx="58659">
                  <c:v>907</c:v>
                </c:pt>
                <c:pt idx="58660">
                  <c:v>908</c:v>
                </c:pt>
                <c:pt idx="58661">
                  <c:v>916</c:v>
                </c:pt>
                <c:pt idx="58662">
                  <c:v>964</c:v>
                </c:pt>
                <c:pt idx="58663">
                  <c:v>1153</c:v>
                </c:pt>
                <c:pt idx="58664">
                  <c:v>1312</c:v>
                </c:pt>
                <c:pt idx="58665">
                  <c:v>1396</c:v>
                </c:pt>
                <c:pt idx="58666">
                  <c:v>1463</c:v>
                </c:pt>
                <c:pt idx="58667">
                  <c:v>1425</c:v>
                </c:pt>
                <c:pt idx="58668">
                  <c:v>1406</c:v>
                </c:pt>
                <c:pt idx="58669">
                  <c:v>1370</c:v>
                </c:pt>
                <c:pt idx="58670">
                  <c:v>1325</c:v>
                </c:pt>
                <c:pt idx="58671">
                  <c:v>1275</c:v>
                </c:pt>
                <c:pt idx="58672">
                  <c:v>1225</c:v>
                </c:pt>
                <c:pt idx="58673">
                  <c:v>1148</c:v>
                </c:pt>
                <c:pt idx="58674">
                  <c:v>1217</c:v>
                </c:pt>
                <c:pt idx="58675">
                  <c:v>1208</c:v>
                </c:pt>
                <c:pt idx="58676">
                  <c:v>1164</c:v>
                </c:pt>
                <c:pt idx="58677">
                  <c:v>1130</c:v>
                </c:pt>
                <c:pt idx="58678">
                  <c:v>1041</c:v>
                </c:pt>
                <c:pt idx="58679">
                  <c:v>986</c:v>
                </c:pt>
                <c:pt idx="58680">
                  <c:v>949</c:v>
                </c:pt>
                <c:pt idx="58681">
                  <c:v>917</c:v>
                </c:pt>
                <c:pt idx="58682">
                  <c:v>891</c:v>
                </c:pt>
                <c:pt idx="58683">
                  <c:v>890</c:v>
                </c:pt>
                <c:pt idx="58684">
                  <c:v>898</c:v>
                </c:pt>
                <c:pt idx="58685">
                  <c:v>945</c:v>
                </c:pt>
                <c:pt idx="58686">
                  <c:v>990</c:v>
                </c:pt>
                <c:pt idx="58687">
                  <c:v>1184</c:v>
                </c:pt>
                <c:pt idx="58688">
                  <c:v>1312</c:v>
                </c:pt>
                <c:pt idx="58689">
                  <c:v>1384</c:v>
                </c:pt>
                <c:pt idx="58690">
                  <c:v>1432</c:v>
                </c:pt>
                <c:pt idx="58691">
                  <c:v>1456</c:v>
                </c:pt>
                <c:pt idx="58692">
                  <c:v>1451</c:v>
                </c:pt>
                <c:pt idx="58693">
                  <c:v>1486</c:v>
                </c:pt>
                <c:pt idx="58694">
                  <c:v>1456</c:v>
                </c:pt>
                <c:pt idx="58695">
                  <c:v>1382</c:v>
                </c:pt>
                <c:pt idx="58696">
                  <c:v>1276</c:v>
                </c:pt>
                <c:pt idx="58697">
                  <c:v>1228</c:v>
                </c:pt>
                <c:pt idx="58698">
                  <c:v>1300</c:v>
                </c:pt>
                <c:pt idx="58699">
                  <c:v>1267</c:v>
                </c:pt>
                <c:pt idx="58700">
                  <c:v>1229</c:v>
                </c:pt>
                <c:pt idx="58701">
                  <c:v>1172</c:v>
                </c:pt>
                <c:pt idx="58702">
                  <c:v>1116</c:v>
                </c:pt>
                <c:pt idx="58703">
                  <c:v>1066</c:v>
                </c:pt>
                <c:pt idx="58704">
                  <c:v>1001</c:v>
                </c:pt>
                <c:pt idx="58705">
                  <c:v>974</c:v>
                </c:pt>
                <c:pt idx="58706">
                  <c:v>953</c:v>
                </c:pt>
                <c:pt idx="58707">
                  <c:v>938</c:v>
                </c:pt>
                <c:pt idx="58708">
                  <c:v>927</c:v>
                </c:pt>
                <c:pt idx="58709">
                  <c:v>949</c:v>
                </c:pt>
                <c:pt idx="58710">
                  <c:v>993</c:v>
                </c:pt>
                <c:pt idx="58711">
                  <c:v>1171</c:v>
                </c:pt>
                <c:pt idx="58712">
                  <c:v>1321</c:v>
                </c:pt>
                <c:pt idx="58713">
                  <c:v>1438</c:v>
                </c:pt>
                <c:pt idx="58714">
                  <c:v>1485</c:v>
                </c:pt>
                <c:pt idx="58715">
                  <c:v>1500</c:v>
                </c:pt>
                <c:pt idx="58716">
                  <c:v>1518</c:v>
                </c:pt>
                <c:pt idx="58717">
                  <c:v>1544</c:v>
                </c:pt>
                <c:pt idx="58718">
                  <c:v>1535</c:v>
                </c:pt>
                <c:pt idx="58719">
                  <c:v>1468</c:v>
                </c:pt>
                <c:pt idx="58720">
                  <c:v>1368</c:v>
                </c:pt>
                <c:pt idx="58721">
                  <c:v>1288</c:v>
                </c:pt>
                <c:pt idx="58722">
                  <c:v>1357</c:v>
                </c:pt>
                <c:pt idx="58723">
                  <c:v>1324</c:v>
                </c:pt>
                <c:pt idx="58724">
                  <c:v>1284</c:v>
                </c:pt>
                <c:pt idx="58725">
                  <c:v>1246</c:v>
                </c:pt>
                <c:pt idx="58726">
                  <c:v>1178</c:v>
                </c:pt>
                <c:pt idx="58727">
                  <c:v>1120</c:v>
                </c:pt>
                <c:pt idx="58728">
                  <c:v>1060</c:v>
                </c:pt>
                <c:pt idx="58729">
                  <c:v>1027</c:v>
                </c:pt>
                <c:pt idx="58730">
                  <c:v>985</c:v>
                </c:pt>
                <c:pt idx="58731">
                  <c:v>968</c:v>
                </c:pt>
                <c:pt idx="58732">
                  <c:v>956</c:v>
                </c:pt>
                <c:pt idx="58733">
                  <c:v>984</c:v>
                </c:pt>
                <c:pt idx="58734">
                  <c:v>1020</c:v>
                </c:pt>
                <c:pt idx="58735">
                  <c:v>1163</c:v>
                </c:pt>
                <c:pt idx="58736">
                  <c:v>1252</c:v>
                </c:pt>
                <c:pt idx="58737">
                  <c:v>1303</c:v>
                </c:pt>
                <c:pt idx="58738">
                  <c:v>1321</c:v>
                </c:pt>
                <c:pt idx="58739">
                  <c:v>1326</c:v>
                </c:pt>
                <c:pt idx="58740">
                  <c:v>1316</c:v>
                </c:pt>
                <c:pt idx="58741">
                  <c:v>1336</c:v>
                </c:pt>
                <c:pt idx="58742">
                  <c:v>1314</c:v>
                </c:pt>
                <c:pt idx="58743">
                  <c:v>1286</c:v>
                </c:pt>
                <c:pt idx="58744">
                  <c:v>1231</c:v>
                </c:pt>
                <c:pt idx="58745">
                  <c:v>1187</c:v>
                </c:pt>
                <c:pt idx="58746">
                  <c:v>1256</c:v>
                </c:pt>
                <c:pt idx="58747">
                  <c:v>1225</c:v>
                </c:pt>
                <c:pt idx="58748">
                  <c:v>1182</c:v>
                </c:pt>
                <c:pt idx="58749">
                  <c:v>1134</c:v>
                </c:pt>
                <c:pt idx="58750">
                  <c:v>1067</c:v>
                </c:pt>
                <c:pt idx="58751">
                  <c:v>1007</c:v>
                </c:pt>
                <c:pt idx="58752">
                  <c:v>965</c:v>
                </c:pt>
                <c:pt idx="58753">
                  <c:v>919</c:v>
                </c:pt>
                <c:pt idx="58754">
                  <c:v>909</c:v>
                </c:pt>
                <c:pt idx="58755">
                  <c:v>878</c:v>
                </c:pt>
                <c:pt idx="58756">
                  <c:v>895</c:v>
                </c:pt>
                <c:pt idx="58757">
                  <c:v>899</c:v>
                </c:pt>
                <c:pt idx="58758">
                  <c:v>966</c:v>
                </c:pt>
                <c:pt idx="58759">
                  <c:v>1152</c:v>
                </c:pt>
                <c:pt idx="58760">
                  <c:v>1290</c:v>
                </c:pt>
                <c:pt idx="58761">
                  <c:v>1384</c:v>
                </c:pt>
                <c:pt idx="58762">
                  <c:v>1456</c:v>
                </c:pt>
                <c:pt idx="58763">
                  <c:v>1389</c:v>
                </c:pt>
                <c:pt idx="58764">
                  <c:v>1461</c:v>
                </c:pt>
                <c:pt idx="58765">
                  <c:v>1508</c:v>
                </c:pt>
                <c:pt idx="58766">
                  <c:v>1493</c:v>
                </c:pt>
                <c:pt idx="58767">
                  <c:v>1441</c:v>
                </c:pt>
                <c:pt idx="58768">
                  <c:v>1314</c:v>
                </c:pt>
                <c:pt idx="58769">
                  <c:v>1238</c:v>
                </c:pt>
                <c:pt idx="58770">
                  <c:v>1317</c:v>
                </c:pt>
                <c:pt idx="58771">
                  <c:v>1284</c:v>
                </c:pt>
                <c:pt idx="58772">
                  <c:v>1244</c:v>
                </c:pt>
                <c:pt idx="58773">
                  <c:v>1210</c:v>
                </c:pt>
                <c:pt idx="58774">
                  <c:v>1164</c:v>
                </c:pt>
                <c:pt idx="58775">
                  <c:v>1116</c:v>
                </c:pt>
                <c:pt idx="58776">
                  <c:v>1061</c:v>
                </c:pt>
                <c:pt idx="58777">
                  <c:v>1022</c:v>
                </c:pt>
                <c:pt idx="58778">
                  <c:v>993</c:v>
                </c:pt>
                <c:pt idx="58779">
                  <c:v>978</c:v>
                </c:pt>
                <c:pt idx="58780">
                  <c:v>971</c:v>
                </c:pt>
                <c:pt idx="58781">
                  <c:v>943</c:v>
                </c:pt>
                <c:pt idx="58782">
                  <c:v>903</c:v>
                </c:pt>
                <c:pt idx="58783">
                  <c:v>1073</c:v>
                </c:pt>
                <c:pt idx="58784">
                  <c:v>1184</c:v>
                </c:pt>
                <c:pt idx="58785">
                  <c:v>1300</c:v>
                </c:pt>
                <c:pt idx="58786">
                  <c:v>1377</c:v>
                </c:pt>
                <c:pt idx="58787">
                  <c:v>1338</c:v>
                </c:pt>
                <c:pt idx="58788">
                  <c:v>1319</c:v>
                </c:pt>
                <c:pt idx="58789">
                  <c:v>1308</c:v>
                </c:pt>
                <c:pt idx="58790">
                  <c:v>1256</c:v>
                </c:pt>
                <c:pt idx="58791">
                  <c:v>1210</c:v>
                </c:pt>
                <c:pt idx="58792">
                  <c:v>1188</c:v>
                </c:pt>
                <c:pt idx="58793">
                  <c:v>1182</c:v>
                </c:pt>
                <c:pt idx="58794">
                  <c:v>1276</c:v>
                </c:pt>
                <c:pt idx="58795">
                  <c:v>1247</c:v>
                </c:pt>
                <c:pt idx="58796">
                  <c:v>1237</c:v>
                </c:pt>
                <c:pt idx="58797">
                  <c:v>1207</c:v>
                </c:pt>
                <c:pt idx="58798">
                  <c:v>1160</c:v>
                </c:pt>
                <c:pt idx="58799">
                  <c:v>1108</c:v>
                </c:pt>
                <c:pt idx="58800">
                  <c:v>1055</c:v>
                </c:pt>
                <c:pt idx="58801">
                  <c:v>1024</c:v>
                </c:pt>
                <c:pt idx="58802">
                  <c:v>988</c:v>
                </c:pt>
                <c:pt idx="58803">
                  <c:v>968</c:v>
                </c:pt>
                <c:pt idx="58804">
                  <c:v>963</c:v>
                </c:pt>
                <c:pt idx="58805">
                  <c:v>946</c:v>
                </c:pt>
                <c:pt idx="58806">
                  <c:v>906</c:v>
                </c:pt>
                <c:pt idx="58807">
                  <c:v>957</c:v>
                </c:pt>
                <c:pt idx="58808">
                  <c:v>1018</c:v>
                </c:pt>
                <c:pt idx="58809">
                  <c:v>1040</c:v>
                </c:pt>
                <c:pt idx="58810">
                  <c:v>1138</c:v>
                </c:pt>
                <c:pt idx="58811">
                  <c:v>1112</c:v>
                </c:pt>
                <c:pt idx="58812">
                  <c:v>1137</c:v>
                </c:pt>
                <c:pt idx="58813">
                  <c:v>1109</c:v>
                </c:pt>
                <c:pt idx="58814">
                  <c:v>1060</c:v>
                </c:pt>
                <c:pt idx="58815">
                  <c:v>1065</c:v>
                </c:pt>
                <c:pt idx="58816">
                  <c:v>1041</c:v>
                </c:pt>
                <c:pt idx="58817">
                  <c:v>1056</c:v>
                </c:pt>
                <c:pt idx="58818">
                  <c:v>1179</c:v>
                </c:pt>
                <c:pt idx="58819">
                  <c:v>1192</c:v>
                </c:pt>
                <c:pt idx="58820">
                  <c:v>1185</c:v>
                </c:pt>
                <c:pt idx="58821">
                  <c:v>1161</c:v>
                </c:pt>
                <c:pt idx="58822">
                  <c:v>1118</c:v>
                </c:pt>
                <c:pt idx="58823">
                  <c:v>1065</c:v>
                </c:pt>
                <c:pt idx="58824">
                  <c:v>1006</c:v>
                </c:pt>
                <c:pt idx="58825">
                  <c:v>975</c:v>
                </c:pt>
                <c:pt idx="58826">
                  <c:v>951</c:v>
                </c:pt>
                <c:pt idx="58827">
                  <c:v>946</c:v>
                </c:pt>
                <c:pt idx="58828">
                  <c:v>955</c:v>
                </c:pt>
                <c:pt idx="58829">
                  <c:v>986</c:v>
                </c:pt>
                <c:pt idx="58830">
                  <c:v>1011</c:v>
                </c:pt>
                <c:pt idx="58831">
                  <c:v>1226</c:v>
                </c:pt>
                <c:pt idx="58832">
                  <c:v>1324</c:v>
                </c:pt>
                <c:pt idx="58833">
                  <c:v>1380</c:v>
                </c:pt>
                <c:pt idx="58834">
                  <c:v>1425</c:v>
                </c:pt>
                <c:pt idx="58835">
                  <c:v>1410</c:v>
                </c:pt>
                <c:pt idx="58836">
                  <c:v>1411</c:v>
                </c:pt>
                <c:pt idx="58837">
                  <c:v>1430</c:v>
                </c:pt>
                <c:pt idx="58838">
                  <c:v>1403</c:v>
                </c:pt>
                <c:pt idx="58839">
                  <c:v>1332</c:v>
                </c:pt>
                <c:pt idx="58840">
                  <c:v>1264</c:v>
                </c:pt>
                <c:pt idx="58841">
                  <c:v>1197</c:v>
                </c:pt>
                <c:pt idx="58842">
                  <c:v>1272</c:v>
                </c:pt>
                <c:pt idx="58843">
                  <c:v>1231</c:v>
                </c:pt>
                <c:pt idx="58844">
                  <c:v>1198</c:v>
                </c:pt>
                <c:pt idx="58845">
                  <c:v>1141</c:v>
                </c:pt>
                <c:pt idx="58846">
                  <c:v>1077</c:v>
                </c:pt>
                <c:pt idx="58847">
                  <c:v>1003</c:v>
                </c:pt>
                <c:pt idx="58848">
                  <c:v>975</c:v>
                </c:pt>
                <c:pt idx="58849">
                  <c:v>956</c:v>
                </c:pt>
                <c:pt idx="58850">
                  <c:v>926</c:v>
                </c:pt>
                <c:pt idx="58851">
                  <c:v>914</c:v>
                </c:pt>
                <c:pt idx="58852">
                  <c:v>921</c:v>
                </c:pt>
                <c:pt idx="58853">
                  <c:v>965</c:v>
                </c:pt>
                <c:pt idx="58854">
                  <c:v>995</c:v>
                </c:pt>
                <c:pt idx="58855">
                  <c:v>1182</c:v>
                </c:pt>
                <c:pt idx="58856">
                  <c:v>1290</c:v>
                </c:pt>
                <c:pt idx="58857">
                  <c:v>1385</c:v>
                </c:pt>
                <c:pt idx="58858">
                  <c:v>1436</c:v>
                </c:pt>
                <c:pt idx="58859">
                  <c:v>1450</c:v>
                </c:pt>
                <c:pt idx="58860">
                  <c:v>1473</c:v>
                </c:pt>
                <c:pt idx="58861">
                  <c:v>1501</c:v>
                </c:pt>
                <c:pt idx="58862">
                  <c:v>1517</c:v>
                </c:pt>
                <c:pt idx="58863">
                  <c:v>1453</c:v>
                </c:pt>
                <c:pt idx="58864">
                  <c:v>1326</c:v>
                </c:pt>
                <c:pt idx="58865">
                  <c:v>1266</c:v>
                </c:pt>
                <c:pt idx="58866">
                  <c:v>1345</c:v>
                </c:pt>
                <c:pt idx="58867">
                  <c:v>1319</c:v>
                </c:pt>
                <c:pt idx="58868">
                  <c:v>1272</c:v>
                </c:pt>
                <c:pt idx="58869">
                  <c:v>1219</c:v>
                </c:pt>
                <c:pt idx="58870">
                  <c:v>1151</c:v>
                </c:pt>
                <c:pt idx="58871">
                  <c:v>1076</c:v>
                </c:pt>
                <c:pt idx="58872">
                  <c:v>1021</c:v>
                </c:pt>
                <c:pt idx="58873">
                  <c:v>981</c:v>
                </c:pt>
                <c:pt idx="58874">
                  <c:v>958</c:v>
                </c:pt>
                <c:pt idx="58875">
                  <c:v>945</c:v>
                </c:pt>
                <c:pt idx="58876">
                  <c:v>945</c:v>
                </c:pt>
                <c:pt idx="58877">
                  <c:v>980</c:v>
                </c:pt>
                <c:pt idx="58878">
                  <c:v>1009</c:v>
                </c:pt>
                <c:pt idx="58879">
                  <c:v>1217</c:v>
                </c:pt>
                <c:pt idx="58880">
                  <c:v>1338</c:v>
                </c:pt>
                <c:pt idx="58881">
                  <c:v>1357</c:v>
                </c:pt>
                <c:pt idx="58882">
                  <c:v>1374</c:v>
                </c:pt>
                <c:pt idx="58883">
                  <c:v>1356</c:v>
                </c:pt>
                <c:pt idx="58884">
                  <c:v>1320</c:v>
                </c:pt>
                <c:pt idx="58885">
                  <c:v>1315</c:v>
                </c:pt>
                <c:pt idx="58886">
                  <c:v>1284</c:v>
                </c:pt>
                <c:pt idx="58887">
                  <c:v>1248</c:v>
                </c:pt>
                <c:pt idx="58888">
                  <c:v>1191</c:v>
                </c:pt>
                <c:pt idx="58889">
                  <c:v>1133</c:v>
                </c:pt>
                <c:pt idx="58890">
                  <c:v>1183</c:v>
                </c:pt>
                <c:pt idx="58891">
                  <c:v>1160</c:v>
                </c:pt>
                <c:pt idx="58892">
                  <c:v>1100</c:v>
                </c:pt>
                <c:pt idx="58893">
                  <c:v>1056</c:v>
                </c:pt>
                <c:pt idx="58894">
                  <c:v>993</c:v>
                </c:pt>
                <c:pt idx="58895">
                  <c:v>934</c:v>
                </c:pt>
                <c:pt idx="58896">
                  <c:v>890</c:v>
                </c:pt>
                <c:pt idx="58897">
                  <c:v>862</c:v>
                </c:pt>
                <c:pt idx="58898">
                  <c:v>842</c:v>
                </c:pt>
                <c:pt idx="58899">
                  <c:v>833</c:v>
                </c:pt>
                <c:pt idx="58900">
                  <c:v>854</c:v>
                </c:pt>
                <c:pt idx="58901">
                  <c:v>909</c:v>
                </c:pt>
                <c:pt idx="58902">
                  <c:v>923</c:v>
                </c:pt>
                <c:pt idx="58903">
                  <c:v>1105</c:v>
                </c:pt>
                <c:pt idx="58904">
                  <c:v>1217</c:v>
                </c:pt>
                <c:pt idx="58905">
                  <c:v>1299</c:v>
                </c:pt>
                <c:pt idx="58906">
                  <c:v>1364</c:v>
                </c:pt>
                <c:pt idx="58907">
                  <c:v>1381</c:v>
                </c:pt>
                <c:pt idx="58908">
                  <c:v>1404</c:v>
                </c:pt>
                <c:pt idx="58909">
                  <c:v>1441</c:v>
                </c:pt>
                <c:pt idx="58910">
                  <c:v>1439</c:v>
                </c:pt>
                <c:pt idx="58911">
                  <c:v>1399</c:v>
                </c:pt>
                <c:pt idx="58912">
                  <c:v>1326</c:v>
                </c:pt>
                <c:pt idx="58913">
                  <c:v>1216</c:v>
                </c:pt>
                <c:pt idx="58914">
                  <c:v>1301</c:v>
                </c:pt>
                <c:pt idx="58915">
                  <c:v>1275</c:v>
                </c:pt>
                <c:pt idx="58916">
                  <c:v>1241</c:v>
                </c:pt>
                <c:pt idx="58917">
                  <c:v>1198</c:v>
                </c:pt>
                <c:pt idx="58918">
                  <c:v>1134</c:v>
                </c:pt>
                <c:pt idx="58919">
                  <c:v>1072</c:v>
                </c:pt>
                <c:pt idx="58920">
                  <c:v>1023</c:v>
                </c:pt>
                <c:pt idx="58921">
                  <c:v>984</c:v>
                </c:pt>
                <c:pt idx="58922">
                  <c:v>959</c:v>
                </c:pt>
                <c:pt idx="58923">
                  <c:v>937</c:v>
                </c:pt>
                <c:pt idx="58924">
                  <c:v>943</c:v>
                </c:pt>
                <c:pt idx="58925">
                  <c:v>960</c:v>
                </c:pt>
                <c:pt idx="58926">
                  <c:v>1002</c:v>
                </c:pt>
                <c:pt idx="58927">
                  <c:v>1196</c:v>
                </c:pt>
                <c:pt idx="58928">
                  <c:v>1329</c:v>
                </c:pt>
                <c:pt idx="58929">
                  <c:v>1413</c:v>
                </c:pt>
                <c:pt idx="58930">
                  <c:v>1495</c:v>
                </c:pt>
                <c:pt idx="58931">
                  <c:v>1493</c:v>
                </c:pt>
                <c:pt idx="58932">
                  <c:v>1512</c:v>
                </c:pt>
                <c:pt idx="58933">
                  <c:v>1538</c:v>
                </c:pt>
                <c:pt idx="58934">
                  <c:v>1505</c:v>
                </c:pt>
                <c:pt idx="58935">
                  <c:v>1428</c:v>
                </c:pt>
                <c:pt idx="58936">
                  <c:v>1325</c:v>
                </c:pt>
                <c:pt idx="58937">
                  <c:v>1275</c:v>
                </c:pt>
                <c:pt idx="58938">
                  <c:v>1357</c:v>
                </c:pt>
                <c:pt idx="58939">
                  <c:v>1335</c:v>
                </c:pt>
                <c:pt idx="58940">
                  <c:v>1280</c:v>
                </c:pt>
                <c:pt idx="58941">
                  <c:v>1230</c:v>
                </c:pt>
                <c:pt idx="58942">
                  <c:v>1176</c:v>
                </c:pt>
                <c:pt idx="58943">
                  <c:v>1112</c:v>
                </c:pt>
                <c:pt idx="58944">
                  <c:v>1054</c:v>
                </c:pt>
                <c:pt idx="58945">
                  <c:v>1027</c:v>
                </c:pt>
                <c:pt idx="58946">
                  <c:v>987</c:v>
                </c:pt>
                <c:pt idx="58947">
                  <c:v>965</c:v>
                </c:pt>
                <c:pt idx="58948">
                  <c:v>971</c:v>
                </c:pt>
                <c:pt idx="58949">
                  <c:v>963</c:v>
                </c:pt>
                <c:pt idx="58950">
                  <c:v>962</c:v>
                </c:pt>
                <c:pt idx="58951">
                  <c:v>1111</c:v>
                </c:pt>
                <c:pt idx="58952">
                  <c:v>1202</c:v>
                </c:pt>
                <c:pt idx="58953">
                  <c:v>1288</c:v>
                </c:pt>
                <c:pt idx="58954">
                  <c:v>1333</c:v>
                </c:pt>
                <c:pt idx="58955">
                  <c:v>1293</c:v>
                </c:pt>
                <c:pt idx="58956">
                  <c:v>1275</c:v>
                </c:pt>
                <c:pt idx="58957">
                  <c:v>1205</c:v>
                </c:pt>
                <c:pt idx="58958">
                  <c:v>1180</c:v>
                </c:pt>
                <c:pt idx="58959">
                  <c:v>1150</c:v>
                </c:pt>
                <c:pt idx="58960">
                  <c:v>1116</c:v>
                </c:pt>
                <c:pt idx="58961">
                  <c:v>1132</c:v>
                </c:pt>
                <c:pt idx="58962">
                  <c:v>1213</c:v>
                </c:pt>
                <c:pt idx="58963">
                  <c:v>1203</c:v>
                </c:pt>
                <c:pt idx="58964">
                  <c:v>1167</c:v>
                </c:pt>
                <c:pt idx="58965">
                  <c:v>1127</c:v>
                </c:pt>
                <c:pt idx="58966">
                  <c:v>1067</c:v>
                </c:pt>
                <c:pt idx="58967">
                  <c:v>1027</c:v>
                </c:pt>
                <c:pt idx="58968">
                  <c:v>976</c:v>
                </c:pt>
                <c:pt idx="58969">
                  <c:v>974</c:v>
                </c:pt>
                <c:pt idx="58970">
                  <c:v>924</c:v>
                </c:pt>
                <c:pt idx="58971">
                  <c:v>913</c:v>
                </c:pt>
                <c:pt idx="58972">
                  <c:v>911</c:v>
                </c:pt>
                <c:pt idx="58973">
                  <c:v>894</c:v>
                </c:pt>
                <c:pt idx="58974">
                  <c:v>842</c:v>
                </c:pt>
                <c:pt idx="58975">
                  <c:v>900</c:v>
                </c:pt>
                <c:pt idx="58976">
                  <c:v>968</c:v>
                </c:pt>
                <c:pt idx="58977">
                  <c:v>1032</c:v>
                </c:pt>
                <c:pt idx="58978">
                  <c:v>996</c:v>
                </c:pt>
                <c:pt idx="58979">
                  <c:v>1119</c:v>
                </c:pt>
                <c:pt idx="58980">
                  <c:v>1139</c:v>
                </c:pt>
                <c:pt idx="58981">
                  <c:v>1154</c:v>
                </c:pt>
                <c:pt idx="58982">
                  <c:v>1144</c:v>
                </c:pt>
                <c:pt idx="58983">
                  <c:v>1096</c:v>
                </c:pt>
                <c:pt idx="58984">
                  <c:v>1071</c:v>
                </c:pt>
                <c:pt idx="58985">
                  <c:v>1088</c:v>
                </c:pt>
                <c:pt idx="58986">
                  <c:v>1186</c:v>
                </c:pt>
                <c:pt idx="58987">
                  <c:v>1145</c:v>
                </c:pt>
                <c:pt idx="58988">
                  <c:v>1142</c:v>
                </c:pt>
                <c:pt idx="58989">
                  <c:v>1099</c:v>
                </c:pt>
                <c:pt idx="58990">
                  <c:v>1048</c:v>
                </c:pt>
                <c:pt idx="58991">
                  <c:v>993</c:v>
                </c:pt>
                <c:pt idx="58992">
                  <c:v>1005</c:v>
                </c:pt>
                <c:pt idx="58993">
                  <c:v>913</c:v>
                </c:pt>
                <c:pt idx="58994">
                  <c:v>888</c:v>
                </c:pt>
                <c:pt idx="58995">
                  <c:v>937</c:v>
                </c:pt>
                <c:pt idx="58996">
                  <c:v>898</c:v>
                </c:pt>
                <c:pt idx="58997">
                  <c:v>938</c:v>
                </c:pt>
                <c:pt idx="58998">
                  <c:v>964</c:v>
                </c:pt>
                <c:pt idx="58999">
                  <c:v>1156</c:v>
                </c:pt>
                <c:pt idx="59000">
                  <c:v>1329</c:v>
                </c:pt>
                <c:pt idx="59001">
                  <c:v>1443</c:v>
                </c:pt>
                <c:pt idx="59002">
                  <c:v>1473</c:v>
                </c:pt>
                <c:pt idx="59003">
                  <c:v>1478</c:v>
                </c:pt>
                <c:pt idx="59004">
                  <c:v>1451</c:v>
                </c:pt>
                <c:pt idx="59005">
                  <c:v>1389</c:v>
                </c:pt>
                <c:pt idx="59006">
                  <c:v>1380</c:v>
                </c:pt>
                <c:pt idx="59007">
                  <c:v>1351</c:v>
                </c:pt>
                <c:pt idx="59008">
                  <c:v>1276</c:v>
                </c:pt>
                <c:pt idx="59009">
                  <c:v>1204</c:v>
                </c:pt>
                <c:pt idx="59010">
                  <c:v>1279</c:v>
                </c:pt>
                <c:pt idx="59011">
                  <c:v>1223</c:v>
                </c:pt>
                <c:pt idx="59012">
                  <c:v>1208</c:v>
                </c:pt>
                <c:pt idx="59013">
                  <c:v>1160</c:v>
                </c:pt>
                <c:pt idx="59014">
                  <c:v>1081</c:v>
                </c:pt>
                <c:pt idx="59015">
                  <c:v>1004</c:v>
                </c:pt>
                <c:pt idx="59016">
                  <c:v>966</c:v>
                </c:pt>
                <c:pt idx="59017">
                  <c:v>934</c:v>
                </c:pt>
                <c:pt idx="59018">
                  <c:v>903</c:v>
                </c:pt>
                <c:pt idx="59019">
                  <c:v>892</c:v>
                </c:pt>
                <c:pt idx="59020">
                  <c:v>898</c:v>
                </c:pt>
                <c:pt idx="59021">
                  <c:v>954</c:v>
                </c:pt>
                <c:pt idx="59022">
                  <c:v>977</c:v>
                </c:pt>
                <c:pt idx="59023">
                  <c:v>1152</c:v>
                </c:pt>
                <c:pt idx="59024">
                  <c:v>1281</c:v>
                </c:pt>
                <c:pt idx="59025">
                  <c:v>1390</c:v>
                </c:pt>
                <c:pt idx="59026">
                  <c:v>1459</c:v>
                </c:pt>
                <c:pt idx="59027">
                  <c:v>1441</c:v>
                </c:pt>
                <c:pt idx="59028">
                  <c:v>1423</c:v>
                </c:pt>
                <c:pt idx="59029">
                  <c:v>1411</c:v>
                </c:pt>
                <c:pt idx="59030">
                  <c:v>1391</c:v>
                </c:pt>
                <c:pt idx="59031">
                  <c:v>1328</c:v>
                </c:pt>
                <c:pt idx="59032">
                  <c:v>1262</c:v>
                </c:pt>
                <c:pt idx="59033">
                  <c:v>1204</c:v>
                </c:pt>
                <c:pt idx="59034">
                  <c:v>1269</c:v>
                </c:pt>
                <c:pt idx="59035">
                  <c:v>1236</c:v>
                </c:pt>
                <c:pt idx="59036">
                  <c:v>1202</c:v>
                </c:pt>
                <c:pt idx="59037">
                  <c:v>1148</c:v>
                </c:pt>
                <c:pt idx="59038">
                  <c:v>1087</c:v>
                </c:pt>
                <c:pt idx="59039">
                  <c:v>1020</c:v>
                </c:pt>
                <c:pt idx="59040">
                  <c:v>980</c:v>
                </c:pt>
                <c:pt idx="59041">
                  <c:v>938</c:v>
                </c:pt>
                <c:pt idx="59042">
                  <c:v>920</c:v>
                </c:pt>
                <c:pt idx="59043">
                  <c:v>910</c:v>
                </c:pt>
                <c:pt idx="59044">
                  <c:v>927</c:v>
                </c:pt>
                <c:pt idx="59045">
                  <c:v>966</c:v>
                </c:pt>
                <c:pt idx="59046">
                  <c:v>998</c:v>
                </c:pt>
                <c:pt idx="59047">
                  <c:v>1197</c:v>
                </c:pt>
                <c:pt idx="59048">
                  <c:v>1348</c:v>
                </c:pt>
                <c:pt idx="59049">
                  <c:v>1446</c:v>
                </c:pt>
                <c:pt idx="59050">
                  <c:v>1430</c:v>
                </c:pt>
                <c:pt idx="59051">
                  <c:v>1388</c:v>
                </c:pt>
                <c:pt idx="59052">
                  <c:v>1382</c:v>
                </c:pt>
                <c:pt idx="59053">
                  <c:v>1423</c:v>
                </c:pt>
                <c:pt idx="59054">
                  <c:v>1438</c:v>
                </c:pt>
                <c:pt idx="59055">
                  <c:v>1389</c:v>
                </c:pt>
                <c:pt idx="59056">
                  <c:v>1277</c:v>
                </c:pt>
                <c:pt idx="59057">
                  <c:v>1207</c:v>
                </c:pt>
                <c:pt idx="59058">
                  <c:v>1283</c:v>
                </c:pt>
                <c:pt idx="59059">
                  <c:v>1250</c:v>
                </c:pt>
                <c:pt idx="59060">
                  <c:v>1220</c:v>
                </c:pt>
                <c:pt idx="59061">
                  <c:v>1172</c:v>
                </c:pt>
                <c:pt idx="59062">
                  <c:v>1094</c:v>
                </c:pt>
                <c:pt idx="59063">
                  <c:v>1029</c:v>
                </c:pt>
                <c:pt idx="59064">
                  <c:v>988</c:v>
                </c:pt>
                <c:pt idx="59065">
                  <c:v>963</c:v>
                </c:pt>
                <c:pt idx="59066">
                  <c:v>935</c:v>
                </c:pt>
                <c:pt idx="59067">
                  <c:v>925</c:v>
                </c:pt>
                <c:pt idx="59068">
                  <c:v>921</c:v>
                </c:pt>
                <c:pt idx="59069">
                  <c:v>968</c:v>
                </c:pt>
                <c:pt idx="59070">
                  <c:v>1000</c:v>
                </c:pt>
                <c:pt idx="59071">
                  <c:v>1185</c:v>
                </c:pt>
                <c:pt idx="59072">
                  <c:v>1356</c:v>
                </c:pt>
                <c:pt idx="59073">
                  <c:v>1429</c:v>
                </c:pt>
                <c:pt idx="59074">
                  <c:v>1484</c:v>
                </c:pt>
                <c:pt idx="59075">
                  <c:v>1474</c:v>
                </c:pt>
                <c:pt idx="59076">
                  <c:v>1446</c:v>
                </c:pt>
                <c:pt idx="59077">
                  <c:v>1470</c:v>
                </c:pt>
                <c:pt idx="59078">
                  <c:v>1470</c:v>
                </c:pt>
                <c:pt idx="59079">
                  <c:v>1433</c:v>
                </c:pt>
                <c:pt idx="59080">
                  <c:v>1344</c:v>
                </c:pt>
                <c:pt idx="59081">
                  <c:v>1272</c:v>
                </c:pt>
                <c:pt idx="59082">
                  <c:v>1333</c:v>
                </c:pt>
                <c:pt idx="59083">
                  <c:v>1288</c:v>
                </c:pt>
                <c:pt idx="59084">
                  <c:v>1257</c:v>
                </c:pt>
                <c:pt idx="59085">
                  <c:v>1215</c:v>
                </c:pt>
                <c:pt idx="59086">
                  <c:v>1154</c:v>
                </c:pt>
                <c:pt idx="59087">
                  <c:v>1080</c:v>
                </c:pt>
                <c:pt idx="59088">
                  <c:v>1048</c:v>
                </c:pt>
                <c:pt idx="59089">
                  <c:v>1010</c:v>
                </c:pt>
                <c:pt idx="59090">
                  <c:v>975</c:v>
                </c:pt>
                <c:pt idx="59091">
                  <c:v>970</c:v>
                </c:pt>
                <c:pt idx="59092">
                  <c:v>972</c:v>
                </c:pt>
                <c:pt idx="59093">
                  <c:v>1000</c:v>
                </c:pt>
                <c:pt idx="59094">
                  <c:v>1014</c:v>
                </c:pt>
                <c:pt idx="59095">
                  <c:v>1200</c:v>
                </c:pt>
                <c:pt idx="59096">
                  <c:v>1346</c:v>
                </c:pt>
                <c:pt idx="59097">
                  <c:v>1384</c:v>
                </c:pt>
                <c:pt idx="59098">
                  <c:v>1446</c:v>
                </c:pt>
                <c:pt idx="59099">
                  <c:v>1475</c:v>
                </c:pt>
                <c:pt idx="59100">
                  <c:v>1458</c:v>
                </c:pt>
                <c:pt idx="59101">
                  <c:v>1424</c:v>
                </c:pt>
                <c:pt idx="59102">
                  <c:v>1350</c:v>
                </c:pt>
                <c:pt idx="59103">
                  <c:v>1303</c:v>
                </c:pt>
                <c:pt idx="59104">
                  <c:v>1247</c:v>
                </c:pt>
                <c:pt idx="59105">
                  <c:v>1206</c:v>
                </c:pt>
                <c:pt idx="59106">
                  <c:v>1254</c:v>
                </c:pt>
                <c:pt idx="59107">
                  <c:v>1218</c:v>
                </c:pt>
                <c:pt idx="59108">
                  <c:v>1180</c:v>
                </c:pt>
                <c:pt idx="59109">
                  <c:v>1128</c:v>
                </c:pt>
                <c:pt idx="59110">
                  <c:v>1081</c:v>
                </c:pt>
                <c:pt idx="59111">
                  <c:v>1020</c:v>
                </c:pt>
                <c:pt idx="59112">
                  <c:v>972</c:v>
                </c:pt>
                <c:pt idx="59113">
                  <c:v>939</c:v>
                </c:pt>
                <c:pt idx="59114">
                  <c:v>929</c:v>
                </c:pt>
                <c:pt idx="59115">
                  <c:v>920</c:v>
                </c:pt>
                <c:pt idx="59116">
                  <c:v>913</c:v>
                </c:pt>
                <c:pt idx="59117">
                  <c:v>913</c:v>
                </c:pt>
                <c:pt idx="59118">
                  <c:v>918</c:v>
                </c:pt>
                <c:pt idx="59119">
                  <c:v>1031</c:v>
                </c:pt>
                <c:pt idx="59120">
                  <c:v>1170</c:v>
                </c:pt>
                <c:pt idx="59121">
                  <c:v>1264</c:v>
                </c:pt>
                <c:pt idx="59122">
                  <c:v>1330</c:v>
                </c:pt>
                <c:pt idx="59123">
                  <c:v>1295</c:v>
                </c:pt>
                <c:pt idx="59124">
                  <c:v>1238</c:v>
                </c:pt>
                <c:pt idx="59125">
                  <c:v>1189</c:v>
                </c:pt>
                <c:pt idx="59126">
                  <c:v>1173</c:v>
                </c:pt>
                <c:pt idx="59127">
                  <c:v>1150</c:v>
                </c:pt>
                <c:pt idx="59128">
                  <c:v>1137</c:v>
                </c:pt>
                <c:pt idx="59129">
                  <c:v>1155</c:v>
                </c:pt>
                <c:pt idx="59130">
                  <c:v>1216</c:v>
                </c:pt>
                <c:pt idx="59131">
                  <c:v>1181</c:v>
                </c:pt>
                <c:pt idx="59132">
                  <c:v>1130</c:v>
                </c:pt>
                <c:pt idx="59133">
                  <c:v>1077</c:v>
                </c:pt>
                <c:pt idx="59134">
                  <c:v>1030</c:v>
                </c:pt>
                <c:pt idx="59135">
                  <c:v>971</c:v>
                </c:pt>
                <c:pt idx="59136">
                  <c:v>949</c:v>
                </c:pt>
                <c:pt idx="59137">
                  <c:v>915</c:v>
                </c:pt>
                <c:pt idx="59138">
                  <c:v>916</c:v>
                </c:pt>
                <c:pt idx="59139">
                  <c:v>897</c:v>
                </c:pt>
                <c:pt idx="59140">
                  <c:v>885</c:v>
                </c:pt>
                <c:pt idx="59141">
                  <c:v>858</c:v>
                </c:pt>
                <c:pt idx="59142">
                  <c:v>847</c:v>
                </c:pt>
                <c:pt idx="59143">
                  <c:v>900</c:v>
                </c:pt>
                <c:pt idx="59144">
                  <c:v>961</c:v>
                </c:pt>
                <c:pt idx="59145">
                  <c:v>1023</c:v>
                </c:pt>
                <c:pt idx="59146">
                  <c:v>1092</c:v>
                </c:pt>
                <c:pt idx="59147">
                  <c:v>1116</c:v>
                </c:pt>
                <c:pt idx="59148">
                  <c:v>1153</c:v>
                </c:pt>
                <c:pt idx="59149">
                  <c:v>1142</c:v>
                </c:pt>
                <c:pt idx="59150">
                  <c:v>1140</c:v>
                </c:pt>
                <c:pt idx="59151">
                  <c:v>1112</c:v>
                </c:pt>
                <c:pt idx="59152">
                  <c:v>1091</c:v>
                </c:pt>
                <c:pt idx="59153">
                  <c:v>1087</c:v>
                </c:pt>
                <c:pt idx="59154">
                  <c:v>1186</c:v>
                </c:pt>
                <c:pt idx="59155">
                  <c:v>1176</c:v>
                </c:pt>
                <c:pt idx="59156">
                  <c:v>1165</c:v>
                </c:pt>
                <c:pt idx="59157">
                  <c:v>1123</c:v>
                </c:pt>
                <c:pt idx="59158">
                  <c:v>1079</c:v>
                </c:pt>
                <c:pt idx="59159">
                  <c:v>1028</c:v>
                </c:pt>
                <c:pt idx="59160">
                  <c:v>963</c:v>
                </c:pt>
                <c:pt idx="59161">
                  <c:v>903</c:v>
                </c:pt>
                <c:pt idx="59162">
                  <c:v>883</c:v>
                </c:pt>
                <c:pt idx="59163">
                  <c:v>877</c:v>
                </c:pt>
                <c:pt idx="59164">
                  <c:v>883</c:v>
                </c:pt>
                <c:pt idx="59165">
                  <c:v>916</c:v>
                </c:pt>
                <c:pt idx="59166">
                  <c:v>963</c:v>
                </c:pt>
                <c:pt idx="59167">
                  <c:v>1158</c:v>
                </c:pt>
                <c:pt idx="59168">
                  <c:v>1293</c:v>
                </c:pt>
                <c:pt idx="59169">
                  <c:v>1348</c:v>
                </c:pt>
                <c:pt idx="59170">
                  <c:v>1396</c:v>
                </c:pt>
                <c:pt idx="59171">
                  <c:v>1404</c:v>
                </c:pt>
                <c:pt idx="59172">
                  <c:v>1405</c:v>
                </c:pt>
                <c:pt idx="59173">
                  <c:v>1418</c:v>
                </c:pt>
                <c:pt idx="59174">
                  <c:v>1377</c:v>
                </c:pt>
                <c:pt idx="59175">
                  <c:v>1310</c:v>
                </c:pt>
                <c:pt idx="59176">
                  <c:v>1225</c:v>
                </c:pt>
                <c:pt idx="59177">
                  <c:v>1182</c:v>
                </c:pt>
                <c:pt idx="59178">
                  <c:v>1255</c:v>
                </c:pt>
                <c:pt idx="59179">
                  <c:v>1259</c:v>
                </c:pt>
                <c:pt idx="59180">
                  <c:v>1227</c:v>
                </c:pt>
                <c:pt idx="59181">
                  <c:v>1161</c:v>
                </c:pt>
                <c:pt idx="59182">
                  <c:v>1093</c:v>
                </c:pt>
                <c:pt idx="59183">
                  <c:v>1011</c:v>
                </c:pt>
                <c:pt idx="59184">
                  <c:v>972</c:v>
                </c:pt>
                <c:pt idx="59185">
                  <c:v>947</c:v>
                </c:pt>
                <c:pt idx="59186">
                  <c:v>930</c:v>
                </c:pt>
                <c:pt idx="59187">
                  <c:v>919</c:v>
                </c:pt>
                <c:pt idx="59188">
                  <c:v>913</c:v>
                </c:pt>
                <c:pt idx="59189">
                  <c:v>936</c:v>
                </c:pt>
                <c:pt idx="59190">
                  <c:v>979</c:v>
                </c:pt>
                <c:pt idx="59191">
                  <c:v>1177</c:v>
                </c:pt>
                <c:pt idx="59192">
                  <c:v>1298</c:v>
                </c:pt>
                <c:pt idx="59193">
                  <c:v>1376</c:v>
                </c:pt>
                <c:pt idx="59194">
                  <c:v>1419</c:v>
                </c:pt>
                <c:pt idx="59195">
                  <c:v>1439</c:v>
                </c:pt>
                <c:pt idx="59196">
                  <c:v>1441</c:v>
                </c:pt>
                <c:pt idx="59197">
                  <c:v>1457</c:v>
                </c:pt>
                <c:pt idx="59198">
                  <c:v>1449</c:v>
                </c:pt>
                <c:pt idx="59199">
                  <c:v>1409</c:v>
                </c:pt>
                <c:pt idx="59200">
                  <c:v>1311</c:v>
                </c:pt>
                <c:pt idx="59201">
                  <c:v>1240</c:v>
                </c:pt>
                <c:pt idx="59202">
                  <c:v>1329</c:v>
                </c:pt>
                <c:pt idx="59203">
                  <c:v>1307</c:v>
                </c:pt>
                <c:pt idx="59204">
                  <c:v>1283</c:v>
                </c:pt>
                <c:pt idx="59205">
                  <c:v>1228</c:v>
                </c:pt>
                <c:pt idx="59206">
                  <c:v>1161</c:v>
                </c:pt>
                <c:pt idx="59207">
                  <c:v>1086</c:v>
                </c:pt>
                <c:pt idx="59208">
                  <c:v>1028</c:v>
                </c:pt>
                <c:pt idx="59209">
                  <c:v>993</c:v>
                </c:pt>
                <c:pt idx="59210">
                  <c:v>957</c:v>
                </c:pt>
                <c:pt idx="59211">
                  <c:v>955</c:v>
                </c:pt>
                <c:pt idx="59212">
                  <c:v>950</c:v>
                </c:pt>
                <c:pt idx="59213">
                  <c:v>978</c:v>
                </c:pt>
                <c:pt idx="59214">
                  <c:v>1008</c:v>
                </c:pt>
                <c:pt idx="59215">
                  <c:v>1187</c:v>
                </c:pt>
                <c:pt idx="59216">
                  <c:v>1335</c:v>
                </c:pt>
                <c:pt idx="59217">
                  <c:v>1413</c:v>
                </c:pt>
                <c:pt idx="59218">
                  <c:v>1456</c:v>
                </c:pt>
                <c:pt idx="59219">
                  <c:v>1492</c:v>
                </c:pt>
                <c:pt idx="59220">
                  <c:v>1506</c:v>
                </c:pt>
                <c:pt idx="59221">
                  <c:v>1522</c:v>
                </c:pt>
                <c:pt idx="59222">
                  <c:v>1507</c:v>
                </c:pt>
                <c:pt idx="59223">
                  <c:v>1473</c:v>
                </c:pt>
                <c:pt idx="59224">
                  <c:v>1343</c:v>
                </c:pt>
                <c:pt idx="59225">
                  <c:v>1298</c:v>
                </c:pt>
                <c:pt idx="59226">
                  <c:v>1350</c:v>
                </c:pt>
                <c:pt idx="59227">
                  <c:v>1336</c:v>
                </c:pt>
                <c:pt idx="59228">
                  <c:v>1286</c:v>
                </c:pt>
                <c:pt idx="59229">
                  <c:v>1249</c:v>
                </c:pt>
                <c:pt idx="59230">
                  <c:v>1184</c:v>
                </c:pt>
                <c:pt idx="59231">
                  <c:v>1111</c:v>
                </c:pt>
                <c:pt idx="59232">
                  <c:v>1032</c:v>
                </c:pt>
                <c:pt idx="59233">
                  <c:v>1001</c:v>
                </c:pt>
                <c:pt idx="59234">
                  <c:v>977</c:v>
                </c:pt>
                <c:pt idx="59235">
                  <c:v>954</c:v>
                </c:pt>
                <c:pt idx="59236">
                  <c:v>968</c:v>
                </c:pt>
                <c:pt idx="59237">
                  <c:v>991</c:v>
                </c:pt>
                <c:pt idx="59238">
                  <c:v>1027</c:v>
                </c:pt>
                <c:pt idx="59239">
                  <c:v>1231</c:v>
                </c:pt>
                <c:pt idx="59240">
                  <c:v>1376</c:v>
                </c:pt>
                <c:pt idx="59241">
                  <c:v>1467</c:v>
                </c:pt>
                <c:pt idx="59242">
                  <c:v>1490</c:v>
                </c:pt>
                <c:pt idx="59243">
                  <c:v>1510</c:v>
                </c:pt>
                <c:pt idx="59244">
                  <c:v>1482</c:v>
                </c:pt>
                <c:pt idx="59245">
                  <c:v>1485</c:v>
                </c:pt>
                <c:pt idx="59246">
                  <c:v>1487</c:v>
                </c:pt>
                <c:pt idx="59247">
                  <c:v>1445</c:v>
                </c:pt>
                <c:pt idx="59248">
                  <c:v>1366</c:v>
                </c:pt>
                <c:pt idx="59249">
                  <c:v>1294</c:v>
                </c:pt>
                <c:pt idx="59250">
                  <c:v>1332</c:v>
                </c:pt>
                <c:pt idx="59251">
                  <c:v>1289</c:v>
                </c:pt>
                <c:pt idx="59252">
                  <c:v>1252</c:v>
                </c:pt>
                <c:pt idx="59253">
                  <c:v>1206</c:v>
                </c:pt>
                <c:pt idx="59254">
                  <c:v>1128</c:v>
                </c:pt>
                <c:pt idx="59255">
                  <c:v>1042</c:v>
                </c:pt>
                <c:pt idx="59256">
                  <c:v>1007</c:v>
                </c:pt>
                <c:pt idx="59257">
                  <c:v>970</c:v>
                </c:pt>
                <c:pt idx="59258">
                  <c:v>948</c:v>
                </c:pt>
                <c:pt idx="59259">
                  <c:v>932</c:v>
                </c:pt>
                <c:pt idx="59260">
                  <c:v>931</c:v>
                </c:pt>
                <c:pt idx="59261">
                  <c:v>969</c:v>
                </c:pt>
                <c:pt idx="59262">
                  <c:v>988</c:v>
                </c:pt>
                <c:pt idx="59263">
                  <c:v>1185</c:v>
                </c:pt>
                <c:pt idx="59264">
                  <c:v>1330</c:v>
                </c:pt>
                <c:pt idx="59265">
                  <c:v>1435</c:v>
                </c:pt>
                <c:pt idx="59266">
                  <c:v>1431</c:v>
                </c:pt>
                <c:pt idx="59267">
                  <c:v>1435</c:v>
                </c:pt>
                <c:pt idx="59268">
                  <c:v>1404</c:v>
                </c:pt>
                <c:pt idx="59269">
                  <c:v>1378</c:v>
                </c:pt>
                <c:pt idx="59270">
                  <c:v>1373</c:v>
                </c:pt>
                <c:pt idx="59271">
                  <c:v>1349</c:v>
                </c:pt>
                <c:pt idx="59272">
                  <c:v>1278</c:v>
                </c:pt>
                <c:pt idx="59273">
                  <c:v>1221</c:v>
                </c:pt>
                <c:pt idx="59274">
                  <c:v>1260</c:v>
                </c:pt>
                <c:pt idx="59275">
                  <c:v>1240</c:v>
                </c:pt>
                <c:pt idx="59276">
                  <c:v>1187</c:v>
                </c:pt>
                <c:pt idx="59277">
                  <c:v>1131</c:v>
                </c:pt>
                <c:pt idx="59278">
                  <c:v>1097</c:v>
                </c:pt>
                <c:pt idx="59279">
                  <c:v>1027</c:v>
                </c:pt>
                <c:pt idx="59280">
                  <c:v>992</c:v>
                </c:pt>
                <c:pt idx="59281">
                  <c:v>973</c:v>
                </c:pt>
                <c:pt idx="59282">
                  <c:v>947</c:v>
                </c:pt>
                <c:pt idx="59283">
                  <c:v>926</c:v>
                </c:pt>
                <c:pt idx="59284">
                  <c:v>921</c:v>
                </c:pt>
                <c:pt idx="59285">
                  <c:v>911</c:v>
                </c:pt>
                <c:pt idx="59286">
                  <c:v>940</c:v>
                </c:pt>
                <c:pt idx="59287">
                  <c:v>1028</c:v>
                </c:pt>
                <c:pt idx="59288">
                  <c:v>1139</c:v>
                </c:pt>
                <c:pt idx="59289">
                  <c:v>1199</c:v>
                </c:pt>
                <c:pt idx="59290">
                  <c:v>1216</c:v>
                </c:pt>
                <c:pt idx="59291">
                  <c:v>1221</c:v>
                </c:pt>
                <c:pt idx="59292">
                  <c:v>1185</c:v>
                </c:pt>
                <c:pt idx="59293">
                  <c:v>1171</c:v>
                </c:pt>
                <c:pt idx="59294">
                  <c:v>1149</c:v>
                </c:pt>
                <c:pt idx="59295">
                  <c:v>1136</c:v>
                </c:pt>
                <c:pt idx="59296">
                  <c:v>1125</c:v>
                </c:pt>
                <c:pt idx="59297">
                  <c:v>1128</c:v>
                </c:pt>
                <c:pt idx="59298">
                  <c:v>1201</c:v>
                </c:pt>
                <c:pt idx="59299">
                  <c:v>1182</c:v>
                </c:pt>
                <c:pt idx="59300">
                  <c:v>1145</c:v>
                </c:pt>
                <c:pt idx="59301">
                  <c:v>1107</c:v>
                </c:pt>
                <c:pt idx="59302">
                  <c:v>1047</c:v>
                </c:pt>
                <c:pt idx="59303">
                  <c:v>1002</c:v>
                </c:pt>
                <c:pt idx="59304">
                  <c:v>972</c:v>
                </c:pt>
                <c:pt idx="59305">
                  <c:v>929</c:v>
                </c:pt>
                <c:pt idx="59306">
                  <c:v>905</c:v>
                </c:pt>
                <c:pt idx="59307">
                  <c:v>888</c:v>
                </c:pt>
                <c:pt idx="59308">
                  <c:v>883</c:v>
                </c:pt>
                <c:pt idx="59309">
                  <c:v>872</c:v>
                </c:pt>
                <c:pt idx="59310">
                  <c:v>834</c:v>
                </c:pt>
                <c:pt idx="59311">
                  <c:v>880</c:v>
                </c:pt>
                <c:pt idx="59312">
                  <c:v>965</c:v>
                </c:pt>
                <c:pt idx="59313">
                  <c:v>1027</c:v>
                </c:pt>
                <c:pt idx="59314">
                  <c:v>1110</c:v>
                </c:pt>
                <c:pt idx="59315">
                  <c:v>1139</c:v>
                </c:pt>
                <c:pt idx="59316">
                  <c:v>1149</c:v>
                </c:pt>
                <c:pt idx="59317">
                  <c:v>1155</c:v>
                </c:pt>
                <c:pt idx="59318">
                  <c:v>1160</c:v>
                </c:pt>
                <c:pt idx="59319">
                  <c:v>1158</c:v>
                </c:pt>
                <c:pt idx="59320">
                  <c:v>1130</c:v>
                </c:pt>
                <c:pt idx="59321">
                  <c:v>1153</c:v>
                </c:pt>
                <c:pt idx="59322">
                  <c:v>1234</c:v>
                </c:pt>
                <c:pt idx="59323">
                  <c:v>1206</c:v>
                </c:pt>
                <c:pt idx="59324">
                  <c:v>1191</c:v>
                </c:pt>
                <c:pt idx="59325">
                  <c:v>1175</c:v>
                </c:pt>
                <c:pt idx="59326">
                  <c:v>1098</c:v>
                </c:pt>
                <c:pt idx="59327">
                  <c:v>1037</c:v>
                </c:pt>
                <c:pt idx="59328">
                  <c:v>963</c:v>
                </c:pt>
                <c:pt idx="59329">
                  <c:v>940</c:v>
                </c:pt>
                <c:pt idx="59330">
                  <c:v>917</c:v>
                </c:pt>
                <c:pt idx="59331">
                  <c:v>906</c:v>
                </c:pt>
                <c:pt idx="59332">
                  <c:v>933</c:v>
                </c:pt>
                <c:pt idx="59333">
                  <c:v>978</c:v>
                </c:pt>
                <c:pt idx="59334">
                  <c:v>998</c:v>
                </c:pt>
                <c:pt idx="59335">
                  <c:v>1192</c:v>
                </c:pt>
                <c:pt idx="59336">
                  <c:v>1313</c:v>
                </c:pt>
                <c:pt idx="59337">
                  <c:v>1396</c:v>
                </c:pt>
                <c:pt idx="59338">
                  <c:v>1456</c:v>
                </c:pt>
                <c:pt idx="59339">
                  <c:v>1471</c:v>
                </c:pt>
                <c:pt idx="59340">
                  <c:v>1476</c:v>
                </c:pt>
                <c:pt idx="59341">
                  <c:v>1497</c:v>
                </c:pt>
                <c:pt idx="59342">
                  <c:v>1504</c:v>
                </c:pt>
                <c:pt idx="59343">
                  <c:v>1453</c:v>
                </c:pt>
                <c:pt idx="59344">
                  <c:v>1345</c:v>
                </c:pt>
                <c:pt idx="59345">
                  <c:v>1290</c:v>
                </c:pt>
                <c:pt idx="59346">
                  <c:v>1335</c:v>
                </c:pt>
                <c:pt idx="59347">
                  <c:v>1309</c:v>
                </c:pt>
                <c:pt idx="59348">
                  <c:v>1268</c:v>
                </c:pt>
                <c:pt idx="59349">
                  <c:v>1223</c:v>
                </c:pt>
                <c:pt idx="59350">
                  <c:v>1153</c:v>
                </c:pt>
                <c:pt idx="59351">
                  <c:v>1093</c:v>
                </c:pt>
                <c:pt idx="59352">
                  <c:v>1028</c:v>
                </c:pt>
                <c:pt idx="59353">
                  <c:v>993</c:v>
                </c:pt>
                <c:pt idx="59354">
                  <c:v>969</c:v>
                </c:pt>
                <c:pt idx="59355">
                  <c:v>959</c:v>
                </c:pt>
                <c:pt idx="59356">
                  <c:v>964</c:v>
                </c:pt>
                <c:pt idx="59357">
                  <c:v>997</c:v>
                </c:pt>
                <c:pt idx="59358">
                  <c:v>1016</c:v>
                </c:pt>
                <c:pt idx="59359">
                  <c:v>1195</c:v>
                </c:pt>
                <c:pt idx="59360">
                  <c:v>1348</c:v>
                </c:pt>
                <c:pt idx="59361">
                  <c:v>1423</c:v>
                </c:pt>
                <c:pt idx="59362">
                  <c:v>1465</c:v>
                </c:pt>
                <c:pt idx="59363">
                  <c:v>1484</c:v>
                </c:pt>
                <c:pt idx="59364">
                  <c:v>1493</c:v>
                </c:pt>
                <c:pt idx="59365">
                  <c:v>1477</c:v>
                </c:pt>
                <c:pt idx="59366">
                  <c:v>1450</c:v>
                </c:pt>
                <c:pt idx="59367">
                  <c:v>1363</c:v>
                </c:pt>
                <c:pt idx="59368">
                  <c:v>1264</c:v>
                </c:pt>
                <c:pt idx="59369">
                  <c:v>1207</c:v>
                </c:pt>
                <c:pt idx="59370">
                  <c:v>1252</c:v>
                </c:pt>
                <c:pt idx="59371">
                  <c:v>1258</c:v>
                </c:pt>
                <c:pt idx="59372">
                  <c:v>1230</c:v>
                </c:pt>
                <c:pt idx="59373">
                  <c:v>1171</c:v>
                </c:pt>
                <c:pt idx="59374">
                  <c:v>1101</c:v>
                </c:pt>
                <c:pt idx="59375">
                  <c:v>1052</c:v>
                </c:pt>
                <c:pt idx="59376">
                  <c:v>995</c:v>
                </c:pt>
                <c:pt idx="59377">
                  <c:v>971</c:v>
                </c:pt>
                <c:pt idx="59378">
                  <c:v>942</c:v>
                </c:pt>
                <c:pt idx="59379">
                  <c:v>927</c:v>
                </c:pt>
                <c:pt idx="59380">
                  <c:v>940</c:v>
                </c:pt>
                <c:pt idx="59381">
                  <c:v>974</c:v>
                </c:pt>
                <c:pt idx="59382">
                  <c:v>987</c:v>
                </c:pt>
                <c:pt idx="59383">
                  <c:v>1151</c:v>
                </c:pt>
                <c:pt idx="59384">
                  <c:v>1243</c:v>
                </c:pt>
                <c:pt idx="59385">
                  <c:v>1324</c:v>
                </c:pt>
                <c:pt idx="59386">
                  <c:v>1350</c:v>
                </c:pt>
                <c:pt idx="59387">
                  <c:v>1341</c:v>
                </c:pt>
                <c:pt idx="59388">
                  <c:v>1328</c:v>
                </c:pt>
                <c:pt idx="59389">
                  <c:v>1338</c:v>
                </c:pt>
                <c:pt idx="59390">
                  <c:v>1324</c:v>
                </c:pt>
                <c:pt idx="59391">
                  <c:v>1271</c:v>
                </c:pt>
                <c:pt idx="59392">
                  <c:v>1218</c:v>
                </c:pt>
                <c:pt idx="59393">
                  <c:v>1203</c:v>
                </c:pt>
                <c:pt idx="59394">
                  <c:v>1232</c:v>
                </c:pt>
                <c:pt idx="59395">
                  <c:v>1241</c:v>
                </c:pt>
                <c:pt idx="59396">
                  <c:v>1213</c:v>
                </c:pt>
                <c:pt idx="59397">
                  <c:v>1164</c:v>
                </c:pt>
                <c:pt idx="59398">
                  <c:v>1103</c:v>
                </c:pt>
                <c:pt idx="59399">
                  <c:v>1024</c:v>
                </c:pt>
                <c:pt idx="59400">
                  <c:v>988</c:v>
                </c:pt>
                <c:pt idx="59401">
                  <c:v>951</c:v>
                </c:pt>
                <c:pt idx="59402">
                  <c:v>919</c:v>
                </c:pt>
                <c:pt idx="59403">
                  <c:v>920</c:v>
                </c:pt>
                <c:pt idx="59404">
                  <c:v>932</c:v>
                </c:pt>
                <c:pt idx="59405">
                  <c:v>961</c:v>
                </c:pt>
                <c:pt idx="59406">
                  <c:v>995</c:v>
                </c:pt>
                <c:pt idx="59407">
                  <c:v>1196</c:v>
                </c:pt>
                <c:pt idx="59408">
                  <c:v>1306</c:v>
                </c:pt>
                <c:pt idx="59409">
                  <c:v>1385</c:v>
                </c:pt>
                <c:pt idx="59410">
                  <c:v>1447</c:v>
                </c:pt>
                <c:pt idx="59411">
                  <c:v>1343</c:v>
                </c:pt>
                <c:pt idx="59412">
                  <c:v>1413</c:v>
                </c:pt>
                <c:pt idx="59413">
                  <c:v>1469</c:v>
                </c:pt>
                <c:pt idx="59414">
                  <c:v>1477</c:v>
                </c:pt>
                <c:pt idx="59415">
                  <c:v>1416</c:v>
                </c:pt>
                <c:pt idx="59416">
                  <c:v>1304</c:v>
                </c:pt>
                <c:pt idx="59417">
                  <c:v>1270</c:v>
                </c:pt>
                <c:pt idx="59418">
                  <c:v>1342</c:v>
                </c:pt>
                <c:pt idx="59419">
                  <c:v>1320</c:v>
                </c:pt>
                <c:pt idx="59420">
                  <c:v>1293</c:v>
                </c:pt>
                <c:pt idx="59421">
                  <c:v>1234</c:v>
                </c:pt>
                <c:pt idx="59422">
                  <c:v>1166</c:v>
                </c:pt>
                <c:pt idx="59423">
                  <c:v>1097</c:v>
                </c:pt>
                <c:pt idx="59424">
                  <c:v>1039</c:v>
                </c:pt>
                <c:pt idx="59425">
                  <c:v>993</c:v>
                </c:pt>
                <c:pt idx="59426">
                  <c:v>969</c:v>
                </c:pt>
                <c:pt idx="59427">
                  <c:v>944</c:v>
                </c:pt>
                <c:pt idx="59428">
                  <c:v>950</c:v>
                </c:pt>
                <c:pt idx="59429">
                  <c:v>969</c:v>
                </c:pt>
                <c:pt idx="59430">
                  <c:v>995</c:v>
                </c:pt>
                <c:pt idx="59431">
                  <c:v>1193</c:v>
                </c:pt>
                <c:pt idx="59432">
                  <c:v>1353</c:v>
                </c:pt>
                <c:pt idx="59433">
                  <c:v>1426</c:v>
                </c:pt>
                <c:pt idx="59434">
                  <c:v>1488</c:v>
                </c:pt>
                <c:pt idx="59435">
                  <c:v>1514</c:v>
                </c:pt>
                <c:pt idx="59436">
                  <c:v>1533</c:v>
                </c:pt>
                <c:pt idx="59437">
                  <c:v>1553</c:v>
                </c:pt>
                <c:pt idx="59438">
                  <c:v>1544</c:v>
                </c:pt>
                <c:pt idx="59439">
                  <c:v>1485</c:v>
                </c:pt>
                <c:pt idx="59440">
                  <c:v>1382</c:v>
                </c:pt>
                <c:pt idx="59441">
                  <c:v>1312</c:v>
                </c:pt>
                <c:pt idx="59442">
                  <c:v>1379</c:v>
                </c:pt>
                <c:pt idx="59443">
                  <c:v>1353</c:v>
                </c:pt>
                <c:pt idx="59444">
                  <c:v>1302</c:v>
                </c:pt>
                <c:pt idx="59445">
                  <c:v>1279</c:v>
                </c:pt>
                <c:pt idx="59446">
                  <c:v>1242</c:v>
                </c:pt>
                <c:pt idx="59447">
                  <c:v>1162</c:v>
                </c:pt>
                <c:pt idx="59448">
                  <c:v>1110</c:v>
                </c:pt>
                <c:pt idx="59449">
                  <c:v>1073</c:v>
                </c:pt>
                <c:pt idx="59450">
                  <c:v>1042</c:v>
                </c:pt>
                <c:pt idx="59451">
                  <c:v>1017</c:v>
                </c:pt>
                <c:pt idx="59452">
                  <c:v>1018</c:v>
                </c:pt>
                <c:pt idx="59453">
                  <c:v>997</c:v>
                </c:pt>
                <c:pt idx="59454">
                  <c:v>1006</c:v>
                </c:pt>
                <c:pt idx="59455">
                  <c:v>1109</c:v>
                </c:pt>
                <c:pt idx="59456">
                  <c:v>1245</c:v>
                </c:pt>
                <c:pt idx="59457">
                  <c:v>1330</c:v>
                </c:pt>
                <c:pt idx="59458">
                  <c:v>1363</c:v>
                </c:pt>
                <c:pt idx="59459">
                  <c:v>1360</c:v>
                </c:pt>
                <c:pt idx="59460">
                  <c:v>1342</c:v>
                </c:pt>
                <c:pt idx="59461">
                  <c:v>1338</c:v>
                </c:pt>
                <c:pt idx="59462">
                  <c:v>1286</c:v>
                </c:pt>
                <c:pt idx="59463">
                  <c:v>1217</c:v>
                </c:pt>
                <c:pt idx="59464">
                  <c:v>1174</c:v>
                </c:pt>
                <c:pt idx="59465">
                  <c:v>1198</c:v>
                </c:pt>
                <c:pt idx="59466">
                  <c:v>1273</c:v>
                </c:pt>
                <c:pt idx="59467">
                  <c:v>1262</c:v>
                </c:pt>
                <c:pt idx="59468">
                  <c:v>1225</c:v>
                </c:pt>
                <c:pt idx="59469">
                  <c:v>1183</c:v>
                </c:pt>
                <c:pt idx="59470">
                  <c:v>1149</c:v>
                </c:pt>
                <c:pt idx="59471">
                  <c:v>1065</c:v>
                </c:pt>
                <c:pt idx="59472">
                  <c:v>1046</c:v>
                </c:pt>
                <c:pt idx="59473">
                  <c:v>1013</c:v>
                </c:pt>
                <c:pt idx="59474">
                  <c:v>1008</c:v>
                </c:pt>
                <c:pt idx="59475">
                  <c:v>962</c:v>
                </c:pt>
                <c:pt idx="59476">
                  <c:v>959</c:v>
                </c:pt>
                <c:pt idx="59477">
                  <c:v>953</c:v>
                </c:pt>
                <c:pt idx="59478">
                  <c:v>908</c:v>
                </c:pt>
                <c:pt idx="59479">
                  <c:v>937</c:v>
                </c:pt>
                <c:pt idx="59480">
                  <c:v>960</c:v>
                </c:pt>
                <c:pt idx="59481">
                  <c:v>1011</c:v>
                </c:pt>
                <c:pt idx="59482">
                  <c:v>1043</c:v>
                </c:pt>
                <c:pt idx="59483">
                  <c:v>1037</c:v>
                </c:pt>
                <c:pt idx="59484">
                  <c:v>1043</c:v>
                </c:pt>
                <c:pt idx="59485">
                  <c:v>1029</c:v>
                </c:pt>
                <c:pt idx="59486">
                  <c:v>1035</c:v>
                </c:pt>
                <c:pt idx="59487">
                  <c:v>1028</c:v>
                </c:pt>
                <c:pt idx="59488">
                  <c:v>1032</c:v>
                </c:pt>
                <c:pt idx="59489">
                  <c:v>1097</c:v>
                </c:pt>
                <c:pt idx="59490">
                  <c:v>1149</c:v>
                </c:pt>
                <c:pt idx="59491">
                  <c:v>1141</c:v>
                </c:pt>
                <c:pt idx="59492">
                  <c:v>1127</c:v>
                </c:pt>
                <c:pt idx="59493">
                  <c:v>1103</c:v>
                </c:pt>
                <c:pt idx="59494">
                  <c:v>1032</c:v>
                </c:pt>
                <c:pt idx="59495">
                  <c:v>968</c:v>
                </c:pt>
                <c:pt idx="59496">
                  <c:v>937</c:v>
                </c:pt>
                <c:pt idx="59497">
                  <c:v>922</c:v>
                </c:pt>
                <c:pt idx="59498">
                  <c:v>894</c:v>
                </c:pt>
                <c:pt idx="59499">
                  <c:v>892</c:v>
                </c:pt>
                <c:pt idx="59500">
                  <c:v>897</c:v>
                </c:pt>
                <c:pt idx="59501">
                  <c:v>946</c:v>
                </c:pt>
                <c:pt idx="59502">
                  <c:v>979</c:v>
                </c:pt>
                <c:pt idx="59503">
                  <c:v>1158</c:v>
                </c:pt>
                <c:pt idx="59504">
                  <c:v>1301</c:v>
                </c:pt>
                <c:pt idx="59505">
                  <c:v>1401</c:v>
                </c:pt>
                <c:pt idx="59506">
                  <c:v>1473</c:v>
                </c:pt>
                <c:pt idx="59507">
                  <c:v>1463</c:v>
                </c:pt>
                <c:pt idx="59508">
                  <c:v>1466</c:v>
                </c:pt>
                <c:pt idx="59509">
                  <c:v>1444</c:v>
                </c:pt>
                <c:pt idx="59510">
                  <c:v>1416</c:v>
                </c:pt>
                <c:pt idx="59511">
                  <c:v>1356</c:v>
                </c:pt>
                <c:pt idx="59512">
                  <c:v>1276</c:v>
                </c:pt>
                <c:pt idx="59513">
                  <c:v>1234</c:v>
                </c:pt>
                <c:pt idx="59514">
                  <c:v>1241</c:v>
                </c:pt>
                <c:pt idx="59515">
                  <c:v>1210</c:v>
                </c:pt>
                <c:pt idx="59516">
                  <c:v>1176</c:v>
                </c:pt>
                <c:pt idx="59517">
                  <c:v>1124</c:v>
                </c:pt>
                <c:pt idx="59518">
                  <c:v>1063</c:v>
                </c:pt>
                <c:pt idx="59519">
                  <c:v>1007</c:v>
                </c:pt>
                <c:pt idx="59520">
                  <c:v>965</c:v>
                </c:pt>
                <c:pt idx="59521">
                  <c:v>937</c:v>
                </c:pt>
                <c:pt idx="59522">
                  <c:v>909</c:v>
                </c:pt>
                <c:pt idx="59523">
                  <c:v>914</c:v>
                </c:pt>
                <c:pt idx="59524">
                  <c:v>924</c:v>
                </c:pt>
                <c:pt idx="59525">
                  <c:v>967</c:v>
                </c:pt>
                <c:pt idx="59526">
                  <c:v>997</c:v>
                </c:pt>
                <c:pt idx="59527">
                  <c:v>1154</c:v>
                </c:pt>
                <c:pt idx="59528">
                  <c:v>1282</c:v>
                </c:pt>
                <c:pt idx="59529">
                  <c:v>1345</c:v>
                </c:pt>
                <c:pt idx="59530">
                  <c:v>1414</c:v>
                </c:pt>
                <c:pt idx="59531">
                  <c:v>1412</c:v>
                </c:pt>
                <c:pt idx="59532">
                  <c:v>1413</c:v>
                </c:pt>
                <c:pt idx="59533">
                  <c:v>1434</c:v>
                </c:pt>
                <c:pt idx="59534">
                  <c:v>1389</c:v>
                </c:pt>
                <c:pt idx="59535">
                  <c:v>1375</c:v>
                </c:pt>
                <c:pt idx="59536">
                  <c:v>1295</c:v>
                </c:pt>
                <c:pt idx="59537">
                  <c:v>1265</c:v>
                </c:pt>
                <c:pt idx="59538">
                  <c:v>1307</c:v>
                </c:pt>
                <c:pt idx="59539">
                  <c:v>1279</c:v>
                </c:pt>
                <c:pt idx="59540">
                  <c:v>1244</c:v>
                </c:pt>
                <c:pt idx="59541">
                  <c:v>1182</c:v>
                </c:pt>
                <c:pt idx="59542">
                  <c:v>1128</c:v>
                </c:pt>
                <c:pt idx="59543">
                  <c:v>1052</c:v>
                </c:pt>
                <c:pt idx="59544">
                  <c:v>991</c:v>
                </c:pt>
                <c:pt idx="59545">
                  <c:v>966</c:v>
                </c:pt>
                <c:pt idx="59546">
                  <c:v>950</c:v>
                </c:pt>
                <c:pt idx="59547">
                  <c:v>954</c:v>
                </c:pt>
                <c:pt idx="59548">
                  <c:v>955</c:v>
                </c:pt>
                <c:pt idx="59549">
                  <c:v>977</c:v>
                </c:pt>
                <c:pt idx="59550">
                  <c:v>1015</c:v>
                </c:pt>
                <c:pt idx="59551">
                  <c:v>1201</c:v>
                </c:pt>
                <c:pt idx="59552">
                  <c:v>1305</c:v>
                </c:pt>
                <c:pt idx="59553">
                  <c:v>1372</c:v>
                </c:pt>
                <c:pt idx="59554">
                  <c:v>1401</c:v>
                </c:pt>
                <c:pt idx="59555">
                  <c:v>1426</c:v>
                </c:pt>
                <c:pt idx="59556">
                  <c:v>1427</c:v>
                </c:pt>
                <c:pt idx="59557">
                  <c:v>1445</c:v>
                </c:pt>
                <c:pt idx="59558">
                  <c:v>1466</c:v>
                </c:pt>
                <c:pt idx="59559">
                  <c:v>1385</c:v>
                </c:pt>
                <c:pt idx="59560">
                  <c:v>1298</c:v>
                </c:pt>
                <c:pt idx="59561">
                  <c:v>1262</c:v>
                </c:pt>
                <c:pt idx="59562">
                  <c:v>1335</c:v>
                </c:pt>
                <c:pt idx="59563">
                  <c:v>1310</c:v>
                </c:pt>
                <c:pt idx="59564">
                  <c:v>1255</c:v>
                </c:pt>
                <c:pt idx="59565">
                  <c:v>1204</c:v>
                </c:pt>
                <c:pt idx="59566">
                  <c:v>1134</c:v>
                </c:pt>
                <c:pt idx="59567">
                  <c:v>1088</c:v>
                </c:pt>
                <c:pt idx="59568">
                  <c:v>1025</c:v>
                </c:pt>
                <c:pt idx="59569">
                  <c:v>996</c:v>
                </c:pt>
                <c:pt idx="59570">
                  <c:v>974</c:v>
                </c:pt>
                <c:pt idx="59571">
                  <c:v>966</c:v>
                </c:pt>
                <c:pt idx="59572">
                  <c:v>977</c:v>
                </c:pt>
                <c:pt idx="59573">
                  <c:v>1006</c:v>
                </c:pt>
                <c:pt idx="59574">
                  <c:v>1031</c:v>
                </c:pt>
                <c:pt idx="59575">
                  <c:v>1221</c:v>
                </c:pt>
                <c:pt idx="59576">
                  <c:v>1343</c:v>
                </c:pt>
                <c:pt idx="59577">
                  <c:v>1425</c:v>
                </c:pt>
                <c:pt idx="59578">
                  <c:v>1467</c:v>
                </c:pt>
                <c:pt idx="59579">
                  <c:v>1478</c:v>
                </c:pt>
                <c:pt idx="59580">
                  <c:v>1487</c:v>
                </c:pt>
                <c:pt idx="59581">
                  <c:v>1524</c:v>
                </c:pt>
                <c:pt idx="59582">
                  <c:v>1512</c:v>
                </c:pt>
                <c:pt idx="59583">
                  <c:v>1459</c:v>
                </c:pt>
                <c:pt idx="59584">
                  <c:v>1365</c:v>
                </c:pt>
                <c:pt idx="59585">
                  <c:v>1312</c:v>
                </c:pt>
                <c:pt idx="59586">
                  <c:v>1361</c:v>
                </c:pt>
                <c:pt idx="59587">
                  <c:v>1327</c:v>
                </c:pt>
                <c:pt idx="59588">
                  <c:v>1292</c:v>
                </c:pt>
                <c:pt idx="59589">
                  <c:v>1243</c:v>
                </c:pt>
                <c:pt idx="59590">
                  <c:v>1178</c:v>
                </c:pt>
                <c:pt idx="59591">
                  <c:v>1104</c:v>
                </c:pt>
                <c:pt idx="59592">
                  <c:v>1056</c:v>
                </c:pt>
                <c:pt idx="59593">
                  <c:v>1010</c:v>
                </c:pt>
                <c:pt idx="59594">
                  <c:v>985</c:v>
                </c:pt>
                <c:pt idx="59595">
                  <c:v>968</c:v>
                </c:pt>
                <c:pt idx="59596">
                  <c:v>967</c:v>
                </c:pt>
                <c:pt idx="59597">
                  <c:v>997</c:v>
                </c:pt>
                <c:pt idx="59598">
                  <c:v>1026</c:v>
                </c:pt>
                <c:pt idx="59599">
                  <c:v>1233</c:v>
                </c:pt>
                <c:pt idx="59600">
                  <c:v>1388</c:v>
                </c:pt>
                <c:pt idx="59601">
                  <c:v>1477</c:v>
                </c:pt>
                <c:pt idx="59602">
                  <c:v>1543</c:v>
                </c:pt>
                <c:pt idx="59603">
                  <c:v>1528</c:v>
                </c:pt>
                <c:pt idx="59604">
                  <c:v>1506</c:v>
                </c:pt>
                <c:pt idx="59605">
                  <c:v>1517</c:v>
                </c:pt>
                <c:pt idx="59606">
                  <c:v>1501</c:v>
                </c:pt>
                <c:pt idx="59607">
                  <c:v>1437</c:v>
                </c:pt>
                <c:pt idx="59608">
                  <c:v>1302</c:v>
                </c:pt>
                <c:pt idx="59609">
                  <c:v>1301</c:v>
                </c:pt>
                <c:pt idx="59610">
                  <c:v>1313</c:v>
                </c:pt>
                <c:pt idx="59611">
                  <c:v>1284</c:v>
                </c:pt>
                <c:pt idx="59612">
                  <c:v>1231</c:v>
                </c:pt>
                <c:pt idx="59613">
                  <c:v>1179</c:v>
                </c:pt>
                <c:pt idx="59614">
                  <c:v>1121</c:v>
                </c:pt>
                <c:pt idx="59615">
                  <c:v>1065</c:v>
                </c:pt>
                <c:pt idx="59616">
                  <c:v>1030</c:v>
                </c:pt>
                <c:pt idx="59617">
                  <c:v>983</c:v>
                </c:pt>
                <c:pt idx="59618">
                  <c:v>952</c:v>
                </c:pt>
                <c:pt idx="59619">
                  <c:v>939</c:v>
                </c:pt>
                <c:pt idx="59620">
                  <c:v>928</c:v>
                </c:pt>
                <c:pt idx="59621">
                  <c:v>928</c:v>
                </c:pt>
                <c:pt idx="59622">
                  <c:v>930</c:v>
                </c:pt>
                <c:pt idx="59623">
                  <c:v>1036</c:v>
                </c:pt>
                <c:pt idx="59624">
                  <c:v>1180</c:v>
                </c:pt>
                <c:pt idx="59625">
                  <c:v>1262</c:v>
                </c:pt>
                <c:pt idx="59626">
                  <c:v>1304</c:v>
                </c:pt>
                <c:pt idx="59627">
                  <c:v>1297</c:v>
                </c:pt>
                <c:pt idx="59628">
                  <c:v>1247</c:v>
                </c:pt>
                <c:pt idx="59629">
                  <c:v>1223</c:v>
                </c:pt>
                <c:pt idx="59630">
                  <c:v>1189</c:v>
                </c:pt>
                <c:pt idx="59631">
                  <c:v>1174</c:v>
                </c:pt>
                <c:pt idx="59632">
                  <c:v>1131</c:v>
                </c:pt>
                <c:pt idx="59633">
                  <c:v>1177</c:v>
                </c:pt>
                <c:pt idx="59634">
                  <c:v>1237</c:v>
                </c:pt>
                <c:pt idx="59635">
                  <c:v>1195</c:v>
                </c:pt>
                <c:pt idx="59636">
                  <c:v>1181</c:v>
                </c:pt>
                <c:pt idx="59637">
                  <c:v>1134</c:v>
                </c:pt>
                <c:pt idx="59638">
                  <c:v>1071</c:v>
                </c:pt>
                <c:pt idx="59639">
                  <c:v>1014</c:v>
                </c:pt>
                <c:pt idx="59640">
                  <c:v>996</c:v>
                </c:pt>
                <c:pt idx="59641">
                  <c:v>957</c:v>
                </c:pt>
                <c:pt idx="59642">
                  <c:v>937</c:v>
                </c:pt>
                <c:pt idx="59643">
                  <c:v>919</c:v>
                </c:pt>
                <c:pt idx="59644">
                  <c:v>910</c:v>
                </c:pt>
                <c:pt idx="59645">
                  <c:v>905</c:v>
                </c:pt>
                <c:pt idx="59646">
                  <c:v>868</c:v>
                </c:pt>
                <c:pt idx="59647">
                  <c:v>923</c:v>
                </c:pt>
                <c:pt idx="59648">
                  <c:v>999</c:v>
                </c:pt>
                <c:pt idx="59649">
                  <c:v>1065</c:v>
                </c:pt>
                <c:pt idx="59650">
                  <c:v>1140</c:v>
                </c:pt>
                <c:pt idx="59651">
                  <c:v>1145</c:v>
                </c:pt>
                <c:pt idx="59652">
                  <c:v>1119</c:v>
                </c:pt>
                <c:pt idx="59653">
                  <c:v>1098</c:v>
                </c:pt>
                <c:pt idx="59654">
                  <c:v>1082</c:v>
                </c:pt>
                <c:pt idx="59655">
                  <c:v>1064</c:v>
                </c:pt>
                <c:pt idx="59656">
                  <c:v>1056</c:v>
                </c:pt>
                <c:pt idx="59657">
                  <c:v>1114</c:v>
                </c:pt>
                <c:pt idx="59658">
                  <c:v>1181</c:v>
                </c:pt>
                <c:pt idx="59659">
                  <c:v>1160</c:v>
                </c:pt>
                <c:pt idx="59660">
                  <c:v>1170</c:v>
                </c:pt>
                <c:pt idx="59661">
                  <c:v>1128</c:v>
                </c:pt>
                <c:pt idx="59662">
                  <c:v>1050</c:v>
                </c:pt>
                <c:pt idx="59663">
                  <c:v>1002</c:v>
                </c:pt>
                <c:pt idx="59664">
                  <c:v>955</c:v>
                </c:pt>
                <c:pt idx="59665">
                  <c:v>933</c:v>
                </c:pt>
                <c:pt idx="59666">
                  <c:v>914</c:v>
                </c:pt>
                <c:pt idx="59667">
                  <c:v>902</c:v>
                </c:pt>
                <c:pt idx="59668">
                  <c:v>909</c:v>
                </c:pt>
                <c:pt idx="59669">
                  <c:v>944</c:v>
                </c:pt>
                <c:pt idx="59670">
                  <c:v>980</c:v>
                </c:pt>
                <c:pt idx="59671">
                  <c:v>1168</c:v>
                </c:pt>
                <c:pt idx="59672">
                  <c:v>1305</c:v>
                </c:pt>
                <c:pt idx="59673">
                  <c:v>1421</c:v>
                </c:pt>
                <c:pt idx="59674">
                  <c:v>1453</c:v>
                </c:pt>
                <c:pt idx="59675">
                  <c:v>1488</c:v>
                </c:pt>
                <c:pt idx="59676">
                  <c:v>1481</c:v>
                </c:pt>
                <c:pt idx="59677">
                  <c:v>1474</c:v>
                </c:pt>
                <c:pt idx="59678">
                  <c:v>1450</c:v>
                </c:pt>
                <c:pt idx="59679">
                  <c:v>1397</c:v>
                </c:pt>
                <c:pt idx="59680">
                  <c:v>1313</c:v>
                </c:pt>
                <c:pt idx="59681">
                  <c:v>1282</c:v>
                </c:pt>
                <c:pt idx="59682">
                  <c:v>1336</c:v>
                </c:pt>
                <c:pt idx="59683">
                  <c:v>1304</c:v>
                </c:pt>
                <c:pt idx="59684">
                  <c:v>1273</c:v>
                </c:pt>
                <c:pt idx="59685">
                  <c:v>1210</c:v>
                </c:pt>
                <c:pt idx="59686">
                  <c:v>1153</c:v>
                </c:pt>
                <c:pt idx="59687">
                  <c:v>1067</c:v>
                </c:pt>
                <c:pt idx="59688">
                  <c:v>1024</c:v>
                </c:pt>
                <c:pt idx="59689">
                  <c:v>982</c:v>
                </c:pt>
                <c:pt idx="59690">
                  <c:v>952</c:v>
                </c:pt>
                <c:pt idx="59691">
                  <c:v>932</c:v>
                </c:pt>
                <c:pt idx="59692">
                  <c:v>934</c:v>
                </c:pt>
                <c:pt idx="59693">
                  <c:v>944</c:v>
                </c:pt>
                <c:pt idx="59694">
                  <c:v>993</c:v>
                </c:pt>
                <c:pt idx="59695">
                  <c:v>1183</c:v>
                </c:pt>
                <c:pt idx="59696">
                  <c:v>1339</c:v>
                </c:pt>
                <c:pt idx="59697">
                  <c:v>1415</c:v>
                </c:pt>
                <c:pt idx="59698">
                  <c:v>1438</c:v>
                </c:pt>
                <c:pt idx="59699">
                  <c:v>1434</c:v>
                </c:pt>
                <c:pt idx="59700">
                  <c:v>1403</c:v>
                </c:pt>
                <c:pt idx="59701">
                  <c:v>1413</c:v>
                </c:pt>
                <c:pt idx="59702">
                  <c:v>1394</c:v>
                </c:pt>
                <c:pt idx="59703">
                  <c:v>1333</c:v>
                </c:pt>
                <c:pt idx="59704">
                  <c:v>1271</c:v>
                </c:pt>
                <c:pt idx="59705">
                  <c:v>1243</c:v>
                </c:pt>
                <c:pt idx="59706">
                  <c:v>1317</c:v>
                </c:pt>
                <c:pt idx="59707">
                  <c:v>1279</c:v>
                </c:pt>
                <c:pt idx="59708">
                  <c:v>1220</c:v>
                </c:pt>
                <c:pt idx="59709">
                  <c:v>1169</c:v>
                </c:pt>
                <c:pt idx="59710">
                  <c:v>1103</c:v>
                </c:pt>
                <c:pt idx="59711">
                  <c:v>1035</c:v>
                </c:pt>
                <c:pt idx="59712">
                  <c:v>991</c:v>
                </c:pt>
                <c:pt idx="59713">
                  <c:v>951</c:v>
                </c:pt>
                <c:pt idx="59714">
                  <c:v>938</c:v>
                </c:pt>
                <c:pt idx="59715">
                  <c:v>929</c:v>
                </c:pt>
                <c:pt idx="59716">
                  <c:v>927</c:v>
                </c:pt>
                <c:pt idx="59717">
                  <c:v>966</c:v>
                </c:pt>
                <c:pt idx="59718">
                  <c:v>965</c:v>
                </c:pt>
                <c:pt idx="59719">
                  <c:v>1144</c:v>
                </c:pt>
                <c:pt idx="59720">
                  <c:v>1281</c:v>
                </c:pt>
                <c:pt idx="59721">
                  <c:v>1336</c:v>
                </c:pt>
                <c:pt idx="59722">
                  <c:v>1357</c:v>
                </c:pt>
                <c:pt idx="59723">
                  <c:v>1314</c:v>
                </c:pt>
                <c:pt idx="59724">
                  <c:v>1300</c:v>
                </c:pt>
                <c:pt idx="59725">
                  <c:v>1323</c:v>
                </c:pt>
                <c:pt idx="59726">
                  <c:v>1295</c:v>
                </c:pt>
                <c:pt idx="59727">
                  <c:v>1250</c:v>
                </c:pt>
                <c:pt idx="59728">
                  <c:v>1189</c:v>
                </c:pt>
                <c:pt idx="59729">
                  <c:v>1183</c:v>
                </c:pt>
                <c:pt idx="59730">
                  <c:v>1243</c:v>
                </c:pt>
                <c:pt idx="59731">
                  <c:v>1215</c:v>
                </c:pt>
                <c:pt idx="59732">
                  <c:v>1147</c:v>
                </c:pt>
                <c:pt idx="59733">
                  <c:v>1100</c:v>
                </c:pt>
                <c:pt idx="59734">
                  <c:v>1040</c:v>
                </c:pt>
                <c:pt idx="59735">
                  <c:v>972</c:v>
                </c:pt>
                <c:pt idx="59736">
                  <c:v>931</c:v>
                </c:pt>
                <c:pt idx="59737">
                  <c:v>900</c:v>
                </c:pt>
                <c:pt idx="59738">
                  <c:v>884</c:v>
                </c:pt>
                <c:pt idx="59739">
                  <c:v>876</c:v>
                </c:pt>
                <c:pt idx="59740">
                  <c:v>883</c:v>
                </c:pt>
                <c:pt idx="59741">
                  <c:v>907</c:v>
                </c:pt>
                <c:pt idx="59742">
                  <c:v>962</c:v>
                </c:pt>
                <c:pt idx="59743">
                  <c:v>1155</c:v>
                </c:pt>
                <c:pt idx="59744">
                  <c:v>1269</c:v>
                </c:pt>
                <c:pt idx="59745">
                  <c:v>1341</c:v>
                </c:pt>
                <c:pt idx="59746">
                  <c:v>1393</c:v>
                </c:pt>
                <c:pt idx="59747">
                  <c:v>1409</c:v>
                </c:pt>
                <c:pt idx="59748">
                  <c:v>1426</c:v>
                </c:pt>
                <c:pt idx="59749">
                  <c:v>1436</c:v>
                </c:pt>
                <c:pt idx="59750">
                  <c:v>1428</c:v>
                </c:pt>
                <c:pt idx="59751">
                  <c:v>1364</c:v>
                </c:pt>
                <c:pt idx="59752">
                  <c:v>1280</c:v>
                </c:pt>
                <c:pt idx="59753">
                  <c:v>1267</c:v>
                </c:pt>
                <c:pt idx="59754">
                  <c:v>1298</c:v>
                </c:pt>
                <c:pt idx="59755">
                  <c:v>1257</c:v>
                </c:pt>
                <c:pt idx="59756">
                  <c:v>1223</c:v>
                </c:pt>
                <c:pt idx="59757">
                  <c:v>1167</c:v>
                </c:pt>
                <c:pt idx="59758">
                  <c:v>1110</c:v>
                </c:pt>
                <c:pt idx="59759">
                  <c:v>1020</c:v>
                </c:pt>
                <c:pt idx="59760">
                  <c:v>968</c:v>
                </c:pt>
                <c:pt idx="59761">
                  <c:v>944</c:v>
                </c:pt>
                <c:pt idx="59762">
                  <c:v>924</c:v>
                </c:pt>
                <c:pt idx="59763">
                  <c:v>903</c:v>
                </c:pt>
                <c:pt idx="59764">
                  <c:v>919</c:v>
                </c:pt>
                <c:pt idx="59765">
                  <c:v>926</c:v>
                </c:pt>
                <c:pt idx="59766">
                  <c:v>969</c:v>
                </c:pt>
                <c:pt idx="59767">
                  <c:v>1171</c:v>
                </c:pt>
                <c:pt idx="59768">
                  <c:v>1314</c:v>
                </c:pt>
                <c:pt idx="59769">
                  <c:v>1414</c:v>
                </c:pt>
                <c:pt idx="59770">
                  <c:v>1447</c:v>
                </c:pt>
                <c:pt idx="59771">
                  <c:v>1457</c:v>
                </c:pt>
                <c:pt idx="59772">
                  <c:v>1468</c:v>
                </c:pt>
                <c:pt idx="59773">
                  <c:v>1480</c:v>
                </c:pt>
                <c:pt idx="59774">
                  <c:v>1471</c:v>
                </c:pt>
                <c:pt idx="59775">
                  <c:v>1427</c:v>
                </c:pt>
                <c:pt idx="59776">
                  <c:v>1333</c:v>
                </c:pt>
                <c:pt idx="59777">
                  <c:v>1291</c:v>
                </c:pt>
                <c:pt idx="59778">
                  <c:v>1327</c:v>
                </c:pt>
                <c:pt idx="59779">
                  <c:v>1302</c:v>
                </c:pt>
                <c:pt idx="59780">
                  <c:v>1262</c:v>
                </c:pt>
                <c:pt idx="59781">
                  <c:v>1181</c:v>
                </c:pt>
                <c:pt idx="59782">
                  <c:v>1119</c:v>
                </c:pt>
                <c:pt idx="59783">
                  <c:v>1064</c:v>
                </c:pt>
                <c:pt idx="59784">
                  <c:v>1018</c:v>
                </c:pt>
                <c:pt idx="59785">
                  <c:v>993</c:v>
                </c:pt>
                <c:pt idx="59786">
                  <c:v>952</c:v>
                </c:pt>
                <c:pt idx="59787">
                  <c:v>938</c:v>
                </c:pt>
                <c:pt idx="59788">
                  <c:v>933</c:v>
                </c:pt>
                <c:pt idx="59789">
                  <c:v>940</c:v>
                </c:pt>
                <c:pt idx="59790">
                  <c:v>933</c:v>
                </c:pt>
                <c:pt idx="59791">
                  <c:v>1055</c:v>
                </c:pt>
                <c:pt idx="59792">
                  <c:v>1156</c:v>
                </c:pt>
                <c:pt idx="59793">
                  <c:v>1248</c:v>
                </c:pt>
                <c:pt idx="59794">
                  <c:v>1270</c:v>
                </c:pt>
                <c:pt idx="59795">
                  <c:v>1262</c:v>
                </c:pt>
                <c:pt idx="59796">
                  <c:v>1230</c:v>
                </c:pt>
                <c:pt idx="59797">
                  <c:v>1177</c:v>
                </c:pt>
                <c:pt idx="59798">
                  <c:v>1153</c:v>
                </c:pt>
                <c:pt idx="59799">
                  <c:v>1133</c:v>
                </c:pt>
                <c:pt idx="59800">
                  <c:v>1107</c:v>
                </c:pt>
                <c:pt idx="59801">
                  <c:v>1141</c:v>
                </c:pt>
                <c:pt idx="59802">
                  <c:v>1212</c:v>
                </c:pt>
                <c:pt idx="59803">
                  <c:v>1170</c:v>
                </c:pt>
                <c:pt idx="59804">
                  <c:v>1135</c:v>
                </c:pt>
                <c:pt idx="59805">
                  <c:v>1081</c:v>
                </c:pt>
                <c:pt idx="59806">
                  <c:v>1032</c:v>
                </c:pt>
                <c:pt idx="59807">
                  <c:v>985</c:v>
                </c:pt>
                <c:pt idx="59808">
                  <c:v>952</c:v>
                </c:pt>
                <c:pt idx="59809">
                  <c:v>913</c:v>
                </c:pt>
                <c:pt idx="59810">
                  <c:v>887</c:v>
                </c:pt>
                <c:pt idx="59811">
                  <c:v>871</c:v>
                </c:pt>
                <c:pt idx="59812">
                  <c:v>864</c:v>
                </c:pt>
                <c:pt idx="59813">
                  <c:v>842</c:v>
                </c:pt>
                <c:pt idx="59814">
                  <c:v>830</c:v>
                </c:pt>
                <c:pt idx="59815">
                  <c:v>876</c:v>
                </c:pt>
                <c:pt idx="59816">
                  <c:v>954</c:v>
                </c:pt>
                <c:pt idx="59817">
                  <c:v>1032</c:v>
                </c:pt>
                <c:pt idx="59818">
                  <c:v>1088</c:v>
                </c:pt>
                <c:pt idx="59819">
                  <c:v>1112</c:v>
                </c:pt>
                <c:pt idx="59820">
                  <c:v>1147</c:v>
                </c:pt>
                <c:pt idx="59821">
                  <c:v>1133</c:v>
                </c:pt>
                <c:pt idx="59822">
                  <c:v>1117</c:v>
                </c:pt>
                <c:pt idx="59823">
                  <c:v>1098</c:v>
                </c:pt>
                <c:pt idx="59824">
                  <c:v>1098</c:v>
                </c:pt>
                <c:pt idx="59825">
                  <c:v>1139</c:v>
                </c:pt>
                <c:pt idx="59826">
                  <c:v>1178</c:v>
                </c:pt>
                <c:pt idx="59827">
                  <c:v>1172</c:v>
                </c:pt>
                <c:pt idx="59828">
                  <c:v>1150</c:v>
                </c:pt>
                <c:pt idx="59829">
                  <c:v>1113</c:v>
                </c:pt>
                <c:pt idx="59830">
                  <c:v>1049</c:v>
                </c:pt>
                <c:pt idx="59831">
                  <c:v>1000</c:v>
                </c:pt>
                <c:pt idx="59832">
                  <c:v>960</c:v>
                </c:pt>
                <c:pt idx="59833">
                  <c:v>926</c:v>
                </c:pt>
                <c:pt idx="59834">
                  <c:v>911</c:v>
                </c:pt>
                <c:pt idx="59835">
                  <c:v>908</c:v>
                </c:pt>
                <c:pt idx="59836">
                  <c:v>920</c:v>
                </c:pt>
                <c:pt idx="59837">
                  <c:v>937</c:v>
                </c:pt>
                <c:pt idx="59838">
                  <c:v>976</c:v>
                </c:pt>
                <c:pt idx="59839">
                  <c:v>1174</c:v>
                </c:pt>
                <c:pt idx="59840">
                  <c:v>1332</c:v>
                </c:pt>
                <c:pt idx="59841">
                  <c:v>1386</c:v>
                </c:pt>
                <c:pt idx="59842">
                  <c:v>1489</c:v>
                </c:pt>
                <c:pt idx="59843">
                  <c:v>1489</c:v>
                </c:pt>
                <c:pt idx="59844">
                  <c:v>1452</c:v>
                </c:pt>
                <c:pt idx="59845">
                  <c:v>1440</c:v>
                </c:pt>
                <c:pt idx="59846">
                  <c:v>1396</c:v>
                </c:pt>
                <c:pt idx="59847">
                  <c:v>1352</c:v>
                </c:pt>
                <c:pt idx="59848">
                  <c:v>1270</c:v>
                </c:pt>
                <c:pt idx="59849">
                  <c:v>1268</c:v>
                </c:pt>
                <c:pt idx="59850">
                  <c:v>1265</c:v>
                </c:pt>
                <c:pt idx="59851">
                  <c:v>1229</c:v>
                </c:pt>
                <c:pt idx="59852">
                  <c:v>1183</c:v>
                </c:pt>
                <c:pt idx="59853">
                  <c:v>1135</c:v>
                </c:pt>
                <c:pt idx="59854">
                  <c:v>1072</c:v>
                </c:pt>
                <c:pt idx="59855">
                  <c:v>1016</c:v>
                </c:pt>
                <c:pt idx="59856">
                  <c:v>948</c:v>
                </c:pt>
                <c:pt idx="59857">
                  <c:v>926</c:v>
                </c:pt>
                <c:pt idx="59858">
                  <c:v>891</c:v>
                </c:pt>
                <c:pt idx="59859">
                  <c:v>898</c:v>
                </c:pt>
                <c:pt idx="59860">
                  <c:v>912</c:v>
                </c:pt>
                <c:pt idx="59861">
                  <c:v>950</c:v>
                </c:pt>
                <c:pt idx="59862">
                  <c:v>977</c:v>
                </c:pt>
                <c:pt idx="59863">
                  <c:v>1144</c:v>
                </c:pt>
                <c:pt idx="59864">
                  <c:v>1252</c:v>
                </c:pt>
                <c:pt idx="59865">
                  <c:v>1318</c:v>
                </c:pt>
                <c:pt idx="59866">
                  <c:v>1376</c:v>
                </c:pt>
                <c:pt idx="59867">
                  <c:v>1378</c:v>
                </c:pt>
                <c:pt idx="59868">
                  <c:v>1369</c:v>
                </c:pt>
                <c:pt idx="59869">
                  <c:v>1386</c:v>
                </c:pt>
                <c:pt idx="59870">
                  <c:v>1356</c:v>
                </c:pt>
                <c:pt idx="59871">
                  <c:v>1300</c:v>
                </c:pt>
                <c:pt idx="59872">
                  <c:v>1227</c:v>
                </c:pt>
                <c:pt idx="59873">
                  <c:v>1221</c:v>
                </c:pt>
                <c:pt idx="59874">
                  <c:v>1238</c:v>
                </c:pt>
                <c:pt idx="59875">
                  <c:v>1197</c:v>
                </c:pt>
                <c:pt idx="59876">
                  <c:v>1148</c:v>
                </c:pt>
                <c:pt idx="59877">
                  <c:v>1092</c:v>
                </c:pt>
                <c:pt idx="59878">
                  <c:v>1033</c:v>
                </c:pt>
                <c:pt idx="59879">
                  <c:v>963</c:v>
                </c:pt>
                <c:pt idx="59880">
                  <c:v>932</c:v>
                </c:pt>
                <c:pt idx="59881">
                  <c:v>882</c:v>
                </c:pt>
                <c:pt idx="59882">
                  <c:v>877</c:v>
                </c:pt>
                <c:pt idx="59883">
                  <c:v>866</c:v>
                </c:pt>
                <c:pt idx="59884">
                  <c:v>870</c:v>
                </c:pt>
                <c:pt idx="59885">
                  <c:v>897</c:v>
                </c:pt>
                <c:pt idx="59886">
                  <c:v>925</c:v>
                </c:pt>
                <c:pt idx="59887">
                  <c:v>1070</c:v>
                </c:pt>
                <c:pt idx="59888">
                  <c:v>1196</c:v>
                </c:pt>
                <c:pt idx="59889">
                  <c:v>1298</c:v>
                </c:pt>
                <c:pt idx="59890">
                  <c:v>1356</c:v>
                </c:pt>
                <c:pt idx="59891">
                  <c:v>1346</c:v>
                </c:pt>
                <c:pt idx="59892">
                  <c:v>1367</c:v>
                </c:pt>
                <c:pt idx="59893">
                  <c:v>1358</c:v>
                </c:pt>
                <c:pt idx="59894">
                  <c:v>1328</c:v>
                </c:pt>
                <c:pt idx="59895">
                  <c:v>1271</c:v>
                </c:pt>
                <c:pt idx="59896">
                  <c:v>1208</c:v>
                </c:pt>
                <c:pt idx="59897">
                  <c:v>1205</c:v>
                </c:pt>
                <c:pt idx="59898">
                  <c:v>1216</c:v>
                </c:pt>
                <c:pt idx="59899">
                  <c:v>1187</c:v>
                </c:pt>
                <c:pt idx="59900">
                  <c:v>1143</c:v>
                </c:pt>
                <c:pt idx="59901">
                  <c:v>1106</c:v>
                </c:pt>
                <c:pt idx="59902">
                  <c:v>1040</c:v>
                </c:pt>
                <c:pt idx="59903">
                  <c:v>992</c:v>
                </c:pt>
                <c:pt idx="59904">
                  <c:v>938</c:v>
                </c:pt>
                <c:pt idx="59905">
                  <c:v>899</c:v>
                </c:pt>
                <c:pt idx="59906">
                  <c:v>866</c:v>
                </c:pt>
                <c:pt idx="59907">
                  <c:v>871</c:v>
                </c:pt>
                <c:pt idx="59908">
                  <c:v>869</c:v>
                </c:pt>
                <c:pt idx="59909">
                  <c:v>871</c:v>
                </c:pt>
                <c:pt idx="59910">
                  <c:v>838</c:v>
                </c:pt>
                <c:pt idx="59911">
                  <c:v>905</c:v>
                </c:pt>
                <c:pt idx="59912">
                  <c:v>953</c:v>
                </c:pt>
                <c:pt idx="59913">
                  <c:v>1005</c:v>
                </c:pt>
                <c:pt idx="59914">
                  <c:v>1070</c:v>
                </c:pt>
                <c:pt idx="59915">
                  <c:v>1092</c:v>
                </c:pt>
                <c:pt idx="59916">
                  <c:v>1094</c:v>
                </c:pt>
                <c:pt idx="59917">
                  <c:v>1112</c:v>
                </c:pt>
                <c:pt idx="59918">
                  <c:v>1082</c:v>
                </c:pt>
                <c:pt idx="59919">
                  <c:v>1048</c:v>
                </c:pt>
                <c:pt idx="59920">
                  <c:v>1036</c:v>
                </c:pt>
                <c:pt idx="59921">
                  <c:v>1077</c:v>
                </c:pt>
                <c:pt idx="59922">
                  <c:v>1135</c:v>
                </c:pt>
                <c:pt idx="59923">
                  <c:v>1125</c:v>
                </c:pt>
                <c:pt idx="59924">
                  <c:v>1108</c:v>
                </c:pt>
                <c:pt idx="59925">
                  <c:v>1064</c:v>
                </c:pt>
                <c:pt idx="59926">
                  <c:v>1027</c:v>
                </c:pt>
                <c:pt idx="59927">
                  <c:v>985</c:v>
                </c:pt>
                <c:pt idx="59928">
                  <c:v>940</c:v>
                </c:pt>
                <c:pt idx="59929">
                  <c:v>916</c:v>
                </c:pt>
                <c:pt idx="59930">
                  <c:v>891</c:v>
                </c:pt>
                <c:pt idx="59931">
                  <c:v>877</c:v>
                </c:pt>
                <c:pt idx="59932">
                  <c:v>883</c:v>
                </c:pt>
                <c:pt idx="59933">
                  <c:v>863</c:v>
                </c:pt>
                <c:pt idx="59934">
                  <c:v>847</c:v>
                </c:pt>
                <c:pt idx="59935">
                  <c:v>928</c:v>
                </c:pt>
                <c:pt idx="59936">
                  <c:v>1008</c:v>
                </c:pt>
                <c:pt idx="59937">
                  <c:v>1085</c:v>
                </c:pt>
                <c:pt idx="59938">
                  <c:v>1140</c:v>
                </c:pt>
                <c:pt idx="59939">
                  <c:v>1145</c:v>
                </c:pt>
                <c:pt idx="59940">
                  <c:v>1108</c:v>
                </c:pt>
                <c:pt idx="59941">
                  <c:v>1116</c:v>
                </c:pt>
                <c:pt idx="59942">
                  <c:v>1111</c:v>
                </c:pt>
                <c:pt idx="59943">
                  <c:v>1085</c:v>
                </c:pt>
                <c:pt idx="59944">
                  <c:v>1054</c:v>
                </c:pt>
                <c:pt idx="59945">
                  <c:v>1104</c:v>
                </c:pt>
                <c:pt idx="59946">
                  <c:v>1149</c:v>
                </c:pt>
                <c:pt idx="59947">
                  <c:v>1145</c:v>
                </c:pt>
                <c:pt idx="59948">
                  <c:v>1120</c:v>
                </c:pt>
                <c:pt idx="59949">
                  <c:v>1062</c:v>
                </c:pt>
                <c:pt idx="59950">
                  <c:v>1016</c:v>
                </c:pt>
                <c:pt idx="59951">
                  <c:v>967</c:v>
                </c:pt>
                <c:pt idx="59952">
                  <c:v>924</c:v>
                </c:pt>
                <c:pt idx="59953">
                  <c:v>892</c:v>
                </c:pt>
                <c:pt idx="59954">
                  <c:v>870</c:v>
                </c:pt>
                <c:pt idx="59955">
                  <c:v>855</c:v>
                </c:pt>
                <c:pt idx="59956">
                  <c:v>849</c:v>
                </c:pt>
                <c:pt idx="59957">
                  <c:v>842</c:v>
                </c:pt>
                <c:pt idx="59958">
                  <c:v>813</c:v>
                </c:pt>
                <c:pt idx="59959">
                  <c:v>880</c:v>
                </c:pt>
                <c:pt idx="59960">
                  <c:v>937</c:v>
                </c:pt>
                <c:pt idx="59961">
                  <c:v>1018</c:v>
                </c:pt>
                <c:pt idx="59962">
                  <c:v>1097</c:v>
                </c:pt>
                <c:pt idx="59963">
                  <c:v>1101</c:v>
                </c:pt>
                <c:pt idx="59964">
                  <c:v>1095</c:v>
                </c:pt>
                <c:pt idx="59965">
                  <c:v>1082</c:v>
                </c:pt>
                <c:pt idx="59966">
                  <c:v>1047</c:v>
                </c:pt>
                <c:pt idx="59967">
                  <c:v>1024</c:v>
                </c:pt>
                <c:pt idx="59968">
                  <c:v>1009</c:v>
                </c:pt>
                <c:pt idx="59969">
                  <c:v>1057</c:v>
                </c:pt>
                <c:pt idx="59970">
                  <c:v>1113</c:v>
                </c:pt>
                <c:pt idx="59971">
                  <c:v>1100</c:v>
                </c:pt>
                <c:pt idx="59972">
                  <c:v>1088</c:v>
                </c:pt>
                <c:pt idx="59973">
                  <c:v>1055</c:v>
                </c:pt>
                <c:pt idx="59974">
                  <c:v>1009</c:v>
                </c:pt>
                <c:pt idx="59975">
                  <c:v>964</c:v>
                </c:pt>
                <c:pt idx="59976">
                  <c:v>918</c:v>
                </c:pt>
                <c:pt idx="59977">
                  <c:v>897</c:v>
                </c:pt>
                <c:pt idx="59978">
                  <c:v>870</c:v>
                </c:pt>
                <c:pt idx="59979">
                  <c:v>849</c:v>
                </c:pt>
                <c:pt idx="59980">
                  <c:v>844</c:v>
                </c:pt>
                <c:pt idx="59981">
                  <c:v>831</c:v>
                </c:pt>
                <c:pt idx="59982">
                  <c:v>793</c:v>
                </c:pt>
                <c:pt idx="59983">
                  <c:v>851</c:v>
                </c:pt>
                <c:pt idx="59984">
                  <c:v>916</c:v>
                </c:pt>
                <c:pt idx="59985">
                  <c:v>978</c:v>
                </c:pt>
                <c:pt idx="59986">
                  <c:v>1046</c:v>
                </c:pt>
                <c:pt idx="59987">
                  <c:v>1056</c:v>
                </c:pt>
                <c:pt idx="59988">
                  <c:v>1008</c:v>
                </c:pt>
                <c:pt idx="59989">
                  <c:v>965</c:v>
                </c:pt>
                <c:pt idx="59990">
                  <c:v>964</c:v>
                </c:pt>
                <c:pt idx="59991">
                  <c:v>1017</c:v>
                </c:pt>
                <c:pt idx="59992">
                  <c:v>980</c:v>
                </c:pt>
                <c:pt idx="59993">
                  <c:v>1056</c:v>
                </c:pt>
                <c:pt idx="59994">
                  <c:v>1109</c:v>
                </c:pt>
                <c:pt idx="59995">
                  <c:v>1099</c:v>
                </c:pt>
                <c:pt idx="59996">
                  <c:v>1091</c:v>
                </c:pt>
                <c:pt idx="59997">
                  <c:v>1043</c:v>
                </c:pt>
                <c:pt idx="59998">
                  <c:v>974</c:v>
                </c:pt>
                <c:pt idx="59999">
                  <c:v>934</c:v>
                </c:pt>
                <c:pt idx="60000">
                  <c:v>901</c:v>
                </c:pt>
                <c:pt idx="60001">
                  <c:v>879</c:v>
                </c:pt>
                <c:pt idx="60002">
                  <c:v>855</c:v>
                </c:pt>
                <c:pt idx="60003">
                  <c:v>847</c:v>
                </c:pt>
                <c:pt idx="60004">
                  <c:v>855</c:v>
                </c:pt>
                <c:pt idx="60005">
                  <c:v>905</c:v>
                </c:pt>
                <c:pt idx="60006">
                  <c:v>936</c:v>
                </c:pt>
                <c:pt idx="60007">
                  <c:v>1132</c:v>
                </c:pt>
                <c:pt idx="60008">
                  <c:v>1280</c:v>
                </c:pt>
                <c:pt idx="60009">
                  <c:v>1354</c:v>
                </c:pt>
                <c:pt idx="60010">
                  <c:v>1386</c:v>
                </c:pt>
                <c:pt idx="60011">
                  <c:v>1347</c:v>
                </c:pt>
                <c:pt idx="60012">
                  <c:v>1316</c:v>
                </c:pt>
                <c:pt idx="60013">
                  <c:v>1326</c:v>
                </c:pt>
                <c:pt idx="60014">
                  <c:v>1285</c:v>
                </c:pt>
                <c:pt idx="60015">
                  <c:v>1255</c:v>
                </c:pt>
                <c:pt idx="60016">
                  <c:v>1183</c:v>
                </c:pt>
                <c:pt idx="60017">
                  <c:v>1172</c:v>
                </c:pt>
                <c:pt idx="60018">
                  <c:v>1183</c:v>
                </c:pt>
                <c:pt idx="60019">
                  <c:v>1161</c:v>
                </c:pt>
                <c:pt idx="60020">
                  <c:v>1096</c:v>
                </c:pt>
                <c:pt idx="60021">
                  <c:v>1036</c:v>
                </c:pt>
                <c:pt idx="60022">
                  <c:v>997</c:v>
                </c:pt>
                <c:pt idx="60023">
                  <c:v>951</c:v>
                </c:pt>
                <c:pt idx="60024">
                  <c:v>908</c:v>
                </c:pt>
                <c:pt idx="60025">
                  <c:v>885</c:v>
                </c:pt>
                <c:pt idx="60026">
                  <c:v>870</c:v>
                </c:pt>
                <c:pt idx="60027">
                  <c:v>866</c:v>
                </c:pt>
                <c:pt idx="60028">
                  <c:v>874</c:v>
                </c:pt>
                <c:pt idx="60029">
                  <c:v>896</c:v>
                </c:pt>
                <c:pt idx="60030">
                  <c:v>918</c:v>
                </c:pt>
                <c:pt idx="60031">
                  <c:v>1103</c:v>
                </c:pt>
                <c:pt idx="60032">
                  <c:v>1229</c:v>
                </c:pt>
                <c:pt idx="60033">
                  <c:v>1350</c:v>
                </c:pt>
                <c:pt idx="60034">
                  <c:v>1398</c:v>
                </c:pt>
                <c:pt idx="60035">
                  <c:v>1425</c:v>
                </c:pt>
                <c:pt idx="60036">
                  <c:v>1437</c:v>
                </c:pt>
                <c:pt idx="60037">
                  <c:v>1443</c:v>
                </c:pt>
                <c:pt idx="60038">
                  <c:v>1433</c:v>
                </c:pt>
                <c:pt idx="60039">
                  <c:v>1389</c:v>
                </c:pt>
                <c:pt idx="60040">
                  <c:v>1298</c:v>
                </c:pt>
                <c:pt idx="60041">
                  <c:v>1251</c:v>
                </c:pt>
                <c:pt idx="60042">
                  <c:v>1302</c:v>
                </c:pt>
                <c:pt idx="60043">
                  <c:v>1252</c:v>
                </c:pt>
                <c:pt idx="60044">
                  <c:v>1233</c:v>
                </c:pt>
                <c:pt idx="60045">
                  <c:v>1188</c:v>
                </c:pt>
                <c:pt idx="60046">
                  <c:v>1127</c:v>
                </c:pt>
                <c:pt idx="60047">
                  <c:v>1065</c:v>
                </c:pt>
                <c:pt idx="60048">
                  <c:v>1014</c:v>
                </c:pt>
                <c:pt idx="60049">
                  <c:v>980</c:v>
                </c:pt>
                <c:pt idx="60050">
                  <c:v>951</c:v>
                </c:pt>
                <c:pt idx="60051">
                  <c:v>940</c:v>
                </c:pt>
                <c:pt idx="60052">
                  <c:v>930</c:v>
                </c:pt>
                <c:pt idx="60053">
                  <c:v>960</c:v>
                </c:pt>
                <c:pt idx="60054">
                  <c:v>986</c:v>
                </c:pt>
                <c:pt idx="60055">
                  <c:v>1181</c:v>
                </c:pt>
                <c:pt idx="60056">
                  <c:v>1308</c:v>
                </c:pt>
                <c:pt idx="60057">
                  <c:v>1402</c:v>
                </c:pt>
                <c:pt idx="60058">
                  <c:v>1456</c:v>
                </c:pt>
                <c:pt idx="60059">
                  <c:v>1465</c:v>
                </c:pt>
                <c:pt idx="60060">
                  <c:v>1466</c:v>
                </c:pt>
                <c:pt idx="60061">
                  <c:v>1484</c:v>
                </c:pt>
                <c:pt idx="60062">
                  <c:v>1481</c:v>
                </c:pt>
                <c:pt idx="60063">
                  <c:v>1432</c:v>
                </c:pt>
                <c:pt idx="60064">
                  <c:v>1327</c:v>
                </c:pt>
                <c:pt idx="60065">
                  <c:v>1272</c:v>
                </c:pt>
                <c:pt idx="60066">
                  <c:v>1331</c:v>
                </c:pt>
                <c:pt idx="60067">
                  <c:v>1298</c:v>
                </c:pt>
                <c:pt idx="60068">
                  <c:v>1244</c:v>
                </c:pt>
                <c:pt idx="60069">
                  <c:v>1191</c:v>
                </c:pt>
                <c:pt idx="60070">
                  <c:v>1141</c:v>
                </c:pt>
                <c:pt idx="60071">
                  <c:v>1074</c:v>
                </c:pt>
                <c:pt idx="60072">
                  <c:v>1023</c:v>
                </c:pt>
                <c:pt idx="60073">
                  <c:v>996</c:v>
                </c:pt>
                <c:pt idx="60074">
                  <c:v>975</c:v>
                </c:pt>
                <c:pt idx="60075">
                  <c:v>951</c:v>
                </c:pt>
                <c:pt idx="60076">
                  <c:v>946</c:v>
                </c:pt>
                <c:pt idx="60077">
                  <c:v>940</c:v>
                </c:pt>
                <c:pt idx="60078">
                  <c:v>905</c:v>
                </c:pt>
                <c:pt idx="60079">
                  <c:v>978</c:v>
                </c:pt>
                <c:pt idx="60080">
                  <c:v>1050</c:v>
                </c:pt>
                <c:pt idx="60081">
                  <c:v>1101</c:v>
                </c:pt>
                <c:pt idx="60082">
                  <c:v>1159</c:v>
                </c:pt>
                <c:pt idx="60083">
                  <c:v>1213</c:v>
                </c:pt>
                <c:pt idx="60084">
                  <c:v>1199</c:v>
                </c:pt>
                <c:pt idx="60085">
                  <c:v>1186</c:v>
                </c:pt>
                <c:pt idx="60086">
                  <c:v>1194</c:v>
                </c:pt>
                <c:pt idx="60087">
                  <c:v>1180</c:v>
                </c:pt>
                <c:pt idx="60088">
                  <c:v>1150</c:v>
                </c:pt>
                <c:pt idx="60089">
                  <c:v>1138</c:v>
                </c:pt>
                <c:pt idx="60090">
                  <c:v>1217</c:v>
                </c:pt>
                <c:pt idx="60091">
                  <c:v>1202</c:v>
                </c:pt>
                <c:pt idx="60092">
                  <c:v>1201</c:v>
                </c:pt>
                <c:pt idx="60093">
                  <c:v>1178</c:v>
                </c:pt>
                <c:pt idx="60094">
                  <c:v>1113</c:v>
                </c:pt>
                <c:pt idx="60095">
                  <c:v>1053</c:v>
                </c:pt>
                <c:pt idx="60096">
                  <c:v>1003</c:v>
                </c:pt>
                <c:pt idx="60097">
                  <c:v>978</c:v>
                </c:pt>
                <c:pt idx="60098">
                  <c:v>963</c:v>
                </c:pt>
                <c:pt idx="60099">
                  <c:v>946</c:v>
                </c:pt>
                <c:pt idx="60100">
                  <c:v>952</c:v>
                </c:pt>
                <c:pt idx="60101">
                  <c:v>982</c:v>
                </c:pt>
                <c:pt idx="60102">
                  <c:v>1011</c:v>
                </c:pt>
                <c:pt idx="60103">
                  <c:v>1205</c:v>
                </c:pt>
                <c:pt idx="60104">
                  <c:v>1317</c:v>
                </c:pt>
                <c:pt idx="60105">
                  <c:v>1421</c:v>
                </c:pt>
                <c:pt idx="60106">
                  <c:v>1506</c:v>
                </c:pt>
                <c:pt idx="60107">
                  <c:v>1456</c:v>
                </c:pt>
                <c:pt idx="60108">
                  <c:v>1417</c:v>
                </c:pt>
                <c:pt idx="60109">
                  <c:v>1372</c:v>
                </c:pt>
                <c:pt idx="60110">
                  <c:v>1343</c:v>
                </c:pt>
                <c:pt idx="60111">
                  <c:v>1300</c:v>
                </c:pt>
                <c:pt idx="60112">
                  <c:v>1215</c:v>
                </c:pt>
                <c:pt idx="60113">
                  <c:v>1216</c:v>
                </c:pt>
                <c:pt idx="60114">
                  <c:v>1237</c:v>
                </c:pt>
                <c:pt idx="60115">
                  <c:v>1202</c:v>
                </c:pt>
                <c:pt idx="60116">
                  <c:v>1148</c:v>
                </c:pt>
                <c:pt idx="60117">
                  <c:v>1078</c:v>
                </c:pt>
                <c:pt idx="60118">
                  <c:v>1052</c:v>
                </c:pt>
                <c:pt idx="60119">
                  <c:v>1000</c:v>
                </c:pt>
                <c:pt idx="60120">
                  <c:v>953</c:v>
                </c:pt>
                <c:pt idx="60121">
                  <c:v>926</c:v>
                </c:pt>
                <c:pt idx="60122">
                  <c:v>905</c:v>
                </c:pt>
                <c:pt idx="60123">
                  <c:v>892</c:v>
                </c:pt>
                <c:pt idx="60124">
                  <c:v>892</c:v>
                </c:pt>
                <c:pt idx="60125">
                  <c:v>921</c:v>
                </c:pt>
                <c:pt idx="60126">
                  <c:v>921</c:v>
                </c:pt>
                <c:pt idx="60127">
                  <c:v>1008</c:v>
                </c:pt>
                <c:pt idx="60128">
                  <c:v>1112</c:v>
                </c:pt>
                <c:pt idx="60129">
                  <c:v>1216</c:v>
                </c:pt>
                <c:pt idx="60130">
                  <c:v>1266</c:v>
                </c:pt>
                <c:pt idx="60131">
                  <c:v>1256</c:v>
                </c:pt>
                <c:pt idx="60132">
                  <c:v>1229</c:v>
                </c:pt>
                <c:pt idx="60133">
                  <c:v>1189</c:v>
                </c:pt>
                <c:pt idx="60134">
                  <c:v>1179</c:v>
                </c:pt>
                <c:pt idx="60135">
                  <c:v>1129</c:v>
                </c:pt>
                <c:pt idx="60136">
                  <c:v>1113</c:v>
                </c:pt>
                <c:pt idx="60137">
                  <c:v>1140</c:v>
                </c:pt>
                <c:pt idx="60138">
                  <c:v>1181</c:v>
                </c:pt>
                <c:pt idx="60139">
                  <c:v>1155</c:v>
                </c:pt>
                <c:pt idx="60140">
                  <c:v>1125</c:v>
                </c:pt>
                <c:pt idx="60141">
                  <c:v>1085</c:v>
                </c:pt>
                <c:pt idx="60142">
                  <c:v>1029</c:v>
                </c:pt>
                <c:pt idx="60143">
                  <c:v>983</c:v>
                </c:pt>
                <c:pt idx="60144">
                  <c:v>949</c:v>
                </c:pt>
                <c:pt idx="60145">
                  <c:v>916</c:v>
                </c:pt>
                <c:pt idx="60146">
                  <c:v>897</c:v>
                </c:pt>
                <c:pt idx="60147">
                  <c:v>881</c:v>
                </c:pt>
                <c:pt idx="60148">
                  <c:v>865</c:v>
                </c:pt>
                <c:pt idx="60149">
                  <c:v>854</c:v>
                </c:pt>
                <c:pt idx="60150">
                  <c:v>821</c:v>
                </c:pt>
                <c:pt idx="60151">
                  <c:v>888</c:v>
                </c:pt>
                <c:pt idx="60152">
                  <c:v>949</c:v>
                </c:pt>
                <c:pt idx="60153">
                  <c:v>1005</c:v>
                </c:pt>
                <c:pt idx="60154">
                  <c:v>1066</c:v>
                </c:pt>
                <c:pt idx="60155">
                  <c:v>1090</c:v>
                </c:pt>
                <c:pt idx="60156">
                  <c:v>1085</c:v>
                </c:pt>
                <c:pt idx="60157">
                  <c:v>1081</c:v>
                </c:pt>
                <c:pt idx="60158">
                  <c:v>1093</c:v>
                </c:pt>
                <c:pt idx="60159">
                  <c:v>1066</c:v>
                </c:pt>
                <c:pt idx="60160">
                  <c:v>1031</c:v>
                </c:pt>
                <c:pt idx="60161">
                  <c:v>1057</c:v>
                </c:pt>
                <c:pt idx="60162">
                  <c:v>1141</c:v>
                </c:pt>
                <c:pt idx="60163">
                  <c:v>1142</c:v>
                </c:pt>
                <c:pt idx="60164">
                  <c:v>1145</c:v>
                </c:pt>
                <c:pt idx="60165">
                  <c:v>1111</c:v>
                </c:pt>
                <c:pt idx="60166">
                  <c:v>1063</c:v>
                </c:pt>
                <c:pt idx="60167">
                  <c:v>999</c:v>
                </c:pt>
                <c:pt idx="60168">
                  <c:v>951</c:v>
                </c:pt>
                <c:pt idx="60169">
                  <c:v>931</c:v>
                </c:pt>
                <c:pt idx="60170">
                  <c:v>913</c:v>
                </c:pt>
                <c:pt idx="60171">
                  <c:v>891</c:v>
                </c:pt>
                <c:pt idx="60172">
                  <c:v>909</c:v>
                </c:pt>
                <c:pt idx="60173">
                  <c:v>946</c:v>
                </c:pt>
                <c:pt idx="60174">
                  <c:v>954</c:v>
                </c:pt>
                <c:pt idx="60175">
                  <c:v>1126</c:v>
                </c:pt>
                <c:pt idx="60176">
                  <c:v>1257</c:v>
                </c:pt>
                <c:pt idx="60177">
                  <c:v>1330</c:v>
                </c:pt>
                <c:pt idx="60178">
                  <c:v>1356</c:v>
                </c:pt>
                <c:pt idx="60179">
                  <c:v>1371</c:v>
                </c:pt>
                <c:pt idx="60180">
                  <c:v>1367</c:v>
                </c:pt>
                <c:pt idx="60181">
                  <c:v>1381</c:v>
                </c:pt>
                <c:pt idx="60182">
                  <c:v>1382</c:v>
                </c:pt>
                <c:pt idx="60183">
                  <c:v>1340</c:v>
                </c:pt>
                <c:pt idx="60184">
                  <c:v>1262</c:v>
                </c:pt>
                <c:pt idx="60185">
                  <c:v>1232</c:v>
                </c:pt>
                <c:pt idx="60186">
                  <c:v>1242</c:v>
                </c:pt>
                <c:pt idx="60187">
                  <c:v>1216</c:v>
                </c:pt>
                <c:pt idx="60188">
                  <c:v>1160</c:v>
                </c:pt>
                <c:pt idx="60189">
                  <c:v>1104</c:v>
                </c:pt>
                <c:pt idx="60190">
                  <c:v>1050</c:v>
                </c:pt>
                <c:pt idx="60191">
                  <c:v>991</c:v>
                </c:pt>
                <c:pt idx="60192">
                  <c:v>941</c:v>
                </c:pt>
                <c:pt idx="60193">
                  <c:v>904</c:v>
                </c:pt>
                <c:pt idx="60194">
                  <c:v>885</c:v>
                </c:pt>
                <c:pt idx="60195">
                  <c:v>882</c:v>
                </c:pt>
                <c:pt idx="60196">
                  <c:v>884</c:v>
                </c:pt>
                <c:pt idx="60197">
                  <c:v>931</c:v>
                </c:pt>
                <c:pt idx="60198">
                  <c:v>946</c:v>
                </c:pt>
                <c:pt idx="60199">
                  <c:v>1110</c:v>
                </c:pt>
                <c:pt idx="60200">
                  <c:v>1217</c:v>
                </c:pt>
                <c:pt idx="60201">
                  <c:v>1286</c:v>
                </c:pt>
                <c:pt idx="60202">
                  <c:v>1326</c:v>
                </c:pt>
                <c:pt idx="60203">
                  <c:v>1318</c:v>
                </c:pt>
                <c:pt idx="60204">
                  <c:v>1325</c:v>
                </c:pt>
                <c:pt idx="60205">
                  <c:v>1341</c:v>
                </c:pt>
                <c:pt idx="60206">
                  <c:v>1297</c:v>
                </c:pt>
                <c:pt idx="60207">
                  <c:v>1256</c:v>
                </c:pt>
                <c:pt idx="60208">
                  <c:v>1182</c:v>
                </c:pt>
                <c:pt idx="60209">
                  <c:v>1192</c:v>
                </c:pt>
                <c:pt idx="60210">
                  <c:v>1220</c:v>
                </c:pt>
                <c:pt idx="60211">
                  <c:v>1179</c:v>
                </c:pt>
                <c:pt idx="60212">
                  <c:v>1159</c:v>
                </c:pt>
                <c:pt idx="60213">
                  <c:v>1118</c:v>
                </c:pt>
                <c:pt idx="60214">
                  <c:v>1063</c:v>
                </c:pt>
                <c:pt idx="60215">
                  <c:v>990</c:v>
                </c:pt>
                <c:pt idx="60216">
                  <c:v>942</c:v>
                </c:pt>
                <c:pt idx="60217">
                  <c:v>929</c:v>
                </c:pt>
                <c:pt idx="60218">
                  <c:v>914</c:v>
                </c:pt>
                <c:pt idx="60219">
                  <c:v>902</c:v>
                </c:pt>
                <c:pt idx="60220">
                  <c:v>907</c:v>
                </c:pt>
                <c:pt idx="60221">
                  <c:v>952</c:v>
                </c:pt>
                <c:pt idx="60222">
                  <c:v>969</c:v>
                </c:pt>
                <c:pt idx="60223">
                  <c:v>1110</c:v>
                </c:pt>
                <c:pt idx="60224">
                  <c:v>1217</c:v>
                </c:pt>
                <c:pt idx="60225">
                  <c:v>1288</c:v>
                </c:pt>
                <c:pt idx="60226">
                  <c:v>1352</c:v>
                </c:pt>
                <c:pt idx="60227">
                  <c:v>1356</c:v>
                </c:pt>
                <c:pt idx="60228">
                  <c:v>1355</c:v>
                </c:pt>
                <c:pt idx="60229">
                  <c:v>1348</c:v>
                </c:pt>
                <c:pt idx="60230">
                  <c:v>1336</c:v>
                </c:pt>
                <c:pt idx="60231">
                  <c:v>1284</c:v>
                </c:pt>
                <c:pt idx="60232">
                  <c:v>1189</c:v>
                </c:pt>
                <c:pt idx="60233">
                  <c:v>1204</c:v>
                </c:pt>
                <c:pt idx="60234">
                  <c:v>1215</c:v>
                </c:pt>
                <c:pt idx="60235">
                  <c:v>1200</c:v>
                </c:pt>
                <c:pt idx="60236">
                  <c:v>1147</c:v>
                </c:pt>
                <c:pt idx="60237">
                  <c:v>1099</c:v>
                </c:pt>
                <c:pt idx="60238">
                  <c:v>1050</c:v>
                </c:pt>
                <c:pt idx="60239">
                  <c:v>985</c:v>
                </c:pt>
                <c:pt idx="60240">
                  <c:v>936</c:v>
                </c:pt>
                <c:pt idx="60241">
                  <c:v>907</c:v>
                </c:pt>
                <c:pt idx="60242">
                  <c:v>871</c:v>
                </c:pt>
                <c:pt idx="60243">
                  <c:v>860</c:v>
                </c:pt>
                <c:pt idx="60244">
                  <c:v>875</c:v>
                </c:pt>
                <c:pt idx="60245">
                  <c:v>947</c:v>
                </c:pt>
                <c:pt idx="60246">
                  <c:v>954</c:v>
                </c:pt>
                <c:pt idx="60247">
                  <c:v>1137</c:v>
                </c:pt>
                <c:pt idx="60248">
                  <c:v>1224</c:v>
                </c:pt>
                <c:pt idx="60249">
                  <c:v>1325</c:v>
                </c:pt>
                <c:pt idx="60250">
                  <c:v>1381</c:v>
                </c:pt>
                <c:pt idx="60251">
                  <c:v>1395</c:v>
                </c:pt>
                <c:pt idx="60252">
                  <c:v>1398</c:v>
                </c:pt>
                <c:pt idx="60253">
                  <c:v>1388</c:v>
                </c:pt>
                <c:pt idx="60254">
                  <c:v>1338</c:v>
                </c:pt>
                <c:pt idx="60255">
                  <c:v>1292</c:v>
                </c:pt>
                <c:pt idx="60256">
                  <c:v>1249</c:v>
                </c:pt>
                <c:pt idx="60257">
                  <c:v>1211</c:v>
                </c:pt>
                <c:pt idx="60258">
                  <c:v>1259</c:v>
                </c:pt>
                <c:pt idx="60259">
                  <c:v>1223</c:v>
                </c:pt>
                <c:pt idx="60260">
                  <c:v>1172</c:v>
                </c:pt>
                <c:pt idx="60261">
                  <c:v>1125</c:v>
                </c:pt>
                <c:pt idx="60262">
                  <c:v>1073</c:v>
                </c:pt>
                <c:pt idx="60263">
                  <c:v>1004</c:v>
                </c:pt>
                <c:pt idx="60264">
                  <c:v>949</c:v>
                </c:pt>
                <c:pt idx="60265">
                  <c:v>920</c:v>
                </c:pt>
                <c:pt idx="60266">
                  <c:v>897</c:v>
                </c:pt>
                <c:pt idx="60267">
                  <c:v>895</c:v>
                </c:pt>
                <c:pt idx="60268">
                  <c:v>905</c:v>
                </c:pt>
                <c:pt idx="60269">
                  <c:v>943</c:v>
                </c:pt>
                <c:pt idx="60270">
                  <c:v>970</c:v>
                </c:pt>
                <c:pt idx="60271">
                  <c:v>1140</c:v>
                </c:pt>
                <c:pt idx="60272">
                  <c:v>1265</c:v>
                </c:pt>
                <c:pt idx="60273">
                  <c:v>1343</c:v>
                </c:pt>
                <c:pt idx="60274">
                  <c:v>1395</c:v>
                </c:pt>
                <c:pt idx="60275">
                  <c:v>1401</c:v>
                </c:pt>
                <c:pt idx="60276">
                  <c:v>1409</c:v>
                </c:pt>
                <c:pt idx="60277">
                  <c:v>1423</c:v>
                </c:pt>
                <c:pt idx="60278">
                  <c:v>1415</c:v>
                </c:pt>
                <c:pt idx="60279">
                  <c:v>1356</c:v>
                </c:pt>
                <c:pt idx="60280">
                  <c:v>1273</c:v>
                </c:pt>
                <c:pt idx="60281">
                  <c:v>1262</c:v>
                </c:pt>
                <c:pt idx="60282">
                  <c:v>1296</c:v>
                </c:pt>
                <c:pt idx="60283">
                  <c:v>1272</c:v>
                </c:pt>
                <c:pt idx="60284">
                  <c:v>1235</c:v>
                </c:pt>
                <c:pt idx="60285">
                  <c:v>1174</c:v>
                </c:pt>
                <c:pt idx="60286">
                  <c:v>1112</c:v>
                </c:pt>
                <c:pt idx="60287">
                  <c:v>1058</c:v>
                </c:pt>
                <c:pt idx="60288">
                  <c:v>1009</c:v>
                </c:pt>
                <c:pt idx="60289">
                  <c:v>977</c:v>
                </c:pt>
                <c:pt idx="60290">
                  <c:v>964</c:v>
                </c:pt>
                <c:pt idx="60291">
                  <c:v>953</c:v>
                </c:pt>
                <c:pt idx="60292">
                  <c:v>956</c:v>
                </c:pt>
                <c:pt idx="60293">
                  <c:v>964</c:v>
                </c:pt>
                <c:pt idx="60294">
                  <c:v>953</c:v>
                </c:pt>
                <c:pt idx="60295">
                  <c:v>1037</c:v>
                </c:pt>
                <c:pt idx="60296">
                  <c:v>1098</c:v>
                </c:pt>
                <c:pt idx="60297">
                  <c:v>1187</c:v>
                </c:pt>
                <c:pt idx="60298">
                  <c:v>1243</c:v>
                </c:pt>
                <c:pt idx="60299">
                  <c:v>1220</c:v>
                </c:pt>
                <c:pt idx="60300">
                  <c:v>1203</c:v>
                </c:pt>
                <c:pt idx="60301">
                  <c:v>1219</c:v>
                </c:pt>
                <c:pt idx="60302">
                  <c:v>1188</c:v>
                </c:pt>
                <c:pt idx="60303">
                  <c:v>1161</c:v>
                </c:pt>
                <c:pt idx="60304">
                  <c:v>1130</c:v>
                </c:pt>
                <c:pt idx="60305">
                  <c:v>1194</c:v>
                </c:pt>
                <c:pt idx="60306">
                  <c:v>1220</c:v>
                </c:pt>
                <c:pt idx="60307">
                  <c:v>1199</c:v>
                </c:pt>
                <c:pt idx="60308">
                  <c:v>1155</c:v>
                </c:pt>
                <c:pt idx="60309">
                  <c:v>1095</c:v>
                </c:pt>
                <c:pt idx="60310">
                  <c:v>1054</c:v>
                </c:pt>
                <c:pt idx="60311">
                  <c:v>1004</c:v>
                </c:pt>
                <c:pt idx="60312">
                  <c:v>979</c:v>
                </c:pt>
                <c:pt idx="60313">
                  <c:v>934</c:v>
                </c:pt>
                <c:pt idx="60314">
                  <c:v>914</c:v>
                </c:pt>
                <c:pt idx="60315">
                  <c:v>897</c:v>
                </c:pt>
                <c:pt idx="60316">
                  <c:v>892</c:v>
                </c:pt>
                <c:pt idx="60317">
                  <c:v>889</c:v>
                </c:pt>
                <c:pt idx="60318">
                  <c:v>846</c:v>
                </c:pt>
                <c:pt idx="60319">
                  <c:v>873</c:v>
                </c:pt>
                <c:pt idx="60320">
                  <c:v>940</c:v>
                </c:pt>
                <c:pt idx="60321">
                  <c:v>980</c:v>
                </c:pt>
                <c:pt idx="60322">
                  <c:v>1052</c:v>
                </c:pt>
                <c:pt idx="60323">
                  <c:v>1072</c:v>
                </c:pt>
                <c:pt idx="60324">
                  <c:v>1070</c:v>
                </c:pt>
                <c:pt idx="60325">
                  <c:v>1059</c:v>
                </c:pt>
                <c:pt idx="60326">
                  <c:v>1011</c:v>
                </c:pt>
                <c:pt idx="60327">
                  <c:v>982</c:v>
                </c:pt>
                <c:pt idx="60328">
                  <c:v>980</c:v>
                </c:pt>
                <c:pt idx="60329">
                  <c:v>1045</c:v>
                </c:pt>
                <c:pt idx="60330">
                  <c:v>1094</c:v>
                </c:pt>
                <c:pt idx="60331">
                  <c:v>1075</c:v>
                </c:pt>
                <c:pt idx="60332">
                  <c:v>1054</c:v>
                </c:pt>
                <c:pt idx="60333">
                  <c:v>1020</c:v>
                </c:pt>
                <c:pt idx="60334">
                  <c:v>968</c:v>
                </c:pt>
                <c:pt idx="60335">
                  <c:v>922</c:v>
                </c:pt>
                <c:pt idx="60336">
                  <c:v>871</c:v>
                </c:pt>
                <c:pt idx="60337">
                  <c:v>849</c:v>
                </c:pt>
                <c:pt idx="60338">
                  <c:v>831</c:v>
                </c:pt>
                <c:pt idx="60339">
                  <c:v>827</c:v>
                </c:pt>
                <c:pt idx="60340">
                  <c:v>844</c:v>
                </c:pt>
                <c:pt idx="60341">
                  <c:v>886</c:v>
                </c:pt>
                <c:pt idx="60342">
                  <c:v>923</c:v>
                </c:pt>
                <c:pt idx="60343">
                  <c:v>1079</c:v>
                </c:pt>
                <c:pt idx="60344">
                  <c:v>1192</c:v>
                </c:pt>
                <c:pt idx="60345">
                  <c:v>1255</c:v>
                </c:pt>
                <c:pt idx="60346">
                  <c:v>1287</c:v>
                </c:pt>
                <c:pt idx="60347">
                  <c:v>1298</c:v>
                </c:pt>
                <c:pt idx="60348">
                  <c:v>1275</c:v>
                </c:pt>
                <c:pt idx="60349">
                  <c:v>1291</c:v>
                </c:pt>
                <c:pt idx="60350">
                  <c:v>1258</c:v>
                </c:pt>
                <c:pt idx="60351">
                  <c:v>1223</c:v>
                </c:pt>
                <c:pt idx="60352">
                  <c:v>1168</c:v>
                </c:pt>
                <c:pt idx="60353">
                  <c:v>1184</c:v>
                </c:pt>
                <c:pt idx="60354">
                  <c:v>1166</c:v>
                </c:pt>
                <c:pt idx="60355">
                  <c:v>1107</c:v>
                </c:pt>
                <c:pt idx="60356">
                  <c:v>1053</c:v>
                </c:pt>
                <c:pt idx="60357">
                  <c:v>988</c:v>
                </c:pt>
                <c:pt idx="60358">
                  <c:v>919</c:v>
                </c:pt>
                <c:pt idx="60359">
                  <c:v>855</c:v>
                </c:pt>
                <c:pt idx="60360">
                  <c:v>820</c:v>
                </c:pt>
                <c:pt idx="60361">
                  <c:v>801</c:v>
                </c:pt>
                <c:pt idx="60362">
                  <c:v>774</c:v>
                </c:pt>
                <c:pt idx="60363">
                  <c:v>774</c:v>
                </c:pt>
                <c:pt idx="60364">
                  <c:v>787</c:v>
                </c:pt>
                <c:pt idx="60365">
                  <c:v>824</c:v>
                </c:pt>
                <c:pt idx="60366">
                  <c:v>842</c:v>
                </c:pt>
                <c:pt idx="60367">
                  <c:v>953</c:v>
                </c:pt>
                <c:pt idx="60368">
                  <c:v>1064</c:v>
                </c:pt>
                <c:pt idx="60369">
                  <c:v>1092</c:v>
                </c:pt>
                <c:pt idx="60370">
                  <c:v>1175</c:v>
                </c:pt>
                <c:pt idx="60371">
                  <c:v>1180</c:v>
                </c:pt>
                <c:pt idx="60372">
                  <c:v>1198</c:v>
                </c:pt>
                <c:pt idx="60373">
                  <c:v>1164</c:v>
                </c:pt>
                <c:pt idx="60374">
                  <c:v>1130</c:v>
                </c:pt>
                <c:pt idx="60375">
                  <c:v>1072</c:v>
                </c:pt>
                <c:pt idx="60376">
                  <c:v>1027</c:v>
                </c:pt>
                <c:pt idx="60377">
                  <c:v>1057</c:v>
                </c:pt>
                <c:pt idx="60378">
                  <c:v>1092</c:v>
                </c:pt>
                <c:pt idx="60379">
                  <c:v>1050</c:v>
                </c:pt>
                <c:pt idx="60380">
                  <c:v>1007</c:v>
                </c:pt>
                <c:pt idx="60381">
                  <c:v>947</c:v>
                </c:pt>
                <c:pt idx="60382">
                  <c:v>897</c:v>
                </c:pt>
                <c:pt idx="60383">
                  <c:v>837</c:v>
                </c:pt>
                <c:pt idx="60384">
                  <c:v>799</c:v>
                </c:pt>
                <c:pt idx="60385">
                  <c:v>775</c:v>
                </c:pt>
                <c:pt idx="60386">
                  <c:v>762</c:v>
                </c:pt>
                <c:pt idx="60387">
                  <c:v>755</c:v>
                </c:pt>
                <c:pt idx="60388">
                  <c:v>775</c:v>
                </c:pt>
                <c:pt idx="60389">
                  <c:v>827</c:v>
                </c:pt>
                <c:pt idx="60390">
                  <c:v>858</c:v>
                </c:pt>
                <c:pt idx="60391">
                  <c:v>1032</c:v>
                </c:pt>
                <c:pt idx="60392">
                  <c:v>1131</c:v>
                </c:pt>
                <c:pt idx="60393">
                  <c:v>1217</c:v>
                </c:pt>
                <c:pt idx="60394">
                  <c:v>1265</c:v>
                </c:pt>
                <c:pt idx="60395">
                  <c:v>1289</c:v>
                </c:pt>
                <c:pt idx="60396">
                  <c:v>1285</c:v>
                </c:pt>
                <c:pt idx="60397">
                  <c:v>1268</c:v>
                </c:pt>
                <c:pt idx="60398">
                  <c:v>1273</c:v>
                </c:pt>
                <c:pt idx="60399">
                  <c:v>1224</c:v>
                </c:pt>
                <c:pt idx="60400">
                  <c:v>1157</c:v>
                </c:pt>
                <c:pt idx="60401">
                  <c:v>1203</c:v>
                </c:pt>
                <c:pt idx="60402">
                  <c:v>1194</c:v>
                </c:pt>
                <c:pt idx="60403">
                  <c:v>1167</c:v>
                </c:pt>
                <c:pt idx="60404">
                  <c:v>1116</c:v>
                </c:pt>
                <c:pt idx="60405">
                  <c:v>1075</c:v>
                </c:pt>
                <c:pt idx="60406">
                  <c:v>995</c:v>
                </c:pt>
                <c:pt idx="60407">
                  <c:v>923</c:v>
                </c:pt>
                <c:pt idx="60408">
                  <c:v>848</c:v>
                </c:pt>
                <c:pt idx="60409">
                  <c:v>850</c:v>
                </c:pt>
                <c:pt idx="60410">
                  <c:v>823</c:v>
                </c:pt>
                <c:pt idx="60411">
                  <c:v>825</c:v>
                </c:pt>
                <c:pt idx="60412">
                  <c:v>844</c:v>
                </c:pt>
                <c:pt idx="60413">
                  <c:v>880</c:v>
                </c:pt>
                <c:pt idx="60414">
                  <c:v>895</c:v>
                </c:pt>
                <c:pt idx="60415">
                  <c:v>1094</c:v>
                </c:pt>
                <c:pt idx="60416">
                  <c:v>1218</c:v>
                </c:pt>
                <c:pt idx="60417">
                  <c:v>1290</c:v>
                </c:pt>
                <c:pt idx="60418">
                  <c:v>1360</c:v>
                </c:pt>
                <c:pt idx="60419">
                  <c:v>1369</c:v>
                </c:pt>
                <c:pt idx="60420">
                  <c:v>1355</c:v>
                </c:pt>
                <c:pt idx="60421">
                  <c:v>1366</c:v>
                </c:pt>
                <c:pt idx="60422">
                  <c:v>1352</c:v>
                </c:pt>
                <c:pt idx="60423">
                  <c:v>1317</c:v>
                </c:pt>
                <c:pt idx="60424">
                  <c:v>1238</c:v>
                </c:pt>
                <c:pt idx="60425">
                  <c:v>1202</c:v>
                </c:pt>
                <c:pt idx="60426">
                  <c:v>1247</c:v>
                </c:pt>
                <c:pt idx="60427">
                  <c:v>1211</c:v>
                </c:pt>
                <c:pt idx="60428">
                  <c:v>1168</c:v>
                </c:pt>
                <c:pt idx="60429">
                  <c:v>1123</c:v>
                </c:pt>
                <c:pt idx="60430">
                  <c:v>1086</c:v>
                </c:pt>
                <c:pt idx="60431">
                  <c:v>1009</c:v>
                </c:pt>
                <c:pt idx="60432">
                  <c:v>960</c:v>
                </c:pt>
                <c:pt idx="60433">
                  <c:v>916</c:v>
                </c:pt>
                <c:pt idx="60434">
                  <c:v>896</c:v>
                </c:pt>
                <c:pt idx="60435">
                  <c:v>886</c:v>
                </c:pt>
                <c:pt idx="60436">
                  <c:v>893</c:v>
                </c:pt>
                <c:pt idx="60437">
                  <c:v>946</c:v>
                </c:pt>
                <c:pt idx="60438">
                  <c:v>967</c:v>
                </c:pt>
                <c:pt idx="60439">
                  <c:v>1170</c:v>
                </c:pt>
                <c:pt idx="60440">
                  <c:v>1244</c:v>
                </c:pt>
                <c:pt idx="60441">
                  <c:v>1305</c:v>
                </c:pt>
                <c:pt idx="60442">
                  <c:v>1363</c:v>
                </c:pt>
                <c:pt idx="60443">
                  <c:v>1369</c:v>
                </c:pt>
                <c:pt idx="60444">
                  <c:v>1381</c:v>
                </c:pt>
                <c:pt idx="60445">
                  <c:v>1406</c:v>
                </c:pt>
                <c:pt idx="60446">
                  <c:v>1419</c:v>
                </c:pt>
                <c:pt idx="60447">
                  <c:v>1371</c:v>
                </c:pt>
                <c:pt idx="60448">
                  <c:v>1266</c:v>
                </c:pt>
                <c:pt idx="60449">
                  <c:v>1240</c:v>
                </c:pt>
                <c:pt idx="60450">
                  <c:v>1308</c:v>
                </c:pt>
                <c:pt idx="60451">
                  <c:v>1278</c:v>
                </c:pt>
                <c:pt idx="60452">
                  <c:v>1248</c:v>
                </c:pt>
                <c:pt idx="60453">
                  <c:v>1206</c:v>
                </c:pt>
                <c:pt idx="60454">
                  <c:v>1149</c:v>
                </c:pt>
                <c:pt idx="60455">
                  <c:v>1074</c:v>
                </c:pt>
                <c:pt idx="60456">
                  <c:v>1021</c:v>
                </c:pt>
                <c:pt idx="60457">
                  <c:v>989</c:v>
                </c:pt>
                <c:pt idx="60458">
                  <c:v>964</c:v>
                </c:pt>
                <c:pt idx="60459">
                  <c:v>939</c:v>
                </c:pt>
                <c:pt idx="60460">
                  <c:v>949</c:v>
                </c:pt>
                <c:pt idx="60461">
                  <c:v>958</c:v>
                </c:pt>
                <c:pt idx="60462">
                  <c:v>947</c:v>
                </c:pt>
                <c:pt idx="60463">
                  <c:v>1048</c:v>
                </c:pt>
                <c:pt idx="60464">
                  <c:v>1158</c:v>
                </c:pt>
                <c:pt idx="60465">
                  <c:v>1214</c:v>
                </c:pt>
                <c:pt idx="60466">
                  <c:v>1237</c:v>
                </c:pt>
                <c:pt idx="60467">
                  <c:v>1221</c:v>
                </c:pt>
                <c:pt idx="60468">
                  <c:v>1223</c:v>
                </c:pt>
                <c:pt idx="60469">
                  <c:v>1188</c:v>
                </c:pt>
                <c:pt idx="60470">
                  <c:v>1152</c:v>
                </c:pt>
                <c:pt idx="60471">
                  <c:v>1135</c:v>
                </c:pt>
                <c:pt idx="60472">
                  <c:v>1123</c:v>
                </c:pt>
                <c:pt idx="60473">
                  <c:v>1138</c:v>
                </c:pt>
                <c:pt idx="60474">
                  <c:v>1183</c:v>
                </c:pt>
                <c:pt idx="60475">
                  <c:v>1182</c:v>
                </c:pt>
                <c:pt idx="60476">
                  <c:v>1160</c:v>
                </c:pt>
                <c:pt idx="60477">
                  <c:v>1102</c:v>
                </c:pt>
                <c:pt idx="60478">
                  <c:v>1054</c:v>
                </c:pt>
                <c:pt idx="60479">
                  <c:v>1015</c:v>
                </c:pt>
                <c:pt idx="60480">
                  <c:v>971</c:v>
                </c:pt>
                <c:pt idx="60481">
                  <c:v>930</c:v>
                </c:pt>
                <c:pt idx="60482">
                  <c:v>903</c:v>
                </c:pt>
                <c:pt idx="60483">
                  <c:v>883</c:v>
                </c:pt>
                <c:pt idx="60484">
                  <c:v>886</c:v>
                </c:pt>
                <c:pt idx="60485">
                  <c:v>891</c:v>
                </c:pt>
                <c:pt idx="60486">
                  <c:v>852</c:v>
                </c:pt>
                <c:pt idx="60487">
                  <c:v>899</c:v>
                </c:pt>
                <c:pt idx="60488">
                  <c:v>945</c:v>
                </c:pt>
                <c:pt idx="60489">
                  <c:v>1012</c:v>
                </c:pt>
                <c:pt idx="60490">
                  <c:v>1083</c:v>
                </c:pt>
                <c:pt idx="60491">
                  <c:v>1078</c:v>
                </c:pt>
                <c:pt idx="60492">
                  <c:v>1067</c:v>
                </c:pt>
                <c:pt idx="60493">
                  <c:v>1067</c:v>
                </c:pt>
                <c:pt idx="60494">
                  <c:v>1071</c:v>
                </c:pt>
                <c:pt idx="60495">
                  <c:v>1056</c:v>
                </c:pt>
                <c:pt idx="60496">
                  <c:v>1031</c:v>
                </c:pt>
                <c:pt idx="60497">
                  <c:v>1085</c:v>
                </c:pt>
                <c:pt idx="60498">
                  <c:v>1113</c:v>
                </c:pt>
                <c:pt idx="60499">
                  <c:v>1100</c:v>
                </c:pt>
                <c:pt idx="60500">
                  <c:v>1087</c:v>
                </c:pt>
                <c:pt idx="60501">
                  <c:v>1044</c:v>
                </c:pt>
                <c:pt idx="60502">
                  <c:v>985</c:v>
                </c:pt>
                <c:pt idx="60503">
                  <c:v>972</c:v>
                </c:pt>
                <c:pt idx="60504">
                  <c:v>936</c:v>
                </c:pt>
                <c:pt idx="60505">
                  <c:v>906</c:v>
                </c:pt>
                <c:pt idx="60506">
                  <c:v>880</c:v>
                </c:pt>
                <c:pt idx="60507">
                  <c:v>868</c:v>
                </c:pt>
                <c:pt idx="60508">
                  <c:v>860</c:v>
                </c:pt>
                <c:pt idx="60509">
                  <c:v>859</c:v>
                </c:pt>
                <c:pt idx="60510">
                  <c:v>848</c:v>
                </c:pt>
                <c:pt idx="60511">
                  <c:v>903</c:v>
                </c:pt>
                <c:pt idx="60512">
                  <c:v>974</c:v>
                </c:pt>
                <c:pt idx="60513">
                  <c:v>1021</c:v>
                </c:pt>
                <c:pt idx="60514">
                  <c:v>1075</c:v>
                </c:pt>
                <c:pt idx="60515">
                  <c:v>1106</c:v>
                </c:pt>
                <c:pt idx="60516">
                  <c:v>1120</c:v>
                </c:pt>
                <c:pt idx="60517">
                  <c:v>1135</c:v>
                </c:pt>
                <c:pt idx="60518">
                  <c:v>1125</c:v>
                </c:pt>
                <c:pt idx="60519">
                  <c:v>1103</c:v>
                </c:pt>
                <c:pt idx="60520">
                  <c:v>1095</c:v>
                </c:pt>
                <c:pt idx="60521">
                  <c:v>1142</c:v>
                </c:pt>
                <c:pt idx="60522">
                  <c:v>1179</c:v>
                </c:pt>
                <c:pt idx="60523">
                  <c:v>1153</c:v>
                </c:pt>
                <c:pt idx="60524">
                  <c:v>1136</c:v>
                </c:pt>
                <c:pt idx="60525">
                  <c:v>1094</c:v>
                </c:pt>
                <c:pt idx="60526">
                  <c:v>1057</c:v>
                </c:pt>
                <c:pt idx="60527">
                  <c:v>1000</c:v>
                </c:pt>
                <c:pt idx="60528">
                  <c:v>959</c:v>
                </c:pt>
                <c:pt idx="60529">
                  <c:v>933</c:v>
                </c:pt>
                <c:pt idx="60530">
                  <c:v>914</c:v>
                </c:pt>
                <c:pt idx="60531">
                  <c:v>907</c:v>
                </c:pt>
                <c:pt idx="60532">
                  <c:v>914</c:v>
                </c:pt>
                <c:pt idx="60533">
                  <c:v>963</c:v>
                </c:pt>
                <c:pt idx="60534">
                  <c:v>970</c:v>
                </c:pt>
                <c:pt idx="60535">
                  <c:v>1149</c:v>
                </c:pt>
                <c:pt idx="60536">
                  <c:v>1266</c:v>
                </c:pt>
                <c:pt idx="60537">
                  <c:v>1368</c:v>
                </c:pt>
                <c:pt idx="60538">
                  <c:v>1425</c:v>
                </c:pt>
                <c:pt idx="60539">
                  <c:v>1442</c:v>
                </c:pt>
                <c:pt idx="60540">
                  <c:v>1428</c:v>
                </c:pt>
                <c:pt idx="60541">
                  <c:v>1442</c:v>
                </c:pt>
                <c:pt idx="60542">
                  <c:v>1460</c:v>
                </c:pt>
                <c:pt idx="60543">
                  <c:v>1384</c:v>
                </c:pt>
                <c:pt idx="60544">
                  <c:v>1293</c:v>
                </c:pt>
                <c:pt idx="60545">
                  <c:v>1252</c:v>
                </c:pt>
                <c:pt idx="60546">
                  <c:v>1268</c:v>
                </c:pt>
                <c:pt idx="60547">
                  <c:v>1243</c:v>
                </c:pt>
                <c:pt idx="60548">
                  <c:v>1205</c:v>
                </c:pt>
                <c:pt idx="60549">
                  <c:v>1149</c:v>
                </c:pt>
                <c:pt idx="60550">
                  <c:v>1095</c:v>
                </c:pt>
                <c:pt idx="60551">
                  <c:v>1051</c:v>
                </c:pt>
                <c:pt idx="60552">
                  <c:v>985</c:v>
                </c:pt>
                <c:pt idx="60553">
                  <c:v>960</c:v>
                </c:pt>
                <c:pt idx="60554">
                  <c:v>925</c:v>
                </c:pt>
                <c:pt idx="60555">
                  <c:v>910</c:v>
                </c:pt>
                <c:pt idx="60556">
                  <c:v>920</c:v>
                </c:pt>
                <c:pt idx="60557">
                  <c:v>945</c:v>
                </c:pt>
                <c:pt idx="60558">
                  <c:v>971</c:v>
                </c:pt>
                <c:pt idx="60559">
                  <c:v>1119</c:v>
                </c:pt>
                <c:pt idx="60560">
                  <c:v>1239</c:v>
                </c:pt>
                <c:pt idx="60561">
                  <c:v>1327</c:v>
                </c:pt>
                <c:pt idx="60562">
                  <c:v>1383</c:v>
                </c:pt>
                <c:pt idx="60563">
                  <c:v>1386</c:v>
                </c:pt>
                <c:pt idx="60564">
                  <c:v>1386</c:v>
                </c:pt>
                <c:pt idx="60565">
                  <c:v>1399</c:v>
                </c:pt>
                <c:pt idx="60566">
                  <c:v>1386</c:v>
                </c:pt>
                <c:pt idx="60567">
                  <c:v>1339</c:v>
                </c:pt>
                <c:pt idx="60568">
                  <c:v>1263</c:v>
                </c:pt>
                <c:pt idx="60569">
                  <c:v>1246</c:v>
                </c:pt>
                <c:pt idx="60570">
                  <c:v>1281</c:v>
                </c:pt>
                <c:pt idx="60571">
                  <c:v>1226</c:v>
                </c:pt>
                <c:pt idx="60572">
                  <c:v>1193</c:v>
                </c:pt>
                <c:pt idx="60573">
                  <c:v>1150</c:v>
                </c:pt>
                <c:pt idx="60574">
                  <c:v>1096</c:v>
                </c:pt>
                <c:pt idx="60575">
                  <c:v>1032</c:v>
                </c:pt>
                <c:pt idx="60576">
                  <c:v>982</c:v>
                </c:pt>
                <c:pt idx="60577">
                  <c:v>949</c:v>
                </c:pt>
                <c:pt idx="60578">
                  <c:v>927</c:v>
                </c:pt>
                <c:pt idx="60579">
                  <c:v>916</c:v>
                </c:pt>
                <c:pt idx="60580">
                  <c:v>925</c:v>
                </c:pt>
                <c:pt idx="60581">
                  <c:v>951</c:v>
                </c:pt>
                <c:pt idx="60582">
                  <c:v>971</c:v>
                </c:pt>
                <c:pt idx="60583">
                  <c:v>1151</c:v>
                </c:pt>
                <c:pt idx="60584">
                  <c:v>1281</c:v>
                </c:pt>
                <c:pt idx="60585">
                  <c:v>1375</c:v>
                </c:pt>
                <c:pt idx="60586">
                  <c:v>1418</c:v>
                </c:pt>
                <c:pt idx="60587">
                  <c:v>1392</c:v>
                </c:pt>
                <c:pt idx="60588">
                  <c:v>1395</c:v>
                </c:pt>
                <c:pt idx="60589">
                  <c:v>1409</c:v>
                </c:pt>
                <c:pt idx="60590">
                  <c:v>1385</c:v>
                </c:pt>
                <c:pt idx="60591">
                  <c:v>1332</c:v>
                </c:pt>
                <c:pt idx="60592">
                  <c:v>1258</c:v>
                </c:pt>
                <c:pt idx="60593">
                  <c:v>1242</c:v>
                </c:pt>
                <c:pt idx="60594">
                  <c:v>1267</c:v>
                </c:pt>
                <c:pt idx="60595">
                  <c:v>1233</c:v>
                </c:pt>
                <c:pt idx="60596">
                  <c:v>1253</c:v>
                </c:pt>
                <c:pt idx="60597">
                  <c:v>1192</c:v>
                </c:pt>
                <c:pt idx="60598">
                  <c:v>1149</c:v>
                </c:pt>
                <c:pt idx="60599">
                  <c:v>1057</c:v>
                </c:pt>
                <c:pt idx="60600">
                  <c:v>1013</c:v>
                </c:pt>
                <c:pt idx="60601">
                  <c:v>951</c:v>
                </c:pt>
                <c:pt idx="60602">
                  <c:v>939</c:v>
                </c:pt>
                <c:pt idx="60603">
                  <c:v>932</c:v>
                </c:pt>
                <c:pt idx="60604">
                  <c:v>911</c:v>
                </c:pt>
                <c:pt idx="60605">
                  <c:v>963</c:v>
                </c:pt>
                <c:pt idx="60606">
                  <c:v>982</c:v>
                </c:pt>
                <c:pt idx="60607">
                  <c:v>1157</c:v>
                </c:pt>
                <c:pt idx="60608">
                  <c:v>1280</c:v>
                </c:pt>
                <c:pt idx="60609">
                  <c:v>1363</c:v>
                </c:pt>
                <c:pt idx="60610">
                  <c:v>1440</c:v>
                </c:pt>
                <c:pt idx="60611">
                  <c:v>1453</c:v>
                </c:pt>
                <c:pt idx="60612">
                  <c:v>1444</c:v>
                </c:pt>
                <c:pt idx="60613">
                  <c:v>1462</c:v>
                </c:pt>
                <c:pt idx="60614">
                  <c:v>1445</c:v>
                </c:pt>
                <c:pt idx="60615">
                  <c:v>1386</c:v>
                </c:pt>
                <c:pt idx="60616">
                  <c:v>1286</c:v>
                </c:pt>
                <c:pt idx="60617">
                  <c:v>1232</c:v>
                </c:pt>
                <c:pt idx="60618">
                  <c:v>1294</c:v>
                </c:pt>
                <c:pt idx="60619">
                  <c:v>1272</c:v>
                </c:pt>
                <c:pt idx="60620">
                  <c:v>1228</c:v>
                </c:pt>
                <c:pt idx="60621">
                  <c:v>1161</c:v>
                </c:pt>
                <c:pt idx="60622">
                  <c:v>1097</c:v>
                </c:pt>
                <c:pt idx="60623">
                  <c:v>1031</c:v>
                </c:pt>
                <c:pt idx="60624">
                  <c:v>990</c:v>
                </c:pt>
                <c:pt idx="60625">
                  <c:v>944</c:v>
                </c:pt>
                <c:pt idx="60626">
                  <c:v>925</c:v>
                </c:pt>
                <c:pt idx="60627">
                  <c:v>927</c:v>
                </c:pt>
                <c:pt idx="60628">
                  <c:v>922</c:v>
                </c:pt>
                <c:pt idx="60629">
                  <c:v>904</c:v>
                </c:pt>
                <c:pt idx="60630">
                  <c:v>913</c:v>
                </c:pt>
                <c:pt idx="60631">
                  <c:v>1061</c:v>
                </c:pt>
                <c:pt idx="60632">
                  <c:v>1190</c:v>
                </c:pt>
                <c:pt idx="60633">
                  <c:v>1285</c:v>
                </c:pt>
                <c:pt idx="60634">
                  <c:v>1333</c:v>
                </c:pt>
                <c:pt idx="60635">
                  <c:v>1304</c:v>
                </c:pt>
                <c:pt idx="60636">
                  <c:v>1282</c:v>
                </c:pt>
                <c:pt idx="60637">
                  <c:v>1274</c:v>
                </c:pt>
                <c:pt idx="60638">
                  <c:v>1241</c:v>
                </c:pt>
                <c:pt idx="60639">
                  <c:v>1227</c:v>
                </c:pt>
                <c:pt idx="60640">
                  <c:v>1207</c:v>
                </c:pt>
                <c:pt idx="60641">
                  <c:v>1216</c:v>
                </c:pt>
                <c:pt idx="60642">
                  <c:v>1300</c:v>
                </c:pt>
                <c:pt idx="60643">
                  <c:v>1283</c:v>
                </c:pt>
                <c:pt idx="60644">
                  <c:v>1254</c:v>
                </c:pt>
                <c:pt idx="60645">
                  <c:v>1204</c:v>
                </c:pt>
                <c:pt idx="60646">
                  <c:v>1147</c:v>
                </c:pt>
                <c:pt idx="60647">
                  <c:v>1102</c:v>
                </c:pt>
                <c:pt idx="60648">
                  <c:v>1044</c:v>
                </c:pt>
                <c:pt idx="60649">
                  <c:v>997</c:v>
                </c:pt>
                <c:pt idx="60650">
                  <c:v>945</c:v>
                </c:pt>
                <c:pt idx="60651">
                  <c:v>955</c:v>
                </c:pt>
                <c:pt idx="60652">
                  <c:v>932</c:v>
                </c:pt>
                <c:pt idx="60653">
                  <c:v>931</c:v>
                </c:pt>
                <c:pt idx="60654">
                  <c:v>884</c:v>
                </c:pt>
                <c:pt idx="60655">
                  <c:v>922</c:v>
                </c:pt>
                <c:pt idx="60656">
                  <c:v>979</c:v>
                </c:pt>
                <c:pt idx="60657">
                  <c:v>1062</c:v>
                </c:pt>
                <c:pt idx="60658">
                  <c:v>1102</c:v>
                </c:pt>
                <c:pt idx="60659">
                  <c:v>1123</c:v>
                </c:pt>
                <c:pt idx="60660">
                  <c:v>1136</c:v>
                </c:pt>
                <c:pt idx="60661">
                  <c:v>1154</c:v>
                </c:pt>
                <c:pt idx="60662">
                  <c:v>1133</c:v>
                </c:pt>
                <c:pt idx="60663">
                  <c:v>1145</c:v>
                </c:pt>
                <c:pt idx="60664">
                  <c:v>1085</c:v>
                </c:pt>
                <c:pt idx="60665">
                  <c:v>1136</c:v>
                </c:pt>
                <c:pt idx="60666">
                  <c:v>1211</c:v>
                </c:pt>
                <c:pt idx="60667">
                  <c:v>1212</c:v>
                </c:pt>
                <c:pt idx="60668">
                  <c:v>1198</c:v>
                </c:pt>
                <c:pt idx="60669">
                  <c:v>1171</c:v>
                </c:pt>
                <c:pt idx="60670">
                  <c:v>1103</c:v>
                </c:pt>
                <c:pt idx="60671">
                  <c:v>1031</c:v>
                </c:pt>
                <c:pt idx="60672">
                  <c:v>994</c:v>
                </c:pt>
                <c:pt idx="60673">
                  <c:v>966</c:v>
                </c:pt>
                <c:pt idx="60674">
                  <c:v>944</c:v>
                </c:pt>
                <c:pt idx="60675">
                  <c:v>933</c:v>
                </c:pt>
                <c:pt idx="60676">
                  <c:v>930</c:v>
                </c:pt>
                <c:pt idx="60677">
                  <c:v>969</c:v>
                </c:pt>
                <c:pt idx="60678">
                  <c:v>1005</c:v>
                </c:pt>
                <c:pt idx="60679">
                  <c:v>1201</c:v>
                </c:pt>
                <c:pt idx="60680">
                  <c:v>1309</c:v>
                </c:pt>
                <c:pt idx="60681">
                  <c:v>1410</c:v>
                </c:pt>
                <c:pt idx="60682">
                  <c:v>1464</c:v>
                </c:pt>
                <c:pt idx="60683">
                  <c:v>1472</c:v>
                </c:pt>
                <c:pt idx="60684">
                  <c:v>1438</c:v>
                </c:pt>
                <c:pt idx="60685">
                  <c:v>1400</c:v>
                </c:pt>
                <c:pt idx="60686">
                  <c:v>1400</c:v>
                </c:pt>
                <c:pt idx="60687">
                  <c:v>1367</c:v>
                </c:pt>
                <c:pt idx="60688">
                  <c:v>1299</c:v>
                </c:pt>
                <c:pt idx="60689">
                  <c:v>1276</c:v>
                </c:pt>
                <c:pt idx="60690">
                  <c:v>1301</c:v>
                </c:pt>
                <c:pt idx="60691">
                  <c:v>1285</c:v>
                </c:pt>
                <c:pt idx="60692">
                  <c:v>1244</c:v>
                </c:pt>
                <c:pt idx="60693">
                  <c:v>1200</c:v>
                </c:pt>
                <c:pt idx="60694">
                  <c:v>1129</c:v>
                </c:pt>
                <c:pt idx="60695">
                  <c:v>1052</c:v>
                </c:pt>
                <c:pt idx="60696">
                  <c:v>1016</c:v>
                </c:pt>
                <c:pt idx="60697">
                  <c:v>980</c:v>
                </c:pt>
                <c:pt idx="60698">
                  <c:v>948</c:v>
                </c:pt>
                <c:pt idx="60699">
                  <c:v>952</c:v>
                </c:pt>
                <c:pt idx="60700">
                  <c:v>940</c:v>
                </c:pt>
                <c:pt idx="60701">
                  <c:v>978</c:v>
                </c:pt>
                <c:pt idx="60702">
                  <c:v>1003</c:v>
                </c:pt>
                <c:pt idx="60703">
                  <c:v>1171</c:v>
                </c:pt>
                <c:pt idx="60704">
                  <c:v>1316</c:v>
                </c:pt>
                <c:pt idx="60705">
                  <c:v>1401</c:v>
                </c:pt>
                <c:pt idx="60706">
                  <c:v>1448</c:v>
                </c:pt>
                <c:pt idx="60707">
                  <c:v>1424</c:v>
                </c:pt>
                <c:pt idx="60708">
                  <c:v>1468</c:v>
                </c:pt>
                <c:pt idx="60709">
                  <c:v>1498</c:v>
                </c:pt>
                <c:pt idx="60710">
                  <c:v>1496</c:v>
                </c:pt>
                <c:pt idx="60711">
                  <c:v>1416</c:v>
                </c:pt>
                <c:pt idx="60712">
                  <c:v>1304</c:v>
                </c:pt>
                <c:pt idx="60713">
                  <c:v>1263</c:v>
                </c:pt>
                <c:pt idx="60714">
                  <c:v>1326</c:v>
                </c:pt>
                <c:pt idx="60715">
                  <c:v>1282</c:v>
                </c:pt>
                <c:pt idx="60716">
                  <c:v>1234</c:v>
                </c:pt>
                <c:pt idx="60717">
                  <c:v>1190</c:v>
                </c:pt>
                <c:pt idx="60718">
                  <c:v>1120</c:v>
                </c:pt>
                <c:pt idx="60719">
                  <c:v>1064</c:v>
                </c:pt>
                <c:pt idx="60720">
                  <c:v>1008</c:v>
                </c:pt>
                <c:pt idx="60721">
                  <c:v>975</c:v>
                </c:pt>
                <c:pt idx="60722">
                  <c:v>944</c:v>
                </c:pt>
                <c:pt idx="60723">
                  <c:v>924</c:v>
                </c:pt>
                <c:pt idx="60724">
                  <c:v>934</c:v>
                </c:pt>
                <c:pt idx="60725">
                  <c:v>968</c:v>
                </c:pt>
                <c:pt idx="60726">
                  <c:v>993</c:v>
                </c:pt>
                <c:pt idx="60727">
                  <c:v>1165</c:v>
                </c:pt>
                <c:pt idx="60728">
                  <c:v>1302</c:v>
                </c:pt>
                <c:pt idx="60729">
                  <c:v>1395</c:v>
                </c:pt>
                <c:pt idx="60730">
                  <c:v>1436</c:v>
                </c:pt>
                <c:pt idx="60731">
                  <c:v>1431</c:v>
                </c:pt>
                <c:pt idx="60732">
                  <c:v>1408</c:v>
                </c:pt>
                <c:pt idx="60733">
                  <c:v>1386</c:v>
                </c:pt>
                <c:pt idx="60734">
                  <c:v>1345</c:v>
                </c:pt>
                <c:pt idx="60735">
                  <c:v>1309</c:v>
                </c:pt>
                <c:pt idx="60736">
                  <c:v>1257</c:v>
                </c:pt>
                <c:pt idx="60737">
                  <c:v>1221</c:v>
                </c:pt>
                <c:pt idx="60738">
                  <c:v>1270</c:v>
                </c:pt>
                <c:pt idx="60739">
                  <c:v>1256</c:v>
                </c:pt>
                <c:pt idx="60740">
                  <c:v>1205</c:v>
                </c:pt>
                <c:pt idx="60741">
                  <c:v>1154</c:v>
                </c:pt>
                <c:pt idx="60742">
                  <c:v>1086</c:v>
                </c:pt>
                <c:pt idx="60743">
                  <c:v>1039</c:v>
                </c:pt>
                <c:pt idx="60744">
                  <c:v>989</c:v>
                </c:pt>
                <c:pt idx="60745">
                  <c:v>981</c:v>
                </c:pt>
                <c:pt idx="60746">
                  <c:v>955</c:v>
                </c:pt>
                <c:pt idx="60747">
                  <c:v>925</c:v>
                </c:pt>
                <c:pt idx="60748">
                  <c:v>926</c:v>
                </c:pt>
                <c:pt idx="60749">
                  <c:v>924</c:v>
                </c:pt>
                <c:pt idx="60750">
                  <c:v>887</c:v>
                </c:pt>
                <c:pt idx="60751">
                  <c:v>940</c:v>
                </c:pt>
                <c:pt idx="60752">
                  <c:v>1013</c:v>
                </c:pt>
                <c:pt idx="60753">
                  <c:v>1063</c:v>
                </c:pt>
                <c:pt idx="60754">
                  <c:v>1113</c:v>
                </c:pt>
                <c:pt idx="60755">
                  <c:v>1131</c:v>
                </c:pt>
                <c:pt idx="60756">
                  <c:v>1132</c:v>
                </c:pt>
                <c:pt idx="60757">
                  <c:v>1126</c:v>
                </c:pt>
                <c:pt idx="60758">
                  <c:v>1127</c:v>
                </c:pt>
                <c:pt idx="60759">
                  <c:v>1092</c:v>
                </c:pt>
                <c:pt idx="60760">
                  <c:v>1083</c:v>
                </c:pt>
                <c:pt idx="60761">
                  <c:v>1083</c:v>
                </c:pt>
                <c:pt idx="60762">
                  <c:v>1156</c:v>
                </c:pt>
                <c:pt idx="60763">
                  <c:v>1142</c:v>
                </c:pt>
                <c:pt idx="60764">
                  <c:v>1123</c:v>
                </c:pt>
                <c:pt idx="60765">
                  <c:v>1110</c:v>
                </c:pt>
                <c:pt idx="60766">
                  <c:v>1061</c:v>
                </c:pt>
                <c:pt idx="60767">
                  <c:v>1016</c:v>
                </c:pt>
                <c:pt idx="60768">
                  <c:v>961</c:v>
                </c:pt>
                <c:pt idx="60769">
                  <c:v>921</c:v>
                </c:pt>
                <c:pt idx="60770">
                  <c:v>900</c:v>
                </c:pt>
                <c:pt idx="60771">
                  <c:v>887</c:v>
                </c:pt>
                <c:pt idx="60772">
                  <c:v>889</c:v>
                </c:pt>
                <c:pt idx="60773">
                  <c:v>927</c:v>
                </c:pt>
                <c:pt idx="60774">
                  <c:v>963</c:v>
                </c:pt>
                <c:pt idx="60775">
                  <c:v>1124</c:v>
                </c:pt>
                <c:pt idx="60776">
                  <c:v>1266</c:v>
                </c:pt>
                <c:pt idx="60777">
                  <c:v>1361</c:v>
                </c:pt>
                <c:pt idx="60778">
                  <c:v>1443</c:v>
                </c:pt>
                <c:pt idx="60779">
                  <c:v>1448</c:v>
                </c:pt>
                <c:pt idx="60780">
                  <c:v>1439</c:v>
                </c:pt>
                <c:pt idx="60781">
                  <c:v>1478</c:v>
                </c:pt>
                <c:pt idx="60782">
                  <c:v>1464</c:v>
                </c:pt>
                <c:pt idx="60783">
                  <c:v>1408</c:v>
                </c:pt>
                <c:pt idx="60784">
                  <c:v>1314</c:v>
                </c:pt>
                <c:pt idx="60785">
                  <c:v>1255</c:v>
                </c:pt>
                <c:pt idx="60786">
                  <c:v>1318</c:v>
                </c:pt>
                <c:pt idx="60787">
                  <c:v>1289</c:v>
                </c:pt>
                <c:pt idx="60788">
                  <c:v>1249</c:v>
                </c:pt>
                <c:pt idx="60789">
                  <c:v>1184</c:v>
                </c:pt>
                <c:pt idx="60790">
                  <c:v>1117</c:v>
                </c:pt>
                <c:pt idx="60791">
                  <c:v>1046</c:v>
                </c:pt>
                <c:pt idx="60792">
                  <c:v>989</c:v>
                </c:pt>
                <c:pt idx="60793">
                  <c:v>947</c:v>
                </c:pt>
                <c:pt idx="60794">
                  <c:v>936</c:v>
                </c:pt>
                <c:pt idx="60795">
                  <c:v>931</c:v>
                </c:pt>
                <c:pt idx="60796">
                  <c:v>942</c:v>
                </c:pt>
                <c:pt idx="60797">
                  <c:v>956</c:v>
                </c:pt>
                <c:pt idx="60798">
                  <c:v>930</c:v>
                </c:pt>
                <c:pt idx="60799">
                  <c:v>1042</c:v>
                </c:pt>
                <c:pt idx="60800">
                  <c:v>1146</c:v>
                </c:pt>
                <c:pt idx="60801">
                  <c:v>1253</c:v>
                </c:pt>
                <c:pt idx="60802">
                  <c:v>1279</c:v>
                </c:pt>
                <c:pt idx="60803">
                  <c:v>1286</c:v>
                </c:pt>
                <c:pt idx="60804">
                  <c:v>1253</c:v>
                </c:pt>
                <c:pt idx="60805">
                  <c:v>1230</c:v>
                </c:pt>
                <c:pt idx="60806">
                  <c:v>1218</c:v>
                </c:pt>
                <c:pt idx="60807">
                  <c:v>1180</c:v>
                </c:pt>
                <c:pt idx="60808">
                  <c:v>1153</c:v>
                </c:pt>
                <c:pt idx="60809">
                  <c:v>1150</c:v>
                </c:pt>
                <c:pt idx="60810">
                  <c:v>1235</c:v>
                </c:pt>
                <c:pt idx="60811">
                  <c:v>1227</c:v>
                </c:pt>
                <c:pt idx="60812">
                  <c:v>1184</c:v>
                </c:pt>
                <c:pt idx="60813">
                  <c:v>1121</c:v>
                </c:pt>
                <c:pt idx="60814">
                  <c:v>1075</c:v>
                </c:pt>
                <c:pt idx="60815">
                  <c:v>1015</c:v>
                </c:pt>
                <c:pt idx="60816">
                  <c:v>981</c:v>
                </c:pt>
                <c:pt idx="60817">
                  <c:v>939</c:v>
                </c:pt>
                <c:pt idx="60818">
                  <c:v>919</c:v>
                </c:pt>
                <c:pt idx="60819">
                  <c:v>904</c:v>
                </c:pt>
                <c:pt idx="60820">
                  <c:v>898</c:v>
                </c:pt>
                <c:pt idx="60821">
                  <c:v>892</c:v>
                </c:pt>
                <c:pt idx="60822">
                  <c:v>844</c:v>
                </c:pt>
                <c:pt idx="60823">
                  <c:v>900</c:v>
                </c:pt>
                <c:pt idx="60824">
                  <c:v>961</c:v>
                </c:pt>
                <c:pt idx="60825">
                  <c:v>1054</c:v>
                </c:pt>
                <c:pt idx="60826">
                  <c:v>1126</c:v>
                </c:pt>
                <c:pt idx="60827">
                  <c:v>1135</c:v>
                </c:pt>
                <c:pt idx="60828">
                  <c:v>1171</c:v>
                </c:pt>
                <c:pt idx="60829">
                  <c:v>1171</c:v>
                </c:pt>
                <c:pt idx="60830">
                  <c:v>1163</c:v>
                </c:pt>
                <c:pt idx="60831">
                  <c:v>1149</c:v>
                </c:pt>
                <c:pt idx="60832">
                  <c:v>1124</c:v>
                </c:pt>
                <c:pt idx="60833">
                  <c:v>1153</c:v>
                </c:pt>
                <c:pt idx="60834">
                  <c:v>1242</c:v>
                </c:pt>
                <c:pt idx="60835">
                  <c:v>1245</c:v>
                </c:pt>
                <c:pt idx="60836">
                  <c:v>1218</c:v>
                </c:pt>
                <c:pt idx="60837">
                  <c:v>1170</c:v>
                </c:pt>
                <c:pt idx="60838">
                  <c:v>1125</c:v>
                </c:pt>
                <c:pt idx="60839">
                  <c:v>1061</c:v>
                </c:pt>
                <c:pt idx="60840">
                  <c:v>1002</c:v>
                </c:pt>
                <c:pt idx="60841">
                  <c:v>973</c:v>
                </c:pt>
                <c:pt idx="60842">
                  <c:v>957</c:v>
                </c:pt>
                <c:pt idx="60843">
                  <c:v>933</c:v>
                </c:pt>
                <c:pt idx="60844">
                  <c:v>930</c:v>
                </c:pt>
                <c:pt idx="60845">
                  <c:v>978</c:v>
                </c:pt>
                <c:pt idx="60846">
                  <c:v>1023</c:v>
                </c:pt>
                <c:pt idx="60847">
                  <c:v>1230</c:v>
                </c:pt>
                <c:pt idx="60848">
                  <c:v>1347</c:v>
                </c:pt>
                <c:pt idx="60849">
                  <c:v>1443</c:v>
                </c:pt>
                <c:pt idx="60850">
                  <c:v>1493</c:v>
                </c:pt>
                <c:pt idx="60851">
                  <c:v>1498</c:v>
                </c:pt>
                <c:pt idx="60852">
                  <c:v>1516</c:v>
                </c:pt>
                <c:pt idx="60853">
                  <c:v>1518</c:v>
                </c:pt>
                <c:pt idx="60854">
                  <c:v>1505</c:v>
                </c:pt>
                <c:pt idx="60855">
                  <c:v>1430</c:v>
                </c:pt>
                <c:pt idx="60856">
                  <c:v>1340</c:v>
                </c:pt>
                <c:pt idx="60857">
                  <c:v>1319</c:v>
                </c:pt>
                <c:pt idx="60858">
                  <c:v>1373</c:v>
                </c:pt>
                <c:pt idx="60859">
                  <c:v>1358</c:v>
                </c:pt>
                <c:pt idx="60860">
                  <c:v>1308</c:v>
                </c:pt>
                <c:pt idx="60861">
                  <c:v>1242</c:v>
                </c:pt>
                <c:pt idx="60862">
                  <c:v>1185</c:v>
                </c:pt>
                <c:pt idx="60863">
                  <c:v>1113</c:v>
                </c:pt>
                <c:pt idx="60864">
                  <c:v>1058</c:v>
                </c:pt>
                <c:pt idx="60865">
                  <c:v>1029</c:v>
                </c:pt>
                <c:pt idx="60866">
                  <c:v>995</c:v>
                </c:pt>
                <c:pt idx="60867">
                  <c:v>980</c:v>
                </c:pt>
                <c:pt idx="60868">
                  <c:v>988</c:v>
                </c:pt>
                <c:pt idx="60869">
                  <c:v>1016</c:v>
                </c:pt>
                <c:pt idx="60870">
                  <c:v>1044</c:v>
                </c:pt>
                <c:pt idx="60871">
                  <c:v>1226</c:v>
                </c:pt>
                <c:pt idx="60872">
                  <c:v>1337</c:v>
                </c:pt>
                <c:pt idx="60873">
                  <c:v>1421</c:v>
                </c:pt>
                <c:pt idx="60874">
                  <c:v>1476</c:v>
                </c:pt>
                <c:pt idx="60875">
                  <c:v>1522</c:v>
                </c:pt>
                <c:pt idx="60876">
                  <c:v>1500</c:v>
                </c:pt>
                <c:pt idx="60877">
                  <c:v>1523</c:v>
                </c:pt>
                <c:pt idx="60878">
                  <c:v>1521</c:v>
                </c:pt>
                <c:pt idx="60879">
                  <c:v>1419</c:v>
                </c:pt>
                <c:pt idx="60880">
                  <c:v>1329</c:v>
                </c:pt>
                <c:pt idx="60881">
                  <c:v>1303</c:v>
                </c:pt>
                <c:pt idx="60882">
                  <c:v>1389</c:v>
                </c:pt>
                <c:pt idx="60883">
                  <c:v>1362</c:v>
                </c:pt>
                <c:pt idx="60884">
                  <c:v>1314</c:v>
                </c:pt>
                <c:pt idx="60885">
                  <c:v>1235</c:v>
                </c:pt>
                <c:pt idx="60886">
                  <c:v>1163</c:v>
                </c:pt>
                <c:pt idx="60887">
                  <c:v>1097</c:v>
                </c:pt>
                <c:pt idx="60888">
                  <c:v>1032</c:v>
                </c:pt>
                <c:pt idx="60889">
                  <c:v>1001</c:v>
                </c:pt>
                <c:pt idx="60890">
                  <c:v>965</c:v>
                </c:pt>
                <c:pt idx="60891">
                  <c:v>953</c:v>
                </c:pt>
                <c:pt idx="60892">
                  <c:v>956</c:v>
                </c:pt>
                <c:pt idx="60893">
                  <c:v>996</c:v>
                </c:pt>
                <c:pt idx="60894">
                  <c:v>1029</c:v>
                </c:pt>
                <c:pt idx="60895">
                  <c:v>1187</c:v>
                </c:pt>
                <c:pt idx="60896">
                  <c:v>1325</c:v>
                </c:pt>
                <c:pt idx="60897">
                  <c:v>1406</c:v>
                </c:pt>
                <c:pt idx="60898">
                  <c:v>1458</c:v>
                </c:pt>
                <c:pt idx="60899">
                  <c:v>1469</c:v>
                </c:pt>
                <c:pt idx="60900">
                  <c:v>1476</c:v>
                </c:pt>
                <c:pt idx="60901">
                  <c:v>1510</c:v>
                </c:pt>
                <c:pt idx="60902">
                  <c:v>1479</c:v>
                </c:pt>
                <c:pt idx="60903">
                  <c:v>1443</c:v>
                </c:pt>
                <c:pt idx="60904">
                  <c:v>1349</c:v>
                </c:pt>
                <c:pt idx="60905">
                  <c:v>1306</c:v>
                </c:pt>
                <c:pt idx="60906">
                  <c:v>1377</c:v>
                </c:pt>
                <c:pt idx="60907">
                  <c:v>1363</c:v>
                </c:pt>
                <c:pt idx="60908">
                  <c:v>1332</c:v>
                </c:pt>
                <c:pt idx="60909">
                  <c:v>1250</c:v>
                </c:pt>
                <c:pt idx="60910">
                  <c:v>1184</c:v>
                </c:pt>
                <c:pt idx="60911">
                  <c:v>1120</c:v>
                </c:pt>
                <c:pt idx="60912">
                  <c:v>1076</c:v>
                </c:pt>
                <c:pt idx="60913">
                  <c:v>1038</c:v>
                </c:pt>
                <c:pt idx="60914">
                  <c:v>1014</c:v>
                </c:pt>
                <c:pt idx="60915">
                  <c:v>989</c:v>
                </c:pt>
                <c:pt idx="60916">
                  <c:v>992</c:v>
                </c:pt>
                <c:pt idx="60917">
                  <c:v>1026</c:v>
                </c:pt>
                <c:pt idx="60918">
                  <c:v>1050</c:v>
                </c:pt>
                <c:pt idx="60919">
                  <c:v>1221</c:v>
                </c:pt>
                <c:pt idx="60920">
                  <c:v>1332</c:v>
                </c:pt>
                <c:pt idx="60921">
                  <c:v>1427</c:v>
                </c:pt>
                <c:pt idx="60922">
                  <c:v>1476</c:v>
                </c:pt>
                <c:pt idx="60923">
                  <c:v>1491</c:v>
                </c:pt>
                <c:pt idx="60924">
                  <c:v>1491</c:v>
                </c:pt>
                <c:pt idx="60925">
                  <c:v>1504</c:v>
                </c:pt>
                <c:pt idx="60926">
                  <c:v>1501</c:v>
                </c:pt>
                <c:pt idx="60927">
                  <c:v>1441</c:v>
                </c:pt>
                <c:pt idx="60928">
                  <c:v>1350</c:v>
                </c:pt>
                <c:pt idx="60929">
                  <c:v>1315</c:v>
                </c:pt>
                <c:pt idx="60930">
                  <c:v>1372</c:v>
                </c:pt>
                <c:pt idx="60931">
                  <c:v>1370</c:v>
                </c:pt>
                <c:pt idx="60932">
                  <c:v>1334</c:v>
                </c:pt>
                <c:pt idx="60933">
                  <c:v>1271</c:v>
                </c:pt>
                <c:pt idx="60934">
                  <c:v>1197</c:v>
                </c:pt>
                <c:pt idx="60935">
                  <c:v>1123</c:v>
                </c:pt>
                <c:pt idx="60936">
                  <c:v>1055</c:v>
                </c:pt>
                <c:pt idx="60937">
                  <c:v>1029</c:v>
                </c:pt>
                <c:pt idx="60938">
                  <c:v>1000</c:v>
                </c:pt>
                <c:pt idx="60939">
                  <c:v>984</c:v>
                </c:pt>
                <c:pt idx="60940">
                  <c:v>989</c:v>
                </c:pt>
                <c:pt idx="60941">
                  <c:v>995</c:v>
                </c:pt>
                <c:pt idx="60942">
                  <c:v>1017</c:v>
                </c:pt>
                <c:pt idx="60943">
                  <c:v>1179</c:v>
                </c:pt>
                <c:pt idx="60944">
                  <c:v>1318</c:v>
                </c:pt>
                <c:pt idx="60945">
                  <c:v>1419</c:v>
                </c:pt>
                <c:pt idx="60946">
                  <c:v>1472</c:v>
                </c:pt>
                <c:pt idx="60947">
                  <c:v>1474</c:v>
                </c:pt>
                <c:pt idx="60948">
                  <c:v>1486</c:v>
                </c:pt>
                <c:pt idx="60949">
                  <c:v>1479</c:v>
                </c:pt>
                <c:pt idx="60950">
                  <c:v>1481</c:v>
                </c:pt>
                <c:pt idx="60951">
                  <c:v>1429</c:v>
                </c:pt>
                <c:pt idx="60952">
                  <c:v>1350</c:v>
                </c:pt>
                <c:pt idx="60953">
                  <c:v>1311</c:v>
                </c:pt>
                <c:pt idx="60954">
                  <c:v>1394</c:v>
                </c:pt>
                <c:pt idx="60955">
                  <c:v>1369</c:v>
                </c:pt>
                <c:pt idx="60956">
                  <c:v>1326</c:v>
                </c:pt>
                <c:pt idx="60957">
                  <c:v>1259</c:v>
                </c:pt>
                <c:pt idx="60958">
                  <c:v>1209</c:v>
                </c:pt>
                <c:pt idx="60959">
                  <c:v>1120</c:v>
                </c:pt>
                <c:pt idx="60960">
                  <c:v>1066</c:v>
                </c:pt>
                <c:pt idx="60961">
                  <c:v>1027</c:v>
                </c:pt>
                <c:pt idx="60962">
                  <c:v>994</c:v>
                </c:pt>
                <c:pt idx="60963">
                  <c:v>969</c:v>
                </c:pt>
                <c:pt idx="60964">
                  <c:v>949</c:v>
                </c:pt>
                <c:pt idx="60965">
                  <c:v>977</c:v>
                </c:pt>
                <c:pt idx="60966">
                  <c:v>947</c:v>
                </c:pt>
                <c:pt idx="60967">
                  <c:v>1037</c:v>
                </c:pt>
                <c:pt idx="60968">
                  <c:v>1212</c:v>
                </c:pt>
                <c:pt idx="60969">
                  <c:v>1303</c:v>
                </c:pt>
                <c:pt idx="60970">
                  <c:v>1350</c:v>
                </c:pt>
                <c:pt idx="60971">
                  <c:v>1343</c:v>
                </c:pt>
                <c:pt idx="60972">
                  <c:v>1305</c:v>
                </c:pt>
                <c:pt idx="60973">
                  <c:v>1291</c:v>
                </c:pt>
                <c:pt idx="60974">
                  <c:v>1274</c:v>
                </c:pt>
                <c:pt idx="60975">
                  <c:v>1256</c:v>
                </c:pt>
                <c:pt idx="60976">
                  <c:v>1220</c:v>
                </c:pt>
                <c:pt idx="60977">
                  <c:v>1231</c:v>
                </c:pt>
                <c:pt idx="60978">
                  <c:v>1320</c:v>
                </c:pt>
                <c:pt idx="60979">
                  <c:v>1303</c:v>
                </c:pt>
                <c:pt idx="60980">
                  <c:v>1270</c:v>
                </c:pt>
                <c:pt idx="60981">
                  <c:v>1202</c:v>
                </c:pt>
                <c:pt idx="60982">
                  <c:v>1163</c:v>
                </c:pt>
                <c:pt idx="60983">
                  <c:v>1100</c:v>
                </c:pt>
                <c:pt idx="60984">
                  <c:v>1045</c:v>
                </c:pt>
                <c:pt idx="60985">
                  <c:v>1002</c:v>
                </c:pt>
                <c:pt idx="60986">
                  <c:v>982</c:v>
                </c:pt>
                <c:pt idx="60987">
                  <c:v>952</c:v>
                </c:pt>
                <c:pt idx="60988">
                  <c:v>940</c:v>
                </c:pt>
                <c:pt idx="60989">
                  <c:v>926</c:v>
                </c:pt>
                <c:pt idx="60990">
                  <c:v>868</c:v>
                </c:pt>
                <c:pt idx="60991">
                  <c:v>926</c:v>
                </c:pt>
                <c:pt idx="60992">
                  <c:v>1002</c:v>
                </c:pt>
                <c:pt idx="60993">
                  <c:v>1086</c:v>
                </c:pt>
                <c:pt idx="60994">
                  <c:v>1130</c:v>
                </c:pt>
                <c:pt idx="60995">
                  <c:v>1165</c:v>
                </c:pt>
                <c:pt idx="60996">
                  <c:v>1171</c:v>
                </c:pt>
                <c:pt idx="60997">
                  <c:v>1163</c:v>
                </c:pt>
                <c:pt idx="60998">
                  <c:v>1173</c:v>
                </c:pt>
                <c:pt idx="60999">
                  <c:v>1144</c:v>
                </c:pt>
                <c:pt idx="61000">
                  <c:v>1154</c:v>
                </c:pt>
                <c:pt idx="61001">
                  <c:v>1134</c:v>
                </c:pt>
                <c:pt idx="61002">
                  <c:v>1242</c:v>
                </c:pt>
                <c:pt idx="61003">
                  <c:v>1234</c:v>
                </c:pt>
                <c:pt idx="61004">
                  <c:v>1208</c:v>
                </c:pt>
                <c:pt idx="61005">
                  <c:v>1178</c:v>
                </c:pt>
                <c:pt idx="61006">
                  <c:v>1142</c:v>
                </c:pt>
                <c:pt idx="61007">
                  <c:v>1085</c:v>
                </c:pt>
                <c:pt idx="61008">
                  <c:v>1035</c:v>
                </c:pt>
                <c:pt idx="61009">
                  <c:v>990</c:v>
                </c:pt>
                <c:pt idx="61010">
                  <c:v>964</c:v>
                </c:pt>
                <c:pt idx="61011">
                  <c:v>943</c:v>
                </c:pt>
                <c:pt idx="61012">
                  <c:v>932</c:v>
                </c:pt>
                <c:pt idx="61013">
                  <c:v>956</c:v>
                </c:pt>
                <c:pt idx="61014">
                  <c:v>1000</c:v>
                </c:pt>
                <c:pt idx="61015">
                  <c:v>1198</c:v>
                </c:pt>
                <c:pt idx="61016">
                  <c:v>1346</c:v>
                </c:pt>
                <c:pt idx="61017">
                  <c:v>1438</c:v>
                </c:pt>
                <c:pt idx="61018">
                  <c:v>1487</c:v>
                </c:pt>
                <c:pt idx="61019">
                  <c:v>1491</c:v>
                </c:pt>
                <c:pt idx="61020">
                  <c:v>1505</c:v>
                </c:pt>
                <c:pt idx="61021">
                  <c:v>1534</c:v>
                </c:pt>
                <c:pt idx="61022">
                  <c:v>1529</c:v>
                </c:pt>
                <c:pt idx="61023">
                  <c:v>1439</c:v>
                </c:pt>
                <c:pt idx="61024">
                  <c:v>1377</c:v>
                </c:pt>
                <c:pt idx="61025">
                  <c:v>1275</c:v>
                </c:pt>
                <c:pt idx="61026">
                  <c:v>1386</c:v>
                </c:pt>
                <c:pt idx="61027">
                  <c:v>1383</c:v>
                </c:pt>
                <c:pt idx="61028">
                  <c:v>1323</c:v>
                </c:pt>
                <c:pt idx="61029">
                  <c:v>1279</c:v>
                </c:pt>
                <c:pt idx="61030">
                  <c:v>1223</c:v>
                </c:pt>
                <c:pt idx="61031">
                  <c:v>1155</c:v>
                </c:pt>
                <c:pt idx="61032">
                  <c:v>1086</c:v>
                </c:pt>
                <c:pt idx="61033">
                  <c:v>1042</c:v>
                </c:pt>
                <c:pt idx="61034">
                  <c:v>1004</c:v>
                </c:pt>
                <c:pt idx="61035">
                  <c:v>995</c:v>
                </c:pt>
                <c:pt idx="61036">
                  <c:v>976</c:v>
                </c:pt>
                <c:pt idx="61037">
                  <c:v>981</c:v>
                </c:pt>
                <c:pt idx="61038">
                  <c:v>999</c:v>
                </c:pt>
                <c:pt idx="61039">
                  <c:v>1206</c:v>
                </c:pt>
                <c:pt idx="61040">
                  <c:v>1342</c:v>
                </c:pt>
                <c:pt idx="61041">
                  <c:v>1441</c:v>
                </c:pt>
                <c:pt idx="61042">
                  <c:v>1471</c:v>
                </c:pt>
                <c:pt idx="61043">
                  <c:v>1494</c:v>
                </c:pt>
                <c:pt idx="61044">
                  <c:v>1494</c:v>
                </c:pt>
                <c:pt idx="61045">
                  <c:v>1517</c:v>
                </c:pt>
                <c:pt idx="61046">
                  <c:v>1496</c:v>
                </c:pt>
                <c:pt idx="61047">
                  <c:v>1458</c:v>
                </c:pt>
                <c:pt idx="61048">
                  <c:v>1358</c:v>
                </c:pt>
                <c:pt idx="61049">
                  <c:v>1302</c:v>
                </c:pt>
                <c:pt idx="61050">
                  <c:v>1377</c:v>
                </c:pt>
                <c:pt idx="61051">
                  <c:v>1363</c:v>
                </c:pt>
                <c:pt idx="61052">
                  <c:v>1333</c:v>
                </c:pt>
                <c:pt idx="61053">
                  <c:v>1263</c:v>
                </c:pt>
                <c:pt idx="61054">
                  <c:v>1201</c:v>
                </c:pt>
                <c:pt idx="61055">
                  <c:v>1121</c:v>
                </c:pt>
                <c:pt idx="61056">
                  <c:v>1072</c:v>
                </c:pt>
                <c:pt idx="61057">
                  <c:v>1033</c:v>
                </c:pt>
                <c:pt idx="61058">
                  <c:v>999</c:v>
                </c:pt>
                <c:pt idx="61059">
                  <c:v>987</c:v>
                </c:pt>
                <c:pt idx="61060">
                  <c:v>992</c:v>
                </c:pt>
                <c:pt idx="61061">
                  <c:v>1006</c:v>
                </c:pt>
                <c:pt idx="61062">
                  <c:v>1025</c:v>
                </c:pt>
                <c:pt idx="61063">
                  <c:v>1206</c:v>
                </c:pt>
                <c:pt idx="61064">
                  <c:v>1326</c:v>
                </c:pt>
                <c:pt idx="61065">
                  <c:v>1419</c:v>
                </c:pt>
                <c:pt idx="61066">
                  <c:v>1459</c:v>
                </c:pt>
                <c:pt idx="61067">
                  <c:v>1477</c:v>
                </c:pt>
                <c:pt idx="61068">
                  <c:v>1472</c:v>
                </c:pt>
                <c:pt idx="61069">
                  <c:v>1486</c:v>
                </c:pt>
                <c:pt idx="61070">
                  <c:v>1466</c:v>
                </c:pt>
                <c:pt idx="61071">
                  <c:v>1421</c:v>
                </c:pt>
                <c:pt idx="61072">
                  <c:v>1349</c:v>
                </c:pt>
                <c:pt idx="61073">
                  <c:v>1287</c:v>
                </c:pt>
                <c:pt idx="61074">
                  <c:v>1362</c:v>
                </c:pt>
                <c:pt idx="61075">
                  <c:v>1349</c:v>
                </c:pt>
                <c:pt idx="61076">
                  <c:v>1197</c:v>
                </c:pt>
                <c:pt idx="61077">
                  <c:v>1190</c:v>
                </c:pt>
                <c:pt idx="61078">
                  <c:v>1164</c:v>
                </c:pt>
                <c:pt idx="61079">
                  <c:v>1087</c:v>
                </c:pt>
                <c:pt idx="61080">
                  <c:v>1020</c:v>
                </c:pt>
                <c:pt idx="61081">
                  <c:v>986</c:v>
                </c:pt>
                <c:pt idx="61082">
                  <c:v>951</c:v>
                </c:pt>
                <c:pt idx="61083">
                  <c:v>945</c:v>
                </c:pt>
                <c:pt idx="61084">
                  <c:v>929</c:v>
                </c:pt>
                <c:pt idx="61085">
                  <c:v>965</c:v>
                </c:pt>
                <c:pt idx="61086">
                  <c:v>977</c:v>
                </c:pt>
                <c:pt idx="61087">
                  <c:v>1163</c:v>
                </c:pt>
                <c:pt idx="61088">
                  <c:v>1274</c:v>
                </c:pt>
                <c:pt idx="61089">
                  <c:v>1364</c:v>
                </c:pt>
                <c:pt idx="61090">
                  <c:v>1424</c:v>
                </c:pt>
                <c:pt idx="61091">
                  <c:v>1428</c:v>
                </c:pt>
                <c:pt idx="61092">
                  <c:v>1396</c:v>
                </c:pt>
                <c:pt idx="61093">
                  <c:v>1402</c:v>
                </c:pt>
                <c:pt idx="61094">
                  <c:v>1374</c:v>
                </c:pt>
                <c:pt idx="61095">
                  <c:v>1312</c:v>
                </c:pt>
                <c:pt idx="61096">
                  <c:v>1257</c:v>
                </c:pt>
                <c:pt idx="61097">
                  <c:v>1218</c:v>
                </c:pt>
                <c:pt idx="61098">
                  <c:v>1294</c:v>
                </c:pt>
                <c:pt idx="61099">
                  <c:v>1282</c:v>
                </c:pt>
                <c:pt idx="61100">
                  <c:v>1264</c:v>
                </c:pt>
                <c:pt idx="61101">
                  <c:v>1176</c:v>
                </c:pt>
                <c:pt idx="61102">
                  <c:v>1125</c:v>
                </c:pt>
                <c:pt idx="61103">
                  <c:v>1059</c:v>
                </c:pt>
                <c:pt idx="61104">
                  <c:v>997</c:v>
                </c:pt>
                <c:pt idx="61105">
                  <c:v>974</c:v>
                </c:pt>
                <c:pt idx="61106">
                  <c:v>948</c:v>
                </c:pt>
                <c:pt idx="61107">
                  <c:v>929</c:v>
                </c:pt>
                <c:pt idx="61108">
                  <c:v>930</c:v>
                </c:pt>
                <c:pt idx="61109">
                  <c:v>956</c:v>
                </c:pt>
                <c:pt idx="61110">
                  <c:v>972</c:v>
                </c:pt>
                <c:pt idx="61111">
                  <c:v>1115</c:v>
                </c:pt>
                <c:pt idx="61112">
                  <c:v>1256</c:v>
                </c:pt>
                <c:pt idx="61113">
                  <c:v>1353</c:v>
                </c:pt>
                <c:pt idx="61114">
                  <c:v>1403</c:v>
                </c:pt>
                <c:pt idx="61115">
                  <c:v>1424</c:v>
                </c:pt>
                <c:pt idx="61116">
                  <c:v>1413</c:v>
                </c:pt>
                <c:pt idx="61117">
                  <c:v>1387</c:v>
                </c:pt>
                <c:pt idx="61118">
                  <c:v>1364</c:v>
                </c:pt>
                <c:pt idx="61119">
                  <c:v>1314</c:v>
                </c:pt>
                <c:pt idx="61120">
                  <c:v>1218</c:v>
                </c:pt>
                <c:pt idx="61121">
                  <c:v>1196</c:v>
                </c:pt>
                <c:pt idx="61122">
                  <c:v>1289</c:v>
                </c:pt>
                <c:pt idx="61123">
                  <c:v>1256</c:v>
                </c:pt>
                <c:pt idx="61124">
                  <c:v>1261</c:v>
                </c:pt>
                <c:pt idx="61125">
                  <c:v>1192</c:v>
                </c:pt>
                <c:pt idx="61126">
                  <c:v>1128</c:v>
                </c:pt>
                <c:pt idx="61127">
                  <c:v>1054</c:v>
                </c:pt>
                <c:pt idx="61128">
                  <c:v>1010</c:v>
                </c:pt>
                <c:pt idx="61129">
                  <c:v>962</c:v>
                </c:pt>
                <c:pt idx="61130">
                  <c:v>938</c:v>
                </c:pt>
                <c:pt idx="61131">
                  <c:v>919</c:v>
                </c:pt>
                <c:pt idx="61132">
                  <c:v>923</c:v>
                </c:pt>
                <c:pt idx="61133">
                  <c:v>926</c:v>
                </c:pt>
                <c:pt idx="61134">
                  <c:v>912</c:v>
                </c:pt>
                <c:pt idx="61135">
                  <c:v>1007</c:v>
                </c:pt>
                <c:pt idx="61136">
                  <c:v>1134</c:v>
                </c:pt>
                <c:pt idx="61137">
                  <c:v>1206</c:v>
                </c:pt>
                <c:pt idx="61138">
                  <c:v>1259</c:v>
                </c:pt>
                <c:pt idx="61139">
                  <c:v>1251</c:v>
                </c:pt>
                <c:pt idx="61140">
                  <c:v>1214</c:v>
                </c:pt>
                <c:pt idx="61141">
                  <c:v>1220</c:v>
                </c:pt>
                <c:pt idx="61142">
                  <c:v>1217</c:v>
                </c:pt>
                <c:pt idx="61143">
                  <c:v>1197</c:v>
                </c:pt>
                <c:pt idx="61144">
                  <c:v>1196</c:v>
                </c:pt>
                <c:pt idx="61145">
                  <c:v>1182</c:v>
                </c:pt>
                <c:pt idx="61146">
                  <c:v>1269</c:v>
                </c:pt>
                <c:pt idx="61147">
                  <c:v>1254</c:v>
                </c:pt>
                <c:pt idx="61148">
                  <c:v>1198</c:v>
                </c:pt>
                <c:pt idx="61149">
                  <c:v>1149</c:v>
                </c:pt>
                <c:pt idx="61150">
                  <c:v>1106</c:v>
                </c:pt>
                <c:pt idx="61151">
                  <c:v>1060</c:v>
                </c:pt>
                <c:pt idx="61152">
                  <c:v>1029</c:v>
                </c:pt>
                <c:pt idx="61153">
                  <c:v>1010</c:v>
                </c:pt>
                <c:pt idx="61154">
                  <c:v>975</c:v>
                </c:pt>
                <c:pt idx="61155">
                  <c:v>952</c:v>
                </c:pt>
                <c:pt idx="61156">
                  <c:v>928</c:v>
                </c:pt>
                <c:pt idx="61157">
                  <c:v>917</c:v>
                </c:pt>
                <c:pt idx="61158">
                  <c:v>861</c:v>
                </c:pt>
                <c:pt idx="61159">
                  <c:v>896</c:v>
                </c:pt>
                <c:pt idx="61160">
                  <c:v>952</c:v>
                </c:pt>
                <c:pt idx="61161">
                  <c:v>961</c:v>
                </c:pt>
                <c:pt idx="61162">
                  <c:v>976</c:v>
                </c:pt>
                <c:pt idx="61163">
                  <c:v>984</c:v>
                </c:pt>
                <c:pt idx="61164">
                  <c:v>970</c:v>
                </c:pt>
                <c:pt idx="61165">
                  <c:v>980</c:v>
                </c:pt>
                <c:pt idx="61166">
                  <c:v>934</c:v>
                </c:pt>
                <c:pt idx="61167">
                  <c:v>915</c:v>
                </c:pt>
                <c:pt idx="61168">
                  <c:v>919</c:v>
                </c:pt>
                <c:pt idx="61169">
                  <c:v>935</c:v>
                </c:pt>
                <c:pt idx="61170">
                  <c:v>1056</c:v>
                </c:pt>
                <c:pt idx="61171">
                  <c:v>1084</c:v>
                </c:pt>
                <c:pt idx="61172">
                  <c:v>1077</c:v>
                </c:pt>
                <c:pt idx="61173">
                  <c:v>1062</c:v>
                </c:pt>
                <c:pt idx="61174">
                  <c:v>1033</c:v>
                </c:pt>
                <c:pt idx="61175">
                  <c:v>985</c:v>
                </c:pt>
                <c:pt idx="61176">
                  <c:v>953</c:v>
                </c:pt>
                <c:pt idx="61177">
                  <c:v>910</c:v>
                </c:pt>
                <c:pt idx="61178">
                  <c:v>900</c:v>
                </c:pt>
                <c:pt idx="61179">
                  <c:v>892</c:v>
                </c:pt>
                <c:pt idx="61180">
                  <c:v>876</c:v>
                </c:pt>
                <c:pt idx="61181">
                  <c:v>887</c:v>
                </c:pt>
                <c:pt idx="61182">
                  <c:v>857</c:v>
                </c:pt>
                <c:pt idx="61183">
                  <c:v>900</c:v>
                </c:pt>
                <c:pt idx="61184">
                  <c:v>960</c:v>
                </c:pt>
                <c:pt idx="61185">
                  <c:v>1015</c:v>
                </c:pt>
                <c:pt idx="61186">
                  <c:v>1081</c:v>
                </c:pt>
                <c:pt idx="61187">
                  <c:v>1103</c:v>
                </c:pt>
                <c:pt idx="61188">
                  <c:v>1120</c:v>
                </c:pt>
                <c:pt idx="61189">
                  <c:v>1105</c:v>
                </c:pt>
                <c:pt idx="61190">
                  <c:v>1105</c:v>
                </c:pt>
                <c:pt idx="61191">
                  <c:v>1065</c:v>
                </c:pt>
                <c:pt idx="61192">
                  <c:v>1064</c:v>
                </c:pt>
                <c:pt idx="61193">
                  <c:v>1088</c:v>
                </c:pt>
                <c:pt idx="61194">
                  <c:v>1184</c:v>
                </c:pt>
                <c:pt idx="61195">
                  <c:v>1191</c:v>
                </c:pt>
                <c:pt idx="61196">
                  <c:v>1168</c:v>
                </c:pt>
                <c:pt idx="61197">
                  <c:v>1135</c:v>
                </c:pt>
                <c:pt idx="61198">
                  <c:v>1085</c:v>
                </c:pt>
                <c:pt idx="61199">
                  <c:v>1025</c:v>
                </c:pt>
                <c:pt idx="61200">
                  <c:v>970</c:v>
                </c:pt>
                <c:pt idx="61201">
                  <c:v>939</c:v>
                </c:pt>
                <c:pt idx="61202">
                  <c:v>917</c:v>
                </c:pt>
                <c:pt idx="61203">
                  <c:v>892</c:v>
                </c:pt>
                <c:pt idx="61204">
                  <c:v>897</c:v>
                </c:pt>
                <c:pt idx="61205">
                  <c:v>945</c:v>
                </c:pt>
                <c:pt idx="61206">
                  <c:v>973</c:v>
                </c:pt>
                <c:pt idx="61207">
                  <c:v>1126</c:v>
                </c:pt>
                <c:pt idx="61208">
                  <c:v>1264</c:v>
                </c:pt>
                <c:pt idx="61209">
                  <c:v>1366</c:v>
                </c:pt>
                <c:pt idx="61210">
                  <c:v>1409</c:v>
                </c:pt>
                <c:pt idx="61211">
                  <c:v>1419</c:v>
                </c:pt>
                <c:pt idx="61212">
                  <c:v>1441</c:v>
                </c:pt>
                <c:pt idx="61213">
                  <c:v>1448</c:v>
                </c:pt>
                <c:pt idx="61214">
                  <c:v>1419</c:v>
                </c:pt>
                <c:pt idx="61215">
                  <c:v>1370</c:v>
                </c:pt>
                <c:pt idx="61216">
                  <c:v>1279</c:v>
                </c:pt>
                <c:pt idx="61217">
                  <c:v>1234</c:v>
                </c:pt>
                <c:pt idx="61218">
                  <c:v>1324</c:v>
                </c:pt>
                <c:pt idx="61219">
                  <c:v>1279</c:v>
                </c:pt>
                <c:pt idx="61220">
                  <c:v>1256</c:v>
                </c:pt>
                <c:pt idx="61221">
                  <c:v>1213</c:v>
                </c:pt>
                <c:pt idx="61222">
                  <c:v>1154</c:v>
                </c:pt>
                <c:pt idx="61223">
                  <c:v>1082</c:v>
                </c:pt>
                <c:pt idx="61224">
                  <c:v>1032</c:v>
                </c:pt>
                <c:pt idx="61225">
                  <c:v>980</c:v>
                </c:pt>
                <c:pt idx="61226">
                  <c:v>965</c:v>
                </c:pt>
                <c:pt idx="61227">
                  <c:v>950</c:v>
                </c:pt>
                <c:pt idx="61228">
                  <c:v>952</c:v>
                </c:pt>
                <c:pt idx="61229">
                  <c:v>978</c:v>
                </c:pt>
                <c:pt idx="61230">
                  <c:v>997</c:v>
                </c:pt>
                <c:pt idx="61231">
                  <c:v>1148</c:v>
                </c:pt>
                <c:pt idx="61232">
                  <c:v>1281</c:v>
                </c:pt>
                <c:pt idx="61233">
                  <c:v>1377</c:v>
                </c:pt>
                <c:pt idx="61234">
                  <c:v>1430</c:v>
                </c:pt>
                <c:pt idx="61235">
                  <c:v>1452</c:v>
                </c:pt>
                <c:pt idx="61236">
                  <c:v>1472</c:v>
                </c:pt>
                <c:pt idx="61237">
                  <c:v>1476</c:v>
                </c:pt>
                <c:pt idx="61238">
                  <c:v>1473</c:v>
                </c:pt>
                <c:pt idx="61239">
                  <c:v>1402</c:v>
                </c:pt>
                <c:pt idx="61240">
                  <c:v>1324</c:v>
                </c:pt>
                <c:pt idx="61241">
                  <c:v>1256</c:v>
                </c:pt>
                <c:pt idx="61242">
                  <c:v>1359</c:v>
                </c:pt>
                <c:pt idx="61243">
                  <c:v>1330</c:v>
                </c:pt>
                <c:pt idx="61244">
                  <c:v>1293</c:v>
                </c:pt>
                <c:pt idx="61245">
                  <c:v>1223</c:v>
                </c:pt>
                <c:pt idx="61246">
                  <c:v>1178</c:v>
                </c:pt>
                <c:pt idx="61247">
                  <c:v>1116</c:v>
                </c:pt>
                <c:pt idx="61248">
                  <c:v>1048</c:v>
                </c:pt>
                <c:pt idx="61249">
                  <c:v>1015</c:v>
                </c:pt>
                <c:pt idx="61250">
                  <c:v>974</c:v>
                </c:pt>
                <c:pt idx="61251">
                  <c:v>955</c:v>
                </c:pt>
                <c:pt idx="61252">
                  <c:v>955</c:v>
                </c:pt>
                <c:pt idx="61253">
                  <c:v>974</c:v>
                </c:pt>
                <c:pt idx="61254">
                  <c:v>1002</c:v>
                </c:pt>
                <c:pt idx="61255">
                  <c:v>1134</c:v>
                </c:pt>
                <c:pt idx="61256">
                  <c:v>1279</c:v>
                </c:pt>
                <c:pt idx="61257">
                  <c:v>1381</c:v>
                </c:pt>
                <c:pt idx="61258">
                  <c:v>1415</c:v>
                </c:pt>
                <c:pt idx="61259">
                  <c:v>1427</c:v>
                </c:pt>
                <c:pt idx="61260">
                  <c:v>1440</c:v>
                </c:pt>
                <c:pt idx="61261">
                  <c:v>1462</c:v>
                </c:pt>
                <c:pt idx="61262">
                  <c:v>1457</c:v>
                </c:pt>
                <c:pt idx="61263">
                  <c:v>1405</c:v>
                </c:pt>
                <c:pt idx="61264">
                  <c:v>1328</c:v>
                </c:pt>
                <c:pt idx="61265">
                  <c:v>1235</c:v>
                </c:pt>
                <c:pt idx="61266">
                  <c:v>1336</c:v>
                </c:pt>
                <c:pt idx="61267">
                  <c:v>1323</c:v>
                </c:pt>
                <c:pt idx="61268">
                  <c:v>1273</c:v>
                </c:pt>
                <c:pt idx="61269">
                  <c:v>1245</c:v>
                </c:pt>
                <c:pt idx="61270">
                  <c:v>1191</c:v>
                </c:pt>
                <c:pt idx="61271">
                  <c:v>1113</c:v>
                </c:pt>
                <c:pt idx="61272">
                  <c:v>1057</c:v>
                </c:pt>
                <c:pt idx="61273">
                  <c:v>1023</c:v>
                </c:pt>
                <c:pt idx="61274">
                  <c:v>979</c:v>
                </c:pt>
                <c:pt idx="61275">
                  <c:v>947</c:v>
                </c:pt>
                <c:pt idx="61276">
                  <c:v>926</c:v>
                </c:pt>
                <c:pt idx="61277">
                  <c:v>984</c:v>
                </c:pt>
                <c:pt idx="61278">
                  <c:v>1020</c:v>
                </c:pt>
                <c:pt idx="61279">
                  <c:v>1129</c:v>
                </c:pt>
                <c:pt idx="61280">
                  <c:v>1266</c:v>
                </c:pt>
                <c:pt idx="61281">
                  <c:v>1354</c:v>
                </c:pt>
                <c:pt idx="61282">
                  <c:v>1411</c:v>
                </c:pt>
                <c:pt idx="61283">
                  <c:v>1408</c:v>
                </c:pt>
                <c:pt idx="61284">
                  <c:v>1417</c:v>
                </c:pt>
                <c:pt idx="61285">
                  <c:v>1412</c:v>
                </c:pt>
                <c:pt idx="61286">
                  <c:v>1387</c:v>
                </c:pt>
                <c:pt idx="61287">
                  <c:v>1337</c:v>
                </c:pt>
                <c:pt idx="61288">
                  <c:v>1269</c:v>
                </c:pt>
                <c:pt idx="61289">
                  <c:v>1221</c:v>
                </c:pt>
                <c:pt idx="61290">
                  <c:v>1313</c:v>
                </c:pt>
                <c:pt idx="61291">
                  <c:v>1293</c:v>
                </c:pt>
                <c:pt idx="61292">
                  <c:v>1247</c:v>
                </c:pt>
                <c:pt idx="61293">
                  <c:v>1216</c:v>
                </c:pt>
                <c:pt idx="61294">
                  <c:v>1187</c:v>
                </c:pt>
                <c:pt idx="61295">
                  <c:v>1114</c:v>
                </c:pt>
                <c:pt idx="61296">
                  <c:v>1056</c:v>
                </c:pt>
                <c:pt idx="61297">
                  <c:v>1006</c:v>
                </c:pt>
                <c:pt idx="61298">
                  <c:v>988</c:v>
                </c:pt>
                <c:pt idx="61299">
                  <c:v>969</c:v>
                </c:pt>
                <c:pt idx="61300">
                  <c:v>949</c:v>
                </c:pt>
                <c:pt idx="61301">
                  <c:v>949</c:v>
                </c:pt>
                <c:pt idx="61302">
                  <c:v>910</c:v>
                </c:pt>
                <c:pt idx="61303">
                  <c:v>1010</c:v>
                </c:pt>
                <c:pt idx="61304">
                  <c:v>1133</c:v>
                </c:pt>
                <c:pt idx="61305">
                  <c:v>1226</c:v>
                </c:pt>
                <c:pt idx="61306">
                  <c:v>1236</c:v>
                </c:pt>
                <c:pt idx="61307">
                  <c:v>1251</c:v>
                </c:pt>
                <c:pt idx="61308">
                  <c:v>1226</c:v>
                </c:pt>
                <c:pt idx="61309">
                  <c:v>1227</c:v>
                </c:pt>
                <c:pt idx="61310">
                  <c:v>1217</c:v>
                </c:pt>
                <c:pt idx="61311">
                  <c:v>1204</c:v>
                </c:pt>
                <c:pt idx="61312">
                  <c:v>1187</c:v>
                </c:pt>
                <c:pt idx="61313">
                  <c:v>1146</c:v>
                </c:pt>
                <c:pt idx="61314">
                  <c:v>1304</c:v>
                </c:pt>
                <c:pt idx="61315">
                  <c:v>1276</c:v>
                </c:pt>
                <c:pt idx="61316">
                  <c:v>1245</c:v>
                </c:pt>
                <c:pt idx="61317">
                  <c:v>1196</c:v>
                </c:pt>
                <c:pt idx="61318">
                  <c:v>1134</c:v>
                </c:pt>
                <c:pt idx="61319">
                  <c:v>1084</c:v>
                </c:pt>
                <c:pt idx="61320">
                  <c:v>1031</c:v>
                </c:pt>
                <c:pt idx="61321">
                  <c:v>996</c:v>
                </c:pt>
                <c:pt idx="61322">
                  <c:v>980</c:v>
                </c:pt>
                <c:pt idx="61323">
                  <c:v>942</c:v>
                </c:pt>
                <c:pt idx="61324">
                  <c:v>937</c:v>
                </c:pt>
                <c:pt idx="61325">
                  <c:v>918</c:v>
                </c:pt>
                <c:pt idx="61326">
                  <c:v>856</c:v>
                </c:pt>
                <c:pt idx="61327">
                  <c:v>883</c:v>
                </c:pt>
                <c:pt idx="61328">
                  <c:v>923</c:v>
                </c:pt>
                <c:pt idx="61329">
                  <c:v>952</c:v>
                </c:pt>
                <c:pt idx="61330">
                  <c:v>976</c:v>
                </c:pt>
                <c:pt idx="61331">
                  <c:v>980</c:v>
                </c:pt>
                <c:pt idx="61332">
                  <c:v>982</c:v>
                </c:pt>
                <c:pt idx="61333">
                  <c:v>985</c:v>
                </c:pt>
                <c:pt idx="61334">
                  <c:v>981</c:v>
                </c:pt>
                <c:pt idx="61335">
                  <c:v>959</c:v>
                </c:pt>
                <c:pt idx="61336">
                  <c:v>955</c:v>
                </c:pt>
                <c:pt idx="61337">
                  <c:v>950</c:v>
                </c:pt>
                <c:pt idx="61338">
                  <c:v>1085</c:v>
                </c:pt>
                <c:pt idx="61339">
                  <c:v>1095</c:v>
                </c:pt>
                <c:pt idx="61340">
                  <c:v>1102</c:v>
                </c:pt>
                <c:pt idx="61341">
                  <c:v>1068</c:v>
                </c:pt>
                <c:pt idx="61342">
                  <c:v>1038</c:v>
                </c:pt>
                <c:pt idx="61343">
                  <c:v>992</c:v>
                </c:pt>
                <c:pt idx="61344">
                  <c:v>973</c:v>
                </c:pt>
                <c:pt idx="61345">
                  <c:v>955</c:v>
                </c:pt>
                <c:pt idx="61346">
                  <c:v>937</c:v>
                </c:pt>
                <c:pt idx="61347">
                  <c:v>915</c:v>
                </c:pt>
                <c:pt idx="61348">
                  <c:v>914</c:v>
                </c:pt>
                <c:pt idx="61349">
                  <c:v>924</c:v>
                </c:pt>
                <c:pt idx="61350">
                  <c:v>892</c:v>
                </c:pt>
                <c:pt idx="61351">
                  <c:v>938</c:v>
                </c:pt>
                <c:pt idx="61352">
                  <c:v>969</c:v>
                </c:pt>
                <c:pt idx="61353">
                  <c:v>1047</c:v>
                </c:pt>
                <c:pt idx="61354">
                  <c:v>1107</c:v>
                </c:pt>
                <c:pt idx="61355">
                  <c:v>1134</c:v>
                </c:pt>
                <c:pt idx="61356">
                  <c:v>1165</c:v>
                </c:pt>
                <c:pt idx="61357">
                  <c:v>1176</c:v>
                </c:pt>
                <c:pt idx="61358">
                  <c:v>1145</c:v>
                </c:pt>
                <c:pt idx="61359">
                  <c:v>1121</c:v>
                </c:pt>
                <c:pt idx="61360">
                  <c:v>1102</c:v>
                </c:pt>
                <c:pt idx="61361">
                  <c:v>1103</c:v>
                </c:pt>
                <c:pt idx="61362">
                  <c:v>1200</c:v>
                </c:pt>
                <c:pt idx="61363">
                  <c:v>1189</c:v>
                </c:pt>
                <c:pt idx="61364">
                  <c:v>1193</c:v>
                </c:pt>
                <c:pt idx="61365">
                  <c:v>1173</c:v>
                </c:pt>
                <c:pt idx="61366">
                  <c:v>1120</c:v>
                </c:pt>
                <c:pt idx="61367">
                  <c:v>1066</c:v>
                </c:pt>
                <c:pt idx="61368">
                  <c:v>1012</c:v>
                </c:pt>
                <c:pt idx="61369">
                  <c:v>979</c:v>
                </c:pt>
                <c:pt idx="61370">
                  <c:v>953</c:v>
                </c:pt>
                <c:pt idx="61371">
                  <c:v>943</c:v>
                </c:pt>
                <c:pt idx="61372">
                  <c:v>929</c:v>
                </c:pt>
                <c:pt idx="61373">
                  <c:v>968</c:v>
                </c:pt>
                <c:pt idx="61374">
                  <c:v>983</c:v>
                </c:pt>
                <c:pt idx="61375">
                  <c:v>1166</c:v>
                </c:pt>
                <c:pt idx="61376">
                  <c:v>1313</c:v>
                </c:pt>
                <c:pt idx="61377">
                  <c:v>1427</c:v>
                </c:pt>
                <c:pt idx="61378">
                  <c:v>1476</c:v>
                </c:pt>
                <c:pt idx="61379">
                  <c:v>1511</c:v>
                </c:pt>
                <c:pt idx="61380">
                  <c:v>1494</c:v>
                </c:pt>
                <c:pt idx="61381">
                  <c:v>1525</c:v>
                </c:pt>
                <c:pt idx="61382">
                  <c:v>1534</c:v>
                </c:pt>
                <c:pt idx="61383">
                  <c:v>1468</c:v>
                </c:pt>
                <c:pt idx="61384">
                  <c:v>1368</c:v>
                </c:pt>
                <c:pt idx="61385">
                  <c:v>1269</c:v>
                </c:pt>
                <c:pt idx="61386">
                  <c:v>1352</c:v>
                </c:pt>
                <c:pt idx="61387">
                  <c:v>1323</c:v>
                </c:pt>
                <c:pt idx="61388">
                  <c:v>1283</c:v>
                </c:pt>
                <c:pt idx="61389">
                  <c:v>1229</c:v>
                </c:pt>
                <c:pt idx="61390">
                  <c:v>1158</c:v>
                </c:pt>
                <c:pt idx="61391">
                  <c:v>1091</c:v>
                </c:pt>
                <c:pt idx="61392">
                  <c:v>1002</c:v>
                </c:pt>
                <c:pt idx="61393">
                  <c:v>988</c:v>
                </c:pt>
                <c:pt idx="61394">
                  <c:v>965</c:v>
                </c:pt>
                <c:pt idx="61395">
                  <c:v>922</c:v>
                </c:pt>
                <c:pt idx="61396">
                  <c:v>920</c:v>
                </c:pt>
                <c:pt idx="61397">
                  <c:v>936</c:v>
                </c:pt>
                <c:pt idx="61398">
                  <c:v>971</c:v>
                </c:pt>
                <c:pt idx="61399">
                  <c:v>1145</c:v>
                </c:pt>
                <c:pt idx="61400">
                  <c:v>1290</c:v>
                </c:pt>
                <c:pt idx="61401">
                  <c:v>1382</c:v>
                </c:pt>
                <c:pt idx="61402">
                  <c:v>1451</c:v>
                </c:pt>
                <c:pt idx="61403">
                  <c:v>1457</c:v>
                </c:pt>
                <c:pt idx="61404">
                  <c:v>1458</c:v>
                </c:pt>
                <c:pt idx="61405">
                  <c:v>1478</c:v>
                </c:pt>
                <c:pt idx="61406">
                  <c:v>1474</c:v>
                </c:pt>
                <c:pt idx="61407">
                  <c:v>1441</c:v>
                </c:pt>
                <c:pt idx="61408">
                  <c:v>1332</c:v>
                </c:pt>
                <c:pt idx="61409">
                  <c:v>1237</c:v>
                </c:pt>
                <c:pt idx="61410">
                  <c:v>1334</c:v>
                </c:pt>
                <c:pt idx="61411">
                  <c:v>1307</c:v>
                </c:pt>
                <c:pt idx="61412">
                  <c:v>1264</c:v>
                </c:pt>
                <c:pt idx="61413">
                  <c:v>1219</c:v>
                </c:pt>
                <c:pt idx="61414">
                  <c:v>1158</c:v>
                </c:pt>
                <c:pt idx="61415">
                  <c:v>1096</c:v>
                </c:pt>
                <c:pt idx="61416">
                  <c:v>1031</c:v>
                </c:pt>
                <c:pt idx="61417">
                  <c:v>993</c:v>
                </c:pt>
                <c:pt idx="61418">
                  <c:v>958</c:v>
                </c:pt>
                <c:pt idx="61419">
                  <c:v>936</c:v>
                </c:pt>
                <c:pt idx="61420">
                  <c:v>944</c:v>
                </c:pt>
                <c:pt idx="61421">
                  <c:v>972</c:v>
                </c:pt>
                <c:pt idx="61422">
                  <c:v>986</c:v>
                </c:pt>
                <c:pt idx="61423">
                  <c:v>1158</c:v>
                </c:pt>
                <c:pt idx="61424">
                  <c:v>1291</c:v>
                </c:pt>
                <c:pt idx="61425">
                  <c:v>1380</c:v>
                </c:pt>
                <c:pt idx="61426">
                  <c:v>1448</c:v>
                </c:pt>
                <c:pt idx="61427">
                  <c:v>1473</c:v>
                </c:pt>
                <c:pt idx="61428">
                  <c:v>1471</c:v>
                </c:pt>
                <c:pt idx="61429">
                  <c:v>1497</c:v>
                </c:pt>
                <c:pt idx="61430">
                  <c:v>1458</c:v>
                </c:pt>
                <c:pt idx="61431">
                  <c:v>1458</c:v>
                </c:pt>
                <c:pt idx="61432">
                  <c:v>1359</c:v>
                </c:pt>
                <c:pt idx="61433">
                  <c:v>1239</c:v>
                </c:pt>
                <c:pt idx="61434">
                  <c:v>1333</c:v>
                </c:pt>
                <c:pt idx="61435">
                  <c:v>1309</c:v>
                </c:pt>
                <c:pt idx="61436">
                  <c:v>1280</c:v>
                </c:pt>
                <c:pt idx="61437">
                  <c:v>1234</c:v>
                </c:pt>
                <c:pt idx="61438">
                  <c:v>1149</c:v>
                </c:pt>
                <c:pt idx="61439">
                  <c:v>1085</c:v>
                </c:pt>
                <c:pt idx="61440">
                  <c:v>1041</c:v>
                </c:pt>
                <c:pt idx="61441">
                  <c:v>1007</c:v>
                </c:pt>
                <c:pt idx="61442">
                  <c:v>964</c:v>
                </c:pt>
                <c:pt idx="61443">
                  <c:v>923</c:v>
                </c:pt>
                <c:pt idx="61444">
                  <c:v>939</c:v>
                </c:pt>
                <c:pt idx="61445">
                  <c:v>963</c:v>
                </c:pt>
                <c:pt idx="61446">
                  <c:v>982</c:v>
                </c:pt>
                <c:pt idx="61447">
                  <c:v>1162</c:v>
                </c:pt>
                <c:pt idx="61448">
                  <c:v>1284</c:v>
                </c:pt>
                <c:pt idx="61449">
                  <c:v>1405</c:v>
                </c:pt>
                <c:pt idx="61450">
                  <c:v>1450</c:v>
                </c:pt>
                <c:pt idx="61451">
                  <c:v>1465</c:v>
                </c:pt>
                <c:pt idx="61452">
                  <c:v>1459</c:v>
                </c:pt>
                <c:pt idx="61453">
                  <c:v>1483</c:v>
                </c:pt>
                <c:pt idx="61454">
                  <c:v>1468</c:v>
                </c:pt>
                <c:pt idx="61455">
                  <c:v>1404</c:v>
                </c:pt>
                <c:pt idx="61456">
                  <c:v>1294</c:v>
                </c:pt>
                <c:pt idx="61457">
                  <c:v>1232</c:v>
                </c:pt>
                <c:pt idx="61458">
                  <c:v>1312</c:v>
                </c:pt>
                <c:pt idx="61459">
                  <c:v>1288</c:v>
                </c:pt>
                <c:pt idx="61460">
                  <c:v>1237</c:v>
                </c:pt>
                <c:pt idx="61461">
                  <c:v>1188</c:v>
                </c:pt>
                <c:pt idx="61462">
                  <c:v>1133</c:v>
                </c:pt>
                <c:pt idx="61463">
                  <c:v>1062</c:v>
                </c:pt>
                <c:pt idx="61464">
                  <c:v>1007</c:v>
                </c:pt>
                <c:pt idx="61465">
                  <c:v>969</c:v>
                </c:pt>
                <c:pt idx="61466">
                  <c:v>941</c:v>
                </c:pt>
                <c:pt idx="61467">
                  <c:v>916</c:v>
                </c:pt>
                <c:pt idx="61468">
                  <c:v>905</c:v>
                </c:pt>
                <c:pt idx="61469">
                  <c:v>938</c:v>
                </c:pt>
                <c:pt idx="61470">
                  <c:v>907</c:v>
                </c:pt>
                <c:pt idx="61471">
                  <c:v>1016</c:v>
                </c:pt>
                <c:pt idx="61472">
                  <c:v>1123</c:v>
                </c:pt>
                <c:pt idx="61473">
                  <c:v>1253</c:v>
                </c:pt>
                <c:pt idx="61474">
                  <c:v>1285</c:v>
                </c:pt>
                <c:pt idx="61475">
                  <c:v>1290</c:v>
                </c:pt>
                <c:pt idx="61476">
                  <c:v>1262</c:v>
                </c:pt>
                <c:pt idx="61477">
                  <c:v>1251</c:v>
                </c:pt>
                <c:pt idx="61478">
                  <c:v>1248</c:v>
                </c:pt>
                <c:pt idx="61479">
                  <c:v>1222</c:v>
                </c:pt>
                <c:pt idx="61480">
                  <c:v>1194</c:v>
                </c:pt>
                <c:pt idx="61481">
                  <c:v>1154</c:v>
                </c:pt>
                <c:pt idx="61482">
                  <c:v>1248</c:v>
                </c:pt>
                <c:pt idx="61483">
                  <c:v>1230</c:v>
                </c:pt>
                <c:pt idx="61484">
                  <c:v>1202</c:v>
                </c:pt>
                <c:pt idx="61485">
                  <c:v>1161</c:v>
                </c:pt>
                <c:pt idx="61486">
                  <c:v>1111</c:v>
                </c:pt>
                <c:pt idx="61487">
                  <c:v>1057</c:v>
                </c:pt>
                <c:pt idx="61488">
                  <c:v>1021</c:v>
                </c:pt>
                <c:pt idx="61489">
                  <c:v>979</c:v>
                </c:pt>
                <c:pt idx="61490">
                  <c:v>956</c:v>
                </c:pt>
                <c:pt idx="61491">
                  <c:v>939</c:v>
                </c:pt>
                <c:pt idx="61492">
                  <c:v>924</c:v>
                </c:pt>
                <c:pt idx="61493">
                  <c:v>914</c:v>
                </c:pt>
                <c:pt idx="61494">
                  <c:v>859</c:v>
                </c:pt>
                <c:pt idx="61495">
                  <c:v>908</c:v>
                </c:pt>
                <c:pt idx="61496">
                  <c:v>956</c:v>
                </c:pt>
                <c:pt idx="61497">
                  <c:v>1009</c:v>
                </c:pt>
                <c:pt idx="61498">
                  <c:v>1073</c:v>
                </c:pt>
                <c:pt idx="61499">
                  <c:v>1096</c:v>
                </c:pt>
                <c:pt idx="61500">
                  <c:v>1107</c:v>
                </c:pt>
                <c:pt idx="61501">
                  <c:v>1118</c:v>
                </c:pt>
                <c:pt idx="61502">
                  <c:v>1095</c:v>
                </c:pt>
                <c:pt idx="61503">
                  <c:v>1077</c:v>
                </c:pt>
                <c:pt idx="61504">
                  <c:v>1071</c:v>
                </c:pt>
                <c:pt idx="61505">
                  <c:v>1055</c:v>
                </c:pt>
                <c:pt idx="61506">
                  <c:v>1141</c:v>
                </c:pt>
                <c:pt idx="61507">
                  <c:v>1137</c:v>
                </c:pt>
                <c:pt idx="61508">
                  <c:v>1130</c:v>
                </c:pt>
                <c:pt idx="61509">
                  <c:v>1103</c:v>
                </c:pt>
                <c:pt idx="61510">
                  <c:v>1083</c:v>
                </c:pt>
                <c:pt idx="61511">
                  <c:v>1037</c:v>
                </c:pt>
                <c:pt idx="61512">
                  <c:v>1009</c:v>
                </c:pt>
                <c:pt idx="61513">
                  <c:v>965</c:v>
                </c:pt>
                <c:pt idx="61514">
                  <c:v>938</c:v>
                </c:pt>
                <c:pt idx="61515">
                  <c:v>930</c:v>
                </c:pt>
                <c:pt idx="61516">
                  <c:v>915</c:v>
                </c:pt>
                <c:pt idx="61517">
                  <c:v>914</c:v>
                </c:pt>
                <c:pt idx="61518">
                  <c:v>872</c:v>
                </c:pt>
                <c:pt idx="61519">
                  <c:v>903</c:v>
                </c:pt>
                <c:pt idx="61520">
                  <c:v>977</c:v>
                </c:pt>
                <c:pt idx="61521">
                  <c:v>1013</c:v>
                </c:pt>
                <c:pt idx="61522">
                  <c:v>1035</c:v>
                </c:pt>
                <c:pt idx="61523">
                  <c:v>1047</c:v>
                </c:pt>
                <c:pt idx="61524">
                  <c:v>1071</c:v>
                </c:pt>
                <c:pt idx="61525">
                  <c:v>1069</c:v>
                </c:pt>
                <c:pt idx="61526">
                  <c:v>1055</c:v>
                </c:pt>
                <c:pt idx="61527">
                  <c:v>1039</c:v>
                </c:pt>
                <c:pt idx="61528">
                  <c:v>1022</c:v>
                </c:pt>
                <c:pt idx="61529">
                  <c:v>1012</c:v>
                </c:pt>
                <c:pt idx="61530">
                  <c:v>1035</c:v>
                </c:pt>
                <c:pt idx="61531">
                  <c:v>1118</c:v>
                </c:pt>
                <c:pt idx="61532">
                  <c:v>1127</c:v>
                </c:pt>
                <c:pt idx="61533">
                  <c:v>1115</c:v>
                </c:pt>
                <c:pt idx="61534">
                  <c:v>1071</c:v>
                </c:pt>
                <c:pt idx="61535">
                  <c:v>995</c:v>
                </c:pt>
                <c:pt idx="61536">
                  <c:v>958</c:v>
                </c:pt>
                <c:pt idx="61537">
                  <c:v>935</c:v>
                </c:pt>
                <c:pt idx="61538">
                  <c:v>905</c:v>
                </c:pt>
                <c:pt idx="61539">
                  <c:v>891</c:v>
                </c:pt>
                <c:pt idx="61540">
                  <c:v>894</c:v>
                </c:pt>
                <c:pt idx="61541">
                  <c:v>932</c:v>
                </c:pt>
                <c:pt idx="61542">
                  <c:v>950</c:v>
                </c:pt>
                <c:pt idx="61543">
                  <c:v>1146</c:v>
                </c:pt>
                <c:pt idx="61544">
                  <c:v>1305</c:v>
                </c:pt>
                <c:pt idx="61545">
                  <c:v>1391</c:v>
                </c:pt>
                <c:pt idx="61546">
                  <c:v>1449</c:v>
                </c:pt>
                <c:pt idx="61547">
                  <c:v>1460</c:v>
                </c:pt>
                <c:pt idx="61548">
                  <c:v>1447</c:v>
                </c:pt>
                <c:pt idx="61549">
                  <c:v>1461</c:v>
                </c:pt>
                <c:pt idx="61550">
                  <c:v>1434</c:v>
                </c:pt>
                <c:pt idx="61551">
                  <c:v>1400</c:v>
                </c:pt>
                <c:pt idx="61552">
                  <c:v>1303</c:v>
                </c:pt>
                <c:pt idx="61553">
                  <c:v>1200</c:v>
                </c:pt>
                <c:pt idx="61554">
                  <c:v>1267</c:v>
                </c:pt>
                <c:pt idx="61555">
                  <c:v>1249</c:v>
                </c:pt>
                <c:pt idx="61556">
                  <c:v>1214</c:v>
                </c:pt>
                <c:pt idx="61557">
                  <c:v>1161</c:v>
                </c:pt>
                <c:pt idx="61558">
                  <c:v>1109</c:v>
                </c:pt>
                <c:pt idx="61559">
                  <c:v>1027</c:v>
                </c:pt>
                <c:pt idx="61560">
                  <c:v>986</c:v>
                </c:pt>
                <c:pt idx="61561">
                  <c:v>947</c:v>
                </c:pt>
                <c:pt idx="61562">
                  <c:v>921</c:v>
                </c:pt>
                <c:pt idx="61563">
                  <c:v>897</c:v>
                </c:pt>
                <c:pt idx="61564">
                  <c:v>893</c:v>
                </c:pt>
                <c:pt idx="61565">
                  <c:v>925</c:v>
                </c:pt>
                <c:pt idx="61566">
                  <c:v>925</c:v>
                </c:pt>
                <c:pt idx="61567">
                  <c:v>1119</c:v>
                </c:pt>
                <c:pt idx="61568">
                  <c:v>1275</c:v>
                </c:pt>
                <c:pt idx="61569">
                  <c:v>1371</c:v>
                </c:pt>
                <c:pt idx="61570">
                  <c:v>1394</c:v>
                </c:pt>
                <c:pt idx="61571">
                  <c:v>1430</c:v>
                </c:pt>
                <c:pt idx="61572">
                  <c:v>1443</c:v>
                </c:pt>
                <c:pt idx="61573">
                  <c:v>1453</c:v>
                </c:pt>
                <c:pt idx="61574">
                  <c:v>1457</c:v>
                </c:pt>
                <c:pt idx="61575">
                  <c:v>1405</c:v>
                </c:pt>
                <c:pt idx="61576">
                  <c:v>1303</c:v>
                </c:pt>
                <c:pt idx="61577">
                  <c:v>1193</c:v>
                </c:pt>
                <c:pt idx="61578">
                  <c:v>1281</c:v>
                </c:pt>
                <c:pt idx="61579">
                  <c:v>1226</c:v>
                </c:pt>
                <c:pt idx="61580">
                  <c:v>1227</c:v>
                </c:pt>
                <c:pt idx="61581">
                  <c:v>1173</c:v>
                </c:pt>
                <c:pt idx="61582">
                  <c:v>1120</c:v>
                </c:pt>
                <c:pt idx="61583">
                  <c:v>1053</c:v>
                </c:pt>
                <c:pt idx="61584">
                  <c:v>1009</c:v>
                </c:pt>
                <c:pt idx="61585">
                  <c:v>962</c:v>
                </c:pt>
                <c:pt idx="61586">
                  <c:v>937</c:v>
                </c:pt>
                <c:pt idx="61587">
                  <c:v>930</c:v>
                </c:pt>
                <c:pt idx="61588">
                  <c:v>933</c:v>
                </c:pt>
                <c:pt idx="61589">
                  <c:v>948</c:v>
                </c:pt>
                <c:pt idx="61590">
                  <c:v>954</c:v>
                </c:pt>
                <c:pt idx="61591">
                  <c:v>1143</c:v>
                </c:pt>
                <c:pt idx="61592">
                  <c:v>1271</c:v>
                </c:pt>
                <c:pt idx="61593">
                  <c:v>1381</c:v>
                </c:pt>
                <c:pt idx="61594">
                  <c:v>1435</c:v>
                </c:pt>
                <c:pt idx="61595">
                  <c:v>1439</c:v>
                </c:pt>
                <c:pt idx="61596">
                  <c:v>1470</c:v>
                </c:pt>
                <c:pt idx="61597">
                  <c:v>1484</c:v>
                </c:pt>
                <c:pt idx="61598">
                  <c:v>1485</c:v>
                </c:pt>
                <c:pt idx="61599">
                  <c:v>1437</c:v>
                </c:pt>
                <c:pt idx="61600">
                  <c:v>1343</c:v>
                </c:pt>
                <c:pt idx="61601">
                  <c:v>1248</c:v>
                </c:pt>
                <c:pt idx="61602">
                  <c:v>1325</c:v>
                </c:pt>
                <c:pt idx="61603">
                  <c:v>1292</c:v>
                </c:pt>
                <c:pt idx="61604">
                  <c:v>1266</c:v>
                </c:pt>
                <c:pt idx="61605">
                  <c:v>1220</c:v>
                </c:pt>
                <c:pt idx="61606">
                  <c:v>1138</c:v>
                </c:pt>
                <c:pt idx="61607">
                  <c:v>1064</c:v>
                </c:pt>
                <c:pt idx="61608">
                  <c:v>1023</c:v>
                </c:pt>
                <c:pt idx="61609">
                  <c:v>982</c:v>
                </c:pt>
                <c:pt idx="61610">
                  <c:v>968</c:v>
                </c:pt>
                <c:pt idx="61611">
                  <c:v>943</c:v>
                </c:pt>
                <c:pt idx="61612">
                  <c:v>948</c:v>
                </c:pt>
                <c:pt idx="61613">
                  <c:v>974</c:v>
                </c:pt>
                <c:pt idx="61614">
                  <c:v>979</c:v>
                </c:pt>
                <c:pt idx="61615">
                  <c:v>1149</c:v>
                </c:pt>
                <c:pt idx="61616">
                  <c:v>1300</c:v>
                </c:pt>
                <c:pt idx="61617">
                  <c:v>1394</c:v>
                </c:pt>
                <c:pt idx="61618">
                  <c:v>1434</c:v>
                </c:pt>
                <c:pt idx="61619">
                  <c:v>1453</c:v>
                </c:pt>
                <c:pt idx="61620">
                  <c:v>1474</c:v>
                </c:pt>
                <c:pt idx="61621">
                  <c:v>1473</c:v>
                </c:pt>
                <c:pt idx="61622">
                  <c:v>1470</c:v>
                </c:pt>
                <c:pt idx="61623">
                  <c:v>1409</c:v>
                </c:pt>
                <c:pt idx="61624">
                  <c:v>1337</c:v>
                </c:pt>
                <c:pt idx="61625">
                  <c:v>1233</c:v>
                </c:pt>
                <c:pt idx="61626">
                  <c:v>1309</c:v>
                </c:pt>
                <c:pt idx="61627">
                  <c:v>1265</c:v>
                </c:pt>
                <c:pt idx="61628">
                  <c:v>1244</c:v>
                </c:pt>
                <c:pt idx="61629">
                  <c:v>1200</c:v>
                </c:pt>
                <c:pt idx="61630">
                  <c:v>1135</c:v>
                </c:pt>
                <c:pt idx="61631">
                  <c:v>1083</c:v>
                </c:pt>
                <c:pt idx="61632">
                  <c:v>1003</c:v>
                </c:pt>
                <c:pt idx="61633">
                  <c:v>981</c:v>
                </c:pt>
                <c:pt idx="61634">
                  <c:v>943</c:v>
                </c:pt>
                <c:pt idx="61635">
                  <c:v>930</c:v>
                </c:pt>
                <c:pt idx="61636">
                  <c:v>925</c:v>
                </c:pt>
                <c:pt idx="61637">
                  <c:v>932</c:v>
                </c:pt>
                <c:pt idx="61638">
                  <c:v>898</c:v>
                </c:pt>
                <c:pt idx="61639">
                  <c:v>1022</c:v>
                </c:pt>
                <c:pt idx="61640">
                  <c:v>1117</c:v>
                </c:pt>
                <c:pt idx="61641">
                  <c:v>1212</c:v>
                </c:pt>
                <c:pt idx="61642">
                  <c:v>1250</c:v>
                </c:pt>
                <c:pt idx="61643">
                  <c:v>1245</c:v>
                </c:pt>
                <c:pt idx="61644">
                  <c:v>1219</c:v>
                </c:pt>
                <c:pt idx="61645">
                  <c:v>1224</c:v>
                </c:pt>
                <c:pt idx="61646">
                  <c:v>1190</c:v>
                </c:pt>
                <c:pt idx="61647">
                  <c:v>1144</c:v>
                </c:pt>
                <c:pt idx="61648">
                  <c:v>1126</c:v>
                </c:pt>
                <c:pt idx="61649">
                  <c:v>1099</c:v>
                </c:pt>
                <c:pt idx="61650">
                  <c:v>1205</c:v>
                </c:pt>
                <c:pt idx="61651">
                  <c:v>1191</c:v>
                </c:pt>
                <c:pt idx="61652">
                  <c:v>1147</c:v>
                </c:pt>
                <c:pt idx="61653">
                  <c:v>1095</c:v>
                </c:pt>
                <c:pt idx="61654">
                  <c:v>1053</c:v>
                </c:pt>
                <c:pt idx="61655">
                  <c:v>1015</c:v>
                </c:pt>
                <c:pt idx="61656">
                  <c:v>971</c:v>
                </c:pt>
                <c:pt idx="61657">
                  <c:v>945</c:v>
                </c:pt>
                <c:pt idx="61658">
                  <c:v>898</c:v>
                </c:pt>
                <c:pt idx="61659">
                  <c:v>885</c:v>
                </c:pt>
                <c:pt idx="61660">
                  <c:v>879</c:v>
                </c:pt>
                <c:pt idx="61661">
                  <c:v>862</c:v>
                </c:pt>
                <c:pt idx="61662">
                  <c:v>809</c:v>
                </c:pt>
                <c:pt idx="61663">
                  <c:v>860</c:v>
                </c:pt>
                <c:pt idx="61664">
                  <c:v>910</c:v>
                </c:pt>
                <c:pt idx="61665">
                  <c:v>975</c:v>
                </c:pt>
                <c:pt idx="61666">
                  <c:v>1025</c:v>
                </c:pt>
                <c:pt idx="61667">
                  <c:v>1045</c:v>
                </c:pt>
                <c:pt idx="61668">
                  <c:v>1051</c:v>
                </c:pt>
                <c:pt idx="61669">
                  <c:v>1078</c:v>
                </c:pt>
                <c:pt idx="61670">
                  <c:v>1069</c:v>
                </c:pt>
                <c:pt idx="61671">
                  <c:v>1061</c:v>
                </c:pt>
                <c:pt idx="61672">
                  <c:v>1040</c:v>
                </c:pt>
                <c:pt idx="61673">
                  <c:v>1062</c:v>
                </c:pt>
                <c:pt idx="61674">
                  <c:v>1148</c:v>
                </c:pt>
                <c:pt idx="61675">
                  <c:v>1135</c:v>
                </c:pt>
                <c:pt idx="61676">
                  <c:v>1135</c:v>
                </c:pt>
                <c:pt idx="61677">
                  <c:v>1106</c:v>
                </c:pt>
                <c:pt idx="61678">
                  <c:v>1071</c:v>
                </c:pt>
                <c:pt idx="61679">
                  <c:v>1020</c:v>
                </c:pt>
                <c:pt idx="61680">
                  <c:v>983</c:v>
                </c:pt>
                <c:pt idx="61681">
                  <c:v>959</c:v>
                </c:pt>
                <c:pt idx="61682">
                  <c:v>918</c:v>
                </c:pt>
                <c:pt idx="61683">
                  <c:v>884</c:v>
                </c:pt>
                <c:pt idx="61684">
                  <c:v>891</c:v>
                </c:pt>
                <c:pt idx="61685">
                  <c:v>944</c:v>
                </c:pt>
                <c:pt idx="61686">
                  <c:v>940</c:v>
                </c:pt>
                <c:pt idx="61687">
                  <c:v>1116</c:v>
                </c:pt>
                <c:pt idx="61688">
                  <c:v>1266</c:v>
                </c:pt>
                <c:pt idx="61689">
                  <c:v>1374</c:v>
                </c:pt>
                <c:pt idx="61690">
                  <c:v>1391</c:v>
                </c:pt>
                <c:pt idx="61691">
                  <c:v>1427</c:v>
                </c:pt>
                <c:pt idx="61692">
                  <c:v>1442</c:v>
                </c:pt>
                <c:pt idx="61693">
                  <c:v>1455</c:v>
                </c:pt>
                <c:pt idx="61694">
                  <c:v>1437</c:v>
                </c:pt>
                <c:pt idx="61695">
                  <c:v>1406</c:v>
                </c:pt>
                <c:pt idx="61696">
                  <c:v>1320</c:v>
                </c:pt>
                <c:pt idx="61697">
                  <c:v>1211</c:v>
                </c:pt>
                <c:pt idx="61698">
                  <c:v>1290</c:v>
                </c:pt>
                <c:pt idx="61699">
                  <c:v>1260</c:v>
                </c:pt>
                <c:pt idx="61700">
                  <c:v>1219</c:v>
                </c:pt>
                <c:pt idx="61701">
                  <c:v>1188</c:v>
                </c:pt>
                <c:pt idx="61702">
                  <c:v>1115</c:v>
                </c:pt>
                <c:pt idx="61703">
                  <c:v>1043</c:v>
                </c:pt>
                <c:pt idx="61704">
                  <c:v>984</c:v>
                </c:pt>
                <c:pt idx="61705">
                  <c:v>949</c:v>
                </c:pt>
                <c:pt idx="61706">
                  <c:v>918</c:v>
                </c:pt>
                <c:pt idx="61707">
                  <c:v>892</c:v>
                </c:pt>
                <c:pt idx="61708">
                  <c:v>897</c:v>
                </c:pt>
                <c:pt idx="61709">
                  <c:v>928</c:v>
                </c:pt>
                <c:pt idx="61710">
                  <c:v>949</c:v>
                </c:pt>
                <c:pt idx="61711">
                  <c:v>1109</c:v>
                </c:pt>
                <c:pt idx="61712">
                  <c:v>1268</c:v>
                </c:pt>
                <c:pt idx="61713">
                  <c:v>1346</c:v>
                </c:pt>
                <c:pt idx="61714">
                  <c:v>1421</c:v>
                </c:pt>
                <c:pt idx="61715">
                  <c:v>1445</c:v>
                </c:pt>
                <c:pt idx="61716">
                  <c:v>1450</c:v>
                </c:pt>
                <c:pt idx="61717">
                  <c:v>1466</c:v>
                </c:pt>
                <c:pt idx="61718">
                  <c:v>1466</c:v>
                </c:pt>
                <c:pt idx="61719">
                  <c:v>1411</c:v>
                </c:pt>
                <c:pt idx="61720">
                  <c:v>1332</c:v>
                </c:pt>
                <c:pt idx="61721">
                  <c:v>1221</c:v>
                </c:pt>
                <c:pt idx="61722">
                  <c:v>1290</c:v>
                </c:pt>
                <c:pt idx="61723">
                  <c:v>1264</c:v>
                </c:pt>
                <c:pt idx="61724">
                  <c:v>1212</c:v>
                </c:pt>
                <c:pt idx="61725">
                  <c:v>1185</c:v>
                </c:pt>
                <c:pt idx="61726">
                  <c:v>1146</c:v>
                </c:pt>
                <c:pt idx="61727">
                  <c:v>1085</c:v>
                </c:pt>
                <c:pt idx="61728">
                  <c:v>1017</c:v>
                </c:pt>
                <c:pt idx="61729">
                  <c:v>984</c:v>
                </c:pt>
                <c:pt idx="61730">
                  <c:v>949</c:v>
                </c:pt>
                <c:pt idx="61731">
                  <c:v>920</c:v>
                </c:pt>
                <c:pt idx="61732">
                  <c:v>914</c:v>
                </c:pt>
                <c:pt idx="61733">
                  <c:v>952</c:v>
                </c:pt>
                <c:pt idx="61734">
                  <c:v>978</c:v>
                </c:pt>
                <c:pt idx="61735">
                  <c:v>1157</c:v>
                </c:pt>
                <c:pt idx="61736">
                  <c:v>1247</c:v>
                </c:pt>
                <c:pt idx="61737">
                  <c:v>1348</c:v>
                </c:pt>
                <c:pt idx="61738">
                  <c:v>1386</c:v>
                </c:pt>
                <c:pt idx="61739">
                  <c:v>1426</c:v>
                </c:pt>
                <c:pt idx="61740">
                  <c:v>1458</c:v>
                </c:pt>
                <c:pt idx="61741">
                  <c:v>1491</c:v>
                </c:pt>
                <c:pt idx="61742">
                  <c:v>1484</c:v>
                </c:pt>
                <c:pt idx="61743">
                  <c:v>1413</c:v>
                </c:pt>
                <c:pt idx="61744">
                  <c:v>1340</c:v>
                </c:pt>
                <c:pt idx="61745">
                  <c:v>1233</c:v>
                </c:pt>
                <c:pt idx="61746">
                  <c:v>1304</c:v>
                </c:pt>
                <c:pt idx="61747">
                  <c:v>1278</c:v>
                </c:pt>
                <c:pt idx="61748">
                  <c:v>1241</c:v>
                </c:pt>
                <c:pt idx="61749">
                  <c:v>1192</c:v>
                </c:pt>
                <c:pt idx="61750">
                  <c:v>1133</c:v>
                </c:pt>
                <c:pt idx="61751">
                  <c:v>1084</c:v>
                </c:pt>
                <c:pt idx="61752">
                  <c:v>1028</c:v>
                </c:pt>
                <c:pt idx="61753">
                  <c:v>979</c:v>
                </c:pt>
                <c:pt idx="61754">
                  <c:v>954</c:v>
                </c:pt>
                <c:pt idx="61755">
                  <c:v>919</c:v>
                </c:pt>
                <c:pt idx="61756">
                  <c:v>932</c:v>
                </c:pt>
                <c:pt idx="61757">
                  <c:v>959</c:v>
                </c:pt>
                <c:pt idx="61758">
                  <c:v>940</c:v>
                </c:pt>
                <c:pt idx="61759">
                  <c:v>1125</c:v>
                </c:pt>
                <c:pt idx="61760">
                  <c:v>1271</c:v>
                </c:pt>
                <c:pt idx="61761">
                  <c:v>1342</c:v>
                </c:pt>
                <c:pt idx="61762">
                  <c:v>1427</c:v>
                </c:pt>
                <c:pt idx="61763">
                  <c:v>1446</c:v>
                </c:pt>
                <c:pt idx="61764">
                  <c:v>1454</c:v>
                </c:pt>
                <c:pt idx="61765">
                  <c:v>1475</c:v>
                </c:pt>
                <c:pt idx="61766">
                  <c:v>1465</c:v>
                </c:pt>
                <c:pt idx="61767">
                  <c:v>1413</c:v>
                </c:pt>
                <c:pt idx="61768">
                  <c:v>1327</c:v>
                </c:pt>
                <c:pt idx="61769">
                  <c:v>1239</c:v>
                </c:pt>
                <c:pt idx="61770">
                  <c:v>1311</c:v>
                </c:pt>
                <c:pt idx="61771">
                  <c:v>1287</c:v>
                </c:pt>
                <c:pt idx="61772">
                  <c:v>1259</c:v>
                </c:pt>
                <c:pt idx="61773">
                  <c:v>1199</c:v>
                </c:pt>
                <c:pt idx="61774">
                  <c:v>1153</c:v>
                </c:pt>
                <c:pt idx="61775">
                  <c:v>1053</c:v>
                </c:pt>
                <c:pt idx="61776">
                  <c:v>1020</c:v>
                </c:pt>
                <c:pt idx="61777">
                  <c:v>983</c:v>
                </c:pt>
                <c:pt idx="61778">
                  <c:v>956</c:v>
                </c:pt>
                <c:pt idx="61779">
                  <c:v>938</c:v>
                </c:pt>
                <c:pt idx="61780">
                  <c:v>929</c:v>
                </c:pt>
                <c:pt idx="61781">
                  <c:v>960</c:v>
                </c:pt>
                <c:pt idx="61782">
                  <c:v>971</c:v>
                </c:pt>
                <c:pt idx="61783">
                  <c:v>1136</c:v>
                </c:pt>
                <c:pt idx="61784">
                  <c:v>1253</c:v>
                </c:pt>
                <c:pt idx="61785">
                  <c:v>1350</c:v>
                </c:pt>
                <c:pt idx="61786">
                  <c:v>1415</c:v>
                </c:pt>
                <c:pt idx="61787">
                  <c:v>1439</c:v>
                </c:pt>
                <c:pt idx="61788">
                  <c:v>1443</c:v>
                </c:pt>
                <c:pt idx="61789">
                  <c:v>1456</c:v>
                </c:pt>
                <c:pt idx="61790">
                  <c:v>1458</c:v>
                </c:pt>
                <c:pt idx="61791">
                  <c:v>1406</c:v>
                </c:pt>
                <c:pt idx="61792">
                  <c:v>1314</c:v>
                </c:pt>
                <c:pt idx="61793">
                  <c:v>1221</c:v>
                </c:pt>
                <c:pt idx="61794">
                  <c:v>1298</c:v>
                </c:pt>
                <c:pt idx="61795">
                  <c:v>1263</c:v>
                </c:pt>
                <c:pt idx="61796">
                  <c:v>1226</c:v>
                </c:pt>
                <c:pt idx="61797">
                  <c:v>1201</c:v>
                </c:pt>
                <c:pt idx="61798">
                  <c:v>1141</c:v>
                </c:pt>
                <c:pt idx="61799">
                  <c:v>1078</c:v>
                </c:pt>
                <c:pt idx="61800">
                  <c:v>1021</c:v>
                </c:pt>
                <c:pt idx="61801">
                  <c:v>969</c:v>
                </c:pt>
                <c:pt idx="61802">
                  <c:v>944</c:v>
                </c:pt>
                <c:pt idx="61803">
                  <c:v>916</c:v>
                </c:pt>
                <c:pt idx="61804">
                  <c:v>890</c:v>
                </c:pt>
                <c:pt idx="61805">
                  <c:v>908</c:v>
                </c:pt>
                <c:pt idx="61806">
                  <c:v>888</c:v>
                </c:pt>
                <c:pt idx="61807">
                  <c:v>1017</c:v>
                </c:pt>
                <c:pt idx="61808">
                  <c:v>1137</c:v>
                </c:pt>
                <c:pt idx="61809">
                  <c:v>1248</c:v>
                </c:pt>
                <c:pt idx="61810">
                  <c:v>1287</c:v>
                </c:pt>
                <c:pt idx="61811">
                  <c:v>1268</c:v>
                </c:pt>
                <c:pt idx="61812">
                  <c:v>1247</c:v>
                </c:pt>
                <c:pt idx="61813">
                  <c:v>1232</c:v>
                </c:pt>
                <c:pt idx="61814">
                  <c:v>1223</c:v>
                </c:pt>
                <c:pt idx="61815">
                  <c:v>1193</c:v>
                </c:pt>
                <c:pt idx="61816">
                  <c:v>1175</c:v>
                </c:pt>
                <c:pt idx="61817">
                  <c:v>1159</c:v>
                </c:pt>
                <c:pt idx="61818">
                  <c:v>1256</c:v>
                </c:pt>
                <c:pt idx="61819">
                  <c:v>1237</c:v>
                </c:pt>
                <c:pt idx="61820">
                  <c:v>1206</c:v>
                </c:pt>
                <c:pt idx="61821">
                  <c:v>1152</c:v>
                </c:pt>
                <c:pt idx="61822">
                  <c:v>1115</c:v>
                </c:pt>
                <c:pt idx="61823">
                  <c:v>1055</c:v>
                </c:pt>
                <c:pt idx="61824">
                  <c:v>1012</c:v>
                </c:pt>
                <c:pt idx="61825">
                  <c:v>971</c:v>
                </c:pt>
                <c:pt idx="61826">
                  <c:v>937</c:v>
                </c:pt>
                <c:pt idx="61827">
                  <c:v>917</c:v>
                </c:pt>
                <c:pt idx="61828">
                  <c:v>902</c:v>
                </c:pt>
                <c:pt idx="61829">
                  <c:v>895</c:v>
                </c:pt>
                <c:pt idx="61830">
                  <c:v>832</c:v>
                </c:pt>
                <c:pt idx="61831">
                  <c:v>878</c:v>
                </c:pt>
                <c:pt idx="61832">
                  <c:v>939</c:v>
                </c:pt>
                <c:pt idx="61833">
                  <c:v>1009</c:v>
                </c:pt>
                <c:pt idx="61834">
                  <c:v>1068</c:v>
                </c:pt>
                <c:pt idx="61835">
                  <c:v>1090</c:v>
                </c:pt>
                <c:pt idx="61836">
                  <c:v>1097</c:v>
                </c:pt>
                <c:pt idx="61837">
                  <c:v>1112</c:v>
                </c:pt>
                <c:pt idx="61838">
                  <c:v>1109</c:v>
                </c:pt>
                <c:pt idx="61839">
                  <c:v>1102</c:v>
                </c:pt>
                <c:pt idx="61840">
                  <c:v>1098</c:v>
                </c:pt>
                <c:pt idx="61841">
                  <c:v>1086</c:v>
                </c:pt>
                <c:pt idx="61842">
                  <c:v>1184</c:v>
                </c:pt>
                <c:pt idx="61843">
                  <c:v>1191</c:v>
                </c:pt>
                <c:pt idx="61844">
                  <c:v>1180</c:v>
                </c:pt>
                <c:pt idx="61845">
                  <c:v>1160</c:v>
                </c:pt>
                <c:pt idx="61846">
                  <c:v>1116</c:v>
                </c:pt>
                <c:pt idx="61847">
                  <c:v>1047</c:v>
                </c:pt>
                <c:pt idx="61848">
                  <c:v>1004</c:v>
                </c:pt>
                <c:pt idx="61849">
                  <c:v>968</c:v>
                </c:pt>
                <c:pt idx="61850">
                  <c:v>908</c:v>
                </c:pt>
                <c:pt idx="61851">
                  <c:v>887</c:v>
                </c:pt>
                <c:pt idx="61852">
                  <c:v>896</c:v>
                </c:pt>
                <c:pt idx="61853">
                  <c:v>929</c:v>
                </c:pt>
                <c:pt idx="61854">
                  <c:v>942</c:v>
                </c:pt>
                <c:pt idx="61855">
                  <c:v>1125</c:v>
                </c:pt>
                <c:pt idx="61856">
                  <c:v>1277</c:v>
                </c:pt>
                <c:pt idx="61857">
                  <c:v>1387</c:v>
                </c:pt>
                <c:pt idx="61858">
                  <c:v>1443</c:v>
                </c:pt>
                <c:pt idx="61859">
                  <c:v>1457</c:v>
                </c:pt>
                <c:pt idx="61860">
                  <c:v>1478</c:v>
                </c:pt>
                <c:pt idx="61861">
                  <c:v>1499</c:v>
                </c:pt>
                <c:pt idx="61862">
                  <c:v>1489</c:v>
                </c:pt>
                <c:pt idx="61863">
                  <c:v>1435</c:v>
                </c:pt>
                <c:pt idx="61864">
                  <c:v>1337</c:v>
                </c:pt>
                <c:pt idx="61865">
                  <c:v>1227</c:v>
                </c:pt>
                <c:pt idx="61866">
                  <c:v>1295</c:v>
                </c:pt>
                <c:pt idx="61867">
                  <c:v>1278</c:v>
                </c:pt>
                <c:pt idx="61868">
                  <c:v>1238</c:v>
                </c:pt>
                <c:pt idx="61869">
                  <c:v>1180</c:v>
                </c:pt>
                <c:pt idx="61870">
                  <c:v>1114</c:v>
                </c:pt>
                <c:pt idx="61871">
                  <c:v>1049</c:v>
                </c:pt>
                <c:pt idx="61872">
                  <c:v>996</c:v>
                </c:pt>
                <c:pt idx="61873">
                  <c:v>950</c:v>
                </c:pt>
                <c:pt idx="61874">
                  <c:v>916</c:v>
                </c:pt>
                <c:pt idx="61875">
                  <c:v>899</c:v>
                </c:pt>
                <c:pt idx="61876">
                  <c:v>896</c:v>
                </c:pt>
                <c:pt idx="61877">
                  <c:v>919</c:v>
                </c:pt>
                <c:pt idx="61878">
                  <c:v>932</c:v>
                </c:pt>
                <c:pt idx="61879">
                  <c:v>1101</c:v>
                </c:pt>
                <c:pt idx="61880">
                  <c:v>1245</c:v>
                </c:pt>
                <c:pt idx="61881">
                  <c:v>1363</c:v>
                </c:pt>
                <c:pt idx="61882">
                  <c:v>1424</c:v>
                </c:pt>
                <c:pt idx="61883">
                  <c:v>1442</c:v>
                </c:pt>
                <c:pt idx="61884">
                  <c:v>1444</c:v>
                </c:pt>
                <c:pt idx="61885">
                  <c:v>1473</c:v>
                </c:pt>
                <c:pt idx="61886">
                  <c:v>1461</c:v>
                </c:pt>
                <c:pt idx="61887">
                  <c:v>1402</c:v>
                </c:pt>
                <c:pt idx="61888">
                  <c:v>1307</c:v>
                </c:pt>
                <c:pt idx="61889">
                  <c:v>1196</c:v>
                </c:pt>
                <c:pt idx="61890">
                  <c:v>1278</c:v>
                </c:pt>
                <c:pt idx="61891">
                  <c:v>1259</c:v>
                </c:pt>
                <c:pt idx="61892">
                  <c:v>1210</c:v>
                </c:pt>
                <c:pt idx="61893">
                  <c:v>1158</c:v>
                </c:pt>
                <c:pt idx="61894">
                  <c:v>1086</c:v>
                </c:pt>
                <c:pt idx="61895">
                  <c:v>1025</c:v>
                </c:pt>
                <c:pt idx="61896">
                  <c:v>968</c:v>
                </c:pt>
                <c:pt idx="61897">
                  <c:v>941</c:v>
                </c:pt>
                <c:pt idx="61898">
                  <c:v>903</c:v>
                </c:pt>
                <c:pt idx="61899">
                  <c:v>880</c:v>
                </c:pt>
                <c:pt idx="61900">
                  <c:v>881</c:v>
                </c:pt>
                <c:pt idx="61901">
                  <c:v>906</c:v>
                </c:pt>
                <c:pt idx="61902">
                  <c:v>930</c:v>
                </c:pt>
                <c:pt idx="61903">
                  <c:v>1088</c:v>
                </c:pt>
                <c:pt idx="61904">
                  <c:v>1245</c:v>
                </c:pt>
                <c:pt idx="61905">
                  <c:v>1350</c:v>
                </c:pt>
                <c:pt idx="61906">
                  <c:v>1404</c:v>
                </c:pt>
                <c:pt idx="61907">
                  <c:v>1416</c:v>
                </c:pt>
                <c:pt idx="61908">
                  <c:v>1416</c:v>
                </c:pt>
                <c:pt idx="61909">
                  <c:v>1433</c:v>
                </c:pt>
                <c:pt idx="61910">
                  <c:v>1444</c:v>
                </c:pt>
                <c:pt idx="61911">
                  <c:v>1387</c:v>
                </c:pt>
                <c:pt idx="61912">
                  <c:v>1283</c:v>
                </c:pt>
                <c:pt idx="61913">
                  <c:v>1166</c:v>
                </c:pt>
                <c:pt idx="61914">
                  <c:v>1266</c:v>
                </c:pt>
                <c:pt idx="61915">
                  <c:v>1235</c:v>
                </c:pt>
                <c:pt idx="61916">
                  <c:v>1184</c:v>
                </c:pt>
                <c:pt idx="61917">
                  <c:v>1132</c:v>
                </c:pt>
                <c:pt idx="61918">
                  <c:v>1079</c:v>
                </c:pt>
                <c:pt idx="61919">
                  <c:v>1011</c:v>
                </c:pt>
                <c:pt idx="61920">
                  <c:v>969</c:v>
                </c:pt>
                <c:pt idx="61921">
                  <c:v>950</c:v>
                </c:pt>
                <c:pt idx="61922">
                  <c:v>924</c:v>
                </c:pt>
                <c:pt idx="61923">
                  <c:v>916</c:v>
                </c:pt>
                <c:pt idx="61924">
                  <c:v>922</c:v>
                </c:pt>
                <c:pt idx="61925">
                  <c:v>940</c:v>
                </c:pt>
                <c:pt idx="61926">
                  <c:v>972</c:v>
                </c:pt>
                <c:pt idx="61927">
                  <c:v>1129</c:v>
                </c:pt>
                <c:pt idx="61928">
                  <c:v>1260</c:v>
                </c:pt>
                <c:pt idx="61929">
                  <c:v>1364</c:v>
                </c:pt>
                <c:pt idx="61930">
                  <c:v>1430</c:v>
                </c:pt>
                <c:pt idx="61931">
                  <c:v>1433</c:v>
                </c:pt>
                <c:pt idx="61932">
                  <c:v>1450</c:v>
                </c:pt>
                <c:pt idx="61933">
                  <c:v>1469</c:v>
                </c:pt>
                <c:pt idx="61934">
                  <c:v>1476</c:v>
                </c:pt>
                <c:pt idx="61935">
                  <c:v>1432</c:v>
                </c:pt>
                <c:pt idx="61936">
                  <c:v>1346</c:v>
                </c:pt>
                <c:pt idx="61937">
                  <c:v>1232</c:v>
                </c:pt>
                <c:pt idx="61938">
                  <c:v>1320</c:v>
                </c:pt>
                <c:pt idx="61939">
                  <c:v>1295</c:v>
                </c:pt>
                <c:pt idx="61940">
                  <c:v>1261</c:v>
                </c:pt>
                <c:pt idx="61941">
                  <c:v>1198</c:v>
                </c:pt>
                <c:pt idx="61942">
                  <c:v>1155</c:v>
                </c:pt>
                <c:pt idx="61943">
                  <c:v>1089</c:v>
                </c:pt>
                <c:pt idx="61944">
                  <c:v>1032</c:v>
                </c:pt>
                <c:pt idx="61945">
                  <c:v>1009</c:v>
                </c:pt>
                <c:pt idx="61946">
                  <c:v>976</c:v>
                </c:pt>
                <c:pt idx="61947">
                  <c:v>960</c:v>
                </c:pt>
                <c:pt idx="61948">
                  <c:v>941</c:v>
                </c:pt>
                <c:pt idx="61949">
                  <c:v>952</c:v>
                </c:pt>
                <c:pt idx="61950">
                  <c:v>978</c:v>
                </c:pt>
                <c:pt idx="61951">
                  <c:v>1145</c:v>
                </c:pt>
                <c:pt idx="61952">
                  <c:v>1316</c:v>
                </c:pt>
                <c:pt idx="61953">
                  <c:v>1413</c:v>
                </c:pt>
                <c:pt idx="61954">
                  <c:v>1457</c:v>
                </c:pt>
                <c:pt idx="61955">
                  <c:v>1465</c:v>
                </c:pt>
                <c:pt idx="61956">
                  <c:v>1484</c:v>
                </c:pt>
                <c:pt idx="61957">
                  <c:v>1509</c:v>
                </c:pt>
                <c:pt idx="61958">
                  <c:v>1508</c:v>
                </c:pt>
                <c:pt idx="61959">
                  <c:v>1433</c:v>
                </c:pt>
                <c:pt idx="61960">
                  <c:v>1349</c:v>
                </c:pt>
                <c:pt idx="61961">
                  <c:v>1242</c:v>
                </c:pt>
                <c:pt idx="61962">
                  <c:v>1324</c:v>
                </c:pt>
                <c:pt idx="61963">
                  <c:v>1307</c:v>
                </c:pt>
                <c:pt idx="61964">
                  <c:v>1258</c:v>
                </c:pt>
                <c:pt idx="61965">
                  <c:v>1201</c:v>
                </c:pt>
                <c:pt idx="61966">
                  <c:v>1148</c:v>
                </c:pt>
                <c:pt idx="61967">
                  <c:v>1095</c:v>
                </c:pt>
                <c:pt idx="61968">
                  <c:v>1050</c:v>
                </c:pt>
                <c:pt idx="61969">
                  <c:v>1002</c:v>
                </c:pt>
                <c:pt idx="61970">
                  <c:v>985</c:v>
                </c:pt>
                <c:pt idx="61971">
                  <c:v>948</c:v>
                </c:pt>
                <c:pt idx="61972">
                  <c:v>927</c:v>
                </c:pt>
                <c:pt idx="61973">
                  <c:v>949</c:v>
                </c:pt>
                <c:pt idx="61974">
                  <c:v>922</c:v>
                </c:pt>
                <c:pt idx="61975">
                  <c:v>1040</c:v>
                </c:pt>
                <c:pt idx="61976">
                  <c:v>1153</c:v>
                </c:pt>
                <c:pt idx="61977">
                  <c:v>1238</c:v>
                </c:pt>
                <c:pt idx="61978">
                  <c:v>1293</c:v>
                </c:pt>
                <c:pt idx="61979">
                  <c:v>1290</c:v>
                </c:pt>
                <c:pt idx="61980">
                  <c:v>1247</c:v>
                </c:pt>
                <c:pt idx="61981">
                  <c:v>1252</c:v>
                </c:pt>
                <c:pt idx="61982">
                  <c:v>1237</c:v>
                </c:pt>
                <c:pt idx="61983">
                  <c:v>1212</c:v>
                </c:pt>
                <c:pt idx="61984">
                  <c:v>1172</c:v>
                </c:pt>
                <c:pt idx="61985">
                  <c:v>1140</c:v>
                </c:pt>
                <c:pt idx="61986">
                  <c:v>1235</c:v>
                </c:pt>
                <c:pt idx="61987">
                  <c:v>1220</c:v>
                </c:pt>
                <c:pt idx="61988">
                  <c:v>1189</c:v>
                </c:pt>
                <c:pt idx="61989">
                  <c:v>1143</c:v>
                </c:pt>
                <c:pt idx="61990">
                  <c:v>1102</c:v>
                </c:pt>
                <c:pt idx="61991">
                  <c:v>1066</c:v>
                </c:pt>
                <c:pt idx="61992">
                  <c:v>1008</c:v>
                </c:pt>
                <c:pt idx="61993">
                  <c:v>977</c:v>
                </c:pt>
                <c:pt idx="61994">
                  <c:v>951</c:v>
                </c:pt>
                <c:pt idx="61995">
                  <c:v>934</c:v>
                </c:pt>
                <c:pt idx="61996">
                  <c:v>917</c:v>
                </c:pt>
                <c:pt idx="61997">
                  <c:v>914</c:v>
                </c:pt>
                <c:pt idx="61998">
                  <c:v>859</c:v>
                </c:pt>
                <c:pt idx="61999">
                  <c:v>902</c:v>
                </c:pt>
                <c:pt idx="62000">
                  <c:v>962</c:v>
                </c:pt>
                <c:pt idx="62001">
                  <c:v>1006</c:v>
                </c:pt>
                <c:pt idx="62002">
                  <c:v>1067</c:v>
                </c:pt>
                <c:pt idx="62003">
                  <c:v>1090</c:v>
                </c:pt>
                <c:pt idx="62004">
                  <c:v>1090</c:v>
                </c:pt>
                <c:pt idx="62005">
                  <c:v>1095</c:v>
                </c:pt>
                <c:pt idx="62006">
                  <c:v>1098</c:v>
                </c:pt>
                <c:pt idx="62007">
                  <c:v>1099</c:v>
                </c:pt>
                <c:pt idx="62008">
                  <c:v>1079</c:v>
                </c:pt>
                <c:pt idx="62009">
                  <c:v>1048</c:v>
                </c:pt>
                <c:pt idx="62010">
                  <c:v>1161</c:v>
                </c:pt>
                <c:pt idx="62011">
                  <c:v>1163</c:v>
                </c:pt>
                <c:pt idx="62012">
                  <c:v>1156</c:v>
                </c:pt>
                <c:pt idx="62013">
                  <c:v>1139</c:v>
                </c:pt>
                <c:pt idx="62014">
                  <c:v>1085</c:v>
                </c:pt>
                <c:pt idx="62015">
                  <c:v>1033</c:v>
                </c:pt>
                <c:pt idx="62016">
                  <c:v>986</c:v>
                </c:pt>
                <c:pt idx="62017">
                  <c:v>955</c:v>
                </c:pt>
                <c:pt idx="62018">
                  <c:v>925</c:v>
                </c:pt>
                <c:pt idx="62019">
                  <c:v>912</c:v>
                </c:pt>
                <c:pt idx="62020">
                  <c:v>905</c:v>
                </c:pt>
                <c:pt idx="62021">
                  <c:v>937</c:v>
                </c:pt>
                <c:pt idx="62022">
                  <c:v>960</c:v>
                </c:pt>
                <c:pt idx="62023">
                  <c:v>1134</c:v>
                </c:pt>
                <c:pt idx="62024">
                  <c:v>1285</c:v>
                </c:pt>
                <c:pt idx="62025">
                  <c:v>1383</c:v>
                </c:pt>
                <c:pt idx="62026">
                  <c:v>1445</c:v>
                </c:pt>
                <c:pt idx="62027">
                  <c:v>1446</c:v>
                </c:pt>
                <c:pt idx="62028">
                  <c:v>1485</c:v>
                </c:pt>
                <c:pt idx="62029">
                  <c:v>1498</c:v>
                </c:pt>
                <c:pt idx="62030">
                  <c:v>1497</c:v>
                </c:pt>
                <c:pt idx="62031">
                  <c:v>1445</c:v>
                </c:pt>
                <c:pt idx="62032">
                  <c:v>1352</c:v>
                </c:pt>
                <c:pt idx="62033">
                  <c:v>1242</c:v>
                </c:pt>
                <c:pt idx="62034">
                  <c:v>1310</c:v>
                </c:pt>
                <c:pt idx="62035">
                  <c:v>1277</c:v>
                </c:pt>
                <c:pt idx="62036">
                  <c:v>1224</c:v>
                </c:pt>
                <c:pt idx="62037">
                  <c:v>1189</c:v>
                </c:pt>
                <c:pt idx="62038">
                  <c:v>1128</c:v>
                </c:pt>
                <c:pt idx="62039">
                  <c:v>1071</c:v>
                </c:pt>
                <c:pt idx="62040">
                  <c:v>1011</c:v>
                </c:pt>
                <c:pt idx="62041">
                  <c:v>990</c:v>
                </c:pt>
                <c:pt idx="62042">
                  <c:v>966</c:v>
                </c:pt>
                <c:pt idx="62043">
                  <c:v>943</c:v>
                </c:pt>
                <c:pt idx="62044">
                  <c:v>943</c:v>
                </c:pt>
                <c:pt idx="62045">
                  <c:v>968</c:v>
                </c:pt>
                <c:pt idx="62046">
                  <c:v>981</c:v>
                </c:pt>
                <c:pt idx="62047">
                  <c:v>1166</c:v>
                </c:pt>
                <c:pt idx="62048">
                  <c:v>1298</c:v>
                </c:pt>
                <c:pt idx="62049">
                  <c:v>1408</c:v>
                </c:pt>
                <c:pt idx="62050">
                  <c:v>1459</c:v>
                </c:pt>
                <c:pt idx="62051">
                  <c:v>1477</c:v>
                </c:pt>
                <c:pt idx="62052">
                  <c:v>1445</c:v>
                </c:pt>
                <c:pt idx="62053">
                  <c:v>1480</c:v>
                </c:pt>
                <c:pt idx="62054">
                  <c:v>1475</c:v>
                </c:pt>
                <c:pt idx="62055">
                  <c:v>1426</c:v>
                </c:pt>
                <c:pt idx="62056">
                  <c:v>1340</c:v>
                </c:pt>
                <c:pt idx="62057">
                  <c:v>1227</c:v>
                </c:pt>
                <c:pt idx="62058">
                  <c:v>1311</c:v>
                </c:pt>
                <c:pt idx="62059">
                  <c:v>1274</c:v>
                </c:pt>
                <c:pt idx="62060">
                  <c:v>1230</c:v>
                </c:pt>
                <c:pt idx="62061">
                  <c:v>1189</c:v>
                </c:pt>
                <c:pt idx="62062">
                  <c:v>1137</c:v>
                </c:pt>
                <c:pt idx="62063">
                  <c:v>1081</c:v>
                </c:pt>
                <c:pt idx="62064">
                  <c:v>1011</c:v>
                </c:pt>
                <c:pt idx="62065">
                  <c:v>986</c:v>
                </c:pt>
                <c:pt idx="62066">
                  <c:v>962</c:v>
                </c:pt>
                <c:pt idx="62067">
                  <c:v>941</c:v>
                </c:pt>
                <c:pt idx="62068">
                  <c:v>931</c:v>
                </c:pt>
                <c:pt idx="62069">
                  <c:v>958</c:v>
                </c:pt>
                <c:pt idx="62070">
                  <c:v>984</c:v>
                </c:pt>
                <c:pt idx="62071">
                  <c:v>1145</c:v>
                </c:pt>
                <c:pt idx="62072">
                  <c:v>1284</c:v>
                </c:pt>
                <c:pt idx="62073">
                  <c:v>1395</c:v>
                </c:pt>
                <c:pt idx="62074">
                  <c:v>1449</c:v>
                </c:pt>
                <c:pt idx="62075">
                  <c:v>1469</c:v>
                </c:pt>
                <c:pt idx="62076">
                  <c:v>1472</c:v>
                </c:pt>
                <c:pt idx="62077">
                  <c:v>1504</c:v>
                </c:pt>
                <c:pt idx="62078">
                  <c:v>1494</c:v>
                </c:pt>
                <c:pt idx="62079">
                  <c:v>1432</c:v>
                </c:pt>
                <c:pt idx="62080">
                  <c:v>1335</c:v>
                </c:pt>
                <c:pt idx="62081">
                  <c:v>1233</c:v>
                </c:pt>
                <c:pt idx="62082">
                  <c:v>1309</c:v>
                </c:pt>
                <c:pt idx="62083">
                  <c:v>1281</c:v>
                </c:pt>
                <c:pt idx="62084">
                  <c:v>1242</c:v>
                </c:pt>
                <c:pt idx="62085">
                  <c:v>1208</c:v>
                </c:pt>
                <c:pt idx="62086">
                  <c:v>1141</c:v>
                </c:pt>
                <c:pt idx="62087">
                  <c:v>1064</c:v>
                </c:pt>
                <c:pt idx="62088">
                  <c:v>1012</c:v>
                </c:pt>
                <c:pt idx="62089">
                  <c:v>982</c:v>
                </c:pt>
                <c:pt idx="62090">
                  <c:v>957</c:v>
                </c:pt>
                <c:pt idx="62091">
                  <c:v>934</c:v>
                </c:pt>
                <c:pt idx="62092">
                  <c:v>937</c:v>
                </c:pt>
                <c:pt idx="62093">
                  <c:v>965</c:v>
                </c:pt>
                <c:pt idx="62094">
                  <c:v>976</c:v>
                </c:pt>
                <c:pt idx="62095">
                  <c:v>1153</c:v>
                </c:pt>
                <c:pt idx="62096">
                  <c:v>1314</c:v>
                </c:pt>
                <c:pt idx="62097">
                  <c:v>1416</c:v>
                </c:pt>
                <c:pt idx="62098">
                  <c:v>1458</c:v>
                </c:pt>
                <c:pt idx="62099">
                  <c:v>1496</c:v>
                </c:pt>
                <c:pt idx="62100">
                  <c:v>1489</c:v>
                </c:pt>
                <c:pt idx="62101">
                  <c:v>1505</c:v>
                </c:pt>
                <c:pt idx="62102">
                  <c:v>1505</c:v>
                </c:pt>
                <c:pt idx="62103">
                  <c:v>1449</c:v>
                </c:pt>
                <c:pt idx="62104">
                  <c:v>1358</c:v>
                </c:pt>
                <c:pt idx="62105">
                  <c:v>1241</c:v>
                </c:pt>
                <c:pt idx="62106">
                  <c:v>1319</c:v>
                </c:pt>
                <c:pt idx="62107">
                  <c:v>1283</c:v>
                </c:pt>
                <c:pt idx="62108">
                  <c:v>1261</c:v>
                </c:pt>
                <c:pt idx="62109">
                  <c:v>1229</c:v>
                </c:pt>
                <c:pt idx="62110">
                  <c:v>1177</c:v>
                </c:pt>
                <c:pt idx="62111">
                  <c:v>1106</c:v>
                </c:pt>
                <c:pt idx="62112">
                  <c:v>1045</c:v>
                </c:pt>
                <c:pt idx="62113">
                  <c:v>1004</c:v>
                </c:pt>
                <c:pt idx="62114">
                  <c:v>956</c:v>
                </c:pt>
                <c:pt idx="62115">
                  <c:v>947</c:v>
                </c:pt>
                <c:pt idx="62116">
                  <c:v>941</c:v>
                </c:pt>
                <c:pt idx="62117">
                  <c:v>963</c:v>
                </c:pt>
                <c:pt idx="62118">
                  <c:v>991</c:v>
                </c:pt>
                <c:pt idx="62119">
                  <c:v>1146</c:v>
                </c:pt>
                <c:pt idx="62120">
                  <c:v>1267</c:v>
                </c:pt>
                <c:pt idx="62121">
                  <c:v>1390</c:v>
                </c:pt>
                <c:pt idx="62122">
                  <c:v>1425</c:v>
                </c:pt>
                <c:pt idx="62123">
                  <c:v>1445</c:v>
                </c:pt>
                <c:pt idx="62124">
                  <c:v>1462</c:v>
                </c:pt>
                <c:pt idx="62125">
                  <c:v>1493</c:v>
                </c:pt>
                <c:pt idx="62126">
                  <c:v>1480</c:v>
                </c:pt>
                <c:pt idx="62127">
                  <c:v>1442</c:v>
                </c:pt>
                <c:pt idx="62128">
                  <c:v>1339</c:v>
                </c:pt>
                <c:pt idx="62129">
                  <c:v>1223</c:v>
                </c:pt>
                <c:pt idx="62130">
                  <c:v>1316</c:v>
                </c:pt>
                <c:pt idx="62131">
                  <c:v>1295</c:v>
                </c:pt>
                <c:pt idx="62132">
                  <c:v>1251</c:v>
                </c:pt>
                <c:pt idx="62133">
                  <c:v>1187</c:v>
                </c:pt>
                <c:pt idx="62134">
                  <c:v>1144</c:v>
                </c:pt>
                <c:pt idx="62135">
                  <c:v>1071</c:v>
                </c:pt>
                <c:pt idx="62136">
                  <c:v>1025</c:v>
                </c:pt>
                <c:pt idx="62137">
                  <c:v>1018</c:v>
                </c:pt>
                <c:pt idx="62138">
                  <c:v>991</c:v>
                </c:pt>
                <c:pt idx="62139">
                  <c:v>982</c:v>
                </c:pt>
                <c:pt idx="62140">
                  <c:v>981</c:v>
                </c:pt>
                <c:pt idx="62141">
                  <c:v>983</c:v>
                </c:pt>
                <c:pt idx="62142">
                  <c:v>954</c:v>
                </c:pt>
                <c:pt idx="62143">
                  <c:v>1053</c:v>
                </c:pt>
                <c:pt idx="62144">
                  <c:v>1182</c:v>
                </c:pt>
                <c:pt idx="62145">
                  <c:v>1251</c:v>
                </c:pt>
                <c:pt idx="62146">
                  <c:v>1334</c:v>
                </c:pt>
                <c:pt idx="62147">
                  <c:v>1323</c:v>
                </c:pt>
                <c:pt idx="62148">
                  <c:v>1282</c:v>
                </c:pt>
                <c:pt idx="62149">
                  <c:v>1275</c:v>
                </c:pt>
                <c:pt idx="62150">
                  <c:v>1259</c:v>
                </c:pt>
                <c:pt idx="62151">
                  <c:v>1238</c:v>
                </c:pt>
                <c:pt idx="62152">
                  <c:v>1210</c:v>
                </c:pt>
                <c:pt idx="62153">
                  <c:v>1171</c:v>
                </c:pt>
                <c:pt idx="62154">
                  <c:v>1267</c:v>
                </c:pt>
                <c:pt idx="62155">
                  <c:v>1257</c:v>
                </c:pt>
                <c:pt idx="62156">
                  <c:v>1198</c:v>
                </c:pt>
                <c:pt idx="62157">
                  <c:v>1160</c:v>
                </c:pt>
                <c:pt idx="62158">
                  <c:v>1124</c:v>
                </c:pt>
                <c:pt idx="62159">
                  <c:v>1093</c:v>
                </c:pt>
                <c:pt idx="62160">
                  <c:v>1018</c:v>
                </c:pt>
                <c:pt idx="62161">
                  <c:v>993</c:v>
                </c:pt>
                <c:pt idx="62162">
                  <c:v>966</c:v>
                </c:pt>
                <c:pt idx="62163">
                  <c:v>937</c:v>
                </c:pt>
                <c:pt idx="62164">
                  <c:v>924</c:v>
                </c:pt>
                <c:pt idx="62165">
                  <c:v>923</c:v>
                </c:pt>
                <c:pt idx="62166">
                  <c:v>875</c:v>
                </c:pt>
                <c:pt idx="62167">
                  <c:v>908</c:v>
                </c:pt>
                <c:pt idx="62168">
                  <c:v>946</c:v>
                </c:pt>
                <c:pt idx="62169">
                  <c:v>1002</c:v>
                </c:pt>
                <c:pt idx="62170">
                  <c:v>1058</c:v>
                </c:pt>
                <c:pt idx="62171">
                  <c:v>1081</c:v>
                </c:pt>
                <c:pt idx="62172">
                  <c:v>1100</c:v>
                </c:pt>
                <c:pt idx="62173">
                  <c:v>1097</c:v>
                </c:pt>
                <c:pt idx="62174">
                  <c:v>1106</c:v>
                </c:pt>
                <c:pt idx="62175">
                  <c:v>1090</c:v>
                </c:pt>
                <c:pt idx="62176">
                  <c:v>1082</c:v>
                </c:pt>
                <c:pt idx="62177">
                  <c:v>1078</c:v>
                </c:pt>
                <c:pt idx="62178">
                  <c:v>1168</c:v>
                </c:pt>
                <c:pt idx="62179">
                  <c:v>1179</c:v>
                </c:pt>
                <c:pt idx="62180">
                  <c:v>1216</c:v>
                </c:pt>
                <c:pt idx="62181">
                  <c:v>1195</c:v>
                </c:pt>
                <c:pt idx="62182">
                  <c:v>1154</c:v>
                </c:pt>
                <c:pt idx="62183">
                  <c:v>1099</c:v>
                </c:pt>
                <c:pt idx="62184">
                  <c:v>1042</c:v>
                </c:pt>
                <c:pt idx="62185">
                  <c:v>1008</c:v>
                </c:pt>
                <c:pt idx="62186">
                  <c:v>977</c:v>
                </c:pt>
                <c:pt idx="62187">
                  <c:v>963</c:v>
                </c:pt>
                <c:pt idx="62188">
                  <c:v>966</c:v>
                </c:pt>
                <c:pt idx="62189">
                  <c:v>1002</c:v>
                </c:pt>
                <c:pt idx="62190">
                  <c:v>1029</c:v>
                </c:pt>
                <c:pt idx="62191">
                  <c:v>1224</c:v>
                </c:pt>
                <c:pt idx="62192">
                  <c:v>1355</c:v>
                </c:pt>
                <c:pt idx="62193">
                  <c:v>1440</c:v>
                </c:pt>
                <c:pt idx="62194">
                  <c:v>1499</c:v>
                </c:pt>
                <c:pt idx="62195">
                  <c:v>1503</c:v>
                </c:pt>
                <c:pt idx="62196">
                  <c:v>1517</c:v>
                </c:pt>
                <c:pt idx="62197">
                  <c:v>1533</c:v>
                </c:pt>
                <c:pt idx="62198">
                  <c:v>1530</c:v>
                </c:pt>
                <c:pt idx="62199">
                  <c:v>1458</c:v>
                </c:pt>
                <c:pt idx="62200">
                  <c:v>1355</c:v>
                </c:pt>
                <c:pt idx="62201">
                  <c:v>1262</c:v>
                </c:pt>
                <c:pt idx="62202">
                  <c:v>1342</c:v>
                </c:pt>
                <c:pt idx="62203">
                  <c:v>1316</c:v>
                </c:pt>
                <c:pt idx="62204">
                  <c:v>1299</c:v>
                </c:pt>
                <c:pt idx="62205">
                  <c:v>1255</c:v>
                </c:pt>
                <c:pt idx="62206">
                  <c:v>1203</c:v>
                </c:pt>
                <c:pt idx="62207">
                  <c:v>1143</c:v>
                </c:pt>
                <c:pt idx="62208">
                  <c:v>1081</c:v>
                </c:pt>
                <c:pt idx="62209">
                  <c:v>1044</c:v>
                </c:pt>
                <c:pt idx="62210">
                  <c:v>1017</c:v>
                </c:pt>
                <c:pt idx="62211">
                  <c:v>1000</c:v>
                </c:pt>
                <c:pt idx="62212">
                  <c:v>998</c:v>
                </c:pt>
                <c:pt idx="62213">
                  <c:v>1029</c:v>
                </c:pt>
                <c:pt idx="62214">
                  <c:v>1045</c:v>
                </c:pt>
                <c:pt idx="62215">
                  <c:v>1229</c:v>
                </c:pt>
                <c:pt idx="62216">
                  <c:v>1352</c:v>
                </c:pt>
                <c:pt idx="62217">
                  <c:v>1449</c:v>
                </c:pt>
                <c:pt idx="62218">
                  <c:v>1476</c:v>
                </c:pt>
                <c:pt idx="62219">
                  <c:v>1528</c:v>
                </c:pt>
                <c:pt idx="62220">
                  <c:v>1547</c:v>
                </c:pt>
                <c:pt idx="62221">
                  <c:v>1566</c:v>
                </c:pt>
                <c:pt idx="62222">
                  <c:v>1551</c:v>
                </c:pt>
                <c:pt idx="62223">
                  <c:v>1518</c:v>
                </c:pt>
                <c:pt idx="62224">
                  <c:v>1394</c:v>
                </c:pt>
                <c:pt idx="62225">
                  <c:v>1258</c:v>
                </c:pt>
                <c:pt idx="62226">
                  <c:v>1343</c:v>
                </c:pt>
                <c:pt idx="62227">
                  <c:v>1325</c:v>
                </c:pt>
                <c:pt idx="62228">
                  <c:v>1290</c:v>
                </c:pt>
                <c:pt idx="62229">
                  <c:v>1257</c:v>
                </c:pt>
                <c:pt idx="62230">
                  <c:v>1199</c:v>
                </c:pt>
                <c:pt idx="62231">
                  <c:v>1146</c:v>
                </c:pt>
                <c:pt idx="62232">
                  <c:v>1102</c:v>
                </c:pt>
                <c:pt idx="62233">
                  <c:v>1061</c:v>
                </c:pt>
                <c:pt idx="62234">
                  <c:v>1021</c:v>
                </c:pt>
                <c:pt idx="62235">
                  <c:v>986</c:v>
                </c:pt>
                <c:pt idx="62236">
                  <c:v>979</c:v>
                </c:pt>
                <c:pt idx="62237">
                  <c:v>1009</c:v>
                </c:pt>
                <c:pt idx="62238">
                  <c:v>1021</c:v>
                </c:pt>
                <c:pt idx="62239">
                  <c:v>1205</c:v>
                </c:pt>
                <c:pt idx="62240">
                  <c:v>1353</c:v>
                </c:pt>
                <c:pt idx="62241">
                  <c:v>1455</c:v>
                </c:pt>
                <c:pt idx="62242">
                  <c:v>1534</c:v>
                </c:pt>
                <c:pt idx="62243">
                  <c:v>1551</c:v>
                </c:pt>
                <c:pt idx="62244">
                  <c:v>1559</c:v>
                </c:pt>
                <c:pt idx="62245">
                  <c:v>1586</c:v>
                </c:pt>
                <c:pt idx="62246">
                  <c:v>1578</c:v>
                </c:pt>
                <c:pt idx="62247">
                  <c:v>1527</c:v>
                </c:pt>
                <c:pt idx="62248">
                  <c:v>1422</c:v>
                </c:pt>
                <c:pt idx="62249">
                  <c:v>1289</c:v>
                </c:pt>
                <c:pt idx="62250">
                  <c:v>1339</c:v>
                </c:pt>
                <c:pt idx="62251">
                  <c:v>1319</c:v>
                </c:pt>
                <c:pt idx="62252">
                  <c:v>1283</c:v>
                </c:pt>
                <c:pt idx="62253">
                  <c:v>1239</c:v>
                </c:pt>
                <c:pt idx="62254">
                  <c:v>1184</c:v>
                </c:pt>
                <c:pt idx="62255">
                  <c:v>1106</c:v>
                </c:pt>
                <c:pt idx="62256">
                  <c:v>1063</c:v>
                </c:pt>
                <c:pt idx="62257">
                  <c:v>1026</c:v>
                </c:pt>
                <c:pt idx="62258">
                  <c:v>981</c:v>
                </c:pt>
                <c:pt idx="62259">
                  <c:v>962</c:v>
                </c:pt>
                <c:pt idx="62260">
                  <c:v>963</c:v>
                </c:pt>
                <c:pt idx="62261">
                  <c:v>982</c:v>
                </c:pt>
                <c:pt idx="62262">
                  <c:v>1004</c:v>
                </c:pt>
                <c:pt idx="62263">
                  <c:v>1181</c:v>
                </c:pt>
                <c:pt idx="62264">
                  <c:v>1333</c:v>
                </c:pt>
                <c:pt idx="62265">
                  <c:v>1435</c:v>
                </c:pt>
                <c:pt idx="62266">
                  <c:v>1491</c:v>
                </c:pt>
                <c:pt idx="62267">
                  <c:v>1522</c:v>
                </c:pt>
                <c:pt idx="62268">
                  <c:v>1518</c:v>
                </c:pt>
                <c:pt idx="62269">
                  <c:v>1553</c:v>
                </c:pt>
                <c:pt idx="62270">
                  <c:v>1558</c:v>
                </c:pt>
                <c:pt idx="62271">
                  <c:v>1497</c:v>
                </c:pt>
                <c:pt idx="62272">
                  <c:v>1389</c:v>
                </c:pt>
                <c:pt idx="62273">
                  <c:v>1273</c:v>
                </c:pt>
                <c:pt idx="62274">
                  <c:v>1344</c:v>
                </c:pt>
                <c:pt idx="62275">
                  <c:v>1321</c:v>
                </c:pt>
                <c:pt idx="62276">
                  <c:v>1292</c:v>
                </c:pt>
                <c:pt idx="62277">
                  <c:v>1248</c:v>
                </c:pt>
                <c:pt idx="62278">
                  <c:v>1189</c:v>
                </c:pt>
                <c:pt idx="62279">
                  <c:v>1125</c:v>
                </c:pt>
                <c:pt idx="62280">
                  <c:v>1084</c:v>
                </c:pt>
                <c:pt idx="62281">
                  <c:v>1052</c:v>
                </c:pt>
                <c:pt idx="62282">
                  <c:v>1029</c:v>
                </c:pt>
                <c:pt idx="62283">
                  <c:v>1005</c:v>
                </c:pt>
                <c:pt idx="62284">
                  <c:v>1014</c:v>
                </c:pt>
                <c:pt idx="62285">
                  <c:v>1034</c:v>
                </c:pt>
                <c:pt idx="62286">
                  <c:v>1053</c:v>
                </c:pt>
                <c:pt idx="62287">
                  <c:v>1228</c:v>
                </c:pt>
                <c:pt idx="62288">
                  <c:v>1346</c:v>
                </c:pt>
                <c:pt idx="62289">
                  <c:v>1432</c:v>
                </c:pt>
                <c:pt idx="62290">
                  <c:v>1493</c:v>
                </c:pt>
                <c:pt idx="62291">
                  <c:v>1482</c:v>
                </c:pt>
                <c:pt idx="62292">
                  <c:v>1502</c:v>
                </c:pt>
                <c:pt idx="62293">
                  <c:v>1520</c:v>
                </c:pt>
                <c:pt idx="62294">
                  <c:v>1525</c:v>
                </c:pt>
                <c:pt idx="62295">
                  <c:v>1476</c:v>
                </c:pt>
                <c:pt idx="62296">
                  <c:v>1349</c:v>
                </c:pt>
                <c:pt idx="62297">
                  <c:v>1260</c:v>
                </c:pt>
                <c:pt idx="62298">
                  <c:v>1315</c:v>
                </c:pt>
                <c:pt idx="62299">
                  <c:v>1294</c:v>
                </c:pt>
                <c:pt idx="62300">
                  <c:v>1248</c:v>
                </c:pt>
                <c:pt idx="62301">
                  <c:v>1196</c:v>
                </c:pt>
                <c:pt idx="62302">
                  <c:v>1140</c:v>
                </c:pt>
                <c:pt idx="62303">
                  <c:v>1070</c:v>
                </c:pt>
                <c:pt idx="62304">
                  <c:v>1030</c:v>
                </c:pt>
                <c:pt idx="62305">
                  <c:v>1000</c:v>
                </c:pt>
                <c:pt idx="62306">
                  <c:v>970</c:v>
                </c:pt>
                <c:pt idx="62307">
                  <c:v>947</c:v>
                </c:pt>
                <c:pt idx="62308">
                  <c:v>946</c:v>
                </c:pt>
                <c:pt idx="62309">
                  <c:v>949</c:v>
                </c:pt>
                <c:pt idx="62310">
                  <c:v>933</c:v>
                </c:pt>
                <c:pt idx="62311">
                  <c:v>1060</c:v>
                </c:pt>
                <c:pt idx="62312">
                  <c:v>1184</c:v>
                </c:pt>
                <c:pt idx="62313">
                  <c:v>1247</c:v>
                </c:pt>
                <c:pt idx="62314">
                  <c:v>1278</c:v>
                </c:pt>
                <c:pt idx="62315">
                  <c:v>1281</c:v>
                </c:pt>
                <c:pt idx="62316">
                  <c:v>1232</c:v>
                </c:pt>
                <c:pt idx="62317">
                  <c:v>1215</c:v>
                </c:pt>
                <c:pt idx="62318">
                  <c:v>1198</c:v>
                </c:pt>
                <c:pt idx="62319">
                  <c:v>1161</c:v>
                </c:pt>
                <c:pt idx="62320">
                  <c:v>1135</c:v>
                </c:pt>
                <c:pt idx="62321">
                  <c:v>1114</c:v>
                </c:pt>
                <c:pt idx="62322">
                  <c:v>1200</c:v>
                </c:pt>
                <c:pt idx="62323">
                  <c:v>1222</c:v>
                </c:pt>
                <c:pt idx="62324">
                  <c:v>1169</c:v>
                </c:pt>
                <c:pt idx="62325">
                  <c:v>1138</c:v>
                </c:pt>
                <c:pt idx="62326">
                  <c:v>1081</c:v>
                </c:pt>
                <c:pt idx="62327">
                  <c:v>1049</c:v>
                </c:pt>
                <c:pt idx="62328">
                  <c:v>1004</c:v>
                </c:pt>
                <c:pt idx="62329">
                  <c:v>967</c:v>
                </c:pt>
                <c:pt idx="62330">
                  <c:v>939</c:v>
                </c:pt>
                <c:pt idx="62331">
                  <c:v>916</c:v>
                </c:pt>
                <c:pt idx="62332">
                  <c:v>908</c:v>
                </c:pt>
                <c:pt idx="62333">
                  <c:v>911</c:v>
                </c:pt>
                <c:pt idx="62334">
                  <c:v>848</c:v>
                </c:pt>
                <c:pt idx="62335">
                  <c:v>890</c:v>
                </c:pt>
                <c:pt idx="62336">
                  <c:v>931</c:v>
                </c:pt>
                <c:pt idx="62337">
                  <c:v>1000</c:v>
                </c:pt>
                <c:pt idx="62338">
                  <c:v>1065</c:v>
                </c:pt>
                <c:pt idx="62339">
                  <c:v>1095</c:v>
                </c:pt>
                <c:pt idx="62340">
                  <c:v>1109</c:v>
                </c:pt>
                <c:pt idx="62341">
                  <c:v>1116</c:v>
                </c:pt>
                <c:pt idx="62342">
                  <c:v>1111</c:v>
                </c:pt>
                <c:pt idx="62343">
                  <c:v>1101</c:v>
                </c:pt>
                <c:pt idx="62344">
                  <c:v>1093</c:v>
                </c:pt>
                <c:pt idx="62345">
                  <c:v>1080</c:v>
                </c:pt>
                <c:pt idx="62346">
                  <c:v>1197</c:v>
                </c:pt>
                <c:pt idx="62347">
                  <c:v>1207</c:v>
                </c:pt>
                <c:pt idx="62348">
                  <c:v>1209</c:v>
                </c:pt>
                <c:pt idx="62349">
                  <c:v>1194</c:v>
                </c:pt>
                <c:pt idx="62350">
                  <c:v>1141</c:v>
                </c:pt>
                <c:pt idx="62351">
                  <c:v>1081</c:v>
                </c:pt>
                <c:pt idx="62352">
                  <c:v>1034</c:v>
                </c:pt>
                <c:pt idx="62353">
                  <c:v>999</c:v>
                </c:pt>
                <c:pt idx="62354">
                  <c:v>971</c:v>
                </c:pt>
                <c:pt idx="62355">
                  <c:v>948</c:v>
                </c:pt>
                <c:pt idx="62356">
                  <c:v>935</c:v>
                </c:pt>
                <c:pt idx="62357">
                  <c:v>971</c:v>
                </c:pt>
                <c:pt idx="62358">
                  <c:v>992</c:v>
                </c:pt>
                <c:pt idx="62359">
                  <c:v>1182</c:v>
                </c:pt>
                <c:pt idx="62360">
                  <c:v>1325</c:v>
                </c:pt>
                <c:pt idx="62361">
                  <c:v>1416</c:v>
                </c:pt>
                <c:pt idx="62362">
                  <c:v>1476</c:v>
                </c:pt>
                <c:pt idx="62363">
                  <c:v>1477</c:v>
                </c:pt>
                <c:pt idx="62364">
                  <c:v>1490</c:v>
                </c:pt>
                <c:pt idx="62365">
                  <c:v>1512</c:v>
                </c:pt>
                <c:pt idx="62366">
                  <c:v>1497</c:v>
                </c:pt>
                <c:pt idx="62367">
                  <c:v>1469</c:v>
                </c:pt>
                <c:pt idx="62368">
                  <c:v>1331</c:v>
                </c:pt>
                <c:pt idx="62369">
                  <c:v>1244</c:v>
                </c:pt>
                <c:pt idx="62370">
                  <c:v>1308</c:v>
                </c:pt>
                <c:pt idx="62371">
                  <c:v>1287</c:v>
                </c:pt>
                <c:pt idx="62372">
                  <c:v>1263</c:v>
                </c:pt>
                <c:pt idx="62373">
                  <c:v>1191</c:v>
                </c:pt>
                <c:pt idx="62374">
                  <c:v>1159</c:v>
                </c:pt>
                <c:pt idx="62375">
                  <c:v>1086</c:v>
                </c:pt>
                <c:pt idx="62376">
                  <c:v>975</c:v>
                </c:pt>
                <c:pt idx="62377">
                  <c:v>1004</c:v>
                </c:pt>
                <c:pt idx="62378">
                  <c:v>968</c:v>
                </c:pt>
                <c:pt idx="62379">
                  <c:v>955</c:v>
                </c:pt>
                <c:pt idx="62380">
                  <c:v>951</c:v>
                </c:pt>
                <c:pt idx="62381">
                  <c:v>972</c:v>
                </c:pt>
                <c:pt idx="62382">
                  <c:v>988</c:v>
                </c:pt>
                <c:pt idx="62383">
                  <c:v>1171</c:v>
                </c:pt>
                <c:pt idx="62384">
                  <c:v>1294</c:v>
                </c:pt>
                <c:pt idx="62385">
                  <c:v>1397</c:v>
                </c:pt>
                <c:pt idx="62386">
                  <c:v>1441</c:v>
                </c:pt>
                <c:pt idx="62387">
                  <c:v>1476</c:v>
                </c:pt>
                <c:pt idx="62388">
                  <c:v>1479</c:v>
                </c:pt>
                <c:pt idx="62389">
                  <c:v>1498</c:v>
                </c:pt>
                <c:pt idx="62390">
                  <c:v>1493</c:v>
                </c:pt>
                <c:pt idx="62391">
                  <c:v>1417</c:v>
                </c:pt>
                <c:pt idx="62392">
                  <c:v>1305</c:v>
                </c:pt>
                <c:pt idx="62393">
                  <c:v>1170</c:v>
                </c:pt>
                <c:pt idx="62394">
                  <c:v>1258</c:v>
                </c:pt>
                <c:pt idx="62395">
                  <c:v>1247</c:v>
                </c:pt>
                <c:pt idx="62396">
                  <c:v>1214</c:v>
                </c:pt>
                <c:pt idx="62397">
                  <c:v>1160</c:v>
                </c:pt>
                <c:pt idx="62398">
                  <c:v>1113</c:v>
                </c:pt>
                <c:pt idx="62399">
                  <c:v>1046</c:v>
                </c:pt>
                <c:pt idx="62400">
                  <c:v>989</c:v>
                </c:pt>
                <c:pt idx="62401">
                  <c:v>952</c:v>
                </c:pt>
                <c:pt idx="62402">
                  <c:v>940</c:v>
                </c:pt>
                <c:pt idx="62403">
                  <c:v>928</c:v>
                </c:pt>
                <c:pt idx="62404">
                  <c:v>926</c:v>
                </c:pt>
                <c:pt idx="62405">
                  <c:v>944</c:v>
                </c:pt>
                <c:pt idx="62406">
                  <c:v>952</c:v>
                </c:pt>
                <c:pt idx="62407">
                  <c:v>1133</c:v>
                </c:pt>
                <c:pt idx="62408">
                  <c:v>1243</c:v>
                </c:pt>
                <c:pt idx="62409">
                  <c:v>1343</c:v>
                </c:pt>
                <c:pt idx="62410">
                  <c:v>1409</c:v>
                </c:pt>
                <c:pt idx="62411">
                  <c:v>1431</c:v>
                </c:pt>
                <c:pt idx="62412">
                  <c:v>1464</c:v>
                </c:pt>
                <c:pt idx="62413">
                  <c:v>1501</c:v>
                </c:pt>
                <c:pt idx="62414">
                  <c:v>1493</c:v>
                </c:pt>
                <c:pt idx="62415">
                  <c:v>1461</c:v>
                </c:pt>
                <c:pt idx="62416">
                  <c:v>1356</c:v>
                </c:pt>
                <c:pt idx="62417">
                  <c:v>1243</c:v>
                </c:pt>
                <c:pt idx="62418">
                  <c:v>1315</c:v>
                </c:pt>
                <c:pt idx="62419">
                  <c:v>1297</c:v>
                </c:pt>
                <c:pt idx="62420">
                  <c:v>1258</c:v>
                </c:pt>
                <c:pt idx="62421">
                  <c:v>1208</c:v>
                </c:pt>
                <c:pt idx="62422">
                  <c:v>1151</c:v>
                </c:pt>
                <c:pt idx="62423">
                  <c:v>1070</c:v>
                </c:pt>
                <c:pt idx="62424">
                  <c:v>1028</c:v>
                </c:pt>
                <c:pt idx="62425">
                  <c:v>987</c:v>
                </c:pt>
                <c:pt idx="62426">
                  <c:v>955</c:v>
                </c:pt>
                <c:pt idx="62427">
                  <c:v>936</c:v>
                </c:pt>
                <c:pt idx="62428">
                  <c:v>933</c:v>
                </c:pt>
                <c:pt idx="62429">
                  <c:v>950</c:v>
                </c:pt>
                <c:pt idx="62430">
                  <c:v>967</c:v>
                </c:pt>
                <c:pt idx="62431">
                  <c:v>1142</c:v>
                </c:pt>
                <c:pt idx="62432">
                  <c:v>1252</c:v>
                </c:pt>
                <c:pt idx="62433">
                  <c:v>1348</c:v>
                </c:pt>
                <c:pt idx="62434">
                  <c:v>1413</c:v>
                </c:pt>
                <c:pt idx="62435">
                  <c:v>1416</c:v>
                </c:pt>
                <c:pt idx="62436">
                  <c:v>1442</c:v>
                </c:pt>
                <c:pt idx="62437">
                  <c:v>1458</c:v>
                </c:pt>
                <c:pt idx="62438">
                  <c:v>1460</c:v>
                </c:pt>
                <c:pt idx="62439">
                  <c:v>1429</c:v>
                </c:pt>
                <c:pt idx="62440">
                  <c:v>1324</c:v>
                </c:pt>
                <c:pt idx="62441">
                  <c:v>1206</c:v>
                </c:pt>
                <c:pt idx="62442">
                  <c:v>1278</c:v>
                </c:pt>
                <c:pt idx="62443">
                  <c:v>1267</c:v>
                </c:pt>
                <c:pt idx="62444">
                  <c:v>1236</c:v>
                </c:pt>
                <c:pt idx="62445">
                  <c:v>1181</c:v>
                </c:pt>
                <c:pt idx="62446">
                  <c:v>1125</c:v>
                </c:pt>
                <c:pt idx="62447">
                  <c:v>1061</c:v>
                </c:pt>
                <c:pt idx="62448">
                  <c:v>997</c:v>
                </c:pt>
                <c:pt idx="62449">
                  <c:v>955</c:v>
                </c:pt>
                <c:pt idx="62450">
                  <c:v>925</c:v>
                </c:pt>
                <c:pt idx="62451">
                  <c:v>913</c:v>
                </c:pt>
                <c:pt idx="62452">
                  <c:v>917</c:v>
                </c:pt>
                <c:pt idx="62453">
                  <c:v>935</c:v>
                </c:pt>
                <c:pt idx="62454">
                  <c:v>949</c:v>
                </c:pt>
                <c:pt idx="62455">
                  <c:v>1114</c:v>
                </c:pt>
                <c:pt idx="62456">
                  <c:v>1266</c:v>
                </c:pt>
                <c:pt idx="62457">
                  <c:v>1366</c:v>
                </c:pt>
                <c:pt idx="62458">
                  <c:v>1416</c:v>
                </c:pt>
                <c:pt idx="62459">
                  <c:v>1430</c:v>
                </c:pt>
                <c:pt idx="62460">
                  <c:v>1444</c:v>
                </c:pt>
                <c:pt idx="62461">
                  <c:v>1482</c:v>
                </c:pt>
                <c:pt idx="62462">
                  <c:v>1493</c:v>
                </c:pt>
                <c:pt idx="62463">
                  <c:v>1435</c:v>
                </c:pt>
                <c:pt idx="62464">
                  <c:v>1329</c:v>
                </c:pt>
                <c:pt idx="62465">
                  <c:v>1228</c:v>
                </c:pt>
                <c:pt idx="62466">
                  <c:v>1279</c:v>
                </c:pt>
                <c:pt idx="62467">
                  <c:v>1273</c:v>
                </c:pt>
                <c:pt idx="62468">
                  <c:v>1227</c:v>
                </c:pt>
                <c:pt idx="62469">
                  <c:v>1175</c:v>
                </c:pt>
                <c:pt idx="62470">
                  <c:v>1114</c:v>
                </c:pt>
                <c:pt idx="62471">
                  <c:v>1051</c:v>
                </c:pt>
                <c:pt idx="62472">
                  <c:v>1000</c:v>
                </c:pt>
                <c:pt idx="62473">
                  <c:v>962</c:v>
                </c:pt>
                <c:pt idx="62474">
                  <c:v>935</c:v>
                </c:pt>
                <c:pt idx="62475">
                  <c:v>901</c:v>
                </c:pt>
                <c:pt idx="62476">
                  <c:v>899</c:v>
                </c:pt>
                <c:pt idx="62477">
                  <c:v>917</c:v>
                </c:pt>
                <c:pt idx="62478">
                  <c:v>899</c:v>
                </c:pt>
                <c:pt idx="62479">
                  <c:v>993</c:v>
                </c:pt>
                <c:pt idx="62480">
                  <c:v>1133</c:v>
                </c:pt>
                <c:pt idx="62481">
                  <c:v>1232</c:v>
                </c:pt>
                <c:pt idx="62482">
                  <c:v>1274</c:v>
                </c:pt>
                <c:pt idx="62483">
                  <c:v>1287</c:v>
                </c:pt>
                <c:pt idx="62484">
                  <c:v>1254</c:v>
                </c:pt>
                <c:pt idx="62485">
                  <c:v>1261</c:v>
                </c:pt>
                <c:pt idx="62486">
                  <c:v>1229</c:v>
                </c:pt>
                <c:pt idx="62487">
                  <c:v>1192</c:v>
                </c:pt>
                <c:pt idx="62488">
                  <c:v>1153</c:v>
                </c:pt>
                <c:pt idx="62489">
                  <c:v>1118</c:v>
                </c:pt>
                <c:pt idx="62490">
                  <c:v>1235</c:v>
                </c:pt>
                <c:pt idx="62491">
                  <c:v>1212</c:v>
                </c:pt>
                <c:pt idx="62492">
                  <c:v>1169</c:v>
                </c:pt>
                <c:pt idx="62493">
                  <c:v>1128</c:v>
                </c:pt>
                <c:pt idx="62494">
                  <c:v>1074</c:v>
                </c:pt>
                <c:pt idx="62495">
                  <c:v>1034</c:v>
                </c:pt>
                <c:pt idx="62496">
                  <c:v>985</c:v>
                </c:pt>
                <c:pt idx="62497">
                  <c:v>950</c:v>
                </c:pt>
                <c:pt idx="62498">
                  <c:v>938</c:v>
                </c:pt>
                <c:pt idx="62499">
                  <c:v>910</c:v>
                </c:pt>
                <c:pt idx="62500">
                  <c:v>887</c:v>
                </c:pt>
                <c:pt idx="62501">
                  <c:v>882</c:v>
                </c:pt>
                <c:pt idx="62502">
                  <c:v>838</c:v>
                </c:pt>
                <c:pt idx="62503">
                  <c:v>867</c:v>
                </c:pt>
                <c:pt idx="62504">
                  <c:v>938</c:v>
                </c:pt>
                <c:pt idx="62505">
                  <c:v>1004</c:v>
                </c:pt>
                <c:pt idx="62506">
                  <c:v>1048</c:v>
                </c:pt>
                <c:pt idx="62507">
                  <c:v>1072</c:v>
                </c:pt>
                <c:pt idx="62508">
                  <c:v>1097</c:v>
                </c:pt>
                <c:pt idx="62509">
                  <c:v>1110</c:v>
                </c:pt>
                <c:pt idx="62510">
                  <c:v>1097</c:v>
                </c:pt>
                <c:pt idx="62511">
                  <c:v>1095</c:v>
                </c:pt>
                <c:pt idx="62512">
                  <c:v>1064</c:v>
                </c:pt>
                <c:pt idx="62513">
                  <c:v>1036</c:v>
                </c:pt>
                <c:pt idx="62514">
                  <c:v>1142</c:v>
                </c:pt>
                <c:pt idx="62515">
                  <c:v>1140</c:v>
                </c:pt>
                <c:pt idx="62516">
                  <c:v>1141</c:v>
                </c:pt>
                <c:pt idx="62517">
                  <c:v>1116</c:v>
                </c:pt>
                <c:pt idx="62518">
                  <c:v>1062</c:v>
                </c:pt>
                <c:pt idx="62519">
                  <c:v>1007</c:v>
                </c:pt>
                <c:pt idx="62520">
                  <c:v>958</c:v>
                </c:pt>
                <c:pt idx="62521">
                  <c:v>927</c:v>
                </c:pt>
                <c:pt idx="62522">
                  <c:v>901</c:v>
                </c:pt>
                <c:pt idx="62523">
                  <c:v>878</c:v>
                </c:pt>
                <c:pt idx="62524">
                  <c:v>874</c:v>
                </c:pt>
                <c:pt idx="62525">
                  <c:v>911</c:v>
                </c:pt>
                <c:pt idx="62526">
                  <c:v>936</c:v>
                </c:pt>
                <c:pt idx="62527">
                  <c:v>1133</c:v>
                </c:pt>
                <c:pt idx="62528">
                  <c:v>1277</c:v>
                </c:pt>
                <c:pt idx="62529">
                  <c:v>1383</c:v>
                </c:pt>
                <c:pt idx="62530">
                  <c:v>1444</c:v>
                </c:pt>
                <c:pt idx="62531">
                  <c:v>1467</c:v>
                </c:pt>
                <c:pt idx="62532">
                  <c:v>1490</c:v>
                </c:pt>
                <c:pt idx="62533">
                  <c:v>1520</c:v>
                </c:pt>
                <c:pt idx="62534">
                  <c:v>1480</c:v>
                </c:pt>
                <c:pt idx="62535">
                  <c:v>1445</c:v>
                </c:pt>
                <c:pt idx="62536">
                  <c:v>1336</c:v>
                </c:pt>
                <c:pt idx="62537">
                  <c:v>1220</c:v>
                </c:pt>
                <c:pt idx="62538">
                  <c:v>1289</c:v>
                </c:pt>
                <c:pt idx="62539">
                  <c:v>1282</c:v>
                </c:pt>
                <c:pt idx="62540">
                  <c:v>1259</c:v>
                </c:pt>
                <c:pt idx="62541">
                  <c:v>1195</c:v>
                </c:pt>
                <c:pt idx="62542">
                  <c:v>1147</c:v>
                </c:pt>
                <c:pt idx="62543">
                  <c:v>1092</c:v>
                </c:pt>
                <c:pt idx="62544">
                  <c:v>1036</c:v>
                </c:pt>
                <c:pt idx="62545">
                  <c:v>995</c:v>
                </c:pt>
                <c:pt idx="62546">
                  <c:v>963</c:v>
                </c:pt>
                <c:pt idx="62547">
                  <c:v>943</c:v>
                </c:pt>
                <c:pt idx="62548">
                  <c:v>943</c:v>
                </c:pt>
                <c:pt idx="62549">
                  <c:v>969</c:v>
                </c:pt>
                <c:pt idx="62550">
                  <c:v>977</c:v>
                </c:pt>
                <c:pt idx="62551">
                  <c:v>1169</c:v>
                </c:pt>
                <c:pt idx="62552">
                  <c:v>1289</c:v>
                </c:pt>
                <c:pt idx="62553">
                  <c:v>1388</c:v>
                </c:pt>
                <c:pt idx="62554">
                  <c:v>1444</c:v>
                </c:pt>
                <c:pt idx="62555">
                  <c:v>1452</c:v>
                </c:pt>
                <c:pt idx="62556">
                  <c:v>1475</c:v>
                </c:pt>
                <c:pt idx="62557">
                  <c:v>1500</c:v>
                </c:pt>
                <c:pt idx="62558">
                  <c:v>1477</c:v>
                </c:pt>
                <c:pt idx="62559">
                  <c:v>1434</c:v>
                </c:pt>
                <c:pt idx="62560">
                  <c:v>1334</c:v>
                </c:pt>
                <c:pt idx="62561">
                  <c:v>1236</c:v>
                </c:pt>
                <c:pt idx="62562">
                  <c:v>1318</c:v>
                </c:pt>
                <c:pt idx="62563">
                  <c:v>1297</c:v>
                </c:pt>
                <c:pt idx="62564">
                  <c:v>1241</c:v>
                </c:pt>
                <c:pt idx="62565">
                  <c:v>1201</c:v>
                </c:pt>
                <c:pt idx="62566">
                  <c:v>1130</c:v>
                </c:pt>
                <c:pt idx="62567">
                  <c:v>1057</c:v>
                </c:pt>
                <c:pt idx="62568">
                  <c:v>1009</c:v>
                </c:pt>
                <c:pt idx="62569">
                  <c:v>963</c:v>
                </c:pt>
                <c:pt idx="62570">
                  <c:v>899</c:v>
                </c:pt>
                <c:pt idx="62571">
                  <c:v>888</c:v>
                </c:pt>
                <c:pt idx="62572">
                  <c:v>886</c:v>
                </c:pt>
                <c:pt idx="62573">
                  <c:v>916</c:v>
                </c:pt>
                <c:pt idx="62574">
                  <c:v>946</c:v>
                </c:pt>
                <c:pt idx="62575">
                  <c:v>1147</c:v>
                </c:pt>
                <c:pt idx="62576">
                  <c:v>1286</c:v>
                </c:pt>
                <c:pt idx="62577">
                  <c:v>1394</c:v>
                </c:pt>
                <c:pt idx="62578">
                  <c:v>1445</c:v>
                </c:pt>
                <c:pt idx="62579">
                  <c:v>1472</c:v>
                </c:pt>
                <c:pt idx="62580">
                  <c:v>1488</c:v>
                </c:pt>
                <c:pt idx="62581">
                  <c:v>1504</c:v>
                </c:pt>
                <c:pt idx="62582">
                  <c:v>1507</c:v>
                </c:pt>
                <c:pt idx="62583">
                  <c:v>1464</c:v>
                </c:pt>
                <c:pt idx="62584">
                  <c:v>1358</c:v>
                </c:pt>
                <c:pt idx="62585">
                  <c:v>1248</c:v>
                </c:pt>
                <c:pt idx="62586">
                  <c:v>1316</c:v>
                </c:pt>
                <c:pt idx="62587">
                  <c:v>1291</c:v>
                </c:pt>
                <c:pt idx="62588">
                  <c:v>1242</c:v>
                </c:pt>
                <c:pt idx="62589">
                  <c:v>1199</c:v>
                </c:pt>
                <c:pt idx="62590">
                  <c:v>1130</c:v>
                </c:pt>
                <c:pt idx="62591">
                  <c:v>1057</c:v>
                </c:pt>
                <c:pt idx="62592">
                  <c:v>1007</c:v>
                </c:pt>
                <c:pt idx="62593">
                  <c:v>965</c:v>
                </c:pt>
                <c:pt idx="62594">
                  <c:v>940</c:v>
                </c:pt>
                <c:pt idx="62595">
                  <c:v>914</c:v>
                </c:pt>
                <c:pt idx="62596">
                  <c:v>911</c:v>
                </c:pt>
                <c:pt idx="62597">
                  <c:v>942</c:v>
                </c:pt>
                <c:pt idx="62598">
                  <c:v>946</c:v>
                </c:pt>
                <c:pt idx="62599">
                  <c:v>1133</c:v>
                </c:pt>
                <c:pt idx="62600">
                  <c:v>1270</c:v>
                </c:pt>
                <c:pt idx="62601">
                  <c:v>1360</c:v>
                </c:pt>
                <c:pt idx="62602">
                  <c:v>1445</c:v>
                </c:pt>
                <c:pt idx="62603">
                  <c:v>1449</c:v>
                </c:pt>
                <c:pt idx="62604">
                  <c:v>1441</c:v>
                </c:pt>
                <c:pt idx="62605">
                  <c:v>1482</c:v>
                </c:pt>
                <c:pt idx="62606">
                  <c:v>1483</c:v>
                </c:pt>
                <c:pt idx="62607">
                  <c:v>1434</c:v>
                </c:pt>
                <c:pt idx="62608">
                  <c:v>1324</c:v>
                </c:pt>
                <c:pt idx="62609">
                  <c:v>1213</c:v>
                </c:pt>
                <c:pt idx="62610">
                  <c:v>1306</c:v>
                </c:pt>
                <c:pt idx="62611">
                  <c:v>1292</c:v>
                </c:pt>
                <c:pt idx="62612">
                  <c:v>1238</c:v>
                </c:pt>
                <c:pt idx="62613">
                  <c:v>1198</c:v>
                </c:pt>
                <c:pt idx="62614">
                  <c:v>1148</c:v>
                </c:pt>
                <c:pt idx="62615">
                  <c:v>1080</c:v>
                </c:pt>
                <c:pt idx="62616">
                  <c:v>1036</c:v>
                </c:pt>
                <c:pt idx="62617">
                  <c:v>1008</c:v>
                </c:pt>
                <c:pt idx="62618">
                  <c:v>962</c:v>
                </c:pt>
                <c:pt idx="62619">
                  <c:v>942</c:v>
                </c:pt>
                <c:pt idx="62620">
                  <c:v>957</c:v>
                </c:pt>
                <c:pt idx="62621">
                  <c:v>963</c:v>
                </c:pt>
                <c:pt idx="62622">
                  <c:v>976</c:v>
                </c:pt>
                <c:pt idx="62623">
                  <c:v>1129</c:v>
                </c:pt>
                <c:pt idx="62624">
                  <c:v>1259</c:v>
                </c:pt>
                <c:pt idx="62625">
                  <c:v>1355</c:v>
                </c:pt>
                <c:pt idx="62626">
                  <c:v>1406</c:v>
                </c:pt>
                <c:pt idx="62627">
                  <c:v>1430</c:v>
                </c:pt>
                <c:pt idx="62628">
                  <c:v>1437</c:v>
                </c:pt>
                <c:pt idx="62629">
                  <c:v>1459</c:v>
                </c:pt>
                <c:pt idx="62630">
                  <c:v>1442</c:v>
                </c:pt>
                <c:pt idx="62631">
                  <c:v>1385</c:v>
                </c:pt>
                <c:pt idx="62632">
                  <c:v>1287</c:v>
                </c:pt>
                <c:pt idx="62633">
                  <c:v>1205</c:v>
                </c:pt>
                <c:pt idx="62634">
                  <c:v>1278</c:v>
                </c:pt>
                <c:pt idx="62635">
                  <c:v>1273</c:v>
                </c:pt>
                <c:pt idx="62636">
                  <c:v>1233</c:v>
                </c:pt>
                <c:pt idx="62637">
                  <c:v>1183</c:v>
                </c:pt>
                <c:pt idx="62638">
                  <c:v>1130</c:v>
                </c:pt>
                <c:pt idx="62639">
                  <c:v>1067</c:v>
                </c:pt>
                <c:pt idx="62640">
                  <c:v>1015</c:v>
                </c:pt>
                <c:pt idx="62641">
                  <c:v>968</c:v>
                </c:pt>
                <c:pt idx="62642">
                  <c:v>937</c:v>
                </c:pt>
                <c:pt idx="62643">
                  <c:v>917</c:v>
                </c:pt>
                <c:pt idx="62644">
                  <c:v>909</c:v>
                </c:pt>
                <c:pt idx="62645">
                  <c:v>912</c:v>
                </c:pt>
                <c:pt idx="62646">
                  <c:v>875</c:v>
                </c:pt>
                <c:pt idx="62647">
                  <c:v>967</c:v>
                </c:pt>
                <c:pt idx="62648">
                  <c:v>1065</c:v>
                </c:pt>
                <c:pt idx="62649">
                  <c:v>1161</c:v>
                </c:pt>
                <c:pt idx="62650">
                  <c:v>1199</c:v>
                </c:pt>
                <c:pt idx="62651">
                  <c:v>1213</c:v>
                </c:pt>
                <c:pt idx="62652">
                  <c:v>1215</c:v>
                </c:pt>
                <c:pt idx="62653">
                  <c:v>1190</c:v>
                </c:pt>
                <c:pt idx="62654">
                  <c:v>1153</c:v>
                </c:pt>
                <c:pt idx="62655">
                  <c:v>1132</c:v>
                </c:pt>
                <c:pt idx="62656">
                  <c:v>1109</c:v>
                </c:pt>
                <c:pt idx="62657">
                  <c:v>1098</c:v>
                </c:pt>
                <c:pt idx="62658">
                  <c:v>1182</c:v>
                </c:pt>
                <c:pt idx="62659">
                  <c:v>1156</c:v>
                </c:pt>
                <c:pt idx="62660">
                  <c:v>1102</c:v>
                </c:pt>
                <c:pt idx="62661">
                  <c:v>1033</c:v>
                </c:pt>
                <c:pt idx="62662">
                  <c:v>1043</c:v>
                </c:pt>
                <c:pt idx="62663">
                  <c:v>992</c:v>
                </c:pt>
                <c:pt idx="62664">
                  <c:v>982</c:v>
                </c:pt>
                <c:pt idx="62665">
                  <c:v>943</c:v>
                </c:pt>
                <c:pt idx="62666">
                  <c:v>892</c:v>
                </c:pt>
                <c:pt idx="62667">
                  <c:v>873</c:v>
                </c:pt>
                <c:pt idx="62668">
                  <c:v>866</c:v>
                </c:pt>
                <c:pt idx="62669">
                  <c:v>867</c:v>
                </c:pt>
                <c:pt idx="62670">
                  <c:v>798</c:v>
                </c:pt>
                <c:pt idx="62671">
                  <c:v>845</c:v>
                </c:pt>
                <c:pt idx="62672">
                  <c:v>897</c:v>
                </c:pt>
                <c:pt idx="62673">
                  <c:v>947</c:v>
                </c:pt>
                <c:pt idx="62674">
                  <c:v>1019</c:v>
                </c:pt>
                <c:pt idx="62675">
                  <c:v>1027</c:v>
                </c:pt>
                <c:pt idx="62676">
                  <c:v>1031</c:v>
                </c:pt>
                <c:pt idx="62677">
                  <c:v>1041</c:v>
                </c:pt>
                <c:pt idx="62678">
                  <c:v>1039</c:v>
                </c:pt>
                <c:pt idx="62679">
                  <c:v>1031</c:v>
                </c:pt>
                <c:pt idx="62680">
                  <c:v>1039</c:v>
                </c:pt>
                <c:pt idx="62681">
                  <c:v>1011</c:v>
                </c:pt>
                <c:pt idx="62682">
                  <c:v>1110</c:v>
                </c:pt>
                <c:pt idx="62683">
                  <c:v>1110</c:v>
                </c:pt>
                <c:pt idx="62684">
                  <c:v>1089</c:v>
                </c:pt>
                <c:pt idx="62685">
                  <c:v>1076</c:v>
                </c:pt>
                <c:pt idx="62686">
                  <c:v>1027</c:v>
                </c:pt>
                <c:pt idx="62687">
                  <c:v>989</c:v>
                </c:pt>
                <c:pt idx="62688">
                  <c:v>944</c:v>
                </c:pt>
                <c:pt idx="62689">
                  <c:v>916</c:v>
                </c:pt>
                <c:pt idx="62690">
                  <c:v>889</c:v>
                </c:pt>
                <c:pt idx="62691">
                  <c:v>871</c:v>
                </c:pt>
                <c:pt idx="62692">
                  <c:v>858</c:v>
                </c:pt>
                <c:pt idx="62693">
                  <c:v>869</c:v>
                </c:pt>
                <c:pt idx="62694">
                  <c:v>839</c:v>
                </c:pt>
                <c:pt idx="62695">
                  <c:v>892</c:v>
                </c:pt>
                <c:pt idx="62696">
                  <c:v>970</c:v>
                </c:pt>
                <c:pt idx="62697">
                  <c:v>1020</c:v>
                </c:pt>
                <c:pt idx="62698">
                  <c:v>1073</c:v>
                </c:pt>
                <c:pt idx="62699">
                  <c:v>1079</c:v>
                </c:pt>
                <c:pt idx="62700">
                  <c:v>1098</c:v>
                </c:pt>
                <c:pt idx="62701">
                  <c:v>1106</c:v>
                </c:pt>
                <c:pt idx="62702">
                  <c:v>1095</c:v>
                </c:pt>
                <c:pt idx="62703">
                  <c:v>1088</c:v>
                </c:pt>
                <c:pt idx="62704">
                  <c:v>1061</c:v>
                </c:pt>
                <c:pt idx="62705">
                  <c:v>1043</c:v>
                </c:pt>
                <c:pt idx="62706">
                  <c:v>1132</c:v>
                </c:pt>
                <c:pt idx="62707">
                  <c:v>1136</c:v>
                </c:pt>
                <c:pt idx="62708">
                  <c:v>1114</c:v>
                </c:pt>
                <c:pt idx="62709">
                  <c:v>1087</c:v>
                </c:pt>
                <c:pt idx="62710">
                  <c:v>1042</c:v>
                </c:pt>
                <c:pt idx="62711">
                  <c:v>997</c:v>
                </c:pt>
                <c:pt idx="62712">
                  <c:v>964</c:v>
                </c:pt>
                <c:pt idx="62713">
                  <c:v>930</c:v>
                </c:pt>
                <c:pt idx="62714">
                  <c:v>913</c:v>
                </c:pt>
                <c:pt idx="62715">
                  <c:v>887</c:v>
                </c:pt>
                <c:pt idx="62716">
                  <c:v>887</c:v>
                </c:pt>
                <c:pt idx="62717">
                  <c:v>887</c:v>
                </c:pt>
                <c:pt idx="62718">
                  <c:v>835</c:v>
                </c:pt>
                <c:pt idx="62719">
                  <c:v>876</c:v>
                </c:pt>
                <c:pt idx="62720">
                  <c:v>925</c:v>
                </c:pt>
                <c:pt idx="62721">
                  <c:v>945</c:v>
                </c:pt>
                <c:pt idx="62722">
                  <c:v>988</c:v>
                </c:pt>
                <c:pt idx="62723">
                  <c:v>1004</c:v>
                </c:pt>
                <c:pt idx="62724">
                  <c:v>1007</c:v>
                </c:pt>
                <c:pt idx="62725">
                  <c:v>1004</c:v>
                </c:pt>
                <c:pt idx="62726">
                  <c:v>1017</c:v>
                </c:pt>
                <c:pt idx="62727">
                  <c:v>1025</c:v>
                </c:pt>
                <c:pt idx="62728">
                  <c:v>1007</c:v>
                </c:pt>
                <c:pt idx="62729">
                  <c:v>993</c:v>
                </c:pt>
                <c:pt idx="62730">
                  <c:v>1101</c:v>
                </c:pt>
                <c:pt idx="62731">
                  <c:v>1133</c:v>
                </c:pt>
                <c:pt idx="62732">
                  <c:v>1130</c:v>
                </c:pt>
                <c:pt idx="62733">
                  <c:v>1103</c:v>
                </c:pt>
                <c:pt idx="62734">
                  <c:v>908</c:v>
                </c:pt>
                <c:pt idx="62735">
                  <c:v>991</c:v>
                </c:pt>
                <c:pt idx="62736">
                  <c:v>932</c:v>
                </c:pt>
                <c:pt idx="62737">
                  <c:v>924</c:v>
                </c:pt>
                <c:pt idx="62738">
                  <c:v>913</c:v>
                </c:pt>
                <c:pt idx="62739">
                  <c:v>897</c:v>
                </c:pt>
                <c:pt idx="62740">
                  <c:v>895</c:v>
                </c:pt>
                <c:pt idx="62741">
                  <c:v>904</c:v>
                </c:pt>
                <c:pt idx="62742">
                  <c:v>884</c:v>
                </c:pt>
                <c:pt idx="62743">
                  <c:v>1002</c:v>
                </c:pt>
                <c:pt idx="62744">
                  <c:v>1107</c:v>
                </c:pt>
                <c:pt idx="62745">
                  <c:v>1183</c:v>
                </c:pt>
                <c:pt idx="62746">
                  <c:v>1261</c:v>
                </c:pt>
                <c:pt idx="62747">
                  <c:v>1314</c:v>
                </c:pt>
                <c:pt idx="62748">
                  <c:v>1367</c:v>
                </c:pt>
                <c:pt idx="62749">
                  <c:v>1363</c:v>
                </c:pt>
                <c:pt idx="62750">
                  <c:v>1393</c:v>
                </c:pt>
                <c:pt idx="62751">
                  <c:v>1360</c:v>
                </c:pt>
                <c:pt idx="62752">
                  <c:v>1279</c:v>
                </c:pt>
                <c:pt idx="62753">
                  <c:v>1188</c:v>
                </c:pt>
                <c:pt idx="62754">
                  <c:v>1283</c:v>
                </c:pt>
                <c:pt idx="62755">
                  <c:v>1266</c:v>
                </c:pt>
                <c:pt idx="62756">
                  <c:v>1244</c:v>
                </c:pt>
                <c:pt idx="62757">
                  <c:v>1217</c:v>
                </c:pt>
                <c:pt idx="62758">
                  <c:v>1169</c:v>
                </c:pt>
                <c:pt idx="62759">
                  <c:v>1099</c:v>
                </c:pt>
                <c:pt idx="62760">
                  <c:v>1052</c:v>
                </c:pt>
                <c:pt idx="62761">
                  <c:v>1006</c:v>
                </c:pt>
                <c:pt idx="62762">
                  <c:v>976</c:v>
                </c:pt>
                <c:pt idx="62763">
                  <c:v>938</c:v>
                </c:pt>
                <c:pt idx="62764">
                  <c:v>922</c:v>
                </c:pt>
                <c:pt idx="62765">
                  <c:v>950</c:v>
                </c:pt>
                <c:pt idx="62766">
                  <c:v>963</c:v>
                </c:pt>
                <c:pt idx="62767">
                  <c:v>1181</c:v>
                </c:pt>
                <c:pt idx="62768">
                  <c:v>1322</c:v>
                </c:pt>
                <c:pt idx="62769">
                  <c:v>1411</c:v>
                </c:pt>
                <c:pt idx="62770">
                  <c:v>1476</c:v>
                </c:pt>
                <c:pt idx="62771">
                  <c:v>1499</c:v>
                </c:pt>
                <c:pt idx="62772">
                  <c:v>1506</c:v>
                </c:pt>
                <c:pt idx="62773">
                  <c:v>1546</c:v>
                </c:pt>
                <c:pt idx="62774">
                  <c:v>1523</c:v>
                </c:pt>
                <c:pt idx="62775">
                  <c:v>1482</c:v>
                </c:pt>
                <c:pt idx="62776">
                  <c:v>1373</c:v>
                </c:pt>
                <c:pt idx="62777">
                  <c:v>1261</c:v>
                </c:pt>
                <c:pt idx="62778">
                  <c:v>1318</c:v>
                </c:pt>
                <c:pt idx="62779">
                  <c:v>1297</c:v>
                </c:pt>
                <c:pt idx="62780">
                  <c:v>1260</c:v>
                </c:pt>
                <c:pt idx="62781">
                  <c:v>1216</c:v>
                </c:pt>
                <c:pt idx="62782">
                  <c:v>1163</c:v>
                </c:pt>
                <c:pt idx="62783">
                  <c:v>1099</c:v>
                </c:pt>
                <c:pt idx="62784">
                  <c:v>1054</c:v>
                </c:pt>
                <c:pt idx="62785">
                  <c:v>1007</c:v>
                </c:pt>
                <c:pt idx="62786">
                  <c:v>980</c:v>
                </c:pt>
                <c:pt idx="62787">
                  <c:v>963</c:v>
                </c:pt>
                <c:pt idx="62788">
                  <c:v>965</c:v>
                </c:pt>
                <c:pt idx="62789">
                  <c:v>985</c:v>
                </c:pt>
                <c:pt idx="62790">
                  <c:v>1001</c:v>
                </c:pt>
                <c:pt idx="62791">
                  <c:v>1195</c:v>
                </c:pt>
                <c:pt idx="62792">
                  <c:v>1340</c:v>
                </c:pt>
                <c:pt idx="62793">
                  <c:v>1449</c:v>
                </c:pt>
                <c:pt idx="62794">
                  <c:v>1496</c:v>
                </c:pt>
                <c:pt idx="62795">
                  <c:v>1504</c:v>
                </c:pt>
                <c:pt idx="62796">
                  <c:v>1496</c:v>
                </c:pt>
                <c:pt idx="62797">
                  <c:v>1526</c:v>
                </c:pt>
                <c:pt idx="62798">
                  <c:v>1523</c:v>
                </c:pt>
                <c:pt idx="62799">
                  <c:v>1466</c:v>
                </c:pt>
                <c:pt idx="62800">
                  <c:v>1369</c:v>
                </c:pt>
                <c:pt idx="62801">
                  <c:v>1270</c:v>
                </c:pt>
                <c:pt idx="62802">
                  <c:v>1343</c:v>
                </c:pt>
                <c:pt idx="62803">
                  <c:v>1323</c:v>
                </c:pt>
                <c:pt idx="62804">
                  <c:v>1290</c:v>
                </c:pt>
                <c:pt idx="62805">
                  <c:v>1242</c:v>
                </c:pt>
                <c:pt idx="62806">
                  <c:v>1197</c:v>
                </c:pt>
                <c:pt idx="62807">
                  <c:v>1140</c:v>
                </c:pt>
                <c:pt idx="62808">
                  <c:v>1080</c:v>
                </c:pt>
                <c:pt idx="62809">
                  <c:v>1040</c:v>
                </c:pt>
                <c:pt idx="62810">
                  <c:v>1019</c:v>
                </c:pt>
                <c:pt idx="62811">
                  <c:v>1008</c:v>
                </c:pt>
                <c:pt idx="62812">
                  <c:v>994</c:v>
                </c:pt>
                <c:pt idx="62813">
                  <c:v>987</c:v>
                </c:pt>
                <c:pt idx="62814">
                  <c:v>953</c:v>
                </c:pt>
                <c:pt idx="62815">
                  <c:v>1060</c:v>
                </c:pt>
                <c:pt idx="62816">
                  <c:v>1183</c:v>
                </c:pt>
                <c:pt idx="62817">
                  <c:v>1260</c:v>
                </c:pt>
                <c:pt idx="62818">
                  <c:v>1299</c:v>
                </c:pt>
                <c:pt idx="62819">
                  <c:v>1296</c:v>
                </c:pt>
                <c:pt idx="62820">
                  <c:v>1254</c:v>
                </c:pt>
                <c:pt idx="62821">
                  <c:v>1259</c:v>
                </c:pt>
                <c:pt idx="62822">
                  <c:v>1232</c:v>
                </c:pt>
                <c:pt idx="62823">
                  <c:v>1211</c:v>
                </c:pt>
                <c:pt idx="62824">
                  <c:v>1189</c:v>
                </c:pt>
                <c:pt idx="62825">
                  <c:v>1128</c:v>
                </c:pt>
                <c:pt idx="62826">
                  <c:v>1210</c:v>
                </c:pt>
                <c:pt idx="62827">
                  <c:v>1210</c:v>
                </c:pt>
                <c:pt idx="62828">
                  <c:v>1182</c:v>
                </c:pt>
                <c:pt idx="62829">
                  <c:v>1149</c:v>
                </c:pt>
                <c:pt idx="62830">
                  <c:v>1114</c:v>
                </c:pt>
                <c:pt idx="62831">
                  <c:v>1072</c:v>
                </c:pt>
                <c:pt idx="62832">
                  <c:v>1060</c:v>
                </c:pt>
                <c:pt idx="62833">
                  <c:v>999</c:v>
                </c:pt>
                <c:pt idx="62834">
                  <c:v>970</c:v>
                </c:pt>
                <c:pt idx="62835">
                  <c:v>950</c:v>
                </c:pt>
                <c:pt idx="62836">
                  <c:v>943</c:v>
                </c:pt>
                <c:pt idx="62837">
                  <c:v>927</c:v>
                </c:pt>
                <c:pt idx="62838">
                  <c:v>860</c:v>
                </c:pt>
                <c:pt idx="62839">
                  <c:v>914</c:v>
                </c:pt>
                <c:pt idx="62840">
                  <c:v>967</c:v>
                </c:pt>
                <c:pt idx="62841">
                  <c:v>1016</c:v>
                </c:pt>
                <c:pt idx="62842">
                  <c:v>1063</c:v>
                </c:pt>
                <c:pt idx="62843">
                  <c:v>1099</c:v>
                </c:pt>
                <c:pt idx="62844">
                  <c:v>1112</c:v>
                </c:pt>
                <c:pt idx="62845">
                  <c:v>1123</c:v>
                </c:pt>
                <c:pt idx="62846">
                  <c:v>1121</c:v>
                </c:pt>
                <c:pt idx="62847">
                  <c:v>1109</c:v>
                </c:pt>
                <c:pt idx="62848">
                  <c:v>1090</c:v>
                </c:pt>
                <c:pt idx="62849">
                  <c:v>1082</c:v>
                </c:pt>
                <c:pt idx="62850">
                  <c:v>1162</c:v>
                </c:pt>
                <c:pt idx="62851">
                  <c:v>1192</c:v>
                </c:pt>
                <c:pt idx="62852">
                  <c:v>1185</c:v>
                </c:pt>
                <c:pt idx="62853">
                  <c:v>1147</c:v>
                </c:pt>
                <c:pt idx="62854">
                  <c:v>1107</c:v>
                </c:pt>
                <c:pt idx="62855">
                  <c:v>1055</c:v>
                </c:pt>
                <c:pt idx="62856">
                  <c:v>1024</c:v>
                </c:pt>
                <c:pt idx="62857">
                  <c:v>986</c:v>
                </c:pt>
                <c:pt idx="62858">
                  <c:v>958</c:v>
                </c:pt>
                <c:pt idx="62859">
                  <c:v>945</c:v>
                </c:pt>
                <c:pt idx="62860">
                  <c:v>951</c:v>
                </c:pt>
                <c:pt idx="62861">
                  <c:v>993</c:v>
                </c:pt>
                <c:pt idx="62862">
                  <c:v>1007</c:v>
                </c:pt>
                <c:pt idx="62863">
                  <c:v>1174</c:v>
                </c:pt>
                <c:pt idx="62864">
                  <c:v>1340</c:v>
                </c:pt>
                <c:pt idx="62865">
                  <c:v>1456</c:v>
                </c:pt>
                <c:pt idx="62866">
                  <c:v>1511</c:v>
                </c:pt>
                <c:pt idx="62867">
                  <c:v>1530</c:v>
                </c:pt>
                <c:pt idx="62868">
                  <c:v>1525</c:v>
                </c:pt>
                <c:pt idx="62869">
                  <c:v>1554</c:v>
                </c:pt>
                <c:pt idx="62870">
                  <c:v>1532</c:v>
                </c:pt>
                <c:pt idx="62871">
                  <c:v>1461</c:v>
                </c:pt>
                <c:pt idx="62872">
                  <c:v>1371</c:v>
                </c:pt>
                <c:pt idx="62873">
                  <c:v>1254</c:v>
                </c:pt>
                <c:pt idx="62874">
                  <c:v>1321</c:v>
                </c:pt>
                <c:pt idx="62875">
                  <c:v>1319</c:v>
                </c:pt>
                <c:pt idx="62876">
                  <c:v>1284</c:v>
                </c:pt>
                <c:pt idx="62877">
                  <c:v>1238</c:v>
                </c:pt>
                <c:pt idx="62878">
                  <c:v>1181</c:v>
                </c:pt>
                <c:pt idx="62879">
                  <c:v>1099</c:v>
                </c:pt>
                <c:pt idx="62880">
                  <c:v>1048</c:v>
                </c:pt>
                <c:pt idx="62881">
                  <c:v>1021</c:v>
                </c:pt>
                <c:pt idx="62882">
                  <c:v>992</c:v>
                </c:pt>
                <c:pt idx="62883">
                  <c:v>985</c:v>
                </c:pt>
                <c:pt idx="62884">
                  <c:v>990</c:v>
                </c:pt>
                <c:pt idx="62885">
                  <c:v>1018</c:v>
                </c:pt>
                <c:pt idx="62886">
                  <c:v>1028</c:v>
                </c:pt>
                <c:pt idx="62887">
                  <c:v>1227</c:v>
                </c:pt>
                <c:pt idx="62888">
                  <c:v>1353</c:v>
                </c:pt>
                <c:pt idx="62889">
                  <c:v>1456</c:v>
                </c:pt>
                <c:pt idx="62890">
                  <c:v>1506</c:v>
                </c:pt>
                <c:pt idx="62891">
                  <c:v>1498</c:v>
                </c:pt>
                <c:pt idx="62892">
                  <c:v>1504</c:v>
                </c:pt>
                <c:pt idx="62893">
                  <c:v>1549</c:v>
                </c:pt>
                <c:pt idx="62894">
                  <c:v>1534</c:v>
                </c:pt>
                <c:pt idx="62895">
                  <c:v>1508</c:v>
                </c:pt>
                <c:pt idx="62896">
                  <c:v>1392</c:v>
                </c:pt>
                <c:pt idx="62897">
                  <c:v>1261</c:v>
                </c:pt>
                <c:pt idx="62898">
                  <c:v>1338</c:v>
                </c:pt>
                <c:pt idx="62899">
                  <c:v>1325</c:v>
                </c:pt>
                <c:pt idx="62900">
                  <c:v>1293</c:v>
                </c:pt>
                <c:pt idx="62901">
                  <c:v>1247</c:v>
                </c:pt>
                <c:pt idx="62902">
                  <c:v>1187</c:v>
                </c:pt>
                <c:pt idx="62903">
                  <c:v>1123</c:v>
                </c:pt>
                <c:pt idx="62904">
                  <c:v>1060</c:v>
                </c:pt>
                <c:pt idx="62905">
                  <c:v>1034</c:v>
                </c:pt>
                <c:pt idx="62906">
                  <c:v>989</c:v>
                </c:pt>
                <c:pt idx="62907">
                  <c:v>998</c:v>
                </c:pt>
                <c:pt idx="62908">
                  <c:v>991</c:v>
                </c:pt>
                <c:pt idx="62909">
                  <c:v>1006</c:v>
                </c:pt>
                <c:pt idx="62910">
                  <c:v>1017</c:v>
                </c:pt>
                <c:pt idx="62911">
                  <c:v>1221</c:v>
                </c:pt>
                <c:pt idx="62912">
                  <c:v>1370</c:v>
                </c:pt>
                <c:pt idx="62913">
                  <c:v>1449</c:v>
                </c:pt>
                <c:pt idx="62914">
                  <c:v>1509</c:v>
                </c:pt>
                <c:pt idx="62915">
                  <c:v>1516</c:v>
                </c:pt>
                <c:pt idx="62916">
                  <c:v>1531</c:v>
                </c:pt>
                <c:pt idx="62917">
                  <c:v>1558</c:v>
                </c:pt>
                <c:pt idx="62918">
                  <c:v>1556</c:v>
                </c:pt>
                <c:pt idx="62919">
                  <c:v>1494</c:v>
                </c:pt>
                <c:pt idx="62920">
                  <c:v>1395</c:v>
                </c:pt>
                <c:pt idx="62921">
                  <c:v>1276</c:v>
                </c:pt>
                <c:pt idx="62922">
                  <c:v>1367</c:v>
                </c:pt>
                <c:pt idx="62923">
                  <c:v>1352</c:v>
                </c:pt>
                <c:pt idx="62924">
                  <c:v>1315</c:v>
                </c:pt>
                <c:pt idx="62925">
                  <c:v>1277</c:v>
                </c:pt>
                <c:pt idx="62926">
                  <c:v>1205</c:v>
                </c:pt>
                <c:pt idx="62927">
                  <c:v>1111</c:v>
                </c:pt>
                <c:pt idx="62928">
                  <c:v>1076</c:v>
                </c:pt>
                <c:pt idx="62929">
                  <c:v>996</c:v>
                </c:pt>
                <c:pt idx="62930">
                  <c:v>973</c:v>
                </c:pt>
                <c:pt idx="62931">
                  <c:v>957</c:v>
                </c:pt>
                <c:pt idx="62932">
                  <c:v>975</c:v>
                </c:pt>
                <c:pt idx="62933">
                  <c:v>1018</c:v>
                </c:pt>
                <c:pt idx="62934">
                  <c:v>1030</c:v>
                </c:pt>
                <c:pt idx="62935">
                  <c:v>1217</c:v>
                </c:pt>
                <c:pt idx="62936">
                  <c:v>1361</c:v>
                </c:pt>
                <c:pt idx="62937">
                  <c:v>1461</c:v>
                </c:pt>
                <c:pt idx="62938">
                  <c:v>1523</c:v>
                </c:pt>
                <c:pt idx="62939">
                  <c:v>1555</c:v>
                </c:pt>
                <c:pt idx="62940">
                  <c:v>1549</c:v>
                </c:pt>
                <c:pt idx="62941">
                  <c:v>1579</c:v>
                </c:pt>
                <c:pt idx="62942">
                  <c:v>1581</c:v>
                </c:pt>
                <c:pt idx="62943">
                  <c:v>1525</c:v>
                </c:pt>
                <c:pt idx="62944">
                  <c:v>1431</c:v>
                </c:pt>
                <c:pt idx="62945">
                  <c:v>1304</c:v>
                </c:pt>
                <c:pt idx="62946">
                  <c:v>1357</c:v>
                </c:pt>
                <c:pt idx="62947">
                  <c:v>1353</c:v>
                </c:pt>
                <c:pt idx="62948">
                  <c:v>1330</c:v>
                </c:pt>
                <c:pt idx="62949">
                  <c:v>1275</c:v>
                </c:pt>
                <c:pt idx="62950">
                  <c:v>1208</c:v>
                </c:pt>
                <c:pt idx="62951">
                  <c:v>1137</c:v>
                </c:pt>
                <c:pt idx="62952">
                  <c:v>1079</c:v>
                </c:pt>
                <c:pt idx="62953">
                  <c:v>1039</c:v>
                </c:pt>
                <c:pt idx="62954">
                  <c:v>1012</c:v>
                </c:pt>
                <c:pt idx="62955">
                  <c:v>990</c:v>
                </c:pt>
                <c:pt idx="62956">
                  <c:v>986</c:v>
                </c:pt>
                <c:pt idx="62957">
                  <c:v>1013</c:v>
                </c:pt>
                <c:pt idx="62958">
                  <c:v>1024</c:v>
                </c:pt>
                <c:pt idx="62959">
                  <c:v>1238</c:v>
                </c:pt>
                <c:pt idx="62960">
                  <c:v>1362</c:v>
                </c:pt>
                <c:pt idx="62961">
                  <c:v>1450</c:v>
                </c:pt>
                <c:pt idx="62962">
                  <c:v>1501</c:v>
                </c:pt>
                <c:pt idx="62963">
                  <c:v>1520</c:v>
                </c:pt>
                <c:pt idx="62964">
                  <c:v>1531</c:v>
                </c:pt>
                <c:pt idx="62965">
                  <c:v>1562</c:v>
                </c:pt>
                <c:pt idx="62966">
                  <c:v>1550</c:v>
                </c:pt>
                <c:pt idx="62967">
                  <c:v>1501</c:v>
                </c:pt>
                <c:pt idx="62968">
                  <c:v>1397</c:v>
                </c:pt>
                <c:pt idx="62969">
                  <c:v>1300</c:v>
                </c:pt>
                <c:pt idx="62970">
                  <c:v>1371</c:v>
                </c:pt>
                <c:pt idx="62971">
                  <c:v>1369</c:v>
                </c:pt>
                <c:pt idx="62972">
                  <c:v>1320</c:v>
                </c:pt>
                <c:pt idx="62973">
                  <c:v>1270</c:v>
                </c:pt>
                <c:pt idx="62974">
                  <c:v>1219</c:v>
                </c:pt>
                <c:pt idx="62975">
                  <c:v>1144</c:v>
                </c:pt>
                <c:pt idx="62976">
                  <c:v>1090</c:v>
                </c:pt>
                <c:pt idx="62977">
                  <c:v>1078</c:v>
                </c:pt>
                <c:pt idx="62978">
                  <c:v>1047</c:v>
                </c:pt>
                <c:pt idx="62979">
                  <c:v>1025</c:v>
                </c:pt>
                <c:pt idx="62980">
                  <c:v>1020</c:v>
                </c:pt>
                <c:pt idx="62981">
                  <c:v>1029</c:v>
                </c:pt>
                <c:pt idx="62982">
                  <c:v>990</c:v>
                </c:pt>
                <c:pt idx="62983">
                  <c:v>1124</c:v>
                </c:pt>
                <c:pt idx="62984">
                  <c:v>1242</c:v>
                </c:pt>
                <c:pt idx="62985">
                  <c:v>1350</c:v>
                </c:pt>
                <c:pt idx="62986">
                  <c:v>1382</c:v>
                </c:pt>
                <c:pt idx="62987">
                  <c:v>1379</c:v>
                </c:pt>
                <c:pt idx="62988">
                  <c:v>1348</c:v>
                </c:pt>
                <c:pt idx="62989">
                  <c:v>1317</c:v>
                </c:pt>
                <c:pt idx="62990">
                  <c:v>1331</c:v>
                </c:pt>
                <c:pt idx="62991">
                  <c:v>1273</c:v>
                </c:pt>
                <c:pt idx="62992">
                  <c:v>1263</c:v>
                </c:pt>
                <c:pt idx="62993">
                  <c:v>1206</c:v>
                </c:pt>
                <c:pt idx="62994">
                  <c:v>1320</c:v>
                </c:pt>
                <c:pt idx="62995">
                  <c:v>1329</c:v>
                </c:pt>
                <c:pt idx="62996">
                  <c:v>1289</c:v>
                </c:pt>
                <c:pt idx="62997">
                  <c:v>1241</c:v>
                </c:pt>
                <c:pt idx="62998">
                  <c:v>1213</c:v>
                </c:pt>
                <c:pt idx="62999">
                  <c:v>1157</c:v>
                </c:pt>
                <c:pt idx="63000">
                  <c:v>1097</c:v>
                </c:pt>
                <c:pt idx="63001">
                  <c:v>1033</c:v>
                </c:pt>
                <c:pt idx="63002">
                  <c:v>1025</c:v>
                </c:pt>
                <c:pt idx="63003">
                  <c:v>982</c:v>
                </c:pt>
                <c:pt idx="63004">
                  <c:v>976</c:v>
                </c:pt>
                <c:pt idx="63005">
                  <c:v>971</c:v>
                </c:pt>
                <c:pt idx="63006">
                  <c:v>908</c:v>
                </c:pt>
                <c:pt idx="63007">
                  <c:v>958</c:v>
                </c:pt>
                <c:pt idx="63008">
                  <c:v>1020</c:v>
                </c:pt>
                <c:pt idx="63009">
                  <c:v>1072</c:v>
                </c:pt>
                <c:pt idx="63010">
                  <c:v>1137</c:v>
                </c:pt>
                <c:pt idx="63011">
                  <c:v>1167</c:v>
                </c:pt>
                <c:pt idx="63012">
                  <c:v>1139</c:v>
                </c:pt>
                <c:pt idx="63013">
                  <c:v>1142</c:v>
                </c:pt>
                <c:pt idx="63014">
                  <c:v>1103</c:v>
                </c:pt>
                <c:pt idx="63015">
                  <c:v>1104</c:v>
                </c:pt>
                <c:pt idx="63016">
                  <c:v>1095</c:v>
                </c:pt>
                <c:pt idx="63017">
                  <c:v>1085</c:v>
                </c:pt>
                <c:pt idx="63018">
                  <c:v>1207</c:v>
                </c:pt>
                <c:pt idx="63019">
                  <c:v>1229</c:v>
                </c:pt>
                <c:pt idx="63020">
                  <c:v>1227</c:v>
                </c:pt>
                <c:pt idx="63021">
                  <c:v>1205</c:v>
                </c:pt>
                <c:pt idx="63022">
                  <c:v>1127</c:v>
                </c:pt>
                <c:pt idx="63023">
                  <c:v>1078</c:v>
                </c:pt>
                <c:pt idx="63024">
                  <c:v>1035</c:v>
                </c:pt>
                <c:pt idx="63025">
                  <c:v>979</c:v>
                </c:pt>
                <c:pt idx="63026">
                  <c:v>953</c:v>
                </c:pt>
                <c:pt idx="63027">
                  <c:v>945</c:v>
                </c:pt>
                <c:pt idx="63028">
                  <c:v>938</c:v>
                </c:pt>
                <c:pt idx="63029">
                  <c:v>904</c:v>
                </c:pt>
                <c:pt idx="63030">
                  <c:v>926</c:v>
                </c:pt>
                <c:pt idx="63031">
                  <c:v>1181</c:v>
                </c:pt>
                <c:pt idx="63032">
                  <c:v>1382</c:v>
                </c:pt>
                <c:pt idx="63033">
                  <c:v>1469</c:v>
                </c:pt>
                <c:pt idx="63034">
                  <c:v>1513</c:v>
                </c:pt>
                <c:pt idx="63035">
                  <c:v>1534</c:v>
                </c:pt>
                <c:pt idx="63036">
                  <c:v>1566</c:v>
                </c:pt>
                <c:pt idx="63037">
                  <c:v>1590</c:v>
                </c:pt>
                <c:pt idx="63038">
                  <c:v>1592</c:v>
                </c:pt>
                <c:pt idx="63039">
                  <c:v>1548</c:v>
                </c:pt>
                <c:pt idx="63040">
                  <c:v>1433</c:v>
                </c:pt>
                <c:pt idx="63041">
                  <c:v>1307</c:v>
                </c:pt>
                <c:pt idx="63042">
                  <c:v>1369</c:v>
                </c:pt>
                <c:pt idx="63043">
                  <c:v>1352</c:v>
                </c:pt>
                <c:pt idx="63044">
                  <c:v>1331</c:v>
                </c:pt>
                <c:pt idx="63045">
                  <c:v>1292</c:v>
                </c:pt>
                <c:pt idx="63046">
                  <c:v>1216</c:v>
                </c:pt>
                <c:pt idx="63047">
                  <c:v>1149</c:v>
                </c:pt>
                <c:pt idx="63048">
                  <c:v>1097</c:v>
                </c:pt>
                <c:pt idx="63049">
                  <c:v>1044</c:v>
                </c:pt>
                <c:pt idx="63050">
                  <c:v>1023</c:v>
                </c:pt>
                <c:pt idx="63051">
                  <c:v>1003</c:v>
                </c:pt>
                <c:pt idx="63052">
                  <c:v>986</c:v>
                </c:pt>
                <c:pt idx="63053">
                  <c:v>1028</c:v>
                </c:pt>
                <c:pt idx="63054">
                  <c:v>1026</c:v>
                </c:pt>
                <c:pt idx="63055">
                  <c:v>1221</c:v>
                </c:pt>
                <c:pt idx="63056">
                  <c:v>1373</c:v>
                </c:pt>
                <c:pt idx="63057">
                  <c:v>1465</c:v>
                </c:pt>
                <c:pt idx="63058">
                  <c:v>1518</c:v>
                </c:pt>
                <c:pt idx="63059">
                  <c:v>1525</c:v>
                </c:pt>
                <c:pt idx="63060">
                  <c:v>1526</c:v>
                </c:pt>
                <c:pt idx="63061">
                  <c:v>1572</c:v>
                </c:pt>
                <c:pt idx="63062">
                  <c:v>1565</c:v>
                </c:pt>
                <c:pt idx="63063">
                  <c:v>1513</c:v>
                </c:pt>
                <c:pt idx="63064">
                  <c:v>1414</c:v>
                </c:pt>
                <c:pt idx="63065">
                  <c:v>1292</c:v>
                </c:pt>
                <c:pt idx="63066">
                  <c:v>1372</c:v>
                </c:pt>
                <c:pt idx="63067">
                  <c:v>1360</c:v>
                </c:pt>
                <c:pt idx="63068">
                  <c:v>1328</c:v>
                </c:pt>
                <c:pt idx="63069">
                  <c:v>1258</c:v>
                </c:pt>
                <c:pt idx="63070">
                  <c:v>1203</c:v>
                </c:pt>
                <c:pt idx="63071">
                  <c:v>1119</c:v>
                </c:pt>
                <c:pt idx="63072">
                  <c:v>1064</c:v>
                </c:pt>
                <c:pt idx="63073">
                  <c:v>1027</c:v>
                </c:pt>
                <c:pt idx="63074">
                  <c:v>986</c:v>
                </c:pt>
                <c:pt idx="63075">
                  <c:v>984</c:v>
                </c:pt>
                <c:pt idx="63076">
                  <c:v>993</c:v>
                </c:pt>
                <c:pt idx="63077">
                  <c:v>1034</c:v>
                </c:pt>
                <c:pt idx="63078">
                  <c:v>1045</c:v>
                </c:pt>
                <c:pt idx="63079">
                  <c:v>1246</c:v>
                </c:pt>
                <c:pt idx="63080">
                  <c:v>1376</c:v>
                </c:pt>
                <c:pt idx="63081">
                  <c:v>1455</c:v>
                </c:pt>
                <c:pt idx="63082">
                  <c:v>1514</c:v>
                </c:pt>
                <c:pt idx="63083">
                  <c:v>1522</c:v>
                </c:pt>
                <c:pt idx="63084">
                  <c:v>1510</c:v>
                </c:pt>
                <c:pt idx="63085">
                  <c:v>1539</c:v>
                </c:pt>
                <c:pt idx="63086">
                  <c:v>1556</c:v>
                </c:pt>
                <c:pt idx="63087">
                  <c:v>1481</c:v>
                </c:pt>
                <c:pt idx="63088">
                  <c:v>1373</c:v>
                </c:pt>
                <c:pt idx="63089">
                  <c:v>1263</c:v>
                </c:pt>
                <c:pt idx="63090">
                  <c:v>1344</c:v>
                </c:pt>
                <c:pt idx="63091">
                  <c:v>1336</c:v>
                </c:pt>
                <c:pt idx="63092">
                  <c:v>1304</c:v>
                </c:pt>
                <c:pt idx="63093">
                  <c:v>1269</c:v>
                </c:pt>
                <c:pt idx="63094">
                  <c:v>1191</c:v>
                </c:pt>
                <c:pt idx="63095">
                  <c:v>1129</c:v>
                </c:pt>
                <c:pt idx="63096">
                  <c:v>1078</c:v>
                </c:pt>
                <c:pt idx="63097">
                  <c:v>1033</c:v>
                </c:pt>
                <c:pt idx="63098">
                  <c:v>1011</c:v>
                </c:pt>
                <c:pt idx="63099">
                  <c:v>989</c:v>
                </c:pt>
                <c:pt idx="63100">
                  <c:v>987</c:v>
                </c:pt>
                <c:pt idx="63101">
                  <c:v>1027</c:v>
                </c:pt>
                <c:pt idx="63102">
                  <c:v>1035</c:v>
                </c:pt>
                <c:pt idx="63103">
                  <c:v>1237</c:v>
                </c:pt>
                <c:pt idx="63104">
                  <c:v>1374</c:v>
                </c:pt>
                <c:pt idx="63105">
                  <c:v>1462</c:v>
                </c:pt>
                <c:pt idx="63106">
                  <c:v>1512</c:v>
                </c:pt>
                <c:pt idx="63107">
                  <c:v>1500</c:v>
                </c:pt>
                <c:pt idx="63108">
                  <c:v>1489</c:v>
                </c:pt>
                <c:pt idx="63109">
                  <c:v>1539</c:v>
                </c:pt>
                <c:pt idx="63110">
                  <c:v>1536</c:v>
                </c:pt>
                <c:pt idx="63111">
                  <c:v>1511</c:v>
                </c:pt>
                <c:pt idx="63112">
                  <c:v>1409</c:v>
                </c:pt>
                <c:pt idx="63113">
                  <c:v>1295</c:v>
                </c:pt>
                <c:pt idx="63114">
                  <c:v>1365</c:v>
                </c:pt>
                <c:pt idx="63115">
                  <c:v>1356</c:v>
                </c:pt>
                <c:pt idx="63116">
                  <c:v>1281</c:v>
                </c:pt>
                <c:pt idx="63117">
                  <c:v>1235</c:v>
                </c:pt>
                <c:pt idx="63118">
                  <c:v>1167</c:v>
                </c:pt>
                <c:pt idx="63119">
                  <c:v>1105</c:v>
                </c:pt>
                <c:pt idx="63120">
                  <c:v>1059</c:v>
                </c:pt>
                <c:pt idx="63121">
                  <c:v>1033</c:v>
                </c:pt>
                <c:pt idx="63122">
                  <c:v>1014</c:v>
                </c:pt>
                <c:pt idx="63123">
                  <c:v>980</c:v>
                </c:pt>
                <c:pt idx="63124">
                  <c:v>987</c:v>
                </c:pt>
                <c:pt idx="63125">
                  <c:v>1020</c:v>
                </c:pt>
                <c:pt idx="63126">
                  <c:v>1021</c:v>
                </c:pt>
                <c:pt idx="63127">
                  <c:v>1216</c:v>
                </c:pt>
                <c:pt idx="63128">
                  <c:v>1350</c:v>
                </c:pt>
                <c:pt idx="63129">
                  <c:v>1456</c:v>
                </c:pt>
                <c:pt idx="63130">
                  <c:v>1480</c:v>
                </c:pt>
                <c:pt idx="63131">
                  <c:v>1520</c:v>
                </c:pt>
                <c:pt idx="63132">
                  <c:v>1516</c:v>
                </c:pt>
                <c:pt idx="63133">
                  <c:v>1560</c:v>
                </c:pt>
                <c:pt idx="63134">
                  <c:v>1564</c:v>
                </c:pt>
                <c:pt idx="63135">
                  <c:v>1516</c:v>
                </c:pt>
                <c:pt idx="63136">
                  <c:v>1405</c:v>
                </c:pt>
                <c:pt idx="63137">
                  <c:v>1285</c:v>
                </c:pt>
                <c:pt idx="63138">
                  <c:v>1262</c:v>
                </c:pt>
                <c:pt idx="63139">
                  <c:v>1318</c:v>
                </c:pt>
                <c:pt idx="63140">
                  <c:v>549</c:v>
                </c:pt>
                <c:pt idx="63141">
                  <c:v>616</c:v>
                </c:pt>
                <c:pt idx="63142">
                  <c:v>673</c:v>
                </c:pt>
                <c:pt idx="63143">
                  <c:v>912</c:v>
                </c:pt>
                <c:pt idx="63144">
                  <c:v>937</c:v>
                </c:pt>
                <c:pt idx="63145">
                  <c:v>920</c:v>
                </c:pt>
                <c:pt idx="63146">
                  <c:v>888</c:v>
                </c:pt>
                <c:pt idx="63147">
                  <c:v>881</c:v>
                </c:pt>
                <c:pt idx="63148">
                  <c:v>866</c:v>
                </c:pt>
                <c:pt idx="63149">
                  <c:v>872</c:v>
                </c:pt>
                <c:pt idx="63150">
                  <c:v>860</c:v>
                </c:pt>
                <c:pt idx="63151">
                  <c:v>959</c:v>
                </c:pt>
                <c:pt idx="63152">
                  <c:v>1055</c:v>
                </c:pt>
                <c:pt idx="63153">
                  <c:v>1121</c:v>
                </c:pt>
                <c:pt idx="63154">
                  <c:v>1198</c:v>
                </c:pt>
                <c:pt idx="63155">
                  <c:v>1191</c:v>
                </c:pt>
                <c:pt idx="63156">
                  <c:v>1256</c:v>
                </c:pt>
                <c:pt idx="63157">
                  <c:v>1271</c:v>
                </c:pt>
                <c:pt idx="63158">
                  <c:v>1272</c:v>
                </c:pt>
                <c:pt idx="63159">
                  <c:v>1240</c:v>
                </c:pt>
                <c:pt idx="63160">
                  <c:v>1194</c:v>
                </c:pt>
                <c:pt idx="63161">
                  <c:v>1147</c:v>
                </c:pt>
                <c:pt idx="63162">
                  <c:v>1226</c:v>
                </c:pt>
                <c:pt idx="63163">
                  <c:v>1200</c:v>
                </c:pt>
                <c:pt idx="63164">
                  <c:v>1170</c:v>
                </c:pt>
                <c:pt idx="63165">
                  <c:v>1123</c:v>
                </c:pt>
                <c:pt idx="63166">
                  <c:v>1094</c:v>
                </c:pt>
                <c:pt idx="63167">
                  <c:v>1060</c:v>
                </c:pt>
                <c:pt idx="63168">
                  <c:v>1003</c:v>
                </c:pt>
                <c:pt idx="63169">
                  <c:v>980</c:v>
                </c:pt>
                <c:pt idx="63170">
                  <c:v>950</c:v>
                </c:pt>
                <c:pt idx="63171">
                  <c:v>937</c:v>
                </c:pt>
                <c:pt idx="63172">
                  <c:v>906</c:v>
                </c:pt>
                <c:pt idx="63173">
                  <c:v>904</c:v>
                </c:pt>
                <c:pt idx="63174">
                  <c:v>854</c:v>
                </c:pt>
                <c:pt idx="63175">
                  <c:v>895</c:v>
                </c:pt>
                <c:pt idx="63176">
                  <c:v>960</c:v>
                </c:pt>
                <c:pt idx="63177">
                  <c:v>1003</c:v>
                </c:pt>
                <c:pt idx="63178">
                  <c:v>1056</c:v>
                </c:pt>
                <c:pt idx="63179">
                  <c:v>1092</c:v>
                </c:pt>
                <c:pt idx="63180">
                  <c:v>1116</c:v>
                </c:pt>
                <c:pt idx="63181">
                  <c:v>1114</c:v>
                </c:pt>
                <c:pt idx="63182">
                  <c:v>1116</c:v>
                </c:pt>
                <c:pt idx="63183">
                  <c:v>1129</c:v>
                </c:pt>
                <c:pt idx="63184">
                  <c:v>1104</c:v>
                </c:pt>
                <c:pt idx="63185">
                  <c:v>1084</c:v>
                </c:pt>
                <c:pt idx="63186">
                  <c:v>1158</c:v>
                </c:pt>
                <c:pt idx="63187">
                  <c:v>1170</c:v>
                </c:pt>
                <c:pt idx="63188">
                  <c:v>1185</c:v>
                </c:pt>
                <c:pt idx="63189">
                  <c:v>1169</c:v>
                </c:pt>
                <c:pt idx="63190">
                  <c:v>1108</c:v>
                </c:pt>
                <c:pt idx="63191">
                  <c:v>1063</c:v>
                </c:pt>
                <c:pt idx="63192">
                  <c:v>1010</c:v>
                </c:pt>
                <c:pt idx="63193">
                  <c:v>972</c:v>
                </c:pt>
                <c:pt idx="63194">
                  <c:v>895</c:v>
                </c:pt>
                <c:pt idx="63195">
                  <c:v>924</c:v>
                </c:pt>
                <c:pt idx="63196">
                  <c:v>926</c:v>
                </c:pt>
                <c:pt idx="63197">
                  <c:v>953</c:v>
                </c:pt>
                <c:pt idx="63198">
                  <c:v>969</c:v>
                </c:pt>
                <c:pt idx="63199">
                  <c:v>1146</c:v>
                </c:pt>
                <c:pt idx="63200">
                  <c:v>1289</c:v>
                </c:pt>
                <c:pt idx="63201">
                  <c:v>1400</c:v>
                </c:pt>
                <c:pt idx="63202">
                  <c:v>1436</c:v>
                </c:pt>
                <c:pt idx="63203">
                  <c:v>1461</c:v>
                </c:pt>
                <c:pt idx="63204">
                  <c:v>1475</c:v>
                </c:pt>
                <c:pt idx="63205">
                  <c:v>1518</c:v>
                </c:pt>
                <c:pt idx="63206">
                  <c:v>1513</c:v>
                </c:pt>
                <c:pt idx="63207">
                  <c:v>1477</c:v>
                </c:pt>
                <c:pt idx="63208">
                  <c:v>1394</c:v>
                </c:pt>
                <c:pt idx="63209">
                  <c:v>1282</c:v>
                </c:pt>
                <c:pt idx="63210">
                  <c:v>1345</c:v>
                </c:pt>
                <c:pt idx="63211">
                  <c:v>1343</c:v>
                </c:pt>
                <c:pt idx="63212">
                  <c:v>1280</c:v>
                </c:pt>
                <c:pt idx="63213">
                  <c:v>1231</c:v>
                </c:pt>
                <c:pt idx="63214">
                  <c:v>1150</c:v>
                </c:pt>
                <c:pt idx="63215">
                  <c:v>1101</c:v>
                </c:pt>
                <c:pt idx="63216">
                  <c:v>1055</c:v>
                </c:pt>
                <c:pt idx="63217">
                  <c:v>992</c:v>
                </c:pt>
                <c:pt idx="63218">
                  <c:v>974</c:v>
                </c:pt>
                <c:pt idx="63219">
                  <c:v>955</c:v>
                </c:pt>
                <c:pt idx="63220">
                  <c:v>965</c:v>
                </c:pt>
                <c:pt idx="63221">
                  <c:v>991</c:v>
                </c:pt>
                <c:pt idx="63222">
                  <c:v>1000</c:v>
                </c:pt>
                <c:pt idx="63223">
                  <c:v>1196</c:v>
                </c:pt>
                <c:pt idx="63224">
                  <c:v>1314</c:v>
                </c:pt>
                <c:pt idx="63225">
                  <c:v>1415</c:v>
                </c:pt>
                <c:pt idx="63226">
                  <c:v>1456</c:v>
                </c:pt>
                <c:pt idx="63227">
                  <c:v>1451</c:v>
                </c:pt>
                <c:pt idx="63228">
                  <c:v>1489</c:v>
                </c:pt>
                <c:pt idx="63229">
                  <c:v>1525</c:v>
                </c:pt>
                <c:pt idx="63230">
                  <c:v>1507</c:v>
                </c:pt>
                <c:pt idx="63231">
                  <c:v>1472</c:v>
                </c:pt>
                <c:pt idx="63232">
                  <c:v>1378</c:v>
                </c:pt>
                <c:pt idx="63233">
                  <c:v>1260</c:v>
                </c:pt>
                <c:pt idx="63234">
                  <c:v>1358</c:v>
                </c:pt>
                <c:pt idx="63235">
                  <c:v>636</c:v>
                </c:pt>
                <c:pt idx="63236">
                  <c:v>683</c:v>
                </c:pt>
                <c:pt idx="63237">
                  <c:v>1172</c:v>
                </c:pt>
                <c:pt idx="63238">
                  <c:v>1129</c:v>
                </c:pt>
                <c:pt idx="63239">
                  <c:v>1066</c:v>
                </c:pt>
                <c:pt idx="63240">
                  <c:v>1038</c:v>
                </c:pt>
                <c:pt idx="63241">
                  <c:v>1009</c:v>
                </c:pt>
                <c:pt idx="63242">
                  <c:v>986</c:v>
                </c:pt>
                <c:pt idx="63243">
                  <c:v>973</c:v>
                </c:pt>
                <c:pt idx="63244">
                  <c:v>964</c:v>
                </c:pt>
                <c:pt idx="63245">
                  <c:v>998</c:v>
                </c:pt>
                <c:pt idx="63246">
                  <c:v>1014</c:v>
                </c:pt>
                <c:pt idx="63247">
                  <c:v>1194</c:v>
                </c:pt>
                <c:pt idx="63248">
                  <c:v>1335</c:v>
                </c:pt>
                <c:pt idx="63249">
                  <c:v>1408</c:v>
                </c:pt>
                <c:pt idx="63250">
                  <c:v>1456</c:v>
                </c:pt>
                <c:pt idx="63251">
                  <c:v>1469</c:v>
                </c:pt>
                <c:pt idx="63252">
                  <c:v>1482</c:v>
                </c:pt>
                <c:pt idx="63253">
                  <c:v>1525</c:v>
                </c:pt>
                <c:pt idx="63254">
                  <c:v>1517</c:v>
                </c:pt>
                <c:pt idx="63255">
                  <c:v>1481</c:v>
                </c:pt>
                <c:pt idx="63256">
                  <c:v>1402</c:v>
                </c:pt>
                <c:pt idx="63257">
                  <c:v>1275</c:v>
                </c:pt>
                <c:pt idx="63258">
                  <c:v>1368</c:v>
                </c:pt>
                <c:pt idx="63259">
                  <c:v>1348</c:v>
                </c:pt>
                <c:pt idx="63260">
                  <c:v>1317</c:v>
                </c:pt>
                <c:pt idx="63261">
                  <c:v>1274</c:v>
                </c:pt>
                <c:pt idx="63262">
                  <c:v>1182</c:v>
                </c:pt>
                <c:pt idx="63263">
                  <c:v>1138</c:v>
                </c:pt>
                <c:pt idx="63264">
                  <c:v>1087</c:v>
                </c:pt>
                <c:pt idx="63265">
                  <c:v>1061</c:v>
                </c:pt>
                <c:pt idx="63266">
                  <c:v>1025</c:v>
                </c:pt>
                <c:pt idx="63267">
                  <c:v>1002</c:v>
                </c:pt>
                <c:pt idx="63268">
                  <c:v>988</c:v>
                </c:pt>
                <c:pt idx="63269">
                  <c:v>1003</c:v>
                </c:pt>
                <c:pt idx="63270">
                  <c:v>1000</c:v>
                </c:pt>
                <c:pt idx="63271">
                  <c:v>1188</c:v>
                </c:pt>
                <c:pt idx="63272">
                  <c:v>1289</c:v>
                </c:pt>
                <c:pt idx="63273">
                  <c:v>1349</c:v>
                </c:pt>
                <c:pt idx="63274">
                  <c:v>1435</c:v>
                </c:pt>
                <c:pt idx="63275">
                  <c:v>1404</c:v>
                </c:pt>
                <c:pt idx="63276">
                  <c:v>1414</c:v>
                </c:pt>
                <c:pt idx="63277">
                  <c:v>1459</c:v>
                </c:pt>
                <c:pt idx="63278">
                  <c:v>1465</c:v>
                </c:pt>
                <c:pt idx="63279">
                  <c:v>1418</c:v>
                </c:pt>
                <c:pt idx="63280">
                  <c:v>1328</c:v>
                </c:pt>
                <c:pt idx="63281">
                  <c:v>1229</c:v>
                </c:pt>
                <c:pt idx="63282">
                  <c:v>1302</c:v>
                </c:pt>
                <c:pt idx="63283">
                  <c:v>1282</c:v>
                </c:pt>
                <c:pt idx="63284">
                  <c:v>1245</c:v>
                </c:pt>
                <c:pt idx="63285">
                  <c:v>1205</c:v>
                </c:pt>
                <c:pt idx="63286">
                  <c:v>1142</c:v>
                </c:pt>
                <c:pt idx="63287">
                  <c:v>1106</c:v>
                </c:pt>
                <c:pt idx="63288">
                  <c:v>1026</c:v>
                </c:pt>
                <c:pt idx="63289">
                  <c:v>1021</c:v>
                </c:pt>
                <c:pt idx="63290">
                  <c:v>987</c:v>
                </c:pt>
                <c:pt idx="63291">
                  <c:v>943</c:v>
                </c:pt>
                <c:pt idx="63292">
                  <c:v>960</c:v>
                </c:pt>
                <c:pt idx="63293">
                  <c:v>1024</c:v>
                </c:pt>
                <c:pt idx="63294">
                  <c:v>1000</c:v>
                </c:pt>
                <c:pt idx="63295">
                  <c:v>1208</c:v>
                </c:pt>
                <c:pt idx="63296">
                  <c:v>1338</c:v>
                </c:pt>
                <c:pt idx="63297">
                  <c:v>1398</c:v>
                </c:pt>
                <c:pt idx="63298">
                  <c:v>1438</c:v>
                </c:pt>
                <c:pt idx="63299">
                  <c:v>1450</c:v>
                </c:pt>
                <c:pt idx="63300">
                  <c:v>1446</c:v>
                </c:pt>
                <c:pt idx="63301">
                  <c:v>1470</c:v>
                </c:pt>
                <c:pt idx="63302">
                  <c:v>1478</c:v>
                </c:pt>
                <c:pt idx="63303">
                  <c:v>1426</c:v>
                </c:pt>
                <c:pt idx="63304">
                  <c:v>1332</c:v>
                </c:pt>
                <c:pt idx="63305">
                  <c:v>1257</c:v>
                </c:pt>
                <c:pt idx="63306">
                  <c:v>1332</c:v>
                </c:pt>
                <c:pt idx="63307">
                  <c:v>1302</c:v>
                </c:pt>
                <c:pt idx="63308">
                  <c:v>1275</c:v>
                </c:pt>
                <c:pt idx="63309">
                  <c:v>1235</c:v>
                </c:pt>
                <c:pt idx="63310">
                  <c:v>1178</c:v>
                </c:pt>
                <c:pt idx="63311">
                  <c:v>1130</c:v>
                </c:pt>
                <c:pt idx="63312">
                  <c:v>1094</c:v>
                </c:pt>
                <c:pt idx="63313">
                  <c:v>1055</c:v>
                </c:pt>
                <c:pt idx="63314">
                  <c:v>1015</c:v>
                </c:pt>
                <c:pt idx="63315">
                  <c:v>999</c:v>
                </c:pt>
                <c:pt idx="63316">
                  <c:v>989</c:v>
                </c:pt>
                <c:pt idx="63317">
                  <c:v>996</c:v>
                </c:pt>
                <c:pt idx="63318">
                  <c:v>975</c:v>
                </c:pt>
                <c:pt idx="63319">
                  <c:v>1083</c:v>
                </c:pt>
                <c:pt idx="63320">
                  <c:v>1169</c:v>
                </c:pt>
                <c:pt idx="63321">
                  <c:v>1216</c:v>
                </c:pt>
                <c:pt idx="63322">
                  <c:v>1251</c:v>
                </c:pt>
                <c:pt idx="63323">
                  <c:v>1249</c:v>
                </c:pt>
                <c:pt idx="63324">
                  <c:v>1254</c:v>
                </c:pt>
                <c:pt idx="63325">
                  <c:v>1238</c:v>
                </c:pt>
                <c:pt idx="63326">
                  <c:v>1225</c:v>
                </c:pt>
                <c:pt idx="63327">
                  <c:v>1189</c:v>
                </c:pt>
                <c:pt idx="63328">
                  <c:v>1165</c:v>
                </c:pt>
                <c:pt idx="63329">
                  <c:v>1143</c:v>
                </c:pt>
                <c:pt idx="63330">
                  <c:v>1229</c:v>
                </c:pt>
                <c:pt idx="63331">
                  <c:v>1229</c:v>
                </c:pt>
                <c:pt idx="63332">
                  <c:v>1191</c:v>
                </c:pt>
                <c:pt idx="63333">
                  <c:v>1177</c:v>
                </c:pt>
                <c:pt idx="63334">
                  <c:v>1137</c:v>
                </c:pt>
                <c:pt idx="63335">
                  <c:v>1087</c:v>
                </c:pt>
                <c:pt idx="63336">
                  <c:v>1071</c:v>
                </c:pt>
                <c:pt idx="63337">
                  <c:v>1028</c:v>
                </c:pt>
                <c:pt idx="63338">
                  <c:v>989</c:v>
                </c:pt>
                <c:pt idx="63339">
                  <c:v>976</c:v>
                </c:pt>
                <c:pt idx="63340">
                  <c:v>965</c:v>
                </c:pt>
                <c:pt idx="63341">
                  <c:v>946</c:v>
                </c:pt>
                <c:pt idx="63342">
                  <c:v>902</c:v>
                </c:pt>
                <c:pt idx="63343">
                  <c:v>957</c:v>
                </c:pt>
                <c:pt idx="63344">
                  <c:v>1018</c:v>
                </c:pt>
                <c:pt idx="63345">
                  <c:v>1058</c:v>
                </c:pt>
                <c:pt idx="63346">
                  <c:v>1117</c:v>
                </c:pt>
                <c:pt idx="63347">
                  <c:v>1155</c:v>
                </c:pt>
                <c:pt idx="63348">
                  <c:v>1165</c:v>
                </c:pt>
                <c:pt idx="63349">
                  <c:v>1151</c:v>
                </c:pt>
                <c:pt idx="63350">
                  <c:v>1117</c:v>
                </c:pt>
                <c:pt idx="63351">
                  <c:v>1116</c:v>
                </c:pt>
                <c:pt idx="63352">
                  <c:v>1083</c:v>
                </c:pt>
                <c:pt idx="63353">
                  <c:v>1070</c:v>
                </c:pt>
                <c:pt idx="63354">
                  <c:v>1188</c:v>
                </c:pt>
                <c:pt idx="63355">
                  <c:v>1216</c:v>
                </c:pt>
                <c:pt idx="63356">
                  <c:v>1221</c:v>
                </c:pt>
                <c:pt idx="63357">
                  <c:v>1187</c:v>
                </c:pt>
                <c:pt idx="63358">
                  <c:v>1105</c:v>
                </c:pt>
                <c:pt idx="63359">
                  <c:v>1056</c:v>
                </c:pt>
                <c:pt idx="63360">
                  <c:v>1015</c:v>
                </c:pt>
                <c:pt idx="63361">
                  <c:v>978</c:v>
                </c:pt>
                <c:pt idx="63362">
                  <c:v>952</c:v>
                </c:pt>
                <c:pt idx="63363">
                  <c:v>927</c:v>
                </c:pt>
                <c:pt idx="63364">
                  <c:v>940</c:v>
                </c:pt>
                <c:pt idx="63365">
                  <c:v>983</c:v>
                </c:pt>
                <c:pt idx="63366">
                  <c:v>1007</c:v>
                </c:pt>
                <c:pt idx="63367">
                  <c:v>1178</c:v>
                </c:pt>
                <c:pt idx="63368">
                  <c:v>1329</c:v>
                </c:pt>
                <c:pt idx="63369">
                  <c:v>1418</c:v>
                </c:pt>
                <c:pt idx="63370">
                  <c:v>1470</c:v>
                </c:pt>
                <c:pt idx="63371">
                  <c:v>1471</c:v>
                </c:pt>
                <c:pt idx="63372">
                  <c:v>1489</c:v>
                </c:pt>
                <c:pt idx="63373">
                  <c:v>1493</c:v>
                </c:pt>
                <c:pt idx="63374">
                  <c:v>1487</c:v>
                </c:pt>
                <c:pt idx="63375">
                  <c:v>1459</c:v>
                </c:pt>
                <c:pt idx="63376">
                  <c:v>1372</c:v>
                </c:pt>
                <c:pt idx="63377">
                  <c:v>1266</c:v>
                </c:pt>
                <c:pt idx="63378">
                  <c:v>1348</c:v>
                </c:pt>
                <c:pt idx="63379">
                  <c:v>1338</c:v>
                </c:pt>
                <c:pt idx="63380">
                  <c:v>1335</c:v>
                </c:pt>
                <c:pt idx="63381">
                  <c:v>1282</c:v>
                </c:pt>
                <c:pt idx="63382">
                  <c:v>1194</c:v>
                </c:pt>
                <c:pt idx="63383">
                  <c:v>1126</c:v>
                </c:pt>
                <c:pt idx="63384">
                  <c:v>1071</c:v>
                </c:pt>
                <c:pt idx="63385">
                  <c:v>1023</c:v>
                </c:pt>
                <c:pt idx="63386">
                  <c:v>999</c:v>
                </c:pt>
                <c:pt idx="63387">
                  <c:v>959</c:v>
                </c:pt>
                <c:pt idx="63388">
                  <c:v>937</c:v>
                </c:pt>
                <c:pt idx="63389">
                  <c:v>980</c:v>
                </c:pt>
                <c:pt idx="63390">
                  <c:v>982</c:v>
                </c:pt>
                <c:pt idx="63391">
                  <c:v>1178</c:v>
                </c:pt>
                <c:pt idx="63392">
                  <c:v>1319</c:v>
                </c:pt>
                <c:pt idx="63393">
                  <c:v>1388</c:v>
                </c:pt>
                <c:pt idx="63394">
                  <c:v>1439</c:v>
                </c:pt>
                <c:pt idx="63395">
                  <c:v>1460</c:v>
                </c:pt>
                <c:pt idx="63396">
                  <c:v>1486</c:v>
                </c:pt>
                <c:pt idx="63397">
                  <c:v>1515</c:v>
                </c:pt>
                <c:pt idx="63398">
                  <c:v>1492</c:v>
                </c:pt>
                <c:pt idx="63399">
                  <c:v>1446</c:v>
                </c:pt>
                <c:pt idx="63400">
                  <c:v>1390</c:v>
                </c:pt>
                <c:pt idx="63401">
                  <c:v>1259</c:v>
                </c:pt>
                <c:pt idx="63402">
                  <c:v>1321</c:v>
                </c:pt>
                <c:pt idx="63403">
                  <c:v>1322</c:v>
                </c:pt>
                <c:pt idx="63404">
                  <c:v>1302</c:v>
                </c:pt>
                <c:pt idx="63405">
                  <c:v>1261</c:v>
                </c:pt>
                <c:pt idx="63406">
                  <c:v>1198</c:v>
                </c:pt>
                <c:pt idx="63407">
                  <c:v>1144</c:v>
                </c:pt>
                <c:pt idx="63408">
                  <c:v>1086</c:v>
                </c:pt>
                <c:pt idx="63409">
                  <c:v>1039</c:v>
                </c:pt>
                <c:pt idx="63410">
                  <c:v>1003</c:v>
                </c:pt>
                <c:pt idx="63411">
                  <c:v>967</c:v>
                </c:pt>
                <c:pt idx="63412">
                  <c:v>946</c:v>
                </c:pt>
                <c:pt idx="63413">
                  <c:v>974</c:v>
                </c:pt>
                <c:pt idx="63414">
                  <c:v>996</c:v>
                </c:pt>
                <c:pt idx="63415">
                  <c:v>1172</c:v>
                </c:pt>
                <c:pt idx="63416">
                  <c:v>1306</c:v>
                </c:pt>
                <c:pt idx="63417">
                  <c:v>1351</c:v>
                </c:pt>
                <c:pt idx="63418">
                  <c:v>1421</c:v>
                </c:pt>
                <c:pt idx="63419">
                  <c:v>1424</c:v>
                </c:pt>
                <c:pt idx="63420">
                  <c:v>1431</c:v>
                </c:pt>
                <c:pt idx="63421">
                  <c:v>1469</c:v>
                </c:pt>
                <c:pt idx="63422">
                  <c:v>1484</c:v>
                </c:pt>
                <c:pt idx="63423">
                  <c:v>1446</c:v>
                </c:pt>
                <c:pt idx="63424">
                  <c:v>1384</c:v>
                </c:pt>
                <c:pt idx="63425">
                  <c:v>1274</c:v>
                </c:pt>
                <c:pt idx="63426">
                  <c:v>1367</c:v>
                </c:pt>
                <c:pt idx="63427">
                  <c:v>1352</c:v>
                </c:pt>
                <c:pt idx="63428">
                  <c:v>1316</c:v>
                </c:pt>
                <c:pt idx="63429">
                  <c:v>1281</c:v>
                </c:pt>
                <c:pt idx="63430">
                  <c:v>1208</c:v>
                </c:pt>
                <c:pt idx="63431">
                  <c:v>1138</c:v>
                </c:pt>
                <c:pt idx="63432">
                  <c:v>1080</c:v>
                </c:pt>
                <c:pt idx="63433">
                  <c:v>1040</c:v>
                </c:pt>
                <c:pt idx="63434">
                  <c:v>1002</c:v>
                </c:pt>
                <c:pt idx="63435">
                  <c:v>990</c:v>
                </c:pt>
                <c:pt idx="63436">
                  <c:v>991</c:v>
                </c:pt>
                <c:pt idx="63437">
                  <c:v>1020</c:v>
                </c:pt>
                <c:pt idx="63438">
                  <c:v>1013</c:v>
                </c:pt>
                <c:pt idx="63439">
                  <c:v>1201</c:v>
                </c:pt>
                <c:pt idx="63440">
                  <c:v>1320</c:v>
                </c:pt>
                <c:pt idx="63441">
                  <c:v>1387</c:v>
                </c:pt>
                <c:pt idx="63442">
                  <c:v>1441</c:v>
                </c:pt>
                <c:pt idx="63443">
                  <c:v>1448</c:v>
                </c:pt>
                <c:pt idx="63444">
                  <c:v>1445</c:v>
                </c:pt>
                <c:pt idx="63445">
                  <c:v>1495</c:v>
                </c:pt>
                <c:pt idx="63446">
                  <c:v>1492</c:v>
                </c:pt>
                <c:pt idx="63447">
                  <c:v>1440</c:v>
                </c:pt>
                <c:pt idx="63448">
                  <c:v>1367</c:v>
                </c:pt>
                <c:pt idx="63449">
                  <c:v>1310</c:v>
                </c:pt>
                <c:pt idx="63450">
                  <c:v>1370</c:v>
                </c:pt>
                <c:pt idx="63451">
                  <c:v>1351</c:v>
                </c:pt>
                <c:pt idx="63452">
                  <c:v>1329</c:v>
                </c:pt>
                <c:pt idx="63453">
                  <c:v>1265</c:v>
                </c:pt>
                <c:pt idx="63454">
                  <c:v>1189</c:v>
                </c:pt>
                <c:pt idx="63455">
                  <c:v>1106</c:v>
                </c:pt>
                <c:pt idx="63456">
                  <c:v>1055</c:v>
                </c:pt>
                <c:pt idx="63457">
                  <c:v>1022</c:v>
                </c:pt>
                <c:pt idx="63458">
                  <c:v>996</c:v>
                </c:pt>
                <c:pt idx="63459">
                  <c:v>973</c:v>
                </c:pt>
                <c:pt idx="63460">
                  <c:v>966</c:v>
                </c:pt>
                <c:pt idx="63461">
                  <c:v>1003</c:v>
                </c:pt>
                <c:pt idx="63462">
                  <c:v>1005</c:v>
                </c:pt>
                <c:pt idx="63463">
                  <c:v>1169</c:v>
                </c:pt>
                <c:pt idx="63464">
                  <c:v>1307</c:v>
                </c:pt>
                <c:pt idx="63465">
                  <c:v>1386</c:v>
                </c:pt>
                <c:pt idx="63466">
                  <c:v>1439</c:v>
                </c:pt>
                <c:pt idx="63467">
                  <c:v>1427</c:v>
                </c:pt>
                <c:pt idx="63468">
                  <c:v>1450</c:v>
                </c:pt>
                <c:pt idx="63469">
                  <c:v>1488</c:v>
                </c:pt>
                <c:pt idx="63470">
                  <c:v>1491</c:v>
                </c:pt>
                <c:pt idx="63471">
                  <c:v>1477</c:v>
                </c:pt>
                <c:pt idx="63472">
                  <c:v>1364</c:v>
                </c:pt>
                <c:pt idx="63473">
                  <c:v>1283</c:v>
                </c:pt>
                <c:pt idx="63474">
                  <c:v>1361</c:v>
                </c:pt>
                <c:pt idx="63475">
                  <c:v>1360</c:v>
                </c:pt>
                <c:pt idx="63476">
                  <c:v>1312</c:v>
                </c:pt>
                <c:pt idx="63477">
                  <c:v>1280</c:v>
                </c:pt>
                <c:pt idx="63478">
                  <c:v>1203</c:v>
                </c:pt>
                <c:pt idx="63479">
                  <c:v>1142</c:v>
                </c:pt>
                <c:pt idx="63480">
                  <c:v>1081</c:v>
                </c:pt>
                <c:pt idx="63481">
                  <c:v>1040</c:v>
                </c:pt>
                <c:pt idx="63482">
                  <c:v>1011</c:v>
                </c:pt>
                <c:pt idx="63483">
                  <c:v>990</c:v>
                </c:pt>
                <c:pt idx="63484">
                  <c:v>974</c:v>
                </c:pt>
                <c:pt idx="63485">
                  <c:v>974</c:v>
                </c:pt>
                <c:pt idx="63486">
                  <c:v>940</c:v>
                </c:pt>
                <c:pt idx="63487">
                  <c:v>1050</c:v>
                </c:pt>
                <c:pt idx="63488">
                  <c:v>1160</c:v>
                </c:pt>
                <c:pt idx="63489">
                  <c:v>1224</c:v>
                </c:pt>
                <c:pt idx="63490">
                  <c:v>1270</c:v>
                </c:pt>
                <c:pt idx="63491">
                  <c:v>1288</c:v>
                </c:pt>
                <c:pt idx="63492">
                  <c:v>1278</c:v>
                </c:pt>
                <c:pt idx="63493">
                  <c:v>1260</c:v>
                </c:pt>
                <c:pt idx="63494">
                  <c:v>1215</c:v>
                </c:pt>
                <c:pt idx="63495">
                  <c:v>1189</c:v>
                </c:pt>
                <c:pt idx="63496">
                  <c:v>1195</c:v>
                </c:pt>
                <c:pt idx="63497">
                  <c:v>1200</c:v>
                </c:pt>
                <c:pt idx="63498">
                  <c:v>1307</c:v>
                </c:pt>
                <c:pt idx="63499">
                  <c:v>1298</c:v>
                </c:pt>
                <c:pt idx="63500">
                  <c:v>1267</c:v>
                </c:pt>
                <c:pt idx="63501">
                  <c:v>1212</c:v>
                </c:pt>
                <c:pt idx="63502">
                  <c:v>1169</c:v>
                </c:pt>
                <c:pt idx="63503">
                  <c:v>1125</c:v>
                </c:pt>
                <c:pt idx="63504">
                  <c:v>1115</c:v>
                </c:pt>
                <c:pt idx="63505">
                  <c:v>1059</c:v>
                </c:pt>
                <c:pt idx="63506">
                  <c:v>1024</c:v>
                </c:pt>
                <c:pt idx="63507">
                  <c:v>984</c:v>
                </c:pt>
                <c:pt idx="63508">
                  <c:v>976</c:v>
                </c:pt>
                <c:pt idx="63509">
                  <c:v>966</c:v>
                </c:pt>
                <c:pt idx="63510">
                  <c:v>883</c:v>
                </c:pt>
                <c:pt idx="63511">
                  <c:v>942</c:v>
                </c:pt>
                <c:pt idx="63512">
                  <c:v>995</c:v>
                </c:pt>
                <c:pt idx="63513">
                  <c:v>1053</c:v>
                </c:pt>
                <c:pt idx="63514">
                  <c:v>1109</c:v>
                </c:pt>
                <c:pt idx="63515">
                  <c:v>1132</c:v>
                </c:pt>
                <c:pt idx="63516">
                  <c:v>1139</c:v>
                </c:pt>
                <c:pt idx="63517">
                  <c:v>1174</c:v>
                </c:pt>
                <c:pt idx="63518">
                  <c:v>1150</c:v>
                </c:pt>
                <c:pt idx="63519">
                  <c:v>1124</c:v>
                </c:pt>
                <c:pt idx="63520">
                  <c:v>1116</c:v>
                </c:pt>
                <c:pt idx="63521">
                  <c:v>1094</c:v>
                </c:pt>
                <c:pt idx="63522">
                  <c:v>1190</c:v>
                </c:pt>
                <c:pt idx="63523">
                  <c:v>1221</c:v>
                </c:pt>
                <c:pt idx="63524">
                  <c:v>1236</c:v>
                </c:pt>
                <c:pt idx="63525">
                  <c:v>1174</c:v>
                </c:pt>
                <c:pt idx="63526">
                  <c:v>1156</c:v>
                </c:pt>
                <c:pt idx="63527">
                  <c:v>1095</c:v>
                </c:pt>
                <c:pt idx="63528">
                  <c:v>1051</c:v>
                </c:pt>
                <c:pt idx="63529">
                  <c:v>1022</c:v>
                </c:pt>
                <c:pt idx="63530">
                  <c:v>977</c:v>
                </c:pt>
                <c:pt idx="63531">
                  <c:v>965</c:v>
                </c:pt>
                <c:pt idx="63532">
                  <c:v>974</c:v>
                </c:pt>
                <c:pt idx="63533">
                  <c:v>1018</c:v>
                </c:pt>
                <c:pt idx="63534">
                  <c:v>1032</c:v>
                </c:pt>
                <c:pt idx="63535">
                  <c:v>1211</c:v>
                </c:pt>
                <c:pt idx="63536">
                  <c:v>1392</c:v>
                </c:pt>
                <c:pt idx="63537">
                  <c:v>1461</c:v>
                </c:pt>
                <c:pt idx="63538">
                  <c:v>1520</c:v>
                </c:pt>
                <c:pt idx="63539">
                  <c:v>1505</c:v>
                </c:pt>
                <c:pt idx="63540">
                  <c:v>1520</c:v>
                </c:pt>
                <c:pt idx="63541">
                  <c:v>1540</c:v>
                </c:pt>
                <c:pt idx="63542">
                  <c:v>1547</c:v>
                </c:pt>
                <c:pt idx="63543">
                  <c:v>1510</c:v>
                </c:pt>
                <c:pt idx="63544">
                  <c:v>1424</c:v>
                </c:pt>
                <c:pt idx="63545">
                  <c:v>1325</c:v>
                </c:pt>
                <c:pt idx="63546">
                  <c:v>1383</c:v>
                </c:pt>
                <c:pt idx="63547">
                  <c:v>1348</c:v>
                </c:pt>
                <c:pt idx="63548">
                  <c:v>1332</c:v>
                </c:pt>
                <c:pt idx="63549">
                  <c:v>1285</c:v>
                </c:pt>
                <c:pt idx="63550">
                  <c:v>1203</c:v>
                </c:pt>
                <c:pt idx="63551">
                  <c:v>1139</c:v>
                </c:pt>
                <c:pt idx="63552">
                  <c:v>1097</c:v>
                </c:pt>
                <c:pt idx="63553">
                  <c:v>1054</c:v>
                </c:pt>
                <c:pt idx="63554">
                  <c:v>1016</c:v>
                </c:pt>
                <c:pt idx="63555">
                  <c:v>995</c:v>
                </c:pt>
                <c:pt idx="63556">
                  <c:v>1000</c:v>
                </c:pt>
                <c:pt idx="63557">
                  <c:v>1021</c:v>
                </c:pt>
                <c:pt idx="63558">
                  <c:v>1035</c:v>
                </c:pt>
                <c:pt idx="63559">
                  <c:v>1223</c:v>
                </c:pt>
                <c:pt idx="63560">
                  <c:v>1337</c:v>
                </c:pt>
                <c:pt idx="63561">
                  <c:v>1432</c:v>
                </c:pt>
                <c:pt idx="63562">
                  <c:v>1476</c:v>
                </c:pt>
                <c:pt idx="63563">
                  <c:v>1495</c:v>
                </c:pt>
                <c:pt idx="63564">
                  <c:v>1520</c:v>
                </c:pt>
                <c:pt idx="63565">
                  <c:v>1543</c:v>
                </c:pt>
                <c:pt idx="63566">
                  <c:v>1550</c:v>
                </c:pt>
                <c:pt idx="63567">
                  <c:v>1529</c:v>
                </c:pt>
                <c:pt idx="63568">
                  <c:v>1447</c:v>
                </c:pt>
                <c:pt idx="63569">
                  <c:v>1340</c:v>
                </c:pt>
                <c:pt idx="63570">
                  <c:v>1427</c:v>
                </c:pt>
                <c:pt idx="63571">
                  <c:v>1403</c:v>
                </c:pt>
                <c:pt idx="63572">
                  <c:v>1370</c:v>
                </c:pt>
                <c:pt idx="63573">
                  <c:v>1311</c:v>
                </c:pt>
                <c:pt idx="63574">
                  <c:v>1243</c:v>
                </c:pt>
                <c:pt idx="63575">
                  <c:v>1163</c:v>
                </c:pt>
                <c:pt idx="63576">
                  <c:v>1103</c:v>
                </c:pt>
                <c:pt idx="63577">
                  <c:v>1072</c:v>
                </c:pt>
                <c:pt idx="63578">
                  <c:v>1035</c:v>
                </c:pt>
                <c:pt idx="63579">
                  <c:v>1018</c:v>
                </c:pt>
                <c:pt idx="63580">
                  <c:v>1015</c:v>
                </c:pt>
                <c:pt idx="63581">
                  <c:v>1035</c:v>
                </c:pt>
                <c:pt idx="63582">
                  <c:v>1039</c:v>
                </c:pt>
                <c:pt idx="63583">
                  <c:v>1246</c:v>
                </c:pt>
                <c:pt idx="63584">
                  <c:v>1377</c:v>
                </c:pt>
                <c:pt idx="63585">
                  <c:v>1451</c:v>
                </c:pt>
                <c:pt idx="63586">
                  <c:v>1517</c:v>
                </c:pt>
                <c:pt idx="63587">
                  <c:v>1514</c:v>
                </c:pt>
                <c:pt idx="63588">
                  <c:v>1551</c:v>
                </c:pt>
                <c:pt idx="63589">
                  <c:v>1609</c:v>
                </c:pt>
                <c:pt idx="63590">
                  <c:v>1616</c:v>
                </c:pt>
                <c:pt idx="63591">
                  <c:v>1573</c:v>
                </c:pt>
                <c:pt idx="63592">
                  <c:v>1475</c:v>
                </c:pt>
                <c:pt idx="63593">
                  <c:v>1358</c:v>
                </c:pt>
                <c:pt idx="63594">
                  <c:v>1420</c:v>
                </c:pt>
                <c:pt idx="63595">
                  <c:v>1420</c:v>
                </c:pt>
                <c:pt idx="63596">
                  <c:v>1376</c:v>
                </c:pt>
                <c:pt idx="63597">
                  <c:v>1335</c:v>
                </c:pt>
                <c:pt idx="63598">
                  <c:v>1269</c:v>
                </c:pt>
                <c:pt idx="63599">
                  <c:v>1188</c:v>
                </c:pt>
                <c:pt idx="63600">
                  <c:v>1139</c:v>
                </c:pt>
                <c:pt idx="63601">
                  <c:v>1089</c:v>
                </c:pt>
                <c:pt idx="63602">
                  <c:v>1058</c:v>
                </c:pt>
                <c:pt idx="63603">
                  <c:v>1039</c:v>
                </c:pt>
                <c:pt idx="63604">
                  <c:v>1033</c:v>
                </c:pt>
                <c:pt idx="63605">
                  <c:v>1052</c:v>
                </c:pt>
                <c:pt idx="63606">
                  <c:v>1066</c:v>
                </c:pt>
                <c:pt idx="63607">
                  <c:v>1267</c:v>
                </c:pt>
                <c:pt idx="63608">
                  <c:v>1398</c:v>
                </c:pt>
                <c:pt idx="63609">
                  <c:v>1491</c:v>
                </c:pt>
                <c:pt idx="63610">
                  <c:v>1560</c:v>
                </c:pt>
                <c:pt idx="63611">
                  <c:v>1568</c:v>
                </c:pt>
                <c:pt idx="63612">
                  <c:v>1586</c:v>
                </c:pt>
                <c:pt idx="63613">
                  <c:v>1610</c:v>
                </c:pt>
                <c:pt idx="63614">
                  <c:v>1621</c:v>
                </c:pt>
                <c:pt idx="63615">
                  <c:v>1566</c:v>
                </c:pt>
                <c:pt idx="63616">
                  <c:v>1474</c:v>
                </c:pt>
                <c:pt idx="63617">
                  <c:v>1353</c:v>
                </c:pt>
                <c:pt idx="63618">
                  <c:v>1427</c:v>
                </c:pt>
                <c:pt idx="63619">
                  <c:v>1417</c:v>
                </c:pt>
                <c:pt idx="63620">
                  <c:v>1396</c:v>
                </c:pt>
                <c:pt idx="63621">
                  <c:v>1327</c:v>
                </c:pt>
                <c:pt idx="63622">
                  <c:v>1280</c:v>
                </c:pt>
                <c:pt idx="63623">
                  <c:v>1201</c:v>
                </c:pt>
                <c:pt idx="63624">
                  <c:v>1164</c:v>
                </c:pt>
                <c:pt idx="63625">
                  <c:v>1103</c:v>
                </c:pt>
                <c:pt idx="63626">
                  <c:v>1083</c:v>
                </c:pt>
                <c:pt idx="63627">
                  <c:v>1057</c:v>
                </c:pt>
                <c:pt idx="63628">
                  <c:v>1042</c:v>
                </c:pt>
                <c:pt idx="63629">
                  <c:v>1057</c:v>
                </c:pt>
                <c:pt idx="63630">
                  <c:v>1066</c:v>
                </c:pt>
                <c:pt idx="63631">
                  <c:v>1266</c:v>
                </c:pt>
                <c:pt idx="63632">
                  <c:v>1374</c:v>
                </c:pt>
                <c:pt idx="63633">
                  <c:v>1463</c:v>
                </c:pt>
                <c:pt idx="63634">
                  <c:v>1508</c:v>
                </c:pt>
                <c:pt idx="63635">
                  <c:v>1540</c:v>
                </c:pt>
                <c:pt idx="63636">
                  <c:v>1540</c:v>
                </c:pt>
                <c:pt idx="63637">
                  <c:v>1552</c:v>
                </c:pt>
                <c:pt idx="63638">
                  <c:v>1569</c:v>
                </c:pt>
                <c:pt idx="63639">
                  <c:v>1537</c:v>
                </c:pt>
                <c:pt idx="63640">
                  <c:v>1442</c:v>
                </c:pt>
                <c:pt idx="63641">
                  <c:v>1326</c:v>
                </c:pt>
                <c:pt idx="63642">
                  <c:v>1400</c:v>
                </c:pt>
                <c:pt idx="63643">
                  <c:v>1380</c:v>
                </c:pt>
                <c:pt idx="63644">
                  <c:v>1351</c:v>
                </c:pt>
                <c:pt idx="63645">
                  <c:v>1314</c:v>
                </c:pt>
                <c:pt idx="63646">
                  <c:v>1252</c:v>
                </c:pt>
                <c:pt idx="63647">
                  <c:v>1198</c:v>
                </c:pt>
                <c:pt idx="63648">
                  <c:v>1136</c:v>
                </c:pt>
                <c:pt idx="63649">
                  <c:v>1102</c:v>
                </c:pt>
                <c:pt idx="63650">
                  <c:v>1075</c:v>
                </c:pt>
                <c:pt idx="63651">
                  <c:v>1052</c:v>
                </c:pt>
                <c:pt idx="63652">
                  <c:v>1035</c:v>
                </c:pt>
                <c:pt idx="63653">
                  <c:v>1036</c:v>
                </c:pt>
                <c:pt idx="63654">
                  <c:v>1009</c:v>
                </c:pt>
                <c:pt idx="63655">
                  <c:v>1126</c:v>
                </c:pt>
                <c:pt idx="63656">
                  <c:v>1230</c:v>
                </c:pt>
                <c:pt idx="63657">
                  <c:v>1330</c:v>
                </c:pt>
                <c:pt idx="63658">
                  <c:v>1373</c:v>
                </c:pt>
                <c:pt idx="63659">
                  <c:v>1381</c:v>
                </c:pt>
                <c:pt idx="63660">
                  <c:v>1356</c:v>
                </c:pt>
                <c:pt idx="63661">
                  <c:v>1353</c:v>
                </c:pt>
                <c:pt idx="63662">
                  <c:v>1325</c:v>
                </c:pt>
                <c:pt idx="63663">
                  <c:v>1306</c:v>
                </c:pt>
                <c:pt idx="63664">
                  <c:v>1275</c:v>
                </c:pt>
                <c:pt idx="63665">
                  <c:v>1233</c:v>
                </c:pt>
                <c:pt idx="63666">
                  <c:v>1340</c:v>
                </c:pt>
                <c:pt idx="63667">
                  <c:v>1329</c:v>
                </c:pt>
                <c:pt idx="63668">
                  <c:v>1294</c:v>
                </c:pt>
                <c:pt idx="63669">
                  <c:v>1236</c:v>
                </c:pt>
                <c:pt idx="63670">
                  <c:v>1199</c:v>
                </c:pt>
                <c:pt idx="63671">
                  <c:v>1138</c:v>
                </c:pt>
                <c:pt idx="63672">
                  <c:v>1093</c:v>
                </c:pt>
                <c:pt idx="63673">
                  <c:v>1054</c:v>
                </c:pt>
                <c:pt idx="63674">
                  <c:v>1026</c:v>
                </c:pt>
                <c:pt idx="63675">
                  <c:v>1004</c:v>
                </c:pt>
                <c:pt idx="63676">
                  <c:v>988</c:v>
                </c:pt>
                <c:pt idx="63677">
                  <c:v>959</c:v>
                </c:pt>
                <c:pt idx="63678">
                  <c:v>915</c:v>
                </c:pt>
                <c:pt idx="63679">
                  <c:v>958</c:v>
                </c:pt>
                <c:pt idx="63680">
                  <c:v>1000</c:v>
                </c:pt>
                <c:pt idx="63681">
                  <c:v>1062</c:v>
                </c:pt>
                <c:pt idx="63682">
                  <c:v>1102</c:v>
                </c:pt>
                <c:pt idx="63683">
                  <c:v>1133</c:v>
                </c:pt>
                <c:pt idx="63684">
                  <c:v>1171</c:v>
                </c:pt>
                <c:pt idx="63685">
                  <c:v>1184</c:v>
                </c:pt>
                <c:pt idx="63686">
                  <c:v>1198</c:v>
                </c:pt>
                <c:pt idx="63687">
                  <c:v>1193</c:v>
                </c:pt>
                <c:pt idx="63688">
                  <c:v>1163</c:v>
                </c:pt>
                <c:pt idx="63689">
                  <c:v>1137</c:v>
                </c:pt>
                <c:pt idx="63690">
                  <c:v>1231</c:v>
                </c:pt>
                <c:pt idx="63691">
                  <c:v>1244</c:v>
                </c:pt>
                <c:pt idx="63692">
                  <c:v>1244</c:v>
                </c:pt>
                <c:pt idx="63693">
                  <c:v>1210</c:v>
                </c:pt>
                <c:pt idx="63694">
                  <c:v>1145</c:v>
                </c:pt>
                <c:pt idx="63695">
                  <c:v>1094</c:v>
                </c:pt>
                <c:pt idx="63696">
                  <c:v>1035</c:v>
                </c:pt>
                <c:pt idx="63697">
                  <c:v>1000</c:v>
                </c:pt>
                <c:pt idx="63698">
                  <c:v>974</c:v>
                </c:pt>
                <c:pt idx="63699">
                  <c:v>951</c:v>
                </c:pt>
                <c:pt idx="63700">
                  <c:v>956</c:v>
                </c:pt>
                <c:pt idx="63701">
                  <c:v>983</c:v>
                </c:pt>
                <c:pt idx="63702">
                  <c:v>988</c:v>
                </c:pt>
                <c:pt idx="63703">
                  <c:v>1205</c:v>
                </c:pt>
                <c:pt idx="63704">
                  <c:v>1366</c:v>
                </c:pt>
                <c:pt idx="63705">
                  <c:v>1465</c:v>
                </c:pt>
                <c:pt idx="63706">
                  <c:v>1516</c:v>
                </c:pt>
                <c:pt idx="63707">
                  <c:v>1528</c:v>
                </c:pt>
                <c:pt idx="63708">
                  <c:v>1527</c:v>
                </c:pt>
                <c:pt idx="63709">
                  <c:v>1567</c:v>
                </c:pt>
                <c:pt idx="63710">
                  <c:v>1569</c:v>
                </c:pt>
                <c:pt idx="63711">
                  <c:v>1525</c:v>
                </c:pt>
                <c:pt idx="63712">
                  <c:v>1416</c:v>
                </c:pt>
                <c:pt idx="63713">
                  <c:v>1280</c:v>
                </c:pt>
                <c:pt idx="63714">
                  <c:v>1369</c:v>
                </c:pt>
                <c:pt idx="63715">
                  <c:v>1355</c:v>
                </c:pt>
                <c:pt idx="63716">
                  <c:v>1323</c:v>
                </c:pt>
                <c:pt idx="63717">
                  <c:v>1282</c:v>
                </c:pt>
                <c:pt idx="63718">
                  <c:v>1221</c:v>
                </c:pt>
                <c:pt idx="63719">
                  <c:v>1142</c:v>
                </c:pt>
                <c:pt idx="63720">
                  <c:v>1089</c:v>
                </c:pt>
                <c:pt idx="63721">
                  <c:v>1040</c:v>
                </c:pt>
                <c:pt idx="63722">
                  <c:v>1009</c:v>
                </c:pt>
                <c:pt idx="63723">
                  <c:v>994</c:v>
                </c:pt>
                <c:pt idx="63724">
                  <c:v>984</c:v>
                </c:pt>
                <c:pt idx="63725">
                  <c:v>1002</c:v>
                </c:pt>
                <c:pt idx="63726">
                  <c:v>1029</c:v>
                </c:pt>
                <c:pt idx="63727">
                  <c:v>1225</c:v>
                </c:pt>
                <c:pt idx="63728">
                  <c:v>1334</c:v>
                </c:pt>
                <c:pt idx="63729">
                  <c:v>1398</c:v>
                </c:pt>
                <c:pt idx="63730">
                  <c:v>1445</c:v>
                </c:pt>
                <c:pt idx="63731">
                  <c:v>1450</c:v>
                </c:pt>
                <c:pt idx="63732">
                  <c:v>1463</c:v>
                </c:pt>
                <c:pt idx="63733">
                  <c:v>1513</c:v>
                </c:pt>
                <c:pt idx="63734">
                  <c:v>1506</c:v>
                </c:pt>
                <c:pt idx="63735">
                  <c:v>1457</c:v>
                </c:pt>
                <c:pt idx="63736">
                  <c:v>1378</c:v>
                </c:pt>
                <c:pt idx="63737">
                  <c:v>1280</c:v>
                </c:pt>
                <c:pt idx="63738">
                  <c:v>1335</c:v>
                </c:pt>
                <c:pt idx="63739">
                  <c:v>1331</c:v>
                </c:pt>
                <c:pt idx="63740">
                  <c:v>1305</c:v>
                </c:pt>
                <c:pt idx="63741">
                  <c:v>1256</c:v>
                </c:pt>
                <c:pt idx="63742">
                  <c:v>1199</c:v>
                </c:pt>
                <c:pt idx="63743">
                  <c:v>1172</c:v>
                </c:pt>
                <c:pt idx="63744">
                  <c:v>1112</c:v>
                </c:pt>
                <c:pt idx="63745">
                  <c:v>1022</c:v>
                </c:pt>
                <c:pt idx="63746">
                  <c:v>985</c:v>
                </c:pt>
                <c:pt idx="63747">
                  <c:v>969</c:v>
                </c:pt>
                <c:pt idx="63748">
                  <c:v>960</c:v>
                </c:pt>
                <c:pt idx="63749">
                  <c:v>969</c:v>
                </c:pt>
                <c:pt idx="63750">
                  <c:v>1003</c:v>
                </c:pt>
                <c:pt idx="63751">
                  <c:v>1197</c:v>
                </c:pt>
                <c:pt idx="63752">
                  <c:v>1335</c:v>
                </c:pt>
                <c:pt idx="63753">
                  <c:v>1427</c:v>
                </c:pt>
                <c:pt idx="63754">
                  <c:v>1480</c:v>
                </c:pt>
                <c:pt idx="63755">
                  <c:v>1494</c:v>
                </c:pt>
                <c:pt idx="63756">
                  <c:v>1489</c:v>
                </c:pt>
                <c:pt idx="63757">
                  <c:v>1524</c:v>
                </c:pt>
                <c:pt idx="63758">
                  <c:v>1500</c:v>
                </c:pt>
                <c:pt idx="63759">
                  <c:v>1448</c:v>
                </c:pt>
                <c:pt idx="63760">
                  <c:v>1362</c:v>
                </c:pt>
                <c:pt idx="63761">
                  <c:v>1271</c:v>
                </c:pt>
                <c:pt idx="63762">
                  <c:v>1352</c:v>
                </c:pt>
                <c:pt idx="63763">
                  <c:v>1339</c:v>
                </c:pt>
                <c:pt idx="63764">
                  <c:v>1315</c:v>
                </c:pt>
                <c:pt idx="63765">
                  <c:v>1286</c:v>
                </c:pt>
                <c:pt idx="63766">
                  <c:v>1242</c:v>
                </c:pt>
                <c:pt idx="63767">
                  <c:v>1169</c:v>
                </c:pt>
                <c:pt idx="63768">
                  <c:v>1124</c:v>
                </c:pt>
                <c:pt idx="63769">
                  <c:v>1080</c:v>
                </c:pt>
                <c:pt idx="63770">
                  <c:v>1015</c:v>
                </c:pt>
                <c:pt idx="63771">
                  <c:v>987</c:v>
                </c:pt>
                <c:pt idx="63772">
                  <c:v>980</c:v>
                </c:pt>
                <c:pt idx="63773">
                  <c:v>981</c:v>
                </c:pt>
                <c:pt idx="63774">
                  <c:v>1002</c:v>
                </c:pt>
                <c:pt idx="63775">
                  <c:v>1160</c:v>
                </c:pt>
                <c:pt idx="63776">
                  <c:v>1262</c:v>
                </c:pt>
                <c:pt idx="63777">
                  <c:v>1333</c:v>
                </c:pt>
                <c:pt idx="63778">
                  <c:v>1375</c:v>
                </c:pt>
                <c:pt idx="63779">
                  <c:v>1325</c:v>
                </c:pt>
                <c:pt idx="63780">
                  <c:v>1306</c:v>
                </c:pt>
                <c:pt idx="63781">
                  <c:v>1300</c:v>
                </c:pt>
                <c:pt idx="63782">
                  <c:v>1284</c:v>
                </c:pt>
                <c:pt idx="63783">
                  <c:v>1270</c:v>
                </c:pt>
                <c:pt idx="63784">
                  <c:v>1232</c:v>
                </c:pt>
                <c:pt idx="63785">
                  <c:v>1148</c:v>
                </c:pt>
                <c:pt idx="63786">
                  <c:v>1234</c:v>
                </c:pt>
                <c:pt idx="63787">
                  <c:v>1224</c:v>
                </c:pt>
                <c:pt idx="63788">
                  <c:v>1190</c:v>
                </c:pt>
                <c:pt idx="63789">
                  <c:v>1155</c:v>
                </c:pt>
                <c:pt idx="63790">
                  <c:v>1122</c:v>
                </c:pt>
                <c:pt idx="63791">
                  <c:v>1088</c:v>
                </c:pt>
                <c:pt idx="63792">
                  <c:v>1065</c:v>
                </c:pt>
                <c:pt idx="63793">
                  <c:v>1025</c:v>
                </c:pt>
                <c:pt idx="63794">
                  <c:v>984</c:v>
                </c:pt>
                <c:pt idx="63795">
                  <c:v>974</c:v>
                </c:pt>
                <c:pt idx="63796">
                  <c:v>950</c:v>
                </c:pt>
                <c:pt idx="63797">
                  <c:v>930</c:v>
                </c:pt>
                <c:pt idx="63798">
                  <c:v>904</c:v>
                </c:pt>
                <c:pt idx="63799">
                  <c:v>948</c:v>
                </c:pt>
                <c:pt idx="63800">
                  <c:v>985</c:v>
                </c:pt>
                <c:pt idx="63801">
                  <c:v>1004</c:v>
                </c:pt>
                <c:pt idx="63802">
                  <c:v>1026</c:v>
                </c:pt>
                <c:pt idx="63803">
                  <c:v>1041</c:v>
                </c:pt>
                <c:pt idx="63804">
                  <c:v>1046</c:v>
                </c:pt>
                <c:pt idx="63805">
                  <c:v>1062</c:v>
                </c:pt>
                <c:pt idx="63806">
                  <c:v>1051</c:v>
                </c:pt>
                <c:pt idx="63807">
                  <c:v>1038</c:v>
                </c:pt>
                <c:pt idx="63808">
                  <c:v>1043</c:v>
                </c:pt>
                <c:pt idx="63809">
                  <c:v>1031</c:v>
                </c:pt>
                <c:pt idx="63810">
                  <c:v>1122</c:v>
                </c:pt>
                <c:pt idx="63811">
                  <c:v>1150</c:v>
                </c:pt>
                <c:pt idx="63812">
                  <c:v>1159</c:v>
                </c:pt>
                <c:pt idx="63813">
                  <c:v>1132</c:v>
                </c:pt>
                <c:pt idx="63814">
                  <c:v>1100</c:v>
                </c:pt>
                <c:pt idx="63815">
                  <c:v>1071</c:v>
                </c:pt>
                <c:pt idx="63816">
                  <c:v>1042</c:v>
                </c:pt>
                <c:pt idx="63817">
                  <c:v>1010</c:v>
                </c:pt>
                <c:pt idx="63818">
                  <c:v>988</c:v>
                </c:pt>
                <c:pt idx="63819">
                  <c:v>980</c:v>
                </c:pt>
                <c:pt idx="63820">
                  <c:v>971</c:v>
                </c:pt>
                <c:pt idx="63821">
                  <c:v>956</c:v>
                </c:pt>
                <c:pt idx="63822">
                  <c:v>943</c:v>
                </c:pt>
                <c:pt idx="63823">
                  <c:v>1010</c:v>
                </c:pt>
                <c:pt idx="63824">
                  <c:v>1075</c:v>
                </c:pt>
                <c:pt idx="63825">
                  <c:v>1151</c:v>
                </c:pt>
                <c:pt idx="63826">
                  <c:v>1179</c:v>
                </c:pt>
                <c:pt idx="63827">
                  <c:v>1187</c:v>
                </c:pt>
                <c:pt idx="63828">
                  <c:v>1182</c:v>
                </c:pt>
                <c:pt idx="63829">
                  <c:v>1193</c:v>
                </c:pt>
                <c:pt idx="63830">
                  <c:v>1189</c:v>
                </c:pt>
                <c:pt idx="63831">
                  <c:v>1163</c:v>
                </c:pt>
                <c:pt idx="63832">
                  <c:v>1139</c:v>
                </c:pt>
                <c:pt idx="63833">
                  <c:v>1129</c:v>
                </c:pt>
                <c:pt idx="63834">
                  <c:v>1232</c:v>
                </c:pt>
                <c:pt idx="63835">
                  <c:v>1239</c:v>
                </c:pt>
                <c:pt idx="63836">
                  <c:v>1228</c:v>
                </c:pt>
                <c:pt idx="63837">
                  <c:v>1202</c:v>
                </c:pt>
                <c:pt idx="63838">
                  <c:v>1174</c:v>
                </c:pt>
                <c:pt idx="63839">
                  <c:v>1128</c:v>
                </c:pt>
                <c:pt idx="63840">
                  <c:v>1093</c:v>
                </c:pt>
                <c:pt idx="63841">
                  <c:v>1064</c:v>
                </c:pt>
                <c:pt idx="63842">
                  <c:v>1049</c:v>
                </c:pt>
                <c:pt idx="63843">
                  <c:v>1024</c:v>
                </c:pt>
                <c:pt idx="63844">
                  <c:v>1013</c:v>
                </c:pt>
                <c:pt idx="63845">
                  <c:v>975</c:v>
                </c:pt>
                <c:pt idx="63846">
                  <c:v>947</c:v>
                </c:pt>
                <c:pt idx="63847">
                  <c:v>989</c:v>
                </c:pt>
                <c:pt idx="63848">
                  <c:v>1038</c:v>
                </c:pt>
                <c:pt idx="63849">
                  <c:v>1112</c:v>
                </c:pt>
                <c:pt idx="63850">
                  <c:v>1157</c:v>
                </c:pt>
                <c:pt idx="63851">
                  <c:v>1168</c:v>
                </c:pt>
                <c:pt idx="63852">
                  <c:v>1176</c:v>
                </c:pt>
                <c:pt idx="63853">
                  <c:v>1204</c:v>
                </c:pt>
                <c:pt idx="63854">
                  <c:v>1202</c:v>
                </c:pt>
                <c:pt idx="63855">
                  <c:v>1183</c:v>
                </c:pt>
                <c:pt idx="63856">
                  <c:v>1183</c:v>
                </c:pt>
                <c:pt idx="63857">
                  <c:v>1173</c:v>
                </c:pt>
                <c:pt idx="63858">
                  <c:v>1286</c:v>
                </c:pt>
                <c:pt idx="63859">
                  <c:v>1307</c:v>
                </c:pt>
                <c:pt idx="63860">
                  <c:v>1305</c:v>
                </c:pt>
                <c:pt idx="63861">
                  <c:v>1287</c:v>
                </c:pt>
                <c:pt idx="63862">
                  <c:v>1237</c:v>
                </c:pt>
                <c:pt idx="63863">
                  <c:v>1168</c:v>
                </c:pt>
                <c:pt idx="63864">
                  <c:v>1122</c:v>
                </c:pt>
                <c:pt idx="63865">
                  <c:v>1086</c:v>
                </c:pt>
                <c:pt idx="63866">
                  <c:v>1066</c:v>
                </c:pt>
                <c:pt idx="63867">
                  <c:v>1035</c:v>
                </c:pt>
                <c:pt idx="63868">
                  <c:v>1025</c:v>
                </c:pt>
                <c:pt idx="63869">
                  <c:v>1063</c:v>
                </c:pt>
                <c:pt idx="63870">
                  <c:v>1070</c:v>
                </c:pt>
                <c:pt idx="63871">
                  <c:v>1301</c:v>
                </c:pt>
                <c:pt idx="63872">
                  <c:v>1448</c:v>
                </c:pt>
                <c:pt idx="63873">
                  <c:v>1514</c:v>
                </c:pt>
                <c:pt idx="63874">
                  <c:v>1557</c:v>
                </c:pt>
                <c:pt idx="63875">
                  <c:v>1541</c:v>
                </c:pt>
                <c:pt idx="63876">
                  <c:v>1505</c:v>
                </c:pt>
                <c:pt idx="63877">
                  <c:v>1437</c:v>
                </c:pt>
                <c:pt idx="63878">
                  <c:v>1401</c:v>
                </c:pt>
                <c:pt idx="63879">
                  <c:v>1344</c:v>
                </c:pt>
                <c:pt idx="63880">
                  <c:v>1267</c:v>
                </c:pt>
                <c:pt idx="63881">
                  <c:v>1215</c:v>
                </c:pt>
                <c:pt idx="63882">
                  <c:v>1291</c:v>
                </c:pt>
                <c:pt idx="63883">
                  <c:v>1292</c:v>
                </c:pt>
                <c:pt idx="63884">
                  <c:v>1269</c:v>
                </c:pt>
                <c:pt idx="63885">
                  <c:v>1219</c:v>
                </c:pt>
                <c:pt idx="63886">
                  <c:v>1146</c:v>
                </c:pt>
                <c:pt idx="63887">
                  <c:v>1066</c:v>
                </c:pt>
                <c:pt idx="63888">
                  <c:v>1021</c:v>
                </c:pt>
                <c:pt idx="63889">
                  <c:v>999</c:v>
                </c:pt>
                <c:pt idx="63890">
                  <c:v>983</c:v>
                </c:pt>
                <c:pt idx="63891">
                  <c:v>975</c:v>
                </c:pt>
                <c:pt idx="63892">
                  <c:v>986</c:v>
                </c:pt>
                <c:pt idx="63893">
                  <c:v>1013</c:v>
                </c:pt>
                <c:pt idx="63894">
                  <c:v>1031</c:v>
                </c:pt>
                <c:pt idx="63895">
                  <c:v>1220</c:v>
                </c:pt>
                <c:pt idx="63896">
                  <c:v>1366</c:v>
                </c:pt>
                <c:pt idx="63897">
                  <c:v>1453</c:v>
                </c:pt>
                <c:pt idx="63898">
                  <c:v>1524</c:v>
                </c:pt>
                <c:pt idx="63899">
                  <c:v>1539</c:v>
                </c:pt>
                <c:pt idx="63900">
                  <c:v>1522</c:v>
                </c:pt>
                <c:pt idx="63901">
                  <c:v>1513</c:v>
                </c:pt>
                <c:pt idx="63902">
                  <c:v>1468</c:v>
                </c:pt>
                <c:pt idx="63903">
                  <c:v>1410</c:v>
                </c:pt>
                <c:pt idx="63904">
                  <c:v>1317</c:v>
                </c:pt>
                <c:pt idx="63905">
                  <c:v>1225</c:v>
                </c:pt>
                <c:pt idx="63906">
                  <c:v>1310</c:v>
                </c:pt>
                <c:pt idx="63907">
                  <c:v>1289</c:v>
                </c:pt>
                <c:pt idx="63908">
                  <c:v>1264</c:v>
                </c:pt>
                <c:pt idx="63909">
                  <c:v>1226</c:v>
                </c:pt>
                <c:pt idx="63910">
                  <c:v>1154</c:v>
                </c:pt>
                <c:pt idx="63911">
                  <c:v>1089</c:v>
                </c:pt>
                <c:pt idx="63912">
                  <c:v>1033</c:v>
                </c:pt>
                <c:pt idx="63913">
                  <c:v>996</c:v>
                </c:pt>
                <c:pt idx="63914">
                  <c:v>988</c:v>
                </c:pt>
                <c:pt idx="63915">
                  <c:v>980</c:v>
                </c:pt>
                <c:pt idx="63916">
                  <c:v>979</c:v>
                </c:pt>
                <c:pt idx="63917">
                  <c:v>998</c:v>
                </c:pt>
                <c:pt idx="63918">
                  <c:v>1000</c:v>
                </c:pt>
                <c:pt idx="63919">
                  <c:v>1150</c:v>
                </c:pt>
                <c:pt idx="63920">
                  <c:v>1292</c:v>
                </c:pt>
                <c:pt idx="63921">
                  <c:v>1396</c:v>
                </c:pt>
                <c:pt idx="63922">
                  <c:v>1467</c:v>
                </c:pt>
                <c:pt idx="63923">
                  <c:v>1478</c:v>
                </c:pt>
                <c:pt idx="63924">
                  <c:v>1503</c:v>
                </c:pt>
                <c:pt idx="63925">
                  <c:v>1529</c:v>
                </c:pt>
                <c:pt idx="63926">
                  <c:v>1465</c:v>
                </c:pt>
                <c:pt idx="63927">
                  <c:v>1387</c:v>
                </c:pt>
                <c:pt idx="63928">
                  <c:v>1296</c:v>
                </c:pt>
                <c:pt idx="63929">
                  <c:v>1208</c:v>
                </c:pt>
                <c:pt idx="63930">
                  <c:v>1290</c:v>
                </c:pt>
                <c:pt idx="63931">
                  <c:v>1272</c:v>
                </c:pt>
                <c:pt idx="63932">
                  <c:v>1235</c:v>
                </c:pt>
                <c:pt idx="63933">
                  <c:v>1169</c:v>
                </c:pt>
                <c:pt idx="63934">
                  <c:v>1111</c:v>
                </c:pt>
                <c:pt idx="63935">
                  <c:v>1051</c:v>
                </c:pt>
                <c:pt idx="63936">
                  <c:v>999</c:v>
                </c:pt>
                <c:pt idx="63937">
                  <c:v>991</c:v>
                </c:pt>
                <c:pt idx="63938">
                  <c:v>964</c:v>
                </c:pt>
                <c:pt idx="63939">
                  <c:v>949</c:v>
                </c:pt>
                <c:pt idx="63940">
                  <c:v>942</c:v>
                </c:pt>
                <c:pt idx="63941">
                  <c:v>980</c:v>
                </c:pt>
                <c:pt idx="63942">
                  <c:v>993</c:v>
                </c:pt>
                <c:pt idx="63943">
                  <c:v>1186</c:v>
                </c:pt>
                <c:pt idx="63944">
                  <c:v>1333</c:v>
                </c:pt>
                <c:pt idx="63945">
                  <c:v>1427</c:v>
                </c:pt>
                <c:pt idx="63946">
                  <c:v>1488</c:v>
                </c:pt>
                <c:pt idx="63947">
                  <c:v>1458</c:v>
                </c:pt>
                <c:pt idx="63948">
                  <c:v>1479</c:v>
                </c:pt>
                <c:pt idx="63949">
                  <c:v>1491</c:v>
                </c:pt>
                <c:pt idx="63950">
                  <c:v>1484</c:v>
                </c:pt>
                <c:pt idx="63951">
                  <c:v>1426</c:v>
                </c:pt>
                <c:pt idx="63952">
                  <c:v>1351</c:v>
                </c:pt>
                <c:pt idx="63953">
                  <c:v>1255</c:v>
                </c:pt>
                <c:pt idx="63954">
                  <c:v>1328</c:v>
                </c:pt>
                <c:pt idx="63955">
                  <c:v>1328</c:v>
                </c:pt>
                <c:pt idx="63956">
                  <c:v>1285</c:v>
                </c:pt>
                <c:pt idx="63957">
                  <c:v>1249</c:v>
                </c:pt>
                <c:pt idx="63958">
                  <c:v>1181</c:v>
                </c:pt>
                <c:pt idx="63959">
                  <c:v>1103</c:v>
                </c:pt>
                <c:pt idx="63960">
                  <c:v>1050</c:v>
                </c:pt>
                <c:pt idx="63961">
                  <c:v>1020</c:v>
                </c:pt>
                <c:pt idx="63962">
                  <c:v>995</c:v>
                </c:pt>
                <c:pt idx="63963">
                  <c:v>966</c:v>
                </c:pt>
                <c:pt idx="63964">
                  <c:v>950</c:v>
                </c:pt>
                <c:pt idx="63965">
                  <c:v>986</c:v>
                </c:pt>
                <c:pt idx="63966">
                  <c:v>993</c:v>
                </c:pt>
                <c:pt idx="63967">
                  <c:v>1204</c:v>
                </c:pt>
                <c:pt idx="63968">
                  <c:v>1351</c:v>
                </c:pt>
                <c:pt idx="63969">
                  <c:v>1433</c:v>
                </c:pt>
                <c:pt idx="63970">
                  <c:v>1482</c:v>
                </c:pt>
                <c:pt idx="63971">
                  <c:v>1488</c:v>
                </c:pt>
                <c:pt idx="63972">
                  <c:v>1504</c:v>
                </c:pt>
                <c:pt idx="63973">
                  <c:v>1548</c:v>
                </c:pt>
                <c:pt idx="63974">
                  <c:v>1547</c:v>
                </c:pt>
                <c:pt idx="63975">
                  <c:v>1522</c:v>
                </c:pt>
                <c:pt idx="63976">
                  <c:v>1421</c:v>
                </c:pt>
                <c:pt idx="63977">
                  <c:v>1313</c:v>
                </c:pt>
                <c:pt idx="63978">
                  <c:v>1389</c:v>
                </c:pt>
                <c:pt idx="63979">
                  <c:v>1365</c:v>
                </c:pt>
                <c:pt idx="63980">
                  <c:v>1331</c:v>
                </c:pt>
                <c:pt idx="63981">
                  <c:v>1279</c:v>
                </c:pt>
                <c:pt idx="63982">
                  <c:v>1221</c:v>
                </c:pt>
                <c:pt idx="63983">
                  <c:v>1150</c:v>
                </c:pt>
                <c:pt idx="63984">
                  <c:v>1098</c:v>
                </c:pt>
                <c:pt idx="63985">
                  <c:v>1059</c:v>
                </c:pt>
                <c:pt idx="63986">
                  <c:v>1028</c:v>
                </c:pt>
                <c:pt idx="63987">
                  <c:v>955</c:v>
                </c:pt>
                <c:pt idx="63988">
                  <c:v>945</c:v>
                </c:pt>
                <c:pt idx="63989">
                  <c:v>935</c:v>
                </c:pt>
                <c:pt idx="63990">
                  <c:v>944</c:v>
                </c:pt>
                <c:pt idx="63991">
                  <c:v>1158</c:v>
                </c:pt>
                <c:pt idx="63992">
                  <c:v>1248</c:v>
                </c:pt>
                <c:pt idx="63993">
                  <c:v>1326</c:v>
                </c:pt>
                <c:pt idx="63994">
                  <c:v>1367</c:v>
                </c:pt>
                <c:pt idx="63995">
                  <c:v>1371</c:v>
                </c:pt>
                <c:pt idx="63996">
                  <c:v>1368</c:v>
                </c:pt>
                <c:pt idx="63997">
                  <c:v>1368</c:v>
                </c:pt>
                <c:pt idx="63998">
                  <c:v>1345</c:v>
                </c:pt>
                <c:pt idx="63999">
                  <c:v>1310</c:v>
                </c:pt>
                <c:pt idx="64000">
                  <c:v>1280</c:v>
                </c:pt>
                <c:pt idx="64001">
                  <c:v>1243</c:v>
                </c:pt>
                <c:pt idx="64002">
                  <c:v>1349</c:v>
                </c:pt>
                <c:pt idx="64003">
                  <c:v>1336</c:v>
                </c:pt>
                <c:pt idx="64004">
                  <c:v>1309</c:v>
                </c:pt>
                <c:pt idx="64005">
                  <c:v>1269</c:v>
                </c:pt>
                <c:pt idx="64006">
                  <c:v>1232</c:v>
                </c:pt>
                <c:pt idx="64007">
                  <c:v>1178</c:v>
                </c:pt>
                <c:pt idx="64008">
                  <c:v>1131</c:v>
                </c:pt>
                <c:pt idx="64009">
                  <c:v>1090</c:v>
                </c:pt>
                <c:pt idx="64010">
                  <c:v>1044</c:v>
                </c:pt>
                <c:pt idx="64011">
                  <c:v>1011</c:v>
                </c:pt>
                <c:pt idx="64012">
                  <c:v>988</c:v>
                </c:pt>
                <c:pt idx="64013">
                  <c:v>947</c:v>
                </c:pt>
                <c:pt idx="64014">
                  <c:v>929</c:v>
                </c:pt>
                <c:pt idx="64015">
                  <c:v>989</c:v>
                </c:pt>
                <c:pt idx="64016">
                  <c:v>1051</c:v>
                </c:pt>
                <c:pt idx="64017">
                  <c:v>1108</c:v>
                </c:pt>
                <c:pt idx="64018">
                  <c:v>1185</c:v>
                </c:pt>
                <c:pt idx="64019">
                  <c:v>1224</c:v>
                </c:pt>
                <c:pt idx="64020">
                  <c:v>1250</c:v>
                </c:pt>
                <c:pt idx="64021">
                  <c:v>1248</c:v>
                </c:pt>
                <c:pt idx="64022">
                  <c:v>1250</c:v>
                </c:pt>
                <c:pt idx="64023">
                  <c:v>1222</c:v>
                </c:pt>
                <c:pt idx="64024">
                  <c:v>1211</c:v>
                </c:pt>
                <c:pt idx="64025">
                  <c:v>1193</c:v>
                </c:pt>
                <c:pt idx="64026">
                  <c:v>1284</c:v>
                </c:pt>
                <c:pt idx="64027">
                  <c:v>1305</c:v>
                </c:pt>
                <c:pt idx="64028">
                  <c:v>1307</c:v>
                </c:pt>
                <c:pt idx="64029">
                  <c:v>1271</c:v>
                </c:pt>
                <c:pt idx="64030">
                  <c:v>1213</c:v>
                </c:pt>
                <c:pt idx="64031">
                  <c:v>1136</c:v>
                </c:pt>
                <c:pt idx="64032">
                  <c:v>1078</c:v>
                </c:pt>
                <c:pt idx="64033">
                  <c:v>1036</c:v>
                </c:pt>
                <c:pt idx="64034">
                  <c:v>1009</c:v>
                </c:pt>
                <c:pt idx="64035">
                  <c:v>996</c:v>
                </c:pt>
                <c:pt idx="64036">
                  <c:v>990</c:v>
                </c:pt>
                <c:pt idx="64037">
                  <c:v>993</c:v>
                </c:pt>
                <c:pt idx="64038">
                  <c:v>1047</c:v>
                </c:pt>
                <c:pt idx="64039">
                  <c:v>1275</c:v>
                </c:pt>
                <c:pt idx="64040">
                  <c:v>1439</c:v>
                </c:pt>
                <c:pt idx="64041">
                  <c:v>1513</c:v>
                </c:pt>
                <c:pt idx="64042">
                  <c:v>1558</c:v>
                </c:pt>
                <c:pt idx="64043">
                  <c:v>1590</c:v>
                </c:pt>
                <c:pt idx="64044">
                  <c:v>1603</c:v>
                </c:pt>
                <c:pt idx="64045">
                  <c:v>1639</c:v>
                </c:pt>
                <c:pt idx="64046">
                  <c:v>1611</c:v>
                </c:pt>
                <c:pt idx="64047">
                  <c:v>1578</c:v>
                </c:pt>
                <c:pt idx="64048">
                  <c:v>1461</c:v>
                </c:pt>
                <c:pt idx="64049">
                  <c:v>1349</c:v>
                </c:pt>
                <c:pt idx="64050">
                  <c:v>1425</c:v>
                </c:pt>
                <c:pt idx="64051">
                  <c:v>1395</c:v>
                </c:pt>
                <c:pt idx="64052">
                  <c:v>1371</c:v>
                </c:pt>
                <c:pt idx="64053">
                  <c:v>1309</c:v>
                </c:pt>
                <c:pt idx="64054">
                  <c:v>1244</c:v>
                </c:pt>
                <c:pt idx="64055">
                  <c:v>1171</c:v>
                </c:pt>
                <c:pt idx="64056">
                  <c:v>1115</c:v>
                </c:pt>
                <c:pt idx="64057">
                  <c:v>1065</c:v>
                </c:pt>
                <c:pt idx="64058">
                  <c:v>1036</c:v>
                </c:pt>
                <c:pt idx="64059">
                  <c:v>1012</c:v>
                </c:pt>
                <c:pt idx="64060">
                  <c:v>1008</c:v>
                </c:pt>
                <c:pt idx="64061">
                  <c:v>1016</c:v>
                </c:pt>
                <c:pt idx="64062">
                  <c:v>1049</c:v>
                </c:pt>
                <c:pt idx="64063">
                  <c:v>1264</c:v>
                </c:pt>
                <c:pt idx="64064">
                  <c:v>1414</c:v>
                </c:pt>
                <c:pt idx="64065">
                  <c:v>1509</c:v>
                </c:pt>
                <c:pt idx="64066">
                  <c:v>1560</c:v>
                </c:pt>
                <c:pt idx="64067">
                  <c:v>1567</c:v>
                </c:pt>
                <c:pt idx="64068">
                  <c:v>1560</c:v>
                </c:pt>
                <c:pt idx="64069">
                  <c:v>1557</c:v>
                </c:pt>
                <c:pt idx="64070">
                  <c:v>1572</c:v>
                </c:pt>
                <c:pt idx="64071">
                  <c:v>1542</c:v>
                </c:pt>
                <c:pt idx="64072">
                  <c:v>1429</c:v>
                </c:pt>
                <c:pt idx="64073">
                  <c:v>1342</c:v>
                </c:pt>
                <c:pt idx="64074">
                  <c:v>1421</c:v>
                </c:pt>
                <c:pt idx="64075">
                  <c:v>1404</c:v>
                </c:pt>
                <c:pt idx="64076">
                  <c:v>1369</c:v>
                </c:pt>
                <c:pt idx="64077">
                  <c:v>1306</c:v>
                </c:pt>
                <c:pt idx="64078">
                  <c:v>1239</c:v>
                </c:pt>
                <c:pt idx="64079">
                  <c:v>1154</c:v>
                </c:pt>
                <c:pt idx="64080">
                  <c:v>1110</c:v>
                </c:pt>
                <c:pt idx="64081">
                  <c:v>1072</c:v>
                </c:pt>
                <c:pt idx="64082">
                  <c:v>1043</c:v>
                </c:pt>
                <c:pt idx="64083">
                  <c:v>1020</c:v>
                </c:pt>
                <c:pt idx="64084">
                  <c:v>1013</c:v>
                </c:pt>
                <c:pt idx="64085">
                  <c:v>998</c:v>
                </c:pt>
                <c:pt idx="64086">
                  <c:v>1039</c:v>
                </c:pt>
                <c:pt idx="64087">
                  <c:v>1243</c:v>
                </c:pt>
                <c:pt idx="64088">
                  <c:v>1378</c:v>
                </c:pt>
                <c:pt idx="64089">
                  <c:v>1488</c:v>
                </c:pt>
                <c:pt idx="64090">
                  <c:v>1548</c:v>
                </c:pt>
                <c:pt idx="64091">
                  <c:v>1563</c:v>
                </c:pt>
                <c:pt idx="64092">
                  <c:v>1582</c:v>
                </c:pt>
                <c:pt idx="64093">
                  <c:v>1600</c:v>
                </c:pt>
                <c:pt idx="64094">
                  <c:v>1594</c:v>
                </c:pt>
                <c:pt idx="64095">
                  <c:v>1534</c:v>
                </c:pt>
                <c:pt idx="64096">
                  <c:v>1425</c:v>
                </c:pt>
                <c:pt idx="64097">
                  <c:v>1301</c:v>
                </c:pt>
                <c:pt idx="64098">
                  <c:v>1373</c:v>
                </c:pt>
                <c:pt idx="64099">
                  <c:v>1346</c:v>
                </c:pt>
                <c:pt idx="64100">
                  <c:v>1305</c:v>
                </c:pt>
                <c:pt idx="64101">
                  <c:v>1263</c:v>
                </c:pt>
                <c:pt idx="64102">
                  <c:v>1198</c:v>
                </c:pt>
                <c:pt idx="64103">
                  <c:v>1127</c:v>
                </c:pt>
                <c:pt idx="64104">
                  <c:v>1078</c:v>
                </c:pt>
                <c:pt idx="64105">
                  <c:v>1042</c:v>
                </c:pt>
                <c:pt idx="64106">
                  <c:v>1002</c:v>
                </c:pt>
                <c:pt idx="64107">
                  <c:v>986</c:v>
                </c:pt>
                <c:pt idx="64108">
                  <c:v>990</c:v>
                </c:pt>
                <c:pt idx="64109">
                  <c:v>1007</c:v>
                </c:pt>
                <c:pt idx="64110">
                  <c:v>1075</c:v>
                </c:pt>
                <c:pt idx="64111">
                  <c:v>1271</c:v>
                </c:pt>
                <c:pt idx="64112">
                  <c:v>1385</c:v>
                </c:pt>
                <c:pt idx="64113">
                  <c:v>1468</c:v>
                </c:pt>
                <c:pt idx="64114">
                  <c:v>1515</c:v>
                </c:pt>
                <c:pt idx="64115">
                  <c:v>1535</c:v>
                </c:pt>
                <c:pt idx="64116">
                  <c:v>1541</c:v>
                </c:pt>
                <c:pt idx="64117">
                  <c:v>1571</c:v>
                </c:pt>
                <c:pt idx="64118">
                  <c:v>1589</c:v>
                </c:pt>
                <c:pt idx="64119">
                  <c:v>1542</c:v>
                </c:pt>
                <c:pt idx="64120">
                  <c:v>1446</c:v>
                </c:pt>
                <c:pt idx="64121">
                  <c:v>1352</c:v>
                </c:pt>
                <c:pt idx="64122">
                  <c:v>1449</c:v>
                </c:pt>
                <c:pt idx="64123">
                  <c:v>1439</c:v>
                </c:pt>
                <c:pt idx="64124">
                  <c:v>1410</c:v>
                </c:pt>
                <c:pt idx="64125">
                  <c:v>1356</c:v>
                </c:pt>
                <c:pt idx="64126">
                  <c:v>1305</c:v>
                </c:pt>
                <c:pt idx="64127">
                  <c:v>1210</c:v>
                </c:pt>
                <c:pt idx="64128">
                  <c:v>1163</c:v>
                </c:pt>
                <c:pt idx="64129">
                  <c:v>1121</c:v>
                </c:pt>
                <c:pt idx="64130">
                  <c:v>1080</c:v>
                </c:pt>
                <c:pt idx="64131">
                  <c:v>1056</c:v>
                </c:pt>
                <c:pt idx="64132">
                  <c:v>1039</c:v>
                </c:pt>
                <c:pt idx="64133">
                  <c:v>1048</c:v>
                </c:pt>
                <c:pt idx="64134">
                  <c:v>1086</c:v>
                </c:pt>
                <c:pt idx="64135">
                  <c:v>1309</c:v>
                </c:pt>
                <c:pt idx="64136">
                  <c:v>1427</c:v>
                </c:pt>
                <c:pt idx="64137">
                  <c:v>1520</c:v>
                </c:pt>
                <c:pt idx="64138">
                  <c:v>1595</c:v>
                </c:pt>
                <c:pt idx="64139">
                  <c:v>1596</c:v>
                </c:pt>
                <c:pt idx="64140">
                  <c:v>1621</c:v>
                </c:pt>
                <c:pt idx="64141">
                  <c:v>1654</c:v>
                </c:pt>
                <c:pt idx="64142">
                  <c:v>1632</c:v>
                </c:pt>
                <c:pt idx="64143">
                  <c:v>1581</c:v>
                </c:pt>
                <c:pt idx="64144">
                  <c:v>1473</c:v>
                </c:pt>
                <c:pt idx="64145">
                  <c:v>1385</c:v>
                </c:pt>
                <c:pt idx="64146">
                  <c:v>1459</c:v>
                </c:pt>
                <c:pt idx="64147">
                  <c:v>1442</c:v>
                </c:pt>
                <c:pt idx="64148">
                  <c:v>1398</c:v>
                </c:pt>
                <c:pt idx="64149">
                  <c:v>1342</c:v>
                </c:pt>
                <c:pt idx="64150">
                  <c:v>1301</c:v>
                </c:pt>
                <c:pt idx="64151">
                  <c:v>1232</c:v>
                </c:pt>
                <c:pt idx="64152">
                  <c:v>1195</c:v>
                </c:pt>
                <c:pt idx="64153">
                  <c:v>1146</c:v>
                </c:pt>
                <c:pt idx="64154">
                  <c:v>1118</c:v>
                </c:pt>
                <c:pt idx="64155">
                  <c:v>1094</c:v>
                </c:pt>
                <c:pt idx="64156">
                  <c:v>1088</c:v>
                </c:pt>
                <c:pt idx="64157">
                  <c:v>1064</c:v>
                </c:pt>
                <c:pt idx="64158">
                  <c:v>1058</c:v>
                </c:pt>
                <c:pt idx="64159">
                  <c:v>1169</c:v>
                </c:pt>
                <c:pt idx="64160">
                  <c:v>1295</c:v>
                </c:pt>
                <c:pt idx="64161">
                  <c:v>1378</c:v>
                </c:pt>
                <c:pt idx="64162">
                  <c:v>1427</c:v>
                </c:pt>
                <c:pt idx="64163">
                  <c:v>1430</c:v>
                </c:pt>
                <c:pt idx="64164">
                  <c:v>1403</c:v>
                </c:pt>
                <c:pt idx="64165">
                  <c:v>1362</c:v>
                </c:pt>
                <c:pt idx="64166">
                  <c:v>1304</c:v>
                </c:pt>
                <c:pt idx="64167">
                  <c:v>1272</c:v>
                </c:pt>
                <c:pt idx="64168">
                  <c:v>1225</c:v>
                </c:pt>
                <c:pt idx="64169">
                  <c:v>1124</c:v>
                </c:pt>
                <c:pt idx="64170">
                  <c:v>1212</c:v>
                </c:pt>
                <c:pt idx="64171">
                  <c:v>1210</c:v>
                </c:pt>
                <c:pt idx="64172">
                  <c:v>1187</c:v>
                </c:pt>
                <c:pt idx="64173">
                  <c:v>1248</c:v>
                </c:pt>
                <c:pt idx="64174">
                  <c:v>1221</c:v>
                </c:pt>
                <c:pt idx="64175">
                  <c:v>1173</c:v>
                </c:pt>
                <c:pt idx="64176">
                  <c:v>1121</c:v>
                </c:pt>
                <c:pt idx="64177">
                  <c:v>1079</c:v>
                </c:pt>
                <c:pt idx="64178">
                  <c:v>1056</c:v>
                </c:pt>
                <c:pt idx="64179">
                  <c:v>1030</c:v>
                </c:pt>
                <c:pt idx="64180">
                  <c:v>1012</c:v>
                </c:pt>
                <c:pt idx="64181">
                  <c:v>982</c:v>
                </c:pt>
                <c:pt idx="64182">
                  <c:v>957</c:v>
                </c:pt>
                <c:pt idx="64183">
                  <c:v>998</c:v>
                </c:pt>
                <c:pt idx="64184">
                  <c:v>1044</c:v>
                </c:pt>
                <c:pt idx="64185">
                  <c:v>1080</c:v>
                </c:pt>
                <c:pt idx="64186">
                  <c:v>1127</c:v>
                </c:pt>
                <c:pt idx="64187">
                  <c:v>1106</c:v>
                </c:pt>
                <c:pt idx="64188">
                  <c:v>1103</c:v>
                </c:pt>
                <c:pt idx="64189">
                  <c:v>1086</c:v>
                </c:pt>
                <c:pt idx="64190">
                  <c:v>1062</c:v>
                </c:pt>
                <c:pt idx="64191">
                  <c:v>1064</c:v>
                </c:pt>
                <c:pt idx="64192">
                  <c:v>1064</c:v>
                </c:pt>
                <c:pt idx="64193">
                  <c:v>1069</c:v>
                </c:pt>
                <c:pt idx="64194">
                  <c:v>1163</c:v>
                </c:pt>
                <c:pt idx="64195">
                  <c:v>1164</c:v>
                </c:pt>
                <c:pt idx="64196">
                  <c:v>1147</c:v>
                </c:pt>
                <c:pt idx="64197">
                  <c:v>1050</c:v>
                </c:pt>
                <c:pt idx="64198">
                  <c:v>1054</c:v>
                </c:pt>
                <c:pt idx="64199">
                  <c:v>1001</c:v>
                </c:pt>
                <c:pt idx="64200">
                  <c:v>964</c:v>
                </c:pt>
                <c:pt idx="64201">
                  <c:v>940</c:v>
                </c:pt>
                <c:pt idx="64202">
                  <c:v>928</c:v>
                </c:pt>
                <c:pt idx="64203">
                  <c:v>909</c:v>
                </c:pt>
                <c:pt idx="64204">
                  <c:v>918</c:v>
                </c:pt>
                <c:pt idx="64205">
                  <c:v>908</c:v>
                </c:pt>
                <c:pt idx="64206">
                  <c:v>887</c:v>
                </c:pt>
                <c:pt idx="64207">
                  <c:v>958</c:v>
                </c:pt>
                <c:pt idx="64208">
                  <c:v>1025</c:v>
                </c:pt>
                <c:pt idx="64209">
                  <c:v>1084</c:v>
                </c:pt>
                <c:pt idx="64210">
                  <c:v>1156</c:v>
                </c:pt>
                <c:pt idx="64211">
                  <c:v>1170</c:v>
                </c:pt>
                <c:pt idx="64212">
                  <c:v>1195</c:v>
                </c:pt>
                <c:pt idx="64213">
                  <c:v>1192</c:v>
                </c:pt>
                <c:pt idx="64214">
                  <c:v>1189</c:v>
                </c:pt>
                <c:pt idx="64215">
                  <c:v>1139</c:v>
                </c:pt>
                <c:pt idx="64216">
                  <c:v>1114</c:v>
                </c:pt>
                <c:pt idx="64217">
                  <c:v>1123</c:v>
                </c:pt>
                <c:pt idx="64218">
                  <c:v>1221</c:v>
                </c:pt>
                <c:pt idx="64219">
                  <c:v>1231</c:v>
                </c:pt>
                <c:pt idx="64220">
                  <c:v>1233</c:v>
                </c:pt>
                <c:pt idx="64221">
                  <c:v>1205</c:v>
                </c:pt>
                <c:pt idx="64222">
                  <c:v>1151</c:v>
                </c:pt>
                <c:pt idx="64223">
                  <c:v>1088</c:v>
                </c:pt>
                <c:pt idx="64224">
                  <c:v>1023</c:v>
                </c:pt>
                <c:pt idx="64225">
                  <c:v>972</c:v>
                </c:pt>
                <c:pt idx="64226">
                  <c:v>956</c:v>
                </c:pt>
                <c:pt idx="64227">
                  <c:v>943</c:v>
                </c:pt>
                <c:pt idx="64228">
                  <c:v>937</c:v>
                </c:pt>
                <c:pt idx="64229">
                  <c:v>962</c:v>
                </c:pt>
                <c:pt idx="64230">
                  <c:v>1008</c:v>
                </c:pt>
                <c:pt idx="64231">
                  <c:v>1223</c:v>
                </c:pt>
                <c:pt idx="64232">
                  <c:v>1376</c:v>
                </c:pt>
                <c:pt idx="64233">
                  <c:v>1469</c:v>
                </c:pt>
                <c:pt idx="64234">
                  <c:v>1490</c:v>
                </c:pt>
                <c:pt idx="64235">
                  <c:v>1504</c:v>
                </c:pt>
                <c:pt idx="64236">
                  <c:v>1484</c:v>
                </c:pt>
                <c:pt idx="64237">
                  <c:v>1492</c:v>
                </c:pt>
                <c:pt idx="64238">
                  <c:v>1494</c:v>
                </c:pt>
                <c:pt idx="64239">
                  <c:v>1454</c:v>
                </c:pt>
                <c:pt idx="64240">
                  <c:v>1364</c:v>
                </c:pt>
                <c:pt idx="64241">
                  <c:v>1296</c:v>
                </c:pt>
                <c:pt idx="64242">
                  <c:v>1363</c:v>
                </c:pt>
                <c:pt idx="64243">
                  <c:v>1347</c:v>
                </c:pt>
                <c:pt idx="64244">
                  <c:v>1308</c:v>
                </c:pt>
                <c:pt idx="64245">
                  <c:v>1254</c:v>
                </c:pt>
                <c:pt idx="64246">
                  <c:v>1184</c:v>
                </c:pt>
                <c:pt idx="64247">
                  <c:v>1110</c:v>
                </c:pt>
                <c:pt idx="64248">
                  <c:v>1064</c:v>
                </c:pt>
                <c:pt idx="64249">
                  <c:v>1020</c:v>
                </c:pt>
                <c:pt idx="64250">
                  <c:v>992</c:v>
                </c:pt>
                <c:pt idx="64251">
                  <c:v>971</c:v>
                </c:pt>
                <c:pt idx="64252">
                  <c:v>971</c:v>
                </c:pt>
                <c:pt idx="64253">
                  <c:v>983</c:v>
                </c:pt>
                <c:pt idx="64254">
                  <c:v>1036</c:v>
                </c:pt>
                <c:pt idx="64255">
                  <c:v>1216</c:v>
                </c:pt>
                <c:pt idx="64256">
                  <c:v>1333</c:v>
                </c:pt>
                <c:pt idx="64257">
                  <c:v>1425</c:v>
                </c:pt>
                <c:pt idx="64258">
                  <c:v>1446</c:v>
                </c:pt>
                <c:pt idx="64259">
                  <c:v>1486</c:v>
                </c:pt>
                <c:pt idx="64260">
                  <c:v>1478</c:v>
                </c:pt>
                <c:pt idx="64261">
                  <c:v>1481</c:v>
                </c:pt>
                <c:pt idx="64262">
                  <c:v>1450</c:v>
                </c:pt>
                <c:pt idx="64263">
                  <c:v>1371</c:v>
                </c:pt>
                <c:pt idx="64264">
                  <c:v>1294</c:v>
                </c:pt>
                <c:pt idx="64265">
                  <c:v>1221</c:v>
                </c:pt>
                <c:pt idx="64266">
                  <c:v>1289</c:v>
                </c:pt>
                <c:pt idx="64267">
                  <c:v>1260</c:v>
                </c:pt>
                <c:pt idx="64268">
                  <c:v>1227</c:v>
                </c:pt>
                <c:pt idx="64269">
                  <c:v>1186</c:v>
                </c:pt>
                <c:pt idx="64270">
                  <c:v>1129</c:v>
                </c:pt>
                <c:pt idx="64271">
                  <c:v>1070</c:v>
                </c:pt>
                <c:pt idx="64272">
                  <c:v>1025</c:v>
                </c:pt>
                <c:pt idx="64273">
                  <c:v>995</c:v>
                </c:pt>
                <c:pt idx="64274">
                  <c:v>970</c:v>
                </c:pt>
                <c:pt idx="64275">
                  <c:v>946</c:v>
                </c:pt>
                <c:pt idx="64276">
                  <c:v>963</c:v>
                </c:pt>
                <c:pt idx="64277">
                  <c:v>972</c:v>
                </c:pt>
                <c:pt idx="64278">
                  <c:v>1015</c:v>
                </c:pt>
                <c:pt idx="64279">
                  <c:v>1214</c:v>
                </c:pt>
                <c:pt idx="64280">
                  <c:v>1339</c:v>
                </c:pt>
                <c:pt idx="64281">
                  <c:v>1412</c:v>
                </c:pt>
                <c:pt idx="64282">
                  <c:v>1487</c:v>
                </c:pt>
                <c:pt idx="64283">
                  <c:v>1512</c:v>
                </c:pt>
                <c:pt idx="64284">
                  <c:v>1527</c:v>
                </c:pt>
                <c:pt idx="64285">
                  <c:v>1567</c:v>
                </c:pt>
                <c:pt idx="64286">
                  <c:v>1575</c:v>
                </c:pt>
                <c:pt idx="64287">
                  <c:v>1532</c:v>
                </c:pt>
                <c:pt idx="64288">
                  <c:v>1432</c:v>
                </c:pt>
                <c:pt idx="64289">
                  <c:v>1326</c:v>
                </c:pt>
                <c:pt idx="64290">
                  <c:v>1380</c:v>
                </c:pt>
                <c:pt idx="64291">
                  <c:v>1362</c:v>
                </c:pt>
                <c:pt idx="64292">
                  <c:v>1326</c:v>
                </c:pt>
                <c:pt idx="64293">
                  <c:v>1278</c:v>
                </c:pt>
                <c:pt idx="64294">
                  <c:v>1237</c:v>
                </c:pt>
                <c:pt idx="64295">
                  <c:v>1167</c:v>
                </c:pt>
                <c:pt idx="64296">
                  <c:v>1114</c:v>
                </c:pt>
                <c:pt idx="64297">
                  <c:v>1074</c:v>
                </c:pt>
                <c:pt idx="64298">
                  <c:v>1049</c:v>
                </c:pt>
                <c:pt idx="64299">
                  <c:v>1022</c:v>
                </c:pt>
                <c:pt idx="64300">
                  <c:v>1023</c:v>
                </c:pt>
                <c:pt idx="64301">
                  <c:v>1038</c:v>
                </c:pt>
                <c:pt idx="64302">
                  <c:v>1053</c:v>
                </c:pt>
                <c:pt idx="64303">
                  <c:v>1245</c:v>
                </c:pt>
                <c:pt idx="64304">
                  <c:v>1391</c:v>
                </c:pt>
                <c:pt idx="64305">
                  <c:v>1478</c:v>
                </c:pt>
                <c:pt idx="64306">
                  <c:v>1511</c:v>
                </c:pt>
                <c:pt idx="64307">
                  <c:v>1527</c:v>
                </c:pt>
                <c:pt idx="64308">
                  <c:v>1534</c:v>
                </c:pt>
                <c:pt idx="64309">
                  <c:v>1542</c:v>
                </c:pt>
                <c:pt idx="64310">
                  <c:v>1454</c:v>
                </c:pt>
                <c:pt idx="64311">
                  <c:v>1410</c:v>
                </c:pt>
                <c:pt idx="64312">
                  <c:v>1320</c:v>
                </c:pt>
                <c:pt idx="64313">
                  <c:v>1256</c:v>
                </c:pt>
                <c:pt idx="64314">
                  <c:v>1342</c:v>
                </c:pt>
                <c:pt idx="64315">
                  <c:v>1322</c:v>
                </c:pt>
                <c:pt idx="64316">
                  <c:v>1283</c:v>
                </c:pt>
                <c:pt idx="64317">
                  <c:v>1229</c:v>
                </c:pt>
                <c:pt idx="64318">
                  <c:v>1172</c:v>
                </c:pt>
                <c:pt idx="64319">
                  <c:v>1107</c:v>
                </c:pt>
                <c:pt idx="64320">
                  <c:v>1077</c:v>
                </c:pt>
                <c:pt idx="64321">
                  <c:v>1039</c:v>
                </c:pt>
                <c:pt idx="64322">
                  <c:v>1008</c:v>
                </c:pt>
                <c:pt idx="64323">
                  <c:v>992</c:v>
                </c:pt>
                <c:pt idx="64324">
                  <c:v>993</c:v>
                </c:pt>
                <c:pt idx="64325">
                  <c:v>988</c:v>
                </c:pt>
                <c:pt idx="64326">
                  <c:v>964</c:v>
                </c:pt>
                <c:pt idx="64327">
                  <c:v>1100</c:v>
                </c:pt>
                <c:pt idx="64328">
                  <c:v>1210</c:v>
                </c:pt>
                <c:pt idx="64329">
                  <c:v>1288</c:v>
                </c:pt>
                <c:pt idx="64330">
                  <c:v>1319</c:v>
                </c:pt>
                <c:pt idx="64331">
                  <c:v>1323</c:v>
                </c:pt>
                <c:pt idx="64332">
                  <c:v>1303</c:v>
                </c:pt>
                <c:pt idx="64333">
                  <c:v>1269</c:v>
                </c:pt>
                <c:pt idx="64334">
                  <c:v>1244</c:v>
                </c:pt>
                <c:pt idx="64335">
                  <c:v>1203</c:v>
                </c:pt>
                <c:pt idx="64336">
                  <c:v>1175</c:v>
                </c:pt>
                <c:pt idx="64337">
                  <c:v>1174</c:v>
                </c:pt>
                <c:pt idx="64338">
                  <c:v>1257</c:v>
                </c:pt>
                <c:pt idx="64339">
                  <c:v>1241</c:v>
                </c:pt>
                <c:pt idx="64340">
                  <c:v>1211</c:v>
                </c:pt>
                <c:pt idx="64341">
                  <c:v>1171</c:v>
                </c:pt>
                <c:pt idx="64342">
                  <c:v>1131</c:v>
                </c:pt>
                <c:pt idx="64343">
                  <c:v>1074</c:v>
                </c:pt>
                <c:pt idx="64344">
                  <c:v>1030</c:v>
                </c:pt>
                <c:pt idx="64345">
                  <c:v>996</c:v>
                </c:pt>
                <c:pt idx="64346">
                  <c:v>981</c:v>
                </c:pt>
                <c:pt idx="64347">
                  <c:v>956</c:v>
                </c:pt>
                <c:pt idx="64348">
                  <c:v>939</c:v>
                </c:pt>
                <c:pt idx="64349">
                  <c:v>917</c:v>
                </c:pt>
                <c:pt idx="64350">
                  <c:v>884</c:v>
                </c:pt>
                <c:pt idx="64351">
                  <c:v>897</c:v>
                </c:pt>
                <c:pt idx="64352">
                  <c:v>935</c:v>
                </c:pt>
                <c:pt idx="64353">
                  <c:v>1012</c:v>
                </c:pt>
                <c:pt idx="64354">
                  <c:v>1071</c:v>
                </c:pt>
                <c:pt idx="64355">
                  <c:v>1100</c:v>
                </c:pt>
                <c:pt idx="64356">
                  <c:v>1110</c:v>
                </c:pt>
                <c:pt idx="64357">
                  <c:v>1131</c:v>
                </c:pt>
                <c:pt idx="64358">
                  <c:v>1129</c:v>
                </c:pt>
                <c:pt idx="64359">
                  <c:v>1103</c:v>
                </c:pt>
                <c:pt idx="64360">
                  <c:v>1063</c:v>
                </c:pt>
                <c:pt idx="64361">
                  <c:v>1063</c:v>
                </c:pt>
                <c:pt idx="64362">
                  <c:v>1160</c:v>
                </c:pt>
                <c:pt idx="64363">
                  <c:v>1167</c:v>
                </c:pt>
                <c:pt idx="64364">
                  <c:v>1157</c:v>
                </c:pt>
                <c:pt idx="64365">
                  <c:v>1116</c:v>
                </c:pt>
                <c:pt idx="64366">
                  <c:v>1050</c:v>
                </c:pt>
                <c:pt idx="64367">
                  <c:v>998</c:v>
                </c:pt>
                <c:pt idx="64368">
                  <c:v>956</c:v>
                </c:pt>
                <c:pt idx="64369">
                  <c:v>923</c:v>
                </c:pt>
                <c:pt idx="64370">
                  <c:v>902</c:v>
                </c:pt>
                <c:pt idx="64371">
                  <c:v>880</c:v>
                </c:pt>
                <c:pt idx="64372">
                  <c:v>904</c:v>
                </c:pt>
                <c:pt idx="64373">
                  <c:v>939</c:v>
                </c:pt>
                <c:pt idx="64374">
                  <c:v>972</c:v>
                </c:pt>
                <c:pt idx="64375">
                  <c:v>1182</c:v>
                </c:pt>
                <c:pt idx="64376">
                  <c:v>1323</c:v>
                </c:pt>
                <c:pt idx="64377">
                  <c:v>1419</c:v>
                </c:pt>
                <c:pt idx="64378">
                  <c:v>1464</c:v>
                </c:pt>
                <c:pt idx="64379">
                  <c:v>1476</c:v>
                </c:pt>
                <c:pt idx="64380">
                  <c:v>1495</c:v>
                </c:pt>
                <c:pt idx="64381">
                  <c:v>1530</c:v>
                </c:pt>
                <c:pt idx="64382">
                  <c:v>1521</c:v>
                </c:pt>
                <c:pt idx="64383">
                  <c:v>1478</c:v>
                </c:pt>
                <c:pt idx="64384">
                  <c:v>1357</c:v>
                </c:pt>
                <c:pt idx="64385">
                  <c:v>1260</c:v>
                </c:pt>
                <c:pt idx="64386">
                  <c:v>1344</c:v>
                </c:pt>
                <c:pt idx="64387">
                  <c:v>1331</c:v>
                </c:pt>
                <c:pt idx="64388">
                  <c:v>1281</c:v>
                </c:pt>
                <c:pt idx="64389">
                  <c:v>1225</c:v>
                </c:pt>
                <c:pt idx="64390">
                  <c:v>1158</c:v>
                </c:pt>
                <c:pt idx="64391">
                  <c:v>1076</c:v>
                </c:pt>
                <c:pt idx="64392">
                  <c:v>1005</c:v>
                </c:pt>
                <c:pt idx="64393">
                  <c:v>969</c:v>
                </c:pt>
                <c:pt idx="64394">
                  <c:v>949</c:v>
                </c:pt>
                <c:pt idx="64395">
                  <c:v>937</c:v>
                </c:pt>
                <c:pt idx="64396">
                  <c:v>929</c:v>
                </c:pt>
                <c:pt idx="64397">
                  <c:v>959</c:v>
                </c:pt>
                <c:pt idx="64398">
                  <c:v>993</c:v>
                </c:pt>
                <c:pt idx="64399">
                  <c:v>1186</c:v>
                </c:pt>
                <c:pt idx="64400">
                  <c:v>1316</c:v>
                </c:pt>
                <c:pt idx="64401">
                  <c:v>1401</c:v>
                </c:pt>
                <c:pt idx="64402">
                  <c:v>1449</c:v>
                </c:pt>
                <c:pt idx="64403">
                  <c:v>1470</c:v>
                </c:pt>
                <c:pt idx="64404">
                  <c:v>1464</c:v>
                </c:pt>
                <c:pt idx="64405">
                  <c:v>1465</c:v>
                </c:pt>
                <c:pt idx="64406">
                  <c:v>1427</c:v>
                </c:pt>
                <c:pt idx="64407">
                  <c:v>1356</c:v>
                </c:pt>
                <c:pt idx="64408">
                  <c:v>1300</c:v>
                </c:pt>
                <c:pt idx="64409">
                  <c:v>1252</c:v>
                </c:pt>
                <c:pt idx="64410">
                  <c:v>1320</c:v>
                </c:pt>
                <c:pt idx="64411">
                  <c:v>1307</c:v>
                </c:pt>
                <c:pt idx="64412">
                  <c:v>1260</c:v>
                </c:pt>
                <c:pt idx="64413">
                  <c:v>1209</c:v>
                </c:pt>
                <c:pt idx="64414">
                  <c:v>1148</c:v>
                </c:pt>
                <c:pt idx="64415">
                  <c:v>1076</c:v>
                </c:pt>
                <c:pt idx="64416">
                  <c:v>1027</c:v>
                </c:pt>
                <c:pt idx="64417">
                  <c:v>1003</c:v>
                </c:pt>
                <c:pt idx="64418">
                  <c:v>976</c:v>
                </c:pt>
                <c:pt idx="64419">
                  <c:v>968</c:v>
                </c:pt>
                <c:pt idx="64420">
                  <c:v>975</c:v>
                </c:pt>
                <c:pt idx="64421">
                  <c:v>987</c:v>
                </c:pt>
                <c:pt idx="64422">
                  <c:v>1029</c:v>
                </c:pt>
                <c:pt idx="64423">
                  <c:v>1198</c:v>
                </c:pt>
                <c:pt idx="64424">
                  <c:v>1321</c:v>
                </c:pt>
                <c:pt idx="64425">
                  <c:v>1422</c:v>
                </c:pt>
                <c:pt idx="64426">
                  <c:v>1471</c:v>
                </c:pt>
                <c:pt idx="64427">
                  <c:v>1474</c:v>
                </c:pt>
                <c:pt idx="64428">
                  <c:v>1488</c:v>
                </c:pt>
                <c:pt idx="64429">
                  <c:v>1515</c:v>
                </c:pt>
                <c:pt idx="64430">
                  <c:v>1514</c:v>
                </c:pt>
                <c:pt idx="64431">
                  <c:v>1437</c:v>
                </c:pt>
                <c:pt idx="64432">
                  <c:v>1337</c:v>
                </c:pt>
                <c:pt idx="64433">
                  <c:v>1267</c:v>
                </c:pt>
                <c:pt idx="64434">
                  <c:v>1346</c:v>
                </c:pt>
                <c:pt idx="64435">
                  <c:v>1339</c:v>
                </c:pt>
                <c:pt idx="64436">
                  <c:v>1305</c:v>
                </c:pt>
                <c:pt idx="64437">
                  <c:v>1248</c:v>
                </c:pt>
                <c:pt idx="64438">
                  <c:v>1190</c:v>
                </c:pt>
                <c:pt idx="64439">
                  <c:v>1115</c:v>
                </c:pt>
                <c:pt idx="64440">
                  <c:v>1071</c:v>
                </c:pt>
                <c:pt idx="64441">
                  <c:v>1019</c:v>
                </c:pt>
                <c:pt idx="64442">
                  <c:v>998</c:v>
                </c:pt>
                <c:pt idx="64443">
                  <c:v>992</c:v>
                </c:pt>
                <c:pt idx="64444">
                  <c:v>996</c:v>
                </c:pt>
                <c:pt idx="64445">
                  <c:v>1015</c:v>
                </c:pt>
                <c:pt idx="64446">
                  <c:v>1057</c:v>
                </c:pt>
                <c:pt idx="64447">
                  <c:v>1237</c:v>
                </c:pt>
                <c:pt idx="64448">
                  <c:v>1344</c:v>
                </c:pt>
                <c:pt idx="64449">
                  <c:v>1417</c:v>
                </c:pt>
                <c:pt idx="64450">
                  <c:v>1470</c:v>
                </c:pt>
                <c:pt idx="64451">
                  <c:v>1457</c:v>
                </c:pt>
                <c:pt idx="64452">
                  <c:v>1445</c:v>
                </c:pt>
                <c:pt idx="64453">
                  <c:v>1440</c:v>
                </c:pt>
                <c:pt idx="64454">
                  <c:v>1387</c:v>
                </c:pt>
                <c:pt idx="64455">
                  <c:v>1350</c:v>
                </c:pt>
                <c:pt idx="64456">
                  <c:v>1278</c:v>
                </c:pt>
                <c:pt idx="64457">
                  <c:v>1210</c:v>
                </c:pt>
                <c:pt idx="64458">
                  <c:v>1287</c:v>
                </c:pt>
                <c:pt idx="64459">
                  <c:v>1274</c:v>
                </c:pt>
                <c:pt idx="64460">
                  <c:v>1250</c:v>
                </c:pt>
                <c:pt idx="64461">
                  <c:v>1203</c:v>
                </c:pt>
                <c:pt idx="64462">
                  <c:v>1145</c:v>
                </c:pt>
                <c:pt idx="64463">
                  <c:v>1089</c:v>
                </c:pt>
                <c:pt idx="64464">
                  <c:v>1035</c:v>
                </c:pt>
                <c:pt idx="64465">
                  <c:v>995</c:v>
                </c:pt>
                <c:pt idx="64466">
                  <c:v>971</c:v>
                </c:pt>
                <c:pt idx="64467">
                  <c:v>948</c:v>
                </c:pt>
                <c:pt idx="64468">
                  <c:v>937</c:v>
                </c:pt>
                <c:pt idx="64469">
                  <c:v>968</c:v>
                </c:pt>
                <c:pt idx="64470">
                  <c:v>990</c:v>
                </c:pt>
                <c:pt idx="64471">
                  <c:v>1187</c:v>
                </c:pt>
                <c:pt idx="64472">
                  <c:v>1323</c:v>
                </c:pt>
                <c:pt idx="64473">
                  <c:v>1402</c:v>
                </c:pt>
                <c:pt idx="64474">
                  <c:v>1472</c:v>
                </c:pt>
                <c:pt idx="64475">
                  <c:v>1468</c:v>
                </c:pt>
                <c:pt idx="64476">
                  <c:v>1459</c:v>
                </c:pt>
                <c:pt idx="64477">
                  <c:v>1481</c:v>
                </c:pt>
                <c:pt idx="64478">
                  <c:v>1470</c:v>
                </c:pt>
                <c:pt idx="64479">
                  <c:v>1417</c:v>
                </c:pt>
                <c:pt idx="64480">
                  <c:v>1318</c:v>
                </c:pt>
                <c:pt idx="64481">
                  <c:v>1256</c:v>
                </c:pt>
                <c:pt idx="64482">
                  <c:v>1323</c:v>
                </c:pt>
                <c:pt idx="64483">
                  <c:v>1305</c:v>
                </c:pt>
                <c:pt idx="64484">
                  <c:v>1265</c:v>
                </c:pt>
                <c:pt idx="64485">
                  <c:v>1225</c:v>
                </c:pt>
                <c:pt idx="64486">
                  <c:v>1171</c:v>
                </c:pt>
                <c:pt idx="64487">
                  <c:v>0</c:v>
                </c:pt>
                <c:pt idx="64488">
                  <c:v>1065</c:v>
                </c:pt>
                <c:pt idx="64489">
                  <c:v>1022</c:v>
                </c:pt>
                <c:pt idx="64490">
                  <c:v>987</c:v>
                </c:pt>
                <c:pt idx="64491">
                  <c:v>962</c:v>
                </c:pt>
                <c:pt idx="64492">
                  <c:v>956</c:v>
                </c:pt>
                <c:pt idx="64493">
                  <c:v>928</c:v>
                </c:pt>
                <c:pt idx="64494">
                  <c:v>947</c:v>
                </c:pt>
                <c:pt idx="64495">
                  <c:v>1053</c:v>
                </c:pt>
                <c:pt idx="64496">
                  <c:v>1191</c:v>
                </c:pt>
                <c:pt idx="64497">
                  <c:v>1273</c:v>
                </c:pt>
                <c:pt idx="64498">
                  <c:v>1312</c:v>
                </c:pt>
                <c:pt idx="64499">
                  <c:v>1300</c:v>
                </c:pt>
                <c:pt idx="64500">
                  <c:v>1282</c:v>
                </c:pt>
                <c:pt idx="64501">
                  <c:v>1279</c:v>
                </c:pt>
                <c:pt idx="64502">
                  <c:v>1269</c:v>
                </c:pt>
                <c:pt idx="64503">
                  <c:v>1246</c:v>
                </c:pt>
                <c:pt idx="64504">
                  <c:v>1226</c:v>
                </c:pt>
                <c:pt idx="64505">
                  <c:v>1198</c:v>
                </c:pt>
                <c:pt idx="64506">
                  <c:v>1293</c:v>
                </c:pt>
                <c:pt idx="64507">
                  <c:v>1293</c:v>
                </c:pt>
                <c:pt idx="64508">
                  <c:v>1267</c:v>
                </c:pt>
                <c:pt idx="64509">
                  <c:v>1225</c:v>
                </c:pt>
                <c:pt idx="64510">
                  <c:v>1192</c:v>
                </c:pt>
                <c:pt idx="64511">
                  <c:v>1199</c:v>
                </c:pt>
                <c:pt idx="64512">
                  <c:v>1155</c:v>
                </c:pt>
                <c:pt idx="64513">
                  <c:v>1117</c:v>
                </c:pt>
                <c:pt idx="64514">
                  <c:v>1084</c:v>
                </c:pt>
                <c:pt idx="64515">
                  <c:v>1066</c:v>
                </c:pt>
                <c:pt idx="64516">
                  <c:v>1039</c:v>
                </c:pt>
                <c:pt idx="64517">
                  <c:v>1004</c:v>
                </c:pt>
                <c:pt idx="64518">
                  <c:v>983</c:v>
                </c:pt>
                <c:pt idx="64519">
                  <c:v>1036</c:v>
                </c:pt>
                <c:pt idx="64520">
                  <c:v>1105</c:v>
                </c:pt>
                <c:pt idx="64521">
                  <c:v>1153</c:v>
                </c:pt>
                <c:pt idx="64522">
                  <c:v>1179</c:v>
                </c:pt>
                <c:pt idx="64523">
                  <c:v>1193</c:v>
                </c:pt>
                <c:pt idx="64524">
                  <c:v>1214</c:v>
                </c:pt>
                <c:pt idx="64525">
                  <c:v>1212</c:v>
                </c:pt>
                <c:pt idx="64526">
                  <c:v>1213</c:v>
                </c:pt>
                <c:pt idx="64527">
                  <c:v>1208</c:v>
                </c:pt>
                <c:pt idx="64528">
                  <c:v>1184</c:v>
                </c:pt>
                <c:pt idx="64529">
                  <c:v>1173</c:v>
                </c:pt>
                <c:pt idx="64530">
                  <c:v>1267</c:v>
                </c:pt>
                <c:pt idx="64531">
                  <c:v>1286</c:v>
                </c:pt>
                <c:pt idx="64532">
                  <c:v>1296</c:v>
                </c:pt>
                <c:pt idx="64533">
                  <c:v>1270</c:v>
                </c:pt>
                <c:pt idx="64534">
                  <c:v>1206</c:v>
                </c:pt>
                <c:pt idx="64535">
                  <c:v>1141</c:v>
                </c:pt>
                <c:pt idx="64536">
                  <c:v>1094</c:v>
                </c:pt>
                <c:pt idx="64537">
                  <c:v>1059</c:v>
                </c:pt>
                <c:pt idx="64538">
                  <c:v>1033</c:v>
                </c:pt>
                <c:pt idx="64539">
                  <c:v>1019</c:v>
                </c:pt>
                <c:pt idx="64540">
                  <c:v>1017</c:v>
                </c:pt>
                <c:pt idx="64541">
                  <c:v>1029</c:v>
                </c:pt>
                <c:pt idx="64542">
                  <c:v>1081</c:v>
                </c:pt>
                <c:pt idx="64543">
                  <c:v>1273</c:v>
                </c:pt>
                <c:pt idx="64544">
                  <c:v>1415</c:v>
                </c:pt>
                <c:pt idx="64545">
                  <c:v>1488</c:v>
                </c:pt>
                <c:pt idx="64546">
                  <c:v>1549</c:v>
                </c:pt>
                <c:pt idx="64547">
                  <c:v>1549</c:v>
                </c:pt>
                <c:pt idx="64548">
                  <c:v>1554</c:v>
                </c:pt>
                <c:pt idx="64549">
                  <c:v>1569</c:v>
                </c:pt>
                <c:pt idx="64550">
                  <c:v>1583</c:v>
                </c:pt>
                <c:pt idx="64551">
                  <c:v>1514</c:v>
                </c:pt>
                <c:pt idx="64552">
                  <c:v>1447</c:v>
                </c:pt>
                <c:pt idx="64553">
                  <c:v>1338</c:v>
                </c:pt>
                <c:pt idx="64554">
                  <c:v>1415</c:v>
                </c:pt>
                <c:pt idx="64555">
                  <c:v>1391</c:v>
                </c:pt>
                <c:pt idx="64556">
                  <c:v>1356</c:v>
                </c:pt>
                <c:pt idx="64557">
                  <c:v>1329</c:v>
                </c:pt>
                <c:pt idx="64558">
                  <c:v>1228</c:v>
                </c:pt>
                <c:pt idx="64559">
                  <c:v>1188</c:v>
                </c:pt>
                <c:pt idx="64560">
                  <c:v>1133</c:v>
                </c:pt>
                <c:pt idx="64561">
                  <c:v>1099</c:v>
                </c:pt>
                <c:pt idx="64562">
                  <c:v>1057</c:v>
                </c:pt>
                <c:pt idx="64563">
                  <c:v>1031</c:v>
                </c:pt>
                <c:pt idx="64564">
                  <c:v>1022</c:v>
                </c:pt>
                <c:pt idx="64565">
                  <c:v>1019</c:v>
                </c:pt>
                <c:pt idx="64566">
                  <c:v>1064</c:v>
                </c:pt>
                <c:pt idx="64567">
                  <c:v>1274</c:v>
                </c:pt>
                <c:pt idx="64568">
                  <c:v>1420</c:v>
                </c:pt>
                <c:pt idx="64569">
                  <c:v>1515</c:v>
                </c:pt>
                <c:pt idx="64570">
                  <c:v>1565</c:v>
                </c:pt>
                <c:pt idx="64571">
                  <c:v>1575</c:v>
                </c:pt>
                <c:pt idx="64572">
                  <c:v>1590</c:v>
                </c:pt>
                <c:pt idx="64573">
                  <c:v>1612</c:v>
                </c:pt>
                <c:pt idx="64574">
                  <c:v>1587</c:v>
                </c:pt>
                <c:pt idx="64575">
                  <c:v>1539</c:v>
                </c:pt>
                <c:pt idx="64576">
                  <c:v>1428</c:v>
                </c:pt>
                <c:pt idx="64577">
                  <c:v>1320</c:v>
                </c:pt>
                <c:pt idx="64578">
                  <c:v>1385</c:v>
                </c:pt>
                <c:pt idx="64579">
                  <c:v>1373</c:v>
                </c:pt>
                <c:pt idx="64580">
                  <c:v>1335</c:v>
                </c:pt>
                <c:pt idx="64581">
                  <c:v>1283</c:v>
                </c:pt>
                <c:pt idx="64582">
                  <c:v>1216</c:v>
                </c:pt>
                <c:pt idx="64583">
                  <c:v>1139</c:v>
                </c:pt>
                <c:pt idx="64584">
                  <c:v>1095</c:v>
                </c:pt>
                <c:pt idx="64585">
                  <c:v>1055</c:v>
                </c:pt>
                <c:pt idx="64586">
                  <c:v>1011</c:v>
                </c:pt>
                <c:pt idx="64587">
                  <c:v>998</c:v>
                </c:pt>
                <c:pt idx="64588">
                  <c:v>993</c:v>
                </c:pt>
                <c:pt idx="64589">
                  <c:v>998</c:v>
                </c:pt>
                <c:pt idx="64590">
                  <c:v>1045</c:v>
                </c:pt>
                <c:pt idx="64591">
                  <c:v>1238</c:v>
                </c:pt>
                <c:pt idx="64592">
                  <c:v>1383</c:v>
                </c:pt>
                <c:pt idx="64593">
                  <c:v>1471</c:v>
                </c:pt>
                <c:pt idx="64594">
                  <c:v>1523</c:v>
                </c:pt>
                <c:pt idx="64595">
                  <c:v>1546</c:v>
                </c:pt>
                <c:pt idx="64596">
                  <c:v>1548</c:v>
                </c:pt>
                <c:pt idx="64597">
                  <c:v>1584</c:v>
                </c:pt>
                <c:pt idx="64598">
                  <c:v>1556</c:v>
                </c:pt>
                <c:pt idx="64599">
                  <c:v>1502</c:v>
                </c:pt>
                <c:pt idx="64600">
                  <c:v>1390</c:v>
                </c:pt>
                <c:pt idx="64601">
                  <c:v>1298</c:v>
                </c:pt>
                <c:pt idx="64602">
                  <c:v>1384</c:v>
                </c:pt>
                <c:pt idx="64603">
                  <c:v>1363</c:v>
                </c:pt>
                <c:pt idx="64604">
                  <c:v>1336</c:v>
                </c:pt>
                <c:pt idx="64605">
                  <c:v>1287</c:v>
                </c:pt>
                <c:pt idx="64606">
                  <c:v>1239</c:v>
                </c:pt>
                <c:pt idx="64607">
                  <c:v>1163</c:v>
                </c:pt>
                <c:pt idx="64608">
                  <c:v>1090</c:v>
                </c:pt>
                <c:pt idx="64609">
                  <c:v>1052</c:v>
                </c:pt>
                <c:pt idx="64610">
                  <c:v>1010</c:v>
                </c:pt>
                <c:pt idx="64611">
                  <c:v>993</c:v>
                </c:pt>
                <c:pt idx="64612">
                  <c:v>993</c:v>
                </c:pt>
                <c:pt idx="64613">
                  <c:v>979</c:v>
                </c:pt>
                <c:pt idx="64614">
                  <c:v>1052</c:v>
                </c:pt>
                <c:pt idx="64615">
                  <c:v>1262</c:v>
                </c:pt>
                <c:pt idx="64616">
                  <c:v>1434</c:v>
                </c:pt>
                <c:pt idx="64617">
                  <c:v>1529</c:v>
                </c:pt>
                <c:pt idx="64618">
                  <c:v>1557</c:v>
                </c:pt>
                <c:pt idx="64619">
                  <c:v>1587</c:v>
                </c:pt>
                <c:pt idx="64620">
                  <c:v>1606</c:v>
                </c:pt>
                <c:pt idx="64621">
                  <c:v>1624</c:v>
                </c:pt>
                <c:pt idx="64622">
                  <c:v>1624</c:v>
                </c:pt>
                <c:pt idx="64623">
                  <c:v>1584</c:v>
                </c:pt>
                <c:pt idx="64624">
                  <c:v>1460</c:v>
                </c:pt>
                <c:pt idx="64625">
                  <c:v>1354</c:v>
                </c:pt>
                <c:pt idx="64626">
                  <c:v>1430</c:v>
                </c:pt>
                <c:pt idx="64627">
                  <c:v>1402</c:v>
                </c:pt>
                <c:pt idx="64628">
                  <c:v>1368</c:v>
                </c:pt>
                <c:pt idx="64629">
                  <c:v>1319</c:v>
                </c:pt>
                <c:pt idx="64630">
                  <c:v>1246</c:v>
                </c:pt>
                <c:pt idx="64631">
                  <c:v>1173</c:v>
                </c:pt>
                <c:pt idx="64632">
                  <c:v>1116</c:v>
                </c:pt>
                <c:pt idx="64633">
                  <c:v>1077</c:v>
                </c:pt>
                <c:pt idx="64634">
                  <c:v>1039</c:v>
                </c:pt>
                <c:pt idx="64635">
                  <c:v>1010</c:v>
                </c:pt>
                <c:pt idx="64636">
                  <c:v>1007</c:v>
                </c:pt>
                <c:pt idx="64637">
                  <c:v>1010</c:v>
                </c:pt>
                <c:pt idx="64638">
                  <c:v>1056</c:v>
                </c:pt>
                <c:pt idx="64639">
                  <c:v>1270</c:v>
                </c:pt>
                <c:pt idx="64640">
                  <c:v>1407</c:v>
                </c:pt>
                <c:pt idx="64641">
                  <c:v>1525</c:v>
                </c:pt>
                <c:pt idx="64642">
                  <c:v>1568</c:v>
                </c:pt>
                <c:pt idx="64643">
                  <c:v>1584</c:v>
                </c:pt>
                <c:pt idx="64644">
                  <c:v>1584</c:v>
                </c:pt>
                <c:pt idx="64645">
                  <c:v>1595</c:v>
                </c:pt>
                <c:pt idx="64646">
                  <c:v>1576</c:v>
                </c:pt>
                <c:pt idx="64647">
                  <c:v>1513</c:v>
                </c:pt>
                <c:pt idx="64648">
                  <c:v>1406</c:v>
                </c:pt>
                <c:pt idx="64649">
                  <c:v>1326</c:v>
                </c:pt>
                <c:pt idx="64650">
                  <c:v>1407</c:v>
                </c:pt>
                <c:pt idx="64651">
                  <c:v>1403</c:v>
                </c:pt>
                <c:pt idx="64652">
                  <c:v>1330</c:v>
                </c:pt>
                <c:pt idx="64653">
                  <c:v>1310</c:v>
                </c:pt>
                <c:pt idx="64654">
                  <c:v>1250</c:v>
                </c:pt>
                <c:pt idx="64655">
                  <c:v>1168</c:v>
                </c:pt>
                <c:pt idx="64656">
                  <c:v>1132</c:v>
                </c:pt>
                <c:pt idx="64657">
                  <c:v>1081</c:v>
                </c:pt>
                <c:pt idx="64658">
                  <c:v>1046</c:v>
                </c:pt>
                <c:pt idx="64659">
                  <c:v>1017</c:v>
                </c:pt>
                <c:pt idx="64660">
                  <c:v>1002</c:v>
                </c:pt>
                <c:pt idx="64661">
                  <c:v>987</c:v>
                </c:pt>
                <c:pt idx="64662">
                  <c:v>985</c:v>
                </c:pt>
                <c:pt idx="64663">
                  <c:v>1098</c:v>
                </c:pt>
                <c:pt idx="64664">
                  <c:v>1215</c:v>
                </c:pt>
                <c:pt idx="64665">
                  <c:v>1301</c:v>
                </c:pt>
                <c:pt idx="64666">
                  <c:v>1344</c:v>
                </c:pt>
                <c:pt idx="64667">
                  <c:v>1326</c:v>
                </c:pt>
                <c:pt idx="64668">
                  <c:v>1243</c:v>
                </c:pt>
                <c:pt idx="64669">
                  <c:v>1251</c:v>
                </c:pt>
                <c:pt idx="64670">
                  <c:v>1244</c:v>
                </c:pt>
                <c:pt idx="64671">
                  <c:v>1218</c:v>
                </c:pt>
                <c:pt idx="64672">
                  <c:v>1182</c:v>
                </c:pt>
                <c:pt idx="64673">
                  <c:v>1168</c:v>
                </c:pt>
                <c:pt idx="64674">
                  <c:v>1254</c:v>
                </c:pt>
                <c:pt idx="64675">
                  <c:v>1239</c:v>
                </c:pt>
                <c:pt idx="64676">
                  <c:v>1212</c:v>
                </c:pt>
                <c:pt idx="64677">
                  <c:v>1181</c:v>
                </c:pt>
                <c:pt idx="64678">
                  <c:v>1132</c:v>
                </c:pt>
                <c:pt idx="64679">
                  <c:v>1092</c:v>
                </c:pt>
                <c:pt idx="64680">
                  <c:v>1046</c:v>
                </c:pt>
                <c:pt idx="64681">
                  <c:v>1007</c:v>
                </c:pt>
                <c:pt idx="64682">
                  <c:v>994</c:v>
                </c:pt>
                <c:pt idx="64683">
                  <c:v>972</c:v>
                </c:pt>
                <c:pt idx="64684">
                  <c:v>967</c:v>
                </c:pt>
                <c:pt idx="64685">
                  <c:v>946</c:v>
                </c:pt>
                <c:pt idx="64686">
                  <c:v>917</c:v>
                </c:pt>
                <c:pt idx="64687">
                  <c:v>944</c:v>
                </c:pt>
                <c:pt idx="64688">
                  <c:v>987</c:v>
                </c:pt>
                <c:pt idx="64689">
                  <c:v>1042</c:v>
                </c:pt>
                <c:pt idx="64690">
                  <c:v>1128</c:v>
                </c:pt>
                <c:pt idx="64691">
                  <c:v>1149</c:v>
                </c:pt>
                <c:pt idx="64692">
                  <c:v>1166</c:v>
                </c:pt>
                <c:pt idx="64693">
                  <c:v>1165</c:v>
                </c:pt>
                <c:pt idx="64694">
                  <c:v>1164</c:v>
                </c:pt>
                <c:pt idx="64695">
                  <c:v>1160</c:v>
                </c:pt>
                <c:pt idx="64696">
                  <c:v>1122</c:v>
                </c:pt>
                <c:pt idx="64697">
                  <c:v>1116</c:v>
                </c:pt>
                <c:pt idx="64698">
                  <c:v>1209</c:v>
                </c:pt>
                <c:pt idx="64699">
                  <c:v>1230</c:v>
                </c:pt>
                <c:pt idx="64700">
                  <c:v>1218</c:v>
                </c:pt>
                <c:pt idx="64701">
                  <c:v>1198</c:v>
                </c:pt>
                <c:pt idx="64702">
                  <c:v>1141</c:v>
                </c:pt>
                <c:pt idx="64703">
                  <c:v>1063</c:v>
                </c:pt>
                <c:pt idx="64704">
                  <c:v>1026</c:v>
                </c:pt>
                <c:pt idx="64705">
                  <c:v>982</c:v>
                </c:pt>
                <c:pt idx="64706">
                  <c:v>963</c:v>
                </c:pt>
                <c:pt idx="64707">
                  <c:v>946</c:v>
                </c:pt>
                <c:pt idx="64708">
                  <c:v>954</c:v>
                </c:pt>
                <c:pt idx="64709">
                  <c:v>961</c:v>
                </c:pt>
                <c:pt idx="64710">
                  <c:v>1024</c:v>
                </c:pt>
                <c:pt idx="64711">
                  <c:v>1253</c:v>
                </c:pt>
                <c:pt idx="64712">
                  <c:v>1399</c:v>
                </c:pt>
                <c:pt idx="64713">
                  <c:v>1485</c:v>
                </c:pt>
                <c:pt idx="64714">
                  <c:v>1547</c:v>
                </c:pt>
                <c:pt idx="64715">
                  <c:v>1557</c:v>
                </c:pt>
                <c:pt idx="64716">
                  <c:v>1563</c:v>
                </c:pt>
                <c:pt idx="64717">
                  <c:v>1586</c:v>
                </c:pt>
                <c:pt idx="64718">
                  <c:v>1541</c:v>
                </c:pt>
                <c:pt idx="64719">
                  <c:v>1455</c:v>
                </c:pt>
                <c:pt idx="64720">
                  <c:v>1353</c:v>
                </c:pt>
                <c:pt idx="64721">
                  <c:v>1287</c:v>
                </c:pt>
                <c:pt idx="64722">
                  <c:v>1360</c:v>
                </c:pt>
                <c:pt idx="64723">
                  <c:v>1349</c:v>
                </c:pt>
                <c:pt idx="64724">
                  <c:v>1312</c:v>
                </c:pt>
                <c:pt idx="64725">
                  <c:v>1264</c:v>
                </c:pt>
                <c:pt idx="64726">
                  <c:v>1202</c:v>
                </c:pt>
                <c:pt idx="64727">
                  <c:v>1132</c:v>
                </c:pt>
                <c:pt idx="64728">
                  <c:v>1074</c:v>
                </c:pt>
                <c:pt idx="64729">
                  <c:v>1038</c:v>
                </c:pt>
                <c:pt idx="64730">
                  <c:v>1020</c:v>
                </c:pt>
                <c:pt idx="64731">
                  <c:v>1002</c:v>
                </c:pt>
                <c:pt idx="64732">
                  <c:v>1000</c:v>
                </c:pt>
                <c:pt idx="64733">
                  <c:v>1015</c:v>
                </c:pt>
                <c:pt idx="64734">
                  <c:v>1044</c:v>
                </c:pt>
                <c:pt idx="64735">
                  <c:v>1261</c:v>
                </c:pt>
                <c:pt idx="64736">
                  <c:v>1365</c:v>
                </c:pt>
                <c:pt idx="64737">
                  <c:v>1449</c:v>
                </c:pt>
                <c:pt idx="64738">
                  <c:v>1492</c:v>
                </c:pt>
                <c:pt idx="64739">
                  <c:v>1503</c:v>
                </c:pt>
                <c:pt idx="64740">
                  <c:v>1517</c:v>
                </c:pt>
                <c:pt idx="64741">
                  <c:v>1563</c:v>
                </c:pt>
                <c:pt idx="64742">
                  <c:v>1551</c:v>
                </c:pt>
                <c:pt idx="64743">
                  <c:v>1508</c:v>
                </c:pt>
                <c:pt idx="64744">
                  <c:v>1405</c:v>
                </c:pt>
                <c:pt idx="64745">
                  <c:v>1308</c:v>
                </c:pt>
                <c:pt idx="64746">
                  <c:v>1403</c:v>
                </c:pt>
                <c:pt idx="64747">
                  <c:v>1400</c:v>
                </c:pt>
                <c:pt idx="64748">
                  <c:v>1364</c:v>
                </c:pt>
                <c:pt idx="64749">
                  <c:v>1332</c:v>
                </c:pt>
                <c:pt idx="64750">
                  <c:v>1254</c:v>
                </c:pt>
                <c:pt idx="64751">
                  <c:v>1188</c:v>
                </c:pt>
                <c:pt idx="64752">
                  <c:v>1128</c:v>
                </c:pt>
                <c:pt idx="64753">
                  <c:v>1084</c:v>
                </c:pt>
                <c:pt idx="64754">
                  <c:v>1052</c:v>
                </c:pt>
                <c:pt idx="64755">
                  <c:v>1031</c:v>
                </c:pt>
                <c:pt idx="64756">
                  <c:v>1039</c:v>
                </c:pt>
                <c:pt idx="64757">
                  <c:v>1028</c:v>
                </c:pt>
                <c:pt idx="64758">
                  <c:v>1093</c:v>
                </c:pt>
                <c:pt idx="64759">
                  <c:v>1311</c:v>
                </c:pt>
                <c:pt idx="64760">
                  <c:v>1432</c:v>
                </c:pt>
                <c:pt idx="64761">
                  <c:v>1446</c:v>
                </c:pt>
                <c:pt idx="64762">
                  <c:v>1575</c:v>
                </c:pt>
                <c:pt idx="64763">
                  <c:v>1583</c:v>
                </c:pt>
                <c:pt idx="64764">
                  <c:v>1603</c:v>
                </c:pt>
                <c:pt idx="64765">
                  <c:v>1628</c:v>
                </c:pt>
                <c:pt idx="64766">
                  <c:v>1626</c:v>
                </c:pt>
                <c:pt idx="64767">
                  <c:v>1564</c:v>
                </c:pt>
                <c:pt idx="64768">
                  <c:v>1460</c:v>
                </c:pt>
                <c:pt idx="64769">
                  <c:v>1376</c:v>
                </c:pt>
                <c:pt idx="64770">
                  <c:v>1462</c:v>
                </c:pt>
                <c:pt idx="64771">
                  <c:v>1445</c:v>
                </c:pt>
                <c:pt idx="64772">
                  <c:v>1393</c:v>
                </c:pt>
                <c:pt idx="64773">
                  <c:v>1345</c:v>
                </c:pt>
                <c:pt idx="64774">
                  <c:v>1297</c:v>
                </c:pt>
                <c:pt idx="64775">
                  <c:v>1238</c:v>
                </c:pt>
                <c:pt idx="64776">
                  <c:v>1188</c:v>
                </c:pt>
                <c:pt idx="64777">
                  <c:v>1148</c:v>
                </c:pt>
                <c:pt idx="64778">
                  <c:v>1105</c:v>
                </c:pt>
                <c:pt idx="64779">
                  <c:v>1096</c:v>
                </c:pt>
                <c:pt idx="64780">
                  <c:v>1087</c:v>
                </c:pt>
                <c:pt idx="64781">
                  <c:v>1090</c:v>
                </c:pt>
                <c:pt idx="64782">
                  <c:v>1133</c:v>
                </c:pt>
                <c:pt idx="64783">
                  <c:v>1303</c:v>
                </c:pt>
                <c:pt idx="64784">
                  <c:v>1452</c:v>
                </c:pt>
                <c:pt idx="64785">
                  <c:v>1548</c:v>
                </c:pt>
                <c:pt idx="64786">
                  <c:v>1580</c:v>
                </c:pt>
                <c:pt idx="64787">
                  <c:v>1569</c:v>
                </c:pt>
                <c:pt idx="64788">
                  <c:v>1516</c:v>
                </c:pt>
                <c:pt idx="64789">
                  <c:v>1515</c:v>
                </c:pt>
                <c:pt idx="64790">
                  <c:v>1517</c:v>
                </c:pt>
                <c:pt idx="64791">
                  <c:v>1453</c:v>
                </c:pt>
                <c:pt idx="64792">
                  <c:v>1365</c:v>
                </c:pt>
                <c:pt idx="64793">
                  <c:v>1292</c:v>
                </c:pt>
                <c:pt idx="64794">
                  <c:v>1356</c:v>
                </c:pt>
                <c:pt idx="64795">
                  <c:v>1345</c:v>
                </c:pt>
                <c:pt idx="64796">
                  <c:v>1319</c:v>
                </c:pt>
                <c:pt idx="64797">
                  <c:v>1276</c:v>
                </c:pt>
                <c:pt idx="64798">
                  <c:v>1218</c:v>
                </c:pt>
                <c:pt idx="64799">
                  <c:v>1144</c:v>
                </c:pt>
                <c:pt idx="64800">
                  <c:v>1087</c:v>
                </c:pt>
                <c:pt idx="64801">
                  <c:v>1055</c:v>
                </c:pt>
                <c:pt idx="64802">
                  <c:v>1033</c:v>
                </c:pt>
                <c:pt idx="64803">
                  <c:v>1012</c:v>
                </c:pt>
                <c:pt idx="64804">
                  <c:v>1016</c:v>
                </c:pt>
                <c:pt idx="64805">
                  <c:v>1028</c:v>
                </c:pt>
                <c:pt idx="64806">
                  <c:v>1056</c:v>
                </c:pt>
                <c:pt idx="64807">
                  <c:v>1220</c:v>
                </c:pt>
                <c:pt idx="64808">
                  <c:v>1339</c:v>
                </c:pt>
                <c:pt idx="64809">
                  <c:v>1422</c:v>
                </c:pt>
                <c:pt idx="64810">
                  <c:v>1490</c:v>
                </c:pt>
                <c:pt idx="64811">
                  <c:v>1488</c:v>
                </c:pt>
                <c:pt idx="64812">
                  <c:v>1504</c:v>
                </c:pt>
                <c:pt idx="64813">
                  <c:v>1534</c:v>
                </c:pt>
                <c:pt idx="64814">
                  <c:v>1520</c:v>
                </c:pt>
                <c:pt idx="64815">
                  <c:v>1466</c:v>
                </c:pt>
                <c:pt idx="64816">
                  <c:v>1366</c:v>
                </c:pt>
                <c:pt idx="64817">
                  <c:v>1277</c:v>
                </c:pt>
                <c:pt idx="64818">
                  <c:v>1306</c:v>
                </c:pt>
                <c:pt idx="64819">
                  <c:v>1276</c:v>
                </c:pt>
                <c:pt idx="64820">
                  <c:v>1241</c:v>
                </c:pt>
                <c:pt idx="64821">
                  <c:v>1187</c:v>
                </c:pt>
                <c:pt idx="64822">
                  <c:v>1116</c:v>
                </c:pt>
                <c:pt idx="64823">
                  <c:v>1061</c:v>
                </c:pt>
                <c:pt idx="64824">
                  <c:v>1013</c:v>
                </c:pt>
                <c:pt idx="64825">
                  <c:v>988</c:v>
                </c:pt>
                <c:pt idx="64826">
                  <c:v>975</c:v>
                </c:pt>
                <c:pt idx="64827">
                  <c:v>959</c:v>
                </c:pt>
                <c:pt idx="64828">
                  <c:v>982</c:v>
                </c:pt>
                <c:pt idx="64829">
                  <c:v>988</c:v>
                </c:pt>
                <c:pt idx="64830">
                  <c:v>975</c:v>
                </c:pt>
                <c:pt idx="64831">
                  <c:v>1070</c:v>
                </c:pt>
                <c:pt idx="64832">
                  <c:v>1164</c:v>
                </c:pt>
                <c:pt idx="64833">
                  <c:v>1264</c:v>
                </c:pt>
                <c:pt idx="64834">
                  <c:v>1280</c:v>
                </c:pt>
                <c:pt idx="64835">
                  <c:v>1281</c:v>
                </c:pt>
                <c:pt idx="64836">
                  <c:v>1261</c:v>
                </c:pt>
                <c:pt idx="64837">
                  <c:v>1244</c:v>
                </c:pt>
                <c:pt idx="64838">
                  <c:v>1239</c:v>
                </c:pt>
                <c:pt idx="64839">
                  <c:v>1222</c:v>
                </c:pt>
                <c:pt idx="64840">
                  <c:v>1194</c:v>
                </c:pt>
                <c:pt idx="64841">
                  <c:v>1174</c:v>
                </c:pt>
                <c:pt idx="64842">
                  <c:v>1269</c:v>
                </c:pt>
                <c:pt idx="64843">
                  <c:v>1260</c:v>
                </c:pt>
                <c:pt idx="64844">
                  <c:v>1240</c:v>
                </c:pt>
                <c:pt idx="64845">
                  <c:v>1187</c:v>
                </c:pt>
                <c:pt idx="64846">
                  <c:v>1145</c:v>
                </c:pt>
                <c:pt idx="64847">
                  <c:v>1107</c:v>
                </c:pt>
                <c:pt idx="64848">
                  <c:v>1049</c:v>
                </c:pt>
                <c:pt idx="64849">
                  <c:v>1007</c:v>
                </c:pt>
                <c:pt idx="64850">
                  <c:v>980</c:v>
                </c:pt>
                <c:pt idx="64851">
                  <c:v>962</c:v>
                </c:pt>
                <c:pt idx="64852">
                  <c:v>950</c:v>
                </c:pt>
                <c:pt idx="64853">
                  <c:v>909</c:v>
                </c:pt>
                <c:pt idx="64854">
                  <c:v>895</c:v>
                </c:pt>
                <c:pt idx="64855">
                  <c:v>960</c:v>
                </c:pt>
                <c:pt idx="64856">
                  <c:v>1012</c:v>
                </c:pt>
                <c:pt idx="64857">
                  <c:v>1075</c:v>
                </c:pt>
                <c:pt idx="64858">
                  <c:v>1156</c:v>
                </c:pt>
                <c:pt idx="64859">
                  <c:v>1181</c:v>
                </c:pt>
                <c:pt idx="64860">
                  <c:v>1195</c:v>
                </c:pt>
                <c:pt idx="64861">
                  <c:v>1175</c:v>
                </c:pt>
                <c:pt idx="64862">
                  <c:v>1135</c:v>
                </c:pt>
                <c:pt idx="64863">
                  <c:v>1107</c:v>
                </c:pt>
                <c:pt idx="64864">
                  <c:v>1093</c:v>
                </c:pt>
                <c:pt idx="64865">
                  <c:v>1101</c:v>
                </c:pt>
                <c:pt idx="64866">
                  <c:v>1208</c:v>
                </c:pt>
                <c:pt idx="64867">
                  <c:v>1228</c:v>
                </c:pt>
                <c:pt idx="64868">
                  <c:v>1207</c:v>
                </c:pt>
                <c:pt idx="64869">
                  <c:v>1169</c:v>
                </c:pt>
                <c:pt idx="64870">
                  <c:v>1121</c:v>
                </c:pt>
                <c:pt idx="64871">
                  <c:v>1066</c:v>
                </c:pt>
                <c:pt idx="64872">
                  <c:v>1010</c:v>
                </c:pt>
                <c:pt idx="64873">
                  <c:v>976</c:v>
                </c:pt>
                <c:pt idx="64874">
                  <c:v>955</c:v>
                </c:pt>
                <c:pt idx="64875">
                  <c:v>946</c:v>
                </c:pt>
                <c:pt idx="64876">
                  <c:v>946</c:v>
                </c:pt>
                <c:pt idx="64877">
                  <c:v>972</c:v>
                </c:pt>
                <c:pt idx="64878">
                  <c:v>1016</c:v>
                </c:pt>
                <c:pt idx="64879">
                  <c:v>1216</c:v>
                </c:pt>
                <c:pt idx="64880">
                  <c:v>1326</c:v>
                </c:pt>
                <c:pt idx="64881">
                  <c:v>1435</c:v>
                </c:pt>
                <c:pt idx="64882">
                  <c:v>1474</c:v>
                </c:pt>
                <c:pt idx="64883">
                  <c:v>1481</c:v>
                </c:pt>
                <c:pt idx="64884">
                  <c:v>1514</c:v>
                </c:pt>
                <c:pt idx="64885">
                  <c:v>1537</c:v>
                </c:pt>
                <c:pt idx="64886">
                  <c:v>1494</c:v>
                </c:pt>
                <c:pt idx="64887">
                  <c:v>1457</c:v>
                </c:pt>
                <c:pt idx="64888">
                  <c:v>1362</c:v>
                </c:pt>
                <c:pt idx="64889">
                  <c:v>1297</c:v>
                </c:pt>
                <c:pt idx="64890">
                  <c:v>1343</c:v>
                </c:pt>
                <c:pt idx="64891">
                  <c:v>1324</c:v>
                </c:pt>
                <c:pt idx="64892">
                  <c:v>1303</c:v>
                </c:pt>
                <c:pt idx="64893">
                  <c:v>1282</c:v>
                </c:pt>
                <c:pt idx="64894">
                  <c:v>1221</c:v>
                </c:pt>
                <c:pt idx="64895">
                  <c:v>1134</c:v>
                </c:pt>
                <c:pt idx="64896">
                  <c:v>1075</c:v>
                </c:pt>
                <c:pt idx="64897">
                  <c:v>1022</c:v>
                </c:pt>
                <c:pt idx="64898">
                  <c:v>993</c:v>
                </c:pt>
                <c:pt idx="64899">
                  <c:v>977</c:v>
                </c:pt>
                <c:pt idx="64900">
                  <c:v>971</c:v>
                </c:pt>
                <c:pt idx="64901">
                  <c:v>967</c:v>
                </c:pt>
                <c:pt idx="64902">
                  <c:v>1019</c:v>
                </c:pt>
                <c:pt idx="64903">
                  <c:v>1232</c:v>
                </c:pt>
                <c:pt idx="64904">
                  <c:v>1362</c:v>
                </c:pt>
                <c:pt idx="64905">
                  <c:v>1438</c:v>
                </c:pt>
                <c:pt idx="64906">
                  <c:v>1478</c:v>
                </c:pt>
                <c:pt idx="64907">
                  <c:v>1530</c:v>
                </c:pt>
                <c:pt idx="64908">
                  <c:v>1512</c:v>
                </c:pt>
                <c:pt idx="64909">
                  <c:v>1520</c:v>
                </c:pt>
                <c:pt idx="64910">
                  <c:v>1498</c:v>
                </c:pt>
                <c:pt idx="64911">
                  <c:v>1450</c:v>
                </c:pt>
                <c:pt idx="64912">
                  <c:v>1347</c:v>
                </c:pt>
                <c:pt idx="64913">
                  <c:v>1273</c:v>
                </c:pt>
                <c:pt idx="64914">
                  <c:v>1344</c:v>
                </c:pt>
                <c:pt idx="64915">
                  <c:v>1325</c:v>
                </c:pt>
                <c:pt idx="64916">
                  <c:v>1271</c:v>
                </c:pt>
                <c:pt idx="64917">
                  <c:v>1241</c:v>
                </c:pt>
                <c:pt idx="64918">
                  <c:v>1172</c:v>
                </c:pt>
                <c:pt idx="64919">
                  <c:v>1096</c:v>
                </c:pt>
                <c:pt idx="64920">
                  <c:v>1052</c:v>
                </c:pt>
                <c:pt idx="64921">
                  <c:v>1000</c:v>
                </c:pt>
                <c:pt idx="64922">
                  <c:v>975</c:v>
                </c:pt>
                <c:pt idx="64923">
                  <c:v>964</c:v>
                </c:pt>
                <c:pt idx="64924">
                  <c:v>966</c:v>
                </c:pt>
                <c:pt idx="64925">
                  <c:v>969</c:v>
                </c:pt>
                <c:pt idx="64926">
                  <c:v>1022</c:v>
                </c:pt>
                <c:pt idx="64927">
                  <c:v>1223</c:v>
                </c:pt>
                <c:pt idx="64928">
                  <c:v>1358</c:v>
                </c:pt>
                <c:pt idx="64929">
                  <c:v>1450</c:v>
                </c:pt>
                <c:pt idx="64930">
                  <c:v>1512</c:v>
                </c:pt>
                <c:pt idx="64931">
                  <c:v>1493</c:v>
                </c:pt>
                <c:pt idx="64932">
                  <c:v>1469</c:v>
                </c:pt>
                <c:pt idx="64933">
                  <c:v>1544</c:v>
                </c:pt>
                <c:pt idx="64934">
                  <c:v>1508</c:v>
                </c:pt>
                <c:pt idx="64935">
                  <c:v>1442</c:v>
                </c:pt>
                <c:pt idx="64936">
                  <c:v>1383</c:v>
                </c:pt>
                <c:pt idx="64937">
                  <c:v>1276</c:v>
                </c:pt>
                <c:pt idx="64938">
                  <c:v>1358</c:v>
                </c:pt>
                <c:pt idx="64939">
                  <c:v>1334</c:v>
                </c:pt>
                <c:pt idx="64940">
                  <c:v>1202</c:v>
                </c:pt>
                <c:pt idx="64941">
                  <c:v>1168</c:v>
                </c:pt>
                <c:pt idx="64942">
                  <c:v>1113</c:v>
                </c:pt>
                <c:pt idx="64943">
                  <c:v>1061</c:v>
                </c:pt>
                <c:pt idx="64944">
                  <c:v>1008</c:v>
                </c:pt>
                <c:pt idx="64945">
                  <c:v>976</c:v>
                </c:pt>
                <c:pt idx="64946">
                  <c:v>967</c:v>
                </c:pt>
                <c:pt idx="64947">
                  <c:v>968</c:v>
                </c:pt>
                <c:pt idx="64948">
                  <c:v>969</c:v>
                </c:pt>
                <c:pt idx="64949">
                  <c:v>995</c:v>
                </c:pt>
                <c:pt idx="64950">
                  <c:v>1026</c:v>
                </c:pt>
                <c:pt idx="64951">
                  <c:v>1166</c:v>
                </c:pt>
                <c:pt idx="64952">
                  <c:v>1278</c:v>
                </c:pt>
                <c:pt idx="64953">
                  <c:v>1332</c:v>
                </c:pt>
                <c:pt idx="64954">
                  <c:v>1367</c:v>
                </c:pt>
                <c:pt idx="64955">
                  <c:v>1383</c:v>
                </c:pt>
                <c:pt idx="64956">
                  <c:v>1409</c:v>
                </c:pt>
                <c:pt idx="64957">
                  <c:v>1438</c:v>
                </c:pt>
                <c:pt idx="64958">
                  <c:v>1429</c:v>
                </c:pt>
                <c:pt idx="64959">
                  <c:v>1396</c:v>
                </c:pt>
                <c:pt idx="64960">
                  <c:v>1304</c:v>
                </c:pt>
                <c:pt idx="64961">
                  <c:v>1230</c:v>
                </c:pt>
                <c:pt idx="64962">
                  <c:v>1311</c:v>
                </c:pt>
                <c:pt idx="64963">
                  <c:v>1303</c:v>
                </c:pt>
                <c:pt idx="64964">
                  <c:v>1264</c:v>
                </c:pt>
                <c:pt idx="64965">
                  <c:v>1237</c:v>
                </c:pt>
                <c:pt idx="64966">
                  <c:v>1198</c:v>
                </c:pt>
                <c:pt idx="64967">
                  <c:v>1112</c:v>
                </c:pt>
                <c:pt idx="64968">
                  <c:v>1067</c:v>
                </c:pt>
                <c:pt idx="64969">
                  <c:v>1024</c:v>
                </c:pt>
                <c:pt idx="64970">
                  <c:v>997</c:v>
                </c:pt>
                <c:pt idx="64971">
                  <c:v>981</c:v>
                </c:pt>
                <c:pt idx="64972">
                  <c:v>997</c:v>
                </c:pt>
                <c:pt idx="64973">
                  <c:v>990</c:v>
                </c:pt>
                <c:pt idx="64974">
                  <c:v>1061</c:v>
                </c:pt>
                <c:pt idx="64975">
                  <c:v>1260</c:v>
                </c:pt>
                <c:pt idx="64976">
                  <c:v>1373</c:v>
                </c:pt>
                <c:pt idx="64977">
                  <c:v>1460</c:v>
                </c:pt>
                <c:pt idx="64978">
                  <c:v>1506</c:v>
                </c:pt>
                <c:pt idx="64979">
                  <c:v>1522</c:v>
                </c:pt>
                <c:pt idx="64980">
                  <c:v>1523</c:v>
                </c:pt>
                <c:pt idx="64981">
                  <c:v>1516</c:v>
                </c:pt>
                <c:pt idx="64982">
                  <c:v>1499</c:v>
                </c:pt>
                <c:pt idx="64983">
                  <c:v>1446</c:v>
                </c:pt>
                <c:pt idx="64984">
                  <c:v>1373</c:v>
                </c:pt>
                <c:pt idx="64985">
                  <c:v>1284</c:v>
                </c:pt>
                <c:pt idx="64986">
                  <c:v>1377</c:v>
                </c:pt>
                <c:pt idx="64987">
                  <c:v>1380</c:v>
                </c:pt>
                <c:pt idx="64988">
                  <c:v>1334</c:v>
                </c:pt>
                <c:pt idx="64989">
                  <c:v>1286</c:v>
                </c:pt>
                <c:pt idx="64990">
                  <c:v>1241</c:v>
                </c:pt>
                <c:pt idx="64991">
                  <c:v>1179</c:v>
                </c:pt>
                <c:pt idx="64992">
                  <c:v>1153</c:v>
                </c:pt>
                <c:pt idx="64993">
                  <c:v>1112</c:v>
                </c:pt>
                <c:pt idx="64994">
                  <c:v>1075</c:v>
                </c:pt>
                <c:pt idx="64995">
                  <c:v>1059</c:v>
                </c:pt>
                <c:pt idx="64996">
                  <c:v>1013</c:v>
                </c:pt>
                <c:pt idx="64997">
                  <c:v>993</c:v>
                </c:pt>
                <c:pt idx="64998">
                  <c:v>1008</c:v>
                </c:pt>
                <c:pt idx="64999">
                  <c:v>1124</c:v>
                </c:pt>
                <c:pt idx="65000">
                  <c:v>1233</c:v>
                </c:pt>
                <c:pt idx="65001">
                  <c:v>1342</c:v>
                </c:pt>
                <c:pt idx="65002">
                  <c:v>1389</c:v>
                </c:pt>
                <c:pt idx="65003">
                  <c:v>1385</c:v>
                </c:pt>
                <c:pt idx="65004">
                  <c:v>1360</c:v>
                </c:pt>
                <c:pt idx="65005">
                  <c:v>1360</c:v>
                </c:pt>
                <c:pt idx="65006">
                  <c:v>1345</c:v>
                </c:pt>
                <c:pt idx="65007">
                  <c:v>1301</c:v>
                </c:pt>
                <c:pt idx="65008">
                  <c:v>1284</c:v>
                </c:pt>
                <c:pt idx="65009">
                  <c:v>1245</c:v>
                </c:pt>
                <c:pt idx="65010">
                  <c:v>1331</c:v>
                </c:pt>
                <c:pt idx="65011">
                  <c:v>1334</c:v>
                </c:pt>
                <c:pt idx="65012">
                  <c:v>1303</c:v>
                </c:pt>
                <c:pt idx="65013">
                  <c:v>1263</c:v>
                </c:pt>
                <c:pt idx="65014">
                  <c:v>1235</c:v>
                </c:pt>
                <c:pt idx="65015">
                  <c:v>1168</c:v>
                </c:pt>
                <c:pt idx="65016">
                  <c:v>1119</c:v>
                </c:pt>
                <c:pt idx="65017">
                  <c:v>1091</c:v>
                </c:pt>
                <c:pt idx="65018">
                  <c:v>1056</c:v>
                </c:pt>
                <c:pt idx="65019">
                  <c:v>1037</c:v>
                </c:pt>
                <c:pt idx="65020">
                  <c:v>991</c:v>
                </c:pt>
                <c:pt idx="65021">
                  <c:v>931</c:v>
                </c:pt>
                <c:pt idx="65022">
                  <c:v>938</c:v>
                </c:pt>
                <c:pt idx="65023">
                  <c:v>994</c:v>
                </c:pt>
                <c:pt idx="65024">
                  <c:v>1048</c:v>
                </c:pt>
                <c:pt idx="65025">
                  <c:v>1094</c:v>
                </c:pt>
                <c:pt idx="65026">
                  <c:v>1168</c:v>
                </c:pt>
                <c:pt idx="65027">
                  <c:v>1204</c:v>
                </c:pt>
                <c:pt idx="65028">
                  <c:v>1216</c:v>
                </c:pt>
                <c:pt idx="65029">
                  <c:v>1213</c:v>
                </c:pt>
                <c:pt idx="65030">
                  <c:v>1224</c:v>
                </c:pt>
                <c:pt idx="65031">
                  <c:v>1177</c:v>
                </c:pt>
                <c:pt idx="65032">
                  <c:v>1165</c:v>
                </c:pt>
                <c:pt idx="65033">
                  <c:v>1150</c:v>
                </c:pt>
                <c:pt idx="65034">
                  <c:v>1238</c:v>
                </c:pt>
                <c:pt idx="65035">
                  <c:v>1247</c:v>
                </c:pt>
                <c:pt idx="65036">
                  <c:v>1254</c:v>
                </c:pt>
                <c:pt idx="65037">
                  <c:v>1232</c:v>
                </c:pt>
                <c:pt idx="65038">
                  <c:v>1175</c:v>
                </c:pt>
                <c:pt idx="65039">
                  <c:v>1122</c:v>
                </c:pt>
                <c:pt idx="65040">
                  <c:v>1078</c:v>
                </c:pt>
                <c:pt idx="65041">
                  <c:v>1007</c:v>
                </c:pt>
                <c:pt idx="65042">
                  <c:v>1002</c:v>
                </c:pt>
                <c:pt idx="65043">
                  <c:v>986</c:v>
                </c:pt>
                <c:pt idx="65044">
                  <c:v>983</c:v>
                </c:pt>
                <c:pt idx="65045">
                  <c:v>994</c:v>
                </c:pt>
                <c:pt idx="65046">
                  <c:v>1065</c:v>
                </c:pt>
                <c:pt idx="65047">
                  <c:v>1272</c:v>
                </c:pt>
                <c:pt idx="65048">
                  <c:v>1426</c:v>
                </c:pt>
                <c:pt idx="65049">
                  <c:v>1530</c:v>
                </c:pt>
                <c:pt idx="65050">
                  <c:v>1541</c:v>
                </c:pt>
                <c:pt idx="65051">
                  <c:v>1561</c:v>
                </c:pt>
                <c:pt idx="65052">
                  <c:v>1533</c:v>
                </c:pt>
                <c:pt idx="65053">
                  <c:v>1514</c:v>
                </c:pt>
                <c:pt idx="65054">
                  <c:v>1488</c:v>
                </c:pt>
                <c:pt idx="65055">
                  <c:v>1470</c:v>
                </c:pt>
                <c:pt idx="65056">
                  <c:v>1390</c:v>
                </c:pt>
                <c:pt idx="65057">
                  <c:v>1304</c:v>
                </c:pt>
                <c:pt idx="65058">
                  <c:v>1383</c:v>
                </c:pt>
                <c:pt idx="65059">
                  <c:v>1352</c:v>
                </c:pt>
                <c:pt idx="65060">
                  <c:v>1317</c:v>
                </c:pt>
                <c:pt idx="65061">
                  <c:v>1292</c:v>
                </c:pt>
                <c:pt idx="65062">
                  <c:v>1230</c:v>
                </c:pt>
                <c:pt idx="65063">
                  <c:v>1156</c:v>
                </c:pt>
                <c:pt idx="65064">
                  <c:v>1104</c:v>
                </c:pt>
                <c:pt idx="65065">
                  <c:v>1063</c:v>
                </c:pt>
                <c:pt idx="65066">
                  <c:v>1031</c:v>
                </c:pt>
                <c:pt idx="65067">
                  <c:v>1012</c:v>
                </c:pt>
                <c:pt idx="65068">
                  <c:v>1015</c:v>
                </c:pt>
                <c:pt idx="65069">
                  <c:v>994</c:v>
                </c:pt>
                <c:pt idx="65070">
                  <c:v>1054</c:v>
                </c:pt>
                <c:pt idx="65071">
                  <c:v>1232</c:v>
                </c:pt>
                <c:pt idx="65072">
                  <c:v>1379</c:v>
                </c:pt>
                <c:pt idx="65073">
                  <c:v>1497</c:v>
                </c:pt>
                <c:pt idx="65074">
                  <c:v>1542</c:v>
                </c:pt>
                <c:pt idx="65075">
                  <c:v>1563</c:v>
                </c:pt>
                <c:pt idx="65076">
                  <c:v>1566</c:v>
                </c:pt>
                <c:pt idx="65077">
                  <c:v>1592</c:v>
                </c:pt>
                <c:pt idx="65078">
                  <c:v>1612</c:v>
                </c:pt>
                <c:pt idx="65079">
                  <c:v>1544</c:v>
                </c:pt>
                <c:pt idx="65080">
                  <c:v>1457</c:v>
                </c:pt>
                <c:pt idx="65081">
                  <c:v>1359</c:v>
                </c:pt>
                <c:pt idx="65082">
                  <c:v>1443</c:v>
                </c:pt>
                <c:pt idx="65083">
                  <c:v>1406</c:v>
                </c:pt>
                <c:pt idx="65084">
                  <c:v>1368</c:v>
                </c:pt>
                <c:pt idx="65085">
                  <c:v>1335</c:v>
                </c:pt>
                <c:pt idx="65086">
                  <c:v>1276</c:v>
                </c:pt>
                <c:pt idx="65087">
                  <c:v>1207</c:v>
                </c:pt>
                <c:pt idx="65088">
                  <c:v>1169</c:v>
                </c:pt>
                <c:pt idx="65089">
                  <c:v>1121</c:v>
                </c:pt>
                <c:pt idx="65090">
                  <c:v>1103</c:v>
                </c:pt>
                <c:pt idx="65091">
                  <c:v>1078</c:v>
                </c:pt>
                <c:pt idx="65092">
                  <c:v>1069</c:v>
                </c:pt>
                <c:pt idx="65093">
                  <c:v>1091</c:v>
                </c:pt>
                <c:pt idx="65094">
                  <c:v>1127</c:v>
                </c:pt>
                <c:pt idx="65095">
                  <c:v>1309</c:v>
                </c:pt>
                <c:pt idx="65096">
                  <c:v>1393</c:v>
                </c:pt>
                <c:pt idx="65097">
                  <c:v>1466</c:v>
                </c:pt>
                <c:pt idx="65098">
                  <c:v>1499</c:v>
                </c:pt>
                <c:pt idx="65099">
                  <c:v>1471</c:v>
                </c:pt>
                <c:pt idx="65100">
                  <c:v>1437</c:v>
                </c:pt>
                <c:pt idx="65101">
                  <c:v>1403</c:v>
                </c:pt>
                <c:pt idx="65102">
                  <c:v>1409</c:v>
                </c:pt>
                <c:pt idx="65103">
                  <c:v>1368</c:v>
                </c:pt>
                <c:pt idx="65104">
                  <c:v>1297</c:v>
                </c:pt>
                <c:pt idx="65105">
                  <c:v>1237</c:v>
                </c:pt>
                <c:pt idx="65106">
                  <c:v>1315</c:v>
                </c:pt>
                <c:pt idx="65107">
                  <c:v>1300</c:v>
                </c:pt>
                <c:pt idx="65108">
                  <c:v>1273</c:v>
                </c:pt>
                <c:pt idx="65109">
                  <c:v>1217</c:v>
                </c:pt>
                <c:pt idx="65110">
                  <c:v>1166</c:v>
                </c:pt>
                <c:pt idx="65111">
                  <c:v>1109</c:v>
                </c:pt>
                <c:pt idx="65112">
                  <c:v>1059</c:v>
                </c:pt>
                <c:pt idx="65113">
                  <c:v>1014</c:v>
                </c:pt>
                <c:pt idx="65114">
                  <c:v>978</c:v>
                </c:pt>
                <c:pt idx="65115">
                  <c:v>964</c:v>
                </c:pt>
                <c:pt idx="65116">
                  <c:v>975</c:v>
                </c:pt>
                <c:pt idx="65117">
                  <c:v>1005</c:v>
                </c:pt>
                <c:pt idx="65118">
                  <c:v>1032</c:v>
                </c:pt>
                <c:pt idx="65119">
                  <c:v>1195</c:v>
                </c:pt>
                <c:pt idx="65120">
                  <c:v>1314</c:v>
                </c:pt>
                <c:pt idx="65121">
                  <c:v>1380</c:v>
                </c:pt>
                <c:pt idx="65122">
                  <c:v>1433</c:v>
                </c:pt>
                <c:pt idx="65123">
                  <c:v>1445</c:v>
                </c:pt>
                <c:pt idx="65124">
                  <c:v>1429</c:v>
                </c:pt>
                <c:pt idx="65125">
                  <c:v>1455</c:v>
                </c:pt>
                <c:pt idx="65126">
                  <c:v>1436</c:v>
                </c:pt>
                <c:pt idx="65127">
                  <c:v>1394</c:v>
                </c:pt>
                <c:pt idx="65128">
                  <c:v>1316</c:v>
                </c:pt>
                <c:pt idx="65129">
                  <c:v>1255</c:v>
                </c:pt>
                <c:pt idx="65130">
                  <c:v>1295</c:v>
                </c:pt>
                <c:pt idx="65131">
                  <c:v>1271</c:v>
                </c:pt>
                <c:pt idx="65132">
                  <c:v>1212</c:v>
                </c:pt>
                <c:pt idx="65133">
                  <c:v>1203</c:v>
                </c:pt>
                <c:pt idx="65134">
                  <c:v>1149</c:v>
                </c:pt>
                <c:pt idx="65135">
                  <c:v>1084</c:v>
                </c:pt>
                <c:pt idx="65136">
                  <c:v>1021</c:v>
                </c:pt>
                <c:pt idx="65137">
                  <c:v>1002</c:v>
                </c:pt>
                <c:pt idx="65138">
                  <c:v>983</c:v>
                </c:pt>
                <c:pt idx="65139">
                  <c:v>965</c:v>
                </c:pt>
                <c:pt idx="65140">
                  <c:v>971</c:v>
                </c:pt>
                <c:pt idx="65141">
                  <c:v>965</c:v>
                </c:pt>
                <c:pt idx="65142">
                  <c:v>1045</c:v>
                </c:pt>
                <c:pt idx="65143">
                  <c:v>1256</c:v>
                </c:pt>
                <c:pt idx="65144">
                  <c:v>1367</c:v>
                </c:pt>
                <c:pt idx="65145">
                  <c:v>1435</c:v>
                </c:pt>
                <c:pt idx="65146">
                  <c:v>1430</c:v>
                </c:pt>
                <c:pt idx="65147">
                  <c:v>1457</c:v>
                </c:pt>
                <c:pt idx="65148">
                  <c:v>1491</c:v>
                </c:pt>
                <c:pt idx="65149">
                  <c:v>1479</c:v>
                </c:pt>
                <c:pt idx="65150">
                  <c:v>1460</c:v>
                </c:pt>
                <c:pt idx="65151">
                  <c:v>1392</c:v>
                </c:pt>
                <c:pt idx="65152">
                  <c:v>1271</c:v>
                </c:pt>
                <c:pt idx="65153">
                  <c:v>1227</c:v>
                </c:pt>
                <c:pt idx="65154">
                  <c:v>1285</c:v>
                </c:pt>
                <c:pt idx="65155">
                  <c:v>1263</c:v>
                </c:pt>
                <c:pt idx="65156">
                  <c:v>1223</c:v>
                </c:pt>
                <c:pt idx="65157">
                  <c:v>1168</c:v>
                </c:pt>
                <c:pt idx="65158">
                  <c:v>1114</c:v>
                </c:pt>
                <c:pt idx="65159">
                  <c:v>1056</c:v>
                </c:pt>
                <c:pt idx="65160">
                  <c:v>1013</c:v>
                </c:pt>
                <c:pt idx="65161">
                  <c:v>981</c:v>
                </c:pt>
                <c:pt idx="65162">
                  <c:v>959</c:v>
                </c:pt>
                <c:pt idx="65163">
                  <c:v>940</c:v>
                </c:pt>
                <c:pt idx="65164">
                  <c:v>944</c:v>
                </c:pt>
                <c:pt idx="65165">
                  <c:v>930</c:v>
                </c:pt>
                <c:pt idx="65166">
                  <c:v>943</c:v>
                </c:pt>
                <c:pt idx="65167">
                  <c:v>1069</c:v>
                </c:pt>
                <c:pt idx="65168">
                  <c:v>1206</c:v>
                </c:pt>
                <c:pt idx="65169">
                  <c:v>1288</c:v>
                </c:pt>
                <c:pt idx="65170">
                  <c:v>1335</c:v>
                </c:pt>
                <c:pt idx="65171">
                  <c:v>1337</c:v>
                </c:pt>
                <c:pt idx="65172">
                  <c:v>1312</c:v>
                </c:pt>
                <c:pt idx="65173">
                  <c:v>1305</c:v>
                </c:pt>
                <c:pt idx="65174">
                  <c:v>1270</c:v>
                </c:pt>
                <c:pt idx="65175">
                  <c:v>1247</c:v>
                </c:pt>
                <c:pt idx="65176">
                  <c:v>1213</c:v>
                </c:pt>
                <c:pt idx="65177">
                  <c:v>1187</c:v>
                </c:pt>
                <c:pt idx="65178">
                  <c:v>1279</c:v>
                </c:pt>
                <c:pt idx="65179">
                  <c:v>1277</c:v>
                </c:pt>
                <c:pt idx="65180">
                  <c:v>1249</c:v>
                </c:pt>
                <c:pt idx="65181">
                  <c:v>1216</c:v>
                </c:pt>
                <c:pt idx="65182">
                  <c:v>1177</c:v>
                </c:pt>
                <c:pt idx="65183">
                  <c:v>1130</c:v>
                </c:pt>
                <c:pt idx="65184">
                  <c:v>1070</c:v>
                </c:pt>
                <c:pt idx="65185">
                  <c:v>1026</c:v>
                </c:pt>
                <c:pt idx="65186">
                  <c:v>1016</c:v>
                </c:pt>
                <c:pt idx="65187">
                  <c:v>983</c:v>
                </c:pt>
                <c:pt idx="65188">
                  <c:v>976</c:v>
                </c:pt>
                <c:pt idx="65189">
                  <c:v>954</c:v>
                </c:pt>
                <c:pt idx="65190">
                  <c:v>932</c:v>
                </c:pt>
                <c:pt idx="65191">
                  <c:v>963</c:v>
                </c:pt>
                <c:pt idx="65192">
                  <c:v>996</c:v>
                </c:pt>
                <c:pt idx="65193">
                  <c:v>1039</c:v>
                </c:pt>
                <c:pt idx="65194">
                  <c:v>1071</c:v>
                </c:pt>
                <c:pt idx="65195">
                  <c:v>1083</c:v>
                </c:pt>
                <c:pt idx="65196">
                  <c:v>1092</c:v>
                </c:pt>
                <c:pt idx="65197">
                  <c:v>1097</c:v>
                </c:pt>
                <c:pt idx="65198">
                  <c:v>1101</c:v>
                </c:pt>
                <c:pt idx="65199">
                  <c:v>1090</c:v>
                </c:pt>
                <c:pt idx="65200">
                  <c:v>1069</c:v>
                </c:pt>
                <c:pt idx="65201">
                  <c:v>1068</c:v>
                </c:pt>
                <c:pt idx="65202">
                  <c:v>1149</c:v>
                </c:pt>
                <c:pt idx="65203">
                  <c:v>1168</c:v>
                </c:pt>
                <c:pt idx="65204">
                  <c:v>1161</c:v>
                </c:pt>
                <c:pt idx="65205">
                  <c:v>1129</c:v>
                </c:pt>
                <c:pt idx="65206">
                  <c:v>1073</c:v>
                </c:pt>
                <c:pt idx="65207">
                  <c:v>1019</c:v>
                </c:pt>
                <c:pt idx="65208">
                  <c:v>977</c:v>
                </c:pt>
                <c:pt idx="65209">
                  <c:v>938</c:v>
                </c:pt>
                <c:pt idx="65210">
                  <c:v>912</c:v>
                </c:pt>
                <c:pt idx="65211">
                  <c:v>914</c:v>
                </c:pt>
                <c:pt idx="65212">
                  <c:v>925</c:v>
                </c:pt>
                <c:pt idx="65213">
                  <c:v>962</c:v>
                </c:pt>
                <c:pt idx="65214">
                  <c:v>997</c:v>
                </c:pt>
                <c:pt idx="65215">
                  <c:v>1173</c:v>
                </c:pt>
                <c:pt idx="65216">
                  <c:v>1296</c:v>
                </c:pt>
                <c:pt idx="65217">
                  <c:v>1344</c:v>
                </c:pt>
                <c:pt idx="65218">
                  <c:v>1384</c:v>
                </c:pt>
                <c:pt idx="65219">
                  <c:v>1377</c:v>
                </c:pt>
                <c:pt idx="65220">
                  <c:v>1386</c:v>
                </c:pt>
                <c:pt idx="65221">
                  <c:v>1421</c:v>
                </c:pt>
                <c:pt idx="65222">
                  <c:v>1380</c:v>
                </c:pt>
                <c:pt idx="65223">
                  <c:v>1328</c:v>
                </c:pt>
                <c:pt idx="65224">
                  <c:v>1287</c:v>
                </c:pt>
                <c:pt idx="65225">
                  <c:v>1224</c:v>
                </c:pt>
                <c:pt idx="65226">
                  <c:v>1296</c:v>
                </c:pt>
                <c:pt idx="65227">
                  <c:v>1284</c:v>
                </c:pt>
                <c:pt idx="65228">
                  <c:v>1248</c:v>
                </c:pt>
                <c:pt idx="65229">
                  <c:v>1210</c:v>
                </c:pt>
                <c:pt idx="65230">
                  <c:v>1143</c:v>
                </c:pt>
                <c:pt idx="65231">
                  <c:v>1087</c:v>
                </c:pt>
                <c:pt idx="65232">
                  <c:v>1035</c:v>
                </c:pt>
                <c:pt idx="65233">
                  <c:v>1000</c:v>
                </c:pt>
                <c:pt idx="65234">
                  <c:v>982</c:v>
                </c:pt>
                <c:pt idx="65235">
                  <c:v>962</c:v>
                </c:pt>
                <c:pt idx="65236">
                  <c:v>972</c:v>
                </c:pt>
                <c:pt idx="65237">
                  <c:v>983</c:v>
                </c:pt>
                <c:pt idx="65238">
                  <c:v>1033</c:v>
                </c:pt>
                <c:pt idx="65239">
                  <c:v>1207</c:v>
                </c:pt>
                <c:pt idx="65240">
                  <c:v>1315</c:v>
                </c:pt>
                <c:pt idx="65241">
                  <c:v>1391</c:v>
                </c:pt>
                <c:pt idx="65242">
                  <c:v>1437</c:v>
                </c:pt>
                <c:pt idx="65243">
                  <c:v>1415</c:v>
                </c:pt>
                <c:pt idx="65244">
                  <c:v>1445</c:v>
                </c:pt>
                <c:pt idx="65245">
                  <c:v>1480</c:v>
                </c:pt>
                <c:pt idx="65246">
                  <c:v>1469</c:v>
                </c:pt>
                <c:pt idx="65247">
                  <c:v>1444</c:v>
                </c:pt>
                <c:pt idx="65248">
                  <c:v>1364</c:v>
                </c:pt>
                <c:pt idx="65249">
                  <c:v>1255</c:v>
                </c:pt>
                <c:pt idx="65250">
                  <c:v>1337</c:v>
                </c:pt>
                <c:pt idx="65251">
                  <c:v>1342</c:v>
                </c:pt>
                <c:pt idx="65252">
                  <c:v>1306</c:v>
                </c:pt>
                <c:pt idx="65253">
                  <c:v>1260</c:v>
                </c:pt>
                <c:pt idx="65254">
                  <c:v>1209</c:v>
                </c:pt>
                <c:pt idx="65255">
                  <c:v>1138</c:v>
                </c:pt>
                <c:pt idx="65256">
                  <c:v>1090</c:v>
                </c:pt>
                <c:pt idx="65257">
                  <c:v>1045</c:v>
                </c:pt>
                <c:pt idx="65258">
                  <c:v>1016</c:v>
                </c:pt>
                <c:pt idx="65259">
                  <c:v>985</c:v>
                </c:pt>
                <c:pt idx="65260">
                  <c:v>991</c:v>
                </c:pt>
                <c:pt idx="65261">
                  <c:v>1007</c:v>
                </c:pt>
                <c:pt idx="65262">
                  <c:v>1038</c:v>
                </c:pt>
                <c:pt idx="65263">
                  <c:v>1230</c:v>
                </c:pt>
                <c:pt idx="65264">
                  <c:v>1337</c:v>
                </c:pt>
                <c:pt idx="65265">
                  <c:v>1427</c:v>
                </c:pt>
                <c:pt idx="65266">
                  <c:v>1484</c:v>
                </c:pt>
                <c:pt idx="65267">
                  <c:v>1513</c:v>
                </c:pt>
                <c:pt idx="65268">
                  <c:v>1519</c:v>
                </c:pt>
                <c:pt idx="65269">
                  <c:v>1540</c:v>
                </c:pt>
                <c:pt idx="65270">
                  <c:v>1528</c:v>
                </c:pt>
                <c:pt idx="65271">
                  <c:v>1484</c:v>
                </c:pt>
                <c:pt idx="65272">
                  <c:v>1373</c:v>
                </c:pt>
                <c:pt idx="65273">
                  <c:v>1306</c:v>
                </c:pt>
                <c:pt idx="65274">
                  <c:v>1377</c:v>
                </c:pt>
                <c:pt idx="65275">
                  <c:v>1372</c:v>
                </c:pt>
                <c:pt idx="65276">
                  <c:v>1341</c:v>
                </c:pt>
                <c:pt idx="65277">
                  <c:v>1292</c:v>
                </c:pt>
                <c:pt idx="65278">
                  <c:v>1230</c:v>
                </c:pt>
                <c:pt idx="65279">
                  <c:v>1158</c:v>
                </c:pt>
                <c:pt idx="65280">
                  <c:v>1107</c:v>
                </c:pt>
                <c:pt idx="65281">
                  <c:v>1070</c:v>
                </c:pt>
                <c:pt idx="65282">
                  <c:v>1042</c:v>
                </c:pt>
                <c:pt idx="65283">
                  <c:v>1021</c:v>
                </c:pt>
                <c:pt idx="65284">
                  <c:v>1023</c:v>
                </c:pt>
                <c:pt idx="65285">
                  <c:v>1040</c:v>
                </c:pt>
                <c:pt idx="65286">
                  <c:v>1093</c:v>
                </c:pt>
                <c:pt idx="65287">
                  <c:v>1238</c:v>
                </c:pt>
                <c:pt idx="65288">
                  <c:v>1360</c:v>
                </c:pt>
                <c:pt idx="65289">
                  <c:v>1470</c:v>
                </c:pt>
                <c:pt idx="65290">
                  <c:v>1537</c:v>
                </c:pt>
                <c:pt idx="65291">
                  <c:v>1547</c:v>
                </c:pt>
                <c:pt idx="65292">
                  <c:v>1558</c:v>
                </c:pt>
                <c:pt idx="65293">
                  <c:v>1578</c:v>
                </c:pt>
                <c:pt idx="65294">
                  <c:v>1562</c:v>
                </c:pt>
                <c:pt idx="65295">
                  <c:v>1514</c:v>
                </c:pt>
                <c:pt idx="65296">
                  <c:v>1423</c:v>
                </c:pt>
                <c:pt idx="65297">
                  <c:v>1354</c:v>
                </c:pt>
                <c:pt idx="65298">
                  <c:v>1427</c:v>
                </c:pt>
                <c:pt idx="65299">
                  <c:v>1417</c:v>
                </c:pt>
                <c:pt idx="65300">
                  <c:v>1380</c:v>
                </c:pt>
                <c:pt idx="65301">
                  <c:v>1341</c:v>
                </c:pt>
                <c:pt idx="65302">
                  <c:v>1288</c:v>
                </c:pt>
                <c:pt idx="65303">
                  <c:v>1222</c:v>
                </c:pt>
                <c:pt idx="65304">
                  <c:v>1153</c:v>
                </c:pt>
                <c:pt idx="65305">
                  <c:v>1101</c:v>
                </c:pt>
                <c:pt idx="65306">
                  <c:v>1049</c:v>
                </c:pt>
                <c:pt idx="65307">
                  <c:v>1023</c:v>
                </c:pt>
                <c:pt idx="65308">
                  <c:v>1031</c:v>
                </c:pt>
                <c:pt idx="65309">
                  <c:v>1038</c:v>
                </c:pt>
                <c:pt idx="65310">
                  <c:v>1057</c:v>
                </c:pt>
                <c:pt idx="65311">
                  <c:v>1229</c:v>
                </c:pt>
                <c:pt idx="65312">
                  <c:v>1360</c:v>
                </c:pt>
                <c:pt idx="65313">
                  <c:v>1454</c:v>
                </c:pt>
                <c:pt idx="65314">
                  <c:v>1502</c:v>
                </c:pt>
                <c:pt idx="65315">
                  <c:v>1505</c:v>
                </c:pt>
                <c:pt idx="65316">
                  <c:v>1518</c:v>
                </c:pt>
                <c:pt idx="65317">
                  <c:v>1562</c:v>
                </c:pt>
                <c:pt idx="65318">
                  <c:v>1539</c:v>
                </c:pt>
                <c:pt idx="65319">
                  <c:v>1451</c:v>
                </c:pt>
                <c:pt idx="65320">
                  <c:v>1344</c:v>
                </c:pt>
                <c:pt idx="65321">
                  <c:v>1271</c:v>
                </c:pt>
                <c:pt idx="65322">
                  <c:v>1313</c:v>
                </c:pt>
                <c:pt idx="65323">
                  <c:v>1301</c:v>
                </c:pt>
                <c:pt idx="65324">
                  <c:v>1265</c:v>
                </c:pt>
                <c:pt idx="65325">
                  <c:v>1211</c:v>
                </c:pt>
                <c:pt idx="65326">
                  <c:v>1162</c:v>
                </c:pt>
                <c:pt idx="65327">
                  <c:v>1097</c:v>
                </c:pt>
                <c:pt idx="65328">
                  <c:v>1054</c:v>
                </c:pt>
                <c:pt idx="65329">
                  <c:v>1022</c:v>
                </c:pt>
                <c:pt idx="65330">
                  <c:v>989</c:v>
                </c:pt>
                <c:pt idx="65331">
                  <c:v>964</c:v>
                </c:pt>
                <c:pt idx="65332">
                  <c:v>961</c:v>
                </c:pt>
                <c:pt idx="65333">
                  <c:v>957</c:v>
                </c:pt>
                <c:pt idx="65334">
                  <c:v>951</c:v>
                </c:pt>
                <c:pt idx="65335">
                  <c:v>1067</c:v>
                </c:pt>
                <c:pt idx="65336">
                  <c:v>1192</c:v>
                </c:pt>
                <c:pt idx="65337">
                  <c:v>1294</c:v>
                </c:pt>
                <c:pt idx="65338">
                  <c:v>1343</c:v>
                </c:pt>
                <c:pt idx="65339">
                  <c:v>1312</c:v>
                </c:pt>
                <c:pt idx="65340">
                  <c:v>1296</c:v>
                </c:pt>
                <c:pt idx="65341">
                  <c:v>1286</c:v>
                </c:pt>
                <c:pt idx="65342">
                  <c:v>1290</c:v>
                </c:pt>
                <c:pt idx="65343">
                  <c:v>1258</c:v>
                </c:pt>
                <c:pt idx="65344">
                  <c:v>1188</c:v>
                </c:pt>
                <c:pt idx="65345">
                  <c:v>1189</c:v>
                </c:pt>
                <c:pt idx="65346">
                  <c:v>1297</c:v>
                </c:pt>
                <c:pt idx="65347">
                  <c:v>1291</c:v>
                </c:pt>
                <c:pt idx="65348">
                  <c:v>1282</c:v>
                </c:pt>
                <c:pt idx="65349">
                  <c:v>1219</c:v>
                </c:pt>
                <c:pt idx="65350">
                  <c:v>1174</c:v>
                </c:pt>
                <c:pt idx="65351">
                  <c:v>1136</c:v>
                </c:pt>
                <c:pt idx="65352">
                  <c:v>1098</c:v>
                </c:pt>
                <c:pt idx="65353">
                  <c:v>1062</c:v>
                </c:pt>
                <c:pt idx="65354">
                  <c:v>1033</c:v>
                </c:pt>
                <c:pt idx="65355">
                  <c:v>1002</c:v>
                </c:pt>
                <c:pt idx="65356">
                  <c:v>989</c:v>
                </c:pt>
                <c:pt idx="65357">
                  <c:v>951</c:v>
                </c:pt>
                <c:pt idx="65358">
                  <c:v>914</c:v>
                </c:pt>
                <c:pt idx="65359">
                  <c:v>969</c:v>
                </c:pt>
                <c:pt idx="65360">
                  <c:v>1029</c:v>
                </c:pt>
                <c:pt idx="65361">
                  <c:v>1084</c:v>
                </c:pt>
                <c:pt idx="65362">
                  <c:v>1155</c:v>
                </c:pt>
                <c:pt idx="65363">
                  <c:v>1173</c:v>
                </c:pt>
                <c:pt idx="65364">
                  <c:v>1182</c:v>
                </c:pt>
                <c:pt idx="65365">
                  <c:v>1165</c:v>
                </c:pt>
                <c:pt idx="65366">
                  <c:v>1142</c:v>
                </c:pt>
                <c:pt idx="65367">
                  <c:v>1140</c:v>
                </c:pt>
                <c:pt idx="65368">
                  <c:v>1135</c:v>
                </c:pt>
                <c:pt idx="65369">
                  <c:v>1125</c:v>
                </c:pt>
                <c:pt idx="65370">
                  <c:v>1204</c:v>
                </c:pt>
                <c:pt idx="65371">
                  <c:v>1233</c:v>
                </c:pt>
                <c:pt idx="65372">
                  <c:v>1240</c:v>
                </c:pt>
                <c:pt idx="65373">
                  <c:v>1226</c:v>
                </c:pt>
                <c:pt idx="65374">
                  <c:v>1175</c:v>
                </c:pt>
                <c:pt idx="65375">
                  <c:v>1117</c:v>
                </c:pt>
                <c:pt idx="65376">
                  <c:v>1072</c:v>
                </c:pt>
                <c:pt idx="65377">
                  <c:v>1041</c:v>
                </c:pt>
                <c:pt idx="65378">
                  <c:v>1005</c:v>
                </c:pt>
                <c:pt idx="65379">
                  <c:v>994</c:v>
                </c:pt>
                <c:pt idx="65380">
                  <c:v>995</c:v>
                </c:pt>
                <c:pt idx="65381">
                  <c:v>1013</c:v>
                </c:pt>
                <c:pt idx="65382">
                  <c:v>1053</c:v>
                </c:pt>
                <c:pt idx="65383">
                  <c:v>1243</c:v>
                </c:pt>
                <c:pt idx="65384">
                  <c:v>1395</c:v>
                </c:pt>
                <c:pt idx="65385">
                  <c:v>1486</c:v>
                </c:pt>
                <c:pt idx="65386">
                  <c:v>1500</c:v>
                </c:pt>
                <c:pt idx="65387">
                  <c:v>1487</c:v>
                </c:pt>
                <c:pt idx="65388">
                  <c:v>1462</c:v>
                </c:pt>
                <c:pt idx="65389">
                  <c:v>1471</c:v>
                </c:pt>
                <c:pt idx="65390">
                  <c:v>1445</c:v>
                </c:pt>
                <c:pt idx="65391">
                  <c:v>1392</c:v>
                </c:pt>
                <c:pt idx="65392">
                  <c:v>1297</c:v>
                </c:pt>
                <c:pt idx="65393">
                  <c:v>1241</c:v>
                </c:pt>
                <c:pt idx="65394">
                  <c:v>1290</c:v>
                </c:pt>
                <c:pt idx="65395">
                  <c:v>1275</c:v>
                </c:pt>
                <c:pt idx="65396">
                  <c:v>1233</c:v>
                </c:pt>
                <c:pt idx="65397">
                  <c:v>1188</c:v>
                </c:pt>
                <c:pt idx="65398">
                  <c:v>1126</c:v>
                </c:pt>
                <c:pt idx="65399">
                  <c:v>1051</c:v>
                </c:pt>
                <c:pt idx="65400">
                  <c:v>1005</c:v>
                </c:pt>
                <c:pt idx="65401">
                  <c:v>967</c:v>
                </c:pt>
                <c:pt idx="65402">
                  <c:v>946</c:v>
                </c:pt>
                <c:pt idx="65403">
                  <c:v>934</c:v>
                </c:pt>
                <c:pt idx="65404">
                  <c:v>940</c:v>
                </c:pt>
                <c:pt idx="65405">
                  <c:v>956</c:v>
                </c:pt>
                <c:pt idx="65406">
                  <c:v>994</c:v>
                </c:pt>
                <c:pt idx="65407">
                  <c:v>1192</c:v>
                </c:pt>
                <c:pt idx="65408">
                  <c:v>1336</c:v>
                </c:pt>
                <c:pt idx="65409">
                  <c:v>1430</c:v>
                </c:pt>
                <c:pt idx="65410">
                  <c:v>1487</c:v>
                </c:pt>
                <c:pt idx="65411">
                  <c:v>1528</c:v>
                </c:pt>
                <c:pt idx="65412">
                  <c:v>1531</c:v>
                </c:pt>
                <c:pt idx="65413">
                  <c:v>1524</c:v>
                </c:pt>
                <c:pt idx="65414">
                  <c:v>1495</c:v>
                </c:pt>
                <c:pt idx="65415">
                  <c:v>1480</c:v>
                </c:pt>
                <c:pt idx="65416">
                  <c:v>1395</c:v>
                </c:pt>
                <c:pt idx="65417">
                  <c:v>1290</c:v>
                </c:pt>
                <c:pt idx="65418">
                  <c:v>1350</c:v>
                </c:pt>
                <c:pt idx="65419">
                  <c:v>1365</c:v>
                </c:pt>
                <c:pt idx="65420">
                  <c:v>1313</c:v>
                </c:pt>
                <c:pt idx="65421">
                  <c:v>1267</c:v>
                </c:pt>
                <c:pt idx="65422">
                  <c:v>1198</c:v>
                </c:pt>
                <c:pt idx="65423">
                  <c:v>1119</c:v>
                </c:pt>
                <c:pt idx="65424">
                  <c:v>1077</c:v>
                </c:pt>
                <c:pt idx="65425">
                  <c:v>1039</c:v>
                </c:pt>
                <c:pt idx="65426">
                  <c:v>1010</c:v>
                </c:pt>
                <c:pt idx="65427">
                  <c:v>979</c:v>
                </c:pt>
                <c:pt idx="65428">
                  <c:v>984</c:v>
                </c:pt>
                <c:pt idx="65429">
                  <c:v>1022</c:v>
                </c:pt>
                <c:pt idx="65430">
                  <c:v>1037</c:v>
                </c:pt>
                <c:pt idx="65431">
                  <c:v>1206</c:v>
                </c:pt>
                <c:pt idx="65432">
                  <c:v>1319</c:v>
                </c:pt>
                <c:pt idx="65433">
                  <c:v>1370</c:v>
                </c:pt>
                <c:pt idx="65434">
                  <c:v>1409</c:v>
                </c:pt>
                <c:pt idx="65435">
                  <c:v>1380</c:v>
                </c:pt>
                <c:pt idx="65436">
                  <c:v>1384</c:v>
                </c:pt>
                <c:pt idx="65437">
                  <c:v>1386</c:v>
                </c:pt>
                <c:pt idx="65438">
                  <c:v>1369</c:v>
                </c:pt>
                <c:pt idx="65439">
                  <c:v>1328</c:v>
                </c:pt>
                <c:pt idx="65440">
                  <c:v>1251</c:v>
                </c:pt>
                <c:pt idx="65441">
                  <c:v>1194</c:v>
                </c:pt>
                <c:pt idx="65442">
                  <c:v>1265</c:v>
                </c:pt>
                <c:pt idx="65443">
                  <c:v>1256</c:v>
                </c:pt>
                <c:pt idx="65444">
                  <c:v>1197</c:v>
                </c:pt>
                <c:pt idx="65445">
                  <c:v>1156</c:v>
                </c:pt>
                <c:pt idx="65446">
                  <c:v>1098</c:v>
                </c:pt>
                <c:pt idx="65447">
                  <c:v>1053</c:v>
                </c:pt>
                <c:pt idx="65448">
                  <c:v>1004</c:v>
                </c:pt>
                <c:pt idx="65449">
                  <c:v>978</c:v>
                </c:pt>
                <c:pt idx="65450">
                  <c:v>950</c:v>
                </c:pt>
                <c:pt idx="65451">
                  <c:v>943</c:v>
                </c:pt>
                <c:pt idx="65452">
                  <c:v>968</c:v>
                </c:pt>
                <c:pt idx="65453">
                  <c:v>981</c:v>
                </c:pt>
                <c:pt idx="65454">
                  <c:v>1001</c:v>
                </c:pt>
                <c:pt idx="65455">
                  <c:v>1163</c:v>
                </c:pt>
                <c:pt idx="65456">
                  <c:v>1283</c:v>
                </c:pt>
                <c:pt idx="65457">
                  <c:v>1369</c:v>
                </c:pt>
                <c:pt idx="65458">
                  <c:v>1437</c:v>
                </c:pt>
                <c:pt idx="65459">
                  <c:v>1440</c:v>
                </c:pt>
                <c:pt idx="65460">
                  <c:v>1454</c:v>
                </c:pt>
                <c:pt idx="65461">
                  <c:v>1464</c:v>
                </c:pt>
                <c:pt idx="65462">
                  <c:v>1468</c:v>
                </c:pt>
                <c:pt idx="65463">
                  <c:v>1432</c:v>
                </c:pt>
                <c:pt idx="65464">
                  <c:v>1337</c:v>
                </c:pt>
                <c:pt idx="65465">
                  <c:v>1253</c:v>
                </c:pt>
                <c:pt idx="65466">
                  <c:v>1326</c:v>
                </c:pt>
                <c:pt idx="65467">
                  <c:v>1305</c:v>
                </c:pt>
                <c:pt idx="65468">
                  <c:v>1257</c:v>
                </c:pt>
                <c:pt idx="65469">
                  <c:v>1220</c:v>
                </c:pt>
                <c:pt idx="65470">
                  <c:v>1151</c:v>
                </c:pt>
                <c:pt idx="65471">
                  <c:v>1073</c:v>
                </c:pt>
                <c:pt idx="65472">
                  <c:v>1021</c:v>
                </c:pt>
                <c:pt idx="65473">
                  <c:v>984</c:v>
                </c:pt>
                <c:pt idx="65474">
                  <c:v>970</c:v>
                </c:pt>
                <c:pt idx="65475">
                  <c:v>952</c:v>
                </c:pt>
                <c:pt idx="65476">
                  <c:v>965</c:v>
                </c:pt>
                <c:pt idx="65477">
                  <c:v>972</c:v>
                </c:pt>
                <c:pt idx="65478">
                  <c:v>1019</c:v>
                </c:pt>
                <c:pt idx="65479">
                  <c:v>1215</c:v>
                </c:pt>
                <c:pt idx="65480">
                  <c:v>1337</c:v>
                </c:pt>
                <c:pt idx="65481">
                  <c:v>1403</c:v>
                </c:pt>
                <c:pt idx="65482">
                  <c:v>1420</c:v>
                </c:pt>
                <c:pt idx="65483">
                  <c:v>1412</c:v>
                </c:pt>
                <c:pt idx="65484">
                  <c:v>1432</c:v>
                </c:pt>
                <c:pt idx="65485">
                  <c:v>1444</c:v>
                </c:pt>
                <c:pt idx="65486">
                  <c:v>1454</c:v>
                </c:pt>
                <c:pt idx="65487">
                  <c:v>1405</c:v>
                </c:pt>
                <c:pt idx="65488">
                  <c:v>1318</c:v>
                </c:pt>
                <c:pt idx="65489">
                  <c:v>1234</c:v>
                </c:pt>
                <c:pt idx="65490">
                  <c:v>1317</c:v>
                </c:pt>
                <c:pt idx="65491">
                  <c:v>1300</c:v>
                </c:pt>
                <c:pt idx="65492">
                  <c:v>1242</c:v>
                </c:pt>
                <c:pt idx="65493">
                  <c:v>1219</c:v>
                </c:pt>
                <c:pt idx="65494">
                  <c:v>1159</c:v>
                </c:pt>
                <c:pt idx="65495">
                  <c:v>1098</c:v>
                </c:pt>
                <c:pt idx="65496">
                  <c:v>1043</c:v>
                </c:pt>
                <c:pt idx="65497">
                  <c:v>1018</c:v>
                </c:pt>
                <c:pt idx="65498">
                  <c:v>996</c:v>
                </c:pt>
                <c:pt idx="65499">
                  <c:v>971</c:v>
                </c:pt>
                <c:pt idx="65500">
                  <c:v>960</c:v>
                </c:pt>
                <c:pt idx="65501">
                  <c:v>941</c:v>
                </c:pt>
                <c:pt idx="65502">
                  <c:v>958</c:v>
                </c:pt>
                <c:pt idx="65503">
                  <c:v>1059</c:v>
                </c:pt>
                <c:pt idx="65504">
                  <c:v>1188</c:v>
                </c:pt>
                <c:pt idx="65505">
                  <c:v>1264</c:v>
                </c:pt>
                <c:pt idx="65506">
                  <c:v>1337</c:v>
                </c:pt>
                <c:pt idx="65507">
                  <c:v>1325</c:v>
                </c:pt>
                <c:pt idx="65508">
                  <c:v>1317</c:v>
                </c:pt>
                <c:pt idx="65509">
                  <c:v>1266</c:v>
                </c:pt>
                <c:pt idx="65510">
                  <c:v>1243</c:v>
                </c:pt>
                <c:pt idx="65511">
                  <c:v>1228</c:v>
                </c:pt>
                <c:pt idx="65512">
                  <c:v>1206</c:v>
                </c:pt>
                <c:pt idx="65513">
                  <c:v>1191</c:v>
                </c:pt>
                <c:pt idx="65514">
                  <c:v>1276</c:v>
                </c:pt>
                <c:pt idx="65515">
                  <c:v>1292</c:v>
                </c:pt>
                <c:pt idx="65516">
                  <c:v>1257</c:v>
                </c:pt>
                <c:pt idx="65517">
                  <c:v>1200</c:v>
                </c:pt>
                <c:pt idx="65518">
                  <c:v>1137</c:v>
                </c:pt>
                <c:pt idx="65519">
                  <c:v>1080</c:v>
                </c:pt>
                <c:pt idx="65520">
                  <c:v>1041</c:v>
                </c:pt>
                <c:pt idx="65521">
                  <c:v>1004</c:v>
                </c:pt>
                <c:pt idx="65522">
                  <c:v>978</c:v>
                </c:pt>
                <c:pt idx="65523">
                  <c:v>975</c:v>
                </c:pt>
                <c:pt idx="65524">
                  <c:v>963</c:v>
                </c:pt>
                <c:pt idx="65525">
                  <c:v>893</c:v>
                </c:pt>
                <c:pt idx="65526">
                  <c:v>864</c:v>
                </c:pt>
                <c:pt idx="65527">
                  <c:v>910</c:v>
                </c:pt>
                <c:pt idx="65528">
                  <c:v>1005</c:v>
                </c:pt>
                <c:pt idx="65529">
                  <c:v>1056</c:v>
                </c:pt>
                <c:pt idx="65530">
                  <c:v>1100</c:v>
                </c:pt>
                <c:pt idx="65531">
                  <c:v>1137</c:v>
                </c:pt>
                <c:pt idx="65532">
                  <c:v>1166</c:v>
                </c:pt>
                <c:pt idx="65533">
                  <c:v>1177</c:v>
                </c:pt>
                <c:pt idx="65534">
                  <c:v>1168</c:v>
                </c:pt>
                <c:pt idx="65535">
                  <c:v>1151</c:v>
                </c:pt>
                <c:pt idx="65536">
                  <c:v>1132</c:v>
                </c:pt>
                <c:pt idx="65537">
                  <c:v>1123</c:v>
                </c:pt>
                <c:pt idx="65538">
                  <c:v>1219</c:v>
                </c:pt>
                <c:pt idx="65539">
                  <c:v>1226</c:v>
                </c:pt>
                <c:pt idx="65540">
                  <c:v>1217</c:v>
                </c:pt>
                <c:pt idx="65541">
                  <c:v>1191</c:v>
                </c:pt>
                <c:pt idx="65542">
                  <c:v>1137</c:v>
                </c:pt>
                <c:pt idx="65543">
                  <c:v>1079</c:v>
                </c:pt>
                <c:pt idx="65544">
                  <c:v>1034</c:v>
                </c:pt>
                <c:pt idx="65545">
                  <c:v>998</c:v>
                </c:pt>
                <c:pt idx="65546">
                  <c:v>962</c:v>
                </c:pt>
                <c:pt idx="65547">
                  <c:v>956</c:v>
                </c:pt>
                <c:pt idx="65548">
                  <c:v>966</c:v>
                </c:pt>
                <c:pt idx="65549">
                  <c:v>984</c:v>
                </c:pt>
                <c:pt idx="65550">
                  <c:v>1022</c:v>
                </c:pt>
                <c:pt idx="65551">
                  <c:v>1212</c:v>
                </c:pt>
                <c:pt idx="65552">
                  <c:v>1344</c:v>
                </c:pt>
                <c:pt idx="65553">
                  <c:v>1438</c:v>
                </c:pt>
                <c:pt idx="65554">
                  <c:v>1489</c:v>
                </c:pt>
                <c:pt idx="65555">
                  <c:v>1485</c:v>
                </c:pt>
                <c:pt idx="65556">
                  <c:v>1488</c:v>
                </c:pt>
                <c:pt idx="65557">
                  <c:v>1507</c:v>
                </c:pt>
                <c:pt idx="65558">
                  <c:v>1507</c:v>
                </c:pt>
                <c:pt idx="65559">
                  <c:v>1451</c:v>
                </c:pt>
                <c:pt idx="65560">
                  <c:v>1323</c:v>
                </c:pt>
                <c:pt idx="65561">
                  <c:v>1223</c:v>
                </c:pt>
                <c:pt idx="65562">
                  <c:v>1302</c:v>
                </c:pt>
                <c:pt idx="65563">
                  <c:v>1276</c:v>
                </c:pt>
                <c:pt idx="65564">
                  <c:v>1237</c:v>
                </c:pt>
                <c:pt idx="65565">
                  <c:v>1183</c:v>
                </c:pt>
                <c:pt idx="65566">
                  <c:v>1119</c:v>
                </c:pt>
                <c:pt idx="65567">
                  <c:v>1047</c:v>
                </c:pt>
                <c:pt idx="65568">
                  <c:v>1002</c:v>
                </c:pt>
                <c:pt idx="65569">
                  <c:v>981</c:v>
                </c:pt>
                <c:pt idx="65570">
                  <c:v>941</c:v>
                </c:pt>
                <c:pt idx="65571">
                  <c:v>926</c:v>
                </c:pt>
                <c:pt idx="65572">
                  <c:v>945</c:v>
                </c:pt>
                <c:pt idx="65573">
                  <c:v>968</c:v>
                </c:pt>
                <c:pt idx="65574">
                  <c:v>1001</c:v>
                </c:pt>
                <c:pt idx="65575">
                  <c:v>1213</c:v>
                </c:pt>
                <c:pt idx="65576">
                  <c:v>1344</c:v>
                </c:pt>
                <c:pt idx="65577">
                  <c:v>1446</c:v>
                </c:pt>
                <c:pt idx="65578">
                  <c:v>1499</c:v>
                </c:pt>
                <c:pt idx="65579">
                  <c:v>1436</c:v>
                </c:pt>
                <c:pt idx="65580">
                  <c:v>430</c:v>
                </c:pt>
                <c:pt idx="65581">
                  <c:v>1088</c:v>
                </c:pt>
                <c:pt idx="65582">
                  <c:v>1444</c:v>
                </c:pt>
                <c:pt idx="65583">
                  <c:v>1457</c:v>
                </c:pt>
                <c:pt idx="65584">
                  <c:v>1433</c:v>
                </c:pt>
                <c:pt idx="65585">
                  <c:v>1346</c:v>
                </c:pt>
                <c:pt idx="65586">
                  <c:v>1391</c:v>
                </c:pt>
                <c:pt idx="65587">
                  <c:v>1364</c:v>
                </c:pt>
                <c:pt idx="65588">
                  <c:v>1311</c:v>
                </c:pt>
                <c:pt idx="65589">
                  <c:v>1256</c:v>
                </c:pt>
                <c:pt idx="65590">
                  <c:v>1194</c:v>
                </c:pt>
                <c:pt idx="65591">
                  <c:v>1128</c:v>
                </c:pt>
                <c:pt idx="65592">
                  <c:v>1072</c:v>
                </c:pt>
                <c:pt idx="65593">
                  <c:v>1029</c:v>
                </c:pt>
                <c:pt idx="65594">
                  <c:v>1005</c:v>
                </c:pt>
                <c:pt idx="65595">
                  <c:v>991</c:v>
                </c:pt>
                <c:pt idx="65596">
                  <c:v>994</c:v>
                </c:pt>
                <c:pt idx="65597">
                  <c:v>1008</c:v>
                </c:pt>
                <c:pt idx="65598">
                  <c:v>1041</c:v>
                </c:pt>
                <c:pt idx="65599">
                  <c:v>1198</c:v>
                </c:pt>
                <c:pt idx="65600">
                  <c:v>1348</c:v>
                </c:pt>
                <c:pt idx="65601">
                  <c:v>1444</c:v>
                </c:pt>
                <c:pt idx="65602">
                  <c:v>1480</c:v>
                </c:pt>
                <c:pt idx="65603">
                  <c:v>1496</c:v>
                </c:pt>
                <c:pt idx="65604">
                  <c:v>1519</c:v>
                </c:pt>
                <c:pt idx="65605">
                  <c:v>1488</c:v>
                </c:pt>
                <c:pt idx="65606">
                  <c:v>1448</c:v>
                </c:pt>
                <c:pt idx="65607">
                  <c:v>1386</c:v>
                </c:pt>
                <c:pt idx="65608">
                  <c:v>1345</c:v>
                </c:pt>
                <c:pt idx="65609">
                  <c:v>1265</c:v>
                </c:pt>
                <c:pt idx="65610">
                  <c:v>1352</c:v>
                </c:pt>
                <c:pt idx="65611">
                  <c:v>1336</c:v>
                </c:pt>
                <c:pt idx="65612">
                  <c:v>1272</c:v>
                </c:pt>
                <c:pt idx="65613">
                  <c:v>1223</c:v>
                </c:pt>
                <c:pt idx="65614">
                  <c:v>1155</c:v>
                </c:pt>
                <c:pt idx="65615">
                  <c:v>1090</c:v>
                </c:pt>
                <c:pt idx="65616">
                  <c:v>1042</c:v>
                </c:pt>
                <c:pt idx="65617">
                  <c:v>992</c:v>
                </c:pt>
                <c:pt idx="65618">
                  <c:v>974</c:v>
                </c:pt>
                <c:pt idx="65619">
                  <c:v>956</c:v>
                </c:pt>
                <c:pt idx="65620">
                  <c:v>974</c:v>
                </c:pt>
                <c:pt idx="65621">
                  <c:v>1001</c:v>
                </c:pt>
                <c:pt idx="65622">
                  <c:v>1028</c:v>
                </c:pt>
                <c:pt idx="65623">
                  <c:v>1183</c:v>
                </c:pt>
                <c:pt idx="65624">
                  <c:v>1313</c:v>
                </c:pt>
                <c:pt idx="65625">
                  <c:v>1402</c:v>
                </c:pt>
                <c:pt idx="65626">
                  <c:v>1452</c:v>
                </c:pt>
                <c:pt idx="65627">
                  <c:v>1453</c:v>
                </c:pt>
                <c:pt idx="65628">
                  <c:v>1490</c:v>
                </c:pt>
                <c:pt idx="65629">
                  <c:v>1526</c:v>
                </c:pt>
                <c:pt idx="65630">
                  <c:v>1528</c:v>
                </c:pt>
                <c:pt idx="65631">
                  <c:v>1478</c:v>
                </c:pt>
                <c:pt idx="65632">
                  <c:v>1382</c:v>
                </c:pt>
                <c:pt idx="65633">
                  <c:v>1265</c:v>
                </c:pt>
                <c:pt idx="65634">
                  <c:v>1339</c:v>
                </c:pt>
                <c:pt idx="65635">
                  <c:v>1324</c:v>
                </c:pt>
                <c:pt idx="65636">
                  <c:v>1286</c:v>
                </c:pt>
                <c:pt idx="65637">
                  <c:v>1238</c:v>
                </c:pt>
                <c:pt idx="65638">
                  <c:v>1175</c:v>
                </c:pt>
                <c:pt idx="65639">
                  <c:v>1104</c:v>
                </c:pt>
                <c:pt idx="65640">
                  <c:v>1053</c:v>
                </c:pt>
                <c:pt idx="65641">
                  <c:v>1006</c:v>
                </c:pt>
                <c:pt idx="65642">
                  <c:v>971</c:v>
                </c:pt>
                <c:pt idx="65643">
                  <c:v>961</c:v>
                </c:pt>
                <c:pt idx="65644">
                  <c:v>966</c:v>
                </c:pt>
                <c:pt idx="65645">
                  <c:v>981</c:v>
                </c:pt>
                <c:pt idx="65646">
                  <c:v>1019</c:v>
                </c:pt>
                <c:pt idx="65647">
                  <c:v>1204</c:v>
                </c:pt>
                <c:pt idx="65648">
                  <c:v>1362</c:v>
                </c:pt>
                <c:pt idx="65649">
                  <c:v>1448</c:v>
                </c:pt>
                <c:pt idx="65650">
                  <c:v>1511</c:v>
                </c:pt>
                <c:pt idx="65651">
                  <c:v>1529</c:v>
                </c:pt>
                <c:pt idx="65652">
                  <c:v>1535</c:v>
                </c:pt>
                <c:pt idx="65653">
                  <c:v>1547</c:v>
                </c:pt>
                <c:pt idx="65654">
                  <c:v>1552</c:v>
                </c:pt>
                <c:pt idx="65655">
                  <c:v>1508</c:v>
                </c:pt>
                <c:pt idx="65656">
                  <c:v>1392</c:v>
                </c:pt>
                <c:pt idx="65657">
                  <c:v>1305</c:v>
                </c:pt>
                <c:pt idx="65658">
                  <c:v>1372</c:v>
                </c:pt>
                <c:pt idx="65659">
                  <c:v>1356</c:v>
                </c:pt>
                <c:pt idx="65660">
                  <c:v>1305</c:v>
                </c:pt>
                <c:pt idx="65661">
                  <c:v>1256</c:v>
                </c:pt>
                <c:pt idx="65662">
                  <c:v>1211</c:v>
                </c:pt>
                <c:pt idx="65663">
                  <c:v>1144</c:v>
                </c:pt>
                <c:pt idx="65664">
                  <c:v>1085</c:v>
                </c:pt>
                <c:pt idx="65665">
                  <c:v>1047</c:v>
                </c:pt>
                <c:pt idx="65666">
                  <c:v>1008</c:v>
                </c:pt>
                <c:pt idx="65667">
                  <c:v>988</c:v>
                </c:pt>
                <c:pt idx="65668">
                  <c:v>979</c:v>
                </c:pt>
                <c:pt idx="65669">
                  <c:v>952</c:v>
                </c:pt>
                <c:pt idx="65670">
                  <c:v>957</c:v>
                </c:pt>
                <c:pt idx="65671">
                  <c:v>1070</c:v>
                </c:pt>
                <c:pt idx="65672">
                  <c:v>1198</c:v>
                </c:pt>
                <c:pt idx="65673">
                  <c:v>1310</c:v>
                </c:pt>
                <c:pt idx="65674">
                  <c:v>1382</c:v>
                </c:pt>
                <c:pt idx="65675">
                  <c:v>1400</c:v>
                </c:pt>
                <c:pt idx="65676">
                  <c:v>1375</c:v>
                </c:pt>
                <c:pt idx="65677">
                  <c:v>1348</c:v>
                </c:pt>
                <c:pt idx="65678">
                  <c:v>688</c:v>
                </c:pt>
                <c:pt idx="65679">
                  <c:v>1122</c:v>
                </c:pt>
                <c:pt idx="65680">
                  <c:v>1184</c:v>
                </c:pt>
                <c:pt idx="65681">
                  <c:v>1206</c:v>
                </c:pt>
                <c:pt idx="65682">
                  <c:v>1289</c:v>
                </c:pt>
                <c:pt idx="65683">
                  <c:v>1295</c:v>
                </c:pt>
                <c:pt idx="65684">
                  <c:v>1281</c:v>
                </c:pt>
                <c:pt idx="65685">
                  <c:v>1248</c:v>
                </c:pt>
                <c:pt idx="65686">
                  <c:v>1234</c:v>
                </c:pt>
                <c:pt idx="65687">
                  <c:v>1188</c:v>
                </c:pt>
                <c:pt idx="65688">
                  <c:v>1127</c:v>
                </c:pt>
                <c:pt idx="65689">
                  <c:v>1084</c:v>
                </c:pt>
                <c:pt idx="65690">
                  <c:v>1056</c:v>
                </c:pt>
                <c:pt idx="65691">
                  <c:v>1020</c:v>
                </c:pt>
                <c:pt idx="65692">
                  <c:v>980</c:v>
                </c:pt>
                <c:pt idx="65693">
                  <c:v>972</c:v>
                </c:pt>
                <c:pt idx="65694">
                  <c:v>951</c:v>
                </c:pt>
                <c:pt idx="65695">
                  <c:v>992</c:v>
                </c:pt>
                <c:pt idx="65696">
                  <c:v>1036</c:v>
                </c:pt>
                <c:pt idx="65697">
                  <c:v>1090</c:v>
                </c:pt>
                <c:pt idx="65698">
                  <c:v>1163</c:v>
                </c:pt>
                <c:pt idx="65699">
                  <c:v>1195</c:v>
                </c:pt>
                <c:pt idx="65700">
                  <c:v>1229</c:v>
                </c:pt>
                <c:pt idx="65701">
                  <c:v>1214</c:v>
                </c:pt>
                <c:pt idx="65702">
                  <c:v>1166</c:v>
                </c:pt>
                <c:pt idx="65703">
                  <c:v>1126</c:v>
                </c:pt>
                <c:pt idx="65704">
                  <c:v>1110</c:v>
                </c:pt>
                <c:pt idx="65705">
                  <c:v>1108</c:v>
                </c:pt>
                <c:pt idx="65706">
                  <c:v>1203</c:v>
                </c:pt>
                <c:pt idx="65707">
                  <c:v>1173</c:v>
                </c:pt>
                <c:pt idx="65708">
                  <c:v>1157</c:v>
                </c:pt>
                <c:pt idx="65709">
                  <c:v>1129</c:v>
                </c:pt>
                <c:pt idx="65710">
                  <c:v>1077</c:v>
                </c:pt>
                <c:pt idx="65711">
                  <c:v>1010</c:v>
                </c:pt>
                <c:pt idx="65712">
                  <c:v>990</c:v>
                </c:pt>
                <c:pt idx="65713">
                  <c:v>954</c:v>
                </c:pt>
                <c:pt idx="65714">
                  <c:v>939</c:v>
                </c:pt>
                <c:pt idx="65715">
                  <c:v>915</c:v>
                </c:pt>
                <c:pt idx="65716">
                  <c:v>932</c:v>
                </c:pt>
                <c:pt idx="65717">
                  <c:v>971</c:v>
                </c:pt>
                <c:pt idx="65718">
                  <c:v>990</c:v>
                </c:pt>
                <c:pt idx="65719">
                  <c:v>1178</c:v>
                </c:pt>
                <c:pt idx="65720">
                  <c:v>1310</c:v>
                </c:pt>
                <c:pt idx="65721">
                  <c:v>1386</c:v>
                </c:pt>
                <c:pt idx="65722">
                  <c:v>1450</c:v>
                </c:pt>
                <c:pt idx="65723">
                  <c:v>1446</c:v>
                </c:pt>
                <c:pt idx="65724">
                  <c:v>1436</c:v>
                </c:pt>
                <c:pt idx="65725">
                  <c:v>1447</c:v>
                </c:pt>
                <c:pt idx="65726">
                  <c:v>1441</c:v>
                </c:pt>
                <c:pt idx="65727">
                  <c:v>1386</c:v>
                </c:pt>
                <c:pt idx="65728">
                  <c:v>1298</c:v>
                </c:pt>
                <c:pt idx="65729">
                  <c:v>1228</c:v>
                </c:pt>
                <c:pt idx="65730">
                  <c:v>1291</c:v>
                </c:pt>
                <c:pt idx="65731">
                  <c:v>1280</c:v>
                </c:pt>
                <c:pt idx="65732">
                  <c:v>1258</c:v>
                </c:pt>
                <c:pt idx="65733">
                  <c:v>1212</c:v>
                </c:pt>
                <c:pt idx="65734">
                  <c:v>1141</c:v>
                </c:pt>
                <c:pt idx="65735">
                  <c:v>1093</c:v>
                </c:pt>
                <c:pt idx="65736">
                  <c:v>1035</c:v>
                </c:pt>
                <c:pt idx="65737">
                  <c:v>1004</c:v>
                </c:pt>
                <c:pt idx="65738">
                  <c:v>975</c:v>
                </c:pt>
                <c:pt idx="65739">
                  <c:v>968</c:v>
                </c:pt>
                <c:pt idx="65740">
                  <c:v>936</c:v>
                </c:pt>
                <c:pt idx="65741">
                  <c:v>967</c:v>
                </c:pt>
                <c:pt idx="65742">
                  <c:v>1014</c:v>
                </c:pt>
                <c:pt idx="65743">
                  <c:v>1222</c:v>
                </c:pt>
                <c:pt idx="65744">
                  <c:v>1364</c:v>
                </c:pt>
                <c:pt idx="65745">
                  <c:v>1460</c:v>
                </c:pt>
                <c:pt idx="65746">
                  <c:v>1493</c:v>
                </c:pt>
                <c:pt idx="65747">
                  <c:v>1522</c:v>
                </c:pt>
                <c:pt idx="65748">
                  <c:v>1523</c:v>
                </c:pt>
                <c:pt idx="65749">
                  <c:v>1474</c:v>
                </c:pt>
                <c:pt idx="65750">
                  <c:v>1473</c:v>
                </c:pt>
                <c:pt idx="65751">
                  <c:v>1389</c:v>
                </c:pt>
                <c:pt idx="65752">
                  <c:v>1304</c:v>
                </c:pt>
                <c:pt idx="65753">
                  <c:v>1238</c:v>
                </c:pt>
                <c:pt idx="65754">
                  <c:v>1287</c:v>
                </c:pt>
                <c:pt idx="65755">
                  <c:v>1291</c:v>
                </c:pt>
                <c:pt idx="65756">
                  <c:v>1273</c:v>
                </c:pt>
                <c:pt idx="65757">
                  <c:v>1215</c:v>
                </c:pt>
                <c:pt idx="65758">
                  <c:v>1159</c:v>
                </c:pt>
                <c:pt idx="65759">
                  <c:v>1105</c:v>
                </c:pt>
                <c:pt idx="65760">
                  <c:v>1063</c:v>
                </c:pt>
                <c:pt idx="65761">
                  <c:v>1030</c:v>
                </c:pt>
                <c:pt idx="65762">
                  <c:v>1003</c:v>
                </c:pt>
                <c:pt idx="65763">
                  <c:v>994</c:v>
                </c:pt>
                <c:pt idx="65764">
                  <c:v>1003</c:v>
                </c:pt>
                <c:pt idx="65765">
                  <c:v>1019</c:v>
                </c:pt>
                <c:pt idx="65766">
                  <c:v>1053</c:v>
                </c:pt>
                <c:pt idx="65767">
                  <c:v>1245</c:v>
                </c:pt>
                <c:pt idx="65768">
                  <c:v>1369</c:v>
                </c:pt>
                <c:pt idx="65769">
                  <c:v>1436</c:v>
                </c:pt>
                <c:pt idx="65770">
                  <c:v>1495</c:v>
                </c:pt>
                <c:pt idx="65771">
                  <c:v>1514</c:v>
                </c:pt>
                <c:pt idx="65772">
                  <c:v>1511</c:v>
                </c:pt>
                <c:pt idx="65773">
                  <c:v>1534</c:v>
                </c:pt>
                <c:pt idx="65774">
                  <c:v>1527</c:v>
                </c:pt>
                <c:pt idx="65775">
                  <c:v>1461</c:v>
                </c:pt>
                <c:pt idx="65776">
                  <c:v>1396</c:v>
                </c:pt>
                <c:pt idx="65777">
                  <c:v>1302</c:v>
                </c:pt>
                <c:pt idx="65778">
                  <c:v>1336</c:v>
                </c:pt>
                <c:pt idx="65779">
                  <c:v>1307</c:v>
                </c:pt>
                <c:pt idx="65780">
                  <c:v>1280</c:v>
                </c:pt>
                <c:pt idx="65781">
                  <c:v>1226</c:v>
                </c:pt>
                <c:pt idx="65782">
                  <c:v>1163</c:v>
                </c:pt>
                <c:pt idx="65783">
                  <c:v>1101</c:v>
                </c:pt>
                <c:pt idx="65784">
                  <c:v>1049</c:v>
                </c:pt>
                <c:pt idx="65785">
                  <c:v>1017</c:v>
                </c:pt>
                <c:pt idx="65786">
                  <c:v>994</c:v>
                </c:pt>
                <c:pt idx="65787">
                  <c:v>975</c:v>
                </c:pt>
                <c:pt idx="65788">
                  <c:v>974</c:v>
                </c:pt>
                <c:pt idx="65789">
                  <c:v>999</c:v>
                </c:pt>
                <c:pt idx="65790">
                  <c:v>1035</c:v>
                </c:pt>
                <c:pt idx="65791">
                  <c:v>1201</c:v>
                </c:pt>
                <c:pt idx="65792">
                  <c:v>1335</c:v>
                </c:pt>
                <c:pt idx="65793">
                  <c:v>1402</c:v>
                </c:pt>
                <c:pt idx="65794">
                  <c:v>1446</c:v>
                </c:pt>
                <c:pt idx="65795">
                  <c:v>1462</c:v>
                </c:pt>
                <c:pt idx="65796">
                  <c:v>1448</c:v>
                </c:pt>
                <c:pt idx="65797">
                  <c:v>1444</c:v>
                </c:pt>
                <c:pt idx="65798">
                  <c:v>1473</c:v>
                </c:pt>
                <c:pt idx="65799">
                  <c:v>1437</c:v>
                </c:pt>
                <c:pt idx="65800">
                  <c:v>1348</c:v>
                </c:pt>
                <c:pt idx="65801">
                  <c:v>1254</c:v>
                </c:pt>
                <c:pt idx="65802">
                  <c:v>1343</c:v>
                </c:pt>
                <c:pt idx="65803">
                  <c:v>1348</c:v>
                </c:pt>
                <c:pt idx="65804">
                  <c:v>1314</c:v>
                </c:pt>
                <c:pt idx="65805">
                  <c:v>1263</c:v>
                </c:pt>
                <c:pt idx="65806">
                  <c:v>1200</c:v>
                </c:pt>
                <c:pt idx="65807">
                  <c:v>1128</c:v>
                </c:pt>
                <c:pt idx="65808">
                  <c:v>1082</c:v>
                </c:pt>
                <c:pt idx="65809">
                  <c:v>1043</c:v>
                </c:pt>
                <c:pt idx="65810">
                  <c:v>1012</c:v>
                </c:pt>
                <c:pt idx="65811">
                  <c:v>1008</c:v>
                </c:pt>
                <c:pt idx="65812">
                  <c:v>1009</c:v>
                </c:pt>
                <c:pt idx="65813">
                  <c:v>1040</c:v>
                </c:pt>
                <c:pt idx="65814">
                  <c:v>1074</c:v>
                </c:pt>
                <c:pt idx="65815">
                  <c:v>1255</c:v>
                </c:pt>
                <c:pt idx="65816">
                  <c:v>1327</c:v>
                </c:pt>
                <c:pt idx="65817">
                  <c:v>1378</c:v>
                </c:pt>
                <c:pt idx="65818">
                  <c:v>1369</c:v>
                </c:pt>
                <c:pt idx="65819">
                  <c:v>1396</c:v>
                </c:pt>
                <c:pt idx="65820">
                  <c:v>1383</c:v>
                </c:pt>
                <c:pt idx="65821">
                  <c:v>1392</c:v>
                </c:pt>
                <c:pt idx="65822">
                  <c:v>1392</c:v>
                </c:pt>
                <c:pt idx="65823">
                  <c:v>1353</c:v>
                </c:pt>
                <c:pt idx="65824">
                  <c:v>1276</c:v>
                </c:pt>
                <c:pt idx="65825">
                  <c:v>1220</c:v>
                </c:pt>
                <c:pt idx="65826">
                  <c:v>1309</c:v>
                </c:pt>
                <c:pt idx="65827">
                  <c:v>1304</c:v>
                </c:pt>
                <c:pt idx="65828">
                  <c:v>1257</c:v>
                </c:pt>
                <c:pt idx="65829">
                  <c:v>1200</c:v>
                </c:pt>
                <c:pt idx="65830">
                  <c:v>1151</c:v>
                </c:pt>
                <c:pt idx="65831">
                  <c:v>1090</c:v>
                </c:pt>
                <c:pt idx="65832">
                  <c:v>1055</c:v>
                </c:pt>
                <c:pt idx="65833">
                  <c:v>1028</c:v>
                </c:pt>
                <c:pt idx="65834">
                  <c:v>1004</c:v>
                </c:pt>
                <c:pt idx="65835">
                  <c:v>995</c:v>
                </c:pt>
                <c:pt idx="65836">
                  <c:v>992</c:v>
                </c:pt>
                <c:pt idx="65837">
                  <c:v>976</c:v>
                </c:pt>
                <c:pt idx="65838">
                  <c:v>979</c:v>
                </c:pt>
                <c:pt idx="65839">
                  <c:v>1079</c:v>
                </c:pt>
                <c:pt idx="65840">
                  <c:v>1182</c:v>
                </c:pt>
                <c:pt idx="65841">
                  <c:v>1259</c:v>
                </c:pt>
                <c:pt idx="65842">
                  <c:v>1316</c:v>
                </c:pt>
                <c:pt idx="65843">
                  <c:v>1322</c:v>
                </c:pt>
                <c:pt idx="65844">
                  <c:v>1310</c:v>
                </c:pt>
                <c:pt idx="65845">
                  <c:v>1267</c:v>
                </c:pt>
                <c:pt idx="65846">
                  <c:v>1251</c:v>
                </c:pt>
                <c:pt idx="65847">
                  <c:v>1227</c:v>
                </c:pt>
                <c:pt idx="65848">
                  <c:v>1196</c:v>
                </c:pt>
                <c:pt idx="65849">
                  <c:v>1181</c:v>
                </c:pt>
                <c:pt idx="65850">
                  <c:v>1234</c:v>
                </c:pt>
                <c:pt idx="65851">
                  <c:v>1235</c:v>
                </c:pt>
                <c:pt idx="65852">
                  <c:v>1220</c:v>
                </c:pt>
                <c:pt idx="65853">
                  <c:v>1191</c:v>
                </c:pt>
                <c:pt idx="65854">
                  <c:v>1127</c:v>
                </c:pt>
                <c:pt idx="65855">
                  <c:v>1076</c:v>
                </c:pt>
                <c:pt idx="65856">
                  <c:v>1040</c:v>
                </c:pt>
                <c:pt idx="65857">
                  <c:v>1013</c:v>
                </c:pt>
                <c:pt idx="65858">
                  <c:v>983</c:v>
                </c:pt>
                <c:pt idx="65859">
                  <c:v>961</c:v>
                </c:pt>
                <c:pt idx="65860">
                  <c:v>957</c:v>
                </c:pt>
                <c:pt idx="65861">
                  <c:v>935</c:v>
                </c:pt>
                <c:pt idx="65862">
                  <c:v>900</c:v>
                </c:pt>
                <c:pt idx="65863">
                  <c:v>942</c:v>
                </c:pt>
                <c:pt idx="65864">
                  <c:v>990</c:v>
                </c:pt>
                <c:pt idx="65865">
                  <c:v>1043</c:v>
                </c:pt>
                <c:pt idx="65866">
                  <c:v>1114</c:v>
                </c:pt>
                <c:pt idx="65867">
                  <c:v>1155</c:v>
                </c:pt>
                <c:pt idx="65868">
                  <c:v>1177</c:v>
                </c:pt>
                <c:pt idx="65869">
                  <c:v>1110</c:v>
                </c:pt>
                <c:pt idx="65870">
                  <c:v>1089</c:v>
                </c:pt>
                <c:pt idx="65871">
                  <c:v>1053</c:v>
                </c:pt>
                <c:pt idx="65872">
                  <c:v>1069</c:v>
                </c:pt>
                <c:pt idx="65873">
                  <c:v>1074</c:v>
                </c:pt>
                <c:pt idx="65874">
                  <c:v>1149</c:v>
                </c:pt>
                <c:pt idx="65875">
                  <c:v>1168</c:v>
                </c:pt>
                <c:pt idx="65876">
                  <c:v>1160</c:v>
                </c:pt>
                <c:pt idx="65877">
                  <c:v>1129</c:v>
                </c:pt>
                <c:pt idx="65878">
                  <c:v>1079</c:v>
                </c:pt>
                <c:pt idx="65879">
                  <c:v>1020</c:v>
                </c:pt>
                <c:pt idx="65880">
                  <c:v>980</c:v>
                </c:pt>
                <c:pt idx="65881">
                  <c:v>962</c:v>
                </c:pt>
                <c:pt idx="65882">
                  <c:v>937</c:v>
                </c:pt>
                <c:pt idx="65883">
                  <c:v>928</c:v>
                </c:pt>
                <c:pt idx="65884">
                  <c:v>936</c:v>
                </c:pt>
                <c:pt idx="65885">
                  <c:v>986</c:v>
                </c:pt>
                <c:pt idx="65886">
                  <c:v>1016</c:v>
                </c:pt>
                <c:pt idx="65887">
                  <c:v>1175</c:v>
                </c:pt>
                <c:pt idx="65888">
                  <c:v>1311</c:v>
                </c:pt>
                <c:pt idx="65889">
                  <c:v>1388</c:v>
                </c:pt>
                <c:pt idx="65890">
                  <c:v>1442</c:v>
                </c:pt>
                <c:pt idx="65891">
                  <c:v>1433</c:v>
                </c:pt>
                <c:pt idx="65892">
                  <c:v>1423</c:v>
                </c:pt>
                <c:pt idx="65893">
                  <c:v>1448</c:v>
                </c:pt>
                <c:pt idx="65894">
                  <c:v>1446</c:v>
                </c:pt>
                <c:pt idx="65895">
                  <c:v>1382</c:v>
                </c:pt>
                <c:pt idx="65896">
                  <c:v>1302</c:v>
                </c:pt>
                <c:pt idx="65897">
                  <c:v>1225</c:v>
                </c:pt>
                <c:pt idx="65898">
                  <c:v>1275</c:v>
                </c:pt>
                <c:pt idx="65899">
                  <c:v>1259</c:v>
                </c:pt>
                <c:pt idx="65900">
                  <c:v>1243</c:v>
                </c:pt>
                <c:pt idx="65901">
                  <c:v>1199</c:v>
                </c:pt>
                <c:pt idx="65902">
                  <c:v>1118</c:v>
                </c:pt>
                <c:pt idx="65903">
                  <c:v>1066</c:v>
                </c:pt>
                <c:pt idx="65904">
                  <c:v>1029</c:v>
                </c:pt>
                <c:pt idx="65905">
                  <c:v>1003</c:v>
                </c:pt>
                <c:pt idx="65906">
                  <c:v>978</c:v>
                </c:pt>
                <c:pt idx="65907">
                  <c:v>967</c:v>
                </c:pt>
                <c:pt idx="65908">
                  <c:v>975</c:v>
                </c:pt>
                <c:pt idx="65909">
                  <c:v>1011</c:v>
                </c:pt>
                <c:pt idx="65910">
                  <c:v>1040</c:v>
                </c:pt>
                <c:pt idx="65911">
                  <c:v>1175</c:v>
                </c:pt>
                <c:pt idx="65912">
                  <c:v>1262</c:v>
                </c:pt>
                <c:pt idx="65913">
                  <c:v>1337</c:v>
                </c:pt>
                <c:pt idx="65914">
                  <c:v>1378</c:v>
                </c:pt>
                <c:pt idx="65915">
                  <c:v>1381</c:v>
                </c:pt>
                <c:pt idx="65916">
                  <c:v>1382</c:v>
                </c:pt>
                <c:pt idx="65917">
                  <c:v>1422</c:v>
                </c:pt>
                <c:pt idx="65918">
                  <c:v>1429</c:v>
                </c:pt>
                <c:pt idx="65919">
                  <c:v>1376</c:v>
                </c:pt>
                <c:pt idx="65920">
                  <c:v>1288</c:v>
                </c:pt>
                <c:pt idx="65921">
                  <c:v>1204</c:v>
                </c:pt>
                <c:pt idx="65922">
                  <c:v>1276</c:v>
                </c:pt>
                <c:pt idx="65923">
                  <c:v>1262</c:v>
                </c:pt>
                <c:pt idx="65924">
                  <c:v>1225</c:v>
                </c:pt>
                <c:pt idx="65925">
                  <c:v>1187</c:v>
                </c:pt>
                <c:pt idx="65926">
                  <c:v>1124</c:v>
                </c:pt>
                <c:pt idx="65927">
                  <c:v>1065</c:v>
                </c:pt>
                <c:pt idx="65928">
                  <c:v>1018</c:v>
                </c:pt>
                <c:pt idx="65929">
                  <c:v>955</c:v>
                </c:pt>
                <c:pt idx="65930">
                  <c:v>942</c:v>
                </c:pt>
                <c:pt idx="65931">
                  <c:v>927</c:v>
                </c:pt>
                <c:pt idx="65932">
                  <c:v>930</c:v>
                </c:pt>
                <c:pt idx="65933">
                  <c:v>975</c:v>
                </c:pt>
                <c:pt idx="65934">
                  <c:v>983</c:v>
                </c:pt>
                <c:pt idx="65935">
                  <c:v>1154</c:v>
                </c:pt>
                <c:pt idx="65936">
                  <c:v>1251</c:v>
                </c:pt>
                <c:pt idx="65937">
                  <c:v>1311</c:v>
                </c:pt>
                <c:pt idx="65938">
                  <c:v>1362</c:v>
                </c:pt>
                <c:pt idx="65939">
                  <c:v>1387</c:v>
                </c:pt>
                <c:pt idx="65940">
                  <c:v>1400</c:v>
                </c:pt>
                <c:pt idx="65941">
                  <c:v>1438</c:v>
                </c:pt>
                <c:pt idx="65942">
                  <c:v>1450</c:v>
                </c:pt>
                <c:pt idx="65943">
                  <c:v>1414</c:v>
                </c:pt>
                <c:pt idx="65944">
                  <c:v>1336</c:v>
                </c:pt>
                <c:pt idx="65945">
                  <c:v>1264</c:v>
                </c:pt>
                <c:pt idx="65946">
                  <c:v>1315</c:v>
                </c:pt>
                <c:pt idx="65947">
                  <c:v>1315</c:v>
                </c:pt>
                <c:pt idx="65948">
                  <c:v>1289</c:v>
                </c:pt>
                <c:pt idx="65949">
                  <c:v>1236</c:v>
                </c:pt>
                <c:pt idx="65950">
                  <c:v>1176</c:v>
                </c:pt>
                <c:pt idx="65951">
                  <c:v>1107</c:v>
                </c:pt>
                <c:pt idx="65952">
                  <c:v>1037</c:v>
                </c:pt>
                <c:pt idx="65953">
                  <c:v>993</c:v>
                </c:pt>
                <c:pt idx="65954">
                  <c:v>963</c:v>
                </c:pt>
                <c:pt idx="65955">
                  <c:v>948</c:v>
                </c:pt>
                <c:pt idx="65956">
                  <c:v>950</c:v>
                </c:pt>
                <c:pt idx="65957">
                  <c:v>963</c:v>
                </c:pt>
                <c:pt idx="65958">
                  <c:v>1004</c:v>
                </c:pt>
                <c:pt idx="65959">
                  <c:v>1198</c:v>
                </c:pt>
                <c:pt idx="65960">
                  <c:v>1338</c:v>
                </c:pt>
                <c:pt idx="65961">
                  <c:v>1421</c:v>
                </c:pt>
                <c:pt idx="65962">
                  <c:v>1479</c:v>
                </c:pt>
                <c:pt idx="65963">
                  <c:v>1444</c:v>
                </c:pt>
                <c:pt idx="65964">
                  <c:v>1430</c:v>
                </c:pt>
                <c:pt idx="65965">
                  <c:v>1424</c:v>
                </c:pt>
                <c:pt idx="65966">
                  <c:v>1409</c:v>
                </c:pt>
                <c:pt idx="65967">
                  <c:v>1377</c:v>
                </c:pt>
                <c:pt idx="65968">
                  <c:v>1287</c:v>
                </c:pt>
                <c:pt idx="65969">
                  <c:v>1208</c:v>
                </c:pt>
                <c:pt idx="65970">
                  <c:v>1275</c:v>
                </c:pt>
                <c:pt idx="65971">
                  <c:v>1256</c:v>
                </c:pt>
                <c:pt idx="65972">
                  <c:v>1218</c:v>
                </c:pt>
                <c:pt idx="65973">
                  <c:v>1173</c:v>
                </c:pt>
                <c:pt idx="65974">
                  <c:v>1109</c:v>
                </c:pt>
                <c:pt idx="65975">
                  <c:v>1045</c:v>
                </c:pt>
                <c:pt idx="65976">
                  <c:v>998</c:v>
                </c:pt>
                <c:pt idx="65977">
                  <c:v>963</c:v>
                </c:pt>
                <c:pt idx="65978">
                  <c:v>940</c:v>
                </c:pt>
                <c:pt idx="65979">
                  <c:v>937</c:v>
                </c:pt>
                <c:pt idx="65980">
                  <c:v>939</c:v>
                </c:pt>
                <c:pt idx="65981">
                  <c:v>971</c:v>
                </c:pt>
                <c:pt idx="65982">
                  <c:v>993</c:v>
                </c:pt>
                <c:pt idx="65983">
                  <c:v>1158</c:v>
                </c:pt>
                <c:pt idx="65984">
                  <c:v>1276</c:v>
                </c:pt>
                <c:pt idx="65985">
                  <c:v>1329</c:v>
                </c:pt>
                <c:pt idx="65986">
                  <c:v>1365</c:v>
                </c:pt>
                <c:pt idx="65987">
                  <c:v>1358</c:v>
                </c:pt>
                <c:pt idx="65988">
                  <c:v>1369</c:v>
                </c:pt>
                <c:pt idx="65989">
                  <c:v>1382</c:v>
                </c:pt>
                <c:pt idx="65990">
                  <c:v>1384</c:v>
                </c:pt>
                <c:pt idx="65991">
                  <c:v>1358</c:v>
                </c:pt>
                <c:pt idx="65992">
                  <c:v>1269</c:v>
                </c:pt>
                <c:pt idx="65993">
                  <c:v>1180</c:v>
                </c:pt>
                <c:pt idx="65994">
                  <c:v>1249</c:v>
                </c:pt>
                <c:pt idx="65995">
                  <c:v>1254</c:v>
                </c:pt>
                <c:pt idx="65996">
                  <c:v>1218</c:v>
                </c:pt>
                <c:pt idx="65997">
                  <c:v>1172</c:v>
                </c:pt>
                <c:pt idx="65998">
                  <c:v>1117</c:v>
                </c:pt>
                <c:pt idx="65999">
                  <c:v>1079</c:v>
                </c:pt>
                <c:pt idx="66000">
                  <c:v>1033</c:v>
                </c:pt>
                <c:pt idx="66001">
                  <c:v>1023</c:v>
                </c:pt>
                <c:pt idx="66002">
                  <c:v>972</c:v>
                </c:pt>
                <c:pt idx="66003">
                  <c:v>987</c:v>
                </c:pt>
                <c:pt idx="66004">
                  <c:v>984</c:v>
                </c:pt>
                <c:pt idx="66005">
                  <c:v>982</c:v>
                </c:pt>
                <c:pt idx="66006">
                  <c:v>963</c:v>
                </c:pt>
                <c:pt idx="66007">
                  <c:v>1049</c:v>
                </c:pt>
                <c:pt idx="66008">
                  <c:v>1127</c:v>
                </c:pt>
                <c:pt idx="66009">
                  <c:v>1219</c:v>
                </c:pt>
                <c:pt idx="66010">
                  <c:v>1281</c:v>
                </c:pt>
                <c:pt idx="66011">
                  <c:v>1286</c:v>
                </c:pt>
                <c:pt idx="66012">
                  <c:v>1261</c:v>
                </c:pt>
                <c:pt idx="66013">
                  <c:v>1252</c:v>
                </c:pt>
                <c:pt idx="66014">
                  <c:v>1239</c:v>
                </c:pt>
                <c:pt idx="66015">
                  <c:v>1205</c:v>
                </c:pt>
                <c:pt idx="66016">
                  <c:v>1186</c:v>
                </c:pt>
                <c:pt idx="66017">
                  <c:v>1158</c:v>
                </c:pt>
                <c:pt idx="66018">
                  <c:v>1238</c:v>
                </c:pt>
                <c:pt idx="66019">
                  <c:v>1242</c:v>
                </c:pt>
                <c:pt idx="66020">
                  <c:v>1209</c:v>
                </c:pt>
                <c:pt idx="66021">
                  <c:v>1162</c:v>
                </c:pt>
                <c:pt idx="66022">
                  <c:v>1126</c:v>
                </c:pt>
                <c:pt idx="66023">
                  <c:v>1066</c:v>
                </c:pt>
                <c:pt idx="66024">
                  <c:v>1038</c:v>
                </c:pt>
                <c:pt idx="66025">
                  <c:v>1006</c:v>
                </c:pt>
                <c:pt idx="66026">
                  <c:v>978</c:v>
                </c:pt>
                <c:pt idx="66027">
                  <c:v>965</c:v>
                </c:pt>
                <c:pt idx="66028">
                  <c:v>951</c:v>
                </c:pt>
                <c:pt idx="66029">
                  <c:v>939</c:v>
                </c:pt>
                <c:pt idx="66030">
                  <c:v>889</c:v>
                </c:pt>
                <c:pt idx="66031">
                  <c:v>926</c:v>
                </c:pt>
                <c:pt idx="66032">
                  <c:v>974</c:v>
                </c:pt>
                <c:pt idx="66033">
                  <c:v>1006</c:v>
                </c:pt>
                <c:pt idx="66034">
                  <c:v>1065</c:v>
                </c:pt>
                <c:pt idx="66035">
                  <c:v>1083</c:v>
                </c:pt>
                <c:pt idx="66036">
                  <c:v>1087</c:v>
                </c:pt>
                <c:pt idx="66037">
                  <c:v>1105</c:v>
                </c:pt>
                <c:pt idx="66038">
                  <c:v>1116</c:v>
                </c:pt>
                <c:pt idx="66039">
                  <c:v>1117</c:v>
                </c:pt>
                <c:pt idx="66040">
                  <c:v>1083</c:v>
                </c:pt>
                <c:pt idx="66041">
                  <c:v>1075</c:v>
                </c:pt>
                <c:pt idx="66042">
                  <c:v>1160</c:v>
                </c:pt>
                <c:pt idx="66043">
                  <c:v>1195</c:v>
                </c:pt>
                <c:pt idx="66044">
                  <c:v>1173</c:v>
                </c:pt>
                <c:pt idx="66045">
                  <c:v>1153</c:v>
                </c:pt>
                <c:pt idx="66046">
                  <c:v>1100</c:v>
                </c:pt>
                <c:pt idx="66047">
                  <c:v>1046</c:v>
                </c:pt>
                <c:pt idx="66048">
                  <c:v>1004</c:v>
                </c:pt>
                <c:pt idx="66049">
                  <c:v>962</c:v>
                </c:pt>
                <c:pt idx="66050">
                  <c:v>931</c:v>
                </c:pt>
                <c:pt idx="66051">
                  <c:v>922</c:v>
                </c:pt>
                <c:pt idx="66052">
                  <c:v>928</c:v>
                </c:pt>
                <c:pt idx="66053">
                  <c:v>948</c:v>
                </c:pt>
                <c:pt idx="66054">
                  <c:v>986</c:v>
                </c:pt>
                <c:pt idx="66055">
                  <c:v>1170</c:v>
                </c:pt>
                <c:pt idx="66056">
                  <c:v>1345</c:v>
                </c:pt>
                <c:pt idx="66057">
                  <c:v>1426</c:v>
                </c:pt>
                <c:pt idx="66058">
                  <c:v>1484</c:v>
                </c:pt>
                <c:pt idx="66059">
                  <c:v>1494</c:v>
                </c:pt>
                <c:pt idx="66060">
                  <c:v>1477</c:v>
                </c:pt>
                <c:pt idx="66061">
                  <c:v>1521</c:v>
                </c:pt>
                <c:pt idx="66062">
                  <c:v>1522</c:v>
                </c:pt>
                <c:pt idx="66063">
                  <c:v>1496</c:v>
                </c:pt>
                <c:pt idx="66064">
                  <c:v>1419</c:v>
                </c:pt>
                <c:pt idx="66065">
                  <c:v>1305</c:v>
                </c:pt>
                <c:pt idx="66066">
                  <c:v>1356</c:v>
                </c:pt>
                <c:pt idx="66067">
                  <c:v>1380</c:v>
                </c:pt>
                <c:pt idx="66068">
                  <c:v>1340</c:v>
                </c:pt>
                <c:pt idx="66069">
                  <c:v>1294</c:v>
                </c:pt>
                <c:pt idx="66070">
                  <c:v>1230</c:v>
                </c:pt>
                <c:pt idx="66071">
                  <c:v>1167</c:v>
                </c:pt>
                <c:pt idx="66072">
                  <c:v>1118</c:v>
                </c:pt>
                <c:pt idx="66073">
                  <c:v>1065</c:v>
                </c:pt>
                <c:pt idx="66074">
                  <c:v>1018</c:v>
                </c:pt>
                <c:pt idx="66075">
                  <c:v>1003</c:v>
                </c:pt>
                <c:pt idx="66076">
                  <c:v>1004</c:v>
                </c:pt>
                <c:pt idx="66077">
                  <c:v>1030</c:v>
                </c:pt>
                <c:pt idx="66078">
                  <c:v>1069</c:v>
                </c:pt>
                <c:pt idx="66079">
                  <c:v>1251</c:v>
                </c:pt>
                <c:pt idx="66080">
                  <c:v>1352</c:v>
                </c:pt>
                <c:pt idx="66081">
                  <c:v>1401</c:v>
                </c:pt>
                <c:pt idx="66082">
                  <c:v>1476</c:v>
                </c:pt>
                <c:pt idx="66083">
                  <c:v>1480</c:v>
                </c:pt>
                <c:pt idx="66084">
                  <c:v>1506</c:v>
                </c:pt>
                <c:pt idx="66085">
                  <c:v>1503</c:v>
                </c:pt>
                <c:pt idx="66086">
                  <c:v>1446</c:v>
                </c:pt>
                <c:pt idx="66087">
                  <c:v>1341</c:v>
                </c:pt>
                <c:pt idx="66088">
                  <c:v>1323</c:v>
                </c:pt>
                <c:pt idx="66089">
                  <c:v>1258</c:v>
                </c:pt>
                <c:pt idx="66090">
                  <c:v>1308</c:v>
                </c:pt>
                <c:pt idx="66091">
                  <c:v>1304</c:v>
                </c:pt>
                <c:pt idx="66092">
                  <c:v>1292</c:v>
                </c:pt>
                <c:pt idx="66093">
                  <c:v>1218</c:v>
                </c:pt>
                <c:pt idx="66094">
                  <c:v>1180</c:v>
                </c:pt>
                <c:pt idx="66095">
                  <c:v>1113</c:v>
                </c:pt>
                <c:pt idx="66096">
                  <c:v>1051</c:v>
                </c:pt>
                <c:pt idx="66097">
                  <c:v>1022</c:v>
                </c:pt>
                <c:pt idx="66098">
                  <c:v>994</c:v>
                </c:pt>
                <c:pt idx="66099">
                  <c:v>983</c:v>
                </c:pt>
                <c:pt idx="66100">
                  <c:v>1009</c:v>
                </c:pt>
                <c:pt idx="66101">
                  <c:v>1031</c:v>
                </c:pt>
                <c:pt idx="66102">
                  <c:v>1069</c:v>
                </c:pt>
                <c:pt idx="66103">
                  <c:v>1184</c:v>
                </c:pt>
                <c:pt idx="66104">
                  <c:v>1284</c:v>
                </c:pt>
                <c:pt idx="66105">
                  <c:v>1265</c:v>
                </c:pt>
                <c:pt idx="66106">
                  <c:v>1327</c:v>
                </c:pt>
                <c:pt idx="66107">
                  <c:v>1368</c:v>
                </c:pt>
                <c:pt idx="66108">
                  <c:v>1377</c:v>
                </c:pt>
                <c:pt idx="66109">
                  <c:v>1391</c:v>
                </c:pt>
                <c:pt idx="66110">
                  <c:v>1393</c:v>
                </c:pt>
                <c:pt idx="66111">
                  <c:v>1309</c:v>
                </c:pt>
                <c:pt idx="66112">
                  <c:v>1285</c:v>
                </c:pt>
                <c:pt idx="66113">
                  <c:v>1216</c:v>
                </c:pt>
                <c:pt idx="66114">
                  <c:v>1272</c:v>
                </c:pt>
                <c:pt idx="66115">
                  <c:v>1259</c:v>
                </c:pt>
                <c:pt idx="66116">
                  <c:v>1227</c:v>
                </c:pt>
                <c:pt idx="66117">
                  <c:v>1175</c:v>
                </c:pt>
                <c:pt idx="66118">
                  <c:v>1130</c:v>
                </c:pt>
                <c:pt idx="66119">
                  <c:v>1070</c:v>
                </c:pt>
                <c:pt idx="66120">
                  <c:v>1015</c:v>
                </c:pt>
                <c:pt idx="66121">
                  <c:v>987</c:v>
                </c:pt>
                <c:pt idx="66122">
                  <c:v>960</c:v>
                </c:pt>
                <c:pt idx="66123">
                  <c:v>954</c:v>
                </c:pt>
                <c:pt idx="66124">
                  <c:v>954</c:v>
                </c:pt>
                <c:pt idx="66125">
                  <c:v>985</c:v>
                </c:pt>
                <c:pt idx="66126">
                  <c:v>1012</c:v>
                </c:pt>
                <c:pt idx="66127">
                  <c:v>1200</c:v>
                </c:pt>
                <c:pt idx="66128">
                  <c:v>1294</c:v>
                </c:pt>
                <c:pt idx="66129">
                  <c:v>1376</c:v>
                </c:pt>
                <c:pt idx="66130">
                  <c:v>1416</c:v>
                </c:pt>
                <c:pt idx="66131">
                  <c:v>1423</c:v>
                </c:pt>
                <c:pt idx="66132">
                  <c:v>1473</c:v>
                </c:pt>
                <c:pt idx="66133">
                  <c:v>1505</c:v>
                </c:pt>
                <c:pt idx="66134">
                  <c:v>1501</c:v>
                </c:pt>
                <c:pt idx="66135">
                  <c:v>1457</c:v>
                </c:pt>
                <c:pt idx="66136">
                  <c:v>1382</c:v>
                </c:pt>
                <c:pt idx="66137">
                  <c:v>1293</c:v>
                </c:pt>
                <c:pt idx="66138">
                  <c:v>1365</c:v>
                </c:pt>
                <c:pt idx="66139">
                  <c:v>1364</c:v>
                </c:pt>
                <c:pt idx="66140">
                  <c:v>1329</c:v>
                </c:pt>
                <c:pt idx="66141">
                  <c:v>1283</c:v>
                </c:pt>
                <c:pt idx="66142">
                  <c:v>1226</c:v>
                </c:pt>
                <c:pt idx="66143">
                  <c:v>1150</c:v>
                </c:pt>
                <c:pt idx="66144">
                  <c:v>1103</c:v>
                </c:pt>
                <c:pt idx="66145">
                  <c:v>1066</c:v>
                </c:pt>
                <c:pt idx="66146">
                  <c:v>1034</c:v>
                </c:pt>
                <c:pt idx="66147">
                  <c:v>1013</c:v>
                </c:pt>
                <c:pt idx="66148">
                  <c:v>1009</c:v>
                </c:pt>
                <c:pt idx="66149">
                  <c:v>1015</c:v>
                </c:pt>
                <c:pt idx="66150">
                  <c:v>1059</c:v>
                </c:pt>
                <c:pt idx="66151">
                  <c:v>1236</c:v>
                </c:pt>
                <c:pt idx="66152">
                  <c:v>1351</c:v>
                </c:pt>
                <c:pt idx="66153">
                  <c:v>1441</c:v>
                </c:pt>
                <c:pt idx="66154">
                  <c:v>1480</c:v>
                </c:pt>
                <c:pt idx="66155">
                  <c:v>1473</c:v>
                </c:pt>
                <c:pt idx="66156">
                  <c:v>1402</c:v>
                </c:pt>
                <c:pt idx="66157">
                  <c:v>1418</c:v>
                </c:pt>
                <c:pt idx="66158">
                  <c:v>1395</c:v>
                </c:pt>
                <c:pt idx="66159">
                  <c:v>1340</c:v>
                </c:pt>
                <c:pt idx="66160">
                  <c:v>1282</c:v>
                </c:pt>
                <c:pt idx="66161">
                  <c:v>1218</c:v>
                </c:pt>
                <c:pt idx="66162">
                  <c:v>1295</c:v>
                </c:pt>
                <c:pt idx="66163">
                  <c:v>1310</c:v>
                </c:pt>
                <c:pt idx="66164">
                  <c:v>1267</c:v>
                </c:pt>
                <c:pt idx="66165">
                  <c:v>1221</c:v>
                </c:pt>
                <c:pt idx="66166">
                  <c:v>1177</c:v>
                </c:pt>
                <c:pt idx="66167">
                  <c:v>1110</c:v>
                </c:pt>
                <c:pt idx="66168">
                  <c:v>1063</c:v>
                </c:pt>
                <c:pt idx="66169">
                  <c:v>998</c:v>
                </c:pt>
                <c:pt idx="66170">
                  <c:v>980</c:v>
                </c:pt>
                <c:pt idx="66171">
                  <c:v>974</c:v>
                </c:pt>
                <c:pt idx="66172">
                  <c:v>974</c:v>
                </c:pt>
                <c:pt idx="66173">
                  <c:v>976</c:v>
                </c:pt>
                <c:pt idx="66174">
                  <c:v>971</c:v>
                </c:pt>
                <c:pt idx="66175">
                  <c:v>1092</c:v>
                </c:pt>
                <c:pt idx="66176">
                  <c:v>1224</c:v>
                </c:pt>
                <c:pt idx="66177">
                  <c:v>1324</c:v>
                </c:pt>
                <c:pt idx="66178">
                  <c:v>1368</c:v>
                </c:pt>
                <c:pt idx="66179">
                  <c:v>1334</c:v>
                </c:pt>
                <c:pt idx="66180">
                  <c:v>1315</c:v>
                </c:pt>
                <c:pt idx="66181">
                  <c:v>1299</c:v>
                </c:pt>
                <c:pt idx="66182">
                  <c:v>1252</c:v>
                </c:pt>
                <c:pt idx="66183">
                  <c:v>1197</c:v>
                </c:pt>
                <c:pt idx="66184">
                  <c:v>1165</c:v>
                </c:pt>
                <c:pt idx="66185">
                  <c:v>1169</c:v>
                </c:pt>
                <c:pt idx="66186">
                  <c:v>1243</c:v>
                </c:pt>
                <c:pt idx="66187">
                  <c:v>1241</c:v>
                </c:pt>
                <c:pt idx="66188">
                  <c:v>1198</c:v>
                </c:pt>
                <c:pt idx="66189">
                  <c:v>1148</c:v>
                </c:pt>
                <c:pt idx="66190">
                  <c:v>1131</c:v>
                </c:pt>
                <c:pt idx="66191">
                  <c:v>1064</c:v>
                </c:pt>
                <c:pt idx="66192">
                  <c:v>1013</c:v>
                </c:pt>
                <c:pt idx="66193">
                  <c:v>988</c:v>
                </c:pt>
                <c:pt idx="66194">
                  <c:v>963</c:v>
                </c:pt>
                <c:pt idx="66195">
                  <c:v>951</c:v>
                </c:pt>
                <c:pt idx="66196">
                  <c:v>938</c:v>
                </c:pt>
                <c:pt idx="66197">
                  <c:v>926</c:v>
                </c:pt>
                <c:pt idx="66198">
                  <c:v>885</c:v>
                </c:pt>
                <c:pt idx="66199">
                  <c:v>908</c:v>
                </c:pt>
                <c:pt idx="66200">
                  <c:v>938</c:v>
                </c:pt>
                <c:pt idx="66201">
                  <c:v>975</c:v>
                </c:pt>
                <c:pt idx="66202">
                  <c:v>1048</c:v>
                </c:pt>
                <c:pt idx="66203">
                  <c:v>1067</c:v>
                </c:pt>
                <c:pt idx="66204">
                  <c:v>1085</c:v>
                </c:pt>
                <c:pt idx="66205">
                  <c:v>1094</c:v>
                </c:pt>
                <c:pt idx="66206">
                  <c:v>1075</c:v>
                </c:pt>
                <c:pt idx="66207">
                  <c:v>1087</c:v>
                </c:pt>
                <c:pt idx="66208">
                  <c:v>1091</c:v>
                </c:pt>
                <c:pt idx="66209">
                  <c:v>1080</c:v>
                </c:pt>
                <c:pt idx="66210">
                  <c:v>1163</c:v>
                </c:pt>
                <c:pt idx="66211">
                  <c:v>1187</c:v>
                </c:pt>
                <c:pt idx="66212">
                  <c:v>1194</c:v>
                </c:pt>
                <c:pt idx="66213">
                  <c:v>1162</c:v>
                </c:pt>
                <c:pt idx="66214">
                  <c:v>1086</c:v>
                </c:pt>
                <c:pt idx="66215">
                  <c:v>1047</c:v>
                </c:pt>
                <c:pt idx="66216">
                  <c:v>1007</c:v>
                </c:pt>
                <c:pt idx="66217">
                  <c:v>963</c:v>
                </c:pt>
                <c:pt idx="66218">
                  <c:v>934</c:v>
                </c:pt>
                <c:pt idx="66219">
                  <c:v>921</c:v>
                </c:pt>
                <c:pt idx="66220">
                  <c:v>935</c:v>
                </c:pt>
                <c:pt idx="66221">
                  <c:v>970</c:v>
                </c:pt>
                <c:pt idx="66222">
                  <c:v>995</c:v>
                </c:pt>
                <c:pt idx="66223">
                  <c:v>1196</c:v>
                </c:pt>
                <c:pt idx="66224">
                  <c:v>1371</c:v>
                </c:pt>
                <c:pt idx="66225">
                  <c:v>1433</c:v>
                </c:pt>
                <c:pt idx="66226">
                  <c:v>1479</c:v>
                </c:pt>
                <c:pt idx="66227">
                  <c:v>1492</c:v>
                </c:pt>
                <c:pt idx="66228">
                  <c:v>1507</c:v>
                </c:pt>
                <c:pt idx="66229">
                  <c:v>1484</c:v>
                </c:pt>
                <c:pt idx="66230">
                  <c:v>1485</c:v>
                </c:pt>
                <c:pt idx="66231">
                  <c:v>1463</c:v>
                </c:pt>
                <c:pt idx="66232">
                  <c:v>1380</c:v>
                </c:pt>
                <c:pt idx="66233">
                  <c:v>1305</c:v>
                </c:pt>
                <c:pt idx="66234">
                  <c:v>1364</c:v>
                </c:pt>
                <c:pt idx="66235">
                  <c:v>1365</c:v>
                </c:pt>
                <c:pt idx="66236">
                  <c:v>1335</c:v>
                </c:pt>
                <c:pt idx="66237">
                  <c:v>1290</c:v>
                </c:pt>
                <c:pt idx="66238">
                  <c:v>1223</c:v>
                </c:pt>
                <c:pt idx="66239">
                  <c:v>1155</c:v>
                </c:pt>
                <c:pt idx="66240">
                  <c:v>1094</c:v>
                </c:pt>
                <c:pt idx="66241">
                  <c:v>1069</c:v>
                </c:pt>
                <c:pt idx="66242">
                  <c:v>1029</c:v>
                </c:pt>
                <c:pt idx="66243">
                  <c:v>1016</c:v>
                </c:pt>
                <c:pt idx="66244">
                  <c:v>1017</c:v>
                </c:pt>
                <c:pt idx="66245">
                  <c:v>1041</c:v>
                </c:pt>
                <c:pt idx="66246">
                  <c:v>1071</c:v>
                </c:pt>
                <c:pt idx="66247">
                  <c:v>1264</c:v>
                </c:pt>
                <c:pt idx="66248">
                  <c:v>1378</c:v>
                </c:pt>
                <c:pt idx="66249">
                  <c:v>1462</c:v>
                </c:pt>
                <c:pt idx="66250">
                  <c:v>1536</c:v>
                </c:pt>
                <c:pt idx="66251">
                  <c:v>1530</c:v>
                </c:pt>
                <c:pt idx="66252">
                  <c:v>1533</c:v>
                </c:pt>
                <c:pt idx="66253">
                  <c:v>1530</c:v>
                </c:pt>
                <c:pt idx="66254">
                  <c:v>1496</c:v>
                </c:pt>
                <c:pt idx="66255">
                  <c:v>1451</c:v>
                </c:pt>
                <c:pt idx="66256">
                  <c:v>1324</c:v>
                </c:pt>
                <c:pt idx="66257">
                  <c:v>1258</c:v>
                </c:pt>
                <c:pt idx="66258">
                  <c:v>1303</c:v>
                </c:pt>
                <c:pt idx="66259">
                  <c:v>1303</c:v>
                </c:pt>
                <c:pt idx="66260">
                  <c:v>1277</c:v>
                </c:pt>
                <c:pt idx="66261">
                  <c:v>1227</c:v>
                </c:pt>
                <c:pt idx="66262">
                  <c:v>1177</c:v>
                </c:pt>
                <c:pt idx="66263">
                  <c:v>1101</c:v>
                </c:pt>
                <c:pt idx="66264">
                  <c:v>1056</c:v>
                </c:pt>
                <c:pt idx="66265">
                  <c:v>1023</c:v>
                </c:pt>
                <c:pt idx="66266">
                  <c:v>995</c:v>
                </c:pt>
                <c:pt idx="66267">
                  <c:v>983</c:v>
                </c:pt>
                <c:pt idx="66268">
                  <c:v>991</c:v>
                </c:pt>
                <c:pt idx="66269">
                  <c:v>1022</c:v>
                </c:pt>
                <c:pt idx="66270">
                  <c:v>1028</c:v>
                </c:pt>
                <c:pt idx="66271">
                  <c:v>1196</c:v>
                </c:pt>
                <c:pt idx="66272">
                  <c:v>1302</c:v>
                </c:pt>
                <c:pt idx="66273">
                  <c:v>1393</c:v>
                </c:pt>
                <c:pt idx="66274">
                  <c:v>1447</c:v>
                </c:pt>
                <c:pt idx="66275">
                  <c:v>1456</c:v>
                </c:pt>
                <c:pt idx="66276">
                  <c:v>1467</c:v>
                </c:pt>
                <c:pt idx="66277">
                  <c:v>1503</c:v>
                </c:pt>
                <c:pt idx="66278">
                  <c:v>1474</c:v>
                </c:pt>
                <c:pt idx="66279">
                  <c:v>1432</c:v>
                </c:pt>
                <c:pt idx="66280">
                  <c:v>1350</c:v>
                </c:pt>
                <c:pt idx="66281">
                  <c:v>1262</c:v>
                </c:pt>
                <c:pt idx="66282">
                  <c:v>1311</c:v>
                </c:pt>
                <c:pt idx="66283">
                  <c:v>1314</c:v>
                </c:pt>
                <c:pt idx="66284">
                  <c:v>1275</c:v>
                </c:pt>
                <c:pt idx="66285">
                  <c:v>1233</c:v>
                </c:pt>
                <c:pt idx="66286">
                  <c:v>1169</c:v>
                </c:pt>
                <c:pt idx="66287">
                  <c:v>1080</c:v>
                </c:pt>
                <c:pt idx="66288">
                  <c:v>1033</c:v>
                </c:pt>
                <c:pt idx="66289">
                  <c:v>1017</c:v>
                </c:pt>
                <c:pt idx="66290">
                  <c:v>985</c:v>
                </c:pt>
                <c:pt idx="66291">
                  <c:v>966</c:v>
                </c:pt>
                <c:pt idx="66292">
                  <c:v>964</c:v>
                </c:pt>
                <c:pt idx="66293">
                  <c:v>1005</c:v>
                </c:pt>
                <c:pt idx="66294">
                  <c:v>1048</c:v>
                </c:pt>
                <c:pt idx="66295">
                  <c:v>1230</c:v>
                </c:pt>
                <c:pt idx="66296">
                  <c:v>1347</c:v>
                </c:pt>
                <c:pt idx="66297">
                  <c:v>1422</c:v>
                </c:pt>
                <c:pt idx="66298">
                  <c:v>1471</c:v>
                </c:pt>
                <c:pt idx="66299">
                  <c:v>1499</c:v>
                </c:pt>
                <c:pt idx="66300">
                  <c:v>1505</c:v>
                </c:pt>
                <c:pt idx="66301">
                  <c:v>1536</c:v>
                </c:pt>
                <c:pt idx="66302">
                  <c:v>1542</c:v>
                </c:pt>
                <c:pt idx="66303">
                  <c:v>1482</c:v>
                </c:pt>
                <c:pt idx="66304">
                  <c:v>1384</c:v>
                </c:pt>
                <c:pt idx="66305">
                  <c:v>1311</c:v>
                </c:pt>
                <c:pt idx="66306">
                  <c:v>1373</c:v>
                </c:pt>
                <c:pt idx="66307">
                  <c:v>1383</c:v>
                </c:pt>
                <c:pt idx="66308">
                  <c:v>1354</c:v>
                </c:pt>
                <c:pt idx="66309">
                  <c:v>1307</c:v>
                </c:pt>
                <c:pt idx="66310">
                  <c:v>1244</c:v>
                </c:pt>
                <c:pt idx="66311">
                  <c:v>1169</c:v>
                </c:pt>
                <c:pt idx="66312">
                  <c:v>1124</c:v>
                </c:pt>
                <c:pt idx="66313">
                  <c:v>1089</c:v>
                </c:pt>
                <c:pt idx="66314">
                  <c:v>1061</c:v>
                </c:pt>
                <c:pt idx="66315">
                  <c:v>1011</c:v>
                </c:pt>
                <c:pt idx="66316">
                  <c:v>1014</c:v>
                </c:pt>
                <c:pt idx="66317">
                  <c:v>1046</c:v>
                </c:pt>
                <c:pt idx="66318">
                  <c:v>1055</c:v>
                </c:pt>
                <c:pt idx="66319">
                  <c:v>1236</c:v>
                </c:pt>
                <c:pt idx="66320">
                  <c:v>1364</c:v>
                </c:pt>
                <c:pt idx="66321">
                  <c:v>1455</c:v>
                </c:pt>
                <c:pt idx="66322">
                  <c:v>1482</c:v>
                </c:pt>
                <c:pt idx="66323">
                  <c:v>1480</c:v>
                </c:pt>
                <c:pt idx="66324">
                  <c:v>1459</c:v>
                </c:pt>
                <c:pt idx="66325">
                  <c:v>1475</c:v>
                </c:pt>
                <c:pt idx="66326">
                  <c:v>1448</c:v>
                </c:pt>
                <c:pt idx="66327">
                  <c:v>1390</c:v>
                </c:pt>
                <c:pt idx="66328">
                  <c:v>1344</c:v>
                </c:pt>
                <c:pt idx="66329">
                  <c:v>1261</c:v>
                </c:pt>
                <c:pt idx="66330">
                  <c:v>1322</c:v>
                </c:pt>
                <c:pt idx="66331">
                  <c:v>1292</c:v>
                </c:pt>
                <c:pt idx="66332">
                  <c:v>1264</c:v>
                </c:pt>
                <c:pt idx="66333">
                  <c:v>1224</c:v>
                </c:pt>
                <c:pt idx="66334">
                  <c:v>1182</c:v>
                </c:pt>
                <c:pt idx="66335">
                  <c:v>1119</c:v>
                </c:pt>
                <c:pt idx="66336">
                  <c:v>1073</c:v>
                </c:pt>
                <c:pt idx="66337">
                  <c:v>1042</c:v>
                </c:pt>
                <c:pt idx="66338">
                  <c:v>1020</c:v>
                </c:pt>
                <c:pt idx="66339">
                  <c:v>1001</c:v>
                </c:pt>
                <c:pt idx="66340">
                  <c:v>991</c:v>
                </c:pt>
                <c:pt idx="66341">
                  <c:v>999</c:v>
                </c:pt>
                <c:pt idx="66342">
                  <c:v>991</c:v>
                </c:pt>
                <c:pt idx="66343">
                  <c:v>1088</c:v>
                </c:pt>
                <c:pt idx="66344">
                  <c:v>1190</c:v>
                </c:pt>
                <c:pt idx="66345">
                  <c:v>1260</c:v>
                </c:pt>
                <c:pt idx="66346">
                  <c:v>1298</c:v>
                </c:pt>
                <c:pt idx="66347">
                  <c:v>1291</c:v>
                </c:pt>
                <c:pt idx="66348">
                  <c:v>1268</c:v>
                </c:pt>
                <c:pt idx="66349">
                  <c:v>1259</c:v>
                </c:pt>
                <c:pt idx="66350">
                  <c:v>1247</c:v>
                </c:pt>
                <c:pt idx="66351">
                  <c:v>1221</c:v>
                </c:pt>
                <c:pt idx="66352">
                  <c:v>1202</c:v>
                </c:pt>
                <c:pt idx="66353">
                  <c:v>1170</c:v>
                </c:pt>
                <c:pt idx="66354">
                  <c:v>1249</c:v>
                </c:pt>
                <c:pt idx="66355">
                  <c:v>1254</c:v>
                </c:pt>
                <c:pt idx="66356">
                  <c:v>1223</c:v>
                </c:pt>
                <c:pt idx="66357">
                  <c:v>1178</c:v>
                </c:pt>
                <c:pt idx="66358">
                  <c:v>1136</c:v>
                </c:pt>
                <c:pt idx="66359">
                  <c:v>1095</c:v>
                </c:pt>
                <c:pt idx="66360">
                  <c:v>1052</c:v>
                </c:pt>
                <c:pt idx="66361">
                  <c:v>1021</c:v>
                </c:pt>
                <c:pt idx="66362">
                  <c:v>990</c:v>
                </c:pt>
                <c:pt idx="66363">
                  <c:v>976</c:v>
                </c:pt>
                <c:pt idx="66364">
                  <c:v>968</c:v>
                </c:pt>
                <c:pt idx="66365">
                  <c:v>944</c:v>
                </c:pt>
                <c:pt idx="66366">
                  <c:v>910</c:v>
                </c:pt>
                <c:pt idx="66367">
                  <c:v>961</c:v>
                </c:pt>
                <c:pt idx="66368">
                  <c:v>1015</c:v>
                </c:pt>
                <c:pt idx="66369">
                  <c:v>1059</c:v>
                </c:pt>
                <c:pt idx="66370">
                  <c:v>1115</c:v>
                </c:pt>
                <c:pt idx="66371">
                  <c:v>1124</c:v>
                </c:pt>
                <c:pt idx="66372">
                  <c:v>1105</c:v>
                </c:pt>
                <c:pt idx="66373">
                  <c:v>1053</c:v>
                </c:pt>
                <c:pt idx="66374">
                  <c:v>1030</c:v>
                </c:pt>
                <c:pt idx="66375">
                  <c:v>1025</c:v>
                </c:pt>
                <c:pt idx="66376">
                  <c:v>1013</c:v>
                </c:pt>
                <c:pt idx="66377">
                  <c:v>1023</c:v>
                </c:pt>
                <c:pt idx="66378">
                  <c:v>1100</c:v>
                </c:pt>
                <c:pt idx="66379">
                  <c:v>1094</c:v>
                </c:pt>
                <c:pt idx="66380">
                  <c:v>1085</c:v>
                </c:pt>
                <c:pt idx="66381">
                  <c:v>1049</c:v>
                </c:pt>
                <c:pt idx="66382">
                  <c:v>1000</c:v>
                </c:pt>
                <c:pt idx="66383">
                  <c:v>953</c:v>
                </c:pt>
                <c:pt idx="66384">
                  <c:v>913</c:v>
                </c:pt>
                <c:pt idx="66385">
                  <c:v>899</c:v>
                </c:pt>
                <c:pt idx="66386">
                  <c:v>883</c:v>
                </c:pt>
                <c:pt idx="66387">
                  <c:v>875</c:v>
                </c:pt>
                <c:pt idx="66388">
                  <c:v>884</c:v>
                </c:pt>
                <c:pt idx="66389">
                  <c:v>914</c:v>
                </c:pt>
                <c:pt idx="66390">
                  <c:v>957</c:v>
                </c:pt>
                <c:pt idx="66391">
                  <c:v>1124</c:v>
                </c:pt>
                <c:pt idx="66392">
                  <c:v>1217</c:v>
                </c:pt>
                <c:pt idx="66393">
                  <c:v>1307</c:v>
                </c:pt>
                <c:pt idx="66394">
                  <c:v>1348</c:v>
                </c:pt>
                <c:pt idx="66395">
                  <c:v>1386</c:v>
                </c:pt>
                <c:pt idx="66396">
                  <c:v>1391</c:v>
                </c:pt>
                <c:pt idx="66397">
                  <c:v>1413</c:v>
                </c:pt>
                <c:pt idx="66398">
                  <c:v>1421</c:v>
                </c:pt>
                <c:pt idx="66399">
                  <c:v>1371</c:v>
                </c:pt>
                <c:pt idx="66400">
                  <c:v>1292</c:v>
                </c:pt>
                <c:pt idx="66401">
                  <c:v>1212</c:v>
                </c:pt>
                <c:pt idx="66402">
                  <c:v>1275</c:v>
                </c:pt>
                <c:pt idx="66403">
                  <c:v>1267</c:v>
                </c:pt>
                <c:pt idx="66404">
                  <c:v>1232</c:v>
                </c:pt>
                <c:pt idx="66405">
                  <c:v>1182</c:v>
                </c:pt>
                <c:pt idx="66406">
                  <c:v>1120</c:v>
                </c:pt>
                <c:pt idx="66407">
                  <c:v>1045</c:v>
                </c:pt>
                <c:pt idx="66408">
                  <c:v>1011</c:v>
                </c:pt>
                <c:pt idx="66409">
                  <c:v>952</c:v>
                </c:pt>
                <c:pt idx="66410">
                  <c:v>908</c:v>
                </c:pt>
                <c:pt idx="66411">
                  <c:v>912</c:v>
                </c:pt>
                <c:pt idx="66412">
                  <c:v>951</c:v>
                </c:pt>
                <c:pt idx="66413">
                  <c:v>1009</c:v>
                </c:pt>
                <c:pt idx="66414">
                  <c:v>1012</c:v>
                </c:pt>
                <c:pt idx="66415">
                  <c:v>1170</c:v>
                </c:pt>
                <c:pt idx="66416">
                  <c:v>1280</c:v>
                </c:pt>
                <c:pt idx="66417">
                  <c:v>1367</c:v>
                </c:pt>
                <c:pt idx="66418">
                  <c:v>1410</c:v>
                </c:pt>
                <c:pt idx="66419">
                  <c:v>1409</c:v>
                </c:pt>
                <c:pt idx="66420">
                  <c:v>1465</c:v>
                </c:pt>
                <c:pt idx="66421">
                  <c:v>1478</c:v>
                </c:pt>
                <c:pt idx="66422">
                  <c:v>1466</c:v>
                </c:pt>
                <c:pt idx="66423">
                  <c:v>1426</c:v>
                </c:pt>
                <c:pt idx="66424">
                  <c:v>1321</c:v>
                </c:pt>
                <c:pt idx="66425">
                  <c:v>1236</c:v>
                </c:pt>
                <c:pt idx="66426">
                  <c:v>1300</c:v>
                </c:pt>
                <c:pt idx="66427">
                  <c:v>1292</c:v>
                </c:pt>
                <c:pt idx="66428">
                  <c:v>1257</c:v>
                </c:pt>
                <c:pt idx="66429">
                  <c:v>1219</c:v>
                </c:pt>
                <c:pt idx="66430">
                  <c:v>1147</c:v>
                </c:pt>
                <c:pt idx="66431">
                  <c:v>1077</c:v>
                </c:pt>
                <c:pt idx="66432">
                  <c:v>1022</c:v>
                </c:pt>
                <c:pt idx="66433">
                  <c:v>970</c:v>
                </c:pt>
                <c:pt idx="66434">
                  <c:v>965</c:v>
                </c:pt>
                <c:pt idx="66435">
                  <c:v>943</c:v>
                </c:pt>
                <c:pt idx="66436">
                  <c:v>949</c:v>
                </c:pt>
                <c:pt idx="66437">
                  <c:v>987</c:v>
                </c:pt>
                <c:pt idx="66438">
                  <c:v>998</c:v>
                </c:pt>
                <c:pt idx="66439">
                  <c:v>1152</c:v>
                </c:pt>
                <c:pt idx="66440">
                  <c:v>1300</c:v>
                </c:pt>
                <c:pt idx="66441">
                  <c:v>1393</c:v>
                </c:pt>
                <c:pt idx="66442">
                  <c:v>1476</c:v>
                </c:pt>
                <c:pt idx="66443">
                  <c:v>1497</c:v>
                </c:pt>
                <c:pt idx="66444">
                  <c:v>1500</c:v>
                </c:pt>
                <c:pt idx="66445">
                  <c:v>1537</c:v>
                </c:pt>
                <c:pt idx="66446">
                  <c:v>1505</c:v>
                </c:pt>
                <c:pt idx="66447">
                  <c:v>1436</c:v>
                </c:pt>
                <c:pt idx="66448">
                  <c:v>1366</c:v>
                </c:pt>
                <c:pt idx="66449">
                  <c:v>1284</c:v>
                </c:pt>
                <c:pt idx="66450">
                  <c:v>1342</c:v>
                </c:pt>
                <c:pt idx="66451">
                  <c:v>1343</c:v>
                </c:pt>
                <c:pt idx="66452">
                  <c:v>1315</c:v>
                </c:pt>
                <c:pt idx="66453">
                  <c:v>1272</c:v>
                </c:pt>
                <c:pt idx="66454">
                  <c:v>1207</c:v>
                </c:pt>
                <c:pt idx="66455">
                  <c:v>1134</c:v>
                </c:pt>
                <c:pt idx="66456">
                  <c:v>1079</c:v>
                </c:pt>
                <c:pt idx="66457">
                  <c:v>1039</c:v>
                </c:pt>
                <c:pt idx="66458">
                  <c:v>1021</c:v>
                </c:pt>
                <c:pt idx="66459">
                  <c:v>1002</c:v>
                </c:pt>
                <c:pt idx="66460">
                  <c:v>998</c:v>
                </c:pt>
                <c:pt idx="66461">
                  <c:v>986</c:v>
                </c:pt>
                <c:pt idx="66462">
                  <c:v>1026</c:v>
                </c:pt>
                <c:pt idx="66463">
                  <c:v>1209</c:v>
                </c:pt>
                <c:pt idx="66464">
                  <c:v>1348</c:v>
                </c:pt>
                <c:pt idx="66465">
                  <c:v>1455</c:v>
                </c:pt>
                <c:pt idx="66466">
                  <c:v>1524</c:v>
                </c:pt>
                <c:pt idx="66467">
                  <c:v>1549</c:v>
                </c:pt>
                <c:pt idx="66468">
                  <c:v>1564</c:v>
                </c:pt>
                <c:pt idx="66469">
                  <c:v>1565</c:v>
                </c:pt>
                <c:pt idx="66470">
                  <c:v>1518</c:v>
                </c:pt>
                <c:pt idx="66471">
                  <c:v>1477</c:v>
                </c:pt>
                <c:pt idx="66472">
                  <c:v>1401</c:v>
                </c:pt>
                <c:pt idx="66473">
                  <c:v>1298</c:v>
                </c:pt>
                <c:pt idx="66474">
                  <c:v>1352</c:v>
                </c:pt>
                <c:pt idx="66475">
                  <c:v>1379</c:v>
                </c:pt>
                <c:pt idx="66476">
                  <c:v>1331</c:v>
                </c:pt>
                <c:pt idx="66477">
                  <c:v>1297</c:v>
                </c:pt>
                <c:pt idx="66478">
                  <c:v>1225</c:v>
                </c:pt>
                <c:pt idx="66479">
                  <c:v>1155</c:v>
                </c:pt>
                <c:pt idx="66480">
                  <c:v>1096</c:v>
                </c:pt>
                <c:pt idx="66481">
                  <c:v>1066</c:v>
                </c:pt>
                <c:pt idx="66482">
                  <c:v>1042</c:v>
                </c:pt>
                <c:pt idx="66483">
                  <c:v>1033</c:v>
                </c:pt>
                <c:pt idx="66484">
                  <c:v>1034</c:v>
                </c:pt>
                <c:pt idx="66485">
                  <c:v>1061</c:v>
                </c:pt>
                <c:pt idx="66486">
                  <c:v>1075</c:v>
                </c:pt>
                <c:pt idx="66487">
                  <c:v>1225</c:v>
                </c:pt>
                <c:pt idx="66488">
                  <c:v>1355</c:v>
                </c:pt>
                <c:pt idx="66489">
                  <c:v>1486</c:v>
                </c:pt>
                <c:pt idx="66490">
                  <c:v>1525</c:v>
                </c:pt>
                <c:pt idx="66491">
                  <c:v>1528</c:v>
                </c:pt>
                <c:pt idx="66492">
                  <c:v>1500</c:v>
                </c:pt>
                <c:pt idx="66493">
                  <c:v>1571</c:v>
                </c:pt>
                <c:pt idx="66494">
                  <c:v>1573</c:v>
                </c:pt>
                <c:pt idx="66495">
                  <c:v>1485</c:v>
                </c:pt>
                <c:pt idx="66496">
                  <c:v>1324</c:v>
                </c:pt>
                <c:pt idx="66497">
                  <c:v>1250</c:v>
                </c:pt>
                <c:pt idx="66498">
                  <c:v>1306</c:v>
                </c:pt>
                <c:pt idx="66499">
                  <c:v>1284</c:v>
                </c:pt>
                <c:pt idx="66500">
                  <c:v>1277</c:v>
                </c:pt>
                <c:pt idx="66501">
                  <c:v>1222</c:v>
                </c:pt>
                <c:pt idx="66502">
                  <c:v>1172</c:v>
                </c:pt>
                <c:pt idx="66503">
                  <c:v>1142</c:v>
                </c:pt>
                <c:pt idx="66504">
                  <c:v>1067</c:v>
                </c:pt>
                <c:pt idx="66505">
                  <c:v>1024</c:v>
                </c:pt>
                <c:pt idx="66506">
                  <c:v>998</c:v>
                </c:pt>
                <c:pt idx="66507">
                  <c:v>991</c:v>
                </c:pt>
                <c:pt idx="66508">
                  <c:v>977</c:v>
                </c:pt>
                <c:pt idx="66509">
                  <c:v>990</c:v>
                </c:pt>
                <c:pt idx="66510">
                  <c:v>976</c:v>
                </c:pt>
                <c:pt idx="66511">
                  <c:v>1059</c:v>
                </c:pt>
                <c:pt idx="66512">
                  <c:v>1166</c:v>
                </c:pt>
                <c:pt idx="66513">
                  <c:v>1261</c:v>
                </c:pt>
                <c:pt idx="66514">
                  <c:v>1299</c:v>
                </c:pt>
                <c:pt idx="66515">
                  <c:v>1269</c:v>
                </c:pt>
                <c:pt idx="66516">
                  <c:v>1239</c:v>
                </c:pt>
                <c:pt idx="66517">
                  <c:v>1271</c:v>
                </c:pt>
                <c:pt idx="66518">
                  <c:v>1261</c:v>
                </c:pt>
                <c:pt idx="66519">
                  <c:v>1216</c:v>
                </c:pt>
                <c:pt idx="66520">
                  <c:v>1192</c:v>
                </c:pt>
                <c:pt idx="66521">
                  <c:v>1179</c:v>
                </c:pt>
                <c:pt idx="66522">
                  <c:v>1276</c:v>
                </c:pt>
                <c:pt idx="66523">
                  <c:v>1272</c:v>
                </c:pt>
                <c:pt idx="66524">
                  <c:v>1244</c:v>
                </c:pt>
                <c:pt idx="66525">
                  <c:v>1210</c:v>
                </c:pt>
                <c:pt idx="66526">
                  <c:v>1172</c:v>
                </c:pt>
                <c:pt idx="66527">
                  <c:v>1120</c:v>
                </c:pt>
                <c:pt idx="66528">
                  <c:v>1099</c:v>
                </c:pt>
                <c:pt idx="66529">
                  <c:v>1048</c:v>
                </c:pt>
                <c:pt idx="66530">
                  <c:v>1010</c:v>
                </c:pt>
                <c:pt idx="66531">
                  <c:v>997</c:v>
                </c:pt>
                <c:pt idx="66532">
                  <c:v>993</c:v>
                </c:pt>
                <c:pt idx="66533">
                  <c:v>984</c:v>
                </c:pt>
                <c:pt idx="66534">
                  <c:v>918</c:v>
                </c:pt>
                <c:pt idx="66535">
                  <c:v>976</c:v>
                </c:pt>
                <c:pt idx="66536">
                  <c:v>1033</c:v>
                </c:pt>
                <c:pt idx="66537">
                  <c:v>1083</c:v>
                </c:pt>
                <c:pt idx="66538">
                  <c:v>1150</c:v>
                </c:pt>
                <c:pt idx="66539">
                  <c:v>1181</c:v>
                </c:pt>
                <c:pt idx="66540">
                  <c:v>1167</c:v>
                </c:pt>
                <c:pt idx="66541">
                  <c:v>1164</c:v>
                </c:pt>
                <c:pt idx="66542">
                  <c:v>1168</c:v>
                </c:pt>
                <c:pt idx="66543">
                  <c:v>1160</c:v>
                </c:pt>
                <c:pt idx="66544">
                  <c:v>1142</c:v>
                </c:pt>
                <c:pt idx="66545">
                  <c:v>1139</c:v>
                </c:pt>
                <c:pt idx="66546">
                  <c:v>1254</c:v>
                </c:pt>
                <c:pt idx="66547">
                  <c:v>1258</c:v>
                </c:pt>
                <c:pt idx="66548">
                  <c:v>1264</c:v>
                </c:pt>
                <c:pt idx="66549">
                  <c:v>1236</c:v>
                </c:pt>
                <c:pt idx="66550">
                  <c:v>1170</c:v>
                </c:pt>
                <c:pt idx="66551">
                  <c:v>1121</c:v>
                </c:pt>
                <c:pt idx="66552">
                  <c:v>1056</c:v>
                </c:pt>
                <c:pt idx="66553">
                  <c:v>1027</c:v>
                </c:pt>
                <c:pt idx="66554">
                  <c:v>1004</c:v>
                </c:pt>
                <c:pt idx="66555">
                  <c:v>987</c:v>
                </c:pt>
                <c:pt idx="66556">
                  <c:v>998</c:v>
                </c:pt>
                <c:pt idx="66557">
                  <c:v>1021</c:v>
                </c:pt>
                <c:pt idx="66558">
                  <c:v>1057</c:v>
                </c:pt>
                <c:pt idx="66559">
                  <c:v>1267</c:v>
                </c:pt>
                <c:pt idx="66560">
                  <c:v>1398</c:v>
                </c:pt>
                <c:pt idx="66561">
                  <c:v>1477</c:v>
                </c:pt>
                <c:pt idx="66562">
                  <c:v>1523</c:v>
                </c:pt>
                <c:pt idx="66563">
                  <c:v>1551</c:v>
                </c:pt>
                <c:pt idx="66564">
                  <c:v>1559</c:v>
                </c:pt>
                <c:pt idx="66565">
                  <c:v>1600</c:v>
                </c:pt>
                <c:pt idx="66566">
                  <c:v>1595</c:v>
                </c:pt>
                <c:pt idx="66567">
                  <c:v>1544</c:v>
                </c:pt>
                <c:pt idx="66568">
                  <c:v>1431</c:v>
                </c:pt>
                <c:pt idx="66569">
                  <c:v>1335</c:v>
                </c:pt>
                <c:pt idx="66570">
                  <c:v>1419</c:v>
                </c:pt>
                <c:pt idx="66571">
                  <c:v>1407</c:v>
                </c:pt>
                <c:pt idx="66572">
                  <c:v>1358</c:v>
                </c:pt>
                <c:pt idx="66573">
                  <c:v>1316</c:v>
                </c:pt>
                <c:pt idx="66574">
                  <c:v>1262</c:v>
                </c:pt>
                <c:pt idx="66575">
                  <c:v>1174</c:v>
                </c:pt>
                <c:pt idx="66576">
                  <c:v>1116</c:v>
                </c:pt>
                <c:pt idx="66577">
                  <c:v>1074</c:v>
                </c:pt>
                <c:pt idx="66578">
                  <c:v>1043</c:v>
                </c:pt>
                <c:pt idx="66579">
                  <c:v>1027</c:v>
                </c:pt>
                <c:pt idx="66580">
                  <c:v>1020</c:v>
                </c:pt>
                <c:pt idx="66581">
                  <c:v>1047</c:v>
                </c:pt>
                <c:pt idx="66582">
                  <c:v>1078</c:v>
                </c:pt>
                <c:pt idx="66583">
                  <c:v>1264</c:v>
                </c:pt>
                <c:pt idx="66584">
                  <c:v>1397</c:v>
                </c:pt>
                <c:pt idx="66585">
                  <c:v>1492</c:v>
                </c:pt>
                <c:pt idx="66586">
                  <c:v>1565</c:v>
                </c:pt>
                <c:pt idx="66587">
                  <c:v>1568</c:v>
                </c:pt>
                <c:pt idx="66588">
                  <c:v>1573</c:v>
                </c:pt>
                <c:pt idx="66589">
                  <c:v>1540</c:v>
                </c:pt>
                <c:pt idx="66590">
                  <c:v>1442</c:v>
                </c:pt>
                <c:pt idx="66591">
                  <c:v>1371</c:v>
                </c:pt>
                <c:pt idx="66592">
                  <c:v>1284</c:v>
                </c:pt>
                <c:pt idx="66593">
                  <c:v>1201</c:v>
                </c:pt>
                <c:pt idx="66594">
                  <c:v>1259</c:v>
                </c:pt>
                <c:pt idx="66595">
                  <c:v>1248</c:v>
                </c:pt>
                <c:pt idx="66596">
                  <c:v>1232</c:v>
                </c:pt>
                <c:pt idx="66597">
                  <c:v>1192</c:v>
                </c:pt>
                <c:pt idx="66598">
                  <c:v>1136</c:v>
                </c:pt>
                <c:pt idx="66599">
                  <c:v>1063</c:v>
                </c:pt>
                <c:pt idx="66600">
                  <c:v>1010</c:v>
                </c:pt>
                <c:pt idx="66601">
                  <c:v>971</c:v>
                </c:pt>
                <c:pt idx="66602">
                  <c:v>956</c:v>
                </c:pt>
                <c:pt idx="66603">
                  <c:v>931</c:v>
                </c:pt>
                <c:pt idx="66604">
                  <c:v>954</c:v>
                </c:pt>
                <c:pt idx="66605">
                  <c:v>997</c:v>
                </c:pt>
                <c:pt idx="66606">
                  <c:v>999</c:v>
                </c:pt>
                <c:pt idx="66607">
                  <c:v>1158</c:v>
                </c:pt>
                <c:pt idx="66608">
                  <c:v>1274</c:v>
                </c:pt>
                <c:pt idx="66609">
                  <c:v>1381</c:v>
                </c:pt>
                <c:pt idx="66610">
                  <c:v>1453</c:v>
                </c:pt>
                <c:pt idx="66611">
                  <c:v>1486</c:v>
                </c:pt>
                <c:pt idx="66612">
                  <c:v>1507</c:v>
                </c:pt>
                <c:pt idx="66613">
                  <c:v>1531</c:v>
                </c:pt>
                <c:pt idx="66614">
                  <c:v>1539</c:v>
                </c:pt>
                <c:pt idx="66615">
                  <c:v>1473</c:v>
                </c:pt>
                <c:pt idx="66616">
                  <c:v>1370</c:v>
                </c:pt>
                <c:pt idx="66617">
                  <c:v>1293</c:v>
                </c:pt>
                <c:pt idx="66618">
                  <c:v>1330</c:v>
                </c:pt>
                <c:pt idx="66619">
                  <c:v>1301</c:v>
                </c:pt>
                <c:pt idx="66620">
                  <c:v>1270</c:v>
                </c:pt>
                <c:pt idx="66621">
                  <c:v>1222</c:v>
                </c:pt>
                <c:pt idx="66622">
                  <c:v>1152</c:v>
                </c:pt>
                <c:pt idx="66623">
                  <c:v>1087</c:v>
                </c:pt>
                <c:pt idx="66624">
                  <c:v>1036</c:v>
                </c:pt>
                <c:pt idx="66625">
                  <c:v>1012</c:v>
                </c:pt>
                <c:pt idx="66626">
                  <c:v>986</c:v>
                </c:pt>
                <c:pt idx="66627">
                  <c:v>978</c:v>
                </c:pt>
                <c:pt idx="66628">
                  <c:v>992</c:v>
                </c:pt>
                <c:pt idx="66629">
                  <c:v>1029</c:v>
                </c:pt>
                <c:pt idx="66630">
                  <c:v>1028</c:v>
                </c:pt>
                <c:pt idx="66631">
                  <c:v>1193</c:v>
                </c:pt>
                <c:pt idx="66632">
                  <c:v>1313</c:v>
                </c:pt>
                <c:pt idx="66633">
                  <c:v>1398</c:v>
                </c:pt>
                <c:pt idx="66634">
                  <c:v>1468</c:v>
                </c:pt>
                <c:pt idx="66635">
                  <c:v>1487</c:v>
                </c:pt>
                <c:pt idx="66636">
                  <c:v>1504</c:v>
                </c:pt>
                <c:pt idx="66637">
                  <c:v>1532</c:v>
                </c:pt>
                <c:pt idx="66638">
                  <c:v>1482</c:v>
                </c:pt>
                <c:pt idx="66639">
                  <c:v>1398</c:v>
                </c:pt>
                <c:pt idx="66640">
                  <c:v>1314</c:v>
                </c:pt>
                <c:pt idx="66641">
                  <c:v>1236</c:v>
                </c:pt>
                <c:pt idx="66642">
                  <c:v>1305</c:v>
                </c:pt>
                <c:pt idx="66643">
                  <c:v>1289</c:v>
                </c:pt>
                <c:pt idx="66644">
                  <c:v>1276</c:v>
                </c:pt>
                <c:pt idx="66645">
                  <c:v>1235</c:v>
                </c:pt>
                <c:pt idx="66646">
                  <c:v>1162</c:v>
                </c:pt>
                <c:pt idx="66647">
                  <c:v>1106</c:v>
                </c:pt>
                <c:pt idx="66648">
                  <c:v>1070</c:v>
                </c:pt>
                <c:pt idx="66649">
                  <c:v>1017</c:v>
                </c:pt>
                <c:pt idx="66650">
                  <c:v>985</c:v>
                </c:pt>
                <c:pt idx="66651">
                  <c:v>964</c:v>
                </c:pt>
                <c:pt idx="66652">
                  <c:v>993</c:v>
                </c:pt>
                <c:pt idx="66653">
                  <c:v>1041</c:v>
                </c:pt>
                <c:pt idx="66654">
                  <c:v>1053</c:v>
                </c:pt>
                <c:pt idx="66655">
                  <c:v>1239</c:v>
                </c:pt>
                <c:pt idx="66656">
                  <c:v>1339</c:v>
                </c:pt>
                <c:pt idx="66657">
                  <c:v>1411</c:v>
                </c:pt>
                <c:pt idx="66658">
                  <c:v>1436</c:v>
                </c:pt>
                <c:pt idx="66659">
                  <c:v>1410</c:v>
                </c:pt>
                <c:pt idx="66660">
                  <c:v>1417</c:v>
                </c:pt>
                <c:pt idx="66661">
                  <c:v>1441</c:v>
                </c:pt>
                <c:pt idx="66662">
                  <c:v>1424</c:v>
                </c:pt>
                <c:pt idx="66663">
                  <c:v>1358</c:v>
                </c:pt>
                <c:pt idx="66664">
                  <c:v>1259</c:v>
                </c:pt>
                <c:pt idx="66665">
                  <c:v>1205</c:v>
                </c:pt>
                <c:pt idx="66666">
                  <c:v>1281</c:v>
                </c:pt>
                <c:pt idx="66667">
                  <c:v>1281</c:v>
                </c:pt>
                <c:pt idx="66668">
                  <c:v>1254</c:v>
                </c:pt>
                <c:pt idx="66669">
                  <c:v>1202</c:v>
                </c:pt>
                <c:pt idx="66670">
                  <c:v>1156</c:v>
                </c:pt>
                <c:pt idx="66671">
                  <c:v>1081</c:v>
                </c:pt>
                <c:pt idx="66672">
                  <c:v>1020</c:v>
                </c:pt>
                <c:pt idx="66673">
                  <c:v>992</c:v>
                </c:pt>
                <c:pt idx="66674">
                  <c:v>955</c:v>
                </c:pt>
                <c:pt idx="66675">
                  <c:v>939</c:v>
                </c:pt>
                <c:pt idx="66676">
                  <c:v>939</c:v>
                </c:pt>
                <c:pt idx="66677">
                  <c:v>949</c:v>
                </c:pt>
                <c:pt idx="66678">
                  <c:v>943</c:v>
                </c:pt>
                <c:pt idx="66679">
                  <c:v>1030</c:v>
                </c:pt>
                <c:pt idx="66680">
                  <c:v>1139</c:v>
                </c:pt>
                <c:pt idx="66681">
                  <c:v>1202</c:v>
                </c:pt>
                <c:pt idx="66682">
                  <c:v>1227</c:v>
                </c:pt>
                <c:pt idx="66683">
                  <c:v>1243</c:v>
                </c:pt>
                <c:pt idx="66684">
                  <c:v>1207</c:v>
                </c:pt>
                <c:pt idx="66685">
                  <c:v>1188</c:v>
                </c:pt>
                <c:pt idx="66686">
                  <c:v>1181</c:v>
                </c:pt>
                <c:pt idx="66687">
                  <c:v>1149</c:v>
                </c:pt>
                <c:pt idx="66688">
                  <c:v>1139</c:v>
                </c:pt>
                <c:pt idx="66689">
                  <c:v>1135</c:v>
                </c:pt>
                <c:pt idx="66690">
                  <c:v>1202</c:v>
                </c:pt>
                <c:pt idx="66691">
                  <c:v>1193</c:v>
                </c:pt>
                <c:pt idx="66692">
                  <c:v>1169</c:v>
                </c:pt>
                <c:pt idx="66693">
                  <c:v>1117</c:v>
                </c:pt>
                <c:pt idx="66694">
                  <c:v>1075</c:v>
                </c:pt>
                <c:pt idx="66695">
                  <c:v>1017</c:v>
                </c:pt>
                <c:pt idx="66696">
                  <c:v>979</c:v>
                </c:pt>
                <c:pt idx="66697">
                  <c:v>952</c:v>
                </c:pt>
                <c:pt idx="66698">
                  <c:v>935</c:v>
                </c:pt>
                <c:pt idx="66699">
                  <c:v>913</c:v>
                </c:pt>
                <c:pt idx="66700">
                  <c:v>907</c:v>
                </c:pt>
                <c:pt idx="66701">
                  <c:v>895</c:v>
                </c:pt>
                <c:pt idx="66702">
                  <c:v>866</c:v>
                </c:pt>
                <c:pt idx="66703">
                  <c:v>916</c:v>
                </c:pt>
                <c:pt idx="66704">
                  <c:v>960</c:v>
                </c:pt>
                <c:pt idx="66705">
                  <c:v>1009</c:v>
                </c:pt>
                <c:pt idx="66706">
                  <c:v>1071</c:v>
                </c:pt>
                <c:pt idx="66707">
                  <c:v>1122</c:v>
                </c:pt>
                <c:pt idx="66708">
                  <c:v>1133</c:v>
                </c:pt>
                <c:pt idx="66709">
                  <c:v>1134</c:v>
                </c:pt>
                <c:pt idx="66710">
                  <c:v>1108</c:v>
                </c:pt>
                <c:pt idx="66711">
                  <c:v>1106</c:v>
                </c:pt>
                <c:pt idx="66712">
                  <c:v>1084</c:v>
                </c:pt>
                <c:pt idx="66713">
                  <c:v>1090</c:v>
                </c:pt>
                <c:pt idx="66714">
                  <c:v>1190</c:v>
                </c:pt>
                <c:pt idx="66715">
                  <c:v>1163</c:v>
                </c:pt>
                <c:pt idx="66716">
                  <c:v>1160</c:v>
                </c:pt>
                <c:pt idx="66717">
                  <c:v>1138</c:v>
                </c:pt>
                <c:pt idx="66718">
                  <c:v>1092</c:v>
                </c:pt>
                <c:pt idx="66719">
                  <c:v>1024</c:v>
                </c:pt>
                <c:pt idx="66720">
                  <c:v>1000</c:v>
                </c:pt>
                <c:pt idx="66721">
                  <c:v>987</c:v>
                </c:pt>
                <c:pt idx="66722">
                  <c:v>961</c:v>
                </c:pt>
                <c:pt idx="66723">
                  <c:v>930</c:v>
                </c:pt>
                <c:pt idx="66724">
                  <c:v>950</c:v>
                </c:pt>
                <c:pt idx="66725">
                  <c:v>971</c:v>
                </c:pt>
                <c:pt idx="66726">
                  <c:v>1010</c:v>
                </c:pt>
                <c:pt idx="66727">
                  <c:v>1196</c:v>
                </c:pt>
                <c:pt idx="66728">
                  <c:v>1341</c:v>
                </c:pt>
                <c:pt idx="66729">
                  <c:v>1436</c:v>
                </c:pt>
                <c:pt idx="66730">
                  <c:v>1497</c:v>
                </c:pt>
                <c:pt idx="66731">
                  <c:v>1511</c:v>
                </c:pt>
                <c:pt idx="66732">
                  <c:v>1527</c:v>
                </c:pt>
                <c:pt idx="66733">
                  <c:v>1549</c:v>
                </c:pt>
                <c:pt idx="66734">
                  <c:v>1546</c:v>
                </c:pt>
                <c:pt idx="66735">
                  <c:v>1491</c:v>
                </c:pt>
                <c:pt idx="66736">
                  <c:v>1410</c:v>
                </c:pt>
                <c:pt idx="66737">
                  <c:v>1314</c:v>
                </c:pt>
                <c:pt idx="66738">
                  <c:v>1374</c:v>
                </c:pt>
                <c:pt idx="66739">
                  <c:v>1376</c:v>
                </c:pt>
                <c:pt idx="66740">
                  <c:v>1316</c:v>
                </c:pt>
                <c:pt idx="66741">
                  <c:v>1274</c:v>
                </c:pt>
                <c:pt idx="66742">
                  <c:v>1213</c:v>
                </c:pt>
                <c:pt idx="66743">
                  <c:v>1128</c:v>
                </c:pt>
                <c:pt idx="66744">
                  <c:v>1080</c:v>
                </c:pt>
                <c:pt idx="66745">
                  <c:v>1044</c:v>
                </c:pt>
                <c:pt idx="66746">
                  <c:v>1008</c:v>
                </c:pt>
                <c:pt idx="66747">
                  <c:v>1012</c:v>
                </c:pt>
                <c:pt idx="66748">
                  <c:v>1015</c:v>
                </c:pt>
                <c:pt idx="66749">
                  <c:v>1043</c:v>
                </c:pt>
                <c:pt idx="66750">
                  <c:v>1063</c:v>
                </c:pt>
                <c:pt idx="66751">
                  <c:v>1202</c:v>
                </c:pt>
                <c:pt idx="66752">
                  <c:v>1321</c:v>
                </c:pt>
                <c:pt idx="66753">
                  <c:v>1398</c:v>
                </c:pt>
                <c:pt idx="66754">
                  <c:v>1454</c:v>
                </c:pt>
                <c:pt idx="66755">
                  <c:v>1448</c:v>
                </c:pt>
                <c:pt idx="66756">
                  <c:v>1414</c:v>
                </c:pt>
                <c:pt idx="66757">
                  <c:v>1442</c:v>
                </c:pt>
                <c:pt idx="66758">
                  <c:v>1446</c:v>
                </c:pt>
                <c:pt idx="66759">
                  <c:v>1421</c:v>
                </c:pt>
                <c:pt idx="66760">
                  <c:v>1344</c:v>
                </c:pt>
                <c:pt idx="66761">
                  <c:v>1252</c:v>
                </c:pt>
                <c:pt idx="66762">
                  <c:v>1316</c:v>
                </c:pt>
                <c:pt idx="66763">
                  <c:v>1294</c:v>
                </c:pt>
                <c:pt idx="66764">
                  <c:v>1257</c:v>
                </c:pt>
                <c:pt idx="66765">
                  <c:v>1213</c:v>
                </c:pt>
                <c:pt idx="66766">
                  <c:v>1157</c:v>
                </c:pt>
                <c:pt idx="66767">
                  <c:v>1090</c:v>
                </c:pt>
                <c:pt idx="66768">
                  <c:v>1032</c:v>
                </c:pt>
                <c:pt idx="66769">
                  <c:v>1004</c:v>
                </c:pt>
                <c:pt idx="66770">
                  <c:v>984</c:v>
                </c:pt>
                <c:pt idx="66771">
                  <c:v>969</c:v>
                </c:pt>
                <c:pt idx="66772">
                  <c:v>980</c:v>
                </c:pt>
                <c:pt idx="66773">
                  <c:v>1020</c:v>
                </c:pt>
                <c:pt idx="66774">
                  <c:v>1017</c:v>
                </c:pt>
                <c:pt idx="66775">
                  <c:v>1185</c:v>
                </c:pt>
                <c:pt idx="66776">
                  <c:v>1282</c:v>
                </c:pt>
                <c:pt idx="66777">
                  <c:v>1335</c:v>
                </c:pt>
                <c:pt idx="66778">
                  <c:v>1371</c:v>
                </c:pt>
                <c:pt idx="66779">
                  <c:v>1367</c:v>
                </c:pt>
                <c:pt idx="66780">
                  <c:v>1366</c:v>
                </c:pt>
                <c:pt idx="66781">
                  <c:v>1388</c:v>
                </c:pt>
                <c:pt idx="66782">
                  <c:v>1390</c:v>
                </c:pt>
                <c:pt idx="66783">
                  <c:v>1357</c:v>
                </c:pt>
                <c:pt idx="66784">
                  <c:v>1288</c:v>
                </c:pt>
                <c:pt idx="66785">
                  <c:v>1198</c:v>
                </c:pt>
                <c:pt idx="66786">
                  <c:v>1282</c:v>
                </c:pt>
                <c:pt idx="66787">
                  <c:v>1247</c:v>
                </c:pt>
                <c:pt idx="66788">
                  <c:v>1213</c:v>
                </c:pt>
                <c:pt idx="66789">
                  <c:v>1168</c:v>
                </c:pt>
                <c:pt idx="66790">
                  <c:v>1111</c:v>
                </c:pt>
                <c:pt idx="66791">
                  <c:v>1053</c:v>
                </c:pt>
                <c:pt idx="66792">
                  <c:v>1006</c:v>
                </c:pt>
                <c:pt idx="66793">
                  <c:v>981</c:v>
                </c:pt>
                <c:pt idx="66794">
                  <c:v>950</c:v>
                </c:pt>
                <c:pt idx="66795">
                  <c:v>936</c:v>
                </c:pt>
                <c:pt idx="66796">
                  <c:v>943</c:v>
                </c:pt>
                <c:pt idx="66797">
                  <c:v>990</c:v>
                </c:pt>
                <c:pt idx="66798">
                  <c:v>1008</c:v>
                </c:pt>
                <c:pt idx="66799">
                  <c:v>1191</c:v>
                </c:pt>
                <c:pt idx="66800">
                  <c:v>1310</c:v>
                </c:pt>
                <c:pt idx="66801">
                  <c:v>1395</c:v>
                </c:pt>
                <c:pt idx="66802">
                  <c:v>1443</c:v>
                </c:pt>
                <c:pt idx="66803">
                  <c:v>1477</c:v>
                </c:pt>
                <c:pt idx="66804">
                  <c:v>1458</c:v>
                </c:pt>
                <c:pt idx="66805">
                  <c:v>1480</c:v>
                </c:pt>
                <c:pt idx="66806">
                  <c:v>1476</c:v>
                </c:pt>
                <c:pt idx="66807">
                  <c:v>1451</c:v>
                </c:pt>
                <c:pt idx="66808">
                  <c:v>1358</c:v>
                </c:pt>
                <c:pt idx="66809">
                  <c:v>1274</c:v>
                </c:pt>
                <c:pt idx="66810">
                  <c:v>1356</c:v>
                </c:pt>
                <c:pt idx="66811">
                  <c:v>1358</c:v>
                </c:pt>
                <c:pt idx="66812">
                  <c:v>1311</c:v>
                </c:pt>
                <c:pt idx="66813">
                  <c:v>1263</c:v>
                </c:pt>
                <c:pt idx="66814">
                  <c:v>1204</c:v>
                </c:pt>
                <c:pt idx="66815">
                  <c:v>1134</c:v>
                </c:pt>
                <c:pt idx="66816">
                  <c:v>1072</c:v>
                </c:pt>
                <c:pt idx="66817">
                  <c:v>1043</c:v>
                </c:pt>
                <c:pt idx="66818">
                  <c:v>1013</c:v>
                </c:pt>
                <c:pt idx="66819">
                  <c:v>991</c:v>
                </c:pt>
                <c:pt idx="66820">
                  <c:v>994</c:v>
                </c:pt>
                <c:pt idx="66821">
                  <c:v>1029</c:v>
                </c:pt>
                <c:pt idx="66822">
                  <c:v>1039</c:v>
                </c:pt>
                <c:pt idx="66823">
                  <c:v>1206</c:v>
                </c:pt>
                <c:pt idx="66824">
                  <c:v>1338</c:v>
                </c:pt>
                <c:pt idx="66825">
                  <c:v>1440</c:v>
                </c:pt>
                <c:pt idx="66826">
                  <c:v>1492</c:v>
                </c:pt>
                <c:pt idx="66827">
                  <c:v>1465</c:v>
                </c:pt>
                <c:pt idx="66828">
                  <c:v>1537</c:v>
                </c:pt>
                <c:pt idx="66829">
                  <c:v>1524</c:v>
                </c:pt>
                <c:pt idx="66830">
                  <c:v>1480</c:v>
                </c:pt>
                <c:pt idx="66831">
                  <c:v>1404</c:v>
                </c:pt>
                <c:pt idx="66832">
                  <c:v>1329</c:v>
                </c:pt>
                <c:pt idx="66833">
                  <c:v>1277</c:v>
                </c:pt>
                <c:pt idx="66834">
                  <c:v>1338</c:v>
                </c:pt>
                <c:pt idx="66835">
                  <c:v>1311</c:v>
                </c:pt>
                <c:pt idx="66836">
                  <c:v>1270</c:v>
                </c:pt>
                <c:pt idx="66837">
                  <c:v>1209</c:v>
                </c:pt>
                <c:pt idx="66838">
                  <c:v>1167</c:v>
                </c:pt>
                <c:pt idx="66839">
                  <c:v>1106</c:v>
                </c:pt>
                <c:pt idx="66840">
                  <c:v>1057</c:v>
                </c:pt>
                <c:pt idx="66841">
                  <c:v>1028</c:v>
                </c:pt>
                <c:pt idx="66842">
                  <c:v>1002</c:v>
                </c:pt>
                <c:pt idx="66843">
                  <c:v>981</c:v>
                </c:pt>
                <c:pt idx="66844">
                  <c:v>976</c:v>
                </c:pt>
                <c:pt idx="66845">
                  <c:v>989</c:v>
                </c:pt>
                <c:pt idx="66846">
                  <c:v>962</c:v>
                </c:pt>
                <c:pt idx="66847">
                  <c:v>1061</c:v>
                </c:pt>
                <c:pt idx="66848">
                  <c:v>1184</c:v>
                </c:pt>
                <c:pt idx="66849">
                  <c:v>1269</c:v>
                </c:pt>
                <c:pt idx="66850">
                  <c:v>1331</c:v>
                </c:pt>
                <c:pt idx="66851">
                  <c:v>1301</c:v>
                </c:pt>
                <c:pt idx="66852">
                  <c:v>1266</c:v>
                </c:pt>
                <c:pt idx="66853">
                  <c:v>1189</c:v>
                </c:pt>
                <c:pt idx="66854">
                  <c:v>1157</c:v>
                </c:pt>
                <c:pt idx="66855">
                  <c:v>1134</c:v>
                </c:pt>
                <c:pt idx="66856">
                  <c:v>1126</c:v>
                </c:pt>
                <c:pt idx="66857">
                  <c:v>1120</c:v>
                </c:pt>
                <c:pt idx="66858">
                  <c:v>1202</c:v>
                </c:pt>
                <c:pt idx="66859">
                  <c:v>1192</c:v>
                </c:pt>
                <c:pt idx="66860">
                  <c:v>1164</c:v>
                </c:pt>
                <c:pt idx="66861">
                  <c:v>1128</c:v>
                </c:pt>
                <c:pt idx="66862">
                  <c:v>1095</c:v>
                </c:pt>
                <c:pt idx="66863">
                  <c:v>1034</c:v>
                </c:pt>
                <c:pt idx="66864">
                  <c:v>1013</c:v>
                </c:pt>
                <c:pt idx="66865">
                  <c:v>980</c:v>
                </c:pt>
                <c:pt idx="66866">
                  <c:v>954</c:v>
                </c:pt>
                <c:pt idx="66867">
                  <c:v>951</c:v>
                </c:pt>
                <c:pt idx="66868">
                  <c:v>929</c:v>
                </c:pt>
                <c:pt idx="66869">
                  <c:v>934</c:v>
                </c:pt>
                <c:pt idx="66870">
                  <c:v>887</c:v>
                </c:pt>
                <c:pt idx="66871">
                  <c:v>906</c:v>
                </c:pt>
                <c:pt idx="66872">
                  <c:v>942</c:v>
                </c:pt>
                <c:pt idx="66873">
                  <c:v>986</c:v>
                </c:pt>
                <c:pt idx="66874">
                  <c:v>1019</c:v>
                </c:pt>
                <c:pt idx="66875">
                  <c:v>1002</c:v>
                </c:pt>
                <c:pt idx="66876">
                  <c:v>1010</c:v>
                </c:pt>
                <c:pt idx="66877">
                  <c:v>1006</c:v>
                </c:pt>
                <c:pt idx="66878">
                  <c:v>1002</c:v>
                </c:pt>
                <c:pt idx="66879">
                  <c:v>999</c:v>
                </c:pt>
                <c:pt idx="66880">
                  <c:v>986</c:v>
                </c:pt>
                <c:pt idx="66881">
                  <c:v>993</c:v>
                </c:pt>
                <c:pt idx="66882">
                  <c:v>1113</c:v>
                </c:pt>
                <c:pt idx="66883">
                  <c:v>1113</c:v>
                </c:pt>
                <c:pt idx="66884">
                  <c:v>1111</c:v>
                </c:pt>
                <c:pt idx="66885">
                  <c:v>1080</c:v>
                </c:pt>
                <c:pt idx="66886">
                  <c:v>1035</c:v>
                </c:pt>
                <c:pt idx="66887">
                  <c:v>982</c:v>
                </c:pt>
                <c:pt idx="66888">
                  <c:v>944</c:v>
                </c:pt>
                <c:pt idx="66889">
                  <c:v>916</c:v>
                </c:pt>
                <c:pt idx="66890">
                  <c:v>893</c:v>
                </c:pt>
                <c:pt idx="66891">
                  <c:v>888</c:v>
                </c:pt>
                <c:pt idx="66892">
                  <c:v>898</c:v>
                </c:pt>
                <c:pt idx="66893">
                  <c:v>949</c:v>
                </c:pt>
                <c:pt idx="66894">
                  <c:v>979</c:v>
                </c:pt>
                <c:pt idx="66895">
                  <c:v>1141</c:v>
                </c:pt>
                <c:pt idx="66896">
                  <c:v>1216</c:v>
                </c:pt>
                <c:pt idx="66897">
                  <c:v>1335</c:v>
                </c:pt>
                <c:pt idx="66898">
                  <c:v>1423</c:v>
                </c:pt>
                <c:pt idx="66899">
                  <c:v>1451</c:v>
                </c:pt>
                <c:pt idx="66900">
                  <c:v>1463</c:v>
                </c:pt>
                <c:pt idx="66901">
                  <c:v>1486</c:v>
                </c:pt>
                <c:pt idx="66902">
                  <c:v>1489</c:v>
                </c:pt>
                <c:pt idx="66903">
                  <c:v>1451</c:v>
                </c:pt>
                <c:pt idx="66904">
                  <c:v>1375</c:v>
                </c:pt>
                <c:pt idx="66905">
                  <c:v>1279</c:v>
                </c:pt>
                <c:pt idx="66906">
                  <c:v>1376</c:v>
                </c:pt>
                <c:pt idx="66907">
                  <c:v>1354</c:v>
                </c:pt>
                <c:pt idx="66908">
                  <c:v>1332</c:v>
                </c:pt>
                <c:pt idx="66909">
                  <c:v>1269</c:v>
                </c:pt>
                <c:pt idx="66910">
                  <c:v>1199</c:v>
                </c:pt>
                <c:pt idx="66911">
                  <c:v>1118</c:v>
                </c:pt>
                <c:pt idx="66912">
                  <c:v>1054</c:v>
                </c:pt>
                <c:pt idx="66913">
                  <c:v>1003</c:v>
                </c:pt>
                <c:pt idx="66914">
                  <c:v>983</c:v>
                </c:pt>
                <c:pt idx="66915">
                  <c:v>978</c:v>
                </c:pt>
                <c:pt idx="66916">
                  <c:v>967</c:v>
                </c:pt>
                <c:pt idx="66917">
                  <c:v>1006</c:v>
                </c:pt>
                <c:pt idx="66918">
                  <c:v>1031</c:v>
                </c:pt>
                <c:pt idx="66919">
                  <c:v>1200</c:v>
                </c:pt>
                <c:pt idx="66920">
                  <c:v>1333</c:v>
                </c:pt>
                <c:pt idx="66921">
                  <c:v>1440</c:v>
                </c:pt>
                <c:pt idx="66922">
                  <c:v>1503</c:v>
                </c:pt>
                <c:pt idx="66923">
                  <c:v>1516</c:v>
                </c:pt>
                <c:pt idx="66924">
                  <c:v>1516</c:v>
                </c:pt>
                <c:pt idx="66925">
                  <c:v>1562</c:v>
                </c:pt>
                <c:pt idx="66926">
                  <c:v>1590</c:v>
                </c:pt>
                <c:pt idx="66927">
                  <c:v>1567</c:v>
                </c:pt>
                <c:pt idx="66928">
                  <c:v>1480</c:v>
                </c:pt>
                <c:pt idx="66929">
                  <c:v>1330</c:v>
                </c:pt>
                <c:pt idx="66930">
                  <c:v>1394</c:v>
                </c:pt>
                <c:pt idx="66931">
                  <c:v>1384</c:v>
                </c:pt>
                <c:pt idx="66932">
                  <c:v>1335</c:v>
                </c:pt>
                <c:pt idx="66933">
                  <c:v>1276</c:v>
                </c:pt>
                <c:pt idx="66934">
                  <c:v>1214</c:v>
                </c:pt>
                <c:pt idx="66935">
                  <c:v>1138</c:v>
                </c:pt>
                <c:pt idx="66936">
                  <c:v>1077</c:v>
                </c:pt>
                <c:pt idx="66937">
                  <c:v>1054</c:v>
                </c:pt>
                <c:pt idx="66938">
                  <c:v>1042</c:v>
                </c:pt>
                <c:pt idx="66939">
                  <c:v>1022</c:v>
                </c:pt>
                <c:pt idx="66940">
                  <c:v>1014</c:v>
                </c:pt>
                <c:pt idx="66941">
                  <c:v>1064</c:v>
                </c:pt>
                <c:pt idx="66942">
                  <c:v>1069</c:v>
                </c:pt>
                <c:pt idx="66943">
                  <c:v>1219</c:v>
                </c:pt>
                <c:pt idx="66944">
                  <c:v>1332</c:v>
                </c:pt>
                <c:pt idx="66945">
                  <c:v>1367</c:v>
                </c:pt>
                <c:pt idx="66946">
                  <c:v>1416</c:v>
                </c:pt>
                <c:pt idx="66947">
                  <c:v>1411</c:v>
                </c:pt>
                <c:pt idx="66948">
                  <c:v>1407</c:v>
                </c:pt>
                <c:pt idx="66949">
                  <c:v>1419</c:v>
                </c:pt>
                <c:pt idx="66950">
                  <c:v>1409</c:v>
                </c:pt>
                <c:pt idx="66951">
                  <c:v>1349</c:v>
                </c:pt>
                <c:pt idx="66952">
                  <c:v>1268</c:v>
                </c:pt>
                <c:pt idx="66953">
                  <c:v>1204</c:v>
                </c:pt>
                <c:pt idx="66954">
                  <c:v>1268</c:v>
                </c:pt>
                <c:pt idx="66955">
                  <c:v>1244</c:v>
                </c:pt>
                <c:pt idx="66956">
                  <c:v>1214</c:v>
                </c:pt>
                <c:pt idx="66957">
                  <c:v>1161</c:v>
                </c:pt>
                <c:pt idx="66958">
                  <c:v>1097</c:v>
                </c:pt>
                <c:pt idx="66959">
                  <c:v>1020</c:v>
                </c:pt>
                <c:pt idx="66960">
                  <c:v>989</c:v>
                </c:pt>
                <c:pt idx="66961">
                  <c:v>962</c:v>
                </c:pt>
                <c:pt idx="66962">
                  <c:v>940</c:v>
                </c:pt>
                <c:pt idx="66963">
                  <c:v>934</c:v>
                </c:pt>
                <c:pt idx="66964">
                  <c:v>951</c:v>
                </c:pt>
                <c:pt idx="66965">
                  <c:v>981</c:v>
                </c:pt>
                <c:pt idx="66966">
                  <c:v>996</c:v>
                </c:pt>
                <c:pt idx="66967">
                  <c:v>1170</c:v>
                </c:pt>
                <c:pt idx="66968">
                  <c:v>1294</c:v>
                </c:pt>
                <c:pt idx="66969">
                  <c:v>1392</c:v>
                </c:pt>
                <c:pt idx="66970">
                  <c:v>1411</c:v>
                </c:pt>
                <c:pt idx="66971">
                  <c:v>1468</c:v>
                </c:pt>
                <c:pt idx="66972">
                  <c:v>1481</c:v>
                </c:pt>
                <c:pt idx="66973">
                  <c:v>1484</c:v>
                </c:pt>
                <c:pt idx="66974">
                  <c:v>1468</c:v>
                </c:pt>
                <c:pt idx="66975">
                  <c:v>1429</c:v>
                </c:pt>
                <c:pt idx="66976">
                  <c:v>1369</c:v>
                </c:pt>
                <c:pt idx="66977">
                  <c:v>1285</c:v>
                </c:pt>
                <c:pt idx="66978">
                  <c:v>1346</c:v>
                </c:pt>
                <c:pt idx="66979">
                  <c:v>1330</c:v>
                </c:pt>
                <c:pt idx="66980">
                  <c:v>1291</c:v>
                </c:pt>
                <c:pt idx="66981">
                  <c:v>1246</c:v>
                </c:pt>
                <c:pt idx="66982">
                  <c:v>1183</c:v>
                </c:pt>
                <c:pt idx="66983">
                  <c:v>1110</c:v>
                </c:pt>
                <c:pt idx="66984">
                  <c:v>1082</c:v>
                </c:pt>
                <c:pt idx="66985">
                  <c:v>1050</c:v>
                </c:pt>
                <c:pt idx="66986">
                  <c:v>1029</c:v>
                </c:pt>
                <c:pt idx="66987">
                  <c:v>1011</c:v>
                </c:pt>
                <c:pt idx="66988">
                  <c:v>1025</c:v>
                </c:pt>
                <c:pt idx="66989">
                  <c:v>1050</c:v>
                </c:pt>
                <c:pt idx="66990">
                  <c:v>1066</c:v>
                </c:pt>
                <c:pt idx="66991">
                  <c:v>1232</c:v>
                </c:pt>
                <c:pt idx="66992">
                  <c:v>1366</c:v>
                </c:pt>
                <c:pt idx="66993">
                  <c:v>1472</c:v>
                </c:pt>
                <c:pt idx="66994">
                  <c:v>1513</c:v>
                </c:pt>
                <c:pt idx="66995">
                  <c:v>1509</c:v>
                </c:pt>
                <c:pt idx="66996">
                  <c:v>1536</c:v>
                </c:pt>
                <c:pt idx="66997">
                  <c:v>1499</c:v>
                </c:pt>
                <c:pt idx="66998">
                  <c:v>1435</c:v>
                </c:pt>
                <c:pt idx="66999">
                  <c:v>1358</c:v>
                </c:pt>
                <c:pt idx="67000">
                  <c:v>1275</c:v>
                </c:pt>
                <c:pt idx="67001">
                  <c:v>1205</c:v>
                </c:pt>
                <c:pt idx="67002">
                  <c:v>1276</c:v>
                </c:pt>
                <c:pt idx="67003">
                  <c:v>1262</c:v>
                </c:pt>
                <c:pt idx="67004">
                  <c:v>1246</c:v>
                </c:pt>
                <c:pt idx="67005">
                  <c:v>1194</c:v>
                </c:pt>
                <c:pt idx="67006">
                  <c:v>1143</c:v>
                </c:pt>
                <c:pt idx="67007">
                  <c:v>1083</c:v>
                </c:pt>
                <c:pt idx="67008">
                  <c:v>1024</c:v>
                </c:pt>
                <c:pt idx="67009">
                  <c:v>986</c:v>
                </c:pt>
                <c:pt idx="67010">
                  <c:v>974</c:v>
                </c:pt>
                <c:pt idx="67011">
                  <c:v>952</c:v>
                </c:pt>
                <c:pt idx="67012">
                  <c:v>950</c:v>
                </c:pt>
                <c:pt idx="67013">
                  <c:v>953</c:v>
                </c:pt>
                <c:pt idx="67014">
                  <c:v>947</c:v>
                </c:pt>
                <c:pt idx="67015">
                  <c:v>1045</c:v>
                </c:pt>
                <c:pt idx="67016">
                  <c:v>1144</c:v>
                </c:pt>
                <c:pt idx="67017">
                  <c:v>1232</c:v>
                </c:pt>
                <c:pt idx="67018">
                  <c:v>1311</c:v>
                </c:pt>
                <c:pt idx="67019">
                  <c:v>1315</c:v>
                </c:pt>
                <c:pt idx="67020">
                  <c:v>1323</c:v>
                </c:pt>
                <c:pt idx="67021">
                  <c:v>1316</c:v>
                </c:pt>
                <c:pt idx="67022">
                  <c:v>1280</c:v>
                </c:pt>
                <c:pt idx="67023">
                  <c:v>1265</c:v>
                </c:pt>
                <c:pt idx="67024">
                  <c:v>1224</c:v>
                </c:pt>
                <c:pt idx="67025">
                  <c:v>1207</c:v>
                </c:pt>
                <c:pt idx="67026">
                  <c:v>1303</c:v>
                </c:pt>
                <c:pt idx="67027">
                  <c:v>1286</c:v>
                </c:pt>
                <c:pt idx="67028">
                  <c:v>1262</c:v>
                </c:pt>
                <c:pt idx="67029">
                  <c:v>1214</c:v>
                </c:pt>
                <c:pt idx="67030">
                  <c:v>1175</c:v>
                </c:pt>
                <c:pt idx="67031">
                  <c:v>1130</c:v>
                </c:pt>
                <c:pt idx="67032">
                  <c:v>1078</c:v>
                </c:pt>
                <c:pt idx="67033">
                  <c:v>1050</c:v>
                </c:pt>
                <c:pt idx="67034">
                  <c:v>1016</c:v>
                </c:pt>
                <c:pt idx="67035">
                  <c:v>1002</c:v>
                </c:pt>
                <c:pt idx="67036">
                  <c:v>992</c:v>
                </c:pt>
                <c:pt idx="67037">
                  <c:v>976</c:v>
                </c:pt>
                <c:pt idx="67038">
                  <c:v>926</c:v>
                </c:pt>
                <c:pt idx="67039">
                  <c:v>978</c:v>
                </c:pt>
                <c:pt idx="67040">
                  <c:v>1006</c:v>
                </c:pt>
                <c:pt idx="67041">
                  <c:v>1066</c:v>
                </c:pt>
                <c:pt idx="67042">
                  <c:v>1134</c:v>
                </c:pt>
                <c:pt idx="67043">
                  <c:v>1134</c:v>
                </c:pt>
                <c:pt idx="67044">
                  <c:v>1148</c:v>
                </c:pt>
                <c:pt idx="67045">
                  <c:v>1137</c:v>
                </c:pt>
                <c:pt idx="67046">
                  <c:v>1086</c:v>
                </c:pt>
                <c:pt idx="67047">
                  <c:v>1077</c:v>
                </c:pt>
                <c:pt idx="67048">
                  <c:v>1097</c:v>
                </c:pt>
                <c:pt idx="67049">
                  <c:v>1091</c:v>
                </c:pt>
                <c:pt idx="67050">
                  <c:v>1161</c:v>
                </c:pt>
                <c:pt idx="67051">
                  <c:v>1178</c:v>
                </c:pt>
                <c:pt idx="67052">
                  <c:v>1162</c:v>
                </c:pt>
                <c:pt idx="67053">
                  <c:v>1131</c:v>
                </c:pt>
                <c:pt idx="67054">
                  <c:v>1077</c:v>
                </c:pt>
                <c:pt idx="67055">
                  <c:v>1015</c:v>
                </c:pt>
                <c:pt idx="67056">
                  <c:v>982</c:v>
                </c:pt>
                <c:pt idx="67057">
                  <c:v>963</c:v>
                </c:pt>
                <c:pt idx="67058">
                  <c:v>933</c:v>
                </c:pt>
                <c:pt idx="67059">
                  <c:v>931</c:v>
                </c:pt>
                <c:pt idx="67060">
                  <c:v>946</c:v>
                </c:pt>
                <c:pt idx="67061">
                  <c:v>988</c:v>
                </c:pt>
                <c:pt idx="67062">
                  <c:v>996</c:v>
                </c:pt>
                <c:pt idx="67063">
                  <c:v>1169</c:v>
                </c:pt>
                <c:pt idx="67064">
                  <c:v>1293</c:v>
                </c:pt>
                <c:pt idx="67065">
                  <c:v>1381</c:v>
                </c:pt>
                <c:pt idx="67066">
                  <c:v>1463</c:v>
                </c:pt>
                <c:pt idx="67067">
                  <c:v>1470</c:v>
                </c:pt>
                <c:pt idx="67068">
                  <c:v>1465</c:v>
                </c:pt>
                <c:pt idx="67069">
                  <c:v>1489</c:v>
                </c:pt>
                <c:pt idx="67070">
                  <c:v>1466</c:v>
                </c:pt>
                <c:pt idx="67071">
                  <c:v>1363</c:v>
                </c:pt>
                <c:pt idx="67072">
                  <c:v>1280</c:v>
                </c:pt>
                <c:pt idx="67073">
                  <c:v>1226</c:v>
                </c:pt>
                <c:pt idx="67074">
                  <c:v>1266</c:v>
                </c:pt>
                <c:pt idx="67075">
                  <c:v>1221</c:v>
                </c:pt>
                <c:pt idx="67076">
                  <c:v>1207</c:v>
                </c:pt>
                <c:pt idx="67077">
                  <c:v>1163</c:v>
                </c:pt>
                <c:pt idx="67078">
                  <c:v>1109</c:v>
                </c:pt>
                <c:pt idx="67079">
                  <c:v>1052</c:v>
                </c:pt>
                <c:pt idx="67080">
                  <c:v>987</c:v>
                </c:pt>
                <c:pt idx="67081">
                  <c:v>958</c:v>
                </c:pt>
                <c:pt idx="67082">
                  <c:v>946</c:v>
                </c:pt>
                <c:pt idx="67083">
                  <c:v>932</c:v>
                </c:pt>
                <c:pt idx="67084">
                  <c:v>939</c:v>
                </c:pt>
                <c:pt idx="67085">
                  <c:v>990</c:v>
                </c:pt>
                <c:pt idx="67086">
                  <c:v>988</c:v>
                </c:pt>
                <c:pt idx="67087">
                  <c:v>1181</c:v>
                </c:pt>
                <c:pt idx="67088">
                  <c:v>1292</c:v>
                </c:pt>
                <c:pt idx="67089">
                  <c:v>1363</c:v>
                </c:pt>
                <c:pt idx="67090">
                  <c:v>1417</c:v>
                </c:pt>
                <c:pt idx="67091">
                  <c:v>1447</c:v>
                </c:pt>
                <c:pt idx="67092">
                  <c:v>1471</c:v>
                </c:pt>
                <c:pt idx="67093">
                  <c:v>1521</c:v>
                </c:pt>
                <c:pt idx="67094">
                  <c:v>1517</c:v>
                </c:pt>
                <c:pt idx="67095">
                  <c:v>1468</c:v>
                </c:pt>
                <c:pt idx="67096">
                  <c:v>1386</c:v>
                </c:pt>
                <c:pt idx="67097">
                  <c:v>1299</c:v>
                </c:pt>
                <c:pt idx="67098">
                  <c:v>1377</c:v>
                </c:pt>
                <c:pt idx="67099">
                  <c:v>1325</c:v>
                </c:pt>
                <c:pt idx="67100">
                  <c:v>1278</c:v>
                </c:pt>
                <c:pt idx="67101">
                  <c:v>1215</c:v>
                </c:pt>
                <c:pt idx="67102">
                  <c:v>1160</c:v>
                </c:pt>
                <c:pt idx="67103">
                  <c:v>1085</c:v>
                </c:pt>
                <c:pt idx="67104">
                  <c:v>1040</c:v>
                </c:pt>
                <c:pt idx="67105">
                  <c:v>1012</c:v>
                </c:pt>
                <c:pt idx="67106">
                  <c:v>991</c:v>
                </c:pt>
                <c:pt idx="67107">
                  <c:v>980</c:v>
                </c:pt>
                <c:pt idx="67108">
                  <c:v>979</c:v>
                </c:pt>
                <c:pt idx="67109">
                  <c:v>1028</c:v>
                </c:pt>
                <c:pt idx="67110">
                  <c:v>1033</c:v>
                </c:pt>
                <c:pt idx="67111">
                  <c:v>1183</c:v>
                </c:pt>
                <c:pt idx="67112">
                  <c:v>1299</c:v>
                </c:pt>
                <c:pt idx="67113">
                  <c:v>1381</c:v>
                </c:pt>
                <c:pt idx="67114">
                  <c:v>1440</c:v>
                </c:pt>
                <c:pt idx="67115">
                  <c:v>1421</c:v>
                </c:pt>
                <c:pt idx="67116">
                  <c:v>1452</c:v>
                </c:pt>
                <c:pt idx="67117">
                  <c:v>1430</c:v>
                </c:pt>
                <c:pt idx="67118">
                  <c:v>1428</c:v>
                </c:pt>
                <c:pt idx="67119">
                  <c:v>1392</c:v>
                </c:pt>
                <c:pt idx="67120">
                  <c:v>1314</c:v>
                </c:pt>
                <c:pt idx="67121">
                  <c:v>1230</c:v>
                </c:pt>
                <c:pt idx="67122">
                  <c:v>1312</c:v>
                </c:pt>
                <c:pt idx="67123">
                  <c:v>1294</c:v>
                </c:pt>
                <c:pt idx="67124">
                  <c:v>1253</c:v>
                </c:pt>
                <c:pt idx="67125">
                  <c:v>1207</c:v>
                </c:pt>
                <c:pt idx="67126">
                  <c:v>1143</c:v>
                </c:pt>
                <c:pt idx="67127">
                  <c:v>1072</c:v>
                </c:pt>
                <c:pt idx="67128">
                  <c:v>1012</c:v>
                </c:pt>
                <c:pt idx="67129">
                  <c:v>992</c:v>
                </c:pt>
                <c:pt idx="67130">
                  <c:v>956</c:v>
                </c:pt>
                <c:pt idx="67131">
                  <c:v>939</c:v>
                </c:pt>
                <c:pt idx="67132">
                  <c:v>949</c:v>
                </c:pt>
                <c:pt idx="67133">
                  <c:v>974</c:v>
                </c:pt>
                <c:pt idx="67134">
                  <c:v>1002</c:v>
                </c:pt>
                <c:pt idx="67135">
                  <c:v>1190</c:v>
                </c:pt>
                <c:pt idx="67136">
                  <c:v>1327</c:v>
                </c:pt>
                <c:pt idx="67137">
                  <c:v>1428</c:v>
                </c:pt>
                <c:pt idx="67138">
                  <c:v>1501</c:v>
                </c:pt>
                <c:pt idx="67139">
                  <c:v>1530</c:v>
                </c:pt>
                <c:pt idx="67140">
                  <c:v>1529</c:v>
                </c:pt>
                <c:pt idx="67141">
                  <c:v>1562</c:v>
                </c:pt>
                <c:pt idx="67142">
                  <c:v>1513</c:v>
                </c:pt>
                <c:pt idx="67143">
                  <c:v>1477</c:v>
                </c:pt>
                <c:pt idx="67144">
                  <c:v>1405</c:v>
                </c:pt>
                <c:pt idx="67145">
                  <c:v>1305</c:v>
                </c:pt>
                <c:pt idx="67146">
                  <c:v>1352</c:v>
                </c:pt>
                <c:pt idx="67147">
                  <c:v>1332</c:v>
                </c:pt>
                <c:pt idx="67148">
                  <c:v>1288</c:v>
                </c:pt>
                <c:pt idx="67149">
                  <c:v>1248</c:v>
                </c:pt>
                <c:pt idx="67150">
                  <c:v>1184</c:v>
                </c:pt>
                <c:pt idx="67151">
                  <c:v>1105</c:v>
                </c:pt>
                <c:pt idx="67152">
                  <c:v>1053</c:v>
                </c:pt>
                <c:pt idx="67153">
                  <c:v>1024</c:v>
                </c:pt>
                <c:pt idx="67154">
                  <c:v>995</c:v>
                </c:pt>
                <c:pt idx="67155">
                  <c:v>964</c:v>
                </c:pt>
                <c:pt idx="67156">
                  <c:v>992</c:v>
                </c:pt>
                <c:pt idx="67157">
                  <c:v>1022</c:v>
                </c:pt>
                <c:pt idx="67158">
                  <c:v>1049</c:v>
                </c:pt>
                <c:pt idx="67159">
                  <c:v>1222</c:v>
                </c:pt>
                <c:pt idx="67160">
                  <c:v>1357</c:v>
                </c:pt>
                <c:pt idx="67161">
                  <c:v>1457</c:v>
                </c:pt>
                <c:pt idx="67162">
                  <c:v>1513</c:v>
                </c:pt>
                <c:pt idx="67163">
                  <c:v>1537</c:v>
                </c:pt>
                <c:pt idx="67164">
                  <c:v>1564</c:v>
                </c:pt>
                <c:pt idx="67165">
                  <c:v>1586</c:v>
                </c:pt>
                <c:pt idx="67166">
                  <c:v>1588</c:v>
                </c:pt>
                <c:pt idx="67167">
                  <c:v>1553</c:v>
                </c:pt>
                <c:pt idx="67168">
                  <c:v>1417</c:v>
                </c:pt>
                <c:pt idx="67169">
                  <c:v>1329</c:v>
                </c:pt>
                <c:pt idx="67170">
                  <c:v>1399</c:v>
                </c:pt>
                <c:pt idx="67171">
                  <c:v>1372</c:v>
                </c:pt>
                <c:pt idx="67172">
                  <c:v>1339</c:v>
                </c:pt>
                <c:pt idx="67173">
                  <c:v>1289</c:v>
                </c:pt>
                <c:pt idx="67174">
                  <c:v>1196</c:v>
                </c:pt>
                <c:pt idx="67175">
                  <c:v>1193</c:v>
                </c:pt>
                <c:pt idx="67176">
                  <c:v>1149</c:v>
                </c:pt>
                <c:pt idx="67177">
                  <c:v>1098</c:v>
                </c:pt>
                <c:pt idx="67178">
                  <c:v>1076</c:v>
                </c:pt>
                <c:pt idx="67179">
                  <c:v>1051</c:v>
                </c:pt>
                <c:pt idx="67180">
                  <c:v>1041</c:v>
                </c:pt>
                <c:pt idx="67181">
                  <c:v>1042</c:v>
                </c:pt>
                <c:pt idx="67182">
                  <c:v>1022</c:v>
                </c:pt>
                <c:pt idx="67183">
                  <c:v>1137</c:v>
                </c:pt>
                <c:pt idx="67184">
                  <c:v>1269</c:v>
                </c:pt>
                <c:pt idx="67185">
                  <c:v>1394</c:v>
                </c:pt>
                <c:pt idx="67186">
                  <c:v>1436</c:v>
                </c:pt>
                <c:pt idx="67187">
                  <c:v>1430</c:v>
                </c:pt>
                <c:pt idx="67188">
                  <c:v>1399</c:v>
                </c:pt>
                <c:pt idx="67189">
                  <c:v>1344</c:v>
                </c:pt>
                <c:pt idx="67190">
                  <c:v>1280</c:v>
                </c:pt>
                <c:pt idx="67191">
                  <c:v>1236</c:v>
                </c:pt>
                <c:pt idx="67192">
                  <c:v>1207</c:v>
                </c:pt>
                <c:pt idx="67193">
                  <c:v>1208</c:v>
                </c:pt>
                <c:pt idx="67194">
                  <c:v>1252</c:v>
                </c:pt>
                <c:pt idx="67195">
                  <c:v>1232</c:v>
                </c:pt>
                <c:pt idx="67196">
                  <c:v>1213</c:v>
                </c:pt>
                <c:pt idx="67197">
                  <c:v>1161</c:v>
                </c:pt>
                <c:pt idx="67198">
                  <c:v>1115</c:v>
                </c:pt>
                <c:pt idx="67199">
                  <c:v>1057</c:v>
                </c:pt>
                <c:pt idx="67200">
                  <c:v>1048</c:v>
                </c:pt>
                <c:pt idx="67201">
                  <c:v>1000</c:v>
                </c:pt>
                <c:pt idx="67202">
                  <c:v>977</c:v>
                </c:pt>
                <c:pt idx="67203">
                  <c:v>962</c:v>
                </c:pt>
                <c:pt idx="67204">
                  <c:v>950</c:v>
                </c:pt>
                <c:pt idx="67205">
                  <c:v>948</c:v>
                </c:pt>
                <c:pt idx="67206">
                  <c:v>883</c:v>
                </c:pt>
                <c:pt idx="67207">
                  <c:v>939</c:v>
                </c:pt>
                <c:pt idx="67208">
                  <c:v>950</c:v>
                </c:pt>
                <c:pt idx="67209">
                  <c:v>1021</c:v>
                </c:pt>
                <c:pt idx="67210">
                  <c:v>1085</c:v>
                </c:pt>
                <c:pt idx="67211">
                  <c:v>1159</c:v>
                </c:pt>
                <c:pt idx="67212">
                  <c:v>1171</c:v>
                </c:pt>
                <c:pt idx="67213">
                  <c:v>1169</c:v>
                </c:pt>
                <c:pt idx="67214">
                  <c:v>1144</c:v>
                </c:pt>
                <c:pt idx="67215">
                  <c:v>1131</c:v>
                </c:pt>
                <c:pt idx="67216">
                  <c:v>1115</c:v>
                </c:pt>
                <c:pt idx="67217">
                  <c:v>1120</c:v>
                </c:pt>
                <c:pt idx="67218">
                  <c:v>1211</c:v>
                </c:pt>
                <c:pt idx="67219">
                  <c:v>1217</c:v>
                </c:pt>
                <c:pt idx="67220">
                  <c:v>1199</c:v>
                </c:pt>
                <c:pt idx="67221">
                  <c:v>1174</c:v>
                </c:pt>
                <c:pt idx="67222">
                  <c:v>1121</c:v>
                </c:pt>
                <c:pt idx="67223">
                  <c:v>1060</c:v>
                </c:pt>
                <c:pt idx="67224">
                  <c:v>1013</c:v>
                </c:pt>
                <c:pt idx="67225">
                  <c:v>970</c:v>
                </c:pt>
                <c:pt idx="67226">
                  <c:v>953</c:v>
                </c:pt>
                <c:pt idx="67227">
                  <c:v>940</c:v>
                </c:pt>
                <c:pt idx="67228">
                  <c:v>948</c:v>
                </c:pt>
                <c:pt idx="67229">
                  <c:v>989</c:v>
                </c:pt>
                <c:pt idx="67230">
                  <c:v>1030</c:v>
                </c:pt>
                <c:pt idx="67231">
                  <c:v>1203</c:v>
                </c:pt>
                <c:pt idx="67232">
                  <c:v>1329</c:v>
                </c:pt>
                <c:pt idx="67233">
                  <c:v>1425</c:v>
                </c:pt>
                <c:pt idx="67234">
                  <c:v>1475</c:v>
                </c:pt>
                <c:pt idx="67235">
                  <c:v>1485</c:v>
                </c:pt>
                <c:pt idx="67236">
                  <c:v>1493</c:v>
                </c:pt>
                <c:pt idx="67237">
                  <c:v>1533</c:v>
                </c:pt>
                <c:pt idx="67238">
                  <c:v>1524</c:v>
                </c:pt>
                <c:pt idx="67239">
                  <c:v>1440</c:v>
                </c:pt>
                <c:pt idx="67240">
                  <c:v>1342</c:v>
                </c:pt>
                <c:pt idx="67241">
                  <c:v>1272</c:v>
                </c:pt>
                <c:pt idx="67242">
                  <c:v>1341</c:v>
                </c:pt>
                <c:pt idx="67243">
                  <c:v>1324</c:v>
                </c:pt>
                <c:pt idx="67244">
                  <c:v>1289</c:v>
                </c:pt>
                <c:pt idx="67245">
                  <c:v>1236</c:v>
                </c:pt>
                <c:pt idx="67246">
                  <c:v>1163</c:v>
                </c:pt>
                <c:pt idx="67247">
                  <c:v>1095</c:v>
                </c:pt>
                <c:pt idx="67248">
                  <c:v>1048</c:v>
                </c:pt>
                <c:pt idx="67249">
                  <c:v>1005</c:v>
                </c:pt>
                <c:pt idx="67250">
                  <c:v>983</c:v>
                </c:pt>
                <c:pt idx="67251">
                  <c:v>977</c:v>
                </c:pt>
                <c:pt idx="67252">
                  <c:v>977</c:v>
                </c:pt>
                <c:pt idx="67253">
                  <c:v>1012</c:v>
                </c:pt>
                <c:pt idx="67254">
                  <c:v>1026</c:v>
                </c:pt>
                <c:pt idx="67255">
                  <c:v>1219</c:v>
                </c:pt>
                <c:pt idx="67256">
                  <c:v>1347</c:v>
                </c:pt>
                <c:pt idx="67257">
                  <c:v>1432</c:v>
                </c:pt>
                <c:pt idx="67258">
                  <c:v>1488</c:v>
                </c:pt>
                <c:pt idx="67259">
                  <c:v>1482</c:v>
                </c:pt>
                <c:pt idx="67260">
                  <c:v>1496</c:v>
                </c:pt>
                <c:pt idx="67261">
                  <c:v>1544</c:v>
                </c:pt>
                <c:pt idx="67262">
                  <c:v>1506</c:v>
                </c:pt>
                <c:pt idx="67263">
                  <c:v>1463</c:v>
                </c:pt>
                <c:pt idx="67264">
                  <c:v>1381</c:v>
                </c:pt>
                <c:pt idx="67265">
                  <c:v>1300</c:v>
                </c:pt>
                <c:pt idx="67266">
                  <c:v>1379</c:v>
                </c:pt>
                <c:pt idx="67267">
                  <c:v>1335</c:v>
                </c:pt>
                <c:pt idx="67268">
                  <c:v>1300</c:v>
                </c:pt>
                <c:pt idx="67269">
                  <c:v>1244</c:v>
                </c:pt>
                <c:pt idx="67270">
                  <c:v>1182</c:v>
                </c:pt>
                <c:pt idx="67271">
                  <c:v>1105</c:v>
                </c:pt>
                <c:pt idx="67272">
                  <c:v>1062</c:v>
                </c:pt>
                <c:pt idx="67273">
                  <c:v>1020</c:v>
                </c:pt>
                <c:pt idx="67274">
                  <c:v>920</c:v>
                </c:pt>
                <c:pt idx="67275">
                  <c:v>942</c:v>
                </c:pt>
                <c:pt idx="67276">
                  <c:v>947</c:v>
                </c:pt>
                <c:pt idx="67277">
                  <c:v>979</c:v>
                </c:pt>
                <c:pt idx="67278">
                  <c:v>999</c:v>
                </c:pt>
                <c:pt idx="67279">
                  <c:v>1168</c:v>
                </c:pt>
                <c:pt idx="67280">
                  <c:v>1287</c:v>
                </c:pt>
                <c:pt idx="67281">
                  <c:v>1350</c:v>
                </c:pt>
                <c:pt idx="67282">
                  <c:v>1401</c:v>
                </c:pt>
                <c:pt idx="67283">
                  <c:v>1405</c:v>
                </c:pt>
                <c:pt idx="67284">
                  <c:v>1423</c:v>
                </c:pt>
                <c:pt idx="67285">
                  <c:v>1469</c:v>
                </c:pt>
                <c:pt idx="67286">
                  <c:v>1474</c:v>
                </c:pt>
                <c:pt idx="67287">
                  <c:v>1415</c:v>
                </c:pt>
                <c:pt idx="67288">
                  <c:v>1324</c:v>
                </c:pt>
                <c:pt idx="67289">
                  <c:v>1248</c:v>
                </c:pt>
                <c:pt idx="67290">
                  <c:v>1323</c:v>
                </c:pt>
                <c:pt idx="67291">
                  <c:v>1283</c:v>
                </c:pt>
                <c:pt idx="67292">
                  <c:v>1253</c:v>
                </c:pt>
                <c:pt idx="67293">
                  <c:v>1184</c:v>
                </c:pt>
                <c:pt idx="67294">
                  <c:v>1141</c:v>
                </c:pt>
                <c:pt idx="67295">
                  <c:v>1069</c:v>
                </c:pt>
                <c:pt idx="67296">
                  <c:v>1021</c:v>
                </c:pt>
                <c:pt idx="67297">
                  <c:v>984</c:v>
                </c:pt>
                <c:pt idx="67298">
                  <c:v>959</c:v>
                </c:pt>
                <c:pt idx="67299">
                  <c:v>944</c:v>
                </c:pt>
                <c:pt idx="67300">
                  <c:v>945</c:v>
                </c:pt>
                <c:pt idx="67301">
                  <c:v>986</c:v>
                </c:pt>
                <c:pt idx="67302">
                  <c:v>994</c:v>
                </c:pt>
                <c:pt idx="67303">
                  <c:v>1146</c:v>
                </c:pt>
                <c:pt idx="67304">
                  <c:v>1267</c:v>
                </c:pt>
                <c:pt idx="67305">
                  <c:v>1328</c:v>
                </c:pt>
                <c:pt idx="67306">
                  <c:v>1340</c:v>
                </c:pt>
                <c:pt idx="67307">
                  <c:v>1317</c:v>
                </c:pt>
                <c:pt idx="67308">
                  <c:v>1307</c:v>
                </c:pt>
                <c:pt idx="67309">
                  <c:v>1316</c:v>
                </c:pt>
                <c:pt idx="67310">
                  <c:v>1328</c:v>
                </c:pt>
                <c:pt idx="67311">
                  <c:v>1311</c:v>
                </c:pt>
                <c:pt idx="67312">
                  <c:v>1249</c:v>
                </c:pt>
                <c:pt idx="67313">
                  <c:v>1209</c:v>
                </c:pt>
                <c:pt idx="67314">
                  <c:v>1285</c:v>
                </c:pt>
                <c:pt idx="67315">
                  <c:v>1247</c:v>
                </c:pt>
                <c:pt idx="67316">
                  <c:v>1208</c:v>
                </c:pt>
                <c:pt idx="67317">
                  <c:v>1147</c:v>
                </c:pt>
                <c:pt idx="67318">
                  <c:v>1091</c:v>
                </c:pt>
                <c:pt idx="67319">
                  <c:v>1024</c:v>
                </c:pt>
                <c:pt idx="67320">
                  <c:v>962</c:v>
                </c:pt>
                <c:pt idx="67321">
                  <c:v>936</c:v>
                </c:pt>
                <c:pt idx="67322">
                  <c:v>910</c:v>
                </c:pt>
                <c:pt idx="67323">
                  <c:v>918</c:v>
                </c:pt>
                <c:pt idx="67324">
                  <c:v>931</c:v>
                </c:pt>
                <c:pt idx="67325">
                  <c:v>941</c:v>
                </c:pt>
                <c:pt idx="67326">
                  <c:v>955</c:v>
                </c:pt>
                <c:pt idx="67327">
                  <c:v>1133</c:v>
                </c:pt>
                <c:pt idx="67328">
                  <c:v>1268</c:v>
                </c:pt>
                <c:pt idx="67329">
                  <c:v>1388</c:v>
                </c:pt>
                <c:pt idx="67330">
                  <c:v>1462</c:v>
                </c:pt>
                <c:pt idx="67331">
                  <c:v>1468</c:v>
                </c:pt>
                <c:pt idx="67332">
                  <c:v>1490</c:v>
                </c:pt>
                <c:pt idx="67333">
                  <c:v>1518</c:v>
                </c:pt>
                <c:pt idx="67334">
                  <c:v>1518</c:v>
                </c:pt>
                <c:pt idx="67335">
                  <c:v>1472</c:v>
                </c:pt>
                <c:pt idx="67336">
                  <c:v>1359</c:v>
                </c:pt>
                <c:pt idx="67337">
                  <c:v>1299</c:v>
                </c:pt>
                <c:pt idx="67338">
                  <c:v>1352</c:v>
                </c:pt>
                <c:pt idx="67339">
                  <c:v>1330</c:v>
                </c:pt>
                <c:pt idx="67340">
                  <c:v>1280</c:v>
                </c:pt>
                <c:pt idx="67341">
                  <c:v>1215</c:v>
                </c:pt>
                <c:pt idx="67342">
                  <c:v>1173</c:v>
                </c:pt>
                <c:pt idx="67343">
                  <c:v>1111</c:v>
                </c:pt>
                <c:pt idx="67344">
                  <c:v>1049</c:v>
                </c:pt>
                <c:pt idx="67345">
                  <c:v>1024</c:v>
                </c:pt>
                <c:pt idx="67346">
                  <c:v>998</c:v>
                </c:pt>
                <c:pt idx="67347">
                  <c:v>966</c:v>
                </c:pt>
                <c:pt idx="67348">
                  <c:v>972</c:v>
                </c:pt>
                <c:pt idx="67349">
                  <c:v>976</c:v>
                </c:pt>
                <c:pt idx="67350">
                  <c:v>964</c:v>
                </c:pt>
                <c:pt idx="67351">
                  <c:v>1040</c:v>
                </c:pt>
                <c:pt idx="67352">
                  <c:v>1135</c:v>
                </c:pt>
                <c:pt idx="67353">
                  <c:v>1231</c:v>
                </c:pt>
                <c:pt idx="67354">
                  <c:v>1276</c:v>
                </c:pt>
                <c:pt idx="67355">
                  <c:v>1297</c:v>
                </c:pt>
                <c:pt idx="67356">
                  <c:v>1255</c:v>
                </c:pt>
                <c:pt idx="67357">
                  <c:v>1262</c:v>
                </c:pt>
                <c:pt idx="67358">
                  <c:v>1242</c:v>
                </c:pt>
                <c:pt idx="67359">
                  <c:v>1207</c:v>
                </c:pt>
                <c:pt idx="67360">
                  <c:v>1184</c:v>
                </c:pt>
                <c:pt idx="67361">
                  <c:v>1170</c:v>
                </c:pt>
                <c:pt idx="67362">
                  <c:v>1236</c:v>
                </c:pt>
                <c:pt idx="67363">
                  <c:v>1206</c:v>
                </c:pt>
                <c:pt idx="67364">
                  <c:v>1160</c:v>
                </c:pt>
                <c:pt idx="67365">
                  <c:v>1107</c:v>
                </c:pt>
                <c:pt idx="67366">
                  <c:v>1068</c:v>
                </c:pt>
                <c:pt idx="67367">
                  <c:v>1023</c:v>
                </c:pt>
                <c:pt idx="67368">
                  <c:v>987</c:v>
                </c:pt>
                <c:pt idx="67369">
                  <c:v>952</c:v>
                </c:pt>
                <c:pt idx="67370">
                  <c:v>926</c:v>
                </c:pt>
                <c:pt idx="67371">
                  <c:v>911</c:v>
                </c:pt>
                <c:pt idx="67372">
                  <c:v>910</c:v>
                </c:pt>
                <c:pt idx="67373">
                  <c:v>909</c:v>
                </c:pt>
                <c:pt idx="67374">
                  <c:v>863</c:v>
                </c:pt>
                <c:pt idx="67375">
                  <c:v>901</c:v>
                </c:pt>
                <c:pt idx="67376">
                  <c:v>950</c:v>
                </c:pt>
                <c:pt idx="67377">
                  <c:v>1002</c:v>
                </c:pt>
                <c:pt idx="67378">
                  <c:v>1041</c:v>
                </c:pt>
                <c:pt idx="67379">
                  <c:v>1043</c:v>
                </c:pt>
                <c:pt idx="67380">
                  <c:v>1048</c:v>
                </c:pt>
                <c:pt idx="67381">
                  <c:v>1021</c:v>
                </c:pt>
                <c:pt idx="67382">
                  <c:v>1017</c:v>
                </c:pt>
                <c:pt idx="67383">
                  <c:v>1021</c:v>
                </c:pt>
                <c:pt idx="67384">
                  <c:v>1021</c:v>
                </c:pt>
                <c:pt idx="67385">
                  <c:v>1040</c:v>
                </c:pt>
                <c:pt idx="67386">
                  <c:v>1133</c:v>
                </c:pt>
                <c:pt idx="67387">
                  <c:v>1141</c:v>
                </c:pt>
                <c:pt idx="67388">
                  <c:v>1128</c:v>
                </c:pt>
                <c:pt idx="67389">
                  <c:v>1089</c:v>
                </c:pt>
                <c:pt idx="67390">
                  <c:v>1040</c:v>
                </c:pt>
                <c:pt idx="67391">
                  <c:v>989</c:v>
                </c:pt>
                <c:pt idx="67392">
                  <c:v>959</c:v>
                </c:pt>
                <c:pt idx="67393">
                  <c:v>937</c:v>
                </c:pt>
                <c:pt idx="67394">
                  <c:v>918</c:v>
                </c:pt>
                <c:pt idx="67395">
                  <c:v>911</c:v>
                </c:pt>
                <c:pt idx="67396">
                  <c:v>923</c:v>
                </c:pt>
                <c:pt idx="67397">
                  <c:v>967</c:v>
                </c:pt>
                <c:pt idx="67398">
                  <c:v>991</c:v>
                </c:pt>
                <c:pt idx="67399">
                  <c:v>1156</c:v>
                </c:pt>
                <c:pt idx="67400">
                  <c:v>1309</c:v>
                </c:pt>
                <c:pt idx="67401">
                  <c:v>1378</c:v>
                </c:pt>
                <c:pt idx="67402">
                  <c:v>1422</c:v>
                </c:pt>
                <c:pt idx="67403">
                  <c:v>1454</c:v>
                </c:pt>
                <c:pt idx="67404">
                  <c:v>1464</c:v>
                </c:pt>
                <c:pt idx="67405">
                  <c:v>1466</c:v>
                </c:pt>
                <c:pt idx="67406">
                  <c:v>1481</c:v>
                </c:pt>
                <c:pt idx="67407">
                  <c:v>1439</c:v>
                </c:pt>
                <c:pt idx="67408">
                  <c:v>1352</c:v>
                </c:pt>
                <c:pt idx="67409">
                  <c:v>1262</c:v>
                </c:pt>
                <c:pt idx="67410">
                  <c:v>1334</c:v>
                </c:pt>
                <c:pt idx="67411">
                  <c:v>1310</c:v>
                </c:pt>
                <c:pt idx="67412">
                  <c:v>1280</c:v>
                </c:pt>
                <c:pt idx="67413">
                  <c:v>1239</c:v>
                </c:pt>
                <c:pt idx="67414">
                  <c:v>1167</c:v>
                </c:pt>
                <c:pt idx="67415">
                  <c:v>1096</c:v>
                </c:pt>
                <c:pt idx="67416">
                  <c:v>1052</c:v>
                </c:pt>
                <c:pt idx="67417">
                  <c:v>1005</c:v>
                </c:pt>
                <c:pt idx="67418">
                  <c:v>977</c:v>
                </c:pt>
                <c:pt idx="67419">
                  <c:v>960</c:v>
                </c:pt>
                <c:pt idx="67420">
                  <c:v>968</c:v>
                </c:pt>
                <c:pt idx="67421">
                  <c:v>956</c:v>
                </c:pt>
                <c:pt idx="67422">
                  <c:v>986</c:v>
                </c:pt>
                <c:pt idx="67423">
                  <c:v>1171</c:v>
                </c:pt>
                <c:pt idx="67424">
                  <c:v>1318</c:v>
                </c:pt>
                <c:pt idx="67425">
                  <c:v>1434</c:v>
                </c:pt>
                <c:pt idx="67426">
                  <c:v>1494</c:v>
                </c:pt>
                <c:pt idx="67427">
                  <c:v>1505</c:v>
                </c:pt>
                <c:pt idx="67428">
                  <c:v>1518</c:v>
                </c:pt>
                <c:pt idx="67429">
                  <c:v>1539</c:v>
                </c:pt>
                <c:pt idx="67430">
                  <c:v>1534</c:v>
                </c:pt>
                <c:pt idx="67431">
                  <c:v>1461</c:v>
                </c:pt>
                <c:pt idx="67432">
                  <c:v>1379</c:v>
                </c:pt>
                <c:pt idx="67433">
                  <c:v>1285</c:v>
                </c:pt>
                <c:pt idx="67434">
                  <c:v>1368</c:v>
                </c:pt>
                <c:pt idx="67435">
                  <c:v>1364</c:v>
                </c:pt>
                <c:pt idx="67436">
                  <c:v>1322</c:v>
                </c:pt>
                <c:pt idx="67437">
                  <c:v>1262</c:v>
                </c:pt>
                <c:pt idx="67438">
                  <c:v>1199</c:v>
                </c:pt>
                <c:pt idx="67439">
                  <c:v>1440</c:v>
                </c:pt>
                <c:pt idx="67440">
                  <c:v>1072</c:v>
                </c:pt>
                <c:pt idx="67441">
                  <c:v>1042</c:v>
                </c:pt>
                <c:pt idx="67442">
                  <c:v>1005</c:v>
                </c:pt>
                <c:pt idx="67443">
                  <c:v>995</c:v>
                </c:pt>
                <c:pt idx="67444">
                  <c:v>998</c:v>
                </c:pt>
                <c:pt idx="67445">
                  <c:v>1043</c:v>
                </c:pt>
                <c:pt idx="67446">
                  <c:v>1038</c:v>
                </c:pt>
                <c:pt idx="67447">
                  <c:v>1210</c:v>
                </c:pt>
                <c:pt idx="67448">
                  <c:v>1308</c:v>
                </c:pt>
                <c:pt idx="67449">
                  <c:v>1361</c:v>
                </c:pt>
                <c:pt idx="67450">
                  <c:v>1400</c:v>
                </c:pt>
                <c:pt idx="67451">
                  <c:v>1411</c:v>
                </c:pt>
                <c:pt idx="67452">
                  <c:v>1442</c:v>
                </c:pt>
                <c:pt idx="67453">
                  <c:v>1453</c:v>
                </c:pt>
                <c:pt idx="67454">
                  <c:v>1457</c:v>
                </c:pt>
                <c:pt idx="67455">
                  <c:v>1399</c:v>
                </c:pt>
                <c:pt idx="67456">
                  <c:v>1308</c:v>
                </c:pt>
                <c:pt idx="67457">
                  <c:v>1248</c:v>
                </c:pt>
                <c:pt idx="67458">
                  <c:v>1341</c:v>
                </c:pt>
                <c:pt idx="67459">
                  <c:v>1316</c:v>
                </c:pt>
                <c:pt idx="67460">
                  <c:v>1286</c:v>
                </c:pt>
                <c:pt idx="67461">
                  <c:v>1226</c:v>
                </c:pt>
                <c:pt idx="67462">
                  <c:v>1169</c:v>
                </c:pt>
                <c:pt idx="67463">
                  <c:v>1101</c:v>
                </c:pt>
                <c:pt idx="67464">
                  <c:v>1049</c:v>
                </c:pt>
                <c:pt idx="67465">
                  <c:v>1027</c:v>
                </c:pt>
                <c:pt idx="67466">
                  <c:v>995</c:v>
                </c:pt>
                <c:pt idx="67467">
                  <c:v>977</c:v>
                </c:pt>
                <c:pt idx="67468">
                  <c:v>960</c:v>
                </c:pt>
                <c:pt idx="67469">
                  <c:v>993</c:v>
                </c:pt>
                <c:pt idx="67470">
                  <c:v>1002</c:v>
                </c:pt>
                <c:pt idx="67471">
                  <c:v>1213</c:v>
                </c:pt>
                <c:pt idx="67472">
                  <c:v>1373</c:v>
                </c:pt>
                <c:pt idx="67473">
                  <c:v>1467</c:v>
                </c:pt>
                <c:pt idx="67474">
                  <c:v>1514</c:v>
                </c:pt>
                <c:pt idx="67475">
                  <c:v>1535</c:v>
                </c:pt>
                <c:pt idx="67476">
                  <c:v>1549</c:v>
                </c:pt>
                <c:pt idx="67477">
                  <c:v>1532</c:v>
                </c:pt>
                <c:pt idx="67478">
                  <c:v>1467</c:v>
                </c:pt>
                <c:pt idx="67479">
                  <c:v>1396</c:v>
                </c:pt>
                <c:pt idx="67480">
                  <c:v>1338</c:v>
                </c:pt>
                <c:pt idx="67481">
                  <c:v>1256</c:v>
                </c:pt>
                <c:pt idx="67482">
                  <c:v>1348</c:v>
                </c:pt>
                <c:pt idx="67483">
                  <c:v>1326</c:v>
                </c:pt>
                <c:pt idx="67484">
                  <c:v>1281</c:v>
                </c:pt>
                <c:pt idx="67485">
                  <c:v>1225</c:v>
                </c:pt>
                <c:pt idx="67486">
                  <c:v>1186</c:v>
                </c:pt>
                <c:pt idx="67487">
                  <c:v>1138</c:v>
                </c:pt>
                <c:pt idx="67488">
                  <c:v>1078</c:v>
                </c:pt>
                <c:pt idx="67489">
                  <c:v>1043</c:v>
                </c:pt>
                <c:pt idx="67490">
                  <c:v>1014</c:v>
                </c:pt>
                <c:pt idx="67491">
                  <c:v>1011</c:v>
                </c:pt>
                <c:pt idx="67492">
                  <c:v>998</c:v>
                </c:pt>
                <c:pt idx="67493">
                  <c:v>1029</c:v>
                </c:pt>
                <c:pt idx="67494">
                  <c:v>1057</c:v>
                </c:pt>
                <c:pt idx="67495">
                  <c:v>1253</c:v>
                </c:pt>
                <c:pt idx="67496">
                  <c:v>1391</c:v>
                </c:pt>
                <c:pt idx="67497">
                  <c:v>1459</c:v>
                </c:pt>
                <c:pt idx="67498">
                  <c:v>1512</c:v>
                </c:pt>
                <c:pt idx="67499">
                  <c:v>1505</c:v>
                </c:pt>
                <c:pt idx="67500">
                  <c:v>1452</c:v>
                </c:pt>
                <c:pt idx="67501">
                  <c:v>1448</c:v>
                </c:pt>
                <c:pt idx="67502">
                  <c:v>1435</c:v>
                </c:pt>
                <c:pt idx="67503">
                  <c:v>1371</c:v>
                </c:pt>
                <c:pt idx="67504">
                  <c:v>1309</c:v>
                </c:pt>
                <c:pt idx="67505">
                  <c:v>1261</c:v>
                </c:pt>
                <c:pt idx="67506">
                  <c:v>1340</c:v>
                </c:pt>
                <c:pt idx="67507">
                  <c:v>1322</c:v>
                </c:pt>
                <c:pt idx="67508">
                  <c:v>1287</c:v>
                </c:pt>
                <c:pt idx="67509">
                  <c:v>1225</c:v>
                </c:pt>
                <c:pt idx="67510">
                  <c:v>1149</c:v>
                </c:pt>
                <c:pt idx="67511">
                  <c:v>1071</c:v>
                </c:pt>
                <c:pt idx="67512">
                  <c:v>1039</c:v>
                </c:pt>
                <c:pt idx="67513">
                  <c:v>999</c:v>
                </c:pt>
                <c:pt idx="67514">
                  <c:v>983</c:v>
                </c:pt>
                <c:pt idx="67515">
                  <c:v>983</c:v>
                </c:pt>
                <c:pt idx="67516">
                  <c:v>980</c:v>
                </c:pt>
                <c:pt idx="67517">
                  <c:v>991</c:v>
                </c:pt>
                <c:pt idx="67518">
                  <c:v>976</c:v>
                </c:pt>
                <c:pt idx="67519">
                  <c:v>1067</c:v>
                </c:pt>
                <c:pt idx="67520">
                  <c:v>1206</c:v>
                </c:pt>
                <c:pt idx="67521">
                  <c:v>1270</c:v>
                </c:pt>
                <c:pt idx="67522">
                  <c:v>1331</c:v>
                </c:pt>
                <c:pt idx="67523">
                  <c:v>1340</c:v>
                </c:pt>
                <c:pt idx="67524">
                  <c:v>1324</c:v>
                </c:pt>
                <c:pt idx="67525">
                  <c:v>1312</c:v>
                </c:pt>
                <c:pt idx="67526">
                  <c:v>1288</c:v>
                </c:pt>
                <c:pt idx="67527">
                  <c:v>1234</c:v>
                </c:pt>
                <c:pt idx="67528">
                  <c:v>1220</c:v>
                </c:pt>
                <c:pt idx="67529">
                  <c:v>1209</c:v>
                </c:pt>
                <c:pt idx="67530">
                  <c:v>1272</c:v>
                </c:pt>
                <c:pt idx="67531">
                  <c:v>1263</c:v>
                </c:pt>
                <c:pt idx="67532">
                  <c:v>1226</c:v>
                </c:pt>
                <c:pt idx="67533">
                  <c:v>1185</c:v>
                </c:pt>
                <c:pt idx="67534">
                  <c:v>1141</c:v>
                </c:pt>
                <c:pt idx="67535">
                  <c:v>1085</c:v>
                </c:pt>
                <c:pt idx="67536">
                  <c:v>1049</c:v>
                </c:pt>
                <c:pt idx="67537">
                  <c:v>1008</c:v>
                </c:pt>
                <c:pt idx="67538">
                  <c:v>985</c:v>
                </c:pt>
                <c:pt idx="67539">
                  <c:v>961</c:v>
                </c:pt>
                <c:pt idx="67540">
                  <c:v>936</c:v>
                </c:pt>
                <c:pt idx="67541">
                  <c:v>938</c:v>
                </c:pt>
                <c:pt idx="67542">
                  <c:v>883</c:v>
                </c:pt>
                <c:pt idx="67543">
                  <c:v>928</c:v>
                </c:pt>
                <c:pt idx="67544">
                  <c:v>1017</c:v>
                </c:pt>
                <c:pt idx="67545">
                  <c:v>1073</c:v>
                </c:pt>
                <c:pt idx="67546">
                  <c:v>1127</c:v>
                </c:pt>
                <c:pt idx="67547">
                  <c:v>1142</c:v>
                </c:pt>
                <c:pt idx="67548">
                  <c:v>1147</c:v>
                </c:pt>
                <c:pt idx="67549">
                  <c:v>1142</c:v>
                </c:pt>
                <c:pt idx="67550">
                  <c:v>1132</c:v>
                </c:pt>
                <c:pt idx="67551">
                  <c:v>1131</c:v>
                </c:pt>
                <c:pt idx="67552">
                  <c:v>1131</c:v>
                </c:pt>
                <c:pt idx="67553">
                  <c:v>1145</c:v>
                </c:pt>
                <c:pt idx="67554">
                  <c:v>1261</c:v>
                </c:pt>
                <c:pt idx="67555">
                  <c:v>1252</c:v>
                </c:pt>
                <c:pt idx="67556">
                  <c:v>1233</c:v>
                </c:pt>
                <c:pt idx="67557">
                  <c:v>1205</c:v>
                </c:pt>
                <c:pt idx="67558">
                  <c:v>1155</c:v>
                </c:pt>
                <c:pt idx="67559">
                  <c:v>1080</c:v>
                </c:pt>
                <c:pt idx="67560">
                  <c:v>1035</c:v>
                </c:pt>
                <c:pt idx="67561">
                  <c:v>995</c:v>
                </c:pt>
                <c:pt idx="67562">
                  <c:v>985</c:v>
                </c:pt>
                <c:pt idx="67563">
                  <c:v>967</c:v>
                </c:pt>
                <c:pt idx="67564">
                  <c:v>973</c:v>
                </c:pt>
                <c:pt idx="67565">
                  <c:v>1004</c:v>
                </c:pt>
                <c:pt idx="67566">
                  <c:v>1033</c:v>
                </c:pt>
                <c:pt idx="67567">
                  <c:v>1219</c:v>
                </c:pt>
                <c:pt idx="67568">
                  <c:v>1351</c:v>
                </c:pt>
                <c:pt idx="67569">
                  <c:v>1419</c:v>
                </c:pt>
                <c:pt idx="67570">
                  <c:v>1461</c:v>
                </c:pt>
                <c:pt idx="67571">
                  <c:v>1486</c:v>
                </c:pt>
                <c:pt idx="67572">
                  <c:v>1493</c:v>
                </c:pt>
                <c:pt idx="67573">
                  <c:v>1495</c:v>
                </c:pt>
                <c:pt idx="67574">
                  <c:v>1498</c:v>
                </c:pt>
                <c:pt idx="67575">
                  <c:v>1441</c:v>
                </c:pt>
                <c:pt idx="67576">
                  <c:v>1360</c:v>
                </c:pt>
                <c:pt idx="67577">
                  <c:v>1315</c:v>
                </c:pt>
                <c:pt idx="67578">
                  <c:v>1365</c:v>
                </c:pt>
                <c:pt idx="67579">
                  <c:v>1312</c:v>
                </c:pt>
                <c:pt idx="67580">
                  <c:v>1279</c:v>
                </c:pt>
                <c:pt idx="67581">
                  <c:v>1219</c:v>
                </c:pt>
                <c:pt idx="67582">
                  <c:v>1171</c:v>
                </c:pt>
                <c:pt idx="67583">
                  <c:v>1107</c:v>
                </c:pt>
                <c:pt idx="67584">
                  <c:v>1089</c:v>
                </c:pt>
                <c:pt idx="67585">
                  <c:v>1031</c:v>
                </c:pt>
                <c:pt idx="67586">
                  <c:v>1020</c:v>
                </c:pt>
                <c:pt idx="67587">
                  <c:v>988</c:v>
                </c:pt>
                <c:pt idx="67588">
                  <c:v>989</c:v>
                </c:pt>
                <c:pt idx="67589">
                  <c:v>1033</c:v>
                </c:pt>
                <c:pt idx="67590">
                  <c:v>1051</c:v>
                </c:pt>
                <c:pt idx="67591">
                  <c:v>1249</c:v>
                </c:pt>
                <c:pt idx="67592">
                  <c:v>1363</c:v>
                </c:pt>
                <c:pt idx="67593">
                  <c:v>1479</c:v>
                </c:pt>
                <c:pt idx="67594">
                  <c:v>1520</c:v>
                </c:pt>
                <c:pt idx="67595">
                  <c:v>1538</c:v>
                </c:pt>
                <c:pt idx="67596">
                  <c:v>1539</c:v>
                </c:pt>
                <c:pt idx="67597">
                  <c:v>1553</c:v>
                </c:pt>
                <c:pt idx="67598">
                  <c:v>1522</c:v>
                </c:pt>
                <c:pt idx="67599">
                  <c:v>1467</c:v>
                </c:pt>
                <c:pt idx="67600">
                  <c:v>1383</c:v>
                </c:pt>
                <c:pt idx="67601">
                  <c:v>1321</c:v>
                </c:pt>
                <c:pt idx="67602">
                  <c:v>1372</c:v>
                </c:pt>
                <c:pt idx="67603">
                  <c:v>1349</c:v>
                </c:pt>
                <c:pt idx="67604">
                  <c:v>1317</c:v>
                </c:pt>
                <c:pt idx="67605">
                  <c:v>1262</c:v>
                </c:pt>
                <c:pt idx="67606">
                  <c:v>1204</c:v>
                </c:pt>
                <c:pt idx="67607">
                  <c:v>1138</c:v>
                </c:pt>
                <c:pt idx="67608">
                  <c:v>1075</c:v>
                </c:pt>
                <c:pt idx="67609">
                  <c:v>1040</c:v>
                </c:pt>
                <c:pt idx="67610">
                  <c:v>1020</c:v>
                </c:pt>
                <c:pt idx="67611">
                  <c:v>1008</c:v>
                </c:pt>
                <c:pt idx="67612">
                  <c:v>1006</c:v>
                </c:pt>
                <c:pt idx="67613">
                  <c:v>1037</c:v>
                </c:pt>
                <c:pt idx="67614">
                  <c:v>1028</c:v>
                </c:pt>
                <c:pt idx="67615">
                  <c:v>1210</c:v>
                </c:pt>
                <c:pt idx="67616">
                  <c:v>1343</c:v>
                </c:pt>
                <c:pt idx="67617">
                  <c:v>1421</c:v>
                </c:pt>
                <c:pt idx="67618">
                  <c:v>1485</c:v>
                </c:pt>
                <c:pt idx="67619">
                  <c:v>1519</c:v>
                </c:pt>
                <c:pt idx="67620">
                  <c:v>1525</c:v>
                </c:pt>
                <c:pt idx="67621">
                  <c:v>1531</c:v>
                </c:pt>
                <c:pt idx="67622">
                  <c:v>1526</c:v>
                </c:pt>
                <c:pt idx="67623">
                  <c:v>1448</c:v>
                </c:pt>
                <c:pt idx="67624">
                  <c:v>1352</c:v>
                </c:pt>
                <c:pt idx="67625">
                  <c:v>1278</c:v>
                </c:pt>
                <c:pt idx="67626">
                  <c:v>1363</c:v>
                </c:pt>
                <c:pt idx="67627">
                  <c:v>1324</c:v>
                </c:pt>
                <c:pt idx="67628">
                  <c:v>1283</c:v>
                </c:pt>
                <c:pt idx="67629">
                  <c:v>1230</c:v>
                </c:pt>
                <c:pt idx="67630">
                  <c:v>1170</c:v>
                </c:pt>
                <c:pt idx="67631">
                  <c:v>1111</c:v>
                </c:pt>
                <c:pt idx="67632">
                  <c:v>1046</c:v>
                </c:pt>
                <c:pt idx="67633">
                  <c:v>1015</c:v>
                </c:pt>
                <c:pt idx="67634">
                  <c:v>997</c:v>
                </c:pt>
                <c:pt idx="67635">
                  <c:v>985</c:v>
                </c:pt>
                <c:pt idx="67636">
                  <c:v>992</c:v>
                </c:pt>
                <c:pt idx="67637">
                  <c:v>1015</c:v>
                </c:pt>
                <c:pt idx="67638">
                  <c:v>1033</c:v>
                </c:pt>
                <c:pt idx="67639">
                  <c:v>1179</c:v>
                </c:pt>
                <c:pt idx="67640">
                  <c:v>1276</c:v>
                </c:pt>
                <c:pt idx="67641">
                  <c:v>1314</c:v>
                </c:pt>
                <c:pt idx="67642">
                  <c:v>1368</c:v>
                </c:pt>
                <c:pt idx="67643">
                  <c:v>1394</c:v>
                </c:pt>
                <c:pt idx="67644">
                  <c:v>1398</c:v>
                </c:pt>
                <c:pt idx="67645">
                  <c:v>1414</c:v>
                </c:pt>
                <c:pt idx="67646">
                  <c:v>1414</c:v>
                </c:pt>
                <c:pt idx="67647">
                  <c:v>1377</c:v>
                </c:pt>
                <c:pt idx="67648">
                  <c:v>1299</c:v>
                </c:pt>
                <c:pt idx="67649">
                  <c:v>1249</c:v>
                </c:pt>
                <c:pt idx="67650">
                  <c:v>1325</c:v>
                </c:pt>
                <c:pt idx="67651">
                  <c:v>1303</c:v>
                </c:pt>
                <c:pt idx="67652">
                  <c:v>1272</c:v>
                </c:pt>
                <c:pt idx="67653">
                  <c:v>1227</c:v>
                </c:pt>
                <c:pt idx="67654">
                  <c:v>1161</c:v>
                </c:pt>
                <c:pt idx="67655">
                  <c:v>1088</c:v>
                </c:pt>
                <c:pt idx="67656">
                  <c:v>1047</c:v>
                </c:pt>
                <c:pt idx="67657">
                  <c:v>998</c:v>
                </c:pt>
                <c:pt idx="67658">
                  <c:v>974</c:v>
                </c:pt>
                <c:pt idx="67659">
                  <c:v>956</c:v>
                </c:pt>
                <c:pt idx="67660">
                  <c:v>958</c:v>
                </c:pt>
                <c:pt idx="67661">
                  <c:v>973</c:v>
                </c:pt>
                <c:pt idx="67662">
                  <c:v>1012</c:v>
                </c:pt>
                <c:pt idx="67663">
                  <c:v>1191</c:v>
                </c:pt>
                <c:pt idx="67664">
                  <c:v>1329</c:v>
                </c:pt>
                <c:pt idx="67665">
                  <c:v>1403</c:v>
                </c:pt>
                <c:pt idx="67666">
                  <c:v>1443</c:v>
                </c:pt>
                <c:pt idx="67667">
                  <c:v>1442</c:v>
                </c:pt>
                <c:pt idx="67668">
                  <c:v>1454</c:v>
                </c:pt>
                <c:pt idx="67669">
                  <c:v>1488</c:v>
                </c:pt>
                <c:pt idx="67670">
                  <c:v>1454</c:v>
                </c:pt>
                <c:pt idx="67671">
                  <c:v>1413</c:v>
                </c:pt>
                <c:pt idx="67672">
                  <c:v>1341</c:v>
                </c:pt>
                <c:pt idx="67673">
                  <c:v>1272</c:v>
                </c:pt>
                <c:pt idx="67674">
                  <c:v>1362</c:v>
                </c:pt>
                <c:pt idx="67675">
                  <c:v>1344</c:v>
                </c:pt>
                <c:pt idx="67676">
                  <c:v>1307</c:v>
                </c:pt>
                <c:pt idx="67677">
                  <c:v>1266</c:v>
                </c:pt>
                <c:pt idx="67678">
                  <c:v>1212</c:v>
                </c:pt>
                <c:pt idx="67679">
                  <c:v>1152</c:v>
                </c:pt>
                <c:pt idx="67680">
                  <c:v>1080</c:v>
                </c:pt>
                <c:pt idx="67681">
                  <c:v>1037</c:v>
                </c:pt>
                <c:pt idx="67682">
                  <c:v>1004</c:v>
                </c:pt>
                <c:pt idx="67683">
                  <c:v>995</c:v>
                </c:pt>
                <c:pt idx="67684">
                  <c:v>988</c:v>
                </c:pt>
                <c:pt idx="67685">
                  <c:v>1001</c:v>
                </c:pt>
                <c:pt idx="67686">
                  <c:v>979</c:v>
                </c:pt>
                <c:pt idx="67687">
                  <c:v>1068</c:v>
                </c:pt>
                <c:pt idx="67688">
                  <c:v>1166</c:v>
                </c:pt>
                <c:pt idx="67689">
                  <c:v>1245</c:v>
                </c:pt>
                <c:pt idx="67690">
                  <c:v>1284</c:v>
                </c:pt>
                <c:pt idx="67691">
                  <c:v>1284</c:v>
                </c:pt>
                <c:pt idx="67692">
                  <c:v>1261</c:v>
                </c:pt>
                <c:pt idx="67693">
                  <c:v>1235</c:v>
                </c:pt>
                <c:pt idx="67694">
                  <c:v>1233</c:v>
                </c:pt>
                <c:pt idx="67695">
                  <c:v>1205</c:v>
                </c:pt>
                <c:pt idx="67696">
                  <c:v>1176</c:v>
                </c:pt>
                <c:pt idx="67697">
                  <c:v>1189</c:v>
                </c:pt>
                <c:pt idx="67698">
                  <c:v>1280</c:v>
                </c:pt>
                <c:pt idx="67699">
                  <c:v>1263</c:v>
                </c:pt>
                <c:pt idx="67700">
                  <c:v>1233</c:v>
                </c:pt>
                <c:pt idx="67701">
                  <c:v>1190</c:v>
                </c:pt>
                <c:pt idx="67702">
                  <c:v>1158</c:v>
                </c:pt>
                <c:pt idx="67703">
                  <c:v>1108</c:v>
                </c:pt>
                <c:pt idx="67704">
                  <c:v>1063</c:v>
                </c:pt>
                <c:pt idx="67705">
                  <c:v>1033</c:v>
                </c:pt>
                <c:pt idx="67706">
                  <c:v>1018</c:v>
                </c:pt>
                <c:pt idx="67707">
                  <c:v>991</c:v>
                </c:pt>
                <c:pt idx="67708">
                  <c:v>982</c:v>
                </c:pt>
                <c:pt idx="67709">
                  <c:v>951</c:v>
                </c:pt>
                <c:pt idx="67710">
                  <c:v>916</c:v>
                </c:pt>
                <c:pt idx="67711">
                  <c:v>948</c:v>
                </c:pt>
                <c:pt idx="67712">
                  <c:v>958</c:v>
                </c:pt>
                <c:pt idx="67713">
                  <c:v>987</c:v>
                </c:pt>
                <c:pt idx="67714">
                  <c:v>1027</c:v>
                </c:pt>
                <c:pt idx="67715">
                  <c:v>1083</c:v>
                </c:pt>
                <c:pt idx="67716">
                  <c:v>1095</c:v>
                </c:pt>
                <c:pt idx="67717">
                  <c:v>1110</c:v>
                </c:pt>
                <c:pt idx="67718">
                  <c:v>1113</c:v>
                </c:pt>
                <c:pt idx="67719">
                  <c:v>1094</c:v>
                </c:pt>
                <c:pt idx="67720">
                  <c:v>1071</c:v>
                </c:pt>
                <c:pt idx="67721">
                  <c:v>1091</c:v>
                </c:pt>
                <c:pt idx="67722">
                  <c:v>1191</c:v>
                </c:pt>
                <c:pt idx="67723">
                  <c:v>1194</c:v>
                </c:pt>
                <c:pt idx="67724">
                  <c:v>1212</c:v>
                </c:pt>
                <c:pt idx="67725">
                  <c:v>1183</c:v>
                </c:pt>
                <c:pt idx="67726">
                  <c:v>1116</c:v>
                </c:pt>
                <c:pt idx="67727">
                  <c:v>1060</c:v>
                </c:pt>
                <c:pt idx="67728">
                  <c:v>1024</c:v>
                </c:pt>
                <c:pt idx="67729">
                  <c:v>978</c:v>
                </c:pt>
                <c:pt idx="67730">
                  <c:v>960</c:v>
                </c:pt>
                <c:pt idx="67731">
                  <c:v>946</c:v>
                </c:pt>
                <c:pt idx="67732">
                  <c:v>948</c:v>
                </c:pt>
                <c:pt idx="67733">
                  <c:v>980</c:v>
                </c:pt>
                <c:pt idx="67734">
                  <c:v>1015</c:v>
                </c:pt>
                <c:pt idx="67735">
                  <c:v>1199</c:v>
                </c:pt>
                <c:pt idx="67736">
                  <c:v>1362</c:v>
                </c:pt>
                <c:pt idx="67737">
                  <c:v>1455</c:v>
                </c:pt>
                <c:pt idx="67738">
                  <c:v>1492</c:v>
                </c:pt>
                <c:pt idx="67739">
                  <c:v>1501</c:v>
                </c:pt>
                <c:pt idx="67740">
                  <c:v>1473</c:v>
                </c:pt>
                <c:pt idx="67741">
                  <c:v>1495</c:v>
                </c:pt>
                <c:pt idx="67742">
                  <c:v>1486</c:v>
                </c:pt>
                <c:pt idx="67743">
                  <c:v>1432</c:v>
                </c:pt>
                <c:pt idx="67744">
                  <c:v>1377</c:v>
                </c:pt>
                <c:pt idx="67745">
                  <c:v>1290</c:v>
                </c:pt>
                <c:pt idx="67746">
                  <c:v>1359</c:v>
                </c:pt>
                <c:pt idx="67747">
                  <c:v>1310</c:v>
                </c:pt>
                <c:pt idx="67748">
                  <c:v>1289</c:v>
                </c:pt>
                <c:pt idx="67749">
                  <c:v>1221</c:v>
                </c:pt>
                <c:pt idx="67750">
                  <c:v>1142</c:v>
                </c:pt>
                <c:pt idx="67751">
                  <c:v>1077</c:v>
                </c:pt>
                <c:pt idx="67752">
                  <c:v>1049</c:v>
                </c:pt>
                <c:pt idx="67753">
                  <c:v>1005</c:v>
                </c:pt>
                <c:pt idx="67754">
                  <c:v>981</c:v>
                </c:pt>
                <c:pt idx="67755">
                  <c:v>962</c:v>
                </c:pt>
                <c:pt idx="67756">
                  <c:v>967</c:v>
                </c:pt>
                <c:pt idx="67757">
                  <c:v>1004</c:v>
                </c:pt>
                <c:pt idx="67758">
                  <c:v>1025</c:v>
                </c:pt>
                <c:pt idx="67759">
                  <c:v>1186</c:v>
                </c:pt>
                <c:pt idx="67760">
                  <c:v>1317</c:v>
                </c:pt>
                <c:pt idx="67761">
                  <c:v>1417</c:v>
                </c:pt>
                <c:pt idx="67762">
                  <c:v>1476</c:v>
                </c:pt>
                <c:pt idx="67763">
                  <c:v>1499</c:v>
                </c:pt>
                <c:pt idx="67764">
                  <c:v>1495</c:v>
                </c:pt>
                <c:pt idx="67765">
                  <c:v>1498</c:v>
                </c:pt>
                <c:pt idx="67766">
                  <c:v>1509</c:v>
                </c:pt>
                <c:pt idx="67767">
                  <c:v>1463</c:v>
                </c:pt>
                <c:pt idx="67768">
                  <c:v>1358</c:v>
                </c:pt>
                <c:pt idx="67769">
                  <c:v>1270</c:v>
                </c:pt>
                <c:pt idx="67770">
                  <c:v>1361</c:v>
                </c:pt>
                <c:pt idx="67771">
                  <c:v>1342</c:v>
                </c:pt>
                <c:pt idx="67772">
                  <c:v>1303</c:v>
                </c:pt>
                <c:pt idx="67773">
                  <c:v>1252</c:v>
                </c:pt>
                <c:pt idx="67774">
                  <c:v>1187</c:v>
                </c:pt>
                <c:pt idx="67775">
                  <c:v>1118</c:v>
                </c:pt>
                <c:pt idx="67776">
                  <c:v>1066</c:v>
                </c:pt>
                <c:pt idx="67777">
                  <c:v>1013</c:v>
                </c:pt>
                <c:pt idx="67778">
                  <c:v>995</c:v>
                </c:pt>
                <c:pt idx="67779">
                  <c:v>982</c:v>
                </c:pt>
                <c:pt idx="67780">
                  <c:v>987</c:v>
                </c:pt>
                <c:pt idx="67781">
                  <c:v>1003</c:v>
                </c:pt>
                <c:pt idx="67782">
                  <c:v>1039</c:v>
                </c:pt>
                <c:pt idx="67783">
                  <c:v>1215</c:v>
                </c:pt>
                <c:pt idx="67784">
                  <c:v>1366</c:v>
                </c:pt>
                <c:pt idx="67785">
                  <c:v>1459</c:v>
                </c:pt>
                <c:pt idx="67786">
                  <c:v>1515</c:v>
                </c:pt>
                <c:pt idx="67787">
                  <c:v>1531</c:v>
                </c:pt>
                <c:pt idx="67788">
                  <c:v>1554</c:v>
                </c:pt>
                <c:pt idx="67789">
                  <c:v>1580</c:v>
                </c:pt>
                <c:pt idx="67790">
                  <c:v>1576</c:v>
                </c:pt>
                <c:pt idx="67791">
                  <c:v>1524</c:v>
                </c:pt>
                <c:pt idx="67792">
                  <c:v>1422</c:v>
                </c:pt>
                <c:pt idx="67793">
                  <c:v>1316</c:v>
                </c:pt>
                <c:pt idx="67794">
                  <c:v>1397</c:v>
                </c:pt>
                <c:pt idx="67795">
                  <c:v>1377</c:v>
                </c:pt>
                <c:pt idx="67796">
                  <c:v>1342</c:v>
                </c:pt>
                <c:pt idx="67797">
                  <c:v>1298</c:v>
                </c:pt>
                <c:pt idx="67798">
                  <c:v>1239</c:v>
                </c:pt>
                <c:pt idx="67799">
                  <c:v>1161</c:v>
                </c:pt>
                <c:pt idx="67800">
                  <c:v>1106</c:v>
                </c:pt>
                <c:pt idx="67801">
                  <c:v>1086</c:v>
                </c:pt>
                <c:pt idx="67802">
                  <c:v>1063</c:v>
                </c:pt>
                <c:pt idx="67803">
                  <c:v>1047</c:v>
                </c:pt>
                <c:pt idx="67804">
                  <c:v>1045</c:v>
                </c:pt>
                <c:pt idx="67805">
                  <c:v>1066</c:v>
                </c:pt>
                <c:pt idx="67806">
                  <c:v>1086</c:v>
                </c:pt>
                <c:pt idx="67807">
                  <c:v>1290</c:v>
                </c:pt>
                <c:pt idx="67808">
                  <c:v>1397</c:v>
                </c:pt>
                <c:pt idx="67809">
                  <c:v>1510</c:v>
                </c:pt>
                <c:pt idx="67810">
                  <c:v>1562</c:v>
                </c:pt>
                <c:pt idx="67811">
                  <c:v>1563</c:v>
                </c:pt>
                <c:pt idx="67812">
                  <c:v>1568</c:v>
                </c:pt>
                <c:pt idx="67813">
                  <c:v>1551</c:v>
                </c:pt>
                <c:pt idx="67814">
                  <c:v>1504</c:v>
                </c:pt>
                <c:pt idx="67815">
                  <c:v>1450</c:v>
                </c:pt>
                <c:pt idx="67816">
                  <c:v>1336</c:v>
                </c:pt>
                <c:pt idx="67817">
                  <c:v>1297</c:v>
                </c:pt>
                <c:pt idx="67818">
                  <c:v>1399</c:v>
                </c:pt>
                <c:pt idx="67819">
                  <c:v>1380</c:v>
                </c:pt>
                <c:pt idx="67820">
                  <c:v>1332</c:v>
                </c:pt>
                <c:pt idx="67821">
                  <c:v>1264</c:v>
                </c:pt>
                <c:pt idx="67822">
                  <c:v>1217</c:v>
                </c:pt>
                <c:pt idx="67823">
                  <c:v>1140</c:v>
                </c:pt>
                <c:pt idx="67824">
                  <c:v>1088</c:v>
                </c:pt>
                <c:pt idx="67825">
                  <c:v>1053</c:v>
                </c:pt>
                <c:pt idx="67826">
                  <c:v>1018</c:v>
                </c:pt>
                <c:pt idx="67827">
                  <c:v>998</c:v>
                </c:pt>
                <c:pt idx="67828">
                  <c:v>1009</c:v>
                </c:pt>
                <c:pt idx="67829">
                  <c:v>1037</c:v>
                </c:pt>
                <c:pt idx="67830">
                  <c:v>1026</c:v>
                </c:pt>
                <c:pt idx="67831">
                  <c:v>1205</c:v>
                </c:pt>
                <c:pt idx="67832">
                  <c:v>1328</c:v>
                </c:pt>
                <c:pt idx="67833">
                  <c:v>1344</c:v>
                </c:pt>
                <c:pt idx="67834">
                  <c:v>1414</c:v>
                </c:pt>
                <c:pt idx="67835">
                  <c:v>1470</c:v>
                </c:pt>
                <c:pt idx="67836">
                  <c:v>1504</c:v>
                </c:pt>
                <c:pt idx="67837">
                  <c:v>1536</c:v>
                </c:pt>
                <c:pt idx="67838">
                  <c:v>1523</c:v>
                </c:pt>
                <c:pt idx="67839">
                  <c:v>1472</c:v>
                </c:pt>
                <c:pt idx="67840">
                  <c:v>1369</c:v>
                </c:pt>
                <c:pt idx="67841">
                  <c:v>1309</c:v>
                </c:pt>
                <c:pt idx="67842">
                  <c:v>1369</c:v>
                </c:pt>
                <c:pt idx="67843">
                  <c:v>1352</c:v>
                </c:pt>
                <c:pt idx="67844">
                  <c:v>1323</c:v>
                </c:pt>
                <c:pt idx="67845">
                  <c:v>1277</c:v>
                </c:pt>
                <c:pt idx="67846">
                  <c:v>1223</c:v>
                </c:pt>
                <c:pt idx="67847">
                  <c:v>1169</c:v>
                </c:pt>
                <c:pt idx="67848">
                  <c:v>1102</c:v>
                </c:pt>
                <c:pt idx="67849">
                  <c:v>1074</c:v>
                </c:pt>
                <c:pt idx="67850">
                  <c:v>1044</c:v>
                </c:pt>
                <c:pt idx="67851">
                  <c:v>1010</c:v>
                </c:pt>
                <c:pt idx="67852">
                  <c:v>1008</c:v>
                </c:pt>
                <c:pt idx="67853">
                  <c:v>1001</c:v>
                </c:pt>
                <c:pt idx="67854">
                  <c:v>999</c:v>
                </c:pt>
                <c:pt idx="67855">
                  <c:v>1081</c:v>
                </c:pt>
                <c:pt idx="67856">
                  <c:v>1174</c:v>
                </c:pt>
                <c:pt idx="67857">
                  <c:v>1227</c:v>
                </c:pt>
                <c:pt idx="67858">
                  <c:v>1265</c:v>
                </c:pt>
                <c:pt idx="67859">
                  <c:v>1236</c:v>
                </c:pt>
                <c:pt idx="67860">
                  <c:v>1223</c:v>
                </c:pt>
                <c:pt idx="67861">
                  <c:v>1202</c:v>
                </c:pt>
                <c:pt idx="67862">
                  <c:v>1194</c:v>
                </c:pt>
                <c:pt idx="67863">
                  <c:v>1178</c:v>
                </c:pt>
                <c:pt idx="67864">
                  <c:v>1142</c:v>
                </c:pt>
                <c:pt idx="67865">
                  <c:v>1153</c:v>
                </c:pt>
                <c:pt idx="67866">
                  <c:v>1258</c:v>
                </c:pt>
                <c:pt idx="67867">
                  <c:v>1245</c:v>
                </c:pt>
                <c:pt idx="67868">
                  <c:v>1230</c:v>
                </c:pt>
                <c:pt idx="67869">
                  <c:v>1183</c:v>
                </c:pt>
                <c:pt idx="67870">
                  <c:v>1127</c:v>
                </c:pt>
                <c:pt idx="67871">
                  <c:v>1071</c:v>
                </c:pt>
                <c:pt idx="67872">
                  <c:v>1033</c:v>
                </c:pt>
                <c:pt idx="67873">
                  <c:v>992</c:v>
                </c:pt>
                <c:pt idx="67874">
                  <c:v>963</c:v>
                </c:pt>
                <c:pt idx="67875">
                  <c:v>960</c:v>
                </c:pt>
                <c:pt idx="67876">
                  <c:v>960</c:v>
                </c:pt>
                <c:pt idx="67877">
                  <c:v>954</c:v>
                </c:pt>
                <c:pt idx="67878">
                  <c:v>916</c:v>
                </c:pt>
                <c:pt idx="67879">
                  <c:v>941</c:v>
                </c:pt>
                <c:pt idx="67880">
                  <c:v>1007</c:v>
                </c:pt>
                <c:pt idx="67881">
                  <c:v>1051</c:v>
                </c:pt>
                <c:pt idx="67882">
                  <c:v>1093</c:v>
                </c:pt>
                <c:pt idx="67883">
                  <c:v>1098</c:v>
                </c:pt>
                <c:pt idx="67884">
                  <c:v>1107</c:v>
                </c:pt>
                <c:pt idx="67885">
                  <c:v>1121</c:v>
                </c:pt>
                <c:pt idx="67886">
                  <c:v>1097</c:v>
                </c:pt>
                <c:pt idx="67887">
                  <c:v>1107</c:v>
                </c:pt>
                <c:pt idx="67888">
                  <c:v>1092</c:v>
                </c:pt>
                <c:pt idx="67889">
                  <c:v>1137</c:v>
                </c:pt>
                <c:pt idx="67890">
                  <c:v>1238</c:v>
                </c:pt>
                <c:pt idx="67891">
                  <c:v>1235</c:v>
                </c:pt>
                <c:pt idx="67892">
                  <c:v>1235</c:v>
                </c:pt>
                <c:pt idx="67893">
                  <c:v>1215</c:v>
                </c:pt>
                <c:pt idx="67894">
                  <c:v>1152</c:v>
                </c:pt>
                <c:pt idx="67895">
                  <c:v>1089</c:v>
                </c:pt>
                <c:pt idx="67896">
                  <c:v>1063</c:v>
                </c:pt>
                <c:pt idx="67897">
                  <c:v>1018</c:v>
                </c:pt>
                <c:pt idx="67898">
                  <c:v>992</c:v>
                </c:pt>
                <c:pt idx="67899">
                  <c:v>985</c:v>
                </c:pt>
                <c:pt idx="67900">
                  <c:v>984</c:v>
                </c:pt>
                <c:pt idx="67901">
                  <c:v>1026</c:v>
                </c:pt>
                <c:pt idx="67902">
                  <c:v>1049</c:v>
                </c:pt>
                <c:pt idx="67903">
                  <c:v>1191</c:v>
                </c:pt>
                <c:pt idx="67904">
                  <c:v>1328</c:v>
                </c:pt>
                <c:pt idx="67905">
                  <c:v>1440</c:v>
                </c:pt>
                <c:pt idx="67906">
                  <c:v>1494</c:v>
                </c:pt>
                <c:pt idx="67907">
                  <c:v>1504</c:v>
                </c:pt>
                <c:pt idx="67908">
                  <c:v>1471</c:v>
                </c:pt>
                <c:pt idx="67909">
                  <c:v>1442</c:v>
                </c:pt>
                <c:pt idx="67910">
                  <c:v>1416</c:v>
                </c:pt>
                <c:pt idx="67911">
                  <c:v>1393</c:v>
                </c:pt>
                <c:pt idx="67912">
                  <c:v>1321</c:v>
                </c:pt>
                <c:pt idx="67913">
                  <c:v>1270</c:v>
                </c:pt>
                <c:pt idx="67914">
                  <c:v>1324</c:v>
                </c:pt>
                <c:pt idx="67915">
                  <c:v>1292</c:v>
                </c:pt>
                <c:pt idx="67916">
                  <c:v>1269</c:v>
                </c:pt>
                <c:pt idx="67917">
                  <c:v>1227</c:v>
                </c:pt>
                <c:pt idx="67918">
                  <c:v>1155</c:v>
                </c:pt>
                <c:pt idx="67919">
                  <c:v>1081</c:v>
                </c:pt>
                <c:pt idx="67920">
                  <c:v>1019</c:v>
                </c:pt>
                <c:pt idx="67921">
                  <c:v>1004</c:v>
                </c:pt>
                <c:pt idx="67922">
                  <c:v>984</c:v>
                </c:pt>
                <c:pt idx="67923">
                  <c:v>976</c:v>
                </c:pt>
                <c:pt idx="67924">
                  <c:v>982</c:v>
                </c:pt>
                <c:pt idx="67925">
                  <c:v>1029</c:v>
                </c:pt>
                <c:pt idx="67926">
                  <c:v>1019</c:v>
                </c:pt>
                <c:pt idx="67927">
                  <c:v>1175</c:v>
                </c:pt>
                <c:pt idx="67928">
                  <c:v>1268</c:v>
                </c:pt>
                <c:pt idx="67929">
                  <c:v>1356</c:v>
                </c:pt>
                <c:pt idx="67930">
                  <c:v>1393</c:v>
                </c:pt>
                <c:pt idx="67931">
                  <c:v>1416</c:v>
                </c:pt>
                <c:pt idx="67932">
                  <c:v>1394</c:v>
                </c:pt>
                <c:pt idx="67933">
                  <c:v>1455</c:v>
                </c:pt>
                <c:pt idx="67934">
                  <c:v>1463</c:v>
                </c:pt>
                <c:pt idx="67935">
                  <c:v>1421</c:v>
                </c:pt>
                <c:pt idx="67936">
                  <c:v>1330</c:v>
                </c:pt>
                <c:pt idx="67937">
                  <c:v>1282</c:v>
                </c:pt>
                <c:pt idx="67938">
                  <c:v>1332</c:v>
                </c:pt>
                <c:pt idx="67939">
                  <c:v>1301</c:v>
                </c:pt>
                <c:pt idx="67940">
                  <c:v>1267</c:v>
                </c:pt>
                <c:pt idx="67941">
                  <c:v>1214</c:v>
                </c:pt>
                <c:pt idx="67942">
                  <c:v>1148</c:v>
                </c:pt>
                <c:pt idx="67943">
                  <c:v>1069</c:v>
                </c:pt>
                <c:pt idx="67944">
                  <c:v>1031</c:v>
                </c:pt>
                <c:pt idx="67945">
                  <c:v>991</c:v>
                </c:pt>
                <c:pt idx="67946">
                  <c:v>980</c:v>
                </c:pt>
                <c:pt idx="67947">
                  <c:v>959</c:v>
                </c:pt>
                <c:pt idx="67948">
                  <c:v>953</c:v>
                </c:pt>
                <c:pt idx="67949">
                  <c:v>993</c:v>
                </c:pt>
                <c:pt idx="67950">
                  <c:v>1011</c:v>
                </c:pt>
                <c:pt idx="67951">
                  <c:v>1151</c:v>
                </c:pt>
                <c:pt idx="67952">
                  <c:v>1273</c:v>
                </c:pt>
                <c:pt idx="67953">
                  <c:v>1366</c:v>
                </c:pt>
                <c:pt idx="67954">
                  <c:v>1407</c:v>
                </c:pt>
                <c:pt idx="67955">
                  <c:v>1435</c:v>
                </c:pt>
                <c:pt idx="67956">
                  <c:v>1436</c:v>
                </c:pt>
                <c:pt idx="67957">
                  <c:v>1433</c:v>
                </c:pt>
                <c:pt idx="67958">
                  <c:v>1463</c:v>
                </c:pt>
                <c:pt idx="67959">
                  <c:v>1417</c:v>
                </c:pt>
                <c:pt idx="67960">
                  <c:v>1326</c:v>
                </c:pt>
                <c:pt idx="67961">
                  <c:v>1248</c:v>
                </c:pt>
                <c:pt idx="67962">
                  <c:v>1264</c:v>
                </c:pt>
                <c:pt idx="67963">
                  <c:v>1247</c:v>
                </c:pt>
                <c:pt idx="67964">
                  <c:v>1187</c:v>
                </c:pt>
                <c:pt idx="67965">
                  <c:v>1143</c:v>
                </c:pt>
                <c:pt idx="67966">
                  <c:v>1081</c:v>
                </c:pt>
                <c:pt idx="67967">
                  <c:v>1035</c:v>
                </c:pt>
                <c:pt idx="67968">
                  <c:v>977</c:v>
                </c:pt>
                <c:pt idx="67969">
                  <c:v>952</c:v>
                </c:pt>
                <c:pt idx="67970">
                  <c:v>922</c:v>
                </c:pt>
                <c:pt idx="67971">
                  <c:v>910</c:v>
                </c:pt>
                <c:pt idx="67972">
                  <c:v>918</c:v>
                </c:pt>
                <c:pt idx="67973">
                  <c:v>964</c:v>
                </c:pt>
                <c:pt idx="67974">
                  <c:v>979</c:v>
                </c:pt>
                <c:pt idx="67975">
                  <c:v>1098</c:v>
                </c:pt>
                <c:pt idx="67976">
                  <c:v>1222</c:v>
                </c:pt>
                <c:pt idx="67977">
                  <c:v>1291</c:v>
                </c:pt>
                <c:pt idx="67978">
                  <c:v>1317</c:v>
                </c:pt>
                <c:pt idx="67979">
                  <c:v>1357</c:v>
                </c:pt>
                <c:pt idx="67980">
                  <c:v>1317</c:v>
                </c:pt>
                <c:pt idx="67981">
                  <c:v>1340</c:v>
                </c:pt>
                <c:pt idx="67982">
                  <c:v>1334</c:v>
                </c:pt>
                <c:pt idx="67983">
                  <c:v>1287</c:v>
                </c:pt>
                <c:pt idx="67984">
                  <c:v>1213</c:v>
                </c:pt>
                <c:pt idx="67985">
                  <c:v>1179</c:v>
                </c:pt>
                <c:pt idx="67986">
                  <c:v>1282</c:v>
                </c:pt>
                <c:pt idx="67987">
                  <c:v>1232</c:v>
                </c:pt>
                <c:pt idx="67988">
                  <c:v>1201</c:v>
                </c:pt>
                <c:pt idx="67989">
                  <c:v>1157</c:v>
                </c:pt>
                <c:pt idx="67990">
                  <c:v>1093</c:v>
                </c:pt>
                <c:pt idx="67991">
                  <c:v>1033</c:v>
                </c:pt>
                <c:pt idx="67992">
                  <c:v>994</c:v>
                </c:pt>
                <c:pt idx="67993">
                  <c:v>962</c:v>
                </c:pt>
                <c:pt idx="67994">
                  <c:v>944</c:v>
                </c:pt>
                <c:pt idx="67995">
                  <c:v>929</c:v>
                </c:pt>
                <c:pt idx="67996">
                  <c:v>953</c:v>
                </c:pt>
                <c:pt idx="67997">
                  <c:v>1000</c:v>
                </c:pt>
                <c:pt idx="67998">
                  <c:v>1023</c:v>
                </c:pt>
                <c:pt idx="67999">
                  <c:v>1168</c:v>
                </c:pt>
                <c:pt idx="68000">
                  <c:v>1282</c:v>
                </c:pt>
                <c:pt idx="68001">
                  <c:v>1357</c:v>
                </c:pt>
                <c:pt idx="68002">
                  <c:v>1398</c:v>
                </c:pt>
                <c:pt idx="68003">
                  <c:v>1392</c:v>
                </c:pt>
                <c:pt idx="68004">
                  <c:v>1364</c:v>
                </c:pt>
                <c:pt idx="68005">
                  <c:v>1414</c:v>
                </c:pt>
                <c:pt idx="68006">
                  <c:v>1405</c:v>
                </c:pt>
                <c:pt idx="68007">
                  <c:v>1342</c:v>
                </c:pt>
                <c:pt idx="68008">
                  <c:v>1249</c:v>
                </c:pt>
                <c:pt idx="68009">
                  <c:v>1231</c:v>
                </c:pt>
                <c:pt idx="68010">
                  <c:v>1323</c:v>
                </c:pt>
                <c:pt idx="68011">
                  <c:v>1300</c:v>
                </c:pt>
                <c:pt idx="68012">
                  <c:v>1261</c:v>
                </c:pt>
                <c:pt idx="68013">
                  <c:v>1212</c:v>
                </c:pt>
                <c:pt idx="68014">
                  <c:v>1170</c:v>
                </c:pt>
                <c:pt idx="68015">
                  <c:v>1114</c:v>
                </c:pt>
                <c:pt idx="68016">
                  <c:v>1058</c:v>
                </c:pt>
                <c:pt idx="68017">
                  <c:v>1028</c:v>
                </c:pt>
                <c:pt idx="68018">
                  <c:v>1011</c:v>
                </c:pt>
                <c:pt idx="68019">
                  <c:v>993</c:v>
                </c:pt>
                <c:pt idx="68020">
                  <c:v>991</c:v>
                </c:pt>
                <c:pt idx="68021">
                  <c:v>977</c:v>
                </c:pt>
                <c:pt idx="68022">
                  <c:v>976</c:v>
                </c:pt>
                <c:pt idx="68023">
                  <c:v>1078</c:v>
                </c:pt>
                <c:pt idx="68024">
                  <c:v>1206</c:v>
                </c:pt>
                <c:pt idx="68025">
                  <c:v>1259</c:v>
                </c:pt>
                <c:pt idx="68026">
                  <c:v>1309</c:v>
                </c:pt>
                <c:pt idx="68027">
                  <c:v>1314</c:v>
                </c:pt>
                <c:pt idx="68028">
                  <c:v>1289</c:v>
                </c:pt>
                <c:pt idx="68029">
                  <c:v>1299</c:v>
                </c:pt>
                <c:pt idx="68030">
                  <c:v>1295</c:v>
                </c:pt>
                <c:pt idx="68031">
                  <c:v>1267</c:v>
                </c:pt>
                <c:pt idx="68032">
                  <c:v>1247</c:v>
                </c:pt>
                <c:pt idx="68033">
                  <c:v>1239</c:v>
                </c:pt>
                <c:pt idx="68034">
                  <c:v>1302</c:v>
                </c:pt>
                <c:pt idx="68035">
                  <c:v>1283</c:v>
                </c:pt>
                <c:pt idx="68036">
                  <c:v>1253</c:v>
                </c:pt>
                <c:pt idx="68037">
                  <c:v>1207</c:v>
                </c:pt>
                <c:pt idx="68038">
                  <c:v>1175</c:v>
                </c:pt>
                <c:pt idx="68039">
                  <c:v>1123</c:v>
                </c:pt>
                <c:pt idx="68040">
                  <c:v>1072</c:v>
                </c:pt>
                <c:pt idx="68041">
                  <c:v>1055</c:v>
                </c:pt>
                <c:pt idx="68042">
                  <c:v>1021</c:v>
                </c:pt>
                <c:pt idx="68043">
                  <c:v>994</c:v>
                </c:pt>
                <c:pt idx="68044">
                  <c:v>981</c:v>
                </c:pt>
                <c:pt idx="68045">
                  <c:v>929</c:v>
                </c:pt>
                <c:pt idx="68046">
                  <c:v>882</c:v>
                </c:pt>
                <c:pt idx="68047">
                  <c:v>959</c:v>
                </c:pt>
                <c:pt idx="68048">
                  <c:v>1012</c:v>
                </c:pt>
                <c:pt idx="68049">
                  <c:v>1106</c:v>
                </c:pt>
                <c:pt idx="68050">
                  <c:v>1176</c:v>
                </c:pt>
                <c:pt idx="68051">
                  <c:v>1177</c:v>
                </c:pt>
                <c:pt idx="68052">
                  <c:v>1219</c:v>
                </c:pt>
                <c:pt idx="68053">
                  <c:v>1232</c:v>
                </c:pt>
                <c:pt idx="68054">
                  <c:v>1212</c:v>
                </c:pt>
                <c:pt idx="68055">
                  <c:v>1185</c:v>
                </c:pt>
                <c:pt idx="68056">
                  <c:v>1152</c:v>
                </c:pt>
                <c:pt idx="68057">
                  <c:v>1162</c:v>
                </c:pt>
                <c:pt idx="68058">
                  <c:v>1259</c:v>
                </c:pt>
                <c:pt idx="68059">
                  <c:v>1271</c:v>
                </c:pt>
                <c:pt idx="68060">
                  <c:v>1255</c:v>
                </c:pt>
                <c:pt idx="68061">
                  <c:v>1201</c:v>
                </c:pt>
                <c:pt idx="68062">
                  <c:v>1164</c:v>
                </c:pt>
                <c:pt idx="68063">
                  <c:v>1106</c:v>
                </c:pt>
                <c:pt idx="68064">
                  <c:v>1055</c:v>
                </c:pt>
                <c:pt idx="68065">
                  <c:v>1066</c:v>
                </c:pt>
                <c:pt idx="68066">
                  <c:v>1029</c:v>
                </c:pt>
                <c:pt idx="68067">
                  <c:v>1016</c:v>
                </c:pt>
                <c:pt idx="68068">
                  <c:v>1007</c:v>
                </c:pt>
                <c:pt idx="68069">
                  <c:v>1025</c:v>
                </c:pt>
                <c:pt idx="68070">
                  <c:v>1015</c:v>
                </c:pt>
                <c:pt idx="68071">
                  <c:v>1240</c:v>
                </c:pt>
                <c:pt idx="68072">
                  <c:v>1390</c:v>
                </c:pt>
                <c:pt idx="68073">
                  <c:v>1480</c:v>
                </c:pt>
                <c:pt idx="68074">
                  <c:v>1532</c:v>
                </c:pt>
                <c:pt idx="68075">
                  <c:v>1555</c:v>
                </c:pt>
                <c:pt idx="68076">
                  <c:v>1551</c:v>
                </c:pt>
                <c:pt idx="68077">
                  <c:v>1495</c:v>
                </c:pt>
                <c:pt idx="68078">
                  <c:v>1419</c:v>
                </c:pt>
                <c:pt idx="68079">
                  <c:v>1352</c:v>
                </c:pt>
                <c:pt idx="68080">
                  <c:v>1259</c:v>
                </c:pt>
                <c:pt idx="68081">
                  <c:v>1217</c:v>
                </c:pt>
                <c:pt idx="68082">
                  <c:v>1261</c:v>
                </c:pt>
                <c:pt idx="68083">
                  <c:v>1239</c:v>
                </c:pt>
                <c:pt idx="68084">
                  <c:v>1224</c:v>
                </c:pt>
                <c:pt idx="68085">
                  <c:v>1194</c:v>
                </c:pt>
                <c:pt idx="68086">
                  <c:v>1117</c:v>
                </c:pt>
                <c:pt idx="68087">
                  <c:v>1063</c:v>
                </c:pt>
                <c:pt idx="68088">
                  <c:v>1007</c:v>
                </c:pt>
                <c:pt idx="68089">
                  <c:v>976</c:v>
                </c:pt>
                <c:pt idx="68090">
                  <c:v>951</c:v>
                </c:pt>
                <c:pt idx="68091">
                  <c:v>936</c:v>
                </c:pt>
                <c:pt idx="68092">
                  <c:v>944</c:v>
                </c:pt>
                <c:pt idx="68093">
                  <c:v>966</c:v>
                </c:pt>
                <c:pt idx="68094">
                  <c:v>1015</c:v>
                </c:pt>
                <c:pt idx="68095">
                  <c:v>1173</c:v>
                </c:pt>
                <c:pt idx="68096">
                  <c:v>1297</c:v>
                </c:pt>
                <c:pt idx="68097">
                  <c:v>1380</c:v>
                </c:pt>
                <c:pt idx="68098">
                  <c:v>1477</c:v>
                </c:pt>
                <c:pt idx="68099">
                  <c:v>1498</c:v>
                </c:pt>
                <c:pt idx="68100">
                  <c:v>1506</c:v>
                </c:pt>
                <c:pt idx="68101">
                  <c:v>1526</c:v>
                </c:pt>
                <c:pt idx="68102">
                  <c:v>1513</c:v>
                </c:pt>
                <c:pt idx="68103">
                  <c:v>1444</c:v>
                </c:pt>
                <c:pt idx="68104">
                  <c:v>1332</c:v>
                </c:pt>
                <c:pt idx="68105">
                  <c:v>1270</c:v>
                </c:pt>
                <c:pt idx="68106">
                  <c:v>1354</c:v>
                </c:pt>
                <c:pt idx="68107">
                  <c:v>1345</c:v>
                </c:pt>
                <c:pt idx="68108">
                  <c:v>1296</c:v>
                </c:pt>
                <c:pt idx="68109">
                  <c:v>1238</c:v>
                </c:pt>
                <c:pt idx="68110">
                  <c:v>1199</c:v>
                </c:pt>
                <c:pt idx="68111">
                  <c:v>1134</c:v>
                </c:pt>
                <c:pt idx="68112">
                  <c:v>1080</c:v>
                </c:pt>
                <c:pt idx="68113">
                  <c:v>1053</c:v>
                </c:pt>
                <c:pt idx="68114">
                  <c:v>1020</c:v>
                </c:pt>
                <c:pt idx="68115">
                  <c:v>999</c:v>
                </c:pt>
                <c:pt idx="68116">
                  <c:v>1008</c:v>
                </c:pt>
                <c:pt idx="68117">
                  <c:v>1014</c:v>
                </c:pt>
                <c:pt idx="68118">
                  <c:v>1007</c:v>
                </c:pt>
                <c:pt idx="68119">
                  <c:v>1095</c:v>
                </c:pt>
                <c:pt idx="68120">
                  <c:v>1168</c:v>
                </c:pt>
                <c:pt idx="68121">
                  <c:v>1250</c:v>
                </c:pt>
                <c:pt idx="68122">
                  <c:v>1291</c:v>
                </c:pt>
                <c:pt idx="68123">
                  <c:v>1323</c:v>
                </c:pt>
                <c:pt idx="68124">
                  <c:v>1304</c:v>
                </c:pt>
                <c:pt idx="68125">
                  <c:v>1309</c:v>
                </c:pt>
                <c:pt idx="68126">
                  <c:v>1284</c:v>
                </c:pt>
                <c:pt idx="68127">
                  <c:v>1243</c:v>
                </c:pt>
                <c:pt idx="68128">
                  <c:v>1201</c:v>
                </c:pt>
                <c:pt idx="68129">
                  <c:v>1212</c:v>
                </c:pt>
                <c:pt idx="68130">
                  <c:v>1304</c:v>
                </c:pt>
                <c:pt idx="68131">
                  <c:v>1285</c:v>
                </c:pt>
                <c:pt idx="68132">
                  <c:v>1263</c:v>
                </c:pt>
                <c:pt idx="68133">
                  <c:v>1237</c:v>
                </c:pt>
                <c:pt idx="68134">
                  <c:v>1183</c:v>
                </c:pt>
                <c:pt idx="68135">
                  <c:v>1104</c:v>
                </c:pt>
                <c:pt idx="68136">
                  <c:v>1062</c:v>
                </c:pt>
                <c:pt idx="68137">
                  <c:v>1023</c:v>
                </c:pt>
                <c:pt idx="68138">
                  <c:v>993</c:v>
                </c:pt>
                <c:pt idx="68139">
                  <c:v>972</c:v>
                </c:pt>
                <c:pt idx="68140">
                  <c:v>984</c:v>
                </c:pt>
                <c:pt idx="68141">
                  <c:v>1009</c:v>
                </c:pt>
                <c:pt idx="68142">
                  <c:v>1042</c:v>
                </c:pt>
                <c:pt idx="68143">
                  <c:v>1259</c:v>
                </c:pt>
                <c:pt idx="68144">
                  <c:v>1387</c:v>
                </c:pt>
                <c:pt idx="68145">
                  <c:v>1478</c:v>
                </c:pt>
                <c:pt idx="68146">
                  <c:v>1529</c:v>
                </c:pt>
                <c:pt idx="68147">
                  <c:v>1546</c:v>
                </c:pt>
                <c:pt idx="68148">
                  <c:v>1536</c:v>
                </c:pt>
                <c:pt idx="68149">
                  <c:v>1556</c:v>
                </c:pt>
                <c:pt idx="68150">
                  <c:v>1488</c:v>
                </c:pt>
                <c:pt idx="68151">
                  <c:v>1454</c:v>
                </c:pt>
                <c:pt idx="68152">
                  <c:v>1364</c:v>
                </c:pt>
                <c:pt idx="68153">
                  <c:v>1304</c:v>
                </c:pt>
                <c:pt idx="68154">
                  <c:v>1388</c:v>
                </c:pt>
                <c:pt idx="68155">
                  <c:v>1362</c:v>
                </c:pt>
                <c:pt idx="68156">
                  <c:v>1328</c:v>
                </c:pt>
                <c:pt idx="68157">
                  <c:v>1278</c:v>
                </c:pt>
                <c:pt idx="68158">
                  <c:v>1239</c:v>
                </c:pt>
                <c:pt idx="68159">
                  <c:v>1164</c:v>
                </c:pt>
                <c:pt idx="68160">
                  <c:v>1083</c:v>
                </c:pt>
                <c:pt idx="68161">
                  <c:v>1068</c:v>
                </c:pt>
                <c:pt idx="68162">
                  <c:v>1046</c:v>
                </c:pt>
                <c:pt idx="68163">
                  <c:v>1025</c:v>
                </c:pt>
                <c:pt idx="68164">
                  <c:v>1032</c:v>
                </c:pt>
                <c:pt idx="68165">
                  <c:v>1065</c:v>
                </c:pt>
                <c:pt idx="68166">
                  <c:v>1064</c:v>
                </c:pt>
                <c:pt idx="68167">
                  <c:v>1216</c:v>
                </c:pt>
                <c:pt idx="68168">
                  <c:v>1342</c:v>
                </c:pt>
                <c:pt idx="68169">
                  <c:v>1436</c:v>
                </c:pt>
                <c:pt idx="68170">
                  <c:v>1473</c:v>
                </c:pt>
                <c:pt idx="68171">
                  <c:v>1502</c:v>
                </c:pt>
                <c:pt idx="68172">
                  <c:v>1505</c:v>
                </c:pt>
                <c:pt idx="68173">
                  <c:v>1534</c:v>
                </c:pt>
                <c:pt idx="68174">
                  <c:v>1508</c:v>
                </c:pt>
                <c:pt idx="68175">
                  <c:v>1427</c:v>
                </c:pt>
                <c:pt idx="68176">
                  <c:v>1338</c:v>
                </c:pt>
                <c:pt idx="68177">
                  <c:v>1295</c:v>
                </c:pt>
                <c:pt idx="68178">
                  <c:v>1377</c:v>
                </c:pt>
                <c:pt idx="68179">
                  <c:v>1348</c:v>
                </c:pt>
                <c:pt idx="68180">
                  <c:v>1294</c:v>
                </c:pt>
                <c:pt idx="68181">
                  <c:v>1256</c:v>
                </c:pt>
                <c:pt idx="68182">
                  <c:v>1216</c:v>
                </c:pt>
                <c:pt idx="68183">
                  <c:v>1167</c:v>
                </c:pt>
                <c:pt idx="68184">
                  <c:v>1091</c:v>
                </c:pt>
                <c:pt idx="68185">
                  <c:v>1064</c:v>
                </c:pt>
                <c:pt idx="68186">
                  <c:v>1051</c:v>
                </c:pt>
                <c:pt idx="68187">
                  <c:v>1031</c:v>
                </c:pt>
                <c:pt idx="68188">
                  <c:v>1021</c:v>
                </c:pt>
                <c:pt idx="68189">
                  <c:v>1031</c:v>
                </c:pt>
                <c:pt idx="68190">
                  <c:v>1031</c:v>
                </c:pt>
                <c:pt idx="68191">
                  <c:v>1122</c:v>
                </c:pt>
                <c:pt idx="68192">
                  <c:v>1223</c:v>
                </c:pt>
                <c:pt idx="68193">
                  <c:v>1298</c:v>
                </c:pt>
                <c:pt idx="68194">
                  <c:v>1348</c:v>
                </c:pt>
                <c:pt idx="68195">
                  <c:v>1347</c:v>
                </c:pt>
                <c:pt idx="68196">
                  <c:v>1317</c:v>
                </c:pt>
                <c:pt idx="68197">
                  <c:v>1282</c:v>
                </c:pt>
                <c:pt idx="68198">
                  <c:v>1242</c:v>
                </c:pt>
                <c:pt idx="68199">
                  <c:v>1217</c:v>
                </c:pt>
                <c:pt idx="68200">
                  <c:v>1174</c:v>
                </c:pt>
                <c:pt idx="68201">
                  <c:v>1217</c:v>
                </c:pt>
                <c:pt idx="68202">
                  <c:v>1269</c:v>
                </c:pt>
                <c:pt idx="68203">
                  <c:v>1256</c:v>
                </c:pt>
                <c:pt idx="68204">
                  <c:v>1218</c:v>
                </c:pt>
                <c:pt idx="68205">
                  <c:v>1190</c:v>
                </c:pt>
                <c:pt idx="68206">
                  <c:v>1143</c:v>
                </c:pt>
                <c:pt idx="68207">
                  <c:v>1101</c:v>
                </c:pt>
                <c:pt idx="68208">
                  <c:v>1071</c:v>
                </c:pt>
                <c:pt idx="68209">
                  <c:v>1038</c:v>
                </c:pt>
                <c:pt idx="68210">
                  <c:v>1014</c:v>
                </c:pt>
                <c:pt idx="68211">
                  <c:v>999</c:v>
                </c:pt>
                <c:pt idx="68212">
                  <c:v>976</c:v>
                </c:pt>
                <c:pt idx="68213">
                  <c:v>965</c:v>
                </c:pt>
                <c:pt idx="68214">
                  <c:v>905</c:v>
                </c:pt>
                <c:pt idx="68215">
                  <c:v>955</c:v>
                </c:pt>
                <c:pt idx="68216">
                  <c:v>993</c:v>
                </c:pt>
                <c:pt idx="68217">
                  <c:v>1047</c:v>
                </c:pt>
                <c:pt idx="68218">
                  <c:v>1115</c:v>
                </c:pt>
                <c:pt idx="68219">
                  <c:v>1146</c:v>
                </c:pt>
                <c:pt idx="68220">
                  <c:v>1181</c:v>
                </c:pt>
                <c:pt idx="68221">
                  <c:v>1188</c:v>
                </c:pt>
                <c:pt idx="68222">
                  <c:v>1179</c:v>
                </c:pt>
                <c:pt idx="68223">
                  <c:v>1203</c:v>
                </c:pt>
                <c:pt idx="68224">
                  <c:v>1176</c:v>
                </c:pt>
                <c:pt idx="68225">
                  <c:v>1203</c:v>
                </c:pt>
                <c:pt idx="68226">
                  <c:v>1321</c:v>
                </c:pt>
                <c:pt idx="68227">
                  <c:v>1307</c:v>
                </c:pt>
                <c:pt idx="68228">
                  <c:v>1302</c:v>
                </c:pt>
                <c:pt idx="68229">
                  <c:v>1265</c:v>
                </c:pt>
                <c:pt idx="68230">
                  <c:v>1209</c:v>
                </c:pt>
                <c:pt idx="68231">
                  <c:v>1159</c:v>
                </c:pt>
                <c:pt idx="68232">
                  <c:v>1099</c:v>
                </c:pt>
                <c:pt idx="68233">
                  <c:v>1067</c:v>
                </c:pt>
                <c:pt idx="68234">
                  <c:v>1033</c:v>
                </c:pt>
                <c:pt idx="68235">
                  <c:v>1022</c:v>
                </c:pt>
                <c:pt idx="68236">
                  <c:v>1022</c:v>
                </c:pt>
                <c:pt idx="68237">
                  <c:v>1062</c:v>
                </c:pt>
                <c:pt idx="68238">
                  <c:v>1087</c:v>
                </c:pt>
                <c:pt idx="68239">
                  <c:v>1269</c:v>
                </c:pt>
                <c:pt idx="68240">
                  <c:v>1393</c:v>
                </c:pt>
                <c:pt idx="68241">
                  <c:v>1493</c:v>
                </c:pt>
                <c:pt idx="68242">
                  <c:v>1556</c:v>
                </c:pt>
                <c:pt idx="68243">
                  <c:v>1597</c:v>
                </c:pt>
                <c:pt idx="68244">
                  <c:v>1603</c:v>
                </c:pt>
                <c:pt idx="68245">
                  <c:v>1598</c:v>
                </c:pt>
                <c:pt idx="68246">
                  <c:v>1572</c:v>
                </c:pt>
                <c:pt idx="68247">
                  <c:v>1518</c:v>
                </c:pt>
                <c:pt idx="68248">
                  <c:v>1426</c:v>
                </c:pt>
                <c:pt idx="68249">
                  <c:v>1362</c:v>
                </c:pt>
                <c:pt idx="68250">
                  <c:v>1432</c:v>
                </c:pt>
                <c:pt idx="68251">
                  <c:v>1396</c:v>
                </c:pt>
                <c:pt idx="68252">
                  <c:v>1367</c:v>
                </c:pt>
                <c:pt idx="68253">
                  <c:v>1340</c:v>
                </c:pt>
                <c:pt idx="68254">
                  <c:v>1255</c:v>
                </c:pt>
                <c:pt idx="68255">
                  <c:v>1159</c:v>
                </c:pt>
                <c:pt idx="68256">
                  <c:v>1120</c:v>
                </c:pt>
                <c:pt idx="68257">
                  <c:v>1079</c:v>
                </c:pt>
                <c:pt idx="68258">
                  <c:v>1067</c:v>
                </c:pt>
                <c:pt idx="68259">
                  <c:v>1034</c:v>
                </c:pt>
                <c:pt idx="68260">
                  <c:v>1038</c:v>
                </c:pt>
                <c:pt idx="68261">
                  <c:v>1067</c:v>
                </c:pt>
                <c:pt idx="68262">
                  <c:v>1078</c:v>
                </c:pt>
                <c:pt idx="68263">
                  <c:v>1283</c:v>
                </c:pt>
                <c:pt idx="68264">
                  <c:v>1423</c:v>
                </c:pt>
                <c:pt idx="68265">
                  <c:v>1513</c:v>
                </c:pt>
                <c:pt idx="68266">
                  <c:v>1560</c:v>
                </c:pt>
                <c:pt idx="68267">
                  <c:v>1560</c:v>
                </c:pt>
                <c:pt idx="68268">
                  <c:v>1583</c:v>
                </c:pt>
                <c:pt idx="68269">
                  <c:v>1607</c:v>
                </c:pt>
                <c:pt idx="68270">
                  <c:v>1617</c:v>
                </c:pt>
                <c:pt idx="68271">
                  <c:v>1576</c:v>
                </c:pt>
                <c:pt idx="68272">
                  <c:v>1449</c:v>
                </c:pt>
                <c:pt idx="68273">
                  <c:v>1394</c:v>
                </c:pt>
                <c:pt idx="68274">
                  <c:v>1467</c:v>
                </c:pt>
                <c:pt idx="68275">
                  <c:v>1432</c:v>
                </c:pt>
                <c:pt idx="68276">
                  <c:v>1386</c:v>
                </c:pt>
                <c:pt idx="68277">
                  <c:v>1342</c:v>
                </c:pt>
                <c:pt idx="68278">
                  <c:v>1254</c:v>
                </c:pt>
                <c:pt idx="68279">
                  <c:v>1160</c:v>
                </c:pt>
                <c:pt idx="68280">
                  <c:v>1117</c:v>
                </c:pt>
                <c:pt idx="68281">
                  <c:v>1084</c:v>
                </c:pt>
                <c:pt idx="68282">
                  <c:v>1063</c:v>
                </c:pt>
                <c:pt idx="68283">
                  <c:v>1044</c:v>
                </c:pt>
                <c:pt idx="68284">
                  <c:v>1029</c:v>
                </c:pt>
                <c:pt idx="68285">
                  <c:v>1058</c:v>
                </c:pt>
                <c:pt idx="68286">
                  <c:v>1078</c:v>
                </c:pt>
                <c:pt idx="68287">
                  <c:v>1273</c:v>
                </c:pt>
                <c:pt idx="68288">
                  <c:v>1416</c:v>
                </c:pt>
                <c:pt idx="68289">
                  <c:v>1518</c:v>
                </c:pt>
                <c:pt idx="68290">
                  <c:v>1592</c:v>
                </c:pt>
                <c:pt idx="68291">
                  <c:v>1600</c:v>
                </c:pt>
                <c:pt idx="68292">
                  <c:v>1553</c:v>
                </c:pt>
                <c:pt idx="68293">
                  <c:v>1515</c:v>
                </c:pt>
                <c:pt idx="68294">
                  <c:v>1475</c:v>
                </c:pt>
                <c:pt idx="68295">
                  <c:v>1424</c:v>
                </c:pt>
                <c:pt idx="68296">
                  <c:v>1364</c:v>
                </c:pt>
                <c:pt idx="68297">
                  <c:v>1343</c:v>
                </c:pt>
                <c:pt idx="68298">
                  <c:v>1363</c:v>
                </c:pt>
                <c:pt idx="68299">
                  <c:v>1332</c:v>
                </c:pt>
                <c:pt idx="68300">
                  <c:v>1295</c:v>
                </c:pt>
                <c:pt idx="68301">
                  <c:v>1259</c:v>
                </c:pt>
                <c:pt idx="68302">
                  <c:v>1188</c:v>
                </c:pt>
                <c:pt idx="68303">
                  <c:v>1106</c:v>
                </c:pt>
                <c:pt idx="68304">
                  <c:v>1064</c:v>
                </c:pt>
                <c:pt idx="68305">
                  <c:v>1044</c:v>
                </c:pt>
                <c:pt idx="68306">
                  <c:v>1017</c:v>
                </c:pt>
                <c:pt idx="68307">
                  <c:v>1008</c:v>
                </c:pt>
                <c:pt idx="68308">
                  <c:v>1013</c:v>
                </c:pt>
                <c:pt idx="68309">
                  <c:v>1057</c:v>
                </c:pt>
                <c:pt idx="68310">
                  <c:v>1068</c:v>
                </c:pt>
                <c:pt idx="68311">
                  <c:v>1251</c:v>
                </c:pt>
                <c:pt idx="68312">
                  <c:v>1362</c:v>
                </c:pt>
                <c:pt idx="68313">
                  <c:v>1459</c:v>
                </c:pt>
                <c:pt idx="68314">
                  <c:v>1536</c:v>
                </c:pt>
                <c:pt idx="68315">
                  <c:v>1552</c:v>
                </c:pt>
                <c:pt idx="68316">
                  <c:v>1521</c:v>
                </c:pt>
                <c:pt idx="68317">
                  <c:v>1583</c:v>
                </c:pt>
                <c:pt idx="68318">
                  <c:v>1544</c:v>
                </c:pt>
                <c:pt idx="68319">
                  <c:v>1474</c:v>
                </c:pt>
                <c:pt idx="68320">
                  <c:v>1390</c:v>
                </c:pt>
                <c:pt idx="68321">
                  <c:v>1352</c:v>
                </c:pt>
                <c:pt idx="68322">
                  <c:v>1400</c:v>
                </c:pt>
                <c:pt idx="68323">
                  <c:v>1374</c:v>
                </c:pt>
                <c:pt idx="68324">
                  <c:v>1340</c:v>
                </c:pt>
                <c:pt idx="68325">
                  <c:v>1282</c:v>
                </c:pt>
                <c:pt idx="68326">
                  <c:v>1210</c:v>
                </c:pt>
                <c:pt idx="68327">
                  <c:v>1124</c:v>
                </c:pt>
                <c:pt idx="68328">
                  <c:v>1071</c:v>
                </c:pt>
                <c:pt idx="68329">
                  <c:v>1051</c:v>
                </c:pt>
                <c:pt idx="68330">
                  <c:v>1036</c:v>
                </c:pt>
                <c:pt idx="68331">
                  <c:v>1022</c:v>
                </c:pt>
                <c:pt idx="68332">
                  <c:v>1028</c:v>
                </c:pt>
                <c:pt idx="68333">
                  <c:v>1047</c:v>
                </c:pt>
                <c:pt idx="68334">
                  <c:v>1070</c:v>
                </c:pt>
                <c:pt idx="68335">
                  <c:v>1275</c:v>
                </c:pt>
                <c:pt idx="68336">
                  <c:v>1421</c:v>
                </c:pt>
                <c:pt idx="68337">
                  <c:v>1513</c:v>
                </c:pt>
                <c:pt idx="68338">
                  <c:v>1575</c:v>
                </c:pt>
                <c:pt idx="68339">
                  <c:v>1589</c:v>
                </c:pt>
                <c:pt idx="68340">
                  <c:v>1599</c:v>
                </c:pt>
                <c:pt idx="68341">
                  <c:v>1572</c:v>
                </c:pt>
                <c:pt idx="68342">
                  <c:v>1535</c:v>
                </c:pt>
                <c:pt idx="68343">
                  <c:v>1479</c:v>
                </c:pt>
                <c:pt idx="68344">
                  <c:v>1395</c:v>
                </c:pt>
                <c:pt idx="68345">
                  <c:v>1346</c:v>
                </c:pt>
                <c:pt idx="68346">
                  <c:v>1417</c:v>
                </c:pt>
                <c:pt idx="68347">
                  <c:v>1389</c:v>
                </c:pt>
                <c:pt idx="68348">
                  <c:v>1330</c:v>
                </c:pt>
                <c:pt idx="68349">
                  <c:v>1294</c:v>
                </c:pt>
                <c:pt idx="68350">
                  <c:v>1241</c:v>
                </c:pt>
                <c:pt idx="68351">
                  <c:v>1171</c:v>
                </c:pt>
                <c:pt idx="68352">
                  <c:v>1118</c:v>
                </c:pt>
                <c:pt idx="68353">
                  <c:v>1075</c:v>
                </c:pt>
                <c:pt idx="68354">
                  <c:v>1059</c:v>
                </c:pt>
                <c:pt idx="68355">
                  <c:v>1053</c:v>
                </c:pt>
                <c:pt idx="68356">
                  <c:v>1051</c:v>
                </c:pt>
                <c:pt idx="68357">
                  <c:v>1050</c:v>
                </c:pt>
                <c:pt idx="68358">
                  <c:v>1043</c:v>
                </c:pt>
                <c:pt idx="68359">
                  <c:v>1170</c:v>
                </c:pt>
                <c:pt idx="68360">
                  <c:v>1314</c:v>
                </c:pt>
                <c:pt idx="68361">
                  <c:v>1412</c:v>
                </c:pt>
                <c:pt idx="68362">
                  <c:v>1470</c:v>
                </c:pt>
                <c:pt idx="68363">
                  <c:v>1473</c:v>
                </c:pt>
                <c:pt idx="68364">
                  <c:v>1453</c:v>
                </c:pt>
                <c:pt idx="68365">
                  <c:v>1344</c:v>
                </c:pt>
                <c:pt idx="68366">
                  <c:v>1322</c:v>
                </c:pt>
                <c:pt idx="68367">
                  <c:v>1301</c:v>
                </c:pt>
                <c:pt idx="68368">
                  <c:v>1285</c:v>
                </c:pt>
                <c:pt idx="68369">
                  <c:v>1317</c:v>
                </c:pt>
                <c:pt idx="68370">
                  <c:v>1348</c:v>
                </c:pt>
                <c:pt idx="68371">
                  <c:v>1334</c:v>
                </c:pt>
                <c:pt idx="68372">
                  <c:v>1279</c:v>
                </c:pt>
                <c:pt idx="68373">
                  <c:v>1237</c:v>
                </c:pt>
                <c:pt idx="68374">
                  <c:v>1182</c:v>
                </c:pt>
                <c:pt idx="68375">
                  <c:v>1129</c:v>
                </c:pt>
                <c:pt idx="68376">
                  <c:v>1094</c:v>
                </c:pt>
                <c:pt idx="68377">
                  <c:v>1068</c:v>
                </c:pt>
                <c:pt idx="68378">
                  <c:v>1041</c:v>
                </c:pt>
                <c:pt idx="68379">
                  <c:v>999</c:v>
                </c:pt>
                <c:pt idx="68380">
                  <c:v>983</c:v>
                </c:pt>
                <c:pt idx="68381">
                  <c:v>974</c:v>
                </c:pt>
                <c:pt idx="68382">
                  <c:v>934</c:v>
                </c:pt>
                <c:pt idx="68383">
                  <c:v>965</c:v>
                </c:pt>
                <c:pt idx="68384">
                  <c:v>1008</c:v>
                </c:pt>
                <c:pt idx="68385">
                  <c:v>1076</c:v>
                </c:pt>
                <c:pt idx="68386">
                  <c:v>1138</c:v>
                </c:pt>
                <c:pt idx="68387">
                  <c:v>1158</c:v>
                </c:pt>
                <c:pt idx="68388">
                  <c:v>1172</c:v>
                </c:pt>
                <c:pt idx="68389">
                  <c:v>1197</c:v>
                </c:pt>
                <c:pt idx="68390">
                  <c:v>1185</c:v>
                </c:pt>
                <c:pt idx="68391">
                  <c:v>1170</c:v>
                </c:pt>
                <c:pt idx="68392">
                  <c:v>1153</c:v>
                </c:pt>
                <c:pt idx="68393">
                  <c:v>1186</c:v>
                </c:pt>
                <c:pt idx="68394">
                  <c:v>1238</c:v>
                </c:pt>
                <c:pt idx="68395">
                  <c:v>1232</c:v>
                </c:pt>
                <c:pt idx="68396">
                  <c:v>1225</c:v>
                </c:pt>
                <c:pt idx="68397">
                  <c:v>1192</c:v>
                </c:pt>
                <c:pt idx="68398">
                  <c:v>1127</c:v>
                </c:pt>
                <c:pt idx="68399">
                  <c:v>1068</c:v>
                </c:pt>
                <c:pt idx="68400">
                  <c:v>1014</c:v>
                </c:pt>
                <c:pt idx="68401">
                  <c:v>989</c:v>
                </c:pt>
                <c:pt idx="68402">
                  <c:v>973</c:v>
                </c:pt>
                <c:pt idx="68403">
                  <c:v>966</c:v>
                </c:pt>
                <c:pt idx="68404">
                  <c:v>973</c:v>
                </c:pt>
                <c:pt idx="68405">
                  <c:v>1007</c:v>
                </c:pt>
                <c:pt idx="68406">
                  <c:v>1023</c:v>
                </c:pt>
                <c:pt idx="68407">
                  <c:v>1230</c:v>
                </c:pt>
                <c:pt idx="68408">
                  <c:v>1336</c:v>
                </c:pt>
                <c:pt idx="68409">
                  <c:v>1416</c:v>
                </c:pt>
                <c:pt idx="68410">
                  <c:v>1455</c:v>
                </c:pt>
                <c:pt idx="68411">
                  <c:v>1448</c:v>
                </c:pt>
                <c:pt idx="68412">
                  <c:v>1438</c:v>
                </c:pt>
                <c:pt idx="68413">
                  <c:v>1443</c:v>
                </c:pt>
                <c:pt idx="68414">
                  <c:v>1427</c:v>
                </c:pt>
                <c:pt idx="68415">
                  <c:v>1384</c:v>
                </c:pt>
                <c:pt idx="68416">
                  <c:v>1317</c:v>
                </c:pt>
                <c:pt idx="68417">
                  <c:v>1315</c:v>
                </c:pt>
                <c:pt idx="68418">
                  <c:v>1317</c:v>
                </c:pt>
                <c:pt idx="68419">
                  <c:v>1290</c:v>
                </c:pt>
                <c:pt idx="68420">
                  <c:v>1238</c:v>
                </c:pt>
                <c:pt idx="68421">
                  <c:v>1192</c:v>
                </c:pt>
                <c:pt idx="68422">
                  <c:v>1140</c:v>
                </c:pt>
                <c:pt idx="68423">
                  <c:v>1074</c:v>
                </c:pt>
                <c:pt idx="68424">
                  <c:v>1028</c:v>
                </c:pt>
                <c:pt idx="68425">
                  <c:v>993</c:v>
                </c:pt>
                <c:pt idx="68426">
                  <c:v>976</c:v>
                </c:pt>
                <c:pt idx="68427">
                  <c:v>959</c:v>
                </c:pt>
                <c:pt idx="68428">
                  <c:v>974</c:v>
                </c:pt>
                <c:pt idx="68429">
                  <c:v>1009</c:v>
                </c:pt>
                <c:pt idx="68430">
                  <c:v>1024</c:v>
                </c:pt>
                <c:pt idx="68431">
                  <c:v>1218</c:v>
                </c:pt>
                <c:pt idx="68432">
                  <c:v>1349</c:v>
                </c:pt>
                <c:pt idx="68433">
                  <c:v>1429</c:v>
                </c:pt>
                <c:pt idx="68434">
                  <c:v>1494</c:v>
                </c:pt>
                <c:pt idx="68435">
                  <c:v>1514</c:v>
                </c:pt>
                <c:pt idx="68436">
                  <c:v>1511</c:v>
                </c:pt>
                <c:pt idx="68437">
                  <c:v>1519</c:v>
                </c:pt>
                <c:pt idx="68438">
                  <c:v>1478</c:v>
                </c:pt>
                <c:pt idx="68439">
                  <c:v>1406</c:v>
                </c:pt>
                <c:pt idx="68440">
                  <c:v>1293</c:v>
                </c:pt>
                <c:pt idx="68441">
                  <c:v>1306</c:v>
                </c:pt>
                <c:pt idx="68442">
                  <c:v>1329</c:v>
                </c:pt>
                <c:pt idx="68443">
                  <c:v>1277</c:v>
                </c:pt>
                <c:pt idx="68444">
                  <c:v>1229</c:v>
                </c:pt>
                <c:pt idx="68445">
                  <c:v>1172</c:v>
                </c:pt>
                <c:pt idx="68446">
                  <c:v>1111</c:v>
                </c:pt>
                <c:pt idx="68447">
                  <c:v>1028</c:v>
                </c:pt>
                <c:pt idx="68448">
                  <c:v>990</c:v>
                </c:pt>
                <c:pt idx="68449">
                  <c:v>960</c:v>
                </c:pt>
                <c:pt idx="68450">
                  <c:v>933</c:v>
                </c:pt>
                <c:pt idx="68451">
                  <c:v>925</c:v>
                </c:pt>
                <c:pt idx="68452">
                  <c:v>938</c:v>
                </c:pt>
                <c:pt idx="68453">
                  <c:v>980</c:v>
                </c:pt>
                <c:pt idx="68454">
                  <c:v>1016</c:v>
                </c:pt>
                <c:pt idx="68455">
                  <c:v>1186</c:v>
                </c:pt>
                <c:pt idx="68456">
                  <c:v>1298</c:v>
                </c:pt>
                <c:pt idx="68457">
                  <c:v>1375</c:v>
                </c:pt>
                <c:pt idx="68458">
                  <c:v>1428</c:v>
                </c:pt>
                <c:pt idx="68459">
                  <c:v>1458</c:v>
                </c:pt>
                <c:pt idx="68460">
                  <c:v>1464</c:v>
                </c:pt>
                <c:pt idx="68461">
                  <c:v>1466</c:v>
                </c:pt>
                <c:pt idx="68462">
                  <c:v>1449</c:v>
                </c:pt>
                <c:pt idx="68463">
                  <c:v>1396</c:v>
                </c:pt>
                <c:pt idx="68464">
                  <c:v>1318</c:v>
                </c:pt>
                <c:pt idx="68465">
                  <c:v>1302</c:v>
                </c:pt>
                <c:pt idx="68466">
                  <c:v>1327</c:v>
                </c:pt>
                <c:pt idx="68467">
                  <c:v>1289</c:v>
                </c:pt>
                <c:pt idx="68468">
                  <c:v>1246</c:v>
                </c:pt>
                <c:pt idx="68469">
                  <c:v>1196</c:v>
                </c:pt>
                <c:pt idx="68470">
                  <c:v>1139</c:v>
                </c:pt>
                <c:pt idx="68471">
                  <c:v>1070</c:v>
                </c:pt>
                <c:pt idx="68472">
                  <c:v>1022</c:v>
                </c:pt>
                <c:pt idx="68473">
                  <c:v>987</c:v>
                </c:pt>
                <c:pt idx="68474">
                  <c:v>969</c:v>
                </c:pt>
                <c:pt idx="68475">
                  <c:v>954</c:v>
                </c:pt>
                <c:pt idx="68476">
                  <c:v>953</c:v>
                </c:pt>
                <c:pt idx="68477">
                  <c:v>999</c:v>
                </c:pt>
                <c:pt idx="68478">
                  <c:v>1027</c:v>
                </c:pt>
                <c:pt idx="68479">
                  <c:v>1226</c:v>
                </c:pt>
                <c:pt idx="68480">
                  <c:v>1355</c:v>
                </c:pt>
                <c:pt idx="68481">
                  <c:v>1449</c:v>
                </c:pt>
                <c:pt idx="68482">
                  <c:v>1510</c:v>
                </c:pt>
                <c:pt idx="68483">
                  <c:v>1508</c:v>
                </c:pt>
                <c:pt idx="68484">
                  <c:v>1518</c:v>
                </c:pt>
                <c:pt idx="68485">
                  <c:v>1533</c:v>
                </c:pt>
                <c:pt idx="68486">
                  <c:v>1507</c:v>
                </c:pt>
                <c:pt idx="68487">
                  <c:v>1447</c:v>
                </c:pt>
                <c:pt idx="68488">
                  <c:v>1362</c:v>
                </c:pt>
                <c:pt idx="68489">
                  <c:v>1310</c:v>
                </c:pt>
                <c:pt idx="68490">
                  <c:v>1380</c:v>
                </c:pt>
                <c:pt idx="68491">
                  <c:v>1336</c:v>
                </c:pt>
                <c:pt idx="68492">
                  <c:v>1305</c:v>
                </c:pt>
                <c:pt idx="68493">
                  <c:v>1227</c:v>
                </c:pt>
                <c:pt idx="68494">
                  <c:v>1187</c:v>
                </c:pt>
                <c:pt idx="68495">
                  <c:v>1119</c:v>
                </c:pt>
                <c:pt idx="68496">
                  <c:v>1056</c:v>
                </c:pt>
                <c:pt idx="68497">
                  <c:v>1029</c:v>
                </c:pt>
                <c:pt idx="68498">
                  <c:v>999</c:v>
                </c:pt>
                <c:pt idx="68499">
                  <c:v>971</c:v>
                </c:pt>
                <c:pt idx="68500">
                  <c:v>982</c:v>
                </c:pt>
                <c:pt idx="68501">
                  <c:v>1018</c:v>
                </c:pt>
                <c:pt idx="68502">
                  <c:v>1061</c:v>
                </c:pt>
                <c:pt idx="68503">
                  <c:v>1255</c:v>
                </c:pt>
                <c:pt idx="68504">
                  <c:v>1352</c:v>
                </c:pt>
                <c:pt idx="68505">
                  <c:v>1457</c:v>
                </c:pt>
                <c:pt idx="68506">
                  <c:v>1513</c:v>
                </c:pt>
                <c:pt idx="68507">
                  <c:v>1538</c:v>
                </c:pt>
                <c:pt idx="68508">
                  <c:v>1546</c:v>
                </c:pt>
                <c:pt idx="68509">
                  <c:v>1598</c:v>
                </c:pt>
                <c:pt idx="68510">
                  <c:v>1541</c:v>
                </c:pt>
                <c:pt idx="68511">
                  <c:v>1465</c:v>
                </c:pt>
                <c:pt idx="68512">
                  <c:v>1362</c:v>
                </c:pt>
                <c:pt idx="68513">
                  <c:v>1377</c:v>
                </c:pt>
                <c:pt idx="68514">
                  <c:v>1368</c:v>
                </c:pt>
                <c:pt idx="68515">
                  <c:v>1349</c:v>
                </c:pt>
                <c:pt idx="68516">
                  <c:v>1305</c:v>
                </c:pt>
                <c:pt idx="68517">
                  <c:v>1264</c:v>
                </c:pt>
                <c:pt idx="68518">
                  <c:v>1205</c:v>
                </c:pt>
                <c:pt idx="68519">
                  <c:v>1124</c:v>
                </c:pt>
                <c:pt idx="68520">
                  <c:v>1075</c:v>
                </c:pt>
                <c:pt idx="68521">
                  <c:v>1046</c:v>
                </c:pt>
                <c:pt idx="68522">
                  <c:v>1018</c:v>
                </c:pt>
                <c:pt idx="68523">
                  <c:v>1003</c:v>
                </c:pt>
                <c:pt idx="68524">
                  <c:v>991</c:v>
                </c:pt>
                <c:pt idx="68525">
                  <c:v>995</c:v>
                </c:pt>
                <c:pt idx="68526">
                  <c:v>984</c:v>
                </c:pt>
                <c:pt idx="68527">
                  <c:v>1082</c:v>
                </c:pt>
                <c:pt idx="68528">
                  <c:v>1180</c:v>
                </c:pt>
                <c:pt idx="68529">
                  <c:v>1253</c:v>
                </c:pt>
                <c:pt idx="68530">
                  <c:v>1264</c:v>
                </c:pt>
                <c:pt idx="68531">
                  <c:v>1250</c:v>
                </c:pt>
                <c:pt idx="68532">
                  <c:v>1214</c:v>
                </c:pt>
                <c:pt idx="68533">
                  <c:v>1206</c:v>
                </c:pt>
                <c:pt idx="68534">
                  <c:v>1185</c:v>
                </c:pt>
                <c:pt idx="68535">
                  <c:v>1152</c:v>
                </c:pt>
                <c:pt idx="68536">
                  <c:v>1124</c:v>
                </c:pt>
                <c:pt idx="68537">
                  <c:v>1187</c:v>
                </c:pt>
                <c:pt idx="68538">
                  <c:v>1217</c:v>
                </c:pt>
                <c:pt idx="68539">
                  <c:v>1199</c:v>
                </c:pt>
                <c:pt idx="68540">
                  <c:v>1155</c:v>
                </c:pt>
                <c:pt idx="68541">
                  <c:v>1067</c:v>
                </c:pt>
                <c:pt idx="68542">
                  <c:v>1079</c:v>
                </c:pt>
                <c:pt idx="68543">
                  <c:v>1028</c:v>
                </c:pt>
                <c:pt idx="68544">
                  <c:v>987</c:v>
                </c:pt>
                <c:pt idx="68545">
                  <c:v>957</c:v>
                </c:pt>
                <c:pt idx="68546">
                  <c:v>933</c:v>
                </c:pt>
                <c:pt idx="68547">
                  <c:v>902</c:v>
                </c:pt>
                <c:pt idx="68548">
                  <c:v>882</c:v>
                </c:pt>
                <c:pt idx="68549">
                  <c:v>880</c:v>
                </c:pt>
                <c:pt idx="68550">
                  <c:v>845</c:v>
                </c:pt>
                <c:pt idx="68551">
                  <c:v>904</c:v>
                </c:pt>
                <c:pt idx="68552">
                  <c:v>958</c:v>
                </c:pt>
                <c:pt idx="68553">
                  <c:v>1015</c:v>
                </c:pt>
                <c:pt idx="68554">
                  <c:v>1090</c:v>
                </c:pt>
                <c:pt idx="68555">
                  <c:v>1123</c:v>
                </c:pt>
                <c:pt idx="68556">
                  <c:v>1130</c:v>
                </c:pt>
                <c:pt idx="68557">
                  <c:v>1123</c:v>
                </c:pt>
                <c:pt idx="68558">
                  <c:v>1118</c:v>
                </c:pt>
                <c:pt idx="68559">
                  <c:v>1093</c:v>
                </c:pt>
                <c:pt idx="68560">
                  <c:v>1071</c:v>
                </c:pt>
                <c:pt idx="68561">
                  <c:v>1107</c:v>
                </c:pt>
                <c:pt idx="68562">
                  <c:v>1199</c:v>
                </c:pt>
                <c:pt idx="68563">
                  <c:v>1190</c:v>
                </c:pt>
                <c:pt idx="68564">
                  <c:v>1169</c:v>
                </c:pt>
                <c:pt idx="68565">
                  <c:v>1093</c:v>
                </c:pt>
                <c:pt idx="68566">
                  <c:v>1061</c:v>
                </c:pt>
                <c:pt idx="68567">
                  <c:v>1009</c:v>
                </c:pt>
                <c:pt idx="68568">
                  <c:v>955</c:v>
                </c:pt>
                <c:pt idx="68569">
                  <c:v>909</c:v>
                </c:pt>
                <c:pt idx="68570">
                  <c:v>886</c:v>
                </c:pt>
                <c:pt idx="68571">
                  <c:v>867</c:v>
                </c:pt>
                <c:pt idx="68572">
                  <c:v>879</c:v>
                </c:pt>
                <c:pt idx="68573">
                  <c:v>909</c:v>
                </c:pt>
                <c:pt idx="68574">
                  <c:v>959</c:v>
                </c:pt>
                <c:pt idx="68575">
                  <c:v>1173</c:v>
                </c:pt>
                <c:pt idx="68576">
                  <c:v>1337</c:v>
                </c:pt>
                <c:pt idx="68577">
                  <c:v>1435</c:v>
                </c:pt>
                <c:pt idx="68578">
                  <c:v>1504</c:v>
                </c:pt>
                <c:pt idx="68579">
                  <c:v>1439</c:v>
                </c:pt>
                <c:pt idx="68580">
                  <c:v>1471</c:v>
                </c:pt>
                <c:pt idx="68581">
                  <c:v>1472</c:v>
                </c:pt>
                <c:pt idx="68582">
                  <c:v>1444</c:v>
                </c:pt>
                <c:pt idx="68583">
                  <c:v>1436</c:v>
                </c:pt>
                <c:pt idx="68584">
                  <c:v>1349</c:v>
                </c:pt>
                <c:pt idx="68585">
                  <c:v>1278</c:v>
                </c:pt>
                <c:pt idx="68586">
                  <c:v>1327</c:v>
                </c:pt>
                <c:pt idx="68587">
                  <c:v>1328</c:v>
                </c:pt>
                <c:pt idx="68588">
                  <c:v>1259</c:v>
                </c:pt>
                <c:pt idx="68589">
                  <c:v>1231</c:v>
                </c:pt>
                <c:pt idx="68590">
                  <c:v>1182</c:v>
                </c:pt>
                <c:pt idx="68591">
                  <c:v>1096</c:v>
                </c:pt>
                <c:pt idx="68592">
                  <c:v>1047</c:v>
                </c:pt>
                <c:pt idx="68593">
                  <c:v>1004</c:v>
                </c:pt>
                <c:pt idx="68594">
                  <c:v>962</c:v>
                </c:pt>
                <c:pt idx="68595">
                  <c:v>953</c:v>
                </c:pt>
                <c:pt idx="68596">
                  <c:v>954</c:v>
                </c:pt>
                <c:pt idx="68597">
                  <c:v>986</c:v>
                </c:pt>
                <c:pt idx="68598">
                  <c:v>1002</c:v>
                </c:pt>
                <c:pt idx="68599">
                  <c:v>1191</c:v>
                </c:pt>
                <c:pt idx="68600">
                  <c:v>1317</c:v>
                </c:pt>
                <c:pt idx="68601">
                  <c:v>1401</c:v>
                </c:pt>
                <c:pt idx="68602">
                  <c:v>1459</c:v>
                </c:pt>
                <c:pt idx="68603">
                  <c:v>1497</c:v>
                </c:pt>
                <c:pt idx="68604">
                  <c:v>1484</c:v>
                </c:pt>
                <c:pt idx="68605">
                  <c:v>1496</c:v>
                </c:pt>
                <c:pt idx="68606">
                  <c:v>1482</c:v>
                </c:pt>
                <c:pt idx="68607">
                  <c:v>1407</c:v>
                </c:pt>
                <c:pt idx="68608">
                  <c:v>1313</c:v>
                </c:pt>
                <c:pt idx="68609">
                  <c:v>1255</c:v>
                </c:pt>
                <c:pt idx="68610">
                  <c:v>1309</c:v>
                </c:pt>
                <c:pt idx="68611">
                  <c:v>1281</c:v>
                </c:pt>
                <c:pt idx="68612">
                  <c:v>1240</c:v>
                </c:pt>
                <c:pt idx="68613">
                  <c:v>1179</c:v>
                </c:pt>
                <c:pt idx="68614">
                  <c:v>1115</c:v>
                </c:pt>
                <c:pt idx="68615">
                  <c:v>1047</c:v>
                </c:pt>
                <c:pt idx="68616">
                  <c:v>1005</c:v>
                </c:pt>
                <c:pt idx="68617">
                  <c:v>988</c:v>
                </c:pt>
                <c:pt idx="68618">
                  <c:v>969</c:v>
                </c:pt>
                <c:pt idx="68619">
                  <c:v>951</c:v>
                </c:pt>
                <c:pt idx="68620">
                  <c:v>958</c:v>
                </c:pt>
                <c:pt idx="68621">
                  <c:v>991</c:v>
                </c:pt>
                <c:pt idx="68622">
                  <c:v>1025</c:v>
                </c:pt>
                <c:pt idx="68623">
                  <c:v>1181</c:v>
                </c:pt>
                <c:pt idx="68624">
                  <c:v>1299</c:v>
                </c:pt>
                <c:pt idx="68625">
                  <c:v>1401</c:v>
                </c:pt>
                <c:pt idx="68626">
                  <c:v>1481</c:v>
                </c:pt>
                <c:pt idx="68627">
                  <c:v>1478</c:v>
                </c:pt>
                <c:pt idx="68628">
                  <c:v>1508</c:v>
                </c:pt>
                <c:pt idx="68629">
                  <c:v>1502</c:v>
                </c:pt>
                <c:pt idx="68630">
                  <c:v>1496</c:v>
                </c:pt>
                <c:pt idx="68631">
                  <c:v>1418</c:v>
                </c:pt>
                <c:pt idx="68632">
                  <c:v>1361</c:v>
                </c:pt>
                <c:pt idx="68633">
                  <c:v>1315</c:v>
                </c:pt>
                <c:pt idx="68634">
                  <c:v>1380</c:v>
                </c:pt>
                <c:pt idx="68635">
                  <c:v>1332</c:v>
                </c:pt>
                <c:pt idx="68636">
                  <c:v>1297</c:v>
                </c:pt>
                <c:pt idx="68637">
                  <c:v>1249</c:v>
                </c:pt>
                <c:pt idx="68638">
                  <c:v>1195</c:v>
                </c:pt>
                <c:pt idx="68639">
                  <c:v>1124</c:v>
                </c:pt>
                <c:pt idx="68640">
                  <c:v>1074</c:v>
                </c:pt>
                <c:pt idx="68641">
                  <c:v>1029</c:v>
                </c:pt>
                <c:pt idx="68642">
                  <c:v>1000</c:v>
                </c:pt>
                <c:pt idx="68643">
                  <c:v>986</c:v>
                </c:pt>
                <c:pt idx="68644">
                  <c:v>987</c:v>
                </c:pt>
                <c:pt idx="68645">
                  <c:v>998</c:v>
                </c:pt>
                <c:pt idx="68646">
                  <c:v>1006</c:v>
                </c:pt>
                <c:pt idx="68647">
                  <c:v>1187</c:v>
                </c:pt>
                <c:pt idx="68648">
                  <c:v>1330</c:v>
                </c:pt>
                <c:pt idx="68649">
                  <c:v>1392</c:v>
                </c:pt>
                <c:pt idx="68650">
                  <c:v>1441</c:v>
                </c:pt>
                <c:pt idx="68651">
                  <c:v>1443</c:v>
                </c:pt>
                <c:pt idx="68652">
                  <c:v>1420</c:v>
                </c:pt>
                <c:pt idx="68653">
                  <c:v>1390</c:v>
                </c:pt>
                <c:pt idx="68654">
                  <c:v>1352</c:v>
                </c:pt>
                <c:pt idx="68655">
                  <c:v>1319</c:v>
                </c:pt>
                <c:pt idx="68656">
                  <c:v>1235</c:v>
                </c:pt>
                <c:pt idx="68657">
                  <c:v>1236</c:v>
                </c:pt>
                <c:pt idx="68658">
                  <c:v>1283</c:v>
                </c:pt>
                <c:pt idx="68659">
                  <c:v>1274</c:v>
                </c:pt>
                <c:pt idx="68660">
                  <c:v>1244</c:v>
                </c:pt>
                <c:pt idx="68661">
                  <c:v>1199</c:v>
                </c:pt>
                <c:pt idx="68662">
                  <c:v>1141</c:v>
                </c:pt>
                <c:pt idx="68663">
                  <c:v>1067</c:v>
                </c:pt>
                <c:pt idx="68664">
                  <c:v>1015</c:v>
                </c:pt>
                <c:pt idx="68665">
                  <c:v>1004</c:v>
                </c:pt>
                <c:pt idx="68666">
                  <c:v>974</c:v>
                </c:pt>
                <c:pt idx="68667">
                  <c:v>958</c:v>
                </c:pt>
                <c:pt idx="68668">
                  <c:v>954</c:v>
                </c:pt>
                <c:pt idx="68669">
                  <c:v>942</c:v>
                </c:pt>
                <c:pt idx="68670">
                  <c:v>912</c:v>
                </c:pt>
                <c:pt idx="68671">
                  <c:v>977</c:v>
                </c:pt>
                <c:pt idx="68672">
                  <c:v>1027</c:v>
                </c:pt>
                <c:pt idx="68673">
                  <c:v>1075</c:v>
                </c:pt>
                <c:pt idx="68674">
                  <c:v>1114</c:v>
                </c:pt>
                <c:pt idx="68675">
                  <c:v>1137</c:v>
                </c:pt>
                <c:pt idx="68676">
                  <c:v>1155</c:v>
                </c:pt>
                <c:pt idx="68677">
                  <c:v>1130</c:v>
                </c:pt>
                <c:pt idx="68678">
                  <c:v>1111</c:v>
                </c:pt>
                <c:pt idx="68679">
                  <c:v>1082</c:v>
                </c:pt>
                <c:pt idx="68680">
                  <c:v>1070</c:v>
                </c:pt>
                <c:pt idx="68681">
                  <c:v>1114</c:v>
                </c:pt>
                <c:pt idx="68682">
                  <c:v>1180</c:v>
                </c:pt>
                <c:pt idx="68683">
                  <c:v>1141</c:v>
                </c:pt>
                <c:pt idx="68684">
                  <c:v>1132</c:v>
                </c:pt>
                <c:pt idx="68685">
                  <c:v>1107</c:v>
                </c:pt>
                <c:pt idx="68686">
                  <c:v>1064</c:v>
                </c:pt>
                <c:pt idx="68687">
                  <c:v>1024</c:v>
                </c:pt>
                <c:pt idx="68688">
                  <c:v>977</c:v>
                </c:pt>
                <c:pt idx="68689">
                  <c:v>943</c:v>
                </c:pt>
                <c:pt idx="68690">
                  <c:v>923</c:v>
                </c:pt>
                <c:pt idx="68691">
                  <c:v>912</c:v>
                </c:pt>
                <c:pt idx="68692">
                  <c:v>905</c:v>
                </c:pt>
                <c:pt idx="68693">
                  <c:v>914</c:v>
                </c:pt>
                <c:pt idx="68694">
                  <c:v>888</c:v>
                </c:pt>
                <c:pt idx="68695">
                  <c:v>931</c:v>
                </c:pt>
                <c:pt idx="68696">
                  <c:v>977</c:v>
                </c:pt>
                <c:pt idx="68697">
                  <c:v>1038</c:v>
                </c:pt>
                <c:pt idx="68698">
                  <c:v>1092</c:v>
                </c:pt>
                <c:pt idx="68699">
                  <c:v>1113</c:v>
                </c:pt>
                <c:pt idx="68700">
                  <c:v>1122</c:v>
                </c:pt>
                <c:pt idx="68701">
                  <c:v>1123</c:v>
                </c:pt>
                <c:pt idx="68702">
                  <c:v>1100</c:v>
                </c:pt>
                <c:pt idx="68703">
                  <c:v>1078</c:v>
                </c:pt>
                <c:pt idx="68704">
                  <c:v>1067</c:v>
                </c:pt>
                <c:pt idx="68705">
                  <c:v>1101</c:v>
                </c:pt>
                <c:pt idx="68706">
                  <c:v>1181</c:v>
                </c:pt>
                <c:pt idx="68707">
                  <c:v>1140</c:v>
                </c:pt>
                <c:pt idx="68708">
                  <c:v>1107</c:v>
                </c:pt>
                <c:pt idx="68709">
                  <c:v>1073</c:v>
                </c:pt>
                <c:pt idx="68710">
                  <c:v>1032</c:v>
                </c:pt>
                <c:pt idx="68711">
                  <c:v>989</c:v>
                </c:pt>
                <c:pt idx="68712">
                  <c:v>951</c:v>
                </c:pt>
                <c:pt idx="68713">
                  <c:v>931</c:v>
                </c:pt>
                <c:pt idx="68714">
                  <c:v>907</c:v>
                </c:pt>
                <c:pt idx="68715">
                  <c:v>881</c:v>
                </c:pt>
                <c:pt idx="68716">
                  <c:v>872</c:v>
                </c:pt>
                <c:pt idx="68717">
                  <c:v>870</c:v>
                </c:pt>
                <c:pt idx="68718">
                  <c:v>832</c:v>
                </c:pt>
                <c:pt idx="68719">
                  <c:v>885</c:v>
                </c:pt>
                <c:pt idx="68720">
                  <c:v>933</c:v>
                </c:pt>
                <c:pt idx="68721">
                  <c:v>977</c:v>
                </c:pt>
                <c:pt idx="68722">
                  <c:v>1029</c:v>
                </c:pt>
                <c:pt idx="68723">
                  <c:v>1041</c:v>
                </c:pt>
                <c:pt idx="68724">
                  <c:v>1047</c:v>
                </c:pt>
                <c:pt idx="68725">
                  <c:v>1033</c:v>
                </c:pt>
                <c:pt idx="68726">
                  <c:v>1026</c:v>
                </c:pt>
                <c:pt idx="68727">
                  <c:v>991</c:v>
                </c:pt>
                <c:pt idx="68728">
                  <c:v>975</c:v>
                </c:pt>
                <c:pt idx="68729">
                  <c:v>1010</c:v>
                </c:pt>
                <c:pt idx="68730">
                  <c:v>1096</c:v>
                </c:pt>
                <c:pt idx="68731">
                  <c:v>1065</c:v>
                </c:pt>
                <c:pt idx="68732">
                  <c:v>1046</c:v>
                </c:pt>
                <c:pt idx="68733">
                  <c:v>997</c:v>
                </c:pt>
                <c:pt idx="68734">
                  <c:v>967</c:v>
                </c:pt>
                <c:pt idx="68735">
                  <c:v>926</c:v>
                </c:pt>
                <c:pt idx="68736">
                  <c:v>897</c:v>
                </c:pt>
                <c:pt idx="68737">
                  <c:v>872</c:v>
                </c:pt>
                <c:pt idx="68738">
                  <c:v>853</c:v>
                </c:pt>
                <c:pt idx="68739">
                  <c:v>834</c:v>
                </c:pt>
                <c:pt idx="68740">
                  <c:v>831</c:v>
                </c:pt>
                <c:pt idx="68741">
                  <c:v>821</c:v>
                </c:pt>
                <c:pt idx="68742">
                  <c:v>814</c:v>
                </c:pt>
                <c:pt idx="68743">
                  <c:v>892</c:v>
                </c:pt>
                <c:pt idx="68744">
                  <c:v>983</c:v>
                </c:pt>
                <c:pt idx="68745">
                  <c:v>1047</c:v>
                </c:pt>
                <c:pt idx="68746">
                  <c:v>1118</c:v>
                </c:pt>
                <c:pt idx="68747">
                  <c:v>1156</c:v>
                </c:pt>
                <c:pt idx="68748">
                  <c:v>1173</c:v>
                </c:pt>
                <c:pt idx="68749">
                  <c:v>1178</c:v>
                </c:pt>
                <c:pt idx="68750">
                  <c:v>1155</c:v>
                </c:pt>
                <c:pt idx="68751">
                  <c:v>1156</c:v>
                </c:pt>
                <c:pt idx="68752">
                  <c:v>1104</c:v>
                </c:pt>
                <c:pt idx="68753">
                  <c:v>1128</c:v>
                </c:pt>
                <c:pt idx="68754">
                  <c:v>1200</c:v>
                </c:pt>
                <c:pt idx="68755">
                  <c:v>1198</c:v>
                </c:pt>
                <c:pt idx="68756">
                  <c:v>1194</c:v>
                </c:pt>
                <c:pt idx="68757">
                  <c:v>1140</c:v>
                </c:pt>
                <c:pt idx="68758">
                  <c:v>1069</c:v>
                </c:pt>
                <c:pt idx="68759">
                  <c:v>1012</c:v>
                </c:pt>
                <c:pt idx="68760">
                  <c:v>959</c:v>
                </c:pt>
                <c:pt idx="68761">
                  <c:v>917</c:v>
                </c:pt>
                <c:pt idx="68762">
                  <c:v>890</c:v>
                </c:pt>
                <c:pt idx="68763">
                  <c:v>880</c:v>
                </c:pt>
                <c:pt idx="68764">
                  <c:v>891</c:v>
                </c:pt>
                <c:pt idx="68765">
                  <c:v>930</c:v>
                </c:pt>
                <c:pt idx="68766">
                  <c:v>962</c:v>
                </c:pt>
                <c:pt idx="68767">
                  <c:v>1172</c:v>
                </c:pt>
                <c:pt idx="68768">
                  <c:v>1316</c:v>
                </c:pt>
                <c:pt idx="68769">
                  <c:v>1428</c:v>
                </c:pt>
                <c:pt idx="68770">
                  <c:v>1510</c:v>
                </c:pt>
                <c:pt idx="68771">
                  <c:v>1465</c:v>
                </c:pt>
                <c:pt idx="68772">
                  <c:v>1434</c:v>
                </c:pt>
                <c:pt idx="68773">
                  <c:v>1471</c:v>
                </c:pt>
                <c:pt idx="68774">
                  <c:v>1446</c:v>
                </c:pt>
                <c:pt idx="68775">
                  <c:v>1368</c:v>
                </c:pt>
                <c:pt idx="68776">
                  <c:v>1291</c:v>
                </c:pt>
                <c:pt idx="68777">
                  <c:v>1235</c:v>
                </c:pt>
                <c:pt idx="68778">
                  <c:v>1282</c:v>
                </c:pt>
                <c:pt idx="68779">
                  <c:v>1254</c:v>
                </c:pt>
                <c:pt idx="68780">
                  <c:v>1217</c:v>
                </c:pt>
                <c:pt idx="68781">
                  <c:v>1165</c:v>
                </c:pt>
                <c:pt idx="68782">
                  <c:v>1095</c:v>
                </c:pt>
                <c:pt idx="68783">
                  <c:v>1022</c:v>
                </c:pt>
                <c:pt idx="68784">
                  <c:v>996</c:v>
                </c:pt>
                <c:pt idx="68785">
                  <c:v>962</c:v>
                </c:pt>
                <c:pt idx="68786">
                  <c:v>947</c:v>
                </c:pt>
                <c:pt idx="68787">
                  <c:v>921</c:v>
                </c:pt>
                <c:pt idx="68788">
                  <c:v>927</c:v>
                </c:pt>
                <c:pt idx="68789">
                  <c:v>966</c:v>
                </c:pt>
                <c:pt idx="68790">
                  <c:v>983</c:v>
                </c:pt>
                <c:pt idx="68791">
                  <c:v>1171</c:v>
                </c:pt>
                <c:pt idx="68792">
                  <c:v>1294</c:v>
                </c:pt>
                <c:pt idx="68793">
                  <c:v>1385</c:v>
                </c:pt>
                <c:pt idx="68794">
                  <c:v>1468</c:v>
                </c:pt>
                <c:pt idx="68795">
                  <c:v>1459</c:v>
                </c:pt>
                <c:pt idx="68796">
                  <c:v>1448</c:v>
                </c:pt>
                <c:pt idx="68797">
                  <c:v>1455</c:v>
                </c:pt>
                <c:pt idx="68798">
                  <c:v>1425</c:v>
                </c:pt>
                <c:pt idx="68799">
                  <c:v>1361</c:v>
                </c:pt>
                <c:pt idx="68800">
                  <c:v>1277</c:v>
                </c:pt>
                <c:pt idx="68801">
                  <c:v>1251</c:v>
                </c:pt>
                <c:pt idx="68802">
                  <c:v>1284</c:v>
                </c:pt>
                <c:pt idx="68803">
                  <c:v>1247</c:v>
                </c:pt>
                <c:pt idx="68804">
                  <c:v>1195</c:v>
                </c:pt>
                <c:pt idx="68805">
                  <c:v>1137</c:v>
                </c:pt>
                <c:pt idx="68806">
                  <c:v>1073</c:v>
                </c:pt>
                <c:pt idx="68807">
                  <c:v>1012</c:v>
                </c:pt>
                <c:pt idx="68808">
                  <c:v>956</c:v>
                </c:pt>
                <c:pt idx="68809">
                  <c:v>932</c:v>
                </c:pt>
                <c:pt idx="68810">
                  <c:v>904</c:v>
                </c:pt>
                <c:pt idx="68811">
                  <c:v>899</c:v>
                </c:pt>
                <c:pt idx="68812">
                  <c:v>916</c:v>
                </c:pt>
                <c:pt idx="68813">
                  <c:v>970</c:v>
                </c:pt>
                <c:pt idx="68814">
                  <c:v>978</c:v>
                </c:pt>
                <c:pt idx="68815">
                  <c:v>1148</c:v>
                </c:pt>
                <c:pt idx="68816">
                  <c:v>1272</c:v>
                </c:pt>
                <c:pt idx="68817">
                  <c:v>1334</c:v>
                </c:pt>
                <c:pt idx="68818">
                  <c:v>1374</c:v>
                </c:pt>
                <c:pt idx="68819">
                  <c:v>1410</c:v>
                </c:pt>
                <c:pt idx="68820">
                  <c:v>1419</c:v>
                </c:pt>
                <c:pt idx="68821">
                  <c:v>1420</c:v>
                </c:pt>
                <c:pt idx="68822">
                  <c:v>1401</c:v>
                </c:pt>
                <c:pt idx="68823">
                  <c:v>1353</c:v>
                </c:pt>
                <c:pt idx="68824">
                  <c:v>1267</c:v>
                </c:pt>
                <c:pt idx="68825">
                  <c:v>1235</c:v>
                </c:pt>
                <c:pt idx="68826">
                  <c:v>1262</c:v>
                </c:pt>
                <c:pt idx="68827">
                  <c:v>1213</c:v>
                </c:pt>
                <c:pt idx="68828">
                  <c:v>1163</c:v>
                </c:pt>
                <c:pt idx="68829">
                  <c:v>1109</c:v>
                </c:pt>
                <c:pt idx="68830">
                  <c:v>1064</c:v>
                </c:pt>
                <c:pt idx="68831">
                  <c:v>1001</c:v>
                </c:pt>
                <c:pt idx="68832">
                  <c:v>968</c:v>
                </c:pt>
                <c:pt idx="68833">
                  <c:v>945</c:v>
                </c:pt>
                <c:pt idx="68834">
                  <c:v>917</c:v>
                </c:pt>
                <c:pt idx="68835">
                  <c:v>908</c:v>
                </c:pt>
                <c:pt idx="68836">
                  <c:v>901</c:v>
                </c:pt>
                <c:pt idx="68837">
                  <c:v>906</c:v>
                </c:pt>
                <c:pt idx="68838">
                  <c:v>893</c:v>
                </c:pt>
                <c:pt idx="68839">
                  <c:v>959</c:v>
                </c:pt>
                <c:pt idx="68840">
                  <c:v>1033</c:v>
                </c:pt>
                <c:pt idx="68841">
                  <c:v>1087</c:v>
                </c:pt>
                <c:pt idx="68842">
                  <c:v>1142</c:v>
                </c:pt>
                <c:pt idx="68843">
                  <c:v>1157</c:v>
                </c:pt>
                <c:pt idx="68844">
                  <c:v>1155</c:v>
                </c:pt>
                <c:pt idx="68845">
                  <c:v>1136</c:v>
                </c:pt>
                <c:pt idx="68846">
                  <c:v>1139</c:v>
                </c:pt>
                <c:pt idx="68847">
                  <c:v>1125</c:v>
                </c:pt>
                <c:pt idx="68848">
                  <c:v>1101</c:v>
                </c:pt>
                <c:pt idx="68849">
                  <c:v>1134</c:v>
                </c:pt>
                <c:pt idx="68850">
                  <c:v>1198</c:v>
                </c:pt>
                <c:pt idx="68851">
                  <c:v>1172</c:v>
                </c:pt>
                <c:pt idx="68852">
                  <c:v>1146</c:v>
                </c:pt>
                <c:pt idx="68853">
                  <c:v>1115</c:v>
                </c:pt>
                <c:pt idx="68854">
                  <c:v>1069</c:v>
                </c:pt>
                <c:pt idx="68855">
                  <c:v>1023</c:v>
                </c:pt>
                <c:pt idx="68856">
                  <c:v>985</c:v>
                </c:pt>
                <c:pt idx="68857">
                  <c:v>951</c:v>
                </c:pt>
                <c:pt idx="68858">
                  <c:v>936</c:v>
                </c:pt>
                <c:pt idx="68859">
                  <c:v>918</c:v>
                </c:pt>
                <c:pt idx="68860">
                  <c:v>911</c:v>
                </c:pt>
                <c:pt idx="68861">
                  <c:v>928</c:v>
                </c:pt>
                <c:pt idx="68862">
                  <c:v>918</c:v>
                </c:pt>
                <c:pt idx="68863">
                  <c:v>1051</c:v>
                </c:pt>
                <c:pt idx="68864">
                  <c:v>1165</c:v>
                </c:pt>
                <c:pt idx="68865">
                  <c:v>1262</c:v>
                </c:pt>
                <c:pt idx="68866">
                  <c:v>1300</c:v>
                </c:pt>
                <c:pt idx="68867">
                  <c:v>1298</c:v>
                </c:pt>
                <c:pt idx="68868">
                  <c:v>1302</c:v>
                </c:pt>
                <c:pt idx="68869">
                  <c:v>1291</c:v>
                </c:pt>
                <c:pt idx="68870">
                  <c:v>1240</c:v>
                </c:pt>
                <c:pt idx="68871">
                  <c:v>1201</c:v>
                </c:pt>
                <c:pt idx="68872">
                  <c:v>1148</c:v>
                </c:pt>
                <c:pt idx="68873">
                  <c:v>1175</c:v>
                </c:pt>
                <c:pt idx="68874">
                  <c:v>1248</c:v>
                </c:pt>
                <c:pt idx="68875">
                  <c:v>1236</c:v>
                </c:pt>
                <c:pt idx="68876">
                  <c:v>1192</c:v>
                </c:pt>
                <c:pt idx="68877">
                  <c:v>1136</c:v>
                </c:pt>
                <c:pt idx="68878">
                  <c:v>1096</c:v>
                </c:pt>
                <c:pt idx="68879">
                  <c:v>1051</c:v>
                </c:pt>
                <c:pt idx="68880">
                  <c:v>998</c:v>
                </c:pt>
                <c:pt idx="68881">
                  <c:v>964</c:v>
                </c:pt>
                <c:pt idx="68882">
                  <c:v>942</c:v>
                </c:pt>
                <c:pt idx="68883">
                  <c:v>916</c:v>
                </c:pt>
                <c:pt idx="68884">
                  <c:v>909</c:v>
                </c:pt>
                <c:pt idx="68885">
                  <c:v>897</c:v>
                </c:pt>
                <c:pt idx="68886">
                  <c:v>855</c:v>
                </c:pt>
                <c:pt idx="68887">
                  <c:v>918</c:v>
                </c:pt>
                <c:pt idx="68888">
                  <c:v>995</c:v>
                </c:pt>
                <c:pt idx="68889">
                  <c:v>1071</c:v>
                </c:pt>
                <c:pt idx="68890">
                  <c:v>1130</c:v>
                </c:pt>
                <c:pt idx="68891">
                  <c:v>1165</c:v>
                </c:pt>
                <c:pt idx="68892">
                  <c:v>1181</c:v>
                </c:pt>
                <c:pt idx="68893">
                  <c:v>1185</c:v>
                </c:pt>
                <c:pt idx="68894">
                  <c:v>1179</c:v>
                </c:pt>
                <c:pt idx="68895">
                  <c:v>1147</c:v>
                </c:pt>
                <c:pt idx="68896">
                  <c:v>1127</c:v>
                </c:pt>
                <c:pt idx="68897">
                  <c:v>1167</c:v>
                </c:pt>
                <c:pt idx="68898">
                  <c:v>1253</c:v>
                </c:pt>
                <c:pt idx="68899">
                  <c:v>1242</c:v>
                </c:pt>
                <c:pt idx="68900">
                  <c:v>1230</c:v>
                </c:pt>
                <c:pt idx="68901">
                  <c:v>1200</c:v>
                </c:pt>
                <c:pt idx="68902">
                  <c:v>1152</c:v>
                </c:pt>
                <c:pt idx="68903">
                  <c:v>1081</c:v>
                </c:pt>
                <c:pt idx="68904">
                  <c:v>1031</c:v>
                </c:pt>
                <c:pt idx="68905">
                  <c:v>1001</c:v>
                </c:pt>
                <c:pt idx="68906">
                  <c:v>971</c:v>
                </c:pt>
                <c:pt idx="68907">
                  <c:v>951</c:v>
                </c:pt>
                <c:pt idx="68908">
                  <c:v>952</c:v>
                </c:pt>
                <c:pt idx="68909">
                  <c:v>1001</c:v>
                </c:pt>
                <c:pt idx="68910">
                  <c:v>1023</c:v>
                </c:pt>
                <c:pt idx="68911">
                  <c:v>1235</c:v>
                </c:pt>
                <c:pt idx="68912">
                  <c:v>1389</c:v>
                </c:pt>
                <c:pt idx="68913">
                  <c:v>1477</c:v>
                </c:pt>
                <c:pt idx="68914">
                  <c:v>1512</c:v>
                </c:pt>
                <c:pt idx="68915">
                  <c:v>1533</c:v>
                </c:pt>
                <c:pt idx="68916">
                  <c:v>1447</c:v>
                </c:pt>
                <c:pt idx="68917">
                  <c:v>1433</c:v>
                </c:pt>
                <c:pt idx="68918">
                  <c:v>1399</c:v>
                </c:pt>
                <c:pt idx="68919">
                  <c:v>1336</c:v>
                </c:pt>
                <c:pt idx="68920">
                  <c:v>1267</c:v>
                </c:pt>
                <c:pt idx="68921">
                  <c:v>1287</c:v>
                </c:pt>
                <c:pt idx="68922">
                  <c:v>1313</c:v>
                </c:pt>
                <c:pt idx="68923">
                  <c:v>1276</c:v>
                </c:pt>
                <c:pt idx="68924">
                  <c:v>1199</c:v>
                </c:pt>
                <c:pt idx="68925">
                  <c:v>1182</c:v>
                </c:pt>
                <c:pt idx="68926">
                  <c:v>1124</c:v>
                </c:pt>
                <c:pt idx="68927">
                  <c:v>1059</c:v>
                </c:pt>
                <c:pt idx="68928">
                  <c:v>1012</c:v>
                </c:pt>
                <c:pt idx="68929">
                  <c:v>982</c:v>
                </c:pt>
                <c:pt idx="68930">
                  <c:v>962</c:v>
                </c:pt>
                <c:pt idx="68931">
                  <c:v>955</c:v>
                </c:pt>
                <c:pt idx="68932">
                  <c:v>956</c:v>
                </c:pt>
                <c:pt idx="68933">
                  <c:v>1012</c:v>
                </c:pt>
                <c:pt idx="68934">
                  <c:v>1015</c:v>
                </c:pt>
                <c:pt idx="68935">
                  <c:v>1198</c:v>
                </c:pt>
                <c:pt idx="68936">
                  <c:v>1312</c:v>
                </c:pt>
                <c:pt idx="68937">
                  <c:v>1400</c:v>
                </c:pt>
                <c:pt idx="68938">
                  <c:v>1437</c:v>
                </c:pt>
                <c:pt idx="68939">
                  <c:v>1443</c:v>
                </c:pt>
                <c:pt idx="68940">
                  <c:v>1417</c:v>
                </c:pt>
                <c:pt idx="68941">
                  <c:v>1438</c:v>
                </c:pt>
                <c:pt idx="68942">
                  <c:v>1400</c:v>
                </c:pt>
                <c:pt idx="68943">
                  <c:v>1344</c:v>
                </c:pt>
                <c:pt idx="68944">
                  <c:v>1274</c:v>
                </c:pt>
                <c:pt idx="68945">
                  <c:v>1279</c:v>
                </c:pt>
                <c:pt idx="68946">
                  <c:v>1285</c:v>
                </c:pt>
                <c:pt idx="68947">
                  <c:v>1241</c:v>
                </c:pt>
                <c:pt idx="68948">
                  <c:v>1192</c:v>
                </c:pt>
                <c:pt idx="68949">
                  <c:v>1139</c:v>
                </c:pt>
                <c:pt idx="68950">
                  <c:v>1089</c:v>
                </c:pt>
                <c:pt idx="68951">
                  <c:v>1041</c:v>
                </c:pt>
                <c:pt idx="68952">
                  <c:v>976</c:v>
                </c:pt>
                <c:pt idx="68953">
                  <c:v>974</c:v>
                </c:pt>
                <c:pt idx="68954">
                  <c:v>964</c:v>
                </c:pt>
                <c:pt idx="68955">
                  <c:v>942</c:v>
                </c:pt>
                <c:pt idx="68956">
                  <c:v>954</c:v>
                </c:pt>
                <c:pt idx="68957">
                  <c:v>999</c:v>
                </c:pt>
                <c:pt idx="68958">
                  <c:v>1010</c:v>
                </c:pt>
                <c:pt idx="68959">
                  <c:v>1150</c:v>
                </c:pt>
                <c:pt idx="68960">
                  <c:v>1281</c:v>
                </c:pt>
                <c:pt idx="68961">
                  <c:v>1361</c:v>
                </c:pt>
                <c:pt idx="68962">
                  <c:v>1399</c:v>
                </c:pt>
                <c:pt idx="68963">
                  <c:v>1385</c:v>
                </c:pt>
                <c:pt idx="68964">
                  <c:v>1389</c:v>
                </c:pt>
                <c:pt idx="68965">
                  <c:v>1400</c:v>
                </c:pt>
                <c:pt idx="68966">
                  <c:v>1390</c:v>
                </c:pt>
                <c:pt idx="68967">
                  <c:v>1336</c:v>
                </c:pt>
                <c:pt idx="68968">
                  <c:v>1266</c:v>
                </c:pt>
                <c:pt idx="68969">
                  <c:v>1236</c:v>
                </c:pt>
                <c:pt idx="68970">
                  <c:v>1265</c:v>
                </c:pt>
                <c:pt idx="68971">
                  <c:v>1224</c:v>
                </c:pt>
                <c:pt idx="68972">
                  <c:v>1178</c:v>
                </c:pt>
                <c:pt idx="68973">
                  <c:v>1147</c:v>
                </c:pt>
                <c:pt idx="68974">
                  <c:v>1108</c:v>
                </c:pt>
                <c:pt idx="68975">
                  <c:v>1043</c:v>
                </c:pt>
                <c:pt idx="68976">
                  <c:v>998</c:v>
                </c:pt>
                <c:pt idx="68977">
                  <c:v>952</c:v>
                </c:pt>
                <c:pt idx="68978">
                  <c:v>925</c:v>
                </c:pt>
                <c:pt idx="68979">
                  <c:v>899</c:v>
                </c:pt>
                <c:pt idx="68980">
                  <c:v>907</c:v>
                </c:pt>
                <c:pt idx="68981">
                  <c:v>955</c:v>
                </c:pt>
                <c:pt idx="68982">
                  <c:v>969</c:v>
                </c:pt>
                <c:pt idx="68983">
                  <c:v>1144</c:v>
                </c:pt>
                <c:pt idx="68984">
                  <c:v>1248</c:v>
                </c:pt>
                <c:pt idx="68985">
                  <c:v>1333</c:v>
                </c:pt>
                <c:pt idx="68986">
                  <c:v>1382</c:v>
                </c:pt>
                <c:pt idx="68987">
                  <c:v>1397</c:v>
                </c:pt>
                <c:pt idx="68988">
                  <c:v>1396</c:v>
                </c:pt>
                <c:pt idx="68989">
                  <c:v>1391</c:v>
                </c:pt>
                <c:pt idx="68990">
                  <c:v>1322</c:v>
                </c:pt>
                <c:pt idx="68991">
                  <c:v>1292</c:v>
                </c:pt>
                <c:pt idx="68992">
                  <c:v>1223</c:v>
                </c:pt>
                <c:pt idx="68993">
                  <c:v>1221</c:v>
                </c:pt>
                <c:pt idx="68994">
                  <c:v>1238</c:v>
                </c:pt>
                <c:pt idx="68995">
                  <c:v>1225</c:v>
                </c:pt>
                <c:pt idx="68996">
                  <c:v>1178</c:v>
                </c:pt>
                <c:pt idx="68997">
                  <c:v>1108</c:v>
                </c:pt>
                <c:pt idx="68998">
                  <c:v>1059</c:v>
                </c:pt>
                <c:pt idx="68999">
                  <c:v>1001</c:v>
                </c:pt>
                <c:pt idx="69000">
                  <c:v>957</c:v>
                </c:pt>
                <c:pt idx="69001">
                  <c:v>935</c:v>
                </c:pt>
                <c:pt idx="69002">
                  <c:v>919</c:v>
                </c:pt>
                <c:pt idx="69003">
                  <c:v>910</c:v>
                </c:pt>
                <c:pt idx="69004">
                  <c:v>907</c:v>
                </c:pt>
                <c:pt idx="69005">
                  <c:v>962</c:v>
                </c:pt>
                <c:pt idx="69006">
                  <c:v>977</c:v>
                </c:pt>
                <c:pt idx="69007">
                  <c:v>1105</c:v>
                </c:pt>
                <c:pt idx="69008">
                  <c:v>1208</c:v>
                </c:pt>
                <c:pt idx="69009">
                  <c:v>1290</c:v>
                </c:pt>
                <c:pt idx="69010">
                  <c:v>1338</c:v>
                </c:pt>
                <c:pt idx="69011">
                  <c:v>1357</c:v>
                </c:pt>
                <c:pt idx="69012">
                  <c:v>1384</c:v>
                </c:pt>
                <c:pt idx="69013">
                  <c:v>1406</c:v>
                </c:pt>
                <c:pt idx="69014">
                  <c:v>1377</c:v>
                </c:pt>
                <c:pt idx="69015">
                  <c:v>1320</c:v>
                </c:pt>
                <c:pt idx="69016">
                  <c:v>1252</c:v>
                </c:pt>
                <c:pt idx="69017">
                  <c:v>1215</c:v>
                </c:pt>
                <c:pt idx="69018">
                  <c:v>1262</c:v>
                </c:pt>
                <c:pt idx="69019">
                  <c:v>1224</c:v>
                </c:pt>
                <c:pt idx="69020">
                  <c:v>1185</c:v>
                </c:pt>
                <c:pt idx="69021">
                  <c:v>1141</c:v>
                </c:pt>
                <c:pt idx="69022">
                  <c:v>1082</c:v>
                </c:pt>
                <c:pt idx="69023">
                  <c:v>1015</c:v>
                </c:pt>
                <c:pt idx="69024">
                  <c:v>959</c:v>
                </c:pt>
                <c:pt idx="69025">
                  <c:v>924</c:v>
                </c:pt>
                <c:pt idx="69026">
                  <c:v>912</c:v>
                </c:pt>
                <c:pt idx="69027">
                  <c:v>877</c:v>
                </c:pt>
                <c:pt idx="69028">
                  <c:v>882</c:v>
                </c:pt>
                <c:pt idx="69029">
                  <c:v>900</c:v>
                </c:pt>
                <c:pt idx="69030">
                  <c:v>892</c:v>
                </c:pt>
                <c:pt idx="69031">
                  <c:v>1010</c:v>
                </c:pt>
                <c:pt idx="69032">
                  <c:v>1111</c:v>
                </c:pt>
                <c:pt idx="69033">
                  <c:v>1209</c:v>
                </c:pt>
                <c:pt idx="69034">
                  <c:v>1252</c:v>
                </c:pt>
                <c:pt idx="69035">
                  <c:v>1275</c:v>
                </c:pt>
                <c:pt idx="69036">
                  <c:v>1275</c:v>
                </c:pt>
                <c:pt idx="69037">
                  <c:v>1255</c:v>
                </c:pt>
                <c:pt idx="69038">
                  <c:v>1262</c:v>
                </c:pt>
                <c:pt idx="69039">
                  <c:v>1223</c:v>
                </c:pt>
                <c:pt idx="69040">
                  <c:v>1172</c:v>
                </c:pt>
                <c:pt idx="69041">
                  <c:v>1161</c:v>
                </c:pt>
                <c:pt idx="69042">
                  <c:v>1256</c:v>
                </c:pt>
                <c:pt idx="69043">
                  <c:v>1229</c:v>
                </c:pt>
                <c:pt idx="69044">
                  <c:v>1191</c:v>
                </c:pt>
                <c:pt idx="69045">
                  <c:v>1125</c:v>
                </c:pt>
                <c:pt idx="69046">
                  <c:v>1072</c:v>
                </c:pt>
                <c:pt idx="69047">
                  <c:v>1025</c:v>
                </c:pt>
                <c:pt idx="69048">
                  <c:v>989</c:v>
                </c:pt>
                <c:pt idx="69049">
                  <c:v>949</c:v>
                </c:pt>
                <c:pt idx="69050">
                  <c:v>927</c:v>
                </c:pt>
                <c:pt idx="69051">
                  <c:v>898</c:v>
                </c:pt>
                <c:pt idx="69052">
                  <c:v>892</c:v>
                </c:pt>
                <c:pt idx="69053">
                  <c:v>867</c:v>
                </c:pt>
                <c:pt idx="69054">
                  <c:v>833</c:v>
                </c:pt>
                <c:pt idx="69055">
                  <c:v>893</c:v>
                </c:pt>
                <c:pt idx="69056">
                  <c:v>960</c:v>
                </c:pt>
                <c:pt idx="69057">
                  <c:v>1020</c:v>
                </c:pt>
                <c:pt idx="69058">
                  <c:v>1088</c:v>
                </c:pt>
                <c:pt idx="69059">
                  <c:v>1080</c:v>
                </c:pt>
                <c:pt idx="69060">
                  <c:v>1106</c:v>
                </c:pt>
                <c:pt idx="69061">
                  <c:v>1092</c:v>
                </c:pt>
                <c:pt idx="69062">
                  <c:v>1069</c:v>
                </c:pt>
                <c:pt idx="69063">
                  <c:v>1066</c:v>
                </c:pt>
                <c:pt idx="69064">
                  <c:v>1059</c:v>
                </c:pt>
                <c:pt idx="69065">
                  <c:v>1100</c:v>
                </c:pt>
                <c:pt idx="69066">
                  <c:v>1172</c:v>
                </c:pt>
                <c:pt idx="69067">
                  <c:v>1163</c:v>
                </c:pt>
                <c:pt idx="69068">
                  <c:v>1152</c:v>
                </c:pt>
                <c:pt idx="69069">
                  <c:v>1113</c:v>
                </c:pt>
                <c:pt idx="69070">
                  <c:v>1054</c:v>
                </c:pt>
                <c:pt idx="69071">
                  <c:v>994</c:v>
                </c:pt>
                <c:pt idx="69072">
                  <c:v>949</c:v>
                </c:pt>
                <c:pt idx="69073">
                  <c:v>928</c:v>
                </c:pt>
                <c:pt idx="69074">
                  <c:v>903</c:v>
                </c:pt>
                <c:pt idx="69075">
                  <c:v>893</c:v>
                </c:pt>
                <c:pt idx="69076">
                  <c:v>898</c:v>
                </c:pt>
                <c:pt idx="69077">
                  <c:v>940</c:v>
                </c:pt>
                <c:pt idx="69078">
                  <c:v>966</c:v>
                </c:pt>
                <c:pt idx="69079">
                  <c:v>1168</c:v>
                </c:pt>
                <c:pt idx="69080">
                  <c:v>1335</c:v>
                </c:pt>
                <c:pt idx="69081">
                  <c:v>1419</c:v>
                </c:pt>
                <c:pt idx="69082">
                  <c:v>1471</c:v>
                </c:pt>
                <c:pt idx="69083">
                  <c:v>1498</c:v>
                </c:pt>
                <c:pt idx="69084">
                  <c:v>1506</c:v>
                </c:pt>
                <c:pt idx="69085">
                  <c:v>1505</c:v>
                </c:pt>
                <c:pt idx="69086">
                  <c:v>1469</c:v>
                </c:pt>
                <c:pt idx="69087">
                  <c:v>1419</c:v>
                </c:pt>
                <c:pt idx="69088">
                  <c:v>1334</c:v>
                </c:pt>
                <c:pt idx="69089">
                  <c:v>1295</c:v>
                </c:pt>
                <c:pt idx="69090">
                  <c:v>1340</c:v>
                </c:pt>
                <c:pt idx="69091">
                  <c:v>1274</c:v>
                </c:pt>
                <c:pt idx="69092">
                  <c:v>1258</c:v>
                </c:pt>
                <c:pt idx="69093">
                  <c:v>1197</c:v>
                </c:pt>
                <c:pt idx="69094">
                  <c:v>1135</c:v>
                </c:pt>
                <c:pt idx="69095">
                  <c:v>1062</c:v>
                </c:pt>
                <c:pt idx="69096">
                  <c:v>1012</c:v>
                </c:pt>
                <c:pt idx="69097">
                  <c:v>975</c:v>
                </c:pt>
                <c:pt idx="69098">
                  <c:v>945</c:v>
                </c:pt>
                <c:pt idx="69099">
                  <c:v>934</c:v>
                </c:pt>
                <c:pt idx="69100">
                  <c:v>948</c:v>
                </c:pt>
                <c:pt idx="69101">
                  <c:v>989</c:v>
                </c:pt>
                <c:pt idx="69102">
                  <c:v>1005</c:v>
                </c:pt>
                <c:pt idx="69103">
                  <c:v>1200</c:v>
                </c:pt>
                <c:pt idx="69104">
                  <c:v>1337</c:v>
                </c:pt>
                <c:pt idx="69105">
                  <c:v>1414</c:v>
                </c:pt>
                <c:pt idx="69106">
                  <c:v>1464</c:v>
                </c:pt>
                <c:pt idx="69107">
                  <c:v>1427</c:v>
                </c:pt>
                <c:pt idx="69108">
                  <c:v>1474</c:v>
                </c:pt>
                <c:pt idx="69109">
                  <c:v>1519</c:v>
                </c:pt>
                <c:pt idx="69110">
                  <c:v>1513</c:v>
                </c:pt>
                <c:pt idx="69111">
                  <c:v>1431</c:v>
                </c:pt>
                <c:pt idx="69112">
                  <c:v>1335</c:v>
                </c:pt>
                <c:pt idx="69113">
                  <c:v>1318</c:v>
                </c:pt>
                <c:pt idx="69114">
                  <c:v>1369</c:v>
                </c:pt>
                <c:pt idx="69115">
                  <c:v>1331</c:v>
                </c:pt>
                <c:pt idx="69116">
                  <c:v>1297</c:v>
                </c:pt>
                <c:pt idx="69117">
                  <c:v>1236</c:v>
                </c:pt>
                <c:pt idx="69118">
                  <c:v>1175</c:v>
                </c:pt>
                <c:pt idx="69119">
                  <c:v>1096</c:v>
                </c:pt>
                <c:pt idx="69120">
                  <c:v>1043</c:v>
                </c:pt>
                <c:pt idx="69121">
                  <c:v>1011</c:v>
                </c:pt>
                <c:pt idx="69122">
                  <c:v>997</c:v>
                </c:pt>
                <c:pt idx="69123">
                  <c:v>979</c:v>
                </c:pt>
                <c:pt idx="69124">
                  <c:v>983</c:v>
                </c:pt>
                <c:pt idx="69125">
                  <c:v>1026</c:v>
                </c:pt>
                <c:pt idx="69126">
                  <c:v>1036</c:v>
                </c:pt>
                <c:pt idx="69127">
                  <c:v>1227</c:v>
                </c:pt>
                <c:pt idx="69128">
                  <c:v>1338</c:v>
                </c:pt>
                <c:pt idx="69129">
                  <c:v>1416</c:v>
                </c:pt>
                <c:pt idx="69130">
                  <c:v>1441</c:v>
                </c:pt>
                <c:pt idx="69131">
                  <c:v>1440</c:v>
                </c:pt>
                <c:pt idx="69132">
                  <c:v>1464</c:v>
                </c:pt>
                <c:pt idx="69133">
                  <c:v>1447</c:v>
                </c:pt>
                <c:pt idx="69134">
                  <c:v>1404</c:v>
                </c:pt>
                <c:pt idx="69135">
                  <c:v>1373</c:v>
                </c:pt>
                <c:pt idx="69136">
                  <c:v>1294</c:v>
                </c:pt>
                <c:pt idx="69137">
                  <c:v>1310</c:v>
                </c:pt>
                <c:pt idx="69138">
                  <c:v>1339</c:v>
                </c:pt>
                <c:pt idx="69139">
                  <c:v>1299</c:v>
                </c:pt>
                <c:pt idx="69140">
                  <c:v>1260</c:v>
                </c:pt>
                <c:pt idx="69141">
                  <c:v>1199</c:v>
                </c:pt>
                <c:pt idx="69142">
                  <c:v>1125</c:v>
                </c:pt>
                <c:pt idx="69143">
                  <c:v>1058</c:v>
                </c:pt>
                <c:pt idx="69144">
                  <c:v>1023</c:v>
                </c:pt>
                <c:pt idx="69145">
                  <c:v>990</c:v>
                </c:pt>
                <c:pt idx="69146">
                  <c:v>935</c:v>
                </c:pt>
                <c:pt idx="69147">
                  <c:v>931</c:v>
                </c:pt>
                <c:pt idx="69148">
                  <c:v>952</c:v>
                </c:pt>
                <c:pt idx="69149">
                  <c:v>1002</c:v>
                </c:pt>
                <c:pt idx="69150">
                  <c:v>1013</c:v>
                </c:pt>
                <c:pt idx="69151">
                  <c:v>1199</c:v>
                </c:pt>
                <c:pt idx="69152">
                  <c:v>1336</c:v>
                </c:pt>
                <c:pt idx="69153">
                  <c:v>1432</c:v>
                </c:pt>
                <c:pt idx="69154">
                  <c:v>1478</c:v>
                </c:pt>
                <c:pt idx="69155">
                  <c:v>1484</c:v>
                </c:pt>
                <c:pt idx="69156">
                  <c:v>1467</c:v>
                </c:pt>
                <c:pt idx="69157">
                  <c:v>1464</c:v>
                </c:pt>
                <c:pt idx="69158">
                  <c:v>1407</c:v>
                </c:pt>
                <c:pt idx="69159">
                  <c:v>1350</c:v>
                </c:pt>
                <c:pt idx="69160">
                  <c:v>1281</c:v>
                </c:pt>
                <c:pt idx="69161">
                  <c:v>1261</c:v>
                </c:pt>
                <c:pt idx="69162">
                  <c:v>1317</c:v>
                </c:pt>
                <c:pt idx="69163">
                  <c:v>1280</c:v>
                </c:pt>
                <c:pt idx="69164">
                  <c:v>1247</c:v>
                </c:pt>
                <c:pt idx="69165">
                  <c:v>1182</c:v>
                </c:pt>
                <c:pt idx="69166">
                  <c:v>1111</c:v>
                </c:pt>
                <c:pt idx="69167">
                  <c:v>1046</c:v>
                </c:pt>
                <c:pt idx="69168">
                  <c:v>993</c:v>
                </c:pt>
                <c:pt idx="69169">
                  <c:v>966</c:v>
                </c:pt>
                <c:pt idx="69170">
                  <c:v>939</c:v>
                </c:pt>
                <c:pt idx="69171">
                  <c:v>930</c:v>
                </c:pt>
                <c:pt idx="69172">
                  <c:v>923</c:v>
                </c:pt>
                <c:pt idx="69173">
                  <c:v>974</c:v>
                </c:pt>
                <c:pt idx="69174">
                  <c:v>1010</c:v>
                </c:pt>
                <c:pt idx="69175">
                  <c:v>1199</c:v>
                </c:pt>
                <c:pt idx="69176">
                  <c:v>1315</c:v>
                </c:pt>
                <c:pt idx="69177">
                  <c:v>1398</c:v>
                </c:pt>
                <c:pt idx="69178">
                  <c:v>1444</c:v>
                </c:pt>
                <c:pt idx="69179">
                  <c:v>1468</c:v>
                </c:pt>
                <c:pt idx="69180">
                  <c:v>1464</c:v>
                </c:pt>
                <c:pt idx="69181">
                  <c:v>1492</c:v>
                </c:pt>
                <c:pt idx="69182">
                  <c:v>1452</c:v>
                </c:pt>
                <c:pt idx="69183">
                  <c:v>1357</c:v>
                </c:pt>
                <c:pt idx="69184">
                  <c:v>1270</c:v>
                </c:pt>
                <c:pt idx="69185">
                  <c:v>1258</c:v>
                </c:pt>
                <c:pt idx="69186">
                  <c:v>1300</c:v>
                </c:pt>
                <c:pt idx="69187">
                  <c:v>1261</c:v>
                </c:pt>
                <c:pt idx="69188">
                  <c:v>1242</c:v>
                </c:pt>
                <c:pt idx="69189">
                  <c:v>1191</c:v>
                </c:pt>
                <c:pt idx="69190">
                  <c:v>1122</c:v>
                </c:pt>
                <c:pt idx="69191">
                  <c:v>1064</c:v>
                </c:pt>
                <c:pt idx="69192">
                  <c:v>1014</c:v>
                </c:pt>
                <c:pt idx="69193">
                  <c:v>977</c:v>
                </c:pt>
                <c:pt idx="69194">
                  <c:v>961</c:v>
                </c:pt>
                <c:pt idx="69195">
                  <c:v>945</c:v>
                </c:pt>
                <c:pt idx="69196">
                  <c:v>928</c:v>
                </c:pt>
                <c:pt idx="69197">
                  <c:v>943</c:v>
                </c:pt>
                <c:pt idx="69198">
                  <c:v>938</c:v>
                </c:pt>
                <c:pt idx="69199">
                  <c:v>1062</c:v>
                </c:pt>
                <c:pt idx="69200">
                  <c:v>1198</c:v>
                </c:pt>
                <c:pt idx="69201">
                  <c:v>1284</c:v>
                </c:pt>
                <c:pt idx="69202">
                  <c:v>1321</c:v>
                </c:pt>
                <c:pt idx="69203">
                  <c:v>1341</c:v>
                </c:pt>
                <c:pt idx="69204">
                  <c:v>1325</c:v>
                </c:pt>
                <c:pt idx="69205">
                  <c:v>1342</c:v>
                </c:pt>
                <c:pt idx="69206">
                  <c:v>1271</c:v>
                </c:pt>
                <c:pt idx="69207">
                  <c:v>1227</c:v>
                </c:pt>
                <c:pt idx="69208">
                  <c:v>1209</c:v>
                </c:pt>
                <c:pt idx="69209">
                  <c:v>1206</c:v>
                </c:pt>
                <c:pt idx="69210">
                  <c:v>1307</c:v>
                </c:pt>
                <c:pt idx="69211">
                  <c:v>1278</c:v>
                </c:pt>
                <c:pt idx="69212">
                  <c:v>1233</c:v>
                </c:pt>
                <c:pt idx="69213">
                  <c:v>1191</c:v>
                </c:pt>
                <c:pt idx="69214">
                  <c:v>1150</c:v>
                </c:pt>
                <c:pt idx="69215">
                  <c:v>1083</c:v>
                </c:pt>
                <c:pt idx="69216">
                  <c:v>1021</c:v>
                </c:pt>
                <c:pt idx="69217">
                  <c:v>985</c:v>
                </c:pt>
                <c:pt idx="69218">
                  <c:v>958</c:v>
                </c:pt>
                <c:pt idx="69219">
                  <c:v>937</c:v>
                </c:pt>
                <c:pt idx="69220">
                  <c:v>928</c:v>
                </c:pt>
                <c:pt idx="69221">
                  <c:v>925</c:v>
                </c:pt>
                <c:pt idx="69222">
                  <c:v>875</c:v>
                </c:pt>
                <c:pt idx="69223">
                  <c:v>935</c:v>
                </c:pt>
                <c:pt idx="69224">
                  <c:v>990</c:v>
                </c:pt>
                <c:pt idx="69225">
                  <c:v>1007</c:v>
                </c:pt>
                <c:pt idx="69226">
                  <c:v>1120</c:v>
                </c:pt>
                <c:pt idx="69227">
                  <c:v>1166</c:v>
                </c:pt>
                <c:pt idx="69228">
                  <c:v>1101</c:v>
                </c:pt>
                <c:pt idx="69229">
                  <c:v>1116</c:v>
                </c:pt>
                <c:pt idx="69230">
                  <c:v>1146</c:v>
                </c:pt>
                <c:pt idx="69231">
                  <c:v>1134</c:v>
                </c:pt>
                <c:pt idx="69232">
                  <c:v>1106</c:v>
                </c:pt>
                <c:pt idx="69233">
                  <c:v>1145</c:v>
                </c:pt>
                <c:pt idx="69234">
                  <c:v>1210</c:v>
                </c:pt>
                <c:pt idx="69235">
                  <c:v>1203</c:v>
                </c:pt>
                <c:pt idx="69236">
                  <c:v>1195</c:v>
                </c:pt>
                <c:pt idx="69237">
                  <c:v>1150</c:v>
                </c:pt>
                <c:pt idx="69238">
                  <c:v>1091</c:v>
                </c:pt>
                <c:pt idx="69239">
                  <c:v>1038</c:v>
                </c:pt>
                <c:pt idx="69240">
                  <c:v>985</c:v>
                </c:pt>
                <c:pt idx="69241">
                  <c:v>971</c:v>
                </c:pt>
                <c:pt idx="69242">
                  <c:v>947</c:v>
                </c:pt>
                <c:pt idx="69243">
                  <c:v>926</c:v>
                </c:pt>
                <c:pt idx="69244">
                  <c:v>943</c:v>
                </c:pt>
                <c:pt idx="69245">
                  <c:v>986</c:v>
                </c:pt>
                <c:pt idx="69246">
                  <c:v>1013</c:v>
                </c:pt>
                <c:pt idx="69247">
                  <c:v>1192</c:v>
                </c:pt>
                <c:pt idx="69248">
                  <c:v>1321</c:v>
                </c:pt>
                <c:pt idx="69249">
                  <c:v>1407</c:v>
                </c:pt>
                <c:pt idx="69250">
                  <c:v>1449</c:v>
                </c:pt>
                <c:pt idx="69251">
                  <c:v>1433</c:v>
                </c:pt>
                <c:pt idx="69252">
                  <c:v>1475</c:v>
                </c:pt>
                <c:pt idx="69253">
                  <c:v>1485</c:v>
                </c:pt>
                <c:pt idx="69254">
                  <c:v>1476</c:v>
                </c:pt>
                <c:pt idx="69255">
                  <c:v>1403</c:v>
                </c:pt>
                <c:pt idx="69256">
                  <c:v>1309</c:v>
                </c:pt>
                <c:pt idx="69257">
                  <c:v>1266</c:v>
                </c:pt>
                <c:pt idx="69258">
                  <c:v>1299</c:v>
                </c:pt>
                <c:pt idx="69259">
                  <c:v>1254</c:v>
                </c:pt>
                <c:pt idx="69260">
                  <c:v>1194</c:v>
                </c:pt>
                <c:pt idx="69261">
                  <c:v>1152</c:v>
                </c:pt>
                <c:pt idx="69262">
                  <c:v>1105</c:v>
                </c:pt>
                <c:pt idx="69263">
                  <c:v>1044</c:v>
                </c:pt>
                <c:pt idx="69264">
                  <c:v>1003</c:v>
                </c:pt>
                <c:pt idx="69265">
                  <c:v>973</c:v>
                </c:pt>
                <c:pt idx="69266">
                  <c:v>946</c:v>
                </c:pt>
                <c:pt idx="69267">
                  <c:v>931</c:v>
                </c:pt>
                <c:pt idx="69268">
                  <c:v>914</c:v>
                </c:pt>
                <c:pt idx="69269">
                  <c:v>923</c:v>
                </c:pt>
                <c:pt idx="69270">
                  <c:v>888</c:v>
                </c:pt>
                <c:pt idx="69271">
                  <c:v>973</c:v>
                </c:pt>
                <c:pt idx="69272">
                  <c:v>1051</c:v>
                </c:pt>
                <c:pt idx="69273">
                  <c:v>1116</c:v>
                </c:pt>
                <c:pt idx="69274">
                  <c:v>1185</c:v>
                </c:pt>
                <c:pt idx="69275">
                  <c:v>1215</c:v>
                </c:pt>
                <c:pt idx="69276">
                  <c:v>1257</c:v>
                </c:pt>
                <c:pt idx="69277">
                  <c:v>1236</c:v>
                </c:pt>
                <c:pt idx="69278">
                  <c:v>1213</c:v>
                </c:pt>
                <c:pt idx="69279">
                  <c:v>1136</c:v>
                </c:pt>
                <c:pt idx="69280">
                  <c:v>1122</c:v>
                </c:pt>
                <c:pt idx="69281">
                  <c:v>1146</c:v>
                </c:pt>
                <c:pt idx="69282">
                  <c:v>1218</c:v>
                </c:pt>
                <c:pt idx="69283">
                  <c:v>1204</c:v>
                </c:pt>
                <c:pt idx="69284">
                  <c:v>1183</c:v>
                </c:pt>
                <c:pt idx="69285">
                  <c:v>1152</c:v>
                </c:pt>
                <c:pt idx="69286">
                  <c:v>1080</c:v>
                </c:pt>
                <c:pt idx="69287">
                  <c:v>1028</c:v>
                </c:pt>
                <c:pt idx="69288">
                  <c:v>985</c:v>
                </c:pt>
                <c:pt idx="69289">
                  <c:v>958</c:v>
                </c:pt>
                <c:pt idx="69290">
                  <c:v>938</c:v>
                </c:pt>
                <c:pt idx="69291">
                  <c:v>929</c:v>
                </c:pt>
                <c:pt idx="69292">
                  <c:v>930</c:v>
                </c:pt>
                <c:pt idx="69293">
                  <c:v>975</c:v>
                </c:pt>
                <c:pt idx="69294">
                  <c:v>985</c:v>
                </c:pt>
                <c:pt idx="69295">
                  <c:v>1216</c:v>
                </c:pt>
                <c:pt idx="69296">
                  <c:v>1374</c:v>
                </c:pt>
                <c:pt idx="69297">
                  <c:v>1452</c:v>
                </c:pt>
                <c:pt idx="69298">
                  <c:v>1489</c:v>
                </c:pt>
                <c:pt idx="69299">
                  <c:v>1489</c:v>
                </c:pt>
                <c:pt idx="69300">
                  <c:v>1495</c:v>
                </c:pt>
                <c:pt idx="69301">
                  <c:v>1502</c:v>
                </c:pt>
                <c:pt idx="69302">
                  <c:v>1457</c:v>
                </c:pt>
                <c:pt idx="69303">
                  <c:v>1422</c:v>
                </c:pt>
                <c:pt idx="69304">
                  <c:v>1324</c:v>
                </c:pt>
                <c:pt idx="69305">
                  <c:v>1320</c:v>
                </c:pt>
                <c:pt idx="69306">
                  <c:v>1350</c:v>
                </c:pt>
                <c:pt idx="69307">
                  <c:v>1311</c:v>
                </c:pt>
                <c:pt idx="69308">
                  <c:v>1244</c:v>
                </c:pt>
                <c:pt idx="69309">
                  <c:v>1211</c:v>
                </c:pt>
                <c:pt idx="69310">
                  <c:v>1151</c:v>
                </c:pt>
                <c:pt idx="69311">
                  <c:v>1078</c:v>
                </c:pt>
                <c:pt idx="69312">
                  <c:v>1040</c:v>
                </c:pt>
                <c:pt idx="69313">
                  <c:v>997</c:v>
                </c:pt>
                <c:pt idx="69314">
                  <c:v>965</c:v>
                </c:pt>
                <c:pt idx="69315">
                  <c:v>948</c:v>
                </c:pt>
                <c:pt idx="69316">
                  <c:v>954</c:v>
                </c:pt>
                <c:pt idx="69317">
                  <c:v>975</c:v>
                </c:pt>
                <c:pt idx="69318">
                  <c:v>1010</c:v>
                </c:pt>
                <c:pt idx="69319">
                  <c:v>1187</c:v>
                </c:pt>
                <c:pt idx="69320">
                  <c:v>1305</c:v>
                </c:pt>
                <c:pt idx="69321">
                  <c:v>1393</c:v>
                </c:pt>
                <c:pt idx="69322">
                  <c:v>1451</c:v>
                </c:pt>
                <c:pt idx="69323">
                  <c:v>1451</c:v>
                </c:pt>
                <c:pt idx="69324">
                  <c:v>1437</c:v>
                </c:pt>
                <c:pt idx="69325">
                  <c:v>1433</c:v>
                </c:pt>
                <c:pt idx="69326">
                  <c:v>1399</c:v>
                </c:pt>
                <c:pt idx="69327">
                  <c:v>1348</c:v>
                </c:pt>
                <c:pt idx="69328">
                  <c:v>1261</c:v>
                </c:pt>
                <c:pt idx="69329">
                  <c:v>1260</c:v>
                </c:pt>
                <c:pt idx="69330">
                  <c:v>1303</c:v>
                </c:pt>
                <c:pt idx="69331">
                  <c:v>1265</c:v>
                </c:pt>
                <c:pt idx="69332">
                  <c:v>1225</c:v>
                </c:pt>
                <c:pt idx="69333">
                  <c:v>1147</c:v>
                </c:pt>
                <c:pt idx="69334">
                  <c:v>1112</c:v>
                </c:pt>
                <c:pt idx="69335">
                  <c:v>1041</c:v>
                </c:pt>
                <c:pt idx="69336">
                  <c:v>994</c:v>
                </c:pt>
                <c:pt idx="69337">
                  <c:v>954</c:v>
                </c:pt>
                <c:pt idx="69338">
                  <c:v>930</c:v>
                </c:pt>
                <c:pt idx="69339">
                  <c:v>918</c:v>
                </c:pt>
                <c:pt idx="69340">
                  <c:v>922</c:v>
                </c:pt>
                <c:pt idx="69341">
                  <c:v>959</c:v>
                </c:pt>
                <c:pt idx="69342">
                  <c:v>979</c:v>
                </c:pt>
                <c:pt idx="69343">
                  <c:v>1128</c:v>
                </c:pt>
                <c:pt idx="69344">
                  <c:v>1255</c:v>
                </c:pt>
                <c:pt idx="69345">
                  <c:v>1316</c:v>
                </c:pt>
                <c:pt idx="69346">
                  <c:v>1345</c:v>
                </c:pt>
                <c:pt idx="69347">
                  <c:v>1356</c:v>
                </c:pt>
                <c:pt idx="69348">
                  <c:v>1355</c:v>
                </c:pt>
                <c:pt idx="69349">
                  <c:v>1359</c:v>
                </c:pt>
                <c:pt idx="69350">
                  <c:v>1359</c:v>
                </c:pt>
                <c:pt idx="69351">
                  <c:v>1308</c:v>
                </c:pt>
                <c:pt idx="69352">
                  <c:v>1227</c:v>
                </c:pt>
                <c:pt idx="69353">
                  <c:v>1225</c:v>
                </c:pt>
                <c:pt idx="69354">
                  <c:v>1247</c:v>
                </c:pt>
                <c:pt idx="69355">
                  <c:v>1224</c:v>
                </c:pt>
                <c:pt idx="69356">
                  <c:v>1199</c:v>
                </c:pt>
                <c:pt idx="69357">
                  <c:v>1130</c:v>
                </c:pt>
                <c:pt idx="69358">
                  <c:v>1088</c:v>
                </c:pt>
                <c:pt idx="69359">
                  <c:v>1016</c:v>
                </c:pt>
                <c:pt idx="69360">
                  <c:v>974</c:v>
                </c:pt>
                <c:pt idx="69361">
                  <c:v>933</c:v>
                </c:pt>
                <c:pt idx="69362">
                  <c:v>905</c:v>
                </c:pt>
                <c:pt idx="69363">
                  <c:v>895</c:v>
                </c:pt>
                <c:pt idx="69364">
                  <c:v>892</c:v>
                </c:pt>
                <c:pt idx="69365">
                  <c:v>917</c:v>
                </c:pt>
                <c:pt idx="69366">
                  <c:v>900</c:v>
                </c:pt>
                <c:pt idx="69367">
                  <c:v>999</c:v>
                </c:pt>
                <c:pt idx="69368">
                  <c:v>1113</c:v>
                </c:pt>
                <c:pt idx="69369">
                  <c:v>1217</c:v>
                </c:pt>
                <c:pt idx="69370">
                  <c:v>1224</c:v>
                </c:pt>
                <c:pt idx="69371">
                  <c:v>1218</c:v>
                </c:pt>
                <c:pt idx="69372">
                  <c:v>1183</c:v>
                </c:pt>
                <c:pt idx="69373">
                  <c:v>1156</c:v>
                </c:pt>
                <c:pt idx="69374">
                  <c:v>1141</c:v>
                </c:pt>
                <c:pt idx="69375">
                  <c:v>1125</c:v>
                </c:pt>
                <c:pt idx="69376">
                  <c:v>1110</c:v>
                </c:pt>
                <c:pt idx="69377">
                  <c:v>1131</c:v>
                </c:pt>
                <c:pt idx="69378">
                  <c:v>1209</c:v>
                </c:pt>
                <c:pt idx="69379">
                  <c:v>1180</c:v>
                </c:pt>
                <c:pt idx="69380">
                  <c:v>1149</c:v>
                </c:pt>
                <c:pt idx="69381">
                  <c:v>1091</c:v>
                </c:pt>
                <c:pt idx="69382">
                  <c:v>1031</c:v>
                </c:pt>
                <c:pt idx="69383">
                  <c:v>996</c:v>
                </c:pt>
                <c:pt idx="69384">
                  <c:v>971</c:v>
                </c:pt>
                <c:pt idx="69385">
                  <c:v>942</c:v>
                </c:pt>
                <c:pt idx="69386">
                  <c:v>916</c:v>
                </c:pt>
                <c:pt idx="69387">
                  <c:v>899</c:v>
                </c:pt>
                <c:pt idx="69388">
                  <c:v>900</c:v>
                </c:pt>
                <c:pt idx="69389">
                  <c:v>893</c:v>
                </c:pt>
                <c:pt idx="69390">
                  <c:v>855</c:v>
                </c:pt>
                <c:pt idx="69391">
                  <c:v>904</c:v>
                </c:pt>
                <c:pt idx="69392">
                  <c:v>944</c:v>
                </c:pt>
                <c:pt idx="69393">
                  <c:v>1008</c:v>
                </c:pt>
                <c:pt idx="69394">
                  <c:v>1080</c:v>
                </c:pt>
                <c:pt idx="69395">
                  <c:v>1132</c:v>
                </c:pt>
                <c:pt idx="69396">
                  <c:v>1153</c:v>
                </c:pt>
                <c:pt idx="69397">
                  <c:v>1150</c:v>
                </c:pt>
                <c:pt idx="69398">
                  <c:v>1149</c:v>
                </c:pt>
                <c:pt idx="69399">
                  <c:v>1123</c:v>
                </c:pt>
                <c:pt idx="69400">
                  <c:v>1099</c:v>
                </c:pt>
                <c:pt idx="69401">
                  <c:v>1097</c:v>
                </c:pt>
                <c:pt idx="69402">
                  <c:v>1176</c:v>
                </c:pt>
                <c:pt idx="69403">
                  <c:v>1181</c:v>
                </c:pt>
                <c:pt idx="69404">
                  <c:v>1175</c:v>
                </c:pt>
                <c:pt idx="69405">
                  <c:v>1135</c:v>
                </c:pt>
                <c:pt idx="69406">
                  <c:v>1086</c:v>
                </c:pt>
                <c:pt idx="69407">
                  <c:v>1030</c:v>
                </c:pt>
                <c:pt idx="69408">
                  <c:v>984</c:v>
                </c:pt>
                <c:pt idx="69409">
                  <c:v>941</c:v>
                </c:pt>
                <c:pt idx="69410">
                  <c:v>920</c:v>
                </c:pt>
                <c:pt idx="69411">
                  <c:v>907</c:v>
                </c:pt>
                <c:pt idx="69412">
                  <c:v>902</c:v>
                </c:pt>
                <c:pt idx="69413">
                  <c:v>952</c:v>
                </c:pt>
                <c:pt idx="69414">
                  <c:v>978</c:v>
                </c:pt>
                <c:pt idx="69415">
                  <c:v>1190</c:v>
                </c:pt>
                <c:pt idx="69416">
                  <c:v>1308</c:v>
                </c:pt>
                <c:pt idx="69417">
                  <c:v>1422</c:v>
                </c:pt>
                <c:pt idx="69418">
                  <c:v>1484</c:v>
                </c:pt>
                <c:pt idx="69419">
                  <c:v>1457</c:v>
                </c:pt>
                <c:pt idx="69420">
                  <c:v>1456</c:v>
                </c:pt>
                <c:pt idx="69421">
                  <c:v>1430</c:v>
                </c:pt>
                <c:pt idx="69422">
                  <c:v>1428</c:v>
                </c:pt>
                <c:pt idx="69423">
                  <c:v>1371</c:v>
                </c:pt>
                <c:pt idx="69424">
                  <c:v>1309</c:v>
                </c:pt>
                <c:pt idx="69425">
                  <c:v>1261</c:v>
                </c:pt>
                <c:pt idx="69426">
                  <c:v>1330</c:v>
                </c:pt>
                <c:pt idx="69427">
                  <c:v>1300</c:v>
                </c:pt>
                <c:pt idx="69428">
                  <c:v>1250</c:v>
                </c:pt>
                <c:pt idx="69429">
                  <c:v>1182</c:v>
                </c:pt>
                <c:pt idx="69430">
                  <c:v>1121</c:v>
                </c:pt>
                <c:pt idx="69431">
                  <c:v>1028</c:v>
                </c:pt>
                <c:pt idx="69432">
                  <c:v>954</c:v>
                </c:pt>
                <c:pt idx="69433">
                  <c:v>928</c:v>
                </c:pt>
                <c:pt idx="69434">
                  <c:v>908</c:v>
                </c:pt>
                <c:pt idx="69435">
                  <c:v>902</c:v>
                </c:pt>
                <c:pt idx="69436">
                  <c:v>906</c:v>
                </c:pt>
                <c:pt idx="69437">
                  <c:v>964</c:v>
                </c:pt>
                <c:pt idx="69438">
                  <c:v>995</c:v>
                </c:pt>
                <c:pt idx="69439">
                  <c:v>1156</c:v>
                </c:pt>
                <c:pt idx="69440">
                  <c:v>1280</c:v>
                </c:pt>
                <c:pt idx="69441">
                  <c:v>1392</c:v>
                </c:pt>
                <c:pt idx="69442">
                  <c:v>1452</c:v>
                </c:pt>
                <c:pt idx="69443">
                  <c:v>1481</c:v>
                </c:pt>
                <c:pt idx="69444">
                  <c:v>1462</c:v>
                </c:pt>
                <c:pt idx="69445">
                  <c:v>1506</c:v>
                </c:pt>
                <c:pt idx="69446">
                  <c:v>1520</c:v>
                </c:pt>
                <c:pt idx="69447">
                  <c:v>1493</c:v>
                </c:pt>
                <c:pt idx="69448">
                  <c:v>1403</c:v>
                </c:pt>
                <c:pt idx="69449">
                  <c:v>1313</c:v>
                </c:pt>
                <c:pt idx="69450">
                  <c:v>1393</c:v>
                </c:pt>
                <c:pt idx="69451">
                  <c:v>1359</c:v>
                </c:pt>
                <c:pt idx="69452">
                  <c:v>1319</c:v>
                </c:pt>
                <c:pt idx="69453">
                  <c:v>1243</c:v>
                </c:pt>
                <c:pt idx="69454">
                  <c:v>1178</c:v>
                </c:pt>
                <c:pt idx="69455">
                  <c:v>1106</c:v>
                </c:pt>
                <c:pt idx="69456">
                  <c:v>1056</c:v>
                </c:pt>
                <c:pt idx="69457">
                  <c:v>1020</c:v>
                </c:pt>
                <c:pt idx="69458">
                  <c:v>989</c:v>
                </c:pt>
                <c:pt idx="69459">
                  <c:v>978</c:v>
                </c:pt>
                <c:pt idx="69460">
                  <c:v>977</c:v>
                </c:pt>
                <c:pt idx="69461">
                  <c:v>1021</c:v>
                </c:pt>
                <c:pt idx="69462">
                  <c:v>1039</c:v>
                </c:pt>
                <c:pt idx="69463">
                  <c:v>1199</c:v>
                </c:pt>
                <c:pt idx="69464">
                  <c:v>1314</c:v>
                </c:pt>
                <c:pt idx="69465">
                  <c:v>1407</c:v>
                </c:pt>
                <c:pt idx="69466">
                  <c:v>1466</c:v>
                </c:pt>
                <c:pt idx="69467">
                  <c:v>1483</c:v>
                </c:pt>
                <c:pt idx="69468">
                  <c:v>1486</c:v>
                </c:pt>
                <c:pt idx="69469">
                  <c:v>1506</c:v>
                </c:pt>
                <c:pt idx="69470">
                  <c:v>1487</c:v>
                </c:pt>
                <c:pt idx="69471">
                  <c:v>1418</c:v>
                </c:pt>
                <c:pt idx="69472">
                  <c:v>1338</c:v>
                </c:pt>
                <c:pt idx="69473">
                  <c:v>1295</c:v>
                </c:pt>
                <c:pt idx="69474">
                  <c:v>1358</c:v>
                </c:pt>
                <c:pt idx="69475">
                  <c:v>1324</c:v>
                </c:pt>
                <c:pt idx="69476">
                  <c:v>1288</c:v>
                </c:pt>
                <c:pt idx="69477">
                  <c:v>1236</c:v>
                </c:pt>
                <c:pt idx="69478">
                  <c:v>1156</c:v>
                </c:pt>
                <c:pt idx="69479">
                  <c:v>1097</c:v>
                </c:pt>
                <c:pt idx="69480">
                  <c:v>1045</c:v>
                </c:pt>
                <c:pt idx="69481">
                  <c:v>1013</c:v>
                </c:pt>
                <c:pt idx="69482">
                  <c:v>989</c:v>
                </c:pt>
                <c:pt idx="69483">
                  <c:v>981</c:v>
                </c:pt>
                <c:pt idx="69484">
                  <c:v>974</c:v>
                </c:pt>
                <c:pt idx="69485">
                  <c:v>1022</c:v>
                </c:pt>
                <c:pt idx="69486">
                  <c:v>1020</c:v>
                </c:pt>
                <c:pt idx="69487">
                  <c:v>1218</c:v>
                </c:pt>
                <c:pt idx="69488">
                  <c:v>1337</c:v>
                </c:pt>
                <c:pt idx="69489">
                  <c:v>1439</c:v>
                </c:pt>
                <c:pt idx="69490">
                  <c:v>1487</c:v>
                </c:pt>
                <c:pt idx="69491">
                  <c:v>1506</c:v>
                </c:pt>
                <c:pt idx="69492">
                  <c:v>1524</c:v>
                </c:pt>
                <c:pt idx="69493">
                  <c:v>1526</c:v>
                </c:pt>
                <c:pt idx="69494">
                  <c:v>1506</c:v>
                </c:pt>
                <c:pt idx="69495">
                  <c:v>1449</c:v>
                </c:pt>
                <c:pt idx="69496">
                  <c:v>1351</c:v>
                </c:pt>
                <c:pt idx="69497">
                  <c:v>1312</c:v>
                </c:pt>
                <c:pt idx="69498">
                  <c:v>1388</c:v>
                </c:pt>
                <c:pt idx="69499">
                  <c:v>1365</c:v>
                </c:pt>
                <c:pt idx="69500">
                  <c:v>1331</c:v>
                </c:pt>
                <c:pt idx="69501">
                  <c:v>1252</c:v>
                </c:pt>
                <c:pt idx="69502">
                  <c:v>1203</c:v>
                </c:pt>
                <c:pt idx="69503">
                  <c:v>1113</c:v>
                </c:pt>
                <c:pt idx="69504">
                  <c:v>1066</c:v>
                </c:pt>
                <c:pt idx="69505">
                  <c:v>1039</c:v>
                </c:pt>
                <c:pt idx="69506">
                  <c:v>999</c:v>
                </c:pt>
                <c:pt idx="69507">
                  <c:v>971</c:v>
                </c:pt>
                <c:pt idx="69508">
                  <c:v>948</c:v>
                </c:pt>
                <c:pt idx="69509">
                  <c:v>947</c:v>
                </c:pt>
                <c:pt idx="69510">
                  <c:v>901</c:v>
                </c:pt>
                <c:pt idx="69511">
                  <c:v>935</c:v>
                </c:pt>
                <c:pt idx="69512">
                  <c:v>991</c:v>
                </c:pt>
                <c:pt idx="69513">
                  <c:v>1060</c:v>
                </c:pt>
                <c:pt idx="69514">
                  <c:v>1099</c:v>
                </c:pt>
                <c:pt idx="69515">
                  <c:v>1121</c:v>
                </c:pt>
                <c:pt idx="69516">
                  <c:v>1124</c:v>
                </c:pt>
                <c:pt idx="69517">
                  <c:v>1122</c:v>
                </c:pt>
                <c:pt idx="69518">
                  <c:v>1098</c:v>
                </c:pt>
                <c:pt idx="69519">
                  <c:v>1077</c:v>
                </c:pt>
                <c:pt idx="69520">
                  <c:v>1060</c:v>
                </c:pt>
                <c:pt idx="69521">
                  <c:v>1105</c:v>
                </c:pt>
                <c:pt idx="69522">
                  <c:v>1164</c:v>
                </c:pt>
                <c:pt idx="69523">
                  <c:v>1145</c:v>
                </c:pt>
                <c:pt idx="69524">
                  <c:v>1115</c:v>
                </c:pt>
                <c:pt idx="69525">
                  <c:v>1098</c:v>
                </c:pt>
                <c:pt idx="69526">
                  <c:v>1060</c:v>
                </c:pt>
                <c:pt idx="69527">
                  <c:v>1010</c:v>
                </c:pt>
                <c:pt idx="69528">
                  <c:v>992</c:v>
                </c:pt>
                <c:pt idx="69529">
                  <c:v>958</c:v>
                </c:pt>
                <c:pt idx="69530">
                  <c:v>922</c:v>
                </c:pt>
                <c:pt idx="69531">
                  <c:v>914</c:v>
                </c:pt>
                <c:pt idx="69532">
                  <c:v>915</c:v>
                </c:pt>
                <c:pt idx="69533">
                  <c:v>935</c:v>
                </c:pt>
                <c:pt idx="69534">
                  <c:v>914</c:v>
                </c:pt>
                <c:pt idx="69535">
                  <c:v>1001</c:v>
                </c:pt>
                <c:pt idx="69536">
                  <c:v>1126</c:v>
                </c:pt>
                <c:pt idx="69537">
                  <c:v>1217</c:v>
                </c:pt>
                <c:pt idx="69538">
                  <c:v>1242</c:v>
                </c:pt>
                <c:pt idx="69539">
                  <c:v>1242</c:v>
                </c:pt>
                <c:pt idx="69540">
                  <c:v>1223</c:v>
                </c:pt>
                <c:pt idx="69541">
                  <c:v>1218</c:v>
                </c:pt>
                <c:pt idx="69542">
                  <c:v>1182</c:v>
                </c:pt>
                <c:pt idx="69543">
                  <c:v>1152</c:v>
                </c:pt>
                <c:pt idx="69544">
                  <c:v>1139</c:v>
                </c:pt>
                <c:pt idx="69545">
                  <c:v>1178</c:v>
                </c:pt>
                <c:pt idx="69546">
                  <c:v>1229</c:v>
                </c:pt>
                <c:pt idx="69547">
                  <c:v>1195</c:v>
                </c:pt>
                <c:pt idx="69548">
                  <c:v>1174</c:v>
                </c:pt>
                <c:pt idx="69549">
                  <c:v>1129</c:v>
                </c:pt>
                <c:pt idx="69550">
                  <c:v>1084</c:v>
                </c:pt>
                <c:pt idx="69551">
                  <c:v>1038</c:v>
                </c:pt>
                <c:pt idx="69552">
                  <c:v>993</c:v>
                </c:pt>
                <c:pt idx="69553">
                  <c:v>963</c:v>
                </c:pt>
                <c:pt idx="69554">
                  <c:v>934</c:v>
                </c:pt>
                <c:pt idx="69555">
                  <c:v>904</c:v>
                </c:pt>
                <c:pt idx="69556">
                  <c:v>881</c:v>
                </c:pt>
                <c:pt idx="69557">
                  <c:v>895</c:v>
                </c:pt>
                <c:pt idx="69558">
                  <c:v>858</c:v>
                </c:pt>
                <c:pt idx="69559">
                  <c:v>909</c:v>
                </c:pt>
                <c:pt idx="69560">
                  <c:v>969</c:v>
                </c:pt>
                <c:pt idx="69561">
                  <c:v>1045</c:v>
                </c:pt>
                <c:pt idx="69562">
                  <c:v>1103</c:v>
                </c:pt>
                <c:pt idx="69563">
                  <c:v>1123</c:v>
                </c:pt>
                <c:pt idx="69564">
                  <c:v>1110</c:v>
                </c:pt>
                <c:pt idx="69565">
                  <c:v>1146</c:v>
                </c:pt>
                <c:pt idx="69566">
                  <c:v>1112</c:v>
                </c:pt>
                <c:pt idx="69567">
                  <c:v>1069</c:v>
                </c:pt>
                <c:pt idx="69568">
                  <c:v>1048</c:v>
                </c:pt>
                <c:pt idx="69569">
                  <c:v>1083</c:v>
                </c:pt>
                <c:pt idx="69570">
                  <c:v>1188</c:v>
                </c:pt>
                <c:pt idx="69571">
                  <c:v>1193</c:v>
                </c:pt>
                <c:pt idx="69572">
                  <c:v>1164</c:v>
                </c:pt>
                <c:pt idx="69573">
                  <c:v>1121</c:v>
                </c:pt>
                <c:pt idx="69574">
                  <c:v>1070</c:v>
                </c:pt>
                <c:pt idx="69575">
                  <c:v>1007</c:v>
                </c:pt>
                <c:pt idx="69576">
                  <c:v>956</c:v>
                </c:pt>
                <c:pt idx="69577">
                  <c:v>929</c:v>
                </c:pt>
                <c:pt idx="69578">
                  <c:v>903</c:v>
                </c:pt>
                <c:pt idx="69579">
                  <c:v>892</c:v>
                </c:pt>
                <c:pt idx="69580">
                  <c:v>897</c:v>
                </c:pt>
                <c:pt idx="69581">
                  <c:v>946</c:v>
                </c:pt>
                <c:pt idx="69582">
                  <c:v>967</c:v>
                </c:pt>
                <c:pt idx="69583">
                  <c:v>1140</c:v>
                </c:pt>
                <c:pt idx="69584">
                  <c:v>1308</c:v>
                </c:pt>
                <c:pt idx="69585">
                  <c:v>1400</c:v>
                </c:pt>
                <c:pt idx="69586">
                  <c:v>1443</c:v>
                </c:pt>
                <c:pt idx="69587">
                  <c:v>1470</c:v>
                </c:pt>
                <c:pt idx="69588">
                  <c:v>1462</c:v>
                </c:pt>
                <c:pt idx="69589">
                  <c:v>1476</c:v>
                </c:pt>
                <c:pt idx="69590">
                  <c:v>1449</c:v>
                </c:pt>
                <c:pt idx="69591">
                  <c:v>1371</c:v>
                </c:pt>
                <c:pt idx="69592">
                  <c:v>1291</c:v>
                </c:pt>
                <c:pt idx="69593">
                  <c:v>1239</c:v>
                </c:pt>
                <c:pt idx="69594">
                  <c:v>1314</c:v>
                </c:pt>
                <c:pt idx="69595">
                  <c:v>1278</c:v>
                </c:pt>
                <c:pt idx="69596">
                  <c:v>1227</c:v>
                </c:pt>
                <c:pt idx="69597">
                  <c:v>1159</c:v>
                </c:pt>
                <c:pt idx="69598">
                  <c:v>1074</c:v>
                </c:pt>
                <c:pt idx="69599">
                  <c:v>1023</c:v>
                </c:pt>
                <c:pt idx="69600">
                  <c:v>954</c:v>
                </c:pt>
                <c:pt idx="69601">
                  <c:v>949</c:v>
                </c:pt>
                <c:pt idx="69602">
                  <c:v>909</c:v>
                </c:pt>
                <c:pt idx="69603">
                  <c:v>916</c:v>
                </c:pt>
                <c:pt idx="69604">
                  <c:v>918</c:v>
                </c:pt>
                <c:pt idx="69605">
                  <c:v>969</c:v>
                </c:pt>
                <c:pt idx="69606">
                  <c:v>999</c:v>
                </c:pt>
                <c:pt idx="69607">
                  <c:v>1157</c:v>
                </c:pt>
                <c:pt idx="69608">
                  <c:v>1249</c:v>
                </c:pt>
                <c:pt idx="69609">
                  <c:v>1321</c:v>
                </c:pt>
                <c:pt idx="69610">
                  <c:v>1376</c:v>
                </c:pt>
                <c:pt idx="69611">
                  <c:v>1396</c:v>
                </c:pt>
                <c:pt idx="69612">
                  <c:v>1404</c:v>
                </c:pt>
                <c:pt idx="69613">
                  <c:v>1409</c:v>
                </c:pt>
                <c:pt idx="69614">
                  <c:v>1379</c:v>
                </c:pt>
                <c:pt idx="69615">
                  <c:v>1318</c:v>
                </c:pt>
                <c:pt idx="69616">
                  <c:v>1243</c:v>
                </c:pt>
                <c:pt idx="69617">
                  <c:v>1205</c:v>
                </c:pt>
                <c:pt idx="69618">
                  <c:v>1317</c:v>
                </c:pt>
                <c:pt idx="69619">
                  <c:v>1282</c:v>
                </c:pt>
                <c:pt idx="69620">
                  <c:v>1226</c:v>
                </c:pt>
                <c:pt idx="69621">
                  <c:v>1169</c:v>
                </c:pt>
                <c:pt idx="69622">
                  <c:v>1059</c:v>
                </c:pt>
                <c:pt idx="69623">
                  <c:v>1011</c:v>
                </c:pt>
                <c:pt idx="69624">
                  <c:v>967</c:v>
                </c:pt>
                <c:pt idx="69625">
                  <c:v>933</c:v>
                </c:pt>
                <c:pt idx="69626">
                  <c:v>902</c:v>
                </c:pt>
                <c:pt idx="69627">
                  <c:v>895</c:v>
                </c:pt>
                <c:pt idx="69628">
                  <c:v>902</c:v>
                </c:pt>
                <c:pt idx="69629">
                  <c:v>935</c:v>
                </c:pt>
                <c:pt idx="69630">
                  <c:v>942</c:v>
                </c:pt>
                <c:pt idx="69631">
                  <c:v>1127</c:v>
                </c:pt>
                <c:pt idx="69632">
                  <c:v>1246</c:v>
                </c:pt>
                <c:pt idx="69633">
                  <c:v>1304</c:v>
                </c:pt>
                <c:pt idx="69634">
                  <c:v>1345</c:v>
                </c:pt>
                <c:pt idx="69635">
                  <c:v>1351</c:v>
                </c:pt>
                <c:pt idx="69636">
                  <c:v>1400</c:v>
                </c:pt>
                <c:pt idx="69637">
                  <c:v>1375</c:v>
                </c:pt>
                <c:pt idx="69638">
                  <c:v>1419</c:v>
                </c:pt>
                <c:pt idx="69639">
                  <c:v>1359</c:v>
                </c:pt>
                <c:pt idx="69640">
                  <c:v>1292</c:v>
                </c:pt>
                <c:pt idx="69641">
                  <c:v>1239</c:v>
                </c:pt>
                <c:pt idx="69642">
                  <c:v>1315</c:v>
                </c:pt>
                <c:pt idx="69643">
                  <c:v>1287</c:v>
                </c:pt>
                <c:pt idx="69644">
                  <c:v>1229</c:v>
                </c:pt>
                <c:pt idx="69645">
                  <c:v>1171</c:v>
                </c:pt>
                <c:pt idx="69646">
                  <c:v>1097</c:v>
                </c:pt>
                <c:pt idx="69647">
                  <c:v>1033</c:v>
                </c:pt>
                <c:pt idx="69648">
                  <c:v>981</c:v>
                </c:pt>
                <c:pt idx="69649">
                  <c:v>939</c:v>
                </c:pt>
                <c:pt idx="69650">
                  <c:v>917</c:v>
                </c:pt>
                <c:pt idx="69651">
                  <c:v>892</c:v>
                </c:pt>
                <c:pt idx="69652">
                  <c:v>905</c:v>
                </c:pt>
                <c:pt idx="69653">
                  <c:v>944</c:v>
                </c:pt>
                <c:pt idx="69654">
                  <c:v>972</c:v>
                </c:pt>
                <c:pt idx="69655">
                  <c:v>1122</c:v>
                </c:pt>
                <c:pt idx="69656">
                  <c:v>1266</c:v>
                </c:pt>
                <c:pt idx="69657">
                  <c:v>1359</c:v>
                </c:pt>
                <c:pt idx="69658">
                  <c:v>1410</c:v>
                </c:pt>
                <c:pt idx="69659">
                  <c:v>1433</c:v>
                </c:pt>
                <c:pt idx="69660">
                  <c:v>1442</c:v>
                </c:pt>
                <c:pt idx="69661">
                  <c:v>1445</c:v>
                </c:pt>
                <c:pt idx="69662">
                  <c:v>1456</c:v>
                </c:pt>
                <c:pt idx="69663">
                  <c:v>1401</c:v>
                </c:pt>
                <c:pt idx="69664">
                  <c:v>1335</c:v>
                </c:pt>
                <c:pt idx="69665">
                  <c:v>1258</c:v>
                </c:pt>
                <c:pt idx="69666">
                  <c:v>1347</c:v>
                </c:pt>
                <c:pt idx="69667">
                  <c:v>1326</c:v>
                </c:pt>
                <c:pt idx="69668">
                  <c:v>1277</c:v>
                </c:pt>
                <c:pt idx="69669">
                  <c:v>1221</c:v>
                </c:pt>
                <c:pt idx="69670">
                  <c:v>1155</c:v>
                </c:pt>
                <c:pt idx="69671">
                  <c:v>1081</c:v>
                </c:pt>
                <c:pt idx="69672">
                  <c:v>1023</c:v>
                </c:pt>
                <c:pt idx="69673">
                  <c:v>1004</c:v>
                </c:pt>
                <c:pt idx="69674">
                  <c:v>967</c:v>
                </c:pt>
                <c:pt idx="69675">
                  <c:v>955</c:v>
                </c:pt>
                <c:pt idx="69676">
                  <c:v>925</c:v>
                </c:pt>
                <c:pt idx="69677">
                  <c:v>976</c:v>
                </c:pt>
                <c:pt idx="69678">
                  <c:v>996</c:v>
                </c:pt>
                <c:pt idx="69679">
                  <c:v>1186</c:v>
                </c:pt>
                <c:pt idx="69680">
                  <c:v>1322</c:v>
                </c:pt>
                <c:pt idx="69681">
                  <c:v>1389</c:v>
                </c:pt>
                <c:pt idx="69682">
                  <c:v>1452</c:v>
                </c:pt>
                <c:pt idx="69683">
                  <c:v>1473</c:v>
                </c:pt>
                <c:pt idx="69684">
                  <c:v>1480</c:v>
                </c:pt>
                <c:pt idx="69685">
                  <c:v>1483</c:v>
                </c:pt>
                <c:pt idx="69686">
                  <c:v>1460</c:v>
                </c:pt>
                <c:pt idx="69687">
                  <c:v>1425</c:v>
                </c:pt>
                <c:pt idx="69688">
                  <c:v>1336</c:v>
                </c:pt>
                <c:pt idx="69689">
                  <c:v>1284</c:v>
                </c:pt>
                <c:pt idx="69690">
                  <c:v>1364</c:v>
                </c:pt>
                <c:pt idx="69691">
                  <c:v>1342</c:v>
                </c:pt>
                <c:pt idx="69692">
                  <c:v>1319</c:v>
                </c:pt>
                <c:pt idx="69693">
                  <c:v>1255</c:v>
                </c:pt>
                <c:pt idx="69694">
                  <c:v>1185</c:v>
                </c:pt>
                <c:pt idx="69695">
                  <c:v>1131</c:v>
                </c:pt>
                <c:pt idx="69696">
                  <c:v>1078</c:v>
                </c:pt>
                <c:pt idx="69697">
                  <c:v>1052</c:v>
                </c:pt>
                <c:pt idx="69698">
                  <c:v>1016</c:v>
                </c:pt>
                <c:pt idx="69699">
                  <c:v>1004</c:v>
                </c:pt>
                <c:pt idx="69700">
                  <c:v>986</c:v>
                </c:pt>
                <c:pt idx="69701">
                  <c:v>1000</c:v>
                </c:pt>
                <c:pt idx="69702">
                  <c:v>970</c:v>
                </c:pt>
                <c:pt idx="69703">
                  <c:v>1079</c:v>
                </c:pt>
                <c:pt idx="69704">
                  <c:v>1226</c:v>
                </c:pt>
                <c:pt idx="69705">
                  <c:v>1332</c:v>
                </c:pt>
                <c:pt idx="69706">
                  <c:v>1361</c:v>
                </c:pt>
                <c:pt idx="69707">
                  <c:v>1368</c:v>
                </c:pt>
                <c:pt idx="69708">
                  <c:v>1344</c:v>
                </c:pt>
                <c:pt idx="69709">
                  <c:v>1337</c:v>
                </c:pt>
                <c:pt idx="69710">
                  <c:v>1307</c:v>
                </c:pt>
                <c:pt idx="69711">
                  <c:v>1277</c:v>
                </c:pt>
                <c:pt idx="69712">
                  <c:v>1249</c:v>
                </c:pt>
                <c:pt idx="69713">
                  <c:v>1220</c:v>
                </c:pt>
                <c:pt idx="69714">
                  <c:v>1331</c:v>
                </c:pt>
                <c:pt idx="69715">
                  <c:v>1302</c:v>
                </c:pt>
                <c:pt idx="69716">
                  <c:v>1266</c:v>
                </c:pt>
                <c:pt idx="69717">
                  <c:v>1222</c:v>
                </c:pt>
                <c:pt idx="69718">
                  <c:v>1173</c:v>
                </c:pt>
                <c:pt idx="69719">
                  <c:v>1129</c:v>
                </c:pt>
                <c:pt idx="69720">
                  <c:v>1076</c:v>
                </c:pt>
                <c:pt idx="69721">
                  <c:v>1040</c:v>
                </c:pt>
                <c:pt idx="69722">
                  <c:v>1010</c:v>
                </c:pt>
                <c:pt idx="69723">
                  <c:v>969</c:v>
                </c:pt>
                <c:pt idx="69724">
                  <c:v>968</c:v>
                </c:pt>
                <c:pt idx="69725">
                  <c:v>950</c:v>
                </c:pt>
                <c:pt idx="69726">
                  <c:v>893</c:v>
                </c:pt>
                <c:pt idx="69727">
                  <c:v>950</c:v>
                </c:pt>
                <c:pt idx="69728">
                  <c:v>1029</c:v>
                </c:pt>
                <c:pt idx="69729">
                  <c:v>1103</c:v>
                </c:pt>
                <c:pt idx="69730">
                  <c:v>1163</c:v>
                </c:pt>
                <c:pt idx="69731">
                  <c:v>1195</c:v>
                </c:pt>
                <c:pt idx="69732">
                  <c:v>1221</c:v>
                </c:pt>
                <c:pt idx="69733">
                  <c:v>1224</c:v>
                </c:pt>
                <c:pt idx="69734">
                  <c:v>1229</c:v>
                </c:pt>
                <c:pt idx="69735">
                  <c:v>1215</c:v>
                </c:pt>
                <c:pt idx="69736">
                  <c:v>1193</c:v>
                </c:pt>
                <c:pt idx="69737">
                  <c:v>1192</c:v>
                </c:pt>
                <c:pt idx="69738">
                  <c:v>1291</c:v>
                </c:pt>
                <c:pt idx="69739">
                  <c:v>1283</c:v>
                </c:pt>
                <c:pt idx="69740">
                  <c:v>1259</c:v>
                </c:pt>
                <c:pt idx="69741">
                  <c:v>1191</c:v>
                </c:pt>
                <c:pt idx="69742">
                  <c:v>1168</c:v>
                </c:pt>
                <c:pt idx="69743">
                  <c:v>1107</c:v>
                </c:pt>
                <c:pt idx="69744">
                  <c:v>1053</c:v>
                </c:pt>
                <c:pt idx="69745">
                  <c:v>1013</c:v>
                </c:pt>
                <c:pt idx="69746">
                  <c:v>981</c:v>
                </c:pt>
                <c:pt idx="69747">
                  <c:v>965</c:v>
                </c:pt>
                <c:pt idx="69748">
                  <c:v>977</c:v>
                </c:pt>
                <c:pt idx="69749">
                  <c:v>1018</c:v>
                </c:pt>
                <c:pt idx="69750">
                  <c:v>1036</c:v>
                </c:pt>
                <c:pt idx="69751">
                  <c:v>1231</c:v>
                </c:pt>
                <c:pt idx="69752">
                  <c:v>1377</c:v>
                </c:pt>
                <c:pt idx="69753">
                  <c:v>1469</c:v>
                </c:pt>
                <c:pt idx="69754">
                  <c:v>1516</c:v>
                </c:pt>
                <c:pt idx="69755">
                  <c:v>1526</c:v>
                </c:pt>
                <c:pt idx="69756">
                  <c:v>1513</c:v>
                </c:pt>
                <c:pt idx="69757">
                  <c:v>1558</c:v>
                </c:pt>
                <c:pt idx="69758">
                  <c:v>1544</c:v>
                </c:pt>
                <c:pt idx="69759">
                  <c:v>1494</c:v>
                </c:pt>
                <c:pt idx="69760">
                  <c:v>1406</c:v>
                </c:pt>
                <c:pt idx="69761">
                  <c:v>1326</c:v>
                </c:pt>
                <c:pt idx="69762">
                  <c:v>1409</c:v>
                </c:pt>
                <c:pt idx="69763">
                  <c:v>1401</c:v>
                </c:pt>
                <c:pt idx="69764">
                  <c:v>1360</c:v>
                </c:pt>
                <c:pt idx="69765">
                  <c:v>1318</c:v>
                </c:pt>
                <c:pt idx="69766">
                  <c:v>1252</c:v>
                </c:pt>
                <c:pt idx="69767">
                  <c:v>1175</c:v>
                </c:pt>
                <c:pt idx="69768">
                  <c:v>1108</c:v>
                </c:pt>
                <c:pt idx="69769">
                  <c:v>1074</c:v>
                </c:pt>
                <c:pt idx="69770">
                  <c:v>1039</c:v>
                </c:pt>
                <c:pt idx="69771">
                  <c:v>1018</c:v>
                </c:pt>
                <c:pt idx="69772">
                  <c:v>1021</c:v>
                </c:pt>
                <c:pt idx="69773">
                  <c:v>1043</c:v>
                </c:pt>
                <c:pt idx="69774">
                  <c:v>1071</c:v>
                </c:pt>
                <c:pt idx="69775">
                  <c:v>1257</c:v>
                </c:pt>
                <c:pt idx="69776">
                  <c:v>1383</c:v>
                </c:pt>
                <c:pt idx="69777">
                  <c:v>1464</c:v>
                </c:pt>
                <c:pt idx="69778">
                  <c:v>1510</c:v>
                </c:pt>
                <c:pt idx="69779">
                  <c:v>1525</c:v>
                </c:pt>
                <c:pt idx="69780">
                  <c:v>1531</c:v>
                </c:pt>
                <c:pt idx="69781">
                  <c:v>1569</c:v>
                </c:pt>
                <c:pt idx="69782">
                  <c:v>1554</c:v>
                </c:pt>
                <c:pt idx="69783">
                  <c:v>1487</c:v>
                </c:pt>
                <c:pt idx="69784">
                  <c:v>1411</c:v>
                </c:pt>
                <c:pt idx="69785">
                  <c:v>1324</c:v>
                </c:pt>
                <c:pt idx="69786">
                  <c:v>1447</c:v>
                </c:pt>
                <c:pt idx="69787">
                  <c:v>1417</c:v>
                </c:pt>
                <c:pt idx="69788">
                  <c:v>1371</c:v>
                </c:pt>
                <c:pt idx="69789">
                  <c:v>1309</c:v>
                </c:pt>
                <c:pt idx="69790">
                  <c:v>1248</c:v>
                </c:pt>
                <c:pt idx="69791">
                  <c:v>1163</c:v>
                </c:pt>
                <c:pt idx="69792">
                  <c:v>1086</c:v>
                </c:pt>
                <c:pt idx="69793">
                  <c:v>1059</c:v>
                </c:pt>
                <c:pt idx="69794">
                  <c:v>1031</c:v>
                </c:pt>
                <c:pt idx="69795">
                  <c:v>998</c:v>
                </c:pt>
                <c:pt idx="69796">
                  <c:v>996</c:v>
                </c:pt>
                <c:pt idx="69797">
                  <c:v>1012</c:v>
                </c:pt>
                <c:pt idx="69798">
                  <c:v>1039</c:v>
                </c:pt>
                <c:pt idx="69799">
                  <c:v>1201</c:v>
                </c:pt>
                <c:pt idx="69800">
                  <c:v>1366</c:v>
                </c:pt>
                <c:pt idx="69801">
                  <c:v>1443</c:v>
                </c:pt>
                <c:pt idx="69802">
                  <c:v>1502</c:v>
                </c:pt>
                <c:pt idx="69803">
                  <c:v>1522</c:v>
                </c:pt>
                <c:pt idx="69804">
                  <c:v>1523</c:v>
                </c:pt>
                <c:pt idx="69805">
                  <c:v>1537</c:v>
                </c:pt>
                <c:pt idx="69806">
                  <c:v>1552</c:v>
                </c:pt>
                <c:pt idx="69807">
                  <c:v>1480</c:v>
                </c:pt>
                <c:pt idx="69808">
                  <c:v>1418</c:v>
                </c:pt>
                <c:pt idx="69809">
                  <c:v>1353</c:v>
                </c:pt>
                <c:pt idx="69810">
                  <c:v>1444</c:v>
                </c:pt>
                <c:pt idx="69811">
                  <c:v>1412</c:v>
                </c:pt>
                <c:pt idx="69812">
                  <c:v>1378</c:v>
                </c:pt>
                <c:pt idx="69813">
                  <c:v>1329</c:v>
                </c:pt>
                <c:pt idx="69814">
                  <c:v>1266</c:v>
                </c:pt>
                <c:pt idx="69815">
                  <c:v>1183</c:v>
                </c:pt>
                <c:pt idx="69816">
                  <c:v>1118</c:v>
                </c:pt>
                <c:pt idx="69817">
                  <c:v>1078</c:v>
                </c:pt>
                <c:pt idx="69818">
                  <c:v>1043</c:v>
                </c:pt>
                <c:pt idx="69819">
                  <c:v>1020</c:v>
                </c:pt>
                <c:pt idx="69820">
                  <c:v>1015</c:v>
                </c:pt>
                <c:pt idx="69821">
                  <c:v>1041</c:v>
                </c:pt>
                <c:pt idx="69822">
                  <c:v>1059</c:v>
                </c:pt>
                <c:pt idx="69823">
                  <c:v>1216</c:v>
                </c:pt>
                <c:pt idx="69824">
                  <c:v>1347</c:v>
                </c:pt>
                <c:pt idx="69825">
                  <c:v>1441</c:v>
                </c:pt>
                <c:pt idx="69826">
                  <c:v>1501</c:v>
                </c:pt>
                <c:pt idx="69827">
                  <c:v>1508</c:v>
                </c:pt>
                <c:pt idx="69828">
                  <c:v>1510</c:v>
                </c:pt>
                <c:pt idx="69829">
                  <c:v>1521</c:v>
                </c:pt>
                <c:pt idx="69830">
                  <c:v>1507</c:v>
                </c:pt>
                <c:pt idx="69831">
                  <c:v>1456</c:v>
                </c:pt>
                <c:pt idx="69832">
                  <c:v>1393</c:v>
                </c:pt>
                <c:pt idx="69833">
                  <c:v>1317</c:v>
                </c:pt>
                <c:pt idx="69834">
                  <c:v>1410</c:v>
                </c:pt>
                <c:pt idx="69835">
                  <c:v>1393</c:v>
                </c:pt>
                <c:pt idx="69836">
                  <c:v>1337</c:v>
                </c:pt>
                <c:pt idx="69837">
                  <c:v>1286</c:v>
                </c:pt>
                <c:pt idx="69838">
                  <c:v>1221</c:v>
                </c:pt>
                <c:pt idx="69839">
                  <c:v>1137</c:v>
                </c:pt>
                <c:pt idx="69840">
                  <c:v>1082</c:v>
                </c:pt>
                <c:pt idx="69841">
                  <c:v>1045</c:v>
                </c:pt>
                <c:pt idx="69842">
                  <c:v>1024</c:v>
                </c:pt>
                <c:pt idx="69843">
                  <c:v>1011</c:v>
                </c:pt>
                <c:pt idx="69844">
                  <c:v>999</c:v>
                </c:pt>
                <c:pt idx="69845">
                  <c:v>1018</c:v>
                </c:pt>
                <c:pt idx="69846">
                  <c:v>1028</c:v>
                </c:pt>
                <c:pt idx="69847">
                  <c:v>1202</c:v>
                </c:pt>
                <c:pt idx="69848">
                  <c:v>1352</c:v>
                </c:pt>
                <c:pt idx="69849">
                  <c:v>1438</c:v>
                </c:pt>
                <c:pt idx="69850">
                  <c:v>1487</c:v>
                </c:pt>
                <c:pt idx="69851">
                  <c:v>1503</c:v>
                </c:pt>
                <c:pt idx="69852">
                  <c:v>1513</c:v>
                </c:pt>
                <c:pt idx="69853">
                  <c:v>1521</c:v>
                </c:pt>
                <c:pt idx="69854">
                  <c:v>1497</c:v>
                </c:pt>
                <c:pt idx="69855">
                  <c:v>1460</c:v>
                </c:pt>
                <c:pt idx="69856">
                  <c:v>1368</c:v>
                </c:pt>
                <c:pt idx="69857">
                  <c:v>1301</c:v>
                </c:pt>
                <c:pt idx="69858">
                  <c:v>1388</c:v>
                </c:pt>
                <c:pt idx="69859">
                  <c:v>1375</c:v>
                </c:pt>
                <c:pt idx="69860">
                  <c:v>1334</c:v>
                </c:pt>
                <c:pt idx="69861">
                  <c:v>1269</c:v>
                </c:pt>
                <c:pt idx="69862">
                  <c:v>1215</c:v>
                </c:pt>
                <c:pt idx="69863">
                  <c:v>1160</c:v>
                </c:pt>
                <c:pt idx="69864">
                  <c:v>1097</c:v>
                </c:pt>
                <c:pt idx="69865">
                  <c:v>1061</c:v>
                </c:pt>
                <c:pt idx="69866">
                  <c:v>1018</c:v>
                </c:pt>
                <c:pt idx="69867">
                  <c:v>990</c:v>
                </c:pt>
                <c:pt idx="69868">
                  <c:v>985</c:v>
                </c:pt>
                <c:pt idx="69869">
                  <c:v>987</c:v>
                </c:pt>
                <c:pt idx="69870">
                  <c:v>966</c:v>
                </c:pt>
                <c:pt idx="69871">
                  <c:v>1086</c:v>
                </c:pt>
                <c:pt idx="69872">
                  <c:v>1207</c:v>
                </c:pt>
                <c:pt idx="69873">
                  <c:v>1260</c:v>
                </c:pt>
                <c:pt idx="69874">
                  <c:v>1309</c:v>
                </c:pt>
                <c:pt idx="69875">
                  <c:v>1313</c:v>
                </c:pt>
                <c:pt idx="69876">
                  <c:v>1305</c:v>
                </c:pt>
                <c:pt idx="69877">
                  <c:v>1295</c:v>
                </c:pt>
                <c:pt idx="69878">
                  <c:v>1288</c:v>
                </c:pt>
                <c:pt idx="69879">
                  <c:v>1256</c:v>
                </c:pt>
                <c:pt idx="69880">
                  <c:v>1228</c:v>
                </c:pt>
                <c:pt idx="69881">
                  <c:v>1223</c:v>
                </c:pt>
                <c:pt idx="69882">
                  <c:v>1347</c:v>
                </c:pt>
                <c:pt idx="69883">
                  <c:v>1329</c:v>
                </c:pt>
                <c:pt idx="69884">
                  <c:v>1304</c:v>
                </c:pt>
                <c:pt idx="69885">
                  <c:v>1257</c:v>
                </c:pt>
                <c:pt idx="69886">
                  <c:v>1207</c:v>
                </c:pt>
                <c:pt idx="69887">
                  <c:v>1156</c:v>
                </c:pt>
                <c:pt idx="69888">
                  <c:v>1092</c:v>
                </c:pt>
                <c:pt idx="69889">
                  <c:v>1050</c:v>
                </c:pt>
                <c:pt idx="69890">
                  <c:v>1002</c:v>
                </c:pt>
                <c:pt idx="69891">
                  <c:v>988</c:v>
                </c:pt>
                <c:pt idx="69892">
                  <c:v>968</c:v>
                </c:pt>
                <c:pt idx="69893">
                  <c:v>957</c:v>
                </c:pt>
                <c:pt idx="69894">
                  <c:v>890</c:v>
                </c:pt>
                <c:pt idx="69895">
                  <c:v>967</c:v>
                </c:pt>
                <c:pt idx="69896">
                  <c:v>1042</c:v>
                </c:pt>
                <c:pt idx="69897">
                  <c:v>1113</c:v>
                </c:pt>
                <c:pt idx="69898">
                  <c:v>1156</c:v>
                </c:pt>
                <c:pt idx="69899">
                  <c:v>1180</c:v>
                </c:pt>
                <c:pt idx="69900">
                  <c:v>1189</c:v>
                </c:pt>
                <c:pt idx="69901">
                  <c:v>1200</c:v>
                </c:pt>
                <c:pt idx="69902">
                  <c:v>1211</c:v>
                </c:pt>
                <c:pt idx="69903">
                  <c:v>1218</c:v>
                </c:pt>
                <c:pt idx="69904">
                  <c:v>1203</c:v>
                </c:pt>
                <c:pt idx="69905">
                  <c:v>1197</c:v>
                </c:pt>
                <c:pt idx="69906">
                  <c:v>1317</c:v>
                </c:pt>
                <c:pt idx="69907">
                  <c:v>1282</c:v>
                </c:pt>
                <c:pt idx="69908">
                  <c:v>1249</c:v>
                </c:pt>
                <c:pt idx="69909">
                  <c:v>1197</c:v>
                </c:pt>
                <c:pt idx="69910">
                  <c:v>1149</c:v>
                </c:pt>
                <c:pt idx="69911">
                  <c:v>1109</c:v>
                </c:pt>
                <c:pt idx="69912">
                  <c:v>1068</c:v>
                </c:pt>
                <c:pt idx="69913">
                  <c:v>1063</c:v>
                </c:pt>
                <c:pt idx="69914">
                  <c:v>1021</c:v>
                </c:pt>
                <c:pt idx="69915">
                  <c:v>1002</c:v>
                </c:pt>
                <c:pt idx="69916">
                  <c:v>984</c:v>
                </c:pt>
                <c:pt idx="69917">
                  <c:v>971</c:v>
                </c:pt>
                <c:pt idx="69918">
                  <c:v>909</c:v>
                </c:pt>
                <c:pt idx="69919">
                  <c:v>929</c:v>
                </c:pt>
                <c:pt idx="69920">
                  <c:v>974</c:v>
                </c:pt>
                <c:pt idx="69921">
                  <c:v>1010</c:v>
                </c:pt>
                <c:pt idx="69922">
                  <c:v>1036</c:v>
                </c:pt>
                <c:pt idx="69923">
                  <c:v>1054</c:v>
                </c:pt>
                <c:pt idx="69924">
                  <c:v>1055</c:v>
                </c:pt>
                <c:pt idx="69925">
                  <c:v>1079</c:v>
                </c:pt>
                <c:pt idx="69926">
                  <c:v>1061</c:v>
                </c:pt>
                <c:pt idx="69927">
                  <c:v>1031</c:v>
                </c:pt>
                <c:pt idx="69928">
                  <c:v>1005</c:v>
                </c:pt>
                <c:pt idx="69929">
                  <c:v>1013</c:v>
                </c:pt>
                <c:pt idx="69930">
                  <c:v>1133</c:v>
                </c:pt>
                <c:pt idx="69931">
                  <c:v>1159</c:v>
                </c:pt>
                <c:pt idx="69932">
                  <c:v>1171</c:v>
                </c:pt>
                <c:pt idx="69933">
                  <c:v>1151</c:v>
                </c:pt>
                <c:pt idx="69934">
                  <c:v>1122</c:v>
                </c:pt>
                <c:pt idx="69935">
                  <c:v>1086</c:v>
                </c:pt>
                <c:pt idx="69936">
                  <c:v>1042</c:v>
                </c:pt>
                <c:pt idx="69937">
                  <c:v>1009</c:v>
                </c:pt>
                <c:pt idx="69938">
                  <c:v>982</c:v>
                </c:pt>
                <c:pt idx="69939">
                  <c:v>962</c:v>
                </c:pt>
                <c:pt idx="69940">
                  <c:v>964</c:v>
                </c:pt>
                <c:pt idx="69941">
                  <c:v>1005</c:v>
                </c:pt>
                <c:pt idx="69942">
                  <c:v>1016</c:v>
                </c:pt>
                <c:pt idx="69943">
                  <c:v>1201</c:v>
                </c:pt>
                <c:pt idx="69944">
                  <c:v>1354</c:v>
                </c:pt>
                <c:pt idx="69945">
                  <c:v>1420</c:v>
                </c:pt>
                <c:pt idx="69946">
                  <c:v>1474</c:v>
                </c:pt>
                <c:pt idx="69947">
                  <c:v>1482</c:v>
                </c:pt>
                <c:pt idx="69948">
                  <c:v>1484</c:v>
                </c:pt>
                <c:pt idx="69949">
                  <c:v>1510</c:v>
                </c:pt>
                <c:pt idx="69950">
                  <c:v>1511</c:v>
                </c:pt>
                <c:pt idx="69951">
                  <c:v>1437</c:v>
                </c:pt>
                <c:pt idx="69952">
                  <c:v>1353</c:v>
                </c:pt>
                <c:pt idx="69953">
                  <c:v>1275</c:v>
                </c:pt>
                <c:pt idx="69954">
                  <c:v>1373</c:v>
                </c:pt>
                <c:pt idx="69955">
                  <c:v>1347</c:v>
                </c:pt>
                <c:pt idx="69956">
                  <c:v>1304</c:v>
                </c:pt>
                <c:pt idx="69957">
                  <c:v>1246</c:v>
                </c:pt>
                <c:pt idx="69958">
                  <c:v>1190</c:v>
                </c:pt>
                <c:pt idx="69959">
                  <c:v>1117</c:v>
                </c:pt>
                <c:pt idx="69960">
                  <c:v>1074</c:v>
                </c:pt>
                <c:pt idx="69961">
                  <c:v>1021</c:v>
                </c:pt>
                <c:pt idx="69962">
                  <c:v>986</c:v>
                </c:pt>
                <c:pt idx="69963">
                  <c:v>972</c:v>
                </c:pt>
                <c:pt idx="69964">
                  <c:v>975</c:v>
                </c:pt>
                <c:pt idx="69965">
                  <c:v>999</c:v>
                </c:pt>
                <c:pt idx="69966">
                  <c:v>1021</c:v>
                </c:pt>
                <c:pt idx="69967">
                  <c:v>1196</c:v>
                </c:pt>
                <c:pt idx="69968">
                  <c:v>1342</c:v>
                </c:pt>
                <c:pt idx="69969">
                  <c:v>1404</c:v>
                </c:pt>
                <c:pt idx="69970">
                  <c:v>1471</c:v>
                </c:pt>
                <c:pt idx="69971">
                  <c:v>1453</c:v>
                </c:pt>
                <c:pt idx="69972">
                  <c:v>1463</c:v>
                </c:pt>
                <c:pt idx="69973">
                  <c:v>1494</c:v>
                </c:pt>
                <c:pt idx="69974">
                  <c:v>1490</c:v>
                </c:pt>
                <c:pt idx="69975">
                  <c:v>1433</c:v>
                </c:pt>
                <c:pt idx="69976">
                  <c:v>1348</c:v>
                </c:pt>
                <c:pt idx="69977">
                  <c:v>1267</c:v>
                </c:pt>
                <c:pt idx="69978">
                  <c:v>1365</c:v>
                </c:pt>
                <c:pt idx="69979">
                  <c:v>1332</c:v>
                </c:pt>
                <c:pt idx="69980">
                  <c:v>1290</c:v>
                </c:pt>
                <c:pt idx="69981">
                  <c:v>1241</c:v>
                </c:pt>
                <c:pt idx="69982">
                  <c:v>1180</c:v>
                </c:pt>
                <c:pt idx="69983">
                  <c:v>1122</c:v>
                </c:pt>
                <c:pt idx="69984">
                  <c:v>1065</c:v>
                </c:pt>
                <c:pt idx="69985">
                  <c:v>1023</c:v>
                </c:pt>
                <c:pt idx="69986">
                  <c:v>992</c:v>
                </c:pt>
                <c:pt idx="69987">
                  <c:v>968</c:v>
                </c:pt>
                <c:pt idx="69988">
                  <c:v>967</c:v>
                </c:pt>
                <c:pt idx="69989">
                  <c:v>992</c:v>
                </c:pt>
                <c:pt idx="69990">
                  <c:v>997</c:v>
                </c:pt>
                <c:pt idx="69991">
                  <c:v>1192</c:v>
                </c:pt>
                <c:pt idx="69992">
                  <c:v>1330</c:v>
                </c:pt>
                <c:pt idx="69993">
                  <c:v>1421</c:v>
                </c:pt>
                <c:pt idx="69994">
                  <c:v>1473</c:v>
                </c:pt>
                <c:pt idx="69995">
                  <c:v>1471</c:v>
                </c:pt>
                <c:pt idx="69996">
                  <c:v>1467</c:v>
                </c:pt>
                <c:pt idx="69997">
                  <c:v>1473</c:v>
                </c:pt>
                <c:pt idx="69998">
                  <c:v>1439</c:v>
                </c:pt>
                <c:pt idx="69999">
                  <c:v>1345</c:v>
                </c:pt>
                <c:pt idx="70000">
                  <c:v>1297</c:v>
                </c:pt>
                <c:pt idx="70001">
                  <c:v>1262</c:v>
                </c:pt>
                <c:pt idx="70002">
                  <c:v>1358</c:v>
                </c:pt>
                <c:pt idx="70003">
                  <c:v>1332</c:v>
                </c:pt>
                <c:pt idx="70004">
                  <c:v>1289</c:v>
                </c:pt>
                <c:pt idx="70005">
                  <c:v>1244</c:v>
                </c:pt>
                <c:pt idx="70006">
                  <c:v>1171</c:v>
                </c:pt>
                <c:pt idx="70007">
                  <c:v>1111</c:v>
                </c:pt>
                <c:pt idx="70008">
                  <c:v>1052</c:v>
                </c:pt>
                <c:pt idx="70009">
                  <c:v>1016</c:v>
                </c:pt>
                <c:pt idx="70010">
                  <c:v>980</c:v>
                </c:pt>
                <c:pt idx="70011">
                  <c:v>963</c:v>
                </c:pt>
                <c:pt idx="70012">
                  <c:v>961</c:v>
                </c:pt>
                <c:pt idx="70013">
                  <c:v>987</c:v>
                </c:pt>
                <c:pt idx="70014">
                  <c:v>1001</c:v>
                </c:pt>
                <c:pt idx="70015">
                  <c:v>1161</c:v>
                </c:pt>
                <c:pt idx="70016">
                  <c:v>1295</c:v>
                </c:pt>
                <c:pt idx="70017">
                  <c:v>1378</c:v>
                </c:pt>
                <c:pt idx="70018">
                  <c:v>1405</c:v>
                </c:pt>
                <c:pt idx="70019">
                  <c:v>1412</c:v>
                </c:pt>
                <c:pt idx="70020">
                  <c:v>1419</c:v>
                </c:pt>
                <c:pt idx="70021">
                  <c:v>1419</c:v>
                </c:pt>
                <c:pt idx="70022">
                  <c:v>1381</c:v>
                </c:pt>
                <c:pt idx="70023">
                  <c:v>1306</c:v>
                </c:pt>
                <c:pt idx="70024">
                  <c:v>1244</c:v>
                </c:pt>
                <c:pt idx="70025">
                  <c:v>1229</c:v>
                </c:pt>
                <c:pt idx="70026">
                  <c:v>1341</c:v>
                </c:pt>
                <c:pt idx="70027">
                  <c:v>1323</c:v>
                </c:pt>
                <c:pt idx="70028">
                  <c:v>1287</c:v>
                </c:pt>
                <c:pt idx="70029">
                  <c:v>1231</c:v>
                </c:pt>
                <c:pt idx="70030">
                  <c:v>1180</c:v>
                </c:pt>
                <c:pt idx="70031">
                  <c:v>1108</c:v>
                </c:pt>
                <c:pt idx="70032">
                  <c:v>1060</c:v>
                </c:pt>
                <c:pt idx="70033">
                  <c:v>1021</c:v>
                </c:pt>
                <c:pt idx="70034">
                  <c:v>991</c:v>
                </c:pt>
                <c:pt idx="70035">
                  <c:v>975</c:v>
                </c:pt>
                <c:pt idx="70036">
                  <c:v>971</c:v>
                </c:pt>
                <c:pt idx="70037">
                  <c:v>982</c:v>
                </c:pt>
                <c:pt idx="70038">
                  <c:v>959</c:v>
                </c:pt>
                <c:pt idx="70039">
                  <c:v>1042</c:v>
                </c:pt>
                <c:pt idx="70040">
                  <c:v>1138</c:v>
                </c:pt>
                <c:pt idx="70041">
                  <c:v>1209</c:v>
                </c:pt>
                <c:pt idx="70042">
                  <c:v>1244</c:v>
                </c:pt>
                <c:pt idx="70043">
                  <c:v>1232</c:v>
                </c:pt>
                <c:pt idx="70044">
                  <c:v>1214</c:v>
                </c:pt>
                <c:pt idx="70045">
                  <c:v>1197</c:v>
                </c:pt>
                <c:pt idx="70046">
                  <c:v>1182</c:v>
                </c:pt>
                <c:pt idx="70047">
                  <c:v>1145</c:v>
                </c:pt>
                <c:pt idx="70048">
                  <c:v>1120</c:v>
                </c:pt>
                <c:pt idx="70049">
                  <c:v>1141</c:v>
                </c:pt>
                <c:pt idx="70050">
                  <c:v>1227</c:v>
                </c:pt>
                <c:pt idx="70051">
                  <c:v>1218</c:v>
                </c:pt>
                <c:pt idx="70052">
                  <c:v>1197</c:v>
                </c:pt>
                <c:pt idx="70053">
                  <c:v>1164</c:v>
                </c:pt>
                <c:pt idx="70054">
                  <c:v>1103</c:v>
                </c:pt>
                <c:pt idx="70055">
                  <c:v>1047</c:v>
                </c:pt>
                <c:pt idx="70056">
                  <c:v>986</c:v>
                </c:pt>
                <c:pt idx="70057">
                  <c:v>955</c:v>
                </c:pt>
                <c:pt idx="70058">
                  <c:v>926</c:v>
                </c:pt>
                <c:pt idx="70059">
                  <c:v>900</c:v>
                </c:pt>
                <c:pt idx="70060">
                  <c:v>896</c:v>
                </c:pt>
                <c:pt idx="70061">
                  <c:v>896</c:v>
                </c:pt>
                <c:pt idx="70062">
                  <c:v>849</c:v>
                </c:pt>
                <c:pt idx="70063">
                  <c:v>897</c:v>
                </c:pt>
                <c:pt idx="70064">
                  <c:v>974</c:v>
                </c:pt>
                <c:pt idx="70065">
                  <c:v>1042</c:v>
                </c:pt>
                <c:pt idx="70066">
                  <c:v>1071</c:v>
                </c:pt>
                <c:pt idx="70067">
                  <c:v>1083</c:v>
                </c:pt>
                <c:pt idx="70068">
                  <c:v>1112</c:v>
                </c:pt>
                <c:pt idx="70069">
                  <c:v>1084</c:v>
                </c:pt>
                <c:pt idx="70070">
                  <c:v>1089</c:v>
                </c:pt>
                <c:pt idx="70071">
                  <c:v>1073</c:v>
                </c:pt>
                <c:pt idx="70072">
                  <c:v>1072</c:v>
                </c:pt>
                <c:pt idx="70073">
                  <c:v>1092</c:v>
                </c:pt>
                <c:pt idx="70074">
                  <c:v>1210</c:v>
                </c:pt>
                <c:pt idx="70075">
                  <c:v>1189</c:v>
                </c:pt>
                <c:pt idx="70076">
                  <c:v>1148</c:v>
                </c:pt>
                <c:pt idx="70077">
                  <c:v>1095</c:v>
                </c:pt>
                <c:pt idx="70078">
                  <c:v>1049</c:v>
                </c:pt>
                <c:pt idx="70079">
                  <c:v>1001</c:v>
                </c:pt>
                <c:pt idx="70080">
                  <c:v>956</c:v>
                </c:pt>
                <c:pt idx="70081">
                  <c:v>941</c:v>
                </c:pt>
                <c:pt idx="70082">
                  <c:v>921</c:v>
                </c:pt>
                <c:pt idx="70083">
                  <c:v>906</c:v>
                </c:pt>
                <c:pt idx="70084">
                  <c:v>885</c:v>
                </c:pt>
                <c:pt idx="70085">
                  <c:v>876</c:v>
                </c:pt>
                <c:pt idx="70086">
                  <c:v>826</c:v>
                </c:pt>
                <c:pt idx="70087">
                  <c:v>849</c:v>
                </c:pt>
                <c:pt idx="70088">
                  <c:v>899</c:v>
                </c:pt>
                <c:pt idx="70089">
                  <c:v>937</c:v>
                </c:pt>
                <c:pt idx="70090">
                  <c:v>957</c:v>
                </c:pt>
                <c:pt idx="70091">
                  <c:v>961</c:v>
                </c:pt>
                <c:pt idx="70092">
                  <c:v>966</c:v>
                </c:pt>
                <c:pt idx="70093">
                  <c:v>978</c:v>
                </c:pt>
                <c:pt idx="70094">
                  <c:v>963</c:v>
                </c:pt>
                <c:pt idx="70095">
                  <c:v>958</c:v>
                </c:pt>
                <c:pt idx="70096">
                  <c:v>939</c:v>
                </c:pt>
                <c:pt idx="70097">
                  <c:v>948</c:v>
                </c:pt>
                <c:pt idx="70098">
                  <c:v>1079</c:v>
                </c:pt>
                <c:pt idx="70099">
                  <c:v>1106</c:v>
                </c:pt>
                <c:pt idx="70100">
                  <c:v>1112</c:v>
                </c:pt>
                <c:pt idx="70101">
                  <c:v>1084</c:v>
                </c:pt>
                <c:pt idx="70102">
                  <c:v>1050</c:v>
                </c:pt>
                <c:pt idx="70103">
                  <c:v>1003</c:v>
                </c:pt>
                <c:pt idx="70104">
                  <c:v>956</c:v>
                </c:pt>
                <c:pt idx="70105">
                  <c:v>940</c:v>
                </c:pt>
                <c:pt idx="70106">
                  <c:v>924</c:v>
                </c:pt>
                <c:pt idx="70107">
                  <c:v>907</c:v>
                </c:pt>
                <c:pt idx="70108">
                  <c:v>912</c:v>
                </c:pt>
                <c:pt idx="70109">
                  <c:v>947</c:v>
                </c:pt>
                <c:pt idx="70110">
                  <c:v>970</c:v>
                </c:pt>
                <c:pt idx="70111">
                  <c:v>1121</c:v>
                </c:pt>
                <c:pt idx="70112">
                  <c:v>1263</c:v>
                </c:pt>
                <c:pt idx="70113">
                  <c:v>1342</c:v>
                </c:pt>
                <c:pt idx="70114">
                  <c:v>1407</c:v>
                </c:pt>
                <c:pt idx="70115">
                  <c:v>1400</c:v>
                </c:pt>
                <c:pt idx="70116">
                  <c:v>1411</c:v>
                </c:pt>
                <c:pt idx="70117">
                  <c:v>1417</c:v>
                </c:pt>
                <c:pt idx="70118">
                  <c:v>1363</c:v>
                </c:pt>
                <c:pt idx="70119">
                  <c:v>1325</c:v>
                </c:pt>
                <c:pt idx="70120">
                  <c:v>1243</c:v>
                </c:pt>
                <c:pt idx="70121">
                  <c:v>1206</c:v>
                </c:pt>
                <c:pt idx="70122">
                  <c:v>1304</c:v>
                </c:pt>
                <c:pt idx="70123">
                  <c:v>1269</c:v>
                </c:pt>
                <c:pt idx="70124">
                  <c:v>1230</c:v>
                </c:pt>
                <c:pt idx="70125">
                  <c:v>1171</c:v>
                </c:pt>
                <c:pt idx="70126">
                  <c:v>1107</c:v>
                </c:pt>
                <c:pt idx="70127">
                  <c:v>1034</c:v>
                </c:pt>
                <c:pt idx="70128">
                  <c:v>994</c:v>
                </c:pt>
                <c:pt idx="70129">
                  <c:v>968</c:v>
                </c:pt>
                <c:pt idx="70130">
                  <c:v>942</c:v>
                </c:pt>
                <c:pt idx="70131">
                  <c:v>934</c:v>
                </c:pt>
                <c:pt idx="70132">
                  <c:v>942</c:v>
                </c:pt>
                <c:pt idx="70133">
                  <c:v>941</c:v>
                </c:pt>
                <c:pt idx="70134">
                  <c:v>985</c:v>
                </c:pt>
                <c:pt idx="70135">
                  <c:v>1161</c:v>
                </c:pt>
                <c:pt idx="70136">
                  <c:v>1271</c:v>
                </c:pt>
                <c:pt idx="70137">
                  <c:v>1341</c:v>
                </c:pt>
                <c:pt idx="70138">
                  <c:v>1411</c:v>
                </c:pt>
                <c:pt idx="70139">
                  <c:v>1407</c:v>
                </c:pt>
                <c:pt idx="70140">
                  <c:v>1427</c:v>
                </c:pt>
                <c:pt idx="70141">
                  <c:v>1441</c:v>
                </c:pt>
                <c:pt idx="70142">
                  <c:v>1429</c:v>
                </c:pt>
                <c:pt idx="70143">
                  <c:v>1371</c:v>
                </c:pt>
                <c:pt idx="70144">
                  <c:v>1279</c:v>
                </c:pt>
                <c:pt idx="70145">
                  <c:v>1237</c:v>
                </c:pt>
                <c:pt idx="70146">
                  <c:v>1326</c:v>
                </c:pt>
                <c:pt idx="70147">
                  <c:v>1294</c:v>
                </c:pt>
                <c:pt idx="70148">
                  <c:v>1261</c:v>
                </c:pt>
                <c:pt idx="70149">
                  <c:v>1202</c:v>
                </c:pt>
                <c:pt idx="70150">
                  <c:v>1138</c:v>
                </c:pt>
                <c:pt idx="70151">
                  <c:v>1081</c:v>
                </c:pt>
                <c:pt idx="70152">
                  <c:v>1035</c:v>
                </c:pt>
                <c:pt idx="70153">
                  <c:v>970</c:v>
                </c:pt>
                <c:pt idx="70154">
                  <c:v>974</c:v>
                </c:pt>
                <c:pt idx="70155">
                  <c:v>960</c:v>
                </c:pt>
                <c:pt idx="70156">
                  <c:v>959</c:v>
                </c:pt>
                <c:pt idx="70157">
                  <c:v>991</c:v>
                </c:pt>
                <c:pt idx="70158">
                  <c:v>1012</c:v>
                </c:pt>
                <c:pt idx="70159">
                  <c:v>1177</c:v>
                </c:pt>
                <c:pt idx="70160">
                  <c:v>1272</c:v>
                </c:pt>
                <c:pt idx="70161">
                  <c:v>1327</c:v>
                </c:pt>
                <c:pt idx="70162">
                  <c:v>1362</c:v>
                </c:pt>
                <c:pt idx="70163">
                  <c:v>1349</c:v>
                </c:pt>
                <c:pt idx="70164">
                  <c:v>1350</c:v>
                </c:pt>
                <c:pt idx="70165">
                  <c:v>1353</c:v>
                </c:pt>
                <c:pt idx="70166">
                  <c:v>1335</c:v>
                </c:pt>
                <c:pt idx="70167">
                  <c:v>1287</c:v>
                </c:pt>
                <c:pt idx="70168">
                  <c:v>1211</c:v>
                </c:pt>
                <c:pt idx="70169">
                  <c:v>1159</c:v>
                </c:pt>
                <c:pt idx="70170">
                  <c:v>1224</c:v>
                </c:pt>
                <c:pt idx="70171">
                  <c:v>1202</c:v>
                </c:pt>
                <c:pt idx="70172">
                  <c:v>1150</c:v>
                </c:pt>
                <c:pt idx="70173">
                  <c:v>1089</c:v>
                </c:pt>
                <c:pt idx="70174">
                  <c:v>1033</c:v>
                </c:pt>
                <c:pt idx="70175">
                  <c:v>973</c:v>
                </c:pt>
                <c:pt idx="70176">
                  <c:v>926</c:v>
                </c:pt>
                <c:pt idx="70177">
                  <c:v>903</c:v>
                </c:pt>
                <c:pt idx="70178">
                  <c:v>874</c:v>
                </c:pt>
                <c:pt idx="70179">
                  <c:v>858</c:v>
                </c:pt>
                <c:pt idx="70180">
                  <c:v>870</c:v>
                </c:pt>
                <c:pt idx="70181">
                  <c:v>897</c:v>
                </c:pt>
                <c:pt idx="70182">
                  <c:v>927</c:v>
                </c:pt>
                <c:pt idx="70183">
                  <c:v>1066</c:v>
                </c:pt>
                <c:pt idx="70184">
                  <c:v>1188</c:v>
                </c:pt>
                <c:pt idx="70185">
                  <c:v>1264</c:v>
                </c:pt>
                <c:pt idx="70186">
                  <c:v>1303</c:v>
                </c:pt>
                <c:pt idx="70187">
                  <c:v>1327</c:v>
                </c:pt>
                <c:pt idx="70188">
                  <c:v>1328</c:v>
                </c:pt>
                <c:pt idx="70189">
                  <c:v>1355</c:v>
                </c:pt>
                <c:pt idx="70190">
                  <c:v>1358</c:v>
                </c:pt>
                <c:pt idx="70191">
                  <c:v>1302</c:v>
                </c:pt>
                <c:pt idx="70192">
                  <c:v>1214</c:v>
                </c:pt>
                <c:pt idx="70193">
                  <c:v>1146</c:v>
                </c:pt>
                <c:pt idx="70194">
                  <c:v>1237</c:v>
                </c:pt>
                <c:pt idx="70195">
                  <c:v>1198</c:v>
                </c:pt>
                <c:pt idx="70196">
                  <c:v>1167</c:v>
                </c:pt>
                <c:pt idx="70197">
                  <c:v>1108</c:v>
                </c:pt>
                <c:pt idx="70198">
                  <c:v>1064</c:v>
                </c:pt>
                <c:pt idx="70199">
                  <c:v>993</c:v>
                </c:pt>
                <c:pt idx="70200">
                  <c:v>950</c:v>
                </c:pt>
                <c:pt idx="70201">
                  <c:v>914</c:v>
                </c:pt>
                <c:pt idx="70202">
                  <c:v>892</c:v>
                </c:pt>
                <c:pt idx="70203">
                  <c:v>877</c:v>
                </c:pt>
                <c:pt idx="70204">
                  <c:v>878</c:v>
                </c:pt>
                <c:pt idx="70205">
                  <c:v>891</c:v>
                </c:pt>
                <c:pt idx="70206">
                  <c:v>874</c:v>
                </c:pt>
                <c:pt idx="70207">
                  <c:v>974</c:v>
                </c:pt>
                <c:pt idx="70208">
                  <c:v>1113</c:v>
                </c:pt>
                <c:pt idx="70209">
                  <c:v>1194</c:v>
                </c:pt>
                <c:pt idx="70210">
                  <c:v>1255</c:v>
                </c:pt>
                <c:pt idx="70211">
                  <c:v>1258</c:v>
                </c:pt>
                <c:pt idx="70212">
                  <c:v>1234</c:v>
                </c:pt>
                <c:pt idx="70213">
                  <c:v>1204</c:v>
                </c:pt>
                <c:pt idx="70214">
                  <c:v>1166</c:v>
                </c:pt>
                <c:pt idx="70215">
                  <c:v>1160</c:v>
                </c:pt>
                <c:pt idx="70216">
                  <c:v>1145</c:v>
                </c:pt>
                <c:pt idx="70217">
                  <c:v>1124</c:v>
                </c:pt>
                <c:pt idx="70218">
                  <c:v>1227</c:v>
                </c:pt>
                <c:pt idx="70219">
                  <c:v>1202</c:v>
                </c:pt>
                <c:pt idx="70220">
                  <c:v>1164</c:v>
                </c:pt>
                <c:pt idx="70221">
                  <c:v>1114</c:v>
                </c:pt>
                <c:pt idx="70222">
                  <c:v>1075</c:v>
                </c:pt>
                <c:pt idx="70223">
                  <c:v>1029</c:v>
                </c:pt>
                <c:pt idx="70224">
                  <c:v>979</c:v>
                </c:pt>
                <c:pt idx="70225">
                  <c:v>957</c:v>
                </c:pt>
                <c:pt idx="70226">
                  <c:v>915</c:v>
                </c:pt>
                <c:pt idx="70227">
                  <c:v>898</c:v>
                </c:pt>
                <c:pt idx="70228">
                  <c:v>884</c:v>
                </c:pt>
                <c:pt idx="70229">
                  <c:v>885</c:v>
                </c:pt>
                <c:pt idx="70230">
                  <c:v>841</c:v>
                </c:pt>
                <c:pt idx="70231">
                  <c:v>890</c:v>
                </c:pt>
                <c:pt idx="70232">
                  <c:v>957</c:v>
                </c:pt>
                <c:pt idx="70233">
                  <c:v>1019</c:v>
                </c:pt>
                <c:pt idx="70234">
                  <c:v>1089</c:v>
                </c:pt>
                <c:pt idx="70235">
                  <c:v>1108</c:v>
                </c:pt>
                <c:pt idx="70236">
                  <c:v>1130</c:v>
                </c:pt>
                <c:pt idx="70237">
                  <c:v>1127</c:v>
                </c:pt>
                <c:pt idx="70238">
                  <c:v>1110</c:v>
                </c:pt>
                <c:pt idx="70239">
                  <c:v>1096</c:v>
                </c:pt>
                <c:pt idx="70240">
                  <c:v>1079</c:v>
                </c:pt>
                <c:pt idx="70241">
                  <c:v>1083</c:v>
                </c:pt>
                <c:pt idx="70242">
                  <c:v>1173</c:v>
                </c:pt>
                <c:pt idx="70243">
                  <c:v>1164</c:v>
                </c:pt>
                <c:pt idx="70244">
                  <c:v>1159</c:v>
                </c:pt>
                <c:pt idx="70245">
                  <c:v>1119</c:v>
                </c:pt>
                <c:pt idx="70246">
                  <c:v>1059</c:v>
                </c:pt>
                <c:pt idx="70247">
                  <c:v>1008</c:v>
                </c:pt>
                <c:pt idx="70248">
                  <c:v>961</c:v>
                </c:pt>
                <c:pt idx="70249">
                  <c:v>925</c:v>
                </c:pt>
                <c:pt idx="70250">
                  <c:v>889</c:v>
                </c:pt>
                <c:pt idx="70251">
                  <c:v>882</c:v>
                </c:pt>
                <c:pt idx="70252">
                  <c:v>887</c:v>
                </c:pt>
                <c:pt idx="70253">
                  <c:v>923</c:v>
                </c:pt>
                <c:pt idx="70254">
                  <c:v>944</c:v>
                </c:pt>
                <c:pt idx="70255">
                  <c:v>1123</c:v>
                </c:pt>
                <c:pt idx="70256">
                  <c:v>1268</c:v>
                </c:pt>
                <c:pt idx="70257">
                  <c:v>1352</c:v>
                </c:pt>
                <c:pt idx="70258">
                  <c:v>1420</c:v>
                </c:pt>
                <c:pt idx="70259">
                  <c:v>1444</c:v>
                </c:pt>
                <c:pt idx="70260">
                  <c:v>1455</c:v>
                </c:pt>
                <c:pt idx="70261">
                  <c:v>1471</c:v>
                </c:pt>
                <c:pt idx="70262">
                  <c:v>1459</c:v>
                </c:pt>
                <c:pt idx="70263">
                  <c:v>1419</c:v>
                </c:pt>
                <c:pt idx="70264">
                  <c:v>1310</c:v>
                </c:pt>
                <c:pt idx="70265">
                  <c:v>1215</c:v>
                </c:pt>
                <c:pt idx="70266">
                  <c:v>1297</c:v>
                </c:pt>
                <c:pt idx="70267">
                  <c:v>1264</c:v>
                </c:pt>
                <c:pt idx="70268">
                  <c:v>1228</c:v>
                </c:pt>
                <c:pt idx="70269">
                  <c:v>1184</c:v>
                </c:pt>
                <c:pt idx="70270">
                  <c:v>1127</c:v>
                </c:pt>
                <c:pt idx="70271">
                  <c:v>1056</c:v>
                </c:pt>
                <c:pt idx="70272">
                  <c:v>1024</c:v>
                </c:pt>
                <c:pt idx="70273">
                  <c:v>974</c:v>
                </c:pt>
                <c:pt idx="70274">
                  <c:v>956</c:v>
                </c:pt>
                <c:pt idx="70275">
                  <c:v>924</c:v>
                </c:pt>
                <c:pt idx="70276">
                  <c:v>900</c:v>
                </c:pt>
                <c:pt idx="70277">
                  <c:v>867</c:v>
                </c:pt>
                <c:pt idx="70278">
                  <c:v>870</c:v>
                </c:pt>
                <c:pt idx="70279">
                  <c:v>916</c:v>
                </c:pt>
                <c:pt idx="70280">
                  <c:v>962</c:v>
                </c:pt>
                <c:pt idx="70281">
                  <c:v>1010</c:v>
                </c:pt>
                <c:pt idx="70282">
                  <c:v>1069</c:v>
                </c:pt>
                <c:pt idx="70283">
                  <c:v>1100</c:v>
                </c:pt>
                <c:pt idx="70284">
                  <c:v>1129</c:v>
                </c:pt>
                <c:pt idx="70285">
                  <c:v>1122</c:v>
                </c:pt>
                <c:pt idx="70286">
                  <c:v>1121</c:v>
                </c:pt>
                <c:pt idx="70287">
                  <c:v>1108</c:v>
                </c:pt>
                <c:pt idx="70288">
                  <c:v>1085</c:v>
                </c:pt>
                <c:pt idx="70289">
                  <c:v>1069</c:v>
                </c:pt>
                <c:pt idx="70290">
                  <c:v>1178</c:v>
                </c:pt>
                <c:pt idx="70291">
                  <c:v>1171</c:v>
                </c:pt>
                <c:pt idx="70292">
                  <c:v>1160</c:v>
                </c:pt>
                <c:pt idx="70293">
                  <c:v>1133</c:v>
                </c:pt>
                <c:pt idx="70294">
                  <c:v>1074</c:v>
                </c:pt>
                <c:pt idx="70295">
                  <c:v>1014</c:v>
                </c:pt>
                <c:pt idx="70296">
                  <c:v>964</c:v>
                </c:pt>
                <c:pt idx="70297">
                  <c:v>936</c:v>
                </c:pt>
                <c:pt idx="70298">
                  <c:v>915</c:v>
                </c:pt>
                <c:pt idx="70299">
                  <c:v>895</c:v>
                </c:pt>
                <c:pt idx="70300">
                  <c:v>902</c:v>
                </c:pt>
                <c:pt idx="70301">
                  <c:v>931</c:v>
                </c:pt>
                <c:pt idx="70302">
                  <c:v>914</c:v>
                </c:pt>
                <c:pt idx="70303">
                  <c:v>1096</c:v>
                </c:pt>
                <c:pt idx="70304">
                  <c:v>1241</c:v>
                </c:pt>
                <c:pt idx="70305">
                  <c:v>1338</c:v>
                </c:pt>
                <c:pt idx="70306">
                  <c:v>1395</c:v>
                </c:pt>
                <c:pt idx="70307">
                  <c:v>1405</c:v>
                </c:pt>
                <c:pt idx="70308">
                  <c:v>1423</c:v>
                </c:pt>
                <c:pt idx="70309">
                  <c:v>1451</c:v>
                </c:pt>
                <c:pt idx="70310">
                  <c:v>1437</c:v>
                </c:pt>
                <c:pt idx="70311">
                  <c:v>1394</c:v>
                </c:pt>
                <c:pt idx="70312">
                  <c:v>1304</c:v>
                </c:pt>
                <c:pt idx="70313">
                  <c:v>1237</c:v>
                </c:pt>
                <c:pt idx="70314">
                  <c:v>1327</c:v>
                </c:pt>
                <c:pt idx="70315">
                  <c:v>1298</c:v>
                </c:pt>
                <c:pt idx="70316">
                  <c:v>1243</c:v>
                </c:pt>
                <c:pt idx="70317">
                  <c:v>1197</c:v>
                </c:pt>
                <c:pt idx="70318">
                  <c:v>1135</c:v>
                </c:pt>
                <c:pt idx="70319">
                  <c:v>1060</c:v>
                </c:pt>
                <c:pt idx="70320">
                  <c:v>1021</c:v>
                </c:pt>
                <c:pt idx="70321">
                  <c:v>983</c:v>
                </c:pt>
                <c:pt idx="70322">
                  <c:v>946</c:v>
                </c:pt>
                <c:pt idx="70323">
                  <c:v>926</c:v>
                </c:pt>
                <c:pt idx="70324">
                  <c:v>923</c:v>
                </c:pt>
                <c:pt idx="70325">
                  <c:v>959</c:v>
                </c:pt>
                <c:pt idx="70326">
                  <c:v>962</c:v>
                </c:pt>
                <c:pt idx="70327">
                  <c:v>1116</c:v>
                </c:pt>
                <c:pt idx="70328">
                  <c:v>1258</c:v>
                </c:pt>
                <c:pt idx="70329">
                  <c:v>1351</c:v>
                </c:pt>
                <c:pt idx="70330">
                  <c:v>1424</c:v>
                </c:pt>
                <c:pt idx="70331">
                  <c:v>1435</c:v>
                </c:pt>
                <c:pt idx="70332">
                  <c:v>1454</c:v>
                </c:pt>
                <c:pt idx="70333">
                  <c:v>1487</c:v>
                </c:pt>
                <c:pt idx="70334">
                  <c:v>1466</c:v>
                </c:pt>
                <c:pt idx="70335">
                  <c:v>1421</c:v>
                </c:pt>
                <c:pt idx="70336">
                  <c:v>1337</c:v>
                </c:pt>
                <c:pt idx="70337">
                  <c:v>1236</c:v>
                </c:pt>
                <c:pt idx="70338">
                  <c:v>1316</c:v>
                </c:pt>
                <c:pt idx="70339">
                  <c:v>1301</c:v>
                </c:pt>
                <c:pt idx="70340">
                  <c:v>1247</c:v>
                </c:pt>
                <c:pt idx="70341">
                  <c:v>1174</c:v>
                </c:pt>
                <c:pt idx="70342">
                  <c:v>1119</c:v>
                </c:pt>
                <c:pt idx="70343">
                  <c:v>1051</c:v>
                </c:pt>
                <c:pt idx="70344">
                  <c:v>1003</c:v>
                </c:pt>
                <c:pt idx="70345">
                  <c:v>947</c:v>
                </c:pt>
                <c:pt idx="70346">
                  <c:v>917</c:v>
                </c:pt>
                <c:pt idx="70347">
                  <c:v>895</c:v>
                </c:pt>
                <c:pt idx="70348">
                  <c:v>907</c:v>
                </c:pt>
                <c:pt idx="70349">
                  <c:v>935</c:v>
                </c:pt>
                <c:pt idx="70350">
                  <c:v>953</c:v>
                </c:pt>
                <c:pt idx="70351">
                  <c:v>1101</c:v>
                </c:pt>
                <c:pt idx="70352">
                  <c:v>1245</c:v>
                </c:pt>
                <c:pt idx="70353">
                  <c:v>1346</c:v>
                </c:pt>
                <c:pt idx="70354">
                  <c:v>1423</c:v>
                </c:pt>
                <c:pt idx="70355">
                  <c:v>1434</c:v>
                </c:pt>
                <c:pt idx="70356">
                  <c:v>1452</c:v>
                </c:pt>
                <c:pt idx="70357">
                  <c:v>1451</c:v>
                </c:pt>
                <c:pt idx="70358">
                  <c:v>1452</c:v>
                </c:pt>
                <c:pt idx="70359">
                  <c:v>1396</c:v>
                </c:pt>
                <c:pt idx="70360">
                  <c:v>1315</c:v>
                </c:pt>
                <c:pt idx="70361">
                  <c:v>1229</c:v>
                </c:pt>
                <c:pt idx="70362">
                  <c:v>1317</c:v>
                </c:pt>
                <c:pt idx="70363">
                  <c:v>1278</c:v>
                </c:pt>
                <c:pt idx="70364">
                  <c:v>1228</c:v>
                </c:pt>
                <c:pt idx="70365">
                  <c:v>1174</c:v>
                </c:pt>
                <c:pt idx="70366">
                  <c:v>1131</c:v>
                </c:pt>
                <c:pt idx="70367">
                  <c:v>1069</c:v>
                </c:pt>
                <c:pt idx="70368">
                  <c:v>1022</c:v>
                </c:pt>
                <c:pt idx="70369">
                  <c:v>986</c:v>
                </c:pt>
                <c:pt idx="70370">
                  <c:v>973</c:v>
                </c:pt>
                <c:pt idx="70371">
                  <c:v>945</c:v>
                </c:pt>
                <c:pt idx="70372">
                  <c:v>935</c:v>
                </c:pt>
                <c:pt idx="70373">
                  <c:v>957</c:v>
                </c:pt>
                <c:pt idx="70374">
                  <c:v>941</c:v>
                </c:pt>
                <c:pt idx="70375">
                  <c:v>1037</c:v>
                </c:pt>
                <c:pt idx="70376">
                  <c:v>1173</c:v>
                </c:pt>
                <c:pt idx="70377">
                  <c:v>1271</c:v>
                </c:pt>
                <c:pt idx="70378">
                  <c:v>1310</c:v>
                </c:pt>
                <c:pt idx="70379">
                  <c:v>1290</c:v>
                </c:pt>
                <c:pt idx="70380">
                  <c:v>1253</c:v>
                </c:pt>
                <c:pt idx="70381">
                  <c:v>1238</c:v>
                </c:pt>
                <c:pt idx="70382">
                  <c:v>1225</c:v>
                </c:pt>
                <c:pt idx="70383">
                  <c:v>1191</c:v>
                </c:pt>
                <c:pt idx="70384">
                  <c:v>1156</c:v>
                </c:pt>
                <c:pt idx="70385">
                  <c:v>1149</c:v>
                </c:pt>
                <c:pt idx="70386">
                  <c:v>1258</c:v>
                </c:pt>
                <c:pt idx="70387">
                  <c:v>1241</c:v>
                </c:pt>
                <c:pt idx="70388">
                  <c:v>1198</c:v>
                </c:pt>
                <c:pt idx="70389">
                  <c:v>1163</c:v>
                </c:pt>
                <c:pt idx="70390">
                  <c:v>1120</c:v>
                </c:pt>
                <c:pt idx="70391">
                  <c:v>1076</c:v>
                </c:pt>
                <c:pt idx="70392">
                  <c:v>1038</c:v>
                </c:pt>
                <c:pt idx="70393">
                  <c:v>1006</c:v>
                </c:pt>
                <c:pt idx="70394">
                  <c:v>973</c:v>
                </c:pt>
                <c:pt idx="70395">
                  <c:v>949</c:v>
                </c:pt>
                <c:pt idx="70396">
                  <c:v>937</c:v>
                </c:pt>
                <c:pt idx="70397">
                  <c:v>947</c:v>
                </c:pt>
                <c:pt idx="70398">
                  <c:v>896</c:v>
                </c:pt>
                <c:pt idx="70399">
                  <c:v>929</c:v>
                </c:pt>
                <c:pt idx="70400">
                  <c:v>991</c:v>
                </c:pt>
                <c:pt idx="70401">
                  <c:v>1065</c:v>
                </c:pt>
                <c:pt idx="70402">
                  <c:v>1118</c:v>
                </c:pt>
                <c:pt idx="70403">
                  <c:v>1148</c:v>
                </c:pt>
                <c:pt idx="70404">
                  <c:v>1147</c:v>
                </c:pt>
                <c:pt idx="70405">
                  <c:v>1116</c:v>
                </c:pt>
                <c:pt idx="70406">
                  <c:v>1105</c:v>
                </c:pt>
                <c:pt idx="70407">
                  <c:v>1089</c:v>
                </c:pt>
                <c:pt idx="70408">
                  <c:v>1064</c:v>
                </c:pt>
                <c:pt idx="70409">
                  <c:v>1063</c:v>
                </c:pt>
                <c:pt idx="70410">
                  <c:v>1162</c:v>
                </c:pt>
                <c:pt idx="70411">
                  <c:v>1177</c:v>
                </c:pt>
                <c:pt idx="70412">
                  <c:v>1157</c:v>
                </c:pt>
                <c:pt idx="70413">
                  <c:v>1133</c:v>
                </c:pt>
                <c:pt idx="70414">
                  <c:v>1093</c:v>
                </c:pt>
                <c:pt idx="70415">
                  <c:v>1040</c:v>
                </c:pt>
                <c:pt idx="70416">
                  <c:v>1005</c:v>
                </c:pt>
                <c:pt idx="70417">
                  <c:v>940</c:v>
                </c:pt>
                <c:pt idx="70418">
                  <c:v>944</c:v>
                </c:pt>
                <c:pt idx="70419">
                  <c:v>930</c:v>
                </c:pt>
                <c:pt idx="70420">
                  <c:v>936</c:v>
                </c:pt>
                <c:pt idx="70421">
                  <c:v>979</c:v>
                </c:pt>
                <c:pt idx="70422">
                  <c:v>1012</c:v>
                </c:pt>
                <c:pt idx="70423">
                  <c:v>1194</c:v>
                </c:pt>
                <c:pt idx="70424">
                  <c:v>1323</c:v>
                </c:pt>
                <c:pt idx="70425">
                  <c:v>1391</c:v>
                </c:pt>
                <c:pt idx="70426">
                  <c:v>1446</c:v>
                </c:pt>
                <c:pt idx="70427">
                  <c:v>1464</c:v>
                </c:pt>
                <c:pt idx="70428">
                  <c:v>1460</c:v>
                </c:pt>
                <c:pt idx="70429">
                  <c:v>1457</c:v>
                </c:pt>
                <c:pt idx="70430">
                  <c:v>1476</c:v>
                </c:pt>
                <c:pt idx="70431">
                  <c:v>1436</c:v>
                </c:pt>
                <c:pt idx="70432">
                  <c:v>1345</c:v>
                </c:pt>
                <c:pt idx="70433">
                  <c:v>1264</c:v>
                </c:pt>
                <c:pt idx="70434">
                  <c:v>1348</c:v>
                </c:pt>
                <c:pt idx="70435">
                  <c:v>1328</c:v>
                </c:pt>
                <c:pt idx="70436">
                  <c:v>1277</c:v>
                </c:pt>
                <c:pt idx="70437">
                  <c:v>1225</c:v>
                </c:pt>
                <c:pt idx="70438">
                  <c:v>1168</c:v>
                </c:pt>
                <c:pt idx="70439">
                  <c:v>1101</c:v>
                </c:pt>
                <c:pt idx="70440">
                  <c:v>1047</c:v>
                </c:pt>
                <c:pt idx="70441">
                  <c:v>1006</c:v>
                </c:pt>
                <c:pt idx="70442">
                  <c:v>980</c:v>
                </c:pt>
                <c:pt idx="70443">
                  <c:v>975</c:v>
                </c:pt>
                <c:pt idx="70444">
                  <c:v>973</c:v>
                </c:pt>
                <c:pt idx="70445">
                  <c:v>1012</c:v>
                </c:pt>
                <c:pt idx="70446">
                  <c:v>1017</c:v>
                </c:pt>
                <c:pt idx="70447">
                  <c:v>1182</c:v>
                </c:pt>
                <c:pt idx="70448">
                  <c:v>1301</c:v>
                </c:pt>
                <c:pt idx="70449">
                  <c:v>1395</c:v>
                </c:pt>
                <c:pt idx="70450">
                  <c:v>1467</c:v>
                </c:pt>
                <c:pt idx="70451">
                  <c:v>1461</c:v>
                </c:pt>
                <c:pt idx="70452">
                  <c:v>1477</c:v>
                </c:pt>
                <c:pt idx="70453">
                  <c:v>1496</c:v>
                </c:pt>
                <c:pt idx="70454">
                  <c:v>1461</c:v>
                </c:pt>
                <c:pt idx="70455">
                  <c:v>1387</c:v>
                </c:pt>
                <c:pt idx="70456">
                  <c:v>1308</c:v>
                </c:pt>
                <c:pt idx="70457">
                  <c:v>1257</c:v>
                </c:pt>
                <c:pt idx="70458">
                  <c:v>1354</c:v>
                </c:pt>
                <c:pt idx="70459">
                  <c:v>1319</c:v>
                </c:pt>
                <c:pt idx="70460">
                  <c:v>1274</c:v>
                </c:pt>
                <c:pt idx="70461">
                  <c:v>1246</c:v>
                </c:pt>
                <c:pt idx="70462">
                  <c:v>1182</c:v>
                </c:pt>
                <c:pt idx="70463">
                  <c:v>1099</c:v>
                </c:pt>
                <c:pt idx="70464">
                  <c:v>1061</c:v>
                </c:pt>
                <c:pt idx="70465">
                  <c:v>1026</c:v>
                </c:pt>
                <c:pt idx="70466">
                  <c:v>1002</c:v>
                </c:pt>
                <c:pt idx="70467">
                  <c:v>982</c:v>
                </c:pt>
                <c:pt idx="70468">
                  <c:v>986</c:v>
                </c:pt>
                <c:pt idx="70469">
                  <c:v>1014</c:v>
                </c:pt>
                <c:pt idx="70470">
                  <c:v>1017</c:v>
                </c:pt>
                <c:pt idx="70471">
                  <c:v>1170</c:v>
                </c:pt>
                <c:pt idx="70472">
                  <c:v>1308</c:v>
                </c:pt>
                <c:pt idx="70473">
                  <c:v>1380</c:v>
                </c:pt>
                <c:pt idx="70474">
                  <c:v>1361</c:v>
                </c:pt>
                <c:pt idx="70475">
                  <c:v>1392</c:v>
                </c:pt>
                <c:pt idx="70476">
                  <c:v>1402</c:v>
                </c:pt>
                <c:pt idx="70477">
                  <c:v>1440</c:v>
                </c:pt>
                <c:pt idx="70478">
                  <c:v>1429</c:v>
                </c:pt>
                <c:pt idx="70479">
                  <c:v>1360</c:v>
                </c:pt>
                <c:pt idx="70480">
                  <c:v>1287</c:v>
                </c:pt>
                <c:pt idx="70481">
                  <c:v>1256</c:v>
                </c:pt>
                <c:pt idx="70482">
                  <c:v>1307</c:v>
                </c:pt>
                <c:pt idx="70483">
                  <c:v>1303</c:v>
                </c:pt>
                <c:pt idx="70484">
                  <c:v>1258</c:v>
                </c:pt>
                <c:pt idx="70485">
                  <c:v>1212</c:v>
                </c:pt>
                <c:pt idx="70486">
                  <c:v>1157</c:v>
                </c:pt>
                <c:pt idx="70487">
                  <c:v>1097</c:v>
                </c:pt>
                <c:pt idx="70488">
                  <c:v>1064</c:v>
                </c:pt>
                <c:pt idx="70489">
                  <c:v>1013</c:v>
                </c:pt>
                <c:pt idx="70490">
                  <c:v>980</c:v>
                </c:pt>
                <c:pt idx="70491">
                  <c:v>966</c:v>
                </c:pt>
                <c:pt idx="70492">
                  <c:v>976</c:v>
                </c:pt>
                <c:pt idx="70493">
                  <c:v>996</c:v>
                </c:pt>
                <c:pt idx="70494">
                  <c:v>1036</c:v>
                </c:pt>
                <c:pt idx="70495">
                  <c:v>1202</c:v>
                </c:pt>
                <c:pt idx="70496">
                  <c:v>1332</c:v>
                </c:pt>
                <c:pt idx="70497">
                  <c:v>1387</c:v>
                </c:pt>
                <c:pt idx="70498">
                  <c:v>1445</c:v>
                </c:pt>
                <c:pt idx="70499">
                  <c:v>1416</c:v>
                </c:pt>
                <c:pt idx="70500">
                  <c:v>1450</c:v>
                </c:pt>
                <c:pt idx="70501">
                  <c:v>1392</c:v>
                </c:pt>
                <c:pt idx="70502">
                  <c:v>1393</c:v>
                </c:pt>
                <c:pt idx="70503">
                  <c:v>1370</c:v>
                </c:pt>
                <c:pt idx="70504">
                  <c:v>1295</c:v>
                </c:pt>
                <c:pt idx="70505">
                  <c:v>1221</c:v>
                </c:pt>
                <c:pt idx="70506">
                  <c:v>1324</c:v>
                </c:pt>
                <c:pt idx="70507">
                  <c:v>1290</c:v>
                </c:pt>
                <c:pt idx="70508">
                  <c:v>1235</c:v>
                </c:pt>
                <c:pt idx="70509">
                  <c:v>1198</c:v>
                </c:pt>
                <c:pt idx="70510">
                  <c:v>1126</c:v>
                </c:pt>
                <c:pt idx="70511">
                  <c:v>1059</c:v>
                </c:pt>
                <c:pt idx="70512">
                  <c:v>1013</c:v>
                </c:pt>
                <c:pt idx="70513">
                  <c:v>978</c:v>
                </c:pt>
                <c:pt idx="70514">
                  <c:v>937</c:v>
                </c:pt>
                <c:pt idx="70515">
                  <c:v>928</c:v>
                </c:pt>
                <c:pt idx="70516">
                  <c:v>937</c:v>
                </c:pt>
                <c:pt idx="70517">
                  <c:v>972</c:v>
                </c:pt>
                <c:pt idx="70518">
                  <c:v>989</c:v>
                </c:pt>
                <c:pt idx="70519">
                  <c:v>1140</c:v>
                </c:pt>
                <c:pt idx="70520">
                  <c:v>1239</c:v>
                </c:pt>
                <c:pt idx="70521">
                  <c:v>1312</c:v>
                </c:pt>
                <c:pt idx="70522">
                  <c:v>1364</c:v>
                </c:pt>
                <c:pt idx="70523">
                  <c:v>1393</c:v>
                </c:pt>
                <c:pt idx="70524">
                  <c:v>1399</c:v>
                </c:pt>
                <c:pt idx="70525">
                  <c:v>1417</c:v>
                </c:pt>
                <c:pt idx="70526">
                  <c:v>1409</c:v>
                </c:pt>
                <c:pt idx="70527">
                  <c:v>1344</c:v>
                </c:pt>
                <c:pt idx="70528">
                  <c:v>1264</c:v>
                </c:pt>
                <c:pt idx="70529">
                  <c:v>1212</c:v>
                </c:pt>
                <c:pt idx="70530">
                  <c:v>1289</c:v>
                </c:pt>
                <c:pt idx="70531">
                  <c:v>1275</c:v>
                </c:pt>
                <c:pt idx="70532">
                  <c:v>1222</c:v>
                </c:pt>
                <c:pt idx="70533">
                  <c:v>1180</c:v>
                </c:pt>
                <c:pt idx="70534">
                  <c:v>1132</c:v>
                </c:pt>
                <c:pt idx="70535">
                  <c:v>1056</c:v>
                </c:pt>
                <c:pt idx="70536">
                  <c:v>1004</c:v>
                </c:pt>
                <c:pt idx="70537">
                  <c:v>961</c:v>
                </c:pt>
                <c:pt idx="70538">
                  <c:v>936</c:v>
                </c:pt>
                <c:pt idx="70539">
                  <c:v>916</c:v>
                </c:pt>
                <c:pt idx="70540">
                  <c:v>915</c:v>
                </c:pt>
                <c:pt idx="70541">
                  <c:v>926</c:v>
                </c:pt>
                <c:pt idx="70542">
                  <c:v>890</c:v>
                </c:pt>
                <c:pt idx="70543">
                  <c:v>1007</c:v>
                </c:pt>
                <c:pt idx="70544">
                  <c:v>1130</c:v>
                </c:pt>
                <c:pt idx="70545">
                  <c:v>1239</c:v>
                </c:pt>
                <c:pt idx="70546">
                  <c:v>1297</c:v>
                </c:pt>
                <c:pt idx="70547">
                  <c:v>1315</c:v>
                </c:pt>
                <c:pt idx="70548">
                  <c:v>1271</c:v>
                </c:pt>
                <c:pt idx="70549">
                  <c:v>1249</c:v>
                </c:pt>
                <c:pt idx="70550">
                  <c:v>1246</c:v>
                </c:pt>
                <c:pt idx="70551">
                  <c:v>1232</c:v>
                </c:pt>
                <c:pt idx="70552">
                  <c:v>1202</c:v>
                </c:pt>
                <c:pt idx="70553">
                  <c:v>1166</c:v>
                </c:pt>
                <c:pt idx="70554">
                  <c:v>1277</c:v>
                </c:pt>
                <c:pt idx="70555">
                  <c:v>1261</c:v>
                </c:pt>
                <c:pt idx="70556">
                  <c:v>1209</c:v>
                </c:pt>
                <c:pt idx="70557">
                  <c:v>1159</c:v>
                </c:pt>
                <c:pt idx="70558">
                  <c:v>1138</c:v>
                </c:pt>
                <c:pt idx="70559">
                  <c:v>1084</c:v>
                </c:pt>
                <c:pt idx="70560">
                  <c:v>1036</c:v>
                </c:pt>
                <c:pt idx="70561">
                  <c:v>994</c:v>
                </c:pt>
                <c:pt idx="70562">
                  <c:v>965</c:v>
                </c:pt>
                <c:pt idx="70563">
                  <c:v>943</c:v>
                </c:pt>
                <c:pt idx="70564">
                  <c:v>927</c:v>
                </c:pt>
                <c:pt idx="70565">
                  <c:v>918</c:v>
                </c:pt>
                <c:pt idx="70566">
                  <c:v>869</c:v>
                </c:pt>
                <c:pt idx="70567">
                  <c:v>914</c:v>
                </c:pt>
                <c:pt idx="70568">
                  <c:v>983</c:v>
                </c:pt>
                <c:pt idx="70569">
                  <c:v>1045</c:v>
                </c:pt>
                <c:pt idx="70570">
                  <c:v>1114</c:v>
                </c:pt>
                <c:pt idx="70571">
                  <c:v>1141</c:v>
                </c:pt>
                <c:pt idx="70572">
                  <c:v>1150</c:v>
                </c:pt>
                <c:pt idx="70573">
                  <c:v>1159</c:v>
                </c:pt>
                <c:pt idx="70574">
                  <c:v>1131</c:v>
                </c:pt>
                <c:pt idx="70575">
                  <c:v>1113</c:v>
                </c:pt>
                <c:pt idx="70576">
                  <c:v>1110</c:v>
                </c:pt>
                <c:pt idx="70577">
                  <c:v>1098</c:v>
                </c:pt>
                <c:pt idx="70578">
                  <c:v>1195</c:v>
                </c:pt>
                <c:pt idx="70579">
                  <c:v>1186</c:v>
                </c:pt>
                <c:pt idx="70580">
                  <c:v>1185</c:v>
                </c:pt>
                <c:pt idx="70581">
                  <c:v>1155</c:v>
                </c:pt>
                <c:pt idx="70582">
                  <c:v>1123</c:v>
                </c:pt>
                <c:pt idx="70583">
                  <c:v>1064</c:v>
                </c:pt>
                <c:pt idx="70584">
                  <c:v>1016</c:v>
                </c:pt>
                <c:pt idx="70585">
                  <c:v>977</c:v>
                </c:pt>
                <c:pt idx="70586">
                  <c:v>949</c:v>
                </c:pt>
                <c:pt idx="70587">
                  <c:v>938</c:v>
                </c:pt>
                <c:pt idx="70588">
                  <c:v>936</c:v>
                </c:pt>
                <c:pt idx="70589">
                  <c:v>976</c:v>
                </c:pt>
                <c:pt idx="70590">
                  <c:v>1001</c:v>
                </c:pt>
                <c:pt idx="70591">
                  <c:v>1169</c:v>
                </c:pt>
                <c:pt idx="70592">
                  <c:v>1326</c:v>
                </c:pt>
                <c:pt idx="70593">
                  <c:v>1427</c:v>
                </c:pt>
                <c:pt idx="70594">
                  <c:v>1461</c:v>
                </c:pt>
                <c:pt idx="70595">
                  <c:v>1488</c:v>
                </c:pt>
                <c:pt idx="70596">
                  <c:v>1479</c:v>
                </c:pt>
                <c:pt idx="70597">
                  <c:v>1463</c:v>
                </c:pt>
                <c:pt idx="70598">
                  <c:v>1437</c:v>
                </c:pt>
                <c:pt idx="70599">
                  <c:v>1393</c:v>
                </c:pt>
                <c:pt idx="70600">
                  <c:v>1298</c:v>
                </c:pt>
                <c:pt idx="70601">
                  <c:v>1223</c:v>
                </c:pt>
                <c:pt idx="70602">
                  <c:v>1294</c:v>
                </c:pt>
                <c:pt idx="70603">
                  <c:v>1275</c:v>
                </c:pt>
                <c:pt idx="70604">
                  <c:v>1250</c:v>
                </c:pt>
                <c:pt idx="70605">
                  <c:v>1203</c:v>
                </c:pt>
                <c:pt idx="70606">
                  <c:v>1147</c:v>
                </c:pt>
                <c:pt idx="70607">
                  <c:v>1064</c:v>
                </c:pt>
                <c:pt idx="70608">
                  <c:v>1032</c:v>
                </c:pt>
                <c:pt idx="70609">
                  <c:v>996</c:v>
                </c:pt>
                <c:pt idx="70610">
                  <c:v>962</c:v>
                </c:pt>
                <c:pt idx="70611">
                  <c:v>951</c:v>
                </c:pt>
                <c:pt idx="70612">
                  <c:v>956</c:v>
                </c:pt>
                <c:pt idx="70613">
                  <c:v>995</c:v>
                </c:pt>
                <c:pt idx="70614">
                  <c:v>1015</c:v>
                </c:pt>
                <c:pt idx="70615">
                  <c:v>1178</c:v>
                </c:pt>
                <c:pt idx="70616">
                  <c:v>1304</c:v>
                </c:pt>
                <c:pt idx="70617">
                  <c:v>1399</c:v>
                </c:pt>
                <c:pt idx="70618">
                  <c:v>1467</c:v>
                </c:pt>
                <c:pt idx="70619">
                  <c:v>1473</c:v>
                </c:pt>
                <c:pt idx="70620">
                  <c:v>1488</c:v>
                </c:pt>
                <c:pt idx="70621">
                  <c:v>1517</c:v>
                </c:pt>
                <c:pt idx="70622">
                  <c:v>1516</c:v>
                </c:pt>
                <c:pt idx="70623">
                  <c:v>1460</c:v>
                </c:pt>
                <c:pt idx="70624">
                  <c:v>1351</c:v>
                </c:pt>
                <c:pt idx="70625">
                  <c:v>1273</c:v>
                </c:pt>
                <c:pt idx="70626">
                  <c:v>1365</c:v>
                </c:pt>
                <c:pt idx="70627">
                  <c:v>1350</c:v>
                </c:pt>
                <c:pt idx="70628">
                  <c:v>1296</c:v>
                </c:pt>
                <c:pt idx="70629">
                  <c:v>1249</c:v>
                </c:pt>
                <c:pt idx="70630">
                  <c:v>1190</c:v>
                </c:pt>
                <c:pt idx="70631">
                  <c:v>1129</c:v>
                </c:pt>
                <c:pt idx="70632">
                  <c:v>1081</c:v>
                </c:pt>
                <c:pt idx="70633">
                  <c:v>1029</c:v>
                </c:pt>
                <c:pt idx="70634">
                  <c:v>1009</c:v>
                </c:pt>
                <c:pt idx="70635">
                  <c:v>989</c:v>
                </c:pt>
                <c:pt idx="70636">
                  <c:v>993</c:v>
                </c:pt>
                <c:pt idx="70637">
                  <c:v>1002</c:v>
                </c:pt>
                <c:pt idx="70638">
                  <c:v>1013</c:v>
                </c:pt>
                <c:pt idx="70639">
                  <c:v>1191</c:v>
                </c:pt>
                <c:pt idx="70640">
                  <c:v>1334</c:v>
                </c:pt>
                <c:pt idx="70641">
                  <c:v>1408</c:v>
                </c:pt>
                <c:pt idx="70642">
                  <c:v>1453</c:v>
                </c:pt>
                <c:pt idx="70643">
                  <c:v>1463</c:v>
                </c:pt>
                <c:pt idx="70644">
                  <c:v>1484</c:v>
                </c:pt>
                <c:pt idx="70645">
                  <c:v>1512</c:v>
                </c:pt>
                <c:pt idx="70646">
                  <c:v>1528</c:v>
                </c:pt>
                <c:pt idx="70647">
                  <c:v>1488</c:v>
                </c:pt>
                <c:pt idx="70648">
                  <c:v>1387</c:v>
                </c:pt>
                <c:pt idx="70649">
                  <c:v>1280</c:v>
                </c:pt>
                <c:pt idx="70650">
                  <c:v>1354</c:v>
                </c:pt>
                <c:pt idx="70651">
                  <c:v>1327</c:v>
                </c:pt>
                <c:pt idx="70652">
                  <c:v>1287</c:v>
                </c:pt>
                <c:pt idx="70653">
                  <c:v>1230</c:v>
                </c:pt>
                <c:pt idx="70654">
                  <c:v>1176</c:v>
                </c:pt>
                <c:pt idx="70655">
                  <c:v>1110</c:v>
                </c:pt>
                <c:pt idx="70656">
                  <c:v>1079</c:v>
                </c:pt>
                <c:pt idx="70657">
                  <c:v>1039</c:v>
                </c:pt>
                <c:pt idx="70658">
                  <c:v>1018</c:v>
                </c:pt>
                <c:pt idx="70659">
                  <c:v>1002</c:v>
                </c:pt>
                <c:pt idx="70660">
                  <c:v>997</c:v>
                </c:pt>
                <c:pt idx="70661">
                  <c:v>1025</c:v>
                </c:pt>
                <c:pt idx="70662">
                  <c:v>1047</c:v>
                </c:pt>
                <c:pt idx="70663">
                  <c:v>1217</c:v>
                </c:pt>
                <c:pt idx="70664">
                  <c:v>1350</c:v>
                </c:pt>
                <c:pt idx="70665">
                  <c:v>1434</c:v>
                </c:pt>
                <c:pt idx="70666">
                  <c:v>1517</c:v>
                </c:pt>
                <c:pt idx="70667">
                  <c:v>1501</c:v>
                </c:pt>
                <c:pt idx="70668">
                  <c:v>1505</c:v>
                </c:pt>
                <c:pt idx="70669">
                  <c:v>1544</c:v>
                </c:pt>
                <c:pt idx="70670">
                  <c:v>1548</c:v>
                </c:pt>
                <c:pt idx="70671">
                  <c:v>1514</c:v>
                </c:pt>
                <c:pt idx="70672">
                  <c:v>1396</c:v>
                </c:pt>
                <c:pt idx="70673">
                  <c:v>1309</c:v>
                </c:pt>
                <c:pt idx="70674">
                  <c:v>1381</c:v>
                </c:pt>
                <c:pt idx="70675">
                  <c:v>1351</c:v>
                </c:pt>
                <c:pt idx="70676">
                  <c:v>1309</c:v>
                </c:pt>
                <c:pt idx="70677">
                  <c:v>1263</c:v>
                </c:pt>
                <c:pt idx="70678">
                  <c:v>1213</c:v>
                </c:pt>
                <c:pt idx="70679">
                  <c:v>1157</c:v>
                </c:pt>
                <c:pt idx="70680">
                  <c:v>1081</c:v>
                </c:pt>
                <c:pt idx="70681">
                  <c:v>1068</c:v>
                </c:pt>
                <c:pt idx="70682">
                  <c:v>1040</c:v>
                </c:pt>
                <c:pt idx="70683">
                  <c:v>1018</c:v>
                </c:pt>
                <c:pt idx="70684">
                  <c:v>1018</c:v>
                </c:pt>
                <c:pt idx="70685">
                  <c:v>1051</c:v>
                </c:pt>
                <c:pt idx="70686">
                  <c:v>1062</c:v>
                </c:pt>
                <c:pt idx="70687">
                  <c:v>1232</c:v>
                </c:pt>
                <c:pt idx="70688">
                  <c:v>1345</c:v>
                </c:pt>
                <c:pt idx="70689">
                  <c:v>1419</c:v>
                </c:pt>
                <c:pt idx="70690">
                  <c:v>1470</c:v>
                </c:pt>
                <c:pt idx="70691">
                  <c:v>1497</c:v>
                </c:pt>
                <c:pt idx="70692">
                  <c:v>1507</c:v>
                </c:pt>
                <c:pt idx="70693">
                  <c:v>1529</c:v>
                </c:pt>
                <c:pt idx="70694">
                  <c:v>1535</c:v>
                </c:pt>
                <c:pt idx="70695">
                  <c:v>1473</c:v>
                </c:pt>
                <c:pt idx="70696">
                  <c:v>1402</c:v>
                </c:pt>
                <c:pt idx="70697">
                  <c:v>1324</c:v>
                </c:pt>
                <c:pt idx="70698">
                  <c:v>1358</c:v>
                </c:pt>
                <c:pt idx="70699">
                  <c:v>1331</c:v>
                </c:pt>
                <c:pt idx="70700">
                  <c:v>1301</c:v>
                </c:pt>
                <c:pt idx="70701">
                  <c:v>1257</c:v>
                </c:pt>
                <c:pt idx="70702">
                  <c:v>1225</c:v>
                </c:pt>
                <c:pt idx="70703">
                  <c:v>1167</c:v>
                </c:pt>
                <c:pt idx="70704">
                  <c:v>1134</c:v>
                </c:pt>
                <c:pt idx="70705">
                  <c:v>1089</c:v>
                </c:pt>
                <c:pt idx="70706">
                  <c:v>1063</c:v>
                </c:pt>
                <c:pt idx="70707">
                  <c:v>1036</c:v>
                </c:pt>
                <c:pt idx="70708">
                  <c:v>1016</c:v>
                </c:pt>
                <c:pt idx="70709">
                  <c:v>1021</c:v>
                </c:pt>
                <c:pt idx="70710">
                  <c:v>978</c:v>
                </c:pt>
                <c:pt idx="70711">
                  <c:v>1067</c:v>
                </c:pt>
                <c:pt idx="70712">
                  <c:v>1217</c:v>
                </c:pt>
                <c:pt idx="70713">
                  <c:v>1271</c:v>
                </c:pt>
                <c:pt idx="70714">
                  <c:v>1304</c:v>
                </c:pt>
                <c:pt idx="70715">
                  <c:v>1302</c:v>
                </c:pt>
                <c:pt idx="70716">
                  <c:v>1274</c:v>
                </c:pt>
                <c:pt idx="70717">
                  <c:v>1273</c:v>
                </c:pt>
                <c:pt idx="70718">
                  <c:v>1275</c:v>
                </c:pt>
                <c:pt idx="70719">
                  <c:v>1229</c:v>
                </c:pt>
                <c:pt idx="70720">
                  <c:v>1224</c:v>
                </c:pt>
                <c:pt idx="70721">
                  <c:v>1207</c:v>
                </c:pt>
                <c:pt idx="70722">
                  <c:v>1302</c:v>
                </c:pt>
                <c:pt idx="70723">
                  <c:v>1282</c:v>
                </c:pt>
                <c:pt idx="70724">
                  <c:v>1254</c:v>
                </c:pt>
                <c:pt idx="70725">
                  <c:v>1200</c:v>
                </c:pt>
                <c:pt idx="70726">
                  <c:v>1160</c:v>
                </c:pt>
                <c:pt idx="70727">
                  <c:v>1126</c:v>
                </c:pt>
                <c:pt idx="70728">
                  <c:v>1074</c:v>
                </c:pt>
                <c:pt idx="70729">
                  <c:v>1048</c:v>
                </c:pt>
                <c:pt idx="70730">
                  <c:v>1017</c:v>
                </c:pt>
                <c:pt idx="70731">
                  <c:v>997</c:v>
                </c:pt>
                <c:pt idx="70732">
                  <c:v>980</c:v>
                </c:pt>
                <c:pt idx="70733">
                  <c:v>973</c:v>
                </c:pt>
                <c:pt idx="70734">
                  <c:v>920</c:v>
                </c:pt>
                <c:pt idx="70735">
                  <c:v>959</c:v>
                </c:pt>
                <c:pt idx="70736">
                  <c:v>1009</c:v>
                </c:pt>
                <c:pt idx="70737">
                  <c:v>1064</c:v>
                </c:pt>
                <c:pt idx="70738">
                  <c:v>1128</c:v>
                </c:pt>
                <c:pt idx="70739">
                  <c:v>1145</c:v>
                </c:pt>
                <c:pt idx="70740">
                  <c:v>1163</c:v>
                </c:pt>
                <c:pt idx="70741">
                  <c:v>1173</c:v>
                </c:pt>
                <c:pt idx="70742">
                  <c:v>1168</c:v>
                </c:pt>
                <c:pt idx="70743">
                  <c:v>1175</c:v>
                </c:pt>
                <c:pt idx="70744">
                  <c:v>1156</c:v>
                </c:pt>
                <c:pt idx="70745">
                  <c:v>1155</c:v>
                </c:pt>
                <c:pt idx="70746">
                  <c:v>1266</c:v>
                </c:pt>
                <c:pt idx="70747">
                  <c:v>1260</c:v>
                </c:pt>
                <c:pt idx="70748">
                  <c:v>1248</c:v>
                </c:pt>
                <c:pt idx="70749">
                  <c:v>1231</c:v>
                </c:pt>
                <c:pt idx="70750">
                  <c:v>1181</c:v>
                </c:pt>
                <c:pt idx="70751">
                  <c:v>1124</c:v>
                </c:pt>
                <c:pt idx="70752">
                  <c:v>1080</c:v>
                </c:pt>
                <c:pt idx="70753">
                  <c:v>1051</c:v>
                </c:pt>
                <c:pt idx="70754">
                  <c:v>1025</c:v>
                </c:pt>
                <c:pt idx="70755">
                  <c:v>1012</c:v>
                </c:pt>
                <c:pt idx="70756">
                  <c:v>1009</c:v>
                </c:pt>
                <c:pt idx="70757">
                  <c:v>1046</c:v>
                </c:pt>
                <c:pt idx="70758">
                  <c:v>1067</c:v>
                </c:pt>
                <c:pt idx="70759">
                  <c:v>1245</c:v>
                </c:pt>
                <c:pt idx="70760">
                  <c:v>1359</c:v>
                </c:pt>
                <c:pt idx="70761">
                  <c:v>1428</c:v>
                </c:pt>
                <c:pt idx="70762">
                  <c:v>1470</c:v>
                </c:pt>
                <c:pt idx="70763">
                  <c:v>1491</c:v>
                </c:pt>
                <c:pt idx="70764">
                  <c:v>1506</c:v>
                </c:pt>
                <c:pt idx="70765">
                  <c:v>1539</c:v>
                </c:pt>
                <c:pt idx="70766">
                  <c:v>1529</c:v>
                </c:pt>
                <c:pt idx="70767">
                  <c:v>1492</c:v>
                </c:pt>
                <c:pt idx="70768">
                  <c:v>1430</c:v>
                </c:pt>
                <c:pt idx="70769">
                  <c:v>1334</c:v>
                </c:pt>
                <c:pt idx="70770">
                  <c:v>1420</c:v>
                </c:pt>
                <c:pt idx="70771">
                  <c:v>1378</c:v>
                </c:pt>
                <c:pt idx="70772">
                  <c:v>1342</c:v>
                </c:pt>
                <c:pt idx="70773">
                  <c:v>1301</c:v>
                </c:pt>
                <c:pt idx="70774">
                  <c:v>1238</c:v>
                </c:pt>
                <c:pt idx="70775">
                  <c:v>1174</c:v>
                </c:pt>
                <c:pt idx="70776">
                  <c:v>1118</c:v>
                </c:pt>
                <c:pt idx="70777">
                  <c:v>1080</c:v>
                </c:pt>
                <c:pt idx="70778">
                  <c:v>1052</c:v>
                </c:pt>
                <c:pt idx="70779">
                  <c:v>1027</c:v>
                </c:pt>
                <c:pt idx="70780">
                  <c:v>1033</c:v>
                </c:pt>
                <c:pt idx="70781">
                  <c:v>1064</c:v>
                </c:pt>
                <c:pt idx="70782">
                  <c:v>1072</c:v>
                </c:pt>
                <c:pt idx="70783">
                  <c:v>1219</c:v>
                </c:pt>
                <c:pt idx="70784">
                  <c:v>1370</c:v>
                </c:pt>
                <c:pt idx="70785">
                  <c:v>1413</c:v>
                </c:pt>
                <c:pt idx="70786">
                  <c:v>1472</c:v>
                </c:pt>
                <c:pt idx="70787">
                  <c:v>1485</c:v>
                </c:pt>
                <c:pt idx="70788">
                  <c:v>1489</c:v>
                </c:pt>
                <c:pt idx="70789">
                  <c:v>1538</c:v>
                </c:pt>
                <c:pt idx="70790">
                  <c:v>1533</c:v>
                </c:pt>
                <c:pt idx="70791">
                  <c:v>1520</c:v>
                </c:pt>
                <c:pt idx="70792">
                  <c:v>1411</c:v>
                </c:pt>
                <c:pt idx="70793">
                  <c:v>1308</c:v>
                </c:pt>
                <c:pt idx="70794">
                  <c:v>1391</c:v>
                </c:pt>
                <c:pt idx="70795">
                  <c:v>1367</c:v>
                </c:pt>
                <c:pt idx="70796">
                  <c:v>1346</c:v>
                </c:pt>
                <c:pt idx="70797">
                  <c:v>1300</c:v>
                </c:pt>
                <c:pt idx="70798">
                  <c:v>1247</c:v>
                </c:pt>
                <c:pt idx="70799">
                  <c:v>1189</c:v>
                </c:pt>
                <c:pt idx="70800">
                  <c:v>1134</c:v>
                </c:pt>
                <c:pt idx="70801">
                  <c:v>1096</c:v>
                </c:pt>
                <c:pt idx="70802">
                  <c:v>1071</c:v>
                </c:pt>
                <c:pt idx="70803">
                  <c:v>1051</c:v>
                </c:pt>
                <c:pt idx="70804">
                  <c:v>1042</c:v>
                </c:pt>
                <c:pt idx="70805">
                  <c:v>1074</c:v>
                </c:pt>
                <c:pt idx="70806">
                  <c:v>1080</c:v>
                </c:pt>
                <c:pt idx="70807">
                  <c:v>1250</c:v>
                </c:pt>
                <c:pt idx="70808">
                  <c:v>1344</c:v>
                </c:pt>
                <c:pt idx="70809">
                  <c:v>1457</c:v>
                </c:pt>
                <c:pt idx="70810">
                  <c:v>1507</c:v>
                </c:pt>
                <c:pt idx="70811">
                  <c:v>1520</c:v>
                </c:pt>
                <c:pt idx="70812">
                  <c:v>1544</c:v>
                </c:pt>
                <c:pt idx="70813">
                  <c:v>1572</c:v>
                </c:pt>
                <c:pt idx="70814">
                  <c:v>1565</c:v>
                </c:pt>
                <c:pt idx="70815">
                  <c:v>1531</c:v>
                </c:pt>
                <c:pt idx="70816">
                  <c:v>1426</c:v>
                </c:pt>
                <c:pt idx="70817">
                  <c:v>1314</c:v>
                </c:pt>
                <c:pt idx="70818">
                  <c:v>1372</c:v>
                </c:pt>
                <c:pt idx="70819">
                  <c:v>1344</c:v>
                </c:pt>
                <c:pt idx="70820">
                  <c:v>1308</c:v>
                </c:pt>
                <c:pt idx="70821">
                  <c:v>1289</c:v>
                </c:pt>
                <c:pt idx="70822">
                  <c:v>1247</c:v>
                </c:pt>
                <c:pt idx="70823">
                  <c:v>1191</c:v>
                </c:pt>
                <c:pt idx="70824">
                  <c:v>1144</c:v>
                </c:pt>
                <c:pt idx="70825">
                  <c:v>1099</c:v>
                </c:pt>
                <c:pt idx="70826">
                  <c:v>1062</c:v>
                </c:pt>
                <c:pt idx="70827">
                  <c:v>1039</c:v>
                </c:pt>
                <c:pt idx="70828">
                  <c:v>1057</c:v>
                </c:pt>
                <c:pt idx="70829">
                  <c:v>1087</c:v>
                </c:pt>
                <c:pt idx="70830">
                  <c:v>1092</c:v>
                </c:pt>
                <c:pt idx="70831">
                  <c:v>1258</c:v>
                </c:pt>
                <c:pt idx="70832">
                  <c:v>1371</c:v>
                </c:pt>
                <c:pt idx="70833">
                  <c:v>1461</c:v>
                </c:pt>
                <c:pt idx="70834">
                  <c:v>1471</c:v>
                </c:pt>
                <c:pt idx="70835">
                  <c:v>1535</c:v>
                </c:pt>
                <c:pt idx="70836">
                  <c:v>1537</c:v>
                </c:pt>
                <c:pt idx="70837">
                  <c:v>1558</c:v>
                </c:pt>
                <c:pt idx="70838">
                  <c:v>1542</c:v>
                </c:pt>
                <c:pt idx="70839">
                  <c:v>1528</c:v>
                </c:pt>
                <c:pt idx="70840">
                  <c:v>1415</c:v>
                </c:pt>
                <c:pt idx="70841">
                  <c:v>1306</c:v>
                </c:pt>
                <c:pt idx="70842">
                  <c:v>1396</c:v>
                </c:pt>
                <c:pt idx="70843">
                  <c:v>1381</c:v>
                </c:pt>
                <c:pt idx="70844">
                  <c:v>1346</c:v>
                </c:pt>
                <c:pt idx="70845">
                  <c:v>1298</c:v>
                </c:pt>
                <c:pt idx="70846">
                  <c:v>1246</c:v>
                </c:pt>
                <c:pt idx="70847">
                  <c:v>1190</c:v>
                </c:pt>
                <c:pt idx="70848">
                  <c:v>1155</c:v>
                </c:pt>
                <c:pt idx="70849">
                  <c:v>1103</c:v>
                </c:pt>
                <c:pt idx="70850">
                  <c:v>1080</c:v>
                </c:pt>
                <c:pt idx="70851">
                  <c:v>1053</c:v>
                </c:pt>
                <c:pt idx="70852">
                  <c:v>1052</c:v>
                </c:pt>
                <c:pt idx="70853">
                  <c:v>1090</c:v>
                </c:pt>
                <c:pt idx="70854">
                  <c:v>1081</c:v>
                </c:pt>
                <c:pt idx="70855">
                  <c:v>1253</c:v>
                </c:pt>
                <c:pt idx="70856">
                  <c:v>1384</c:v>
                </c:pt>
                <c:pt idx="70857">
                  <c:v>1412</c:v>
                </c:pt>
                <c:pt idx="70858">
                  <c:v>1503</c:v>
                </c:pt>
                <c:pt idx="70859">
                  <c:v>1516</c:v>
                </c:pt>
                <c:pt idx="70860">
                  <c:v>1520</c:v>
                </c:pt>
                <c:pt idx="70861">
                  <c:v>1547</c:v>
                </c:pt>
                <c:pt idx="70862">
                  <c:v>1537</c:v>
                </c:pt>
                <c:pt idx="70863">
                  <c:v>1486</c:v>
                </c:pt>
                <c:pt idx="70864">
                  <c:v>1390</c:v>
                </c:pt>
                <c:pt idx="70865">
                  <c:v>1282</c:v>
                </c:pt>
                <c:pt idx="70866">
                  <c:v>1372</c:v>
                </c:pt>
                <c:pt idx="70867">
                  <c:v>1356</c:v>
                </c:pt>
                <c:pt idx="70868">
                  <c:v>1228</c:v>
                </c:pt>
                <c:pt idx="70869">
                  <c:v>1257</c:v>
                </c:pt>
                <c:pt idx="70870">
                  <c:v>1224</c:v>
                </c:pt>
                <c:pt idx="70871">
                  <c:v>1158</c:v>
                </c:pt>
                <c:pt idx="70872">
                  <c:v>1074</c:v>
                </c:pt>
                <c:pt idx="70873">
                  <c:v>1027</c:v>
                </c:pt>
                <c:pt idx="70874">
                  <c:v>1014</c:v>
                </c:pt>
                <c:pt idx="70875">
                  <c:v>987</c:v>
                </c:pt>
                <c:pt idx="70876">
                  <c:v>990</c:v>
                </c:pt>
                <c:pt idx="70877">
                  <c:v>991</c:v>
                </c:pt>
                <c:pt idx="70878">
                  <c:v>968</c:v>
                </c:pt>
                <c:pt idx="70879">
                  <c:v>1074</c:v>
                </c:pt>
                <c:pt idx="70880">
                  <c:v>1205</c:v>
                </c:pt>
                <c:pt idx="70881">
                  <c:v>1290</c:v>
                </c:pt>
                <c:pt idx="70882">
                  <c:v>1331</c:v>
                </c:pt>
                <c:pt idx="70883">
                  <c:v>1327</c:v>
                </c:pt>
                <c:pt idx="70884">
                  <c:v>1303</c:v>
                </c:pt>
                <c:pt idx="70885">
                  <c:v>1298</c:v>
                </c:pt>
                <c:pt idx="70886">
                  <c:v>1279</c:v>
                </c:pt>
                <c:pt idx="70887">
                  <c:v>1255</c:v>
                </c:pt>
                <c:pt idx="70888">
                  <c:v>1217</c:v>
                </c:pt>
                <c:pt idx="70889">
                  <c:v>1191</c:v>
                </c:pt>
                <c:pt idx="70890">
                  <c:v>1282</c:v>
                </c:pt>
                <c:pt idx="70891">
                  <c:v>1250</c:v>
                </c:pt>
                <c:pt idx="70892">
                  <c:v>1216</c:v>
                </c:pt>
                <c:pt idx="70893">
                  <c:v>1163</c:v>
                </c:pt>
                <c:pt idx="70894">
                  <c:v>1120</c:v>
                </c:pt>
                <c:pt idx="70895">
                  <c:v>1081</c:v>
                </c:pt>
                <c:pt idx="70896">
                  <c:v>1040</c:v>
                </c:pt>
                <c:pt idx="70897">
                  <c:v>1008</c:v>
                </c:pt>
                <c:pt idx="70898">
                  <c:v>982</c:v>
                </c:pt>
                <c:pt idx="70899">
                  <c:v>955</c:v>
                </c:pt>
                <c:pt idx="70900">
                  <c:v>960</c:v>
                </c:pt>
                <c:pt idx="70901">
                  <c:v>954</c:v>
                </c:pt>
                <c:pt idx="70902">
                  <c:v>893</c:v>
                </c:pt>
                <c:pt idx="70903">
                  <c:v>935</c:v>
                </c:pt>
                <c:pt idx="70904">
                  <c:v>992</c:v>
                </c:pt>
                <c:pt idx="70905">
                  <c:v>1054</c:v>
                </c:pt>
                <c:pt idx="70906">
                  <c:v>1113</c:v>
                </c:pt>
                <c:pt idx="70907">
                  <c:v>1135</c:v>
                </c:pt>
                <c:pt idx="70908">
                  <c:v>1155</c:v>
                </c:pt>
                <c:pt idx="70909">
                  <c:v>1168</c:v>
                </c:pt>
                <c:pt idx="70910">
                  <c:v>1163</c:v>
                </c:pt>
                <c:pt idx="70911">
                  <c:v>1167</c:v>
                </c:pt>
                <c:pt idx="70912">
                  <c:v>1145</c:v>
                </c:pt>
                <c:pt idx="70913">
                  <c:v>1123</c:v>
                </c:pt>
                <c:pt idx="70914">
                  <c:v>1212</c:v>
                </c:pt>
                <c:pt idx="70915">
                  <c:v>1211</c:v>
                </c:pt>
                <c:pt idx="70916">
                  <c:v>1199</c:v>
                </c:pt>
                <c:pt idx="70917">
                  <c:v>1165</c:v>
                </c:pt>
                <c:pt idx="70918">
                  <c:v>1129</c:v>
                </c:pt>
                <c:pt idx="70919">
                  <c:v>1080</c:v>
                </c:pt>
                <c:pt idx="70920">
                  <c:v>1026</c:v>
                </c:pt>
                <c:pt idx="70921">
                  <c:v>987</c:v>
                </c:pt>
                <c:pt idx="70922">
                  <c:v>955</c:v>
                </c:pt>
                <c:pt idx="70923">
                  <c:v>936</c:v>
                </c:pt>
                <c:pt idx="70924">
                  <c:v>941</c:v>
                </c:pt>
                <c:pt idx="70925">
                  <c:v>989</c:v>
                </c:pt>
                <c:pt idx="70926">
                  <c:v>1002</c:v>
                </c:pt>
                <c:pt idx="70927">
                  <c:v>1178</c:v>
                </c:pt>
                <c:pt idx="70928">
                  <c:v>1311</c:v>
                </c:pt>
                <c:pt idx="70929">
                  <c:v>1408</c:v>
                </c:pt>
                <c:pt idx="70930">
                  <c:v>1467</c:v>
                </c:pt>
                <c:pt idx="70931">
                  <c:v>1493</c:v>
                </c:pt>
                <c:pt idx="70932">
                  <c:v>1497</c:v>
                </c:pt>
                <c:pt idx="70933">
                  <c:v>1519</c:v>
                </c:pt>
                <c:pt idx="70934">
                  <c:v>1520</c:v>
                </c:pt>
                <c:pt idx="70935">
                  <c:v>1488</c:v>
                </c:pt>
                <c:pt idx="70936">
                  <c:v>1385</c:v>
                </c:pt>
                <c:pt idx="70937">
                  <c:v>1258</c:v>
                </c:pt>
                <c:pt idx="70938">
                  <c:v>1331</c:v>
                </c:pt>
                <c:pt idx="70939">
                  <c:v>1315</c:v>
                </c:pt>
                <c:pt idx="70940">
                  <c:v>1265</c:v>
                </c:pt>
                <c:pt idx="70941">
                  <c:v>1240</c:v>
                </c:pt>
                <c:pt idx="70942">
                  <c:v>1185</c:v>
                </c:pt>
                <c:pt idx="70943">
                  <c:v>1120</c:v>
                </c:pt>
                <c:pt idx="70944">
                  <c:v>1058</c:v>
                </c:pt>
                <c:pt idx="70945">
                  <c:v>1028</c:v>
                </c:pt>
                <c:pt idx="70946">
                  <c:v>1002</c:v>
                </c:pt>
                <c:pt idx="70947">
                  <c:v>982</c:v>
                </c:pt>
                <c:pt idx="70948">
                  <c:v>978</c:v>
                </c:pt>
                <c:pt idx="70949">
                  <c:v>1014</c:v>
                </c:pt>
                <c:pt idx="70950">
                  <c:v>1026</c:v>
                </c:pt>
                <c:pt idx="70951">
                  <c:v>1184</c:v>
                </c:pt>
                <c:pt idx="70952">
                  <c:v>1318</c:v>
                </c:pt>
                <c:pt idx="70953">
                  <c:v>1416</c:v>
                </c:pt>
                <c:pt idx="70954">
                  <c:v>1463</c:v>
                </c:pt>
                <c:pt idx="70955">
                  <c:v>1495</c:v>
                </c:pt>
                <c:pt idx="70956">
                  <c:v>1505</c:v>
                </c:pt>
                <c:pt idx="70957">
                  <c:v>1528</c:v>
                </c:pt>
                <c:pt idx="70958">
                  <c:v>1526</c:v>
                </c:pt>
                <c:pt idx="70959">
                  <c:v>1490</c:v>
                </c:pt>
                <c:pt idx="70960">
                  <c:v>1397</c:v>
                </c:pt>
                <c:pt idx="70961">
                  <c:v>1294</c:v>
                </c:pt>
                <c:pt idx="70962">
                  <c:v>1352</c:v>
                </c:pt>
                <c:pt idx="70963">
                  <c:v>1335</c:v>
                </c:pt>
                <c:pt idx="70964">
                  <c:v>1297</c:v>
                </c:pt>
                <c:pt idx="70965">
                  <c:v>1255</c:v>
                </c:pt>
                <c:pt idx="70966">
                  <c:v>1187</c:v>
                </c:pt>
                <c:pt idx="70967">
                  <c:v>1138</c:v>
                </c:pt>
                <c:pt idx="70968">
                  <c:v>1081</c:v>
                </c:pt>
                <c:pt idx="70969">
                  <c:v>1041</c:v>
                </c:pt>
                <c:pt idx="70970">
                  <c:v>1008</c:v>
                </c:pt>
                <c:pt idx="70971">
                  <c:v>991</c:v>
                </c:pt>
                <c:pt idx="70972">
                  <c:v>1002</c:v>
                </c:pt>
                <c:pt idx="70973">
                  <c:v>1030</c:v>
                </c:pt>
                <c:pt idx="70974">
                  <c:v>1042</c:v>
                </c:pt>
                <c:pt idx="70975">
                  <c:v>1196</c:v>
                </c:pt>
                <c:pt idx="70976">
                  <c:v>1334</c:v>
                </c:pt>
                <c:pt idx="70977">
                  <c:v>1419</c:v>
                </c:pt>
                <c:pt idx="70978">
                  <c:v>1456</c:v>
                </c:pt>
                <c:pt idx="70979">
                  <c:v>1478</c:v>
                </c:pt>
                <c:pt idx="70980">
                  <c:v>1512</c:v>
                </c:pt>
                <c:pt idx="70981">
                  <c:v>1554</c:v>
                </c:pt>
                <c:pt idx="70982">
                  <c:v>1560</c:v>
                </c:pt>
                <c:pt idx="70983">
                  <c:v>1518</c:v>
                </c:pt>
                <c:pt idx="70984">
                  <c:v>1460</c:v>
                </c:pt>
                <c:pt idx="70985">
                  <c:v>1312</c:v>
                </c:pt>
                <c:pt idx="70986">
                  <c:v>1397</c:v>
                </c:pt>
                <c:pt idx="70987">
                  <c:v>1389</c:v>
                </c:pt>
                <c:pt idx="70988">
                  <c:v>1325</c:v>
                </c:pt>
                <c:pt idx="70989">
                  <c:v>1290</c:v>
                </c:pt>
                <c:pt idx="70990">
                  <c:v>1222</c:v>
                </c:pt>
                <c:pt idx="70991">
                  <c:v>1170</c:v>
                </c:pt>
                <c:pt idx="70992">
                  <c:v>1120</c:v>
                </c:pt>
                <c:pt idx="70993">
                  <c:v>1077</c:v>
                </c:pt>
                <c:pt idx="70994">
                  <c:v>1046</c:v>
                </c:pt>
                <c:pt idx="70995">
                  <c:v>1024</c:v>
                </c:pt>
                <c:pt idx="70996">
                  <c:v>1017</c:v>
                </c:pt>
                <c:pt idx="70997">
                  <c:v>1054</c:v>
                </c:pt>
                <c:pt idx="70998">
                  <c:v>1061</c:v>
                </c:pt>
                <c:pt idx="70999">
                  <c:v>1212</c:v>
                </c:pt>
                <c:pt idx="71000">
                  <c:v>1338</c:v>
                </c:pt>
                <c:pt idx="71001">
                  <c:v>1429</c:v>
                </c:pt>
                <c:pt idx="71002">
                  <c:v>1499</c:v>
                </c:pt>
                <c:pt idx="71003">
                  <c:v>1507</c:v>
                </c:pt>
                <c:pt idx="71004">
                  <c:v>1528</c:v>
                </c:pt>
                <c:pt idx="71005">
                  <c:v>1545</c:v>
                </c:pt>
                <c:pt idx="71006">
                  <c:v>1539</c:v>
                </c:pt>
                <c:pt idx="71007">
                  <c:v>1498</c:v>
                </c:pt>
                <c:pt idx="71008">
                  <c:v>1392</c:v>
                </c:pt>
                <c:pt idx="71009">
                  <c:v>1282</c:v>
                </c:pt>
                <c:pt idx="71010">
                  <c:v>1345</c:v>
                </c:pt>
                <c:pt idx="71011">
                  <c:v>1340</c:v>
                </c:pt>
                <c:pt idx="71012">
                  <c:v>1299</c:v>
                </c:pt>
                <c:pt idx="71013">
                  <c:v>1273</c:v>
                </c:pt>
                <c:pt idx="71014">
                  <c:v>1225</c:v>
                </c:pt>
                <c:pt idx="71015">
                  <c:v>1153</c:v>
                </c:pt>
                <c:pt idx="71016">
                  <c:v>1103</c:v>
                </c:pt>
                <c:pt idx="71017">
                  <c:v>1060</c:v>
                </c:pt>
                <c:pt idx="71018">
                  <c:v>1034</c:v>
                </c:pt>
                <c:pt idx="71019">
                  <c:v>1015</c:v>
                </c:pt>
                <c:pt idx="71020">
                  <c:v>990</c:v>
                </c:pt>
                <c:pt idx="71021">
                  <c:v>1019</c:v>
                </c:pt>
                <c:pt idx="71022">
                  <c:v>1025</c:v>
                </c:pt>
                <c:pt idx="71023">
                  <c:v>1183</c:v>
                </c:pt>
                <c:pt idx="71024">
                  <c:v>1306</c:v>
                </c:pt>
                <c:pt idx="71025">
                  <c:v>1324</c:v>
                </c:pt>
                <c:pt idx="71026">
                  <c:v>1459</c:v>
                </c:pt>
                <c:pt idx="71027">
                  <c:v>1484</c:v>
                </c:pt>
                <c:pt idx="71028">
                  <c:v>1477</c:v>
                </c:pt>
                <c:pt idx="71029">
                  <c:v>1494</c:v>
                </c:pt>
                <c:pt idx="71030">
                  <c:v>1503</c:v>
                </c:pt>
                <c:pt idx="71031">
                  <c:v>1458</c:v>
                </c:pt>
                <c:pt idx="71032">
                  <c:v>1354</c:v>
                </c:pt>
                <c:pt idx="71033">
                  <c:v>1269</c:v>
                </c:pt>
                <c:pt idx="71034">
                  <c:v>1349</c:v>
                </c:pt>
                <c:pt idx="71035">
                  <c:v>1323</c:v>
                </c:pt>
                <c:pt idx="71036">
                  <c:v>1261</c:v>
                </c:pt>
                <c:pt idx="71037">
                  <c:v>1210</c:v>
                </c:pt>
                <c:pt idx="71038">
                  <c:v>1159</c:v>
                </c:pt>
                <c:pt idx="71039">
                  <c:v>1111</c:v>
                </c:pt>
                <c:pt idx="71040">
                  <c:v>1056</c:v>
                </c:pt>
                <c:pt idx="71041">
                  <c:v>1025</c:v>
                </c:pt>
                <c:pt idx="71042">
                  <c:v>989</c:v>
                </c:pt>
                <c:pt idx="71043">
                  <c:v>965</c:v>
                </c:pt>
                <c:pt idx="71044">
                  <c:v>949</c:v>
                </c:pt>
                <c:pt idx="71045">
                  <c:v>968</c:v>
                </c:pt>
                <c:pt idx="71046">
                  <c:v>934</c:v>
                </c:pt>
                <c:pt idx="71047">
                  <c:v>1023</c:v>
                </c:pt>
                <c:pt idx="71048">
                  <c:v>1109</c:v>
                </c:pt>
                <c:pt idx="71049">
                  <c:v>1183</c:v>
                </c:pt>
                <c:pt idx="71050">
                  <c:v>1256</c:v>
                </c:pt>
                <c:pt idx="71051">
                  <c:v>1248</c:v>
                </c:pt>
                <c:pt idx="71052">
                  <c:v>1240</c:v>
                </c:pt>
                <c:pt idx="71053">
                  <c:v>1237</c:v>
                </c:pt>
                <c:pt idx="71054">
                  <c:v>1242</c:v>
                </c:pt>
                <c:pt idx="71055">
                  <c:v>1232</c:v>
                </c:pt>
                <c:pt idx="71056">
                  <c:v>1206</c:v>
                </c:pt>
                <c:pt idx="71057">
                  <c:v>1184</c:v>
                </c:pt>
                <c:pt idx="71058">
                  <c:v>1286</c:v>
                </c:pt>
                <c:pt idx="71059">
                  <c:v>1279</c:v>
                </c:pt>
                <c:pt idx="71060">
                  <c:v>1224</c:v>
                </c:pt>
                <c:pt idx="71061">
                  <c:v>1185</c:v>
                </c:pt>
                <c:pt idx="71062">
                  <c:v>1141</c:v>
                </c:pt>
                <c:pt idx="71063">
                  <c:v>1091</c:v>
                </c:pt>
                <c:pt idx="71064">
                  <c:v>1038</c:v>
                </c:pt>
                <c:pt idx="71065">
                  <c:v>1003</c:v>
                </c:pt>
                <c:pt idx="71066">
                  <c:v>966</c:v>
                </c:pt>
                <c:pt idx="71067">
                  <c:v>957</c:v>
                </c:pt>
                <c:pt idx="71068">
                  <c:v>952</c:v>
                </c:pt>
                <c:pt idx="71069">
                  <c:v>942</c:v>
                </c:pt>
                <c:pt idx="71070">
                  <c:v>889</c:v>
                </c:pt>
                <c:pt idx="71071">
                  <c:v>917</c:v>
                </c:pt>
                <c:pt idx="71072">
                  <c:v>958</c:v>
                </c:pt>
                <c:pt idx="71073">
                  <c:v>1007</c:v>
                </c:pt>
                <c:pt idx="71074">
                  <c:v>1069</c:v>
                </c:pt>
                <c:pt idx="71075">
                  <c:v>1093</c:v>
                </c:pt>
                <c:pt idx="71076">
                  <c:v>1097</c:v>
                </c:pt>
                <c:pt idx="71077">
                  <c:v>1084</c:v>
                </c:pt>
                <c:pt idx="71078">
                  <c:v>1101</c:v>
                </c:pt>
                <c:pt idx="71079">
                  <c:v>1073</c:v>
                </c:pt>
                <c:pt idx="71080">
                  <c:v>1057</c:v>
                </c:pt>
                <c:pt idx="71081">
                  <c:v>1055</c:v>
                </c:pt>
                <c:pt idx="71082">
                  <c:v>1172</c:v>
                </c:pt>
                <c:pt idx="71083">
                  <c:v>1170</c:v>
                </c:pt>
                <c:pt idx="71084">
                  <c:v>1163</c:v>
                </c:pt>
                <c:pt idx="71085">
                  <c:v>1133</c:v>
                </c:pt>
                <c:pt idx="71086">
                  <c:v>1084</c:v>
                </c:pt>
                <c:pt idx="71087">
                  <c:v>1040</c:v>
                </c:pt>
                <c:pt idx="71088">
                  <c:v>1000</c:v>
                </c:pt>
                <c:pt idx="71089">
                  <c:v>973</c:v>
                </c:pt>
                <c:pt idx="71090">
                  <c:v>935</c:v>
                </c:pt>
                <c:pt idx="71091">
                  <c:v>908</c:v>
                </c:pt>
                <c:pt idx="71092">
                  <c:v>902</c:v>
                </c:pt>
                <c:pt idx="71093">
                  <c:v>911</c:v>
                </c:pt>
                <c:pt idx="71094">
                  <c:v>873</c:v>
                </c:pt>
                <c:pt idx="71095">
                  <c:v>937</c:v>
                </c:pt>
                <c:pt idx="71096">
                  <c:v>1000</c:v>
                </c:pt>
                <c:pt idx="71097">
                  <c:v>1072</c:v>
                </c:pt>
                <c:pt idx="71098">
                  <c:v>1118</c:v>
                </c:pt>
                <c:pt idx="71099">
                  <c:v>1115</c:v>
                </c:pt>
                <c:pt idx="71100">
                  <c:v>1138</c:v>
                </c:pt>
                <c:pt idx="71101">
                  <c:v>1154</c:v>
                </c:pt>
                <c:pt idx="71102">
                  <c:v>1147</c:v>
                </c:pt>
                <c:pt idx="71103">
                  <c:v>1144</c:v>
                </c:pt>
                <c:pt idx="71104">
                  <c:v>1117</c:v>
                </c:pt>
                <c:pt idx="71105">
                  <c:v>1097</c:v>
                </c:pt>
                <c:pt idx="71106">
                  <c:v>1180</c:v>
                </c:pt>
                <c:pt idx="71107">
                  <c:v>1185</c:v>
                </c:pt>
                <c:pt idx="71108">
                  <c:v>1144</c:v>
                </c:pt>
                <c:pt idx="71109">
                  <c:v>1104</c:v>
                </c:pt>
                <c:pt idx="71110">
                  <c:v>1071</c:v>
                </c:pt>
                <c:pt idx="71111">
                  <c:v>1023</c:v>
                </c:pt>
                <c:pt idx="71112">
                  <c:v>982</c:v>
                </c:pt>
                <c:pt idx="71113">
                  <c:v>953</c:v>
                </c:pt>
                <c:pt idx="71114">
                  <c:v>939</c:v>
                </c:pt>
                <c:pt idx="71115">
                  <c:v>934</c:v>
                </c:pt>
                <c:pt idx="71116">
                  <c:v>908</c:v>
                </c:pt>
                <c:pt idx="71117">
                  <c:v>914</c:v>
                </c:pt>
                <c:pt idx="71118">
                  <c:v>866</c:v>
                </c:pt>
                <c:pt idx="71119">
                  <c:v>895</c:v>
                </c:pt>
                <c:pt idx="71120">
                  <c:v>931</c:v>
                </c:pt>
                <c:pt idx="71121">
                  <c:v>949</c:v>
                </c:pt>
                <c:pt idx="71122">
                  <c:v>975</c:v>
                </c:pt>
                <c:pt idx="71123">
                  <c:v>987</c:v>
                </c:pt>
                <c:pt idx="71124">
                  <c:v>1006</c:v>
                </c:pt>
                <c:pt idx="71125">
                  <c:v>1013</c:v>
                </c:pt>
                <c:pt idx="71126">
                  <c:v>1012</c:v>
                </c:pt>
                <c:pt idx="71127">
                  <c:v>1015</c:v>
                </c:pt>
                <c:pt idx="71128">
                  <c:v>1006</c:v>
                </c:pt>
                <c:pt idx="71129">
                  <c:v>1003</c:v>
                </c:pt>
                <c:pt idx="71130">
                  <c:v>1105</c:v>
                </c:pt>
                <c:pt idx="71131">
                  <c:v>1116</c:v>
                </c:pt>
                <c:pt idx="71132">
                  <c:v>1112</c:v>
                </c:pt>
                <c:pt idx="71133">
                  <c:v>1085</c:v>
                </c:pt>
                <c:pt idx="71134">
                  <c:v>1060</c:v>
                </c:pt>
                <c:pt idx="71135">
                  <c:v>1013</c:v>
                </c:pt>
                <c:pt idx="71136">
                  <c:v>976</c:v>
                </c:pt>
                <c:pt idx="71137">
                  <c:v>942</c:v>
                </c:pt>
                <c:pt idx="71138">
                  <c:v>923</c:v>
                </c:pt>
                <c:pt idx="71139">
                  <c:v>917</c:v>
                </c:pt>
                <c:pt idx="71140">
                  <c:v>910</c:v>
                </c:pt>
                <c:pt idx="71141">
                  <c:v>946</c:v>
                </c:pt>
                <c:pt idx="71142">
                  <c:v>930</c:v>
                </c:pt>
                <c:pt idx="71143">
                  <c:v>1017</c:v>
                </c:pt>
                <c:pt idx="71144">
                  <c:v>1111</c:v>
                </c:pt>
                <c:pt idx="71145">
                  <c:v>1185</c:v>
                </c:pt>
                <c:pt idx="71146">
                  <c:v>1268</c:v>
                </c:pt>
                <c:pt idx="71147">
                  <c:v>1306</c:v>
                </c:pt>
                <c:pt idx="71148">
                  <c:v>1365</c:v>
                </c:pt>
                <c:pt idx="71149">
                  <c:v>1384</c:v>
                </c:pt>
                <c:pt idx="71150">
                  <c:v>1398</c:v>
                </c:pt>
                <c:pt idx="71151">
                  <c:v>1369</c:v>
                </c:pt>
                <c:pt idx="71152">
                  <c:v>1295</c:v>
                </c:pt>
                <c:pt idx="71153">
                  <c:v>1208</c:v>
                </c:pt>
                <c:pt idx="71154">
                  <c:v>1286</c:v>
                </c:pt>
                <c:pt idx="71155">
                  <c:v>1260</c:v>
                </c:pt>
                <c:pt idx="71156">
                  <c:v>1220</c:v>
                </c:pt>
                <c:pt idx="71157">
                  <c:v>1192</c:v>
                </c:pt>
                <c:pt idx="71158">
                  <c:v>1142</c:v>
                </c:pt>
                <c:pt idx="71159">
                  <c:v>1081</c:v>
                </c:pt>
                <c:pt idx="71160">
                  <c:v>1032</c:v>
                </c:pt>
                <c:pt idx="71161">
                  <c:v>1005</c:v>
                </c:pt>
                <c:pt idx="71162">
                  <c:v>973</c:v>
                </c:pt>
                <c:pt idx="71163">
                  <c:v>949</c:v>
                </c:pt>
                <c:pt idx="71164">
                  <c:v>936</c:v>
                </c:pt>
                <c:pt idx="71165">
                  <c:v>969</c:v>
                </c:pt>
                <c:pt idx="71166">
                  <c:v>987</c:v>
                </c:pt>
                <c:pt idx="71167">
                  <c:v>1165</c:v>
                </c:pt>
                <c:pt idx="71168">
                  <c:v>1312</c:v>
                </c:pt>
                <c:pt idx="71169">
                  <c:v>1424</c:v>
                </c:pt>
                <c:pt idx="71170">
                  <c:v>1477</c:v>
                </c:pt>
                <c:pt idx="71171">
                  <c:v>1487</c:v>
                </c:pt>
                <c:pt idx="71172">
                  <c:v>1520</c:v>
                </c:pt>
                <c:pt idx="71173">
                  <c:v>1529</c:v>
                </c:pt>
                <c:pt idx="71174">
                  <c:v>1543</c:v>
                </c:pt>
                <c:pt idx="71175">
                  <c:v>1490</c:v>
                </c:pt>
                <c:pt idx="71176">
                  <c:v>1384</c:v>
                </c:pt>
                <c:pt idx="71177">
                  <c:v>1259</c:v>
                </c:pt>
                <c:pt idx="71178">
                  <c:v>1323</c:v>
                </c:pt>
                <c:pt idx="71179">
                  <c:v>1305</c:v>
                </c:pt>
                <c:pt idx="71180">
                  <c:v>1256</c:v>
                </c:pt>
                <c:pt idx="71181">
                  <c:v>1216</c:v>
                </c:pt>
                <c:pt idx="71182">
                  <c:v>1167</c:v>
                </c:pt>
                <c:pt idx="71183">
                  <c:v>1108</c:v>
                </c:pt>
                <c:pt idx="71184">
                  <c:v>1047</c:v>
                </c:pt>
                <c:pt idx="71185">
                  <c:v>1017</c:v>
                </c:pt>
                <c:pt idx="71186">
                  <c:v>989</c:v>
                </c:pt>
                <c:pt idx="71187">
                  <c:v>966</c:v>
                </c:pt>
                <c:pt idx="71188">
                  <c:v>963</c:v>
                </c:pt>
                <c:pt idx="71189">
                  <c:v>992</c:v>
                </c:pt>
                <c:pt idx="71190">
                  <c:v>1005</c:v>
                </c:pt>
                <c:pt idx="71191">
                  <c:v>1178</c:v>
                </c:pt>
                <c:pt idx="71192">
                  <c:v>1322</c:v>
                </c:pt>
                <c:pt idx="71193">
                  <c:v>1415</c:v>
                </c:pt>
                <c:pt idx="71194">
                  <c:v>1475</c:v>
                </c:pt>
                <c:pt idx="71195">
                  <c:v>1486</c:v>
                </c:pt>
                <c:pt idx="71196">
                  <c:v>1501</c:v>
                </c:pt>
                <c:pt idx="71197">
                  <c:v>1517</c:v>
                </c:pt>
                <c:pt idx="71198">
                  <c:v>1493</c:v>
                </c:pt>
                <c:pt idx="71199">
                  <c:v>1451</c:v>
                </c:pt>
                <c:pt idx="71200">
                  <c:v>1350</c:v>
                </c:pt>
                <c:pt idx="71201">
                  <c:v>1260</c:v>
                </c:pt>
                <c:pt idx="71202">
                  <c:v>1332</c:v>
                </c:pt>
                <c:pt idx="71203">
                  <c:v>1316</c:v>
                </c:pt>
                <c:pt idx="71204">
                  <c:v>1263</c:v>
                </c:pt>
                <c:pt idx="71205">
                  <c:v>1185</c:v>
                </c:pt>
                <c:pt idx="71206">
                  <c:v>1182</c:v>
                </c:pt>
                <c:pt idx="71207">
                  <c:v>1116</c:v>
                </c:pt>
                <c:pt idx="71208">
                  <c:v>1066</c:v>
                </c:pt>
                <c:pt idx="71209">
                  <c:v>1031</c:v>
                </c:pt>
                <c:pt idx="71210">
                  <c:v>994</c:v>
                </c:pt>
                <c:pt idx="71211">
                  <c:v>985</c:v>
                </c:pt>
                <c:pt idx="71212">
                  <c:v>981</c:v>
                </c:pt>
                <c:pt idx="71213">
                  <c:v>987</c:v>
                </c:pt>
                <c:pt idx="71214">
                  <c:v>966</c:v>
                </c:pt>
                <c:pt idx="71215">
                  <c:v>1039</c:v>
                </c:pt>
                <c:pt idx="71216">
                  <c:v>1178</c:v>
                </c:pt>
                <c:pt idx="71217">
                  <c:v>1243</c:v>
                </c:pt>
                <c:pt idx="71218">
                  <c:v>1306</c:v>
                </c:pt>
                <c:pt idx="71219">
                  <c:v>1307</c:v>
                </c:pt>
                <c:pt idx="71220">
                  <c:v>1273</c:v>
                </c:pt>
                <c:pt idx="71221">
                  <c:v>1265</c:v>
                </c:pt>
                <c:pt idx="71222">
                  <c:v>1252</c:v>
                </c:pt>
                <c:pt idx="71223">
                  <c:v>1236</c:v>
                </c:pt>
                <c:pt idx="71224">
                  <c:v>1209</c:v>
                </c:pt>
                <c:pt idx="71225">
                  <c:v>1169</c:v>
                </c:pt>
                <c:pt idx="71226">
                  <c:v>1252</c:v>
                </c:pt>
                <c:pt idx="71227">
                  <c:v>1249</c:v>
                </c:pt>
                <c:pt idx="71228">
                  <c:v>1204</c:v>
                </c:pt>
                <c:pt idx="71229">
                  <c:v>1170</c:v>
                </c:pt>
                <c:pt idx="71230">
                  <c:v>1125</c:v>
                </c:pt>
                <c:pt idx="71231">
                  <c:v>1080</c:v>
                </c:pt>
                <c:pt idx="71232">
                  <c:v>1038</c:v>
                </c:pt>
                <c:pt idx="71233">
                  <c:v>1001</c:v>
                </c:pt>
                <c:pt idx="71234">
                  <c:v>978</c:v>
                </c:pt>
                <c:pt idx="71235">
                  <c:v>952</c:v>
                </c:pt>
                <c:pt idx="71236">
                  <c:v>940</c:v>
                </c:pt>
                <c:pt idx="71237">
                  <c:v>946</c:v>
                </c:pt>
                <c:pt idx="71238">
                  <c:v>883</c:v>
                </c:pt>
                <c:pt idx="71239">
                  <c:v>927</c:v>
                </c:pt>
                <c:pt idx="71240">
                  <c:v>973</c:v>
                </c:pt>
                <c:pt idx="71241">
                  <c:v>1022</c:v>
                </c:pt>
                <c:pt idx="71242">
                  <c:v>1091</c:v>
                </c:pt>
                <c:pt idx="71243">
                  <c:v>1118</c:v>
                </c:pt>
                <c:pt idx="71244">
                  <c:v>1128</c:v>
                </c:pt>
                <c:pt idx="71245">
                  <c:v>1130</c:v>
                </c:pt>
                <c:pt idx="71246">
                  <c:v>1130</c:v>
                </c:pt>
                <c:pt idx="71247">
                  <c:v>1112</c:v>
                </c:pt>
                <c:pt idx="71248">
                  <c:v>1110</c:v>
                </c:pt>
                <c:pt idx="71249">
                  <c:v>1094</c:v>
                </c:pt>
                <c:pt idx="71250">
                  <c:v>1200</c:v>
                </c:pt>
                <c:pt idx="71251">
                  <c:v>1205</c:v>
                </c:pt>
                <c:pt idx="71252">
                  <c:v>1199</c:v>
                </c:pt>
                <c:pt idx="71253">
                  <c:v>1168</c:v>
                </c:pt>
                <c:pt idx="71254">
                  <c:v>1132</c:v>
                </c:pt>
                <c:pt idx="71255">
                  <c:v>1083</c:v>
                </c:pt>
                <c:pt idx="71256">
                  <c:v>1031</c:v>
                </c:pt>
                <c:pt idx="71257">
                  <c:v>995</c:v>
                </c:pt>
                <c:pt idx="71258">
                  <c:v>961</c:v>
                </c:pt>
                <c:pt idx="71259">
                  <c:v>942</c:v>
                </c:pt>
                <c:pt idx="71260">
                  <c:v>943</c:v>
                </c:pt>
                <c:pt idx="71261">
                  <c:v>983</c:v>
                </c:pt>
                <c:pt idx="71262">
                  <c:v>1001</c:v>
                </c:pt>
                <c:pt idx="71263">
                  <c:v>1160</c:v>
                </c:pt>
                <c:pt idx="71264">
                  <c:v>1258</c:v>
                </c:pt>
                <c:pt idx="71265">
                  <c:v>1291</c:v>
                </c:pt>
                <c:pt idx="71266">
                  <c:v>1447</c:v>
                </c:pt>
                <c:pt idx="71267">
                  <c:v>1466</c:v>
                </c:pt>
                <c:pt idx="71268">
                  <c:v>1482</c:v>
                </c:pt>
                <c:pt idx="71269">
                  <c:v>1514</c:v>
                </c:pt>
                <c:pt idx="71270">
                  <c:v>1511</c:v>
                </c:pt>
                <c:pt idx="71271">
                  <c:v>1455</c:v>
                </c:pt>
                <c:pt idx="71272">
                  <c:v>1348</c:v>
                </c:pt>
                <c:pt idx="71273">
                  <c:v>1240</c:v>
                </c:pt>
                <c:pt idx="71274">
                  <c:v>1332</c:v>
                </c:pt>
                <c:pt idx="71275">
                  <c:v>1305</c:v>
                </c:pt>
                <c:pt idx="71276">
                  <c:v>1273</c:v>
                </c:pt>
                <c:pt idx="71277">
                  <c:v>1227</c:v>
                </c:pt>
                <c:pt idx="71278">
                  <c:v>1168</c:v>
                </c:pt>
                <c:pt idx="71279">
                  <c:v>1092</c:v>
                </c:pt>
                <c:pt idx="71280">
                  <c:v>1040</c:v>
                </c:pt>
                <c:pt idx="71281">
                  <c:v>1012</c:v>
                </c:pt>
                <c:pt idx="71282">
                  <c:v>981</c:v>
                </c:pt>
                <c:pt idx="71283">
                  <c:v>963</c:v>
                </c:pt>
                <c:pt idx="71284">
                  <c:v>970</c:v>
                </c:pt>
                <c:pt idx="71285">
                  <c:v>997</c:v>
                </c:pt>
                <c:pt idx="71286">
                  <c:v>1003</c:v>
                </c:pt>
                <c:pt idx="71287">
                  <c:v>1170</c:v>
                </c:pt>
                <c:pt idx="71288">
                  <c:v>1304</c:v>
                </c:pt>
                <c:pt idx="71289">
                  <c:v>1401</c:v>
                </c:pt>
                <c:pt idx="71290">
                  <c:v>1453</c:v>
                </c:pt>
                <c:pt idx="71291">
                  <c:v>1486</c:v>
                </c:pt>
                <c:pt idx="71292">
                  <c:v>1480</c:v>
                </c:pt>
                <c:pt idx="71293">
                  <c:v>1524</c:v>
                </c:pt>
                <c:pt idx="71294">
                  <c:v>1512</c:v>
                </c:pt>
                <c:pt idx="71295">
                  <c:v>1457</c:v>
                </c:pt>
                <c:pt idx="71296">
                  <c:v>1360</c:v>
                </c:pt>
                <c:pt idx="71297">
                  <c:v>1248</c:v>
                </c:pt>
                <c:pt idx="71298">
                  <c:v>1338</c:v>
                </c:pt>
                <c:pt idx="71299">
                  <c:v>1328</c:v>
                </c:pt>
                <c:pt idx="71300">
                  <c:v>1269</c:v>
                </c:pt>
                <c:pt idx="71301">
                  <c:v>1237</c:v>
                </c:pt>
                <c:pt idx="71302">
                  <c:v>1188</c:v>
                </c:pt>
                <c:pt idx="71303">
                  <c:v>1112</c:v>
                </c:pt>
                <c:pt idx="71304">
                  <c:v>1097</c:v>
                </c:pt>
                <c:pt idx="71305">
                  <c:v>1027</c:v>
                </c:pt>
                <c:pt idx="71306">
                  <c:v>994</c:v>
                </c:pt>
                <c:pt idx="71307">
                  <c:v>969</c:v>
                </c:pt>
                <c:pt idx="71308">
                  <c:v>971</c:v>
                </c:pt>
                <c:pt idx="71309">
                  <c:v>1012</c:v>
                </c:pt>
                <c:pt idx="71310">
                  <c:v>1028</c:v>
                </c:pt>
                <c:pt idx="71311">
                  <c:v>1193</c:v>
                </c:pt>
                <c:pt idx="71312">
                  <c:v>1307</c:v>
                </c:pt>
                <c:pt idx="71313">
                  <c:v>1386</c:v>
                </c:pt>
                <c:pt idx="71314">
                  <c:v>1466</c:v>
                </c:pt>
                <c:pt idx="71315">
                  <c:v>1494</c:v>
                </c:pt>
                <c:pt idx="71316">
                  <c:v>1515</c:v>
                </c:pt>
                <c:pt idx="71317">
                  <c:v>1543</c:v>
                </c:pt>
                <c:pt idx="71318">
                  <c:v>1538</c:v>
                </c:pt>
                <c:pt idx="71319">
                  <c:v>1448</c:v>
                </c:pt>
                <c:pt idx="71320">
                  <c:v>1378</c:v>
                </c:pt>
                <c:pt idx="71321">
                  <c:v>1271</c:v>
                </c:pt>
                <c:pt idx="71322">
                  <c:v>1343</c:v>
                </c:pt>
                <c:pt idx="71323">
                  <c:v>1321</c:v>
                </c:pt>
                <c:pt idx="71324">
                  <c:v>1294</c:v>
                </c:pt>
                <c:pt idx="71325">
                  <c:v>1246</c:v>
                </c:pt>
                <c:pt idx="71326">
                  <c:v>1196</c:v>
                </c:pt>
                <c:pt idx="71327">
                  <c:v>1125</c:v>
                </c:pt>
                <c:pt idx="71328">
                  <c:v>1084</c:v>
                </c:pt>
                <c:pt idx="71329">
                  <c:v>1029</c:v>
                </c:pt>
                <c:pt idx="71330">
                  <c:v>1002</c:v>
                </c:pt>
                <c:pt idx="71331">
                  <c:v>988</c:v>
                </c:pt>
                <c:pt idx="71332">
                  <c:v>953</c:v>
                </c:pt>
                <c:pt idx="71333">
                  <c:v>990</c:v>
                </c:pt>
                <c:pt idx="71334">
                  <c:v>1005</c:v>
                </c:pt>
                <c:pt idx="71335">
                  <c:v>1165</c:v>
                </c:pt>
                <c:pt idx="71336">
                  <c:v>1320</c:v>
                </c:pt>
                <c:pt idx="71337">
                  <c:v>1410</c:v>
                </c:pt>
                <c:pt idx="71338">
                  <c:v>1479</c:v>
                </c:pt>
                <c:pt idx="71339">
                  <c:v>1508</c:v>
                </c:pt>
                <c:pt idx="71340">
                  <c:v>1524</c:v>
                </c:pt>
                <c:pt idx="71341">
                  <c:v>1545</c:v>
                </c:pt>
                <c:pt idx="71342">
                  <c:v>1530</c:v>
                </c:pt>
                <c:pt idx="71343">
                  <c:v>1472</c:v>
                </c:pt>
                <c:pt idx="71344">
                  <c:v>1397</c:v>
                </c:pt>
                <c:pt idx="71345">
                  <c:v>1288</c:v>
                </c:pt>
                <c:pt idx="71346">
                  <c:v>1356</c:v>
                </c:pt>
                <c:pt idx="71347">
                  <c:v>1332</c:v>
                </c:pt>
                <c:pt idx="71348">
                  <c:v>1287</c:v>
                </c:pt>
                <c:pt idx="71349">
                  <c:v>1239</c:v>
                </c:pt>
                <c:pt idx="71350">
                  <c:v>1195</c:v>
                </c:pt>
                <c:pt idx="71351">
                  <c:v>1130</c:v>
                </c:pt>
                <c:pt idx="71352">
                  <c:v>1081</c:v>
                </c:pt>
                <c:pt idx="71353">
                  <c:v>1036</c:v>
                </c:pt>
                <c:pt idx="71354">
                  <c:v>1004</c:v>
                </c:pt>
                <c:pt idx="71355">
                  <c:v>985</c:v>
                </c:pt>
                <c:pt idx="71356">
                  <c:v>977</c:v>
                </c:pt>
                <c:pt idx="71357">
                  <c:v>1015</c:v>
                </c:pt>
                <c:pt idx="71358">
                  <c:v>1008</c:v>
                </c:pt>
                <c:pt idx="71359">
                  <c:v>1186</c:v>
                </c:pt>
                <c:pt idx="71360">
                  <c:v>1337</c:v>
                </c:pt>
                <c:pt idx="71361">
                  <c:v>1422</c:v>
                </c:pt>
                <c:pt idx="71362">
                  <c:v>1465</c:v>
                </c:pt>
                <c:pt idx="71363">
                  <c:v>1493</c:v>
                </c:pt>
                <c:pt idx="71364">
                  <c:v>1504</c:v>
                </c:pt>
                <c:pt idx="71365">
                  <c:v>1539</c:v>
                </c:pt>
                <c:pt idx="71366">
                  <c:v>1512</c:v>
                </c:pt>
                <c:pt idx="71367">
                  <c:v>1449</c:v>
                </c:pt>
                <c:pt idx="71368">
                  <c:v>1362</c:v>
                </c:pt>
                <c:pt idx="71369">
                  <c:v>1295</c:v>
                </c:pt>
                <c:pt idx="71370">
                  <c:v>1345</c:v>
                </c:pt>
                <c:pt idx="71371">
                  <c:v>1327</c:v>
                </c:pt>
                <c:pt idx="71372">
                  <c:v>1282</c:v>
                </c:pt>
                <c:pt idx="71373">
                  <c:v>1232</c:v>
                </c:pt>
                <c:pt idx="71374">
                  <c:v>1187</c:v>
                </c:pt>
                <c:pt idx="71375">
                  <c:v>1132</c:v>
                </c:pt>
                <c:pt idx="71376">
                  <c:v>1078</c:v>
                </c:pt>
                <c:pt idx="71377">
                  <c:v>1030</c:v>
                </c:pt>
                <c:pt idx="71378">
                  <c:v>999</c:v>
                </c:pt>
                <c:pt idx="71379">
                  <c:v>980</c:v>
                </c:pt>
                <c:pt idx="71380">
                  <c:v>972</c:v>
                </c:pt>
                <c:pt idx="71381">
                  <c:v>977</c:v>
                </c:pt>
                <c:pt idx="71382">
                  <c:v>948</c:v>
                </c:pt>
                <c:pt idx="71383">
                  <c:v>1045</c:v>
                </c:pt>
                <c:pt idx="71384">
                  <c:v>1163</c:v>
                </c:pt>
                <c:pt idx="71385">
                  <c:v>1252</c:v>
                </c:pt>
                <c:pt idx="71386">
                  <c:v>1324</c:v>
                </c:pt>
                <c:pt idx="71387">
                  <c:v>1334</c:v>
                </c:pt>
                <c:pt idx="71388">
                  <c:v>1314</c:v>
                </c:pt>
                <c:pt idx="71389">
                  <c:v>1294</c:v>
                </c:pt>
                <c:pt idx="71390">
                  <c:v>1300</c:v>
                </c:pt>
                <c:pt idx="71391">
                  <c:v>1270</c:v>
                </c:pt>
                <c:pt idx="71392">
                  <c:v>1236</c:v>
                </c:pt>
                <c:pt idx="71393">
                  <c:v>1207</c:v>
                </c:pt>
                <c:pt idx="71394">
                  <c:v>1268</c:v>
                </c:pt>
                <c:pt idx="71395">
                  <c:v>1265</c:v>
                </c:pt>
                <c:pt idx="71396">
                  <c:v>1234</c:v>
                </c:pt>
                <c:pt idx="71397">
                  <c:v>1178</c:v>
                </c:pt>
                <c:pt idx="71398">
                  <c:v>1156</c:v>
                </c:pt>
                <c:pt idx="71399">
                  <c:v>1093</c:v>
                </c:pt>
                <c:pt idx="71400">
                  <c:v>1048</c:v>
                </c:pt>
                <c:pt idx="71401">
                  <c:v>999</c:v>
                </c:pt>
                <c:pt idx="71402">
                  <c:v>983</c:v>
                </c:pt>
                <c:pt idx="71403">
                  <c:v>955</c:v>
                </c:pt>
                <c:pt idx="71404">
                  <c:v>940</c:v>
                </c:pt>
                <c:pt idx="71405">
                  <c:v>940</c:v>
                </c:pt>
                <c:pt idx="71406">
                  <c:v>883</c:v>
                </c:pt>
                <c:pt idx="71407">
                  <c:v>923</c:v>
                </c:pt>
                <c:pt idx="71408">
                  <c:v>976</c:v>
                </c:pt>
                <c:pt idx="71409">
                  <c:v>1027</c:v>
                </c:pt>
                <c:pt idx="71410">
                  <c:v>1072</c:v>
                </c:pt>
                <c:pt idx="71411">
                  <c:v>1125</c:v>
                </c:pt>
                <c:pt idx="71412">
                  <c:v>1123</c:v>
                </c:pt>
                <c:pt idx="71413">
                  <c:v>1080</c:v>
                </c:pt>
                <c:pt idx="71414">
                  <c:v>1097</c:v>
                </c:pt>
                <c:pt idx="71415">
                  <c:v>1110</c:v>
                </c:pt>
                <c:pt idx="71416">
                  <c:v>1104</c:v>
                </c:pt>
                <c:pt idx="71417">
                  <c:v>1080</c:v>
                </c:pt>
                <c:pt idx="71418">
                  <c:v>1178</c:v>
                </c:pt>
                <c:pt idx="71419">
                  <c:v>1195</c:v>
                </c:pt>
                <c:pt idx="71420">
                  <c:v>1198</c:v>
                </c:pt>
                <c:pt idx="71421">
                  <c:v>1163</c:v>
                </c:pt>
                <c:pt idx="71422">
                  <c:v>1130</c:v>
                </c:pt>
                <c:pt idx="71423">
                  <c:v>1065</c:v>
                </c:pt>
                <c:pt idx="71424">
                  <c:v>1027</c:v>
                </c:pt>
                <c:pt idx="71425">
                  <c:v>989</c:v>
                </c:pt>
                <c:pt idx="71426">
                  <c:v>950</c:v>
                </c:pt>
                <c:pt idx="71427">
                  <c:v>945</c:v>
                </c:pt>
                <c:pt idx="71428">
                  <c:v>952</c:v>
                </c:pt>
                <c:pt idx="71429">
                  <c:v>993</c:v>
                </c:pt>
                <c:pt idx="71430">
                  <c:v>1010</c:v>
                </c:pt>
                <c:pt idx="71431">
                  <c:v>1184</c:v>
                </c:pt>
                <c:pt idx="71432">
                  <c:v>1321</c:v>
                </c:pt>
                <c:pt idx="71433">
                  <c:v>1427</c:v>
                </c:pt>
                <c:pt idx="71434">
                  <c:v>1485</c:v>
                </c:pt>
                <c:pt idx="71435">
                  <c:v>1498</c:v>
                </c:pt>
                <c:pt idx="71436">
                  <c:v>1501</c:v>
                </c:pt>
                <c:pt idx="71437">
                  <c:v>1529</c:v>
                </c:pt>
                <c:pt idx="71438">
                  <c:v>1507</c:v>
                </c:pt>
                <c:pt idx="71439">
                  <c:v>1451</c:v>
                </c:pt>
                <c:pt idx="71440">
                  <c:v>1367</c:v>
                </c:pt>
                <c:pt idx="71441">
                  <c:v>1267</c:v>
                </c:pt>
                <c:pt idx="71442">
                  <c:v>1347</c:v>
                </c:pt>
                <c:pt idx="71443">
                  <c:v>1339</c:v>
                </c:pt>
                <c:pt idx="71444">
                  <c:v>1288</c:v>
                </c:pt>
                <c:pt idx="71445">
                  <c:v>1244</c:v>
                </c:pt>
                <c:pt idx="71446">
                  <c:v>1179</c:v>
                </c:pt>
                <c:pt idx="71447">
                  <c:v>1109</c:v>
                </c:pt>
                <c:pt idx="71448">
                  <c:v>1060</c:v>
                </c:pt>
                <c:pt idx="71449">
                  <c:v>1022</c:v>
                </c:pt>
                <c:pt idx="71450">
                  <c:v>989</c:v>
                </c:pt>
                <c:pt idx="71451">
                  <c:v>970</c:v>
                </c:pt>
                <c:pt idx="71452">
                  <c:v>965</c:v>
                </c:pt>
                <c:pt idx="71453">
                  <c:v>1006</c:v>
                </c:pt>
                <c:pt idx="71454">
                  <c:v>1019</c:v>
                </c:pt>
                <c:pt idx="71455">
                  <c:v>1188</c:v>
                </c:pt>
                <c:pt idx="71456">
                  <c:v>1294</c:v>
                </c:pt>
                <c:pt idx="71457">
                  <c:v>1392</c:v>
                </c:pt>
                <c:pt idx="71458">
                  <c:v>1449</c:v>
                </c:pt>
                <c:pt idx="71459">
                  <c:v>1468</c:v>
                </c:pt>
                <c:pt idx="71460">
                  <c:v>1478</c:v>
                </c:pt>
                <c:pt idx="71461">
                  <c:v>1494</c:v>
                </c:pt>
                <c:pt idx="71462">
                  <c:v>1477</c:v>
                </c:pt>
                <c:pt idx="71463">
                  <c:v>1435</c:v>
                </c:pt>
                <c:pt idx="71464">
                  <c:v>1348</c:v>
                </c:pt>
                <c:pt idx="71465">
                  <c:v>1233</c:v>
                </c:pt>
                <c:pt idx="71466">
                  <c:v>1291</c:v>
                </c:pt>
                <c:pt idx="71467">
                  <c:v>1281</c:v>
                </c:pt>
                <c:pt idx="71468">
                  <c:v>1217</c:v>
                </c:pt>
                <c:pt idx="71469">
                  <c:v>1191</c:v>
                </c:pt>
                <c:pt idx="71470">
                  <c:v>1139</c:v>
                </c:pt>
                <c:pt idx="71471">
                  <c:v>1072</c:v>
                </c:pt>
                <c:pt idx="71472">
                  <c:v>1008</c:v>
                </c:pt>
                <c:pt idx="71473">
                  <c:v>978</c:v>
                </c:pt>
                <c:pt idx="71474">
                  <c:v>953</c:v>
                </c:pt>
                <c:pt idx="71475">
                  <c:v>936</c:v>
                </c:pt>
                <c:pt idx="71476">
                  <c:v>930</c:v>
                </c:pt>
                <c:pt idx="71477">
                  <c:v>961</c:v>
                </c:pt>
                <c:pt idx="71478">
                  <c:v>973</c:v>
                </c:pt>
                <c:pt idx="71479">
                  <c:v>1138</c:v>
                </c:pt>
                <c:pt idx="71480">
                  <c:v>1283</c:v>
                </c:pt>
                <c:pt idx="71481">
                  <c:v>1372</c:v>
                </c:pt>
                <c:pt idx="71482">
                  <c:v>1433</c:v>
                </c:pt>
                <c:pt idx="71483">
                  <c:v>1463</c:v>
                </c:pt>
                <c:pt idx="71484">
                  <c:v>1467</c:v>
                </c:pt>
                <c:pt idx="71485">
                  <c:v>1464</c:v>
                </c:pt>
                <c:pt idx="71486">
                  <c:v>1475</c:v>
                </c:pt>
                <c:pt idx="71487">
                  <c:v>1426</c:v>
                </c:pt>
                <c:pt idx="71488">
                  <c:v>1335</c:v>
                </c:pt>
                <c:pt idx="71489">
                  <c:v>1242</c:v>
                </c:pt>
                <c:pt idx="71490">
                  <c:v>1318</c:v>
                </c:pt>
                <c:pt idx="71491">
                  <c:v>1290</c:v>
                </c:pt>
                <c:pt idx="71492">
                  <c:v>1246</c:v>
                </c:pt>
                <c:pt idx="71493">
                  <c:v>1195</c:v>
                </c:pt>
                <c:pt idx="71494">
                  <c:v>1138</c:v>
                </c:pt>
                <c:pt idx="71495">
                  <c:v>1150.58</c:v>
                </c:pt>
                <c:pt idx="71496">
                  <c:v>1017</c:v>
                </c:pt>
                <c:pt idx="71497">
                  <c:v>995</c:v>
                </c:pt>
                <c:pt idx="71498">
                  <c:v>969</c:v>
                </c:pt>
                <c:pt idx="71499">
                  <c:v>951</c:v>
                </c:pt>
                <c:pt idx="71500">
                  <c:v>953</c:v>
                </c:pt>
                <c:pt idx="71501">
                  <c:v>986</c:v>
                </c:pt>
                <c:pt idx="71502">
                  <c:v>981</c:v>
                </c:pt>
                <c:pt idx="71503">
                  <c:v>1136</c:v>
                </c:pt>
                <c:pt idx="71504">
                  <c:v>1280</c:v>
                </c:pt>
                <c:pt idx="71505">
                  <c:v>1365</c:v>
                </c:pt>
                <c:pt idx="71506">
                  <c:v>1448</c:v>
                </c:pt>
                <c:pt idx="71507">
                  <c:v>1448</c:v>
                </c:pt>
                <c:pt idx="71508">
                  <c:v>1446</c:v>
                </c:pt>
                <c:pt idx="71509">
                  <c:v>1485</c:v>
                </c:pt>
                <c:pt idx="71510">
                  <c:v>1485</c:v>
                </c:pt>
                <c:pt idx="71511">
                  <c:v>1443</c:v>
                </c:pt>
                <c:pt idx="71512">
                  <c:v>1344</c:v>
                </c:pt>
                <c:pt idx="71513">
                  <c:v>1252</c:v>
                </c:pt>
                <c:pt idx="71514">
                  <c:v>1314</c:v>
                </c:pt>
                <c:pt idx="71515">
                  <c:v>1295</c:v>
                </c:pt>
                <c:pt idx="71516">
                  <c:v>1248</c:v>
                </c:pt>
                <c:pt idx="71517">
                  <c:v>1208</c:v>
                </c:pt>
                <c:pt idx="71518">
                  <c:v>1151</c:v>
                </c:pt>
                <c:pt idx="71519">
                  <c:v>1086</c:v>
                </c:pt>
                <c:pt idx="71520">
                  <c:v>1029</c:v>
                </c:pt>
                <c:pt idx="71521">
                  <c:v>992</c:v>
                </c:pt>
                <c:pt idx="71522">
                  <c:v>960</c:v>
                </c:pt>
                <c:pt idx="71523">
                  <c:v>954</c:v>
                </c:pt>
                <c:pt idx="71524">
                  <c:v>950</c:v>
                </c:pt>
                <c:pt idx="71525">
                  <c:v>979</c:v>
                </c:pt>
                <c:pt idx="71526">
                  <c:v>978</c:v>
                </c:pt>
                <c:pt idx="71527">
                  <c:v>1147</c:v>
                </c:pt>
                <c:pt idx="71528">
                  <c:v>1290</c:v>
                </c:pt>
                <c:pt idx="71529">
                  <c:v>1393</c:v>
                </c:pt>
                <c:pt idx="71530">
                  <c:v>1446</c:v>
                </c:pt>
                <c:pt idx="71531">
                  <c:v>1455</c:v>
                </c:pt>
                <c:pt idx="71532">
                  <c:v>1434</c:v>
                </c:pt>
                <c:pt idx="71533">
                  <c:v>1457</c:v>
                </c:pt>
                <c:pt idx="71534">
                  <c:v>1460</c:v>
                </c:pt>
                <c:pt idx="71535">
                  <c:v>1398</c:v>
                </c:pt>
                <c:pt idx="71536">
                  <c:v>1316</c:v>
                </c:pt>
                <c:pt idx="71537">
                  <c:v>1236</c:v>
                </c:pt>
                <c:pt idx="71538">
                  <c:v>1304</c:v>
                </c:pt>
                <c:pt idx="71539">
                  <c:v>1299</c:v>
                </c:pt>
                <c:pt idx="71540">
                  <c:v>1243</c:v>
                </c:pt>
                <c:pt idx="71541">
                  <c:v>1195</c:v>
                </c:pt>
                <c:pt idx="71542">
                  <c:v>1155</c:v>
                </c:pt>
                <c:pt idx="71543">
                  <c:v>1087</c:v>
                </c:pt>
                <c:pt idx="71544">
                  <c:v>1045</c:v>
                </c:pt>
                <c:pt idx="71545">
                  <c:v>993</c:v>
                </c:pt>
                <c:pt idx="71546">
                  <c:v>972</c:v>
                </c:pt>
                <c:pt idx="71547">
                  <c:v>954</c:v>
                </c:pt>
                <c:pt idx="71548">
                  <c:v>950</c:v>
                </c:pt>
                <c:pt idx="71549">
                  <c:v>964</c:v>
                </c:pt>
                <c:pt idx="71550">
                  <c:v>935</c:v>
                </c:pt>
                <c:pt idx="71551">
                  <c:v>1049</c:v>
                </c:pt>
                <c:pt idx="71552">
                  <c:v>1168</c:v>
                </c:pt>
                <c:pt idx="71553">
                  <c:v>1253</c:v>
                </c:pt>
                <c:pt idx="71554">
                  <c:v>1290</c:v>
                </c:pt>
                <c:pt idx="71555">
                  <c:v>1282</c:v>
                </c:pt>
                <c:pt idx="71556">
                  <c:v>1265</c:v>
                </c:pt>
                <c:pt idx="71557">
                  <c:v>1253</c:v>
                </c:pt>
                <c:pt idx="71558">
                  <c:v>1237</c:v>
                </c:pt>
                <c:pt idx="71559">
                  <c:v>1220</c:v>
                </c:pt>
                <c:pt idx="71560">
                  <c:v>1184</c:v>
                </c:pt>
                <c:pt idx="71561">
                  <c:v>1140</c:v>
                </c:pt>
                <c:pt idx="71562">
                  <c:v>1229</c:v>
                </c:pt>
                <c:pt idx="71563">
                  <c:v>1228</c:v>
                </c:pt>
                <c:pt idx="71564">
                  <c:v>1195</c:v>
                </c:pt>
                <c:pt idx="71565">
                  <c:v>1141</c:v>
                </c:pt>
                <c:pt idx="71566">
                  <c:v>1094</c:v>
                </c:pt>
                <c:pt idx="71567">
                  <c:v>1048</c:v>
                </c:pt>
                <c:pt idx="71568">
                  <c:v>1005</c:v>
                </c:pt>
                <c:pt idx="71569">
                  <c:v>984</c:v>
                </c:pt>
                <c:pt idx="71570">
                  <c:v>951</c:v>
                </c:pt>
                <c:pt idx="71571">
                  <c:v>907</c:v>
                </c:pt>
                <c:pt idx="71572">
                  <c:v>900</c:v>
                </c:pt>
                <c:pt idx="71573">
                  <c:v>907</c:v>
                </c:pt>
                <c:pt idx="71574">
                  <c:v>866</c:v>
                </c:pt>
                <c:pt idx="71575">
                  <c:v>920</c:v>
                </c:pt>
                <c:pt idx="71576">
                  <c:v>975</c:v>
                </c:pt>
                <c:pt idx="71577">
                  <c:v>1021</c:v>
                </c:pt>
                <c:pt idx="71578">
                  <c:v>1088</c:v>
                </c:pt>
                <c:pt idx="71579">
                  <c:v>1107</c:v>
                </c:pt>
                <c:pt idx="71580">
                  <c:v>1124</c:v>
                </c:pt>
                <c:pt idx="71581">
                  <c:v>1125</c:v>
                </c:pt>
                <c:pt idx="71582">
                  <c:v>1126</c:v>
                </c:pt>
                <c:pt idx="71583">
                  <c:v>1107</c:v>
                </c:pt>
                <c:pt idx="71584">
                  <c:v>1096</c:v>
                </c:pt>
                <c:pt idx="71585">
                  <c:v>1079</c:v>
                </c:pt>
                <c:pt idx="71586">
                  <c:v>1183</c:v>
                </c:pt>
                <c:pt idx="71587">
                  <c:v>1209</c:v>
                </c:pt>
                <c:pt idx="71588">
                  <c:v>1200</c:v>
                </c:pt>
                <c:pt idx="71589">
                  <c:v>1178</c:v>
                </c:pt>
                <c:pt idx="71590">
                  <c:v>1123</c:v>
                </c:pt>
                <c:pt idx="71591">
                  <c:v>1051</c:v>
                </c:pt>
                <c:pt idx="71592">
                  <c:v>992</c:v>
                </c:pt>
                <c:pt idx="71593">
                  <c:v>950</c:v>
                </c:pt>
                <c:pt idx="71594">
                  <c:v>924</c:v>
                </c:pt>
                <c:pt idx="71595">
                  <c:v>907</c:v>
                </c:pt>
                <c:pt idx="71596">
                  <c:v>911</c:v>
                </c:pt>
                <c:pt idx="71597">
                  <c:v>972</c:v>
                </c:pt>
                <c:pt idx="71598">
                  <c:v>985</c:v>
                </c:pt>
                <c:pt idx="71599">
                  <c:v>1164</c:v>
                </c:pt>
                <c:pt idx="71600">
                  <c:v>1292</c:v>
                </c:pt>
                <c:pt idx="71601">
                  <c:v>1384</c:v>
                </c:pt>
                <c:pt idx="71602">
                  <c:v>1449</c:v>
                </c:pt>
                <c:pt idx="71603">
                  <c:v>1478</c:v>
                </c:pt>
                <c:pt idx="71604">
                  <c:v>1483</c:v>
                </c:pt>
                <c:pt idx="71605">
                  <c:v>1521</c:v>
                </c:pt>
                <c:pt idx="71606">
                  <c:v>1524</c:v>
                </c:pt>
                <c:pt idx="71607">
                  <c:v>1477</c:v>
                </c:pt>
                <c:pt idx="71608">
                  <c:v>1378</c:v>
                </c:pt>
                <c:pt idx="71609">
                  <c:v>1272</c:v>
                </c:pt>
                <c:pt idx="71610">
                  <c:v>1323</c:v>
                </c:pt>
                <c:pt idx="71611">
                  <c:v>1325</c:v>
                </c:pt>
                <c:pt idx="71612">
                  <c:v>1278</c:v>
                </c:pt>
                <c:pt idx="71613">
                  <c:v>1230</c:v>
                </c:pt>
                <c:pt idx="71614">
                  <c:v>1153</c:v>
                </c:pt>
                <c:pt idx="71615">
                  <c:v>1083</c:v>
                </c:pt>
                <c:pt idx="71616">
                  <c:v>1029</c:v>
                </c:pt>
                <c:pt idx="71617">
                  <c:v>989</c:v>
                </c:pt>
                <c:pt idx="71618">
                  <c:v>954</c:v>
                </c:pt>
                <c:pt idx="71619">
                  <c:v>938</c:v>
                </c:pt>
                <c:pt idx="71620">
                  <c:v>943</c:v>
                </c:pt>
                <c:pt idx="71621">
                  <c:v>991</c:v>
                </c:pt>
                <c:pt idx="71622">
                  <c:v>995</c:v>
                </c:pt>
                <c:pt idx="71623">
                  <c:v>1153</c:v>
                </c:pt>
                <c:pt idx="71624">
                  <c:v>1293</c:v>
                </c:pt>
                <c:pt idx="71625">
                  <c:v>1389</c:v>
                </c:pt>
                <c:pt idx="71626">
                  <c:v>1456</c:v>
                </c:pt>
                <c:pt idx="71627">
                  <c:v>1454</c:v>
                </c:pt>
                <c:pt idx="71628">
                  <c:v>1486</c:v>
                </c:pt>
                <c:pt idx="71629">
                  <c:v>1516</c:v>
                </c:pt>
                <c:pt idx="71630">
                  <c:v>1522</c:v>
                </c:pt>
                <c:pt idx="71631">
                  <c:v>1483</c:v>
                </c:pt>
                <c:pt idx="71632">
                  <c:v>1376</c:v>
                </c:pt>
                <c:pt idx="71633">
                  <c:v>1256</c:v>
                </c:pt>
                <c:pt idx="71634">
                  <c:v>1313</c:v>
                </c:pt>
                <c:pt idx="71635">
                  <c:v>1298</c:v>
                </c:pt>
                <c:pt idx="71636">
                  <c:v>1258</c:v>
                </c:pt>
                <c:pt idx="71637">
                  <c:v>1200</c:v>
                </c:pt>
                <c:pt idx="71638">
                  <c:v>1137</c:v>
                </c:pt>
                <c:pt idx="71639">
                  <c:v>1061</c:v>
                </c:pt>
                <c:pt idx="71640">
                  <c:v>1008</c:v>
                </c:pt>
                <c:pt idx="71641">
                  <c:v>971</c:v>
                </c:pt>
                <c:pt idx="71642">
                  <c:v>948</c:v>
                </c:pt>
                <c:pt idx="71643">
                  <c:v>945</c:v>
                </c:pt>
                <c:pt idx="71644">
                  <c:v>945</c:v>
                </c:pt>
                <c:pt idx="71645">
                  <c:v>986</c:v>
                </c:pt>
                <c:pt idx="71646">
                  <c:v>990</c:v>
                </c:pt>
                <c:pt idx="71647">
                  <c:v>1148</c:v>
                </c:pt>
                <c:pt idx="71648">
                  <c:v>1289</c:v>
                </c:pt>
                <c:pt idx="71649">
                  <c:v>1386</c:v>
                </c:pt>
                <c:pt idx="71650">
                  <c:v>1455</c:v>
                </c:pt>
                <c:pt idx="71651">
                  <c:v>1467</c:v>
                </c:pt>
                <c:pt idx="71652">
                  <c:v>1464</c:v>
                </c:pt>
                <c:pt idx="71653">
                  <c:v>1490</c:v>
                </c:pt>
                <c:pt idx="71654">
                  <c:v>1483</c:v>
                </c:pt>
                <c:pt idx="71655">
                  <c:v>1437</c:v>
                </c:pt>
                <c:pt idx="71656">
                  <c:v>1334</c:v>
                </c:pt>
                <c:pt idx="71657">
                  <c:v>1237</c:v>
                </c:pt>
                <c:pt idx="71658">
                  <c:v>1312</c:v>
                </c:pt>
                <c:pt idx="71659">
                  <c:v>1294</c:v>
                </c:pt>
                <c:pt idx="71660">
                  <c:v>1269</c:v>
                </c:pt>
                <c:pt idx="71661">
                  <c:v>1204</c:v>
                </c:pt>
                <c:pt idx="71662">
                  <c:v>1131</c:v>
                </c:pt>
                <c:pt idx="71663">
                  <c:v>1066</c:v>
                </c:pt>
                <c:pt idx="71664">
                  <c:v>1018</c:v>
                </c:pt>
                <c:pt idx="71665">
                  <c:v>983</c:v>
                </c:pt>
                <c:pt idx="71666">
                  <c:v>970</c:v>
                </c:pt>
                <c:pt idx="71667">
                  <c:v>963</c:v>
                </c:pt>
                <c:pt idx="71668">
                  <c:v>965</c:v>
                </c:pt>
                <c:pt idx="71669">
                  <c:v>1020</c:v>
                </c:pt>
                <c:pt idx="71670">
                  <c:v>1017</c:v>
                </c:pt>
                <c:pt idx="71671">
                  <c:v>1207</c:v>
                </c:pt>
                <c:pt idx="71672">
                  <c:v>1362</c:v>
                </c:pt>
                <c:pt idx="71673">
                  <c:v>1445</c:v>
                </c:pt>
                <c:pt idx="71674">
                  <c:v>1510</c:v>
                </c:pt>
                <c:pt idx="71675">
                  <c:v>1525</c:v>
                </c:pt>
                <c:pt idx="71676">
                  <c:v>1544</c:v>
                </c:pt>
                <c:pt idx="71677">
                  <c:v>1569</c:v>
                </c:pt>
                <c:pt idx="71678">
                  <c:v>1581</c:v>
                </c:pt>
                <c:pt idx="71679">
                  <c:v>1526</c:v>
                </c:pt>
                <c:pt idx="71680">
                  <c:v>1417</c:v>
                </c:pt>
                <c:pt idx="71681">
                  <c:v>1316</c:v>
                </c:pt>
                <c:pt idx="71682">
                  <c:v>1370</c:v>
                </c:pt>
                <c:pt idx="71683">
                  <c:v>1366</c:v>
                </c:pt>
                <c:pt idx="71684">
                  <c:v>1331</c:v>
                </c:pt>
                <c:pt idx="71685">
                  <c:v>1276</c:v>
                </c:pt>
                <c:pt idx="71686">
                  <c:v>1225</c:v>
                </c:pt>
                <c:pt idx="71687">
                  <c:v>1152</c:v>
                </c:pt>
                <c:pt idx="71688">
                  <c:v>1091</c:v>
                </c:pt>
                <c:pt idx="71689">
                  <c:v>1059</c:v>
                </c:pt>
                <c:pt idx="71690">
                  <c:v>1034</c:v>
                </c:pt>
                <c:pt idx="71691">
                  <c:v>1016</c:v>
                </c:pt>
                <c:pt idx="71692">
                  <c:v>1023</c:v>
                </c:pt>
                <c:pt idx="71693">
                  <c:v>1058</c:v>
                </c:pt>
                <c:pt idx="71694">
                  <c:v>1053</c:v>
                </c:pt>
                <c:pt idx="71695">
                  <c:v>1239</c:v>
                </c:pt>
                <c:pt idx="71696">
                  <c:v>1337</c:v>
                </c:pt>
                <c:pt idx="71697">
                  <c:v>1461</c:v>
                </c:pt>
                <c:pt idx="71698">
                  <c:v>1519</c:v>
                </c:pt>
                <c:pt idx="71699">
                  <c:v>1529</c:v>
                </c:pt>
                <c:pt idx="71700">
                  <c:v>1554</c:v>
                </c:pt>
                <c:pt idx="71701">
                  <c:v>1582</c:v>
                </c:pt>
                <c:pt idx="71702">
                  <c:v>1590</c:v>
                </c:pt>
                <c:pt idx="71703">
                  <c:v>1537</c:v>
                </c:pt>
                <c:pt idx="71704">
                  <c:v>1420</c:v>
                </c:pt>
                <c:pt idx="71705">
                  <c:v>1317</c:v>
                </c:pt>
                <c:pt idx="71706">
                  <c:v>1389</c:v>
                </c:pt>
                <c:pt idx="71707">
                  <c:v>1369</c:v>
                </c:pt>
                <c:pt idx="71708">
                  <c:v>1327</c:v>
                </c:pt>
                <c:pt idx="71709">
                  <c:v>1275</c:v>
                </c:pt>
                <c:pt idx="71710">
                  <c:v>1222</c:v>
                </c:pt>
                <c:pt idx="71711">
                  <c:v>1169</c:v>
                </c:pt>
                <c:pt idx="71712">
                  <c:v>1112</c:v>
                </c:pt>
                <c:pt idx="71713">
                  <c:v>1079</c:v>
                </c:pt>
                <c:pt idx="71714">
                  <c:v>1045</c:v>
                </c:pt>
                <c:pt idx="71715">
                  <c:v>1021</c:v>
                </c:pt>
                <c:pt idx="71716">
                  <c:v>1012</c:v>
                </c:pt>
                <c:pt idx="71717">
                  <c:v>1021</c:v>
                </c:pt>
                <c:pt idx="71718">
                  <c:v>1000</c:v>
                </c:pt>
                <c:pt idx="71719">
                  <c:v>1097</c:v>
                </c:pt>
                <c:pt idx="71720">
                  <c:v>1223</c:v>
                </c:pt>
                <c:pt idx="71721">
                  <c:v>1312</c:v>
                </c:pt>
                <c:pt idx="71722">
                  <c:v>1367</c:v>
                </c:pt>
                <c:pt idx="71723">
                  <c:v>1353</c:v>
                </c:pt>
                <c:pt idx="71724">
                  <c:v>1329</c:v>
                </c:pt>
                <c:pt idx="71725">
                  <c:v>1339</c:v>
                </c:pt>
                <c:pt idx="71726">
                  <c:v>1340</c:v>
                </c:pt>
                <c:pt idx="71727">
                  <c:v>1291</c:v>
                </c:pt>
                <c:pt idx="71728">
                  <c:v>1249</c:v>
                </c:pt>
                <c:pt idx="71729">
                  <c:v>1220</c:v>
                </c:pt>
                <c:pt idx="71730">
                  <c:v>1308</c:v>
                </c:pt>
                <c:pt idx="71731">
                  <c:v>1317</c:v>
                </c:pt>
                <c:pt idx="71732">
                  <c:v>1277</c:v>
                </c:pt>
                <c:pt idx="71733">
                  <c:v>1232</c:v>
                </c:pt>
                <c:pt idx="71734">
                  <c:v>1189</c:v>
                </c:pt>
                <c:pt idx="71735">
                  <c:v>1135</c:v>
                </c:pt>
                <c:pt idx="71736">
                  <c:v>1091</c:v>
                </c:pt>
                <c:pt idx="71737">
                  <c:v>1062</c:v>
                </c:pt>
                <c:pt idx="71738">
                  <c:v>1036</c:v>
                </c:pt>
                <c:pt idx="71739">
                  <c:v>1012</c:v>
                </c:pt>
                <c:pt idx="71740">
                  <c:v>991</c:v>
                </c:pt>
                <c:pt idx="71741">
                  <c:v>996</c:v>
                </c:pt>
                <c:pt idx="71742">
                  <c:v>938</c:v>
                </c:pt>
                <c:pt idx="71743">
                  <c:v>962</c:v>
                </c:pt>
                <c:pt idx="71744">
                  <c:v>1008</c:v>
                </c:pt>
                <c:pt idx="71745">
                  <c:v>1069</c:v>
                </c:pt>
                <c:pt idx="71746">
                  <c:v>1143</c:v>
                </c:pt>
                <c:pt idx="71747">
                  <c:v>1164</c:v>
                </c:pt>
                <c:pt idx="71748">
                  <c:v>1186</c:v>
                </c:pt>
                <c:pt idx="71749">
                  <c:v>1194</c:v>
                </c:pt>
                <c:pt idx="71750">
                  <c:v>1198</c:v>
                </c:pt>
                <c:pt idx="71751">
                  <c:v>1194</c:v>
                </c:pt>
                <c:pt idx="71752">
                  <c:v>1172</c:v>
                </c:pt>
                <c:pt idx="71753">
                  <c:v>1154</c:v>
                </c:pt>
                <c:pt idx="71754">
                  <c:v>1272</c:v>
                </c:pt>
                <c:pt idx="71755">
                  <c:v>1288</c:v>
                </c:pt>
                <c:pt idx="71756">
                  <c:v>1293</c:v>
                </c:pt>
                <c:pt idx="71757">
                  <c:v>1280</c:v>
                </c:pt>
                <c:pt idx="71758">
                  <c:v>1210</c:v>
                </c:pt>
                <c:pt idx="71759">
                  <c:v>1148</c:v>
                </c:pt>
                <c:pt idx="71760">
                  <c:v>1088</c:v>
                </c:pt>
                <c:pt idx="71761">
                  <c:v>1051</c:v>
                </c:pt>
                <c:pt idx="71762">
                  <c:v>1024</c:v>
                </c:pt>
                <c:pt idx="71763">
                  <c:v>999</c:v>
                </c:pt>
                <c:pt idx="71764">
                  <c:v>1001</c:v>
                </c:pt>
                <c:pt idx="71765">
                  <c:v>1047</c:v>
                </c:pt>
                <c:pt idx="71766">
                  <c:v>1051</c:v>
                </c:pt>
                <c:pt idx="71767">
                  <c:v>1254</c:v>
                </c:pt>
                <c:pt idx="71768">
                  <c:v>1399</c:v>
                </c:pt>
                <c:pt idx="71769">
                  <c:v>1498</c:v>
                </c:pt>
                <c:pt idx="71770">
                  <c:v>1561</c:v>
                </c:pt>
                <c:pt idx="71771">
                  <c:v>1560</c:v>
                </c:pt>
                <c:pt idx="71772">
                  <c:v>1596</c:v>
                </c:pt>
                <c:pt idx="71773">
                  <c:v>1619</c:v>
                </c:pt>
                <c:pt idx="71774">
                  <c:v>1619</c:v>
                </c:pt>
                <c:pt idx="71775">
                  <c:v>1573</c:v>
                </c:pt>
                <c:pt idx="71776">
                  <c:v>1469</c:v>
                </c:pt>
                <c:pt idx="71777">
                  <c:v>1343</c:v>
                </c:pt>
                <c:pt idx="71778">
                  <c:v>1401</c:v>
                </c:pt>
                <c:pt idx="71779">
                  <c:v>1401</c:v>
                </c:pt>
                <c:pt idx="71780">
                  <c:v>1356</c:v>
                </c:pt>
                <c:pt idx="71781">
                  <c:v>1311</c:v>
                </c:pt>
                <c:pt idx="71782">
                  <c:v>1238</c:v>
                </c:pt>
                <c:pt idx="71783">
                  <c:v>1161</c:v>
                </c:pt>
                <c:pt idx="71784">
                  <c:v>1109</c:v>
                </c:pt>
                <c:pt idx="71785">
                  <c:v>1069</c:v>
                </c:pt>
                <c:pt idx="71786">
                  <c:v>1047</c:v>
                </c:pt>
                <c:pt idx="71787">
                  <c:v>1025</c:v>
                </c:pt>
                <c:pt idx="71788">
                  <c:v>1021</c:v>
                </c:pt>
                <c:pt idx="71789">
                  <c:v>1069</c:v>
                </c:pt>
                <c:pt idx="71790">
                  <c:v>1074</c:v>
                </c:pt>
                <c:pt idx="71791">
                  <c:v>1250</c:v>
                </c:pt>
                <c:pt idx="71792">
                  <c:v>1376</c:v>
                </c:pt>
                <c:pt idx="71793">
                  <c:v>1474</c:v>
                </c:pt>
                <c:pt idx="71794">
                  <c:v>1524</c:v>
                </c:pt>
                <c:pt idx="71795">
                  <c:v>1544</c:v>
                </c:pt>
                <c:pt idx="71796">
                  <c:v>1538</c:v>
                </c:pt>
                <c:pt idx="71797">
                  <c:v>1589</c:v>
                </c:pt>
                <c:pt idx="71798">
                  <c:v>1570</c:v>
                </c:pt>
                <c:pt idx="71799">
                  <c:v>1524</c:v>
                </c:pt>
                <c:pt idx="71800">
                  <c:v>1426</c:v>
                </c:pt>
                <c:pt idx="71801">
                  <c:v>1318</c:v>
                </c:pt>
                <c:pt idx="71802">
                  <c:v>1395</c:v>
                </c:pt>
                <c:pt idx="71803">
                  <c:v>1387</c:v>
                </c:pt>
                <c:pt idx="71804">
                  <c:v>1355</c:v>
                </c:pt>
                <c:pt idx="71805">
                  <c:v>1292</c:v>
                </c:pt>
                <c:pt idx="71806">
                  <c:v>1225</c:v>
                </c:pt>
                <c:pt idx="71807">
                  <c:v>1157</c:v>
                </c:pt>
                <c:pt idx="71808">
                  <c:v>1108</c:v>
                </c:pt>
                <c:pt idx="71809">
                  <c:v>1068</c:v>
                </c:pt>
                <c:pt idx="71810">
                  <c:v>1050</c:v>
                </c:pt>
                <c:pt idx="71811">
                  <c:v>1016</c:v>
                </c:pt>
                <c:pt idx="71812">
                  <c:v>1028</c:v>
                </c:pt>
                <c:pt idx="71813">
                  <c:v>1061</c:v>
                </c:pt>
                <c:pt idx="71814">
                  <c:v>1075</c:v>
                </c:pt>
                <c:pt idx="71815">
                  <c:v>1239</c:v>
                </c:pt>
                <c:pt idx="71816">
                  <c:v>1388</c:v>
                </c:pt>
                <c:pt idx="71817">
                  <c:v>1477</c:v>
                </c:pt>
                <c:pt idx="71818">
                  <c:v>1530</c:v>
                </c:pt>
                <c:pt idx="71819">
                  <c:v>1560</c:v>
                </c:pt>
                <c:pt idx="71820">
                  <c:v>1568</c:v>
                </c:pt>
                <c:pt idx="71821">
                  <c:v>1606</c:v>
                </c:pt>
                <c:pt idx="71822">
                  <c:v>1584</c:v>
                </c:pt>
                <c:pt idx="71823">
                  <c:v>1547</c:v>
                </c:pt>
                <c:pt idx="71824">
                  <c:v>1459</c:v>
                </c:pt>
                <c:pt idx="71825">
                  <c:v>1341</c:v>
                </c:pt>
                <c:pt idx="71826">
                  <c:v>1411</c:v>
                </c:pt>
                <c:pt idx="71827">
                  <c:v>1389</c:v>
                </c:pt>
                <c:pt idx="71828">
                  <c:v>1361</c:v>
                </c:pt>
                <c:pt idx="71829">
                  <c:v>1314</c:v>
                </c:pt>
                <c:pt idx="71830">
                  <c:v>1257</c:v>
                </c:pt>
                <c:pt idx="71831">
                  <c:v>1183</c:v>
                </c:pt>
                <c:pt idx="71832">
                  <c:v>1137</c:v>
                </c:pt>
                <c:pt idx="71833">
                  <c:v>1100</c:v>
                </c:pt>
                <c:pt idx="71834">
                  <c:v>1060</c:v>
                </c:pt>
                <c:pt idx="71835">
                  <c:v>1050</c:v>
                </c:pt>
                <c:pt idx="71836">
                  <c:v>1040</c:v>
                </c:pt>
                <c:pt idx="71837">
                  <c:v>1080</c:v>
                </c:pt>
                <c:pt idx="71838">
                  <c:v>1090</c:v>
                </c:pt>
                <c:pt idx="71839">
                  <c:v>1266</c:v>
                </c:pt>
                <c:pt idx="71840">
                  <c:v>1391</c:v>
                </c:pt>
                <c:pt idx="71841">
                  <c:v>1488</c:v>
                </c:pt>
                <c:pt idx="71842">
                  <c:v>1532</c:v>
                </c:pt>
                <c:pt idx="71843">
                  <c:v>1551</c:v>
                </c:pt>
                <c:pt idx="71844">
                  <c:v>1557</c:v>
                </c:pt>
                <c:pt idx="71845">
                  <c:v>1585</c:v>
                </c:pt>
                <c:pt idx="71846">
                  <c:v>1580</c:v>
                </c:pt>
                <c:pt idx="71847">
                  <c:v>1547</c:v>
                </c:pt>
                <c:pt idx="71848">
                  <c:v>1449</c:v>
                </c:pt>
                <c:pt idx="71849">
                  <c:v>1325</c:v>
                </c:pt>
                <c:pt idx="71850">
                  <c:v>1413</c:v>
                </c:pt>
                <c:pt idx="71851">
                  <c:v>1395</c:v>
                </c:pt>
                <c:pt idx="71852">
                  <c:v>1357</c:v>
                </c:pt>
                <c:pt idx="71853">
                  <c:v>1310</c:v>
                </c:pt>
                <c:pt idx="71854">
                  <c:v>1247</c:v>
                </c:pt>
                <c:pt idx="71855">
                  <c:v>1179</c:v>
                </c:pt>
                <c:pt idx="71856">
                  <c:v>1117</c:v>
                </c:pt>
                <c:pt idx="71857">
                  <c:v>1080</c:v>
                </c:pt>
                <c:pt idx="71858">
                  <c:v>1047</c:v>
                </c:pt>
                <c:pt idx="71859">
                  <c:v>1021</c:v>
                </c:pt>
                <c:pt idx="71860">
                  <c:v>1028</c:v>
                </c:pt>
                <c:pt idx="71861">
                  <c:v>1060</c:v>
                </c:pt>
                <c:pt idx="71862">
                  <c:v>1057</c:v>
                </c:pt>
                <c:pt idx="71863">
                  <c:v>1224</c:v>
                </c:pt>
                <c:pt idx="71864">
                  <c:v>1374</c:v>
                </c:pt>
                <c:pt idx="71865">
                  <c:v>1462</c:v>
                </c:pt>
                <c:pt idx="71866">
                  <c:v>1536</c:v>
                </c:pt>
                <c:pt idx="71867">
                  <c:v>1542</c:v>
                </c:pt>
                <c:pt idx="71868">
                  <c:v>1555</c:v>
                </c:pt>
                <c:pt idx="71869">
                  <c:v>1586</c:v>
                </c:pt>
                <c:pt idx="71870">
                  <c:v>1599</c:v>
                </c:pt>
                <c:pt idx="71871">
                  <c:v>1538</c:v>
                </c:pt>
                <c:pt idx="71872">
                  <c:v>1435</c:v>
                </c:pt>
                <c:pt idx="71873">
                  <c:v>1321</c:v>
                </c:pt>
                <c:pt idx="71874">
                  <c:v>1381</c:v>
                </c:pt>
                <c:pt idx="71875">
                  <c:v>1365</c:v>
                </c:pt>
                <c:pt idx="71876">
                  <c:v>1324</c:v>
                </c:pt>
                <c:pt idx="71877">
                  <c:v>1279</c:v>
                </c:pt>
                <c:pt idx="71878">
                  <c:v>1236</c:v>
                </c:pt>
                <c:pt idx="71879">
                  <c:v>1163</c:v>
                </c:pt>
                <c:pt idx="71880">
                  <c:v>1117</c:v>
                </c:pt>
                <c:pt idx="71881">
                  <c:v>1090</c:v>
                </c:pt>
                <c:pt idx="71882">
                  <c:v>1055</c:v>
                </c:pt>
                <c:pt idx="71883">
                  <c:v>1038</c:v>
                </c:pt>
                <c:pt idx="71884">
                  <c:v>1024</c:v>
                </c:pt>
                <c:pt idx="71885">
                  <c:v>1039</c:v>
                </c:pt>
                <c:pt idx="71886">
                  <c:v>1024</c:v>
                </c:pt>
                <c:pt idx="71887">
                  <c:v>1094</c:v>
                </c:pt>
                <c:pt idx="71888">
                  <c:v>1229</c:v>
                </c:pt>
                <c:pt idx="71889">
                  <c:v>1316</c:v>
                </c:pt>
                <c:pt idx="71890">
                  <c:v>1388</c:v>
                </c:pt>
                <c:pt idx="71891">
                  <c:v>1395</c:v>
                </c:pt>
                <c:pt idx="71892">
                  <c:v>1369</c:v>
                </c:pt>
                <c:pt idx="71893">
                  <c:v>1351</c:v>
                </c:pt>
                <c:pt idx="71894">
                  <c:v>1329</c:v>
                </c:pt>
                <c:pt idx="71895">
                  <c:v>1302</c:v>
                </c:pt>
                <c:pt idx="71896">
                  <c:v>1268</c:v>
                </c:pt>
                <c:pt idx="71897">
                  <c:v>1236</c:v>
                </c:pt>
                <c:pt idx="71898">
                  <c:v>1329</c:v>
                </c:pt>
                <c:pt idx="71899">
                  <c:v>1310</c:v>
                </c:pt>
                <c:pt idx="71900">
                  <c:v>1285</c:v>
                </c:pt>
                <c:pt idx="71901">
                  <c:v>1235</c:v>
                </c:pt>
                <c:pt idx="71902">
                  <c:v>1193</c:v>
                </c:pt>
                <c:pt idx="71903">
                  <c:v>1146</c:v>
                </c:pt>
                <c:pt idx="71904">
                  <c:v>1097</c:v>
                </c:pt>
                <c:pt idx="71905">
                  <c:v>1063</c:v>
                </c:pt>
                <c:pt idx="71906">
                  <c:v>1035</c:v>
                </c:pt>
                <c:pt idx="71907">
                  <c:v>1020</c:v>
                </c:pt>
                <c:pt idx="71908">
                  <c:v>1007</c:v>
                </c:pt>
                <c:pt idx="71909">
                  <c:v>1008</c:v>
                </c:pt>
                <c:pt idx="71910">
                  <c:v>952</c:v>
                </c:pt>
                <c:pt idx="71911">
                  <c:v>996</c:v>
                </c:pt>
                <c:pt idx="71912">
                  <c:v>1041</c:v>
                </c:pt>
                <c:pt idx="71913">
                  <c:v>1092</c:v>
                </c:pt>
                <c:pt idx="71914">
                  <c:v>1167</c:v>
                </c:pt>
                <c:pt idx="71915">
                  <c:v>1189</c:v>
                </c:pt>
                <c:pt idx="71916">
                  <c:v>1195</c:v>
                </c:pt>
                <c:pt idx="71917">
                  <c:v>1220</c:v>
                </c:pt>
                <c:pt idx="71918">
                  <c:v>1243</c:v>
                </c:pt>
                <c:pt idx="71919">
                  <c:v>1230</c:v>
                </c:pt>
                <c:pt idx="71920">
                  <c:v>1198</c:v>
                </c:pt>
                <c:pt idx="71921">
                  <c:v>1176</c:v>
                </c:pt>
                <c:pt idx="71922">
                  <c:v>1261</c:v>
                </c:pt>
                <c:pt idx="71923">
                  <c:v>1261</c:v>
                </c:pt>
                <c:pt idx="71924">
                  <c:v>1280</c:v>
                </c:pt>
                <c:pt idx="71925">
                  <c:v>1248</c:v>
                </c:pt>
                <c:pt idx="71926">
                  <c:v>1199</c:v>
                </c:pt>
                <c:pt idx="71927">
                  <c:v>1143</c:v>
                </c:pt>
                <c:pt idx="71928">
                  <c:v>1082</c:v>
                </c:pt>
                <c:pt idx="71929">
                  <c:v>1045</c:v>
                </c:pt>
                <c:pt idx="71930">
                  <c:v>1019</c:v>
                </c:pt>
                <c:pt idx="71931">
                  <c:v>998</c:v>
                </c:pt>
                <c:pt idx="71932">
                  <c:v>1001</c:v>
                </c:pt>
                <c:pt idx="71933">
                  <c:v>1044</c:v>
                </c:pt>
                <c:pt idx="71934">
                  <c:v>1050</c:v>
                </c:pt>
                <c:pt idx="71935">
                  <c:v>1225</c:v>
                </c:pt>
                <c:pt idx="71936">
                  <c:v>1353</c:v>
                </c:pt>
                <c:pt idx="71937">
                  <c:v>1456</c:v>
                </c:pt>
                <c:pt idx="71938">
                  <c:v>1530</c:v>
                </c:pt>
                <c:pt idx="71939">
                  <c:v>1540</c:v>
                </c:pt>
                <c:pt idx="71940">
                  <c:v>1543</c:v>
                </c:pt>
                <c:pt idx="71941">
                  <c:v>1579</c:v>
                </c:pt>
                <c:pt idx="71942">
                  <c:v>1571</c:v>
                </c:pt>
                <c:pt idx="71943">
                  <c:v>1522</c:v>
                </c:pt>
                <c:pt idx="71944">
                  <c:v>1420</c:v>
                </c:pt>
                <c:pt idx="71945">
                  <c:v>1299</c:v>
                </c:pt>
                <c:pt idx="71946">
                  <c:v>1366</c:v>
                </c:pt>
                <c:pt idx="71947">
                  <c:v>1355</c:v>
                </c:pt>
                <c:pt idx="71948">
                  <c:v>1335</c:v>
                </c:pt>
                <c:pt idx="71949">
                  <c:v>1287</c:v>
                </c:pt>
                <c:pt idx="71950">
                  <c:v>1216</c:v>
                </c:pt>
                <c:pt idx="71951">
                  <c:v>1141</c:v>
                </c:pt>
                <c:pt idx="71952">
                  <c:v>1087</c:v>
                </c:pt>
                <c:pt idx="71953">
                  <c:v>1045</c:v>
                </c:pt>
                <c:pt idx="71954">
                  <c:v>1016</c:v>
                </c:pt>
                <c:pt idx="71955">
                  <c:v>995</c:v>
                </c:pt>
                <c:pt idx="71956">
                  <c:v>1002</c:v>
                </c:pt>
                <c:pt idx="71957">
                  <c:v>1038</c:v>
                </c:pt>
                <c:pt idx="71958">
                  <c:v>1046</c:v>
                </c:pt>
                <c:pt idx="71959">
                  <c:v>1221</c:v>
                </c:pt>
                <c:pt idx="71960">
                  <c:v>1300</c:v>
                </c:pt>
                <c:pt idx="71961">
                  <c:v>1457</c:v>
                </c:pt>
                <c:pt idx="71962">
                  <c:v>1517</c:v>
                </c:pt>
                <c:pt idx="71963">
                  <c:v>1526</c:v>
                </c:pt>
                <c:pt idx="71964">
                  <c:v>1546</c:v>
                </c:pt>
                <c:pt idx="71965">
                  <c:v>1567</c:v>
                </c:pt>
                <c:pt idx="71966">
                  <c:v>1573</c:v>
                </c:pt>
                <c:pt idx="71967">
                  <c:v>1530</c:v>
                </c:pt>
                <c:pt idx="71968">
                  <c:v>1420</c:v>
                </c:pt>
                <c:pt idx="71969">
                  <c:v>1307</c:v>
                </c:pt>
                <c:pt idx="71970">
                  <c:v>1383</c:v>
                </c:pt>
                <c:pt idx="71971">
                  <c:v>1367</c:v>
                </c:pt>
                <c:pt idx="71972">
                  <c:v>1332</c:v>
                </c:pt>
                <c:pt idx="71973">
                  <c:v>1294</c:v>
                </c:pt>
                <c:pt idx="71974">
                  <c:v>1224</c:v>
                </c:pt>
                <c:pt idx="71975">
                  <c:v>1147</c:v>
                </c:pt>
                <c:pt idx="71976">
                  <c:v>1101</c:v>
                </c:pt>
                <c:pt idx="71977">
                  <c:v>1055</c:v>
                </c:pt>
                <c:pt idx="71978">
                  <c:v>1037</c:v>
                </c:pt>
                <c:pt idx="71979">
                  <c:v>1013</c:v>
                </c:pt>
                <c:pt idx="71980">
                  <c:v>1012</c:v>
                </c:pt>
                <c:pt idx="71981">
                  <c:v>1052</c:v>
                </c:pt>
                <c:pt idx="71982">
                  <c:v>1054</c:v>
                </c:pt>
                <c:pt idx="71983">
                  <c:v>1244</c:v>
                </c:pt>
                <c:pt idx="71984">
                  <c:v>1398</c:v>
                </c:pt>
                <c:pt idx="71985">
                  <c:v>1472</c:v>
                </c:pt>
                <c:pt idx="71986">
                  <c:v>1537</c:v>
                </c:pt>
                <c:pt idx="71987">
                  <c:v>1561</c:v>
                </c:pt>
                <c:pt idx="71988">
                  <c:v>1591</c:v>
                </c:pt>
                <c:pt idx="71989">
                  <c:v>1626</c:v>
                </c:pt>
                <c:pt idx="71990">
                  <c:v>1613</c:v>
                </c:pt>
                <c:pt idx="71991">
                  <c:v>1519</c:v>
                </c:pt>
                <c:pt idx="71992">
                  <c:v>1423</c:v>
                </c:pt>
                <c:pt idx="71993">
                  <c:v>1294</c:v>
                </c:pt>
                <c:pt idx="71994">
                  <c:v>1360</c:v>
                </c:pt>
                <c:pt idx="71995">
                  <c:v>1360</c:v>
                </c:pt>
                <c:pt idx="71996">
                  <c:v>1329</c:v>
                </c:pt>
                <c:pt idx="71997">
                  <c:v>1277</c:v>
                </c:pt>
                <c:pt idx="71998">
                  <c:v>1203</c:v>
                </c:pt>
                <c:pt idx="71999">
                  <c:v>1148</c:v>
                </c:pt>
                <c:pt idx="72000">
                  <c:v>1095</c:v>
                </c:pt>
                <c:pt idx="72001">
                  <c:v>1066</c:v>
                </c:pt>
                <c:pt idx="72002">
                  <c:v>1037</c:v>
                </c:pt>
                <c:pt idx="72003">
                  <c:v>1023</c:v>
                </c:pt>
                <c:pt idx="72004">
                  <c:v>1023</c:v>
                </c:pt>
                <c:pt idx="72005">
                  <c:v>1065</c:v>
                </c:pt>
                <c:pt idx="72006">
                  <c:v>1073</c:v>
                </c:pt>
                <c:pt idx="72007">
                  <c:v>1244</c:v>
                </c:pt>
                <c:pt idx="72008">
                  <c:v>1381</c:v>
                </c:pt>
                <c:pt idx="72009">
                  <c:v>1486</c:v>
                </c:pt>
                <c:pt idx="72010">
                  <c:v>1525</c:v>
                </c:pt>
                <c:pt idx="72011">
                  <c:v>1546</c:v>
                </c:pt>
                <c:pt idx="72012">
                  <c:v>1557</c:v>
                </c:pt>
                <c:pt idx="72013">
                  <c:v>1584</c:v>
                </c:pt>
                <c:pt idx="72014">
                  <c:v>1586</c:v>
                </c:pt>
                <c:pt idx="72015">
                  <c:v>1537</c:v>
                </c:pt>
                <c:pt idx="72016">
                  <c:v>1441</c:v>
                </c:pt>
                <c:pt idx="72017">
                  <c:v>1309</c:v>
                </c:pt>
                <c:pt idx="72018">
                  <c:v>1367</c:v>
                </c:pt>
                <c:pt idx="72019">
                  <c:v>1347</c:v>
                </c:pt>
                <c:pt idx="72020">
                  <c:v>1315</c:v>
                </c:pt>
                <c:pt idx="72021">
                  <c:v>1262</c:v>
                </c:pt>
                <c:pt idx="72022">
                  <c:v>1198</c:v>
                </c:pt>
                <c:pt idx="72023">
                  <c:v>1138</c:v>
                </c:pt>
                <c:pt idx="72024">
                  <c:v>1096</c:v>
                </c:pt>
                <c:pt idx="72025">
                  <c:v>1060</c:v>
                </c:pt>
                <c:pt idx="72026">
                  <c:v>1037</c:v>
                </c:pt>
                <c:pt idx="72027">
                  <c:v>1034</c:v>
                </c:pt>
                <c:pt idx="72028">
                  <c:v>1033</c:v>
                </c:pt>
                <c:pt idx="72029">
                  <c:v>1071</c:v>
                </c:pt>
                <c:pt idx="72030">
                  <c:v>1080</c:v>
                </c:pt>
                <c:pt idx="72031">
                  <c:v>1263</c:v>
                </c:pt>
                <c:pt idx="72032">
                  <c:v>1313</c:v>
                </c:pt>
                <c:pt idx="72033">
                  <c:v>1444</c:v>
                </c:pt>
                <c:pt idx="72034">
                  <c:v>1454</c:v>
                </c:pt>
                <c:pt idx="72035">
                  <c:v>1465</c:v>
                </c:pt>
                <c:pt idx="72036">
                  <c:v>1463</c:v>
                </c:pt>
                <c:pt idx="72037">
                  <c:v>1455</c:v>
                </c:pt>
                <c:pt idx="72038">
                  <c:v>1414</c:v>
                </c:pt>
                <c:pt idx="72039">
                  <c:v>1358</c:v>
                </c:pt>
                <c:pt idx="72040">
                  <c:v>1285</c:v>
                </c:pt>
                <c:pt idx="72041">
                  <c:v>1247</c:v>
                </c:pt>
                <c:pt idx="72042">
                  <c:v>1286</c:v>
                </c:pt>
                <c:pt idx="72043">
                  <c:v>1238</c:v>
                </c:pt>
                <c:pt idx="72044">
                  <c:v>1230</c:v>
                </c:pt>
                <c:pt idx="72045">
                  <c:v>1175</c:v>
                </c:pt>
                <c:pt idx="72046">
                  <c:v>1145</c:v>
                </c:pt>
                <c:pt idx="72047">
                  <c:v>1097</c:v>
                </c:pt>
                <c:pt idx="72048">
                  <c:v>1038</c:v>
                </c:pt>
                <c:pt idx="72049">
                  <c:v>1010</c:v>
                </c:pt>
                <c:pt idx="72050">
                  <c:v>977</c:v>
                </c:pt>
                <c:pt idx="72051">
                  <c:v>969</c:v>
                </c:pt>
                <c:pt idx="72052">
                  <c:v>946</c:v>
                </c:pt>
                <c:pt idx="72053">
                  <c:v>990</c:v>
                </c:pt>
                <c:pt idx="72054">
                  <c:v>968</c:v>
                </c:pt>
                <c:pt idx="72055">
                  <c:v>1070</c:v>
                </c:pt>
                <c:pt idx="72056">
                  <c:v>1190</c:v>
                </c:pt>
                <c:pt idx="72057">
                  <c:v>1258</c:v>
                </c:pt>
                <c:pt idx="72058">
                  <c:v>1323</c:v>
                </c:pt>
                <c:pt idx="72059">
                  <c:v>1301</c:v>
                </c:pt>
                <c:pt idx="72060">
                  <c:v>1261</c:v>
                </c:pt>
                <c:pt idx="72061">
                  <c:v>1249</c:v>
                </c:pt>
                <c:pt idx="72062">
                  <c:v>1243</c:v>
                </c:pt>
                <c:pt idx="72063">
                  <c:v>1203</c:v>
                </c:pt>
                <c:pt idx="72064">
                  <c:v>1181</c:v>
                </c:pt>
                <c:pt idx="72065">
                  <c:v>1153</c:v>
                </c:pt>
                <c:pt idx="72066">
                  <c:v>1283</c:v>
                </c:pt>
                <c:pt idx="72067">
                  <c:v>1264</c:v>
                </c:pt>
                <c:pt idx="72068">
                  <c:v>1231</c:v>
                </c:pt>
                <c:pt idx="72069">
                  <c:v>1186</c:v>
                </c:pt>
                <c:pt idx="72070">
                  <c:v>1144</c:v>
                </c:pt>
                <c:pt idx="72071">
                  <c:v>1092</c:v>
                </c:pt>
                <c:pt idx="72072">
                  <c:v>1052</c:v>
                </c:pt>
                <c:pt idx="72073">
                  <c:v>1019</c:v>
                </c:pt>
                <c:pt idx="72074">
                  <c:v>991</c:v>
                </c:pt>
                <c:pt idx="72075">
                  <c:v>951</c:v>
                </c:pt>
                <c:pt idx="72076">
                  <c:v>953</c:v>
                </c:pt>
                <c:pt idx="72077">
                  <c:v>934</c:v>
                </c:pt>
                <c:pt idx="72078">
                  <c:v>886</c:v>
                </c:pt>
                <c:pt idx="72079">
                  <c:v>936</c:v>
                </c:pt>
                <c:pt idx="72080">
                  <c:v>992</c:v>
                </c:pt>
                <c:pt idx="72081">
                  <c:v>1043</c:v>
                </c:pt>
                <c:pt idx="72082">
                  <c:v>1107</c:v>
                </c:pt>
                <c:pt idx="72083">
                  <c:v>1130</c:v>
                </c:pt>
                <c:pt idx="72084">
                  <c:v>1163</c:v>
                </c:pt>
                <c:pt idx="72085">
                  <c:v>1183</c:v>
                </c:pt>
                <c:pt idx="72086">
                  <c:v>1184</c:v>
                </c:pt>
                <c:pt idx="72087">
                  <c:v>1182</c:v>
                </c:pt>
                <c:pt idx="72088">
                  <c:v>1160</c:v>
                </c:pt>
                <c:pt idx="72089">
                  <c:v>1127</c:v>
                </c:pt>
                <c:pt idx="72090">
                  <c:v>1220</c:v>
                </c:pt>
                <c:pt idx="72091">
                  <c:v>1253</c:v>
                </c:pt>
                <c:pt idx="72092">
                  <c:v>1246</c:v>
                </c:pt>
                <c:pt idx="72093">
                  <c:v>1231</c:v>
                </c:pt>
                <c:pt idx="72094">
                  <c:v>1166</c:v>
                </c:pt>
                <c:pt idx="72095">
                  <c:v>1101</c:v>
                </c:pt>
                <c:pt idx="72096">
                  <c:v>1058</c:v>
                </c:pt>
                <c:pt idx="72097">
                  <c:v>1022</c:v>
                </c:pt>
                <c:pt idx="72098">
                  <c:v>999</c:v>
                </c:pt>
                <c:pt idx="72099">
                  <c:v>973</c:v>
                </c:pt>
                <c:pt idx="72100">
                  <c:v>986</c:v>
                </c:pt>
                <c:pt idx="72101">
                  <c:v>1019</c:v>
                </c:pt>
                <c:pt idx="72102">
                  <c:v>1031</c:v>
                </c:pt>
                <c:pt idx="72103">
                  <c:v>1235</c:v>
                </c:pt>
                <c:pt idx="72104">
                  <c:v>1372</c:v>
                </c:pt>
                <c:pt idx="72105">
                  <c:v>1456</c:v>
                </c:pt>
                <c:pt idx="72106">
                  <c:v>1534</c:v>
                </c:pt>
                <c:pt idx="72107">
                  <c:v>1541</c:v>
                </c:pt>
                <c:pt idx="72108">
                  <c:v>1551</c:v>
                </c:pt>
                <c:pt idx="72109">
                  <c:v>1582</c:v>
                </c:pt>
                <c:pt idx="72110">
                  <c:v>1575</c:v>
                </c:pt>
                <c:pt idx="72111">
                  <c:v>1525</c:v>
                </c:pt>
                <c:pt idx="72112">
                  <c:v>1413</c:v>
                </c:pt>
                <c:pt idx="72113">
                  <c:v>1300</c:v>
                </c:pt>
                <c:pt idx="72114">
                  <c:v>1370</c:v>
                </c:pt>
                <c:pt idx="72115">
                  <c:v>1347</c:v>
                </c:pt>
                <c:pt idx="72116">
                  <c:v>1319</c:v>
                </c:pt>
                <c:pt idx="72117">
                  <c:v>1276</c:v>
                </c:pt>
                <c:pt idx="72118">
                  <c:v>1227</c:v>
                </c:pt>
                <c:pt idx="72119">
                  <c:v>1147</c:v>
                </c:pt>
                <c:pt idx="72120">
                  <c:v>1090</c:v>
                </c:pt>
                <c:pt idx="72121">
                  <c:v>1061</c:v>
                </c:pt>
                <c:pt idx="72122">
                  <c:v>1029</c:v>
                </c:pt>
                <c:pt idx="72123">
                  <c:v>1021</c:v>
                </c:pt>
                <c:pt idx="72124">
                  <c:v>1027</c:v>
                </c:pt>
                <c:pt idx="72125">
                  <c:v>1070</c:v>
                </c:pt>
                <c:pt idx="72126">
                  <c:v>1075</c:v>
                </c:pt>
                <c:pt idx="72127">
                  <c:v>1219</c:v>
                </c:pt>
                <c:pt idx="72128">
                  <c:v>1369</c:v>
                </c:pt>
                <c:pt idx="72129">
                  <c:v>1472</c:v>
                </c:pt>
                <c:pt idx="72130">
                  <c:v>1535</c:v>
                </c:pt>
                <c:pt idx="72131">
                  <c:v>1557</c:v>
                </c:pt>
                <c:pt idx="72132">
                  <c:v>1559</c:v>
                </c:pt>
                <c:pt idx="72133">
                  <c:v>1562</c:v>
                </c:pt>
                <c:pt idx="72134">
                  <c:v>1588</c:v>
                </c:pt>
                <c:pt idx="72135">
                  <c:v>1545</c:v>
                </c:pt>
                <c:pt idx="72136">
                  <c:v>1437</c:v>
                </c:pt>
                <c:pt idx="72137">
                  <c:v>1334</c:v>
                </c:pt>
                <c:pt idx="72138">
                  <c:v>1388</c:v>
                </c:pt>
                <c:pt idx="72139">
                  <c:v>1374</c:v>
                </c:pt>
                <c:pt idx="72140">
                  <c:v>1349</c:v>
                </c:pt>
                <c:pt idx="72141">
                  <c:v>1305</c:v>
                </c:pt>
                <c:pt idx="72142">
                  <c:v>1246</c:v>
                </c:pt>
                <c:pt idx="72143">
                  <c:v>1180</c:v>
                </c:pt>
                <c:pt idx="72144">
                  <c:v>1117</c:v>
                </c:pt>
                <c:pt idx="72145">
                  <c:v>1075</c:v>
                </c:pt>
                <c:pt idx="72146">
                  <c:v>1049</c:v>
                </c:pt>
                <c:pt idx="72147">
                  <c:v>1007</c:v>
                </c:pt>
                <c:pt idx="72148">
                  <c:v>1008</c:v>
                </c:pt>
                <c:pt idx="72149">
                  <c:v>1043</c:v>
                </c:pt>
                <c:pt idx="72150">
                  <c:v>1057</c:v>
                </c:pt>
                <c:pt idx="72151">
                  <c:v>1233</c:v>
                </c:pt>
                <c:pt idx="72152">
                  <c:v>1388</c:v>
                </c:pt>
                <c:pt idx="72153">
                  <c:v>1479</c:v>
                </c:pt>
                <c:pt idx="72154">
                  <c:v>1541</c:v>
                </c:pt>
                <c:pt idx="72155">
                  <c:v>1542</c:v>
                </c:pt>
                <c:pt idx="72156">
                  <c:v>1553</c:v>
                </c:pt>
                <c:pt idx="72157">
                  <c:v>1588</c:v>
                </c:pt>
                <c:pt idx="72158">
                  <c:v>1584</c:v>
                </c:pt>
                <c:pt idx="72159">
                  <c:v>1523</c:v>
                </c:pt>
                <c:pt idx="72160">
                  <c:v>1429</c:v>
                </c:pt>
                <c:pt idx="72161">
                  <c:v>1301</c:v>
                </c:pt>
                <c:pt idx="72162">
                  <c:v>1366</c:v>
                </c:pt>
                <c:pt idx="72163">
                  <c:v>1357</c:v>
                </c:pt>
                <c:pt idx="72164">
                  <c:v>1307</c:v>
                </c:pt>
                <c:pt idx="72165">
                  <c:v>1277</c:v>
                </c:pt>
                <c:pt idx="72166">
                  <c:v>1228</c:v>
                </c:pt>
                <c:pt idx="72167">
                  <c:v>1151</c:v>
                </c:pt>
                <c:pt idx="72168">
                  <c:v>1097</c:v>
                </c:pt>
                <c:pt idx="72169">
                  <c:v>1065</c:v>
                </c:pt>
                <c:pt idx="72170">
                  <c:v>1051</c:v>
                </c:pt>
                <c:pt idx="72171">
                  <c:v>1024</c:v>
                </c:pt>
                <c:pt idx="72172">
                  <c:v>1022</c:v>
                </c:pt>
                <c:pt idx="72173">
                  <c:v>1051</c:v>
                </c:pt>
                <c:pt idx="72174">
                  <c:v>1043</c:v>
                </c:pt>
                <c:pt idx="72175">
                  <c:v>1188</c:v>
                </c:pt>
                <c:pt idx="72176">
                  <c:v>1306</c:v>
                </c:pt>
                <c:pt idx="72177">
                  <c:v>1368</c:v>
                </c:pt>
                <c:pt idx="72178">
                  <c:v>1415</c:v>
                </c:pt>
                <c:pt idx="72179">
                  <c:v>1403</c:v>
                </c:pt>
                <c:pt idx="72180">
                  <c:v>1382</c:v>
                </c:pt>
                <c:pt idx="72181">
                  <c:v>1383</c:v>
                </c:pt>
                <c:pt idx="72182">
                  <c:v>1375</c:v>
                </c:pt>
                <c:pt idx="72183">
                  <c:v>1334</c:v>
                </c:pt>
                <c:pt idx="72184">
                  <c:v>1283</c:v>
                </c:pt>
                <c:pt idx="72185">
                  <c:v>1228</c:v>
                </c:pt>
                <c:pt idx="72186">
                  <c:v>1320</c:v>
                </c:pt>
                <c:pt idx="72187">
                  <c:v>1285</c:v>
                </c:pt>
                <c:pt idx="72188">
                  <c:v>1240</c:v>
                </c:pt>
                <c:pt idx="72189">
                  <c:v>1219</c:v>
                </c:pt>
                <c:pt idx="72190">
                  <c:v>1189</c:v>
                </c:pt>
                <c:pt idx="72191">
                  <c:v>1149</c:v>
                </c:pt>
                <c:pt idx="72192">
                  <c:v>1093</c:v>
                </c:pt>
                <c:pt idx="72193">
                  <c:v>1069</c:v>
                </c:pt>
                <c:pt idx="72194">
                  <c:v>1050</c:v>
                </c:pt>
                <c:pt idx="72195">
                  <c:v>1034</c:v>
                </c:pt>
                <c:pt idx="72196">
                  <c:v>1023</c:v>
                </c:pt>
                <c:pt idx="72197">
                  <c:v>1024</c:v>
                </c:pt>
                <c:pt idx="72198">
                  <c:v>962</c:v>
                </c:pt>
                <c:pt idx="72199">
                  <c:v>990</c:v>
                </c:pt>
                <c:pt idx="72200">
                  <c:v>1015</c:v>
                </c:pt>
                <c:pt idx="72201">
                  <c:v>1040</c:v>
                </c:pt>
                <c:pt idx="72202">
                  <c:v>1066</c:v>
                </c:pt>
                <c:pt idx="72203">
                  <c:v>1081</c:v>
                </c:pt>
                <c:pt idx="72204">
                  <c:v>1093</c:v>
                </c:pt>
                <c:pt idx="72205">
                  <c:v>1096</c:v>
                </c:pt>
                <c:pt idx="72206">
                  <c:v>1117</c:v>
                </c:pt>
                <c:pt idx="72207">
                  <c:v>1101</c:v>
                </c:pt>
                <c:pt idx="72208">
                  <c:v>1083</c:v>
                </c:pt>
                <c:pt idx="72209">
                  <c:v>1056</c:v>
                </c:pt>
                <c:pt idx="72210">
                  <c:v>1152</c:v>
                </c:pt>
                <c:pt idx="72211">
                  <c:v>1163</c:v>
                </c:pt>
                <c:pt idx="72212">
                  <c:v>1160</c:v>
                </c:pt>
                <c:pt idx="72213">
                  <c:v>1149</c:v>
                </c:pt>
                <c:pt idx="72214">
                  <c:v>1128</c:v>
                </c:pt>
                <c:pt idx="72215">
                  <c:v>1085</c:v>
                </c:pt>
                <c:pt idx="72216">
                  <c:v>1052</c:v>
                </c:pt>
                <c:pt idx="72217">
                  <c:v>1003</c:v>
                </c:pt>
                <c:pt idx="72218">
                  <c:v>1007</c:v>
                </c:pt>
                <c:pt idx="72219">
                  <c:v>986</c:v>
                </c:pt>
                <c:pt idx="72220">
                  <c:v>984</c:v>
                </c:pt>
                <c:pt idx="72221">
                  <c:v>986</c:v>
                </c:pt>
                <c:pt idx="72222">
                  <c:v>941</c:v>
                </c:pt>
                <c:pt idx="72223">
                  <c:v>1019</c:v>
                </c:pt>
                <c:pt idx="72224">
                  <c:v>1084</c:v>
                </c:pt>
                <c:pt idx="72225">
                  <c:v>1137</c:v>
                </c:pt>
                <c:pt idx="72226">
                  <c:v>1170</c:v>
                </c:pt>
                <c:pt idx="72227">
                  <c:v>1174</c:v>
                </c:pt>
                <c:pt idx="72228">
                  <c:v>1188</c:v>
                </c:pt>
                <c:pt idx="72229">
                  <c:v>1194</c:v>
                </c:pt>
                <c:pt idx="72230">
                  <c:v>1183</c:v>
                </c:pt>
                <c:pt idx="72231">
                  <c:v>1134</c:v>
                </c:pt>
                <c:pt idx="72232">
                  <c:v>1095</c:v>
                </c:pt>
                <c:pt idx="72233">
                  <c:v>1084</c:v>
                </c:pt>
                <c:pt idx="72234">
                  <c:v>1194</c:v>
                </c:pt>
                <c:pt idx="72235">
                  <c:v>1194</c:v>
                </c:pt>
                <c:pt idx="72236">
                  <c:v>1157</c:v>
                </c:pt>
                <c:pt idx="72237">
                  <c:v>1127</c:v>
                </c:pt>
                <c:pt idx="72238">
                  <c:v>1095</c:v>
                </c:pt>
                <c:pt idx="72239">
                  <c:v>1046</c:v>
                </c:pt>
                <c:pt idx="72240">
                  <c:v>1008</c:v>
                </c:pt>
                <c:pt idx="72241">
                  <c:v>962</c:v>
                </c:pt>
                <c:pt idx="72242">
                  <c:v>938</c:v>
                </c:pt>
                <c:pt idx="72243">
                  <c:v>917</c:v>
                </c:pt>
                <c:pt idx="72244">
                  <c:v>915</c:v>
                </c:pt>
                <c:pt idx="72245">
                  <c:v>901</c:v>
                </c:pt>
                <c:pt idx="72246">
                  <c:v>855</c:v>
                </c:pt>
                <c:pt idx="72247">
                  <c:v>905</c:v>
                </c:pt>
                <c:pt idx="72248">
                  <c:v>944</c:v>
                </c:pt>
                <c:pt idx="72249">
                  <c:v>998</c:v>
                </c:pt>
                <c:pt idx="72250">
                  <c:v>1064</c:v>
                </c:pt>
                <c:pt idx="72251">
                  <c:v>1087</c:v>
                </c:pt>
                <c:pt idx="72252">
                  <c:v>1096</c:v>
                </c:pt>
                <c:pt idx="72253">
                  <c:v>1115</c:v>
                </c:pt>
                <c:pt idx="72254">
                  <c:v>1109</c:v>
                </c:pt>
                <c:pt idx="72255">
                  <c:v>1080</c:v>
                </c:pt>
                <c:pt idx="72256">
                  <c:v>1077</c:v>
                </c:pt>
                <c:pt idx="72257">
                  <c:v>1073</c:v>
                </c:pt>
                <c:pt idx="72258">
                  <c:v>1180</c:v>
                </c:pt>
                <c:pt idx="72259">
                  <c:v>1204</c:v>
                </c:pt>
                <c:pt idx="72260">
                  <c:v>1196</c:v>
                </c:pt>
                <c:pt idx="72261">
                  <c:v>1160</c:v>
                </c:pt>
                <c:pt idx="72262">
                  <c:v>1112</c:v>
                </c:pt>
                <c:pt idx="72263">
                  <c:v>1044</c:v>
                </c:pt>
                <c:pt idx="72264">
                  <c:v>1007</c:v>
                </c:pt>
                <c:pt idx="72265">
                  <c:v>967</c:v>
                </c:pt>
                <c:pt idx="72266">
                  <c:v>941</c:v>
                </c:pt>
                <c:pt idx="72267">
                  <c:v>935</c:v>
                </c:pt>
                <c:pt idx="72268">
                  <c:v>920</c:v>
                </c:pt>
                <c:pt idx="72269">
                  <c:v>987</c:v>
                </c:pt>
                <c:pt idx="72270">
                  <c:v>996</c:v>
                </c:pt>
                <c:pt idx="72271">
                  <c:v>1178</c:v>
                </c:pt>
                <c:pt idx="72272">
                  <c:v>1339</c:v>
                </c:pt>
                <c:pt idx="72273">
                  <c:v>1422</c:v>
                </c:pt>
                <c:pt idx="72274">
                  <c:v>1470</c:v>
                </c:pt>
                <c:pt idx="72275">
                  <c:v>1514</c:v>
                </c:pt>
                <c:pt idx="72276">
                  <c:v>1537</c:v>
                </c:pt>
                <c:pt idx="72277">
                  <c:v>1564</c:v>
                </c:pt>
                <c:pt idx="72278">
                  <c:v>1556</c:v>
                </c:pt>
                <c:pt idx="72279">
                  <c:v>1507</c:v>
                </c:pt>
                <c:pt idx="72280">
                  <c:v>1414</c:v>
                </c:pt>
                <c:pt idx="72281">
                  <c:v>1271</c:v>
                </c:pt>
                <c:pt idx="72282">
                  <c:v>1344</c:v>
                </c:pt>
                <c:pt idx="72283">
                  <c:v>1306</c:v>
                </c:pt>
                <c:pt idx="72284">
                  <c:v>1279</c:v>
                </c:pt>
                <c:pt idx="72285">
                  <c:v>1230</c:v>
                </c:pt>
                <c:pt idx="72286">
                  <c:v>1152</c:v>
                </c:pt>
                <c:pt idx="72287">
                  <c:v>1075</c:v>
                </c:pt>
                <c:pt idx="72288">
                  <c:v>1022</c:v>
                </c:pt>
                <c:pt idx="72289">
                  <c:v>985</c:v>
                </c:pt>
                <c:pt idx="72290">
                  <c:v>961</c:v>
                </c:pt>
                <c:pt idx="72291">
                  <c:v>952</c:v>
                </c:pt>
                <c:pt idx="72292">
                  <c:v>960</c:v>
                </c:pt>
                <c:pt idx="72293">
                  <c:v>995</c:v>
                </c:pt>
                <c:pt idx="72294">
                  <c:v>1003</c:v>
                </c:pt>
                <c:pt idx="72295">
                  <c:v>1194</c:v>
                </c:pt>
                <c:pt idx="72296">
                  <c:v>1332</c:v>
                </c:pt>
                <c:pt idx="72297">
                  <c:v>1420</c:v>
                </c:pt>
                <c:pt idx="72298">
                  <c:v>1484</c:v>
                </c:pt>
                <c:pt idx="72299">
                  <c:v>1506</c:v>
                </c:pt>
                <c:pt idx="72300">
                  <c:v>1494</c:v>
                </c:pt>
                <c:pt idx="72301">
                  <c:v>1550</c:v>
                </c:pt>
                <c:pt idx="72302">
                  <c:v>1510</c:v>
                </c:pt>
                <c:pt idx="72303">
                  <c:v>1477</c:v>
                </c:pt>
                <c:pt idx="72304">
                  <c:v>1362</c:v>
                </c:pt>
                <c:pt idx="72305">
                  <c:v>1256</c:v>
                </c:pt>
                <c:pt idx="72306">
                  <c:v>1330</c:v>
                </c:pt>
                <c:pt idx="72307">
                  <c:v>1329</c:v>
                </c:pt>
                <c:pt idx="72308">
                  <c:v>1272</c:v>
                </c:pt>
                <c:pt idx="72309">
                  <c:v>1242</c:v>
                </c:pt>
                <c:pt idx="72310">
                  <c:v>1182</c:v>
                </c:pt>
                <c:pt idx="72311">
                  <c:v>1112</c:v>
                </c:pt>
                <c:pt idx="72312">
                  <c:v>1061</c:v>
                </c:pt>
                <c:pt idx="72313">
                  <c:v>1021</c:v>
                </c:pt>
                <c:pt idx="72314">
                  <c:v>1001</c:v>
                </c:pt>
                <c:pt idx="72315">
                  <c:v>989</c:v>
                </c:pt>
                <c:pt idx="72316">
                  <c:v>992</c:v>
                </c:pt>
                <c:pt idx="72317">
                  <c:v>1008</c:v>
                </c:pt>
                <c:pt idx="72318">
                  <c:v>1004</c:v>
                </c:pt>
                <c:pt idx="72319">
                  <c:v>1193</c:v>
                </c:pt>
                <c:pt idx="72320">
                  <c:v>1338</c:v>
                </c:pt>
                <c:pt idx="72321">
                  <c:v>1430</c:v>
                </c:pt>
                <c:pt idx="72322">
                  <c:v>1497</c:v>
                </c:pt>
                <c:pt idx="72323">
                  <c:v>1510</c:v>
                </c:pt>
                <c:pt idx="72324">
                  <c:v>1536</c:v>
                </c:pt>
                <c:pt idx="72325">
                  <c:v>1569</c:v>
                </c:pt>
                <c:pt idx="72326">
                  <c:v>1568</c:v>
                </c:pt>
                <c:pt idx="72327">
                  <c:v>1506</c:v>
                </c:pt>
                <c:pt idx="72328">
                  <c:v>1393</c:v>
                </c:pt>
                <c:pt idx="72329">
                  <c:v>1298</c:v>
                </c:pt>
                <c:pt idx="72330">
                  <c:v>1375</c:v>
                </c:pt>
                <c:pt idx="72331">
                  <c:v>1358</c:v>
                </c:pt>
                <c:pt idx="72332">
                  <c:v>1326</c:v>
                </c:pt>
                <c:pt idx="72333">
                  <c:v>1278</c:v>
                </c:pt>
                <c:pt idx="72334">
                  <c:v>1214</c:v>
                </c:pt>
                <c:pt idx="72335">
                  <c:v>1127</c:v>
                </c:pt>
                <c:pt idx="72336">
                  <c:v>1078</c:v>
                </c:pt>
                <c:pt idx="72337">
                  <c:v>1030</c:v>
                </c:pt>
                <c:pt idx="72338">
                  <c:v>1003</c:v>
                </c:pt>
                <c:pt idx="72339">
                  <c:v>986</c:v>
                </c:pt>
                <c:pt idx="72340">
                  <c:v>990</c:v>
                </c:pt>
                <c:pt idx="72341">
                  <c:v>1025</c:v>
                </c:pt>
                <c:pt idx="72342">
                  <c:v>1036</c:v>
                </c:pt>
                <c:pt idx="72343">
                  <c:v>1218</c:v>
                </c:pt>
                <c:pt idx="72344">
                  <c:v>1359</c:v>
                </c:pt>
                <c:pt idx="72345">
                  <c:v>1440</c:v>
                </c:pt>
                <c:pt idx="72346">
                  <c:v>1499</c:v>
                </c:pt>
                <c:pt idx="72347">
                  <c:v>1524</c:v>
                </c:pt>
                <c:pt idx="72348">
                  <c:v>1530</c:v>
                </c:pt>
                <c:pt idx="72349">
                  <c:v>1559</c:v>
                </c:pt>
                <c:pt idx="72350">
                  <c:v>1546</c:v>
                </c:pt>
                <c:pt idx="72351">
                  <c:v>1508</c:v>
                </c:pt>
                <c:pt idx="72352">
                  <c:v>1419</c:v>
                </c:pt>
                <c:pt idx="72353">
                  <c:v>1303</c:v>
                </c:pt>
                <c:pt idx="72354">
                  <c:v>1386</c:v>
                </c:pt>
                <c:pt idx="72355">
                  <c:v>1351</c:v>
                </c:pt>
                <c:pt idx="72356">
                  <c:v>1316</c:v>
                </c:pt>
                <c:pt idx="72357">
                  <c:v>1268</c:v>
                </c:pt>
                <c:pt idx="72358">
                  <c:v>1215</c:v>
                </c:pt>
                <c:pt idx="72359">
                  <c:v>1144</c:v>
                </c:pt>
                <c:pt idx="72360">
                  <c:v>1087</c:v>
                </c:pt>
                <c:pt idx="72361">
                  <c:v>1055</c:v>
                </c:pt>
                <c:pt idx="72362">
                  <c:v>1028</c:v>
                </c:pt>
                <c:pt idx="72363">
                  <c:v>1010</c:v>
                </c:pt>
                <c:pt idx="72364">
                  <c:v>1002</c:v>
                </c:pt>
                <c:pt idx="72365">
                  <c:v>1045</c:v>
                </c:pt>
                <c:pt idx="72366">
                  <c:v>1040</c:v>
                </c:pt>
                <c:pt idx="72367">
                  <c:v>1223</c:v>
                </c:pt>
                <c:pt idx="72368">
                  <c:v>1340</c:v>
                </c:pt>
                <c:pt idx="72369">
                  <c:v>1429</c:v>
                </c:pt>
                <c:pt idx="72370">
                  <c:v>1490</c:v>
                </c:pt>
                <c:pt idx="72371">
                  <c:v>1498</c:v>
                </c:pt>
                <c:pt idx="72372">
                  <c:v>1507</c:v>
                </c:pt>
                <c:pt idx="72373">
                  <c:v>1534</c:v>
                </c:pt>
                <c:pt idx="72374">
                  <c:v>1495</c:v>
                </c:pt>
                <c:pt idx="72375">
                  <c:v>1419</c:v>
                </c:pt>
                <c:pt idx="72376">
                  <c:v>1319</c:v>
                </c:pt>
                <c:pt idx="72377">
                  <c:v>1243</c:v>
                </c:pt>
                <c:pt idx="72378">
                  <c:v>1354</c:v>
                </c:pt>
                <c:pt idx="72379">
                  <c:v>1316</c:v>
                </c:pt>
                <c:pt idx="72380">
                  <c:v>1285</c:v>
                </c:pt>
                <c:pt idx="72381">
                  <c:v>1237</c:v>
                </c:pt>
                <c:pt idx="72382">
                  <c:v>1165</c:v>
                </c:pt>
                <c:pt idx="72383">
                  <c:v>1105</c:v>
                </c:pt>
                <c:pt idx="72384">
                  <c:v>1055</c:v>
                </c:pt>
                <c:pt idx="72385">
                  <c:v>1011</c:v>
                </c:pt>
                <c:pt idx="72386">
                  <c:v>987</c:v>
                </c:pt>
                <c:pt idx="72387">
                  <c:v>960</c:v>
                </c:pt>
                <c:pt idx="72388">
                  <c:v>955</c:v>
                </c:pt>
                <c:pt idx="72389">
                  <c:v>968</c:v>
                </c:pt>
                <c:pt idx="72390">
                  <c:v>949</c:v>
                </c:pt>
                <c:pt idx="72391">
                  <c:v>1064</c:v>
                </c:pt>
                <c:pt idx="72392">
                  <c:v>1202</c:v>
                </c:pt>
                <c:pt idx="72393">
                  <c:v>1287</c:v>
                </c:pt>
                <c:pt idx="72394">
                  <c:v>1331</c:v>
                </c:pt>
                <c:pt idx="72395">
                  <c:v>1350</c:v>
                </c:pt>
                <c:pt idx="72396">
                  <c:v>1326</c:v>
                </c:pt>
                <c:pt idx="72397">
                  <c:v>1319</c:v>
                </c:pt>
                <c:pt idx="72398">
                  <c:v>1321</c:v>
                </c:pt>
                <c:pt idx="72399">
                  <c:v>1288</c:v>
                </c:pt>
                <c:pt idx="72400">
                  <c:v>1248</c:v>
                </c:pt>
                <c:pt idx="72401">
                  <c:v>1215</c:v>
                </c:pt>
                <c:pt idx="72402">
                  <c:v>1322</c:v>
                </c:pt>
                <c:pt idx="72403">
                  <c:v>1312</c:v>
                </c:pt>
                <c:pt idx="72404">
                  <c:v>1308</c:v>
                </c:pt>
                <c:pt idx="72405">
                  <c:v>1256</c:v>
                </c:pt>
                <c:pt idx="72406">
                  <c:v>1206</c:v>
                </c:pt>
                <c:pt idx="72407">
                  <c:v>1155</c:v>
                </c:pt>
                <c:pt idx="72408">
                  <c:v>1113</c:v>
                </c:pt>
                <c:pt idx="72409">
                  <c:v>1071</c:v>
                </c:pt>
                <c:pt idx="72410">
                  <c:v>1041</c:v>
                </c:pt>
                <c:pt idx="72411">
                  <c:v>1013</c:v>
                </c:pt>
                <c:pt idx="72412">
                  <c:v>986</c:v>
                </c:pt>
                <c:pt idx="72413">
                  <c:v>971</c:v>
                </c:pt>
                <c:pt idx="72414">
                  <c:v>937</c:v>
                </c:pt>
                <c:pt idx="72415">
                  <c:v>984</c:v>
                </c:pt>
                <c:pt idx="72416">
                  <c:v>1047</c:v>
                </c:pt>
                <c:pt idx="72417">
                  <c:v>1103</c:v>
                </c:pt>
                <c:pt idx="72418">
                  <c:v>1168</c:v>
                </c:pt>
                <c:pt idx="72419">
                  <c:v>1186</c:v>
                </c:pt>
                <c:pt idx="72420">
                  <c:v>1220</c:v>
                </c:pt>
                <c:pt idx="72421">
                  <c:v>1235</c:v>
                </c:pt>
                <c:pt idx="72422">
                  <c:v>1224</c:v>
                </c:pt>
                <c:pt idx="72423">
                  <c:v>1204</c:v>
                </c:pt>
                <c:pt idx="72424">
                  <c:v>1179</c:v>
                </c:pt>
                <c:pt idx="72425">
                  <c:v>1177</c:v>
                </c:pt>
                <c:pt idx="72426">
                  <c:v>1264</c:v>
                </c:pt>
                <c:pt idx="72427">
                  <c:v>1280</c:v>
                </c:pt>
                <c:pt idx="72428">
                  <c:v>1265</c:v>
                </c:pt>
                <c:pt idx="72429">
                  <c:v>1225</c:v>
                </c:pt>
                <c:pt idx="72430">
                  <c:v>1160</c:v>
                </c:pt>
                <c:pt idx="72431">
                  <c:v>1097</c:v>
                </c:pt>
                <c:pt idx="72432">
                  <c:v>1044</c:v>
                </c:pt>
                <c:pt idx="72433">
                  <c:v>1004</c:v>
                </c:pt>
                <c:pt idx="72434">
                  <c:v>980</c:v>
                </c:pt>
                <c:pt idx="72435">
                  <c:v>958</c:v>
                </c:pt>
                <c:pt idx="72436">
                  <c:v>965</c:v>
                </c:pt>
                <c:pt idx="72437">
                  <c:v>996</c:v>
                </c:pt>
                <c:pt idx="72438">
                  <c:v>1028</c:v>
                </c:pt>
                <c:pt idx="72439">
                  <c:v>1238</c:v>
                </c:pt>
                <c:pt idx="72440">
                  <c:v>1405</c:v>
                </c:pt>
                <c:pt idx="72441">
                  <c:v>1484</c:v>
                </c:pt>
                <c:pt idx="72442">
                  <c:v>1533</c:v>
                </c:pt>
                <c:pt idx="72443">
                  <c:v>1570</c:v>
                </c:pt>
                <c:pt idx="72444">
                  <c:v>1576</c:v>
                </c:pt>
                <c:pt idx="72445">
                  <c:v>1575</c:v>
                </c:pt>
                <c:pt idx="72446">
                  <c:v>1519</c:v>
                </c:pt>
                <c:pt idx="72447">
                  <c:v>1468</c:v>
                </c:pt>
                <c:pt idx="72448">
                  <c:v>1399</c:v>
                </c:pt>
                <c:pt idx="72449">
                  <c:v>1294</c:v>
                </c:pt>
                <c:pt idx="72450">
                  <c:v>1369</c:v>
                </c:pt>
                <c:pt idx="72451">
                  <c:v>1343</c:v>
                </c:pt>
                <c:pt idx="72452">
                  <c:v>1308</c:v>
                </c:pt>
                <c:pt idx="72453">
                  <c:v>1259</c:v>
                </c:pt>
                <c:pt idx="72454">
                  <c:v>1204</c:v>
                </c:pt>
                <c:pt idx="72455">
                  <c:v>1115</c:v>
                </c:pt>
                <c:pt idx="72456">
                  <c:v>1063</c:v>
                </c:pt>
                <c:pt idx="72457">
                  <c:v>1032</c:v>
                </c:pt>
                <c:pt idx="72458">
                  <c:v>1004</c:v>
                </c:pt>
                <c:pt idx="72459">
                  <c:v>992</c:v>
                </c:pt>
                <c:pt idx="72460">
                  <c:v>1000</c:v>
                </c:pt>
                <c:pt idx="72461">
                  <c:v>1016</c:v>
                </c:pt>
                <c:pt idx="72462">
                  <c:v>1033</c:v>
                </c:pt>
                <c:pt idx="72463">
                  <c:v>1240</c:v>
                </c:pt>
                <c:pt idx="72464">
                  <c:v>1402</c:v>
                </c:pt>
                <c:pt idx="72465">
                  <c:v>1472</c:v>
                </c:pt>
                <c:pt idx="72466">
                  <c:v>1532</c:v>
                </c:pt>
                <c:pt idx="72467">
                  <c:v>1539</c:v>
                </c:pt>
                <c:pt idx="72468">
                  <c:v>1525</c:v>
                </c:pt>
                <c:pt idx="72469">
                  <c:v>1537</c:v>
                </c:pt>
                <c:pt idx="72470">
                  <c:v>1531</c:v>
                </c:pt>
                <c:pt idx="72471">
                  <c:v>1470</c:v>
                </c:pt>
                <c:pt idx="72472">
                  <c:v>1388</c:v>
                </c:pt>
                <c:pt idx="72473">
                  <c:v>1279</c:v>
                </c:pt>
                <c:pt idx="72474">
                  <c:v>1381</c:v>
                </c:pt>
                <c:pt idx="72475">
                  <c:v>1362</c:v>
                </c:pt>
                <c:pt idx="72476">
                  <c:v>1319</c:v>
                </c:pt>
                <c:pt idx="72477">
                  <c:v>1274</c:v>
                </c:pt>
                <c:pt idx="72478">
                  <c:v>1205</c:v>
                </c:pt>
                <c:pt idx="72479">
                  <c:v>1133</c:v>
                </c:pt>
                <c:pt idx="72480">
                  <c:v>1080</c:v>
                </c:pt>
                <c:pt idx="72481">
                  <c:v>1044</c:v>
                </c:pt>
                <c:pt idx="72482">
                  <c:v>1013</c:v>
                </c:pt>
                <c:pt idx="72483">
                  <c:v>991</c:v>
                </c:pt>
                <c:pt idx="72484">
                  <c:v>989</c:v>
                </c:pt>
                <c:pt idx="72485">
                  <c:v>1024</c:v>
                </c:pt>
                <c:pt idx="72486">
                  <c:v>1030</c:v>
                </c:pt>
                <c:pt idx="72487">
                  <c:v>1203</c:v>
                </c:pt>
                <c:pt idx="72488">
                  <c:v>1346</c:v>
                </c:pt>
                <c:pt idx="72489">
                  <c:v>1438</c:v>
                </c:pt>
                <c:pt idx="72490">
                  <c:v>1512</c:v>
                </c:pt>
                <c:pt idx="72491">
                  <c:v>1556</c:v>
                </c:pt>
                <c:pt idx="72492">
                  <c:v>1551</c:v>
                </c:pt>
                <c:pt idx="72493">
                  <c:v>1590</c:v>
                </c:pt>
                <c:pt idx="72494">
                  <c:v>1582</c:v>
                </c:pt>
                <c:pt idx="72495">
                  <c:v>1497</c:v>
                </c:pt>
                <c:pt idx="72496">
                  <c:v>1410</c:v>
                </c:pt>
                <c:pt idx="72497">
                  <c:v>1314</c:v>
                </c:pt>
                <c:pt idx="72498">
                  <c:v>1386</c:v>
                </c:pt>
                <c:pt idx="72499">
                  <c:v>1350</c:v>
                </c:pt>
                <c:pt idx="72500">
                  <c:v>1316</c:v>
                </c:pt>
                <c:pt idx="72501">
                  <c:v>1258</c:v>
                </c:pt>
                <c:pt idx="72502">
                  <c:v>1187</c:v>
                </c:pt>
                <c:pt idx="72503">
                  <c:v>1119</c:v>
                </c:pt>
                <c:pt idx="72504">
                  <c:v>1048</c:v>
                </c:pt>
                <c:pt idx="72505">
                  <c:v>1030</c:v>
                </c:pt>
                <c:pt idx="72506">
                  <c:v>994</c:v>
                </c:pt>
                <c:pt idx="72507">
                  <c:v>981</c:v>
                </c:pt>
                <c:pt idx="72508">
                  <c:v>982</c:v>
                </c:pt>
                <c:pt idx="72509">
                  <c:v>1028</c:v>
                </c:pt>
                <c:pt idx="72510">
                  <c:v>1032</c:v>
                </c:pt>
                <c:pt idx="72511">
                  <c:v>1214</c:v>
                </c:pt>
                <c:pt idx="72512">
                  <c:v>1359</c:v>
                </c:pt>
                <c:pt idx="72513">
                  <c:v>1435</c:v>
                </c:pt>
                <c:pt idx="72514">
                  <c:v>1458</c:v>
                </c:pt>
                <c:pt idx="72515">
                  <c:v>1476</c:v>
                </c:pt>
                <c:pt idx="72516">
                  <c:v>1396</c:v>
                </c:pt>
                <c:pt idx="72517">
                  <c:v>1430</c:v>
                </c:pt>
                <c:pt idx="72518">
                  <c:v>1422</c:v>
                </c:pt>
                <c:pt idx="72519">
                  <c:v>1390</c:v>
                </c:pt>
                <c:pt idx="72520">
                  <c:v>1324</c:v>
                </c:pt>
                <c:pt idx="72521">
                  <c:v>1240</c:v>
                </c:pt>
                <c:pt idx="72522">
                  <c:v>1321</c:v>
                </c:pt>
                <c:pt idx="72523">
                  <c:v>1297</c:v>
                </c:pt>
                <c:pt idx="72524">
                  <c:v>1271</c:v>
                </c:pt>
                <c:pt idx="72525">
                  <c:v>1209</c:v>
                </c:pt>
                <c:pt idx="72526">
                  <c:v>1157</c:v>
                </c:pt>
                <c:pt idx="72527">
                  <c:v>1083</c:v>
                </c:pt>
                <c:pt idx="72528">
                  <c:v>1039</c:v>
                </c:pt>
                <c:pt idx="72529">
                  <c:v>1000</c:v>
                </c:pt>
                <c:pt idx="72530">
                  <c:v>975</c:v>
                </c:pt>
                <c:pt idx="72531">
                  <c:v>943</c:v>
                </c:pt>
                <c:pt idx="72532">
                  <c:v>965</c:v>
                </c:pt>
                <c:pt idx="72533">
                  <c:v>981</c:v>
                </c:pt>
                <c:pt idx="72534">
                  <c:v>1013</c:v>
                </c:pt>
                <c:pt idx="72535">
                  <c:v>1190</c:v>
                </c:pt>
                <c:pt idx="72536">
                  <c:v>1322</c:v>
                </c:pt>
                <c:pt idx="72537">
                  <c:v>1416</c:v>
                </c:pt>
                <c:pt idx="72538">
                  <c:v>1486</c:v>
                </c:pt>
                <c:pt idx="72539">
                  <c:v>1483</c:v>
                </c:pt>
                <c:pt idx="72540">
                  <c:v>1504</c:v>
                </c:pt>
                <c:pt idx="72541">
                  <c:v>1525</c:v>
                </c:pt>
                <c:pt idx="72542">
                  <c:v>1464</c:v>
                </c:pt>
                <c:pt idx="72543">
                  <c:v>1390</c:v>
                </c:pt>
                <c:pt idx="72544">
                  <c:v>1306</c:v>
                </c:pt>
                <c:pt idx="72545">
                  <c:v>1228</c:v>
                </c:pt>
                <c:pt idx="72546">
                  <c:v>1325</c:v>
                </c:pt>
                <c:pt idx="72547">
                  <c:v>1319</c:v>
                </c:pt>
                <c:pt idx="72548">
                  <c:v>1295</c:v>
                </c:pt>
                <c:pt idx="72549">
                  <c:v>1238</c:v>
                </c:pt>
                <c:pt idx="72550">
                  <c:v>1188</c:v>
                </c:pt>
                <c:pt idx="72551">
                  <c:v>1120</c:v>
                </c:pt>
                <c:pt idx="72552">
                  <c:v>1070</c:v>
                </c:pt>
                <c:pt idx="72553">
                  <c:v>1035</c:v>
                </c:pt>
                <c:pt idx="72554">
                  <c:v>984</c:v>
                </c:pt>
                <c:pt idx="72555">
                  <c:v>967</c:v>
                </c:pt>
                <c:pt idx="72556">
                  <c:v>962</c:v>
                </c:pt>
                <c:pt idx="72557">
                  <c:v>961</c:v>
                </c:pt>
                <c:pt idx="72558">
                  <c:v>952</c:v>
                </c:pt>
                <c:pt idx="72559">
                  <c:v>1074</c:v>
                </c:pt>
                <c:pt idx="72560">
                  <c:v>1181</c:v>
                </c:pt>
                <c:pt idx="72561">
                  <c:v>1270</c:v>
                </c:pt>
                <c:pt idx="72562">
                  <c:v>1331</c:v>
                </c:pt>
                <c:pt idx="72563">
                  <c:v>1339</c:v>
                </c:pt>
                <c:pt idx="72564">
                  <c:v>1315</c:v>
                </c:pt>
                <c:pt idx="72565">
                  <c:v>1302</c:v>
                </c:pt>
                <c:pt idx="72566">
                  <c:v>1283</c:v>
                </c:pt>
                <c:pt idx="72567">
                  <c:v>1232</c:v>
                </c:pt>
                <c:pt idx="72568">
                  <c:v>1208</c:v>
                </c:pt>
                <c:pt idx="72569">
                  <c:v>1187</c:v>
                </c:pt>
                <c:pt idx="72570">
                  <c:v>1284</c:v>
                </c:pt>
                <c:pt idx="72571">
                  <c:v>1274</c:v>
                </c:pt>
                <c:pt idx="72572">
                  <c:v>1248</c:v>
                </c:pt>
                <c:pt idx="72573">
                  <c:v>1206</c:v>
                </c:pt>
                <c:pt idx="72574">
                  <c:v>1161</c:v>
                </c:pt>
                <c:pt idx="72575">
                  <c:v>1108</c:v>
                </c:pt>
                <c:pt idx="72576">
                  <c:v>1046</c:v>
                </c:pt>
                <c:pt idx="72577">
                  <c:v>1015</c:v>
                </c:pt>
                <c:pt idx="72578">
                  <c:v>990</c:v>
                </c:pt>
                <c:pt idx="72579">
                  <c:v>969</c:v>
                </c:pt>
                <c:pt idx="72580">
                  <c:v>958</c:v>
                </c:pt>
                <c:pt idx="72581">
                  <c:v>932</c:v>
                </c:pt>
                <c:pt idx="72582">
                  <c:v>897</c:v>
                </c:pt>
                <c:pt idx="72583">
                  <c:v>956</c:v>
                </c:pt>
                <c:pt idx="72584">
                  <c:v>1013</c:v>
                </c:pt>
                <c:pt idx="72585">
                  <c:v>1069</c:v>
                </c:pt>
                <c:pt idx="72586">
                  <c:v>1144</c:v>
                </c:pt>
                <c:pt idx="72587">
                  <c:v>1174</c:v>
                </c:pt>
                <c:pt idx="72588">
                  <c:v>1177</c:v>
                </c:pt>
                <c:pt idx="72589">
                  <c:v>1185</c:v>
                </c:pt>
                <c:pt idx="72590">
                  <c:v>1196</c:v>
                </c:pt>
                <c:pt idx="72591">
                  <c:v>1187</c:v>
                </c:pt>
                <c:pt idx="72592">
                  <c:v>1177</c:v>
                </c:pt>
                <c:pt idx="72593">
                  <c:v>1157</c:v>
                </c:pt>
                <c:pt idx="72594">
                  <c:v>1281</c:v>
                </c:pt>
                <c:pt idx="72595">
                  <c:v>1286</c:v>
                </c:pt>
                <c:pt idx="72596">
                  <c:v>1286</c:v>
                </c:pt>
                <c:pt idx="72597">
                  <c:v>1238</c:v>
                </c:pt>
                <c:pt idx="72598">
                  <c:v>1190</c:v>
                </c:pt>
                <c:pt idx="72599">
                  <c:v>1125</c:v>
                </c:pt>
                <c:pt idx="72600">
                  <c:v>1083</c:v>
                </c:pt>
                <c:pt idx="72601">
                  <c:v>1045</c:v>
                </c:pt>
                <c:pt idx="72602">
                  <c:v>1030</c:v>
                </c:pt>
                <c:pt idx="72603">
                  <c:v>1007</c:v>
                </c:pt>
                <c:pt idx="72604">
                  <c:v>1015</c:v>
                </c:pt>
                <c:pt idx="72605">
                  <c:v>1025</c:v>
                </c:pt>
                <c:pt idx="72606">
                  <c:v>1061</c:v>
                </c:pt>
                <c:pt idx="72607">
                  <c:v>1263</c:v>
                </c:pt>
                <c:pt idx="72608">
                  <c:v>1402</c:v>
                </c:pt>
                <c:pt idx="72609">
                  <c:v>1475</c:v>
                </c:pt>
                <c:pt idx="72610">
                  <c:v>1563</c:v>
                </c:pt>
                <c:pt idx="72611">
                  <c:v>1584</c:v>
                </c:pt>
                <c:pt idx="72612">
                  <c:v>1573</c:v>
                </c:pt>
                <c:pt idx="72613">
                  <c:v>1574</c:v>
                </c:pt>
                <c:pt idx="72614">
                  <c:v>1548</c:v>
                </c:pt>
                <c:pt idx="72615">
                  <c:v>1513</c:v>
                </c:pt>
                <c:pt idx="72616">
                  <c:v>1435</c:v>
                </c:pt>
                <c:pt idx="72617">
                  <c:v>1325</c:v>
                </c:pt>
                <c:pt idx="72618">
                  <c:v>1408</c:v>
                </c:pt>
                <c:pt idx="72619">
                  <c:v>1406</c:v>
                </c:pt>
                <c:pt idx="72620">
                  <c:v>1380</c:v>
                </c:pt>
                <c:pt idx="72621">
                  <c:v>1326</c:v>
                </c:pt>
                <c:pt idx="72622">
                  <c:v>1255</c:v>
                </c:pt>
                <c:pt idx="72623">
                  <c:v>1185</c:v>
                </c:pt>
                <c:pt idx="72624">
                  <c:v>1129</c:v>
                </c:pt>
                <c:pt idx="72625">
                  <c:v>1088</c:v>
                </c:pt>
                <c:pt idx="72626">
                  <c:v>1059</c:v>
                </c:pt>
                <c:pt idx="72627">
                  <c:v>1041</c:v>
                </c:pt>
                <c:pt idx="72628">
                  <c:v>1041</c:v>
                </c:pt>
                <c:pt idx="72629">
                  <c:v>1055</c:v>
                </c:pt>
                <c:pt idx="72630">
                  <c:v>1084</c:v>
                </c:pt>
                <c:pt idx="72631">
                  <c:v>1282</c:v>
                </c:pt>
                <c:pt idx="72632">
                  <c:v>1394</c:v>
                </c:pt>
                <c:pt idx="72633">
                  <c:v>1483</c:v>
                </c:pt>
                <c:pt idx="72634">
                  <c:v>1538</c:v>
                </c:pt>
                <c:pt idx="72635">
                  <c:v>1547</c:v>
                </c:pt>
                <c:pt idx="72636">
                  <c:v>1550</c:v>
                </c:pt>
                <c:pt idx="72637">
                  <c:v>1571</c:v>
                </c:pt>
                <c:pt idx="72638">
                  <c:v>1577</c:v>
                </c:pt>
                <c:pt idx="72639">
                  <c:v>1525</c:v>
                </c:pt>
                <c:pt idx="72640">
                  <c:v>1412</c:v>
                </c:pt>
                <c:pt idx="72641">
                  <c:v>1324</c:v>
                </c:pt>
                <c:pt idx="72642">
                  <c:v>1415</c:v>
                </c:pt>
                <c:pt idx="72643">
                  <c:v>1398</c:v>
                </c:pt>
                <c:pt idx="72644">
                  <c:v>1368</c:v>
                </c:pt>
                <c:pt idx="72645">
                  <c:v>1321</c:v>
                </c:pt>
                <c:pt idx="72646">
                  <c:v>1250</c:v>
                </c:pt>
                <c:pt idx="72647">
                  <c:v>1174</c:v>
                </c:pt>
                <c:pt idx="72648">
                  <c:v>1112</c:v>
                </c:pt>
                <c:pt idx="72649">
                  <c:v>1077</c:v>
                </c:pt>
                <c:pt idx="72650">
                  <c:v>1049</c:v>
                </c:pt>
                <c:pt idx="72651">
                  <c:v>1036</c:v>
                </c:pt>
                <c:pt idx="72652">
                  <c:v>1033</c:v>
                </c:pt>
                <c:pt idx="72653">
                  <c:v>1051</c:v>
                </c:pt>
                <c:pt idx="72654">
                  <c:v>1080</c:v>
                </c:pt>
                <c:pt idx="72655">
                  <c:v>1268</c:v>
                </c:pt>
                <c:pt idx="72656">
                  <c:v>1404</c:v>
                </c:pt>
                <c:pt idx="72657">
                  <c:v>1489</c:v>
                </c:pt>
                <c:pt idx="72658">
                  <c:v>1554</c:v>
                </c:pt>
                <c:pt idx="72659">
                  <c:v>1565</c:v>
                </c:pt>
                <c:pt idx="72660">
                  <c:v>1574</c:v>
                </c:pt>
                <c:pt idx="72661">
                  <c:v>1597</c:v>
                </c:pt>
                <c:pt idx="72662">
                  <c:v>1532</c:v>
                </c:pt>
                <c:pt idx="72663">
                  <c:v>1546</c:v>
                </c:pt>
                <c:pt idx="72664">
                  <c:v>1446</c:v>
                </c:pt>
                <c:pt idx="72665">
                  <c:v>1334</c:v>
                </c:pt>
                <c:pt idx="72666">
                  <c:v>1408</c:v>
                </c:pt>
                <c:pt idx="72667">
                  <c:v>1404</c:v>
                </c:pt>
                <c:pt idx="72668">
                  <c:v>1371</c:v>
                </c:pt>
                <c:pt idx="72669">
                  <c:v>1312</c:v>
                </c:pt>
                <c:pt idx="72670">
                  <c:v>1248</c:v>
                </c:pt>
                <c:pt idx="72671">
                  <c:v>1172</c:v>
                </c:pt>
                <c:pt idx="72672">
                  <c:v>1122</c:v>
                </c:pt>
                <c:pt idx="72673">
                  <c:v>1090</c:v>
                </c:pt>
                <c:pt idx="72674">
                  <c:v>1051</c:v>
                </c:pt>
                <c:pt idx="72675">
                  <c:v>1029</c:v>
                </c:pt>
                <c:pt idx="72676">
                  <c:v>1031</c:v>
                </c:pt>
                <c:pt idx="72677">
                  <c:v>1064</c:v>
                </c:pt>
                <c:pt idx="72678">
                  <c:v>1085</c:v>
                </c:pt>
                <c:pt idx="72679">
                  <c:v>1271</c:v>
                </c:pt>
                <c:pt idx="72680">
                  <c:v>1418</c:v>
                </c:pt>
                <c:pt idx="72681">
                  <c:v>1509</c:v>
                </c:pt>
                <c:pt idx="72682">
                  <c:v>1582</c:v>
                </c:pt>
                <c:pt idx="72683">
                  <c:v>1609</c:v>
                </c:pt>
                <c:pt idx="72684">
                  <c:v>1620</c:v>
                </c:pt>
                <c:pt idx="72685">
                  <c:v>1647</c:v>
                </c:pt>
                <c:pt idx="72686">
                  <c:v>1623</c:v>
                </c:pt>
                <c:pt idx="72687">
                  <c:v>1582</c:v>
                </c:pt>
                <c:pt idx="72688">
                  <c:v>1497</c:v>
                </c:pt>
                <c:pt idx="72689">
                  <c:v>1381</c:v>
                </c:pt>
                <c:pt idx="72690">
                  <c:v>1468</c:v>
                </c:pt>
                <c:pt idx="72691">
                  <c:v>1451</c:v>
                </c:pt>
                <c:pt idx="72692">
                  <c:v>1421</c:v>
                </c:pt>
                <c:pt idx="72693">
                  <c:v>1374</c:v>
                </c:pt>
                <c:pt idx="72694">
                  <c:v>1304</c:v>
                </c:pt>
                <c:pt idx="72695">
                  <c:v>1221</c:v>
                </c:pt>
                <c:pt idx="72696">
                  <c:v>1154</c:v>
                </c:pt>
                <c:pt idx="72697">
                  <c:v>1109</c:v>
                </c:pt>
                <c:pt idx="72698">
                  <c:v>1080</c:v>
                </c:pt>
                <c:pt idx="72699">
                  <c:v>1064</c:v>
                </c:pt>
                <c:pt idx="72700">
                  <c:v>1059</c:v>
                </c:pt>
                <c:pt idx="72701">
                  <c:v>1086</c:v>
                </c:pt>
                <c:pt idx="72702">
                  <c:v>1101</c:v>
                </c:pt>
                <c:pt idx="72703">
                  <c:v>1311</c:v>
                </c:pt>
                <c:pt idx="72704">
                  <c:v>1440</c:v>
                </c:pt>
                <c:pt idx="72705">
                  <c:v>1540</c:v>
                </c:pt>
                <c:pt idx="72706">
                  <c:v>1601</c:v>
                </c:pt>
                <c:pt idx="72707">
                  <c:v>1614</c:v>
                </c:pt>
                <c:pt idx="72708">
                  <c:v>1621</c:v>
                </c:pt>
                <c:pt idx="72709">
                  <c:v>1660</c:v>
                </c:pt>
                <c:pt idx="72710">
                  <c:v>1625</c:v>
                </c:pt>
                <c:pt idx="72711">
                  <c:v>1560</c:v>
                </c:pt>
                <c:pt idx="72712">
                  <c:v>1441</c:v>
                </c:pt>
                <c:pt idx="72713">
                  <c:v>1362</c:v>
                </c:pt>
                <c:pt idx="72714">
                  <c:v>1439</c:v>
                </c:pt>
                <c:pt idx="72715">
                  <c:v>1425</c:v>
                </c:pt>
                <c:pt idx="72716">
                  <c:v>1391</c:v>
                </c:pt>
                <c:pt idx="72717">
                  <c:v>1332</c:v>
                </c:pt>
                <c:pt idx="72718">
                  <c:v>1276</c:v>
                </c:pt>
                <c:pt idx="72719">
                  <c:v>1214</c:v>
                </c:pt>
                <c:pt idx="72720">
                  <c:v>1159</c:v>
                </c:pt>
                <c:pt idx="72721">
                  <c:v>1134</c:v>
                </c:pt>
                <c:pt idx="72722">
                  <c:v>1098</c:v>
                </c:pt>
                <c:pt idx="72723">
                  <c:v>1077</c:v>
                </c:pt>
                <c:pt idx="72724">
                  <c:v>1080</c:v>
                </c:pt>
                <c:pt idx="72725">
                  <c:v>1054</c:v>
                </c:pt>
                <c:pt idx="72726">
                  <c:v>1053</c:v>
                </c:pt>
                <c:pt idx="72727">
                  <c:v>1166</c:v>
                </c:pt>
                <c:pt idx="72728">
                  <c:v>1280</c:v>
                </c:pt>
                <c:pt idx="72729">
                  <c:v>1371</c:v>
                </c:pt>
                <c:pt idx="72730">
                  <c:v>1430</c:v>
                </c:pt>
                <c:pt idx="72731">
                  <c:v>1439</c:v>
                </c:pt>
                <c:pt idx="72732">
                  <c:v>1399</c:v>
                </c:pt>
                <c:pt idx="72733">
                  <c:v>1360</c:v>
                </c:pt>
                <c:pt idx="72734">
                  <c:v>1345</c:v>
                </c:pt>
                <c:pt idx="72735">
                  <c:v>1327</c:v>
                </c:pt>
                <c:pt idx="72736">
                  <c:v>1285</c:v>
                </c:pt>
                <c:pt idx="72737">
                  <c:v>1269</c:v>
                </c:pt>
                <c:pt idx="72738">
                  <c:v>1347</c:v>
                </c:pt>
                <c:pt idx="72739">
                  <c:v>1348</c:v>
                </c:pt>
                <c:pt idx="72740">
                  <c:v>1326</c:v>
                </c:pt>
                <c:pt idx="72741">
                  <c:v>1276</c:v>
                </c:pt>
                <c:pt idx="72742">
                  <c:v>1215</c:v>
                </c:pt>
                <c:pt idx="72743">
                  <c:v>1159</c:v>
                </c:pt>
                <c:pt idx="72744">
                  <c:v>1117</c:v>
                </c:pt>
                <c:pt idx="72745">
                  <c:v>1076</c:v>
                </c:pt>
                <c:pt idx="72746">
                  <c:v>1052</c:v>
                </c:pt>
                <c:pt idx="72747">
                  <c:v>1028</c:v>
                </c:pt>
                <c:pt idx="72748">
                  <c:v>1014</c:v>
                </c:pt>
                <c:pt idx="72749">
                  <c:v>987</c:v>
                </c:pt>
                <c:pt idx="72750">
                  <c:v>960</c:v>
                </c:pt>
                <c:pt idx="72751">
                  <c:v>1016</c:v>
                </c:pt>
                <c:pt idx="72752">
                  <c:v>1071</c:v>
                </c:pt>
                <c:pt idx="72753">
                  <c:v>1135</c:v>
                </c:pt>
                <c:pt idx="72754">
                  <c:v>1194</c:v>
                </c:pt>
                <c:pt idx="72755">
                  <c:v>1223</c:v>
                </c:pt>
                <c:pt idx="72756">
                  <c:v>1225</c:v>
                </c:pt>
                <c:pt idx="72757">
                  <c:v>1214</c:v>
                </c:pt>
                <c:pt idx="72758">
                  <c:v>1203</c:v>
                </c:pt>
                <c:pt idx="72759">
                  <c:v>1187</c:v>
                </c:pt>
                <c:pt idx="72760">
                  <c:v>1160</c:v>
                </c:pt>
                <c:pt idx="72761">
                  <c:v>1160</c:v>
                </c:pt>
                <c:pt idx="72762">
                  <c:v>1276</c:v>
                </c:pt>
                <c:pt idx="72763">
                  <c:v>1277</c:v>
                </c:pt>
                <c:pt idx="72764">
                  <c:v>1278</c:v>
                </c:pt>
                <c:pt idx="72765">
                  <c:v>1241</c:v>
                </c:pt>
                <c:pt idx="72766">
                  <c:v>1188</c:v>
                </c:pt>
                <c:pt idx="72767">
                  <c:v>1127</c:v>
                </c:pt>
                <c:pt idx="72768">
                  <c:v>1076</c:v>
                </c:pt>
                <c:pt idx="72769">
                  <c:v>1042</c:v>
                </c:pt>
                <c:pt idx="72770">
                  <c:v>1004</c:v>
                </c:pt>
                <c:pt idx="72771">
                  <c:v>1002</c:v>
                </c:pt>
                <c:pt idx="72772">
                  <c:v>1001</c:v>
                </c:pt>
                <c:pt idx="72773">
                  <c:v>1027</c:v>
                </c:pt>
                <c:pt idx="72774">
                  <c:v>1076</c:v>
                </c:pt>
                <c:pt idx="72775">
                  <c:v>1274</c:v>
                </c:pt>
                <c:pt idx="72776">
                  <c:v>1439</c:v>
                </c:pt>
                <c:pt idx="72777">
                  <c:v>1529</c:v>
                </c:pt>
                <c:pt idx="72778">
                  <c:v>1591</c:v>
                </c:pt>
                <c:pt idx="72779">
                  <c:v>1612</c:v>
                </c:pt>
                <c:pt idx="72780">
                  <c:v>1619</c:v>
                </c:pt>
                <c:pt idx="72781">
                  <c:v>1567</c:v>
                </c:pt>
                <c:pt idx="72782">
                  <c:v>1543</c:v>
                </c:pt>
                <c:pt idx="72783">
                  <c:v>1494</c:v>
                </c:pt>
                <c:pt idx="72784">
                  <c:v>1400</c:v>
                </c:pt>
                <c:pt idx="72785">
                  <c:v>1302</c:v>
                </c:pt>
                <c:pt idx="72786">
                  <c:v>1415</c:v>
                </c:pt>
                <c:pt idx="72787">
                  <c:v>1413</c:v>
                </c:pt>
                <c:pt idx="72788">
                  <c:v>1381</c:v>
                </c:pt>
                <c:pt idx="72789">
                  <c:v>1320</c:v>
                </c:pt>
                <c:pt idx="72790">
                  <c:v>1253</c:v>
                </c:pt>
                <c:pt idx="72791">
                  <c:v>1176</c:v>
                </c:pt>
                <c:pt idx="72792">
                  <c:v>1126</c:v>
                </c:pt>
                <c:pt idx="72793">
                  <c:v>1080</c:v>
                </c:pt>
                <c:pt idx="72794">
                  <c:v>1061</c:v>
                </c:pt>
                <c:pt idx="72795">
                  <c:v>1037</c:v>
                </c:pt>
                <c:pt idx="72796">
                  <c:v>1036</c:v>
                </c:pt>
                <c:pt idx="72797">
                  <c:v>1057</c:v>
                </c:pt>
                <c:pt idx="72798">
                  <c:v>1090</c:v>
                </c:pt>
                <c:pt idx="72799">
                  <c:v>1288</c:v>
                </c:pt>
                <c:pt idx="72800">
                  <c:v>1406</c:v>
                </c:pt>
                <c:pt idx="72801">
                  <c:v>1494</c:v>
                </c:pt>
                <c:pt idx="72802">
                  <c:v>1533</c:v>
                </c:pt>
                <c:pt idx="72803">
                  <c:v>1555</c:v>
                </c:pt>
                <c:pt idx="72804">
                  <c:v>1570</c:v>
                </c:pt>
                <c:pt idx="72805">
                  <c:v>1594</c:v>
                </c:pt>
                <c:pt idx="72806">
                  <c:v>1599</c:v>
                </c:pt>
                <c:pt idx="72807">
                  <c:v>1558</c:v>
                </c:pt>
                <c:pt idx="72808">
                  <c:v>1465</c:v>
                </c:pt>
                <c:pt idx="72809">
                  <c:v>1354</c:v>
                </c:pt>
                <c:pt idx="72810">
                  <c:v>1451</c:v>
                </c:pt>
                <c:pt idx="72811">
                  <c:v>1423</c:v>
                </c:pt>
                <c:pt idx="72812">
                  <c:v>1367</c:v>
                </c:pt>
                <c:pt idx="72813">
                  <c:v>1312</c:v>
                </c:pt>
                <c:pt idx="72814">
                  <c:v>1243</c:v>
                </c:pt>
                <c:pt idx="72815">
                  <c:v>1169</c:v>
                </c:pt>
                <c:pt idx="72816">
                  <c:v>1115</c:v>
                </c:pt>
                <c:pt idx="72817">
                  <c:v>1070</c:v>
                </c:pt>
                <c:pt idx="72818">
                  <c:v>1042</c:v>
                </c:pt>
                <c:pt idx="72819">
                  <c:v>1010</c:v>
                </c:pt>
                <c:pt idx="72820">
                  <c:v>1009</c:v>
                </c:pt>
                <c:pt idx="72821">
                  <c:v>1033</c:v>
                </c:pt>
                <c:pt idx="72822">
                  <c:v>1068</c:v>
                </c:pt>
                <c:pt idx="72823">
                  <c:v>1261</c:v>
                </c:pt>
                <c:pt idx="72824">
                  <c:v>1429</c:v>
                </c:pt>
                <c:pt idx="72825">
                  <c:v>1497</c:v>
                </c:pt>
                <c:pt idx="72826">
                  <c:v>1543</c:v>
                </c:pt>
                <c:pt idx="72827">
                  <c:v>1557</c:v>
                </c:pt>
                <c:pt idx="72828">
                  <c:v>1536</c:v>
                </c:pt>
                <c:pt idx="72829">
                  <c:v>1599</c:v>
                </c:pt>
                <c:pt idx="72830">
                  <c:v>1604</c:v>
                </c:pt>
                <c:pt idx="72831">
                  <c:v>1533</c:v>
                </c:pt>
                <c:pt idx="72832">
                  <c:v>1420</c:v>
                </c:pt>
                <c:pt idx="72833">
                  <c:v>1334</c:v>
                </c:pt>
                <c:pt idx="72834">
                  <c:v>1405</c:v>
                </c:pt>
                <c:pt idx="72835">
                  <c:v>1388</c:v>
                </c:pt>
                <c:pt idx="72836">
                  <c:v>1356</c:v>
                </c:pt>
                <c:pt idx="72837">
                  <c:v>1299</c:v>
                </c:pt>
                <c:pt idx="72838">
                  <c:v>1240</c:v>
                </c:pt>
                <c:pt idx="72839">
                  <c:v>1167</c:v>
                </c:pt>
                <c:pt idx="72840">
                  <c:v>1108</c:v>
                </c:pt>
                <c:pt idx="72841">
                  <c:v>1070</c:v>
                </c:pt>
                <c:pt idx="72842">
                  <c:v>1044</c:v>
                </c:pt>
                <c:pt idx="72843">
                  <c:v>1024</c:v>
                </c:pt>
                <c:pt idx="72844">
                  <c:v>1020</c:v>
                </c:pt>
                <c:pt idx="72845">
                  <c:v>1042</c:v>
                </c:pt>
                <c:pt idx="72846">
                  <c:v>1067</c:v>
                </c:pt>
                <c:pt idx="72847">
                  <c:v>1259</c:v>
                </c:pt>
                <c:pt idx="72848">
                  <c:v>1421</c:v>
                </c:pt>
                <c:pt idx="72849">
                  <c:v>1522</c:v>
                </c:pt>
                <c:pt idx="72850">
                  <c:v>1583</c:v>
                </c:pt>
                <c:pt idx="72851">
                  <c:v>1616</c:v>
                </c:pt>
                <c:pt idx="72852">
                  <c:v>1561</c:v>
                </c:pt>
                <c:pt idx="72853">
                  <c:v>1530</c:v>
                </c:pt>
                <c:pt idx="72854">
                  <c:v>1502</c:v>
                </c:pt>
                <c:pt idx="72855">
                  <c:v>1477</c:v>
                </c:pt>
                <c:pt idx="72856">
                  <c:v>1380</c:v>
                </c:pt>
                <c:pt idx="72857">
                  <c:v>1314</c:v>
                </c:pt>
                <c:pt idx="72858">
                  <c:v>1395</c:v>
                </c:pt>
                <c:pt idx="72859">
                  <c:v>1380</c:v>
                </c:pt>
                <c:pt idx="72860">
                  <c:v>1329</c:v>
                </c:pt>
                <c:pt idx="72861">
                  <c:v>1268</c:v>
                </c:pt>
                <c:pt idx="72862">
                  <c:v>1210</c:v>
                </c:pt>
                <c:pt idx="72863">
                  <c:v>1137</c:v>
                </c:pt>
                <c:pt idx="72864">
                  <c:v>1085</c:v>
                </c:pt>
                <c:pt idx="72865">
                  <c:v>1047</c:v>
                </c:pt>
                <c:pt idx="72866">
                  <c:v>1027</c:v>
                </c:pt>
                <c:pt idx="72867">
                  <c:v>1011</c:v>
                </c:pt>
                <c:pt idx="72868">
                  <c:v>1020</c:v>
                </c:pt>
                <c:pt idx="72869">
                  <c:v>1042</c:v>
                </c:pt>
                <c:pt idx="72870">
                  <c:v>1065</c:v>
                </c:pt>
                <c:pt idx="72871">
                  <c:v>1245</c:v>
                </c:pt>
                <c:pt idx="72872">
                  <c:v>1398</c:v>
                </c:pt>
                <c:pt idx="72873">
                  <c:v>1482</c:v>
                </c:pt>
                <c:pt idx="72874">
                  <c:v>1535</c:v>
                </c:pt>
                <c:pt idx="72875">
                  <c:v>1517</c:v>
                </c:pt>
                <c:pt idx="72876">
                  <c:v>1449</c:v>
                </c:pt>
                <c:pt idx="72877">
                  <c:v>1406</c:v>
                </c:pt>
                <c:pt idx="72878">
                  <c:v>1370</c:v>
                </c:pt>
                <c:pt idx="72879">
                  <c:v>1325</c:v>
                </c:pt>
                <c:pt idx="72880">
                  <c:v>1250</c:v>
                </c:pt>
                <c:pt idx="72881">
                  <c:v>1209</c:v>
                </c:pt>
                <c:pt idx="72882">
                  <c:v>1262</c:v>
                </c:pt>
                <c:pt idx="72883">
                  <c:v>1249</c:v>
                </c:pt>
                <c:pt idx="72884">
                  <c:v>1200</c:v>
                </c:pt>
                <c:pt idx="72885">
                  <c:v>1151</c:v>
                </c:pt>
                <c:pt idx="72886">
                  <c:v>1099</c:v>
                </c:pt>
                <c:pt idx="72887">
                  <c:v>1061</c:v>
                </c:pt>
                <c:pt idx="72888">
                  <c:v>1010</c:v>
                </c:pt>
                <c:pt idx="72889">
                  <c:v>977</c:v>
                </c:pt>
                <c:pt idx="72890">
                  <c:v>946</c:v>
                </c:pt>
                <c:pt idx="72891">
                  <c:v>951</c:v>
                </c:pt>
                <c:pt idx="72892">
                  <c:v>949</c:v>
                </c:pt>
                <c:pt idx="72893">
                  <c:v>956</c:v>
                </c:pt>
                <c:pt idx="72894">
                  <c:v>949</c:v>
                </c:pt>
                <c:pt idx="72895">
                  <c:v>1050</c:v>
                </c:pt>
                <c:pt idx="72896">
                  <c:v>1177</c:v>
                </c:pt>
                <c:pt idx="72897">
                  <c:v>1284</c:v>
                </c:pt>
                <c:pt idx="72898">
                  <c:v>1340</c:v>
                </c:pt>
                <c:pt idx="72899">
                  <c:v>1345</c:v>
                </c:pt>
                <c:pt idx="72900">
                  <c:v>1305</c:v>
                </c:pt>
                <c:pt idx="72901">
                  <c:v>1309</c:v>
                </c:pt>
                <c:pt idx="72902">
                  <c:v>1306</c:v>
                </c:pt>
                <c:pt idx="72903">
                  <c:v>1259</c:v>
                </c:pt>
                <c:pt idx="72904">
                  <c:v>1210</c:v>
                </c:pt>
                <c:pt idx="72905">
                  <c:v>1189</c:v>
                </c:pt>
                <c:pt idx="72906">
                  <c:v>1280</c:v>
                </c:pt>
                <c:pt idx="72907">
                  <c:v>1275</c:v>
                </c:pt>
                <c:pt idx="72908">
                  <c:v>1237</c:v>
                </c:pt>
                <c:pt idx="72909">
                  <c:v>1187</c:v>
                </c:pt>
                <c:pt idx="72910">
                  <c:v>1140</c:v>
                </c:pt>
                <c:pt idx="72911">
                  <c:v>1096</c:v>
                </c:pt>
                <c:pt idx="72912">
                  <c:v>1053</c:v>
                </c:pt>
                <c:pt idx="72913">
                  <c:v>1019</c:v>
                </c:pt>
                <c:pt idx="72914">
                  <c:v>995</c:v>
                </c:pt>
                <c:pt idx="72915">
                  <c:v>968</c:v>
                </c:pt>
                <c:pt idx="72916">
                  <c:v>959</c:v>
                </c:pt>
                <c:pt idx="72917">
                  <c:v>940</c:v>
                </c:pt>
                <c:pt idx="72918">
                  <c:v>906</c:v>
                </c:pt>
                <c:pt idx="72919">
                  <c:v>959</c:v>
                </c:pt>
                <c:pt idx="72920">
                  <c:v>1026</c:v>
                </c:pt>
                <c:pt idx="72921">
                  <c:v>1079</c:v>
                </c:pt>
                <c:pt idx="72922">
                  <c:v>1157</c:v>
                </c:pt>
                <c:pt idx="72923">
                  <c:v>1205</c:v>
                </c:pt>
                <c:pt idx="72924">
                  <c:v>1205</c:v>
                </c:pt>
                <c:pt idx="72925">
                  <c:v>1198</c:v>
                </c:pt>
                <c:pt idx="72926">
                  <c:v>1173</c:v>
                </c:pt>
                <c:pt idx="72927">
                  <c:v>1134</c:v>
                </c:pt>
                <c:pt idx="72928">
                  <c:v>1122</c:v>
                </c:pt>
                <c:pt idx="72929">
                  <c:v>1126</c:v>
                </c:pt>
                <c:pt idx="72930">
                  <c:v>1242</c:v>
                </c:pt>
                <c:pt idx="72931">
                  <c:v>1244</c:v>
                </c:pt>
                <c:pt idx="72932">
                  <c:v>1250</c:v>
                </c:pt>
                <c:pt idx="72933">
                  <c:v>1235</c:v>
                </c:pt>
                <c:pt idx="72934">
                  <c:v>1171</c:v>
                </c:pt>
                <c:pt idx="72935">
                  <c:v>1112</c:v>
                </c:pt>
                <c:pt idx="72936">
                  <c:v>1064</c:v>
                </c:pt>
                <c:pt idx="72937">
                  <c:v>1026</c:v>
                </c:pt>
                <c:pt idx="72938">
                  <c:v>999</c:v>
                </c:pt>
                <c:pt idx="72939">
                  <c:v>984</c:v>
                </c:pt>
                <c:pt idx="72940">
                  <c:v>987</c:v>
                </c:pt>
                <c:pt idx="72941">
                  <c:v>1000</c:v>
                </c:pt>
                <c:pt idx="72942">
                  <c:v>1049</c:v>
                </c:pt>
                <c:pt idx="72943">
                  <c:v>1279</c:v>
                </c:pt>
                <c:pt idx="72944">
                  <c:v>1425</c:v>
                </c:pt>
                <c:pt idx="72945">
                  <c:v>1524</c:v>
                </c:pt>
                <c:pt idx="72946">
                  <c:v>1555</c:v>
                </c:pt>
                <c:pt idx="72947">
                  <c:v>1506</c:v>
                </c:pt>
                <c:pt idx="72948">
                  <c:v>1535</c:v>
                </c:pt>
                <c:pt idx="72949">
                  <c:v>1576</c:v>
                </c:pt>
                <c:pt idx="72950">
                  <c:v>1583</c:v>
                </c:pt>
                <c:pt idx="72951">
                  <c:v>1503</c:v>
                </c:pt>
                <c:pt idx="72952">
                  <c:v>1383</c:v>
                </c:pt>
                <c:pt idx="72953">
                  <c:v>1290</c:v>
                </c:pt>
                <c:pt idx="72954">
                  <c:v>1359</c:v>
                </c:pt>
                <c:pt idx="72955">
                  <c:v>1338</c:v>
                </c:pt>
                <c:pt idx="72956">
                  <c:v>1295</c:v>
                </c:pt>
                <c:pt idx="72957">
                  <c:v>1244</c:v>
                </c:pt>
                <c:pt idx="72958">
                  <c:v>1191</c:v>
                </c:pt>
                <c:pt idx="72959">
                  <c:v>1108</c:v>
                </c:pt>
                <c:pt idx="72960">
                  <c:v>1070</c:v>
                </c:pt>
                <c:pt idx="72961">
                  <c:v>1038</c:v>
                </c:pt>
                <c:pt idx="72962">
                  <c:v>1011</c:v>
                </c:pt>
                <c:pt idx="72963">
                  <c:v>994</c:v>
                </c:pt>
                <c:pt idx="72964">
                  <c:v>981</c:v>
                </c:pt>
                <c:pt idx="72965">
                  <c:v>972</c:v>
                </c:pt>
                <c:pt idx="72966">
                  <c:v>947</c:v>
                </c:pt>
                <c:pt idx="72967">
                  <c:v>994</c:v>
                </c:pt>
                <c:pt idx="72968">
                  <c:v>1059</c:v>
                </c:pt>
                <c:pt idx="72969">
                  <c:v>1098</c:v>
                </c:pt>
                <c:pt idx="72970">
                  <c:v>1167</c:v>
                </c:pt>
                <c:pt idx="72971">
                  <c:v>1190</c:v>
                </c:pt>
                <c:pt idx="72972">
                  <c:v>1178</c:v>
                </c:pt>
                <c:pt idx="72973">
                  <c:v>1187</c:v>
                </c:pt>
                <c:pt idx="72974">
                  <c:v>1203</c:v>
                </c:pt>
                <c:pt idx="72975">
                  <c:v>1198</c:v>
                </c:pt>
                <c:pt idx="72976">
                  <c:v>1177</c:v>
                </c:pt>
                <c:pt idx="72977">
                  <c:v>1151</c:v>
                </c:pt>
                <c:pt idx="72978">
                  <c:v>1240</c:v>
                </c:pt>
                <c:pt idx="72979">
                  <c:v>1257</c:v>
                </c:pt>
                <c:pt idx="72980">
                  <c:v>1262</c:v>
                </c:pt>
                <c:pt idx="72981">
                  <c:v>1239</c:v>
                </c:pt>
                <c:pt idx="72982">
                  <c:v>1183</c:v>
                </c:pt>
                <c:pt idx="72983">
                  <c:v>1111</c:v>
                </c:pt>
                <c:pt idx="72984">
                  <c:v>1061</c:v>
                </c:pt>
                <c:pt idx="72985">
                  <c:v>1032</c:v>
                </c:pt>
                <c:pt idx="72986">
                  <c:v>1001</c:v>
                </c:pt>
                <c:pt idx="72987">
                  <c:v>985</c:v>
                </c:pt>
                <c:pt idx="72988">
                  <c:v>982</c:v>
                </c:pt>
                <c:pt idx="72989">
                  <c:v>1000</c:v>
                </c:pt>
                <c:pt idx="72990">
                  <c:v>1043</c:v>
                </c:pt>
                <c:pt idx="72991">
                  <c:v>1250</c:v>
                </c:pt>
                <c:pt idx="72992">
                  <c:v>1422</c:v>
                </c:pt>
                <c:pt idx="72993">
                  <c:v>1506</c:v>
                </c:pt>
                <c:pt idx="72994">
                  <c:v>1548</c:v>
                </c:pt>
                <c:pt idx="72995">
                  <c:v>1572</c:v>
                </c:pt>
                <c:pt idx="72996">
                  <c:v>1556</c:v>
                </c:pt>
                <c:pt idx="72997">
                  <c:v>1546</c:v>
                </c:pt>
                <c:pt idx="72998">
                  <c:v>1555</c:v>
                </c:pt>
                <c:pt idx="72999">
                  <c:v>1451</c:v>
                </c:pt>
                <c:pt idx="73000">
                  <c:v>1417</c:v>
                </c:pt>
                <c:pt idx="73001">
                  <c:v>1303</c:v>
                </c:pt>
                <c:pt idx="73002">
                  <c:v>1388</c:v>
                </c:pt>
                <c:pt idx="73003">
                  <c:v>1337</c:v>
                </c:pt>
                <c:pt idx="73004">
                  <c:v>1344</c:v>
                </c:pt>
                <c:pt idx="73005">
                  <c:v>1280</c:v>
                </c:pt>
                <c:pt idx="73006">
                  <c:v>1217</c:v>
                </c:pt>
                <c:pt idx="73007">
                  <c:v>1152</c:v>
                </c:pt>
                <c:pt idx="73008">
                  <c:v>1097</c:v>
                </c:pt>
                <c:pt idx="73009">
                  <c:v>1062</c:v>
                </c:pt>
                <c:pt idx="73010">
                  <c:v>1040</c:v>
                </c:pt>
                <c:pt idx="73011">
                  <c:v>1022</c:v>
                </c:pt>
                <c:pt idx="73012">
                  <c:v>1015</c:v>
                </c:pt>
                <c:pt idx="73013">
                  <c:v>1033</c:v>
                </c:pt>
                <c:pt idx="73014">
                  <c:v>1061</c:v>
                </c:pt>
                <c:pt idx="73015">
                  <c:v>1270</c:v>
                </c:pt>
                <c:pt idx="73016">
                  <c:v>1417</c:v>
                </c:pt>
                <c:pt idx="73017">
                  <c:v>1511</c:v>
                </c:pt>
                <c:pt idx="73018">
                  <c:v>1568</c:v>
                </c:pt>
                <c:pt idx="73019">
                  <c:v>1580</c:v>
                </c:pt>
                <c:pt idx="73020">
                  <c:v>1525</c:v>
                </c:pt>
                <c:pt idx="73021">
                  <c:v>1546</c:v>
                </c:pt>
                <c:pt idx="73022">
                  <c:v>1559</c:v>
                </c:pt>
                <c:pt idx="73023">
                  <c:v>1495</c:v>
                </c:pt>
                <c:pt idx="73024">
                  <c:v>1381</c:v>
                </c:pt>
                <c:pt idx="73025">
                  <c:v>1297</c:v>
                </c:pt>
                <c:pt idx="73026">
                  <c:v>1379</c:v>
                </c:pt>
                <c:pt idx="73027">
                  <c:v>1355</c:v>
                </c:pt>
                <c:pt idx="73028">
                  <c:v>1326</c:v>
                </c:pt>
                <c:pt idx="73029">
                  <c:v>1278</c:v>
                </c:pt>
                <c:pt idx="73030">
                  <c:v>1211</c:v>
                </c:pt>
                <c:pt idx="73031">
                  <c:v>1144</c:v>
                </c:pt>
                <c:pt idx="73032">
                  <c:v>1090</c:v>
                </c:pt>
                <c:pt idx="73033">
                  <c:v>1057</c:v>
                </c:pt>
                <c:pt idx="73034">
                  <c:v>1024</c:v>
                </c:pt>
                <c:pt idx="73035">
                  <c:v>1010</c:v>
                </c:pt>
                <c:pt idx="73036">
                  <c:v>1012</c:v>
                </c:pt>
                <c:pt idx="73037">
                  <c:v>1042</c:v>
                </c:pt>
                <c:pt idx="73038">
                  <c:v>1065</c:v>
                </c:pt>
                <c:pt idx="73039">
                  <c:v>1247</c:v>
                </c:pt>
                <c:pt idx="73040">
                  <c:v>1379</c:v>
                </c:pt>
                <c:pt idx="73041">
                  <c:v>1481</c:v>
                </c:pt>
                <c:pt idx="73042">
                  <c:v>1509</c:v>
                </c:pt>
                <c:pt idx="73043">
                  <c:v>1474</c:v>
                </c:pt>
                <c:pt idx="73044">
                  <c:v>1469</c:v>
                </c:pt>
                <c:pt idx="73045">
                  <c:v>1514</c:v>
                </c:pt>
                <c:pt idx="73046">
                  <c:v>1509</c:v>
                </c:pt>
                <c:pt idx="73047">
                  <c:v>1424</c:v>
                </c:pt>
                <c:pt idx="73048">
                  <c:v>1347</c:v>
                </c:pt>
                <c:pt idx="73049">
                  <c:v>1248</c:v>
                </c:pt>
                <c:pt idx="73050">
                  <c:v>1319</c:v>
                </c:pt>
                <c:pt idx="73051">
                  <c:v>1306</c:v>
                </c:pt>
                <c:pt idx="73052">
                  <c:v>1267</c:v>
                </c:pt>
                <c:pt idx="73053">
                  <c:v>1209</c:v>
                </c:pt>
                <c:pt idx="73054">
                  <c:v>1163</c:v>
                </c:pt>
                <c:pt idx="73055">
                  <c:v>1110</c:v>
                </c:pt>
                <c:pt idx="73056">
                  <c:v>1053</c:v>
                </c:pt>
                <c:pt idx="73057">
                  <c:v>1027</c:v>
                </c:pt>
                <c:pt idx="73058">
                  <c:v>1011</c:v>
                </c:pt>
                <c:pt idx="73059">
                  <c:v>994</c:v>
                </c:pt>
                <c:pt idx="73060">
                  <c:v>993</c:v>
                </c:pt>
                <c:pt idx="73061">
                  <c:v>963</c:v>
                </c:pt>
                <c:pt idx="73062">
                  <c:v>959</c:v>
                </c:pt>
                <c:pt idx="73063">
                  <c:v>1065</c:v>
                </c:pt>
                <c:pt idx="73064">
                  <c:v>1176</c:v>
                </c:pt>
                <c:pt idx="73065">
                  <c:v>1258</c:v>
                </c:pt>
                <c:pt idx="73066">
                  <c:v>1319</c:v>
                </c:pt>
                <c:pt idx="73067">
                  <c:v>1317</c:v>
                </c:pt>
                <c:pt idx="73068">
                  <c:v>1272</c:v>
                </c:pt>
                <c:pt idx="73069">
                  <c:v>1260</c:v>
                </c:pt>
                <c:pt idx="73070">
                  <c:v>1232</c:v>
                </c:pt>
                <c:pt idx="73071">
                  <c:v>1196</c:v>
                </c:pt>
                <c:pt idx="73072">
                  <c:v>1166</c:v>
                </c:pt>
                <c:pt idx="73073">
                  <c:v>1159</c:v>
                </c:pt>
                <c:pt idx="73074">
                  <c:v>1255</c:v>
                </c:pt>
                <c:pt idx="73075">
                  <c:v>1245</c:v>
                </c:pt>
                <c:pt idx="73076">
                  <c:v>1213</c:v>
                </c:pt>
                <c:pt idx="73077">
                  <c:v>1162</c:v>
                </c:pt>
                <c:pt idx="73078">
                  <c:v>1122</c:v>
                </c:pt>
                <c:pt idx="73079">
                  <c:v>1061</c:v>
                </c:pt>
                <c:pt idx="73080">
                  <c:v>1018</c:v>
                </c:pt>
                <c:pt idx="73081">
                  <c:v>993</c:v>
                </c:pt>
                <c:pt idx="73082">
                  <c:v>979</c:v>
                </c:pt>
                <c:pt idx="73083">
                  <c:v>952</c:v>
                </c:pt>
                <c:pt idx="73084">
                  <c:v>946</c:v>
                </c:pt>
                <c:pt idx="73085">
                  <c:v>926</c:v>
                </c:pt>
                <c:pt idx="73086">
                  <c:v>882</c:v>
                </c:pt>
                <c:pt idx="73087">
                  <c:v>923</c:v>
                </c:pt>
                <c:pt idx="73088">
                  <c:v>984</c:v>
                </c:pt>
                <c:pt idx="73089">
                  <c:v>1045</c:v>
                </c:pt>
                <c:pt idx="73090">
                  <c:v>1116</c:v>
                </c:pt>
                <c:pt idx="73091">
                  <c:v>1141</c:v>
                </c:pt>
                <c:pt idx="73092">
                  <c:v>1140</c:v>
                </c:pt>
                <c:pt idx="73093">
                  <c:v>1114</c:v>
                </c:pt>
                <c:pt idx="73094">
                  <c:v>1109</c:v>
                </c:pt>
                <c:pt idx="73095">
                  <c:v>1094</c:v>
                </c:pt>
                <c:pt idx="73096">
                  <c:v>1081</c:v>
                </c:pt>
                <c:pt idx="73097">
                  <c:v>1102</c:v>
                </c:pt>
                <c:pt idx="73098">
                  <c:v>1212</c:v>
                </c:pt>
                <c:pt idx="73099">
                  <c:v>1216</c:v>
                </c:pt>
                <c:pt idx="73100">
                  <c:v>1206</c:v>
                </c:pt>
                <c:pt idx="73101">
                  <c:v>1189</c:v>
                </c:pt>
                <c:pt idx="73102">
                  <c:v>1117</c:v>
                </c:pt>
                <c:pt idx="73103">
                  <c:v>1055</c:v>
                </c:pt>
                <c:pt idx="73104">
                  <c:v>1007</c:v>
                </c:pt>
                <c:pt idx="73105">
                  <c:v>980</c:v>
                </c:pt>
                <c:pt idx="73106">
                  <c:v>956</c:v>
                </c:pt>
                <c:pt idx="73107">
                  <c:v>937</c:v>
                </c:pt>
                <c:pt idx="73108">
                  <c:v>950</c:v>
                </c:pt>
                <c:pt idx="73109">
                  <c:v>977</c:v>
                </c:pt>
                <c:pt idx="73110">
                  <c:v>1019</c:v>
                </c:pt>
                <c:pt idx="73111">
                  <c:v>1223</c:v>
                </c:pt>
                <c:pt idx="73112">
                  <c:v>1373</c:v>
                </c:pt>
                <c:pt idx="73113">
                  <c:v>1454</c:v>
                </c:pt>
                <c:pt idx="73114">
                  <c:v>1517</c:v>
                </c:pt>
                <c:pt idx="73115">
                  <c:v>1510</c:v>
                </c:pt>
                <c:pt idx="73116">
                  <c:v>1465</c:v>
                </c:pt>
                <c:pt idx="73117">
                  <c:v>1416</c:v>
                </c:pt>
                <c:pt idx="73118">
                  <c:v>1442</c:v>
                </c:pt>
                <c:pt idx="73119">
                  <c:v>1405</c:v>
                </c:pt>
                <c:pt idx="73120">
                  <c:v>1315</c:v>
                </c:pt>
                <c:pt idx="73121">
                  <c:v>1246</c:v>
                </c:pt>
                <c:pt idx="73122">
                  <c:v>1338</c:v>
                </c:pt>
                <c:pt idx="73123">
                  <c:v>1323</c:v>
                </c:pt>
                <c:pt idx="73124">
                  <c:v>1282</c:v>
                </c:pt>
                <c:pt idx="73125">
                  <c:v>1220</c:v>
                </c:pt>
                <c:pt idx="73126">
                  <c:v>1137</c:v>
                </c:pt>
                <c:pt idx="73127">
                  <c:v>1068</c:v>
                </c:pt>
                <c:pt idx="73128">
                  <c:v>1020</c:v>
                </c:pt>
                <c:pt idx="73129">
                  <c:v>981</c:v>
                </c:pt>
                <c:pt idx="73130">
                  <c:v>968</c:v>
                </c:pt>
                <c:pt idx="73131">
                  <c:v>954</c:v>
                </c:pt>
                <c:pt idx="73132">
                  <c:v>969</c:v>
                </c:pt>
                <c:pt idx="73133">
                  <c:v>976</c:v>
                </c:pt>
                <c:pt idx="73134">
                  <c:v>1013</c:v>
                </c:pt>
                <c:pt idx="73135">
                  <c:v>1188</c:v>
                </c:pt>
                <c:pt idx="73136">
                  <c:v>1314</c:v>
                </c:pt>
                <c:pt idx="73137">
                  <c:v>1416</c:v>
                </c:pt>
                <c:pt idx="73138">
                  <c:v>1499</c:v>
                </c:pt>
                <c:pt idx="73139">
                  <c:v>1533</c:v>
                </c:pt>
                <c:pt idx="73140">
                  <c:v>1533</c:v>
                </c:pt>
                <c:pt idx="73141">
                  <c:v>1573</c:v>
                </c:pt>
                <c:pt idx="73142">
                  <c:v>1580</c:v>
                </c:pt>
                <c:pt idx="73143">
                  <c:v>1531</c:v>
                </c:pt>
                <c:pt idx="73144">
                  <c:v>1438</c:v>
                </c:pt>
                <c:pt idx="73145">
                  <c:v>1307</c:v>
                </c:pt>
                <c:pt idx="73146">
                  <c:v>1390</c:v>
                </c:pt>
                <c:pt idx="73147">
                  <c:v>1380</c:v>
                </c:pt>
                <c:pt idx="73148">
                  <c:v>1354</c:v>
                </c:pt>
                <c:pt idx="73149">
                  <c:v>1290</c:v>
                </c:pt>
                <c:pt idx="73150">
                  <c:v>1226</c:v>
                </c:pt>
                <c:pt idx="73151">
                  <c:v>1141</c:v>
                </c:pt>
                <c:pt idx="73152">
                  <c:v>1084</c:v>
                </c:pt>
                <c:pt idx="73153">
                  <c:v>1035</c:v>
                </c:pt>
                <c:pt idx="73154">
                  <c:v>999</c:v>
                </c:pt>
                <c:pt idx="73155">
                  <c:v>977</c:v>
                </c:pt>
                <c:pt idx="73156">
                  <c:v>990</c:v>
                </c:pt>
                <c:pt idx="73157">
                  <c:v>1012</c:v>
                </c:pt>
                <c:pt idx="73158">
                  <c:v>1055</c:v>
                </c:pt>
                <c:pt idx="73159">
                  <c:v>1241</c:v>
                </c:pt>
                <c:pt idx="73160">
                  <c:v>1366</c:v>
                </c:pt>
                <c:pt idx="73161">
                  <c:v>1458</c:v>
                </c:pt>
                <c:pt idx="73162">
                  <c:v>1531</c:v>
                </c:pt>
                <c:pt idx="73163">
                  <c:v>1564</c:v>
                </c:pt>
                <c:pt idx="73164">
                  <c:v>1577</c:v>
                </c:pt>
                <c:pt idx="73165">
                  <c:v>1598</c:v>
                </c:pt>
                <c:pt idx="73166">
                  <c:v>1553</c:v>
                </c:pt>
                <c:pt idx="73167">
                  <c:v>1506</c:v>
                </c:pt>
                <c:pt idx="73168">
                  <c:v>1432</c:v>
                </c:pt>
                <c:pt idx="73169">
                  <c:v>1306</c:v>
                </c:pt>
                <c:pt idx="73170">
                  <c:v>1385</c:v>
                </c:pt>
                <c:pt idx="73171">
                  <c:v>1398</c:v>
                </c:pt>
                <c:pt idx="73172">
                  <c:v>1351</c:v>
                </c:pt>
                <c:pt idx="73173">
                  <c:v>1296</c:v>
                </c:pt>
                <c:pt idx="73174">
                  <c:v>1233</c:v>
                </c:pt>
                <c:pt idx="73175">
                  <c:v>1160</c:v>
                </c:pt>
                <c:pt idx="73176">
                  <c:v>1104</c:v>
                </c:pt>
                <c:pt idx="73177">
                  <c:v>1057</c:v>
                </c:pt>
                <c:pt idx="73178">
                  <c:v>1033</c:v>
                </c:pt>
                <c:pt idx="73179">
                  <c:v>1011</c:v>
                </c:pt>
                <c:pt idx="73180">
                  <c:v>1012</c:v>
                </c:pt>
                <c:pt idx="73181">
                  <c:v>1029</c:v>
                </c:pt>
                <c:pt idx="73182">
                  <c:v>1072</c:v>
                </c:pt>
                <c:pt idx="73183">
                  <c:v>1264</c:v>
                </c:pt>
                <c:pt idx="73184">
                  <c:v>1372</c:v>
                </c:pt>
                <c:pt idx="73185">
                  <c:v>1469</c:v>
                </c:pt>
                <c:pt idx="73186">
                  <c:v>1538</c:v>
                </c:pt>
                <c:pt idx="73187">
                  <c:v>1531</c:v>
                </c:pt>
                <c:pt idx="73188">
                  <c:v>1525</c:v>
                </c:pt>
                <c:pt idx="73189">
                  <c:v>1480</c:v>
                </c:pt>
                <c:pt idx="73190">
                  <c:v>1460</c:v>
                </c:pt>
                <c:pt idx="73191">
                  <c:v>1404</c:v>
                </c:pt>
                <c:pt idx="73192">
                  <c:v>1319</c:v>
                </c:pt>
                <c:pt idx="73193">
                  <c:v>1256</c:v>
                </c:pt>
                <c:pt idx="73194">
                  <c:v>1336</c:v>
                </c:pt>
                <c:pt idx="73195">
                  <c:v>1313</c:v>
                </c:pt>
                <c:pt idx="73196">
                  <c:v>1282</c:v>
                </c:pt>
                <c:pt idx="73197">
                  <c:v>1218</c:v>
                </c:pt>
                <c:pt idx="73198">
                  <c:v>1170</c:v>
                </c:pt>
                <c:pt idx="73199">
                  <c:v>1088</c:v>
                </c:pt>
                <c:pt idx="73200">
                  <c:v>1030</c:v>
                </c:pt>
                <c:pt idx="73201">
                  <c:v>1001</c:v>
                </c:pt>
                <c:pt idx="73202">
                  <c:v>976</c:v>
                </c:pt>
                <c:pt idx="73203">
                  <c:v>960</c:v>
                </c:pt>
                <c:pt idx="73204">
                  <c:v>961</c:v>
                </c:pt>
                <c:pt idx="73205">
                  <c:v>977</c:v>
                </c:pt>
                <c:pt idx="73206">
                  <c:v>1006</c:v>
                </c:pt>
                <c:pt idx="73207">
                  <c:v>1191</c:v>
                </c:pt>
                <c:pt idx="73208">
                  <c:v>1321</c:v>
                </c:pt>
                <c:pt idx="73209">
                  <c:v>1424</c:v>
                </c:pt>
                <c:pt idx="73210">
                  <c:v>1479</c:v>
                </c:pt>
                <c:pt idx="73211">
                  <c:v>1500</c:v>
                </c:pt>
                <c:pt idx="73212">
                  <c:v>1513</c:v>
                </c:pt>
                <c:pt idx="73213">
                  <c:v>1511</c:v>
                </c:pt>
                <c:pt idx="73214">
                  <c:v>1470</c:v>
                </c:pt>
                <c:pt idx="73215">
                  <c:v>1410</c:v>
                </c:pt>
                <c:pt idx="73216">
                  <c:v>1315</c:v>
                </c:pt>
                <c:pt idx="73217">
                  <c:v>1241</c:v>
                </c:pt>
                <c:pt idx="73218">
                  <c:v>1340</c:v>
                </c:pt>
                <c:pt idx="73219">
                  <c:v>1323</c:v>
                </c:pt>
                <c:pt idx="73220">
                  <c:v>1289</c:v>
                </c:pt>
                <c:pt idx="73221">
                  <c:v>1249</c:v>
                </c:pt>
                <c:pt idx="73222">
                  <c:v>1196</c:v>
                </c:pt>
                <c:pt idx="73223">
                  <c:v>1134</c:v>
                </c:pt>
                <c:pt idx="73224">
                  <c:v>1077</c:v>
                </c:pt>
                <c:pt idx="73225">
                  <c:v>1046</c:v>
                </c:pt>
                <c:pt idx="73226">
                  <c:v>1013</c:v>
                </c:pt>
                <c:pt idx="73227">
                  <c:v>999</c:v>
                </c:pt>
                <c:pt idx="73228">
                  <c:v>995</c:v>
                </c:pt>
                <c:pt idx="73229">
                  <c:v>962</c:v>
                </c:pt>
                <c:pt idx="73230">
                  <c:v>968</c:v>
                </c:pt>
                <c:pt idx="73231">
                  <c:v>1109</c:v>
                </c:pt>
                <c:pt idx="73232">
                  <c:v>1225</c:v>
                </c:pt>
                <c:pt idx="73233">
                  <c:v>1320</c:v>
                </c:pt>
                <c:pt idx="73234">
                  <c:v>1369</c:v>
                </c:pt>
                <c:pt idx="73235">
                  <c:v>1384</c:v>
                </c:pt>
                <c:pt idx="73236">
                  <c:v>1340</c:v>
                </c:pt>
                <c:pt idx="73237">
                  <c:v>1305</c:v>
                </c:pt>
                <c:pt idx="73238">
                  <c:v>1288</c:v>
                </c:pt>
                <c:pt idx="73239">
                  <c:v>1244</c:v>
                </c:pt>
                <c:pt idx="73240">
                  <c:v>1214</c:v>
                </c:pt>
                <c:pt idx="73241">
                  <c:v>1193</c:v>
                </c:pt>
                <c:pt idx="73242">
                  <c:v>1267</c:v>
                </c:pt>
                <c:pt idx="73243">
                  <c:v>1257</c:v>
                </c:pt>
                <c:pt idx="73244">
                  <c:v>1234</c:v>
                </c:pt>
                <c:pt idx="73245">
                  <c:v>1191</c:v>
                </c:pt>
                <c:pt idx="73246">
                  <c:v>1145</c:v>
                </c:pt>
                <c:pt idx="73247">
                  <c:v>1100</c:v>
                </c:pt>
                <c:pt idx="73248">
                  <c:v>1056</c:v>
                </c:pt>
                <c:pt idx="73249">
                  <c:v>1026</c:v>
                </c:pt>
                <c:pt idx="73250">
                  <c:v>1005</c:v>
                </c:pt>
                <c:pt idx="73251">
                  <c:v>992</c:v>
                </c:pt>
                <c:pt idx="73252">
                  <c:v>974</c:v>
                </c:pt>
                <c:pt idx="73253">
                  <c:v>955</c:v>
                </c:pt>
                <c:pt idx="73254">
                  <c:v>909</c:v>
                </c:pt>
                <c:pt idx="73255">
                  <c:v>947</c:v>
                </c:pt>
                <c:pt idx="73256">
                  <c:v>989</c:v>
                </c:pt>
                <c:pt idx="73257">
                  <c:v>1063</c:v>
                </c:pt>
                <c:pt idx="73258">
                  <c:v>1129</c:v>
                </c:pt>
                <c:pt idx="73259">
                  <c:v>1147</c:v>
                </c:pt>
                <c:pt idx="73260">
                  <c:v>1156</c:v>
                </c:pt>
                <c:pt idx="73261">
                  <c:v>1157</c:v>
                </c:pt>
                <c:pt idx="73262">
                  <c:v>1144</c:v>
                </c:pt>
                <c:pt idx="73263">
                  <c:v>1110</c:v>
                </c:pt>
                <c:pt idx="73264">
                  <c:v>1098</c:v>
                </c:pt>
                <c:pt idx="73265">
                  <c:v>1110</c:v>
                </c:pt>
                <c:pt idx="73266">
                  <c:v>1214</c:v>
                </c:pt>
                <c:pt idx="73267">
                  <c:v>1205</c:v>
                </c:pt>
                <c:pt idx="73268">
                  <c:v>1182</c:v>
                </c:pt>
                <c:pt idx="73269">
                  <c:v>1142</c:v>
                </c:pt>
                <c:pt idx="73270">
                  <c:v>1078</c:v>
                </c:pt>
                <c:pt idx="73271">
                  <c:v>1039</c:v>
                </c:pt>
                <c:pt idx="73272">
                  <c:v>991</c:v>
                </c:pt>
                <c:pt idx="73273">
                  <c:v>964</c:v>
                </c:pt>
                <c:pt idx="73274">
                  <c:v>937</c:v>
                </c:pt>
                <c:pt idx="73275">
                  <c:v>917</c:v>
                </c:pt>
                <c:pt idx="73276">
                  <c:v>920</c:v>
                </c:pt>
                <c:pt idx="73277">
                  <c:v>970</c:v>
                </c:pt>
                <c:pt idx="73278">
                  <c:v>999</c:v>
                </c:pt>
                <c:pt idx="73279">
                  <c:v>1167</c:v>
                </c:pt>
                <c:pt idx="73280">
                  <c:v>1305</c:v>
                </c:pt>
                <c:pt idx="73281">
                  <c:v>1366</c:v>
                </c:pt>
                <c:pt idx="73282">
                  <c:v>1406</c:v>
                </c:pt>
                <c:pt idx="73283">
                  <c:v>1401</c:v>
                </c:pt>
                <c:pt idx="73284">
                  <c:v>1389</c:v>
                </c:pt>
                <c:pt idx="73285">
                  <c:v>1394</c:v>
                </c:pt>
                <c:pt idx="73286">
                  <c:v>1412</c:v>
                </c:pt>
                <c:pt idx="73287">
                  <c:v>1345</c:v>
                </c:pt>
                <c:pt idx="73288">
                  <c:v>1265</c:v>
                </c:pt>
                <c:pt idx="73289">
                  <c:v>1197</c:v>
                </c:pt>
                <c:pt idx="73290">
                  <c:v>1276</c:v>
                </c:pt>
                <c:pt idx="73291">
                  <c:v>1257</c:v>
                </c:pt>
                <c:pt idx="73292">
                  <c:v>1234</c:v>
                </c:pt>
                <c:pt idx="73293">
                  <c:v>1174</c:v>
                </c:pt>
                <c:pt idx="73294">
                  <c:v>1111</c:v>
                </c:pt>
                <c:pt idx="73295">
                  <c:v>1044</c:v>
                </c:pt>
                <c:pt idx="73296">
                  <c:v>1001</c:v>
                </c:pt>
                <c:pt idx="73297">
                  <c:v>963</c:v>
                </c:pt>
                <c:pt idx="73298">
                  <c:v>945</c:v>
                </c:pt>
                <c:pt idx="73299">
                  <c:v>942</c:v>
                </c:pt>
                <c:pt idx="73300">
                  <c:v>942</c:v>
                </c:pt>
                <c:pt idx="73301">
                  <c:v>957</c:v>
                </c:pt>
                <c:pt idx="73302">
                  <c:v>1001</c:v>
                </c:pt>
                <c:pt idx="73303">
                  <c:v>1184</c:v>
                </c:pt>
                <c:pt idx="73304">
                  <c:v>1319</c:v>
                </c:pt>
                <c:pt idx="73305">
                  <c:v>1419</c:v>
                </c:pt>
                <c:pt idx="73306">
                  <c:v>1484</c:v>
                </c:pt>
                <c:pt idx="73307">
                  <c:v>1512</c:v>
                </c:pt>
                <c:pt idx="73308">
                  <c:v>1498</c:v>
                </c:pt>
                <c:pt idx="73309">
                  <c:v>1532</c:v>
                </c:pt>
                <c:pt idx="73310">
                  <c:v>1534</c:v>
                </c:pt>
                <c:pt idx="73311">
                  <c:v>1472</c:v>
                </c:pt>
                <c:pt idx="73312">
                  <c:v>1360</c:v>
                </c:pt>
                <c:pt idx="73313">
                  <c:v>1291</c:v>
                </c:pt>
                <c:pt idx="73314">
                  <c:v>1383</c:v>
                </c:pt>
                <c:pt idx="73315">
                  <c:v>1364</c:v>
                </c:pt>
                <c:pt idx="73316">
                  <c:v>1330</c:v>
                </c:pt>
                <c:pt idx="73317">
                  <c:v>1277</c:v>
                </c:pt>
                <c:pt idx="73318">
                  <c:v>1213</c:v>
                </c:pt>
                <c:pt idx="73319">
                  <c:v>1141</c:v>
                </c:pt>
                <c:pt idx="73320">
                  <c:v>1076</c:v>
                </c:pt>
                <c:pt idx="73321">
                  <c:v>1043</c:v>
                </c:pt>
                <c:pt idx="73322">
                  <c:v>1012</c:v>
                </c:pt>
                <c:pt idx="73323">
                  <c:v>985</c:v>
                </c:pt>
                <c:pt idx="73324">
                  <c:v>982</c:v>
                </c:pt>
                <c:pt idx="73325">
                  <c:v>982</c:v>
                </c:pt>
                <c:pt idx="73326">
                  <c:v>1032</c:v>
                </c:pt>
                <c:pt idx="73327">
                  <c:v>1228</c:v>
                </c:pt>
                <c:pt idx="73328">
                  <c:v>1380</c:v>
                </c:pt>
                <c:pt idx="73329">
                  <c:v>1468</c:v>
                </c:pt>
                <c:pt idx="73330">
                  <c:v>1521</c:v>
                </c:pt>
                <c:pt idx="73331">
                  <c:v>1535</c:v>
                </c:pt>
                <c:pt idx="73332">
                  <c:v>1549</c:v>
                </c:pt>
                <c:pt idx="73333">
                  <c:v>1569</c:v>
                </c:pt>
                <c:pt idx="73334">
                  <c:v>1552</c:v>
                </c:pt>
                <c:pt idx="73335">
                  <c:v>1472</c:v>
                </c:pt>
                <c:pt idx="73336">
                  <c:v>1365</c:v>
                </c:pt>
                <c:pt idx="73337">
                  <c:v>1305</c:v>
                </c:pt>
                <c:pt idx="73338">
                  <c:v>1378</c:v>
                </c:pt>
                <c:pt idx="73339">
                  <c:v>1363</c:v>
                </c:pt>
                <c:pt idx="73340">
                  <c:v>1329</c:v>
                </c:pt>
                <c:pt idx="73341">
                  <c:v>1283</c:v>
                </c:pt>
                <c:pt idx="73342">
                  <c:v>1225</c:v>
                </c:pt>
                <c:pt idx="73343">
                  <c:v>1154</c:v>
                </c:pt>
                <c:pt idx="73344">
                  <c:v>1093</c:v>
                </c:pt>
                <c:pt idx="73345">
                  <c:v>1057</c:v>
                </c:pt>
                <c:pt idx="73346">
                  <c:v>1030</c:v>
                </c:pt>
                <c:pt idx="73347">
                  <c:v>1013</c:v>
                </c:pt>
                <c:pt idx="73348">
                  <c:v>997</c:v>
                </c:pt>
                <c:pt idx="73349">
                  <c:v>1015</c:v>
                </c:pt>
                <c:pt idx="73350">
                  <c:v>1040</c:v>
                </c:pt>
                <c:pt idx="73351">
                  <c:v>1202</c:v>
                </c:pt>
                <c:pt idx="73352">
                  <c:v>1339</c:v>
                </c:pt>
                <c:pt idx="73353">
                  <c:v>1447</c:v>
                </c:pt>
                <c:pt idx="73354">
                  <c:v>1518</c:v>
                </c:pt>
                <c:pt idx="73355">
                  <c:v>1534</c:v>
                </c:pt>
                <c:pt idx="73356">
                  <c:v>1558</c:v>
                </c:pt>
                <c:pt idx="73357">
                  <c:v>1586</c:v>
                </c:pt>
                <c:pt idx="73358">
                  <c:v>1546</c:v>
                </c:pt>
                <c:pt idx="73359">
                  <c:v>1469</c:v>
                </c:pt>
                <c:pt idx="73360">
                  <c:v>1362</c:v>
                </c:pt>
                <c:pt idx="73361">
                  <c:v>1298</c:v>
                </c:pt>
                <c:pt idx="73362">
                  <c:v>1381</c:v>
                </c:pt>
                <c:pt idx="73363">
                  <c:v>1363</c:v>
                </c:pt>
                <c:pt idx="73364">
                  <c:v>1300</c:v>
                </c:pt>
                <c:pt idx="73365">
                  <c:v>1263</c:v>
                </c:pt>
                <c:pt idx="73366">
                  <c:v>1189</c:v>
                </c:pt>
                <c:pt idx="73367">
                  <c:v>1124</c:v>
                </c:pt>
                <c:pt idx="73368">
                  <c:v>1063</c:v>
                </c:pt>
                <c:pt idx="73369">
                  <c:v>1028</c:v>
                </c:pt>
                <c:pt idx="73370">
                  <c:v>998</c:v>
                </c:pt>
                <c:pt idx="73371">
                  <c:v>977</c:v>
                </c:pt>
                <c:pt idx="73372">
                  <c:v>984</c:v>
                </c:pt>
                <c:pt idx="73373">
                  <c:v>989</c:v>
                </c:pt>
                <c:pt idx="73374">
                  <c:v>1035</c:v>
                </c:pt>
                <c:pt idx="73375">
                  <c:v>1238</c:v>
                </c:pt>
                <c:pt idx="73376">
                  <c:v>1381</c:v>
                </c:pt>
                <c:pt idx="73377">
                  <c:v>1461</c:v>
                </c:pt>
                <c:pt idx="73378">
                  <c:v>1513</c:v>
                </c:pt>
                <c:pt idx="73379">
                  <c:v>1509</c:v>
                </c:pt>
                <c:pt idx="73380">
                  <c:v>1490</c:v>
                </c:pt>
                <c:pt idx="73381">
                  <c:v>1448</c:v>
                </c:pt>
                <c:pt idx="73382">
                  <c:v>1415</c:v>
                </c:pt>
                <c:pt idx="73383">
                  <c:v>1379</c:v>
                </c:pt>
                <c:pt idx="73384">
                  <c:v>1292</c:v>
                </c:pt>
                <c:pt idx="73385">
                  <c:v>1230</c:v>
                </c:pt>
                <c:pt idx="73386">
                  <c:v>1287</c:v>
                </c:pt>
                <c:pt idx="73387">
                  <c:v>1268</c:v>
                </c:pt>
                <c:pt idx="73388">
                  <c:v>1226</c:v>
                </c:pt>
                <c:pt idx="73389">
                  <c:v>1186</c:v>
                </c:pt>
                <c:pt idx="73390">
                  <c:v>1112</c:v>
                </c:pt>
                <c:pt idx="73391">
                  <c:v>1069</c:v>
                </c:pt>
                <c:pt idx="73392">
                  <c:v>1034</c:v>
                </c:pt>
                <c:pt idx="73393">
                  <c:v>1010</c:v>
                </c:pt>
                <c:pt idx="73394">
                  <c:v>980</c:v>
                </c:pt>
                <c:pt idx="73395">
                  <c:v>971</c:v>
                </c:pt>
                <c:pt idx="73396">
                  <c:v>967</c:v>
                </c:pt>
                <c:pt idx="73397">
                  <c:v>963</c:v>
                </c:pt>
                <c:pt idx="73398">
                  <c:v>984</c:v>
                </c:pt>
                <c:pt idx="73399">
                  <c:v>1115</c:v>
                </c:pt>
                <c:pt idx="73400">
                  <c:v>1228</c:v>
                </c:pt>
                <c:pt idx="73401">
                  <c:v>1326</c:v>
                </c:pt>
                <c:pt idx="73402">
                  <c:v>1375</c:v>
                </c:pt>
                <c:pt idx="73403">
                  <c:v>1376</c:v>
                </c:pt>
                <c:pt idx="73404">
                  <c:v>1346</c:v>
                </c:pt>
                <c:pt idx="73405">
                  <c:v>1340</c:v>
                </c:pt>
                <c:pt idx="73406">
                  <c:v>1309</c:v>
                </c:pt>
                <c:pt idx="73407">
                  <c:v>1262</c:v>
                </c:pt>
                <c:pt idx="73408">
                  <c:v>1245</c:v>
                </c:pt>
                <c:pt idx="73409">
                  <c:v>1222</c:v>
                </c:pt>
                <c:pt idx="73410">
                  <c:v>1327</c:v>
                </c:pt>
                <c:pt idx="73411">
                  <c:v>1326</c:v>
                </c:pt>
                <c:pt idx="73412">
                  <c:v>1293</c:v>
                </c:pt>
                <c:pt idx="73413">
                  <c:v>1252</c:v>
                </c:pt>
                <c:pt idx="73414">
                  <c:v>1198</c:v>
                </c:pt>
                <c:pt idx="73415">
                  <c:v>1157</c:v>
                </c:pt>
                <c:pt idx="73416">
                  <c:v>1108</c:v>
                </c:pt>
                <c:pt idx="73417">
                  <c:v>1070</c:v>
                </c:pt>
                <c:pt idx="73418">
                  <c:v>1044</c:v>
                </c:pt>
                <c:pt idx="73419">
                  <c:v>1026</c:v>
                </c:pt>
                <c:pt idx="73420">
                  <c:v>1007</c:v>
                </c:pt>
                <c:pt idx="73421">
                  <c:v>962</c:v>
                </c:pt>
                <c:pt idx="73422">
                  <c:v>950</c:v>
                </c:pt>
                <c:pt idx="73423">
                  <c:v>992</c:v>
                </c:pt>
                <c:pt idx="73424">
                  <c:v>1038</c:v>
                </c:pt>
                <c:pt idx="73425">
                  <c:v>1104</c:v>
                </c:pt>
                <c:pt idx="73426">
                  <c:v>1193</c:v>
                </c:pt>
                <c:pt idx="73427">
                  <c:v>1216</c:v>
                </c:pt>
                <c:pt idx="73428">
                  <c:v>1230</c:v>
                </c:pt>
                <c:pt idx="73429">
                  <c:v>1225</c:v>
                </c:pt>
                <c:pt idx="73430">
                  <c:v>1209</c:v>
                </c:pt>
                <c:pt idx="73431">
                  <c:v>1183</c:v>
                </c:pt>
                <c:pt idx="73432">
                  <c:v>1163</c:v>
                </c:pt>
                <c:pt idx="73433">
                  <c:v>1158</c:v>
                </c:pt>
                <c:pt idx="73434">
                  <c:v>1262</c:v>
                </c:pt>
                <c:pt idx="73435">
                  <c:v>1263</c:v>
                </c:pt>
                <c:pt idx="73436">
                  <c:v>1270</c:v>
                </c:pt>
                <c:pt idx="73437">
                  <c:v>1243</c:v>
                </c:pt>
                <c:pt idx="73438">
                  <c:v>1170</c:v>
                </c:pt>
                <c:pt idx="73439">
                  <c:v>1110</c:v>
                </c:pt>
                <c:pt idx="73440">
                  <c:v>1060</c:v>
                </c:pt>
                <c:pt idx="73441">
                  <c:v>1027</c:v>
                </c:pt>
                <c:pt idx="73442">
                  <c:v>1001</c:v>
                </c:pt>
                <c:pt idx="73443">
                  <c:v>985</c:v>
                </c:pt>
                <c:pt idx="73444">
                  <c:v>990</c:v>
                </c:pt>
                <c:pt idx="73445">
                  <c:v>1016</c:v>
                </c:pt>
                <c:pt idx="73446">
                  <c:v>1065</c:v>
                </c:pt>
                <c:pt idx="73447">
                  <c:v>1272</c:v>
                </c:pt>
                <c:pt idx="73448">
                  <c:v>1385</c:v>
                </c:pt>
                <c:pt idx="73449">
                  <c:v>1462</c:v>
                </c:pt>
                <c:pt idx="73450">
                  <c:v>1513</c:v>
                </c:pt>
                <c:pt idx="73451">
                  <c:v>1516</c:v>
                </c:pt>
                <c:pt idx="73452">
                  <c:v>1517</c:v>
                </c:pt>
                <c:pt idx="73453">
                  <c:v>1530</c:v>
                </c:pt>
                <c:pt idx="73454">
                  <c:v>1497</c:v>
                </c:pt>
                <c:pt idx="73455">
                  <c:v>1438</c:v>
                </c:pt>
                <c:pt idx="73456">
                  <c:v>1347</c:v>
                </c:pt>
                <c:pt idx="73457">
                  <c:v>1280</c:v>
                </c:pt>
                <c:pt idx="73458">
                  <c:v>1337</c:v>
                </c:pt>
                <c:pt idx="73459">
                  <c:v>1294</c:v>
                </c:pt>
                <c:pt idx="73460">
                  <c:v>1250</c:v>
                </c:pt>
                <c:pt idx="73461">
                  <c:v>1194</c:v>
                </c:pt>
                <c:pt idx="73462">
                  <c:v>1130</c:v>
                </c:pt>
                <c:pt idx="73463">
                  <c:v>1058</c:v>
                </c:pt>
                <c:pt idx="73464">
                  <c:v>1034</c:v>
                </c:pt>
                <c:pt idx="73465">
                  <c:v>999</c:v>
                </c:pt>
                <c:pt idx="73466">
                  <c:v>975</c:v>
                </c:pt>
                <c:pt idx="73467">
                  <c:v>955</c:v>
                </c:pt>
                <c:pt idx="73468">
                  <c:v>966</c:v>
                </c:pt>
                <c:pt idx="73469">
                  <c:v>996</c:v>
                </c:pt>
                <c:pt idx="73470">
                  <c:v>1023</c:v>
                </c:pt>
                <c:pt idx="73471">
                  <c:v>1191</c:v>
                </c:pt>
                <c:pt idx="73472">
                  <c:v>1331</c:v>
                </c:pt>
                <c:pt idx="73473">
                  <c:v>1393</c:v>
                </c:pt>
                <c:pt idx="73474">
                  <c:v>1469</c:v>
                </c:pt>
                <c:pt idx="73475">
                  <c:v>1459</c:v>
                </c:pt>
                <c:pt idx="73476">
                  <c:v>1512</c:v>
                </c:pt>
                <c:pt idx="73477">
                  <c:v>1550</c:v>
                </c:pt>
                <c:pt idx="73478">
                  <c:v>1523</c:v>
                </c:pt>
                <c:pt idx="73479">
                  <c:v>1460</c:v>
                </c:pt>
                <c:pt idx="73480">
                  <c:v>1359</c:v>
                </c:pt>
                <c:pt idx="73481">
                  <c:v>1289</c:v>
                </c:pt>
                <c:pt idx="73482">
                  <c:v>1361</c:v>
                </c:pt>
                <c:pt idx="73483">
                  <c:v>1338</c:v>
                </c:pt>
                <c:pt idx="73484">
                  <c:v>1307</c:v>
                </c:pt>
                <c:pt idx="73485">
                  <c:v>1245</c:v>
                </c:pt>
                <c:pt idx="73486">
                  <c:v>1175</c:v>
                </c:pt>
                <c:pt idx="73487">
                  <c:v>1095</c:v>
                </c:pt>
                <c:pt idx="73488">
                  <c:v>1046</c:v>
                </c:pt>
                <c:pt idx="73489">
                  <c:v>1008</c:v>
                </c:pt>
                <c:pt idx="73490">
                  <c:v>987</c:v>
                </c:pt>
                <c:pt idx="73491">
                  <c:v>971</c:v>
                </c:pt>
                <c:pt idx="73492">
                  <c:v>974</c:v>
                </c:pt>
                <c:pt idx="73493">
                  <c:v>963</c:v>
                </c:pt>
                <c:pt idx="73494">
                  <c:v>1026</c:v>
                </c:pt>
                <c:pt idx="73495">
                  <c:v>1235</c:v>
                </c:pt>
                <c:pt idx="73496">
                  <c:v>1396</c:v>
                </c:pt>
                <c:pt idx="73497">
                  <c:v>1488</c:v>
                </c:pt>
                <c:pt idx="73498">
                  <c:v>1532</c:v>
                </c:pt>
                <c:pt idx="73499">
                  <c:v>1548</c:v>
                </c:pt>
                <c:pt idx="73500">
                  <c:v>1574</c:v>
                </c:pt>
                <c:pt idx="73501">
                  <c:v>1613</c:v>
                </c:pt>
                <c:pt idx="73502">
                  <c:v>1599</c:v>
                </c:pt>
                <c:pt idx="73503">
                  <c:v>1512</c:v>
                </c:pt>
                <c:pt idx="73504">
                  <c:v>1410</c:v>
                </c:pt>
                <c:pt idx="73505">
                  <c:v>1320</c:v>
                </c:pt>
                <c:pt idx="73506">
                  <c:v>1403</c:v>
                </c:pt>
                <c:pt idx="73507">
                  <c:v>1383</c:v>
                </c:pt>
                <c:pt idx="73508">
                  <c:v>1353</c:v>
                </c:pt>
                <c:pt idx="73509">
                  <c:v>1280</c:v>
                </c:pt>
                <c:pt idx="73510">
                  <c:v>1208</c:v>
                </c:pt>
                <c:pt idx="73511">
                  <c:v>1144</c:v>
                </c:pt>
                <c:pt idx="73512">
                  <c:v>1091</c:v>
                </c:pt>
                <c:pt idx="73513">
                  <c:v>1069</c:v>
                </c:pt>
                <c:pt idx="73514">
                  <c:v>1043</c:v>
                </c:pt>
                <c:pt idx="73515">
                  <c:v>1025</c:v>
                </c:pt>
                <c:pt idx="73516">
                  <c:v>1024</c:v>
                </c:pt>
                <c:pt idx="73517">
                  <c:v>1023</c:v>
                </c:pt>
                <c:pt idx="73518">
                  <c:v>1068</c:v>
                </c:pt>
                <c:pt idx="73519">
                  <c:v>1276</c:v>
                </c:pt>
                <c:pt idx="73520">
                  <c:v>1407</c:v>
                </c:pt>
                <c:pt idx="73521">
                  <c:v>1459</c:v>
                </c:pt>
                <c:pt idx="73522">
                  <c:v>1487</c:v>
                </c:pt>
                <c:pt idx="73523">
                  <c:v>1479</c:v>
                </c:pt>
                <c:pt idx="73524">
                  <c:v>1513</c:v>
                </c:pt>
                <c:pt idx="73525">
                  <c:v>1516</c:v>
                </c:pt>
                <c:pt idx="73526">
                  <c:v>1478</c:v>
                </c:pt>
                <c:pt idx="73527">
                  <c:v>1414</c:v>
                </c:pt>
                <c:pt idx="73528">
                  <c:v>1336</c:v>
                </c:pt>
                <c:pt idx="73529">
                  <c:v>1266</c:v>
                </c:pt>
                <c:pt idx="73530">
                  <c:v>1352</c:v>
                </c:pt>
                <c:pt idx="73531">
                  <c:v>1320</c:v>
                </c:pt>
                <c:pt idx="73532">
                  <c:v>1286</c:v>
                </c:pt>
                <c:pt idx="73533">
                  <c:v>1216</c:v>
                </c:pt>
                <c:pt idx="73534">
                  <c:v>1162</c:v>
                </c:pt>
                <c:pt idx="73535">
                  <c:v>1082</c:v>
                </c:pt>
                <c:pt idx="73536">
                  <c:v>1042</c:v>
                </c:pt>
                <c:pt idx="73537">
                  <c:v>1007</c:v>
                </c:pt>
                <c:pt idx="73538">
                  <c:v>983</c:v>
                </c:pt>
                <c:pt idx="73539">
                  <c:v>971</c:v>
                </c:pt>
                <c:pt idx="73540">
                  <c:v>977</c:v>
                </c:pt>
                <c:pt idx="73541">
                  <c:v>999</c:v>
                </c:pt>
                <c:pt idx="73542">
                  <c:v>1051</c:v>
                </c:pt>
                <c:pt idx="73543">
                  <c:v>1250</c:v>
                </c:pt>
                <c:pt idx="73544">
                  <c:v>1405</c:v>
                </c:pt>
                <c:pt idx="73545">
                  <c:v>1476</c:v>
                </c:pt>
                <c:pt idx="73546">
                  <c:v>1527</c:v>
                </c:pt>
                <c:pt idx="73547">
                  <c:v>1557</c:v>
                </c:pt>
                <c:pt idx="73548">
                  <c:v>1574</c:v>
                </c:pt>
                <c:pt idx="73549">
                  <c:v>1587</c:v>
                </c:pt>
                <c:pt idx="73550">
                  <c:v>1548</c:v>
                </c:pt>
                <c:pt idx="73551">
                  <c:v>1472</c:v>
                </c:pt>
                <c:pt idx="73552">
                  <c:v>1378</c:v>
                </c:pt>
                <c:pt idx="73553">
                  <c:v>1313</c:v>
                </c:pt>
                <c:pt idx="73554">
                  <c:v>1391</c:v>
                </c:pt>
                <c:pt idx="73555">
                  <c:v>1366</c:v>
                </c:pt>
                <c:pt idx="73556">
                  <c:v>1337</c:v>
                </c:pt>
                <c:pt idx="73557">
                  <c:v>1283</c:v>
                </c:pt>
                <c:pt idx="73558">
                  <c:v>1223</c:v>
                </c:pt>
                <c:pt idx="73559">
                  <c:v>1157</c:v>
                </c:pt>
                <c:pt idx="73560">
                  <c:v>1110</c:v>
                </c:pt>
                <c:pt idx="73561">
                  <c:v>1071</c:v>
                </c:pt>
                <c:pt idx="73562">
                  <c:v>1049</c:v>
                </c:pt>
                <c:pt idx="73563">
                  <c:v>1008</c:v>
                </c:pt>
                <c:pt idx="73564">
                  <c:v>1017</c:v>
                </c:pt>
                <c:pt idx="73565">
                  <c:v>999</c:v>
                </c:pt>
                <c:pt idx="73566">
                  <c:v>1011</c:v>
                </c:pt>
                <c:pt idx="73567">
                  <c:v>1133</c:v>
                </c:pt>
                <c:pt idx="73568">
                  <c:v>1236</c:v>
                </c:pt>
                <c:pt idx="73569">
                  <c:v>1303</c:v>
                </c:pt>
                <c:pt idx="73570">
                  <c:v>1326</c:v>
                </c:pt>
                <c:pt idx="73571">
                  <c:v>1317</c:v>
                </c:pt>
                <c:pt idx="73572">
                  <c:v>1305</c:v>
                </c:pt>
                <c:pt idx="73573">
                  <c:v>1261</c:v>
                </c:pt>
                <c:pt idx="73574">
                  <c:v>1217</c:v>
                </c:pt>
                <c:pt idx="73575">
                  <c:v>1207</c:v>
                </c:pt>
                <c:pt idx="73576">
                  <c:v>1180</c:v>
                </c:pt>
                <c:pt idx="73577">
                  <c:v>1178</c:v>
                </c:pt>
                <c:pt idx="73578">
                  <c:v>1275</c:v>
                </c:pt>
                <c:pt idx="73579">
                  <c:v>1272</c:v>
                </c:pt>
                <c:pt idx="73580">
                  <c:v>1225</c:v>
                </c:pt>
                <c:pt idx="73581">
                  <c:v>1182</c:v>
                </c:pt>
                <c:pt idx="73582">
                  <c:v>1097</c:v>
                </c:pt>
                <c:pt idx="73583">
                  <c:v>1090</c:v>
                </c:pt>
                <c:pt idx="73584">
                  <c:v>1050</c:v>
                </c:pt>
                <c:pt idx="73585">
                  <c:v>1017</c:v>
                </c:pt>
                <c:pt idx="73586">
                  <c:v>994</c:v>
                </c:pt>
                <c:pt idx="73587">
                  <c:v>981</c:v>
                </c:pt>
                <c:pt idx="73588">
                  <c:v>962</c:v>
                </c:pt>
                <c:pt idx="73589">
                  <c:v>950</c:v>
                </c:pt>
                <c:pt idx="73590">
                  <c:v>921</c:v>
                </c:pt>
                <c:pt idx="73591">
                  <c:v>974</c:v>
                </c:pt>
                <c:pt idx="73592">
                  <c:v>1019</c:v>
                </c:pt>
                <c:pt idx="73593">
                  <c:v>1076</c:v>
                </c:pt>
                <c:pt idx="73594">
                  <c:v>1137</c:v>
                </c:pt>
                <c:pt idx="73595">
                  <c:v>1169</c:v>
                </c:pt>
                <c:pt idx="73596">
                  <c:v>1186</c:v>
                </c:pt>
                <c:pt idx="73597">
                  <c:v>1198</c:v>
                </c:pt>
                <c:pt idx="73598">
                  <c:v>1209</c:v>
                </c:pt>
                <c:pt idx="73599">
                  <c:v>1197</c:v>
                </c:pt>
                <c:pt idx="73600">
                  <c:v>1177</c:v>
                </c:pt>
                <c:pt idx="73601">
                  <c:v>1175</c:v>
                </c:pt>
                <c:pt idx="73602">
                  <c:v>1269</c:v>
                </c:pt>
                <c:pt idx="73603">
                  <c:v>1273</c:v>
                </c:pt>
                <c:pt idx="73604">
                  <c:v>1279</c:v>
                </c:pt>
                <c:pt idx="73605">
                  <c:v>1263</c:v>
                </c:pt>
                <c:pt idx="73606">
                  <c:v>1193</c:v>
                </c:pt>
                <c:pt idx="73607">
                  <c:v>1135</c:v>
                </c:pt>
                <c:pt idx="73608">
                  <c:v>1069</c:v>
                </c:pt>
                <c:pt idx="73609">
                  <c:v>1043</c:v>
                </c:pt>
                <c:pt idx="73610">
                  <c:v>1012</c:v>
                </c:pt>
                <c:pt idx="73611">
                  <c:v>974</c:v>
                </c:pt>
                <c:pt idx="73612">
                  <c:v>986</c:v>
                </c:pt>
                <c:pt idx="73613">
                  <c:v>1011</c:v>
                </c:pt>
                <c:pt idx="73614">
                  <c:v>1076</c:v>
                </c:pt>
                <c:pt idx="73615">
                  <c:v>1296</c:v>
                </c:pt>
                <c:pt idx="73616">
                  <c:v>1431</c:v>
                </c:pt>
                <c:pt idx="73617">
                  <c:v>1502</c:v>
                </c:pt>
                <c:pt idx="73618">
                  <c:v>1553</c:v>
                </c:pt>
                <c:pt idx="73619">
                  <c:v>1567</c:v>
                </c:pt>
                <c:pt idx="73620">
                  <c:v>1577</c:v>
                </c:pt>
                <c:pt idx="73621">
                  <c:v>1610</c:v>
                </c:pt>
                <c:pt idx="73622">
                  <c:v>1595</c:v>
                </c:pt>
                <c:pt idx="73623">
                  <c:v>1548</c:v>
                </c:pt>
                <c:pt idx="73624">
                  <c:v>1449</c:v>
                </c:pt>
                <c:pt idx="73625">
                  <c:v>1339</c:v>
                </c:pt>
                <c:pt idx="73626">
                  <c:v>1433</c:v>
                </c:pt>
                <c:pt idx="73627">
                  <c:v>1421</c:v>
                </c:pt>
                <c:pt idx="73628">
                  <c:v>1380</c:v>
                </c:pt>
                <c:pt idx="73629">
                  <c:v>1333</c:v>
                </c:pt>
                <c:pt idx="73630">
                  <c:v>1268</c:v>
                </c:pt>
                <c:pt idx="73631">
                  <c:v>1198</c:v>
                </c:pt>
                <c:pt idx="73632">
                  <c:v>1129</c:v>
                </c:pt>
                <c:pt idx="73633">
                  <c:v>1092</c:v>
                </c:pt>
                <c:pt idx="73634">
                  <c:v>1066</c:v>
                </c:pt>
                <c:pt idx="73635">
                  <c:v>1053</c:v>
                </c:pt>
                <c:pt idx="73636">
                  <c:v>1045</c:v>
                </c:pt>
                <c:pt idx="73637">
                  <c:v>1049</c:v>
                </c:pt>
                <c:pt idx="73638">
                  <c:v>1104</c:v>
                </c:pt>
                <c:pt idx="73639">
                  <c:v>1317</c:v>
                </c:pt>
                <c:pt idx="73640">
                  <c:v>1459</c:v>
                </c:pt>
                <c:pt idx="73641">
                  <c:v>1528</c:v>
                </c:pt>
                <c:pt idx="73642">
                  <c:v>1591</c:v>
                </c:pt>
                <c:pt idx="73643">
                  <c:v>1596</c:v>
                </c:pt>
                <c:pt idx="73644">
                  <c:v>1620</c:v>
                </c:pt>
                <c:pt idx="73645">
                  <c:v>1636</c:v>
                </c:pt>
                <c:pt idx="73646">
                  <c:v>1590</c:v>
                </c:pt>
                <c:pt idx="73647">
                  <c:v>1524</c:v>
                </c:pt>
                <c:pt idx="73648">
                  <c:v>1412</c:v>
                </c:pt>
                <c:pt idx="73649">
                  <c:v>1332</c:v>
                </c:pt>
                <c:pt idx="73650">
                  <c:v>1418</c:v>
                </c:pt>
                <c:pt idx="73651">
                  <c:v>1404</c:v>
                </c:pt>
                <c:pt idx="73652">
                  <c:v>1386</c:v>
                </c:pt>
                <c:pt idx="73653">
                  <c:v>1324</c:v>
                </c:pt>
                <c:pt idx="73654">
                  <c:v>1249</c:v>
                </c:pt>
                <c:pt idx="73655">
                  <c:v>1175</c:v>
                </c:pt>
                <c:pt idx="73656">
                  <c:v>1126</c:v>
                </c:pt>
                <c:pt idx="73657">
                  <c:v>1088</c:v>
                </c:pt>
                <c:pt idx="73658">
                  <c:v>1074</c:v>
                </c:pt>
                <c:pt idx="73659">
                  <c:v>1053</c:v>
                </c:pt>
                <c:pt idx="73660">
                  <c:v>1037</c:v>
                </c:pt>
                <c:pt idx="73661">
                  <c:v>1040</c:v>
                </c:pt>
                <c:pt idx="73662">
                  <c:v>1081</c:v>
                </c:pt>
                <c:pt idx="73663">
                  <c:v>1273</c:v>
                </c:pt>
                <c:pt idx="73664">
                  <c:v>1420</c:v>
                </c:pt>
                <c:pt idx="73665">
                  <c:v>1497</c:v>
                </c:pt>
                <c:pt idx="73666">
                  <c:v>1545</c:v>
                </c:pt>
                <c:pt idx="73667">
                  <c:v>1572</c:v>
                </c:pt>
                <c:pt idx="73668">
                  <c:v>1571</c:v>
                </c:pt>
                <c:pt idx="73669">
                  <c:v>1574</c:v>
                </c:pt>
                <c:pt idx="73670">
                  <c:v>1540</c:v>
                </c:pt>
                <c:pt idx="73671">
                  <c:v>1503</c:v>
                </c:pt>
                <c:pt idx="73672">
                  <c:v>1387</c:v>
                </c:pt>
                <c:pt idx="73673">
                  <c:v>1332</c:v>
                </c:pt>
                <c:pt idx="73674">
                  <c:v>1417</c:v>
                </c:pt>
                <c:pt idx="73675">
                  <c:v>1406</c:v>
                </c:pt>
                <c:pt idx="73676">
                  <c:v>1377</c:v>
                </c:pt>
                <c:pt idx="73677">
                  <c:v>1336</c:v>
                </c:pt>
                <c:pt idx="73678">
                  <c:v>1251</c:v>
                </c:pt>
                <c:pt idx="73679">
                  <c:v>1201</c:v>
                </c:pt>
                <c:pt idx="73680">
                  <c:v>1128</c:v>
                </c:pt>
                <c:pt idx="73681">
                  <c:v>1097</c:v>
                </c:pt>
                <c:pt idx="73682">
                  <c:v>1074</c:v>
                </c:pt>
                <c:pt idx="73683">
                  <c:v>1059</c:v>
                </c:pt>
                <c:pt idx="73684">
                  <c:v>1051</c:v>
                </c:pt>
                <c:pt idx="73685">
                  <c:v>1049</c:v>
                </c:pt>
                <c:pt idx="73686">
                  <c:v>1105</c:v>
                </c:pt>
                <c:pt idx="73687">
                  <c:v>1299</c:v>
                </c:pt>
                <c:pt idx="73688">
                  <c:v>1439</c:v>
                </c:pt>
                <c:pt idx="73689">
                  <c:v>1521</c:v>
                </c:pt>
                <c:pt idx="73690">
                  <c:v>1571</c:v>
                </c:pt>
                <c:pt idx="73691">
                  <c:v>1557</c:v>
                </c:pt>
                <c:pt idx="73692">
                  <c:v>1523</c:v>
                </c:pt>
                <c:pt idx="73693">
                  <c:v>1551</c:v>
                </c:pt>
                <c:pt idx="73694">
                  <c:v>1533</c:v>
                </c:pt>
                <c:pt idx="73695">
                  <c:v>1468</c:v>
                </c:pt>
                <c:pt idx="73696">
                  <c:v>1388</c:v>
                </c:pt>
                <c:pt idx="73697">
                  <c:v>1306</c:v>
                </c:pt>
                <c:pt idx="73698">
                  <c:v>1411</c:v>
                </c:pt>
                <c:pt idx="73699">
                  <c:v>1389</c:v>
                </c:pt>
                <c:pt idx="73700">
                  <c:v>1343</c:v>
                </c:pt>
                <c:pt idx="73701">
                  <c:v>1305</c:v>
                </c:pt>
                <c:pt idx="73702">
                  <c:v>1257</c:v>
                </c:pt>
                <c:pt idx="73703">
                  <c:v>1194</c:v>
                </c:pt>
                <c:pt idx="73704">
                  <c:v>1136</c:v>
                </c:pt>
                <c:pt idx="73705">
                  <c:v>1085</c:v>
                </c:pt>
                <c:pt idx="73706">
                  <c:v>1058</c:v>
                </c:pt>
                <c:pt idx="73707">
                  <c:v>1052</c:v>
                </c:pt>
                <c:pt idx="73708">
                  <c:v>1055</c:v>
                </c:pt>
                <c:pt idx="73709">
                  <c:v>1057</c:v>
                </c:pt>
                <c:pt idx="73710">
                  <c:v>1109</c:v>
                </c:pt>
                <c:pt idx="73711">
                  <c:v>1302</c:v>
                </c:pt>
                <c:pt idx="73712">
                  <c:v>1448</c:v>
                </c:pt>
                <c:pt idx="73713">
                  <c:v>1522</c:v>
                </c:pt>
                <c:pt idx="73714">
                  <c:v>1577</c:v>
                </c:pt>
                <c:pt idx="73715">
                  <c:v>1599</c:v>
                </c:pt>
                <c:pt idx="73716">
                  <c:v>1584</c:v>
                </c:pt>
                <c:pt idx="73717">
                  <c:v>1552</c:v>
                </c:pt>
                <c:pt idx="73718">
                  <c:v>1491</c:v>
                </c:pt>
                <c:pt idx="73719">
                  <c:v>1435</c:v>
                </c:pt>
                <c:pt idx="73720">
                  <c:v>1354</c:v>
                </c:pt>
                <c:pt idx="73721">
                  <c:v>1314</c:v>
                </c:pt>
                <c:pt idx="73722">
                  <c:v>1346</c:v>
                </c:pt>
                <c:pt idx="73723">
                  <c:v>1332</c:v>
                </c:pt>
                <c:pt idx="73724">
                  <c:v>1303</c:v>
                </c:pt>
                <c:pt idx="73725">
                  <c:v>1249</c:v>
                </c:pt>
                <c:pt idx="73726">
                  <c:v>1184</c:v>
                </c:pt>
                <c:pt idx="73727">
                  <c:v>1127</c:v>
                </c:pt>
                <c:pt idx="73728">
                  <c:v>1082</c:v>
                </c:pt>
                <c:pt idx="73729">
                  <c:v>1050</c:v>
                </c:pt>
                <c:pt idx="73730">
                  <c:v>1018</c:v>
                </c:pt>
                <c:pt idx="73731">
                  <c:v>1008</c:v>
                </c:pt>
                <c:pt idx="73732">
                  <c:v>1011</c:v>
                </c:pt>
                <c:pt idx="73733">
                  <c:v>982</c:v>
                </c:pt>
                <c:pt idx="73734">
                  <c:v>991</c:v>
                </c:pt>
                <c:pt idx="73735">
                  <c:v>1093</c:v>
                </c:pt>
                <c:pt idx="73736">
                  <c:v>1211</c:v>
                </c:pt>
                <c:pt idx="73737">
                  <c:v>1300</c:v>
                </c:pt>
                <c:pt idx="73738">
                  <c:v>1359</c:v>
                </c:pt>
                <c:pt idx="73739">
                  <c:v>1377</c:v>
                </c:pt>
                <c:pt idx="73740">
                  <c:v>1368</c:v>
                </c:pt>
                <c:pt idx="73741">
                  <c:v>1331</c:v>
                </c:pt>
                <c:pt idx="73742">
                  <c:v>1279</c:v>
                </c:pt>
                <c:pt idx="73743">
                  <c:v>1263</c:v>
                </c:pt>
                <c:pt idx="73744">
                  <c:v>1230</c:v>
                </c:pt>
                <c:pt idx="73745">
                  <c:v>1213</c:v>
                </c:pt>
                <c:pt idx="73746">
                  <c:v>1319</c:v>
                </c:pt>
                <c:pt idx="73747">
                  <c:v>1318</c:v>
                </c:pt>
                <c:pt idx="73748">
                  <c:v>1283</c:v>
                </c:pt>
                <c:pt idx="73749">
                  <c:v>1246</c:v>
                </c:pt>
                <c:pt idx="73750">
                  <c:v>1189</c:v>
                </c:pt>
                <c:pt idx="73751">
                  <c:v>1132</c:v>
                </c:pt>
                <c:pt idx="73752">
                  <c:v>1087</c:v>
                </c:pt>
                <c:pt idx="73753">
                  <c:v>1059</c:v>
                </c:pt>
                <c:pt idx="73754">
                  <c:v>1029</c:v>
                </c:pt>
                <c:pt idx="73755">
                  <c:v>1010</c:v>
                </c:pt>
                <c:pt idx="73756">
                  <c:v>982</c:v>
                </c:pt>
                <c:pt idx="73757">
                  <c:v>938</c:v>
                </c:pt>
                <c:pt idx="73758">
                  <c:v>924</c:v>
                </c:pt>
                <c:pt idx="73759">
                  <c:v>975</c:v>
                </c:pt>
                <c:pt idx="73760">
                  <c:v>1069</c:v>
                </c:pt>
                <c:pt idx="73761">
                  <c:v>1116</c:v>
                </c:pt>
                <c:pt idx="73762">
                  <c:v>1174</c:v>
                </c:pt>
                <c:pt idx="73763">
                  <c:v>1215</c:v>
                </c:pt>
                <c:pt idx="73764">
                  <c:v>1242</c:v>
                </c:pt>
                <c:pt idx="73765">
                  <c:v>1223</c:v>
                </c:pt>
                <c:pt idx="73766">
                  <c:v>1201</c:v>
                </c:pt>
                <c:pt idx="73767">
                  <c:v>1195</c:v>
                </c:pt>
                <c:pt idx="73768">
                  <c:v>1164</c:v>
                </c:pt>
                <c:pt idx="73769">
                  <c:v>1167</c:v>
                </c:pt>
                <c:pt idx="73770">
                  <c:v>1280</c:v>
                </c:pt>
                <c:pt idx="73771">
                  <c:v>1293</c:v>
                </c:pt>
                <c:pt idx="73772">
                  <c:v>1273</c:v>
                </c:pt>
                <c:pt idx="73773">
                  <c:v>1269</c:v>
                </c:pt>
                <c:pt idx="73774">
                  <c:v>1188</c:v>
                </c:pt>
                <c:pt idx="73775">
                  <c:v>1125</c:v>
                </c:pt>
                <c:pt idx="73776">
                  <c:v>1072</c:v>
                </c:pt>
                <c:pt idx="73777">
                  <c:v>1043</c:v>
                </c:pt>
                <c:pt idx="73778">
                  <c:v>1021</c:v>
                </c:pt>
                <c:pt idx="73779">
                  <c:v>1019</c:v>
                </c:pt>
                <c:pt idx="73780">
                  <c:v>1027</c:v>
                </c:pt>
                <c:pt idx="73781">
                  <c:v>1048</c:v>
                </c:pt>
                <c:pt idx="73782">
                  <c:v>1101</c:v>
                </c:pt>
                <c:pt idx="73783">
                  <c:v>1286</c:v>
                </c:pt>
                <c:pt idx="73784">
                  <c:v>1390</c:v>
                </c:pt>
                <c:pt idx="73785">
                  <c:v>1505</c:v>
                </c:pt>
                <c:pt idx="73786">
                  <c:v>1581</c:v>
                </c:pt>
                <c:pt idx="73787">
                  <c:v>1591</c:v>
                </c:pt>
                <c:pt idx="73788">
                  <c:v>1590</c:v>
                </c:pt>
                <c:pt idx="73789">
                  <c:v>1600</c:v>
                </c:pt>
                <c:pt idx="73790">
                  <c:v>1510</c:v>
                </c:pt>
                <c:pt idx="73791">
                  <c:v>1438</c:v>
                </c:pt>
                <c:pt idx="73792">
                  <c:v>1345</c:v>
                </c:pt>
                <c:pt idx="73793">
                  <c:v>1275</c:v>
                </c:pt>
                <c:pt idx="73794">
                  <c:v>1357</c:v>
                </c:pt>
                <c:pt idx="73795">
                  <c:v>1360</c:v>
                </c:pt>
                <c:pt idx="73796">
                  <c:v>1325</c:v>
                </c:pt>
                <c:pt idx="73797">
                  <c:v>1295</c:v>
                </c:pt>
                <c:pt idx="73798">
                  <c:v>1237</c:v>
                </c:pt>
                <c:pt idx="73799">
                  <c:v>1173</c:v>
                </c:pt>
                <c:pt idx="73800">
                  <c:v>1116</c:v>
                </c:pt>
                <c:pt idx="73801">
                  <c:v>1093</c:v>
                </c:pt>
                <c:pt idx="73802">
                  <c:v>1053</c:v>
                </c:pt>
                <c:pt idx="73803">
                  <c:v>1041</c:v>
                </c:pt>
                <c:pt idx="73804">
                  <c:v>1032</c:v>
                </c:pt>
                <c:pt idx="73805">
                  <c:v>1049</c:v>
                </c:pt>
                <c:pt idx="73806">
                  <c:v>1082</c:v>
                </c:pt>
                <c:pt idx="73807">
                  <c:v>1234</c:v>
                </c:pt>
                <c:pt idx="73808">
                  <c:v>1306</c:v>
                </c:pt>
                <c:pt idx="73809">
                  <c:v>1353</c:v>
                </c:pt>
                <c:pt idx="73810">
                  <c:v>1401</c:v>
                </c:pt>
                <c:pt idx="73811">
                  <c:v>1412</c:v>
                </c:pt>
                <c:pt idx="73812">
                  <c:v>1445</c:v>
                </c:pt>
                <c:pt idx="73813">
                  <c:v>1474</c:v>
                </c:pt>
                <c:pt idx="73814">
                  <c:v>1478</c:v>
                </c:pt>
                <c:pt idx="73815">
                  <c:v>1444</c:v>
                </c:pt>
                <c:pt idx="73816">
                  <c:v>1359</c:v>
                </c:pt>
                <c:pt idx="73817">
                  <c:v>1288</c:v>
                </c:pt>
                <c:pt idx="73818">
                  <c:v>1381</c:v>
                </c:pt>
                <c:pt idx="73819">
                  <c:v>1344</c:v>
                </c:pt>
                <c:pt idx="73820">
                  <c:v>1315</c:v>
                </c:pt>
                <c:pt idx="73821">
                  <c:v>1247</c:v>
                </c:pt>
                <c:pt idx="73822">
                  <c:v>1218</c:v>
                </c:pt>
                <c:pt idx="73823">
                  <c:v>1155</c:v>
                </c:pt>
                <c:pt idx="73824">
                  <c:v>1106</c:v>
                </c:pt>
                <c:pt idx="73825">
                  <c:v>1070</c:v>
                </c:pt>
                <c:pt idx="73826">
                  <c:v>1022</c:v>
                </c:pt>
                <c:pt idx="73827">
                  <c:v>1032</c:v>
                </c:pt>
                <c:pt idx="73828">
                  <c:v>1033</c:v>
                </c:pt>
                <c:pt idx="73829">
                  <c:v>1059</c:v>
                </c:pt>
                <c:pt idx="73830">
                  <c:v>1094</c:v>
                </c:pt>
                <c:pt idx="73831">
                  <c:v>1291</c:v>
                </c:pt>
                <c:pt idx="73832">
                  <c:v>1377</c:v>
                </c:pt>
                <c:pt idx="73833">
                  <c:v>1431</c:v>
                </c:pt>
                <c:pt idx="73834">
                  <c:v>1504</c:v>
                </c:pt>
                <c:pt idx="73835">
                  <c:v>1542</c:v>
                </c:pt>
                <c:pt idx="73836">
                  <c:v>1543</c:v>
                </c:pt>
                <c:pt idx="73837">
                  <c:v>1550</c:v>
                </c:pt>
                <c:pt idx="73838">
                  <c:v>1520</c:v>
                </c:pt>
                <c:pt idx="73839">
                  <c:v>1458</c:v>
                </c:pt>
                <c:pt idx="73840">
                  <c:v>1383</c:v>
                </c:pt>
                <c:pt idx="73841">
                  <c:v>1300</c:v>
                </c:pt>
                <c:pt idx="73842">
                  <c:v>1366</c:v>
                </c:pt>
                <c:pt idx="73843">
                  <c:v>1329</c:v>
                </c:pt>
                <c:pt idx="73844">
                  <c:v>1300</c:v>
                </c:pt>
                <c:pt idx="73845">
                  <c:v>1288</c:v>
                </c:pt>
                <c:pt idx="73846">
                  <c:v>1222</c:v>
                </c:pt>
                <c:pt idx="73847">
                  <c:v>1158</c:v>
                </c:pt>
                <c:pt idx="73848">
                  <c:v>1098</c:v>
                </c:pt>
                <c:pt idx="73849">
                  <c:v>1042</c:v>
                </c:pt>
                <c:pt idx="73850">
                  <c:v>1018</c:v>
                </c:pt>
                <c:pt idx="73851">
                  <c:v>1006</c:v>
                </c:pt>
                <c:pt idx="73852">
                  <c:v>1010</c:v>
                </c:pt>
                <c:pt idx="73853">
                  <c:v>1011</c:v>
                </c:pt>
                <c:pt idx="73854">
                  <c:v>1067</c:v>
                </c:pt>
                <c:pt idx="73855">
                  <c:v>1250</c:v>
                </c:pt>
                <c:pt idx="73856">
                  <c:v>1354</c:v>
                </c:pt>
                <c:pt idx="73857">
                  <c:v>1440</c:v>
                </c:pt>
                <c:pt idx="73858">
                  <c:v>1509</c:v>
                </c:pt>
                <c:pt idx="73859">
                  <c:v>1529</c:v>
                </c:pt>
                <c:pt idx="73860">
                  <c:v>1526</c:v>
                </c:pt>
                <c:pt idx="73861">
                  <c:v>1532</c:v>
                </c:pt>
                <c:pt idx="73862">
                  <c:v>1531</c:v>
                </c:pt>
                <c:pt idx="73863">
                  <c:v>1436</c:v>
                </c:pt>
                <c:pt idx="73864">
                  <c:v>1371</c:v>
                </c:pt>
                <c:pt idx="73865">
                  <c:v>1308</c:v>
                </c:pt>
                <c:pt idx="73866">
                  <c:v>1387</c:v>
                </c:pt>
                <c:pt idx="73867">
                  <c:v>1362</c:v>
                </c:pt>
                <c:pt idx="73868">
                  <c:v>1333</c:v>
                </c:pt>
                <c:pt idx="73869">
                  <c:v>1303</c:v>
                </c:pt>
                <c:pt idx="73870">
                  <c:v>1244</c:v>
                </c:pt>
                <c:pt idx="73871">
                  <c:v>1146</c:v>
                </c:pt>
                <c:pt idx="73872">
                  <c:v>1106</c:v>
                </c:pt>
                <c:pt idx="73873">
                  <c:v>1062</c:v>
                </c:pt>
                <c:pt idx="73874">
                  <c:v>1021</c:v>
                </c:pt>
                <c:pt idx="73875">
                  <c:v>1011</c:v>
                </c:pt>
                <c:pt idx="73876">
                  <c:v>1019</c:v>
                </c:pt>
                <c:pt idx="73877">
                  <c:v>1013</c:v>
                </c:pt>
                <c:pt idx="73878">
                  <c:v>1072</c:v>
                </c:pt>
                <c:pt idx="73879">
                  <c:v>1262</c:v>
                </c:pt>
                <c:pt idx="73880">
                  <c:v>1388</c:v>
                </c:pt>
                <c:pt idx="73881">
                  <c:v>1464</c:v>
                </c:pt>
                <c:pt idx="73882">
                  <c:v>1525</c:v>
                </c:pt>
                <c:pt idx="73883">
                  <c:v>1553</c:v>
                </c:pt>
                <c:pt idx="73884">
                  <c:v>1549</c:v>
                </c:pt>
                <c:pt idx="73885">
                  <c:v>1538</c:v>
                </c:pt>
                <c:pt idx="73886">
                  <c:v>1539</c:v>
                </c:pt>
                <c:pt idx="73887">
                  <c:v>1454</c:v>
                </c:pt>
                <c:pt idx="73888">
                  <c:v>1361</c:v>
                </c:pt>
                <c:pt idx="73889">
                  <c:v>1317</c:v>
                </c:pt>
                <c:pt idx="73890">
                  <c:v>1372</c:v>
                </c:pt>
                <c:pt idx="73891">
                  <c:v>1360</c:v>
                </c:pt>
                <c:pt idx="73892">
                  <c:v>1315</c:v>
                </c:pt>
                <c:pt idx="73893">
                  <c:v>1279</c:v>
                </c:pt>
                <c:pt idx="73894">
                  <c:v>1234</c:v>
                </c:pt>
                <c:pt idx="73895">
                  <c:v>1168</c:v>
                </c:pt>
                <c:pt idx="73896">
                  <c:v>1095</c:v>
                </c:pt>
                <c:pt idx="73897">
                  <c:v>1060</c:v>
                </c:pt>
                <c:pt idx="73898">
                  <c:v>1028</c:v>
                </c:pt>
                <c:pt idx="73899">
                  <c:v>1018</c:v>
                </c:pt>
                <c:pt idx="73900">
                  <c:v>1012</c:v>
                </c:pt>
                <c:pt idx="73901">
                  <c:v>983</c:v>
                </c:pt>
                <c:pt idx="73902">
                  <c:v>988</c:v>
                </c:pt>
                <c:pt idx="73903">
                  <c:v>1107</c:v>
                </c:pt>
                <c:pt idx="73904">
                  <c:v>1231</c:v>
                </c:pt>
                <c:pt idx="73905">
                  <c:v>1314</c:v>
                </c:pt>
                <c:pt idx="73906">
                  <c:v>1369</c:v>
                </c:pt>
                <c:pt idx="73907">
                  <c:v>1407</c:v>
                </c:pt>
                <c:pt idx="73908">
                  <c:v>1368</c:v>
                </c:pt>
                <c:pt idx="73909">
                  <c:v>1329</c:v>
                </c:pt>
                <c:pt idx="73910">
                  <c:v>1276</c:v>
                </c:pt>
                <c:pt idx="73911">
                  <c:v>1207</c:v>
                </c:pt>
                <c:pt idx="73912">
                  <c:v>1186</c:v>
                </c:pt>
                <c:pt idx="73913">
                  <c:v>1215</c:v>
                </c:pt>
                <c:pt idx="73914">
                  <c:v>1242</c:v>
                </c:pt>
                <c:pt idx="73915">
                  <c:v>1236</c:v>
                </c:pt>
                <c:pt idx="73916">
                  <c:v>1201</c:v>
                </c:pt>
                <c:pt idx="73917">
                  <c:v>1166</c:v>
                </c:pt>
                <c:pt idx="73918">
                  <c:v>1110</c:v>
                </c:pt>
                <c:pt idx="73919">
                  <c:v>1063</c:v>
                </c:pt>
                <c:pt idx="73920">
                  <c:v>1025</c:v>
                </c:pt>
                <c:pt idx="73921">
                  <c:v>997</c:v>
                </c:pt>
                <c:pt idx="73922">
                  <c:v>981</c:v>
                </c:pt>
                <c:pt idx="73923">
                  <c:v>964</c:v>
                </c:pt>
                <c:pt idx="73924">
                  <c:v>952</c:v>
                </c:pt>
                <c:pt idx="73925">
                  <c:v>943</c:v>
                </c:pt>
                <c:pt idx="73926">
                  <c:v>912</c:v>
                </c:pt>
                <c:pt idx="73927">
                  <c:v>963</c:v>
                </c:pt>
                <c:pt idx="73928">
                  <c:v>1013</c:v>
                </c:pt>
                <c:pt idx="73929">
                  <c:v>1071</c:v>
                </c:pt>
                <c:pt idx="73930">
                  <c:v>1145</c:v>
                </c:pt>
                <c:pt idx="73931">
                  <c:v>1172</c:v>
                </c:pt>
                <c:pt idx="73932">
                  <c:v>1189</c:v>
                </c:pt>
                <c:pt idx="73933">
                  <c:v>1197</c:v>
                </c:pt>
                <c:pt idx="73934">
                  <c:v>1151</c:v>
                </c:pt>
                <c:pt idx="73935">
                  <c:v>1105</c:v>
                </c:pt>
                <c:pt idx="73936">
                  <c:v>1090</c:v>
                </c:pt>
                <c:pt idx="73937">
                  <c:v>1120</c:v>
                </c:pt>
                <c:pt idx="73938">
                  <c:v>1183</c:v>
                </c:pt>
                <c:pt idx="73939">
                  <c:v>1179</c:v>
                </c:pt>
                <c:pt idx="73940">
                  <c:v>1154</c:v>
                </c:pt>
                <c:pt idx="73941">
                  <c:v>1119</c:v>
                </c:pt>
                <c:pt idx="73942">
                  <c:v>1055</c:v>
                </c:pt>
                <c:pt idx="73943">
                  <c:v>1006</c:v>
                </c:pt>
                <c:pt idx="73944">
                  <c:v>979</c:v>
                </c:pt>
                <c:pt idx="73945">
                  <c:v>946</c:v>
                </c:pt>
                <c:pt idx="73946">
                  <c:v>926</c:v>
                </c:pt>
                <c:pt idx="73947">
                  <c:v>926</c:v>
                </c:pt>
                <c:pt idx="73948">
                  <c:v>939</c:v>
                </c:pt>
                <c:pt idx="73949">
                  <c:v>981</c:v>
                </c:pt>
                <c:pt idx="73950">
                  <c:v>1013</c:v>
                </c:pt>
                <c:pt idx="73951">
                  <c:v>1216</c:v>
                </c:pt>
                <c:pt idx="73952">
                  <c:v>1324</c:v>
                </c:pt>
                <c:pt idx="73953">
                  <c:v>1402</c:v>
                </c:pt>
                <c:pt idx="73954">
                  <c:v>1448</c:v>
                </c:pt>
                <c:pt idx="73955">
                  <c:v>1471</c:v>
                </c:pt>
                <c:pt idx="73956">
                  <c:v>1488</c:v>
                </c:pt>
                <c:pt idx="73957">
                  <c:v>1530</c:v>
                </c:pt>
                <c:pt idx="73958">
                  <c:v>1524</c:v>
                </c:pt>
                <c:pt idx="73959">
                  <c:v>1471</c:v>
                </c:pt>
                <c:pt idx="73960">
                  <c:v>1288</c:v>
                </c:pt>
                <c:pt idx="73961">
                  <c:v>1208</c:v>
                </c:pt>
                <c:pt idx="73962">
                  <c:v>1264</c:v>
                </c:pt>
                <c:pt idx="73963">
                  <c:v>1276</c:v>
                </c:pt>
                <c:pt idx="73964">
                  <c:v>1247</c:v>
                </c:pt>
                <c:pt idx="73965">
                  <c:v>1218</c:v>
                </c:pt>
                <c:pt idx="73966">
                  <c:v>1170</c:v>
                </c:pt>
                <c:pt idx="73967">
                  <c:v>1107</c:v>
                </c:pt>
                <c:pt idx="73968">
                  <c:v>1064</c:v>
                </c:pt>
                <c:pt idx="73969">
                  <c:v>1036</c:v>
                </c:pt>
                <c:pt idx="73970">
                  <c:v>1003</c:v>
                </c:pt>
                <c:pt idx="73971">
                  <c:v>990</c:v>
                </c:pt>
                <c:pt idx="73972">
                  <c:v>997</c:v>
                </c:pt>
                <c:pt idx="73973">
                  <c:v>1007</c:v>
                </c:pt>
                <c:pt idx="73974">
                  <c:v>1062</c:v>
                </c:pt>
                <c:pt idx="73975">
                  <c:v>1219</c:v>
                </c:pt>
                <c:pt idx="73976">
                  <c:v>1354</c:v>
                </c:pt>
                <c:pt idx="73977">
                  <c:v>1449</c:v>
                </c:pt>
                <c:pt idx="73978">
                  <c:v>1484</c:v>
                </c:pt>
                <c:pt idx="73979">
                  <c:v>1488</c:v>
                </c:pt>
                <c:pt idx="73980">
                  <c:v>1512</c:v>
                </c:pt>
                <c:pt idx="73981">
                  <c:v>1561</c:v>
                </c:pt>
                <c:pt idx="73982">
                  <c:v>1555</c:v>
                </c:pt>
                <c:pt idx="73983">
                  <c:v>1519</c:v>
                </c:pt>
                <c:pt idx="73984">
                  <c:v>1427</c:v>
                </c:pt>
                <c:pt idx="73985">
                  <c:v>1322</c:v>
                </c:pt>
                <c:pt idx="73986">
                  <c:v>1421</c:v>
                </c:pt>
                <c:pt idx="73987">
                  <c:v>1399</c:v>
                </c:pt>
                <c:pt idx="73988">
                  <c:v>1349</c:v>
                </c:pt>
                <c:pt idx="73989">
                  <c:v>1300</c:v>
                </c:pt>
                <c:pt idx="73990">
                  <c:v>1244</c:v>
                </c:pt>
                <c:pt idx="73991">
                  <c:v>1178</c:v>
                </c:pt>
                <c:pt idx="73992">
                  <c:v>1121</c:v>
                </c:pt>
                <c:pt idx="73993">
                  <c:v>1082</c:v>
                </c:pt>
                <c:pt idx="73994">
                  <c:v>1053</c:v>
                </c:pt>
                <c:pt idx="73995">
                  <c:v>1034</c:v>
                </c:pt>
                <c:pt idx="73996">
                  <c:v>1034</c:v>
                </c:pt>
                <c:pt idx="73997">
                  <c:v>1023</c:v>
                </c:pt>
                <c:pt idx="73998">
                  <c:v>1074</c:v>
                </c:pt>
                <c:pt idx="73999">
                  <c:v>1292</c:v>
                </c:pt>
                <c:pt idx="74000">
                  <c:v>1444</c:v>
                </c:pt>
                <c:pt idx="74001">
                  <c:v>1520</c:v>
                </c:pt>
                <c:pt idx="74002">
                  <c:v>1577</c:v>
                </c:pt>
                <c:pt idx="74003">
                  <c:v>1599</c:v>
                </c:pt>
                <c:pt idx="74004">
                  <c:v>1608</c:v>
                </c:pt>
                <c:pt idx="74005">
                  <c:v>1627</c:v>
                </c:pt>
                <c:pt idx="74006">
                  <c:v>1614</c:v>
                </c:pt>
                <c:pt idx="74007">
                  <c:v>1546</c:v>
                </c:pt>
                <c:pt idx="74008">
                  <c:v>1430</c:v>
                </c:pt>
                <c:pt idx="74009">
                  <c:v>1333</c:v>
                </c:pt>
                <c:pt idx="74010">
                  <c:v>1402</c:v>
                </c:pt>
                <c:pt idx="74011">
                  <c:v>1374</c:v>
                </c:pt>
                <c:pt idx="74012">
                  <c:v>1351</c:v>
                </c:pt>
                <c:pt idx="74013">
                  <c:v>1303</c:v>
                </c:pt>
                <c:pt idx="74014">
                  <c:v>1240</c:v>
                </c:pt>
                <c:pt idx="74015">
                  <c:v>1184</c:v>
                </c:pt>
                <c:pt idx="74016">
                  <c:v>1124</c:v>
                </c:pt>
                <c:pt idx="74017">
                  <c:v>1088</c:v>
                </c:pt>
                <c:pt idx="74018">
                  <c:v>1058</c:v>
                </c:pt>
                <c:pt idx="74019">
                  <c:v>1034</c:v>
                </c:pt>
                <c:pt idx="74020">
                  <c:v>1033</c:v>
                </c:pt>
                <c:pt idx="74021">
                  <c:v>1054</c:v>
                </c:pt>
                <c:pt idx="74022">
                  <c:v>1104</c:v>
                </c:pt>
                <c:pt idx="74023">
                  <c:v>1307</c:v>
                </c:pt>
                <c:pt idx="74024">
                  <c:v>1428</c:v>
                </c:pt>
                <c:pt idx="74025">
                  <c:v>1529</c:v>
                </c:pt>
                <c:pt idx="74026">
                  <c:v>1562</c:v>
                </c:pt>
                <c:pt idx="74027">
                  <c:v>1555</c:v>
                </c:pt>
                <c:pt idx="74028">
                  <c:v>1551</c:v>
                </c:pt>
                <c:pt idx="74029">
                  <c:v>1541</c:v>
                </c:pt>
                <c:pt idx="74030">
                  <c:v>1551</c:v>
                </c:pt>
                <c:pt idx="74031">
                  <c:v>1514</c:v>
                </c:pt>
                <c:pt idx="74032">
                  <c:v>1421</c:v>
                </c:pt>
                <c:pt idx="74033">
                  <c:v>1342</c:v>
                </c:pt>
                <c:pt idx="74034">
                  <c:v>1412</c:v>
                </c:pt>
                <c:pt idx="74035">
                  <c:v>1393</c:v>
                </c:pt>
                <c:pt idx="74036">
                  <c:v>1356</c:v>
                </c:pt>
                <c:pt idx="74037">
                  <c:v>1294</c:v>
                </c:pt>
                <c:pt idx="74038">
                  <c:v>1232</c:v>
                </c:pt>
                <c:pt idx="74039">
                  <c:v>1167</c:v>
                </c:pt>
                <c:pt idx="74040">
                  <c:v>1119</c:v>
                </c:pt>
                <c:pt idx="74041">
                  <c:v>1083</c:v>
                </c:pt>
                <c:pt idx="74042">
                  <c:v>1057</c:v>
                </c:pt>
                <c:pt idx="74043">
                  <c:v>1039</c:v>
                </c:pt>
                <c:pt idx="74044">
                  <c:v>1055</c:v>
                </c:pt>
                <c:pt idx="74045">
                  <c:v>1081</c:v>
                </c:pt>
                <c:pt idx="74046">
                  <c:v>1108</c:v>
                </c:pt>
                <c:pt idx="74047">
                  <c:v>1266</c:v>
                </c:pt>
                <c:pt idx="74048">
                  <c:v>1362</c:v>
                </c:pt>
                <c:pt idx="74049">
                  <c:v>1419</c:v>
                </c:pt>
                <c:pt idx="74050">
                  <c:v>1472</c:v>
                </c:pt>
                <c:pt idx="74051">
                  <c:v>1457</c:v>
                </c:pt>
                <c:pt idx="74052">
                  <c:v>1446</c:v>
                </c:pt>
                <c:pt idx="74053">
                  <c:v>1471</c:v>
                </c:pt>
                <c:pt idx="74054">
                  <c:v>1457</c:v>
                </c:pt>
                <c:pt idx="74055">
                  <c:v>1410</c:v>
                </c:pt>
                <c:pt idx="74056">
                  <c:v>1349</c:v>
                </c:pt>
                <c:pt idx="74057">
                  <c:v>1274</c:v>
                </c:pt>
                <c:pt idx="74058">
                  <c:v>1347</c:v>
                </c:pt>
                <c:pt idx="74059">
                  <c:v>1344</c:v>
                </c:pt>
                <c:pt idx="74060">
                  <c:v>1301</c:v>
                </c:pt>
                <c:pt idx="74061">
                  <c:v>1265</c:v>
                </c:pt>
                <c:pt idx="74062">
                  <c:v>1201</c:v>
                </c:pt>
                <c:pt idx="74063">
                  <c:v>1146</c:v>
                </c:pt>
                <c:pt idx="74064">
                  <c:v>1095</c:v>
                </c:pt>
                <c:pt idx="74065">
                  <c:v>1060</c:v>
                </c:pt>
                <c:pt idx="74066">
                  <c:v>1034</c:v>
                </c:pt>
                <c:pt idx="74067">
                  <c:v>1009</c:v>
                </c:pt>
                <c:pt idx="74068">
                  <c:v>1011</c:v>
                </c:pt>
                <c:pt idx="74069">
                  <c:v>988</c:v>
                </c:pt>
                <c:pt idx="74070">
                  <c:v>1005</c:v>
                </c:pt>
                <c:pt idx="74071">
                  <c:v>1114</c:v>
                </c:pt>
                <c:pt idx="74072">
                  <c:v>1228</c:v>
                </c:pt>
                <c:pt idx="74073">
                  <c:v>1315</c:v>
                </c:pt>
                <c:pt idx="74074">
                  <c:v>1389</c:v>
                </c:pt>
                <c:pt idx="74075">
                  <c:v>1395</c:v>
                </c:pt>
                <c:pt idx="74076">
                  <c:v>1366</c:v>
                </c:pt>
                <c:pt idx="74077">
                  <c:v>1368</c:v>
                </c:pt>
                <c:pt idx="74078">
                  <c:v>1351</c:v>
                </c:pt>
                <c:pt idx="74079">
                  <c:v>1323</c:v>
                </c:pt>
                <c:pt idx="74080">
                  <c:v>1286</c:v>
                </c:pt>
                <c:pt idx="74081">
                  <c:v>1259</c:v>
                </c:pt>
                <c:pt idx="74082">
                  <c:v>1343</c:v>
                </c:pt>
                <c:pt idx="74083">
                  <c:v>1354</c:v>
                </c:pt>
                <c:pt idx="74084">
                  <c:v>1323</c:v>
                </c:pt>
                <c:pt idx="74085">
                  <c:v>1278</c:v>
                </c:pt>
                <c:pt idx="74086">
                  <c:v>1238</c:v>
                </c:pt>
                <c:pt idx="74087">
                  <c:v>1196</c:v>
                </c:pt>
                <c:pt idx="74088">
                  <c:v>1140</c:v>
                </c:pt>
                <c:pt idx="74089">
                  <c:v>1105</c:v>
                </c:pt>
                <c:pt idx="74090">
                  <c:v>1052</c:v>
                </c:pt>
                <c:pt idx="74091">
                  <c:v>1043</c:v>
                </c:pt>
                <c:pt idx="74092">
                  <c:v>1034</c:v>
                </c:pt>
                <c:pt idx="74093">
                  <c:v>994</c:v>
                </c:pt>
                <c:pt idx="74094">
                  <c:v>1000</c:v>
                </c:pt>
                <c:pt idx="74095">
                  <c:v>1049</c:v>
                </c:pt>
                <c:pt idx="74096">
                  <c:v>1100</c:v>
                </c:pt>
                <c:pt idx="74097">
                  <c:v>1168</c:v>
                </c:pt>
                <c:pt idx="74098">
                  <c:v>1248</c:v>
                </c:pt>
                <c:pt idx="74099">
                  <c:v>1280</c:v>
                </c:pt>
                <c:pt idx="74100">
                  <c:v>1294</c:v>
                </c:pt>
                <c:pt idx="74101">
                  <c:v>1262</c:v>
                </c:pt>
                <c:pt idx="74102">
                  <c:v>1235</c:v>
                </c:pt>
                <c:pt idx="74103">
                  <c:v>1203</c:v>
                </c:pt>
                <c:pt idx="74104">
                  <c:v>1192</c:v>
                </c:pt>
                <c:pt idx="74105">
                  <c:v>1190</c:v>
                </c:pt>
                <c:pt idx="74106">
                  <c:v>1299</c:v>
                </c:pt>
                <c:pt idx="74107">
                  <c:v>1315</c:v>
                </c:pt>
                <c:pt idx="74108">
                  <c:v>1317</c:v>
                </c:pt>
                <c:pt idx="74109">
                  <c:v>1275</c:v>
                </c:pt>
                <c:pt idx="74110">
                  <c:v>1223</c:v>
                </c:pt>
                <c:pt idx="74111">
                  <c:v>1158</c:v>
                </c:pt>
                <c:pt idx="74112">
                  <c:v>1097</c:v>
                </c:pt>
                <c:pt idx="74113">
                  <c:v>1057</c:v>
                </c:pt>
                <c:pt idx="74114">
                  <c:v>1034</c:v>
                </c:pt>
                <c:pt idx="74115">
                  <c:v>1018</c:v>
                </c:pt>
                <c:pt idx="74116">
                  <c:v>1005</c:v>
                </c:pt>
                <c:pt idx="74117">
                  <c:v>1049</c:v>
                </c:pt>
                <c:pt idx="74118">
                  <c:v>1095</c:v>
                </c:pt>
                <c:pt idx="74119">
                  <c:v>1299</c:v>
                </c:pt>
                <c:pt idx="74120">
                  <c:v>1458</c:v>
                </c:pt>
                <c:pt idx="74121">
                  <c:v>1521</c:v>
                </c:pt>
                <c:pt idx="74122">
                  <c:v>1557</c:v>
                </c:pt>
                <c:pt idx="74123">
                  <c:v>1555</c:v>
                </c:pt>
                <c:pt idx="74124">
                  <c:v>1591</c:v>
                </c:pt>
                <c:pt idx="74125">
                  <c:v>1597</c:v>
                </c:pt>
                <c:pt idx="74126">
                  <c:v>1550</c:v>
                </c:pt>
                <c:pt idx="74127">
                  <c:v>1480</c:v>
                </c:pt>
                <c:pt idx="74128">
                  <c:v>1412</c:v>
                </c:pt>
                <c:pt idx="74129">
                  <c:v>1316</c:v>
                </c:pt>
                <c:pt idx="74130">
                  <c:v>1384</c:v>
                </c:pt>
                <c:pt idx="74131">
                  <c:v>1381</c:v>
                </c:pt>
                <c:pt idx="74132">
                  <c:v>1348</c:v>
                </c:pt>
                <c:pt idx="74133">
                  <c:v>1309</c:v>
                </c:pt>
                <c:pt idx="74134">
                  <c:v>1248</c:v>
                </c:pt>
                <c:pt idx="74135">
                  <c:v>1177</c:v>
                </c:pt>
                <c:pt idx="74136">
                  <c:v>1134</c:v>
                </c:pt>
                <c:pt idx="74137">
                  <c:v>1093</c:v>
                </c:pt>
                <c:pt idx="74138">
                  <c:v>1066</c:v>
                </c:pt>
                <c:pt idx="74139">
                  <c:v>1052</c:v>
                </c:pt>
                <c:pt idx="74140">
                  <c:v>1058</c:v>
                </c:pt>
                <c:pt idx="74141">
                  <c:v>1086</c:v>
                </c:pt>
                <c:pt idx="74142">
                  <c:v>1116</c:v>
                </c:pt>
                <c:pt idx="74143">
                  <c:v>1288</c:v>
                </c:pt>
                <c:pt idx="74144">
                  <c:v>1373</c:v>
                </c:pt>
                <c:pt idx="74145">
                  <c:v>1457</c:v>
                </c:pt>
                <c:pt idx="74146">
                  <c:v>1531</c:v>
                </c:pt>
                <c:pt idx="74147">
                  <c:v>1510</c:v>
                </c:pt>
                <c:pt idx="74148">
                  <c:v>1487</c:v>
                </c:pt>
                <c:pt idx="74149">
                  <c:v>1387</c:v>
                </c:pt>
                <c:pt idx="74150">
                  <c:v>1396</c:v>
                </c:pt>
                <c:pt idx="74151">
                  <c:v>1345</c:v>
                </c:pt>
                <c:pt idx="74152">
                  <c:v>1274</c:v>
                </c:pt>
                <c:pt idx="74153">
                  <c:v>1210</c:v>
                </c:pt>
                <c:pt idx="74154">
                  <c:v>1257</c:v>
                </c:pt>
                <c:pt idx="74155">
                  <c:v>1255</c:v>
                </c:pt>
                <c:pt idx="74156">
                  <c:v>1233</c:v>
                </c:pt>
                <c:pt idx="74157">
                  <c:v>1191</c:v>
                </c:pt>
                <c:pt idx="74158">
                  <c:v>1132</c:v>
                </c:pt>
                <c:pt idx="74159">
                  <c:v>1056</c:v>
                </c:pt>
                <c:pt idx="74160">
                  <c:v>1007</c:v>
                </c:pt>
                <c:pt idx="74161">
                  <c:v>982</c:v>
                </c:pt>
                <c:pt idx="74162">
                  <c:v>956</c:v>
                </c:pt>
                <c:pt idx="74163">
                  <c:v>952</c:v>
                </c:pt>
                <c:pt idx="74164">
                  <c:v>959</c:v>
                </c:pt>
                <c:pt idx="74165">
                  <c:v>970</c:v>
                </c:pt>
                <c:pt idx="74166">
                  <c:v>1004</c:v>
                </c:pt>
                <c:pt idx="74167">
                  <c:v>1198</c:v>
                </c:pt>
                <c:pt idx="74168">
                  <c:v>1332</c:v>
                </c:pt>
                <c:pt idx="74169">
                  <c:v>1428</c:v>
                </c:pt>
                <c:pt idx="74170">
                  <c:v>1480</c:v>
                </c:pt>
                <c:pt idx="74171">
                  <c:v>1493</c:v>
                </c:pt>
                <c:pt idx="74172">
                  <c:v>1524</c:v>
                </c:pt>
                <c:pt idx="74173">
                  <c:v>1557</c:v>
                </c:pt>
                <c:pt idx="74174">
                  <c:v>1555</c:v>
                </c:pt>
                <c:pt idx="74175">
                  <c:v>1517</c:v>
                </c:pt>
                <c:pt idx="74176">
                  <c:v>1421</c:v>
                </c:pt>
                <c:pt idx="74177">
                  <c:v>1310</c:v>
                </c:pt>
                <c:pt idx="74178">
                  <c:v>1373</c:v>
                </c:pt>
                <c:pt idx="74179">
                  <c:v>1364</c:v>
                </c:pt>
                <c:pt idx="74180">
                  <c:v>1327</c:v>
                </c:pt>
                <c:pt idx="74181">
                  <c:v>1272</c:v>
                </c:pt>
                <c:pt idx="74182">
                  <c:v>1214</c:v>
                </c:pt>
                <c:pt idx="74183">
                  <c:v>1121</c:v>
                </c:pt>
                <c:pt idx="74184">
                  <c:v>1085</c:v>
                </c:pt>
                <c:pt idx="74185">
                  <c:v>1050</c:v>
                </c:pt>
                <c:pt idx="74186">
                  <c:v>1019</c:v>
                </c:pt>
                <c:pt idx="74187">
                  <c:v>1009</c:v>
                </c:pt>
                <c:pt idx="74188">
                  <c:v>1033</c:v>
                </c:pt>
                <c:pt idx="74189">
                  <c:v>1022</c:v>
                </c:pt>
                <c:pt idx="74190">
                  <c:v>1083</c:v>
                </c:pt>
                <c:pt idx="74191">
                  <c:v>1261</c:v>
                </c:pt>
                <c:pt idx="74192">
                  <c:v>1382</c:v>
                </c:pt>
                <c:pt idx="74193">
                  <c:v>1478</c:v>
                </c:pt>
                <c:pt idx="74194">
                  <c:v>1535</c:v>
                </c:pt>
                <c:pt idx="74195">
                  <c:v>1549</c:v>
                </c:pt>
                <c:pt idx="74196">
                  <c:v>1571</c:v>
                </c:pt>
                <c:pt idx="74197">
                  <c:v>1578</c:v>
                </c:pt>
                <c:pt idx="74198">
                  <c:v>1590</c:v>
                </c:pt>
                <c:pt idx="74199">
                  <c:v>1540</c:v>
                </c:pt>
                <c:pt idx="74200">
                  <c:v>1409</c:v>
                </c:pt>
                <c:pt idx="74201">
                  <c:v>1325</c:v>
                </c:pt>
                <c:pt idx="74202">
                  <c:v>1396</c:v>
                </c:pt>
                <c:pt idx="74203">
                  <c:v>1383</c:v>
                </c:pt>
                <c:pt idx="74204">
                  <c:v>1362</c:v>
                </c:pt>
                <c:pt idx="74205">
                  <c:v>1301</c:v>
                </c:pt>
                <c:pt idx="74206">
                  <c:v>1231</c:v>
                </c:pt>
                <c:pt idx="74207">
                  <c:v>1161</c:v>
                </c:pt>
                <c:pt idx="74208">
                  <c:v>1105</c:v>
                </c:pt>
                <c:pt idx="74209">
                  <c:v>1073</c:v>
                </c:pt>
                <c:pt idx="74210">
                  <c:v>1037</c:v>
                </c:pt>
                <c:pt idx="74211">
                  <c:v>1020</c:v>
                </c:pt>
                <c:pt idx="74212">
                  <c:v>1028</c:v>
                </c:pt>
                <c:pt idx="74213">
                  <c:v>1016</c:v>
                </c:pt>
                <c:pt idx="74214">
                  <c:v>1088</c:v>
                </c:pt>
                <c:pt idx="74215">
                  <c:v>1286</c:v>
                </c:pt>
                <c:pt idx="74216">
                  <c:v>1423</c:v>
                </c:pt>
                <c:pt idx="74217">
                  <c:v>1519</c:v>
                </c:pt>
                <c:pt idx="74218">
                  <c:v>1566</c:v>
                </c:pt>
                <c:pt idx="74219">
                  <c:v>1581</c:v>
                </c:pt>
                <c:pt idx="74220">
                  <c:v>1578</c:v>
                </c:pt>
                <c:pt idx="74221">
                  <c:v>1603</c:v>
                </c:pt>
                <c:pt idx="74222">
                  <c:v>1580</c:v>
                </c:pt>
                <c:pt idx="74223">
                  <c:v>1504</c:v>
                </c:pt>
                <c:pt idx="74224">
                  <c:v>1386</c:v>
                </c:pt>
                <c:pt idx="74225">
                  <c:v>1317</c:v>
                </c:pt>
                <c:pt idx="74226">
                  <c:v>1406</c:v>
                </c:pt>
                <c:pt idx="74227">
                  <c:v>1401</c:v>
                </c:pt>
                <c:pt idx="74228">
                  <c:v>1358</c:v>
                </c:pt>
                <c:pt idx="74229">
                  <c:v>1304</c:v>
                </c:pt>
                <c:pt idx="74230">
                  <c:v>1243</c:v>
                </c:pt>
                <c:pt idx="74231">
                  <c:v>1172</c:v>
                </c:pt>
                <c:pt idx="74232">
                  <c:v>1142</c:v>
                </c:pt>
                <c:pt idx="74233">
                  <c:v>1094</c:v>
                </c:pt>
                <c:pt idx="74234">
                  <c:v>1051</c:v>
                </c:pt>
                <c:pt idx="74235">
                  <c:v>1044</c:v>
                </c:pt>
                <c:pt idx="74236">
                  <c:v>1049</c:v>
                </c:pt>
                <c:pt idx="74237">
                  <c:v>1012</c:v>
                </c:pt>
                <c:pt idx="74238">
                  <c:v>1054</c:v>
                </c:pt>
                <c:pt idx="74239">
                  <c:v>1186</c:v>
                </c:pt>
                <c:pt idx="74240">
                  <c:v>1265</c:v>
                </c:pt>
                <c:pt idx="74241">
                  <c:v>1400</c:v>
                </c:pt>
                <c:pt idx="74242">
                  <c:v>1432</c:v>
                </c:pt>
                <c:pt idx="74243">
                  <c:v>1412</c:v>
                </c:pt>
                <c:pt idx="74244">
                  <c:v>1362</c:v>
                </c:pt>
                <c:pt idx="74245">
                  <c:v>1323</c:v>
                </c:pt>
                <c:pt idx="74246">
                  <c:v>1238</c:v>
                </c:pt>
                <c:pt idx="74247">
                  <c:v>1224</c:v>
                </c:pt>
                <c:pt idx="74248">
                  <c:v>1182</c:v>
                </c:pt>
                <c:pt idx="74249">
                  <c:v>1173</c:v>
                </c:pt>
                <c:pt idx="74250">
                  <c:v>1221</c:v>
                </c:pt>
                <c:pt idx="74251">
                  <c:v>1252</c:v>
                </c:pt>
                <c:pt idx="74252">
                  <c:v>1225</c:v>
                </c:pt>
                <c:pt idx="74253">
                  <c:v>1176</c:v>
                </c:pt>
                <c:pt idx="74254">
                  <c:v>1125</c:v>
                </c:pt>
                <c:pt idx="74255">
                  <c:v>1049</c:v>
                </c:pt>
                <c:pt idx="74256">
                  <c:v>1018</c:v>
                </c:pt>
                <c:pt idx="74257">
                  <c:v>979</c:v>
                </c:pt>
                <c:pt idx="74258">
                  <c:v>985</c:v>
                </c:pt>
                <c:pt idx="74259">
                  <c:v>962</c:v>
                </c:pt>
                <c:pt idx="74260">
                  <c:v>973</c:v>
                </c:pt>
                <c:pt idx="74261">
                  <c:v>970</c:v>
                </c:pt>
                <c:pt idx="74262">
                  <c:v>954</c:v>
                </c:pt>
                <c:pt idx="74263">
                  <c:v>988</c:v>
                </c:pt>
                <c:pt idx="74264">
                  <c:v>1009</c:v>
                </c:pt>
                <c:pt idx="74265">
                  <c:v>1055</c:v>
                </c:pt>
                <c:pt idx="74266">
                  <c:v>1129</c:v>
                </c:pt>
                <c:pt idx="74267">
                  <c:v>1183</c:v>
                </c:pt>
                <c:pt idx="74268">
                  <c:v>1183</c:v>
                </c:pt>
                <c:pt idx="74269">
                  <c:v>1184</c:v>
                </c:pt>
                <c:pt idx="74270">
                  <c:v>1169</c:v>
                </c:pt>
                <c:pt idx="74271">
                  <c:v>1151</c:v>
                </c:pt>
                <c:pt idx="74272">
                  <c:v>1136</c:v>
                </c:pt>
                <c:pt idx="74273">
                  <c:v>1123</c:v>
                </c:pt>
                <c:pt idx="74274">
                  <c:v>1203</c:v>
                </c:pt>
                <c:pt idx="74275">
                  <c:v>1231</c:v>
                </c:pt>
                <c:pt idx="74276">
                  <c:v>1222</c:v>
                </c:pt>
                <c:pt idx="74277">
                  <c:v>1182</c:v>
                </c:pt>
                <c:pt idx="74278">
                  <c:v>1132</c:v>
                </c:pt>
                <c:pt idx="74279">
                  <c:v>1068</c:v>
                </c:pt>
                <c:pt idx="74280">
                  <c:v>1018</c:v>
                </c:pt>
                <c:pt idx="74281">
                  <c:v>987</c:v>
                </c:pt>
                <c:pt idx="74282">
                  <c:v>977</c:v>
                </c:pt>
                <c:pt idx="74283">
                  <c:v>970</c:v>
                </c:pt>
                <c:pt idx="74284">
                  <c:v>972</c:v>
                </c:pt>
                <c:pt idx="74285">
                  <c:v>1038</c:v>
                </c:pt>
                <c:pt idx="74286">
                  <c:v>1064</c:v>
                </c:pt>
                <c:pt idx="74287">
                  <c:v>1251</c:v>
                </c:pt>
                <c:pt idx="74288">
                  <c:v>1358</c:v>
                </c:pt>
                <c:pt idx="74289">
                  <c:v>1429</c:v>
                </c:pt>
                <c:pt idx="74290">
                  <c:v>1462</c:v>
                </c:pt>
                <c:pt idx="74291">
                  <c:v>1463</c:v>
                </c:pt>
                <c:pt idx="74292">
                  <c:v>1455</c:v>
                </c:pt>
                <c:pt idx="74293">
                  <c:v>1473</c:v>
                </c:pt>
                <c:pt idx="74294">
                  <c:v>1477</c:v>
                </c:pt>
                <c:pt idx="74295">
                  <c:v>1436</c:v>
                </c:pt>
                <c:pt idx="74296">
                  <c:v>1373</c:v>
                </c:pt>
                <c:pt idx="74297">
                  <c:v>1287</c:v>
                </c:pt>
                <c:pt idx="74298">
                  <c:v>1375</c:v>
                </c:pt>
                <c:pt idx="74299">
                  <c:v>1343</c:v>
                </c:pt>
                <c:pt idx="74300">
                  <c:v>1308</c:v>
                </c:pt>
                <c:pt idx="74301">
                  <c:v>1255</c:v>
                </c:pt>
                <c:pt idx="74302">
                  <c:v>1185</c:v>
                </c:pt>
                <c:pt idx="74303">
                  <c:v>1107</c:v>
                </c:pt>
                <c:pt idx="74304">
                  <c:v>1053</c:v>
                </c:pt>
                <c:pt idx="74305">
                  <c:v>1031</c:v>
                </c:pt>
                <c:pt idx="74306">
                  <c:v>1005</c:v>
                </c:pt>
                <c:pt idx="74307">
                  <c:v>992</c:v>
                </c:pt>
                <c:pt idx="74308">
                  <c:v>1002</c:v>
                </c:pt>
                <c:pt idx="74309">
                  <c:v>1024</c:v>
                </c:pt>
                <c:pt idx="74310">
                  <c:v>1065</c:v>
                </c:pt>
                <c:pt idx="74311">
                  <c:v>1249</c:v>
                </c:pt>
                <c:pt idx="74312">
                  <c:v>1392</c:v>
                </c:pt>
                <c:pt idx="74313">
                  <c:v>1482</c:v>
                </c:pt>
                <c:pt idx="74314">
                  <c:v>1535</c:v>
                </c:pt>
                <c:pt idx="74315">
                  <c:v>1517</c:v>
                </c:pt>
                <c:pt idx="74316">
                  <c:v>1521</c:v>
                </c:pt>
                <c:pt idx="74317">
                  <c:v>1499</c:v>
                </c:pt>
                <c:pt idx="74318">
                  <c:v>1462</c:v>
                </c:pt>
                <c:pt idx="74319">
                  <c:v>1394</c:v>
                </c:pt>
                <c:pt idx="74320">
                  <c:v>1314</c:v>
                </c:pt>
                <c:pt idx="74321">
                  <c:v>1242</c:v>
                </c:pt>
                <c:pt idx="74322">
                  <c:v>1321</c:v>
                </c:pt>
                <c:pt idx="74323">
                  <c:v>1307</c:v>
                </c:pt>
                <c:pt idx="74324">
                  <c:v>1256</c:v>
                </c:pt>
                <c:pt idx="74325">
                  <c:v>1190</c:v>
                </c:pt>
                <c:pt idx="74326">
                  <c:v>1143</c:v>
                </c:pt>
                <c:pt idx="74327">
                  <c:v>1061</c:v>
                </c:pt>
                <c:pt idx="74328">
                  <c:v>1018</c:v>
                </c:pt>
                <c:pt idx="74329">
                  <c:v>988</c:v>
                </c:pt>
                <c:pt idx="74330">
                  <c:v>964</c:v>
                </c:pt>
                <c:pt idx="74331">
                  <c:v>954</c:v>
                </c:pt>
                <c:pt idx="74332">
                  <c:v>971</c:v>
                </c:pt>
                <c:pt idx="74333">
                  <c:v>1002</c:v>
                </c:pt>
                <c:pt idx="74334">
                  <c:v>1024</c:v>
                </c:pt>
                <c:pt idx="74335">
                  <c:v>1209</c:v>
                </c:pt>
                <c:pt idx="74336">
                  <c:v>1332</c:v>
                </c:pt>
                <c:pt idx="74337">
                  <c:v>1424</c:v>
                </c:pt>
                <c:pt idx="74338">
                  <c:v>1492</c:v>
                </c:pt>
                <c:pt idx="74339">
                  <c:v>1518</c:v>
                </c:pt>
                <c:pt idx="74340">
                  <c:v>1542</c:v>
                </c:pt>
                <c:pt idx="74341">
                  <c:v>1551</c:v>
                </c:pt>
                <c:pt idx="74342">
                  <c:v>1519</c:v>
                </c:pt>
                <c:pt idx="74343">
                  <c:v>1446</c:v>
                </c:pt>
                <c:pt idx="74344">
                  <c:v>1361</c:v>
                </c:pt>
                <c:pt idx="74345">
                  <c:v>1295</c:v>
                </c:pt>
                <c:pt idx="74346">
                  <c:v>1362</c:v>
                </c:pt>
                <c:pt idx="74347">
                  <c:v>1363</c:v>
                </c:pt>
                <c:pt idx="74348">
                  <c:v>1322</c:v>
                </c:pt>
                <c:pt idx="74349">
                  <c:v>1263</c:v>
                </c:pt>
                <c:pt idx="74350">
                  <c:v>1157</c:v>
                </c:pt>
                <c:pt idx="74351">
                  <c:v>1094</c:v>
                </c:pt>
                <c:pt idx="74352">
                  <c:v>1053</c:v>
                </c:pt>
                <c:pt idx="74353">
                  <c:v>1024</c:v>
                </c:pt>
                <c:pt idx="74354">
                  <c:v>995</c:v>
                </c:pt>
                <c:pt idx="74355">
                  <c:v>991</c:v>
                </c:pt>
                <c:pt idx="74356">
                  <c:v>992</c:v>
                </c:pt>
                <c:pt idx="74357">
                  <c:v>1038</c:v>
                </c:pt>
                <c:pt idx="74358">
                  <c:v>1060</c:v>
                </c:pt>
                <c:pt idx="74359">
                  <c:v>1222</c:v>
                </c:pt>
                <c:pt idx="74360">
                  <c:v>1349</c:v>
                </c:pt>
                <c:pt idx="74361">
                  <c:v>1462</c:v>
                </c:pt>
                <c:pt idx="74362">
                  <c:v>1499</c:v>
                </c:pt>
                <c:pt idx="74363">
                  <c:v>1506</c:v>
                </c:pt>
                <c:pt idx="74364">
                  <c:v>1475</c:v>
                </c:pt>
                <c:pt idx="74365">
                  <c:v>1456</c:v>
                </c:pt>
                <c:pt idx="74366">
                  <c:v>1417</c:v>
                </c:pt>
                <c:pt idx="74367">
                  <c:v>1374</c:v>
                </c:pt>
                <c:pt idx="74368">
                  <c:v>1322</c:v>
                </c:pt>
                <c:pt idx="74369">
                  <c:v>1271</c:v>
                </c:pt>
                <c:pt idx="74370">
                  <c:v>1352</c:v>
                </c:pt>
                <c:pt idx="74371">
                  <c:v>1293</c:v>
                </c:pt>
                <c:pt idx="74372">
                  <c:v>1262</c:v>
                </c:pt>
                <c:pt idx="74373">
                  <c:v>1217</c:v>
                </c:pt>
                <c:pt idx="74374">
                  <c:v>1155</c:v>
                </c:pt>
                <c:pt idx="74375">
                  <c:v>1085</c:v>
                </c:pt>
                <c:pt idx="74376">
                  <c:v>1047</c:v>
                </c:pt>
                <c:pt idx="74377">
                  <c:v>1025</c:v>
                </c:pt>
                <c:pt idx="74378">
                  <c:v>1008</c:v>
                </c:pt>
                <c:pt idx="74379">
                  <c:v>994</c:v>
                </c:pt>
                <c:pt idx="74380">
                  <c:v>1008</c:v>
                </c:pt>
                <c:pt idx="74381">
                  <c:v>1028</c:v>
                </c:pt>
                <c:pt idx="74382">
                  <c:v>1051</c:v>
                </c:pt>
                <c:pt idx="74383">
                  <c:v>1237</c:v>
                </c:pt>
                <c:pt idx="74384">
                  <c:v>1327</c:v>
                </c:pt>
                <c:pt idx="74385">
                  <c:v>1417</c:v>
                </c:pt>
                <c:pt idx="74386">
                  <c:v>1481</c:v>
                </c:pt>
                <c:pt idx="74387">
                  <c:v>1496</c:v>
                </c:pt>
                <c:pt idx="74388">
                  <c:v>1500</c:v>
                </c:pt>
                <c:pt idx="74389">
                  <c:v>1521</c:v>
                </c:pt>
                <c:pt idx="74390">
                  <c:v>1550</c:v>
                </c:pt>
                <c:pt idx="74391">
                  <c:v>1445</c:v>
                </c:pt>
                <c:pt idx="74392">
                  <c:v>1353</c:v>
                </c:pt>
                <c:pt idx="74393">
                  <c:v>1262</c:v>
                </c:pt>
                <c:pt idx="74394">
                  <c:v>1332</c:v>
                </c:pt>
                <c:pt idx="74395">
                  <c:v>1323</c:v>
                </c:pt>
                <c:pt idx="74396">
                  <c:v>1282</c:v>
                </c:pt>
                <c:pt idx="74397">
                  <c:v>1234</c:v>
                </c:pt>
                <c:pt idx="74398">
                  <c:v>1182</c:v>
                </c:pt>
                <c:pt idx="74399">
                  <c:v>1119</c:v>
                </c:pt>
                <c:pt idx="74400">
                  <c:v>1068</c:v>
                </c:pt>
                <c:pt idx="74401">
                  <c:v>1040</c:v>
                </c:pt>
                <c:pt idx="74402">
                  <c:v>1007</c:v>
                </c:pt>
                <c:pt idx="74403">
                  <c:v>988</c:v>
                </c:pt>
                <c:pt idx="74404">
                  <c:v>998</c:v>
                </c:pt>
                <c:pt idx="74405">
                  <c:v>986</c:v>
                </c:pt>
                <c:pt idx="74406">
                  <c:v>999</c:v>
                </c:pt>
                <c:pt idx="74407">
                  <c:v>1101</c:v>
                </c:pt>
                <c:pt idx="74408">
                  <c:v>1212</c:v>
                </c:pt>
                <c:pt idx="74409">
                  <c:v>1322</c:v>
                </c:pt>
                <c:pt idx="74410">
                  <c:v>1363</c:v>
                </c:pt>
                <c:pt idx="74411">
                  <c:v>1364</c:v>
                </c:pt>
                <c:pt idx="74412">
                  <c:v>1346</c:v>
                </c:pt>
                <c:pt idx="74413">
                  <c:v>1356</c:v>
                </c:pt>
                <c:pt idx="74414">
                  <c:v>1321</c:v>
                </c:pt>
                <c:pt idx="74415">
                  <c:v>1317</c:v>
                </c:pt>
                <c:pt idx="74416">
                  <c:v>1270</c:v>
                </c:pt>
                <c:pt idx="74417">
                  <c:v>1244</c:v>
                </c:pt>
                <c:pt idx="74418">
                  <c:v>1319</c:v>
                </c:pt>
                <c:pt idx="74419">
                  <c:v>1299</c:v>
                </c:pt>
                <c:pt idx="74420">
                  <c:v>1277</c:v>
                </c:pt>
                <c:pt idx="74421">
                  <c:v>1240</c:v>
                </c:pt>
                <c:pt idx="74422">
                  <c:v>1190</c:v>
                </c:pt>
                <c:pt idx="74423">
                  <c:v>1132</c:v>
                </c:pt>
                <c:pt idx="74424">
                  <c:v>1075</c:v>
                </c:pt>
                <c:pt idx="74425">
                  <c:v>1046</c:v>
                </c:pt>
                <c:pt idx="74426">
                  <c:v>1015</c:v>
                </c:pt>
                <c:pt idx="74427">
                  <c:v>985</c:v>
                </c:pt>
                <c:pt idx="74428">
                  <c:v>976</c:v>
                </c:pt>
                <c:pt idx="74429">
                  <c:v>958</c:v>
                </c:pt>
                <c:pt idx="74430">
                  <c:v>928</c:v>
                </c:pt>
                <c:pt idx="74431">
                  <c:v>985</c:v>
                </c:pt>
                <c:pt idx="74432">
                  <c:v>1044</c:v>
                </c:pt>
                <c:pt idx="74433">
                  <c:v>1086</c:v>
                </c:pt>
                <c:pt idx="74434">
                  <c:v>1138</c:v>
                </c:pt>
                <c:pt idx="74435">
                  <c:v>1143</c:v>
                </c:pt>
                <c:pt idx="74436">
                  <c:v>1161</c:v>
                </c:pt>
                <c:pt idx="74437">
                  <c:v>1155</c:v>
                </c:pt>
                <c:pt idx="74438">
                  <c:v>1154</c:v>
                </c:pt>
                <c:pt idx="74439">
                  <c:v>1112</c:v>
                </c:pt>
                <c:pt idx="74440">
                  <c:v>1092</c:v>
                </c:pt>
                <c:pt idx="74441">
                  <c:v>1100</c:v>
                </c:pt>
                <c:pt idx="74442">
                  <c:v>1182</c:v>
                </c:pt>
                <c:pt idx="74443">
                  <c:v>1184</c:v>
                </c:pt>
                <c:pt idx="74444">
                  <c:v>1176</c:v>
                </c:pt>
                <c:pt idx="74445">
                  <c:v>1154</c:v>
                </c:pt>
                <c:pt idx="74446">
                  <c:v>1106</c:v>
                </c:pt>
                <c:pt idx="74447">
                  <c:v>1052</c:v>
                </c:pt>
                <c:pt idx="74448">
                  <c:v>1012</c:v>
                </c:pt>
                <c:pt idx="74449">
                  <c:v>982</c:v>
                </c:pt>
                <c:pt idx="74450">
                  <c:v>960</c:v>
                </c:pt>
                <c:pt idx="74451">
                  <c:v>951</c:v>
                </c:pt>
                <c:pt idx="74452">
                  <c:v>956</c:v>
                </c:pt>
                <c:pt idx="74453">
                  <c:v>990</c:v>
                </c:pt>
                <c:pt idx="74454">
                  <c:v>1040</c:v>
                </c:pt>
                <c:pt idx="74455">
                  <c:v>1219</c:v>
                </c:pt>
                <c:pt idx="74456">
                  <c:v>1389</c:v>
                </c:pt>
                <c:pt idx="74457">
                  <c:v>1456</c:v>
                </c:pt>
                <c:pt idx="74458">
                  <c:v>1461</c:v>
                </c:pt>
                <c:pt idx="74459">
                  <c:v>1435</c:v>
                </c:pt>
                <c:pt idx="74460">
                  <c:v>1447</c:v>
                </c:pt>
                <c:pt idx="74461">
                  <c:v>1437</c:v>
                </c:pt>
                <c:pt idx="74462">
                  <c:v>1429</c:v>
                </c:pt>
                <c:pt idx="74463">
                  <c:v>1387</c:v>
                </c:pt>
                <c:pt idx="74464">
                  <c:v>1286</c:v>
                </c:pt>
                <c:pt idx="74465">
                  <c:v>1208</c:v>
                </c:pt>
                <c:pt idx="74466">
                  <c:v>1279</c:v>
                </c:pt>
                <c:pt idx="74467">
                  <c:v>1257</c:v>
                </c:pt>
                <c:pt idx="74468">
                  <c:v>1222</c:v>
                </c:pt>
                <c:pt idx="74469">
                  <c:v>1182</c:v>
                </c:pt>
                <c:pt idx="74470">
                  <c:v>1122</c:v>
                </c:pt>
                <c:pt idx="74471">
                  <c:v>1052</c:v>
                </c:pt>
                <c:pt idx="74472">
                  <c:v>1018</c:v>
                </c:pt>
                <c:pt idx="74473">
                  <c:v>983</c:v>
                </c:pt>
                <c:pt idx="74474">
                  <c:v>960</c:v>
                </c:pt>
                <c:pt idx="74475">
                  <c:v>957</c:v>
                </c:pt>
                <c:pt idx="74476">
                  <c:v>970</c:v>
                </c:pt>
                <c:pt idx="74477">
                  <c:v>1010</c:v>
                </c:pt>
                <c:pt idx="74478">
                  <c:v>1043</c:v>
                </c:pt>
                <c:pt idx="74479">
                  <c:v>1237</c:v>
                </c:pt>
                <c:pt idx="74480">
                  <c:v>1348</c:v>
                </c:pt>
                <c:pt idx="74481">
                  <c:v>1424</c:v>
                </c:pt>
                <c:pt idx="74482">
                  <c:v>1485</c:v>
                </c:pt>
                <c:pt idx="74483">
                  <c:v>1506</c:v>
                </c:pt>
                <c:pt idx="74484">
                  <c:v>1541</c:v>
                </c:pt>
                <c:pt idx="74485">
                  <c:v>1561</c:v>
                </c:pt>
                <c:pt idx="74486">
                  <c:v>1559</c:v>
                </c:pt>
                <c:pt idx="74487">
                  <c:v>1505</c:v>
                </c:pt>
                <c:pt idx="74488">
                  <c:v>1429</c:v>
                </c:pt>
                <c:pt idx="74489">
                  <c:v>1318</c:v>
                </c:pt>
                <c:pt idx="74490">
                  <c:v>1364</c:v>
                </c:pt>
                <c:pt idx="74491">
                  <c:v>1361</c:v>
                </c:pt>
                <c:pt idx="74492">
                  <c:v>1335</c:v>
                </c:pt>
                <c:pt idx="74493">
                  <c:v>1282</c:v>
                </c:pt>
                <c:pt idx="74494">
                  <c:v>1209</c:v>
                </c:pt>
                <c:pt idx="74495">
                  <c:v>1154</c:v>
                </c:pt>
                <c:pt idx="74496">
                  <c:v>1104</c:v>
                </c:pt>
                <c:pt idx="74497">
                  <c:v>1059</c:v>
                </c:pt>
                <c:pt idx="74498">
                  <c:v>1030</c:v>
                </c:pt>
                <c:pt idx="74499">
                  <c:v>1019</c:v>
                </c:pt>
                <c:pt idx="74500">
                  <c:v>1015</c:v>
                </c:pt>
                <c:pt idx="74501">
                  <c:v>1023</c:v>
                </c:pt>
                <c:pt idx="74502">
                  <c:v>1080</c:v>
                </c:pt>
                <c:pt idx="74503">
                  <c:v>1282</c:v>
                </c:pt>
                <c:pt idx="74504">
                  <c:v>1398</c:v>
                </c:pt>
                <c:pt idx="74505">
                  <c:v>1484</c:v>
                </c:pt>
                <c:pt idx="74506">
                  <c:v>1552</c:v>
                </c:pt>
                <c:pt idx="74507">
                  <c:v>1546</c:v>
                </c:pt>
                <c:pt idx="74508">
                  <c:v>1559</c:v>
                </c:pt>
                <c:pt idx="74509">
                  <c:v>1575</c:v>
                </c:pt>
                <c:pt idx="74510">
                  <c:v>1576</c:v>
                </c:pt>
                <c:pt idx="74511">
                  <c:v>1524</c:v>
                </c:pt>
                <c:pt idx="74512">
                  <c:v>1439</c:v>
                </c:pt>
                <c:pt idx="74513">
                  <c:v>1334</c:v>
                </c:pt>
                <c:pt idx="74514">
                  <c:v>1417</c:v>
                </c:pt>
                <c:pt idx="74515">
                  <c:v>1403</c:v>
                </c:pt>
                <c:pt idx="74516">
                  <c:v>1376</c:v>
                </c:pt>
                <c:pt idx="74517">
                  <c:v>1330</c:v>
                </c:pt>
                <c:pt idx="74518">
                  <c:v>1267</c:v>
                </c:pt>
                <c:pt idx="74519">
                  <c:v>1190</c:v>
                </c:pt>
                <c:pt idx="74520">
                  <c:v>1130</c:v>
                </c:pt>
                <c:pt idx="74521">
                  <c:v>1091</c:v>
                </c:pt>
                <c:pt idx="74522">
                  <c:v>1064</c:v>
                </c:pt>
                <c:pt idx="74523">
                  <c:v>1043</c:v>
                </c:pt>
                <c:pt idx="74524">
                  <c:v>1040</c:v>
                </c:pt>
                <c:pt idx="74525">
                  <c:v>1040</c:v>
                </c:pt>
                <c:pt idx="74526">
                  <c:v>1088</c:v>
                </c:pt>
                <c:pt idx="74527">
                  <c:v>1292</c:v>
                </c:pt>
                <c:pt idx="74528">
                  <c:v>1415</c:v>
                </c:pt>
                <c:pt idx="74529">
                  <c:v>1497</c:v>
                </c:pt>
                <c:pt idx="74530">
                  <c:v>1549</c:v>
                </c:pt>
                <c:pt idx="74531">
                  <c:v>1568</c:v>
                </c:pt>
                <c:pt idx="74532">
                  <c:v>1568</c:v>
                </c:pt>
                <c:pt idx="74533">
                  <c:v>1584</c:v>
                </c:pt>
                <c:pt idx="74534">
                  <c:v>1605</c:v>
                </c:pt>
                <c:pt idx="74535">
                  <c:v>1518</c:v>
                </c:pt>
                <c:pt idx="74536">
                  <c:v>1393</c:v>
                </c:pt>
                <c:pt idx="74537">
                  <c:v>1294</c:v>
                </c:pt>
                <c:pt idx="74538">
                  <c:v>1383</c:v>
                </c:pt>
                <c:pt idx="74539">
                  <c:v>1349</c:v>
                </c:pt>
                <c:pt idx="74540">
                  <c:v>1347</c:v>
                </c:pt>
                <c:pt idx="74541">
                  <c:v>1288</c:v>
                </c:pt>
                <c:pt idx="74542">
                  <c:v>1229</c:v>
                </c:pt>
                <c:pt idx="74543">
                  <c:v>1163</c:v>
                </c:pt>
                <c:pt idx="74544">
                  <c:v>1106</c:v>
                </c:pt>
                <c:pt idx="74545">
                  <c:v>1063</c:v>
                </c:pt>
                <c:pt idx="74546">
                  <c:v>1022</c:v>
                </c:pt>
                <c:pt idx="74547">
                  <c:v>1015</c:v>
                </c:pt>
                <c:pt idx="74548">
                  <c:v>1017</c:v>
                </c:pt>
                <c:pt idx="74549">
                  <c:v>1051</c:v>
                </c:pt>
                <c:pt idx="74550">
                  <c:v>1061</c:v>
                </c:pt>
                <c:pt idx="74551">
                  <c:v>1211</c:v>
                </c:pt>
                <c:pt idx="74552">
                  <c:v>1370</c:v>
                </c:pt>
                <c:pt idx="74553">
                  <c:v>1471</c:v>
                </c:pt>
                <c:pt idx="74554">
                  <c:v>1511</c:v>
                </c:pt>
                <c:pt idx="74555">
                  <c:v>1502</c:v>
                </c:pt>
                <c:pt idx="74556">
                  <c:v>1539</c:v>
                </c:pt>
                <c:pt idx="74557">
                  <c:v>1535</c:v>
                </c:pt>
                <c:pt idx="74558">
                  <c:v>1463</c:v>
                </c:pt>
                <c:pt idx="74559">
                  <c:v>1384</c:v>
                </c:pt>
                <c:pt idx="74560">
                  <c:v>1288</c:v>
                </c:pt>
                <c:pt idx="74561">
                  <c:v>1219</c:v>
                </c:pt>
                <c:pt idx="74562">
                  <c:v>1291</c:v>
                </c:pt>
                <c:pt idx="74563">
                  <c:v>1276</c:v>
                </c:pt>
                <c:pt idx="74564">
                  <c:v>1235</c:v>
                </c:pt>
                <c:pt idx="74565">
                  <c:v>1184</c:v>
                </c:pt>
                <c:pt idx="74566">
                  <c:v>1146</c:v>
                </c:pt>
                <c:pt idx="74567">
                  <c:v>1076</c:v>
                </c:pt>
                <c:pt idx="74568">
                  <c:v>1030</c:v>
                </c:pt>
                <c:pt idx="74569">
                  <c:v>994</c:v>
                </c:pt>
                <c:pt idx="74570">
                  <c:v>975</c:v>
                </c:pt>
                <c:pt idx="74571">
                  <c:v>959</c:v>
                </c:pt>
                <c:pt idx="74572">
                  <c:v>955</c:v>
                </c:pt>
                <c:pt idx="74573">
                  <c:v>942</c:v>
                </c:pt>
                <c:pt idx="74574">
                  <c:v>968</c:v>
                </c:pt>
                <c:pt idx="74575">
                  <c:v>1066</c:v>
                </c:pt>
                <c:pt idx="74576">
                  <c:v>1204</c:v>
                </c:pt>
                <c:pt idx="74577">
                  <c:v>1316</c:v>
                </c:pt>
                <c:pt idx="74578">
                  <c:v>1375</c:v>
                </c:pt>
                <c:pt idx="74579">
                  <c:v>1375</c:v>
                </c:pt>
                <c:pt idx="74580">
                  <c:v>1364</c:v>
                </c:pt>
                <c:pt idx="74581">
                  <c:v>1359</c:v>
                </c:pt>
                <c:pt idx="74582">
                  <c:v>1342</c:v>
                </c:pt>
                <c:pt idx="74583">
                  <c:v>1307</c:v>
                </c:pt>
                <c:pt idx="74584">
                  <c:v>1279</c:v>
                </c:pt>
                <c:pt idx="74585">
                  <c:v>1243</c:v>
                </c:pt>
                <c:pt idx="74586">
                  <c:v>1314</c:v>
                </c:pt>
                <c:pt idx="74587">
                  <c:v>1321</c:v>
                </c:pt>
                <c:pt idx="74588">
                  <c:v>1283</c:v>
                </c:pt>
                <c:pt idx="74589">
                  <c:v>1241</c:v>
                </c:pt>
                <c:pt idx="74590">
                  <c:v>1194</c:v>
                </c:pt>
                <c:pt idx="74591">
                  <c:v>1137</c:v>
                </c:pt>
                <c:pt idx="74592">
                  <c:v>1091</c:v>
                </c:pt>
                <c:pt idx="74593">
                  <c:v>1051</c:v>
                </c:pt>
                <c:pt idx="74594">
                  <c:v>1012</c:v>
                </c:pt>
                <c:pt idx="74595">
                  <c:v>1003</c:v>
                </c:pt>
                <c:pt idx="74596">
                  <c:v>996</c:v>
                </c:pt>
                <c:pt idx="74597">
                  <c:v>944</c:v>
                </c:pt>
                <c:pt idx="74598">
                  <c:v>925</c:v>
                </c:pt>
                <c:pt idx="74599">
                  <c:v>987</c:v>
                </c:pt>
                <c:pt idx="74600">
                  <c:v>1055</c:v>
                </c:pt>
                <c:pt idx="74601">
                  <c:v>1114</c:v>
                </c:pt>
                <c:pt idx="74602">
                  <c:v>1192</c:v>
                </c:pt>
                <c:pt idx="74603">
                  <c:v>1205</c:v>
                </c:pt>
                <c:pt idx="74604">
                  <c:v>1224</c:v>
                </c:pt>
                <c:pt idx="74605">
                  <c:v>1216</c:v>
                </c:pt>
                <c:pt idx="74606">
                  <c:v>1243</c:v>
                </c:pt>
                <c:pt idx="74607">
                  <c:v>1225</c:v>
                </c:pt>
                <c:pt idx="74608">
                  <c:v>1219</c:v>
                </c:pt>
                <c:pt idx="74609">
                  <c:v>1182</c:v>
                </c:pt>
                <c:pt idx="74610">
                  <c:v>1262</c:v>
                </c:pt>
                <c:pt idx="74611">
                  <c:v>1287</c:v>
                </c:pt>
                <c:pt idx="74612">
                  <c:v>1273</c:v>
                </c:pt>
                <c:pt idx="74613">
                  <c:v>1265</c:v>
                </c:pt>
                <c:pt idx="74614">
                  <c:v>1224</c:v>
                </c:pt>
                <c:pt idx="74615">
                  <c:v>1154</c:v>
                </c:pt>
                <c:pt idx="74616">
                  <c:v>1096</c:v>
                </c:pt>
                <c:pt idx="74617">
                  <c:v>1067</c:v>
                </c:pt>
                <c:pt idx="74618">
                  <c:v>1037</c:v>
                </c:pt>
                <c:pt idx="74619">
                  <c:v>1018</c:v>
                </c:pt>
                <c:pt idx="74620">
                  <c:v>1020</c:v>
                </c:pt>
                <c:pt idx="74621">
                  <c:v>1034</c:v>
                </c:pt>
                <c:pt idx="74622">
                  <c:v>1076</c:v>
                </c:pt>
                <c:pt idx="74623">
                  <c:v>1258</c:v>
                </c:pt>
                <c:pt idx="74624">
                  <c:v>1425</c:v>
                </c:pt>
                <c:pt idx="74625">
                  <c:v>1523</c:v>
                </c:pt>
                <c:pt idx="74626">
                  <c:v>1559</c:v>
                </c:pt>
                <c:pt idx="74627">
                  <c:v>1575</c:v>
                </c:pt>
                <c:pt idx="74628">
                  <c:v>1589</c:v>
                </c:pt>
                <c:pt idx="74629">
                  <c:v>1621</c:v>
                </c:pt>
                <c:pt idx="74630">
                  <c:v>1604</c:v>
                </c:pt>
                <c:pt idx="74631">
                  <c:v>1528</c:v>
                </c:pt>
                <c:pt idx="74632">
                  <c:v>1446</c:v>
                </c:pt>
                <c:pt idx="74633">
                  <c:v>1330</c:v>
                </c:pt>
                <c:pt idx="74634">
                  <c:v>1404</c:v>
                </c:pt>
                <c:pt idx="74635">
                  <c:v>1407</c:v>
                </c:pt>
                <c:pt idx="74636">
                  <c:v>1375</c:v>
                </c:pt>
                <c:pt idx="74637">
                  <c:v>1332</c:v>
                </c:pt>
                <c:pt idx="74638">
                  <c:v>1250</c:v>
                </c:pt>
                <c:pt idx="74639">
                  <c:v>1165</c:v>
                </c:pt>
                <c:pt idx="74640">
                  <c:v>1118</c:v>
                </c:pt>
                <c:pt idx="74641">
                  <c:v>1087</c:v>
                </c:pt>
                <c:pt idx="74642">
                  <c:v>1060</c:v>
                </c:pt>
                <c:pt idx="74643">
                  <c:v>1035</c:v>
                </c:pt>
                <c:pt idx="74644">
                  <c:v>1033</c:v>
                </c:pt>
                <c:pt idx="74645">
                  <c:v>1050</c:v>
                </c:pt>
                <c:pt idx="74646">
                  <c:v>1092</c:v>
                </c:pt>
                <c:pt idx="74647">
                  <c:v>1264</c:v>
                </c:pt>
                <c:pt idx="74648">
                  <c:v>1390</c:v>
                </c:pt>
                <c:pt idx="74649">
                  <c:v>1449</c:v>
                </c:pt>
                <c:pt idx="74650">
                  <c:v>1471</c:v>
                </c:pt>
                <c:pt idx="74651">
                  <c:v>1477</c:v>
                </c:pt>
                <c:pt idx="74652">
                  <c:v>1509</c:v>
                </c:pt>
                <c:pt idx="74653">
                  <c:v>1518</c:v>
                </c:pt>
                <c:pt idx="74654">
                  <c:v>1488</c:v>
                </c:pt>
                <c:pt idx="74655">
                  <c:v>1444</c:v>
                </c:pt>
                <c:pt idx="74656">
                  <c:v>1322</c:v>
                </c:pt>
                <c:pt idx="74657">
                  <c:v>1244</c:v>
                </c:pt>
                <c:pt idx="74658">
                  <c:v>1321</c:v>
                </c:pt>
                <c:pt idx="74659">
                  <c:v>1294</c:v>
                </c:pt>
                <c:pt idx="74660">
                  <c:v>1260</c:v>
                </c:pt>
                <c:pt idx="74661">
                  <c:v>1212</c:v>
                </c:pt>
                <c:pt idx="74662">
                  <c:v>1150</c:v>
                </c:pt>
                <c:pt idx="74663">
                  <c:v>1092</c:v>
                </c:pt>
                <c:pt idx="74664">
                  <c:v>1044</c:v>
                </c:pt>
                <c:pt idx="74665">
                  <c:v>1014</c:v>
                </c:pt>
                <c:pt idx="74666">
                  <c:v>991</c:v>
                </c:pt>
                <c:pt idx="74667">
                  <c:v>975</c:v>
                </c:pt>
                <c:pt idx="74668">
                  <c:v>981</c:v>
                </c:pt>
                <c:pt idx="74669">
                  <c:v>1023</c:v>
                </c:pt>
                <c:pt idx="74670">
                  <c:v>1033</c:v>
                </c:pt>
                <c:pt idx="74671">
                  <c:v>1196</c:v>
                </c:pt>
                <c:pt idx="74672">
                  <c:v>1328</c:v>
                </c:pt>
                <c:pt idx="74673">
                  <c:v>1420</c:v>
                </c:pt>
                <c:pt idx="74674">
                  <c:v>1452</c:v>
                </c:pt>
                <c:pt idx="74675">
                  <c:v>1490</c:v>
                </c:pt>
                <c:pt idx="74676">
                  <c:v>1496</c:v>
                </c:pt>
                <c:pt idx="74677">
                  <c:v>1531</c:v>
                </c:pt>
                <c:pt idx="74678">
                  <c:v>1518</c:v>
                </c:pt>
                <c:pt idx="74679">
                  <c:v>1468</c:v>
                </c:pt>
                <c:pt idx="74680">
                  <c:v>1391</c:v>
                </c:pt>
                <c:pt idx="74681">
                  <c:v>1289</c:v>
                </c:pt>
                <c:pt idx="74682">
                  <c:v>1360</c:v>
                </c:pt>
                <c:pt idx="74683">
                  <c:v>1364</c:v>
                </c:pt>
                <c:pt idx="74684">
                  <c:v>1319</c:v>
                </c:pt>
                <c:pt idx="74685">
                  <c:v>1283</c:v>
                </c:pt>
                <c:pt idx="74686">
                  <c:v>1206</c:v>
                </c:pt>
                <c:pt idx="74687">
                  <c:v>1142</c:v>
                </c:pt>
                <c:pt idx="74688">
                  <c:v>1098</c:v>
                </c:pt>
                <c:pt idx="74689">
                  <c:v>1056</c:v>
                </c:pt>
                <c:pt idx="74690">
                  <c:v>1030</c:v>
                </c:pt>
                <c:pt idx="74691">
                  <c:v>1011</c:v>
                </c:pt>
                <c:pt idx="74692">
                  <c:v>1017</c:v>
                </c:pt>
                <c:pt idx="74693">
                  <c:v>1015</c:v>
                </c:pt>
                <c:pt idx="74694">
                  <c:v>1055</c:v>
                </c:pt>
                <c:pt idx="74695">
                  <c:v>1279</c:v>
                </c:pt>
                <c:pt idx="74696">
                  <c:v>1392</c:v>
                </c:pt>
                <c:pt idx="74697">
                  <c:v>1494</c:v>
                </c:pt>
                <c:pt idx="74698">
                  <c:v>1529</c:v>
                </c:pt>
                <c:pt idx="74699">
                  <c:v>1551</c:v>
                </c:pt>
                <c:pt idx="74700">
                  <c:v>1542</c:v>
                </c:pt>
                <c:pt idx="74701">
                  <c:v>1585</c:v>
                </c:pt>
                <c:pt idx="74702">
                  <c:v>1544</c:v>
                </c:pt>
                <c:pt idx="74703">
                  <c:v>1501</c:v>
                </c:pt>
                <c:pt idx="74704">
                  <c:v>1443</c:v>
                </c:pt>
                <c:pt idx="74705">
                  <c:v>1341</c:v>
                </c:pt>
                <c:pt idx="74706">
                  <c:v>1389</c:v>
                </c:pt>
                <c:pt idx="74707">
                  <c:v>1412</c:v>
                </c:pt>
                <c:pt idx="74708">
                  <c:v>1379</c:v>
                </c:pt>
                <c:pt idx="74709">
                  <c:v>1328</c:v>
                </c:pt>
                <c:pt idx="74710">
                  <c:v>1237</c:v>
                </c:pt>
                <c:pt idx="74711">
                  <c:v>1169</c:v>
                </c:pt>
                <c:pt idx="74712">
                  <c:v>1124</c:v>
                </c:pt>
                <c:pt idx="74713">
                  <c:v>1087</c:v>
                </c:pt>
                <c:pt idx="74714">
                  <c:v>1067</c:v>
                </c:pt>
                <c:pt idx="74715">
                  <c:v>1037</c:v>
                </c:pt>
                <c:pt idx="74716">
                  <c:v>1047</c:v>
                </c:pt>
                <c:pt idx="74717">
                  <c:v>1026</c:v>
                </c:pt>
                <c:pt idx="74718">
                  <c:v>1080</c:v>
                </c:pt>
                <c:pt idx="74719">
                  <c:v>1263</c:v>
                </c:pt>
                <c:pt idx="74720">
                  <c:v>1405</c:v>
                </c:pt>
                <c:pt idx="74721">
                  <c:v>1485</c:v>
                </c:pt>
                <c:pt idx="74722">
                  <c:v>1531</c:v>
                </c:pt>
                <c:pt idx="74723">
                  <c:v>1542</c:v>
                </c:pt>
                <c:pt idx="74724">
                  <c:v>1553</c:v>
                </c:pt>
                <c:pt idx="74725">
                  <c:v>1547</c:v>
                </c:pt>
                <c:pt idx="74726">
                  <c:v>1544</c:v>
                </c:pt>
                <c:pt idx="74727">
                  <c:v>1478</c:v>
                </c:pt>
                <c:pt idx="74728">
                  <c:v>1381</c:v>
                </c:pt>
                <c:pt idx="74729">
                  <c:v>1305</c:v>
                </c:pt>
                <c:pt idx="74730">
                  <c:v>1374</c:v>
                </c:pt>
                <c:pt idx="74731">
                  <c:v>1375</c:v>
                </c:pt>
                <c:pt idx="74732">
                  <c:v>1318</c:v>
                </c:pt>
                <c:pt idx="74733">
                  <c:v>1275</c:v>
                </c:pt>
                <c:pt idx="74734">
                  <c:v>1241</c:v>
                </c:pt>
                <c:pt idx="74735">
                  <c:v>1199</c:v>
                </c:pt>
                <c:pt idx="74736">
                  <c:v>1165</c:v>
                </c:pt>
                <c:pt idx="74737">
                  <c:v>1130</c:v>
                </c:pt>
                <c:pt idx="74738">
                  <c:v>1106</c:v>
                </c:pt>
                <c:pt idx="74739">
                  <c:v>1068</c:v>
                </c:pt>
                <c:pt idx="74740">
                  <c:v>1074</c:v>
                </c:pt>
                <c:pt idx="74741">
                  <c:v>1087</c:v>
                </c:pt>
                <c:pt idx="74742">
                  <c:v>1054</c:v>
                </c:pt>
                <c:pt idx="74743">
                  <c:v>1136</c:v>
                </c:pt>
                <c:pt idx="74744">
                  <c:v>1279</c:v>
                </c:pt>
                <c:pt idx="74745">
                  <c:v>1355</c:v>
                </c:pt>
                <c:pt idx="74746">
                  <c:v>1371</c:v>
                </c:pt>
                <c:pt idx="74747">
                  <c:v>1381</c:v>
                </c:pt>
                <c:pt idx="74748">
                  <c:v>1362</c:v>
                </c:pt>
                <c:pt idx="74749">
                  <c:v>1353</c:v>
                </c:pt>
                <c:pt idx="74750">
                  <c:v>1363</c:v>
                </c:pt>
                <c:pt idx="74751">
                  <c:v>1319</c:v>
                </c:pt>
                <c:pt idx="74752">
                  <c:v>1284</c:v>
                </c:pt>
                <c:pt idx="74753">
                  <c:v>1261</c:v>
                </c:pt>
                <c:pt idx="74754">
                  <c:v>1358</c:v>
                </c:pt>
                <c:pt idx="74755">
                  <c:v>1321</c:v>
                </c:pt>
                <c:pt idx="74756">
                  <c:v>1287</c:v>
                </c:pt>
                <c:pt idx="74757">
                  <c:v>1265</c:v>
                </c:pt>
                <c:pt idx="74758">
                  <c:v>1222</c:v>
                </c:pt>
                <c:pt idx="74759">
                  <c:v>1168</c:v>
                </c:pt>
                <c:pt idx="74760">
                  <c:v>1116</c:v>
                </c:pt>
                <c:pt idx="74761">
                  <c:v>1069</c:v>
                </c:pt>
                <c:pt idx="74762">
                  <c:v>1052</c:v>
                </c:pt>
                <c:pt idx="74763">
                  <c:v>1038</c:v>
                </c:pt>
                <c:pt idx="74764">
                  <c:v>1029</c:v>
                </c:pt>
                <c:pt idx="74765">
                  <c:v>997</c:v>
                </c:pt>
                <c:pt idx="74766">
                  <c:v>981</c:v>
                </c:pt>
                <c:pt idx="74767">
                  <c:v>1051</c:v>
                </c:pt>
                <c:pt idx="74768">
                  <c:v>1117</c:v>
                </c:pt>
                <c:pt idx="74769">
                  <c:v>1200</c:v>
                </c:pt>
                <c:pt idx="74770">
                  <c:v>1289</c:v>
                </c:pt>
                <c:pt idx="74771">
                  <c:v>1306</c:v>
                </c:pt>
                <c:pt idx="74772">
                  <c:v>1220</c:v>
                </c:pt>
                <c:pt idx="74773">
                  <c:v>1269</c:v>
                </c:pt>
                <c:pt idx="74774">
                  <c:v>1182</c:v>
                </c:pt>
                <c:pt idx="74775">
                  <c:v>1154</c:v>
                </c:pt>
                <c:pt idx="74776">
                  <c:v>1121</c:v>
                </c:pt>
                <c:pt idx="74777">
                  <c:v>1123</c:v>
                </c:pt>
                <c:pt idx="74778">
                  <c:v>1241</c:v>
                </c:pt>
                <c:pt idx="74779">
                  <c:v>1266</c:v>
                </c:pt>
                <c:pt idx="74780">
                  <c:v>1265</c:v>
                </c:pt>
                <c:pt idx="74781">
                  <c:v>1229</c:v>
                </c:pt>
                <c:pt idx="74782">
                  <c:v>1195</c:v>
                </c:pt>
                <c:pt idx="74783">
                  <c:v>1135</c:v>
                </c:pt>
                <c:pt idx="74784">
                  <c:v>1093</c:v>
                </c:pt>
                <c:pt idx="74785">
                  <c:v>1035</c:v>
                </c:pt>
                <c:pt idx="74786">
                  <c:v>1027</c:v>
                </c:pt>
                <c:pt idx="74787">
                  <c:v>1015</c:v>
                </c:pt>
                <c:pt idx="74788">
                  <c:v>1013</c:v>
                </c:pt>
                <c:pt idx="74789">
                  <c:v>1062</c:v>
                </c:pt>
                <c:pt idx="74790">
                  <c:v>1069</c:v>
                </c:pt>
                <c:pt idx="74791">
                  <c:v>1260</c:v>
                </c:pt>
                <c:pt idx="74792">
                  <c:v>1370</c:v>
                </c:pt>
                <c:pt idx="74793">
                  <c:v>1431</c:v>
                </c:pt>
                <c:pt idx="74794">
                  <c:v>1481</c:v>
                </c:pt>
                <c:pt idx="74795">
                  <c:v>1506</c:v>
                </c:pt>
                <c:pt idx="74796">
                  <c:v>1503</c:v>
                </c:pt>
                <c:pt idx="74797">
                  <c:v>1510</c:v>
                </c:pt>
                <c:pt idx="74798">
                  <c:v>1500</c:v>
                </c:pt>
                <c:pt idx="74799">
                  <c:v>1458</c:v>
                </c:pt>
                <c:pt idx="74800">
                  <c:v>1359</c:v>
                </c:pt>
                <c:pt idx="74801">
                  <c:v>1271</c:v>
                </c:pt>
                <c:pt idx="74802">
                  <c:v>1331</c:v>
                </c:pt>
                <c:pt idx="74803">
                  <c:v>1312</c:v>
                </c:pt>
                <c:pt idx="74804">
                  <c:v>1289</c:v>
                </c:pt>
                <c:pt idx="74805">
                  <c:v>1236</c:v>
                </c:pt>
                <c:pt idx="74806">
                  <c:v>1176</c:v>
                </c:pt>
                <c:pt idx="74807">
                  <c:v>1100</c:v>
                </c:pt>
                <c:pt idx="74808">
                  <c:v>1047</c:v>
                </c:pt>
                <c:pt idx="74809">
                  <c:v>1021</c:v>
                </c:pt>
                <c:pt idx="74810">
                  <c:v>1000</c:v>
                </c:pt>
                <c:pt idx="74811">
                  <c:v>986</c:v>
                </c:pt>
                <c:pt idx="74812">
                  <c:v>1000</c:v>
                </c:pt>
                <c:pt idx="74813">
                  <c:v>1025</c:v>
                </c:pt>
                <c:pt idx="74814">
                  <c:v>1035</c:v>
                </c:pt>
                <c:pt idx="74815">
                  <c:v>1207</c:v>
                </c:pt>
                <c:pt idx="74816">
                  <c:v>1349</c:v>
                </c:pt>
                <c:pt idx="74817">
                  <c:v>1441</c:v>
                </c:pt>
                <c:pt idx="74818">
                  <c:v>1501</c:v>
                </c:pt>
                <c:pt idx="74819">
                  <c:v>1542</c:v>
                </c:pt>
                <c:pt idx="74820">
                  <c:v>1530</c:v>
                </c:pt>
                <c:pt idx="74821">
                  <c:v>1548</c:v>
                </c:pt>
                <c:pt idx="74822">
                  <c:v>1508</c:v>
                </c:pt>
                <c:pt idx="74823">
                  <c:v>1440</c:v>
                </c:pt>
                <c:pt idx="74824">
                  <c:v>1372</c:v>
                </c:pt>
                <c:pt idx="74825">
                  <c:v>1296</c:v>
                </c:pt>
                <c:pt idx="74826">
                  <c:v>1360</c:v>
                </c:pt>
                <c:pt idx="74827">
                  <c:v>1363</c:v>
                </c:pt>
                <c:pt idx="74828">
                  <c:v>1343</c:v>
                </c:pt>
                <c:pt idx="74829">
                  <c:v>1310</c:v>
                </c:pt>
                <c:pt idx="74830">
                  <c:v>1225</c:v>
                </c:pt>
                <c:pt idx="74831">
                  <c:v>1147</c:v>
                </c:pt>
                <c:pt idx="74832">
                  <c:v>1094</c:v>
                </c:pt>
                <c:pt idx="74833">
                  <c:v>1059</c:v>
                </c:pt>
                <c:pt idx="74834">
                  <c:v>1041</c:v>
                </c:pt>
                <c:pt idx="74835">
                  <c:v>1016</c:v>
                </c:pt>
                <c:pt idx="74836">
                  <c:v>1026</c:v>
                </c:pt>
                <c:pt idx="74837">
                  <c:v>1045</c:v>
                </c:pt>
                <c:pt idx="74838">
                  <c:v>1069</c:v>
                </c:pt>
                <c:pt idx="74839">
                  <c:v>1279</c:v>
                </c:pt>
                <c:pt idx="74840">
                  <c:v>1408</c:v>
                </c:pt>
                <c:pt idx="74841">
                  <c:v>1505</c:v>
                </c:pt>
                <c:pt idx="74842">
                  <c:v>1550</c:v>
                </c:pt>
                <c:pt idx="74843">
                  <c:v>1553</c:v>
                </c:pt>
                <c:pt idx="74844">
                  <c:v>1572</c:v>
                </c:pt>
                <c:pt idx="74845">
                  <c:v>1600</c:v>
                </c:pt>
                <c:pt idx="74846">
                  <c:v>1570</c:v>
                </c:pt>
                <c:pt idx="74847">
                  <c:v>1542</c:v>
                </c:pt>
                <c:pt idx="74848">
                  <c:v>1452</c:v>
                </c:pt>
                <c:pt idx="74849">
                  <c:v>1339</c:v>
                </c:pt>
                <c:pt idx="74850">
                  <c:v>1409</c:v>
                </c:pt>
                <c:pt idx="74851">
                  <c:v>1431</c:v>
                </c:pt>
                <c:pt idx="74852">
                  <c:v>1382</c:v>
                </c:pt>
                <c:pt idx="74853">
                  <c:v>1337</c:v>
                </c:pt>
                <c:pt idx="74854">
                  <c:v>1282</c:v>
                </c:pt>
                <c:pt idx="74855">
                  <c:v>1213</c:v>
                </c:pt>
                <c:pt idx="74856">
                  <c:v>1157</c:v>
                </c:pt>
                <c:pt idx="74857">
                  <c:v>1117</c:v>
                </c:pt>
                <c:pt idx="74858">
                  <c:v>1083</c:v>
                </c:pt>
                <c:pt idx="74859">
                  <c:v>1052</c:v>
                </c:pt>
                <c:pt idx="74860">
                  <c:v>1049</c:v>
                </c:pt>
                <c:pt idx="74861">
                  <c:v>1055</c:v>
                </c:pt>
                <c:pt idx="74862">
                  <c:v>1079</c:v>
                </c:pt>
                <c:pt idx="74863">
                  <c:v>1286</c:v>
                </c:pt>
                <c:pt idx="74864">
                  <c:v>1426</c:v>
                </c:pt>
                <c:pt idx="74865">
                  <c:v>1503</c:v>
                </c:pt>
                <c:pt idx="74866">
                  <c:v>1557</c:v>
                </c:pt>
                <c:pt idx="74867">
                  <c:v>1592</c:v>
                </c:pt>
                <c:pt idx="74868">
                  <c:v>1606</c:v>
                </c:pt>
                <c:pt idx="74869">
                  <c:v>1612</c:v>
                </c:pt>
                <c:pt idx="74870">
                  <c:v>1597</c:v>
                </c:pt>
                <c:pt idx="74871">
                  <c:v>1548</c:v>
                </c:pt>
                <c:pt idx="74872">
                  <c:v>1444</c:v>
                </c:pt>
                <c:pt idx="74873">
                  <c:v>1368</c:v>
                </c:pt>
                <c:pt idx="74874">
                  <c:v>1436</c:v>
                </c:pt>
                <c:pt idx="74875">
                  <c:v>1426</c:v>
                </c:pt>
                <c:pt idx="74876">
                  <c:v>1406</c:v>
                </c:pt>
                <c:pt idx="74877">
                  <c:v>1359</c:v>
                </c:pt>
                <c:pt idx="74878">
                  <c:v>1303</c:v>
                </c:pt>
                <c:pt idx="74879">
                  <c:v>1209</c:v>
                </c:pt>
                <c:pt idx="74880">
                  <c:v>1160</c:v>
                </c:pt>
                <c:pt idx="74881">
                  <c:v>1110</c:v>
                </c:pt>
                <c:pt idx="74882">
                  <c:v>1084</c:v>
                </c:pt>
                <c:pt idx="74883">
                  <c:v>1061</c:v>
                </c:pt>
                <c:pt idx="74884">
                  <c:v>1064</c:v>
                </c:pt>
                <c:pt idx="74885">
                  <c:v>1066</c:v>
                </c:pt>
                <c:pt idx="74886">
                  <c:v>1109</c:v>
                </c:pt>
                <c:pt idx="74887">
                  <c:v>1327</c:v>
                </c:pt>
                <c:pt idx="74888">
                  <c:v>1450</c:v>
                </c:pt>
                <c:pt idx="74889">
                  <c:v>1536</c:v>
                </c:pt>
                <c:pt idx="74890">
                  <c:v>1580</c:v>
                </c:pt>
                <c:pt idx="74891">
                  <c:v>1604</c:v>
                </c:pt>
                <c:pt idx="74892">
                  <c:v>1598</c:v>
                </c:pt>
                <c:pt idx="74893">
                  <c:v>1631</c:v>
                </c:pt>
                <c:pt idx="74894">
                  <c:v>1624</c:v>
                </c:pt>
                <c:pt idx="74895">
                  <c:v>1528</c:v>
                </c:pt>
                <c:pt idx="74896">
                  <c:v>1421</c:v>
                </c:pt>
                <c:pt idx="74897">
                  <c:v>1357</c:v>
                </c:pt>
                <c:pt idx="74898">
                  <c:v>1395</c:v>
                </c:pt>
                <c:pt idx="74899">
                  <c:v>1384</c:v>
                </c:pt>
                <c:pt idx="74900">
                  <c:v>1344</c:v>
                </c:pt>
                <c:pt idx="74901">
                  <c:v>1296</c:v>
                </c:pt>
                <c:pt idx="74902">
                  <c:v>1229</c:v>
                </c:pt>
                <c:pt idx="74903">
                  <c:v>1159</c:v>
                </c:pt>
                <c:pt idx="74904">
                  <c:v>1106</c:v>
                </c:pt>
                <c:pt idx="74905">
                  <c:v>1048</c:v>
                </c:pt>
                <c:pt idx="74906">
                  <c:v>1019</c:v>
                </c:pt>
                <c:pt idx="74907">
                  <c:v>1004</c:v>
                </c:pt>
                <c:pt idx="74908">
                  <c:v>1017</c:v>
                </c:pt>
                <c:pt idx="74909">
                  <c:v>1020</c:v>
                </c:pt>
                <c:pt idx="74910">
                  <c:v>1010</c:v>
                </c:pt>
                <c:pt idx="74911">
                  <c:v>1122</c:v>
                </c:pt>
                <c:pt idx="74912">
                  <c:v>1243</c:v>
                </c:pt>
                <c:pt idx="74913">
                  <c:v>1343</c:v>
                </c:pt>
                <c:pt idx="74914">
                  <c:v>1395</c:v>
                </c:pt>
                <c:pt idx="74915">
                  <c:v>1397</c:v>
                </c:pt>
                <c:pt idx="74916">
                  <c:v>1386</c:v>
                </c:pt>
                <c:pt idx="74917">
                  <c:v>1374</c:v>
                </c:pt>
                <c:pt idx="74918">
                  <c:v>1370</c:v>
                </c:pt>
                <c:pt idx="74919">
                  <c:v>1305</c:v>
                </c:pt>
                <c:pt idx="74920">
                  <c:v>1251</c:v>
                </c:pt>
                <c:pt idx="74921">
                  <c:v>1230</c:v>
                </c:pt>
                <c:pt idx="74922">
                  <c:v>1305</c:v>
                </c:pt>
                <c:pt idx="74923">
                  <c:v>1303</c:v>
                </c:pt>
                <c:pt idx="74924">
                  <c:v>1262</c:v>
                </c:pt>
                <c:pt idx="74925">
                  <c:v>1225</c:v>
                </c:pt>
                <c:pt idx="74926">
                  <c:v>1196</c:v>
                </c:pt>
                <c:pt idx="74927">
                  <c:v>1156</c:v>
                </c:pt>
                <c:pt idx="74928">
                  <c:v>1113</c:v>
                </c:pt>
                <c:pt idx="74929">
                  <c:v>1073</c:v>
                </c:pt>
                <c:pt idx="74930">
                  <c:v>1035</c:v>
                </c:pt>
                <c:pt idx="74931">
                  <c:v>1007</c:v>
                </c:pt>
                <c:pt idx="74932">
                  <c:v>1009</c:v>
                </c:pt>
                <c:pt idx="74933">
                  <c:v>986</c:v>
                </c:pt>
                <c:pt idx="74934">
                  <c:v>937</c:v>
                </c:pt>
                <c:pt idx="74935">
                  <c:v>983</c:v>
                </c:pt>
                <c:pt idx="74936">
                  <c:v>1028</c:v>
                </c:pt>
                <c:pt idx="74937">
                  <c:v>1078</c:v>
                </c:pt>
                <c:pt idx="74938">
                  <c:v>1157</c:v>
                </c:pt>
                <c:pt idx="74939">
                  <c:v>1181</c:v>
                </c:pt>
                <c:pt idx="74940">
                  <c:v>1211</c:v>
                </c:pt>
                <c:pt idx="74941">
                  <c:v>1218</c:v>
                </c:pt>
                <c:pt idx="74942">
                  <c:v>1212</c:v>
                </c:pt>
                <c:pt idx="74943">
                  <c:v>1163</c:v>
                </c:pt>
                <c:pt idx="74944">
                  <c:v>1145</c:v>
                </c:pt>
                <c:pt idx="74945">
                  <c:v>1139</c:v>
                </c:pt>
                <c:pt idx="74946">
                  <c:v>1191</c:v>
                </c:pt>
                <c:pt idx="74947">
                  <c:v>1195</c:v>
                </c:pt>
                <c:pt idx="74948">
                  <c:v>1196</c:v>
                </c:pt>
                <c:pt idx="74949">
                  <c:v>1160</c:v>
                </c:pt>
                <c:pt idx="74950">
                  <c:v>1104</c:v>
                </c:pt>
                <c:pt idx="74951">
                  <c:v>1045</c:v>
                </c:pt>
                <c:pt idx="74952">
                  <c:v>1013</c:v>
                </c:pt>
                <c:pt idx="74953">
                  <c:v>996</c:v>
                </c:pt>
                <c:pt idx="74954">
                  <c:v>962</c:v>
                </c:pt>
                <c:pt idx="74955">
                  <c:v>953</c:v>
                </c:pt>
                <c:pt idx="74956">
                  <c:v>964</c:v>
                </c:pt>
                <c:pt idx="74957">
                  <c:v>1015</c:v>
                </c:pt>
                <c:pt idx="74958">
                  <c:v>1044</c:v>
                </c:pt>
                <c:pt idx="74959">
                  <c:v>1230</c:v>
                </c:pt>
                <c:pt idx="74960">
                  <c:v>1347</c:v>
                </c:pt>
                <c:pt idx="74961">
                  <c:v>1402</c:v>
                </c:pt>
                <c:pt idx="74962">
                  <c:v>1428</c:v>
                </c:pt>
                <c:pt idx="74963">
                  <c:v>1414</c:v>
                </c:pt>
                <c:pt idx="74964">
                  <c:v>1389</c:v>
                </c:pt>
                <c:pt idx="74965">
                  <c:v>1409</c:v>
                </c:pt>
                <c:pt idx="74966">
                  <c:v>1412</c:v>
                </c:pt>
                <c:pt idx="74967">
                  <c:v>1376</c:v>
                </c:pt>
                <c:pt idx="74968">
                  <c:v>1306</c:v>
                </c:pt>
                <c:pt idx="74969">
                  <c:v>1220</c:v>
                </c:pt>
                <c:pt idx="74970">
                  <c:v>1299</c:v>
                </c:pt>
                <c:pt idx="74971">
                  <c:v>1293</c:v>
                </c:pt>
                <c:pt idx="74972">
                  <c:v>1259</c:v>
                </c:pt>
                <c:pt idx="74973">
                  <c:v>1207</c:v>
                </c:pt>
                <c:pt idx="74974">
                  <c:v>1164</c:v>
                </c:pt>
                <c:pt idx="74975">
                  <c:v>1087</c:v>
                </c:pt>
                <c:pt idx="74976">
                  <c:v>1045</c:v>
                </c:pt>
                <c:pt idx="74977">
                  <c:v>1026</c:v>
                </c:pt>
                <c:pt idx="74978">
                  <c:v>1008</c:v>
                </c:pt>
                <c:pt idx="74979">
                  <c:v>985</c:v>
                </c:pt>
                <c:pt idx="74980">
                  <c:v>997</c:v>
                </c:pt>
                <c:pt idx="74981">
                  <c:v>1037</c:v>
                </c:pt>
                <c:pt idx="74982">
                  <c:v>1053</c:v>
                </c:pt>
                <c:pt idx="74983">
                  <c:v>1231</c:v>
                </c:pt>
                <c:pt idx="74984">
                  <c:v>1344</c:v>
                </c:pt>
                <c:pt idx="74985">
                  <c:v>1437</c:v>
                </c:pt>
                <c:pt idx="74986">
                  <c:v>1503</c:v>
                </c:pt>
                <c:pt idx="74987">
                  <c:v>1501</c:v>
                </c:pt>
                <c:pt idx="74988">
                  <c:v>1519</c:v>
                </c:pt>
                <c:pt idx="74989">
                  <c:v>1533</c:v>
                </c:pt>
                <c:pt idx="74990">
                  <c:v>1509</c:v>
                </c:pt>
                <c:pt idx="74991">
                  <c:v>1450</c:v>
                </c:pt>
                <c:pt idx="74992">
                  <c:v>1367</c:v>
                </c:pt>
                <c:pt idx="74993">
                  <c:v>1299</c:v>
                </c:pt>
                <c:pt idx="74994">
                  <c:v>1366</c:v>
                </c:pt>
                <c:pt idx="74995">
                  <c:v>1365</c:v>
                </c:pt>
                <c:pt idx="74996">
                  <c:v>1317</c:v>
                </c:pt>
                <c:pt idx="74997">
                  <c:v>1282</c:v>
                </c:pt>
                <c:pt idx="74998">
                  <c:v>1213</c:v>
                </c:pt>
                <c:pt idx="74999">
                  <c:v>1152</c:v>
                </c:pt>
                <c:pt idx="75000">
                  <c:v>1096</c:v>
                </c:pt>
                <c:pt idx="75001">
                  <c:v>1033</c:v>
                </c:pt>
                <c:pt idx="75002">
                  <c:v>1006</c:v>
                </c:pt>
                <c:pt idx="75003">
                  <c:v>990</c:v>
                </c:pt>
                <c:pt idx="75004">
                  <c:v>985</c:v>
                </c:pt>
                <c:pt idx="75005">
                  <c:v>1027</c:v>
                </c:pt>
                <c:pt idx="75006">
                  <c:v>1051</c:v>
                </c:pt>
                <c:pt idx="75007">
                  <c:v>1236</c:v>
                </c:pt>
                <c:pt idx="75008">
                  <c:v>1382</c:v>
                </c:pt>
                <c:pt idx="75009">
                  <c:v>1473</c:v>
                </c:pt>
                <c:pt idx="75010">
                  <c:v>1488</c:v>
                </c:pt>
                <c:pt idx="75011">
                  <c:v>1469</c:v>
                </c:pt>
                <c:pt idx="75012">
                  <c:v>1431</c:v>
                </c:pt>
                <c:pt idx="75013">
                  <c:v>1425</c:v>
                </c:pt>
                <c:pt idx="75014">
                  <c:v>1420</c:v>
                </c:pt>
                <c:pt idx="75015">
                  <c:v>1375</c:v>
                </c:pt>
                <c:pt idx="75016">
                  <c:v>1290</c:v>
                </c:pt>
                <c:pt idx="75017">
                  <c:v>1216</c:v>
                </c:pt>
                <c:pt idx="75018">
                  <c:v>1289</c:v>
                </c:pt>
                <c:pt idx="75019">
                  <c:v>1271</c:v>
                </c:pt>
                <c:pt idx="75020">
                  <c:v>1231</c:v>
                </c:pt>
                <c:pt idx="75021">
                  <c:v>1168</c:v>
                </c:pt>
                <c:pt idx="75022">
                  <c:v>1101</c:v>
                </c:pt>
                <c:pt idx="75023">
                  <c:v>1045</c:v>
                </c:pt>
                <c:pt idx="75024">
                  <c:v>1002</c:v>
                </c:pt>
                <c:pt idx="75025">
                  <c:v>953</c:v>
                </c:pt>
                <c:pt idx="75026">
                  <c:v>932</c:v>
                </c:pt>
                <c:pt idx="75027">
                  <c:v>924</c:v>
                </c:pt>
                <c:pt idx="75028">
                  <c:v>939</c:v>
                </c:pt>
                <c:pt idx="75029">
                  <c:v>983</c:v>
                </c:pt>
                <c:pt idx="75030">
                  <c:v>1018</c:v>
                </c:pt>
                <c:pt idx="75031">
                  <c:v>1185</c:v>
                </c:pt>
                <c:pt idx="75032">
                  <c:v>1303</c:v>
                </c:pt>
                <c:pt idx="75033">
                  <c:v>1366</c:v>
                </c:pt>
                <c:pt idx="75034">
                  <c:v>1424</c:v>
                </c:pt>
                <c:pt idx="75035">
                  <c:v>1468</c:v>
                </c:pt>
                <c:pt idx="75036">
                  <c:v>1471</c:v>
                </c:pt>
                <c:pt idx="75037">
                  <c:v>1432</c:v>
                </c:pt>
                <c:pt idx="75038">
                  <c:v>1421</c:v>
                </c:pt>
                <c:pt idx="75039">
                  <c:v>1364</c:v>
                </c:pt>
                <c:pt idx="75040">
                  <c:v>1285</c:v>
                </c:pt>
                <c:pt idx="75041">
                  <c:v>1228</c:v>
                </c:pt>
                <c:pt idx="75042">
                  <c:v>1255</c:v>
                </c:pt>
                <c:pt idx="75043">
                  <c:v>1231</c:v>
                </c:pt>
                <c:pt idx="75044">
                  <c:v>1194</c:v>
                </c:pt>
                <c:pt idx="75045">
                  <c:v>1142</c:v>
                </c:pt>
                <c:pt idx="75046">
                  <c:v>1090</c:v>
                </c:pt>
                <c:pt idx="75047">
                  <c:v>1035</c:v>
                </c:pt>
                <c:pt idx="75048">
                  <c:v>986</c:v>
                </c:pt>
                <c:pt idx="75049">
                  <c:v>961</c:v>
                </c:pt>
                <c:pt idx="75050">
                  <c:v>944</c:v>
                </c:pt>
                <c:pt idx="75051">
                  <c:v>924</c:v>
                </c:pt>
                <c:pt idx="75052">
                  <c:v>935</c:v>
                </c:pt>
                <c:pt idx="75053">
                  <c:v>984</c:v>
                </c:pt>
                <c:pt idx="75054">
                  <c:v>981</c:v>
                </c:pt>
                <c:pt idx="75055">
                  <c:v>1165</c:v>
                </c:pt>
                <c:pt idx="75056">
                  <c:v>1254</c:v>
                </c:pt>
                <c:pt idx="75057">
                  <c:v>1350</c:v>
                </c:pt>
                <c:pt idx="75058">
                  <c:v>1391</c:v>
                </c:pt>
                <c:pt idx="75059">
                  <c:v>1427</c:v>
                </c:pt>
                <c:pt idx="75060">
                  <c:v>1460</c:v>
                </c:pt>
                <c:pt idx="75061">
                  <c:v>1461</c:v>
                </c:pt>
                <c:pt idx="75062">
                  <c:v>1451</c:v>
                </c:pt>
                <c:pt idx="75063">
                  <c:v>1401</c:v>
                </c:pt>
                <c:pt idx="75064">
                  <c:v>1326</c:v>
                </c:pt>
                <c:pt idx="75065">
                  <c:v>1239</c:v>
                </c:pt>
                <c:pt idx="75066">
                  <c:v>1309</c:v>
                </c:pt>
                <c:pt idx="75067">
                  <c:v>1297</c:v>
                </c:pt>
                <c:pt idx="75068">
                  <c:v>1259</c:v>
                </c:pt>
                <c:pt idx="75069">
                  <c:v>1203</c:v>
                </c:pt>
                <c:pt idx="75070">
                  <c:v>1162</c:v>
                </c:pt>
                <c:pt idx="75071">
                  <c:v>1101</c:v>
                </c:pt>
                <c:pt idx="75072">
                  <c:v>1079</c:v>
                </c:pt>
                <c:pt idx="75073">
                  <c:v>1036</c:v>
                </c:pt>
                <c:pt idx="75074">
                  <c:v>1017</c:v>
                </c:pt>
                <c:pt idx="75075">
                  <c:v>998</c:v>
                </c:pt>
                <c:pt idx="75076">
                  <c:v>989</c:v>
                </c:pt>
                <c:pt idx="75077">
                  <c:v>999</c:v>
                </c:pt>
                <c:pt idx="75078">
                  <c:v>975</c:v>
                </c:pt>
                <c:pt idx="75079">
                  <c:v>1059</c:v>
                </c:pt>
                <c:pt idx="75080">
                  <c:v>1188</c:v>
                </c:pt>
                <c:pt idx="75081">
                  <c:v>1301</c:v>
                </c:pt>
                <c:pt idx="75082">
                  <c:v>1353</c:v>
                </c:pt>
                <c:pt idx="75083">
                  <c:v>1367</c:v>
                </c:pt>
                <c:pt idx="75084">
                  <c:v>1319</c:v>
                </c:pt>
                <c:pt idx="75085">
                  <c:v>1330</c:v>
                </c:pt>
                <c:pt idx="75086">
                  <c:v>1277</c:v>
                </c:pt>
                <c:pt idx="75087">
                  <c:v>1233</c:v>
                </c:pt>
                <c:pt idx="75088">
                  <c:v>1182</c:v>
                </c:pt>
                <c:pt idx="75089">
                  <c:v>1166</c:v>
                </c:pt>
                <c:pt idx="75090">
                  <c:v>1252</c:v>
                </c:pt>
                <c:pt idx="75091">
                  <c:v>1247</c:v>
                </c:pt>
                <c:pt idx="75092">
                  <c:v>1211</c:v>
                </c:pt>
                <c:pt idx="75093">
                  <c:v>1149</c:v>
                </c:pt>
                <c:pt idx="75094">
                  <c:v>1118</c:v>
                </c:pt>
                <c:pt idx="75095">
                  <c:v>1068</c:v>
                </c:pt>
                <c:pt idx="75096">
                  <c:v>1016</c:v>
                </c:pt>
                <c:pt idx="75097">
                  <c:v>1007</c:v>
                </c:pt>
                <c:pt idx="75098">
                  <c:v>977</c:v>
                </c:pt>
                <c:pt idx="75099">
                  <c:v>945</c:v>
                </c:pt>
                <c:pt idx="75100">
                  <c:v>935</c:v>
                </c:pt>
                <c:pt idx="75101">
                  <c:v>933</c:v>
                </c:pt>
                <c:pt idx="75102">
                  <c:v>890</c:v>
                </c:pt>
                <c:pt idx="75103">
                  <c:v>938</c:v>
                </c:pt>
                <c:pt idx="75104">
                  <c:v>988</c:v>
                </c:pt>
                <c:pt idx="75105">
                  <c:v>1062</c:v>
                </c:pt>
                <c:pt idx="75106">
                  <c:v>1112</c:v>
                </c:pt>
                <c:pt idx="75107">
                  <c:v>1112</c:v>
                </c:pt>
                <c:pt idx="75108">
                  <c:v>1091</c:v>
                </c:pt>
                <c:pt idx="75109">
                  <c:v>1166</c:v>
                </c:pt>
                <c:pt idx="75110">
                  <c:v>1150</c:v>
                </c:pt>
                <c:pt idx="75111">
                  <c:v>1134</c:v>
                </c:pt>
                <c:pt idx="75112">
                  <c:v>1119</c:v>
                </c:pt>
                <c:pt idx="75113">
                  <c:v>1113</c:v>
                </c:pt>
                <c:pt idx="75114">
                  <c:v>1215</c:v>
                </c:pt>
                <c:pt idx="75115">
                  <c:v>1230</c:v>
                </c:pt>
                <c:pt idx="75116">
                  <c:v>1216</c:v>
                </c:pt>
                <c:pt idx="75117">
                  <c:v>1173</c:v>
                </c:pt>
                <c:pt idx="75118">
                  <c:v>1134</c:v>
                </c:pt>
                <c:pt idx="75119">
                  <c:v>1076</c:v>
                </c:pt>
                <c:pt idx="75120">
                  <c:v>1032</c:v>
                </c:pt>
                <c:pt idx="75121">
                  <c:v>1016</c:v>
                </c:pt>
                <c:pt idx="75122">
                  <c:v>974</c:v>
                </c:pt>
                <c:pt idx="75123">
                  <c:v>961</c:v>
                </c:pt>
                <c:pt idx="75124">
                  <c:v>967</c:v>
                </c:pt>
                <c:pt idx="75125">
                  <c:v>1020</c:v>
                </c:pt>
                <c:pt idx="75126">
                  <c:v>1043</c:v>
                </c:pt>
                <c:pt idx="75127">
                  <c:v>1103</c:v>
                </c:pt>
                <c:pt idx="75128">
                  <c:v>1233</c:v>
                </c:pt>
                <c:pt idx="75129">
                  <c:v>1285</c:v>
                </c:pt>
                <c:pt idx="75130">
                  <c:v>1344</c:v>
                </c:pt>
                <c:pt idx="75131">
                  <c:v>1369</c:v>
                </c:pt>
                <c:pt idx="75132">
                  <c:v>1382</c:v>
                </c:pt>
                <c:pt idx="75133">
                  <c:v>1396</c:v>
                </c:pt>
                <c:pt idx="75134">
                  <c:v>1389</c:v>
                </c:pt>
                <c:pt idx="75135">
                  <c:v>1346</c:v>
                </c:pt>
                <c:pt idx="75136">
                  <c:v>1270</c:v>
                </c:pt>
                <c:pt idx="75137">
                  <c:v>1203</c:v>
                </c:pt>
                <c:pt idx="75138">
                  <c:v>1273</c:v>
                </c:pt>
                <c:pt idx="75139">
                  <c:v>1263</c:v>
                </c:pt>
                <c:pt idx="75140">
                  <c:v>1237</c:v>
                </c:pt>
                <c:pt idx="75141">
                  <c:v>1192</c:v>
                </c:pt>
                <c:pt idx="75142">
                  <c:v>1126</c:v>
                </c:pt>
                <c:pt idx="75143">
                  <c:v>1048</c:v>
                </c:pt>
                <c:pt idx="75144">
                  <c:v>1002</c:v>
                </c:pt>
                <c:pt idx="75145">
                  <c:v>971</c:v>
                </c:pt>
                <c:pt idx="75146">
                  <c:v>949</c:v>
                </c:pt>
                <c:pt idx="75147">
                  <c:v>939</c:v>
                </c:pt>
                <c:pt idx="75148">
                  <c:v>949</c:v>
                </c:pt>
                <c:pt idx="75149">
                  <c:v>991</c:v>
                </c:pt>
                <c:pt idx="75150">
                  <c:v>1000</c:v>
                </c:pt>
                <c:pt idx="75151">
                  <c:v>1189</c:v>
                </c:pt>
                <c:pt idx="75152">
                  <c:v>1296</c:v>
                </c:pt>
                <c:pt idx="75153">
                  <c:v>1390</c:v>
                </c:pt>
                <c:pt idx="75154">
                  <c:v>1444</c:v>
                </c:pt>
                <c:pt idx="75155">
                  <c:v>1474</c:v>
                </c:pt>
                <c:pt idx="75156">
                  <c:v>1496</c:v>
                </c:pt>
                <c:pt idx="75157">
                  <c:v>1496</c:v>
                </c:pt>
                <c:pt idx="75158">
                  <c:v>1461</c:v>
                </c:pt>
                <c:pt idx="75159">
                  <c:v>1411</c:v>
                </c:pt>
                <c:pt idx="75160">
                  <c:v>1323</c:v>
                </c:pt>
                <c:pt idx="75161">
                  <c:v>1234</c:v>
                </c:pt>
                <c:pt idx="75162">
                  <c:v>1343</c:v>
                </c:pt>
                <c:pt idx="75163">
                  <c:v>1305</c:v>
                </c:pt>
                <c:pt idx="75164">
                  <c:v>1273</c:v>
                </c:pt>
                <c:pt idx="75165">
                  <c:v>1235</c:v>
                </c:pt>
                <c:pt idx="75166">
                  <c:v>1171</c:v>
                </c:pt>
                <c:pt idx="75167">
                  <c:v>1098</c:v>
                </c:pt>
                <c:pt idx="75168">
                  <c:v>1056</c:v>
                </c:pt>
                <c:pt idx="75169">
                  <c:v>1021</c:v>
                </c:pt>
                <c:pt idx="75170">
                  <c:v>986</c:v>
                </c:pt>
                <c:pt idx="75171">
                  <c:v>973</c:v>
                </c:pt>
                <c:pt idx="75172">
                  <c:v>982</c:v>
                </c:pt>
                <c:pt idx="75173">
                  <c:v>1008</c:v>
                </c:pt>
                <c:pt idx="75174">
                  <c:v>1021</c:v>
                </c:pt>
                <c:pt idx="75175">
                  <c:v>1206</c:v>
                </c:pt>
                <c:pt idx="75176">
                  <c:v>1338</c:v>
                </c:pt>
                <c:pt idx="75177">
                  <c:v>1429</c:v>
                </c:pt>
                <c:pt idx="75178">
                  <c:v>1481</c:v>
                </c:pt>
                <c:pt idx="75179">
                  <c:v>1466</c:v>
                </c:pt>
                <c:pt idx="75180">
                  <c:v>1445</c:v>
                </c:pt>
                <c:pt idx="75181">
                  <c:v>1436</c:v>
                </c:pt>
                <c:pt idx="75182">
                  <c:v>1425</c:v>
                </c:pt>
                <c:pt idx="75183">
                  <c:v>1395</c:v>
                </c:pt>
                <c:pt idx="75184">
                  <c:v>1314</c:v>
                </c:pt>
                <c:pt idx="75185">
                  <c:v>1234</c:v>
                </c:pt>
                <c:pt idx="75186">
                  <c:v>1313</c:v>
                </c:pt>
                <c:pt idx="75187">
                  <c:v>1315</c:v>
                </c:pt>
                <c:pt idx="75188">
                  <c:v>1264</c:v>
                </c:pt>
                <c:pt idx="75189">
                  <c:v>1237</c:v>
                </c:pt>
                <c:pt idx="75190">
                  <c:v>1163</c:v>
                </c:pt>
                <c:pt idx="75191">
                  <c:v>1086</c:v>
                </c:pt>
                <c:pt idx="75192">
                  <c:v>1053</c:v>
                </c:pt>
                <c:pt idx="75193">
                  <c:v>1009</c:v>
                </c:pt>
                <c:pt idx="75194">
                  <c:v>987</c:v>
                </c:pt>
                <c:pt idx="75195">
                  <c:v>974</c:v>
                </c:pt>
                <c:pt idx="75196">
                  <c:v>979</c:v>
                </c:pt>
                <c:pt idx="75197">
                  <c:v>1021</c:v>
                </c:pt>
                <c:pt idx="75198">
                  <c:v>1036</c:v>
                </c:pt>
                <c:pt idx="75199">
                  <c:v>1223</c:v>
                </c:pt>
                <c:pt idx="75200">
                  <c:v>1329</c:v>
                </c:pt>
                <c:pt idx="75201">
                  <c:v>1404</c:v>
                </c:pt>
                <c:pt idx="75202">
                  <c:v>1484</c:v>
                </c:pt>
                <c:pt idx="75203">
                  <c:v>1510</c:v>
                </c:pt>
                <c:pt idx="75204">
                  <c:v>1509</c:v>
                </c:pt>
                <c:pt idx="75205">
                  <c:v>1524</c:v>
                </c:pt>
                <c:pt idx="75206">
                  <c:v>1522</c:v>
                </c:pt>
                <c:pt idx="75207">
                  <c:v>1483</c:v>
                </c:pt>
                <c:pt idx="75208">
                  <c:v>1381</c:v>
                </c:pt>
                <c:pt idx="75209">
                  <c:v>1313</c:v>
                </c:pt>
                <c:pt idx="75210">
                  <c:v>1403</c:v>
                </c:pt>
                <c:pt idx="75211">
                  <c:v>1374</c:v>
                </c:pt>
                <c:pt idx="75212">
                  <c:v>1343</c:v>
                </c:pt>
                <c:pt idx="75213">
                  <c:v>1309</c:v>
                </c:pt>
                <c:pt idx="75214">
                  <c:v>1243</c:v>
                </c:pt>
                <c:pt idx="75215">
                  <c:v>1161</c:v>
                </c:pt>
                <c:pt idx="75216">
                  <c:v>1110</c:v>
                </c:pt>
                <c:pt idx="75217">
                  <c:v>1083</c:v>
                </c:pt>
                <c:pt idx="75218">
                  <c:v>963</c:v>
                </c:pt>
                <c:pt idx="75219">
                  <c:v>1053</c:v>
                </c:pt>
                <c:pt idx="75220">
                  <c:v>1051</c:v>
                </c:pt>
                <c:pt idx="75221">
                  <c:v>1080</c:v>
                </c:pt>
                <c:pt idx="75222">
                  <c:v>1083</c:v>
                </c:pt>
                <c:pt idx="75223">
                  <c:v>1234</c:v>
                </c:pt>
                <c:pt idx="75224">
                  <c:v>1390</c:v>
                </c:pt>
                <c:pt idx="75225">
                  <c:v>1473</c:v>
                </c:pt>
                <c:pt idx="75226">
                  <c:v>1507</c:v>
                </c:pt>
                <c:pt idx="75227">
                  <c:v>1508</c:v>
                </c:pt>
                <c:pt idx="75228">
                  <c:v>1524</c:v>
                </c:pt>
                <c:pt idx="75229">
                  <c:v>1530</c:v>
                </c:pt>
                <c:pt idx="75230">
                  <c:v>1459</c:v>
                </c:pt>
                <c:pt idx="75231">
                  <c:v>1407</c:v>
                </c:pt>
                <c:pt idx="75232">
                  <c:v>1317</c:v>
                </c:pt>
                <c:pt idx="75233">
                  <c:v>1254</c:v>
                </c:pt>
                <c:pt idx="75234">
                  <c:v>1342</c:v>
                </c:pt>
                <c:pt idx="75235">
                  <c:v>1333</c:v>
                </c:pt>
                <c:pt idx="75236">
                  <c:v>1279</c:v>
                </c:pt>
                <c:pt idx="75237">
                  <c:v>1221</c:v>
                </c:pt>
                <c:pt idx="75238">
                  <c:v>1181</c:v>
                </c:pt>
                <c:pt idx="75239">
                  <c:v>1141</c:v>
                </c:pt>
                <c:pt idx="75240">
                  <c:v>1095</c:v>
                </c:pt>
                <c:pt idx="75241">
                  <c:v>1052</c:v>
                </c:pt>
                <c:pt idx="75242">
                  <c:v>1032</c:v>
                </c:pt>
                <c:pt idx="75243">
                  <c:v>1001</c:v>
                </c:pt>
                <c:pt idx="75244">
                  <c:v>1002</c:v>
                </c:pt>
                <c:pt idx="75245">
                  <c:v>1020</c:v>
                </c:pt>
                <c:pt idx="75246">
                  <c:v>1001</c:v>
                </c:pt>
                <c:pt idx="75247">
                  <c:v>1100</c:v>
                </c:pt>
                <c:pt idx="75248">
                  <c:v>1213</c:v>
                </c:pt>
                <c:pt idx="75249">
                  <c:v>1326</c:v>
                </c:pt>
                <c:pt idx="75250">
                  <c:v>1363</c:v>
                </c:pt>
                <c:pt idx="75251">
                  <c:v>1326</c:v>
                </c:pt>
                <c:pt idx="75252">
                  <c:v>1311</c:v>
                </c:pt>
                <c:pt idx="75253">
                  <c:v>1267</c:v>
                </c:pt>
                <c:pt idx="75254">
                  <c:v>1219</c:v>
                </c:pt>
                <c:pt idx="75255">
                  <c:v>1163</c:v>
                </c:pt>
                <c:pt idx="75256">
                  <c:v>1155</c:v>
                </c:pt>
                <c:pt idx="75257">
                  <c:v>1131</c:v>
                </c:pt>
                <c:pt idx="75258">
                  <c:v>1219</c:v>
                </c:pt>
                <c:pt idx="75259">
                  <c:v>1217</c:v>
                </c:pt>
                <c:pt idx="75260">
                  <c:v>1184</c:v>
                </c:pt>
                <c:pt idx="75261">
                  <c:v>1137</c:v>
                </c:pt>
                <c:pt idx="75262">
                  <c:v>1103</c:v>
                </c:pt>
                <c:pt idx="75263">
                  <c:v>1039</c:v>
                </c:pt>
                <c:pt idx="75264">
                  <c:v>1004</c:v>
                </c:pt>
                <c:pt idx="75265">
                  <c:v>970</c:v>
                </c:pt>
                <c:pt idx="75266">
                  <c:v>939</c:v>
                </c:pt>
                <c:pt idx="75267">
                  <c:v>928</c:v>
                </c:pt>
                <c:pt idx="75268">
                  <c:v>930</c:v>
                </c:pt>
                <c:pt idx="75269">
                  <c:v>907</c:v>
                </c:pt>
                <c:pt idx="75270">
                  <c:v>885</c:v>
                </c:pt>
                <c:pt idx="75271">
                  <c:v>945</c:v>
                </c:pt>
                <c:pt idx="75272">
                  <c:v>1025</c:v>
                </c:pt>
                <c:pt idx="75273">
                  <c:v>1075</c:v>
                </c:pt>
                <c:pt idx="75274">
                  <c:v>1147</c:v>
                </c:pt>
                <c:pt idx="75275">
                  <c:v>1191</c:v>
                </c:pt>
                <c:pt idx="75276">
                  <c:v>1191</c:v>
                </c:pt>
                <c:pt idx="75277">
                  <c:v>1210</c:v>
                </c:pt>
                <c:pt idx="75278">
                  <c:v>1183</c:v>
                </c:pt>
                <c:pt idx="75279">
                  <c:v>1153</c:v>
                </c:pt>
                <c:pt idx="75280">
                  <c:v>1160</c:v>
                </c:pt>
                <c:pt idx="75281">
                  <c:v>1140</c:v>
                </c:pt>
                <c:pt idx="75282">
                  <c:v>1237</c:v>
                </c:pt>
                <c:pt idx="75283">
                  <c:v>1259</c:v>
                </c:pt>
                <c:pt idx="75284">
                  <c:v>1242</c:v>
                </c:pt>
                <c:pt idx="75285">
                  <c:v>1215</c:v>
                </c:pt>
                <c:pt idx="75286">
                  <c:v>1169</c:v>
                </c:pt>
                <c:pt idx="75287">
                  <c:v>1102</c:v>
                </c:pt>
                <c:pt idx="75288">
                  <c:v>1051</c:v>
                </c:pt>
                <c:pt idx="75289">
                  <c:v>1017</c:v>
                </c:pt>
                <c:pt idx="75290">
                  <c:v>984</c:v>
                </c:pt>
                <c:pt idx="75291">
                  <c:v>963</c:v>
                </c:pt>
                <c:pt idx="75292">
                  <c:v>983</c:v>
                </c:pt>
                <c:pt idx="75293">
                  <c:v>1027</c:v>
                </c:pt>
                <c:pt idx="75294">
                  <c:v>1053</c:v>
                </c:pt>
                <c:pt idx="75295">
                  <c:v>1227</c:v>
                </c:pt>
                <c:pt idx="75296">
                  <c:v>1356</c:v>
                </c:pt>
                <c:pt idx="75297">
                  <c:v>1434</c:v>
                </c:pt>
                <c:pt idx="75298">
                  <c:v>1504</c:v>
                </c:pt>
                <c:pt idx="75299">
                  <c:v>1518</c:v>
                </c:pt>
                <c:pt idx="75300">
                  <c:v>1519</c:v>
                </c:pt>
                <c:pt idx="75301">
                  <c:v>1518</c:v>
                </c:pt>
                <c:pt idx="75302">
                  <c:v>1492</c:v>
                </c:pt>
                <c:pt idx="75303">
                  <c:v>1436</c:v>
                </c:pt>
                <c:pt idx="75304">
                  <c:v>1348</c:v>
                </c:pt>
                <c:pt idx="75305">
                  <c:v>1134</c:v>
                </c:pt>
                <c:pt idx="75306">
                  <c:v>1217</c:v>
                </c:pt>
                <c:pt idx="75307">
                  <c:v>1323</c:v>
                </c:pt>
                <c:pt idx="75308">
                  <c:v>1298</c:v>
                </c:pt>
                <c:pt idx="75309">
                  <c:v>1262</c:v>
                </c:pt>
                <c:pt idx="75310">
                  <c:v>1206</c:v>
                </c:pt>
                <c:pt idx="75311">
                  <c:v>1115</c:v>
                </c:pt>
                <c:pt idx="75312">
                  <c:v>1069</c:v>
                </c:pt>
                <c:pt idx="75313">
                  <c:v>1026</c:v>
                </c:pt>
                <c:pt idx="75314">
                  <c:v>990</c:v>
                </c:pt>
                <c:pt idx="75315">
                  <c:v>983</c:v>
                </c:pt>
                <c:pt idx="75316">
                  <c:v>991</c:v>
                </c:pt>
                <c:pt idx="75317">
                  <c:v>1025</c:v>
                </c:pt>
                <c:pt idx="75318">
                  <c:v>1063</c:v>
                </c:pt>
                <c:pt idx="75319">
                  <c:v>1242</c:v>
                </c:pt>
                <c:pt idx="75320">
                  <c:v>1364</c:v>
                </c:pt>
                <c:pt idx="75321">
                  <c:v>1454</c:v>
                </c:pt>
                <c:pt idx="75322">
                  <c:v>1484</c:v>
                </c:pt>
                <c:pt idx="75323">
                  <c:v>1513</c:v>
                </c:pt>
                <c:pt idx="75324">
                  <c:v>1548</c:v>
                </c:pt>
                <c:pt idx="75325">
                  <c:v>1571</c:v>
                </c:pt>
                <c:pt idx="75326">
                  <c:v>1558</c:v>
                </c:pt>
                <c:pt idx="75327">
                  <c:v>1454</c:v>
                </c:pt>
                <c:pt idx="75328">
                  <c:v>1392</c:v>
                </c:pt>
                <c:pt idx="75329">
                  <c:v>1296</c:v>
                </c:pt>
                <c:pt idx="75330">
                  <c:v>1382</c:v>
                </c:pt>
                <c:pt idx="75331">
                  <c:v>1373</c:v>
                </c:pt>
                <c:pt idx="75332">
                  <c:v>1332</c:v>
                </c:pt>
                <c:pt idx="75333">
                  <c:v>1375</c:v>
                </c:pt>
                <c:pt idx="75334">
                  <c:v>1214</c:v>
                </c:pt>
                <c:pt idx="75335">
                  <c:v>1139</c:v>
                </c:pt>
                <c:pt idx="75336">
                  <c:v>1089</c:v>
                </c:pt>
                <c:pt idx="75337">
                  <c:v>1048</c:v>
                </c:pt>
                <c:pt idx="75338">
                  <c:v>1023</c:v>
                </c:pt>
                <c:pt idx="75339">
                  <c:v>1003</c:v>
                </c:pt>
                <c:pt idx="75340">
                  <c:v>990</c:v>
                </c:pt>
                <c:pt idx="75341">
                  <c:v>1025</c:v>
                </c:pt>
                <c:pt idx="75342">
                  <c:v>1055</c:v>
                </c:pt>
                <c:pt idx="75343">
                  <c:v>1273</c:v>
                </c:pt>
                <c:pt idx="75344">
                  <c:v>1407</c:v>
                </c:pt>
                <c:pt idx="75345">
                  <c:v>1493</c:v>
                </c:pt>
                <c:pt idx="75346">
                  <c:v>1536</c:v>
                </c:pt>
                <c:pt idx="75347">
                  <c:v>1560</c:v>
                </c:pt>
                <c:pt idx="75348">
                  <c:v>1563</c:v>
                </c:pt>
                <c:pt idx="75349">
                  <c:v>1582</c:v>
                </c:pt>
                <c:pt idx="75350">
                  <c:v>1610</c:v>
                </c:pt>
                <c:pt idx="75351">
                  <c:v>1562</c:v>
                </c:pt>
                <c:pt idx="75352">
                  <c:v>1474</c:v>
                </c:pt>
                <c:pt idx="75353">
                  <c:v>1354</c:v>
                </c:pt>
                <c:pt idx="75354">
                  <c:v>1426</c:v>
                </c:pt>
                <c:pt idx="75355">
                  <c:v>1410</c:v>
                </c:pt>
                <c:pt idx="75356">
                  <c:v>1369</c:v>
                </c:pt>
                <c:pt idx="75357">
                  <c:v>1337</c:v>
                </c:pt>
                <c:pt idx="75358">
                  <c:v>1271</c:v>
                </c:pt>
                <c:pt idx="75359">
                  <c:v>1194</c:v>
                </c:pt>
                <c:pt idx="75360">
                  <c:v>1126</c:v>
                </c:pt>
                <c:pt idx="75361">
                  <c:v>1088</c:v>
                </c:pt>
                <c:pt idx="75362">
                  <c:v>1066</c:v>
                </c:pt>
                <c:pt idx="75363">
                  <c:v>1051</c:v>
                </c:pt>
                <c:pt idx="75364">
                  <c:v>1042</c:v>
                </c:pt>
                <c:pt idx="75365">
                  <c:v>1083</c:v>
                </c:pt>
                <c:pt idx="75366">
                  <c:v>1090</c:v>
                </c:pt>
                <c:pt idx="75367">
                  <c:v>1274</c:v>
                </c:pt>
                <c:pt idx="75368">
                  <c:v>1401</c:v>
                </c:pt>
                <c:pt idx="75369">
                  <c:v>1493</c:v>
                </c:pt>
                <c:pt idx="75370">
                  <c:v>1549</c:v>
                </c:pt>
                <c:pt idx="75371">
                  <c:v>1566</c:v>
                </c:pt>
                <c:pt idx="75372">
                  <c:v>1600</c:v>
                </c:pt>
                <c:pt idx="75373">
                  <c:v>1591</c:v>
                </c:pt>
                <c:pt idx="75374">
                  <c:v>1550</c:v>
                </c:pt>
                <c:pt idx="75375">
                  <c:v>1448</c:v>
                </c:pt>
                <c:pt idx="75376">
                  <c:v>1363</c:v>
                </c:pt>
                <c:pt idx="75377">
                  <c:v>1273</c:v>
                </c:pt>
                <c:pt idx="75378">
                  <c:v>1342</c:v>
                </c:pt>
                <c:pt idx="75379">
                  <c:v>1322</c:v>
                </c:pt>
                <c:pt idx="75380">
                  <c:v>1308</c:v>
                </c:pt>
                <c:pt idx="75381">
                  <c:v>1237</c:v>
                </c:pt>
                <c:pt idx="75382">
                  <c:v>1186</c:v>
                </c:pt>
                <c:pt idx="75383">
                  <c:v>1136</c:v>
                </c:pt>
                <c:pt idx="75384">
                  <c:v>1110</c:v>
                </c:pt>
                <c:pt idx="75385">
                  <c:v>1043</c:v>
                </c:pt>
                <c:pt idx="75386">
                  <c:v>1025</c:v>
                </c:pt>
                <c:pt idx="75387">
                  <c:v>1003</c:v>
                </c:pt>
                <c:pt idx="75388">
                  <c:v>1040</c:v>
                </c:pt>
                <c:pt idx="75389">
                  <c:v>1055</c:v>
                </c:pt>
                <c:pt idx="75390">
                  <c:v>1073</c:v>
                </c:pt>
                <c:pt idx="75391">
                  <c:v>1265</c:v>
                </c:pt>
                <c:pt idx="75392">
                  <c:v>1368</c:v>
                </c:pt>
                <c:pt idx="75393">
                  <c:v>1470</c:v>
                </c:pt>
                <c:pt idx="75394">
                  <c:v>1518</c:v>
                </c:pt>
                <c:pt idx="75395">
                  <c:v>1544</c:v>
                </c:pt>
                <c:pt idx="75396">
                  <c:v>1505</c:v>
                </c:pt>
                <c:pt idx="75397">
                  <c:v>1519</c:v>
                </c:pt>
                <c:pt idx="75398">
                  <c:v>1516</c:v>
                </c:pt>
                <c:pt idx="75399">
                  <c:v>1437</c:v>
                </c:pt>
                <c:pt idx="75400">
                  <c:v>1329</c:v>
                </c:pt>
                <c:pt idx="75401">
                  <c:v>1245</c:v>
                </c:pt>
                <c:pt idx="75402">
                  <c:v>1333</c:v>
                </c:pt>
                <c:pt idx="75403">
                  <c:v>1309</c:v>
                </c:pt>
                <c:pt idx="75404">
                  <c:v>1283</c:v>
                </c:pt>
                <c:pt idx="75405">
                  <c:v>1241</c:v>
                </c:pt>
                <c:pt idx="75406">
                  <c:v>1208</c:v>
                </c:pt>
                <c:pt idx="75407">
                  <c:v>1158</c:v>
                </c:pt>
                <c:pt idx="75408">
                  <c:v>1088</c:v>
                </c:pt>
                <c:pt idx="75409">
                  <c:v>1056</c:v>
                </c:pt>
                <c:pt idx="75410">
                  <c:v>1029</c:v>
                </c:pt>
                <c:pt idx="75411">
                  <c:v>1013</c:v>
                </c:pt>
                <c:pt idx="75412">
                  <c:v>990</c:v>
                </c:pt>
                <c:pt idx="75413">
                  <c:v>987</c:v>
                </c:pt>
                <c:pt idx="75414">
                  <c:v>995</c:v>
                </c:pt>
                <c:pt idx="75415">
                  <c:v>1128</c:v>
                </c:pt>
                <c:pt idx="75416">
                  <c:v>1265</c:v>
                </c:pt>
                <c:pt idx="75417">
                  <c:v>1376</c:v>
                </c:pt>
                <c:pt idx="75418">
                  <c:v>1422</c:v>
                </c:pt>
                <c:pt idx="75419">
                  <c:v>1407</c:v>
                </c:pt>
                <c:pt idx="75420">
                  <c:v>1383</c:v>
                </c:pt>
                <c:pt idx="75421">
                  <c:v>1374</c:v>
                </c:pt>
                <c:pt idx="75422">
                  <c:v>1308</c:v>
                </c:pt>
                <c:pt idx="75423">
                  <c:v>1291</c:v>
                </c:pt>
                <c:pt idx="75424">
                  <c:v>1243</c:v>
                </c:pt>
                <c:pt idx="75425">
                  <c:v>1225</c:v>
                </c:pt>
                <c:pt idx="75426">
                  <c:v>1310</c:v>
                </c:pt>
                <c:pt idx="75427">
                  <c:v>1322</c:v>
                </c:pt>
                <c:pt idx="75428">
                  <c:v>1267</c:v>
                </c:pt>
                <c:pt idx="75429">
                  <c:v>1233</c:v>
                </c:pt>
                <c:pt idx="75430">
                  <c:v>1188</c:v>
                </c:pt>
                <c:pt idx="75431">
                  <c:v>1143</c:v>
                </c:pt>
                <c:pt idx="75432">
                  <c:v>1108</c:v>
                </c:pt>
                <c:pt idx="75433">
                  <c:v>1069</c:v>
                </c:pt>
                <c:pt idx="75434">
                  <c:v>1022</c:v>
                </c:pt>
                <c:pt idx="75435">
                  <c:v>1018</c:v>
                </c:pt>
                <c:pt idx="75436">
                  <c:v>993</c:v>
                </c:pt>
                <c:pt idx="75437">
                  <c:v>969</c:v>
                </c:pt>
                <c:pt idx="75438">
                  <c:v>945</c:v>
                </c:pt>
                <c:pt idx="75439">
                  <c:v>1001</c:v>
                </c:pt>
                <c:pt idx="75440">
                  <c:v>1080</c:v>
                </c:pt>
                <c:pt idx="75441">
                  <c:v>1145</c:v>
                </c:pt>
                <c:pt idx="75442">
                  <c:v>1169</c:v>
                </c:pt>
                <c:pt idx="75443">
                  <c:v>1255</c:v>
                </c:pt>
                <c:pt idx="75444">
                  <c:v>1262</c:v>
                </c:pt>
                <c:pt idx="75445">
                  <c:v>1243</c:v>
                </c:pt>
                <c:pt idx="75446">
                  <c:v>1230</c:v>
                </c:pt>
                <c:pt idx="75447">
                  <c:v>1216</c:v>
                </c:pt>
                <c:pt idx="75448">
                  <c:v>1194</c:v>
                </c:pt>
                <c:pt idx="75449">
                  <c:v>1170</c:v>
                </c:pt>
                <c:pt idx="75450">
                  <c:v>1267</c:v>
                </c:pt>
                <c:pt idx="75451">
                  <c:v>1287</c:v>
                </c:pt>
                <c:pt idx="75452">
                  <c:v>1283</c:v>
                </c:pt>
                <c:pt idx="75453">
                  <c:v>1258</c:v>
                </c:pt>
                <c:pt idx="75454">
                  <c:v>1190</c:v>
                </c:pt>
                <c:pt idx="75455">
                  <c:v>1123</c:v>
                </c:pt>
                <c:pt idx="75456">
                  <c:v>1082</c:v>
                </c:pt>
                <c:pt idx="75457">
                  <c:v>1046</c:v>
                </c:pt>
                <c:pt idx="75458">
                  <c:v>1013</c:v>
                </c:pt>
                <c:pt idx="75459">
                  <c:v>1001</c:v>
                </c:pt>
                <c:pt idx="75460">
                  <c:v>1013</c:v>
                </c:pt>
                <c:pt idx="75461">
                  <c:v>1048</c:v>
                </c:pt>
                <c:pt idx="75462">
                  <c:v>1072</c:v>
                </c:pt>
                <c:pt idx="75463">
                  <c:v>1270</c:v>
                </c:pt>
                <c:pt idx="75464">
                  <c:v>1411</c:v>
                </c:pt>
                <c:pt idx="75465">
                  <c:v>1479</c:v>
                </c:pt>
                <c:pt idx="75466">
                  <c:v>1534</c:v>
                </c:pt>
                <c:pt idx="75467">
                  <c:v>1550</c:v>
                </c:pt>
                <c:pt idx="75468">
                  <c:v>1547</c:v>
                </c:pt>
                <c:pt idx="75469">
                  <c:v>1555</c:v>
                </c:pt>
                <c:pt idx="75470">
                  <c:v>1505</c:v>
                </c:pt>
                <c:pt idx="75471">
                  <c:v>1427</c:v>
                </c:pt>
                <c:pt idx="75472">
                  <c:v>1342</c:v>
                </c:pt>
                <c:pt idx="75473">
                  <c:v>1256</c:v>
                </c:pt>
                <c:pt idx="75474">
                  <c:v>1331</c:v>
                </c:pt>
                <c:pt idx="75475">
                  <c:v>1307</c:v>
                </c:pt>
                <c:pt idx="75476">
                  <c:v>1278</c:v>
                </c:pt>
                <c:pt idx="75477">
                  <c:v>1209</c:v>
                </c:pt>
                <c:pt idx="75478">
                  <c:v>1151</c:v>
                </c:pt>
                <c:pt idx="75479">
                  <c:v>1072</c:v>
                </c:pt>
                <c:pt idx="75480">
                  <c:v>1025</c:v>
                </c:pt>
                <c:pt idx="75481">
                  <c:v>993</c:v>
                </c:pt>
                <c:pt idx="75482">
                  <c:v>971</c:v>
                </c:pt>
                <c:pt idx="75483">
                  <c:v>962</c:v>
                </c:pt>
                <c:pt idx="75484">
                  <c:v>972</c:v>
                </c:pt>
                <c:pt idx="75485">
                  <c:v>1013</c:v>
                </c:pt>
                <c:pt idx="75486">
                  <c:v>1028</c:v>
                </c:pt>
                <c:pt idx="75487">
                  <c:v>1216</c:v>
                </c:pt>
                <c:pt idx="75488">
                  <c:v>1333</c:v>
                </c:pt>
                <c:pt idx="75489">
                  <c:v>1430</c:v>
                </c:pt>
                <c:pt idx="75490">
                  <c:v>1463</c:v>
                </c:pt>
                <c:pt idx="75491">
                  <c:v>1464</c:v>
                </c:pt>
                <c:pt idx="75492">
                  <c:v>1468</c:v>
                </c:pt>
                <c:pt idx="75493">
                  <c:v>1499</c:v>
                </c:pt>
                <c:pt idx="75494">
                  <c:v>1493</c:v>
                </c:pt>
                <c:pt idx="75495">
                  <c:v>1431</c:v>
                </c:pt>
                <c:pt idx="75496">
                  <c:v>1307</c:v>
                </c:pt>
                <c:pt idx="75497">
                  <c:v>1236</c:v>
                </c:pt>
                <c:pt idx="75498">
                  <c:v>1279</c:v>
                </c:pt>
                <c:pt idx="75499">
                  <c:v>1248</c:v>
                </c:pt>
                <c:pt idx="75500">
                  <c:v>1235</c:v>
                </c:pt>
                <c:pt idx="75501">
                  <c:v>1154</c:v>
                </c:pt>
                <c:pt idx="75502">
                  <c:v>1094</c:v>
                </c:pt>
                <c:pt idx="75503">
                  <c:v>1050</c:v>
                </c:pt>
                <c:pt idx="75504">
                  <c:v>1025</c:v>
                </c:pt>
                <c:pt idx="75505">
                  <c:v>996</c:v>
                </c:pt>
                <c:pt idx="75506">
                  <c:v>964</c:v>
                </c:pt>
                <c:pt idx="75507">
                  <c:v>949</c:v>
                </c:pt>
                <c:pt idx="75508">
                  <c:v>952</c:v>
                </c:pt>
                <c:pt idx="75509">
                  <c:v>991</c:v>
                </c:pt>
                <c:pt idx="75510">
                  <c:v>998</c:v>
                </c:pt>
                <c:pt idx="75511">
                  <c:v>1144</c:v>
                </c:pt>
                <c:pt idx="75512">
                  <c:v>1205</c:v>
                </c:pt>
                <c:pt idx="75513">
                  <c:v>1297</c:v>
                </c:pt>
                <c:pt idx="75514">
                  <c:v>1338</c:v>
                </c:pt>
                <c:pt idx="75515">
                  <c:v>1365</c:v>
                </c:pt>
                <c:pt idx="75516">
                  <c:v>1394</c:v>
                </c:pt>
                <c:pt idx="75517">
                  <c:v>1407</c:v>
                </c:pt>
                <c:pt idx="75518">
                  <c:v>1381</c:v>
                </c:pt>
                <c:pt idx="75519">
                  <c:v>1341</c:v>
                </c:pt>
                <c:pt idx="75520">
                  <c:v>1286</c:v>
                </c:pt>
                <c:pt idx="75521">
                  <c:v>1211</c:v>
                </c:pt>
                <c:pt idx="75522">
                  <c:v>1311</c:v>
                </c:pt>
                <c:pt idx="75523">
                  <c:v>1297</c:v>
                </c:pt>
                <c:pt idx="75524">
                  <c:v>1255</c:v>
                </c:pt>
                <c:pt idx="75525">
                  <c:v>1198</c:v>
                </c:pt>
                <c:pt idx="75526">
                  <c:v>1159</c:v>
                </c:pt>
                <c:pt idx="75527">
                  <c:v>1097</c:v>
                </c:pt>
                <c:pt idx="75528">
                  <c:v>1044</c:v>
                </c:pt>
                <c:pt idx="75529">
                  <c:v>989</c:v>
                </c:pt>
                <c:pt idx="75530">
                  <c:v>963</c:v>
                </c:pt>
                <c:pt idx="75531">
                  <c:v>949</c:v>
                </c:pt>
                <c:pt idx="75532">
                  <c:v>952</c:v>
                </c:pt>
                <c:pt idx="75533">
                  <c:v>992</c:v>
                </c:pt>
                <c:pt idx="75534">
                  <c:v>1000</c:v>
                </c:pt>
                <c:pt idx="75535">
                  <c:v>1176</c:v>
                </c:pt>
                <c:pt idx="75536">
                  <c:v>1332</c:v>
                </c:pt>
                <c:pt idx="75537">
                  <c:v>1411</c:v>
                </c:pt>
                <c:pt idx="75538">
                  <c:v>1441</c:v>
                </c:pt>
                <c:pt idx="75539">
                  <c:v>1469</c:v>
                </c:pt>
                <c:pt idx="75540">
                  <c:v>1529</c:v>
                </c:pt>
                <c:pt idx="75541">
                  <c:v>1553</c:v>
                </c:pt>
                <c:pt idx="75542">
                  <c:v>1565</c:v>
                </c:pt>
                <c:pt idx="75543">
                  <c:v>1534</c:v>
                </c:pt>
                <c:pt idx="75544">
                  <c:v>1432</c:v>
                </c:pt>
                <c:pt idx="75545">
                  <c:v>1318</c:v>
                </c:pt>
                <c:pt idx="75546">
                  <c:v>1408</c:v>
                </c:pt>
                <c:pt idx="75547">
                  <c:v>1374</c:v>
                </c:pt>
                <c:pt idx="75548">
                  <c:v>1343</c:v>
                </c:pt>
                <c:pt idx="75549">
                  <c:v>1315</c:v>
                </c:pt>
                <c:pt idx="75550">
                  <c:v>1255</c:v>
                </c:pt>
                <c:pt idx="75551">
                  <c:v>1167</c:v>
                </c:pt>
                <c:pt idx="75552">
                  <c:v>1111</c:v>
                </c:pt>
                <c:pt idx="75553">
                  <c:v>1073</c:v>
                </c:pt>
                <c:pt idx="75554">
                  <c:v>1035</c:v>
                </c:pt>
                <c:pt idx="75555">
                  <c:v>1023</c:v>
                </c:pt>
                <c:pt idx="75556">
                  <c:v>1032</c:v>
                </c:pt>
                <c:pt idx="75557">
                  <c:v>1031</c:v>
                </c:pt>
                <c:pt idx="75558">
                  <c:v>1067</c:v>
                </c:pt>
                <c:pt idx="75559">
                  <c:v>1262</c:v>
                </c:pt>
                <c:pt idx="75560">
                  <c:v>1387</c:v>
                </c:pt>
                <c:pt idx="75561">
                  <c:v>1469</c:v>
                </c:pt>
                <c:pt idx="75562">
                  <c:v>1512</c:v>
                </c:pt>
                <c:pt idx="75563">
                  <c:v>1551</c:v>
                </c:pt>
                <c:pt idx="75564">
                  <c:v>1555</c:v>
                </c:pt>
                <c:pt idx="75565">
                  <c:v>1581</c:v>
                </c:pt>
                <c:pt idx="75566">
                  <c:v>1573</c:v>
                </c:pt>
                <c:pt idx="75567">
                  <c:v>1500</c:v>
                </c:pt>
                <c:pt idx="75568">
                  <c:v>1405</c:v>
                </c:pt>
                <c:pt idx="75569">
                  <c:v>1331</c:v>
                </c:pt>
                <c:pt idx="75570">
                  <c:v>1410</c:v>
                </c:pt>
                <c:pt idx="75571">
                  <c:v>1386</c:v>
                </c:pt>
                <c:pt idx="75572">
                  <c:v>1366</c:v>
                </c:pt>
                <c:pt idx="75573">
                  <c:v>1332</c:v>
                </c:pt>
                <c:pt idx="75574">
                  <c:v>1279</c:v>
                </c:pt>
                <c:pt idx="75575">
                  <c:v>1198</c:v>
                </c:pt>
                <c:pt idx="75576">
                  <c:v>1122</c:v>
                </c:pt>
                <c:pt idx="75577">
                  <c:v>1081</c:v>
                </c:pt>
                <c:pt idx="75578">
                  <c:v>1045</c:v>
                </c:pt>
                <c:pt idx="75579">
                  <c:v>1016</c:v>
                </c:pt>
                <c:pt idx="75580">
                  <c:v>1013</c:v>
                </c:pt>
                <c:pt idx="75581">
                  <c:v>997</c:v>
                </c:pt>
                <c:pt idx="75582">
                  <c:v>993</c:v>
                </c:pt>
                <c:pt idx="75583">
                  <c:v>1121</c:v>
                </c:pt>
                <c:pt idx="75584">
                  <c:v>1223</c:v>
                </c:pt>
                <c:pt idx="75585">
                  <c:v>1295</c:v>
                </c:pt>
                <c:pt idx="75586">
                  <c:v>1362</c:v>
                </c:pt>
                <c:pt idx="75587">
                  <c:v>1354</c:v>
                </c:pt>
                <c:pt idx="75588">
                  <c:v>1351</c:v>
                </c:pt>
                <c:pt idx="75589">
                  <c:v>1339</c:v>
                </c:pt>
                <c:pt idx="75590">
                  <c:v>1307</c:v>
                </c:pt>
                <c:pt idx="75591">
                  <c:v>1279</c:v>
                </c:pt>
                <c:pt idx="75592">
                  <c:v>1260</c:v>
                </c:pt>
                <c:pt idx="75593">
                  <c:v>1250</c:v>
                </c:pt>
                <c:pt idx="75594">
                  <c:v>1346</c:v>
                </c:pt>
                <c:pt idx="75595">
                  <c:v>1333</c:v>
                </c:pt>
                <c:pt idx="75596">
                  <c:v>1296</c:v>
                </c:pt>
                <c:pt idx="75597">
                  <c:v>1255</c:v>
                </c:pt>
                <c:pt idx="75598">
                  <c:v>1197</c:v>
                </c:pt>
                <c:pt idx="75599">
                  <c:v>1142</c:v>
                </c:pt>
                <c:pt idx="75600">
                  <c:v>1090</c:v>
                </c:pt>
                <c:pt idx="75601">
                  <c:v>1058</c:v>
                </c:pt>
                <c:pt idx="75602">
                  <c:v>1034</c:v>
                </c:pt>
                <c:pt idx="75603">
                  <c:v>1013</c:v>
                </c:pt>
                <c:pt idx="75604">
                  <c:v>993</c:v>
                </c:pt>
                <c:pt idx="75605">
                  <c:v>981</c:v>
                </c:pt>
                <c:pt idx="75606">
                  <c:v>930</c:v>
                </c:pt>
                <c:pt idx="75607">
                  <c:v>950</c:v>
                </c:pt>
                <c:pt idx="75608">
                  <c:v>999</c:v>
                </c:pt>
                <c:pt idx="75609">
                  <c:v>1035</c:v>
                </c:pt>
                <c:pt idx="75610">
                  <c:v>1049</c:v>
                </c:pt>
                <c:pt idx="75611">
                  <c:v>1059</c:v>
                </c:pt>
                <c:pt idx="75612">
                  <c:v>1067</c:v>
                </c:pt>
                <c:pt idx="75613">
                  <c:v>1068</c:v>
                </c:pt>
                <c:pt idx="75614">
                  <c:v>1071</c:v>
                </c:pt>
                <c:pt idx="75615">
                  <c:v>1071</c:v>
                </c:pt>
                <c:pt idx="75616">
                  <c:v>1068</c:v>
                </c:pt>
                <c:pt idx="75617">
                  <c:v>1071</c:v>
                </c:pt>
                <c:pt idx="75618">
                  <c:v>1169</c:v>
                </c:pt>
                <c:pt idx="75619">
                  <c:v>1170</c:v>
                </c:pt>
                <c:pt idx="75620">
                  <c:v>1173</c:v>
                </c:pt>
                <c:pt idx="75621">
                  <c:v>1142</c:v>
                </c:pt>
                <c:pt idx="75622">
                  <c:v>1087</c:v>
                </c:pt>
                <c:pt idx="75623">
                  <c:v>1028</c:v>
                </c:pt>
                <c:pt idx="75624">
                  <c:v>996</c:v>
                </c:pt>
                <c:pt idx="75625">
                  <c:v>967</c:v>
                </c:pt>
                <c:pt idx="75626">
                  <c:v>934</c:v>
                </c:pt>
                <c:pt idx="75627">
                  <c:v>925</c:v>
                </c:pt>
                <c:pt idx="75628">
                  <c:v>924</c:v>
                </c:pt>
                <c:pt idx="75629">
                  <c:v>960</c:v>
                </c:pt>
                <c:pt idx="75630">
                  <c:v>1000</c:v>
                </c:pt>
                <c:pt idx="75631">
                  <c:v>1193</c:v>
                </c:pt>
                <c:pt idx="75632">
                  <c:v>1353</c:v>
                </c:pt>
                <c:pt idx="75633">
                  <c:v>1473</c:v>
                </c:pt>
                <c:pt idx="75634">
                  <c:v>1526</c:v>
                </c:pt>
                <c:pt idx="75635">
                  <c:v>1540</c:v>
                </c:pt>
                <c:pt idx="75636">
                  <c:v>1541</c:v>
                </c:pt>
                <c:pt idx="75637">
                  <c:v>1556</c:v>
                </c:pt>
                <c:pt idx="75638">
                  <c:v>1573</c:v>
                </c:pt>
                <c:pt idx="75639">
                  <c:v>1534</c:v>
                </c:pt>
                <c:pt idx="75640">
                  <c:v>1437</c:v>
                </c:pt>
                <c:pt idx="75641">
                  <c:v>1315</c:v>
                </c:pt>
                <c:pt idx="75642">
                  <c:v>1408</c:v>
                </c:pt>
                <c:pt idx="75643">
                  <c:v>1379</c:v>
                </c:pt>
                <c:pt idx="75644">
                  <c:v>1354</c:v>
                </c:pt>
                <c:pt idx="75645">
                  <c:v>1309</c:v>
                </c:pt>
                <c:pt idx="75646">
                  <c:v>1237</c:v>
                </c:pt>
                <c:pt idx="75647">
                  <c:v>1157</c:v>
                </c:pt>
                <c:pt idx="75648">
                  <c:v>1098</c:v>
                </c:pt>
                <c:pt idx="75649">
                  <c:v>1063</c:v>
                </c:pt>
                <c:pt idx="75650">
                  <c:v>1027</c:v>
                </c:pt>
                <c:pt idx="75651">
                  <c:v>1005</c:v>
                </c:pt>
                <c:pt idx="75652">
                  <c:v>1004</c:v>
                </c:pt>
                <c:pt idx="75653">
                  <c:v>1035</c:v>
                </c:pt>
                <c:pt idx="75654">
                  <c:v>1056</c:v>
                </c:pt>
                <c:pt idx="75655">
                  <c:v>1265</c:v>
                </c:pt>
                <c:pt idx="75656">
                  <c:v>1404</c:v>
                </c:pt>
                <c:pt idx="75657">
                  <c:v>1483</c:v>
                </c:pt>
                <c:pt idx="75658">
                  <c:v>1528</c:v>
                </c:pt>
                <c:pt idx="75659">
                  <c:v>1549</c:v>
                </c:pt>
                <c:pt idx="75660">
                  <c:v>1557</c:v>
                </c:pt>
                <c:pt idx="75661">
                  <c:v>1570</c:v>
                </c:pt>
                <c:pt idx="75662">
                  <c:v>1545</c:v>
                </c:pt>
                <c:pt idx="75663">
                  <c:v>1495</c:v>
                </c:pt>
                <c:pt idx="75664">
                  <c:v>1403</c:v>
                </c:pt>
                <c:pt idx="75665">
                  <c:v>1339</c:v>
                </c:pt>
                <c:pt idx="75666">
                  <c:v>1423</c:v>
                </c:pt>
                <c:pt idx="75667">
                  <c:v>1422</c:v>
                </c:pt>
                <c:pt idx="75668">
                  <c:v>1402</c:v>
                </c:pt>
                <c:pt idx="75669">
                  <c:v>1361</c:v>
                </c:pt>
                <c:pt idx="75670">
                  <c:v>1306</c:v>
                </c:pt>
                <c:pt idx="75671">
                  <c:v>1213</c:v>
                </c:pt>
                <c:pt idx="75672">
                  <c:v>1134</c:v>
                </c:pt>
                <c:pt idx="75673">
                  <c:v>1109</c:v>
                </c:pt>
                <c:pt idx="75674">
                  <c:v>1085</c:v>
                </c:pt>
                <c:pt idx="75675">
                  <c:v>1045</c:v>
                </c:pt>
                <c:pt idx="75676">
                  <c:v>1052</c:v>
                </c:pt>
                <c:pt idx="75677">
                  <c:v>1094</c:v>
                </c:pt>
                <c:pt idx="75678">
                  <c:v>1101</c:v>
                </c:pt>
                <c:pt idx="75679">
                  <c:v>1280</c:v>
                </c:pt>
                <c:pt idx="75680">
                  <c:v>1373</c:v>
                </c:pt>
                <c:pt idx="75681">
                  <c:v>1415</c:v>
                </c:pt>
                <c:pt idx="75682">
                  <c:v>1413</c:v>
                </c:pt>
                <c:pt idx="75683">
                  <c:v>1318</c:v>
                </c:pt>
                <c:pt idx="75684">
                  <c:v>1317</c:v>
                </c:pt>
                <c:pt idx="75685">
                  <c:v>1322</c:v>
                </c:pt>
                <c:pt idx="75686">
                  <c:v>1314</c:v>
                </c:pt>
                <c:pt idx="75687">
                  <c:v>1299</c:v>
                </c:pt>
                <c:pt idx="75688">
                  <c:v>1222</c:v>
                </c:pt>
                <c:pt idx="75689">
                  <c:v>1151</c:v>
                </c:pt>
                <c:pt idx="75690">
                  <c:v>1247</c:v>
                </c:pt>
                <c:pt idx="75691">
                  <c:v>1260</c:v>
                </c:pt>
                <c:pt idx="75692">
                  <c:v>1222</c:v>
                </c:pt>
                <c:pt idx="75693">
                  <c:v>1159</c:v>
                </c:pt>
                <c:pt idx="75694">
                  <c:v>1098</c:v>
                </c:pt>
                <c:pt idx="75695">
                  <c:v>1044</c:v>
                </c:pt>
                <c:pt idx="75696">
                  <c:v>1014</c:v>
                </c:pt>
                <c:pt idx="75697">
                  <c:v>977</c:v>
                </c:pt>
                <c:pt idx="75698">
                  <c:v>967</c:v>
                </c:pt>
                <c:pt idx="75699">
                  <c:v>961</c:v>
                </c:pt>
                <c:pt idx="75700">
                  <c:v>975</c:v>
                </c:pt>
                <c:pt idx="75701">
                  <c:v>1020</c:v>
                </c:pt>
                <c:pt idx="75702">
                  <c:v>1031</c:v>
                </c:pt>
                <c:pt idx="75703">
                  <c:v>1219</c:v>
                </c:pt>
                <c:pt idx="75704">
                  <c:v>1339</c:v>
                </c:pt>
                <c:pt idx="75705">
                  <c:v>1442</c:v>
                </c:pt>
                <c:pt idx="75706">
                  <c:v>1499</c:v>
                </c:pt>
                <c:pt idx="75707">
                  <c:v>1504</c:v>
                </c:pt>
                <c:pt idx="75708">
                  <c:v>1449</c:v>
                </c:pt>
                <c:pt idx="75709">
                  <c:v>1430</c:v>
                </c:pt>
                <c:pt idx="75710">
                  <c:v>1386</c:v>
                </c:pt>
                <c:pt idx="75711">
                  <c:v>1331</c:v>
                </c:pt>
                <c:pt idx="75712">
                  <c:v>1266</c:v>
                </c:pt>
                <c:pt idx="75713">
                  <c:v>1237</c:v>
                </c:pt>
                <c:pt idx="75714">
                  <c:v>1286</c:v>
                </c:pt>
                <c:pt idx="75715">
                  <c:v>1257</c:v>
                </c:pt>
                <c:pt idx="75716">
                  <c:v>1224</c:v>
                </c:pt>
                <c:pt idx="75717">
                  <c:v>1181</c:v>
                </c:pt>
                <c:pt idx="75718">
                  <c:v>1117</c:v>
                </c:pt>
                <c:pt idx="75719">
                  <c:v>1052</c:v>
                </c:pt>
                <c:pt idx="75720">
                  <c:v>990</c:v>
                </c:pt>
                <c:pt idx="75721">
                  <c:v>953</c:v>
                </c:pt>
                <c:pt idx="75722">
                  <c:v>949</c:v>
                </c:pt>
                <c:pt idx="75723">
                  <c:v>935</c:v>
                </c:pt>
                <c:pt idx="75724">
                  <c:v>949</c:v>
                </c:pt>
                <c:pt idx="75725">
                  <c:v>978</c:v>
                </c:pt>
                <c:pt idx="75726">
                  <c:v>980</c:v>
                </c:pt>
                <c:pt idx="75727">
                  <c:v>1147</c:v>
                </c:pt>
                <c:pt idx="75728">
                  <c:v>1277</c:v>
                </c:pt>
                <c:pt idx="75729">
                  <c:v>1360</c:v>
                </c:pt>
                <c:pt idx="75730">
                  <c:v>1438</c:v>
                </c:pt>
                <c:pt idx="75731">
                  <c:v>1456</c:v>
                </c:pt>
                <c:pt idx="75732">
                  <c:v>1467</c:v>
                </c:pt>
                <c:pt idx="75733">
                  <c:v>1505</c:v>
                </c:pt>
                <c:pt idx="75734">
                  <c:v>1487</c:v>
                </c:pt>
                <c:pt idx="75735">
                  <c:v>1424</c:v>
                </c:pt>
                <c:pt idx="75736">
                  <c:v>1328</c:v>
                </c:pt>
                <c:pt idx="75737">
                  <c:v>1247</c:v>
                </c:pt>
                <c:pt idx="75738">
                  <c:v>1345</c:v>
                </c:pt>
                <c:pt idx="75739">
                  <c:v>1314</c:v>
                </c:pt>
                <c:pt idx="75740">
                  <c:v>1265</c:v>
                </c:pt>
                <c:pt idx="75741">
                  <c:v>1225</c:v>
                </c:pt>
                <c:pt idx="75742">
                  <c:v>1158</c:v>
                </c:pt>
                <c:pt idx="75743">
                  <c:v>1100</c:v>
                </c:pt>
                <c:pt idx="75744">
                  <c:v>1048</c:v>
                </c:pt>
                <c:pt idx="75745">
                  <c:v>1013</c:v>
                </c:pt>
                <c:pt idx="75746">
                  <c:v>986</c:v>
                </c:pt>
                <c:pt idx="75747">
                  <c:v>970</c:v>
                </c:pt>
                <c:pt idx="75748">
                  <c:v>963</c:v>
                </c:pt>
                <c:pt idx="75749">
                  <c:v>962</c:v>
                </c:pt>
                <c:pt idx="75750">
                  <c:v>967</c:v>
                </c:pt>
                <c:pt idx="75751">
                  <c:v>1101</c:v>
                </c:pt>
                <c:pt idx="75752">
                  <c:v>1225</c:v>
                </c:pt>
                <c:pt idx="75753">
                  <c:v>1314</c:v>
                </c:pt>
                <c:pt idx="75754">
                  <c:v>1340</c:v>
                </c:pt>
                <c:pt idx="75755">
                  <c:v>1345</c:v>
                </c:pt>
                <c:pt idx="75756">
                  <c:v>1329</c:v>
                </c:pt>
                <c:pt idx="75757">
                  <c:v>1270</c:v>
                </c:pt>
                <c:pt idx="75758">
                  <c:v>1272</c:v>
                </c:pt>
                <c:pt idx="75759">
                  <c:v>1247</c:v>
                </c:pt>
                <c:pt idx="75760">
                  <c:v>1231</c:v>
                </c:pt>
                <c:pt idx="75761">
                  <c:v>1215</c:v>
                </c:pt>
                <c:pt idx="75762">
                  <c:v>1276</c:v>
                </c:pt>
                <c:pt idx="75763">
                  <c:v>1282</c:v>
                </c:pt>
                <c:pt idx="75764">
                  <c:v>1261</c:v>
                </c:pt>
                <c:pt idx="75765">
                  <c:v>1217</c:v>
                </c:pt>
                <c:pt idx="75766">
                  <c:v>1164</c:v>
                </c:pt>
                <c:pt idx="75767">
                  <c:v>1117</c:v>
                </c:pt>
                <c:pt idx="75768">
                  <c:v>1070</c:v>
                </c:pt>
                <c:pt idx="75769">
                  <c:v>1042</c:v>
                </c:pt>
                <c:pt idx="75770">
                  <c:v>1020</c:v>
                </c:pt>
                <c:pt idx="75771">
                  <c:v>1001</c:v>
                </c:pt>
                <c:pt idx="75772">
                  <c:v>983</c:v>
                </c:pt>
                <c:pt idx="75773">
                  <c:v>972</c:v>
                </c:pt>
                <c:pt idx="75774">
                  <c:v>909</c:v>
                </c:pt>
                <c:pt idx="75775">
                  <c:v>941</c:v>
                </c:pt>
                <c:pt idx="75776">
                  <c:v>970</c:v>
                </c:pt>
                <c:pt idx="75777">
                  <c:v>999</c:v>
                </c:pt>
                <c:pt idx="75778">
                  <c:v>1043</c:v>
                </c:pt>
                <c:pt idx="75779">
                  <c:v>1054</c:v>
                </c:pt>
                <c:pt idx="75780">
                  <c:v>1054</c:v>
                </c:pt>
                <c:pt idx="75781">
                  <c:v>1051</c:v>
                </c:pt>
                <c:pt idx="75782">
                  <c:v>1050</c:v>
                </c:pt>
                <c:pt idx="75783">
                  <c:v>1041</c:v>
                </c:pt>
                <c:pt idx="75784">
                  <c:v>1038</c:v>
                </c:pt>
                <c:pt idx="75785">
                  <c:v>1053</c:v>
                </c:pt>
                <c:pt idx="75786">
                  <c:v>1145</c:v>
                </c:pt>
                <c:pt idx="75787">
                  <c:v>1156</c:v>
                </c:pt>
                <c:pt idx="75788">
                  <c:v>1151</c:v>
                </c:pt>
                <c:pt idx="75789">
                  <c:v>1115</c:v>
                </c:pt>
                <c:pt idx="75790">
                  <c:v>1060</c:v>
                </c:pt>
                <c:pt idx="75791">
                  <c:v>1008</c:v>
                </c:pt>
                <c:pt idx="75792">
                  <c:v>976</c:v>
                </c:pt>
                <c:pt idx="75793">
                  <c:v>944</c:v>
                </c:pt>
                <c:pt idx="75794">
                  <c:v>928</c:v>
                </c:pt>
                <c:pt idx="75795">
                  <c:v>913</c:v>
                </c:pt>
                <c:pt idx="75796">
                  <c:v>921</c:v>
                </c:pt>
                <c:pt idx="75797">
                  <c:v>971</c:v>
                </c:pt>
                <c:pt idx="75798">
                  <c:v>993</c:v>
                </c:pt>
                <c:pt idx="75799">
                  <c:v>1189</c:v>
                </c:pt>
                <c:pt idx="75800">
                  <c:v>1332</c:v>
                </c:pt>
                <c:pt idx="75801">
                  <c:v>1429</c:v>
                </c:pt>
                <c:pt idx="75802">
                  <c:v>1473</c:v>
                </c:pt>
                <c:pt idx="75803">
                  <c:v>1488</c:v>
                </c:pt>
                <c:pt idx="75804">
                  <c:v>1484</c:v>
                </c:pt>
                <c:pt idx="75805">
                  <c:v>1507</c:v>
                </c:pt>
                <c:pt idx="75806">
                  <c:v>1485</c:v>
                </c:pt>
                <c:pt idx="75807">
                  <c:v>1448</c:v>
                </c:pt>
                <c:pt idx="75808">
                  <c:v>1359</c:v>
                </c:pt>
                <c:pt idx="75809">
                  <c:v>1266</c:v>
                </c:pt>
                <c:pt idx="75810">
                  <c:v>1365</c:v>
                </c:pt>
                <c:pt idx="75811">
                  <c:v>1340</c:v>
                </c:pt>
                <c:pt idx="75812">
                  <c:v>1314</c:v>
                </c:pt>
                <c:pt idx="75813">
                  <c:v>1272</c:v>
                </c:pt>
                <c:pt idx="75814">
                  <c:v>1202</c:v>
                </c:pt>
                <c:pt idx="75815">
                  <c:v>1132</c:v>
                </c:pt>
                <c:pt idx="75816">
                  <c:v>1068</c:v>
                </c:pt>
                <c:pt idx="75817">
                  <c:v>1034</c:v>
                </c:pt>
                <c:pt idx="75818">
                  <c:v>1007</c:v>
                </c:pt>
                <c:pt idx="75819">
                  <c:v>980</c:v>
                </c:pt>
                <c:pt idx="75820">
                  <c:v>994</c:v>
                </c:pt>
                <c:pt idx="75821">
                  <c:v>1031</c:v>
                </c:pt>
                <c:pt idx="75822">
                  <c:v>1050</c:v>
                </c:pt>
                <c:pt idx="75823">
                  <c:v>1228</c:v>
                </c:pt>
                <c:pt idx="75824">
                  <c:v>1326</c:v>
                </c:pt>
                <c:pt idx="75825">
                  <c:v>1409</c:v>
                </c:pt>
                <c:pt idx="75826">
                  <c:v>1469</c:v>
                </c:pt>
                <c:pt idx="75827">
                  <c:v>1494</c:v>
                </c:pt>
                <c:pt idx="75828">
                  <c:v>1510</c:v>
                </c:pt>
                <c:pt idx="75829">
                  <c:v>1541</c:v>
                </c:pt>
                <c:pt idx="75830">
                  <c:v>1522</c:v>
                </c:pt>
                <c:pt idx="75831">
                  <c:v>1423</c:v>
                </c:pt>
                <c:pt idx="75832">
                  <c:v>1349</c:v>
                </c:pt>
                <c:pt idx="75833">
                  <c:v>1269</c:v>
                </c:pt>
                <c:pt idx="75834">
                  <c:v>1360</c:v>
                </c:pt>
                <c:pt idx="75835">
                  <c:v>1387</c:v>
                </c:pt>
                <c:pt idx="75836">
                  <c:v>1337</c:v>
                </c:pt>
                <c:pt idx="75837">
                  <c:v>1282</c:v>
                </c:pt>
                <c:pt idx="75838">
                  <c:v>1210</c:v>
                </c:pt>
                <c:pt idx="75839">
                  <c:v>1118</c:v>
                </c:pt>
                <c:pt idx="75840">
                  <c:v>1088</c:v>
                </c:pt>
                <c:pt idx="75841">
                  <c:v>1066</c:v>
                </c:pt>
                <c:pt idx="75842">
                  <c:v>1019</c:v>
                </c:pt>
                <c:pt idx="75843">
                  <c:v>993</c:v>
                </c:pt>
                <c:pt idx="75844">
                  <c:v>1005</c:v>
                </c:pt>
                <c:pt idx="75845">
                  <c:v>1037</c:v>
                </c:pt>
                <c:pt idx="75846">
                  <c:v>1055</c:v>
                </c:pt>
                <c:pt idx="75847">
                  <c:v>1220</c:v>
                </c:pt>
                <c:pt idx="75848">
                  <c:v>1340</c:v>
                </c:pt>
                <c:pt idx="75849">
                  <c:v>1423</c:v>
                </c:pt>
                <c:pt idx="75850">
                  <c:v>1451</c:v>
                </c:pt>
                <c:pt idx="75851">
                  <c:v>1432</c:v>
                </c:pt>
                <c:pt idx="75852">
                  <c:v>1440</c:v>
                </c:pt>
                <c:pt idx="75853">
                  <c:v>1483</c:v>
                </c:pt>
                <c:pt idx="75854">
                  <c:v>1447</c:v>
                </c:pt>
                <c:pt idx="75855">
                  <c:v>1351</c:v>
                </c:pt>
                <c:pt idx="75856">
                  <c:v>1272</c:v>
                </c:pt>
                <c:pt idx="75857">
                  <c:v>1234</c:v>
                </c:pt>
                <c:pt idx="75858">
                  <c:v>1299</c:v>
                </c:pt>
                <c:pt idx="75859">
                  <c:v>1279</c:v>
                </c:pt>
                <c:pt idx="75860">
                  <c:v>1264</c:v>
                </c:pt>
                <c:pt idx="75861">
                  <c:v>1174</c:v>
                </c:pt>
                <c:pt idx="75862">
                  <c:v>1152</c:v>
                </c:pt>
                <c:pt idx="75863">
                  <c:v>1058</c:v>
                </c:pt>
                <c:pt idx="75864">
                  <c:v>1059</c:v>
                </c:pt>
                <c:pt idx="75865">
                  <c:v>1035</c:v>
                </c:pt>
                <c:pt idx="75866">
                  <c:v>1008</c:v>
                </c:pt>
                <c:pt idx="75867">
                  <c:v>989</c:v>
                </c:pt>
                <c:pt idx="75868">
                  <c:v>993</c:v>
                </c:pt>
                <c:pt idx="75869">
                  <c:v>1040</c:v>
                </c:pt>
                <c:pt idx="75870">
                  <c:v>1041</c:v>
                </c:pt>
                <c:pt idx="75871">
                  <c:v>1204</c:v>
                </c:pt>
                <c:pt idx="75872">
                  <c:v>1246</c:v>
                </c:pt>
                <c:pt idx="75873">
                  <c:v>1313</c:v>
                </c:pt>
                <c:pt idx="75874">
                  <c:v>1347</c:v>
                </c:pt>
                <c:pt idx="75875">
                  <c:v>1361</c:v>
                </c:pt>
                <c:pt idx="75876">
                  <c:v>1367</c:v>
                </c:pt>
                <c:pt idx="75877">
                  <c:v>1413</c:v>
                </c:pt>
                <c:pt idx="75878">
                  <c:v>1408</c:v>
                </c:pt>
                <c:pt idx="75879">
                  <c:v>1359</c:v>
                </c:pt>
                <c:pt idx="75880">
                  <c:v>1307</c:v>
                </c:pt>
                <c:pt idx="75881">
                  <c:v>1249</c:v>
                </c:pt>
                <c:pt idx="75882">
                  <c:v>1333</c:v>
                </c:pt>
                <c:pt idx="75883">
                  <c:v>1306</c:v>
                </c:pt>
                <c:pt idx="75884">
                  <c:v>1259</c:v>
                </c:pt>
                <c:pt idx="75885">
                  <c:v>1215</c:v>
                </c:pt>
                <c:pt idx="75886">
                  <c:v>1155</c:v>
                </c:pt>
                <c:pt idx="75887">
                  <c:v>1091</c:v>
                </c:pt>
                <c:pt idx="75888">
                  <c:v>1035</c:v>
                </c:pt>
                <c:pt idx="75889">
                  <c:v>1012</c:v>
                </c:pt>
                <c:pt idx="75890">
                  <c:v>990</c:v>
                </c:pt>
                <c:pt idx="75891">
                  <c:v>973</c:v>
                </c:pt>
                <c:pt idx="75892">
                  <c:v>976</c:v>
                </c:pt>
                <c:pt idx="75893">
                  <c:v>1006</c:v>
                </c:pt>
                <c:pt idx="75894">
                  <c:v>1039</c:v>
                </c:pt>
                <c:pt idx="75895">
                  <c:v>1235</c:v>
                </c:pt>
                <c:pt idx="75896">
                  <c:v>1364</c:v>
                </c:pt>
                <c:pt idx="75897">
                  <c:v>1439</c:v>
                </c:pt>
                <c:pt idx="75898">
                  <c:v>1503</c:v>
                </c:pt>
                <c:pt idx="75899">
                  <c:v>1525</c:v>
                </c:pt>
                <c:pt idx="75900">
                  <c:v>1541</c:v>
                </c:pt>
                <c:pt idx="75901">
                  <c:v>1578</c:v>
                </c:pt>
                <c:pt idx="75902">
                  <c:v>1557</c:v>
                </c:pt>
                <c:pt idx="75903">
                  <c:v>1439</c:v>
                </c:pt>
                <c:pt idx="75904">
                  <c:v>1365</c:v>
                </c:pt>
                <c:pt idx="75905">
                  <c:v>1264</c:v>
                </c:pt>
                <c:pt idx="75906">
                  <c:v>1355</c:v>
                </c:pt>
                <c:pt idx="75907">
                  <c:v>1329</c:v>
                </c:pt>
                <c:pt idx="75908">
                  <c:v>1288</c:v>
                </c:pt>
                <c:pt idx="75909">
                  <c:v>1232</c:v>
                </c:pt>
                <c:pt idx="75910">
                  <c:v>1198</c:v>
                </c:pt>
                <c:pt idx="75911">
                  <c:v>1127</c:v>
                </c:pt>
                <c:pt idx="75912">
                  <c:v>1090</c:v>
                </c:pt>
                <c:pt idx="75913">
                  <c:v>1039</c:v>
                </c:pt>
                <c:pt idx="75914">
                  <c:v>1013</c:v>
                </c:pt>
                <c:pt idx="75915">
                  <c:v>997</c:v>
                </c:pt>
                <c:pt idx="75916">
                  <c:v>997</c:v>
                </c:pt>
                <c:pt idx="75917">
                  <c:v>1006</c:v>
                </c:pt>
                <c:pt idx="75918">
                  <c:v>988</c:v>
                </c:pt>
                <c:pt idx="75919">
                  <c:v>1096</c:v>
                </c:pt>
                <c:pt idx="75920">
                  <c:v>1208</c:v>
                </c:pt>
                <c:pt idx="75921">
                  <c:v>1296</c:v>
                </c:pt>
                <c:pt idx="75922">
                  <c:v>1359</c:v>
                </c:pt>
                <c:pt idx="75923">
                  <c:v>1338</c:v>
                </c:pt>
                <c:pt idx="75924">
                  <c:v>1304</c:v>
                </c:pt>
                <c:pt idx="75925">
                  <c:v>1293</c:v>
                </c:pt>
                <c:pt idx="75926">
                  <c:v>1264</c:v>
                </c:pt>
                <c:pt idx="75927">
                  <c:v>1211</c:v>
                </c:pt>
                <c:pt idx="75928">
                  <c:v>1191</c:v>
                </c:pt>
                <c:pt idx="75929">
                  <c:v>1176</c:v>
                </c:pt>
                <c:pt idx="75930">
                  <c:v>1276</c:v>
                </c:pt>
                <c:pt idx="75931">
                  <c:v>1252</c:v>
                </c:pt>
                <c:pt idx="75932">
                  <c:v>1220</c:v>
                </c:pt>
                <c:pt idx="75933">
                  <c:v>1185</c:v>
                </c:pt>
                <c:pt idx="75934">
                  <c:v>1134</c:v>
                </c:pt>
                <c:pt idx="75935">
                  <c:v>1083</c:v>
                </c:pt>
                <c:pt idx="75936">
                  <c:v>1043</c:v>
                </c:pt>
                <c:pt idx="75937">
                  <c:v>1012</c:v>
                </c:pt>
                <c:pt idx="75938">
                  <c:v>994</c:v>
                </c:pt>
                <c:pt idx="75939">
                  <c:v>976</c:v>
                </c:pt>
                <c:pt idx="75940">
                  <c:v>951</c:v>
                </c:pt>
                <c:pt idx="75941">
                  <c:v>959</c:v>
                </c:pt>
                <c:pt idx="75942">
                  <c:v>902</c:v>
                </c:pt>
                <c:pt idx="75943">
                  <c:v>969</c:v>
                </c:pt>
                <c:pt idx="75944">
                  <c:v>1029</c:v>
                </c:pt>
                <c:pt idx="75945">
                  <c:v>1090</c:v>
                </c:pt>
                <c:pt idx="75946">
                  <c:v>1160</c:v>
                </c:pt>
                <c:pt idx="75947">
                  <c:v>1182</c:v>
                </c:pt>
                <c:pt idx="75948">
                  <c:v>1178</c:v>
                </c:pt>
                <c:pt idx="75949">
                  <c:v>1212</c:v>
                </c:pt>
                <c:pt idx="75950">
                  <c:v>1214</c:v>
                </c:pt>
                <c:pt idx="75951">
                  <c:v>1199</c:v>
                </c:pt>
                <c:pt idx="75952">
                  <c:v>1181</c:v>
                </c:pt>
                <c:pt idx="75953">
                  <c:v>1176</c:v>
                </c:pt>
                <c:pt idx="75954">
                  <c:v>1153</c:v>
                </c:pt>
                <c:pt idx="75955">
                  <c:v>1255</c:v>
                </c:pt>
                <c:pt idx="75956">
                  <c:v>1240</c:v>
                </c:pt>
                <c:pt idx="75957">
                  <c:v>1227</c:v>
                </c:pt>
                <c:pt idx="75958">
                  <c:v>1175</c:v>
                </c:pt>
                <c:pt idx="75959">
                  <c:v>1106</c:v>
                </c:pt>
                <c:pt idx="75960">
                  <c:v>1057</c:v>
                </c:pt>
                <c:pt idx="75961">
                  <c:v>1011</c:v>
                </c:pt>
                <c:pt idx="75962">
                  <c:v>980</c:v>
                </c:pt>
                <c:pt idx="75963">
                  <c:v>960</c:v>
                </c:pt>
                <c:pt idx="75964">
                  <c:v>958</c:v>
                </c:pt>
                <c:pt idx="75965">
                  <c:v>983</c:v>
                </c:pt>
                <c:pt idx="75966">
                  <c:v>1030</c:v>
                </c:pt>
                <c:pt idx="75967">
                  <c:v>1223</c:v>
                </c:pt>
                <c:pt idx="75968">
                  <c:v>1379</c:v>
                </c:pt>
                <c:pt idx="75969">
                  <c:v>1457</c:v>
                </c:pt>
                <c:pt idx="75970">
                  <c:v>1509</c:v>
                </c:pt>
                <c:pt idx="75971">
                  <c:v>1532</c:v>
                </c:pt>
                <c:pt idx="75972">
                  <c:v>1536</c:v>
                </c:pt>
                <c:pt idx="75973">
                  <c:v>1546</c:v>
                </c:pt>
                <c:pt idx="75974">
                  <c:v>1497</c:v>
                </c:pt>
                <c:pt idx="75975">
                  <c:v>1448</c:v>
                </c:pt>
                <c:pt idx="75976">
                  <c:v>1294</c:v>
                </c:pt>
                <c:pt idx="75977">
                  <c:v>1306</c:v>
                </c:pt>
                <c:pt idx="75978">
                  <c:v>1390</c:v>
                </c:pt>
                <c:pt idx="75979">
                  <c:v>1366</c:v>
                </c:pt>
                <c:pt idx="75980">
                  <c:v>1312</c:v>
                </c:pt>
                <c:pt idx="75981">
                  <c:v>1281</c:v>
                </c:pt>
                <c:pt idx="75982">
                  <c:v>1226</c:v>
                </c:pt>
                <c:pt idx="75983">
                  <c:v>1156</c:v>
                </c:pt>
                <c:pt idx="75984">
                  <c:v>1105</c:v>
                </c:pt>
                <c:pt idx="75985">
                  <c:v>1044</c:v>
                </c:pt>
                <c:pt idx="75986">
                  <c:v>1012</c:v>
                </c:pt>
                <c:pt idx="75987">
                  <c:v>995</c:v>
                </c:pt>
                <c:pt idx="75988">
                  <c:v>989</c:v>
                </c:pt>
                <c:pt idx="75989">
                  <c:v>1034</c:v>
                </c:pt>
                <c:pt idx="75990">
                  <c:v>1050</c:v>
                </c:pt>
                <c:pt idx="75991">
                  <c:v>1209</c:v>
                </c:pt>
                <c:pt idx="75992">
                  <c:v>1358</c:v>
                </c:pt>
                <c:pt idx="75993">
                  <c:v>1392</c:v>
                </c:pt>
                <c:pt idx="75994">
                  <c:v>1414</c:v>
                </c:pt>
                <c:pt idx="75995">
                  <c:v>1428</c:v>
                </c:pt>
                <c:pt idx="75996">
                  <c:v>1414</c:v>
                </c:pt>
                <c:pt idx="75997">
                  <c:v>1426</c:v>
                </c:pt>
                <c:pt idx="75998">
                  <c:v>1413</c:v>
                </c:pt>
                <c:pt idx="75999">
                  <c:v>1388</c:v>
                </c:pt>
                <c:pt idx="76000">
                  <c:v>1312</c:v>
                </c:pt>
                <c:pt idx="76001">
                  <c:v>1245</c:v>
                </c:pt>
                <c:pt idx="76002">
                  <c:v>1310</c:v>
                </c:pt>
                <c:pt idx="76003">
                  <c:v>1293</c:v>
                </c:pt>
                <c:pt idx="76004">
                  <c:v>1249</c:v>
                </c:pt>
                <c:pt idx="76005">
                  <c:v>1202</c:v>
                </c:pt>
                <c:pt idx="76006">
                  <c:v>1140</c:v>
                </c:pt>
                <c:pt idx="76007">
                  <c:v>1073</c:v>
                </c:pt>
                <c:pt idx="76008">
                  <c:v>1031</c:v>
                </c:pt>
                <c:pt idx="76009">
                  <c:v>985</c:v>
                </c:pt>
                <c:pt idx="76010">
                  <c:v>961</c:v>
                </c:pt>
                <c:pt idx="76011">
                  <c:v>948</c:v>
                </c:pt>
                <c:pt idx="76012">
                  <c:v>958</c:v>
                </c:pt>
                <c:pt idx="76013">
                  <c:v>992</c:v>
                </c:pt>
                <c:pt idx="76014">
                  <c:v>1027</c:v>
                </c:pt>
                <c:pt idx="76015">
                  <c:v>1200</c:v>
                </c:pt>
                <c:pt idx="76016">
                  <c:v>1330</c:v>
                </c:pt>
                <c:pt idx="76017">
                  <c:v>1418</c:v>
                </c:pt>
                <c:pt idx="76018">
                  <c:v>1500</c:v>
                </c:pt>
                <c:pt idx="76019">
                  <c:v>1525</c:v>
                </c:pt>
                <c:pt idx="76020">
                  <c:v>1488</c:v>
                </c:pt>
                <c:pt idx="76021">
                  <c:v>1441</c:v>
                </c:pt>
                <c:pt idx="76022">
                  <c:v>1381</c:v>
                </c:pt>
                <c:pt idx="76023">
                  <c:v>1326</c:v>
                </c:pt>
                <c:pt idx="76024">
                  <c:v>1263</c:v>
                </c:pt>
                <c:pt idx="76025">
                  <c:v>1193</c:v>
                </c:pt>
                <c:pt idx="76026">
                  <c:v>1272</c:v>
                </c:pt>
                <c:pt idx="76027">
                  <c:v>1240</c:v>
                </c:pt>
                <c:pt idx="76028">
                  <c:v>1222</c:v>
                </c:pt>
                <c:pt idx="76029">
                  <c:v>1179</c:v>
                </c:pt>
                <c:pt idx="76030">
                  <c:v>1128</c:v>
                </c:pt>
                <c:pt idx="76031">
                  <c:v>1074</c:v>
                </c:pt>
                <c:pt idx="76032">
                  <c:v>1038</c:v>
                </c:pt>
                <c:pt idx="76033">
                  <c:v>1003</c:v>
                </c:pt>
                <c:pt idx="76034">
                  <c:v>984</c:v>
                </c:pt>
                <c:pt idx="76035">
                  <c:v>968</c:v>
                </c:pt>
                <c:pt idx="76036">
                  <c:v>972</c:v>
                </c:pt>
                <c:pt idx="76037">
                  <c:v>1004</c:v>
                </c:pt>
                <c:pt idx="76038">
                  <c:v>1030</c:v>
                </c:pt>
                <c:pt idx="76039">
                  <c:v>1221</c:v>
                </c:pt>
                <c:pt idx="76040">
                  <c:v>1343</c:v>
                </c:pt>
                <c:pt idx="76041">
                  <c:v>1396</c:v>
                </c:pt>
                <c:pt idx="76042">
                  <c:v>1457</c:v>
                </c:pt>
                <c:pt idx="76043">
                  <c:v>1471</c:v>
                </c:pt>
                <c:pt idx="76044">
                  <c:v>1605</c:v>
                </c:pt>
                <c:pt idx="76045">
                  <c:v>1288</c:v>
                </c:pt>
                <c:pt idx="76046">
                  <c:v>1379</c:v>
                </c:pt>
                <c:pt idx="76047">
                  <c:v>1322</c:v>
                </c:pt>
                <c:pt idx="76048">
                  <c:v>1183</c:v>
                </c:pt>
                <c:pt idx="76049">
                  <c:v>1206</c:v>
                </c:pt>
                <c:pt idx="76050">
                  <c:v>1326</c:v>
                </c:pt>
                <c:pt idx="76051">
                  <c:v>1296</c:v>
                </c:pt>
                <c:pt idx="76052">
                  <c:v>1246</c:v>
                </c:pt>
                <c:pt idx="76053">
                  <c:v>1193</c:v>
                </c:pt>
                <c:pt idx="76054">
                  <c:v>1139</c:v>
                </c:pt>
                <c:pt idx="76055">
                  <c:v>1063</c:v>
                </c:pt>
                <c:pt idx="76056">
                  <c:v>1029</c:v>
                </c:pt>
                <c:pt idx="76057">
                  <c:v>997</c:v>
                </c:pt>
                <c:pt idx="76058">
                  <c:v>967</c:v>
                </c:pt>
                <c:pt idx="76059">
                  <c:v>956</c:v>
                </c:pt>
                <c:pt idx="76060">
                  <c:v>967</c:v>
                </c:pt>
                <c:pt idx="76061">
                  <c:v>993</c:v>
                </c:pt>
                <c:pt idx="76062">
                  <c:v>1013</c:v>
                </c:pt>
                <c:pt idx="76063">
                  <c:v>1213</c:v>
                </c:pt>
                <c:pt idx="76064">
                  <c:v>1330</c:v>
                </c:pt>
                <c:pt idx="76065">
                  <c:v>1428</c:v>
                </c:pt>
                <c:pt idx="76066">
                  <c:v>1460</c:v>
                </c:pt>
                <c:pt idx="76067">
                  <c:v>1504</c:v>
                </c:pt>
                <c:pt idx="76068">
                  <c:v>1510</c:v>
                </c:pt>
                <c:pt idx="76069">
                  <c:v>1525</c:v>
                </c:pt>
                <c:pt idx="76070">
                  <c:v>1522</c:v>
                </c:pt>
                <c:pt idx="76071">
                  <c:v>1424</c:v>
                </c:pt>
                <c:pt idx="76072">
                  <c:v>1336</c:v>
                </c:pt>
                <c:pt idx="76073">
                  <c:v>1255</c:v>
                </c:pt>
                <c:pt idx="76074">
                  <c:v>1381</c:v>
                </c:pt>
                <c:pt idx="76075">
                  <c:v>1352</c:v>
                </c:pt>
                <c:pt idx="76076">
                  <c:v>1327</c:v>
                </c:pt>
                <c:pt idx="76077">
                  <c:v>1271</c:v>
                </c:pt>
                <c:pt idx="76078">
                  <c:v>1206</c:v>
                </c:pt>
                <c:pt idx="76079">
                  <c:v>1153</c:v>
                </c:pt>
                <c:pt idx="76080">
                  <c:v>1101</c:v>
                </c:pt>
                <c:pt idx="76081">
                  <c:v>1071</c:v>
                </c:pt>
                <c:pt idx="76082">
                  <c:v>1041</c:v>
                </c:pt>
                <c:pt idx="76083">
                  <c:v>1024</c:v>
                </c:pt>
                <c:pt idx="76084">
                  <c:v>1017</c:v>
                </c:pt>
                <c:pt idx="76085">
                  <c:v>1031</c:v>
                </c:pt>
                <c:pt idx="76086">
                  <c:v>997</c:v>
                </c:pt>
                <c:pt idx="76087">
                  <c:v>1096</c:v>
                </c:pt>
                <c:pt idx="76088">
                  <c:v>1217</c:v>
                </c:pt>
                <c:pt idx="76089">
                  <c:v>1286</c:v>
                </c:pt>
                <c:pt idx="76090">
                  <c:v>1333</c:v>
                </c:pt>
                <c:pt idx="76091">
                  <c:v>1331</c:v>
                </c:pt>
                <c:pt idx="76092">
                  <c:v>1316</c:v>
                </c:pt>
                <c:pt idx="76093">
                  <c:v>1323</c:v>
                </c:pt>
                <c:pt idx="76094">
                  <c:v>1327</c:v>
                </c:pt>
                <c:pt idx="76095">
                  <c:v>1313</c:v>
                </c:pt>
                <c:pt idx="76096">
                  <c:v>1255</c:v>
                </c:pt>
                <c:pt idx="76097">
                  <c:v>1234</c:v>
                </c:pt>
                <c:pt idx="76098">
                  <c:v>1337</c:v>
                </c:pt>
                <c:pt idx="76099">
                  <c:v>1314</c:v>
                </c:pt>
                <c:pt idx="76100">
                  <c:v>1287</c:v>
                </c:pt>
                <c:pt idx="76101">
                  <c:v>1235</c:v>
                </c:pt>
                <c:pt idx="76102">
                  <c:v>1189</c:v>
                </c:pt>
                <c:pt idx="76103">
                  <c:v>1137</c:v>
                </c:pt>
                <c:pt idx="76104">
                  <c:v>1086</c:v>
                </c:pt>
                <c:pt idx="76105">
                  <c:v>1048</c:v>
                </c:pt>
                <c:pt idx="76106">
                  <c:v>1023</c:v>
                </c:pt>
                <c:pt idx="76107">
                  <c:v>995</c:v>
                </c:pt>
                <c:pt idx="76108">
                  <c:v>980</c:v>
                </c:pt>
                <c:pt idx="76109">
                  <c:v>968</c:v>
                </c:pt>
                <c:pt idx="76110">
                  <c:v>930</c:v>
                </c:pt>
                <c:pt idx="76111">
                  <c:v>986</c:v>
                </c:pt>
                <c:pt idx="76112">
                  <c:v>1075</c:v>
                </c:pt>
                <c:pt idx="76113">
                  <c:v>1112</c:v>
                </c:pt>
                <c:pt idx="76114">
                  <c:v>1189</c:v>
                </c:pt>
                <c:pt idx="76115">
                  <c:v>1225</c:v>
                </c:pt>
                <c:pt idx="76116">
                  <c:v>1231</c:v>
                </c:pt>
                <c:pt idx="76117">
                  <c:v>1245</c:v>
                </c:pt>
                <c:pt idx="76118">
                  <c:v>1228</c:v>
                </c:pt>
                <c:pt idx="76119">
                  <c:v>1177</c:v>
                </c:pt>
                <c:pt idx="76120">
                  <c:v>1145</c:v>
                </c:pt>
                <c:pt idx="76121">
                  <c:v>1150</c:v>
                </c:pt>
                <c:pt idx="76122">
                  <c:v>1248</c:v>
                </c:pt>
                <c:pt idx="76123">
                  <c:v>1262</c:v>
                </c:pt>
                <c:pt idx="76124">
                  <c:v>1244</c:v>
                </c:pt>
                <c:pt idx="76125">
                  <c:v>1216</c:v>
                </c:pt>
                <c:pt idx="76126">
                  <c:v>1135</c:v>
                </c:pt>
                <c:pt idx="76127">
                  <c:v>1080</c:v>
                </c:pt>
                <c:pt idx="76128">
                  <c:v>1041</c:v>
                </c:pt>
                <c:pt idx="76129">
                  <c:v>1012</c:v>
                </c:pt>
                <c:pt idx="76130">
                  <c:v>991</c:v>
                </c:pt>
                <c:pt idx="76131">
                  <c:v>958</c:v>
                </c:pt>
                <c:pt idx="76132">
                  <c:v>974</c:v>
                </c:pt>
                <c:pt idx="76133">
                  <c:v>1007</c:v>
                </c:pt>
                <c:pt idx="76134">
                  <c:v>1027</c:v>
                </c:pt>
                <c:pt idx="76135">
                  <c:v>1227</c:v>
                </c:pt>
                <c:pt idx="76136">
                  <c:v>1385</c:v>
                </c:pt>
                <c:pt idx="76137">
                  <c:v>1455</c:v>
                </c:pt>
                <c:pt idx="76138">
                  <c:v>1498</c:v>
                </c:pt>
                <c:pt idx="76139">
                  <c:v>1518</c:v>
                </c:pt>
                <c:pt idx="76140">
                  <c:v>1535</c:v>
                </c:pt>
                <c:pt idx="76141">
                  <c:v>1552</c:v>
                </c:pt>
                <c:pt idx="76142">
                  <c:v>1500</c:v>
                </c:pt>
                <c:pt idx="76143">
                  <c:v>1453</c:v>
                </c:pt>
                <c:pt idx="76144">
                  <c:v>1361</c:v>
                </c:pt>
                <c:pt idx="76145">
                  <c:v>1290</c:v>
                </c:pt>
                <c:pt idx="76146">
                  <c:v>1330</c:v>
                </c:pt>
                <c:pt idx="76147">
                  <c:v>1343</c:v>
                </c:pt>
                <c:pt idx="76148">
                  <c:v>1330</c:v>
                </c:pt>
                <c:pt idx="76149">
                  <c:v>1282</c:v>
                </c:pt>
                <c:pt idx="76150">
                  <c:v>1223</c:v>
                </c:pt>
                <c:pt idx="76151">
                  <c:v>1149</c:v>
                </c:pt>
                <c:pt idx="76152">
                  <c:v>1104</c:v>
                </c:pt>
                <c:pt idx="76153">
                  <c:v>1071</c:v>
                </c:pt>
                <c:pt idx="76154">
                  <c:v>1049</c:v>
                </c:pt>
                <c:pt idx="76155">
                  <c:v>1021</c:v>
                </c:pt>
                <c:pt idx="76156">
                  <c:v>1028</c:v>
                </c:pt>
                <c:pt idx="76157">
                  <c:v>1060</c:v>
                </c:pt>
                <c:pt idx="76158">
                  <c:v>1073</c:v>
                </c:pt>
                <c:pt idx="76159">
                  <c:v>1288</c:v>
                </c:pt>
                <c:pt idx="76160">
                  <c:v>1430</c:v>
                </c:pt>
                <c:pt idx="76161">
                  <c:v>1480</c:v>
                </c:pt>
                <c:pt idx="76162">
                  <c:v>1535</c:v>
                </c:pt>
                <c:pt idx="76163">
                  <c:v>1543</c:v>
                </c:pt>
                <c:pt idx="76164">
                  <c:v>1531</c:v>
                </c:pt>
                <c:pt idx="76165">
                  <c:v>1486</c:v>
                </c:pt>
                <c:pt idx="76166">
                  <c:v>1444</c:v>
                </c:pt>
                <c:pt idx="76167">
                  <c:v>1379</c:v>
                </c:pt>
                <c:pt idx="76168">
                  <c:v>1321</c:v>
                </c:pt>
                <c:pt idx="76169">
                  <c:v>1273</c:v>
                </c:pt>
                <c:pt idx="76170">
                  <c:v>1349</c:v>
                </c:pt>
                <c:pt idx="76171">
                  <c:v>1343</c:v>
                </c:pt>
                <c:pt idx="76172">
                  <c:v>1326</c:v>
                </c:pt>
                <c:pt idx="76173">
                  <c:v>1279</c:v>
                </c:pt>
                <c:pt idx="76174">
                  <c:v>1210</c:v>
                </c:pt>
                <c:pt idx="76175">
                  <c:v>1151</c:v>
                </c:pt>
                <c:pt idx="76176">
                  <c:v>1097</c:v>
                </c:pt>
                <c:pt idx="76177">
                  <c:v>1061</c:v>
                </c:pt>
                <c:pt idx="76178">
                  <c:v>1045</c:v>
                </c:pt>
                <c:pt idx="76179">
                  <c:v>1017</c:v>
                </c:pt>
                <c:pt idx="76180">
                  <c:v>1024</c:v>
                </c:pt>
                <c:pt idx="76181">
                  <c:v>1065</c:v>
                </c:pt>
                <c:pt idx="76182">
                  <c:v>1074</c:v>
                </c:pt>
                <c:pt idx="76183">
                  <c:v>1283</c:v>
                </c:pt>
                <c:pt idx="76184">
                  <c:v>1393</c:v>
                </c:pt>
                <c:pt idx="76185">
                  <c:v>1476</c:v>
                </c:pt>
                <c:pt idx="76186">
                  <c:v>1552</c:v>
                </c:pt>
                <c:pt idx="76187">
                  <c:v>1544</c:v>
                </c:pt>
                <c:pt idx="76188">
                  <c:v>1482</c:v>
                </c:pt>
                <c:pt idx="76189">
                  <c:v>1487</c:v>
                </c:pt>
                <c:pt idx="76190">
                  <c:v>1479</c:v>
                </c:pt>
                <c:pt idx="76191">
                  <c:v>1445</c:v>
                </c:pt>
                <c:pt idx="76192">
                  <c:v>1388</c:v>
                </c:pt>
                <c:pt idx="76193">
                  <c:v>1316</c:v>
                </c:pt>
                <c:pt idx="76194">
                  <c:v>1376</c:v>
                </c:pt>
                <c:pt idx="76195">
                  <c:v>1339</c:v>
                </c:pt>
                <c:pt idx="76196">
                  <c:v>1303</c:v>
                </c:pt>
                <c:pt idx="76197">
                  <c:v>1246</c:v>
                </c:pt>
                <c:pt idx="76198">
                  <c:v>1192</c:v>
                </c:pt>
                <c:pt idx="76199">
                  <c:v>1119</c:v>
                </c:pt>
                <c:pt idx="76200">
                  <c:v>1067</c:v>
                </c:pt>
                <c:pt idx="76201">
                  <c:v>1020</c:v>
                </c:pt>
                <c:pt idx="76202">
                  <c:v>990</c:v>
                </c:pt>
                <c:pt idx="76203">
                  <c:v>979</c:v>
                </c:pt>
                <c:pt idx="76204">
                  <c:v>985</c:v>
                </c:pt>
                <c:pt idx="76205">
                  <c:v>1035</c:v>
                </c:pt>
                <c:pt idx="76206">
                  <c:v>1030</c:v>
                </c:pt>
                <c:pt idx="76207">
                  <c:v>1223</c:v>
                </c:pt>
                <c:pt idx="76208">
                  <c:v>1375</c:v>
                </c:pt>
                <c:pt idx="76209">
                  <c:v>1460</c:v>
                </c:pt>
                <c:pt idx="76210">
                  <c:v>1511</c:v>
                </c:pt>
                <c:pt idx="76211">
                  <c:v>1489</c:v>
                </c:pt>
                <c:pt idx="76212">
                  <c:v>1476</c:v>
                </c:pt>
                <c:pt idx="76213">
                  <c:v>1523</c:v>
                </c:pt>
                <c:pt idx="76214">
                  <c:v>1508</c:v>
                </c:pt>
                <c:pt idx="76215">
                  <c:v>1418</c:v>
                </c:pt>
                <c:pt idx="76216">
                  <c:v>1306</c:v>
                </c:pt>
                <c:pt idx="76217">
                  <c:v>1301</c:v>
                </c:pt>
                <c:pt idx="76218">
                  <c:v>1360</c:v>
                </c:pt>
                <c:pt idx="76219">
                  <c:v>1340</c:v>
                </c:pt>
                <c:pt idx="76220">
                  <c:v>1316</c:v>
                </c:pt>
                <c:pt idx="76221">
                  <c:v>1256</c:v>
                </c:pt>
                <c:pt idx="76222">
                  <c:v>1197</c:v>
                </c:pt>
                <c:pt idx="76223">
                  <c:v>1132</c:v>
                </c:pt>
                <c:pt idx="76224">
                  <c:v>1090</c:v>
                </c:pt>
                <c:pt idx="76225">
                  <c:v>1039</c:v>
                </c:pt>
                <c:pt idx="76226">
                  <c:v>1028</c:v>
                </c:pt>
                <c:pt idx="76227">
                  <c:v>1020</c:v>
                </c:pt>
                <c:pt idx="76228">
                  <c:v>1006</c:v>
                </c:pt>
                <c:pt idx="76229">
                  <c:v>1046</c:v>
                </c:pt>
                <c:pt idx="76230">
                  <c:v>1054</c:v>
                </c:pt>
                <c:pt idx="76231">
                  <c:v>1214</c:v>
                </c:pt>
                <c:pt idx="76232">
                  <c:v>1343</c:v>
                </c:pt>
                <c:pt idx="76233">
                  <c:v>1376</c:v>
                </c:pt>
                <c:pt idx="76234">
                  <c:v>1432</c:v>
                </c:pt>
                <c:pt idx="76235">
                  <c:v>1457</c:v>
                </c:pt>
                <c:pt idx="76236">
                  <c:v>1462</c:v>
                </c:pt>
                <c:pt idx="76237">
                  <c:v>1480</c:v>
                </c:pt>
                <c:pt idx="76238">
                  <c:v>1465</c:v>
                </c:pt>
                <c:pt idx="76239">
                  <c:v>1390</c:v>
                </c:pt>
                <c:pt idx="76240">
                  <c:v>1307</c:v>
                </c:pt>
                <c:pt idx="76241">
                  <c:v>1250</c:v>
                </c:pt>
                <c:pt idx="76242">
                  <c:v>1322</c:v>
                </c:pt>
                <c:pt idx="76243">
                  <c:v>1296</c:v>
                </c:pt>
                <c:pt idx="76244">
                  <c:v>1265</c:v>
                </c:pt>
                <c:pt idx="76245">
                  <c:v>1205</c:v>
                </c:pt>
                <c:pt idx="76246">
                  <c:v>1157</c:v>
                </c:pt>
                <c:pt idx="76247">
                  <c:v>1088</c:v>
                </c:pt>
                <c:pt idx="76248">
                  <c:v>1043</c:v>
                </c:pt>
                <c:pt idx="76249">
                  <c:v>1011</c:v>
                </c:pt>
                <c:pt idx="76250">
                  <c:v>988</c:v>
                </c:pt>
                <c:pt idx="76251">
                  <c:v>971</c:v>
                </c:pt>
                <c:pt idx="76252">
                  <c:v>974</c:v>
                </c:pt>
                <c:pt idx="76253">
                  <c:v>988</c:v>
                </c:pt>
                <c:pt idx="76254">
                  <c:v>975</c:v>
                </c:pt>
                <c:pt idx="76255">
                  <c:v>1109</c:v>
                </c:pt>
                <c:pt idx="76256">
                  <c:v>1222</c:v>
                </c:pt>
                <c:pt idx="76257">
                  <c:v>1327</c:v>
                </c:pt>
                <c:pt idx="76258">
                  <c:v>1378</c:v>
                </c:pt>
                <c:pt idx="76259">
                  <c:v>1337</c:v>
                </c:pt>
                <c:pt idx="76260">
                  <c:v>1304</c:v>
                </c:pt>
                <c:pt idx="76261">
                  <c:v>1255</c:v>
                </c:pt>
                <c:pt idx="76262">
                  <c:v>1247</c:v>
                </c:pt>
                <c:pt idx="76263">
                  <c:v>1202</c:v>
                </c:pt>
                <c:pt idx="76264">
                  <c:v>1179</c:v>
                </c:pt>
                <c:pt idx="76265">
                  <c:v>1180</c:v>
                </c:pt>
                <c:pt idx="76266">
                  <c:v>1254</c:v>
                </c:pt>
                <c:pt idx="76267">
                  <c:v>1237</c:v>
                </c:pt>
                <c:pt idx="76268">
                  <c:v>1219</c:v>
                </c:pt>
                <c:pt idx="76269">
                  <c:v>1159</c:v>
                </c:pt>
                <c:pt idx="76270">
                  <c:v>1113</c:v>
                </c:pt>
                <c:pt idx="76271">
                  <c:v>1072</c:v>
                </c:pt>
                <c:pt idx="76272">
                  <c:v>1046</c:v>
                </c:pt>
                <c:pt idx="76273">
                  <c:v>1012</c:v>
                </c:pt>
                <c:pt idx="76274">
                  <c:v>977</c:v>
                </c:pt>
                <c:pt idx="76275">
                  <c:v>978</c:v>
                </c:pt>
                <c:pt idx="76276">
                  <c:v>972</c:v>
                </c:pt>
                <c:pt idx="76277">
                  <c:v>968</c:v>
                </c:pt>
                <c:pt idx="76278">
                  <c:v>926</c:v>
                </c:pt>
                <c:pt idx="76279">
                  <c:v>978</c:v>
                </c:pt>
                <c:pt idx="76280">
                  <c:v>1052</c:v>
                </c:pt>
                <c:pt idx="76281">
                  <c:v>1095</c:v>
                </c:pt>
                <c:pt idx="76282">
                  <c:v>1131</c:v>
                </c:pt>
                <c:pt idx="76283">
                  <c:v>1156</c:v>
                </c:pt>
                <c:pt idx="76284">
                  <c:v>1151</c:v>
                </c:pt>
                <c:pt idx="76285">
                  <c:v>1071</c:v>
                </c:pt>
                <c:pt idx="76286">
                  <c:v>1108</c:v>
                </c:pt>
                <c:pt idx="76287">
                  <c:v>1108</c:v>
                </c:pt>
                <c:pt idx="76288">
                  <c:v>1098</c:v>
                </c:pt>
                <c:pt idx="76289">
                  <c:v>1098</c:v>
                </c:pt>
                <c:pt idx="76290">
                  <c:v>1209</c:v>
                </c:pt>
                <c:pt idx="76291">
                  <c:v>1202</c:v>
                </c:pt>
                <c:pt idx="76292">
                  <c:v>1179</c:v>
                </c:pt>
                <c:pt idx="76293">
                  <c:v>1139</c:v>
                </c:pt>
                <c:pt idx="76294">
                  <c:v>1079</c:v>
                </c:pt>
                <c:pt idx="76295">
                  <c:v>1017</c:v>
                </c:pt>
                <c:pt idx="76296">
                  <c:v>997</c:v>
                </c:pt>
                <c:pt idx="76297">
                  <c:v>962</c:v>
                </c:pt>
                <c:pt idx="76298">
                  <c:v>934</c:v>
                </c:pt>
                <c:pt idx="76299">
                  <c:v>914</c:v>
                </c:pt>
                <c:pt idx="76300">
                  <c:v>924</c:v>
                </c:pt>
                <c:pt idx="76301">
                  <c:v>969</c:v>
                </c:pt>
                <c:pt idx="76302">
                  <c:v>1002</c:v>
                </c:pt>
                <c:pt idx="76303">
                  <c:v>1175</c:v>
                </c:pt>
                <c:pt idx="76304">
                  <c:v>1350</c:v>
                </c:pt>
                <c:pt idx="76305">
                  <c:v>1454</c:v>
                </c:pt>
                <c:pt idx="76306">
                  <c:v>1511</c:v>
                </c:pt>
                <c:pt idx="76307">
                  <c:v>1541</c:v>
                </c:pt>
                <c:pt idx="76308">
                  <c:v>1550</c:v>
                </c:pt>
                <c:pt idx="76309">
                  <c:v>1578</c:v>
                </c:pt>
                <c:pt idx="76310">
                  <c:v>1532</c:v>
                </c:pt>
                <c:pt idx="76311">
                  <c:v>1506</c:v>
                </c:pt>
                <c:pt idx="76312">
                  <c:v>1397</c:v>
                </c:pt>
                <c:pt idx="76313">
                  <c:v>1305</c:v>
                </c:pt>
                <c:pt idx="76314">
                  <c:v>1369</c:v>
                </c:pt>
                <c:pt idx="76315">
                  <c:v>1346</c:v>
                </c:pt>
                <c:pt idx="76316">
                  <c:v>1347</c:v>
                </c:pt>
                <c:pt idx="76317">
                  <c:v>1274</c:v>
                </c:pt>
                <c:pt idx="76318">
                  <c:v>1193</c:v>
                </c:pt>
                <c:pt idx="76319">
                  <c:v>1135</c:v>
                </c:pt>
                <c:pt idx="76320">
                  <c:v>1061</c:v>
                </c:pt>
                <c:pt idx="76321">
                  <c:v>1037</c:v>
                </c:pt>
                <c:pt idx="76322">
                  <c:v>1022</c:v>
                </c:pt>
                <c:pt idx="76323">
                  <c:v>996</c:v>
                </c:pt>
                <c:pt idx="76324">
                  <c:v>1010</c:v>
                </c:pt>
                <c:pt idx="76325">
                  <c:v>1026</c:v>
                </c:pt>
                <c:pt idx="76326">
                  <c:v>1053</c:v>
                </c:pt>
                <c:pt idx="76327">
                  <c:v>1252</c:v>
                </c:pt>
                <c:pt idx="76328">
                  <c:v>1393</c:v>
                </c:pt>
                <c:pt idx="76329">
                  <c:v>1491</c:v>
                </c:pt>
                <c:pt idx="76330">
                  <c:v>1556</c:v>
                </c:pt>
                <c:pt idx="76331">
                  <c:v>1568</c:v>
                </c:pt>
                <c:pt idx="76332">
                  <c:v>1582</c:v>
                </c:pt>
                <c:pt idx="76333">
                  <c:v>1601</c:v>
                </c:pt>
                <c:pt idx="76334">
                  <c:v>1618</c:v>
                </c:pt>
                <c:pt idx="76335">
                  <c:v>1544</c:v>
                </c:pt>
                <c:pt idx="76336">
                  <c:v>1439</c:v>
                </c:pt>
                <c:pt idx="76337">
                  <c:v>1333</c:v>
                </c:pt>
                <c:pt idx="76338">
                  <c:v>1407</c:v>
                </c:pt>
                <c:pt idx="76339">
                  <c:v>1397</c:v>
                </c:pt>
                <c:pt idx="76340">
                  <c:v>1367</c:v>
                </c:pt>
                <c:pt idx="76341">
                  <c:v>1368</c:v>
                </c:pt>
                <c:pt idx="76342">
                  <c:v>1295</c:v>
                </c:pt>
                <c:pt idx="76343">
                  <c:v>1210</c:v>
                </c:pt>
                <c:pt idx="76344">
                  <c:v>1151</c:v>
                </c:pt>
                <c:pt idx="76345">
                  <c:v>1108</c:v>
                </c:pt>
                <c:pt idx="76346">
                  <c:v>1082</c:v>
                </c:pt>
                <c:pt idx="76347">
                  <c:v>1068</c:v>
                </c:pt>
                <c:pt idx="76348">
                  <c:v>1063</c:v>
                </c:pt>
                <c:pt idx="76349">
                  <c:v>1101</c:v>
                </c:pt>
                <c:pt idx="76350">
                  <c:v>1109</c:v>
                </c:pt>
                <c:pt idx="76351">
                  <c:v>1282</c:v>
                </c:pt>
                <c:pt idx="76352">
                  <c:v>1387</c:v>
                </c:pt>
                <c:pt idx="76353">
                  <c:v>1446</c:v>
                </c:pt>
                <c:pt idx="76354">
                  <c:v>1496</c:v>
                </c:pt>
                <c:pt idx="76355">
                  <c:v>1501</c:v>
                </c:pt>
                <c:pt idx="76356">
                  <c:v>1534</c:v>
                </c:pt>
                <c:pt idx="76357">
                  <c:v>1475</c:v>
                </c:pt>
                <c:pt idx="76358">
                  <c:v>1436</c:v>
                </c:pt>
                <c:pt idx="76359">
                  <c:v>1390</c:v>
                </c:pt>
                <c:pt idx="76360">
                  <c:v>1312</c:v>
                </c:pt>
                <c:pt idx="76361">
                  <c:v>1276</c:v>
                </c:pt>
                <c:pt idx="76362">
                  <c:v>1366</c:v>
                </c:pt>
                <c:pt idx="76363">
                  <c:v>1355</c:v>
                </c:pt>
                <c:pt idx="76364">
                  <c:v>1303</c:v>
                </c:pt>
                <c:pt idx="76365">
                  <c:v>1257</c:v>
                </c:pt>
                <c:pt idx="76366">
                  <c:v>1193</c:v>
                </c:pt>
                <c:pt idx="76367">
                  <c:v>1109</c:v>
                </c:pt>
                <c:pt idx="76368">
                  <c:v>1060</c:v>
                </c:pt>
                <c:pt idx="76369">
                  <c:v>1031</c:v>
                </c:pt>
                <c:pt idx="76370">
                  <c:v>1004</c:v>
                </c:pt>
                <c:pt idx="76371">
                  <c:v>980</c:v>
                </c:pt>
                <c:pt idx="76372">
                  <c:v>995</c:v>
                </c:pt>
                <c:pt idx="76373">
                  <c:v>1039</c:v>
                </c:pt>
                <c:pt idx="76374">
                  <c:v>1046</c:v>
                </c:pt>
                <c:pt idx="76375">
                  <c:v>1227</c:v>
                </c:pt>
                <c:pt idx="76376">
                  <c:v>1366</c:v>
                </c:pt>
                <c:pt idx="76377">
                  <c:v>1436</c:v>
                </c:pt>
                <c:pt idx="76378">
                  <c:v>1483</c:v>
                </c:pt>
                <c:pt idx="76379">
                  <c:v>1489</c:v>
                </c:pt>
                <c:pt idx="76380">
                  <c:v>1535</c:v>
                </c:pt>
                <c:pt idx="76381">
                  <c:v>1566</c:v>
                </c:pt>
                <c:pt idx="76382">
                  <c:v>1563</c:v>
                </c:pt>
                <c:pt idx="76383">
                  <c:v>1495</c:v>
                </c:pt>
                <c:pt idx="76384">
                  <c:v>1403</c:v>
                </c:pt>
                <c:pt idx="76385">
                  <c:v>1331</c:v>
                </c:pt>
                <c:pt idx="76386">
                  <c:v>1406</c:v>
                </c:pt>
                <c:pt idx="76387">
                  <c:v>1373</c:v>
                </c:pt>
                <c:pt idx="76388">
                  <c:v>1335</c:v>
                </c:pt>
                <c:pt idx="76389">
                  <c:v>1278</c:v>
                </c:pt>
                <c:pt idx="76390">
                  <c:v>1227</c:v>
                </c:pt>
                <c:pt idx="76391">
                  <c:v>1150</c:v>
                </c:pt>
                <c:pt idx="76392">
                  <c:v>1106</c:v>
                </c:pt>
                <c:pt idx="76393">
                  <c:v>1054</c:v>
                </c:pt>
                <c:pt idx="76394">
                  <c:v>1023</c:v>
                </c:pt>
                <c:pt idx="76395">
                  <c:v>1006</c:v>
                </c:pt>
                <c:pt idx="76396">
                  <c:v>1007</c:v>
                </c:pt>
                <c:pt idx="76397">
                  <c:v>1027</c:v>
                </c:pt>
                <c:pt idx="76398">
                  <c:v>1067</c:v>
                </c:pt>
                <c:pt idx="76399">
                  <c:v>1279</c:v>
                </c:pt>
                <c:pt idx="76400">
                  <c:v>1436</c:v>
                </c:pt>
                <c:pt idx="76401">
                  <c:v>1531</c:v>
                </c:pt>
                <c:pt idx="76402">
                  <c:v>1580</c:v>
                </c:pt>
                <c:pt idx="76403">
                  <c:v>1595</c:v>
                </c:pt>
                <c:pt idx="76404">
                  <c:v>1617</c:v>
                </c:pt>
                <c:pt idx="76405">
                  <c:v>1633</c:v>
                </c:pt>
                <c:pt idx="76406">
                  <c:v>1603</c:v>
                </c:pt>
                <c:pt idx="76407">
                  <c:v>1478</c:v>
                </c:pt>
                <c:pt idx="76408">
                  <c:v>1416</c:v>
                </c:pt>
                <c:pt idx="76409">
                  <c:v>1343</c:v>
                </c:pt>
                <c:pt idx="76410">
                  <c:v>1422</c:v>
                </c:pt>
                <c:pt idx="76411">
                  <c:v>1377</c:v>
                </c:pt>
                <c:pt idx="76412">
                  <c:v>1350</c:v>
                </c:pt>
                <c:pt idx="76413">
                  <c:v>1289</c:v>
                </c:pt>
                <c:pt idx="76414">
                  <c:v>1220</c:v>
                </c:pt>
                <c:pt idx="76415">
                  <c:v>1153</c:v>
                </c:pt>
                <c:pt idx="76416">
                  <c:v>1127</c:v>
                </c:pt>
                <c:pt idx="76417">
                  <c:v>1093</c:v>
                </c:pt>
                <c:pt idx="76418">
                  <c:v>1062</c:v>
                </c:pt>
                <c:pt idx="76419">
                  <c:v>1066</c:v>
                </c:pt>
                <c:pt idx="76420">
                  <c:v>1064</c:v>
                </c:pt>
                <c:pt idx="76421">
                  <c:v>1060</c:v>
                </c:pt>
                <c:pt idx="76422">
                  <c:v>1033</c:v>
                </c:pt>
                <c:pt idx="76423">
                  <c:v>1149</c:v>
                </c:pt>
                <c:pt idx="76424">
                  <c:v>1267</c:v>
                </c:pt>
                <c:pt idx="76425">
                  <c:v>1269</c:v>
                </c:pt>
                <c:pt idx="76426">
                  <c:v>1287</c:v>
                </c:pt>
                <c:pt idx="76427">
                  <c:v>1289</c:v>
                </c:pt>
                <c:pt idx="76428">
                  <c:v>1268</c:v>
                </c:pt>
                <c:pt idx="76429">
                  <c:v>1252</c:v>
                </c:pt>
                <c:pt idx="76430">
                  <c:v>1256</c:v>
                </c:pt>
                <c:pt idx="76431">
                  <c:v>1220</c:v>
                </c:pt>
                <c:pt idx="76432">
                  <c:v>1208</c:v>
                </c:pt>
                <c:pt idx="76433">
                  <c:v>1203</c:v>
                </c:pt>
                <c:pt idx="76434">
                  <c:v>1296</c:v>
                </c:pt>
                <c:pt idx="76435">
                  <c:v>1277</c:v>
                </c:pt>
                <c:pt idx="76436">
                  <c:v>1234</c:v>
                </c:pt>
                <c:pt idx="76437">
                  <c:v>1203</c:v>
                </c:pt>
                <c:pt idx="76438">
                  <c:v>1145</c:v>
                </c:pt>
                <c:pt idx="76439">
                  <c:v>1099</c:v>
                </c:pt>
                <c:pt idx="76440">
                  <c:v>1057</c:v>
                </c:pt>
                <c:pt idx="76441">
                  <c:v>1024</c:v>
                </c:pt>
                <c:pt idx="76442">
                  <c:v>1007</c:v>
                </c:pt>
                <c:pt idx="76443">
                  <c:v>987</c:v>
                </c:pt>
                <c:pt idx="76444">
                  <c:v>979</c:v>
                </c:pt>
                <c:pt idx="76445">
                  <c:v>960</c:v>
                </c:pt>
                <c:pt idx="76446">
                  <c:v>920</c:v>
                </c:pt>
                <c:pt idx="76447">
                  <c:v>982</c:v>
                </c:pt>
                <c:pt idx="76448">
                  <c:v>1056</c:v>
                </c:pt>
                <c:pt idx="76449">
                  <c:v>1110</c:v>
                </c:pt>
                <c:pt idx="76450">
                  <c:v>1195</c:v>
                </c:pt>
                <c:pt idx="76451">
                  <c:v>1240</c:v>
                </c:pt>
                <c:pt idx="76452">
                  <c:v>1251</c:v>
                </c:pt>
                <c:pt idx="76453">
                  <c:v>1250</c:v>
                </c:pt>
                <c:pt idx="76454">
                  <c:v>1201</c:v>
                </c:pt>
                <c:pt idx="76455">
                  <c:v>1172</c:v>
                </c:pt>
                <c:pt idx="76456">
                  <c:v>1138</c:v>
                </c:pt>
                <c:pt idx="76457">
                  <c:v>1165</c:v>
                </c:pt>
                <c:pt idx="76458">
                  <c:v>1244</c:v>
                </c:pt>
                <c:pt idx="76459">
                  <c:v>1229</c:v>
                </c:pt>
                <c:pt idx="76460">
                  <c:v>1228</c:v>
                </c:pt>
                <c:pt idx="76461">
                  <c:v>1184</c:v>
                </c:pt>
                <c:pt idx="76462">
                  <c:v>1129</c:v>
                </c:pt>
                <c:pt idx="76463">
                  <c:v>1066</c:v>
                </c:pt>
                <c:pt idx="76464">
                  <c:v>1028</c:v>
                </c:pt>
                <c:pt idx="76465">
                  <c:v>998</c:v>
                </c:pt>
                <c:pt idx="76466">
                  <c:v>974</c:v>
                </c:pt>
                <c:pt idx="76467">
                  <c:v>952</c:v>
                </c:pt>
                <c:pt idx="76468">
                  <c:v>964</c:v>
                </c:pt>
                <c:pt idx="76469">
                  <c:v>1025</c:v>
                </c:pt>
                <c:pt idx="76470">
                  <c:v>1042</c:v>
                </c:pt>
                <c:pt idx="76471">
                  <c:v>1232</c:v>
                </c:pt>
                <c:pt idx="76472">
                  <c:v>1377</c:v>
                </c:pt>
                <c:pt idx="76473">
                  <c:v>1462</c:v>
                </c:pt>
                <c:pt idx="76474">
                  <c:v>1499</c:v>
                </c:pt>
                <c:pt idx="76475">
                  <c:v>1500</c:v>
                </c:pt>
                <c:pt idx="76476">
                  <c:v>1477</c:v>
                </c:pt>
                <c:pt idx="76477">
                  <c:v>1478</c:v>
                </c:pt>
                <c:pt idx="76478">
                  <c:v>1426</c:v>
                </c:pt>
                <c:pt idx="76479">
                  <c:v>1368</c:v>
                </c:pt>
                <c:pt idx="76480">
                  <c:v>1299</c:v>
                </c:pt>
                <c:pt idx="76481">
                  <c:v>1258</c:v>
                </c:pt>
                <c:pt idx="76482">
                  <c:v>1317</c:v>
                </c:pt>
                <c:pt idx="76483">
                  <c:v>1285</c:v>
                </c:pt>
                <c:pt idx="76484">
                  <c:v>1240</c:v>
                </c:pt>
                <c:pt idx="76485">
                  <c:v>1197</c:v>
                </c:pt>
                <c:pt idx="76486">
                  <c:v>1129</c:v>
                </c:pt>
                <c:pt idx="76487">
                  <c:v>1064</c:v>
                </c:pt>
                <c:pt idx="76488">
                  <c:v>1019</c:v>
                </c:pt>
                <c:pt idx="76489">
                  <c:v>973</c:v>
                </c:pt>
                <c:pt idx="76490">
                  <c:v>937</c:v>
                </c:pt>
                <c:pt idx="76491">
                  <c:v>944</c:v>
                </c:pt>
                <c:pt idx="76492">
                  <c:v>955</c:v>
                </c:pt>
                <c:pt idx="76493">
                  <c:v>972</c:v>
                </c:pt>
                <c:pt idx="76494">
                  <c:v>1018</c:v>
                </c:pt>
                <c:pt idx="76495">
                  <c:v>1209</c:v>
                </c:pt>
                <c:pt idx="76496">
                  <c:v>1368</c:v>
                </c:pt>
                <c:pt idx="76497">
                  <c:v>1452</c:v>
                </c:pt>
                <c:pt idx="76498">
                  <c:v>1502</c:v>
                </c:pt>
                <c:pt idx="76499">
                  <c:v>1532</c:v>
                </c:pt>
                <c:pt idx="76500">
                  <c:v>1543</c:v>
                </c:pt>
                <c:pt idx="76501">
                  <c:v>1586</c:v>
                </c:pt>
                <c:pt idx="76502">
                  <c:v>1576</c:v>
                </c:pt>
                <c:pt idx="76503">
                  <c:v>1520</c:v>
                </c:pt>
                <c:pt idx="76504">
                  <c:v>1431</c:v>
                </c:pt>
                <c:pt idx="76505">
                  <c:v>1330</c:v>
                </c:pt>
                <c:pt idx="76506">
                  <c:v>1413</c:v>
                </c:pt>
                <c:pt idx="76507">
                  <c:v>1372</c:v>
                </c:pt>
                <c:pt idx="76508">
                  <c:v>1343</c:v>
                </c:pt>
                <c:pt idx="76509">
                  <c:v>1287</c:v>
                </c:pt>
                <c:pt idx="76510">
                  <c:v>1217</c:v>
                </c:pt>
                <c:pt idx="76511">
                  <c:v>1136</c:v>
                </c:pt>
                <c:pt idx="76512">
                  <c:v>1077</c:v>
                </c:pt>
                <c:pt idx="76513">
                  <c:v>1044</c:v>
                </c:pt>
                <c:pt idx="76514">
                  <c:v>1020</c:v>
                </c:pt>
                <c:pt idx="76515">
                  <c:v>1002</c:v>
                </c:pt>
                <c:pt idx="76516">
                  <c:v>1018</c:v>
                </c:pt>
                <c:pt idx="76517">
                  <c:v>1051</c:v>
                </c:pt>
                <c:pt idx="76518">
                  <c:v>1067</c:v>
                </c:pt>
                <c:pt idx="76519">
                  <c:v>1250</c:v>
                </c:pt>
                <c:pt idx="76520">
                  <c:v>1388</c:v>
                </c:pt>
                <c:pt idx="76521">
                  <c:v>1458</c:v>
                </c:pt>
                <c:pt idx="76522">
                  <c:v>1490</c:v>
                </c:pt>
                <c:pt idx="76523">
                  <c:v>1478</c:v>
                </c:pt>
                <c:pt idx="76524">
                  <c:v>1456</c:v>
                </c:pt>
                <c:pt idx="76525">
                  <c:v>1385</c:v>
                </c:pt>
                <c:pt idx="76526">
                  <c:v>1352</c:v>
                </c:pt>
                <c:pt idx="76527">
                  <c:v>1303</c:v>
                </c:pt>
                <c:pt idx="76528">
                  <c:v>1257</c:v>
                </c:pt>
                <c:pt idx="76529">
                  <c:v>1223</c:v>
                </c:pt>
                <c:pt idx="76530">
                  <c:v>1276</c:v>
                </c:pt>
                <c:pt idx="76531">
                  <c:v>1254</c:v>
                </c:pt>
                <c:pt idx="76532">
                  <c:v>1220</c:v>
                </c:pt>
                <c:pt idx="76533">
                  <c:v>1150</c:v>
                </c:pt>
                <c:pt idx="76534">
                  <c:v>1069</c:v>
                </c:pt>
                <c:pt idx="76535">
                  <c:v>1009</c:v>
                </c:pt>
                <c:pt idx="76536">
                  <c:v>970</c:v>
                </c:pt>
                <c:pt idx="76537">
                  <c:v>939</c:v>
                </c:pt>
                <c:pt idx="76538">
                  <c:v>929</c:v>
                </c:pt>
                <c:pt idx="76539">
                  <c:v>916</c:v>
                </c:pt>
                <c:pt idx="76540">
                  <c:v>935</c:v>
                </c:pt>
                <c:pt idx="76541">
                  <c:v>980</c:v>
                </c:pt>
                <c:pt idx="76542">
                  <c:v>992</c:v>
                </c:pt>
                <c:pt idx="76543">
                  <c:v>1171</c:v>
                </c:pt>
                <c:pt idx="76544">
                  <c:v>1257</c:v>
                </c:pt>
                <c:pt idx="76545">
                  <c:v>1394</c:v>
                </c:pt>
                <c:pt idx="76546">
                  <c:v>1446</c:v>
                </c:pt>
                <c:pt idx="76547">
                  <c:v>1473</c:v>
                </c:pt>
                <c:pt idx="76548">
                  <c:v>1476</c:v>
                </c:pt>
                <c:pt idx="76549">
                  <c:v>1470</c:v>
                </c:pt>
                <c:pt idx="76550">
                  <c:v>1437</c:v>
                </c:pt>
                <c:pt idx="76551">
                  <c:v>1378</c:v>
                </c:pt>
                <c:pt idx="76552">
                  <c:v>1306</c:v>
                </c:pt>
                <c:pt idx="76553">
                  <c:v>1242</c:v>
                </c:pt>
                <c:pt idx="76554">
                  <c:v>1327</c:v>
                </c:pt>
                <c:pt idx="76555">
                  <c:v>1326</c:v>
                </c:pt>
                <c:pt idx="76556">
                  <c:v>1276</c:v>
                </c:pt>
                <c:pt idx="76557">
                  <c:v>1227</c:v>
                </c:pt>
                <c:pt idx="76558">
                  <c:v>1167</c:v>
                </c:pt>
                <c:pt idx="76559">
                  <c:v>1094</c:v>
                </c:pt>
                <c:pt idx="76560">
                  <c:v>1034</c:v>
                </c:pt>
                <c:pt idx="76561">
                  <c:v>1006</c:v>
                </c:pt>
                <c:pt idx="76562">
                  <c:v>987</c:v>
                </c:pt>
                <c:pt idx="76563">
                  <c:v>968</c:v>
                </c:pt>
                <c:pt idx="76564">
                  <c:v>977</c:v>
                </c:pt>
                <c:pt idx="76565">
                  <c:v>1010</c:v>
                </c:pt>
                <c:pt idx="76566">
                  <c:v>1032</c:v>
                </c:pt>
                <c:pt idx="76567">
                  <c:v>1217</c:v>
                </c:pt>
                <c:pt idx="76568">
                  <c:v>1341</c:v>
                </c:pt>
                <c:pt idx="76569">
                  <c:v>1428</c:v>
                </c:pt>
                <c:pt idx="76570">
                  <c:v>1476</c:v>
                </c:pt>
                <c:pt idx="76571">
                  <c:v>1492</c:v>
                </c:pt>
                <c:pt idx="76572">
                  <c:v>1499</c:v>
                </c:pt>
                <c:pt idx="76573">
                  <c:v>1506</c:v>
                </c:pt>
                <c:pt idx="76574">
                  <c:v>1471</c:v>
                </c:pt>
                <c:pt idx="76575">
                  <c:v>1404</c:v>
                </c:pt>
                <c:pt idx="76576">
                  <c:v>1318</c:v>
                </c:pt>
                <c:pt idx="76577">
                  <c:v>1293</c:v>
                </c:pt>
                <c:pt idx="76578">
                  <c:v>1369</c:v>
                </c:pt>
                <c:pt idx="76579">
                  <c:v>1318</c:v>
                </c:pt>
                <c:pt idx="76580">
                  <c:v>1282</c:v>
                </c:pt>
                <c:pt idx="76581">
                  <c:v>1226</c:v>
                </c:pt>
                <c:pt idx="76582">
                  <c:v>1178</c:v>
                </c:pt>
                <c:pt idx="76583">
                  <c:v>1114</c:v>
                </c:pt>
                <c:pt idx="76584">
                  <c:v>1066</c:v>
                </c:pt>
                <c:pt idx="76585">
                  <c:v>1033</c:v>
                </c:pt>
                <c:pt idx="76586">
                  <c:v>1008</c:v>
                </c:pt>
                <c:pt idx="76587">
                  <c:v>986</c:v>
                </c:pt>
                <c:pt idx="76588">
                  <c:v>983</c:v>
                </c:pt>
                <c:pt idx="76589">
                  <c:v>974</c:v>
                </c:pt>
                <c:pt idx="76590">
                  <c:v>968</c:v>
                </c:pt>
                <c:pt idx="76591">
                  <c:v>1102</c:v>
                </c:pt>
                <c:pt idx="76592">
                  <c:v>1228</c:v>
                </c:pt>
                <c:pt idx="76593">
                  <c:v>1315</c:v>
                </c:pt>
                <c:pt idx="76594">
                  <c:v>1361</c:v>
                </c:pt>
                <c:pt idx="76595">
                  <c:v>1364</c:v>
                </c:pt>
                <c:pt idx="76596">
                  <c:v>1235</c:v>
                </c:pt>
                <c:pt idx="76597">
                  <c:v>1275</c:v>
                </c:pt>
                <c:pt idx="76598">
                  <c:v>1284</c:v>
                </c:pt>
                <c:pt idx="76599">
                  <c:v>1183</c:v>
                </c:pt>
                <c:pt idx="76600">
                  <c:v>1178</c:v>
                </c:pt>
                <c:pt idx="76601">
                  <c:v>1181</c:v>
                </c:pt>
                <c:pt idx="76602">
                  <c:v>1278</c:v>
                </c:pt>
                <c:pt idx="76603">
                  <c:v>1258</c:v>
                </c:pt>
                <c:pt idx="76604">
                  <c:v>1220</c:v>
                </c:pt>
                <c:pt idx="76605">
                  <c:v>1178</c:v>
                </c:pt>
                <c:pt idx="76606">
                  <c:v>1130</c:v>
                </c:pt>
                <c:pt idx="76607">
                  <c:v>1087</c:v>
                </c:pt>
                <c:pt idx="76608">
                  <c:v>1056</c:v>
                </c:pt>
                <c:pt idx="76609">
                  <c:v>1013</c:v>
                </c:pt>
                <c:pt idx="76610">
                  <c:v>987</c:v>
                </c:pt>
                <c:pt idx="76611">
                  <c:v>971</c:v>
                </c:pt>
                <c:pt idx="76612">
                  <c:v>967</c:v>
                </c:pt>
                <c:pt idx="76613">
                  <c:v>953</c:v>
                </c:pt>
                <c:pt idx="76614">
                  <c:v>909</c:v>
                </c:pt>
                <c:pt idx="76615">
                  <c:v>958</c:v>
                </c:pt>
                <c:pt idx="76616">
                  <c:v>999</c:v>
                </c:pt>
                <c:pt idx="76617">
                  <c:v>1065</c:v>
                </c:pt>
                <c:pt idx="76618">
                  <c:v>1180</c:v>
                </c:pt>
                <c:pt idx="76619">
                  <c:v>1223</c:v>
                </c:pt>
                <c:pt idx="76620">
                  <c:v>1222</c:v>
                </c:pt>
                <c:pt idx="76621">
                  <c:v>1201</c:v>
                </c:pt>
                <c:pt idx="76622">
                  <c:v>1266</c:v>
                </c:pt>
                <c:pt idx="76623">
                  <c:v>1207</c:v>
                </c:pt>
                <c:pt idx="76624">
                  <c:v>1166</c:v>
                </c:pt>
                <c:pt idx="76625">
                  <c:v>1173</c:v>
                </c:pt>
                <c:pt idx="76626">
                  <c:v>1270</c:v>
                </c:pt>
                <c:pt idx="76627">
                  <c:v>1260</c:v>
                </c:pt>
                <c:pt idx="76628">
                  <c:v>1246</c:v>
                </c:pt>
                <c:pt idx="76629">
                  <c:v>1212</c:v>
                </c:pt>
                <c:pt idx="76630">
                  <c:v>1161</c:v>
                </c:pt>
                <c:pt idx="76631">
                  <c:v>1099</c:v>
                </c:pt>
                <c:pt idx="76632">
                  <c:v>1059</c:v>
                </c:pt>
                <c:pt idx="76633">
                  <c:v>1021</c:v>
                </c:pt>
                <c:pt idx="76634">
                  <c:v>1004</c:v>
                </c:pt>
                <c:pt idx="76635">
                  <c:v>987</c:v>
                </c:pt>
                <c:pt idx="76636">
                  <c:v>995</c:v>
                </c:pt>
                <c:pt idx="76637">
                  <c:v>1031</c:v>
                </c:pt>
                <c:pt idx="76638">
                  <c:v>1057</c:v>
                </c:pt>
                <c:pt idx="76639">
                  <c:v>1235</c:v>
                </c:pt>
                <c:pt idx="76640">
                  <c:v>1376</c:v>
                </c:pt>
                <c:pt idx="76641">
                  <c:v>1475</c:v>
                </c:pt>
                <c:pt idx="76642">
                  <c:v>1535</c:v>
                </c:pt>
                <c:pt idx="76643">
                  <c:v>1544</c:v>
                </c:pt>
                <c:pt idx="76644">
                  <c:v>1564</c:v>
                </c:pt>
                <c:pt idx="76645">
                  <c:v>1565</c:v>
                </c:pt>
                <c:pt idx="76646">
                  <c:v>1535</c:v>
                </c:pt>
                <c:pt idx="76647">
                  <c:v>1495</c:v>
                </c:pt>
                <c:pt idx="76648">
                  <c:v>1437</c:v>
                </c:pt>
                <c:pt idx="76649">
                  <c:v>1445</c:v>
                </c:pt>
                <c:pt idx="76650">
                  <c:v>1407</c:v>
                </c:pt>
                <c:pt idx="76651">
                  <c:v>1379</c:v>
                </c:pt>
                <c:pt idx="76652">
                  <c:v>1325</c:v>
                </c:pt>
                <c:pt idx="76653">
                  <c:v>1287</c:v>
                </c:pt>
                <c:pt idx="76654">
                  <c:v>1199</c:v>
                </c:pt>
                <c:pt idx="76655">
                  <c:v>1112</c:v>
                </c:pt>
                <c:pt idx="76656">
                  <c:v>1056</c:v>
                </c:pt>
                <c:pt idx="76657">
                  <c:v>1022</c:v>
                </c:pt>
                <c:pt idx="76658">
                  <c:v>997</c:v>
                </c:pt>
                <c:pt idx="76659">
                  <c:v>979</c:v>
                </c:pt>
                <c:pt idx="76660">
                  <c:v>966</c:v>
                </c:pt>
                <c:pt idx="76661">
                  <c:v>998</c:v>
                </c:pt>
                <c:pt idx="76662">
                  <c:v>1033</c:v>
                </c:pt>
                <c:pt idx="76663">
                  <c:v>1228</c:v>
                </c:pt>
                <c:pt idx="76664">
                  <c:v>1354</c:v>
                </c:pt>
                <c:pt idx="76665">
                  <c:v>1431</c:v>
                </c:pt>
                <c:pt idx="76666">
                  <c:v>1466</c:v>
                </c:pt>
                <c:pt idx="76667">
                  <c:v>1524</c:v>
                </c:pt>
                <c:pt idx="76668">
                  <c:v>1547</c:v>
                </c:pt>
                <c:pt idx="76669">
                  <c:v>1541</c:v>
                </c:pt>
                <c:pt idx="76670">
                  <c:v>1549</c:v>
                </c:pt>
                <c:pt idx="76671">
                  <c:v>1484</c:v>
                </c:pt>
                <c:pt idx="76672">
                  <c:v>1406</c:v>
                </c:pt>
                <c:pt idx="76673">
                  <c:v>1343</c:v>
                </c:pt>
                <c:pt idx="76674">
                  <c:v>1438</c:v>
                </c:pt>
                <c:pt idx="76675">
                  <c:v>1379</c:v>
                </c:pt>
                <c:pt idx="76676">
                  <c:v>1377</c:v>
                </c:pt>
                <c:pt idx="76677">
                  <c:v>1338</c:v>
                </c:pt>
                <c:pt idx="76678">
                  <c:v>1273</c:v>
                </c:pt>
                <c:pt idx="76679">
                  <c:v>1210</c:v>
                </c:pt>
                <c:pt idx="76680">
                  <c:v>1141</c:v>
                </c:pt>
                <c:pt idx="76681">
                  <c:v>1118</c:v>
                </c:pt>
                <c:pt idx="76682">
                  <c:v>1078</c:v>
                </c:pt>
                <c:pt idx="76683">
                  <c:v>1059</c:v>
                </c:pt>
                <c:pt idx="76684">
                  <c:v>1039</c:v>
                </c:pt>
                <c:pt idx="76685">
                  <c:v>1073</c:v>
                </c:pt>
                <c:pt idx="76686">
                  <c:v>1073</c:v>
                </c:pt>
                <c:pt idx="76687">
                  <c:v>1255</c:v>
                </c:pt>
                <c:pt idx="76688">
                  <c:v>1365</c:v>
                </c:pt>
                <c:pt idx="76689">
                  <c:v>1465</c:v>
                </c:pt>
                <c:pt idx="76690">
                  <c:v>1523</c:v>
                </c:pt>
                <c:pt idx="76691">
                  <c:v>1539</c:v>
                </c:pt>
                <c:pt idx="76692">
                  <c:v>1558</c:v>
                </c:pt>
                <c:pt idx="76693">
                  <c:v>1565</c:v>
                </c:pt>
                <c:pt idx="76694">
                  <c:v>1524</c:v>
                </c:pt>
                <c:pt idx="76695">
                  <c:v>1462</c:v>
                </c:pt>
                <c:pt idx="76696">
                  <c:v>1393</c:v>
                </c:pt>
                <c:pt idx="76697">
                  <c:v>1338</c:v>
                </c:pt>
                <c:pt idx="76698">
                  <c:v>1421</c:v>
                </c:pt>
                <c:pt idx="76699">
                  <c:v>1401</c:v>
                </c:pt>
                <c:pt idx="76700">
                  <c:v>1369</c:v>
                </c:pt>
                <c:pt idx="76701">
                  <c:v>1316</c:v>
                </c:pt>
                <c:pt idx="76702">
                  <c:v>1266</c:v>
                </c:pt>
                <c:pt idx="76703">
                  <c:v>1170</c:v>
                </c:pt>
                <c:pt idx="76704">
                  <c:v>1129</c:v>
                </c:pt>
                <c:pt idx="76705">
                  <c:v>1081</c:v>
                </c:pt>
                <c:pt idx="76706">
                  <c:v>1050</c:v>
                </c:pt>
                <c:pt idx="76707">
                  <c:v>1028</c:v>
                </c:pt>
                <c:pt idx="76708">
                  <c:v>1032</c:v>
                </c:pt>
                <c:pt idx="76709">
                  <c:v>1043</c:v>
                </c:pt>
                <c:pt idx="76710">
                  <c:v>1087</c:v>
                </c:pt>
                <c:pt idx="76711">
                  <c:v>1277</c:v>
                </c:pt>
                <c:pt idx="76712">
                  <c:v>1384</c:v>
                </c:pt>
                <c:pt idx="76713">
                  <c:v>1468</c:v>
                </c:pt>
                <c:pt idx="76714">
                  <c:v>1513</c:v>
                </c:pt>
                <c:pt idx="76715">
                  <c:v>1540</c:v>
                </c:pt>
                <c:pt idx="76716">
                  <c:v>1546</c:v>
                </c:pt>
                <c:pt idx="76717">
                  <c:v>1544</c:v>
                </c:pt>
                <c:pt idx="76718">
                  <c:v>1559</c:v>
                </c:pt>
                <c:pt idx="76719">
                  <c:v>1484</c:v>
                </c:pt>
                <c:pt idx="76720">
                  <c:v>1428</c:v>
                </c:pt>
                <c:pt idx="76721">
                  <c:v>1339</c:v>
                </c:pt>
                <c:pt idx="76722">
                  <c:v>1418</c:v>
                </c:pt>
                <c:pt idx="76723">
                  <c:v>1388</c:v>
                </c:pt>
                <c:pt idx="76724">
                  <c:v>1350</c:v>
                </c:pt>
                <c:pt idx="76725">
                  <c:v>1292</c:v>
                </c:pt>
                <c:pt idx="76726">
                  <c:v>1238</c:v>
                </c:pt>
                <c:pt idx="76727">
                  <c:v>1162</c:v>
                </c:pt>
                <c:pt idx="76728">
                  <c:v>1108</c:v>
                </c:pt>
                <c:pt idx="76729">
                  <c:v>1065</c:v>
                </c:pt>
                <c:pt idx="76730">
                  <c:v>1036</c:v>
                </c:pt>
                <c:pt idx="76731">
                  <c:v>1012</c:v>
                </c:pt>
                <c:pt idx="76732">
                  <c:v>1035</c:v>
                </c:pt>
                <c:pt idx="76733">
                  <c:v>1045</c:v>
                </c:pt>
                <c:pt idx="76734">
                  <c:v>1073</c:v>
                </c:pt>
                <c:pt idx="76735">
                  <c:v>1268</c:v>
                </c:pt>
                <c:pt idx="76736">
                  <c:v>1389</c:v>
                </c:pt>
                <c:pt idx="76737">
                  <c:v>1451</c:v>
                </c:pt>
                <c:pt idx="76738">
                  <c:v>1485</c:v>
                </c:pt>
                <c:pt idx="76739">
                  <c:v>1502</c:v>
                </c:pt>
                <c:pt idx="76740">
                  <c:v>1507</c:v>
                </c:pt>
                <c:pt idx="76741">
                  <c:v>1502</c:v>
                </c:pt>
                <c:pt idx="76742">
                  <c:v>1497</c:v>
                </c:pt>
                <c:pt idx="76743">
                  <c:v>1447</c:v>
                </c:pt>
                <c:pt idx="76744">
                  <c:v>1373</c:v>
                </c:pt>
                <c:pt idx="76745">
                  <c:v>1295</c:v>
                </c:pt>
                <c:pt idx="76746">
                  <c:v>1362</c:v>
                </c:pt>
                <c:pt idx="76747">
                  <c:v>1367</c:v>
                </c:pt>
                <c:pt idx="76748">
                  <c:v>1324</c:v>
                </c:pt>
                <c:pt idx="76749">
                  <c:v>1267</c:v>
                </c:pt>
                <c:pt idx="76750">
                  <c:v>1213</c:v>
                </c:pt>
                <c:pt idx="76751">
                  <c:v>1108</c:v>
                </c:pt>
                <c:pt idx="76752">
                  <c:v>1064</c:v>
                </c:pt>
                <c:pt idx="76753">
                  <c:v>1035</c:v>
                </c:pt>
                <c:pt idx="76754">
                  <c:v>1025</c:v>
                </c:pt>
                <c:pt idx="76755">
                  <c:v>1001</c:v>
                </c:pt>
                <c:pt idx="76756">
                  <c:v>983</c:v>
                </c:pt>
                <c:pt idx="76757">
                  <c:v>997</c:v>
                </c:pt>
                <c:pt idx="76758">
                  <c:v>991</c:v>
                </c:pt>
                <c:pt idx="76759">
                  <c:v>1115</c:v>
                </c:pt>
                <c:pt idx="76760">
                  <c:v>1235</c:v>
                </c:pt>
                <c:pt idx="76761">
                  <c:v>1332</c:v>
                </c:pt>
                <c:pt idx="76762">
                  <c:v>1364</c:v>
                </c:pt>
                <c:pt idx="76763">
                  <c:v>1361</c:v>
                </c:pt>
                <c:pt idx="76764">
                  <c:v>1343</c:v>
                </c:pt>
                <c:pt idx="76765">
                  <c:v>1342</c:v>
                </c:pt>
                <c:pt idx="76766">
                  <c:v>1326</c:v>
                </c:pt>
                <c:pt idx="76767">
                  <c:v>1313</c:v>
                </c:pt>
                <c:pt idx="76768">
                  <c:v>1273</c:v>
                </c:pt>
                <c:pt idx="76769">
                  <c:v>1249</c:v>
                </c:pt>
                <c:pt idx="76770">
                  <c:v>1341</c:v>
                </c:pt>
                <c:pt idx="76771">
                  <c:v>1315</c:v>
                </c:pt>
                <c:pt idx="76772">
                  <c:v>1264</c:v>
                </c:pt>
                <c:pt idx="76773">
                  <c:v>1217</c:v>
                </c:pt>
                <c:pt idx="76774">
                  <c:v>1156</c:v>
                </c:pt>
                <c:pt idx="76775">
                  <c:v>1114</c:v>
                </c:pt>
                <c:pt idx="76776">
                  <c:v>1066</c:v>
                </c:pt>
                <c:pt idx="76777">
                  <c:v>1035</c:v>
                </c:pt>
                <c:pt idx="76778">
                  <c:v>999</c:v>
                </c:pt>
                <c:pt idx="76779">
                  <c:v>977</c:v>
                </c:pt>
                <c:pt idx="76780">
                  <c:v>963</c:v>
                </c:pt>
                <c:pt idx="76781">
                  <c:v>927</c:v>
                </c:pt>
                <c:pt idx="76782">
                  <c:v>937</c:v>
                </c:pt>
                <c:pt idx="76783">
                  <c:v>1015</c:v>
                </c:pt>
                <c:pt idx="76784">
                  <c:v>1084</c:v>
                </c:pt>
                <c:pt idx="76785">
                  <c:v>1146</c:v>
                </c:pt>
                <c:pt idx="76786">
                  <c:v>1217</c:v>
                </c:pt>
                <c:pt idx="76787">
                  <c:v>1241</c:v>
                </c:pt>
                <c:pt idx="76788">
                  <c:v>1245</c:v>
                </c:pt>
                <c:pt idx="76789">
                  <c:v>1244</c:v>
                </c:pt>
                <c:pt idx="76790">
                  <c:v>1249</c:v>
                </c:pt>
                <c:pt idx="76791">
                  <c:v>1244</c:v>
                </c:pt>
                <c:pt idx="76792">
                  <c:v>1224</c:v>
                </c:pt>
                <c:pt idx="76793">
                  <c:v>1205</c:v>
                </c:pt>
                <c:pt idx="76794">
                  <c:v>1344</c:v>
                </c:pt>
                <c:pt idx="76795">
                  <c:v>1312</c:v>
                </c:pt>
                <c:pt idx="76796">
                  <c:v>1318</c:v>
                </c:pt>
                <c:pt idx="76797">
                  <c:v>1277</c:v>
                </c:pt>
                <c:pt idx="76798">
                  <c:v>1210</c:v>
                </c:pt>
                <c:pt idx="76799">
                  <c:v>1145</c:v>
                </c:pt>
                <c:pt idx="76800">
                  <c:v>1097</c:v>
                </c:pt>
                <c:pt idx="76801">
                  <c:v>1058</c:v>
                </c:pt>
                <c:pt idx="76802">
                  <c:v>1023</c:v>
                </c:pt>
                <c:pt idx="76803">
                  <c:v>992</c:v>
                </c:pt>
                <c:pt idx="76804">
                  <c:v>998</c:v>
                </c:pt>
                <c:pt idx="76805">
                  <c:v>1021</c:v>
                </c:pt>
                <c:pt idx="76806">
                  <c:v>1061</c:v>
                </c:pt>
                <c:pt idx="76807">
                  <c:v>1284</c:v>
                </c:pt>
                <c:pt idx="76808">
                  <c:v>1419</c:v>
                </c:pt>
                <c:pt idx="76809">
                  <c:v>1518</c:v>
                </c:pt>
                <c:pt idx="76810">
                  <c:v>1577</c:v>
                </c:pt>
                <c:pt idx="76811">
                  <c:v>1577</c:v>
                </c:pt>
                <c:pt idx="76812">
                  <c:v>1598</c:v>
                </c:pt>
                <c:pt idx="76813">
                  <c:v>1627</c:v>
                </c:pt>
                <c:pt idx="76814">
                  <c:v>1616</c:v>
                </c:pt>
                <c:pt idx="76815">
                  <c:v>1564</c:v>
                </c:pt>
                <c:pt idx="76816">
                  <c:v>1472</c:v>
                </c:pt>
                <c:pt idx="76817">
                  <c:v>1355</c:v>
                </c:pt>
                <c:pt idx="76818">
                  <c:v>1453</c:v>
                </c:pt>
                <c:pt idx="76819">
                  <c:v>1430</c:v>
                </c:pt>
                <c:pt idx="76820">
                  <c:v>1395</c:v>
                </c:pt>
                <c:pt idx="76821">
                  <c:v>1343</c:v>
                </c:pt>
                <c:pt idx="76822">
                  <c:v>1292</c:v>
                </c:pt>
                <c:pt idx="76823">
                  <c:v>1199</c:v>
                </c:pt>
                <c:pt idx="76824">
                  <c:v>1148</c:v>
                </c:pt>
                <c:pt idx="76825">
                  <c:v>1111</c:v>
                </c:pt>
                <c:pt idx="76826">
                  <c:v>1086</c:v>
                </c:pt>
                <c:pt idx="76827">
                  <c:v>1072</c:v>
                </c:pt>
                <c:pt idx="76828">
                  <c:v>1065</c:v>
                </c:pt>
                <c:pt idx="76829">
                  <c:v>1081</c:v>
                </c:pt>
                <c:pt idx="76830">
                  <c:v>1125</c:v>
                </c:pt>
                <c:pt idx="76831">
                  <c:v>1310</c:v>
                </c:pt>
                <c:pt idx="76832">
                  <c:v>1443</c:v>
                </c:pt>
                <c:pt idx="76833">
                  <c:v>1496</c:v>
                </c:pt>
                <c:pt idx="76834">
                  <c:v>1518</c:v>
                </c:pt>
                <c:pt idx="76835">
                  <c:v>1492</c:v>
                </c:pt>
                <c:pt idx="76836">
                  <c:v>1473</c:v>
                </c:pt>
                <c:pt idx="76837">
                  <c:v>1489</c:v>
                </c:pt>
                <c:pt idx="76838">
                  <c:v>1472</c:v>
                </c:pt>
                <c:pt idx="76839">
                  <c:v>1426</c:v>
                </c:pt>
                <c:pt idx="76840">
                  <c:v>1365</c:v>
                </c:pt>
                <c:pt idx="76841">
                  <c:v>1302</c:v>
                </c:pt>
                <c:pt idx="76842">
                  <c:v>1359</c:v>
                </c:pt>
                <c:pt idx="76843">
                  <c:v>1330</c:v>
                </c:pt>
                <c:pt idx="76844">
                  <c:v>1283</c:v>
                </c:pt>
                <c:pt idx="76845">
                  <c:v>1233</c:v>
                </c:pt>
                <c:pt idx="76846">
                  <c:v>1171</c:v>
                </c:pt>
                <c:pt idx="76847">
                  <c:v>1096</c:v>
                </c:pt>
                <c:pt idx="76848">
                  <c:v>1062</c:v>
                </c:pt>
                <c:pt idx="76849">
                  <c:v>1022</c:v>
                </c:pt>
                <c:pt idx="76850">
                  <c:v>996</c:v>
                </c:pt>
                <c:pt idx="76851">
                  <c:v>990</c:v>
                </c:pt>
                <c:pt idx="76852">
                  <c:v>976</c:v>
                </c:pt>
                <c:pt idx="76853">
                  <c:v>999</c:v>
                </c:pt>
                <c:pt idx="76854">
                  <c:v>1023</c:v>
                </c:pt>
                <c:pt idx="76855">
                  <c:v>1208</c:v>
                </c:pt>
                <c:pt idx="76856">
                  <c:v>1389</c:v>
                </c:pt>
                <c:pt idx="76857">
                  <c:v>1469</c:v>
                </c:pt>
                <c:pt idx="76858">
                  <c:v>1516</c:v>
                </c:pt>
                <c:pt idx="76859">
                  <c:v>1501</c:v>
                </c:pt>
                <c:pt idx="76860">
                  <c:v>1469</c:v>
                </c:pt>
                <c:pt idx="76861">
                  <c:v>1480</c:v>
                </c:pt>
                <c:pt idx="76862">
                  <c:v>1456</c:v>
                </c:pt>
                <c:pt idx="76863">
                  <c:v>1400</c:v>
                </c:pt>
                <c:pt idx="76864">
                  <c:v>1323</c:v>
                </c:pt>
                <c:pt idx="76865">
                  <c:v>1280</c:v>
                </c:pt>
                <c:pt idx="76866">
                  <c:v>1332</c:v>
                </c:pt>
                <c:pt idx="76867">
                  <c:v>1331</c:v>
                </c:pt>
                <c:pt idx="76868">
                  <c:v>1284</c:v>
                </c:pt>
                <c:pt idx="76869">
                  <c:v>1219</c:v>
                </c:pt>
                <c:pt idx="76870">
                  <c:v>1182</c:v>
                </c:pt>
                <c:pt idx="76871">
                  <c:v>1086</c:v>
                </c:pt>
                <c:pt idx="76872">
                  <c:v>1032</c:v>
                </c:pt>
                <c:pt idx="76873">
                  <c:v>996</c:v>
                </c:pt>
                <c:pt idx="76874">
                  <c:v>981</c:v>
                </c:pt>
                <c:pt idx="76875">
                  <c:v>970</c:v>
                </c:pt>
                <c:pt idx="76876">
                  <c:v>976</c:v>
                </c:pt>
                <c:pt idx="76877">
                  <c:v>1025</c:v>
                </c:pt>
                <c:pt idx="76878">
                  <c:v>1026</c:v>
                </c:pt>
                <c:pt idx="76879">
                  <c:v>1203</c:v>
                </c:pt>
                <c:pt idx="76880">
                  <c:v>1305</c:v>
                </c:pt>
                <c:pt idx="76881">
                  <c:v>1405</c:v>
                </c:pt>
                <c:pt idx="76882">
                  <c:v>1468</c:v>
                </c:pt>
                <c:pt idx="76883">
                  <c:v>1476</c:v>
                </c:pt>
                <c:pt idx="76884">
                  <c:v>1480</c:v>
                </c:pt>
                <c:pt idx="76885">
                  <c:v>1494</c:v>
                </c:pt>
                <c:pt idx="76886">
                  <c:v>1431</c:v>
                </c:pt>
                <c:pt idx="76887">
                  <c:v>1364</c:v>
                </c:pt>
                <c:pt idx="76888">
                  <c:v>1304</c:v>
                </c:pt>
                <c:pt idx="76889">
                  <c:v>1276</c:v>
                </c:pt>
                <c:pt idx="76890">
                  <c:v>1289</c:v>
                </c:pt>
                <c:pt idx="76891">
                  <c:v>1256</c:v>
                </c:pt>
                <c:pt idx="76892">
                  <c:v>1203</c:v>
                </c:pt>
                <c:pt idx="76893">
                  <c:v>1153</c:v>
                </c:pt>
                <c:pt idx="76894">
                  <c:v>1090</c:v>
                </c:pt>
                <c:pt idx="76895">
                  <c:v>1033</c:v>
                </c:pt>
                <c:pt idx="76896">
                  <c:v>993</c:v>
                </c:pt>
                <c:pt idx="76897">
                  <c:v>969</c:v>
                </c:pt>
                <c:pt idx="76898">
                  <c:v>949</c:v>
                </c:pt>
                <c:pt idx="76899">
                  <c:v>939</c:v>
                </c:pt>
                <c:pt idx="76900">
                  <c:v>948</c:v>
                </c:pt>
                <c:pt idx="76901">
                  <c:v>972</c:v>
                </c:pt>
                <c:pt idx="76902">
                  <c:v>1000</c:v>
                </c:pt>
                <c:pt idx="76903">
                  <c:v>1171</c:v>
                </c:pt>
                <c:pt idx="76904">
                  <c:v>1325</c:v>
                </c:pt>
                <c:pt idx="76905">
                  <c:v>1412</c:v>
                </c:pt>
                <c:pt idx="76906">
                  <c:v>1441</c:v>
                </c:pt>
                <c:pt idx="76907">
                  <c:v>1448</c:v>
                </c:pt>
                <c:pt idx="76908">
                  <c:v>1439</c:v>
                </c:pt>
                <c:pt idx="76909">
                  <c:v>1413</c:v>
                </c:pt>
                <c:pt idx="76910">
                  <c:v>1393</c:v>
                </c:pt>
                <c:pt idx="76911">
                  <c:v>1309</c:v>
                </c:pt>
                <c:pt idx="76912">
                  <c:v>1248</c:v>
                </c:pt>
                <c:pt idx="76913">
                  <c:v>1225</c:v>
                </c:pt>
                <c:pt idx="76914">
                  <c:v>1289</c:v>
                </c:pt>
                <c:pt idx="76915">
                  <c:v>1261</c:v>
                </c:pt>
                <c:pt idx="76916">
                  <c:v>1221</c:v>
                </c:pt>
                <c:pt idx="76917">
                  <c:v>1153</c:v>
                </c:pt>
                <c:pt idx="76918">
                  <c:v>1117</c:v>
                </c:pt>
                <c:pt idx="76919">
                  <c:v>1067</c:v>
                </c:pt>
                <c:pt idx="76920">
                  <c:v>1046</c:v>
                </c:pt>
                <c:pt idx="76921">
                  <c:v>1018</c:v>
                </c:pt>
                <c:pt idx="76922">
                  <c:v>998</c:v>
                </c:pt>
                <c:pt idx="76923">
                  <c:v>990</c:v>
                </c:pt>
                <c:pt idx="76924">
                  <c:v>987</c:v>
                </c:pt>
                <c:pt idx="76925">
                  <c:v>995</c:v>
                </c:pt>
                <c:pt idx="76926">
                  <c:v>992</c:v>
                </c:pt>
                <c:pt idx="76927">
                  <c:v>1105</c:v>
                </c:pt>
                <c:pt idx="76928">
                  <c:v>1216</c:v>
                </c:pt>
                <c:pt idx="76929">
                  <c:v>1304</c:v>
                </c:pt>
                <c:pt idx="76930">
                  <c:v>1318</c:v>
                </c:pt>
                <c:pt idx="76931">
                  <c:v>1291</c:v>
                </c:pt>
                <c:pt idx="76932">
                  <c:v>1261</c:v>
                </c:pt>
                <c:pt idx="76933">
                  <c:v>1268</c:v>
                </c:pt>
                <c:pt idx="76934">
                  <c:v>1239</c:v>
                </c:pt>
                <c:pt idx="76935">
                  <c:v>1226</c:v>
                </c:pt>
                <c:pt idx="76936">
                  <c:v>1206</c:v>
                </c:pt>
                <c:pt idx="76937">
                  <c:v>1247</c:v>
                </c:pt>
                <c:pt idx="76938">
                  <c:v>1282</c:v>
                </c:pt>
                <c:pt idx="76939">
                  <c:v>1257</c:v>
                </c:pt>
                <c:pt idx="76940">
                  <c:v>1227</c:v>
                </c:pt>
                <c:pt idx="76941">
                  <c:v>1179</c:v>
                </c:pt>
                <c:pt idx="76942">
                  <c:v>1137</c:v>
                </c:pt>
                <c:pt idx="76943">
                  <c:v>1093</c:v>
                </c:pt>
                <c:pt idx="76944">
                  <c:v>1040</c:v>
                </c:pt>
                <c:pt idx="76945">
                  <c:v>1010</c:v>
                </c:pt>
                <c:pt idx="76946">
                  <c:v>990</c:v>
                </c:pt>
                <c:pt idx="76947">
                  <c:v>970</c:v>
                </c:pt>
                <c:pt idx="76948">
                  <c:v>968</c:v>
                </c:pt>
                <c:pt idx="76949">
                  <c:v>960</c:v>
                </c:pt>
                <c:pt idx="76950">
                  <c:v>924</c:v>
                </c:pt>
                <c:pt idx="76951">
                  <c:v>962</c:v>
                </c:pt>
                <c:pt idx="76952">
                  <c:v>1007</c:v>
                </c:pt>
                <c:pt idx="76953">
                  <c:v>1025</c:v>
                </c:pt>
                <c:pt idx="76954">
                  <c:v>1087</c:v>
                </c:pt>
                <c:pt idx="76955">
                  <c:v>1119</c:v>
                </c:pt>
                <c:pt idx="76956">
                  <c:v>1127</c:v>
                </c:pt>
                <c:pt idx="76957">
                  <c:v>1169</c:v>
                </c:pt>
                <c:pt idx="76958">
                  <c:v>1167</c:v>
                </c:pt>
                <c:pt idx="76959">
                  <c:v>1143</c:v>
                </c:pt>
                <c:pt idx="76960">
                  <c:v>1126</c:v>
                </c:pt>
                <c:pt idx="76961">
                  <c:v>1155</c:v>
                </c:pt>
                <c:pt idx="76962">
                  <c:v>1250</c:v>
                </c:pt>
                <c:pt idx="76963">
                  <c:v>1244</c:v>
                </c:pt>
                <c:pt idx="76964">
                  <c:v>1218</c:v>
                </c:pt>
                <c:pt idx="76965">
                  <c:v>1185</c:v>
                </c:pt>
                <c:pt idx="76966">
                  <c:v>1126</c:v>
                </c:pt>
                <c:pt idx="76967">
                  <c:v>1067</c:v>
                </c:pt>
                <c:pt idx="76968">
                  <c:v>1026</c:v>
                </c:pt>
                <c:pt idx="76969">
                  <c:v>1006</c:v>
                </c:pt>
                <c:pt idx="76970">
                  <c:v>983</c:v>
                </c:pt>
                <c:pt idx="76971">
                  <c:v>978</c:v>
                </c:pt>
                <c:pt idx="76972">
                  <c:v>998</c:v>
                </c:pt>
                <c:pt idx="76973">
                  <c:v>994</c:v>
                </c:pt>
                <c:pt idx="76974">
                  <c:v>1026</c:v>
                </c:pt>
                <c:pt idx="76975">
                  <c:v>1210</c:v>
                </c:pt>
                <c:pt idx="76976">
                  <c:v>1357</c:v>
                </c:pt>
                <c:pt idx="76977">
                  <c:v>1429</c:v>
                </c:pt>
                <c:pt idx="76978">
                  <c:v>1473</c:v>
                </c:pt>
                <c:pt idx="76979">
                  <c:v>1485</c:v>
                </c:pt>
                <c:pt idx="76980">
                  <c:v>1481</c:v>
                </c:pt>
                <c:pt idx="76981">
                  <c:v>1511</c:v>
                </c:pt>
                <c:pt idx="76982">
                  <c:v>1497</c:v>
                </c:pt>
                <c:pt idx="76983">
                  <c:v>1464</c:v>
                </c:pt>
                <c:pt idx="76984">
                  <c:v>1378</c:v>
                </c:pt>
                <c:pt idx="76985">
                  <c:v>1311</c:v>
                </c:pt>
                <c:pt idx="76986">
                  <c:v>1362</c:v>
                </c:pt>
                <c:pt idx="76987">
                  <c:v>1324</c:v>
                </c:pt>
                <c:pt idx="76988">
                  <c:v>1295</c:v>
                </c:pt>
                <c:pt idx="76989">
                  <c:v>1253</c:v>
                </c:pt>
                <c:pt idx="76990">
                  <c:v>1178</c:v>
                </c:pt>
                <c:pt idx="76991">
                  <c:v>1103</c:v>
                </c:pt>
                <c:pt idx="76992">
                  <c:v>1046</c:v>
                </c:pt>
                <c:pt idx="76993">
                  <c:v>1004</c:v>
                </c:pt>
                <c:pt idx="76994">
                  <c:v>1005</c:v>
                </c:pt>
                <c:pt idx="76995">
                  <c:v>983</c:v>
                </c:pt>
                <c:pt idx="76996">
                  <c:v>993</c:v>
                </c:pt>
                <c:pt idx="76997">
                  <c:v>1023</c:v>
                </c:pt>
                <c:pt idx="76998">
                  <c:v>1044</c:v>
                </c:pt>
                <c:pt idx="76999">
                  <c:v>1254</c:v>
                </c:pt>
                <c:pt idx="77000">
                  <c:v>1369</c:v>
                </c:pt>
                <c:pt idx="77001">
                  <c:v>1455</c:v>
                </c:pt>
                <c:pt idx="77002">
                  <c:v>1511</c:v>
                </c:pt>
                <c:pt idx="77003">
                  <c:v>1521</c:v>
                </c:pt>
                <c:pt idx="77004">
                  <c:v>1528</c:v>
                </c:pt>
                <c:pt idx="77005">
                  <c:v>1557</c:v>
                </c:pt>
                <c:pt idx="77006">
                  <c:v>1554</c:v>
                </c:pt>
                <c:pt idx="77007">
                  <c:v>1480</c:v>
                </c:pt>
                <c:pt idx="77008">
                  <c:v>1394</c:v>
                </c:pt>
                <c:pt idx="77009">
                  <c:v>1337</c:v>
                </c:pt>
                <c:pt idx="77010">
                  <c:v>1399</c:v>
                </c:pt>
                <c:pt idx="77011">
                  <c:v>1368</c:v>
                </c:pt>
                <c:pt idx="77012">
                  <c:v>1336</c:v>
                </c:pt>
                <c:pt idx="77013">
                  <c:v>1281</c:v>
                </c:pt>
                <c:pt idx="77014">
                  <c:v>1214</c:v>
                </c:pt>
                <c:pt idx="77015">
                  <c:v>1139</c:v>
                </c:pt>
                <c:pt idx="77016">
                  <c:v>1082</c:v>
                </c:pt>
                <c:pt idx="77017">
                  <c:v>1044</c:v>
                </c:pt>
                <c:pt idx="77018">
                  <c:v>1022</c:v>
                </c:pt>
                <c:pt idx="77019">
                  <c:v>995</c:v>
                </c:pt>
                <c:pt idx="77020">
                  <c:v>1000</c:v>
                </c:pt>
                <c:pt idx="77021">
                  <c:v>1028</c:v>
                </c:pt>
                <c:pt idx="77022">
                  <c:v>1056</c:v>
                </c:pt>
                <c:pt idx="77023">
                  <c:v>1233</c:v>
                </c:pt>
                <c:pt idx="77024">
                  <c:v>1349</c:v>
                </c:pt>
                <c:pt idx="77025">
                  <c:v>1414</c:v>
                </c:pt>
                <c:pt idx="77026">
                  <c:v>1478</c:v>
                </c:pt>
                <c:pt idx="77027">
                  <c:v>1460</c:v>
                </c:pt>
                <c:pt idx="77028">
                  <c:v>1461</c:v>
                </c:pt>
                <c:pt idx="77029">
                  <c:v>1459</c:v>
                </c:pt>
                <c:pt idx="77030">
                  <c:v>1445</c:v>
                </c:pt>
                <c:pt idx="77031">
                  <c:v>1399</c:v>
                </c:pt>
                <c:pt idx="77032">
                  <c:v>1335</c:v>
                </c:pt>
                <c:pt idx="77033">
                  <c:v>1313</c:v>
                </c:pt>
                <c:pt idx="77034">
                  <c:v>1349</c:v>
                </c:pt>
                <c:pt idx="77035">
                  <c:v>1339</c:v>
                </c:pt>
                <c:pt idx="77036">
                  <c:v>1292</c:v>
                </c:pt>
                <c:pt idx="77037">
                  <c:v>1220</c:v>
                </c:pt>
                <c:pt idx="77038">
                  <c:v>1173</c:v>
                </c:pt>
                <c:pt idx="77039">
                  <c:v>1099</c:v>
                </c:pt>
                <c:pt idx="77040">
                  <c:v>1039</c:v>
                </c:pt>
                <c:pt idx="77041">
                  <c:v>1008</c:v>
                </c:pt>
                <c:pt idx="77042">
                  <c:v>980</c:v>
                </c:pt>
                <c:pt idx="77043">
                  <c:v>963</c:v>
                </c:pt>
                <c:pt idx="77044">
                  <c:v>970</c:v>
                </c:pt>
                <c:pt idx="77045">
                  <c:v>1008</c:v>
                </c:pt>
                <c:pt idx="77046">
                  <c:v>1025</c:v>
                </c:pt>
                <c:pt idx="77047">
                  <c:v>1213</c:v>
                </c:pt>
                <c:pt idx="77048">
                  <c:v>1332</c:v>
                </c:pt>
                <c:pt idx="77049">
                  <c:v>1388</c:v>
                </c:pt>
                <c:pt idx="77050">
                  <c:v>1445</c:v>
                </c:pt>
                <c:pt idx="77051">
                  <c:v>1459</c:v>
                </c:pt>
                <c:pt idx="77052">
                  <c:v>1458</c:v>
                </c:pt>
                <c:pt idx="77053">
                  <c:v>1483</c:v>
                </c:pt>
                <c:pt idx="77054">
                  <c:v>1460</c:v>
                </c:pt>
                <c:pt idx="77055">
                  <c:v>1388</c:v>
                </c:pt>
                <c:pt idx="77056">
                  <c:v>1324</c:v>
                </c:pt>
                <c:pt idx="77057">
                  <c:v>1294</c:v>
                </c:pt>
                <c:pt idx="77058">
                  <c:v>1341</c:v>
                </c:pt>
                <c:pt idx="77059">
                  <c:v>1313</c:v>
                </c:pt>
                <c:pt idx="77060">
                  <c:v>1270</c:v>
                </c:pt>
                <c:pt idx="77061">
                  <c:v>1217</c:v>
                </c:pt>
                <c:pt idx="77062">
                  <c:v>1161</c:v>
                </c:pt>
                <c:pt idx="77063">
                  <c:v>1082</c:v>
                </c:pt>
                <c:pt idx="77064">
                  <c:v>1028</c:v>
                </c:pt>
                <c:pt idx="77065">
                  <c:v>997</c:v>
                </c:pt>
                <c:pt idx="77066">
                  <c:v>967</c:v>
                </c:pt>
                <c:pt idx="77067">
                  <c:v>963</c:v>
                </c:pt>
                <c:pt idx="77068">
                  <c:v>964</c:v>
                </c:pt>
                <c:pt idx="77069">
                  <c:v>1021</c:v>
                </c:pt>
                <c:pt idx="77070">
                  <c:v>1033</c:v>
                </c:pt>
                <c:pt idx="77071">
                  <c:v>1197</c:v>
                </c:pt>
                <c:pt idx="77072">
                  <c:v>1316</c:v>
                </c:pt>
                <c:pt idx="77073">
                  <c:v>1424</c:v>
                </c:pt>
                <c:pt idx="77074">
                  <c:v>1471</c:v>
                </c:pt>
                <c:pt idx="77075">
                  <c:v>1472</c:v>
                </c:pt>
                <c:pt idx="77076">
                  <c:v>1429</c:v>
                </c:pt>
                <c:pt idx="77077">
                  <c:v>1405</c:v>
                </c:pt>
                <c:pt idx="77078">
                  <c:v>1373</c:v>
                </c:pt>
                <c:pt idx="77079">
                  <c:v>1348</c:v>
                </c:pt>
                <c:pt idx="77080">
                  <c:v>1276</c:v>
                </c:pt>
                <c:pt idx="77081">
                  <c:v>1275</c:v>
                </c:pt>
                <c:pt idx="77082">
                  <c:v>1307</c:v>
                </c:pt>
                <c:pt idx="77083">
                  <c:v>1280</c:v>
                </c:pt>
                <c:pt idx="77084">
                  <c:v>1235</c:v>
                </c:pt>
                <c:pt idx="77085">
                  <c:v>1188</c:v>
                </c:pt>
                <c:pt idx="77086">
                  <c:v>1124</c:v>
                </c:pt>
                <c:pt idx="77087">
                  <c:v>1042</c:v>
                </c:pt>
                <c:pt idx="77088">
                  <c:v>1010</c:v>
                </c:pt>
                <c:pt idx="77089">
                  <c:v>995</c:v>
                </c:pt>
                <c:pt idx="77090">
                  <c:v>957</c:v>
                </c:pt>
                <c:pt idx="77091">
                  <c:v>951</c:v>
                </c:pt>
                <c:pt idx="77092">
                  <c:v>945</c:v>
                </c:pt>
                <c:pt idx="77093">
                  <c:v>964</c:v>
                </c:pt>
                <c:pt idx="77094">
                  <c:v>978</c:v>
                </c:pt>
                <c:pt idx="77095">
                  <c:v>1103</c:v>
                </c:pt>
                <c:pt idx="77096">
                  <c:v>1210</c:v>
                </c:pt>
                <c:pt idx="77097">
                  <c:v>1310</c:v>
                </c:pt>
                <c:pt idx="77098">
                  <c:v>1389</c:v>
                </c:pt>
                <c:pt idx="77099">
                  <c:v>1419</c:v>
                </c:pt>
                <c:pt idx="77100">
                  <c:v>1381</c:v>
                </c:pt>
                <c:pt idx="77101">
                  <c:v>1324</c:v>
                </c:pt>
                <c:pt idx="77102">
                  <c:v>1307</c:v>
                </c:pt>
                <c:pt idx="77103">
                  <c:v>1268</c:v>
                </c:pt>
                <c:pt idx="77104">
                  <c:v>1237</c:v>
                </c:pt>
                <c:pt idx="77105">
                  <c:v>1247</c:v>
                </c:pt>
                <c:pt idx="77106">
                  <c:v>1347</c:v>
                </c:pt>
                <c:pt idx="77107">
                  <c:v>1305</c:v>
                </c:pt>
                <c:pt idx="77108">
                  <c:v>1274</c:v>
                </c:pt>
                <c:pt idx="77109">
                  <c:v>1217</c:v>
                </c:pt>
                <c:pt idx="77110">
                  <c:v>1167</c:v>
                </c:pt>
                <c:pt idx="77111">
                  <c:v>1102</c:v>
                </c:pt>
                <c:pt idx="77112">
                  <c:v>1066</c:v>
                </c:pt>
                <c:pt idx="77113">
                  <c:v>1025</c:v>
                </c:pt>
                <c:pt idx="77114">
                  <c:v>1011</c:v>
                </c:pt>
                <c:pt idx="77115">
                  <c:v>985</c:v>
                </c:pt>
                <c:pt idx="77116">
                  <c:v>977</c:v>
                </c:pt>
                <c:pt idx="77117">
                  <c:v>991</c:v>
                </c:pt>
                <c:pt idx="77118">
                  <c:v>936</c:v>
                </c:pt>
                <c:pt idx="77119">
                  <c:v>982</c:v>
                </c:pt>
                <c:pt idx="77120">
                  <c:v>1055</c:v>
                </c:pt>
                <c:pt idx="77121">
                  <c:v>1108</c:v>
                </c:pt>
                <c:pt idx="77122">
                  <c:v>1159</c:v>
                </c:pt>
                <c:pt idx="77123">
                  <c:v>1196</c:v>
                </c:pt>
                <c:pt idx="77124">
                  <c:v>1198</c:v>
                </c:pt>
                <c:pt idx="77125">
                  <c:v>1186</c:v>
                </c:pt>
                <c:pt idx="77126">
                  <c:v>1163</c:v>
                </c:pt>
                <c:pt idx="77127">
                  <c:v>1145</c:v>
                </c:pt>
                <c:pt idx="77128">
                  <c:v>1136</c:v>
                </c:pt>
                <c:pt idx="77129">
                  <c:v>1173</c:v>
                </c:pt>
                <c:pt idx="77130">
                  <c:v>1255</c:v>
                </c:pt>
                <c:pt idx="77131">
                  <c:v>1214</c:v>
                </c:pt>
                <c:pt idx="77132">
                  <c:v>1197</c:v>
                </c:pt>
                <c:pt idx="77133">
                  <c:v>1167</c:v>
                </c:pt>
                <c:pt idx="77134">
                  <c:v>1111</c:v>
                </c:pt>
                <c:pt idx="77135">
                  <c:v>1052</c:v>
                </c:pt>
                <c:pt idx="77136">
                  <c:v>1009</c:v>
                </c:pt>
                <c:pt idx="77137">
                  <c:v>966</c:v>
                </c:pt>
                <c:pt idx="77138">
                  <c:v>940</c:v>
                </c:pt>
                <c:pt idx="77139">
                  <c:v>928</c:v>
                </c:pt>
                <c:pt idx="77140">
                  <c:v>942</c:v>
                </c:pt>
                <c:pt idx="77141">
                  <c:v>1014</c:v>
                </c:pt>
                <c:pt idx="77142">
                  <c:v>1041</c:v>
                </c:pt>
                <c:pt idx="77143">
                  <c:v>1239</c:v>
                </c:pt>
                <c:pt idx="77144">
                  <c:v>1349</c:v>
                </c:pt>
                <c:pt idx="77145">
                  <c:v>1434</c:v>
                </c:pt>
                <c:pt idx="77146">
                  <c:v>1459</c:v>
                </c:pt>
                <c:pt idx="77147">
                  <c:v>1502</c:v>
                </c:pt>
                <c:pt idx="77148">
                  <c:v>1501</c:v>
                </c:pt>
                <c:pt idx="77149">
                  <c:v>1500</c:v>
                </c:pt>
                <c:pt idx="77150">
                  <c:v>1467</c:v>
                </c:pt>
                <c:pt idx="77151">
                  <c:v>1397</c:v>
                </c:pt>
                <c:pt idx="77152">
                  <c:v>1329</c:v>
                </c:pt>
                <c:pt idx="77153">
                  <c:v>1278</c:v>
                </c:pt>
                <c:pt idx="77154">
                  <c:v>1306</c:v>
                </c:pt>
                <c:pt idx="77155">
                  <c:v>1276</c:v>
                </c:pt>
                <c:pt idx="77156">
                  <c:v>1226</c:v>
                </c:pt>
                <c:pt idx="77157">
                  <c:v>1169</c:v>
                </c:pt>
                <c:pt idx="77158">
                  <c:v>1099</c:v>
                </c:pt>
                <c:pt idx="77159">
                  <c:v>1046</c:v>
                </c:pt>
                <c:pt idx="77160">
                  <c:v>1009</c:v>
                </c:pt>
                <c:pt idx="77161">
                  <c:v>982</c:v>
                </c:pt>
                <c:pt idx="77162">
                  <c:v>956</c:v>
                </c:pt>
                <c:pt idx="77163">
                  <c:v>942</c:v>
                </c:pt>
                <c:pt idx="77164">
                  <c:v>952</c:v>
                </c:pt>
                <c:pt idx="77165">
                  <c:v>1010</c:v>
                </c:pt>
                <c:pt idx="77166">
                  <c:v>1023</c:v>
                </c:pt>
                <c:pt idx="77167">
                  <c:v>1193</c:v>
                </c:pt>
                <c:pt idx="77168">
                  <c:v>1292</c:v>
                </c:pt>
                <c:pt idx="77169">
                  <c:v>1373</c:v>
                </c:pt>
                <c:pt idx="77170">
                  <c:v>1435</c:v>
                </c:pt>
                <c:pt idx="77171">
                  <c:v>1439</c:v>
                </c:pt>
                <c:pt idx="77172">
                  <c:v>1448</c:v>
                </c:pt>
                <c:pt idx="77173">
                  <c:v>1467</c:v>
                </c:pt>
                <c:pt idx="77174">
                  <c:v>1433</c:v>
                </c:pt>
                <c:pt idx="77175">
                  <c:v>1381</c:v>
                </c:pt>
                <c:pt idx="77176">
                  <c:v>1314</c:v>
                </c:pt>
                <c:pt idx="77177">
                  <c:v>1262</c:v>
                </c:pt>
                <c:pt idx="77178">
                  <c:v>1332</c:v>
                </c:pt>
                <c:pt idx="77179">
                  <c:v>1301</c:v>
                </c:pt>
                <c:pt idx="77180">
                  <c:v>1255</c:v>
                </c:pt>
                <c:pt idx="77181">
                  <c:v>1203</c:v>
                </c:pt>
                <c:pt idx="77182">
                  <c:v>1146</c:v>
                </c:pt>
                <c:pt idx="77183">
                  <c:v>1080</c:v>
                </c:pt>
                <c:pt idx="77184">
                  <c:v>1039</c:v>
                </c:pt>
                <c:pt idx="77185">
                  <c:v>1002</c:v>
                </c:pt>
                <c:pt idx="77186">
                  <c:v>981</c:v>
                </c:pt>
                <c:pt idx="77187">
                  <c:v>957</c:v>
                </c:pt>
                <c:pt idx="77188">
                  <c:v>968</c:v>
                </c:pt>
                <c:pt idx="77189">
                  <c:v>1020</c:v>
                </c:pt>
                <c:pt idx="77190">
                  <c:v>1033</c:v>
                </c:pt>
                <c:pt idx="77191">
                  <c:v>1217</c:v>
                </c:pt>
                <c:pt idx="77192">
                  <c:v>1329</c:v>
                </c:pt>
                <c:pt idx="77193">
                  <c:v>1396</c:v>
                </c:pt>
                <c:pt idx="77194">
                  <c:v>1463</c:v>
                </c:pt>
                <c:pt idx="77195">
                  <c:v>1464</c:v>
                </c:pt>
                <c:pt idx="77196">
                  <c:v>1479</c:v>
                </c:pt>
                <c:pt idx="77197">
                  <c:v>1512</c:v>
                </c:pt>
                <c:pt idx="77198">
                  <c:v>1492</c:v>
                </c:pt>
                <c:pt idx="77199">
                  <c:v>1445</c:v>
                </c:pt>
                <c:pt idx="77200">
                  <c:v>1372</c:v>
                </c:pt>
                <c:pt idx="77201">
                  <c:v>1319</c:v>
                </c:pt>
                <c:pt idx="77202">
                  <c:v>1370</c:v>
                </c:pt>
                <c:pt idx="77203">
                  <c:v>1339</c:v>
                </c:pt>
                <c:pt idx="77204">
                  <c:v>1296</c:v>
                </c:pt>
                <c:pt idx="77205">
                  <c:v>1252</c:v>
                </c:pt>
                <c:pt idx="77206">
                  <c:v>1195</c:v>
                </c:pt>
                <c:pt idx="77207">
                  <c:v>1104</c:v>
                </c:pt>
                <c:pt idx="77208">
                  <c:v>1059</c:v>
                </c:pt>
                <c:pt idx="77209">
                  <c:v>1018</c:v>
                </c:pt>
                <c:pt idx="77210">
                  <c:v>1013</c:v>
                </c:pt>
                <c:pt idx="77211">
                  <c:v>988</c:v>
                </c:pt>
                <c:pt idx="77212">
                  <c:v>994</c:v>
                </c:pt>
                <c:pt idx="77213">
                  <c:v>1021</c:v>
                </c:pt>
                <c:pt idx="77214">
                  <c:v>1039</c:v>
                </c:pt>
                <c:pt idx="77215">
                  <c:v>1242</c:v>
                </c:pt>
                <c:pt idx="77216">
                  <c:v>1371</c:v>
                </c:pt>
                <c:pt idx="77217">
                  <c:v>1465</c:v>
                </c:pt>
                <c:pt idx="77218">
                  <c:v>1510</c:v>
                </c:pt>
                <c:pt idx="77219">
                  <c:v>1508</c:v>
                </c:pt>
                <c:pt idx="77220">
                  <c:v>1542</c:v>
                </c:pt>
                <c:pt idx="77221">
                  <c:v>1569</c:v>
                </c:pt>
                <c:pt idx="77222">
                  <c:v>1520</c:v>
                </c:pt>
                <c:pt idx="77223">
                  <c:v>1444</c:v>
                </c:pt>
                <c:pt idx="77224">
                  <c:v>1368</c:v>
                </c:pt>
                <c:pt idx="77225">
                  <c:v>1327</c:v>
                </c:pt>
                <c:pt idx="77226">
                  <c:v>1368</c:v>
                </c:pt>
                <c:pt idx="77227">
                  <c:v>1337</c:v>
                </c:pt>
                <c:pt idx="77228">
                  <c:v>1301</c:v>
                </c:pt>
                <c:pt idx="77229">
                  <c:v>1249</c:v>
                </c:pt>
                <c:pt idx="77230">
                  <c:v>1187</c:v>
                </c:pt>
                <c:pt idx="77231">
                  <c:v>1150</c:v>
                </c:pt>
                <c:pt idx="77232">
                  <c:v>1063</c:v>
                </c:pt>
                <c:pt idx="77233">
                  <c:v>1028</c:v>
                </c:pt>
                <c:pt idx="77234">
                  <c:v>990</c:v>
                </c:pt>
                <c:pt idx="77235">
                  <c:v>986</c:v>
                </c:pt>
                <c:pt idx="77236">
                  <c:v>994</c:v>
                </c:pt>
                <c:pt idx="77237">
                  <c:v>1017</c:v>
                </c:pt>
                <c:pt idx="77238">
                  <c:v>1047</c:v>
                </c:pt>
                <c:pt idx="77239">
                  <c:v>1245</c:v>
                </c:pt>
                <c:pt idx="77240">
                  <c:v>1365</c:v>
                </c:pt>
                <c:pt idx="77241">
                  <c:v>1443</c:v>
                </c:pt>
                <c:pt idx="77242">
                  <c:v>1480</c:v>
                </c:pt>
                <c:pt idx="77243">
                  <c:v>1471</c:v>
                </c:pt>
                <c:pt idx="77244">
                  <c:v>1426</c:v>
                </c:pt>
                <c:pt idx="77245">
                  <c:v>1427</c:v>
                </c:pt>
                <c:pt idx="77246">
                  <c:v>1427</c:v>
                </c:pt>
                <c:pt idx="77247">
                  <c:v>1405</c:v>
                </c:pt>
                <c:pt idx="77248">
                  <c:v>1309</c:v>
                </c:pt>
                <c:pt idx="77249">
                  <c:v>1304</c:v>
                </c:pt>
                <c:pt idx="77250">
                  <c:v>1353</c:v>
                </c:pt>
                <c:pt idx="77251">
                  <c:v>1328</c:v>
                </c:pt>
                <c:pt idx="77252">
                  <c:v>1277</c:v>
                </c:pt>
                <c:pt idx="77253">
                  <c:v>1237</c:v>
                </c:pt>
                <c:pt idx="77254">
                  <c:v>1184</c:v>
                </c:pt>
                <c:pt idx="77255">
                  <c:v>1119</c:v>
                </c:pt>
                <c:pt idx="77256">
                  <c:v>1063</c:v>
                </c:pt>
                <c:pt idx="77257">
                  <c:v>1030</c:v>
                </c:pt>
                <c:pt idx="77258">
                  <c:v>1005</c:v>
                </c:pt>
                <c:pt idx="77259">
                  <c:v>992</c:v>
                </c:pt>
                <c:pt idx="77260">
                  <c:v>980</c:v>
                </c:pt>
                <c:pt idx="77261">
                  <c:v>971</c:v>
                </c:pt>
                <c:pt idx="77262">
                  <c:v>986</c:v>
                </c:pt>
                <c:pt idx="77263">
                  <c:v>1089</c:v>
                </c:pt>
                <c:pt idx="77264">
                  <c:v>1196</c:v>
                </c:pt>
                <c:pt idx="77265">
                  <c:v>1291</c:v>
                </c:pt>
                <c:pt idx="77266">
                  <c:v>1319</c:v>
                </c:pt>
                <c:pt idx="77267">
                  <c:v>1321</c:v>
                </c:pt>
                <c:pt idx="77268">
                  <c:v>1319</c:v>
                </c:pt>
                <c:pt idx="77269">
                  <c:v>1272</c:v>
                </c:pt>
                <c:pt idx="77270">
                  <c:v>1259</c:v>
                </c:pt>
                <c:pt idx="77271">
                  <c:v>1238</c:v>
                </c:pt>
                <c:pt idx="77272">
                  <c:v>1274</c:v>
                </c:pt>
                <c:pt idx="77273">
                  <c:v>1252</c:v>
                </c:pt>
                <c:pt idx="77274">
                  <c:v>1318</c:v>
                </c:pt>
                <c:pt idx="77275">
                  <c:v>1295</c:v>
                </c:pt>
                <c:pt idx="77276">
                  <c:v>1258</c:v>
                </c:pt>
                <c:pt idx="77277">
                  <c:v>1211</c:v>
                </c:pt>
                <c:pt idx="77278">
                  <c:v>1169</c:v>
                </c:pt>
                <c:pt idx="77279">
                  <c:v>1114</c:v>
                </c:pt>
                <c:pt idx="77280">
                  <c:v>1069</c:v>
                </c:pt>
                <c:pt idx="77281">
                  <c:v>1037</c:v>
                </c:pt>
                <c:pt idx="77282">
                  <c:v>1017</c:v>
                </c:pt>
                <c:pt idx="77283">
                  <c:v>996</c:v>
                </c:pt>
                <c:pt idx="77284">
                  <c:v>981</c:v>
                </c:pt>
                <c:pt idx="77285">
                  <c:v>988</c:v>
                </c:pt>
                <c:pt idx="77286">
                  <c:v>925</c:v>
                </c:pt>
                <c:pt idx="77287">
                  <c:v>987</c:v>
                </c:pt>
                <c:pt idx="77288">
                  <c:v>1067</c:v>
                </c:pt>
                <c:pt idx="77289">
                  <c:v>1105</c:v>
                </c:pt>
                <c:pt idx="77290">
                  <c:v>1173</c:v>
                </c:pt>
                <c:pt idx="77291">
                  <c:v>1192</c:v>
                </c:pt>
                <c:pt idx="77292">
                  <c:v>1210</c:v>
                </c:pt>
                <c:pt idx="77293">
                  <c:v>1202</c:v>
                </c:pt>
                <c:pt idx="77294">
                  <c:v>1193</c:v>
                </c:pt>
                <c:pt idx="77295">
                  <c:v>1171</c:v>
                </c:pt>
                <c:pt idx="77296">
                  <c:v>1157</c:v>
                </c:pt>
                <c:pt idx="77297">
                  <c:v>1194</c:v>
                </c:pt>
                <c:pt idx="77298">
                  <c:v>1264</c:v>
                </c:pt>
                <c:pt idx="77299">
                  <c:v>1256</c:v>
                </c:pt>
                <c:pt idx="77300">
                  <c:v>1245</c:v>
                </c:pt>
                <c:pt idx="77301">
                  <c:v>1217</c:v>
                </c:pt>
                <c:pt idx="77302">
                  <c:v>1155</c:v>
                </c:pt>
                <c:pt idx="77303">
                  <c:v>1091</c:v>
                </c:pt>
                <c:pt idx="77304">
                  <c:v>1037</c:v>
                </c:pt>
                <c:pt idx="77305">
                  <c:v>1015</c:v>
                </c:pt>
                <c:pt idx="77306">
                  <c:v>981</c:v>
                </c:pt>
                <c:pt idx="77307">
                  <c:v>976</c:v>
                </c:pt>
                <c:pt idx="77308">
                  <c:v>987</c:v>
                </c:pt>
                <c:pt idx="77309">
                  <c:v>1033</c:v>
                </c:pt>
                <c:pt idx="77310">
                  <c:v>1054</c:v>
                </c:pt>
                <c:pt idx="77311">
                  <c:v>1265</c:v>
                </c:pt>
                <c:pt idx="77312">
                  <c:v>1398</c:v>
                </c:pt>
                <c:pt idx="77313">
                  <c:v>1451</c:v>
                </c:pt>
                <c:pt idx="77314">
                  <c:v>1527</c:v>
                </c:pt>
                <c:pt idx="77315">
                  <c:v>1541</c:v>
                </c:pt>
                <c:pt idx="77316">
                  <c:v>1534</c:v>
                </c:pt>
                <c:pt idx="77317">
                  <c:v>1549</c:v>
                </c:pt>
                <c:pt idx="77318">
                  <c:v>1513</c:v>
                </c:pt>
                <c:pt idx="77319">
                  <c:v>1468</c:v>
                </c:pt>
                <c:pt idx="77320">
                  <c:v>1362</c:v>
                </c:pt>
                <c:pt idx="77321">
                  <c:v>1344</c:v>
                </c:pt>
                <c:pt idx="77322">
                  <c:v>1379</c:v>
                </c:pt>
                <c:pt idx="77323">
                  <c:v>1332</c:v>
                </c:pt>
                <c:pt idx="77324">
                  <c:v>1294</c:v>
                </c:pt>
                <c:pt idx="77325">
                  <c:v>1242</c:v>
                </c:pt>
                <c:pt idx="77326">
                  <c:v>1179</c:v>
                </c:pt>
                <c:pt idx="77327">
                  <c:v>1107</c:v>
                </c:pt>
                <c:pt idx="77328">
                  <c:v>1058</c:v>
                </c:pt>
                <c:pt idx="77329">
                  <c:v>1021</c:v>
                </c:pt>
                <c:pt idx="77330">
                  <c:v>988</c:v>
                </c:pt>
                <c:pt idx="77331">
                  <c:v>966</c:v>
                </c:pt>
                <c:pt idx="77332">
                  <c:v>977</c:v>
                </c:pt>
                <c:pt idx="77333">
                  <c:v>1035</c:v>
                </c:pt>
                <c:pt idx="77334">
                  <c:v>1044</c:v>
                </c:pt>
                <c:pt idx="77335">
                  <c:v>1256</c:v>
                </c:pt>
                <c:pt idx="77336">
                  <c:v>1335</c:v>
                </c:pt>
                <c:pt idx="77337">
                  <c:v>1430</c:v>
                </c:pt>
                <c:pt idx="77338">
                  <c:v>1488</c:v>
                </c:pt>
                <c:pt idx="77339">
                  <c:v>1491</c:v>
                </c:pt>
                <c:pt idx="77340">
                  <c:v>1499</c:v>
                </c:pt>
                <c:pt idx="77341">
                  <c:v>1462</c:v>
                </c:pt>
                <c:pt idx="77342">
                  <c:v>1445</c:v>
                </c:pt>
                <c:pt idx="77343">
                  <c:v>1418</c:v>
                </c:pt>
                <c:pt idx="77344">
                  <c:v>1340</c:v>
                </c:pt>
                <c:pt idx="77345">
                  <c:v>1306</c:v>
                </c:pt>
                <c:pt idx="77346">
                  <c:v>1389</c:v>
                </c:pt>
                <c:pt idx="77347">
                  <c:v>1361</c:v>
                </c:pt>
                <c:pt idx="77348">
                  <c:v>1313</c:v>
                </c:pt>
                <c:pt idx="77349">
                  <c:v>1270</c:v>
                </c:pt>
                <c:pt idx="77350">
                  <c:v>1205</c:v>
                </c:pt>
                <c:pt idx="77351">
                  <c:v>1142</c:v>
                </c:pt>
                <c:pt idx="77352">
                  <c:v>1091</c:v>
                </c:pt>
                <c:pt idx="77353">
                  <c:v>1052</c:v>
                </c:pt>
                <c:pt idx="77354">
                  <c:v>1012</c:v>
                </c:pt>
                <c:pt idx="77355">
                  <c:v>976</c:v>
                </c:pt>
                <c:pt idx="77356">
                  <c:v>982</c:v>
                </c:pt>
                <c:pt idx="77357">
                  <c:v>1028</c:v>
                </c:pt>
                <c:pt idx="77358">
                  <c:v>1024</c:v>
                </c:pt>
                <c:pt idx="77359">
                  <c:v>1218</c:v>
                </c:pt>
                <c:pt idx="77360">
                  <c:v>1357</c:v>
                </c:pt>
                <c:pt idx="77361">
                  <c:v>1432</c:v>
                </c:pt>
                <c:pt idx="77362">
                  <c:v>1501</c:v>
                </c:pt>
                <c:pt idx="77363">
                  <c:v>1535</c:v>
                </c:pt>
                <c:pt idx="77364">
                  <c:v>1533</c:v>
                </c:pt>
                <c:pt idx="77365">
                  <c:v>1552</c:v>
                </c:pt>
                <c:pt idx="77366">
                  <c:v>1521</c:v>
                </c:pt>
                <c:pt idx="77367">
                  <c:v>1488</c:v>
                </c:pt>
                <c:pt idx="77368">
                  <c:v>1402</c:v>
                </c:pt>
                <c:pt idx="77369">
                  <c:v>1330</c:v>
                </c:pt>
                <c:pt idx="77370">
                  <c:v>1397</c:v>
                </c:pt>
                <c:pt idx="77371">
                  <c:v>1376</c:v>
                </c:pt>
                <c:pt idx="77372">
                  <c:v>1343</c:v>
                </c:pt>
                <c:pt idx="77373">
                  <c:v>1289</c:v>
                </c:pt>
                <c:pt idx="77374">
                  <c:v>1238</c:v>
                </c:pt>
                <c:pt idx="77375">
                  <c:v>1159</c:v>
                </c:pt>
                <c:pt idx="77376">
                  <c:v>1114</c:v>
                </c:pt>
                <c:pt idx="77377">
                  <c:v>1059</c:v>
                </c:pt>
                <c:pt idx="77378">
                  <c:v>1025</c:v>
                </c:pt>
                <c:pt idx="77379">
                  <c:v>997</c:v>
                </c:pt>
                <c:pt idx="77380">
                  <c:v>996</c:v>
                </c:pt>
                <c:pt idx="77381">
                  <c:v>1024</c:v>
                </c:pt>
                <c:pt idx="77382">
                  <c:v>1042</c:v>
                </c:pt>
                <c:pt idx="77383">
                  <c:v>1213</c:v>
                </c:pt>
                <c:pt idx="77384">
                  <c:v>1357</c:v>
                </c:pt>
                <c:pt idx="77385">
                  <c:v>1433</c:v>
                </c:pt>
                <c:pt idx="77386">
                  <c:v>1467</c:v>
                </c:pt>
                <c:pt idx="77387">
                  <c:v>1469</c:v>
                </c:pt>
                <c:pt idx="77388">
                  <c:v>1472</c:v>
                </c:pt>
                <c:pt idx="77389">
                  <c:v>1516</c:v>
                </c:pt>
                <c:pt idx="77390">
                  <c:v>1512</c:v>
                </c:pt>
                <c:pt idx="77391">
                  <c:v>1451</c:v>
                </c:pt>
                <c:pt idx="77392">
                  <c:v>1348</c:v>
                </c:pt>
                <c:pt idx="77393">
                  <c:v>1321</c:v>
                </c:pt>
                <c:pt idx="77394">
                  <c:v>1395</c:v>
                </c:pt>
                <c:pt idx="77395">
                  <c:v>1359</c:v>
                </c:pt>
                <c:pt idx="77396">
                  <c:v>1313</c:v>
                </c:pt>
                <c:pt idx="77397">
                  <c:v>1271</c:v>
                </c:pt>
                <c:pt idx="77398">
                  <c:v>1212</c:v>
                </c:pt>
                <c:pt idx="77399">
                  <c:v>1156</c:v>
                </c:pt>
                <c:pt idx="77400">
                  <c:v>1104</c:v>
                </c:pt>
                <c:pt idx="77401">
                  <c:v>1064</c:v>
                </c:pt>
                <c:pt idx="77402">
                  <c:v>1034</c:v>
                </c:pt>
                <c:pt idx="77403">
                  <c:v>1011</c:v>
                </c:pt>
                <c:pt idx="77404">
                  <c:v>1010</c:v>
                </c:pt>
                <c:pt idx="77405">
                  <c:v>1037</c:v>
                </c:pt>
                <c:pt idx="77406">
                  <c:v>1040</c:v>
                </c:pt>
                <c:pt idx="77407">
                  <c:v>1189</c:v>
                </c:pt>
                <c:pt idx="77408">
                  <c:v>1283</c:v>
                </c:pt>
                <c:pt idx="77409">
                  <c:v>1348</c:v>
                </c:pt>
                <c:pt idx="77410">
                  <c:v>1371</c:v>
                </c:pt>
                <c:pt idx="77411">
                  <c:v>1398</c:v>
                </c:pt>
                <c:pt idx="77412">
                  <c:v>1376</c:v>
                </c:pt>
                <c:pt idx="77413">
                  <c:v>1377</c:v>
                </c:pt>
                <c:pt idx="77414">
                  <c:v>1313</c:v>
                </c:pt>
                <c:pt idx="77415">
                  <c:v>1263</c:v>
                </c:pt>
                <c:pt idx="77416">
                  <c:v>1216</c:v>
                </c:pt>
                <c:pt idx="77417">
                  <c:v>1234</c:v>
                </c:pt>
                <c:pt idx="77418">
                  <c:v>1251</c:v>
                </c:pt>
                <c:pt idx="77419">
                  <c:v>1243</c:v>
                </c:pt>
                <c:pt idx="77420">
                  <c:v>1210</c:v>
                </c:pt>
                <c:pt idx="77421">
                  <c:v>1157</c:v>
                </c:pt>
                <c:pt idx="77422">
                  <c:v>1094</c:v>
                </c:pt>
                <c:pt idx="77423">
                  <c:v>1034</c:v>
                </c:pt>
                <c:pt idx="77424">
                  <c:v>1002</c:v>
                </c:pt>
                <c:pt idx="77425">
                  <c:v>969</c:v>
                </c:pt>
                <c:pt idx="77426">
                  <c:v>949</c:v>
                </c:pt>
                <c:pt idx="77427">
                  <c:v>942</c:v>
                </c:pt>
                <c:pt idx="77428">
                  <c:v>939</c:v>
                </c:pt>
                <c:pt idx="77429">
                  <c:v>956</c:v>
                </c:pt>
                <c:pt idx="77430">
                  <c:v>909</c:v>
                </c:pt>
                <c:pt idx="77431">
                  <c:v>944</c:v>
                </c:pt>
                <c:pt idx="77432">
                  <c:v>984</c:v>
                </c:pt>
                <c:pt idx="77433">
                  <c:v>1019</c:v>
                </c:pt>
                <c:pt idx="77434">
                  <c:v>1062</c:v>
                </c:pt>
                <c:pt idx="77435">
                  <c:v>1081</c:v>
                </c:pt>
                <c:pt idx="77436">
                  <c:v>1093</c:v>
                </c:pt>
                <c:pt idx="77437">
                  <c:v>1089</c:v>
                </c:pt>
                <c:pt idx="77438">
                  <c:v>1087</c:v>
                </c:pt>
                <c:pt idx="77439">
                  <c:v>1076</c:v>
                </c:pt>
                <c:pt idx="77440">
                  <c:v>1072</c:v>
                </c:pt>
                <c:pt idx="77441">
                  <c:v>1122</c:v>
                </c:pt>
                <c:pt idx="77442">
                  <c:v>1191</c:v>
                </c:pt>
                <c:pt idx="77443">
                  <c:v>1171</c:v>
                </c:pt>
                <c:pt idx="77444">
                  <c:v>1153</c:v>
                </c:pt>
                <c:pt idx="77445">
                  <c:v>1125</c:v>
                </c:pt>
                <c:pt idx="77446">
                  <c:v>1075</c:v>
                </c:pt>
                <c:pt idx="77447">
                  <c:v>1011</c:v>
                </c:pt>
                <c:pt idx="77448">
                  <c:v>961</c:v>
                </c:pt>
                <c:pt idx="77449">
                  <c:v>936</c:v>
                </c:pt>
                <c:pt idx="77450">
                  <c:v>944</c:v>
                </c:pt>
                <c:pt idx="77451">
                  <c:v>933</c:v>
                </c:pt>
                <c:pt idx="77452">
                  <c:v>928</c:v>
                </c:pt>
                <c:pt idx="77453">
                  <c:v>930</c:v>
                </c:pt>
                <c:pt idx="77454">
                  <c:v>881</c:v>
                </c:pt>
                <c:pt idx="77455">
                  <c:v>917</c:v>
                </c:pt>
                <c:pt idx="77456">
                  <c:v>995</c:v>
                </c:pt>
                <c:pt idx="77457">
                  <c:v>1009</c:v>
                </c:pt>
                <c:pt idx="77458">
                  <c:v>1075</c:v>
                </c:pt>
                <c:pt idx="77459">
                  <c:v>1072</c:v>
                </c:pt>
                <c:pt idx="77460">
                  <c:v>1101</c:v>
                </c:pt>
                <c:pt idx="77461">
                  <c:v>1109</c:v>
                </c:pt>
                <c:pt idx="77462">
                  <c:v>1107</c:v>
                </c:pt>
                <c:pt idx="77463">
                  <c:v>1081</c:v>
                </c:pt>
                <c:pt idx="77464">
                  <c:v>1076</c:v>
                </c:pt>
                <c:pt idx="77465">
                  <c:v>1119</c:v>
                </c:pt>
                <c:pt idx="77466">
                  <c:v>1167</c:v>
                </c:pt>
                <c:pt idx="77467">
                  <c:v>1144</c:v>
                </c:pt>
                <c:pt idx="77468">
                  <c:v>1111</c:v>
                </c:pt>
                <c:pt idx="77469">
                  <c:v>1049</c:v>
                </c:pt>
                <c:pt idx="77470">
                  <c:v>1034</c:v>
                </c:pt>
                <c:pt idx="77471">
                  <c:v>981</c:v>
                </c:pt>
                <c:pt idx="77472">
                  <c:v>963</c:v>
                </c:pt>
                <c:pt idx="77473">
                  <c:v>928</c:v>
                </c:pt>
                <c:pt idx="77474">
                  <c:v>915</c:v>
                </c:pt>
                <c:pt idx="77475">
                  <c:v>906</c:v>
                </c:pt>
                <c:pt idx="77476">
                  <c:v>900</c:v>
                </c:pt>
                <c:pt idx="77477">
                  <c:v>897</c:v>
                </c:pt>
                <c:pt idx="77478">
                  <c:v>865</c:v>
                </c:pt>
                <c:pt idx="77479">
                  <c:v>930</c:v>
                </c:pt>
                <c:pt idx="77480">
                  <c:v>991</c:v>
                </c:pt>
                <c:pt idx="77481">
                  <c:v>1069</c:v>
                </c:pt>
                <c:pt idx="77482">
                  <c:v>1131</c:v>
                </c:pt>
                <c:pt idx="77483">
                  <c:v>1124</c:v>
                </c:pt>
                <c:pt idx="77484">
                  <c:v>1129</c:v>
                </c:pt>
                <c:pt idx="77485">
                  <c:v>1143</c:v>
                </c:pt>
                <c:pt idx="77486">
                  <c:v>1113</c:v>
                </c:pt>
                <c:pt idx="77487">
                  <c:v>1108</c:v>
                </c:pt>
                <c:pt idx="77488">
                  <c:v>1084</c:v>
                </c:pt>
                <c:pt idx="77489">
                  <c:v>1117</c:v>
                </c:pt>
                <c:pt idx="77490">
                  <c:v>1194</c:v>
                </c:pt>
                <c:pt idx="77491">
                  <c:v>1172</c:v>
                </c:pt>
                <c:pt idx="77492">
                  <c:v>1155</c:v>
                </c:pt>
                <c:pt idx="77493">
                  <c:v>1127</c:v>
                </c:pt>
                <c:pt idx="77494">
                  <c:v>1049</c:v>
                </c:pt>
                <c:pt idx="77495">
                  <c:v>1000</c:v>
                </c:pt>
                <c:pt idx="77496">
                  <c:v>962</c:v>
                </c:pt>
                <c:pt idx="77497">
                  <c:v>951</c:v>
                </c:pt>
                <c:pt idx="77498">
                  <c:v>916</c:v>
                </c:pt>
                <c:pt idx="77499">
                  <c:v>916</c:v>
                </c:pt>
                <c:pt idx="77500">
                  <c:v>924</c:v>
                </c:pt>
                <c:pt idx="77501">
                  <c:v>942</c:v>
                </c:pt>
                <c:pt idx="77502">
                  <c:v>987</c:v>
                </c:pt>
                <c:pt idx="77503">
                  <c:v>1189</c:v>
                </c:pt>
                <c:pt idx="77504">
                  <c:v>1313</c:v>
                </c:pt>
                <c:pt idx="77505">
                  <c:v>1386</c:v>
                </c:pt>
                <c:pt idx="77506">
                  <c:v>1443</c:v>
                </c:pt>
                <c:pt idx="77507">
                  <c:v>1473</c:v>
                </c:pt>
                <c:pt idx="77508">
                  <c:v>1498</c:v>
                </c:pt>
                <c:pt idx="77509">
                  <c:v>1434</c:v>
                </c:pt>
                <c:pt idx="77510">
                  <c:v>1419</c:v>
                </c:pt>
                <c:pt idx="77511">
                  <c:v>1411</c:v>
                </c:pt>
                <c:pt idx="77512">
                  <c:v>1327</c:v>
                </c:pt>
                <c:pt idx="77513">
                  <c:v>1299</c:v>
                </c:pt>
                <c:pt idx="77514">
                  <c:v>1367</c:v>
                </c:pt>
                <c:pt idx="77515">
                  <c:v>1344</c:v>
                </c:pt>
                <c:pt idx="77516">
                  <c:v>1291</c:v>
                </c:pt>
                <c:pt idx="77517">
                  <c:v>1252</c:v>
                </c:pt>
                <c:pt idx="77518">
                  <c:v>1179</c:v>
                </c:pt>
                <c:pt idx="77519">
                  <c:v>1098</c:v>
                </c:pt>
                <c:pt idx="77520">
                  <c:v>1035</c:v>
                </c:pt>
                <c:pt idx="77521">
                  <c:v>1001</c:v>
                </c:pt>
                <c:pt idx="77522">
                  <c:v>977</c:v>
                </c:pt>
                <c:pt idx="77523">
                  <c:v>954</c:v>
                </c:pt>
                <c:pt idx="77524">
                  <c:v>958</c:v>
                </c:pt>
                <c:pt idx="77525">
                  <c:v>983</c:v>
                </c:pt>
                <c:pt idx="77526">
                  <c:v>1012</c:v>
                </c:pt>
                <c:pt idx="77527">
                  <c:v>1181</c:v>
                </c:pt>
                <c:pt idx="77528">
                  <c:v>1346</c:v>
                </c:pt>
                <c:pt idx="77529">
                  <c:v>1431</c:v>
                </c:pt>
                <c:pt idx="77530">
                  <c:v>1479</c:v>
                </c:pt>
                <c:pt idx="77531">
                  <c:v>1469</c:v>
                </c:pt>
                <c:pt idx="77532">
                  <c:v>1501</c:v>
                </c:pt>
                <c:pt idx="77533">
                  <c:v>1502</c:v>
                </c:pt>
                <c:pt idx="77534">
                  <c:v>1490</c:v>
                </c:pt>
                <c:pt idx="77535">
                  <c:v>1469</c:v>
                </c:pt>
                <c:pt idx="77536">
                  <c:v>1386</c:v>
                </c:pt>
                <c:pt idx="77537">
                  <c:v>1314</c:v>
                </c:pt>
                <c:pt idx="77538">
                  <c:v>1379</c:v>
                </c:pt>
                <c:pt idx="77539">
                  <c:v>1360</c:v>
                </c:pt>
                <c:pt idx="77540">
                  <c:v>1318</c:v>
                </c:pt>
                <c:pt idx="77541">
                  <c:v>1264</c:v>
                </c:pt>
                <c:pt idx="77542">
                  <c:v>1204</c:v>
                </c:pt>
                <c:pt idx="77543">
                  <c:v>1135</c:v>
                </c:pt>
                <c:pt idx="77544">
                  <c:v>1075</c:v>
                </c:pt>
                <c:pt idx="77545">
                  <c:v>1010</c:v>
                </c:pt>
                <c:pt idx="77546">
                  <c:v>980</c:v>
                </c:pt>
                <c:pt idx="77547">
                  <c:v>977</c:v>
                </c:pt>
                <c:pt idx="77548">
                  <c:v>969</c:v>
                </c:pt>
                <c:pt idx="77549">
                  <c:v>993</c:v>
                </c:pt>
                <c:pt idx="77550">
                  <c:v>1018</c:v>
                </c:pt>
                <c:pt idx="77551">
                  <c:v>1223</c:v>
                </c:pt>
                <c:pt idx="77552">
                  <c:v>1366</c:v>
                </c:pt>
                <c:pt idx="77553">
                  <c:v>1475</c:v>
                </c:pt>
                <c:pt idx="77554">
                  <c:v>1516</c:v>
                </c:pt>
                <c:pt idx="77555">
                  <c:v>1544</c:v>
                </c:pt>
                <c:pt idx="77556">
                  <c:v>1542</c:v>
                </c:pt>
                <c:pt idx="77557">
                  <c:v>1552</c:v>
                </c:pt>
                <c:pt idx="77558">
                  <c:v>1529</c:v>
                </c:pt>
                <c:pt idx="77559">
                  <c:v>1497</c:v>
                </c:pt>
                <c:pt idx="77560">
                  <c:v>1414</c:v>
                </c:pt>
                <c:pt idx="77561">
                  <c:v>1352</c:v>
                </c:pt>
                <c:pt idx="77562">
                  <c:v>1418</c:v>
                </c:pt>
                <c:pt idx="77563">
                  <c:v>1400</c:v>
                </c:pt>
                <c:pt idx="77564">
                  <c:v>1362</c:v>
                </c:pt>
                <c:pt idx="77565">
                  <c:v>1313</c:v>
                </c:pt>
                <c:pt idx="77566">
                  <c:v>1248</c:v>
                </c:pt>
                <c:pt idx="77567">
                  <c:v>1184</c:v>
                </c:pt>
                <c:pt idx="77568">
                  <c:v>1124</c:v>
                </c:pt>
                <c:pt idx="77569">
                  <c:v>1058</c:v>
                </c:pt>
                <c:pt idx="77570">
                  <c:v>1020</c:v>
                </c:pt>
                <c:pt idx="77571">
                  <c:v>1009</c:v>
                </c:pt>
                <c:pt idx="77572">
                  <c:v>1013</c:v>
                </c:pt>
                <c:pt idx="77573">
                  <c:v>1032</c:v>
                </c:pt>
                <c:pt idx="77574">
                  <c:v>1044</c:v>
                </c:pt>
                <c:pt idx="77575">
                  <c:v>1238</c:v>
                </c:pt>
                <c:pt idx="77576">
                  <c:v>1397</c:v>
                </c:pt>
                <c:pt idx="77577">
                  <c:v>1471</c:v>
                </c:pt>
                <c:pt idx="77578">
                  <c:v>1522</c:v>
                </c:pt>
                <c:pt idx="77579">
                  <c:v>1503</c:v>
                </c:pt>
                <c:pt idx="77580">
                  <c:v>1509</c:v>
                </c:pt>
                <c:pt idx="77581">
                  <c:v>1518</c:v>
                </c:pt>
                <c:pt idx="77582">
                  <c:v>1471</c:v>
                </c:pt>
                <c:pt idx="77583">
                  <c:v>1453</c:v>
                </c:pt>
                <c:pt idx="77584">
                  <c:v>1377</c:v>
                </c:pt>
                <c:pt idx="77585">
                  <c:v>1337</c:v>
                </c:pt>
                <c:pt idx="77586">
                  <c:v>1382</c:v>
                </c:pt>
                <c:pt idx="77587">
                  <c:v>1360</c:v>
                </c:pt>
                <c:pt idx="77588">
                  <c:v>1312</c:v>
                </c:pt>
                <c:pt idx="77589">
                  <c:v>1260</c:v>
                </c:pt>
                <c:pt idx="77590">
                  <c:v>1186</c:v>
                </c:pt>
                <c:pt idx="77591">
                  <c:v>1137</c:v>
                </c:pt>
                <c:pt idx="77592">
                  <c:v>1086</c:v>
                </c:pt>
                <c:pt idx="77593">
                  <c:v>1073</c:v>
                </c:pt>
                <c:pt idx="77594">
                  <c:v>1045</c:v>
                </c:pt>
                <c:pt idx="77595">
                  <c:v>1027</c:v>
                </c:pt>
                <c:pt idx="77596">
                  <c:v>1017</c:v>
                </c:pt>
                <c:pt idx="77597">
                  <c:v>1011</c:v>
                </c:pt>
                <c:pt idx="77598">
                  <c:v>963</c:v>
                </c:pt>
                <c:pt idx="77599">
                  <c:v>1046</c:v>
                </c:pt>
                <c:pt idx="77600">
                  <c:v>1117</c:v>
                </c:pt>
                <c:pt idx="77601">
                  <c:v>1191</c:v>
                </c:pt>
                <c:pt idx="77602">
                  <c:v>1226</c:v>
                </c:pt>
                <c:pt idx="77603">
                  <c:v>1213</c:v>
                </c:pt>
                <c:pt idx="77604">
                  <c:v>1161</c:v>
                </c:pt>
                <c:pt idx="77605">
                  <c:v>1188</c:v>
                </c:pt>
                <c:pt idx="77606">
                  <c:v>1165</c:v>
                </c:pt>
                <c:pt idx="77607">
                  <c:v>1157</c:v>
                </c:pt>
                <c:pt idx="77608">
                  <c:v>1151</c:v>
                </c:pt>
                <c:pt idx="77609">
                  <c:v>1168</c:v>
                </c:pt>
                <c:pt idx="77610">
                  <c:v>1250</c:v>
                </c:pt>
                <c:pt idx="77611">
                  <c:v>1236</c:v>
                </c:pt>
                <c:pt idx="77612">
                  <c:v>1219</c:v>
                </c:pt>
                <c:pt idx="77613">
                  <c:v>1183</c:v>
                </c:pt>
                <c:pt idx="77614">
                  <c:v>1150</c:v>
                </c:pt>
                <c:pt idx="77615">
                  <c:v>1081</c:v>
                </c:pt>
                <c:pt idx="77616">
                  <c:v>1054</c:v>
                </c:pt>
                <c:pt idx="77617">
                  <c:v>1035</c:v>
                </c:pt>
                <c:pt idx="77618">
                  <c:v>1015</c:v>
                </c:pt>
                <c:pt idx="77619">
                  <c:v>986</c:v>
                </c:pt>
                <c:pt idx="77620">
                  <c:v>979</c:v>
                </c:pt>
                <c:pt idx="77621">
                  <c:v>961</c:v>
                </c:pt>
                <c:pt idx="77622">
                  <c:v>940</c:v>
                </c:pt>
                <c:pt idx="77623">
                  <c:v>1003</c:v>
                </c:pt>
                <c:pt idx="77624">
                  <c:v>1085</c:v>
                </c:pt>
                <c:pt idx="77625">
                  <c:v>1147</c:v>
                </c:pt>
                <c:pt idx="77626">
                  <c:v>1186</c:v>
                </c:pt>
                <c:pt idx="77627">
                  <c:v>1236</c:v>
                </c:pt>
                <c:pt idx="77628">
                  <c:v>1244</c:v>
                </c:pt>
                <c:pt idx="77629">
                  <c:v>1230</c:v>
                </c:pt>
                <c:pt idx="77630">
                  <c:v>1205</c:v>
                </c:pt>
                <c:pt idx="77631">
                  <c:v>1188</c:v>
                </c:pt>
                <c:pt idx="77632">
                  <c:v>1150</c:v>
                </c:pt>
                <c:pt idx="77633">
                  <c:v>1205</c:v>
                </c:pt>
                <c:pt idx="77634">
                  <c:v>1293</c:v>
                </c:pt>
                <c:pt idx="77635">
                  <c:v>1279</c:v>
                </c:pt>
                <c:pt idx="77636">
                  <c:v>1251</c:v>
                </c:pt>
                <c:pt idx="77637">
                  <c:v>1230</c:v>
                </c:pt>
                <c:pt idx="77638">
                  <c:v>1167</c:v>
                </c:pt>
                <c:pt idx="77639">
                  <c:v>1114</c:v>
                </c:pt>
                <c:pt idx="77640">
                  <c:v>1071</c:v>
                </c:pt>
                <c:pt idx="77641">
                  <c:v>1036</c:v>
                </c:pt>
                <c:pt idx="77642">
                  <c:v>1022</c:v>
                </c:pt>
                <c:pt idx="77643">
                  <c:v>1009</c:v>
                </c:pt>
                <c:pt idx="77644">
                  <c:v>1017</c:v>
                </c:pt>
                <c:pt idx="77645">
                  <c:v>1048</c:v>
                </c:pt>
                <c:pt idx="77646">
                  <c:v>1082</c:v>
                </c:pt>
                <c:pt idx="77647">
                  <c:v>1307</c:v>
                </c:pt>
                <c:pt idx="77648">
                  <c:v>1430</c:v>
                </c:pt>
                <c:pt idx="77649">
                  <c:v>1528</c:v>
                </c:pt>
                <c:pt idx="77650">
                  <c:v>1572</c:v>
                </c:pt>
                <c:pt idx="77651">
                  <c:v>1584</c:v>
                </c:pt>
                <c:pt idx="77652">
                  <c:v>1582</c:v>
                </c:pt>
                <c:pt idx="77653">
                  <c:v>1595</c:v>
                </c:pt>
                <c:pt idx="77654">
                  <c:v>1565</c:v>
                </c:pt>
                <c:pt idx="77655">
                  <c:v>1499</c:v>
                </c:pt>
                <c:pt idx="77656">
                  <c:v>1410</c:v>
                </c:pt>
                <c:pt idx="77657">
                  <c:v>1381</c:v>
                </c:pt>
                <c:pt idx="77658">
                  <c:v>1445</c:v>
                </c:pt>
                <c:pt idx="77659">
                  <c:v>1415</c:v>
                </c:pt>
                <c:pt idx="77660">
                  <c:v>1364</c:v>
                </c:pt>
                <c:pt idx="77661">
                  <c:v>1328</c:v>
                </c:pt>
                <c:pt idx="77662">
                  <c:v>1255</c:v>
                </c:pt>
                <c:pt idx="77663">
                  <c:v>1177</c:v>
                </c:pt>
                <c:pt idx="77664">
                  <c:v>1128</c:v>
                </c:pt>
                <c:pt idx="77665">
                  <c:v>1103</c:v>
                </c:pt>
                <c:pt idx="77666">
                  <c:v>1072</c:v>
                </c:pt>
                <c:pt idx="77667">
                  <c:v>1072</c:v>
                </c:pt>
                <c:pt idx="77668">
                  <c:v>1066</c:v>
                </c:pt>
                <c:pt idx="77669">
                  <c:v>1103</c:v>
                </c:pt>
                <c:pt idx="77670">
                  <c:v>1112</c:v>
                </c:pt>
                <c:pt idx="77671">
                  <c:v>1287</c:v>
                </c:pt>
                <c:pt idx="77672">
                  <c:v>1380</c:v>
                </c:pt>
                <c:pt idx="77673">
                  <c:v>1418</c:v>
                </c:pt>
                <c:pt idx="77674">
                  <c:v>1483</c:v>
                </c:pt>
                <c:pt idx="77675">
                  <c:v>1494</c:v>
                </c:pt>
                <c:pt idx="77676">
                  <c:v>1469</c:v>
                </c:pt>
                <c:pt idx="77677">
                  <c:v>1454</c:v>
                </c:pt>
                <c:pt idx="77678">
                  <c:v>1447</c:v>
                </c:pt>
                <c:pt idx="77679">
                  <c:v>1402</c:v>
                </c:pt>
                <c:pt idx="77680">
                  <c:v>1325</c:v>
                </c:pt>
                <c:pt idx="77681">
                  <c:v>1373</c:v>
                </c:pt>
                <c:pt idx="77682">
                  <c:v>1370</c:v>
                </c:pt>
                <c:pt idx="77683">
                  <c:v>1338</c:v>
                </c:pt>
                <c:pt idx="77684">
                  <c:v>1304</c:v>
                </c:pt>
                <c:pt idx="77685">
                  <c:v>1252</c:v>
                </c:pt>
                <c:pt idx="77686">
                  <c:v>1188</c:v>
                </c:pt>
                <c:pt idx="77687">
                  <c:v>1123</c:v>
                </c:pt>
                <c:pt idx="77688">
                  <c:v>1078</c:v>
                </c:pt>
                <c:pt idx="77689">
                  <c:v>1043</c:v>
                </c:pt>
                <c:pt idx="77690">
                  <c:v>1024</c:v>
                </c:pt>
                <c:pt idx="77691">
                  <c:v>1015</c:v>
                </c:pt>
                <c:pt idx="77692">
                  <c:v>1015</c:v>
                </c:pt>
                <c:pt idx="77693">
                  <c:v>1062</c:v>
                </c:pt>
                <c:pt idx="77694">
                  <c:v>1072</c:v>
                </c:pt>
                <c:pt idx="77695">
                  <c:v>1235</c:v>
                </c:pt>
                <c:pt idx="77696">
                  <c:v>1351</c:v>
                </c:pt>
                <c:pt idx="77697">
                  <c:v>1409</c:v>
                </c:pt>
                <c:pt idx="77698">
                  <c:v>1452</c:v>
                </c:pt>
                <c:pt idx="77699">
                  <c:v>1468</c:v>
                </c:pt>
                <c:pt idx="77700">
                  <c:v>1477</c:v>
                </c:pt>
                <c:pt idx="77701">
                  <c:v>1460</c:v>
                </c:pt>
                <c:pt idx="77702">
                  <c:v>1432</c:v>
                </c:pt>
                <c:pt idx="77703">
                  <c:v>1381</c:v>
                </c:pt>
                <c:pt idx="77704">
                  <c:v>1317</c:v>
                </c:pt>
                <c:pt idx="77705">
                  <c:v>1317</c:v>
                </c:pt>
                <c:pt idx="77706">
                  <c:v>1340</c:v>
                </c:pt>
                <c:pt idx="77707">
                  <c:v>1297</c:v>
                </c:pt>
                <c:pt idx="77708">
                  <c:v>1249</c:v>
                </c:pt>
                <c:pt idx="77709">
                  <c:v>1192</c:v>
                </c:pt>
                <c:pt idx="77710">
                  <c:v>1122</c:v>
                </c:pt>
                <c:pt idx="77711">
                  <c:v>1058</c:v>
                </c:pt>
                <c:pt idx="77712">
                  <c:v>1019</c:v>
                </c:pt>
                <c:pt idx="77713">
                  <c:v>999</c:v>
                </c:pt>
                <c:pt idx="77714">
                  <c:v>997</c:v>
                </c:pt>
                <c:pt idx="77715">
                  <c:v>985</c:v>
                </c:pt>
                <c:pt idx="77716">
                  <c:v>999</c:v>
                </c:pt>
                <c:pt idx="77717">
                  <c:v>1042</c:v>
                </c:pt>
                <c:pt idx="77718">
                  <c:v>1050</c:v>
                </c:pt>
                <c:pt idx="77719">
                  <c:v>1211</c:v>
                </c:pt>
                <c:pt idx="77720">
                  <c:v>1305</c:v>
                </c:pt>
                <c:pt idx="77721">
                  <c:v>1371</c:v>
                </c:pt>
                <c:pt idx="77722">
                  <c:v>1421</c:v>
                </c:pt>
                <c:pt idx="77723">
                  <c:v>1448</c:v>
                </c:pt>
                <c:pt idx="77724">
                  <c:v>1431</c:v>
                </c:pt>
                <c:pt idx="77725">
                  <c:v>1475</c:v>
                </c:pt>
                <c:pt idx="77726">
                  <c:v>1473</c:v>
                </c:pt>
                <c:pt idx="77727">
                  <c:v>1425</c:v>
                </c:pt>
                <c:pt idx="77728">
                  <c:v>1352</c:v>
                </c:pt>
                <c:pt idx="77729">
                  <c:v>1327</c:v>
                </c:pt>
                <c:pt idx="77730">
                  <c:v>1364</c:v>
                </c:pt>
                <c:pt idx="77731">
                  <c:v>1350</c:v>
                </c:pt>
                <c:pt idx="77732">
                  <c:v>1305</c:v>
                </c:pt>
                <c:pt idx="77733">
                  <c:v>1259</c:v>
                </c:pt>
                <c:pt idx="77734">
                  <c:v>1197</c:v>
                </c:pt>
                <c:pt idx="77735">
                  <c:v>1102</c:v>
                </c:pt>
                <c:pt idx="77736">
                  <c:v>1075</c:v>
                </c:pt>
                <c:pt idx="77737">
                  <c:v>1052</c:v>
                </c:pt>
                <c:pt idx="77738">
                  <c:v>1025</c:v>
                </c:pt>
                <c:pt idx="77739">
                  <c:v>1004</c:v>
                </c:pt>
                <c:pt idx="77740">
                  <c:v>1014</c:v>
                </c:pt>
                <c:pt idx="77741">
                  <c:v>1045</c:v>
                </c:pt>
                <c:pt idx="77742">
                  <c:v>1058</c:v>
                </c:pt>
                <c:pt idx="77743">
                  <c:v>1234</c:v>
                </c:pt>
                <c:pt idx="77744">
                  <c:v>1372</c:v>
                </c:pt>
                <c:pt idx="77745">
                  <c:v>1446</c:v>
                </c:pt>
                <c:pt idx="77746">
                  <c:v>1499</c:v>
                </c:pt>
                <c:pt idx="77747">
                  <c:v>1508</c:v>
                </c:pt>
                <c:pt idx="77748">
                  <c:v>1509</c:v>
                </c:pt>
                <c:pt idx="77749">
                  <c:v>1532</c:v>
                </c:pt>
                <c:pt idx="77750">
                  <c:v>1540</c:v>
                </c:pt>
                <c:pt idx="77751">
                  <c:v>1490</c:v>
                </c:pt>
                <c:pt idx="77752">
                  <c:v>1392</c:v>
                </c:pt>
                <c:pt idx="77753">
                  <c:v>1352</c:v>
                </c:pt>
                <c:pt idx="77754">
                  <c:v>1419</c:v>
                </c:pt>
                <c:pt idx="77755">
                  <c:v>1385</c:v>
                </c:pt>
                <c:pt idx="77756">
                  <c:v>1338</c:v>
                </c:pt>
                <c:pt idx="77757">
                  <c:v>1295</c:v>
                </c:pt>
                <c:pt idx="77758">
                  <c:v>1233</c:v>
                </c:pt>
                <c:pt idx="77759">
                  <c:v>1168</c:v>
                </c:pt>
                <c:pt idx="77760">
                  <c:v>1128</c:v>
                </c:pt>
                <c:pt idx="77761">
                  <c:v>1085</c:v>
                </c:pt>
                <c:pt idx="77762">
                  <c:v>1070</c:v>
                </c:pt>
                <c:pt idx="77763">
                  <c:v>1046</c:v>
                </c:pt>
                <c:pt idx="77764">
                  <c:v>1038</c:v>
                </c:pt>
                <c:pt idx="77765">
                  <c:v>1041</c:v>
                </c:pt>
                <c:pt idx="77766">
                  <c:v>1032</c:v>
                </c:pt>
                <c:pt idx="77767">
                  <c:v>1145</c:v>
                </c:pt>
                <c:pt idx="77768">
                  <c:v>1275</c:v>
                </c:pt>
                <c:pt idx="77769">
                  <c:v>1369</c:v>
                </c:pt>
                <c:pt idx="77770">
                  <c:v>1425</c:v>
                </c:pt>
                <c:pt idx="77771">
                  <c:v>1435</c:v>
                </c:pt>
                <c:pt idx="77772">
                  <c:v>1400</c:v>
                </c:pt>
                <c:pt idx="77773">
                  <c:v>1353</c:v>
                </c:pt>
                <c:pt idx="77774">
                  <c:v>1322</c:v>
                </c:pt>
                <c:pt idx="77775">
                  <c:v>1274</c:v>
                </c:pt>
                <c:pt idx="77776">
                  <c:v>1247</c:v>
                </c:pt>
                <c:pt idx="77777">
                  <c:v>1271</c:v>
                </c:pt>
                <c:pt idx="77778">
                  <c:v>1364</c:v>
                </c:pt>
                <c:pt idx="77779">
                  <c:v>1339</c:v>
                </c:pt>
                <c:pt idx="77780">
                  <c:v>1301</c:v>
                </c:pt>
                <c:pt idx="77781">
                  <c:v>1266</c:v>
                </c:pt>
                <c:pt idx="77782">
                  <c:v>1207</c:v>
                </c:pt>
                <c:pt idx="77783">
                  <c:v>1166</c:v>
                </c:pt>
                <c:pt idx="77784">
                  <c:v>1132</c:v>
                </c:pt>
                <c:pt idx="77785">
                  <c:v>1090</c:v>
                </c:pt>
                <c:pt idx="77786">
                  <c:v>1060</c:v>
                </c:pt>
                <c:pt idx="77787">
                  <c:v>1041</c:v>
                </c:pt>
                <c:pt idx="77788">
                  <c:v>1015</c:v>
                </c:pt>
                <c:pt idx="77789">
                  <c:v>1020</c:v>
                </c:pt>
                <c:pt idx="77790">
                  <c:v>964</c:v>
                </c:pt>
                <c:pt idx="77791">
                  <c:v>1045</c:v>
                </c:pt>
                <c:pt idx="77792">
                  <c:v>1065</c:v>
                </c:pt>
                <c:pt idx="77793">
                  <c:v>1146</c:v>
                </c:pt>
                <c:pt idx="77794">
                  <c:v>1205</c:v>
                </c:pt>
                <c:pt idx="77795">
                  <c:v>1227</c:v>
                </c:pt>
                <c:pt idx="77796">
                  <c:v>1208</c:v>
                </c:pt>
                <c:pt idx="77797">
                  <c:v>1223</c:v>
                </c:pt>
                <c:pt idx="77798">
                  <c:v>1187</c:v>
                </c:pt>
                <c:pt idx="77799">
                  <c:v>1160</c:v>
                </c:pt>
                <c:pt idx="77800">
                  <c:v>1140</c:v>
                </c:pt>
                <c:pt idx="77801">
                  <c:v>1178</c:v>
                </c:pt>
                <c:pt idx="77802">
                  <c:v>1276</c:v>
                </c:pt>
                <c:pt idx="77803">
                  <c:v>1278</c:v>
                </c:pt>
                <c:pt idx="77804">
                  <c:v>1261</c:v>
                </c:pt>
                <c:pt idx="77805">
                  <c:v>1215</c:v>
                </c:pt>
                <c:pt idx="77806">
                  <c:v>1175</c:v>
                </c:pt>
                <c:pt idx="77807">
                  <c:v>1101</c:v>
                </c:pt>
                <c:pt idx="77808">
                  <c:v>1065</c:v>
                </c:pt>
                <c:pt idx="77809">
                  <c:v>1035</c:v>
                </c:pt>
                <c:pt idx="77810">
                  <c:v>1015</c:v>
                </c:pt>
                <c:pt idx="77811">
                  <c:v>1003</c:v>
                </c:pt>
                <c:pt idx="77812">
                  <c:v>1009</c:v>
                </c:pt>
                <c:pt idx="77813">
                  <c:v>1049</c:v>
                </c:pt>
                <c:pt idx="77814">
                  <c:v>1056</c:v>
                </c:pt>
                <c:pt idx="77815">
                  <c:v>1242</c:v>
                </c:pt>
                <c:pt idx="77816">
                  <c:v>1375</c:v>
                </c:pt>
                <c:pt idx="77817">
                  <c:v>1464</c:v>
                </c:pt>
                <c:pt idx="77818">
                  <c:v>1504</c:v>
                </c:pt>
                <c:pt idx="77819">
                  <c:v>1470</c:v>
                </c:pt>
                <c:pt idx="77820">
                  <c:v>1439</c:v>
                </c:pt>
                <c:pt idx="77821">
                  <c:v>1416</c:v>
                </c:pt>
                <c:pt idx="77822">
                  <c:v>1393</c:v>
                </c:pt>
                <c:pt idx="77823">
                  <c:v>1358</c:v>
                </c:pt>
                <c:pt idx="77824">
                  <c:v>1306</c:v>
                </c:pt>
                <c:pt idx="77825">
                  <c:v>1279</c:v>
                </c:pt>
                <c:pt idx="77826">
                  <c:v>1305</c:v>
                </c:pt>
                <c:pt idx="77827">
                  <c:v>1269</c:v>
                </c:pt>
                <c:pt idx="77828">
                  <c:v>1218</c:v>
                </c:pt>
                <c:pt idx="77829">
                  <c:v>1175</c:v>
                </c:pt>
                <c:pt idx="77830">
                  <c:v>1115</c:v>
                </c:pt>
                <c:pt idx="77831">
                  <c:v>1063</c:v>
                </c:pt>
                <c:pt idx="77832">
                  <c:v>1024</c:v>
                </c:pt>
                <c:pt idx="77833">
                  <c:v>997</c:v>
                </c:pt>
                <c:pt idx="77834">
                  <c:v>965</c:v>
                </c:pt>
                <c:pt idx="77835">
                  <c:v>966</c:v>
                </c:pt>
                <c:pt idx="77836">
                  <c:v>973</c:v>
                </c:pt>
                <c:pt idx="77837">
                  <c:v>1020</c:v>
                </c:pt>
                <c:pt idx="77838">
                  <c:v>1030</c:v>
                </c:pt>
                <c:pt idx="77839">
                  <c:v>1196</c:v>
                </c:pt>
                <c:pt idx="77840">
                  <c:v>1337</c:v>
                </c:pt>
                <c:pt idx="77841">
                  <c:v>1422</c:v>
                </c:pt>
                <c:pt idx="77842">
                  <c:v>1461</c:v>
                </c:pt>
                <c:pt idx="77843">
                  <c:v>1471</c:v>
                </c:pt>
                <c:pt idx="77844">
                  <c:v>1468</c:v>
                </c:pt>
                <c:pt idx="77845">
                  <c:v>1487</c:v>
                </c:pt>
                <c:pt idx="77846">
                  <c:v>1460</c:v>
                </c:pt>
                <c:pt idx="77847">
                  <c:v>1404</c:v>
                </c:pt>
                <c:pt idx="77848">
                  <c:v>1345</c:v>
                </c:pt>
                <c:pt idx="77849">
                  <c:v>1338</c:v>
                </c:pt>
                <c:pt idx="77850">
                  <c:v>1370</c:v>
                </c:pt>
                <c:pt idx="77851">
                  <c:v>1336</c:v>
                </c:pt>
                <c:pt idx="77852">
                  <c:v>1300</c:v>
                </c:pt>
                <c:pt idx="77853">
                  <c:v>1241</c:v>
                </c:pt>
                <c:pt idx="77854">
                  <c:v>1172</c:v>
                </c:pt>
                <c:pt idx="77855">
                  <c:v>1089</c:v>
                </c:pt>
                <c:pt idx="77856">
                  <c:v>1058</c:v>
                </c:pt>
                <c:pt idx="77857">
                  <c:v>1023</c:v>
                </c:pt>
                <c:pt idx="77858">
                  <c:v>1007</c:v>
                </c:pt>
                <c:pt idx="77859">
                  <c:v>1000</c:v>
                </c:pt>
                <c:pt idx="77860">
                  <c:v>995</c:v>
                </c:pt>
                <c:pt idx="77861">
                  <c:v>1046</c:v>
                </c:pt>
                <c:pt idx="77862">
                  <c:v>1049</c:v>
                </c:pt>
                <c:pt idx="77863">
                  <c:v>1229</c:v>
                </c:pt>
                <c:pt idx="77864">
                  <c:v>1347</c:v>
                </c:pt>
                <c:pt idx="77865">
                  <c:v>1451</c:v>
                </c:pt>
                <c:pt idx="77866">
                  <c:v>1496</c:v>
                </c:pt>
                <c:pt idx="77867">
                  <c:v>1527</c:v>
                </c:pt>
                <c:pt idx="77868">
                  <c:v>1510</c:v>
                </c:pt>
                <c:pt idx="77869">
                  <c:v>1478</c:v>
                </c:pt>
                <c:pt idx="77870">
                  <c:v>1460</c:v>
                </c:pt>
                <c:pt idx="77871">
                  <c:v>1385</c:v>
                </c:pt>
                <c:pt idx="77872">
                  <c:v>1321</c:v>
                </c:pt>
                <c:pt idx="77873">
                  <c:v>1313</c:v>
                </c:pt>
                <c:pt idx="77874">
                  <c:v>1350</c:v>
                </c:pt>
                <c:pt idx="77875">
                  <c:v>1327</c:v>
                </c:pt>
                <c:pt idx="77876">
                  <c:v>1277</c:v>
                </c:pt>
                <c:pt idx="77877">
                  <c:v>1223</c:v>
                </c:pt>
                <c:pt idx="77878">
                  <c:v>1175</c:v>
                </c:pt>
                <c:pt idx="77879">
                  <c:v>1115</c:v>
                </c:pt>
                <c:pt idx="77880">
                  <c:v>1066</c:v>
                </c:pt>
                <c:pt idx="77881">
                  <c:v>1029</c:v>
                </c:pt>
                <c:pt idx="77882">
                  <c:v>1006</c:v>
                </c:pt>
                <c:pt idx="77883">
                  <c:v>991</c:v>
                </c:pt>
                <c:pt idx="77884">
                  <c:v>1001</c:v>
                </c:pt>
                <c:pt idx="77885">
                  <c:v>1060</c:v>
                </c:pt>
                <c:pt idx="77886">
                  <c:v>1061</c:v>
                </c:pt>
                <c:pt idx="77887">
                  <c:v>1238</c:v>
                </c:pt>
                <c:pt idx="77888">
                  <c:v>1373</c:v>
                </c:pt>
                <c:pt idx="77889">
                  <c:v>1445</c:v>
                </c:pt>
                <c:pt idx="77890">
                  <c:v>1496</c:v>
                </c:pt>
                <c:pt idx="77891">
                  <c:v>1503</c:v>
                </c:pt>
                <c:pt idx="77892">
                  <c:v>1481</c:v>
                </c:pt>
                <c:pt idx="77893">
                  <c:v>1453</c:v>
                </c:pt>
                <c:pt idx="77894">
                  <c:v>1436</c:v>
                </c:pt>
                <c:pt idx="77895">
                  <c:v>1383</c:v>
                </c:pt>
                <c:pt idx="77896">
                  <c:v>1317</c:v>
                </c:pt>
                <c:pt idx="77897">
                  <c:v>1328</c:v>
                </c:pt>
                <c:pt idx="77898">
                  <c:v>1334</c:v>
                </c:pt>
                <c:pt idx="77899">
                  <c:v>1336</c:v>
                </c:pt>
                <c:pt idx="77900">
                  <c:v>1280</c:v>
                </c:pt>
                <c:pt idx="77901">
                  <c:v>1229</c:v>
                </c:pt>
                <c:pt idx="77902">
                  <c:v>1174</c:v>
                </c:pt>
                <c:pt idx="77903">
                  <c:v>1108</c:v>
                </c:pt>
                <c:pt idx="77904">
                  <c:v>1051</c:v>
                </c:pt>
                <c:pt idx="77905">
                  <c:v>1023</c:v>
                </c:pt>
                <c:pt idx="77906">
                  <c:v>999</c:v>
                </c:pt>
                <c:pt idx="77907">
                  <c:v>980</c:v>
                </c:pt>
                <c:pt idx="77908">
                  <c:v>973</c:v>
                </c:pt>
                <c:pt idx="77909">
                  <c:v>1006</c:v>
                </c:pt>
                <c:pt idx="77910">
                  <c:v>1034</c:v>
                </c:pt>
                <c:pt idx="77911">
                  <c:v>1237</c:v>
                </c:pt>
                <c:pt idx="77912">
                  <c:v>1379</c:v>
                </c:pt>
                <c:pt idx="77913">
                  <c:v>1450</c:v>
                </c:pt>
                <c:pt idx="77914">
                  <c:v>1515</c:v>
                </c:pt>
                <c:pt idx="77915">
                  <c:v>1515</c:v>
                </c:pt>
                <c:pt idx="77916">
                  <c:v>1533</c:v>
                </c:pt>
                <c:pt idx="77917">
                  <c:v>1557</c:v>
                </c:pt>
                <c:pt idx="77918">
                  <c:v>1524</c:v>
                </c:pt>
                <c:pt idx="77919">
                  <c:v>1491</c:v>
                </c:pt>
                <c:pt idx="77920">
                  <c:v>1415</c:v>
                </c:pt>
                <c:pt idx="77921">
                  <c:v>1327</c:v>
                </c:pt>
                <c:pt idx="77922">
                  <c:v>1393</c:v>
                </c:pt>
                <c:pt idx="77923">
                  <c:v>1364</c:v>
                </c:pt>
                <c:pt idx="77924">
                  <c:v>1303</c:v>
                </c:pt>
                <c:pt idx="77925">
                  <c:v>1252</c:v>
                </c:pt>
                <c:pt idx="77926">
                  <c:v>1203</c:v>
                </c:pt>
                <c:pt idx="77927">
                  <c:v>1132</c:v>
                </c:pt>
                <c:pt idx="77928">
                  <c:v>1077</c:v>
                </c:pt>
                <c:pt idx="77929">
                  <c:v>1043</c:v>
                </c:pt>
                <c:pt idx="77930">
                  <c:v>1005</c:v>
                </c:pt>
                <c:pt idx="77931">
                  <c:v>973</c:v>
                </c:pt>
                <c:pt idx="77932">
                  <c:v>968</c:v>
                </c:pt>
                <c:pt idx="77933">
                  <c:v>993</c:v>
                </c:pt>
                <c:pt idx="77934">
                  <c:v>987</c:v>
                </c:pt>
                <c:pt idx="77935">
                  <c:v>1119</c:v>
                </c:pt>
                <c:pt idx="77936">
                  <c:v>1269</c:v>
                </c:pt>
                <c:pt idx="77937">
                  <c:v>1361</c:v>
                </c:pt>
                <c:pt idx="77938">
                  <c:v>1407</c:v>
                </c:pt>
                <c:pt idx="77939">
                  <c:v>1417</c:v>
                </c:pt>
                <c:pt idx="77940">
                  <c:v>1391</c:v>
                </c:pt>
                <c:pt idx="77941">
                  <c:v>1376</c:v>
                </c:pt>
                <c:pt idx="77942">
                  <c:v>1369</c:v>
                </c:pt>
                <c:pt idx="77943">
                  <c:v>1329</c:v>
                </c:pt>
                <c:pt idx="77944">
                  <c:v>1292</c:v>
                </c:pt>
                <c:pt idx="77945">
                  <c:v>1287</c:v>
                </c:pt>
                <c:pt idx="77946">
                  <c:v>1368</c:v>
                </c:pt>
                <c:pt idx="77947">
                  <c:v>1341</c:v>
                </c:pt>
                <c:pt idx="77948">
                  <c:v>1306</c:v>
                </c:pt>
                <c:pt idx="77949">
                  <c:v>1250</c:v>
                </c:pt>
                <c:pt idx="77950">
                  <c:v>1195</c:v>
                </c:pt>
                <c:pt idx="77951">
                  <c:v>1140</c:v>
                </c:pt>
                <c:pt idx="77952">
                  <c:v>1094</c:v>
                </c:pt>
                <c:pt idx="77953">
                  <c:v>1051</c:v>
                </c:pt>
                <c:pt idx="77954">
                  <c:v>1032</c:v>
                </c:pt>
                <c:pt idx="77955">
                  <c:v>994</c:v>
                </c:pt>
                <c:pt idx="77956">
                  <c:v>983</c:v>
                </c:pt>
                <c:pt idx="77957">
                  <c:v>969</c:v>
                </c:pt>
                <c:pt idx="77958">
                  <c:v>918</c:v>
                </c:pt>
                <c:pt idx="77959">
                  <c:v>959</c:v>
                </c:pt>
                <c:pt idx="77960">
                  <c:v>1036</c:v>
                </c:pt>
                <c:pt idx="77961">
                  <c:v>1110</c:v>
                </c:pt>
                <c:pt idx="77962">
                  <c:v>1206</c:v>
                </c:pt>
                <c:pt idx="77963">
                  <c:v>1221</c:v>
                </c:pt>
                <c:pt idx="77964">
                  <c:v>1235</c:v>
                </c:pt>
                <c:pt idx="77965">
                  <c:v>1213</c:v>
                </c:pt>
                <c:pt idx="77966">
                  <c:v>1175</c:v>
                </c:pt>
                <c:pt idx="77967">
                  <c:v>1160</c:v>
                </c:pt>
                <c:pt idx="77968">
                  <c:v>1148</c:v>
                </c:pt>
                <c:pt idx="77969">
                  <c:v>1157</c:v>
                </c:pt>
                <c:pt idx="77970">
                  <c:v>1247</c:v>
                </c:pt>
                <c:pt idx="77971">
                  <c:v>1250</c:v>
                </c:pt>
                <c:pt idx="77972">
                  <c:v>1238</c:v>
                </c:pt>
                <c:pt idx="77973">
                  <c:v>1207</c:v>
                </c:pt>
                <c:pt idx="77974">
                  <c:v>1144</c:v>
                </c:pt>
                <c:pt idx="77975">
                  <c:v>1080</c:v>
                </c:pt>
                <c:pt idx="77976">
                  <c:v>1046</c:v>
                </c:pt>
                <c:pt idx="77977">
                  <c:v>995</c:v>
                </c:pt>
                <c:pt idx="77978">
                  <c:v>975</c:v>
                </c:pt>
                <c:pt idx="77979">
                  <c:v>962</c:v>
                </c:pt>
                <c:pt idx="77980">
                  <c:v>974</c:v>
                </c:pt>
                <c:pt idx="77981">
                  <c:v>1011</c:v>
                </c:pt>
                <c:pt idx="77982">
                  <c:v>1028</c:v>
                </c:pt>
                <c:pt idx="77983">
                  <c:v>1243</c:v>
                </c:pt>
                <c:pt idx="77984">
                  <c:v>1409</c:v>
                </c:pt>
                <c:pt idx="77985">
                  <c:v>1501</c:v>
                </c:pt>
                <c:pt idx="77986">
                  <c:v>1557</c:v>
                </c:pt>
                <c:pt idx="77987">
                  <c:v>1554</c:v>
                </c:pt>
                <c:pt idx="77988">
                  <c:v>1566</c:v>
                </c:pt>
                <c:pt idx="77989">
                  <c:v>1584</c:v>
                </c:pt>
                <c:pt idx="77990">
                  <c:v>1565</c:v>
                </c:pt>
                <c:pt idx="77991">
                  <c:v>1494</c:v>
                </c:pt>
                <c:pt idx="77992">
                  <c:v>1400</c:v>
                </c:pt>
                <c:pt idx="77993">
                  <c:v>1348</c:v>
                </c:pt>
                <c:pt idx="77994">
                  <c:v>1398</c:v>
                </c:pt>
                <c:pt idx="77995">
                  <c:v>1364</c:v>
                </c:pt>
                <c:pt idx="77996">
                  <c:v>1326</c:v>
                </c:pt>
                <c:pt idx="77997">
                  <c:v>1272</c:v>
                </c:pt>
                <c:pt idx="77998">
                  <c:v>1205</c:v>
                </c:pt>
                <c:pt idx="77999">
                  <c:v>1131</c:v>
                </c:pt>
                <c:pt idx="78000">
                  <c:v>1077</c:v>
                </c:pt>
                <c:pt idx="78001">
                  <c:v>1055</c:v>
                </c:pt>
                <c:pt idx="78002">
                  <c:v>1020</c:v>
                </c:pt>
                <c:pt idx="78003">
                  <c:v>996</c:v>
                </c:pt>
                <c:pt idx="78004">
                  <c:v>1005</c:v>
                </c:pt>
                <c:pt idx="78005">
                  <c:v>1037</c:v>
                </c:pt>
                <c:pt idx="78006">
                  <c:v>1046</c:v>
                </c:pt>
                <c:pt idx="78007">
                  <c:v>1215</c:v>
                </c:pt>
                <c:pt idx="78008">
                  <c:v>1374</c:v>
                </c:pt>
                <c:pt idx="78009">
                  <c:v>1459</c:v>
                </c:pt>
                <c:pt idx="78010">
                  <c:v>1504</c:v>
                </c:pt>
                <c:pt idx="78011">
                  <c:v>1511</c:v>
                </c:pt>
                <c:pt idx="78012">
                  <c:v>1513</c:v>
                </c:pt>
                <c:pt idx="78013">
                  <c:v>1543</c:v>
                </c:pt>
                <c:pt idx="78014">
                  <c:v>1517</c:v>
                </c:pt>
                <c:pt idx="78015">
                  <c:v>1442</c:v>
                </c:pt>
                <c:pt idx="78016">
                  <c:v>1357</c:v>
                </c:pt>
                <c:pt idx="78017">
                  <c:v>1331</c:v>
                </c:pt>
                <c:pt idx="78018">
                  <c:v>1409</c:v>
                </c:pt>
                <c:pt idx="78019">
                  <c:v>1364</c:v>
                </c:pt>
                <c:pt idx="78020">
                  <c:v>1312</c:v>
                </c:pt>
                <c:pt idx="78021">
                  <c:v>1234</c:v>
                </c:pt>
                <c:pt idx="78022">
                  <c:v>1194</c:v>
                </c:pt>
                <c:pt idx="78023">
                  <c:v>1126</c:v>
                </c:pt>
                <c:pt idx="78024">
                  <c:v>1074</c:v>
                </c:pt>
                <c:pt idx="78025">
                  <c:v>1042</c:v>
                </c:pt>
                <c:pt idx="78026">
                  <c:v>1018</c:v>
                </c:pt>
                <c:pt idx="78027">
                  <c:v>999</c:v>
                </c:pt>
                <c:pt idx="78028">
                  <c:v>973</c:v>
                </c:pt>
                <c:pt idx="78029">
                  <c:v>980</c:v>
                </c:pt>
                <c:pt idx="78030">
                  <c:v>937</c:v>
                </c:pt>
                <c:pt idx="78031">
                  <c:v>973</c:v>
                </c:pt>
                <c:pt idx="78032">
                  <c:v>1042</c:v>
                </c:pt>
                <c:pt idx="78033">
                  <c:v>1118</c:v>
                </c:pt>
                <c:pt idx="78034">
                  <c:v>1201</c:v>
                </c:pt>
                <c:pt idx="78035">
                  <c:v>1194</c:v>
                </c:pt>
                <c:pt idx="78036">
                  <c:v>1210</c:v>
                </c:pt>
                <c:pt idx="78037">
                  <c:v>1241</c:v>
                </c:pt>
                <c:pt idx="78038">
                  <c:v>1244</c:v>
                </c:pt>
                <c:pt idx="78039">
                  <c:v>1230</c:v>
                </c:pt>
                <c:pt idx="78040">
                  <c:v>1207</c:v>
                </c:pt>
                <c:pt idx="78041">
                  <c:v>1209</c:v>
                </c:pt>
                <c:pt idx="78042">
                  <c:v>1279</c:v>
                </c:pt>
                <c:pt idx="78043">
                  <c:v>1286</c:v>
                </c:pt>
                <c:pt idx="78044">
                  <c:v>1262</c:v>
                </c:pt>
                <c:pt idx="78045">
                  <c:v>1216</c:v>
                </c:pt>
                <c:pt idx="78046">
                  <c:v>1166</c:v>
                </c:pt>
                <c:pt idx="78047">
                  <c:v>1099</c:v>
                </c:pt>
                <c:pt idx="78048">
                  <c:v>1048</c:v>
                </c:pt>
                <c:pt idx="78049">
                  <c:v>1022</c:v>
                </c:pt>
                <c:pt idx="78050">
                  <c:v>988</c:v>
                </c:pt>
                <c:pt idx="78051">
                  <c:v>968</c:v>
                </c:pt>
                <c:pt idx="78052">
                  <c:v>976</c:v>
                </c:pt>
                <c:pt idx="78053">
                  <c:v>1019</c:v>
                </c:pt>
                <c:pt idx="78054">
                  <c:v>1027</c:v>
                </c:pt>
                <c:pt idx="78055">
                  <c:v>1236</c:v>
                </c:pt>
                <c:pt idx="78056">
                  <c:v>1372</c:v>
                </c:pt>
                <c:pt idx="78057">
                  <c:v>1464</c:v>
                </c:pt>
                <c:pt idx="78058">
                  <c:v>1537</c:v>
                </c:pt>
                <c:pt idx="78059">
                  <c:v>1548</c:v>
                </c:pt>
                <c:pt idx="78060">
                  <c:v>1544</c:v>
                </c:pt>
                <c:pt idx="78061">
                  <c:v>1542</c:v>
                </c:pt>
                <c:pt idx="78062">
                  <c:v>1526</c:v>
                </c:pt>
                <c:pt idx="78063">
                  <c:v>1484</c:v>
                </c:pt>
                <c:pt idx="78064">
                  <c:v>1377</c:v>
                </c:pt>
                <c:pt idx="78065">
                  <c:v>1341</c:v>
                </c:pt>
                <c:pt idx="78066">
                  <c:v>1386</c:v>
                </c:pt>
                <c:pt idx="78067">
                  <c:v>1359</c:v>
                </c:pt>
                <c:pt idx="78068">
                  <c:v>1314</c:v>
                </c:pt>
                <c:pt idx="78069">
                  <c:v>1266</c:v>
                </c:pt>
                <c:pt idx="78070">
                  <c:v>1207</c:v>
                </c:pt>
                <c:pt idx="78071">
                  <c:v>1135</c:v>
                </c:pt>
                <c:pt idx="78072">
                  <c:v>1084</c:v>
                </c:pt>
                <c:pt idx="78073">
                  <c:v>1051</c:v>
                </c:pt>
                <c:pt idx="78074">
                  <c:v>1026</c:v>
                </c:pt>
                <c:pt idx="78075">
                  <c:v>1015</c:v>
                </c:pt>
                <c:pt idx="78076">
                  <c:v>1015</c:v>
                </c:pt>
                <c:pt idx="78077">
                  <c:v>1058</c:v>
                </c:pt>
                <c:pt idx="78078">
                  <c:v>1059</c:v>
                </c:pt>
                <c:pt idx="78079">
                  <c:v>1234</c:v>
                </c:pt>
                <c:pt idx="78080">
                  <c:v>1376</c:v>
                </c:pt>
                <c:pt idx="78081">
                  <c:v>1476</c:v>
                </c:pt>
                <c:pt idx="78082">
                  <c:v>1536</c:v>
                </c:pt>
                <c:pt idx="78083">
                  <c:v>1543</c:v>
                </c:pt>
                <c:pt idx="78084">
                  <c:v>1530</c:v>
                </c:pt>
                <c:pt idx="78085">
                  <c:v>1524</c:v>
                </c:pt>
                <c:pt idx="78086">
                  <c:v>1498</c:v>
                </c:pt>
                <c:pt idx="78087">
                  <c:v>1433</c:v>
                </c:pt>
                <c:pt idx="78088">
                  <c:v>1358</c:v>
                </c:pt>
                <c:pt idx="78089">
                  <c:v>1315</c:v>
                </c:pt>
                <c:pt idx="78090">
                  <c:v>1391</c:v>
                </c:pt>
                <c:pt idx="78091">
                  <c:v>1346</c:v>
                </c:pt>
                <c:pt idx="78092">
                  <c:v>1299</c:v>
                </c:pt>
                <c:pt idx="78093">
                  <c:v>1230</c:v>
                </c:pt>
                <c:pt idx="78094">
                  <c:v>1174</c:v>
                </c:pt>
                <c:pt idx="78095">
                  <c:v>1116</c:v>
                </c:pt>
                <c:pt idx="78096">
                  <c:v>1058</c:v>
                </c:pt>
                <c:pt idx="78097">
                  <c:v>1035</c:v>
                </c:pt>
                <c:pt idx="78098">
                  <c:v>1002</c:v>
                </c:pt>
                <c:pt idx="78099">
                  <c:v>957</c:v>
                </c:pt>
                <c:pt idx="78100">
                  <c:v>948</c:v>
                </c:pt>
                <c:pt idx="78101">
                  <c:v>957</c:v>
                </c:pt>
                <c:pt idx="78102">
                  <c:v>931</c:v>
                </c:pt>
                <c:pt idx="78103">
                  <c:v>1033</c:v>
                </c:pt>
                <c:pt idx="78104">
                  <c:v>1159</c:v>
                </c:pt>
                <c:pt idx="78105">
                  <c:v>1269</c:v>
                </c:pt>
                <c:pt idx="78106">
                  <c:v>1320</c:v>
                </c:pt>
                <c:pt idx="78107">
                  <c:v>1338</c:v>
                </c:pt>
                <c:pt idx="78108">
                  <c:v>1298</c:v>
                </c:pt>
                <c:pt idx="78109">
                  <c:v>1314</c:v>
                </c:pt>
                <c:pt idx="78110">
                  <c:v>1297</c:v>
                </c:pt>
                <c:pt idx="78111">
                  <c:v>1253</c:v>
                </c:pt>
                <c:pt idx="78112">
                  <c:v>1219</c:v>
                </c:pt>
                <c:pt idx="78113">
                  <c:v>1217</c:v>
                </c:pt>
                <c:pt idx="78114">
                  <c:v>1308</c:v>
                </c:pt>
                <c:pt idx="78115">
                  <c:v>1292</c:v>
                </c:pt>
                <c:pt idx="78116">
                  <c:v>1252</c:v>
                </c:pt>
                <c:pt idx="78117">
                  <c:v>1212</c:v>
                </c:pt>
                <c:pt idx="78118">
                  <c:v>1163</c:v>
                </c:pt>
                <c:pt idx="78119">
                  <c:v>1108</c:v>
                </c:pt>
                <c:pt idx="78120">
                  <c:v>1067</c:v>
                </c:pt>
                <c:pt idx="78121">
                  <c:v>1033</c:v>
                </c:pt>
                <c:pt idx="78122">
                  <c:v>1000</c:v>
                </c:pt>
                <c:pt idx="78123">
                  <c:v>977</c:v>
                </c:pt>
                <c:pt idx="78124">
                  <c:v>962</c:v>
                </c:pt>
                <c:pt idx="78125">
                  <c:v>973</c:v>
                </c:pt>
                <c:pt idx="78126">
                  <c:v>931</c:v>
                </c:pt>
                <c:pt idx="78127">
                  <c:v>989</c:v>
                </c:pt>
                <c:pt idx="78128">
                  <c:v>1079</c:v>
                </c:pt>
                <c:pt idx="78129">
                  <c:v>1120</c:v>
                </c:pt>
                <c:pt idx="78130">
                  <c:v>1182</c:v>
                </c:pt>
                <c:pt idx="78131">
                  <c:v>1220</c:v>
                </c:pt>
                <c:pt idx="78132">
                  <c:v>1230</c:v>
                </c:pt>
                <c:pt idx="78133">
                  <c:v>1235</c:v>
                </c:pt>
                <c:pt idx="78134">
                  <c:v>1236</c:v>
                </c:pt>
                <c:pt idx="78135">
                  <c:v>1190</c:v>
                </c:pt>
                <c:pt idx="78136">
                  <c:v>1173</c:v>
                </c:pt>
                <c:pt idx="78137">
                  <c:v>1204</c:v>
                </c:pt>
                <c:pt idx="78138">
                  <c:v>1304</c:v>
                </c:pt>
                <c:pt idx="78139">
                  <c:v>1284</c:v>
                </c:pt>
                <c:pt idx="78140">
                  <c:v>1254</c:v>
                </c:pt>
                <c:pt idx="78141">
                  <c:v>1224</c:v>
                </c:pt>
                <c:pt idx="78142">
                  <c:v>1175</c:v>
                </c:pt>
                <c:pt idx="78143">
                  <c:v>1116</c:v>
                </c:pt>
                <c:pt idx="78144">
                  <c:v>1075</c:v>
                </c:pt>
                <c:pt idx="78145">
                  <c:v>1041</c:v>
                </c:pt>
                <c:pt idx="78146">
                  <c:v>1012</c:v>
                </c:pt>
                <c:pt idx="78147">
                  <c:v>1001</c:v>
                </c:pt>
                <c:pt idx="78148">
                  <c:v>997</c:v>
                </c:pt>
                <c:pt idx="78149">
                  <c:v>1033</c:v>
                </c:pt>
                <c:pt idx="78150">
                  <c:v>1050</c:v>
                </c:pt>
                <c:pt idx="78151">
                  <c:v>1241</c:v>
                </c:pt>
                <c:pt idx="78152">
                  <c:v>1385</c:v>
                </c:pt>
                <c:pt idx="78153">
                  <c:v>1488</c:v>
                </c:pt>
                <c:pt idx="78154">
                  <c:v>1556</c:v>
                </c:pt>
                <c:pt idx="78155">
                  <c:v>1543</c:v>
                </c:pt>
                <c:pt idx="78156">
                  <c:v>1557</c:v>
                </c:pt>
                <c:pt idx="78157">
                  <c:v>1554</c:v>
                </c:pt>
                <c:pt idx="78158">
                  <c:v>1567</c:v>
                </c:pt>
                <c:pt idx="78159">
                  <c:v>1513</c:v>
                </c:pt>
                <c:pt idx="78160">
                  <c:v>1414</c:v>
                </c:pt>
                <c:pt idx="78161">
                  <c:v>1334</c:v>
                </c:pt>
                <c:pt idx="78162">
                  <c:v>1397</c:v>
                </c:pt>
                <c:pt idx="78163">
                  <c:v>1374</c:v>
                </c:pt>
                <c:pt idx="78164">
                  <c:v>1347</c:v>
                </c:pt>
                <c:pt idx="78165">
                  <c:v>1322</c:v>
                </c:pt>
                <c:pt idx="78166">
                  <c:v>1213</c:v>
                </c:pt>
                <c:pt idx="78167">
                  <c:v>1127</c:v>
                </c:pt>
                <c:pt idx="78168">
                  <c:v>1092</c:v>
                </c:pt>
                <c:pt idx="78169">
                  <c:v>1063</c:v>
                </c:pt>
                <c:pt idx="78170">
                  <c:v>1035</c:v>
                </c:pt>
                <c:pt idx="78171">
                  <c:v>998</c:v>
                </c:pt>
                <c:pt idx="78172">
                  <c:v>993</c:v>
                </c:pt>
                <c:pt idx="78173">
                  <c:v>1034</c:v>
                </c:pt>
                <c:pt idx="78174">
                  <c:v>1042</c:v>
                </c:pt>
                <c:pt idx="78175">
                  <c:v>1242</c:v>
                </c:pt>
                <c:pt idx="78176">
                  <c:v>1388</c:v>
                </c:pt>
                <c:pt idx="78177">
                  <c:v>1468</c:v>
                </c:pt>
                <c:pt idx="78178">
                  <c:v>1526</c:v>
                </c:pt>
                <c:pt idx="78179">
                  <c:v>1540</c:v>
                </c:pt>
                <c:pt idx="78180">
                  <c:v>1545</c:v>
                </c:pt>
                <c:pt idx="78181">
                  <c:v>1549</c:v>
                </c:pt>
                <c:pt idx="78182">
                  <c:v>1516</c:v>
                </c:pt>
                <c:pt idx="78183">
                  <c:v>1484</c:v>
                </c:pt>
                <c:pt idx="78184">
                  <c:v>1393</c:v>
                </c:pt>
                <c:pt idx="78185">
                  <c:v>1351</c:v>
                </c:pt>
                <c:pt idx="78186">
                  <c:v>1405</c:v>
                </c:pt>
                <c:pt idx="78187">
                  <c:v>1378</c:v>
                </c:pt>
                <c:pt idx="78188">
                  <c:v>1338</c:v>
                </c:pt>
                <c:pt idx="78189">
                  <c:v>1276</c:v>
                </c:pt>
                <c:pt idx="78190">
                  <c:v>1198</c:v>
                </c:pt>
                <c:pt idx="78191">
                  <c:v>1115</c:v>
                </c:pt>
                <c:pt idx="78192">
                  <c:v>1057</c:v>
                </c:pt>
                <c:pt idx="78193">
                  <c:v>1029</c:v>
                </c:pt>
                <c:pt idx="78194">
                  <c:v>1011</c:v>
                </c:pt>
                <c:pt idx="78195">
                  <c:v>994</c:v>
                </c:pt>
                <c:pt idx="78196">
                  <c:v>991</c:v>
                </c:pt>
                <c:pt idx="78197">
                  <c:v>1035</c:v>
                </c:pt>
                <c:pt idx="78198">
                  <c:v>1050</c:v>
                </c:pt>
                <c:pt idx="78199">
                  <c:v>1240</c:v>
                </c:pt>
                <c:pt idx="78200">
                  <c:v>1351</c:v>
                </c:pt>
                <c:pt idx="78201">
                  <c:v>1451</c:v>
                </c:pt>
                <c:pt idx="78202">
                  <c:v>1504</c:v>
                </c:pt>
                <c:pt idx="78203">
                  <c:v>1535</c:v>
                </c:pt>
                <c:pt idx="78204">
                  <c:v>1529</c:v>
                </c:pt>
                <c:pt idx="78205">
                  <c:v>1567</c:v>
                </c:pt>
                <c:pt idx="78206">
                  <c:v>1538</c:v>
                </c:pt>
                <c:pt idx="78207">
                  <c:v>1477</c:v>
                </c:pt>
                <c:pt idx="78208">
                  <c:v>1380</c:v>
                </c:pt>
                <c:pt idx="78209">
                  <c:v>1310</c:v>
                </c:pt>
                <c:pt idx="78210">
                  <c:v>1391</c:v>
                </c:pt>
                <c:pt idx="78211">
                  <c:v>1354</c:v>
                </c:pt>
                <c:pt idx="78212">
                  <c:v>1306</c:v>
                </c:pt>
                <c:pt idx="78213">
                  <c:v>1261</c:v>
                </c:pt>
                <c:pt idx="78214">
                  <c:v>1188</c:v>
                </c:pt>
                <c:pt idx="78215">
                  <c:v>1121</c:v>
                </c:pt>
                <c:pt idx="78216">
                  <c:v>1062</c:v>
                </c:pt>
                <c:pt idx="78217">
                  <c:v>1024</c:v>
                </c:pt>
                <c:pt idx="78218">
                  <c:v>977</c:v>
                </c:pt>
                <c:pt idx="78219">
                  <c:v>981</c:v>
                </c:pt>
                <c:pt idx="78220">
                  <c:v>985</c:v>
                </c:pt>
                <c:pt idx="78221">
                  <c:v>1020</c:v>
                </c:pt>
                <c:pt idx="78222">
                  <c:v>1044</c:v>
                </c:pt>
                <c:pt idx="78223">
                  <c:v>1223</c:v>
                </c:pt>
                <c:pt idx="78224">
                  <c:v>1374</c:v>
                </c:pt>
                <c:pt idx="78225">
                  <c:v>1468</c:v>
                </c:pt>
                <c:pt idx="78226">
                  <c:v>1533</c:v>
                </c:pt>
                <c:pt idx="78227">
                  <c:v>1540</c:v>
                </c:pt>
                <c:pt idx="78228">
                  <c:v>1549</c:v>
                </c:pt>
                <c:pt idx="78229">
                  <c:v>1568</c:v>
                </c:pt>
                <c:pt idx="78230">
                  <c:v>1559</c:v>
                </c:pt>
                <c:pt idx="78231">
                  <c:v>1520</c:v>
                </c:pt>
                <c:pt idx="78232">
                  <c:v>1409</c:v>
                </c:pt>
                <c:pt idx="78233">
                  <c:v>1331</c:v>
                </c:pt>
                <c:pt idx="78234">
                  <c:v>1397</c:v>
                </c:pt>
                <c:pt idx="78235">
                  <c:v>1369</c:v>
                </c:pt>
                <c:pt idx="78236">
                  <c:v>1328</c:v>
                </c:pt>
                <c:pt idx="78237">
                  <c:v>1286</c:v>
                </c:pt>
                <c:pt idx="78238">
                  <c:v>1232</c:v>
                </c:pt>
                <c:pt idx="78239">
                  <c:v>1140</c:v>
                </c:pt>
                <c:pt idx="78240">
                  <c:v>1093</c:v>
                </c:pt>
                <c:pt idx="78241">
                  <c:v>1056</c:v>
                </c:pt>
                <c:pt idx="78242">
                  <c:v>1025</c:v>
                </c:pt>
                <c:pt idx="78243">
                  <c:v>1009</c:v>
                </c:pt>
                <c:pt idx="78244">
                  <c:v>1003</c:v>
                </c:pt>
                <c:pt idx="78245">
                  <c:v>1036</c:v>
                </c:pt>
                <c:pt idx="78246">
                  <c:v>1048</c:v>
                </c:pt>
                <c:pt idx="78247">
                  <c:v>1216</c:v>
                </c:pt>
                <c:pt idx="78248">
                  <c:v>1381</c:v>
                </c:pt>
                <c:pt idx="78249">
                  <c:v>1474</c:v>
                </c:pt>
                <c:pt idx="78250">
                  <c:v>1541</c:v>
                </c:pt>
                <c:pt idx="78251">
                  <c:v>1539</c:v>
                </c:pt>
                <c:pt idx="78252">
                  <c:v>1530</c:v>
                </c:pt>
                <c:pt idx="78253">
                  <c:v>1555</c:v>
                </c:pt>
                <c:pt idx="78254">
                  <c:v>1521</c:v>
                </c:pt>
                <c:pt idx="78255">
                  <c:v>1462</c:v>
                </c:pt>
                <c:pt idx="78256">
                  <c:v>1383</c:v>
                </c:pt>
                <c:pt idx="78257">
                  <c:v>1359</c:v>
                </c:pt>
                <c:pt idx="78258">
                  <c:v>1429</c:v>
                </c:pt>
                <c:pt idx="78259">
                  <c:v>1397</c:v>
                </c:pt>
                <c:pt idx="78260">
                  <c:v>1362</c:v>
                </c:pt>
                <c:pt idx="78261">
                  <c:v>1299</c:v>
                </c:pt>
                <c:pt idx="78262">
                  <c:v>1223</c:v>
                </c:pt>
                <c:pt idx="78263">
                  <c:v>1162</c:v>
                </c:pt>
                <c:pt idx="78264">
                  <c:v>1112</c:v>
                </c:pt>
                <c:pt idx="78265">
                  <c:v>1069</c:v>
                </c:pt>
                <c:pt idx="78266">
                  <c:v>1021</c:v>
                </c:pt>
                <c:pt idx="78267">
                  <c:v>1015</c:v>
                </c:pt>
                <c:pt idx="78268">
                  <c:v>999</c:v>
                </c:pt>
                <c:pt idx="78269">
                  <c:v>999</c:v>
                </c:pt>
                <c:pt idx="78270">
                  <c:v>911</c:v>
                </c:pt>
                <c:pt idx="78271">
                  <c:v>955</c:v>
                </c:pt>
                <c:pt idx="78272">
                  <c:v>1057</c:v>
                </c:pt>
                <c:pt idx="78273">
                  <c:v>1110</c:v>
                </c:pt>
                <c:pt idx="78274">
                  <c:v>1175</c:v>
                </c:pt>
                <c:pt idx="78275">
                  <c:v>1210</c:v>
                </c:pt>
                <c:pt idx="78276">
                  <c:v>1207</c:v>
                </c:pt>
                <c:pt idx="78277">
                  <c:v>1173</c:v>
                </c:pt>
                <c:pt idx="78278">
                  <c:v>1157</c:v>
                </c:pt>
                <c:pt idx="78279">
                  <c:v>1139</c:v>
                </c:pt>
                <c:pt idx="78280">
                  <c:v>1113</c:v>
                </c:pt>
                <c:pt idx="78281">
                  <c:v>1131</c:v>
                </c:pt>
                <c:pt idx="78282">
                  <c:v>1216</c:v>
                </c:pt>
                <c:pt idx="78283">
                  <c:v>1209</c:v>
                </c:pt>
                <c:pt idx="78284">
                  <c:v>1202</c:v>
                </c:pt>
                <c:pt idx="78285">
                  <c:v>1173</c:v>
                </c:pt>
                <c:pt idx="78286">
                  <c:v>1143</c:v>
                </c:pt>
                <c:pt idx="78287">
                  <c:v>1103</c:v>
                </c:pt>
                <c:pt idx="78288">
                  <c:v>1063</c:v>
                </c:pt>
                <c:pt idx="78289">
                  <c:v>1016</c:v>
                </c:pt>
                <c:pt idx="78290">
                  <c:v>991</c:v>
                </c:pt>
                <c:pt idx="78291">
                  <c:v>967</c:v>
                </c:pt>
                <c:pt idx="78292">
                  <c:v>954</c:v>
                </c:pt>
                <c:pt idx="78293">
                  <c:v>947</c:v>
                </c:pt>
                <c:pt idx="78294">
                  <c:v>898</c:v>
                </c:pt>
                <c:pt idx="78295">
                  <c:v>967</c:v>
                </c:pt>
                <c:pt idx="78296">
                  <c:v>1021</c:v>
                </c:pt>
                <c:pt idx="78297">
                  <c:v>1086</c:v>
                </c:pt>
                <c:pt idx="78298">
                  <c:v>1153</c:v>
                </c:pt>
                <c:pt idx="78299">
                  <c:v>1207</c:v>
                </c:pt>
                <c:pt idx="78300">
                  <c:v>1192</c:v>
                </c:pt>
                <c:pt idx="78301">
                  <c:v>1184</c:v>
                </c:pt>
                <c:pt idx="78302">
                  <c:v>1177</c:v>
                </c:pt>
                <c:pt idx="78303">
                  <c:v>1169</c:v>
                </c:pt>
                <c:pt idx="78304">
                  <c:v>1136</c:v>
                </c:pt>
                <c:pt idx="78305">
                  <c:v>1156</c:v>
                </c:pt>
                <c:pt idx="78306">
                  <c:v>1260</c:v>
                </c:pt>
                <c:pt idx="78307">
                  <c:v>1256</c:v>
                </c:pt>
                <c:pt idx="78308">
                  <c:v>1234</c:v>
                </c:pt>
                <c:pt idx="78309">
                  <c:v>1192</c:v>
                </c:pt>
                <c:pt idx="78310">
                  <c:v>1143</c:v>
                </c:pt>
                <c:pt idx="78311">
                  <c:v>1082</c:v>
                </c:pt>
                <c:pt idx="78312">
                  <c:v>1036</c:v>
                </c:pt>
                <c:pt idx="78313">
                  <c:v>1014</c:v>
                </c:pt>
                <c:pt idx="78314">
                  <c:v>981</c:v>
                </c:pt>
                <c:pt idx="78315">
                  <c:v>979</c:v>
                </c:pt>
                <c:pt idx="78316">
                  <c:v>998</c:v>
                </c:pt>
                <c:pt idx="78317">
                  <c:v>1032</c:v>
                </c:pt>
                <c:pt idx="78318">
                  <c:v>1057</c:v>
                </c:pt>
                <c:pt idx="78319">
                  <c:v>1232</c:v>
                </c:pt>
                <c:pt idx="78320">
                  <c:v>1346</c:v>
                </c:pt>
                <c:pt idx="78321">
                  <c:v>1448</c:v>
                </c:pt>
                <c:pt idx="78322">
                  <c:v>1552</c:v>
                </c:pt>
                <c:pt idx="78323">
                  <c:v>1578</c:v>
                </c:pt>
                <c:pt idx="78324">
                  <c:v>1597</c:v>
                </c:pt>
                <c:pt idx="78325">
                  <c:v>1612</c:v>
                </c:pt>
                <c:pt idx="78326">
                  <c:v>1594</c:v>
                </c:pt>
                <c:pt idx="78327">
                  <c:v>1540</c:v>
                </c:pt>
                <c:pt idx="78328">
                  <c:v>1423</c:v>
                </c:pt>
                <c:pt idx="78329">
                  <c:v>1348</c:v>
                </c:pt>
                <c:pt idx="78330">
                  <c:v>1420</c:v>
                </c:pt>
                <c:pt idx="78331">
                  <c:v>1406</c:v>
                </c:pt>
                <c:pt idx="78332">
                  <c:v>1371</c:v>
                </c:pt>
                <c:pt idx="78333">
                  <c:v>1297</c:v>
                </c:pt>
                <c:pt idx="78334">
                  <c:v>1225</c:v>
                </c:pt>
                <c:pt idx="78335">
                  <c:v>1157</c:v>
                </c:pt>
                <c:pt idx="78336">
                  <c:v>1103</c:v>
                </c:pt>
                <c:pt idx="78337">
                  <c:v>1064</c:v>
                </c:pt>
                <c:pt idx="78338">
                  <c:v>1036</c:v>
                </c:pt>
                <c:pt idx="78339">
                  <c:v>1019</c:v>
                </c:pt>
                <c:pt idx="78340">
                  <c:v>1011</c:v>
                </c:pt>
                <c:pt idx="78341">
                  <c:v>1047</c:v>
                </c:pt>
                <c:pt idx="78342">
                  <c:v>1076</c:v>
                </c:pt>
                <c:pt idx="78343">
                  <c:v>1263</c:v>
                </c:pt>
                <c:pt idx="78344">
                  <c:v>1389</c:v>
                </c:pt>
                <c:pt idx="78345">
                  <c:v>1484</c:v>
                </c:pt>
                <c:pt idx="78346">
                  <c:v>1528</c:v>
                </c:pt>
                <c:pt idx="78347">
                  <c:v>1555</c:v>
                </c:pt>
                <c:pt idx="78348">
                  <c:v>1567</c:v>
                </c:pt>
                <c:pt idx="78349">
                  <c:v>1562</c:v>
                </c:pt>
                <c:pt idx="78350">
                  <c:v>1570</c:v>
                </c:pt>
                <c:pt idx="78351">
                  <c:v>1512</c:v>
                </c:pt>
                <c:pt idx="78352">
                  <c:v>1414</c:v>
                </c:pt>
                <c:pt idx="78353">
                  <c:v>1320</c:v>
                </c:pt>
                <c:pt idx="78354">
                  <c:v>1432</c:v>
                </c:pt>
                <c:pt idx="78355">
                  <c:v>1405</c:v>
                </c:pt>
                <c:pt idx="78356">
                  <c:v>1349</c:v>
                </c:pt>
                <c:pt idx="78357">
                  <c:v>1309</c:v>
                </c:pt>
                <c:pt idx="78358">
                  <c:v>1234</c:v>
                </c:pt>
                <c:pt idx="78359">
                  <c:v>1165</c:v>
                </c:pt>
                <c:pt idx="78360">
                  <c:v>1120</c:v>
                </c:pt>
                <c:pt idx="78361">
                  <c:v>1078</c:v>
                </c:pt>
                <c:pt idx="78362">
                  <c:v>1049</c:v>
                </c:pt>
                <c:pt idx="78363">
                  <c:v>1030</c:v>
                </c:pt>
                <c:pt idx="78364">
                  <c:v>1038</c:v>
                </c:pt>
                <c:pt idx="78365">
                  <c:v>1069</c:v>
                </c:pt>
                <c:pt idx="78366">
                  <c:v>1083</c:v>
                </c:pt>
                <c:pt idx="78367">
                  <c:v>1272</c:v>
                </c:pt>
                <c:pt idx="78368">
                  <c:v>1399</c:v>
                </c:pt>
                <c:pt idx="78369">
                  <c:v>1475</c:v>
                </c:pt>
                <c:pt idx="78370">
                  <c:v>1543</c:v>
                </c:pt>
                <c:pt idx="78371">
                  <c:v>1559</c:v>
                </c:pt>
                <c:pt idx="78372">
                  <c:v>1563</c:v>
                </c:pt>
                <c:pt idx="78373">
                  <c:v>1591</c:v>
                </c:pt>
                <c:pt idx="78374">
                  <c:v>1581</c:v>
                </c:pt>
                <c:pt idx="78375">
                  <c:v>1517</c:v>
                </c:pt>
                <c:pt idx="78376">
                  <c:v>1434</c:v>
                </c:pt>
                <c:pt idx="78377">
                  <c:v>1355</c:v>
                </c:pt>
                <c:pt idx="78378">
                  <c:v>1442</c:v>
                </c:pt>
                <c:pt idx="78379">
                  <c:v>1417</c:v>
                </c:pt>
                <c:pt idx="78380">
                  <c:v>1371</c:v>
                </c:pt>
                <c:pt idx="78381">
                  <c:v>1317</c:v>
                </c:pt>
                <c:pt idx="78382">
                  <c:v>1254</c:v>
                </c:pt>
                <c:pt idx="78383">
                  <c:v>1149</c:v>
                </c:pt>
                <c:pt idx="78384">
                  <c:v>1112</c:v>
                </c:pt>
                <c:pt idx="78385">
                  <c:v>1070</c:v>
                </c:pt>
                <c:pt idx="78386">
                  <c:v>1058</c:v>
                </c:pt>
                <c:pt idx="78387">
                  <c:v>1042</c:v>
                </c:pt>
                <c:pt idx="78388">
                  <c:v>1038</c:v>
                </c:pt>
                <c:pt idx="78389">
                  <c:v>1067</c:v>
                </c:pt>
                <c:pt idx="78390">
                  <c:v>1080</c:v>
                </c:pt>
                <c:pt idx="78391">
                  <c:v>1269</c:v>
                </c:pt>
                <c:pt idx="78392">
                  <c:v>1407</c:v>
                </c:pt>
                <c:pt idx="78393">
                  <c:v>1514</c:v>
                </c:pt>
                <c:pt idx="78394">
                  <c:v>1570</c:v>
                </c:pt>
                <c:pt idx="78395">
                  <c:v>1605</c:v>
                </c:pt>
                <c:pt idx="78396">
                  <c:v>1603</c:v>
                </c:pt>
                <c:pt idx="78397">
                  <c:v>1624</c:v>
                </c:pt>
                <c:pt idx="78398">
                  <c:v>1642</c:v>
                </c:pt>
                <c:pt idx="78399">
                  <c:v>1585</c:v>
                </c:pt>
                <c:pt idx="78400">
                  <c:v>1475</c:v>
                </c:pt>
                <c:pt idx="78401">
                  <c:v>1399</c:v>
                </c:pt>
                <c:pt idx="78402">
                  <c:v>1476</c:v>
                </c:pt>
                <c:pt idx="78403">
                  <c:v>1455</c:v>
                </c:pt>
                <c:pt idx="78404">
                  <c:v>1399</c:v>
                </c:pt>
                <c:pt idx="78405">
                  <c:v>1335</c:v>
                </c:pt>
                <c:pt idx="78406">
                  <c:v>1271</c:v>
                </c:pt>
                <c:pt idx="78407">
                  <c:v>1212</c:v>
                </c:pt>
                <c:pt idx="78408">
                  <c:v>1149</c:v>
                </c:pt>
                <c:pt idx="78409">
                  <c:v>1113</c:v>
                </c:pt>
                <c:pt idx="78410">
                  <c:v>1068</c:v>
                </c:pt>
                <c:pt idx="78411">
                  <c:v>1051</c:v>
                </c:pt>
                <c:pt idx="78412">
                  <c:v>1050</c:v>
                </c:pt>
                <c:pt idx="78413">
                  <c:v>1085</c:v>
                </c:pt>
                <c:pt idx="78414">
                  <c:v>1091</c:v>
                </c:pt>
                <c:pt idx="78415">
                  <c:v>1270</c:v>
                </c:pt>
                <c:pt idx="78416">
                  <c:v>1422</c:v>
                </c:pt>
                <c:pt idx="78417">
                  <c:v>1521</c:v>
                </c:pt>
                <c:pt idx="78418">
                  <c:v>1579</c:v>
                </c:pt>
                <c:pt idx="78419">
                  <c:v>1601</c:v>
                </c:pt>
                <c:pt idx="78420">
                  <c:v>1622</c:v>
                </c:pt>
                <c:pt idx="78421">
                  <c:v>1618</c:v>
                </c:pt>
                <c:pt idx="78422">
                  <c:v>1626</c:v>
                </c:pt>
                <c:pt idx="78423">
                  <c:v>1509</c:v>
                </c:pt>
                <c:pt idx="78424">
                  <c:v>1440</c:v>
                </c:pt>
                <c:pt idx="78425">
                  <c:v>1402</c:v>
                </c:pt>
                <c:pt idx="78426">
                  <c:v>1498</c:v>
                </c:pt>
                <c:pt idx="78427">
                  <c:v>1460</c:v>
                </c:pt>
                <c:pt idx="78428">
                  <c:v>1429</c:v>
                </c:pt>
                <c:pt idx="78429">
                  <c:v>1370</c:v>
                </c:pt>
                <c:pt idx="78430">
                  <c:v>1315</c:v>
                </c:pt>
                <c:pt idx="78431">
                  <c:v>1252</c:v>
                </c:pt>
                <c:pt idx="78432">
                  <c:v>1198</c:v>
                </c:pt>
                <c:pt idx="78433">
                  <c:v>1153</c:v>
                </c:pt>
                <c:pt idx="78434">
                  <c:v>1126</c:v>
                </c:pt>
                <c:pt idx="78435">
                  <c:v>1093</c:v>
                </c:pt>
                <c:pt idx="78436">
                  <c:v>1080</c:v>
                </c:pt>
                <c:pt idx="78437">
                  <c:v>1084</c:v>
                </c:pt>
                <c:pt idx="78438">
                  <c:v>1046</c:v>
                </c:pt>
                <c:pt idx="78439">
                  <c:v>1164</c:v>
                </c:pt>
                <c:pt idx="78440">
                  <c:v>1306</c:v>
                </c:pt>
                <c:pt idx="78441">
                  <c:v>1409</c:v>
                </c:pt>
                <c:pt idx="78442">
                  <c:v>1440</c:v>
                </c:pt>
                <c:pt idx="78443">
                  <c:v>1433</c:v>
                </c:pt>
                <c:pt idx="78444">
                  <c:v>1406</c:v>
                </c:pt>
                <c:pt idx="78445">
                  <c:v>1349</c:v>
                </c:pt>
                <c:pt idx="78446">
                  <c:v>1358</c:v>
                </c:pt>
                <c:pt idx="78447">
                  <c:v>1338</c:v>
                </c:pt>
                <c:pt idx="78448">
                  <c:v>1332</c:v>
                </c:pt>
                <c:pt idx="78449">
                  <c:v>1315</c:v>
                </c:pt>
                <c:pt idx="78450">
                  <c:v>1420</c:v>
                </c:pt>
                <c:pt idx="78451">
                  <c:v>1399</c:v>
                </c:pt>
                <c:pt idx="78452">
                  <c:v>1365</c:v>
                </c:pt>
                <c:pt idx="78453">
                  <c:v>1317</c:v>
                </c:pt>
                <c:pt idx="78454">
                  <c:v>1266</c:v>
                </c:pt>
                <c:pt idx="78455">
                  <c:v>1214</c:v>
                </c:pt>
                <c:pt idx="78456">
                  <c:v>1160</c:v>
                </c:pt>
                <c:pt idx="78457">
                  <c:v>1118</c:v>
                </c:pt>
                <c:pt idx="78458">
                  <c:v>1086</c:v>
                </c:pt>
                <c:pt idx="78459">
                  <c:v>1054</c:v>
                </c:pt>
                <c:pt idx="78460">
                  <c:v>1023</c:v>
                </c:pt>
                <c:pt idx="78461">
                  <c:v>1029</c:v>
                </c:pt>
                <c:pt idx="78462">
                  <c:v>978</c:v>
                </c:pt>
                <c:pt idx="78463">
                  <c:v>1046</c:v>
                </c:pt>
                <c:pt idx="78464">
                  <c:v>1117</c:v>
                </c:pt>
                <c:pt idx="78465">
                  <c:v>1163</c:v>
                </c:pt>
                <c:pt idx="78466">
                  <c:v>1211</c:v>
                </c:pt>
                <c:pt idx="78467">
                  <c:v>1213</c:v>
                </c:pt>
                <c:pt idx="78468">
                  <c:v>1249</c:v>
                </c:pt>
                <c:pt idx="78469">
                  <c:v>1261</c:v>
                </c:pt>
                <c:pt idx="78470">
                  <c:v>1265</c:v>
                </c:pt>
                <c:pt idx="78471">
                  <c:v>1246</c:v>
                </c:pt>
                <c:pt idx="78472">
                  <c:v>1227</c:v>
                </c:pt>
                <c:pt idx="78473">
                  <c:v>1216</c:v>
                </c:pt>
                <c:pt idx="78474">
                  <c:v>1324</c:v>
                </c:pt>
                <c:pt idx="78475">
                  <c:v>1323</c:v>
                </c:pt>
                <c:pt idx="78476">
                  <c:v>1318</c:v>
                </c:pt>
                <c:pt idx="78477">
                  <c:v>1271</c:v>
                </c:pt>
                <c:pt idx="78478">
                  <c:v>1221</c:v>
                </c:pt>
                <c:pt idx="78479">
                  <c:v>1171</c:v>
                </c:pt>
                <c:pt idx="78480">
                  <c:v>1114</c:v>
                </c:pt>
                <c:pt idx="78481">
                  <c:v>1059</c:v>
                </c:pt>
                <c:pt idx="78482">
                  <c:v>1028</c:v>
                </c:pt>
                <c:pt idx="78483">
                  <c:v>993</c:v>
                </c:pt>
                <c:pt idx="78484">
                  <c:v>1009</c:v>
                </c:pt>
                <c:pt idx="78485">
                  <c:v>1054</c:v>
                </c:pt>
                <c:pt idx="78486">
                  <c:v>1072</c:v>
                </c:pt>
                <c:pt idx="78487">
                  <c:v>1272</c:v>
                </c:pt>
                <c:pt idx="78488">
                  <c:v>1413</c:v>
                </c:pt>
                <c:pt idx="78489">
                  <c:v>1492</c:v>
                </c:pt>
                <c:pt idx="78490">
                  <c:v>1562</c:v>
                </c:pt>
                <c:pt idx="78491">
                  <c:v>1566</c:v>
                </c:pt>
                <c:pt idx="78492">
                  <c:v>1573</c:v>
                </c:pt>
                <c:pt idx="78493">
                  <c:v>1589</c:v>
                </c:pt>
                <c:pt idx="78494">
                  <c:v>1579</c:v>
                </c:pt>
                <c:pt idx="78495">
                  <c:v>1540</c:v>
                </c:pt>
                <c:pt idx="78496">
                  <c:v>1431</c:v>
                </c:pt>
                <c:pt idx="78497">
                  <c:v>1334</c:v>
                </c:pt>
                <c:pt idx="78498">
                  <c:v>1429</c:v>
                </c:pt>
                <c:pt idx="78499">
                  <c:v>1413</c:v>
                </c:pt>
                <c:pt idx="78500">
                  <c:v>1382</c:v>
                </c:pt>
                <c:pt idx="78501">
                  <c:v>1329</c:v>
                </c:pt>
                <c:pt idx="78502">
                  <c:v>1260</c:v>
                </c:pt>
                <c:pt idx="78503">
                  <c:v>1186</c:v>
                </c:pt>
                <c:pt idx="78504">
                  <c:v>1134</c:v>
                </c:pt>
                <c:pt idx="78505">
                  <c:v>1094</c:v>
                </c:pt>
                <c:pt idx="78506">
                  <c:v>1067</c:v>
                </c:pt>
                <c:pt idx="78507">
                  <c:v>1051</c:v>
                </c:pt>
                <c:pt idx="78508">
                  <c:v>1052</c:v>
                </c:pt>
                <c:pt idx="78509">
                  <c:v>1081</c:v>
                </c:pt>
                <c:pt idx="78510">
                  <c:v>1083</c:v>
                </c:pt>
                <c:pt idx="78511">
                  <c:v>1261</c:v>
                </c:pt>
                <c:pt idx="78512">
                  <c:v>1356</c:v>
                </c:pt>
                <c:pt idx="78513">
                  <c:v>1456</c:v>
                </c:pt>
                <c:pt idx="78514">
                  <c:v>1517</c:v>
                </c:pt>
                <c:pt idx="78515">
                  <c:v>1555</c:v>
                </c:pt>
                <c:pt idx="78516">
                  <c:v>1549</c:v>
                </c:pt>
                <c:pt idx="78517">
                  <c:v>1575</c:v>
                </c:pt>
                <c:pt idx="78518">
                  <c:v>1570</c:v>
                </c:pt>
                <c:pt idx="78519">
                  <c:v>1537</c:v>
                </c:pt>
                <c:pt idx="78520">
                  <c:v>1415</c:v>
                </c:pt>
                <c:pt idx="78521">
                  <c:v>1338</c:v>
                </c:pt>
                <c:pt idx="78522">
                  <c:v>1424</c:v>
                </c:pt>
                <c:pt idx="78523">
                  <c:v>1405</c:v>
                </c:pt>
                <c:pt idx="78524">
                  <c:v>1368</c:v>
                </c:pt>
                <c:pt idx="78525">
                  <c:v>1308</c:v>
                </c:pt>
                <c:pt idx="78526">
                  <c:v>1247</c:v>
                </c:pt>
                <c:pt idx="78527">
                  <c:v>1178</c:v>
                </c:pt>
                <c:pt idx="78528">
                  <c:v>1122</c:v>
                </c:pt>
                <c:pt idx="78529">
                  <c:v>1075</c:v>
                </c:pt>
                <c:pt idx="78530">
                  <c:v>1049</c:v>
                </c:pt>
                <c:pt idx="78531">
                  <c:v>1023</c:v>
                </c:pt>
                <c:pt idx="78532">
                  <c:v>1026</c:v>
                </c:pt>
                <c:pt idx="78533">
                  <c:v>1046</c:v>
                </c:pt>
                <c:pt idx="78534">
                  <c:v>1071</c:v>
                </c:pt>
                <c:pt idx="78535">
                  <c:v>1241</c:v>
                </c:pt>
                <c:pt idx="78536">
                  <c:v>1364</c:v>
                </c:pt>
                <c:pt idx="78537">
                  <c:v>1459</c:v>
                </c:pt>
                <c:pt idx="78538">
                  <c:v>1522</c:v>
                </c:pt>
                <c:pt idx="78539">
                  <c:v>1546</c:v>
                </c:pt>
                <c:pt idx="78540">
                  <c:v>1549</c:v>
                </c:pt>
                <c:pt idx="78541">
                  <c:v>1568</c:v>
                </c:pt>
                <c:pt idx="78542">
                  <c:v>1547</c:v>
                </c:pt>
                <c:pt idx="78543">
                  <c:v>1475</c:v>
                </c:pt>
                <c:pt idx="78544">
                  <c:v>1389</c:v>
                </c:pt>
                <c:pt idx="78545">
                  <c:v>1332</c:v>
                </c:pt>
                <c:pt idx="78546">
                  <c:v>1443</c:v>
                </c:pt>
                <c:pt idx="78547">
                  <c:v>1402</c:v>
                </c:pt>
                <c:pt idx="78548">
                  <c:v>1373</c:v>
                </c:pt>
                <c:pt idx="78549">
                  <c:v>1322</c:v>
                </c:pt>
                <c:pt idx="78550">
                  <c:v>1264</c:v>
                </c:pt>
                <c:pt idx="78551">
                  <c:v>1189</c:v>
                </c:pt>
                <c:pt idx="78552">
                  <c:v>1126</c:v>
                </c:pt>
                <c:pt idx="78553">
                  <c:v>1083</c:v>
                </c:pt>
                <c:pt idx="78554">
                  <c:v>1066</c:v>
                </c:pt>
                <c:pt idx="78555">
                  <c:v>1043</c:v>
                </c:pt>
                <c:pt idx="78556">
                  <c:v>1045</c:v>
                </c:pt>
                <c:pt idx="78557">
                  <c:v>1043</c:v>
                </c:pt>
                <c:pt idx="78558">
                  <c:v>1054</c:v>
                </c:pt>
                <c:pt idx="78559">
                  <c:v>1209</c:v>
                </c:pt>
                <c:pt idx="78560">
                  <c:v>1360</c:v>
                </c:pt>
                <c:pt idx="78561">
                  <c:v>1447</c:v>
                </c:pt>
                <c:pt idx="78562">
                  <c:v>1501</c:v>
                </c:pt>
                <c:pt idx="78563">
                  <c:v>1529</c:v>
                </c:pt>
                <c:pt idx="78564">
                  <c:v>1553</c:v>
                </c:pt>
                <c:pt idx="78565">
                  <c:v>1578</c:v>
                </c:pt>
                <c:pt idx="78566">
                  <c:v>1582</c:v>
                </c:pt>
                <c:pt idx="78567">
                  <c:v>1542</c:v>
                </c:pt>
                <c:pt idx="78568">
                  <c:v>1436</c:v>
                </c:pt>
                <c:pt idx="78569">
                  <c:v>1361</c:v>
                </c:pt>
                <c:pt idx="78570">
                  <c:v>1451</c:v>
                </c:pt>
                <c:pt idx="78571">
                  <c:v>1428</c:v>
                </c:pt>
                <c:pt idx="78572">
                  <c:v>1400</c:v>
                </c:pt>
                <c:pt idx="78573">
                  <c:v>1345</c:v>
                </c:pt>
                <c:pt idx="78574">
                  <c:v>1285</c:v>
                </c:pt>
                <c:pt idx="78575">
                  <c:v>1210</c:v>
                </c:pt>
                <c:pt idx="78576">
                  <c:v>1121</c:v>
                </c:pt>
                <c:pt idx="78577">
                  <c:v>1122</c:v>
                </c:pt>
                <c:pt idx="78578">
                  <c:v>1080</c:v>
                </c:pt>
                <c:pt idx="78579">
                  <c:v>1063</c:v>
                </c:pt>
                <c:pt idx="78580">
                  <c:v>1051</c:v>
                </c:pt>
                <c:pt idx="78581">
                  <c:v>1079</c:v>
                </c:pt>
                <c:pt idx="78582">
                  <c:v>1093</c:v>
                </c:pt>
                <c:pt idx="78583">
                  <c:v>1261</c:v>
                </c:pt>
                <c:pt idx="78584">
                  <c:v>1388</c:v>
                </c:pt>
                <c:pt idx="78585">
                  <c:v>1459</c:v>
                </c:pt>
                <c:pt idx="78586">
                  <c:v>1514</c:v>
                </c:pt>
                <c:pt idx="78587">
                  <c:v>1547</c:v>
                </c:pt>
                <c:pt idx="78588">
                  <c:v>1534</c:v>
                </c:pt>
                <c:pt idx="78589">
                  <c:v>1572</c:v>
                </c:pt>
                <c:pt idx="78590">
                  <c:v>1554</c:v>
                </c:pt>
                <c:pt idx="78591">
                  <c:v>1497</c:v>
                </c:pt>
                <c:pt idx="78592">
                  <c:v>1411</c:v>
                </c:pt>
                <c:pt idx="78593">
                  <c:v>1358</c:v>
                </c:pt>
                <c:pt idx="78594">
                  <c:v>1461</c:v>
                </c:pt>
                <c:pt idx="78595">
                  <c:v>1449</c:v>
                </c:pt>
                <c:pt idx="78596">
                  <c:v>1420</c:v>
                </c:pt>
                <c:pt idx="78597">
                  <c:v>1358</c:v>
                </c:pt>
                <c:pt idx="78598">
                  <c:v>1281</c:v>
                </c:pt>
                <c:pt idx="78599">
                  <c:v>1228</c:v>
                </c:pt>
                <c:pt idx="78600">
                  <c:v>1174</c:v>
                </c:pt>
                <c:pt idx="78601">
                  <c:v>1131</c:v>
                </c:pt>
                <c:pt idx="78602">
                  <c:v>1104</c:v>
                </c:pt>
                <c:pt idx="78603">
                  <c:v>1068</c:v>
                </c:pt>
                <c:pt idx="78604">
                  <c:v>1054</c:v>
                </c:pt>
                <c:pt idx="78605">
                  <c:v>1060</c:v>
                </c:pt>
                <c:pt idx="78606">
                  <c:v>1029</c:v>
                </c:pt>
                <c:pt idx="78607">
                  <c:v>1155</c:v>
                </c:pt>
                <c:pt idx="78608">
                  <c:v>1273</c:v>
                </c:pt>
                <c:pt idx="78609">
                  <c:v>1355</c:v>
                </c:pt>
                <c:pt idx="78610">
                  <c:v>1386</c:v>
                </c:pt>
                <c:pt idx="78611">
                  <c:v>1423</c:v>
                </c:pt>
                <c:pt idx="78612">
                  <c:v>1366</c:v>
                </c:pt>
                <c:pt idx="78613">
                  <c:v>1365</c:v>
                </c:pt>
                <c:pt idx="78614">
                  <c:v>1349</c:v>
                </c:pt>
                <c:pt idx="78615">
                  <c:v>1321</c:v>
                </c:pt>
                <c:pt idx="78616">
                  <c:v>1292</c:v>
                </c:pt>
                <c:pt idx="78617">
                  <c:v>1280</c:v>
                </c:pt>
                <c:pt idx="78618">
                  <c:v>1397</c:v>
                </c:pt>
                <c:pt idx="78619">
                  <c:v>1388</c:v>
                </c:pt>
                <c:pt idx="78620">
                  <c:v>1358</c:v>
                </c:pt>
                <c:pt idx="78621">
                  <c:v>1309</c:v>
                </c:pt>
                <c:pt idx="78622">
                  <c:v>1263</c:v>
                </c:pt>
                <c:pt idx="78623">
                  <c:v>1188</c:v>
                </c:pt>
                <c:pt idx="78624">
                  <c:v>1142</c:v>
                </c:pt>
                <c:pt idx="78625">
                  <c:v>1106</c:v>
                </c:pt>
                <c:pt idx="78626">
                  <c:v>1065</c:v>
                </c:pt>
                <c:pt idx="78627">
                  <c:v>1029</c:v>
                </c:pt>
                <c:pt idx="78628">
                  <c:v>1035</c:v>
                </c:pt>
                <c:pt idx="78629">
                  <c:v>1013</c:v>
                </c:pt>
                <c:pt idx="78630">
                  <c:v>974</c:v>
                </c:pt>
                <c:pt idx="78631">
                  <c:v>1019</c:v>
                </c:pt>
                <c:pt idx="78632">
                  <c:v>1095</c:v>
                </c:pt>
                <c:pt idx="78633">
                  <c:v>1138</c:v>
                </c:pt>
                <c:pt idx="78634">
                  <c:v>1222</c:v>
                </c:pt>
                <c:pt idx="78635">
                  <c:v>1213</c:v>
                </c:pt>
                <c:pt idx="78636">
                  <c:v>1226</c:v>
                </c:pt>
                <c:pt idx="78637">
                  <c:v>1246</c:v>
                </c:pt>
                <c:pt idx="78638">
                  <c:v>1253</c:v>
                </c:pt>
                <c:pt idx="78639">
                  <c:v>1248</c:v>
                </c:pt>
                <c:pt idx="78640">
                  <c:v>1219</c:v>
                </c:pt>
                <c:pt idx="78641">
                  <c:v>1215</c:v>
                </c:pt>
                <c:pt idx="78642">
                  <c:v>1334</c:v>
                </c:pt>
                <c:pt idx="78643">
                  <c:v>1318</c:v>
                </c:pt>
                <c:pt idx="78644">
                  <c:v>1302</c:v>
                </c:pt>
                <c:pt idx="78645">
                  <c:v>1275</c:v>
                </c:pt>
                <c:pt idx="78646">
                  <c:v>1230</c:v>
                </c:pt>
                <c:pt idx="78647">
                  <c:v>1192</c:v>
                </c:pt>
                <c:pt idx="78648">
                  <c:v>1142</c:v>
                </c:pt>
                <c:pt idx="78649">
                  <c:v>1090</c:v>
                </c:pt>
                <c:pt idx="78650">
                  <c:v>1055</c:v>
                </c:pt>
                <c:pt idx="78651">
                  <c:v>1041</c:v>
                </c:pt>
                <c:pt idx="78652">
                  <c:v>1038</c:v>
                </c:pt>
                <c:pt idx="78653">
                  <c:v>1047</c:v>
                </c:pt>
                <c:pt idx="78654">
                  <c:v>1034</c:v>
                </c:pt>
                <c:pt idx="78655">
                  <c:v>1185</c:v>
                </c:pt>
                <c:pt idx="78656">
                  <c:v>1304</c:v>
                </c:pt>
                <c:pt idx="78657">
                  <c:v>1370</c:v>
                </c:pt>
                <c:pt idx="78658">
                  <c:v>1404</c:v>
                </c:pt>
                <c:pt idx="78659">
                  <c:v>1371</c:v>
                </c:pt>
                <c:pt idx="78660">
                  <c:v>1351</c:v>
                </c:pt>
                <c:pt idx="78661">
                  <c:v>1351</c:v>
                </c:pt>
                <c:pt idx="78662">
                  <c:v>1340</c:v>
                </c:pt>
                <c:pt idx="78663">
                  <c:v>1326</c:v>
                </c:pt>
                <c:pt idx="78664">
                  <c:v>1298</c:v>
                </c:pt>
                <c:pt idx="78665">
                  <c:v>1276</c:v>
                </c:pt>
                <c:pt idx="78666">
                  <c:v>1380</c:v>
                </c:pt>
                <c:pt idx="78667">
                  <c:v>1357</c:v>
                </c:pt>
                <c:pt idx="78668">
                  <c:v>1306</c:v>
                </c:pt>
                <c:pt idx="78669">
                  <c:v>1216</c:v>
                </c:pt>
                <c:pt idx="78670">
                  <c:v>1201</c:v>
                </c:pt>
                <c:pt idx="78671">
                  <c:v>1147</c:v>
                </c:pt>
                <c:pt idx="78672">
                  <c:v>1121</c:v>
                </c:pt>
                <c:pt idx="78673">
                  <c:v>1098</c:v>
                </c:pt>
                <c:pt idx="78674">
                  <c:v>1076</c:v>
                </c:pt>
                <c:pt idx="78675">
                  <c:v>1056</c:v>
                </c:pt>
                <c:pt idx="78676">
                  <c:v>1031</c:v>
                </c:pt>
                <c:pt idx="78677">
                  <c:v>1025</c:v>
                </c:pt>
                <c:pt idx="78678">
                  <c:v>953</c:v>
                </c:pt>
                <c:pt idx="78679">
                  <c:v>992</c:v>
                </c:pt>
                <c:pt idx="78680">
                  <c:v>1039</c:v>
                </c:pt>
                <c:pt idx="78681">
                  <c:v>1070</c:v>
                </c:pt>
                <c:pt idx="78682">
                  <c:v>1079</c:v>
                </c:pt>
                <c:pt idx="78683">
                  <c:v>1092</c:v>
                </c:pt>
                <c:pt idx="78684">
                  <c:v>1100</c:v>
                </c:pt>
                <c:pt idx="78685">
                  <c:v>1095</c:v>
                </c:pt>
                <c:pt idx="78686">
                  <c:v>1099</c:v>
                </c:pt>
                <c:pt idx="78687">
                  <c:v>1092</c:v>
                </c:pt>
                <c:pt idx="78688">
                  <c:v>1067</c:v>
                </c:pt>
                <c:pt idx="78689">
                  <c:v>1045</c:v>
                </c:pt>
                <c:pt idx="78690">
                  <c:v>1165</c:v>
                </c:pt>
                <c:pt idx="78691">
                  <c:v>1179</c:v>
                </c:pt>
                <c:pt idx="78692">
                  <c:v>1184</c:v>
                </c:pt>
                <c:pt idx="78693">
                  <c:v>1178</c:v>
                </c:pt>
                <c:pt idx="78694">
                  <c:v>1143</c:v>
                </c:pt>
                <c:pt idx="78695">
                  <c:v>1090</c:v>
                </c:pt>
                <c:pt idx="78696">
                  <c:v>1060</c:v>
                </c:pt>
                <c:pt idx="78697">
                  <c:v>1022</c:v>
                </c:pt>
                <c:pt idx="78698">
                  <c:v>1001</c:v>
                </c:pt>
                <c:pt idx="78699">
                  <c:v>987</c:v>
                </c:pt>
                <c:pt idx="78700">
                  <c:v>991</c:v>
                </c:pt>
                <c:pt idx="78701">
                  <c:v>1025</c:v>
                </c:pt>
                <c:pt idx="78702">
                  <c:v>1034</c:v>
                </c:pt>
                <c:pt idx="78703">
                  <c:v>1231</c:v>
                </c:pt>
                <c:pt idx="78704">
                  <c:v>1373</c:v>
                </c:pt>
                <c:pt idx="78705">
                  <c:v>1450</c:v>
                </c:pt>
                <c:pt idx="78706">
                  <c:v>1509</c:v>
                </c:pt>
                <c:pt idx="78707">
                  <c:v>1527</c:v>
                </c:pt>
                <c:pt idx="78708">
                  <c:v>1555</c:v>
                </c:pt>
                <c:pt idx="78709">
                  <c:v>1568</c:v>
                </c:pt>
                <c:pt idx="78710">
                  <c:v>1575</c:v>
                </c:pt>
                <c:pt idx="78711">
                  <c:v>1520</c:v>
                </c:pt>
                <c:pt idx="78712">
                  <c:v>1421</c:v>
                </c:pt>
                <c:pt idx="78713">
                  <c:v>1322</c:v>
                </c:pt>
                <c:pt idx="78714">
                  <c:v>1432</c:v>
                </c:pt>
                <c:pt idx="78715">
                  <c:v>1406</c:v>
                </c:pt>
                <c:pt idx="78716">
                  <c:v>1362</c:v>
                </c:pt>
                <c:pt idx="78717">
                  <c:v>1304</c:v>
                </c:pt>
                <c:pt idx="78718">
                  <c:v>1244</c:v>
                </c:pt>
                <c:pt idx="78719">
                  <c:v>1175</c:v>
                </c:pt>
                <c:pt idx="78720">
                  <c:v>1127</c:v>
                </c:pt>
                <c:pt idx="78721">
                  <c:v>1084</c:v>
                </c:pt>
                <c:pt idx="78722">
                  <c:v>1047</c:v>
                </c:pt>
                <c:pt idx="78723">
                  <c:v>1028</c:v>
                </c:pt>
                <c:pt idx="78724">
                  <c:v>1027</c:v>
                </c:pt>
                <c:pt idx="78725">
                  <c:v>1051</c:v>
                </c:pt>
                <c:pt idx="78726">
                  <c:v>1052</c:v>
                </c:pt>
                <c:pt idx="78727">
                  <c:v>1217</c:v>
                </c:pt>
                <c:pt idx="78728">
                  <c:v>1341</c:v>
                </c:pt>
                <c:pt idx="78729">
                  <c:v>1446</c:v>
                </c:pt>
                <c:pt idx="78730">
                  <c:v>1506</c:v>
                </c:pt>
                <c:pt idx="78731">
                  <c:v>1525</c:v>
                </c:pt>
                <c:pt idx="78732">
                  <c:v>1531</c:v>
                </c:pt>
                <c:pt idx="78733">
                  <c:v>1550</c:v>
                </c:pt>
                <c:pt idx="78734">
                  <c:v>1557</c:v>
                </c:pt>
                <c:pt idx="78735">
                  <c:v>1506</c:v>
                </c:pt>
                <c:pt idx="78736">
                  <c:v>1414</c:v>
                </c:pt>
                <c:pt idx="78737">
                  <c:v>1336</c:v>
                </c:pt>
                <c:pt idx="78738">
                  <c:v>1453</c:v>
                </c:pt>
                <c:pt idx="78739">
                  <c:v>1425</c:v>
                </c:pt>
                <c:pt idx="78740">
                  <c:v>1380</c:v>
                </c:pt>
                <c:pt idx="78741">
                  <c:v>1305</c:v>
                </c:pt>
                <c:pt idx="78742">
                  <c:v>1269</c:v>
                </c:pt>
                <c:pt idx="78743">
                  <c:v>1189</c:v>
                </c:pt>
                <c:pt idx="78744">
                  <c:v>1148</c:v>
                </c:pt>
                <c:pt idx="78745">
                  <c:v>1093</c:v>
                </c:pt>
                <c:pt idx="78746">
                  <c:v>1073</c:v>
                </c:pt>
                <c:pt idx="78747">
                  <c:v>1043</c:v>
                </c:pt>
                <c:pt idx="78748">
                  <c:v>1035</c:v>
                </c:pt>
                <c:pt idx="78749">
                  <c:v>1059</c:v>
                </c:pt>
                <c:pt idx="78750">
                  <c:v>1052</c:v>
                </c:pt>
                <c:pt idx="78751">
                  <c:v>1221</c:v>
                </c:pt>
                <c:pt idx="78752">
                  <c:v>1368</c:v>
                </c:pt>
                <c:pt idx="78753">
                  <c:v>1471</c:v>
                </c:pt>
                <c:pt idx="78754">
                  <c:v>1525</c:v>
                </c:pt>
                <c:pt idx="78755">
                  <c:v>1536</c:v>
                </c:pt>
                <c:pt idx="78756">
                  <c:v>1544</c:v>
                </c:pt>
                <c:pt idx="78757">
                  <c:v>1566</c:v>
                </c:pt>
                <c:pt idx="78758">
                  <c:v>1575</c:v>
                </c:pt>
                <c:pt idx="78759">
                  <c:v>1511</c:v>
                </c:pt>
                <c:pt idx="78760">
                  <c:v>1413</c:v>
                </c:pt>
                <c:pt idx="78761">
                  <c:v>1328</c:v>
                </c:pt>
                <c:pt idx="78762">
                  <c:v>1445</c:v>
                </c:pt>
                <c:pt idx="78763">
                  <c:v>1413</c:v>
                </c:pt>
                <c:pt idx="78764">
                  <c:v>1369</c:v>
                </c:pt>
                <c:pt idx="78765">
                  <c:v>1297</c:v>
                </c:pt>
                <c:pt idx="78766">
                  <c:v>1263</c:v>
                </c:pt>
                <c:pt idx="78767">
                  <c:v>1209</c:v>
                </c:pt>
                <c:pt idx="78768">
                  <c:v>1168</c:v>
                </c:pt>
                <c:pt idx="78769">
                  <c:v>1117</c:v>
                </c:pt>
                <c:pt idx="78770">
                  <c:v>1082</c:v>
                </c:pt>
                <c:pt idx="78771">
                  <c:v>1067</c:v>
                </c:pt>
                <c:pt idx="78772">
                  <c:v>1047</c:v>
                </c:pt>
                <c:pt idx="78773">
                  <c:v>1042</c:v>
                </c:pt>
                <c:pt idx="78774">
                  <c:v>1013</c:v>
                </c:pt>
                <c:pt idx="78775">
                  <c:v>1122</c:v>
                </c:pt>
                <c:pt idx="78776">
                  <c:v>1234</c:v>
                </c:pt>
                <c:pt idx="78777">
                  <c:v>1327</c:v>
                </c:pt>
                <c:pt idx="78778">
                  <c:v>1372</c:v>
                </c:pt>
                <c:pt idx="78779">
                  <c:v>1373</c:v>
                </c:pt>
                <c:pt idx="78780">
                  <c:v>1355</c:v>
                </c:pt>
                <c:pt idx="78781">
                  <c:v>1343</c:v>
                </c:pt>
                <c:pt idx="78782">
                  <c:v>1327</c:v>
                </c:pt>
                <c:pt idx="78783">
                  <c:v>1314</c:v>
                </c:pt>
                <c:pt idx="78784">
                  <c:v>1268</c:v>
                </c:pt>
                <c:pt idx="78785">
                  <c:v>1248</c:v>
                </c:pt>
                <c:pt idx="78786">
                  <c:v>1345</c:v>
                </c:pt>
                <c:pt idx="78787">
                  <c:v>1334</c:v>
                </c:pt>
                <c:pt idx="78788">
                  <c:v>1309</c:v>
                </c:pt>
                <c:pt idx="78789">
                  <c:v>1264</c:v>
                </c:pt>
                <c:pt idx="78790">
                  <c:v>1221</c:v>
                </c:pt>
                <c:pt idx="78791">
                  <c:v>1173</c:v>
                </c:pt>
                <c:pt idx="78792">
                  <c:v>1126</c:v>
                </c:pt>
                <c:pt idx="78793">
                  <c:v>1107</c:v>
                </c:pt>
                <c:pt idx="78794">
                  <c:v>1075</c:v>
                </c:pt>
                <c:pt idx="78795">
                  <c:v>1047</c:v>
                </c:pt>
                <c:pt idx="78796">
                  <c:v>1035</c:v>
                </c:pt>
                <c:pt idx="78797">
                  <c:v>1037</c:v>
                </c:pt>
                <c:pt idx="78798">
                  <c:v>979</c:v>
                </c:pt>
                <c:pt idx="78799">
                  <c:v>1013</c:v>
                </c:pt>
                <c:pt idx="78800">
                  <c:v>1091</c:v>
                </c:pt>
                <c:pt idx="78801">
                  <c:v>1149</c:v>
                </c:pt>
                <c:pt idx="78802">
                  <c:v>1202</c:v>
                </c:pt>
                <c:pt idx="78803">
                  <c:v>1231</c:v>
                </c:pt>
                <c:pt idx="78804">
                  <c:v>1242</c:v>
                </c:pt>
                <c:pt idx="78805">
                  <c:v>1249</c:v>
                </c:pt>
                <c:pt idx="78806">
                  <c:v>1244</c:v>
                </c:pt>
                <c:pt idx="78807">
                  <c:v>1242</c:v>
                </c:pt>
                <c:pt idx="78808">
                  <c:v>1215</c:v>
                </c:pt>
                <c:pt idx="78809">
                  <c:v>1181</c:v>
                </c:pt>
                <c:pt idx="78810">
                  <c:v>1317</c:v>
                </c:pt>
                <c:pt idx="78811">
                  <c:v>1297</c:v>
                </c:pt>
                <c:pt idx="78812">
                  <c:v>1277</c:v>
                </c:pt>
                <c:pt idx="78813">
                  <c:v>1254</c:v>
                </c:pt>
                <c:pt idx="78814">
                  <c:v>1208</c:v>
                </c:pt>
                <c:pt idx="78815">
                  <c:v>1157</c:v>
                </c:pt>
                <c:pt idx="78816">
                  <c:v>1102</c:v>
                </c:pt>
                <c:pt idx="78817">
                  <c:v>1059</c:v>
                </c:pt>
                <c:pt idx="78818">
                  <c:v>1026</c:v>
                </c:pt>
                <c:pt idx="78819">
                  <c:v>1009</c:v>
                </c:pt>
                <c:pt idx="78820">
                  <c:v>999</c:v>
                </c:pt>
                <c:pt idx="78821">
                  <c:v>1020</c:v>
                </c:pt>
                <c:pt idx="78822">
                  <c:v>1003</c:v>
                </c:pt>
                <c:pt idx="78823">
                  <c:v>1124</c:v>
                </c:pt>
                <c:pt idx="78824">
                  <c:v>1218</c:v>
                </c:pt>
                <c:pt idx="78825">
                  <c:v>1299</c:v>
                </c:pt>
                <c:pt idx="78826">
                  <c:v>1312</c:v>
                </c:pt>
                <c:pt idx="78827">
                  <c:v>1322</c:v>
                </c:pt>
                <c:pt idx="78828">
                  <c:v>1304</c:v>
                </c:pt>
                <c:pt idx="78829">
                  <c:v>1302</c:v>
                </c:pt>
                <c:pt idx="78830">
                  <c:v>1292</c:v>
                </c:pt>
                <c:pt idx="78831">
                  <c:v>1271</c:v>
                </c:pt>
                <c:pt idx="78832">
                  <c:v>1256</c:v>
                </c:pt>
                <c:pt idx="78833">
                  <c:v>1221</c:v>
                </c:pt>
                <c:pt idx="78834">
                  <c:v>1343</c:v>
                </c:pt>
                <c:pt idx="78835">
                  <c:v>1316</c:v>
                </c:pt>
                <c:pt idx="78836">
                  <c:v>1288</c:v>
                </c:pt>
                <c:pt idx="78837">
                  <c:v>1205</c:v>
                </c:pt>
                <c:pt idx="78838">
                  <c:v>1164</c:v>
                </c:pt>
                <c:pt idx="78839">
                  <c:v>1101</c:v>
                </c:pt>
                <c:pt idx="78840">
                  <c:v>1074</c:v>
                </c:pt>
                <c:pt idx="78841">
                  <c:v>1047</c:v>
                </c:pt>
                <c:pt idx="78842">
                  <c:v>1039</c:v>
                </c:pt>
                <c:pt idx="78843">
                  <c:v>1018</c:v>
                </c:pt>
                <c:pt idx="78844">
                  <c:v>988</c:v>
                </c:pt>
                <c:pt idx="78845">
                  <c:v>985</c:v>
                </c:pt>
                <c:pt idx="78846">
                  <c:v>935</c:v>
                </c:pt>
                <c:pt idx="78847">
                  <c:v>968</c:v>
                </c:pt>
                <c:pt idx="78848">
                  <c:v>1017</c:v>
                </c:pt>
                <c:pt idx="78849">
                  <c:v>1043</c:v>
                </c:pt>
                <c:pt idx="78850">
                  <c:v>1056</c:v>
                </c:pt>
                <c:pt idx="78851">
                  <c:v>1069</c:v>
                </c:pt>
                <c:pt idx="78852">
                  <c:v>1084</c:v>
                </c:pt>
                <c:pt idx="78853">
                  <c:v>1090</c:v>
                </c:pt>
                <c:pt idx="78854">
                  <c:v>1084</c:v>
                </c:pt>
                <c:pt idx="78855">
                  <c:v>1058</c:v>
                </c:pt>
                <c:pt idx="78856">
                  <c:v>1058</c:v>
                </c:pt>
                <c:pt idx="78857">
                  <c:v>1039</c:v>
                </c:pt>
                <c:pt idx="78858">
                  <c:v>1165</c:v>
                </c:pt>
                <c:pt idx="78859">
                  <c:v>1187</c:v>
                </c:pt>
                <c:pt idx="78860">
                  <c:v>1197</c:v>
                </c:pt>
                <c:pt idx="78861">
                  <c:v>1175</c:v>
                </c:pt>
                <c:pt idx="78862">
                  <c:v>1139</c:v>
                </c:pt>
                <c:pt idx="78863">
                  <c:v>1087</c:v>
                </c:pt>
                <c:pt idx="78864">
                  <c:v>1041</c:v>
                </c:pt>
                <c:pt idx="78865">
                  <c:v>1022</c:v>
                </c:pt>
                <c:pt idx="78866">
                  <c:v>993</c:v>
                </c:pt>
                <c:pt idx="78867">
                  <c:v>977</c:v>
                </c:pt>
                <c:pt idx="78868">
                  <c:v>981</c:v>
                </c:pt>
                <c:pt idx="78869">
                  <c:v>1014</c:v>
                </c:pt>
                <c:pt idx="78870">
                  <c:v>1029</c:v>
                </c:pt>
                <c:pt idx="78871">
                  <c:v>1212</c:v>
                </c:pt>
                <c:pt idx="78872">
                  <c:v>1350</c:v>
                </c:pt>
                <c:pt idx="78873">
                  <c:v>1372</c:v>
                </c:pt>
                <c:pt idx="78874">
                  <c:v>1489</c:v>
                </c:pt>
                <c:pt idx="78875">
                  <c:v>1510</c:v>
                </c:pt>
                <c:pt idx="78876">
                  <c:v>1545</c:v>
                </c:pt>
                <c:pt idx="78877">
                  <c:v>1562</c:v>
                </c:pt>
                <c:pt idx="78878">
                  <c:v>1560</c:v>
                </c:pt>
                <c:pt idx="78879">
                  <c:v>1492</c:v>
                </c:pt>
                <c:pt idx="78880">
                  <c:v>1392</c:v>
                </c:pt>
                <c:pt idx="78881">
                  <c:v>1330</c:v>
                </c:pt>
                <c:pt idx="78882">
                  <c:v>1409</c:v>
                </c:pt>
                <c:pt idx="78883">
                  <c:v>1392</c:v>
                </c:pt>
                <c:pt idx="78884">
                  <c:v>1335</c:v>
                </c:pt>
                <c:pt idx="78885">
                  <c:v>1313</c:v>
                </c:pt>
                <c:pt idx="78886">
                  <c:v>1256</c:v>
                </c:pt>
                <c:pt idx="78887">
                  <c:v>1173</c:v>
                </c:pt>
                <c:pt idx="78888">
                  <c:v>1101</c:v>
                </c:pt>
                <c:pt idx="78889">
                  <c:v>1071</c:v>
                </c:pt>
                <c:pt idx="78890">
                  <c:v>1034</c:v>
                </c:pt>
                <c:pt idx="78891">
                  <c:v>1013</c:v>
                </c:pt>
                <c:pt idx="78892">
                  <c:v>1001</c:v>
                </c:pt>
                <c:pt idx="78893">
                  <c:v>1026</c:v>
                </c:pt>
                <c:pt idx="78894">
                  <c:v>1036</c:v>
                </c:pt>
                <c:pt idx="78895">
                  <c:v>1252</c:v>
                </c:pt>
                <c:pt idx="78896">
                  <c:v>1370</c:v>
                </c:pt>
                <c:pt idx="78897">
                  <c:v>1459</c:v>
                </c:pt>
                <c:pt idx="78898">
                  <c:v>1525</c:v>
                </c:pt>
                <c:pt idx="78899">
                  <c:v>1539</c:v>
                </c:pt>
                <c:pt idx="78900">
                  <c:v>1553</c:v>
                </c:pt>
                <c:pt idx="78901">
                  <c:v>1578</c:v>
                </c:pt>
                <c:pt idx="78902">
                  <c:v>1584</c:v>
                </c:pt>
                <c:pt idx="78903">
                  <c:v>1514</c:v>
                </c:pt>
                <c:pt idx="78904">
                  <c:v>1414</c:v>
                </c:pt>
                <c:pt idx="78905">
                  <c:v>1308</c:v>
                </c:pt>
                <c:pt idx="78906">
                  <c:v>1406</c:v>
                </c:pt>
                <c:pt idx="78907">
                  <c:v>1357</c:v>
                </c:pt>
                <c:pt idx="78908">
                  <c:v>1313</c:v>
                </c:pt>
                <c:pt idx="78909">
                  <c:v>1285</c:v>
                </c:pt>
                <c:pt idx="78910">
                  <c:v>1231</c:v>
                </c:pt>
                <c:pt idx="78911">
                  <c:v>1153</c:v>
                </c:pt>
                <c:pt idx="78912">
                  <c:v>1103</c:v>
                </c:pt>
                <c:pt idx="78913">
                  <c:v>1065</c:v>
                </c:pt>
                <c:pt idx="78914">
                  <c:v>1035</c:v>
                </c:pt>
                <c:pt idx="78915">
                  <c:v>1019</c:v>
                </c:pt>
                <c:pt idx="78916">
                  <c:v>1019</c:v>
                </c:pt>
                <c:pt idx="78917">
                  <c:v>1035</c:v>
                </c:pt>
                <c:pt idx="78918">
                  <c:v>1041</c:v>
                </c:pt>
                <c:pt idx="78919">
                  <c:v>1233</c:v>
                </c:pt>
                <c:pt idx="78920">
                  <c:v>1386</c:v>
                </c:pt>
                <c:pt idx="78921">
                  <c:v>1483</c:v>
                </c:pt>
                <c:pt idx="78922">
                  <c:v>1544</c:v>
                </c:pt>
                <c:pt idx="78923">
                  <c:v>1574</c:v>
                </c:pt>
                <c:pt idx="78924">
                  <c:v>1589</c:v>
                </c:pt>
                <c:pt idx="78925">
                  <c:v>1602</c:v>
                </c:pt>
                <c:pt idx="78926">
                  <c:v>1582</c:v>
                </c:pt>
                <c:pt idx="78927">
                  <c:v>1518</c:v>
                </c:pt>
                <c:pt idx="78928">
                  <c:v>1428</c:v>
                </c:pt>
                <c:pt idx="78929">
                  <c:v>1324</c:v>
                </c:pt>
                <c:pt idx="78930">
                  <c:v>1414</c:v>
                </c:pt>
                <c:pt idx="78931">
                  <c:v>1391</c:v>
                </c:pt>
                <c:pt idx="78932">
                  <c:v>1350</c:v>
                </c:pt>
                <c:pt idx="78933">
                  <c:v>1299</c:v>
                </c:pt>
                <c:pt idx="78934">
                  <c:v>1250</c:v>
                </c:pt>
                <c:pt idx="78935">
                  <c:v>1175</c:v>
                </c:pt>
                <c:pt idx="78936">
                  <c:v>1129</c:v>
                </c:pt>
                <c:pt idx="78937">
                  <c:v>1083</c:v>
                </c:pt>
                <c:pt idx="78938">
                  <c:v>1058</c:v>
                </c:pt>
                <c:pt idx="78939">
                  <c:v>1038</c:v>
                </c:pt>
                <c:pt idx="78940">
                  <c:v>1029</c:v>
                </c:pt>
                <c:pt idx="78941">
                  <c:v>1039</c:v>
                </c:pt>
                <c:pt idx="78942">
                  <c:v>1005</c:v>
                </c:pt>
                <c:pt idx="78943">
                  <c:v>1116</c:v>
                </c:pt>
                <c:pt idx="78944">
                  <c:v>1268</c:v>
                </c:pt>
                <c:pt idx="78945">
                  <c:v>1352</c:v>
                </c:pt>
                <c:pt idx="78946">
                  <c:v>1414</c:v>
                </c:pt>
                <c:pt idx="78947">
                  <c:v>1413</c:v>
                </c:pt>
                <c:pt idx="78948">
                  <c:v>1401</c:v>
                </c:pt>
                <c:pt idx="78949">
                  <c:v>1369</c:v>
                </c:pt>
                <c:pt idx="78950">
                  <c:v>1368</c:v>
                </c:pt>
                <c:pt idx="78951">
                  <c:v>1353</c:v>
                </c:pt>
                <c:pt idx="78952">
                  <c:v>1301</c:v>
                </c:pt>
                <c:pt idx="78953">
                  <c:v>1263</c:v>
                </c:pt>
                <c:pt idx="78954">
                  <c:v>1358</c:v>
                </c:pt>
                <c:pt idx="78955">
                  <c:v>1342</c:v>
                </c:pt>
                <c:pt idx="78956">
                  <c:v>1309</c:v>
                </c:pt>
                <c:pt idx="78957">
                  <c:v>1237</c:v>
                </c:pt>
                <c:pt idx="78958">
                  <c:v>1211</c:v>
                </c:pt>
                <c:pt idx="78959">
                  <c:v>1173</c:v>
                </c:pt>
                <c:pt idx="78960">
                  <c:v>1130</c:v>
                </c:pt>
                <c:pt idx="78961">
                  <c:v>1099</c:v>
                </c:pt>
                <c:pt idx="78962">
                  <c:v>1050</c:v>
                </c:pt>
                <c:pt idx="78963">
                  <c:v>1024</c:v>
                </c:pt>
                <c:pt idx="78964">
                  <c:v>1012</c:v>
                </c:pt>
                <c:pt idx="78965">
                  <c:v>1019</c:v>
                </c:pt>
                <c:pt idx="78966">
                  <c:v>974</c:v>
                </c:pt>
                <c:pt idx="78967">
                  <c:v>1022</c:v>
                </c:pt>
                <c:pt idx="78968">
                  <c:v>1101</c:v>
                </c:pt>
                <c:pt idx="78969">
                  <c:v>1151</c:v>
                </c:pt>
                <c:pt idx="78970">
                  <c:v>1245</c:v>
                </c:pt>
                <c:pt idx="78971">
                  <c:v>1245</c:v>
                </c:pt>
                <c:pt idx="78972">
                  <c:v>1273</c:v>
                </c:pt>
                <c:pt idx="78973">
                  <c:v>1262</c:v>
                </c:pt>
                <c:pt idx="78974">
                  <c:v>1265</c:v>
                </c:pt>
                <c:pt idx="78975">
                  <c:v>1254</c:v>
                </c:pt>
                <c:pt idx="78976">
                  <c:v>1179</c:v>
                </c:pt>
                <c:pt idx="78977">
                  <c:v>1129</c:v>
                </c:pt>
                <c:pt idx="78978">
                  <c:v>1236</c:v>
                </c:pt>
                <c:pt idx="78979">
                  <c:v>1252</c:v>
                </c:pt>
                <c:pt idx="78980">
                  <c:v>1250</c:v>
                </c:pt>
                <c:pt idx="78981">
                  <c:v>1220</c:v>
                </c:pt>
                <c:pt idx="78982">
                  <c:v>1175</c:v>
                </c:pt>
                <c:pt idx="78983">
                  <c:v>1116</c:v>
                </c:pt>
                <c:pt idx="78984">
                  <c:v>1071</c:v>
                </c:pt>
                <c:pt idx="78985">
                  <c:v>1039</c:v>
                </c:pt>
                <c:pt idx="78986">
                  <c:v>1013</c:v>
                </c:pt>
                <c:pt idx="78987">
                  <c:v>996</c:v>
                </c:pt>
                <c:pt idx="78988">
                  <c:v>991</c:v>
                </c:pt>
                <c:pt idx="78989">
                  <c:v>1032</c:v>
                </c:pt>
                <c:pt idx="78990">
                  <c:v>1035</c:v>
                </c:pt>
                <c:pt idx="78991">
                  <c:v>1212</c:v>
                </c:pt>
                <c:pt idx="78992">
                  <c:v>1358</c:v>
                </c:pt>
                <c:pt idx="78993">
                  <c:v>1429</c:v>
                </c:pt>
                <c:pt idx="78994">
                  <c:v>1509</c:v>
                </c:pt>
                <c:pt idx="78995">
                  <c:v>1531</c:v>
                </c:pt>
                <c:pt idx="78996">
                  <c:v>1555</c:v>
                </c:pt>
                <c:pt idx="78997">
                  <c:v>1580</c:v>
                </c:pt>
                <c:pt idx="78998">
                  <c:v>1574</c:v>
                </c:pt>
                <c:pt idx="78999">
                  <c:v>1517</c:v>
                </c:pt>
                <c:pt idx="79000">
                  <c:v>1407</c:v>
                </c:pt>
                <c:pt idx="79001">
                  <c:v>1302</c:v>
                </c:pt>
                <c:pt idx="79002">
                  <c:v>1384</c:v>
                </c:pt>
                <c:pt idx="79003">
                  <c:v>1365</c:v>
                </c:pt>
                <c:pt idx="79004">
                  <c:v>1317</c:v>
                </c:pt>
                <c:pt idx="79005">
                  <c:v>1256</c:v>
                </c:pt>
                <c:pt idx="79006">
                  <c:v>1203</c:v>
                </c:pt>
                <c:pt idx="79007">
                  <c:v>1145</c:v>
                </c:pt>
                <c:pt idx="79008">
                  <c:v>1070</c:v>
                </c:pt>
                <c:pt idx="79009">
                  <c:v>1067</c:v>
                </c:pt>
                <c:pt idx="79010">
                  <c:v>1036</c:v>
                </c:pt>
                <c:pt idx="79011">
                  <c:v>1020</c:v>
                </c:pt>
                <c:pt idx="79012">
                  <c:v>1014</c:v>
                </c:pt>
                <c:pt idx="79013">
                  <c:v>1044</c:v>
                </c:pt>
                <c:pt idx="79014">
                  <c:v>1038</c:v>
                </c:pt>
                <c:pt idx="79015">
                  <c:v>1223</c:v>
                </c:pt>
                <c:pt idx="79016">
                  <c:v>1332</c:v>
                </c:pt>
                <c:pt idx="79017">
                  <c:v>1419</c:v>
                </c:pt>
                <c:pt idx="79018">
                  <c:v>1496</c:v>
                </c:pt>
                <c:pt idx="79019">
                  <c:v>1504</c:v>
                </c:pt>
                <c:pt idx="79020">
                  <c:v>1518</c:v>
                </c:pt>
                <c:pt idx="79021">
                  <c:v>1544</c:v>
                </c:pt>
                <c:pt idx="79022">
                  <c:v>1526</c:v>
                </c:pt>
                <c:pt idx="79023">
                  <c:v>1461</c:v>
                </c:pt>
                <c:pt idx="79024">
                  <c:v>1372</c:v>
                </c:pt>
                <c:pt idx="79025">
                  <c:v>1275</c:v>
                </c:pt>
                <c:pt idx="79026">
                  <c:v>1336</c:v>
                </c:pt>
                <c:pt idx="79027">
                  <c:v>1316</c:v>
                </c:pt>
                <c:pt idx="79028">
                  <c:v>1269</c:v>
                </c:pt>
                <c:pt idx="79029">
                  <c:v>1208</c:v>
                </c:pt>
                <c:pt idx="79030">
                  <c:v>1159</c:v>
                </c:pt>
                <c:pt idx="79031">
                  <c:v>1094</c:v>
                </c:pt>
                <c:pt idx="79032">
                  <c:v>1061</c:v>
                </c:pt>
                <c:pt idx="79033">
                  <c:v>1049</c:v>
                </c:pt>
                <c:pt idx="79034">
                  <c:v>1015</c:v>
                </c:pt>
                <c:pt idx="79035">
                  <c:v>1016</c:v>
                </c:pt>
                <c:pt idx="79036">
                  <c:v>1007</c:v>
                </c:pt>
                <c:pt idx="79037">
                  <c:v>1007</c:v>
                </c:pt>
                <c:pt idx="79038">
                  <c:v>976</c:v>
                </c:pt>
                <c:pt idx="79039">
                  <c:v>1013</c:v>
                </c:pt>
                <c:pt idx="79040">
                  <c:v>1075</c:v>
                </c:pt>
                <c:pt idx="79041">
                  <c:v>1138</c:v>
                </c:pt>
                <c:pt idx="79042">
                  <c:v>1174</c:v>
                </c:pt>
                <c:pt idx="79043">
                  <c:v>1211</c:v>
                </c:pt>
                <c:pt idx="79044">
                  <c:v>1237</c:v>
                </c:pt>
                <c:pt idx="79045">
                  <c:v>1245</c:v>
                </c:pt>
                <c:pt idx="79046">
                  <c:v>1219</c:v>
                </c:pt>
                <c:pt idx="79047">
                  <c:v>1216</c:v>
                </c:pt>
                <c:pt idx="79048">
                  <c:v>1180</c:v>
                </c:pt>
                <c:pt idx="79049">
                  <c:v>1170</c:v>
                </c:pt>
                <c:pt idx="79050">
                  <c:v>1263</c:v>
                </c:pt>
                <c:pt idx="79051">
                  <c:v>1258</c:v>
                </c:pt>
                <c:pt idx="79052">
                  <c:v>1256</c:v>
                </c:pt>
                <c:pt idx="79053">
                  <c:v>1217</c:v>
                </c:pt>
                <c:pt idx="79054">
                  <c:v>1182</c:v>
                </c:pt>
                <c:pt idx="79055">
                  <c:v>1107</c:v>
                </c:pt>
                <c:pt idx="79056">
                  <c:v>1049</c:v>
                </c:pt>
                <c:pt idx="79057">
                  <c:v>1015</c:v>
                </c:pt>
                <c:pt idx="79058">
                  <c:v>992</c:v>
                </c:pt>
                <c:pt idx="79059">
                  <c:v>991</c:v>
                </c:pt>
                <c:pt idx="79060">
                  <c:v>990</c:v>
                </c:pt>
                <c:pt idx="79061">
                  <c:v>1032</c:v>
                </c:pt>
                <c:pt idx="79062">
                  <c:v>1042</c:v>
                </c:pt>
                <c:pt idx="79063">
                  <c:v>1209</c:v>
                </c:pt>
                <c:pt idx="79064">
                  <c:v>1296</c:v>
                </c:pt>
                <c:pt idx="79065">
                  <c:v>1404</c:v>
                </c:pt>
                <c:pt idx="79066">
                  <c:v>1477</c:v>
                </c:pt>
                <c:pt idx="79067">
                  <c:v>1482</c:v>
                </c:pt>
                <c:pt idx="79068">
                  <c:v>1498</c:v>
                </c:pt>
                <c:pt idx="79069">
                  <c:v>1516</c:v>
                </c:pt>
                <c:pt idx="79070">
                  <c:v>1514</c:v>
                </c:pt>
                <c:pt idx="79071">
                  <c:v>1444</c:v>
                </c:pt>
                <c:pt idx="79072">
                  <c:v>1358</c:v>
                </c:pt>
                <c:pt idx="79073">
                  <c:v>1288</c:v>
                </c:pt>
                <c:pt idx="79074">
                  <c:v>1363</c:v>
                </c:pt>
                <c:pt idx="79075">
                  <c:v>1313</c:v>
                </c:pt>
                <c:pt idx="79076">
                  <c:v>1293</c:v>
                </c:pt>
                <c:pt idx="79077">
                  <c:v>1230</c:v>
                </c:pt>
                <c:pt idx="79078">
                  <c:v>1182</c:v>
                </c:pt>
                <c:pt idx="79079">
                  <c:v>1105</c:v>
                </c:pt>
                <c:pt idx="79080">
                  <c:v>1065</c:v>
                </c:pt>
                <c:pt idx="79081">
                  <c:v>1025</c:v>
                </c:pt>
                <c:pt idx="79082">
                  <c:v>997</c:v>
                </c:pt>
                <c:pt idx="79083">
                  <c:v>979</c:v>
                </c:pt>
                <c:pt idx="79084">
                  <c:v>980</c:v>
                </c:pt>
                <c:pt idx="79085">
                  <c:v>1024</c:v>
                </c:pt>
                <c:pt idx="79086">
                  <c:v>1022</c:v>
                </c:pt>
                <c:pt idx="79087">
                  <c:v>1211</c:v>
                </c:pt>
                <c:pt idx="79088">
                  <c:v>1306</c:v>
                </c:pt>
                <c:pt idx="79089">
                  <c:v>1383</c:v>
                </c:pt>
                <c:pt idx="79090">
                  <c:v>1433</c:v>
                </c:pt>
                <c:pt idx="79091">
                  <c:v>1462</c:v>
                </c:pt>
                <c:pt idx="79092">
                  <c:v>1432</c:v>
                </c:pt>
                <c:pt idx="79093">
                  <c:v>1499</c:v>
                </c:pt>
                <c:pt idx="79094">
                  <c:v>1514</c:v>
                </c:pt>
                <c:pt idx="79095">
                  <c:v>1459</c:v>
                </c:pt>
                <c:pt idx="79096">
                  <c:v>1352</c:v>
                </c:pt>
                <c:pt idx="79097">
                  <c:v>1290</c:v>
                </c:pt>
                <c:pt idx="79098">
                  <c:v>1367</c:v>
                </c:pt>
                <c:pt idx="79099">
                  <c:v>1326</c:v>
                </c:pt>
                <c:pt idx="79100">
                  <c:v>1291</c:v>
                </c:pt>
                <c:pt idx="79101">
                  <c:v>1237</c:v>
                </c:pt>
                <c:pt idx="79102">
                  <c:v>1177</c:v>
                </c:pt>
                <c:pt idx="79103">
                  <c:v>1116</c:v>
                </c:pt>
                <c:pt idx="79104">
                  <c:v>1078</c:v>
                </c:pt>
                <c:pt idx="79105">
                  <c:v>1042</c:v>
                </c:pt>
                <c:pt idx="79106">
                  <c:v>1002</c:v>
                </c:pt>
                <c:pt idx="79107">
                  <c:v>984</c:v>
                </c:pt>
                <c:pt idx="79108">
                  <c:v>967</c:v>
                </c:pt>
                <c:pt idx="79109">
                  <c:v>987</c:v>
                </c:pt>
                <c:pt idx="79110">
                  <c:v>960</c:v>
                </c:pt>
                <c:pt idx="79111">
                  <c:v>1052</c:v>
                </c:pt>
                <c:pt idx="79112">
                  <c:v>1176</c:v>
                </c:pt>
                <c:pt idx="79113">
                  <c:v>1258</c:v>
                </c:pt>
                <c:pt idx="79114">
                  <c:v>1308</c:v>
                </c:pt>
                <c:pt idx="79115">
                  <c:v>1306</c:v>
                </c:pt>
                <c:pt idx="79116">
                  <c:v>1284</c:v>
                </c:pt>
                <c:pt idx="79117">
                  <c:v>1302</c:v>
                </c:pt>
                <c:pt idx="79118">
                  <c:v>1289</c:v>
                </c:pt>
                <c:pt idx="79119">
                  <c:v>1271</c:v>
                </c:pt>
                <c:pt idx="79120">
                  <c:v>1235</c:v>
                </c:pt>
                <c:pt idx="79121">
                  <c:v>1199</c:v>
                </c:pt>
                <c:pt idx="79122">
                  <c:v>1284</c:v>
                </c:pt>
                <c:pt idx="79123">
                  <c:v>1279</c:v>
                </c:pt>
                <c:pt idx="79124">
                  <c:v>1234</c:v>
                </c:pt>
                <c:pt idx="79125">
                  <c:v>1198</c:v>
                </c:pt>
                <c:pt idx="79126">
                  <c:v>1142</c:v>
                </c:pt>
                <c:pt idx="79127">
                  <c:v>1098</c:v>
                </c:pt>
                <c:pt idx="79128">
                  <c:v>1045</c:v>
                </c:pt>
                <c:pt idx="79129">
                  <c:v>1021</c:v>
                </c:pt>
                <c:pt idx="79130">
                  <c:v>982</c:v>
                </c:pt>
                <c:pt idx="79131">
                  <c:v>962</c:v>
                </c:pt>
                <c:pt idx="79132">
                  <c:v>943</c:v>
                </c:pt>
                <c:pt idx="79133">
                  <c:v>951</c:v>
                </c:pt>
                <c:pt idx="79134">
                  <c:v>889</c:v>
                </c:pt>
                <c:pt idx="79135">
                  <c:v>939</c:v>
                </c:pt>
                <c:pt idx="79136">
                  <c:v>1001</c:v>
                </c:pt>
                <c:pt idx="79137">
                  <c:v>1052</c:v>
                </c:pt>
                <c:pt idx="79138">
                  <c:v>1118</c:v>
                </c:pt>
                <c:pt idx="79139">
                  <c:v>1146</c:v>
                </c:pt>
                <c:pt idx="79140">
                  <c:v>1164</c:v>
                </c:pt>
                <c:pt idx="79141">
                  <c:v>1165</c:v>
                </c:pt>
                <c:pt idx="79142">
                  <c:v>1170</c:v>
                </c:pt>
                <c:pt idx="79143">
                  <c:v>1159</c:v>
                </c:pt>
                <c:pt idx="79144">
                  <c:v>1124</c:v>
                </c:pt>
                <c:pt idx="79145">
                  <c:v>1108</c:v>
                </c:pt>
                <c:pt idx="79146">
                  <c:v>1218</c:v>
                </c:pt>
                <c:pt idx="79147">
                  <c:v>1213</c:v>
                </c:pt>
                <c:pt idx="79148">
                  <c:v>1205</c:v>
                </c:pt>
                <c:pt idx="79149">
                  <c:v>1183</c:v>
                </c:pt>
                <c:pt idx="79150">
                  <c:v>1131</c:v>
                </c:pt>
                <c:pt idx="79151">
                  <c:v>1078</c:v>
                </c:pt>
                <c:pt idx="79152">
                  <c:v>1042</c:v>
                </c:pt>
                <c:pt idx="79153">
                  <c:v>1002</c:v>
                </c:pt>
                <c:pt idx="79154">
                  <c:v>977</c:v>
                </c:pt>
                <c:pt idx="79155">
                  <c:v>960</c:v>
                </c:pt>
                <c:pt idx="79156">
                  <c:v>963</c:v>
                </c:pt>
                <c:pt idx="79157">
                  <c:v>1006</c:v>
                </c:pt>
                <c:pt idx="79158">
                  <c:v>1024</c:v>
                </c:pt>
                <c:pt idx="79159">
                  <c:v>1194</c:v>
                </c:pt>
                <c:pt idx="79160">
                  <c:v>1348</c:v>
                </c:pt>
                <c:pt idx="79161">
                  <c:v>1445</c:v>
                </c:pt>
                <c:pt idx="79162">
                  <c:v>1504</c:v>
                </c:pt>
                <c:pt idx="79163">
                  <c:v>1518</c:v>
                </c:pt>
                <c:pt idx="79164">
                  <c:v>1526</c:v>
                </c:pt>
                <c:pt idx="79165">
                  <c:v>1552</c:v>
                </c:pt>
                <c:pt idx="79166">
                  <c:v>1534</c:v>
                </c:pt>
                <c:pt idx="79167">
                  <c:v>1473</c:v>
                </c:pt>
                <c:pt idx="79168">
                  <c:v>1374</c:v>
                </c:pt>
                <c:pt idx="79169">
                  <c:v>1277</c:v>
                </c:pt>
                <c:pt idx="79170">
                  <c:v>1354</c:v>
                </c:pt>
                <c:pt idx="79171">
                  <c:v>1334</c:v>
                </c:pt>
                <c:pt idx="79172">
                  <c:v>1291</c:v>
                </c:pt>
                <c:pt idx="79173">
                  <c:v>1239</c:v>
                </c:pt>
                <c:pt idx="79174">
                  <c:v>1191</c:v>
                </c:pt>
                <c:pt idx="79175">
                  <c:v>1140</c:v>
                </c:pt>
                <c:pt idx="79176">
                  <c:v>1085</c:v>
                </c:pt>
                <c:pt idx="79177">
                  <c:v>1052</c:v>
                </c:pt>
                <c:pt idx="79178">
                  <c:v>1023</c:v>
                </c:pt>
                <c:pt idx="79179">
                  <c:v>997</c:v>
                </c:pt>
                <c:pt idx="79180">
                  <c:v>995</c:v>
                </c:pt>
                <c:pt idx="79181">
                  <c:v>1015</c:v>
                </c:pt>
                <c:pt idx="79182">
                  <c:v>1012</c:v>
                </c:pt>
                <c:pt idx="79183">
                  <c:v>1191</c:v>
                </c:pt>
                <c:pt idx="79184">
                  <c:v>1330</c:v>
                </c:pt>
                <c:pt idx="79185">
                  <c:v>1410</c:v>
                </c:pt>
                <c:pt idx="79186">
                  <c:v>1467</c:v>
                </c:pt>
                <c:pt idx="79187">
                  <c:v>1489</c:v>
                </c:pt>
                <c:pt idx="79188">
                  <c:v>1508</c:v>
                </c:pt>
                <c:pt idx="79189">
                  <c:v>1554</c:v>
                </c:pt>
                <c:pt idx="79190">
                  <c:v>1543</c:v>
                </c:pt>
                <c:pt idx="79191">
                  <c:v>1496</c:v>
                </c:pt>
                <c:pt idx="79192">
                  <c:v>1403</c:v>
                </c:pt>
                <c:pt idx="79193">
                  <c:v>1294</c:v>
                </c:pt>
                <c:pt idx="79194">
                  <c:v>1360</c:v>
                </c:pt>
                <c:pt idx="79195">
                  <c:v>1336</c:v>
                </c:pt>
                <c:pt idx="79196">
                  <c:v>1301</c:v>
                </c:pt>
                <c:pt idx="79197">
                  <c:v>1252</c:v>
                </c:pt>
                <c:pt idx="79198">
                  <c:v>1206</c:v>
                </c:pt>
                <c:pt idx="79199">
                  <c:v>1129</c:v>
                </c:pt>
                <c:pt idx="79200">
                  <c:v>1072</c:v>
                </c:pt>
                <c:pt idx="79201">
                  <c:v>1035</c:v>
                </c:pt>
                <c:pt idx="79202">
                  <c:v>1004</c:v>
                </c:pt>
                <c:pt idx="79203">
                  <c:v>994</c:v>
                </c:pt>
                <c:pt idx="79204">
                  <c:v>988</c:v>
                </c:pt>
                <c:pt idx="79205">
                  <c:v>1021</c:v>
                </c:pt>
                <c:pt idx="79206">
                  <c:v>1020</c:v>
                </c:pt>
                <c:pt idx="79207">
                  <c:v>1199</c:v>
                </c:pt>
                <c:pt idx="79208">
                  <c:v>1334</c:v>
                </c:pt>
                <c:pt idx="79209">
                  <c:v>1411</c:v>
                </c:pt>
                <c:pt idx="79210">
                  <c:v>1468</c:v>
                </c:pt>
                <c:pt idx="79211">
                  <c:v>1500</c:v>
                </c:pt>
                <c:pt idx="79212">
                  <c:v>1502</c:v>
                </c:pt>
                <c:pt idx="79213">
                  <c:v>1519</c:v>
                </c:pt>
                <c:pt idx="79214">
                  <c:v>1520</c:v>
                </c:pt>
                <c:pt idx="79215">
                  <c:v>1467</c:v>
                </c:pt>
                <c:pt idx="79216">
                  <c:v>1371</c:v>
                </c:pt>
                <c:pt idx="79217">
                  <c:v>1265</c:v>
                </c:pt>
                <c:pt idx="79218">
                  <c:v>1333</c:v>
                </c:pt>
                <c:pt idx="79219">
                  <c:v>1309</c:v>
                </c:pt>
                <c:pt idx="79220">
                  <c:v>1284</c:v>
                </c:pt>
                <c:pt idx="79221">
                  <c:v>1230</c:v>
                </c:pt>
                <c:pt idx="79222">
                  <c:v>1180</c:v>
                </c:pt>
                <c:pt idx="79223">
                  <c:v>1116</c:v>
                </c:pt>
                <c:pt idx="79224">
                  <c:v>1061</c:v>
                </c:pt>
                <c:pt idx="79225">
                  <c:v>1028</c:v>
                </c:pt>
                <c:pt idx="79226">
                  <c:v>998</c:v>
                </c:pt>
                <c:pt idx="79227">
                  <c:v>996</c:v>
                </c:pt>
                <c:pt idx="79228">
                  <c:v>997</c:v>
                </c:pt>
                <c:pt idx="79229">
                  <c:v>1028</c:v>
                </c:pt>
                <c:pt idx="79230">
                  <c:v>1020</c:v>
                </c:pt>
                <c:pt idx="79231">
                  <c:v>1181</c:v>
                </c:pt>
                <c:pt idx="79232">
                  <c:v>1315</c:v>
                </c:pt>
                <c:pt idx="79233">
                  <c:v>1421</c:v>
                </c:pt>
                <c:pt idx="79234">
                  <c:v>1493</c:v>
                </c:pt>
                <c:pt idx="79235">
                  <c:v>1496</c:v>
                </c:pt>
                <c:pt idx="79236">
                  <c:v>1509</c:v>
                </c:pt>
                <c:pt idx="79237">
                  <c:v>1545</c:v>
                </c:pt>
                <c:pt idx="79238">
                  <c:v>1534</c:v>
                </c:pt>
                <c:pt idx="79239">
                  <c:v>1474</c:v>
                </c:pt>
                <c:pt idx="79240">
                  <c:v>1358</c:v>
                </c:pt>
                <c:pt idx="79241">
                  <c:v>1261</c:v>
                </c:pt>
                <c:pt idx="79242">
                  <c:v>1355</c:v>
                </c:pt>
                <c:pt idx="79243">
                  <c:v>1321</c:v>
                </c:pt>
                <c:pt idx="79244">
                  <c:v>1282</c:v>
                </c:pt>
                <c:pt idx="79245">
                  <c:v>1266</c:v>
                </c:pt>
                <c:pt idx="79246">
                  <c:v>1205</c:v>
                </c:pt>
                <c:pt idx="79247">
                  <c:v>1143</c:v>
                </c:pt>
                <c:pt idx="79248">
                  <c:v>1099</c:v>
                </c:pt>
                <c:pt idx="79249">
                  <c:v>1049</c:v>
                </c:pt>
                <c:pt idx="79250">
                  <c:v>1024</c:v>
                </c:pt>
                <c:pt idx="79251">
                  <c:v>1023</c:v>
                </c:pt>
                <c:pt idx="79252">
                  <c:v>999</c:v>
                </c:pt>
                <c:pt idx="79253">
                  <c:v>1029</c:v>
                </c:pt>
                <c:pt idx="79254">
                  <c:v>1041</c:v>
                </c:pt>
                <c:pt idx="79255">
                  <c:v>1197</c:v>
                </c:pt>
                <c:pt idx="79256">
                  <c:v>1334</c:v>
                </c:pt>
                <c:pt idx="79257">
                  <c:v>1424</c:v>
                </c:pt>
                <c:pt idx="79258">
                  <c:v>1495</c:v>
                </c:pt>
                <c:pt idx="79259">
                  <c:v>1515</c:v>
                </c:pt>
                <c:pt idx="79260">
                  <c:v>1498</c:v>
                </c:pt>
                <c:pt idx="79261">
                  <c:v>1526</c:v>
                </c:pt>
                <c:pt idx="79262">
                  <c:v>1524</c:v>
                </c:pt>
                <c:pt idx="79263">
                  <c:v>1490</c:v>
                </c:pt>
                <c:pt idx="79264">
                  <c:v>1388</c:v>
                </c:pt>
                <c:pt idx="79265">
                  <c:v>1297</c:v>
                </c:pt>
                <c:pt idx="79266">
                  <c:v>1372</c:v>
                </c:pt>
                <c:pt idx="79267">
                  <c:v>1351</c:v>
                </c:pt>
                <c:pt idx="79268">
                  <c:v>1307</c:v>
                </c:pt>
                <c:pt idx="79269">
                  <c:v>1261</c:v>
                </c:pt>
                <c:pt idx="79270">
                  <c:v>1225</c:v>
                </c:pt>
                <c:pt idx="79271">
                  <c:v>1149</c:v>
                </c:pt>
                <c:pt idx="79272">
                  <c:v>1085</c:v>
                </c:pt>
                <c:pt idx="79273">
                  <c:v>1052</c:v>
                </c:pt>
                <c:pt idx="79274">
                  <c:v>1020</c:v>
                </c:pt>
                <c:pt idx="79275">
                  <c:v>1009</c:v>
                </c:pt>
                <c:pt idx="79276">
                  <c:v>1004</c:v>
                </c:pt>
                <c:pt idx="79277">
                  <c:v>1024</c:v>
                </c:pt>
                <c:pt idx="79278">
                  <c:v>1006</c:v>
                </c:pt>
                <c:pt idx="79279">
                  <c:v>1101</c:v>
                </c:pt>
                <c:pt idx="79280">
                  <c:v>1189</c:v>
                </c:pt>
                <c:pt idx="79281">
                  <c:v>1282</c:v>
                </c:pt>
                <c:pt idx="79282">
                  <c:v>1316</c:v>
                </c:pt>
                <c:pt idx="79283">
                  <c:v>1314</c:v>
                </c:pt>
                <c:pt idx="79284">
                  <c:v>1300</c:v>
                </c:pt>
                <c:pt idx="79285">
                  <c:v>1272</c:v>
                </c:pt>
                <c:pt idx="79286">
                  <c:v>1294</c:v>
                </c:pt>
                <c:pt idx="79287">
                  <c:v>1278</c:v>
                </c:pt>
                <c:pt idx="79288">
                  <c:v>1250</c:v>
                </c:pt>
                <c:pt idx="79289">
                  <c:v>1219</c:v>
                </c:pt>
                <c:pt idx="79290">
                  <c:v>1322</c:v>
                </c:pt>
                <c:pt idx="79291">
                  <c:v>1308</c:v>
                </c:pt>
                <c:pt idx="79292">
                  <c:v>1262</c:v>
                </c:pt>
                <c:pt idx="79293">
                  <c:v>1232</c:v>
                </c:pt>
                <c:pt idx="79294">
                  <c:v>1191</c:v>
                </c:pt>
                <c:pt idx="79295">
                  <c:v>1151</c:v>
                </c:pt>
                <c:pt idx="79296">
                  <c:v>1120</c:v>
                </c:pt>
                <c:pt idx="79297">
                  <c:v>1073</c:v>
                </c:pt>
                <c:pt idx="79298">
                  <c:v>1043</c:v>
                </c:pt>
                <c:pt idx="79299">
                  <c:v>1025</c:v>
                </c:pt>
                <c:pt idx="79300">
                  <c:v>1014</c:v>
                </c:pt>
                <c:pt idx="79301">
                  <c:v>991</c:v>
                </c:pt>
                <c:pt idx="79302">
                  <c:v>954</c:v>
                </c:pt>
                <c:pt idx="79303">
                  <c:v>993</c:v>
                </c:pt>
                <c:pt idx="79304">
                  <c:v>1037</c:v>
                </c:pt>
                <c:pt idx="79305">
                  <c:v>1089</c:v>
                </c:pt>
                <c:pt idx="79306">
                  <c:v>1135</c:v>
                </c:pt>
                <c:pt idx="79307">
                  <c:v>6</c:v>
                </c:pt>
                <c:pt idx="79308">
                  <c:v>16</c:v>
                </c:pt>
                <c:pt idx="79309">
                  <c:v>67</c:v>
                </c:pt>
                <c:pt idx="79310">
                  <c:v>397</c:v>
                </c:pt>
                <c:pt idx="79311">
                  <c:v>783</c:v>
                </c:pt>
                <c:pt idx="79312">
                  <c:v>996</c:v>
                </c:pt>
                <c:pt idx="79313">
                  <c:v>1084</c:v>
                </c:pt>
                <c:pt idx="79314">
                  <c:v>1250</c:v>
                </c:pt>
                <c:pt idx="79315">
                  <c:v>1243</c:v>
                </c:pt>
                <c:pt idx="79316">
                  <c:v>1241</c:v>
                </c:pt>
                <c:pt idx="79317">
                  <c:v>1237</c:v>
                </c:pt>
                <c:pt idx="79318">
                  <c:v>1191</c:v>
                </c:pt>
                <c:pt idx="79319">
                  <c:v>1144</c:v>
                </c:pt>
                <c:pt idx="79320">
                  <c:v>1110</c:v>
                </c:pt>
                <c:pt idx="79321">
                  <c:v>1053</c:v>
                </c:pt>
                <c:pt idx="79322">
                  <c:v>1049</c:v>
                </c:pt>
                <c:pt idx="79323">
                  <c:v>1042</c:v>
                </c:pt>
                <c:pt idx="79324">
                  <c:v>1057</c:v>
                </c:pt>
                <c:pt idx="79325">
                  <c:v>1080</c:v>
                </c:pt>
                <c:pt idx="79326">
                  <c:v>1083</c:v>
                </c:pt>
                <c:pt idx="79327">
                  <c:v>1218</c:v>
                </c:pt>
                <c:pt idx="79328">
                  <c:v>1319</c:v>
                </c:pt>
                <c:pt idx="79329">
                  <c:v>1386</c:v>
                </c:pt>
                <c:pt idx="79330">
                  <c:v>1436</c:v>
                </c:pt>
                <c:pt idx="79331">
                  <c:v>1438</c:v>
                </c:pt>
                <c:pt idx="79332">
                  <c:v>1454</c:v>
                </c:pt>
                <c:pt idx="79333">
                  <c:v>1472</c:v>
                </c:pt>
                <c:pt idx="79334">
                  <c:v>1469</c:v>
                </c:pt>
                <c:pt idx="79335">
                  <c:v>1431</c:v>
                </c:pt>
                <c:pt idx="79336">
                  <c:v>1331</c:v>
                </c:pt>
                <c:pt idx="79337">
                  <c:v>1277</c:v>
                </c:pt>
                <c:pt idx="79338">
                  <c:v>1366</c:v>
                </c:pt>
                <c:pt idx="79339">
                  <c:v>1338</c:v>
                </c:pt>
                <c:pt idx="79340">
                  <c:v>1319</c:v>
                </c:pt>
                <c:pt idx="79341">
                  <c:v>1275</c:v>
                </c:pt>
                <c:pt idx="79342">
                  <c:v>1230</c:v>
                </c:pt>
                <c:pt idx="79343">
                  <c:v>1167</c:v>
                </c:pt>
                <c:pt idx="79344">
                  <c:v>1130</c:v>
                </c:pt>
                <c:pt idx="79345">
                  <c:v>1100</c:v>
                </c:pt>
                <c:pt idx="79346">
                  <c:v>1070</c:v>
                </c:pt>
                <c:pt idx="79347">
                  <c:v>1060</c:v>
                </c:pt>
                <c:pt idx="79348">
                  <c:v>1051</c:v>
                </c:pt>
                <c:pt idx="79349">
                  <c:v>1090</c:v>
                </c:pt>
                <c:pt idx="79350">
                  <c:v>1102</c:v>
                </c:pt>
                <c:pt idx="79351">
                  <c:v>1202</c:v>
                </c:pt>
                <c:pt idx="79352">
                  <c:v>1315</c:v>
                </c:pt>
                <c:pt idx="79353">
                  <c:v>1388</c:v>
                </c:pt>
                <c:pt idx="79354">
                  <c:v>1427</c:v>
                </c:pt>
                <c:pt idx="79355">
                  <c:v>1446</c:v>
                </c:pt>
                <c:pt idx="79356">
                  <c:v>1450</c:v>
                </c:pt>
                <c:pt idx="79357">
                  <c:v>1478</c:v>
                </c:pt>
                <c:pt idx="79358">
                  <c:v>1471</c:v>
                </c:pt>
                <c:pt idx="79359">
                  <c:v>1429</c:v>
                </c:pt>
                <c:pt idx="79360">
                  <c:v>1335</c:v>
                </c:pt>
                <c:pt idx="79361">
                  <c:v>1252</c:v>
                </c:pt>
                <c:pt idx="79362">
                  <c:v>1356</c:v>
                </c:pt>
                <c:pt idx="79363">
                  <c:v>1342</c:v>
                </c:pt>
                <c:pt idx="79364">
                  <c:v>1323</c:v>
                </c:pt>
                <c:pt idx="79365">
                  <c:v>1281</c:v>
                </c:pt>
                <c:pt idx="79366">
                  <c:v>1232</c:v>
                </c:pt>
                <c:pt idx="79367">
                  <c:v>1191</c:v>
                </c:pt>
                <c:pt idx="79368">
                  <c:v>1145</c:v>
                </c:pt>
                <c:pt idx="79369">
                  <c:v>1103</c:v>
                </c:pt>
                <c:pt idx="79370">
                  <c:v>1078</c:v>
                </c:pt>
                <c:pt idx="79371">
                  <c:v>1066</c:v>
                </c:pt>
                <c:pt idx="79372">
                  <c:v>1069</c:v>
                </c:pt>
                <c:pt idx="79373">
                  <c:v>1091</c:v>
                </c:pt>
                <c:pt idx="79374">
                  <c:v>1084</c:v>
                </c:pt>
                <c:pt idx="79375">
                  <c:v>1235</c:v>
                </c:pt>
                <c:pt idx="79376">
                  <c:v>1321</c:v>
                </c:pt>
                <c:pt idx="79377">
                  <c:v>1366</c:v>
                </c:pt>
                <c:pt idx="79378">
                  <c:v>1421</c:v>
                </c:pt>
                <c:pt idx="79379">
                  <c:v>1418</c:v>
                </c:pt>
                <c:pt idx="79380">
                  <c:v>1439</c:v>
                </c:pt>
                <c:pt idx="79381">
                  <c:v>1424</c:v>
                </c:pt>
                <c:pt idx="79382">
                  <c:v>1431</c:v>
                </c:pt>
                <c:pt idx="79383">
                  <c:v>1402</c:v>
                </c:pt>
                <c:pt idx="79384">
                  <c:v>1329</c:v>
                </c:pt>
                <c:pt idx="79385">
                  <c:v>1269</c:v>
                </c:pt>
                <c:pt idx="79386">
                  <c:v>1391</c:v>
                </c:pt>
                <c:pt idx="79387">
                  <c:v>1373</c:v>
                </c:pt>
                <c:pt idx="79388">
                  <c:v>1352</c:v>
                </c:pt>
                <c:pt idx="79389">
                  <c:v>1325</c:v>
                </c:pt>
                <c:pt idx="79390">
                  <c:v>1259</c:v>
                </c:pt>
                <c:pt idx="79391">
                  <c:v>1200</c:v>
                </c:pt>
                <c:pt idx="79392">
                  <c:v>1151</c:v>
                </c:pt>
                <c:pt idx="79393">
                  <c:v>1092</c:v>
                </c:pt>
                <c:pt idx="79394">
                  <c:v>1056</c:v>
                </c:pt>
                <c:pt idx="79395">
                  <c:v>1047</c:v>
                </c:pt>
                <c:pt idx="79396">
                  <c:v>1036</c:v>
                </c:pt>
                <c:pt idx="79397">
                  <c:v>1052</c:v>
                </c:pt>
                <c:pt idx="79398">
                  <c:v>1043</c:v>
                </c:pt>
                <c:pt idx="79399">
                  <c:v>1174</c:v>
                </c:pt>
                <c:pt idx="79400">
                  <c:v>1295</c:v>
                </c:pt>
                <c:pt idx="79401">
                  <c:v>1377</c:v>
                </c:pt>
                <c:pt idx="79402">
                  <c:v>1448</c:v>
                </c:pt>
                <c:pt idx="79403">
                  <c:v>1465</c:v>
                </c:pt>
                <c:pt idx="79404">
                  <c:v>1467</c:v>
                </c:pt>
                <c:pt idx="79405">
                  <c:v>1500</c:v>
                </c:pt>
                <c:pt idx="79406">
                  <c:v>1496</c:v>
                </c:pt>
                <c:pt idx="79407">
                  <c:v>1452</c:v>
                </c:pt>
                <c:pt idx="79408">
                  <c:v>1357</c:v>
                </c:pt>
                <c:pt idx="79409">
                  <c:v>1284</c:v>
                </c:pt>
                <c:pt idx="79410">
                  <c:v>1384</c:v>
                </c:pt>
                <c:pt idx="79411">
                  <c:v>1357</c:v>
                </c:pt>
                <c:pt idx="79412">
                  <c:v>1328</c:v>
                </c:pt>
                <c:pt idx="79413">
                  <c:v>1295</c:v>
                </c:pt>
                <c:pt idx="79414">
                  <c:v>1258</c:v>
                </c:pt>
                <c:pt idx="79415">
                  <c:v>1186</c:v>
                </c:pt>
                <c:pt idx="79416">
                  <c:v>1142</c:v>
                </c:pt>
                <c:pt idx="79417">
                  <c:v>1097</c:v>
                </c:pt>
                <c:pt idx="79418">
                  <c:v>1069</c:v>
                </c:pt>
                <c:pt idx="79419">
                  <c:v>1056</c:v>
                </c:pt>
                <c:pt idx="79420">
                  <c:v>1050</c:v>
                </c:pt>
                <c:pt idx="79421">
                  <c:v>1078</c:v>
                </c:pt>
                <c:pt idx="79422">
                  <c:v>1060</c:v>
                </c:pt>
                <c:pt idx="79423">
                  <c:v>1198</c:v>
                </c:pt>
                <c:pt idx="79424">
                  <c:v>1332</c:v>
                </c:pt>
                <c:pt idx="79425">
                  <c:v>1395</c:v>
                </c:pt>
                <c:pt idx="79426">
                  <c:v>1453</c:v>
                </c:pt>
                <c:pt idx="79427">
                  <c:v>1499</c:v>
                </c:pt>
                <c:pt idx="79428">
                  <c:v>1471</c:v>
                </c:pt>
                <c:pt idx="79429">
                  <c:v>1478</c:v>
                </c:pt>
                <c:pt idx="79430">
                  <c:v>1481</c:v>
                </c:pt>
                <c:pt idx="79431">
                  <c:v>1452</c:v>
                </c:pt>
                <c:pt idx="79432">
                  <c:v>1378</c:v>
                </c:pt>
                <c:pt idx="79433">
                  <c:v>1275</c:v>
                </c:pt>
                <c:pt idx="79434">
                  <c:v>1377</c:v>
                </c:pt>
                <c:pt idx="79435">
                  <c:v>1353</c:v>
                </c:pt>
                <c:pt idx="79436">
                  <c:v>1347</c:v>
                </c:pt>
                <c:pt idx="79437">
                  <c:v>1307</c:v>
                </c:pt>
                <c:pt idx="79438">
                  <c:v>1256</c:v>
                </c:pt>
                <c:pt idx="79439">
                  <c:v>1203</c:v>
                </c:pt>
                <c:pt idx="79440">
                  <c:v>1154</c:v>
                </c:pt>
                <c:pt idx="79441">
                  <c:v>1122</c:v>
                </c:pt>
                <c:pt idx="79442">
                  <c:v>1085</c:v>
                </c:pt>
                <c:pt idx="79443">
                  <c:v>1072</c:v>
                </c:pt>
                <c:pt idx="79444">
                  <c:v>1056</c:v>
                </c:pt>
                <c:pt idx="79445">
                  <c:v>1062</c:v>
                </c:pt>
                <c:pt idx="79446">
                  <c:v>1020</c:v>
                </c:pt>
                <c:pt idx="79447">
                  <c:v>1110</c:v>
                </c:pt>
                <c:pt idx="79448">
                  <c:v>1195</c:v>
                </c:pt>
                <c:pt idx="79449">
                  <c:v>1262</c:v>
                </c:pt>
                <c:pt idx="79450">
                  <c:v>1322</c:v>
                </c:pt>
                <c:pt idx="79451">
                  <c:v>1330</c:v>
                </c:pt>
                <c:pt idx="79452">
                  <c:v>1325</c:v>
                </c:pt>
                <c:pt idx="79453">
                  <c:v>1319</c:v>
                </c:pt>
                <c:pt idx="79454">
                  <c:v>1287</c:v>
                </c:pt>
                <c:pt idx="79455">
                  <c:v>1279</c:v>
                </c:pt>
                <c:pt idx="79456">
                  <c:v>1261</c:v>
                </c:pt>
                <c:pt idx="79457">
                  <c:v>1228</c:v>
                </c:pt>
                <c:pt idx="79458">
                  <c:v>1324</c:v>
                </c:pt>
                <c:pt idx="79459">
                  <c:v>1319</c:v>
                </c:pt>
                <c:pt idx="79460">
                  <c:v>1285</c:v>
                </c:pt>
                <c:pt idx="79461">
                  <c:v>1239</c:v>
                </c:pt>
                <c:pt idx="79462">
                  <c:v>1198</c:v>
                </c:pt>
                <c:pt idx="79463">
                  <c:v>1155</c:v>
                </c:pt>
                <c:pt idx="79464">
                  <c:v>1108</c:v>
                </c:pt>
                <c:pt idx="79465">
                  <c:v>1083</c:v>
                </c:pt>
                <c:pt idx="79466">
                  <c:v>1062</c:v>
                </c:pt>
                <c:pt idx="79467">
                  <c:v>1027</c:v>
                </c:pt>
                <c:pt idx="79468">
                  <c:v>1010</c:v>
                </c:pt>
                <c:pt idx="79469">
                  <c:v>1001</c:v>
                </c:pt>
                <c:pt idx="79470">
                  <c:v>941</c:v>
                </c:pt>
                <c:pt idx="79471">
                  <c:v>965</c:v>
                </c:pt>
                <c:pt idx="79472">
                  <c:v>1024</c:v>
                </c:pt>
                <c:pt idx="79473">
                  <c:v>1079</c:v>
                </c:pt>
                <c:pt idx="79474">
                  <c:v>1147</c:v>
                </c:pt>
                <c:pt idx="79475">
                  <c:v>1180</c:v>
                </c:pt>
                <c:pt idx="79476">
                  <c:v>1205</c:v>
                </c:pt>
                <c:pt idx="79477">
                  <c:v>1215</c:v>
                </c:pt>
                <c:pt idx="79478">
                  <c:v>1240</c:v>
                </c:pt>
                <c:pt idx="79479">
                  <c:v>1225</c:v>
                </c:pt>
                <c:pt idx="79480">
                  <c:v>1222</c:v>
                </c:pt>
                <c:pt idx="79481">
                  <c:v>1187</c:v>
                </c:pt>
                <c:pt idx="79482">
                  <c:v>1307</c:v>
                </c:pt>
                <c:pt idx="79483">
                  <c:v>1309</c:v>
                </c:pt>
                <c:pt idx="79484">
                  <c:v>1296</c:v>
                </c:pt>
                <c:pt idx="79485">
                  <c:v>1279</c:v>
                </c:pt>
                <c:pt idx="79486">
                  <c:v>1222</c:v>
                </c:pt>
                <c:pt idx="79487">
                  <c:v>1171</c:v>
                </c:pt>
                <c:pt idx="79488">
                  <c:v>1117</c:v>
                </c:pt>
                <c:pt idx="79489">
                  <c:v>1080</c:v>
                </c:pt>
                <c:pt idx="79490">
                  <c:v>1060</c:v>
                </c:pt>
                <c:pt idx="79491">
                  <c:v>1041</c:v>
                </c:pt>
                <c:pt idx="79492">
                  <c:v>1036</c:v>
                </c:pt>
                <c:pt idx="79493">
                  <c:v>1069</c:v>
                </c:pt>
                <c:pt idx="79494">
                  <c:v>1093</c:v>
                </c:pt>
                <c:pt idx="79495">
                  <c:v>1258</c:v>
                </c:pt>
                <c:pt idx="79496">
                  <c:v>1368</c:v>
                </c:pt>
                <c:pt idx="79497">
                  <c:v>1455</c:v>
                </c:pt>
                <c:pt idx="79498">
                  <c:v>1497</c:v>
                </c:pt>
                <c:pt idx="79499">
                  <c:v>1528</c:v>
                </c:pt>
                <c:pt idx="79500">
                  <c:v>1553</c:v>
                </c:pt>
                <c:pt idx="79501">
                  <c:v>1551</c:v>
                </c:pt>
                <c:pt idx="79502">
                  <c:v>1547</c:v>
                </c:pt>
                <c:pt idx="79503">
                  <c:v>1514</c:v>
                </c:pt>
                <c:pt idx="79504">
                  <c:v>1397</c:v>
                </c:pt>
                <c:pt idx="79505">
                  <c:v>1302</c:v>
                </c:pt>
                <c:pt idx="79506">
                  <c:v>1379</c:v>
                </c:pt>
                <c:pt idx="79507">
                  <c:v>1331</c:v>
                </c:pt>
                <c:pt idx="79508">
                  <c:v>1302</c:v>
                </c:pt>
                <c:pt idx="79509">
                  <c:v>1254</c:v>
                </c:pt>
                <c:pt idx="79510">
                  <c:v>1221</c:v>
                </c:pt>
                <c:pt idx="79511">
                  <c:v>1145</c:v>
                </c:pt>
                <c:pt idx="79512">
                  <c:v>1104</c:v>
                </c:pt>
                <c:pt idx="79513">
                  <c:v>1082</c:v>
                </c:pt>
                <c:pt idx="79514">
                  <c:v>1056</c:v>
                </c:pt>
                <c:pt idx="79515">
                  <c:v>1033</c:v>
                </c:pt>
                <c:pt idx="79516">
                  <c:v>1038</c:v>
                </c:pt>
                <c:pt idx="79517">
                  <c:v>1061</c:v>
                </c:pt>
                <c:pt idx="79518">
                  <c:v>1061</c:v>
                </c:pt>
                <c:pt idx="79519">
                  <c:v>1228</c:v>
                </c:pt>
                <c:pt idx="79520">
                  <c:v>1342</c:v>
                </c:pt>
                <c:pt idx="79521">
                  <c:v>1435</c:v>
                </c:pt>
                <c:pt idx="79522">
                  <c:v>1496</c:v>
                </c:pt>
                <c:pt idx="79523">
                  <c:v>1525</c:v>
                </c:pt>
                <c:pt idx="79524">
                  <c:v>1551</c:v>
                </c:pt>
                <c:pt idx="79525">
                  <c:v>1565</c:v>
                </c:pt>
                <c:pt idx="79526">
                  <c:v>1570</c:v>
                </c:pt>
                <c:pt idx="79527">
                  <c:v>1513</c:v>
                </c:pt>
                <c:pt idx="79528">
                  <c:v>1415</c:v>
                </c:pt>
                <c:pt idx="79529">
                  <c:v>1327</c:v>
                </c:pt>
                <c:pt idx="79530">
                  <c:v>1406</c:v>
                </c:pt>
                <c:pt idx="79531">
                  <c:v>1387</c:v>
                </c:pt>
                <c:pt idx="79532">
                  <c:v>1340</c:v>
                </c:pt>
                <c:pt idx="79533">
                  <c:v>1308</c:v>
                </c:pt>
                <c:pt idx="79534">
                  <c:v>1215</c:v>
                </c:pt>
                <c:pt idx="79535">
                  <c:v>1133</c:v>
                </c:pt>
                <c:pt idx="79536">
                  <c:v>1084</c:v>
                </c:pt>
                <c:pt idx="79537">
                  <c:v>1054</c:v>
                </c:pt>
                <c:pt idx="79538">
                  <c:v>1029</c:v>
                </c:pt>
                <c:pt idx="79539">
                  <c:v>1011</c:v>
                </c:pt>
                <c:pt idx="79540">
                  <c:v>1009</c:v>
                </c:pt>
                <c:pt idx="79541">
                  <c:v>1030</c:v>
                </c:pt>
                <c:pt idx="79542">
                  <c:v>1027</c:v>
                </c:pt>
                <c:pt idx="79543">
                  <c:v>1199</c:v>
                </c:pt>
                <c:pt idx="79544">
                  <c:v>1332</c:v>
                </c:pt>
                <c:pt idx="79545">
                  <c:v>1412</c:v>
                </c:pt>
                <c:pt idx="79546">
                  <c:v>1479</c:v>
                </c:pt>
                <c:pt idx="79547">
                  <c:v>1510</c:v>
                </c:pt>
                <c:pt idx="79548">
                  <c:v>1521</c:v>
                </c:pt>
                <c:pt idx="79549">
                  <c:v>1527</c:v>
                </c:pt>
                <c:pt idx="79550">
                  <c:v>1523</c:v>
                </c:pt>
                <c:pt idx="79551">
                  <c:v>1482</c:v>
                </c:pt>
                <c:pt idx="79552">
                  <c:v>1382</c:v>
                </c:pt>
                <c:pt idx="79553">
                  <c:v>1284</c:v>
                </c:pt>
                <c:pt idx="79554">
                  <c:v>1349</c:v>
                </c:pt>
                <c:pt idx="79555">
                  <c:v>1342</c:v>
                </c:pt>
                <c:pt idx="79556">
                  <c:v>1282</c:v>
                </c:pt>
                <c:pt idx="79557">
                  <c:v>1246</c:v>
                </c:pt>
                <c:pt idx="79558">
                  <c:v>1189</c:v>
                </c:pt>
                <c:pt idx="79559">
                  <c:v>1132</c:v>
                </c:pt>
                <c:pt idx="79560">
                  <c:v>1084</c:v>
                </c:pt>
                <c:pt idx="79561">
                  <c:v>1052</c:v>
                </c:pt>
                <c:pt idx="79562">
                  <c:v>1002</c:v>
                </c:pt>
                <c:pt idx="79563">
                  <c:v>989</c:v>
                </c:pt>
                <c:pt idx="79564">
                  <c:v>1001</c:v>
                </c:pt>
                <c:pt idx="79565">
                  <c:v>1029</c:v>
                </c:pt>
                <c:pt idx="79566">
                  <c:v>1025</c:v>
                </c:pt>
                <c:pt idx="79567">
                  <c:v>1196</c:v>
                </c:pt>
                <c:pt idx="79568">
                  <c:v>1325</c:v>
                </c:pt>
                <c:pt idx="79569">
                  <c:v>1417</c:v>
                </c:pt>
                <c:pt idx="79570">
                  <c:v>1482</c:v>
                </c:pt>
                <c:pt idx="79571">
                  <c:v>1507</c:v>
                </c:pt>
                <c:pt idx="79572">
                  <c:v>1521</c:v>
                </c:pt>
                <c:pt idx="79573">
                  <c:v>1529</c:v>
                </c:pt>
                <c:pt idx="79574">
                  <c:v>1513</c:v>
                </c:pt>
                <c:pt idx="79575">
                  <c:v>1469</c:v>
                </c:pt>
                <c:pt idx="79576">
                  <c:v>1382</c:v>
                </c:pt>
                <c:pt idx="79577">
                  <c:v>1263</c:v>
                </c:pt>
                <c:pt idx="79578">
                  <c:v>1366</c:v>
                </c:pt>
                <c:pt idx="79579">
                  <c:v>1340</c:v>
                </c:pt>
                <c:pt idx="79580">
                  <c:v>1296</c:v>
                </c:pt>
                <c:pt idx="79581">
                  <c:v>1241</c:v>
                </c:pt>
                <c:pt idx="79582">
                  <c:v>1197</c:v>
                </c:pt>
                <c:pt idx="79583">
                  <c:v>1140</c:v>
                </c:pt>
                <c:pt idx="79584">
                  <c:v>1088</c:v>
                </c:pt>
                <c:pt idx="79585">
                  <c:v>1050</c:v>
                </c:pt>
                <c:pt idx="79586">
                  <c:v>1029</c:v>
                </c:pt>
                <c:pt idx="79587">
                  <c:v>1013</c:v>
                </c:pt>
                <c:pt idx="79588">
                  <c:v>1005</c:v>
                </c:pt>
                <c:pt idx="79589">
                  <c:v>1007</c:v>
                </c:pt>
                <c:pt idx="79590">
                  <c:v>1005</c:v>
                </c:pt>
                <c:pt idx="79591">
                  <c:v>1174</c:v>
                </c:pt>
                <c:pt idx="79592">
                  <c:v>1316</c:v>
                </c:pt>
                <c:pt idx="79593">
                  <c:v>1398</c:v>
                </c:pt>
                <c:pt idx="79594">
                  <c:v>1471</c:v>
                </c:pt>
                <c:pt idx="79595">
                  <c:v>1495</c:v>
                </c:pt>
                <c:pt idx="79596">
                  <c:v>1498</c:v>
                </c:pt>
                <c:pt idx="79597">
                  <c:v>1514</c:v>
                </c:pt>
                <c:pt idx="79598">
                  <c:v>1497</c:v>
                </c:pt>
                <c:pt idx="79599">
                  <c:v>1446</c:v>
                </c:pt>
                <c:pt idx="79600">
                  <c:v>1355</c:v>
                </c:pt>
                <c:pt idx="79601">
                  <c:v>1286</c:v>
                </c:pt>
                <c:pt idx="79602">
                  <c:v>1382</c:v>
                </c:pt>
                <c:pt idx="79603">
                  <c:v>1359</c:v>
                </c:pt>
                <c:pt idx="79604">
                  <c:v>1325</c:v>
                </c:pt>
                <c:pt idx="79605">
                  <c:v>1272</c:v>
                </c:pt>
                <c:pt idx="79606">
                  <c:v>1229</c:v>
                </c:pt>
                <c:pt idx="79607">
                  <c:v>1173</c:v>
                </c:pt>
                <c:pt idx="79608">
                  <c:v>1120</c:v>
                </c:pt>
                <c:pt idx="79609">
                  <c:v>1082</c:v>
                </c:pt>
                <c:pt idx="79610">
                  <c:v>1050</c:v>
                </c:pt>
                <c:pt idx="79611">
                  <c:v>1030</c:v>
                </c:pt>
                <c:pt idx="79612">
                  <c:v>1031</c:v>
                </c:pt>
                <c:pt idx="79613">
                  <c:v>1049</c:v>
                </c:pt>
                <c:pt idx="79614">
                  <c:v>1017</c:v>
                </c:pt>
                <c:pt idx="79615">
                  <c:v>1077</c:v>
                </c:pt>
                <c:pt idx="79616">
                  <c:v>1179</c:v>
                </c:pt>
                <c:pt idx="79617">
                  <c:v>1272</c:v>
                </c:pt>
                <c:pt idx="79618">
                  <c:v>1319</c:v>
                </c:pt>
                <c:pt idx="79619">
                  <c:v>1346</c:v>
                </c:pt>
                <c:pt idx="79620">
                  <c:v>1309</c:v>
                </c:pt>
                <c:pt idx="79621">
                  <c:v>1316</c:v>
                </c:pt>
                <c:pt idx="79622">
                  <c:v>1344</c:v>
                </c:pt>
                <c:pt idx="79623">
                  <c:v>1312</c:v>
                </c:pt>
                <c:pt idx="79624">
                  <c:v>1261</c:v>
                </c:pt>
                <c:pt idx="79625">
                  <c:v>1215</c:v>
                </c:pt>
                <c:pt idx="79626">
                  <c:v>1317</c:v>
                </c:pt>
                <c:pt idx="79627">
                  <c:v>1322</c:v>
                </c:pt>
                <c:pt idx="79628">
                  <c:v>1289</c:v>
                </c:pt>
                <c:pt idx="79629">
                  <c:v>1218</c:v>
                </c:pt>
                <c:pt idx="79630">
                  <c:v>1155</c:v>
                </c:pt>
                <c:pt idx="79631">
                  <c:v>1119</c:v>
                </c:pt>
                <c:pt idx="79632">
                  <c:v>1085</c:v>
                </c:pt>
                <c:pt idx="79633">
                  <c:v>1053</c:v>
                </c:pt>
                <c:pt idx="79634">
                  <c:v>1021</c:v>
                </c:pt>
                <c:pt idx="79635">
                  <c:v>1004</c:v>
                </c:pt>
                <c:pt idx="79636">
                  <c:v>1006</c:v>
                </c:pt>
                <c:pt idx="79637">
                  <c:v>996</c:v>
                </c:pt>
                <c:pt idx="79638">
                  <c:v>950</c:v>
                </c:pt>
                <c:pt idx="79639">
                  <c:v>987</c:v>
                </c:pt>
                <c:pt idx="79640">
                  <c:v>1027</c:v>
                </c:pt>
                <c:pt idx="79641">
                  <c:v>1074</c:v>
                </c:pt>
                <c:pt idx="79642">
                  <c:v>1127</c:v>
                </c:pt>
                <c:pt idx="79643">
                  <c:v>1155</c:v>
                </c:pt>
                <c:pt idx="79644">
                  <c:v>1175</c:v>
                </c:pt>
                <c:pt idx="79645">
                  <c:v>1174</c:v>
                </c:pt>
                <c:pt idx="79646">
                  <c:v>1155</c:v>
                </c:pt>
                <c:pt idx="79647">
                  <c:v>1164</c:v>
                </c:pt>
                <c:pt idx="79648">
                  <c:v>1153</c:v>
                </c:pt>
                <c:pt idx="79649">
                  <c:v>1139</c:v>
                </c:pt>
                <c:pt idx="79650">
                  <c:v>1245</c:v>
                </c:pt>
                <c:pt idx="79651">
                  <c:v>1239</c:v>
                </c:pt>
                <c:pt idx="79652">
                  <c:v>1234</c:v>
                </c:pt>
                <c:pt idx="79653">
                  <c:v>1200</c:v>
                </c:pt>
                <c:pt idx="79654">
                  <c:v>1161</c:v>
                </c:pt>
                <c:pt idx="79655">
                  <c:v>1107</c:v>
                </c:pt>
                <c:pt idx="79656">
                  <c:v>1076</c:v>
                </c:pt>
                <c:pt idx="79657">
                  <c:v>1047</c:v>
                </c:pt>
                <c:pt idx="79658">
                  <c:v>1014</c:v>
                </c:pt>
                <c:pt idx="79659">
                  <c:v>997</c:v>
                </c:pt>
                <c:pt idx="79660">
                  <c:v>992</c:v>
                </c:pt>
                <c:pt idx="79661">
                  <c:v>1038</c:v>
                </c:pt>
                <c:pt idx="79662">
                  <c:v>1049</c:v>
                </c:pt>
                <c:pt idx="79663">
                  <c:v>1222</c:v>
                </c:pt>
                <c:pt idx="79664">
                  <c:v>1339</c:v>
                </c:pt>
                <c:pt idx="79665">
                  <c:v>1431</c:v>
                </c:pt>
                <c:pt idx="79666">
                  <c:v>1491</c:v>
                </c:pt>
                <c:pt idx="79667">
                  <c:v>1520</c:v>
                </c:pt>
                <c:pt idx="79668">
                  <c:v>1529</c:v>
                </c:pt>
                <c:pt idx="79669">
                  <c:v>1559</c:v>
                </c:pt>
                <c:pt idx="79670">
                  <c:v>1559</c:v>
                </c:pt>
                <c:pt idx="79671">
                  <c:v>1501</c:v>
                </c:pt>
                <c:pt idx="79672">
                  <c:v>1397</c:v>
                </c:pt>
                <c:pt idx="79673">
                  <c:v>1310</c:v>
                </c:pt>
                <c:pt idx="79674">
                  <c:v>1385</c:v>
                </c:pt>
                <c:pt idx="79675">
                  <c:v>1355</c:v>
                </c:pt>
                <c:pt idx="79676">
                  <c:v>1321</c:v>
                </c:pt>
                <c:pt idx="79677">
                  <c:v>1263</c:v>
                </c:pt>
                <c:pt idx="79678">
                  <c:v>1201</c:v>
                </c:pt>
                <c:pt idx="79679">
                  <c:v>1144</c:v>
                </c:pt>
                <c:pt idx="79680">
                  <c:v>1109</c:v>
                </c:pt>
                <c:pt idx="79681">
                  <c:v>1075</c:v>
                </c:pt>
                <c:pt idx="79682">
                  <c:v>1059</c:v>
                </c:pt>
                <c:pt idx="79683">
                  <c:v>1048</c:v>
                </c:pt>
                <c:pt idx="79684">
                  <c:v>1058</c:v>
                </c:pt>
                <c:pt idx="79685">
                  <c:v>1079</c:v>
                </c:pt>
                <c:pt idx="79686">
                  <c:v>1091</c:v>
                </c:pt>
                <c:pt idx="79687">
                  <c:v>1234</c:v>
                </c:pt>
                <c:pt idx="79688">
                  <c:v>1348</c:v>
                </c:pt>
                <c:pt idx="79689">
                  <c:v>1443</c:v>
                </c:pt>
                <c:pt idx="79690">
                  <c:v>1524</c:v>
                </c:pt>
                <c:pt idx="79691">
                  <c:v>1537</c:v>
                </c:pt>
                <c:pt idx="79692">
                  <c:v>1546</c:v>
                </c:pt>
                <c:pt idx="79693">
                  <c:v>1572</c:v>
                </c:pt>
                <c:pt idx="79694">
                  <c:v>1574</c:v>
                </c:pt>
                <c:pt idx="79695">
                  <c:v>1483</c:v>
                </c:pt>
                <c:pt idx="79696">
                  <c:v>1418</c:v>
                </c:pt>
                <c:pt idx="79697">
                  <c:v>1328</c:v>
                </c:pt>
                <c:pt idx="79698">
                  <c:v>1405</c:v>
                </c:pt>
                <c:pt idx="79699">
                  <c:v>1381</c:v>
                </c:pt>
                <c:pt idx="79700">
                  <c:v>1349</c:v>
                </c:pt>
                <c:pt idx="79701">
                  <c:v>1307</c:v>
                </c:pt>
                <c:pt idx="79702">
                  <c:v>1251</c:v>
                </c:pt>
                <c:pt idx="79703">
                  <c:v>1185</c:v>
                </c:pt>
                <c:pt idx="79704">
                  <c:v>1134</c:v>
                </c:pt>
                <c:pt idx="79705">
                  <c:v>1099</c:v>
                </c:pt>
                <c:pt idx="79706">
                  <c:v>1069</c:v>
                </c:pt>
                <c:pt idx="79707">
                  <c:v>1030</c:v>
                </c:pt>
                <c:pt idx="79708">
                  <c:v>1018</c:v>
                </c:pt>
                <c:pt idx="79709">
                  <c:v>1084</c:v>
                </c:pt>
                <c:pt idx="79710">
                  <c:v>1094</c:v>
                </c:pt>
                <c:pt idx="79711">
                  <c:v>1235</c:v>
                </c:pt>
                <c:pt idx="79712">
                  <c:v>1341</c:v>
                </c:pt>
                <c:pt idx="79713">
                  <c:v>1417</c:v>
                </c:pt>
                <c:pt idx="79714">
                  <c:v>1471</c:v>
                </c:pt>
                <c:pt idx="79715">
                  <c:v>1514</c:v>
                </c:pt>
                <c:pt idx="79716">
                  <c:v>1534</c:v>
                </c:pt>
                <c:pt idx="79717">
                  <c:v>1556</c:v>
                </c:pt>
                <c:pt idx="79718">
                  <c:v>1570</c:v>
                </c:pt>
                <c:pt idx="79719">
                  <c:v>1519</c:v>
                </c:pt>
                <c:pt idx="79720">
                  <c:v>1411</c:v>
                </c:pt>
                <c:pt idx="79721">
                  <c:v>1290</c:v>
                </c:pt>
                <c:pt idx="79722">
                  <c:v>1370</c:v>
                </c:pt>
                <c:pt idx="79723">
                  <c:v>1369</c:v>
                </c:pt>
                <c:pt idx="79724">
                  <c:v>1326</c:v>
                </c:pt>
                <c:pt idx="79725">
                  <c:v>1271</c:v>
                </c:pt>
                <c:pt idx="79726">
                  <c:v>1242</c:v>
                </c:pt>
                <c:pt idx="79727">
                  <c:v>1173</c:v>
                </c:pt>
                <c:pt idx="79728">
                  <c:v>1125</c:v>
                </c:pt>
                <c:pt idx="79729">
                  <c:v>1093</c:v>
                </c:pt>
                <c:pt idx="79730">
                  <c:v>1058</c:v>
                </c:pt>
                <c:pt idx="79731">
                  <c:v>1043</c:v>
                </c:pt>
                <c:pt idx="79732">
                  <c:v>1036</c:v>
                </c:pt>
                <c:pt idx="79733">
                  <c:v>1082</c:v>
                </c:pt>
                <c:pt idx="79734">
                  <c:v>1076</c:v>
                </c:pt>
                <c:pt idx="79735">
                  <c:v>1230</c:v>
                </c:pt>
                <c:pt idx="79736">
                  <c:v>1323</c:v>
                </c:pt>
                <c:pt idx="79737">
                  <c:v>1407</c:v>
                </c:pt>
                <c:pt idx="79738">
                  <c:v>1472</c:v>
                </c:pt>
                <c:pt idx="79739">
                  <c:v>1497</c:v>
                </c:pt>
                <c:pt idx="79740">
                  <c:v>1521</c:v>
                </c:pt>
                <c:pt idx="79741">
                  <c:v>1567</c:v>
                </c:pt>
                <c:pt idx="79742">
                  <c:v>1580</c:v>
                </c:pt>
                <c:pt idx="79743">
                  <c:v>1530</c:v>
                </c:pt>
                <c:pt idx="79744">
                  <c:v>1419</c:v>
                </c:pt>
                <c:pt idx="79745">
                  <c:v>1346</c:v>
                </c:pt>
                <c:pt idx="79746">
                  <c:v>1439</c:v>
                </c:pt>
                <c:pt idx="79747">
                  <c:v>1392</c:v>
                </c:pt>
                <c:pt idx="79748">
                  <c:v>1359</c:v>
                </c:pt>
                <c:pt idx="79749">
                  <c:v>1311</c:v>
                </c:pt>
                <c:pt idx="79750">
                  <c:v>1264</c:v>
                </c:pt>
                <c:pt idx="79751">
                  <c:v>1215</c:v>
                </c:pt>
                <c:pt idx="79752">
                  <c:v>1156</c:v>
                </c:pt>
                <c:pt idx="79753">
                  <c:v>1111</c:v>
                </c:pt>
                <c:pt idx="79754">
                  <c:v>1094</c:v>
                </c:pt>
                <c:pt idx="79755">
                  <c:v>1061</c:v>
                </c:pt>
                <c:pt idx="79756">
                  <c:v>1053</c:v>
                </c:pt>
                <c:pt idx="79757">
                  <c:v>1106</c:v>
                </c:pt>
                <c:pt idx="79758">
                  <c:v>1127</c:v>
                </c:pt>
                <c:pt idx="79759">
                  <c:v>1258</c:v>
                </c:pt>
                <c:pt idx="79760">
                  <c:v>1384</c:v>
                </c:pt>
                <c:pt idx="79761">
                  <c:v>1461</c:v>
                </c:pt>
                <c:pt idx="79762">
                  <c:v>1521</c:v>
                </c:pt>
                <c:pt idx="79763">
                  <c:v>1541</c:v>
                </c:pt>
                <c:pt idx="79764">
                  <c:v>1550</c:v>
                </c:pt>
                <c:pt idx="79765">
                  <c:v>1572</c:v>
                </c:pt>
                <c:pt idx="79766">
                  <c:v>1567</c:v>
                </c:pt>
                <c:pt idx="79767">
                  <c:v>1522</c:v>
                </c:pt>
                <c:pt idx="79768">
                  <c:v>1414</c:v>
                </c:pt>
                <c:pt idx="79769">
                  <c:v>1304</c:v>
                </c:pt>
                <c:pt idx="79770">
                  <c:v>1387</c:v>
                </c:pt>
                <c:pt idx="79771">
                  <c:v>1371</c:v>
                </c:pt>
                <c:pt idx="79772">
                  <c:v>1331</c:v>
                </c:pt>
                <c:pt idx="79773">
                  <c:v>1282</c:v>
                </c:pt>
                <c:pt idx="79774">
                  <c:v>1235</c:v>
                </c:pt>
                <c:pt idx="79775">
                  <c:v>1169</c:v>
                </c:pt>
                <c:pt idx="79776">
                  <c:v>1122</c:v>
                </c:pt>
                <c:pt idx="79777">
                  <c:v>1081</c:v>
                </c:pt>
                <c:pt idx="79778">
                  <c:v>1056</c:v>
                </c:pt>
                <c:pt idx="79779">
                  <c:v>1035</c:v>
                </c:pt>
                <c:pt idx="79780">
                  <c:v>1029</c:v>
                </c:pt>
                <c:pt idx="79781">
                  <c:v>1043</c:v>
                </c:pt>
                <c:pt idx="79782">
                  <c:v>1013</c:v>
                </c:pt>
                <c:pt idx="79783">
                  <c:v>1115</c:v>
                </c:pt>
                <c:pt idx="79784">
                  <c:v>1215</c:v>
                </c:pt>
                <c:pt idx="79785">
                  <c:v>1294</c:v>
                </c:pt>
                <c:pt idx="79786">
                  <c:v>1339</c:v>
                </c:pt>
                <c:pt idx="79787">
                  <c:v>1331</c:v>
                </c:pt>
                <c:pt idx="79788">
                  <c:v>1313</c:v>
                </c:pt>
                <c:pt idx="79789">
                  <c:v>1294</c:v>
                </c:pt>
                <c:pt idx="79790">
                  <c:v>1310</c:v>
                </c:pt>
                <c:pt idx="79791">
                  <c:v>1274</c:v>
                </c:pt>
                <c:pt idx="79792">
                  <c:v>1237</c:v>
                </c:pt>
                <c:pt idx="79793">
                  <c:v>1211</c:v>
                </c:pt>
                <c:pt idx="79794">
                  <c:v>1294</c:v>
                </c:pt>
                <c:pt idx="79795">
                  <c:v>1308</c:v>
                </c:pt>
                <c:pt idx="79796">
                  <c:v>1277</c:v>
                </c:pt>
                <c:pt idx="79797">
                  <c:v>1241</c:v>
                </c:pt>
                <c:pt idx="79798">
                  <c:v>1180</c:v>
                </c:pt>
                <c:pt idx="79799">
                  <c:v>1138</c:v>
                </c:pt>
                <c:pt idx="79800">
                  <c:v>1089</c:v>
                </c:pt>
                <c:pt idx="79801">
                  <c:v>1060</c:v>
                </c:pt>
                <c:pt idx="79802">
                  <c:v>1028</c:v>
                </c:pt>
                <c:pt idx="79803">
                  <c:v>1011</c:v>
                </c:pt>
                <c:pt idx="79804">
                  <c:v>1005</c:v>
                </c:pt>
                <c:pt idx="79805">
                  <c:v>1000</c:v>
                </c:pt>
                <c:pt idx="79806">
                  <c:v>950</c:v>
                </c:pt>
                <c:pt idx="79807">
                  <c:v>986</c:v>
                </c:pt>
                <c:pt idx="79808">
                  <c:v>1019</c:v>
                </c:pt>
                <c:pt idx="79809">
                  <c:v>1077</c:v>
                </c:pt>
                <c:pt idx="79810">
                  <c:v>1110</c:v>
                </c:pt>
                <c:pt idx="79811">
                  <c:v>1172</c:v>
                </c:pt>
                <c:pt idx="79812">
                  <c:v>1181</c:v>
                </c:pt>
                <c:pt idx="79813">
                  <c:v>1180</c:v>
                </c:pt>
                <c:pt idx="79814">
                  <c:v>1175</c:v>
                </c:pt>
                <c:pt idx="79815">
                  <c:v>1179</c:v>
                </c:pt>
                <c:pt idx="79816">
                  <c:v>1163</c:v>
                </c:pt>
                <c:pt idx="79817">
                  <c:v>1137</c:v>
                </c:pt>
                <c:pt idx="79818">
                  <c:v>1235</c:v>
                </c:pt>
                <c:pt idx="79819">
                  <c:v>1237</c:v>
                </c:pt>
                <c:pt idx="79820">
                  <c:v>1233</c:v>
                </c:pt>
                <c:pt idx="79821">
                  <c:v>1208</c:v>
                </c:pt>
                <c:pt idx="79822">
                  <c:v>1171</c:v>
                </c:pt>
                <c:pt idx="79823">
                  <c:v>1125</c:v>
                </c:pt>
                <c:pt idx="79824">
                  <c:v>1091</c:v>
                </c:pt>
                <c:pt idx="79825">
                  <c:v>1051</c:v>
                </c:pt>
                <c:pt idx="79826">
                  <c:v>1035</c:v>
                </c:pt>
                <c:pt idx="79827">
                  <c:v>1010</c:v>
                </c:pt>
                <c:pt idx="79828">
                  <c:v>1002</c:v>
                </c:pt>
                <c:pt idx="79829">
                  <c:v>1050</c:v>
                </c:pt>
                <c:pt idx="79830">
                  <c:v>1063</c:v>
                </c:pt>
                <c:pt idx="79831">
                  <c:v>1242</c:v>
                </c:pt>
                <c:pt idx="79832">
                  <c:v>1362</c:v>
                </c:pt>
                <c:pt idx="79833">
                  <c:v>1442</c:v>
                </c:pt>
                <c:pt idx="79834">
                  <c:v>1502</c:v>
                </c:pt>
                <c:pt idx="79835">
                  <c:v>1524</c:v>
                </c:pt>
                <c:pt idx="79836">
                  <c:v>1548</c:v>
                </c:pt>
                <c:pt idx="79837">
                  <c:v>1568</c:v>
                </c:pt>
                <c:pt idx="79838">
                  <c:v>1569</c:v>
                </c:pt>
                <c:pt idx="79839">
                  <c:v>1540</c:v>
                </c:pt>
                <c:pt idx="79840">
                  <c:v>1424</c:v>
                </c:pt>
                <c:pt idx="79841">
                  <c:v>1313</c:v>
                </c:pt>
                <c:pt idx="79842">
                  <c:v>1402</c:v>
                </c:pt>
                <c:pt idx="79843">
                  <c:v>1383</c:v>
                </c:pt>
                <c:pt idx="79844">
                  <c:v>1360</c:v>
                </c:pt>
                <c:pt idx="79845">
                  <c:v>1303</c:v>
                </c:pt>
                <c:pt idx="79846">
                  <c:v>1256</c:v>
                </c:pt>
                <c:pt idx="79847">
                  <c:v>1181</c:v>
                </c:pt>
                <c:pt idx="79848">
                  <c:v>1147</c:v>
                </c:pt>
                <c:pt idx="79849">
                  <c:v>1118</c:v>
                </c:pt>
                <c:pt idx="79850">
                  <c:v>1084</c:v>
                </c:pt>
                <c:pt idx="79851">
                  <c:v>1044</c:v>
                </c:pt>
                <c:pt idx="79852">
                  <c:v>1037</c:v>
                </c:pt>
                <c:pt idx="79853">
                  <c:v>1068</c:v>
                </c:pt>
                <c:pt idx="79854">
                  <c:v>1078</c:v>
                </c:pt>
                <c:pt idx="79855">
                  <c:v>1232</c:v>
                </c:pt>
                <c:pt idx="79856">
                  <c:v>1367</c:v>
                </c:pt>
                <c:pt idx="79857">
                  <c:v>1453</c:v>
                </c:pt>
                <c:pt idx="79858">
                  <c:v>1521</c:v>
                </c:pt>
                <c:pt idx="79859">
                  <c:v>1578</c:v>
                </c:pt>
                <c:pt idx="79860">
                  <c:v>1572</c:v>
                </c:pt>
                <c:pt idx="79861">
                  <c:v>1616</c:v>
                </c:pt>
                <c:pt idx="79862">
                  <c:v>1606</c:v>
                </c:pt>
                <c:pt idx="79863">
                  <c:v>1568</c:v>
                </c:pt>
                <c:pt idx="79864">
                  <c:v>1463</c:v>
                </c:pt>
                <c:pt idx="79865">
                  <c:v>1366</c:v>
                </c:pt>
                <c:pt idx="79866">
                  <c:v>1438</c:v>
                </c:pt>
                <c:pt idx="79867">
                  <c:v>1417</c:v>
                </c:pt>
                <c:pt idx="79868">
                  <c:v>1387</c:v>
                </c:pt>
                <c:pt idx="79869">
                  <c:v>1334</c:v>
                </c:pt>
                <c:pt idx="79870">
                  <c:v>1284</c:v>
                </c:pt>
                <c:pt idx="79871">
                  <c:v>1215</c:v>
                </c:pt>
                <c:pt idx="79872">
                  <c:v>1163</c:v>
                </c:pt>
                <c:pt idx="79873">
                  <c:v>1118</c:v>
                </c:pt>
                <c:pt idx="79874">
                  <c:v>1093</c:v>
                </c:pt>
                <c:pt idx="79875">
                  <c:v>1068</c:v>
                </c:pt>
                <c:pt idx="79876">
                  <c:v>1060</c:v>
                </c:pt>
                <c:pt idx="79877">
                  <c:v>1092</c:v>
                </c:pt>
                <c:pt idx="79878">
                  <c:v>1093</c:v>
                </c:pt>
                <c:pt idx="79879">
                  <c:v>1254</c:v>
                </c:pt>
                <c:pt idx="79880">
                  <c:v>1359</c:v>
                </c:pt>
                <c:pt idx="79881">
                  <c:v>1457</c:v>
                </c:pt>
                <c:pt idx="79882">
                  <c:v>1502</c:v>
                </c:pt>
                <c:pt idx="79883">
                  <c:v>1573</c:v>
                </c:pt>
                <c:pt idx="79884">
                  <c:v>1594</c:v>
                </c:pt>
                <c:pt idx="79885">
                  <c:v>1629</c:v>
                </c:pt>
                <c:pt idx="79886">
                  <c:v>1632</c:v>
                </c:pt>
                <c:pt idx="79887">
                  <c:v>1593</c:v>
                </c:pt>
                <c:pt idx="79888">
                  <c:v>1479</c:v>
                </c:pt>
                <c:pt idx="79889">
                  <c:v>1368</c:v>
                </c:pt>
                <c:pt idx="79890">
                  <c:v>1464</c:v>
                </c:pt>
                <c:pt idx="79891">
                  <c:v>1453</c:v>
                </c:pt>
                <c:pt idx="79892">
                  <c:v>1420</c:v>
                </c:pt>
                <c:pt idx="79893">
                  <c:v>1360</c:v>
                </c:pt>
                <c:pt idx="79894">
                  <c:v>1298</c:v>
                </c:pt>
                <c:pt idx="79895">
                  <c:v>1235</c:v>
                </c:pt>
                <c:pt idx="79896">
                  <c:v>1171</c:v>
                </c:pt>
                <c:pt idx="79897">
                  <c:v>1149</c:v>
                </c:pt>
                <c:pt idx="79898">
                  <c:v>1105</c:v>
                </c:pt>
                <c:pt idx="79899">
                  <c:v>1093</c:v>
                </c:pt>
                <c:pt idx="79900">
                  <c:v>1080</c:v>
                </c:pt>
                <c:pt idx="79901">
                  <c:v>1099</c:v>
                </c:pt>
                <c:pt idx="79902">
                  <c:v>1114</c:v>
                </c:pt>
                <c:pt idx="79903">
                  <c:v>1268</c:v>
                </c:pt>
                <c:pt idx="79904">
                  <c:v>1387</c:v>
                </c:pt>
                <c:pt idx="79905">
                  <c:v>1484</c:v>
                </c:pt>
                <c:pt idx="79906">
                  <c:v>1568</c:v>
                </c:pt>
                <c:pt idx="79907">
                  <c:v>1601</c:v>
                </c:pt>
                <c:pt idx="79908">
                  <c:v>1624</c:v>
                </c:pt>
                <c:pt idx="79909">
                  <c:v>1616</c:v>
                </c:pt>
                <c:pt idx="79910">
                  <c:v>1623</c:v>
                </c:pt>
                <c:pt idx="79911">
                  <c:v>1592</c:v>
                </c:pt>
                <c:pt idx="79912">
                  <c:v>1477</c:v>
                </c:pt>
                <c:pt idx="79913">
                  <c:v>1350</c:v>
                </c:pt>
                <c:pt idx="79914">
                  <c:v>1419</c:v>
                </c:pt>
                <c:pt idx="79915">
                  <c:v>1411</c:v>
                </c:pt>
                <c:pt idx="79916">
                  <c:v>1382</c:v>
                </c:pt>
                <c:pt idx="79917">
                  <c:v>1315</c:v>
                </c:pt>
                <c:pt idx="79918">
                  <c:v>1295</c:v>
                </c:pt>
                <c:pt idx="79919">
                  <c:v>1233</c:v>
                </c:pt>
                <c:pt idx="79920">
                  <c:v>1190</c:v>
                </c:pt>
                <c:pt idx="79921">
                  <c:v>1148</c:v>
                </c:pt>
                <c:pt idx="79922">
                  <c:v>1124</c:v>
                </c:pt>
                <c:pt idx="79923">
                  <c:v>1103</c:v>
                </c:pt>
                <c:pt idx="79924">
                  <c:v>1091</c:v>
                </c:pt>
                <c:pt idx="79925">
                  <c:v>1121</c:v>
                </c:pt>
                <c:pt idx="79926">
                  <c:v>1118</c:v>
                </c:pt>
                <c:pt idx="79927">
                  <c:v>1274</c:v>
                </c:pt>
                <c:pt idx="79928">
                  <c:v>1390</c:v>
                </c:pt>
                <c:pt idx="79929">
                  <c:v>1492</c:v>
                </c:pt>
                <c:pt idx="79930">
                  <c:v>1546</c:v>
                </c:pt>
                <c:pt idx="79931">
                  <c:v>1582</c:v>
                </c:pt>
                <c:pt idx="79932">
                  <c:v>1591</c:v>
                </c:pt>
                <c:pt idx="79933">
                  <c:v>1584</c:v>
                </c:pt>
                <c:pt idx="79934">
                  <c:v>1587</c:v>
                </c:pt>
                <c:pt idx="79935">
                  <c:v>1554</c:v>
                </c:pt>
                <c:pt idx="79936">
                  <c:v>1434</c:v>
                </c:pt>
                <c:pt idx="79937">
                  <c:v>1356</c:v>
                </c:pt>
                <c:pt idx="79938">
                  <c:v>1425</c:v>
                </c:pt>
                <c:pt idx="79939">
                  <c:v>1399</c:v>
                </c:pt>
                <c:pt idx="79940">
                  <c:v>1349</c:v>
                </c:pt>
                <c:pt idx="79941">
                  <c:v>1343</c:v>
                </c:pt>
                <c:pt idx="79942">
                  <c:v>1266</c:v>
                </c:pt>
                <c:pt idx="79943">
                  <c:v>1188</c:v>
                </c:pt>
                <c:pt idx="79944">
                  <c:v>1154</c:v>
                </c:pt>
                <c:pt idx="79945">
                  <c:v>1142</c:v>
                </c:pt>
                <c:pt idx="79946">
                  <c:v>1114</c:v>
                </c:pt>
                <c:pt idx="79947">
                  <c:v>1136</c:v>
                </c:pt>
                <c:pt idx="79948">
                  <c:v>1147</c:v>
                </c:pt>
                <c:pt idx="79949">
                  <c:v>1167</c:v>
                </c:pt>
                <c:pt idx="79950">
                  <c:v>1126</c:v>
                </c:pt>
                <c:pt idx="79951">
                  <c:v>1215</c:v>
                </c:pt>
                <c:pt idx="79952">
                  <c:v>1293</c:v>
                </c:pt>
                <c:pt idx="79953">
                  <c:v>1346</c:v>
                </c:pt>
                <c:pt idx="79954">
                  <c:v>1441</c:v>
                </c:pt>
                <c:pt idx="79955">
                  <c:v>1451</c:v>
                </c:pt>
                <c:pt idx="79956">
                  <c:v>1422</c:v>
                </c:pt>
                <c:pt idx="79957">
                  <c:v>1443</c:v>
                </c:pt>
                <c:pt idx="79958">
                  <c:v>1375</c:v>
                </c:pt>
                <c:pt idx="79959">
                  <c:v>1352</c:v>
                </c:pt>
                <c:pt idx="79960">
                  <c:v>1375</c:v>
                </c:pt>
                <c:pt idx="79961">
                  <c:v>1330</c:v>
                </c:pt>
                <c:pt idx="79962">
                  <c:v>1414</c:v>
                </c:pt>
                <c:pt idx="79963">
                  <c:v>1436</c:v>
                </c:pt>
                <c:pt idx="79964">
                  <c:v>1393</c:v>
                </c:pt>
                <c:pt idx="79965">
                  <c:v>1355</c:v>
                </c:pt>
                <c:pt idx="79966">
                  <c:v>1310</c:v>
                </c:pt>
                <c:pt idx="79967">
                  <c:v>1275</c:v>
                </c:pt>
                <c:pt idx="79968">
                  <c:v>1203</c:v>
                </c:pt>
                <c:pt idx="79969">
                  <c:v>1163</c:v>
                </c:pt>
                <c:pt idx="79970">
                  <c:v>1130</c:v>
                </c:pt>
                <c:pt idx="79971">
                  <c:v>1124</c:v>
                </c:pt>
                <c:pt idx="79972">
                  <c:v>1106</c:v>
                </c:pt>
                <c:pt idx="79973">
                  <c:v>1079</c:v>
                </c:pt>
                <c:pt idx="79974">
                  <c:v>1019</c:v>
                </c:pt>
                <c:pt idx="79975">
                  <c:v>1050</c:v>
                </c:pt>
                <c:pt idx="79976">
                  <c:v>1112</c:v>
                </c:pt>
                <c:pt idx="79977">
                  <c:v>1159</c:v>
                </c:pt>
                <c:pt idx="79978">
                  <c:v>1204</c:v>
                </c:pt>
                <c:pt idx="79979">
                  <c:v>1237</c:v>
                </c:pt>
                <c:pt idx="79980">
                  <c:v>1260</c:v>
                </c:pt>
                <c:pt idx="79981">
                  <c:v>1268</c:v>
                </c:pt>
                <c:pt idx="79982">
                  <c:v>1268</c:v>
                </c:pt>
                <c:pt idx="79983">
                  <c:v>1249</c:v>
                </c:pt>
                <c:pt idx="79984">
                  <c:v>1232</c:v>
                </c:pt>
                <c:pt idx="79985">
                  <c:v>1202</c:v>
                </c:pt>
                <c:pt idx="79986">
                  <c:v>1311</c:v>
                </c:pt>
                <c:pt idx="79987">
                  <c:v>1322</c:v>
                </c:pt>
                <c:pt idx="79988">
                  <c:v>1335</c:v>
                </c:pt>
                <c:pt idx="79989">
                  <c:v>1337</c:v>
                </c:pt>
                <c:pt idx="79990">
                  <c:v>1308</c:v>
                </c:pt>
                <c:pt idx="79991">
                  <c:v>1238</c:v>
                </c:pt>
                <c:pt idx="79992">
                  <c:v>1193</c:v>
                </c:pt>
                <c:pt idx="79993">
                  <c:v>1143</c:v>
                </c:pt>
                <c:pt idx="79994">
                  <c:v>1112</c:v>
                </c:pt>
                <c:pt idx="79995">
                  <c:v>1094</c:v>
                </c:pt>
                <c:pt idx="79996">
                  <c:v>1096</c:v>
                </c:pt>
                <c:pt idx="79997">
                  <c:v>1146</c:v>
                </c:pt>
                <c:pt idx="79998">
                  <c:v>1159</c:v>
                </c:pt>
                <c:pt idx="79999">
                  <c:v>1342</c:v>
                </c:pt>
                <c:pt idx="80000">
                  <c:v>1466</c:v>
                </c:pt>
                <c:pt idx="80001">
                  <c:v>1560</c:v>
                </c:pt>
                <c:pt idx="80002">
                  <c:v>1603</c:v>
                </c:pt>
                <c:pt idx="80003">
                  <c:v>1634</c:v>
                </c:pt>
                <c:pt idx="80004">
                  <c:v>1632</c:v>
                </c:pt>
                <c:pt idx="80005">
                  <c:v>1675</c:v>
                </c:pt>
                <c:pt idx="80006">
                  <c:v>1695</c:v>
                </c:pt>
                <c:pt idx="80007">
                  <c:v>1628</c:v>
                </c:pt>
                <c:pt idx="80008">
                  <c:v>1491</c:v>
                </c:pt>
                <c:pt idx="80009">
                  <c:v>1430</c:v>
                </c:pt>
                <c:pt idx="80010">
                  <c:v>1466</c:v>
                </c:pt>
                <c:pt idx="80011">
                  <c:v>1459</c:v>
                </c:pt>
                <c:pt idx="80012">
                  <c:v>1410</c:v>
                </c:pt>
                <c:pt idx="80013">
                  <c:v>1351</c:v>
                </c:pt>
                <c:pt idx="80014">
                  <c:v>1306</c:v>
                </c:pt>
                <c:pt idx="80015">
                  <c:v>1227</c:v>
                </c:pt>
                <c:pt idx="80016">
                  <c:v>1156</c:v>
                </c:pt>
                <c:pt idx="80017">
                  <c:v>1105</c:v>
                </c:pt>
                <c:pt idx="80018">
                  <c:v>1062</c:v>
                </c:pt>
                <c:pt idx="80019">
                  <c:v>1040</c:v>
                </c:pt>
                <c:pt idx="80020">
                  <c:v>1068</c:v>
                </c:pt>
                <c:pt idx="80021">
                  <c:v>1110</c:v>
                </c:pt>
                <c:pt idx="80022">
                  <c:v>1119</c:v>
                </c:pt>
                <c:pt idx="80023">
                  <c:v>1292</c:v>
                </c:pt>
                <c:pt idx="80024">
                  <c:v>1428</c:v>
                </c:pt>
                <c:pt idx="80025">
                  <c:v>1505</c:v>
                </c:pt>
                <c:pt idx="80026">
                  <c:v>1563</c:v>
                </c:pt>
                <c:pt idx="80027">
                  <c:v>1588</c:v>
                </c:pt>
                <c:pt idx="80028">
                  <c:v>1623</c:v>
                </c:pt>
                <c:pt idx="80029">
                  <c:v>1633</c:v>
                </c:pt>
                <c:pt idx="80030">
                  <c:v>1652</c:v>
                </c:pt>
                <c:pt idx="80031">
                  <c:v>1595</c:v>
                </c:pt>
                <c:pt idx="80032">
                  <c:v>1477</c:v>
                </c:pt>
                <c:pt idx="80033">
                  <c:v>1357</c:v>
                </c:pt>
                <c:pt idx="80034">
                  <c:v>1425</c:v>
                </c:pt>
                <c:pt idx="80035">
                  <c:v>1425</c:v>
                </c:pt>
                <c:pt idx="80036">
                  <c:v>1397</c:v>
                </c:pt>
                <c:pt idx="80037">
                  <c:v>1347</c:v>
                </c:pt>
                <c:pt idx="80038">
                  <c:v>1298</c:v>
                </c:pt>
                <c:pt idx="80039">
                  <c:v>1224</c:v>
                </c:pt>
                <c:pt idx="80040">
                  <c:v>1168</c:v>
                </c:pt>
                <c:pt idx="80041">
                  <c:v>1118</c:v>
                </c:pt>
                <c:pt idx="80042">
                  <c:v>1081</c:v>
                </c:pt>
                <c:pt idx="80043">
                  <c:v>1051</c:v>
                </c:pt>
                <c:pt idx="80044">
                  <c:v>1036</c:v>
                </c:pt>
                <c:pt idx="80045">
                  <c:v>1054</c:v>
                </c:pt>
                <c:pt idx="80046">
                  <c:v>1061</c:v>
                </c:pt>
                <c:pt idx="80047">
                  <c:v>1231</c:v>
                </c:pt>
                <c:pt idx="80048">
                  <c:v>1364</c:v>
                </c:pt>
                <c:pt idx="80049">
                  <c:v>1455</c:v>
                </c:pt>
                <c:pt idx="80050">
                  <c:v>1545</c:v>
                </c:pt>
                <c:pt idx="80051">
                  <c:v>1564</c:v>
                </c:pt>
                <c:pt idx="80052">
                  <c:v>1593</c:v>
                </c:pt>
                <c:pt idx="80053">
                  <c:v>1603</c:v>
                </c:pt>
                <c:pt idx="80054">
                  <c:v>1612</c:v>
                </c:pt>
                <c:pt idx="80055">
                  <c:v>1593</c:v>
                </c:pt>
                <c:pt idx="80056">
                  <c:v>1481</c:v>
                </c:pt>
                <c:pt idx="80057">
                  <c:v>1356</c:v>
                </c:pt>
                <c:pt idx="80058">
                  <c:v>1463</c:v>
                </c:pt>
                <c:pt idx="80059">
                  <c:v>1449</c:v>
                </c:pt>
                <c:pt idx="80060">
                  <c:v>1415</c:v>
                </c:pt>
                <c:pt idx="80061">
                  <c:v>1366</c:v>
                </c:pt>
                <c:pt idx="80062">
                  <c:v>1315</c:v>
                </c:pt>
                <c:pt idx="80063">
                  <c:v>1248</c:v>
                </c:pt>
                <c:pt idx="80064">
                  <c:v>1199</c:v>
                </c:pt>
                <c:pt idx="80065">
                  <c:v>1148</c:v>
                </c:pt>
                <c:pt idx="80066">
                  <c:v>1117</c:v>
                </c:pt>
                <c:pt idx="80067">
                  <c:v>1093</c:v>
                </c:pt>
                <c:pt idx="80068">
                  <c:v>1072</c:v>
                </c:pt>
                <c:pt idx="80069">
                  <c:v>1089</c:v>
                </c:pt>
                <c:pt idx="80070">
                  <c:v>1093</c:v>
                </c:pt>
                <c:pt idx="80071">
                  <c:v>1262</c:v>
                </c:pt>
                <c:pt idx="80072">
                  <c:v>1384</c:v>
                </c:pt>
                <c:pt idx="80073">
                  <c:v>1496</c:v>
                </c:pt>
                <c:pt idx="80074">
                  <c:v>1570</c:v>
                </c:pt>
                <c:pt idx="80075">
                  <c:v>1606</c:v>
                </c:pt>
                <c:pt idx="80076">
                  <c:v>1613</c:v>
                </c:pt>
                <c:pt idx="80077">
                  <c:v>1638</c:v>
                </c:pt>
                <c:pt idx="80078">
                  <c:v>1620</c:v>
                </c:pt>
                <c:pt idx="80079">
                  <c:v>1586</c:v>
                </c:pt>
                <c:pt idx="80080">
                  <c:v>1499</c:v>
                </c:pt>
                <c:pt idx="80081">
                  <c:v>1412</c:v>
                </c:pt>
                <c:pt idx="80082">
                  <c:v>1482</c:v>
                </c:pt>
                <c:pt idx="80083">
                  <c:v>1472</c:v>
                </c:pt>
                <c:pt idx="80084">
                  <c:v>1427</c:v>
                </c:pt>
                <c:pt idx="80085">
                  <c:v>1394</c:v>
                </c:pt>
                <c:pt idx="80086">
                  <c:v>1355</c:v>
                </c:pt>
                <c:pt idx="80087">
                  <c:v>1283</c:v>
                </c:pt>
                <c:pt idx="80088">
                  <c:v>1227</c:v>
                </c:pt>
                <c:pt idx="80089">
                  <c:v>1197</c:v>
                </c:pt>
                <c:pt idx="80090">
                  <c:v>1142</c:v>
                </c:pt>
                <c:pt idx="80091">
                  <c:v>1124</c:v>
                </c:pt>
                <c:pt idx="80092">
                  <c:v>1118</c:v>
                </c:pt>
                <c:pt idx="80093">
                  <c:v>1165</c:v>
                </c:pt>
                <c:pt idx="80094">
                  <c:v>1179</c:v>
                </c:pt>
                <c:pt idx="80095">
                  <c:v>1350</c:v>
                </c:pt>
                <c:pt idx="80096">
                  <c:v>1455</c:v>
                </c:pt>
                <c:pt idx="80097">
                  <c:v>1550</c:v>
                </c:pt>
                <c:pt idx="80098">
                  <c:v>1589</c:v>
                </c:pt>
                <c:pt idx="80099">
                  <c:v>1612</c:v>
                </c:pt>
                <c:pt idx="80100">
                  <c:v>1612</c:v>
                </c:pt>
                <c:pt idx="80101">
                  <c:v>1637</c:v>
                </c:pt>
                <c:pt idx="80102">
                  <c:v>1653</c:v>
                </c:pt>
                <c:pt idx="80103">
                  <c:v>1624</c:v>
                </c:pt>
                <c:pt idx="80104">
                  <c:v>1488</c:v>
                </c:pt>
                <c:pt idx="80105">
                  <c:v>1405</c:v>
                </c:pt>
                <c:pt idx="80106">
                  <c:v>1485</c:v>
                </c:pt>
                <c:pt idx="80107">
                  <c:v>1461</c:v>
                </c:pt>
                <c:pt idx="80108">
                  <c:v>1423</c:v>
                </c:pt>
                <c:pt idx="80109">
                  <c:v>1388</c:v>
                </c:pt>
                <c:pt idx="80110">
                  <c:v>1342</c:v>
                </c:pt>
                <c:pt idx="80111">
                  <c:v>1284</c:v>
                </c:pt>
                <c:pt idx="80112">
                  <c:v>1198</c:v>
                </c:pt>
                <c:pt idx="80113">
                  <c:v>1151</c:v>
                </c:pt>
                <c:pt idx="80114">
                  <c:v>1124</c:v>
                </c:pt>
                <c:pt idx="80115">
                  <c:v>1127</c:v>
                </c:pt>
                <c:pt idx="80116">
                  <c:v>1114</c:v>
                </c:pt>
                <c:pt idx="80117">
                  <c:v>1149</c:v>
                </c:pt>
                <c:pt idx="80118">
                  <c:v>1123</c:v>
                </c:pt>
                <c:pt idx="80119">
                  <c:v>1243</c:v>
                </c:pt>
                <c:pt idx="80120">
                  <c:v>1358</c:v>
                </c:pt>
                <c:pt idx="80121">
                  <c:v>1455</c:v>
                </c:pt>
                <c:pt idx="80122">
                  <c:v>1502</c:v>
                </c:pt>
                <c:pt idx="80123">
                  <c:v>1498</c:v>
                </c:pt>
                <c:pt idx="80124">
                  <c:v>1492</c:v>
                </c:pt>
                <c:pt idx="80125">
                  <c:v>1469</c:v>
                </c:pt>
                <c:pt idx="80126">
                  <c:v>1414</c:v>
                </c:pt>
                <c:pt idx="80127">
                  <c:v>1429</c:v>
                </c:pt>
                <c:pt idx="80128">
                  <c:v>1402</c:v>
                </c:pt>
                <c:pt idx="80129">
                  <c:v>1342</c:v>
                </c:pt>
                <c:pt idx="80130">
                  <c:v>1433</c:v>
                </c:pt>
                <c:pt idx="80131">
                  <c:v>1383</c:v>
                </c:pt>
                <c:pt idx="80132">
                  <c:v>1355</c:v>
                </c:pt>
                <c:pt idx="80133">
                  <c:v>1312</c:v>
                </c:pt>
                <c:pt idx="80134">
                  <c:v>1278</c:v>
                </c:pt>
                <c:pt idx="80135">
                  <c:v>1234</c:v>
                </c:pt>
                <c:pt idx="80136">
                  <c:v>1178</c:v>
                </c:pt>
                <c:pt idx="80137">
                  <c:v>1138</c:v>
                </c:pt>
                <c:pt idx="80138">
                  <c:v>1111</c:v>
                </c:pt>
                <c:pt idx="80139">
                  <c:v>1081</c:v>
                </c:pt>
                <c:pt idx="80140">
                  <c:v>1062</c:v>
                </c:pt>
                <c:pt idx="80141">
                  <c:v>1058</c:v>
                </c:pt>
                <c:pt idx="80142">
                  <c:v>1008</c:v>
                </c:pt>
                <c:pt idx="80143">
                  <c:v>1048</c:v>
                </c:pt>
                <c:pt idx="80144">
                  <c:v>1100</c:v>
                </c:pt>
                <c:pt idx="80145">
                  <c:v>1156</c:v>
                </c:pt>
                <c:pt idx="80146">
                  <c:v>1266</c:v>
                </c:pt>
                <c:pt idx="80147">
                  <c:v>1283</c:v>
                </c:pt>
                <c:pt idx="80148">
                  <c:v>1310</c:v>
                </c:pt>
                <c:pt idx="80149">
                  <c:v>1324</c:v>
                </c:pt>
                <c:pt idx="80150">
                  <c:v>1330</c:v>
                </c:pt>
                <c:pt idx="80151">
                  <c:v>1314</c:v>
                </c:pt>
                <c:pt idx="80152">
                  <c:v>1266</c:v>
                </c:pt>
                <c:pt idx="80153">
                  <c:v>1233</c:v>
                </c:pt>
                <c:pt idx="80154">
                  <c:v>1323</c:v>
                </c:pt>
                <c:pt idx="80155">
                  <c:v>1332</c:v>
                </c:pt>
                <c:pt idx="80156">
                  <c:v>1335</c:v>
                </c:pt>
                <c:pt idx="80157">
                  <c:v>1304</c:v>
                </c:pt>
                <c:pt idx="80158">
                  <c:v>1264</c:v>
                </c:pt>
                <c:pt idx="80159">
                  <c:v>1209</c:v>
                </c:pt>
                <c:pt idx="80160">
                  <c:v>1185</c:v>
                </c:pt>
                <c:pt idx="80161">
                  <c:v>1146</c:v>
                </c:pt>
                <c:pt idx="80162">
                  <c:v>1114</c:v>
                </c:pt>
                <c:pt idx="80163">
                  <c:v>1084</c:v>
                </c:pt>
                <c:pt idx="80164">
                  <c:v>1075</c:v>
                </c:pt>
                <c:pt idx="80165">
                  <c:v>1112</c:v>
                </c:pt>
                <c:pt idx="80166">
                  <c:v>1127</c:v>
                </c:pt>
                <c:pt idx="80167">
                  <c:v>1302</c:v>
                </c:pt>
                <c:pt idx="80168">
                  <c:v>1429</c:v>
                </c:pt>
                <c:pt idx="80169">
                  <c:v>1511</c:v>
                </c:pt>
                <c:pt idx="80170">
                  <c:v>1584</c:v>
                </c:pt>
                <c:pt idx="80171">
                  <c:v>1603</c:v>
                </c:pt>
                <c:pt idx="80172">
                  <c:v>1614</c:v>
                </c:pt>
                <c:pt idx="80173">
                  <c:v>1640</c:v>
                </c:pt>
                <c:pt idx="80174">
                  <c:v>1631</c:v>
                </c:pt>
                <c:pt idx="80175">
                  <c:v>1626</c:v>
                </c:pt>
                <c:pt idx="80176">
                  <c:v>1476</c:v>
                </c:pt>
                <c:pt idx="80177">
                  <c:v>1409</c:v>
                </c:pt>
                <c:pt idx="80178">
                  <c:v>1483</c:v>
                </c:pt>
                <c:pt idx="80179">
                  <c:v>1469</c:v>
                </c:pt>
                <c:pt idx="80180">
                  <c:v>1434</c:v>
                </c:pt>
                <c:pt idx="80181">
                  <c:v>1379</c:v>
                </c:pt>
                <c:pt idx="80182">
                  <c:v>1337</c:v>
                </c:pt>
                <c:pt idx="80183">
                  <c:v>1267</c:v>
                </c:pt>
                <c:pt idx="80184">
                  <c:v>1222</c:v>
                </c:pt>
                <c:pt idx="80185">
                  <c:v>1177</c:v>
                </c:pt>
                <c:pt idx="80186">
                  <c:v>1158</c:v>
                </c:pt>
                <c:pt idx="80187">
                  <c:v>1139</c:v>
                </c:pt>
                <c:pt idx="80188">
                  <c:v>1110</c:v>
                </c:pt>
                <c:pt idx="80189">
                  <c:v>1149</c:v>
                </c:pt>
                <c:pt idx="80190">
                  <c:v>1135</c:v>
                </c:pt>
                <c:pt idx="80191">
                  <c:v>1308</c:v>
                </c:pt>
                <c:pt idx="80192">
                  <c:v>1443</c:v>
                </c:pt>
                <c:pt idx="80193">
                  <c:v>1543</c:v>
                </c:pt>
                <c:pt idx="80194">
                  <c:v>1605</c:v>
                </c:pt>
                <c:pt idx="80195">
                  <c:v>1616</c:v>
                </c:pt>
                <c:pt idx="80196">
                  <c:v>1610</c:v>
                </c:pt>
                <c:pt idx="80197">
                  <c:v>1663</c:v>
                </c:pt>
                <c:pt idx="80198">
                  <c:v>1629</c:v>
                </c:pt>
                <c:pt idx="80199">
                  <c:v>1616</c:v>
                </c:pt>
                <c:pt idx="80200">
                  <c:v>1479</c:v>
                </c:pt>
                <c:pt idx="80201">
                  <c:v>1369</c:v>
                </c:pt>
                <c:pt idx="80202">
                  <c:v>1481</c:v>
                </c:pt>
                <c:pt idx="80203">
                  <c:v>1468</c:v>
                </c:pt>
                <c:pt idx="80204">
                  <c:v>1443</c:v>
                </c:pt>
                <c:pt idx="80205">
                  <c:v>1403</c:v>
                </c:pt>
                <c:pt idx="80206">
                  <c:v>1360</c:v>
                </c:pt>
                <c:pt idx="80207">
                  <c:v>1277</c:v>
                </c:pt>
                <c:pt idx="80208">
                  <c:v>1219</c:v>
                </c:pt>
                <c:pt idx="80209">
                  <c:v>1186</c:v>
                </c:pt>
                <c:pt idx="80210">
                  <c:v>1143</c:v>
                </c:pt>
                <c:pt idx="80211">
                  <c:v>1127</c:v>
                </c:pt>
                <c:pt idx="80212">
                  <c:v>1125</c:v>
                </c:pt>
                <c:pt idx="80213">
                  <c:v>1159</c:v>
                </c:pt>
                <c:pt idx="80214">
                  <c:v>1147</c:v>
                </c:pt>
                <c:pt idx="80215">
                  <c:v>1304</c:v>
                </c:pt>
                <c:pt idx="80216">
                  <c:v>1416</c:v>
                </c:pt>
                <c:pt idx="80217">
                  <c:v>1499</c:v>
                </c:pt>
                <c:pt idx="80218">
                  <c:v>1538</c:v>
                </c:pt>
                <c:pt idx="80219">
                  <c:v>1565</c:v>
                </c:pt>
                <c:pt idx="80220">
                  <c:v>1572</c:v>
                </c:pt>
                <c:pt idx="80221">
                  <c:v>1591</c:v>
                </c:pt>
                <c:pt idx="80222">
                  <c:v>1646</c:v>
                </c:pt>
                <c:pt idx="80223">
                  <c:v>1585</c:v>
                </c:pt>
                <c:pt idx="80224">
                  <c:v>1458</c:v>
                </c:pt>
                <c:pt idx="80225">
                  <c:v>1379</c:v>
                </c:pt>
                <c:pt idx="80226">
                  <c:v>1407</c:v>
                </c:pt>
                <c:pt idx="80227">
                  <c:v>1396</c:v>
                </c:pt>
                <c:pt idx="80228">
                  <c:v>1359</c:v>
                </c:pt>
                <c:pt idx="80229">
                  <c:v>1329</c:v>
                </c:pt>
                <c:pt idx="80230">
                  <c:v>1282</c:v>
                </c:pt>
                <c:pt idx="80231">
                  <c:v>1234</c:v>
                </c:pt>
                <c:pt idx="80232">
                  <c:v>1185</c:v>
                </c:pt>
                <c:pt idx="80233">
                  <c:v>1119</c:v>
                </c:pt>
                <c:pt idx="80234">
                  <c:v>1090</c:v>
                </c:pt>
                <c:pt idx="80235">
                  <c:v>1091</c:v>
                </c:pt>
                <c:pt idx="80236">
                  <c:v>1084</c:v>
                </c:pt>
                <c:pt idx="80237">
                  <c:v>1121</c:v>
                </c:pt>
                <c:pt idx="80238">
                  <c:v>1094</c:v>
                </c:pt>
                <c:pt idx="80239">
                  <c:v>1242</c:v>
                </c:pt>
                <c:pt idx="80240">
                  <c:v>1398</c:v>
                </c:pt>
                <c:pt idx="80241">
                  <c:v>1504</c:v>
                </c:pt>
                <c:pt idx="80242">
                  <c:v>1552</c:v>
                </c:pt>
                <c:pt idx="80243">
                  <c:v>1597</c:v>
                </c:pt>
                <c:pt idx="80244">
                  <c:v>1605</c:v>
                </c:pt>
                <c:pt idx="80245">
                  <c:v>1642</c:v>
                </c:pt>
                <c:pt idx="80246">
                  <c:v>1640</c:v>
                </c:pt>
                <c:pt idx="80247">
                  <c:v>1563</c:v>
                </c:pt>
                <c:pt idx="80248">
                  <c:v>1480</c:v>
                </c:pt>
                <c:pt idx="80249">
                  <c:v>1348</c:v>
                </c:pt>
                <c:pt idx="80250">
                  <c:v>1423</c:v>
                </c:pt>
                <c:pt idx="80251">
                  <c:v>1416</c:v>
                </c:pt>
                <c:pt idx="80252">
                  <c:v>1385</c:v>
                </c:pt>
                <c:pt idx="80253">
                  <c:v>1344</c:v>
                </c:pt>
                <c:pt idx="80254">
                  <c:v>1287</c:v>
                </c:pt>
                <c:pt idx="80255">
                  <c:v>1226</c:v>
                </c:pt>
                <c:pt idx="80256">
                  <c:v>1170</c:v>
                </c:pt>
                <c:pt idx="80257">
                  <c:v>1125</c:v>
                </c:pt>
                <c:pt idx="80258">
                  <c:v>1113</c:v>
                </c:pt>
                <c:pt idx="80259">
                  <c:v>1110</c:v>
                </c:pt>
                <c:pt idx="80260">
                  <c:v>1095</c:v>
                </c:pt>
                <c:pt idx="80261">
                  <c:v>1120</c:v>
                </c:pt>
                <c:pt idx="80262">
                  <c:v>1115</c:v>
                </c:pt>
                <c:pt idx="80263">
                  <c:v>1268</c:v>
                </c:pt>
                <c:pt idx="80264">
                  <c:v>1427</c:v>
                </c:pt>
                <c:pt idx="80265">
                  <c:v>1523</c:v>
                </c:pt>
                <c:pt idx="80266">
                  <c:v>1583</c:v>
                </c:pt>
                <c:pt idx="80267">
                  <c:v>1608</c:v>
                </c:pt>
                <c:pt idx="80268">
                  <c:v>1612</c:v>
                </c:pt>
                <c:pt idx="80269">
                  <c:v>1615</c:v>
                </c:pt>
                <c:pt idx="80270">
                  <c:v>1615</c:v>
                </c:pt>
                <c:pt idx="80271">
                  <c:v>1585</c:v>
                </c:pt>
                <c:pt idx="80272">
                  <c:v>1478</c:v>
                </c:pt>
                <c:pt idx="80273">
                  <c:v>1406</c:v>
                </c:pt>
                <c:pt idx="80274">
                  <c:v>1484</c:v>
                </c:pt>
                <c:pt idx="80275">
                  <c:v>1470</c:v>
                </c:pt>
                <c:pt idx="80276">
                  <c:v>1430</c:v>
                </c:pt>
                <c:pt idx="80277">
                  <c:v>1373</c:v>
                </c:pt>
                <c:pt idx="80278">
                  <c:v>1296</c:v>
                </c:pt>
                <c:pt idx="80279">
                  <c:v>1229</c:v>
                </c:pt>
                <c:pt idx="80280">
                  <c:v>1223</c:v>
                </c:pt>
                <c:pt idx="80281">
                  <c:v>1186</c:v>
                </c:pt>
                <c:pt idx="80282">
                  <c:v>1155</c:v>
                </c:pt>
                <c:pt idx="80283">
                  <c:v>1120</c:v>
                </c:pt>
                <c:pt idx="80284">
                  <c:v>1124</c:v>
                </c:pt>
                <c:pt idx="80285">
                  <c:v>1114</c:v>
                </c:pt>
                <c:pt idx="80286">
                  <c:v>1031</c:v>
                </c:pt>
                <c:pt idx="80287">
                  <c:v>1107</c:v>
                </c:pt>
                <c:pt idx="80288">
                  <c:v>1219</c:v>
                </c:pt>
                <c:pt idx="80289">
                  <c:v>1277</c:v>
                </c:pt>
                <c:pt idx="80290">
                  <c:v>1386</c:v>
                </c:pt>
                <c:pt idx="80291">
                  <c:v>1396</c:v>
                </c:pt>
                <c:pt idx="80292">
                  <c:v>1410</c:v>
                </c:pt>
                <c:pt idx="80293">
                  <c:v>1383</c:v>
                </c:pt>
                <c:pt idx="80294">
                  <c:v>1336</c:v>
                </c:pt>
                <c:pt idx="80295">
                  <c:v>1366</c:v>
                </c:pt>
                <c:pt idx="80296">
                  <c:v>1332</c:v>
                </c:pt>
                <c:pt idx="80297">
                  <c:v>1280</c:v>
                </c:pt>
                <c:pt idx="80298">
                  <c:v>1358</c:v>
                </c:pt>
                <c:pt idx="80299">
                  <c:v>1354</c:v>
                </c:pt>
                <c:pt idx="80300">
                  <c:v>1315</c:v>
                </c:pt>
                <c:pt idx="80301">
                  <c:v>1294</c:v>
                </c:pt>
                <c:pt idx="80302">
                  <c:v>1217</c:v>
                </c:pt>
                <c:pt idx="80303">
                  <c:v>1184</c:v>
                </c:pt>
                <c:pt idx="80304">
                  <c:v>1078</c:v>
                </c:pt>
                <c:pt idx="80305">
                  <c:v>1033</c:v>
                </c:pt>
                <c:pt idx="80306">
                  <c:v>1012</c:v>
                </c:pt>
                <c:pt idx="80307">
                  <c:v>997</c:v>
                </c:pt>
                <c:pt idx="80308">
                  <c:v>993</c:v>
                </c:pt>
                <c:pt idx="80309">
                  <c:v>992</c:v>
                </c:pt>
                <c:pt idx="80310">
                  <c:v>920</c:v>
                </c:pt>
                <c:pt idx="80311">
                  <c:v>1004</c:v>
                </c:pt>
                <c:pt idx="80312">
                  <c:v>1051</c:v>
                </c:pt>
                <c:pt idx="80313">
                  <c:v>1111</c:v>
                </c:pt>
                <c:pt idx="80314">
                  <c:v>1150</c:v>
                </c:pt>
                <c:pt idx="80315">
                  <c:v>1172</c:v>
                </c:pt>
                <c:pt idx="80316">
                  <c:v>1200</c:v>
                </c:pt>
                <c:pt idx="80317">
                  <c:v>1180</c:v>
                </c:pt>
                <c:pt idx="80318">
                  <c:v>1161</c:v>
                </c:pt>
                <c:pt idx="80319">
                  <c:v>1149</c:v>
                </c:pt>
                <c:pt idx="80320">
                  <c:v>1163</c:v>
                </c:pt>
                <c:pt idx="80321">
                  <c:v>1184</c:v>
                </c:pt>
                <c:pt idx="80322">
                  <c:v>1280</c:v>
                </c:pt>
                <c:pt idx="80323">
                  <c:v>1277</c:v>
                </c:pt>
                <c:pt idx="80324">
                  <c:v>1273</c:v>
                </c:pt>
                <c:pt idx="80325">
                  <c:v>1238</c:v>
                </c:pt>
                <c:pt idx="80326">
                  <c:v>1196</c:v>
                </c:pt>
                <c:pt idx="80327">
                  <c:v>1127</c:v>
                </c:pt>
                <c:pt idx="80328">
                  <c:v>1082</c:v>
                </c:pt>
                <c:pt idx="80329">
                  <c:v>1089</c:v>
                </c:pt>
                <c:pt idx="80330">
                  <c:v>1035</c:v>
                </c:pt>
                <c:pt idx="80331">
                  <c:v>1047</c:v>
                </c:pt>
                <c:pt idx="80332">
                  <c:v>1040</c:v>
                </c:pt>
                <c:pt idx="80333">
                  <c:v>1045</c:v>
                </c:pt>
                <c:pt idx="80334">
                  <c:v>1008</c:v>
                </c:pt>
                <c:pt idx="80335">
                  <c:v>1085</c:v>
                </c:pt>
                <c:pt idx="80336">
                  <c:v>1125</c:v>
                </c:pt>
                <c:pt idx="80337">
                  <c:v>1184</c:v>
                </c:pt>
                <c:pt idx="80338">
                  <c:v>1235</c:v>
                </c:pt>
                <c:pt idx="80339">
                  <c:v>1264</c:v>
                </c:pt>
                <c:pt idx="80340">
                  <c:v>1265</c:v>
                </c:pt>
                <c:pt idx="80341">
                  <c:v>1275</c:v>
                </c:pt>
                <c:pt idx="80342">
                  <c:v>1282</c:v>
                </c:pt>
                <c:pt idx="80343">
                  <c:v>1293</c:v>
                </c:pt>
                <c:pt idx="80344">
                  <c:v>1263</c:v>
                </c:pt>
                <c:pt idx="80345">
                  <c:v>1241</c:v>
                </c:pt>
                <c:pt idx="80346">
                  <c:v>1309</c:v>
                </c:pt>
                <c:pt idx="80347">
                  <c:v>1315</c:v>
                </c:pt>
                <c:pt idx="80348">
                  <c:v>1290</c:v>
                </c:pt>
                <c:pt idx="80349">
                  <c:v>1258</c:v>
                </c:pt>
                <c:pt idx="80350">
                  <c:v>1217</c:v>
                </c:pt>
                <c:pt idx="80351">
                  <c:v>1165</c:v>
                </c:pt>
                <c:pt idx="80352">
                  <c:v>1112</c:v>
                </c:pt>
                <c:pt idx="80353">
                  <c:v>1082</c:v>
                </c:pt>
                <c:pt idx="80354">
                  <c:v>1005</c:v>
                </c:pt>
                <c:pt idx="80355">
                  <c:v>992</c:v>
                </c:pt>
                <c:pt idx="80356">
                  <c:v>977</c:v>
                </c:pt>
                <c:pt idx="80357">
                  <c:v>1016</c:v>
                </c:pt>
                <c:pt idx="80358">
                  <c:v>968</c:v>
                </c:pt>
                <c:pt idx="80359">
                  <c:v>1012</c:v>
                </c:pt>
                <c:pt idx="80360">
                  <c:v>1067</c:v>
                </c:pt>
                <c:pt idx="80361">
                  <c:v>1093</c:v>
                </c:pt>
                <c:pt idx="80362">
                  <c:v>1111</c:v>
                </c:pt>
                <c:pt idx="80363">
                  <c:v>1146</c:v>
                </c:pt>
                <c:pt idx="80364">
                  <c:v>1153</c:v>
                </c:pt>
                <c:pt idx="80365">
                  <c:v>1149</c:v>
                </c:pt>
                <c:pt idx="80366">
                  <c:v>1155</c:v>
                </c:pt>
                <c:pt idx="80367">
                  <c:v>1152</c:v>
                </c:pt>
                <c:pt idx="80368">
                  <c:v>1127</c:v>
                </c:pt>
                <c:pt idx="80369">
                  <c:v>1102</c:v>
                </c:pt>
                <c:pt idx="80370">
                  <c:v>1207</c:v>
                </c:pt>
                <c:pt idx="80371">
                  <c:v>1236</c:v>
                </c:pt>
                <c:pt idx="80372">
                  <c:v>1246</c:v>
                </c:pt>
                <c:pt idx="80373">
                  <c:v>1256</c:v>
                </c:pt>
                <c:pt idx="80374">
                  <c:v>1206</c:v>
                </c:pt>
                <c:pt idx="80375">
                  <c:v>1167</c:v>
                </c:pt>
                <c:pt idx="80376">
                  <c:v>1118</c:v>
                </c:pt>
                <c:pt idx="80377">
                  <c:v>1102</c:v>
                </c:pt>
                <c:pt idx="80378">
                  <c:v>1066</c:v>
                </c:pt>
                <c:pt idx="80379">
                  <c:v>1060</c:v>
                </c:pt>
                <c:pt idx="80380">
                  <c:v>1050</c:v>
                </c:pt>
                <c:pt idx="80381">
                  <c:v>1047</c:v>
                </c:pt>
                <c:pt idx="80382">
                  <c:v>1012</c:v>
                </c:pt>
                <c:pt idx="80383">
                  <c:v>1067</c:v>
                </c:pt>
                <c:pt idx="80384">
                  <c:v>1192</c:v>
                </c:pt>
                <c:pt idx="80385">
                  <c:v>1265</c:v>
                </c:pt>
                <c:pt idx="80386">
                  <c:v>1329</c:v>
                </c:pt>
                <c:pt idx="80387">
                  <c:v>1378</c:v>
                </c:pt>
                <c:pt idx="80388">
                  <c:v>1427</c:v>
                </c:pt>
                <c:pt idx="80389">
                  <c:v>1454</c:v>
                </c:pt>
                <c:pt idx="80390">
                  <c:v>1436</c:v>
                </c:pt>
                <c:pt idx="80391">
                  <c:v>1423</c:v>
                </c:pt>
                <c:pt idx="80392">
                  <c:v>1354</c:v>
                </c:pt>
                <c:pt idx="80393">
                  <c:v>1265</c:v>
                </c:pt>
                <c:pt idx="80394">
                  <c:v>1343</c:v>
                </c:pt>
                <c:pt idx="80395">
                  <c:v>1351</c:v>
                </c:pt>
                <c:pt idx="80396">
                  <c:v>1333</c:v>
                </c:pt>
                <c:pt idx="80397">
                  <c:v>1279</c:v>
                </c:pt>
                <c:pt idx="80398">
                  <c:v>1231</c:v>
                </c:pt>
                <c:pt idx="80399">
                  <c:v>1175</c:v>
                </c:pt>
                <c:pt idx="80400">
                  <c:v>1143</c:v>
                </c:pt>
                <c:pt idx="80401">
                  <c:v>1101</c:v>
                </c:pt>
                <c:pt idx="80402">
                  <c:v>1078</c:v>
                </c:pt>
                <c:pt idx="80403">
                  <c:v>1066</c:v>
                </c:pt>
                <c:pt idx="80404">
                  <c:v>1054</c:v>
                </c:pt>
                <c:pt idx="80405">
                  <c:v>1086</c:v>
                </c:pt>
                <c:pt idx="80406">
                  <c:v>1140</c:v>
                </c:pt>
                <c:pt idx="80407">
                  <c:v>1310</c:v>
                </c:pt>
                <c:pt idx="80408">
                  <c:v>1436</c:v>
                </c:pt>
                <c:pt idx="80409">
                  <c:v>1528</c:v>
                </c:pt>
                <c:pt idx="80410">
                  <c:v>1569</c:v>
                </c:pt>
                <c:pt idx="80411">
                  <c:v>1619</c:v>
                </c:pt>
                <c:pt idx="80412">
                  <c:v>1589</c:v>
                </c:pt>
                <c:pt idx="80413">
                  <c:v>1619</c:v>
                </c:pt>
                <c:pt idx="80414">
                  <c:v>1613</c:v>
                </c:pt>
                <c:pt idx="80415">
                  <c:v>1548</c:v>
                </c:pt>
                <c:pt idx="80416">
                  <c:v>1478</c:v>
                </c:pt>
                <c:pt idx="80417">
                  <c:v>1370</c:v>
                </c:pt>
                <c:pt idx="80418">
                  <c:v>1436</c:v>
                </c:pt>
                <c:pt idx="80419">
                  <c:v>1401</c:v>
                </c:pt>
                <c:pt idx="80420">
                  <c:v>1387</c:v>
                </c:pt>
                <c:pt idx="80421">
                  <c:v>1348</c:v>
                </c:pt>
                <c:pt idx="80422">
                  <c:v>1303</c:v>
                </c:pt>
                <c:pt idx="80423">
                  <c:v>1227</c:v>
                </c:pt>
                <c:pt idx="80424">
                  <c:v>1197</c:v>
                </c:pt>
                <c:pt idx="80425">
                  <c:v>1154</c:v>
                </c:pt>
                <c:pt idx="80426">
                  <c:v>1086</c:v>
                </c:pt>
                <c:pt idx="80427">
                  <c:v>1083</c:v>
                </c:pt>
                <c:pt idx="80428">
                  <c:v>1092</c:v>
                </c:pt>
                <c:pt idx="80429">
                  <c:v>1113</c:v>
                </c:pt>
                <c:pt idx="80430">
                  <c:v>1112</c:v>
                </c:pt>
                <c:pt idx="80431">
                  <c:v>1276</c:v>
                </c:pt>
                <c:pt idx="80432">
                  <c:v>1419</c:v>
                </c:pt>
                <c:pt idx="80433">
                  <c:v>1472</c:v>
                </c:pt>
                <c:pt idx="80434">
                  <c:v>1555</c:v>
                </c:pt>
                <c:pt idx="80435">
                  <c:v>1580</c:v>
                </c:pt>
                <c:pt idx="80436">
                  <c:v>1595</c:v>
                </c:pt>
                <c:pt idx="80437">
                  <c:v>1636</c:v>
                </c:pt>
                <c:pt idx="80438">
                  <c:v>1645</c:v>
                </c:pt>
                <c:pt idx="80439">
                  <c:v>1544</c:v>
                </c:pt>
                <c:pt idx="80440">
                  <c:v>1435</c:v>
                </c:pt>
                <c:pt idx="80441">
                  <c:v>1355</c:v>
                </c:pt>
                <c:pt idx="80442">
                  <c:v>1446</c:v>
                </c:pt>
                <c:pt idx="80443">
                  <c:v>1441</c:v>
                </c:pt>
                <c:pt idx="80444">
                  <c:v>1399</c:v>
                </c:pt>
                <c:pt idx="80445">
                  <c:v>1355</c:v>
                </c:pt>
                <c:pt idx="80446">
                  <c:v>1308</c:v>
                </c:pt>
                <c:pt idx="80447">
                  <c:v>1250</c:v>
                </c:pt>
                <c:pt idx="80448">
                  <c:v>1193</c:v>
                </c:pt>
                <c:pt idx="80449">
                  <c:v>1158</c:v>
                </c:pt>
                <c:pt idx="80450">
                  <c:v>1126</c:v>
                </c:pt>
                <c:pt idx="80451">
                  <c:v>1117</c:v>
                </c:pt>
                <c:pt idx="80452">
                  <c:v>1099</c:v>
                </c:pt>
                <c:pt idx="80453">
                  <c:v>1092</c:v>
                </c:pt>
                <c:pt idx="80454">
                  <c:v>1079</c:v>
                </c:pt>
                <c:pt idx="80455">
                  <c:v>1195</c:v>
                </c:pt>
                <c:pt idx="80456">
                  <c:v>1310</c:v>
                </c:pt>
                <c:pt idx="80457">
                  <c:v>1401</c:v>
                </c:pt>
                <c:pt idx="80458">
                  <c:v>1411</c:v>
                </c:pt>
                <c:pt idx="80459">
                  <c:v>1417</c:v>
                </c:pt>
                <c:pt idx="80460">
                  <c:v>1408</c:v>
                </c:pt>
                <c:pt idx="80461">
                  <c:v>1420</c:v>
                </c:pt>
                <c:pt idx="80462">
                  <c:v>1411</c:v>
                </c:pt>
                <c:pt idx="80463">
                  <c:v>1350</c:v>
                </c:pt>
                <c:pt idx="80464">
                  <c:v>1350</c:v>
                </c:pt>
                <c:pt idx="80465">
                  <c:v>1313</c:v>
                </c:pt>
                <c:pt idx="80466">
                  <c:v>1415</c:v>
                </c:pt>
                <c:pt idx="80467">
                  <c:v>1405</c:v>
                </c:pt>
                <c:pt idx="80468">
                  <c:v>1387</c:v>
                </c:pt>
                <c:pt idx="80469">
                  <c:v>1334</c:v>
                </c:pt>
                <c:pt idx="80470">
                  <c:v>1284</c:v>
                </c:pt>
                <c:pt idx="80471">
                  <c:v>1252</c:v>
                </c:pt>
                <c:pt idx="80472">
                  <c:v>1219</c:v>
                </c:pt>
                <c:pt idx="80473">
                  <c:v>1185</c:v>
                </c:pt>
                <c:pt idx="80474">
                  <c:v>1145</c:v>
                </c:pt>
                <c:pt idx="80475">
                  <c:v>1123</c:v>
                </c:pt>
                <c:pt idx="80476">
                  <c:v>1091</c:v>
                </c:pt>
                <c:pt idx="80477">
                  <c:v>1093</c:v>
                </c:pt>
                <c:pt idx="80478">
                  <c:v>1031</c:v>
                </c:pt>
                <c:pt idx="80479">
                  <c:v>1065</c:v>
                </c:pt>
                <c:pt idx="80480">
                  <c:v>1134</c:v>
                </c:pt>
                <c:pt idx="80481">
                  <c:v>1191</c:v>
                </c:pt>
                <c:pt idx="80482">
                  <c:v>1200</c:v>
                </c:pt>
                <c:pt idx="80483">
                  <c:v>1224</c:v>
                </c:pt>
                <c:pt idx="80484">
                  <c:v>1251</c:v>
                </c:pt>
                <c:pt idx="80485">
                  <c:v>1259</c:v>
                </c:pt>
                <c:pt idx="80486">
                  <c:v>1293</c:v>
                </c:pt>
                <c:pt idx="80487">
                  <c:v>1294</c:v>
                </c:pt>
                <c:pt idx="80488">
                  <c:v>1264</c:v>
                </c:pt>
                <c:pt idx="80489">
                  <c:v>1256</c:v>
                </c:pt>
                <c:pt idx="80490">
                  <c:v>1375</c:v>
                </c:pt>
                <c:pt idx="80491">
                  <c:v>1393</c:v>
                </c:pt>
                <c:pt idx="80492">
                  <c:v>1397</c:v>
                </c:pt>
                <c:pt idx="80493">
                  <c:v>1339</c:v>
                </c:pt>
                <c:pt idx="80494">
                  <c:v>1296</c:v>
                </c:pt>
                <c:pt idx="80495">
                  <c:v>1227</c:v>
                </c:pt>
                <c:pt idx="80496">
                  <c:v>1197</c:v>
                </c:pt>
                <c:pt idx="80497">
                  <c:v>1183</c:v>
                </c:pt>
                <c:pt idx="80498">
                  <c:v>1138</c:v>
                </c:pt>
                <c:pt idx="80499">
                  <c:v>1088</c:v>
                </c:pt>
                <c:pt idx="80500">
                  <c:v>1010</c:v>
                </c:pt>
                <c:pt idx="80501">
                  <c:v>1142</c:v>
                </c:pt>
                <c:pt idx="80502">
                  <c:v>1152</c:v>
                </c:pt>
                <c:pt idx="80503">
                  <c:v>1327</c:v>
                </c:pt>
                <c:pt idx="80504">
                  <c:v>1472</c:v>
                </c:pt>
                <c:pt idx="80505">
                  <c:v>1580</c:v>
                </c:pt>
                <c:pt idx="80506">
                  <c:v>1625</c:v>
                </c:pt>
                <c:pt idx="80507">
                  <c:v>1639</c:v>
                </c:pt>
                <c:pt idx="80508">
                  <c:v>1625</c:v>
                </c:pt>
                <c:pt idx="80509">
                  <c:v>1640</c:v>
                </c:pt>
                <c:pt idx="80510">
                  <c:v>1649</c:v>
                </c:pt>
                <c:pt idx="80511">
                  <c:v>1631</c:v>
                </c:pt>
                <c:pt idx="80512">
                  <c:v>1520</c:v>
                </c:pt>
                <c:pt idx="80513">
                  <c:v>1362</c:v>
                </c:pt>
                <c:pt idx="80514">
                  <c:v>1421</c:v>
                </c:pt>
                <c:pt idx="80515">
                  <c:v>1407</c:v>
                </c:pt>
                <c:pt idx="80516">
                  <c:v>1402</c:v>
                </c:pt>
                <c:pt idx="80517">
                  <c:v>1364</c:v>
                </c:pt>
                <c:pt idx="80518">
                  <c:v>1333</c:v>
                </c:pt>
                <c:pt idx="80519">
                  <c:v>1274</c:v>
                </c:pt>
                <c:pt idx="80520">
                  <c:v>1236</c:v>
                </c:pt>
                <c:pt idx="80521">
                  <c:v>1199</c:v>
                </c:pt>
                <c:pt idx="80522">
                  <c:v>1173</c:v>
                </c:pt>
                <c:pt idx="80523">
                  <c:v>1145</c:v>
                </c:pt>
                <c:pt idx="80524">
                  <c:v>1135</c:v>
                </c:pt>
                <c:pt idx="80525">
                  <c:v>1172</c:v>
                </c:pt>
                <c:pt idx="80526">
                  <c:v>1172</c:v>
                </c:pt>
                <c:pt idx="80527">
                  <c:v>1350</c:v>
                </c:pt>
                <c:pt idx="80528">
                  <c:v>1514</c:v>
                </c:pt>
                <c:pt idx="80529">
                  <c:v>1579</c:v>
                </c:pt>
                <c:pt idx="80530">
                  <c:v>1642</c:v>
                </c:pt>
                <c:pt idx="80531">
                  <c:v>1657</c:v>
                </c:pt>
                <c:pt idx="80532">
                  <c:v>1679</c:v>
                </c:pt>
                <c:pt idx="80533">
                  <c:v>1706</c:v>
                </c:pt>
                <c:pt idx="80534">
                  <c:v>1671</c:v>
                </c:pt>
                <c:pt idx="80535">
                  <c:v>1604</c:v>
                </c:pt>
                <c:pt idx="80536">
                  <c:v>1496</c:v>
                </c:pt>
                <c:pt idx="80537">
                  <c:v>1369</c:v>
                </c:pt>
                <c:pt idx="80538">
                  <c:v>1427</c:v>
                </c:pt>
                <c:pt idx="80539">
                  <c:v>1420</c:v>
                </c:pt>
                <c:pt idx="80540">
                  <c:v>1404</c:v>
                </c:pt>
                <c:pt idx="80541">
                  <c:v>1351</c:v>
                </c:pt>
                <c:pt idx="80542">
                  <c:v>1273</c:v>
                </c:pt>
                <c:pt idx="80543">
                  <c:v>1188</c:v>
                </c:pt>
                <c:pt idx="80544">
                  <c:v>1147</c:v>
                </c:pt>
                <c:pt idx="80545">
                  <c:v>1110</c:v>
                </c:pt>
                <c:pt idx="80546">
                  <c:v>1081</c:v>
                </c:pt>
                <c:pt idx="80547">
                  <c:v>1063</c:v>
                </c:pt>
                <c:pt idx="80548">
                  <c:v>1059</c:v>
                </c:pt>
                <c:pt idx="80549">
                  <c:v>1088</c:v>
                </c:pt>
                <c:pt idx="80550">
                  <c:v>1085</c:v>
                </c:pt>
                <c:pt idx="80551">
                  <c:v>1273</c:v>
                </c:pt>
                <c:pt idx="80552">
                  <c:v>1401</c:v>
                </c:pt>
                <c:pt idx="80553">
                  <c:v>1473</c:v>
                </c:pt>
                <c:pt idx="80554">
                  <c:v>1544</c:v>
                </c:pt>
                <c:pt idx="80555">
                  <c:v>1586</c:v>
                </c:pt>
                <c:pt idx="80556">
                  <c:v>1598</c:v>
                </c:pt>
                <c:pt idx="80557">
                  <c:v>1632</c:v>
                </c:pt>
                <c:pt idx="80558">
                  <c:v>1629</c:v>
                </c:pt>
                <c:pt idx="80559">
                  <c:v>1580</c:v>
                </c:pt>
                <c:pt idx="80560">
                  <c:v>1418</c:v>
                </c:pt>
                <c:pt idx="80561">
                  <c:v>1320</c:v>
                </c:pt>
                <c:pt idx="80562">
                  <c:v>1405</c:v>
                </c:pt>
                <c:pt idx="80563">
                  <c:v>1403</c:v>
                </c:pt>
                <c:pt idx="80564">
                  <c:v>1375</c:v>
                </c:pt>
                <c:pt idx="80565">
                  <c:v>1313</c:v>
                </c:pt>
                <c:pt idx="80566">
                  <c:v>1250</c:v>
                </c:pt>
                <c:pt idx="80567">
                  <c:v>1183</c:v>
                </c:pt>
                <c:pt idx="80568">
                  <c:v>1136</c:v>
                </c:pt>
                <c:pt idx="80569">
                  <c:v>1093</c:v>
                </c:pt>
                <c:pt idx="80570">
                  <c:v>1058</c:v>
                </c:pt>
                <c:pt idx="80571">
                  <c:v>1051</c:v>
                </c:pt>
                <c:pt idx="80572">
                  <c:v>1049</c:v>
                </c:pt>
                <c:pt idx="80573">
                  <c:v>1084</c:v>
                </c:pt>
                <c:pt idx="80574">
                  <c:v>1072</c:v>
                </c:pt>
                <c:pt idx="80575">
                  <c:v>1268</c:v>
                </c:pt>
                <c:pt idx="80576">
                  <c:v>1422</c:v>
                </c:pt>
                <c:pt idx="80577">
                  <c:v>1482</c:v>
                </c:pt>
                <c:pt idx="80578">
                  <c:v>1536</c:v>
                </c:pt>
                <c:pt idx="80579">
                  <c:v>1558</c:v>
                </c:pt>
                <c:pt idx="80580">
                  <c:v>1572</c:v>
                </c:pt>
                <c:pt idx="80581">
                  <c:v>1616</c:v>
                </c:pt>
                <c:pt idx="80582">
                  <c:v>1624</c:v>
                </c:pt>
                <c:pt idx="80583">
                  <c:v>1575</c:v>
                </c:pt>
                <c:pt idx="80584">
                  <c:v>1477</c:v>
                </c:pt>
                <c:pt idx="80585">
                  <c:v>1361</c:v>
                </c:pt>
                <c:pt idx="80586">
                  <c:v>1440</c:v>
                </c:pt>
                <c:pt idx="80587">
                  <c:v>1426</c:v>
                </c:pt>
                <c:pt idx="80588">
                  <c:v>1394</c:v>
                </c:pt>
                <c:pt idx="80589">
                  <c:v>1358</c:v>
                </c:pt>
                <c:pt idx="80590">
                  <c:v>1327</c:v>
                </c:pt>
                <c:pt idx="80591">
                  <c:v>1254</c:v>
                </c:pt>
                <c:pt idx="80592">
                  <c:v>1217</c:v>
                </c:pt>
                <c:pt idx="80593">
                  <c:v>1162</c:v>
                </c:pt>
                <c:pt idx="80594">
                  <c:v>1137</c:v>
                </c:pt>
                <c:pt idx="80595">
                  <c:v>1136</c:v>
                </c:pt>
                <c:pt idx="80596">
                  <c:v>1129</c:v>
                </c:pt>
                <c:pt idx="80597">
                  <c:v>1171</c:v>
                </c:pt>
                <c:pt idx="80598">
                  <c:v>1154</c:v>
                </c:pt>
                <c:pt idx="80599">
                  <c:v>1356</c:v>
                </c:pt>
                <c:pt idx="80600">
                  <c:v>1445</c:v>
                </c:pt>
                <c:pt idx="80601">
                  <c:v>1534</c:v>
                </c:pt>
                <c:pt idx="80602">
                  <c:v>1632</c:v>
                </c:pt>
                <c:pt idx="80603">
                  <c:v>1674</c:v>
                </c:pt>
                <c:pt idx="80604">
                  <c:v>1673</c:v>
                </c:pt>
                <c:pt idx="80605">
                  <c:v>1746</c:v>
                </c:pt>
                <c:pt idx="80606">
                  <c:v>1750</c:v>
                </c:pt>
                <c:pt idx="80607">
                  <c:v>1700</c:v>
                </c:pt>
                <c:pt idx="80608">
                  <c:v>1591</c:v>
                </c:pt>
                <c:pt idx="80609">
                  <c:v>1487</c:v>
                </c:pt>
                <c:pt idx="80610">
                  <c:v>1540</c:v>
                </c:pt>
                <c:pt idx="80611">
                  <c:v>1512</c:v>
                </c:pt>
                <c:pt idx="80612">
                  <c:v>1440</c:v>
                </c:pt>
                <c:pt idx="80613">
                  <c:v>1381</c:v>
                </c:pt>
                <c:pt idx="80614">
                  <c:v>1316</c:v>
                </c:pt>
                <c:pt idx="80615">
                  <c:v>1316</c:v>
                </c:pt>
                <c:pt idx="80616">
                  <c:v>1263</c:v>
                </c:pt>
                <c:pt idx="80617">
                  <c:v>1235</c:v>
                </c:pt>
                <c:pt idx="80618">
                  <c:v>1192</c:v>
                </c:pt>
                <c:pt idx="80619">
                  <c:v>1181</c:v>
                </c:pt>
                <c:pt idx="80620">
                  <c:v>1163</c:v>
                </c:pt>
                <c:pt idx="80621">
                  <c:v>1168</c:v>
                </c:pt>
                <c:pt idx="80622">
                  <c:v>1140</c:v>
                </c:pt>
                <c:pt idx="80623">
                  <c:v>1252</c:v>
                </c:pt>
                <c:pt idx="80624">
                  <c:v>1378</c:v>
                </c:pt>
                <c:pt idx="80625">
                  <c:v>1427</c:v>
                </c:pt>
                <c:pt idx="80626">
                  <c:v>1521</c:v>
                </c:pt>
                <c:pt idx="80627">
                  <c:v>1543</c:v>
                </c:pt>
                <c:pt idx="80628">
                  <c:v>1519</c:v>
                </c:pt>
                <c:pt idx="80629">
                  <c:v>1499</c:v>
                </c:pt>
                <c:pt idx="80630">
                  <c:v>1486</c:v>
                </c:pt>
                <c:pt idx="80631">
                  <c:v>1468</c:v>
                </c:pt>
                <c:pt idx="80632">
                  <c:v>1404</c:v>
                </c:pt>
                <c:pt idx="80633">
                  <c:v>1364</c:v>
                </c:pt>
                <c:pt idx="80634">
                  <c:v>1450</c:v>
                </c:pt>
                <c:pt idx="80635">
                  <c:v>1461</c:v>
                </c:pt>
                <c:pt idx="80636">
                  <c:v>1423</c:v>
                </c:pt>
                <c:pt idx="80637">
                  <c:v>1410</c:v>
                </c:pt>
                <c:pt idx="80638">
                  <c:v>1345</c:v>
                </c:pt>
                <c:pt idx="80639">
                  <c:v>1299</c:v>
                </c:pt>
                <c:pt idx="80640">
                  <c:v>1249</c:v>
                </c:pt>
                <c:pt idx="80641">
                  <c:v>1223</c:v>
                </c:pt>
                <c:pt idx="80642">
                  <c:v>1195</c:v>
                </c:pt>
                <c:pt idx="80643">
                  <c:v>1177</c:v>
                </c:pt>
                <c:pt idx="80644">
                  <c:v>1158</c:v>
                </c:pt>
                <c:pt idx="80645">
                  <c:v>1143</c:v>
                </c:pt>
                <c:pt idx="80646">
                  <c:v>1073</c:v>
                </c:pt>
                <c:pt idx="80647">
                  <c:v>1124</c:v>
                </c:pt>
                <c:pt idx="80648">
                  <c:v>1183</c:v>
                </c:pt>
                <c:pt idx="80649">
                  <c:v>1235</c:v>
                </c:pt>
                <c:pt idx="80650">
                  <c:v>1286</c:v>
                </c:pt>
                <c:pt idx="80651">
                  <c:v>1315</c:v>
                </c:pt>
                <c:pt idx="80652">
                  <c:v>1342</c:v>
                </c:pt>
                <c:pt idx="80653">
                  <c:v>1307</c:v>
                </c:pt>
                <c:pt idx="80654">
                  <c:v>1318</c:v>
                </c:pt>
                <c:pt idx="80655">
                  <c:v>1327</c:v>
                </c:pt>
                <c:pt idx="80656">
                  <c:v>1308</c:v>
                </c:pt>
                <c:pt idx="80657">
                  <c:v>1279</c:v>
                </c:pt>
                <c:pt idx="80658">
                  <c:v>1375</c:v>
                </c:pt>
                <c:pt idx="80659">
                  <c:v>1394</c:v>
                </c:pt>
                <c:pt idx="80660">
                  <c:v>1396</c:v>
                </c:pt>
                <c:pt idx="80661">
                  <c:v>1385</c:v>
                </c:pt>
                <c:pt idx="80662">
                  <c:v>1336</c:v>
                </c:pt>
                <c:pt idx="80663">
                  <c:v>1279</c:v>
                </c:pt>
                <c:pt idx="80664">
                  <c:v>1206</c:v>
                </c:pt>
                <c:pt idx="80665">
                  <c:v>1187</c:v>
                </c:pt>
                <c:pt idx="80666">
                  <c:v>1175</c:v>
                </c:pt>
                <c:pt idx="80667">
                  <c:v>1143</c:v>
                </c:pt>
                <c:pt idx="80668">
                  <c:v>1140</c:v>
                </c:pt>
                <c:pt idx="80669">
                  <c:v>1189</c:v>
                </c:pt>
                <c:pt idx="80670">
                  <c:v>1182</c:v>
                </c:pt>
                <c:pt idx="80671">
                  <c:v>1338</c:v>
                </c:pt>
                <c:pt idx="80672">
                  <c:v>1513</c:v>
                </c:pt>
                <c:pt idx="80673">
                  <c:v>1590</c:v>
                </c:pt>
                <c:pt idx="80674">
                  <c:v>1697</c:v>
                </c:pt>
                <c:pt idx="80675">
                  <c:v>1722</c:v>
                </c:pt>
                <c:pt idx="80676">
                  <c:v>1739</c:v>
                </c:pt>
                <c:pt idx="80677">
                  <c:v>1731</c:v>
                </c:pt>
                <c:pt idx="80678">
                  <c:v>1738</c:v>
                </c:pt>
                <c:pt idx="80679">
                  <c:v>1671</c:v>
                </c:pt>
                <c:pt idx="80680">
                  <c:v>1586</c:v>
                </c:pt>
                <c:pt idx="80681">
                  <c:v>1465</c:v>
                </c:pt>
                <c:pt idx="80682">
                  <c:v>1543</c:v>
                </c:pt>
                <c:pt idx="80683">
                  <c:v>1527</c:v>
                </c:pt>
                <c:pt idx="80684">
                  <c:v>1454</c:v>
                </c:pt>
                <c:pt idx="80685">
                  <c:v>1441</c:v>
                </c:pt>
                <c:pt idx="80686">
                  <c:v>1391</c:v>
                </c:pt>
                <c:pt idx="80687">
                  <c:v>1311</c:v>
                </c:pt>
                <c:pt idx="80688">
                  <c:v>1221</c:v>
                </c:pt>
                <c:pt idx="80689">
                  <c:v>1223</c:v>
                </c:pt>
                <c:pt idx="80690">
                  <c:v>1186</c:v>
                </c:pt>
                <c:pt idx="80691">
                  <c:v>1161</c:v>
                </c:pt>
                <c:pt idx="80692">
                  <c:v>1155</c:v>
                </c:pt>
                <c:pt idx="80693">
                  <c:v>1201</c:v>
                </c:pt>
                <c:pt idx="80694">
                  <c:v>1204</c:v>
                </c:pt>
                <c:pt idx="80695">
                  <c:v>1383</c:v>
                </c:pt>
                <c:pt idx="80696">
                  <c:v>1524</c:v>
                </c:pt>
                <c:pt idx="80697">
                  <c:v>1606</c:v>
                </c:pt>
                <c:pt idx="80698">
                  <c:v>1647</c:v>
                </c:pt>
                <c:pt idx="80699">
                  <c:v>1685</c:v>
                </c:pt>
                <c:pt idx="80700">
                  <c:v>1689</c:v>
                </c:pt>
                <c:pt idx="80701">
                  <c:v>1732</c:v>
                </c:pt>
                <c:pt idx="80702">
                  <c:v>1721</c:v>
                </c:pt>
                <c:pt idx="80703">
                  <c:v>1651</c:v>
                </c:pt>
                <c:pt idx="80704">
                  <c:v>1562</c:v>
                </c:pt>
                <c:pt idx="80705">
                  <c:v>1457</c:v>
                </c:pt>
                <c:pt idx="80706">
                  <c:v>1544</c:v>
                </c:pt>
                <c:pt idx="80707">
                  <c:v>1542</c:v>
                </c:pt>
                <c:pt idx="80708">
                  <c:v>1503</c:v>
                </c:pt>
                <c:pt idx="80709">
                  <c:v>1446</c:v>
                </c:pt>
                <c:pt idx="80710">
                  <c:v>1383</c:v>
                </c:pt>
                <c:pt idx="80711">
                  <c:v>1308</c:v>
                </c:pt>
                <c:pt idx="80712">
                  <c:v>1252</c:v>
                </c:pt>
                <c:pt idx="80713">
                  <c:v>1096</c:v>
                </c:pt>
                <c:pt idx="80714">
                  <c:v>1058</c:v>
                </c:pt>
                <c:pt idx="80715">
                  <c:v>1044</c:v>
                </c:pt>
                <c:pt idx="80716">
                  <c:v>1039</c:v>
                </c:pt>
                <c:pt idx="80717">
                  <c:v>1083</c:v>
                </c:pt>
                <c:pt idx="80718">
                  <c:v>1073</c:v>
                </c:pt>
                <c:pt idx="80719">
                  <c:v>1259</c:v>
                </c:pt>
                <c:pt idx="80720">
                  <c:v>1401</c:v>
                </c:pt>
                <c:pt idx="80721">
                  <c:v>1495</c:v>
                </c:pt>
                <c:pt idx="80722">
                  <c:v>1567</c:v>
                </c:pt>
                <c:pt idx="80723">
                  <c:v>1574</c:v>
                </c:pt>
                <c:pt idx="80724">
                  <c:v>1605</c:v>
                </c:pt>
                <c:pt idx="80725">
                  <c:v>1645</c:v>
                </c:pt>
                <c:pt idx="80726">
                  <c:v>1642</c:v>
                </c:pt>
                <c:pt idx="80727">
                  <c:v>1596</c:v>
                </c:pt>
                <c:pt idx="80728">
                  <c:v>1509</c:v>
                </c:pt>
                <c:pt idx="80729">
                  <c:v>1388</c:v>
                </c:pt>
                <c:pt idx="80730">
                  <c:v>1463</c:v>
                </c:pt>
                <c:pt idx="80731">
                  <c:v>1448</c:v>
                </c:pt>
                <c:pt idx="80732">
                  <c:v>1427</c:v>
                </c:pt>
                <c:pt idx="80733">
                  <c:v>1377</c:v>
                </c:pt>
                <c:pt idx="80734">
                  <c:v>1318</c:v>
                </c:pt>
                <c:pt idx="80735">
                  <c:v>1245</c:v>
                </c:pt>
                <c:pt idx="80736">
                  <c:v>1199</c:v>
                </c:pt>
                <c:pt idx="80737">
                  <c:v>1182</c:v>
                </c:pt>
                <c:pt idx="80738">
                  <c:v>1176</c:v>
                </c:pt>
                <c:pt idx="80739">
                  <c:v>1158</c:v>
                </c:pt>
                <c:pt idx="80740">
                  <c:v>1152</c:v>
                </c:pt>
                <c:pt idx="80741">
                  <c:v>1181</c:v>
                </c:pt>
                <c:pt idx="80742">
                  <c:v>1173</c:v>
                </c:pt>
                <c:pt idx="80743">
                  <c:v>1360</c:v>
                </c:pt>
                <c:pt idx="80744">
                  <c:v>1515</c:v>
                </c:pt>
                <c:pt idx="80745">
                  <c:v>1603</c:v>
                </c:pt>
                <c:pt idx="80746">
                  <c:v>1676</c:v>
                </c:pt>
                <c:pt idx="80747">
                  <c:v>1701</c:v>
                </c:pt>
                <c:pt idx="80748">
                  <c:v>1710</c:v>
                </c:pt>
                <c:pt idx="80749">
                  <c:v>1739</c:v>
                </c:pt>
                <c:pt idx="80750">
                  <c:v>1700</c:v>
                </c:pt>
                <c:pt idx="80751">
                  <c:v>1668</c:v>
                </c:pt>
                <c:pt idx="80752">
                  <c:v>1563</c:v>
                </c:pt>
                <c:pt idx="80753">
                  <c:v>1456</c:v>
                </c:pt>
                <c:pt idx="80754">
                  <c:v>1531</c:v>
                </c:pt>
                <c:pt idx="80755">
                  <c:v>1486</c:v>
                </c:pt>
                <c:pt idx="80756">
                  <c:v>1429</c:v>
                </c:pt>
                <c:pt idx="80757">
                  <c:v>1384</c:v>
                </c:pt>
                <c:pt idx="80758">
                  <c:v>1311</c:v>
                </c:pt>
                <c:pt idx="80759">
                  <c:v>1252</c:v>
                </c:pt>
                <c:pt idx="80760">
                  <c:v>1165</c:v>
                </c:pt>
                <c:pt idx="80761">
                  <c:v>1128</c:v>
                </c:pt>
                <c:pt idx="80762">
                  <c:v>1097</c:v>
                </c:pt>
                <c:pt idx="80763">
                  <c:v>1073</c:v>
                </c:pt>
                <c:pt idx="80764">
                  <c:v>1072</c:v>
                </c:pt>
                <c:pt idx="80765">
                  <c:v>1139</c:v>
                </c:pt>
                <c:pt idx="80766">
                  <c:v>1141</c:v>
                </c:pt>
                <c:pt idx="80767">
                  <c:v>1371</c:v>
                </c:pt>
                <c:pt idx="80768">
                  <c:v>1484</c:v>
                </c:pt>
                <c:pt idx="80769">
                  <c:v>1557</c:v>
                </c:pt>
                <c:pt idx="80770">
                  <c:v>1640</c:v>
                </c:pt>
                <c:pt idx="80771">
                  <c:v>1643</c:v>
                </c:pt>
                <c:pt idx="80772">
                  <c:v>1663</c:v>
                </c:pt>
                <c:pt idx="80773">
                  <c:v>1690</c:v>
                </c:pt>
                <c:pt idx="80774">
                  <c:v>1704</c:v>
                </c:pt>
                <c:pt idx="80775">
                  <c:v>1651</c:v>
                </c:pt>
                <c:pt idx="80776">
                  <c:v>1532</c:v>
                </c:pt>
                <c:pt idx="80777">
                  <c:v>1429</c:v>
                </c:pt>
                <c:pt idx="80778">
                  <c:v>1500</c:v>
                </c:pt>
                <c:pt idx="80779">
                  <c:v>1471</c:v>
                </c:pt>
                <c:pt idx="80780">
                  <c:v>1453</c:v>
                </c:pt>
                <c:pt idx="80781">
                  <c:v>1393</c:v>
                </c:pt>
                <c:pt idx="80782">
                  <c:v>1328</c:v>
                </c:pt>
                <c:pt idx="80783">
                  <c:v>1288</c:v>
                </c:pt>
                <c:pt idx="80784">
                  <c:v>1245</c:v>
                </c:pt>
                <c:pt idx="80785">
                  <c:v>1212</c:v>
                </c:pt>
                <c:pt idx="80786">
                  <c:v>1156</c:v>
                </c:pt>
                <c:pt idx="80787">
                  <c:v>1134</c:v>
                </c:pt>
                <c:pt idx="80788">
                  <c:v>1139</c:v>
                </c:pt>
                <c:pt idx="80789">
                  <c:v>1129</c:v>
                </c:pt>
                <c:pt idx="80790">
                  <c:v>1101</c:v>
                </c:pt>
                <c:pt idx="80791">
                  <c:v>1213</c:v>
                </c:pt>
                <c:pt idx="80792">
                  <c:v>1311</c:v>
                </c:pt>
                <c:pt idx="80793">
                  <c:v>1422</c:v>
                </c:pt>
                <c:pt idx="80794">
                  <c:v>1494</c:v>
                </c:pt>
                <c:pt idx="80795">
                  <c:v>1469</c:v>
                </c:pt>
                <c:pt idx="80796">
                  <c:v>1458</c:v>
                </c:pt>
                <c:pt idx="80797">
                  <c:v>1475</c:v>
                </c:pt>
                <c:pt idx="80798">
                  <c:v>1476</c:v>
                </c:pt>
                <c:pt idx="80799">
                  <c:v>1458</c:v>
                </c:pt>
                <c:pt idx="80800">
                  <c:v>1396</c:v>
                </c:pt>
                <c:pt idx="80801">
                  <c:v>1328</c:v>
                </c:pt>
                <c:pt idx="80802">
                  <c:v>1422</c:v>
                </c:pt>
                <c:pt idx="80803">
                  <c:v>1425</c:v>
                </c:pt>
                <c:pt idx="80804">
                  <c:v>1397</c:v>
                </c:pt>
                <c:pt idx="80805">
                  <c:v>1355</c:v>
                </c:pt>
                <c:pt idx="80806">
                  <c:v>1298</c:v>
                </c:pt>
                <c:pt idx="80807">
                  <c:v>1244</c:v>
                </c:pt>
                <c:pt idx="80808">
                  <c:v>1190</c:v>
                </c:pt>
                <c:pt idx="80809">
                  <c:v>1178</c:v>
                </c:pt>
                <c:pt idx="80810">
                  <c:v>1159</c:v>
                </c:pt>
                <c:pt idx="80811">
                  <c:v>1112</c:v>
                </c:pt>
                <c:pt idx="80812">
                  <c:v>1109</c:v>
                </c:pt>
                <c:pt idx="80813">
                  <c:v>1110</c:v>
                </c:pt>
                <c:pt idx="80814">
                  <c:v>1041</c:v>
                </c:pt>
                <c:pt idx="80815">
                  <c:v>1067</c:v>
                </c:pt>
                <c:pt idx="80816">
                  <c:v>1140</c:v>
                </c:pt>
                <c:pt idx="80817">
                  <c:v>1185</c:v>
                </c:pt>
                <c:pt idx="80818">
                  <c:v>1256</c:v>
                </c:pt>
                <c:pt idx="80819">
                  <c:v>1283</c:v>
                </c:pt>
                <c:pt idx="80820">
                  <c:v>1288</c:v>
                </c:pt>
                <c:pt idx="80821">
                  <c:v>1315</c:v>
                </c:pt>
                <c:pt idx="80822">
                  <c:v>1312</c:v>
                </c:pt>
                <c:pt idx="80823">
                  <c:v>1309</c:v>
                </c:pt>
                <c:pt idx="80824">
                  <c:v>1296</c:v>
                </c:pt>
                <c:pt idx="80825">
                  <c:v>1268</c:v>
                </c:pt>
                <c:pt idx="80826">
                  <c:v>1376</c:v>
                </c:pt>
                <c:pt idx="80827">
                  <c:v>1388</c:v>
                </c:pt>
                <c:pt idx="80828">
                  <c:v>1400</c:v>
                </c:pt>
                <c:pt idx="80829">
                  <c:v>1384</c:v>
                </c:pt>
                <c:pt idx="80830">
                  <c:v>1319</c:v>
                </c:pt>
                <c:pt idx="80831">
                  <c:v>1264</c:v>
                </c:pt>
                <c:pt idx="80832">
                  <c:v>1217</c:v>
                </c:pt>
                <c:pt idx="80833">
                  <c:v>1179</c:v>
                </c:pt>
                <c:pt idx="80834">
                  <c:v>1156</c:v>
                </c:pt>
                <c:pt idx="80835">
                  <c:v>1138</c:v>
                </c:pt>
                <c:pt idx="80836">
                  <c:v>1137</c:v>
                </c:pt>
                <c:pt idx="80837">
                  <c:v>1172</c:v>
                </c:pt>
                <c:pt idx="80838">
                  <c:v>1180</c:v>
                </c:pt>
                <c:pt idx="80839">
                  <c:v>1397</c:v>
                </c:pt>
                <c:pt idx="80840">
                  <c:v>1496</c:v>
                </c:pt>
                <c:pt idx="80841">
                  <c:v>1612</c:v>
                </c:pt>
                <c:pt idx="80842">
                  <c:v>1714</c:v>
                </c:pt>
                <c:pt idx="80843">
                  <c:v>1730</c:v>
                </c:pt>
                <c:pt idx="80844">
                  <c:v>1758</c:v>
                </c:pt>
                <c:pt idx="80845">
                  <c:v>1775</c:v>
                </c:pt>
                <c:pt idx="80846">
                  <c:v>1754</c:v>
                </c:pt>
                <c:pt idx="80847">
                  <c:v>1634</c:v>
                </c:pt>
                <c:pt idx="80848">
                  <c:v>1565</c:v>
                </c:pt>
                <c:pt idx="80849">
                  <c:v>1429</c:v>
                </c:pt>
                <c:pt idx="80850">
                  <c:v>1510</c:v>
                </c:pt>
                <c:pt idx="80851">
                  <c:v>1507</c:v>
                </c:pt>
                <c:pt idx="80852">
                  <c:v>1495</c:v>
                </c:pt>
                <c:pt idx="80853">
                  <c:v>1442</c:v>
                </c:pt>
                <c:pt idx="80854">
                  <c:v>1384</c:v>
                </c:pt>
                <c:pt idx="80855">
                  <c:v>1293</c:v>
                </c:pt>
                <c:pt idx="80856">
                  <c:v>1230</c:v>
                </c:pt>
                <c:pt idx="80857">
                  <c:v>1199</c:v>
                </c:pt>
                <c:pt idx="80858">
                  <c:v>1164</c:v>
                </c:pt>
                <c:pt idx="80859">
                  <c:v>1136</c:v>
                </c:pt>
                <c:pt idx="80860">
                  <c:v>1116</c:v>
                </c:pt>
                <c:pt idx="80861">
                  <c:v>1172</c:v>
                </c:pt>
                <c:pt idx="80862">
                  <c:v>1146</c:v>
                </c:pt>
                <c:pt idx="80863">
                  <c:v>1345</c:v>
                </c:pt>
                <c:pt idx="80864">
                  <c:v>1504</c:v>
                </c:pt>
                <c:pt idx="80865">
                  <c:v>1590</c:v>
                </c:pt>
                <c:pt idx="80866">
                  <c:v>1646</c:v>
                </c:pt>
                <c:pt idx="80867">
                  <c:v>1676</c:v>
                </c:pt>
                <c:pt idx="80868">
                  <c:v>1687</c:v>
                </c:pt>
                <c:pt idx="80869">
                  <c:v>1720</c:v>
                </c:pt>
                <c:pt idx="80870">
                  <c:v>1691</c:v>
                </c:pt>
                <c:pt idx="80871">
                  <c:v>1629</c:v>
                </c:pt>
                <c:pt idx="80872">
                  <c:v>1539</c:v>
                </c:pt>
                <c:pt idx="80873">
                  <c:v>1419</c:v>
                </c:pt>
                <c:pt idx="80874">
                  <c:v>1509</c:v>
                </c:pt>
                <c:pt idx="80875">
                  <c:v>1477</c:v>
                </c:pt>
                <c:pt idx="80876">
                  <c:v>1459</c:v>
                </c:pt>
                <c:pt idx="80877">
                  <c:v>1414</c:v>
                </c:pt>
                <c:pt idx="80878">
                  <c:v>1351</c:v>
                </c:pt>
                <c:pt idx="80879">
                  <c:v>1276</c:v>
                </c:pt>
                <c:pt idx="80880">
                  <c:v>1239</c:v>
                </c:pt>
                <c:pt idx="80881">
                  <c:v>1203</c:v>
                </c:pt>
                <c:pt idx="80882">
                  <c:v>1170</c:v>
                </c:pt>
                <c:pt idx="80883">
                  <c:v>1130</c:v>
                </c:pt>
                <c:pt idx="80884">
                  <c:v>1098</c:v>
                </c:pt>
                <c:pt idx="80885">
                  <c:v>1126</c:v>
                </c:pt>
                <c:pt idx="80886">
                  <c:v>1120</c:v>
                </c:pt>
                <c:pt idx="80887">
                  <c:v>1310</c:v>
                </c:pt>
                <c:pt idx="80888">
                  <c:v>1436</c:v>
                </c:pt>
                <c:pt idx="80889">
                  <c:v>1516</c:v>
                </c:pt>
                <c:pt idx="80890">
                  <c:v>1580</c:v>
                </c:pt>
                <c:pt idx="80891">
                  <c:v>1588</c:v>
                </c:pt>
                <c:pt idx="80892">
                  <c:v>1613</c:v>
                </c:pt>
                <c:pt idx="80893">
                  <c:v>1639</c:v>
                </c:pt>
                <c:pt idx="80894">
                  <c:v>1648</c:v>
                </c:pt>
                <c:pt idx="80895">
                  <c:v>1580</c:v>
                </c:pt>
                <c:pt idx="80896">
                  <c:v>1483</c:v>
                </c:pt>
                <c:pt idx="80897">
                  <c:v>1391</c:v>
                </c:pt>
                <c:pt idx="80898">
                  <c:v>1458</c:v>
                </c:pt>
                <c:pt idx="80899">
                  <c:v>1449</c:v>
                </c:pt>
                <c:pt idx="80900">
                  <c:v>1416</c:v>
                </c:pt>
                <c:pt idx="80901">
                  <c:v>1348</c:v>
                </c:pt>
                <c:pt idx="80902">
                  <c:v>1286</c:v>
                </c:pt>
                <c:pt idx="80903">
                  <c:v>1231</c:v>
                </c:pt>
                <c:pt idx="80904">
                  <c:v>1182</c:v>
                </c:pt>
                <c:pt idx="80905">
                  <c:v>1101</c:v>
                </c:pt>
                <c:pt idx="80906">
                  <c:v>1079</c:v>
                </c:pt>
                <c:pt idx="80907">
                  <c:v>1072</c:v>
                </c:pt>
                <c:pt idx="80908">
                  <c:v>1069</c:v>
                </c:pt>
                <c:pt idx="80909">
                  <c:v>1112</c:v>
                </c:pt>
                <c:pt idx="80910">
                  <c:v>1131</c:v>
                </c:pt>
                <c:pt idx="80911">
                  <c:v>1318</c:v>
                </c:pt>
                <c:pt idx="80912">
                  <c:v>1445</c:v>
                </c:pt>
                <c:pt idx="80913">
                  <c:v>1575</c:v>
                </c:pt>
                <c:pt idx="80914">
                  <c:v>1632</c:v>
                </c:pt>
                <c:pt idx="80915">
                  <c:v>1654</c:v>
                </c:pt>
                <c:pt idx="80916">
                  <c:v>1669</c:v>
                </c:pt>
                <c:pt idx="80917">
                  <c:v>1687</c:v>
                </c:pt>
                <c:pt idx="80918">
                  <c:v>1668</c:v>
                </c:pt>
                <c:pt idx="80919">
                  <c:v>1643</c:v>
                </c:pt>
                <c:pt idx="80920">
                  <c:v>1549</c:v>
                </c:pt>
                <c:pt idx="80921">
                  <c:v>1394</c:v>
                </c:pt>
                <c:pt idx="80922">
                  <c:v>1511</c:v>
                </c:pt>
                <c:pt idx="80923">
                  <c:v>1513</c:v>
                </c:pt>
                <c:pt idx="80924">
                  <c:v>1487</c:v>
                </c:pt>
                <c:pt idx="80925">
                  <c:v>1421</c:v>
                </c:pt>
                <c:pt idx="80926">
                  <c:v>1360</c:v>
                </c:pt>
                <c:pt idx="80927">
                  <c:v>1272</c:v>
                </c:pt>
                <c:pt idx="80928">
                  <c:v>1215</c:v>
                </c:pt>
                <c:pt idx="80929">
                  <c:v>1165</c:v>
                </c:pt>
                <c:pt idx="80930">
                  <c:v>1147</c:v>
                </c:pt>
                <c:pt idx="80931">
                  <c:v>1118</c:v>
                </c:pt>
                <c:pt idx="80932">
                  <c:v>1124</c:v>
                </c:pt>
                <c:pt idx="80933">
                  <c:v>1165</c:v>
                </c:pt>
                <c:pt idx="80934">
                  <c:v>1158</c:v>
                </c:pt>
                <c:pt idx="80935">
                  <c:v>1314</c:v>
                </c:pt>
                <c:pt idx="80936">
                  <c:v>1472</c:v>
                </c:pt>
                <c:pt idx="80937">
                  <c:v>1566</c:v>
                </c:pt>
                <c:pt idx="80938">
                  <c:v>1654</c:v>
                </c:pt>
                <c:pt idx="80939">
                  <c:v>1671</c:v>
                </c:pt>
                <c:pt idx="80940">
                  <c:v>1695</c:v>
                </c:pt>
                <c:pt idx="80941">
                  <c:v>1736</c:v>
                </c:pt>
                <c:pt idx="80942">
                  <c:v>1698</c:v>
                </c:pt>
                <c:pt idx="80943">
                  <c:v>1677</c:v>
                </c:pt>
                <c:pt idx="80944">
                  <c:v>1579</c:v>
                </c:pt>
                <c:pt idx="80945">
                  <c:v>1443</c:v>
                </c:pt>
                <c:pt idx="80946">
                  <c:v>1518</c:v>
                </c:pt>
                <c:pt idx="80947">
                  <c:v>1499</c:v>
                </c:pt>
                <c:pt idx="80948">
                  <c:v>1426</c:v>
                </c:pt>
                <c:pt idx="80949">
                  <c:v>1409</c:v>
                </c:pt>
                <c:pt idx="80950">
                  <c:v>1363</c:v>
                </c:pt>
                <c:pt idx="80951">
                  <c:v>1304</c:v>
                </c:pt>
                <c:pt idx="80952">
                  <c:v>1250</c:v>
                </c:pt>
                <c:pt idx="80953">
                  <c:v>1182</c:v>
                </c:pt>
                <c:pt idx="80954">
                  <c:v>1115</c:v>
                </c:pt>
                <c:pt idx="80955">
                  <c:v>1107</c:v>
                </c:pt>
                <c:pt idx="80956">
                  <c:v>1109</c:v>
                </c:pt>
                <c:pt idx="80957">
                  <c:v>1129</c:v>
                </c:pt>
                <c:pt idx="80958">
                  <c:v>1080</c:v>
                </c:pt>
                <c:pt idx="80959">
                  <c:v>1234</c:v>
                </c:pt>
                <c:pt idx="80960">
                  <c:v>1337</c:v>
                </c:pt>
                <c:pt idx="80961">
                  <c:v>1429</c:v>
                </c:pt>
                <c:pt idx="80962">
                  <c:v>1513</c:v>
                </c:pt>
                <c:pt idx="80963">
                  <c:v>1503</c:v>
                </c:pt>
                <c:pt idx="80964">
                  <c:v>1480</c:v>
                </c:pt>
                <c:pt idx="80965">
                  <c:v>1484</c:v>
                </c:pt>
                <c:pt idx="80966">
                  <c:v>1491</c:v>
                </c:pt>
                <c:pt idx="80967">
                  <c:v>1451</c:v>
                </c:pt>
                <c:pt idx="80968">
                  <c:v>1423</c:v>
                </c:pt>
                <c:pt idx="80969">
                  <c:v>1369</c:v>
                </c:pt>
                <c:pt idx="80970">
                  <c:v>1451</c:v>
                </c:pt>
                <c:pt idx="80971">
                  <c:v>1433</c:v>
                </c:pt>
                <c:pt idx="80972">
                  <c:v>1426</c:v>
                </c:pt>
                <c:pt idx="80973">
                  <c:v>1381</c:v>
                </c:pt>
                <c:pt idx="80974">
                  <c:v>1344</c:v>
                </c:pt>
                <c:pt idx="80975">
                  <c:v>1270</c:v>
                </c:pt>
                <c:pt idx="80976">
                  <c:v>1250</c:v>
                </c:pt>
                <c:pt idx="80977">
                  <c:v>1208</c:v>
                </c:pt>
                <c:pt idx="80978">
                  <c:v>1190</c:v>
                </c:pt>
                <c:pt idx="80979">
                  <c:v>1166</c:v>
                </c:pt>
                <c:pt idx="80980">
                  <c:v>1153</c:v>
                </c:pt>
                <c:pt idx="80981">
                  <c:v>1144</c:v>
                </c:pt>
                <c:pt idx="80982">
                  <c:v>1059</c:v>
                </c:pt>
                <c:pt idx="80983">
                  <c:v>1125</c:v>
                </c:pt>
                <c:pt idx="80984">
                  <c:v>1190</c:v>
                </c:pt>
                <c:pt idx="80985">
                  <c:v>1250</c:v>
                </c:pt>
                <c:pt idx="80986">
                  <c:v>1278</c:v>
                </c:pt>
                <c:pt idx="80987">
                  <c:v>1334</c:v>
                </c:pt>
                <c:pt idx="80988">
                  <c:v>1333</c:v>
                </c:pt>
                <c:pt idx="80989">
                  <c:v>1337</c:v>
                </c:pt>
                <c:pt idx="80990">
                  <c:v>1358</c:v>
                </c:pt>
                <c:pt idx="80991">
                  <c:v>1306</c:v>
                </c:pt>
                <c:pt idx="80992">
                  <c:v>1322</c:v>
                </c:pt>
                <c:pt idx="80993">
                  <c:v>1307</c:v>
                </c:pt>
                <c:pt idx="80994">
                  <c:v>1411</c:v>
                </c:pt>
                <c:pt idx="80995">
                  <c:v>1363</c:v>
                </c:pt>
                <c:pt idx="80996">
                  <c:v>1351</c:v>
                </c:pt>
                <c:pt idx="80997">
                  <c:v>1410</c:v>
                </c:pt>
                <c:pt idx="80998">
                  <c:v>1349</c:v>
                </c:pt>
                <c:pt idx="80999">
                  <c:v>1283</c:v>
                </c:pt>
                <c:pt idx="81000">
                  <c:v>1230</c:v>
                </c:pt>
                <c:pt idx="81001">
                  <c:v>1186</c:v>
                </c:pt>
                <c:pt idx="81002">
                  <c:v>1174</c:v>
                </c:pt>
                <c:pt idx="81003">
                  <c:v>1154</c:v>
                </c:pt>
                <c:pt idx="81004">
                  <c:v>1167</c:v>
                </c:pt>
                <c:pt idx="81005">
                  <c:v>1208</c:v>
                </c:pt>
                <c:pt idx="81006">
                  <c:v>1193</c:v>
                </c:pt>
                <c:pt idx="81007">
                  <c:v>1394</c:v>
                </c:pt>
                <c:pt idx="81008">
                  <c:v>1521</c:v>
                </c:pt>
                <c:pt idx="81009">
                  <c:v>1648</c:v>
                </c:pt>
                <c:pt idx="81010">
                  <c:v>1691</c:v>
                </c:pt>
                <c:pt idx="81011">
                  <c:v>1722</c:v>
                </c:pt>
                <c:pt idx="81012">
                  <c:v>1740</c:v>
                </c:pt>
                <c:pt idx="81013">
                  <c:v>1784</c:v>
                </c:pt>
                <c:pt idx="81014">
                  <c:v>1776</c:v>
                </c:pt>
                <c:pt idx="81015">
                  <c:v>1733</c:v>
                </c:pt>
                <c:pt idx="81016">
                  <c:v>1608</c:v>
                </c:pt>
                <c:pt idx="81017">
                  <c:v>1444</c:v>
                </c:pt>
                <c:pt idx="81018">
                  <c:v>1555</c:v>
                </c:pt>
                <c:pt idx="81019">
                  <c:v>1540</c:v>
                </c:pt>
                <c:pt idx="81020">
                  <c:v>1524</c:v>
                </c:pt>
                <c:pt idx="81021">
                  <c:v>1443</c:v>
                </c:pt>
                <c:pt idx="81022">
                  <c:v>1399</c:v>
                </c:pt>
                <c:pt idx="81023">
                  <c:v>1328</c:v>
                </c:pt>
                <c:pt idx="81024">
                  <c:v>1277</c:v>
                </c:pt>
                <c:pt idx="81025">
                  <c:v>1241</c:v>
                </c:pt>
                <c:pt idx="81026">
                  <c:v>1201</c:v>
                </c:pt>
                <c:pt idx="81027">
                  <c:v>1185</c:v>
                </c:pt>
                <c:pt idx="81028">
                  <c:v>1182</c:v>
                </c:pt>
                <c:pt idx="81029">
                  <c:v>1220</c:v>
                </c:pt>
                <c:pt idx="81030">
                  <c:v>1213</c:v>
                </c:pt>
                <c:pt idx="81031">
                  <c:v>1379</c:v>
                </c:pt>
                <c:pt idx="81032">
                  <c:v>1563</c:v>
                </c:pt>
                <c:pt idx="81033">
                  <c:v>1637</c:v>
                </c:pt>
                <c:pt idx="81034">
                  <c:v>1678</c:v>
                </c:pt>
                <c:pt idx="81035">
                  <c:v>1684</c:v>
                </c:pt>
                <c:pt idx="81036">
                  <c:v>1720</c:v>
                </c:pt>
                <c:pt idx="81037">
                  <c:v>1725</c:v>
                </c:pt>
                <c:pt idx="81038">
                  <c:v>1732</c:v>
                </c:pt>
                <c:pt idx="81039">
                  <c:v>1695</c:v>
                </c:pt>
                <c:pt idx="81040">
                  <c:v>1586</c:v>
                </c:pt>
                <c:pt idx="81041">
                  <c:v>1468</c:v>
                </c:pt>
                <c:pt idx="81042">
                  <c:v>1542</c:v>
                </c:pt>
                <c:pt idx="81043">
                  <c:v>1526</c:v>
                </c:pt>
                <c:pt idx="81044">
                  <c:v>1493</c:v>
                </c:pt>
                <c:pt idx="81045">
                  <c:v>1483</c:v>
                </c:pt>
                <c:pt idx="81046">
                  <c:v>1432</c:v>
                </c:pt>
                <c:pt idx="81047">
                  <c:v>1350</c:v>
                </c:pt>
                <c:pt idx="81048">
                  <c:v>1290</c:v>
                </c:pt>
                <c:pt idx="81049">
                  <c:v>1250</c:v>
                </c:pt>
                <c:pt idx="81050">
                  <c:v>1199</c:v>
                </c:pt>
                <c:pt idx="81051">
                  <c:v>1174</c:v>
                </c:pt>
                <c:pt idx="81052">
                  <c:v>1175</c:v>
                </c:pt>
                <c:pt idx="81053">
                  <c:v>1202</c:v>
                </c:pt>
                <c:pt idx="81054">
                  <c:v>1197</c:v>
                </c:pt>
                <c:pt idx="81055">
                  <c:v>1401</c:v>
                </c:pt>
                <c:pt idx="81056">
                  <c:v>1471</c:v>
                </c:pt>
                <c:pt idx="81057">
                  <c:v>1566</c:v>
                </c:pt>
                <c:pt idx="81058">
                  <c:v>1624</c:v>
                </c:pt>
                <c:pt idx="81059">
                  <c:v>1657</c:v>
                </c:pt>
                <c:pt idx="81060">
                  <c:v>1670</c:v>
                </c:pt>
                <c:pt idx="81061">
                  <c:v>1704</c:v>
                </c:pt>
                <c:pt idx="81062">
                  <c:v>1692</c:v>
                </c:pt>
                <c:pt idx="81063">
                  <c:v>1645</c:v>
                </c:pt>
                <c:pt idx="81064">
                  <c:v>1575</c:v>
                </c:pt>
                <c:pt idx="81065">
                  <c:v>1483</c:v>
                </c:pt>
                <c:pt idx="81066">
                  <c:v>1557</c:v>
                </c:pt>
                <c:pt idx="81067">
                  <c:v>1547</c:v>
                </c:pt>
                <c:pt idx="81068">
                  <c:v>1524</c:v>
                </c:pt>
                <c:pt idx="81069">
                  <c:v>1480</c:v>
                </c:pt>
                <c:pt idx="81070">
                  <c:v>1423</c:v>
                </c:pt>
                <c:pt idx="81071">
                  <c:v>1348</c:v>
                </c:pt>
                <c:pt idx="81072">
                  <c:v>1288</c:v>
                </c:pt>
                <c:pt idx="81073">
                  <c:v>1238</c:v>
                </c:pt>
                <c:pt idx="81074">
                  <c:v>1209</c:v>
                </c:pt>
                <c:pt idx="81075">
                  <c:v>1194</c:v>
                </c:pt>
                <c:pt idx="81076">
                  <c:v>1193</c:v>
                </c:pt>
                <c:pt idx="81077">
                  <c:v>1215</c:v>
                </c:pt>
                <c:pt idx="81078">
                  <c:v>1195</c:v>
                </c:pt>
                <c:pt idx="81079">
                  <c:v>1376</c:v>
                </c:pt>
                <c:pt idx="81080">
                  <c:v>1532</c:v>
                </c:pt>
                <c:pt idx="81081">
                  <c:v>1636</c:v>
                </c:pt>
                <c:pt idx="81082">
                  <c:v>1687</c:v>
                </c:pt>
                <c:pt idx="81083">
                  <c:v>1710</c:v>
                </c:pt>
                <c:pt idx="81084">
                  <c:v>1700</c:v>
                </c:pt>
                <c:pt idx="81085">
                  <c:v>1751</c:v>
                </c:pt>
                <c:pt idx="81086">
                  <c:v>1757</c:v>
                </c:pt>
                <c:pt idx="81087">
                  <c:v>1704</c:v>
                </c:pt>
                <c:pt idx="81088">
                  <c:v>1599</c:v>
                </c:pt>
                <c:pt idx="81089">
                  <c:v>1443</c:v>
                </c:pt>
                <c:pt idx="81090">
                  <c:v>1569</c:v>
                </c:pt>
                <c:pt idx="81091">
                  <c:v>1549</c:v>
                </c:pt>
                <c:pt idx="81092">
                  <c:v>1506</c:v>
                </c:pt>
                <c:pt idx="81093">
                  <c:v>1456</c:v>
                </c:pt>
                <c:pt idx="81094">
                  <c:v>1394</c:v>
                </c:pt>
                <c:pt idx="81095">
                  <c:v>1319</c:v>
                </c:pt>
                <c:pt idx="81096">
                  <c:v>1267</c:v>
                </c:pt>
                <c:pt idx="81097">
                  <c:v>1228</c:v>
                </c:pt>
                <c:pt idx="81098">
                  <c:v>1201</c:v>
                </c:pt>
                <c:pt idx="81099">
                  <c:v>1180</c:v>
                </c:pt>
                <c:pt idx="81100">
                  <c:v>1176</c:v>
                </c:pt>
                <c:pt idx="81101">
                  <c:v>1194</c:v>
                </c:pt>
                <c:pt idx="81102">
                  <c:v>1189</c:v>
                </c:pt>
                <c:pt idx="81103">
                  <c:v>1386</c:v>
                </c:pt>
                <c:pt idx="81104">
                  <c:v>1537</c:v>
                </c:pt>
                <c:pt idx="81105">
                  <c:v>1616</c:v>
                </c:pt>
                <c:pt idx="81106">
                  <c:v>1692</c:v>
                </c:pt>
                <c:pt idx="81107">
                  <c:v>1701</c:v>
                </c:pt>
                <c:pt idx="81108">
                  <c:v>1690</c:v>
                </c:pt>
                <c:pt idx="81109">
                  <c:v>1682</c:v>
                </c:pt>
                <c:pt idx="81110">
                  <c:v>1623</c:v>
                </c:pt>
                <c:pt idx="81111">
                  <c:v>1563</c:v>
                </c:pt>
                <c:pt idx="81112">
                  <c:v>1478</c:v>
                </c:pt>
                <c:pt idx="81113">
                  <c:v>1439</c:v>
                </c:pt>
                <c:pt idx="81114">
                  <c:v>1533</c:v>
                </c:pt>
                <c:pt idx="81115">
                  <c:v>1508</c:v>
                </c:pt>
                <c:pt idx="81116">
                  <c:v>1455</c:v>
                </c:pt>
                <c:pt idx="81117">
                  <c:v>1382</c:v>
                </c:pt>
                <c:pt idx="81118">
                  <c:v>1341</c:v>
                </c:pt>
                <c:pt idx="81119">
                  <c:v>1268</c:v>
                </c:pt>
                <c:pt idx="81120">
                  <c:v>1255</c:v>
                </c:pt>
                <c:pt idx="81121">
                  <c:v>1198</c:v>
                </c:pt>
                <c:pt idx="81122">
                  <c:v>1168</c:v>
                </c:pt>
                <c:pt idx="81123">
                  <c:v>1157</c:v>
                </c:pt>
                <c:pt idx="81124">
                  <c:v>1142</c:v>
                </c:pt>
                <c:pt idx="81125">
                  <c:v>1150</c:v>
                </c:pt>
                <c:pt idx="81126">
                  <c:v>1122</c:v>
                </c:pt>
                <c:pt idx="81127">
                  <c:v>1242</c:v>
                </c:pt>
                <c:pt idx="81128">
                  <c:v>1379</c:v>
                </c:pt>
                <c:pt idx="81129">
                  <c:v>1408</c:v>
                </c:pt>
                <c:pt idx="81130">
                  <c:v>1480</c:v>
                </c:pt>
                <c:pt idx="81131">
                  <c:v>1494</c:v>
                </c:pt>
                <c:pt idx="81132">
                  <c:v>1460</c:v>
                </c:pt>
                <c:pt idx="81133">
                  <c:v>1422</c:v>
                </c:pt>
                <c:pt idx="81134">
                  <c:v>1369</c:v>
                </c:pt>
                <c:pt idx="81135">
                  <c:v>1353</c:v>
                </c:pt>
                <c:pt idx="81136">
                  <c:v>1345</c:v>
                </c:pt>
                <c:pt idx="81137">
                  <c:v>1282</c:v>
                </c:pt>
                <c:pt idx="81138">
                  <c:v>1413</c:v>
                </c:pt>
                <c:pt idx="81139">
                  <c:v>1405</c:v>
                </c:pt>
                <c:pt idx="81140">
                  <c:v>1377</c:v>
                </c:pt>
                <c:pt idx="81141">
                  <c:v>1359</c:v>
                </c:pt>
                <c:pt idx="81142">
                  <c:v>1305</c:v>
                </c:pt>
                <c:pt idx="81143">
                  <c:v>1261</c:v>
                </c:pt>
                <c:pt idx="81144">
                  <c:v>1225</c:v>
                </c:pt>
                <c:pt idx="81145">
                  <c:v>1186</c:v>
                </c:pt>
                <c:pt idx="81146">
                  <c:v>1143</c:v>
                </c:pt>
                <c:pt idx="81147">
                  <c:v>1099</c:v>
                </c:pt>
                <c:pt idx="81148">
                  <c:v>1072</c:v>
                </c:pt>
                <c:pt idx="81149">
                  <c:v>1085</c:v>
                </c:pt>
                <c:pt idx="81150">
                  <c:v>1047</c:v>
                </c:pt>
                <c:pt idx="81151">
                  <c:v>1107</c:v>
                </c:pt>
                <c:pt idx="81152">
                  <c:v>1168</c:v>
                </c:pt>
                <c:pt idx="81153">
                  <c:v>1247</c:v>
                </c:pt>
                <c:pt idx="81154">
                  <c:v>1320</c:v>
                </c:pt>
                <c:pt idx="81155">
                  <c:v>1359</c:v>
                </c:pt>
                <c:pt idx="81156">
                  <c:v>1365</c:v>
                </c:pt>
                <c:pt idx="81157">
                  <c:v>1318</c:v>
                </c:pt>
                <c:pt idx="81158">
                  <c:v>1339</c:v>
                </c:pt>
                <c:pt idx="81159">
                  <c:v>1294</c:v>
                </c:pt>
                <c:pt idx="81160">
                  <c:v>1264</c:v>
                </c:pt>
                <c:pt idx="81161">
                  <c:v>1233</c:v>
                </c:pt>
                <c:pt idx="81162">
                  <c:v>1332</c:v>
                </c:pt>
                <c:pt idx="81163">
                  <c:v>1372</c:v>
                </c:pt>
                <c:pt idx="81164">
                  <c:v>1357</c:v>
                </c:pt>
                <c:pt idx="81165">
                  <c:v>1323</c:v>
                </c:pt>
                <c:pt idx="81166">
                  <c:v>1269</c:v>
                </c:pt>
                <c:pt idx="81167">
                  <c:v>1231</c:v>
                </c:pt>
                <c:pt idx="81168">
                  <c:v>1187</c:v>
                </c:pt>
                <c:pt idx="81169">
                  <c:v>1155</c:v>
                </c:pt>
                <c:pt idx="81170">
                  <c:v>1145</c:v>
                </c:pt>
                <c:pt idx="81171">
                  <c:v>1130</c:v>
                </c:pt>
                <c:pt idx="81172">
                  <c:v>1118</c:v>
                </c:pt>
                <c:pt idx="81173">
                  <c:v>1156</c:v>
                </c:pt>
                <c:pt idx="81174">
                  <c:v>1183</c:v>
                </c:pt>
                <c:pt idx="81175">
                  <c:v>1404</c:v>
                </c:pt>
                <c:pt idx="81176">
                  <c:v>1530</c:v>
                </c:pt>
                <c:pt idx="81177">
                  <c:v>1622</c:v>
                </c:pt>
                <c:pt idx="81178">
                  <c:v>1703</c:v>
                </c:pt>
                <c:pt idx="81179">
                  <c:v>1725</c:v>
                </c:pt>
                <c:pt idx="81180">
                  <c:v>1718</c:v>
                </c:pt>
                <c:pt idx="81181">
                  <c:v>1758</c:v>
                </c:pt>
                <c:pt idx="81182">
                  <c:v>1757</c:v>
                </c:pt>
                <c:pt idx="81183">
                  <c:v>1712</c:v>
                </c:pt>
                <c:pt idx="81184">
                  <c:v>1621</c:v>
                </c:pt>
                <c:pt idx="81185">
                  <c:v>1486</c:v>
                </c:pt>
                <c:pt idx="81186">
                  <c:v>1575</c:v>
                </c:pt>
                <c:pt idx="81187">
                  <c:v>1584</c:v>
                </c:pt>
                <c:pt idx="81188">
                  <c:v>1563</c:v>
                </c:pt>
                <c:pt idx="81189">
                  <c:v>1497</c:v>
                </c:pt>
                <c:pt idx="81190">
                  <c:v>1437</c:v>
                </c:pt>
                <c:pt idx="81191">
                  <c:v>1359</c:v>
                </c:pt>
                <c:pt idx="81192">
                  <c:v>1284</c:v>
                </c:pt>
                <c:pt idx="81193">
                  <c:v>1243</c:v>
                </c:pt>
                <c:pt idx="81194">
                  <c:v>1224</c:v>
                </c:pt>
                <c:pt idx="81195">
                  <c:v>1203</c:v>
                </c:pt>
                <c:pt idx="81196">
                  <c:v>1193</c:v>
                </c:pt>
                <c:pt idx="81197">
                  <c:v>1184</c:v>
                </c:pt>
                <c:pt idx="81198">
                  <c:v>1214</c:v>
                </c:pt>
                <c:pt idx="81199">
                  <c:v>1426</c:v>
                </c:pt>
                <c:pt idx="81200">
                  <c:v>1554</c:v>
                </c:pt>
                <c:pt idx="81201">
                  <c:v>1613</c:v>
                </c:pt>
                <c:pt idx="81202">
                  <c:v>1697</c:v>
                </c:pt>
                <c:pt idx="81203">
                  <c:v>1734</c:v>
                </c:pt>
                <c:pt idx="81204">
                  <c:v>1741</c:v>
                </c:pt>
                <c:pt idx="81205">
                  <c:v>1780</c:v>
                </c:pt>
                <c:pt idx="81206">
                  <c:v>1754</c:v>
                </c:pt>
                <c:pt idx="81207">
                  <c:v>1712</c:v>
                </c:pt>
                <c:pt idx="81208">
                  <c:v>1562</c:v>
                </c:pt>
                <c:pt idx="81209">
                  <c:v>1458</c:v>
                </c:pt>
                <c:pt idx="81210">
                  <c:v>1554</c:v>
                </c:pt>
                <c:pt idx="81211">
                  <c:v>1545</c:v>
                </c:pt>
                <c:pt idx="81212">
                  <c:v>1520</c:v>
                </c:pt>
                <c:pt idx="81213">
                  <c:v>1480</c:v>
                </c:pt>
                <c:pt idx="81214">
                  <c:v>1413</c:v>
                </c:pt>
                <c:pt idx="81215">
                  <c:v>1338</c:v>
                </c:pt>
                <c:pt idx="81216">
                  <c:v>1243</c:v>
                </c:pt>
                <c:pt idx="81217">
                  <c:v>1222</c:v>
                </c:pt>
                <c:pt idx="81218">
                  <c:v>1197</c:v>
                </c:pt>
                <c:pt idx="81219">
                  <c:v>1173</c:v>
                </c:pt>
                <c:pt idx="81220">
                  <c:v>1124</c:v>
                </c:pt>
                <c:pt idx="81221">
                  <c:v>1130</c:v>
                </c:pt>
                <c:pt idx="81222">
                  <c:v>1114</c:v>
                </c:pt>
                <c:pt idx="81223">
                  <c:v>1324</c:v>
                </c:pt>
                <c:pt idx="81224">
                  <c:v>1466</c:v>
                </c:pt>
                <c:pt idx="81225">
                  <c:v>1549</c:v>
                </c:pt>
                <c:pt idx="81226">
                  <c:v>1609</c:v>
                </c:pt>
                <c:pt idx="81227">
                  <c:v>1627</c:v>
                </c:pt>
                <c:pt idx="81228">
                  <c:v>1650</c:v>
                </c:pt>
                <c:pt idx="81229">
                  <c:v>1673</c:v>
                </c:pt>
                <c:pt idx="81230">
                  <c:v>1658</c:v>
                </c:pt>
                <c:pt idx="81231">
                  <c:v>1566</c:v>
                </c:pt>
                <c:pt idx="81232">
                  <c:v>1448</c:v>
                </c:pt>
                <c:pt idx="81233">
                  <c:v>1352</c:v>
                </c:pt>
                <c:pt idx="81234">
                  <c:v>1438</c:v>
                </c:pt>
                <c:pt idx="81235">
                  <c:v>1445</c:v>
                </c:pt>
                <c:pt idx="81236">
                  <c:v>1377</c:v>
                </c:pt>
                <c:pt idx="81237">
                  <c:v>1368</c:v>
                </c:pt>
                <c:pt idx="81238">
                  <c:v>1307</c:v>
                </c:pt>
                <c:pt idx="81239">
                  <c:v>1225</c:v>
                </c:pt>
                <c:pt idx="81240">
                  <c:v>1170</c:v>
                </c:pt>
                <c:pt idx="81241">
                  <c:v>1136</c:v>
                </c:pt>
                <c:pt idx="81242">
                  <c:v>1105</c:v>
                </c:pt>
                <c:pt idx="81243">
                  <c:v>1056</c:v>
                </c:pt>
                <c:pt idx="81244">
                  <c:v>1079</c:v>
                </c:pt>
                <c:pt idx="81245">
                  <c:v>1108</c:v>
                </c:pt>
                <c:pt idx="81246">
                  <c:v>1108</c:v>
                </c:pt>
                <c:pt idx="81247">
                  <c:v>1307</c:v>
                </c:pt>
                <c:pt idx="81248">
                  <c:v>1470</c:v>
                </c:pt>
                <c:pt idx="81249">
                  <c:v>1570</c:v>
                </c:pt>
                <c:pt idx="81250">
                  <c:v>1646</c:v>
                </c:pt>
                <c:pt idx="81251">
                  <c:v>1670</c:v>
                </c:pt>
                <c:pt idx="81252">
                  <c:v>1688</c:v>
                </c:pt>
                <c:pt idx="81253">
                  <c:v>1727</c:v>
                </c:pt>
                <c:pt idx="81254">
                  <c:v>1728</c:v>
                </c:pt>
                <c:pt idx="81255">
                  <c:v>1700</c:v>
                </c:pt>
                <c:pt idx="81256">
                  <c:v>1607</c:v>
                </c:pt>
                <c:pt idx="81257">
                  <c:v>1513</c:v>
                </c:pt>
                <c:pt idx="81258">
                  <c:v>1584</c:v>
                </c:pt>
                <c:pt idx="81259">
                  <c:v>1557</c:v>
                </c:pt>
                <c:pt idx="81260">
                  <c:v>1527</c:v>
                </c:pt>
                <c:pt idx="81261">
                  <c:v>1488</c:v>
                </c:pt>
                <c:pt idx="81262">
                  <c:v>1406</c:v>
                </c:pt>
                <c:pt idx="81263">
                  <c:v>1336</c:v>
                </c:pt>
                <c:pt idx="81264">
                  <c:v>1278</c:v>
                </c:pt>
                <c:pt idx="81265">
                  <c:v>1243</c:v>
                </c:pt>
                <c:pt idx="81266">
                  <c:v>1205</c:v>
                </c:pt>
                <c:pt idx="81267">
                  <c:v>1186</c:v>
                </c:pt>
                <c:pt idx="81268">
                  <c:v>1161</c:v>
                </c:pt>
                <c:pt idx="81269">
                  <c:v>1207</c:v>
                </c:pt>
                <c:pt idx="81270">
                  <c:v>1204</c:v>
                </c:pt>
                <c:pt idx="81271">
                  <c:v>1370</c:v>
                </c:pt>
                <c:pt idx="81272">
                  <c:v>1512</c:v>
                </c:pt>
                <c:pt idx="81273">
                  <c:v>1633</c:v>
                </c:pt>
                <c:pt idx="81274">
                  <c:v>1723</c:v>
                </c:pt>
                <c:pt idx="81275">
                  <c:v>1717</c:v>
                </c:pt>
                <c:pt idx="81276">
                  <c:v>1722</c:v>
                </c:pt>
                <c:pt idx="81277">
                  <c:v>1798</c:v>
                </c:pt>
                <c:pt idx="81278">
                  <c:v>1784</c:v>
                </c:pt>
                <c:pt idx="81279">
                  <c:v>1724</c:v>
                </c:pt>
                <c:pt idx="81280">
                  <c:v>1606</c:v>
                </c:pt>
                <c:pt idx="81281">
                  <c:v>1513</c:v>
                </c:pt>
                <c:pt idx="81282">
                  <c:v>1587</c:v>
                </c:pt>
                <c:pt idx="81283">
                  <c:v>1572</c:v>
                </c:pt>
                <c:pt idx="81284">
                  <c:v>1536</c:v>
                </c:pt>
                <c:pt idx="81285">
                  <c:v>1501</c:v>
                </c:pt>
                <c:pt idx="81286">
                  <c:v>1450</c:v>
                </c:pt>
                <c:pt idx="81287">
                  <c:v>1379</c:v>
                </c:pt>
                <c:pt idx="81288">
                  <c:v>1335</c:v>
                </c:pt>
                <c:pt idx="81289">
                  <c:v>1292</c:v>
                </c:pt>
                <c:pt idx="81290">
                  <c:v>1250</c:v>
                </c:pt>
                <c:pt idx="81291">
                  <c:v>1222</c:v>
                </c:pt>
                <c:pt idx="81292">
                  <c:v>1180</c:v>
                </c:pt>
                <c:pt idx="81293">
                  <c:v>1196</c:v>
                </c:pt>
                <c:pt idx="81294">
                  <c:v>1131</c:v>
                </c:pt>
                <c:pt idx="81295">
                  <c:v>1255</c:v>
                </c:pt>
                <c:pt idx="81296">
                  <c:v>1404</c:v>
                </c:pt>
                <c:pt idx="81297">
                  <c:v>1498</c:v>
                </c:pt>
                <c:pt idx="81298">
                  <c:v>1552</c:v>
                </c:pt>
                <c:pt idx="81299">
                  <c:v>1567</c:v>
                </c:pt>
                <c:pt idx="81300">
                  <c:v>1529</c:v>
                </c:pt>
                <c:pt idx="81301">
                  <c:v>1477</c:v>
                </c:pt>
                <c:pt idx="81302">
                  <c:v>1453</c:v>
                </c:pt>
                <c:pt idx="81303">
                  <c:v>1426</c:v>
                </c:pt>
                <c:pt idx="81304">
                  <c:v>1400</c:v>
                </c:pt>
                <c:pt idx="81305">
                  <c:v>1410</c:v>
                </c:pt>
                <c:pt idx="81306">
                  <c:v>1492</c:v>
                </c:pt>
                <c:pt idx="81307">
                  <c:v>1492</c:v>
                </c:pt>
                <c:pt idx="81308">
                  <c:v>1472</c:v>
                </c:pt>
                <c:pt idx="81309">
                  <c:v>1447</c:v>
                </c:pt>
                <c:pt idx="81310">
                  <c:v>1397</c:v>
                </c:pt>
                <c:pt idx="81311">
                  <c:v>1336</c:v>
                </c:pt>
                <c:pt idx="81312">
                  <c:v>1294</c:v>
                </c:pt>
                <c:pt idx="81313">
                  <c:v>1266</c:v>
                </c:pt>
                <c:pt idx="81314">
                  <c:v>1238</c:v>
                </c:pt>
                <c:pt idx="81315">
                  <c:v>1210</c:v>
                </c:pt>
                <c:pt idx="81316">
                  <c:v>1199</c:v>
                </c:pt>
                <c:pt idx="81317">
                  <c:v>1151</c:v>
                </c:pt>
                <c:pt idx="81318">
                  <c:v>1112</c:v>
                </c:pt>
                <c:pt idx="81319">
                  <c:v>1168</c:v>
                </c:pt>
                <c:pt idx="81320">
                  <c:v>1213</c:v>
                </c:pt>
                <c:pt idx="81321">
                  <c:v>1283</c:v>
                </c:pt>
                <c:pt idx="81322">
                  <c:v>1335</c:v>
                </c:pt>
                <c:pt idx="81323">
                  <c:v>1339</c:v>
                </c:pt>
                <c:pt idx="81324">
                  <c:v>1374</c:v>
                </c:pt>
                <c:pt idx="81325">
                  <c:v>1368</c:v>
                </c:pt>
                <c:pt idx="81326">
                  <c:v>1379</c:v>
                </c:pt>
                <c:pt idx="81327">
                  <c:v>1384</c:v>
                </c:pt>
                <c:pt idx="81328">
                  <c:v>1368</c:v>
                </c:pt>
                <c:pt idx="81329">
                  <c:v>1350</c:v>
                </c:pt>
                <c:pt idx="81330">
                  <c:v>1455</c:v>
                </c:pt>
                <c:pt idx="81331">
                  <c:v>1476</c:v>
                </c:pt>
                <c:pt idx="81332">
                  <c:v>1489</c:v>
                </c:pt>
                <c:pt idx="81333">
                  <c:v>1466</c:v>
                </c:pt>
                <c:pt idx="81334">
                  <c:v>1401</c:v>
                </c:pt>
                <c:pt idx="81335">
                  <c:v>1330</c:v>
                </c:pt>
                <c:pt idx="81336">
                  <c:v>1281</c:v>
                </c:pt>
                <c:pt idx="81337">
                  <c:v>1257</c:v>
                </c:pt>
                <c:pt idx="81338">
                  <c:v>1218</c:v>
                </c:pt>
                <c:pt idx="81339">
                  <c:v>1189</c:v>
                </c:pt>
                <c:pt idx="81340">
                  <c:v>1180</c:v>
                </c:pt>
                <c:pt idx="81341">
                  <c:v>1226</c:v>
                </c:pt>
                <c:pt idx="81342">
                  <c:v>1236</c:v>
                </c:pt>
                <c:pt idx="81343">
                  <c:v>1438</c:v>
                </c:pt>
                <c:pt idx="81344">
                  <c:v>1576</c:v>
                </c:pt>
                <c:pt idx="81345">
                  <c:v>1637</c:v>
                </c:pt>
                <c:pt idx="81346">
                  <c:v>1732</c:v>
                </c:pt>
                <c:pt idx="81347">
                  <c:v>1736</c:v>
                </c:pt>
                <c:pt idx="81348">
                  <c:v>1759</c:v>
                </c:pt>
                <c:pt idx="81349">
                  <c:v>1797</c:v>
                </c:pt>
                <c:pt idx="81350">
                  <c:v>1799</c:v>
                </c:pt>
                <c:pt idx="81351">
                  <c:v>1750</c:v>
                </c:pt>
                <c:pt idx="81352">
                  <c:v>1630</c:v>
                </c:pt>
                <c:pt idx="81353">
                  <c:v>1534</c:v>
                </c:pt>
                <c:pt idx="81354">
                  <c:v>1597</c:v>
                </c:pt>
                <c:pt idx="81355">
                  <c:v>1581</c:v>
                </c:pt>
                <c:pt idx="81356">
                  <c:v>1563</c:v>
                </c:pt>
                <c:pt idx="81357">
                  <c:v>1505</c:v>
                </c:pt>
                <c:pt idx="81358">
                  <c:v>1435</c:v>
                </c:pt>
                <c:pt idx="81359">
                  <c:v>1379</c:v>
                </c:pt>
                <c:pt idx="81360">
                  <c:v>1318</c:v>
                </c:pt>
                <c:pt idx="81361">
                  <c:v>1273</c:v>
                </c:pt>
                <c:pt idx="81362">
                  <c:v>1232</c:v>
                </c:pt>
                <c:pt idx="81363">
                  <c:v>1199</c:v>
                </c:pt>
                <c:pt idx="81364">
                  <c:v>1211</c:v>
                </c:pt>
                <c:pt idx="81365">
                  <c:v>1224</c:v>
                </c:pt>
                <c:pt idx="81366">
                  <c:v>1238</c:v>
                </c:pt>
                <c:pt idx="81367">
                  <c:v>1450</c:v>
                </c:pt>
                <c:pt idx="81368">
                  <c:v>1612</c:v>
                </c:pt>
                <c:pt idx="81369">
                  <c:v>1694</c:v>
                </c:pt>
                <c:pt idx="81370">
                  <c:v>1734</c:v>
                </c:pt>
                <c:pt idx="81371">
                  <c:v>1756</c:v>
                </c:pt>
                <c:pt idx="81372">
                  <c:v>1793</c:v>
                </c:pt>
                <c:pt idx="81373">
                  <c:v>1813</c:v>
                </c:pt>
                <c:pt idx="81374">
                  <c:v>1806</c:v>
                </c:pt>
                <c:pt idx="81375">
                  <c:v>1754</c:v>
                </c:pt>
                <c:pt idx="81376">
                  <c:v>1648</c:v>
                </c:pt>
                <c:pt idx="81377">
                  <c:v>1517</c:v>
                </c:pt>
                <c:pt idx="81378">
                  <c:v>1582</c:v>
                </c:pt>
                <c:pt idx="81379">
                  <c:v>1574</c:v>
                </c:pt>
                <c:pt idx="81380">
                  <c:v>1553</c:v>
                </c:pt>
                <c:pt idx="81381">
                  <c:v>1511</c:v>
                </c:pt>
                <c:pt idx="81382">
                  <c:v>1442</c:v>
                </c:pt>
                <c:pt idx="81383">
                  <c:v>1294</c:v>
                </c:pt>
                <c:pt idx="81384">
                  <c:v>1271</c:v>
                </c:pt>
                <c:pt idx="81385">
                  <c:v>1273</c:v>
                </c:pt>
                <c:pt idx="81386">
                  <c:v>1236</c:v>
                </c:pt>
                <c:pt idx="81387">
                  <c:v>1219</c:v>
                </c:pt>
                <c:pt idx="81388">
                  <c:v>1210</c:v>
                </c:pt>
                <c:pt idx="81389">
                  <c:v>1230</c:v>
                </c:pt>
                <c:pt idx="81390">
                  <c:v>1244</c:v>
                </c:pt>
                <c:pt idx="81391">
                  <c:v>1420</c:v>
                </c:pt>
                <c:pt idx="81392">
                  <c:v>1561</c:v>
                </c:pt>
                <c:pt idx="81393">
                  <c:v>1662</c:v>
                </c:pt>
                <c:pt idx="81394">
                  <c:v>1720</c:v>
                </c:pt>
                <c:pt idx="81395">
                  <c:v>1729</c:v>
                </c:pt>
                <c:pt idx="81396">
                  <c:v>1734</c:v>
                </c:pt>
                <c:pt idx="81397">
                  <c:v>1781</c:v>
                </c:pt>
                <c:pt idx="81398">
                  <c:v>1755</c:v>
                </c:pt>
                <c:pt idx="81399">
                  <c:v>1732</c:v>
                </c:pt>
                <c:pt idx="81400">
                  <c:v>1609</c:v>
                </c:pt>
                <c:pt idx="81401">
                  <c:v>1532</c:v>
                </c:pt>
                <c:pt idx="81402">
                  <c:v>1613</c:v>
                </c:pt>
                <c:pt idx="81403">
                  <c:v>1536</c:v>
                </c:pt>
                <c:pt idx="81404">
                  <c:v>1499</c:v>
                </c:pt>
                <c:pt idx="81405">
                  <c:v>1505</c:v>
                </c:pt>
                <c:pt idx="81406">
                  <c:v>1441</c:v>
                </c:pt>
                <c:pt idx="81407">
                  <c:v>1386</c:v>
                </c:pt>
                <c:pt idx="81408">
                  <c:v>1329</c:v>
                </c:pt>
                <c:pt idx="81409">
                  <c:v>1287</c:v>
                </c:pt>
                <c:pt idx="81410">
                  <c:v>1255</c:v>
                </c:pt>
                <c:pt idx="81411">
                  <c:v>1203</c:v>
                </c:pt>
                <c:pt idx="81412">
                  <c:v>1200</c:v>
                </c:pt>
                <c:pt idx="81413">
                  <c:v>1203</c:v>
                </c:pt>
                <c:pt idx="81414">
                  <c:v>1197</c:v>
                </c:pt>
                <c:pt idx="81415">
                  <c:v>1377</c:v>
                </c:pt>
                <c:pt idx="81416">
                  <c:v>1468</c:v>
                </c:pt>
                <c:pt idx="81417">
                  <c:v>1565</c:v>
                </c:pt>
                <c:pt idx="81418">
                  <c:v>1568</c:v>
                </c:pt>
                <c:pt idx="81419">
                  <c:v>1581</c:v>
                </c:pt>
                <c:pt idx="81420">
                  <c:v>1572</c:v>
                </c:pt>
                <c:pt idx="81421">
                  <c:v>1578</c:v>
                </c:pt>
                <c:pt idx="81422">
                  <c:v>1537</c:v>
                </c:pt>
                <c:pt idx="81423">
                  <c:v>1498</c:v>
                </c:pt>
                <c:pt idx="81424">
                  <c:v>1451</c:v>
                </c:pt>
                <c:pt idx="81425">
                  <c:v>1408</c:v>
                </c:pt>
                <c:pt idx="81426">
                  <c:v>1499</c:v>
                </c:pt>
                <c:pt idx="81427">
                  <c:v>1474</c:v>
                </c:pt>
                <c:pt idx="81428">
                  <c:v>1444</c:v>
                </c:pt>
                <c:pt idx="81429">
                  <c:v>1392</c:v>
                </c:pt>
                <c:pt idx="81430">
                  <c:v>1341</c:v>
                </c:pt>
                <c:pt idx="81431">
                  <c:v>1291</c:v>
                </c:pt>
                <c:pt idx="81432">
                  <c:v>1254</c:v>
                </c:pt>
                <c:pt idx="81433">
                  <c:v>1214</c:v>
                </c:pt>
                <c:pt idx="81434">
                  <c:v>1186</c:v>
                </c:pt>
                <c:pt idx="81435">
                  <c:v>1163</c:v>
                </c:pt>
                <c:pt idx="81436">
                  <c:v>1144</c:v>
                </c:pt>
                <c:pt idx="81437">
                  <c:v>1099</c:v>
                </c:pt>
                <c:pt idx="81438">
                  <c:v>1068</c:v>
                </c:pt>
                <c:pt idx="81439">
                  <c:v>1112</c:v>
                </c:pt>
                <c:pt idx="81440">
                  <c:v>1138</c:v>
                </c:pt>
                <c:pt idx="81441">
                  <c:v>1157</c:v>
                </c:pt>
                <c:pt idx="81442">
                  <c:v>1190</c:v>
                </c:pt>
                <c:pt idx="81443">
                  <c:v>1206</c:v>
                </c:pt>
                <c:pt idx="81444">
                  <c:v>1243</c:v>
                </c:pt>
                <c:pt idx="81445">
                  <c:v>1244</c:v>
                </c:pt>
                <c:pt idx="81446">
                  <c:v>1220</c:v>
                </c:pt>
                <c:pt idx="81447">
                  <c:v>1189</c:v>
                </c:pt>
                <c:pt idx="81448">
                  <c:v>1203</c:v>
                </c:pt>
                <c:pt idx="81449">
                  <c:v>1182</c:v>
                </c:pt>
                <c:pt idx="81450">
                  <c:v>1303</c:v>
                </c:pt>
                <c:pt idx="81451">
                  <c:v>1323</c:v>
                </c:pt>
                <c:pt idx="81452">
                  <c:v>1329</c:v>
                </c:pt>
                <c:pt idx="81453">
                  <c:v>1312</c:v>
                </c:pt>
                <c:pt idx="81454">
                  <c:v>1281</c:v>
                </c:pt>
                <c:pt idx="81455">
                  <c:v>1241</c:v>
                </c:pt>
                <c:pt idx="81456">
                  <c:v>1221</c:v>
                </c:pt>
                <c:pt idx="81457">
                  <c:v>1198</c:v>
                </c:pt>
                <c:pt idx="81458">
                  <c:v>1168</c:v>
                </c:pt>
                <c:pt idx="81459">
                  <c:v>1149</c:v>
                </c:pt>
                <c:pt idx="81460">
                  <c:v>1105</c:v>
                </c:pt>
                <c:pt idx="81461">
                  <c:v>1104</c:v>
                </c:pt>
                <c:pt idx="81462">
                  <c:v>1080</c:v>
                </c:pt>
                <c:pt idx="81463">
                  <c:v>1160</c:v>
                </c:pt>
                <c:pt idx="81464">
                  <c:v>1241</c:v>
                </c:pt>
                <c:pt idx="81465">
                  <c:v>1253</c:v>
                </c:pt>
                <c:pt idx="81466">
                  <c:v>1331</c:v>
                </c:pt>
                <c:pt idx="81467">
                  <c:v>1331</c:v>
                </c:pt>
                <c:pt idx="81468">
                  <c:v>1349</c:v>
                </c:pt>
                <c:pt idx="81469">
                  <c:v>1331</c:v>
                </c:pt>
                <c:pt idx="81470">
                  <c:v>1332</c:v>
                </c:pt>
                <c:pt idx="81471">
                  <c:v>1347</c:v>
                </c:pt>
                <c:pt idx="81472">
                  <c:v>1303</c:v>
                </c:pt>
                <c:pt idx="81473">
                  <c:v>1243</c:v>
                </c:pt>
                <c:pt idx="81474">
                  <c:v>1400</c:v>
                </c:pt>
                <c:pt idx="81475">
                  <c:v>1388</c:v>
                </c:pt>
                <c:pt idx="81476">
                  <c:v>1379</c:v>
                </c:pt>
                <c:pt idx="81477">
                  <c:v>1349</c:v>
                </c:pt>
                <c:pt idx="81478">
                  <c:v>1313</c:v>
                </c:pt>
                <c:pt idx="81479">
                  <c:v>1274</c:v>
                </c:pt>
                <c:pt idx="81480">
                  <c:v>1252</c:v>
                </c:pt>
                <c:pt idx="81481">
                  <c:v>1200</c:v>
                </c:pt>
                <c:pt idx="81482">
                  <c:v>1197</c:v>
                </c:pt>
                <c:pt idx="81483">
                  <c:v>1132</c:v>
                </c:pt>
                <c:pt idx="81484">
                  <c:v>1127</c:v>
                </c:pt>
                <c:pt idx="81485">
                  <c:v>1091</c:v>
                </c:pt>
                <c:pt idx="81486">
                  <c:v>1050</c:v>
                </c:pt>
                <c:pt idx="81487">
                  <c:v>1114</c:v>
                </c:pt>
                <c:pt idx="81488">
                  <c:v>1176</c:v>
                </c:pt>
                <c:pt idx="81489">
                  <c:v>1233</c:v>
                </c:pt>
                <c:pt idx="81490">
                  <c:v>1299</c:v>
                </c:pt>
                <c:pt idx="81491">
                  <c:v>1320</c:v>
                </c:pt>
                <c:pt idx="81492">
                  <c:v>1288</c:v>
                </c:pt>
                <c:pt idx="81493">
                  <c:v>1284</c:v>
                </c:pt>
                <c:pt idx="81494">
                  <c:v>1254</c:v>
                </c:pt>
                <c:pt idx="81495">
                  <c:v>1274</c:v>
                </c:pt>
                <c:pt idx="81496">
                  <c:v>1246</c:v>
                </c:pt>
                <c:pt idx="81497">
                  <c:v>1243</c:v>
                </c:pt>
                <c:pt idx="81498">
                  <c:v>1384</c:v>
                </c:pt>
                <c:pt idx="81499">
                  <c:v>1387</c:v>
                </c:pt>
                <c:pt idx="81500">
                  <c:v>1406</c:v>
                </c:pt>
                <c:pt idx="81501">
                  <c:v>1350</c:v>
                </c:pt>
                <c:pt idx="81502">
                  <c:v>1279</c:v>
                </c:pt>
                <c:pt idx="81503">
                  <c:v>1238</c:v>
                </c:pt>
                <c:pt idx="81504">
                  <c:v>1200</c:v>
                </c:pt>
                <c:pt idx="81505">
                  <c:v>1175</c:v>
                </c:pt>
                <c:pt idx="81506">
                  <c:v>1139</c:v>
                </c:pt>
                <c:pt idx="81507">
                  <c:v>1132</c:v>
                </c:pt>
                <c:pt idx="81508">
                  <c:v>1124</c:v>
                </c:pt>
                <c:pt idx="81509">
                  <c:v>1147</c:v>
                </c:pt>
                <c:pt idx="81510">
                  <c:v>1171</c:v>
                </c:pt>
                <c:pt idx="81511">
                  <c:v>1407</c:v>
                </c:pt>
                <c:pt idx="81512">
                  <c:v>1570</c:v>
                </c:pt>
                <c:pt idx="81513">
                  <c:v>1671</c:v>
                </c:pt>
                <c:pt idx="81514">
                  <c:v>1719</c:v>
                </c:pt>
                <c:pt idx="81515">
                  <c:v>1723</c:v>
                </c:pt>
                <c:pt idx="81516">
                  <c:v>1723</c:v>
                </c:pt>
                <c:pt idx="81517">
                  <c:v>1727</c:v>
                </c:pt>
                <c:pt idx="81518">
                  <c:v>1692</c:v>
                </c:pt>
                <c:pt idx="81519">
                  <c:v>1648</c:v>
                </c:pt>
                <c:pt idx="81520">
                  <c:v>1537</c:v>
                </c:pt>
                <c:pt idx="81521">
                  <c:v>1401</c:v>
                </c:pt>
                <c:pt idx="81522">
                  <c:v>1487</c:v>
                </c:pt>
                <c:pt idx="81523">
                  <c:v>1459</c:v>
                </c:pt>
                <c:pt idx="81524">
                  <c:v>1453</c:v>
                </c:pt>
                <c:pt idx="81525">
                  <c:v>1397</c:v>
                </c:pt>
                <c:pt idx="81526">
                  <c:v>1339</c:v>
                </c:pt>
                <c:pt idx="81527">
                  <c:v>1273</c:v>
                </c:pt>
                <c:pt idx="81528">
                  <c:v>1223</c:v>
                </c:pt>
                <c:pt idx="81529">
                  <c:v>1186</c:v>
                </c:pt>
                <c:pt idx="81530">
                  <c:v>1170</c:v>
                </c:pt>
                <c:pt idx="81531">
                  <c:v>1158</c:v>
                </c:pt>
                <c:pt idx="81532">
                  <c:v>1160</c:v>
                </c:pt>
                <c:pt idx="81533">
                  <c:v>1178</c:v>
                </c:pt>
                <c:pt idx="81534">
                  <c:v>1206</c:v>
                </c:pt>
                <c:pt idx="81535">
                  <c:v>1406</c:v>
                </c:pt>
                <c:pt idx="81536">
                  <c:v>1566</c:v>
                </c:pt>
                <c:pt idx="81537">
                  <c:v>1657</c:v>
                </c:pt>
                <c:pt idx="81538">
                  <c:v>1710</c:v>
                </c:pt>
                <c:pt idx="81539">
                  <c:v>1724</c:v>
                </c:pt>
                <c:pt idx="81540">
                  <c:v>1743</c:v>
                </c:pt>
                <c:pt idx="81541">
                  <c:v>1604</c:v>
                </c:pt>
                <c:pt idx="81542">
                  <c:v>1647</c:v>
                </c:pt>
                <c:pt idx="81543">
                  <c:v>1550</c:v>
                </c:pt>
                <c:pt idx="81544">
                  <c:v>1510</c:v>
                </c:pt>
                <c:pt idx="81545">
                  <c:v>1402</c:v>
                </c:pt>
                <c:pt idx="81546">
                  <c:v>1495</c:v>
                </c:pt>
                <c:pt idx="81547">
                  <c:v>1504</c:v>
                </c:pt>
                <c:pt idx="81548">
                  <c:v>1459</c:v>
                </c:pt>
                <c:pt idx="81549">
                  <c:v>1428</c:v>
                </c:pt>
                <c:pt idx="81550">
                  <c:v>1374</c:v>
                </c:pt>
                <c:pt idx="81551">
                  <c:v>1287</c:v>
                </c:pt>
                <c:pt idx="81552">
                  <c:v>1225</c:v>
                </c:pt>
                <c:pt idx="81553">
                  <c:v>1203</c:v>
                </c:pt>
                <c:pt idx="81554">
                  <c:v>1162</c:v>
                </c:pt>
                <c:pt idx="81555">
                  <c:v>1149</c:v>
                </c:pt>
                <c:pt idx="81556">
                  <c:v>1157</c:v>
                </c:pt>
                <c:pt idx="81557">
                  <c:v>1159</c:v>
                </c:pt>
                <c:pt idx="81558">
                  <c:v>1162</c:v>
                </c:pt>
                <c:pt idx="81559">
                  <c:v>1355</c:v>
                </c:pt>
                <c:pt idx="81560">
                  <c:v>1520</c:v>
                </c:pt>
                <c:pt idx="81561">
                  <c:v>1595</c:v>
                </c:pt>
                <c:pt idx="81562">
                  <c:v>1661</c:v>
                </c:pt>
                <c:pt idx="81563">
                  <c:v>1662</c:v>
                </c:pt>
                <c:pt idx="81564">
                  <c:v>1702</c:v>
                </c:pt>
                <c:pt idx="81565">
                  <c:v>1737</c:v>
                </c:pt>
                <c:pt idx="81566">
                  <c:v>1735</c:v>
                </c:pt>
                <c:pt idx="81567">
                  <c:v>1702</c:v>
                </c:pt>
                <c:pt idx="81568">
                  <c:v>1594</c:v>
                </c:pt>
                <c:pt idx="81569">
                  <c:v>1481</c:v>
                </c:pt>
                <c:pt idx="81570">
                  <c:v>1518</c:v>
                </c:pt>
                <c:pt idx="81571">
                  <c:v>1522</c:v>
                </c:pt>
                <c:pt idx="81572">
                  <c:v>1478</c:v>
                </c:pt>
                <c:pt idx="81573">
                  <c:v>1429</c:v>
                </c:pt>
                <c:pt idx="81574">
                  <c:v>1387</c:v>
                </c:pt>
                <c:pt idx="81575">
                  <c:v>1293</c:v>
                </c:pt>
                <c:pt idx="81576">
                  <c:v>1226</c:v>
                </c:pt>
                <c:pt idx="81577">
                  <c:v>1177</c:v>
                </c:pt>
                <c:pt idx="81578">
                  <c:v>1151</c:v>
                </c:pt>
                <c:pt idx="81579">
                  <c:v>1162</c:v>
                </c:pt>
                <c:pt idx="81580">
                  <c:v>1159</c:v>
                </c:pt>
                <c:pt idx="81581">
                  <c:v>1160</c:v>
                </c:pt>
                <c:pt idx="81582">
                  <c:v>1187</c:v>
                </c:pt>
                <c:pt idx="81583">
                  <c:v>1399</c:v>
                </c:pt>
                <c:pt idx="81584">
                  <c:v>1530</c:v>
                </c:pt>
                <c:pt idx="81585">
                  <c:v>1626</c:v>
                </c:pt>
                <c:pt idx="81586">
                  <c:v>1702</c:v>
                </c:pt>
                <c:pt idx="81587">
                  <c:v>1731</c:v>
                </c:pt>
                <c:pt idx="81588">
                  <c:v>1750</c:v>
                </c:pt>
                <c:pt idx="81589">
                  <c:v>1775</c:v>
                </c:pt>
                <c:pt idx="81590">
                  <c:v>1759</c:v>
                </c:pt>
                <c:pt idx="81591">
                  <c:v>1735</c:v>
                </c:pt>
                <c:pt idx="81592">
                  <c:v>1648</c:v>
                </c:pt>
                <c:pt idx="81593">
                  <c:v>1501</c:v>
                </c:pt>
                <c:pt idx="81594">
                  <c:v>1596</c:v>
                </c:pt>
                <c:pt idx="81595">
                  <c:v>1593</c:v>
                </c:pt>
                <c:pt idx="81596">
                  <c:v>1545</c:v>
                </c:pt>
                <c:pt idx="81597">
                  <c:v>1519</c:v>
                </c:pt>
                <c:pt idx="81598">
                  <c:v>1447</c:v>
                </c:pt>
                <c:pt idx="81599">
                  <c:v>1370</c:v>
                </c:pt>
                <c:pt idx="81600">
                  <c:v>1302</c:v>
                </c:pt>
                <c:pt idx="81601">
                  <c:v>1257</c:v>
                </c:pt>
                <c:pt idx="81602">
                  <c:v>1244</c:v>
                </c:pt>
                <c:pt idx="81603">
                  <c:v>1225</c:v>
                </c:pt>
                <c:pt idx="81604">
                  <c:v>1225</c:v>
                </c:pt>
                <c:pt idx="81605">
                  <c:v>1179</c:v>
                </c:pt>
                <c:pt idx="81606">
                  <c:v>1253</c:v>
                </c:pt>
                <c:pt idx="81607">
                  <c:v>1461</c:v>
                </c:pt>
                <c:pt idx="81608">
                  <c:v>1578</c:v>
                </c:pt>
                <c:pt idx="81609">
                  <c:v>1678</c:v>
                </c:pt>
                <c:pt idx="81610">
                  <c:v>1756</c:v>
                </c:pt>
                <c:pt idx="81611">
                  <c:v>1759</c:v>
                </c:pt>
                <c:pt idx="81612">
                  <c:v>1740</c:v>
                </c:pt>
                <c:pt idx="81613">
                  <c:v>1757</c:v>
                </c:pt>
                <c:pt idx="81614">
                  <c:v>1707</c:v>
                </c:pt>
                <c:pt idx="81615">
                  <c:v>1711</c:v>
                </c:pt>
                <c:pt idx="81616">
                  <c:v>1624</c:v>
                </c:pt>
                <c:pt idx="81617">
                  <c:v>1513</c:v>
                </c:pt>
                <c:pt idx="81618">
                  <c:v>1578</c:v>
                </c:pt>
                <c:pt idx="81619">
                  <c:v>1565</c:v>
                </c:pt>
                <c:pt idx="81620">
                  <c:v>1524</c:v>
                </c:pt>
                <c:pt idx="81621">
                  <c:v>1482</c:v>
                </c:pt>
                <c:pt idx="81622">
                  <c:v>1424</c:v>
                </c:pt>
                <c:pt idx="81623">
                  <c:v>1373</c:v>
                </c:pt>
                <c:pt idx="81624">
                  <c:v>1337</c:v>
                </c:pt>
                <c:pt idx="81625">
                  <c:v>1282</c:v>
                </c:pt>
                <c:pt idx="81626">
                  <c:v>1277</c:v>
                </c:pt>
                <c:pt idx="81627">
                  <c:v>1248</c:v>
                </c:pt>
                <c:pt idx="81628">
                  <c:v>1216</c:v>
                </c:pt>
                <c:pt idx="81629">
                  <c:v>1206</c:v>
                </c:pt>
                <c:pt idx="81630">
                  <c:v>1205</c:v>
                </c:pt>
                <c:pt idx="81631">
                  <c:v>1318</c:v>
                </c:pt>
                <c:pt idx="81632">
                  <c:v>1425</c:v>
                </c:pt>
                <c:pt idx="81633">
                  <c:v>1532</c:v>
                </c:pt>
                <c:pt idx="81634">
                  <c:v>1590</c:v>
                </c:pt>
                <c:pt idx="81635">
                  <c:v>1590</c:v>
                </c:pt>
                <c:pt idx="81636">
                  <c:v>1540</c:v>
                </c:pt>
                <c:pt idx="81637">
                  <c:v>1533</c:v>
                </c:pt>
                <c:pt idx="81638">
                  <c:v>1498</c:v>
                </c:pt>
                <c:pt idx="81639">
                  <c:v>1484</c:v>
                </c:pt>
                <c:pt idx="81640">
                  <c:v>1454</c:v>
                </c:pt>
                <c:pt idx="81641">
                  <c:v>1397</c:v>
                </c:pt>
                <c:pt idx="81642">
                  <c:v>1521</c:v>
                </c:pt>
                <c:pt idx="81643">
                  <c:v>1533</c:v>
                </c:pt>
                <c:pt idx="81644">
                  <c:v>1466</c:v>
                </c:pt>
                <c:pt idx="81645">
                  <c:v>1445</c:v>
                </c:pt>
                <c:pt idx="81646">
                  <c:v>1429</c:v>
                </c:pt>
                <c:pt idx="81647">
                  <c:v>1374</c:v>
                </c:pt>
                <c:pt idx="81648">
                  <c:v>1328</c:v>
                </c:pt>
                <c:pt idx="81649">
                  <c:v>1292</c:v>
                </c:pt>
                <c:pt idx="81650">
                  <c:v>1246</c:v>
                </c:pt>
                <c:pt idx="81651">
                  <c:v>1224</c:v>
                </c:pt>
                <c:pt idx="81652">
                  <c:v>1206</c:v>
                </c:pt>
                <c:pt idx="81653">
                  <c:v>1168</c:v>
                </c:pt>
                <c:pt idx="81654">
                  <c:v>1132</c:v>
                </c:pt>
                <c:pt idx="81655">
                  <c:v>1164</c:v>
                </c:pt>
                <c:pt idx="81656">
                  <c:v>1256</c:v>
                </c:pt>
                <c:pt idx="81657">
                  <c:v>1321</c:v>
                </c:pt>
                <c:pt idx="81658">
                  <c:v>1398</c:v>
                </c:pt>
                <c:pt idx="81659">
                  <c:v>1417</c:v>
                </c:pt>
                <c:pt idx="81660">
                  <c:v>1442</c:v>
                </c:pt>
                <c:pt idx="81661">
                  <c:v>1475</c:v>
                </c:pt>
                <c:pt idx="81662">
                  <c:v>1479</c:v>
                </c:pt>
                <c:pt idx="81663">
                  <c:v>1464</c:v>
                </c:pt>
                <c:pt idx="81664">
                  <c:v>1460</c:v>
                </c:pt>
                <c:pt idx="81665">
                  <c:v>1424</c:v>
                </c:pt>
                <c:pt idx="81666">
                  <c:v>1535</c:v>
                </c:pt>
                <c:pt idx="81667">
                  <c:v>1562</c:v>
                </c:pt>
                <c:pt idx="81668">
                  <c:v>1548</c:v>
                </c:pt>
                <c:pt idx="81669">
                  <c:v>1548</c:v>
                </c:pt>
                <c:pt idx="81670">
                  <c:v>1487</c:v>
                </c:pt>
                <c:pt idx="81671">
                  <c:v>1415</c:v>
                </c:pt>
                <c:pt idx="81672">
                  <c:v>1341</c:v>
                </c:pt>
                <c:pt idx="81673">
                  <c:v>1310</c:v>
                </c:pt>
                <c:pt idx="81674">
                  <c:v>1279</c:v>
                </c:pt>
                <c:pt idx="81675">
                  <c:v>1258</c:v>
                </c:pt>
                <c:pt idx="81676">
                  <c:v>1265</c:v>
                </c:pt>
                <c:pt idx="81677">
                  <c:v>1276</c:v>
                </c:pt>
                <c:pt idx="81678">
                  <c:v>1306</c:v>
                </c:pt>
                <c:pt idx="81679">
                  <c:v>1501</c:v>
                </c:pt>
                <c:pt idx="81680">
                  <c:v>1662</c:v>
                </c:pt>
                <c:pt idx="81681">
                  <c:v>1717</c:v>
                </c:pt>
                <c:pt idx="81682">
                  <c:v>1790</c:v>
                </c:pt>
                <c:pt idx="81683">
                  <c:v>1818</c:v>
                </c:pt>
                <c:pt idx="81684">
                  <c:v>1838</c:v>
                </c:pt>
                <c:pt idx="81685">
                  <c:v>1850</c:v>
                </c:pt>
                <c:pt idx="81686">
                  <c:v>1823</c:v>
                </c:pt>
                <c:pt idx="81687">
                  <c:v>1790</c:v>
                </c:pt>
                <c:pt idx="81688">
                  <c:v>1669</c:v>
                </c:pt>
                <c:pt idx="81689">
                  <c:v>1580</c:v>
                </c:pt>
                <c:pt idx="81690">
                  <c:v>1675</c:v>
                </c:pt>
                <c:pt idx="81691">
                  <c:v>1661</c:v>
                </c:pt>
                <c:pt idx="81692">
                  <c:v>1612</c:v>
                </c:pt>
                <c:pt idx="81693">
                  <c:v>1567</c:v>
                </c:pt>
                <c:pt idx="81694">
                  <c:v>1509</c:v>
                </c:pt>
                <c:pt idx="81695">
                  <c:v>1437</c:v>
                </c:pt>
                <c:pt idx="81696">
                  <c:v>1381</c:v>
                </c:pt>
                <c:pt idx="81697">
                  <c:v>1338</c:v>
                </c:pt>
                <c:pt idx="81698">
                  <c:v>1309</c:v>
                </c:pt>
                <c:pt idx="81699">
                  <c:v>1288</c:v>
                </c:pt>
                <c:pt idx="81700">
                  <c:v>1279</c:v>
                </c:pt>
                <c:pt idx="81701">
                  <c:v>1284</c:v>
                </c:pt>
                <c:pt idx="81702">
                  <c:v>1306</c:v>
                </c:pt>
                <c:pt idx="81703">
                  <c:v>1520</c:v>
                </c:pt>
                <c:pt idx="81704">
                  <c:v>1654</c:v>
                </c:pt>
                <c:pt idx="81705">
                  <c:v>1739</c:v>
                </c:pt>
                <c:pt idx="81706">
                  <c:v>1831</c:v>
                </c:pt>
                <c:pt idx="81707">
                  <c:v>1792</c:v>
                </c:pt>
                <c:pt idx="81708">
                  <c:v>1832</c:v>
                </c:pt>
                <c:pt idx="81709">
                  <c:v>1755</c:v>
                </c:pt>
                <c:pt idx="81710">
                  <c:v>1753</c:v>
                </c:pt>
                <c:pt idx="81711">
                  <c:v>1730</c:v>
                </c:pt>
                <c:pt idx="81712">
                  <c:v>1611</c:v>
                </c:pt>
                <c:pt idx="81713">
                  <c:v>1512</c:v>
                </c:pt>
                <c:pt idx="81714">
                  <c:v>1619</c:v>
                </c:pt>
                <c:pt idx="81715">
                  <c:v>1588</c:v>
                </c:pt>
                <c:pt idx="81716">
                  <c:v>1578</c:v>
                </c:pt>
                <c:pt idx="81717">
                  <c:v>1524</c:v>
                </c:pt>
                <c:pt idx="81718">
                  <c:v>1441</c:v>
                </c:pt>
                <c:pt idx="81719">
                  <c:v>1380</c:v>
                </c:pt>
                <c:pt idx="81720">
                  <c:v>1333</c:v>
                </c:pt>
                <c:pt idx="81721">
                  <c:v>1310</c:v>
                </c:pt>
                <c:pt idx="81722">
                  <c:v>1291</c:v>
                </c:pt>
                <c:pt idx="81723">
                  <c:v>1254</c:v>
                </c:pt>
                <c:pt idx="81724">
                  <c:v>1239</c:v>
                </c:pt>
                <c:pt idx="81725">
                  <c:v>1211</c:v>
                </c:pt>
                <c:pt idx="81726">
                  <c:v>1192</c:v>
                </c:pt>
                <c:pt idx="81727">
                  <c:v>1229</c:v>
                </c:pt>
                <c:pt idx="81728">
                  <c:v>1287</c:v>
                </c:pt>
                <c:pt idx="81729">
                  <c:v>1289</c:v>
                </c:pt>
                <c:pt idx="81730">
                  <c:v>1378</c:v>
                </c:pt>
                <c:pt idx="81731">
                  <c:v>1390</c:v>
                </c:pt>
                <c:pt idx="81732">
                  <c:v>1380</c:v>
                </c:pt>
                <c:pt idx="81733">
                  <c:v>1421</c:v>
                </c:pt>
                <c:pt idx="81734">
                  <c:v>1431</c:v>
                </c:pt>
                <c:pt idx="81735">
                  <c:v>1391</c:v>
                </c:pt>
                <c:pt idx="81736">
                  <c:v>1370</c:v>
                </c:pt>
                <c:pt idx="81737">
                  <c:v>1353</c:v>
                </c:pt>
                <c:pt idx="81738">
                  <c:v>1473</c:v>
                </c:pt>
                <c:pt idx="81739">
                  <c:v>1504</c:v>
                </c:pt>
                <c:pt idx="81740">
                  <c:v>1533</c:v>
                </c:pt>
                <c:pt idx="81741">
                  <c:v>1512</c:v>
                </c:pt>
                <c:pt idx="81742">
                  <c:v>1462</c:v>
                </c:pt>
                <c:pt idx="81743">
                  <c:v>1385</c:v>
                </c:pt>
                <c:pt idx="81744">
                  <c:v>1348</c:v>
                </c:pt>
                <c:pt idx="81745">
                  <c:v>1308</c:v>
                </c:pt>
                <c:pt idx="81746">
                  <c:v>1274</c:v>
                </c:pt>
                <c:pt idx="81747">
                  <c:v>1259</c:v>
                </c:pt>
                <c:pt idx="81748">
                  <c:v>1259</c:v>
                </c:pt>
                <c:pt idx="81749">
                  <c:v>1282</c:v>
                </c:pt>
                <c:pt idx="81750">
                  <c:v>1308</c:v>
                </c:pt>
                <c:pt idx="81751">
                  <c:v>1492</c:v>
                </c:pt>
                <c:pt idx="81752">
                  <c:v>1649</c:v>
                </c:pt>
                <c:pt idx="81753">
                  <c:v>1730</c:v>
                </c:pt>
                <c:pt idx="81754">
                  <c:v>1804</c:v>
                </c:pt>
                <c:pt idx="81755">
                  <c:v>1820</c:v>
                </c:pt>
                <c:pt idx="81756">
                  <c:v>1859</c:v>
                </c:pt>
                <c:pt idx="81757">
                  <c:v>1888</c:v>
                </c:pt>
                <c:pt idx="81758">
                  <c:v>1878</c:v>
                </c:pt>
                <c:pt idx="81759">
                  <c:v>1830</c:v>
                </c:pt>
                <c:pt idx="81760">
                  <c:v>1725</c:v>
                </c:pt>
                <c:pt idx="81761">
                  <c:v>1621</c:v>
                </c:pt>
                <c:pt idx="81762">
                  <c:v>1680</c:v>
                </c:pt>
                <c:pt idx="81763">
                  <c:v>1691</c:v>
                </c:pt>
                <c:pt idx="81764">
                  <c:v>1650</c:v>
                </c:pt>
                <c:pt idx="81765">
                  <c:v>1602</c:v>
                </c:pt>
                <c:pt idx="81766">
                  <c:v>1531</c:v>
                </c:pt>
                <c:pt idx="81767">
                  <c:v>1466</c:v>
                </c:pt>
                <c:pt idx="81768">
                  <c:v>1394</c:v>
                </c:pt>
                <c:pt idx="81769">
                  <c:v>1346</c:v>
                </c:pt>
                <c:pt idx="81770">
                  <c:v>1331</c:v>
                </c:pt>
                <c:pt idx="81771">
                  <c:v>1311</c:v>
                </c:pt>
                <c:pt idx="81772">
                  <c:v>1301</c:v>
                </c:pt>
                <c:pt idx="81773">
                  <c:v>1293</c:v>
                </c:pt>
                <c:pt idx="81774">
                  <c:v>1323</c:v>
                </c:pt>
                <c:pt idx="81775">
                  <c:v>1513</c:v>
                </c:pt>
                <c:pt idx="81776">
                  <c:v>1632</c:v>
                </c:pt>
                <c:pt idx="81777">
                  <c:v>1732</c:v>
                </c:pt>
                <c:pt idx="81778">
                  <c:v>1795</c:v>
                </c:pt>
                <c:pt idx="81779">
                  <c:v>1796</c:v>
                </c:pt>
                <c:pt idx="81780">
                  <c:v>1788</c:v>
                </c:pt>
                <c:pt idx="81781">
                  <c:v>1849</c:v>
                </c:pt>
                <c:pt idx="81782">
                  <c:v>1844</c:v>
                </c:pt>
                <c:pt idx="81783">
                  <c:v>1764</c:v>
                </c:pt>
                <c:pt idx="81784">
                  <c:v>1645</c:v>
                </c:pt>
                <c:pt idx="81785">
                  <c:v>1562</c:v>
                </c:pt>
                <c:pt idx="81786">
                  <c:v>1615</c:v>
                </c:pt>
                <c:pt idx="81787">
                  <c:v>1603</c:v>
                </c:pt>
                <c:pt idx="81788">
                  <c:v>1572</c:v>
                </c:pt>
                <c:pt idx="81789">
                  <c:v>1550</c:v>
                </c:pt>
                <c:pt idx="81790">
                  <c:v>1491</c:v>
                </c:pt>
                <c:pt idx="81791">
                  <c:v>1435</c:v>
                </c:pt>
                <c:pt idx="81792">
                  <c:v>1399</c:v>
                </c:pt>
                <c:pt idx="81793">
                  <c:v>1348</c:v>
                </c:pt>
                <c:pt idx="81794">
                  <c:v>1328</c:v>
                </c:pt>
                <c:pt idx="81795">
                  <c:v>1306</c:v>
                </c:pt>
                <c:pt idx="81796">
                  <c:v>1295</c:v>
                </c:pt>
                <c:pt idx="81797">
                  <c:v>1263</c:v>
                </c:pt>
                <c:pt idx="81798">
                  <c:v>1279</c:v>
                </c:pt>
                <c:pt idx="81799">
                  <c:v>1392</c:v>
                </c:pt>
                <c:pt idx="81800">
                  <c:v>1515</c:v>
                </c:pt>
                <c:pt idx="81801">
                  <c:v>1609</c:v>
                </c:pt>
                <c:pt idx="81802">
                  <c:v>1668</c:v>
                </c:pt>
                <c:pt idx="81803">
                  <c:v>1631</c:v>
                </c:pt>
                <c:pt idx="81804">
                  <c:v>1604</c:v>
                </c:pt>
                <c:pt idx="81805">
                  <c:v>1593</c:v>
                </c:pt>
                <c:pt idx="81806">
                  <c:v>1575</c:v>
                </c:pt>
                <c:pt idx="81807">
                  <c:v>1552</c:v>
                </c:pt>
                <c:pt idx="81808">
                  <c:v>1509</c:v>
                </c:pt>
                <c:pt idx="81809">
                  <c:v>1459</c:v>
                </c:pt>
                <c:pt idx="81810">
                  <c:v>1567</c:v>
                </c:pt>
                <c:pt idx="81811">
                  <c:v>1557</c:v>
                </c:pt>
                <c:pt idx="81812">
                  <c:v>1570</c:v>
                </c:pt>
                <c:pt idx="81813">
                  <c:v>1516</c:v>
                </c:pt>
                <c:pt idx="81814">
                  <c:v>1469</c:v>
                </c:pt>
                <c:pt idx="81815">
                  <c:v>1419</c:v>
                </c:pt>
                <c:pt idx="81816">
                  <c:v>1367</c:v>
                </c:pt>
                <c:pt idx="81817">
                  <c:v>1330</c:v>
                </c:pt>
                <c:pt idx="81818">
                  <c:v>1294</c:v>
                </c:pt>
                <c:pt idx="81819">
                  <c:v>1264</c:v>
                </c:pt>
                <c:pt idx="81820">
                  <c:v>1256</c:v>
                </c:pt>
                <c:pt idx="81821">
                  <c:v>1212</c:v>
                </c:pt>
                <c:pt idx="81822">
                  <c:v>1174</c:v>
                </c:pt>
                <c:pt idx="81823">
                  <c:v>1211</c:v>
                </c:pt>
                <c:pt idx="81824">
                  <c:v>1226</c:v>
                </c:pt>
                <c:pt idx="81825">
                  <c:v>1258</c:v>
                </c:pt>
                <c:pt idx="81826">
                  <c:v>1332</c:v>
                </c:pt>
                <c:pt idx="81827">
                  <c:v>1389</c:v>
                </c:pt>
                <c:pt idx="81828">
                  <c:v>1385</c:v>
                </c:pt>
                <c:pt idx="81829">
                  <c:v>1372</c:v>
                </c:pt>
                <c:pt idx="81830">
                  <c:v>1405</c:v>
                </c:pt>
                <c:pt idx="81831">
                  <c:v>1421</c:v>
                </c:pt>
                <c:pt idx="81832">
                  <c:v>1421</c:v>
                </c:pt>
                <c:pt idx="81833">
                  <c:v>1424</c:v>
                </c:pt>
                <c:pt idx="81834">
                  <c:v>1515</c:v>
                </c:pt>
                <c:pt idx="81835">
                  <c:v>1431</c:v>
                </c:pt>
                <c:pt idx="81836">
                  <c:v>1505</c:v>
                </c:pt>
                <c:pt idx="81837">
                  <c:v>1500</c:v>
                </c:pt>
                <c:pt idx="81838">
                  <c:v>1467</c:v>
                </c:pt>
                <c:pt idx="81839">
                  <c:v>1418</c:v>
                </c:pt>
                <c:pt idx="81840">
                  <c:v>1376</c:v>
                </c:pt>
                <c:pt idx="81841">
                  <c:v>1328</c:v>
                </c:pt>
                <c:pt idx="81842">
                  <c:v>1309</c:v>
                </c:pt>
                <c:pt idx="81843">
                  <c:v>1267</c:v>
                </c:pt>
                <c:pt idx="81844">
                  <c:v>1263</c:v>
                </c:pt>
                <c:pt idx="81845">
                  <c:v>1212</c:v>
                </c:pt>
                <c:pt idx="81846">
                  <c:v>1313</c:v>
                </c:pt>
                <c:pt idx="81847">
                  <c:v>1512</c:v>
                </c:pt>
                <c:pt idx="81848">
                  <c:v>1654</c:v>
                </c:pt>
                <c:pt idx="81849">
                  <c:v>1687</c:v>
                </c:pt>
                <c:pt idx="81850">
                  <c:v>1801</c:v>
                </c:pt>
                <c:pt idx="81851">
                  <c:v>1824</c:v>
                </c:pt>
                <c:pt idx="81852">
                  <c:v>1830</c:v>
                </c:pt>
                <c:pt idx="81853">
                  <c:v>1832</c:v>
                </c:pt>
                <c:pt idx="81854">
                  <c:v>1780</c:v>
                </c:pt>
                <c:pt idx="81855">
                  <c:v>1768</c:v>
                </c:pt>
                <c:pt idx="81856">
                  <c:v>1651</c:v>
                </c:pt>
                <c:pt idx="81857">
                  <c:v>1591</c:v>
                </c:pt>
                <c:pt idx="81858">
                  <c:v>1661</c:v>
                </c:pt>
                <c:pt idx="81859">
                  <c:v>1629</c:v>
                </c:pt>
                <c:pt idx="81860">
                  <c:v>1616</c:v>
                </c:pt>
                <c:pt idx="81861">
                  <c:v>1558</c:v>
                </c:pt>
                <c:pt idx="81862">
                  <c:v>1477</c:v>
                </c:pt>
                <c:pt idx="81863">
                  <c:v>1280</c:v>
                </c:pt>
                <c:pt idx="81864">
                  <c:v>1236</c:v>
                </c:pt>
                <c:pt idx="81865">
                  <c:v>1207</c:v>
                </c:pt>
                <c:pt idx="81866">
                  <c:v>1174</c:v>
                </c:pt>
                <c:pt idx="81867">
                  <c:v>1165</c:v>
                </c:pt>
                <c:pt idx="81868">
                  <c:v>1196</c:v>
                </c:pt>
                <c:pt idx="81869">
                  <c:v>1187</c:v>
                </c:pt>
                <c:pt idx="81870">
                  <c:v>1226</c:v>
                </c:pt>
                <c:pt idx="81871">
                  <c:v>1540</c:v>
                </c:pt>
                <c:pt idx="81872">
                  <c:v>1673</c:v>
                </c:pt>
                <c:pt idx="81873">
                  <c:v>1777</c:v>
                </c:pt>
                <c:pt idx="81874">
                  <c:v>1817</c:v>
                </c:pt>
                <c:pt idx="81875">
                  <c:v>1822</c:v>
                </c:pt>
                <c:pt idx="81876">
                  <c:v>1818</c:v>
                </c:pt>
                <c:pt idx="81877">
                  <c:v>1887</c:v>
                </c:pt>
                <c:pt idx="81878">
                  <c:v>1856</c:v>
                </c:pt>
                <c:pt idx="81879">
                  <c:v>1818</c:v>
                </c:pt>
                <c:pt idx="81880">
                  <c:v>1624</c:v>
                </c:pt>
                <c:pt idx="81881">
                  <c:v>1623</c:v>
                </c:pt>
                <c:pt idx="81882">
                  <c:v>1692</c:v>
                </c:pt>
                <c:pt idx="81883">
                  <c:v>1670</c:v>
                </c:pt>
                <c:pt idx="81884">
                  <c:v>1630</c:v>
                </c:pt>
                <c:pt idx="81885">
                  <c:v>1596</c:v>
                </c:pt>
                <c:pt idx="81886">
                  <c:v>1518</c:v>
                </c:pt>
                <c:pt idx="81887">
                  <c:v>1435</c:v>
                </c:pt>
                <c:pt idx="81888">
                  <c:v>1378</c:v>
                </c:pt>
                <c:pt idx="81889">
                  <c:v>1334</c:v>
                </c:pt>
                <c:pt idx="81890">
                  <c:v>1317</c:v>
                </c:pt>
                <c:pt idx="81891">
                  <c:v>1290</c:v>
                </c:pt>
                <c:pt idx="81892">
                  <c:v>1264</c:v>
                </c:pt>
                <c:pt idx="81893">
                  <c:v>1276</c:v>
                </c:pt>
                <c:pt idx="81894">
                  <c:v>1278</c:v>
                </c:pt>
                <c:pt idx="81895">
                  <c:v>1475</c:v>
                </c:pt>
                <c:pt idx="81896">
                  <c:v>1576</c:v>
                </c:pt>
                <c:pt idx="81897">
                  <c:v>1657</c:v>
                </c:pt>
                <c:pt idx="81898">
                  <c:v>1723</c:v>
                </c:pt>
                <c:pt idx="81899">
                  <c:v>1730</c:v>
                </c:pt>
                <c:pt idx="81900">
                  <c:v>1742</c:v>
                </c:pt>
                <c:pt idx="81901">
                  <c:v>1685</c:v>
                </c:pt>
                <c:pt idx="81902">
                  <c:v>1573</c:v>
                </c:pt>
                <c:pt idx="81903">
                  <c:v>1543</c:v>
                </c:pt>
                <c:pt idx="81904">
                  <c:v>1480</c:v>
                </c:pt>
                <c:pt idx="81905">
                  <c:v>1452</c:v>
                </c:pt>
                <c:pt idx="81906">
                  <c:v>1518</c:v>
                </c:pt>
                <c:pt idx="81907">
                  <c:v>1505</c:v>
                </c:pt>
                <c:pt idx="81908">
                  <c:v>1427</c:v>
                </c:pt>
                <c:pt idx="81909">
                  <c:v>1381</c:v>
                </c:pt>
                <c:pt idx="81910">
                  <c:v>1324</c:v>
                </c:pt>
                <c:pt idx="81911">
                  <c:v>1278</c:v>
                </c:pt>
                <c:pt idx="81912">
                  <c:v>1251</c:v>
                </c:pt>
                <c:pt idx="81913">
                  <c:v>1195</c:v>
                </c:pt>
                <c:pt idx="81914">
                  <c:v>1177</c:v>
                </c:pt>
                <c:pt idx="81915">
                  <c:v>1163</c:v>
                </c:pt>
                <c:pt idx="81916">
                  <c:v>1170</c:v>
                </c:pt>
                <c:pt idx="81917">
                  <c:v>1205</c:v>
                </c:pt>
                <c:pt idx="81918">
                  <c:v>1223</c:v>
                </c:pt>
                <c:pt idx="81919">
                  <c:v>1411</c:v>
                </c:pt>
                <c:pt idx="81920">
                  <c:v>1527</c:v>
                </c:pt>
                <c:pt idx="81921">
                  <c:v>1640</c:v>
                </c:pt>
                <c:pt idx="81922">
                  <c:v>1683</c:v>
                </c:pt>
                <c:pt idx="81923">
                  <c:v>1656</c:v>
                </c:pt>
                <c:pt idx="81924">
                  <c:v>1629</c:v>
                </c:pt>
                <c:pt idx="81925">
                  <c:v>1565</c:v>
                </c:pt>
                <c:pt idx="81926">
                  <c:v>1531</c:v>
                </c:pt>
                <c:pt idx="81927">
                  <c:v>1496</c:v>
                </c:pt>
                <c:pt idx="81928">
                  <c:v>1437</c:v>
                </c:pt>
                <c:pt idx="81929">
                  <c:v>1395</c:v>
                </c:pt>
                <c:pt idx="81930">
                  <c:v>1472</c:v>
                </c:pt>
                <c:pt idx="81931">
                  <c:v>1453</c:v>
                </c:pt>
                <c:pt idx="81932">
                  <c:v>1413</c:v>
                </c:pt>
                <c:pt idx="81933">
                  <c:v>1343</c:v>
                </c:pt>
                <c:pt idx="81934">
                  <c:v>1295</c:v>
                </c:pt>
                <c:pt idx="81935">
                  <c:v>1235</c:v>
                </c:pt>
                <c:pt idx="81936">
                  <c:v>1198</c:v>
                </c:pt>
                <c:pt idx="81937">
                  <c:v>1166</c:v>
                </c:pt>
                <c:pt idx="81938">
                  <c:v>1138</c:v>
                </c:pt>
                <c:pt idx="81939">
                  <c:v>1128</c:v>
                </c:pt>
                <c:pt idx="81940">
                  <c:v>1140</c:v>
                </c:pt>
                <c:pt idx="81941">
                  <c:v>1185</c:v>
                </c:pt>
                <c:pt idx="81942">
                  <c:v>1206</c:v>
                </c:pt>
                <c:pt idx="81943">
                  <c:v>1398</c:v>
                </c:pt>
                <c:pt idx="81944">
                  <c:v>1493</c:v>
                </c:pt>
                <c:pt idx="81945">
                  <c:v>1539</c:v>
                </c:pt>
                <c:pt idx="81946">
                  <c:v>1581</c:v>
                </c:pt>
                <c:pt idx="81947">
                  <c:v>1571</c:v>
                </c:pt>
                <c:pt idx="81948">
                  <c:v>1587</c:v>
                </c:pt>
                <c:pt idx="81949">
                  <c:v>1626</c:v>
                </c:pt>
                <c:pt idx="81950">
                  <c:v>1644</c:v>
                </c:pt>
                <c:pt idx="81951">
                  <c:v>1585</c:v>
                </c:pt>
                <c:pt idx="81952">
                  <c:v>1495</c:v>
                </c:pt>
                <c:pt idx="81953">
                  <c:v>1437</c:v>
                </c:pt>
                <c:pt idx="81954">
                  <c:v>1530</c:v>
                </c:pt>
                <c:pt idx="81955">
                  <c:v>1520</c:v>
                </c:pt>
                <c:pt idx="81956">
                  <c:v>1473</c:v>
                </c:pt>
                <c:pt idx="81957">
                  <c:v>1419</c:v>
                </c:pt>
                <c:pt idx="81958">
                  <c:v>1358</c:v>
                </c:pt>
                <c:pt idx="81959">
                  <c:v>1297</c:v>
                </c:pt>
                <c:pt idx="81960">
                  <c:v>1262</c:v>
                </c:pt>
                <c:pt idx="81961">
                  <c:v>1233</c:v>
                </c:pt>
                <c:pt idx="81962">
                  <c:v>1198</c:v>
                </c:pt>
                <c:pt idx="81963">
                  <c:v>1193</c:v>
                </c:pt>
                <c:pt idx="81964">
                  <c:v>1170</c:v>
                </c:pt>
                <c:pt idx="81965">
                  <c:v>1129</c:v>
                </c:pt>
                <c:pt idx="81966">
                  <c:v>1140</c:v>
                </c:pt>
                <c:pt idx="81967">
                  <c:v>1279</c:v>
                </c:pt>
                <c:pt idx="81968">
                  <c:v>1402</c:v>
                </c:pt>
                <c:pt idx="81969">
                  <c:v>1471</c:v>
                </c:pt>
                <c:pt idx="81970">
                  <c:v>1520</c:v>
                </c:pt>
                <c:pt idx="81971">
                  <c:v>1498</c:v>
                </c:pt>
                <c:pt idx="81972">
                  <c:v>1494</c:v>
                </c:pt>
                <c:pt idx="81973">
                  <c:v>1465</c:v>
                </c:pt>
                <c:pt idx="81974">
                  <c:v>1443</c:v>
                </c:pt>
                <c:pt idx="81975">
                  <c:v>1413</c:v>
                </c:pt>
                <c:pt idx="81976">
                  <c:v>1408</c:v>
                </c:pt>
                <c:pt idx="81977">
                  <c:v>1390</c:v>
                </c:pt>
                <c:pt idx="81978">
                  <c:v>1497</c:v>
                </c:pt>
                <c:pt idx="81979">
                  <c:v>1487</c:v>
                </c:pt>
                <c:pt idx="81980">
                  <c:v>1454</c:v>
                </c:pt>
                <c:pt idx="81981">
                  <c:v>1390</c:v>
                </c:pt>
                <c:pt idx="81982">
                  <c:v>1338</c:v>
                </c:pt>
                <c:pt idx="81983">
                  <c:v>1294</c:v>
                </c:pt>
                <c:pt idx="81984">
                  <c:v>1258</c:v>
                </c:pt>
                <c:pt idx="81985">
                  <c:v>1217</c:v>
                </c:pt>
                <c:pt idx="81986">
                  <c:v>1194</c:v>
                </c:pt>
                <c:pt idx="81987">
                  <c:v>1172</c:v>
                </c:pt>
                <c:pt idx="81988">
                  <c:v>1164</c:v>
                </c:pt>
                <c:pt idx="81989">
                  <c:v>1100</c:v>
                </c:pt>
                <c:pt idx="81990">
                  <c:v>1085</c:v>
                </c:pt>
                <c:pt idx="81991">
                  <c:v>1150</c:v>
                </c:pt>
                <c:pt idx="81992">
                  <c:v>1203</c:v>
                </c:pt>
                <c:pt idx="81993">
                  <c:v>1260</c:v>
                </c:pt>
                <c:pt idx="81994">
                  <c:v>1329</c:v>
                </c:pt>
                <c:pt idx="81995">
                  <c:v>1361</c:v>
                </c:pt>
                <c:pt idx="81996">
                  <c:v>1374</c:v>
                </c:pt>
                <c:pt idx="81997">
                  <c:v>1373</c:v>
                </c:pt>
                <c:pt idx="81998">
                  <c:v>1376</c:v>
                </c:pt>
                <c:pt idx="81999">
                  <c:v>1402</c:v>
                </c:pt>
                <c:pt idx="82000">
                  <c:v>1388</c:v>
                </c:pt>
                <c:pt idx="82001">
                  <c:v>1370</c:v>
                </c:pt>
                <c:pt idx="82002">
                  <c:v>1481</c:v>
                </c:pt>
                <c:pt idx="82003">
                  <c:v>1506</c:v>
                </c:pt>
                <c:pt idx="82004">
                  <c:v>1510</c:v>
                </c:pt>
                <c:pt idx="82005">
                  <c:v>1510</c:v>
                </c:pt>
                <c:pt idx="82006">
                  <c:v>1439</c:v>
                </c:pt>
                <c:pt idx="82007">
                  <c:v>1367</c:v>
                </c:pt>
                <c:pt idx="82008">
                  <c:v>1322</c:v>
                </c:pt>
                <c:pt idx="82009">
                  <c:v>1278</c:v>
                </c:pt>
                <c:pt idx="82010">
                  <c:v>1252</c:v>
                </c:pt>
                <c:pt idx="82011">
                  <c:v>1222</c:v>
                </c:pt>
                <c:pt idx="82012">
                  <c:v>1228</c:v>
                </c:pt>
                <c:pt idx="82013">
                  <c:v>1234</c:v>
                </c:pt>
                <c:pt idx="82014">
                  <c:v>1270</c:v>
                </c:pt>
                <c:pt idx="82015">
                  <c:v>1517</c:v>
                </c:pt>
                <c:pt idx="82016">
                  <c:v>1625</c:v>
                </c:pt>
                <c:pt idx="82017">
                  <c:v>1670</c:v>
                </c:pt>
                <c:pt idx="82018">
                  <c:v>1751</c:v>
                </c:pt>
                <c:pt idx="82019">
                  <c:v>1751</c:v>
                </c:pt>
                <c:pt idx="82020">
                  <c:v>1708</c:v>
                </c:pt>
                <c:pt idx="82021">
                  <c:v>1713</c:v>
                </c:pt>
                <c:pt idx="82022">
                  <c:v>1616</c:v>
                </c:pt>
                <c:pt idx="82023">
                  <c:v>1578</c:v>
                </c:pt>
                <c:pt idx="82024">
                  <c:v>1529</c:v>
                </c:pt>
                <c:pt idx="82025">
                  <c:v>1447</c:v>
                </c:pt>
                <c:pt idx="82026">
                  <c:v>1559</c:v>
                </c:pt>
                <c:pt idx="82027">
                  <c:v>1563</c:v>
                </c:pt>
                <c:pt idx="82028">
                  <c:v>1545</c:v>
                </c:pt>
                <c:pt idx="82029">
                  <c:v>1512</c:v>
                </c:pt>
                <c:pt idx="82030">
                  <c:v>1440</c:v>
                </c:pt>
                <c:pt idx="82031">
                  <c:v>1368</c:v>
                </c:pt>
                <c:pt idx="82032">
                  <c:v>1291</c:v>
                </c:pt>
                <c:pt idx="82033">
                  <c:v>1242</c:v>
                </c:pt>
                <c:pt idx="82034">
                  <c:v>1222</c:v>
                </c:pt>
                <c:pt idx="82035">
                  <c:v>1190</c:v>
                </c:pt>
                <c:pt idx="82036">
                  <c:v>1138</c:v>
                </c:pt>
                <c:pt idx="82037">
                  <c:v>1202</c:v>
                </c:pt>
                <c:pt idx="82038">
                  <c:v>1238</c:v>
                </c:pt>
                <c:pt idx="82039">
                  <c:v>1422</c:v>
                </c:pt>
                <c:pt idx="82040">
                  <c:v>1574</c:v>
                </c:pt>
                <c:pt idx="82041">
                  <c:v>1645</c:v>
                </c:pt>
                <c:pt idx="82042">
                  <c:v>1730</c:v>
                </c:pt>
                <c:pt idx="82043">
                  <c:v>1727</c:v>
                </c:pt>
                <c:pt idx="82044">
                  <c:v>1743</c:v>
                </c:pt>
                <c:pt idx="82045">
                  <c:v>1788</c:v>
                </c:pt>
                <c:pt idx="82046">
                  <c:v>1768</c:v>
                </c:pt>
                <c:pt idx="82047">
                  <c:v>1712</c:v>
                </c:pt>
                <c:pt idx="82048">
                  <c:v>1525</c:v>
                </c:pt>
                <c:pt idx="82049">
                  <c:v>1469</c:v>
                </c:pt>
                <c:pt idx="82050">
                  <c:v>1534</c:v>
                </c:pt>
                <c:pt idx="82051">
                  <c:v>1484</c:v>
                </c:pt>
                <c:pt idx="82052">
                  <c:v>1500</c:v>
                </c:pt>
                <c:pt idx="82053">
                  <c:v>1510</c:v>
                </c:pt>
                <c:pt idx="82054">
                  <c:v>1447</c:v>
                </c:pt>
                <c:pt idx="82055">
                  <c:v>1360</c:v>
                </c:pt>
                <c:pt idx="82056">
                  <c:v>1301</c:v>
                </c:pt>
                <c:pt idx="82057">
                  <c:v>1240</c:v>
                </c:pt>
                <c:pt idx="82058">
                  <c:v>1232</c:v>
                </c:pt>
                <c:pt idx="82059">
                  <c:v>1195</c:v>
                </c:pt>
                <c:pt idx="82060">
                  <c:v>1183</c:v>
                </c:pt>
                <c:pt idx="82061">
                  <c:v>1207</c:v>
                </c:pt>
                <c:pt idx="82062">
                  <c:v>1217</c:v>
                </c:pt>
                <c:pt idx="82063">
                  <c:v>1421</c:v>
                </c:pt>
                <c:pt idx="82064">
                  <c:v>1533</c:v>
                </c:pt>
                <c:pt idx="82065">
                  <c:v>1623</c:v>
                </c:pt>
                <c:pt idx="82066">
                  <c:v>1669</c:v>
                </c:pt>
                <c:pt idx="82067">
                  <c:v>1667</c:v>
                </c:pt>
                <c:pt idx="82068">
                  <c:v>1601</c:v>
                </c:pt>
                <c:pt idx="82069">
                  <c:v>1610</c:v>
                </c:pt>
                <c:pt idx="82070">
                  <c:v>1560</c:v>
                </c:pt>
                <c:pt idx="82071">
                  <c:v>1496</c:v>
                </c:pt>
                <c:pt idx="82072">
                  <c:v>1418</c:v>
                </c:pt>
                <c:pt idx="82073">
                  <c:v>1382</c:v>
                </c:pt>
                <c:pt idx="82074">
                  <c:v>1461</c:v>
                </c:pt>
                <c:pt idx="82075">
                  <c:v>1456</c:v>
                </c:pt>
                <c:pt idx="82076">
                  <c:v>1427</c:v>
                </c:pt>
                <c:pt idx="82077">
                  <c:v>1382</c:v>
                </c:pt>
                <c:pt idx="82078">
                  <c:v>1321</c:v>
                </c:pt>
                <c:pt idx="82079">
                  <c:v>1238</c:v>
                </c:pt>
                <c:pt idx="82080">
                  <c:v>1192</c:v>
                </c:pt>
                <c:pt idx="82081">
                  <c:v>1162</c:v>
                </c:pt>
                <c:pt idx="82082">
                  <c:v>1134</c:v>
                </c:pt>
                <c:pt idx="82083">
                  <c:v>1119</c:v>
                </c:pt>
                <c:pt idx="82084">
                  <c:v>1117</c:v>
                </c:pt>
                <c:pt idx="82085">
                  <c:v>1114</c:v>
                </c:pt>
                <c:pt idx="82086">
                  <c:v>1168</c:v>
                </c:pt>
                <c:pt idx="82087">
                  <c:v>1355</c:v>
                </c:pt>
                <c:pt idx="82088">
                  <c:v>1506</c:v>
                </c:pt>
                <c:pt idx="82089">
                  <c:v>1613</c:v>
                </c:pt>
                <c:pt idx="82090">
                  <c:v>1671</c:v>
                </c:pt>
                <c:pt idx="82091">
                  <c:v>1692</c:v>
                </c:pt>
                <c:pt idx="82092">
                  <c:v>1696</c:v>
                </c:pt>
                <c:pt idx="82093">
                  <c:v>1683</c:v>
                </c:pt>
                <c:pt idx="82094">
                  <c:v>1621</c:v>
                </c:pt>
                <c:pt idx="82095">
                  <c:v>1556</c:v>
                </c:pt>
                <c:pt idx="82096">
                  <c:v>1454</c:v>
                </c:pt>
                <c:pt idx="82097">
                  <c:v>1431</c:v>
                </c:pt>
                <c:pt idx="82098">
                  <c:v>1503</c:v>
                </c:pt>
                <c:pt idx="82099">
                  <c:v>1487</c:v>
                </c:pt>
                <c:pt idx="82100">
                  <c:v>1451</c:v>
                </c:pt>
                <c:pt idx="82101">
                  <c:v>1404</c:v>
                </c:pt>
                <c:pt idx="82102">
                  <c:v>1365</c:v>
                </c:pt>
                <c:pt idx="82103">
                  <c:v>1293</c:v>
                </c:pt>
                <c:pt idx="82104">
                  <c:v>1234</c:v>
                </c:pt>
                <c:pt idx="82105">
                  <c:v>1201</c:v>
                </c:pt>
                <c:pt idx="82106">
                  <c:v>1159</c:v>
                </c:pt>
                <c:pt idx="82107">
                  <c:v>1123</c:v>
                </c:pt>
                <c:pt idx="82108">
                  <c:v>1137</c:v>
                </c:pt>
                <c:pt idx="82109">
                  <c:v>1136</c:v>
                </c:pt>
                <c:pt idx="82110">
                  <c:v>1181</c:v>
                </c:pt>
                <c:pt idx="82111">
                  <c:v>1345</c:v>
                </c:pt>
                <c:pt idx="82112">
                  <c:v>1475</c:v>
                </c:pt>
                <c:pt idx="82113">
                  <c:v>1589</c:v>
                </c:pt>
                <c:pt idx="82114">
                  <c:v>1635</c:v>
                </c:pt>
                <c:pt idx="82115">
                  <c:v>1656</c:v>
                </c:pt>
                <c:pt idx="82116">
                  <c:v>1605</c:v>
                </c:pt>
                <c:pt idx="82117">
                  <c:v>1591</c:v>
                </c:pt>
                <c:pt idx="82118">
                  <c:v>1544</c:v>
                </c:pt>
                <c:pt idx="82119">
                  <c:v>1490</c:v>
                </c:pt>
                <c:pt idx="82120">
                  <c:v>1421</c:v>
                </c:pt>
                <c:pt idx="82121">
                  <c:v>1377</c:v>
                </c:pt>
                <c:pt idx="82122">
                  <c:v>1467</c:v>
                </c:pt>
                <c:pt idx="82123">
                  <c:v>1455</c:v>
                </c:pt>
                <c:pt idx="82124">
                  <c:v>1440</c:v>
                </c:pt>
                <c:pt idx="82125">
                  <c:v>1374</c:v>
                </c:pt>
                <c:pt idx="82126">
                  <c:v>1336</c:v>
                </c:pt>
                <c:pt idx="82127">
                  <c:v>1267</c:v>
                </c:pt>
                <c:pt idx="82128">
                  <c:v>1225</c:v>
                </c:pt>
                <c:pt idx="82129">
                  <c:v>1182</c:v>
                </c:pt>
                <c:pt idx="82130">
                  <c:v>1184</c:v>
                </c:pt>
                <c:pt idx="82131">
                  <c:v>1153</c:v>
                </c:pt>
                <c:pt idx="82132">
                  <c:v>1164</c:v>
                </c:pt>
                <c:pt idx="82133">
                  <c:v>1156</c:v>
                </c:pt>
                <c:pt idx="82134">
                  <c:v>1161</c:v>
                </c:pt>
                <c:pt idx="82135">
                  <c:v>1265</c:v>
                </c:pt>
                <c:pt idx="82136">
                  <c:v>1343</c:v>
                </c:pt>
                <c:pt idx="82137">
                  <c:v>1435</c:v>
                </c:pt>
                <c:pt idx="82138">
                  <c:v>1501</c:v>
                </c:pt>
                <c:pt idx="82139">
                  <c:v>1503</c:v>
                </c:pt>
                <c:pt idx="82140">
                  <c:v>1427</c:v>
                </c:pt>
                <c:pt idx="82141">
                  <c:v>1395</c:v>
                </c:pt>
                <c:pt idx="82142">
                  <c:v>1384</c:v>
                </c:pt>
                <c:pt idx="82143">
                  <c:v>1361</c:v>
                </c:pt>
                <c:pt idx="82144">
                  <c:v>1312</c:v>
                </c:pt>
                <c:pt idx="82145">
                  <c:v>1310</c:v>
                </c:pt>
                <c:pt idx="82146">
                  <c:v>1376</c:v>
                </c:pt>
                <c:pt idx="82147">
                  <c:v>1365</c:v>
                </c:pt>
                <c:pt idx="82148">
                  <c:v>1333</c:v>
                </c:pt>
                <c:pt idx="82149">
                  <c:v>1307</c:v>
                </c:pt>
                <c:pt idx="82150">
                  <c:v>1266</c:v>
                </c:pt>
                <c:pt idx="82151">
                  <c:v>1218</c:v>
                </c:pt>
                <c:pt idx="82152">
                  <c:v>1185</c:v>
                </c:pt>
                <c:pt idx="82153">
                  <c:v>1162</c:v>
                </c:pt>
                <c:pt idx="82154">
                  <c:v>1122</c:v>
                </c:pt>
                <c:pt idx="82155">
                  <c:v>1110</c:v>
                </c:pt>
                <c:pt idx="82156">
                  <c:v>1086</c:v>
                </c:pt>
                <c:pt idx="82157">
                  <c:v>1056</c:v>
                </c:pt>
                <c:pt idx="82158">
                  <c:v>1024</c:v>
                </c:pt>
                <c:pt idx="82159">
                  <c:v>1085</c:v>
                </c:pt>
                <c:pt idx="82160">
                  <c:v>1152</c:v>
                </c:pt>
                <c:pt idx="82161">
                  <c:v>1188</c:v>
                </c:pt>
                <c:pt idx="82162">
                  <c:v>1294</c:v>
                </c:pt>
                <c:pt idx="82163">
                  <c:v>1320</c:v>
                </c:pt>
                <c:pt idx="82164">
                  <c:v>1302</c:v>
                </c:pt>
                <c:pt idx="82165">
                  <c:v>1304</c:v>
                </c:pt>
                <c:pt idx="82166">
                  <c:v>1310</c:v>
                </c:pt>
                <c:pt idx="82167">
                  <c:v>1289</c:v>
                </c:pt>
                <c:pt idx="82168">
                  <c:v>1288</c:v>
                </c:pt>
                <c:pt idx="82169">
                  <c:v>1295</c:v>
                </c:pt>
                <c:pt idx="82170">
                  <c:v>1356</c:v>
                </c:pt>
                <c:pt idx="82171">
                  <c:v>1415</c:v>
                </c:pt>
                <c:pt idx="82172">
                  <c:v>1393</c:v>
                </c:pt>
                <c:pt idx="82173">
                  <c:v>1367</c:v>
                </c:pt>
                <c:pt idx="82174">
                  <c:v>1322</c:v>
                </c:pt>
                <c:pt idx="82175">
                  <c:v>1259</c:v>
                </c:pt>
                <c:pt idx="82176">
                  <c:v>1227</c:v>
                </c:pt>
                <c:pt idx="82177">
                  <c:v>1180</c:v>
                </c:pt>
                <c:pt idx="82178">
                  <c:v>1143</c:v>
                </c:pt>
                <c:pt idx="82179">
                  <c:v>1132</c:v>
                </c:pt>
                <c:pt idx="82180">
                  <c:v>1147</c:v>
                </c:pt>
                <c:pt idx="82181">
                  <c:v>1143</c:v>
                </c:pt>
                <c:pt idx="82182">
                  <c:v>1190</c:v>
                </c:pt>
                <c:pt idx="82183">
                  <c:v>1415</c:v>
                </c:pt>
                <c:pt idx="82184">
                  <c:v>1547</c:v>
                </c:pt>
                <c:pt idx="82185">
                  <c:v>1651</c:v>
                </c:pt>
                <c:pt idx="82186">
                  <c:v>1694</c:v>
                </c:pt>
                <c:pt idx="82187">
                  <c:v>1686</c:v>
                </c:pt>
                <c:pt idx="82188">
                  <c:v>1677</c:v>
                </c:pt>
                <c:pt idx="82189">
                  <c:v>1667</c:v>
                </c:pt>
                <c:pt idx="82190">
                  <c:v>1651</c:v>
                </c:pt>
                <c:pt idx="82191">
                  <c:v>1628</c:v>
                </c:pt>
                <c:pt idx="82192">
                  <c:v>1553</c:v>
                </c:pt>
                <c:pt idx="82193">
                  <c:v>1473</c:v>
                </c:pt>
                <c:pt idx="82194">
                  <c:v>1557</c:v>
                </c:pt>
                <c:pt idx="82195">
                  <c:v>1515</c:v>
                </c:pt>
                <c:pt idx="82196">
                  <c:v>1486</c:v>
                </c:pt>
                <c:pt idx="82197">
                  <c:v>1430</c:v>
                </c:pt>
                <c:pt idx="82198">
                  <c:v>1379</c:v>
                </c:pt>
                <c:pt idx="82199">
                  <c:v>1311</c:v>
                </c:pt>
                <c:pt idx="82200">
                  <c:v>1263</c:v>
                </c:pt>
                <c:pt idx="82201">
                  <c:v>1213</c:v>
                </c:pt>
                <c:pt idx="82202">
                  <c:v>1079</c:v>
                </c:pt>
                <c:pt idx="82203">
                  <c:v>1114</c:v>
                </c:pt>
                <c:pt idx="82204">
                  <c:v>1116</c:v>
                </c:pt>
                <c:pt idx="82205">
                  <c:v>1149</c:v>
                </c:pt>
                <c:pt idx="82206">
                  <c:v>1182</c:v>
                </c:pt>
                <c:pt idx="82207">
                  <c:v>1378</c:v>
                </c:pt>
                <c:pt idx="82208">
                  <c:v>1527</c:v>
                </c:pt>
                <c:pt idx="82209">
                  <c:v>1553</c:v>
                </c:pt>
                <c:pt idx="82210">
                  <c:v>1603</c:v>
                </c:pt>
                <c:pt idx="82211">
                  <c:v>1575</c:v>
                </c:pt>
                <c:pt idx="82212">
                  <c:v>1653</c:v>
                </c:pt>
                <c:pt idx="82213">
                  <c:v>1668</c:v>
                </c:pt>
                <c:pt idx="82214">
                  <c:v>1615</c:v>
                </c:pt>
                <c:pt idx="82215">
                  <c:v>1576</c:v>
                </c:pt>
                <c:pt idx="82216">
                  <c:v>1489</c:v>
                </c:pt>
                <c:pt idx="82217">
                  <c:v>1483</c:v>
                </c:pt>
                <c:pt idx="82218">
                  <c:v>1582</c:v>
                </c:pt>
                <c:pt idx="82219">
                  <c:v>1569</c:v>
                </c:pt>
                <c:pt idx="82220">
                  <c:v>1495</c:v>
                </c:pt>
                <c:pt idx="82221">
                  <c:v>1410</c:v>
                </c:pt>
                <c:pt idx="82222">
                  <c:v>1426</c:v>
                </c:pt>
                <c:pt idx="82223">
                  <c:v>1341</c:v>
                </c:pt>
                <c:pt idx="82224">
                  <c:v>1285</c:v>
                </c:pt>
                <c:pt idx="82225">
                  <c:v>1218</c:v>
                </c:pt>
                <c:pt idx="82226">
                  <c:v>1189</c:v>
                </c:pt>
                <c:pt idx="82227">
                  <c:v>1153</c:v>
                </c:pt>
                <c:pt idx="82228">
                  <c:v>1178</c:v>
                </c:pt>
                <c:pt idx="82229">
                  <c:v>1193</c:v>
                </c:pt>
                <c:pt idx="82230">
                  <c:v>1235</c:v>
                </c:pt>
                <c:pt idx="82231">
                  <c:v>1407</c:v>
                </c:pt>
                <c:pt idx="82232">
                  <c:v>1507</c:v>
                </c:pt>
                <c:pt idx="82233">
                  <c:v>1564</c:v>
                </c:pt>
                <c:pt idx="82234">
                  <c:v>1591</c:v>
                </c:pt>
                <c:pt idx="82235">
                  <c:v>1646</c:v>
                </c:pt>
                <c:pt idx="82236">
                  <c:v>1678</c:v>
                </c:pt>
                <c:pt idx="82237">
                  <c:v>1730</c:v>
                </c:pt>
                <c:pt idx="82238">
                  <c:v>1706</c:v>
                </c:pt>
                <c:pt idx="82239">
                  <c:v>1634</c:v>
                </c:pt>
                <c:pt idx="82240">
                  <c:v>1570</c:v>
                </c:pt>
                <c:pt idx="82241">
                  <c:v>1500</c:v>
                </c:pt>
                <c:pt idx="82242">
                  <c:v>1579</c:v>
                </c:pt>
                <c:pt idx="82243">
                  <c:v>1587</c:v>
                </c:pt>
                <c:pt idx="82244">
                  <c:v>1520</c:v>
                </c:pt>
                <c:pt idx="82245">
                  <c:v>1500</c:v>
                </c:pt>
                <c:pt idx="82246">
                  <c:v>1395</c:v>
                </c:pt>
                <c:pt idx="82247">
                  <c:v>1323</c:v>
                </c:pt>
                <c:pt idx="82248">
                  <c:v>1301</c:v>
                </c:pt>
                <c:pt idx="82249">
                  <c:v>1264</c:v>
                </c:pt>
                <c:pt idx="82250">
                  <c:v>1212</c:v>
                </c:pt>
                <c:pt idx="82251">
                  <c:v>1197</c:v>
                </c:pt>
                <c:pt idx="82252">
                  <c:v>1204</c:v>
                </c:pt>
                <c:pt idx="82253">
                  <c:v>1225</c:v>
                </c:pt>
                <c:pt idx="82254">
                  <c:v>1260</c:v>
                </c:pt>
                <c:pt idx="82255">
                  <c:v>1451</c:v>
                </c:pt>
                <c:pt idx="82256">
                  <c:v>1558</c:v>
                </c:pt>
                <c:pt idx="82257">
                  <c:v>1634</c:v>
                </c:pt>
                <c:pt idx="82258">
                  <c:v>1730</c:v>
                </c:pt>
                <c:pt idx="82259">
                  <c:v>1757</c:v>
                </c:pt>
                <c:pt idx="82260">
                  <c:v>1748</c:v>
                </c:pt>
                <c:pt idx="82261">
                  <c:v>1770</c:v>
                </c:pt>
                <c:pt idx="82262">
                  <c:v>1694</c:v>
                </c:pt>
                <c:pt idx="82263">
                  <c:v>1688</c:v>
                </c:pt>
                <c:pt idx="82264">
                  <c:v>1598</c:v>
                </c:pt>
                <c:pt idx="82265">
                  <c:v>1521</c:v>
                </c:pt>
                <c:pt idx="82266">
                  <c:v>1598</c:v>
                </c:pt>
                <c:pt idx="82267">
                  <c:v>1623</c:v>
                </c:pt>
                <c:pt idx="82268">
                  <c:v>1590</c:v>
                </c:pt>
                <c:pt idx="82269">
                  <c:v>1526</c:v>
                </c:pt>
                <c:pt idx="82270">
                  <c:v>1454</c:v>
                </c:pt>
                <c:pt idx="82271">
                  <c:v>1399</c:v>
                </c:pt>
                <c:pt idx="82272">
                  <c:v>1359</c:v>
                </c:pt>
                <c:pt idx="82273">
                  <c:v>1307</c:v>
                </c:pt>
                <c:pt idx="82274">
                  <c:v>1295</c:v>
                </c:pt>
                <c:pt idx="82275">
                  <c:v>1267</c:v>
                </c:pt>
                <c:pt idx="82276">
                  <c:v>1264</c:v>
                </c:pt>
                <c:pt idx="82277">
                  <c:v>1258</c:v>
                </c:pt>
                <c:pt idx="82278">
                  <c:v>1274</c:v>
                </c:pt>
                <c:pt idx="82279">
                  <c:v>1418</c:v>
                </c:pt>
                <c:pt idx="82280">
                  <c:v>1516</c:v>
                </c:pt>
                <c:pt idx="82281">
                  <c:v>1595</c:v>
                </c:pt>
                <c:pt idx="82282">
                  <c:v>1658</c:v>
                </c:pt>
                <c:pt idx="82283">
                  <c:v>1690</c:v>
                </c:pt>
                <c:pt idx="82284">
                  <c:v>1709</c:v>
                </c:pt>
                <c:pt idx="82285">
                  <c:v>1726</c:v>
                </c:pt>
                <c:pt idx="82286">
                  <c:v>1709</c:v>
                </c:pt>
                <c:pt idx="82287">
                  <c:v>1645</c:v>
                </c:pt>
                <c:pt idx="82288">
                  <c:v>1548</c:v>
                </c:pt>
                <c:pt idx="82289">
                  <c:v>1517</c:v>
                </c:pt>
                <c:pt idx="82290">
                  <c:v>1598</c:v>
                </c:pt>
                <c:pt idx="82291">
                  <c:v>1593</c:v>
                </c:pt>
                <c:pt idx="82292">
                  <c:v>1545</c:v>
                </c:pt>
                <c:pt idx="82293">
                  <c:v>1480</c:v>
                </c:pt>
                <c:pt idx="82294">
                  <c:v>1427</c:v>
                </c:pt>
                <c:pt idx="82295">
                  <c:v>1370</c:v>
                </c:pt>
                <c:pt idx="82296">
                  <c:v>1298</c:v>
                </c:pt>
                <c:pt idx="82297">
                  <c:v>1242</c:v>
                </c:pt>
                <c:pt idx="82298">
                  <c:v>1231</c:v>
                </c:pt>
                <c:pt idx="82299">
                  <c:v>1274</c:v>
                </c:pt>
                <c:pt idx="82300">
                  <c:v>1248</c:v>
                </c:pt>
                <c:pt idx="82301">
                  <c:v>1204</c:v>
                </c:pt>
                <c:pt idx="82302">
                  <c:v>1230</c:v>
                </c:pt>
                <c:pt idx="82303">
                  <c:v>1330</c:v>
                </c:pt>
                <c:pt idx="82304">
                  <c:v>1450</c:v>
                </c:pt>
                <c:pt idx="82305">
                  <c:v>1528</c:v>
                </c:pt>
                <c:pt idx="82306">
                  <c:v>1564</c:v>
                </c:pt>
                <c:pt idx="82307">
                  <c:v>1588</c:v>
                </c:pt>
                <c:pt idx="82308">
                  <c:v>1554</c:v>
                </c:pt>
                <c:pt idx="82309">
                  <c:v>1543</c:v>
                </c:pt>
                <c:pt idx="82310">
                  <c:v>1521</c:v>
                </c:pt>
                <c:pt idx="82311">
                  <c:v>1506</c:v>
                </c:pt>
                <c:pt idx="82312">
                  <c:v>1473</c:v>
                </c:pt>
                <c:pt idx="82313">
                  <c:v>1468</c:v>
                </c:pt>
                <c:pt idx="82314">
                  <c:v>1559</c:v>
                </c:pt>
                <c:pt idx="82315">
                  <c:v>1526</c:v>
                </c:pt>
                <c:pt idx="82316">
                  <c:v>1497</c:v>
                </c:pt>
                <c:pt idx="82317">
                  <c:v>1486</c:v>
                </c:pt>
                <c:pt idx="82318">
                  <c:v>1412</c:v>
                </c:pt>
                <c:pt idx="82319">
                  <c:v>1378</c:v>
                </c:pt>
                <c:pt idx="82320">
                  <c:v>1329</c:v>
                </c:pt>
                <c:pt idx="82321">
                  <c:v>1301</c:v>
                </c:pt>
                <c:pt idx="82322">
                  <c:v>1247</c:v>
                </c:pt>
                <c:pt idx="82323">
                  <c:v>1238</c:v>
                </c:pt>
                <c:pt idx="82324">
                  <c:v>1229</c:v>
                </c:pt>
                <c:pt idx="82325">
                  <c:v>1169</c:v>
                </c:pt>
                <c:pt idx="82326">
                  <c:v>1150</c:v>
                </c:pt>
                <c:pt idx="82327">
                  <c:v>1184</c:v>
                </c:pt>
                <c:pt idx="82328">
                  <c:v>1252</c:v>
                </c:pt>
                <c:pt idx="82329">
                  <c:v>1302</c:v>
                </c:pt>
                <c:pt idx="82330">
                  <c:v>1355</c:v>
                </c:pt>
                <c:pt idx="82331">
                  <c:v>1389</c:v>
                </c:pt>
                <c:pt idx="82332">
                  <c:v>1386</c:v>
                </c:pt>
                <c:pt idx="82333">
                  <c:v>1396</c:v>
                </c:pt>
                <c:pt idx="82334">
                  <c:v>1382</c:v>
                </c:pt>
                <c:pt idx="82335">
                  <c:v>1365</c:v>
                </c:pt>
                <c:pt idx="82336">
                  <c:v>1342</c:v>
                </c:pt>
                <c:pt idx="82337">
                  <c:v>1360</c:v>
                </c:pt>
                <c:pt idx="82338">
                  <c:v>1472</c:v>
                </c:pt>
                <c:pt idx="82339">
                  <c:v>1483</c:v>
                </c:pt>
                <c:pt idx="82340">
                  <c:v>1497</c:v>
                </c:pt>
                <c:pt idx="82341">
                  <c:v>1470</c:v>
                </c:pt>
                <c:pt idx="82342">
                  <c:v>1424</c:v>
                </c:pt>
                <c:pt idx="82343">
                  <c:v>1330</c:v>
                </c:pt>
                <c:pt idx="82344">
                  <c:v>1272</c:v>
                </c:pt>
                <c:pt idx="82345">
                  <c:v>1249</c:v>
                </c:pt>
                <c:pt idx="82346">
                  <c:v>1218</c:v>
                </c:pt>
                <c:pt idx="82347">
                  <c:v>1198</c:v>
                </c:pt>
                <c:pt idx="82348">
                  <c:v>1212</c:v>
                </c:pt>
                <c:pt idx="82349">
                  <c:v>1233</c:v>
                </c:pt>
                <c:pt idx="82350">
                  <c:v>1261</c:v>
                </c:pt>
                <c:pt idx="82351">
                  <c:v>1438</c:v>
                </c:pt>
                <c:pt idx="82352">
                  <c:v>1572</c:v>
                </c:pt>
                <c:pt idx="82353">
                  <c:v>1647</c:v>
                </c:pt>
                <c:pt idx="82354">
                  <c:v>1721</c:v>
                </c:pt>
                <c:pt idx="82355">
                  <c:v>1728</c:v>
                </c:pt>
                <c:pt idx="82356">
                  <c:v>1753</c:v>
                </c:pt>
                <c:pt idx="82357">
                  <c:v>1778</c:v>
                </c:pt>
                <c:pt idx="82358">
                  <c:v>1773</c:v>
                </c:pt>
                <c:pt idx="82359">
                  <c:v>1731</c:v>
                </c:pt>
                <c:pt idx="82360">
                  <c:v>1593</c:v>
                </c:pt>
                <c:pt idx="82361">
                  <c:v>1538</c:v>
                </c:pt>
                <c:pt idx="82362">
                  <c:v>1626</c:v>
                </c:pt>
                <c:pt idx="82363">
                  <c:v>1602</c:v>
                </c:pt>
                <c:pt idx="82364">
                  <c:v>1559</c:v>
                </c:pt>
                <c:pt idx="82365">
                  <c:v>1503</c:v>
                </c:pt>
                <c:pt idx="82366">
                  <c:v>1391</c:v>
                </c:pt>
                <c:pt idx="82367">
                  <c:v>1319</c:v>
                </c:pt>
                <c:pt idx="82368">
                  <c:v>1292</c:v>
                </c:pt>
                <c:pt idx="82369">
                  <c:v>1250</c:v>
                </c:pt>
                <c:pt idx="82370">
                  <c:v>1220</c:v>
                </c:pt>
                <c:pt idx="82371">
                  <c:v>1159</c:v>
                </c:pt>
                <c:pt idx="82372">
                  <c:v>1177</c:v>
                </c:pt>
                <c:pt idx="82373">
                  <c:v>1161</c:v>
                </c:pt>
                <c:pt idx="82374">
                  <c:v>1227</c:v>
                </c:pt>
                <c:pt idx="82375">
                  <c:v>1433</c:v>
                </c:pt>
                <c:pt idx="82376">
                  <c:v>1589</c:v>
                </c:pt>
                <c:pt idx="82377">
                  <c:v>1662</c:v>
                </c:pt>
                <c:pt idx="82378">
                  <c:v>1728</c:v>
                </c:pt>
                <c:pt idx="82379">
                  <c:v>1748</c:v>
                </c:pt>
                <c:pt idx="82380">
                  <c:v>1761</c:v>
                </c:pt>
                <c:pt idx="82381">
                  <c:v>1781</c:v>
                </c:pt>
                <c:pt idx="82382">
                  <c:v>1750</c:v>
                </c:pt>
                <c:pt idx="82383">
                  <c:v>1717</c:v>
                </c:pt>
                <c:pt idx="82384">
                  <c:v>1601</c:v>
                </c:pt>
                <c:pt idx="82385">
                  <c:v>1489</c:v>
                </c:pt>
                <c:pt idx="82386">
                  <c:v>1552</c:v>
                </c:pt>
                <c:pt idx="82387">
                  <c:v>1526</c:v>
                </c:pt>
                <c:pt idx="82388">
                  <c:v>1490</c:v>
                </c:pt>
                <c:pt idx="82389">
                  <c:v>1506</c:v>
                </c:pt>
                <c:pt idx="82390">
                  <c:v>1437</c:v>
                </c:pt>
                <c:pt idx="82391">
                  <c:v>1355</c:v>
                </c:pt>
                <c:pt idx="82392">
                  <c:v>1311</c:v>
                </c:pt>
                <c:pt idx="82393">
                  <c:v>1280</c:v>
                </c:pt>
                <c:pt idx="82394">
                  <c:v>1246</c:v>
                </c:pt>
                <c:pt idx="82395">
                  <c:v>1223</c:v>
                </c:pt>
                <c:pt idx="82396">
                  <c:v>1233</c:v>
                </c:pt>
                <c:pt idx="82397">
                  <c:v>1240</c:v>
                </c:pt>
                <c:pt idx="82398">
                  <c:v>1280</c:v>
                </c:pt>
                <c:pt idx="82399">
                  <c:v>1478</c:v>
                </c:pt>
                <c:pt idx="82400">
                  <c:v>1623</c:v>
                </c:pt>
                <c:pt idx="82401">
                  <c:v>1647</c:v>
                </c:pt>
                <c:pt idx="82402">
                  <c:v>1687</c:v>
                </c:pt>
                <c:pt idx="82403">
                  <c:v>1701</c:v>
                </c:pt>
                <c:pt idx="82404">
                  <c:v>1738</c:v>
                </c:pt>
                <c:pt idx="82405">
                  <c:v>1747</c:v>
                </c:pt>
                <c:pt idx="82406">
                  <c:v>1781</c:v>
                </c:pt>
                <c:pt idx="82407">
                  <c:v>1727</c:v>
                </c:pt>
                <c:pt idx="82408">
                  <c:v>1634</c:v>
                </c:pt>
                <c:pt idx="82409">
                  <c:v>1537</c:v>
                </c:pt>
                <c:pt idx="82410">
                  <c:v>1614</c:v>
                </c:pt>
                <c:pt idx="82411">
                  <c:v>1625</c:v>
                </c:pt>
                <c:pt idx="82412">
                  <c:v>1596</c:v>
                </c:pt>
                <c:pt idx="82413">
                  <c:v>1540</c:v>
                </c:pt>
                <c:pt idx="82414">
                  <c:v>1479</c:v>
                </c:pt>
                <c:pt idx="82415">
                  <c:v>1400</c:v>
                </c:pt>
                <c:pt idx="82416">
                  <c:v>1352</c:v>
                </c:pt>
                <c:pt idx="82417">
                  <c:v>1325</c:v>
                </c:pt>
                <c:pt idx="82418">
                  <c:v>1288</c:v>
                </c:pt>
                <c:pt idx="82419">
                  <c:v>1245</c:v>
                </c:pt>
                <c:pt idx="82420">
                  <c:v>1247</c:v>
                </c:pt>
                <c:pt idx="82421">
                  <c:v>1253</c:v>
                </c:pt>
                <c:pt idx="82422">
                  <c:v>1293</c:v>
                </c:pt>
                <c:pt idx="82423">
                  <c:v>1445</c:v>
                </c:pt>
                <c:pt idx="82424">
                  <c:v>1535</c:v>
                </c:pt>
                <c:pt idx="82425">
                  <c:v>1600</c:v>
                </c:pt>
                <c:pt idx="82426">
                  <c:v>1668</c:v>
                </c:pt>
                <c:pt idx="82427">
                  <c:v>1663</c:v>
                </c:pt>
                <c:pt idx="82428">
                  <c:v>1708</c:v>
                </c:pt>
                <c:pt idx="82429">
                  <c:v>1734</c:v>
                </c:pt>
                <c:pt idx="82430">
                  <c:v>1743</c:v>
                </c:pt>
                <c:pt idx="82431">
                  <c:v>1658</c:v>
                </c:pt>
                <c:pt idx="82432">
                  <c:v>1585</c:v>
                </c:pt>
                <c:pt idx="82433">
                  <c:v>1479</c:v>
                </c:pt>
                <c:pt idx="82434">
                  <c:v>1591</c:v>
                </c:pt>
                <c:pt idx="82435">
                  <c:v>1586</c:v>
                </c:pt>
                <c:pt idx="82436">
                  <c:v>1506</c:v>
                </c:pt>
                <c:pt idx="82437">
                  <c:v>1479</c:v>
                </c:pt>
                <c:pt idx="82438">
                  <c:v>1406</c:v>
                </c:pt>
                <c:pt idx="82439">
                  <c:v>1325</c:v>
                </c:pt>
                <c:pt idx="82440">
                  <c:v>1304</c:v>
                </c:pt>
                <c:pt idx="82441">
                  <c:v>1271</c:v>
                </c:pt>
                <c:pt idx="82442">
                  <c:v>1237</c:v>
                </c:pt>
                <c:pt idx="82443">
                  <c:v>1222</c:v>
                </c:pt>
                <c:pt idx="82444">
                  <c:v>1225</c:v>
                </c:pt>
                <c:pt idx="82445">
                  <c:v>1215</c:v>
                </c:pt>
                <c:pt idx="82446">
                  <c:v>1273</c:v>
                </c:pt>
                <c:pt idx="82447">
                  <c:v>1437</c:v>
                </c:pt>
                <c:pt idx="82448">
                  <c:v>1548</c:v>
                </c:pt>
                <c:pt idx="82449">
                  <c:v>1638</c:v>
                </c:pt>
                <c:pt idx="82450">
                  <c:v>1645</c:v>
                </c:pt>
                <c:pt idx="82451">
                  <c:v>1695</c:v>
                </c:pt>
                <c:pt idx="82452">
                  <c:v>1667</c:v>
                </c:pt>
                <c:pt idx="82453">
                  <c:v>1695</c:v>
                </c:pt>
                <c:pt idx="82454">
                  <c:v>1601</c:v>
                </c:pt>
                <c:pt idx="82455">
                  <c:v>1579</c:v>
                </c:pt>
                <c:pt idx="82456">
                  <c:v>1392</c:v>
                </c:pt>
                <c:pt idx="82457">
                  <c:v>1438</c:v>
                </c:pt>
                <c:pt idx="82458">
                  <c:v>1558</c:v>
                </c:pt>
                <c:pt idx="82459">
                  <c:v>1547</c:v>
                </c:pt>
                <c:pt idx="82460">
                  <c:v>1496</c:v>
                </c:pt>
                <c:pt idx="82461">
                  <c:v>1464</c:v>
                </c:pt>
                <c:pt idx="82462">
                  <c:v>1404</c:v>
                </c:pt>
                <c:pt idx="82463">
                  <c:v>1321</c:v>
                </c:pt>
                <c:pt idx="82464">
                  <c:v>1290</c:v>
                </c:pt>
                <c:pt idx="82465">
                  <c:v>1248</c:v>
                </c:pt>
                <c:pt idx="82466">
                  <c:v>1220</c:v>
                </c:pt>
                <c:pt idx="82467">
                  <c:v>1195</c:v>
                </c:pt>
                <c:pt idx="82468">
                  <c:v>1187</c:v>
                </c:pt>
                <c:pt idx="82469">
                  <c:v>1176</c:v>
                </c:pt>
                <c:pt idx="82470">
                  <c:v>1174</c:v>
                </c:pt>
                <c:pt idx="82471">
                  <c:v>1316</c:v>
                </c:pt>
                <c:pt idx="82472">
                  <c:v>1426</c:v>
                </c:pt>
                <c:pt idx="82473">
                  <c:v>1496</c:v>
                </c:pt>
                <c:pt idx="82474">
                  <c:v>1518</c:v>
                </c:pt>
                <c:pt idx="82475">
                  <c:v>1495</c:v>
                </c:pt>
                <c:pt idx="82476">
                  <c:v>1466</c:v>
                </c:pt>
                <c:pt idx="82477">
                  <c:v>1383</c:v>
                </c:pt>
                <c:pt idx="82478">
                  <c:v>1404</c:v>
                </c:pt>
                <c:pt idx="82479">
                  <c:v>1354</c:v>
                </c:pt>
                <c:pt idx="82480">
                  <c:v>1373</c:v>
                </c:pt>
                <c:pt idx="82481">
                  <c:v>1358</c:v>
                </c:pt>
                <c:pt idx="82482">
                  <c:v>1454</c:v>
                </c:pt>
                <c:pt idx="82483">
                  <c:v>1447</c:v>
                </c:pt>
                <c:pt idx="82484">
                  <c:v>1420</c:v>
                </c:pt>
                <c:pt idx="82485">
                  <c:v>1374</c:v>
                </c:pt>
                <c:pt idx="82486">
                  <c:v>1327</c:v>
                </c:pt>
                <c:pt idx="82487">
                  <c:v>1271</c:v>
                </c:pt>
                <c:pt idx="82488">
                  <c:v>1222</c:v>
                </c:pt>
                <c:pt idx="82489">
                  <c:v>1189</c:v>
                </c:pt>
                <c:pt idx="82490">
                  <c:v>1125</c:v>
                </c:pt>
                <c:pt idx="82491">
                  <c:v>1131</c:v>
                </c:pt>
                <c:pt idx="82492">
                  <c:v>1123</c:v>
                </c:pt>
                <c:pt idx="82493">
                  <c:v>1061</c:v>
                </c:pt>
                <c:pt idx="82494">
                  <c:v>1078</c:v>
                </c:pt>
                <c:pt idx="82495">
                  <c:v>1133</c:v>
                </c:pt>
                <c:pt idx="82496">
                  <c:v>1213</c:v>
                </c:pt>
                <c:pt idx="82497">
                  <c:v>1283</c:v>
                </c:pt>
                <c:pt idx="82498">
                  <c:v>1319</c:v>
                </c:pt>
                <c:pt idx="82499">
                  <c:v>1345</c:v>
                </c:pt>
                <c:pt idx="82500">
                  <c:v>1382</c:v>
                </c:pt>
                <c:pt idx="82501">
                  <c:v>1397</c:v>
                </c:pt>
                <c:pt idx="82502">
                  <c:v>1413</c:v>
                </c:pt>
                <c:pt idx="82503">
                  <c:v>1363</c:v>
                </c:pt>
                <c:pt idx="82504">
                  <c:v>1311</c:v>
                </c:pt>
                <c:pt idx="82505">
                  <c:v>1274</c:v>
                </c:pt>
                <c:pt idx="82506">
                  <c:v>1378</c:v>
                </c:pt>
                <c:pt idx="82507">
                  <c:v>1426</c:v>
                </c:pt>
                <c:pt idx="82508">
                  <c:v>1412</c:v>
                </c:pt>
                <c:pt idx="82509">
                  <c:v>1421</c:v>
                </c:pt>
                <c:pt idx="82510">
                  <c:v>1408</c:v>
                </c:pt>
                <c:pt idx="82511">
                  <c:v>1348</c:v>
                </c:pt>
                <c:pt idx="82512">
                  <c:v>1307</c:v>
                </c:pt>
                <c:pt idx="82513">
                  <c:v>1253</c:v>
                </c:pt>
                <c:pt idx="82514">
                  <c:v>1225</c:v>
                </c:pt>
                <c:pt idx="82515">
                  <c:v>1222</c:v>
                </c:pt>
                <c:pt idx="82516">
                  <c:v>1201</c:v>
                </c:pt>
                <c:pt idx="82517">
                  <c:v>1188</c:v>
                </c:pt>
                <c:pt idx="82518">
                  <c:v>1265</c:v>
                </c:pt>
                <c:pt idx="82519">
                  <c:v>1435</c:v>
                </c:pt>
                <c:pt idx="82520">
                  <c:v>1589</c:v>
                </c:pt>
                <c:pt idx="82521">
                  <c:v>1662</c:v>
                </c:pt>
                <c:pt idx="82522">
                  <c:v>1753</c:v>
                </c:pt>
                <c:pt idx="82523">
                  <c:v>1767</c:v>
                </c:pt>
                <c:pt idx="82524">
                  <c:v>1784</c:v>
                </c:pt>
                <c:pt idx="82525">
                  <c:v>1815</c:v>
                </c:pt>
                <c:pt idx="82526">
                  <c:v>1770</c:v>
                </c:pt>
                <c:pt idx="82527">
                  <c:v>1697</c:v>
                </c:pt>
                <c:pt idx="82528">
                  <c:v>1595</c:v>
                </c:pt>
                <c:pt idx="82529">
                  <c:v>1492</c:v>
                </c:pt>
                <c:pt idx="82530">
                  <c:v>1572</c:v>
                </c:pt>
                <c:pt idx="82531">
                  <c:v>1546</c:v>
                </c:pt>
                <c:pt idx="82532">
                  <c:v>1541</c:v>
                </c:pt>
                <c:pt idx="82533">
                  <c:v>1398</c:v>
                </c:pt>
                <c:pt idx="82534">
                  <c:v>1385</c:v>
                </c:pt>
                <c:pt idx="82535">
                  <c:v>1312</c:v>
                </c:pt>
                <c:pt idx="82536">
                  <c:v>1236</c:v>
                </c:pt>
                <c:pt idx="82537">
                  <c:v>1212</c:v>
                </c:pt>
                <c:pt idx="82538">
                  <c:v>1195</c:v>
                </c:pt>
                <c:pt idx="82539">
                  <c:v>1175</c:v>
                </c:pt>
                <c:pt idx="82540">
                  <c:v>1164</c:v>
                </c:pt>
                <c:pt idx="82541">
                  <c:v>1173</c:v>
                </c:pt>
                <c:pt idx="82542">
                  <c:v>1271</c:v>
                </c:pt>
                <c:pt idx="82543">
                  <c:v>1422</c:v>
                </c:pt>
                <c:pt idx="82544">
                  <c:v>1565</c:v>
                </c:pt>
                <c:pt idx="82545">
                  <c:v>1685</c:v>
                </c:pt>
                <c:pt idx="82546">
                  <c:v>1745</c:v>
                </c:pt>
                <c:pt idx="82547">
                  <c:v>1758</c:v>
                </c:pt>
                <c:pt idx="82548">
                  <c:v>1765</c:v>
                </c:pt>
                <c:pt idx="82549">
                  <c:v>1740</c:v>
                </c:pt>
                <c:pt idx="82550">
                  <c:v>1657</c:v>
                </c:pt>
                <c:pt idx="82551">
                  <c:v>1608</c:v>
                </c:pt>
                <c:pt idx="82552">
                  <c:v>1517</c:v>
                </c:pt>
                <c:pt idx="82553">
                  <c:v>1493</c:v>
                </c:pt>
                <c:pt idx="82554">
                  <c:v>1575</c:v>
                </c:pt>
                <c:pt idx="82555">
                  <c:v>1570</c:v>
                </c:pt>
                <c:pt idx="82556">
                  <c:v>1533</c:v>
                </c:pt>
                <c:pt idx="82557">
                  <c:v>1491</c:v>
                </c:pt>
                <c:pt idx="82558">
                  <c:v>1439</c:v>
                </c:pt>
                <c:pt idx="82559">
                  <c:v>1332</c:v>
                </c:pt>
                <c:pt idx="82560">
                  <c:v>1306</c:v>
                </c:pt>
                <c:pt idx="82561">
                  <c:v>1250</c:v>
                </c:pt>
                <c:pt idx="82562">
                  <c:v>1222</c:v>
                </c:pt>
                <c:pt idx="82563">
                  <c:v>1211</c:v>
                </c:pt>
                <c:pt idx="82564">
                  <c:v>1205</c:v>
                </c:pt>
                <c:pt idx="82565">
                  <c:v>1206</c:v>
                </c:pt>
                <c:pt idx="82566">
                  <c:v>1276</c:v>
                </c:pt>
                <c:pt idx="82567">
                  <c:v>1488</c:v>
                </c:pt>
                <c:pt idx="82568">
                  <c:v>1508</c:v>
                </c:pt>
                <c:pt idx="82569">
                  <c:v>1556</c:v>
                </c:pt>
                <c:pt idx="82570">
                  <c:v>1617</c:v>
                </c:pt>
                <c:pt idx="82571">
                  <c:v>1586</c:v>
                </c:pt>
                <c:pt idx="82572">
                  <c:v>1592</c:v>
                </c:pt>
                <c:pt idx="82573">
                  <c:v>1575</c:v>
                </c:pt>
                <c:pt idx="82574">
                  <c:v>1562</c:v>
                </c:pt>
                <c:pt idx="82575">
                  <c:v>1519</c:v>
                </c:pt>
                <c:pt idx="82576">
                  <c:v>1453</c:v>
                </c:pt>
                <c:pt idx="82577">
                  <c:v>1395</c:v>
                </c:pt>
                <c:pt idx="82578">
                  <c:v>1494</c:v>
                </c:pt>
                <c:pt idx="82579">
                  <c:v>1502</c:v>
                </c:pt>
                <c:pt idx="82580">
                  <c:v>1484</c:v>
                </c:pt>
                <c:pt idx="82581">
                  <c:v>1432</c:v>
                </c:pt>
                <c:pt idx="82582">
                  <c:v>1378</c:v>
                </c:pt>
                <c:pt idx="82583">
                  <c:v>1304</c:v>
                </c:pt>
                <c:pt idx="82584">
                  <c:v>1227</c:v>
                </c:pt>
                <c:pt idx="82585">
                  <c:v>1198</c:v>
                </c:pt>
                <c:pt idx="82586">
                  <c:v>1160</c:v>
                </c:pt>
                <c:pt idx="82587">
                  <c:v>1153</c:v>
                </c:pt>
                <c:pt idx="82588">
                  <c:v>1155</c:v>
                </c:pt>
                <c:pt idx="82589">
                  <c:v>1209</c:v>
                </c:pt>
                <c:pt idx="82590">
                  <c:v>1200</c:v>
                </c:pt>
                <c:pt idx="82591">
                  <c:v>1362</c:v>
                </c:pt>
                <c:pt idx="82592">
                  <c:v>1476</c:v>
                </c:pt>
                <c:pt idx="82593">
                  <c:v>1591</c:v>
                </c:pt>
                <c:pt idx="82594">
                  <c:v>1647</c:v>
                </c:pt>
                <c:pt idx="82595">
                  <c:v>1667</c:v>
                </c:pt>
                <c:pt idx="82596">
                  <c:v>1688</c:v>
                </c:pt>
                <c:pt idx="82597">
                  <c:v>1760</c:v>
                </c:pt>
                <c:pt idx="82598">
                  <c:v>1705</c:v>
                </c:pt>
                <c:pt idx="82599">
                  <c:v>1576</c:v>
                </c:pt>
                <c:pt idx="82600">
                  <c:v>1481</c:v>
                </c:pt>
                <c:pt idx="82601">
                  <c:v>1404</c:v>
                </c:pt>
                <c:pt idx="82602">
                  <c:v>1476</c:v>
                </c:pt>
                <c:pt idx="82603">
                  <c:v>1429</c:v>
                </c:pt>
                <c:pt idx="82604">
                  <c:v>1408</c:v>
                </c:pt>
                <c:pt idx="82605">
                  <c:v>1384</c:v>
                </c:pt>
                <c:pt idx="82606">
                  <c:v>1365</c:v>
                </c:pt>
                <c:pt idx="82607">
                  <c:v>1286</c:v>
                </c:pt>
                <c:pt idx="82608">
                  <c:v>1257</c:v>
                </c:pt>
                <c:pt idx="82609">
                  <c:v>1219</c:v>
                </c:pt>
                <c:pt idx="82610">
                  <c:v>1193</c:v>
                </c:pt>
                <c:pt idx="82611">
                  <c:v>1178</c:v>
                </c:pt>
                <c:pt idx="82612">
                  <c:v>1177</c:v>
                </c:pt>
                <c:pt idx="82613">
                  <c:v>1188</c:v>
                </c:pt>
                <c:pt idx="82614">
                  <c:v>1227</c:v>
                </c:pt>
                <c:pt idx="82615">
                  <c:v>1372</c:v>
                </c:pt>
                <c:pt idx="82616">
                  <c:v>1510</c:v>
                </c:pt>
                <c:pt idx="82617">
                  <c:v>1599</c:v>
                </c:pt>
                <c:pt idx="82618">
                  <c:v>1675</c:v>
                </c:pt>
                <c:pt idx="82619">
                  <c:v>1693</c:v>
                </c:pt>
                <c:pt idx="82620">
                  <c:v>1722</c:v>
                </c:pt>
                <c:pt idx="82621">
                  <c:v>1775</c:v>
                </c:pt>
                <c:pt idx="82622">
                  <c:v>1742</c:v>
                </c:pt>
                <c:pt idx="82623">
                  <c:v>1667</c:v>
                </c:pt>
                <c:pt idx="82624">
                  <c:v>1575</c:v>
                </c:pt>
                <c:pt idx="82625">
                  <c:v>1512</c:v>
                </c:pt>
                <c:pt idx="82626">
                  <c:v>1580</c:v>
                </c:pt>
                <c:pt idx="82627">
                  <c:v>1571</c:v>
                </c:pt>
                <c:pt idx="82628">
                  <c:v>1541</c:v>
                </c:pt>
                <c:pt idx="82629">
                  <c:v>1496</c:v>
                </c:pt>
                <c:pt idx="82630">
                  <c:v>1446</c:v>
                </c:pt>
                <c:pt idx="82631">
                  <c:v>1378</c:v>
                </c:pt>
                <c:pt idx="82632">
                  <c:v>1323</c:v>
                </c:pt>
                <c:pt idx="82633">
                  <c:v>1284</c:v>
                </c:pt>
                <c:pt idx="82634">
                  <c:v>1264</c:v>
                </c:pt>
                <c:pt idx="82635">
                  <c:v>1242</c:v>
                </c:pt>
                <c:pt idx="82636">
                  <c:v>1225</c:v>
                </c:pt>
                <c:pt idx="82637">
                  <c:v>1187</c:v>
                </c:pt>
                <c:pt idx="82638">
                  <c:v>1066</c:v>
                </c:pt>
                <c:pt idx="82639">
                  <c:v>1179</c:v>
                </c:pt>
                <c:pt idx="82640">
                  <c:v>1277</c:v>
                </c:pt>
                <c:pt idx="82641">
                  <c:v>1373</c:v>
                </c:pt>
                <c:pt idx="82642">
                  <c:v>1475</c:v>
                </c:pt>
                <c:pt idx="82643">
                  <c:v>1499</c:v>
                </c:pt>
                <c:pt idx="82644">
                  <c:v>1458</c:v>
                </c:pt>
                <c:pt idx="82645">
                  <c:v>1473</c:v>
                </c:pt>
                <c:pt idx="82646">
                  <c:v>1468</c:v>
                </c:pt>
                <c:pt idx="82647">
                  <c:v>1456</c:v>
                </c:pt>
                <c:pt idx="82648">
                  <c:v>1443</c:v>
                </c:pt>
                <c:pt idx="82649">
                  <c:v>1323</c:v>
                </c:pt>
                <c:pt idx="82650">
                  <c:v>1380</c:v>
                </c:pt>
                <c:pt idx="82651">
                  <c:v>1371</c:v>
                </c:pt>
                <c:pt idx="82652">
                  <c:v>1372</c:v>
                </c:pt>
                <c:pt idx="82653">
                  <c:v>1426</c:v>
                </c:pt>
                <c:pt idx="82654">
                  <c:v>1421</c:v>
                </c:pt>
                <c:pt idx="82655">
                  <c:v>1366</c:v>
                </c:pt>
                <c:pt idx="82656">
                  <c:v>1327</c:v>
                </c:pt>
                <c:pt idx="82657">
                  <c:v>1287</c:v>
                </c:pt>
                <c:pt idx="82658">
                  <c:v>1262</c:v>
                </c:pt>
                <c:pt idx="82659">
                  <c:v>1240</c:v>
                </c:pt>
                <c:pt idx="82660">
                  <c:v>1221</c:v>
                </c:pt>
                <c:pt idx="82661">
                  <c:v>1181</c:v>
                </c:pt>
                <c:pt idx="82662">
                  <c:v>1169</c:v>
                </c:pt>
                <c:pt idx="82663">
                  <c:v>1173</c:v>
                </c:pt>
                <c:pt idx="82664">
                  <c:v>1244</c:v>
                </c:pt>
                <c:pt idx="82665">
                  <c:v>1326</c:v>
                </c:pt>
                <c:pt idx="82666">
                  <c:v>1396</c:v>
                </c:pt>
                <c:pt idx="82667">
                  <c:v>1416</c:v>
                </c:pt>
                <c:pt idx="82668">
                  <c:v>1429</c:v>
                </c:pt>
                <c:pt idx="82669">
                  <c:v>1448</c:v>
                </c:pt>
                <c:pt idx="82670">
                  <c:v>1463</c:v>
                </c:pt>
                <c:pt idx="82671">
                  <c:v>1455</c:v>
                </c:pt>
                <c:pt idx="82672">
                  <c:v>1368</c:v>
                </c:pt>
                <c:pt idx="82673">
                  <c:v>1399</c:v>
                </c:pt>
                <c:pt idx="82674">
                  <c:v>1461</c:v>
                </c:pt>
                <c:pt idx="82675">
                  <c:v>1512</c:v>
                </c:pt>
                <c:pt idx="82676">
                  <c:v>1489</c:v>
                </c:pt>
                <c:pt idx="82677">
                  <c:v>1458</c:v>
                </c:pt>
                <c:pt idx="82678">
                  <c:v>1401</c:v>
                </c:pt>
                <c:pt idx="82679">
                  <c:v>1349</c:v>
                </c:pt>
                <c:pt idx="82680">
                  <c:v>1307</c:v>
                </c:pt>
                <c:pt idx="82681">
                  <c:v>1295</c:v>
                </c:pt>
                <c:pt idx="82682">
                  <c:v>1258</c:v>
                </c:pt>
                <c:pt idx="82683">
                  <c:v>1238</c:v>
                </c:pt>
                <c:pt idx="82684">
                  <c:v>1240</c:v>
                </c:pt>
                <c:pt idx="82685">
                  <c:v>1280</c:v>
                </c:pt>
                <c:pt idx="82686">
                  <c:v>1310</c:v>
                </c:pt>
                <c:pt idx="82687">
                  <c:v>1391</c:v>
                </c:pt>
                <c:pt idx="82688">
                  <c:v>1577</c:v>
                </c:pt>
                <c:pt idx="82689">
                  <c:v>1637</c:v>
                </c:pt>
                <c:pt idx="82690">
                  <c:v>1682</c:v>
                </c:pt>
                <c:pt idx="82691">
                  <c:v>1676</c:v>
                </c:pt>
                <c:pt idx="82692">
                  <c:v>1657</c:v>
                </c:pt>
                <c:pt idx="82693">
                  <c:v>1654</c:v>
                </c:pt>
                <c:pt idx="82694">
                  <c:v>1643</c:v>
                </c:pt>
                <c:pt idx="82695">
                  <c:v>1622</c:v>
                </c:pt>
                <c:pt idx="82696">
                  <c:v>1549</c:v>
                </c:pt>
                <c:pt idx="82697">
                  <c:v>1462</c:v>
                </c:pt>
                <c:pt idx="82698">
                  <c:v>1537</c:v>
                </c:pt>
                <c:pt idx="82699">
                  <c:v>1548</c:v>
                </c:pt>
                <c:pt idx="82700">
                  <c:v>1513</c:v>
                </c:pt>
                <c:pt idx="82701">
                  <c:v>1467</c:v>
                </c:pt>
                <c:pt idx="82702">
                  <c:v>1405</c:v>
                </c:pt>
                <c:pt idx="82703">
                  <c:v>1347</c:v>
                </c:pt>
                <c:pt idx="82704">
                  <c:v>1299</c:v>
                </c:pt>
                <c:pt idx="82705">
                  <c:v>1262</c:v>
                </c:pt>
                <c:pt idx="82706">
                  <c:v>1225</c:v>
                </c:pt>
                <c:pt idx="82707">
                  <c:v>1211</c:v>
                </c:pt>
                <c:pt idx="82708">
                  <c:v>1217</c:v>
                </c:pt>
                <c:pt idx="82709">
                  <c:v>1244</c:v>
                </c:pt>
                <c:pt idx="82710">
                  <c:v>1290</c:v>
                </c:pt>
                <c:pt idx="82711">
                  <c:v>1498</c:v>
                </c:pt>
                <c:pt idx="82712">
                  <c:v>1589</c:v>
                </c:pt>
                <c:pt idx="82713">
                  <c:v>1663</c:v>
                </c:pt>
                <c:pt idx="82714">
                  <c:v>1730</c:v>
                </c:pt>
                <c:pt idx="82715">
                  <c:v>1732</c:v>
                </c:pt>
                <c:pt idx="82716">
                  <c:v>1769</c:v>
                </c:pt>
                <c:pt idx="82717">
                  <c:v>1799</c:v>
                </c:pt>
                <c:pt idx="82718">
                  <c:v>1682</c:v>
                </c:pt>
                <c:pt idx="82719">
                  <c:v>1602</c:v>
                </c:pt>
                <c:pt idx="82720">
                  <c:v>1515</c:v>
                </c:pt>
                <c:pt idx="82721">
                  <c:v>1416</c:v>
                </c:pt>
                <c:pt idx="82722">
                  <c:v>1511</c:v>
                </c:pt>
                <c:pt idx="82723">
                  <c:v>1540</c:v>
                </c:pt>
                <c:pt idx="82724">
                  <c:v>1510</c:v>
                </c:pt>
                <c:pt idx="82725">
                  <c:v>1452</c:v>
                </c:pt>
                <c:pt idx="82726">
                  <c:v>1376</c:v>
                </c:pt>
                <c:pt idx="82727">
                  <c:v>1311</c:v>
                </c:pt>
                <c:pt idx="82728">
                  <c:v>1266</c:v>
                </c:pt>
                <c:pt idx="82729">
                  <c:v>1242</c:v>
                </c:pt>
                <c:pt idx="82730">
                  <c:v>1227</c:v>
                </c:pt>
                <c:pt idx="82731">
                  <c:v>1216</c:v>
                </c:pt>
                <c:pt idx="82732">
                  <c:v>1176</c:v>
                </c:pt>
                <c:pt idx="82733">
                  <c:v>1195</c:v>
                </c:pt>
                <c:pt idx="82734">
                  <c:v>1209</c:v>
                </c:pt>
                <c:pt idx="82735">
                  <c:v>1394</c:v>
                </c:pt>
                <c:pt idx="82736">
                  <c:v>1515</c:v>
                </c:pt>
                <c:pt idx="82737">
                  <c:v>1592</c:v>
                </c:pt>
                <c:pt idx="82738">
                  <c:v>1627</c:v>
                </c:pt>
                <c:pt idx="82739">
                  <c:v>1669</c:v>
                </c:pt>
                <c:pt idx="82740">
                  <c:v>1707</c:v>
                </c:pt>
                <c:pt idx="82741">
                  <c:v>1709</c:v>
                </c:pt>
                <c:pt idx="82742">
                  <c:v>1725</c:v>
                </c:pt>
                <c:pt idx="82743">
                  <c:v>1619</c:v>
                </c:pt>
                <c:pt idx="82744">
                  <c:v>1516</c:v>
                </c:pt>
                <c:pt idx="82745">
                  <c:v>1420</c:v>
                </c:pt>
                <c:pt idx="82746">
                  <c:v>1480</c:v>
                </c:pt>
                <c:pt idx="82747">
                  <c:v>1487</c:v>
                </c:pt>
                <c:pt idx="82748">
                  <c:v>1422</c:v>
                </c:pt>
                <c:pt idx="82749">
                  <c:v>1425</c:v>
                </c:pt>
                <c:pt idx="82750">
                  <c:v>1379</c:v>
                </c:pt>
                <c:pt idx="82751">
                  <c:v>1274</c:v>
                </c:pt>
                <c:pt idx="82752">
                  <c:v>1244</c:v>
                </c:pt>
                <c:pt idx="82753">
                  <c:v>1143</c:v>
                </c:pt>
                <c:pt idx="82754">
                  <c:v>1164</c:v>
                </c:pt>
                <c:pt idx="82755">
                  <c:v>1150</c:v>
                </c:pt>
                <c:pt idx="82756">
                  <c:v>1150</c:v>
                </c:pt>
                <c:pt idx="82757">
                  <c:v>1180</c:v>
                </c:pt>
                <c:pt idx="82758">
                  <c:v>1190</c:v>
                </c:pt>
                <c:pt idx="82759">
                  <c:v>1390</c:v>
                </c:pt>
                <c:pt idx="82760">
                  <c:v>1516</c:v>
                </c:pt>
                <c:pt idx="82761">
                  <c:v>1617</c:v>
                </c:pt>
                <c:pt idx="82762">
                  <c:v>1615</c:v>
                </c:pt>
                <c:pt idx="82763">
                  <c:v>1622</c:v>
                </c:pt>
                <c:pt idx="82764">
                  <c:v>1633</c:v>
                </c:pt>
                <c:pt idx="82765">
                  <c:v>1739</c:v>
                </c:pt>
                <c:pt idx="82766">
                  <c:v>1725</c:v>
                </c:pt>
                <c:pt idx="82767">
                  <c:v>1682</c:v>
                </c:pt>
                <c:pt idx="82768">
                  <c:v>1589</c:v>
                </c:pt>
                <c:pt idx="82769">
                  <c:v>1459</c:v>
                </c:pt>
                <c:pt idx="82770">
                  <c:v>1532</c:v>
                </c:pt>
                <c:pt idx="82771">
                  <c:v>1503</c:v>
                </c:pt>
                <c:pt idx="82772">
                  <c:v>1466</c:v>
                </c:pt>
                <c:pt idx="82773">
                  <c:v>1429</c:v>
                </c:pt>
                <c:pt idx="82774">
                  <c:v>1372</c:v>
                </c:pt>
                <c:pt idx="82775">
                  <c:v>1326</c:v>
                </c:pt>
                <c:pt idx="82776">
                  <c:v>1278</c:v>
                </c:pt>
                <c:pt idx="82777">
                  <c:v>1243</c:v>
                </c:pt>
                <c:pt idx="82778">
                  <c:v>1208</c:v>
                </c:pt>
                <c:pt idx="82779">
                  <c:v>1188</c:v>
                </c:pt>
                <c:pt idx="82780">
                  <c:v>1183</c:v>
                </c:pt>
                <c:pt idx="82781">
                  <c:v>1202</c:v>
                </c:pt>
                <c:pt idx="82782">
                  <c:v>1225</c:v>
                </c:pt>
                <c:pt idx="82783">
                  <c:v>1403</c:v>
                </c:pt>
                <c:pt idx="82784">
                  <c:v>1515</c:v>
                </c:pt>
                <c:pt idx="82785">
                  <c:v>1592</c:v>
                </c:pt>
                <c:pt idx="82786">
                  <c:v>1639</c:v>
                </c:pt>
                <c:pt idx="82787">
                  <c:v>1703</c:v>
                </c:pt>
                <c:pt idx="82788">
                  <c:v>1744</c:v>
                </c:pt>
                <c:pt idx="82789">
                  <c:v>1782</c:v>
                </c:pt>
                <c:pt idx="82790">
                  <c:v>1776</c:v>
                </c:pt>
                <c:pt idx="82791">
                  <c:v>1735</c:v>
                </c:pt>
                <c:pt idx="82792">
                  <c:v>1627</c:v>
                </c:pt>
                <c:pt idx="82793">
                  <c:v>1522</c:v>
                </c:pt>
                <c:pt idx="82794">
                  <c:v>1561</c:v>
                </c:pt>
                <c:pt idx="82795">
                  <c:v>1587</c:v>
                </c:pt>
                <c:pt idx="82796">
                  <c:v>1575</c:v>
                </c:pt>
                <c:pt idx="82797">
                  <c:v>1524</c:v>
                </c:pt>
                <c:pt idx="82798">
                  <c:v>1457</c:v>
                </c:pt>
                <c:pt idx="82799">
                  <c:v>1396</c:v>
                </c:pt>
                <c:pt idx="82800">
                  <c:v>1346</c:v>
                </c:pt>
                <c:pt idx="82801">
                  <c:v>1345</c:v>
                </c:pt>
                <c:pt idx="82802">
                  <c:v>1350</c:v>
                </c:pt>
                <c:pt idx="82803">
                  <c:v>1325</c:v>
                </c:pt>
                <c:pt idx="82804">
                  <c:v>1302</c:v>
                </c:pt>
                <c:pt idx="82805">
                  <c:v>1281</c:v>
                </c:pt>
                <c:pt idx="82806">
                  <c:v>1271</c:v>
                </c:pt>
                <c:pt idx="82807">
                  <c:v>1410</c:v>
                </c:pt>
                <c:pt idx="82808">
                  <c:v>1511</c:v>
                </c:pt>
                <c:pt idx="82809">
                  <c:v>1597</c:v>
                </c:pt>
                <c:pt idx="82810">
                  <c:v>1621</c:v>
                </c:pt>
                <c:pt idx="82811">
                  <c:v>1619</c:v>
                </c:pt>
                <c:pt idx="82812">
                  <c:v>1569</c:v>
                </c:pt>
                <c:pt idx="82813">
                  <c:v>1541</c:v>
                </c:pt>
                <c:pt idx="82814">
                  <c:v>1525</c:v>
                </c:pt>
                <c:pt idx="82815">
                  <c:v>1533</c:v>
                </c:pt>
                <c:pt idx="82816">
                  <c:v>1504</c:v>
                </c:pt>
                <c:pt idx="82817">
                  <c:v>1477</c:v>
                </c:pt>
                <c:pt idx="82818">
                  <c:v>1585</c:v>
                </c:pt>
                <c:pt idx="82819">
                  <c:v>1577</c:v>
                </c:pt>
                <c:pt idx="82820">
                  <c:v>1543</c:v>
                </c:pt>
                <c:pt idx="82821">
                  <c:v>1485</c:v>
                </c:pt>
                <c:pt idx="82822">
                  <c:v>1449</c:v>
                </c:pt>
                <c:pt idx="82823">
                  <c:v>1408</c:v>
                </c:pt>
                <c:pt idx="82824">
                  <c:v>1368</c:v>
                </c:pt>
                <c:pt idx="82825">
                  <c:v>1333</c:v>
                </c:pt>
                <c:pt idx="82826">
                  <c:v>1299</c:v>
                </c:pt>
                <c:pt idx="82827">
                  <c:v>1258</c:v>
                </c:pt>
                <c:pt idx="82828">
                  <c:v>1239</c:v>
                </c:pt>
                <c:pt idx="82829">
                  <c:v>1190</c:v>
                </c:pt>
                <c:pt idx="82830">
                  <c:v>1169</c:v>
                </c:pt>
                <c:pt idx="82831">
                  <c:v>1214</c:v>
                </c:pt>
                <c:pt idx="82832">
                  <c:v>1290</c:v>
                </c:pt>
                <c:pt idx="82833">
                  <c:v>1343</c:v>
                </c:pt>
                <c:pt idx="82834">
                  <c:v>1402</c:v>
                </c:pt>
                <c:pt idx="82835">
                  <c:v>1446</c:v>
                </c:pt>
                <c:pt idx="82836">
                  <c:v>1459</c:v>
                </c:pt>
                <c:pt idx="82837">
                  <c:v>1417</c:v>
                </c:pt>
                <c:pt idx="82838">
                  <c:v>1407</c:v>
                </c:pt>
                <c:pt idx="82839">
                  <c:v>1310</c:v>
                </c:pt>
                <c:pt idx="82840">
                  <c:v>1389</c:v>
                </c:pt>
                <c:pt idx="82841">
                  <c:v>1386</c:v>
                </c:pt>
                <c:pt idx="82842">
                  <c:v>1502</c:v>
                </c:pt>
                <c:pt idx="82843">
                  <c:v>1537</c:v>
                </c:pt>
                <c:pt idx="82844">
                  <c:v>1536</c:v>
                </c:pt>
                <c:pt idx="82845">
                  <c:v>1525</c:v>
                </c:pt>
                <c:pt idx="82846">
                  <c:v>1481</c:v>
                </c:pt>
                <c:pt idx="82847">
                  <c:v>1409</c:v>
                </c:pt>
                <c:pt idx="82848">
                  <c:v>1352</c:v>
                </c:pt>
                <c:pt idx="82849">
                  <c:v>1310</c:v>
                </c:pt>
                <c:pt idx="82850">
                  <c:v>1236</c:v>
                </c:pt>
                <c:pt idx="82851">
                  <c:v>1237</c:v>
                </c:pt>
                <c:pt idx="82852">
                  <c:v>1235</c:v>
                </c:pt>
                <c:pt idx="82853">
                  <c:v>1236</c:v>
                </c:pt>
                <c:pt idx="82854">
                  <c:v>1284</c:v>
                </c:pt>
                <c:pt idx="82855">
                  <c:v>1530</c:v>
                </c:pt>
                <c:pt idx="82856">
                  <c:v>1634</c:v>
                </c:pt>
                <c:pt idx="82857">
                  <c:v>1795</c:v>
                </c:pt>
                <c:pt idx="82858">
                  <c:v>1809</c:v>
                </c:pt>
                <c:pt idx="82859">
                  <c:v>1782</c:v>
                </c:pt>
                <c:pt idx="82860">
                  <c:v>1804</c:v>
                </c:pt>
                <c:pt idx="82861">
                  <c:v>1815</c:v>
                </c:pt>
                <c:pt idx="82862">
                  <c:v>1821</c:v>
                </c:pt>
                <c:pt idx="82863">
                  <c:v>1779</c:v>
                </c:pt>
                <c:pt idx="82864">
                  <c:v>1694</c:v>
                </c:pt>
                <c:pt idx="82865">
                  <c:v>1657</c:v>
                </c:pt>
                <c:pt idx="82866">
                  <c:v>1709</c:v>
                </c:pt>
                <c:pt idx="82867">
                  <c:v>1727</c:v>
                </c:pt>
                <c:pt idx="82868">
                  <c:v>1689</c:v>
                </c:pt>
                <c:pt idx="82869">
                  <c:v>1649</c:v>
                </c:pt>
                <c:pt idx="82870">
                  <c:v>1573</c:v>
                </c:pt>
                <c:pt idx="82871">
                  <c:v>1489</c:v>
                </c:pt>
                <c:pt idx="82872">
                  <c:v>1432</c:v>
                </c:pt>
                <c:pt idx="82873">
                  <c:v>1388</c:v>
                </c:pt>
                <c:pt idx="82874">
                  <c:v>1359</c:v>
                </c:pt>
                <c:pt idx="82875">
                  <c:v>1343</c:v>
                </c:pt>
                <c:pt idx="82876">
                  <c:v>1287</c:v>
                </c:pt>
                <c:pt idx="82877">
                  <c:v>1263</c:v>
                </c:pt>
                <c:pt idx="82878">
                  <c:v>1307</c:v>
                </c:pt>
                <c:pt idx="82879">
                  <c:v>1487</c:v>
                </c:pt>
                <c:pt idx="82880">
                  <c:v>1621</c:v>
                </c:pt>
                <c:pt idx="82881">
                  <c:v>1728</c:v>
                </c:pt>
                <c:pt idx="82882">
                  <c:v>1800</c:v>
                </c:pt>
                <c:pt idx="82883">
                  <c:v>1817</c:v>
                </c:pt>
                <c:pt idx="82884">
                  <c:v>1813</c:v>
                </c:pt>
                <c:pt idx="82885">
                  <c:v>1860</c:v>
                </c:pt>
                <c:pt idx="82886">
                  <c:v>1852</c:v>
                </c:pt>
                <c:pt idx="82887">
                  <c:v>1727</c:v>
                </c:pt>
                <c:pt idx="82888">
                  <c:v>1626</c:v>
                </c:pt>
                <c:pt idx="82889">
                  <c:v>1513</c:v>
                </c:pt>
                <c:pt idx="82890">
                  <c:v>1598</c:v>
                </c:pt>
                <c:pt idx="82891">
                  <c:v>1625</c:v>
                </c:pt>
                <c:pt idx="82892">
                  <c:v>1601</c:v>
                </c:pt>
                <c:pt idx="82893">
                  <c:v>1546</c:v>
                </c:pt>
                <c:pt idx="82894">
                  <c:v>1468</c:v>
                </c:pt>
                <c:pt idx="82895">
                  <c:v>1374</c:v>
                </c:pt>
                <c:pt idx="82896">
                  <c:v>1333</c:v>
                </c:pt>
                <c:pt idx="82897">
                  <c:v>1328</c:v>
                </c:pt>
                <c:pt idx="82898">
                  <c:v>1319</c:v>
                </c:pt>
                <c:pt idx="82899">
                  <c:v>1297</c:v>
                </c:pt>
                <c:pt idx="82900">
                  <c:v>1307</c:v>
                </c:pt>
                <c:pt idx="82901">
                  <c:v>1274</c:v>
                </c:pt>
                <c:pt idx="82902">
                  <c:v>1366</c:v>
                </c:pt>
                <c:pt idx="82903">
                  <c:v>1566</c:v>
                </c:pt>
                <c:pt idx="82904">
                  <c:v>1673</c:v>
                </c:pt>
                <c:pt idx="82905">
                  <c:v>1771</c:v>
                </c:pt>
                <c:pt idx="82906">
                  <c:v>1808</c:v>
                </c:pt>
                <c:pt idx="82907">
                  <c:v>1838</c:v>
                </c:pt>
                <c:pt idx="82908">
                  <c:v>1825</c:v>
                </c:pt>
                <c:pt idx="82909">
                  <c:v>1809</c:v>
                </c:pt>
                <c:pt idx="82910">
                  <c:v>1793</c:v>
                </c:pt>
                <c:pt idx="82911">
                  <c:v>1726</c:v>
                </c:pt>
                <c:pt idx="82912">
                  <c:v>1665</c:v>
                </c:pt>
                <c:pt idx="82913">
                  <c:v>1632</c:v>
                </c:pt>
                <c:pt idx="82914">
                  <c:v>1715</c:v>
                </c:pt>
                <c:pt idx="82915">
                  <c:v>1717</c:v>
                </c:pt>
                <c:pt idx="82916">
                  <c:v>1675</c:v>
                </c:pt>
                <c:pt idx="82917">
                  <c:v>1629</c:v>
                </c:pt>
                <c:pt idx="82918">
                  <c:v>1578</c:v>
                </c:pt>
                <c:pt idx="82919">
                  <c:v>1482</c:v>
                </c:pt>
                <c:pt idx="82920">
                  <c:v>1448</c:v>
                </c:pt>
                <c:pt idx="82921">
                  <c:v>1411</c:v>
                </c:pt>
                <c:pt idx="82922">
                  <c:v>1374</c:v>
                </c:pt>
                <c:pt idx="82923">
                  <c:v>1358</c:v>
                </c:pt>
                <c:pt idx="82924">
                  <c:v>1343</c:v>
                </c:pt>
                <c:pt idx="82925">
                  <c:v>1334</c:v>
                </c:pt>
                <c:pt idx="82926">
                  <c:v>1336</c:v>
                </c:pt>
                <c:pt idx="82927">
                  <c:v>1536</c:v>
                </c:pt>
                <c:pt idx="82928">
                  <c:v>1626</c:v>
                </c:pt>
                <c:pt idx="82929">
                  <c:v>1707</c:v>
                </c:pt>
                <c:pt idx="82930">
                  <c:v>1779</c:v>
                </c:pt>
                <c:pt idx="82931">
                  <c:v>1750</c:v>
                </c:pt>
                <c:pt idx="82932">
                  <c:v>1831</c:v>
                </c:pt>
                <c:pt idx="82933">
                  <c:v>1861</c:v>
                </c:pt>
                <c:pt idx="82934">
                  <c:v>1820</c:v>
                </c:pt>
                <c:pt idx="82935">
                  <c:v>1754</c:v>
                </c:pt>
                <c:pt idx="82936">
                  <c:v>1620</c:v>
                </c:pt>
                <c:pt idx="82937">
                  <c:v>1599</c:v>
                </c:pt>
                <c:pt idx="82938">
                  <c:v>1699</c:v>
                </c:pt>
                <c:pt idx="82939">
                  <c:v>1702</c:v>
                </c:pt>
                <c:pt idx="82940">
                  <c:v>1671</c:v>
                </c:pt>
                <c:pt idx="82941">
                  <c:v>1658</c:v>
                </c:pt>
                <c:pt idx="82942">
                  <c:v>1565</c:v>
                </c:pt>
                <c:pt idx="82943">
                  <c:v>1463</c:v>
                </c:pt>
                <c:pt idx="82944">
                  <c:v>1431</c:v>
                </c:pt>
                <c:pt idx="82945">
                  <c:v>1397</c:v>
                </c:pt>
                <c:pt idx="82946">
                  <c:v>1372</c:v>
                </c:pt>
                <c:pt idx="82947">
                  <c:v>1345</c:v>
                </c:pt>
                <c:pt idx="82948">
                  <c:v>1361</c:v>
                </c:pt>
                <c:pt idx="82949">
                  <c:v>1381</c:v>
                </c:pt>
                <c:pt idx="82950">
                  <c:v>1383</c:v>
                </c:pt>
                <c:pt idx="82951">
                  <c:v>1545</c:v>
                </c:pt>
                <c:pt idx="82952">
                  <c:v>1675</c:v>
                </c:pt>
                <c:pt idx="82953">
                  <c:v>1737</c:v>
                </c:pt>
                <c:pt idx="82954">
                  <c:v>1782</c:v>
                </c:pt>
                <c:pt idx="82955">
                  <c:v>1797</c:v>
                </c:pt>
                <c:pt idx="82956">
                  <c:v>1794</c:v>
                </c:pt>
                <c:pt idx="82957">
                  <c:v>1791</c:v>
                </c:pt>
                <c:pt idx="82958">
                  <c:v>1629</c:v>
                </c:pt>
                <c:pt idx="82959">
                  <c:v>1595</c:v>
                </c:pt>
                <c:pt idx="82960">
                  <c:v>1572</c:v>
                </c:pt>
                <c:pt idx="82961">
                  <c:v>1524</c:v>
                </c:pt>
                <c:pt idx="82962">
                  <c:v>1584</c:v>
                </c:pt>
                <c:pt idx="82963">
                  <c:v>1596</c:v>
                </c:pt>
                <c:pt idx="82964">
                  <c:v>1586</c:v>
                </c:pt>
                <c:pt idx="82965">
                  <c:v>1558</c:v>
                </c:pt>
                <c:pt idx="82966">
                  <c:v>1508</c:v>
                </c:pt>
                <c:pt idx="82967">
                  <c:v>1453</c:v>
                </c:pt>
                <c:pt idx="82968">
                  <c:v>1371</c:v>
                </c:pt>
                <c:pt idx="82969">
                  <c:v>1369</c:v>
                </c:pt>
                <c:pt idx="82970">
                  <c:v>1341</c:v>
                </c:pt>
                <c:pt idx="82971">
                  <c:v>1300</c:v>
                </c:pt>
                <c:pt idx="82972">
                  <c:v>1296</c:v>
                </c:pt>
                <c:pt idx="82973">
                  <c:v>1278</c:v>
                </c:pt>
                <c:pt idx="82974">
                  <c:v>1291</c:v>
                </c:pt>
                <c:pt idx="82975">
                  <c:v>1417</c:v>
                </c:pt>
                <c:pt idx="82976">
                  <c:v>1512</c:v>
                </c:pt>
                <c:pt idx="82977">
                  <c:v>1610</c:v>
                </c:pt>
                <c:pt idx="82978">
                  <c:v>1655</c:v>
                </c:pt>
                <c:pt idx="82979">
                  <c:v>1669</c:v>
                </c:pt>
                <c:pt idx="82980">
                  <c:v>1594</c:v>
                </c:pt>
                <c:pt idx="82981">
                  <c:v>1581</c:v>
                </c:pt>
                <c:pt idx="82982">
                  <c:v>1556</c:v>
                </c:pt>
                <c:pt idx="82983">
                  <c:v>1501</c:v>
                </c:pt>
                <c:pt idx="82984">
                  <c:v>1500</c:v>
                </c:pt>
                <c:pt idx="82985">
                  <c:v>1491</c:v>
                </c:pt>
                <c:pt idx="82986">
                  <c:v>1537</c:v>
                </c:pt>
                <c:pt idx="82987">
                  <c:v>1535</c:v>
                </c:pt>
                <c:pt idx="82988">
                  <c:v>1502</c:v>
                </c:pt>
                <c:pt idx="82989">
                  <c:v>1499</c:v>
                </c:pt>
                <c:pt idx="82990">
                  <c:v>1454</c:v>
                </c:pt>
                <c:pt idx="82991">
                  <c:v>1392</c:v>
                </c:pt>
                <c:pt idx="82992">
                  <c:v>1385</c:v>
                </c:pt>
                <c:pt idx="82993">
                  <c:v>1344</c:v>
                </c:pt>
                <c:pt idx="82994">
                  <c:v>1302</c:v>
                </c:pt>
                <c:pt idx="82995">
                  <c:v>1299</c:v>
                </c:pt>
                <c:pt idx="82996">
                  <c:v>1274</c:v>
                </c:pt>
                <c:pt idx="82997">
                  <c:v>1226</c:v>
                </c:pt>
                <c:pt idx="82998">
                  <c:v>1208</c:v>
                </c:pt>
                <c:pt idx="82999">
                  <c:v>1256</c:v>
                </c:pt>
                <c:pt idx="83000">
                  <c:v>1320</c:v>
                </c:pt>
                <c:pt idx="83001">
                  <c:v>1377</c:v>
                </c:pt>
                <c:pt idx="83002">
                  <c:v>1395</c:v>
                </c:pt>
                <c:pt idx="83003">
                  <c:v>1457</c:v>
                </c:pt>
                <c:pt idx="83004">
                  <c:v>1464</c:v>
                </c:pt>
                <c:pt idx="83005">
                  <c:v>1468</c:v>
                </c:pt>
                <c:pt idx="83006">
                  <c:v>1456</c:v>
                </c:pt>
                <c:pt idx="83007">
                  <c:v>1240</c:v>
                </c:pt>
                <c:pt idx="83008">
                  <c:v>1322</c:v>
                </c:pt>
                <c:pt idx="83009">
                  <c:v>1397</c:v>
                </c:pt>
                <c:pt idx="83010">
                  <c:v>1495</c:v>
                </c:pt>
                <c:pt idx="83011">
                  <c:v>1505</c:v>
                </c:pt>
                <c:pt idx="83012">
                  <c:v>1524</c:v>
                </c:pt>
                <c:pt idx="83013">
                  <c:v>1476</c:v>
                </c:pt>
                <c:pt idx="83014">
                  <c:v>1392</c:v>
                </c:pt>
                <c:pt idx="83015">
                  <c:v>1308</c:v>
                </c:pt>
                <c:pt idx="83016">
                  <c:v>1258</c:v>
                </c:pt>
                <c:pt idx="83017">
                  <c:v>1232</c:v>
                </c:pt>
                <c:pt idx="83018">
                  <c:v>1196</c:v>
                </c:pt>
                <c:pt idx="83019">
                  <c:v>1231</c:v>
                </c:pt>
                <c:pt idx="83020">
                  <c:v>1244</c:v>
                </c:pt>
                <c:pt idx="83021">
                  <c:v>1245</c:v>
                </c:pt>
                <c:pt idx="83022">
                  <c:v>1297</c:v>
                </c:pt>
                <c:pt idx="83023">
                  <c:v>1514</c:v>
                </c:pt>
                <c:pt idx="83024">
                  <c:v>1635</c:v>
                </c:pt>
                <c:pt idx="83025">
                  <c:v>1759</c:v>
                </c:pt>
                <c:pt idx="83026">
                  <c:v>1786</c:v>
                </c:pt>
                <c:pt idx="83027">
                  <c:v>1810</c:v>
                </c:pt>
                <c:pt idx="83028">
                  <c:v>1811</c:v>
                </c:pt>
                <c:pt idx="83029">
                  <c:v>1838</c:v>
                </c:pt>
                <c:pt idx="83030">
                  <c:v>1772</c:v>
                </c:pt>
                <c:pt idx="83031">
                  <c:v>1615</c:v>
                </c:pt>
                <c:pt idx="83032">
                  <c:v>1563</c:v>
                </c:pt>
                <c:pt idx="83033">
                  <c:v>1492</c:v>
                </c:pt>
                <c:pt idx="83034">
                  <c:v>1559</c:v>
                </c:pt>
                <c:pt idx="83035">
                  <c:v>1578</c:v>
                </c:pt>
                <c:pt idx="83036">
                  <c:v>1533</c:v>
                </c:pt>
                <c:pt idx="83037">
                  <c:v>1487</c:v>
                </c:pt>
                <c:pt idx="83038">
                  <c:v>1422</c:v>
                </c:pt>
                <c:pt idx="83039">
                  <c:v>1351</c:v>
                </c:pt>
                <c:pt idx="83040">
                  <c:v>1306</c:v>
                </c:pt>
                <c:pt idx="83041">
                  <c:v>1269</c:v>
                </c:pt>
                <c:pt idx="83042">
                  <c:v>1256</c:v>
                </c:pt>
                <c:pt idx="83043">
                  <c:v>1233</c:v>
                </c:pt>
                <c:pt idx="83044">
                  <c:v>1241</c:v>
                </c:pt>
                <c:pt idx="83045">
                  <c:v>1275</c:v>
                </c:pt>
                <c:pt idx="83046">
                  <c:v>1290</c:v>
                </c:pt>
                <c:pt idx="83047">
                  <c:v>1476</c:v>
                </c:pt>
                <c:pt idx="83048">
                  <c:v>1602</c:v>
                </c:pt>
                <c:pt idx="83049">
                  <c:v>1695</c:v>
                </c:pt>
                <c:pt idx="83050">
                  <c:v>1608</c:v>
                </c:pt>
                <c:pt idx="83051">
                  <c:v>1629</c:v>
                </c:pt>
                <c:pt idx="83052">
                  <c:v>1605</c:v>
                </c:pt>
                <c:pt idx="83053">
                  <c:v>1613</c:v>
                </c:pt>
                <c:pt idx="83054">
                  <c:v>1585</c:v>
                </c:pt>
                <c:pt idx="83055">
                  <c:v>1538</c:v>
                </c:pt>
                <c:pt idx="83056">
                  <c:v>1472</c:v>
                </c:pt>
                <c:pt idx="83057">
                  <c:v>1316</c:v>
                </c:pt>
                <c:pt idx="83058">
                  <c:v>1482</c:v>
                </c:pt>
                <c:pt idx="83059">
                  <c:v>1485</c:v>
                </c:pt>
                <c:pt idx="83060">
                  <c:v>1451</c:v>
                </c:pt>
                <c:pt idx="83061">
                  <c:v>1407</c:v>
                </c:pt>
                <c:pt idx="83062">
                  <c:v>1351</c:v>
                </c:pt>
                <c:pt idx="83063">
                  <c:v>1288</c:v>
                </c:pt>
                <c:pt idx="83064">
                  <c:v>1207</c:v>
                </c:pt>
                <c:pt idx="83065">
                  <c:v>1174</c:v>
                </c:pt>
                <c:pt idx="83066">
                  <c:v>1173</c:v>
                </c:pt>
                <c:pt idx="83067">
                  <c:v>1178</c:v>
                </c:pt>
                <c:pt idx="83068">
                  <c:v>1181</c:v>
                </c:pt>
                <c:pt idx="83069">
                  <c:v>1205</c:v>
                </c:pt>
                <c:pt idx="83070">
                  <c:v>1248</c:v>
                </c:pt>
                <c:pt idx="83071">
                  <c:v>1453</c:v>
                </c:pt>
                <c:pt idx="83072">
                  <c:v>1550</c:v>
                </c:pt>
                <c:pt idx="83073">
                  <c:v>1600</c:v>
                </c:pt>
                <c:pt idx="83074">
                  <c:v>1663</c:v>
                </c:pt>
                <c:pt idx="83075">
                  <c:v>1705</c:v>
                </c:pt>
                <c:pt idx="83076">
                  <c:v>1702</c:v>
                </c:pt>
                <c:pt idx="83077">
                  <c:v>1721</c:v>
                </c:pt>
                <c:pt idx="83078">
                  <c:v>1726</c:v>
                </c:pt>
                <c:pt idx="83079">
                  <c:v>1690</c:v>
                </c:pt>
                <c:pt idx="83080">
                  <c:v>1629</c:v>
                </c:pt>
                <c:pt idx="83081">
                  <c:v>1529</c:v>
                </c:pt>
                <c:pt idx="83082">
                  <c:v>1616</c:v>
                </c:pt>
                <c:pt idx="83083">
                  <c:v>1614</c:v>
                </c:pt>
                <c:pt idx="83084">
                  <c:v>1599</c:v>
                </c:pt>
                <c:pt idx="83085">
                  <c:v>1458</c:v>
                </c:pt>
                <c:pt idx="83086">
                  <c:v>1422</c:v>
                </c:pt>
                <c:pt idx="83087">
                  <c:v>1389</c:v>
                </c:pt>
                <c:pt idx="83088">
                  <c:v>1338</c:v>
                </c:pt>
                <c:pt idx="83089">
                  <c:v>1313</c:v>
                </c:pt>
                <c:pt idx="83090">
                  <c:v>1275</c:v>
                </c:pt>
                <c:pt idx="83091">
                  <c:v>1258</c:v>
                </c:pt>
                <c:pt idx="83092">
                  <c:v>1257</c:v>
                </c:pt>
                <c:pt idx="83093">
                  <c:v>1278</c:v>
                </c:pt>
                <c:pt idx="83094">
                  <c:v>1313</c:v>
                </c:pt>
                <c:pt idx="83095">
                  <c:v>1502</c:v>
                </c:pt>
                <c:pt idx="83096">
                  <c:v>1597</c:v>
                </c:pt>
                <c:pt idx="83097">
                  <c:v>1645</c:v>
                </c:pt>
                <c:pt idx="83098">
                  <c:v>1651</c:v>
                </c:pt>
                <c:pt idx="83099">
                  <c:v>1641</c:v>
                </c:pt>
                <c:pt idx="83100">
                  <c:v>1629</c:v>
                </c:pt>
                <c:pt idx="83101">
                  <c:v>1632</c:v>
                </c:pt>
                <c:pt idx="83102">
                  <c:v>1611</c:v>
                </c:pt>
                <c:pt idx="83103">
                  <c:v>1565</c:v>
                </c:pt>
                <c:pt idx="83104">
                  <c:v>1374</c:v>
                </c:pt>
                <c:pt idx="83105">
                  <c:v>1323</c:v>
                </c:pt>
                <c:pt idx="83106">
                  <c:v>1508</c:v>
                </c:pt>
                <c:pt idx="83107">
                  <c:v>1525</c:v>
                </c:pt>
                <c:pt idx="83108">
                  <c:v>1500</c:v>
                </c:pt>
                <c:pt idx="83109">
                  <c:v>1451</c:v>
                </c:pt>
                <c:pt idx="83110">
                  <c:v>1369</c:v>
                </c:pt>
                <c:pt idx="83111">
                  <c:v>1313</c:v>
                </c:pt>
                <c:pt idx="83112">
                  <c:v>1261</c:v>
                </c:pt>
                <c:pt idx="83113">
                  <c:v>1231</c:v>
                </c:pt>
                <c:pt idx="83114">
                  <c:v>1203</c:v>
                </c:pt>
                <c:pt idx="83115">
                  <c:v>1193</c:v>
                </c:pt>
                <c:pt idx="83116">
                  <c:v>1197</c:v>
                </c:pt>
                <c:pt idx="83117">
                  <c:v>1213</c:v>
                </c:pt>
                <c:pt idx="83118">
                  <c:v>1267</c:v>
                </c:pt>
                <c:pt idx="83119">
                  <c:v>1454</c:v>
                </c:pt>
                <c:pt idx="83120">
                  <c:v>1567</c:v>
                </c:pt>
                <c:pt idx="83121">
                  <c:v>1670</c:v>
                </c:pt>
                <c:pt idx="83122">
                  <c:v>1687</c:v>
                </c:pt>
                <c:pt idx="83123">
                  <c:v>1680</c:v>
                </c:pt>
                <c:pt idx="83124">
                  <c:v>1727</c:v>
                </c:pt>
                <c:pt idx="83125">
                  <c:v>1713</c:v>
                </c:pt>
                <c:pt idx="83126">
                  <c:v>1663</c:v>
                </c:pt>
                <c:pt idx="83127">
                  <c:v>1608</c:v>
                </c:pt>
                <c:pt idx="83128">
                  <c:v>1531</c:v>
                </c:pt>
                <c:pt idx="83129">
                  <c:v>1461</c:v>
                </c:pt>
                <c:pt idx="83130">
                  <c:v>1528</c:v>
                </c:pt>
                <c:pt idx="83131">
                  <c:v>1531</c:v>
                </c:pt>
                <c:pt idx="83132">
                  <c:v>1500</c:v>
                </c:pt>
                <c:pt idx="83133">
                  <c:v>1455</c:v>
                </c:pt>
                <c:pt idx="83134">
                  <c:v>1402</c:v>
                </c:pt>
                <c:pt idx="83135">
                  <c:v>1363</c:v>
                </c:pt>
                <c:pt idx="83136">
                  <c:v>1319</c:v>
                </c:pt>
                <c:pt idx="83137">
                  <c:v>1288</c:v>
                </c:pt>
                <c:pt idx="83138">
                  <c:v>1265</c:v>
                </c:pt>
                <c:pt idx="83139">
                  <c:v>1244</c:v>
                </c:pt>
                <c:pt idx="83140">
                  <c:v>1204</c:v>
                </c:pt>
                <c:pt idx="83141">
                  <c:v>1201</c:v>
                </c:pt>
                <c:pt idx="83142">
                  <c:v>1183</c:v>
                </c:pt>
                <c:pt idx="83143">
                  <c:v>1320</c:v>
                </c:pt>
                <c:pt idx="83144">
                  <c:v>1462</c:v>
                </c:pt>
                <c:pt idx="83145">
                  <c:v>1444</c:v>
                </c:pt>
                <c:pt idx="83146">
                  <c:v>1588</c:v>
                </c:pt>
                <c:pt idx="83147">
                  <c:v>1601</c:v>
                </c:pt>
                <c:pt idx="83148">
                  <c:v>1584</c:v>
                </c:pt>
                <c:pt idx="83149">
                  <c:v>1578</c:v>
                </c:pt>
                <c:pt idx="83150">
                  <c:v>1481</c:v>
                </c:pt>
                <c:pt idx="83151">
                  <c:v>1403</c:v>
                </c:pt>
                <c:pt idx="83152">
                  <c:v>1346</c:v>
                </c:pt>
                <c:pt idx="83153">
                  <c:v>1359</c:v>
                </c:pt>
                <c:pt idx="83154">
                  <c:v>1512</c:v>
                </c:pt>
                <c:pt idx="83155">
                  <c:v>1544</c:v>
                </c:pt>
                <c:pt idx="83156">
                  <c:v>1504</c:v>
                </c:pt>
                <c:pt idx="83157">
                  <c:v>1461</c:v>
                </c:pt>
                <c:pt idx="83158">
                  <c:v>1439</c:v>
                </c:pt>
                <c:pt idx="83159">
                  <c:v>1395</c:v>
                </c:pt>
                <c:pt idx="83160">
                  <c:v>1314</c:v>
                </c:pt>
                <c:pt idx="83161">
                  <c:v>1290</c:v>
                </c:pt>
                <c:pt idx="83162">
                  <c:v>1252</c:v>
                </c:pt>
                <c:pt idx="83163">
                  <c:v>1240</c:v>
                </c:pt>
                <c:pt idx="83164">
                  <c:v>1225</c:v>
                </c:pt>
                <c:pt idx="83165">
                  <c:v>1206</c:v>
                </c:pt>
                <c:pt idx="83166">
                  <c:v>1143</c:v>
                </c:pt>
                <c:pt idx="83167">
                  <c:v>1192</c:v>
                </c:pt>
                <c:pt idx="83168">
                  <c:v>1245</c:v>
                </c:pt>
                <c:pt idx="83169">
                  <c:v>1299</c:v>
                </c:pt>
                <c:pt idx="83170">
                  <c:v>1352</c:v>
                </c:pt>
                <c:pt idx="83171">
                  <c:v>1389</c:v>
                </c:pt>
                <c:pt idx="83172">
                  <c:v>1393</c:v>
                </c:pt>
                <c:pt idx="83173">
                  <c:v>1381</c:v>
                </c:pt>
                <c:pt idx="83174">
                  <c:v>1398</c:v>
                </c:pt>
                <c:pt idx="83175">
                  <c:v>1388</c:v>
                </c:pt>
                <c:pt idx="83176">
                  <c:v>1402</c:v>
                </c:pt>
                <c:pt idx="83177">
                  <c:v>1386</c:v>
                </c:pt>
                <c:pt idx="83178">
                  <c:v>1456</c:v>
                </c:pt>
                <c:pt idx="83179">
                  <c:v>1454</c:v>
                </c:pt>
                <c:pt idx="83180">
                  <c:v>1449</c:v>
                </c:pt>
                <c:pt idx="83181">
                  <c:v>1431</c:v>
                </c:pt>
                <c:pt idx="83182">
                  <c:v>1386</c:v>
                </c:pt>
                <c:pt idx="83183">
                  <c:v>1327</c:v>
                </c:pt>
                <c:pt idx="83184">
                  <c:v>1289</c:v>
                </c:pt>
                <c:pt idx="83185">
                  <c:v>1258</c:v>
                </c:pt>
                <c:pt idx="83186">
                  <c:v>1220</c:v>
                </c:pt>
                <c:pt idx="83187">
                  <c:v>1175</c:v>
                </c:pt>
                <c:pt idx="83188">
                  <c:v>1160</c:v>
                </c:pt>
                <c:pt idx="83189">
                  <c:v>1131</c:v>
                </c:pt>
                <c:pt idx="83190">
                  <c:v>1122</c:v>
                </c:pt>
                <c:pt idx="83191">
                  <c:v>1200</c:v>
                </c:pt>
                <c:pt idx="83192">
                  <c:v>1259</c:v>
                </c:pt>
                <c:pt idx="83193">
                  <c:v>1283</c:v>
                </c:pt>
                <c:pt idx="83194">
                  <c:v>1378</c:v>
                </c:pt>
                <c:pt idx="83195">
                  <c:v>1408</c:v>
                </c:pt>
                <c:pt idx="83196">
                  <c:v>1418</c:v>
                </c:pt>
                <c:pt idx="83197">
                  <c:v>1402</c:v>
                </c:pt>
                <c:pt idx="83198">
                  <c:v>1340</c:v>
                </c:pt>
                <c:pt idx="83199">
                  <c:v>1305</c:v>
                </c:pt>
                <c:pt idx="83200">
                  <c:v>1299</c:v>
                </c:pt>
                <c:pt idx="83201">
                  <c:v>1291</c:v>
                </c:pt>
                <c:pt idx="83202">
                  <c:v>1385</c:v>
                </c:pt>
                <c:pt idx="83203">
                  <c:v>1410</c:v>
                </c:pt>
                <c:pt idx="83204">
                  <c:v>1389</c:v>
                </c:pt>
                <c:pt idx="83205">
                  <c:v>1362</c:v>
                </c:pt>
                <c:pt idx="83206">
                  <c:v>1297</c:v>
                </c:pt>
                <c:pt idx="83207">
                  <c:v>1233</c:v>
                </c:pt>
                <c:pt idx="83208">
                  <c:v>1194</c:v>
                </c:pt>
                <c:pt idx="83209">
                  <c:v>1171</c:v>
                </c:pt>
                <c:pt idx="83210">
                  <c:v>1148</c:v>
                </c:pt>
                <c:pt idx="83211">
                  <c:v>1111</c:v>
                </c:pt>
                <c:pt idx="83212">
                  <c:v>1080</c:v>
                </c:pt>
                <c:pt idx="83213">
                  <c:v>1051</c:v>
                </c:pt>
                <c:pt idx="83214">
                  <c:v>1083</c:v>
                </c:pt>
                <c:pt idx="83215">
                  <c:v>1316</c:v>
                </c:pt>
                <c:pt idx="83216">
                  <c:v>1442</c:v>
                </c:pt>
                <c:pt idx="83217">
                  <c:v>1498</c:v>
                </c:pt>
                <c:pt idx="83218">
                  <c:v>1536</c:v>
                </c:pt>
                <c:pt idx="83219">
                  <c:v>1513</c:v>
                </c:pt>
                <c:pt idx="83220">
                  <c:v>1522</c:v>
                </c:pt>
                <c:pt idx="83221">
                  <c:v>1551</c:v>
                </c:pt>
                <c:pt idx="83222">
                  <c:v>1536</c:v>
                </c:pt>
                <c:pt idx="83223">
                  <c:v>1470</c:v>
                </c:pt>
                <c:pt idx="83224">
                  <c:v>1381</c:v>
                </c:pt>
                <c:pt idx="83225">
                  <c:v>1323</c:v>
                </c:pt>
                <c:pt idx="83226">
                  <c:v>1376</c:v>
                </c:pt>
                <c:pt idx="83227">
                  <c:v>1391</c:v>
                </c:pt>
                <c:pt idx="83228">
                  <c:v>1367</c:v>
                </c:pt>
                <c:pt idx="83229">
                  <c:v>1316</c:v>
                </c:pt>
                <c:pt idx="83230">
                  <c:v>1256</c:v>
                </c:pt>
                <c:pt idx="83231">
                  <c:v>1174</c:v>
                </c:pt>
                <c:pt idx="83232">
                  <c:v>1114</c:v>
                </c:pt>
                <c:pt idx="83233">
                  <c:v>1079</c:v>
                </c:pt>
                <c:pt idx="83234">
                  <c:v>1045</c:v>
                </c:pt>
                <c:pt idx="83235">
                  <c:v>1045</c:v>
                </c:pt>
                <c:pt idx="83236">
                  <c:v>1055</c:v>
                </c:pt>
                <c:pt idx="83237">
                  <c:v>1074</c:v>
                </c:pt>
                <c:pt idx="83238">
                  <c:v>1105</c:v>
                </c:pt>
                <c:pt idx="83239">
                  <c:v>1311</c:v>
                </c:pt>
                <c:pt idx="83240">
                  <c:v>1417</c:v>
                </c:pt>
                <c:pt idx="83241">
                  <c:v>1516</c:v>
                </c:pt>
                <c:pt idx="83242">
                  <c:v>1569</c:v>
                </c:pt>
                <c:pt idx="83243">
                  <c:v>1578</c:v>
                </c:pt>
                <c:pt idx="83244">
                  <c:v>1609</c:v>
                </c:pt>
                <c:pt idx="83245">
                  <c:v>1630</c:v>
                </c:pt>
                <c:pt idx="83246">
                  <c:v>1539</c:v>
                </c:pt>
                <c:pt idx="83247">
                  <c:v>1468</c:v>
                </c:pt>
                <c:pt idx="83248">
                  <c:v>1420</c:v>
                </c:pt>
                <c:pt idx="83249">
                  <c:v>1331</c:v>
                </c:pt>
                <c:pt idx="83250">
                  <c:v>1429</c:v>
                </c:pt>
                <c:pt idx="83251">
                  <c:v>1470</c:v>
                </c:pt>
                <c:pt idx="83252">
                  <c:v>1433</c:v>
                </c:pt>
                <c:pt idx="83253">
                  <c:v>1389</c:v>
                </c:pt>
                <c:pt idx="83254">
                  <c:v>1356</c:v>
                </c:pt>
                <c:pt idx="83255">
                  <c:v>1281</c:v>
                </c:pt>
                <c:pt idx="83256">
                  <c:v>1225</c:v>
                </c:pt>
                <c:pt idx="83257">
                  <c:v>1198</c:v>
                </c:pt>
                <c:pt idx="83258">
                  <c:v>1167</c:v>
                </c:pt>
                <c:pt idx="83259">
                  <c:v>1160</c:v>
                </c:pt>
                <c:pt idx="83260">
                  <c:v>1126</c:v>
                </c:pt>
                <c:pt idx="83261">
                  <c:v>1128</c:v>
                </c:pt>
                <c:pt idx="83262">
                  <c:v>1164</c:v>
                </c:pt>
                <c:pt idx="83263">
                  <c:v>1355</c:v>
                </c:pt>
                <c:pt idx="83264">
                  <c:v>1494</c:v>
                </c:pt>
                <c:pt idx="83265">
                  <c:v>1595</c:v>
                </c:pt>
                <c:pt idx="83266">
                  <c:v>1660</c:v>
                </c:pt>
                <c:pt idx="83267">
                  <c:v>1667</c:v>
                </c:pt>
                <c:pt idx="83268">
                  <c:v>1680</c:v>
                </c:pt>
                <c:pt idx="83269">
                  <c:v>1733</c:v>
                </c:pt>
                <c:pt idx="83270">
                  <c:v>1726</c:v>
                </c:pt>
                <c:pt idx="83271">
                  <c:v>1693</c:v>
                </c:pt>
                <c:pt idx="83272">
                  <c:v>1608</c:v>
                </c:pt>
                <c:pt idx="83273">
                  <c:v>1457</c:v>
                </c:pt>
                <c:pt idx="83274">
                  <c:v>1519</c:v>
                </c:pt>
                <c:pt idx="83275">
                  <c:v>1548</c:v>
                </c:pt>
                <c:pt idx="83276">
                  <c:v>1499</c:v>
                </c:pt>
                <c:pt idx="83277">
                  <c:v>1449</c:v>
                </c:pt>
                <c:pt idx="83278">
                  <c:v>1395</c:v>
                </c:pt>
                <c:pt idx="83279">
                  <c:v>1310</c:v>
                </c:pt>
                <c:pt idx="83280">
                  <c:v>1235</c:v>
                </c:pt>
                <c:pt idx="83281">
                  <c:v>1197</c:v>
                </c:pt>
                <c:pt idx="83282">
                  <c:v>1166</c:v>
                </c:pt>
                <c:pt idx="83283">
                  <c:v>1142</c:v>
                </c:pt>
                <c:pt idx="83284">
                  <c:v>1138</c:v>
                </c:pt>
                <c:pt idx="83285">
                  <c:v>1152</c:v>
                </c:pt>
                <c:pt idx="83286">
                  <c:v>1187</c:v>
                </c:pt>
                <c:pt idx="83287">
                  <c:v>1385</c:v>
                </c:pt>
                <c:pt idx="83288">
                  <c:v>1517</c:v>
                </c:pt>
                <c:pt idx="83289">
                  <c:v>1612</c:v>
                </c:pt>
                <c:pt idx="83290">
                  <c:v>1670</c:v>
                </c:pt>
                <c:pt idx="83291">
                  <c:v>1691</c:v>
                </c:pt>
                <c:pt idx="83292">
                  <c:v>1715</c:v>
                </c:pt>
                <c:pt idx="83293">
                  <c:v>1752</c:v>
                </c:pt>
                <c:pt idx="83294">
                  <c:v>1719</c:v>
                </c:pt>
                <c:pt idx="83295">
                  <c:v>1661</c:v>
                </c:pt>
                <c:pt idx="83296">
                  <c:v>1561</c:v>
                </c:pt>
                <c:pt idx="83297">
                  <c:v>1455</c:v>
                </c:pt>
                <c:pt idx="83298">
                  <c:v>1516</c:v>
                </c:pt>
                <c:pt idx="83299">
                  <c:v>1524</c:v>
                </c:pt>
                <c:pt idx="83300">
                  <c:v>1469</c:v>
                </c:pt>
                <c:pt idx="83301">
                  <c:v>1418</c:v>
                </c:pt>
                <c:pt idx="83302">
                  <c:v>1383</c:v>
                </c:pt>
                <c:pt idx="83303">
                  <c:v>1305</c:v>
                </c:pt>
                <c:pt idx="83304">
                  <c:v>1266</c:v>
                </c:pt>
                <c:pt idx="83305">
                  <c:v>1225</c:v>
                </c:pt>
                <c:pt idx="83306">
                  <c:v>1194</c:v>
                </c:pt>
                <c:pt idx="83307">
                  <c:v>1181</c:v>
                </c:pt>
                <c:pt idx="83308">
                  <c:v>1174</c:v>
                </c:pt>
                <c:pt idx="83309">
                  <c:v>1153</c:v>
                </c:pt>
                <c:pt idx="83310">
                  <c:v>1160</c:v>
                </c:pt>
                <c:pt idx="83311">
                  <c:v>1264</c:v>
                </c:pt>
                <c:pt idx="83312">
                  <c:v>1400</c:v>
                </c:pt>
                <c:pt idx="83313">
                  <c:v>1471</c:v>
                </c:pt>
                <c:pt idx="83314">
                  <c:v>1527</c:v>
                </c:pt>
                <c:pt idx="83315">
                  <c:v>1531</c:v>
                </c:pt>
                <c:pt idx="83316">
                  <c:v>1491</c:v>
                </c:pt>
                <c:pt idx="83317">
                  <c:v>1520</c:v>
                </c:pt>
                <c:pt idx="83318">
                  <c:v>1500</c:v>
                </c:pt>
                <c:pt idx="83319">
                  <c:v>1475</c:v>
                </c:pt>
                <c:pt idx="83320">
                  <c:v>1456</c:v>
                </c:pt>
                <c:pt idx="83321">
                  <c:v>1412</c:v>
                </c:pt>
                <c:pt idx="83322">
                  <c:v>1514</c:v>
                </c:pt>
                <c:pt idx="83323">
                  <c:v>1496</c:v>
                </c:pt>
                <c:pt idx="83324">
                  <c:v>1469</c:v>
                </c:pt>
                <c:pt idx="83325">
                  <c:v>1425</c:v>
                </c:pt>
                <c:pt idx="83326">
                  <c:v>1395</c:v>
                </c:pt>
                <c:pt idx="83327">
                  <c:v>1338</c:v>
                </c:pt>
                <c:pt idx="83328">
                  <c:v>1285</c:v>
                </c:pt>
                <c:pt idx="83329">
                  <c:v>1250</c:v>
                </c:pt>
                <c:pt idx="83330">
                  <c:v>1219</c:v>
                </c:pt>
                <c:pt idx="83331">
                  <c:v>1191</c:v>
                </c:pt>
                <c:pt idx="83332">
                  <c:v>1175</c:v>
                </c:pt>
                <c:pt idx="83333">
                  <c:v>1134</c:v>
                </c:pt>
                <c:pt idx="83334">
                  <c:v>1099</c:v>
                </c:pt>
                <c:pt idx="83335">
                  <c:v>1155</c:v>
                </c:pt>
                <c:pt idx="83336">
                  <c:v>1202</c:v>
                </c:pt>
                <c:pt idx="83337">
                  <c:v>1250</c:v>
                </c:pt>
                <c:pt idx="83338">
                  <c:v>1349</c:v>
                </c:pt>
                <c:pt idx="83339">
                  <c:v>1389</c:v>
                </c:pt>
                <c:pt idx="83340">
                  <c:v>1407</c:v>
                </c:pt>
                <c:pt idx="83341">
                  <c:v>1416</c:v>
                </c:pt>
                <c:pt idx="83342">
                  <c:v>1408</c:v>
                </c:pt>
                <c:pt idx="83343">
                  <c:v>1341</c:v>
                </c:pt>
                <c:pt idx="83344">
                  <c:v>1332</c:v>
                </c:pt>
                <c:pt idx="83345">
                  <c:v>1321</c:v>
                </c:pt>
                <c:pt idx="83346">
                  <c:v>1412</c:v>
                </c:pt>
                <c:pt idx="83347">
                  <c:v>1440</c:v>
                </c:pt>
                <c:pt idx="83348">
                  <c:v>1429</c:v>
                </c:pt>
                <c:pt idx="83349">
                  <c:v>1415</c:v>
                </c:pt>
                <c:pt idx="83350">
                  <c:v>1338</c:v>
                </c:pt>
                <c:pt idx="83351">
                  <c:v>1279</c:v>
                </c:pt>
                <c:pt idx="83352">
                  <c:v>1244</c:v>
                </c:pt>
                <c:pt idx="83353">
                  <c:v>1200</c:v>
                </c:pt>
                <c:pt idx="83354">
                  <c:v>1187</c:v>
                </c:pt>
                <c:pt idx="83355">
                  <c:v>1182</c:v>
                </c:pt>
                <c:pt idx="83356">
                  <c:v>1189</c:v>
                </c:pt>
                <c:pt idx="83357">
                  <c:v>1205</c:v>
                </c:pt>
                <c:pt idx="83358">
                  <c:v>1245</c:v>
                </c:pt>
                <c:pt idx="83359">
                  <c:v>1463</c:v>
                </c:pt>
                <c:pt idx="83360">
                  <c:v>1589</c:v>
                </c:pt>
                <c:pt idx="83361">
                  <c:v>1651</c:v>
                </c:pt>
                <c:pt idx="83362">
                  <c:v>1689</c:v>
                </c:pt>
                <c:pt idx="83363">
                  <c:v>1703</c:v>
                </c:pt>
                <c:pt idx="83364">
                  <c:v>1741</c:v>
                </c:pt>
                <c:pt idx="83365">
                  <c:v>1748</c:v>
                </c:pt>
                <c:pt idx="83366">
                  <c:v>1667</c:v>
                </c:pt>
                <c:pt idx="83367">
                  <c:v>1606</c:v>
                </c:pt>
                <c:pt idx="83368">
                  <c:v>1525</c:v>
                </c:pt>
                <c:pt idx="83369">
                  <c:v>1474</c:v>
                </c:pt>
                <c:pt idx="83370">
                  <c:v>1538</c:v>
                </c:pt>
                <c:pt idx="83371">
                  <c:v>1532</c:v>
                </c:pt>
                <c:pt idx="83372">
                  <c:v>1510</c:v>
                </c:pt>
                <c:pt idx="83373">
                  <c:v>1450</c:v>
                </c:pt>
                <c:pt idx="83374">
                  <c:v>1387</c:v>
                </c:pt>
                <c:pt idx="83375">
                  <c:v>1320</c:v>
                </c:pt>
                <c:pt idx="83376">
                  <c:v>1279</c:v>
                </c:pt>
                <c:pt idx="83377">
                  <c:v>1250</c:v>
                </c:pt>
                <c:pt idx="83378">
                  <c:v>1172</c:v>
                </c:pt>
                <c:pt idx="83379">
                  <c:v>1152</c:v>
                </c:pt>
                <c:pt idx="83380">
                  <c:v>1144</c:v>
                </c:pt>
                <c:pt idx="83381">
                  <c:v>1131</c:v>
                </c:pt>
                <c:pt idx="83382">
                  <c:v>1143</c:v>
                </c:pt>
                <c:pt idx="83383">
                  <c:v>1385</c:v>
                </c:pt>
                <c:pt idx="83384">
                  <c:v>1547</c:v>
                </c:pt>
                <c:pt idx="83385">
                  <c:v>1626</c:v>
                </c:pt>
                <c:pt idx="83386">
                  <c:v>1698</c:v>
                </c:pt>
                <c:pt idx="83387">
                  <c:v>1681</c:v>
                </c:pt>
                <c:pt idx="83388">
                  <c:v>1653</c:v>
                </c:pt>
                <c:pt idx="83389">
                  <c:v>1627</c:v>
                </c:pt>
                <c:pt idx="83390">
                  <c:v>1570</c:v>
                </c:pt>
                <c:pt idx="83391">
                  <c:v>1348</c:v>
                </c:pt>
                <c:pt idx="83392">
                  <c:v>1307</c:v>
                </c:pt>
                <c:pt idx="83393">
                  <c:v>1322</c:v>
                </c:pt>
                <c:pt idx="83394">
                  <c:v>1431</c:v>
                </c:pt>
                <c:pt idx="83395">
                  <c:v>1347</c:v>
                </c:pt>
                <c:pt idx="83396">
                  <c:v>1370</c:v>
                </c:pt>
                <c:pt idx="83397">
                  <c:v>1369</c:v>
                </c:pt>
                <c:pt idx="83398">
                  <c:v>1304</c:v>
                </c:pt>
                <c:pt idx="83399">
                  <c:v>1259</c:v>
                </c:pt>
                <c:pt idx="83400">
                  <c:v>1205</c:v>
                </c:pt>
                <c:pt idx="83401">
                  <c:v>1192</c:v>
                </c:pt>
                <c:pt idx="83402">
                  <c:v>1176</c:v>
                </c:pt>
                <c:pt idx="83403">
                  <c:v>1155</c:v>
                </c:pt>
                <c:pt idx="83404">
                  <c:v>1163</c:v>
                </c:pt>
                <c:pt idx="83405">
                  <c:v>1180</c:v>
                </c:pt>
                <c:pt idx="83406">
                  <c:v>1215</c:v>
                </c:pt>
                <c:pt idx="83407">
                  <c:v>1394</c:v>
                </c:pt>
                <c:pt idx="83408">
                  <c:v>1521</c:v>
                </c:pt>
                <c:pt idx="83409">
                  <c:v>1605</c:v>
                </c:pt>
                <c:pt idx="83410">
                  <c:v>1655</c:v>
                </c:pt>
                <c:pt idx="83411">
                  <c:v>1635</c:v>
                </c:pt>
                <c:pt idx="83412">
                  <c:v>1615</c:v>
                </c:pt>
                <c:pt idx="83413">
                  <c:v>1622</c:v>
                </c:pt>
                <c:pt idx="83414">
                  <c:v>1592</c:v>
                </c:pt>
                <c:pt idx="83415">
                  <c:v>1570</c:v>
                </c:pt>
                <c:pt idx="83416">
                  <c:v>1467</c:v>
                </c:pt>
                <c:pt idx="83417">
                  <c:v>1365</c:v>
                </c:pt>
                <c:pt idx="83418">
                  <c:v>1475</c:v>
                </c:pt>
                <c:pt idx="83419">
                  <c:v>1477</c:v>
                </c:pt>
                <c:pt idx="83420">
                  <c:v>1447</c:v>
                </c:pt>
                <c:pt idx="83421">
                  <c:v>1404</c:v>
                </c:pt>
                <c:pt idx="83422">
                  <c:v>1336</c:v>
                </c:pt>
                <c:pt idx="83423">
                  <c:v>1276</c:v>
                </c:pt>
                <c:pt idx="83424">
                  <c:v>1235</c:v>
                </c:pt>
                <c:pt idx="83425">
                  <c:v>1197</c:v>
                </c:pt>
                <c:pt idx="83426">
                  <c:v>1181</c:v>
                </c:pt>
                <c:pt idx="83427">
                  <c:v>1167</c:v>
                </c:pt>
                <c:pt idx="83428">
                  <c:v>1164</c:v>
                </c:pt>
                <c:pt idx="83429">
                  <c:v>1203</c:v>
                </c:pt>
                <c:pt idx="83430">
                  <c:v>1229</c:v>
                </c:pt>
                <c:pt idx="83431">
                  <c:v>1401</c:v>
                </c:pt>
                <c:pt idx="83432">
                  <c:v>1514</c:v>
                </c:pt>
                <c:pt idx="83433">
                  <c:v>1626</c:v>
                </c:pt>
                <c:pt idx="83434">
                  <c:v>1674</c:v>
                </c:pt>
                <c:pt idx="83435">
                  <c:v>1688</c:v>
                </c:pt>
                <c:pt idx="83436">
                  <c:v>1696</c:v>
                </c:pt>
                <c:pt idx="83437">
                  <c:v>1711</c:v>
                </c:pt>
                <c:pt idx="83438">
                  <c:v>1715</c:v>
                </c:pt>
                <c:pt idx="83439">
                  <c:v>1679</c:v>
                </c:pt>
                <c:pt idx="83440">
                  <c:v>1609</c:v>
                </c:pt>
                <c:pt idx="83441">
                  <c:v>1506</c:v>
                </c:pt>
                <c:pt idx="83442">
                  <c:v>1580</c:v>
                </c:pt>
                <c:pt idx="83443">
                  <c:v>1563</c:v>
                </c:pt>
                <c:pt idx="83444">
                  <c:v>1535</c:v>
                </c:pt>
                <c:pt idx="83445">
                  <c:v>1487</c:v>
                </c:pt>
                <c:pt idx="83446">
                  <c:v>1421</c:v>
                </c:pt>
                <c:pt idx="83447">
                  <c:v>1352</c:v>
                </c:pt>
                <c:pt idx="83448">
                  <c:v>1303</c:v>
                </c:pt>
                <c:pt idx="83449">
                  <c:v>1254</c:v>
                </c:pt>
                <c:pt idx="83450">
                  <c:v>1230</c:v>
                </c:pt>
                <c:pt idx="83451">
                  <c:v>1242</c:v>
                </c:pt>
                <c:pt idx="83452">
                  <c:v>1226</c:v>
                </c:pt>
                <c:pt idx="83453">
                  <c:v>1258</c:v>
                </c:pt>
                <c:pt idx="83454">
                  <c:v>1261</c:v>
                </c:pt>
                <c:pt idx="83455">
                  <c:v>1432</c:v>
                </c:pt>
                <c:pt idx="83456">
                  <c:v>1509</c:v>
                </c:pt>
                <c:pt idx="83457">
                  <c:v>1664</c:v>
                </c:pt>
                <c:pt idx="83458">
                  <c:v>1643</c:v>
                </c:pt>
                <c:pt idx="83459">
                  <c:v>1637</c:v>
                </c:pt>
                <c:pt idx="83460">
                  <c:v>1671</c:v>
                </c:pt>
                <c:pt idx="83461">
                  <c:v>1681</c:v>
                </c:pt>
                <c:pt idx="83462">
                  <c:v>1692</c:v>
                </c:pt>
                <c:pt idx="83463">
                  <c:v>1644</c:v>
                </c:pt>
                <c:pt idx="83464">
                  <c:v>1600</c:v>
                </c:pt>
                <c:pt idx="83465">
                  <c:v>1542</c:v>
                </c:pt>
                <c:pt idx="83466">
                  <c:v>1574</c:v>
                </c:pt>
                <c:pt idx="83467">
                  <c:v>1582</c:v>
                </c:pt>
                <c:pt idx="83468">
                  <c:v>1541</c:v>
                </c:pt>
                <c:pt idx="83469">
                  <c:v>1509</c:v>
                </c:pt>
                <c:pt idx="83470">
                  <c:v>1458</c:v>
                </c:pt>
                <c:pt idx="83471">
                  <c:v>1402</c:v>
                </c:pt>
                <c:pt idx="83472">
                  <c:v>1344</c:v>
                </c:pt>
                <c:pt idx="83473">
                  <c:v>1313</c:v>
                </c:pt>
                <c:pt idx="83474">
                  <c:v>1291</c:v>
                </c:pt>
                <c:pt idx="83475">
                  <c:v>1269</c:v>
                </c:pt>
                <c:pt idx="83476">
                  <c:v>1263</c:v>
                </c:pt>
                <c:pt idx="83477">
                  <c:v>1239</c:v>
                </c:pt>
                <c:pt idx="83478">
                  <c:v>1236</c:v>
                </c:pt>
                <c:pt idx="83479">
                  <c:v>1331</c:v>
                </c:pt>
                <c:pt idx="83480">
                  <c:v>1404</c:v>
                </c:pt>
                <c:pt idx="83481">
                  <c:v>1297</c:v>
                </c:pt>
                <c:pt idx="83482">
                  <c:v>1365</c:v>
                </c:pt>
                <c:pt idx="83483">
                  <c:v>1404</c:v>
                </c:pt>
                <c:pt idx="83484">
                  <c:v>1375</c:v>
                </c:pt>
                <c:pt idx="83485">
                  <c:v>1348</c:v>
                </c:pt>
                <c:pt idx="83486">
                  <c:v>1352</c:v>
                </c:pt>
                <c:pt idx="83487">
                  <c:v>1359</c:v>
                </c:pt>
                <c:pt idx="83488">
                  <c:v>1335</c:v>
                </c:pt>
                <c:pt idx="83489">
                  <c:v>1378</c:v>
                </c:pt>
                <c:pt idx="83490">
                  <c:v>1432</c:v>
                </c:pt>
                <c:pt idx="83491">
                  <c:v>1439</c:v>
                </c:pt>
                <c:pt idx="83492">
                  <c:v>1393</c:v>
                </c:pt>
                <c:pt idx="83493">
                  <c:v>1355</c:v>
                </c:pt>
                <c:pt idx="83494">
                  <c:v>1316</c:v>
                </c:pt>
                <c:pt idx="83495">
                  <c:v>1282</c:v>
                </c:pt>
                <c:pt idx="83496">
                  <c:v>1246</c:v>
                </c:pt>
                <c:pt idx="83497">
                  <c:v>1223</c:v>
                </c:pt>
                <c:pt idx="83498">
                  <c:v>1197</c:v>
                </c:pt>
                <c:pt idx="83499">
                  <c:v>1176</c:v>
                </c:pt>
                <c:pt idx="83500">
                  <c:v>1143</c:v>
                </c:pt>
                <c:pt idx="83501">
                  <c:v>1139</c:v>
                </c:pt>
                <c:pt idx="83502">
                  <c:v>1091</c:v>
                </c:pt>
                <c:pt idx="83503">
                  <c:v>1167</c:v>
                </c:pt>
                <c:pt idx="83504">
                  <c:v>1199</c:v>
                </c:pt>
                <c:pt idx="83505">
                  <c:v>1255</c:v>
                </c:pt>
                <c:pt idx="83506">
                  <c:v>1337</c:v>
                </c:pt>
                <c:pt idx="83507">
                  <c:v>1367</c:v>
                </c:pt>
                <c:pt idx="83508">
                  <c:v>1376</c:v>
                </c:pt>
                <c:pt idx="83509">
                  <c:v>1339</c:v>
                </c:pt>
                <c:pt idx="83510">
                  <c:v>1318</c:v>
                </c:pt>
                <c:pt idx="83511">
                  <c:v>1293</c:v>
                </c:pt>
                <c:pt idx="83512">
                  <c:v>1290</c:v>
                </c:pt>
                <c:pt idx="83513">
                  <c:v>1307</c:v>
                </c:pt>
                <c:pt idx="83514">
                  <c:v>1386</c:v>
                </c:pt>
                <c:pt idx="83515">
                  <c:v>1383</c:v>
                </c:pt>
                <c:pt idx="83516">
                  <c:v>1352</c:v>
                </c:pt>
                <c:pt idx="83517">
                  <c:v>1293</c:v>
                </c:pt>
                <c:pt idx="83518">
                  <c:v>1255</c:v>
                </c:pt>
                <c:pt idx="83519">
                  <c:v>1216</c:v>
                </c:pt>
                <c:pt idx="83520">
                  <c:v>1171</c:v>
                </c:pt>
                <c:pt idx="83521">
                  <c:v>1156</c:v>
                </c:pt>
                <c:pt idx="83522">
                  <c:v>1137</c:v>
                </c:pt>
                <c:pt idx="83523">
                  <c:v>1125</c:v>
                </c:pt>
                <c:pt idx="83524">
                  <c:v>1140</c:v>
                </c:pt>
                <c:pt idx="83525">
                  <c:v>1195</c:v>
                </c:pt>
                <c:pt idx="83526">
                  <c:v>1224</c:v>
                </c:pt>
                <c:pt idx="83527">
                  <c:v>1387</c:v>
                </c:pt>
                <c:pt idx="83528">
                  <c:v>1524</c:v>
                </c:pt>
                <c:pt idx="83529">
                  <c:v>1623</c:v>
                </c:pt>
                <c:pt idx="83530">
                  <c:v>1687</c:v>
                </c:pt>
                <c:pt idx="83531">
                  <c:v>1698</c:v>
                </c:pt>
                <c:pt idx="83532">
                  <c:v>1683</c:v>
                </c:pt>
                <c:pt idx="83533">
                  <c:v>1693</c:v>
                </c:pt>
                <c:pt idx="83534">
                  <c:v>1718</c:v>
                </c:pt>
                <c:pt idx="83535">
                  <c:v>1656</c:v>
                </c:pt>
                <c:pt idx="83536">
                  <c:v>1546</c:v>
                </c:pt>
                <c:pt idx="83537">
                  <c:v>1413</c:v>
                </c:pt>
                <c:pt idx="83538">
                  <c:v>1450</c:v>
                </c:pt>
                <c:pt idx="83539">
                  <c:v>1456</c:v>
                </c:pt>
                <c:pt idx="83540">
                  <c:v>1448</c:v>
                </c:pt>
                <c:pt idx="83541">
                  <c:v>1394</c:v>
                </c:pt>
                <c:pt idx="83542">
                  <c:v>1335</c:v>
                </c:pt>
                <c:pt idx="83543">
                  <c:v>1271</c:v>
                </c:pt>
                <c:pt idx="83544">
                  <c:v>1220</c:v>
                </c:pt>
                <c:pt idx="83545">
                  <c:v>1192</c:v>
                </c:pt>
                <c:pt idx="83546">
                  <c:v>1174</c:v>
                </c:pt>
                <c:pt idx="83547">
                  <c:v>1157</c:v>
                </c:pt>
                <c:pt idx="83548">
                  <c:v>1175</c:v>
                </c:pt>
                <c:pt idx="83549">
                  <c:v>1173</c:v>
                </c:pt>
                <c:pt idx="83550">
                  <c:v>1247</c:v>
                </c:pt>
                <c:pt idx="83551">
                  <c:v>1406</c:v>
                </c:pt>
                <c:pt idx="83552">
                  <c:v>1438</c:v>
                </c:pt>
                <c:pt idx="83553">
                  <c:v>1524</c:v>
                </c:pt>
                <c:pt idx="83554">
                  <c:v>1548</c:v>
                </c:pt>
                <c:pt idx="83555">
                  <c:v>1601</c:v>
                </c:pt>
                <c:pt idx="83556">
                  <c:v>1613</c:v>
                </c:pt>
                <c:pt idx="83557">
                  <c:v>1661</c:v>
                </c:pt>
                <c:pt idx="83558">
                  <c:v>1670</c:v>
                </c:pt>
                <c:pt idx="83559">
                  <c:v>1633</c:v>
                </c:pt>
                <c:pt idx="83560">
                  <c:v>1547</c:v>
                </c:pt>
                <c:pt idx="83561">
                  <c:v>1491</c:v>
                </c:pt>
                <c:pt idx="83562">
                  <c:v>1532</c:v>
                </c:pt>
                <c:pt idx="83563">
                  <c:v>1559</c:v>
                </c:pt>
                <c:pt idx="83564">
                  <c:v>1543</c:v>
                </c:pt>
                <c:pt idx="83565">
                  <c:v>1498</c:v>
                </c:pt>
                <c:pt idx="83566">
                  <c:v>1446</c:v>
                </c:pt>
                <c:pt idx="83567">
                  <c:v>1350</c:v>
                </c:pt>
                <c:pt idx="83568">
                  <c:v>1297</c:v>
                </c:pt>
                <c:pt idx="83569">
                  <c:v>1273</c:v>
                </c:pt>
                <c:pt idx="83570">
                  <c:v>1256</c:v>
                </c:pt>
                <c:pt idx="83571">
                  <c:v>1232</c:v>
                </c:pt>
                <c:pt idx="83572">
                  <c:v>1234</c:v>
                </c:pt>
                <c:pt idx="83573">
                  <c:v>1244</c:v>
                </c:pt>
                <c:pt idx="83574">
                  <c:v>1267</c:v>
                </c:pt>
                <c:pt idx="83575">
                  <c:v>1475</c:v>
                </c:pt>
                <c:pt idx="83576">
                  <c:v>1604</c:v>
                </c:pt>
                <c:pt idx="83577">
                  <c:v>1677</c:v>
                </c:pt>
                <c:pt idx="83578">
                  <c:v>1724</c:v>
                </c:pt>
                <c:pt idx="83579">
                  <c:v>1776</c:v>
                </c:pt>
                <c:pt idx="83580">
                  <c:v>1822</c:v>
                </c:pt>
                <c:pt idx="83581">
                  <c:v>1790</c:v>
                </c:pt>
                <c:pt idx="83582">
                  <c:v>1759</c:v>
                </c:pt>
                <c:pt idx="83583">
                  <c:v>1708</c:v>
                </c:pt>
                <c:pt idx="83584">
                  <c:v>1622</c:v>
                </c:pt>
                <c:pt idx="83585">
                  <c:v>1524</c:v>
                </c:pt>
                <c:pt idx="83586">
                  <c:v>1562</c:v>
                </c:pt>
                <c:pt idx="83587">
                  <c:v>1589</c:v>
                </c:pt>
                <c:pt idx="83588">
                  <c:v>1567</c:v>
                </c:pt>
                <c:pt idx="83589">
                  <c:v>1538</c:v>
                </c:pt>
                <c:pt idx="83590">
                  <c:v>1485</c:v>
                </c:pt>
                <c:pt idx="83591">
                  <c:v>1398</c:v>
                </c:pt>
                <c:pt idx="83592">
                  <c:v>1345</c:v>
                </c:pt>
                <c:pt idx="83593">
                  <c:v>1308</c:v>
                </c:pt>
                <c:pt idx="83594">
                  <c:v>1275</c:v>
                </c:pt>
                <c:pt idx="83595">
                  <c:v>1246</c:v>
                </c:pt>
                <c:pt idx="83596">
                  <c:v>1264</c:v>
                </c:pt>
                <c:pt idx="83597">
                  <c:v>1271</c:v>
                </c:pt>
                <c:pt idx="83598">
                  <c:v>1311</c:v>
                </c:pt>
                <c:pt idx="83599">
                  <c:v>1513</c:v>
                </c:pt>
                <c:pt idx="83600">
                  <c:v>1610</c:v>
                </c:pt>
                <c:pt idx="83601">
                  <c:v>1694</c:v>
                </c:pt>
                <c:pt idx="83602">
                  <c:v>1774</c:v>
                </c:pt>
                <c:pt idx="83603">
                  <c:v>1807</c:v>
                </c:pt>
                <c:pt idx="83604">
                  <c:v>1801</c:v>
                </c:pt>
                <c:pt idx="83605">
                  <c:v>1795</c:v>
                </c:pt>
                <c:pt idx="83606">
                  <c:v>1732</c:v>
                </c:pt>
                <c:pt idx="83607">
                  <c:v>1692</c:v>
                </c:pt>
                <c:pt idx="83608">
                  <c:v>1615</c:v>
                </c:pt>
                <c:pt idx="83609">
                  <c:v>1508</c:v>
                </c:pt>
                <c:pt idx="83610">
                  <c:v>1622</c:v>
                </c:pt>
                <c:pt idx="83611">
                  <c:v>1634</c:v>
                </c:pt>
                <c:pt idx="83612">
                  <c:v>1587</c:v>
                </c:pt>
                <c:pt idx="83613">
                  <c:v>1508</c:v>
                </c:pt>
                <c:pt idx="83614">
                  <c:v>1486</c:v>
                </c:pt>
                <c:pt idx="83615">
                  <c:v>1431</c:v>
                </c:pt>
                <c:pt idx="83616">
                  <c:v>1356</c:v>
                </c:pt>
                <c:pt idx="83617">
                  <c:v>1315</c:v>
                </c:pt>
                <c:pt idx="83618">
                  <c:v>1283</c:v>
                </c:pt>
                <c:pt idx="83619">
                  <c:v>1265</c:v>
                </c:pt>
                <c:pt idx="83620">
                  <c:v>1278</c:v>
                </c:pt>
                <c:pt idx="83621">
                  <c:v>1293</c:v>
                </c:pt>
                <c:pt idx="83622">
                  <c:v>1300</c:v>
                </c:pt>
                <c:pt idx="83623">
                  <c:v>1509</c:v>
                </c:pt>
                <c:pt idx="83624">
                  <c:v>1641</c:v>
                </c:pt>
                <c:pt idx="83625">
                  <c:v>1743</c:v>
                </c:pt>
                <c:pt idx="83626">
                  <c:v>1797</c:v>
                </c:pt>
                <c:pt idx="83627">
                  <c:v>1836</c:v>
                </c:pt>
                <c:pt idx="83628">
                  <c:v>1854</c:v>
                </c:pt>
                <c:pt idx="83629">
                  <c:v>1814</c:v>
                </c:pt>
                <c:pt idx="83630">
                  <c:v>1720</c:v>
                </c:pt>
                <c:pt idx="83631">
                  <c:v>1639</c:v>
                </c:pt>
                <c:pt idx="83632">
                  <c:v>1526</c:v>
                </c:pt>
                <c:pt idx="83633">
                  <c:v>1480</c:v>
                </c:pt>
                <c:pt idx="83634">
                  <c:v>1557</c:v>
                </c:pt>
                <c:pt idx="83635">
                  <c:v>1593</c:v>
                </c:pt>
                <c:pt idx="83636">
                  <c:v>1577</c:v>
                </c:pt>
                <c:pt idx="83637">
                  <c:v>1527</c:v>
                </c:pt>
                <c:pt idx="83638">
                  <c:v>1479</c:v>
                </c:pt>
                <c:pt idx="83639">
                  <c:v>1425</c:v>
                </c:pt>
                <c:pt idx="83640">
                  <c:v>1368</c:v>
                </c:pt>
                <c:pt idx="83641">
                  <c:v>1329</c:v>
                </c:pt>
                <c:pt idx="83642">
                  <c:v>1285</c:v>
                </c:pt>
                <c:pt idx="83643">
                  <c:v>1287</c:v>
                </c:pt>
                <c:pt idx="83644">
                  <c:v>1281</c:v>
                </c:pt>
                <c:pt idx="83645">
                  <c:v>1268</c:v>
                </c:pt>
                <c:pt idx="83646">
                  <c:v>1290</c:v>
                </c:pt>
                <c:pt idx="83647">
                  <c:v>1387</c:v>
                </c:pt>
                <c:pt idx="83648">
                  <c:v>1515</c:v>
                </c:pt>
                <c:pt idx="83649">
                  <c:v>1627</c:v>
                </c:pt>
                <c:pt idx="83650">
                  <c:v>1667</c:v>
                </c:pt>
                <c:pt idx="83651">
                  <c:v>1672</c:v>
                </c:pt>
                <c:pt idx="83652">
                  <c:v>1672</c:v>
                </c:pt>
                <c:pt idx="83653">
                  <c:v>1640</c:v>
                </c:pt>
                <c:pt idx="83654">
                  <c:v>1648</c:v>
                </c:pt>
                <c:pt idx="83655">
                  <c:v>1639</c:v>
                </c:pt>
                <c:pt idx="83656">
                  <c:v>1623</c:v>
                </c:pt>
                <c:pt idx="83657">
                  <c:v>1581</c:v>
                </c:pt>
                <c:pt idx="83658">
                  <c:v>1640</c:v>
                </c:pt>
                <c:pt idx="83659">
                  <c:v>1673</c:v>
                </c:pt>
                <c:pt idx="83660">
                  <c:v>1635</c:v>
                </c:pt>
                <c:pt idx="83661">
                  <c:v>1592</c:v>
                </c:pt>
                <c:pt idx="83662">
                  <c:v>1535</c:v>
                </c:pt>
                <c:pt idx="83663">
                  <c:v>1493</c:v>
                </c:pt>
                <c:pt idx="83664">
                  <c:v>1447</c:v>
                </c:pt>
                <c:pt idx="83665">
                  <c:v>1406</c:v>
                </c:pt>
                <c:pt idx="83666">
                  <c:v>1343</c:v>
                </c:pt>
                <c:pt idx="83667">
                  <c:v>1337</c:v>
                </c:pt>
                <c:pt idx="83668">
                  <c:v>1304</c:v>
                </c:pt>
                <c:pt idx="83669">
                  <c:v>1283</c:v>
                </c:pt>
                <c:pt idx="83670">
                  <c:v>1239</c:v>
                </c:pt>
                <c:pt idx="83671">
                  <c:v>1258</c:v>
                </c:pt>
                <c:pt idx="83672">
                  <c:v>1316</c:v>
                </c:pt>
                <c:pt idx="83673">
                  <c:v>1381</c:v>
                </c:pt>
                <c:pt idx="83674">
                  <c:v>1430</c:v>
                </c:pt>
                <c:pt idx="83675">
                  <c:v>1424</c:v>
                </c:pt>
                <c:pt idx="83676">
                  <c:v>1443</c:v>
                </c:pt>
                <c:pt idx="83677">
                  <c:v>1444</c:v>
                </c:pt>
                <c:pt idx="83678">
                  <c:v>1421</c:v>
                </c:pt>
                <c:pt idx="83679">
                  <c:v>1388</c:v>
                </c:pt>
                <c:pt idx="83680">
                  <c:v>1404</c:v>
                </c:pt>
                <c:pt idx="83681">
                  <c:v>1404</c:v>
                </c:pt>
                <c:pt idx="83682">
                  <c:v>1471</c:v>
                </c:pt>
                <c:pt idx="83683">
                  <c:v>1535</c:v>
                </c:pt>
                <c:pt idx="83684">
                  <c:v>1546</c:v>
                </c:pt>
                <c:pt idx="83685">
                  <c:v>1539</c:v>
                </c:pt>
                <c:pt idx="83686">
                  <c:v>1455</c:v>
                </c:pt>
                <c:pt idx="83687">
                  <c:v>1410</c:v>
                </c:pt>
                <c:pt idx="83688">
                  <c:v>1355</c:v>
                </c:pt>
                <c:pt idx="83689">
                  <c:v>1317</c:v>
                </c:pt>
                <c:pt idx="83690">
                  <c:v>1283</c:v>
                </c:pt>
                <c:pt idx="83691">
                  <c:v>1280</c:v>
                </c:pt>
                <c:pt idx="83692">
                  <c:v>1275</c:v>
                </c:pt>
                <c:pt idx="83693">
                  <c:v>1291</c:v>
                </c:pt>
                <c:pt idx="83694">
                  <c:v>1332</c:v>
                </c:pt>
                <c:pt idx="83695">
                  <c:v>1531</c:v>
                </c:pt>
                <c:pt idx="83696">
                  <c:v>1632</c:v>
                </c:pt>
                <c:pt idx="83697">
                  <c:v>1742</c:v>
                </c:pt>
                <c:pt idx="83698">
                  <c:v>1781</c:v>
                </c:pt>
                <c:pt idx="83699">
                  <c:v>1768</c:v>
                </c:pt>
                <c:pt idx="83700">
                  <c:v>1711</c:v>
                </c:pt>
                <c:pt idx="83701">
                  <c:v>1751</c:v>
                </c:pt>
                <c:pt idx="83702">
                  <c:v>1747</c:v>
                </c:pt>
                <c:pt idx="83703">
                  <c:v>1714</c:v>
                </c:pt>
                <c:pt idx="83704">
                  <c:v>1570</c:v>
                </c:pt>
                <c:pt idx="83705">
                  <c:v>1511</c:v>
                </c:pt>
                <c:pt idx="83706">
                  <c:v>1568</c:v>
                </c:pt>
                <c:pt idx="83707">
                  <c:v>1569</c:v>
                </c:pt>
                <c:pt idx="83708">
                  <c:v>1532</c:v>
                </c:pt>
                <c:pt idx="83709">
                  <c:v>1468</c:v>
                </c:pt>
                <c:pt idx="83710">
                  <c:v>1399</c:v>
                </c:pt>
                <c:pt idx="83711">
                  <c:v>1310</c:v>
                </c:pt>
                <c:pt idx="83712">
                  <c:v>1303</c:v>
                </c:pt>
                <c:pt idx="83713">
                  <c:v>1259</c:v>
                </c:pt>
                <c:pt idx="83714">
                  <c:v>1225</c:v>
                </c:pt>
                <c:pt idx="83715">
                  <c:v>1181</c:v>
                </c:pt>
                <c:pt idx="83716">
                  <c:v>1192</c:v>
                </c:pt>
                <c:pt idx="83717">
                  <c:v>1239</c:v>
                </c:pt>
                <c:pt idx="83718">
                  <c:v>1262</c:v>
                </c:pt>
                <c:pt idx="83719">
                  <c:v>1439</c:v>
                </c:pt>
                <c:pt idx="83720">
                  <c:v>1576</c:v>
                </c:pt>
                <c:pt idx="83721">
                  <c:v>1623</c:v>
                </c:pt>
                <c:pt idx="83722">
                  <c:v>1699</c:v>
                </c:pt>
                <c:pt idx="83723">
                  <c:v>1726</c:v>
                </c:pt>
                <c:pt idx="83724">
                  <c:v>1682</c:v>
                </c:pt>
                <c:pt idx="83725">
                  <c:v>1616</c:v>
                </c:pt>
                <c:pt idx="83726">
                  <c:v>1620</c:v>
                </c:pt>
                <c:pt idx="83727">
                  <c:v>1563</c:v>
                </c:pt>
                <c:pt idx="83728">
                  <c:v>1482</c:v>
                </c:pt>
                <c:pt idx="83729">
                  <c:v>1438</c:v>
                </c:pt>
                <c:pt idx="83730">
                  <c:v>1492</c:v>
                </c:pt>
                <c:pt idx="83731">
                  <c:v>1485</c:v>
                </c:pt>
                <c:pt idx="83732">
                  <c:v>1463</c:v>
                </c:pt>
                <c:pt idx="83733">
                  <c:v>1404</c:v>
                </c:pt>
                <c:pt idx="83734">
                  <c:v>1342</c:v>
                </c:pt>
                <c:pt idx="83735">
                  <c:v>1280</c:v>
                </c:pt>
                <c:pt idx="83736">
                  <c:v>1253</c:v>
                </c:pt>
                <c:pt idx="83737">
                  <c:v>1179</c:v>
                </c:pt>
                <c:pt idx="83738">
                  <c:v>1197</c:v>
                </c:pt>
                <c:pt idx="83739">
                  <c:v>1199</c:v>
                </c:pt>
                <c:pt idx="83740">
                  <c:v>1158</c:v>
                </c:pt>
                <c:pt idx="83741">
                  <c:v>1186</c:v>
                </c:pt>
                <c:pt idx="83742">
                  <c:v>1199</c:v>
                </c:pt>
                <c:pt idx="83743">
                  <c:v>1353</c:v>
                </c:pt>
                <c:pt idx="83744">
                  <c:v>1452</c:v>
                </c:pt>
                <c:pt idx="83745">
                  <c:v>1535</c:v>
                </c:pt>
                <c:pt idx="83746">
                  <c:v>1629</c:v>
                </c:pt>
                <c:pt idx="83747">
                  <c:v>1658</c:v>
                </c:pt>
                <c:pt idx="83748">
                  <c:v>1652</c:v>
                </c:pt>
                <c:pt idx="83749">
                  <c:v>1632</c:v>
                </c:pt>
                <c:pt idx="83750">
                  <c:v>1622</c:v>
                </c:pt>
                <c:pt idx="83751">
                  <c:v>1543</c:v>
                </c:pt>
                <c:pt idx="83752">
                  <c:v>1456</c:v>
                </c:pt>
                <c:pt idx="83753">
                  <c:v>1421</c:v>
                </c:pt>
                <c:pt idx="83754">
                  <c:v>1477</c:v>
                </c:pt>
                <c:pt idx="83755">
                  <c:v>1470</c:v>
                </c:pt>
                <c:pt idx="83756">
                  <c:v>1425</c:v>
                </c:pt>
                <c:pt idx="83757">
                  <c:v>1374</c:v>
                </c:pt>
                <c:pt idx="83758">
                  <c:v>1304</c:v>
                </c:pt>
                <c:pt idx="83759">
                  <c:v>1254</c:v>
                </c:pt>
                <c:pt idx="83760">
                  <c:v>1211</c:v>
                </c:pt>
                <c:pt idx="83761">
                  <c:v>1164</c:v>
                </c:pt>
                <c:pt idx="83762">
                  <c:v>1167</c:v>
                </c:pt>
                <c:pt idx="83763">
                  <c:v>1155</c:v>
                </c:pt>
                <c:pt idx="83764">
                  <c:v>1165</c:v>
                </c:pt>
                <c:pt idx="83765">
                  <c:v>1106</c:v>
                </c:pt>
                <c:pt idx="83766">
                  <c:v>1125</c:v>
                </c:pt>
                <c:pt idx="83767">
                  <c:v>1346</c:v>
                </c:pt>
                <c:pt idx="83768">
                  <c:v>1454</c:v>
                </c:pt>
                <c:pt idx="83769">
                  <c:v>1556</c:v>
                </c:pt>
                <c:pt idx="83770">
                  <c:v>1629</c:v>
                </c:pt>
                <c:pt idx="83771">
                  <c:v>1627</c:v>
                </c:pt>
                <c:pt idx="83772">
                  <c:v>1677</c:v>
                </c:pt>
                <c:pt idx="83773">
                  <c:v>1707</c:v>
                </c:pt>
                <c:pt idx="83774">
                  <c:v>1709</c:v>
                </c:pt>
                <c:pt idx="83775">
                  <c:v>1665</c:v>
                </c:pt>
                <c:pt idx="83776">
                  <c:v>1568</c:v>
                </c:pt>
                <c:pt idx="83777">
                  <c:v>1465</c:v>
                </c:pt>
                <c:pt idx="83778">
                  <c:v>1518</c:v>
                </c:pt>
                <c:pt idx="83779">
                  <c:v>1531</c:v>
                </c:pt>
                <c:pt idx="83780">
                  <c:v>1508</c:v>
                </c:pt>
                <c:pt idx="83781">
                  <c:v>1442</c:v>
                </c:pt>
                <c:pt idx="83782">
                  <c:v>1373</c:v>
                </c:pt>
                <c:pt idx="83783">
                  <c:v>1303</c:v>
                </c:pt>
                <c:pt idx="83784">
                  <c:v>1279</c:v>
                </c:pt>
                <c:pt idx="83785">
                  <c:v>1070</c:v>
                </c:pt>
                <c:pt idx="83786">
                  <c:v>1080</c:v>
                </c:pt>
                <c:pt idx="83787">
                  <c:v>1071</c:v>
                </c:pt>
                <c:pt idx="83788">
                  <c:v>1208</c:v>
                </c:pt>
                <c:pt idx="83789">
                  <c:v>1249</c:v>
                </c:pt>
                <c:pt idx="83790">
                  <c:v>1283</c:v>
                </c:pt>
                <c:pt idx="83791">
                  <c:v>1449</c:v>
                </c:pt>
                <c:pt idx="83792">
                  <c:v>1578</c:v>
                </c:pt>
                <c:pt idx="83793">
                  <c:v>1649</c:v>
                </c:pt>
                <c:pt idx="83794">
                  <c:v>1599</c:v>
                </c:pt>
                <c:pt idx="83795">
                  <c:v>1586</c:v>
                </c:pt>
                <c:pt idx="83796">
                  <c:v>1549</c:v>
                </c:pt>
                <c:pt idx="83797">
                  <c:v>1572</c:v>
                </c:pt>
                <c:pt idx="83798">
                  <c:v>1568</c:v>
                </c:pt>
                <c:pt idx="83799">
                  <c:v>1532</c:v>
                </c:pt>
                <c:pt idx="83800">
                  <c:v>1460</c:v>
                </c:pt>
                <c:pt idx="83801">
                  <c:v>1399</c:v>
                </c:pt>
                <c:pt idx="83802">
                  <c:v>1475</c:v>
                </c:pt>
                <c:pt idx="83803">
                  <c:v>1466</c:v>
                </c:pt>
                <c:pt idx="83804">
                  <c:v>1439</c:v>
                </c:pt>
                <c:pt idx="83805">
                  <c:v>1387</c:v>
                </c:pt>
                <c:pt idx="83806">
                  <c:v>1337</c:v>
                </c:pt>
                <c:pt idx="83807">
                  <c:v>1275</c:v>
                </c:pt>
                <c:pt idx="83808">
                  <c:v>1244</c:v>
                </c:pt>
                <c:pt idx="83809">
                  <c:v>1211</c:v>
                </c:pt>
                <c:pt idx="83810">
                  <c:v>1190</c:v>
                </c:pt>
                <c:pt idx="83811">
                  <c:v>1168</c:v>
                </c:pt>
                <c:pt idx="83812">
                  <c:v>1167</c:v>
                </c:pt>
                <c:pt idx="83813">
                  <c:v>1175</c:v>
                </c:pt>
                <c:pt idx="83814">
                  <c:v>1168</c:v>
                </c:pt>
                <c:pt idx="83815">
                  <c:v>1275</c:v>
                </c:pt>
                <c:pt idx="83816">
                  <c:v>1386</c:v>
                </c:pt>
                <c:pt idx="83817">
                  <c:v>1490</c:v>
                </c:pt>
                <c:pt idx="83818">
                  <c:v>1540</c:v>
                </c:pt>
                <c:pt idx="83819">
                  <c:v>1576</c:v>
                </c:pt>
                <c:pt idx="83820">
                  <c:v>1565</c:v>
                </c:pt>
                <c:pt idx="83821">
                  <c:v>1524</c:v>
                </c:pt>
                <c:pt idx="83822">
                  <c:v>1500</c:v>
                </c:pt>
                <c:pt idx="83823">
                  <c:v>1484</c:v>
                </c:pt>
                <c:pt idx="83824">
                  <c:v>1430</c:v>
                </c:pt>
                <c:pt idx="83825">
                  <c:v>1400</c:v>
                </c:pt>
                <c:pt idx="83826">
                  <c:v>1460</c:v>
                </c:pt>
                <c:pt idx="83827">
                  <c:v>1465</c:v>
                </c:pt>
                <c:pt idx="83828">
                  <c:v>1431</c:v>
                </c:pt>
                <c:pt idx="83829">
                  <c:v>1384</c:v>
                </c:pt>
                <c:pt idx="83830">
                  <c:v>1332</c:v>
                </c:pt>
                <c:pt idx="83831">
                  <c:v>1276</c:v>
                </c:pt>
                <c:pt idx="83832">
                  <c:v>1225</c:v>
                </c:pt>
                <c:pt idx="83833">
                  <c:v>1197</c:v>
                </c:pt>
                <c:pt idx="83834">
                  <c:v>1171</c:v>
                </c:pt>
                <c:pt idx="83835">
                  <c:v>1142</c:v>
                </c:pt>
                <c:pt idx="83836">
                  <c:v>1135</c:v>
                </c:pt>
                <c:pt idx="83837">
                  <c:v>1093</c:v>
                </c:pt>
                <c:pt idx="83838">
                  <c:v>1056</c:v>
                </c:pt>
                <c:pt idx="83839">
                  <c:v>1102</c:v>
                </c:pt>
                <c:pt idx="83840">
                  <c:v>1181</c:v>
                </c:pt>
                <c:pt idx="83841">
                  <c:v>1284</c:v>
                </c:pt>
                <c:pt idx="83842">
                  <c:v>1388</c:v>
                </c:pt>
                <c:pt idx="83843">
                  <c:v>1438</c:v>
                </c:pt>
                <c:pt idx="83844">
                  <c:v>1465</c:v>
                </c:pt>
                <c:pt idx="83845">
                  <c:v>1463</c:v>
                </c:pt>
                <c:pt idx="83846">
                  <c:v>1475</c:v>
                </c:pt>
                <c:pt idx="83847">
                  <c:v>1440</c:v>
                </c:pt>
                <c:pt idx="83848">
                  <c:v>1384</c:v>
                </c:pt>
                <c:pt idx="83849">
                  <c:v>1428</c:v>
                </c:pt>
                <c:pt idx="83850">
                  <c:v>1517</c:v>
                </c:pt>
                <c:pt idx="83851">
                  <c:v>1551</c:v>
                </c:pt>
                <c:pt idx="83852">
                  <c:v>1532</c:v>
                </c:pt>
                <c:pt idx="83853">
                  <c:v>1503</c:v>
                </c:pt>
                <c:pt idx="83854">
                  <c:v>1460</c:v>
                </c:pt>
                <c:pt idx="83855">
                  <c:v>1416</c:v>
                </c:pt>
                <c:pt idx="83856">
                  <c:v>1325</c:v>
                </c:pt>
                <c:pt idx="83857">
                  <c:v>1292</c:v>
                </c:pt>
                <c:pt idx="83858">
                  <c:v>1284</c:v>
                </c:pt>
                <c:pt idx="83859">
                  <c:v>1269</c:v>
                </c:pt>
                <c:pt idx="83860">
                  <c:v>1276</c:v>
                </c:pt>
                <c:pt idx="83861">
                  <c:v>1306</c:v>
                </c:pt>
                <c:pt idx="83862">
                  <c:v>1340</c:v>
                </c:pt>
                <c:pt idx="83863">
                  <c:v>1525</c:v>
                </c:pt>
                <c:pt idx="83864">
                  <c:v>1663</c:v>
                </c:pt>
                <c:pt idx="83865">
                  <c:v>1786</c:v>
                </c:pt>
                <c:pt idx="83866">
                  <c:v>1824</c:v>
                </c:pt>
                <c:pt idx="83867">
                  <c:v>1822</c:v>
                </c:pt>
                <c:pt idx="83868">
                  <c:v>1819</c:v>
                </c:pt>
                <c:pt idx="83869">
                  <c:v>1813</c:v>
                </c:pt>
                <c:pt idx="83870">
                  <c:v>1767</c:v>
                </c:pt>
                <c:pt idx="83871">
                  <c:v>1742</c:v>
                </c:pt>
                <c:pt idx="83872">
                  <c:v>1654</c:v>
                </c:pt>
                <c:pt idx="83873">
                  <c:v>1544</c:v>
                </c:pt>
                <c:pt idx="83874">
                  <c:v>1559</c:v>
                </c:pt>
                <c:pt idx="83875">
                  <c:v>1568</c:v>
                </c:pt>
                <c:pt idx="83876">
                  <c:v>1507</c:v>
                </c:pt>
                <c:pt idx="83877">
                  <c:v>1512</c:v>
                </c:pt>
                <c:pt idx="83878">
                  <c:v>1482</c:v>
                </c:pt>
                <c:pt idx="83879">
                  <c:v>1371</c:v>
                </c:pt>
                <c:pt idx="83880">
                  <c:v>1341</c:v>
                </c:pt>
                <c:pt idx="83881">
                  <c:v>1309</c:v>
                </c:pt>
                <c:pt idx="83882">
                  <c:v>1279</c:v>
                </c:pt>
                <c:pt idx="83883">
                  <c:v>1259</c:v>
                </c:pt>
                <c:pt idx="83884">
                  <c:v>1255</c:v>
                </c:pt>
                <c:pt idx="83885">
                  <c:v>1296</c:v>
                </c:pt>
                <c:pt idx="83886">
                  <c:v>1309</c:v>
                </c:pt>
                <c:pt idx="83887">
                  <c:v>1464</c:v>
                </c:pt>
                <c:pt idx="83888">
                  <c:v>1653</c:v>
                </c:pt>
                <c:pt idx="83889">
                  <c:v>1729</c:v>
                </c:pt>
                <c:pt idx="83890">
                  <c:v>1756</c:v>
                </c:pt>
                <c:pt idx="83891">
                  <c:v>1786</c:v>
                </c:pt>
                <c:pt idx="83892">
                  <c:v>1791</c:v>
                </c:pt>
                <c:pt idx="83893">
                  <c:v>1807</c:v>
                </c:pt>
                <c:pt idx="83894">
                  <c:v>1810</c:v>
                </c:pt>
                <c:pt idx="83895">
                  <c:v>1759</c:v>
                </c:pt>
                <c:pt idx="83896">
                  <c:v>1673</c:v>
                </c:pt>
                <c:pt idx="83897">
                  <c:v>1553</c:v>
                </c:pt>
                <c:pt idx="83898">
                  <c:v>1610</c:v>
                </c:pt>
                <c:pt idx="83899">
                  <c:v>1615</c:v>
                </c:pt>
                <c:pt idx="83900">
                  <c:v>1590</c:v>
                </c:pt>
                <c:pt idx="83901">
                  <c:v>1507</c:v>
                </c:pt>
                <c:pt idx="83902">
                  <c:v>1476</c:v>
                </c:pt>
                <c:pt idx="83903">
                  <c:v>1396</c:v>
                </c:pt>
                <c:pt idx="83904">
                  <c:v>1193</c:v>
                </c:pt>
                <c:pt idx="83905">
                  <c:v>1194</c:v>
                </c:pt>
                <c:pt idx="83906">
                  <c:v>1259</c:v>
                </c:pt>
                <c:pt idx="83907">
                  <c:v>1255</c:v>
                </c:pt>
                <c:pt idx="83908">
                  <c:v>1239</c:v>
                </c:pt>
                <c:pt idx="83909">
                  <c:v>1283</c:v>
                </c:pt>
                <c:pt idx="83910">
                  <c:v>1301</c:v>
                </c:pt>
                <c:pt idx="83911">
                  <c:v>1486</c:v>
                </c:pt>
                <c:pt idx="83912">
                  <c:v>1549</c:v>
                </c:pt>
                <c:pt idx="83913">
                  <c:v>1654</c:v>
                </c:pt>
                <c:pt idx="83914">
                  <c:v>1776</c:v>
                </c:pt>
                <c:pt idx="83915">
                  <c:v>1826</c:v>
                </c:pt>
                <c:pt idx="83916">
                  <c:v>1785</c:v>
                </c:pt>
                <c:pt idx="83917">
                  <c:v>1837</c:v>
                </c:pt>
                <c:pt idx="83918">
                  <c:v>1779</c:v>
                </c:pt>
                <c:pt idx="83919">
                  <c:v>1700</c:v>
                </c:pt>
                <c:pt idx="83920">
                  <c:v>1647</c:v>
                </c:pt>
                <c:pt idx="83921">
                  <c:v>1554</c:v>
                </c:pt>
                <c:pt idx="83922">
                  <c:v>1588</c:v>
                </c:pt>
                <c:pt idx="83923">
                  <c:v>1615</c:v>
                </c:pt>
                <c:pt idx="83924">
                  <c:v>1584</c:v>
                </c:pt>
                <c:pt idx="83925">
                  <c:v>1537</c:v>
                </c:pt>
                <c:pt idx="83926">
                  <c:v>1483</c:v>
                </c:pt>
                <c:pt idx="83927">
                  <c:v>1400</c:v>
                </c:pt>
                <c:pt idx="83928">
                  <c:v>1313</c:v>
                </c:pt>
                <c:pt idx="83929">
                  <c:v>1314</c:v>
                </c:pt>
                <c:pt idx="83930">
                  <c:v>1287</c:v>
                </c:pt>
                <c:pt idx="83931">
                  <c:v>1250</c:v>
                </c:pt>
                <c:pt idx="83932">
                  <c:v>1243</c:v>
                </c:pt>
                <c:pt idx="83933">
                  <c:v>1297</c:v>
                </c:pt>
                <c:pt idx="83934">
                  <c:v>1231</c:v>
                </c:pt>
                <c:pt idx="83935">
                  <c:v>1442</c:v>
                </c:pt>
                <c:pt idx="83936">
                  <c:v>1562</c:v>
                </c:pt>
                <c:pt idx="83937">
                  <c:v>1648</c:v>
                </c:pt>
                <c:pt idx="83938">
                  <c:v>1724</c:v>
                </c:pt>
                <c:pt idx="83939">
                  <c:v>1757</c:v>
                </c:pt>
                <c:pt idx="83940">
                  <c:v>1802</c:v>
                </c:pt>
                <c:pt idx="83941">
                  <c:v>1812</c:v>
                </c:pt>
                <c:pt idx="83942">
                  <c:v>1738</c:v>
                </c:pt>
                <c:pt idx="83943">
                  <c:v>1634</c:v>
                </c:pt>
                <c:pt idx="83944">
                  <c:v>1580</c:v>
                </c:pt>
                <c:pt idx="83945">
                  <c:v>1522</c:v>
                </c:pt>
                <c:pt idx="83946">
                  <c:v>1582</c:v>
                </c:pt>
                <c:pt idx="83947">
                  <c:v>1581</c:v>
                </c:pt>
                <c:pt idx="83948">
                  <c:v>1546</c:v>
                </c:pt>
                <c:pt idx="83949">
                  <c:v>1488</c:v>
                </c:pt>
                <c:pt idx="83950">
                  <c:v>1455</c:v>
                </c:pt>
                <c:pt idx="83951">
                  <c:v>1387</c:v>
                </c:pt>
                <c:pt idx="83952">
                  <c:v>1369</c:v>
                </c:pt>
                <c:pt idx="83953">
                  <c:v>1292</c:v>
                </c:pt>
                <c:pt idx="83954">
                  <c:v>1308</c:v>
                </c:pt>
                <c:pt idx="83955">
                  <c:v>1289</c:v>
                </c:pt>
                <c:pt idx="83956">
                  <c:v>1288</c:v>
                </c:pt>
                <c:pt idx="83957">
                  <c:v>1321</c:v>
                </c:pt>
                <c:pt idx="83958">
                  <c:v>1327</c:v>
                </c:pt>
                <c:pt idx="83959">
                  <c:v>1507</c:v>
                </c:pt>
                <c:pt idx="83960">
                  <c:v>1623</c:v>
                </c:pt>
                <c:pt idx="83961">
                  <c:v>1691</c:v>
                </c:pt>
                <c:pt idx="83962">
                  <c:v>1775</c:v>
                </c:pt>
                <c:pt idx="83963">
                  <c:v>1805</c:v>
                </c:pt>
                <c:pt idx="83964">
                  <c:v>1761</c:v>
                </c:pt>
                <c:pt idx="83965">
                  <c:v>1755</c:v>
                </c:pt>
                <c:pt idx="83966">
                  <c:v>1668</c:v>
                </c:pt>
                <c:pt idx="83967">
                  <c:v>1650</c:v>
                </c:pt>
                <c:pt idx="83968">
                  <c:v>1590</c:v>
                </c:pt>
                <c:pt idx="83969">
                  <c:v>1570</c:v>
                </c:pt>
                <c:pt idx="83970">
                  <c:v>1623</c:v>
                </c:pt>
                <c:pt idx="83971">
                  <c:v>1631</c:v>
                </c:pt>
                <c:pt idx="83972">
                  <c:v>1579</c:v>
                </c:pt>
                <c:pt idx="83973">
                  <c:v>1531</c:v>
                </c:pt>
                <c:pt idx="83974">
                  <c:v>1462</c:v>
                </c:pt>
                <c:pt idx="83975">
                  <c:v>1367</c:v>
                </c:pt>
                <c:pt idx="83976">
                  <c:v>1355</c:v>
                </c:pt>
                <c:pt idx="83977">
                  <c:v>1304</c:v>
                </c:pt>
                <c:pt idx="83978">
                  <c:v>1284</c:v>
                </c:pt>
                <c:pt idx="83979">
                  <c:v>1255</c:v>
                </c:pt>
                <c:pt idx="83980">
                  <c:v>1265</c:v>
                </c:pt>
                <c:pt idx="83981">
                  <c:v>1279</c:v>
                </c:pt>
                <c:pt idx="83982">
                  <c:v>1255</c:v>
                </c:pt>
                <c:pt idx="83983">
                  <c:v>1342</c:v>
                </c:pt>
                <c:pt idx="83984">
                  <c:v>1468</c:v>
                </c:pt>
                <c:pt idx="83985">
                  <c:v>1538</c:v>
                </c:pt>
                <c:pt idx="83986">
                  <c:v>1551</c:v>
                </c:pt>
                <c:pt idx="83987">
                  <c:v>1479</c:v>
                </c:pt>
                <c:pt idx="83988">
                  <c:v>1448</c:v>
                </c:pt>
                <c:pt idx="83989">
                  <c:v>1439</c:v>
                </c:pt>
                <c:pt idx="83990">
                  <c:v>1412</c:v>
                </c:pt>
                <c:pt idx="83991">
                  <c:v>1429</c:v>
                </c:pt>
                <c:pt idx="83992">
                  <c:v>1385</c:v>
                </c:pt>
                <c:pt idx="83993">
                  <c:v>1397</c:v>
                </c:pt>
                <c:pt idx="83994">
                  <c:v>1495</c:v>
                </c:pt>
                <c:pt idx="83995">
                  <c:v>1495</c:v>
                </c:pt>
                <c:pt idx="83996">
                  <c:v>1471</c:v>
                </c:pt>
                <c:pt idx="83997">
                  <c:v>1422</c:v>
                </c:pt>
                <c:pt idx="83998">
                  <c:v>1372</c:v>
                </c:pt>
                <c:pt idx="83999">
                  <c:v>1324</c:v>
                </c:pt>
                <c:pt idx="84000">
                  <c:v>1279</c:v>
                </c:pt>
                <c:pt idx="84001">
                  <c:v>1223</c:v>
                </c:pt>
                <c:pt idx="84002">
                  <c:v>1152</c:v>
                </c:pt>
                <c:pt idx="84003">
                  <c:v>1135</c:v>
                </c:pt>
                <c:pt idx="84004">
                  <c:v>1130</c:v>
                </c:pt>
                <c:pt idx="84005">
                  <c:v>1118</c:v>
                </c:pt>
                <c:pt idx="84006">
                  <c:v>1125</c:v>
                </c:pt>
                <c:pt idx="84007">
                  <c:v>1198</c:v>
                </c:pt>
                <c:pt idx="84008">
                  <c:v>1289</c:v>
                </c:pt>
                <c:pt idx="84009">
                  <c:v>1317</c:v>
                </c:pt>
                <c:pt idx="84010">
                  <c:v>1385</c:v>
                </c:pt>
                <c:pt idx="84011">
                  <c:v>1419</c:v>
                </c:pt>
                <c:pt idx="84012">
                  <c:v>1435</c:v>
                </c:pt>
                <c:pt idx="84013">
                  <c:v>1459</c:v>
                </c:pt>
                <c:pt idx="84014">
                  <c:v>1445</c:v>
                </c:pt>
                <c:pt idx="84015">
                  <c:v>1424</c:v>
                </c:pt>
                <c:pt idx="84016">
                  <c:v>1409</c:v>
                </c:pt>
                <c:pt idx="84017">
                  <c:v>1386</c:v>
                </c:pt>
                <c:pt idx="84018">
                  <c:v>1502</c:v>
                </c:pt>
                <c:pt idx="84019">
                  <c:v>1516</c:v>
                </c:pt>
                <c:pt idx="84020">
                  <c:v>1516</c:v>
                </c:pt>
                <c:pt idx="84021">
                  <c:v>1470</c:v>
                </c:pt>
                <c:pt idx="84022">
                  <c:v>1424</c:v>
                </c:pt>
                <c:pt idx="84023">
                  <c:v>1344</c:v>
                </c:pt>
                <c:pt idx="84024">
                  <c:v>1286</c:v>
                </c:pt>
                <c:pt idx="84025">
                  <c:v>1285</c:v>
                </c:pt>
                <c:pt idx="84026">
                  <c:v>1251</c:v>
                </c:pt>
                <c:pt idx="84027">
                  <c:v>1227</c:v>
                </c:pt>
                <c:pt idx="84028">
                  <c:v>1244</c:v>
                </c:pt>
                <c:pt idx="84029">
                  <c:v>1291</c:v>
                </c:pt>
                <c:pt idx="84030">
                  <c:v>1314</c:v>
                </c:pt>
                <c:pt idx="84031">
                  <c:v>1460</c:v>
                </c:pt>
                <c:pt idx="84032">
                  <c:v>1626</c:v>
                </c:pt>
                <c:pt idx="84033">
                  <c:v>1717</c:v>
                </c:pt>
                <c:pt idx="84034">
                  <c:v>1797</c:v>
                </c:pt>
                <c:pt idx="84035">
                  <c:v>1829</c:v>
                </c:pt>
                <c:pt idx="84036">
                  <c:v>1864</c:v>
                </c:pt>
                <c:pt idx="84037">
                  <c:v>1807</c:v>
                </c:pt>
                <c:pt idx="84038">
                  <c:v>1750</c:v>
                </c:pt>
                <c:pt idx="84039">
                  <c:v>1695</c:v>
                </c:pt>
                <c:pt idx="84040">
                  <c:v>1605</c:v>
                </c:pt>
                <c:pt idx="84041">
                  <c:v>1527</c:v>
                </c:pt>
                <c:pt idx="84042">
                  <c:v>1549</c:v>
                </c:pt>
                <c:pt idx="84043">
                  <c:v>1550</c:v>
                </c:pt>
                <c:pt idx="84044">
                  <c:v>1515</c:v>
                </c:pt>
                <c:pt idx="84045">
                  <c:v>1531</c:v>
                </c:pt>
                <c:pt idx="84046">
                  <c:v>1469</c:v>
                </c:pt>
                <c:pt idx="84047">
                  <c:v>1402</c:v>
                </c:pt>
                <c:pt idx="84048">
                  <c:v>1325</c:v>
                </c:pt>
                <c:pt idx="84049">
                  <c:v>1302</c:v>
                </c:pt>
                <c:pt idx="84050">
                  <c:v>1259</c:v>
                </c:pt>
                <c:pt idx="84051">
                  <c:v>1243</c:v>
                </c:pt>
                <c:pt idx="84052">
                  <c:v>1220</c:v>
                </c:pt>
                <c:pt idx="84053">
                  <c:v>1258</c:v>
                </c:pt>
                <c:pt idx="84054">
                  <c:v>1286</c:v>
                </c:pt>
                <c:pt idx="84055">
                  <c:v>1468</c:v>
                </c:pt>
                <c:pt idx="84056">
                  <c:v>1601</c:v>
                </c:pt>
                <c:pt idx="84057">
                  <c:v>1677</c:v>
                </c:pt>
                <c:pt idx="84058">
                  <c:v>1730</c:v>
                </c:pt>
                <c:pt idx="84059">
                  <c:v>1713</c:v>
                </c:pt>
                <c:pt idx="84060">
                  <c:v>1689</c:v>
                </c:pt>
                <c:pt idx="84061">
                  <c:v>1680</c:v>
                </c:pt>
                <c:pt idx="84062">
                  <c:v>1655</c:v>
                </c:pt>
                <c:pt idx="84063">
                  <c:v>1614</c:v>
                </c:pt>
                <c:pt idx="84064">
                  <c:v>1546</c:v>
                </c:pt>
                <c:pt idx="84065">
                  <c:v>1463</c:v>
                </c:pt>
                <c:pt idx="84066">
                  <c:v>1531</c:v>
                </c:pt>
                <c:pt idx="84067">
                  <c:v>1524</c:v>
                </c:pt>
                <c:pt idx="84068">
                  <c:v>1486</c:v>
                </c:pt>
                <c:pt idx="84069">
                  <c:v>1402</c:v>
                </c:pt>
                <c:pt idx="84070">
                  <c:v>1380</c:v>
                </c:pt>
                <c:pt idx="84071">
                  <c:v>1319</c:v>
                </c:pt>
                <c:pt idx="84072">
                  <c:v>1262</c:v>
                </c:pt>
                <c:pt idx="84073">
                  <c:v>1233</c:v>
                </c:pt>
                <c:pt idx="84074">
                  <c:v>1164</c:v>
                </c:pt>
                <c:pt idx="84075">
                  <c:v>1165</c:v>
                </c:pt>
                <c:pt idx="84076">
                  <c:v>1144</c:v>
                </c:pt>
                <c:pt idx="84077">
                  <c:v>1171</c:v>
                </c:pt>
                <c:pt idx="84078">
                  <c:v>1181</c:v>
                </c:pt>
                <c:pt idx="84079">
                  <c:v>1304</c:v>
                </c:pt>
                <c:pt idx="84080">
                  <c:v>1458</c:v>
                </c:pt>
                <c:pt idx="84081">
                  <c:v>1553</c:v>
                </c:pt>
                <c:pt idx="84082">
                  <c:v>1603</c:v>
                </c:pt>
                <c:pt idx="84083">
                  <c:v>1617</c:v>
                </c:pt>
                <c:pt idx="84084">
                  <c:v>1633</c:v>
                </c:pt>
                <c:pt idx="84085">
                  <c:v>1661</c:v>
                </c:pt>
                <c:pt idx="84086">
                  <c:v>1660</c:v>
                </c:pt>
                <c:pt idx="84087">
                  <c:v>1617</c:v>
                </c:pt>
                <c:pt idx="84088">
                  <c:v>1556</c:v>
                </c:pt>
                <c:pt idx="84089">
                  <c:v>1461</c:v>
                </c:pt>
                <c:pt idx="84090">
                  <c:v>1530</c:v>
                </c:pt>
                <c:pt idx="84091">
                  <c:v>1482</c:v>
                </c:pt>
                <c:pt idx="84092">
                  <c:v>1502</c:v>
                </c:pt>
                <c:pt idx="84093">
                  <c:v>1453</c:v>
                </c:pt>
                <c:pt idx="84094">
                  <c:v>1371</c:v>
                </c:pt>
                <c:pt idx="84095">
                  <c:v>1263</c:v>
                </c:pt>
                <c:pt idx="84096">
                  <c:v>1253</c:v>
                </c:pt>
                <c:pt idx="84097">
                  <c:v>1212</c:v>
                </c:pt>
                <c:pt idx="84098">
                  <c:v>1179</c:v>
                </c:pt>
                <c:pt idx="84099">
                  <c:v>1168</c:v>
                </c:pt>
                <c:pt idx="84100">
                  <c:v>1164</c:v>
                </c:pt>
                <c:pt idx="84101">
                  <c:v>1195</c:v>
                </c:pt>
                <c:pt idx="84102">
                  <c:v>1211</c:v>
                </c:pt>
                <c:pt idx="84103">
                  <c:v>1388</c:v>
                </c:pt>
                <c:pt idx="84104">
                  <c:v>1527</c:v>
                </c:pt>
                <c:pt idx="84105">
                  <c:v>1631</c:v>
                </c:pt>
                <c:pt idx="84106">
                  <c:v>1697</c:v>
                </c:pt>
                <c:pt idx="84107">
                  <c:v>1710</c:v>
                </c:pt>
                <c:pt idx="84108">
                  <c:v>1738</c:v>
                </c:pt>
                <c:pt idx="84109">
                  <c:v>1779</c:v>
                </c:pt>
                <c:pt idx="84110">
                  <c:v>1793</c:v>
                </c:pt>
                <c:pt idx="84111">
                  <c:v>1677</c:v>
                </c:pt>
                <c:pt idx="84112">
                  <c:v>1552</c:v>
                </c:pt>
                <c:pt idx="84113">
                  <c:v>1517</c:v>
                </c:pt>
                <c:pt idx="84114">
                  <c:v>1599</c:v>
                </c:pt>
                <c:pt idx="84115">
                  <c:v>1602</c:v>
                </c:pt>
                <c:pt idx="84116">
                  <c:v>1572</c:v>
                </c:pt>
                <c:pt idx="84117">
                  <c:v>1514</c:v>
                </c:pt>
                <c:pt idx="84118">
                  <c:v>1477</c:v>
                </c:pt>
                <c:pt idx="84119">
                  <c:v>1427</c:v>
                </c:pt>
                <c:pt idx="84120">
                  <c:v>1363</c:v>
                </c:pt>
                <c:pt idx="84121">
                  <c:v>1318</c:v>
                </c:pt>
                <c:pt idx="84122">
                  <c:v>1291</c:v>
                </c:pt>
                <c:pt idx="84123">
                  <c:v>1271</c:v>
                </c:pt>
                <c:pt idx="84124">
                  <c:v>1264</c:v>
                </c:pt>
                <c:pt idx="84125">
                  <c:v>1300</c:v>
                </c:pt>
                <c:pt idx="84126">
                  <c:v>1296</c:v>
                </c:pt>
                <c:pt idx="84127">
                  <c:v>1502</c:v>
                </c:pt>
                <c:pt idx="84128">
                  <c:v>1644</c:v>
                </c:pt>
                <c:pt idx="84129">
                  <c:v>1729</c:v>
                </c:pt>
                <c:pt idx="84130">
                  <c:v>1786</c:v>
                </c:pt>
                <c:pt idx="84131">
                  <c:v>1805</c:v>
                </c:pt>
                <c:pt idx="84132">
                  <c:v>1814</c:v>
                </c:pt>
                <c:pt idx="84133">
                  <c:v>1845</c:v>
                </c:pt>
                <c:pt idx="84134">
                  <c:v>1827</c:v>
                </c:pt>
                <c:pt idx="84135">
                  <c:v>1769</c:v>
                </c:pt>
                <c:pt idx="84136">
                  <c:v>1660</c:v>
                </c:pt>
                <c:pt idx="84137">
                  <c:v>1593</c:v>
                </c:pt>
                <c:pt idx="84138">
                  <c:v>1672</c:v>
                </c:pt>
                <c:pt idx="84139">
                  <c:v>1651</c:v>
                </c:pt>
                <c:pt idx="84140">
                  <c:v>1623</c:v>
                </c:pt>
                <c:pt idx="84141">
                  <c:v>1566</c:v>
                </c:pt>
                <c:pt idx="84142">
                  <c:v>1531</c:v>
                </c:pt>
                <c:pt idx="84143">
                  <c:v>1464</c:v>
                </c:pt>
                <c:pt idx="84144">
                  <c:v>1406</c:v>
                </c:pt>
                <c:pt idx="84145">
                  <c:v>1378</c:v>
                </c:pt>
                <c:pt idx="84146">
                  <c:v>1346</c:v>
                </c:pt>
                <c:pt idx="84147">
                  <c:v>1315</c:v>
                </c:pt>
                <c:pt idx="84148">
                  <c:v>1299</c:v>
                </c:pt>
                <c:pt idx="84149">
                  <c:v>1270</c:v>
                </c:pt>
                <c:pt idx="84150">
                  <c:v>1279</c:v>
                </c:pt>
                <c:pt idx="84151">
                  <c:v>1404</c:v>
                </c:pt>
                <c:pt idx="84152">
                  <c:v>1516</c:v>
                </c:pt>
                <c:pt idx="84153">
                  <c:v>1613</c:v>
                </c:pt>
                <c:pt idx="84154">
                  <c:v>1667</c:v>
                </c:pt>
                <c:pt idx="84155">
                  <c:v>1672</c:v>
                </c:pt>
                <c:pt idx="84156">
                  <c:v>1657</c:v>
                </c:pt>
                <c:pt idx="84157">
                  <c:v>1644</c:v>
                </c:pt>
                <c:pt idx="84158">
                  <c:v>1618</c:v>
                </c:pt>
                <c:pt idx="84159">
                  <c:v>1544</c:v>
                </c:pt>
                <c:pt idx="84160">
                  <c:v>1532</c:v>
                </c:pt>
                <c:pt idx="84161">
                  <c:v>1516</c:v>
                </c:pt>
                <c:pt idx="84162">
                  <c:v>1616</c:v>
                </c:pt>
                <c:pt idx="84163">
                  <c:v>1593</c:v>
                </c:pt>
                <c:pt idx="84164">
                  <c:v>1564</c:v>
                </c:pt>
                <c:pt idx="84165">
                  <c:v>1530</c:v>
                </c:pt>
                <c:pt idx="84166">
                  <c:v>1478</c:v>
                </c:pt>
                <c:pt idx="84167">
                  <c:v>1443</c:v>
                </c:pt>
                <c:pt idx="84168">
                  <c:v>1389</c:v>
                </c:pt>
                <c:pt idx="84169">
                  <c:v>1349</c:v>
                </c:pt>
                <c:pt idx="84170">
                  <c:v>1280</c:v>
                </c:pt>
                <c:pt idx="84171">
                  <c:v>1262</c:v>
                </c:pt>
                <c:pt idx="84172">
                  <c:v>1241</c:v>
                </c:pt>
                <c:pt idx="84173">
                  <c:v>1278</c:v>
                </c:pt>
                <c:pt idx="84174">
                  <c:v>1231</c:v>
                </c:pt>
                <c:pt idx="84175">
                  <c:v>1268</c:v>
                </c:pt>
                <c:pt idx="84176">
                  <c:v>1311</c:v>
                </c:pt>
                <c:pt idx="84177">
                  <c:v>1314</c:v>
                </c:pt>
                <c:pt idx="84178">
                  <c:v>1406</c:v>
                </c:pt>
                <c:pt idx="84179">
                  <c:v>1483</c:v>
                </c:pt>
                <c:pt idx="84180">
                  <c:v>1500</c:v>
                </c:pt>
                <c:pt idx="84181">
                  <c:v>1439</c:v>
                </c:pt>
                <c:pt idx="84182">
                  <c:v>1433</c:v>
                </c:pt>
                <c:pt idx="84183">
                  <c:v>1403</c:v>
                </c:pt>
                <c:pt idx="84184">
                  <c:v>1401</c:v>
                </c:pt>
                <c:pt idx="84185">
                  <c:v>1420</c:v>
                </c:pt>
                <c:pt idx="84186">
                  <c:v>1552</c:v>
                </c:pt>
                <c:pt idx="84187">
                  <c:v>1496</c:v>
                </c:pt>
                <c:pt idx="84188">
                  <c:v>1499</c:v>
                </c:pt>
                <c:pt idx="84189">
                  <c:v>1481</c:v>
                </c:pt>
                <c:pt idx="84190">
                  <c:v>1423</c:v>
                </c:pt>
                <c:pt idx="84191">
                  <c:v>1355</c:v>
                </c:pt>
                <c:pt idx="84192">
                  <c:v>1333</c:v>
                </c:pt>
                <c:pt idx="84193">
                  <c:v>1283</c:v>
                </c:pt>
                <c:pt idx="84194">
                  <c:v>1262</c:v>
                </c:pt>
                <c:pt idx="84195">
                  <c:v>1249</c:v>
                </c:pt>
                <c:pt idx="84196">
                  <c:v>1253</c:v>
                </c:pt>
                <c:pt idx="84197">
                  <c:v>1311</c:v>
                </c:pt>
                <c:pt idx="84198">
                  <c:v>1353</c:v>
                </c:pt>
                <c:pt idx="84199">
                  <c:v>1537</c:v>
                </c:pt>
                <c:pt idx="84200">
                  <c:v>1664</c:v>
                </c:pt>
                <c:pt idx="84201">
                  <c:v>1742</c:v>
                </c:pt>
                <c:pt idx="84202">
                  <c:v>1818</c:v>
                </c:pt>
                <c:pt idx="84203">
                  <c:v>1832</c:v>
                </c:pt>
                <c:pt idx="84204">
                  <c:v>1753</c:v>
                </c:pt>
                <c:pt idx="84205">
                  <c:v>1699</c:v>
                </c:pt>
                <c:pt idx="84206">
                  <c:v>1669</c:v>
                </c:pt>
                <c:pt idx="84207">
                  <c:v>1612</c:v>
                </c:pt>
                <c:pt idx="84208">
                  <c:v>1526</c:v>
                </c:pt>
                <c:pt idx="84209">
                  <c:v>1467</c:v>
                </c:pt>
                <c:pt idx="84210">
                  <c:v>1559</c:v>
                </c:pt>
                <c:pt idx="84211">
                  <c:v>1541</c:v>
                </c:pt>
                <c:pt idx="84212">
                  <c:v>1513</c:v>
                </c:pt>
                <c:pt idx="84213">
                  <c:v>1480</c:v>
                </c:pt>
                <c:pt idx="84214">
                  <c:v>1419</c:v>
                </c:pt>
                <c:pt idx="84215">
                  <c:v>1355</c:v>
                </c:pt>
                <c:pt idx="84216">
                  <c:v>1295</c:v>
                </c:pt>
                <c:pt idx="84217">
                  <c:v>1269</c:v>
                </c:pt>
                <c:pt idx="84218">
                  <c:v>1258</c:v>
                </c:pt>
                <c:pt idx="84219">
                  <c:v>1242</c:v>
                </c:pt>
                <c:pt idx="84220">
                  <c:v>1256</c:v>
                </c:pt>
                <c:pt idx="84221">
                  <c:v>1309</c:v>
                </c:pt>
                <c:pt idx="84222">
                  <c:v>1336</c:v>
                </c:pt>
                <c:pt idx="84223">
                  <c:v>1522</c:v>
                </c:pt>
                <c:pt idx="84224">
                  <c:v>1639</c:v>
                </c:pt>
                <c:pt idx="84225">
                  <c:v>1745</c:v>
                </c:pt>
                <c:pt idx="84226">
                  <c:v>1789</c:v>
                </c:pt>
                <c:pt idx="84227">
                  <c:v>1802</c:v>
                </c:pt>
                <c:pt idx="84228">
                  <c:v>1790</c:v>
                </c:pt>
                <c:pt idx="84229">
                  <c:v>1818</c:v>
                </c:pt>
                <c:pt idx="84230">
                  <c:v>1796</c:v>
                </c:pt>
                <c:pt idx="84231">
                  <c:v>1711</c:v>
                </c:pt>
                <c:pt idx="84232">
                  <c:v>1650</c:v>
                </c:pt>
                <c:pt idx="84233">
                  <c:v>1574</c:v>
                </c:pt>
                <c:pt idx="84234">
                  <c:v>1647</c:v>
                </c:pt>
                <c:pt idx="84235">
                  <c:v>1622</c:v>
                </c:pt>
                <c:pt idx="84236">
                  <c:v>1584</c:v>
                </c:pt>
                <c:pt idx="84237">
                  <c:v>1513</c:v>
                </c:pt>
                <c:pt idx="84238">
                  <c:v>1476</c:v>
                </c:pt>
                <c:pt idx="84239">
                  <c:v>1411</c:v>
                </c:pt>
                <c:pt idx="84240">
                  <c:v>1363</c:v>
                </c:pt>
                <c:pt idx="84241">
                  <c:v>1306</c:v>
                </c:pt>
                <c:pt idx="84242">
                  <c:v>1280</c:v>
                </c:pt>
                <c:pt idx="84243">
                  <c:v>1273</c:v>
                </c:pt>
                <c:pt idx="84244">
                  <c:v>1269</c:v>
                </c:pt>
                <c:pt idx="84245">
                  <c:v>1314</c:v>
                </c:pt>
                <c:pt idx="84246">
                  <c:v>1319</c:v>
                </c:pt>
                <c:pt idx="84247">
                  <c:v>1494</c:v>
                </c:pt>
                <c:pt idx="84248">
                  <c:v>1608</c:v>
                </c:pt>
                <c:pt idx="84249">
                  <c:v>1655</c:v>
                </c:pt>
                <c:pt idx="84250">
                  <c:v>1633</c:v>
                </c:pt>
                <c:pt idx="84251">
                  <c:v>1628</c:v>
                </c:pt>
                <c:pt idx="84252">
                  <c:v>1616</c:v>
                </c:pt>
                <c:pt idx="84253">
                  <c:v>1645</c:v>
                </c:pt>
                <c:pt idx="84254">
                  <c:v>1647</c:v>
                </c:pt>
                <c:pt idx="84255">
                  <c:v>1618</c:v>
                </c:pt>
                <c:pt idx="84256">
                  <c:v>1534</c:v>
                </c:pt>
                <c:pt idx="84257">
                  <c:v>1467</c:v>
                </c:pt>
                <c:pt idx="84258">
                  <c:v>1562</c:v>
                </c:pt>
                <c:pt idx="84259">
                  <c:v>1542</c:v>
                </c:pt>
                <c:pt idx="84260">
                  <c:v>1493</c:v>
                </c:pt>
                <c:pt idx="84261">
                  <c:v>1471</c:v>
                </c:pt>
                <c:pt idx="84262">
                  <c:v>1424</c:v>
                </c:pt>
                <c:pt idx="84263">
                  <c:v>1359</c:v>
                </c:pt>
                <c:pt idx="84264">
                  <c:v>1321</c:v>
                </c:pt>
                <c:pt idx="84265">
                  <c:v>1286</c:v>
                </c:pt>
                <c:pt idx="84266">
                  <c:v>1265</c:v>
                </c:pt>
                <c:pt idx="84267">
                  <c:v>1252</c:v>
                </c:pt>
                <c:pt idx="84268">
                  <c:v>1255</c:v>
                </c:pt>
                <c:pt idx="84269">
                  <c:v>1290</c:v>
                </c:pt>
                <c:pt idx="84270">
                  <c:v>1298</c:v>
                </c:pt>
                <c:pt idx="84271">
                  <c:v>1435</c:v>
                </c:pt>
                <c:pt idx="84272">
                  <c:v>1475</c:v>
                </c:pt>
                <c:pt idx="84273">
                  <c:v>1547</c:v>
                </c:pt>
                <c:pt idx="84274">
                  <c:v>1560</c:v>
                </c:pt>
                <c:pt idx="84275">
                  <c:v>1548</c:v>
                </c:pt>
                <c:pt idx="84276">
                  <c:v>1584</c:v>
                </c:pt>
                <c:pt idx="84277">
                  <c:v>1572</c:v>
                </c:pt>
                <c:pt idx="84278">
                  <c:v>1550</c:v>
                </c:pt>
                <c:pt idx="84279">
                  <c:v>1511</c:v>
                </c:pt>
                <c:pt idx="84280">
                  <c:v>1450</c:v>
                </c:pt>
                <c:pt idx="84281">
                  <c:v>1399</c:v>
                </c:pt>
                <c:pt idx="84282">
                  <c:v>1463</c:v>
                </c:pt>
                <c:pt idx="84283">
                  <c:v>1454</c:v>
                </c:pt>
                <c:pt idx="84284">
                  <c:v>1313</c:v>
                </c:pt>
                <c:pt idx="84285">
                  <c:v>1334</c:v>
                </c:pt>
                <c:pt idx="84286">
                  <c:v>1299</c:v>
                </c:pt>
                <c:pt idx="84287">
                  <c:v>1221</c:v>
                </c:pt>
                <c:pt idx="84288">
                  <c:v>1120</c:v>
                </c:pt>
                <c:pt idx="84289">
                  <c:v>1163</c:v>
                </c:pt>
                <c:pt idx="84290">
                  <c:v>1176</c:v>
                </c:pt>
                <c:pt idx="84291">
                  <c:v>1175</c:v>
                </c:pt>
                <c:pt idx="84292">
                  <c:v>1186</c:v>
                </c:pt>
                <c:pt idx="84293">
                  <c:v>1241</c:v>
                </c:pt>
                <c:pt idx="84294">
                  <c:v>1251</c:v>
                </c:pt>
                <c:pt idx="84295">
                  <c:v>1416</c:v>
                </c:pt>
                <c:pt idx="84296">
                  <c:v>1515</c:v>
                </c:pt>
                <c:pt idx="84297">
                  <c:v>1585</c:v>
                </c:pt>
                <c:pt idx="84298">
                  <c:v>1626</c:v>
                </c:pt>
                <c:pt idx="84299">
                  <c:v>1666</c:v>
                </c:pt>
                <c:pt idx="84300">
                  <c:v>1662</c:v>
                </c:pt>
                <c:pt idx="84301">
                  <c:v>1644</c:v>
                </c:pt>
                <c:pt idx="84302">
                  <c:v>1622</c:v>
                </c:pt>
                <c:pt idx="84303">
                  <c:v>1544</c:v>
                </c:pt>
                <c:pt idx="84304">
                  <c:v>1468</c:v>
                </c:pt>
                <c:pt idx="84305">
                  <c:v>1399</c:v>
                </c:pt>
                <c:pt idx="84306">
                  <c:v>1484</c:v>
                </c:pt>
                <c:pt idx="84307">
                  <c:v>1444</c:v>
                </c:pt>
                <c:pt idx="84308">
                  <c:v>1394</c:v>
                </c:pt>
                <c:pt idx="84309">
                  <c:v>1315</c:v>
                </c:pt>
                <c:pt idx="84310">
                  <c:v>1301</c:v>
                </c:pt>
                <c:pt idx="84311">
                  <c:v>1240</c:v>
                </c:pt>
                <c:pt idx="84312">
                  <c:v>1214</c:v>
                </c:pt>
                <c:pt idx="84313">
                  <c:v>1171</c:v>
                </c:pt>
                <c:pt idx="84314">
                  <c:v>1174</c:v>
                </c:pt>
                <c:pt idx="84315">
                  <c:v>1162</c:v>
                </c:pt>
                <c:pt idx="84316">
                  <c:v>1164</c:v>
                </c:pt>
                <c:pt idx="84317">
                  <c:v>1188</c:v>
                </c:pt>
                <c:pt idx="84318">
                  <c:v>1173</c:v>
                </c:pt>
                <c:pt idx="84319">
                  <c:v>1302</c:v>
                </c:pt>
                <c:pt idx="84320">
                  <c:v>1403</c:v>
                </c:pt>
                <c:pt idx="84321">
                  <c:v>1481</c:v>
                </c:pt>
                <c:pt idx="84322">
                  <c:v>1530</c:v>
                </c:pt>
                <c:pt idx="84323">
                  <c:v>1510</c:v>
                </c:pt>
                <c:pt idx="84324">
                  <c:v>1518</c:v>
                </c:pt>
                <c:pt idx="84325">
                  <c:v>1523</c:v>
                </c:pt>
                <c:pt idx="84326">
                  <c:v>1539</c:v>
                </c:pt>
                <c:pt idx="84327">
                  <c:v>1483</c:v>
                </c:pt>
                <c:pt idx="84328">
                  <c:v>1429</c:v>
                </c:pt>
                <c:pt idx="84329">
                  <c:v>1426</c:v>
                </c:pt>
                <c:pt idx="84330">
                  <c:v>1516</c:v>
                </c:pt>
                <c:pt idx="84331">
                  <c:v>1490</c:v>
                </c:pt>
                <c:pt idx="84332">
                  <c:v>1471</c:v>
                </c:pt>
                <c:pt idx="84333">
                  <c:v>1399</c:v>
                </c:pt>
                <c:pt idx="84334">
                  <c:v>1344</c:v>
                </c:pt>
                <c:pt idx="84335">
                  <c:v>1319</c:v>
                </c:pt>
                <c:pt idx="84336">
                  <c:v>1294</c:v>
                </c:pt>
                <c:pt idx="84337">
                  <c:v>1258</c:v>
                </c:pt>
                <c:pt idx="84338">
                  <c:v>1227</c:v>
                </c:pt>
                <c:pt idx="84339">
                  <c:v>1175</c:v>
                </c:pt>
                <c:pt idx="84340">
                  <c:v>1170</c:v>
                </c:pt>
                <c:pt idx="84341">
                  <c:v>1116</c:v>
                </c:pt>
                <c:pt idx="84342">
                  <c:v>1077</c:v>
                </c:pt>
                <c:pt idx="84343">
                  <c:v>1099</c:v>
                </c:pt>
                <c:pt idx="84344">
                  <c:v>1215</c:v>
                </c:pt>
                <c:pt idx="84345">
                  <c:v>1305</c:v>
                </c:pt>
                <c:pt idx="84346">
                  <c:v>1363</c:v>
                </c:pt>
                <c:pt idx="84347">
                  <c:v>1409</c:v>
                </c:pt>
                <c:pt idx="84348">
                  <c:v>1404</c:v>
                </c:pt>
                <c:pt idx="84349">
                  <c:v>1460</c:v>
                </c:pt>
                <c:pt idx="84350">
                  <c:v>1438</c:v>
                </c:pt>
                <c:pt idx="84351">
                  <c:v>1455</c:v>
                </c:pt>
                <c:pt idx="84352">
                  <c:v>1459</c:v>
                </c:pt>
                <c:pt idx="84353">
                  <c:v>1452</c:v>
                </c:pt>
                <c:pt idx="84354">
                  <c:v>1539</c:v>
                </c:pt>
                <c:pt idx="84355">
                  <c:v>1557</c:v>
                </c:pt>
                <c:pt idx="84356">
                  <c:v>1555</c:v>
                </c:pt>
                <c:pt idx="84357">
                  <c:v>1520</c:v>
                </c:pt>
                <c:pt idx="84358">
                  <c:v>1455</c:v>
                </c:pt>
                <c:pt idx="84359">
                  <c:v>1369</c:v>
                </c:pt>
                <c:pt idx="84360">
                  <c:v>1324</c:v>
                </c:pt>
                <c:pt idx="84361">
                  <c:v>1297</c:v>
                </c:pt>
                <c:pt idx="84362">
                  <c:v>1265</c:v>
                </c:pt>
                <c:pt idx="84363">
                  <c:v>1252</c:v>
                </c:pt>
                <c:pt idx="84364">
                  <c:v>1248</c:v>
                </c:pt>
                <c:pt idx="84365">
                  <c:v>1307</c:v>
                </c:pt>
                <c:pt idx="84366">
                  <c:v>1324</c:v>
                </c:pt>
                <c:pt idx="84367">
                  <c:v>1516</c:v>
                </c:pt>
                <c:pt idx="84368">
                  <c:v>1642</c:v>
                </c:pt>
                <c:pt idx="84369">
                  <c:v>1731</c:v>
                </c:pt>
                <c:pt idx="84370">
                  <c:v>1754</c:v>
                </c:pt>
                <c:pt idx="84371">
                  <c:v>1776</c:v>
                </c:pt>
                <c:pt idx="84372">
                  <c:v>1763</c:v>
                </c:pt>
                <c:pt idx="84373">
                  <c:v>1778</c:v>
                </c:pt>
                <c:pt idx="84374">
                  <c:v>1731</c:v>
                </c:pt>
                <c:pt idx="84375">
                  <c:v>1678</c:v>
                </c:pt>
                <c:pt idx="84376">
                  <c:v>1569</c:v>
                </c:pt>
                <c:pt idx="84377">
                  <c:v>1498</c:v>
                </c:pt>
                <c:pt idx="84378">
                  <c:v>1589</c:v>
                </c:pt>
                <c:pt idx="84379">
                  <c:v>1570</c:v>
                </c:pt>
                <c:pt idx="84380">
                  <c:v>1538</c:v>
                </c:pt>
                <c:pt idx="84381">
                  <c:v>1444</c:v>
                </c:pt>
                <c:pt idx="84382">
                  <c:v>1383</c:v>
                </c:pt>
                <c:pt idx="84383">
                  <c:v>1367</c:v>
                </c:pt>
                <c:pt idx="84384">
                  <c:v>1307</c:v>
                </c:pt>
                <c:pt idx="84385">
                  <c:v>1282</c:v>
                </c:pt>
                <c:pt idx="84386">
                  <c:v>1254</c:v>
                </c:pt>
                <c:pt idx="84387">
                  <c:v>1254</c:v>
                </c:pt>
                <c:pt idx="84388">
                  <c:v>1239</c:v>
                </c:pt>
                <c:pt idx="84389">
                  <c:v>1283</c:v>
                </c:pt>
                <c:pt idx="84390">
                  <c:v>1306</c:v>
                </c:pt>
                <c:pt idx="84391">
                  <c:v>1498</c:v>
                </c:pt>
                <c:pt idx="84392">
                  <c:v>1591</c:v>
                </c:pt>
                <c:pt idx="84393">
                  <c:v>1686</c:v>
                </c:pt>
                <c:pt idx="84394">
                  <c:v>1761</c:v>
                </c:pt>
                <c:pt idx="84395">
                  <c:v>1796</c:v>
                </c:pt>
                <c:pt idx="84396">
                  <c:v>1807</c:v>
                </c:pt>
                <c:pt idx="84397">
                  <c:v>1819</c:v>
                </c:pt>
                <c:pt idx="84398">
                  <c:v>1832</c:v>
                </c:pt>
                <c:pt idx="84399">
                  <c:v>1793</c:v>
                </c:pt>
                <c:pt idx="84400">
                  <c:v>1604</c:v>
                </c:pt>
                <c:pt idx="84401">
                  <c:v>1527</c:v>
                </c:pt>
                <c:pt idx="84402">
                  <c:v>1646</c:v>
                </c:pt>
                <c:pt idx="84403">
                  <c:v>1639</c:v>
                </c:pt>
                <c:pt idx="84404">
                  <c:v>1599</c:v>
                </c:pt>
                <c:pt idx="84405">
                  <c:v>1572</c:v>
                </c:pt>
                <c:pt idx="84406">
                  <c:v>1494</c:v>
                </c:pt>
                <c:pt idx="84407">
                  <c:v>1407</c:v>
                </c:pt>
                <c:pt idx="84408">
                  <c:v>1349</c:v>
                </c:pt>
                <c:pt idx="84409">
                  <c:v>1296</c:v>
                </c:pt>
                <c:pt idx="84410">
                  <c:v>1278</c:v>
                </c:pt>
                <c:pt idx="84411">
                  <c:v>1256</c:v>
                </c:pt>
                <c:pt idx="84412">
                  <c:v>1178</c:v>
                </c:pt>
                <c:pt idx="84413">
                  <c:v>1156</c:v>
                </c:pt>
                <c:pt idx="84414">
                  <c:v>1151</c:v>
                </c:pt>
                <c:pt idx="84415">
                  <c:v>1300</c:v>
                </c:pt>
                <c:pt idx="84416">
                  <c:v>1433</c:v>
                </c:pt>
                <c:pt idx="84417">
                  <c:v>1513</c:v>
                </c:pt>
                <c:pt idx="84418">
                  <c:v>1586</c:v>
                </c:pt>
                <c:pt idx="84419">
                  <c:v>1573</c:v>
                </c:pt>
                <c:pt idx="84420">
                  <c:v>1605</c:v>
                </c:pt>
                <c:pt idx="84421">
                  <c:v>1600</c:v>
                </c:pt>
                <c:pt idx="84422">
                  <c:v>1573</c:v>
                </c:pt>
                <c:pt idx="84423">
                  <c:v>1514</c:v>
                </c:pt>
                <c:pt idx="84424">
                  <c:v>1433</c:v>
                </c:pt>
                <c:pt idx="84425">
                  <c:v>1326</c:v>
                </c:pt>
                <c:pt idx="84426">
                  <c:v>1417</c:v>
                </c:pt>
                <c:pt idx="84427">
                  <c:v>1400</c:v>
                </c:pt>
                <c:pt idx="84428">
                  <c:v>1366</c:v>
                </c:pt>
                <c:pt idx="84429">
                  <c:v>1304</c:v>
                </c:pt>
                <c:pt idx="84430">
                  <c:v>1264</c:v>
                </c:pt>
                <c:pt idx="84431">
                  <c:v>1196</c:v>
                </c:pt>
                <c:pt idx="84432">
                  <c:v>1141</c:v>
                </c:pt>
                <c:pt idx="84433">
                  <c:v>1112</c:v>
                </c:pt>
                <c:pt idx="84434">
                  <c:v>1110</c:v>
                </c:pt>
                <c:pt idx="84435">
                  <c:v>1090</c:v>
                </c:pt>
                <c:pt idx="84436">
                  <c:v>1160</c:v>
                </c:pt>
                <c:pt idx="84437">
                  <c:v>1207</c:v>
                </c:pt>
                <c:pt idx="84438">
                  <c:v>1236</c:v>
                </c:pt>
                <c:pt idx="84439">
                  <c:v>1454</c:v>
                </c:pt>
                <c:pt idx="84440">
                  <c:v>1557</c:v>
                </c:pt>
                <c:pt idx="84441">
                  <c:v>1629</c:v>
                </c:pt>
                <c:pt idx="84442">
                  <c:v>1687</c:v>
                </c:pt>
                <c:pt idx="84443">
                  <c:v>1772</c:v>
                </c:pt>
                <c:pt idx="84444">
                  <c:v>1824</c:v>
                </c:pt>
                <c:pt idx="84445">
                  <c:v>1871</c:v>
                </c:pt>
                <c:pt idx="84446">
                  <c:v>1830</c:v>
                </c:pt>
                <c:pt idx="84447">
                  <c:v>1693</c:v>
                </c:pt>
                <c:pt idx="84448">
                  <c:v>1636</c:v>
                </c:pt>
                <c:pt idx="84449">
                  <c:v>1548</c:v>
                </c:pt>
                <c:pt idx="84450">
                  <c:v>1625</c:v>
                </c:pt>
                <c:pt idx="84451">
                  <c:v>1612</c:v>
                </c:pt>
                <c:pt idx="84452">
                  <c:v>1583</c:v>
                </c:pt>
                <c:pt idx="84453">
                  <c:v>1554</c:v>
                </c:pt>
                <c:pt idx="84454">
                  <c:v>1476</c:v>
                </c:pt>
                <c:pt idx="84455">
                  <c:v>1386</c:v>
                </c:pt>
                <c:pt idx="84456">
                  <c:v>1390</c:v>
                </c:pt>
                <c:pt idx="84457">
                  <c:v>1340</c:v>
                </c:pt>
                <c:pt idx="84458">
                  <c:v>1311</c:v>
                </c:pt>
                <c:pt idx="84459">
                  <c:v>1290</c:v>
                </c:pt>
                <c:pt idx="84460">
                  <c:v>1288</c:v>
                </c:pt>
                <c:pt idx="84461">
                  <c:v>1311</c:v>
                </c:pt>
                <c:pt idx="84462">
                  <c:v>1335</c:v>
                </c:pt>
                <c:pt idx="84463">
                  <c:v>1504</c:v>
                </c:pt>
                <c:pt idx="84464">
                  <c:v>1618</c:v>
                </c:pt>
                <c:pt idx="84465">
                  <c:v>1680</c:v>
                </c:pt>
                <c:pt idx="84466">
                  <c:v>1746</c:v>
                </c:pt>
                <c:pt idx="84467">
                  <c:v>1755</c:v>
                </c:pt>
                <c:pt idx="84468">
                  <c:v>1768</c:v>
                </c:pt>
                <c:pt idx="84469">
                  <c:v>1849</c:v>
                </c:pt>
                <c:pt idx="84470">
                  <c:v>1836</c:v>
                </c:pt>
                <c:pt idx="84471">
                  <c:v>1802</c:v>
                </c:pt>
                <c:pt idx="84472">
                  <c:v>1698</c:v>
                </c:pt>
                <c:pt idx="84473">
                  <c:v>1552</c:v>
                </c:pt>
                <c:pt idx="84474">
                  <c:v>1666</c:v>
                </c:pt>
                <c:pt idx="84475">
                  <c:v>1636</c:v>
                </c:pt>
                <c:pt idx="84476">
                  <c:v>1597</c:v>
                </c:pt>
                <c:pt idx="84477">
                  <c:v>1547</c:v>
                </c:pt>
                <c:pt idx="84478">
                  <c:v>1472</c:v>
                </c:pt>
                <c:pt idx="84479">
                  <c:v>1419</c:v>
                </c:pt>
                <c:pt idx="84480">
                  <c:v>1369</c:v>
                </c:pt>
                <c:pt idx="84481">
                  <c:v>1344</c:v>
                </c:pt>
                <c:pt idx="84482">
                  <c:v>1308</c:v>
                </c:pt>
                <c:pt idx="84483">
                  <c:v>1283</c:v>
                </c:pt>
                <c:pt idx="84484">
                  <c:v>1259</c:v>
                </c:pt>
                <c:pt idx="84485">
                  <c:v>1262</c:v>
                </c:pt>
                <c:pt idx="84486">
                  <c:v>1261</c:v>
                </c:pt>
                <c:pt idx="84487">
                  <c:v>1344</c:v>
                </c:pt>
                <c:pt idx="84488">
                  <c:v>1441</c:v>
                </c:pt>
                <c:pt idx="84489">
                  <c:v>1507</c:v>
                </c:pt>
                <c:pt idx="84490">
                  <c:v>1534</c:v>
                </c:pt>
                <c:pt idx="84491">
                  <c:v>1539</c:v>
                </c:pt>
                <c:pt idx="84492">
                  <c:v>1524</c:v>
                </c:pt>
                <c:pt idx="84493">
                  <c:v>1511</c:v>
                </c:pt>
                <c:pt idx="84494">
                  <c:v>1466</c:v>
                </c:pt>
                <c:pt idx="84495">
                  <c:v>1400</c:v>
                </c:pt>
                <c:pt idx="84496">
                  <c:v>1308</c:v>
                </c:pt>
                <c:pt idx="84497">
                  <c:v>1310</c:v>
                </c:pt>
                <c:pt idx="84498">
                  <c:v>1404</c:v>
                </c:pt>
                <c:pt idx="84499">
                  <c:v>1401</c:v>
                </c:pt>
                <c:pt idx="84500">
                  <c:v>1372</c:v>
                </c:pt>
                <c:pt idx="84501">
                  <c:v>1405</c:v>
                </c:pt>
                <c:pt idx="84502">
                  <c:v>1367</c:v>
                </c:pt>
                <c:pt idx="84503">
                  <c:v>1326</c:v>
                </c:pt>
                <c:pt idx="84504">
                  <c:v>1269</c:v>
                </c:pt>
                <c:pt idx="84505">
                  <c:v>1251</c:v>
                </c:pt>
                <c:pt idx="84506">
                  <c:v>1212</c:v>
                </c:pt>
                <c:pt idx="84507">
                  <c:v>1212</c:v>
                </c:pt>
                <c:pt idx="84508">
                  <c:v>1203</c:v>
                </c:pt>
                <c:pt idx="84509">
                  <c:v>1196</c:v>
                </c:pt>
                <c:pt idx="84510">
                  <c:v>1152</c:v>
                </c:pt>
                <c:pt idx="84511">
                  <c:v>1190</c:v>
                </c:pt>
                <c:pt idx="84512">
                  <c:v>1217</c:v>
                </c:pt>
                <c:pt idx="84513">
                  <c:v>1259</c:v>
                </c:pt>
                <c:pt idx="84514">
                  <c:v>1316</c:v>
                </c:pt>
                <c:pt idx="84515">
                  <c:v>1351</c:v>
                </c:pt>
                <c:pt idx="84516">
                  <c:v>1382</c:v>
                </c:pt>
                <c:pt idx="84517">
                  <c:v>1385</c:v>
                </c:pt>
                <c:pt idx="84518">
                  <c:v>1340</c:v>
                </c:pt>
                <c:pt idx="84519">
                  <c:v>1304</c:v>
                </c:pt>
                <c:pt idx="84520">
                  <c:v>1359</c:v>
                </c:pt>
                <c:pt idx="84521">
                  <c:v>1317</c:v>
                </c:pt>
                <c:pt idx="84522">
                  <c:v>1458</c:v>
                </c:pt>
                <c:pt idx="84523">
                  <c:v>1462</c:v>
                </c:pt>
                <c:pt idx="84524">
                  <c:v>1432</c:v>
                </c:pt>
                <c:pt idx="84525">
                  <c:v>1424</c:v>
                </c:pt>
                <c:pt idx="84526">
                  <c:v>1352</c:v>
                </c:pt>
                <c:pt idx="84527">
                  <c:v>1298</c:v>
                </c:pt>
                <c:pt idx="84528">
                  <c:v>1258</c:v>
                </c:pt>
                <c:pt idx="84529">
                  <c:v>1222</c:v>
                </c:pt>
                <c:pt idx="84530">
                  <c:v>1203</c:v>
                </c:pt>
                <c:pt idx="84531">
                  <c:v>1198</c:v>
                </c:pt>
                <c:pt idx="84532">
                  <c:v>1205</c:v>
                </c:pt>
                <c:pt idx="84533">
                  <c:v>1246</c:v>
                </c:pt>
                <c:pt idx="84534">
                  <c:v>1250</c:v>
                </c:pt>
                <c:pt idx="84535">
                  <c:v>1475</c:v>
                </c:pt>
                <c:pt idx="84536">
                  <c:v>1642</c:v>
                </c:pt>
                <c:pt idx="84537">
                  <c:v>1658</c:v>
                </c:pt>
                <c:pt idx="84538">
                  <c:v>1684</c:v>
                </c:pt>
                <c:pt idx="84539">
                  <c:v>1707</c:v>
                </c:pt>
                <c:pt idx="84540">
                  <c:v>1766</c:v>
                </c:pt>
                <c:pt idx="84541">
                  <c:v>1787</c:v>
                </c:pt>
                <c:pt idx="84542">
                  <c:v>1809</c:v>
                </c:pt>
                <c:pt idx="84543">
                  <c:v>1693</c:v>
                </c:pt>
                <c:pt idx="84544">
                  <c:v>1706</c:v>
                </c:pt>
                <c:pt idx="84545">
                  <c:v>1524</c:v>
                </c:pt>
                <c:pt idx="84546">
                  <c:v>1568</c:v>
                </c:pt>
                <c:pt idx="84547">
                  <c:v>1634</c:v>
                </c:pt>
                <c:pt idx="84548">
                  <c:v>1628</c:v>
                </c:pt>
                <c:pt idx="84549">
                  <c:v>1586</c:v>
                </c:pt>
                <c:pt idx="84550">
                  <c:v>1502</c:v>
                </c:pt>
                <c:pt idx="84551">
                  <c:v>1432</c:v>
                </c:pt>
                <c:pt idx="84552">
                  <c:v>1389</c:v>
                </c:pt>
                <c:pt idx="84553">
                  <c:v>1323</c:v>
                </c:pt>
                <c:pt idx="84554">
                  <c:v>1305</c:v>
                </c:pt>
                <c:pt idx="84555">
                  <c:v>1287</c:v>
                </c:pt>
                <c:pt idx="84556">
                  <c:v>1270</c:v>
                </c:pt>
                <c:pt idx="84557">
                  <c:v>1318</c:v>
                </c:pt>
                <c:pt idx="84558">
                  <c:v>1343</c:v>
                </c:pt>
                <c:pt idx="84559">
                  <c:v>1570</c:v>
                </c:pt>
                <c:pt idx="84560">
                  <c:v>1558</c:v>
                </c:pt>
                <c:pt idx="84561">
                  <c:v>1730</c:v>
                </c:pt>
                <c:pt idx="84562">
                  <c:v>1850</c:v>
                </c:pt>
                <c:pt idx="84563">
                  <c:v>1866</c:v>
                </c:pt>
                <c:pt idx="84564">
                  <c:v>1846</c:v>
                </c:pt>
                <c:pt idx="84565">
                  <c:v>1927</c:v>
                </c:pt>
                <c:pt idx="84566">
                  <c:v>1923</c:v>
                </c:pt>
                <c:pt idx="84567">
                  <c:v>1802</c:v>
                </c:pt>
                <c:pt idx="84568">
                  <c:v>1708</c:v>
                </c:pt>
                <c:pt idx="84569">
                  <c:v>1599</c:v>
                </c:pt>
                <c:pt idx="84570">
                  <c:v>1715</c:v>
                </c:pt>
                <c:pt idx="84571">
                  <c:v>1690</c:v>
                </c:pt>
                <c:pt idx="84572">
                  <c:v>1675</c:v>
                </c:pt>
                <c:pt idx="84573">
                  <c:v>1412</c:v>
                </c:pt>
                <c:pt idx="84574">
                  <c:v>1403</c:v>
                </c:pt>
                <c:pt idx="84575">
                  <c:v>1279</c:v>
                </c:pt>
                <c:pt idx="84576">
                  <c:v>1296</c:v>
                </c:pt>
                <c:pt idx="84577">
                  <c:v>1253</c:v>
                </c:pt>
                <c:pt idx="84578">
                  <c:v>1218</c:v>
                </c:pt>
                <c:pt idx="84579">
                  <c:v>1213</c:v>
                </c:pt>
                <c:pt idx="84580">
                  <c:v>1210</c:v>
                </c:pt>
                <c:pt idx="84581">
                  <c:v>1233</c:v>
                </c:pt>
                <c:pt idx="84582">
                  <c:v>1252</c:v>
                </c:pt>
                <c:pt idx="84583">
                  <c:v>1467</c:v>
                </c:pt>
                <c:pt idx="84584">
                  <c:v>1642</c:v>
                </c:pt>
                <c:pt idx="84585">
                  <c:v>1690</c:v>
                </c:pt>
                <c:pt idx="84586">
                  <c:v>1757</c:v>
                </c:pt>
                <c:pt idx="84587">
                  <c:v>1810</c:v>
                </c:pt>
                <c:pt idx="84588">
                  <c:v>1549</c:v>
                </c:pt>
                <c:pt idx="84589">
                  <c:v>1587</c:v>
                </c:pt>
                <c:pt idx="84590">
                  <c:v>1547</c:v>
                </c:pt>
                <c:pt idx="84591">
                  <c:v>1513</c:v>
                </c:pt>
                <c:pt idx="84592">
                  <c:v>1432</c:v>
                </c:pt>
                <c:pt idx="84593">
                  <c:v>1362</c:v>
                </c:pt>
                <c:pt idx="84594">
                  <c:v>1445</c:v>
                </c:pt>
                <c:pt idx="84595">
                  <c:v>1447</c:v>
                </c:pt>
                <c:pt idx="84596">
                  <c:v>1400</c:v>
                </c:pt>
                <c:pt idx="84597">
                  <c:v>1335</c:v>
                </c:pt>
                <c:pt idx="84598">
                  <c:v>1284</c:v>
                </c:pt>
                <c:pt idx="84599">
                  <c:v>1226</c:v>
                </c:pt>
                <c:pt idx="84600">
                  <c:v>1187</c:v>
                </c:pt>
                <c:pt idx="84601">
                  <c:v>1180</c:v>
                </c:pt>
                <c:pt idx="84602">
                  <c:v>1169</c:v>
                </c:pt>
                <c:pt idx="84603">
                  <c:v>1150</c:v>
                </c:pt>
                <c:pt idx="84604">
                  <c:v>1153</c:v>
                </c:pt>
                <c:pt idx="84605">
                  <c:v>1212</c:v>
                </c:pt>
                <c:pt idx="84606">
                  <c:v>1227</c:v>
                </c:pt>
                <c:pt idx="84607">
                  <c:v>1382</c:v>
                </c:pt>
                <c:pt idx="84608">
                  <c:v>1522</c:v>
                </c:pt>
                <c:pt idx="84609">
                  <c:v>1595</c:v>
                </c:pt>
                <c:pt idx="84610">
                  <c:v>1594</c:v>
                </c:pt>
                <c:pt idx="84611">
                  <c:v>1584</c:v>
                </c:pt>
                <c:pt idx="84612">
                  <c:v>1572</c:v>
                </c:pt>
                <c:pt idx="84613">
                  <c:v>1531</c:v>
                </c:pt>
                <c:pt idx="84614">
                  <c:v>1536</c:v>
                </c:pt>
                <c:pt idx="84615">
                  <c:v>1482</c:v>
                </c:pt>
                <c:pt idx="84616">
                  <c:v>1407</c:v>
                </c:pt>
                <c:pt idx="84617">
                  <c:v>1360</c:v>
                </c:pt>
                <c:pt idx="84618">
                  <c:v>1435</c:v>
                </c:pt>
                <c:pt idx="84619">
                  <c:v>1415</c:v>
                </c:pt>
                <c:pt idx="84620">
                  <c:v>1365</c:v>
                </c:pt>
                <c:pt idx="84621">
                  <c:v>1342</c:v>
                </c:pt>
                <c:pt idx="84622">
                  <c:v>1267</c:v>
                </c:pt>
                <c:pt idx="84623">
                  <c:v>1207</c:v>
                </c:pt>
                <c:pt idx="84624">
                  <c:v>1160</c:v>
                </c:pt>
                <c:pt idx="84625">
                  <c:v>1111</c:v>
                </c:pt>
                <c:pt idx="84626">
                  <c:v>1085</c:v>
                </c:pt>
                <c:pt idx="84627">
                  <c:v>1065</c:v>
                </c:pt>
                <c:pt idx="84628">
                  <c:v>1068</c:v>
                </c:pt>
                <c:pt idx="84629">
                  <c:v>1171</c:v>
                </c:pt>
                <c:pt idx="84630">
                  <c:v>1274</c:v>
                </c:pt>
                <c:pt idx="84631">
                  <c:v>1478</c:v>
                </c:pt>
                <c:pt idx="84632">
                  <c:v>1578</c:v>
                </c:pt>
                <c:pt idx="84633">
                  <c:v>1645</c:v>
                </c:pt>
                <c:pt idx="84634">
                  <c:v>1642</c:v>
                </c:pt>
                <c:pt idx="84635">
                  <c:v>1699</c:v>
                </c:pt>
                <c:pt idx="84636">
                  <c:v>1701</c:v>
                </c:pt>
                <c:pt idx="84637">
                  <c:v>1720</c:v>
                </c:pt>
                <c:pt idx="84638">
                  <c:v>1716</c:v>
                </c:pt>
                <c:pt idx="84639">
                  <c:v>1578</c:v>
                </c:pt>
                <c:pt idx="84640">
                  <c:v>1539</c:v>
                </c:pt>
                <c:pt idx="84641">
                  <c:v>1499</c:v>
                </c:pt>
                <c:pt idx="84642">
                  <c:v>1577</c:v>
                </c:pt>
                <c:pt idx="84643">
                  <c:v>1577</c:v>
                </c:pt>
                <c:pt idx="84644">
                  <c:v>1528</c:v>
                </c:pt>
                <c:pt idx="84645">
                  <c:v>1481</c:v>
                </c:pt>
                <c:pt idx="84646">
                  <c:v>1432</c:v>
                </c:pt>
                <c:pt idx="84647">
                  <c:v>1370</c:v>
                </c:pt>
                <c:pt idx="84648">
                  <c:v>1324</c:v>
                </c:pt>
                <c:pt idx="84649">
                  <c:v>1260</c:v>
                </c:pt>
                <c:pt idx="84650">
                  <c:v>1228</c:v>
                </c:pt>
                <c:pt idx="84651">
                  <c:v>1231</c:v>
                </c:pt>
                <c:pt idx="84652">
                  <c:v>1229</c:v>
                </c:pt>
                <c:pt idx="84653">
                  <c:v>1222</c:v>
                </c:pt>
                <c:pt idx="84654">
                  <c:v>1220</c:v>
                </c:pt>
                <c:pt idx="84655">
                  <c:v>1325</c:v>
                </c:pt>
                <c:pt idx="84656">
                  <c:v>1418</c:v>
                </c:pt>
                <c:pt idx="84657">
                  <c:v>1504</c:v>
                </c:pt>
                <c:pt idx="84658">
                  <c:v>1596</c:v>
                </c:pt>
                <c:pt idx="84659">
                  <c:v>1610</c:v>
                </c:pt>
                <c:pt idx="84660">
                  <c:v>1582</c:v>
                </c:pt>
                <c:pt idx="84661">
                  <c:v>1559</c:v>
                </c:pt>
                <c:pt idx="84662">
                  <c:v>1491</c:v>
                </c:pt>
                <c:pt idx="84663">
                  <c:v>1511</c:v>
                </c:pt>
                <c:pt idx="84664">
                  <c:v>1490</c:v>
                </c:pt>
                <c:pt idx="84665">
                  <c:v>1476</c:v>
                </c:pt>
                <c:pt idx="84666">
                  <c:v>1557</c:v>
                </c:pt>
                <c:pt idx="84667">
                  <c:v>1549</c:v>
                </c:pt>
                <c:pt idx="84668">
                  <c:v>1497</c:v>
                </c:pt>
                <c:pt idx="84669">
                  <c:v>1461</c:v>
                </c:pt>
                <c:pt idx="84670">
                  <c:v>1404</c:v>
                </c:pt>
                <c:pt idx="84671">
                  <c:v>1360</c:v>
                </c:pt>
                <c:pt idx="84672">
                  <c:v>1282</c:v>
                </c:pt>
                <c:pt idx="84673">
                  <c:v>1283</c:v>
                </c:pt>
                <c:pt idx="84674">
                  <c:v>1265</c:v>
                </c:pt>
                <c:pt idx="84675">
                  <c:v>1244</c:v>
                </c:pt>
                <c:pt idx="84676">
                  <c:v>1226</c:v>
                </c:pt>
                <c:pt idx="84677">
                  <c:v>1225</c:v>
                </c:pt>
                <c:pt idx="84678">
                  <c:v>1135</c:v>
                </c:pt>
                <c:pt idx="84679">
                  <c:v>1134</c:v>
                </c:pt>
                <c:pt idx="84680">
                  <c:v>1170</c:v>
                </c:pt>
                <c:pt idx="84681">
                  <c:v>1221</c:v>
                </c:pt>
                <c:pt idx="84682">
                  <c:v>1270</c:v>
                </c:pt>
                <c:pt idx="84683">
                  <c:v>1288</c:v>
                </c:pt>
                <c:pt idx="84684">
                  <c:v>1358</c:v>
                </c:pt>
                <c:pt idx="84685">
                  <c:v>1388</c:v>
                </c:pt>
                <c:pt idx="84686">
                  <c:v>1376</c:v>
                </c:pt>
                <c:pt idx="84687">
                  <c:v>1365</c:v>
                </c:pt>
                <c:pt idx="84688">
                  <c:v>1359</c:v>
                </c:pt>
                <c:pt idx="84689">
                  <c:v>1377</c:v>
                </c:pt>
                <c:pt idx="84690">
                  <c:v>1472</c:v>
                </c:pt>
                <c:pt idx="84691">
                  <c:v>1472</c:v>
                </c:pt>
                <c:pt idx="84692">
                  <c:v>1449</c:v>
                </c:pt>
                <c:pt idx="84693">
                  <c:v>1434</c:v>
                </c:pt>
                <c:pt idx="84694">
                  <c:v>1381</c:v>
                </c:pt>
                <c:pt idx="84695">
                  <c:v>1307</c:v>
                </c:pt>
                <c:pt idx="84696">
                  <c:v>1274</c:v>
                </c:pt>
                <c:pt idx="84697">
                  <c:v>1246</c:v>
                </c:pt>
                <c:pt idx="84698">
                  <c:v>1202</c:v>
                </c:pt>
                <c:pt idx="84699">
                  <c:v>1184</c:v>
                </c:pt>
                <c:pt idx="84700">
                  <c:v>1207</c:v>
                </c:pt>
                <c:pt idx="84701">
                  <c:v>1258</c:v>
                </c:pt>
                <c:pt idx="84702">
                  <c:v>1260</c:v>
                </c:pt>
                <c:pt idx="84703">
                  <c:v>1447</c:v>
                </c:pt>
                <c:pt idx="84704">
                  <c:v>1572</c:v>
                </c:pt>
                <c:pt idx="84705">
                  <c:v>1600</c:v>
                </c:pt>
                <c:pt idx="84706">
                  <c:v>1620</c:v>
                </c:pt>
                <c:pt idx="84707">
                  <c:v>1759</c:v>
                </c:pt>
                <c:pt idx="84708">
                  <c:v>1623</c:v>
                </c:pt>
                <c:pt idx="84709">
                  <c:v>1661</c:v>
                </c:pt>
                <c:pt idx="84710">
                  <c:v>1626</c:v>
                </c:pt>
                <c:pt idx="84711">
                  <c:v>1589</c:v>
                </c:pt>
                <c:pt idx="84712">
                  <c:v>1511</c:v>
                </c:pt>
                <c:pt idx="84713">
                  <c:v>1475</c:v>
                </c:pt>
                <c:pt idx="84714">
                  <c:v>1524</c:v>
                </c:pt>
                <c:pt idx="84715">
                  <c:v>1508</c:v>
                </c:pt>
                <c:pt idx="84716">
                  <c:v>1478</c:v>
                </c:pt>
                <c:pt idx="84717">
                  <c:v>1440</c:v>
                </c:pt>
                <c:pt idx="84718">
                  <c:v>1373</c:v>
                </c:pt>
                <c:pt idx="84719">
                  <c:v>1302</c:v>
                </c:pt>
                <c:pt idx="84720">
                  <c:v>1257</c:v>
                </c:pt>
                <c:pt idx="84721">
                  <c:v>1228</c:v>
                </c:pt>
                <c:pt idx="84722">
                  <c:v>1205</c:v>
                </c:pt>
                <c:pt idx="84723">
                  <c:v>1196</c:v>
                </c:pt>
                <c:pt idx="84724">
                  <c:v>1118</c:v>
                </c:pt>
                <c:pt idx="84725">
                  <c:v>1219</c:v>
                </c:pt>
                <c:pt idx="84726">
                  <c:v>1241</c:v>
                </c:pt>
                <c:pt idx="84727">
                  <c:v>1412</c:v>
                </c:pt>
                <c:pt idx="84728">
                  <c:v>1497</c:v>
                </c:pt>
                <c:pt idx="84729">
                  <c:v>1558</c:v>
                </c:pt>
                <c:pt idx="84730">
                  <c:v>1671</c:v>
                </c:pt>
                <c:pt idx="84731">
                  <c:v>1657</c:v>
                </c:pt>
                <c:pt idx="84732">
                  <c:v>1689</c:v>
                </c:pt>
                <c:pt idx="84733">
                  <c:v>1760</c:v>
                </c:pt>
                <c:pt idx="84734">
                  <c:v>1700</c:v>
                </c:pt>
                <c:pt idx="84735">
                  <c:v>1646</c:v>
                </c:pt>
                <c:pt idx="84736">
                  <c:v>1556</c:v>
                </c:pt>
                <c:pt idx="84737">
                  <c:v>1503</c:v>
                </c:pt>
                <c:pt idx="84738">
                  <c:v>1590</c:v>
                </c:pt>
                <c:pt idx="84739">
                  <c:v>1521</c:v>
                </c:pt>
                <c:pt idx="84740">
                  <c:v>1400</c:v>
                </c:pt>
                <c:pt idx="84741">
                  <c:v>1325</c:v>
                </c:pt>
                <c:pt idx="84742">
                  <c:v>1256</c:v>
                </c:pt>
                <c:pt idx="84743">
                  <c:v>1200</c:v>
                </c:pt>
                <c:pt idx="84744">
                  <c:v>1149</c:v>
                </c:pt>
                <c:pt idx="84745">
                  <c:v>1123</c:v>
                </c:pt>
                <c:pt idx="84746">
                  <c:v>1096</c:v>
                </c:pt>
                <c:pt idx="84747">
                  <c:v>1073</c:v>
                </c:pt>
                <c:pt idx="84748">
                  <c:v>1079</c:v>
                </c:pt>
                <c:pt idx="84749">
                  <c:v>1100</c:v>
                </c:pt>
                <c:pt idx="84750">
                  <c:v>1118</c:v>
                </c:pt>
                <c:pt idx="84751">
                  <c:v>1322</c:v>
                </c:pt>
                <c:pt idx="84752">
                  <c:v>1437</c:v>
                </c:pt>
                <c:pt idx="84753">
                  <c:v>1532</c:v>
                </c:pt>
                <c:pt idx="84754">
                  <c:v>1611</c:v>
                </c:pt>
                <c:pt idx="84755">
                  <c:v>1665</c:v>
                </c:pt>
                <c:pt idx="84756">
                  <c:v>1621</c:v>
                </c:pt>
                <c:pt idx="84757">
                  <c:v>1627</c:v>
                </c:pt>
                <c:pt idx="84758">
                  <c:v>1593</c:v>
                </c:pt>
                <c:pt idx="84759">
                  <c:v>1518</c:v>
                </c:pt>
                <c:pt idx="84760">
                  <c:v>1450</c:v>
                </c:pt>
                <c:pt idx="84761">
                  <c:v>1401</c:v>
                </c:pt>
                <c:pt idx="84762">
                  <c:v>1458</c:v>
                </c:pt>
                <c:pt idx="84763">
                  <c:v>1435</c:v>
                </c:pt>
                <c:pt idx="84764">
                  <c:v>1412</c:v>
                </c:pt>
                <c:pt idx="84765">
                  <c:v>1329</c:v>
                </c:pt>
                <c:pt idx="84766">
                  <c:v>1301</c:v>
                </c:pt>
                <c:pt idx="84767">
                  <c:v>1240</c:v>
                </c:pt>
                <c:pt idx="84768">
                  <c:v>1195</c:v>
                </c:pt>
                <c:pt idx="84769">
                  <c:v>1158</c:v>
                </c:pt>
                <c:pt idx="84770">
                  <c:v>1143</c:v>
                </c:pt>
                <c:pt idx="84771">
                  <c:v>1127</c:v>
                </c:pt>
                <c:pt idx="84772">
                  <c:v>1141</c:v>
                </c:pt>
                <c:pt idx="84773">
                  <c:v>1152</c:v>
                </c:pt>
                <c:pt idx="84774">
                  <c:v>1176</c:v>
                </c:pt>
                <c:pt idx="84775">
                  <c:v>1395</c:v>
                </c:pt>
                <c:pt idx="84776">
                  <c:v>1488</c:v>
                </c:pt>
                <c:pt idx="84777">
                  <c:v>1521</c:v>
                </c:pt>
                <c:pt idx="84778">
                  <c:v>1602</c:v>
                </c:pt>
                <c:pt idx="84779">
                  <c:v>1624</c:v>
                </c:pt>
                <c:pt idx="84780">
                  <c:v>1639</c:v>
                </c:pt>
                <c:pt idx="84781">
                  <c:v>1666</c:v>
                </c:pt>
                <c:pt idx="84782">
                  <c:v>1675</c:v>
                </c:pt>
                <c:pt idx="84783">
                  <c:v>1646</c:v>
                </c:pt>
                <c:pt idx="84784">
                  <c:v>1534</c:v>
                </c:pt>
                <c:pt idx="84785">
                  <c:v>1464</c:v>
                </c:pt>
                <c:pt idx="84786">
                  <c:v>1563</c:v>
                </c:pt>
                <c:pt idx="84787">
                  <c:v>1533</c:v>
                </c:pt>
                <c:pt idx="84788">
                  <c:v>1499</c:v>
                </c:pt>
                <c:pt idx="84789">
                  <c:v>1455</c:v>
                </c:pt>
                <c:pt idx="84790">
                  <c:v>1418</c:v>
                </c:pt>
                <c:pt idx="84791">
                  <c:v>1332</c:v>
                </c:pt>
                <c:pt idx="84792">
                  <c:v>1306</c:v>
                </c:pt>
                <c:pt idx="84793">
                  <c:v>1249</c:v>
                </c:pt>
                <c:pt idx="84794">
                  <c:v>1224</c:v>
                </c:pt>
                <c:pt idx="84795">
                  <c:v>1212</c:v>
                </c:pt>
                <c:pt idx="84796">
                  <c:v>1223</c:v>
                </c:pt>
                <c:pt idx="84797">
                  <c:v>1258</c:v>
                </c:pt>
                <c:pt idx="84798">
                  <c:v>1272</c:v>
                </c:pt>
                <c:pt idx="84799">
                  <c:v>1416</c:v>
                </c:pt>
                <c:pt idx="84800">
                  <c:v>1573</c:v>
                </c:pt>
                <c:pt idx="84801">
                  <c:v>1658</c:v>
                </c:pt>
                <c:pt idx="84802">
                  <c:v>1732</c:v>
                </c:pt>
                <c:pt idx="84803">
                  <c:v>1765</c:v>
                </c:pt>
                <c:pt idx="84804">
                  <c:v>1802</c:v>
                </c:pt>
                <c:pt idx="84805">
                  <c:v>1823</c:v>
                </c:pt>
                <c:pt idx="84806">
                  <c:v>1680</c:v>
                </c:pt>
                <c:pt idx="84807">
                  <c:v>1658</c:v>
                </c:pt>
                <c:pt idx="84808">
                  <c:v>1563</c:v>
                </c:pt>
                <c:pt idx="84809">
                  <c:v>1479</c:v>
                </c:pt>
                <c:pt idx="84810">
                  <c:v>1519</c:v>
                </c:pt>
                <c:pt idx="84811">
                  <c:v>1559</c:v>
                </c:pt>
                <c:pt idx="84812">
                  <c:v>1525</c:v>
                </c:pt>
                <c:pt idx="84813">
                  <c:v>1483</c:v>
                </c:pt>
                <c:pt idx="84814">
                  <c:v>1411</c:v>
                </c:pt>
                <c:pt idx="84815">
                  <c:v>1367</c:v>
                </c:pt>
                <c:pt idx="84816">
                  <c:v>1332</c:v>
                </c:pt>
                <c:pt idx="84817">
                  <c:v>1290</c:v>
                </c:pt>
                <c:pt idx="84818">
                  <c:v>1249</c:v>
                </c:pt>
                <c:pt idx="84819">
                  <c:v>1253</c:v>
                </c:pt>
                <c:pt idx="84820">
                  <c:v>1248</c:v>
                </c:pt>
                <c:pt idx="84821">
                  <c:v>1260</c:v>
                </c:pt>
                <c:pt idx="84822">
                  <c:v>1229</c:v>
                </c:pt>
                <c:pt idx="84823">
                  <c:v>1349</c:v>
                </c:pt>
                <c:pt idx="84824">
                  <c:v>1422</c:v>
                </c:pt>
                <c:pt idx="84825">
                  <c:v>1491</c:v>
                </c:pt>
                <c:pt idx="84826">
                  <c:v>1569</c:v>
                </c:pt>
                <c:pt idx="84827">
                  <c:v>1569</c:v>
                </c:pt>
                <c:pt idx="84828">
                  <c:v>1541</c:v>
                </c:pt>
                <c:pt idx="84829">
                  <c:v>1531</c:v>
                </c:pt>
                <c:pt idx="84830">
                  <c:v>1497</c:v>
                </c:pt>
                <c:pt idx="84831">
                  <c:v>1465</c:v>
                </c:pt>
                <c:pt idx="84832">
                  <c:v>1438</c:v>
                </c:pt>
                <c:pt idx="84833">
                  <c:v>1425</c:v>
                </c:pt>
                <c:pt idx="84834">
                  <c:v>1512</c:v>
                </c:pt>
                <c:pt idx="84835">
                  <c:v>1487</c:v>
                </c:pt>
                <c:pt idx="84836">
                  <c:v>1466</c:v>
                </c:pt>
                <c:pt idx="84837">
                  <c:v>1398</c:v>
                </c:pt>
                <c:pt idx="84838">
                  <c:v>1361</c:v>
                </c:pt>
                <c:pt idx="84839">
                  <c:v>1307</c:v>
                </c:pt>
                <c:pt idx="84840">
                  <c:v>1277</c:v>
                </c:pt>
                <c:pt idx="84841">
                  <c:v>1248</c:v>
                </c:pt>
                <c:pt idx="84842">
                  <c:v>1222</c:v>
                </c:pt>
                <c:pt idx="84843">
                  <c:v>1198</c:v>
                </c:pt>
                <c:pt idx="84844">
                  <c:v>1186</c:v>
                </c:pt>
                <c:pt idx="84845">
                  <c:v>1186</c:v>
                </c:pt>
                <c:pt idx="84846">
                  <c:v>1143</c:v>
                </c:pt>
                <c:pt idx="84847">
                  <c:v>1182</c:v>
                </c:pt>
                <c:pt idx="84848">
                  <c:v>1207</c:v>
                </c:pt>
                <c:pt idx="84849">
                  <c:v>1230</c:v>
                </c:pt>
                <c:pt idx="84850">
                  <c:v>1289</c:v>
                </c:pt>
                <c:pt idx="84851">
                  <c:v>1324</c:v>
                </c:pt>
                <c:pt idx="84852">
                  <c:v>1399</c:v>
                </c:pt>
                <c:pt idx="84853">
                  <c:v>1374</c:v>
                </c:pt>
                <c:pt idx="84854">
                  <c:v>1383</c:v>
                </c:pt>
                <c:pt idx="84855">
                  <c:v>1294</c:v>
                </c:pt>
                <c:pt idx="84856">
                  <c:v>1327</c:v>
                </c:pt>
                <c:pt idx="84857">
                  <c:v>1325</c:v>
                </c:pt>
                <c:pt idx="84858">
                  <c:v>1424</c:v>
                </c:pt>
                <c:pt idx="84859">
                  <c:v>1409</c:v>
                </c:pt>
                <c:pt idx="84860">
                  <c:v>1392</c:v>
                </c:pt>
                <c:pt idx="84861">
                  <c:v>1376</c:v>
                </c:pt>
                <c:pt idx="84862">
                  <c:v>1331</c:v>
                </c:pt>
                <c:pt idx="84863">
                  <c:v>1288</c:v>
                </c:pt>
                <c:pt idx="84864">
                  <c:v>1210</c:v>
                </c:pt>
                <c:pt idx="84865">
                  <c:v>1227</c:v>
                </c:pt>
                <c:pt idx="84866">
                  <c:v>1194</c:v>
                </c:pt>
                <c:pt idx="84867">
                  <c:v>1179</c:v>
                </c:pt>
                <c:pt idx="84868">
                  <c:v>1200</c:v>
                </c:pt>
                <c:pt idx="84869">
                  <c:v>1243</c:v>
                </c:pt>
                <c:pt idx="84870">
                  <c:v>1271</c:v>
                </c:pt>
                <c:pt idx="84871">
                  <c:v>1479</c:v>
                </c:pt>
                <c:pt idx="84872">
                  <c:v>1613</c:v>
                </c:pt>
                <c:pt idx="84873">
                  <c:v>1668</c:v>
                </c:pt>
                <c:pt idx="84874">
                  <c:v>1740</c:v>
                </c:pt>
                <c:pt idx="84875">
                  <c:v>1788</c:v>
                </c:pt>
                <c:pt idx="84876">
                  <c:v>1786</c:v>
                </c:pt>
                <c:pt idx="84877">
                  <c:v>1799</c:v>
                </c:pt>
                <c:pt idx="84878">
                  <c:v>1763</c:v>
                </c:pt>
                <c:pt idx="84879">
                  <c:v>1699</c:v>
                </c:pt>
                <c:pt idx="84880">
                  <c:v>1608</c:v>
                </c:pt>
                <c:pt idx="84881">
                  <c:v>1517</c:v>
                </c:pt>
                <c:pt idx="84882">
                  <c:v>1574</c:v>
                </c:pt>
                <c:pt idx="84883">
                  <c:v>1562</c:v>
                </c:pt>
                <c:pt idx="84884">
                  <c:v>1547</c:v>
                </c:pt>
                <c:pt idx="84885">
                  <c:v>1498</c:v>
                </c:pt>
                <c:pt idx="84886">
                  <c:v>1401</c:v>
                </c:pt>
                <c:pt idx="84887">
                  <c:v>1316</c:v>
                </c:pt>
                <c:pt idx="84888">
                  <c:v>1261</c:v>
                </c:pt>
                <c:pt idx="84889">
                  <c:v>1239</c:v>
                </c:pt>
                <c:pt idx="84890">
                  <c:v>1259</c:v>
                </c:pt>
                <c:pt idx="84891">
                  <c:v>1258</c:v>
                </c:pt>
                <c:pt idx="84892">
                  <c:v>1260</c:v>
                </c:pt>
                <c:pt idx="84893">
                  <c:v>1306</c:v>
                </c:pt>
                <c:pt idx="84894">
                  <c:v>1308</c:v>
                </c:pt>
                <c:pt idx="84895">
                  <c:v>1493</c:v>
                </c:pt>
                <c:pt idx="84896">
                  <c:v>1623</c:v>
                </c:pt>
                <c:pt idx="84897">
                  <c:v>1722</c:v>
                </c:pt>
                <c:pt idx="84898">
                  <c:v>1787</c:v>
                </c:pt>
                <c:pt idx="84899">
                  <c:v>1822</c:v>
                </c:pt>
                <c:pt idx="84900">
                  <c:v>1851</c:v>
                </c:pt>
                <c:pt idx="84901">
                  <c:v>1854</c:v>
                </c:pt>
                <c:pt idx="84902">
                  <c:v>1735</c:v>
                </c:pt>
                <c:pt idx="84903">
                  <c:v>1688</c:v>
                </c:pt>
                <c:pt idx="84904">
                  <c:v>1616</c:v>
                </c:pt>
                <c:pt idx="84905">
                  <c:v>1545</c:v>
                </c:pt>
                <c:pt idx="84906">
                  <c:v>1592</c:v>
                </c:pt>
                <c:pt idx="84907">
                  <c:v>1632</c:v>
                </c:pt>
                <c:pt idx="84908">
                  <c:v>1579</c:v>
                </c:pt>
                <c:pt idx="84909">
                  <c:v>1550</c:v>
                </c:pt>
                <c:pt idx="84910">
                  <c:v>1467</c:v>
                </c:pt>
                <c:pt idx="84911">
                  <c:v>1411</c:v>
                </c:pt>
                <c:pt idx="84912">
                  <c:v>1351</c:v>
                </c:pt>
                <c:pt idx="84913">
                  <c:v>1322</c:v>
                </c:pt>
                <c:pt idx="84914">
                  <c:v>1287</c:v>
                </c:pt>
                <c:pt idx="84915">
                  <c:v>1262</c:v>
                </c:pt>
                <c:pt idx="84916">
                  <c:v>1210</c:v>
                </c:pt>
                <c:pt idx="84917">
                  <c:v>1249</c:v>
                </c:pt>
                <c:pt idx="84918">
                  <c:v>1255</c:v>
                </c:pt>
                <c:pt idx="84919">
                  <c:v>1430</c:v>
                </c:pt>
                <c:pt idx="84920">
                  <c:v>1557</c:v>
                </c:pt>
                <c:pt idx="84921">
                  <c:v>1634</c:v>
                </c:pt>
                <c:pt idx="84922">
                  <c:v>1712</c:v>
                </c:pt>
                <c:pt idx="84923">
                  <c:v>1723</c:v>
                </c:pt>
                <c:pt idx="84924">
                  <c:v>1709</c:v>
                </c:pt>
                <c:pt idx="84925">
                  <c:v>1670</c:v>
                </c:pt>
                <c:pt idx="84926">
                  <c:v>1659</c:v>
                </c:pt>
                <c:pt idx="84927">
                  <c:v>1592</c:v>
                </c:pt>
                <c:pt idx="84928">
                  <c:v>1535</c:v>
                </c:pt>
                <c:pt idx="84929">
                  <c:v>1546</c:v>
                </c:pt>
                <c:pt idx="84930">
                  <c:v>1624</c:v>
                </c:pt>
                <c:pt idx="84931">
                  <c:v>1611</c:v>
                </c:pt>
                <c:pt idx="84932">
                  <c:v>1577</c:v>
                </c:pt>
                <c:pt idx="84933">
                  <c:v>1533</c:v>
                </c:pt>
                <c:pt idx="84934">
                  <c:v>1454</c:v>
                </c:pt>
                <c:pt idx="84935">
                  <c:v>1379</c:v>
                </c:pt>
                <c:pt idx="84936">
                  <c:v>1336</c:v>
                </c:pt>
                <c:pt idx="84937">
                  <c:v>1299</c:v>
                </c:pt>
                <c:pt idx="84938">
                  <c:v>1273</c:v>
                </c:pt>
                <c:pt idx="84939">
                  <c:v>1264</c:v>
                </c:pt>
                <c:pt idx="84940">
                  <c:v>1271</c:v>
                </c:pt>
                <c:pt idx="84941">
                  <c:v>1324</c:v>
                </c:pt>
                <c:pt idx="84942">
                  <c:v>1333</c:v>
                </c:pt>
                <c:pt idx="84943">
                  <c:v>1494</c:v>
                </c:pt>
                <c:pt idx="84944">
                  <c:v>1592</c:v>
                </c:pt>
                <c:pt idx="84945">
                  <c:v>1676</c:v>
                </c:pt>
                <c:pt idx="84946">
                  <c:v>1667</c:v>
                </c:pt>
                <c:pt idx="84947">
                  <c:v>1646</c:v>
                </c:pt>
                <c:pt idx="84948">
                  <c:v>1587</c:v>
                </c:pt>
                <c:pt idx="84949">
                  <c:v>1593</c:v>
                </c:pt>
                <c:pt idx="84950">
                  <c:v>1572</c:v>
                </c:pt>
                <c:pt idx="84951">
                  <c:v>1518</c:v>
                </c:pt>
                <c:pt idx="84952">
                  <c:v>1501</c:v>
                </c:pt>
                <c:pt idx="84953">
                  <c:v>1508</c:v>
                </c:pt>
                <c:pt idx="84954">
                  <c:v>1551</c:v>
                </c:pt>
                <c:pt idx="84955">
                  <c:v>1513</c:v>
                </c:pt>
                <c:pt idx="84956">
                  <c:v>1484</c:v>
                </c:pt>
                <c:pt idx="84957">
                  <c:v>1437</c:v>
                </c:pt>
                <c:pt idx="84958">
                  <c:v>1385</c:v>
                </c:pt>
                <c:pt idx="84959">
                  <c:v>1321</c:v>
                </c:pt>
                <c:pt idx="84960">
                  <c:v>1280</c:v>
                </c:pt>
                <c:pt idx="84961">
                  <c:v>1252</c:v>
                </c:pt>
                <c:pt idx="84962">
                  <c:v>1229</c:v>
                </c:pt>
                <c:pt idx="84963">
                  <c:v>1218</c:v>
                </c:pt>
                <c:pt idx="84964">
                  <c:v>1219</c:v>
                </c:pt>
                <c:pt idx="84965">
                  <c:v>1269</c:v>
                </c:pt>
                <c:pt idx="84966">
                  <c:v>1292</c:v>
                </c:pt>
                <c:pt idx="84967">
                  <c:v>1438</c:v>
                </c:pt>
                <c:pt idx="84968">
                  <c:v>1554</c:v>
                </c:pt>
                <c:pt idx="84969">
                  <c:v>1593</c:v>
                </c:pt>
                <c:pt idx="84970">
                  <c:v>1657</c:v>
                </c:pt>
                <c:pt idx="84971">
                  <c:v>1659</c:v>
                </c:pt>
                <c:pt idx="84972">
                  <c:v>1636</c:v>
                </c:pt>
                <c:pt idx="84973">
                  <c:v>1678</c:v>
                </c:pt>
                <c:pt idx="84974">
                  <c:v>1653</c:v>
                </c:pt>
                <c:pt idx="84975">
                  <c:v>1614</c:v>
                </c:pt>
                <c:pt idx="84976">
                  <c:v>1543</c:v>
                </c:pt>
                <c:pt idx="84977">
                  <c:v>1384</c:v>
                </c:pt>
                <c:pt idx="84978">
                  <c:v>1551</c:v>
                </c:pt>
                <c:pt idx="84979">
                  <c:v>1536</c:v>
                </c:pt>
                <c:pt idx="84980">
                  <c:v>1491</c:v>
                </c:pt>
                <c:pt idx="84981">
                  <c:v>1453</c:v>
                </c:pt>
                <c:pt idx="84982">
                  <c:v>1394</c:v>
                </c:pt>
                <c:pt idx="84983">
                  <c:v>1333</c:v>
                </c:pt>
                <c:pt idx="84984">
                  <c:v>1304</c:v>
                </c:pt>
                <c:pt idx="84985">
                  <c:v>1266</c:v>
                </c:pt>
                <c:pt idx="84986">
                  <c:v>1240</c:v>
                </c:pt>
                <c:pt idx="84987">
                  <c:v>1234</c:v>
                </c:pt>
                <c:pt idx="84988">
                  <c:v>1233</c:v>
                </c:pt>
                <c:pt idx="84989">
                  <c:v>1223</c:v>
                </c:pt>
                <c:pt idx="84990">
                  <c:v>1162</c:v>
                </c:pt>
                <c:pt idx="84991">
                  <c:v>1333</c:v>
                </c:pt>
                <c:pt idx="84992">
                  <c:v>1436</c:v>
                </c:pt>
                <c:pt idx="84993">
                  <c:v>1508</c:v>
                </c:pt>
                <c:pt idx="84994">
                  <c:v>1583</c:v>
                </c:pt>
                <c:pt idx="84995">
                  <c:v>1554</c:v>
                </c:pt>
                <c:pt idx="84996">
                  <c:v>1542</c:v>
                </c:pt>
                <c:pt idx="84997">
                  <c:v>1504</c:v>
                </c:pt>
                <c:pt idx="84998">
                  <c:v>1491</c:v>
                </c:pt>
                <c:pt idx="84999">
                  <c:v>1486</c:v>
                </c:pt>
                <c:pt idx="85000">
                  <c:v>1447</c:v>
                </c:pt>
                <c:pt idx="85001">
                  <c:v>1483</c:v>
                </c:pt>
                <c:pt idx="85002">
                  <c:v>1568</c:v>
                </c:pt>
                <c:pt idx="85003">
                  <c:v>1563</c:v>
                </c:pt>
                <c:pt idx="85004">
                  <c:v>1524</c:v>
                </c:pt>
                <c:pt idx="85005">
                  <c:v>1476</c:v>
                </c:pt>
                <c:pt idx="85006">
                  <c:v>1417</c:v>
                </c:pt>
                <c:pt idx="85007">
                  <c:v>1376</c:v>
                </c:pt>
                <c:pt idx="85008">
                  <c:v>1329</c:v>
                </c:pt>
                <c:pt idx="85009">
                  <c:v>1304</c:v>
                </c:pt>
                <c:pt idx="85010">
                  <c:v>1277</c:v>
                </c:pt>
                <c:pt idx="85011">
                  <c:v>1253</c:v>
                </c:pt>
                <c:pt idx="85012">
                  <c:v>1251</c:v>
                </c:pt>
                <c:pt idx="85013">
                  <c:v>1253</c:v>
                </c:pt>
                <c:pt idx="85014">
                  <c:v>1205</c:v>
                </c:pt>
                <c:pt idx="85015">
                  <c:v>1212</c:v>
                </c:pt>
                <c:pt idx="85016">
                  <c:v>1276</c:v>
                </c:pt>
                <c:pt idx="85017">
                  <c:v>1341</c:v>
                </c:pt>
                <c:pt idx="85018">
                  <c:v>1389</c:v>
                </c:pt>
                <c:pt idx="85019">
                  <c:v>1414</c:v>
                </c:pt>
                <c:pt idx="85020">
                  <c:v>1380</c:v>
                </c:pt>
                <c:pt idx="85021">
                  <c:v>1349</c:v>
                </c:pt>
                <c:pt idx="85022">
                  <c:v>1330</c:v>
                </c:pt>
                <c:pt idx="85023">
                  <c:v>1336</c:v>
                </c:pt>
                <c:pt idx="85024">
                  <c:v>1325</c:v>
                </c:pt>
                <c:pt idx="85025">
                  <c:v>1331</c:v>
                </c:pt>
                <c:pt idx="85026">
                  <c:v>1400</c:v>
                </c:pt>
                <c:pt idx="85027">
                  <c:v>1415</c:v>
                </c:pt>
                <c:pt idx="85028">
                  <c:v>1386</c:v>
                </c:pt>
                <c:pt idx="85029">
                  <c:v>1334</c:v>
                </c:pt>
                <c:pt idx="85030">
                  <c:v>1297</c:v>
                </c:pt>
                <c:pt idx="85031">
                  <c:v>1243</c:v>
                </c:pt>
                <c:pt idx="85032">
                  <c:v>1190</c:v>
                </c:pt>
                <c:pt idx="85033">
                  <c:v>1176</c:v>
                </c:pt>
                <c:pt idx="85034">
                  <c:v>1164</c:v>
                </c:pt>
                <c:pt idx="85035">
                  <c:v>1130</c:v>
                </c:pt>
                <c:pt idx="85036">
                  <c:v>1171</c:v>
                </c:pt>
                <c:pt idx="85037">
                  <c:v>1222</c:v>
                </c:pt>
                <c:pt idx="85038">
                  <c:v>1233</c:v>
                </c:pt>
                <c:pt idx="85039">
                  <c:v>1407</c:v>
                </c:pt>
                <c:pt idx="85040">
                  <c:v>1559</c:v>
                </c:pt>
                <c:pt idx="85041">
                  <c:v>1643</c:v>
                </c:pt>
                <c:pt idx="85042">
                  <c:v>1716</c:v>
                </c:pt>
                <c:pt idx="85043">
                  <c:v>1739</c:v>
                </c:pt>
                <c:pt idx="85044">
                  <c:v>1507</c:v>
                </c:pt>
                <c:pt idx="85045">
                  <c:v>1534</c:v>
                </c:pt>
                <c:pt idx="85046">
                  <c:v>1570</c:v>
                </c:pt>
                <c:pt idx="85047">
                  <c:v>1519</c:v>
                </c:pt>
                <c:pt idx="85048">
                  <c:v>1502</c:v>
                </c:pt>
                <c:pt idx="85049">
                  <c:v>1433</c:v>
                </c:pt>
                <c:pt idx="85050">
                  <c:v>1554</c:v>
                </c:pt>
                <c:pt idx="85051">
                  <c:v>1547</c:v>
                </c:pt>
                <c:pt idx="85052">
                  <c:v>1522</c:v>
                </c:pt>
                <c:pt idx="85053">
                  <c:v>1446</c:v>
                </c:pt>
                <c:pt idx="85054">
                  <c:v>1364</c:v>
                </c:pt>
                <c:pt idx="85055">
                  <c:v>1303</c:v>
                </c:pt>
                <c:pt idx="85056">
                  <c:v>1256</c:v>
                </c:pt>
                <c:pt idx="85057">
                  <c:v>1278</c:v>
                </c:pt>
                <c:pt idx="85058">
                  <c:v>1234</c:v>
                </c:pt>
                <c:pt idx="85059">
                  <c:v>1240</c:v>
                </c:pt>
                <c:pt idx="85060">
                  <c:v>1256</c:v>
                </c:pt>
                <c:pt idx="85061">
                  <c:v>1274</c:v>
                </c:pt>
                <c:pt idx="85062">
                  <c:v>1285</c:v>
                </c:pt>
                <c:pt idx="85063">
                  <c:v>1471</c:v>
                </c:pt>
                <c:pt idx="85064">
                  <c:v>1618</c:v>
                </c:pt>
                <c:pt idx="85065">
                  <c:v>1713</c:v>
                </c:pt>
                <c:pt idx="85066">
                  <c:v>1749</c:v>
                </c:pt>
                <c:pt idx="85067">
                  <c:v>1780</c:v>
                </c:pt>
                <c:pt idx="85068">
                  <c:v>1767</c:v>
                </c:pt>
                <c:pt idx="85069">
                  <c:v>1766</c:v>
                </c:pt>
                <c:pt idx="85070">
                  <c:v>1694</c:v>
                </c:pt>
                <c:pt idx="85071">
                  <c:v>1674</c:v>
                </c:pt>
                <c:pt idx="85072">
                  <c:v>1639</c:v>
                </c:pt>
                <c:pt idx="85073">
                  <c:v>1551</c:v>
                </c:pt>
                <c:pt idx="85074">
                  <c:v>1603</c:v>
                </c:pt>
                <c:pt idx="85075">
                  <c:v>1580</c:v>
                </c:pt>
                <c:pt idx="85076">
                  <c:v>1548</c:v>
                </c:pt>
                <c:pt idx="85077">
                  <c:v>1490</c:v>
                </c:pt>
                <c:pt idx="85078">
                  <c:v>1428</c:v>
                </c:pt>
                <c:pt idx="85079">
                  <c:v>1351</c:v>
                </c:pt>
                <c:pt idx="85080">
                  <c:v>1282</c:v>
                </c:pt>
                <c:pt idx="85081">
                  <c:v>1196</c:v>
                </c:pt>
                <c:pt idx="85082">
                  <c:v>1198</c:v>
                </c:pt>
                <c:pt idx="85083">
                  <c:v>1168</c:v>
                </c:pt>
                <c:pt idx="85084">
                  <c:v>1157</c:v>
                </c:pt>
                <c:pt idx="85085">
                  <c:v>1199</c:v>
                </c:pt>
                <c:pt idx="85086">
                  <c:v>1200</c:v>
                </c:pt>
                <c:pt idx="85087">
                  <c:v>1368</c:v>
                </c:pt>
                <c:pt idx="85088">
                  <c:v>1487</c:v>
                </c:pt>
                <c:pt idx="85089">
                  <c:v>1583</c:v>
                </c:pt>
                <c:pt idx="85090">
                  <c:v>1661</c:v>
                </c:pt>
                <c:pt idx="85091">
                  <c:v>1625</c:v>
                </c:pt>
                <c:pt idx="85092">
                  <c:v>1589</c:v>
                </c:pt>
                <c:pt idx="85093">
                  <c:v>1642</c:v>
                </c:pt>
                <c:pt idx="85094">
                  <c:v>1639</c:v>
                </c:pt>
                <c:pt idx="85095">
                  <c:v>1584</c:v>
                </c:pt>
                <c:pt idx="85096">
                  <c:v>1510</c:v>
                </c:pt>
                <c:pt idx="85097">
                  <c:v>1404</c:v>
                </c:pt>
                <c:pt idx="85098">
                  <c:v>1486</c:v>
                </c:pt>
                <c:pt idx="85099">
                  <c:v>1457</c:v>
                </c:pt>
                <c:pt idx="85100">
                  <c:v>1428</c:v>
                </c:pt>
                <c:pt idx="85101">
                  <c:v>1371</c:v>
                </c:pt>
                <c:pt idx="85102">
                  <c:v>1312</c:v>
                </c:pt>
                <c:pt idx="85103">
                  <c:v>1224</c:v>
                </c:pt>
                <c:pt idx="85104">
                  <c:v>1183</c:v>
                </c:pt>
                <c:pt idx="85105">
                  <c:v>1155</c:v>
                </c:pt>
                <c:pt idx="85106">
                  <c:v>1179</c:v>
                </c:pt>
                <c:pt idx="85107">
                  <c:v>1125</c:v>
                </c:pt>
                <c:pt idx="85108">
                  <c:v>1146</c:v>
                </c:pt>
                <c:pt idx="85109">
                  <c:v>1199</c:v>
                </c:pt>
                <c:pt idx="85110">
                  <c:v>1203</c:v>
                </c:pt>
                <c:pt idx="85111">
                  <c:v>1343</c:v>
                </c:pt>
                <c:pt idx="85112">
                  <c:v>1397</c:v>
                </c:pt>
                <c:pt idx="85113">
                  <c:v>1497</c:v>
                </c:pt>
                <c:pt idx="85114">
                  <c:v>1556</c:v>
                </c:pt>
                <c:pt idx="85115">
                  <c:v>1531</c:v>
                </c:pt>
                <c:pt idx="85116">
                  <c:v>1510</c:v>
                </c:pt>
                <c:pt idx="85117">
                  <c:v>1530</c:v>
                </c:pt>
                <c:pt idx="85118">
                  <c:v>1550</c:v>
                </c:pt>
                <c:pt idx="85119">
                  <c:v>1511</c:v>
                </c:pt>
                <c:pt idx="85120">
                  <c:v>1453</c:v>
                </c:pt>
                <c:pt idx="85121">
                  <c:v>1406</c:v>
                </c:pt>
                <c:pt idx="85122">
                  <c:v>1477</c:v>
                </c:pt>
                <c:pt idx="85123">
                  <c:v>1469</c:v>
                </c:pt>
                <c:pt idx="85124">
                  <c:v>1355</c:v>
                </c:pt>
                <c:pt idx="85125">
                  <c:v>1360</c:v>
                </c:pt>
                <c:pt idx="85126">
                  <c:v>1287</c:v>
                </c:pt>
                <c:pt idx="85127">
                  <c:v>1257</c:v>
                </c:pt>
                <c:pt idx="85128">
                  <c:v>1207</c:v>
                </c:pt>
                <c:pt idx="85129">
                  <c:v>1194</c:v>
                </c:pt>
                <c:pt idx="85130">
                  <c:v>1160</c:v>
                </c:pt>
                <c:pt idx="85131">
                  <c:v>1142</c:v>
                </c:pt>
                <c:pt idx="85132">
                  <c:v>1149</c:v>
                </c:pt>
                <c:pt idx="85133">
                  <c:v>1202</c:v>
                </c:pt>
                <c:pt idx="85134">
                  <c:v>1185</c:v>
                </c:pt>
                <c:pt idx="85135">
                  <c:v>1348</c:v>
                </c:pt>
                <c:pt idx="85136">
                  <c:v>1440</c:v>
                </c:pt>
                <c:pt idx="85137">
                  <c:v>1531</c:v>
                </c:pt>
                <c:pt idx="85138">
                  <c:v>1593</c:v>
                </c:pt>
                <c:pt idx="85139">
                  <c:v>1610</c:v>
                </c:pt>
                <c:pt idx="85140">
                  <c:v>1640</c:v>
                </c:pt>
                <c:pt idx="85141">
                  <c:v>1637</c:v>
                </c:pt>
                <c:pt idx="85142">
                  <c:v>1637</c:v>
                </c:pt>
                <c:pt idx="85143">
                  <c:v>1586</c:v>
                </c:pt>
                <c:pt idx="85144">
                  <c:v>1419</c:v>
                </c:pt>
                <c:pt idx="85145">
                  <c:v>1369</c:v>
                </c:pt>
                <c:pt idx="85146">
                  <c:v>1518</c:v>
                </c:pt>
                <c:pt idx="85147">
                  <c:v>1485</c:v>
                </c:pt>
                <c:pt idx="85148">
                  <c:v>1445</c:v>
                </c:pt>
                <c:pt idx="85149">
                  <c:v>1388</c:v>
                </c:pt>
                <c:pt idx="85150">
                  <c:v>1336</c:v>
                </c:pt>
                <c:pt idx="85151">
                  <c:v>1272</c:v>
                </c:pt>
                <c:pt idx="85152">
                  <c:v>1223</c:v>
                </c:pt>
                <c:pt idx="85153">
                  <c:v>1190</c:v>
                </c:pt>
                <c:pt idx="85154">
                  <c:v>1177</c:v>
                </c:pt>
                <c:pt idx="85155">
                  <c:v>1157</c:v>
                </c:pt>
                <c:pt idx="85156">
                  <c:v>1145</c:v>
                </c:pt>
                <c:pt idx="85157">
                  <c:v>1146</c:v>
                </c:pt>
                <c:pt idx="85158">
                  <c:v>1145</c:v>
                </c:pt>
                <c:pt idx="85159">
                  <c:v>1256</c:v>
                </c:pt>
                <c:pt idx="85160">
                  <c:v>1348</c:v>
                </c:pt>
                <c:pt idx="85161">
                  <c:v>1458</c:v>
                </c:pt>
                <c:pt idx="85162">
                  <c:v>1515</c:v>
                </c:pt>
                <c:pt idx="85163">
                  <c:v>1521</c:v>
                </c:pt>
                <c:pt idx="85164">
                  <c:v>1512</c:v>
                </c:pt>
                <c:pt idx="85165">
                  <c:v>1523</c:v>
                </c:pt>
                <c:pt idx="85166">
                  <c:v>1539</c:v>
                </c:pt>
                <c:pt idx="85167">
                  <c:v>1522</c:v>
                </c:pt>
                <c:pt idx="85168">
                  <c:v>1490</c:v>
                </c:pt>
                <c:pt idx="85169">
                  <c:v>1462</c:v>
                </c:pt>
                <c:pt idx="85170">
                  <c:v>1512</c:v>
                </c:pt>
                <c:pt idx="85171">
                  <c:v>1499</c:v>
                </c:pt>
                <c:pt idx="85172">
                  <c:v>1442</c:v>
                </c:pt>
                <c:pt idx="85173">
                  <c:v>1390</c:v>
                </c:pt>
                <c:pt idx="85174">
                  <c:v>1356</c:v>
                </c:pt>
                <c:pt idx="85175">
                  <c:v>1302</c:v>
                </c:pt>
                <c:pt idx="85176">
                  <c:v>1252</c:v>
                </c:pt>
                <c:pt idx="85177">
                  <c:v>1216</c:v>
                </c:pt>
                <c:pt idx="85178">
                  <c:v>1205</c:v>
                </c:pt>
                <c:pt idx="85179">
                  <c:v>1184</c:v>
                </c:pt>
                <c:pt idx="85180">
                  <c:v>1169</c:v>
                </c:pt>
                <c:pt idx="85181">
                  <c:v>1210</c:v>
                </c:pt>
                <c:pt idx="85182">
                  <c:v>1168</c:v>
                </c:pt>
                <c:pt idx="85183">
                  <c:v>1167</c:v>
                </c:pt>
                <c:pt idx="85184">
                  <c:v>1191</c:v>
                </c:pt>
                <c:pt idx="85185">
                  <c:v>1229</c:v>
                </c:pt>
                <c:pt idx="85186">
                  <c:v>1306</c:v>
                </c:pt>
                <c:pt idx="85187">
                  <c:v>1332</c:v>
                </c:pt>
                <c:pt idx="85188">
                  <c:v>1350</c:v>
                </c:pt>
                <c:pt idx="85189">
                  <c:v>1362</c:v>
                </c:pt>
                <c:pt idx="85190">
                  <c:v>1379</c:v>
                </c:pt>
                <c:pt idx="85191">
                  <c:v>1392</c:v>
                </c:pt>
                <c:pt idx="85192">
                  <c:v>1383</c:v>
                </c:pt>
                <c:pt idx="85193">
                  <c:v>1424</c:v>
                </c:pt>
                <c:pt idx="85194">
                  <c:v>1511</c:v>
                </c:pt>
                <c:pt idx="85195">
                  <c:v>1523</c:v>
                </c:pt>
                <c:pt idx="85196">
                  <c:v>1517</c:v>
                </c:pt>
                <c:pt idx="85197">
                  <c:v>1438</c:v>
                </c:pt>
                <c:pt idx="85198">
                  <c:v>1433</c:v>
                </c:pt>
                <c:pt idx="85199">
                  <c:v>1341</c:v>
                </c:pt>
                <c:pt idx="85200">
                  <c:v>1274</c:v>
                </c:pt>
                <c:pt idx="85201">
                  <c:v>1248</c:v>
                </c:pt>
                <c:pt idx="85202">
                  <c:v>1207</c:v>
                </c:pt>
                <c:pt idx="85203">
                  <c:v>1212</c:v>
                </c:pt>
                <c:pt idx="85204">
                  <c:v>1247</c:v>
                </c:pt>
                <c:pt idx="85205">
                  <c:v>1271</c:v>
                </c:pt>
                <c:pt idx="85206">
                  <c:v>1291</c:v>
                </c:pt>
                <c:pt idx="85207">
                  <c:v>1496</c:v>
                </c:pt>
                <c:pt idx="85208">
                  <c:v>1634</c:v>
                </c:pt>
                <c:pt idx="85209">
                  <c:v>1740</c:v>
                </c:pt>
                <c:pt idx="85210">
                  <c:v>1802</c:v>
                </c:pt>
                <c:pt idx="85211">
                  <c:v>1807</c:v>
                </c:pt>
                <c:pt idx="85212">
                  <c:v>1825</c:v>
                </c:pt>
                <c:pt idx="85213">
                  <c:v>1844</c:v>
                </c:pt>
                <c:pt idx="85214">
                  <c:v>1822</c:v>
                </c:pt>
                <c:pt idx="85215">
                  <c:v>1761</c:v>
                </c:pt>
                <c:pt idx="85216">
                  <c:v>1686</c:v>
                </c:pt>
                <c:pt idx="85217">
                  <c:v>1576</c:v>
                </c:pt>
                <c:pt idx="85218">
                  <c:v>1670</c:v>
                </c:pt>
                <c:pt idx="85219">
                  <c:v>1647</c:v>
                </c:pt>
                <c:pt idx="85220">
                  <c:v>1619</c:v>
                </c:pt>
                <c:pt idx="85221">
                  <c:v>1550</c:v>
                </c:pt>
                <c:pt idx="85222">
                  <c:v>1483</c:v>
                </c:pt>
                <c:pt idx="85223">
                  <c:v>1423</c:v>
                </c:pt>
                <c:pt idx="85224">
                  <c:v>1354</c:v>
                </c:pt>
                <c:pt idx="85225">
                  <c:v>1316</c:v>
                </c:pt>
                <c:pt idx="85226">
                  <c:v>1287</c:v>
                </c:pt>
                <c:pt idx="85227">
                  <c:v>1268</c:v>
                </c:pt>
                <c:pt idx="85228">
                  <c:v>1277</c:v>
                </c:pt>
                <c:pt idx="85229">
                  <c:v>1301</c:v>
                </c:pt>
                <c:pt idx="85230">
                  <c:v>1312</c:v>
                </c:pt>
                <c:pt idx="85231">
                  <c:v>1501</c:v>
                </c:pt>
                <c:pt idx="85232">
                  <c:v>1587</c:v>
                </c:pt>
                <c:pt idx="85233">
                  <c:v>1650</c:v>
                </c:pt>
                <c:pt idx="85234">
                  <c:v>1744</c:v>
                </c:pt>
                <c:pt idx="85235">
                  <c:v>1752</c:v>
                </c:pt>
                <c:pt idx="85236">
                  <c:v>1783</c:v>
                </c:pt>
                <c:pt idx="85237">
                  <c:v>1797</c:v>
                </c:pt>
                <c:pt idx="85238">
                  <c:v>1794</c:v>
                </c:pt>
                <c:pt idx="85239">
                  <c:v>1748</c:v>
                </c:pt>
                <c:pt idx="85240">
                  <c:v>1619</c:v>
                </c:pt>
                <c:pt idx="85241">
                  <c:v>1532</c:v>
                </c:pt>
                <c:pt idx="85242">
                  <c:v>1637</c:v>
                </c:pt>
                <c:pt idx="85243">
                  <c:v>1616</c:v>
                </c:pt>
                <c:pt idx="85244">
                  <c:v>1594</c:v>
                </c:pt>
                <c:pt idx="85245">
                  <c:v>1536</c:v>
                </c:pt>
                <c:pt idx="85246">
                  <c:v>1455</c:v>
                </c:pt>
                <c:pt idx="85247">
                  <c:v>1394</c:v>
                </c:pt>
                <c:pt idx="85248">
                  <c:v>1347</c:v>
                </c:pt>
                <c:pt idx="85249">
                  <c:v>1310</c:v>
                </c:pt>
                <c:pt idx="85250">
                  <c:v>1287</c:v>
                </c:pt>
                <c:pt idx="85251">
                  <c:v>1241</c:v>
                </c:pt>
                <c:pt idx="85252">
                  <c:v>1284</c:v>
                </c:pt>
                <c:pt idx="85253">
                  <c:v>1353</c:v>
                </c:pt>
                <c:pt idx="85254">
                  <c:v>1341</c:v>
                </c:pt>
                <c:pt idx="85255">
                  <c:v>1514</c:v>
                </c:pt>
                <c:pt idx="85256">
                  <c:v>1608</c:v>
                </c:pt>
                <c:pt idx="85257">
                  <c:v>1697</c:v>
                </c:pt>
                <c:pt idx="85258">
                  <c:v>1704</c:v>
                </c:pt>
                <c:pt idx="85259">
                  <c:v>1769</c:v>
                </c:pt>
                <c:pt idx="85260">
                  <c:v>1767</c:v>
                </c:pt>
                <c:pt idx="85261">
                  <c:v>1758</c:v>
                </c:pt>
                <c:pt idx="85262">
                  <c:v>1777</c:v>
                </c:pt>
                <c:pt idx="85263">
                  <c:v>1746</c:v>
                </c:pt>
                <c:pt idx="85264">
                  <c:v>1653</c:v>
                </c:pt>
                <c:pt idx="85265">
                  <c:v>1530</c:v>
                </c:pt>
                <c:pt idx="85266">
                  <c:v>1639</c:v>
                </c:pt>
                <c:pt idx="85267">
                  <c:v>1635</c:v>
                </c:pt>
                <c:pt idx="85268">
                  <c:v>1581</c:v>
                </c:pt>
                <c:pt idx="85269">
                  <c:v>1501</c:v>
                </c:pt>
                <c:pt idx="85270">
                  <c:v>1437</c:v>
                </c:pt>
                <c:pt idx="85271">
                  <c:v>1338</c:v>
                </c:pt>
                <c:pt idx="85272">
                  <c:v>1293</c:v>
                </c:pt>
                <c:pt idx="85273">
                  <c:v>1252</c:v>
                </c:pt>
                <c:pt idx="85274">
                  <c:v>1209</c:v>
                </c:pt>
                <c:pt idx="85275">
                  <c:v>1216</c:v>
                </c:pt>
                <c:pt idx="85276">
                  <c:v>1210</c:v>
                </c:pt>
                <c:pt idx="85277">
                  <c:v>1225</c:v>
                </c:pt>
                <c:pt idx="85278">
                  <c:v>1239</c:v>
                </c:pt>
                <c:pt idx="85279">
                  <c:v>1418</c:v>
                </c:pt>
                <c:pt idx="85280">
                  <c:v>1559</c:v>
                </c:pt>
                <c:pt idx="85281">
                  <c:v>1661</c:v>
                </c:pt>
                <c:pt idx="85282">
                  <c:v>1733</c:v>
                </c:pt>
                <c:pt idx="85283">
                  <c:v>1736</c:v>
                </c:pt>
                <c:pt idx="85284">
                  <c:v>1786</c:v>
                </c:pt>
                <c:pt idx="85285">
                  <c:v>1789</c:v>
                </c:pt>
                <c:pt idx="85286">
                  <c:v>1781</c:v>
                </c:pt>
                <c:pt idx="85287">
                  <c:v>1742</c:v>
                </c:pt>
                <c:pt idx="85288">
                  <c:v>1682</c:v>
                </c:pt>
                <c:pt idx="85289">
                  <c:v>1598</c:v>
                </c:pt>
                <c:pt idx="85290">
                  <c:v>1673</c:v>
                </c:pt>
                <c:pt idx="85291">
                  <c:v>1660</c:v>
                </c:pt>
                <c:pt idx="85292">
                  <c:v>1634</c:v>
                </c:pt>
                <c:pt idx="85293">
                  <c:v>1576</c:v>
                </c:pt>
                <c:pt idx="85294">
                  <c:v>1480</c:v>
                </c:pt>
                <c:pt idx="85295">
                  <c:v>1314</c:v>
                </c:pt>
                <c:pt idx="85296">
                  <c:v>1298</c:v>
                </c:pt>
                <c:pt idx="85297">
                  <c:v>1325</c:v>
                </c:pt>
                <c:pt idx="85298">
                  <c:v>1310</c:v>
                </c:pt>
                <c:pt idx="85299">
                  <c:v>1298</c:v>
                </c:pt>
                <c:pt idx="85300">
                  <c:v>1292</c:v>
                </c:pt>
                <c:pt idx="85301">
                  <c:v>1333</c:v>
                </c:pt>
                <c:pt idx="85302">
                  <c:v>1336</c:v>
                </c:pt>
                <c:pt idx="85303">
                  <c:v>1507</c:v>
                </c:pt>
                <c:pt idx="85304">
                  <c:v>1634</c:v>
                </c:pt>
                <c:pt idx="85305">
                  <c:v>1721</c:v>
                </c:pt>
                <c:pt idx="85306">
                  <c:v>1798</c:v>
                </c:pt>
                <c:pt idx="85307">
                  <c:v>1826</c:v>
                </c:pt>
                <c:pt idx="85308">
                  <c:v>1821</c:v>
                </c:pt>
                <c:pt idx="85309">
                  <c:v>1863</c:v>
                </c:pt>
                <c:pt idx="85310">
                  <c:v>1798</c:v>
                </c:pt>
                <c:pt idx="85311">
                  <c:v>1723</c:v>
                </c:pt>
                <c:pt idx="85312">
                  <c:v>1648</c:v>
                </c:pt>
                <c:pt idx="85313">
                  <c:v>1575</c:v>
                </c:pt>
                <c:pt idx="85314">
                  <c:v>1640</c:v>
                </c:pt>
                <c:pt idx="85315">
                  <c:v>1639</c:v>
                </c:pt>
                <c:pt idx="85316">
                  <c:v>1607</c:v>
                </c:pt>
                <c:pt idx="85317">
                  <c:v>1562</c:v>
                </c:pt>
                <c:pt idx="85318">
                  <c:v>1488</c:v>
                </c:pt>
                <c:pt idx="85319">
                  <c:v>1436</c:v>
                </c:pt>
                <c:pt idx="85320">
                  <c:v>1411</c:v>
                </c:pt>
                <c:pt idx="85321">
                  <c:v>1365</c:v>
                </c:pt>
                <c:pt idx="85322">
                  <c:v>1309</c:v>
                </c:pt>
                <c:pt idx="85323">
                  <c:v>1297</c:v>
                </c:pt>
                <c:pt idx="85324">
                  <c:v>1290</c:v>
                </c:pt>
                <c:pt idx="85325">
                  <c:v>1297</c:v>
                </c:pt>
                <c:pt idx="85326">
                  <c:v>1290</c:v>
                </c:pt>
                <c:pt idx="85327">
                  <c:v>1420</c:v>
                </c:pt>
                <c:pt idx="85328">
                  <c:v>1590</c:v>
                </c:pt>
                <c:pt idx="85329">
                  <c:v>1643</c:v>
                </c:pt>
                <c:pt idx="85330">
                  <c:v>1677</c:v>
                </c:pt>
                <c:pt idx="85331">
                  <c:v>1670</c:v>
                </c:pt>
                <c:pt idx="85332">
                  <c:v>1654</c:v>
                </c:pt>
                <c:pt idx="85333">
                  <c:v>1630</c:v>
                </c:pt>
                <c:pt idx="85334">
                  <c:v>1626</c:v>
                </c:pt>
                <c:pt idx="85335">
                  <c:v>1579</c:v>
                </c:pt>
                <c:pt idx="85336">
                  <c:v>1543</c:v>
                </c:pt>
                <c:pt idx="85337">
                  <c:v>1550</c:v>
                </c:pt>
                <c:pt idx="85338">
                  <c:v>1634</c:v>
                </c:pt>
                <c:pt idx="85339">
                  <c:v>1618</c:v>
                </c:pt>
                <c:pt idx="85340">
                  <c:v>1569</c:v>
                </c:pt>
                <c:pt idx="85341">
                  <c:v>1532</c:v>
                </c:pt>
                <c:pt idx="85342">
                  <c:v>1487</c:v>
                </c:pt>
                <c:pt idx="85343">
                  <c:v>1437</c:v>
                </c:pt>
                <c:pt idx="85344">
                  <c:v>1399</c:v>
                </c:pt>
                <c:pt idx="85345">
                  <c:v>1357</c:v>
                </c:pt>
                <c:pt idx="85346">
                  <c:v>1318</c:v>
                </c:pt>
                <c:pt idx="85347">
                  <c:v>1294</c:v>
                </c:pt>
                <c:pt idx="85348">
                  <c:v>1272</c:v>
                </c:pt>
                <c:pt idx="85349">
                  <c:v>1264</c:v>
                </c:pt>
                <c:pt idx="85350">
                  <c:v>1174</c:v>
                </c:pt>
                <c:pt idx="85351">
                  <c:v>1250</c:v>
                </c:pt>
                <c:pt idx="85352">
                  <c:v>1301</c:v>
                </c:pt>
                <c:pt idx="85353">
                  <c:v>1355</c:v>
                </c:pt>
                <c:pt idx="85354">
                  <c:v>1432</c:v>
                </c:pt>
                <c:pt idx="85355">
                  <c:v>1467</c:v>
                </c:pt>
                <c:pt idx="85356">
                  <c:v>1513</c:v>
                </c:pt>
                <c:pt idx="85357">
                  <c:v>1491</c:v>
                </c:pt>
                <c:pt idx="85358">
                  <c:v>1443</c:v>
                </c:pt>
                <c:pt idx="85359">
                  <c:v>1421</c:v>
                </c:pt>
                <c:pt idx="85360">
                  <c:v>1371</c:v>
                </c:pt>
                <c:pt idx="85361">
                  <c:v>1379</c:v>
                </c:pt>
                <c:pt idx="85362">
                  <c:v>1478</c:v>
                </c:pt>
                <c:pt idx="85363">
                  <c:v>1465</c:v>
                </c:pt>
                <c:pt idx="85364">
                  <c:v>1448</c:v>
                </c:pt>
                <c:pt idx="85365">
                  <c:v>1451</c:v>
                </c:pt>
                <c:pt idx="85366">
                  <c:v>1396</c:v>
                </c:pt>
                <c:pt idx="85367">
                  <c:v>1331</c:v>
                </c:pt>
                <c:pt idx="85368">
                  <c:v>1256</c:v>
                </c:pt>
                <c:pt idx="85369">
                  <c:v>1261</c:v>
                </c:pt>
                <c:pt idx="85370">
                  <c:v>1228</c:v>
                </c:pt>
                <c:pt idx="85371">
                  <c:v>1212</c:v>
                </c:pt>
                <c:pt idx="85372">
                  <c:v>1223</c:v>
                </c:pt>
                <c:pt idx="85373">
                  <c:v>1270</c:v>
                </c:pt>
                <c:pt idx="85374">
                  <c:v>1281</c:v>
                </c:pt>
                <c:pt idx="85375">
                  <c:v>1460</c:v>
                </c:pt>
                <c:pt idx="85376">
                  <c:v>1584</c:v>
                </c:pt>
                <c:pt idx="85377">
                  <c:v>1567</c:v>
                </c:pt>
                <c:pt idx="85378">
                  <c:v>1588</c:v>
                </c:pt>
                <c:pt idx="85379">
                  <c:v>1596</c:v>
                </c:pt>
                <c:pt idx="85380">
                  <c:v>1586</c:v>
                </c:pt>
                <c:pt idx="85381">
                  <c:v>1570</c:v>
                </c:pt>
                <c:pt idx="85382">
                  <c:v>1540</c:v>
                </c:pt>
                <c:pt idx="85383">
                  <c:v>1513</c:v>
                </c:pt>
                <c:pt idx="85384">
                  <c:v>1455</c:v>
                </c:pt>
                <c:pt idx="85385">
                  <c:v>1407</c:v>
                </c:pt>
                <c:pt idx="85386">
                  <c:v>1495</c:v>
                </c:pt>
                <c:pt idx="85387">
                  <c:v>1477</c:v>
                </c:pt>
                <c:pt idx="85388">
                  <c:v>1433</c:v>
                </c:pt>
                <c:pt idx="85389">
                  <c:v>1358</c:v>
                </c:pt>
                <c:pt idx="85390">
                  <c:v>1311</c:v>
                </c:pt>
                <c:pt idx="85391">
                  <c:v>1239</c:v>
                </c:pt>
                <c:pt idx="85392">
                  <c:v>1242</c:v>
                </c:pt>
                <c:pt idx="85393">
                  <c:v>1213</c:v>
                </c:pt>
                <c:pt idx="85394">
                  <c:v>1165</c:v>
                </c:pt>
                <c:pt idx="85395">
                  <c:v>1159</c:v>
                </c:pt>
                <c:pt idx="85396">
                  <c:v>1193</c:v>
                </c:pt>
                <c:pt idx="85397">
                  <c:v>1234</c:v>
                </c:pt>
                <c:pt idx="85398">
                  <c:v>1247</c:v>
                </c:pt>
                <c:pt idx="85399">
                  <c:v>1398</c:v>
                </c:pt>
                <c:pt idx="85400">
                  <c:v>1495</c:v>
                </c:pt>
                <c:pt idx="85401">
                  <c:v>1544</c:v>
                </c:pt>
                <c:pt idx="85402">
                  <c:v>1589</c:v>
                </c:pt>
                <c:pt idx="85403">
                  <c:v>1642</c:v>
                </c:pt>
                <c:pt idx="85404">
                  <c:v>1708</c:v>
                </c:pt>
                <c:pt idx="85405">
                  <c:v>1694</c:v>
                </c:pt>
                <c:pt idx="85406">
                  <c:v>1638</c:v>
                </c:pt>
                <c:pt idx="85407">
                  <c:v>1598</c:v>
                </c:pt>
                <c:pt idx="85408">
                  <c:v>1562</c:v>
                </c:pt>
                <c:pt idx="85409">
                  <c:v>1511</c:v>
                </c:pt>
                <c:pt idx="85410">
                  <c:v>1599</c:v>
                </c:pt>
                <c:pt idx="85411">
                  <c:v>1590</c:v>
                </c:pt>
                <c:pt idx="85412">
                  <c:v>1538</c:v>
                </c:pt>
                <c:pt idx="85413">
                  <c:v>1477</c:v>
                </c:pt>
                <c:pt idx="85414">
                  <c:v>1391</c:v>
                </c:pt>
                <c:pt idx="85415">
                  <c:v>1322</c:v>
                </c:pt>
                <c:pt idx="85416">
                  <c:v>1282</c:v>
                </c:pt>
                <c:pt idx="85417">
                  <c:v>1233</c:v>
                </c:pt>
                <c:pt idx="85418">
                  <c:v>1212</c:v>
                </c:pt>
                <c:pt idx="85419">
                  <c:v>1224</c:v>
                </c:pt>
                <c:pt idx="85420">
                  <c:v>1232</c:v>
                </c:pt>
                <c:pt idx="85421">
                  <c:v>1227</c:v>
                </c:pt>
                <c:pt idx="85422">
                  <c:v>1222</c:v>
                </c:pt>
                <c:pt idx="85423">
                  <c:v>1401</c:v>
                </c:pt>
                <c:pt idx="85424">
                  <c:v>1512</c:v>
                </c:pt>
                <c:pt idx="85425">
                  <c:v>1596</c:v>
                </c:pt>
                <c:pt idx="85426">
                  <c:v>1625</c:v>
                </c:pt>
                <c:pt idx="85427">
                  <c:v>1646</c:v>
                </c:pt>
                <c:pt idx="85428">
                  <c:v>1670</c:v>
                </c:pt>
                <c:pt idx="85429">
                  <c:v>1676</c:v>
                </c:pt>
                <c:pt idx="85430">
                  <c:v>1586</c:v>
                </c:pt>
                <c:pt idx="85431">
                  <c:v>1550</c:v>
                </c:pt>
                <c:pt idx="85432">
                  <c:v>1509</c:v>
                </c:pt>
                <c:pt idx="85433">
                  <c:v>1446</c:v>
                </c:pt>
                <c:pt idx="85434">
                  <c:v>1489</c:v>
                </c:pt>
                <c:pt idx="85435">
                  <c:v>1474</c:v>
                </c:pt>
                <c:pt idx="85436">
                  <c:v>1421</c:v>
                </c:pt>
                <c:pt idx="85437">
                  <c:v>1367</c:v>
                </c:pt>
                <c:pt idx="85438">
                  <c:v>1308</c:v>
                </c:pt>
                <c:pt idx="85439">
                  <c:v>1262</c:v>
                </c:pt>
                <c:pt idx="85440">
                  <c:v>1231</c:v>
                </c:pt>
                <c:pt idx="85441">
                  <c:v>1202</c:v>
                </c:pt>
                <c:pt idx="85442">
                  <c:v>1174</c:v>
                </c:pt>
                <c:pt idx="85443">
                  <c:v>1158</c:v>
                </c:pt>
                <c:pt idx="85444">
                  <c:v>1167</c:v>
                </c:pt>
                <c:pt idx="85445">
                  <c:v>1208</c:v>
                </c:pt>
                <c:pt idx="85446">
                  <c:v>1219</c:v>
                </c:pt>
                <c:pt idx="85447">
                  <c:v>1419</c:v>
                </c:pt>
                <c:pt idx="85448">
                  <c:v>1547</c:v>
                </c:pt>
                <c:pt idx="85449">
                  <c:v>1622</c:v>
                </c:pt>
                <c:pt idx="85450">
                  <c:v>1699</c:v>
                </c:pt>
                <c:pt idx="85451">
                  <c:v>1751</c:v>
                </c:pt>
                <c:pt idx="85452">
                  <c:v>1768</c:v>
                </c:pt>
                <c:pt idx="85453">
                  <c:v>1790</c:v>
                </c:pt>
                <c:pt idx="85454">
                  <c:v>1781</c:v>
                </c:pt>
                <c:pt idx="85455">
                  <c:v>1756</c:v>
                </c:pt>
                <c:pt idx="85456">
                  <c:v>1681</c:v>
                </c:pt>
                <c:pt idx="85457">
                  <c:v>1597</c:v>
                </c:pt>
                <c:pt idx="85458">
                  <c:v>1667</c:v>
                </c:pt>
                <c:pt idx="85459">
                  <c:v>1625</c:v>
                </c:pt>
                <c:pt idx="85460">
                  <c:v>1581</c:v>
                </c:pt>
                <c:pt idx="85461">
                  <c:v>1539</c:v>
                </c:pt>
                <c:pt idx="85462">
                  <c:v>1479</c:v>
                </c:pt>
                <c:pt idx="85463">
                  <c:v>1446</c:v>
                </c:pt>
                <c:pt idx="85464">
                  <c:v>1397</c:v>
                </c:pt>
                <c:pt idx="85465">
                  <c:v>1325</c:v>
                </c:pt>
                <c:pt idx="85466">
                  <c:v>1306</c:v>
                </c:pt>
                <c:pt idx="85467">
                  <c:v>1295</c:v>
                </c:pt>
                <c:pt idx="85468">
                  <c:v>1296</c:v>
                </c:pt>
                <c:pt idx="85469">
                  <c:v>1339</c:v>
                </c:pt>
                <c:pt idx="85470">
                  <c:v>1319</c:v>
                </c:pt>
                <c:pt idx="85471">
                  <c:v>1502</c:v>
                </c:pt>
                <c:pt idx="85472">
                  <c:v>1580</c:v>
                </c:pt>
                <c:pt idx="85473">
                  <c:v>1667</c:v>
                </c:pt>
                <c:pt idx="85474">
                  <c:v>1792</c:v>
                </c:pt>
                <c:pt idx="85475">
                  <c:v>1818</c:v>
                </c:pt>
                <c:pt idx="85476">
                  <c:v>1807</c:v>
                </c:pt>
                <c:pt idx="85477">
                  <c:v>1809</c:v>
                </c:pt>
                <c:pt idx="85478">
                  <c:v>1758</c:v>
                </c:pt>
                <c:pt idx="85479">
                  <c:v>1664</c:v>
                </c:pt>
                <c:pt idx="85480">
                  <c:v>1594</c:v>
                </c:pt>
                <c:pt idx="85481">
                  <c:v>1483</c:v>
                </c:pt>
                <c:pt idx="85482">
                  <c:v>1561</c:v>
                </c:pt>
                <c:pt idx="85483">
                  <c:v>1567</c:v>
                </c:pt>
                <c:pt idx="85484">
                  <c:v>1569</c:v>
                </c:pt>
                <c:pt idx="85485">
                  <c:v>1494</c:v>
                </c:pt>
                <c:pt idx="85486">
                  <c:v>1451</c:v>
                </c:pt>
                <c:pt idx="85487">
                  <c:v>1410</c:v>
                </c:pt>
                <c:pt idx="85488">
                  <c:v>1360</c:v>
                </c:pt>
                <c:pt idx="85489">
                  <c:v>1317</c:v>
                </c:pt>
                <c:pt idx="85490">
                  <c:v>1234</c:v>
                </c:pt>
                <c:pt idx="85491">
                  <c:v>1184</c:v>
                </c:pt>
                <c:pt idx="85492">
                  <c:v>1177</c:v>
                </c:pt>
                <c:pt idx="85493">
                  <c:v>1189</c:v>
                </c:pt>
                <c:pt idx="85494">
                  <c:v>1183</c:v>
                </c:pt>
                <c:pt idx="85495">
                  <c:v>1365</c:v>
                </c:pt>
                <c:pt idx="85496">
                  <c:v>1476</c:v>
                </c:pt>
                <c:pt idx="85497">
                  <c:v>1552</c:v>
                </c:pt>
                <c:pt idx="85498">
                  <c:v>1626</c:v>
                </c:pt>
                <c:pt idx="85499">
                  <c:v>1638</c:v>
                </c:pt>
                <c:pt idx="85500">
                  <c:v>1651</c:v>
                </c:pt>
                <c:pt idx="85501">
                  <c:v>1585</c:v>
                </c:pt>
                <c:pt idx="85502">
                  <c:v>1576</c:v>
                </c:pt>
                <c:pt idx="85503">
                  <c:v>1557</c:v>
                </c:pt>
                <c:pt idx="85504">
                  <c:v>1501</c:v>
                </c:pt>
                <c:pt idx="85505">
                  <c:v>1505</c:v>
                </c:pt>
                <c:pt idx="85506">
                  <c:v>1544</c:v>
                </c:pt>
                <c:pt idx="85507">
                  <c:v>1559</c:v>
                </c:pt>
                <c:pt idx="85508">
                  <c:v>1516</c:v>
                </c:pt>
                <c:pt idx="85509">
                  <c:v>1477</c:v>
                </c:pt>
                <c:pt idx="85510">
                  <c:v>1427</c:v>
                </c:pt>
                <c:pt idx="85511">
                  <c:v>1372</c:v>
                </c:pt>
                <c:pt idx="85512">
                  <c:v>1306</c:v>
                </c:pt>
                <c:pt idx="85513">
                  <c:v>1300</c:v>
                </c:pt>
                <c:pt idx="85514">
                  <c:v>1268</c:v>
                </c:pt>
                <c:pt idx="85515">
                  <c:v>1251</c:v>
                </c:pt>
                <c:pt idx="85516">
                  <c:v>1216</c:v>
                </c:pt>
                <c:pt idx="85517">
                  <c:v>1195</c:v>
                </c:pt>
                <c:pt idx="85518">
                  <c:v>1173</c:v>
                </c:pt>
                <c:pt idx="85519">
                  <c:v>1225</c:v>
                </c:pt>
                <c:pt idx="85520">
                  <c:v>1214</c:v>
                </c:pt>
                <c:pt idx="85521">
                  <c:v>1249</c:v>
                </c:pt>
                <c:pt idx="85522">
                  <c:v>1296</c:v>
                </c:pt>
                <c:pt idx="85523">
                  <c:v>1315</c:v>
                </c:pt>
                <c:pt idx="85524">
                  <c:v>1378</c:v>
                </c:pt>
                <c:pt idx="85525">
                  <c:v>1382</c:v>
                </c:pt>
                <c:pt idx="85526">
                  <c:v>1337</c:v>
                </c:pt>
                <c:pt idx="85527">
                  <c:v>1311</c:v>
                </c:pt>
                <c:pt idx="85528">
                  <c:v>1313</c:v>
                </c:pt>
                <c:pt idx="85529">
                  <c:v>1322</c:v>
                </c:pt>
                <c:pt idx="85530">
                  <c:v>1456</c:v>
                </c:pt>
                <c:pt idx="85531">
                  <c:v>1434</c:v>
                </c:pt>
                <c:pt idx="85532">
                  <c:v>1434</c:v>
                </c:pt>
                <c:pt idx="85533">
                  <c:v>1406</c:v>
                </c:pt>
                <c:pt idx="85534">
                  <c:v>1312</c:v>
                </c:pt>
                <c:pt idx="85535">
                  <c:v>1245</c:v>
                </c:pt>
                <c:pt idx="85536">
                  <c:v>1260</c:v>
                </c:pt>
                <c:pt idx="85537">
                  <c:v>1192</c:v>
                </c:pt>
                <c:pt idx="85538">
                  <c:v>1203</c:v>
                </c:pt>
                <c:pt idx="85539">
                  <c:v>1199</c:v>
                </c:pt>
                <c:pt idx="85540">
                  <c:v>1204</c:v>
                </c:pt>
                <c:pt idx="85541">
                  <c:v>1231</c:v>
                </c:pt>
                <c:pt idx="85542">
                  <c:v>1274</c:v>
                </c:pt>
                <c:pt idx="85543">
                  <c:v>1474</c:v>
                </c:pt>
                <c:pt idx="85544">
                  <c:v>1618</c:v>
                </c:pt>
                <c:pt idx="85545">
                  <c:v>1706</c:v>
                </c:pt>
                <c:pt idx="85546">
                  <c:v>1780</c:v>
                </c:pt>
                <c:pt idx="85547">
                  <c:v>1786</c:v>
                </c:pt>
                <c:pt idx="85548">
                  <c:v>1817</c:v>
                </c:pt>
                <c:pt idx="85549">
                  <c:v>1854</c:v>
                </c:pt>
                <c:pt idx="85550">
                  <c:v>1832</c:v>
                </c:pt>
                <c:pt idx="85551">
                  <c:v>1805</c:v>
                </c:pt>
                <c:pt idx="85552">
                  <c:v>1693</c:v>
                </c:pt>
                <c:pt idx="85553">
                  <c:v>1606</c:v>
                </c:pt>
                <c:pt idx="85554">
                  <c:v>1670</c:v>
                </c:pt>
                <c:pt idx="85555">
                  <c:v>1650</c:v>
                </c:pt>
                <c:pt idx="85556">
                  <c:v>1596</c:v>
                </c:pt>
                <c:pt idx="85557">
                  <c:v>1539</c:v>
                </c:pt>
                <c:pt idx="85558">
                  <c:v>1468</c:v>
                </c:pt>
                <c:pt idx="85559">
                  <c:v>1392</c:v>
                </c:pt>
                <c:pt idx="85560">
                  <c:v>1335</c:v>
                </c:pt>
                <c:pt idx="85561">
                  <c:v>1256</c:v>
                </c:pt>
                <c:pt idx="85562">
                  <c:v>1251</c:v>
                </c:pt>
                <c:pt idx="85563">
                  <c:v>1245</c:v>
                </c:pt>
                <c:pt idx="85564">
                  <c:v>1254</c:v>
                </c:pt>
                <c:pt idx="85565">
                  <c:v>1263</c:v>
                </c:pt>
                <c:pt idx="85566">
                  <c:v>1264</c:v>
                </c:pt>
                <c:pt idx="85567">
                  <c:v>1494</c:v>
                </c:pt>
                <c:pt idx="85568">
                  <c:v>1614</c:v>
                </c:pt>
                <c:pt idx="85569">
                  <c:v>1683</c:v>
                </c:pt>
                <c:pt idx="85570">
                  <c:v>1771</c:v>
                </c:pt>
                <c:pt idx="85571">
                  <c:v>1803</c:v>
                </c:pt>
                <c:pt idx="85572">
                  <c:v>1806</c:v>
                </c:pt>
                <c:pt idx="85573">
                  <c:v>1843</c:v>
                </c:pt>
                <c:pt idx="85574">
                  <c:v>1789</c:v>
                </c:pt>
                <c:pt idx="85575">
                  <c:v>1756</c:v>
                </c:pt>
                <c:pt idx="85576">
                  <c:v>1626</c:v>
                </c:pt>
                <c:pt idx="85577">
                  <c:v>1578</c:v>
                </c:pt>
                <c:pt idx="85578">
                  <c:v>1660</c:v>
                </c:pt>
                <c:pt idx="85579">
                  <c:v>1638</c:v>
                </c:pt>
                <c:pt idx="85580">
                  <c:v>1623</c:v>
                </c:pt>
                <c:pt idx="85581">
                  <c:v>1596</c:v>
                </c:pt>
                <c:pt idx="85582">
                  <c:v>1504</c:v>
                </c:pt>
                <c:pt idx="85583">
                  <c:v>1433</c:v>
                </c:pt>
                <c:pt idx="85584">
                  <c:v>1344</c:v>
                </c:pt>
                <c:pt idx="85585">
                  <c:v>1348</c:v>
                </c:pt>
                <c:pt idx="85586">
                  <c:v>1302</c:v>
                </c:pt>
                <c:pt idx="85587">
                  <c:v>1281</c:v>
                </c:pt>
                <c:pt idx="85588">
                  <c:v>1280</c:v>
                </c:pt>
                <c:pt idx="85589">
                  <c:v>1273</c:v>
                </c:pt>
                <c:pt idx="85590">
                  <c:v>1247</c:v>
                </c:pt>
                <c:pt idx="85591">
                  <c:v>1415</c:v>
                </c:pt>
                <c:pt idx="85592">
                  <c:v>1539</c:v>
                </c:pt>
                <c:pt idx="85593">
                  <c:v>1611</c:v>
                </c:pt>
                <c:pt idx="85594">
                  <c:v>1638</c:v>
                </c:pt>
                <c:pt idx="85595">
                  <c:v>1630</c:v>
                </c:pt>
                <c:pt idx="85596">
                  <c:v>1598</c:v>
                </c:pt>
                <c:pt idx="85597">
                  <c:v>1638</c:v>
                </c:pt>
                <c:pt idx="85598">
                  <c:v>1600</c:v>
                </c:pt>
                <c:pt idx="85599">
                  <c:v>1568</c:v>
                </c:pt>
                <c:pt idx="85600">
                  <c:v>1447</c:v>
                </c:pt>
                <c:pt idx="85601">
                  <c:v>1456</c:v>
                </c:pt>
                <c:pt idx="85602">
                  <c:v>1477</c:v>
                </c:pt>
                <c:pt idx="85603">
                  <c:v>1467</c:v>
                </c:pt>
                <c:pt idx="85604">
                  <c:v>1437</c:v>
                </c:pt>
                <c:pt idx="85605">
                  <c:v>1385</c:v>
                </c:pt>
                <c:pt idx="85606">
                  <c:v>1311</c:v>
                </c:pt>
                <c:pt idx="85607">
                  <c:v>1250</c:v>
                </c:pt>
                <c:pt idx="85608">
                  <c:v>1203</c:v>
                </c:pt>
                <c:pt idx="85609">
                  <c:v>1178</c:v>
                </c:pt>
                <c:pt idx="85610">
                  <c:v>1152</c:v>
                </c:pt>
                <c:pt idx="85611">
                  <c:v>1139</c:v>
                </c:pt>
                <c:pt idx="85612">
                  <c:v>1152</c:v>
                </c:pt>
                <c:pt idx="85613">
                  <c:v>1197</c:v>
                </c:pt>
                <c:pt idx="85614">
                  <c:v>1197</c:v>
                </c:pt>
                <c:pt idx="85615">
                  <c:v>1409</c:v>
                </c:pt>
                <c:pt idx="85616">
                  <c:v>1613</c:v>
                </c:pt>
                <c:pt idx="85617">
                  <c:v>1720</c:v>
                </c:pt>
                <c:pt idx="85618">
                  <c:v>1779</c:v>
                </c:pt>
                <c:pt idx="85619">
                  <c:v>1778</c:v>
                </c:pt>
                <c:pt idx="85620">
                  <c:v>1804</c:v>
                </c:pt>
                <c:pt idx="85621">
                  <c:v>1799</c:v>
                </c:pt>
                <c:pt idx="85622">
                  <c:v>1756</c:v>
                </c:pt>
                <c:pt idx="85623">
                  <c:v>1677</c:v>
                </c:pt>
                <c:pt idx="85624">
                  <c:v>1585</c:v>
                </c:pt>
                <c:pt idx="85625">
                  <c:v>1517</c:v>
                </c:pt>
                <c:pt idx="85626">
                  <c:v>1618</c:v>
                </c:pt>
                <c:pt idx="85627">
                  <c:v>1567</c:v>
                </c:pt>
                <c:pt idx="85628">
                  <c:v>1551</c:v>
                </c:pt>
                <c:pt idx="85629">
                  <c:v>1496</c:v>
                </c:pt>
                <c:pt idx="85630">
                  <c:v>1430</c:v>
                </c:pt>
                <c:pt idx="85631">
                  <c:v>1367</c:v>
                </c:pt>
                <c:pt idx="85632">
                  <c:v>1333</c:v>
                </c:pt>
                <c:pt idx="85633">
                  <c:v>1292</c:v>
                </c:pt>
                <c:pt idx="85634">
                  <c:v>1265</c:v>
                </c:pt>
                <c:pt idx="85635">
                  <c:v>1245</c:v>
                </c:pt>
                <c:pt idx="85636">
                  <c:v>1257</c:v>
                </c:pt>
                <c:pt idx="85637">
                  <c:v>1263</c:v>
                </c:pt>
                <c:pt idx="85638">
                  <c:v>1275</c:v>
                </c:pt>
                <c:pt idx="85639">
                  <c:v>1466</c:v>
                </c:pt>
                <c:pt idx="85640">
                  <c:v>1575</c:v>
                </c:pt>
                <c:pt idx="85641">
                  <c:v>1662</c:v>
                </c:pt>
                <c:pt idx="85642">
                  <c:v>1722</c:v>
                </c:pt>
                <c:pt idx="85643">
                  <c:v>1713</c:v>
                </c:pt>
                <c:pt idx="85644">
                  <c:v>1800</c:v>
                </c:pt>
                <c:pt idx="85645">
                  <c:v>1835</c:v>
                </c:pt>
                <c:pt idx="85646">
                  <c:v>1781</c:v>
                </c:pt>
                <c:pt idx="85647">
                  <c:v>1718</c:v>
                </c:pt>
                <c:pt idx="85648">
                  <c:v>1630</c:v>
                </c:pt>
                <c:pt idx="85649">
                  <c:v>1580</c:v>
                </c:pt>
                <c:pt idx="85650">
                  <c:v>1667</c:v>
                </c:pt>
                <c:pt idx="85651">
                  <c:v>1611</c:v>
                </c:pt>
                <c:pt idx="85652">
                  <c:v>1564</c:v>
                </c:pt>
                <c:pt idx="85653">
                  <c:v>1514</c:v>
                </c:pt>
                <c:pt idx="85654">
                  <c:v>1457</c:v>
                </c:pt>
                <c:pt idx="85655">
                  <c:v>1413</c:v>
                </c:pt>
                <c:pt idx="85656">
                  <c:v>1368</c:v>
                </c:pt>
                <c:pt idx="85657">
                  <c:v>1324</c:v>
                </c:pt>
                <c:pt idx="85658">
                  <c:v>1304</c:v>
                </c:pt>
                <c:pt idx="85659">
                  <c:v>1287</c:v>
                </c:pt>
                <c:pt idx="85660">
                  <c:v>1280</c:v>
                </c:pt>
                <c:pt idx="85661">
                  <c:v>1279</c:v>
                </c:pt>
                <c:pt idx="85662">
                  <c:v>1289</c:v>
                </c:pt>
                <c:pt idx="85663">
                  <c:v>1388</c:v>
                </c:pt>
                <c:pt idx="85664">
                  <c:v>1471</c:v>
                </c:pt>
                <c:pt idx="85665">
                  <c:v>1573</c:v>
                </c:pt>
                <c:pt idx="85666">
                  <c:v>1610</c:v>
                </c:pt>
                <c:pt idx="85667">
                  <c:v>1581</c:v>
                </c:pt>
                <c:pt idx="85668">
                  <c:v>1570</c:v>
                </c:pt>
                <c:pt idx="85669">
                  <c:v>1531</c:v>
                </c:pt>
                <c:pt idx="85670">
                  <c:v>1507</c:v>
                </c:pt>
                <c:pt idx="85671">
                  <c:v>1484</c:v>
                </c:pt>
                <c:pt idx="85672">
                  <c:v>1481</c:v>
                </c:pt>
                <c:pt idx="85673">
                  <c:v>1496</c:v>
                </c:pt>
                <c:pt idx="85674">
                  <c:v>1564</c:v>
                </c:pt>
                <c:pt idx="85675">
                  <c:v>1549</c:v>
                </c:pt>
                <c:pt idx="85676">
                  <c:v>1494</c:v>
                </c:pt>
                <c:pt idx="85677">
                  <c:v>1451</c:v>
                </c:pt>
                <c:pt idx="85678">
                  <c:v>1410</c:v>
                </c:pt>
                <c:pt idx="85679">
                  <c:v>1378</c:v>
                </c:pt>
                <c:pt idx="85680">
                  <c:v>1319</c:v>
                </c:pt>
                <c:pt idx="85681">
                  <c:v>1291</c:v>
                </c:pt>
                <c:pt idx="85682">
                  <c:v>1236</c:v>
                </c:pt>
                <c:pt idx="85683">
                  <c:v>1218</c:v>
                </c:pt>
                <c:pt idx="85684">
                  <c:v>1225</c:v>
                </c:pt>
                <c:pt idx="85685">
                  <c:v>1219</c:v>
                </c:pt>
                <c:pt idx="85686">
                  <c:v>1177</c:v>
                </c:pt>
                <c:pt idx="85687">
                  <c:v>1203</c:v>
                </c:pt>
                <c:pt idx="85688">
                  <c:v>1244</c:v>
                </c:pt>
                <c:pt idx="85689">
                  <c:v>1269</c:v>
                </c:pt>
                <c:pt idx="85690">
                  <c:v>1242</c:v>
                </c:pt>
                <c:pt idx="85691">
                  <c:v>1319</c:v>
                </c:pt>
                <c:pt idx="85692">
                  <c:v>1354</c:v>
                </c:pt>
                <c:pt idx="85693">
                  <c:v>1361</c:v>
                </c:pt>
                <c:pt idx="85694">
                  <c:v>1242</c:v>
                </c:pt>
                <c:pt idx="85695">
                  <c:v>1320</c:v>
                </c:pt>
                <c:pt idx="85696">
                  <c:v>1321</c:v>
                </c:pt>
                <c:pt idx="85697">
                  <c:v>1336</c:v>
                </c:pt>
                <c:pt idx="85698">
                  <c:v>1416</c:v>
                </c:pt>
                <c:pt idx="85699">
                  <c:v>1425</c:v>
                </c:pt>
                <c:pt idx="85700">
                  <c:v>1416</c:v>
                </c:pt>
                <c:pt idx="85701">
                  <c:v>1383</c:v>
                </c:pt>
                <c:pt idx="85702">
                  <c:v>1213</c:v>
                </c:pt>
                <c:pt idx="85703">
                  <c:v>1134</c:v>
                </c:pt>
                <c:pt idx="85704">
                  <c:v>1076</c:v>
                </c:pt>
                <c:pt idx="85705">
                  <c:v>1044</c:v>
                </c:pt>
                <c:pt idx="85706">
                  <c:v>1015</c:v>
                </c:pt>
                <c:pt idx="85707">
                  <c:v>1008</c:v>
                </c:pt>
                <c:pt idx="85708">
                  <c:v>1039</c:v>
                </c:pt>
                <c:pt idx="85709">
                  <c:v>1219</c:v>
                </c:pt>
                <c:pt idx="85710">
                  <c:v>1260</c:v>
                </c:pt>
                <c:pt idx="85711">
                  <c:v>1443</c:v>
                </c:pt>
                <c:pt idx="85712">
                  <c:v>1452</c:v>
                </c:pt>
                <c:pt idx="85713">
                  <c:v>1601</c:v>
                </c:pt>
                <c:pt idx="85714">
                  <c:v>1681</c:v>
                </c:pt>
                <c:pt idx="85715">
                  <c:v>1680</c:v>
                </c:pt>
                <c:pt idx="85716">
                  <c:v>1637</c:v>
                </c:pt>
                <c:pt idx="85717">
                  <c:v>1693</c:v>
                </c:pt>
                <c:pt idx="85718">
                  <c:v>1678</c:v>
                </c:pt>
                <c:pt idx="85719">
                  <c:v>1652</c:v>
                </c:pt>
                <c:pt idx="85720">
                  <c:v>1568</c:v>
                </c:pt>
                <c:pt idx="85721">
                  <c:v>1531</c:v>
                </c:pt>
                <c:pt idx="85722">
                  <c:v>1543</c:v>
                </c:pt>
                <c:pt idx="85723">
                  <c:v>1535</c:v>
                </c:pt>
                <c:pt idx="85724">
                  <c:v>1481</c:v>
                </c:pt>
                <c:pt idx="85725">
                  <c:v>1446</c:v>
                </c:pt>
                <c:pt idx="85726">
                  <c:v>1376</c:v>
                </c:pt>
                <c:pt idx="85727">
                  <c:v>1302</c:v>
                </c:pt>
                <c:pt idx="85728">
                  <c:v>1251</c:v>
                </c:pt>
                <c:pt idx="85729">
                  <c:v>1214</c:v>
                </c:pt>
                <c:pt idx="85730">
                  <c:v>1205</c:v>
                </c:pt>
                <c:pt idx="85731">
                  <c:v>1192</c:v>
                </c:pt>
                <c:pt idx="85732">
                  <c:v>1200</c:v>
                </c:pt>
                <c:pt idx="85733">
                  <c:v>1234</c:v>
                </c:pt>
                <c:pt idx="85734">
                  <c:v>1239</c:v>
                </c:pt>
                <c:pt idx="85735">
                  <c:v>1483</c:v>
                </c:pt>
                <c:pt idx="85736">
                  <c:v>1620</c:v>
                </c:pt>
                <c:pt idx="85737">
                  <c:v>1676</c:v>
                </c:pt>
                <c:pt idx="85738">
                  <c:v>1724</c:v>
                </c:pt>
                <c:pt idx="85739">
                  <c:v>1758</c:v>
                </c:pt>
                <c:pt idx="85740">
                  <c:v>1775</c:v>
                </c:pt>
                <c:pt idx="85741">
                  <c:v>1767</c:v>
                </c:pt>
                <c:pt idx="85742">
                  <c:v>1754</c:v>
                </c:pt>
                <c:pt idx="85743">
                  <c:v>1695</c:v>
                </c:pt>
                <c:pt idx="85744">
                  <c:v>1625</c:v>
                </c:pt>
                <c:pt idx="85745">
                  <c:v>1599</c:v>
                </c:pt>
                <c:pt idx="85746">
                  <c:v>1660</c:v>
                </c:pt>
                <c:pt idx="85747">
                  <c:v>1637</c:v>
                </c:pt>
                <c:pt idx="85748">
                  <c:v>1456</c:v>
                </c:pt>
                <c:pt idx="85749">
                  <c:v>1417</c:v>
                </c:pt>
                <c:pt idx="85750">
                  <c:v>1421</c:v>
                </c:pt>
                <c:pt idx="85751">
                  <c:v>1283</c:v>
                </c:pt>
                <c:pt idx="85752">
                  <c:v>1273</c:v>
                </c:pt>
                <c:pt idx="85753">
                  <c:v>1284</c:v>
                </c:pt>
                <c:pt idx="85754">
                  <c:v>1264</c:v>
                </c:pt>
                <c:pt idx="85755">
                  <c:v>1250</c:v>
                </c:pt>
                <c:pt idx="85756">
                  <c:v>1263</c:v>
                </c:pt>
                <c:pt idx="85757">
                  <c:v>1182</c:v>
                </c:pt>
                <c:pt idx="85758">
                  <c:v>1253</c:v>
                </c:pt>
                <c:pt idx="85759">
                  <c:v>1393</c:v>
                </c:pt>
                <c:pt idx="85760">
                  <c:v>1576</c:v>
                </c:pt>
                <c:pt idx="85761">
                  <c:v>1634</c:v>
                </c:pt>
                <c:pt idx="85762">
                  <c:v>1634</c:v>
                </c:pt>
                <c:pt idx="85763">
                  <c:v>1668</c:v>
                </c:pt>
                <c:pt idx="85764">
                  <c:v>1703</c:v>
                </c:pt>
                <c:pt idx="85765">
                  <c:v>1732</c:v>
                </c:pt>
                <c:pt idx="85766">
                  <c:v>1729</c:v>
                </c:pt>
                <c:pt idx="85767">
                  <c:v>1694</c:v>
                </c:pt>
                <c:pt idx="85768">
                  <c:v>1603</c:v>
                </c:pt>
                <c:pt idx="85769">
                  <c:v>1564</c:v>
                </c:pt>
                <c:pt idx="85770">
                  <c:v>1625</c:v>
                </c:pt>
                <c:pt idx="85771">
                  <c:v>1614</c:v>
                </c:pt>
                <c:pt idx="85772">
                  <c:v>1532</c:v>
                </c:pt>
                <c:pt idx="85773">
                  <c:v>1494</c:v>
                </c:pt>
                <c:pt idx="85774">
                  <c:v>1422</c:v>
                </c:pt>
                <c:pt idx="85775">
                  <c:v>1360</c:v>
                </c:pt>
                <c:pt idx="85776">
                  <c:v>1318</c:v>
                </c:pt>
                <c:pt idx="85777">
                  <c:v>1254</c:v>
                </c:pt>
                <c:pt idx="85778">
                  <c:v>1188</c:v>
                </c:pt>
                <c:pt idx="85779">
                  <c:v>1173</c:v>
                </c:pt>
                <c:pt idx="85780">
                  <c:v>1176</c:v>
                </c:pt>
                <c:pt idx="85781">
                  <c:v>1210</c:v>
                </c:pt>
                <c:pt idx="85782">
                  <c:v>1230</c:v>
                </c:pt>
                <c:pt idx="85783">
                  <c:v>1390</c:v>
                </c:pt>
                <c:pt idx="85784">
                  <c:v>1465</c:v>
                </c:pt>
                <c:pt idx="85785">
                  <c:v>1553</c:v>
                </c:pt>
                <c:pt idx="85786">
                  <c:v>1605</c:v>
                </c:pt>
                <c:pt idx="85787">
                  <c:v>1616</c:v>
                </c:pt>
                <c:pt idx="85788">
                  <c:v>1653</c:v>
                </c:pt>
                <c:pt idx="85789">
                  <c:v>1663</c:v>
                </c:pt>
                <c:pt idx="85790">
                  <c:v>1638</c:v>
                </c:pt>
                <c:pt idx="85791">
                  <c:v>1596</c:v>
                </c:pt>
                <c:pt idx="85792">
                  <c:v>1516</c:v>
                </c:pt>
                <c:pt idx="85793">
                  <c:v>1462</c:v>
                </c:pt>
                <c:pt idx="85794">
                  <c:v>1515</c:v>
                </c:pt>
                <c:pt idx="85795">
                  <c:v>1492</c:v>
                </c:pt>
                <c:pt idx="85796">
                  <c:v>1436</c:v>
                </c:pt>
                <c:pt idx="85797">
                  <c:v>1409</c:v>
                </c:pt>
                <c:pt idx="85798">
                  <c:v>1341</c:v>
                </c:pt>
                <c:pt idx="85799">
                  <c:v>1279</c:v>
                </c:pt>
                <c:pt idx="85800">
                  <c:v>1204</c:v>
                </c:pt>
                <c:pt idx="85801">
                  <c:v>1220</c:v>
                </c:pt>
                <c:pt idx="85802">
                  <c:v>1215</c:v>
                </c:pt>
                <c:pt idx="85803">
                  <c:v>1191</c:v>
                </c:pt>
                <c:pt idx="85804">
                  <c:v>1196</c:v>
                </c:pt>
                <c:pt idx="85805">
                  <c:v>1184</c:v>
                </c:pt>
                <c:pt idx="85806">
                  <c:v>1215</c:v>
                </c:pt>
                <c:pt idx="85807">
                  <c:v>1366</c:v>
                </c:pt>
                <c:pt idx="85808">
                  <c:v>1510</c:v>
                </c:pt>
                <c:pt idx="85809">
                  <c:v>1586</c:v>
                </c:pt>
                <c:pt idx="85810">
                  <c:v>1641</c:v>
                </c:pt>
                <c:pt idx="85811">
                  <c:v>1658</c:v>
                </c:pt>
                <c:pt idx="85812">
                  <c:v>1650</c:v>
                </c:pt>
                <c:pt idx="85813">
                  <c:v>1670</c:v>
                </c:pt>
                <c:pt idx="85814">
                  <c:v>1644</c:v>
                </c:pt>
                <c:pt idx="85815">
                  <c:v>1564</c:v>
                </c:pt>
                <c:pt idx="85816">
                  <c:v>1481</c:v>
                </c:pt>
                <c:pt idx="85817">
                  <c:v>1423</c:v>
                </c:pt>
                <c:pt idx="85818">
                  <c:v>1481</c:v>
                </c:pt>
                <c:pt idx="85819">
                  <c:v>1444</c:v>
                </c:pt>
                <c:pt idx="85820">
                  <c:v>1388</c:v>
                </c:pt>
                <c:pt idx="85821">
                  <c:v>1365</c:v>
                </c:pt>
                <c:pt idx="85822">
                  <c:v>1305</c:v>
                </c:pt>
                <c:pt idx="85823">
                  <c:v>1252</c:v>
                </c:pt>
                <c:pt idx="85824">
                  <c:v>1212</c:v>
                </c:pt>
                <c:pt idx="85825">
                  <c:v>1178</c:v>
                </c:pt>
                <c:pt idx="85826">
                  <c:v>1203</c:v>
                </c:pt>
                <c:pt idx="85827">
                  <c:v>1197</c:v>
                </c:pt>
                <c:pt idx="85828">
                  <c:v>1193</c:v>
                </c:pt>
                <c:pt idx="85829">
                  <c:v>1212</c:v>
                </c:pt>
                <c:pt idx="85830">
                  <c:v>1185</c:v>
                </c:pt>
                <c:pt idx="85831">
                  <c:v>1303</c:v>
                </c:pt>
                <c:pt idx="85832">
                  <c:v>1420</c:v>
                </c:pt>
                <c:pt idx="85833">
                  <c:v>1489</c:v>
                </c:pt>
                <c:pt idx="85834">
                  <c:v>1550</c:v>
                </c:pt>
                <c:pt idx="85835">
                  <c:v>1544</c:v>
                </c:pt>
                <c:pt idx="85836">
                  <c:v>1521</c:v>
                </c:pt>
                <c:pt idx="85837">
                  <c:v>1509</c:v>
                </c:pt>
                <c:pt idx="85838">
                  <c:v>1471</c:v>
                </c:pt>
                <c:pt idx="85839">
                  <c:v>1460</c:v>
                </c:pt>
                <c:pt idx="85840">
                  <c:v>1445</c:v>
                </c:pt>
                <c:pt idx="85841">
                  <c:v>1480</c:v>
                </c:pt>
                <c:pt idx="85842">
                  <c:v>1539</c:v>
                </c:pt>
                <c:pt idx="85843">
                  <c:v>1491</c:v>
                </c:pt>
                <c:pt idx="85844">
                  <c:v>1450</c:v>
                </c:pt>
                <c:pt idx="85845">
                  <c:v>1383</c:v>
                </c:pt>
                <c:pt idx="85846">
                  <c:v>1384</c:v>
                </c:pt>
                <c:pt idx="85847">
                  <c:v>1339</c:v>
                </c:pt>
                <c:pt idx="85848">
                  <c:v>1296</c:v>
                </c:pt>
                <c:pt idx="85849">
                  <c:v>1269</c:v>
                </c:pt>
                <c:pt idx="85850">
                  <c:v>1228</c:v>
                </c:pt>
                <c:pt idx="85851">
                  <c:v>1209</c:v>
                </c:pt>
                <c:pt idx="85852">
                  <c:v>1200</c:v>
                </c:pt>
                <c:pt idx="85853">
                  <c:v>1129</c:v>
                </c:pt>
                <c:pt idx="85854">
                  <c:v>1079</c:v>
                </c:pt>
                <c:pt idx="85855">
                  <c:v>1139</c:v>
                </c:pt>
                <c:pt idx="85856">
                  <c:v>1195</c:v>
                </c:pt>
                <c:pt idx="85857">
                  <c:v>1234</c:v>
                </c:pt>
                <c:pt idx="85858">
                  <c:v>1293</c:v>
                </c:pt>
                <c:pt idx="85859">
                  <c:v>1309</c:v>
                </c:pt>
                <c:pt idx="85860">
                  <c:v>1307</c:v>
                </c:pt>
                <c:pt idx="85861">
                  <c:v>1294</c:v>
                </c:pt>
                <c:pt idx="85862">
                  <c:v>1300</c:v>
                </c:pt>
                <c:pt idx="85863">
                  <c:v>1285</c:v>
                </c:pt>
                <c:pt idx="85864">
                  <c:v>1268</c:v>
                </c:pt>
                <c:pt idx="85865">
                  <c:v>1300</c:v>
                </c:pt>
                <c:pt idx="85866">
                  <c:v>1350</c:v>
                </c:pt>
                <c:pt idx="85867">
                  <c:v>1337</c:v>
                </c:pt>
                <c:pt idx="85868">
                  <c:v>1355</c:v>
                </c:pt>
                <c:pt idx="85869">
                  <c:v>1327</c:v>
                </c:pt>
                <c:pt idx="85870">
                  <c:v>1267</c:v>
                </c:pt>
                <c:pt idx="85871">
                  <c:v>1226</c:v>
                </c:pt>
                <c:pt idx="85872">
                  <c:v>1171</c:v>
                </c:pt>
                <c:pt idx="85873">
                  <c:v>1045</c:v>
                </c:pt>
                <c:pt idx="85874">
                  <c:v>1018</c:v>
                </c:pt>
                <c:pt idx="85875">
                  <c:v>1037</c:v>
                </c:pt>
                <c:pt idx="85876">
                  <c:v>1058</c:v>
                </c:pt>
                <c:pt idx="85877">
                  <c:v>1136</c:v>
                </c:pt>
                <c:pt idx="85878">
                  <c:v>1193</c:v>
                </c:pt>
                <c:pt idx="85879">
                  <c:v>1392</c:v>
                </c:pt>
                <c:pt idx="85880">
                  <c:v>1526</c:v>
                </c:pt>
                <c:pt idx="85881">
                  <c:v>1656</c:v>
                </c:pt>
                <c:pt idx="85882">
                  <c:v>1701</c:v>
                </c:pt>
                <c:pt idx="85883">
                  <c:v>1713</c:v>
                </c:pt>
                <c:pt idx="85884">
                  <c:v>1730</c:v>
                </c:pt>
                <c:pt idx="85885">
                  <c:v>1706</c:v>
                </c:pt>
                <c:pt idx="85886">
                  <c:v>1714</c:v>
                </c:pt>
                <c:pt idx="85887">
                  <c:v>1703</c:v>
                </c:pt>
                <c:pt idx="85888">
                  <c:v>1606</c:v>
                </c:pt>
                <c:pt idx="85889">
                  <c:v>1543</c:v>
                </c:pt>
                <c:pt idx="85890">
                  <c:v>1613</c:v>
                </c:pt>
                <c:pt idx="85891">
                  <c:v>1599</c:v>
                </c:pt>
                <c:pt idx="85892">
                  <c:v>1513</c:v>
                </c:pt>
                <c:pt idx="85893">
                  <c:v>1514</c:v>
                </c:pt>
                <c:pt idx="85894">
                  <c:v>1453</c:v>
                </c:pt>
                <c:pt idx="85895">
                  <c:v>1385</c:v>
                </c:pt>
                <c:pt idx="85896">
                  <c:v>1330</c:v>
                </c:pt>
                <c:pt idx="85897">
                  <c:v>1295</c:v>
                </c:pt>
                <c:pt idx="85898">
                  <c:v>1270</c:v>
                </c:pt>
                <c:pt idx="85899">
                  <c:v>1261</c:v>
                </c:pt>
                <c:pt idx="85900">
                  <c:v>1266</c:v>
                </c:pt>
                <c:pt idx="85901">
                  <c:v>1253</c:v>
                </c:pt>
                <c:pt idx="85902">
                  <c:v>1295</c:v>
                </c:pt>
                <c:pt idx="85903">
                  <c:v>1360</c:v>
                </c:pt>
                <c:pt idx="85904">
                  <c:v>1574</c:v>
                </c:pt>
                <c:pt idx="85905">
                  <c:v>1683</c:v>
                </c:pt>
                <c:pt idx="85906">
                  <c:v>1719</c:v>
                </c:pt>
                <c:pt idx="85907">
                  <c:v>1668</c:v>
                </c:pt>
                <c:pt idx="85908">
                  <c:v>1663</c:v>
                </c:pt>
                <c:pt idx="85909">
                  <c:v>1609</c:v>
                </c:pt>
                <c:pt idx="85910">
                  <c:v>1475</c:v>
                </c:pt>
                <c:pt idx="85911">
                  <c:v>1476</c:v>
                </c:pt>
                <c:pt idx="85912">
                  <c:v>1445</c:v>
                </c:pt>
                <c:pt idx="85913">
                  <c:v>1410</c:v>
                </c:pt>
                <c:pt idx="85914">
                  <c:v>1469</c:v>
                </c:pt>
                <c:pt idx="85915">
                  <c:v>1437</c:v>
                </c:pt>
                <c:pt idx="85916">
                  <c:v>1389</c:v>
                </c:pt>
                <c:pt idx="85917">
                  <c:v>1332</c:v>
                </c:pt>
                <c:pt idx="85918">
                  <c:v>1267</c:v>
                </c:pt>
                <c:pt idx="85919">
                  <c:v>1208</c:v>
                </c:pt>
                <c:pt idx="85920">
                  <c:v>1166</c:v>
                </c:pt>
                <c:pt idx="85921">
                  <c:v>1132</c:v>
                </c:pt>
                <c:pt idx="85922">
                  <c:v>1123</c:v>
                </c:pt>
                <c:pt idx="85923">
                  <c:v>1119</c:v>
                </c:pt>
                <c:pt idx="85924">
                  <c:v>1129</c:v>
                </c:pt>
                <c:pt idx="85925">
                  <c:v>1176</c:v>
                </c:pt>
                <c:pt idx="85926">
                  <c:v>1180</c:v>
                </c:pt>
                <c:pt idx="85927">
                  <c:v>1374</c:v>
                </c:pt>
                <c:pt idx="85928">
                  <c:v>1474</c:v>
                </c:pt>
                <c:pt idx="85929">
                  <c:v>1560</c:v>
                </c:pt>
                <c:pt idx="85930">
                  <c:v>1601</c:v>
                </c:pt>
                <c:pt idx="85931">
                  <c:v>1619</c:v>
                </c:pt>
                <c:pt idx="85932">
                  <c:v>1648</c:v>
                </c:pt>
                <c:pt idx="85933">
                  <c:v>1651</c:v>
                </c:pt>
                <c:pt idx="85934">
                  <c:v>1691</c:v>
                </c:pt>
                <c:pt idx="85935">
                  <c:v>1520</c:v>
                </c:pt>
                <c:pt idx="85936">
                  <c:v>1414</c:v>
                </c:pt>
                <c:pt idx="85937">
                  <c:v>1352</c:v>
                </c:pt>
                <c:pt idx="85938">
                  <c:v>1401</c:v>
                </c:pt>
                <c:pt idx="85939">
                  <c:v>1363</c:v>
                </c:pt>
                <c:pt idx="85940">
                  <c:v>1328</c:v>
                </c:pt>
                <c:pt idx="85941">
                  <c:v>1271</c:v>
                </c:pt>
                <c:pt idx="85942">
                  <c:v>1196</c:v>
                </c:pt>
                <c:pt idx="85943">
                  <c:v>1138</c:v>
                </c:pt>
                <c:pt idx="85944">
                  <c:v>1109</c:v>
                </c:pt>
                <c:pt idx="85945">
                  <c:v>1042</c:v>
                </c:pt>
                <c:pt idx="85946">
                  <c:v>1021</c:v>
                </c:pt>
                <c:pt idx="85947">
                  <c:v>1009</c:v>
                </c:pt>
                <c:pt idx="85948">
                  <c:v>1025</c:v>
                </c:pt>
                <c:pt idx="85949">
                  <c:v>1059</c:v>
                </c:pt>
                <c:pt idx="85950">
                  <c:v>1079</c:v>
                </c:pt>
                <c:pt idx="85951">
                  <c:v>1264</c:v>
                </c:pt>
                <c:pt idx="85952">
                  <c:v>1360</c:v>
                </c:pt>
                <c:pt idx="85953">
                  <c:v>1427</c:v>
                </c:pt>
                <c:pt idx="85954">
                  <c:v>1462</c:v>
                </c:pt>
                <c:pt idx="85955">
                  <c:v>1426</c:v>
                </c:pt>
                <c:pt idx="85956">
                  <c:v>1488</c:v>
                </c:pt>
                <c:pt idx="85957">
                  <c:v>1510</c:v>
                </c:pt>
                <c:pt idx="85958">
                  <c:v>1486</c:v>
                </c:pt>
                <c:pt idx="85959">
                  <c:v>1459</c:v>
                </c:pt>
                <c:pt idx="85960">
                  <c:v>1371</c:v>
                </c:pt>
                <c:pt idx="85961">
                  <c:v>1364</c:v>
                </c:pt>
                <c:pt idx="85962">
                  <c:v>1419</c:v>
                </c:pt>
                <c:pt idx="85963">
                  <c:v>1366</c:v>
                </c:pt>
                <c:pt idx="85964">
                  <c:v>1393</c:v>
                </c:pt>
                <c:pt idx="85965">
                  <c:v>1381</c:v>
                </c:pt>
                <c:pt idx="85966">
                  <c:v>1363</c:v>
                </c:pt>
                <c:pt idx="85967">
                  <c:v>1304</c:v>
                </c:pt>
                <c:pt idx="85968">
                  <c:v>1272</c:v>
                </c:pt>
                <c:pt idx="85969">
                  <c:v>1130</c:v>
                </c:pt>
                <c:pt idx="85970">
                  <c:v>1134</c:v>
                </c:pt>
                <c:pt idx="85971">
                  <c:v>1164</c:v>
                </c:pt>
                <c:pt idx="85972">
                  <c:v>1186</c:v>
                </c:pt>
                <c:pt idx="85973">
                  <c:v>1201</c:v>
                </c:pt>
                <c:pt idx="85974">
                  <c:v>1259</c:v>
                </c:pt>
                <c:pt idx="85975">
                  <c:v>1420</c:v>
                </c:pt>
                <c:pt idx="85976">
                  <c:v>1574</c:v>
                </c:pt>
                <c:pt idx="85977">
                  <c:v>1601</c:v>
                </c:pt>
                <c:pt idx="85978">
                  <c:v>1693</c:v>
                </c:pt>
                <c:pt idx="85979">
                  <c:v>1705</c:v>
                </c:pt>
                <c:pt idx="85980">
                  <c:v>1711</c:v>
                </c:pt>
                <c:pt idx="85981">
                  <c:v>1733</c:v>
                </c:pt>
                <c:pt idx="85982">
                  <c:v>1736</c:v>
                </c:pt>
                <c:pt idx="85983">
                  <c:v>1683</c:v>
                </c:pt>
                <c:pt idx="85984">
                  <c:v>1542</c:v>
                </c:pt>
                <c:pt idx="85985">
                  <c:v>1572</c:v>
                </c:pt>
                <c:pt idx="85986">
                  <c:v>1608</c:v>
                </c:pt>
                <c:pt idx="85987">
                  <c:v>1581</c:v>
                </c:pt>
                <c:pt idx="85988">
                  <c:v>1545</c:v>
                </c:pt>
                <c:pt idx="85989">
                  <c:v>1501</c:v>
                </c:pt>
                <c:pt idx="85990">
                  <c:v>1424</c:v>
                </c:pt>
                <c:pt idx="85991">
                  <c:v>1360</c:v>
                </c:pt>
                <c:pt idx="85992">
                  <c:v>1335</c:v>
                </c:pt>
                <c:pt idx="85993">
                  <c:v>1296</c:v>
                </c:pt>
                <c:pt idx="85994">
                  <c:v>1277</c:v>
                </c:pt>
                <c:pt idx="85995">
                  <c:v>1224</c:v>
                </c:pt>
                <c:pt idx="85996">
                  <c:v>1256</c:v>
                </c:pt>
                <c:pt idx="85997">
                  <c:v>1247</c:v>
                </c:pt>
                <c:pt idx="85998">
                  <c:v>1240</c:v>
                </c:pt>
                <c:pt idx="85999">
                  <c:v>1337</c:v>
                </c:pt>
                <c:pt idx="86000">
                  <c:v>1458</c:v>
                </c:pt>
                <c:pt idx="86001">
                  <c:v>1557</c:v>
                </c:pt>
                <c:pt idx="86002">
                  <c:v>1631</c:v>
                </c:pt>
                <c:pt idx="86003">
                  <c:v>1545</c:v>
                </c:pt>
                <c:pt idx="86004">
                  <c:v>1570</c:v>
                </c:pt>
                <c:pt idx="86005">
                  <c:v>1552</c:v>
                </c:pt>
                <c:pt idx="86006">
                  <c:v>1527</c:v>
                </c:pt>
                <c:pt idx="86007">
                  <c:v>1525</c:v>
                </c:pt>
                <c:pt idx="86008">
                  <c:v>1485</c:v>
                </c:pt>
                <c:pt idx="86009">
                  <c:v>1452</c:v>
                </c:pt>
                <c:pt idx="86010">
                  <c:v>1612</c:v>
                </c:pt>
                <c:pt idx="86011">
                  <c:v>1579</c:v>
                </c:pt>
                <c:pt idx="86012">
                  <c:v>1526</c:v>
                </c:pt>
                <c:pt idx="86013">
                  <c:v>1461</c:v>
                </c:pt>
                <c:pt idx="86014">
                  <c:v>1406</c:v>
                </c:pt>
                <c:pt idx="86015">
                  <c:v>1380</c:v>
                </c:pt>
                <c:pt idx="86016">
                  <c:v>1316</c:v>
                </c:pt>
                <c:pt idx="86017">
                  <c:v>1315</c:v>
                </c:pt>
                <c:pt idx="86018">
                  <c:v>1269</c:v>
                </c:pt>
                <c:pt idx="86019">
                  <c:v>1235</c:v>
                </c:pt>
                <c:pt idx="86020">
                  <c:v>1240</c:v>
                </c:pt>
                <c:pt idx="86021">
                  <c:v>1227</c:v>
                </c:pt>
                <c:pt idx="86022">
                  <c:v>1183</c:v>
                </c:pt>
                <c:pt idx="86023">
                  <c:v>1243</c:v>
                </c:pt>
                <c:pt idx="86024">
                  <c:v>1309</c:v>
                </c:pt>
                <c:pt idx="86025">
                  <c:v>1336</c:v>
                </c:pt>
                <c:pt idx="86026">
                  <c:v>1405</c:v>
                </c:pt>
                <c:pt idx="86027">
                  <c:v>1406</c:v>
                </c:pt>
                <c:pt idx="86028">
                  <c:v>1388</c:v>
                </c:pt>
                <c:pt idx="86029">
                  <c:v>1389</c:v>
                </c:pt>
                <c:pt idx="86030">
                  <c:v>1372</c:v>
                </c:pt>
                <c:pt idx="86031">
                  <c:v>1315</c:v>
                </c:pt>
                <c:pt idx="86032">
                  <c:v>1312</c:v>
                </c:pt>
                <c:pt idx="86033">
                  <c:v>1338</c:v>
                </c:pt>
                <c:pt idx="86034">
                  <c:v>1409</c:v>
                </c:pt>
                <c:pt idx="86035">
                  <c:v>1400</c:v>
                </c:pt>
                <c:pt idx="86036">
                  <c:v>1382</c:v>
                </c:pt>
                <c:pt idx="86037">
                  <c:v>1352</c:v>
                </c:pt>
                <c:pt idx="86038">
                  <c:v>1316</c:v>
                </c:pt>
                <c:pt idx="86039">
                  <c:v>1272</c:v>
                </c:pt>
                <c:pt idx="86040">
                  <c:v>1237</c:v>
                </c:pt>
                <c:pt idx="86041">
                  <c:v>1185</c:v>
                </c:pt>
                <c:pt idx="86042">
                  <c:v>1175</c:v>
                </c:pt>
                <c:pt idx="86043">
                  <c:v>1157</c:v>
                </c:pt>
                <c:pt idx="86044">
                  <c:v>1174</c:v>
                </c:pt>
                <c:pt idx="86045">
                  <c:v>1222</c:v>
                </c:pt>
                <c:pt idx="86046">
                  <c:v>1247</c:v>
                </c:pt>
                <c:pt idx="86047">
                  <c:v>1451</c:v>
                </c:pt>
                <c:pt idx="86048">
                  <c:v>1553</c:v>
                </c:pt>
                <c:pt idx="86049">
                  <c:v>1640</c:v>
                </c:pt>
                <c:pt idx="86050">
                  <c:v>1721</c:v>
                </c:pt>
                <c:pt idx="86051">
                  <c:v>1765</c:v>
                </c:pt>
                <c:pt idx="86052">
                  <c:v>1769</c:v>
                </c:pt>
                <c:pt idx="86053">
                  <c:v>1727</c:v>
                </c:pt>
                <c:pt idx="86054">
                  <c:v>1601</c:v>
                </c:pt>
                <c:pt idx="86055">
                  <c:v>1500</c:v>
                </c:pt>
                <c:pt idx="86056">
                  <c:v>1484</c:v>
                </c:pt>
                <c:pt idx="86057">
                  <c:v>1425</c:v>
                </c:pt>
                <c:pt idx="86058">
                  <c:v>1488</c:v>
                </c:pt>
                <c:pt idx="86059">
                  <c:v>1457</c:v>
                </c:pt>
                <c:pt idx="86060">
                  <c:v>1433</c:v>
                </c:pt>
                <c:pt idx="86061">
                  <c:v>1385</c:v>
                </c:pt>
                <c:pt idx="86062">
                  <c:v>1329</c:v>
                </c:pt>
                <c:pt idx="86063">
                  <c:v>1316</c:v>
                </c:pt>
                <c:pt idx="86064">
                  <c:v>1279</c:v>
                </c:pt>
                <c:pt idx="86065">
                  <c:v>1228</c:v>
                </c:pt>
                <c:pt idx="86066">
                  <c:v>1223</c:v>
                </c:pt>
                <c:pt idx="86067">
                  <c:v>1223</c:v>
                </c:pt>
                <c:pt idx="86068">
                  <c:v>1181</c:v>
                </c:pt>
                <c:pt idx="86069">
                  <c:v>1248</c:v>
                </c:pt>
                <c:pt idx="86070">
                  <c:v>1247</c:v>
                </c:pt>
                <c:pt idx="86071">
                  <c:v>1409</c:v>
                </c:pt>
                <c:pt idx="86072">
                  <c:v>1519</c:v>
                </c:pt>
                <c:pt idx="86073">
                  <c:v>1621</c:v>
                </c:pt>
                <c:pt idx="86074">
                  <c:v>1710</c:v>
                </c:pt>
                <c:pt idx="86075">
                  <c:v>1709</c:v>
                </c:pt>
                <c:pt idx="86076">
                  <c:v>1731</c:v>
                </c:pt>
                <c:pt idx="86077">
                  <c:v>1631</c:v>
                </c:pt>
                <c:pt idx="86078">
                  <c:v>1621</c:v>
                </c:pt>
                <c:pt idx="86079">
                  <c:v>1578</c:v>
                </c:pt>
                <c:pt idx="86080">
                  <c:v>1501</c:v>
                </c:pt>
                <c:pt idx="86081">
                  <c:v>1472</c:v>
                </c:pt>
                <c:pt idx="86082">
                  <c:v>1532</c:v>
                </c:pt>
                <c:pt idx="86083">
                  <c:v>1510</c:v>
                </c:pt>
                <c:pt idx="86084">
                  <c:v>1447</c:v>
                </c:pt>
                <c:pt idx="86085">
                  <c:v>1446</c:v>
                </c:pt>
                <c:pt idx="86086">
                  <c:v>1273</c:v>
                </c:pt>
                <c:pt idx="86087">
                  <c:v>1184</c:v>
                </c:pt>
                <c:pt idx="86088">
                  <c:v>1176</c:v>
                </c:pt>
                <c:pt idx="86089">
                  <c:v>1138</c:v>
                </c:pt>
                <c:pt idx="86090">
                  <c:v>1078</c:v>
                </c:pt>
                <c:pt idx="86091">
                  <c:v>1061</c:v>
                </c:pt>
                <c:pt idx="86092">
                  <c:v>1111</c:v>
                </c:pt>
                <c:pt idx="86093">
                  <c:v>1151</c:v>
                </c:pt>
                <c:pt idx="86094">
                  <c:v>1160</c:v>
                </c:pt>
                <c:pt idx="86095">
                  <c:v>1339</c:v>
                </c:pt>
                <c:pt idx="86096">
                  <c:v>1513</c:v>
                </c:pt>
                <c:pt idx="86097">
                  <c:v>1620</c:v>
                </c:pt>
                <c:pt idx="86098">
                  <c:v>1664</c:v>
                </c:pt>
                <c:pt idx="86099">
                  <c:v>1688</c:v>
                </c:pt>
                <c:pt idx="86100">
                  <c:v>1642</c:v>
                </c:pt>
                <c:pt idx="86101">
                  <c:v>1467</c:v>
                </c:pt>
                <c:pt idx="86102">
                  <c:v>1479</c:v>
                </c:pt>
                <c:pt idx="86103">
                  <c:v>1430</c:v>
                </c:pt>
                <c:pt idx="86104">
                  <c:v>1431</c:v>
                </c:pt>
                <c:pt idx="86105">
                  <c:v>1418</c:v>
                </c:pt>
                <c:pt idx="86106">
                  <c:v>1551</c:v>
                </c:pt>
                <c:pt idx="86107">
                  <c:v>1520</c:v>
                </c:pt>
                <c:pt idx="86108">
                  <c:v>1476</c:v>
                </c:pt>
                <c:pt idx="86109">
                  <c:v>1434</c:v>
                </c:pt>
                <c:pt idx="86110">
                  <c:v>1382</c:v>
                </c:pt>
                <c:pt idx="86111">
                  <c:v>1306</c:v>
                </c:pt>
                <c:pt idx="86112">
                  <c:v>1253</c:v>
                </c:pt>
                <c:pt idx="86113">
                  <c:v>1232</c:v>
                </c:pt>
                <c:pt idx="86114">
                  <c:v>1143</c:v>
                </c:pt>
                <c:pt idx="86115">
                  <c:v>1180</c:v>
                </c:pt>
                <c:pt idx="86116">
                  <c:v>1183</c:v>
                </c:pt>
                <c:pt idx="86117">
                  <c:v>1227</c:v>
                </c:pt>
                <c:pt idx="86118">
                  <c:v>1236</c:v>
                </c:pt>
                <c:pt idx="86119">
                  <c:v>1349</c:v>
                </c:pt>
                <c:pt idx="86120">
                  <c:v>1496</c:v>
                </c:pt>
                <c:pt idx="86121">
                  <c:v>1620</c:v>
                </c:pt>
                <c:pt idx="86122">
                  <c:v>1688</c:v>
                </c:pt>
                <c:pt idx="86123">
                  <c:v>1714</c:v>
                </c:pt>
                <c:pt idx="86124">
                  <c:v>1633</c:v>
                </c:pt>
                <c:pt idx="86125">
                  <c:v>1676</c:v>
                </c:pt>
                <c:pt idx="86126">
                  <c:v>1662</c:v>
                </c:pt>
                <c:pt idx="86127">
                  <c:v>1590</c:v>
                </c:pt>
                <c:pt idx="86128">
                  <c:v>1516</c:v>
                </c:pt>
                <c:pt idx="86129">
                  <c:v>1477</c:v>
                </c:pt>
                <c:pt idx="86130">
                  <c:v>1529</c:v>
                </c:pt>
                <c:pt idx="86131">
                  <c:v>1507</c:v>
                </c:pt>
                <c:pt idx="86132">
                  <c:v>1464</c:v>
                </c:pt>
                <c:pt idx="86133">
                  <c:v>1432</c:v>
                </c:pt>
                <c:pt idx="86134">
                  <c:v>1384</c:v>
                </c:pt>
                <c:pt idx="86135">
                  <c:v>1313</c:v>
                </c:pt>
                <c:pt idx="86136">
                  <c:v>1266</c:v>
                </c:pt>
                <c:pt idx="86137">
                  <c:v>1237</c:v>
                </c:pt>
                <c:pt idx="86138">
                  <c:v>1210</c:v>
                </c:pt>
                <c:pt idx="86139">
                  <c:v>1204</c:v>
                </c:pt>
                <c:pt idx="86140">
                  <c:v>1203</c:v>
                </c:pt>
                <c:pt idx="86141">
                  <c:v>1233</c:v>
                </c:pt>
                <c:pt idx="86142">
                  <c:v>1243</c:v>
                </c:pt>
                <c:pt idx="86143">
                  <c:v>1389</c:v>
                </c:pt>
                <c:pt idx="86144">
                  <c:v>1457</c:v>
                </c:pt>
                <c:pt idx="86145">
                  <c:v>1495</c:v>
                </c:pt>
                <c:pt idx="86146">
                  <c:v>1514</c:v>
                </c:pt>
                <c:pt idx="86147">
                  <c:v>1492</c:v>
                </c:pt>
                <c:pt idx="86148">
                  <c:v>1522</c:v>
                </c:pt>
                <c:pt idx="86149">
                  <c:v>1515</c:v>
                </c:pt>
                <c:pt idx="86150">
                  <c:v>1520</c:v>
                </c:pt>
                <c:pt idx="86151">
                  <c:v>1508</c:v>
                </c:pt>
                <c:pt idx="86152">
                  <c:v>1418</c:v>
                </c:pt>
                <c:pt idx="86153">
                  <c:v>1292</c:v>
                </c:pt>
                <c:pt idx="86154">
                  <c:v>1385</c:v>
                </c:pt>
                <c:pt idx="86155">
                  <c:v>1418</c:v>
                </c:pt>
                <c:pt idx="86156">
                  <c:v>1378</c:v>
                </c:pt>
                <c:pt idx="86157">
                  <c:v>1370</c:v>
                </c:pt>
                <c:pt idx="86158">
                  <c:v>1314</c:v>
                </c:pt>
                <c:pt idx="86159">
                  <c:v>1235</c:v>
                </c:pt>
                <c:pt idx="86160">
                  <c:v>1181</c:v>
                </c:pt>
                <c:pt idx="86161">
                  <c:v>1128</c:v>
                </c:pt>
                <c:pt idx="86162">
                  <c:v>1162</c:v>
                </c:pt>
                <c:pt idx="86163">
                  <c:v>1130</c:v>
                </c:pt>
                <c:pt idx="86164">
                  <c:v>1112</c:v>
                </c:pt>
                <c:pt idx="86165">
                  <c:v>1140</c:v>
                </c:pt>
                <c:pt idx="86166">
                  <c:v>1117</c:v>
                </c:pt>
                <c:pt idx="86167">
                  <c:v>1216</c:v>
                </c:pt>
                <c:pt idx="86168">
                  <c:v>1274</c:v>
                </c:pt>
                <c:pt idx="86169">
                  <c:v>1344</c:v>
                </c:pt>
                <c:pt idx="86170">
                  <c:v>1391</c:v>
                </c:pt>
                <c:pt idx="86171">
                  <c:v>1413</c:v>
                </c:pt>
                <c:pt idx="86172">
                  <c:v>1389</c:v>
                </c:pt>
                <c:pt idx="86173">
                  <c:v>1369</c:v>
                </c:pt>
                <c:pt idx="86174">
                  <c:v>1392</c:v>
                </c:pt>
                <c:pt idx="86175">
                  <c:v>1355</c:v>
                </c:pt>
                <c:pt idx="86176">
                  <c:v>1327</c:v>
                </c:pt>
                <c:pt idx="86177">
                  <c:v>1365</c:v>
                </c:pt>
                <c:pt idx="86178">
                  <c:v>1446</c:v>
                </c:pt>
                <c:pt idx="86179">
                  <c:v>1427</c:v>
                </c:pt>
                <c:pt idx="86180">
                  <c:v>1351</c:v>
                </c:pt>
                <c:pt idx="86181">
                  <c:v>1297</c:v>
                </c:pt>
                <c:pt idx="86182">
                  <c:v>1254</c:v>
                </c:pt>
                <c:pt idx="86183">
                  <c:v>1215</c:v>
                </c:pt>
                <c:pt idx="86184">
                  <c:v>1180</c:v>
                </c:pt>
                <c:pt idx="86185">
                  <c:v>1149</c:v>
                </c:pt>
                <c:pt idx="86186">
                  <c:v>1131</c:v>
                </c:pt>
                <c:pt idx="86187">
                  <c:v>1127</c:v>
                </c:pt>
                <c:pt idx="86188">
                  <c:v>1118</c:v>
                </c:pt>
                <c:pt idx="86189">
                  <c:v>1106</c:v>
                </c:pt>
                <c:pt idx="86190">
                  <c:v>1050</c:v>
                </c:pt>
                <c:pt idx="86191">
                  <c:v>1084</c:v>
                </c:pt>
                <c:pt idx="86192">
                  <c:v>1130</c:v>
                </c:pt>
                <c:pt idx="86193">
                  <c:v>1173</c:v>
                </c:pt>
                <c:pt idx="86194">
                  <c:v>1239</c:v>
                </c:pt>
                <c:pt idx="86195">
                  <c:v>1226</c:v>
                </c:pt>
                <c:pt idx="86196">
                  <c:v>1264</c:v>
                </c:pt>
                <c:pt idx="86197">
                  <c:v>1290</c:v>
                </c:pt>
                <c:pt idx="86198">
                  <c:v>1223</c:v>
                </c:pt>
                <c:pt idx="86199">
                  <c:v>1290</c:v>
                </c:pt>
                <c:pt idx="86200">
                  <c:v>1266</c:v>
                </c:pt>
                <c:pt idx="86201">
                  <c:v>1265</c:v>
                </c:pt>
                <c:pt idx="86202">
                  <c:v>1340</c:v>
                </c:pt>
                <c:pt idx="86203">
                  <c:v>1329</c:v>
                </c:pt>
                <c:pt idx="86204">
                  <c:v>1328</c:v>
                </c:pt>
                <c:pt idx="86205">
                  <c:v>1288</c:v>
                </c:pt>
                <c:pt idx="86206">
                  <c:v>1258</c:v>
                </c:pt>
                <c:pt idx="86207">
                  <c:v>1217</c:v>
                </c:pt>
                <c:pt idx="86208">
                  <c:v>1188</c:v>
                </c:pt>
                <c:pt idx="86209">
                  <c:v>1147</c:v>
                </c:pt>
                <c:pt idx="86210">
                  <c:v>1134</c:v>
                </c:pt>
                <c:pt idx="86211">
                  <c:v>1106</c:v>
                </c:pt>
                <c:pt idx="86212">
                  <c:v>1097</c:v>
                </c:pt>
                <c:pt idx="86213">
                  <c:v>1097</c:v>
                </c:pt>
                <c:pt idx="86214">
                  <c:v>1083</c:v>
                </c:pt>
                <c:pt idx="86215">
                  <c:v>1148</c:v>
                </c:pt>
                <c:pt idx="86216">
                  <c:v>1173</c:v>
                </c:pt>
                <c:pt idx="86217">
                  <c:v>1242</c:v>
                </c:pt>
                <c:pt idx="86218">
                  <c:v>1283</c:v>
                </c:pt>
                <c:pt idx="86219">
                  <c:v>1309</c:v>
                </c:pt>
                <c:pt idx="86220">
                  <c:v>1287</c:v>
                </c:pt>
                <c:pt idx="86221">
                  <c:v>1250</c:v>
                </c:pt>
                <c:pt idx="86222">
                  <c:v>1242</c:v>
                </c:pt>
                <c:pt idx="86223">
                  <c:v>1259</c:v>
                </c:pt>
                <c:pt idx="86224">
                  <c:v>1244</c:v>
                </c:pt>
                <c:pt idx="86225">
                  <c:v>1267</c:v>
                </c:pt>
                <c:pt idx="86226">
                  <c:v>1348</c:v>
                </c:pt>
                <c:pt idx="86227">
                  <c:v>1385</c:v>
                </c:pt>
                <c:pt idx="86228">
                  <c:v>1374</c:v>
                </c:pt>
                <c:pt idx="86229">
                  <c:v>1335</c:v>
                </c:pt>
                <c:pt idx="86230">
                  <c:v>1303</c:v>
                </c:pt>
                <c:pt idx="86231">
                  <c:v>1249</c:v>
                </c:pt>
                <c:pt idx="86232">
                  <c:v>1139</c:v>
                </c:pt>
                <c:pt idx="86233">
                  <c:v>1127</c:v>
                </c:pt>
                <c:pt idx="86234">
                  <c:v>1130</c:v>
                </c:pt>
                <c:pt idx="86235">
                  <c:v>1096</c:v>
                </c:pt>
                <c:pt idx="86236">
                  <c:v>1089</c:v>
                </c:pt>
                <c:pt idx="86237">
                  <c:v>1112</c:v>
                </c:pt>
                <c:pt idx="86238">
                  <c:v>1089</c:v>
                </c:pt>
                <c:pt idx="86239">
                  <c:v>1124</c:v>
                </c:pt>
                <c:pt idx="86240">
                  <c:v>1196</c:v>
                </c:pt>
                <c:pt idx="86241">
                  <c:v>1239</c:v>
                </c:pt>
                <c:pt idx="86242">
                  <c:v>1295</c:v>
                </c:pt>
                <c:pt idx="86243">
                  <c:v>1310</c:v>
                </c:pt>
                <c:pt idx="86244">
                  <c:v>1328</c:v>
                </c:pt>
                <c:pt idx="86245">
                  <c:v>1343</c:v>
                </c:pt>
                <c:pt idx="86246">
                  <c:v>1363</c:v>
                </c:pt>
                <c:pt idx="86247">
                  <c:v>1331</c:v>
                </c:pt>
                <c:pt idx="86248">
                  <c:v>1324</c:v>
                </c:pt>
                <c:pt idx="86249">
                  <c:v>1367</c:v>
                </c:pt>
                <c:pt idx="86250">
                  <c:v>1401</c:v>
                </c:pt>
                <c:pt idx="86251">
                  <c:v>1394</c:v>
                </c:pt>
                <c:pt idx="86252">
                  <c:v>1398</c:v>
                </c:pt>
                <c:pt idx="86253">
                  <c:v>1344</c:v>
                </c:pt>
                <c:pt idx="86254">
                  <c:v>1280</c:v>
                </c:pt>
                <c:pt idx="86255">
                  <c:v>1220</c:v>
                </c:pt>
                <c:pt idx="86256">
                  <c:v>1184</c:v>
                </c:pt>
                <c:pt idx="86257">
                  <c:v>1194</c:v>
                </c:pt>
                <c:pt idx="86258">
                  <c:v>1177</c:v>
                </c:pt>
                <c:pt idx="86259">
                  <c:v>1166</c:v>
                </c:pt>
                <c:pt idx="86260">
                  <c:v>1165</c:v>
                </c:pt>
                <c:pt idx="86261">
                  <c:v>1206</c:v>
                </c:pt>
                <c:pt idx="86262">
                  <c:v>1226</c:v>
                </c:pt>
                <c:pt idx="86263">
                  <c:v>1418</c:v>
                </c:pt>
                <c:pt idx="86264">
                  <c:v>1472</c:v>
                </c:pt>
                <c:pt idx="86265">
                  <c:v>1650</c:v>
                </c:pt>
                <c:pt idx="86266">
                  <c:v>1695</c:v>
                </c:pt>
                <c:pt idx="86267">
                  <c:v>1722</c:v>
                </c:pt>
                <c:pt idx="86268">
                  <c:v>1743</c:v>
                </c:pt>
                <c:pt idx="86269">
                  <c:v>1726</c:v>
                </c:pt>
                <c:pt idx="86270">
                  <c:v>1737</c:v>
                </c:pt>
                <c:pt idx="86271">
                  <c:v>1667</c:v>
                </c:pt>
                <c:pt idx="86272">
                  <c:v>1602</c:v>
                </c:pt>
                <c:pt idx="86273">
                  <c:v>1553</c:v>
                </c:pt>
                <c:pt idx="86274">
                  <c:v>1592</c:v>
                </c:pt>
                <c:pt idx="86275">
                  <c:v>1553</c:v>
                </c:pt>
                <c:pt idx="86276">
                  <c:v>1516</c:v>
                </c:pt>
                <c:pt idx="86277">
                  <c:v>1422</c:v>
                </c:pt>
                <c:pt idx="86278">
                  <c:v>1377</c:v>
                </c:pt>
                <c:pt idx="86279">
                  <c:v>1303</c:v>
                </c:pt>
                <c:pt idx="86280">
                  <c:v>1255</c:v>
                </c:pt>
                <c:pt idx="86281">
                  <c:v>1233</c:v>
                </c:pt>
                <c:pt idx="86282">
                  <c:v>1209</c:v>
                </c:pt>
                <c:pt idx="86283">
                  <c:v>1185</c:v>
                </c:pt>
                <c:pt idx="86284">
                  <c:v>1182</c:v>
                </c:pt>
                <c:pt idx="86285">
                  <c:v>1223</c:v>
                </c:pt>
                <c:pt idx="86286">
                  <c:v>1240</c:v>
                </c:pt>
                <c:pt idx="86287">
                  <c:v>1389</c:v>
                </c:pt>
                <c:pt idx="86288">
                  <c:v>1590</c:v>
                </c:pt>
                <c:pt idx="86289">
                  <c:v>1657</c:v>
                </c:pt>
                <c:pt idx="86290">
                  <c:v>1741</c:v>
                </c:pt>
                <c:pt idx="86291">
                  <c:v>1779</c:v>
                </c:pt>
                <c:pt idx="86292">
                  <c:v>1779</c:v>
                </c:pt>
                <c:pt idx="86293">
                  <c:v>1799</c:v>
                </c:pt>
                <c:pt idx="86294">
                  <c:v>1793</c:v>
                </c:pt>
                <c:pt idx="86295">
                  <c:v>1722</c:v>
                </c:pt>
                <c:pt idx="86296">
                  <c:v>1625</c:v>
                </c:pt>
                <c:pt idx="86297">
                  <c:v>1562</c:v>
                </c:pt>
                <c:pt idx="86298">
                  <c:v>1610</c:v>
                </c:pt>
                <c:pt idx="86299">
                  <c:v>1596</c:v>
                </c:pt>
                <c:pt idx="86300">
                  <c:v>1552</c:v>
                </c:pt>
                <c:pt idx="86301">
                  <c:v>1488</c:v>
                </c:pt>
                <c:pt idx="86302">
                  <c:v>1422</c:v>
                </c:pt>
                <c:pt idx="86303">
                  <c:v>1350</c:v>
                </c:pt>
                <c:pt idx="86304">
                  <c:v>1290</c:v>
                </c:pt>
                <c:pt idx="86305">
                  <c:v>1249</c:v>
                </c:pt>
                <c:pt idx="86306">
                  <c:v>1214</c:v>
                </c:pt>
                <c:pt idx="86307">
                  <c:v>1195</c:v>
                </c:pt>
                <c:pt idx="86308">
                  <c:v>1201</c:v>
                </c:pt>
                <c:pt idx="86309">
                  <c:v>1220</c:v>
                </c:pt>
                <c:pt idx="86310">
                  <c:v>1247</c:v>
                </c:pt>
                <c:pt idx="86311">
                  <c:v>1458</c:v>
                </c:pt>
                <c:pt idx="86312">
                  <c:v>1608</c:v>
                </c:pt>
                <c:pt idx="86313">
                  <c:v>1679</c:v>
                </c:pt>
                <c:pt idx="86314">
                  <c:v>1740</c:v>
                </c:pt>
                <c:pt idx="86315">
                  <c:v>1757</c:v>
                </c:pt>
                <c:pt idx="86316">
                  <c:v>1748</c:v>
                </c:pt>
                <c:pt idx="86317">
                  <c:v>1732</c:v>
                </c:pt>
                <c:pt idx="86318">
                  <c:v>1750</c:v>
                </c:pt>
                <c:pt idx="86319">
                  <c:v>1723</c:v>
                </c:pt>
                <c:pt idx="86320">
                  <c:v>1617</c:v>
                </c:pt>
                <c:pt idx="86321">
                  <c:v>1592</c:v>
                </c:pt>
                <c:pt idx="86322">
                  <c:v>1627</c:v>
                </c:pt>
                <c:pt idx="86323">
                  <c:v>1605</c:v>
                </c:pt>
                <c:pt idx="86324">
                  <c:v>1574</c:v>
                </c:pt>
                <c:pt idx="86325">
                  <c:v>1518</c:v>
                </c:pt>
                <c:pt idx="86326">
                  <c:v>1441</c:v>
                </c:pt>
                <c:pt idx="86327">
                  <c:v>1390</c:v>
                </c:pt>
                <c:pt idx="86328">
                  <c:v>1342</c:v>
                </c:pt>
                <c:pt idx="86329">
                  <c:v>1303</c:v>
                </c:pt>
                <c:pt idx="86330">
                  <c:v>1276</c:v>
                </c:pt>
                <c:pt idx="86331">
                  <c:v>1229</c:v>
                </c:pt>
                <c:pt idx="86332">
                  <c:v>1238</c:v>
                </c:pt>
                <c:pt idx="86333">
                  <c:v>1265</c:v>
                </c:pt>
                <c:pt idx="86334">
                  <c:v>1235</c:v>
                </c:pt>
                <c:pt idx="86335">
                  <c:v>1337</c:v>
                </c:pt>
                <c:pt idx="86336">
                  <c:v>1434</c:v>
                </c:pt>
                <c:pt idx="86337">
                  <c:v>1505</c:v>
                </c:pt>
                <c:pt idx="86338">
                  <c:v>1575</c:v>
                </c:pt>
                <c:pt idx="86339">
                  <c:v>1561</c:v>
                </c:pt>
                <c:pt idx="86340">
                  <c:v>1507</c:v>
                </c:pt>
                <c:pt idx="86341">
                  <c:v>1533</c:v>
                </c:pt>
                <c:pt idx="86342">
                  <c:v>1494</c:v>
                </c:pt>
                <c:pt idx="86343">
                  <c:v>1448</c:v>
                </c:pt>
                <c:pt idx="86344">
                  <c:v>1397</c:v>
                </c:pt>
                <c:pt idx="86345">
                  <c:v>1452</c:v>
                </c:pt>
                <c:pt idx="86346">
                  <c:v>1495</c:v>
                </c:pt>
                <c:pt idx="86347">
                  <c:v>1476</c:v>
                </c:pt>
                <c:pt idx="86348">
                  <c:v>1435</c:v>
                </c:pt>
                <c:pt idx="86349">
                  <c:v>1395</c:v>
                </c:pt>
                <c:pt idx="86350">
                  <c:v>1341</c:v>
                </c:pt>
                <c:pt idx="86351">
                  <c:v>1301</c:v>
                </c:pt>
                <c:pt idx="86352">
                  <c:v>1246</c:v>
                </c:pt>
                <c:pt idx="86353">
                  <c:v>1220</c:v>
                </c:pt>
                <c:pt idx="86354">
                  <c:v>1197</c:v>
                </c:pt>
                <c:pt idx="86355">
                  <c:v>1181</c:v>
                </c:pt>
                <c:pt idx="86356">
                  <c:v>1170</c:v>
                </c:pt>
                <c:pt idx="86357">
                  <c:v>1172</c:v>
                </c:pt>
                <c:pt idx="86358">
                  <c:v>1161</c:v>
                </c:pt>
                <c:pt idx="86359">
                  <c:v>1190</c:v>
                </c:pt>
                <c:pt idx="86360">
                  <c:v>1228</c:v>
                </c:pt>
                <c:pt idx="86361">
                  <c:v>1266</c:v>
                </c:pt>
                <c:pt idx="86362">
                  <c:v>1313</c:v>
                </c:pt>
                <c:pt idx="86363">
                  <c:v>1196</c:v>
                </c:pt>
                <c:pt idx="86364">
                  <c:v>1257</c:v>
                </c:pt>
                <c:pt idx="86365">
                  <c:v>1268</c:v>
                </c:pt>
                <c:pt idx="86366">
                  <c:v>1273</c:v>
                </c:pt>
                <c:pt idx="86367">
                  <c:v>1315</c:v>
                </c:pt>
                <c:pt idx="86368">
                  <c:v>1314</c:v>
                </c:pt>
                <c:pt idx="86369">
                  <c:v>1385</c:v>
                </c:pt>
                <c:pt idx="86370">
                  <c:v>1436</c:v>
                </c:pt>
                <c:pt idx="86371">
                  <c:v>1391</c:v>
                </c:pt>
                <c:pt idx="86372">
                  <c:v>1389</c:v>
                </c:pt>
                <c:pt idx="86373">
                  <c:v>1323</c:v>
                </c:pt>
                <c:pt idx="86374">
                  <c:v>1271</c:v>
                </c:pt>
                <c:pt idx="86375">
                  <c:v>1275</c:v>
                </c:pt>
                <c:pt idx="86376">
                  <c:v>1255</c:v>
                </c:pt>
                <c:pt idx="86377">
                  <c:v>1226</c:v>
                </c:pt>
                <c:pt idx="86378">
                  <c:v>1203</c:v>
                </c:pt>
                <c:pt idx="86379">
                  <c:v>1191</c:v>
                </c:pt>
                <c:pt idx="86380">
                  <c:v>1174</c:v>
                </c:pt>
                <c:pt idx="86381">
                  <c:v>1196</c:v>
                </c:pt>
                <c:pt idx="86382">
                  <c:v>1163</c:v>
                </c:pt>
                <c:pt idx="86383">
                  <c:v>1225</c:v>
                </c:pt>
                <c:pt idx="86384">
                  <c:v>1300</c:v>
                </c:pt>
                <c:pt idx="86385">
                  <c:v>1346</c:v>
                </c:pt>
                <c:pt idx="86386">
                  <c:v>1400</c:v>
                </c:pt>
                <c:pt idx="86387">
                  <c:v>1441</c:v>
                </c:pt>
                <c:pt idx="86388">
                  <c:v>1466</c:v>
                </c:pt>
                <c:pt idx="86389">
                  <c:v>1438</c:v>
                </c:pt>
                <c:pt idx="86390">
                  <c:v>1388</c:v>
                </c:pt>
                <c:pt idx="86391">
                  <c:v>1361</c:v>
                </c:pt>
                <c:pt idx="86392">
                  <c:v>1348</c:v>
                </c:pt>
                <c:pt idx="86393">
                  <c:v>1402</c:v>
                </c:pt>
                <c:pt idx="86394">
                  <c:v>1443</c:v>
                </c:pt>
                <c:pt idx="86395">
                  <c:v>1431</c:v>
                </c:pt>
                <c:pt idx="86396">
                  <c:v>1405</c:v>
                </c:pt>
                <c:pt idx="86397">
                  <c:v>1369</c:v>
                </c:pt>
                <c:pt idx="86398">
                  <c:v>1310</c:v>
                </c:pt>
                <c:pt idx="86399">
                  <c:v>1265</c:v>
                </c:pt>
                <c:pt idx="86400">
                  <c:v>1221</c:v>
                </c:pt>
                <c:pt idx="86401">
                  <c:v>1196</c:v>
                </c:pt>
                <c:pt idx="86402">
                  <c:v>1166</c:v>
                </c:pt>
                <c:pt idx="86403">
                  <c:v>1172</c:v>
                </c:pt>
                <c:pt idx="86404">
                  <c:v>1154</c:v>
                </c:pt>
                <c:pt idx="86405">
                  <c:v>1186</c:v>
                </c:pt>
                <c:pt idx="86406">
                  <c:v>1195</c:v>
                </c:pt>
                <c:pt idx="86407">
                  <c:v>1304</c:v>
                </c:pt>
                <c:pt idx="86408">
                  <c:v>1532</c:v>
                </c:pt>
                <c:pt idx="86409">
                  <c:v>1620</c:v>
                </c:pt>
                <c:pt idx="86410">
                  <c:v>1707</c:v>
                </c:pt>
                <c:pt idx="86411">
                  <c:v>1640</c:v>
                </c:pt>
                <c:pt idx="86412">
                  <c:v>1607</c:v>
                </c:pt>
                <c:pt idx="86413">
                  <c:v>1566</c:v>
                </c:pt>
                <c:pt idx="86414">
                  <c:v>1672</c:v>
                </c:pt>
                <c:pt idx="86415">
                  <c:v>1649</c:v>
                </c:pt>
                <c:pt idx="86416">
                  <c:v>1525</c:v>
                </c:pt>
                <c:pt idx="86417">
                  <c:v>1474</c:v>
                </c:pt>
                <c:pt idx="86418">
                  <c:v>1555</c:v>
                </c:pt>
                <c:pt idx="86419">
                  <c:v>1510</c:v>
                </c:pt>
                <c:pt idx="86420">
                  <c:v>1464</c:v>
                </c:pt>
                <c:pt idx="86421">
                  <c:v>1413</c:v>
                </c:pt>
                <c:pt idx="86422">
                  <c:v>1359</c:v>
                </c:pt>
                <c:pt idx="86423">
                  <c:v>1263</c:v>
                </c:pt>
                <c:pt idx="86424">
                  <c:v>1194</c:v>
                </c:pt>
                <c:pt idx="86425">
                  <c:v>1182</c:v>
                </c:pt>
                <c:pt idx="86426">
                  <c:v>1156</c:v>
                </c:pt>
                <c:pt idx="86427">
                  <c:v>1143</c:v>
                </c:pt>
                <c:pt idx="86428">
                  <c:v>1149</c:v>
                </c:pt>
                <c:pt idx="86429">
                  <c:v>1188</c:v>
                </c:pt>
                <c:pt idx="86430">
                  <c:v>1205</c:v>
                </c:pt>
                <c:pt idx="86431">
                  <c:v>1383</c:v>
                </c:pt>
                <c:pt idx="86432">
                  <c:v>1485</c:v>
                </c:pt>
                <c:pt idx="86433">
                  <c:v>1556</c:v>
                </c:pt>
                <c:pt idx="86434">
                  <c:v>1668</c:v>
                </c:pt>
                <c:pt idx="86435">
                  <c:v>1676</c:v>
                </c:pt>
                <c:pt idx="86436">
                  <c:v>1675</c:v>
                </c:pt>
                <c:pt idx="86437">
                  <c:v>1697</c:v>
                </c:pt>
                <c:pt idx="86438">
                  <c:v>1658</c:v>
                </c:pt>
                <c:pt idx="86439">
                  <c:v>1640</c:v>
                </c:pt>
                <c:pt idx="86440">
                  <c:v>1543</c:v>
                </c:pt>
                <c:pt idx="86441">
                  <c:v>1543</c:v>
                </c:pt>
                <c:pt idx="86442">
                  <c:v>1549</c:v>
                </c:pt>
                <c:pt idx="86443">
                  <c:v>1515</c:v>
                </c:pt>
                <c:pt idx="86444">
                  <c:v>1484</c:v>
                </c:pt>
                <c:pt idx="86445">
                  <c:v>1433</c:v>
                </c:pt>
                <c:pt idx="86446">
                  <c:v>1438</c:v>
                </c:pt>
                <c:pt idx="86447">
                  <c:v>1362</c:v>
                </c:pt>
                <c:pt idx="86448">
                  <c:v>1281</c:v>
                </c:pt>
                <c:pt idx="86449">
                  <c:v>1254</c:v>
                </c:pt>
                <c:pt idx="86450">
                  <c:v>1234</c:v>
                </c:pt>
                <c:pt idx="86451">
                  <c:v>1219</c:v>
                </c:pt>
                <c:pt idx="86452">
                  <c:v>1214</c:v>
                </c:pt>
                <c:pt idx="86453">
                  <c:v>1244</c:v>
                </c:pt>
                <c:pt idx="86454">
                  <c:v>1250</c:v>
                </c:pt>
                <c:pt idx="86455">
                  <c:v>1400</c:v>
                </c:pt>
                <c:pt idx="86456">
                  <c:v>1500</c:v>
                </c:pt>
                <c:pt idx="86457">
                  <c:v>1613</c:v>
                </c:pt>
                <c:pt idx="86458">
                  <c:v>1654</c:v>
                </c:pt>
                <c:pt idx="86459">
                  <c:v>1573</c:v>
                </c:pt>
                <c:pt idx="86460">
                  <c:v>1557</c:v>
                </c:pt>
                <c:pt idx="86461">
                  <c:v>1603</c:v>
                </c:pt>
                <c:pt idx="86462">
                  <c:v>1643</c:v>
                </c:pt>
                <c:pt idx="86463">
                  <c:v>1592</c:v>
                </c:pt>
                <c:pt idx="86464">
                  <c:v>1528</c:v>
                </c:pt>
                <c:pt idx="86465">
                  <c:v>1452</c:v>
                </c:pt>
                <c:pt idx="86466">
                  <c:v>1449</c:v>
                </c:pt>
                <c:pt idx="86467">
                  <c:v>1438</c:v>
                </c:pt>
                <c:pt idx="86468">
                  <c:v>1394</c:v>
                </c:pt>
                <c:pt idx="86469">
                  <c:v>1349</c:v>
                </c:pt>
                <c:pt idx="86470">
                  <c:v>1272</c:v>
                </c:pt>
                <c:pt idx="86471">
                  <c:v>1199</c:v>
                </c:pt>
                <c:pt idx="86472">
                  <c:v>1158</c:v>
                </c:pt>
                <c:pt idx="86473">
                  <c:v>1171</c:v>
                </c:pt>
                <c:pt idx="86474">
                  <c:v>1157</c:v>
                </c:pt>
                <c:pt idx="86475">
                  <c:v>1136</c:v>
                </c:pt>
                <c:pt idx="86476">
                  <c:v>1191</c:v>
                </c:pt>
                <c:pt idx="86477">
                  <c:v>1233</c:v>
                </c:pt>
                <c:pt idx="86478">
                  <c:v>1258</c:v>
                </c:pt>
                <c:pt idx="86479">
                  <c:v>1409</c:v>
                </c:pt>
                <c:pt idx="86480">
                  <c:v>1540</c:v>
                </c:pt>
                <c:pt idx="86481">
                  <c:v>1636</c:v>
                </c:pt>
                <c:pt idx="86482">
                  <c:v>1719</c:v>
                </c:pt>
                <c:pt idx="86483">
                  <c:v>1744</c:v>
                </c:pt>
                <c:pt idx="86484">
                  <c:v>1665</c:v>
                </c:pt>
                <c:pt idx="86485">
                  <c:v>1645</c:v>
                </c:pt>
                <c:pt idx="86486">
                  <c:v>1627</c:v>
                </c:pt>
                <c:pt idx="86487">
                  <c:v>1618</c:v>
                </c:pt>
                <c:pt idx="86488">
                  <c:v>1567</c:v>
                </c:pt>
                <c:pt idx="86489">
                  <c:v>1551</c:v>
                </c:pt>
                <c:pt idx="86490">
                  <c:v>1588</c:v>
                </c:pt>
                <c:pt idx="86491">
                  <c:v>1549</c:v>
                </c:pt>
                <c:pt idx="86492">
                  <c:v>1504</c:v>
                </c:pt>
                <c:pt idx="86493">
                  <c:v>1422</c:v>
                </c:pt>
                <c:pt idx="86494">
                  <c:v>1388</c:v>
                </c:pt>
                <c:pt idx="86495">
                  <c:v>1339</c:v>
                </c:pt>
                <c:pt idx="86496">
                  <c:v>1286</c:v>
                </c:pt>
                <c:pt idx="86497">
                  <c:v>1249</c:v>
                </c:pt>
                <c:pt idx="86498">
                  <c:v>1225</c:v>
                </c:pt>
                <c:pt idx="86499">
                  <c:v>1209</c:v>
                </c:pt>
                <c:pt idx="86500">
                  <c:v>1237</c:v>
                </c:pt>
                <c:pt idx="86501">
                  <c:v>1246</c:v>
                </c:pt>
                <c:pt idx="86502">
                  <c:v>1232</c:v>
                </c:pt>
                <c:pt idx="86503">
                  <c:v>1351</c:v>
                </c:pt>
                <c:pt idx="86504">
                  <c:v>1467</c:v>
                </c:pt>
                <c:pt idx="86505">
                  <c:v>1536</c:v>
                </c:pt>
                <c:pt idx="86506">
                  <c:v>1591</c:v>
                </c:pt>
                <c:pt idx="86507">
                  <c:v>1568</c:v>
                </c:pt>
                <c:pt idx="86508">
                  <c:v>1443</c:v>
                </c:pt>
                <c:pt idx="86509">
                  <c:v>1560</c:v>
                </c:pt>
                <c:pt idx="86510">
                  <c:v>1475</c:v>
                </c:pt>
                <c:pt idx="86511">
                  <c:v>1475</c:v>
                </c:pt>
                <c:pt idx="86512">
                  <c:v>1404</c:v>
                </c:pt>
                <c:pt idx="86513">
                  <c:v>1431</c:v>
                </c:pt>
                <c:pt idx="86514">
                  <c:v>1435</c:v>
                </c:pt>
                <c:pt idx="86515">
                  <c:v>1451</c:v>
                </c:pt>
                <c:pt idx="86516">
                  <c:v>1479</c:v>
                </c:pt>
                <c:pt idx="86517">
                  <c:v>1454</c:v>
                </c:pt>
                <c:pt idx="86518">
                  <c:v>1374</c:v>
                </c:pt>
                <c:pt idx="86519">
                  <c:v>1325</c:v>
                </c:pt>
                <c:pt idx="86520">
                  <c:v>1295</c:v>
                </c:pt>
                <c:pt idx="86521">
                  <c:v>1254</c:v>
                </c:pt>
                <c:pt idx="86522">
                  <c:v>1240</c:v>
                </c:pt>
                <c:pt idx="86523">
                  <c:v>1219</c:v>
                </c:pt>
                <c:pt idx="86524">
                  <c:v>1213</c:v>
                </c:pt>
                <c:pt idx="86525">
                  <c:v>1175</c:v>
                </c:pt>
                <c:pt idx="86526">
                  <c:v>1134</c:v>
                </c:pt>
                <c:pt idx="86527">
                  <c:v>1178</c:v>
                </c:pt>
                <c:pt idx="86528">
                  <c:v>1228</c:v>
                </c:pt>
                <c:pt idx="86529">
                  <c:v>1291</c:v>
                </c:pt>
                <c:pt idx="86530">
                  <c:v>1277</c:v>
                </c:pt>
                <c:pt idx="86531">
                  <c:v>1377</c:v>
                </c:pt>
                <c:pt idx="86532">
                  <c:v>1402</c:v>
                </c:pt>
                <c:pt idx="86533">
                  <c:v>1391</c:v>
                </c:pt>
                <c:pt idx="86534">
                  <c:v>1401</c:v>
                </c:pt>
                <c:pt idx="86535">
                  <c:v>1400</c:v>
                </c:pt>
                <c:pt idx="86536">
                  <c:v>1378</c:v>
                </c:pt>
                <c:pt idx="86537">
                  <c:v>1390</c:v>
                </c:pt>
                <c:pt idx="86538">
                  <c:v>1444</c:v>
                </c:pt>
                <c:pt idx="86539">
                  <c:v>1476</c:v>
                </c:pt>
                <c:pt idx="86540">
                  <c:v>1456</c:v>
                </c:pt>
                <c:pt idx="86541">
                  <c:v>1401</c:v>
                </c:pt>
                <c:pt idx="86542">
                  <c:v>1365</c:v>
                </c:pt>
                <c:pt idx="86543">
                  <c:v>1308</c:v>
                </c:pt>
                <c:pt idx="86544">
                  <c:v>1270</c:v>
                </c:pt>
                <c:pt idx="86545">
                  <c:v>1229</c:v>
                </c:pt>
                <c:pt idx="86546">
                  <c:v>1192</c:v>
                </c:pt>
                <c:pt idx="86547">
                  <c:v>1171</c:v>
                </c:pt>
                <c:pt idx="86548">
                  <c:v>1179</c:v>
                </c:pt>
                <c:pt idx="86549">
                  <c:v>1208</c:v>
                </c:pt>
                <c:pt idx="86550">
                  <c:v>1250</c:v>
                </c:pt>
                <c:pt idx="86551">
                  <c:v>1472</c:v>
                </c:pt>
                <c:pt idx="86552">
                  <c:v>1594</c:v>
                </c:pt>
                <c:pt idx="86553">
                  <c:v>1704</c:v>
                </c:pt>
                <c:pt idx="86554">
                  <c:v>1749</c:v>
                </c:pt>
                <c:pt idx="86555">
                  <c:v>1771</c:v>
                </c:pt>
                <c:pt idx="86556">
                  <c:v>1721</c:v>
                </c:pt>
                <c:pt idx="86557">
                  <c:v>1728</c:v>
                </c:pt>
                <c:pt idx="86558">
                  <c:v>1725</c:v>
                </c:pt>
                <c:pt idx="86559">
                  <c:v>1696</c:v>
                </c:pt>
                <c:pt idx="86560">
                  <c:v>1595</c:v>
                </c:pt>
                <c:pt idx="86561">
                  <c:v>1584</c:v>
                </c:pt>
                <c:pt idx="86562">
                  <c:v>1611</c:v>
                </c:pt>
                <c:pt idx="86563">
                  <c:v>1594</c:v>
                </c:pt>
                <c:pt idx="86564">
                  <c:v>1543</c:v>
                </c:pt>
                <c:pt idx="86565">
                  <c:v>1490</c:v>
                </c:pt>
                <c:pt idx="86566">
                  <c:v>1413</c:v>
                </c:pt>
                <c:pt idx="86567">
                  <c:v>1344</c:v>
                </c:pt>
                <c:pt idx="86568">
                  <c:v>1286</c:v>
                </c:pt>
                <c:pt idx="86569">
                  <c:v>1261</c:v>
                </c:pt>
                <c:pt idx="86570">
                  <c:v>1268</c:v>
                </c:pt>
                <c:pt idx="86571">
                  <c:v>1253</c:v>
                </c:pt>
                <c:pt idx="86572">
                  <c:v>1258</c:v>
                </c:pt>
                <c:pt idx="86573">
                  <c:v>1281</c:v>
                </c:pt>
                <c:pt idx="86574">
                  <c:v>1314</c:v>
                </c:pt>
                <c:pt idx="86575">
                  <c:v>1510</c:v>
                </c:pt>
                <c:pt idx="86576">
                  <c:v>1618</c:v>
                </c:pt>
                <c:pt idx="86577">
                  <c:v>1685</c:v>
                </c:pt>
                <c:pt idx="86578">
                  <c:v>1777</c:v>
                </c:pt>
                <c:pt idx="86579">
                  <c:v>1784</c:v>
                </c:pt>
                <c:pt idx="86580">
                  <c:v>1784</c:v>
                </c:pt>
                <c:pt idx="86581">
                  <c:v>1810</c:v>
                </c:pt>
                <c:pt idx="86582">
                  <c:v>1774</c:v>
                </c:pt>
                <c:pt idx="86583">
                  <c:v>1709</c:v>
                </c:pt>
                <c:pt idx="86584">
                  <c:v>1617</c:v>
                </c:pt>
                <c:pt idx="86585">
                  <c:v>1582</c:v>
                </c:pt>
                <c:pt idx="86586">
                  <c:v>1634</c:v>
                </c:pt>
                <c:pt idx="86587">
                  <c:v>1607</c:v>
                </c:pt>
                <c:pt idx="86588">
                  <c:v>1554</c:v>
                </c:pt>
                <c:pt idx="86589">
                  <c:v>1467</c:v>
                </c:pt>
                <c:pt idx="86590">
                  <c:v>1401</c:v>
                </c:pt>
                <c:pt idx="86591">
                  <c:v>1359</c:v>
                </c:pt>
                <c:pt idx="86592">
                  <c:v>1307</c:v>
                </c:pt>
                <c:pt idx="86593">
                  <c:v>1262</c:v>
                </c:pt>
                <c:pt idx="86594">
                  <c:v>1245</c:v>
                </c:pt>
                <c:pt idx="86595">
                  <c:v>1225</c:v>
                </c:pt>
                <c:pt idx="86596">
                  <c:v>1222</c:v>
                </c:pt>
                <c:pt idx="86597">
                  <c:v>1273</c:v>
                </c:pt>
                <c:pt idx="86598">
                  <c:v>1260</c:v>
                </c:pt>
                <c:pt idx="86599">
                  <c:v>1381</c:v>
                </c:pt>
                <c:pt idx="86600">
                  <c:v>1577</c:v>
                </c:pt>
                <c:pt idx="86601">
                  <c:v>1637</c:v>
                </c:pt>
                <c:pt idx="86602">
                  <c:v>1714</c:v>
                </c:pt>
                <c:pt idx="86603">
                  <c:v>1769</c:v>
                </c:pt>
                <c:pt idx="86604">
                  <c:v>1772</c:v>
                </c:pt>
                <c:pt idx="86605">
                  <c:v>1772</c:v>
                </c:pt>
                <c:pt idx="86606">
                  <c:v>1743</c:v>
                </c:pt>
                <c:pt idx="86607">
                  <c:v>1684</c:v>
                </c:pt>
                <c:pt idx="86608">
                  <c:v>1613</c:v>
                </c:pt>
                <c:pt idx="86609">
                  <c:v>1568</c:v>
                </c:pt>
                <c:pt idx="86610">
                  <c:v>1615</c:v>
                </c:pt>
                <c:pt idx="86611">
                  <c:v>1441</c:v>
                </c:pt>
                <c:pt idx="86612">
                  <c:v>1446</c:v>
                </c:pt>
                <c:pt idx="86613">
                  <c:v>1465</c:v>
                </c:pt>
                <c:pt idx="86614">
                  <c:v>1388</c:v>
                </c:pt>
                <c:pt idx="86615">
                  <c:v>1329</c:v>
                </c:pt>
                <c:pt idx="86616">
                  <c:v>1281</c:v>
                </c:pt>
                <c:pt idx="86617">
                  <c:v>1238</c:v>
                </c:pt>
                <c:pt idx="86618">
                  <c:v>1206</c:v>
                </c:pt>
                <c:pt idx="86619">
                  <c:v>1196</c:v>
                </c:pt>
                <c:pt idx="86620">
                  <c:v>1199</c:v>
                </c:pt>
                <c:pt idx="86621">
                  <c:v>1244</c:v>
                </c:pt>
                <c:pt idx="86622">
                  <c:v>1264</c:v>
                </c:pt>
                <c:pt idx="86623">
                  <c:v>1438</c:v>
                </c:pt>
                <c:pt idx="86624">
                  <c:v>1608</c:v>
                </c:pt>
                <c:pt idx="86625">
                  <c:v>1681</c:v>
                </c:pt>
                <c:pt idx="86626">
                  <c:v>1733</c:v>
                </c:pt>
                <c:pt idx="86627">
                  <c:v>1764</c:v>
                </c:pt>
                <c:pt idx="86628">
                  <c:v>1783</c:v>
                </c:pt>
                <c:pt idx="86629">
                  <c:v>1807</c:v>
                </c:pt>
                <c:pt idx="86630">
                  <c:v>1793</c:v>
                </c:pt>
                <c:pt idx="86631">
                  <c:v>1694</c:v>
                </c:pt>
                <c:pt idx="86632">
                  <c:v>1628</c:v>
                </c:pt>
                <c:pt idx="86633">
                  <c:v>1607</c:v>
                </c:pt>
                <c:pt idx="86634">
                  <c:v>1636</c:v>
                </c:pt>
                <c:pt idx="86635">
                  <c:v>1629</c:v>
                </c:pt>
                <c:pt idx="86636">
                  <c:v>1582</c:v>
                </c:pt>
                <c:pt idx="86637">
                  <c:v>1530</c:v>
                </c:pt>
                <c:pt idx="86638">
                  <c:v>1457</c:v>
                </c:pt>
                <c:pt idx="86639">
                  <c:v>1384</c:v>
                </c:pt>
                <c:pt idx="86640">
                  <c:v>1329</c:v>
                </c:pt>
                <c:pt idx="86641">
                  <c:v>1209</c:v>
                </c:pt>
                <c:pt idx="86642">
                  <c:v>1255</c:v>
                </c:pt>
                <c:pt idx="86643">
                  <c:v>1249</c:v>
                </c:pt>
                <c:pt idx="86644">
                  <c:v>1249</c:v>
                </c:pt>
                <c:pt idx="86645">
                  <c:v>1292</c:v>
                </c:pt>
                <c:pt idx="86646">
                  <c:v>1310</c:v>
                </c:pt>
                <c:pt idx="86647">
                  <c:v>1449</c:v>
                </c:pt>
                <c:pt idx="86648">
                  <c:v>1513</c:v>
                </c:pt>
                <c:pt idx="86649">
                  <c:v>1649</c:v>
                </c:pt>
                <c:pt idx="86650">
                  <c:v>1718</c:v>
                </c:pt>
                <c:pt idx="86651">
                  <c:v>1743</c:v>
                </c:pt>
                <c:pt idx="86652">
                  <c:v>1740</c:v>
                </c:pt>
                <c:pt idx="86653">
                  <c:v>1754</c:v>
                </c:pt>
                <c:pt idx="86654">
                  <c:v>1700</c:v>
                </c:pt>
                <c:pt idx="86655">
                  <c:v>1664</c:v>
                </c:pt>
                <c:pt idx="86656">
                  <c:v>1576</c:v>
                </c:pt>
                <c:pt idx="86657">
                  <c:v>1564</c:v>
                </c:pt>
                <c:pt idx="86658">
                  <c:v>1616</c:v>
                </c:pt>
                <c:pt idx="86659">
                  <c:v>1561</c:v>
                </c:pt>
                <c:pt idx="86660">
                  <c:v>1508</c:v>
                </c:pt>
                <c:pt idx="86661">
                  <c:v>1455</c:v>
                </c:pt>
                <c:pt idx="86662">
                  <c:v>1372</c:v>
                </c:pt>
                <c:pt idx="86663">
                  <c:v>1335</c:v>
                </c:pt>
                <c:pt idx="86664">
                  <c:v>1287</c:v>
                </c:pt>
                <c:pt idx="86665">
                  <c:v>1264</c:v>
                </c:pt>
                <c:pt idx="86666">
                  <c:v>1243</c:v>
                </c:pt>
                <c:pt idx="86667">
                  <c:v>1214</c:v>
                </c:pt>
                <c:pt idx="86668">
                  <c:v>1207</c:v>
                </c:pt>
                <c:pt idx="86669">
                  <c:v>1221</c:v>
                </c:pt>
                <c:pt idx="86670">
                  <c:v>1082</c:v>
                </c:pt>
                <c:pt idx="86671">
                  <c:v>1308</c:v>
                </c:pt>
                <c:pt idx="86672">
                  <c:v>1443</c:v>
                </c:pt>
                <c:pt idx="86673">
                  <c:v>1545</c:v>
                </c:pt>
                <c:pt idx="86674">
                  <c:v>1607</c:v>
                </c:pt>
                <c:pt idx="86675">
                  <c:v>1614</c:v>
                </c:pt>
                <c:pt idx="86676">
                  <c:v>1592</c:v>
                </c:pt>
                <c:pt idx="86677">
                  <c:v>1583</c:v>
                </c:pt>
                <c:pt idx="86678">
                  <c:v>1586</c:v>
                </c:pt>
                <c:pt idx="86679">
                  <c:v>1516</c:v>
                </c:pt>
                <c:pt idx="86680">
                  <c:v>1497</c:v>
                </c:pt>
                <c:pt idx="86681">
                  <c:v>1470</c:v>
                </c:pt>
                <c:pt idx="86682">
                  <c:v>1516</c:v>
                </c:pt>
                <c:pt idx="86683">
                  <c:v>1527</c:v>
                </c:pt>
                <c:pt idx="86684">
                  <c:v>1491</c:v>
                </c:pt>
                <c:pt idx="86685">
                  <c:v>1445</c:v>
                </c:pt>
                <c:pt idx="86686">
                  <c:v>1381</c:v>
                </c:pt>
                <c:pt idx="86687">
                  <c:v>1334</c:v>
                </c:pt>
                <c:pt idx="86688">
                  <c:v>1276</c:v>
                </c:pt>
                <c:pt idx="86689">
                  <c:v>1258</c:v>
                </c:pt>
                <c:pt idx="86690">
                  <c:v>1232</c:v>
                </c:pt>
                <c:pt idx="86691">
                  <c:v>1215</c:v>
                </c:pt>
                <c:pt idx="86692">
                  <c:v>1201</c:v>
                </c:pt>
                <c:pt idx="86693">
                  <c:v>1189</c:v>
                </c:pt>
                <c:pt idx="86694">
                  <c:v>1142</c:v>
                </c:pt>
                <c:pt idx="86695">
                  <c:v>1183</c:v>
                </c:pt>
                <c:pt idx="86696">
                  <c:v>1232</c:v>
                </c:pt>
                <c:pt idx="86697">
                  <c:v>1297</c:v>
                </c:pt>
                <c:pt idx="86698">
                  <c:v>1408</c:v>
                </c:pt>
                <c:pt idx="86699">
                  <c:v>1433</c:v>
                </c:pt>
                <c:pt idx="86700">
                  <c:v>1473</c:v>
                </c:pt>
                <c:pt idx="86701">
                  <c:v>1485</c:v>
                </c:pt>
                <c:pt idx="86702">
                  <c:v>1415</c:v>
                </c:pt>
                <c:pt idx="86703">
                  <c:v>1459</c:v>
                </c:pt>
                <c:pt idx="86704">
                  <c:v>1441</c:v>
                </c:pt>
                <c:pt idx="86705">
                  <c:v>1457</c:v>
                </c:pt>
                <c:pt idx="86706">
                  <c:v>1538</c:v>
                </c:pt>
                <c:pt idx="86707">
                  <c:v>1520</c:v>
                </c:pt>
                <c:pt idx="86708">
                  <c:v>1514</c:v>
                </c:pt>
                <c:pt idx="86709">
                  <c:v>1483</c:v>
                </c:pt>
                <c:pt idx="86710">
                  <c:v>1422</c:v>
                </c:pt>
                <c:pt idx="86711">
                  <c:v>1384</c:v>
                </c:pt>
                <c:pt idx="86712">
                  <c:v>1353</c:v>
                </c:pt>
                <c:pt idx="86713">
                  <c:v>1289</c:v>
                </c:pt>
                <c:pt idx="86714">
                  <c:v>1280</c:v>
                </c:pt>
                <c:pt idx="86715">
                  <c:v>1261</c:v>
                </c:pt>
                <c:pt idx="86716">
                  <c:v>1265</c:v>
                </c:pt>
                <c:pt idx="86717">
                  <c:v>1304</c:v>
                </c:pt>
                <c:pt idx="86718">
                  <c:v>1325</c:v>
                </c:pt>
                <c:pt idx="86719">
                  <c:v>1537</c:v>
                </c:pt>
                <c:pt idx="86720">
                  <c:v>1676</c:v>
                </c:pt>
                <c:pt idx="86721">
                  <c:v>1759</c:v>
                </c:pt>
                <c:pt idx="86722">
                  <c:v>1807</c:v>
                </c:pt>
                <c:pt idx="86723">
                  <c:v>1843</c:v>
                </c:pt>
                <c:pt idx="86724">
                  <c:v>1842</c:v>
                </c:pt>
                <c:pt idx="86725">
                  <c:v>1855</c:v>
                </c:pt>
                <c:pt idx="86726">
                  <c:v>1856</c:v>
                </c:pt>
                <c:pt idx="86727">
                  <c:v>1816</c:v>
                </c:pt>
                <c:pt idx="86728">
                  <c:v>1710</c:v>
                </c:pt>
                <c:pt idx="86729">
                  <c:v>1645</c:v>
                </c:pt>
                <c:pt idx="86730">
                  <c:v>1710</c:v>
                </c:pt>
                <c:pt idx="86731">
                  <c:v>1679</c:v>
                </c:pt>
                <c:pt idx="86732">
                  <c:v>1622</c:v>
                </c:pt>
                <c:pt idx="86733">
                  <c:v>1577</c:v>
                </c:pt>
                <c:pt idx="86734">
                  <c:v>1489</c:v>
                </c:pt>
                <c:pt idx="86735">
                  <c:v>1416</c:v>
                </c:pt>
                <c:pt idx="86736">
                  <c:v>1324</c:v>
                </c:pt>
                <c:pt idx="86737">
                  <c:v>1272</c:v>
                </c:pt>
                <c:pt idx="86738">
                  <c:v>1259</c:v>
                </c:pt>
                <c:pt idx="86739">
                  <c:v>1242</c:v>
                </c:pt>
                <c:pt idx="86740">
                  <c:v>1237</c:v>
                </c:pt>
                <c:pt idx="86741">
                  <c:v>1286</c:v>
                </c:pt>
                <c:pt idx="86742">
                  <c:v>1283</c:v>
                </c:pt>
                <c:pt idx="86743">
                  <c:v>1476</c:v>
                </c:pt>
                <c:pt idx="86744">
                  <c:v>1613</c:v>
                </c:pt>
                <c:pt idx="86745">
                  <c:v>1690</c:v>
                </c:pt>
                <c:pt idx="86746">
                  <c:v>1788</c:v>
                </c:pt>
                <c:pt idx="86747">
                  <c:v>1741</c:v>
                </c:pt>
                <c:pt idx="86748">
                  <c:v>1833</c:v>
                </c:pt>
                <c:pt idx="86749">
                  <c:v>1849</c:v>
                </c:pt>
                <c:pt idx="86750">
                  <c:v>1859</c:v>
                </c:pt>
                <c:pt idx="86751">
                  <c:v>1818</c:v>
                </c:pt>
                <c:pt idx="86752">
                  <c:v>1729</c:v>
                </c:pt>
                <c:pt idx="86753">
                  <c:v>1664</c:v>
                </c:pt>
                <c:pt idx="86754">
                  <c:v>1713</c:v>
                </c:pt>
                <c:pt idx="86755">
                  <c:v>1691</c:v>
                </c:pt>
                <c:pt idx="86756">
                  <c:v>1653</c:v>
                </c:pt>
                <c:pt idx="86757">
                  <c:v>1597</c:v>
                </c:pt>
                <c:pt idx="86758">
                  <c:v>1518</c:v>
                </c:pt>
                <c:pt idx="86759">
                  <c:v>1457</c:v>
                </c:pt>
                <c:pt idx="86760">
                  <c:v>1379</c:v>
                </c:pt>
                <c:pt idx="86761">
                  <c:v>1358</c:v>
                </c:pt>
                <c:pt idx="86762">
                  <c:v>1342</c:v>
                </c:pt>
                <c:pt idx="86763">
                  <c:v>1283</c:v>
                </c:pt>
                <c:pt idx="86764">
                  <c:v>1294</c:v>
                </c:pt>
                <c:pt idx="86765">
                  <c:v>1278</c:v>
                </c:pt>
                <c:pt idx="86766">
                  <c:v>1234</c:v>
                </c:pt>
                <c:pt idx="86767">
                  <c:v>1423</c:v>
                </c:pt>
                <c:pt idx="86768">
                  <c:v>1622</c:v>
                </c:pt>
                <c:pt idx="86769">
                  <c:v>1711</c:v>
                </c:pt>
                <c:pt idx="86770">
                  <c:v>1783</c:v>
                </c:pt>
                <c:pt idx="86771">
                  <c:v>1814</c:v>
                </c:pt>
                <c:pt idx="86772">
                  <c:v>1819</c:v>
                </c:pt>
                <c:pt idx="86773">
                  <c:v>1845</c:v>
                </c:pt>
                <c:pt idx="86774">
                  <c:v>1843</c:v>
                </c:pt>
                <c:pt idx="86775">
                  <c:v>1780</c:v>
                </c:pt>
                <c:pt idx="86776">
                  <c:v>1660</c:v>
                </c:pt>
                <c:pt idx="86777">
                  <c:v>1611</c:v>
                </c:pt>
                <c:pt idx="86778">
                  <c:v>1657</c:v>
                </c:pt>
                <c:pt idx="86779">
                  <c:v>1611</c:v>
                </c:pt>
                <c:pt idx="86780">
                  <c:v>1587</c:v>
                </c:pt>
                <c:pt idx="86781">
                  <c:v>1536</c:v>
                </c:pt>
                <c:pt idx="86782">
                  <c:v>1469</c:v>
                </c:pt>
                <c:pt idx="86783">
                  <c:v>1400</c:v>
                </c:pt>
                <c:pt idx="86784">
                  <c:v>1338</c:v>
                </c:pt>
                <c:pt idx="86785">
                  <c:v>1300</c:v>
                </c:pt>
                <c:pt idx="86786">
                  <c:v>1258</c:v>
                </c:pt>
                <c:pt idx="86787">
                  <c:v>1243</c:v>
                </c:pt>
                <c:pt idx="86788">
                  <c:v>1224</c:v>
                </c:pt>
                <c:pt idx="86789">
                  <c:v>1225</c:v>
                </c:pt>
                <c:pt idx="86790">
                  <c:v>1193</c:v>
                </c:pt>
                <c:pt idx="86791">
                  <c:v>1259</c:v>
                </c:pt>
                <c:pt idx="86792">
                  <c:v>1308</c:v>
                </c:pt>
                <c:pt idx="86793">
                  <c:v>1374</c:v>
                </c:pt>
                <c:pt idx="86794">
                  <c:v>1429</c:v>
                </c:pt>
                <c:pt idx="86795">
                  <c:v>1406</c:v>
                </c:pt>
                <c:pt idx="86796">
                  <c:v>1362</c:v>
                </c:pt>
                <c:pt idx="86797">
                  <c:v>1402</c:v>
                </c:pt>
                <c:pt idx="86798">
                  <c:v>1352</c:v>
                </c:pt>
                <c:pt idx="86799">
                  <c:v>1350</c:v>
                </c:pt>
                <c:pt idx="86800">
                  <c:v>1357</c:v>
                </c:pt>
                <c:pt idx="86801">
                  <c:v>1398</c:v>
                </c:pt>
                <c:pt idx="86802">
                  <c:v>1417</c:v>
                </c:pt>
                <c:pt idx="86803">
                  <c:v>1322</c:v>
                </c:pt>
                <c:pt idx="86804">
                  <c:v>1372</c:v>
                </c:pt>
                <c:pt idx="86805">
                  <c:v>1393</c:v>
                </c:pt>
                <c:pt idx="86806">
                  <c:v>1350</c:v>
                </c:pt>
                <c:pt idx="86807">
                  <c:v>1245</c:v>
                </c:pt>
                <c:pt idx="86808">
                  <c:v>1214</c:v>
                </c:pt>
                <c:pt idx="86809">
                  <c:v>1232</c:v>
                </c:pt>
                <c:pt idx="86810">
                  <c:v>1208</c:v>
                </c:pt>
                <c:pt idx="86811">
                  <c:v>1170</c:v>
                </c:pt>
                <c:pt idx="86812">
                  <c:v>1194</c:v>
                </c:pt>
                <c:pt idx="86813">
                  <c:v>1264</c:v>
                </c:pt>
                <c:pt idx="86814">
                  <c:v>1258</c:v>
                </c:pt>
                <c:pt idx="86815">
                  <c:v>1380</c:v>
                </c:pt>
                <c:pt idx="86816">
                  <c:v>1529</c:v>
                </c:pt>
                <c:pt idx="86817">
                  <c:v>1624</c:v>
                </c:pt>
                <c:pt idx="86818">
                  <c:v>1689</c:v>
                </c:pt>
                <c:pt idx="86819">
                  <c:v>1697</c:v>
                </c:pt>
                <c:pt idx="86820">
                  <c:v>1731</c:v>
                </c:pt>
                <c:pt idx="86821">
                  <c:v>1735</c:v>
                </c:pt>
                <c:pt idx="86822">
                  <c:v>1747</c:v>
                </c:pt>
                <c:pt idx="86823">
                  <c:v>1680</c:v>
                </c:pt>
                <c:pt idx="86824">
                  <c:v>1604</c:v>
                </c:pt>
                <c:pt idx="86825">
                  <c:v>1582</c:v>
                </c:pt>
                <c:pt idx="86826">
                  <c:v>1614</c:v>
                </c:pt>
                <c:pt idx="86827">
                  <c:v>1588</c:v>
                </c:pt>
                <c:pt idx="86828">
                  <c:v>1543</c:v>
                </c:pt>
                <c:pt idx="86829">
                  <c:v>1490</c:v>
                </c:pt>
                <c:pt idx="86830">
                  <c:v>1431</c:v>
                </c:pt>
                <c:pt idx="86831">
                  <c:v>1357</c:v>
                </c:pt>
                <c:pt idx="86832">
                  <c:v>1287</c:v>
                </c:pt>
                <c:pt idx="86833">
                  <c:v>1258</c:v>
                </c:pt>
                <c:pt idx="86834">
                  <c:v>1225</c:v>
                </c:pt>
                <c:pt idx="86835">
                  <c:v>1173</c:v>
                </c:pt>
                <c:pt idx="86836">
                  <c:v>1220</c:v>
                </c:pt>
                <c:pt idx="86837">
                  <c:v>1198</c:v>
                </c:pt>
                <c:pt idx="86838">
                  <c:v>1154</c:v>
                </c:pt>
                <c:pt idx="86839">
                  <c:v>1319</c:v>
                </c:pt>
                <c:pt idx="86840">
                  <c:v>1453</c:v>
                </c:pt>
                <c:pt idx="86841">
                  <c:v>1544</c:v>
                </c:pt>
                <c:pt idx="86842">
                  <c:v>1621</c:v>
                </c:pt>
                <c:pt idx="86843">
                  <c:v>1622</c:v>
                </c:pt>
                <c:pt idx="86844">
                  <c:v>1597</c:v>
                </c:pt>
                <c:pt idx="86845">
                  <c:v>1583</c:v>
                </c:pt>
                <c:pt idx="86846">
                  <c:v>1570</c:v>
                </c:pt>
                <c:pt idx="86847">
                  <c:v>1551</c:v>
                </c:pt>
                <c:pt idx="86848">
                  <c:v>1512</c:v>
                </c:pt>
                <c:pt idx="86849">
                  <c:v>1496</c:v>
                </c:pt>
                <c:pt idx="86850">
                  <c:v>1590</c:v>
                </c:pt>
                <c:pt idx="86851">
                  <c:v>1573</c:v>
                </c:pt>
                <c:pt idx="86852">
                  <c:v>1530</c:v>
                </c:pt>
                <c:pt idx="86853">
                  <c:v>1470</c:v>
                </c:pt>
                <c:pt idx="86854">
                  <c:v>1414</c:v>
                </c:pt>
                <c:pt idx="86855">
                  <c:v>1378</c:v>
                </c:pt>
                <c:pt idx="86856">
                  <c:v>1324</c:v>
                </c:pt>
                <c:pt idx="86857">
                  <c:v>1291</c:v>
                </c:pt>
                <c:pt idx="86858">
                  <c:v>1248</c:v>
                </c:pt>
                <c:pt idx="86859">
                  <c:v>1240</c:v>
                </c:pt>
                <c:pt idx="86860">
                  <c:v>1215</c:v>
                </c:pt>
                <c:pt idx="86861">
                  <c:v>1201</c:v>
                </c:pt>
                <c:pt idx="86862">
                  <c:v>1154</c:v>
                </c:pt>
                <c:pt idx="86863">
                  <c:v>1216</c:v>
                </c:pt>
                <c:pt idx="86864">
                  <c:v>1285</c:v>
                </c:pt>
                <c:pt idx="86865">
                  <c:v>1350</c:v>
                </c:pt>
                <c:pt idx="86866">
                  <c:v>1398</c:v>
                </c:pt>
                <c:pt idx="86867">
                  <c:v>1430</c:v>
                </c:pt>
                <c:pt idx="86868">
                  <c:v>1446</c:v>
                </c:pt>
                <c:pt idx="86869">
                  <c:v>1445</c:v>
                </c:pt>
                <c:pt idx="86870">
                  <c:v>1450</c:v>
                </c:pt>
                <c:pt idx="86871">
                  <c:v>1430</c:v>
                </c:pt>
                <c:pt idx="86872">
                  <c:v>1425</c:v>
                </c:pt>
                <c:pt idx="86873">
                  <c:v>1422</c:v>
                </c:pt>
                <c:pt idx="86874">
                  <c:v>1502</c:v>
                </c:pt>
                <c:pt idx="86875">
                  <c:v>1514</c:v>
                </c:pt>
                <c:pt idx="86876">
                  <c:v>1533</c:v>
                </c:pt>
                <c:pt idx="86877">
                  <c:v>1493</c:v>
                </c:pt>
                <c:pt idx="86878">
                  <c:v>1440</c:v>
                </c:pt>
                <c:pt idx="86879">
                  <c:v>1380</c:v>
                </c:pt>
                <c:pt idx="86880">
                  <c:v>1325</c:v>
                </c:pt>
                <c:pt idx="86881">
                  <c:v>1270</c:v>
                </c:pt>
                <c:pt idx="86882">
                  <c:v>1234</c:v>
                </c:pt>
                <c:pt idx="86883">
                  <c:v>1225</c:v>
                </c:pt>
                <c:pt idx="86884">
                  <c:v>1224</c:v>
                </c:pt>
                <c:pt idx="86885">
                  <c:v>1264</c:v>
                </c:pt>
                <c:pt idx="86886">
                  <c:v>1283</c:v>
                </c:pt>
                <c:pt idx="86887">
                  <c:v>1464</c:v>
                </c:pt>
                <c:pt idx="86888">
                  <c:v>1646</c:v>
                </c:pt>
                <c:pt idx="86889">
                  <c:v>1705</c:v>
                </c:pt>
                <c:pt idx="86890">
                  <c:v>1777</c:v>
                </c:pt>
                <c:pt idx="86891">
                  <c:v>1815</c:v>
                </c:pt>
                <c:pt idx="86892">
                  <c:v>1806</c:v>
                </c:pt>
                <c:pt idx="86893">
                  <c:v>1759</c:v>
                </c:pt>
                <c:pt idx="86894">
                  <c:v>1755</c:v>
                </c:pt>
                <c:pt idx="86895">
                  <c:v>1717</c:v>
                </c:pt>
                <c:pt idx="86896">
                  <c:v>1668</c:v>
                </c:pt>
                <c:pt idx="86897">
                  <c:v>1571</c:v>
                </c:pt>
                <c:pt idx="86898">
                  <c:v>1634</c:v>
                </c:pt>
                <c:pt idx="86899">
                  <c:v>1670</c:v>
                </c:pt>
                <c:pt idx="86900">
                  <c:v>1636</c:v>
                </c:pt>
                <c:pt idx="86901">
                  <c:v>1586</c:v>
                </c:pt>
                <c:pt idx="86902">
                  <c:v>1479</c:v>
                </c:pt>
                <c:pt idx="86903">
                  <c:v>1404</c:v>
                </c:pt>
                <c:pt idx="86904">
                  <c:v>1353</c:v>
                </c:pt>
                <c:pt idx="86905">
                  <c:v>1317</c:v>
                </c:pt>
                <c:pt idx="86906">
                  <c:v>1287</c:v>
                </c:pt>
                <c:pt idx="86907">
                  <c:v>1256</c:v>
                </c:pt>
                <c:pt idx="86908">
                  <c:v>1261</c:v>
                </c:pt>
                <c:pt idx="86909">
                  <c:v>1311</c:v>
                </c:pt>
                <c:pt idx="86910">
                  <c:v>1321</c:v>
                </c:pt>
                <c:pt idx="86911">
                  <c:v>1483</c:v>
                </c:pt>
                <c:pt idx="86912">
                  <c:v>1597</c:v>
                </c:pt>
                <c:pt idx="86913">
                  <c:v>1666</c:v>
                </c:pt>
                <c:pt idx="86914">
                  <c:v>1770</c:v>
                </c:pt>
                <c:pt idx="86915">
                  <c:v>1803</c:v>
                </c:pt>
                <c:pt idx="86916">
                  <c:v>1808</c:v>
                </c:pt>
                <c:pt idx="86917">
                  <c:v>1851</c:v>
                </c:pt>
                <c:pt idx="86918">
                  <c:v>1838</c:v>
                </c:pt>
                <c:pt idx="86919">
                  <c:v>1774</c:v>
                </c:pt>
                <c:pt idx="86920">
                  <c:v>1698</c:v>
                </c:pt>
                <c:pt idx="86921">
                  <c:v>1623</c:v>
                </c:pt>
                <c:pt idx="86922">
                  <c:v>1678</c:v>
                </c:pt>
                <c:pt idx="86923">
                  <c:v>1660</c:v>
                </c:pt>
                <c:pt idx="86924">
                  <c:v>1613</c:v>
                </c:pt>
                <c:pt idx="86925">
                  <c:v>1559</c:v>
                </c:pt>
                <c:pt idx="86926">
                  <c:v>1502</c:v>
                </c:pt>
                <c:pt idx="86927">
                  <c:v>1404</c:v>
                </c:pt>
                <c:pt idx="86928">
                  <c:v>1369</c:v>
                </c:pt>
                <c:pt idx="86929">
                  <c:v>1315</c:v>
                </c:pt>
                <c:pt idx="86930">
                  <c:v>1302</c:v>
                </c:pt>
                <c:pt idx="86931">
                  <c:v>1276</c:v>
                </c:pt>
                <c:pt idx="86932">
                  <c:v>1272</c:v>
                </c:pt>
                <c:pt idx="86933">
                  <c:v>1272</c:v>
                </c:pt>
                <c:pt idx="86934">
                  <c:v>1282</c:v>
                </c:pt>
                <c:pt idx="86935">
                  <c:v>1449</c:v>
                </c:pt>
                <c:pt idx="86936">
                  <c:v>1567</c:v>
                </c:pt>
                <c:pt idx="86937">
                  <c:v>1642</c:v>
                </c:pt>
                <c:pt idx="86938">
                  <c:v>1722</c:v>
                </c:pt>
                <c:pt idx="86939">
                  <c:v>1717</c:v>
                </c:pt>
                <c:pt idx="86940">
                  <c:v>1708</c:v>
                </c:pt>
                <c:pt idx="86941">
                  <c:v>1695</c:v>
                </c:pt>
                <c:pt idx="86942">
                  <c:v>1677</c:v>
                </c:pt>
                <c:pt idx="86943">
                  <c:v>1637</c:v>
                </c:pt>
                <c:pt idx="86944">
                  <c:v>1543</c:v>
                </c:pt>
                <c:pt idx="86945">
                  <c:v>1514</c:v>
                </c:pt>
                <c:pt idx="86946">
                  <c:v>1586</c:v>
                </c:pt>
                <c:pt idx="86947">
                  <c:v>1548</c:v>
                </c:pt>
                <c:pt idx="86948">
                  <c:v>1537</c:v>
                </c:pt>
                <c:pt idx="86949">
                  <c:v>1470</c:v>
                </c:pt>
                <c:pt idx="86950">
                  <c:v>1437</c:v>
                </c:pt>
                <c:pt idx="86951">
                  <c:v>1384</c:v>
                </c:pt>
                <c:pt idx="86952">
                  <c:v>1349</c:v>
                </c:pt>
                <c:pt idx="86953">
                  <c:v>1303</c:v>
                </c:pt>
                <c:pt idx="86954">
                  <c:v>1291</c:v>
                </c:pt>
                <c:pt idx="86955">
                  <c:v>1269</c:v>
                </c:pt>
                <c:pt idx="86956">
                  <c:v>1279</c:v>
                </c:pt>
                <c:pt idx="86957">
                  <c:v>1335</c:v>
                </c:pt>
                <c:pt idx="86958">
                  <c:v>1339</c:v>
                </c:pt>
                <c:pt idx="86959">
                  <c:v>1517</c:v>
                </c:pt>
                <c:pt idx="86960">
                  <c:v>1615</c:v>
                </c:pt>
                <c:pt idx="86961">
                  <c:v>1667</c:v>
                </c:pt>
                <c:pt idx="86962">
                  <c:v>1760</c:v>
                </c:pt>
                <c:pt idx="86963">
                  <c:v>1774</c:v>
                </c:pt>
                <c:pt idx="86964">
                  <c:v>1766</c:v>
                </c:pt>
                <c:pt idx="86965">
                  <c:v>1770</c:v>
                </c:pt>
                <c:pt idx="86966">
                  <c:v>1740</c:v>
                </c:pt>
                <c:pt idx="86967">
                  <c:v>1703</c:v>
                </c:pt>
                <c:pt idx="86968">
                  <c:v>1620</c:v>
                </c:pt>
                <c:pt idx="86969">
                  <c:v>1620</c:v>
                </c:pt>
                <c:pt idx="86970">
                  <c:v>1657</c:v>
                </c:pt>
                <c:pt idx="86971">
                  <c:v>1624</c:v>
                </c:pt>
                <c:pt idx="86972">
                  <c:v>1596</c:v>
                </c:pt>
                <c:pt idx="86973">
                  <c:v>1541</c:v>
                </c:pt>
                <c:pt idx="86974">
                  <c:v>1466</c:v>
                </c:pt>
                <c:pt idx="86975">
                  <c:v>1401</c:v>
                </c:pt>
                <c:pt idx="86976">
                  <c:v>1318</c:v>
                </c:pt>
                <c:pt idx="86977">
                  <c:v>1308</c:v>
                </c:pt>
                <c:pt idx="86978">
                  <c:v>1291</c:v>
                </c:pt>
                <c:pt idx="86979">
                  <c:v>1276</c:v>
                </c:pt>
                <c:pt idx="86980">
                  <c:v>1275</c:v>
                </c:pt>
                <c:pt idx="86981">
                  <c:v>1319</c:v>
                </c:pt>
                <c:pt idx="86982">
                  <c:v>1317</c:v>
                </c:pt>
                <c:pt idx="86983">
                  <c:v>1502</c:v>
                </c:pt>
                <c:pt idx="86984">
                  <c:v>1618</c:v>
                </c:pt>
                <c:pt idx="86985">
                  <c:v>1680</c:v>
                </c:pt>
                <c:pt idx="86986">
                  <c:v>1771</c:v>
                </c:pt>
                <c:pt idx="86987">
                  <c:v>1783</c:v>
                </c:pt>
                <c:pt idx="86988">
                  <c:v>1787</c:v>
                </c:pt>
                <c:pt idx="86989">
                  <c:v>1757</c:v>
                </c:pt>
                <c:pt idx="86990">
                  <c:v>1673</c:v>
                </c:pt>
                <c:pt idx="86991">
                  <c:v>1639</c:v>
                </c:pt>
                <c:pt idx="86992">
                  <c:v>1588</c:v>
                </c:pt>
                <c:pt idx="86993">
                  <c:v>1590</c:v>
                </c:pt>
                <c:pt idx="86994">
                  <c:v>1621</c:v>
                </c:pt>
                <c:pt idx="86995">
                  <c:v>1568</c:v>
                </c:pt>
                <c:pt idx="86996">
                  <c:v>1541</c:v>
                </c:pt>
                <c:pt idx="86997">
                  <c:v>1477</c:v>
                </c:pt>
                <c:pt idx="86998">
                  <c:v>1418</c:v>
                </c:pt>
                <c:pt idx="86999">
                  <c:v>1355</c:v>
                </c:pt>
                <c:pt idx="87000">
                  <c:v>1322</c:v>
                </c:pt>
                <c:pt idx="87001">
                  <c:v>1290</c:v>
                </c:pt>
                <c:pt idx="87002">
                  <c:v>1264</c:v>
                </c:pt>
                <c:pt idx="87003">
                  <c:v>1248</c:v>
                </c:pt>
                <c:pt idx="87004">
                  <c:v>1244</c:v>
                </c:pt>
                <c:pt idx="87005">
                  <c:v>1272</c:v>
                </c:pt>
                <c:pt idx="87006">
                  <c:v>1250</c:v>
                </c:pt>
                <c:pt idx="87007">
                  <c:v>1351</c:v>
                </c:pt>
                <c:pt idx="87008">
                  <c:v>1451</c:v>
                </c:pt>
                <c:pt idx="87009">
                  <c:v>1513</c:v>
                </c:pt>
                <c:pt idx="87010">
                  <c:v>1506</c:v>
                </c:pt>
                <c:pt idx="87011">
                  <c:v>1521</c:v>
                </c:pt>
                <c:pt idx="87012">
                  <c:v>1550</c:v>
                </c:pt>
                <c:pt idx="87013">
                  <c:v>1516</c:v>
                </c:pt>
                <c:pt idx="87014">
                  <c:v>1420</c:v>
                </c:pt>
                <c:pt idx="87015">
                  <c:v>1448</c:v>
                </c:pt>
                <c:pt idx="87016">
                  <c:v>1418</c:v>
                </c:pt>
                <c:pt idx="87017">
                  <c:v>1431</c:v>
                </c:pt>
                <c:pt idx="87018">
                  <c:v>1490</c:v>
                </c:pt>
                <c:pt idx="87019">
                  <c:v>1470</c:v>
                </c:pt>
                <c:pt idx="87020">
                  <c:v>1452</c:v>
                </c:pt>
                <c:pt idx="87021">
                  <c:v>1391</c:v>
                </c:pt>
                <c:pt idx="87022">
                  <c:v>1323</c:v>
                </c:pt>
                <c:pt idx="87023">
                  <c:v>1280</c:v>
                </c:pt>
                <c:pt idx="87024">
                  <c:v>1274</c:v>
                </c:pt>
                <c:pt idx="87025">
                  <c:v>1235</c:v>
                </c:pt>
                <c:pt idx="87026">
                  <c:v>1225</c:v>
                </c:pt>
                <c:pt idx="87027">
                  <c:v>1204</c:v>
                </c:pt>
                <c:pt idx="87028">
                  <c:v>1202</c:v>
                </c:pt>
                <c:pt idx="87029">
                  <c:v>1187</c:v>
                </c:pt>
                <c:pt idx="87030">
                  <c:v>1144</c:v>
                </c:pt>
                <c:pt idx="87031">
                  <c:v>1188</c:v>
                </c:pt>
                <c:pt idx="87032">
                  <c:v>1245</c:v>
                </c:pt>
                <c:pt idx="87033">
                  <c:v>1295</c:v>
                </c:pt>
                <c:pt idx="87034">
                  <c:v>1361</c:v>
                </c:pt>
                <c:pt idx="87035">
                  <c:v>1381</c:v>
                </c:pt>
                <c:pt idx="87036">
                  <c:v>1381</c:v>
                </c:pt>
                <c:pt idx="87037">
                  <c:v>1390</c:v>
                </c:pt>
                <c:pt idx="87038">
                  <c:v>1371</c:v>
                </c:pt>
                <c:pt idx="87039">
                  <c:v>1366</c:v>
                </c:pt>
                <c:pt idx="87040">
                  <c:v>1362</c:v>
                </c:pt>
                <c:pt idx="87041">
                  <c:v>1376</c:v>
                </c:pt>
                <c:pt idx="87042">
                  <c:v>1465</c:v>
                </c:pt>
                <c:pt idx="87043">
                  <c:v>1435</c:v>
                </c:pt>
                <c:pt idx="87044">
                  <c:v>1416</c:v>
                </c:pt>
                <c:pt idx="87045">
                  <c:v>1392</c:v>
                </c:pt>
                <c:pt idx="87046">
                  <c:v>1363</c:v>
                </c:pt>
                <c:pt idx="87047">
                  <c:v>1311</c:v>
                </c:pt>
                <c:pt idx="87048">
                  <c:v>1273</c:v>
                </c:pt>
                <c:pt idx="87049">
                  <c:v>1249</c:v>
                </c:pt>
                <c:pt idx="87050">
                  <c:v>1222</c:v>
                </c:pt>
                <c:pt idx="87051">
                  <c:v>1193</c:v>
                </c:pt>
                <c:pt idx="87052">
                  <c:v>1173</c:v>
                </c:pt>
                <c:pt idx="87053">
                  <c:v>1189</c:v>
                </c:pt>
                <c:pt idx="87054">
                  <c:v>1157</c:v>
                </c:pt>
                <c:pt idx="87055">
                  <c:v>1227</c:v>
                </c:pt>
                <c:pt idx="87056">
                  <c:v>1255</c:v>
                </c:pt>
                <c:pt idx="87057">
                  <c:v>1355</c:v>
                </c:pt>
                <c:pt idx="87058">
                  <c:v>1416</c:v>
                </c:pt>
                <c:pt idx="87059">
                  <c:v>1427</c:v>
                </c:pt>
                <c:pt idx="87060">
                  <c:v>1455</c:v>
                </c:pt>
                <c:pt idx="87061">
                  <c:v>1471</c:v>
                </c:pt>
                <c:pt idx="87062">
                  <c:v>1489</c:v>
                </c:pt>
                <c:pt idx="87063">
                  <c:v>1472</c:v>
                </c:pt>
                <c:pt idx="87064">
                  <c:v>1483</c:v>
                </c:pt>
                <c:pt idx="87065">
                  <c:v>1470</c:v>
                </c:pt>
                <c:pt idx="87066">
                  <c:v>1577</c:v>
                </c:pt>
                <c:pt idx="87067">
                  <c:v>1546</c:v>
                </c:pt>
                <c:pt idx="87068">
                  <c:v>1523</c:v>
                </c:pt>
                <c:pt idx="87069">
                  <c:v>1485</c:v>
                </c:pt>
                <c:pt idx="87070">
                  <c:v>1415</c:v>
                </c:pt>
                <c:pt idx="87071">
                  <c:v>1358</c:v>
                </c:pt>
                <c:pt idx="87072">
                  <c:v>1285</c:v>
                </c:pt>
                <c:pt idx="87073">
                  <c:v>1254</c:v>
                </c:pt>
                <c:pt idx="87074">
                  <c:v>1225</c:v>
                </c:pt>
                <c:pt idx="87075">
                  <c:v>1205</c:v>
                </c:pt>
                <c:pt idx="87076">
                  <c:v>1206</c:v>
                </c:pt>
                <c:pt idx="87077">
                  <c:v>1268</c:v>
                </c:pt>
                <c:pt idx="87078">
                  <c:v>1292</c:v>
                </c:pt>
                <c:pt idx="87079">
                  <c:v>1469</c:v>
                </c:pt>
                <c:pt idx="87080">
                  <c:v>1622</c:v>
                </c:pt>
                <c:pt idx="87081">
                  <c:v>1717</c:v>
                </c:pt>
                <c:pt idx="87082">
                  <c:v>1802</c:v>
                </c:pt>
                <c:pt idx="87083">
                  <c:v>1828</c:v>
                </c:pt>
                <c:pt idx="87084">
                  <c:v>1839</c:v>
                </c:pt>
                <c:pt idx="87085">
                  <c:v>1850</c:v>
                </c:pt>
                <c:pt idx="87086">
                  <c:v>1830</c:v>
                </c:pt>
                <c:pt idx="87087">
                  <c:v>1787</c:v>
                </c:pt>
                <c:pt idx="87088">
                  <c:v>1682</c:v>
                </c:pt>
                <c:pt idx="87089">
                  <c:v>1611</c:v>
                </c:pt>
                <c:pt idx="87090">
                  <c:v>1685</c:v>
                </c:pt>
                <c:pt idx="87091">
                  <c:v>1658</c:v>
                </c:pt>
                <c:pt idx="87092">
                  <c:v>1614</c:v>
                </c:pt>
                <c:pt idx="87093">
                  <c:v>1543</c:v>
                </c:pt>
                <c:pt idx="87094">
                  <c:v>1461</c:v>
                </c:pt>
                <c:pt idx="87095">
                  <c:v>1404</c:v>
                </c:pt>
                <c:pt idx="87096">
                  <c:v>1338</c:v>
                </c:pt>
                <c:pt idx="87097">
                  <c:v>1310</c:v>
                </c:pt>
                <c:pt idx="87098">
                  <c:v>1278</c:v>
                </c:pt>
                <c:pt idx="87099">
                  <c:v>1255</c:v>
                </c:pt>
                <c:pt idx="87100">
                  <c:v>1262</c:v>
                </c:pt>
                <c:pt idx="87101">
                  <c:v>1299</c:v>
                </c:pt>
                <c:pt idx="87102">
                  <c:v>1315</c:v>
                </c:pt>
                <c:pt idx="87103">
                  <c:v>1473</c:v>
                </c:pt>
                <c:pt idx="87104">
                  <c:v>1582</c:v>
                </c:pt>
                <c:pt idx="87105">
                  <c:v>1670</c:v>
                </c:pt>
                <c:pt idx="87106">
                  <c:v>1730</c:v>
                </c:pt>
                <c:pt idx="87107">
                  <c:v>1745</c:v>
                </c:pt>
                <c:pt idx="87108">
                  <c:v>1748</c:v>
                </c:pt>
                <c:pt idx="87109">
                  <c:v>1722</c:v>
                </c:pt>
                <c:pt idx="87110">
                  <c:v>1717</c:v>
                </c:pt>
                <c:pt idx="87111">
                  <c:v>1677</c:v>
                </c:pt>
                <c:pt idx="87112">
                  <c:v>1610</c:v>
                </c:pt>
                <c:pt idx="87113">
                  <c:v>1576</c:v>
                </c:pt>
                <c:pt idx="87114">
                  <c:v>1655</c:v>
                </c:pt>
                <c:pt idx="87115">
                  <c:v>1637</c:v>
                </c:pt>
                <c:pt idx="87116">
                  <c:v>1581</c:v>
                </c:pt>
                <c:pt idx="87117">
                  <c:v>1526</c:v>
                </c:pt>
                <c:pt idx="87118">
                  <c:v>1432</c:v>
                </c:pt>
                <c:pt idx="87119">
                  <c:v>1389</c:v>
                </c:pt>
                <c:pt idx="87120">
                  <c:v>1339</c:v>
                </c:pt>
                <c:pt idx="87121">
                  <c:v>1278</c:v>
                </c:pt>
                <c:pt idx="87122">
                  <c:v>1265</c:v>
                </c:pt>
                <c:pt idx="87123">
                  <c:v>1226</c:v>
                </c:pt>
                <c:pt idx="87124">
                  <c:v>1245</c:v>
                </c:pt>
                <c:pt idx="87125">
                  <c:v>1283</c:v>
                </c:pt>
                <c:pt idx="87126">
                  <c:v>1301</c:v>
                </c:pt>
                <c:pt idx="87127">
                  <c:v>1470</c:v>
                </c:pt>
                <c:pt idx="87128">
                  <c:v>1608</c:v>
                </c:pt>
                <c:pt idx="87129">
                  <c:v>1697</c:v>
                </c:pt>
                <c:pt idx="87130">
                  <c:v>1743</c:v>
                </c:pt>
                <c:pt idx="87131">
                  <c:v>1765</c:v>
                </c:pt>
                <c:pt idx="87132">
                  <c:v>1759</c:v>
                </c:pt>
                <c:pt idx="87133">
                  <c:v>1721</c:v>
                </c:pt>
                <c:pt idx="87134">
                  <c:v>1735</c:v>
                </c:pt>
                <c:pt idx="87135">
                  <c:v>1765</c:v>
                </c:pt>
                <c:pt idx="87136">
                  <c:v>1659</c:v>
                </c:pt>
                <c:pt idx="87137">
                  <c:v>1563</c:v>
                </c:pt>
                <c:pt idx="87138">
                  <c:v>1688</c:v>
                </c:pt>
                <c:pt idx="87139">
                  <c:v>1660</c:v>
                </c:pt>
                <c:pt idx="87140">
                  <c:v>1621</c:v>
                </c:pt>
                <c:pt idx="87141">
                  <c:v>1546</c:v>
                </c:pt>
                <c:pt idx="87142">
                  <c:v>1497</c:v>
                </c:pt>
                <c:pt idx="87143">
                  <c:v>1362</c:v>
                </c:pt>
                <c:pt idx="87144">
                  <c:v>1301</c:v>
                </c:pt>
                <c:pt idx="87145">
                  <c:v>1269</c:v>
                </c:pt>
                <c:pt idx="87146">
                  <c:v>1245</c:v>
                </c:pt>
                <c:pt idx="87147">
                  <c:v>1256</c:v>
                </c:pt>
                <c:pt idx="87148">
                  <c:v>1246</c:v>
                </c:pt>
                <c:pt idx="87149">
                  <c:v>1284</c:v>
                </c:pt>
                <c:pt idx="87150">
                  <c:v>1276</c:v>
                </c:pt>
                <c:pt idx="87151">
                  <c:v>1412</c:v>
                </c:pt>
                <c:pt idx="87152">
                  <c:v>1564</c:v>
                </c:pt>
                <c:pt idx="87153">
                  <c:v>1651</c:v>
                </c:pt>
                <c:pt idx="87154">
                  <c:v>1710</c:v>
                </c:pt>
                <c:pt idx="87155">
                  <c:v>1747</c:v>
                </c:pt>
                <c:pt idx="87156">
                  <c:v>1774</c:v>
                </c:pt>
                <c:pt idx="87157">
                  <c:v>1745</c:v>
                </c:pt>
                <c:pt idx="87158">
                  <c:v>1737</c:v>
                </c:pt>
                <c:pt idx="87159">
                  <c:v>1681</c:v>
                </c:pt>
                <c:pt idx="87160">
                  <c:v>1608</c:v>
                </c:pt>
                <c:pt idx="87161">
                  <c:v>1572</c:v>
                </c:pt>
                <c:pt idx="87162">
                  <c:v>1655</c:v>
                </c:pt>
                <c:pt idx="87163">
                  <c:v>1620</c:v>
                </c:pt>
                <c:pt idx="87164">
                  <c:v>1582</c:v>
                </c:pt>
                <c:pt idx="87165">
                  <c:v>1487</c:v>
                </c:pt>
                <c:pt idx="87166">
                  <c:v>1412</c:v>
                </c:pt>
                <c:pt idx="87167">
                  <c:v>1358</c:v>
                </c:pt>
                <c:pt idx="87168">
                  <c:v>1231</c:v>
                </c:pt>
                <c:pt idx="87169">
                  <c:v>1254</c:v>
                </c:pt>
                <c:pt idx="87170">
                  <c:v>1234</c:v>
                </c:pt>
                <c:pt idx="87171">
                  <c:v>1214</c:v>
                </c:pt>
                <c:pt idx="87172">
                  <c:v>1214</c:v>
                </c:pt>
                <c:pt idx="87173">
                  <c:v>1228</c:v>
                </c:pt>
                <c:pt idx="87174">
                  <c:v>1218</c:v>
                </c:pt>
                <c:pt idx="87175">
                  <c:v>1324</c:v>
                </c:pt>
                <c:pt idx="87176">
                  <c:v>1435</c:v>
                </c:pt>
                <c:pt idx="87177">
                  <c:v>1531</c:v>
                </c:pt>
                <c:pt idx="87178">
                  <c:v>1596</c:v>
                </c:pt>
                <c:pt idx="87179">
                  <c:v>1626</c:v>
                </c:pt>
                <c:pt idx="87180">
                  <c:v>1594</c:v>
                </c:pt>
                <c:pt idx="87181">
                  <c:v>1579</c:v>
                </c:pt>
                <c:pt idx="87182">
                  <c:v>1555</c:v>
                </c:pt>
                <c:pt idx="87183">
                  <c:v>1516</c:v>
                </c:pt>
                <c:pt idx="87184">
                  <c:v>1483</c:v>
                </c:pt>
                <c:pt idx="87185">
                  <c:v>1488</c:v>
                </c:pt>
                <c:pt idx="87186">
                  <c:v>1590</c:v>
                </c:pt>
                <c:pt idx="87187">
                  <c:v>1575</c:v>
                </c:pt>
                <c:pt idx="87188">
                  <c:v>1536</c:v>
                </c:pt>
                <c:pt idx="87189">
                  <c:v>1501</c:v>
                </c:pt>
                <c:pt idx="87190">
                  <c:v>1437</c:v>
                </c:pt>
                <c:pt idx="87191">
                  <c:v>1404</c:v>
                </c:pt>
                <c:pt idx="87192">
                  <c:v>1349</c:v>
                </c:pt>
                <c:pt idx="87193">
                  <c:v>1316</c:v>
                </c:pt>
                <c:pt idx="87194">
                  <c:v>1285</c:v>
                </c:pt>
                <c:pt idx="87195">
                  <c:v>1254</c:v>
                </c:pt>
                <c:pt idx="87196">
                  <c:v>1252</c:v>
                </c:pt>
                <c:pt idx="87197">
                  <c:v>1238</c:v>
                </c:pt>
                <c:pt idx="87198">
                  <c:v>1181</c:v>
                </c:pt>
                <c:pt idx="87199">
                  <c:v>1235</c:v>
                </c:pt>
                <c:pt idx="87200">
                  <c:v>1272</c:v>
                </c:pt>
                <c:pt idx="87201">
                  <c:v>1311</c:v>
                </c:pt>
                <c:pt idx="87202">
                  <c:v>1415</c:v>
                </c:pt>
                <c:pt idx="87203">
                  <c:v>1327</c:v>
                </c:pt>
                <c:pt idx="87204">
                  <c:v>1380</c:v>
                </c:pt>
                <c:pt idx="87205">
                  <c:v>1342</c:v>
                </c:pt>
                <c:pt idx="87206">
                  <c:v>1392</c:v>
                </c:pt>
                <c:pt idx="87207">
                  <c:v>1378</c:v>
                </c:pt>
                <c:pt idx="87208">
                  <c:v>1378</c:v>
                </c:pt>
                <c:pt idx="87209">
                  <c:v>1373</c:v>
                </c:pt>
                <c:pt idx="87210">
                  <c:v>1486</c:v>
                </c:pt>
                <c:pt idx="87211">
                  <c:v>1500</c:v>
                </c:pt>
                <c:pt idx="87212">
                  <c:v>1528</c:v>
                </c:pt>
                <c:pt idx="87213">
                  <c:v>1490</c:v>
                </c:pt>
                <c:pt idx="87214">
                  <c:v>1440</c:v>
                </c:pt>
                <c:pt idx="87215">
                  <c:v>1375</c:v>
                </c:pt>
                <c:pt idx="87216">
                  <c:v>1332</c:v>
                </c:pt>
                <c:pt idx="87217">
                  <c:v>1299</c:v>
                </c:pt>
                <c:pt idx="87218">
                  <c:v>1270</c:v>
                </c:pt>
                <c:pt idx="87219">
                  <c:v>1237</c:v>
                </c:pt>
                <c:pt idx="87220">
                  <c:v>1234</c:v>
                </c:pt>
                <c:pt idx="87221">
                  <c:v>1284</c:v>
                </c:pt>
                <c:pt idx="87222">
                  <c:v>1322</c:v>
                </c:pt>
                <c:pt idx="87223">
                  <c:v>1470</c:v>
                </c:pt>
                <c:pt idx="87224">
                  <c:v>1608</c:v>
                </c:pt>
                <c:pt idx="87225">
                  <c:v>1718</c:v>
                </c:pt>
                <c:pt idx="87226">
                  <c:v>1726</c:v>
                </c:pt>
                <c:pt idx="87227">
                  <c:v>1742</c:v>
                </c:pt>
                <c:pt idx="87228">
                  <c:v>1790</c:v>
                </c:pt>
                <c:pt idx="87229">
                  <c:v>1815</c:v>
                </c:pt>
                <c:pt idx="87230">
                  <c:v>1801</c:v>
                </c:pt>
                <c:pt idx="87231">
                  <c:v>1703</c:v>
                </c:pt>
                <c:pt idx="87232">
                  <c:v>1654</c:v>
                </c:pt>
                <c:pt idx="87233">
                  <c:v>1559</c:v>
                </c:pt>
                <c:pt idx="87234">
                  <c:v>1674</c:v>
                </c:pt>
                <c:pt idx="87235">
                  <c:v>1651</c:v>
                </c:pt>
                <c:pt idx="87236">
                  <c:v>1586</c:v>
                </c:pt>
                <c:pt idx="87237">
                  <c:v>1531</c:v>
                </c:pt>
                <c:pt idx="87238">
                  <c:v>1467</c:v>
                </c:pt>
                <c:pt idx="87239">
                  <c:v>1405</c:v>
                </c:pt>
                <c:pt idx="87240">
                  <c:v>1359</c:v>
                </c:pt>
                <c:pt idx="87241">
                  <c:v>1308</c:v>
                </c:pt>
                <c:pt idx="87242">
                  <c:v>1309</c:v>
                </c:pt>
                <c:pt idx="87243">
                  <c:v>1280</c:v>
                </c:pt>
                <c:pt idx="87244">
                  <c:v>1276</c:v>
                </c:pt>
                <c:pt idx="87245">
                  <c:v>1325</c:v>
                </c:pt>
                <c:pt idx="87246">
                  <c:v>1335</c:v>
                </c:pt>
                <c:pt idx="87247">
                  <c:v>1508</c:v>
                </c:pt>
                <c:pt idx="87248">
                  <c:v>1626</c:v>
                </c:pt>
                <c:pt idx="87249">
                  <c:v>1719</c:v>
                </c:pt>
                <c:pt idx="87250">
                  <c:v>1790</c:v>
                </c:pt>
                <c:pt idx="87251">
                  <c:v>1797</c:v>
                </c:pt>
                <c:pt idx="87252">
                  <c:v>1817</c:v>
                </c:pt>
                <c:pt idx="87253">
                  <c:v>1893</c:v>
                </c:pt>
                <c:pt idx="87254">
                  <c:v>1863</c:v>
                </c:pt>
                <c:pt idx="87255">
                  <c:v>1866</c:v>
                </c:pt>
                <c:pt idx="87256">
                  <c:v>1790</c:v>
                </c:pt>
                <c:pt idx="87257">
                  <c:v>1634</c:v>
                </c:pt>
                <c:pt idx="87258">
                  <c:v>1727</c:v>
                </c:pt>
                <c:pt idx="87259">
                  <c:v>1707</c:v>
                </c:pt>
                <c:pt idx="87260">
                  <c:v>1668</c:v>
                </c:pt>
                <c:pt idx="87261">
                  <c:v>1605</c:v>
                </c:pt>
                <c:pt idx="87262">
                  <c:v>1549</c:v>
                </c:pt>
                <c:pt idx="87263">
                  <c:v>1469</c:v>
                </c:pt>
                <c:pt idx="87264">
                  <c:v>1421</c:v>
                </c:pt>
                <c:pt idx="87265">
                  <c:v>1369</c:v>
                </c:pt>
                <c:pt idx="87266">
                  <c:v>1332</c:v>
                </c:pt>
                <c:pt idx="87267">
                  <c:v>1319</c:v>
                </c:pt>
                <c:pt idx="87268">
                  <c:v>1313</c:v>
                </c:pt>
                <c:pt idx="87269">
                  <c:v>1305</c:v>
                </c:pt>
                <c:pt idx="87270">
                  <c:v>1163</c:v>
                </c:pt>
                <c:pt idx="87271">
                  <c:v>1317</c:v>
                </c:pt>
                <c:pt idx="87272">
                  <c:v>1418</c:v>
                </c:pt>
                <c:pt idx="87273">
                  <c:v>1463</c:v>
                </c:pt>
                <c:pt idx="87274">
                  <c:v>1576</c:v>
                </c:pt>
                <c:pt idx="87275">
                  <c:v>1629</c:v>
                </c:pt>
                <c:pt idx="87276">
                  <c:v>1654</c:v>
                </c:pt>
                <c:pt idx="87277">
                  <c:v>1721</c:v>
                </c:pt>
                <c:pt idx="87278">
                  <c:v>1704</c:v>
                </c:pt>
                <c:pt idx="87279">
                  <c:v>1673</c:v>
                </c:pt>
                <c:pt idx="87280">
                  <c:v>1568</c:v>
                </c:pt>
                <c:pt idx="87281">
                  <c:v>1397</c:v>
                </c:pt>
                <c:pt idx="87282">
                  <c:v>1492</c:v>
                </c:pt>
                <c:pt idx="87283">
                  <c:v>1473</c:v>
                </c:pt>
                <c:pt idx="87284">
                  <c:v>1451</c:v>
                </c:pt>
                <c:pt idx="87285">
                  <c:v>1395</c:v>
                </c:pt>
                <c:pt idx="87286">
                  <c:v>1331</c:v>
                </c:pt>
                <c:pt idx="87287">
                  <c:v>1265</c:v>
                </c:pt>
                <c:pt idx="87288">
                  <c:v>1227</c:v>
                </c:pt>
                <c:pt idx="87289">
                  <c:v>1181</c:v>
                </c:pt>
                <c:pt idx="87290">
                  <c:v>1156</c:v>
                </c:pt>
                <c:pt idx="87291">
                  <c:v>1139</c:v>
                </c:pt>
                <c:pt idx="87292">
                  <c:v>1157</c:v>
                </c:pt>
                <c:pt idx="87293">
                  <c:v>1225</c:v>
                </c:pt>
                <c:pt idx="87294">
                  <c:v>1271</c:v>
                </c:pt>
                <c:pt idx="87295">
                  <c:v>1452</c:v>
                </c:pt>
                <c:pt idx="87296">
                  <c:v>1590</c:v>
                </c:pt>
                <c:pt idx="87297">
                  <c:v>1700</c:v>
                </c:pt>
                <c:pt idx="87298">
                  <c:v>1771</c:v>
                </c:pt>
                <c:pt idx="87299">
                  <c:v>1798</c:v>
                </c:pt>
                <c:pt idx="87300">
                  <c:v>1806</c:v>
                </c:pt>
                <c:pt idx="87301">
                  <c:v>1768</c:v>
                </c:pt>
                <c:pt idx="87302">
                  <c:v>1735</c:v>
                </c:pt>
                <c:pt idx="87303">
                  <c:v>1677</c:v>
                </c:pt>
                <c:pt idx="87304">
                  <c:v>1520</c:v>
                </c:pt>
                <c:pt idx="87305">
                  <c:v>1479</c:v>
                </c:pt>
                <c:pt idx="87306">
                  <c:v>1668</c:v>
                </c:pt>
                <c:pt idx="87307">
                  <c:v>1654</c:v>
                </c:pt>
                <c:pt idx="87308">
                  <c:v>1634</c:v>
                </c:pt>
                <c:pt idx="87309">
                  <c:v>1579</c:v>
                </c:pt>
                <c:pt idx="87310">
                  <c:v>1507</c:v>
                </c:pt>
                <c:pt idx="87311">
                  <c:v>1443</c:v>
                </c:pt>
                <c:pt idx="87312">
                  <c:v>1381</c:v>
                </c:pt>
                <c:pt idx="87313">
                  <c:v>1358</c:v>
                </c:pt>
                <c:pt idx="87314">
                  <c:v>1345</c:v>
                </c:pt>
                <c:pt idx="87315">
                  <c:v>1328</c:v>
                </c:pt>
                <c:pt idx="87316">
                  <c:v>1325</c:v>
                </c:pt>
                <c:pt idx="87317">
                  <c:v>1363</c:v>
                </c:pt>
                <c:pt idx="87318">
                  <c:v>1365</c:v>
                </c:pt>
                <c:pt idx="87319">
                  <c:v>1525</c:v>
                </c:pt>
                <c:pt idx="87320">
                  <c:v>1628</c:v>
                </c:pt>
                <c:pt idx="87321">
                  <c:v>1724</c:v>
                </c:pt>
                <c:pt idx="87322">
                  <c:v>1802</c:v>
                </c:pt>
                <c:pt idx="87323">
                  <c:v>1810</c:v>
                </c:pt>
                <c:pt idx="87324">
                  <c:v>1808</c:v>
                </c:pt>
                <c:pt idx="87325">
                  <c:v>1807</c:v>
                </c:pt>
                <c:pt idx="87326">
                  <c:v>1827</c:v>
                </c:pt>
                <c:pt idx="87327">
                  <c:v>1769</c:v>
                </c:pt>
                <c:pt idx="87328">
                  <c:v>1709</c:v>
                </c:pt>
                <c:pt idx="87329">
                  <c:v>1660</c:v>
                </c:pt>
                <c:pt idx="87330">
                  <c:v>1757</c:v>
                </c:pt>
                <c:pt idx="87331">
                  <c:v>1705</c:v>
                </c:pt>
                <c:pt idx="87332">
                  <c:v>1652</c:v>
                </c:pt>
                <c:pt idx="87333">
                  <c:v>1551</c:v>
                </c:pt>
                <c:pt idx="87334">
                  <c:v>1483</c:v>
                </c:pt>
                <c:pt idx="87335">
                  <c:v>1422</c:v>
                </c:pt>
                <c:pt idx="87336">
                  <c:v>1357</c:v>
                </c:pt>
                <c:pt idx="87337">
                  <c:v>1327</c:v>
                </c:pt>
                <c:pt idx="87338">
                  <c:v>1282</c:v>
                </c:pt>
                <c:pt idx="87339">
                  <c:v>1314</c:v>
                </c:pt>
                <c:pt idx="87340">
                  <c:v>1313</c:v>
                </c:pt>
                <c:pt idx="87341">
                  <c:v>1342</c:v>
                </c:pt>
                <c:pt idx="87342">
                  <c:v>1314</c:v>
                </c:pt>
                <c:pt idx="87343">
                  <c:v>1424</c:v>
                </c:pt>
                <c:pt idx="87344">
                  <c:v>1516</c:v>
                </c:pt>
                <c:pt idx="87345">
                  <c:v>1638</c:v>
                </c:pt>
                <c:pt idx="87346">
                  <c:v>1686</c:v>
                </c:pt>
                <c:pt idx="87347">
                  <c:v>1702</c:v>
                </c:pt>
                <c:pt idx="87348">
                  <c:v>1682</c:v>
                </c:pt>
                <c:pt idx="87349">
                  <c:v>1660</c:v>
                </c:pt>
                <c:pt idx="87350">
                  <c:v>1671</c:v>
                </c:pt>
                <c:pt idx="87351">
                  <c:v>1679</c:v>
                </c:pt>
                <c:pt idx="87352">
                  <c:v>1632</c:v>
                </c:pt>
                <c:pt idx="87353">
                  <c:v>1632</c:v>
                </c:pt>
                <c:pt idx="87354">
                  <c:v>1747</c:v>
                </c:pt>
                <c:pt idx="87355">
                  <c:v>1710</c:v>
                </c:pt>
                <c:pt idx="87356">
                  <c:v>1650</c:v>
                </c:pt>
                <c:pt idx="87357">
                  <c:v>1601</c:v>
                </c:pt>
                <c:pt idx="87358">
                  <c:v>1554</c:v>
                </c:pt>
                <c:pt idx="87359">
                  <c:v>1495</c:v>
                </c:pt>
                <c:pt idx="87360">
                  <c:v>1450</c:v>
                </c:pt>
                <c:pt idx="87361">
                  <c:v>1416</c:v>
                </c:pt>
                <c:pt idx="87362">
                  <c:v>1380</c:v>
                </c:pt>
                <c:pt idx="87363">
                  <c:v>1349</c:v>
                </c:pt>
                <c:pt idx="87364">
                  <c:v>1341</c:v>
                </c:pt>
                <c:pt idx="87365">
                  <c:v>1352</c:v>
                </c:pt>
                <c:pt idx="87366">
                  <c:v>1293</c:v>
                </c:pt>
                <c:pt idx="87367">
                  <c:v>1328</c:v>
                </c:pt>
                <c:pt idx="87368">
                  <c:v>1371</c:v>
                </c:pt>
                <c:pt idx="87369">
                  <c:v>1417</c:v>
                </c:pt>
                <c:pt idx="87370">
                  <c:v>1452</c:v>
                </c:pt>
                <c:pt idx="87371">
                  <c:v>1451</c:v>
                </c:pt>
                <c:pt idx="87372">
                  <c:v>1458</c:v>
                </c:pt>
                <c:pt idx="87373">
                  <c:v>1466</c:v>
                </c:pt>
                <c:pt idx="87374">
                  <c:v>1455</c:v>
                </c:pt>
                <c:pt idx="87375">
                  <c:v>1459</c:v>
                </c:pt>
                <c:pt idx="87376">
                  <c:v>1447</c:v>
                </c:pt>
                <c:pt idx="87377">
                  <c:v>1488</c:v>
                </c:pt>
                <c:pt idx="87378">
                  <c:v>1578</c:v>
                </c:pt>
                <c:pt idx="87379">
                  <c:v>1557</c:v>
                </c:pt>
                <c:pt idx="87380">
                  <c:v>1555</c:v>
                </c:pt>
                <c:pt idx="87381">
                  <c:v>1508</c:v>
                </c:pt>
                <c:pt idx="87382">
                  <c:v>1462</c:v>
                </c:pt>
                <c:pt idx="87383">
                  <c:v>1408</c:v>
                </c:pt>
                <c:pt idx="87384">
                  <c:v>1346</c:v>
                </c:pt>
                <c:pt idx="87385">
                  <c:v>1338</c:v>
                </c:pt>
                <c:pt idx="87386">
                  <c:v>1315</c:v>
                </c:pt>
                <c:pt idx="87387">
                  <c:v>1243</c:v>
                </c:pt>
                <c:pt idx="87388">
                  <c:v>1275</c:v>
                </c:pt>
                <c:pt idx="87389">
                  <c:v>1320</c:v>
                </c:pt>
                <c:pt idx="87390">
                  <c:v>1371</c:v>
                </c:pt>
                <c:pt idx="87391">
                  <c:v>1522</c:v>
                </c:pt>
                <c:pt idx="87392">
                  <c:v>1661</c:v>
                </c:pt>
                <c:pt idx="87393">
                  <c:v>1733</c:v>
                </c:pt>
                <c:pt idx="87394">
                  <c:v>1738</c:v>
                </c:pt>
                <c:pt idx="87395">
                  <c:v>1744</c:v>
                </c:pt>
                <c:pt idx="87396">
                  <c:v>1775</c:v>
                </c:pt>
                <c:pt idx="87397">
                  <c:v>1800</c:v>
                </c:pt>
                <c:pt idx="87398">
                  <c:v>1832</c:v>
                </c:pt>
                <c:pt idx="87399">
                  <c:v>1796</c:v>
                </c:pt>
                <c:pt idx="87400">
                  <c:v>1700</c:v>
                </c:pt>
                <c:pt idx="87401">
                  <c:v>1605</c:v>
                </c:pt>
                <c:pt idx="87402">
                  <c:v>1716</c:v>
                </c:pt>
                <c:pt idx="87403">
                  <c:v>1696</c:v>
                </c:pt>
                <c:pt idx="87404">
                  <c:v>1679</c:v>
                </c:pt>
                <c:pt idx="87405">
                  <c:v>1633</c:v>
                </c:pt>
                <c:pt idx="87406">
                  <c:v>1564</c:v>
                </c:pt>
                <c:pt idx="87407">
                  <c:v>1504</c:v>
                </c:pt>
                <c:pt idx="87408">
                  <c:v>1450</c:v>
                </c:pt>
                <c:pt idx="87409">
                  <c:v>1404</c:v>
                </c:pt>
                <c:pt idx="87410">
                  <c:v>1374</c:v>
                </c:pt>
                <c:pt idx="87411">
                  <c:v>1341</c:v>
                </c:pt>
                <c:pt idx="87412">
                  <c:v>1331</c:v>
                </c:pt>
                <c:pt idx="87413">
                  <c:v>1353</c:v>
                </c:pt>
                <c:pt idx="87414">
                  <c:v>1368</c:v>
                </c:pt>
                <c:pt idx="87415">
                  <c:v>1502</c:v>
                </c:pt>
                <c:pt idx="87416">
                  <c:v>1581</c:v>
                </c:pt>
                <c:pt idx="87417">
                  <c:v>1632</c:v>
                </c:pt>
                <c:pt idx="87418">
                  <c:v>1694</c:v>
                </c:pt>
                <c:pt idx="87419">
                  <c:v>1681</c:v>
                </c:pt>
                <c:pt idx="87420">
                  <c:v>1618</c:v>
                </c:pt>
                <c:pt idx="87421">
                  <c:v>1629</c:v>
                </c:pt>
                <c:pt idx="87422">
                  <c:v>1602</c:v>
                </c:pt>
                <c:pt idx="87423">
                  <c:v>1593</c:v>
                </c:pt>
                <c:pt idx="87424">
                  <c:v>1561</c:v>
                </c:pt>
                <c:pt idx="87425">
                  <c:v>1590</c:v>
                </c:pt>
                <c:pt idx="87426">
                  <c:v>1691</c:v>
                </c:pt>
                <c:pt idx="87427">
                  <c:v>1650</c:v>
                </c:pt>
                <c:pt idx="87428">
                  <c:v>1586</c:v>
                </c:pt>
                <c:pt idx="87429">
                  <c:v>1455</c:v>
                </c:pt>
                <c:pt idx="87430">
                  <c:v>1451</c:v>
                </c:pt>
                <c:pt idx="87431">
                  <c:v>1413</c:v>
                </c:pt>
                <c:pt idx="87432">
                  <c:v>1387</c:v>
                </c:pt>
                <c:pt idx="87433">
                  <c:v>1367</c:v>
                </c:pt>
                <c:pt idx="87434">
                  <c:v>1333</c:v>
                </c:pt>
                <c:pt idx="87435">
                  <c:v>1252</c:v>
                </c:pt>
                <c:pt idx="87436">
                  <c:v>1278</c:v>
                </c:pt>
                <c:pt idx="87437">
                  <c:v>1289</c:v>
                </c:pt>
                <c:pt idx="87438">
                  <c:v>1219</c:v>
                </c:pt>
                <c:pt idx="87439">
                  <c:v>1273</c:v>
                </c:pt>
                <c:pt idx="87440">
                  <c:v>1307</c:v>
                </c:pt>
                <c:pt idx="87441">
                  <c:v>1333</c:v>
                </c:pt>
                <c:pt idx="87442">
                  <c:v>1380</c:v>
                </c:pt>
                <c:pt idx="87443">
                  <c:v>1392</c:v>
                </c:pt>
                <c:pt idx="87444">
                  <c:v>1375</c:v>
                </c:pt>
                <c:pt idx="87445">
                  <c:v>1430</c:v>
                </c:pt>
                <c:pt idx="87446">
                  <c:v>1427</c:v>
                </c:pt>
                <c:pt idx="87447">
                  <c:v>1400</c:v>
                </c:pt>
                <c:pt idx="87448">
                  <c:v>1358</c:v>
                </c:pt>
                <c:pt idx="87449">
                  <c:v>1360</c:v>
                </c:pt>
                <c:pt idx="87450">
                  <c:v>1496</c:v>
                </c:pt>
                <c:pt idx="87451">
                  <c:v>1510</c:v>
                </c:pt>
                <c:pt idx="87452">
                  <c:v>1530</c:v>
                </c:pt>
                <c:pt idx="87453">
                  <c:v>1526</c:v>
                </c:pt>
                <c:pt idx="87454">
                  <c:v>1468</c:v>
                </c:pt>
                <c:pt idx="87455">
                  <c:v>1419</c:v>
                </c:pt>
                <c:pt idx="87456">
                  <c:v>1386</c:v>
                </c:pt>
                <c:pt idx="87457">
                  <c:v>1348</c:v>
                </c:pt>
                <c:pt idx="87458">
                  <c:v>1306</c:v>
                </c:pt>
                <c:pt idx="87459">
                  <c:v>1291</c:v>
                </c:pt>
                <c:pt idx="87460">
                  <c:v>1292</c:v>
                </c:pt>
                <c:pt idx="87461">
                  <c:v>1322</c:v>
                </c:pt>
                <c:pt idx="87462">
                  <c:v>1330</c:v>
                </c:pt>
                <c:pt idx="87463">
                  <c:v>1506</c:v>
                </c:pt>
                <c:pt idx="87464">
                  <c:v>1646</c:v>
                </c:pt>
                <c:pt idx="87465">
                  <c:v>1749</c:v>
                </c:pt>
                <c:pt idx="87466">
                  <c:v>1818</c:v>
                </c:pt>
                <c:pt idx="87467">
                  <c:v>1856</c:v>
                </c:pt>
                <c:pt idx="87468">
                  <c:v>1854</c:v>
                </c:pt>
                <c:pt idx="87469">
                  <c:v>1852</c:v>
                </c:pt>
                <c:pt idx="87470">
                  <c:v>1825</c:v>
                </c:pt>
                <c:pt idx="87471">
                  <c:v>1764</c:v>
                </c:pt>
                <c:pt idx="87472">
                  <c:v>1680</c:v>
                </c:pt>
                <c:pt idx="87473">
                  <c:v>1631</c:v>
                </c:pt>
                <c:pt idx="87474">
                  <c:v>1763</c:v>
                </c:pt>
                <c:pt idx="87475">
                  <c:v>1724</c:v>
                </c:pt>
                <c:pt idx="87476">
                  <c:v>1691</c:v>
                </c:pt>
                <c:pt idx="87477">
                  <c:v>1632</c:v>
                </c:pt>
                <c:pt idx="87478">
                  <c:v>1530</c:v>
                </c:pt>
                <c:pt idx="87479">
                  <c:v>1504</c:v>
                </c:pt>
                <c:pt idx="87480">
                  <c:v>1443</c:v>
                </c:pt>
                <c:pt idx="87481">
                  <c:v>1402</c:v>
                </c:pt>
                <c:pt idx="87482">
                  <c:v>1361</c:v>
                </c:pt>
                <c:pt idx="87483">
                  <c:v>1343</c:v>
                </c:pt>
                <c:pt idx="87484">
                  <c:v>1359</c:v>
                </c:pt>
                <c:pt idx="87485">
                  <c:v>1367</c:v>
                </c:pt>
                <c:pt idx="87486">
                  <c:v>1387</c:v>
                </c:pt>
                <c:pt idx="87487">
                  <c:v>1556</c:v>
                </c:pt>
                <c:pt idx="87488">
                  <c:v>1640</c:v>
                </c:pt>
                <c:pt idx="87489">
                  <c:v>1741</c:v>
                </c:pt>
                <c:pt idx="87490">
                  <c:v>1790</c:v>
                </c:pt>
                <c:pt idx="87491">
                  <c:v>1824</c:v>
                </c:pt>
                <c:pt idx="87492">
                  <c:v>1809</c:v>
                </c:pt>
                <c:pt idx="87493">
                  <c:v>1839</c:v>
                </c:pt>
                <c:pt idx="87494">
                  <c:v>1843</c:v>
                </c:pt>
                <c:pt idx="87495">
                  <c:v>1752</c:v>
                </c:pt>
                <c:pt idx="87496">
                  <c:v>1649</c:v>
                </c:pt>
                <c:pt idx="87497">
                  <c:v>1591</c:v>
                </c:pt>
                <c:pt idx="87498">
                  <c:v>1681</c:v>
                </c:pt>
                <c:pt idx="87499">
                  <c:v>1699</c:v>
                </c:pt>
                <c:pt idx="87500">
                  <c:v>1666</c:v>
                </c:pt>
                <c:pt idx="87501">
                  <c:v>1616</c:v>
                </c:pt>
                <c:pt idx="87502">
                  <c:v>1554</c:v>
                </c:pt>
                <c:pt idx="87503">
                  <c:v>1496</c:v>
                </c:pt>
                <c:pt idx="87504">
                  <c:v>1446</c:v>
                </c:pt>
                <c:pt idx="87505">
                  <c:v>1396</c:v>
                </c:pt>
                <c:pt idx="87506">
                  <c:v>1356</c:v>
                </c:pt>
                <c:pt idx="87507">
                  <c:v>1337</c:v>
                </c:pt>
                <c:pt idx="87508">
                  <c:v>1325</c:v>
                </c:pt>
                <c:pt idx="87509">
                  <c:v>1347</c:v>
                </c:pt>
                <c:pt idx="87510">
                  <c:v>1317</c:v>
                </c:pt>
                <c:pt idx="87511">
                  <c:v>1430</c:v>
                </c:pt>
                <c:pt idx="87512">
                  <c:v>1562</c:v>
                </c:pt>
                <c:pt idx="87513">
                  <c:v>1462</c:v>
                </c:pt>
                <c:pt idx="87514">
                  <c:v>1610</c:v>
                </c:pt>
                <c:pt idx="87515">
                  <c:v>1708</c:v>
                </c:pt>
                <c:pt idx="87516">
                  <c:v>1671</c:v>
                </c:pt>
                <c:pt idx="87517">
                  <c:v>1627</c:v>
                </c:pt>
                <c:pt idx="87518">
                  <c:v>1606</c:v>
                </c:pt>
                <c:pt idx="87519">
                  <c:v>1538</c:v>
                </c:pt>
                <c:pt idx="87520">
                  <c:v>1569</c:v>
                </c:pt>
                <c:pt idx="87521">
                  <c:v>1573</c:v>
                </c:pt>
                <c:pt idx="87522">
                  <c:v>1683</c:v>
                </c:pt>
                <c:pt idx="87523">
                  <c:v>1668</c:v>
                </c:pt>
                <c:pt idx="87524">
                  <c:v>1611</c:v>
                </c:pt>
                <c:pt idx="87525">
                  <c:v>1563</c:v>
                </c:pt>
                <c:pt idx="87526">
                  <c:v>1560</c:v>
                </c:pt>
                <c:pt idx="87527">
                  <c:v>1482</c:v>
                </c:pt>
                <c:pt idx="87528">
                  <c:v>1442</c:v>
                </c:pt>
                <c:pt idx="87529">
                  <c:v>1393</c:v>
                </c:pt>
                <c:pt idx="87530">
                  <c:v>1372</c:v>
                </c:pt>
                <c:pt idx="87531">
                  <c:v>1344</c:v>
                </c:pt>
                <c:pt idx="87532">
                  <c:v>1335</c:v>
                </c:pt>
                <c:pt idx="87533">
                  <c:v>1318</c:v>
                </c:pt>
                <c:pt idx="87534">
                  <c:v>1271</c:v>
                </c:pt>
                <c:pt idx="87535">
                  <c:v>1314</c:v>
                </c:pt>
                <c:pt idx="87536">
                  <c:v>1379</c:v>
                </c:pt>
                <c:pt idx="87537">
                  <c:v>1413</c:v>
                </c:pt>
                <c:pt idx="87538">
                  <c:v>1454</c:v>
                </c:pt>
                <c:pt idx="87539">
                  <c:v>1529</c:v>
                </c:pt>
                <c:pt idx="87540">
                  <c:v>1556</c:v>
                </c:pt>
                <c:pt idx="87541">
                  <c:v>1574</c:v>
                </c:pt>
                <c:pt idx="87542">
                  <c:v>1494</c:v>
                </c:pt>
                <c:pt idx="87543">
                  <c:v>1490</c:v>
                </c:pt>
                <c:pt idx="87544">
                  <c:v>1466</c:v>
                </c:pt>
                <c:pt idx="87545">
                  <c:v>1493</c:v>
                </c:pt>
                <c:pt idx="87546">
                  <c:v>1623</c:v>
                </c:pt>
                <c:pt idx="87547">
                  <c:v>1597</c:v>
                </c:pt>
                <c:pt idx="87548">
                  <c:v>1589</c:v>
                </c:pt>
                <c:pt idx="87549">
                  <c:v>1616</c:v>
                </c:pt>
                <c:pt idx="87550">
                  <c:v>1512</c:v>
                </c:pt>
                <c:pt idx="87551">
                  <c:v>1452</c:v>
                </c:pt>
                <c:pt idx="87552">
                  <c:v>1380</c:v>
                </c:pt>
                <c:pt idx="87553">
                  <c:v>1381</c:v>
                </c:pt>
                <c:pt idx="87554">
                  <c:v>1334</c:v>
                </c:pt>
                <c:pt idx="87555">
                  <c:v>1322</c:v>
                </c:pt>
                <c:pt idx="87556">
                  <c:v>1349</c:v>
                </c:pt>
                <c:pt idx="87557">
                  <c:v>1383</c:v>
                </c:pt>
                <c:pt idx="87558">
                  <c:v>1381</c:v>
                </c:pt>
                <c:pt idx="87559">
                  <c:v>1542</c:v>
                </c:pt>
                <c:pt idx="87560">
                  <c:v>1636</c:v>
                </c:pt>
                <c:pt idx="87561">
                  <c:v>1680</c:v>
                </c:pt>
                <c:pt idx="87562">
                  <c:v>1761</c:v>
                </c:pt>
                <c:pt idx="87563">
                  <c:v>1778</c:v>
                </c:pt>
                <c:pt idx="87564">
                  <c:v>1807</c:v>
                </c:pt>
                <c:pt idx="87565">
                  <c:v>1844</c:v>
                </c:pt>
                <c:pt idx="87566">
                  <c:v>1837</c:v>
                </c:pt>
                <c:pt idx="87567">
                  <c:v>1769</c:v>
                </c:pt>
                <c:pt idx="87568">
                  <c:v>1667</c:v>
                </c:pt>
                <c:pt idx="87569">
                  <c:v>1621</c:v>
                </c:pt>
                <c:pt idx="87570">
                  <c:v>1692</c:v>
                </c:pt>
                <c:pt idx="87571">
                  <c:v>1673</c:v>
                </c:pt>
                <c:pt idx="87572">
                  <c:v>1642</c:v>
                </c:pt>
                <c:pt idx="87573">
                  <c:v>1610</c:v>
                </c:pt>
                <c:pt idx="87574">
                  <c:v>1510</c:v>
                </c:pt>
                <c:pt idx="87575">
                  <c:v>1431</c:v>
                </c:pt>
                <c:pt idx="87576">
                  <c:v>1394</c:v>
                </c:pt>
                <c:pt idx="87577">
                  <c:v>1348</c:v>
                </c:pt>
                <c:pt idx="87578">
                  <c:v>1308</c:v>
                </c:pt>
                <c:pt idx="87579">
                  <c:v>1317</c:v>
                </c:pt>
                <c:pt idx="87580">
                  <c:v>1272</c:v>
                </c:pt>
                <c:pt idx="87581">
                  <c:v>1360</c:v>
                </c:pt>
                <c:pt idx="87582">
                  <c:v>1354</c:v>
                </c:pt>
                <c:pt idx="87583">
                  <c:v>1457</c:v>
                </c:pt>
                <c:pt idx="87584">
                  <c:v>1464</c:v>
                </c:pt>
                <c:pt idx="87585">
                  <c:v>1512</c:v>
                </c:pt>
                <c:pt idx="87586">
                  <c:v>1555</c:v>
                </c:pt>
                <c:pt idx="87587">
                  <c:v>1559</c:v>
                </c:pt>
                <c:pt idx="87588">
                  <c:v>1511</c:v>
                </c:pt>
                <c:pt idx="87589">
                  <c:v>1534</c:v>
                </c:pt>
                <c:pt idx="87590">
                  <c:v>1488</c:v>
                </c:pt>
                <c:pt idx="87591">
                  <c:v>1513</c:v>
                </c:pt>
                <c:pt idx="87592">
                  <c:v>1464</c:v>
                </c:pt>
                <c:pt idx="87593">
                  <c:v>1468</c:v>
                </c:pt>
                <c:pt idx="87594">
                  <c:v>1552</c:v>
                </c:pt>
                <c:pt idx="87595">
                  <c:v>1507</c:v>
                </c:pt>
                <c:pt idx="87596">
                  <c:v>1443</c:v>
                </c:pt>
                <c:pt idx="87597">
                  <c:v>1328</c:v>
                </c:pt>
                <c:pt idx="87598">
                  <c:v>1273</c:v>
                </c:pt>
                <c:pt idx="87599">
                  <c:v>1209</c:v>
                </c:pt>
              </c:numCache>
            </c:numRef>
          </c:yVal>
          <c:smooth val="1"/>
          <c:extLst>
            <c:ext xmlns:c16="http://schemas.microsoft.com/office/drawing/2014/chart" uri="{C3380CC4-5D6E-409C-BE32-E72D297353CC}">
              <c16:uniqueId val="{00000000-4098-42BA-8977-3F713EA6B6B8}"/>
            </c:ext>
          </c:extLst>
        </c:ser>
        <c:ser>
          <c:idx val="1"/>
          <c:order val="1"/>
          <c:tx>
            <c:v>Predicted Power Consumption</c:v>
          </c:tx>
          <c:spPr>
            <a:ln w="19050" cap="rnd">
              <a:solidFill>
                <a:schemeClr val="accent5"/>
              </a:solidFill>
              <a:round/>
            </a:ln>
            <a:effectLst/>
          </c:spPr>
          <c:marker>
            <c:symbol val="none"/>
          </c:marker>
          <c:xVal>
            <c:numRef>
              <c:f>Hoja1!$A$2:$A$8759</c:f>
              <c:numCache>
                <c:formatCode>General</c:formatCode>
                <c:ptCount val="8758"/>
                <c:pt idx="0">
                  <c:v>1546311600</c:v>
                </c:pt>
                <c:pt idx="1">
                  <c:v>1546315200</c:v>
                </c:pt>
                <c:pt idx="2">
                  <c:v>1546318800</c:v>
                </c:pt>
                <c:pt idx="3">
                  <c:v>1546322400</c:v>
                </c:pt>
                <c:pt idx="4">
                  <c:v>1546326000</c:v>
                </c:pt>
                <c:pt idx="5">
                  <c:v>1546329600</c:v>
                </c:pt>
                <c:pt idx="6">
                  <c:v>1546333200</c:v>
                </c:pt>
                <c:pt idx="7">
                  <c:v>1546336800</c:v>
                </c:pt>
                <c:pt idx="8">
                  <c:v>1546340400</c:v>
                </c:pt>
                <c:pt idx="9">
                  <c:v>1546344000</c:v>
                </c:pt>
                <c:pt idx="10">
                  <c:v>1546347600</c:v>
                </c:pt>
                <c:pt idx="11">
                  <c:v>1546351200</c:v>
                </c:pt>
                <c:pt idx="12">
                  <c:v>1546354800</c:v>
                </c:pt>
                <c:pt idx="13">
                  <c:v>1546358400</c:v>
                </c:pt>
                <c:pt idx="14">
                  <c:v>1546362000</c:v>
                </c:pt>
                <c:pt idx="15">
                  <c:v>1546365600</c:v>
                </c:pt>
                <c:pt idx="16">
                  <c:v>1546369200</c:v>
                </c:pt>
                <c:pt idx="17">
                  <c:v>1546372800</c:v>
                </c:pt>
                <c:pt idx="18">
                  <c:v>1546376400</c:v>
                </c:pt>
                <c:pt idx="19">
                  <c:v>1546380000</c:v>
                </c:pt>
                <c:pt idx="20">
                  <c:v>1546383600</c:v>
                </c:pt>
                <c:pt idx="21">
                  <c:v>1546387200</c:v>
                </c:pt>
                <c:pt idx="22">
                  <c:v>1546390800</c:v>
                </c:pt>
                <c:pt idx="23">
                  <c:v>1546394400</c:v>
                </c:pt>
                <c:pt idx="24">
                  <c:v>1546398000</c:v>
                </c:pt>
                <c:pt idx="25">
                  <c:v>1546401600</c:v>
                </c:pt>
                <c:pt idx="26">
                  <c:v>1546405200</c:v>
                </c:pt>
                <c:pt idx="27">
                  <c:v>1546408800</c:v>
                </c:pt>
                <c:pt idx="28">
                  <c:v>1546412400</c:v>
                </c:pt>
                <c:pt idx="29">
                  <c:v>1546416000</c:v>
                </c:pt>
                <c:pt idx="30">
                  <c:v>1546419600</c:v>
                </c:pt>
                <c:pt idx="31">
                  <c:v>1546423200</c:v>
                </c:pt>
                <c:pt idx="32">
                  <c:v>1546426800</c:v>
                </c:pt>
                <c:pt idx="33">
                  <c:v>1546430400</c:v>
                </c:pt>
                <c:pt idx="34">
                  <c:v>1546434000</c:v>
                </c:pt>
                <c:pt idx="35">
                  <c:v>1546437600</c:v>
                </c:pt>
                <c:pt idx="36">
                  <c:v>1546441200</c:v>
                </c:pt>
                <c:pt idx="37">
                  <c:v>1546444800</c:v>
                </c:pt>
                <c:pt idx="38">
                  <c:v>1546448400</c:v>
                </c:pt>
                <c:pt idx="39">
                  <c:v>1546452000</c:v>
                </c:pt>
                <c:pt idx="40">
                  <c:v>1546455600</c:v>
                </c:pt>
                <c:pt idx="41">
                  <c:v>1546459200</c:v>
                </c:pt>
                <c:pt idx="42">
                  <c:v>1546462800</c:v>
                </c:pt>
                <c:pt idx="43">
                  <c:v>1546466400</c:v>
                </c:pt>
                <c:pt idx="44">
                  <c:v>1546470000</c:v>
                </c:pt>
                <c:pt idx="45">
                  <c:v>1546473600</c:v>
                </c:pt>
                <c:pt idx="46">
                  <c:v>1546477200</c:v>
                </c:pt>
                <c:pt idx="47">
                  <c:v>1546480800</c:v>
                </c:pt>
                <c:pt idx="48">
                  <c:v>1546484400</c:v>
                </c:pt>
                <c:pt idx="49">
                  <c:v>1546488000</c:v>
                </c:pt>
                <c:pt idx="50">
                  <c:v>1546491600</c:v>
                </c:pt>
                <c:pt idx="51">
                  <c:v>1546495200</c:v>
                </c:pt>
                <c:pt idx="52">
                  <c:v>1546498800</c:v>
                </c:pt>
                <c:pt idx="53">
                  <c:v>1546502400</c:v>
                </c:pt>
                <c:pt idx="54">
                  <c:v>1546506000</c:v>
                </c:pt>
                <c:pt idx="55">
                  <c:v>1546509600</c:v>
                </c:pt>
                <c:pt idx="56">
                  <c:v>1546513200</c:v>
                </c:pt>
                <c:pt idx="57">
                  <c:v>1546516800</c:v>
                </c:pt>
                <c:pt idx="58">
                  <c:v>1546520400</c:v>
                </c:pt>
                <c:pt idx="59">
                  <c:v>1546524000</c:v>
                </c:pt>
                <c:pt idx="60">
                  <c:v>1546527600</c:v>
                </c:pt>
                <c:pt idx="61">
                  <c:v>1546531200</c:v>
                </c:pt>
                <c:pt idx="62">
                  <c:v>1546534800</c:v>
                </c:pt>
                <c:pt idx="63">
                  <c:v>1546538400</c:v>
                </c:pt>
                <c:pt idx="64">
                  <c:v>1546542000</c:v>
                </c:pt>
                <c:pt idx="65">
                  <c:v>1546545600</c:v>
                </c:pt>
                <c:pt idx="66">
                  <c:v>1546549200</c:v>
                </c:pt>
                <c:pt idx="67">
                  <c:v>1546552800</c:v>
                </c:pt>
                <c:pt idx="68">
                  <c:v>1546556400</c:v>
                </c:pt>
                <c:pt idx="69">
                  <c:v>1546560000</c:v>
                </c:pt>
                <c:pt idx="70">
                  <c:v>1546563600</c:v>
                </c:pt>
                <c:pt idx="71">
                  <c:v>1546567200</c:v>
                </c:pt>
                <c:pt idx="72">
                  <c:v>1546570800</c:v>
                </c:pt>
                <c:pt idx="73">
                  <c:v>1546574400</c:v>
                </c:pt>
                <c:pt idx="74">
                  <c:v>1546578000</c:v>
                </c:pt>
                <c:pt idx="75">
                  <c:v>1546581600</c:v>
                </c:pt>
                <c:pt idx="76">
                  <c:v>1546585200</c:v>
                </c:pt>
                <c:pt idx="77">
                  <c:v>1546588800</c:v>
                </c:pt>
                <c:pt idx="78">
                  <c:v>1546592400</c:v>
                </c:pt>
                <c:pt idx="79">
                  <c:v>1546596000</c:v>
                </c:pt>
                <c:pt idx="80">
                  <c:v>1546599600</c:v>
                </c:pt>
                <c:pt idx="81">
                  <c:v>1546603200</c:v>
                </c:pt>
                <c:pt idx="82">
                  <c:v>1546606800</c:v>
                </c:pt>
                <c:pt idx="83">
                  <c:v>1546610400</c:v>
                </c:pt>
                <c:pt idx="84">
                  <c:v>1546614000</c:v>
                </c:pt>
                <c:pt idx="85">
                  <c:v>1546617600</c:v>
                </c:pt>
                <c:pt idx="86">
                  <c:v>1546621200</c:v>
                </c:pt>
                <c:pt idx="87">
                  <c:v>1546624800</c:v>
                </c:pt>
                <c:pt idx="88">
                  <c:v>1546628400</c:v>
                </c:pt>
                <c:pt idx="89">
                  <c:v>1546632000</c:v>
                </c:pt>
                <c:pt idx="90">
                  <c:v>1546635600</c:v>
                </c:pt>
                <c:pt idx="91">
                  <c:v>1546639200</c:v>
                </c:pt>
                <c:pt idx="92">
                  <c:v>1546642800</c:v>
                </c:pt>
                <c:pt idx="93">
                  <c:v>1546646400</c:v>
                </c:pt>
                <c:pt idx="94">
                  <c:v>1546650000</c:v>
                </c:pt>
                <c:pt idx="95">
                  <c:v>1546653600</c:v>
                </c:pt>
                <c:pt idx="96">
                  <c:v>1546657200</c:v>
                </c:pt>
                <c:pt idx="97">
                  <c:v>1546660800</c:v>
                </c:pt>
                <c:pt idx="98">
                  <c:v>1546664400</c:v>
                </c:pt>
                <c:pt idx="99">
                  <c:v>1546668000</c:v>
                </c:pt>
                <c:pt idx="100">
                  <c:v>1546671600</c:v>
                </c:pt>
                <c:pt idx="101">
                  <c:v>1546675200</c:v>
                </c:pt>
                <c:pt idx="102">
                  <c:v>1546678800</c:v>
                </c:pt>
                <c:pt idx="103">
                  <c:v>1546682400</c:v>
                </c:pt>
                <c:pt idx="104">
                  <c:v>1546686000</c:v>
                </c:pt>
                <c:pt idx="105">
                  <c:v>1546689600</c:v>
                </c:pt>
                <c:pt idx="106">
                  <c:v>1546693200</c:v>
                </c:pt>
                <c:pt idx="107">
                  <c:v>1546696800</c:v>
                </c:pt>
                <c:pt idx="108">
                  <c:v>1546700400</c:v>
                </c:pt>
                <c:pt idx="109">
                  <c:v>1546704000</c:v>
                </c:pt>
                <c:pt idx="110">
                  <c:v>1546707600</c:v>
                </c:pt>
                <c:pt idx="111">
                  <c:v>1546711200</c:v>
                </c:pt>
                <c:pt idx="112">
                  <c:v>1546714800</c:v>
                </c:pt>
                <c:pt idx="113">
                  <c:v>1546718400</c:v>
                </c:pt>
                <c:pt idx="114">
                  <c:v>1546722000</c:v>
                </c:pt>
                <c:pt idx="115">
                  <c:v>1546725600</c:v>
                </c:pt>
                <c:pt idx="116">
                  <c:v>1546729200</c:v>
                </c:pt>
                <c:pt idx="117">
                  <c:v>1546732800</c:v>
                </c:pt>
                <c:pt idx="118">
                  <c:v>1546736400</c:v>
                </c:pt>
                <c:pt idx="119">
                  <c:v>1546740000</c:v>
                </c:pt>
                <c:pt idx="120">
                  <c:v>1546743600</c:v>
                </c:pt>
                <c:pt idx="121">
                  <c:v>1546747200</c:v>
                </c:pt>
                <c:pt idx="122">
                  <c:v>1546750800</c:v>
                </c:pt>
                <c:pt idx="123">
                  <c:v>1546754400</c:v>
                </c:pt>
                <c:pt idx="124">
                  <c:v>1546758000</c:v>
                </c:pt>
                <c:pt idx="125">
                  <c:v>1546761600</c:v>
                </c:pt>
                <c:pt idx="126">
                  <c:v>1546765200</c:v>
                </c:pt>
                <c:pt idx="127">
                  <c:v>1546768800</c:v>
                </c:pt>
                <c:pt idx="128">
                  <c:v>1546772400</c:v>
                </c:pt>
                <c:pt idx="129">
                  <c:v>1546776000</c:v>
                </c:pt>
                <c:pt idx="130">
                  <c:v>1546779600</c:v>
                </c:pt>
                <c:pt idx="131">
                  <c:v>1546783200</c:v>
                </c:pt>
                <c:pt idx="132">
                  <c:v>1546786800</c:v>
                </c:pt>
                <c:pt idx="133">
                  <c:v>1546790400</c:v>
                </c:pt>
                <c:pt idx="134">
                  <c:v>1546794000</c:v>
                </c:pt>
                <c:pt idx="135">
                  <c:v>1546797600</c:v>
                </c:pt>
                <c:pt idx="136">
                  <c:v>1546801200</c:v>
                </c:pt>
                <c:pt idx="137">
                  <c:v>1546804800</c:v>
                </c:pt>
                <c:pt idx="138">
                  <c:v>1546808400</c:v>
                </c:pt>
                <c:pt idx="139">
                  <c:v>1546812000</c:v>
                </c:pt>
                <c:pt idx="140">
                  <c:v>1546815600</c:v>
                </c:pt>
                <c:pt idx="141">
                  <c:v>1546819200</c:v>
                </c:pt>
                <c:pt idx="142">
                  <c:v>1546822800</c:v>
                </c:pt>
                <c:pt idx="143">
                  <c:v>1546826400</c:v>
                </c:pt>
                <c:pt idx="144">
                  <c:v>1546830000</c:v>
                </c:pt>
                <c:pt idx="145">
                  <c:v>1546833600</c:v>
                </c:pt>
                <c:pt idx="146">
                  <c:v>1546837200</c:v>
                </c:pt>
                <c:pt idx="147">
                  <c:v>1546840800</c:v>
                </c:pt>
                <c:pt idx="148">
                  <c:v>1546844400</c:v>
                </c:pt>
                <c:pt idx="149">
                  <c:v>1546848000</c:v>
                </c:pt>
                <c:pt idx="150">
                  <c:v>1546851600</c:v>
                </c:pt>
                <c:pt idx="151">
                  <c:v>1546855200</c:v>
                </c:pt>
                <c:pt idx="152">
                  <c:v>1546858800</c:v>
                </c:pt>
                <c:pt idx="153">
                  <c:v>1546862400</c:v>
                </c:pt>
                <c:pt idx="154">
                  <c:v>1546866000</c:v>
                </c:pt>
                <c:pt idx="155">
                  <c:v>1546869600</c:v>
                </c:pt>
                <c:pt idx="156">
                  <c:v>1546873200</c:v>
                </c:pt>
                <c:pt idx="157">
                  <c:v>1546876800</c:v>
                </c:pt>
                <c:pt idx="158">
                  <c:v>1546880400</c:v>
                </c:pt>
                <c:pt idx="159">
                  <c:v>1546884000</c:v>
                </c:pt>
                <c:pt idx="160">
                  <c:v>1546887600</c:v>
                </c:pt>
                <c:pt idx="161">
                  <c:v>1546891200</c:v>
                </c:pt>
                <c:pt idx="162">
                  <c:v>1546894800</c:v>
                </c:pt>
                <c:pt idx="163">
                  <c:v>1546898400</c:v>
                </c:pt>
                <c:pt idx="164">
                  <c:v>1546902000</c:v>
                </c:pt>
                <c:pt idx="165">
                  <c:v>1546905600</c:v>
                </c:pt>
                <c:pt idx="166">
                  <c:v>1546909200</c:v>
                </c:pt>
                <c:pt idx="167">
                  <c:v>1546912800</c:v>
                </c:pt>
                <c:pt idx="168">
                  <c:v>1546916400</c:v>
                </c:pt>
                <c:pt idx="169">
                  <c:v>1546920000</c:v>
                </c:pt>
                <c:pt idx="170">
                  <c:v>1546923600</c:v>
                </c:pt>
                <c:pt idx="171">
                  <c:v>1546927200</c:v>
                </c:pt>
                <c:pt idx="172">
                  <c:v>1546930800</c:v>
                </c:pt>
                <c:pt idx="173">
                  <c:v>1546934400</c:v>
                </c:pt>
                <c:pt idx="174">
                  <c:v>1546938000</c:v>
                </c:pt>
                <c:pt idx="175">
                  <c:v>1546941600</c:v>
                </c:pt>
                <c:pt idx="176">
                  <c:v>1546945200</c:v>
                </c:pt>
                <c:pt idx="177">
                  <c:v>1546948800</c:v>
                </c:pt>
                <c:pt idx="178">
                  <c:v>1546952400</c:v>
                </c:pt>
                <c:pt idx="179">
                  <c:v>1546956000</c:v>
                </c:pt>
                <c:pt idx="180">
                  <c:v>1546959600</c:v>
                </c:pt>
                <c:pt idx="181">
                  <c:v>1546963200</c:v>
                </c:pt>
                <c:pt idx="182">
                  <c:v>1546966800</c:v>
                </c:pt>
                <c:pt idx="183">
                  <c:v>1546970400</c:v>
                </c:pt>
                <c:pt idx="184">
                  <c:v>1546974000</c:v>
                </c:pt>
                <c:pt idx="185">
                  <c:v>1546977600</c:v>
                </c:pt>
                <c:pt idx="186">
                  <c:v>1546981200</c:v>
                </c:pt>
                <c:pt idx="187">
                  <c:v>1546984800</c:v>
                </c:pt>
                <c:pt idx="188">
                  <c:v>1546988400</c:v>
                </c:pt>
                <c:pt idx="189">
                  <c:v>1546992000</c:v>
                </c:pt>
                <c:pt idx="190">
                  <c:v>1546995600</c:v>
                </c:pt>
                <c:pt idx="191">
                  <c:v>1546999200</c:v>
                </c:pt>
                <c:pt idx="192">
                  <c:v>1547002800</c:v>
                </c:pt>
                <c:pt idx="193">
                  <c:v>1547006400</c:v>
                </c:pt>
                <c:pt idx="194">
                  <c:v>1547010000</c:v>
                </c:pt>
                <c:pt idx="195">
                  <c:v>1547013600</c:v>
                </c:pt>
                <c:pt idx="196">
                  <c:v>1547017200</c:v>
                </c:pt>
                <c:pt idx="197">
                  <c:v>1547020800</c:v>
                </c:pt>
                <c:pt idx="198">
                  <c:v>1547024400</c:v>
                </c:pt>
                <c:pt idx="199">
                  <c:v>1547028000</c:v>
                </c:pt>
                <c:pt idx="200">
                  <c:v>1547031600</c:v>
                </c:pt>
                <c:pt idx="201">
                  <c:v>1547035200</c:v>
                </c:pt>
                <c:pt idx="202">
                  <c:v>1547038800</c:v>
                </c:pt>
                <c:pt idx="203">
                  <c:v>1547042400</c:v>
                </c:pt>
                <c:pt idx="204">
                  <c:v>1547046000</c:v>
                </c:pt>
                <c:pt idx="205">
                  <c:v>1547049600</c:v>
                </c:pt>
                <c:pt idx="206">
                  <c:v>1547053200</c:v>
                </c:pt>
                <c:pt idx="207">
                  <c:v>1547056800</c:v>
                </c:pt>
                <c:pt idx="208">
                  <c:v>1547060400</c:v>
                </c:pt>
                <c:pt idx="209">
                  <c:v>1547064000</c:v>
                </c:pt>
                <c:pt idx="210">
                  <c:v>1547067600</c:v>
                </c:pt>
                <c:pt idx="211">
                  <c:v>1547071200</c:v>
                </c:pt>
                <c:pt idx="212">
                  <c:v>1547074800</c:v>
                </c:pt>
                <c:pt idx="213">
                  <c:v>1547078400</c:v>
                </c:pt>
                <c:pt idx="214">
                  <c:v>1547082000</c:v>
                </c:pt>
                <c:pt idx="215">
                  <c:v>1547085600</c:v>
                </c:pt>
                <c:pt idx="216">
                  <c:v>1547089200</c:v>
                </c:pt>
                <c:pt idx="217">
                  <c:v>1547092800</c:v>
                </c:pt>
                <c:pt idx="218">
                  <c:v>1547096400</c:v>
                </c:pt>
                <c:pt idx="219">
                  <c:v>1547100000</c:v>
                </c:pt>
                <c:pt idx="220">
                  <c:v>1547103600</c:v>
                </c:pt>
                <c:pt idx="221">
                  <c:v>1547107200</c:v>
                </c:pt>
                <c:pt idx="222">
                  <c:v>1547110800</c:v>
                </c:pt>
                <c:pt idx="223">
                  <c:v>1547114400</c:v>
                </c:pt>
                <c:pt idx="224">
                  <c:v>1547118000</c:v>
                </c:pt>
                <c:pt idx="225">
                  <c:v>1547121600</c:v>
                </c:pt>
                <c:pt idx="226">
                  <c:v>1547125200</c:v>
                </c:pt>
                <c:pt idx="227">
                  <c:v>1547128800</c:v>
                </c:pt>
                <c:pt idx="228">
                  <c:v>1547132400</c:v>
                </c:pt>
                <c:pt idx="229">
                  <c:v>1547136000</c:v>
                </c:pt>
                <c:pt idx="230">
                  <c:v>1547139600</c:v>
                </c:pt>
                <c:pt idx="231">
                  <c:v>1547143200</c:v>
                </c:pt>
                <c:pt idx="232">
                  <c:v>1547146800</c:v>
                </c:pt>
                <c:pt idx="233">
                  <c:v>1547150400</c:v>
                </c:pt>
                <c:pt idx="234">
                  <c:v>1547154000</c:v>
                </c:pt>
                <c:pt idx="235">
                  <c:v>1547157600</c:v>
                </c:pt>
                <c:pt idx="236">
                  <c:v>1547161200</c:v>
                </c:pt>
                <c:pt idx="237">
                  <c:v>1547164800</c:v>
                </c:pt>
                <c:pt idx="238">
                  <c:v>1547168400</c:v>
                </c:pt>
                <c:pt idx="239">
                  <c:v>1547172000</c:v>
                </c:pt>
                <c:pt idx="240">
                  <c:v>1547175600</c:v>
                </c:pt>
                <c:pt idx="241">
                  <c:v>1547179200</c:v>
                </c:pt>
                <c:pt idx="242">
                  <c:v>1547182800</c:v>
                </c:pt>
                <c:pt idx="243">
                  <c:v>1547186400</c:v>
                </c:pt>
                <c:pt idx="244">
                  <c:v>1547190000</c:v>
                </c:pt>
                <c:pt idx="245">
                  <c:v>1547193600</c:v>
                </c:pt>
                <c:pt idx="246">
                  <c:v>1547197200</c:v>
                </c:pt>
                <c:pt idx="247">
                  <c:v>1547200800</c:v>
                </c:pt>
                <c:pt idx="248">
                  <c:v>1547204400</c:v>
                </c:pt>
                <c:pt idx="249">
                  <c:v>1547208000</c:v>
                </c:pt>
                <c:pt idx="250">
                  <c:v>1547211600</c:v>
                </c:pt>
                <c:pt idx="251">
                  <c:v>1547215200</c:v>
                </c:pt>
                <c:pt idx="252">
                  <c:v>1547218800</c:v>
                </c:pt>
                <c:pt idx="253">
                  <c:v>1547222400</c:v>
                </c:pt>
                <c:pt idx="254">
                  <c:v>1547226000</c:v>
                </c:pt>
                <c:pt idx="255">
                  <c:v>1547229600</c:v>
                </c:pt>
                <c:pt idx="256">
                  <c:v>1547233200</c:v>
                </c:pt>
                <c:pt idx="257">
                  <c:v>1547236800</c:v>
                </c:pt>
                <c:pt idx="258">
                  <c:v>1547240400</c:v>
                </c:pt>
                <c:pt idx="259">
                  <c:v>1547244000</c:v>
                </c:pt>
                <c:pt idx="260">
                  <c:v>1547247600</c:v>
                </c:pt>
                <c:pt idx="261">
                  <c:v>1547251200</c:v>
                </c:pt>
                <c:pt idx="262">
                  <c:v>1547254800</c:v>
                </c:pt>
                <c:pt idx="263">
                  <c:v>1547258400</c:v>
                </c:pt>
                <c:pt idx="264">
                  <c:v>1547262000</c:v>
                </c:pt>
                <c:pt idx="265">
                  <c:v>1547265600</c:v>
                </c:pt>
                <c:pt idx="266">
                  <c:v>1547269200</c:v>
                </c:pt>
                <c:pt idx="267">
                  <c:v>1547272800</c:v>
                </c:pt>
                <c:pt idx="268">
                  <c:v>1547276400</c:v>
                </c:pt>
                <c:pt idx="269">
                  <c:v>1547280000</c:v>
                </c:pt>
                <c:pt idx="270">
                  <c:v>1547283600</c:v>
                </c:pt>
                <c:pt idx="271">
                  <c:v>1547287200</c:v>
                </c:pt>
                <c:pt idx="272">
                  <c:v>1547290800</c:v>
                </c:pt>
                <c:pt idx="273">
                  <c:v>1547294400</c:v>
                </c:pt>
                <c:pt idx="274">
                  <c:v>1547298000</c:v>
                </c:pt>
                <c:pt idx="275">
                  <c:v>1547301600</c:v>
                </c:pt>
                <c:pt idx="276">
                  <c:v>1547305200</c:v>
                </c:pt>
                <c:pt idx="277">
                  <c:v>1547308800</c:v>
                </c:pt>
                <c:pt idx="278">
                  <c:v>1547312400</c:v>
                </c:pt>
                <c:pt idx="279">
                  <c:v>1547316000</c:v>
                </c:pt>
                <c:pt idx="280">
                  <c:v>1547319600</c:v>
                </c:pt>
                <c:pt idx="281">
                  <c:v>1547323200</c:v>
                </c:pt>
                <c:pt idx="282">
                  <c:v>1547326800</c:v>
                </c:pt>
                <c:pt idx="283">
                  <c:v>1547330400</c:v>
                </c:pt>
                <c:pt idx="284">
                  <c:v>1547334000</c:v>
                </c:pt>
                <c:pt idx="285">
                  <c:v>1547337600</c:v>
                </c:pt>
                <c:pt idx="286">
                  <c:v>1547341200</c:v>
                </c:pt>
                <c:pt idx="287">
                  <c:v>1547344800</c:v>
                </c:pt>
                <c:pt idx="288">
                  <c:v>1547348400</c:v>
                </c:pt>
                <c:pt idx="289">
                  <c:v>1547352000</c:v>
                </c:pt>
                <c:pt idx="290">
                  <c:v>1547355600</c:v>
                </c:pt>
                <c:pt idx="291">
                  <c:v>1547359200</c:v>
                </c:pt>
                <c:pt idx="292">
                  <c:v>1547362800</c:v>
                </c:pt>
                <c:pt idx="293">
                  <c:v>1547366400</c:v>
                </c:pt>
                <c:pt idx="294">
                  <c:v>1547370000</c:v>
                </c:pt>
                <c:pt idx="295">
                  <c:v>1547373600</c:v>
                </c:pt>
                <c:pt idx="296">
                  <c:v>1547377200</c:v>
                </c:pt>
                <c:pt idx="297">
                  <c:v>1547380800</c:v>
                </c:pt>
                <c:pt idx="298">
                  <c:v>1547384400</c:v>
                </c:pt>
                <c:pt idx="299">
                  <c:v>1547388000</c:v>
                </c:pt>
                <c:pt idx="300">
                  <c:v>1547391600</c:v>
                </c:pt>
                <c:pt idx="301">
                  <c:v>1547395200</c:v>
                </c:pt>
                <c:pt idx="302">
                  <c:v>1547398800</c:v>
                </c:pt>
                <c:pt idx="303">
                  <c:v>1547402400</c:v>
                </c:pt>
                <c:pt idx="304">
                  <c:v>1547406000</c:v>
                </c:pt>
                <c:pt idx="305">
                  <c:v>1547409600</c:v>
                </c:pt>
                <c:pt idx="306">
                  <c:v>1547413200</c:v>
                </c:pt>
                <c:pt idx="307">
                  <c:v>1547416800</c:v>
                </c:pt>
                <c:pt idx="308">
                  <c:v>1547420400</c:v>
                </c:pt>
                <c:pt idx="309">
                  <c:v>1547424000</c:v>
                </c:pt>
                <c:pt idx="310">
                  <c:v>1547427600</c:v>
                </c:pt>
                <c:pt idx="311">
                  <c:v>1547431200</c:v>
                </c:pt>
                <c:pt idx="312">
                  <c:v>1547434800</c:v>
                </c:pt>
                <c:pt idx="313">
                  <c:v>1547438400</c:v>
                </c:pt>
                <c:pt idx="314">
                  <c:v>1547442000</c:v>
                </c:pt>
                <c:pt idx="315">
                  <c:v>1547445600</c:v>
                </c:pt>
                <c:pt idx="316">
                  <c:v>1547449200</c:v>
                </c:pt>
                <c:pt idx="317">
                  <c:v>1547452800</c:v>
                </c:pt>
                <c:pt idx="318">
                  <c:v>1547456400</c:v>
                </c:pt>
                <c:pt idx="319">
                  <c:v>1547460000</c:v>
                </c:pt>
                <c:pt idx="320">
                  <c:v>1547463600</c:v>
                </c:pt>
                <c:pt idx="321">
                  <c:v>1547467200</c:v>
                </c:pt>
                <c:pt idx="322">
                  <c:v>1547470800</c:v>
                </c:pt>
                <c:pt idx="323">
                  <c:v>1547474400</c:v>
                </c:pt>
                <c:pt idx="324">
                  <c:v>1547478000</c:v>
                </c:pt>
                <c:pt idx="325">
                  <c:v>1547481600</c:v>
                </c:pt>
                <c:pt idx="326">
                  <c:v>1547485200</c:v>
                </c:pt>
                <c:pt idx="327">
                  <c:v>1547488800</c:v>
                </c:pt>
                <c:pt idx="328">
                  <c:v>1547492400</c:v>
                </c:pt>
                <c:pt idx="329">
                  <c:v>1547496000</c:v>
                </c:pt>
                <c:pt idx="330">
                  <c:v>1547499600</c:v>
                </c:pt>
                <c:pt idx="331">
                  <c:v>1547503200</c:v>
                </c:pt>
                <c:pt idx="332">
                  <c:v>1547506800</c:v>
                </c:pt>
                <c:pt idx="333">
                  <c:v>1547510400</c:v>
                </c:pt>
                <c:pt idx="334">
                  <c:v>1547514000</c:v>
                </c:pt>
                <c:pt idx="335">
                  <c:v>1547517600</c:v>
                </c:pt>
                <c:pt idx="336">
                  <c:v>1547521200</c:v>
                </c:pt>
                <c:pt idx="337">
                  <c:v>1547524800</c:v>
                </c:pt>
                <c:pt idx="338">
                  <c:v>1547528400</c:v>
                </c:pt>
                <c:pt idx="339">
                  <c:v>1547532000</c:v>
                </c:pt>
                <c:pt idx="340">
                  <c:v>1547535600</c:v>
                </c:pt>
                <c:pt idx="341">
                  <c:v>1547539200</c:v>
                </c:pt>
                <c:pt idx="342">
                  <c:v>1547542800</c:v>
                </c:pt>
                <c:pt idx="343">
                  <c:v>1547546400</c:v>
                </c:pt>
                <c:pt idx="344">
                  <c:v>1547550000</c:v>
                </c:pt>
                <c:pt idx="345">
                  <c:v>1547553600</c:v>
                </c:pt>
                <c:pt idx="346">
                  <c:v>1547557200</c:v>
                </c:pt>
                <c:pt idx="347">
                  <c:v>1547560800</c:v>
                </c:pt>
                <c:pt idx="348">
                  <c:v>1547564400</c:v>
                </c:pt>
                <c:pt idx="349">
                  <c:v>1547568000</c:v>
                </c:pt>
                <c:pt idx="350">
                  <c:v>1547571600</c:v>
                </c:pt>
                <c:pt idx="351">
                  <c:v>1547575200</c:v>
                </c:pt>
                <c:pt idx="352">
                  <c:v>1547578800</c:v>
                </c:pt>
                <c:pt idx="353">
                  <c:v>1547582400</c:v>
                </c:pt>
                <c:pt idx="354">
                  <c:v>1547586000</c:v>
                </c:pt>
                <c:pt idx="355">
                  <c:v>1547589600</c:v>
                </c:pt>
                <c:pt idx="356">
                  <c:v>1547593200</c:v>
                </c:pt>
                <c:pt idx="357">
                  <c:v>1547596800</c:v>
                </c:pt>
                <c:pt idx="358">
                  <c:v>1547600400</c:v>
                </c:pt>
                <c:pt idx="359">
                  <c:v>1547604000</c:v>
                </c:pt>
                <c:pt idx="360">
                  <c:v>1547607600</c:v>
                </c:pt>
                <c:pt idx="361">
                  <c:v>1547611200</c:v>
                </c:pt>
                <c:pt idx="362">
                  <c:v>1547614800</c:v>
                </c:pt>
                <c:pt idx="363">
                  <c:v>1547618400</c:v>
                </c:pt>
                <c:pt idx="364">
                  <c:v>1547622000</c:v>
                </c:pt>
                <c:pt idx="365">
                  <c:v>1547625600</c:v>
                </c:pt>
                <c:pt idx="366">
                  <c:v>1547629200</c:v>
                </c:pt>
                <c:pt idx="367">
                  <c:v>1547632800</c:v>
                </c:pt>
                <c:pt idx="368">
                  <c:v>1547636400</c:v>
                </c:pt>
                <c:pt idx="369">
                  <c:v>1547640000</c:v>
                </c:pt>
                <c:pt idx="370">
                  <c:v>1547643600</c:v>
                </c:pt>
                <c:pt idx="371">
                  <c:v>1547647200</c:v>
                </c:pt>
                <c:pt idx="372">
                  <c:v>1547650800</c:v>
                </c:pt>
                <c:pt idx="373">
                  <c:v>1547654400</c:v>
                </c:pt>
                <c:pt idx="374">
                  <c:v>1547658000</c:v>
                </c:pt>
                <c:pt idx="375">
                  <c:v>1547661600</c:v>
                </c:pt>
                <c:pt idx="376">
                  <c:v>1547665200</c:v>
                </c:pt>
                <c:pt idx="377">
                  <c:v>1547668800</c:v>
                </c:pt>
                <c:pt idx="378">
                  <c:v>1547672400</c:v>
                </c:pt>
                <c:pt idx="379">
                  <c:v>1547676000</c:v>
                </c:pt>
                <c:pt idx="380">
                  <c:v>1547679600</c:v>
                </c:pt>
                <c:pt idx="381">
                  <c:v>1547683200</c:v>
                </c:pt>
                <c:pt idx="382">
                  <c:v>1547686800</c:v>
                </c:pt>
                <c:pt idx="383">
                  <c:v>1547690400</c:v>
                </c:pt>
                <c:pt idx="384">
                  <c:v>1547694000</c:v>
                </c:pt>
                <c:pt idx="385">
                  <c:v>1547697600</c:v>
                </c:pt>
                <c:pt idx="386">
                  <c:v>1547701200</c:v>
                </c:pt>
                <c:pt idx="387">
                  <c:v>1547704800</c:v>
                </c:pt>
                <c:pt idx="388">
                  <c:v>1547708400</c:v>
                </c:pt>
                <c:pt idx="389">
                  <c:v>1547712000</c:v>
                </c:pt>
                <c:pt idx="390">
                  <c:v>1547715600</c:v>
                </c:pt>
                <c:pt idx="391">
                  <c:v>1547719200</c:v>
                </c:pt>
                <c:pt idx="392">
                  <c:v>1547722800</c:v>
                </c:pt>
                <c:pt idx="393">
                  <c:v>1547726400</c:v>
                </c:pt>
                <c:pt idx="394">
                  <c:v>1547730000</c:v>
                </c:pt>
                <c:pt idx="395">
                  <c:v>1547733600</c:v>
                </c:pt>
                <c:pt idx="396">
                  <c:v>1547737200</c:v>
                </c:pt>
                <c:pt idx="397">
                  <c:v>1547740800</c:v>
                </c:pt>
                <c:pt idx="398">
                  <c:v>1547744400</c:v>
                </c:pt>
                <c:pt idx="399">
                  <c:v>1547748000</c:v>
                </c:pt>
                <c:pt idx="400">
                  <c:v>1547751600</c:v>
                </c:pt>
                <c:pt idx="401">
                  <c:v>1547755200</c:v>
                </c:pt>
                <c:pt idx="402">
                  <c:v>1547758800</c:v>
                </c:pt>
                <c:pt idx="403">
                  <c:v>1547762400</c:v>
                </c:pt>
                <c:pt idx="404">
                  <c:v>1547766000</c:v>
                </c:pt>
                <c:pt idx="405">
                  <c:v>1547769600</c:v>
                </c:pt>
                <c:pt idx="406">
                  <c:v>1547773200</c:v>
                </c:pt>
                <c:pt idx="407">
                  <c:v>1547776800</c:v>
                </c:pt>
                <c:pt idx="408">
                  <c:v>1547780400</c:v>
                </c:pt>
                <c:pt idx="409">
                  <c:v>1547784000</c:v>
                </c:pt>
                <c:pt idx="410">
                  <c:v>1547787600</c:v>
                </c:pt>
                <c:pt idx="411">
                  <c:v>1547791200</c:v>
                </c:pt>
                <c:pt idx="412">
                  <c:v>1547794800</c:v>
                </c:pt>
                <c:pt idx="413">
                  <c:v>1547798400</c:v>
                </c:pt>
                <c:pt idx="414">
                  <c:v>1547802000</c:v>
                </c:pt>
                <c:pt idx="415">
                  <c:v>1547805600</c:v>
                </c:pt>
                <c:pt idx="416">
                  <c:v>1547809200</c:v>
                </c:pt>
                <c:pt idx="417">
                  <c:v>1547812800</c:v>
                </c:pt>
                <c:pt idx="418">
                  <c:v>1547816400</c:v>
                </c:pt>
                <c:pt idx="419">
                  <c:v>1547820000</c:v>
                </c:pt>
                <c:pt idx="420">
                  <c:v>1547823600</c:v>
                </c:pt>
                <c:pt idx="421">
                  <c:v>1547827200</c:v>
                </c:pt>
                <c:pt idx="422">
                  <c:v>1547830800</c:v>
                </c:pt>
                <c:pt idx="423">
                  <c:v>1547834400</c:v>
                </c:pt>
                <c:pt idx="424">
                  <c:v>1547838000</c:v>
                </c:pt>
                <c:pt idx="425">
                  <c:v>1547841600</c:v>
                </c:pt>
                <c:pt idx="426">
                  <c:v>1547845200</c:v>
                </c:pt>
                <c:pt idx="427">
                  <c:v>1547848800</c:v>
                </c:pt>
                <c:pt idx="428">
                  <c:v>1547852400</c:v>
                </c:pt>
                <c:pt idx="429">
                  <c:v>1547856000</c:v>
                </c:pt>
                <c:pt idx="430">
                  <c:v>1547859600</c:v>
                </c:pt>
                <c:pt idx="431">
                  <c:v>1547863200</c:v>
                </c:pt>
                <c:pt idx="432">
                  <c:v>1547866800</c:v>
                </c:pt>
                <c:pt idx="433">
                  <c:v>1547870400</c:v>
                </c:pt>
                <c:pt idx="434">
                  <c:v>1547874000</c:v>
                </c:pt>
                <c:pt idx="435">
                  <c:v>1547877600</c:v>
                </c:pt>
                <c:pt idx="436">
                  <c:v>1547881200</c:v>
                </c:pt>
                <c:pt idx="437">
                  <c:v>1547884800</c:v>
                </c:pt>
                <c:pt idx="438">
                  <c:v>1547888400</c:v>
                </c:pt>
                <c:pt idx="439">
                  <c:v>1547892000</c:v>
                </c:pt>
                <c:pt idx="440">
                  <c:v>1547895600</c:v>
                </c:pt>
                <c:pt idx="441">
                  <c:v>1547899200</c:v>
                </c:pt>
                <c:pt idx="442">
                  <c:v>1547902800</c:v>
                </c:pt>
                <c:pt idx="443">
                  <c:v>1547906400</c:v>
                </c:pt>
                <c:pt idx="444">
                  <c:v>1547910000</c:v>
                </c:pt>
                <c:pt idx="445">
                  <c:v>1547913600</c:v>
                </c:pt>
                <c:pt idx="446">
                  <c:v>1547917200</c:v>
                </c:pt>
                <c:pt idx="447">
                  <c:v>1547920800</c:v>
                </c:pt>
                <c:pt idx="448">
                  <c:v>1547924400</c:v>
                </c:pt>
                <c:pt idx="449">
                  <c:v>1547928000</c:v>
                </c:pt>
                <c:pt idx="450">
                  <c:v>1547931600</c:v>
                </c:pt>
                <c:pt idx="451">
                  <c:v>1547935200</c:v>
                </c:pt>
                <c:pt idx="452">
                  <c:v>1547938800</c:v>
                </c:pt>
                <c:pt idx="453">
                  <c:v>1547942400</c:v>
                </c:pt>
                <c:pt idx="454">
                  <c:v>1547946000</c:v>
                </c:pt>
                <c:pt idx="455">
                  <c:v>1547949600</c:v>
                </c:pt>
                <c:pt idx="456">
                  <c:v>1547953200</c:v>
                </c:pt>
                <c:pt idx="457">
                  <c:v>1547956800</c:v>
                </c:pt>
                <c:pt idx="458">
                  <c:v>1547960400</c:v>
                </c:pt>
                <c:pt idx="459">
                  <c:v>1547964000</c:v>
                </c:pt>
                <c:pt idx="460">
                  <c:v>1547967600</c:v>
                </c:pt>
                <c:pt idx="461">
                  <c:v>1547971200</c:v>
                </c:pt>
                <c:pt idx="462">
                  <c:v>1547974800</c:v>
                </c:pt>
                <c:pt idx="463">
                  <c:v>1547978400</c:v>
                </c:pt>
                <c:pt idx="464">
                  <c:v>1547982000</c:v>
                </c:pt>
                <c:pt idx="465">
                  <c:v>1547985600</c:v>
                </c:pt>
                <c:pt idx="466">
                  <c:v>1547989200</c:v>
                </c:pt>
                <c:pt idx="467">
                  <c:v>1547992800</c:v>
                </c:pt>
                <c:pt idx="468">
                  <c:v>1547996400</c:v>
                </c:pt>
                <c:pt idx="469">
                  <c:v>1548000000</c:v>
                </c:pt>
                <c:pt idx="470">
                  <c:v>1548003600</c:v>
                </c:pt>
                <c:pt idx="471">
                  <c:v>1548007200</c:v>
                </c:pt>
                <c:pt idx="472">
                  <c:v>1548010800</c:v>
                </c:pt>
                <c:pt idx="473">
                  <c:v>1548014400</c:v>
                </c:pt>
                <c:pt idx="474">
                  <c:v>1548018000</c:v>
                </c:pt>
                <c:pt idx="475">
                  <c:v>1548021600</c:v>
                </c:pt>
                <c:pt idx="476">
                  <c:v>1548025200</c:v>
                </c:pt>
                <c:pt idx="477">
                  <c:v>1548028800</c:v>
                </c:pt>
                <c:pt idx="478">
                  <c:v>1548032400</c:v>
                </c:pt>
                <c:pt idx="479">
                  <c:v>1548036000</c:v>
                </c:pt>
                <c:pt idx="480">
                  <c:v>1548039600</c:v>
                </c:pt>
                <c:pt idx="481">
                  <c:v>1548043200</c:v>
                </c:pt>
                <c:pt idx="482">
                  <c:v>1548046800</c:v>
                </c:pt>
                <c:pt idx="483">
                  <c:v>1548050400</c:v>
                </c:pt>
                <c:pt idx="484">
                  <c:v>1548054000</c:v>
                </c:pt>
                <c:pt idx="485">
                  <c:v>1548057600</c:v>
                </c:pt>
                <c:pt idx="486">
                  <c:v>1548061200</c:v>
                </c:pt>
                <c:pt idx="487">
                  <c:v>1548064800</c:v>
                </c:pt>
                <c:pt idx="488">
                  <c:v>1548068400</c:v>
                </c:pt>
                <c:pt idx="489">
                  <c:v>1548072000</c:v>
                </c:pt>
                <c:pt idx="490">
                  <c:v>1548075600</c:v>
                </c:pt>
                <c:pt idx="491">
                  <c:v>1548079200</c:v>
                </c:pt>
                <c:pt idx="492">
                  <c:v>1548082800</c:v>
                </c:pt>
                <c:pt idx="493">
                  <c:v>1548086400</c:v>
                </c:pt>
                <c:pt idx="494">
                  <c:v>1548090000</c:v>
                </c:pt>
                <c:pt idx="495">
                  <c:v>1548093600</c:v>
                </c:pt>
                <c:pt idx="496">
                  <c:v>1548097200</c:v>
                </c:pt>
                <c:pt idx="497">
                  <c:v>1548100800</c:v>
                </c:pt>
                <c:pt idx="498">
                  <c:v>1548104400</c:v>
                </c:pt>
                <c:pt idx="499">
                  <c:v>1548108000</c:v>
                </c:pt>
                <c:pt idx="500">
                  <c:v>1548111600</c:v>
                </c:pt>
                <c:pt idx="501">
                  <c:v>1548115200</c:v>
                </c:pt>
                <c:pt idx="502">
                  <c:v>1548118800</c:v>
                </c:pt>
                <c:pt idx="503">
                  <c:v>1548122400</c:v>
                </c:pt>
                <c:pt idx="504">
                  <c:v>1548126000</c:v>
                </c:pt>
                <c:pt idx="505">
                  <c:v>1548129600</c:v>
                </c:pt>
                <c:pt idx="506">
                  <c:v>1548133200</c:v>
                </c:pt>
                <c:pt idx="507">
                  <c:v>1548136800</c:v>
                </c:pt>
                <c:pt idx="508">
                  <c:v>1548140400</c:v>
                </c:pt>
                <c:pt idx="509">
                  <c:v>1548144000</c:v>
                </c:pt>
                <c:pt idx="510">
                  <c:v>1548147600</c:v>
                </c:pt>
                <c:pt idx="511">
                  <c:v>1548151200</c:v>
                </c:pt>
                <c:pt idx="512">
                  <c:v>1548154800</c:v>
                </c:pt>
                <c:pt idx="513">
                  <c:v>1548158400</c:v>
                </c:pt>
                <c:pt idx="514">
                  <c:v>1548162000</c:v>
                </c:pt>
                <c:pt idx="515">
                  <c:v>1548165600</c:v>
                </c:pt>
                <c:pt idx="516">
                  <c:v>1548169200</c:v>
                </c:pt>
                <c:pt idx="517">
                  <c:v>1548172800</c:v>
                </c:pt>
                <c:pt idx="518">
                  <c:v>1548176400</c:v>
                </c:pt>
                <c:pt idx="519">
                  <c:v>1548180000</c:v>
                </c:pt>
                <c:pt idx="520">
                  <c:v>1548183600</c:v>
                </c:pt>
                <c:pt idx="521">
                  <c:v>1548187200</c:v>
                </c:pt>
                <c:pt idx="522">
                  <c:v>1548190800</c:v>
                </c:pt>
                <c:pt idx="523">
                  <c:v>1548194400</c:v>
                </c:pt>
                <c:pt idx="524">
                  <c:v>1548198000</c:v>
                </c:pt>
                <c:pt idx="525">
                  <c:v>1548201600</c:v>
                </c:pt>
                <c:pt idx="526">
                  <c:v>1548205200</c:v>
                </c:pt>
                <c:pt idx="527">
                  <c:v>1548208800</c:v>
                </c:pt>
                <c:pt idx="528">
                  <c:v>1548212400</c:v>
                </c:pt>
                <c:pt idx="529">
                  <c:v>1548216000</c:v>
                </c:pt>
                <c:pt idx="530">
                  <c:v>1548219600</c:v>
                </c:pt>
                <c:pt idx="531">
                  <c:v>1548223200</c:v>
                </c:pt>
                <c:pt idx="532">
                  <c:v>1548226800</c:v>
                </c:pt>
                <c:pt idx="533">
                  <c:v>1548230400</c:v>
                </c:pt>
                <c:pt idx="534">
                  <c:v>1548234000</c:v>
                </c:pt>
                <c:pt idx="535">
                  <c:v>1548237600</c:v>
                </c:pt>
                <c:pt idx="536">
                  <c:v>1548241200</c:v>
                </c:pt>
                <c:pt idx="537">
                  <c:v>1548244800</c:v>
                </c:pt>
                <c:pt idx="538">
                  <c:v>1548248400</c:v>
                </c:pt>
                <c:pt idx="539">
                  <c:v>1548252000</c:v>
                </c:pt>
                <c:pt idx="540">
                  <c:v>1548255600</c:v>
                </c:pt>
                <c:pt idx="541">
                  <c:v>1548259200</c:v>
                </c:pt>
                <c:pt idx="542">
                  <c:v>1548262800</c:v>
                </c:pt>
                <c:pt idx="543">
                  <c:v>1548266400</c:v>
                </c:pt>
                <c:pt idx="544">
                  <c:v>1548270000</c:v>
                </c:pt>
                <c:pt idx="545">
                  <c:v>1548273600</c:v>
                </c:pt>
                <c:pt idx="546">
                  <c:v>1548277200</c:v>
                </c:pt>
                <c:pt idx="547">
                  <c:v>1548280800</c:v>
                </c:pt>
                <c:pt idx="548">
                  <c:v>1548284400</c:v>
                </c:pt>
                <c:pt idx="549">
                  <c:v>1548288000</c:v>
                </c:pt>
                <c:pt idx="550">
                  <c:v>1548291600</c:v>
                </c:pt>
                <c:pt idx="551">
                  <c:v>1548295200</c:v>
                </c:pt>
                <c:pt idx="552">
                  <c:v>1548298800</c:v>
                </c:pt>
                <c:pt idx="553">
                  <c:v>1548302400</c:v>
                </c:pt>
                <c:pt idx="554">
                  <c:v>1548306000</c:v>
                </c:pt>
                <c:pt idx="555">
                  <c:v>1548309600</c:v>
                </c:pt>
                <c:pt idx="556">
                  <c:v>1548313200</c:v>
                </c:pt>
                <c:pt idx="557">
                  <c:v>1548316800</c:v>
                </c:pt>
                <c:pt idx="558">
                  <c:v>1548320400</c:v>
                </c:pt>
                <c:pt idx="559">
                  <c:v>1548324000</c:v>
                </c:pt>
                <c:pt idx="560">
                  <c:v>1548327600</c:v>
                </c:pt>
                <c:pt idx="561">
                  <c:v>1548331200</c:v>
                </c:pt>
                <c:pt idx="562">
                  <c:v>1548334800</c:v>
                </c:pt>
                <c:pt idx="563">
                  <c:v>1548338400</c:v>
                </c:pt>
                <c:pt idx="564">
                  <c:v>1548342000</c:v>
                </c:pt>
                <c:pt idx="565">
                  <c:v>1548345600</c:v>
                </c:pt>
                <c:pt idx="566">
                  <c:v>1548349200</c:v>
                </c:pt>
                <c:pt idx="567">
                  <c:v>1548352800</c:v>
                </c:pt>
                <c:pt idx="568">
                  <c:v>1548356400</c:v>
                </c:pt>
                <c:pt idx="569">
                  <c:v>1548360000</c:v>
                </c:pt>
                <c:pt idx="570">
                  <c:v>1548363600</c:v>
                </c:pt>
                <c:pt idx="571">
                  <c:v>1548367200</c:v>
                </c:pt>
                <c:pt idx="572">
                  <c:v>1548370800</c:v>
                </c:pt>
                <c:pt idx="573">
                  <c:v>1548374400</c:v>
                </c:pt>
                <c:pt idx="574">
                  <c:v>1548378000</c:v>
                </c:pt>
                <c:pt idx="575">
                  <c:v>1548381600</c:v>
                </c:pt>
                <c:pt idx="576">
                  <c:v>1548385200</c:v>
                </c:pt>
                <c:pt idx="577">
                  <c:v>1548388800</c:v>
                </c:pt>
                <c:pt idx="578">
                  <c:v>1548392400</c:v>
                </c:pt>
                <c:pt idx="579">
                  <c:v>1548396000</c:v>
                </c:pt>
                <c:pt idx="580">
                  <c:v>1548399600</c:v>
                </c:pt>
                <c:pt idx="581">
                  <c:v>1548403200</c:v>
                </c:pt>
                <c:pt idx="582">
                  <c:v>1548406800</c:v>
                </c:pt>
                <c:pt idx="583">
                  <c:v>1548410400</c:v>
                </c:pt>
                <c:pt idx="584">
                  <c:v>1548414000</c:v>
                </c:pt>
                <c:pt idx="585">
                  <c:v>1548417600</c:v>
                </c:pt>
                <c:pt idx="586">
                  <c:v>1548421200</c:v>
                </c:pt>
                <c:pt idx="587">
                  <c:v>1548424800</c:v>
                </c:pt>
                <c:pt idx="588">
                  <c:v>1548428400</c:v>
                </c:pt>
                <c:pt idx="589">
                  <c:v>1548432000</c:v>
                </c:pt>
                <c:pt idx="590">
                  <c:v>1548435600</c:v>
                </c:pt>
                <c:pt idx="591">
                  <c:v>1548439200</c:v>
                </c:pt>
                <c:pt idx="592">
                  <c:v>1548442800</c:v>
                </c:pt>
                <c:pt idx="593">
                  <c:v>1548446400</c:v>
                </c:pt>
                <c:pt idx="594">
                  <c:v>1548450000</c:v>
                </c:pt>
                <c:pt idx="595">
                  <c:v>1548453600</c:v>
                </c:pt>
                <c:pt idx="596">
                  <c:v>1548457200</c:v>
                </c:pt>
                <c:pt idx="597">
                  <c:v>1548460800</c:v>
                </c:pt>
                <c:pt idx="598">
                  <c:v>1548464400</c:v>
                </c:pt>
                <c:pt idx="599">
                  <c:v>1548468000</c:v>
                </c:pt>
                <c:pt idx="600">
                  <c:v>1548471600</c:v>
                </c:pt>
                <c:pt idx="601">
                  <c:v>1548475200</c:v>
                </c:pt>
                <c:pt idx="602">
                  <c:v>1548478800</c:v>
                </c:pt>
                <c:pt idx="603">
                  <c:v>1548482400</c:v>
                </c:pt>
                <c:pt idx="604">
                  <c:v>1548486000</c:v>
                </c:pt>
                <c:pt idx="605">
                  <c:v>1548489600</c:v>
                </c:pt>
                <c:pt idx="606">
                  <c:v>1548493200</c:v>
                </c:pt>
                <c:pt idx="607">
                  <c:v>1548496800</c:v>
                </c:pt>
                <c:pt idx="608">
                  <c:v>1548500400</c:v>
                </c:pt>
                <c:pt idx="609">
                  <c:v>1548504000</c:v>
                </c:pt>
                <c:pt idx="610">
                  <c:v>1548507600</c:v>
                </c:pt>
                <c:pt idx="611">
                  <c:v>1548511200</c:v>
                </c:pt>
                <c:pt idx="612">
                  <c:v>1548514800</c:v>
                </c:pt>
                <c:pt idx="613">
                  <c:v>1548518400</c:v>
                </c:pt>
                <c:pt idx="614">
                  <c:v>1548522000</c:v>
                </c:pt>
                <c:pt idx="615">
                  <c:v>1548525600</c:v>
                </c:pt>
                <c:pt idx="616">
                  <c:v>1548529200</c:v>
                </c:pt>
                <c:pt idx="617">
                  <c:v>1548532800</c:v>
                </c:pt>
                <c:pt idx="618">
                  <c:v>1548536400</c:v>
                </c:pt>
                <c:pt idx="619">
                  <c:v>1548540000</c:v>
                </c:pt>
                <c:pt idx="620">
                  <c:v>1548543600</c:v>
                </c:pt>
                <c:pt idx="621">
                  <c:v>1548547200</c:v>
                </c:pt>
                <c:pt idx="622">
                  <c:v>1548550800</c:v>
                </c:pt>
                <c:pt idx="623">
                  <c:v>1548554400</c:v>
                </c:pt>
                <c:pt idx="624">
                  <c:v>1548558000</c:v>
                </c:pt>
                <c:pt idx="625">
                  <c:v>1548561600</c:v>
                </c:pt>
                <c:pt idx="626">
                  <c:v>1548565200</c:v>
                </c:pt>
                <c:pt idx="627">
                  <c:v>1548568800</c:v>
                </c:pt>
                <c:pt idx="628">
                  <c:v>1548572400</c:v>
                </c:pt>
                <c:pt idx="629">
                  <c:v>1548576000</c:v>
                </c:pt>
                <c:pt idx="630">
                  <c:v>1548579600</c:v>
                </c:pt>
                <c:pt idx="631">
                  <c:v>1548583200</c:v>
                </c:pt>
                <c:pt idx="632">
                  <c:v>1548586800</c:v>
                </c:pt>
                <c:pt idx="633">
                  <c:v>1548590400</c:v>
                </c:pt>
                <c:pt idx="634">
                  <c:v>1548594000</c:v>
                </c:pt>
                <c:pt idx="635">
                  <c:v>1548597600</c:v>
                </c:pt>
                <c:pt idx="636">
                  <c:v>1548601200</c:v>
                </c:pt>
                <c:pt idx="637">
                  <c:v>1548604800</c:v>
                </c:pt>
                <c:pt idx="638">
                  <c:v>1548608400</c:v>
                </c:pt>
                <c:pt idx="639">
                  <c:v>1548612000</c:v>
                </c:pt>
                <c:pt idx="640">
                  <c:v>1548615600</c:v>
                </c:pt>
                <c:pt idx="641">
                  <c:v>1548619200</c:v>
                </c:pt>
                <c:pt idx="642">
                  <c:v>1548622800</c:v>
                </c:pt>
                <c:pt idx="643">
                  <c:v>1548626400</c:v>
                </c:pt>
                <c:pt idx="644">
                  <c:v>1548630000</c:v>
                </c:pt>
                <c:pt idx="645">
                  <c:v>1548633600</c:v>
                </c:pt>
                <c:pt idx="646">
                  <c:v>1548637200</c:v>
                </c:pt>
                <c:pt idx="647">
                  <c:v>1548640800</c:v>
                </c:pt>
                <c:pt idx="648">
                  <c:v>1548644400</c:v>
                </c:pt>
                <c:pt idx="649">
                  <c:v>1548648000</c:v>
                </c:pt>
                <c:pt idx="650">
                  <c:v>1548651600</c:v>
                </c:pt>
                <c:pt idx="651">
                  <c:v>1548655200</c:v>
                </c:pt>
                <c:pt idx="652">
                  <c:v>1548658800</c:v>
                </c:pt>
                <c:pt idx="653">
                  <c:v>1548662400</c:v>
                </c:pt>
                <c:pt idx="654">
                  <c:v>1548666000</c:v>
                </c:pt>
                <c:pt idx="655">
                  <c:v>1548669600</c:v>
                </c:pt>
                <c:pt idx="656">
                  <c:v>1548673200</c:v>
                </c:pt>
                <c:pt idx="657">
                  <c:v>1548676800</c:v>
                </c:pt>
                <c:pt idx="658">
                  <c:v>1548680400</c:v>
                </c:pt>
                <c:pt idx="659">
                  <c:v>1548684000</c:v>
                </c:pt>
                <c:pt idx="660">
                  <c:v>1548687600</c:v>
                </c:pt>
                <c:pt idx="661">
                  <c:v>1548691200</c:v>
                </c:pt>
                <c:pt idx="662">
                  <c:v>1548694800</c:v>
                </c:pt>
                <c:pt idx="663">
                  <c:v>1548698400</c:v>
                </c:pt>
                <c:pt idx="664">
                  <c:v>1548702000</c:v>
                </c:pt>
                <c:pt idx="665">
                  <c:v>1548705600</c:v>
                </c:pt>
                <c:pt idx="666">
                  <c:v>1548709200</c:v>
                </c:pt>
                <c:pt idx="667">
                  <c:v>1548712800</c:v>
                </c:pt>
                <c:pt idx="668">
                  <c:v>1548716400</c:v>
                </c:pt>
                <c:pt idx="669">
                  <c:v>1548720000</c:v>
                </c:pt>
                <c:pt idx="670">
                  <c:v>1548723600</c:v>
                </c:pt>
                <c:pt idx="671">
                  <c:v>1548727200</c:v>
                </c:pt>
                <c:pt idx="672">
                  <c:v>1548730800</c:v>
                </c:pt>
                <c:pt idx="673">
                  <c:v>1548734400</c:v>
                </c:pt>
                <c:pt idx="674">
                  <c:v>1548738000</c:v>
                </c:pt>
                <c:pt idx="675">
                  <c:v>1548741600</c:v>
                </c:pt>
                <c:pt idx="676">
                  <c:v>1548745200</c:v>
                </c:pt>
                <c:pt idx="677">
                  <c:v>1548748800</c:v>
                </c:pt>
                <c:pt idx="678">
                  <c:v>1548752400</c:v>
                </c:pt>
                <c:pt idx="679">
                  <c:v>1548756000</c:v>
                </c:pt>
                <c:pt idx="680">
                  <c:v>1548759600</c:v>
                </c:pt>
                <c:pt idx="681">
                  <c:v>1548763200</c:v>
                </c:pt>
                <c:pt idx="682">
                  <c:v>1548766800</c:v>
                </c:pt>
                <c:pt idx="683">
                  <c:v>1548770400</c:v>
                </c:pt>
                <c:pt idx="684">
                  <c:v>1548774000</c:v>
                </c:pt>
                <c:pt idx="685">
                  <c:v>1548777600</c:v>
                </c:pt>
                <c:pt idx="686">
                  <c:v>1548781200</c:v>
                </c:pt>
                <c:pt idx="687">
                  <c:v>1548784800</c:v>
                </c:pt>
                <c:pt idx="688">
                  <c:v>1548788400</c:v>
                </c:pt>
                <c:pt idx="689">
                  <c:v>1548792000</c:v>
                </c:pt>
                <c:pt idx="690">
                  <c:v>1548795600</c:v>
                </c:pt>
                <c:pt idx="691">
                  <c:v>1548799200</c:v>
                </c:pt>
                <c:pt idx="692">
                  <c:v>1548802800</c:v>
                </c:pt>
                <c:pt idx="693">
                  <c:v>1548806400</c:v>
                </c:pt>
                <c:pt idx="694">
                  <c:v>1548810000</c:v>
                </c:pt>
                <c:pt idx="695">
                  <c:v>1548813600</c:v>
                </c:pt>
                <c:pt idx="696">
                  <c:v>1548817200</c:v>
                </c:pt>
                <c:pt idx="697">
                  <c:v>1548820800</c:v>
                </c:pt>
                <c:pt idx="698">
                  <c:v>1548824400</c:v>
                </c:pt>
                <c:pt idx="699">
                  <c:v>1548828000</c:v>
                </c:pt>
                <c:pt idx="700">
                  <c:v>1548831600</c:v>
                </c:pt>
                <c:pt idx="701">
                  <c:v>1548835200</c:v>
                </c:pt>
                <c:pt idx="702">
                  <c:v>1548838800</c:v>
                </c:pt>
                <c:pt idx="703">
                  <c:v>1548842400</c:v>
                </c:pt>
                <c:pt idx="704">
                  <c:v>1548846000</c:v>
                </c:pt>
                <c:pt idx="705">
                  <c:v>1548849600</c:v>
                </c:pt>
                <c:pt idx="706">
                  <c:v>1548853200</c:v>
                </c:pt>
                <c:pt idx="707">
                  <c:v>1548856800</c:v>
                </c:pt>
                <c:pt idx="708">
                  <c:v>1548860400</c:v>
                </c:pt>
                <c:pt idx="709">
                  <c:v>1548864000</c:v>
                </c:pt>
                <c:pt idx="710">
                  <c:v>1548867600</c:v>
                </c:pt>
                <c:pt idx="711">
                  <c:v>1548871200</c:v>
                </c:pt>
                <c:pt idx="712">
                  <c:v>1548874800</c:v>
                </c:pt>
                <c:pt idx="713">
                  <c:v>1548878400</c:v>
                </c:pt>
                <c:pt idx="714">
                  <c:v>1548882000</c:v>
                </c:pt>
                <c:pt idx="715">
                  <c:v>1548885600</c:v>
                </c:pt>
                <c:pt idx="716">
                  <c:v>1548889200</c:v>
                </c:pt>
                <c:pt idx="717">
                  <c:v>1548892800</c:v>
                </c:pt>
                <c:pt idx="718">
                  <c:v>1548896400</c:v>
                </c:pt>
                <c:pt idx="719">
                  <c:v>1548900000</c:v>
                </c:pt>
                <c:pt idx="720">
                  <c:v>1548903600</c:v>
                </c:pt>
                <c:pt idx="721">
                  <c:v>1548907200</c:v>
                </c:pt>
                <c:pt idx="722">
                  <c:v>1548910800</c:v>
                </c:pt>
                <c:pt idx="723">
                  <c:v>1548914400</c:v>
                </c:pt>
                <c:pt idx="724">
                  <c:v>1548918000</c:v>
                </c:pt>
                <c:pt idx="725">
                  <c:v>1548921600</c:v>
                </c:pt>
                <c:pt idx="726">
                  <c:v>1548925200</c:v>
                </c:pt>
                <c:pt idx="727">
                  <c:v>1548928800</c:v>
                </c:pt>
                <c:pt idx="728">
                  <c:v>1548932400</c:v>
                </c:pt>
                <c:pt idx="729">
                  <c:v>1548936000</c:v>
                </c:pt>
                <c:pt idx="730">
                  <c:v>1548939600</c:v>
                </c:pt>
                <c:pt idx="731">
                  <c:v>1548943200</c:v>
                </c:pt>
                <c:pt idx="732">
                  <c:v>1548946800</c:v>
                </c:pt>
                <c:pt idx="733">
                  <c:v>1548950400</c:v>
                </c:pt>
                <c:pt idx="734">
                  <c:v>1548954000</c:v>
                </c:pt>
                <c:pt idx="735">
                  <c:v>1548957600</c:v>
                </c:pt>
                <c:pt idx="736">
                  <c:v>1548961200</c:v>
                </c:pt>
                <c:pt idx="737">
                  <c:v>1548964800</c:v>
                </c:pt>
                <c:pt idx="738">
                  <c:v>1548968400</c:v>
                </c:pt>
                <c:pt idx="739">
                  <c:v>1548972000</c:v>
                </c:pt>
                <c:pt idx="740">
                  <c:v>1548975600</c:v>
                </c:pt>
                <c:pt idx="741">
                  <c:v>1548979200</c:v>
                </c:pt>
                <c:pt idx="742">
                  <c:v>1548982800</c:v>
                </c:pt>
                <c:pt idx="743">
                  <c:v>1548986400</c:v>
                </c:pt>
                <c:pt idx="744">
                  <c:v>1548990000</c:v>
                </c:pt>
                <c:pt idx="745">
                  <c:v>1548993600</c:v>
                </c:pt>
                <c:pt idx="746">
                  <c:v>1548997200</c:v>
                </c:pt>
                <c:pt idx="747">
                  <c:v>1549000800</c:v>
                </c:pt>
                <c:pt idx="748">
                  <c:v>1549004400</c:v>
                </c:pt>
                <c:pt idx="749">
                  <c:v>1549008000</c:v>
                </c:pt>
                <c:pt idx="750">
                  <c:v>1549011600</c:v>
                </c:pt>
                <c:pt idx="751">
                  <c:v>1549015200</c:v>
                </c:pt>
                <c:pt idx="752">
                  <c:v>1549018800</c:v>
                </c:pt>
                <c:pt idx="753">
                  <c:v>1549022400</c:v>
                </c:pt>
                <c:pt idx="754">
                  <c:v>1549026000</c:v>
                </c:pt>
                <c:pt idx="755">
                  <c:v>1549029600</c:v>
                </c:pt>
                <c:pt idx="756">
                  <c:v>1549033200</c:v>
                </c:pt>
                <c:pt idx="757">
                  <c:v>1549036800</c:v>
                </c:pt>
                <c:pt idx="758">
                  <c:v>1549040400</c:v>
                </c:pt>
                <c:pt idx="759">
                  <c:v>1549044000</c:v>
                </c:pt>
                <c:pt idx="760">
                  <c:v>1549047600</c:v>
                </c:pt>
                <c:pt idx="761">
                  <c:v>1549051200</c:v>
                </c:pt>
                <c:pt idx="762">
                  <c:v>1549054800</c:v>
                </c:pt>
                <c:pt idx="763">
                  <c:v>1549058400</c:v>
                </c:pt>
                <c:pt idx="764">
                  <c:v>1549062000</c:v>
                </c:pt>
                <c:pt idx="765">
                  <c:v>1549065600</c:v>
                </c:pt>
                <c:pt idx="766">
                  <c:v>1549069200</c:v>
                </c:pt>
                <c:pt idx="767">
                  <c:v>1549072800</c:v>
                </c:pt>
                <c:pt idx="768">
                  <c:v>1549076400</c:v>
                </c:pt>
                <c:pt idx="769">
                  <c:v>1549080000</c:v>
                </c:pt>
                <c:pt idx="770">
                  <c:v>1549083600</c:v>
                </c:pt>
                <c:pt idx="771">
                  <c:v>1549087200</c:v>
                </c:pt>
                <c:pt idx="772">
                  <c:v>1549090800</c:v>
                </c:pt>
                <c:pt idx="773">
                  <c:v>1549094400</c:v>
                </c:pt>
                <c:pt idx="774">
                  <c:v>1549098000</c:v>
                </c:pt>
                <c:pt idx="775">
                  <c:v>1549101600</c:v>
                </c:pt>
                <c:pt idx="776">
                  <c:v>1549105200</c:v>
                </c:pt>
                <c:pt idx="777">
                  <c:v>1549108800</c:v>
                </c:pt>
                <c:pt idx="778">
                  <c:v>1549112400</c:v>
                </c:pt>
                <c:pt idx="779">
                  <c:v>1549116000</c:v>
                </c:pt>
                <c:pt idx="780">
                  <c:v>1549119600</c:v>
                </c:pt>
                <c:pt idx="781">
                  <c:v>1549123200</c:v>
                </c:pt>
                <c:pt idx="782">
                  <c:v>1549126800</c:v>
                </c:pt>
                <c:pt idx="783">
                  <c:v>1549130400</c:v>
                </c:pt>
                <c:pt idx="784">
                  <c:v>1549134000</c:v>
                </c:pt>
                <c:pt idx="785">
                  <c:v>1549137600</c:v>
                </c:pt>
                <c:pt idx="786">
                  <c:v>1549141200</c:v>
                </c:pt>
                <c:pt idx="787">
                  <c:v>1549144800</c:v>
                </c:pt>
                <c:pt idx="788">
                  <c:v>1549148400</c:v>
                </c:pt>
                <c:pt idx="789">
                  <c:v>1549152000</c:v>
                </c:pt>
                <c:pt idx="790">
                  <c:v>1549155600</c:v>
                </c:pt>
                <c:pt idx="791">
                  <c:v>1549159200</c:v>
                </c:pt>
                <c:pt idx="792">
                  <c:v>1549162800</c:v>
                </c:pt>
                <c:pt idx="793">
                  <c:v>1549166400</c:v>
                </c:pt>
                <c:pt idx="794">
                  <c:v>1549170000</c:v>
                </c:pt>
                <c:pt idx="795">
                  <c:v>1549173600</c:v>
                </c:pt>
                <c:pt idx="796">
                  <c:v>1549177200</c:v>
                </c:pt>
                <c:pt idx="797">
                  <c:v>1549180800</c:v>
                </c:pt>
                <c:pt idx="798">
                  <c:v>1549184400</c:v>
                </c:pt>
                <c:pt idx="799">
                  <c:v>1549188000</c:v>
                </c:pt>
                <c:pt idx="800">
                  <c:v>1549191600</c:v>
                </c:pt>
                <c:pt idx="801">
                  <c:v>1549195200</c:v>
                </c:pt>
                <c:pt idx="802">
                  <c:v>1549198800</c:v>
                </c:pt>
                <c:pt idx="803">
                  <c:v>1549202400</c:v>
                </c:pt>
                <c:pt idx="804">
                  <c:v>1549206000</c:v>
                </c:pt>
                <c:pt idx="805">
                  <c:v>1549209600</c:v>
                </c:pt>
                <c:pt idx="806">
                  <c:v>1549213200</c:v>
                </c:pt>
                <c:pt idx="807">
                  <c:v>1549216800</c:v>
                </c:pt>
                <c:pt idx="808">
                  <c:v>1549220400</c:v>
                </c:pt>
                <c:pt idx="809">
                  <c:v>1549224000</c:v>
                </c:pt>
                <c:pt idx="810">
                  <c:v>1549227600</c:v>
                </c:pt>
                <c:pt idx="811">
                  <c:v>1549231200</c:v>
                </c:pt>
                <c:pt idx="812">
                  <c:v>1549234800</c:v>
                </c:pt>
                <c:pt idx="813">
                  <c:v>1549238400</c:v>
                </c:pt>
                <c:pt idx="814">
                  <c:v>1549242000</c:v>
                </c:pt>
                <c:pt idx="815">
                  <c:v>1549245600</c:v>
                </c:pt>
                <c:pt idx="816">
                  <c:v>1549249200</c:v>
                </c:pt>
                <c:pt idx="817">
                  <c:v>1549252800</c:v>
                </c:pt>
                <c:pt idx="818">
                  <c:v>1549256400</c:v>
                </c:pt>
                <c:pt idx="819">
                  <c:v>1549260000</c:v>
                </c:pt>
                <c:pt idx="820">
                  <c:v>1549263600</c:v>
                </c:pt>
                <c:pt idx="821">
                  <c:v>1549267200</c:v>
                </c:pt>
                <c:pt idx="822">
                  <c:v>1549270800</c:v>
                </c:pt>
                <c:pt idx="823">
                  <c:v>1549274400</c:v>
                </c:pt>
                <c:pt idx="824">
                  <c:v>1549278000</c:v>
                </c:pt>
                <c:pt idx="825">
                  <c:v>1549281600</c:v>
                </c:pt>
                <c:pt idx="826">
                  <c:v>1549285200</c:v>
                </c:pt>
                <c:pt idx="827">
                  <c:v>1549288800</c:v>
                </c:pt>
                <c:pt idx="828">
                  <c:v>1549292400</c:v>
                </c:pt>
                <c:pt idx="829">
                  <c:v>1549296000</c:v>
                </c:pt>
                <c:pt idx="830">
                  <c:v>1549299600</c:v>
                </c:pt>
                <c:pt idx="831">
                  <c:v>1549303200</c:v>
                </c:pt>
                <c:pt idx="832">
                  <c:v>1549306800</c:v>
                </c:pt>
                <c:pt idx="833">
                  <c:v>1549310400</c:v>
                </c:pt>
                <c:pt idx="834">
                  <c:v>1549314000</c:v>
                </c:pt>
                <c:pt idx="835">
                  <c:v>1549317600</c:v>
                </c:pt>
                <c:pt idx="836">
                  <c:v>1549321200</c:v>
                </c:pt>
                <c:pt idx="837">
                  <c:v>1549324800</c:v>
                </c:pt>
                <c:pt idx="838">
                  <c:v>1549328400</c:v>
                </c:pt>
                <c:pt idx="839">
                  <c:v>1549332000</c:v>
                </c:pt>
                <c:pt idx="840">
                  <c:v>1549335600</c:v>
                </c:pt>
                <c:pt idx="841">
                  <c:v>1549339200</c:v>
                </c:pt>
                <c:pt idx="842">
                  <c:v>1549342800</c:v>
                </c:pt>
                <c:pt idx="843">
                  <c:v>1549346400</c:v>
                </c:pt>
                <c:pt idx="844">
                  <c:v>1549350000</c:v>
                </c:pt>
                <c:pt idx="845">
                  <c:v>1549353600</c:v>
                </c:pt>
                <c:pt idx="846">
                  <c:v>1549357200</c:v>
                </c:pt>
                <c:pt idx="847">
                  <c:v>1549360800</c:v>
                </c:pt>
                <c:pt idx="848">
                  <c:v>1549364400</c:v>
                </c:pt>
                <c:pt idx="849">
                  <c:v>1549368000</c:v>
                </c:pt>
                <c:pt idx="850">
                  <c:v>1549371600</c:v>
                </c:pt>
                <c:pt idx="851">
                  <c:v>1549375200</c:v>
                </c:pt>
                <c:pt idx="852">
                  <c:v>1549378800</c:v>
                </c:pt>
                <c:pt idx="853">
                  <c:v>1549382400</c:v>
                </c:pt>
                <c:pt idx="854">
                  <c:v>1549386000</c:v>
                </c:pt>
                <c:pt idx="855">
                  <c:v>1549389600</c:v>
                </c:pt>
                <c:pt idx="856">
                  <c:v>1549393200</c:v>
                </c:pt>
                <c:pt idx="857">
                  <c:v>1549396800</c:v>
                </c:pt>
                <c:pt idx="858">
                  <c:v>1549400400</c:v>
                </c:pt>
                <c:pt idx="859">
                  <c:v>1549404000</c:v>
                </c:pt>
                <c:pt idx="860">
                  <c:v>1549407600</c:v>
                </c:pt>
                <c:pt idx="861">
                  <c:v>1549411200</c:v>
                </c:pt>
                <c:pt idx="862">
                  <c:v>1549414800</c:v>
                </c:pt>
                <c:pt idx="863">
                  <c:v>1549418400</c:v>
                </c:pt>
                <c:pt idx="864">
                  <c:v>1549422000</c:v>
                </c:pt>
                <c:pt idx="865">
                  <c:v>1549425600</c:v>
                </c:pt>
                <c:pt idx="866">
                  <c:v>1549429200</c:v>
                </c:pt>
                <c:pt idx="867">
                  <c:v>1549432800</c:v>
                </c:pt>
                <c:pt idx="868">
                  <c:v>1549436400</c:v>
                </c:pt>
                <c:pt idx="869">
                  <c:v>1549440000</c:v>
                </c:pt>
                <c:pt idx="870">
                  <c:v>1549443600</c:v>
                </c:pt>
                <c:pt idx="871">
                  <c:v>1549447200</c:v>
                </c:pt>
                <c:pt idx="872">
                  <c:v>1549450800</c:v>
                </c:pt>
                <c:pt idx="873">
                  <c:v>1549454400</c:v>
                </c:pt>
                <c:pt idx="874">
                  <c:v>1549458000</c:v>
                </c:pt>
                <c:pt idx="875">
                  <c:v>1549461600</c:v>
                </c:pt>
                <c:pt idx="876">
                  <c:v>1549465200</c:v>
                </c:pt>
                <c:pt idx="877">
                  <c:v>1549468800</c:v>
                </c:pt>
                <c:pt idx="878">
                  <c:v>1549472400</c:v>
                </c:pt>
                <c:pt idx="879">
                  <c:v>1549476000</c:v>
                </c:pt>
                <c:pt idx="880">
                  <c:v>1549479600</c:v>
                </c:pt>
                <c:pt idx="881">
                  <c:v>1549483200</c:v>
                </c:pt>
                <c:pt idx="882">
                  <c:v>1549486800</c:v>
                </c:pt>
                <c:pt idx="883">
                  <c:v>1549490400</c:v>
                </c:pt>
                <c:pt idx="884">
                  <c:v>1549494000</c:v>
                </c:pt>
                <c:pt idx="885">
                  <c:v>1549497600</c:v>
                </c:pt>
                <c:pt idx="886">
                  <c:v>1549501200</c:v>
                </c:pt>
                <c:pt idx="887">
                  <c:v>1549504800</c:v>
                </c:pt>
                <c:pt idx="888">
                  <c:v>1549508400</c:v>
                </c:pt>
                <c:pt idx="889">
                  <c:v>1549512000</c:v>
                </c:pt>
                <c:pt idx="890">
                  <c:v>1549515600</c:v>
                </c:pt>
                <c:pt idx="891">
                  <c:v>1549519200</c:v>
                </c:pt>
                <c:pt idx="892">
                  <c:v>1549522800</c:v>
                </c:pt>
                <c:pt idx="893">
                  <c:v>1549526400</c:v>
                </c:pt>
                <c:pt idx="894">
                  <c:v>1549530000</c:v>
                </c:pt>
                <c:pt idx="895">
                  <c:v>1549533600</c:v>
                </c:pt>
                <c:pt idx="896">
                  <c:v>1549537200</c:v>
                </c:pt>
                <c:pt idx="897">
                  <c:v>1549540800</c:v>
                </c:pt>
                <c:pt idx="898">
                  <c:v>1549544400</c:v>
                </c:pt>
                <c:pt idx="899">
                  <c:v>1549548000</c:v>
                </c:pt>
                <c:pt idx="900">
                  <c:v>1549551600</c:v>
                </c:pt>
                <c:pt idx="901">
                  <c:v>1549555200</c:v>
                </c:pt>
                <c:pt idx="902">
                  <c:v>1549558800</c:v>
                </c:pt>
                <c:pt idx="903">
                  <c:v>1549562400</c:v>
                </c:pt>
                <c:pt idx="904">
                  <c:v>1549566000</c:v>
                </c:pt>
                <c:pt idx="905">
                  <c:v>1549569600</c:v>
                </c:pt>
                <c:pt idx="906">
                  <c:v>1549573200</c:v>
                </c:pt>
                <c:pt idx="907">
                  <c:v>1549576800</c:v>
                </c:pt>
                <c:pt idx="908">
                  <c:v>1549580400</c:v>
                </c:pt>
                <c:pt idx="909">
                  <c:v>1549584000</c:v>
                </c:pt>
                <c:pt idx="910">
                  <c:v>1549587600</c:v>
                </c:pt>
                <c:pt idx="911">
                  <c:v>1549591200</c:v>
                </c:pt>
                <c:pt idx="912">
                  <c:v>1549594800</c:v>
                </c:pt>
                <c:pt idx="913">
                  <c:v>1549598400</c:v>
                </c:pt>
                <c:pt idx="914">
                  <c:v>1549602000</c:v>
                </c:pt>
                <c:pt idx="915">
                  <c:v>1549605600</c:v>
                </c:pt>
                <c:pt idx="916">
                  <c:v>1549609200</c:v>
                </c:pt>
                <c:pt idx="917">
                  <c:v>1549612800</c:v>
                </c:pt>
                <c:pt idx="918">
                  <c:v>1549616400</c:v>
                </c:pt>
                <c:pt idx="919">
                  <c:v>1549620000</c:v>
                </c:pt>
                <c:pt idx="920">
                  <c:v>1549623600</c:v>
                </c:pt>
                <c:pt idx="921">
                  <c:v>1549627200</c:v>
                </c:pt>
                <c:pt idx="922">
                  <c:v>1549630800</c:v>
                </c:pt>
                <c:pt idx="923">
                  <c:v>1549634400</c:v>
                </c:pt>
                <c:pt idx="924">
                  <c:v>1549638000</c:v>
                </c:pt>
                <c:pt idx="925">
                  <c:v>1549641600</c:v>
                </c:pt>
                <c:pt idx="926">
                  <c:v>1549645200</c:v>
                </c:pt>
                <c:pt idx="927">
                  <c:v>1549648800</c:v>
                </c:pt>
                <c:pt idx="928">
                  <c:v>1549652400</c:v>
                </c:pt>
                <c:pt idx="929">
                  <c:v>1549656000</c:v>
                </c:pt>
                <c:pt idx="930">
                  <c:v>1549659600</c:v>
                </c:pt>
                <c:pt idx="931">
                  <c:v>1549663200</c:v>
                </c:pt>
                <c:pt idx="932">
                  <c:v>1549666800</c:v>
                </c:pt>
                <c:pt idx="933">
                  <c:v>1549670400</c:v>
                </c:pt>
                <c:pt idx="934">
                  <c:v>1549674000</c:v>
                </c:pt>
                <c:pt idx="935">
                  <c:v>1549677600</c:v>
                </c:pt>
                <c:pt idx="936">
                  <c:v>1549681200</c:v>
                </c:pt>
                <c:pt idx="937">
                  <c:v>1549684800</c:v>
                </c:pt>
                <c:pt idx="938">
                  <c:v>1549688400</c:v>
                </c:pt>
                <c:pt idx="939">
                  <c:v>1549692000</c:v>
                </c:pt>
                <c:pt idx="940">
                  <c:v>1549695600</c:v>
                </c:pt>
                <c:pt idx="941">
                  <c:v>1549699200</c:v>
                </c:pt>
                <c:pt idx="942">
                  <c:v>1549702800</c:v>
                </c:pt>
                <c:pt idx="943">
                  <c:v>1549706400</c:v>
                </c:pt>
                <c:pt idx="944">
                  <c:v>1549710000</c:v>
                </c:pt>
                <c:pt idx="945">
                  <c:v>1549713600</c:v>
                </c:pt>
                <c:pt idx="946">
                  <c:v>1549717200</c:v>
                </c:pt>
                <c:pt idx="947">
                  <c:v>1549720800</c:v>
                </c:pt>
                <c:pt idx="948">
                  <c:v>1549724400</c:v>
                </c:pt>
                <c:pt idx="949">
                  <c:v>1549728000</c:v>
                </c:pt>
                <c:pt idx="950">
                  <c:v>1549731600</c:v>
                </c:pt>
                <c:pt idx="951">
                  <c:v>1549735200</c:v>
                </c:pt>
                <c:pt idx="952">
                  <c:v>1549738800</c:v>
                </c:pt>
                <c:pt idx="953">
                  <c:v>1549742400</c:v>
                </c:pt>
                <c:pt idx="954">
                  <c:v>1549746000</c:v>
                </c:pt>
                <c:pt idx="955">
                  <c:v>1549749600</c:v>
                </c:pt>
                <c:pt idx="956">
                  <c:v>1549753200</c:v>
                </c:pt>
                <c:pt idx="957">
                  <c:v>1549756800</c:v>
                </c:pt>
                <c:pt idx="958">
                  <c:v>1549760400</c:v>
                </c:pt>
                <c:pt idx="959">
                  <c:v>1549764000</c:v>
                </c:pt>
                <c:pt idx="960">
                  <c:v>1549767600</c:v>
                </c:pt>
                <c:pt idx="961">
                  <c:v>1549771200</c:v>
                </c:pt>
                <c:pt idx="962">
                  <c:v>1549774800</c:v>
                </c:pt>
                <c:pt idx="963">
                  <c:v>1549778400</c:v>
                </c:pt>
                <c:pt idx="964">
                  <c:v>1549782000</c:v>
                </c:pt>
                <c:pt idx="965">
                  <c:v>1549785600</c:v>
                </c:pt>
                <c:pt idx="966">
                  <c:v>1549789200</c:v>
                </c:pt>
                <c:pt idx="967">
                  <c:v>1549792800</c:v>
                </c:pt>
                <c:pt idx="968">
                  <c:v>1549796400</c:v>
                </c:pt>
                <c:pt idx="969">
                  <c:v>1549800000</c:v>
                </c:pt>
                <c:pt idx="970">
                  <c:v>1549803600</c:v>
                </c:pt>
                <c:pt idx="971">
                  <c:v>1549807200</c:v>
                </c:pt>
                <c:pt idx="972">
                  <c:v>1549810800</c:v>
                </c:pt>
                <c:pt idx="973">
                  <c:v>1549814400</c:v>
                </c:pt>
                <c:pt idx="974">
                  <c:v>1549818000</c:v>
                </c:pt>
                <c:pt idx="975">
                  <c:v>1549821600</c:v>
                </c:pt>
                <c:pt idx="976">
                  <c:v>1549825200</c:v>
                </c:pt>
                <c:pt idx="977">
                  <c:v>1549828800</c:v>
                </c:pt>
                <c:pt idx="978">
                  <c:v>1549832400</c:v>
                </c:pt>
                <c:pt idx="979">
                  <c:v>1549836000</c:v>
                </c:pt>
                <c:pt idx="980">
                  <c:v>1549839600</c:v>
                </c:pt>
                <c:pt idx="981">
                  <c:v>1549843200</c:v>
                </c:pt>
                <c:pt idx="982">
                  <c:v>1549846800</c:v>
                </c:pt>
                <c:pt idx="983">
                  <c:v>1549850400</c:v>
                </c:pt>
                <c:pt idx="984">
                  <c:v>1549854000</c:v>
                </c:pt>
                <c:pt idx="985">
                  <c:v>1549857600</c:v>
                </c:pt>
                <c:pt idx="986">
                  <c:v>1549861200</c:v>
                </c:pt>
                <c:pt idx="987">
                  <c:v>1549864800</c:v>
                </c:pt>
                <c:pt idx="988">
                  <c:v>1549868400</c:v>
                </c:pt>
                <c:pt idx="989">
                  <c:v>1549872000</c:v>
                </c:pt>
                <c:pt idx="990">
                  <c:v>1549875600</c:v>
                </c:pt>
                <c:pt idx="991">
                  <c:v>1549879200</c:v>
                </c:pt>
                <c:pt idx="992">
                  <c:v>1549882800</c:v>
                </c:pt>
                <c:pt idx="993">
                  <c:v>1549886400</c:v>
                </c:pt>
                <c:pt idx="994">
                  <c:v>1549890000</c:v>
                </c:pt>
                <c:pt idx="995">
                  <c:v>1549893600</c:v>
                </c:pt>
                <c:pt idx="996">
                  <c:v>1549897200</c:v>
                </c:pt>
                <c:pt idx="997">
                  <c:v>1549900800</c:v>
                </c:pt>
                <c:pt idx="998">
                  <c:v>1549904400</c:v>
                </c:pt>
                <c:pt idx="999">
                  <c:v>1549908000</c:v>
                </c:pt>
                <c:pt idx="1000">
                  <c:v>1549911600</c:v>
                </c:pt>
                <c:pt idx="1001">
                  <c:v>1549915200</c:v>
                </c:pt>
                <c:pt idx="1002">
                  <c:v>1549918800</c:v>
                </c:pt>
                <c:pt idx="1003">
                  <c:v>1549922400</c:v>
                </c:pt>
                <c:pt idx="1004">
                  <c:v>1549926000</c:v>
                </c:pt>
                <c:pt idx="1005">
                  <c:v>1549929600</c:v>
                </c:pt>
                <c:pt idx="1006">
                  <c:v>1549933200</c:v>
                </c:pt>
                <c:pt idx="1007">
                  <c:v>1549936800</c:v>
                </c:pt>
                <c:pt idx="1008">
                  <c:v>1549940400</c:v>
                </c:pt>
                <c:pt idx="1009">
                  <c:v>1549944000</c:v>
                </c:pt>
                <c:pt idx="1010">
                  <c:v>1549947600</c:v>
                </c:pt>
                <c:pt idx="1011">
                  <c:v>1549951200</c:v>
                </c:pt>
                <c:pt idx="1012">
                  <c:v>1549954800</c:v>
                </c:pt>
                <c:pt idx="1013">
                  <c:v>1549958400</c:v>
                </c:pt>
                <c:pt idx="1014">
                  <c:v>1549962000</c:v>
                </c:pt>
                <c:pt idx="1015">
                  <c:v>1549965600</c:v>
                </c:pt>
                <c:pt idx="1016">
                  <c:v>1549969200</c:v>
                </c:pt>
                <c:pt idx="1017">
                  <c:v>1549972800</c:v>
                </c:pt>
                <c:pt idx="1018">
                  <c:v>1549976400</c:v>
                </c:pt>
                <c:pt idx="1019">
                  <c:v>1549980000</c:v>
                </c:pt>
                <c:pt idx="1020">
                  <c:v>1549983600</c:v>
                </c:pt>
                <c:pt idx="1021">
                  <c:v>1549987200</c:v>
                </c:pt>
                <c:pt idx="1022">
                  <c:v>1549990800</c:v>
                </c:pt>
                <c:pt idx="1023">
                  <c:v>1549994400</c:v>
                </c:pt>
                <c:pt idx="1024">
                  <c:v>1549998000</c:v>
                </c:pt>
                <c:pt idx="1025">
                  <c:v>1550001600</c:v>
                </c:pt>
                <c:pt idx="1026">
                  <c:v>1550005200</c:v>
                </c:pt>
                <c:pt idx="1027">
                  <c:v>1550008800</c:v>
                </c:pt>
                <c:pt idx="1028">
                  <c:v>1550012400</c:v>
                </c:pt>
                <c:pt idx="1029">
                  <c:v>1550016000</c:v>
                </c:pt>
                <c:pt idx="1030">
                  <c:v>1550019600</c:v>
                </c:pt>
                <c:pt idx="1031">
                  <c:v>1550023200</c:v>
                </c:pt>
                <c:pt idx="1032">
                  <c:v>1550026800</c:v>
                </c:pt>
                <c:pt idx="1033">
                  <c:v>1550030400</c:v>
                </c:pt>
                <c:pt idx="1034">
                  <c:v>1550034000</c:v>
                </c:pt>
                <c:pt idx="1035">
                  <c:v>1550037600</c:v>
                </c:pt>
                <c:pt idx="1036">
                  <c:v>1550041200</c:v>
                </c:pt>
                <c:pt idx="1037">
                  <c:v>1550044800</c:v>
                </c:pt>
                <c:pt idx="1038">
                  <c:v>1550048400</c:v>
                </c:pt>
                <c:pt idx="1039">
                  <c:v>1550052000</c:v>
                </c:pt>
                <c:pt idx="1040">
                  <c:v>1550055600</c:v>
                </c:pt>
                <c:pt idx="1041">
                  <c:v>1550059200</c:v>
                </c:pt>
                <c:pt idx="1042">
                  <c:v>1550062800</c:v>
                </c:pt>
                <c:pt idx="1043">
                  <c:v>1550066400</c:v>
                </c:pt>
                <c:pt idx="1044">
                  <c:v>1550070000</c:v>
                </c:pt>
                <c:pt idx="1045">
                  <c:v>1550073600</c:v>
                </c:pt>
                <c:pt idx="1046">
                  <c:v>1550077200</c:v>
                </c:pt>
                <c:pt idx="1047">
                  <c:v>1550080800</c:v>
                </c:pt>
                <c:pt idx="1048">
                  <c:v>1550084400</c:v>
                </c:pt>
                <c:pt idx="1049">
                  <c:v>1550088000</c:v>
                </c:pt>
                <c:pt idx="1050">
                  <c:v>1550091600</c:v>
                </c:pt>
                <c:pt idx="1051">
                  <c:v>1550095200</c:v>
                </c:pt>
                <c:pt idx="1052">
                  <c:v>1550098800</c:v>
                </c:pt>
                <c:pt idx="1053">
                  <c:v>1550102400</c:v>
                </c:pt>
                <c:pt idx="1054">
                  <c:v>1550106000</c:v>
                </c:pt>
                <c:pt idx="1055">
                  <c:v>1550109600</c:v>
                </c:pt>
                <c:pt idx="1056">
                  <c:v>1550113200</c:v>
                </c:pt>
                <c:pt idx="1057">
                  <c:v>1550116800</c:v>
                </c:pt>
                <c:pt idx="1058">
                  <c:v>1550120400</c:v>
                </c:pt>
                <c:pt idx="1059">
                  <c:v>1550124000</c:v>
                </c:pt>
                <c:pt idx="1060">
                  <c:v>1550127600</c:v>
                </c:pt>
                <c:pt idx="1061">
                  <c:v>1550131200</c:v>
                </c:pt>
                <c:pt idx="1062">
                  <c:v>1550134800</c:v>
                </c:pt>
                <c:pt idx="1063">
                  <c:v>1550138400</c:v>
                </c:pt>
                <c:pt idx="1064">
                  <c:v>1550142000</c:v>
                </c:pt>
                <c:pt idx="1065">
                  <c:v>1550145600</c:v>
                </c:pt>
                <c:pt idx="1066">
                  <c:v>1550149200</c:v>
                </c:pt>
                <c:pt idx="1067">
                  <c:v>1550152800</c:v>
                </c:pt>
                <c:pt idx="1068">
                  <c:v>1550156400</c:v>
                </c:pt>
                <c:pt idx="1069">
                  <c:v>1550160000</c:v>
                </c:pt>
                <c:pt idx="1070">
                  <c:v>1550163600</c:v>
                </c:pt>
                <c:pt idx="1071">
                  <c:v>1550167200</c:v>
                </c:pt>
                <c:pt idx="1072">
                  <c:v>1550170800</c:v>
                </c:pt>
                <c:pt idx="1073">
                  <c:v>1550174400</c:v>
                </c:pt>
                <c:pt idx="1074">
                  <c:v>1550178000</c:v>
                </c:pt>
                <c:pt idx="1075">
                  <c:v>1550181600</c:v>
                </c:pt>
                <c:pt idx="1076">
                  <c:v>1550185200</c:v>
                </c:pt>
                <c:pt idx="1077">
                  <c:v>1550188800</c:v>
                </c:pt>
                <c:pt idx="1078">
                  <c:v>1550192400</c:v>
                </c:pt>
                <c:pt idx="1079">
                  <c:v>1550196000</c:v>
                </c:pt>
                <c:pt idx="1080">
                  <c:v>1550199600</c:v>
                </c:pt>
                <c:pt idx="1081">
                  <c:v>1550203200</c:v>
                </c:pt>
                <c:pt idx="1082">
                  <c:v>1550206800</c:v>
                </c:pt>
                <c:pt idx="1083">
                  <c:v>1550210400</c:v>
                </c:pt>
                <c:pt idx="1084">
                  <c:v>1550214000</c:v>
                </c:pt>
                <c:pt idx="1085">
                  <c:v>1550217600</c:v>
                </c:pt>
                <c:pt idx="1086">
                  <c:v>1550221200</c:v>
                </c:pt>
                <c:pt idx="1087">
                  <c:v>1550224800</c:v>
                </c:pt>
                <c:pt idx="1088">
                  <c:v>1550228400</c:v>
                </c:pt>
                <c:pt idx="1089">
                  <c:v>1550232000</c:v>
                </c:pt>
                <c:pt idx="1090">
                  <c:v>1550235600</c:v>
                </c:pt>
                <c:pt idx="1091">
                  <c:v>1550239200</c:v>
                </c:pt>
                <c:pt idx="1092">
                  <c:v>1550242800</c:v>
                </c:pt>
                <c:pt idx="1093">
                  <c:v>1550246400</c:v>
                </c:pt>
                <c:pt idx="1094">
                  <c:v>1550250000</c:v>
                </c:pt>
                <c:pt idx="1095">
                  <c:v>1550253600</c:v>
                </c:pt>
                <c:pt idx="1096">
                  <c:v>1550257200</c:v>
                </c:pt>
                <c:pt idx="1097">
                  <c:v>1550260800</c:v>
                </c:pt>
                <c:pt idx="1098">
                  <c:v>1550264400</c:v>
                </c:pt>
                <c:pt idx="1099">
                  <c:v>1550268000</c:v>
                </c:pt>
                <c:pt idx="1100">
                  <c:v>1550271600</c:v>
                </c:pt>
                <c:pt idx="1101">
                  <c:v>1550275200</c:v>
                </c:pt>
                <c:pt idx="1102">
                  <c:v>1550278800</c:v>
                </c:pt>
                <c:pt idx="1103">
                  <c:v>1550282400</c:v>
                </c:pt>
                <c:pt idx="1104">
                  <c:v>1550286000</c:v>
                </c:pt>
                <c:pt idx="1105">
                  <c:v>1550289600</c:v>
                </c:pt>
                <c:pt idx="1106">
                  <c:v>1550293200</c:v>
                </c:pt>
                <c:pt idx="1107">
                  <c:v>1550296800</c:v>
                </c:pt>
                <c:pt idx="1108">
                  <c:v>1550300400</c:v>
                </c:pt>
                <c:pt idx="1109">
                  <c:v>1550304000</c:v>
                </c:pt>
                <c:pt idx="1110">
                  <c:v>1550307600</c:v>
                </c:pt>
                <c:pt idx="1111">
                  <c:v>1550311200</c:v>
                </c:pt>
                <c:pt idx="1112">
                  <c:v>1550314800</c:v>
                </c:pt>
                <c:pt idx="1113">
                  <c:v>1550318400</c:v>
                </c:pt>
                <c:pt idx="1114">
                  <c:v>1550322000</c:v>
                </c:pt>
                <c:pt idx="1115">
                  <c:v>1550325600</c:v>
                </c:pt>
                <c:pt idx="1116">
                  <c:v>1550329200</c:v>
                </c:pt>
                <c:pt idx="1117">
                  <c:v>1550332800</c:v>
                </c:pt>
                <c:pt idx="1118">
                  <c:v>1550336400</c:v>
                </c:pt>
                <c:pt idx="1119">
                  <c:v>1550340000</c:v>
                </c:pt>
                <c:pt idx="1120">
                  <c:v>1550343600</c:v>
                </c:pt>
                <c:pt idx="1121">
                  <c:v>1550347200</c:v>
                </c:pt>
                <c:pt idx="1122">
                  <c:v>1550350800</c:v>
                </c:pt>
                <c:pt idx="1123">
                  <c:v>1550354400</c:v>
                </c:pt>
                <c:pt idx="1124">
                  <c:v>1550358000</c:v>
                </c:pt>
                <c:pt idx="1125">
                  <c:v>1550361600</c:v>
                </c:pt>
                <c:pt idx="1126">
                  <c:v>1550365200</c:v>
                </c:pt>
                <c:pt idx="1127">
                  <c:v>1550368800</c:v>
                </c:pt>
                <c:pt idx="1128">
                  <c:v>1550372400</c:v>
                </c:pt>
                <c:pt idx="1129">
                  <c:v>1550376000</c:v>
                </c:pt>
                <c:pt idx="1130">
                  <c:v>1550379600</c:v>
                </c:pt>
                <c:pt idx="1131">
                  <c:v>1550383200</c:v>
                </c:pt>
                <c:pt idx="1132">
                  <c:v>1550386800</c:v>
                </c:pt>
                <c:pt idx="1133">
                  <c:v>1550390400</c:v>
                </c:pt>
                <c:pt idx="1134">
                  <c:v>1550394000</c:v>
                </c:pt>
                <c:pt idx="1135">
                  <c:v>1550397600</c:v>
                </c:pt>
                <c:pt idx="1136">
                  <c:v>1550401200</c:v>
                </c:pt>
                <c:pt idx="1137">
                  <c:v>1550404800</c:v>
                </c:pt>
                <c:pt idx="1138">
                  <c:v>1550408400</c:v>
                </c:pt>
                <c:pt idx="1139">
                  <c:v>1550412000</c:v>
                </c:pt>
                <c:pt idx="1140">
                  <c:v>1550415600</c:v>
                </c:pt>
                <c:pt idx="1141">
                  <c:v>1550419200</c:v>
                </c:pt>
                <c:pt idx="1142">
                  <c:v>1550422800</c:v>
                </c:pt>
                <c:pt idx="1143">
                  <c:v>1550426400</c:v>
                </c:pt>
                <c:pt idx="1144">
                  <c:v>1550430000</c:v>
                </c:pt>
                <c:pt idx="1145">
                  <c:v>1550433600</c:v>
                </c:pt>
                <c:pt idx="1146">
                  <c:v>1550437200</c:v>
                </c:pt>
                <c:pt idx="1147">
                  <c:v>1550440800</c:v>
                </c:pt>
                <c:pt idx="1148">
                  <c:v>1550444400</c:v>
                </c:pt>
                <c:pt idx="1149">
                  <c:v>1550448000</c:v>
                </c:pt>
                <c:pt idx="1150">
                  <c:v>1550451600</c:v>
                </c:pt>
                <c:pt idx="1151">
                  <c:v>1550455200</c:v>
                </c:pt>
                <c:pt idx="1152">
                  <c:v>1550458800</c:v>
                </c:pt>
                <c:pt idx="1153">
                  <c:v>1550462400</c:v>
                </c:pt>
                <c:pt idx="1154">
                  <c:v>1550466000</c:v>
                </c:pt>
                <c:pt idx="1155">
                  <c:v>1550469600</c:v>
                </c:pt>
                <c:pt idx="1156">
                  <c:v>1550473200</c:v>
                </c:pt>
                <c:pt idx="1157">
                  <c:v>1550476800</c:v>
                </c:pt>
                <c:pt idx="1158">
                  <c:v>1550480400</c:v>
                </c:pt>
                <c:pt idx="1159">
                  <c:v>1550484000</c:v>
                </c:pt>
                <c:pt idx="1160">
                  <c:v>1550487600</c:v>
                </c:pt>
                <c:pt idx="1161">
                  <c:v>1550491200</c:v>
                </c:pt>
                <c:pt idx="1162">
                  <c:v>1550494800</c:v>
                </c:pt>
                <c:pt idx="1163">
                  <c:v>1550498400</c:v>
                </c:pt>
                <c:pt idx="1164">
                  <c:v>1550502000</c:v>
                </c:pt>
                <c:pt idx="1165">
                  <c:v>1550505600</c:v>
                </c:pt>
                <c:pt idx="1166">
                  <c:v>1550509200</c:v>
                </c:pt>
                <c:pt idx="1167">
                  <c:v>1550512800</c:v>
                </c:pt>
                <c:pt idx="1168">
                  <c:v>1550516400</c:v>
                </c:pt>
                <c:pt idx="1169">
                  <c:v>1550520000</c:v>
                </c:pt>
                <c:pt idx="1170">
                  <c:v>1550523600</c:v>
                </c:pt>
                <c:pt idx="1171">
                  <c:v>1550527200</c:v>
                </c:pt>
                <c:pt idx="1172">
                  <c:v>1550530800</c:v>
                </c:pt>
                <c:pt idx="1173">
                  <c:v>1550534400</c:v>
                </c:pt>
                <c:pt idx="1174">
                  <c:v>1550538000</c:v>
                </c:pt>
                <c:pt idx="1175">
                  <c:v>1550541600</c:v>
                </c:pt>
                <c:pt idx="1176">
                  <c:v>1550545200</c:v>
                </c:pt>
                <c:pt idx="1177">
                  <c:v>1550548800</c:v>
                </c:pt>
                <c:pt idx="1178">
                  <c:v>1550552400</c:v>
                </c:pt>
                <c:pt idx="1179">
                  <c:v>1550556000</c:v>
                </c:pt>
                <c:pt idx="1180">
                  <c:v>1550559600</c:v>
                </c:pt>
                <c:pt idx="1181">
                  <c:v>1550563200</c:v>
                </c:pt>
                <c:pt idx="1182">
                  <c:v>1550566800</c:v>
                </c:pt>
                <c:pt idx="1183">
                  <c:v>1550570400</c:v>
                </c:pt>
                <c:pt idx="1184">
                  <c:v>1550574000</c:v>
                </c:pt>
                <c:pt idx="1185">
                  <c:v>1550577600</c:v>
                </c:pt>
                <c:pt idx="1186">
                  <c:v>1550581200</c:v>
                </c:pt>
                <c:pt idx="1187">
                  <c:v>1550584800</c:v>
                </c:pt>
                <c:pt idx="1188">
                  <c:v>1550588400</c:v>
                </c:pt>
                <c:pt idx="1189">
                  <c:v>1550592000</c:v>
                </c:pt>
                <c:pt idx="1190">
                  <c:v>1550595600</c:v>
                </c:pt>
                <c:pt idx="1191">
                  <c:v>1550599200</c:v>
                </c:pt>
                <c:pt idx="1192">
                  <c:v>1550602800</c:v>
                </c:pt>
                <c:pt idx="1193">
                  <c:v>1550606400</c:v>
                </c:pt>
                <c:pt idx="1194">
                  <c:v>1550610000</c:v>
                </c:pt>
                <c:pt idx="1195">
                  <c:v>1550613600</c:v>
                </c:pt>
                <c:pt idx="1196">
                  <c:v>1550617200</c:v>
                </c:pt>
                <c:pt idx="1197">
                  <c:v>1550620800</c:v>
                </c:pt>
                <c:pt idx="1198">
                  <c:v>1550624400</c:v>
                </c:pt>
                <c:pt idx="1199">
                  <c:v>1550628000</c:v>
                </c:pt>
                <c:pt idx="1200">
                  <c:v>1550631600</c:v>
                </c:pt>
                <c:pt idx="1201">
                  <c:v>1550635200</c:v>
                </c:pt>
                <c:pt idx="1202">
                  <c:v>1550638800</c:v>
                </c:pt>
                <c:pt idx="1203">
                  <c:v>1550642400</c:v>
                </c:pt>
                <c:pt idx="1204">
                  <c:v>1550646000</c:v>
                </c:pt>
                <c:pt idx="1205">
                  <c:v>1550649600</c:v>
                </c:pt>
                <c:pt idx="1206">
                  <c:v>1550653200</c:v>
                </c:pt>
                <c:pt idx="1207">
                  <c:v>1550656800</c:v>
                </c:pt>
                <c:pt idx="1208">
                  <c:v>1550660400</c:v>
                </c:pt>
                <c:pt idx="1209">
                  <c:v>1550664000</c:v>
                </c:pt>
                <c:pt idx="1210">
                  <c:v>1550667600</c:v>
                </c:pt>
                <c:pt idx="1211">
                  <c:v>1550671200</c:v>
                </c:pt>
                <c:pt idx="1212">
                  <c:v>1550674800</c:v>
                </c:pt>
                <c:pt idx="1213">
                  <c:v>1550678400</c:v>
                </c:pt>
                <c:pt idx="1214">
                  <c:v>1550682000</c:v>
                </c:pt>
                <c:pt idx="1215">
                  <c:v>1550685600</c:v>
                </c:pt>
                <c:pt idx="1216">
                  <c:v>1550689200</c:v>
                </c:pt>
                <c:pt idx="1217">
                  <c:v>1550692800</c:v>
                </c:pt>
                <c:pt idx="1218">
                  <c:v>1550696400</c:v>
                </c:pt>
                <c:pt idx="1219">
                  <c:v>1550700000</c:v>
                </c:pt>
                <c:pt idx="1220">
                  <c:v>1550703600</c:v>
                </c:pt>
                <c:pt idx="1221">
                  <c:v>1550707200</c:v>
                </c:pt>
                <c:pt idx="1222">
                  <c:v>1550710800</c:v>
                </c:pt>
                <c:pt idx="1223">
                  <c:v>1550714400</c:v>
                </c:pt>
                <c:pt idx="1224">
                  <c:v>1550718000</c:v>
                </c:pt>
                <c:pt idx="1225">
                  <c:v>1550721600</c:v>
                </c:pt>
                <c:pt idx="1226">
                  <c:v>1550725200</c:v>
                </c:pt>
                <c:pt idx="1227">
                  <c:v>1550728800</c:v>
                </c:pt>
                <c:pt idx="1228">
                  <c:v>1550732400</c:v>
                </c:pt>
                <c:pt idx="1229">
                  <c:v>1550736000</c:v>
                </c:pt>
                <c:pt idx="1230">
                  <c:v>1550739600</c:v>
                </c:pt>
                <c:pt idx="1231">
                  <c:v>1550743200</c:v>
                </c:pt>
                <c:pt idx="1232">
                  <c:v>1550746800</c:v>
                </c:pt>
                <c:pt idx="1233">
                  <c:v>1550750400</c:v>
                </c:pt>
                <c:pt idx="1234">
                  <c:v>1550754000</c:v>
                </c:pt>
                <c:pt idx="1235">
                  <c:v>1550757600</c:v>
                </c:pt>
                <c:pt idx="1236">
                  <c:v>1550761200</c:v>
                </c:pt>
                <c:pt idx="1237">
                  <c:v>1550764800</c:v>
                </c:pt>
                <c:pt idx="1238">
                  <c:v>1550768400</c:v>
                </c:pt>
                <c:pt idx="1239">
                  <c:v>1550772000</c:v>
                </c:pt>
                <c:pt idx="1240">
                  <c:v>1550775600</c:v>
                </c:pt>
                <c:pt idx="1241">
                  <c:v>1550779200</c:v>
                </c:pt>
                <c:pt idx="1242">
                  <c:v>1550782800</c:v>
                </c:pt>
                <c:pt idx="1243">
                  <c:v>1550786400</c:v>
                </c:pt>
                <c:pt idx="1244">
                  <c:v>1550790000</c:v>
                </c:pt>
                <c:pt idx="1245">
                  <c:v>1550793600</c:v>
                </c:pt>
                <c:pt idx="1246">
                  <c:v>1550797200</c:v>
                </c:pt>
                <c:pt idx="1247">
                  <c:v>1550800800</c:v>
                </c:pt>
                <c:pt idx="1248">
                  <c:v>1550804400</c:v>
                </c:pt>
                <c:pt idx="1249">
                  <c:v>1550808000</c:v>
                </c:pt>
                <c:pt idx="1250">
                  <c:v>1550811600</c:v>
                </c:pt>
                <c:pt idx="1251">
                  <c:v>1550815200</c:v>
                </c:pt>
                <c:pt idx="1252">
                  <c:v>1550818800</c:v>
                </c:pt>
                <c:pt idx="1253">
                  <c:v>1550822400</c:v>
                </c:pt>
                <c:pt idx="1254">
                  <c:v>1550826000</c:v>
                </c:pt>
                <c:pt idx="1255">
                  <c:v>1550829600</c:v>
                </c:pt>
                <c:pt idx="1256">
                  <c:v>1550833200</c:v>
                </c:pt>
                <c:pt idx="1257">
                  <c:v>1550836800</c:v>
                </c:pt>
                <c:pt idx="1258">
                  <c:v>1550840400</c:v>
                </c:pt>
                <c:pt idx="1259">
                  <c:v>1550844000</c:v>
                </c:pt>
                <c:pt idx="1260">
                  <c:v>1550847600</c:v>
                </c:pt>
                <c:pt idx="1261">
                  <c:v>1550851200</c:v>
                </c:pt>
                <c:pt idx="1262">
                  <c:v>1550854800</c:v>
                </c:pt>
                <c:pt idx="1263">
                  <c:v>1550858400</c:v>
                </c:pt>
                <c:pt idx="1264">
                  <c:v>1550862000</c:v>
                </c:pt>
                <c:pt idx="1265">
                  <c:v>1550865600</c:v>
                </c:pt>
                <c:pt idx="1266">
                  <c:v>1550869200</c:v>
                </c:pt>
                <c:pt idx="1267">
                  <c:v>1550872800</c:v>
                </c:pt>
                <c:pt idx="1268">
                  <c:v>1550876400</c:v>
                </c:pt>
                <c:pt idx="1269">
                  <c:v>1550880000</c:v>
                </c:pt>
                <c:pt idx="1270">
                  <c:v>1550883600</c:v>
                </c:pt>
                <c:pt idx="1271">
                  <c:v>1550887200</c:v>
                </c:pt>
                <c:pt idx="1272">
                  <c:v>1550890800</c:v>
                </c:pt>
                <c:pt idx="1273">
                  <c:v>1550894400</c:v>
                </c:pt>
                <c:pt idx="1274">
                  <c:v>1550898000</c:v>
                </c:pt>
                <c:pt idx="1275">
                  <c:v>1550901600</c:v>
                </c:pt>
                <c:pt idx="1276">
                  <c:v>1550905200</c:v>
                </c:pt>
                <c:pt idx="1277">
                  <c:v>1550908800</c:v>
                </c:pt>
                <c:pt idx="1278">
                  <c:v>1550912400</c:v>
                </c:pt>
                <c:pt idx="1279">
                  <c:v>1550916000</c:v>
                </c:pt>
                <c:pt idx="1280">
                  <c:v>1550919600</c:v>
                </c:pt>
                <c:pt idx="1281">
                  <c:v>1550923200</c:v>
                </c:pt>
                <c:pt idx="1282">
                  <c:v>1550926800</c:v>
                </c:pt>
                <c:pt idx="1283">
                  <c:v>1550930400</c:v>
                </c:pt>
                <c:pt idx="1284">
                  <c:v>1550934000</c:v>
                </c:pt>
                <c:pt idx="1285">
                  <c:v>1550937600</c:v>
                </c:pt>
                <c:pt idx="1286">
                  <c:v>1550941200</c:v>
                </c:pt>
                <c:pt idx="1287">
                  <c:v>1550944800</c:v>
                </c:pt>
                <c:pt idx="1288">
                  <c:v>1550948400</c:v>
                </c:pt>
                <c:pt idx="1289">
                  <c:v>1550952000</c:v>
                </c:pt>
                <c:pt idx="1290">
                  <c:v>1550955600</c:v>
                </c:pt>
                <c:pt idx="1291">
                  <c:v>1550959200</c:v>
                </c:pt>
                <c:pt idx="1292">
                  <c:v>1550962800</c:v>
                </c:pt>
                <c:pt idx="1293">
                  <c:v>1550966400</c:v>
                </c:pt>
                <c:pt idx="1294">
                  <c:v>1550970000</c:v>
                </c:pt>
                <c:pt idx="1295">
                  <c:v>1550973600</c:v>
                </c:pt>
                <c:pt idx="1296">
                  <c:v>1550977200</c:v>
                </c:pt>
                <c:pt idx="1297">
                  <c:v>1550980800</c:v>
                </c:pt>
                <c:pt idx="1298">
                  <c:v>1550984400</c:v>
                </c:pt>
                <c:pt idx="1299">
                  <c:v>1550988000</c:v>
                </c:pt>
                <c:pt idx="1300">
                  <c:v>1550991600</c:v>
                </c:pt>
                <c:pt idx="1301">
                  <c:v>1550995200</c:v>
                </c:pt>
                <c:pt idx="1302">
                  <c:v>1550998800</c:v>
                </c:pt>
                <c:pt idx="1303">
                  <c:v>1551002400</c:v>
                </c:pt>
                <c:pt idx="1304">
                  <c:v>1551006000</c:v>
                </c:pt>
                <c:pt idx="1305">
                  <c:v>1551009600</c:v>
                </c:pt>
                <c:pt idx="1306">
                  <c:v>1551013200</c:v>
                </c:pt>
                <c:pt idx="1307">
                  <c:v>1551016800</c:v>
                </c:pt>
                <c:pt idx="1308">
                  <c:v>1551020400</c:v>
                </c:pt>
                <c:pt idx="1309">
                  <c:v>1551024000</c:v>
                </c:pt>
                <c:pt idx="1310">
                  <c:v>1551027600</c:v>
                </c:pt>
                <c:pt idx="1311">
                  <c:v>1551031200</c:v>
                </c:pt>
                <c:pt idx="1312">
                  <c:v>1551034800</c:v>
                </c:pt>
                <c:pt idx="1313">
                  <c:v>1551038400</c:v>
                </c:pt>
                <c:pt idx="1314">
                  <c:v>1551042000</c:v>
                </c:pt>
                <c:pt idx="1315">
                  <c:v>1551045600</c:v>
                </c:pt>
                <c:pt idx="1316">
                  <c:v>1551049200</c:v>
                </c:pt>
                <c:pt idx="1317">
                  <c:v>1551052800</c:v>
                </c:pt>
                <c:pt idx="1318">
                  <c:v>1551056400</c:v>
                </c:pt>
                <c:pt idx="1319">
                  <c:v>1551060000</c:v>
                </c:pt>
                <c:pt idx="1320">
                  <c:v>1551063600</c:v>
                </c:pt>
                <c:pt idx="1321">
                  <c:v>1551067200</c:v>
                </c:pt>
                <c:pt idx="1322">
                  <c:v>1551070800</c:v>
                </c:pt>
                <c:pt idx="1323">
                  <c:v>1551074400</c:v>
                </c:pt>
                <c:pt idx="1324">
                  <c:v>1551078000</c:v>
                </c:pt>
                <c:pt idx="1325">
                  <c:v>1551081600</c:v>
                </c:pt>
                <c:pt idx="1326">
                  <c:v>1551085200</c:v>
                </c:pt>
                <c:pt idx="1327">
                  <c:v>1551088800</c:v>
                </c:pt>
                <c:pt idx="1328">
                  <c:v>1551092400</c:v>
                </c:pt>
                <c:pt idx="1329">
                  <c:v>1551096000</c:v>
                </c:pt>
                <c:pt idx="1330">
                  <c:v>1551099600</c:v>
                </c:pt>
                <c:pt idx="1331">
                  <c:v>1551103200</c:v>
                </c:pt>
                <c:pt idx="1332">
                  <c:v>1551106800</c:v>
                </c:pt>
                <c:pt idx="1333">
                  <c:v>1551110400</c:v>
                </c:pt>
                <c:pt idx="1334">
                  <c:v>1551114000</c:v>
                </c:pt>
                <c:pt idx="1335">
                  <c:v>1551117600</c:v>
                </c:pt>
                <c:pt idx="1336">
                  <c:v>1551121200</c:v>
                </c:pt>
                <c:pt idx="1337">
                  <c:v>1551124800</c:v>
                </c:pt>
                <c:pt idx="1338">
                  <c:v>1551128400</c:v>
                </c:pt>
                <c:pt idx="1339">
                  <c:v>1551132000</c:v>
                </c:pt>
                <c:pt idx="1340">
                  <c:v>1551135600</c:v>
                </c:pt>
                <c:pt idx="1341">
                  <c:v>1551139200</c:v>
                </c:pt>
                <c:pt idx="1342">
                  <c:v>1551142800</c:v>
                </c:pt>
                <c:pt idx="1343">
                  <c:v>1551146400</c:v>
                </c:pt>
                <c:pt idx="1344">
                  <c:v>1551150000</c:v>
                </c:pt>
                <c:pt idx="1345">
                  <c:v>1551153600</c:v>
                </c:pt>
                <c:pt idx="1346">
                  <c:v>1551157200</c:v>
                </c:pt>
                <c:pt idx="1347">
                  <c:v>1551160800</c:v>
                </c:pt>
                <c:pt idx="1348">
                  <c:v>1551164400</c:v>
                </c:pt>
                <c:pt idx="1349">
                  <c:v>1551168000</c:v>
                </c:pt>
                <c:pt idx="1350">
                  <c:v>1551171600</c:v>
                </c:pt>
                <c:pt idx="1351">
                  <c:v>1551175200</c:v>
                </c:pt>
                <c:pt idx="1352">
                  <c:v>1551178800</c:v>
                </c:pt>
                <c:pt idx="1353">
                  <c:v>1551182400</c:v>
                </c:pt>
                <c:pt idx="1354">
                  <c:v>1551186000</c:v>
                </c:pt>
                <c:pt idx="1355">
                  <c:v>1551189600</c:v>
                </c:pt>
                <c:pt idx="1356">
                  <c:v>1551193200</c:v>
                </c:pt>
                <c:pt idx="1357">
                  <c:v>1551196800</c:v>
                </c:pt>
                <c:pt idx="1358">
                  <c:v>1551200400</c:v>
                </c:pt>
                <c:pt idx="1359">
                  <c:v>1551204000</c:v>
                </c:pt>
                <c:pt idx="1360">
                  <c:v>1551207600</c:v>
                </c:pt>
                <c:pt idx="1361">
                  <c:v>1551211200</c:v>
                </c:pt>
                <c:pt idx="1362">
                  <c:v>1551214800</c:v>
                </c:pt>
                <c:pt idx="1363">
                  <c:v>1551218400</c:v>
                </c:pt>
                <c:pt idx="1364">
                  <c:v>1551222000</c:v>
                </c:pt>
                <c:pt idx="1365">
                  <c:v>1551225600</c:v>
                </c:pt>
                <c:pt idx="1366">
                  <c:v>1551229200</c:v>
                </c:pt>
                <c:pt idx="1367">
                  <c:v>1551232800</c:v>
                </c:pt>
                <c:pt idx="1368">
                  <c:v>1551236400</c:v>
                </c:pt>
                <c:pt idx="1369">
                  <c:v>1551240000</c:v>
                </c:pt>
                <c:pt idx="1370">
                  <c:v>1551243600</c:v>
                </c:pt>
                <c:pt idx="1371">
                  <c:v>1551247200</c:v>
                </c:pt>
                <c:pt idx="1372">
                  <c:v>1551250800</c:v>
                </c:pt>
                <c:pt idx="1373">
                  <c:v>1551254400</c:v>
                </c:pt>
                <c:pt idx="1374">
                  <c:v>1551258000</c:v>
                </c:pt>
                <c:pt idx="1375">
                  <c:v>1551261600</c:v>
                </c:pt>
                <c:pt idx="1376">
                  <c:v>1551265200</c:v>
                </c:pt>
                <c:pt idx="1377">
                  <c:v>1551268800</c:v>
                </c:pt>
                <c:pt idx="1378">
                  <c:v>1551272400</c:v>
                </c:pt>
                <c:pt idx="1379">
                  <c:v>1551276000</c:v>
                </c:pt>
                <c:pt idx="1380">
                  <c:v>1551279600</c:v>
                </c:pt>
                <c:pt idx="1381">
                  <c:v>1551283200</c:v>
                </c:pt>
                <c:pt idx="1382">
                  <c:v>1551286800</c:v>
                </c:pt>
                <c:pt idx="1383">
                  <c:v>1551290400</c:v>
                </c:pt>
                <c:pt idx="1384">
                  <c:v>1551294000</c:v>
                </c:pt>
                <c:pt idx="1385">
                  <c:v>1551297600</c:v>
                </c:pt>
                <c:pt idx="1386">
                  <c:v>1551301200</c:v>
                </c:pt>
                <c:pt idx="1387">
                  <c:v>1551304800</c:v>
                </c:pt>
                <c:pt idx="1388">
                  <c:v>1551308400</c:v>
                </c:pt>
                <c:pt idx="1389">
                  <c:v>1551312000</c:v>
                </c:pt>
                <c:pt idx="1390">
                  <c:v>1551315600</c:v>
                </c:pt>
                <c:pt idx="1391">
                  <c:v>1551319200</c:v>
                </c:pt>
                <c:pt idx="1392">
                  <c:v>1551322800</c:v>
                </c:pt>
                <c:pt idx="1393">
                  <c:v>1551326400</c:v>
                </c:pt>
                <c:pt idx="1394">
                  <c:v>1551330000</c:v>
                </c:pt>
                <c:pt idx="1395">
                  <c:v>1551333600</c:v>
                </c:pt>
                <c:pt idx="1396">
                  <c:v>1551337200</c:v>
                </c:pt>
                <c:pt idx="1397">
                  <c:v>1551340800</c:v>
                </c:pt>
                <c:pt idx="1398">
                  <c:v>1551344400</c:v>
                </c:pt>
                <c:pt idx="1399">
                  <c:v>1551348000</c:v>
                </c:pt>
                <c:pt idx="1400">
                  <c:v>1551351600</c:v>
                </c:pt>
                <c:pt idx="1401">
                  <c:v>1551355200</c:v>
                </c:pt>
                <c:pt idx="1402">
                  <c:v>1551358800</c:v>
                </c:pt>
                <c:pt idx="1403">
                  <c:v>1551362400</c:v>
                </c:pt>
                <c:pt idx="1404">
                  <c:v>1551366000</c:v>
                </c:pt>
                <c:pt idx="1405">
                  <c:v>1551369600</c:v>
                </c:pt>
                <c:pt idx="1406">
                  <c:v>1551373200</c:v>
                </c:pt>
                <c:pt idx="1407">
                  <c:v>1551376800</c:v>
                </c:pt>
                <c:pt idx="1408">
                  <c:v>1551380400</c:v>
                </c:pt>
                <c:pt idx="1409">
                  <c:v>1551384000</c:v>
                </c:pt>
                <c:pt idx="1410">
                  <c:v>1551387600</c:v>
                </c:pt>
                <c:pt idx="1411">
                  <c:v>1551391200</c:v>
                </c:pt>
                <c:pt idx="1412">
                  <c:v>1551394800</c:v>
                </c:pt>
                <c:pt idx="1413">
                  <c:v>1551398400</c:v>
                </c:pt>
                <c:pt idx="1414">
                  <c:v>1551402000</c:v>
                </c:pt>
                <c:pt idx="1415">
                  <c:v>1551405600</c:v>
                </c:pt>
                <c:pt idx="1416">
                  <c:v>1551409200</c:v>
                </c:pt>
                <c:pt idx="1417">
                  <c:v>1551412800</c:v>
                </c:pt>
                <c:pt idx="1418">
                  <c:v>1551416400</c:v>
                </c:pt>
                <c:pt idx="1419">
                  <c:v>1551420000</c:v>
                </c:pt>
                <c:pt idx="1420">
                  <c:v>1551423600</c:v>
                </c:pt>
                <c:pt idx="1421">
                  <c:v>1551427200</c:v>
                </c:pt>
                <c:pt idx="1422">
                  <c:v>1551430800</c:v>
                </c:pt>
                <c:pt idx="1423">
                  <c:v>1551434400</c:v>
                </c:pt>
                <c:pt idx="1424">
                  <c:v>1551438000</c:v>
                </c:pt>
                <c:pt idx="1425">
                  <c:v>1551441600</c:v>
                </c:pt>
                <c:pt idx="1426">
                  <c:v>1551445200</c:v>
                </c:pt>
                <c:pt idx="1427">
                  <c:v>1551448800</c:v>
                </c:pt>
                <c:pt idx="1428">
                  <c:v>1551452400</c:v>
                </c:pt>
                <c:pt idx="1429">
                  <c:v>1551456000</c:v>
                </c:pt>
                <c:pt idx="1430">
                  <c:v>1551459600</c:v>
                </c:pt>
                <c:pt idx="1431">
                  <c:v>1551463200</c:v>
                </c:pt>
                <c:pt idx="1432">
                  <c:v>1551466800</c:v>
                </c:pt>
                <c:pt idx="1433">
                  <c:v>1551470400</c:v>
                </c:pt>
                <c:pt idx="1434">
                  <c:v>1551474000</c:v>
                </c:pt>
                <c:pt idx="1435">
                  <c:v>1551477600</c:v>
                </c:pt>
                <c:pt idx="1436">
                  <c:v>1551481200</c:v>
                </c:pt>
                <c:pt idx="1437">
                  <c:v>1551484800</c:v>
                </c:pt>
                <c:pt idx="1438">
                  <c:v>1551488400</c:v>
                </c:pt>
                <c:pt idx="1439">
                  <c:v>1551492000</c:v>
                </c:pt>
                <c:pt idx="1440">
                  <c:v>1551495600</c:v>
                </c:pt>
                <c:pt idx="1441">
                  <c:v>1551499200</c:v>
                </c:pt>
                <c:pt idx="1442">
                  <c:v>1551502800</c:v>
                </c:pt>
                <c:pt idx="1443">
                  <c:v>1551506400</c:v>
                </c:pt>
                <c:pt idx="1444">
                  <c:v>1551510000</c:v>
                </c:pt>
                <c:pt idx="1445">
                  <c:v>1551513600</c:v>
                </c:pt>
                <c:pt idx="1446">
                  <c:v>1551517200</c:v>
                </c:pt>
                <c:pt idx="1447">
                  <c:v>1551520800</c:v>
                </c:pt>
                <c:pt idx="1448">
                  <c:v>1551524400</c:v>
                </c:pt>
                <c:pt idx="1449">
                  <c:v>1551528000</c:v>
                </c:pt>
                <c:pt idx="1450">
                  <c:v>1551531600</c:v>
                </c:pt>
                <c:pt idx="1451">
                  <c:v>1551535200</c:v>
                </c:pt>
                <c:pt idx="1452">
                  <c:v>1551538800</c:v>
                </c:pt>
                <c:pt idx="1453">
                  <c:v>1551542400</c:v>
                </c:pt>
                <c:pt idx="1454">
                  <c:v>1551546000</c:v>
                </c:pt>
                <c:pt idx="1455">
                  <c:v>1551549600</c:v>
                </c:pt>
                <c:pt idx="1456">
                  <c:v>1551553200</c:v>
                </c:pt>
                <c:pt idx="1457">
                  <c:v>1551556800</c:v>
                </c:pt>
                <c:pt idx="1458">
                  <c:v>1551560400</c:v>
                </c:pt>
                <c:pt idx="1459">
                  <c:v>1551564000</c:v>
                </c:pt>
                <c:pt idx="1460">
                  <c:v>1551567600</c:v>
                </c:pt>
                <c:pt idx="1461">
                  <c:v>1551571200</c:v>
                </c:pt>
                <c:pt idx="1462">
                  <c:v>1551574800</c:v>
                </c:pt>
                <c:pt idx="1463">
                  <c:v>1551578400</c:v>
                </c:pt>
                <c:pt idx="1464">
                  <c:v>1551582000</c:v>
                </c:pt>
                <c:pt idx="1465">
                  <c:v>1551585600</c:v>
                </c:pt>
                <c:pt idx="1466">
                  <c:v>1551589200</c:v>
                </c:pt>
                <c:pt idx="1467">
                  <c:v>1551592800</c:v>
                </c:pt>
                <c:pt idx="1468">
                  <c:v>1551596400</c:v>
                </c:pt>
                <c:pt idx="1469">
                  <c:v>1551600000</c:v>
                </c:pt>
                <c:pt idx="1470">
                  <c:v>1551603600</c:v>
                </c:pt>
                <c:pt idx="1471">
                  <c:v>1551607200</c:v>
                </c:pt>
                <c:pt idx="1472">
                  <c:v>1551610800</c:v>
                </c:pt>
                <c:pt idx="1473">
                  <c:v>1551614400</c:v>
                </c:pt>
                <c:pt idx="1474">
                  <c:v>1551618000</c:v>
                </c:pt>
                <c:pt idx="1475">
                  <c:v>1551621600</c:v>
                </c:pt>
                <c:pt idx="1476">
                  <c:v>1551625200</c:v>
                </c:pt>
                <c:pt idx="1477">
                  <c:v>1551628800</c:v>
                </c:pt>
                <c:pt idx="1478">
                  <c:v>1551632400</c:v>
                </c:pt>
                <c:pt idx="1479">
                  <c:v>1551636000</c:v>
                </c:pt>
                <c:pt idx="1480">
                  <c:v>1551639600</c:v>
                </c:pt>
                <c:pt idx="1481">
                  <c:v>1551643200</c:v>
                </c:pt>
                <c:pt idx="1482">
                  <c:v>1551646800</c:v>
                </c:pt>
                <c:pt idx="1483">
                  <c:v>1551650400</c:v>
                </c:pt>
                <c:pt idx="1484">
                  <c:v>1551654000</c:v>
                </c:pt>
                <c:pt idx="1485">
                  <c:v>1551657600</c:v>
                </c:pt>
                <c:pt idx="1486">
                  <c:v>1551661200</c:v>
                </c:pt>
                <c:pt idx="1487">
                  <c:v>1551664800</c:v>
                </c:pt>
                <c:pt idx="1488">
                  <c:v>1551668400</c:v>
                </c:pt>
                <c:pt idx="1489">
                  <c:v>1551672000</c:v>
                </c:pt>
                <c:pt idx="1490">
                  <c:v>1551675600</c:v>
                </c:pt>
                <c:pt idx="1491">
                  <c:v>1551679200</c:v>
                </c:pt>
                <c:pt idx="1492">
                  <c:v>1551682800</c:v>
                </c:pt>
                <c:pt idx="1493">
                  <c:v>1551686400</c:v>
                </c:pt>
                <c:pt idx="1494">
                  <c:v>1551690000</c:v>
                </c:pt>
                <c:pt idx="1495">
                  <c:v>1551693600</c:v>
                </c:pt>
                <c:pt idx="1496">
                  <c:v>1551697200</c:v>
                </c:pt>
                <c:pt idx="1497">
                  <c:v>1551700800</c:v>
                </c:pt>
                <c:pt idx="1498">
                  <c:v>1551704400</c:v>
                </c:pt>
                <c:pt idx="1499">
                  <c:v>1551708000</c:v>
                </c:pt>
                <c:pt idx="1500">
                  <c:v>1551711600</c:v>
                </c:pt>
                <c:pt idx="1501">
                  <c:v>1551715200</c:v>
                </c:pt>
                <c:pt idx="1502">
                  <c:v>1551718800</c:v>
                </c:pt>
                <c:pt idx="1503">
                  <c:v>1551722400</c:v>
                </c:pt>
                <c:pt idx="1504">
                  <c:v>1551726000</c:v>
                </c:pt>
                <c:pt idx="1505">
                  <c:v>1551729600</c:v>
                </c:pt>
                <c:pt idx="1506">
                  <c:v>1551733200</c:v>
                </c:pt>
                <c:pt idx="1507">
                  <c:v>1551736800</c:v>
                </c:pt>
                <c:pt idx="1508">
                  <c:v>1551740400</c:v>
                </c:pt>
                <c:pt idx="1509">
                  <c:v>1551744000</c:v>
                </c:pt>
                <c:pt idx="1510">
                  <c:v>1551747600</c:v>
                </c:pt>
                <c:pt idx="1511">
                  <c:v>1551751200</c:v>
                </c:pt>
                <c:pt idx="1512">
                  <c:v>1551754800</c:v>
                </c:pt>
                <c:pt idx="1513">
                  <c:v>1551758400</c:v>
                </c:pt>
                <c:pt idx="1514">
                  <c:v>1551762000</c:v>
                </c:pt>
                <c:pt idx="1515">
                  <c:v>1551765600</c:v>
                </c:pt>
                <c:pt idx="1516">
                  <c:v>1551769200</c:v>
                </c:pt>
                <c:pt idx="1517">
                  <c:v>1551772800</c:v>
                </c:pt>
                <c:pt idx="1518">
                  <c:v>1551776400</c:v>
                </c:pt>
                <c:pt idx="1519">
                  <c:v>1551780000</c:v>
                </c:pt>
                <c:pt idx="1520">
                  <c:v>1551783600</c:v>
                </c:pt>
                <c:pt idx="1521">
                  <c:v>1551787200</c:v>
                </c:pt>
                <c:pt idx="1522">
                  <c:v>1551790800</c:v>
                </c:pt>
                <c:pt idx="1523">
                  <c:v>1551794400</c:v>
                </c:pt>
                <c:pt idx="1524">
                  <c:v>1551798000</c:v>
                </c:pt>
                <c:pt idx="1525">
                  <c:v>1551801600</c:v>
                </c:pt>
                <c:pt idx="1526">
                  <c:v>1551805200</c:v>
                </c:pt>
                <c:pt idx="1527">
                  <c:v>1551808800</c:v>
                </c:pt>
                <c:pt idx="1528">
                  <c:v>1551812400</c:v>
                </c:pt>
                <c:pt idx="1529">
                  <c:v>1551816000</c:v>
                </c:pt>
                <c:pt idx="1530">
                  <c:v>1551819600</c:v>
                </c:pt>
                <c:pt idx="1531">
                  <c:v>1551823200</c:v>
                </c:pt>
                <c:pt idx="1532">
                  <c:v>1551826800</c:v>
                </c:pt>
                <c:pt idx="1533">
                  <c:v>1551830400</c:v>
                </c:pt>
                <c:pt idx="1534">
                  <c:v>1551834000</c:v>
                </c:pt>
                <c:pt idx="1535">
                  <c:v>1551837600</c:v>
                </c:pt>
                <c:pt idx="1536">
                  <c:v>1551841200</c:v>
                </c:pt>
                <c:pt idx="1537">
                  <c:v>1551844800</c:v>
                </c:pt>
                <c:pt idx="1538">
                  <c:v>1551848400</c:v>
                </c:pt>
                <c:pt idx="1539">
                  <c:v>1551852000</c:v>
                </c:pt>
                <c:pt idx="1540">
                  <c:v>1551855600</c:v>
                </c:pt>
                <c:pt idx="1541">
                  <c:v>1551859200</c:v>
                </c:pt>
                <c:pt idx="1542">
                  <c:v>1551862800</c:v>
                </c:pt>
                <c:pt idx="1543">
                  <c:v>1551866400</c:v>
                </c:pt>
                <c:pt idx="1544">
                  <c:v>1551870000</c:v>
                </c:pt>
                <c:pt idx="1545">
                  <c:v>1551873600</c:v>
                </c:pt>
                <c:pt idx="1546">
                  <c:v>1551877200</c:v>
                </c:pt>
                <c:pt idx="1547">
                  <c:v>1551880800</c:v>
                </c:pt>
                <c:pt idx="1548">
                  <c:v>1551884400</c:v>
                </c:pt>
                <c:pt idx="1549">
                  <c:v>1551888000</c:v>
                </c:pt>
                <c:pt idx="1550">
                  <c:v>1551891600</c:v>
                </c:pt>
                <c:pt idx="1551">
                  <c:v>1551895200</c:v>
                </c:pt>
                <c:pt idx="1552">
                  <c:v>1551898800</c:v>
                </c:pt>
                <c:pt idx="1553">
                  <c:v>1551902400</c:v>
                </c:pt>
                <c:pt idx="1554">
                  <c:v>1551906000</c:v>
                </c:pt>
                <c:pt idx="1555">
                  <c:v>1551909600</c:v>
                </c:pt>
                <c:pt idx="1556">
                  <c:v>1551913200</c:v>
                </c:pt>
                <c:pt idx="1557">
                  <c:v>1551916800</c:v>
                </c:pt>
                <c:pt idx="1558">
                  <c:v>1551920400</c:v>
                </c:pt>
                <c:pt idx="1559">
                  <c:v>1551924000</c:v>
                </c:pt>
                <c:pt idx="1560">
                  <c:v>1551927600</c:v>
                </c:pt>
                <c:pt idx="1561">
                  <c:v>1551931200</c:v>
                </c:pt>
                <c:pt idx="1562">
                  <c:v>1551934800</c:v>
                </c:pt>
                <c:pt idx="1563">
                  <c:v>1551938400</c:v>
                </c:pt>
                <c:pt idx="1564">
                  <c:v>1551942000</c:v>
                </c:pt>
                <c:pt idx="1565">
                  <c:v>1551945600</c:v>
                </c:pt>
                <c:pt idx="1566">
                  <c:v>1551949200</c:v>
                </c:pt>
                <c:pt idx="1567">
                  <c:v>1551952800</c:v>
                </c:pt>
                <c:pt idx="1568">
                  <c:v>1551956400</c:v>
                </c:pt>
                <c:pt idx="1569">
                  <c:v>1551960000</c:v>
                </c:pt>
                <c:pt idx="1570">
                  <c:v>1551963600</c:v>
                </c:pt>
                <c:pt idx="1571">
                  <c:v>1551967200</c:v>
                </c:pt>
                <c:pt idx="1572">
                  <c:v>1551970800</c:v>
                </c:pt>
                <c:pt idx="1573">
                  <c:v>1551974400</c:v>
                </c:pt>
                <c:pt idx="1574">
                  <c:v>1551978000</c:v>
                </c:pt>
                <c:pt idx="1575">
                  <c:v>1551981600</c:v>
                </c:pt>
                <c:pt idx="1576">
                  <c:v>1551985200</c:v>
                </c:pt>
                <c:pt idx="1577">
                  <c:v>1551988800</c:v>
                </c:pt>
                <c:pt idx="1578">
                  <c:v>1551992400</c:v>
                </c:pt>
                <c:pt idx="1579">
                  <c:v>1551996000</c:v>
                </c:pt>
                <c:pt idx="1580">
                  <c:v>1551999600</c:v>
                </c:pt>
                <c:pt idx="1581">
                  <c:v>1552003200</c:v>
                </c:pt>
                <c:pt idx="1582">
                  <c:v>1552006800</c:v>
                </c:pt>
                <c:pt idx="1583">
                  <c:v>1552010400</c:v>
                </c:pt>
                <c:pt idx="1584">
                  <c:v>1552014000</c:v>
                </c:pt>
                <c:pt idx="1585">
                  <c:v>1552017600</c:v>
                </c:pt>
                <c:pt idx="1586">
                  <c:v>1552021200</c:v>
                </c:pt>
                <c:pt idx="1587">
                  <c:v>1552024800</c:v>
                </c:pt>
                <c:pt idx="1588">
                  <c:v>1552028400</c:v>
                </c:pt>
                <c:pt idx="1589">
                  <c:v>1552032000</c:v>
                </c:pt>
                <c:pt idx="1590">
                  <c:v>1552035600</c:v>
                </c:pt>
                <c:pt idx="1591">
                  <c:v>1552039200</c:v>
                </c:pt>
                <c:pt idx="1592">
                  <c:v>1552042800</c:v>
                </c:pt>
                <c:pt idx="1593">
                  <c:v>1552046400</c:v>
                </c:pt>
                <c:pt idx="1594">
                  <c:v>1552050000</c:v>
                </c:pt>
                <c:pt idx="1595">
                  <c:v>1552053600</c:v>
                </c:pt>
                <c:pt idx="1596">
                  <c:v>1552057200</c:v>
                </c:pt>
                <c:pt idx="1597">
                  <c:v>1552060800</c:v>
                </c:pt>
                <c:pt idx="1598">
                  <c:v>1552064400</c:v>
                </c:pt>
                <c:pt idx="1599">
                  <c:v>1552068000</c:v>
                </c:pt>
                <c:pt idx="1600">
                  <c:v>1552071600</c:v>
                </c:pt>
                <c:pt idx="1601">
                  <c:v>1552075200</c:v>
                </c:pt>
                <c:pt idx="1602">
                  <c:v>1552078800</c:v>
                </c:pt>
                <c:pt idx="1603">
                  <c:v>1552082400</c:v>
                </c:pt>
                <c:pt idx="1604">
                  <c:v>1552086000</c:v>
                </c:pt>
                <c:pt idx="1605">
                  <c:v>1552089600</c:v>
                </c:pt>
                <c:pt idx="1606">
                  <c:v>1552093200</c:v>
                </c:pt>
                <c:pt idx="1607">
                  <c:v>1552096800</c:v>
                </c:pt>
                <c:pt idx="1608">
                  <c:v>1552100400</c:v>
                </c:pt>
                <c:pt idx="1609">
                  <c:v>1552104000</c:v>
                </c:pt>
                <c:pt idx="1610">
                  <c:v>1552107600</c:v>
                </c:pt>
                <c:pt idx="1611">
                  <c:v>1552111200</c:v>
                </c:pt>
                <c:pt idx="1612">
                  <c:v>1552114800</c:v>
                </c:pt>
                <c:pt idx="1613">
                  <c:v>1552118400</c:v>
                </c:pt>
                <c:pt idx="1614">
                  <c:v>1552122000</c:v>
                </c:pt>
                <c:pt idx="1615">
                  <c:v>1552125600</c:v>
                </c:pt>
                <c:pt idx="1616">
                  <c:v>1552129200</c:v>
                </c:pt>
                <c:pt idx="1617">
                  <c:v>1552132800</c:v>
                </c:pt>
                <c:pt idx="1618">
                  <c:v>1552136400</c:v>
                </c:pt>
                <c:pt idx="1619">
                  <c:v>1552140000</c:v>
                </c:pt>
                <c:pt idx="1620">
                  <c:v>1552143600</c:v>
                </c:pt>
                <c:pt idx="1621">
                  <c:v>1552147200</c:v>
                </c:pt>
                <c:pt idx="1622">
                  <c:v>1552150800</c:v>
                </c:pt>
                <c:pt idx="1623">
                  <c:v>1552154400</c:v>
                </c:pt>
                <c:pt idx="1624">
                  <c:v>1552158000</c:v>
                </c:pt>
                <c:pt idx="1625">
                  <c:v>1552161600</c:v>
                </c:pt>
                <c:pt idx="1626">
                  <c:v>1552165200</c:v>
                </c:pt>
                <c:pt idx="1627">
                  <c:v>1552168800</c:v>
                </c:pt>
                <c:pt idx="1628">
                  <c:v>1552172400</c:v>
                </c:pt>
                <c:pt idx="1629">
                  <c:v>1552176000</c:v>
                </c:pt>
                <c:pt idx="1630">
                  <c:v>1552179600</c:v>
                </c:pt>
                <c:pt idx="1631">
                  <c:v>1552183200</c:v>
                </c:pt>
                <c:pt idx="1632">
                  <c:v>1552186800</c:v>
                </c:pt>
                <c:pt idx="1633">
                  <c:v>1552190400</c:v>
                </c:pt>
                <c:pt idx="1634">
                  <c:v>1552194000</c:v>
                </c:pt>
                <c:pt idx="1635">
                  <c:v>1552197600</c:v>
                </c:pt>
                <c:pt idx="1636">
                  <c:v>1552201200</c:v>
                </c:pt>
                <c:pt idx="1637">
                  <c:v>1552204800</c:v>
                </c:pt>
                <c:pt idx="1638">
                  <c:v>1552208400</c:v>
                </c:pt>
                <c:pt idx="1639">
                  <c:v>1552212000</c:v>
                </c:pt>
                <c:pt idx="1640">
                  <c:v>1552215600</c:v>
                </c:pt>
                <c:pt idx="1641">
                  <c:v>1552219200</c:v>
                </c:pt>
                <c:pt idx="1642">
                  <c:v>1552222800</c:v>
                </c:pt>
                <c:pt idx="1643">
                  <c:v>1552226400</c:v>
                </c:pt>
                <c:pt idx="1644">
                  <c:v>1552230000</c:v>
                </c:pt>
                <c:pt idx="1645">
                  <c:v>1552233600</c:v>
                </c:pt>
                <c:pt idx="1646">
                  <c:v>1552237200</c:v>
                </c:pt>
                <c:pt idx="1647">
                  <c:v>1552240800</c:v>
                </c:pt>
                <c:pt idx="1648">
                  <c:v>1552244400</c:v>
                </c:pt>
                <c:pt idx="1649">
                  <c:v>1552248000</c:v>
                </c:pt>
                <c:pt idx="1650">
                  <c:v>1552251600</c:v>
                </c:pt>
                <c:pt idx="1651">
                  <c:v>1552255200</c:v>
                </c:pt>
                <c:pt idx="1652">
                  <c:v>1552258800</c:v>
                </c:pt>
                <c:pt idx="1653">
                  <c:v>1552262400</c:v>
                </c:pt>
                <c:pt idx="1654">
                  <c:v>1552266000</c:v>
                </c:pt>
                <c:pt idx="1655">
                  <c:v>1552269600</c:v>
                </c:pt>
                <c:pt idx="1656">
                  <c:v>1552273200</c:v>
                </c:pt>
                <c:pt idx="1657">
                  <c:v>1552276800</c:v>
                </c:pt>
                <c:pt idx="1658">
                  <c:v>1552280400</c:v>
                </c:pt>
                <c:pt idx="1659">
                  <c:v>1552284000</c:v>
                </c:pt>
                <c:pt idx="1660">
                  <c:v>1552287600</c:v>
                </c:pt>
                <c:pt idx="1661">
                  <c:v>1552291200</c:v>
                </c:pt>
                <c:pt idx="1662">
                  <c:v>1552294800</c:v>
                </c:pt>
                <c:pt idx="1663">
                  <c:v>1552298400</c:v>
                </c:pt>
                <c:pt idx="1664">
                  <c:v>1552302000</c:v>
                </c:pt>
                <c:pt idx="1665">
                  <c:v>1552305600</c:v>
                </c:pt>
                <c:pt idx="1666">
                  <c:v>1552309200</c:v>
                </c:pt>
                <c:pt idx="1667">
                  <c:v>1552312800</c:v>
                </c:pt>
                <c:pt idx="1668">
                  <c:v>1552316400</c:v>
                </c:pt>
                <c:pt idx="1669">
                  <c:v>1552320000</c:v>
                </c:pt>
                <c:pt idx="1670">
                  <c:v>1552323600</c:v>
                </c:pt>
                <c:pt idx="1671">
                  <c:v>1552327200</c:v>
                </c:pt>
                <c:pt idx="1672">
                  <c:v>1552330800</c:v>
                </c:pt>
                <c:pt idx="1673">
                  <c:v>1552334400</c:v>
                </c:pt>
                <c:pt idx="1674">
                  <c:v>1552338000</c:v>
                </c:pt>
                <c:pt idx="1675">
                  <c:v>1552341600</c:v>
                </c:pt>
                <c:pt idx="1676">
                  <c:v>1552345200</c:v>
                </c:pt>
                <c:pt idx="1677">
                  <c:v>1552348800</c:v>
                </c:pt>
                <c:pt idx="1678">
                  <c:v>1552352400</c:v>
                </c:pt>
                <c:pt idx="1679">
                  <c:v>1552356000</c:v>
                </c:pt>
                <c:pt idx="1680">
                  <c:v>1552359600</c:v>
                </c:pt>
                <c:pt idx="1681">
                  <c:v>1552363200</c:v>
                </c:pt>
                <c:pt idx="1682">
                  <c:v>1552366800</c:v>
                </c:pt>
                <c:pt idx="1683">
                  <c:v>1552370400</c:v>
                </c:pt>
                <c:pt idx="1684">
                  <c:v>1552374000</c:v>
                </c:pt>
                <c:pt idx="1685">
                  <c:v>1552377600</c:v>
                </c:pt>
                <c:pt idx="1686">
                  <c:v>1552381200</c:v>
                </c:pt>
                <c:pt idx="1687">
                  <c:v>1552384800</c:v>
                </c:pt>
                <c:pt idx="1688">
                  <c:v>1552388400</c:v>
                </c:pt>
                <c:pt idx="1689">
                  <c:v>1552392000</c:v>
                </c:pt>
                <c:pt idx="1690">
                  <c:v>1552395600</c:v>
                </c:pt>
                <c:pt idx="1691">
                  <c:v>1552399200</c:v>
                </c:pt>
                <c:pt idx="1692">
                  <c:v>1552402800</c:v>
                </c:pt>
                <c:pt idx="1693">
                  <c:v>1552406400</c:v>
                </c:pt>
                <c:pt idx="1694">
                  <c:v>1552410000</c:v>
                </c:pt>
                <c:pt idx="1695">
                  <c:v>1552413600</c:v>
                </c:pt>
                <c:pt idx="1696">
                  <c:v>1552417200</c:v>
                </c:pt>
                <c:pt idx="1697">
                  <c:v>1552420800</c:v>
                </c:pt>
                <c:pt idx="1698">
                  <c:v>1552424400</c:v>
                </c:pt>
                <c:pt idx="1699">
                  <c:v>1552428000</c:v>
                </c:pt>
                <c:pt idx="1700">
                  <c:v>1552431600</c:v>
                </c:pt>
                <c:pt idx="1701">
                  <c:v>1552435200</c:v>
                </c:pt>
                <c:pt idx="1702">
                  <c:v>1552438800</c:v>
                </c:pt>
                <c:pt idx="1703">
                  <c:v>1552442400</c:v>
                </c:pt>
                <c:pt idx="1704">
                  <c:v>1552446000</c:v>
                </c:pt>
                <c:pt idx="1705">
                  <c:v>1552449600</c:v>
                </c:pt>
                <c:pt idx="1706">
                  <c:v>1552453200</c:v>
                </c:pt>
                <c:pt idx="1707">
                  <c:v>1552456800</c:v>
                </c:pt>
                <c:pt idx="1708">
                  <c:v>1552460400</c:v>
                </c:pt>
                <c:pt idx="1709">
                  <c:v>1552464000</c:v>
                </c:pt>
                <c:pt idx="1710">
                  <c:v>1552467600</c:v>
                </c:pt>
                <c:pt idx="1711">
                  <c:v>1552471200</c:v>
                </c:pt>
                <c:pt idx="1712">
                  <c:v>1552474800</c:v>
                </c:pt>
                <c:pt idx="1713">
                  <c:v>1552478400</c:v>
                </c:pt>
                <c:pt idx="1714">
                  <c:v>1552482000</c:v>
                </c:pt>
                <c:pt idx="1715">
                  <c:v>1552485600</c:v>
                </c:pt>
                <c:pt idx="1716">
                  <c:v>1552489200</c:v>
                </c:pt>
                <c:pt idx="1717">
                  <c:v>1552492800</c:v>
                </c:pt>
                <c:pt idx="1718">
                  <c:v>1552496400</c:v>
                </c:pt>
                <c:pt idx="1719">
                  <c:v>1552500000</c:v>
                </c:pt>
                <c:pt idx="1720">
                  <c:v>1552503600</c:v>
                </c:pt>
                <c:pt idx="1721">
                  <c:v>1552507200</c:v>
                </c:pt>
                <c:pt idx="1722">
                  <c:v>1552510800</c:v>
                </c:pt>
                <c:pt idx="1723">
                  <c:v>1552514400</c:v>
                </c:pt>
                <c:pt idx="1724">
                  <c:v>1552518000</c:v>
                </c:pt>
                <c:pt idx="1725">
                  <c:v>1552521600</c:v>
                </c:pt>
                <c:pt idx="1726">
                  <c:v>1552525200</c:v>
                </c:pt>
                <c:pt idx="1727">
                  <c:v>1552528800</c:v>
                </c:pt>
                <c:pt idx="1728">
                  <c:v>1552532400</c:v>
                </c:pt>
                <c:pt idx="1729">
                  <c:v>1552536000</c:v>
                </c:pt>
                <c:pt idx="1730">
                  <c:v>1552539600</c:v>
                </c:pt>
                <c:pt idx="1731">
                  <c:v>1552543200</c:v>
                </c:pt>
                <c:pt idx="1732">
                  <c:v>1552546800</c:v>
                </c:pt>
                <c:pt idx="1733">
                  <c:v>1552550400</c:v>
                </c:pt>
                <c:pt idx="1734">
                  <c:v>1552554000</c:v>
                </c:pt>
                <c:pt idx="1735">
                  <c:v>1552557600</c:v>
                </c:pt>
                <c:pt idx="1736">
                  <c:v>1552561200</c:v>
                </c:pt>
                <c:pt idx="1737">
                  <c:v>1552564800</c:v>
                </c:pt>
                <c:pt idx="1738">
                  <c:v>1552568400</c:v>
                </c:pt>
                <c:pt idx="1739">
                  <c:v>1552572000</c:v>
                </c:pt>
                <c:pt idx="1740">
                  <c:v>1552575600</c:v>
                </c:pt>
                <c:pt idx="1741">
                  <c:v>1552579200</c:v>
                </c:pt>
                <c:pt idx="1742">
                  <c:v>1552582800</c:v>
                </c:pt>
                <c:pt idx="1743">
                  <c:v>1552586400</c:v>
                </c:pt>
                <c:pt idx="1744">
                  <c:v>1552590000</c:v>
                </c:pt>
                <c:pt idx="1745">
                  <c:v>1552593600</c:v>
                </c:pt>
                <c:pt idx="1746">
                  <c:v>1552597200</c:v>
                </c:pt>
                <c:pt idx="1747">
                  <c:v>1552600800</c:v>
                </c:pt>
                <c:pt idx="1748">
                  <c:v>1552604400</c:v>
                </c:pt>
                <c:pt idx="1749">
                  <c:v>1552608000</c:v>
                </c:pt>
                <c:pt idx="1750">
                  <c:v>1552611600</c:v>
                </c:pt>
                <c:pt idx="1751">
                  <c:v>1552615200</c:v>
                </c:pt>
                <c:pt idx="1752">
                  <c:v>1552618800</c:v>
                </c:pt>
                <c:pt idx="1753">
                  <c:v>1552622400</c:v>
                </c:pt>
                <c:pt idx="1754">
                  <c:v>1552626000</c:v>
                </c:pt>
                <c:pt idx="1755">
                  <c:v>1552629600</c:v>
                </c:pt>
                <c:pt idx="1756">
                  <c:v>1552633200</c:v>
                </c:pt>
                <c:pt idx="1757">
                  <c:v>1552636800</c:v>
                </c:pt>
                <c:pt idx="1758">
                  <c:v>1552640400</c:v>
                </c:pt>
                <c:pt idx="1759">
                  <c:v>1552644000</c:v>
                </c:pt>
                <c:pt idx="1760">
                  <c:v>1552647600</c:v>
                </c:pt>
                <c:pt idx="1761">
                  <c:v>1552651200</c:v>
                </c:pt>
                <c:pt idx="1762">
                  <c:v>1552654800</c:v>
                </c:pt>
                <c:pt idx="1763">
                  <c:v>1552658400</c:v>
                </c:pt>
                <c:pt idx="1764">
                  <c:v>1552662000</c:v>
                </c:pt>
                <c:pt idx="1765">
                  <c:v>1552665600</c:v>
                </c:pt>
                <c:pt idx="1766">
                  <c:v>1552669200</c:v>
                </c:pt>
                <c:pt idx="1767">
                  <c:v>1552672800</c:v>
                </c:pt>
                <c:pt idx="1768">
                  <c:v>1552676400</c:v>
                </c:pt>
                <c:pt idx="1769">
                  <c:v>1552680000</c:v>
                </c:pt>
                <c:pt idx="1770">
                  <c:v>1552683600</c:v>
                </c:pt>
                <c:pt idx="1771">
                  <c:v>1552687200</c:v>
                </c:pt>
                <c:pt idx="1772">
                  <c:v>1552690800</c:v>
                </c:pt>
                <c:pt idx="1773">
                  <c:v>1552694400</c:v>
                </c:pt>
                <c:pt idx="1774">
                  <c:v>1552698000</c:v>
                </c:pt>
                <c:pt idx="1775">
                  <c:v>1552701600</c:v>
                </c:pt>
                <c:pt idx="1776">
                  <c:v>1552705200</c:v>
                </c:pt>
                <c:pt idx="1777">
                  <c:v>1552708800</c:v>
                </c:pt>
                <c:pt idx="1778">
                  <c:v>1552712400</c:v>
                </c:pt>
                <c:pt idx="1779">
                  <c:v>1552716000</c:v>
                </c:pt>
                <c:pt idx="1780">
                  <c:v>1552719600</c:v>
                </c:pt>
                <c:pt idx="1781">
                  <c:v>1552723200</c:v>
                </c:pt>
                <c:pt idx="1782">
                  <c:v>1552726800</c:v>
                </c:pt>
                <c:pt idx="1783">
                  <c:v>1552730400</c:v>
                </c:pt>
                <c:pt idx="1784">
                  <c:v>1552734000</c:v>
                </c:pt>
                <c:pt idx="1785">
                  <c:v>1552737600</c:v>
                </c:pt>
                <c:pt idx="1786">
                  <c:v>1552741200</c:v>
                </c:pt>
                <c:pt idx="1787">
                  <c:v>1552744800</c:v>
                </c:pt>
                <c:pt idx="1788">
                  <c:v>1552748400</c:v>
                </c:pt>
                <c:pt idx="1789">
                  <c:v>1552752000</c:v>
                </c:pt>
                <c:pt idx="1790">
                  <c:v>1552755600</c:v>
                </c:pt>
                <c:pt idx="1791">
                  <c:v>1552759200</c:v>
                </c:pt>
                <c:pt idx="1792">
                  <c:v>1552762800</c:v>
                </c:pt>
                <c:pt idx="1793">
                  <c:v>1552766400</c:v>
                </c:pt>
                <c:pt idx="1794">
                  <c:v>1552770000</c:v>
                </c:pt>
                <c:pt idx="1795">
                  <c:v>1552773600</c:v>
                </c:pt>
                <c:pt idx="1796">
                  <c:v>1552777200</c:v>
                </c:pt>
                <c:pt idx="1797">
                  <c:v>1552780800</c:v>
                </c:pt>
                <c:pt idx="1798">
                  <c:v>1552784400</c:v>
                </c:pt>
                <c:pt idx="1799">
                  <c:v>1552788000</c:v>
                </c:pt>
                <c:pt idx="1800">
                  <c:v>1552791600</c:v>
                </c:pt>
                <c:pt idx="1801">
                  <c:v>1552795200</c:v>
                </c:pt>
                <c:pt idx="1802">
                  <c:v>1552798800</c:v>
                </c:pt>
                <c:pt idx="1803">
                  <c:v>1552802400</c:v>
                </c:pt>
                <c:pt idx="1804">
                  <c:v>1552806000</c:v>
                </c:pt>
                <c:pt idx="1805">
                  <c:v>1552809600</c:v>
                </c:pt>
                <c:pt idx="1806">
                  <c:v>1552813200</c:v>
                </c:pt>
                <c:pt idx="1807">
                  <c:v>1552816800</c:v>
                </c:pt>
                <c:pt idx="1808">
                  <c:v>1552820400</c:v>
                </c:pt>
                <c:pt idx="1809">
                  <c:v>1552824000</c:v>
                </c:pt>
                <c:pt idx="1810">
                  <c:v>1552827600</c:v>
                </c:pt>
                <c:pt idx="1811">
                  <c:v>1552831200</c:v>
                </c:pt>
                <c:pt idx="1812">
                  <c:v>1552834800</c:v>
                </c:pt>
                <c:pt idx="1813">
                  <c:v>1552838400</c:v>
                </c:pt>
                <c:pt idx="1814">
                  <c:v>1552842000</c:v>
                </c:pt>
                <c:pt idx="1815">
                  <c:v>1552845600</c:v>
                </c:pt>
                <c:pt idx="1816">
                  <c:v>1552849200</c:v>
                </c:pt>
                <c:pt idx="1817">
                  <c:v>1552852800</c:v>
                </c:pt>
                <c:pt idx="1818">
                  <c:v>1552856400</c:v>
                </c:pt>
                <c:pt idx="1819">
                  <c:v>1552860000</c:v>
                </c:pt>
                <c:pt idx="1820">
                  <c:v>1552863600</c:v>
                </c:pt>
                <c:pt idx="1821">
                  <c:v>1552867200</c:v>
                </c:pt>
                <c:pt idx="1822">
                  <c:v>1552870800</c:v>
                </c:pt>
                <c:pt idx="1823">
                  <c:v>1552874400</c:v>
                </c:pt>
                <c:pt idx="1824">
                  <c:v>1552878000</c:v>
                </c:pt>
                <c:pt idx="1825">
                  <c:v>1552881600</c:v>
                </c:pt>
                <c:pt idx="1826">
                  <c:v>1552885200</c:v>
                </c:pt>
                <c:pt idx="1827">
                  <c:v>1552888800</c:v>
                </c:pt>
                <c:pt idx="1828">
                  <c:v>1552892400</c:v>
                </c:pt>
                <c:pt idx="1829">
                  <c:v>1552896000</c:v>
                </c:pt>
                <c:pt idx="1830">
                  <c:v>1552899600</c:v>
                </c:pt>
                <c:pt idx="1831">
                  <c:v>1552903200</c:v>
                </c:pt>
                <c:pt idx="1832">
                  <c:v>1552906800</c:v>
                </c:pt>
                <c:pt idx="1833">
                  <c:v>1552910400</c:v>
                </c:pt>
                <c:pt idx="1834">
                  <c:v>1552914000</c:v>
                </c:pt>
                <c:pt idx="1835">
                  <c:v>1552917600</c:v>
                </c:pt>
                <c:pt idx="1836">
                  <c:v>1552921200</c:v>
                </c:pt>
                <c:pt idx="1837">
                  <c:v>1552924800</c:v>
                </c:pt>
                <c:pt idx="1838">
                  <c:v>1552928400</c:v>
                </c:pt>
                <c:pt idx="1839">
                  <c:v>1552932000</c:v>
                </c:pt>
                <c:pt idx="1840">
                  <c:v>1552935600</c:v>
                </c:pt>
                <c:pt idx="1841">
                  <c:v>1552939200</c:v>
                </c:pt>
                <c:pt idx="1842">
                  <c:v>1552942800</c:v>
                </c:pt>
                <c:pt idx="1843">
                  <c:v>1552946400</c:v>
                </c:pt>
                <c:pt idx="1844">
                  <c:v>1552950000</c:v>
                </c:pt>
                <c:pt idx="1845">
                  <c:v>1552953600</c:v>
                </c:pt>
                <c:pt idx="1846">
                  <c:v>1552957200</c:v>
                </c:pt>
                <c:pt idx="1847">
                  <c:v>1552960800</c:v>
                </c:pt>
                <c:pt idx="1848">
                  <c:v>1552964400</c:v>
                </c:pt>
                <c:pt idx="1849">
                  <c:v>1552968000</c:v>
                </c:pt>
                <c:pt idx="1850">
                  <c:v>1552971600</c:v>
                </c:pt>
                <c:pt idx="1851">
                  <c:v>1552975200</c:v>
                </c:pt>
                <c:pt idx="1852">
                  <c:v>1552978800</c:v>
                </c:pt>
                <c:pt idx="1853">
                  <c:v>1552982400</c:v>
                </c:pt>
                <c:pt idx="1854">
                  <c:v>1552986000</c:v>
                </c:pt>
                <c:pt idx="1855">
                  <c:v>1552989600</c:v>
                </c:pt>
                <c:pt idx="1856">
                  <c:v>1552993200</c:v>
                </c:pt>
                <c:pt idx="1857">
                  <c:v>1552996800</c:v>
                </c:pt>
                <c:pt idx="1858">
                  <c:v>1553000400</c:v>
                </c:pt>
                <c:pt idx="1859">
                  <c:v>1553004000</c:v>
                </c:pt>
                <c:pt idx="1860">
                  <c:v>1553007600</c:v>
                </c:pt>
                <c:pt idx="1861">
                  <c:v>1553011200</c:v>
                </c:pt>
                <c:pt idx="1862">
                  <c:v>1553014800</c:v>
                </c:pt>
                <c:pt idx="1863">
                  <c:v>1553018400</c:v>
                </c:pt>
                <c:pt idx="1864">
                  <c:v>1553022000</c:v>
                </c:pt>
                <c:pt idx="1865">
                  <c:v>1553025600</c:v>
                </c:pt>
                <c:pt idx="1866">
                  <c:v>1553029200</c:v>
                </c:pt>
                <c:pt idx="1867">
                  <c:v>1553032800</c:v>
                </c:pt>
                <c:pt idx="1868">
                  <c:v>1553036400</c:v>
                </c:pt>
                <c:pt idx="1869">
                  <c:v>1553040000</c:v>
                </c:pt>
                <c:pt idx="1870">
                  <c:v>1553043600</c:v>
                </c:pt>
                <c:pt idx="1871">
                  <c:v>1553047200</c:v>
                </c:pt>
                <c:pt idx="1872">
                  <c:v>1553050800</c:v>
                </c:pt>
                <c:pt idx="1873">
                  <c:v>1553054400</c:v>
                </c:pt>
                <c:pt idx="1874">
                  <c:v>1553058000</c:v>
                </c:pt>
                <c:pt idx="1875">
                  <c:v>1553061600</c:v>
                </c:pt>
                <c:pt idx="1876">
                  <c:v>1553065200</c:v>
                </c:pt>
                <c:pt idx="1877">
                  <c:v>1553068800</c:v>
                </c:pt>
                <c:pt idx="1878">
                  <c:v>1553072400</c:v>
                </c:pt>
                <c:pt idx="1879">
                  <c:v>1553076000</c:v>
                </c:pt>
                <c:pt idx="1880">
                  <c:v>1553079600</c:v>
                </c:pt>
                <c:pt idx="1881">
                  <c:v>1553083200</c:v>
                </c:pt>
                <c:pt idx="1882">
                  <c:v>1553086800</c:v>
                </c:pt>
                <c:pt idx="1883">
                  <c:v>1553090400</c:v>
                </c:pt>
                <c:pt idx="1884">
                  <c:v>1553094000</c:v>
                </c:pt>
                <c:pt idx="1885">
                  <c:v>1553097600</c:v>
                </c:pt>
                <c:pt idx="1886">
                  <c:v>1553101200</c:v>
                </c:pt>
                <c:pt idx="1887">
                  <c:v>1553104800</c:v>
                </c:pt>
                <c:pt idx="1888">
                  <c:v>1553108400</c:v>
                </c:pt>
                <c:pt idx="1889">
                  <c:v>1553112000</c:v>
                </c:pt>
                <c:pt idx="1890">
                  <c:v>1553115600</c:v>
                </c:pt>
                <c:pt idx="1891">
                  <c:v>1553119200</c:v>
                </c:pt>
                <c:pt idx="1892">
                  <c:v>1553122800</c:v>
                </c:pt>
                <c:pt idx="1893">
                  <c:v>1553126400</c:v>
                </c:pt>
                <c:pt idx="1894">
                  <c:v>1553130000</c:v>
                </c:pt>
                <c:pt idx="1895">
                  <c:v>1553133600</c:v>
                </c:pt>
                <c:pt idx="1896">
                  <c:v>1553137200</c:v>
                </c:pt>
                <c:pt idx="1897">
                  <c:v>1553140800</c:v>
                </c:pt>
                <c:pt idx="1898">
                  <c:v>1553144400</c:v>
                </c:pt>
                <c:pt idx="1899">
                  <c:v>1553148000</c:v>
                </c:pt>
                <c:pt idx="1900">
                  <c:v>1553151600</c:v>
                </c:pt>
                <c:pt idx="1901">
                  <c:v>1553155200</c:v>
                </c:pt>
                <c:pt idx="1902">
                  <c:v>1553158800</c:v>
                </c:pt>
                <c:pt idx="1903">
                  <c:v>1553162400</c:v>
                </c:pt>
                <c:pt idx="1904">
                  <c:v>1553166000</c:v>
                </c:pt>
                <c:pt idx="1905">
                  <c:v>1553169600</c:v>
                </c:pt>
                <c:pt idx="1906">
                  <c:v>1553173200</c:v>
                </c:pt>
                <c:pt idx="1907">
                  <c:v>1553176800</c:v>
                </c:pt>
                <c:pt idx="1908">
                  <c:v>1553180400</c:v>
                </c:pt>
                <c:pt idx="1909">
                  <c:v>1553184000</c:v>
                </c:pt>
                <c:pt idx="1910">
                  <c:v>1553187600</c:v>
                </c:pt>
                <c:pt idx="1911">
                  <c:v>1553191200</c:v>
                </c:pt>
                <c:pt idx="1912">
                  <c:v>1553194800</c:v>
                </c:pt>
                <c:pt idx="1913">
                  <c:v>1553198400</c:v>
                </c:pt>
                <c:pt idx="1914">
                  <c:v>1553202000</c:v>
                </c:pt>
                <c:pt idx="1915">
                  <c:v>1553205600</c:v>
                </c:pt>
                <c:pt idx="1916">
                  <c:v>1553209200</c:v>
                </c:pt>
                <c:pt idx="1917">
                  <c:v>1553212800</c:v>
                </c:pt>
                <c:pt idx="1918">
                  <c:v>1553216400</c:v>
                </c:pt>
                <c:pt idx="1919">
                  <c:v>1553220000</c:v>
                </c:pt>
                <c:pt idx="1920">
                  <c:v>1553223600</c:v>
                </c:pt>
                <c:pt idx="1921">
                  <c:v>1553227200</c:v>
                </c:pt>
                <c:pt idx="1922">
                  <c:v>1553230800</c:v>
                </c:pt>
                <c:pt idx="1923">
                  <c:v>1553234400</c:v>
                </c:pt>
                <c:pt idx="1924">
                  <c:v>1553238000</c:v>
                </c:pt>
                <c:pt idx="1925">
                  <c:v>1553241600</c:v>
                </c:pt>
                <c:pt idx="1926">
                  <c:v>1553245200</c:v>
                </c:pt>
                <c:pt idx="1927">
                  <c:v>1553248800</c:v>
                </c:pt>
                <c:pt idx="1928">
                  <c:v>1553252400</c:v>
                </c:pt>
                <c:pt idx="1929">
                  <c:v>1553256000</c:v>
                </c:pt>
                <c:pt idx="1930">
                  <c:v>1553259600</c:v>
                </c:pt>
                <c:pt idx="1931">
                  <c:v>1553263200</c:v>
                </c:pt>
                <c:pt idx="1932">
                  <c:v>1553266800</c:v>
                </c:pt>
                <c:pt idx="1933">
                  <c:v>1553270400</c:v>
                </c:pt>
                <c:pt idx="1934">
                  <c:v>1553274000</c:v>
                </c:pt>
                <c:pt idx="1935">
                  <c:v>1553277600</c:v>
                </c:pt>
                <c:pt idx="1936">
                  <c:v>1553281200</c:v>
                </c:pt>
                <c:pt idx="1937">
                  <c:v>1553284800</c:v>
                </c:pt>
                <c:pt idx="1938">
                  <c:v>1553288400</c:v>
                </c:pt>
                <c:pt idx="1939">
                  <c:v>1553292000</c:v>
                </c:pt>
                <c:pt idx="1940">
                  <c:v>1553295600</c:v>
                </c:pt>
                <c:pt idx="1941">
                  <c:v>1553299200</c:v>
                </c:pt>
                <c:pt idx="1942">
                  <c:v>1553302800</c:v>
                </c:pt>
                <c:pt idx="1943">
                  <c:v>1553306400</c:v>
                </c:pt>
                <c:pt idx="1944">
                  <c:v>1553310000</c:v>
                </c:pt>
                <c:pt idx="1945">
                  <c:v>1553313600</c:v>
                </c:pt>
                <c:pt idx="1946">
                  <c:v>1553317200</c:v>
                </c:pt>
                <c:pt idx="1947">
                  <c:v>1553320800</c:v>
                </c:pt>
                <c:pt idx="1948">
                  <c:v>1553324400</c:v>
                </c:pt>
                <c:pt idx="1949">
                  <c:v>1553328000</c:v>
                </c:pt>
                <c:pt idx="1950">
                  <c:v>1553331600</c:v>
                </c:pt>
                <c:pt idx="1951">
                  <c:v>1553335200</c:v>
                </c:pt>
                <c:pt idx="1952">
                  <c:v>1553338800</c:v>
                </c:pt>
                <c:pt idx="1953">
                  <c:v>1553342400</c:v>
                </c:pt>
                <c:pt idx="1954">
                  <c:v>1553346000</c:v>
                </c:pt>
                <c:pt idx="1955">
                  <c:v>1553349600</c:v>
                </c:pt>
                <c:pt idx="1956">
                  <c:v>1553353200</c:v>
                </c:pt>
                <c:pt idx="1957">
                  <c:v>1553356800</c:v>
                </c:pt>
                <c:pt idx="1958">
                  <c:v>1553360400</c:v>
                </c:pt>
                <c:pt idx="1959">
                  <c:v>1553364000</c:v>
                </c:pt>
                <c:pt idx="1960">
                  <c:v>1553367600</c:v>
                </c:pt>
                <c:pt idx="1961">
                  <c:v>1553371200</c:v>
                </c:pt>
                <c:pt idx="1962">
                  <c:v>1553374800</c:v>
                </c:pt>
                <c:pt idx="1963">
                  <c:v>1553378400</c:v>
                </c:pt>
                <c:pt idx="1964">
                  <c:v>1553382000</c:v>
                </c:pt>
                <c:pt idx="1965">
                  <c:v>1553385600</c:v>
                </c:pt>
                <c:pt idx="1966">
                  <c:v>1553389200</c:v>
                </c:pt>
                <c:pt idx="1967">
                  <c:v>1553392800</c:v>
                </c:pt>
                <c:pt idx="1968">
                  <c:v>1553396400</c:v>
                </c:pt>
                <c:pt idx="1969">
                  <c:v>1553400000</c:v>
                </c:pt>
                <c:pt idx="1970">
                  <c:v>1553403600</c:v>
                </c:pt>
                <c:pt idx="1971">
                  <c:v>1553407200</c:v>
                </c:pt>
                <c:pt idx="1972">
                  <c:v>1553410800</c:v>
                </c:pt>
                <c:pt idx="1973">
                  <c:v>1553414400</c:v>
                </c:pt>
                <c:pt idx="1974">
                  <c:v>1553418000</c:v>
                </c:pt>
                <c:pt idx="1975">
                  <c:v>1553421600</c:v>
                </c:pt>
                <c:pt idx="1976">
                  <c:v>1553425200</c:v>
                </c:pt>
                <c:pt idx="1977">
                  <c:v>1553428800</c:v>
                </c:pt>
                <c:pt idx="1978">
                  <c:v>1553432400</c:v>
                </c:pt>
                <c:pt idx="1979">
                  <c:v>1553436000</c:v>
                </c:pt>
                <c:pt idx="1980">
                  <c:v>1553439600</c:v>
                </c:pt>
                <c:pt idx="1981">
                  <c:v>1553443200</c:v>
                </c:pt>
                <c:pt idx="1982">
                  <c:v>1553446800</c:v>
                </c:pt>
                <c:pt idx="1983">
                  <c:v>1553450400</c:v>
                </c:pt>
                <c:pt idx="1984">
                  <c:v>1553454000</c:v>
                </c:pt>
                <c:pt idx="1985">
                  <c:v>1553457600</c:v>
                </c:pt>
                <c:pt idx="1986">
                  <c:v>1553461200</c:v>
                </c:pt>
                <c:pt idx="1987">
                  <c:v>1553464800</c:v>
                </c:pt>
                <c:pt idx="1988">
                  <c:v>1553468400</c:v>
                </c:pt>
                <c:pt idx="1989">
                  <c:v>1553472000</c:v>
                </c:pt>
                <c:pt idx="1990">
                  <c:v>1553475600</c:v>
                </c:pt>
                <c:pt idx="1991">
                  <c:v>1553479200</c:v>
                </c:pt>
                <c:pt idx="1992">
                  <c:v>1553482800</c:v>
                </c:pt>
                <c:pt idx="1993">
                  <c:v>1553486400</c:v>
                </c:pt>
                <c:pt idx="1994">
                  <c:v>1553490000</c:v>
                </c:pt>
                <c:pt idx="1995">
                  <c:v>1553493600</c:v>
                </c:pt>
                <c:pt idx="1996">
                  <c:v>1553497200</c:v>
                </c:pt>
                <c:pt idx="1997">
                  <c:v>1553500800</c:v>
                </c:pt>
                <c:pt idx="1998">
                  <c:v>1553504400</c:v>
                </c:pt>
                <c:pt idx="1999">
                  <c:v>1553508000</c:v>
                </c:pt>
                <c:pt idx="2000">
                  <c:v>1553511600</c:v>
                </c:pt>
                <c:pt idx="2001">
                  <c:v>1553515200</c:v>
                </c:pt>
                <c:pt idx="2002">
                  <c:v>1553518800</c:v>
                </c:pt>
                <c:pt idx="2003">
                  <c:v>1553522400</c:v>
                </c:pt>
                <c:pt idx="2004">
                  <c:v>1553526000</c:v>
                </c:pt>
                <c:pt idx="2005">
                  <c:v>1553529600</c:v>
                </c:pt>
                <c:pt idx="2006">
                  <c:v>1553533200</c:v>
                </c:pt>
                <c:pt idx="2007">
                  <c:v>1553536800</c:v>
                </c:pt>
                <c:pt idx="2008">
                  <c:v>1553540400</c:v>
                </c:pt>
                <c:pt idx="2009">
                  <c:v>1553544000</c:v>
                </c:pt>
                <c:pt idx="2010">
                  <c:v>1553547600</c:v>
                </c:pt>
                <c:pt idx="2011">
                  <c:v>1553551200</c:v>
                </c:pt>
                <c:pt idx="2012">
                  <c:v>1553554800</c:v>
                </c:pt>
                <c:pt idx="2013">
                  <c:v>1553558400</c:v>
                </c:pt>
                <c:pt idx="2014">
                  <c:v>1553562000</c:v>
                </c:pt>
                <c:pt idx="2015">
                  <c:v>1553565600</c:v>
                </c:pt>
                <c:pt idx="2016">
                  <c:v>1553569200</c:v>
                </c:pt>
                <c:pt idx="2017">
                  <c:v>1553572800</c:v>
                </c:pt>
                <c:pt idx="2018">
                  <c:v>1553576400</c:v>
                </c:pt>
                <c:pt idx="2019">
                  <c:v>1553580000</c:v>
                </c:pt>
                <c:pt idx="2020">
                  <c:v>1553583600</c:v>
                </c:pt>
                <c:pt idx="2021">
                  <c:v>1553587200</c:v>
                </c:pt>
                <c:pt idx="2022">
                  <c:v>1553590800</c:v>
                </c:pt>
                <c:pt idx="2023">
                  <c:v>1553594400</c:v>
                </c:pt>
                <c:pt idx="2024">
                  <c:v>1553598000</c:v>
                </c:pt>
                <c:pt idx="2025">
                  <c:v>1553601600</c:v>
                </c:pt>
                <c:pt idx="2026">
                  <c:v>1553605200</c:v>
                </c:pt>
                <c:pt idx="2027">
                  <c:v>1553608800</c:v>
                </c:pt>
                <c:pt idx="2028">
                  <c:v>1553612400</c:v>
                </c:pt>
                <c:pt idx="2029">
                  <c:v>1553616000</c:v>
                </c:pt>
                <c:pt idx="2030">
                  <c:v>1553619600</c:v>
                </c:pt>
                <c:pt idx="2031">
                  <c:v>1553623200</c:v>
                </c:pt>
                <c:pt idx="2032">
                  <c:v>1553626800</c:v>
                </c:pt>
                <c:pt idx="2033">
                  <c:v>1553630400</c:v>
                </c:pt>
                <c:pt idx="2034">
                  <c:v>1553634000</c:v>
                </c:pt>
                <c:pt idx="2035">
                  <c:v>1553637600</c:v>
                </c:pt>
                <c:pt idx="2036">
                  <c:v>1553641200</c:v>
                </c:pt>
                <c:pt idx="2037">
                  <c:v>1553644800</c:v>
                </c:pt>
                <c:pt idx="2038">
                  <c:v>1553648400</c:v>
                </c:pt>
                <c:pt idx="2039">
                  <c:v>1553652000</c:v>
                </c:pt>
                <c:pt idx="2040">
                  <c:v>1553655600</c:v>
                </c:pt>
                <c:pt idx="2041">
                  <c:v>1553659200</c:v>
                </c:pt>
                <c:pt idx="2042">
                  <c:v>1553662800</c:v>
                </c:pt>
                <c:pt idx="2043">
                  <c:v>1553666400</c:v>
                </c:pt>
                <c:pt idx="2044">
                  <c:v>1553670000</c:v>
                </c:pt>
                <c:pt idx="2045">
                  <c:v>1553673600</c:v>
                </c:pt>
                <c:pt idx="2046">
                  <c:v>1553677200</c:v>
                </c:pt>
                <c:pt idx="2047">
                  <c:v>1553680800</c:v>
                </c:pt>
                <c:pt idx="2048">
                  <c:v>1553684400</c:v>
                </c:pt>
                <c:pt idx="2049">
                  <c:v>1553688000</c:v>
                </c:pt>
                <c:pt idx="2050">
                  <c:v>1553691600</c:v>
                </c:pt>
                <c:pt idx="2051">
                  <c:v>1553695200</c:v>
                </c:pt>
                <c:pt idx="2052">
                  <c:v>1553698800</c:v>
                </c:pt>
                <c:pt idx="2053">
                  <c:v>1553702400</c:v>
                </c:pt>
                <c:pt idx="2054">
                  <c:v>1553706000</c:v>
                </c:pt>
                <c:pt idx="2055">
                  <c:v>1553709600</c:v>
                </c:pt>
                <c:pt idx="2056">
                  <c:v>1553713200</c:v>
                </c:pt>
                <c:pt idx="2057">
                  <c:v>1553716800</c:v>
                </c:pt>
                <c:pt idx="2058">
                  <c:v>1553720400</c:v>
                </c:pt>
                <c:pt idx="2059">
                  <c:v>1553724000</c:v>
                </c:pt>
                <c:pt idx="2060">
                  <c:v>1553727600</c:v>
                </c:pt>
                <c:pt idx="2061">
                  <c:v>1553731200</c:v>
                </c:pt>
                <c:pt idx="2062">
                  <c:v>1553734800</c:v>
                </c:pt>
                <c:pt idx="2063">
                  <c:v>1553738400</c:v>
                </c:pt>
                <c:pt idx="2064">
                  <c:v>1553742000</c:v>
                </c:pt>
                <c:pt idx="2065">
                  <c:v>1553745600</c:v>
                </c:pt>
                <c:pt idx="2066">
                  <c:v>1553749200</c:v>
                </c:pt>
                <c:pt idx="2067">
                  <c:v>1553752800</c:v>
                </c:pt>
                <c:pt idx="2068">
                  <c:v>1553756400</c:v>
                </c:pt>
                <c:pt idx="2069">
                  <c:v>1553760000</c:v>
                </c:pt>
                <c:pt idx="2070">
                  <c:v>1553763600</c:v>
                </c:pt>
                <c:pt idx="2071">
                  <c:v>1553767200</c:v>
                </c:pt>
                <c:pt idx="2072">
                  <c:v>1553770800</c:v>
                </c:pt>
                <c:pt idx="2073">
                  <c:v>1553774400</c:v>
                </c:pt>
                <c:pt idx="2074">
                  <c:v>1553778000</c:v>
                </c:pt>
                <c:pt idx="2075">
                  <c:v>1553781600</c:v>
                </c:pt>
                <c:pt idx="2076">
                  <c:v>1553785200</c:v>
                </c:pt>
                <c:pt idx="2077">
                  <c:v>1553788800</c:v>
                </c:pt>
                <c:pt idx="2078">
                  <c:v>1553792400</c:v>
                </c:pt>
                <c:pt idx="2079">
                  <c:v>1553796000</c:v>
                </c:pt>
                <c:pt idx="2080">
                  <c:v>1553799600</c:v>
                </c:pt>
                <c:pt idx="2081">
                  <c:v>1553803200</c:v>
                </c:pt>
                <c:pt idx="2082">
                  <c:v>1553806800</c:v>
                </c:pt>
                <c:pt idx="2083">
                  <c:v>1553810400</c:v>
                </c:pt>
                <c:pt idx="2084">
                  <c:v>1553814000</c:v>
                </c:pt>
                <c:pt idx="2085">
                  <c:v>1553817600</c:v>
                </c:pt>
                <c:pt idx="2086">
                  <c:v>1553821200</c:v>
                </c:pt>
                <c:pt idx="2087">
                  <c:v>1553824800</c:v>
                </c:pt>
                <c:pt idx="2088">
                  <c:v>1553828400</c:v>
                </c:pt>
                <c:pt idx="2089">
                  <c:v>1553832000</c:v>
                </c:pt>
                <c:pt idx="2090">
                  <c:v>1553835600</c:v>
                </c:pt>
                <c:pt idx="2091">
                  <c:v>1553839200</c:v>
                </c:pt>
                <c:pt idx="2092">
                  <c:v>1553842800</c:v>
                </c:pt>
                <c:pt idx="2093">
                  <c:v>1553846400</c:v>
                </c:pt>
                <c:pt idx="2094">
                  <c:v>1553850000</c:v>
                </c:pt>
                <c:pt idx="2095">
                  <c:v>1553853600</c:v>
                </c:pt>
                <c:pt idx="2096">
                  <c:v>1553857200</c:v>
                </c:pt>
                <c:pt idx="2097">
                  <c:v>1553860800</c:v>
                </c:pt>
                <c:pt idx="2098">
                  <c:v>1553864400</c:v>
                </c:pt>
                <c:pt idx="2099">
                  <c:v>1553868000</c:v>
                </c:pt>
                <c:pt idx="2100">
                  <c:v>1553871600</c:v>
                </c:pt>
                <c:pt idx="2101">
                  <c:v>1553875200</c:v>
                </c:pt>
                <c:pt idx="2102">
                  <c:v>1553878800</c:v>
                </c:pt>
                <c:pt idx="2103">
                  <c:v>1553882400</c:v>
                </c:pt>
                <c:pt idx="2104">
                  <c:v>1553886000</c:v>
                </c:pt>
                <c:pt idx="2105">
                  <c:v>1553889600</c:v>
                </c:pt>
                <c:pt idx="2106">
                  <c:v>1553893200</c:v>
                </c:pt>
                <c:pt idx="2107">
                  <c:v>1553896800</c:v>
                </c:pt>
                <c:pt idx="2108">
                  <c:v>1553900400</c:v>
                </c:pt>
                <c:pt idx="2109">
                  <c:v>1553904000</c:v>
                </c:pt>
                <c:pt idx="2110">
                  <c:v>1553907600</c:v>
                </c:pt>
                <c:pt idx="2111">
                  <c:v>1553911200</c:v>
                </c:pt>
                <c:pt idx="2112">
                  <c:v>1553914800</c:v>
                </c:pt>
                <c:pt idx="2113">
                  <c:v>1553918400</c:v>
                </c:pt>
                <c:pt idx="2114">
                  <c:v>1553922000</c:v>
                </c:pt>
                <c:pt idx="2115">
                  <c:v>1553925600</c:v>
                </c:pt>
                <c:pt idx="2116">
                  <c:v>1553929200</c:v>
                </c:pt>
                <c:pt idx="2117">
                  <c:v>1553932800</c:v>
                </c:pt>
                <c:pt idx="2118">
                  <c:v>1553936400</c:v>
                </c:pt>
                <c:pt idx="2119">
                  <c:v>1553940000</c:v>
                </c:pt>
                <c:pt idx="2120">
                  <c:v>1553943600</c:v>
                </c:pt>
                <c:pt idx="2121">
                  <c:v>1553947200</c:v>
                </c:pt>
                <c:pt idx="2122">
                  <c:v>1553950800</c:v>
                </c:pt>
                <c:pt idx="2123">
                  <c:v>1553954400</c:v>
                </c:pt>
                <c:pt idx="2124">
                  <c:v>1553958000</c:v>
                </c:pt>
                <c:pt idx="2125">
                  <c:v>1553961600</c:v>
                </c:pt>
                <c:pt idx="2126">
                  <c:v>1553965200</c:v>
                </c:pt>
                <c:pt idx="2127">
                  <c:v>1553968800</c:v>
                </c:pt>
                <c:pt idx="2128">
                  <c:v>1553972400</c:v>
                </c:pt>
                <c:pt idx="2129">
                  <c:v>1553976000</c:v>
                </c:pt>
                <c:pt idx="2130">
                  <c:v>1553979600</c:v>
                </c:pt>
                <c:pt idx="2131">
                  <c:v>1553983200</c:v>
                </c:pt>
                <c:pt idx="2132">
                  <c:v>1553986800</c:v>
                </c:pt>
                <c:pt idx="2133">
                  <c:v>1553990400</c:v>
                </c:pt>
                <c:pt idx="2134">
                  <c:v>1553994000</c:v>
                </c:pt>
                <c:pt idx="2135">
                  <c:v>1553997600</c:v>
                </c:pt>
                <c:pt idx="2136">
                  <c:v>1554001200</c:v>
                </c:pt>
                <c:pt idx="2137">
                  <c:v>1554004800</c:v>
                </c:pt>
                <c:pt idx="2138">
                  <c:v>1554008400</c:v>
                </c:pt>
                <c:pt idx="2139">
                  <c:v>1554012000</c:v>
                </c:pt>
                <c:pt idx="2140">
                  <c:v>1554015600</c:v>
                </c:pt>
                <c:pt idx="2141">
                  <c:v>1554019200</c:v>
                </c:pt>
                <c:pt idx="2142">
                  <c:v>1554022800</c:v>
                </c:pt>
                <c:pt idx="2143">
                  <c:v>1554026400</c:v>
                </c:pt>
                <c:pt idx="2144">
                  <c:v>1554030000</c:v>
                </c:pt>
                <c:pt idx="2145">
                  <c:v>1554033600</c:v>
                </c:pt>
                <c:pt idx="2146">
                  <c:v>1554037200</c:v>
                </c:pt>
                <c:pt idx="2147">
                  <c:v>1554040800</c:v>
                </c:pt>
                <c:pt idx="2148">
                  <c:v>1554044400</c:v>
                </c:pt>
                <c:pt idx="2149">
                  <c:v>1554048000</c:v>
                </c:pt>
                <c:pt idx="2150">
                  <c:v>1554051600</c:v>
                </c:pt>
                <c:pt idx="2151">
                  <c:v>1554055200</c:v>
                </c:pt>
                <c:pt idx="2152">
                  <c:v>1554058800</c:v>
                </c:pt>
                <c:pt idx="2153">
                  <c:v>1554062400</c:v>
                </c:pt>
                <c:pt idx="2154">
                  <c:v>1554066000</c:v>
                </c:pt>
                <c:pt idx="2155">
                  <c:v>1554069600</c:v>
                </c:pt>
                <c:pt idx="2156">
                  <c:v>1554073200</c:v>
                </c:pt>
                <c:pt idx="2157">
                  <c:v>1554076800</c:v>
                </c:pt>
                <c:pt idx="2158">
                  <c:v>1554080400</c:v>
                </c:pt>
                <c:pt idx="2159">
                  <c:v>1554084000</c:v>
                </c:pt>
                <c:pt idx="2160">
                  <c:v>1554087600</c:v>
                </c:pt>
                <c:pt idx="2161">
                  <c:v>1554091200</c:v>
                </c:pt>
                <c:pt idx="2162">
                  <c:v>1554094800</c:v>
                </c:pt>
                <c:pt idx="2163">
                  <c:v>1554098400</c:v>
                </c:pt>
                <c:pt idx="2164">
                  <c:v>1554102000</c:v>
                </c:pt>
                <c:pt idx="2165">
                  <c:v>1554105600</c:v>
                </c:pt>
                <c:pt idx="2166">
                  <c:v>1554109200</c:v>
                </c:pt>
                <c:pt idx="2167">
                  <c:v>1554112800</c:v>
                </c:pt>
                <c:pt idx="2168">
                  <c:v>1554116400</c:v>
                </c:pt>
                <c:pt idx="2169">
                  <c:v>1554120000</c:v>
                </c:pt>
                <c:pt idx="2170">
                  <c:v>1554123600</c:v>
                </c:pt>
                <c:pt idx="2171">
                  <c:v>1554127200</c:v>
                </c:pt>
                <c:pt idx="2172">
                  <c:v>1554130800</c:v>
                </c:pt>
                <c:pt idx="2173">
                  <c:v>1554134400</c:v>
                </c:pt>
                <c:pt idx="2174">
                  <c:v>1554138000</c:v>
                </c:pt>
                <c:pt idx="2175">
                  <c:v>1554141600</c:v>
                </c:pt>
                <c:pt idx="2176">
                  <c:v>1554145200</c:v>
                </c:pt>
                <c:pt idx="2177">
                  <c:v>1554148800</c:v>
                </c:pt>
                <c:pt idx="2178">
                  <c:v>1554152400</c:v>
                </c:pt>
                <c:pt idx="2179">
                  <c:v>1554156000</c:v>
                </c:pt>
                <c:pt idx="2180">
                  <c:v>1554159600</c:v>
                </c:pt>
                <c:pt idx="2181">
                  <c:v>1554163200</c:v>
                </c:pt>
                <c:pt idx="2182">
                  <c:v>1554166800</c:v>
                </c:pt>
                <c:pt idx="2183">
                  <c:v>1554170400</c:v>
                </c:pt>
                <c:pt idx="2184">
                  <c:v>1554174000</c:v>
                </c:pt>
                <c:pt idx="2185">
                  <c:v>1554177600</c:v>
                </c:pt>
                <c:pt idx="2186">
                  <c:v>1554181200</c:v>
                </c:pt>
                <c:pt idx="2187">
                  <c:v>1554184800</c:v>
                </c:pt>
                <c:pt idx="2188">
                  <c:v>1554188400</c:v>
                </c:pt>
                <c:pt idx="2189">
                  <c:v>1554192000</c:v>
                </c:pt>
                <c:pt idx="2190">
                  <c:v>1554195600</c:v>
                </c:pt>
                <c:pt idx="2191">
                  <c:v>1554199200</c:v>
                </c:pt>
                <c:pt idx="2192">
                  <c:v>1554202800</c:v>
                </c:pt>
                <c:pt idx="2193">
                  <c:v>1554206400</c:v>
                </c:pt>
                <c:pt idx="2194">
                  <c:v>1554210000</c:v>
                </c:pt>
                <c:pt idx="2195">
                  <c:v>1554213600</c:v>
                </c:pt>
                <c:pt idx="2196">
                  <c:v>1554217200</c:v>
                </c:pt>
                <c:pt idx="2197">
                  <c:v>1554220800</c:v>
                </c:pt>
                <c:pt idx="2198">
                  <c:v>1554224400</c:v>
                </c:pt>
                <c:pt idx="2199">
                  <c:v>1554228000</c:v>
                </c:pt>
                <c:pt idx="2200">
                  <c:v>1554231600</c:v>
                </c:pt>
                <c:pt idx="2201">
                  <c:v>1554235200</c:v>
                </c:pt>
                <c:pt idx="2202">
                  <c:v>1554238800</c:v>
                </c:pt>
                <c:pt idx="2203">
                  <c:v>1554242400</c:v>
                </c:pt>
                <c:pt idx="2204">
                  <c:v>1554246000</c:v>
                </c:pt>
                <c:pt idx="2205">
                  <c:v>1554249600</c:v>
                </c:pt>
                <c:pt idx="2206">
                  <c:v>1554253200</c:v>
                </c:pt>
                <c:pt idx="2207">
                  <c:v>1554256800</c:v>
                </c:pt>
                <c:pt idx="2208">
                  <c:v>1554260400</c:v>
                </c:pt>
                <c:pt idx="2209">
                  <c:v>1554264000</c:v>
                </c:pt>
                <c:pt idx="2210">
                  <c:v>1554267600</c:v>
                </c:pt>
                <c:pt idx="2211">
                  <c:v>1554271200</c:v>
                </c:pt>
                <c:pt idx="2212">
                  <c:v>1554274800</c:v>
                </c:pt>
                <c:pt idx="2213">
                  <c:v>1554278400</c:v>
                </c:pt>
                <c:pt idx="2214">
                  <c:v>1554282000</c:v>
                </c:pt>
                <c:pt idx="2215">
                  <c:v>1554285600</c:v>
                </c:pt>
                <c:pt idx="2216">
                  <c:v>1554289200</c:v>
                </c:pt>
                <c:pt idx="2217">
                  <c:v>1554292800</c:v>
                </c:pt>
                <c:pt idx="2218">
                  <c:v>1554296400</c:v>
                </c:pt>
                <c:pt idx="2219">
                  <c:v>1554300000</c:v>
                </c:pt>
                <c:pt idx="2220">
                  <c:v>1554303600</c:v>
                </c:pt>
                <c:pt idx="2221">
                  <c:v>1554307200</c:v>
                </c:pt>
                <c:pt idx="2222">
                  <c:v>1554310800</c:v>
                </c:pt>
                <c:pt idx="2223">
                  <c:v>1554314400</c:v>
                </c:pt>
                <c:pt idx="2224">
                  <c:v>1554318000</c:v>
                </c:pt>
                <c:pt idx="2225">
                  <c:v>1554321600</c:v>
                </c:pt>
                <c:pt idx="2226">
                  <c:v>1554325200</c:v>
                </c:pt>
                <c:pt idx="2227">
                  <c:v>1554328800</c:v>
                </c:pt>
                <c:pt idx="2228">
                  <c:v>1554332400</c:v>
                </c:pt>
                <c:pt idx="2229">
                  <c:v>1554336000</c:v>
                </c:pt>
                <c:pt idx="2230">
                  <c:v>1554339600</c:v>
                </c:pt>
                <c:pt idx="2231">
                  <c:v>1554343200</c:v>
                </c:pt>
                <c:pt idx="2232">
                  <c:v>1554346800</c:v>
                </c:pt>
                <c:pt idx="2233">
                  <c:v>1554350400</c:v>
                </c:pt>
                <c:pt idx="2234">
                  <c:v>1554354000</c:v>
                </c:pt>
                <c:pt idx="2235">
                  <c:v>1554357600</c:v>
                </c:pt>
                <c:pt idx="2236">
                  <c:v>1554361200</c:v>
                </c:pt>
                <c:pt idx="2237">
                  <c:v>1554364800</c:v>
                </c:pt>
                <c:pt idx="2238">
                  <c:v>1554368400</c:v>
                </c:pt>
                <c:pt idx="2239">
                  <c:v>1554372000</c:v>
                </c:pt>
                <c:pt idx="2240">
                  <c:v>1554375600</c:v>
                </c:pt>
                <c:pt idx="2241">
                  <c:v>1554379200</c:v>
                </c:pt>
                <c:pt idx="2242">
                  <c:v>1554382800</c:v>
                </c:pt>
                <c:pt idx="2243">
                  <c:v>1554386400</c:v>
                </c:pt>
                <c:pt idx="2244">
                  <c:v>1554390000</c:v>
                </c:pt>
                <c:pt idx="2245">
                  <c:v>1554393600</c:v>
                </c:pt>
                <c:pt idx="2246">
                  <c:v>1554397200</c:v>
                </c:pt>
                <c:pt idx="2247">
                  <c:v>1554400800</c:v>
                </c:pt>
                <c:pt idx="2248">
                  <c:v>1554404400</c:v>
                </c:pt>
                <c:pt idx="2249">
                  <c:v>1554408000</c:v>
                </c:pt>
                <c:pt idx="2250">
                  <c:v>1554411600</c:v>
                </c:pt>
                <c:pt idx="2251">
                  <c:v>1554415200</c:v>
                </c:pt>
                <c:pt idx="2252">
                  <c:v>1554418800</c:v>
                </c:pt>
                <c:pt idx="2253">
                  <c:v>1554422400</c:v>
                </c:pt>
                <c:pt idx="2254">
                  <c:v>1554426000</c:v>
                </c:pt>
                <c:pt idx="2255">
                  <c:v>1554429600</c:v>
                </c:pt>
                <c:pt idx="2256">
                  <c:v>1554433200</c:v>
                </c:pt>
                <c:pt idx="2257">
                  <c:v>1554436800</c:v>
                </c:pt>
                <c:pt idx="2258">
                  <c:v>1554440400</c:v>
                </c:pt>
                <c:pt idx="2259">
                  <c:v>1554444000</c:v>
                </c:pt>
                <c:pt idx="2260">
                  <c:v>1554447600</c:v>
                </c:pt>
                <c:pt idx="2261">
                  <c:v>1554451200</c:v>
                </c:pt>
                <c:pt idx="2262">
                  <c:v>1554454800</c:v>
                </c:pt>
                <c:pt idx="2263">
                  <c:v>1554458400</c:v>
                </c:pt>
                <c:pt idx="2264">
                  <c:v>1554462000</c:v>
                </c:pt>
                <c:pt idx="2265">
                  <c:v>1554465600</c:v>
                </c:pt>
                <c:pt idx="2266">
                  <c:v>1554469200</c:v>
                </c:pt>
                <c:pt idx="2267">
                  <c:v>1554472800</c:v>
                </c:pt>
                <c:pt idx="2268">
                  <c:v>1554476400</c:v>
                </c:pt>
                <c:pt idx="2269">
                  <c:v>1554480000</c:v>
                </c:pt>
                <c:pt idx="2270">
                  <c:v>1554483600</c:v>
                </c:pt>
                <c:pt idx="2271">
                  <c:v>1554487200</c:v>
                </c:pt>
                <c:pt idx="2272">
                  <c:v>1554490800</c:v>
                </c:pt>
                <c:pt idx="2273">
                  <c:v>1554494400</c:v>
                </c:pt>
                <c:pt idx="2274">
                  <c:v>1554498000</c:v>
                </c:pt>
                <c:pt idx="2275">
                  <c:v>1554501600</c:v>
                </c:pt>
                <c:pt idx="2276">
                  <c:v>1554505200</c:v>
                </c:pt>
                <c:pt idx="2277">
                  <c:v>1554508800</c:v>
                </c:pt>
                <c:pt idx="2278">
                  <c:v>1554512400</c:v>
                </c:pt>
                <c:pt idx="2279">
                  <c:v>1554516000</c:v>
                </c:pt>
                <c:pt idx="2280">
                  <c:v>1554519600</c:v>
                </c:pt>
                <c:pt idx="2281">
                  <c:v>1554523200</c:v>
                </c:pt>
                <c:pt idx="2282">
                  <c:v>1554526800</c:v>
                </c:pt>
                <c:pt idx="2283">
                  <c:v>1554530400</c:v>
                </c:pt>
                <c:pt idx="2284">
                  <c:v>1554534000</c:v>
                </c:pt>
                <c:pt idx="2285">
                  <c:v>1554537600</c:v>
                </c:pt>
                <c:pt idx="2286">
                  <c:v>1554541200</c:v>
                </c:pt>
                <c:pt idx="2287">
                  <c:v>1554544800</c:v>
                </c:pt>
                <c:pt idx="2288">
                  <c:v>1554548400</c:v>
                </c:pt>
                <c:pt idx="2289">
                  <c:v>1554552000</c:v>
                </c:pt>
                <c:pt idx="2290">
                  <c:v>1554555600</c:v>
                </c:pt>
                <c:pt idx="2291">
                  <c:v>1554559200</c:v>
                </c:pt>
                <c:pt idx="2292">
                  <c:v>1554562800</c:v>
                </c:pt>
                <c:pt idx="2293">
                  <c:v>1554566400</c:v>
                </c:pt>
                <c:pt idx="2294">
                  <c:v>1554570000</c:v>
                </c:pt>
                <c:pt idx="2295">
                  <c:v>1554573600</c:v>
                </c:pt>
                <c:pt idx="2296">
                  <c:v>1554577200</c:v>
                </c:pt>
                <c:pt idx="2297">
                  <c:v>1554580800</c:v>
                </c:pt>
                <c:pt idx="2298">
                  <c:v>1554584400</c:v>
                </c:pt>
                <c:pt idx="2299">
                  <c:v>1554588000</c:v>
                </c:pt>
                <c:pt idx="2300">
                  <c:v>1554591600</c:v>
                </c:pt>
                <c:pt idx="2301">
                  <c:v>1554595200</c:v>
                </c:pt>
                <c:pt idx="2302">
                  <c:v>1554598800</c:v>
                </c:pt>
                <c:pt idx="2303">
                  <c:v>1554602400</c:v>
                </c:pt>
                <c:pt idx="2304">
                  <c:v>1554606000</c:v>
                </c:pt>
                <c:pt idx="2305">
                  <c:v>1554609600</c:v>
                </c:pt>
                <c:pt idx="2306">
                  <c:v>1554613200</c:v>
                </c:pt>
                <c:pt idx="2307">
                  <c:v>1554616800</c:v>
                </c:pt>
                <c:pt idx="2308">
                  <c:v>1554620400</c:v>
                </c:pt>
                <c:pt idx="2309">
                  <c:v>1554624000</c:v>
                </c:pt>
                <c:pt idx="2310">
                  <c:v>1554627600</c:v>
                </c:pt>
                <c:pt idx="2311">
                  <c:v>1554631200</c:v>
                </c:pt>
                <c:pt idx="2312">
                  <c:v>1554634800</c:v>
                </c:pt>
                <c:pt idx="2313">
                  <c:v>1554638400</c:v>
                </c:pt>
                <c:pt idx="2314">
                  <c:v>1554642000</c:v>
                </c:pt>
                <c:pt idx="2315">
                  <c:v>1554645600</c:v>
                </c:pt>
                <c:pt idx="2316">
                  <c:v>1554649200</c:v>
                </c:pt>
                <c:pt idx="2317">
                  <c:v>1554652800</c:v>
                </c:pt>
                <c:pt idx="2318">
                  <c:v>1554656400</c:v>
                </c:pt>
                <c:pt idx="2319">
                  <c:v>1554660000</c:v>
                </c:pt>
                <c:pt idx="2320">
                  <c:v>1554663600</c:v>
                </c:pt>
                <c:pt idx="2321">
                  <c:v>1554667200</c:v>
                </c:pt>
                <c:pt idx="2322">
                  <c:v>1554670800</c:v>
                </c:pt>
                <c:pt idx="2323">
                  <c:v>1554674400</c:v>
                </c:pt>
                <c:pt idx="2324">
                  <c:v>1554678000</c:v>
                </c:pt>
                <c:pt idx="2325">
                  <c:v>1554681600</c:v>
                </c:pt>
                <c:pt idx="2326">
                  <c:v>1554685200</c:v>
                </c:pt>
                <c:pt idx="2327">
                  <c:v>1554688800</c:v>
                </c:pt>
                <c:pt idx="2328">
                  <c:v>1554692400</c:v>
                </c:pt>
                <c:pt idx="2329">
                  <c:v>1554696000</c:v>
                </c:pt>
                <c:pt idx="2330">
                  <c:v>1554699600</c:v>
                </c:pt>
                <c:pt idx="2331">
                  <c:v>1554703200</c:v>
                </c:pt>
                <c:pt idx="2332">
                  <c:v>1554706800</c:v>
                </c:pt>
                <c:pt idx="2333">
                  <c:v>1554710400</c:v>
                </c:pt>
                <c:pt idx="2334">
                  <c:v>1554714000</c:v>
                </c:pt>
                <c:pt idx="2335">
                  <c:v>1554717600</c:v>
                </c:pt>
                <c:pt idx="2336">
                  <c:v>1554721200</c:v>
                </c:pt>
                <c:pt idx="2337">
                  <c:v>1554724800</c:v>
                </c:pt>
                <c:pt idx="2338">
                  <c:v>1554728400</c:v>
                </c:pt>
                <c:pt idx="2339">
                  <c:v>1554732000</c:v>
                </c:pt>
                <c:pt idx="2340">
                  <c:v>1554735600</c:v>
                </c:pt>
                <c:pt idx="2341">
                  <c:v>1554739200</c:v>
                </c:pt>
                <c:pt idx="2342">
                  <c:v>1554742800</c:v>
                </c:pt>
                <c:pt idx="2343">
                  <c:v>1554746400</c:v>
                </c:pt>
                <c:pt idx="2344">
                  <c:v>1554750000</c:v>
                </c:pt>
                <c:pt idx="2345">
                  <c:v>1554753600</c:v>
                </c:pt>
                <c:pt idx="2346">
                  <c:v>1554757200</c:v>
                </c:pt>
                <c:pt idx="2347">
                  <c:v>1554760800</c:v>
                </c:pt>
                <c:pt idx="2348">
                  <c:v>1554764400</c:v>
                </c:pt>
                <c:pt idx="2349">
                  <c:v>1554768000</c:v>
                </c:pt>
                <c:pt idx="2350">
                  <c:v>1554771600</c:v>
                </c:pt>
                <c:pt idx="2351">
                  <c:v>1554775200</c:v>
                </c:pt>
                <c:pt idx="2352">
                  <c:v>1554778800</c:v>
                </c:pt>
                <c:pt idx="2353">
                  <c:v>1554782400</c:v>
                </c:pt>
                <c:pt idx="2354">
                  <c:v>1554786000</c:v>
                </c:pt>
                <c:pt idx="2355">
                  <c:v>1554789600</c:v>
                </c:pt>
                <c:pt idx="2356">
                  <c:v>1554793200</c:v>
                </c:pt>
                <c:pt idx="2357">
                  <c:v>1554796800</c:v>
                </c:pt>
                <c:pt idx="2358">
                  <c:v>1554800400</c:v>
                </c:pt>
                <c:pt idx="2359">
                  <c:v>1554804000</c:v>
                </c:pt>
                <c:pt idx="2360">
                  <c:v>1554807600</c:v>
                </c:pt>
                <c:pt idx="2361">
                  <c:v>1554811200</c:v>
                </c:pt>
                <c:pt idx="2362">
                  <c:v>1554814800</c:v>
                </c:pt>
                <c:pt idx="2363">
                  <c:v>1554818400</c:v>
                </c:pt>
                <c:pt idx="2364">
                  <c:v>1554822000</c:v>
                </c:pt>
                <c:pt idx="2365">
                  <c:v>1554825600</c:v>
                </c:pt>
                <c:pt idx="2366">
                  <c:v>1554829200</c:v>
                </c:pt>
                <c:pt idx="2367">
                  <c:v>1554832800</c:v>
                </c:pt>
                <c:pt idx="2368">
                  <c:v>1554836400</c:v>
                </c:pt>
                <c:pt idx="2369">
                  <c:v>1554840000</c:v>
                </c:pt>
                <c:pt idx="2370">
                  <c:v>1554843600</c:v>
                </c:pt>
                <c:pt idx="2371">
                  <c:v>1554847200</c:v>
                </c:pt>
                <c:pt idx="2372">
                  <c:v>1554850800</c:v>
                </c:pt>
                <c:pt idx="2373">
                  <c:v>1554854400</c:v>
                </c:pt>
                <c:pt idx="2374">
                  <c:v>1554858000</c:v>
                </c:pt>
                <c:pt idx="2375">
                  <c:v>1554861600</c:v>
                </c:pt>
                <c:pt idx="2376">
                  <c:v>1554865200</c:v>
                </c:pt>
                <c:pt idx="2377">
                  <c:v>1554868800</c:v>
                </c:pt>
                <c:pt idx="2378">
                  <c:v>1554872400</c:v>
                </c:pt>
                <c:pt idx="2379">
                  <c:v>1554876000</c:v>
                </c:pt>
                <c:pt idx="2380">
                  <c:v>1554879600</c:v>
                </c:pt>
                <c:pt idx="2381">
                  <c:v>1554883200</c:v>
                </c:pt>
                <c:pt idx="2382">
                  <c:v>1554886800</c:v>
                </c:pt>
                <c:pt idx="2383">
                  <c:v>1554890400</c:v>
                </c:pt>
                <c:pt idx="2384">
                  <c:v>1554894000</c:v>
                </c:pt>
                <c:pt idx="2385">
                  <c:v>1554897600</c:v>
                </c:pt>
                <c:pt idx="2386">
                  <c:v>1554901200</c:v>
                </c:pt>
                <c:pt idx="2387">
                  <c:v>1554904800</c:v>
                </c:pt>
                <c:pt idx="2388">
                  <c:v>1554908400</c:v>
                </c:pt>
                <c:pt idx="2389">
                  <c:v>1554912000</c:v>
                </c:pt>
                <c:pt idx="2390">
                  <c:v>1554915600</c:v>
                </c:pt>
                <c:pt idx="2391">
                  <c:v>1554919200</c:v>
                </c:pt>
                <c:pt idx="2392">
                  <c:v>1554922800</c:v>
                </c:pt>
                <c:pt idx="2393">
                  <c:v>1554926400</c:v>
                </c:pt>
                <c:pt idx="2394">
                  <c:v>1554930000</c:v>
                </c:pt>
                <c:pt idx="2395">
                  <c:v>1554933600</c:v>
                </c:pt>
                <c:pt idx="2396">
                  <c:v>1554937200</c:v>
                </c:pt>
                <c:pt idx="2397">
                  <c:v>1554940800</c:v>
                </c:pt>
                <c:pt idx="2398">
                  <c:v>1554944400</c:v>
                </c:pt>
                <c:pt idx="2399">
                  <c:v>1554948000</c:v>
                </c:pt>
                <c:pt idx="2400">
                  <c:v>1554951600</c:v>
                </c:pt>
                <c:pt idx="2401">
                  <c:v>1554955200</c:v>
                </c:pt>
                <c:pt idx="2402">
                  <c:v>1554958800</c:v>
                </c:pt>
                <c:pt idx="2403">
                  <c:v>1554962400</c:v>
                </c:pt>
                <c:pt idx="2404">
                  <c:v>1554966000</c:v>
                </c:pt>
                <c:pt idx="2405">
                  <c:v>1554969600</c:v>
                </c:pt>
                <c:pt idx="2406">
                  <c:v>1554973200</c:v>
                </c:pt>
                <c:pt idx="2407">
                  <c:v>1554976800</c:v>
                </c:pt>
                <c:pt idx="2408">
                  <c:v>1554980400</c:v>
                </c:pt>
                <c:pt idx="2409">
                  <c:v>1554984000</c:v>
                </c:pt>
                <c:pt idx="2410">
                  <c:v>1554987600</c:v>
                </c:pt>
                <c:pt idx="2411">
                  <c:v>1554991200</c:v>
                </c:pt>
                <c:pt idx="2412">
                  <c:v>1554994800</c:v>
                </c:pt>
                <c:pt idx="2413">
                  <c:v>1554998400</c:v>
                </c:pt>
                <c:pt idx="2414">
                  <c:v>1555002000</c:v>
                </c:pt>
                <c:pt idx="2415">
                  <c:v>1555005600</c:v>
                </c:pt>
                <c:pt idx="2416">
                  <c:v>1555009200</c:v>
                </c:pt>
                <c:pt idx="2417">
                  <c:v>1555012800</c:v>
                </c:pt>
                <c:pt idx="2418">
                  <c:v>1555016400</c:v>
                </c:pt>
                <c:pt idx="2419">
                  <c:v>1555020000</c:v>
                </c:pt>
                <c:pt idx="2420">
                  <c:v>1555023600</c:v>
                </c:pt>
                <c:pt idx="2421">
                  <c:v>1555027200</c:v>
                </c:pt>
                <c:pt idx="2422">
                  <c:v>1555030800</c:v>
                </c:pt>
                <c:pt idx="2423">
                  <c:v>1555034400</c:v>
                </c:pt>
                <c:pt idx="2424">
                  <c:v>1555038000</c:v>
                </c:pt>
                <c:pt idx="2425">
                  <c:v>1555041600</c:v>
                </c:pt>
                <c:pt idx="2426">
                  <c:v>1555045200</c:v>
                </c:pt>
                <c:pt idx="2427">
                  <c:v>1555048800</c:v>
                </c:pt>
                <c:pt idx="2428">
                  <c:v>1555052400</c:v>
                </c:pt>
                <c:pt idx="2429">
                  <c:v>1555056000</c:v>
                </c:pt>
                <c:pt idx="2430">
                  <c:v>1555059600</c:v>
                </c:pt>
                <c:pt idx="2431">
                  <c:v>1555063200</c:v>
                </c:pt>
                <c:pt idx="2432">
                  <c:v>1555066800</c:v>
                </c:pt>
                <c:pt idx="2433">
                  <c:v>1555070400</c:v>
                </c:pt>
                <c:pt idx="2434">
                  <c:v>1555074000</c:v>
                </c:pt>
                <c:pt idx="2435">
                  <c:v>1555077600</c:v>
                </c:pt>
                <c:pt idx="2436">
                  <c:v>1555081200</c:v>
                </c:pt>
                <c:pt idx="2437">
                  <c:v>1555084800</c:v>
                </c:pt>
                <c:pt idx="2438">
                  <c:v>1555088400</c:v>
                </c:pt>
                <c:pt idx="2439">
                  <c:v>1555092000</c:v>
                </c:pt>
                <c:pt idx="2440">
                  <c:v>1555095600</c:v>
                </c:pt>
                <c:pt idx="2441">
                  <c:v>1555099200</c:v>
                </c:pt>
                <c:pt idx="2442">
                  <c:v>1555102800</c:v>
                </c:pt>
                <c:pt idx="2443">
                  <c:v>1555106400</c:v>
                </c:pt>
                <c:pt idx="2444">
                  <c:v>1555110000</c:v>
                </c:pt>
                <c:pt idx="2445">
                  <c:v>1555113600</c:v>
                </c:pt>
                <c:pt idx="2446">
                  <c:v>1555117200</c:v>
                </c:pt>
                <c:pt idx="2447">
                  <c:v>1555120800</c:v>
                </c:pt>
                <c:pt idx="2448">
                  <c:v>1555124400</c:v>
                </c:pt>
                <c:pt idx="2449">
                  <c:v>1555128000</c:v>
                </c:pt>
                <c:pt idx="2450">
                  <c:v>1555131600</c:v>
                </c:pt>
                <c:pt idx="2451">
                  <c:v>1555135200</c:v>
                </c:pt>
                <c:pt idx="2452">
                  <c:v>1555138800</c:v>
                </c:pt>
                <c:pt idx="2453">
                  <c:v>1555142400</c:v>
                </c:pt>
                <c:pt idx="2454">
                  <c:v>1555146000</c:v>
                </c:pt>
                <c:pt idx="2455">
                  <c:v>1555149600</c:v>
                </c:pt>
                <c:pt idx="2456">
                  <c:v>1555153200</c:v>
                </c:pt>
                <c:pt idx="2457">
                  <c:v>1555156800</c:v>
                </c:pt>
                <c:pt idx="2458">
                  <c:v>1555160400</c:v>
                </c:pt>
                <c:pt idx="2459">
                  <c:v>1555164000</c:v>
                </c:pt>
                <c:pt idx="2460">
                  <c:v>1555167600</c:v>
                </c:pt>
                <c:pt idx="2461">
                  <c:v>1555171200</c:v>
                </c:pt>
                <c:pt idx="2462">
                  <c:v>1555174800</c:v>
                </c:pt>
                <c:pt idx="2463">
                  <c:v>1555178400</c:v>
                </c:pt>
                <c:pt idx="2464">
                  <c:v>1555182000</c:v>
                </c:pt>
                <c:pt idx="2465">
                  <c:v>1555185600</c:v>
                </c:pt>
                <c:pt idx="2466">
                  <c:v>1555189200</c:v>
                </c:pt>
                <c:pt idx="2467">
                  <c:v>1555192800</c:v>
                </c:pt>
                <c:pt idx="2468">
                  <c:v>1555196400</c:v>
                </c:pt>
                <c:pt idx="2469">
                  <c:v>1555200000</c:v>
                </c:pt>
                <c:pt idx="2470">
                  <c:v>1555203600</c:v>
                </c:pt>
                <c:pt idx="2471">
                  <c:v>1555207200</c:v>
                </c:pt>
                <c:pt idx="2472">
                  <c:v>1555210800</c:v>
                </c:pt>
                <c:pt idx="2473">
                  <c:v>1555214400</c:v>
                </c:pt>
                <c:pt idx="2474">
                  <c:v>1555218000</c:v>
                </c:pt>
                <c:pt idx="2475">
                  <c:v>1555221600</c:v>
                </c:pt>
                <c:pt idx="2476">
                  <c:v>1555225200</c:v>
                </c:pt>
                <c:pt idx="2477">
                  <c:v>1555228800</c:v>
                </c:pt>
                <c:pt idx="2478">
                  <c:v>1555232400</c:v>
                </c:pt>
                <c:pt idx="2479">
                  <c:v>1555236000</c:v>
                </c:pt>
                <c:pt idx="2480">
                  <c:v>1555239600</c:v>
                </c:pt>
                <c:pt idx="2481">
                  <c:v>1555243200</c:v>
                </c:pt>
                <c:pt idx="2482">
                  <c:v>1555246800</c:v>
                </c:pt>
                <c:pt idx="2483">
                  <c:v>1555250400</c:v>
                </c:pt>
                <c:pt idx="2484">
                  <c:v>1555254000</c:v>
                </c:pt>
                <c:pt idx="2485">
                  <c:v>1555257600</c:v>
                </c:pt>
                <c:pt idx="2486">
                  <c:v>1555261200</c:v>
                </c:pt>
                <c:pt idx="2487">
                  <c:v>1555264800</c:v>
                </c:pt>
                <c:pt idx="2488">
                  <c:v>1555268400</c:v>
                </c:pt>
                <c:pt idx="2489">
                  <c:v>1555272000</c:v>
                </c:pt>
                <c:pt idx="2490">
                  <c:v>1555275600</c:v>
                </c:pt>
                <c:pt idx="2491">
                  <c:v>1555279200</c:v>
                </c:pt>
                <c:pt idx="2492">
                  <c:v>1555282800</c:v>
                </c:pt>
                <c:pt idx="2493">
                  <c:v>1555286400</c:v>
                </c:pt>
                <c:pt idx="2494">
                  <c:v>1555290000</c:v>
                </c:pt>
                <c:pt idx="2495">
                  <c:v>1555293600</c:v>
                </c:pt>
                <c:pt idx="2496">
                  <c:v>1555297200</c:v>
                </c:pt>
                <c:pt idx="2497">
                  <c:v>1555300800</c:v>
                </c:pt>
                <c:pt idx="2498">
                  <c:v>1555304400</c:v>
                </c:pt>
                <c:pt idx="2499">
                  <c:v>1555308000</c:v>
                </c:pt>
                <c:pt idx="2500">
                  <c:v>1555311600</c:v>
                </c:pt>
                <c:pt idx="2501">
                  <c:v>1555315200</c:v>
                </c:pt>
                <c:pt idx="2502">
                  <c:v>1555318800</c:v>
                </c:pt>
                <c:pt idx="2503">
                  <c:v>1555322400</c:v>
                </c:pt>
                <c:pt idx="2504">
                  <c:v>1555326000</c:v>
                </c:pt>
                <c:pt idx="2505">
                  <c:v>1555329600</c:v>
                </c:pt>
                <c:pt idx="2506">
                  <c:v>1555333200</c:v>
                </c:pt>
                <c:pt idx="2507">
                  <c:v>1555336800</c:v>
                </c:pt>
                <c:pt idx="2508">
                  <c:v>1555340400</c:v>
                </c:pt>
                <c:pt idx="2509">
                  <c:v>1555344000</c:v>
                </c:pt>
                <c:pt idx="2510">
                  <c:v>1555347600</c:v>
                </c:pt>
                <c:pt idx="2511">
                  <c:v>1555351200</c:v>
                </c:pt>
                <c:pt idx="2512">
                  <c:v>1555354800</c:v>
                </c:pt>
                <c:pt idx="2513">
                  <c:v>1555358400</c:v>
                </c:pt>
                <c:pt idx="2514">
                  <c:v>1555362000</c:v>
                </c:pt>
                <c:pt idx="2515">
                  <c:v>1555365600</c:v>
                </c:pt>
                <c:pt idx="2516">
                  <c:v>1555369200</c:v>
                </c:pt>
                <c:pt idx="2517">
                  <c:v>1555372800</c:v>
                </c:pt>
                <c:pt idx="2518">
                  <c:v>1555376400</c:v>
                </c:pt>
                <c:pt idx="2519">
                  <c:v>1555380000</c:v>
                </c:pt>
                <c:pt idx="2520">
                  <c:v>1555383600</c:v>
                </c:pt>
                <c:pt idx="2521">
                  <c:v>1555387200</c:v>
                </c:pt>
                <c:pt idx="2522">
                  <c:v>1555390800</c:v>
                </c:pt>
                <c:pt idx="2523">
                  <c:v>1555394400</c:v>
                </c:pt>
                <c:pt idx="2524">
                  <c:v>1555398000</c:v>
                </c:pt>
                <c:pt idx="2525">
                  <c:v>1555401600</c:v>
                </c:pt>
                <c:pt idx="2526">
                  <c:v>1555405200</c:v>
                </c:pt>
                <c:pt idx="2527">
                  <c:v>1555408800</c:v>
                </c:pt>
                <c:pt idx="2528">
                  <c:v>1555412400</c:v>
                </c:pt>
                <c:pt idx="2529">
                  <c:v>1555416000</c:v>
                </c:pt>
                <c:pt idx="2530">
                  <c:v>1555419600</c:v>
                </c:pt>
                <c:pt idx="2531">
                  <c:v>1555423200</c:v>
                </c:pt>
                <c:pt idx="2532">
                  <c:v>1555426800</c:v>
                </c:pt>
                <c:pt idx="2533">
                  <c:v>1555430400</c:v>
                </c:pt>
                <c:pt idx="2534">
                  <c:v>1555434000</c:v>
                </c:pt>
                <c:pt idx="2535">
                  <c:v>1555437600</c:v>
                </c:pt>
                <c:pt idx="2536">
                  <c:v>1555441200</c:v>
                </c:pt>
                <c:pt idx="2537">
                  <c:v>1555444800</c:v>
                </c:pt>
                <c:pt idx="2538">
                  <c:v>1555448400</c:v>
                </c:pt>
                <c:pt idx="2539">
                  <c:v>1555452000</c:v>
                </c:pt>
                <c:pt idx="2540">
                  <c:v>1555455600</c:v>
                </c:pt>
                <c:pt idx="2541">
                  <c:v>1555459200</c:v>
                </c:pt>
                <c:pt idx="2542">
                  <c:v>1555462800</c:v>
                </c:pt>
                <c:pt idx="2543">
                  <c:v>1555466400</c:v>
                </c:pt>
                <c:pt idx="2544">
                  <c:v>1555470000</c:v>
                </c:pt>
                <c:pt idx="2545">
                  <c:v>1555473600</c:v>
                </c:pt>
                <c:pt idx="2546">
                  <c:v>1555477200</c:v>
                </c:pt>
                <c:pt idx="2547">
                  <c:v>1555480800</c:v>
                </c:pt>
                <c:pt idx="2548">
                  <c:v>1555484400</c:v>
                </c:pt>
                <c:pt idx="2549">
                  <c:v>1555488000</c:v>
                </c:pt>
                <c:pt idx="2550">
                  <c:v>1555491600</c:v>
                </c:pt>
                <c:pt idx="2551">
                  <c:v>1555495200</c:v>
                </c:pt>
                <c:pt idx="2552">
                  <c:v>1555498800</c:v>
                </c:pt>
                <c:pt idx="2553">
                  <c:v>1555502400</c:v>
                </c:pt>
                <c:pt idx="2554">
                  <c:v>1555506000</c:v>
                </c:pt>
                <c:pt idx="2555">
                  <c:v>1555509600</c:v>
                </c:pt>
                <c:pt idx="2556">
                  <c:v>1555513200</c:v>
                </c:pt>
                <c:pt idx="2557">
                  <c:v>1555516800</c:v>
                </c:pt>
                <c:pt idx="2558">
                  <c:v>1555520400</c:v>
                </c:pt>
                <c:pt idx="2559">
                  <c:v>1555524000</c:v>
                </c:pt>
                <c:pt idx="2560">
                  <c:v>1555527600</c:v>
                </c:pt>
                <c:pt idx="2561">
                  <c:v>1555531200</c:v>
                </c:pt>
                <c:pt idx="2562">
                  <c:v>1555534800</c:v>
                </c:pt>
                <c:pt idx="2563">
                  <c:v>1555538400</c:v>
                </c:pt>
                <c:pt idx="2564">
                  <c:v>1555542000</c:v>
                </c:pt>
                <c:pt idx="2565">
                  <c:v>1555545600</c:v>
                </c:pt>
                <c:pt idx="2566">
                  <c:v>1555549200</c:v>
                </c:pt>
                <c:pt idx="2567">
                  <c:v>1555552800</c:v>
                </c:pt>
                <c:pt idx="2568">
                  <c:v>1555556400</c:v>
                </c:pt>
                <c:pt idx="2569">
                  <c:v>1555560000</c:v>
                </c:pt>
                <c:pt idx="2570">
                  <c:v>1555563600</c:v>
                </c:pt>
                <c:pt idx="2571">
                  <c:v>1555567200</c:v>
                </c:pt>
                <c:pt idx="2572">
                  <c:v>1555570800</c:v>
                </c:pt>
                <c:pt idx="2573">
                  <c:v>1555574400</c:v>
                </c:pt>
                <c:pt idx="2574">
                  <c:v>1555578000</c:v>
                </c:pt>
                <c:pt idx="2575">
                  <c:v>1555581600</c:v>
                </c:pt>
                <c:pt idx="2576">
                  <c:v>1555585200</c:v>
                </c:pt>
                <c:pt idx="2577">
                  <c:v>1555588800</c:v>
                </c:pt>
                <c:pt idx="2578">
                  <c:v>1555592400</c:v>
                </c:pt>
                <c:pt idx="2579">
                  <c:v>1555596000</c:v>
                </c:pt>
                <c:pt idx="2580">
                  <c:v>1555599600</c:v>
                </c:pt>
                <c:pt idx="2581">
                  <c:v>1555603200</c:v>
                </c:pt>
                <c:pt idx="2582">
                  <c:v>1555606800</c:v>
                </c:pt>
                <c:pt idx="2583">
                  <c:v>1555610400</c:v>
                </c:pt>
                <c:pt idx="2584">
                  <c:v>1555614000</c:v>
                </c:pt>
                <c:pt idx="2585">
                  <c:v>1555617600</c:v>
                </c:pt>
                <c:pt idx="2586">
                  <c:v>1555621200</c:v>
                </c:pt>
                <c:pt idx="2587">
                  <c:v>1555624800</c:v>
                </c:pt>
                <c:pt idx="2588">
                  <c:v>1555628400</c:v>
                </c:pt>
                <c:pt idx="2589">
                  <c:v>1555632000</c:v>
                </c:pt>
                <c:pt idx="2590">
                  <c:v>1555635600</c:v>
                </c:pt>
                <c:pt idx="2591">
                  <c:v>1555639200</c:v>
                </c:pt>
                <c:pt idx="2592">
                  <c:v>1555642800</c:v>
                </c:pt>
                <c:pt idx="2593">
                  <c:v>1555646400</c:v>
                </c:pt>
                <c:pt idx="2594">
                  <c:v>1555650000</c:v>
                </c:pt>
                <c:pt idx="2595">
                  <c:v>1555653600</c:v>
                </c:pt>
                <c:pt idx="2596">
                  <c:v>1555657200</c:v>
                </c:pt>
                <c:pt idx="2597">
                  <c:v>1555660800</c:v>
                </c:pt>
                <c:pt idx="2598">
                  <c:v>1555664400</c:v>
                </c:pt>
                <c:pt idx="2599">
                  <c:v>1555668000</c:v>
                </c:pt>
                <c:pt idx="2600">
                  <c:v>1555671600</c:v>
                </c:pt>
                <c:pt idx="2601">
                  <c:v>1555675200</c:v>
                </c:pt>
                <c:pt idx="2602">
                  <c:v>1555678800</c:v>
                </c:pt>
                <c:pt idx="2603">
                  <c:v>1555682400</c:v>
                </c:pt>
                <c:pt idx="2604">
                  <c:v>1555686000</c:v>
                </c:pt>
                <c:pt idx="2605">
                  <c:v>1555689600</c:v>
                </c:pt>
                <c:pt idx="2606">
                  <c:v>1555693200</c:v>
                </c:pt>
                <c:pt idx="2607">
                  <c:v>1555696800</c:v>
                </c:pt>
                <c:pt idx="2608">
                  <c:v>1555700400</c:v>
                </c:pt>
                <c:pt idx="2609">
                  <c:v>1555704000</c:v>
                </c:pt>
                <c:pt idx="2610">
                  <c:v>1555707600</c:v>
                </c:pt>
                <c:pt idx="2611">
                  <c:v>1555711200</c:v>
                </c:pt>
                <c:pt idx="2612">
                  <c:v>1555714800</c:v>
                </c:pt>
                <c:pt idx="2613">
                  <c:v>1555718400</c:v>
                </c:pt>
                <c:pt idx="2614">
                  <c:v>1555722000</c:v>
                </c:pt>
                <c:pt idx="2615">
                  <c:v>1555725600</c:v>
                </c:pt>
                <c:pt idx="2616">
                  <c:v>1555729200</c:v>
                </c:pt>
                <c:pt idx="2617">
                  <c:v>1555732800</c:v>
                </c:pt>
                <c:pt idx="2618">
                  <c:v>1555736400</c:v>
                </c:pt>
                <c:pt idx="2619">
                  <c:v>1555740000</c:v>
                </c:pt>
                <c:pt idx="2620">
                  <c:v>1555743600</c:v>
                </c:pt>
                <c:pt idx="2621">
                  <c:v>1555747200</c:v>
                </c:pt>
                <c:pt idx="2622">
                  <c:v>1555750800</c:v>
                </c:pt>
                <c:pt idx="2623">
                  <c:v>1555754400</c:v>
                </c:pt>
                <c:pt idx="2624">
                  <c:v>1555758000</c:v>
                </c:pt>
                <c:pt idx="2625">
                  <c:v>1555761600</c:v>
                </c:pt>
                <c:pt idx="2626">
                  <c:v>1555765200</c:v>
                </c:pt>
                <c:pt idx="2627">
                  <c:v>1555768800</c:v>
                </c:pt>
                <c:pt idx="2628">
                  <c:v>1555772400</c:v>
                </c:pt>
                <c:pt idx="2629">
                  <c:v>1555776000</c:v>
                </c:pt>
                <c:pt idx="2630">
                  <c:v>1555779600</c:v>
                </c:pt>
                <c:pt idx="2631">
                  <c:v>1555783200</c:v>
                </c:pt>
                <c:pt idx="2632">
                  <c:v>1555786800</c:v>
                </c:pt>
                <c:pt idx="2633">
                  <c:v>1555790400</c:v>
                </c:pt>
                <c:pt idx="2634">
                  <c:v>1555794000</c:v>
                </c:pt>
                <c:pt idx="2635">
                  <c:v>1555797600</c:v>
                </c:pt>
                <c:pt idx="2636">
                  <c:v>1555801200</c:v>
                </c:pt>
                <c:pt idx="2637">
                  <c:v>1555804800</c:v>
                </c:pt>
                <c:pt idx="2638">
                  <c:v>1555808400</c:v>
                </c:pt>
                <c:pt idx="2639">
                  <c:v>1555812000</c:v>
                </c:pt>
                <c:pt idx="2640">
                  <c:v>1555815600</c:v>
                </c:pt>
                <c:pt idx="2641">
                  <c:v>1555819200</c:v>
                </c:pt>
                <c:pt idx="2642">
                  <c:v>1555822800</c:v>
                </c:pt>
                <c:pt idx="2643">
                  <c:v>1555826400</c:v>
                </c:pt>
                <c:pt idx="2644">
                  <c:v>1555830000</c:v>
                </c:pt>
                <c:pt idx="2645">
                  <c:v>1555833600</c:v>
                </c:pt>
                <c:pt idx="2646">
                  <c:v>1555837200</c:v>
                </c:pt>
                <c:pt idx="2647">
                  <c:v>1555840800</c:v>
                </c:pt>
                <c:pt idx="2648">
                  <c:v>1555844400</c:v>
                </c:pt>
                <c:pt idx="2649">
                  <c:v>1555848000</c:v>
                </c:pt>
                <c:pt idx="2650">
                  <c:v>1555851600</c:v>
                </c:pt>
                <c:pt idx="2651">
                  <c:v>1555855200</c:v>
                </c:pt>
                <c:pt idx="2652">
                  <c:v>1555858800</c:v>
                </c:pt>
                <c:pt idx="2653">
                  <c:v>1555862400</c:v>
                </c:pt>
                <c:pt idx="2654">
                  <c:v>1555866000</c:v>
                </c:pt>
                <c:pt idx="2655">
                  <c:v>1555869600</c:v>
                </c:pt>
                <c:pt idx="2656">
                  <c:v>1555873200</c:v>
                </c:pt>
                <c:pt idx="2657">
                  <c:v>1555876800</c:v>
                </c:pt>
                <c:pt idx="2658">
                  <c:v>1555880400</c:v>
                </c:pt>
                <c:pt idx="2659">
                  <c:v>1555884000</c:v>
                </c:pt>
                <c:pt idx="2660">
                  <c:v>1555887600</c:v>
                </c:pt>
                <c:pt idx="2661">
                  <c:v>1555891200</c:v>
                </c:pt>
                <c:pt idx="2662">
                  <c:v>1555894800</c:v>
                </c:pt>
                <c:pt idx="2663">
                  <c:v>1555898400</c:v>
                </c:pt>
                <c:pt idx="2664">
                  <c:v>1555902000</c:v>
                </c:pt>
                <c:pt idx="2665">
                  <c:v>1555905600</c:v>
                </c:pt>
                <c:pt idx="2666">
                  <c:v>1555909200</c:v>
                </c:pt>
                <c:pt idx="2667">
                  <c:v>1555912800</c:v>
                </c:pt>
                <c:pt idx="2668">
                  <c:v>1555916400</c:v>
                </c:pt>
                <c:pt idx="2669">
                  <c:v>1555920000</c:v>
                </c:pt>
                <c:pt idx="2670">
                  <c:v>1555923600</c:v>
                </c:pt>
                <c:pt idx="2671">
                  <c:v>1555927200</c:v>
                </c:pt>
                <c:pt idx="2672">
                  <c:v>1555930800</c:v>
                </c:pt>
                <c:pt idx="2673">
                  <c:v>1555934400</c:v>
                </c:pt>
                <c:pt idx="2674">
                  <c:v>1555938000</c:v>
                </c:pt>
                <c:pt idx="2675">
                  <c:v>1555941600</c:v>
                </c:pt>
                <c:pt idx="2676">
                  <c:v>1555945200</c:v>
                </c:pt>
                <c:pt idx="2677">
                  <c:v>1555948800</c:v>
                </c:pt>
                <c:pt idx="2678">
                  <c:v>1555952400</c:v>
                </c:pt>
                <c:pt idx="2679">
                  <c:v>1555956000</c:v>
                </c:pt>
                <c:pt idx="2680">
                  <c:v>1555959600</c:v>
                </c:pt>
                <c:pt idx="2681">
                  <c:v>1555963200</c:v>
                </c:pt>
                <c:pt idx="2682">
                  <c:v>1555966800</c:v>
                </c:pt>
                <c:pt idx="2683">
                  <c:v>1555970400</c:v>
                </c:pt>
                <c:pt idx="2684">
                  <c:v>1555974000</c:v>
                </c:pt>
                <c:pt idx="2685">
                  <c:v>1555977600</c:v>
                </c:pt>
                <c:pt idx="2686">
                  <c:v>1555981200</c:v>
                </c:pt>
                <c:pt idx="2687">
                  <c:v>1555984800</c:v>
                </c:pt>
                <c:pt idx="2688">
                  <c:v>1555988400</c:v>
                </c:pt>
                <c:pt idx="2689">
                  <c:v>1555992000</c:v>
                </c:pt>
                <c:pt idx="2690">
                  <c:v>1555995600</c:v>
                </c:pt>
                <c:pt idx="2691">
                  <c:v>1555999200</c:v>
                </c:pt>
                <c:pt idx="2692">
                  <c:v>1556002800</c:v>
                </c:pt>
                <c:pt idx="2693">
                  <c:v>1556006400</c:v>
                </c:pt>
                <c:pt idx="2694">
                  <c:v>1556010000</c:v>
                </c:pt>
                <c:pt idx="2695">
                  <c:v>1556013600</c:v>
                </c:pt>
                <c:pt idx="2696">
                  <c:v>1556017200</c:v>
                </c:pt>
                <c:pt idx="2697">
                  <c:v>1556020800</c:v>
                </c:pt>
                <c:pt idx="2698">
                  <c:v>1556024400</c:v>
                </c:pt>
                <c:pt idx="2699">
                  <c:v>1556028000</c:v>
                </c:pt>
                <c:pt idx="2700">
                  <c:v>1556031600</c:v>
                </c:pt>
                <c:pt idx="2701">
                  <c:v>1556035200</c:v>
                </c:pt>
                <c:pt idx="2702">
                  <c:v>1556038800</c:v>
                </c:pt>
                <c:pt idx="2703">
                  <c:v>1556042400</c:v>
                </c:pt>
                <c:pt idx="2704">
                  <c:v>1556046000</c:v>
                </c:pt>
                <c:pt idx="2705">
                  <c:v>1556049600</c:v>
                </c:pt>
                <c:pt idx="2706">
                  <c:v>1556053200</c:v>
                </c:pt>
                <c:pt idx="2707">
                  <c:v>1556056800</c:v>
                </c:pt>
                <c:pt idx="2708">
                  <c:v>1556060400</c:v>
                </c:pt>
                <c:pt idx="2709">
                  <c:v>1556064000</c:v>
                </c:pt>
                <c:pt idx="2710">
                  <c:v>1556067600</c:v>
                </c:pt>
                <c:pt idx="2711">
                  <c:v>1556071200</c:v>
                </c:pt>
                <c:pt idx="2712">
                  <c:v>1556074800</c:v>
                </c:pt>
                <c:pt idx="2713">
                  <c:v>1556078400</c:v>
                </c:pt>
                <c:pt idx="2714">
                  <c:v>1556082000</c:v>
                </c:pt>
                <c:pt idx="2715">
                  <c:v>1556085600</c:v>
                </c:pt>
                <c:pt idx="2716">
                  <c:v>1556089200</c:v>
                </c:pt>
                <c:pt idx="2717">
                  <c:v>1556092800</c:v>
                </c:pt>
                <c:pt idx="2718">
                  <c:v>1556096400</c:v>
                </c:pt>
                <c:pt idx="2719">
                  <c:v>1556100000</c:v>
                </c:pt>
                <c:pt idx="2720">
                  <c:v>1556103600</c:v>
                </c:pt>
                <c:pt idx="2721">
                  <c:v>1556107200</c:v>
                </c:pt>
                <c:pt idx="2722">
                  <c:v>1556110800</c:v>
                </c:pt>
                <c:pt idx="2723">
                  <c:v>1556114400</c:v>
                </c:pt>
                <c:pt idx="2724">
                  <c:v>1556118000</c:v>
                </c:pt>
                <c:pt idx="2725">
                  <c:v>1556121600</c:v>
                </c:pt>
                <c:pt idx="2726">
                  <c:v>1556125200</c:v>
                </c:pt>
                <c:pt idx="2727">
                  <c:v>1556128800</c:v>
                </c:pt>
                <c:pt idx="2728">
                  <c:v>1556132400</c:v>
                </c:pt>
                <c:pt idx="2729">
                  <c:v>1556136000</c:v>
                </c:pt>
                <c:pt idx="2730">
                  <c:v>1556139600</c:v>
                </c:pt>
                <c:pt idx="2731">
                  <c:v>1556143200</c:v>
                </c:pt>
                <c:pt idx="2732">
                  <c:v>1556146800</c:v>
                </c:pt>
                <c:pt idx="2733">
                  <c:v>1556150400</c:v>
                </c:pt>
                <c:pt idx="2734">
                  <c:v>1556154000</c:v>
                </c:pt>
                <c:pt idx="2735">
                  <c:v>1556157600</c:v>
                </c:pt>
                <c:pt idx="2736">
                  <c:v>1556161200</c:v>
                </c:pt>
                <c:pt idx="2737">
                  <c:v>1556164800</c:v>
                </c:pt>
                <c:pt idx="2738">
                  <c:v>1556168400</c:v>
                </c:pt>
                <c:pt idx="2739">
                  <c:v>1556172000</c:v>
                </c:pt>
                <c:pt idx="2740">
                  <c:v>1556175600</c:v>
                </c:pt>
                <c:pt idx="2741">
                  <c:v>1556179200</c:v>
                </c:pt>
                <c:pt idx="2742">
                  <c:v>1556182800</c:v>
                </c:pt>
                <c:pt idx="2743">
                  <c:v>1556186400</c:v>
                </c:pt>
                <c:pt idx="2744">
                  <c:v>1556190000</c:v>
                </c:pt>
                <c:pt idx="2745">
                  <c:v>1556193600</c:v>
                </c:pt>
                <c:pt idx="2746">
                  <c:v>1556197200</c:v>
                </c:pt>
                <c:pt idx="2747">
                  <c:v>1556200800</c:v>
                </c:pt>
                <c:pt idx="2748">
                  <c:v>1556204400</c:v>
                </c:pt>
                <c:pt idx="2749">
                  <c:v>1556208000</c:v>
                </c:pt>
                <c:pt idx="2750">
                  <c:v>1556211600</c:v>
                </c:pt>
                <c:pt idx="2751">
                  <c:v>1556215200</c:v>
                </c:pt>
                <c:pt idx="2752">
                  <c:v>1556218800</c:v>
                </c:pt>
                <c:pt idx="2753">
                  <c:v>1556222400</c:v>
                </c:pt>
                <c:pt idx="2754">
                  <c:v>1556226000</c:v>
                </c:pt>
                <c:pt idx="2755">
                  <c:v>1556229600</c:v>
                </c:pt>
                <c:pt idx="2756">
                  <c:v>1556233200</c:v>
                </c:pt>
                <c:pt idx="2757">
                  <c:v>1556236800</c:v>
                </c:pt>
                <c:pt idx="2758">
                  <c:v>1556240400</c:v>
                </c:pt>
                <c:pt idx="2759">
                  <c:v>1556244000</c:v>
                </c:pt>
                <c:pt idx="2760">
                  <c:v>1556247600</c:v>
                </c:pt>
                <c:pt idx="2761">
                  <c:v>1556251200</c:v>
                </c:pt>
                <c:pt idx="2762">
                  <c:v>1556254800</c:v>
                </c:pt>
                <c:pt idx="2763">
                  <c:v>1556258400</c:v>
                </c:pt>
                <c:pt idx="2764">
                  <c:v>1556262000</c:v>
                </c:pt>
                <c:pt idx="2765">
                  <c:v>1556265600</c:v>
                </c:pt>
                <c:pt idx="2766">
                  <c:v>1556269200</c:v>
                </c:pt>
                <c:pt idx="2767">
                  <c:v>1556272800</c:v>
                </c:pt>
                <c:pt idx="2768">
                  <c:v>1556276400</c:v>
                </c:pt>
                <c:pt idx="2769">
                  <c:v>1556280000</c:v>
                </c:pt>
                <c:pt idx="2770">
                  <c:v>1556283600</c:v>
                </c:pt>
                <c:pt idx="2771">
                  <c:v>1556287200</c:v>
                </c:pt>
                <c:pt idx="2772">
                  <c:v>1556290800</c:v>
                </c:pt>
                <c:pt idx="2773">
                  <c:v>1556294400</c:v>
                </c:pt>
                <c:pt idx="2774">
                  <c:v>1556298000</c:v>
                </c:pt>
                <c:pt idx="2775">
                  <c:v>1556301600</c:v>
                </c:pt>
                <c:pt idx="2776">
                  <c:v>1556305200</c:v>
                </c:pt>
                <c:pt idx="2777">
                  <c:v>1556308800</c:v>
                </c:pt>
                <c:pt idx="2778">
                  <c:v>1556312400</c:v>
                </c:pt>
                <c:pt idx="2779">
                  <c:v>1556316000</c:v>
                </c:pt>
                <c:pt idx="2780">
                  <c:v>1556319600</c:v>
                </c:pt>
                <c:pt idx="2781">
                  <c:v>1556323200</c:v>
                </c:pt>
                <c:pt idx="2782">
                  <c:v>1556326800</c:v>
                </c:pt>
                <c:pt idx="2783">
                  <c:v>1556330400</c:v>
                </c:pt>
                <c:pt idx="2784">
                  <c:v>1556334000</c:v>
                </c:pt>
                <c:pt idx="2785">
                  <c:v>1556337600</c:v>
                </c:pt>
                <c:pt idx="2786">
                  <c:v>1556341200</c:v>
                </c:pt>
                <c:pt idx="2787">
                  <c:v>1556344800</c:v>
                </c:pt>
                <c:pt idx="2788">
                  <c:v>1556348400</c:v>
                </c:pt>
                <c:pt idx="2789">
                  <c:v>1556352000</c:v>
                </c:pt>
                <c:pt idx="2790">
                  <c:v>1556355600</c:v>
                </c:pt>
                <c:pt idx="2791">
                  <c:v>1556359200</c:v>
                </c:pt>
                <c:pt idx="2792">
                  <c:v>1556362800</c:v>
                </c:pt>
                <c:pt idx="2793">
                  <c:v>1556366400</c:v>
                </c:pt>
                <c:pt idx="2794">
                  <c:v>1556370000</c:v>
                </c:pt>
                <c:pt idx="2795">
                  <c:v>1556373600</c:v>
                </c:pt>
                <c:pt idx="2796">
                  <c:v>1556377200</c:v>
                </c:pt>
                <c:pt idx="2797">
                  <c:v>1556380800</c:v>
                </c:pt>
                <c:pt idx="2798">
                  <c:v>1556384400</c:v>
                </c:pt>
                <c:pt idx="2799">
                  <c:v>1556388000</c:v>
                </c:pt>
                <c:pt idx="2800">
                  <c:v>1556391600</c:v>
                </c:pt>
                <c:pt idx="2801">
                  <c:v>1556395200</c:v>
                </c:pt>
                <c:pt idx="2802">
                  <c:v>1556398800</c:v>
                </c:pt>
                <c:pt idx="2803">
                  <c:v>1556402400</c:v>
                </c:pt>
                <c:pt idx="2804">
                  <c:v>1556406000</c:v>
                </c:pt>
                <c:pt idx="2805">
                  <c:v>1556409600</c:v>
                </c:pt>
                <c:pt idx="2806">
                  <c:v>1556413200</c:v>
                </c:pt>
                <c:pt idx="2807">
                  <c:v>1556416800</c:v>
                </c:pt>
                <c:pt idx="2808">
                  <c:v>1556420400</c:v>
                </c:pt>
                <c:pt idx="2809">
                  <c:v>1556424000</c:v>
                </c:pt>
                <c:pt idx="2810">
                  <c:v>1556427600</c:v>
                </c:pt>
                <c:pt idx="2811">
                  <c:v>1556431200</c:v>
                </c:pt>
                <c:pt idx="2812">
                  <c:v>1556434800</c:v>
                </c:pt>
                <c:pt idx="2813">
                  <c:v>1556438400</c:v>
                </c:pt>
                <c:pt idx="2814">
                  <c:v>1556442000</c:v>
                </c:pt>
                <c:pt idx="2815">
                  <c:v>1556445600</c:v>
                </c:pt>
                <c:pt idx="2816">
                  <c:v>1556449200</c:v>
                </c:pt>
                <c:pt idx="2817">
                  <c:v>1556452800</c:v>
                </c:pt>
                <c:pt idx="2818">
                  <c:v>1556456400</c:v>
                </c:pt>
                <c:pt idx="2819">
                  <c:v>1556460000</c:v>
                </c:pt>
                <c:pt idx="2820">
                  <c:v>1556463600</c:v>
                </c:pt>
                <c:pt idx="2821">
                  <c:v>1556467200</c:v>
                </c:pt>
                <c:pt idx="2822">
                  <c:v>1556470800</c:v>
                </c:pt>
                <c:pt idx="2823">
                  <c:v>1556474400</c:v>
                </c:pt>
                <c:pt idx="2824">
                  <c:v>1556478000</c:v>
                </c:pt>
                <c:pt idx="2825">
                  <c:v>1556481600</c:v>
                </c:pt>
                <c:pt idx="2826">
                  <c:v>1556485200</c:v>
                </c:pt>
                <c:pt idx="2827">
                  <c:v>1556488800</c:v>
                </c:pt>
                <c:pt idx="2828">
                  <c:v>1556492400</c:v>
                </c:pt>
                <c:pt idx="2829">
                  <c:v>1556496000</c:v>
                </c:pt>
                <c:pt idx="2830">
                  <c:v>1556499600</c:v>
                </c:pt>
                <c:pt idx="2831">
                  <c:v>1556503200</c:v>
                </c:pt>
                <c:pt idx="2832">
                  <c:v>1556506800</c:v>
                </c:pt>
                <c:pt idx="2833">
                  <c:v>1556510400</c:v>
                </c:pt>
                <c:pt idx="2834">
                  <c:v>1556514000</c:v>
                </c:pt>
                <c:pt idx="2835">
                  <c:v>1556517600</c:v>
                </c:pt>
                <c:pt idx="2836">
                  <c:v>1556521200</c:v>
                </c:pt>
                <c:pt idx="2837">
                  <c:v>1556524800</c:v>
                </c:pt>
                <c:pt idx="2838">
                  <c:v>1556528400</c:v>
                </c:pt>
                <c:pt idx="2839">
                  <c:v>1556532000</c:v>
                </c:pt>
                <c:pt idx="2840">
                  <c:v>1556535600</c:v>
                </c:pt>
                <c:pt idx="2841">
                  <c:v>1556539200</c:v>
                </c:pt>
                <c:pt idx="2842">
                  <c:v>1556542800</c:v>
                </c:pt>
                <c:pt idx="2843">
                  <c:v>1556546400</c:v>
                </c:pt>
                <c:pt idx="2844">
                  <c:v>1556550000</c:v>
                </c:pt>
                <c:pt idx="2845">
                  <c:v>1556553600</c:v>
                </c:pt>
                <c:pt idx="2846">
                  <c:v>1556557200</c:v>
                </c:pt>
                <c:pt idx="2847">
                  <c:v>1556560800</c:v>
                </c:pt>
                <c:pt idx="2848">
                  <c:v>1556564400</c:v>
                </c:pt>
                <c:pt idx="2849">
                  <c:v>1556568000</c:v>
                </c:pt>
                <c:pt idx="2850">
                  <c:v>1556571600</c:v>
                </c:pt>
                <c:pt idx="2851">
                  <c:v>1556575200</c:v>
                </c:pt>
                <c:pt idx="2852">
                  <c:v>1556578800</c:v>
                </c:pt>
                <c:pt idx="2853">
                  <c:v>1556582400</c:v>
                </c:pt>
                <c:pt idx="2854">
                  <c:v>1556586000</c:v>
                </c:pt>
                <c:pt idx="2855">
                  <c:v>1556589600</c:v>
                </c:pt>
                <c:pt idx="2856">
                  <c:v>1556593200</c:v>
                </c:pt>
                <c:pt idx="2857">
                  <c:v>1556596800</c:v>
                </c:pt>
                <c:pt idx="2858">
                  <c:v>1556600400</c:v>
                </c:pt>
                <c:pt idx="2859">
                  <c:v>1556604000</c:v>
                </c:pt>
                <c:pt idx="2860">
                  <c:v>1556607600</c:v>
                </c:pt>
                <c:pt idx="2861">
                  <c:v>1556611200</c:v>
                </c:pt>
                <c:pt idx="2862">
                  <c:v>1556614800</c:v>
                </c:pt>
                <c:pt idx="2863">
                  <c:v>1556618400</c:v>
                </c:pt>
                <c:pt idx="2864">
                  <c:v>1556622000</c:v>
                </c:pt>
                <c:pt idx="2865">
                  <c:v>1556625600</c:v>
                </c:pt>
                <c:pt idx="2866">
                  <c:v>1556629200</c:v>
                </c:pt>
                <c:pt idx="2867">
                  <c:v>1556632800</c:v>
                </c:pt>
                <c:pt idx="2868">
                  <c:v>1556636400</c:v>
                </c:pt>
                <c:pt idx="2869">
                  <c:v>1556640000</c:v>
                </c:pt>
                <c:pt idx="2870">
                  <c:v>1556643600</c:v>
                </c:pt>
                <c:pt idx="2871">
                  <c:v>1556647200</c:v>
                </c:pt>
                <c:pt idx="2872">
                  <c:v>1556650800</c:v>
                </c:pt>
                <c:pt idx="2873">
                  <c:v>1556654400</c:v>
                </c:pt>
                <c:pt idx="2874">
                  <c:v>1556658000</c:v>
                </c:pt>
                <c:pt idx="2875">
                  <c:v>1556661600</c:v>
                </c:pt>
                <c:pt idx="2876">
                  <c:v>1556665200</c:v>
                </c:pt>
                <c:pt idx="2877">
                  <c:v>1556668800</c:v>
                </c:pt>
                <c:pt idx="2878">
                  <c:v>1556672400</c:v>
                </c:pt>
                <c:pt idx="2879">
                  <c:v>1556676000</c:v>
                </c:pt>
                <c:pt idx="2880">
                  <c:v>1556679600</c:v>
                </c:pt>
                <c:pt idx="2881">
                  <c:v>1556683200</c:v>
                </c:pt>
                <c:pt idx="2882">
                  <c:v>1556686800</c:v>
                </c:pt>
                <c:pt idx="2883">
                  <c:v>1556690400</c:v>
                </c:pt>
                <c:pt idx="2884">
                  <c:v>1556694000</c:v>
                </c:pt>
                <c:pt idx="2885">
                  <c:v>1556697600</c:v>
                </c:pt>
                <c:pt idx="2886">
                  <c:v>1556701200</c:v>
                </c:pt>
                <c:pt idx="2887">
                  <c:v>1556704800</c:v>
                </c:pt>
                <c:pt idx="2888">
                  <c:v>1556708400</c:v>
                </c:pt>
                <c:pt idx="2889">
                  <c:v>1556712000</c:v>
                </c:pt>
                <c:pt idx="2890">
                  <c:v>1556715600</c:v>
                </c:pt>
                <c:pt idx="2891">
                  <c:v>1556719200</c:v>
                </c:pt>
                <c:pt idx="2892">
                  <c:v>1556722800</c:v>
                </c:pt>
                <c:pt idx="2893">
                  <c:v>1556726400</c:v>
                </c:pt>
                <c:pt idx="2894">
                  <c:v>1556730000</c:v>
                </c:pt>
                <c:pt idx="2895">
                  <c:v>1556733600</c:v>
                </c:pt>
                <c:pt idx="2896">
                  <c:v>1556737200</c:v>
                </c:pt>
                <c:pt idx="2897">
                  <c:v>1556740800</c:v>
                </c:pt>
                <c:pt idx="2898">
                  <c:v>1556744400</c:v>
                </c:pt>
                <c:pt idx="2899">
                  <c:v>1556748000</c:v>
                </c:pt>
                <c:pt idx="2900">
                  <c:v>1556751600</c:v>
                </c:pt>
                <c:pt idx="2901">
                  <c:v>1556755200</c:v>
                </c:pt>
                <c:pt idx="2902">
                  <c:v>1556758800</c:v>
                </c:pt>
                <c:pt idx="2903">
                  <c:v>1556762400</c:v>
                </c:pt>
                <c:pt idx="2904">
                  <c:v>1556766000</c:v>
                </c:pt>
                <c:pt idx="2905">
                  <c:v>1556769600</c:v>
                </c:pt>
                <c:pt idx="2906">
                  <c:v>1556773200</c:v>
                </c:pt>
                <c:pt idx="2907">
                  <c:v>1556776800</c:v>
                </c:pt>
                <c:pt idx="2908">
                  <c:v>1556780400</c:v>
                </c:pt>
                <c:pt idx="2909">
                  <c:v>1556784000</c:v>
                </c:pt>
                <c:pt idx="2910">
                  <c:v>1556787600</c:v>
                </c:pt>
                <c:pt idx="2911">
                  <c:v>1556791200</c:v>
                </c:pt>
                <c:pt idx="2912">
                  <c:v>1556794800</c:v>
                </c:pt>
                <c:pt idx="2913">
                  <c:v>1556798400</c:v>
                </c:pt>
                <c:pt idx="2914">
                  <c:v>1556802000</c:v>
                </c:pt>
                <c:pt idx="2915">
                  <c:v>1556805600</c:v>
                </c:pt>
                <c:pt idx="2916">
                  <c:v>1556809200</c:v>
                </c:pt>
                <c:pt idx="2917">
                  <c:v>1556812800</c:v>
                </c:pt>
                <c:pt idx="2918">
                  <c:v>1556816400</c:v>
                </c:pt>
                <c:pt idx="2919">
                  <c:v>1556820000</c:v>
                </c:pt>
                <c:pt idx="2920">
                  <c:v>1556823600</c:v>
                </c:pt>
                <c:pt idx="2921">
                  <c:v>1556827200</c:v>
                </c:pt>
                <c:pt idx="2922">
                  <c:v>1556830800</c:v>
                </c:pt>
                <c:pt idx="2923">
                  <c:v>1556834400</c:v>
                </c:pt>
                <c:pt idx="2924">
                  <c:v>1556838000</c:v>
                </c:pt>
                <c:pt idx="2925">
                  <c:v>1556841600</c:v>
                </c:pt>
                <c:pt idx="2926">
                  <c:v>1556845200</c:v>
                </c:pt>
                <c:pt idx="2927">
                  <c:v>1556848800</c:v>
                </c:pt>
                <c:pt idx="2928">
                  <c:v>1556852400</c:v>
                </c:pt>
                <c:pt idx="2929">
                  <c:v>1556856000</c:v>
                </c:pt>
                <c:pt idx="2930">
                  <c:v>1556859600</c:v>
                </c:pt>
                <c:pt idx="2931">
                  <c:v>1556863200</c:v>
                </c:pt>
                <c:pt idx="2932">
                  <c:v>1556866800</c:v>
                </c:pt>
                <c:pt idx="2933">
                  <c:v>1556870400</c:v>
                </c:pt>
                <c:pt idx="2934">
                  <c:v>1556874000</c:v>
                </c:pt>
                <c:pt idx="2935">
                  <c:v>1556877600</c:v>
                </c:pt>
                <c:pt idx="2936">
                  <c:v>1556881200</c:v>
                </c:pt>
                <c:pt idx="2937">
                  <c:v>1556884800</c:v>
                </c:pt>
                <c:pt idx="2938">
                  <c:v>1556888400</c:v>
                </c:pt>
                <c:pt idx="2939">
                  <c:v>1556892000</c:v>
                </c:pt>
                <c:pt idx="2940">
                  <c:v>1556895600</c:v>
                </c:pt>
                <c:pt idx="2941">
                  <c:v>1556899200</c:v>
                </c:pt>
                <c:pt idx="2942">
                  <c:v>1556902800</c:v>
                </c:pt>
                <c:pt idx="2943">
                  <c:v>1556906400</c:v>
                </c:pt>
                <c:pt idx="2944">
                  <c:v>1556910000</c:v>
                </c:pt>
                <c:pt idx="2945">
                  <c:v>1556913600</c:v>
                </c:pt>
                <c:pt idx="2946">
                  <c:v>1556917200</c:v>
                </c:pt>
                <c:pt idx="2947">
                  <c:v>1556920800</c:v>
                </c:pt>
                <c:pt idx="2948">
                  <c:v>1556924400</c:v>
                </c:pt>
                <c:pt idx="2949">
                  <c:v>1556928000</c:v>
                </c:pt>
                <c:pt idx="2950">
                  <c:v>1556931600</c:v>
                </c:pt>
                <c:pt idx="2951">
                  <c:v>1556935200</c:v>
                </c:pt>
                <c:pt idx="2952">
                  <c:v>1556938800</c:v>
                </c:pt>
                <c:pt idx="2953">
                  <c:v>1556942400</c:v>
                </c:pt>
                <c:pt idx="2954">
                  <c:v>1556946000</c:v>
                </c:pt>
                <c:pt idx="2955">
                  <c:v>1556949600</c:v>
                </c:pt>
                <c:pt idx="2956">
                  <c:v>1556953200</c:v>
                </c:pt>
                <c:pt idx="2957">
                  <c:v>1556956800</c:v>
                </c:pt>
                <c:pt idx="2958">
                  <c:v>1556960400</c:v>
                </c:pt>
                <c:pt idx="2959">
                  <c:v>1556964000</c:v>
                </c:pt>
                <c:pt idx="2960">
                  <c:v>1556967600</c:v>
                </c:pt>
                <c:pt idx="2961">
                  <c:v>1556971200</c:v>
                </c:pt>
                <c:pt idx="2962">
                  <c:v>1556974800</c:v>
                </c:pt>
                <c:pt idx="2963">
                  <c:v>1556978400</c:v>
                </c:pt>
                <c:pt idx="2964">
                  <c:v>1556982000</c:v>
                </c:pt>
                <c:pt idx="2965">
                  <c:v>1556985600</c:v>
                </c:pt>
                <c:pt idx="2966">
                  <c:v>1556989200</c:v>
                </c:pt>
                <c:pt idx="2967">
                  <c:v>1556992800</c:v>
                </c:pt>
                <c:pt idx="2968">
                  <c:v>1556996400</c:v>
                </c:pt>
                <c:pt idx="2969">
                  <c:v>1557000000</c:v>
                </c:pt>
                <c:pt idx="2970">
                  <c:v>1557003600</c:v>
                </c:pt>
                <c:pt idx="2971">
                  <c:v>1557007200</c:v>
                </c:pt>
                <c:pt idx="2972">
                  <c:v>1557010800</c:v>
                </c:pt>
                <c:pt idx="2973">
                  <c:v>1557014400</c:v>
                </c:pt>
                <c:pt idx="2974">
                  <c:v>1557018000</c:v>
                </c:pt>
                <c:pt idx="2975">
                  <c:v>1557021600</c:v>
                </c:pt>
                <c:pt idx="2976">
                  <c:v>1557025200</c:v>
                </c:pt>
                <c:pt idx="2977">
                  <c:v>1557028800</c:v>
                </c:pt>
                <c:pt idx="2978">
                  <c:v>1557032400</c:v>
                </c:pt>
                <c:pt idx="2979">
                  <c:v>1557036000</c:v>
                </c:pt>
                <c:pt idx="2980">
                  <c:v>1557039600</c:v>
                </c:pt>
                <c:pt idx="2981">
                  <c:v>1557043200</c:v>
                </c:pt>
                <c:pt idx="2982">
                  <c:v>1557046800</c:v>
                </c:pt>
                <c:pt idx="2983">
                  <c:v>1557050400</c:v>
                </c:pt>
                <c:pt idx="2984">
                  <c:v>1557054000</c:v>
                </c:pt>
                <c:pt idx="2985">
                  <c:v>1557057600</c:v>
                </c:pt>
                <c:pt idx="2986">
                  <c:v>1557061200</c:v>
                </c:pt>
                <c:pt idx="2987">
                  <c:v>1557064800</c:v>
                </c:pt>
                <c:pt idx="2988">
                  <c:v>1557068400</c:v>
                </c:pt>
                <c:pt idx="2989">
                  <c:v>1557072000</c:v>
                </c:pt>
                <c:pt idx="2990">
                  <c:v>1557075600</c:v>
                </c:pt>
                <c:pt idx="2991">
                  <c:v>1557079200</c:v>
                </c:pt>
                <c:pt idx="2992">
                  <c:v>1557082800</c:v>
                </c:pt>
                <c:pt idx="2993">
                  <c:v>1557086400</c:v>
                </c:pt>
                <c:pt idx="2994">
                  <c:v>1557090000</c:v>
                </c:pt>
                <c:pt idx="2995">
                  <c:v>1557093600</c:v>
                </c:pt>
                <c:pt idx="2996">
                  <c:v>1557097200</c:v>
                </c:pt>
                <c:pt idx="2997">
                  <c:v>1557100800</c:v>
                </c:pt>
                <c:pt idx="2998">
                  <c:v>1557104400</c:v>
                </c:pt>
                <c:pt idx="2999">
                  <c:v>1557108000</c:v>
                </c:pt>
                <c:pt idx="3000">
                  <c:v>1557111600</c:v>
                </c:pt>
                <c:pt idx="3001">
                  <c:v>1557115200</c:v>
                </c:pt>
                <c:pt idx="3002">
                  <c:v>1557118800</c:v>
                </c:pt>
                <c:pt idx="3003">
                  <c:v>1557122400</c:v>
                </c:pt>
                <c:pt idx="3004">
                  <c:v>1557126000</c:v>
                </c:pt>
                <c:pt idx="3005">
                  <c:v>1557129600</c:v>
                </c:pt>
                <c:pt idx="3006">
                  <c:v>1557133200</c:v>
                </c:pt>
                <c:pt idx="3007">
                  <c:v>1557136800</c:v>
                </c:pt>
                <c:pt idx="3008">
                  <c:v>1557140400</c:v>
                </c:pt>
                <c:pt idx="3009">
                  <c:v>1557144000</c:v>
                </c:pt>
                <c:pt idx="3010">
                  <c:v>1557147600</c:v>
                </c:pt>
                <c:pt idx="3011">
                  <c:v>1557151200</c:v>
                </c:pt>
                <c:pt idx="3012">
                  <c:v>1557154800</c:v>
                </c:pt>
                <c:pt idx="3013">
                  <c:v>1557158400</c:v>
                </c:pt>
                <c:pt idx="3014">
                  <c:v>1557162000</c:v>
                </c:pt>
                <c:pt idx="3015">
                  <c:v>1557165600</c:v>
                </c:pt>
                <c:pt idx="3016">
                  <c:v>1557169200</c:v>
                </c:pt>
                <c:pt idx="3017">
                  <c:v>1557172800</c:v>
                </c:pt>
                <c:pt idx="3018">
                  <c:v>1557176400</c:v>
                </c:pt>
                <c:pt idx="3019">
                  <c:v>1557180000</c:v>
                </c:pt>
                <c:pt idx="3020">
                  <c:v>1557183600</c:v>
                </c:pt>
                <c:pt idx="3021">
                  <c:v>1557187200</c:v>
                </c:pt>
                <c:pt idx="3022">
                  <c:v>1557190800</c:v>
                </c:pt>
                <c:pt idx="3023">
                  <c:v>1557194400</c:v>
                </c:pt>
                <c:pt idx="3024">
                  <c:v>1557198000</c:v>
                </c:pt>
                <c:pt idx="3025">
                  <c:v>1557201600</c:v>
                </c:pt>
                <c:pt idx="3026">
                  <c:v>1557205200</c:v>
                </c:pt>
                <c:pt idx="3027">
                  <c:v>1557208800</c:v>
                </c:pt>
                <c:pt idx="3028">
                  <c:v>1557212400</c:v>
                </c:pt>
                <c:pt idx="3029">
                  <c:v>1557216000</c:v>
                </c:pt>
                <c:pt idx="3030">
                  <c:v>1557219600</c:v>
                </c:pt>
                <c:pt idx="3031">
                  <c:v>1557223200</c:v>
                </c:pt>
                <c:pt idx="3032">
                  <c:v>1557226800</c:v>
                </c:pt>
                <c:pt idx="3033">
                  <c:v>1557230400</c:v>
                </c:pt>
                <c:pt idx="3034">
                  <c:v>1557234000</c:v>
                </c:pt>
                <c:pt idx="3035">
                  <c:v>1557237600</c:v>
                </c:pt>
                <c:pt idx="3036">
                  <c:v>1557241200</c:v>
                </c:pt>
                <c:pt idx="3037">
                  <c:v>1557244800</c:v>
                </c:pt>
                <c:pt idx="3038">
                  <c:v>1557248400</c:v>
                </c:pt>
                <c:pt idx="3039">
                  <c:v>1557252000</c:v>
                </c:pt>
                <c:pt idx="3040">
                  <c:v>1557255600</c:v>
                </c:pt>
                <c:pt idx="3041">
                  <c:v>1557259200</c:v>
                </c:pt>
                <c:pt idx="3042">
                  <c:v>1557262800</c:v>
                </c:pt>
                <c:pt idx="3043">
                  <c:v>1557266400</c:v>
                </c:pt>
                <c:pt idx="3044">
                  <c:v>1557270000</c:v>
                </c:pt>
                <c:pt idx="3045">
                  <c:v>1557273600</c:v>
                </c:pt>
                <c:pt idx="3046">
                  <c:v>1557277200</c:v>
                </c:pt>
                <c:pt idx="3047">
                  <c:v>1557280800</c:v>
                </c:pt>
                <c:pt idx="3048">
                  <c:v>1557284400</c:v>
                </c:pt>
                <c:pt idx="3049">
                  <c:v>1557288000</c:v>
                </c:pt>
                <c:pt idx="3050">
                  <c:v>1557291600</c:v>
                </c:pt>
                <c:pt idx="3051">
                  <c:v>1557295200</c:v>
                </c:pt>
                <c:pt idx="3052">
                  <c:v>1557298800</c:v>
                </c:pt>
                <c:pt idx="3053">
                  <c:v>1557302400</c:v>
                </c:pt>
                <c:pt idx="3054">
                  <c:v>1557306000</c:v>
                </c:pt>
                <c:pt idx="3055">
                  <c:v>1557309600</c:v>
                </c:pt>
                <c:pt idx="3056">
                  <c:v>1557313200</c:v>
                </c:pt>
                <c:pt idx="3057">
                  <c:v>1557316800</c:v>
                </c:pt>
                <c:pt idx="3058">
                  <c:v>1557320400</c:v>
                </c:pt>
                <c:pt idx="3059">
                  <c:v>1557324000</c:v>
                </c:pt>
                <c:pt idx="3060">
                  <c:v>1557327600</c:v>
                </c:pt>
                <c:pt idx="3061">
                  <c:v>1557331200</c:v>
                </c:pt>
                <c:pt idx="3062">
                  <c:v>1557334800</c:v>
                </c:pt>
                <c:pt idx="3063">
                  <c:v>1557338400</c:v>
                </c:pt>
                <c:pt idx="3064">
                  <c:v>1557342000</c:v>
                </c:pt>
                <c:pt idx="3065">
                  <c:v>1557345600</c:v>
                </c:pt>
                <c:pt idx="3066">
                  <c:v>1557349200</c:v>
                </c:pt>
                <c:pt idx="3067">
                  <c:v>1557352800</c:v>
                </c:pt>
                <c:pt idx="3068">
                  <c:v>1557356400</c:v>
                </c:pt>
                <c:pt idx="3069">
                  <c:v>1557360000</c:v>
                </c:pt>
                <c:pt idx="3070">
                  <c:v>1557363600</c:v>
                </c:pt>
                <c:pt idx="3071">
                  <c:v>1557367200</c:v>
                </c:pt>
                <c:pt idx="3072">
                  <c:v>1557370800</c:v>
                </c:pt>
                <c:pt idx="3073">
                  <c:v>1557374400</c:v>
                </c:pt>
                <c:pt idx="3074">
                  <c:v>1557378000</c:v>
                </c:pt>
                <c:pt idx="3075">
                  <c:v>1557381600</c:v>
                </c:pt>
                <c:pt idx="3076">
                  <c:v>1557385200</c:v>
                </c:pt>
                <c:pt idx="3077">
                  <c:v>1557388800</c:v>
                </c:pt>
                <c:pt idx="3078">
                  <c:v>1557392400</c:v>
                </c:pt>
                <c:pt idx="3079">
                  <c:v>1557396000</c:v>
                </c:pt>
                <c:pt idx="3080">
                  <c:v>1557399600</c:v>
                </c:pt>
                <c:pt idx="3081">
                  <c:v>1557403200</c:v>
                </c:pt>
                <c:pt idx="3082">
                  <c:v>1557406800</c:v>
                </c:pt>
                <c:pt idx="3083">
                  <c:v>1557410400</c:v>
                </c:pt>
                <c:pt idx="3084">
                  <c:v>1557414000</c:v>
                </c:pt>
                <c:pt idx="3085">
                  <c:v>1557417600</c:v>
                </c:pt>
                <c:pt idx="3086">
                  <c:v>1557421200</c:v>
                </c:pt>
                <c:pt idx="3087">
                  <c:v>1557424800</c:v>
                </c:pt>
                <c:pt idx="3088">
                  <c:v>1557428400</c:v>
                </c:pt>
                <c:pt idx="3089">
                  <c:v>1557432000</c:v>
                </c:pt>
                <c:pt idx="3090">
                  <c:v>1557435600</c:v>
                </c:pt>
                <c:pt idx="3091">
                  <c:v>1557439200</c:v>
                </c:pt>
                <c:pt idx="3092">
                  <c:v>1557442800</c:v>
                </c:pt>
                <c:pt idx="3093">
                  <c:v>1557446400</c:v>
                </c:pt>
                <c:pt idx="3094">
                  <c:v>1557450000</c:v>
                </c:pt>
                <c:pt idx="3095">
                  <c:v>1557453600</c:v>
                </c:pt>
                <c:pt idx="3096">
                  <c:v>1557457200</c:v>
                </c:pt>
                <c:pt idx="3097">
                  <c:v>1557460800</c:v>
                </c:pt>
                <c:pt idx="3098">
                  <c:v>1557464400</c:v>
                </c:pt>
                <c:pt idx="3099">
                  <c:v>1557468000</c:v>
                </c:pt>
                <c:pt idx="3100">
                  <c:v>1557471600</c:v>
                </c:pt>
                <c:pt idx="3101">
                  <c:v>1557475200</c:v>
                </c:pt>
                <c:pt idx="3102">
                  <c:v>1557478800</c:v>
                </c:pt>
                <c:pt idx="3103">
                  <c:v>1557482400</c:v>
                </c:pt>
                <c:pt idx="3104">
                  <c:v>1557486000</c:v>
                </c:pt>
                <c:pt idx="3105">
                  <c:v>1557489600</c:v>
                </c:pt>
                <c:pt idx="3106">
                  <c:v>1557493200</c:v>
                </c:pt>
                <c:pt idx="3107">
                  <c:v>1557496800</c:v>
                </c:pt>
                <c:pt idx="3108">
                  <c:v>1557500400</c:v>
                </c:pt>
                <c:pt idx="3109">
                  <c:v>1557504000</c:v>
                </c:pt>
                <c:pt idx="3110">
                  <c:v>1557507600</c:v>
                </c:pt>
                <c:pt idx="3111">
                  <c:v>1557511200</c:v>
                </c:pt>
                <c:pt idx="3112">
                  <c:v>1557514800</c:v>
                </c:pt>
                <c:pt idx="3113">
                  <c:v>1557518400</c:v>
                </c:pt>
                <c:pt idx="3114">
                  <c:v>1557522000</c:v>
                </c:pt>
                <c:pt idx="3115">
                  <c:v>1557525600</c:v>
                </c:pt>
                <c:pt idx="3116">
                  <c:v>1557529200</c:v>
                </c:pt>
                <c:pt idx="3117">
                  <c:v>1557532800</c:v>
                </c:pt>
                <c:pt idx="3118">
                  <c:v>1557536400</c:v>
                </c:pt>
                <c:pt idx="3119">
                  <c:v>1557540000</c:v>
                </c:pt>
                <c:pt idx="3120">
                  <c:v>1557543600</c:v>
                </c:pt>
                <c:pt idx="3121">
                  <c:v>1557547200</c:v>
                </c:pt>
                <c:pt idx="3122">
                  <c:v>1557550800</c:v>
                </c:pt>
                <c:pt idx="3123">
                  <c:v>1557554400</c:v>
                </c:pt>
                <c:pt idx="3124">
                  <c:v>1557558000</c:v>
                </c:pt>
                <c:pt idx="3125">
                  <c:v>1557561600</c:v>
                </c:pt>
                <c:pt idx="3126">
                  <c:v>1557565200</c:v>
                </c:pt>
                <c:pt idx="3127">
                  <c:v>1557568800</c:v>
                </c:pt>
                <c:pt idx="3128">
                  <c:v>1557572400</c:v>
                </c:pt>
                <c:pt idx="3129">
                  <c:v>1557576000</c:v>
                </c:pt>
                <c:pt idx="3130">
                  <c:v>1557579600</c:v>
                </c:pt>
                <c:pt idx="3131">
                  <c:v>1557583200</c:v>
                </c:pt>
                <c:pt idx="3132">
                  <c:v>1557586800</c:v>
                </c:pt>
                <c:pt idx="3133">
                  <c:v>1557590400</c:v>
                </c:pt>
                <c:pt idx="3134">
                  <c:v>1557594000</c:v>
                </c:pt>
                <c:pt idx="3135">
                  <c:v>1557597600</c:v>
                </c:pt>
                <c:pt idx="3136">
                  <c:v>1557601200</c:v>
                </c:pt>
                <c:pt idx="3137">
                  <c:v>1557604800</c:v>
                </c:pt>
                <c:pt idx="3138">
                  <c:v>1557608400</c:v>
                </c:pt>
                <c:pt idx="3139">
                  <c:v>1557612000</c:v>
                </c:pt>
                <c:pt idx="3140">
                  <c:v>1557615600</c:v>
                </c:pt>
                <c:pt idx="3141">
                  <c:v>1557619200</c:v>
                </c:pt>
                <c:pt idx="3142">
                  <c:v>1557622800</c:v>
                </c:pt>
                <c:pt idx="3143">
                  <c:v>1557626400</c:v>
                </c:pt>
                <c:pt idx="3144">
                  <c:v>1557630000</c:v>
                </c:pt>
                <c:pt idx="3145">
                  <c:v>1557633600</c:v>
                </c:pt>
                <c:pt idx="3146">
                  <c:v>1557637200</c:v>
                </c:pt>
                <c:pt idx="3147">
                  <c:v>1557640800</c:v>
                </c:pt>
                <c:pt idx="3148">
                  <c:v>1557644400</c:v>
                </c:pt>
                <c:pt idx="3149">
                  <c:v>1557648000</c:v>
                </c:pt>
                <c:pt idx="3150">
                  <c:v>1557651600</c:v>
                </c:pt>
                <c:pt idx="3151">
                  <c:v>1557655200</c:v>
                </c:pt>
                <c:pt idx="3152">
                  <c:v>1557658800</c:v>
                </c:pt>
                <c:pt idx="3153">
                  <c:v>1557662400</c:v>
                </c:pt>
                <c:pt idx="3154">
                  <c:v>1557666000</c:v>
                </c:pt>
                <c:pt idx="3155">
                  <c:v>1557669600</c:v>
                </c:pt>
                <c:pt idx="3156">
                  <c:v>1557673200</c:v>
                </c:pt>
                <c:pt idx="3157">
                  <c:v>1557676800</c:v>
                </c:pt>
                <c:pt idx="3158">
                  <c:v>1557680400</c:v>
                </c:pt>
                <c:pt idx="3159">
                  <c:v>1557684000</c:v>
                </c:pt>
                <c:pt idx="3160">
                  <c:v>1557687600</c:v>
                </c:pt>
                <c:pt idx="3161">
                  <c:v>1557691200</c:v>
                </c:pt>
                <c:pt idx="3162">
                  <c:v>1557694800</c:v>
                </c:pt>
                <c:pt idx="3163">
                  <c:v>1557698400</c:v>
                </c:pt>
                <c:pt idx="3164">
                  <c:v>1557702000</c:v>
                </c:pt>
                <c:pt idx="3165">
                  <c:v>1557705600</c:v>
                </c:pt>
                <c:pt idx="3166">
                  <c:v>1557709200</c:v>
                </c:pt>
                <c:pt idx="3167">
                  <c:v>1557712800</c:v>
                </c:pt>
                <c:pt idx="3168">
                  <c:v>1557716400</c:v>
                </c:pt>
                <c:pt idx="3169">
                  <c:v>1557720000</c:v>
                </c:pt>
                <c:pt idx="3170">
                  <c:v>1557723600</c:v>
                </c:pt>
                <c:pt idx="3171">
                  <c:v>1557727200</c:v>
                </c:pt>
                <c:pt idx="3172">
                  <c:v>1557730800</c:v>
                </c:pt>
                <c:pt idx="3173">
                  <c:v>1557734400</c:v>
                </c:pt>
                <c:pt idx="3174">
                  <c:v>1557738000</c:v>
                </c:pt>
                <c:pt idx="3175">
                  <c:v>1557741600</c:v>
                </c:pt>
                <c:pt idx="3176">
                  <c:v>1557745200</c:v>
                </c:pt>
                <c:pt idx="3177">
                  <c:v>1557748800</c:v>
                </c:pt>
                <c:pt idx="3178">
                  <c:v>1557752400</c:v>
                </c:pt>
                <c:pt idx="3179">
                  <c:v>1557756000</c:v>
                </c:pt>
                <c:pt idx="3180">
                  <c:v>1557759600</c:v>
                </c:pt>
                <c:pt idx="3181">
                  <c:v>1557763200</c:v>
                </c:pt>
                <c:pt idx="3182">
                  <c:v>1557766800</c:v>
                </c:pt>
                <c:pt idx="3183">
                  <c:v>1557770400</c:v>
                </c:pt>
                <c:pt idx="3184">
                  <c:v>1557774000</c:v>
                </c:pt>
                <c:pt idx="3185">
                  <c:v>1557777600</c:v>
                </c:pt>
                <c:pt idx="3186">
                  <c:v>1557781200</c:v>
                </c:pt>
                <c:pt idx="3187">
                  <c:v>1557784800</c:v>
                </c:pt>
                <c:pt idx="3188">
                  <c:v>1557788400</c:v>
                </c:pt>
                <c:pt idx="3189">
                  <c:v>1557792000</c:v>
                </c:pt>
                <c:pt idx="3190">
                  <c:v>1557795600</c:v>
                </c:pt>
                <c:pt idx="3191">
                  <c:v>1557799200</c:v>
                </c:pt>
                <c:pt idx="3192">
                  <c:v>1557802800</c:v>
                </c:pt>
                <c:pt idx="3193">
                  <c:v>1557806400</c:v>
                </c:pt>
                <c:pt idx="3194">
                  <c:v>1557810000</c:v>
                </c:pt>
                <c:pt idx="3195">
                  <c:v>1557813600</c:v>
                </c:pt>
                <c:pt idx="3196">
                  <c:v>1557817200</c:v>
                </c:pt>
                <c:pt idx="3197">
                  <c:v>1557820800</c:v>
                </c:pt>
                <c:pt idx="3198">
                  <c:v>1557824400</c:v>
                </c:pt>
                <c:pt idx="3199">
                  <c:v>1557828000</c:v>
                </c:pt>
                <c:pt idx="3200">
                  <c:v>1557831600</c:v>
                </c:pt>
                <c:pt idx="3201">
                  <c:v>1557835200</c:v>
                </c:pt>
                <c:pt idx="3202">
                  <c:v>1557838800</c:v>
                </c:pt>
                <c:pt idx="3203">
                  <c:v>1557842400</c:v>
                </c:pt>
                <c:pt idx="3204">
                  <c:v>1557846000</c:v>
                </c:pt>
                <c:pt idx="3205">
                  <c:v>1557849600</c:v>
                </c:pt>
                <c:pt idx="3206">
                  <c:v>1557853200</c:v>
                </c:pt>
                <c:pt idx="3207">
                  <c:v>1557856800</c:v>
                </c:pt>
                <c:pt idx="3208">
                  <c:v>1557860400</c:v>
                </c:pt>
                <c:pt idx="3209">
                  <c:v>1557864000</c:v>
                </c:pt>
                <c:pt idx="3210">
                  <c:v>1557867600</c:v>
                </c:pt>
                <c:pt idx="3211">
                  <c:v>1557871200</c:v>
                </c:pt>
                <c:pt idx="3212">
                  <c:v>1557874800</c:v>
                </c:pt>
                <c:pt idx="3213">
                  <c:v>1557878400</c:v>
                </c:pt>
                <c:pt idx="3214">
                  <c:v>1557882000</c:v>
                </c:pt>
                <c:pt idx="3215">
                  <c:v>1557885600</c:v>
                </c:pt>
                <c:pt idx="3216">
                  <c:v>1557889200</c:v>
                </c:pt>
                <c:pt idx="3217">
                  <c:v>1557892800</c:v>
                </c:pt>
                <c:pt idx="3218">
                  <c:v>1557896400</c:v>
                </c:pt>
                <c:pt idx="3219">
                  <c:v>1557900000</c:v>
                </c:pt>
                <c:pt idx="3220">
                  <c:v>1557903600</c:v>
                </c:pt>
                <c:pt idx="3221">
                  <c:v>1557907200</c:v>
                </c:pt>
                <c:pt idx="3222">
                  <c:v>1557910800</c:v>
                </c:pt>
                <c:pt idx="3223">
                  <c:v>1557914400</c:v>
                </c:pt>
                <c:pt idx="3224">
                  <c:v>1557918000</c:v>
                </c:pt>
                <c:pt idx="3225">
                  <c:v>1557921600</c:v>
                </c:pt>
                <c:pt idx="3226">
                  <c:v>1557925200</c:v>
                </c:pt>
                <c:pt idx="3227">
                  <c:v>1557928800</c:v>
                </c:pt>
                <c:pt idx="3228">
                  <c:v>1557932400</c:v>
                </c:pt>
                <c:pt idx="3229">
                  <c:v>1557936000</c:v>
                </c:pt>
                <c:pt idx="3230">
                  <c:v>1557939600</c:v>
                </c:pt>
                <c:pt idx="3231">
                  <c:v>1557943200</c:v>
                </c:pt>
                <c:pt idx="3232">
                  <c:v>1557946800</c:v>
                </c:pt>
                <c:pt idx="3233">
                  <c:v>1557950400</c:v>
                </c:pt>
                <c:pt idx="3234">
                  <c:v>1557954000</c:v>
                </c:pt>
                <c:pt idx="3235">
                  <c:v>1557957600</c:v>
                </c:pt>
                <c:pt idx="3236">
                  <c:v>1557961200</c:v>
                </c:pt>
                <c:pt idx="3237">
                  <c:v>1557964800</c:v>
                </c:pt>
                <c:pt idx="3238">
                  <c:v>1557968400</c:v>
                </c:pt>
                <c:pt idx="3239">
                  <c:v>1557972000</c:v>
                </c:pt>
                <c:pt idx="3240">
                  <c:v>1557975600</c:v>
                </c:pt>
                <c:pt idx="3241">
                  <c:v>1557979200</c:v>
                </c:pt>
                <c:pt idx="3242">
                  <c:v>1557982800</c:v>
                </c:pt>
                <c:pt idx="3243">
                  <c:v>1557986400</c:v>
                </c:pt>
                <c:pt idx="3244">
                  <c:v>1557990000</c:v>
                </c:pt>
                <c:pt idx="3245">
                  <c:v>1557993600</c:v>
                </c:pt>
                <c:pt idx="3246">
                  <c:v>1557997200</c:v>
                </c:pt>
                <c:pt idx="3247">
                  <c:v>1558000800</c:v>
                </c:pt>
                <c:pt idx="3248">
                  <c:v>1558004400</c:v>
                </c:pt>
                <c:pt idx="3249">
                  <c:v>1558008000</c:v>
                </c:pt>
                <c:pt idx="3250">
                  <c:v>1558011600</c:v>
                </c:pt>
                <c:pt idx="3251">
                  <c:v>1558015200</c:v>
                </c:pt>
                <c:pt idx="3252">
                  <c:v>1558018800</c:v>
                </c:pt>
                <c:pt idx="3253">
                  <c:v>1558022400</c:v>
                </c:pt>
                <c:pt idx="3254">
                  <c:v>1558026000</c:v>
                </c:pt>
                <c:pt idx="3255">
                  <c:v>1558029600</c:v>
                </c:pt>
                <c:pt idx="3256">
                  <c:v>1558033200</c:v>
                </c:pt>
                <c:pt idx="3257">
                  <c:v>1558036800</c:v>
                </c:pt>
                <c:pt idx="3258">
                  <c:v>1558040400</c:v>
                </c:pt>
                <c:pt idx="3259">
                  <c:v>1558044000</c:v>
                </c:pt>
                <c:pt idx="3260">
                  <c:v>1558047600</c:v>
                </c:pt>
                <c:pt idx="3261">
                  <c:v>1558051200</c:v>
                </c:pt>
                <c:pt idx="3262">
                  <c:v>1558054800</c:v>
                </c:pt>
                <c:pt idx="3263">
                  <c:v>1558058400</c:v>
                </c:pt>
                <c:pt idx="3264">
                  <c:v>1558062000</c:v>
                </c:pt>
                <c:pt idx="3265">
                  <c:v>1558065600</c:v>
                </c:pt>
                <c:pt idx="3266">
                  <c:v>1558069200</c:v>
                </c:pt>
                <c:pt idx="3267">
                  <c:v>1558072800</c:v>
                </c:pt>
                <c:pt idx="3268">
                  <c:v>1558076400</c:v>
                </c:pt>
                <c:pt idx="3269">
                  <c:v>1558080000</c:v>
                </c:pt>
                <c:pt idx="3270">
                  <c:v>1558083600</c:v>
                </c:pt>
                <c:pt idx="3271">
                  <c:v>1558087200</c:v>
                </c:pt>
                <c:pt idx="3272">
                  <c:v>1558090800</c:v>
                </c:pt>
                <c:pt idx="3273">
                  <c:v>1558094400</c:v>
                </c:pt>
                <c:pt idx="3274">
                  <c:v>1558098000</c:v>
                </c:pt>
                <c:pt idx="3275">
                  <c:v>1558101600</c:v>
                </c:pt>
                <c:pt idx="3276">
                  <c:v>1558105200</c:v>
                </c:pt>
                <c:pt idx="3277">
                  <c:v>1558108800</c:v>
                </c:pt>
                <c:pt idx="3278">
                  <c:v>1558112400</c:v>
                </c:pt>
                <c:pt idx="3279">
                  <c:v>1558116000</c:v>
                </c:pt>
                <c:pt idx="3280">
                  <c:v>1558119600</c:v>
                </c:pt>
                <c:pt idx="3281">
                  <c:v>1558123200</c:v>
                </c:pt>
                <c:pt idx="3282">
                  <c:v>1558126800</c:v>
                </c:pt>
                <c:pt idx="3283">
                  <c:v>1558130400</c:v>
                </c:pt>
                <c:pt idx="3284">
                  <c:v>1558134000</c:v>
                </c:pt>
                <c:pt idx="3285">
                  <c:v>1558137600</c:v>
                </c:pt>
                <c:pt idx="3286">
                  <c:v>1558141200</c:v>
                </c:pt>
                <c:pt idx="3287">
                  <c:v>1558144800</c:v>
                </c:pt>
                <c:pt idx="3288">
                  <c:v>1558148400</c:v>
                </c:pt>
                <c:pt idx="3289">
                  <c:v>1558152000</c:v>
                </c:pt>
                <c:pt idx="3290">
                  <c:v>1558155600</c:v>
                </c:pt>
                <c:pt idx="3291">
                  <c:v>1558159200</c:v>
                </c:pt>
                <c:pt idx="3292">
                  <c:v>1558162800</c:v>
                </c:pt>
                <c:pt idx="3293">
                  <c:v>1558166400</c:v>
                </c:pt>
                <c:pt idx="3294">
                  <c:v>1558170000</c:v>
                </c:pt>
                <c:pt idx="3295">
                  <c:v>1558173600</c:v>
                </c:pt>
                <c:pt idx="3296">
                  <c:v>1558177200</c:v>
                </c:pt>
                <c:pt idx="3297">
                  <c:v>1558180800</c:v>
                </c:pt>
                <c:pt idx="3298">
                  <c:v>1558184400</c:v>
                </c:pt>
                <c:pt idx="3299">
                  <c:v>1558188000</c:v>
                </c:pt>
                <c:pt idx="3300">
                  <c:v>1558191600</c:v>
                </c:pt>
                <c:pt idx="3301">
                  <c:v>1558195200</c:v>
                </c:pt>
                <c:pt idx="3302">
                  <c:v>1558198800</c:v>
                </c:pt>
                <c:pt idx="3303">
                  <c:v>1558202400</c:v>
                </c:pt>
                <c:pt idx="3304">
                  <c:v>1558206000</c:v>
                </c:pt>
                <c:pt idx="3305">
                  <c:v>1558209600</c:v>
                </c:pt>
                <c:pt idx="3306">
                  <c:v>1558213200</c:v>
                </c:pt>
                <c:pt idx="3307">
                  <c:v>1558216800</c:v>
                </c:pt>
                <c:pt idx="3308">
                  <c:v>1558220400</c:v>
                </c:pt>
                <c:pt idx="3309">
                  <c:v>1558224000</c:v>
                </c:pt>
                <c:pt idx="3310">
                  <c:v>1558227600</c:v>
                </c:pt>
                <c:pt idx="3311">
                  <c:v>1558231200</c:v>
                </c:pt>
                <c:pt idx="3312">
                  <c:v>1558234800</c:v>
                </c:pt>
                <c:pt idx="3313">
                  <c:v>1558238400</c:v>
                </c:pt>
                <c:pt idx="3314">
                  <c:v>1558242000</c:v>
                </c:pt>
                <c:pt idx="3315">
                  <c:v>1558245600</c:v>
                </c:pt>
                <c:pt idx="3316">
                  <c:v>1558249200</c:v>
                </c:pt>
                <c:pt idx="3317">
                  <c:v>1558252800</c:v>
                </c:pt>
                <c:pt idx="3318">
                  <c:v>1558256400</c:v>
                </c:pt>
                <c:pt idx="3319">
                  <c:v>1558260000</c:v>
                </c:pt>
                <c:pt idx="3320">
                  <c:v>1558263600</c:v>
                </c:pt>
                <c:pt idx="3321">
                  <c:v>1558267200</c:v>
                </c:pt>
                <c:pt idx="3322">
                  <c:v>1558270800</c:v>
                </c:pt>
                <c:pt idx="3323">
                  <c:v>1558274400</c:v>
                </c:pt>
                <c:pt idx="3324">
                  <c:v>1558278000</c:v>
                </c:pt>
                <c:pt idx="3325">
                  <c:v>1558281600</c:v>
                </c:pt>
                <c:pt idx="3326">
                  <c:v>1558285200</c:v>
                </c:pt>
                <c:pt idx="3327">
                  <c:v>1558288800</c:v>
                </c:pt>
                <c:pt idx="3328">
                  <c:v>1558292400</c:v>
                </c:pt>
                <c:pt idx="3329">
                  <c:v>1558296000</c:v>
                </c:pt>
                <c:pt idx="3330">
                  <c:v>1558299600</c:v>
                </c:pt>
                <c:pt idx="3331">
                  <c:v>1558303200</c:v>
                </c:pt>
                <c:pt idx="3332">
                  <c:v>1558306800</c:v>
                </c:pt>
                <c:pt idx="3333">
                  <c:v>1558310400</c:v>
                </c:pt>
                <c:pt idx="3334">
                  <c:v>1558314000</c:v>
                </c:pt>
                <c:pt idx="3335">
                  <c:v>1558317600</c:v>
                </c:pt>
                <c:pt idx="3336">
                  <c:v>1558321200</c:v>
                </c:pt>
                <c:pt idx="3337">
                  <c:v>1558324800</c:v>
                </c:pt>
                <c:pt idx="3338">
                  <c:v>1558328400</c:v>
                </c:pt>
                <c:pt idx="3339">
                  <c:v>1558332000</c:v>
                </c:pt>
                <c:pt idx="3340">
                  <c:v>1558335600</c:v>
                </c:pt>
                <c:pt idx="3341">
                  <c:v>1558339200</c:v>
                </c:pt>
                <c:pt idx="3342">
                  <c:v>1558342800</c:v>
                </c:pt>
                <c:pt idx="3343">
                  <c:v>1558346400</c:v>
                </c:pt>
                <c:pt idx="3344">
                  <c:v>1558350000</c:v>
                </c:pt>
                <c:pt idx="3345">
                  <c:v>1558353600</c:v>
                </c:pt>
                <c:pt idx="3346">
                  <c:v>1558357200</c:v>
                </c:pt>
                <c:pt idx="3347">
                  <c:v>1558360800</c:v>
                </c:pt>
                <c:pt idx="3348">
                  <c:v>1558364400</c:v>
                </c:pt>
                <c:pt idx="3349">
                  <c:v>1558368000</c:v>
                </c:pt>
                <c:pt idx="3350">
                  <c:v>1558371600</c:v>
                </c:pt>
                <c:pt idx="3351">
                  <c:v>1558375200</c:v>
                </c:pt>
                <c:pt idx="3352">
                  <c:v>1558378800</c:v>
                </c:pt>
                <c:pt idx="3353">
                  <c:v>1558382400</c:v>
                </c:pt>
                <c:pt idx="3354">
                  <c:v>1558386000</c:v>
                </c:pt>
                <c:pt idx="3355">
                  <c:v>1558389600</c:v>
                </c:pt>
                <c:pt idx="3356">
                  <c:v>1558393200</c:v>
                </c:pt>
                <c:pt idx="3357">
                  <c:v>1558396800</c:v>
                </c:pt>
                <c:pt idx="3358">
                  <c:v>1558400400</c:v>
                </c:pt>
                <c:pt idx="3359">
                  <c:v>1558404000</c:v>
                </c:pt>
                <c:pt idx="3360">
                  <c:v>1558407600</c:v>
                </c:pt>
                <c:pt idx="3361">
                  <c:v>1558411200</c:v>
                </c:pt>
                <c:pt idx="3362">
                  <c:v>1558414800</c:v>
                </c:pt>
                <c:pt idx="3363">
                  <c:v>1558418400</c:v>
                </c:pt>
                <c:pt idx="3364">
                  <c:v>1558422000</c:v>
                </c:pt>
                <c:pt idx="3365">
                  <c:v>1558425600</c:v>
                </c:pt>
                <c:pt idx="3366">
                  <c:v>1558429200</c:v>
                </c:pt>
                <c:pt idx="3367">
                  <c:v>1558432800</c:v>
                </c:pt>
                <c:pt idx="3368">
                  <c:v>1558436400</c:v>
                </c:pt>
                <c:pt idx="3369">
                  <c:v>1558440000</c:v>
                </c:pt>
                <c:pt idx="3370">
                  <c:v>1558443600</c:v>
                </c:pt>
                <c:pt idx="3371">
                  <c:v>1558447200</c:v>
                </c:pt>
                <c:pt idx="3372">
                  <c:v>1558450800</c:v>
                </c:pt>
                <c:pt idx="3373">
                  <c:v>1558454400</c:v>
                </c:pt>
                <c:pt idx="3374">
                  <c:v>1558458000</c:v>
                </c:pt>
                <c:pt idx="3375">
                  <c:v>1558461600</c:v>
                </c:pt>
                <c:pt idx="3376">
                  <c:v>1558465200</c:v>
                </c:pt>
                <c:pt idx="3377">
                  <c:v>1558468800</c:v>
                </c:pt>
                <c:pt idx="3378">
                  <c:v>1558472400</c:v>
                </c:pt>
                <c:pt idx="3379">
                  <c:v>1558476000</c:v>
                </c:pt>
                <c:pt idx="3380">
                  <c:v>1558479600</c:v>
                </c:pt>
                <c:pt idx="3381">
                  <c:v>1558483200</c:v>
                </c:pt>
                <c:pt idx="3382">
                  <c:v>1558486800</c:v>
                </c:pt>
                <c:pt idx="3383">
                  <c:v>1558490400</c:v>
                </c:pt>
                <c:pt idx="3384">
                  <c:v>1558494000</c:v>
                </c:pt>
                <c:pt idx="3385">
                  <c:v>1558497600</c:v>
                </c:pt>
                <c:pt idx="3386">
                  <c:v>1558501200</c:v>
                </c:pt>
                <c:pt idx="3387">
                  <c:v>1558504800</c:v>
                </c:pt>
                <c:pt idx="3388">
                  <c:v>1558508400</c:v>
                </c:pt>
                <c:pt idx="3389">
                  <c:v>1558512000</c:v>
                </c:pt>
                <c:pt idx="3390">
                  <c:v>1558515600</c:v>
                </c:pt>
                <c:pt idx="3391">
                  <c:v>1558519200</c:v>
                </c:pt>
                <c:pt idx="3392">
                  <c:v>1558522800</c:v>
                </c:pt>
                <c:pt idx="3393">
                  <c:v>1558526400</c:v>
                </c:pt>
                <c:pt idx="3394">
                  <c:v>1558530000</c:v>
                </c:pt>
                <c:pt idx="3395">
                  <c:v>1558533600</c:v>
                </c:pt>
                <c:pt idx="3396">
                  <c:v>1558537200</c:v>
                </c:pt>
                <c:pt idx="3397">
                  <c:v>1558540800</c:v>
                </c:pt>
                <c:pt idx="3398">
                  <c:v>1558544400</c:v>
                </c:pt>
                <c:pt idx="3399">
                  <c:v>1558548000</c:v>
                </c:pt>
                <c:pt idx="3400">
                  <c:v>1558551600</c:v>
                </c:pt>
                <c:pt idx="3401">
                  <c:v>1558555200</c:v>
                </c:pt>
                <c:pt idx="3402">
                  <c:v>1558558800</c:v>
                </c:pt>
                <c:pt idx="3403">
                  <c:v>1558562400</c:v>
                </c:pt>
                <c:pt idx="3404">
                  <c:v>1558566000</c:v>
                </c:pt>
                <c:pt idx="3405">
                  <c:v>1558569600</c:v>
                </c:pt>
                <c:pt idx="3406">
                  <c:v>1558573200</c:v>
                </c:pt>
                <c:pt idx="3407">
                  <c:v>1558576800</c:v>
                </c:pt>
                <c:pt idx="3408">
                  <c:v>1558580400</c:v>
                </c:pt>
                <c:pt idx="3409">
                  <c:v>1558584000</c:v>
                </c:pt>
                <c:pt idx="3410">
                  <c:v>1558587600</c:v>
                </c:pt>
                <c:pt idx="3411">
                  <c:v>1558591200</c:v>
                </c:pt>
                <c:pt idx="3412">
                  <c:v>1558594800</c:v>
                </c:pt>
                <c:pt idx="3413">
                  <c:v>1558598400</c:v>
                </c:pt>
                <c:pt idx="3414">
                  <c:v>1558602000</c:v>
                </c:pt>
                <c:pt idx="3415">
                  <c:v>1558605600</c:v>
                </c:pt>
                <c:pt idx="3416">
                  <c:v>1558609200</c:v>
                </c:pt>
                <c:pt idx="3417">
                  <c:v>1558612800</c:v>
                </c:pt>
                <c:pt idx="3418">
                  <c:v>1558616400</c:v>
                </c:pt>
                <c:pt idx="3419">
                  <c:v>1558620000</c:v>
                </c:pt>
                <c:pt idx="3420">
                  <c:v>1558623600</c:v>
                </c:pt>
                <c:pt idx="3421">
                  <c:v>1558627200</c:v>
                </c:pt>
                <c:pt idx="3422">
                  <c:v>1558630800</c:v>
                </c:pt>
                <c:pt idx="3423">
                  <c:v>1558634400</c:v>
                </c:pt>
                <c:pt idx="3424">
                  <c:v>1558638000</c:v>
                </c:pt>
                <c:pt idx="3425">
                  <c:v>1558641600</c:v>
                </c:pt>
                <c:pt idx="3426">
                  <c:v>1558645200</c:v>
                </c:pt>
                <c:pt idx="3427">
                  <c:v>1558648800</c:v>
                </c:pt>
                <c:pt idx="3428">
                  <c:v>1558652400</c:v>
                </c:pt>
                <c:pt idx="3429">
                  <c:v>1558656000</c:v>
                </c:pt>
                <c:pt idx="3430">
                  <c:v>1558659600</c:v>
                </c:pt>
                <c:pt idx="3431">
                  <c:v>1558663200</c:v>
                </c:pt>
                <c:pt idx="3432">
                  <c:v>1558666800</c:v>
                </c:pt>
                <c:pt idx="3433">
                  <c:v>1558670400</c:v>
                </c:pt>
                <c:pt idx="3434">
                  <c:v>1558674000</c:v>
                </c:pt>
                <c:pt idx="3435">
                  <c:v>1558677600</c:v>
                </c:pt>
                <c:pt idx="3436">
                  <c:v>1558681200</c:v>
                </c:pt>
                <c:pt idx="3437">
                  <c:v>1558684800</c:v>
                </c:pt>
                <c:pt idx="3438">
                  <c:v>1558688400</c:v>
                </c:pt>
                <c:pt idx="3439">
                  <c:v>1558692000</c:v>
                </c:pt>
                <c:pt idx="3440">
                  <c:v>1558695600</c:v>
                </c:pt>
                <c:pt idx="3441">
                  <c:v>1558699200</c:v>
                </c:pt>
                <c:pt idx="3442">
                  <c:v>1558702800</c:v>
                </c:pt>
                <c:pt idx="3443">
                  <c:v>1558706400</c:v>
                </c:pt>
                <c:pt idx="3444">
                  <c:v>1558710000</c:v>
                </c:pt>
                <c:pt idx="3445">
                  <c:v>1558713600</c:v>
                </c:pt>
                <c:pt idx="3446">
                  <c:v>1558717200</c:v>
                </c:pt>
                <c:pt idx="3447">
                  <c:v>1558720800</c:v>
                </c:pt>
                <c:pt idx="3448">
                  <c:v>1558724400</c:v>
                </c:pt>
                <c:pt idx="3449">
                  <c:v>1558728000</c:v>
                </c:pt>
                <c:pt idx="3450">
                  <c:v>1558731600</c:v>
                </c:pt>
                <c:pt idx="3451">
                  <c:v>1558735200</c:v>
                </c:pt>
                <c:pt idx="3452">
                  <c:v>1558738800</c:v>
                </c:pt>
                <c:pt idx="3453">
                  <c:v>1558742400</c:v>
                </c:pt>
                <c:pt idx="3454">
                  <c:v>1558746000</c:v>
                </c:pt>
                <c:pt idx="3455">
                  <c:v>1558749600</c:v>
                </c:pt>
                <c:pt idx="3456">
                  <c:v>1558753200</c:v>
                </c:pt>
                <c:pt idx="3457">
                  <c:v>1558756800</c:v>
                </c:pt>
                <c:pt idx="3458">
                  <c:v>1558760400</c:v>
                </c:pt>
                <c:pt idx="3459">
                  <c:v>1558764000</c:v>
                </c:pt>
                <c:pt idx="3460">
                  <c:v>1558767600</c:v>
                </c:pt>
                <c:pt idx="3461">
                  <c:v>1558771200</c:v>
                </c:pt>
                <c:pt idx="3462">
                  <c:v>1558774800</c:v>
                </c:pt>
                <c:pt idx="3463">
                  <c:v>1558778400</c:v>
                </c:pt>
                <c:pt idx="3464">
                  <c:v>1558782000</c:v>
                </c:pt>
                <c:pt idx="3465">
                  <c:v>1558785600</c:v>
                </c:pt>
                <c:pt idx="3466">
                  <c:v>1558789200</c:v>
                </c:pt>
                <c:pt idx="3467">
                  <c:v>1558792800</c:v>
                </c:pt>
                <c:pt idx="3468">
                  <c:v>1558796400</c:v>
                </c:pt>
                <c:pt idx="3469">
                  <c:v>1558800000</c:v>
                </c:pt>
                <c:pt idx="3470">
                  <c:v>1558803600</c:v>
                </c:pt>
                <c:pt idx="3471">
                  <c:v>1558807200</c:v>
                </c:pt>
                <c:pt idx="3472">
                  <c:v>1558810800</c:v>
                </c:pt>
                <c:pt idx="3473">
                  <c:v>1558814400</c:v>
                </c:pt>
                <c:pt idx="3474">
                  <c:v>1558818000</c:v>
                </c:pt>
                <c:pt idx="3475">
                  <c:v>1558821600</c:v>
                </c:pt>
                <c:pt idx="3476">
                  <c:v>1558825200</c:v>
                </c:pt>
                <c:pt idx="3477">
                  <c:v>1558828800</c:v>
                </c:pt>
                <c:pt idx="3478">
                  <c:v>1558832400</c:v>
                </c:pt>
                <c:pt idx="3479">
                  <c:v>1558836000</c:v>
                </c:pt>
                <c:pt idx="3480">
                  <c:v>1558839600</c:v>
                </c:pt>
                <c:pt idx="3481">
                  <c:v>1558843200</c:v>
                </c:pt>
                <c:pt idx="3482">
                  <c:v>1558846800</c:v>
                </c:pt>
                <c:pt idx="3483">
                  <c:v>1558850400</c:v>
                </c:pt>
                <c:pt idx="3484">
                  <c:v>1558854000</c:v>
                </c:pt>
                <c:pt idx="3485">
                  <c:v>1558857600</c:v>
                </c:pt>
                <c:pt idx="3486">
                  <c:v>1558861200</c:v>
                </c:pt>
                <c:pt idx="3487">
                  <c:v>1558864800</c:v>
                </c:pt>
                <c:pt idx="3488">
                  <c:v>1558868400</c:v>
                </c:pt>
                <c:pt idx="3489">
                  <c:v>1558872000</c:v>
                </c:pt>
                <c:pt idx="3490">
                  <c:v>1558875600</c:v>
                </c:pt>
                <c:pt idx="3491">
                  <c:v>1558879200</c:v>
                </c:pt>
                <c:pt idx="3492">
                  <c:v>1558882800</c:v>
                </c:pt>
                <c:pt idx="3493">
                  <c:v>1558886400</c:v>
                </c:pt>
                <c:pt idx="3494">
                  <c:v>1558890000</c:v>
                </c:pt>
                <c:pt idx="3495">
                  <c:v>1558893600</c:v>
                </c:pt>
                <c:pt idx="3496">
                  <c:v>1558897200</c:v>
                </c:pt>
                <c:pt idx="3497">
                  <c:v>1558900800</c:v>
                </c:pt>
                <c:pt idx="3498">
                  <c:v>1558904400</c:v>
                </c:pt>
                <c:pt idx="3499">
                  <c:v>1558908000</c:v>
                </c:pt>
                <c:pt idx="3500">
                  <c:v>1558911600</c:v>
                </c:pt>
                <c:pt idx="3501">
                  <c:v>1558915200</c:v>
                </c:pt>
                <c:pt idx="3502">
                  <c:v>1558918800</c:v>
                </c:pt>
                <c:pt idx="3503">
                  <c:v>1558922400</c:v>
                </c:pt>
                <c:pt idx="3504">
                  <c:v>1558926000</c:v>
                </c:pt>
                <c:pt idx="3505">
                  <c:v>1558929600</c:v>
                </c:pt>
                <c:pt idx="3506">
                  <c:v>1558933200</c:v>
                </c:pt>
                <c:pt idx="3507">
                  <c:v>1558936800</c:v>
                </c:pt>
                <c:pt idx="3508">
                  <c:v>1558940400</c:v>
                </c:pt>
                <c:pt idx="3509">
                  <c:v>1558944000</c:v>
                </c:pt>
                <c:pt idx="3510">
                  <c:v>1558947600</c:v>
                </c:pt>
                <c:pt idx="3511">
                  <c:v>1558951200</c:v>
                </c:pt>
                <c:pt idx="3512">
                  <c:v>1558954800</c:v>
                </c:pt>
                <c:pt idx="3513">
                  <c:v>1558958400</c:v>
                </c:pt>
                <c:pt idx="3514">
                  <c:v>1558962000</c:v>
                </c:pt>
                <c:pt idx="3515">
                  <c:v>1558965600</c:v>
                </c:pt>
                <c:pt idx="3516">
                  <c:v>1558969200</c:v>
                </c:pt>
                <c:pt idx="3517">
                  <c:v>1558972800</c:v>
                </c:pt>
                <c:pt idx="3518">
                  <c:v>1558976400</c:v>
                </c:pt>
                <c:pt idx="3519">
                  <c:v>1558980000</c:v>
                </c:pt>
                <c:pt idx="3520">
                  <c:v>1558983600</c:v>
                </c:pt>
                <c:pt idx="3521">
                  <c:v>1558987200</c:v>
                </c:pt>
                <c:pt idx="3522">
                  <c:v>1558990800</c:v>
                </c:pt>
                <c:pt idx="3523">
                  <c:v>1558994400</c:v>
                </c:pt>
                <c:pt idx="3524">
                  <c:v>1558998000</c:v>
                </c:pt>
                <c:pt idx="3525">
                  <c:v>1559001600</c:v>
                </c:pt>
                <c:pt idx="3526">
                  <c:v>1559005200</c:v>
                </c:pt>
                <c:pt idx="3527">
                  <c:v>1559008800</c:v>
                </c:pt>
                <c:pt idx="3528">
                  <c:v>1559012400</c:v>
                </c:pt>
                <c:pt idx="3529">
                  <c:v>1559016000</c:v>
                </c:pt>
                <c:pt idx="3530">
                  <c:v>1559019600</c:v>
                </c:pt>
                <c:pt idx="3531">
                  <c:v>1559023200</c:v>
                </c:pt>
                <c:pt idx="3532">
                  <c:v>1559026800</c:v>
                </c:pt>
                <c:pt idx="3533">
                  <c:v>1559030400</c:v>
                </c:pt>
                <c:pt idx="3534">
                  <c:v>1559034000</c:v>
                </c:pt>
                <c:pt idx="3535">
                  <c:v>1559037600</c:v>
                </c:pt>
                <c:pt idx="3536">
                  <c:v>1559041200</c:v>
                </c:pt>
                <c:pt idx="3537">
                  <c:v>1559044800</c:v>
                </c:pt>
                <c:pt idx="3538">
                  <c:v>1559048400</c:v>
                </c:pt>
                <c:pt idx="3539">
                  <c:v>1559052000</c:v>
                </c:pt>
                <c:pt idx="3540">
                  <c:v>1559055600</c:v>
                </c:pt>
                <c:pt idx="3541">
                  <c:v>1559059200</c:v>
                </c:pt>
                <c:pt idx="3542">
                  <c:v>1559062800</c:v>
                </c:pt>
                <c:pt idx="3543">
                  <c:v>1559066400</c:v>
                </c:pt>
                <c:pt idx="3544">
                  <c:v>1559070000</c:v>
                </c:pt>
                <c:pt idx="3545">
                  <c:v>1559073600</c:v>
                </c:pt>
                <c:pt idx="3546">
                  <c:v>1559077200</c:v>
                </c:pt>
                <c:pt idx="3547">
                  <c:v>1559080800</c:v>
                </c:pt>
                <c:pt idx="3548">
                  <c:v>1559084400</c:v>
                </c:pt>
                <c:pt idx="3549">
                  <c:v>1559088000</c:v>
                </c:pt>
                <c:pt idx="3550">
                  <c:v>1559091600</c:v>
                </c:pt>
                <c:pt idx="3551">
                  <c:v>1559095200</c:v>
                </c:pt>
                <c:pt idx="3552">
                  <c:v>1559098800</c:v>
                </c:pt>
                <c:pt idx="3553">
                  <c:v>1559102400</c:v>
                </c:pt>
                <c:pt idx="3554">
                  <c:v>1559106000</c:v>
                </c:pt>
                <c:pt idx="3555">
                  <c:v>1559109600</c:v>
                </c:pt>
                <c:pt idx="3556">
                  <c:v>1559113200</c:v>
                </c:pt>
                <c:pt idx="3557">
                  <c:v>1559116800</c:v>
                </c:pt>
                <c:pt idx="3558">
                  <c:v>1559120400</c:v>
                </c:pt>
                <c:pt idx="3559">
                  <c:v>1559124000</c:v>
                </c:pt>
                <c:pt idx="3560">
                  <c:v>1559127600</c:v>
                </c:pt>
                <c:pt idx="3561">
                  <c:v>1559131200</c:v>
                </c:pt>
                <c:pt idx="3562">
                  <c:v>1559134800</c:v>
                </c:pt>
                <c:pt idx="3563">
                  <c:v>1559138400</c:v>
                </c:pt>
                <c:pt idx="3564">
                  <c:v>1559142000</c:v>
                </c:pt>
                <c:pt idx="3565">
                  <c:v>1559145600</c:v>
                </c:pt>
                <c:pt idx="3566">
                  <c:v>1559149200</c:v>
                </c:pt>
                <c:pt idx="3567">
                  <c:v>1559152800</c:v>
                </c:pt>
                <c:pt idx="3568">
                  <c:v>1559156400</c:v>
                </c:pt>
                <c:pt idx="3569">
                  <c:v>1559160000</c:v>
                </c:pt>
                <c:pt idx="3570">
                  <c:v>1559163600</c:v>
                </c:pt>
                <c:pt idx="3571">
                  <c:v>1559167200</c:v>
                </c:pt>
                <c:pt idx="3572">
                  <c:v>1559170800</c:v>
                </c:pt>
                <c:pt idx="3573">
                  <c:v>1559174400</c:v>
                </c:pt>
                <c:pt idx="3574">
                  <c:v>1559178000</c:v>
                </c:pt>
                <c:pt idx="3575">
                  <c:v>1559181600</c:v>
                </c:pt>
                <c:pt idx="3576">
                  <c:v>1559185200</c:v>
                </c:pt>
                <c:pt idx="3577">
                  <c:v>1559188800</c:v>
                </c:pt>
                <c:pt idx="3578">
                  <c:v>1559192400</c:v>
                </c:pt>
                <c:pt idx="3579">
                  <c:v>1559196000</c:v>
                </c:pt>
                <c:pt idx="3580">
                  <c:v>1559199600</c:v>
                </c:pt>
                <c:pt idx="3581">
                  <c:v>1559203200</c:v>
                </c:pt>
                <c:pt idx="3582">
                  <c:v>1559206800</c:v>
                </c:pt>
                <c:pt idx="3583">
                  <c:v>1559210400</c:v>
                </c:pt>
                <c:pt idx="3584">
                  <c:v>1559214000</c:v>
                </c:pt>
                <c:pt idx="3585">
                  <c:v>1559217600</c:v>
                </c:pt>
                <c:pt idx="3586">
                  <c:v>1559221200</c:v>
                </c:pt>
                <c:pt idx="3587">
                  <c:v>1559224800</c:v>
                </c:pt>
                <c:pt idx="3588">
                  <c:v>1559228400</c:v>
                </c:pt>
                <c:pt idx="3589">
                  <c:v>1559232000</c:v>
                </c:pt>
                <c:pt idx="3590">
                  <c:v>1559235600</c:v>
                </c:pt>
                <c:pt idx="3591">
                  <c:v>1559239200</c:v>
                </c:pt>
                <c:pt idx="3592">
                  <c:v>1559242800</c:v>
                </c:pt>
                <c:pt idx="3593">
                  <c:v>1559246400</c:v>
                </c:pt>
                <c:pt idx="3594">
                  <c:v>1559250000</c:v>
                </c:pt>
                <c:pt idx="3595">
                  <c:v>1559253600</c:v>
                </c:pt>
                <c:pt idx="3596">
                  <c:v>1559257200</c:v>
                </c:pt>
                <c:pt idx="3597">
                  <c:v>1559260800</c:v>
                </c:pt>
                <c:pt idx="3598">
                  <c:v>1559264400</c:v>
                </c:pt>
                <c:pt idx="3599">
                  <c:v>1559268000</c:v>
                </c:pt>
                <c:pt idx="3600">
                  <c:v>1559271600</c:v>
                </c:pt>
                <c:pt idx="3601">
                  <c:v>1559275200</c:v>
                </c:pt>
                <c:pt idx="3602">
                  <c:v>1559278800</c:v>
                </c:pt>
                <c:pt idx="3603">
                  <c:v>1559282400</c:v>
                </c:pt>
                <c:pt idx="3604">
                  <c:v>1559286000</c:v>
                </c:pt>
                <c:pt idx="3605">
                  <c:v>1559289600</c:v>
                </c:pt>
                <c:pt idx="3606">
                  <c:v>1559293200</c:v>
                </c:pt>
                <c:pt idx="3607">
                  <c:v>1559296800</c:v>
                </c:pt>
                <c:pt idx="3608">
                  <c:v>1559300400</c:v>
                </c:pt>
                <c:pt idx="3609">
                  <c:v>1559304000</c:v>
                </c:pt>
                <c:pt idx="3610">
                  <c:v>1559307600</c:v>
                </c:pt>
                <c:pt idx="3611">
                  <c:v>1559311200</c:v>
                </c:pt>
                <c:pt idx="3612">
                  <c:v>1559314800</c:v>
                </c:pt>
                <c:pt idx="3613">
                  <c:v>1559318400</c:v>
                </c:pt>
                <c:pt idx="3614">
                  <c:v>1559322000</c:v>
                </c:pt>
                <c:pt idx="3615">
                  <c:v>1559325600</c:v>
                </c:pt>
                <c:pt idx="3616">
                  <c:v>1559329200</c:v>
                </c:pt>
                <c:pt idx="3617">
                  <c:v>1559332800</c:v>
                </c:pt>
                <c:pt idx="3618">
                  <c:v>1559336400</c:v>
                </c:pt>
                <c:pt idx="3619">
                  <c:v>1559340000</c:v>
                </c:pt>
                <c:pt idx="3620">
                  <c:v>1559343600</c:v>
                </c:pt>
                <c:pt idx="3621">
                  <c:v>1559347200</c:v>
                </c:pt>
                <c:pt idx="3622">
                  <c:v>1559350800</c:v>
                </c:pt>
                <c:pt idx="3623">
                  <c:v>1559354400</c:v>
                </c:pt>
                <c:pt idx="3624">
                  <c:v>1559358000</c:v>
                </c:pt>
                <c:pt idx="3625">
                  <c:v>1559361600</c:v>
                </c:pt>
                <c:pt idx="3626">
                  <c:v>1559365200</c:v>
                </c:pt>
                <c:pt idx="3627">
                  <c:v>1559368800</c:v>
                </c:pt>
                <c:pt idx="3628">
                  <c:v>1559372400</c:v>
                </c:pt>
                <c:pt idx="3629">
                  <c:v>1559376000</c:v>
                </c:pt>
                <c:pt idx="3630">
                  <c:v>1559379600</c:v>
                </c:pt>
                <c:pt idx="3631">
                  <c:v>1559383200</c:v>
                </c:pt>
                <c:pt idx="3632">
                  <c:v>1559386800</c:v>
                </c:pt>
                <c:pt idx="3633">
                  <c:v>1559390400</c:v>
                </c:pt>
                <c:pt idx="3634">
                  <c:v>1559394000</c:v>
                </c:pt>
                <c:pt idx="3635">
                  <c:v>1559397600</c:v>
                </c:pt>
                <c:pt idx="3636">
                  <c:v>1559401200</c:v>
                </c:pt>
                <c:pt idx="3637">
                  <c:v>1559404800</c:v>
                </c:pt>
                <c:pt idx="3638">
                  <c:v>1559408400</c:v>
                </c:pt>
                <c:pt idx="3639">
                  <c:v>1559412000</c:v>
                </c:pt>
                <c:pt idx="3640">
                  <c:v>1559415600</c:v>
                </c:pt>
                <c:pt idx="3641">
                  <c:v>1559419200</c:v>
                </c:pt>
                <c:pt idx="3642">
                  <c:v>1559422800</c:v>
                </c:pt>
                <c:pt idx="3643">
                  <c:v>1559426400</c:v>
                </c:pt>
                <c:pt idx="3644">
                  <c:v>1559430000</c:v>
                </c:pt>
                <c:pt idx="3645">
                  <c:v>1559433600</c:v>
                </c:pt>
                <c:pt idx="3646">
                  <c:v>1559437200</c:v>
                </c:pt>
                <c:pt idx="3647">
                  <c:v>1559440800</c:v>
                </c:pt>
                <c:pt idx="3648">
                  <c:v>1559444400</c:v>
                </c:pt>
                <c:pt idx="3649">
                  <c:v>1559448000</c:v>
                </c:pt>
                <c:pt idx="3650">
                  <c:v>1559451600</c:v>
                </c:pt>
                <c:pt idx="3651">
                  <c:v>1559455200</c:v>
                </c:pt>
                <c:pt idx="3652">
                  <c:v>1559458800</c:v>
                </c:pt>
                <c:pt idx="3653">
                  <c:v>1559462400</c:v>
                </c:pt>
                <c:pt idx="3654">
                  <c:v>1559466000</c:v>
                </c:pt>
                <c:pt idx="3655">
                  <c:v>1559469600</c:v>
                </c:pt>
                <c:pt idx="3656">
                  <c:v>1559473200</c:v>
                </c:pt>
                <c:pt idx="3657">
                  <c:v>1559476800</c:v>
                </c:pt>
                <c:pt idx="3658">
                  <c:v>1559480400</c:v>
                </c:pt>
                <c:pt idx="3659">
                  <c:v>1559484000</c:v>
                </c:pt>
                <c:pt idx="3660">
                  <c:v>1559487600</c:v>
                </c:pt>
                <c:pt idx="3661">
                  <c:v>1559491200</c:v>
                </c:pt>
                <c:pt idx="3662">
                  <c:v>1559494800</c:v>
                </c:pt>
                <c:pt idx="3663">
                  <c:v>1559498400</c:v>
                </c:pt>
                <c:pt idx="3664">
                  <c:v>1559502000</c:v>
                </c:pt>
                <c:pt idx="3665">
                  <c:v>1559505600</c:v>
                </c:pt>
                <c:pt idx="3666">
                  <c:v>1559509200</c:v>
                </c:pt>
                <c:pt idx="3667">
                  <c:v>1559512800</c:v>
                </c:pt>
                <c:pt idx="3668">
                  <c:v>1559516400</c:v>
                </c:pt>
                <c:pt idx="3669">
                  <c:v>1559520000</c:v>
                </c:pt>
                <c:pt idx="3670">
                  <c:v>1559523600</c:v>
                </c:pt>
                <c:pt idx="3671">
                  <c:v>1559527200</c:v>
                </c:pt>
                <c:pt idx="3672">
                  <c:v>1559530800</c:v>
                </c:pt>
                <c:pt idx="3673">
                  <c:v>1559534400</c:v>
                </c:pt>
                <c:pt idx="3674">
                  <c:v>1559538000</c:v>
                </c:pt>
                <c:pt idx="3675">
                  <c:v>1559541600</c:v>
                </c:pt>
                <c:pt idx="3676">
                  <c:v>1559545200</c:v>
                </c:pt>
                <c:pt idx="3677">
                  <c:v>1559548800</c:v>
                </c:pt>
                <c:pt idx="3678">
                  <c:v>1559552400</c:v>
                </c:pt>
                <c:pt idx="3679">
                  <c:v>1559556000</c:v>
                </c:pt>
                <c:pt idx="3680">
                  <c:v>1559559600</c:v>
                </c:pt>
                <c:pt idx="3681">
                  <c:v>1559563200</c:v>
                </c:pt>
                <c:pt idx="3682">
                  <c:v>1559566800</c:v>
                </c:pt>
                <c:pt idx="3683">
                  <c:v>1559570400</c:v>
                </c:pt>
                <c:pt idx="3684">
                  <c:v>1559574000</c:v>
                </c:pt>
                <c:pt idx="3685">
                  <c:v>1559577600</c:v>
                </c:pt>
                <c:pt idx="3686">
                  <c:v>1559581200</c:v>
                </c:pt>
                <c:pt idx="3687">
                  <c:v>1559584800</c:v>
                </c:pt>
                <c:pt idx="3688">
                  <c:v>1559588400</c:v>
                </c:pt>
                <c:pt idx="3689">
                  <c:v>1559592000</c:v>
                </c:pt>
                <c:pt idx="3690">
                  <c:v>1559595600</c:v>
                </c:pt>
                <c:pt idx="3691">
                  <c:v>1559599200</c:v>
                </c:pt>
                <c:pt idx="3692">
                  <c:v>1559602800</c:v>
                </c:pt>
                <c:pt idx="3693">
                  <c:v>1559606400</c:v>
                </c:pt>
                <c:pt idx="3694">
                  <c:v>1559610000</c:v>
                </c:pt>
                <c:pt idx="3695">
                  <c:v>1559613600</c:v>
                </c:pt>
                <c:pt idx="3696">
                  <c:v>1559617200</c:v>
                </c:pt>
                <c:pt idx="3697">
                  <c:v>1559620800</c:v>
                </c:pt>
                <c:pt idx="3698">
                  <c:v>1559624400</c:v>
                </c:pt>
                <c:pt idx="3699">
                  <c:v>1559628000</c:v>
                </c:pt>
                <c:pt idx="3700">
                  <c:v>1559631600</c:v>
                </c:pt>
                <c:pt idx="3701">
                  <c:v>1559635200</c:v>
                </c:pt>
                <c:pt idx="3702">
                  <c:v>1559638800</c:v>
                </c:pt>
                <c:pt idx="3703">
                  <c:v>1559642400</c:v>
                </c:pt>
                <c:pt idx="3704">
                  <c:v>1559646000</c:v>
                </c:pt>
                <c:pt idx="3705">
                  <c:v>1559649600</c:v>
                </c:pt>
                <c:pt idx="3706">
                  <c:v>1559653200</c:v>
                </c:pt>
                <c:pt idx="3707">
                  <c:v>1559656800</c:v>
                </c:pt>
                <c:pt idx="3708">
                  <c:v>1559660400</c:v>
                </c:pt>
                <c:pt idx="3709">
                  <c:v>1559664000</c:v>
                </c:pt>
                <c:pt idx="3710">
                  <c:v>1559667600</c:v>
                </c:pt>
                <c:pt idx="3711">
                  <c:v>1559671200</c:v>
                </c:pt>
                <c:pt idx="3712">
                  <c:v>1559674800</c:v>
                </c:pt>
                <c:pt idx="3713">
                  <c:v>1559678400</c:v>
                </c:pt>
                <c:pt idx="3714">
                  <c:v>1559682000</c:v>
                </c:pt>
                <c:pt idx="3715">
                  <c:v>1559685600</c:v>
                </c:pt>
                <c:pt idx="3716">
                  <c:v>1559689200</c:v>
                </c:pt>
                <c:pt idx="3717">
                  <c:v>1559692800</c:v>
                </c:pt>
                <c:pt idx="3718">
                  <c:v>1559696400</c:v>
                </c:pt>
                <c:pt idx="3719">
                  <c:v>1559700000</c:v>
                </c:pt>
                <c:pt idx="3720">
                  <c:v>1559703600</c:v>
                </c:pt>
                <c:pt idx="3721">
                  <c:v>1559707200</c:v>
                </c:pt>
                <c:pt idx="3722">
                  <c:v>1559710800</c:v>
                </c:pt>
                <c:pt idx="3723">
                  <c:v>1559714400</c:v>
                </c:pt>
                <c:pt idx="3724">
                  <c:v>1559718000</c:v>
                </c:pt>
                <c:pt idx="3725">
                  <c:v>1559721600</c:v>
                </c:pt>
                <c:pt idx="3726">
                  <c:v>1559725200</c:v>
                </c:pt>
                <c:pt idx="3727">
                  <c:v>1559728800</c:v>
                </c:pt>
                <c:pt idx="3728">
                  <c:v>1559732400</c:v>
                </c:pt>
                <c:pt idx="3729">
                  <c:v>1559736000</c:v>
                </c:pt>
                <c:pt idx="3730">
                  <c:v>1559739600</c:v>
                </c:pt>
                <c:pt idx="3731">
                  <c:v>1559743200</c:v>
                </c:pt>
                <c:pt idx="3732">
                  <c:v>1559746800</c:v>
                </c:pt>
                <c:pt idx="3733">
                  <c:v>1559750400</c:v>
                </c:pt>
                <c:pt idx="3734">
                  <c:v>1559754000</c:v>
                </c:pt>
                <c:pt idx="3735">
                  <c:v>1559757600</c:v>
                </c:pt>
                <c:pt idx="3736">
                  <c:v>1559761200</c:v>
                </c:pt>
                <c:pt idx="3737">
                  <c:v>1559764800</c:v>
                </c:pt>
                <c:pt idx="3738">
                  <c:v>1559768400</c:v>
                </c:pt>
                <c:pt idx="3739">
                  <c:v>1559772000</c:v>
                </c:pt>
                <c:pt idx="3740">
                  <c:v>1559775600</c:v>
                </c:pt>
                <c:pt idx="3741">
                  <c:v>1559779200</c:v>
                </c:pt>
                <c:pt idx="3742">
                  <c:v>1559782800</c:v>
                </c:pt>
                <c:pt idx="3743">
                  <c:v>1559786400</c:v>
                </c:pt>
                <c:pt idx="3744">
                  <c:v>1559790000</c:v>
                </c:pt>
                <c:pt idx="3745">
                  <c:v>1559793600</c:v>
                </c:pt>
                <c:pt idx="3746">
                  <c:v>1559797200</c:v>
                </c:pt>
                <c:pt idx="3747">
                  <c:v>1559800800</c:v>
                </c:pt>
                <c:pt idx="3748">
                  <c:v>1559804400</c:v>
                </c:pt>
                <c:pt idx="3749">
                  <c:v>1559808000</c:v>
                </c:pt>
                <c:pt idx="3750">
                  <c:v>1559811600</c:v>
                </c:pt>
                <c:pt idx="3751">
                  <c:v>1559815200</c:v>
                </c:pt>
                <c:pt idx="3752">
                  <c:v>1559818800</c:v>
                </c:pt>
                <c:pt idx="3753">
                  <c:v>1559822400</c:v>
                </c:pt>
                <c:pt idx="3754">
                  <c:v>1559826000</c:v>
                </c:pt>
                <c:pt idx="3755">
                  <c:v>1559829600</c:v>
                </c:pt>
                <c:pt idx="3756">
                  <c:v>1559833200</c:v>
                </c:pt>
                <c:pt idx="3757">
                  <c:v>1559836800</c:v>
                </c:pt>
                <c:pt idx="3758">
                  <c:v>1559840400</c:v>
                </c:pt>
                <c:pt idx="3759">
                  <c:v>1559844000</c:v>
                </c:pt>
                <c:pt idx="3760">
                  <c:v>1559847600</c:v>
                </c:pt>
                <c:pt idx="3761">
                  <c:v>1559851200</c:v>
                </c:pt>
                <c:pt idx="3762">
                  <c:v>1559854800</c:v>
                </c:pt>
                <c:pt idx="3763">
                  <c:v>1559858400</c:v>
                </c:pt>
                <c:pt idx="3764">
                  <c:v>1559862000</c:v>
                </c:pt>
                <c:pt idx="3765">
                  <c:v>1559865600</c:v>
                </c:pt>
                <c:pt idx="3766">
                  <c:v>1559869200</c:v>
                </c:pt>
                <c:pt idx="3767">
                  <c:v>1559872800</c:v>
                </c:pt>
                <c:pt idx="3768">
                  <c:v>1559876400</c:v>
                </c:pt>
                <c:pt idx="3769">
                  <c:v>1559880000</c:v>
                </c:pt>
                <c:pt idx="3770">
                  <c:v>1559883600</c:v>
                </c:pt>
                <c:pt idx="3771">
                  <c:v>1559887200</c:v>
                </c:pt>
                <c:pt idx="3772">
                  <c:v>1559890800</c:v>
                </c:pt>
                <c:pt idx="3773">
                  <c:v>1559894400</c:v>
                </c:pt>
                <c:pt idx="3774">
                  <c:v>1559898000</c:v>
                </c:pt>
                <c:pt idx="3775">
                  <c:v>1559901600</c:v>
                </c:pt>
                <c:pt idx="3776">
                  <c:v>1559905200</c:v>
                </c:pt>
                <c:pt idx="3777">
                  <c:v>1559908800</c:v>
                </c:pt>
                <c:pt idx="3778">
                  <c:v>1559912400</c:v>
                </c:pt>
                <c:pt idx="3779">
                  <c:v>1559916000</c:v>
                </c:pt>
                <c:pt idx="3780">
                  <c:v>1559919600</c:v>
                </c:pt>
                <c:pt idx="3781">
                  <c:v>1559923200</c:v>
                </c:pt>
                <c:pt idx="3782">
                  <c:v>1559926800</c:v>
                </c:pt>
                <c:pt idx="3783">
                  <c:v>1559930400</c:v>
                </c:pt>
                <c:pt idx="3784">
                  <c:v>1559934000</c:v>
                </c:pt>
                <c:pt idx="3785">
                  <c:v>1559937600</c:v>
                </c:pt>
                <c:pt idx="3786">
                  <c:v>1559941200</c:v>
                </c:pt>
                <c:pt idx="3787">
                  <c:v>1559944800</c:v>
                </c:pt>
                <c:pt idx="3788">
                  <c:v>1559948400</c:v>
                </c:pt>
                <c:pt idx="3789">
                  <c:v>1559952000</c:v>
                </c:pt>
                <c:pt idx="3790">
                  <c:v>1559955600</c:v>
                </c:pt>
                <c:pt idx="3791">
                  <c:v>1559959200</c:v>
                </c:pt>
                <c:pt idx="3792">
                  <c:v>1559962800</c:v>
                </c:pt>
                <c:pt idx="3793">
                  <c:v>1559966400</c:v>
                </c:pt>
                <c:pt idx="3794">
                  <c:v>1559970000</c:v>
                </c:pt>
                <c:pt idx="3795">
                  <c:v>1559973600</c:v>
                </c:pt>
                <c:pt idx="3796">
                  <c:v>1559977200</c:v>
                </c:pt>
                <c:pt idx="3797">
                  <c:v>1559980800</c:v>
                </c:pt>
                <c:pt idx="3798">
                  <c:v>1559984400</c:v>
                </c:pt>
                <c:pt idx="3799">
                  <c:v>1559988000</c:v>
                </c:pt>
                <c:pt idx="3800">
                  <c:v>1559991600</c:v>
                </c:pt>
                <c:pt idx="3801">
                  <c:v>1559995200</c:v>
                </c:pt>
                <c:pt idx="3802">
                  <c:v>1559998800</c:v>
                </c:pt>
                <c:pt idx="3803">
                  <c:v>1560002400</c:v>
                </c:pt>
                <c:pt idx="3804">
                  <c:v>1560006000</c:v>
                </c:pt>
                <c:pt idx="3805">
                  <c:v>1560009600</c:v>
                </c:pt>
                <c:pt idx="3806">
                  <c:v>1560013200</c:v>
                </c:pt>
                <c:pt idx="3807">
                  <c:v>1560016800</c:v>
                </c:pt>
                <c:pt idx="3808">
                  <c:v>1560020400</c:v>
                </c:pt>
                <c:pt idx="3809">
                  <c:v>1560024000</c:v>
                </c:pt>
                <c:pt idx="3810">
                  <c:v>1560027600</c:v>
                </c:pt>
                <c:pt idx="3811">
                  <c:v>1560031200</c:v>
                </c:pt>
                <c:pt idx="3812">
                  <c:v>1560034800</c:v>
                </c:pt>
                <c:pt idx="3813">
                  <c:v>1560038400</c:v>
                </c:pt>
                <c:pt idx="3814">
                  <c:v>1560042000</c:v>
                </c:pt>
                <c:pt idx="3815">
                  <c:v>1560045600</c:v>
                </c:pt>
                <c:pt idx="3816">
                  <c:v>1560049200</c:v>
                </c:pt>
                <c:pt idx="3817">
                  <c:v>1560052800</c:v>
                </c:pt>
                <c:pt idx="3818">
                  <c:v>1560056400</c:v>
                </c:pt>
                <c:pt idx="3819">
                  <c:v>1560060000</c:v>
                </c:pt>
                <c:pt idx="3820">
                  <c:v>1560063600</c:v>
                </c:pt>
                <c:pt idx="3821">
                  <c:v>1560067200</c:v>
                </c:pt>
                <c:pt idx="3822">
                  <c:v>1560070800</c:v>
                </c:pt>
                <c:pt idx="3823">
                  <c:v>1560074400</c:v>
                </c:pt>
                <c:pt idx="3824">
                  <c:v>1560078000</c:v>
                </c:pt>
                <c:pt idx="3825">
                  <c:v>1560081600</c:v>
                </c:pt>
                <c:pt idx="3826">
                  <c:v>1560085200</c:v>
                </c:pt>
                <c:pt idx="3827">
                  <c:v>1560088800</c:v>
                </c:pt>
                <c:pt idx="3828">
                  <c:v>1560092400</c:v>
                </c:pt>
                <c:pt idx="3829">
                  <c:v>1560096000</c:v>
                </c:pt>
                <c:pt idx="3830">
                  <c:v>1560099600</c:v>
                </c:pt>
                <c:pt idx="3831">
                  <c:v>1560103200</c:v>
                </c:pt>
                <c:pt idx="3832">
                  <c:v>1560106800</c:v>
                </c:pt>
                <c:pt idx="3833">
                  <c:v>1560110400</c:v>
                </c:pt>
                <c:pt idx="3834">
                  <c:v>1560114000</c:v>
                </c:pt>
                <c:pt idx="3835">
                  <c:v>1560117600</c:v>
                </c:pt>
                <c:pt idx="3836">
                  <c:v>1560121200</c:v>
                </c:pt>
                <c:pt idx="3837">
                  <c:v>1560124800</c:v>
                </c:pt>
                <c:pt idx="3838">
                  <c:v>1560128400</c:v>
                </c:pt>
                <c:pt idx="3839">
                  <c:v>1560132000</c:v>
                </c:pt>
                <c:pt idx="3840">
                  <c:v>1560135600</c:v>
                </c:pt>
                <c:pt idx="3841">
                  <c:v>1560139200</c:v>
                </c:pt>
                <c:pt idx="3842">
                  <c:v>1560142800</c:v>
                </c:pt>
                <c:pt idx="3843">
                  <c:v>1560146400</c:v>
                </c:pt>
                <c:pt idx="3844">
                  <c:v>1560150000</c:v>
                </c:pt>
                <c:pt idx="3845">
                  <c:v>1560153600</c:v>
                </c:pt>
                <c:pt idx="3846">
                  <c:v>1560157200</c:v>
                </c:pt>
                <c:pt idx="3847">
                  <c:v>1560160800</c:v>
                </c:pt>
                <c:pt idx="3848">
                  <c:v>1560164400</c:v>
                </c:pt>
                <c:pt idx="3849">
                  <c:v>1560168000</c:v>
                </c:pt>
                <c:pt idx="3850">
                  <c:v>1560171600</c:v>
                </c:pt>
                <c:pt idx="3851">
                  <c:v>1560175200</c:v>
                </c:pt>
                <c:pt idx="3852">
                  <c:v>1560178800</c:v>
                </c:pt>
                <c:pt idx="3853">
                  <c:v>1560182400</c:v>
                </c:pt>
                <c:pt idx="3854">
                  <c:v>1560186000</c:v>
                </c:pt>
                <c:pt idx="3855">
                  <c:v>1560189600</c:v>
                </c:pt>
                <c:pt idx="3856">
                  <c:v>1560193200</c:v>
                </c:pt>
                <c:pt idx="3857">
                  <c:v>1560196800</c:v>
                </c:pt>
                <c:pt idx="3858">
                  <c:v>1560200400</c:v>
                </c:pt>
                <c:pt idx="3859">
                  <c:v>1560204000</c:v>
                </c:pt>
                <c:pt idx="3860">
                  <c:v>1560207600</c:v>
                </c:pt>
                <c:pt idx="3861">
                  <c:v>1560211200</c:v>
                </c:pt>
                <c:pt idx="3862">
                  <c:v>1560214800</c:v>
                </c:pt>
                <c:pt idx="3863">
                  <c:v>1560218400</c:v>
                </c:pt>
                <c:pt idx="3864">
                  <c:v>1560222000</c:v>
                </c:pt>
                <c:pt idx="3865">
                  <c:v>1560225600</c:v>
                </c:pt>
                <c:pt idx="3866">
                  <c:v>1560229200</c:v>
                </c:pt>
                <c:pt idx="3867">
                  <c:v>1560232800</c:v>
                </c:pt>
                <c:pt idx="3868">
                  <c:v>1560236400</c:v>
                </c:pt>
                <c:pt idx="3869">
                  <c:v>1560240000</c:v>
                </c:pt>
                <c:pt idx="3870">
                  <c:v>1560243600</c:v>
                </c:pt>
                <c:pt idx="3871">
                  <c:v>1560247200</c:v>
                </c:pt>
                <c:pt idx="3872">
                  <c:v>1560250800</c:v>
                </c:pt>
                <c:pt idx="3873">
                  <c:v>1560254400</c:v>
                </c:pt>
                <c:pt idx="3874">
                  <c:v>1560258000</c:v>
                </c:pt>
                <c:pt idx="3875">
                  <c:v>1560261600</c:v>
                </c:pt>
                <c:pt idx="3876">
                  <c:v>1560265200</c:v>
                </c:pt>
                <c:pt idx="3877">
                  <c:v>1560268800</c:v>
                </c:pt>
                <c:pt idx="3878">
                  <c:v>1560272400</c:v>
                </c:pt>
                <c:pt idx="3879">
                  <c:v>1560276000</c:v>
                </c:pt>
                <c:pt idx="3880">
                  <c:v>1560279600</c:v>
                </c:pt>
                <c:pt idx="3881">
                  <c:v>1560283200</c:v>
                </c:pt>
                <c:pt idx="3882">
                  <c:v>1560286800</c:v>
                </c:pt>
                <c:pt idx="3883">
                  <c:v>1560290400</c:v>
                </c:pt>
                <c:pt idx="3884">
                  <c:v>1560294000</c:v>
                </c:pt>
                <c:pt idx="3885">
                  <c:v>1560297600</c:v>
                </c:pt>
                <c:pt idx="3886">
                  <c:v>1560301200</c:v>
                </c:pt>
                <c:pt idx="3887">
                  <c:v>1560304800</c:v>
                </c:pt>
                <c:pt idx="3888">
                  <c:v>1560308400</c:v>
                </c:pt>
                <c:pt idx="3889">
                  <c:v>1560312000</c:v>
                </c:pt>
                <c:pt idx="3890">
                  <c:v>1560315600</c:v>
                </c:pt>
                <c:pt idx="3891">
                  <c:v>1560319200</c:v>
                </c:pt>
                <c:pt idx="3892">
                  <c:v>1560322800</c:v>
                </c:pt>
                <c:pt idx="3893">
                  <c:v>1560326400</c:v>
                </c:pt>
                <c:pt idx="3894">
                  <c:v>1560330000</c:v>
                </c:pt>
                <c:pt idx="3895">
                  <c:v>1560333600</c:v>
                </c:pt>
                <c:pt idx="3896">
                  <c:v>1560337200</c:v>
                </c:pt>
                <c:pt idx="3897">
                  <c:v>1560340800</c:v>
                </c:pt>
                <c:pt idx="3898">
                  <c:v>1560344400</c:v>
                </c:pt>
                <c:pt idx="3899">
                  <c:v>1560348000</c:v>
                </c:pt>
                <c:pt idx="3900">
                  <c:v>1560351600</c:v>
                </c:pt>
                <c:pt idx="3901">
                  <c:v>1560355200</c:v>
                </c:pt>
                <c:pt idx="3902">
                  <c:v>1560358800</c:v>
                </c:pt>
                <c:pt idx="3903">
                  <c:v>1560362400</c:v>
                </c:pt>
                <c:pt idx="3904">
                  <c:v>1560366000</c:v>
                </c:pt>
                <c:pt idx="3905">
                  <c:v>1560369600</c:v>
                </c:pt>
                <c:pt idx="3906">
                  <c:v>1560373200</c:v>
                </c:pt>
                <c:pt idx="3907">
                  <c:v>1560376800</c:v>
                </c:pt>
                <c:pt idx="3908">
                  <c:v>1560380400</c:v>
                </c:pt>
                <c:pt idx="3909">
                  <c:v>1560384000</c:v>
                </c:pt>
                <c:pt idx="3910">
                  <c:v>1560387600</c:v>
                </c:pt>
                <c:pt idx="3911">
                  <c:v>1560391200</c:v>
                </c:pt>
                <c:pt idx="3912">
                  <c:v>1560394800</c:v>
                </c:pt>
                <c:pt idx="3913">
                  <c:v>1560398400</c:v>
                </c:pt>
                <c:pt idx="3914">
                  <c:v>1560402000</c:v>
                </c:pt>
                <c:pt idx="3915">
                  <c:v>1560405600</c:v>
                </c:pt>
                <c:pt idx="3916">
                  <c:v>1560409200</c:v>
                </c:pt>
                <c:pt idx="3917">
                  <c:v>1560412800</c:v>
                </c:pt>
                <c:pt idx="3918">
                  <c:v>1560416400</c:v>
                </c:pt>
                <c:pt idx="3919">
                  <c:v>1560420000</c:v>
                </c:pt>
                <c:pt idx="3920">
                  <c:v>1560423600</c:v>
                </c:pt>
                <c:pt idx="3921">
                  <c:v>1560427200</c:v>
                </c:pt>
                <c:pt idx="3922">
                  <c:v>1560430800</c:v>
                </c:pt>
                <c:pt idx="3923">
                  <c:v>1560434400</c:v>
                </c:pt>
                <c:pt idx="3924">
                  <c:v>1560438000</c:v>
                </c:pt>
                <c:pt idx="3925">
                  <c:v>1560441600</c:v>
                </c:pt>
                <c:pt idx="3926">
                  <c:v>1560445200</c:v>
                </c:pt>
                <c:pt idx="3927">
                  <c:v>1560448800</c:v>
                </c:pt>
                <c:pt idx="3928">
                  <c:v>1560452400</c:v>
                </c:pt>
                <c:pt idx="3929">
                  <c:v>1560456000</c:v>
                </c:pt>
                <c:pt idx="3930">
                  <c:v>1560459600</c:v>
                </c:pt>
                <c:pt idx="3931">
                  <c:v>1560463200</c:v>
                </c:pt>
                <c:pt idx="3932">
                  <c:v>1560466800</c:v>
                </c:pt>
                <c:pt idx="3933">
                  <c:v>1560470400</c:v>
                </c:pt>
                <c:pt idx="3934">
                  <c:v>1560474000</c:v>
                </c:pt>
                <c:pt idx="3935">
                  <c:v>1560477600</c:v>
                </c:pt>
                <c:pt idx="3936">
                  <c:v>1560481200</c:v>
                </c:pt>
                <c:pt idx="3937">
                  <c:v>1560484800</c:v>
                </c:pt>
                <c:pt idx="3938">
                  <c:v>1560488400</c:v>
                </c:pt>
                <c:pt idx="3939">
                  <c:v>1560492000</c:v>
                </c:pt>
                <c:pt idx="3940">
                  <c:v>1560495600</c:v>
                </c:pt>
                <c:pt idx="3941">
                  <c:v>1560499200</c:v>
                </c:pt>
                <c:pt idx="3942">
                  <c:v>1560502800</c:v>
                </c:pt>
                <c:pt idx="3943">
                  <c:v>1560506400</c:v>
                </c:pt>
                <c:pt idx="3944">
                  <c:v>1560510000</c:v>
                </c:pt>
                <c:pt idx="3945">
                  <c:v>1560513600</c:v>
                </c:pt>
                <c:pt idx="3946">
                  <c:v>1560517200</c:v>
                </c:pt>
                <c:pt idx="3947">
                  <c:v>1560520800</c:v>
                </c:pt>
                <c:pt idx="3948">
                  <c:v>1560524400</c:v>
                </c:pt>
                <c:pt idx="3949">
                  <c:v>1560528000</c:v>
                </c:pt>
                <c:pt idx="3950">
                  <c:v>1560531600</c:v>
                </c:pt>
                <c:pt idx="3951">
                  <c:v>1560535200</c:v>
                </c:pt>
                <c:pt idx="3952">
                  <c:v>1560538800</c:v>
                </c:pt>
                <c:pt idx="3953">
                  <c:v>1560542400</c:v>
                </c:pt>
                <c:pt idx="3954">
                  <c:v>1560546000</c:v>
                </c:pt>
                <c:pt idx="3955">
                  <c:v>1560549600</c:v>
                </c:pt>
                <c:pt idx="3956">
                  <c:v>1560553200</c:v>
                </c:pt>
                <c:pt idx="3957">
                  <c:v>1560556800</c:v>
                </c:pt>
                <c:pt idx="3958">
                  <c:v>1560560400</c:v>
                </c:pt>
                <c:pt idx="3959">
                  <c:v>1560564000</c:v>
                </c:pt>
                <c:pt idx="3960">
                  <c:v>1560567600</c:v>
                </c:pt>
                <c:pt idx="3961">
                  <c:v>1560571200</c:v>
                </c:pt>
                <c:pt idx="3962">
                  <c:v>1560574800</c:v>
                </c:pt>
                <c:pt idx="3963">
                  <c:v>1560578400</c:v>
                </c:pt>
                <c:pt idx="3964">
                  <c:v>1560582000</c:v>
                </c:pt>
                <c:pt idx="3965">
                  <c:v>1560585600</c:v>
                </c:pt>
                <c:pt idx="3966">
                  <c:v>1560589200</c:v>
                </c:pt>
                <c:pt idx="3967">
                  <c:v>1560592800</c:v>
                </c:pt>
                <c:pt idx="3968">
                  <c:v>1560596400</c:v>
                </c:pt>
                <c:pt idx="3969">
                  <c:v>1560600000</c:v>
                </c:pt>
                <c:pt idx="3970">
                  <c:v>1560603600</c:v>
                </c:pt>
                <c:pt idx="3971">
                  <c:v>1560607200</c:v>
                </c:pt>
                <c:pt idx="3972">
                  <c:v>1560610800</c:v>
                </c:pt>
                <c:pt idx="3973">
                  <c:v>1560614400</c:v>
                </c:pt>
                <c:pt idx="3974">
                  <c:v>1560618000</c:v>
                </c:pt>
                <c:pt idx="3975">
                  <c:v>1560621600</c:v>
                </c:pt>
                <c:pt idx="3976">
                  <c:v>1560625200</c:v>
                </c:pt>
                <c:pt idx="3977">
                  <c:v>1560628800</c:v>
                </c:pt>
                <c:pt idx="3978">
                  <c:v>1560632400</c:v>
                </c:pt>
                <c:pt idx="3979">
                  <c:v>1560636000</c:v>
                </c:pt>
                <c:pt idx="3980">
                  <c:v>1560639600</c:v>
                </c:pt>
                <c:pt idx="3981">
                  <c:v>1560643200</c:v>
                </c:pt>
                <c:pt idx="3982">
                  <c:v>1560646800</c:v>
                </c:pt>
                <c:pt idx="3983">
                  <c:v>1560650400</c:v>
                </c:pt>
                <c:pt idx="3984">
                  <c:v>1560654000</c:v>
                </c:pt>
                <c:pt idx="3985">
                  <c:v>1560657600</c:v>
                </c:pt>
                <c:pt idx="3986">
                  <c:v>1560661200</c:v>
                </c:pt>
                <c:pt idx="3987">
                  <c:v>1560664800</c:v>
                </c:pt>
                <c:pt idx="3988">
                  <c:v>1560668400</c:v>
                </c:pt>
                <c:pt idx="3989">
                  <c:v>1560672000</c:v>
                </c:pt>
                <c:pt idx="3990">
                  <c:v>1560675600</c:v>
                </c:pt>
                <c:pt idx="3991">
                  <c:v>1560679200</c:v>
                </c:pt>
                <c:pt idx="3992">
                  <c:v>1560682800</c:v>
                </c:pt>
                <c:pt idx="3993">
                  <c:v>1560686400</c:v>
                </c:pt>
                <c:pt idx="3994">
                  <c:v>1560690000</c:v>
                </c:pt>
                <c:pt idx="3995">
                  <c:v>1560693600</c:v>
                </c:pt>
                <c:pt idx="3996">
                  <c:v>1560697200</c:v>
                </c:pt>
                <c:pt idx="3997">
                  <c:v>1560700800</c:v>
                </c:pt>
                <c:pt idx="3998">
                  <c:v>1560704400</c:v>
                </c:pt>
                <c:pt idx="3999">
                  <c:v>1560708000</c:v>
                </c:pt>
                <c:pt idx="4000">
                  <c:v>1560711600</c:v>
                </c:pt>
                <c:pt idx="4001">
                  <c:v>1560715200</c:v>
                </c:pt>
                <c:pt idx="4002">
                  <c:v>1560718800</c:v>
                </c:pt>
                <c:pt idx="4003">
                  <c:v>1560722400</c:v>
                </c:pt>
                <c:pt idx="4004">
                  <c:v>1560726000</c:v>
                </c:pt>
                <c:pt idx="4005">
                  <c:v>1560729600</c:v>
                </c:pt>
                <c:pt idx="4006">
                  <c:v>1560733200</c:v>
                </c:pt>
                <c:pt idx="4007">
                  <c:v>1560736800</c:v>
                </c:pt>
                <c:pt idx="4008">
                  <c:v>1560740400</c:v>
                </c:pt>
                <c:pt idx="4009">
                  <c:v>1560744000</c:v>
                </c:pt>
                <c:pt idx="4010">
                  <c:v>1560747600</c:v>
                </c:pt>
                <c:pt idx="4011">
                  <c:v>1560751200</c:v>
                </c:pt>
                <c:pt idx="4012">
                  <c:v>1560754800</c:v>
                </c:pt>
                <c:pt idx="4013">
                  <c:v>1560758400</c:v>
                </c:pt>
                <c:pt idx="4014">
                  <c:v>1560762000</c:v>
                </c:pt>
                <c:pt idx="4015">
                  <c:v>1560765600</c:v>
                </c:pt>
                <c:pt idx="4016">
                  <c:v>1560769200</c:v>
                </c:pt>
                <c:pt idx="4017">
                  <c:v>1560772800</c:v>
                </c:pt>
                <c:pt idx="4018">
                  <c:v>1560776400</c:v>
                </c:pt>
                <c:pt idx="4019">
                  <c:v>1560780000</c:v>
                </c:pt>
                <c:pt idx="4020">
                  <c:v>1560783600</c:v>
                </c:pt>
                <c:pt idx="4021">
                  <c:v>1560787200</c:v>
                </c:pt>
                <c:pt idx="4022">
                  <c:v>1560790800</c:v>
                </c:pt>
                <c:pt idx="4023">
                  <c:v>1560794400</c:v>
                </c:pt>
                <c:pt idx="4024">
                  <c:v>1560798000</c:v>
                </c:pt>
                <c:pt idx="4025">
                  <c:v>1560801600</c:v>
                </c:pt>
                <c:pt idx="4026">
                  <c:v>1560805200</c:v>
                </c:pt>
                <c:pt idx="4027">
                  <c:v>1560808800</c:v>
                </c:pt>
                <c:pt idx="4028">
                  <c:v>1560812400</c:v>
                </c:pt>
                <c:pt idx="4029">
                  <c:v>1560816000</c:v>
                </c:pt>
                <c:pt idx="4030">
                  <c:v>1560819600</c:v>
                </c:pt>
                <c:pt idx="4031">
                  <c:v>1560823200</c:v>
                </c:pt>
                <c:pt idx="4032">
                  <c:v>1560826800</c:v>
                </c:pt>
                <c:pt idx="4033">
                  <c:v>1560830400</c:v>
                </c:pt>
                <c:pt idx="4034">
                  <c:v>1560834000</c:v>
                </c:pt>
                <c:pt idx="4035">
                  <c:v>1560837600</c:v>
                </c:pt>
                <c:pt idx="4036">
                  <c:v>1560841200</c:v>
                </c:pt>
                <c:pt idx="4037">
                  <c:v>1560844800</c:v>
                </c:pt>
                <c:pt idx="4038">
                  <c:v>1560848400</c:v>
                </c:pt>
                <c:pt idx="4039">
                  <c:v>1560852000</c:v>
                </c:pt>
                <c:pt idx="4040">
                  <c:v>1560855600</c:v>
                </c:pt>
                <c:pt idx="4041">
                  <c:v>1560859200</c:v>
                </c:pt>
                <c:pt idx="4042">
                  <c:v>1560862800</c:v>
                </c:pt>
                <c:pt idx="4043">
                  <c:v>1560866400</c:v>
                </c:pt>
                <c:pt idx="4044">
                  <c:v>1560870000</c:v>
                </c:pt>
                <c:pt idx="4045">
                  <c:v>1560873600</c:v>
                </c:pt>
                <c:pt idx="4046">
                  <c:v>1560877200</c:v>
                </c:pt>
                <c:pt idx="4047">
                  <c:v>1560880800</c:v>
                </c:pt>
                <c:pt idx="4048">
                  <c:v>1560884400</c:v>
                </c:pt>
                <c:pt idx="4049">
                  <c:v>1560888000</c:v>
                </c:pt>
                <c:pt idx="4050">
                  <c:v>1560891600</c:v>
                </c:pt>
                <c:pt idx="4051">
                  <c:v>1560895200</c:v>
                </c:pt>
                <c:pt idx="4052">
                  <c:v>1560898800</c:v>
                </c:pt>
                <c:pt idx="4053">
                  <c:v>1560902400</c:v>
                </c:pt>
                <c:pt idx="4054">
                  <c:v>1560906000</c:v>
                </c:pt>
                <c:pt idx="4055">
                  <c:v>1560909600</c:v>
                </c:pt>
                <c:pt idx="4056">
                  <c:v>1560913200</c:v>
                </c:pt>
                <c:pt idx="4057">
                  <c:v>1560916800</c:v>
                </c:pt>
                <c:pt idx="4058">
                  <c:v>1560920400</c:v>
                </c:pt>
                <c:pt idx="4059">
                  <c:v>1560924000</c:v>
                </c:pt>
                <c:pt idx="4060">
                  <c:v>1560927600</c:v>
                </c:pt>
                <c:pt idx="4061">
                  <c:v>1560931200</c:v>
                </c:pt>
                <c:pt idx="4062">
                  <c:v>1560934800</c:v>
                </c:pt>
                <c:pt idx="4063">
                  <c:v>1560938400</c:v>
                </c:pt>
                <c:pt idx="4064">
                  <c:v>1560942000</c:v>
                </c:pt>
                <c:pt idx="4065">
                  <c:v>1560945600</c:v>
                </c:pt>
                <c:pt idx="4066">
                  <c:v>1560949200</c:v>
                </c:pt>
                <c:pt idx="4067">
                  <c:v>1560952800</c:v>
                </c:pt>
                <c:pt idx="4068">
                  <c:v>1560956400</c:v>
                </c:pt>
                <c:pt idx="4069">
                  <c:v>1560960000</c:v>
                </c:pt>
                <c:pt idx="4070">
                  <c:v>1560963600</c:v>
                </c:pt>
                <c:pt idx="4071">
                  <c:v>1560967200</c:v>
                </c:pt>
                <c:pt idx="4072">
                  <c:v>1560970800</c:v>
                </c:pt>
                <c:pt idx="4073">
                  <c:v>1560974400</c:v>
                </c:pt>
                <c:pt idx="4074">
                  <c:v>1560978000</c:v>
                </c:pt>
                <c:pt idx="4075">
                  <c:v>1560981600</c:v>
                </c:pt>
                <c:pt idx="4076">
                  <c:v>1560985200</c:v>
                </c:pt>
                <c:pt idx="4077">
                  <c:v>1560988800</c:v>
                </c:pt>
                <c:pt idx="4078">
                  <c:v>1560992400</c:v>
                </c:pt>
                <c:pt idx="4079">
                  <c:v>1560996000</c:v>
                </c:pt>
                <c:pt idx="4080">
                  <c:v>1560999600</c:v>
                </c:pt>
                <c:pt idx="4081">
                  <c:v>1561003200</c:v>
                </c:pt>
                <c:pt idx="4082">
                  <c:v>1561006800</c:v>
                </c:pt>
                <c:pt idx="4083">
                  <c:v>1561010400</c:v>
                </c:pt>
                <c:pt idx="4084">
                  <c:v>1561014000</c:v>
                </c:pt>
                <c:pt idx="4085">
                  <c:v>1561017600</c:v>
                </c:pt>
                <c:pt idx="4086">
                  <c:v>1561021200</c:v>
                </c:pt>
                <c:pt idx="4087">
                  <c:v>1561024800</c:v>
                </c:pt>
                <c:pt idx="4088">
                  <c:v>1561028400</c:v>
                </c:pt>
                <c:pt idx="4089">
                  <c:v>1561032000</c:v>
                </c:pt>
                <c:pt idx="4090">
                  <c:v>1561035600</c:v>
                </c:pt>
                <c:pt idx="4091">
                  <c:v>1561039200</c:v>
                </c:pt>
                <c:pt idx="4092">
                  <c:v>1561042800</c:v>
                </c:pt>
                <c:pt idx="4093">
                  <c:v>1561046400</c:v>
                </c:pt>
                <c:pt idx="4094">
                  <c:v>1561050000</c:v>
                </c:pt>
                <c:pt idx="4095">
                  <c:v>1561053600</c:v>
                </c:pt>
                <c:pt idx="4096">
                  <c:v>1561057200</c:v>
                </c:pt>
                <c:pt idx="4097">
                  <c:v>1561060800</c:v>
                </c:pt>
                <c:pt idx="4098">
                  <c:v>1561064400</c:v>
                </c:pt>
                <c:pt idx="4099">
                  <c:v>1561068000</c:v>
                </c:pt>
                <c:pt idx="4100">
                  <c:v>1561071600</c:v>
                </c:pt>
                <c:pt idx="4101">
                  <c:v>1561075200</c:v>
                </c:pt>
                <c:pt idx="4102">
                  <c:v>1561078800</c:v>
                </c:pt>
                <c:pt idx="4103">
                  <c:v>1561082400</c:v>
                </c:pt>
                <c:pt idx="4104">
                  <c:v>1561086000</c:v>
                </c:pt>
                <c:pt idx="4105">
                  <c:v>1561089600</c:v>
                </c:pt>
                <c:pt idx="4106">
                  <c:v>1561093200</c:v>
                </c:pt>
                <c:pt idx="4107">
                  <c:v>1561096800</c:v>
                </c:pt>
                <c:pt idx="4108">
                  <c:v>1561100400</c:v>
                </c:pt>
                <c:pt idx="4109">
                  <c:v>1561104000</c:v>
                </c:pt>
                <c:pt idx="4110">
                  <c:v>1561107600</c:v>
                </c:pt>
                <c:pt idx="4111">
                  <c:v>1561111200</c:v>
                </c:pt>
                <c:pt idx="4112">
                  <c:v>1561114800</c:v>
                </c:pt>
                <c:pt idx="4113">
                  <c:v>1561118400</c:v>
                </c:pt>
                <c:pt idx="4114">
                  <c:v>1561122000</c:v>
                </c:pt>
                <c:pt idx="4115">
                  <c:v>1561125600</c:v>
                </c:pt>
                <c:pt idx="4116">
                  <c:v>1561129200</c:v>
                </c:pt>
                <c:pt idx="4117">
                  <c:v>1561132800</c:v>
                </c:pt>
                <c:pt idx="4118">
                  <c:v>1561136400</c:v>
                </c:pt>
                <c:pt idx="4119">
                  <c:v>1561140000</c:v>
                </c:pt>
                <c:pt idx="4120">
                  <c:v>1561143600</c:v>
                </c:pt>
                <c:pt idx="4121">
                  <c:v>1561147200</c:v>
                </c:pt>
                <c:pt idx="4122">
                  <c:v>1561150800</c:v>
                </c:pt>
                <c:pt idx="4123">
                  <c:v>1561154400</c:v>
                </c:pt>
                <c:pt idx="4124">
                  <c:v>1561158000</c:v>
                </c:pt>
                <c:pt idx="4125">
                  <c:v>1561161600</c:v>
                </c:pt>
                <c:pt idx="4126">
                  <c:v>1561165200</c:v>
                </c:pt>
                <c:pt idx="4127">
                  <c:v>1561168800</c:v>
                </c:pt>
                <c:pt idx="4128">
                  <c:v>1561172400</c:v>
                </c:pt>
                <c:pt idx="4129">
                  <c:v>1561176000</c:v>
                </c:pt>
                <c:pt idx="4130">
                  <c:v>1561179600</c:v>
                </c:pt>
                <c:pt idx="4131">
                  <c:v>1561183200</c:v>
                </c:pt>
                <c:pt idx="4132">
                  <c:v>1561186800</c:v>
                </c:pt>
                <c:pt idx="4133">
                  <c:v>1561190400</c:v>
                </c:pt>
                <c:pt idx="4134">
                  <c:v>1561194000</c:v>
                </c:pt>
                <c:pt idx="4135">
                  <c:v>1561197600</c:v>
                </c:pt>
                <c:pt idx="4136">
                  <c:v>1561201200</c:v>
                </c:pt>
                <c:pt idx="4137">
                  <c:v>1561204800</c:v>
                </c:pt>
                <c:pt idx="4138">
                  <c:v>1561208400</c:v>
                </c:pt>
                <c:pt idx="4139">
                  <c:v>1561212000</c:v>
                </c:pt>
                <c:pt idx="4140">
                  <c:v>1561215600</c:v>
                </c:pt>
                <c:pt idx="4141">
                  <c:v>1561219200</c:v>
                </c:pt>
                <c:pt idx="4142">
                  <c:v>1561222800</c:v>
                </c:pt>
                <c:pt idx="4143">
                  <c:v>1561226400</c:v>
                </c:pt>
                <c:pt idx="4144">
                  <c:v>1561230000</c:v>
                </c:pt>
                <c:pt idx="4145">
                  <c:v>1561233600</c:v>
                </c:pt>
                <c:pt idx="4146">
                  <c:v>1561237200</c:v>
                </c:pt>
                <c:pt idx="4147">
                  <c:v>1561240800</c:v>
                </c:pt>
                <c:pt idx="4148">
                  <c:v>1561244400</c:v>
                </c:pt>
                <c:pt idx="4149">
                  <c:v>1561248000</c:v>
                </c:pt>
                <c:pt idx="4150">
                  <c:v>1561251600</c:v>
                </c:pt>
                <c:pt idx="4151">
                  <c:v>1561255200</c:v>
                </c:pt>
                <c:pt idx="4152">
                  <c:v>1561258800</c:v>
                </c:pt>
                <c:pt idx="4153">
                  <c:v>1561262400</c:v>
                </c:pt>
                <c:pt idx="4154">
                  <c:v>1561266000</c:v>
                </c:pt>
                <c:pt idx="4155">
                  <c:v>1561269600</c:v>
                </c:pt>
                <c:pt idx="4156">
                  <c:v>1561273200</c:v>
                </c:pt>
                <c:pt idx="4157">
                  <c:v>1561276800</c:v>
                </c:pt>
                <c:pt idx="4158">
                  <c:v>1561280400</c:v>
                </c:pt>
                <c:pt idx="4159">
                  <c:v>1561284000</c:v>
                </c:pt>
                <c:pt idx="4160">
                  <c:v>1561287600</c:v>
                </c:pt>
                <c:pt idx="4161">
                  <c:v>1561291200</c:v>
                </c:pt>
                <c:pt idx="4162">
                  <c:v>1561294800</c:v>
                </c:pt>
                <c:pt idx="4163">
                  <c:v>1561298400</c:v>
                </c:pt>
                <c:pt idx="4164">
                  <c:v>1561302000</c:v>
                </c:pt>
                <c:pt idx="4165">
                  <c:v>1561305600</c:v>
                </c:pt>
                <c:pt idx="4166">
                  <c:v>1561309200</c:v>
                </c:pt>
                <c:pt idx="4167">
                  <c:v>1561312800</c:v>
                </c:pt>
                <c:pt idx="4168">
                  <c:v>1561316400</c:v>
                </c:pt>
                <c:pt idx="4169">
                  <c:v>1561320000</c:v>
                </c:pt>
                <c:pt idx="4170">
                  <c:v>1561323600</c:v>
                </c:pt>
                <c:pt idx="4171">
                  <c:v>1561327200</c:v>
                </c:pt>
                <c:pt idx="4172">
                  <c:v>1561330800</c:v>
                </c:pt>
                <c:pt idx="4173">
                  <c:v>1561334400</c:v>
                </c:pt>
                <c:pt idx="4174">
                  <c:v>1561338000</c:v>
                </c:pt>
                <c:pt idx="4175">
                  <c:v>1561341600</c:v>
                </c:pt>
                <c:pt idx="4176">
                  <c:v>1561345200</c:v>
                </c:pt>
                <c:pt idx="4177">
                  <c:v>1561348800</c:v>
                </c:pt>
                <c:pt idx="4178">
                  <c:v>1561352400</c:v>
                </c:pt>
                <c:pt idx="4179">
                  <c:v>1561356000</c:v>
                </c:pt>
                <c:pt idx="4180">
                  <c:v>1561359600</c:v>
                </c:pt>
                <c:pt idx="4181">
                  <c:v>1561363200</c:v>
                </c:pt>
                <c:pt idx="4182">
                  <c:v>1561366800</c:v>
                </c:pt>
                <c:pt idx="4183">
                  <c:v>1561370400</c:v>
                </c:pt>
                <c:pt idx="4184">
                  <c:v>1561374000</c:v>
                </c:pt>
                <c:pt idx="4185">
                  <c:v>1561377600</c:v>
                </c:pt>
                <c:pt idx="4186">
                  <c:v>1561381200</c:v>
                </c:pt>
                <c:pt idx="4187">
                  <c:v>1561384800</c:v>
                </c:pt>
                <c:pt idx="4188">
                  <c:v>1561388400</c:v>
                </c:pt>
                <c:pt idx="4189">
                  <c:v>1561392000</c:v>
                </c:pt>
                <c:pt idx="4190">
                  <c:v>1561395600</c:v>
                </c:pt>
                <c:pt idx="4191">
                  <c:v>1561399200</c:v>
                </c:pt>
                <c:pt idx="4192">
                  <c:v>1561402800</c:v>
                </c:pt>
                <c:pt idx="4193">
                  <c:v>1561406400</c:v>
                </c:pt>
                <c:pt idx="4194">
                  <c:v>1561410000</c:v>
                </c:pt>
                <c:pt idx="4195">
                  <c:v>1561413600</c:v>
                </c:pt>
                <c:pt idx="4196">
                  <c:v>1561417200</c:v>
                </c:pt>
                <c:pt idx="4197">
                  <c:v>1561420800</c:v>
                </c:pt>
                <c:pt idx="4198">
                  <c:v>1561424400</c:v>
                </c:pt>
                <c:pt idx="4199">
                  <c:v>1561428000</c:v>
                </c:pt>
                <c:pt idx="4200">
                  <c:v>1561431600</c:v>
                </c:pt>
                <c:pt idx="4201">
                  <c:v>1561435200</c:v>
                </c:pt>
                <c:pt idx="4202">
                  <c:v>1561438800</c:v>
                </c:pt>
                <c:pt idx="4203">
                  <c:v>1561442400</c:v>
                </c:pt>
                <c:pt idx="4204">
                  <c:v>1561446000</c:v>
                </c:pt>
                <c:pt idx="4205">
                  <c:v>1561449600</c:v>
                </c:pt>
                <c:pt idx="4206">
                  <c:v>1561453200</c:v>
                </c:pt>
                <c:pt idx="4207">
                  <c:v>1561456800</c:v>
                </c:pt>
                <c:pt idx="4208">
                  <c:v>1561460400</c:v>
                </c:pt>
                <c:pt idx="4209">
                  <c:v>1561464000</c:v>
                </c:pt>
                <c:pt idx="4210">
                  <c:v>1561467600</c:v>
                </c:pt>
                <c:pt idx="4211">
                  <c:v>1561471200</c:v>
                </c:pt>
                <c:pt idx="4212">
                  <c:v>1561474800</c:v>
                </c:pt>
                <c:pt idx="4213">
                  <c:v>1561478400</c:v>
                </c:pt>
                <c:pt idx="4214">
                  <c:v>1561482000</c:v>
                </c:pt>
                <c:pt idx="4215">
                  <c:v>1561485600</c:v>
                </c:pt>
                <c:pt idx="4216">
                  <c:v>1561489200</c:v>
                </c:pt>
                <c:pt idx="4217">
                  <c:v>1561492800</c:v>
                </c:pt>
                <c:pt idx="4218">
                  <c:v>1561496400</c:v>
                </c:pt>
                <c:pt idx="4219">
                  <c:v>1561500000</c:v>
                </c:pt>
                <c:pt idx="4220">
                  <c:v>1561503600</c:v>
                </c:pt>
                <c:pt idx="4221">
                  <c:v>1561507200</c:v>
                </c:pt>
                <c:pt idx="4222">
                  <c:v>1561510800</c:v>
                </c:pt>
                <c:pt idx="4223">
                  <c:v>1561514400</c:v>
                </c:pt>
                <c:pt idx="4224">
                  <c:v>1561518000</c:v>
                </c:pt>
                <c:pt idx="4225">
                  <c:v>1561521600</c:v>
                </c:pt>
                <c:pt idx="4226">
                  <c:v>1561525200</c:v>
                </c:pt>
                <c:pt idx="4227">
                  <c:v>1561528800</c:v>
                </c:pt>
                <c:pt idx="4228">
                  <c:v>1561532400</c:v>
                </c:pt>
                <c:pt idx="4229">
                  <c:v>1561536000</c:v>
                </c:pt>
                <c:pt idx="4230">
                  <c:v>1561539600</c:v>
                </c:pt>
                <c:pt idx="4231">
                  <c:v>1561543200</c:v>
                </c:pt>
                <c:pt idx="4232">
                  <c:v>1561546800</c:v>
                </c:pt>
                <c:pt idx="4233">
                  <c:v>1561550400</c:v>
                </c:pt>
                <c:pt idx="4234">
                  <c:v>1561554000</c:v>
                </c:pt>
                <c:pt idx="4235">
                  <c:v>1561557600</c:v>
                </c:pt>
                <c:pt idx="4236">
                  <c:v>1561561200</c:v>
                </c:pt>
                <c:pt idx="4237">
                  <c:v>1561564800</c:v>
                </c:pt>
                <c:pt idx="4238">
                  <c:v>1561568400</c:v>
                </c:pt>
                <c:pt idx="4239">
                  <c:v>1561572000</c:v>
                </c:pt>
                <c:pt idx="4240">
                  <c:v>1561575600</c:v>
                </c:pt>
                <c:pt idx="4241">
                  <c:v>1561579200</c:v>
                </c:pt>
                <c:pt idx="4242">
                  <c:v>1561582800</c:v>
                </c:pt>
                <c:pt idx="4243">
                  <c:v>1561586400</c:v>
                </c:pt>
                <c:pt idx="4244">
                  <c:v>1561590000</c:v>
                </c:pt>
                <c:pt idx="4245">
                  <c:v>1561593600</c:v>
                </c:pt>
                <c:pt idx="4246">
                  <c:v>1561597200</c:v>
                </c:pt>
                <c:pt idx="4247">
                  <c:v>1561600800</c:v>
                </c:pt>
                <c:pt idx="4248">
                  <c:v>1561604400</c:v>
                </c:pt>
                <c:pt idx="4249">
                  <c:v>1561608000</c:v>
                </c:pt>
                <c:pt idx="4250">
                  <c:v>1561611600</c:v>
                </c:pt>
                <c:pt idx="4251">
                  <c:v>1561615200</c:v>
                </c:pt>
                <c:pt idx="4252">
                  <c:v>1561618800</c:v>
                </c:pt>
                <c:pt idx="4253">
                  <c:v>1561622400</c:v>
                </c:pt>
                <c:pt idx="4254">
                  <c:v>1561626000</c:v>
                </c:pt>
                <c:pt idx="4255">
                  <c:v>1561629600</c:v>
                </c:pt>
                <c:pt idx="4256">
                  <c:v>1561633200</c:v>
                </c:pt>
                <c:pt idx="4257">
                  <c:v>1561636800</c:v>
                </c:pt>
                <c:pt idx="4258">
                  <c:v>1561640400</c:v>
                </c:pt>
                <c:pt idx="4259">
                  <c:v>1561644000</c:v>
                </c:pt>
                <c:pt idx="4260">
                  <c:v>1561647600</c:v>
                </c:pt>
                <c:pt idx="4261">
                  <c:v>1561651200</c:v>
                </c:pt>
                <c:pt idx="4262">
                  <c:v>1561654800</c:v>
                </c:pt>
                <c:pt idx="4263">
                  <c:v>1561658400</c:v>
                </c:pt>
                <c:pt idx="4264">
                  <c:v>1561662000</c:v>
                </c:pt>
                <c:pt idx="4265">
                  <c:v>1561665600</c:v>
                </c:pt>
                <c:pt idx="4266">
                  <c:v>1561669200</c:v>
                </c:pt>
                <c:pt idx="4267">
                  <c:v>1561672800</c:v>
                </c:pt>
                <c:pt idx="4268">
                  <c:v>1561676400</c:v>
                </c:pt>
                <c:pt idx="4269">
                  <c:v>1561680000</c:v>
                </c:pt>
                <c:pt idx="4270">
                  <c:v>1561683600</c:v>
                </c:pt>
                <c:pt idx="4271">
                  <c:v>1561687200</c:v>
                </c:pt>
                <c:pt idx="4272">
                  <c:v>1561690800</c:v>
                </c:pt>
                <c:pt idx="4273">
                  <c:v>1561694400</c:v>
                </c:pt>
                <c:pt idx="4274">
                  <c:v>1561698000</c:v>
                </c:pt>
                <c:pt idx="4275">
                  <c:v>1561701600</c:v>
                </c:pt>
                <c:pt idx="4276">
                  <c:v>1561705200</c:v>
                </c:pt>
                <c:pt idx="4277">
                  <c:v>1561708800</c:v>
                </c:pt>
                <c:pt idx="4278">
                  <c:v>1561712400</c:v>
                </c:pt>
                <c:pt idx="4279">
                  <c:v>1561716000</c:v>
                </c:pt>
                <c:pt idx="4280">
                  <c:v>1561719600</c:v>
                </c:pt>
                <c:pt idx="4281">
                  <c:v>1561723200</c:v>
                </c:pt>
                <c:pt idx="4282">
                  <c:v>1561726800</c:v>
                </c:pt>
                <c:pt idx="4283">
                  <c:v>1561730400</c:v>
                </c:pt>
                <c:pt idx="4284">
                  <c:v>1561734000</c:v>
                </c:pt>
                <c:pt idx="4285">
                  <c:v>1561737600</c:v>
                </c:pt>
                <c:pt idx="4286">
                  <c:v>1561741200</c:v>
                </c:pt>
                <c:pt idx="4287">
                  <c:v>1561744800</c:v>
                </c:pt>
                <c:pt idx="4288">
                  <c:v>1561748400</c:v>
                </c:pt>
                <c:pt idx="4289">
                  <c:v>1561752000</c:v>
                </c:pt>
                <c:pt idx="4290">
                  <c:v>1561755600</c:v>
                </c:pt>
                <c:pt idx="4291">
                  <c:v>1561759200</c:v>
                </c:pt>
                <c:pt idx="4292">
                  <c:v>1561762800</c:v>
                </c:pt>
                <c:pt idx="4293">
                  <c:v>1561766400</c:v>
                </c:pt>
                <c:pt idx="4294">
                  <c:v>1561770000</c:v>
                </c:pt>
                <c:pt idx="4295">
                  <c:v>1561773600</c:v>
                </c:pt>
                <c:pt idx="4296">
                  <c:v>1561777200</c:v>
                </c:pt>
                <c:pt idx="4297">
                  <c:v>1561780800</c:v>
                </c:pt>
                <c:pt idx="4298">
                  <c:v>1561784400</c:v>
                </c:pt>
                <c:pt idx="4299">
                  <c:v>1561788000</c:v>
                </c:pt>
                <c:pt idx="4300">
                  <c:v>1561791600</c:v>
                </c:pt>
                <c:pt idx="4301">
                  <c:v>1561795200</c:v>
                </c:pt>
                <c:pt idx="4302">
                  <c:v>1561798800</c:v>
                </c:pt>
                <c:pt idx="4303">
                  <c:v>1561802400</c:v>
                </c:pt>
                <c:pt idx="4304">
                  <c:v>1561806000</c:v>
                </c:pt>
                <c:pt idx="4305">
                  <c:v>1561809600</c:v>
                </c:pt>
                <c:pt idx="4306">
                  <c:v>1561813200</c:v>
                </c:pt>
                <c:pt idx="4307">
                  <c:v>1561816800</c:v>
                </c:pt>
                <c:pt idx="4308">
                  <c:v>1561820400</c:v>
                </c:pt>
                <c:pt idx="4309">
                  <c:v>1561824000</c:v>
                </c:pt>
                <c:pt idx="4310">
                  <c:v>1561827600</c:v>
                </c:pt>
                <c:pt idx="4311">
                  <c:v>1561831200</c:v>
                </c:pt>
                <c:pt idx="4312">
                  <c:v>1561834800</c:v>
                </c:pt>
                <c:pt idx="4313">
                  <c:v>1561838400</c:v>
                </c:pt>
                <c:pt idx="4314">
                  <c:v>1561842000</c:v>
                </c:pt>
                <c:pt idx="4315">
                  <c:v>1561845600</c:v>
                </c:pt>
                <c:pt idx="4316">
                  <c:v>1561849200</c:v>
                </c:pt>
                <c:pt idx="4317">
                  <c:v>1561852800</c:v>
                </c:pt>
                <c:pt idx="4318">
                  <c:v>1561856400</c:v>
                </c:pt>
                <c:pt idx="4319">
                  <c:v>1561860000</c:v>
                </c:pt>
                <c:pt idx="4320">
                  <c:v>1561863600</c:v>
                </c:pt>
                <c:pt idx="4321">
                  <c:v>1561867200</c:v>
                </c:pt>
                <c:pt idx="4322">
                  <c:v>1561870800</c:v>
                </c:pt>
                <c:pt idx="4323">
                  <c:v>1561874400</c:v>
                </c:pt>
                <c:pt idx="4324">
                  <c:v>1561878000</c:v>
                </c:pt>
                <c:pt idx="4325">
                  <c:v>1561881600</c:v>
                </c:pt>
                <c:pt idx="4326">
                  <c:v>1561885200</c:v>
                </c:pt>
                <c:pt idx="4327">
                  <c:v>1561888800</c:v>
                </c:pt>
                <c:pt idx="4328">
                  <c:v>1561892400</c:v>
                </c:pt>
                <c:pt idx="4329">
                  <c:v>1561896000</c:v>
                </c:pt>
                <c:pt idx="4330">
                  <c:v>1561899600</c:v>
                </c:pt>
                <c:pt idx="4331">
                  <c:v>1561903200</c:v>
                </c:pt>
                <c:pt idx="4332">
                  <c:v>1561906800</c:v>
                </c:pt>
                <c:pt idx="4333">
                  <c:v>1561910400</c:v>
                </c:pt>
                <c:pt idx="4334">
                  <c:v>1561914000</c:v>
                </c:pt>
                <c:pt idx="4335">
                  <c:v>1561917600</c:v>
                </c:pt>
                <c:pt idx="4336">
                  <c:v>1561921200</c:v>
                </c:pt>
                <c:pt idx="4337">
                  <c:v>1561924800</c:v>
                </c:pt>
                <c:pt idx="4338">
                  <c:v>1561928400</c:v>
                </c:pt>
                <c:pt idx="4339">
                  <c:v>1561932000</c:v>
                </c:pt>
                <c:pt idx="4340">
                  <c:v>1561935600</c:v>
                </c:pt>
                <c:pt idx="4341">
                  <c:v>1561939200</c:v>
                </c:pt>
                <c:pt idx="4342">
                  <c:v>1561942800</c:v>
                </c:pt>
                <c:pt idx="4343">
                  <c:v>1561946400</c:v>
                </c:pt>
                <c:pt idx="4344">
                  <c:v>1561950000</c:v>
                </c:pt>
                <c:pt idx="4345">
                  <c:v>1561953600</c:v>
                </c:pt>
                <c:pt idx="4346">
                  <c:v>1561957200</c:v>
                </c:pt>
                <c:pt idx="4347">
                  <c:v>1561960800</c:v>
                </c:pt>
                <c:pt idx="4348">
                  <c:v>1561964400</c:v>
                </c:pt>
                <c:pt idx="4349">
                  <c:v>1561968000</c:v>
                </c:pt>
                <c:pt idx="4350">
                  <c:v>1561971600</c:v>
                </c:pt>
                <c:pt idx="4351">
                  <c:v>1561975200</c:v>
                </c:pt>
                <c:pt idx="4352">
                  <c:v>1561978800</c:v>
                </c:pt>
                <c:pt idx="4353">
                  <c:v>1561982400</c:v>
                </c:pt>
                <c:pt idx="4354">
                  <c:v>1561986000</c:v>
                </c:pt>
                <c:pt idx="4355">
                  <c:v>1561989600</c:v>
                </c:pt>
                <c:pt idx="4356">
                  <c:v>1561993200</c:v>
                </c:pt>
                <c:pt idx="4357">
                  <c:v>1561996800</c:v>
                </c:pt>
                <c:pt idx="4358">
                  <c:v>1562000400</c:v>
                </c:pt>
                <c:pt idx="4359">
                  <c:v>1562004000</c:v>
                </c:pt>
                <c:pt idx="4360">
                  <c:v>1562007600</c:v>
                </c:pt>
                <c:pt idx="4361">
                  <c:v>1562011200</c:v>
                </c:pt>
                <c:pt idx="4362">
                  <c:v>1562014800</c:v>
                </c:pt>
                <c:pt idx="4363">
                  <c:v>1562018400</c:v>
                </c:pt>
                <c:pt idx="4364">
                  <c:v>1562022000</c:v>
                </c:pt>
                <c:pt idx="4365">
                  <c:v>1562025600</c:v>
                </c:pt>
                <c:pt idx="4366">
                  <c:v>1562029200</c:v>
                </c:pt>
                <c:pt idx="4367">
                  <c:v>1562032800</c:v>
                </c:pt>
                <c:pt idx="4368">
                  <c:v>1562036400</c:v>
                </c:pt>
                <c:pt idx="4369">
                  <c:v>1562040000</c:v>
                </c:pt>
                <c:pt idx="4370">
                  <c:v>1562043600</c:v>
                </c:pt>
                <c:pt idx="4371">
                  <c:v>1562047200</c:v>
                </c:pt>
                <c:pt idx="4372">
                  <c:v>1562050800</c:v>
                </c:pt>
                <c:pt idx="4373">
                  <c:v>1562054400</c:v>
                </c:pt>
                <c:pt idx="4374">
                  <c:v>1562058000</c:v>
                </c:pt>
                <c:pt idx="4375">
                  <c:v>1562061600</c:v>
                </c:pt>
                <c:pt idx="4376">
                  <c:v>1562065200</c:v>
                </c:pt>
                <c:pt idx="4377">
                  <c:v>1562068800</c:v>
                </c:pt>
                <c:pt idx="4378">
                  <c:v>1562072400</c:v>
                </c:pt>
                <c:pt idx="4379">
                  <c:v>1562076000</c:v>
                </c:pt>
                <c:pt idx="4380">
                  <c:v>1562079600</c:v>
                </c:pt>
                <c:pt idx="4381">
                  <c:v>1562083200</c:v>
                </c:pt>
                <c:pt idx="4382">
                  <c:v>1562086800</c:v>
                </c:pt>
                <c:pt idx="4383">
                  <c:v>1562090400</c:v>
                </c:pt>
                <c:pt idx="4384">
                  <c:v>1562094000</c:v>
                </c:pt>
                <c:pt idx="4385">
                  <c:v>1562097600</c:v>
                </c:pt>
                <c:pt idx="4386">
                  <c:v>1562101200</c:v>
                </c:pt>
                <c:pt idx="4387">
                  <c:v>1562104800</c:v>
                </c:pt>
                <c:pt idx="4388">
                  <c:v>1562108400</c:v>
                </c:pt>
                <c:pt idx="4389">
                  <c:v>1562112000</c:v>
                </c:pt>
                <c:pt idx="4390">
                  <c:v>1562115600</c:v>
                </c:pt>
                <c:pt idx="4391">
                  <c:v>1562119200</c:v>
                </c:pt>
                <c:pt idx="4392">
                  <c:v>1562122800</c:v>
                </c:pt>
                <c:pt idx="4393">
                  <c:v>1562126400</c:v>
                </c:pt>
                <c:pt idx="4394">
                  <c:v>1562130000</c:v>
                </c:pt>
                <c:pt idx="4395">
                  <c:v>1562133600</c:v>
                </c:pt>
                <c:pt idx="4396">
                  <c:v>1562137200</c:v>
                </c:pt>
                <c:pt idx="4397">
                  <c:v>1562140800</c:v>
                </c:pt>
                <c:pt idx="4398">
                  <c:v>1562144400</c:v>
                </c:pt>
                <c:pt idx="4399">
                  <c:v>1562148000</c:v>
                </c:pt>
                <c:pt idx="4400">
                  <c:v>1562151600</c:v>
                </c:pt>
                <c:pt idx="4401">
                  <c:v>1562155200</c:v>
                </c:pt>
                <c:pt idx="4402">
                  <c:v>1562158800</c:v>
                </c:pt>
                <c:pt idx="4403">
                  <c:v>1562162400</c:v>
                </c:pt>
                <c:pt idx="4404">
                  <c:v>1562166000</c:v>
                </c:pt>
                <c:pt idx="4405">
                  <c:v>1562169600</c:v>
                </c:pt>
                <c:pt idx="4406">
                  <c:v>1562173200</c:v>
                </c:pt>
                <c:pt idx="4407">
                  <c:v>1562176800</c:v>
                </c:pt>
                <c:pt idx="4408">
                  <c:v>1562180400</c:v>
                </c:pt>
                <c:pt idx="4409">
                  <c:v>1562184000</c:v>
                </c:pt>
                <c:pt idx="4410">
                  <c:v>1562187600</c:v>
                </c:pt>
                <c:pt idx="4411">
                  <c:v>1562191200</c:v>
                </c:pt>
                <c:pt idx="4412">
                  <c:v>1562194800</c:v>
                </c:pt>
                <c:pt idx="4413">
                  <c:v>1562198400</c:v>
                </c:pt>
                <c:pt idx="4414">
                  <c:v>1562202000</c:v>
                </c:pt>
                <c:pt idx="4415">
                  <c:v>1562205600</c:v>
                </c:pt>
                <c:pt idx="4416">
                  <c:v>1562209200</c:v>
                </c:pt>
                <c:pt idx="4417">
                  <c:v>1562212800</c:v>
                </c:pt>
                <c:pt idx="4418">
                  <c:v>1562216400</c:v>
                </c:pt>
                <c:pt idx="4419">
                  <c:v>1562220000</c:v>
                </c:pt>
                <c:pt idx="4420">
                  <c:v>1562223600</c:v>
                </c:pt>
                <c:pt idx="4421">
                  <c:v>1562227200</c:v>
                </c:pt>
                <c:pt idx="4422">
                  <c:v>1562230800</c:v>
                </c:pt>
                <c:pt idx="4423">
                  <c:v>1562234400</c:v>
                </c:pt>
                <c:pt idx="4424">
                  <c:v>1562238000</c:v>
                </c:pt>
                <c:pt idx="4425">
                  <c:v>1562241600</c:v>
                </c:pt>
                <c:pt idx="4426">
                  <c:v>1562245200</c:v>
                </c:pt>
                <c:pt idx="4427">
                  <c:v>1562248800</c:v>
                </c:pt>
                <c:pt idx="4428">
                  <c:v>1562252400</c:v>
                </c:pt>
                <c:pt idx="4429">
                  <c:v>1562256000</c:v>
                </c:pt>
                <c:pt idx="4430">
                  <c:v>1562259600</c:v>
                </c:pt>
                <c:pt idx="4431">
                  <c:v>1562263200</c:v>
                </c:pt>
                <c:pt idx="4432">
                  <c:v>1562266800</c:v>
                </c:pt>
                <c:pt idx="4433">
                  <c:v>1562270400</c:v>
                </c:pt>
                <c:pt idx="4434">
                  <c:v>1562274000</c:v>
                </c:pt>
                <c:pt idx="4435">
                  <c:v>1562277600</c:v>
                </c:pt>
                <c:pt idx="4436">
                  <c:v>1562281200</c:v>
                </c:pt>
                <c:pt idx="4437">
                  <c:v>1562284800</c:v>
                </c:pt>
                <c:pt idx="4438">
                  <c:v>1562288400</c:v>
                </c:pt>
                <c:pt idx="4439">
                  <c:v>1562292000</c:v>
                </c:pt>
                <c:pt idx="4440">
                  <c:v>1562295600</c:v>
                </c:pt>
                <c:pt idx="4441">
                  <c:v>1562299200</c:v>
                </c:pt>
                <c:pt idx="4442">
                  <c:v>1562302800</c:v>
                </c:pt>
                <c:pt idx="4443">
                  <c:v>1562306400</c:v>
                </c:pt>
                <c:pt idx="4444">
                  <c:v>1562310000</c:v>
                </c:pt>
                <c:pt idx="4445">
                  <c:v>1562313600</c:v>
                </c:pt>
                <c:pt idx="4446">
                  <c:v>1562317200</c:v>
                </c:pt>
                <c:pt idx="4447">
                  <c:v>1562320800</c:v>
                </c:pt>
                <c:pt idx="4448">
                  <c:v>1562324400</c:v>
                </c:pt>
                <c:pt idx="4449">
                  <c:v>1562328000</c:v>
                </c:pt>
                <c:pt idx="4450">
                  <c:v>1562331600</c:v>
                </c:pt>
                <c:pt idx="4451">
                  <c:v>1562335200</c:v>
                </c:pt>
                <c:pt idx="4452">
                  <c:v>1562338800</c:v>
                </c:pt>
                <c:pt idx="4453">
                  <c:v>1562342400</c:v>
                </c:pt>
                <c:pt idx="4454">
                  <c:v>1562346000</c:v>
                </c:pt>
                <c:pt idx="4455">
                  <c:v>1562349600</c:v>
                </c:pt>
                <c:pt idx="4456">
                  <c:v>1562353200</c:v>
                </c:pt>
                <c:pt idx="4457">
                  <c:v>1562356800</c:v>
                </c:pt>
                <c:pt idx="4458">
                  <c:v>1562360400</c:v>
                </c:pt>
                <c:pt idx="4459">
                  <c:v>1562364000</c:v>
                </c:pt>
                <c:pt idx="4460">
                  <c:v>1562367600</c:v>
                </c:pt>
                <c:pt idx="4461">
                  <c:v>1562371200</c:v>
                </c:pt>
                <c:pt idx="4462">
                  <c:v>1562374800</c:v>
                </c:pt>
                <c:pt idx="4463">
                  <c:v>1562378400</c:v>
                </c:pt>
                <c:pt idx="4464">
                  <c:v>1562382000</c:v>
                </c:pt>
                <c:pt idx="4465">
                  <c:v>1562385600</c:v>
                </c:pt>
                <c:pt idx="4466">
                  <c:v>1562389200</c:v>
                </c:pt>
                <c:pt idx="4467">
                  <c:v>1562392800</c:v>
                </c:pt>
                <c:pt idx="4468">
                  <c:v>1562396400</c:v>
                </c:pt>
                <c:pt idx="4469">
                  <c:v>1562400000</c:v>
                </c:pt>
                <c:pt idx="4470">
                  <c:v>1562403600</c:v>
                </c:pt>
                <c:pt idx="4471">
                  <c:v>1562407200</c:v>
                </c:pt>
                <c:pt idx="4472">
                  <c:v>1562410800</c:v>
                </c:pt>
                <c:pt idx="4473">
                  <c:v>1562414400</c:v>
                </c:pt>
                <c:pt idx="4474">
                  <c:v>1562418000</c:v>
                </c:pt>
                <c:pt idx="4475">
                  <c:v>1562421600</c:v>
                </c:pt>
                <c:pt idx="4476">
                  <c:v>1562425200</c:v>
                </c:pt>
                <c:pt idx="4477">
                  <c:v>1562428800</c:v>
                </c:pt>
                <c:pt idx="4478">
                  <c:v>1562432400</c:v>
                </c:pt>
                <c:pt idx="4479">
                  <c:v>1562436000</c:v>
                </c:pt>
                <c:pt idx="4480">
                  <c:v>1562439600</c:v>
                </c:pt>
                <c:pt idx="4481">
                  <c:v>1562443200</c:v>
                </c:pt>
                <c:pt idx="4482">
                  <c:v>1562446800</c:v>
                </c:pt>
                <c:pt idx="4483">
                  <c:v>1562450400</c:v>
                </c:pt>
                <c:pt idx="4484">
                  <c:v>1562454000</c:v>
                </c:pt>
                <c:pt idx="4485">
                  <c:v>1562457600</c:v>
                </c:pt>
                <c:pt idx="4486">
                  <c:v>1562461200</c:v>
                </c:pt>
                <c:pt idx="4487">
                  <c:v>1562464800</c:v>
                </c:pt>
                <c:pt idx="4488">
                  <c:v>1562468400</c:v>
                </c:pt>
                <c:pt idx="4489">
                  <c:v>1562472000</c:v>
                </c:pt>
                <c:pt idx="4490">
                  <c:v>1562475600</c:v>
                </c:pt>
                <c:pt idx="4491">
                  <c:v>1562479200</c:v>
                </c:pt>
                <c:pt idx="4492">
                  <c:v>1562482800</c:v>
                </c:pt>
                <c:pt idx="4493">
                  <c:v>1562486400</c:v>
                </c:pt>
                <c:pt idx="4494">
                  <c:v>1562490000</c:v>
                </c:pt>
                <c:pt idx="4495">
                  <c:v>1562493600</c:v>
                </c:pt>
                <c:pt idx="4496">
                  <c:v>1562497200</c:v>
                </c:pt>
                <c:pt idx="4497">
                  <c:v>1562500800</c:v>
                </c:pt>
                <c:pt idx="4498">
                  <c:v>1562504400</c:v>
                </c:pt>
                <c:pt idx="4499">
                  <c:v>1562508000</c:v>
                </c:pt>
                <c:pt idx="4500">
                  <c:v>1562511600</c:v>
                </c:pt>
                <c:pt idx="4501">
                  <c:v>1562515200</c:v>
                </c:pt>
                <c:pt idx="4502">
                  <c:v>1562518800</c:v>
                </c:pt>
                <c:pt idx="4503">
                  <c:v>1562522400</c:v>
                </c:pt>
                <c:pt idx="4504">
                  <c:v>1562526000</c:v>
                </c:pt>
                <c:pt idx="4505">
                  <c:v>1562529600</c:v>
                </c:pt>
                <c:pt idx="4506">
                  <c:v>1562533200</c:v>
                </c:pt>
                <c:pt idx="4507">
                  <c:v>1562536800</c:v>
                </c:pt>
                <c:pt idx="4508">
                  <c:v>1562540400</c:v>
                </c:pt>
                <c:pt idx="4509">
                  <c:v>1562544000</c:v>
                </c:pt>
                <c:pt idx="4510">
                  <c:v>1562547600</c:v>
                </c:pt>
                <c:pt idx="4511">
                  <c:v>1562551200</c:v>
                </c:pt>
                <c:pt idx="4512">
                  <c:v>1562554800</c:v>
                </c:pt>
                <c:pt idx="4513">
                  <c:v>1562558400</c:v>
                </c:pt>
                <c:pt idx="4514">
                  <c:v>1562562000</c:v>
                </c:pt>
                <c:pt idx="4515">
                  <c:v>1562565600</c:v>
                </c:pt>
                <c:pt idx="4516">
                  <c:v>1562569200</c:v>
                </c:pt>
                <c:pt idx="4517">
                  <c:v>1562572800</c:v>
                </c:pt>
                <c:pt idx="4518">
                  <c:v>1562576400</c:v>
                </c:pt>
                <c:pt idx="4519">
                  <c:v>1562580000</c:v>
                </c:pt>
                <c:pt idx="4520">
                  <c:v>1562583600</c:v>
                </c:pt>
                <c:pt idx="4521">
                  <c:v>1562587200</c:v>
                </c:pt>
                <c:pt idx="4522">
                  <c:v>1562590800</c:v>
                </c:pt>
                <c:pt idx="4523">
                  <c:v>1562594400</c:v>
                </c:pt>
                <c:pt idx="4524">
                  <c:v>1562598000</c:v>
                </c:pt>
                <c:pt idx="4525">
                  <c:v>1562601600</c:v>
                </c:pt>
                <c:pt idx="4526">
                  <c:v>1562605200</c:v>
                </c:pt>
                <c:pt idx="4527">
                  <c:v>1562608800</c:v>
                </c:pt>
                <c:pt idx="4528">
                  <c:v>1562612400</c:v>
                </c:pt>
                <c:pt idx="4529">
                  <c:v>1562616000</c:v>
                </c:pt>
                <c:pt idx="4530">
                  <c:v>1562619600</c:v>
                </c:pt>
                <c:pt idx="4531">
                  <c:v>1562623200</c:v>
                </c:pt>
                <c:pt idx="4532">
                  <c:v>1562626800</c:v>
                </c:pt>
                <c:pt idx="4533">
                  <c:v>1562630400</c:v>
                </c:pt>
                <c:pt idx="4534">
                  <c:v>1562634000</c:v>
                </c:pt>
                <c:pt idx="4535">
                  <c:v>1562637600</c:v>
                </c:pt>
                <c:pt idx="4536">
                  <c:v>1562641200</c:v>
                </c:pt>
                <c:pt idx="4537">
                  <c:v>1562644800</c:v>
                </c:pt>
                <c:pt idx="4538">
                  <c:v>1562648400</c:v>
                </c:pt>
                <c:pt idx="4539">
                  <c:v>1562652000</c:v>
                </c:pt>
                <c:pt idx="4540">
                  <c:v>1562655600</c:v>
                </c:pt>
                <c:pt idx="4541">
                  <c:v>1562659200</c:v>
                </c:pt>
                <c:pt idx="4542">
                  <c:v>1562662800</c:v>
                </c:pt>
                <c:pt idx="4543">
                  <c:v>1562666400</c:v>
                </c:pt>
                <c:pt idx="4544">
                  <c:v>1562670000</c:v>
                </c:pt>
                <c:pt idx="4545">
                  <c:v>1562673600</c:v>
                </c:pt>
                <c:pt idx="4546">
                  <c:v>1562677200</c:v>
                </c:pt>
                <c:pt idx="4547">
                  <c:v>1562680800</c:v>
                </c:pt>
                <c:pt idx="4548">
                  <c:v>1562684400</c:v>
                </c:pt>
                <c:pt idx="4549">
                  <c:v>1562688000</c:v>
                </c:pt>
                <c:pt idx="4550">
                  <c:v>1562691600</c:v>
                </c:pt>
                <c:pt idx="4551">
                  <c:v>1562695200</c:v>
                </c:pt>
                <c:pt idx="4552">
                  <c:v>1562698800</c:v>
                </c:pt>
                <c:pt idx="4553">
                  <c:v>1562702400</c:v>
                </c:pt>
                <c:pt idx="4554">
                  <c:v>1562706000</c:v>
                </c:pt>
                <c:pt idx="4555">
                  <c:v>1562709600</c:v>
                </c:pt>
                <c:pt idx="4556">
                  <c:v>1562713200</c:v>
                </c:pt>
                <c:pt idx="4557">
                  <c:v>1562716800</c:v>
                </c:pt>
                <c:pt idx="4558">
                  <c:v>1562720400</c:v>
                </c:pt>
                <c:pt idx="4559">
                  <c:v>1562724000</c:v>
                </c:pt>
                <c:pt idx="4560">
                  <c:v>1562727600</c:v>
                </c:pt>
                <c:pt idx="4561">
                  <c:v>1562731200</c:v>
                </c:pt>
                <c:pt idx="4562">
                  <c:v>1562734800</c:v>
                </c:pt>
                <c:pt idx="4563">
                  <c:v>1562738400</c:v>
                </c:pt>
                <c:pt idx="4564">
                  <c:v>1562742000</c:v>
                </c:pt>
                <c:pt idx="4565">
                  <c:v>1562745600</c:v>
                </c:pt>
                <c:pt idx="4566">
                  <c:v>1562749200</c:v>
                </c:pt>
                <c:pt idx="4567">
                  <c:v>1562752800</c:v>
                </c:pt>
                <c:pt idx="4568">
                  <c:v>1562756400</c:v>
                </c:pt>
                <c:pt idx="4569">
                  <c:v>1562760000</c:v>
                </c:pt>
                <c:pt idx="4570">
                  <c:v>1562763600</c:v>
                </c:pt>
                <c:pt idx="4571">
                  <c:v>1562767200</c:v>
                </c:pt>
                <c:pt idx="4572">
                  <c:v>1562770800</c:v>
                </c:pt>
                <c:pt idx="4573">
                  <c:v>1562774400</c:v>
                </c:pt>
                <c:pt idx="4574">
                  <c:v>1562778000</c:v>
                </c:pt>
                <c:pt idx="4575">
                  <c:v>1562781600</c:v>
                </c:pt>
                <c:pt idx="4576">
                  <c:v>1562785200</c:v>
                </c:pt>
                <c:pt idx="4577">
                  <c:v>1562788800</c:v>
                </c:pt>
                <c:pt idx="4578">
                  <c:v>1562792400</c:v>
                </c:pt>
                <c:pt idx="4579">
                  <c:v>1562796000</c:v>
                </c:pt>
                <c:pt idx="4580">
                  <c:v>1562799600</c:v>
                </c:pt>
                <c:pt idx="4581">
                  <c:v>1562803200</c:v>
                </c:pt>
                <c:pt idx="4582">
                  <c:v>1562806800</c:v>
                </c:pt>
                <c:pt idx="4583">
                  <c:v>1562810400</c:v>
                </c:pt>
                <c:pt idx="4584">
                  <c:v>1562814000</c:v>
                </c:pt>
                <c:pt idx="4585">
                  <c:v>1562817600</c:v>
                </c:pt>
                <c:pt idx="4586">
                  <c:v>1562821200</c:v>
                </c:pt>
                <c:pt idx="4587">
                  <c:v>1562824800</c:v>
                </c:pt>
                <c:pt idx="4588">
                  <c:v>1562828400</c:v>
                </c:pt>
                <c:pt idx="4589">
                  <c:v>1562832000</c:v>
                </c:pt>
                <c:pt idx="4590">
                  <c:v>1562835600</c:v>
                </c:pt>
                <c:pt idx="4591">
                  <c:v>1562839200</c:v>
                </c:pt>
                <c:pt idx="4592">
                  <c:v>1562842800</c:v>
                </c:pt>
                <c:pt idx="4593">
                  <c:v>1562846400</c:v>
                </c:pt>
                <c:pt idx="4594">
                  <c:v>1562850000</c:v>
                </c:pt>
                <c:pt idx="4595">
                  <c:v>1562853600</c:v>
                </c:pt>
                <c:pt idx="4596">
                  <c:v>1562857200</c:v>
                </c:pt>
                <c:pt idx="4597">
                  <c:v>1562860800</c:v>
                </c:pt>
                <c:pt idx="4598">
                  <c:v>1562864400</c:v>
                </c:pt>
                <c:pt idx="4599">
                  <c:v>1562868000</c:v>
                </c:pt>
                <c:pt idx="4600">
                  <c:v>1562871600</c:v>
                </c:pt>
                <c:pt idx="4601">
                  <c:v>1562875200</c:v>
                </c:pt>
                <c:pt idx="4602">
                  <c:v>1562878800</c:v>
                </c:pt>
                <c:pt idx="4603">
                  <c:v>1562882400</c:v>
                </c:pt>
                <c:pt idx="4604">
                  <c:v>1562886000</c:v>
                </c:pt>
                <c:pt idx="4605">
                  <c:v>1562889600</c:v>
                </c:pt>
                <c:pt idx="4606">
                  <c:v>1562893200</c:v>
                </c:pt>
                <c:pt idx="4607">
                  <c:v>1562896800</c:v>
                </c:pt>
                <c:pt idx="4608">
                  <c:v>1562900400</c:v>
                </c:pt>
                <c:pt idx="4609">
                  <c:v>1562904000</c:v>
                </c:pt>
                <c:pt idx="4610">
                  <c:v>1562907600</c:v>
                </c:pt>
                <c:pt idx="4611">
                  <c:v>1562911200</c:v>
                </c:pt>
                <c:pt idx="4612">
                  <c:v>1562914800</c:v>
                </c:pt>
                <c:pt idx="4613">
                  <c:v>1562918400</c:v>
                </c:pt>
                <c:pt idx="4614">
                  <c:v>1562922000</c:v>
                </c:pt>
                <c:pt idx="4615">
                  <c:v>1562925600</c:v>
                </c:pt>
                <c:pt idx="4616">
                  <c:v>1562929200</c:v>
                </c:pt>
                <c:pt idx="4617">
                  <c:v>1562932800</c:v>
                </c:pt>
                <c:pt idx="4618">
                  <c:v>1562936400</c:v>
                </c:pt>
                <c:pt idx="4619">
                  <c:v>1562940000</c:v>
                </c:pt>
                <c:pt idx="4620">
                  <c:v>1562943600</c:v>
                </c:pt>
                <c:pt idx="4621">
                  <c:v>1562947200</c:v>
                </c:pt>
                <c:pt idx="4622">
                  <c:v>1562950800</c:v>
                </c:pt>
                <c:pt idx="4623">
                  <c:v>1562954400</c:v>
                </c:pt>
                <c:pt idx="4624">
                  <c:v>1562958000</c:v>
                </c:pt>
                <c:pt idx="4625">
                  <c:v>1562961600</c:v>
                </c:pt>
                <c:pt idx="4626">
                  <c:v>1562965200</c:v>
                </c:pt>
                <c:pt idx="4627">
                  <c:v>1562968800</c:v>
                </c:pt>
                <c:pt idx="4628">
                  <c:v>1562972400</c:v>
                </c:pt>
                <c:pt idx="4629">
                  <c:v>1562976000</c:v>
                </c:pt>
                <c:pt idx="4630">
                  <c:v>1562979600</c:v>
                </c:pt>
                <c:pt idx="4631">
                  <c:v>1562983200</c:v>
                </c:pt>
                <c:pt idx="4632">
                  <c:v>1562986800</c:v>
                </c:pt>
                <c:pt idx="4633">
                  <c:v>1562990400</c:v>
                </c:pt>
                <c:pt idx="4634">
                  <c:v>1562994000</c:v>
                </c:pt>
                <c:pt idx="4635">
                  <c:v>1562997600</c:v>
                </c:pt>
                <c:pt idx="4636">
                  <c:v>1563001200</c:v>
                </c:pt>
                <c:pt idx="4637">
                  <c:v>1563004800</c:v>
                </c:pt>
                <c:pt idx="4638">
                  <c:v>1563008400</c:v>
                </c:pt>
                <c:pt idx="4639">
                  <c:v>1563012000</c:v>
                </c:pt>
                <c:pt idx="4640">
                  <c:v>1563015600</c:v>
                </c:pt>
                <c:pt idx="4641">
                  <c:v>1563019200</c:v>
                </c:pt>
                <c:pt idx="4642">
                  <c:v>1563022800</c:v>
                </c:pt>
                <c:pt idx="4643">
                  <c:v>1563026400</c:v>
                </c:pt>
                <c:pt idx="4644">
                  <c:v>1563030000</c:v>
                </c:pt>
                <c:pt idx="4645">
                  <c:v>1563033600</c:v>
                </c:pt>
                <c:pt idx="4646">
                  <c:v>1563037200</c:v>
                </c:pt>
                <c:pt idx="4647">
                  <c:v>1563040800</c:v>
                </c:pt>
                <c:pt idx="4648">
                  <c:v>1563044400</c:v>
                </c:pt>
                <c:pt idx="4649">
                  <c:v>1563048000</c:v>
                </c:pt>
                <c:pt idx="4650">
                  <c:v>1563051600</c:v>
                </c:pt>
                <c:pt idx="4651">
                  <c:v>1563055200</c:v>
                </c:pt>
                <c:pt idx="4652">
                  <c:v>1563058800</c:v>
                </c:pt>
                <c:pt idx="4653">
                  <c:v>1563062400</c:v>
                </c:pt>
                <c:pt idx="4654">
                  <c:v>1563066000</c:v>
                </c:pt>
                <c:pt idx="4655">
                  <c:v>1563069600</c:v>
                </c:pt>
                <c:pt idx="4656">
                  <c:v>1563073200</c:v>
                </c:pt>
                <c:pt idx="4657">
                  <c:v>1563076800</c:v>
                </c:pt>
                <c:pt idx="4658">
                  <c:v>1563080400</c:v>
                </c:pt>
                <c:pt idx="4659">
                  <c:v>1563084000</c:v>
                </c:pt>
                <c:pt idx="4660">
                  <c:v>1563087600</c:v>
                </c:pt>
                <c:pt idx="4661">
                  <c:v>1563091200</c:v>
                </c:pt>
                <c:pt idx="4662">
                  <c:v>1563094800</c:v>
                </c:pt>
                <c:pt idx="4663">
                  <c:v>1563098400</c:v>
                </c:pt>
                <c:pt idx="4664">
                  <c:v>1563102000</c:v>
                </c:pt>
                <c:pt idx="4665">
                  <c:v>1563105600</c:v>
                </c:pt>
                <c:pt idx="4666">
                  <c:v>1563109200</c:v>
                </c:pt>
                <c:pt idx="4667">
                  <c:v>1563112800</c:v>
                </c:pt>
                <c:pt idx="4668">
                  <c:v>1563116400</c:v>
                </c:pt>
                <c:pt idx="4669">
                  <c:v>1563120000</c:v>
                </c:pt>
                <c:pt idx="4670">
                  <c:v>1563123600</c:v>
                </c:pt>
                <c:pt idx="4671">
                  <c:v>1563127200</c:v>
                </c:pt>
                <c:pt idx="4672">
                  <c:v>1563130800</c:v>
                </c:pt>
                <c:pt idx="4673">
                  <c:v>1563134400</c:v>
                </c:pt>
                <c:pt idx="4674">
                  <c:v>1563138000</c:v>
                </c:pt>
                <c:pt idx="4675">
                  <c:v>1563141600</c:v>
                </c:pt>
                <c:pt idx="4676">
                  <c:v>1563145200</c:v>
                </c:pt>
                <c:pt idx="4677">
                  <c:v>1563148800</c:v>
                </c:pt>
                <c:pt idx="4678">
                  <c:v>1563152400</c:v>
                </c:pt>
                <c:pt idx="4679">
                  <c:v>1563156000</c:v>
                </c:pt>
                <c:pt idx="4680">
                  <c:v>1563159600</c:v>
                </c:pt>
                <c:pt idx="4681">
                  <c:v>1563163200</c:v>
                </c:pt>
                <c:pt idx="4682">
                  <c:v>1563166800</c:v>
                </c:pt>
                <c:pt idx="4683">
                  <c:v>1563170400</c:v>
                </c:pt>
                <c:pt idx="4684">
                  <c:v>1563174000</c:v>
                </c:pt>
                <c:pt idx="4685">
                  <c:v>1563177600</c:v>
                </c:pt>
                <c:pt idx="4686">
                  <c:v>1563181200</c:v>
                </c:pt>
                <c:pt idx="4687">
                  <c:v>1563184800</c:v>
                </c:pt>
                <c:pt idx="4688">
                  <c:v>1563188400</c:v>
                </c:pt>
                <c:pt idx="4689">
                  <c:v>1563192000</c:v>
                </c:pt>
                <c:pt idx="4690">
                  <c:v>1563195600</c:v>
                </c:pt>
                <c:pt idx="4691">
                  <c:v>1563199200</c:v>
                </c:pt>
                <c:pt idx="4692">
                  <c:v>1563202800</c:v>
                </c:pt>
                <c:pt idx="4693">
                  <c:v>1563206400</c:v>
                </c:pt>
                <c:pt idx="4694">
                  <c:v>1563210000</c:v>
                </c:pt>
                <c:pt idx="4695">
                  <c:v>1563213600</c:v>
                </c:pt>
                <c:pt idx="4696">
                  <c:v>1563217200</c:v>
                </c:pt>
                <c:pt idx="4697">
                  <c:v>1563220800</c:v>
                </c:pt>
                <c:pt idx="4698">
                  <c:v>1563224400</c:v>
                </c:pt>
                <c:pt idx="4699">
                  <c:v>1563228000</c:v>
                </c:pt>
                <c:pt idx="4700">
                  <c:v>1563231600</c:v>
                </c:pt>
                <c:pt idx="4701">
                  <c:v>1563235200</c:v>
                </c:pt>
                <c:pt idx="4702">
                  <c:v>1563238800</c:v>
                </c:pt>
                <c:pt idx="4703">
                  <c:v>1563242400</c:v>
                </c:pt>
                <c:pt idx="4704">
                  <c:v>1563246000</c:v>
                </c:pt>
                <c:pt idx="4705">
                  <c:v>1563249600</c:v>
                </c:pt>
                <c:pt idx="4706">
                  <c:v>1563253200</c:v>
                </c:pt>
                <c:pt idx="4707">
                  <c:v>1563256800</c:v>
                </c:pt>
                <c:pt idx="4708">
                  <c:v>1563260400</c:v>
                </c:pt>
                <c:pt idx="4709">
                  <c:v>1563264000</c:v>
                </c:pt>
                <c:pt idx="4710">
                  <c:v>1563267600</c:v>
                </c:pt>
                <c:pt idx="4711">
                  <c:v>1563271200</c:v>
                </c:pt>
                <c:pt idx="4712">
                  <c:v>1563274800</c:v>
                </c:pt>
                <c:pt idx="4713">
                  <c:v>1563278400</c:v>
                </c:pt>
                <c:pt idx="4714">
                  <c:v>1563282000</c:v>
                </c:pt>
                <c:pt idx="4715">
                  <c:v>1563285600</c:v>
                </c:pt>
                <c:pt idx="4716">
                  <c:v>1563289200</c:v>
                </c:pt>
                <c:pt idx="4717">
                  <c:v>1563292800</c:v>
                </c:pt>
                <c:pt idx="4718">
                  <c:v>1563296400</c:v>
                </c:pt>
                <c:pt idx="4719">
                  <c:v>1563300000</c:v>
                </c:pt>
                <c:pt idx="4720">
                  <c:v>1563303600</c:v>
                </c:pt>
                <c:pt idx="4721">
                  <c:v>1563307200</c:v>
                </c:pt>
                <c:pt idx="4722">
                  <c:v>1563310800</c:v>
                </c:pt>
                <c:pt idx="4723">
                  <c:v>1563314400</c:v>
                </c:pt>
                <c:pt idx="4724">
                  <c:v>1563318000</c:v>
                </c:pt>
                <c:pt idx="4725">
                  <c:v>1563321600</c:v>
                </c:pt>
                <c:pt idx="4726">
                  <c:v>1563325200</c:v>
                </c:pt>
                <c:pt idx="4727">
                  <c:v>1563328800</c:v>
                </c:pt>
                <c:pt idx="4728">
                  <c:v>1563332400</c:v>
                </c:pt>
                <c:pt idx="4729">
                  <c:v>1563336000</c:v>
                </c:pt>
                <c:pt idx="4730">
                  <c:v>1563339600</c:v>
                </c:pt>
                <c:pt idx="4731">
                  <c:v>1563343200</c:v>
                </c:pt>
                <c:pt idx="4732">
                  <c:v>1563346800</c:v>
                </c:pt>
                <c:pt idx="4733">
                  <c:v>1563350400</c:v>
                </c:pt>
                <c:pt idx="4734">
                  <c:v>1563354000</c:v>
                </c:pt>
                <c:pt idx="4735">
                  <c:v>1563357600</c:v>
                </c:pt>
                <c:pt idx="4736">
                  <c:v>1563361200</c:v>
                </c:pt>
                <c:pt idx="4737">
                  <c:v>1563364800</c:v>
                </c:pt>
                <c:pt idx="4738">
                  <c:v>1563368400</c:v>
                </c:pt>
                <c:pt idx="4739">
                  <c:v>1563372000</c:v>
                </c:pt>
                <c:pt idx="4740">
                  <c:v>1563375600</c:v>
                </c:pt>
                <c:pt idx="4741">
                  <c:v>1563379200</c:v>
                </c:pt>
                <c:pt idx="4742">
                  <c:v>1563382800</c:v>
                </c:pt>
                <c:pt idx="4743">
                  <c:v>1563386400</c:v>
                </c:pt>
                <c:pt idx="4744">
                  <c:v>1563390000</c:v>
                </c:pt>
                <c:pt idx="4745">
                  <c:v>1563393600</c:v>
                </c:pt>
                <c:pt idx="4746">
                  <c:v>1563397200</c:v>
                </c:pt>
                <c:pt idx="4747">
                  <c:v>1563400800</c:v>
                </c:pt>
                <c:pt idx="4748">
                  <c:v>1563404400</c:v>
                </c:pt>
                <c:pt idx="4749">
                  <c:v>1563408000</c:v>
                </c:pt>
                <c:pt idx="4750">
                  <c:v>1563411600</c:v>
                </c:pt>
                <c:pt idx="4751">
                  <c:v>1563415200</c:v>
                </c:pt>
                <c:pt idx="4752">
                  <c:v>1563418800</c:v>
                </c:pt>
                <c:pt idx="4753">
                  <c:v>1563422400</c:v>
                </c:pt>
                <c:pt idx="4754">
                  <c:v>1563426000</c:v>
                </c:pt>
                <c:pt idx="4755">
                  <c:v>1563429600</c:v>
                </c:pt>
                <c:pt idx="4756">
                  <c:v>1563433200</c:v>
                </c:pt>
                <c:pt idx="4757">
                  <c:v>1563436800</c:v>
                </c:pt>
                <c:pt idx="4758">
                  <c:v>1563440400</c:v>
                </c:pt>
                <c:pt idx="4759">
                  <c:v>1563444000</c:v>
                </c:pt>
                <c:pt idx="4760">
                  <c:v>1563447600</c:v>
                </c:pt>
                <c:pt idx="4761">
                  <c:v>1563451200</c:v>
                </c:pt>
                <c:pt idx="4762">
                  <c:v>1563454800</c:v>
                </c:pt>
                <c:pt idx="4763">
                  <c:v>1563458400</c:v>
                </c:pt>
                <c:pt idx="4764">
                  <c:v>1563462000</c:v>
                </c:pt>
                <c:pt idx="4765">
                  <c:v>1563465600</c:v>
                </c:pt>
                <c:pt idx="4766">
                  <c:v>1563469200</c:v>
                </c:pt>
                <c:pt idx="4767">
                  <c:v>1563472800</c:v>
                </c:pt>
                <c:pt idx="4768">
                  <c:v>1563476400</c:v>
                </c:pt>
                <c:pt idx="4769">
                  <c:v>1563480000</c:v>
                </c:pt>
                <c:pt idx="4770">
                  <c:v>1563483600</c:v>
                </c:pt>
                <c:pt idx="4771">
                  <c:v>1563487200</c:v>
                </c:pt>
                <c:pt idx="4772">
                  <c:v>1563490800</c:v>
                </c:pt>
                <c:pt idx="4773">
                  <c:v>1563494400</c:v>
                </c:pt>
                <c:pt idx="4774">
                  <c:v>1563498000</c:v>
                </c:pt>
                <c:pt idx="4775">
                  <c:v>1563501600</c:v>
                </c:pt>
                <c:pt idx="4776">
                  <c:v>1563505200</c:v>
                </c:pt>
                <c:pt idx="4777">
                  <c:v>1563508800</c:v>
                </c:pt>
                <c:pt idx="4778">
                  <c:v>1563512400</c:v>
                </c:pt>
                <c:pt idx="4779">
                  <c:v>1563516000</c:v>
                </c:pt>
                <c:pt idx="4780">
                  <c:v>1563519600</c:v>
                </c:pt>
                <c:pt idx="4781">
                  <c:v>1563523200</c:v>
                </c:pt>
                <c:pt idx="4782">
                  <c:v>1563526800</c:v>
                </c:pt>
                <c:pt idx="4783">
                  <c:v>1563530400</c:v>
                </c:pt>
                <c:pt idx="4784">
                  <c:v>1563534000</c:v>
                </c:pt>
                <c:pt idx="4785">
                  <c:v>1563537600</c:v>
                </c:pt>
                <c:pt idx="4786">
                  <c:v>1563541200</c:v>
                </c:pt>
                <c:pt idx="4787">
                  <c:v>1563544800</c:v>
                </c:pt>
                <c:pt idx="4788">
                  <c:v>1563548400</c:v>
                </c:pt>
                <c:pt idx="4789">
                  <c:v>1563552000</c:v>
                </c:pt>
                <c:pt idx="4790">
                  <c:v>1563555600</c:v>
                </c:pt>
                <c:pt idx="4791">
                  <c:v>1563559200</c:v>
                </c:pt>
                <c:pt idx="4792">
                  <c:v>1563562800</c:v>
                </c:pt>
                <c:pt idx="4793">
                  <c:v>1563566400</c:v>
                </c:pt>
                <c:pt idx="4794">
                  <c:v>1563570000</c:v>
                </c:pt>
                <c:pt idx="4795">
                  <c:v>1563573600</c:v>
                </c:pt>
                <c:pt idx="4796">
                  <c:v>1563577200</c:v>
                </c:pt>
                <c:pt idx="4797">
                  <c:v>1563580800</c:v>
                </c:pt>
                <c:pt idx="4798">
                  <c:v>1563584400</c:v>
                </c:pt>
                <c:pt idx="4799">
                  <c:v>1563588000</c:v>
                </c:pt>
                <c:pt idx="4800">
                  <c:v>1563591600</c:v>
                </c:pt>
                <c:pt idx="4801">
                  <c:v>1563595200</c:v>
                </c:pt>
                <c:pt idx="4802">
                  <c:v>1563598800</c:v>
                </c:pt>
                <c:pt idx="4803">
                  <c:v>1563602400</c:v>
                </c:pt>
                <c:pt idx="4804">
                  <c:v>1563606000</c:v>
                </c:pt>
                <c:pt idx="4805">
                  <c:v>1563609600</c:v>
                </c:pt>
                <c:pt idx="4806">
                  <c:v>1563613200</c:v>
                </c:pt>
                <c:pt idx="4807">
                  <c:v>1563616800</c:v>
                </c:pt>
                <c:pt idx="4808">
                  <c:v>1563620400</c:v>
                </c:pt>
                <c:pt idx="4809">
                  <c:v>1563624000</c:v>
                </c:pt>
                <c:pt idx="4810">
                  <c:v>1563627600</c:v>
                </c:pt>
                <c:pt idx="4811">
                  <c:v>1563631200</c:v>
                </c:pt>
                <c:pt idx="4812">
                  <c:v>1563634800</c:v>
                </c:pt>
                <c:pt idx="4813">
                  <c:v>1563638400</c:v>
                </c:pt>
                <c:pt idx="4814">
                  <c:v>1563642000</c:v>
                </c:pt>
                <c:pt idx="4815">
                  <c:v>1563645600</c:v>
                </c:pt>
                <c:pt idx="4816">
                  <c:v>1563649200</c:v>
                </c:pt>
                <c:pt idx="4817">
                  <c:v>1563652800</c:v>
                </c:pt>
                <c:pt idx="4818">
                  <c:v>1563656400</c:v>
                </c:pt>
                <c:pt idx="4819">
                  <c:v>1563660000</c:v>
                </c:pt>
                <c:pt idx="4820">
                  <c:v>1563663600</c:v>
                </c:pt>
                <c:pt idx="4821">
                  <c:v>1563667200</c:v>
                </c:pt>
                <c:pt idx="4822">
                  <c:v>1563670800</c:v>
                </c:pt>
                <c:pt idx="4823">
                  <c:v>1563674400</c:v>
                </c:pt>
                <c:pt idx="4824">
                  <c:v>1563678000</c:v>
                </c:pt>
                <c:pt idx="4825">
                  <c:v>1563681600</c:v>
                </c:pt>
                <c:pt idx="4826">
                  <c:v>1563685200</c:v>
                </c:pt>
                <c:pt idx="4827">
                  <c:v>1563688800</c:v>
                </c:pt>
                <c:pt idx="4828">
                  <c:v>1563692400</c:v>
                </c:pt>
                <c:pt idx="4829">
                  <c:v>1563696000</c:v>
                </c:pt>
                <c:pt idx="4830">
                  <c:v>1563699600</c:v>
                </c:pt>
                <c:pt idx="4831">
                  <c:v>1563703200</c:v>
                </c:pt>
                <c:pt idx="4832">
                  <c:v>1563706800</c:v>
                </c:pt>
                <c:pt idx="4833">
                  <c:v>1563710400</c:v>
                </c:pt>
                <c:pt idx="4834">
                  <c:v>1563714000</c:v>
                </c:pt>
                <c:pt idx="4835">
                  <c:v>1563717600</c:v>
                </c:pt>
                <c:pt idx="4836">
                  <c:v>1563721200</c:v>
                </c:pt>
                <c:pt idx="4837">
                  <c:v>1563724800</c:v>
                </c:pt>
                <c:pt idx="4838">
                  <c:v>1563728400</c:v>
                </c:pt>
                <c:pt idx="4839">
                  <c:v>1563732000</c:v>
                </c:pt>
                <c:pt idx="4840">
                  <c:v>1563735600</c:v>
                </c:pt>
                <c:pt idx="4841">
                  <c:v>1563739200</c:v>
                </c:pt>
                <c:pt idx="4842">
                  <c:v>1563742800</c:v>
                </c:pt>
                <c:pt idx="4843">
                  <c:v>1563746400</c:v>
                </c:pt>
                <c:pt idx="4844">
                  <c:v>1563750000</c:v>
                </c:pt>
                <c:pt idx="4845">
                  <c:v>1563753600</c:v>
                </c:pt>
                <c:pt idx="4846">
                  <c:v>1563757200</c:v>
                </c:pt>
                <c:pt idx="4847">
                  <c:v>1563760800</c:v>
                </c:pt>
                <c:pt idx="4848">
                  <c:v>1563764400</c:v>
                </c:pt>
                <c:pt idx="4849">
                  <c:v>1563768000</c:v>
                </c:pt>
                <c:pt idx="4850">
                  <c:v>1563771600</c:v>
                </c:pt>
                <c:pt idx="4851">
                  <c:v>1563775200</c:v>
                </c:pt>
                <c:pt idx="4852">
                  <c:v>1563778800</c:v>
                </c:pt>
                <c:pt idx="4853">
                  <c:v>1563782400</c:v>
                </c:pt>
                <c:pt idx="4854">
                  <c:v>1563786000</c:v>
                </c:pt>
                <c:pt idx="4855">
                  <c:v>1563789600</c:v>
                </c:pt>
                <c:pt idx="4856">
                  <c:v>1563793200</c:v>
                </c:pt>
                <c:pt idx="4857">
                  <c:v>1563796800</c:v>
                </c:pt>
                <c:pt idx="4858">
                  <c:v>1563800400</c:v>
                </c:pt>
                <c:pt idx="4859">
                  <c:v>1563804000</c:v>
                </c:pt>
                <c:pt idx="4860">
                  <c:v>1563807600</c:v>
                </c:pt>
                <c:pt idx="4861">
                  <c:v>1563811200</c:v>
                </c:pt>
                <c:pt idx="4862">
                  <c:v>1563814800</c:v>
                </c:pt>
                <c:pt idx="4863">
                  <c:v>1563818400</c:v>
                </c:pt>
                <c:pt idx="4864">
                  <c:v>1563822000</c:v>
                </c:pt>
                <c:pt idx="4865">
                  <c:v>1563825600</c:v>
                </c:pt>
                <c:pt idx="4866">
                  <c:v>1563829200</c:v>
                </c:pt>
                <c:pt idx="4867">
                  <c:v>1563832800</c:v>
                </c:pt>
                <c:pt idx="4868">
                  <c:v>1563836400</c:v>
                </c:pt>
                <c:pt idx="4869">
                  <c:v>1563840000</c:v>
                </c:pt>
                <c:pt idx="4870">
                  <c:v>1563843600</c:v>
                </c:pt>
                <c:pt idx="4871">
                  <c:v>1563847200</c:v>
                </c:pt>
                <c:pt idx="4872">
                  <c:v>1563850800</c:v>
                </c:pt>
                <c:pt idx="4873">
                  <c:v>1563854400</c:v>
                </c:pt>
                <c:pt idx="4874">
                  <c:v>1563858000</c:v>
                </c:pt>
                <c:pt idx="4875">
                  <c:v>1563861600</c:v>
                </c:pt>
                <c:pt idx="4876">
                  <c:v>1563865200</c:v>
                </c:pt>
                <c:pt idx="4877">
                  <c:v>1563868800</c:v>
                </c:pt>
                <c:pt idx="4878">
                  <c:v>1563872400</c:v>
                </c:pt>
                <c:pt idx="4879">
                  <c:v>1563876000</c:v>
                </c:pt>
                <c:pt idx="4880">
                  <c:v>1563879600</c:v>
                </c:pt>
                <c:pt idx="4881">
                  <c:v>1563883200</c:v>
                </c:pt>
                <c:pt idx="4882">
                  <c:v>1563886800</c:v>
                </c:pt>
                <c:pt idx="4883">
                  <c:v>1563890400</c:v>
                </c:pt>
                <c:pt idx="4884">
                  <c:v>1563894000</c:v>
                </c:pt>
                <c:pt idx="4885">
                  <c:v>1563897600</c:v>
                </c:pt>
                <c:pt idx="4886">
                  <c:v>1563901200</c:v>
                </c:pt>
                <c:pt idx="4887">
                  <c:v>1563904800</c:v>
                </c:pt>
                <c:pt idx="4888">
                  <c:v>1563908400</c:v>
                </c:pt>
                <c:pt idx="4889">
                  <c:v>1563912000</c:v>
                </c:pt>
                <c:pt idx="4890">
                  <c:v>1563915600</c:v>
                </c:pt>
                <c:pt idx="4891">
                  <c:v>1563919200</c:v>
                </c:pt>
                <c:pt idx="4892">
                  <c:v>1563922800</c:v>
                </c:pt>
                <c:pt idx="4893">
                  <c:v>1563926400</c:v>
                </c:pt>
                <c:pt idx="4894">
                  <c:v>1563930000</c:v>
                </c:pt>
                <c:pt idx="4895">
                  <c:v>1563933600</c:v>
                </c:pt>
                <c:pt idx="4896">
                  <c:v>1563937200</c:v>
                </c:pt>
                <c:pt idx="4897">
                  <c:v>1563940800</c:v>
                </c:pt>
                <c:pt idx="4898">
                  <c:v>1563944400</c:v>
                </c:pt>
                <c:pt idx="4899">
                  <c:v>1563948000</c:v>
                </c:pt>
                <c:pt idx="4900">
                  <c:v>1563951600</c:v>
                </c:pt>
                <c:pt idx="4901">
                  <c:v>1563955200</c:v>
                </c:pt>
                <c:pt idx="4902">
                  <c:v>1563958800</c:v>
                </c:pt>
                <c:pt idx="4903">
                  <c:v>1563962400</c:v>
                </c:pt>
                <c:pt idx="4904">
                  <c:v>1563966000</c:v>
                </c:pt>
                <c:pt idx="4905">
                  <c:v>1563969600</c:v>
                </c:pt>
                <c:pt idx="4906">
                  <c:v>1563973200</c:v>
                </c:pt>
                <c:pt idx="4907">
                  <c:v>1563976800</c:v>
                </c:pt>
                <c:pt idx="4908">
                  <c:v>1563980400</c:v>
                </c:pt>
                <c:pt idx="4909">
                  <c:v>1563984000</c:v>
                </c:pt>
                <c:pt idx="4910">
                  <c:v>1563987600</c:v>
                </c:pt>
                <c:pt idx="4911">
                  <c:v>1563991200</c:v>
                </c:pt>
                <c:pt idx="4912">
                  <c:v>1563994800</c:v>
                </c:pt>
                <c:pt idx="4913">
                  <c:v>1563998400</c:v>
                </c:pt>
                <c:pt idx="4914">
                  <c:v>1564002000</c:v>
                </c:pt>
                <c:pt idx="4915">
                  <c:v>1564005600</c:v>
                </c:pt>
                <c:pt idx="4916">
                  <c:v>1564009200</c:v>
                </c:pt>
                <c:pt idx="4917">
                  <c:v>1564012800</c:v>
                </c:pt>
                <c:pt idx="4918">
                  <c:v>1564016400</c:v>
                </c:pt>
                <c:pt idx="4919">
                  <c:v>1564020000</c:v>
                </c:pt>
                <c:pt idx="4920">
                  <c:v>1564023600</c:v>
                </c:pt>
                <c:pt idx="4921">
                  <c:v>1564027200</c:v>
                </c:pt>
                <c:pt idx="4922">
                  <c:v>1564030800</c:v>
                </c:pt>
                <c:pt idx="4923">
                  <c:v>1564034400</c:v>
                </c:pt>
                <c:pt idx="4924">
                  <c:v>1564038000</c:v>
                </c:pt>
                <c:pt idx="4925">
                  <c:v>1564041600</c:v>
                </c:pt>
                <c:pt idx="4926">
                  <c:v>1564045200</c:v>
                </c:pt>
                <c:pt idx="4927">
                  <c:v>1564048800</c:v>
                </c:pt>
                <c:pt idx="4928">
                  <c:v>1564052400</c:v>
                </c:pt>
                <c:pt idx="4929">
                  <c:v>1564056000</c:v>
                </c:pt>
                <c:pt idx="4930">
                  <c:v>1564059600</c:v>
                </c:pt>
                <c:pt idx="4931">
                  <c:v>1564063200</c:v>
                </c:pt>
                <c:pt idx="4932">
                  <c:v>1564066800</c:v>
                </c:pt>
                <c:pt idx="4933">
                  <c:v>1564070400</c:v>
                </c:pt>
                <c:pt idx="4934">
                  <c:v>1564074000</c:v>
                </c:pt>
                <c:pt idx="4935">
                  <c:v>1564077600</c:v>
                </c:pt>
                <c:pt idx="4936">
                  <c:v>1564081200</c:v>
                </c:pt>
                <c:pt idx="4937">
                  <c:v>1564084800</c:v>
                </c:pt>
                <c:pt idx="4938">
                  <c:v>1564088400</c:v>
                </c:pt>
                <c:pt idx="4939">
                  <c:v>1564092000</c:v>
                </c:pt>
                <c:pt idx="4940">
                  <c:v>1564095600</c:v>
                </c:pt>
                <c:pt idx="4941">
                  <c:v>1564099200</c:v>
                </c:pt>
                <c:pt idx="4942">
                  <c:v>1564102800</c:v>
                </c:pt>
                <c:pt idx="4943">
                  <c:v>1564106400</c:v>
                </c:pt>
                <c:pt idx="4944">
                  <c:v>1564110000</c:v>
                </c:pt>
                <c:pt idx="4945">
                  <c:v>1564113600</c:v>
                </c:pt>
                <c:pt idx="4946">
                  <c:v>1564117200</c:v>
                </c:pt>
                <c:pt idx="4947">
                  <c:v>1564120800</c:v>
                </c:pt>
                <c:pt idx="4948">
                  <c:v>1564124400</c:v>
                </c:pt>
                <c:pt idx="4949">
                  <c:v>1564128000</c:v>
                </c:pt>
                <c:pt idx="4950">
                  <c:v>1564131600</c:v>
                </c:pt>
                <c:pt idx="4951">
                  <c:v>1564135200</c:v>
                </c:pt>
                <c:pt idx="4952">
                  <c:v>1564138800</c:v>
                </c:pt>
                <c:pt idx="4953">
                  <c:v>1564142400</c:v>
                </c:pt>
                <c:pt idx="4954">
                  <c:v>1564146000</c:v>
                </c:pt>
                <c:pt idx="4955">
                  <c:v>1564149600</c:v>
                </c:pt>
                <c:pt idx="4956">
                  <c:v>1564153200</c:v>
                </c:pt>
                <c:pt idx="4957">
                  <c:v>1564156800</c:v>
                </c:pt>
                <c:pt idx="4958">
                  <c:v>1564160400</c:v>
                </c:pt>
                <c:pt idx="4959">
                  <c:v>1564164000</c:v>
                </c:pt>
                <c:pt idx="4960">
                  <c:v>1564167600</c:v>
                </c:pt>
                <c:pt idx="4961">
                  <c:v>1564171200</c:v>
                </c:pt>
                <c:pt idx="4962">
                  <c:v>1564174800</c:v>
                </c:pt>
                <c:pt idx="4963">
                  <c:v>1564178400</c:v>
                </c:pt>
                <c:pt idx="4964">
                  <c:v>1564182000</c:v>
                </c:pt>
                <c:pt idx="4965">
                  <c:v>1564185600</c:v>
                </c:pt>
                <c:pt idx="4966">
                  <c:v>1564189200</c:v>
                </c:pt>
                <c:pt idx="4967">
                  <c:v>1564192800</c:v>
                </c:pt>
                <c:pt idx="4968">
                  <c:v>1564196400</c:v>
                </c:pt>
                <c:pt idx="4969">
                  <c:v>1564200000</c:v>
                </c:pt>
                <c:pt idx="4970">
                  <c:v>1564203600</c:v>
                </c:pt>
                <c:pt idx="4971">
                  <c:v>1564207200</c:v>
                </c:pt>
                <c:pt idx="4972">
                  <c:v>1564210800</c:v>
                </c:pt>
                <c:pt idx="4973">
                  <c:v>1564214400</c:v>
                </c:pt>
                <c:pt idx="4974">
                  <c:v>1564218000</c:v>
                </c:pt>
                <c:pt idx="4975">
                  <c:v>1564221600</c:v>
                </c:pt>
                <c:pt idx="4976">
                  <c:v>1564225200</c:v>
                </c:pt>
                <c:pt idx="4977">
                  <c:v>1564228800</c:v>
                </c:pt>
                <c:pt idx="4978">
                  <c:v>1564232400</c:v>
                </c:pt>
                <c:pt idx="4979">
                  <c:v>1564236000</c:v>
                </c:pt>
                <c:pt idx="4980">
                  <c:v>1564239600</c:v>
                </c:pt>
                <c:pt idx="4981">
                  <c:v>1564243200</c:v>
                </c:pt>
                <c:pt idx="4982">
                  <c:v>1564246800</c:v>
                </c:pt>
                <c:pt idx="4983">
                  <c:v>1564250400</c:v>
                </c:pt>
                <c:pt idx="4984">
                  <c:v>1564254000</c:v>
                </c:pt>
                <c:pt idx="4985">
                  <c:v>1564257600</c:v>
                </c:pt>
                <c:pt idx="4986">
                  <c:v>1564261200</c:v>
                </c:pt>
                <c:pt idx="4987">
                  <c:v>1564264800</c:v>
                </c:pt>
                <c:pt idx="4988">
                  <c:v>1564268400</c:v>
                </c:pt>
                <c:pt idx="4989">
                  <c:v>1564272000</c:v>
                </c:pt>
                <c:pt idx="4990">
                  <c:v>1564275600</c:v>
                </c:pt>
                <c:pt idx="4991">
                  <c:v>1564279200</c:v>
                </c:pt>
                <c:pt idx="4992">
                  <c:v>1564282800</c:v>
                </c:pt>
                <c:pt idx="4993">
                  <c:v>1564286400</c:v>
                </c:pt>
                <c:pt idx="4994">
                  <c:v>1564290000</c:v>
                </c:pt>
                <c:pt idx="4995">
                  <c:v>1564293600</c:v>
                </c:pt>
                <c:pt idx="4996">
                  <c:v>1564297200</c:v>
                </c:pt>
                <c:pt idx="4997">
                  <c:v>1564300800</c:v>
                </c:pt>
                <c:pt idx="4998">
                  <c:v>1564304400</c:v>
                </c:pt>
                <c:pt idx="4999">
                  <c:v>1564308000</c:v>
                </c:pt>
                <c:pt idx="5000">
                  <c:v>1564311600</c:v>
                </c:pt>
                <c:pt idx="5001">
                  <c:v>1564315200</c:v>
                </c:pt>
                <c:pt idx="5002">
                  <c:v>1564318800</c:v>
                </c:pt>
                <c:pt idx="5003">
                  <c:v>1564322400</c:v>
                </c:pt>
                <c:pt idx="5004">
                  <c:v>1564326000</c:v>
                </c:pt>
                <c:pt idx="5005">
                  <c:v>1564329600</c:v>
                </c:pt>
                <c:pt idx="5006">
                  <c:v>1564333200</c:v>
                </c:pt>
                <c:pt idx="5007">
                  <c:v>1564336800</c:v>
                </c:pt>
                <c:pt idx="5008">
                  <c:v>1564340400</c:v>
                </c:pt>
                <c:pt idx="5009">
                  <c:v>1564344000</c:v>
                </c:pt>
                <c:pt idx="5010">
                  <c:v>1564347600</c:v>
                </c:pt>
                <c:pt idx="5011">
                  <c:v>1564351200</c:v>
                </c:pt>
                <c:pt idx="5012">
                  <c:v>1564354800</c:v>
                </c:pt>
                <c:pt idx="5013">
                  <c:v>1564358400</c:v>
                </c:pt>
                <c:pt idx="5014">
                  <c:v>1564362000</c:v>
                </c:pt>
                <c:pt idx="5015">
                  <c:v>1564365600</c:v>
                </c:pt>
                <c:pt idx="5016">
                  <c:v>1564369200</c:v>
                </c:pt>
                <c:pt idx="5017">
                  <c:v>1564372800</c:v>
                </c:pt>
                <c:pt idx="5018">
                  <c:v>1564376400</c:v>
                </c:pt>
                <c:pt idx="5019">
                  <c:v>1564380000</c:v>
                </c:pt>
                <c:pt idx="5020">
                  <c:v>1564383600</c:v>
                </c:pt>
                <c:pt idx="5021">
                  <c:v>1564387200</c:v>
                </c:pt>
                <c:pt idx="5022">
                  <c:v>1564390800</c:v>
                </c:pt>
                <c:pt idx="5023">
                  <c:v>1564394400</c:v>
                </c:pt>
                <c:pt idx="5024">
                  <c:v>1564398000</c:v>
                </c:pt>
                <c:pt idx="5025">
                  <c:v>1564401600</c:v>
                </c:pt>
                <c:pt idx="5026">
                  <c:v>1564405200</c:v>
                </c:pt>
                <c:pt idx="5027">
                  <c:v>1564408800</c:v>
                </c:pt>
                <c:pt idx="5028">
                  <c:v>1564412400</c:v>
                </c:pt>
                <c:pt idx="5029">
                  <c:v>1564416000</c:v>
                </c:pt>
                <c:pt idx="5030">
                  <c:v>1564419600</c:v>
                </c:pt>
                <c:pt idx="5031">
                  <c:v>1564423200</c:v>
                </c:pt>
                <c:pt idx="5032">
                  <c:v>1564426800</c:v>
                </c:pt>
                <c:pt idx="5033">
                  <c:v>1564430400</c:v>
                </c:pt>
                <c:pt idx="5034">
                  <c:v>1564434000</c:v>
                </c:pt>
                <c:pt idx="5035">
                  <c:v>1564437600</c:v>
                </c:pt>
                <c:pt idx="5036">
                  <c:v>1564441200</c:v>
                </c:pt>
                <c:pt idx="5037">
                  <c:v>1564444800</c:v>
                </c:pt>
                <c:pt idx="5038">
                  <c:v>1564448400</c:v>
                </c:pt>
                <c:pt idx="5039">
                  <c:v>1564452000</c:v>
                </c:pt>
                <c:pt idx="5040">
                  <c:v>1564455600</c:v>
                </c:pt>
                <c:pt idx="5041">
                  <c:v>1564459200</c:v>
                </c:pt>
                <c:pt idx="5042">
                  <c:v>1564462800</c:v>
                </c:pt>
                <c:pt idx="5043">
                  <c:v>1564466400</c:v>
                </c:pt>
                <c:pt idx="5044">
                  <c:v>1564470000</c:v>
                </c:pt>
                <c:pt idx="5045">
                  <c:v>1564473600</c:v>
                </c:pt>
                <c:pt idx="5046">
                  <c:v>1564477200</c:v>
                </c:pt>
                <c:pt idx="5047">
                  <c:v>1564480800</c:v>
                </c:pt>
                <c:pt idx="5048">
                  <c:v>1564484400</c:v>
                </c:pt>
                <c:pt idx="5049">
                  <c:v>1564488000</c:v>
                </c:pt>
                <c:pt idx="5050">
                  <c:v>1564491600</c:v>
                </c:pt>
                <c:pt idx="5051">
                  <c:v>1564495200</c:v>
                </c:pt>
                <c:pt idx="5052">
                  <c:v>1564498800</c:v>
                </c:pt>
                <c:pt idx="5053">
                  <c:v>1564502400</c:v>
                </c:pt>
                <c:pt idx="5054">
                  <c:v>1564506000</c:v>
                </c:pt>
                <c:pt idx="5055">
                  <c:v>1564509600</c:v>
                </c:pt>
                <c:pt idx="5056">
                  <c:v>1564513200</c:v>
                </c:pt>
                <c:pt idx="5057">
                  <c:v>1564516800</c:v>
                </c:pt>
                <c:pt idx="5058">
                  <c:v>1564520400</c:v>
                </c:pt>
                <c:pt idx="5059">
                  <c:v>1564524000</c:v>
                </c:pt>
                <c:pt idx="5060">
                  <c:v>1564527600</c:v>
                </c:pt>
                <c:pt idx="5061">
                  <c:v>1564531200</c:v>
                </c:pt>
                <c:pt idx="5062">
                  <c:v>1564534800</c:v>
                </c:pt>
                <c:pt idx="5063">
                  <c:v>1564538400</c:v>
                </c:pt>
                <c:pt idx="5064">
                  <c:v>1564542000</c:v>
                </c:pt>
                <c:pt idx="5065">
                  <c:v>1564545600</c:v>
                </c:pt>
                <c:pt idx="5066">
                  <c:v>1564549200</c:v>
                </c:pt>
                <c:pt idx="5067">
                  <c:v>1564552800</c:v>
                </c:pt>
                <c:pt idx="5068">
                  <c:v>1564556400</c:v>
                </c:pt>
                <c:pt idx="5069">
                  <c:v>1564560000</c:v>
                </c:pt>
                <c:pt idx="5070">
                  <c:v>1564563600</c:v>
                </c:pt>
                <c:pt idx="5071">
                  <c:v>1564567200</c:v>
                </c:pt>
                <c:pt idx="5072">
                  <c:v>1564570800</c:v>
                </c:pt>
                <c:pt idx="5073">
                  <c:v>1564574400</c:v>
                </c:pt>
                <c:pt idx="5074">
                  <c:v>1564578000</c:v>
                </c:pt>
                <c:pt idx="5075">
                  <c:v>1564581600</c:v>
                </c:pt>
                <c:pt idx="5076">
                  <c:v>1564585200</c:v>
                </c:pt>
                <c:pt idx="5077">
                  <c:v>1564588800</c:v>
                </c:pt>
                <c:pt idx="5078">
                  <c:v>1564592400</c:v>
                </c:pt>
                <c:pt idx="5079">
                  <c:v>1564596000</c:v>
                </c:pt>
                <c:pt idx="5080">
                  <c:v>1564599600</c:v>
                </c:pt>
                <c:pt idx="5081">
                  <c:v>1564603200</c:v>
                </c:pt>
                <c:pt idx="5082">
                  <c:v>1564606800</c:v>
                </c:pt>
                <c:pt idx="5083">
                  <c:v>1564610400</c:v>
                </c:pt>
                <c:pt idx="5084">
                  <c:v>1564614000</c:v>
                </c:pt>
                <c:pt idx="5085">
                  <c:v>1564617600</c:v>
                </c:pt>
                <c:pt idx="5086">
                  <c:v>1564621200</c:v>
                </c:pt>
                <c:pt idx="5087">
                  <c:v>1564624800</c:v>
                </c:pt>
                <c:pt idx="5088">
                  <c:v>1564628400</c:v>
                </c:pt>
                <c:pt idx="5089">
                  <c:v>1564632000</c:v>
                </c:pt>
                <c:pt idx="5090">
                  <c:v>1564635600</c:v>
                </c:pt>
                <c:pt idx="5091">
                  <c:v>1564639200</c:v>
                </c:pt>
                <c:pt idx="5092">
                  <c:v>1564642800</c:v>
                </c:pt>
                <c:pt idx="5093">
                  <c:v>1564646400</c:v>
                </c:pt>
                <c:pt idx="5094">
                  <c:v>1564650000</c:v>
                </c:pt>
                <c:pt idx="5095">
                  <c:v>1564653600</c:v>
                </c:pt>
                <c:pt idx="5096">
                  <c:v>1564657200</c:v>
                </c:pt>
                <c:pt idx="5097">
                  <c:v>1564660800</c:v>
                </c:pt>
                <c:pt idx="5098">
                  <c:v>1564664400</c:v>
                </c:pt>
                <c:pt idx="5099">
                  <c:v>1564668000</c:v>
                </c:pt>
                <c:pt idx="5100">
                  <c:v>1564671600</c:v>
                </c:pt>
                <c:pt idx="5101">
                  <c:v>1564675200</c:v>
                </c:pt>
                <c:pt idx="5102">
                  <c:v>1564678800</c:v>
                </c:pt>
                <c:pt idx="5103">
                  <c:v>1564682400</c:v>
                </c:pt>
                <c:pt idx="5104">
                  <c:v>1564686000</c:v>
                </c:pt>
                <c:pt idx="5105">
                  <c:v>1564689600</c:v>
                </c:pt>
                <c:pt idx="5106">
                  <c:v>1564693200</c:v>
                </c:pt>
                <c:pt idx="5107">
                  <c:v>1564696800</c:v>
                </c:pt>
                <c:pt idx="5108">
                  <c:v>1564700400</c:v>
                </c:pt>
                <c:pt idx="5109">
                  <c:v>1564704000</c:v>
                </c:pt>
                <c:pt idx="5110">
                  <c:v>1564707600</c:v>
                </c:pt>
                <c:pt idx="5111">
                  <c:v>1564711200</c:v>
                </c:pt>
                <c:pt idx="5112">
                  <c:v>1564714800</c:v>
                </c:pt>
                <c:pt idx="5113">
                  <c:v>1564718400</c:v>
                </c:pt>
                <c:pt idx="5114">
                  <c:v>1564722000</c:v>
                </c:pt>
                <c:pt idx="5115">
                  <c:v>1564725600</c:v>
                </c:pt>
                <c:pt idx="5116">
                  <c:v>1564729200</c:v>
                </c:pt>
                <c:pt idx="5117">
                  <c:v>1564732800</c:v>
                </c:pt>
                <c:pt idx="5118">
                  <c:v>1564736400</c:v>
                </c:pt>
                <c:pt idx="5119">
                  <c:v>1564740000</c:v>
                </c:pt>
                <c:pt idx="5120">
                  <c:v>1564743600</c:v>
                </c:pt>
                <c:pt idx="5121">
                  <c:v>1564747200</c:v>
                </c:pt>
                <c:pt idx="5122">
                  <c:v>1564750800</c:v>
                </c:pt>
                <c:pt idx="5123">
                  <c:v>1564754400</c:v>
                </c:pt>
                <c:pt idx="5124">
                  <c:v>1564758000</c:v>
                </c:pt>
                <c:pt idx="5125">
                  <c:v>1564761600</c:v>
                </c:pt>
                <c:pt idx="5126">
                  <c:v>1564765200</c:v>
                </c:pt>
                <c:pt idx="5127">
                  <c:v>1564768800</c:v>
                </c:pt>
                <c:pt idx="5128">
                  <c:v>1564772400</c:v>
                </c:pt>
                <c:pt idx="5129">
                  <c:v>1564776000</c:v>
                </c:pt>
                <c:pt idx="5130">
                  <c:v>1564779600</c:v>
                </c:pt>
                <c:pt idx="5131">
                  <c:v>1564783200</c:v>
                </c:pt>
                <c:pt idx="5132">
                  <c:v>1564786800</c:v>
                </c:pt>
                <c:pt idx="5133">
                  <c:v>1564790400</c:v>
                </c:pt>
                <c:pt idx="5134">
                  <c:v>1564794000</c:v>
                </c:pt>
                <c:pt idx="5135">
                  <c:v>1564797600</c:v>
                </c:pt>
                <c:pt idx="5136">
                  <c:v>1564801200</c:v>
                </c:pt>
                <c:pt idx="5137">
                  <c:v>1564804800</c:v>
                </c:pt>
                <c:pt idx="5138">
                  <c:v>1564808400</c:v>
                </c:pt>
                <c:pt idx="5139">
                  <c:v>1564812000</c:v>
                </c:pt>
                <c:pt idx="5140">
                  <c:v>1564815600</c:v>
                </c:pt>
                <c:pt idx="5141">
                  <c:v>1564819200</c:v>
                </c:pt>
                <c:pt idx="5142">
                  <c:v>1564822800</c:v>
                </c:pt>
                <c:pt idx="5143">
                  <c:v>1564826400</c:v>
                </c:pt>
                <c:pt idx="5144">
                  <c:v>1564830000</c:v>
                </c:pt>
                <c:pt idx="5145">
                  <c:v>1564833600</c:v>
                </c:pt>
                <c:pt idx="5146">
                  <c:v>1564837200</c:v>
                </c:pt>
                <c:pt idx="5147">
                  <c:v>1564840800</c:v>
                </c:pt>
                <c:pt idx="5148">
                  <c:v>1564844400</c:v>
                </c:pt>
                <c:pt idx="5149">
                  <c:v>1564848000</c:v>
                </c:pt>
                <c:pt idx="5150">
                  <c:v>1564851600</c:v>
                </c:pt>
                <c:pt idx="5151">
                  <c:v>1564855200</c:v>
                </c:pt>
                <c:pt idx="5152">
                  <c:v>1564858800</c:v>
                </c:pt>
                <c:pt idx="5153">
                  <c:v>1564862400</c:v>
                </c:pt>
                <c:pt idx="5154">
                  <c:v>1564866000</c:v>
                </c:pt>
                <c:pt idx="5155">
                  <c:v>1564869600</c:v>
                </c:pt>
                <c:pt idx="5156">
                  <c:v>1564873200</c:v>
                </c:pt>
                <c:pt idx="5157">
                  <c:v>1564876800</c:v>
                </c:pt>
                <c:pt idx="5158">
                  <c:v>1564880400</c:v>
                </c:pt>
                <c:pt idx="5159">
                  <c:v>1564884000</c:v>
                </c:pt>
                <c:pt idx="5160">
                  <c:v>1564887600</c:v>
                </c:pt>
                <c:pt idx="5161">
                  <c:v>1564891200</c:v>
                </c:pt>
                <c:pt idx="5162">
                  <c:v>1564894800</c:v>
                </c:pt>
                <c:pt idx="5163">
                  <c:v>1564898400</c:v>
                </c:pt>
                <c:pt idx="5164">
                  <c:v>1564902000</c:v>
                </c:pt>
                <c:pt idx="5165">
                  <c:v>1564905600</c:v>
                </c:pt>
                <c:pt idx="5166">
                  <c:v>1564909200</c:v>
                </c:pt>
                <c:pt idx="5167">
                  <c:v>1564912800</c:v>
                </c:pt>
                <c:pt idx="5168">
                  <c:v>1564916400</c:v>
                </c:pt>
                <c:pt idx="5169">
                  <c:v>1564920000</c:v>
                </c:pt>
                <c:pt idx="5170">
                  <c:v>1564923600</c:v>
                </c:pt>
                <c:pt idx="5171">
                  <c:v>1564927200</c:v>
                </c:pt>
                <c:pt idx="5172">
                  <c:v>1564930800</c:v>
                </c:pt>
                <c:pt idx="5173">
                  <c:v>1564934400</c:v>
                </c:pt>
                <c:pt idx="5174">
                  <c:v>1564938000</c:v>
                </c:pt>
                <c:pt idx="5175">
                  <c:v>1564941600</c:v>
                </c:pt>
                <c:pt idx="5176">
                  <c:v>1564945200</c:v>
                </c:pt>
                <c:pt idx="5177">
                  <c:v>1564948800</c:v>
                </c:pt>
                <c:pt idx="5178">
                  <c:v>1564952400</c:v>
                </c:pt>
                <c:pt idx="5179">
                  <c:v>1564956000</c:v>
                </c:pt>
                <c:pt idx="5180">
                  <c:v>1564959600</c:v>
                </c:pt>
                <c:pt idx="5181">
                  <c:v>1564963200</c:v>
                </c:pt>
                <c:pt idx="5182">
                  <c:v>1564966800</c:v>
                </c:pt>
                <c:pt idx="5183">
                  <c:v>1564970400</c:v>
                </c:pt>
                <c:pt idx="5184">
                  <c:v>1564974000</c:v>
                </c:pt>
                <c:pt idx="5185">
                  <c:v>1564977600</c:v>
                </c:pt>
                <c:pt idx="5186">
                  <c:v>1564981200</c:v>
                </c:pt>
                <c:pt idx="5187">
                  <c:v>1564984800</c:v>
                </c:pt>
                <c:pt idx="5188">
                  <c:v>1564988400</c:v>
                </c:pt>
                <c:pt idx="5189">
                  <c:v>1564992000</c:v>
                </c:pt>
                <c:pt idx="5190">
                  <c:v>1564995600</c:v>
                </c:pt>
                <c:pt idx="5191">
                  <c:v>1564999200</c:v>
                </c:pt>
                <c:pt idx="5192">
                  <c:v>1565002800</c:v>
                </c:pt>
                <c:pt idx="5193">
                  <c:v>1565006400</c:v>
                </c:pt>
                <c:pt idx="5194">
                  <c:v>1565010000</c:v>
                </c:pt>
                <c:pt idx="5195">
                  <c:v>1565013600</c:v>
                </c:pt>
                <c:pt idx="5196">
                  <c:v>1565017200</c:v>
                </c:pt>
                <c:pt idx="5197">
                  <c:v>1565020800</c:v>
                </c:pt>
                <c:pt idx="5198">
                  <c:v>1565024400</c:v>
                </c:pt>
                <c:pt idx="5199">
                  <c:v>1565028000</c:v>
                </c:pt>
                <c:pt idx="5200">
                  <c:v>1565031600</c:v>
                </c:pt>
                <c:pt idx="5201">
                  <c:v>1565035200</c:v>
                </c:pt>
                <c:pt idx="5202">
                  <c:v>1565038800</c:v>
                </c:pt>
                <c:pt idx="5203">
                  <c:v>1565042400</c:v>
                </c:pt>
                <c:pt idx="5204">
                  <c:v>1565046000</c:v>
                </c:pt>
                <c:pt idx="5205">
                  <c:v>1565049600</c:v>
                </c:pt>
                <c:pt idx="5206">
                  <c:v>1565053200</c:v>
                </c:pt>
                <c:pt idx="5207">
                  <c:v>1565056800</c:v>
                </c:pt>
                <c:pt idx="5208">
                  <c:v>1565060400</c:v>
                </c:pt>
                <c:pt idx="5209">
                  <c:v>1565064000</c:v>
                </c:pt>
                <c:pt idx="5210">
                  <c:v>1565067600</c:v>
                </c:pt>
                <c:pt idx="5211">
                  <c:v>1565071200</c:v>
                </c:pt>
                <c:pt idx="5212">
                  <c:v>1565074800</c:v>
                </c:pt>
                <c:pt idx="5213">
                  <c:v>1565078400</c:v>
                </c:pt>
                <c:pt idx="5214">
                  <c:v>1565082000</c:v>
                </c:pt>
                <c:pt idx="5215">
                  <c:v>1565085600</c:v>
                </c:pt>
                <c:pt idx="5216">
                  <c:v>1565089200</c:v>
                </c:pt>
                <c:pt idx="5217">
                  <c:v>1565092800</c:v>
                </c:pt>
                <c:pt idx="5218">
                  <c:v>1565096400</c:v>
                </c:pt>
                <c:pt idx="5219">
                  <c:v>1565100000</c:v>
                </c:pt>
                <c:pt idx="5220">
                  <c:v>1565103600</c:v>
                </c:pt>
                <c:pt idx="5221">
                  <c:v>1565107200</c:v>
                </c:pt>
                <c:pt idx="5222">
                  <c:v>1565110800</c:v>
                </c:pt>
                <c:pt idx="5223">
                  <c:v>1565114400</c:v>
                </c:pt>
                <c:pt idx="5224">
                  <c:v>1565118000</c:v>
                </c:pt>
                <c:pt idx="5225">
                  <c:v>1565121600</c:v>
                </c:pt>
                <c:pt idx="5226">
                  <c:v>1565125200</c:v>
                </c:pt>
                <c:pt idx="5227">
                  <c:v>1565128800</c:v>
                </c:pt>
                <c:pt idx="5228">
                  <c:v>1565132400</c:v>
                </c:pt>
                <c:pt idx="5229">
                  <c:v>1565136000</c:v>
                </c:pt>
                <c:pt idx="5230">
                  <c:v>1565139600</c:v>
                </c:pt>
                <c:pt idx="5231">
                  <c:v>1565143200</c:v>
                </c:pt>
                <c:pt idx="5232">
                  <c:v>1565146800</c:v>
                </c:pt>
                <c:pt idx="5233">
                  <c:v>1565150400</c:v>
                </c:pt>
                <c:pt idx="5234">
                  <c:v>1565154000</c:v>
                </c:pt>
                <c:pt idx="5235">
                  <c:v>1565157600</c:v>
                </c:pt>
                <c:pt idx="5236">
                  <c:v>1565161200</c:v>
                </c:pt>
                <c:pt idx="5237">
                  <c:v>1565164800</c:v>
                </c:pt>
                <c:pt idx="5238">
                  <c:v>1565168400</c:v>
                </c:pt>
                <c:pt idx="5239">
                  <c:v>1565172000</c:v>
                </c:pt>
                <c:pt idx="5240">
                  <c:v>1565175600</c:v>
                </c:pt>
                <c:pt idx="5241">
                  <c:v>1565179200</c:v>
                </c:pt>
                <c:pt idx="5242">
                  <c:v>1565182800</c:v>
                </c:pt>
                <c:pt idx="5243">
                  <c:v>1565186400</c:v>
                </c:pt>
                <c:pt idx="5244">
                  <c:v>1565190000</c:v>
                </c:pt>
                <c:pt idx="5245">
                  <c:v>1565193600</c:v>
                </c:pt>
                <c:pt idx="5246">
                  <c:v>1565197200</c:v>
                </c:pt>
                <c:pt idx="5247">
                  <c:v>1565200800</c:v>
                </c:pt>
                <c:pt idx="5248">
                  <c:v>1565204400</c:v>
                </c:pt>
                <c:pt idx="5249">
                  <c:v>1565208000</c:v>
                </c:pt>
                <c:pt idx="5250">
                  <c:v>1565211600</c:v>
                </c:pt>
                <c:pt idx="5251">
                  <c:v>1565215200</c:v>
                </c:pt>
                <c:pt idx="5252">
                  <c:v>1565218800</c:v>
                </c:pt>
                <c:pt idx="5253">
                  <c:v>1565222400</c:v>
                </c:pt>
                <c:pt idx="5254">
                  <c:v>1565226000</c:v>
                </c:pt>
                <c:pt idx="5255">
                  <c:v>1565229600</c:v>
                </c:pt>
                <c:pt idx="5256">
                  <c:v>1565233200</c:v>
                </c:pt>
                <c:pt idx="5257">
                  <c:v>1565236800</c:v>
                </c:pt>
                <c:pt idx="5258">
                  <c:v>1565240400</c:v>
                </c:pt>
                <c:pt idx="5259">
                  <c:v>1565244000</c:v>
                </c:pt>
                <c:pt idx="5260">
                  <c:v>1565247600</c:v>
                </c:pt>
                <c:pt idx="5261">
                  <c:v>1565251200</c:v>
                </c:pt>
                <c:pt idx="5262">
                  <c:v>1565254800</c:v>
                </c:pt>
                <c:pt idx="5263">
                  <c:v>1565258400</c:v>
                </c:pt>
                <c:pt idx="5264">
                  <c:v>1565262000</c:v>
                </c:pt>
                <c:pt idx="5265">
                  <c:v>1565265600</c:v>
                </c:pt>
                <c:pt idx="5266">
                  <c:v>1565269200</c:v>
                </c:pt>
                <c:pt idx="5267">
                  <c:v>1565272800</c:v>
                </c:pt>
                <c:pt idx="5268">
                  <c:v>1565276400</c:v>
                </c:pt>
                <c:pt idx="5269">
                  <c:v>1565280000</c:v>
                </c:pt>
                <c:pt idx="5270">
                  <c:v>1565283600</c:v>
                </c:pt>
                <c:pt idx="5271">
                  <c:v>1565287200</c:v>
                </c:pt>
                <c:pt idx="5272">
                  <c:v>1565290800</c:v>
                </c:pt>
                <c:pt idx="5273">
                  <c:v>1565294400</c:v>
                </c:pt>
                <c:pt idx="5274">
                  <c:v>1565298000</c:v>
                </c:pt>
                <c:pt idx="5275">
                  <c:v>1565301600</c:v>
                </c:pt>
                <c:pt idx="5276">
                  <c:v>1565305200</c:v>
                </c:pt>
                <c:pt idx="5277">
                  <c:v>1565308800</c:v>
                </c:pt>
                <c:pt idx="5278">
                  <c:v>1565312400</c:v>
                </c:pt>
                <c:pt idx="5279">
                  <c:v>1565316000</c:v>
                </c:pt>
                <c:pt idx="5280">
                  <c:v>1565319600</c:v>
                </c:pt>
                <c:pt idx="5281">
                  <c:v>1565323200</c:v>
                </c:pt>
                <c:pt idx="5282">
                  <c:v>1565326800</c:v>
                </c:pt>
                <c:pt idx="5283">
                  <c:v>1565330400</c:v>
                </c:pt>
                <c:pt idx="5284">
                  <c:v>1565334000</c:v>
                </c:pt>
                <c:pt idx="5285">
                  <c:v>1565337600</c:v>
                </c:pt>
                <c:pt idx="5286">
                  <c:v>1565341200</c:v>
                </c:pt>
                <c:pt idx="5287">
                  <c:v>1565344800</c:v>
                </c:pt>
                <c:pt idx="5288">
                  <c:v>1565348400</c:v>
                </c:pt>
                <c:pt idx="5289">
                  <c:v>1565352000</c:v>
                </c:pt>
                <c:pt idx="5290">
                  <c:v>1565355600</c:v>
                </c:pt>
                <c:pt idx="5291">
                  <c:v>1565359200</c:v>
                </c:pt>
                <c:pt idx="5292">
                  <c:v>1565362800</c:v>
                </c:pt>
                <c:pt idx="5293">
                  <c:v>1565366400</c:v>
                </c:pt>
                <c:pt idx="5294">
                  <c:v>1565370000</c:v>
                </c:pt>
                <c:pt idx="5295">
                  <c:v>1565373600</c:v>
                </c:pt>
                <c:pt idx="5296">
                  <c:v>1565377200</c:v>
                </c:pt>
                <c:pt idx="5297">
                  <c:v>1565380800</c:v>
                </c:pt>
                <c:pt idx="5298">
                  <c:v>1565384400</c:v>
                </c:pt>
                <c:pt idx="5299">
                  <c:v>1565388000</c:v>
                </c:pt>
                <c:pt idx="5300">
                  <c:v>1565391600</c:v>
                </c:pt>
                <c:pt idx="5301">
                  <c:v>1565395200</c:v>
                </c:pt>
                <c:pt idx="5302">
                  <c:v>1565398800</c:v>
                </c:pt>
                <c:pt idx="5303">
                  <c:v>1565402400</c:v>
                </c:pt>
                <c:pt idx="5304">
                  <c:v>1565406000</c:v>
                </c:pt>
                <c:pt idx="5305">
                  <c:v>1565409600</c:v>
                </c:pt>
                <c:pt idx="5306">
                  <c:v>1565413200</c:v>
                </c:pt>
                <c:pt idx="5307">
                  <c:v>1565416800</c:v>
                </c:pt>
                <c:pt idx="5308">
                  <c:v>1565420400</c:v>
                </c:pt>
                <c:pt idx="5309">
                  <c:v>1565424000</c:v>
                </c:pt>
                <c:pt idx="5310">
                  <c:v>1565427600</c:v>
                </c:pt>
                <c:pt idx="5311">
                  <c:v>1565431200</c:v>
                </c:pt>
                <c:pt idx="5312">
                  <c:v>1565434800</c:v>
                </c:pt>
                <c:pt idx="5313">
                  <c:v>1565438400</c:v>
                </c:pt>
                <c:pt idx="5314">
                  <c:v>1565442000</c:v>
                </c:pt>
                <c:pt idx="5315">
                  <c:v>1565445600</c:v>
                </c:pt>
                <c:pt idx="5316">
                  <c:v>1565449200</c:v>
                </c:pt>
                <c:pt idx="5317">
                  <c:v>1565452800</c:v>
                </c:pt>
                <c:pt idx="5318">
                  <c:v>1565456400</c:v>
                </c:pt>
                <c:pt idx="5319">
                  <c:v>1565460000</c:v>
                </c:pt>
                <c:pt idx="5320">
                  <c:v>1565463600</c:v>
                </c:pt>
                <c:pt idx="5321">
                  <c:v>1565467200</c:v>
                </c:pt>
                <c:pt idx="5322">
                  <c:v>1565470800</c:v>
                </c:pt>
                <c:pt idx="5323">
                  <c:v>1565474400</c:v>
                </c:pt>
                <c:pt idx="5324">
                  <c:v>1565478000</c:v>
                </c:pt>
                <c:pt idx="5325">
                  <c:v>1565481600</c:v>
                </c:pt>
                <c:pt idx="5326">
                  <c:v>1565485200</c:v>
                </c:pt>
                <c:pt idx="5327">
                  <c:v>1565488800</c:v>
                </c:pt>
                <c:pt idx="5328">
                  <c:v>1565492400</c:v>
                </c:pt>
                <c:pt idx="5329">
                  <c:v>1565496000</c:v>
                </c:pt>
                <c:pt idx="5330">
                  <c:v>1565499600</c:v>
                </c:pt>
                <c:pt idx="5331">
                  <c:v>1565503200</c:v>
                </c:pt>
                <c:pt idx="5332">
                  <c:v>1565506800</c:v>
                </c:pt>
                <c:pt idx="5333">
                  <c:v>1565510400</c:v>
                </c:pt>
                <c:pt idx="5334">
                  <c:v>1565514000</c:v>
                </c:pt>
                <c:pt idx="5335">
                  <c:v>1565517600</c:v>
                </c:pt>
                <c:pt idx="5336">
                  <c:v>1565521200</c:v>
                </c:pt>
                <c:pt idx="5337">
                  <c:v>1565524800</c:v>
                </c:pt>
                <c:pt idx="5338">
                  <c:v>1565528400</c:v>
                </c:pt>
                <c:pt idx="5339">
                  <c:v>1565532000</c:v>
                </c:pt>
                <c:pt idx="5340">
                  <c:v>1565535600</c:v>
                </c:pt>
                <c:pt idx="5341">
                  <c:v>1565539200</c:v>
                </c:pt>
                <c:pt idx="5342">
                  <c:v>1565542800</c:v>
                </c:pt>
                <c:pt idx="5343">
                  <c:v>1565546400</c:v>
                </c:pt>
                <c:pt idx="5344">
                  <c:v>1565550000</c:v>
                </c:pt>
                <c:pt idx="5345">
                  <c:v>1565553600</c:v>
                </c:pt>
                <c:pt idx="5346">
                  <c:v>1565557200</c:v>
                </c:pt>
                <c:pt idx="5347">
                  <c:v>1565560800</c:v>
                </c:pt>
                <c:pt idx="5348">
                  <c:v>1565564400</c:v>
                </c:pt>
                <c:pt idx="5349">
                  <c:v>1565568000</c:v>
                </c:pt>
                <c:pt idx="5350">
                  <c:v>1565571600</c:v>
                </c:pt>
                <c:pt idx="5351">
                  <c:v>1565575200</c:v>
                </c:pt>
                <c:pt idx="5352">
                  <c:v>1565578800</c:v>
                </c:pt>
                <c:pt idx="5353">
                  <c:v>1565582400</c:v>
                </c:pt>
                <c:pt idx="5354">
                  <c:v>1565586000</c:v>
                </c:pt>
                <c:pt idx="5355">
                  <c:v>1565589600</c:v>
                </c:pt>
                <c:pt idx="5356">
                  <c:v>1565593200</c:v>
                </c:pt>
                <c:pt idx="5357">
                  <c:v>1565596800</c:v>
                </c:pt>
                <c:pt idx="5358">
                  <c:v>1565600400</c:v>
                </c:pt>
                <c:pt idx="5359">
                  <c:v>1565604000</c:v>
                </c:pt>
                <c:pt idx="5360">
                  <c:v>1565607600</c:v>
                </c:pt>
                <c:pt idx="5361">
                  <c:v>1565611200</c:v>
                </c:pt>
                <c:pt idx="5362">
                  <c:v>1565614800</c:v>
                </c:pt>
                <c:pt idx="5363">
                  <c:v>1565618400</c:v>
                </c:pt>
                <c:pt idx="5364">
                  <c:v>1565622000</c:v>
                </c:pt>
                <c:pt idx="5365">
                  <c:v>1565625600</c:v>
                </c:pt>
                <c:pt idx="5366">
                  <c:v>1565629200</c:v>
                </c:pt>
                <c:pt idx="5367">
                  <c:v>1565632800</c:v>
                </c:pt>
                <c:pt idx="5368">
                  <c:v>1565636400</c:v>
                </c:pt>
                <c:pt idx="5369">
                  <c:v>1565640000</c:v>
                </c:pt>
                <c:pt idx="5370">
                  <c:v>1565643600</c:v>
                </c:pt>
                <c:pt idx="5371">
                  <c:v>1565647200</c:v>
                </c:pt>
                <c:pt idx="5372">
                  <c:v>1565650800</c:v>
                </c:pt>
                <c:pt idx="5373">
                  <c:v>1565654400</c:v>
                </c:pt>
                <c:pt idx="5374">
                  <c:v>1565658000</c:v>
                </c:pt>
                <c:pt idx="5375">
                  <c:v>1565661600</c:v>
                </c:pt>
                <c:pt idx="5376">
                  <c:v>1565665200</c:v>
                </c:pt>
                <c:pt idx="5377">
                  <c:v>1565668800</c:v>
                </c:pt>
                <c:pt idx="5378">
                  <c:v>1565672400</c:v>
                </c:pt>
                <c:pt idx="5379">
                  <c:v>1565676000</c:v>
                </c:pt>
                <c:pt idx="5380">
                  <c:v>1565679600</c:v>
                </c:pt>
                <c:pt idx="5381">
                  <c:v>1565683200</c:v>
                </c:pt>
                <c:pt idx="5382">
                  <c:v>1565686800</c:v>
                </c:pt>
                <c:pt idx="5383">
                  <c:v>1565690400</c:v>
                </c:pt>
                <c:pt idx="5384">
                  <c:v>1565694000</c:v>
                </c:pt>
                <c:pt idx="5385">
                  <c:v>1565697600</c:v>
                </c:pt>
                <c:pt idx="5386">
                  <c:v>1565701200</c:v>
                </c:pt>
                <c:pt idx="5387">
                  <c:v>1565704800</c:v>
                </c:pt>
                <c:pt idx="5388">
                  <c:v>1565708400</c:v>
                </c:pt>
                <c:pt idx="5389">
                  <c:v>1565712000</c:v>
                </c:pt>
                <c:pt idx="5390">
                  <c:v>1565715600</c:v>
                </c:pt>
                <c:pt idx="5391">
                  <c:v>1565719200</c:v>
                </c:pt>
                <c:pt idx="5392">
                  <c:v>1565722800</c:v>
                </c:pt>
                <c:pt idx="5393">
                  <c:v>1565726400</c:v>
                </c:pt>
                <c:pt idx="5394">
                  <c:v>1565730000</c:v>
                </c:pt>
                <c:pt idx="5395">
                  <c:v>1565733600</c:v>
                </c:pt>
                <c:pt idx="5396">
                  <c:v>1565737200</c:v>
                </c:pt>
                <c:pt idx="5397">
                  <c:v>1565740800</c:v>
                </c:pt>
                <c:pt idx="5398">
                  <c:v>1565744400</c:v>
                </c:pt>
                <c:pt idx="5399">
                  <c:v>1565748000</c:v>
                </c:pt>
                <c:pt idx="5400">
                  <c:v>1565751600</c:v>
                </c:pt>
                <c:pt idx="5401">
                  <c:v>1565755200</c:v>
                </c:pt>
                <c:pt idx="5402">
                  <c:v>1565758800</c:v>
                </c:pt>
                <c:pt idx="5403">
                  <c:v>1565762400</c:v>
                </c:pt>
                <c:pt idx="5404">
                  <c:v>1565766000</c:v>
                </c:pt>
                <c:pt idx="5405">
                  <c:v>1565769600</c:v>
                </c:pt>
                <c:pt idx="5406">
                  <c:v>1565773200</c:v>
                </c:pt>
                <c:pt idx="5407">
                  <c:v>1565776800</c:v>
                </c:pt>
                <c:pt idx="5408">
                  <c:v>1565780400</c:v>
                </c:pt>
                <c:pt idx="5409">
                  <c:v>1565784000</c:v>
                </c:pt>
                <c:pt idx="5410">
                  <c:v>1565787600</c:v>
                </c:pt>
                <c:pt idx="5411">
                  <c:v>1565791200</c:v>
                </c:pt>
                <c:pt idx="5412">
                  <c:v>1565794800</c:v>
                </c:pt>
                <c:pt idx="5413">
                  <c:v>1565798400</c:v>
                </c:pt>
                <c:pt idx="5414">
                  <c:v>1565802000</c:v>
                </c:pt>
                <c:pt idx="5415">
                  <c:v>1565805600</c:v>
                </c:pt>
                <c:pt idx="5416">
                  <c:v>1565809200</c:v>
                </c:pt>
                <c:pt idx="5417">
                  <c:v>1565812800</c:v>
                </c:pt>
                <c:pt idx="5418">
                  <c:v>1565816400</c:v>
                </c:pt>
                <c:pt idx="5419">
                  <c:v>1565820000</c:v>
                </c:pt>
                <c:pt idx="5420">
                  <c:v>1565823600</c:v>
                </c:pt>
                <c:pt idx="5421">
                  <c:v>1565827200</c:v>
                </c:pt>
                <c:pt idx="5422">
                  <c:v>1565830800</c:v>
                </c:pt>
                <c:pt idx="5423">
                  <c:v>1565834400</c:v>
                </c:pt>
                <c:pt idx="5424">
                  <c:v>1565838000</c:v>
                </c:pt>
                <c:pt idx="5425">
                  <c:v>1565841600</c:v>
                </c:pt>
                <c:pt idx="5426">
                  <c:v>1565845200</c:v>
                </c:pt>
                <c:pt idx="5427">
                  <c:v>1565848800</c:v>
                </c:pt>
                <c:pt idx="5428">
                  <c:v>1565852400</c:v>
                </c:pt>
                <c:pt idx="5429">
                  <c:v>1565856000</c:v>
                </c:pt>
                <c:pt idx="5430">
                  <c:v>1565859600</c:v>
                </c:pt>
                <c:pt idx="5431">
                  <c:v>1565863200</c:v>
                </c:pt>
                <c:pt idx="5432">
                  <c:v>1565866800</c:v>
                </c:pt>
                <c:pt idx="5433">
                  <c:v>1565870400</c:v>
                </c:pt>
                <c:pt idx="5434">
                  <c:v>1565874000</c:v>
                </c:pt>
                <c:pt idx="5435">
                  <c:v>1565877600</c:v>
                </c:pt>
                <c:pt idx="5436">
                  <c:v>1565881200</c:v>
                </c:pt>
                <c:pt idx="5437">
                  <c:v>1565884800</c:v>
                </c:pt>
                <c:pt idx="5438">
                  <c:v>1565888400</c:v>
                </c:pt>
                <c:pt idx="5439">
                  <c:v>1565892000</c:v>
                </c:pt>
                <c:pt idx="5440">
                  <c:v>1565895600</c:v>
                </c:pt>
                <c:pt idx="5441">
                  <c:v>1565899200</c:v>
                </c:pt>
                <c:pt idx="5442">
                  <c:v>1565902800</c:v>
                </c:pt>
                <c:pt idx="5443">
                  <c:v>1565906400</c:v>
                </c:pt>
                <c:pt idx="5444">
                  <c:v>1565910000</c:v>
                </c:pt>
                <c:pt idx="5445">
                  <c:v>1565913600</c:v>
                </c:pt>
                <c:pt idx="5446">
                  <c:v>1565917200</c:v>
                </c:pt>
                <c:pt idx="5447">
                  <c:v>1565920800</c:v>
                </c:pt>
                <c:pt idx="5448">
                  <c:v>1565924400</c:v>
                </c:pt>
                <c:pt idx="5449">
                  <c:v>1565928000</c:v>
                </c:pt>
                <c:pt idx="5450">
                  <c:v>1565931600</c:v>
                </c:pt>
                <c:pt idx="5451">
                  <c:v>1565935200</c:v>
                </c:pt>
                <c:pt idx="5452">
                  <c:v>1565938800</c:v>
                </c:pt>
                <c:pt idx="5453">
                  <c:v>1565942400</c:v>
                </c:pt>
                <c:pt idx="5454">
                  <c:v>1565946000</c:v>
                </c:pt>
                <c:pt idx="5455">
                  <c:v>1565949600</c:v>
                </c:pt>
                <c:pt idx="5456">
                  <c:v>1565953200</c:v>
                </c:pt>
                <c:pt idx="5457">
                  <c:v>1565956800</c:v>
                </c:pt>
                <c:pt idx="5458">
                  <c:v>1565960400</c:v>
                </c:pt>
                <c:pt idx="5459">
                  <c:v>1565964000</c:v>
                </c:pt>
                <c:pt idx="5460">
                  <c:v>1565967600</c:v>
                </c:pt>
                <c:pt idx="5461">
                  <c:v>1565971200</c:v>
                </c:pt>
                <c:pt idx="5462">
                  <c:v>1565974800</c:v>
                </c:pt>
                <c:pt idx="5463">
                  <c:v>1565978400</c:v>
                </c:pt>
                <c:pt idx="5464">
                  <c:v>1565982000</c:v>
                </c:pt>
                <c:pt idx="5465">
                  <c:v>1565985600</c:v>
                </c:pt>
                <c:pt idx="5466">
                  <c:v>1565989200</c:v>
                </c:pt>
                <c:pt idx="5467">
                  <c:v>1565992800</c:v>
                </c:pt>
                <c:pt idx="5468">
                  <c:v>1565996400</c:v>
                </c:pt>
                <c:pt idx="5469">
                  <c:v>1566000000</c:v>
                </c:pt>
                <c:pt idx="5470">
                  <c:v>1566003600</c:v>
                </c:pt>
                <c:pt idx="5471">
                  <c:v>1566007200</c:v>
                </c:pt>
                <c:pt idx="5472">
                  <c:v>1566010800</c:v>
                </c:pt>
                <c:pt idx="5473">
                  <c:v>1566014400</c:v>
                </c:pt>
                <c:pt idx="5474">
                  <c:v>1566018000</c:v>
                </c:pt>
                <c:pt idx="5475">
                  <c:v>1566021600</c:v>
                </c:pt>
                <c:pt idx="5476">
                  <c:v>1566025200</c:v>
                </c:pt>
                <c:pt idx="5477">
                  <c:v>1566028800</c:v>
                </c:pt>
                <c:pt idx="5478">
                  <c:v>1566032400</c:v>
                </c:pt>
                <c:pt idx="5479">
                  <c:v>1566036000</c:v>
                </c:pt>
                <c:pt idx="5480">
                  <c:v>1566039600</c:v>
                </c:pt>
                <c:pt idx="5481">
                  <c:v>1566043200</c:v>
                </c:pt>
                <c:pt idx="5482">
                  <c:v>1566046800</c:v>
                </c:pt>
                <c:pt idx="5483">
                  <c:v>1566050400</c:v>
                </c:pt>
                <c:pt idx="5484">
                  <c:v>1566054000</c:v>
                </c:pt>
                <c:pt idx="5485">
                  <c:v>1566057600</c:v>
                </c:pt>
                <c:pt idx="5486">
                  <c:v>1566061200</c:v>
                </c:pt>
                <c:pt idx="5487">
                  <c:v>1566064800</c:v>
                </c:pt>
                <c:pt idx="5488">
                  <c:v>1566068400</c:v>
                </c:pt>
                <c:pt idx="5489">
                  <c:v>1566072000</c:v>
                </c:pt>
                <c:pt idx="5490">
                  <c:v>1566075600</c:v>
                </c:pt>
                <c:pt idx="5491">
                  <c:v>1566079200</c:v>
                </c:pt>
                <c:pt idx="5492">
                  <c:v>1566082800</c:v>
                </c:pt>
                <c:pt idx="5493">
                  <c:v>1566086400</c:v>
                </c:pt>
                <c:pt idx="5494">
                  <c:v>1566090000</c:v>
                </c:pt>
                <c:pt idx="5495">
                  <c:v>1566093600</c:v>
                </c:pt>
                <c:pt idx="5496">
                  <c:v>1566097200</c:v>
                </c:pt>
                <c:pt idx="5497">
                  <c:v>1566100800</c:v>
                </c:pt>
                <c:pt idx="5498">
                  <c:v>1566104400</c:v>
                </c:pt>
                <c:pt idx="5499">
                  <c:v>1566108000</c:v>
                </c:pt>
                <c:pt idx="5500">
                  <c:v>1566111600</c:v>
                </c:pt>
                <c:pt idx="5501">
                  <c:v>1566115200</c:v>
                </c:pt>
                <c:pt idx="5502">
                  <c:v>1566118800</c:v>
                </c:pt>
                <c:pt idx="5503">
                  <c:v>1566122400</c:v>
                </c:pt>
                <c:pt idx="5504">
                  <c:v>1566126000</c:v>
                </c:pt>
                <c:pt idx="5505">
                  <c:v>1566129600</c:v>
                </c:pt>
                <c:pt idx="5506">
                  <c:v>1566133200</c:v>
                </c:pt>
                <c:pt idx="5507">
                  <c:v>1566136800</c:v>
                </c:pt>
                <c:pt idx="5508">
                  <c:v>1566140400</c:v>
                </c:pt>
                <c:pt idx="5509">
                  <c:v>1566144000</c:v>
                </c:pt>
                <c:pt idx="5510">
                  <c:v>1566147600</c:v>
                </c:pt>
                <c:pt idx="5511">
                  <c:v>1566151200</c:v>
                </c:pt>
                <c:pt idx="5512">
                  <c:v>1566154800</c:v>
                </c:pt>
                <c:pt idx="5513">
                  <c:v>1566158400</c:v>
                </c:pt>
                <c:pt idx="5514">
                  <c:v>1566162000</c:v>
                </c:pt>
                <c:pt idx="5515">
                  <c:v>1566165600</c:v>
                </c:pt>
                <c:pt idx="5516">
                  <c:v>1566169200</c:v>
                </c:pt>
                <c:pt idx="5517">
                  <c:v>1566172800</c:v>
                </c:pt>
                <c:pt idx="5518">
                  <c:v>1566176400</c:v>
                </c:pt>
                <c:pt idx="5519">
                  <c:v>1566180000</c:v>
                </c:pt>
                <c:pt idx="5520">
                  <c:v>1566183600</c:v>
                </c:pt>
                <c:pt idx="5521">
                  <c:v>1566187200</c:v>
                </c:pt>
                <c:pt idx="5522">
                  <c:v>1566190800</c:v>
                </c:pt>
                <c:pt idx="5523">
                  <c:v>1566194400</c:v>
                </c:pt>
                <c:pt idx="5524">
                  <c:v>1566198000</c:v>
                </c:pt>
                <c:pt idx="5525">
                  <c:v>1566201600</c:v>
                </c:pt>
                <c:pt idx="5526">
                  <c:v>1566205200</c:v>
                </c:pt>
                <c:pt idx="5527">
                  <c:v>1566208800</c:v>
                </c:pt>
                <c:pt idx="5528">
                  <c:v>1566212400</c:v>
                </c:pt>
                <c:pt idx="5529">
                  <c:v>1566216000</c:v>
                </c:pt>
                <c:pt idx="5530">
                  <c:v>1566219600</c:v>
                </c:pt>
                <c:pt idx="5531">
                  <c:v>1566223200</c:v>
                </c:pt>
                <c:pt idx="5532">
                  <c:v>1566226800</c:v>
                </c:pt>
                <c:pt idx="5533">
                  <c:v>1566230400</c:v>
                </c:pt>
                <c:pt idx="5534">
                  <c:v>1566234000</c:v>
                </c:pt>
                <c:pt idx="5535">
                  <c:v>1566237600</c:v>
                </c:pt>
                <c:pt idx="5536">
                  <c:v>1566241200</c:v>
                </c:pt>
                <c:pt idx="5537">
                  <c:v>1566244800</c:v>
                </c:pt>
                <c:pt idx="5538">
                  <c:v>1566248400</c:v>
                </c:pt>
                <c:pt idx="5539">
                  <c:v>1566252000</c:v>
                </c:pt>
                <c:pt idx="5540">
                  <c:v>1566255600</c:v>
                </c:pt>
                <c:pt idx="5541">
                  <c:v>1566259200</c:v>
                </c:pt>
                <c:pt idx="5542">
                  <c:v>1566262800</c:v>
                </c:pt>
                <c:pt idx="5543">
                  <c:v>1566266400</c:v>
                </c:pt>
                <c:pt idx="5544">
                  <c:v>1566270000</c:v>
                </c:pt>
                <c:pt idx="5545">
                  <c:v>1566273600</c:v>
                </c:pt>
                <c:pt idx="5546">
                  <c:v>1566277200</c:v>
                </c:pt>
                <c:pt idx="5547">
                  <c:v>1566280800</c:v>
                </c:pt>
                <c:pt idx="5548">
                  <c:v>1566284400</c:v>
                </c:pt>
                <c:pt idx="5549">
                  <c:v>1566288000</c:v>
                </c:pt>
                <c:pt idx="5550">
                  <c:v>1566291600</c:v>
                </c:pt>
                <c:pt idx="5551">
                  <c:v>1566295200</c:v>
                </c:pt>
                <c:pt idx="5552">
                  <c:v>1566298800</c:v>
                </c:pt>
                <c:pt idx="5553">
                  <c:v>1566302400</c:v>
                </c:pt>
                <c:pt idx="5554">
                  <c:v>1566306000</c:v>
                </c:pt>
                <c:pt idx="5555">
                  <c:v>1566309600</c:v>
                </c:pt>
                <c:pt idx="5556">
                  <c:v>1566313200</c:v>
                </c:pt>
                <c:pt idx="5557">
                  <c:v>1566316800</c:v>
                </c:pt>
                <c:pt idx="5558">
                  <c:v>1566320400</c:v>
                </c:pt>
                <c:pt idx="5559">
                  <c:v>1566324000</c:v>
                </c:pt>
                <c:pt idx="5560">
                  <c:v>1566327600</c:v>
                </c:pt>
                <c:pt idx="5561">
                  <c:v>1566331200</c:v>
                </c:pt>
                <c:pt idx="5562">
                  <c:v>1566334800</c:v>
                </c:pt>
                <c:pt idx="5563">
                  <c:v>1566338400</c:v>
                </c:pt>
                <c:pt idx="5564">
                  <c:v>1566342000</c:v>
                </c:pt>
                <c:pt idx="5565">
                  <c:v>1566345600</c:v>
                </c:pt>
                <c:pt idx="5566">
                  <c:v>1566349200</c:v>
                </c:pt>
                <c:pt idx="5567">
                  <c:v>1566352800</c:v>
                </c:pt>
                <c:pt idx="5568">
                  <c:v>1566356400</c:v>
                </c:pt>
                <c:pt idx="5569">
                  <c:v>1566360000</c:v>
                </c:pt>
                <c:pt idx="5570">
                  <c:v>1566363600</c:v>
                </c:pt>
                <c:pt idx="5571">
                  <c:v>1566367200</c:v>
                </c:pt>
                <c:pt idx="5572">
                  <c:v>1566370800</c:v>
                </c:pt>
                <c:pt idx="5573">
                  <c:v>1566374400</c:v>
                </c:pt>
                <c:pt idx="5574">
                  <c:v>1566378000</c:v>
                </c:pt>
                <c:pt idx="5575">
                  <c:v>1566381600</c:v>
                </c:pt>
                <c:pt idx="5576">
                  <c:v>1566385200</c:v>
                </c:pt>
                <c:pt idx="5577">
                  <c:v>1566388800</c:v>
                </c:pt>
                <c:pt idx="5578">
                  <c:v>1566392400</c:v>
                </c:pt>
                <c:pt idx="5579">
                  <c:v>1566396000</c:v>
                </c:pt>
                <c:pt idx="5580">
                  <c:v>1566399600</c:v>
                </c:pt>
                <c:pt idx="5581">
                  <c:v>1566403200</c:v>
                </c:pt>
                <c:pt idx="5582">
                  <c:v>1566406800</c:v>
                </c:pt>
                <c:pt idx="5583">
                  <c:v>1566410400</c:v>
                </c:pt>
                <c:pt idx="5584">
                  <c:v>1566414000</c:v>
                </c:pt>
                <c:pt idx="5585">
                  <c:v>1566417600</c:v>
                </c:pt>
                <c:pt idx="5586">
                  <c:v>1566421200</c:v>
                </c:pt>
                <c:pt idx="5587">
                  <c:v>1566424800</c:v>
                </c:pt>
                <c:pt idx="5588">
                  <c:v>1566428400</c:v>
                </c:pt>
                <c:pt idx="5589">
                  <c:v>1566432000</c:v>
                </c:pt>
                <c:pt idx="5590">
                  <c:v>1566435600</c:v>
                </c:pt>
                <c:pt idx="5591">
                  <c:v>1566439200</c:v>
                </c:pt>
                <c:pt idx="5592">
                  <c:v>1566442800</c:v>
                </c:pt>
                <c:pt idx="5593">
                  <c:v>1566446400</c:v>
                </c:pt>
                <c:pt idx="5594">
                  <c:v>1566450000</c:v>
                </c:pt>
                <c:pt idx="5595">
                  <c:v>1566453600</c:v>
                </c:pt>
                <c:pt idx="5596">
                  <c:v>1566457200</c:v>
                </c:pt>
                <c:pt idx="5597">
                  <c:v>1566460800</c:v>
                </c:pt>
                <c:pt idx="5598">
                  <c:v>1566464400</c:v>
                </c:pt>
                <c:pt idx="5599">
                  <c:v>1566468000</c:v>
                </c:pt>
                <c:pt idx="5600">
                  <c:v>1566471600</c:v>
                </c:pt>
                <c:pt idx="5601">
                  <c:v>1566475200</c:v>
                </c:pt>
                <c:pt idx="5602">
                  <c:v>1566478800</c:v>
                </c:pt>
                <c:pt idx="5603">
                  <c:v>1566482400</c:v>
                </c:pt>
                <c:pt idx="5604">
                  <c:v>1566486000</c:v>
                </c:pt>
                <c:pt idx="5605">
                  <c:v>1566489600</c:v>
                </c:pt>
                <c:pt idx="5606">
                  <c:v>1566493200</c:v>
                </c:pt>
                <c:pt idx="5607">
                  <c:v>1566496800</c:v>
                </c:pt>
                <c:pt idx="5608">
                  <c:v>1566500400</c:v>
                </c:pt>
                <c:pt idx="5609">
                  <c:v>1566504000</c:v>
                </c:pt>
                <c:pt idx="5610">
                  <c:v>1566507600</c:v>
                </c:pt>
                <c:pt idx="5611">
                  <c:v>1566511200</c:v>
                </c:pt>
                <c:pt idx="5612">
                  <c:v>1566514800</c:v>
                </c:pt>
                <c:pt idx="5613">
                  <c:v>1566518400</c:v>
                </c:pt>
                <c:pt idx="5614">
                  <c:v>1566522000</c:v>
                </c:pt>
                <c:pt idx="5615">
                  <c:v>1566525600</c:v>
                </c:pt>
                <c:pt idx="5616">
                  <c:v>1566529200</c:v>
                </c:pt>
                <c:pt idx="5617">
                  <c:v>1566532800</c:v>
                </c:pt>
                <c:pt idx="5618">
                  <c:v>1566536400</c:v>
                </c:pt>
                <c:pt idx="5619">
                  <c:v>1566540000</c:v>
                </c:pt>
                <c:pt idx="5620">
                  <c:v>1566543600</c:v>
                </c:pt>
                <c:pt idx="5621">
                  <c:v>1566547200</c:v>
                </c:pt>
                <c:pt idx="5622">
                  <c:v>1566550800</c:v>
                </c:pt>
                <c:pt idx="5623">
                  <c:v>1566554400</c:v>
                </c:pt>
                <c:pt idx="5624">
                  <c:v>1566558000</c:v>
                </c:pt>
                <c:pt idx="5625">
                  <c:v>1566561600</c:v>
                </c:pt>
                <c:pt idx="5626">
                  <c:v>1566565200</c:v>
                </c:pt>
                <c:pt idx="5627">
                  <c:v>1566568800</c:v>
                </c:pt>
                <c:pt idx="5628">
                  <c:v>1566572400</c:v>
                </c:pt>
                <c:pt idx="5629">
                  <c:v>1566576000</c:v>
                </c:pt>
                <c:pt idx="5630">
                  <c:v>1566579600</c:v>
                </c:pt>
                <c:pt idx="5631">
                  <c:v>1566583200</c:v>
                </c:pt>
                <c:pt idx="5632">
                  <c:v>1566586800</c:v>
                </c:pt>
                <c:pt idx="5633">
                  <c:v>1566590400</c:v>
                </c:pt>
                <c:pt idx="5634">
                  <c:v>1566594000</c:v>
                </c:pt>
                <c:pt idx="5635">
                  <c:v>1566597600</c:v>
                </c:pt>
                <c:pt idx="5636">
                  <c:v>1566601200</c:v>
                </c:pt>
                <c:pt idx="5637">
                  <c:v>1566604800</c:v>
                </c:pt>
                <c:pt idx="5638">
                  <c:v>1566608400</c:v>
                </c:pt>
                <c:pt idx="5639">
                  <c:v>1566612000</c:v>
                </c:pt>
                <c:pt idx="5640">
                  <c:v>1566615600</c:v>
                </c:pt>
                <c:pt idx="5641">
                  <c:v>1566619200</c:v>
                </c:pt>
                <c:pt idx="5642">
                  <c:v>1566622800</c:v>
                </c:pt>
                <c:pt idx="5643">
                  <c:v>1566626400</c:v>
                </c:pt>
                <c:pt idx="5644">
                  <c:v>1566630000</c:v>
                </c:pt>
                <c:pt idx="5645">
                  <c:v>1566633600</c:v>
                </c:pt>
                <c:pt idx="5646">
                  <c:v>1566637200</c:v>
                </c:pt>
                <c:pt idx="5647">
                  <c:v>1566640800</c:v>
                </c:pt>
                <c:pt idx="5648">
                  <c:v>1566644400</c:v>
                </c:pt>
                <c:pt idx="5649">
                  <c:v>1566648000</c:v>
                </c:pt>
                <c:pt idx="5650">
                  <c:v>1566651600</c:v>
                </c:pt>
                <c:pt idx="5651">
                  <c:v>1566655200</c:v>
                </c:pt>
                <c:pt idx="5652">
                  <c:v>1566658800</c:v>
                </c:pt>
                <c:pt idx="5653">
                  <c:v>1566662400</c:v>
                </c:pt>
                <c:pt idx="5654">
                  <c:v>1566666000</c:v>
                </c:pt>
                <c:pt idx="5655">
                  <c:v>1566669600</c:v>
                </c:pt>
                <c:pt idx="5656">
                  <c:v>1566673200</c:v>
                </c:pt>
                <c:pt idx="5657">
                  <c:v>1566676800</c:v>
                </c:pt>
                <c:pt idx="5658">
                  <c:v>1566680400</c:v>
                </c:pt>
                <c:pt idx="5659">
                  <c:v>1566684000</c:v>
                </c:pt>
                <c:pt idx="5660">
                  <c:v>1566687600</c:v>
                </c:pt>
                <c:pt idx="5661">
                  <c:v>1566691200</c:v>
                </c:pt>
                <c:pt idx="5662">
                  <c:v>1566694800</c:v>
                </c:pt>
                <c:pt idx="5663">
                  <c:v>1566698400</c:v>
                </c:pt>
                <c:pt idx="5664">
                  <c:v>1566702000</c:v>
                </c:pt>
                <c:pt idx="5665">
                  <c:v>1566705600</c:v>
                </c:pt>
                <c:pt idx="5666">
                  <c:v>1566709200</c:v>
                </c:pt>
                <c:pt idx="5667">
                  <c:v>1566712800</c:v>
                </c:pt>
                <c:pt idx="5668">
                  <c:v>1566716400</c:v>
                </c:pt>
                <c:pt idx="5669">
                  <c:v>1566720000</c:v>
                </c:pt>
                <c:pt idx="5670">
                  <c:v>1566723600</c:v>
                </c:pt>
                <c:pt idx="5671">
                  <c:v>1566727200</c:v>
                </c:pt>
                <c:pt idx="5672">
                  <c:v>1566730800</c:v>
                </c:pt>
                <c:pt idx="5673">
                  <c:v>1566734400</c:v>
                </c:pt>
                <c:pt idx="5674">
                  <c:v>1566738000</c:v>
                </c:pt>
                <c:pt idx="5675">
                  <c:v>1566741600</c:v>
                </c:pt>
                <c:pt idx="5676">
                  <c:v>1566745200</c:v>
                </c:pt>
                <c:pt idx="5677">
                  <c:v>1566748800</c:v>
                </c:pt>
                <c:pt idx="5678">
                  <c:v>1566752400</c:v>
                </c:pt>
                <c:pt idx="5679">
                  <c:v>1566756000</c:v>
                </c:pt>
                <c:pt idx="5680">
                  <c:v>1566759600</c:v>
                </c:pt>
                <c:pt idx="5681">
                  <c:v>1566763200</c:v>
                </c:pt>
                <c:pt idx="5682">
                  <c:v>1566766800</c:v>
                </c:pt>
                <c:pt idx="5683">
                  <c:v>1566770400</c:v>
                </c:pt>
                <c:pt idx="5684">
                  <c:v>1566774000</c:v>
                </c:pt>
                <c:pt idx="5685">
                  <c:v>1566777600</c:v>
                </c:pt>
                <c:pt idx="5686">
                  <c:v>1566781200</c:v>
                </c:pt>
                <c:pt idx="5687">
                  <c:v>1566784800</c:v>
                </c:pt>
                <c:pt idx="5688">
                  <c:v>1566788400</c:v>
                </c:pt>
                <c:pt idx="5689">
                  <c:v>1566792000</c:v>
                </c:pt>
                <c:pt idx="5690">
                  <c:v>1566795600</c:v>
                </c:pt>
                <c:pt idx="5691">
                  <c:v>1566799200</c:v>
                </c:pt>
                <c:pt idx="5692">
                  <c:v>1566802800</c:v>
                </c:pt>
                <c:pt idx="5693">
                  <c:v>1566806400</c:v>
                </c:pt>
                <c:pt idx="5694">
                  <c:v>1566810000</c:v>
                </c:pt>
                <c:pt idx="5695">
                  <c:v>1566813600</c:v>
                </c:pt>
                <c:pt idx="5696">
                  <c:v>1566817200</c:v>
                </c:pt>
                <c:pt idx="5697">
                  <c:v>1566820800</c:v>
                </c:pt>
                <c:pt idx="5698">
                  <c:v>1566824400</c:v>
                </c:pt>
                <c:pt idx="5699">
                  <c:v>1566828000</c:v>
                </c:pt>
                <c:pt idx="5700">
                  <c:v>1566831600</c:v>
                </c:pt>
                <c:pt idx="5701">
                  <c:v>1566835200</c:v>
                </c:pt>
                <c:pt idx="5702">
                  <c:v>1566838800</c:v>
                </c:pt>
                <c:pt idx="5703">
                  <c:v>1566842400</c:v>
                </c:pt>
                <c:pt idx="5704">
                  <c:v>1566846000</c:v>
                </c:pt>
                <c:pt idx="5705">
                  <c:v>1566849600</c:v>
                </c:pt>
                <c:pt idx="5706">
                  <c:v>1566853200</c:v>
                </c:pt>
                <c:pt idx="5707">
                  <c:v>1566856800</c:v>
                </c:pt>
                <c:pt idx="5708">
                  <c:v>1566860400</c:v>
                </c:pt>
                <c:pt idx="5709">
                  <c:v>1566864000</c:v>
                </c:pt>
                <c:pt idx="5710">
                  <c:v>1566867600</c:v>
                </c:pt>
                <c:pt idx="5711">
                  <c:v>1566871200</c:v>
                </c:pt>
                <c:pt idx="5712">
                  <c:v>1566874800</c:v>
                </c:pt>
                <c:pt idx="5713">
                  <c:v>1566878400</c:v>
                </c:pt>
                <c:pt idx="5714">
                  <c:v>1566882000</c:v>
                </c:pt>
                <c:pt idx="5715">
                  <c:v>1566885600</c:v>
                </c:pt>
                <c:pt idx="5716">
                  <c:v>1566889200</c:v>
                </c:pt>
                <c:pt idx="5717">
                  <c:v>1566892800</c:v>
                </c:pt>
                <c:pt idx="5718">
                  <c:v>1566896400</c:v>
                </c:pt>
                <c:pt idx="5719">
                  <c:v>1566900000</c:v>
                </c:pt>
                <c:pt idx="5720">
                  <c:v>1566903600</c:v>
                </c:pt>
                <c:pt idx="5721">
                  <c:v>1566907200</c:v>
                </c:pt>
                <c:pt idx="5722">
                  <c:v>1566910800</c:v>
                </c:pt>
                <c:pt idx="5723">
                  <c:v>1566914400</c:v>
                </c:pt>
                <c:pt idx="5724">
                  <c:v>1566918000</c:v>
                </c:pt>
                <c:pt idx="5725">
                  <c:v>1566921600</c:v>
                </c:pt>
                <c:pt idx="5726">
                  <c:v>1566925200</c:v>
                </c:pt>
                <c:pt idx="5727">
                  <c:v>1566928800</c:v>
                </c:pt>
                <c:pt idx="5728">
                  <c:v>1566932400</c:v>
                </c:pt>
                <c:pt idx="5729">
                  <c:v>1566936000</c:v>
                </c:pt>
                <c:pt idx="5730">
                  <c:v>1566939600</c:v>
                </c:pt>
                <c:pt idx="5731">
                  <c:v>1566943200</c:v>
                </c:pt>
                <c:pt idx="5732">
                  <c:v>1566946800</c:v>
                </c:pt>
                <c:pt idx="5733">
                  <c:v>1566950400</c:v>
                </c:pt>
                <c:pt idx="5734">
                  <c:v>1566954000</c:v>
                </c:pt>
                <c:pt idx="5735">
                  <c:v>1566957600</c:v>
                </c:pt>
                <c:pt idx="5736">
                  <c:v>1566961200</c:v>
                </c:pt>
                <c:pt idx="5737">
                  <c:v>1566964800</c:v>
                </c:pt>
                <c:pt idx="5738">
                  <c:v>1566968400</c:v>
                </c:pt>
                <c:pt idx="5739">
                  <c:v>1566972000</c:v>
                </c:pt>
                <c:pt idx="5740">
                  <c:v>1566975600</c:v>
                </c:pt>
                <c:pt idx="5741">
                  <c:v>1566979200</c:v>
                </c:pt>
                <c:pt idx="5742">
                  <c:v>1566982800</c:v>
                </c:pt>
                <c:pt idx="5743">
                  <c:v>1566986400</c:v>
                </c:pt>
                <c:pt idx="5744">
                  <c:v>1566990000</c:v>
                </c:pt>
                <c:pt idx="5745">
                  <c:v>1566993600</c:v>
                </c:pt>
                <c:pt idx="5746">
                  <c:v>1566997200</c:v>
                </c:pt>
                <c:pt idx="5747">
                  <c:v>1567000800</c:v>
                </c:pt>
                <c:pt idx="5748">
                  <c:v>1567004400</c:v>
                </c:pt>
                <c:pt idx="5749">
                  <c:v>1567008000</c:v>
                </c:pt>
                <c:pt idx="5750">
                  <c:v>1567011600</c:v>
                </c:pt>
                <c:pt idx="5751">
                  <c:v>1567015200</c:v>
                </c:pt>
                <c:pt idx="5752">
                  <c:v>1567018800</c:v>
                </c:pt>
                <c:pt idx="5753">
                  <c:v>1567022400</c:v>
                </c:pt>
                <c:pt idx="5754">
                  <c:v>1567026000</c:v>
                </c:pt>
                <c:pt idx="5755">
                  <c:v>1567029600</c:v>
                </c:pt>
                <c:pt idx="5756">
                  <c:v>1567033200</c:v>
                </c:pt>
                <c:pt idx="5757">
                  <c:v>1567036800</c:v>
                </c:pt>
                <c:pt idx="5758">
                  <c:v>1567040400</c:v>
                </c:pt>
                <c:pt idx="5759">
                  <c:v>1567044000</c:v>
                </c:pt>
                <c:pt idx="5760">
                  <c:v>1567047600</c:v>
                </c:pt>
                <c:pt idx="5761">
                  <c:v>1567051200</c:v>
                </c:pt>
                <c:pt idx="5762">
                  <c:v>1567054800</c:v>
                </c:pt>
                <c:pt idx="5763">
                  <c:v>1567058400</c:v>
                </c:pt>
                <c:pt idx="5764">
                  <c:v>1567062000</c:v>
                </c:pt>
                <c:pt idx="5765">
                  <c:v>1567065600</c:v>
                </c:pt>
                <c:pt idx="5766">
                  <c:v>1567069200</c:v>
                </c:pt>
                <c:pt idx="5767">
                  <c:v>1567072800</c:v>
                </c:pt>
                <c:pt idx="5768">
                  <c:v>1567076400</c:v>
                </c:pt>
                <c:pt idx="5769">
                  <c:v>1567080000</c:v>
                </c:pt>
                <c:pt idx="5770">
                  <c:v>1567083600</c:v>
                </c:pt>
                <c:pt idx="5771">
                  <c:v>1567087200</c:v>
                </c:pt>
                <c:pt idx="5772">
                  <c:v>1567090800</c:v>
                </c:pt>
                <c:pt idx="5773">
                  <c:v>1567094400</c:v>
                </c:pt>
                <c:pt idx="5774">
                  <c:v>1567098000</c:v>
                </c:pt>
                <c:pt idx="5775">
                  <c:v>1567101600</c:v>
                </c:pt>
                <c:pt idx="5776">
                  <c:v>1567105200</c:v>
                </c:pt>
                <c:pt idx="5777">
                  <c:v>1567108800</c:v>
                </c:pt>
                <c:pt idx="5778">
                  <c:v>1567112400</c:v>
                </c:pt>
                <c:pt idx="5779">
                  <c:v>1567116000</c:v>
                </c:pt>
                <c:pt idx="5780">
                  <c:v>1567119600</c:v>
                </c:pt>
                <c:pt idx="5781">
                  <c:v>1567123200</c:v>
                </c:pt>
                <c:pt idx="5782">
                  <c:v>1567126800</c:v>
                </c:pt>
                <c:pt idx="5783">
                  <c:v>1567130400</c:v>
                </c:pt>
                <c:pt idx="5784">
                  <c:v>1567134000</c:v>
                </c:pt>
                <c:pt idx="5785">
                  <c:v>1567137600</c:v>
                </c:pt>
                <c:pt idx="5786">
                  <c:v>1567141200</c:v>
                </c:pt>
                <c:pt idx="5787">
                  <c:v>1567144800</c:v>
                </c:pt>
                <c:pt idx="5788">
                  <c:v>1567148400</c:v>
                </c:pt>
                <c:pt idx="5789">
                  <c:v>1567152000</c:v>
                </c:pt>
                <c:pt idx="5790">
                  <c:v>1567155600</c:v>
                </c:pt>
                <c:pt idx="5791">
                  <c:v>1567159200</c:v>
                </c:pt>
                <c:pt idx="5792">
                  <c:v>1567162800</c:v>
                </c:pt>
                <c:pt idx="5793">
                  <c:v>1567166400</c:v>
                </c:pt>
                <c:pt idx="5794">
                  <c:v>1567170000</c:v>
                </c:pt>
                <c:pt idx="5795">
                  <c:v>1567173600</c:v>
                </c:pt>
                <c:pt idx="5796">
                  <c:v>1567177200</c:v>
                </c:pt>
                <c:pt idx="5797">
                  <c:v>1567180800</c:v>
                </c:pt>
                <c:pt idx="5798">
                  <c:v>1567184400</c:v>
                </c:pt>
                <c:pt idx="5799">
                  <c:v>1567188000</c:v>
                </c:pt>
                <c:pt idx="5800">
                  <c:v>1567191600</c:v>
                </c:pt>
                <c:pt idx="5801">
                  <c:v>1567195200</c:v>
                </c:pt>
                <c:pt idx="5802">
                  <c:v>1567198800</c:v>
                </c:pt>
                <c:pt idx="5803">
                  <c:v>1567202400</c:v>
                </c:pt>
                <c:pt idx="5804">
                  <c:v>1567206000</c:v>
                </c:pt>
                <c:pt idx="5805">
                  <c:v>1567209600</c:v>
                </c:pt>
                <c:pt idx="5806">
                  <c:v>1567213200</c:v>
                </c:pt>
                <c:pt idx="5807">
                  <c:v>1567216800</c:v>
                </c:pt>
                <c:pt idx="5808">
                  <c:v>1567220400</c:v>
                </c:pt>
                <c:pt idx="5809">
                  <c:v>1567224000</c:v>
                </c:pt>
                <c:pt idx="5810">
                  <c:v>1567227600</c:v>
                </c:pt>
                <c:pt idx="5811">
                  <c:v>1567231200</c:v>
                </c:pt>
                <c:pt idx="5812">
                  <c:v>1567234800</c:v>
                </c:pt>
                <c:pt idx="5813">
                  <c:v>1567238400</c:v>
                </c:pt>
                <c:pt idx="5814">
                  <c:v>1567242000</c:v>
                </c:pt>
                <c:pt idx="5815">
                  <c:v>1567245600</c:v>
                </c:pt>
                <c:pt idx="5816">
                  <c:v>1567249200</c:v>
                </c:pt>
                <c:pt idx="5817">
                  <c:v>1567252800</c:v>
                </c:pt>
                <c:pt idx="5818">
                  <c:v>1567256400</c:v>
                </c:pt>
                <c:pt idx="5819">
                  <c:v>1567260000</c:v>
                </c:pt>
                <c:pt idx="5820">
                  <c:v>1567263600</c:v>
                </c:pt>
                <c:pt idx="5821">
                  <c:v>1567267200</c:v>
                </c:pt>
                <c:pt idx="5822">
                  <c:v>1567270800</c:v>
                </c:pt>
                <c:pt idx="5823">
                  <c:v>1567274400</c:v>
                </c:pt>
                <c:pt idx="5824">
                  <c:v>1567278000</c:v>
                </c:pt>
                <c:pt idx="5825">
                  <c:v>1567281600</c:v>
                </c:pt>
                <c:pt idx="5826">
                  <c:v>1567285200</c:v>
                </c:pt>
                <c:pt idx="5827">
                  <c:v>1567288800</c:v>
                </c:pt>
                <c:pt idx="5828">
                  <c:v>1567292400</c:v>
                </c:pt>
                <c:pt idx="5829">
                  <c:v>1567296000</c:v>
                </c:pt>
                <c:pt idx="5830">
                  <c:v>1567299600</c:v>
                </c:pt>
                <c:pt idx="5831">
                  <c:v>1567303200</c:v>
                </c:pt>
                <c:pt idx="5832">
                  <c:v>1567306800</c:v>
                </c:pt>
                <c:pt idx="5833">
                  <c:v>1567310400</c:v>
                </c:pt>
                <c:pt idx="5834">
                  <c:v>1567314000</c:v>
                </c:pt>
                <c:pt idx="5835">
                  <c:v>1567317600</c:v>
                </c:pt>
                <c:pt idx="5836">
                  <c:v>1567321200</c:v>
                </c:pt>
                <c:pt idx="5837">
                  <c:v>1567324800</c:v>
                </c:pt>
                <c:pt idx="5838">
                  <c:v>1567328400</c:v>
                </c:pt>
                <c:pt idx="5839">
                  <c:v>1567332000</c:v>
                </c:pt>
                <c:pt idx="5840">
                  <c:v>1567335600</c:v>
                </c:pt>
                <c:pt idx="5841">
                  <c:v>1567339200</c:v>
                </c:pt>
                <c:pt idx="5842">
                  <c:v>1567342800</c:v>
                </c:pt>
                <c:pt idx="5843">
                  <c:v>1567346400</c:v>
                </c:pt>
                <c:pt idx="5844">
                  <c:v>1567350000</c:v>
                </c:pt>
                <c:pt idx="5845">
                  <c:v>1567353600</c:v>
                </c:pt>
                <c:pt idx="5846">
                  <c:v>1567357200</c:v>
                </c:pt>
                <c:pt idx="5847">
                  <c:v>1567360800</c:v>
                </c:pt>
                <c:pt idx="5848">
                  <c:v>1567364400</c:v>
                </c:pt>
                <c:pt idx="5849">
                  <c:v>1567368000</c:v>
                </c:pt>
                <c:pt idx="5850">
                  <c:v>1567371600</c:v>
                </c:pt>
                <c:pt idx="5851">
                  <c:v>1567375200</c:v>
                </c:pt>
                <c:pt idx="5852">
                  <c:v>1567378800</c:v>
                </c:pt>
                <c:pt idx="5853">
                  <c:v>1567382400</c:v>
                </c:pt>
                <c:pt idx="5854">
                  <c:v>1567386000</c:v>
                </c:pt>
                <c:pt idx="5855">
                  <c:v>1567389600</c:v>
                </c:pt>
                <c:pt idx="5856">
                  <c:v>1567393200</c:v>
                </c:pt>
                <c:pt idx="5857">
                  <c:v>1567396800</c:v>
                </c:pt>
                <c:pt idx="5858">
                  <c:v>1567400400</c:v>
                </c:pt>
                <c:pt idx="5859">
                  <c:v>1567404000</c:v>
                </c:pt>
                <c:pt idx="5860">
                  <c:v>1567407600</c:v>
                </c:pt>
                <c:pt idx="5861">
                  <c:v>1567411200</c:v>
                </c:pt>
                <c:pt idx="5862">
                  <c:v>1567414800</c:v>
                </c:pt>
                <c:pt idx="5863">
                  <c:v>1567418400</c:v>
                </c:pt>
                <c:pt idx="5864">
                  <c:v>1567422000</c:v>
                </c:pt>
                <c:pt idx="5865">
                  <c:v>1567425600</c:v>
                </c:pt>
                <c:pt idx="5866">
                  <c:v>1567429200</c:v>
                </c:pt>
                <c:pt idx="5867">
                  <c:v>1567432800</c:v>
                </c:pt>
                <c:pt idx="5868">
                  <c:v>1567436400</c:v>
                </c:pt>
                <c:pt idx="5869">
                  <c:v>1567440000</c:v>
                </c:pt>
                <c:pt idx="5870">
                  <c:v>1567443600</c:v>
                </c:pt>
                <c:pt idx="5871">
                  <c:v>1567447200</c:v>
                </c:pt>
                <c:pt idx="5872">
                  <c:v>1567450800</c:v>
                </c:pt>
                <c:pt idx="5873">
                  <c:v>1567454400</c:v>
                </c:pt>
                <c:pt idx="5874">
                  <c:v>1567458000</c:v>
                </c:pt>
                <c:pt idx="5875">
                  <c:v>1567461600</c:v>
                </c:pt>
                <c:pt idx="5876">
                  <c:v>1567465200</c:v>
                </c:pt>
                <c:pt idx="5877">
                  <c:v>1567468800</c:v>
                </c:pt>
                <c:pt idx="5878">
                  <c:v>1567472400</c:v>
                </c:pt>
                <c:pt idx="5879">
                  <c:v>1567476000</c:v>
                </c:pt>
                <c:pt idx="5880">
                  <c:v>1567479600</c:v>
                </c:pt>
                <c:pt idx="5881">
                  <c:v>1567483200</c:v>
                </c:pt>
                <c:pt idx="5882">
                  <c:v>1567486800</c:v>
                </c:pt>
                <c:pt idx="5883">
                  <c:v>1567490400</c:v>
                </c:pt>
                <c:pt idx="5884">
                  <c:v>1567494000</c:v>
                </c:pt>
                <c:pt idx="5885">
                  <c:v>1567497600</c:v>
                </c:pt>
                <c:pt idx="5886">
                  <c:v>1567501200</c:v>
                </c:pt>
                <c:pt idx="5887">
                  <c:v>1567504800</c:v>
                </c:pt>
                <c:pt idx="5888">
                  <c:v>1567508400</c:v>
                </c:pt>
                <c:pt idx="5889">
                  <c:v>1567512000</c:v>
                </c:pt>
                <c:pt idx="5890">
                  <c:v>1567515600</c:v>
                </c:pt>
                <c:pt idx="5891">
                  <c:v>1567519200</c:v>
                </c:pt>
                <c:pt idx="5892">
                  <c:v>1567522800</c:v>
                </c:pt>
                <c:pt idx="5893">
                  <c:v>1567526400</c:v>
                </c:pt>
                <c:pt idx="5894">
                  <c:v>1567530000</c:v>
                </c:pt>
                <c:pt idx="5895">
                  <c:v>1567533600</c:v>
                </c:pt>
                <c:pt idx="5896">
                  <c:v>1567537200</c:v>
                </c:pt>
                <c:pt idx="5897">
                  <c:v>1567540800</c:v>
                </c:pt>
                <c:pt idx="5898">
                  <c:v>1567544400</c:v>
                </c:pt>
                <c:pt idx="5899">
                  <c:v>1567548000</c:v>
                </c:pt>
                <c:pt idx="5900">
                  <c:v>1567551600</c:v>
                </c:pt>
                <c:pt idx="5901">
                  <c:v>1567555200</c:v>
                </c:pt>
                <c:pt idx="5902">
                  <c:v>1567558800</c:v>
                </c:pt>
                <c:pt idx="5903">
                  <c:v>1567562400</c:v>
                </c:pt>
                <c:pt idx="5904">
                  <c:v>1567566000</c:v>
                </c:pt>
                <c:pt idx="5905">
                  <c:v>1567569600</c:v>
                </c:pt>
                <c:pt idx="5906">
                  <c:v>1567573200</c:v>
                </c:pt>
                <c:pt idx="5907">
                  <c:v>1567576800</c:v>
                </c:pt>
                <c:pt idx="5908">
                  <c:v>1567580400</c:v>
                </c:pt>
                <c:pt idx="5909">
                  <c:v>1567584000</c:v>
                </c:pt>
                <c:pt idx="5910">
                  <c:v>1567587600</c:v>
                </c:pt>
                <c:pt idx="5911">
                  <c:v>1567591200</c:v>
                </c:pt>
                <c:pt idx="5912">
                  <c:v>1567594800</c:v>
                </c:pt>
                <c:pt idx="5913">
                  <c:v>1567598400</c:v>
                </c:pt>
                <c:pt idx="5914">
                  <c:v>1567602000</c:v>
                </c:pt>
                <c:pt idx="5915">
                  <c:v>1567605600</c:v>
                </c:pt>
                <c:pt idx="5916">
                  <c:v>1567609200</c:v>
                </c:pt>
                <c:pt idx="5917">
                  <c:v>1567612800</c:v>
                </c:pt>
                <c:pt idx="5918">
                  <c:v>1567616400</c:v>
                </c:pt>
                <c:pt idx="5919">
                  <c:v>1567620000</c:v>
                </c:pt>
                <c:pt idx="5920">
                  <c:v>1567623600</c:v>
                </c:pt>
                <c:pt idx="5921">
                  <c:v>1567627200</c:v>
                </c:pt>
                <c:pt idx="5922">
                  <c:v>1567630800</c:v>
                </c:pt>
                <c:pt idx="5923">
                  <c:v>1567634400</c:v>
                </c:pt>
                <c:pt idx="5924">
                  <c:v>1567638000</c:v>
                </c:pt>
                <c:pt idx="5925">
                  <c:v>1567641600</c:v>
                </c:pt>
                <c:pt idx="5926">
                  <c:v>1567645200</c:v>
                </c:pt>
                <c:pt idx="5927">
                  <c:v>1567648800</c:v>
                </c:pt>
                <c:pt idx="5928">
                  <c:v>1567652400</c:v>
                </c:pt>
                <c:pt idx="5929">
                  <c:v>1567656000</c:v>
                </c:pt>
                <c:pt idx="5930">
                  <c:v>1567659600</c:v>
                </c:pt>
                <c:pt idx="5931">
                  <c:v>1567663200</c:v>
                </c:pt>
                <c:pt idx="5932">
                  <c:v>1567666800</c:v>
                </c:pt>
                <c:pt idx="5933">
                  <c:v>1567670400</c:v>
                </c:pt>
                <c:pt idx="5934">
                  <c:v>1567674000</c:v>
                </c:pt>
                <c:pt idx="5935">
                  <c:v>1567677600</c:v>
                </c:pt>
                <c:pt idx="5936">
                  <c:v>1567681200</c:v>
                </c:pt>
                <c:pt idx="5937">
                  <c:v>1567684800</c:v>
                </c:pt>
                <c:pt idx="5938">
                  <c:v>1567688400</c:v>
                </c:pt>
                <c:pt idx="5939">
                  <c:v>1567692000</c:v>
                </c:pt>
                <c:pt idx="5940">
                  <c:v>1567695600</c:v>
                </c:pt>
                <c:pt idx="5941">
                  <c:v>1567699200</c:v>
                </c:pt>
                <c:pt idx="5942">
                  <c:v>1567702800</c:v>
                </c:pt>
                <c:pt idx="5943">
                  <c:v>1567706400</c:v>
                </c:pt>
                <c:pt idx="5944">
                  <c:v>1567710000</c:v>
                </c:pt>
                <c:pt idx="5945">
                  <c:v>1567713600</c:v>
                </c:pt>
                <c:pt idx="5946">
                  <c:v>1567717200</c:v>
                </c:pt>
                <c:pt idx="5947">
                  <c:v>1567720800</c:v>
                </c:pt>
                <c:pt idx="5948">
                  <c:v>1567724400</c:v>
                </c:pt>
                <c:pt idx="5949">
                  <c:v>1567728000</c:v>
                </c:pt>
                <c:pt idx="5950">
                  <c:v>1567731600</c:v>
                </c:pt>
                <c:pt idx="5951">
                  <c:v>1567735200</c:v>
                </c:pt>
                <c:pt idx="5952">
                  <c:v>1567738800</c:v>
                </c:pt>
                <c:pt idx="5953">
                  <c:v>1567742400</c:v>
                </c:pt>
                <c:pt idx="5954">
                  <c:v>1567746000</c:v>
                </c:pt>
                <c:pt idx="5955">
                  <c:v>1567749600</c:v>
                </c:pt>
                <c:pt idx="5956">
                  <c:v>1567753200</c:v>
                </c:pt>
                <c:pt idx="5957">
                  <c:v>1567756800</c:v>
                </c:pt>
                <c:pt idx="5958">
                  <c:v>1567760400</c:v>
                </c:pt>
                <c:pt idx="5959">
                  <c:v>1567764000</c:v>
                </c:pt>
                <c:pt idx="5960">
                  <c:v>1567767600</c:v>
                </c:pt>
                <c:pt idx="5961">
                  <c:v>1567771200</c:v>
                </c:pt>
                <c:pt idx="5962">
                  <c:v>1567774800</c:v>
                </c:pt>
                <c:pt idx="5963">
                  <c:v>1567778400</c:v>
                </c:pt>
                <c:pt idx="5964">
                  <c:v>1567782000</c:v>
                </c:pt>
                <c:pt idx="5965">
                  <c:v>1567785600</c:v>
                </c:pt>
                <c:pt idx="5966">
                  <c:v>1567789200</c:v>
                </c:pt>
                <c:pt idx="5967">
                  <c:v>1567792800</c:v>
                </c:pt>
                <c:pt idx="5968">
                  <c:v>1567796400</c:v>
                </c:pt>
                <c:pt idx="5969">
                  <c:v>1567800000</c:v>
                </c:pt>
                <c:pt idx="5970">
                  <c:v>1567803600</c:v>
                </c:pt>
                <c:pt idx="5971">
                  <c:v>1567807200</c:v>
                </c:pt>
                <c:pt idx="5972">
                  <c:v>1567810800</c:v>
                </c:pt>
                <c:pt idx="5973">
                  <c:v>1567814400</c:v>
                </c:pt>
                <c:pt idx="5974">
                  <c:v>1567818000</c:v>
                </c:pt>
                <c:pt idx="5975">
                  <c:v>1567821600</c:v>
                </c:pt>
                <c:pt idx="5976">
                  <c:v>1567825200</c:v>
                </c:pt>
                <c:pt idx="5977">
                  <c:v>1567828800</c:v>
                </c:pt>
                <c:pt idx="5978">
                  <c:v>1567832400</c:v>
                </c:pt>
                <c:pt idx="5979">
                  <c:v>1567836000</c:v>
                </c:pt>
                <c:pt idx="5980">
                  <c:v>1567839600</c:v>
                </c:pt>
                <c:pt idx="5981">
                  <c:v>1567843200</c:v>
                </c:pt>
                <c:pt idx="5982">
                  <c:v>1567846800</c:v>
                </c:pt>
                <c:pt idx="5983">
                  <c:v>1567850400</c:v>
                </c:pt>
                <c:pt idx="5984">
                  <c:v>1567854000</c:v>
                </c:pt>
                <c:pt idx="5985">
                  <c:v>1567857600</c:v>
                </c:pt>
                <c:pt idx="5986">
                  <c:v>1567861200</c:v>
                </c:pt>
                <c:pt idx="5987">
                  <c:v>1567864800</c:v>
                </c:pt>
                <c:pt idx="5988">
                  <c:v>1567868400</c:v>
                </c:pt>
                <c:pt idx="5989">
                  <c:v>1567872000</c:v>
                </c:pt>
                <c:pt idx="5990">
                  <c:v>1567875600</c:v>
                </c:pt>
                <c:pt idx="5991">
                  <c:v>1567879200</c:v>
                </c:pt>
                <c:pt idx="5992">
                  <c:v>1567882800</c:v>
                </c:pt>
                <c:pt idx="5993">
                  <c:v>1567886400</c:v>
                </c:pt>
                <c:pt idx="5994">
                  <c:v>1567890000</c:v>
                </c:pt>
                <c:pt idx="5995">
                  <c:v>1567893600</c:v>
                </c:pt>
                <c:pt idx="5996">
                  <c:v>1567897200</c:v>
                </c:pt>
                <c:pt idx="5997">
                  <c:v>1567900800</c:v>
                </c:pt>
                <c:pt idx="5998">
                  <c:v>1567904400</c:v>
                </c:pt>
                <c:pt idx="5999">
                  <c:v>1567908000</c:v>
                </c:pt>
                <c:pt idx="6000">
                  <c:v>1567911600</c:v>
                </c:pt>
                <c:pt idx="6001">
                  <c:v>1567915200</c:v>
                </c:pt>
                <c:pt idx="6002">
                  <c:v>1567918800</c:v>
                </c:pt>
                <c:pt idx="6003">
                  <c:v>1567922400</c:v>
                </c:pt>
                <c:pt idx="6004">
                  <c:v>1567926000</c:v>
                </c:pt>
                <c:pt idx="6005">
                  <c:v>1567929600</c:v>
                </c:pt>
                <c:pt idx="6006">
                  <c:v>1567933200</c:v>
                </c:pt>
                <c:pt idx="6007">
                  <c:v>1567936800</c:v>
                </c:pt>
                <c:pt idx="6008">
                  <c:v>1567940400</c:v>
                </c:pt>
                <c:pt idx="6009">
                  <c:v>1567944000</c:v>
                </c:pt>
                <c:pt idx="6010">
                  <c:v>1567947600</c:v>
                </c:pt>
                <c:pt idx="6011">
                  <c:v>1567951200</c:v>
                </c:pt>
                <c:pt idx="6012">
                  <c:v>1567954800</c:v>
                </c:pt>
                <c:pt idx="6013">
                  <c:v>1567958400</c:v>
                </c:pt>
                <c:pt idx="6014">
                  <c:v>1567962000</c:v>
                </c:pt>
                <c:pt idx="6015">
                  <c:v>1567965600</c:v>
                </c:pt>
                <c:pt idx="6016">
                  <c:v>1567969200</c:v>
                </c:pt>
                <c:pt idx="6017">
                  <c:v>1567972800</c:v>
                </c:pt>
                <c:pt idx="6018">
                  <c:v>1567976400</c:v>
                </c:pt>
                <c:pt idx="6019">
                  <c:v>1567980000</c:v>
                </c:pt>
                <c:pt idx="6020">
                  <c:v>1567983600</c:v>
                </c:pt>
                <c:pt idx="6021">
                  <c:v>1567987200</c:v>
                </c:pt>
                <c:pt idx="6022">
                  <c:v>1567990800</c:v>
                </c:pt>
                <c:pt idx="6023">
                  <c:v>1567994400</c:v>
                </c:pt>
                <c:pt idx="6024">
                  <c:v>1567998000</c:v>
                </c:pt>
                <c:pt idx="6025">
                  <c:v>1568001600</c:v>
                </c:pt>
                <c:pt idx="6026">
                  <c:v>1568005200</c:v>
                </c:pt>
                <c:pt idx="6027">
                  <c:v>1568008800</c:v>
                </c:pt>
                <c:pt idx="6028">
                  <c:v>1568012400</c:v>
                </c:pt>
                <c:pt idx="6029">
                  <c:v>1568016000</c:v>
                </c:pt>
                <c:pt idx="6030">
                  <c:v>1568019600</c:v>
                </c:pt>
                <c:pt idx="6031">
                  <c:v>1568023200</c:v>
                </c:pt>
                <c:pt idx="6032">
                  <c:v>1568026800</c:v>
                </c:pt>
                <c:pt idx="6033">
                  <c:v>1568030400</c:v>
                </c:pt>
                <c:pt idx="6034">
                  <c:v>1568034000</c:v>
                </c:pt>
                <c:pt idx="6035">
                  <c:v>1568037600</c:v>
                </c:pt>
                <c:pt idx="6036">
                  <c:v>1568041200</c:v>
                </c:pt>
                <c:pt idx="6037">
                  <c:v>1568044800</c:v>
                </c:pt>
                <c:pt idx="6038">
                  <c:v>1568048400</c:v>
                </c:pt>
                <c:pt idx="6039">
                  <c:v>1568052000</c:v>
                </c:pt>
                <c:pt idx="6040">
                  <c:v>1568055600</c:v>
                </c:pt>
                <c:pt idx="6041">
                  <c:v>1568059200</c:v>
                </c:pt>
                <c:pt idx="6042">
                  <c:v>1568062800</c:v>
                </c:pt>
                <c:pt idx="6043">
                  <c:v>1568066400</c:v>
                </c:pt>
                <c:pt idx="6044">
                  <c:v>1568070000</c:v>
                </c:pt>
                <c:pt idx="6045">
                  <c:v>1568073600</c:v>
                </c:pt>
                <c:pt idx="6046">
                  <c:v>1568077200</c:v>
                </c:pt>
                <c:pt idx="6047">
                  <c:v>1568080800</c:v>
                </c:pt>
                <c:pt idx="6048">
                  <c:v>1568084400</c:v>
                </c:pt>
                <c:pt idx="6049">
                  <c:v>1568088000</c:v>
                </c:pt>
                <c:pt idx="6050">
                  <c:v>1568091600</c:v>
                </c:pt>
                <c:pt idx="6051">
                  <c:v>1568095200</c:v>
                </c:pt>
                <c:pt idx="6052">
                  <c:v>1568098800</c:v>
                </c:pt>
                <c:pt idx="6053">
                  <c:v>1568102400</c:v>
                </c:pt>
                <c:pt idx="6054">
                  <c:v>1568106000</c:v>
                </c:pt>
                <c:pt idx="6055">
                  <c:v>1568109600</c:v>
                </c:pt>
                <c:pt idx="6056">
                  <c:v>1568113200</c:v>
                </c:pt>
                <c:pt idx="6057">
                  <c:v>1568116800</c:v>
                </c:pt>
                <c:pt idx="6058">
                  <c:v>1568120400</c:v>
                </c:pt>
                <c:pt idx="6059">
                  <c:v>1568124000</c:v>
                </c:pt>
                <c:pt idx="6060">
                  <c:v>1568127600</c:v>
                </c:pt>
                <c:pt idx="6061">
                  <c:v>1568131200</c:v>
                </c:pt>
                <c:pt idx="6062">
                  <c:v>1568134800</c:v>
                </c:pt>
                <c:pt idx="6063">
                  <c:v>1568138400</c:v>
                </c:pt>
                <c:pt idx="6064">
                  <c:v>1568142000</c:v>
                </c:pt>
                <c:pt idx="6065">
                  <c:v>1568145600</c:v>
                </c:pt>
                <c:pt idx="6066">
                  <c:v>1568149200</c:v>
                </c:pt>
                <c:pt idx="6067">
                  <c:v>1568152800</c:v>
                </c:pt>
                <c:pt idx="6068">
                  <c:v>1568156400</c:v>
                </c:pt>
                <c:pt idx="6069">
                  <c:v>1568160000</c:v>
                </c:pt>
                <c:pt idx="6070">
                  <c:v>1568163600</c:v>
                </c:pt>
                <c:pt idx="6071">
                  <c:v>1568167200</c:v>
                </c:pt>
                <c:pt idx="6072">
                  <c:v>1568170800</c:v>
                </c:pt>
                <c:pt idx="6073">
                  <c:v>1568174400</c:v>
                </c:pt>
                <c:pt idx="6074">
                  <c:v>1568178000</c:v>
                </c:pt>
                <c:pt idx="6075">
                  <c:v>1568181600</c:v>
                </c:pt>
                <c:pt idx="6076">
                  <c:v>1568185200</c:v>
                </c:pt>
                <c:pt idx="6077">
                  <c:v>1568188800</c:v>
                </c:pt>
                <c:pt idx="6078">
                  <c:v>1568192400</c:v>
                </c:pt>
                <c:pt idx="6079">
                  <c:v>1568196000</c:v>
                </c:pt>
                <c:pt idx="6080">
                  <c:v>1568199600</c:v>
                </c:pt>
                <c:pt idx="6081">
                  <c:v>1568203200</c:v>
                </c:pt>
                <c:pt idx="6082">
                  <c:v>1568206800</c:v>
                </c:pt>
                <c:pt idx="6083">
                  <c:v>1568210400</c:v>
                </c:pt>
                <c:pt idx="6084">
                  <c:v>1568214000</c:v>
                </c:pt>
                <c:pt idx="6085">
                  <c:v>1568217600</c:v>
                </c:pt>
                <c:pt idx="6086">
                  <c:v>1568221200</c:v>
                </c:pt>
                <c:pt idx="6087">
                  <c:v>1568224800</c:v>
                </c:pt>
                <c:pt idx="6088">
                  <c:v>1568228400</c:v>
                </c:pt>
                <c:pt idx="6089">
                  <c:v>1568232000</c:v>
                </c:pt>
                <c:pt idx="6090">
                  <c:v>1568235600</c:v>
                </c:pt>
                <c:pt idx="6091">
                  <c:v>1568239200</c:v>
                </c:pt>
                <c:pt idx="6092">
                  <c:v>1568242800</c:v>
                </c:pt>
                <c:pt idx="6093">
                  <c:v>1568246400</c:v>
                </c:pt>
                <c:pt idx="6094">
                  <c:v>1568250000</c:v>
                </c:pt>
                <c:pt idx="6095">
                  <c:v>1568253600</c:v>
                </c:pt>
                <c:pt idx="6096">
                  <c:v>1568257200</c:v>
                </c:pt>
                <c:pt idx="6097">
                  <c:v>1568260800</c:v>
                </c:pt>
                <c:pt idx="6098">
                  <c:v>1568264400</c:v>
                </c:pt>
                <c:pt idx="6099">
                  <c:v>1568268000</c:v>
                </c:pt>
                <c:pt idx="6100">
                  <c:v>1568271600</c:v>
                </c:pt>
                <c:pt idx="6101">
                  <c:v>1568275200</c:v>
                </c:pt>
                <c:pt idx="6102">
                  <c:v>1568278800</c:v>
                </c:pt>
                <c:pt idx="6103">
                  <c:v>1568282400</c:v>
                </c:pt>
                <c:pt idx="6104">
                  <c:v>1568286000</c:v>
                </c:pt>
                <c:pt idx="6105">
                  <c:v>1568289600</c:v>
                </c:pt>
                <c:pt idx="6106">
                  <c:v>1568293200</c:v>
                </c:pt>
                <c:pt idx="6107">
                  <c:v>1568296800</c:v>
                </c:pt>
                <c:pt idx="6108">
                  <c:v>1568300400</c:v>
                </c:pt>
                <c:pt idx="6109">
                  <c:v>1568304000</c:v>
                </c:pt>
                <c:pt idx="6110">
                  <c:v>1568307600</c:v>
                </c:pt>
                <c:pt idx="6111">
                  <c:v>1568311200</c:v>
                </c:pt>
                <c:pt idx="6112">
                  <c:v>1568314800</c:v>
                </c:pt>
                <c:pt idx="6113">
                  <c:v>1568318400</c:v>
                </c:pt>
                <c:pt idx="6114">
                  <c:v>1568322000</c:v>
                </c:pt>
                <c:pt idx="6115">
                  <c:v>1568325600</c:v>
                </c:pt>
                <c:pt idx="6116">
                  <c:v>1568329200</c:v>
                </c:pt>
                <c:pt idx="6117">
                  <c:v>1568332800</c:v>
                </c:pt>
                <c:pt idx="6118">
                  <c:v>1568336400</c:v>
                </c:pt>
                <c:pt idx="6119">
                  <c:v>1568340000</c:v>
                </c:pt>
                <c:pt idx="6120">
                  <c:v>1568343600</c:v>
                </c:pt>
                <c:pt idx="6121">
                  <c:v>1568347200</c:v>
                </c:pt>
                <c:pt idx="6122">
                  <c:v>1568350800</c:v>
                </c:pt>
                <c:pt idx="6123">
                  <c:v>1568354400</c:v>
                </c:pt>
                <c:pt idx="6124">
                  <c:v>1568358000</c:v>
                </c:pt>
                <c:pt idx="6125">
                  <c:v>1568361600</c:v>
                </c:pt>
                <c:pt idx="6126">
                  <c:v>1568365200</c:v>
                </c:pt>
                <c:pt idx="6127">
                  <c:v>1568368800</c:v>
                </c:pt>
                <c:pt idx="6128">
                  <c:v>1568372400</c:v>
                </c:pt>
                <c:pt idx="6129">
                  <c:v>1568376000</c:v>
                </c:pt>
                <c:pt idx="6130">
                  <c:v>1568379600</c:v>
                </c:pt>
                <c:pt idx="6131">
                  <c:v>1568383200</c:v>
                </c:pt>
                <c:pt idx="6132">
                  <c:v>1568386800</c:v>
                </c:pt>
                <c:pt idx="6133">
                  <c:v>1568390400</c:v>
                </c:pt>
                <c:pt idx="6134">
                  <c:v>1568394000</c:v>
                </c:pt>
                <c:pt idx="6135">
                  <c:v>1568397600</c:v>
                </c:pt>
                <c:pt idx="6136">
                  <c:v>1568401200</c:v>
                </c:pt>
                <c:pt idx="6137">
                  <c:v>1568404800</c:v>
                </c:pt>
                <c:pt idx="6138">
                  <c:v>1568408400</c:v>
                </c:pt>
                <c:pt idx="6139">
                  <c:v>1568412000</c:v>
                </c:pt>
                <c:pt idx="6140">
                  <c:v>1568415600</c:v>
                </c:pt>
                <c:pt idx="6141">
                  <c:v>1568419200</c:v>
                </c:pt>
                <c:pt idx="6142">
                  <c:v>1568422800</c:v>
                </c:pt>
                <c:pt idx="6143">
                  <c:v>1568426400</c:v>
                </c:pt>
                <c:pt idx="6144">
                  <c:v>1568430000</c:v>
                </c:pt>
                <c:pt idx="6145">
                  <c:v>1568433600</c:v>
                </c:pt>
                <c:pt idx="6146">
                  <c:v>1568437200</c:v>
                </c:pt>
                <c:pt idx="6147">
                  <c:v>1568440800</c:v>
                </c:pt>
                <c:pt idx="6148">
                  <c:v>1568444400</c:v>
                </c:pt>
                <c:pt idx="6149">
                  <c:v>1568448000</c:v>
                </c:pt>
                <c:pt idx="6150">
                  <c:v>1568451600</c:v>
                </c:pt>
                <c:pt idx="6151">
                  <c:v>1568455200</c:v>
                </c:pt>
                <c:pt idx="6152">
                  <c:v>1568458800</c:v>
                </c:pt>
                <c:pt idx="6153">
                  <c:v>1568462400</c:v>
                </c:pt>
                <c:pt idx="6154">
                  <c:v>1568466000</c:v>
                </c:pt>
                <c:pt idx="6155">
                  <c:v>1568469600</c:v>
                </c:pt>
                <c:pt idx="6156">
                  <c:v>1568473200</c:v>
                </c:pt>
                <c:pt idx="6157">
                  <c:v>1568476800</c:v>
                </c:pt>
                <c:pt idx="6158">
                  <c:v>1568480400</c:v>
                </c:pt>
                <c:pt idx="6159">
                  <c:v>1568484000</c:v>
                </c:pt>
                <c:pt idx="6160">
                  <c:v>1568487600</c:v>
                </c:pt>
                <c:pt idx="6161">
                  <c:v>1568491200</c:v>
                </c:pt>
                <c:pt idx="6162">
                  <c:v>1568494800</c:v>
                </c:pt>
                <c:pt idx="6163">
                  <c:v>1568498400</c:v>
                </c:pt>
                <c:pt idx="6164">
                  <c:v>1568502000</c:v>
                </c:pt>
                <c:pt idx="6165">
                  <c:v>1568505600</c:v>
                </c:pt>
                <c:pt idx="6166">
                  <c:v>1568509200</c:v>
                </c:pt>
                <c:pt idx="6167">
                  <c:v>1568512800</c:v>
                </c:pt>
                <c:pt idx="6168">
                  <c:v>1568516400</c:v>
                </c:pt>
                <c:pt idx="6169">
                  <c:v>1568520000</c:v>
                </c:pt>
                <c:pt idx="6170">
                  <c:v>1568523600</c:v>
                </c:pt>
                <c:pt idx="6171">
                  <c:v>1568527200</c:v>
                </c:pt>
                <c:pt idx="6172">
                  <c:v>1568530800</c:v>
                </c:pt>
                <c:pt idx="6173">
                  <c:v>1568534400</c:v>
                </c:pt>
                <c:pt idx="6174">
                  <c:v>1568538000</c:v>
                </c:pt>
                <c:pt idx="6175">
                  <c:v>1568541600</c:v>
                </c:pt>
                <c:pt idx="6176">
                  <c:v>1568545200</c:v>
                </c:pt>
                <c:pt idx="6177">
                  <c:v>1568548800</c:v>
                </c:pt>
                <c:pt idx="6178">
                  <c:v>1568552400</c:v>
                </c:pt>
                <c:pt idx="6179">
                  <c:v>1568556000</c:v>
                </c:pt>
                <c:pt idx="6180">
                  <c:v>1568559600</c:v>
                </c:pt>
                <c:pt idx="6181">
                  <c:v>1568563200</c:v>
                </c:pt>
                <c:pt idx="6182">
                  <c:v>1568566800</c:v>
                </c:pt>
                <c:pt idx="6183">
                  <c:v>1568570400</c:v>
                </c:pt>
                <c:pt idx="6184">
                  <c:v>1568574000</c:v>
                </c:pt>
                <c:pt idx="6185">
                  <c:v>1568577600</c:v>
                </c:pt>
                <c:pt idx="6186">
                  <c:v>1568581200</c:v>
                </c:pt>
                <c:pt idx="6187">
                  <c:v>1568584800</c:v>
                </c:pt>
                <c:pt idx="6188">
                  <c:v>1568588400</c:v>
                </c:pt>
                <c:pt idx="6189">
                  <c:v>1568592000</c:v>
                </c:pt>
                <c:pt idx="6190">
                  <c:v>1568595600</c:v>
                </c:pt>
                <c:pt idx="6191">
                  <c:v>1568599200</c:v>
                </c:pt>
                <c:pt idx="6192">
                  <c:v>1568602800</c:v>
                </c:pt>
                <c:pt idx="6193">
                  <c:v>1568606400</c:v>
                </c:pt>
                <c:pt idx="6194">
                  <c:v>1568610000</c:v>
                </c:pt>
                <c:pt idx="6195">
                  <c:v>1568613600</c:v>
                </c:pt>
                <c:pt idx="6196">
                  <c:v>1568617200</c:v>
                </c:pt>
                <c:pt idx="6197">
                  <c:v>1568620800</c:v>
                </c:pt>
                <c:pt idx="6198">
                  <c:v>1568624400</c:v>
                </c:pt>
                <c:pt idx="6199">
                  <c:v>1568628000</c:v>
                </c:pt>
                <c:pt idx="6200">
                  <c:v>1568631600</c:v>
                </c:pt>
                <c:pt idx="6201">
                  <c:v>1568635200</c:v>
                </c:pt>
                <c:pt idx="6202">
                  <c:v>1568638800</c:v>
                </c:pt>
                <c:pt idx="6203">
                  <c:v>1568642400</c:v>
                </c:pt>
                <c:pt idx="6204">
                  <c:v>1568646000</c:v>
                </c:pt>
                <c:pt idx="6205">
                  <c:v>1568649600</c:v>
                </c:pt>
                <c:pt idx="6206">
                  <c:v>1568653200</c:v>
                </c:pt>
                <c:pt idx="6207">
                  <c:v>1568656800</c:v>
                </c:pt>
                <c:pt idx="6208">
                  <c:v>1568660400</c:v>
                </c:pt>
                <c:pt idx="6209">
                  <c:v>1568664000</c:v>
                </c:pt>
                <c:pt idx="6210">
                  <c:v>1568667600</c:v>
                </c:pt>
                <c:pt idx="6211">
                  <c:v>1568671200</c:v>
                </c:pt>
                <c:pt idx="6212">
                  <c:v>1568674800</c:v>
                </c:pt>
                <c:pt idx="6213">
                  <c:v>1568678400</c:v>
                </c:pt>
                <c:pt idx="6214">
                  <c:v>1568682000</c:v>
                </c:pt>
                <c:pt idx="6215">
                  <c:v>1568685600</c:v>
                </c:pt>
                <c:pt idx="6216">
                  <c:v>1568689200</c:v>
                </c:pt>
                <c:pt idx="6217">
                  <c:v>1568692800</c:v>
                </c:pt>
                <c:pt idx="6218">
                  <c:v>1568696400</c:v>
                </c:pt>
                <c:pt idx="6219">
                  <c:v>1568700000</c:v>
                </c:pt>
                <c:pt idx="6220">
                  <c:v>1568703600</c:v>
                </c:pt>
                <c:pt idx="6221">
                  <c:v>1568707200</c:v>
                </c:pt>
                <c:pt idx="6222">
                  <c:v>1568710800</c:v>
                </c:pt>
                <c:pt idx="6223">
                  <c:v>1568714400</c:v>
                </c:pt>
                <c:pt idx="6224">
                  <c:v>1568718000</c:v>
                </c:pt>
                <c:pt idx="6225">
                  <c:v>1568721600</c:v>
                </c:pt>
                <c:pt idx="6226">
                  <c:v>1568725200</c:v>
                </c:pt>
                <c:pt idx="6227">
                  <c:v>1568728800</c:v>
                </c:pt>
                <c:pt idx="6228">
                  <c:v>1568732400</c:v>
                </c:pt>
                <c:pt idx="6229">
                  <c:v>1568736000</c:v>
                </c:pt>
                <c:pt idx="6230">
                  <c:v>1568739600</c:v>
                </c:pt>
                <c:pt idx="6231">
                  <c:v>1568743200</c:v>
                </c:pt>
                <c:pt idx="6232">
                  <c:v>1568746800</c:v>
                </c:pt>
                <c:pt idx="6233">
                  <c:v>1568750400</c:v>
                </c:pt>
                <c:pt idx="6234">
                  <c:v>1568754000</c:v>
                </c:pt>
                <c:pt idx="6235">
                  <c:v>1568757600</c:v>
                </c:pt>
                <c:pt idx="6236">
                  <c:v>1568761200</c:v>
                </c:pt>
                <c:pt idx="6237">
                  <c:v>1568764800</c:v>
                </c:pt>
                <c:pt idx="6238">
                  <c:v>1568768400</c:v>
                </c:pt>
                <c:pt idx="6239">
                  <c:v>1568772000</c:v>
                </c:pt>
                <c:pt idx="6240">
                  <c:v>1568775600</c:v>
                </c:pt>
                <c:pt idx="6241">
                  <c:v>1568779200</c:v>
                </c:pt>
                <c:pt idx="6242">
                  <c:v>1568782800</c:v>
                </c:pt>
                <c:pt idx="6243">
                  <c:v>1568786400</c:v>
                </c:pt>
                <c:pt idx="6244">
                  <c:v>1568790000</c:v>
                </c:pt>
                <c:pt idx="6245">
                  <c:v>1568793600</c:v>
                </c:pt>
                <c:pt idx="6246">
                  <c:v>1568797200</c:v>
                </c:pt>
                <c:pt idx="6247">
                  <c:v>1568800800</c:v>
                </c:pt>
                <c:pt idx="6248">
                  <c:v>1568804400</c:v>
                </c:pt>
                <c:pt idx="6249">
                  <c:v>1568808000</c:v>
                </c:pt>
                <c:pt idx="6250">
                  <c:v>1568811600</c:v>
                </c:pt>
                <c:pt idx="6251">
                  <c:v>1568815200</c:v>
                </c:pt>
                <c:pt idx="6252">
                  <c:v>1568818800</c:v>
                </c:pt>
                <c:pt idx="6253">
                  <c:v>1568822400</c:v>
                </c:pt>
                <c:pt idx="6254">
                  <c:v>1568826000</c:v>
                </c:pt>
                <c:pt idx="6255">
                  <c:v>1568829600</c:v>
                </c:pt>
                <c:pt idx="6256">
                  <c:v>1568833200</c:v>
                </c:pt>
                <c:pt idx="6257">
                  <c:v>1568836800</c:v>
                </c:pt>
                <c:pt idx="6258">
                  <c:v>1568840400</c:v>
                </c:pt>
                <c:pt idx="6259">
                  <c:v>1568844000</c:v>
                </c:pt>
                <c:pt idx="6260">
                  <c:v>1568847600</c:v>
                </c:pt>
                <c:pt idx="6261">
                  <c:v>1568851200</c:v>
                </c:pt>
                <c:pt idx="6262">
                  <c:v>1568854800</c:v>
                </c:pt>
                <c:pt idx="6263">
                  <c:v>1568858400</c:v>
                </c:pt>
                <c:pt idx="6264">
                  <c:v>1568862000</c:v>
                </c:pt>
                <c:pt idx="6265">
                  <c:v>1568865600</c:v>
                </c:pt>
                <c:pt idx="6266">
                  <c:v>1568869200</c:v>
                </c:pt>
                <c:pt idx="6267">
                  <c:v>1568872800</c:v>
                </c:pt>
                <c:pt idx="6268">
                  <c:v>1568876400</c:v>
                </c:pt>
                <c:pt idx="6269">
                  <c:v>1568880000</c:v>
                </c:pt>
                <c:pt idx="6270">
                  <c:v>1568883600</c:v>
                </c:pt>
                <c:pt idx="6271">
                  <c:v>1568887200</c:v>
                </c:pt>
                <c:pt idx="6272">
                  <c:v>1568890800</c:v>
                </c:pt>
                <c:pt idx="6273">
                  <c:v>1568894400</c:v>
                </c:pt>
                <c:pt idx="6274">
                  <c:v>1568898000</c:v>
                </c:pt>
                <c:pt idx="6275">
                  <c:v>1568901600</c:v>
                </c:pt>
                <c:pt idx="6276">
                  <c:v>1568905200</c:v>
                </c:pt>
                <c:pt idx="6277">
                  <c:v>1568908800</c:v>
                </c:pt>
                <c:pt idx="6278">
                  <c:v>1568912400</c:v>
                </c:pt>
                <c:pt idx="6279">
                  <c:v>1568916000</c:v>
                </c:pt>
                <c:pt idx="6280">
                  <c:v>1568919600</c:v>
                </c:pt>
                <c:pt idx="6281">
                  <c:v>1568923200</c:v>
                </c:pt>
                <c:pt idx="6282">
                  <c:v>1568926800</c:v>
                </c:pt>
                <c:pt idx="6283">
                  <c:v>1568930400</c:v>
                </c:pt>
                <c:pt idx="6284">
                  <c:v>1568934000</c:v>
                </c:pt>
                <c:pt idx="6285">
                  <c:v>1568937600</c:v>
                </c:pt>
                <c:pt idx="6286">
                  <c:v>1568941200</c:v>
                </c:pt>
                <c:pt idx="6287">
                  <c:v>1568944800</c:v>
                </c:pt>
                <c:pt idx="6288">
                  <c:v>1568948400</c:v>
                </c:pt>
                <c:pt idx="6289">
                  <c:v>1568952000</c:v>
                </c:pt>
                <c:pt idx="6290">
                  <c:v>1568955600</c:v>
                </c:pt>
                <c:pt idx="6291">
                  <c:v>1568959200</c:v>
                </c:pt>
                <c:pt idx="6292">
                  <c:v>1568962800</c:v>
                </c:pt>
                <c:pt idx="6293">
                  <c:v>1568966400</c:v>
                </c:pt>
                <c:pt idx="6294">
                  <c:v>1568970000</c:v>
                </c:pt>
                <c:pt idx="6295">
                  <c:v>1568973600</c:v>
                </c:pt>
                <c:pt idx="6296">
                  <c:v>1568977200</c:v>
                </c:pt>
                <c:pt idx="6297">
                  <c:v>1568980800</c:v>
                </c:pt>
                <c:pt idx="6298">
                  <c:v>1568984400</c:v>
                </c:pt>
                <c:pt idx="6299">
                  <c:v>1568988000</c:v>
                </c:pt>
                <c:pt idx="6300">
                  <c:v>1568991600</c:v>
                </c:pt>
                <c:pt idx="6301">
                  <c:v>1568995200</c:v>
                </c:pt>
                <c:pt idx="6302">
                  <c:v>1568998800</c:v>
                </c:pt>
                <c:pt idx="6303">
                  <c:v>1569002400</c:v>
                </c:pt>
                <c:pt idx="6304">
                  <c:v>1569006000</c:v>
                </c:pt>
                <c:pt idx="6305">
                  <c:v>1569009600</c:v>
                </c:pt>
                <c:pt idx="6306">
                  <c:v>1569013200</c:v>
                </c:pt>
                <c:pt idx="6307">
                  <c:v>1569016800</c:v>
                </c:pt>
                <c:pt idx="6308">
                  <c:v>1569020400</c:v>
                </c:pt>
                <c:pt idx="6309">
                  <c:v>1569024000</c:v>
                </c:pt>
                <c:pt idx="6310">
                  <c:v>1569027600</c:v>
                </c:pt>
                <c:pt idx="6311">
                  <c:v>1569031200</c:v>
                </c:pt>
                <c:pt idx="6312">
                  <c:v>1569034800</c:v>
                </c:pt>
                <c:pt idx="6313">
                  <c:v>1569038400</c:v>
                </c:pt>
                <c:pt idx="6314">
                  <c:v>1569042000</c:v>
                </c:pt>
                <c:pt idx="6315">
                  <c:v>1569045600</c:v>
                </c:pt>
                <c:pt idx="6316">
                  <c:v>1569049200</c:v>
                </c:pt>
                <c:pt idx="6317">
                  <c:v>1569052800</c:v>
                </c:pt>
                <c:pt idx="6318">
                  <c:v>1569056400</c:v>
                </c:pt>
                <c:pt idx="6319">
                  <c:v>1569060000</c:v>
                </c:pt>
                <c:pt idx="6320">
                  <c:v>1569063600</c:v>
                </c:pt>
                <c:pt idx="6321">
                  <c:v>1569067200</c:v>
                </c:pt>
                <c:pt idx="6322">
                  <c:v>1569070800</c:v>
                </c:pt>
                <c:pt idx="6323">
                  <c:v>1569074400</c:v>
                </c:pt>
                <c:pt idx="6324">
                  <c:v>1569078000</c:v>
                </c:pt>
                <c:pt idx="6325">
                  <c:v>1569081600</c:v>
                </c:pt>
                <c:pt idx="6326">
                  <c:v>1569085200</c:v>
                </c:pt>
                <c:pt idx="6327">
                  <c:v>1569088800</c:v>
                </c:pt>
                <c:pt idx="6328">
                  <c:v>1569092400</c:v>
                </c:pt>
                <c:pt idx="6329">
                  <c:v>1569096000</c:v>
                </c:pt>
                <c:pt idx="6330">
                  <c:v>1569099600</c:v>
                </c:pt>
                <c:pt idx="6331">
                  <c:v>1569103200</c:v>
                </c:pt>
                <c:pt idx="6332">
                  <c:v>1569106800</c:v>
                </c:pt>
                <c:pt idx="6333">
                  <c:v>1569110400</c:v>
                </c:pt>
                <c:pt idx="6334">
                  <c:v>1569114000</c:v>
                </c:pt>
                <c:pt idx="6335">
                  <c:v>1569117600</c:v>
                </c:pt>
                <c:pt idx="6336">
                  <c:v>1569121200</c:v>
                </c:pt>
                <c:pt idx="6337">
                  <c:v>1569124800</c:v>
                </c:pt>
                <c:pt idx="6338">
                  <c:v>1569128400</c:v>
                </c:pt>
                <c:pt idx="6339">
                  <c:v>1569132000</c:v>
                </c:pt>
                <c:pt idx="6340">
                  <c:v>1569135600</c:v>
                </c:pt>
                <c:pt idx="6341">
                  <c:v>1569139200</c:v>
                </c:pt>
                <c:pt idx="6342">
                  <c:v>1569142800</c:v>
                </c:pt>
                <c:pt idx="6343">
                  <c:v>1569146400</c:v>
                </c:pt>
                <c:pt idx="6344">
                  <c:v>1569150000</c:v>
                </c:pt>
                <c:pt idx="6345">
                  <c:v>1569153600</c:v>
                </c:pt>
                <c:pt idx="6346">
                  <c:v>1569157200</c:v>
                </c:pt>
                <c:pt idx="6347">
                  <c:v>1569160800</c:v>
                </c:pt>
                <c:pt idx="6348">
                  <c:v>1569164400</c:v>
                </c:pt>
                <c:pt idx="6349">
                  <c:v>1569168000</c:v>
                </c:pt>
                <c:pt idx="6350">
                  <c:v>1569171600</c:v>
                </c:pt>
                <c:pt idx="6351">
                  <c:v>1569175200</c:v>
                </c:pt>
                <c:pt idx="6352">
                  <c:v>1569178800</c:v>
                </c:pt>
                <c:pt idx="6353">
                  <c:v>1569182400</c:v>
                </c:pt>
                <c:pt idx="6354">
                  <c:v>1569186000</c:v>
                </c:pt>
                <c:pt idx="6355">
                  <c:v>1569189600</c:v>
                </c:pt>
                <c:pt idx="6356">
                  <c:v>1569193200</c:v>
                </c:pt>
                <c:pt idx="6357">
                  <c:v>1569196800</c:v>
                </c:pt>
                <c:pt idx="6358">
                  <c:v>1569200400</c:v>
                </c:pt>
                <c:pt idx="6359">
                  <c:v>1569204000</c:v>
                </c:pt>
                <c:pt idx="6360">
                  <c:v>1569207600</c:v>
                </c:pt>
                <c:pt idx="6361">
                  <c:v>1569211200</c:v>
                </c:pt>
                <c:pt idx="6362">
                  <c:v>1569214800</c:v>
                </c:pt>
                <c:pt idx="6363">
                  <c:v>1569218400</c:v>
                </c:pt>
                <c:pt idx="6364">
                  <c:v>1569222000</c:v>
                </c:pt>
                <c:pt idx="6365">
                  <c:v>1569225600</c:v>
                </c:pt>
                <c:pt idx="6366">
                  <c:v>1569229200</c:v>
                </c:pt>
                <c:pt idx="6367">
                  <c:v>1569232800</c:v>
                </c:pt>
                <c:pt idx="6368">
                  <c:v>1569236400</c:v>
                </c:pt>
                <c:pt idx="6369">
                  <c:v>1569240000</c:v>
                </c:pt>
                <c:pt idx="6370">
                  <c:v>1569243600</c:v>
                </c:pt>
                <c:pt idx="6371">
                  <c:v>1569247200</c:v>
                </c:pt>
                <c:pt idx="6372">
                  <c:v>1569250800</c:v>
                </c:pt>
                <c:pt idx="6373">
                  <c:v>1569254400</c:v>
                </c:pt>
                <c:pt idx="6374">
                  <c:v>1569258000</c:v>
                </c:pt>
                <c:pt idx="6375">
                  <c:v>1569261600</c:v>
                </c:pt>
                <c:pt idx="6376">
                  <c:v>1569265200</c:v>
                </c:pt>
                <c:pt idx="6377">
                  <c:v>1569268800</c:v>
                </c:pt>
                <c:pt idx="6378">
                  <c:v>1569272400</c:v>
                </c:pt>
                <c:pt idx="6379">
                  <c:v>1569276000</c:v>
                </c:pt>
                <c:pt idx="6380">
                  <c:v>1569279600</c:v>
                </c:pt>
                <c:pt idx="6381">
                  <c:v>1569283200</c:v>
                </c:pt>
                <c:pt idx="6382">
                  <c:v>1569286800</c:v>
                </c:pt>
                <c:pt idx="6383">
                  <c:v>1569290400</c:v>
                </c:pt>
                <c:pt idx="6384">
                  <c:v>1569294000</c:v>
                </c:pt>
                <c:pt idx="6385">
                  <c:v>1569297600</c:v>
                </c:pt>
                <c:pt idx="6386">
                  <c:v>1569301200</c:v>
                </c:pt>
                <c:pt idx="6387">
                  <c:v>1569304800</c:v>
                </c:pt>
                <c:pt idx="6388">
                  <c:v>1569308400</c:v>
                </c:pt>
                <c:pt idx="6389">
                  <c:v>1569312000</c:v>
                </c:pt>
                <c:pt idx="6390">
                  <c:v>1569315600</c:v>
                </c:pt>
                <c:pt idx="6391">
                  <c:v>1569319200</c:v>
                </c:pt>
                <c:pt idx="6392">
                  <c:v>1569322800</c:v>
                </c:pt>
                <c:pt idx="6393">
                  <c:v>1569326400</c:v>
                </c:pt>
                <c:pt idx="6394">
                  <c:v>1569330000</c:v>
                </c:pt>
                <c:pt idx="6395">
                  <c:v>1569333600</c:v>
                </c:pt>
                <c:pt idx="6396">
                  <c:v>1569337200</c:v>
                </c:pt>
                <c:pt idx="6397">
                  <c:v>1569340800</c:v>
                </c:pt>
                <c:pt idx="6398">
                  <c:v>1569344400</c:v>
                </c:pt>
                <c:pt idx="6399">
                  <c:v>1569348000</c:v>
                </c:pt>
                <c:pt idx="6400">
                  <c:v>1569351600</c:v>
                </c:pt>
                <c:pt idx="6401">
                  <c:v>1569355200</c:v>
                </c:pt>
                <c:pt idx="6402">
                  <c:v>1569358800</c:v>
                </c:pt>
                <c:pt idx="6403">
                  <c:v>1569362400</c:v>
                </c:pt>
                <c:pt idx="6404">
                  <c:v>1569366000</c:v>
                </c:pt>
                <c:pt idx="6405">
                  <c:v>1569369600</c:v>
                </c:pt>
                <c:pt idx="6406">
                  <c:v>1569373200</c:v>
                </c:pt>
                <c:pt idx="6407">
                  <c:v>1569376800</c:v>
                </c:pt>
                <c:pt idx="6408">
                  <c:v>1569380400</c:v>
                </c:pt>
                <c:pt idx="6409">
                  <c:v>1569384000</c:v>
                </c:pt>
                <c:pt idx="6410">
                  <c:v>1569387600</c:v>
                </c:pt>
                <c:pt idx="6411">
                  <c:v>1569391200</c:v>
                </c:pt>
                <c:pt idx="6412">
                  <c:v>1569394800</c:v>
                </c:pt>
                <c:pt idx="6413">
                  <c:v>1569398400</c:v>
                </c:pt>
                <c:pt idx="6414">
                  <c:v>1569402000</c:v>
                </c:pt>
                <c:pt idx="6415">
                  <c:v>1569405600</c:v>
                </c:pt>
                <c:pt idx="6416">
                  <c:v>1569409200</c:v>
                </c:pt>
                <c:pt idx="6417">
                  <c:v>1569412800</c:v>
                </c:pt>
                <c:pt idx="6418">
                  <c:v>1569416400</c:v>
                </c:pt>
                <c:pt idx="6419">
                  <c:v>1569420000</c:v>
                </c:pt>
                <c:pt idx="6420">
                  <c:v>1569423600</c:v>
                </c:pt>
                <c:pt idx="6421">
                  <c:v>1569427200</c:v>
                </c:pt>
                <c:pt idx="6422">
                  <c:v>1569430800</c:v>
                </c:pt>
                <c:pt idx="6423">
                  <c:v>1569434400</c:v>
                </c:pt>
                <c:pt idx="6424">
                  <c:v>1569438000</c:v>
                </c:pt>
                <c:pt idx="6425">
                  <c:v>1569441600</c:v>
                </c:pt>
                <c:pt idx="6426">
                  <c:v>1569445200</c:v>
                </c:pt>
                <c:pt idx="6427">
                  <c:v>1569448800</c:v>
                </c:pt>
                <c:pt idx="6428">
                  <c:v>1569452400</c:v>
                </c:pt>
                <c:pt idx="6429">
                  <c:v>1569456000</c:v>
                </c:pt>
                <c:pt idx="6430">
                  <c:v>1569459600</c:v>
                </c:pt>
                <c:pt idx="6431">
                  <c:v>1569463200</c:v>
                </c:pt>
                <c:pt idx="6432">
                  <c:v>1569466800</c:v>
                </c:pt>
                <c:pt idx="6433">
                  <c:v>1569470400</c:v>
                </c:pt>
                <c:pt idx="6434">
                  <c:v>1569474000</c:v>
                </c:pt>
                <c:pt idx="6435">
                  <c:v>1569477600</c:v>
                </c:pt>
                <c:pt idx="6436">
                  <c:v>1569481200</c:v>
                </c:pt>
                <c:pt idx="6437">
                  <c:v>1569484800</c:v>
                </c:pt>
                <c:pt idx="6438">
                  <c:v>1569488400</c:v>
                </c:pt>
                <c:pt idx="6439">
                  <c:v>1569492000</c:v>
                </c:pt>
                <c:pt idx="6440">
                  <c:v>1569495600</c:v>
                </c:pt>
                <c:pt idx="6441">
                  <c:v>1569499200</c:v>
                </c:pt>
                <c:pt idx="6442">
                  <c:v>1569502800</c:v>
                </c:pt>
                <c:pt idx="6443">
                  <c:v>1569506400</c:v>
                </c:pt>
                <c:pt idx="6444">
                  <c:v>1569510000</c:v>
                </c:pt>
                <c:pt idx="6445">
                  <c:v>1569513600</c:v>
                </c:pt>
                <c:pt idx="6446">
                  <c:v>1569517200</c:v>
                </c:pt>
                <c:pt idx="6447">
                  <c:v>1569520800</c:v>
                </c:pt>
                <c:pt idx="6448">
                  <c:v>1569524400</c:v>
                </c:pt>
                <c:pt idx="6449">
                  <c:v>1569528000</c:v>
                </c:pt>
                <c:pt idx="6450">
                  <c:v>1569531600</c:v>
                </c:pt>
                <c:pt idx="6451">
                  <c:v>1569535200</c:v>
                </c:pt>
                <c:pt idx="6452">
                  <c:v>1569538800</c:v>
                </c:pt>
                <c:pt idx="6453">
                  <c:v>1569542400</c:v>
                </c:pt>
                <c:pt idx="6454">
                  <c:v>1569546000</c:v>
                </c:pt>
                <c:pt idx="6455">
                  <c:v>1569549600</c:v>
                </c:pt>
                <c:pt idx="6456">
                  <c:v>1569553200</c:v>
                </c:pt>
                <c:pt idx="6457">
                  <c:v>1569556800</c:v>
                </c:pt>
                <c:pt idx="6458">
                  <c:v>1569560400</c:v>
                </c:pt>
                <c:pt idx="6459">
                  <c:v>1569564000</c:v>
                </c:pt>
                <c:pt idx="6460">
                  <c:v>1569567600</c:v>
                </c:pt>
                <c:pt idx="6461">
                  <c:v>1569571200</c:v>
                </c:pt>
                <c:pt idx="6462">
                  <c:v>1569574800</c:v>
                </c:pt>
                <c:pt idx="6463">
                  <c:v>1569578400</c:v>
                </c:pt>
                <c:pt idx="6464">
                  <c:v>1569582000</c:v>
                </c:pt>
                <c:pt idx="6465">
                  <c:v>1569585600</c:v>
                </c:pt>
                <c:pt idx="6466">
                  <c:v>1569589200</c:v>
                </c:pt>
                <c:pt idx="6467">
                  <c:v>1569592800</c:v>
                </c:pt>
                <c:pt idx="6468">
                  <c:v>1569596400</c:v>
                </c:pt>
                <c:pt idx="6469">
                  <c:v>1569600000</c:v>
                </c:pt>
                <c:pt idx="6470">
                  <c:v>1569603600</c:v>
                </c:pt>
                <c:pt idx="6471">
                  <c:v>1569607200</c:v>
                </c:pt>
                <c:pt idx="6472">
                  <c:v>1569610800</c:v>
                </c:pt>
                <c:pt idx="6473">
                  <c:v>1569614400</c:v>
                </c:pt>
                <c:pt idx="6474">
                  <c:v>1569618000</c:v>
                </c:pt>
                <c:pt idx="6475">
                  <c:v>1569621600</c:v>
                </c:pt>
                <c:pt idx="6476">
                  <c:v>1569625200</c:v>
                </c:pt>
                <c:pt idx="6477">
                  <c:v>1569628800</c:v>
                </c:pt>
                <c:pt idx="6478">
                  <c:v>1569632400</c:v>
                </c:pt>
                <c:pt idx="6479">
                  <c:v>1569636000</c:v>
                </c:pt>
                <c:pt idx="6480">
                  <c:v>1569639600</c:v>
                </c:pt>
                <c:pt idx="6481">
                  <c:v>1569643200</c:v>
                </c:pt>
                <c:pt idx="6482">
                  <c:v>1569646800</c:v>
                </c:pt>
                <c:pt idx="6483">
                  <c:v>1569650400</c:v>
                </c:pt>
                <c:pt idx="6484">
                  <c:v>1569654000</c:v>
                </c:pt>
                <c:pt idx="6485">
                  <c:v>1569657600</c:v>
                </c:pt>
                <c:pt idx="6486">
                  <c:v>1569661200</c:v>
                </c:pt>
                <c:pt idx="6487">
                  <c:v>1569664800</c:v>
                </c:pt>
                <c:pt idx="6488">
                  <c:v>1569668400</c:v>
                </c:pt>
                <c:pt idx="6489">
                  <c:v>1569672000</c:v>
                </c:pt>
                <c:pt idx="6490">
                  <c:v>1569675600</c:v>
                </c:pt>
                <c:pt idx="6491">
                  <c:v>1569679200</c:v>
                </c:pt>
                <c:pt idx="6492">
                  <c:v>1569682800</c:v>
                </c:pt>
                <c:pt idx="6493">
                  <c:v>1569686400</c:v>
                </c:pt>
                <c:pt idx="6494">
                  <c:v>1569690000</c:v>
                </c:pt>
                <c:pt idx="6495">
                  <c:v>1569693600</c:v>
                </c:pt>
                <c:pt idx="6496">
                  <c:v>1569697200</c:v>
                </c:pt>
                <c:pt idx="6497">
                  <c:v>1569700800</c:v>
                </c:pt>
                <c:pt idx="6498">
                  <c:v>1569704400</c:v>
                </c:pt>
                <c:pt idx="6499">
                  <c:v>1569708000</c:v>
                </c:pt>
                <c:pt idx="6500">
                  <c:v>1569711600</c:v>
                </c:pt>
                <c:pt idx="6501">
                  <c:v>1569715200</c:v>
                </c:pt>
                <c:pt idx="6502">
                  <c:v>1569718800</c:v>
                </c:pt>
                <c:pt idx="6503">
                  <c:v>1569722400</c:v>
                </c:pt>
                <c:pt idx="6504">
                  <c:v>1569726000</c:v>
                </c:pt>
                <c:pt idx="6505">
                  <c:v>1569729600</c:v>
                </c:pt>
                <c:pt idx="6506">
                  <c:v>1569733200</c:v>
                </c:pt>
                <c:pt idx="6507">
                  <c:v>1569736800</c:v>
                </c:pt>
                <c:pt idx="6508">
                  <c:v>1569740400</c:v>
                </c:pt>
                <c:pt idx="6509">
                  <c:v>1569744000</c:v>
                </c:pt>
                <c:pt idx="6510">
                  <c:v>1569747600</c:v>
                </c:pt>
                <c:pt idx="6511">
                  <c:v>1569751200</c:v>
                </c:pt>
                <c:pt idx="6512">
                  <c:v>1569754800</c:v>
                </c:pt>
                <c:pt idx="6513">
                  <c:v>1569758400</c:v>
                </c:pt>
                <c:pt idx="6514">
                  <c:v>1569762000</c:v>
                </c:pt>
                <c:pt idx="6515">
                  <c:v>1569765600</c:v>
                </c:pt>
                <c:pt idx="6516">
                  <c:v>1569769200</c:v>
                </c:pt>
                <c:pt idx="6517">
                  <c:v>1569772800</c:v>
                </c:pt>
                <c:pt idx="6518">
                  <c:v>1569776400</c:v>
                </c:pt>
                <c:pt idx="6519">
                  <c:v>1569780000</c:v>
                </c:pt>
                <c:pt idx="6520">
                  <c:v>1569783600</c:v>
                </c:pt>
                <c:pt idx="6521">
                  <c:v>1569787200</c:v>
                </c:pt>
                <c:pt idx="6522">
                  <c:v>1569790800</c:v>
                </c:pt>
                <c:pt idx="6523">
                  <c:v>1569794400</c:v>
                </c:pt>
                <c:pt idx="6524">
                  <c:v>1569798000</c:v>
                </c:pt>
                <c:pt idx="6525">
                  <c:v>1569801600</c:v>
                </c:pt>
                <c:pt idx="6526">
                  <c:v>1569805200</c:v>
                </c:pt>
                <c:pt idx="6527">
                  <c:v>1569808800</c:v>
                </c:pt>
                <c:pt idx="6528">
                  <c:v>1569812400</c:v>
                </c:pt>
                <c:pt idx="6529">
                  <c:v>1569816000</c:v>
                </c:pt>
                <c:pt idx="6530">
                  <c:v>1569819600</c:v>
                </c:pt>
                <c:pt idx="6531">
                  <c:v>1569823200</c:v>
                </c:pt>
                <c:pt idx="6532">
                  <c:v>1569826800</c:v>
                </c:pt>
                <c:pt idx="6533">
                  <c:v>1569830400</c:v>
                </c:pt>
                <c:pt idx="6534">
                  <c:v>1569834000</c:v>
                </c:pt>
                <c:pt idx="6535">
                  <c:v>1569837600</c:v>
                </c:pt>
                <c:pt idx="6536">
                  <c:v>1569841200</c:v>
                </c:pt>
                <c:pt idx="6537">
                  <c:v>1569844800</c:v>
                </c:pt>
                <c:pt idx="6538">
                  <c:v>1569848400</c:v>
                </c:pt>
                <c:pt idx="6539">
                  <c:v>1569852000</c:v>
                </c:pt>
                <c:pt idx="6540">
                  <c:v>1569855600</c:v>
                </c:pt>
                <c:pt idx="6541">
                  <c:v>1569859200</c:v>
                </c:pt>
                <c:pt idx="6542">
                  <c:v>1569862800</c:v>
                </c:pt>
                <c:pt idx="6543">
                  <c:v>1569866400</c:v>
                </c:pt>
                <c:pt idx="6544">
                  <c:v>1569870000</c:v>
                </c:pt>
                <c:pt idx="6545">
                  <c:v>1569873600</c:v>
                </c:pt>
                <c:pt idx="6546">
                  <c:v>1569877200</c:v>
                </c:pt>
                <c:pt idx="6547">
                  <c:v>1569880800</c:v>
                </c:pt>
                <c:pt idx="6548">
                  <c:v>1569884400</c:v>
                </c:pt>
                <c:pt idx="6549">
                  <c:v>1569888000</c:v>
                </c:pt>
                <c:pt idx="6550">
                  <c:v>1569891600</c:v>
                </c:pt>
                <c:pt idx="6551">
                  <c:v>1569895200</c:v>
                </c:pt>
                <c:pt idx="6552">
                  <c:v>1569898800</c:v>
                </c:pt>
                <c:pt idx="6553">
                  <c:v>1569902400</c:v>
                </c:pt>
                <c:pt idx="6554">
                  <c:v>1569906000</c:v>
                </c:pt>
                <c:pt idx="6555">
                  <c:v>1569909600</c:v>
                </c:pt>
                <c:pt idx="6556">
                  <c:v>1569913200</c:v>
                </c:pt>
                <c:pt idx="6557">
                  <c:v>1569916800</c:v>
                </c:pt>
                <c:pt idx="6558">
                  <c:v>1569920400</c:v>
                </c:pt>
                <c:pt idx="6559">
                  <c:v>1569924000</c:v>
                </c:pt>
                <c:pt idx="6560">
                  <c:v>1569927600</c:v>
                </c:pt>
                <c:pt idx="6561">
                  <c:v>1569931200</c:v>
                </c:pt>
                <c:pt idx="6562">
                  <c:v>1569934800</c:v>
                </c:pt>
                <c:pt idx="6563">
                  <c:v>1569938400</c:v>
                </c:pt>
                <c:pt idx="6564">
                  <c:v>1569942000</c:v>
                </c:pt>
                <c:pt idx="6565">
                  <c:v>1569945600</c:v>
                </c:pt>
                <c:pt idx="6566">
                  <c:v>1569949200</c:v>
                </c:pt>
                <c:pt idx="6567">
                  <c:v>1569952800</c:v>
                </c:pt>
                <c:pt idx="6568">
                  <c:v>1569956400</c:v>
                </c:pt>
                <c:pt idx="6569">
                  <c:v>1569960000</c:v>
                </c:pt>
                <c:pt idx="6570">
                  <c:v>1569963600</c:v>
                </c:pt>
                <c:pt idx="6571">
                  <c:v>1569967200</c:v>
                </c:pt>
                <c:pt idx="6572">
                  <c:v>1569970800</c:v>
                </c:pt>
                <c:pt idx="6573">
                  <c:v>1569974400</c:v>
                </c:pt>
                <c:pt idx="6574">
                  <c:v>1569978000</c:v>
                </c:pt>
                <c:pt idx="6575">
                  <c:v>1569981600</c:v>
                </c:pt>
                <c:pt idx="6576">
                  <c:v>1569985200</c:v>
                </c:pt>
                <c:pt idx="6577">
                  <c:v>1569988800</c:v>
                </c:pt>
                <c:pt idx="6578">
                  <c:v>1569992400</c:v>
                </c:pt>
                <c:pt idx="6579">
                  <c:v>1569996000</c:v>
                </c:pt>
                <c:pt idx="6580">
                  <c:v>1569999600</c:v>
                </c:pt>
                <c:pt idx="6581">
                  <c:v>1570003200</c:v>
                </c:pt>
                <c:pt idx="6582">
                  <c:v>1570006800</c:v>
                </c:pt>
                <c:pt idx="6583">
                  <c:v>1570010400</c:v>
                </c:pt>
                <c:pt idx="6584">
                  <c:v>1570014000</c:v>
                </c:pt>
                <c:pt idx="6585">
                  <c:v>1570017600</c:v>
                </c:pt>
                <c:pt idx="6586">
                  <c:v>1570021200</c:v>
                </c:pt>
                <c:pt idx="6587">
                  <c:v>1570024800</c:v>
                </c:pt>
                <c:pt idx="6588">
                  <c:v>1570028400</c:v>
                </c:pt>
                <c:pt idx="6589">
                  <c:v>1570032000</c:v>
                </c:pt>
                <c:pt idx="6590">
                  <c:v>1570035600</c:v>
                </c:pt>
                <c:pt idx="6591">
                  <c:v>1570039200</c:v>
                </c:pt>
                <c:pt idx="6592">
                  <c:v>1570042800</c:v>
                </c:pt>
                <c:pt idx="6593">
                  <c:v>1570046400</c:v>
                </c:pt>
                <c:pt idx="6594">
                  <c:v>1570050000</c:v>
                </c:pt>
                <c:pt idx="6595">
                  <c:v>1570053600</c:v>
                </c:pt>
                <c:pt idx="6596">
                  <c:v>1570057200</c:v>
                </c:pt>
                <c:pt idx="6597">
                  <c:v>1570060800</c:v>
                </c:pt>
                <c:pt idx="6598">
                  <c:v>1570064400</c:v>
                </c:pt>
                <c:pt idx="6599">
                  <c:v>1570068000</c:v>
                </c:pt>
                <c:pt idx="6600">
                  <c:v>1570071600</c:v>
                </c:pt>
                <c:pt idx="6601">
                  <c:v>1570075200</c:v>
                </c:pt>
                <c:pt idx="6602">
                  <c:v>1570078800</c:v>
                </c:pt>
                <c:pt idx="6603">
                  <c:v>1570082400</c:v>
                </c:pt>
                <c:pt idx="6604">
                  <c:v>1570086000</c:v>
                </c:pt>
                <c:pt idx="6605">
                  <c:v>1570089600</c:v>
                </c:pt>
                <c:pt idx="6606">
                  <c:v>1570093200</c:v>
                </c:pt>
                <c:pt idx="6607">
                  <c:v>1570096800</c:v>
                </c:pt>
                <c:pt idx="6608">
                  <c:v>1570100400</c:v>
                </c:pt>
                <c:pt idx="6609">
                  <c:v>1570104000</c:v>
                </c:pt>
                <c:pt idx="6610">
                  <c:v>1570107600</c:v>
                </c:pt>
                <c:pt idx="6611">
                  <c:v>1570111200</c:v>
                </c:pt>
                <c:pt idx="6612">
                  <c:v>1570114800</c:v>
                </c:pt>
                <c:pt idx="6613">
                  <c:v>1570118400</c:v>
                </c:pt>
                <c:pt idx="6614">
                  <c:v>1570122000</c:v>
                </c:pt>
                <c:pt idx="6615">
                  <c:v>1570125600</c:v>
                </c:pt>
                <c:pt idx="6616">
                  <c:v>1570129200</c:v>
                </c:pt>
                <c:pt idx="6617">
                  <c:v>1570132800</c:v>
                </c:pt>
                <c:pt idx="6618">
                  <c:v>1570136400</c:v>
                </c:pt>
                <c:pt idx="6619">
                  <c:v>1570140000</c:v>
                </c:pt>
                <c:pt idx="6620">
                  <c:v>1570143600</c:v>
                </c:pt>
                <c:pt idx="6621">
                  <c:v>1570147200</c:v>
                </c:pt>
                <c:pt idx="6622">
                  <c:v>1570150800</c:v>
                </c:pt>
                <c:pt idx="6623">
                  <c:v>1570154400</c:v>
                </c:pt>
                <c:pt idx="6624">
                  <c:v>1570158000</c:v>
                </c:pt>
                <c:pt idx="6625">
                  <c:v>1570161600</c:v>
                </c:pt>
                <c:pt idx="6626">
                  <c:v>1570165200</c:v>
                </c:pt>
                <c:pt idx="6627">
                  <c:v>1570168800</c:v>
                </c:pt>
                <c:pt idx="6628">
                  <c:v>1570172400</c:v>
                </c:pt>
                <c:pt idx="6629">
                  <c:v>1570176000</c:v>
                </c:pt>
                <c:pt idx="6630">
                  <c:v>1570179600</c:v>
                </c:pt>
                <c:pt idx="6631">
                  <c:v>1570183200</c:v>
                </c:pt>
                <c:pt idx="6632">
                  <c:v>1570186800</c:v>
                </c:pt>
                <c:pt idx="6633">
                  <c:v>1570190400</c:v>
                </c:pt>
                <c:pt idx="6634">
                  <c:v>1570194000</c:v>
                </c:pt>
                <c:pt idx="6635">
                  <c:v>1570197600</c:v>
                </c:pt>
                <c:pt idx="6636">
                  <c:v>1570201200</c:v>
                </c:pt>
                <c:pt idx="6637">
                  <c:v>1570204800</c:v>
                </c:pt>
                <c:pt idx="6638">
                  <c:v>1570208400</c:v>
                </c:pt>
                <c:pt idx="6639">
                  <c:v>1570212000</c:v>
                </c:pt>
                <c:pt idx="6640">
                  <c:v>1570215600</c:v>
                </c:pt>
                <c:pt idx="6641">
                  <c:v>1570219200</c:v>
                </c:pt>
                <c:pt idx="6642">
                  <c:v>1570222800</c:v>
                </c:pt>
                <c:pt idx="6643">
                  <c:v>1570226400</c:v>
                </c:pt>
                <c:pt idx="6644">
                  <c:v>1570230000</c:v>
                </c:pt>
                <c:pt idx="6645">
                  <c:v>1570233600</c:v>
                </c:pt>
                <c:pt idx="6646">
                  <c:v>1570237200</c:v>
                </c:pt>
                <c:pt idx="6647">
                  <c:v>1570240800</c:v>
                </c:pt>
                <c:pt idx="6648">
                  <c:v>1570244400</c:v>
                </c:pt>
                <c:pt idx="6649">
                  <c:v>1570248000</c:v>
                </c:pt>
                <c:pt idx="6650">
                  <c:v>1570251600</c:v>
                </c:pt>
                <c:pt idx="6651">
                  <c:v>1570255200</c:v>
                </c:pt>
                <c:pt idx="6652">
                  <c:v>1570258800</c:v>
                </c:pt>
                <c:pt idx="6653">
                  <c:v>1570262400</c:v>
                </c:pt>
                <c:pt idx="6654">
                  <c:v>1570266000</c:v>
                </c:pt>
                <c:pt idx="6655">
                  <c:v>1570269600</c:v>
                </c:pt>
                <c:pt idx="6656">
                  <c:v>1570273200</c:v>
                </c:pt>
                <c:pt idx="6657">
                  <c:v>1570276800</c:v>
                </c:pt>
                <c:pt idx="6658">
                  <c:v>1570280400</c:v>
                </c:pt>
                <c:pt idx="6659">
                  <c:v>1570284000</c:v>
                </c:pt>
                <c:pt idx="6660">
                  <c:v>1570287600</c:v>
                </c:pt>
                <c:pt idx="6661">
                  <c:v>1570291200</c:v>
                </c:pt>
                <c:pt idx="6662">
                  <c:v>1570294800</c:v>
                </c:pt>
                <c:pt idx="6663">
                  <c:v>1570298400</c:v>
                </c:pt>
                <c:pt idx="6664">
                  <c:v>1570302000</c:v>
                </c:pt>
                <c:pt idx="6665">
                  <c:v>1570305600</c:v>
                </c:pt>
                <c:pt idx="6666">
                  <c:v>1570309200</c:v>
                </c:pt>
                <c:pt idx="6667">
                  <c:v>1570312800</c:v>
                </c:pt>
                <c:pt idx="6668">
                  <c:v>1570316400</c:v>
                </c:pt>
                <c:pt idx="6669">
                  <c:v>1570320000</c:v>
                </c:pt>
                <c:pt idx="6670">
                  <c:v>1570323600</c:v>
                </c:pt>
                <c:pt idx="6671">
                  <c:v>1570327200</c:v>
                </c:pt>
                <c:pt idx="6672">
                  <c:v>1570330800</c:v>
                </c:pt>
                <c:pt idx="6673">
                  <c:v>1570334400</c:v>
                </c:pt>
                <c:pt idx="6674">
                  <c:v>1570338000</c:v>
                </c:pt>
                <c:pt idx="6675">
                  <c:v>1570341600</c:v>
                </c:pt>
                <c:pt idx="6676">
                  <c:v>1570345200</c:v>
                </c:pt>
                <c:pt idx="6677">
                  <c:v>1570348800</c:v>
                </c:pt>
                <c:pt idx="6678">
                  <c:v>1570352400</c:v>
                </c:pt>
                <c:pt idx="6679">
                  <c:v>1570356000</c:v>
                </c:pt>
                <c:pt idx="6680">
                  <c:v>1570359600</c:v>
                </c:pt>
                <c:pt idx="6681">
                  <c:v>1570363200</c:v>
                </c:pt>
                <c:pt idx="6682">
                  <c:v>1570366800</c:v>
                </c:pt>
                <c:pt idx="6683">
                  <c:v>1570370400</c:v>
                </c:pt>
                <c:pt idx="6684">
                  <c:v>1570374000</c:v>
                </c:pt>
                <c:pt idx="6685">
                  <c:v>1570377600</c:v>
                </c:pt>
                <c:pt idx="6686">
                  <c:v>1570381200</c:v>
                </c:pt>
                <c:pt idx="6687">
                  <c:v>1570384800</c:v>
                </c:pt>
                <c:pt idx="6688">
                  <c:v>1570388400</c:v>
                </c:pt>
                <c:pt idx="6689">
                  <c:v>1570392000</c:v>
                </c:pt>
                <c:pt idx="6690">
                  <c:v>1570395600</c:v>
                </c:pt>
                <c:pt idx="6691">
                  <c:v>1570399200</c:v>
                </c:pt>
                <c:pt idx="6692">
                  <c:v>1570402800</c:v>
                </c:pt>
                <c:pt idx="6693">
                  <c:v>1570406400</c:v>
                </c:pt>
                <c:pt idx="6694">
                  <c:v>1570410000</c:v>
                </c:pt>
                <c:pt idx="6695">
                  <c:v>1570413600</c:v>
                </c:pt>
                <c:pt idx="6696">
                  <c:v>1570417200</c:v>
                </c:pt>
                <c:pt idx="6697">
                  <c:v>1570420800</c:v>
                </c:pt>
                <c:pt idx="6698">
                  <c:v>1570424400</c:v>
                </c:pt>
                <c:pt idx="6699">
                  <c:v>1570428000</c:v>
                </c:pt>
                <c:pt idx="6700">
                  <c:v>1570431600</c:v>
                </c:pt>
                <c:pt idx="6701">
                  <c:v>1570435200</c:v>
                </c:pt>
                <c:pt idx="6702">
                  <c:v>1570438800</c:v>
                </c:pt>
                <c:pt idx="6703">
                  <c:v>1570442400</c:v>
                </c:pt>
                <c:pt idx="6704">
                  <c:v>1570446000</c:v>
                </c:pt>
                <c:pt idx="6705">
                  <c:v>1570449600</c:v>
                </c:pt>
                <c:pt idx="6706">
                  <c:v>1570453200</c:v>
                </c:pt>
                <c:pt idx="6707">
                  <c:v>1570456800</c:v>
                </c:pt>
                <c:pt idx="6708">
                  <c:v>1570460400</c:v>
                </c:pt>
                <c:pt idx="6709">
                  <c:v>1570464000</c:v>
                </c:pt>
                <c:pt idx="6710">
                  <c:v>1570467600</c:v>
                </c:pt>
                <c:pt idx="6711">
                  <c:v>1570471200</c:v>
                </c:pt>
                <c:pt idx="6712">
                  <c:v>1570474800</c:v>
                </c:pt>
                <c:pt idx="6713">
                  <c:v>1570478400</c:v>
                </c:pt>
                <c:pt idx="6714">
                  <c:v>1570482000</c:v>
                </c:pt>
                <c:pt idx="6715">
                  <c:v>1570485600</c:v>
                </c:pt>
                <c:pt idx="6716">
                  <c:v>1570489200</c:v>
                </c:pt>
                <c:pt idx="6717">
                  <c:v>1570492800</c:v>
                </c:pt>
                <c:pt idx="6718">
                  <c:v>1570496400</c:v>
                </c:pt>
                <c:pt idx="6719">
                  <c:v>1570500000</c:v>
                </c:pt>
                <c:pt idx="6720">
                  <c:v>1570503600</c:v>
                </c:pt>
                <c:pt idx="6721">
                  <c:v>1570507200</c:v>
                </c:pt>
                <c:pt idx="6722">
                  <c:v>1570510800</c:v>
                </c:pt>
                <c:pt idx="6723">
                  <c:v>1570514400</c:v>
                </c:pt>
                <c:pt idx="6724">
                  <c:v>1570518000</c:v>
                </c:pt>
                <c:pt idx="6725">
                  <c:v>1570521600</c:v>
                </c:pt>
                <c:pt idx="6726">
                  <c:v>1570525200</c:v>
                </c:pt>
                <c:pt idx="6727">
                  <c:v>1570528800</c:v>
                </c:pt>
                <c:pt idx="6728">
                  <c:v>1570532400</c:v>
                </c:pt>
                <c:pt idx="6729">
                  <c:v>1570536000</c:v>
                </c:pt>
                <c:pt idx="6730">
                  <c:v>1570539600</c:v>
                </c:pt>
                <c:pt idx="6731">
                  <c:v>1570543200</c:v>
                </c:pt>
                <c:pt idx="6732">
                  <c:v>1570546800</c:v>
                </c:pt>
                <c:pt idx="6733">
                  <c:v>1570550400</c:v>
                </c:pt>
                <c:pt idx="6734">
                  <c:v>1570554000</c:v>
                </c:pt>
                <c:pt idx="6735">
                  <c:v>1570557600</c:v>
                </c:pt>
                <c:pt idx="6736">
                  <c:v>1570561200</c:v>
                </c:pt>
                <c:pt idx="6737">
                  <c:v>1570564800</c:v>
                </c:pt>
                <c:pt idx="6738">
                  <c:v>1570568400</c:v>
                </c:pt>
                <c:pt idx="6739">
                  <c:v>1570572000</c:v>
                </c:pt>
                <c:pt idx="6740">
                  <c:v>1570575600</c:v>
                </c:pt>
                <c:pt idx="6741">
                  <c:v>1570579200</c:v>
                </c:pt>
                <c:pt idx="6742">
                  <c:v>1570582800</c:v>
                </c:pt>
                <c:pt idx="6743">
                  <c:v>1570586400</c:v>
                </c:pt>
                <c:pt idx="6744">
                  <c:v>1570590000</c:v>
                </c:pt>
                <c:pt idx="6745">
                  <c:v>1570593600</c:v>
                </c:pt>
                <c:pt idx="6746">
                  <c:v>1570597200</c:v>
                </c:pt>
                <c:pt idx="6747">
                  <c:v>1570600800</c:v>
                </c:pt>
                <c:pt idx="6748">
                  <c:v>1570604400</c:v>
                </c:pt>
                <c:pt idx="6749">
                  <c:v>1570608000</c:v>
                </c:pt>
                <c:pt idx="6750">
                  <c:v>1570611600</c:v>
                </c:pt>
                <c:pt idx="6751">
                  <c:v>1570615200</c:v>
                </c:pt>
                <c:pt idx="6752">
                  <c:v>1570618800</c:v>
                </c:pt>
                <c:pt idx="6753">
                  <c:v>1570622400</c:v>
                </c:pt>
                <c:pt idx="6754">
                  <c:v>1570626000</c:v>
                </c:pt>
                <c:pt idx="6755">
                  <c:v>1570629600</c:v>
                </c:pt>
                <c:pt idx="6756">
                  <c:v>1570633200</c:v>
                </c:pt>
                <c:pt idx="6757">
                  <c:v>1570636800</c:v>
                </c:pt>
                <c:pt idx="6758">
                  <c:v>1570640400</c:v>
                </c:pt>
                <c:pt idx="6759">
                  <c:v>1570644000</c:v>
                </c:pt>
                <c:pt idx="6760">
                  <c:v>1570647600</c:v>
                </c:pt>
                <c:pt idx="6761">
                  <c:v>1570651200</c:v>
                </c:pt>
                <c:pt idx="6762">
                  <c:v>1570654800</c:v>
                </c:pt>
                <c:pt idx="6763">
                  <c:v>1570658400</c:v>
                </c:pt>
                <c:pt idx="6764">
                  <c:v>1570662000</c:v>
                </c:pt>
                <c:pt idx="6765">
                  <c:v>1570665600</c:v>
                </c:pt>
                <c:pt idx="6766">
                  <c:v>1570669200</c:v>
                </c:pt>
                <c:pt idx="6767">
                  <c:v>1570672800</c:v>
                </c:pt>
                <c:pt idx="6768">
                  <c:v>1570676400</c:v>
                </c:pt>
                <c:pt idx="6769">
                  <c:v>1570680000</c:v>
                </c:pt>
                <c:pt idx="6770">
                  <c:v>1570683600</c:v>
                </c:pt>
                <c:pt idx="6771">
                  <c:v>1570687200</c:v>
                </c:pt>
                <c:pt idx="6772">
                  <c:v>1570690800</c:v>
                </c:pt>
                <c:pt idx="6773">
                  <c:v>1570694400</c:v>
                </c:pt>
                <c:pt idx="6774">
                  <c:v>1570698000</c:v>
                </c:pt>
                <c:pt idx="6775">
                  <c:v>1570701600</c:v>
                </c:pt>
                <c:pt idx="6776">
                  <c:v>1570705200</c:v>
                </c:pt>
                <c:pt idx="6777">
                  <c:v>1570708800</c:v>
                </c:pt>
                <c:pt idx="6778">
                  <c:v>1570712400</c:v>
                </c:pt>
                <c:pt idx="6779">
                  <c:v>1570716000</c:v>
                </c:pt>
                <c:pt idx="6780">
                  <c:v>1570719600</c:v>
                </c:pt>
                <c:pt idx="6781">
                  <c:v>1570723200</c:v>
                </c:pt>
                <c:pt idx="6782">
                  <c:v>1570726800</c:v>
                </c:pt>
                <c:pt idx="6783">
                  <c:v>1570730400</c:v>
                </c:pt>
                <c:pt idx="6784">
                  <c:v>1570734000</c:v>
                </c:pt>
                <c:pt idx="6785">
                  <c:v>1570737600</c:v>
                </c:pt>
                <c:pt idx="6786">
                  <c:v>1570741200</c:v>
                </c:pt>
                <c:pt idx="6787">
                  <c:v>1570744800</c:v>
                </c:pt>
                <c:pt idx="6788">
                  <c:v>1570748400</c:v>
                </c:pt>
                <c:pt idx="6789">
                  <c:v>1570752000</c:v>
                </c:pt>
                <c:pt idx="6790">
                  <c:v>1570755600</c:v>
                </c:pt>
                <c:pt idx="6791">
                  <c:v>1570759200</c:v>
                </c:pt>
                <c:pt idx="6792">
                  <c:v>1570762800</c:v>
                </c:pt>
                <c:pt idx="6793">
                  <c:v>1570766400</c:v>
                </c:pt>
                <c:pt idx="6794">
                  <c:v>1570770000</c:v>
                </c:pt>
                <c:pt idx="6795">
                  <c:v>1570773600</c:v>
                </c:pt>
                <c:pt idx="6796">
                  <c:v>1570777200</c:v>
                </c:pt>
                <c:pt idx="6797">
                  <c:v>1570780800</c:v>
                </c:pt>
                <c:pt idx="6798">
                  <c:v>1570784400</c:v>
                </c:pt>
                <c:pt idx="6799">
                  <c:v>1570788000</c:v>
                </c:pt>
                <c:pt idx="6800">
                  <c:v>1570791600</c:v>
                </c:pt>
                <c:pt idx="6801">
                  <c:v>1570795200</c:v>
                </c:pt>
                <c:pt idx="6802">
                  <c:v>1570798800</c:v>
                </c:pt>
                <c:pt idx="6803">
                  <c:v>1570802400</c:v>
                </c:pt>
                <c:pt idx="6804">
                  <c:v>1570806000</c:v>
                </c:pt>
                <c:pt idx="6805">
                  <c:v>1570809600</c:v>
                </c:pt>
                <c:pt idx="6806">
                  <c:v>1570813200</c:v>
                </c:pt>
                <c:pt idx="6807">
                  <c:v>1570816800</c:v>
                </c:pt>
                <c:pt idx="6808">
                  <c:v>1570820400</c:v>
                </c:pt>
                <c:pt idx="6809">
                  <c:v>1570824000</c:v>
                </c:pt>
                <c:pt idx="6810">
                  <c:v>1570827600</c:v>
                </c:pt>
                <c:pt idx="6811">
                  <c:v>1570831200</c:v>
                </c:pt>
                <c:pt idx="6812">
                  <c:v>1570834800</c:v>
                </c:pt>
                <c:pt idx="6813">
                  <c:v>1570838400</c:v>
                </c:pt>
                <c:pt idx="6814">
                  <c:v>1570842000</c:v>
                </c:pt>
                <c:pt idx="6815">
                  <c:v>1570845600</c:v>
                </c:pt>
                <c:pt idx="6816">
                  <c:v>1570849200</c:v>
                </c:pt>
                <c:pt idx="6817">
                  <c:v>1570852800</c:v>
                </c:pt>
                <c:pt idx="6818">
                  <c:v>1570856400</c:v>
                </c:pt>
                <c:pt idx="6819">
                  <c:v>1570860000</c:v>
                </c:pt>
                <c:pt idx="6820">
                  <c:v>1570863600</c:v>
                </c:pt>
                <c:pt idx="6821">
                  <c:v>1570867200</c:v>
                </c:pt>
                <c:pt idx="6822">
                  <c:v>1570870800</c:v>
                </c:pt>
                <c:pt idx="6823">
                  <c:v>1570874400</c:v>
                </c:pt>
                <c:pt idx="6824">
                  <c:v>1570878000</c:v>
                </c:pt>
                <c:pt idx="6825">
                  <c:v>1570881600</c:v>
                </c:pt>
                <c:pt idx="6826">
                  <c:v>1570885200</c:v>
                </c:pt>
                <c:pt idx="6827">
                  <c:v>1570888800</c:v>
                </c:pt>
                <c:pt idx="6828">
                  <c:v>1570892400</c:v>
                </c:pt>
                <c:pt idx="6829">
                  <c:v>1570896000</c:v>
                </c:pt>
                <c:pt idx="6830">
                  <c:v>1570899600</c:v>
                </c:pt>
                <c:pt idx="6831">
                  <c:v>1570903200</c:v>
                </c:pt>
                <c:pt idx="6832">
                  <c:v>1570906800</c:v>
                </c:pt>
                <c:pt idx="6833">
                  <c:v>1570910400</c:v>
                </c:pt>
                <c:pt idx="6834">
                  <c:v>1570914000</c:v>
                </c:pt>
                <c:pt idx="6835">
                  <c:v>1570917600</c:v>
                </c:pt>
                <c:pt idx="6836">
                  <c:v>1570921200</c:v>
                </c:pt>
                <c:pt idx="6837">
                  <c:v>1570924800</c:v>
                </c:pt>
                <c:pt idx="6838">
                  <c:v>1570928400</c:v>
                </c:pt>
                <c:pt idx="6839">
                  <c:v>1570932000</c:v>
                </c:pt>
                <c:pt idx="6840">
                  <c:v>1570935600</c:v>
                </c:pt>
                <c:pt idx="6841">
                  <c:v>1570939200</c:v>
                </c:pt>
                <c:pt idx="6842">
                  <c:v>1570942800</c:v>
                </c:pt>
                <c:pt idx="6843">
                  <c:v>1570946400</c:v>
                </c:pt>
                <c:pt idx="6844">
                  <c:v>1570950000</c:v>
                </c:pt>
                <c:pt idx="6845">
                  <c:v>1570953600</c:v>
                </c:pt>
                <c:pt idx="6846">
                  <c:v>1570957200</c:v>
                </c:pt>
                <c:pt idx="6847">
                  <c:v>1570960800</c:v>
                </c:pt>
                <c:pt idx="6848">
                  <c:v>1570964400</c:v>
                </c:pt>
                <c:pt idx="6849">
                  <c:v>1570968000</c:v>
                </c:pt>
                <c:pt idx="6850">
                  <c:v>1570971600</c:v>
                </c:pt>
                <c:pt idx="6851">
                  <c:v>1570975200</c:v>
                </c:pt>
                <c:pt idx="6852">
                  <c:v>1570978800</c:v>
                </c:pt>
                <c:pt idx="6853">
                  <c:v>1570982400</c:v>
                </c:pt>
                <c:pt idx="6854">
                  <c:v>1570986000</c:v>
                </c:pt>
                <c:pt idx="6855">
                  <c:v>1570989600</c:v>
                </c:pt>
                <c:pt idx="6856">
                  <c:v>1570993200</c:v>
                </c:pt>
                <c:pt idx="6857">
                  <c:v>1570996800</c:v>
                </c:pt>
                <c:pt idx="6858">
                  <c:v>1571000400</c:v>
                </c:pt>
                <c:pt idx="6859">
                  <c:v>1571004000</c:v>
                </c:pt>
                <c:pt idx="6860">
                  <c:v>1571007600</c:v>
                </c:pt>
                <c:pt idx="6861">
                  <c:v>1571011200</c:v>
                </c:pt>
                <c:pt idx="6862">
                  <c:v>1571014800</c:v>
                </c:pt>
                <c:pt idx="6863">
                  <c:v>1571018400</c:v>
                </c:pt>
                <c:pt idx="6864">
                  <c:v>1571022000</c:v>
                </c:pt>
                <c:pt idx="6865">
                  <c:v>1571025600</c:v>
                </c:pt>
                <c:pt idx="6866">
                  <c:v>1571029200</c:v>
                </c:pt>
                <c:pt idx="6867">
                  <c:v>1571032800</c:v>
                </c:pt>
                <c:pt idx="6868">
                  <c:v>1571036400</c:v>
                </c:pt>
                <c:pt idx="6869">
                  <c:v>1571040000</c:v>
                </c:pt>
                <c:pt idx="6870">
                  <c:v>1571043600</c:v>
                </c:pt>
                <c:pt idx="6871">
                  <c:v>1571047200</c:v>
                </c:pt>
                <c:pt idx="6872">
                  <c:v>1571050800</c:v>
                </c:pt>
                <c:pt idx="6873">
                  <c:v>1571054400</c:v>
                </c:pt>
                <c:pt idx="6874">
                  <c:v>1571058000</c:v>
                </c:pt>
                <c:pt idx="6875">
                  <c:v>1571061600</c:v>
                </c:pt>
                <c:pt idx="6876">
                  <c:v>1571065200</c:v>
                </c:pt>
                <c:pt idx="6877">
                  <c:v>1571068800</c:v>
                </c:pt>
                <c:pt idx="6878">
                  <c:v>1571072400</c:v>
                </c:pt>
                <c:pt idx="6879">
                  <c:v>1571076000</c:v>
                </c:pt>
                <c:pt idx="6880">
                  <c:v>1571079600</c:v>
                </c:pt>
                <c:pt idx="6881">
                  <c:v>1571083200</c:v>
                </c:pt>
                <c:pt idx="6882">
                  <c:v>1571086800</c:v>
                </c:pt>
                <c:pt idx="6883">
                  <c:v>1571090400</c:v>
                </c:pt>
                <c:pt idx="6884">
                  <c:v>1571094000</c:v>
                </c:pt>
                <c:pt idx="6885">
                  <c:v>1571097600</c:v>
                </c:pt>
                <c:pt idx="6886">
                  <c:v>1571101200</c:v>
                </c:pt>
                <c:pt idx="6887">
                  <c:v>1571104800</c:v>
                </c:pt>
                <c:pt idx="6888">
                  <c:v>1571108400</c:v>
                </c:pt>
                <c:pt idx="6889">
                  <c:v>1571112000</c:v>
                </c:pt>
                <c:pt idx="6890">
                  <c:v>1571115600</c:v>
                </c:pt>
                <c:pt idx="6891">
                  <c:v>1571119200</c:v>
                </c:pt>
                <c:pt idx="6892">
                  <c:v>1571122800</c:v>
                </c:pt>
                <c:pt idx="6893">
                  <c:v>1571126400</c:v>
                </c:pt>
                <c:pt idx="6894">
                  <c:v>1571130000</c:v>
                </c:pt>
                <c:pt idx="6895">
                  <c:v>1571133600</c:v>
                </c:pt>
                <c:pt idx="6896">
                  <c:v>1571137200</c:v>
                </c:pt>
                <c:pt idx="6897">
                  <c:v>1571140800</c:v>
                </c:pt>
                <c:pt idx="6898">
                  <c:v>1571144400</c:v>
                </c:pt>
                <c:pt idx="6899">
                  <c:v>1571148000</c:v>
                </c:pt>
                <c:pt idx="6900">
                  <c:v>1571151600</c:v>
                </c:pt>
                <c:pt idx="6901">
                  <c:v>1571155200</c:v>
                </c:pt>
                <c:pt idx="6902">
                  <c:v>1571158800</c:v>
                </c:pt>
                <c:pt idx="6903">
                  <c:v>1571162400</c:v>
                </c:pt>
                <c:pt idx="6904">
                  <c:v>1571166000</c:v>
                </c:pt>
                <c:pt idx="6905">
                  <c:v>1571169600</c:v>
                </c:pt>
                <c:pt idx="6906">
                  <c:v>1571173200</c:v>
                </c:pt>
                <c:pt idx="6907">
                  <c:v>1571176800</c:v>
                </c:pt>
                <c:pt idx="6908">
                  <c:v>1571180400</c:v>
                </c:pt>
                <c:pt idx="6909">
                  <c:v>1571184000</c:v>
                </c:pt>
                <c:pt idx="6910">
                  <c:v>1571187600</c:v>
                </c:pt>
                <c:pt idx="6911">
                  <c:v>1571191200</c:v>
                </c:pt>
                <c:pt idx="6912">
                  <c:v>1571194800</c:v>
                </c:pt>
                <c:pt idx="6913">
                  <c:v>1571198400</c:v>
                </c:pt>
                <c:pt idx="6914">
                  <c:v>1571202000</c:v>
                </c:pt>
                <c:pt idx="6915">
                  <c:v>1571205600</c:v>
                </c:pt>
                <c:pt idx="6916">
                  <c:v>1571209200</c:v>
                </c:pt>
                <c:pt idx="6917">
                  <c:v>1571212800</c:v>
                </c:pt>
                <c:pt idx="6918">
                  <c:v>1571216400</c:v>
                </c:pt>
                <c:pt idx="6919">
                  <c:v>1571220000</c:v>
                </c:pt>
                <c:pt idx="6920">
                  <c:v>1571223600</c:v>
                </c:pt>
                <c:pt idx="6921">
                  <c:v>1571227200</c:v>
                </c:pt>
                <c:pt idx="6922">
                  <c:v>1571230800</c:v>
                </c:pt>
                <c:pt idx="6923">
                  <c:v>1571234400</c:v>
                </c:pt>
                <c:pt idx="6924">
                  <c:v>1571238000</c:v>
                </c:pt>
                <c:pt idx="6925">
                  <c:v>1571241600</c:v>
                </c:pt>
                <c:pt idx="6926">
                  <c:v>1571245200</c:v>
                </c:pt>
                <c:pt idx="6927">
                  <c:v>1571248800</c:v>
                </c:pt>
                <c:pt idx="6928">
                  <c:v>1571252400</c:v>
                </c:pt>
                <c:pt idx="6929">
                  <c:v>1571256000</c:v>
                </c:pt>
                <c:pt idx="6930">
                  <c:v>1571259600</c:v>
                </c:pt>
                <c:pt idx="6931">
                  <c:v>1571263200</c:v>
                </c:pt>
                <c:pt idx="6932">
                  <c:v>1571266800</c:v>
                </c:pt>
                <c:pt idx="6933">
                  <c:v>1571270400</c:v>
                </c:pt>
                <c:pt idx="6934">
                  <c:v>1571274000</c:v>
                </c:pt>
                <c:pt idx="6935">
                  <c:v>1571277600</c:v>
                </c:pt>
                <c:pt idx="6936">
                  <c:v>1571281200</c:v>
                </c:pt>
                <c:pt idx="6937">
                  <c:v>1571284800</c:v>
                </c:pt>
                <c:pt idx="6938">
                  <c:v>1571288400</c:v>
                </c:pt>
                <c:pt idx="6939">
                  <c:v>1571292000</c:v>
                </c:pt>
                <c:pt idx="6940">
                  <c:v>1571295600</c:v>
                </c:pt>
                <c:pt idx="6941">
                  <c:v>1571299200</c:v>
                </c:pt>
                <c:pt idx="6942">
                  <c:v>1571302800</c:v>
                </c:pt>
                <c:pt idx="6943">
                  <c:v>1571306400</c:v>
                </c:pt>
                <c:pt idx="6944">
                  <c:v>1571310000</c:v>
                </c:pt>
                <c:pt idx="6945">
                  <c:v>1571313600</c:v>
                </c:pt>
                <c:pt idx="6946">
                  <c:v>1571317200</c:v>
                </c:pt>
                <c:pt idx="6947">
                  <c:v>1571320800</c:v>
                </c:pt>
                <c:pt idx="6948">
                  <c:v>1571324400</c:v>
                </c:pt>
                <c:pt idx="6949">
                  <c:v>1571328000</c:v>
                </c:pt>
                <c:pt idx="6950">
                  <c:v>1571331600</c:v>
                </c:pt>
                <c:pt idx="6951">
                  <c:v>1571335200</c:v>
                </c:pt>
                <c:pt idx="6952">
                  <c:v>1571338800</c:v>
                </c:pt>
                <c:pt idx="6953">
                  <c:v>1571342400</c:v>
                </c:pt>
                <c:pt idx="6954">
                  <c:v>1571346000</c:v>
                </c:pt>
                <c:pt idx="6955">
                  <c:v>1571349600</c:v>
                </c:pt>
                <c:pt idx="6956">
                  <c:v>1571353200</c:v>
                </c:pt>
                <c:pt idx="6957">
                  <c:v>1571356800</c:v>
                </c:pt>
                <c:pt idx="6958">
                  <c:v>1571360400</c:v>
                </c:pt>
                <c:pt idx="6959">
                  <c:v>1571364000</c:v>
                </c:pt>
                <c:pt idx="6960">
                  <c:v>1571367600</c:v>
                </c:pt>
                <c:pt idx="6961">
                  <c:v>1571371200</c:v>
                </c:pt>
                <c:pt idx="6962">
                  <c:v>1571374800</c:v>
                </c:pt>
                <c:pt idx="6963">
                  <c:v>1571378400</c:v>
                </c:pt>
                <c:pt idx="6964">
                  <c:v>1571382000</c:v>
                </c:pt>
                <c:pt idx="6965">
                  <c:v>1571385600</c:v>
                </c:pt>
                <c:pt idx="6966">
                  <c:v>1571389200</c:v>
                </c:pt>
                <c:pt idx="6967">
                  <c:v>1571392800</c:v>
                </c:pt>
                <c:pt idx="6968">
                  <c:v>1571396400</c:v>
                </c:pt>
                <c:pt idx="6969">
                  <c:v>1571400000</c:v>
                </c:pt>
                <c:pt idx="6970">
                  <c:v>1571403600</c:v>
                </c:pt>
                <c:pt idx="6971">
                  <c:v>1571407200</c:v>
                </c:pt>
                <c:pt idx="6972">
                  <c:v>1571410800</c:v>
                </c:pt>
                <c:pt idx="6973">
                  <c:v>1571414400</c:v>
                </c:pt>
                <c:pt idx="6974">
                  <c:v>1571418000</c:v>
                </c:pt>
                <c:pt idx="6975">
                  <c:v>1571421600</c:v>
                </c:pt>
                <c:pt idx="6976">
                  <c:v>1571425200</c:v>
                </c:pt>
                <c:pt idx="6977">
                  <c:v>1571428800</c:v>
                </c:pt>
                <c:pt idx="6978">
                  <c:v>1571432400</c:v>
                </c:pt>
                <c:pt idx="6979">
                  <c:v>1571436000</c:v>
                </c:pt>
                <c:pt idx="6980">
                  <c:v>1571439600</c:v>
                </c:pt>
                <c:pt idx="6981">
                  <c:v>1571443200</c:v>
                </c:pt>
                <c:pt idx="6982">
                  <c:v>1571446800</c:v>
                </c:pt>
                <c:pt idx="6983">
                  <c:v>1571450400</c:v>
                </c:pt>
                <c:pt idx="6984">
                  <c:v>1571454000</c:v>
                </c:pt>
                <c:pt idx="6985">
                  <c:v>1571457600</c:v>
                </c:pt>
                <c:pt idx="6986">
                  <c:v>1571461200</c:v>
                </c:pt>
                <c:pt idx="6987">
                  <c:v>1571464800</c:v>
                </c:pt>
                <c:pt idx="6988">
                  <c:v>1571468400</c:v>
                </c:pt>
                <c:pt idx="6989">
                  <c:v>1571472000</c:v>
                </c:pt>
                <c:pt idx="6990">
                  <c:v>1571475600</c:v>
                </c:pt>
                <c:pt idx="6991">
                  <c:v>1571479200</c:v>
                </c:pt>
                <c:pt idx="6992">
                  <c:v>1571482800</c:v>
                </c:pt>
                <c:pt idx="6993">
                  <c:v>1571486400</c:v>
                </c:pt>
                <c:pt idx="6994">
                  <c:v>1571490000</c:v>
                </c:pt>
                <c:pt idx="6995">
                  <c:v>1571493600</c:v>
                </c:pt>
                <c:pt idx="6996">
                  <c:v>1571497200</c:v>
                </c:pt>
                <c:pt idx="6997">
                  <c:v>1571500800</c:v>
                </c:pt>
                <c:pt idx="6998">
                  <c:v>1571504400</c:v>
                </c:pt>
                <c:pt idx="6999">
                  <c:v>1571508000</c:v>
                </c:pt>
                <c:pt idx="7000">
                  <c:v>1571511600</c:v>
                </c:pt>
                <c:pt idx="7001">
                  <c:v>1571515200</c:v>
                </c:pt>
                <c:pt idx="7002">
                  <c:v>1571518800</c:v>
                </c:pt>
                <c:pt idx="7003">
                  <c:v>1571522400</c:v>
                </c:pt>
                <c:pt idx="7004">
                  <c:v>1571526000</c:v>
                </c:pt>
                <c:pt idx="7005">
                  <c:v>1571529600</c:v>
                </c:pt>
                <c:pt idx="7006">
                  <c:v>1571533200</c:v>
                </c:pt>
                <c:pt idx="7007">
                  <c:v>1571536800</c:v>
                </c:pt>
                <c:pt idx="7008">
                  <c:v>1571540400</c:v>
                </c:pt>
                <c:pt idx="7009">
                  <c:v>1571544000</c:v>
                </c:pt>
                <c:pt idx="7010">
                  <c:v>1571547600</c:v>
                </c:pt>
                <c:pt idx="7011">
                  <c:v>1571551200</c:v>
                </c:pt>
                <c:pt idx="7012">
                  <c:v>1571554800</c:v>
                </c:pt>
                <c:pt idx="7013">
                  <c:v>1571558400</c:v>
                </c:pt>
                <c:pt idx="7014">
                  <c:v>1571562000</c:v>
                </c:pt>
                <c:pt idx="7015">
                  <c:v>1571565600</c:v>
                </c:pt>
                <c:pt idx="7016">
                  <c:v>1571569200</c:v>
                </c:pt>
                <c:pt idx="7017">
                  <c:v>1571572800</c:v>
                </c:pt>
                <c:pt idx="7018">
                  <c:v>1571576400</c:v>
                </c:pt>
                <c:pt idx="7019">
                  <c:v>1571580000</c:v>
                </c:pt>
                <c:pt idx="7020">
                  <c:v>1571583600</c:v>
                </c:pt>
                <c:pt idx="7021">
                  <c:v>1571587200</c:v>
                </c:pt>
                <c:pt idx="7022">
                  <c:v>1571590800</c:v>
                </c:pt>
                <c:pt idx="7023">
                  <c:v>1571594400</c:v>
                </c:pt>
                <c:pt idx="7024">
                  <c:v>1571598000</c:v>
                </c:pt>
                <c:pt idx="7025">
                  <c:v>1571601600</c:v>
                </c:pt>
                <c:pt idx="7026">
                  <c:v>1571605200</c:v>
                </c:pt>
                <c:pt idx="7027">
                  <c:v>1571608800</c:v>
                </c:pt>
                <c:pt idx="7028">
                  <c:v>1571612400</c:v>
                </c:pt>
                <c:pt idx="7029">
                  <c:v>1571616000</c:v>
                </c:pt>
                <c:pt idx="7030">
                  <c:v>1571619600</c:v>
                </c:pt>
                <c:pt idx="7031">
                  <c:v>1571623200</c:v>
                </c:pt>
                <c:pt idx="7032">
                  <c:v>1571626800</c:v>
                </c:pt>
                <c:pt idx="7033">
                  <c:v>1571630400</c:v>
                </c:pt>
                <c:pt idx="7034">
                  <c:v>1571634000</c:v>
                </c:pt>
                <c:pt idx="7035">
                  <c:v>1571637600</c:v>
                </c:pt>
                <c:pt idx="7036">
                  <c:v>1571641200</c:v>
                </c:pt>
                <c:pt idx="7037">
                  <c:v>1571644800</c:v>
                </c:pt>
                <c:pt idx="7038">
                  <c:v>1571648400</c:v>
                </c:pt>
                <c:pt idx="7039">
                  <c:v>1571652000</c:v>
                </c:pt>
                <c:pt idx="7040">
                  <c:v>1571655600</c:v>
                </c:pt>
                <c:pt idx="7041">
                  <c:v>1571659200</c:v>
                </c:pt>
                <c:pt idx="7042">
                  <c:v>1571662800</c:v>
                </c:pt>
                <c:pt idx="7043">
                  <c:v>1571666400</c:v>
                </c:pt>
                <c:pt idx="7044">
                  <c:v>1571670000</c:v>
                </c:pt>
                <c:pt idx="7045">
                  <c:v>1571673600</c:v>
                </c:pt>
                <c:pt idx="7046">
                  <c:v>1571677200</c:v>
                </c:pt>
                <c:pt idx="7047">
                  <c:v>1571680800</c:v>
                </c:pt>
                <c:pt idx="7048">
                  <c:v>1571684400</c:v>
                </c:pt>
                <c:pt idx="7049">
                  <c:v>1571688000</c:v>
                </c:pt>
                <c:pt idx="7050">
                  <c:v>1571691600</c:v>
                </c:pt>
                <c:pt idx="7051">
                  <c:v>1571695200</c:v>
                </c:pt>
                <c:pt idx="7052">
                  <c:v>1571698800</c:v>
                </c:pt>
                <c:pt idx="7053">
                  <c:v>1571702400</c:v>
                </c:pt>
                <c:pt idx="7054">
                  <c:v>1571706000</c:v>
                </c:pt>
                <c:pt idx="7055">
                  <c:v>1571709600</c:v>
                </c:pt>
                <c:pt idx="7056">
                  <c:v>1571713200</c:v>
                </c:pt>
                <c:pt idx="7057">
                  <c:v>1571716800</c:v>
                </c:pt>
                <c:pt idx="7058">
                  <c:v>1571720400</c:v>
                </c:pt>
                <c:pt idx="7059">
                  <c:v>1571724000</c:v>
                </c:pt>
                <c:pt idx="7060">
                  <c:v>1571727600</c:v>
                </c:pt>
                <c:pt idx="7061">
                  <c:v>1571731200</c:v>
                </c:pt>
                <c:pt idx="7062">
                  <c:v>1571734800</c:v>
                </c:pt>
                <c:pt idx="7063">
                  <c:v>1571738400</c:v>
                </c:pt>
                <c:pt idx="7064">
                  <c:v>1571742000</c:v>
                </c:pt>
                <c:pt idx="7065">
                  <c:v>1571745600</c:v>
                </c:pt>
                <c:pt idx="7066">
                  <c:v>1571749200</c:v>
                </c:pt>
                <c:pt idx="7067">
                  <c:v>1571752800</c:v>
                </c:pt>
                <c:pt idx="7068">
                  <c:v>1571756400</c:v>
                </c:pt>
                <c:pt idx="7069">
                  <c:v>1571760000</c:v>
                </c:pt>
                <c:pt idx="7070">
                  <c:v>1571763600</c:v>
                </c:pt>
                <c:pt idx="7071">
                  <c:v>1571767200</c:v>
                </c:pt>
                <c:pt idx="7072">
                  <c:v>1571770800</c:v>
                </c:pt>
                <c:pt idx="7073">
                  <c:v>1571774400</c:v>
                </c:pt>
                <c:pt idx="7074">
                  <c:v>1571778000</c:v>
                </c:pt>
                <c:pt idx="7075">
                  <c:v>1571781600</c:v>
                </c:pt>
                <c:pt idx="7076">
                  <c:v>1571785200</c:v>
                </c:pt>
                <c:pt idx="7077">
                  <c:v>1571788800</c:v>
                </c:pt>
                <c:pt idx="7078">
                  <c:v>1571792400</c:v>
                </c:pt>
                <c:pt idx="7079">
                  <c:v>1571796000</c:v>
                </c:pt>
                <c:pt idx="7080">
                  <c:v>1571799600</c:v>
                </c:pt>
                <c:pt idx="7081">
                  <c:v>1571803200</c:v>
                </c:pt>
                <c:pt idx="7082">
                  <c:v>1571806800</c:v>
                </c:pt>
                <c:pt idx="7083">
                  <c:v>1571810400</c:v>
                </c:pt>
                <c:pt idx="7084">
                  <c:v>1571814000</c:v>
                </c:pt>
                <c:pt idx="7085">
                  <c:v>1571817600</c:v>
                </c:pt>
                <c:pt idx="7086">
                  <c:v>1571821200</c:v>
                </c:pt>
                <c:pt idx="7087">
                  <c:v>1571824800</c:v>
                </c:pt>
                <c:pt idx="7088">
                  <c:v>1571828400</c:v>
                </c:pt>
                <c:pt idx="7089">
                  <c:v>1571832000</c:v>
                </c:pt>
                <c:pt idx="7090">
                  <c:v>1571835600</c:v>
                </c:pt>
                <c:pt idx="7091">
                  <c:v>1571839200</c:v>
                </c:pt>
                <c:pt idx="7092">
                  <c:v>1571842800</c:v>
                </c:pt>
                <c:pt idx="7093">
                  <c:v>1571846400</c:v>
                </c:pt>
                <c:pt idx="7094">
                  <c:v>1571850000</c:v>
                </c:pt>
                <c:pt idx="7095">
                  <c:v>1571853600</c:v>
                </c:pt>
                <c:pt idx="7096">
                  <c:v>1571857200</c:v>
                </c:pt>
                <c:pt idx="7097">
                  <c:v>1571860800</c:v>
                </c:pt>
                <c:pt idx="7098">
                  <c:v>1571864400</c:v>
                </c:pt>
                <c:pt idx="7099">
                  <c:v>1571868000</c:v>
                </c:pt>
                <c:pt idx="7100">
                  <c:v>1571871600</c:v>
                </c:pt>
                <c:pt idx="7101">
                  <c:v>1571875200</c:v>
                </c:pt>
                <c:pt idx="7102">
                  <c:v>1571878800</c:v>
                </c:pt>
                <c:pt idx="7103">
                  <c:v>1571882400</c:v>
                </c:pt>
                <c:pt idx="7104">
                  <c:v>1571886000</c:v>
                </c:pt>
                <c:pt idx="7105">
                  <c:v>1571889600</c:v>
                </c:pt>
                <c:pt idx="7106">
                  <c:v>1571893200</c:v>
                </c:pt>
                <c:pt idx="7107">
                  <c:v>1571896800</c:v>
                </c:pt>
                <c:pt idx="7108">
                  <c:v>1571900400</c:v>
                </c:pt>
                <c:pt idx="7109">
                  <c:v>1571904000</c:v>
                </c:pt>
                <c:pt idx="7110">
                  <c:v>1571907600</c:v>
                </c:pt>
                <c:pt idx="7111">
                  <c:v>1571911200</c:v>
                </c:pt>
                <c:pt idx="7112">
                  <c:v>1571914800</c:v>
                </c:pt>
                <c:pt idx="7113">
                  <c:v>1571918400</c:v>
                </c:pt>
                <c:pt idx="7114">
                  <c:v>1571922000</c:v>
                </c:pt>
                <c:pt idx="7115">
                  <c:v>1571925600</c:v>
                </c:pt>
                <c:pt idx="7116">
                  <c:v>1571929200</c:v>
                </c:pt>
                <c:pt idx="7117">
                  <c:v>1571932800</c:v>
                </c:pt>
                <c:pt idx="7118">
                  <c:v>1571936400</c:v>
                </c:pt>
                <c:pt idx="7119">
                  <c:v>1571940000</c:v>
                </c:pt>
                <c:pt idx="7120">
                  <c:v>1571943600</c:v>
                </c:pt>
                <c:pt idx="7121">
                  <c:v>1571947200</c:v>
                </c:pt>
                <c:pt idx="7122">
                  <c:v>1571950800</c:v>
                </c:pt>
                <c:pt idx="7123">
                  <c:v>1571954400</c:v>
                </c:pt>
                <c:pt idx="7124">
                  <c:v>1571958000</c:v>
                </c:pt>
                <c:pt idx="7125">
                  <c:v>1571961600</c:v>
                </c:pt>
                <c:pt idx="7126">
                  <c:v>1571965200</c:v>
                </c:pt>
                <c:pt idx="7127">
                  <c:v>1571968800</c:v>
                </c:pt>
                <c:pt idx="7128">
                  <c:v>1571972400</c:v>
                </c:pt>
                <c:pt idx="7129">
                  <c:v>1571976000</c:v>
                </c:pt>
                <c:pt idx="7130">
                  <c:v>1571979600</c:v>
                </c:pt>
                <c:pt idx="7131">
                  <c:v>1571983200</c:v>
                </c:pt>
                <c:pt idx="7132">
                  <c:v>1571986800</c:v>
                </c:pt>
                <c:pt idx="7133">
                  <c:v>1571990400</c:v>
                </c:pt>
                <c:pt idx="7134">
                  <c:v>1571994000</c:v>
                </c:pt>
                <c:pt idx="7135">
                  <c:v>1571997600</c:v>
                </c:pt>
                <c:pt idx="7136">
                  <c:v>1572001200</c:v>
                </c:pt>
                <c:pt idx="7137">
                  <c:v>1572004800</c:v>
                </c:pt>
                <c:pt idx="7138">
                  <c:v>1572008400</c:v>
                </c:pt>
                <c:pt idx="7139">
                  <c:v>1572012000</c:v>
                </c:pt>
                <c:pt idx="7140">
                  <c:v>1572015600</c:v>
                </c:pt>
                <c:pt idx="7141">
                  <c:v>1572019200</c:v>
                </c:pt>
                <c:pt idx="7142">
                  <c:v>1572022800</c:v>
                </c:pt>
                <c:pt idx="7143">
                  <c:v>1572026400</c:v>
                </c:pt>
                <c:pt idx="7144">
                  <c:v>1572030000</c:v>
                </c:pt>
                <c:pt idx="7145">
                  <c:v>1572033600</c:v>
                </c:pt>
                <c:pt idx="7146">
                  <c:v>1572037200</c:v>
                </c:pt>
                <c:pt idx="7147">
                  <c:v>1572040800</c:v>
                </c:pt>
                <c:pt idx="7148">
                  <c:v>1572044400</c:v>
                </c:pt>
                <c:pt idx="7149">
                  <c:v>1572048000</c:v>
                </c:pt>
                <c:pt idx="7150">
                  <c:v>1572051600</c:v>
                </c:pt>
                <c:pt idx="7151">
                  <c:v>1572055200</c:v>
                </c:pt>
                <c:pt idx="7152">
                  <c:v>1572058800</c:v>
                </c:pt>
                <c:pt idx="7153">
                  <c:v>1572062400</c:v>
                </c:pt>
                <c:pt idx="7154">
                  <c:v>1572066000</c:v>
                </c:pt>
                <c:pt idx="7155">
                  <c:v>1572069600</c:v>
                </c:pt>
                <c:pt idx="7156">
                  <c:v>1572073200</c:v>
                </c:pt>
                <c:pt idx="7157">
                  <c:v>1572076800</c:v>
                </c:pt>
                <c:pt idx="7158">
                  <c:v>1572080400</c:v>
                </c:pt>
                <c:pt idx="7159">
                  <c:v>1572084000</c:v>
                </c:pt>
                <c:pt idx="7160">
                  <c:v>1572087600</c:v>
                </c:pt>
                <c:pt idx="7161">
                  <c:v>1572091200</c:v>
                </c:pt>
                <c:pt idx="7162">
                  <c:v>1572094800</c:v>
                </c:pt>
                <c:pt idx="7163">
                  <c:v>1572098400</c:v>
                </c:pt>
                <c:pt idx="7164">
                  <c:v>1572102000</c:v>
                </c:pt>
                <c:pt idx="7165">
                  <c:v>1572105600</c:v>
                </c:pt>
                <c:pt idx="7166">
                  <c:v>1572109200</c:v>
                </c:pt>
                <c:pt idx="7167">
                  <c:v>1572112800</c:v>
                </c:pt>
                <c:pt idx="7168">
                  <c:v>1572116400</c:v>
                </c:pt>
                <c:pt idx="7169">
                  <c:v>1572120000</c:v>
                </c:pt>
                <c:pt idx="7170">
                  <c:v>1572123600</c:v>
                </c:pt>
                <c:pt idx="7171">
                  <c:v>1572127200</c:v>
                </c:pt>
                <c:pt idx="7172">
                  <c:v>1572130800</c:v>
                </c:pt>
                <c:pt idx="7173">
                  <c:v>1572134400</c:v>
                </c:pt>
                <c:pt idx="7174">
                  <c:v>1572138000</c:v>
                </c:pt>
                <c:pt idx="7175">
                  <c:v>1572141600</c:v>
                </c:pt>
                <c:pt idx="7176">
                  <c:v>1572145200</c:v>
                </c:pt>
                <c:pt idx="7177">
                  <c:v>1572148800</c:v>
                </c:pt>
                <c:pt idx="7178">
                  <c:v>1572152400</c:v>
                </c:pt>
                <c:pt idx="7179">
                  <c:v>1572156000</c:v>
                </c:pt>
                <c:pt idx="7180">
                  <c:v>1572159600</c:v>
                </c:pt>
                <c:pt idx="7181">
                  <c:v>1572163200</c:v>
                </c:pt>
                <c:pt idx="7182">
                  <c:v>1572166800</c:v>
                </c:pt>
                <c:pt idx="7183">
                  <c:v>1572170400</c:v>
                </c:pt>
                <c:pt idx="7184">
                  <c:v>1572174000</c:v>
                </c:pt>
                <c:pt idx="7185">
                  <c:v>1572177600</c:v>
                </c:pt>
                <c:pt idx="7186">
                  <c:v>1572181200</c:v>
                </c:pt>
                <c:pt idx="7187">
                  <c:v>1572184800</c:v>
                </c:pt>
                <c:pt idx="7188">
                  <c:v>1572188400</c:v>
                </c:pt>
                <c:pt idx="7189">
                  <c:v>1572192000</c:v>
                </c:pt>
                <c:pt idx="7190">
                  <c:v>1572195600</c:v>
                </c:pt>
                <c:pt idx="7191">
                  <c:v>1572199200</c:v>
                </c:pt>
                <c:pt idx="7192">
                  <c:v>1572202800</c:v>
                </c:pt>
                <c:pt idx="7193">
                  <c:v>1572206400</c:v>
                </c:pt>
                <c:pt idx="7194">
                  <c:v>1572210000</c:v>
                </c:pt>
                <c:pt idx="7195">
                  <c:v>1572213600</c:v>
                </c:pt>
                <c:pt idx="7196">
                  <c:v>1572217200</c:v>
                </c:pt>
                <c:pt idx="7197">
                  <c:v>1572220800</c:v>
                </c:pt>
                <c:pt idx="7198">
                  <c:v>1572224400</c:v>
                </c:pt>
                <c:pt idx="7199">
                  <c:v>1572228000</c:v>
                </c:pt>
                <c:pt idx="7200">
                  <c:v>1572231600</c:v>
                </c:pt>
                <c:pt idx="7201">
                  <c:v>1572235200</c:v>
                </c:pt>
                <c:pt idx="7202">
                  <c:v>1572238800</c:v>
                </c:pt>
                <c:pt idx="7203">
                  <c:v>1572242400</c:v>
                </c:pt>
                <c:pt idx="7204">
                  <c:v>1572246000</c:v>
                </c:pt>
                <c:pt idx="7205">
                  <c:v>1572249600</c:v>
                </c:pt>
                <c:pt idx="7206">
                  <c:v>1572253200</c:v>
                </c:pt>
                <c:pt idx="7207">
                  <c:v>1572256800</c:v>
                </c:pt>
                <c:pt idx="7208">
                  <c:v>1572260400</c:v>
                </c:pt>
                <c:pt idx="7209">
                  <c:v>1572264000</c:v>
                </c:pt>
                <c:pt idx="7210">
                  <c:v>1572267600</c:v>
                </c:pt>
                <c:pt idx="7211">
                  <c:v>1572271200</c:v>
                </c:pt>
                <c:pt idx="7212">
                  <c:v>1572274800</c:v>
                </c:pt>
                <c:pt idx="7213">
                  <c:v>1572278400</c:v>
                </c:pt>
                <c:pt idx="7214">
                  <c:v>1572282000</c:v>
                </c:pt>
                <c:pt idx="7215">
                  <c:v>1572285600</c:v>
                </c:pt>
                <c:pt idx="7216">
                  <c:v>1572289200</c:v>
                </c:pt>
                <c:pt idx="7217">
                  <c:v>1572292800</c:v>
                </c:pt>
                <c:pt idx="7218">
                  <c:v>1572296400</c:v>
                </c:pt>
                <c:pt idx="7219">
                  <c:v>1572300000</c:v>
                </c:pt>
                <c:pt idx="7220">
                  <c:v>1572303600</c:v>
                </c:pt>
                <c:pt idx="7221">
                  <c:v>1572307200</c:v>
                </c:pt>
                <c:pt idx="7222">
                  <c:v>1572310800</c:v>
                </c:pt>
                <c:pt idx="7223">
                  <c:v>1572314400</c:v>
                </c:pt>
                <c:pt idx="7224">
                  <c:v>1572318000</c:v>
                </c:pt>
                <c:pt idx="7225">
                  <c:v>1572321600</c:v>
                </c:pt>
                <c:pt idx="7226">
                  <c:v>1572325200</c:v>
                </c:pt>
                <c:pt idx="7227">
                  <c:v>1572328800</c:v>
                </c:pt>
                <c:pt idx="7228">
                  <c:v>1572332400</c:v>
                </c:pt>
                <c:pt idx="7229">
                  <c:v>1572336000</c:v>
                </c:pt>
                <c:pt idx="7230">
                  <c:v>1572339600</c:v>
                </c:pt>
                <c:pt idx="7231">
                  <c:v>1572343200</c:v>
                </c:pt>
                <c:pt idx="7232">
                  <c:v>1572346800</c:v>
                </c:pt>
                <c:pt idx="7233">
                  <c:v>1572350400</c:v>
                </c:pt>
                <c:pt idx="7234">
                  <c:v>1572354000</c:v>
                </c:pt>
                <c:pt idx="7235">
                  <c:v>1572357600</c:v>
                </c:pt>
                <c:pt idx="7236">
                  <c:v>1572361200</c:v>
                </c:pt>
                <c:pt idx="7237">
                  <c:v>1572364800</c:v>
                </c:pt>
                <c:pt idx="7238">
                  <c:v>1572368400</c:v>
                </c:pt>
                <c:pt idx="7239">
                  <c:v>1572372000</c:v>
                </c:pt>
                <c:pt idx="7240">
                  <c:v>1572375600</c:v>
                </c:pt>
                <c:pt idx="7241">
                  <c:v>1572379200</c:v>
                </c:pt>
                <c:pt idx="7242">
                  <c:v>1572382800</c:v>
                </c:pt>
                <c:pt idx="7243">
                  <c:v>1572386400</c:v>
                </c:pt>
                <c:pt idx="7244">
                  <c:v>1572390000</c:v>
                </c:pt>
                <c:pt idx="7245">
                  <c:v>1572393600</c:v>
                </c:pt>
                <c:pt idx="7246">
                  <c:v>1572397200</c:v>
                </c:pt>
                <c:pt idx="7247">
                  <c:v>1572400800</c:v>
                </c:pt>
                <c:pt idx="7248">
                  <c:v>1572404400</c:v>
                </c:pt>
                <c:pt idx="7249">
                  <c:v>1572408000</c:v>
                </c:pt>
                <c:pt idx="7250">
                  <c:v>1572411600</c:v>
                </c:pt>
                <c:pt idx="7251">
                  <c:v>1572415200</c:v>
                </c:pt>
                <c:pt idx="7252">
                  <c:v>1572418800</c:v>
                </c:pt>
                <c:pt idx="7253">
                  <c:v>1572422400</c:v>
                </c:pt>
                <c:pt idx="7254">
                  <c:v>1572426000</c:v>
                </c:pt>
                <c:pt idx="7255">
                  <c:v>1572429600</c:v>
                </c:pt>
                <c:pt idx="7256">
                  <c:v>1572433200</c:v>
                </c:pt>
                <c:pt idx="7257">
                  <c:v>1572436800</c:v>
                </c:pt>
                <c:pt idx="7258">
                  <c:v>1572440400</c:v>
                </c:pt>
                <c:pt idx="7259">
                  <c:v>1572444000</c:v>
                </c:pt>
                <c:pt idx="7260">
                  <c:v>1572447600</c:v>
                </c:pt>
                <c:pt idx="7261">
                  <c:v>1572451200</c:v>
                </c:pt>
                <c:pt idx="7262">
                  <c:v>1572454800</c:v>
                </c:pt>
                <c:pt idx="7263">
                  <c:v>1572458400</c:v>
                </c:pt>
                <c:pt idx="7264">
                  <c:v>1572462000</c:v>
                </c:pt>
                <c:pt idx="7265">
                  <c:v>1572465600</c:v>
                </c:pt>
                <c:pt idx="7266">
                  <c:v>1572469200</c:v>
                </c:pt>
                <c:pt idx="7267">
                  <c:v>1572472800</c:v>
                </c:pt>
                <c:pt idx="7268">
                  <c:v>1572476400</c:v>
                </c:pt>
                <c:pt idx="7269">
                  <c:v>1572480000</c:v>
                </c:pt>
                <c:pt idx="7270">
                  <c:v>1572483600</c:v>
                </c:pt>
                <c:pt idx="7271">
                  <c:v>1572487200</c:v>
                </c:pt>
                <c:pt idx="7272">
                  <c:v>1572490800</c:v>
                </c:pt>
                <c:pt idx="7273">
                  <c:v>1572494400</c:v>
                </c:pt>
                <c:pt idx="7274">
                  <c:v>1572498000</c:v>
                </c:pt>
                <c:pt idx="7275">
                  <c:v>1572501600</c:v>
                </c:pt>
                <c:pt idx="7276">
                  <c:v>1572505200</c:v>
                </c:pt>
                <c:pt idx="7277">
                  <c:v>1572508800</c:v>
                </c:pt>
                <c:pt idx="7278">
                  <c:v>1572512400</c:v>
                </c:pt>
                <c:pt idx="7279">
                  <c:v>1572516000</c:v>
                </c:pt>
                <c:pt idx="7280">
                  <c:v>1572519600</c:v>
                </c:pt>
                <c:pt idx="7281">
                  <c:v>1572523200</c:v>
                </c:pt>
                <c:pt idx="7282">
                  <c:v>1572526800</c:v>
                </c:pt>
                <c:pt idx="7283">
                  <c:v>1572530400</c:v>
                </c:pt>
                <c:pt idx="7284">
                  <c:v>1572534000</c:v>
                </c:pt>
                <c:pt idx="7285">
                  <c:v>1572537600</c:v>
                </c:pt>
                <c:pt idx="7286">
                  <c:v>1572541200</c:v>
                </c:pt>
                <c:pt idx="7287">
                  <c:v>1572544800</c:v>
                </c:pt>
                <c:pt idx="7288">
                  <c:v>1572548400</c:v>
                </c:pt>
                <c:pt idx="7289">
                  <c:v>1572552000</c:v>
                </c:pt>
                <c:pt idx="7290">
                  <c:v>1572555600</c:v>
                </c:pt>
                <c:pt idx="7291">
                  <c:v>1572559200</c:v>
                </c:pt>
                <c:pt idx="7292">
                  <c:v>1572562800</c:v>
                </c:pt>
                <c:pt idx="7293">
                  <c:v>1572566400</c:v>
                </c:pt>
                <c:pt idx="7294">
                  <c:v>1572570000</c:v>
                </c:pt>
                <c:pt idx="7295">
                  <c:v>1572573600</c:v>
                </c:pt>
                <c:pt idx="7296">
                  <c:v>1572577200</c:v>
                </c:pt>
                <c:pt idx="7297">
                  <c:v>1572580800</c:v>
                </c:pt>
                <c:pt idx="7298">
                  <c:v>1572584400</c:v>
                </c:pt>
                <c:pt idx="7299">
                  <c:v>1572588000</c:v>
                </c:pt>
                <c:pt idx="7300">
                  <c:v>1572591600</c:v>
                </c:pt>
                <c:pt idx="7301">
                  <c:v>1572595200</c:v>
                </c:pt>
                <c:pt idx="7302">
                  <c:v>1572598800</c:v>
                </c:pt>
                <c:pt idx="7303">
                  <c:v>1572602400</c:v>
                </c:pt>
                <c:pt idx="7304">
                  <c:v>1572606000</c:v>
                </c:pt>
                <c:pt idx="7305">
                  <c:v>1572609600</c:v>
                </c:pt>
                <c:pt idx="7306">
                  <c:v>1572613200</c:v>
                </c:pt>
                <c:pt idx="7307">
                  <c:v>1572616800</c:v>
                </c:pt>
                <c:pt idx="7308">
                  <c:v>1572620400</c:v>
                </c:pt>
                <c:pt idx="7309">
                  <c:v>1572624000</c:v>
                </c:pt>
                <c:pt idx="7310">
                  <c:v>1572627600</c:v>
                </c:pt>
                <c:pt idx="7311">
                  <c:v>1572631200</c:v>
                </c:pt>
                <c:pt idx="7312">
                  <c:v>1572634800</c:v>
                </c:pt>
                <c:pt idx="7313">
                  <c:v>1572638400</c:v>
                </c:pt>
                <c:pt idx="7314">
                  <c:v>1572642000</c:v>
                </c:pt>
                <c:pt idx="7315">
                  <c:v>1572645600</c:v>
                </c:pt>
                <c:pt idx="7316">
                  <c:v>1572649200</c:v>
                </c:pt>
                <c:pt idx="7317">
                  <c:v>1572652800</c:v>
                </c:pt>
                <c:pt idx="7318">
                  <c:v>1572656400</c:v>
                </c:pt>
                <c:pt idx="7319">
                  <c:v>1572660000</c:v>
                </c:pt>
                <c:pt idx="7320">
                  <c:v>1572663600</c:v>
                </c:pt>
                <c:pt idx="7321">
                  <c:v>1572667200</c:v>
                </c:pt>
                <c:pt idx="7322">
                  <c:v>1572670800</c:v>
                </c:pt>
                <c:pt idx="7323">
                  <c:v>1572674400</c:v>
                </c:pt>
                <c:pt idx="7324">
                  <c:v>1572678000</c:v>
                </c:pt>
                <c:pt idx="7325">
                  <c:v>1572681600</c:v>
                </c:pt>
                <c:pt idx="7326">
                  <c:v>1572685200</c:v>
                </c:pt>
                <c:pt idx="7327">
                  <c:v>1572688800</c:v>
                </c:pt>
                <c:pt idx="7328">
                  <c:v>1572692400</c:v>
                </c:pt>
                <c:pt idx="7329">
                  <c:v>1572696000</c:v>
                </c:pt>
                <c:pt idx="7330">
                  <c:v>1572699600</c:v>
                </c:pt>
                <c:pt idx="7331">
                  <c:v>1572703200</c:v>
                </c:pt>
                <c:pt idx="7332">
                  <c:v>1572706800</c:v>
                </c:pt>
                <c:pt idx="7333">
                  <c:v>1572710400</c:v>
                </c:pt>
                <c:pt idx="7334">
                  <c:v>1572714000</c:v>
                </c:pt>
                <c:pt idx="7335">
                  <c:v>1572717600</c:v>
                </c:pt>
                <c:pt idx="7336">
                  <c:v>1572721200</c:v>
                </c:pt>
                <c:pt idx="7337">
                  <c:v>1572724800</c:v>
                </c:pt>
                <c:pt idx="7338">
                  <c:v>1572728400</c:v>
                </c:pt>
                <c:pt idx="7339">
                  <c:v>1572732000</c:v>
                </c:pt>
                <c:pt idx="7340">
                  <c:v>1572735600</c:v>
                </c:pt>
                <c:pt idx="7341">
                  <c:v>1572739200</c:v>
                </c:pt>
                <c:pt idx="7342">
                  <c:v>1572742800</c:v>
                </c:pt>
                <c:pt idx="7343">
                  <c:v>1572746400</c:v>
                </c:pt>
                <c:pt idx="7344">
                  <c:v>1572750000</c:v>
                </c:pt>
                <c:pt idx="7345">
                  <c:v>1572753600</c:v>
                </c:pt>
                <c:pt idx="7346">
                  <c:v>1572757200</c:v>
                </c:pt>
                <c:pt idx="7347">
                  <c:v>1572760800</c:v>
                </c:pt>
                <c:pt idx="7348">
                  <c:v>1572764400</c:v>
                </c:pt>
                <c:pt idx="7349">
                  <c:v>1572768000</c:v>
                </c:pt>
                <c:pt idx="7350">
                  <c:v>1572771600</c:v>
                </c:pt>
                <c:pt idx="7351">
                  <c:v>1572775200</c:v>
                </c:pt>
                <c:pt idx="7352">
                  <c:v>1572778800</c:v>
                </c:pt>
                <c:pt idx="7353">
                  <c:v>1572782400</c:v>
                </c:pt>
                <c:pt idx="7354">
                  <c:v>1572786000</c:v>
                </c:pt>
                <c:pt idx="7355">
                  <c:v>1572789600</c:v>
                </c:pt>
                <c:pt idx="7356">
                  <c:v>1572793200</c:v>
                </c:pt>
                <c:pt idx="7357">
                  <c:v>1572796800</c:v>
                </c:pt>
                <c:pt idx="7358">
                  <c:v>1572800400</c:v>
                </c:pt>
                <c:pt idx="7359">
                  <c:v>1572804000</c:v>
                </c:pt>
                <c:pt idx="7360">
                  <c:v>1572807600</c:v>
                </c:pt>
                <c:pt idx="7361">
                  <c:v>1572811200</c:v>
                </c:pt>
                <c:pt idx="7362">
                  <c:v>1572814800</c:v>
                </c:pt>
                <c:pt idx="7363">
                  <c:v>1572818400</c:v>
                </c:pt>
                <c:pt idx="7364">
                  <c:v>1572822000</c:v>
                </c:pt>
                <c:pt idx="7365">
                  <c:v>1572825600</c:v>
                </c:pt>
                <c:pt idx="7366">
                  <c:v>1572829200</c:v>
                </c:pt>
                <c:pt idx="7367">
                  <c:v>1572832800</c:v>
                </c:pt>
                <c:pt idx="7368">
                  <c:v>1572836400</c:v>
                </c:pt>
                <c:pt idx="7369">
                  <c:v>1572840000</c:v>
                </c:pt>
                <c:pt idx="7370">
                  <c:v>1572843600</c:v>
                </c:pt>
                <c:pt idx="7371">
                  <c:v>1572847200</c:v>
                </c:pt>
                <c:pt idx="7372">
                  <c:v>1572850800</c:v>
                </c:pt>
                <c:pt idx="7373">
                  <c:v>1572854400</c:v>
                </c:pt>
                <c:pt idx="7374">
                  <c:v>1572858000</c:v>
                </c:pt>
                <c:pt idx="7375">
                  <c:v>1572861600</c:v>
                </c:pt>
                <c:pt idx="7376">
                  <c:v>1572865200</c:v>
                </c:pt>
                <c:pt idx="7377">
                  <c:v>1572868800</c:v>
                </c:pt>
                <c:pt idx="7378">
                  <c:v>1572872400</c:v>
                </c:pt>
                <c:pt idx="7379">
                  <c:v>1572876000</c:v>
                </c:pt>
                <c:pt idx="7380">
                  <c:v>1572879600</c:v>
                </c:pt>
                <c:pt idx="7381">
                  <c:v>1572883200</c:v>
                </c:pt>
                <c:pt idx="7382">
                  <c:v>1572886800</c:v>
                </c:pt>
                <c:pt idx="7383">
                  <c:v>1572890400</c:v>
                </c:pt>
                <c:pt idx="7384">
                  <c:v>1572894000</c:v>
                </c:pt>
                <c:pt idx="7385">
                  <c:v>1572897600</c:v>
                </c:pt>
                <c:pt idx="7386">
                  <c:v>1572901200</c:v>
                </c:pt>
                <c:pt idx="7387">
                  <c:v>1572904800</c:v>
                </c:pt>
                <c:pt idx="7388">
                  <c:v>1572908400</c:v>
                </c:pt>
                <c:pt idx="7389">
                  <c:v>1572912000</c:v>
                </c:pt>
                <c:pt idx="7390">
                  <c:v>1572915600</c:v>
                </c:pt>
                <c:pt idx="7391">
                  <c:v>1572919200</c:v>
                </c:pt>
                <c:pt idx="7392">
                  <c:v>1572922800</c:v>
                </c:pt>
                <c:pt idx="7393">
                  <c:v>1572926400</c:v>
                </c:pt>
                <c:pt idx="7394">
                  <c:v>1572930000</c:v>
                </c:pt>
                <c:pt idx="7395">
                  <c:v>1572933600</c:v>
                </c:pt>
                <c:pt idx="7396">
                  <c:v>1572937200</c:v>
                </c:pt>
                <c:pt idx="7397">
                  <c:v>1572940800</c:v>
                </c:pt>
                <c:pt idx="7398">
                  <c:v>1572944400</c:v>
                </c:pt>
                <c:pt idx="7399">
                  <c:v>1572948000</c:v>
                </c:pt>
                <c:pt idx="7400">
                  <c:v>1572951600</c:v>
                </c:pt>
                <c:pt idx="7401">
                  <c:v>1572955200</c:v>
                </c:pt>
                <c:pt idx="7402">
                  <c:v>1572958800</c:v>
                </c:pt>
                <c:pt idx="7403">
                  <c:v>1572962400</c:v>
                </c:pt>
                <c:pt idx="7404">
                  <c:v>1572966000</c:v>
                </c:pt>
                <c:pt idx="7405">
                  <c:v>1572969600</c:v>
                </c:pt>
                <c:pt idx="7406">
                  <c:v>1572973200</c:v>
                </c:pt>
                <c:pt idx="7407">
                  <c:v>1572976800</c:v>
                </c:pt>
                <c:pt idx="7408">
                  <c:v>1572980400</c:v>
                </c:pt>
                <c:pt idx="7409">
                  <c:v>1572984000</c:v>
                </c:pt>
                <c:pt idx="7410">
                  <c:v>1572987600</c:v>
                </c:pt>
                <c:pt idx="7411">
                  <c:v>1572991200</c:v>
                </c:pt>
                <c:pt idx="7412">
                  <c:v>1572994800</c:v>
                </c:pt>
                <c:pt idx="7413">
                  <c:v>1572998400</c:v>
                </c:pt>
                <c:pt idx="7414">
                  <c:v>1573002000</c:v>
                </c:pt>
                <c:pt idx="7415">
                  <c:v>1573005600</c:v>
                </c:pt>
                <c:pt idx="7416">
                  <c:v>1573009200</c:v>
                </c:pt>
                <c:pt idx="7417">
                  <c:v>1573012800</c:v>
                </c:pt>
                <c:pt idx="7418">
                  <c:v>1573016400</c:v>
                </c:pt>
                <c:pt idx="7419">
                  <c:v>1573020000</c:v>
                </c:pt>
                <c:pt idx="7420">
                  <c:v>1573023600</c:v>
                </c:pt>
                <c:pt idx="7421">
                  <c:v>1573027200</c:v>
                </c:pt>
                <c:pt idx="7422">
                  <c:v>1573030800</c:v>
                </c:pt>
                <c:pt idx="7423">
                  <c:v>1573034400</c:v>
                </c:pt>
                <c:pt idx="7424">
                  <c:v>1573038000</c:v>
                </c:pt>
                <c:pt idx="7425">
                  <c:v>1573041600</c:v>
                </c:pt>
                <c:pt idx="7426">
                  <c:v>1573045200</c:v>
                </c:pt>
                <c:pt idx="7427">
                  <c:v>1573048800</c:v>
                </c:pt>
                <c:pt idx="7428">
                  <c:v>1573052400</c:v>
                </c:pt>
                <c:pt idx="7429">
                  <c:v>1573056000</c:v>
                </c:pt>
                <c:pt idx="7430">
                  <c:v>1573059600</c:v>
                </c:pt>
                <c:pt idx="7431">
                  <c:v>1573063200</c:v>
                </c:pt>
                <c:pt idx="7432">
                  <c:v>1573066800</c:v>
                </c:pt>
                <c:pt idx="7433">
                  <c:v>1573070400</c:v>
                </c:pt>
                <c:pt idx="7434">
                  <c:v>1573074000</c:v>
                </c:pt>
                <c:pt idx="7435">
                  <c:v>1573077600</c:v>
                </c:pt>
                <c:pt idx="7436">
                  <c:v>1573081200</c:v>
                </c:pt>
                <c:pt idx="7437">
                  <c:v>1573084800</c:v>
                </c:pt>
                <c:pt idx="7438">
                  <c:v>1573088400</c:v>
                </c:pt>
                <c:pt idx="7439">
                  <c:v>1573092000</c:v>
                </c:pt>
                <c:pt idx="7440">
                  <c:v>1573095600</c:v>
                </c:pt>
                <c:pt idx="7441">
                  <c:v>1573099200</c:v>
                </c:pt>
                <c:pt idx="7442">
                  <c:v>1573102800</c:v>
                </c:pt>
                <c:pt idx="7443">
                  <c:v>1573106400</c:v>
                </c:pt>
                <c:pt idx="7444">
                  <c:v>1573110000</c:v>
                </c:pt>
                <c:pt idx="7445">
                  <c:v>1573113600</c:v>
                </c:pt>
                <c:pt idx="7446">
                  <c:v>1573117200</c:v>
                </c:pt>
                <c:pt idx="7447">
                  <c:v>1573120800</c:v>
                </c:pt>
                <c:pt idx="7448">
                  <c:v>1573124400</c:v>
                </c:pt>
                <c:pt idx="7449">
                  <c:v>1573128000</c:v>
                </c:pt>
                <c:pt idx="7450">
                  <c:v>1573131600</c:v>
                </c:pt>
                <c:pt idx="7451">
                  <c:v>1573135200</c:v>
                </c:pt>
                <c:pt idx="7452">
                  <c:v>1573138800</c:v>
                </c:pt>
                <c:pt idx="7453">
                  <c:v>1573142400</c:v>
                </c:pt>
                <c:pt idx="7454">
                  <c:v>1573146000</c:v>
                </c:pt>
                <c:pt idx="7455">
                  <c:v>1573149600</c:v>
                </c:pt>
                <c:pt idx="7456">
                  <c:v>1573153200</c:v>
                </c:pt>
                <c:pt idx="7457">
                  <c:v>1573156800</c:v>
                </c:pt>
                <c:pt idx="7458">
                  <c:v>1573160400</c:v>
                </c:pt>
                <c:pt idx="7459">
                  <c:v>1573164000</c:v>
                </c:pt>
                <c:pt idx="7460">
                  <c:v>1573167600</c:v>
                </c:pt>
                <c:pt idx="7461">
                  <c:v>1573171200</c:v>
                </c:pt>
                <c:pt idx="7462">
                  <c:v>1573174800</c:v>
                </c:pt>
                <c:pt idx="7463">
                  <c:v>1573178400</c:v>
                </c:pt>
                <c:pt idx="7464">
                  <c:v>1573182000</c:v>
                </c:pt>
                <c:pt idx="7465">
                  <c:v>1573185600</c:v>
                </c:pt>
                <c:pt idx="7466">
                  <c:v>1573189200</c:v>
                </c:pt>
                <c:pt idx="7467">
                  <c:v>1573192800</c:v>
                </c:pt>
                <c:pt idx="7468">
                  <c:v>1573196400</c:v>
                </c:pt>
                <c:pt idx="7469">
                  <c:v>1573200000</c:v>
                </c:pt>
                <c:pt idx="7470">
                  <c:v>1573203600</c:v>
                </c:pt>
                <c:pt idx="7471">
                  <c:v>1573207200</c:v>
                </c:pt>
                <c:pt idx="7472">
                  <c:v>1573210800</c:v>
                </c:pt>
                <c:pt idx="7473">
                  <c:v>1573214400</c:v>
                </c:pt>
                <c:pt idx="7474">
                  <c:v>1573218000</c:v>
                </c:pt>
                <c:pt idx="7475">
                  <c:v>1573221600</c:v>
                </c:pt>
                <c:pt idx="7476">
                  <c:v>1573225200</c:v>
                </c:pt>
                <c:pt idx="7477">
                  <c:v>1573228800</c:v>
                </c:pt>
                <c:pt idx="7478">
                  <c:v>1573232400</c:v>
                </c:pt>
                <c:pt idx="7479">
                  <c:v>1573236000</c:v>
                </c:pt>
                <c:pt idx="7480">
                  <c:v>1573239600</c:v>
                </c:pt>
                <c:pt idx="7481">
                  <c:v>1573243200</c:v>
                </c:pt>
                <c:pt idx="7482">
                  <c:v>1573246800</c:v>
                </c:pt>
                <c:pt idx="7483">
                  <c:v>1573250400</c:v>
                </c:pt>
                <c:pt idx="7484">
                  <c:v>1573254000</c:v>
                </c:pt>
                <c:pt idx="7485">
                  <c:v>1573257600</c:v>
                </c:pt>
                <c:pt idx="7486">
                  <c:v>1573261200</c:v>
                </c:pt>
                <c:pt idx="7487">
                  <c:v>1573264800</c:v>
                </c:pt>
                <c:pt idx="7488">
                  <c:v>1573268400</c:v>
                </c:pt>
                <c:pt idx="7489">
                  <c:v>1573272000</c:v>
                </c:pt>
                <c:pt idx="7490">
                  <c:v>1573275600</c:v>
                </c:pt>
                <c:pt idx="7491">
                  <c:v>1573279200</c:v>
                </c:pt>
                <c:pt idx="7492">
                  <c:v>1573282800</c:v>
                </c:pt>
                <c:pt idx="7493">
                  <c:v>1573286400</c:v>
                </c:pt>
                <c:pt idx="7494">
                  <c:v>1573290000</c:v>
                </c:pt>
                <c:pt idx="7495">
                  <c:v>1573293600</c:v>
                </c:pt>
                <c:pt idx="7496">
                  <c:v>1573297200</c:v>
                </c:pt>
                <c:pt idx="7497">
                  <c:v>1573300800</c:v>
                </c:pt>
                <c:pt idx="7498">
                  <c:v>1573304400</c:v>
                </c:pt>
                <c:pt idx="7499">
                  <c:v>1573308000</c:v>
                </c:pt>
                <c:pt idx="7500">
                  <c:v>1573311600</c:v>
                </c:pt>
                <c:pt idx="7501">
                  <c:v>1573315200</c:v>
                </c:pt>
                <c:pt idx="7502">
                  <c:v>1573318800</c:v>
                </c:pt>
                <c:pt idx="7503">
                  <c:v>1573322400</c:v>
                </c:pt>
                <c:pt idx="7504">
                  <c:v>1573326000</c:v>
                </c:pt>
                <c:pt idx="7505">
                  <c:v>1573329600</c:v>
                </c:pt>
                <c:pt idx="7506">
                  <c:v>1573333200</c:v>
                </c:pt>
                <c:pt idx="7507">
                  <c:v>1573336800</c:v>
                </c:pt>
                <c:pt idx="7508">
                  <c:v>1573340400</c:v>
                </c:pt>
                <c:pt idx="7509">
                  <c:v>1573344000</c:v>
                </c:pt>
                <c:pt idx="7510">
                  <c:v>1573347600</c:v>
                </c:pt>
                <c:pt idx="7511">
                  <c:v>1573351200</c:v>
                </c:pt>
                <c:pt idx="7512">
                  <c:v>1573354800</c:v>
                </c:pt>
                <c:pt idx="7513">
                  <c:v>1573358400</c:v>
                </c:pt>
                <c:pt idx="7514">
                  <c:v>1573362000</c:v>
                </c:pt>
                <c:pt idx="7515">
                  <c:v>1573365600</c:v>
                </c:pt>
                <c:pt idx="7516">
                  <c:v>1573369200</c:v>
                </c:pt>
                <c:pt idx="7517">
                  <c:v>1573372800</c:v>
                </c:pt>
                <c:pt idx="7518">
                  <c:v>1573376400</c:v>
                </c:pt>
                <c:pt idx="7519">
                  <c:v>1573380000</c:v>
                </c:pt>
                <c:pt idx="7520">
                  <c:v>1573383600</c:v>
                </c:pt>
                <c:pt idx="7521">
                  <c:v>1573387200</c:v>
                </c:pt>
                <c:pt idx="7522">
                  <c:v>1573390800</c:v>
                </c:pt>
                <c:pt idx="7523">
                  <c:v>1573394400</c:v>
                </c:pt>
                <c:pt idx="7524">
                  <c:v>1573398000</c:v>
                </c:pt>
                <c:pt idx="7525">
                  <c:v>1573401600</c:v>
                </c:pt>
                <c:pt idx="7526">
                  <c:v>1573405200</c:v>
                </c:pt>
                <c:pt idx="7527">
                  <c:v>1573408800</c:v>
                </c:pt>
                <c:pt idx="7528">
                  <c:v>1573412400</c:v>
                </c:pt>
                <c:pt idx="7529">
                  <c:v>1573416000</c:v>
                </c:pt>
                <c:pt idx="7530">
                  <c:v>1573419600</c:v>
                </c:pt>
                <c:pt idx="7531">
                  <c:v>1573423200</c:v>
                </c:pt>
                <c:pt idx="7532">
                  <c:v>1573426800</c:v>
                </c:pt>
                <c:pt idx="7533">
                  <c:v>1573430400</c:v>
                </c:pt>
                <c:pt idx="7534">
                  <c:v>1573434000</c:v>
                </c:pt>
                <c:pt idx="7535">
                  <c:v>1573437600</c:v>
                </c:pt>
                <c:pt idx="7536">
                  <c:v>1573441200</c:v>
                </c:pt>
                <c:pt idx="7537">
                  <c:v>1573444800</c:v>
                </c:pt>
                <c:pt idx="7538">
                  <c:v>1573448400</c:v>
                </c:pt>
                <c:pt idx="7539">
                  <c:v>1573452000</c:v>
                </c:pt>
                <c:pt idx="7540">
                  <c:v>1573455600</c:v>
                </c:pt>
                <c:pt idx="7541">
                  <c:v>1573459200</c:v>
                </c:pt>
                <c:pt idx="7542">
                  <c:v>1573462800</c:v>
                </c:pt>
                <c:pt idx="7543">
                  <c:v>1573466400</c:v>
                </c:pt>
                <c:pt idx="7544">
                  <c:v>1573470000</c:v>
                </c:pt>
                <c:pt idx="7545">
                  <c:v>1573473600</c:v>
                </c:pt>
                <c:pt idx="7546">
                  <c:v>1573477200</c:v>
                </c:pt>
                <c:pt idx="7547">
                  <c:v>1573480800</c:v>
                </c:pt>
                <c:pt idx="7548">
                  <c:v>1573484400</c:v>
                </c:pt>
                <c:pt idx="7549">
                  <c:v>1573488000</c:v>
                </c:pt>
                <c:pt idx="7550">
                  <c:v>1573491600</c:v>
                </c:pt>
                <c:pt idx="7551">
                  <c:v>1573495200</c:v>
                </c:pt>
                <c:pt idx="7552">
                  <c:v>1573498800</c:v>
                </c:pt>
                <c:pt idx="7553">
                  <c:v>1573502400</c:v>
                </c:pt>
                <c:pt idx="7554">
                  <c:v>1573506000</c:v>
                </c:pt>
                <c:pt idx="7555">
                  <c:v>1573509600</c:v>
                </c:pt>
                <c:pt idx="7556">
                  <c:v>1573513200</c:v>
                </c:pt>
                <c:pt idx="7557">
                  <c:v>1573516800</c:v>
                </c:pt>
                <c:pt idx="7558">
                  <c:v>1573520400</c:v>
                </c:pt>
                <c:pt idx="7559">
                  <c:v>1573524000</c:v>
                </c:pt>
                <c:pt idx="7560">
                  <c:v>1573527600</c:v>
                </c:pt>
                <c:pt idx="7561">
                  <c:v>1573531200</c:v>
                </c:pt>
                <c:pt idx="7562">
                  <c:v>1573534800</c:v>
                </c:pt>
                <c:pt idx="7563">
                  <c:v>1573538400</c:v>
                </c:pt>
                <c:pt idx="7564">
                  <c:v>1573542000</c:v>
                </c:pt>
                <c:pt idx="7565">
                  <c:v>1573545600</c:v>
                </c:pt>
                <c:pt idx="7566">
                  <c:v>1573549200</c:v>
                </c:pt>
                <c:pt idx="7567">
                  <c:v>1573552800</c:v>
                </c:pt>
                <c:pt idx="7568">
                  <c:v>1573556400</c:v>
                </c:pt>
                <c:pt idx="7569">
                  <c:v>1573560000</c:v>
                </c:pt>
                <c:pt idx="7570">
                  <c:v>1573563600</c:v>
                </c:pt>
                <c:pt idx="7571">
                  <c:v>1573567200</c:v>
                </c:pt>
                <c:pt idx="7572">
                  <c:v>1573570800</c:v>
                </c:pt>
                <c:pt idx="7573">
                  <c:v>1573574400</c:v>
                </c:pt>
                <c:pt idx="7574">
                  <c:v>1573578000</c:v>
                </c:pt>
                <c:pt idx="7575">
                  <c:v>1573581600</c:v>
                </c:pt>
                <c:pt idx="7576">
                  <c:v>1573585200</c:v>
                </c:pt>
                <c:pt idx="7577">
                  <c:v>1573588800</c:v>
                </c:pt>
                <c:pt idx="7578">
                  <c:v>1573592400</c:v>
                </c:pt>
                <c:pt idx="7579">
                  <c:v>1573596000</c:v>
                </c:pt>
                <c:pt idx="7580">
                  <c:v>1573599600</c:v>
                </c:pt>
                <c:pt idx="7581">
                  <c:v>1573603200</c:v>
                </c:pt>
                <c:pt idx="7582">
                  <c:v>1573606800</c:v>
                </c:pt>
                <c:pt idx="7583">
                  <c:v>1573610400</c:v>
                </c:pt>
                <c:pt idx="7584">
                  <c:v>1573614000</c:v>
                </c:pt>
                <c:pt idx="7585">
                  <c:v>1573617600</c:v>
                </c:pt>
                <c:pt idx="7586">
                  <c:v>1573621200</c:v>
                </c:pt>
                <c:pt idx="7587">
                  <c:v>1573624800</c:v>
                </c:pt>
                <c:pt idx="7588">
                  <c:v>1573628400</c:v>
                </c:pt>
                <c:pt idx="7589">
                  <c:v>1573632000</c:v>
                </c:pt>
                <c:pt idx="7590">
                  <c:v>1573635600</c:v>
                </c:pt>
                <c:pt idx="7591">
                  <c:v>1573639200</c:v>
                </c:pt>
                <c:pt idx="7592">
                  <c:v>1573642800</c:v>
                </c:pt>
                <c:pt idx="7593">
                  <c:v>1573646400</c:v>
                </c:pt>
                <c:pt idx="7594">
                  <c:v>1573650000</c:v>
                </c:pt>
                <c:pt idx="7595">
                  <c:v>1573653600</c:v>
                </c:pt>
                <c:pt idx="7596">
                  <c:v>1573657200</c:v>
                </c:pt>
                <c:pt idx="7597">
                  <c:v>1573660800</c:v>
                </c:pt>
                <c:pt idx="7598">
                  <c:v>1573664400</c:v>
                </c:pt>
                <c:pt idx="7599">
                  <c:v>1573668000</c:v>
                </c:pt>
                <c:pt idx="7600">
                  <c:v>1573671600</c:v>
                </c:pt>
                <c:pt idx="7601">
                  <c:v>1573675200</c:v>
                </c:pt>
                <c:pt idx="7602">
                  <c:v>1573678800</c:v>
                </c:pt>
                <c:pt idx="7603">
                  <c:v>1573682400</c:v>
                </c:pt>
                <c:pt idx="7604">
                  <c:v>1573686000</c:v>
                </c:pt>
                <c:pt idx="7605">
                  <c:v>1573689600</c:v>
                </c:pt>
                <c:pt idx="7606">
                  <c:v>1573693200</c:v>
                </c:pt>
                <c:pt idx="7607">
                  <c:v>1573696800</c:v>
                </c:pt>
                <c:pt idx="7608">
                  <c:v>1573700400</c:v>
                </c:pt>
                <c:pt idx="7609">
                  <c:v>1573704000</c:v>
                </c:pt>
                <c:pt idx="7610">
                  <c:v>1573707600</c:v>
                </c:pt>
                <c:pt idx="7611">
                  <c:v>1573711200</c:v>
                </c:pt>
                <c:pt idx="7612">
                  <c:v>1573714800</c:v>
                </c:pt>
                <c:pt idx="7613">
                  <c:v>1573718400</c:v>
                </c:pt>
                <c:pt idx="7614">
                  <c:v>1573722000</c:v>
                </c:pt>
                <c:pt idx="7615">
                  <c:v>1573725600</c:v>
                </c:pt>
                <c:pt idx="7616">
                  <c:v>1573729200</c:v>
                </c:pt>
                <c:pt idx="7617">
                  <c:v>1573732800</c:v>
                </c:pt>
                <c:pt idx="7618">
                  <c:v>1573736400</c:v>
                </c:pt>
                <c:pt idx="7619">
                  <c:v>1573740000</c:v>
                </c:pt>
                <c:pt idx="7620">
                  <c:v>1573743600</c:v>
                </c:pt>
                <c:pt idx="7621">
                  <c:v>1573747200</c:v>
                </c:pt>
                <c:pt idx="7622">
                  <c:v>1573750800</c:v>
                </c:pt>
                <c:pt idx="7623">
                  <c:v>1573754400</c:v>
                </c:pt>
                <c:pt idx="7624">
                  <c:v>1573758000</c:v>
                </c:pt>
                <c:pt idx="7625">
                  <c:v>1573761600</c:v>
                </c:pt>
                <c:pt idx="7626">
                  <c:v>1573765200</c:v>
                </c:pt>
                <c:pt idx="7627">
                  <c:v>1573768800</c:v>
                </c:pt>
                <c:pt idx="7628">
                  <c:v>1573772400</c:v>
                </c:pt>
                <c:pt idx="7629">
                  <c:v>1573776000</c:v>
                </c:pt>
                <c:pt idx="7630">
                  <c:v>1573779600</c:v>
                </c:pt>
                <c:pt idx="7631">
                  <c:v>1573783200</c:v>
                </c:pt>
                <c:pt idx="7632">
                  <c:v>1573786800</c:v>
                </c:pt>
                <c:pt idx="7633">
                  <c:v>1573790400</c:v>
                </c:pt>
                <c:pt idx="7634">
                  <c:v>1573794000</c:v>
                </c:pt>
                <c:pt idx="7635">
                  <c:v>1573797600</c:v>
                </c:pt>
                <c:pt idx="7636">
                  <c:v>1573801200</c:v>
                </c:pt>
                <c:pt idx="7637">
                  <c:v>1573804800</c:v>
                </c:pt>
                <c:pt idx="7638">
                  <c:v>1573808400</c:v>
                </c:pt>
                <c:pt idx="7639">
                  <c:v>1573812000</c:v>
                </c:pt>
                <c:pt idx="7640">
                  <c:v>1573815600</c:v>
                </c:pt>
                <c:pt idx="7641">
                  <c:v>1573819200</c:v>
                </c:pt>
                <c:pt idx="7642">
                  <c:v>1573822800</c:v>
                </c:pt>
                <c:pt idx="7643">
                  <c:v>1573826400</c:v>
                </c:pt>
                <c:pt idx="7644">
                  <c:v>1573830000</c:v>
                </c:pt>
                <c:pt idx="7645">
                  <c:v>1573833600</c:v>
                </c:pt>
                <c:pt idx="7646">
                  <c:v>1573837200</c:v>
                </c:pt>
                <c:pt idx="7647">
                  <c:v>1573840800</c:v>
                </c:pt>
                <c:pt idx="7648">
                  <c:v>1573844400</c:v>
                </c:pt>
                <c:pt idx="7649">
                  <c:v>1573848000</c:v>
                </c:pt>
                <c:pt idx="7650">
                  <c:v>1573851600</c:v>
                </c:pt>
                <c:pt idx="7651">
                  <c:v>1573855200</c:v>
                </c:pt>
                <c:pt idx="7652">
                  <c:v>1573858800</c:v>
                </c:pt>
                <c:pt idx="7653">
                  <c:v>1573862400</c:v>
                </c:pt>
                <c:pt idx="7654">
                  <c:v>1573866000</c:v>
                </c:pt>
                <c:pt idx="7655">
                  <c:v>1573869600</c:v>
                </c:pt>
                <c:pt idx="7656">
                  <c:v>1573873200</c:v>
                </c:pt>
                <c:pt idx="7657">
                  <c:v>1573876800</c:v>
                </c:pt>
                <c:pt idx="7658">
                  <c:v>1573880400</c:v>
                </c:pt>
                <c:pt idx="7659">
                  <c:v>1573884000</c:v>
                </c:pt>
                <c:pt idx="7660">
                  <c:v>1573887600</c:v>
                </c:pt>
                <c:pt idx="7661">
                  <c:v>1573891200</c:v>
                </c:pt>
                <c:pt idx="7662">
                  <c:v>1573894800</c:v>
                </c:pt>
                <c:pt idx="7663">
                  <c:v>1573898400</c:v>
                </c:pt>
                <c:pt idx="7664">
                  <c:v>1573902000</c:v>
                </c:pt>
                <c:pt idx="7665">
                  <c:v>1573905600</c:v>
                </c:pt>
                <c:pt idx="7666">
                  <c:v>1573909200</c:v>
                </c:pt>
                <c:pt idx="7667">
                  <c:v>1573912800</c:v>
                </c:pt>
                <c:pt idx="7668">
                  <c:v>1573916400</c:v>
                </c:pt>
                <c:pt idx="7669">
                  <c:v>1573920000</c:v>
                </c:pt>
                <c:pt idx="7670">
                  <c:v>1573923600</c:v>
                </c:pt>
                <c:pt idx="7671">
                  <c:v>1573927200</c:v>
                </c:pt>
                <c:pt idx="7672">
                  <c:v>1573930800</c:v>
                </c:pt>
                <c:pt idx="7673">
                  <c:v>1573934400</c:v>
                </c:pt>
                <c:pt idx="7674">
                  <c:v>1573938000</c:v>
                </c:pt>
                <c:pt idx="7675">
                  <c:v>1573941600</c:v>
                </c:pt>
                <c:pt idx="7676">
                  <c:v>1573945200</c:v>
                </c:pt>
                <c:pt idx="7677">
                  <c:v>1573948800</c:v>
                </c:pt>
                <c:pt idx="7678">
                  <c:v>1573952400</c:v>
                </c:pt>
                <c:pt idx="7679">
                  <c:v>1573956000</c:v>
                </c:pt>
                <c:pt idx="7680">
                  <c:v>1573959600</c:v>
                </c:pt>
                <c:pt idx="7681">
                  <c:v>1573963200</c:v>
                </c:pt>
                <c:pt idx="7682">
                  <c:v>1573966800</c:v>
                </c:pt>
                <c:pt idx="7683">
                  <c:v>1573970400</c:v>
                </c:pt>
                <c:pt idx="7684">
                  <c:v>1573974000</c:v>
                </c:pt>
                <c:pt idx="7685">
                  <c:v>1573977600</c:v>
                </c:pt>
                <c:pt idx="7686">
                  <c:v>1573981200</c:v>
                </c:pt>
                <c:pt idx="7687">
                  <c:v>1573984800</c:v>
                </c:pt>
                <c:pt idx="7688">
                  <c:v>1573988400</c:v>
                </c:pt>
                <c:pt idx="7689">
                  <c:v>1573992000</c:v>
                </c:pt>
                <c:pt idx="7690">
                  <c:v>1573995600</c:v>
                </c:pt>
                <c:pt idx="7691">
                  <c:v>1573999200</c:v>
                </c:pt>
                <c:pt idx="7692">
                  <c:v>1574002800</c:v>
                </c:pt>
                <c:pt idx="7693">
                  <c:v>1574006400</c:v>
                </c:pt>
                <c:pt idx="7694">
                  <c:v>1574010000</c:v>
                </c:pt>
                <c:pt idx="7695">
                  <c:v>1574013600</c:v>
                </c:pt>
                <c:pt idx="7696">
                  <c:v>1574017200</c:v>
                </c:pt>
                <c:pt idx="7697">
                  <c:v>1574020800</c:v>
                </c:pt>
                <c:pt idx="7698">
                  <c:v>1574024400</c:v>
                </c:pt>
                <c:pt idx="7699">
                  <c:v>1574028000</c:v>
                </c:pt>
                <c:pt idx="7700">
                  <c:v>1574031600</c:v>
                </c:pt>
                <c:pt idx="7701">
                  <c:v>1574035200</c:v>
                </c:pt>
                <c:pt idx="7702">
                  <c:v>1574038800</c:v>
                </c:pt>
                <c:pt idx="7703">
                  <c:v>1574042400</c:v>
                </c:pt>
                <c:pt idx="7704">
                  <c:v>1574046000</c:v>
                </c:pt>
                <c:pt idx="7705">
                  <c:v>1574049600</c:v>
                </c:pt>
                <c:pt idx="7706">
                  <c:v>1574053200</c:v>
                </c:pt>
                <c:pt idx="7707">
                  <c:v>1574056800</c:v>
                </c:pt>
                <c:pt idx="7708">
                  <c:v>1574060400</c:v>
                </c:pt>
                <c:pt idx="7709">
                  <c:v>1574064000</c:v>
                </c:pt>
                <c:pt idx="7710">
                  <c:v>1574067600</c:v>
                </c:pt>
                <c:pt idx="7711">
                  <c:v>1574071200</c:v>
                </c:pt>
                <c:pt idx="7712">
                  <c:v>1574074800</c:v>
                </c:pt>
                <c:pt idx="7713">
                  <c:v>1574078400</c:v>
                </c:pt>
                <c:pt idx="7714">
                  <c:v>1574082000</c:v>
                </c:pt>
                <c:pt idx="7715">
                  <c:v>1574085600</c:v>
                </c:pt>
                <c:pt idx="7716">
                  <c:v>1574089200</c:v>
                </c:pt>
                <c:pt idx="7717">
                  <c:v>1574092800</c:v>
                </c:pt>
                <c:pt idx="7718">
                  <c:v>1574096400</c:v>
                </c:pt>
                <c:pt idx="7719">
                  <c:v>1574100000</c:v>
                </c:pt>
                <c:pt idx="7720">
                  <c:v>1574103600</c:v>
                </c:pt>
                <c:pt idx="7721">
                  <c:v>1574107200</c:v>
                </c:pt>
                <c:pt idx="7722">
                  <c:v>1574110800</c:v>
                </c:pt>
                <c:pt idx="7723">
                  <c:v>1574114400</c:v>
                </c:pt>
                <c:pt idx="7724">
                  <c:v>1574118000</c:v>
                </c:pt>
                <c:pt idx="7725">
                  <c:v>1574121600</c:v>
                </c:pt>
                <c:pt idx="7726">
                  <c:v>1574125200</c:v>
                </c:pt>
                <c:pt idx="7727">
                  <c:v>1574128800</c:v>
                </c:pt>
                <c:pt idx="7728">
                  <c:v>1574132400</c:v>
                </c:pt>
                <c:pt idx="7729">
                  <c:v>1574136000</c:v>
                </c:pt>
                <c:pt idx="7730">
                  <c:v>1574139600</c:v>
                </c:pt>
                <c:pt idx="7731">
                  <c:v>1574143200</c:v>
                </c:pt>
                <c:pt idx="7732">
                  <c:v>1574146800</c:v>
                </c:pt>
                <c:pt idx="7733">
                  <c:v>1574150400</c:v>
                </c:pt>
                <c:pt idx="7734">
                  <c:v>1574154000</c:v>
                </c:pt>
                <c:pt idx="7735">
                  <c:v>1574157600</c:v>
                </c:pt>
                <c:pt idx="7736">
                  <c:v>1574161200</c:v>
                </c:pt>
                <c:pt idx="7737">
                  <c:v>1574164800</c:v>
                </c:pt>
                <c:pt idx="7738">
                  <c:v>1574168400</c:v>
                </c:pt>
                <c:pt idx="7739">
                  <c:v>1574172000</c:v>
                </c:pt>
                <c:pt idx="7740">
                  <c:v>1574175600</c:v>
                </c:pt>
                <c:pt idx="7741">
                  <c:v>1574179200</c:v>
                </c:pt>
                <c:pt idx="7742">
                  <c:v>1574182800</c:v>
                </c:pt>
                <c:pt idx="7743">
                  <c:v>1574186400</c:v>
                </c:pt>
                <c:pt idx="7744">
                  <c:v>1574190000</c:v>
                </c:pt>
                <c:pt idx="7745">
                  <c:v>1574193600</c:v>
                </c:pt>
                <c:pt idx="7746">
                  <c:v>1574197200</c:v>
                </c:pt>
                <c:pt idx="7747">
                  <c:v>1574200800</c:v>
                </c:pt>
                <c:pt idx="7748">
                  <c:v>1574204400</c:v>
                </c:pt>
                <c:pt idx="7749">
                  <c:v>1574208000</c:v>
                </c:pt>
                <c:pt idx="7750">
                  <c:v>1574211600</c:v>
                </c:pt>
                <c:pt idx="7751">
                  <c:v>1574215200</c:v>
                </c:pt>
                <c:pt idx="7752">
                  <c:v>1574218800</c:v>
                </c:pt>
                <c:pt idx="7753">
                  <c:v>1574222400</c:v>
                </c:pt>
                <c:pt idx="7754">
                  <c:v>1574226000</c:v>
                </c:pt>
                <c:pt idx="7755">
                  <c:v>1574229600</c:v>
                </c:pt>
                <c:pt idx="7756">
                  <c:v>1574233200</c:v>
                </c:pt>
                <c:pt idx="7757">
                  <c:v>1574236800</c:v>
                </c:pt>
                <c:pt idx="7758">
                  <c:v>1574240400</c:v>
                </c:pt>
                <c:pt idx="7759">
                  <c:v>1574244000</c:v>
                </c:pt>
                <c:pt idx="7760">
                  <c:v>1574247600</c:v>
                </c:pt>
                <c:pt idx="7761">
                  <c:v>1574251200</c:v>
                </c:pt>
                <c:pt idx="7762">
                  <c:v>1574254800</c:v>
                </c:pt>
                <c:pt idx="7763">
                  <c:v>1574258400</c:v>
                </c:pt>
                <c:pt idx="7764">
                  <c:v>1574262000</c:v>
                </c:pt>
                <c:pt idx="7765">
                  <c:v>1574265600</c:v>
                </c:pt>
                <c:pt idx="7766">
                  <c:v>1574269200</c:v>
                </c:pt>
                <c:pt idx="7767">
                  <c:v>1574272800</c:v>
                </c:pt>
                <c:pt idx="7768">
                  <c:v>1574276400</c:v>
                </c:pt>
                <c:pt idx="7769">
                  <c:v>1574280000</c:v>
                </c:pt>
                <c:pt idx="7770">
                  <c:v>1574283600</c:v>
                </c:pt>
                <c:pt idx="7771">
                  <c:v>1574287200</c:v>
                </c:pt>
                <c:pt idx="7772">
                  <c:v>1574290800</c:v>
                </c:pt>
                <c:pt idx="7773">
                  <c:v>1574294400</c:v>
                </c:pt>
                <c:pt idx="7774">
                  <c:v>1574298000</c:v>
                </c:pt>
                <c:pt idx="7775">
                  <c:v>1574301600</c:v>
                </c:pt>
                <c:pt idx="7776">
                  <c:v>1574305200</c:v>
                </c:pt>
                <c:pt idx="7777">
                  <c:v>1574308800</c:v>
                </c:pt>
                <c:pt idx="7778">
                  <c:v>1574312400</c:v>
                </c:pt>
                <c:pt idx="7779">
                  <c:v>1574316000</c:v>
                </c:pt>
                <c:pt idx="7780">
                  <c:v>1574319600</c:v>
                </c:pt>
                <c:pt idx="7781">
                  <c:v>1574323200</c:v>
                </c:pt>
                <c:pt idx="7782">
                  <c:v>1574326800</c:v>
                </c:pt>
                <c:pt idx="7783">
                  <c:v>1574330400</c:v>
                </c:pt>
                <c:pt idx="7784">
                  <c:v>1574334000</c:v>
                </c:pt>
                <c:pt idx="7785">
                  <c:v>1574337600</c:v>
                </c:pt>
                <c:pt idx="7786">
                  <c:v>1574341200</c:v>
                </c:pt>
                <c:pt idx="7787">
                  <c:v>1574344800</c:v>
                </c:pt>
                <c:pt idx="7788">
                  <c:v>1574348400</c:v>
                </c:pt>
                <c:pt idx="7789">
                  <c:v>1574352000</c:v>
                </c:pt>
                <c:pt idx="7790">
                  <c:v>1574355600</c:v>
                </c:pt>
                <c:pt idx="7791">
                  <c:v>1574359200</c:v>
                </c:pt>
                <c:pt idx="7792">
                  <c:v>1574362800</c:v>
                </c:pt>
                <c:pt idx="7793">
                  <c:v>1574366400</c:v>
                </c:pt>
                <c:pt idx="7794">
                  <c:v>1574370000</c:v>
                </c:pt>
                <c:pt idx="7795">
                  <c:v>1574373600</c:v>
                </c:pt>
                <c:pt idx="7796">
                  <c:v>1574377200</c:v>
                </c:pt>
                <c:pt idx="7797">
                  <c:v>1574380800</c:v>
                </c:pt>
                <c:pt idx="7798">
                  <c:v>1574384400</c:v>
                </c:pt>
                <c:pt idx="7799">
                  <c:v>1574388000</c:v>
                </c:pt>
                <c:pt idx="7800">
                  <c:v>1574391600</c:v>
                </c:pt>
                <c:pt idx="7801">
                  <c:v>1574395200</c:v>
                </c:pt>
                <c:pt idx="7802">
                  <c:v>1574398800</c:v>
                </c:pt>
                <c:pt idx="7803">
                  <c:v>1574402400</c:v>
                </c:pt>
                <c:pt idx="7804">
                  <c:v>1574406000</c:v>
                </c:pt>
                <c:pt idx="7805">
                  <c:v>1574409600</c:v>
                </c:pt>
                <c:pt idx="7806">
                  <c:v>1574413200</c:v>
                </c:pt>
                <c:pt idx="7807">
                  <c:v>1574416800</c:v>
                </c:pt>
                <c:pt idx="7808">
                  <c:v>1574420400</c:v>
                </c:pt>
                <c:pt idx="7809">
                  <c:v>1574424000</c:v>
                </c:pt>
                <c:pt idx="7810">
                  <c:v>1574427600</c:v>
                </c:pt>
                <c:pt idx="7811">
                  <c:v>1574431200</c:v>
                </c:pt>
                <c:pt idx="7812">
                  <c:v>1574434800</c:v>
                </c:pt>
                <c:pt idx="7813">
                  <c:v>1574438400</c:v>
                </c:pt>
                <c:pt idx="7814">
                  <c:v>1574442000</c:v>
                </c:pt>
                <c:pt idx="7815">
                  <c:v>1574445600</c:v>
                </c:pt>
                <c:pt idx="7816">
                  <c:v>1574449200</c:v>
                </c:pt>
                <c:pt idx="7817">
                  <c:v>1574452800</c:v>
                </c:pt>
                <c:pt idx="7818">
                  <c:v>1574456400</c:v>
                </c:pt>
                <c:pt idx="7819">
                  <c:v>1574460000</c:v>
                </c:pt>
                <c:pt idx="7820">
                  <c:v>1574463600</c:v>
                </c:pt>
                <c:pt idx="7821">
                  <c:v>1574467200</c:v>
                </c:pt>
                <c:pt idx="7822">
                  <c:v>1574470800</c:v>
                </c:pt>
                <c:pt idx="7823">
                  <c:v>1574474400</c:v>
                </c:pt>
                <c:pt idx="7824">
                  <c:v>1574478000</c:v>
                </c:pt>
                <c:pt idx="7825">
                  <c:v>1574481600</c:v>
                </c:pt>
                <c:pt idx="7826">
                  <c:v>1574485200</c:v>
                </c:pt>
                <c:pt idx="7827">
                  <c:v>1574488800</c:v>
                </c:pt>
                <c:pt idx="7828">
                  <c:v>1574492400</c:v>
                </c:pt>
                <c:pt idx="7829">
                  <c:v>1574496000</c:v>
                </c:pt>
                <c:pt idx="7830">
                  <c:v>1574499600</c:v>
                </c:pt>
                <c:pt idx="7831">
                  <c:v>1574503200</c:v>
                </c:pt>
                <c:pt idx="7832">
                  <c:v>1574506800</c:v>
                </c:pt>
                <c:pt idx="7833">
                  <c:v>1574510400</c:v>
                </c:pt>
                <c:pt idx="7834">
                  <c:v>1574514000</c:v>
                </c:pt>
                <c:pt idx="7835">
                  <c:v>1574517600</c:v>
                </c:pt>
                <c:pt idx="7836">
                  <c:v>1574521200</c:v>
                </c:pt>
                <c:pt idx="7837">
                  <c:v>1574524800</c:v>
                </c:pt>
                <c:pt idx="7838">
                  <c:v>1574528400</c:v>
                </c:pt>
                <c:pt idx="7839">
                  <c:v>1574532000</c:v>
                </c:pt>
                <c:pt idx="7840">
                  <c:v>1574535600</c:v>
                </c:pt>
                <c:pt idx="7841">
                  <c:v>1574539200</c:v>
                </c:pt>
                <c:pt idx="7842">
                  <c:v>1574542800</c:v>
                </c:pt>
                <c:pt idx="7843">
                  <c:v>1574546400</c:v>
                </c:pt>
                <c:pt idx="7844">
                  <c:v>1574550000</c:v>
                </c:pt>
                <c:pt idx="7845">
                  <c:v>1574553600</c:v>
                </c:pt>
                <c:pt idx="7846">
                  <c:v>1574557200</c:v>
                </c:pt>
                <c:pt idx="7847">
                  <c:v>1574560800</c:v>
                </c:pt>
                <c:pt idx="7848">
                  <c:v>1574564400</c:v>
                </c:pt>
                <c:pt idx="7849">
                  <c:v>1574568000</c:v>
                </c:pt>
                <c:pt idx="7850">
                  <c:v>1574571600</c:v>
                </c:pt>
                <c:pt idx="7851">
                  <c:v>1574575200</c:v>
                </c:pt>
                <c:pt idx="7852">
                  <c:v>1574578800</c:v>
                </c:pt>
                <c:pt idx="7853">
                  <c:v>1574582400</c:v>
                </c:pt>
                <c:pt idx="7854">
                  <c:v>1574586000</c:v>
                </c:pt>
                <c:pt idx="7855">
                  <c:v>1574589600</c:v>
                </c:pt>
                <c:pt idx="7856">
                  <c:v>1574593200</c:v>
                </c:pt>
                <c:pt idx="7857">
                  <c:v>1574596800</c:v>
                </c:pt>
                <c:pt idx="7858">
                  <c:v>1574600400</c:v>
                </c:pt>
                <c:pt idx="7859">
                  <c:v>1574604000</c:v>
                </c:pt>
                <c:pt idx="7860">
                  <c:v>1574607600</c:v>
                </c:pt>
                <c:pt idx="7861">
                  <c:v>1574611200</c:v>
                </c:pt>
                <c:pt idx="7862">
                  <c:v>1574614800</c:v>
                </c:pt>
                <c:pt idx="7863">
                  <c:v>1574618400</c:v>
                </c:pt>
                <c:pt idx="7864">
                  <c:v>1574622000</c:v>
                </c:pt>
                <c:pt idx="7865">
                  <c:v>1574625600</c:v>
                </c:pt>
                <c:pt idx="7866">
                  <c:v>1574629200</c:v>
                </c:pt>
                <c:pt idx="7867">
                  <c:v>1574632800</c:v>
                </c:pt>
                <c:pt idx="7868">
                  <c:v>1574636400</c:v>
                </c:pt>
                <c:pt idx="7869">
                  <c:v>1574640000</c:v>
                </c:pt>
                <c:pt idx="7870">
                  <c:v>1574643600</c:v>
                </c:pt>
                <c:pt idx="7871">
                  <c:v>1574647200</c:v>
                </c:pt>
                <c:pt idx="7872">
                  <c:v>1574650800</c:v>
                </c:pt>
                <c:pt idx="7873">
                  <c:v>1574654400</c:v>
                </c:pt>
                <c:pt idx="7874">
                  <c:v>1574658000</c:v>
                </c:pt>
                <c:pt idx="7875">
                  <c:v>1574661600</c:v>
                </c:pt>
                <c:pt idx="7876">
                  <c:v>1574665200</c:v>
                </c:pt>
                <c:pt idx="7877">
                  <c:v>1574668800</c:v>
                </c:pt>
                <c:pt idx="7878">
                  <c:v>1574672400</c:v>
                </c:pt>
                <c:pt idx="7879">
                  <c:v>1574676000</c:v>
                </c:pt>
                <c:pt idx="7880">
                  <c:v>1574679600</c:v>
                </c:pt>
                <c:pt idx="7881">
                  <c:v>1574683200</c:v>
                </c:pt>
                <c:pt idx="7882">
                  <c:v>1574686800</c:v>
                </c:pt>
                <c:pt idx="7883">
                  <c:v>1574690400</c:v>
                </c:pt>
                <c:pt idx="7884">
                  <c:v>1574694000</c:v>
                </c:pt>
                <c:pt idx="7885">
                  <c:v>1574697600</c:v>
                </c:pt>
                <c:pt idx="7886">
                  <c:v>1574701200</c:v>
                </c:pt>
                <c:pt idx="7887">
                  <c:v>1574704800</c:v>
                </c:pt>
                <c:pt idx="7888">
                  <c:v>1574708400</c:v>
                </c:pt>
                <c:pt idx="7889">
                  <c:v>1574712000</c:v>
                </c:pt>
                <c:pt idx="7890">
                  <c:v>1574715600</c:v>
                </c:pt>
                <c:pt idx="7891">
                  <c:v>1574719200</c:v>
                </c:pt>
                <c:pt idx="7892">
                  <c:v>1574722800</c:v>
                </c:pt>
                <c:pt idx="7893">
                  <c:v>1574726400</c:v>
                </c:pt>
                <c:pt idx="7894">
                  <c:v>1574730000</c:v>
                </c:pt>
                <c:pt idx="7895">
                  <c:v>1574733600</c:v>
                </c:pt>
                <c:pt idx="7896">
                  <c:v>1574737200</c:v>
                </c:pt>
                <c:pt idx="7897">
                  <c:v>1574740800</c:v>
                </c:pt>
                <c:pt idx="7898">
                  <c:v>1574744400</c:v>
                </c:pt>
                <c:pt idx="7899">
                  <c:v>1574748000</c:v>
                </c:pt>
                <c:pt idx="7900">
                  <c:v>1574751600</c:v>
                </c:pt>
                <c:pt idx="7901">
                  <c:v>1574755200</c:v>
                </c:pt>
                <c:pt idx="7902">
                  <c:v>1574758800</c:v>
                </c:pt>
                <c:pt idx="7903">
                  <c:v>1574762400</c:v>
                </c:pt>
                <c:pt idx="7904">
                  <c:v>1574766000</c:v>
                </c:pt>
                <c:pt idx="7905">
                  <c:v>1574769600</c:v>
                </c:pt>
                <c:pt idx="7906">
                  <c:v>1574773200</c:v>
                </c:pt>
                <c:pt idx="7907">
                  <c:v>1574776800</c:v>
                </c:pt>
                <c:pt idx="7908">
                  <c:v>1574780400</c:v>
                </c:pt>
                <c:pt idx="7909">
                  <c:v>1574784000</c:v>
                </c:pt>
                <c:pt idx="7910">
                  <c:v>1574787600</c:v>
                </c:pt>
                <c:pt idx="7911">
                  <c:v>1574791200</c:v>
                </c:pt>
                <c:pt idx="7912">
                  <c:v>1574794800</c:v>
                </c:pt>
                <c:pt idx="7913">
                  <c:v>1574798400</c:v>
                </c:pt>
                <c:pt idx="7914">
                  <c:v>1574802000</c:v>
                </c:pt>
                <c:pt idx="7915">
                  <c:v>1574805600</c:v>
                </c:pt>
                <c:pt idx="7916">
                  <c:v>1574809200</c:v>
                </c:pt>
                <c:pt idx="7917">
                  <c:v>1574812800</c:v>
                </c:pt>
                <c:pt idx="7918">
                  <c:v>1574816400</c:v>
                </c:pt>
                <c:pt idx="7919">
                  <c:v>1574820000</c:v>
                </c:pt>
                <c:pt idx="7920">
                  <c:v>1574823600</c:v>
                </c:pt>
                <c:pt idx="7921">
                  <c:v>1574827200</c:v>
                </c:pt>
                <c:pt idx="7922">
                  <c:v>1574830800</c:v>
                </c:pt>
                <c:pt idx="7923">
                  <c:v>1574834400</c:v>
                </c:pt>
                <c:pt idx="7924">
                  <c:v>1574838000</c:v>
                </c:pt>
                <c:pt idx="7925">
                  <c:v>1574841600</c:v>
                </c:pt>
                <c:pt idx="7926">
                  <c:v>1574845200</c:v>
                </c:pt>
                <c:pt idx="7927">
                  <c:v>1574848800</c:v>
                </c:pt>
                <c:pt idx="7928">
                  <c:v>1574852400</c:v>
                </c:pt>
                <c:pt idx="7929">
                  <c:v>1574856000</c:v>
                </c:pt>
                <c:pt idx="7930">
                  <c:v>1574859600</c:v>
                </c:pt>
                <c:pt idx="7931">
                  <c:v>1574863200</c:v>
                </c:pt>
                <c:pt idx="7932">
                  <c:v>1574866800</c:v>
                </c:pt>
                <c:pt idx="7933">
                  <c:v>1574870400</c:v>
                </c:pt>
                <c:pt idx="7934">
                  <c:v>1574874000</c:v>
                </c:pt>
                <c:pt idx="7935">
                  <c:v>1574877600</c:v>
                </c:pt>
                <c:pt idx="7936">
                  <c:v>1574881200</c:v>
                </c:pt>
                <c:pt idx="7937">
                  <c:v>1574884800</c:v>
                </c:pt>
                <c:pt idx="7938">
                  <c:v>1574888400</c:v>
                </c:pt>
                <c:pt idx="7939">
                  <c:v>1574892000</c:v>
                </c:pt>
                <c:pt idx="7940">
                  <c:v>1574895600</c:v>
                </c:pt>
                <c:pt idx="7941">
                  <c:v>1574899200</c:v>
                </c:pt>
                <c:pt idx="7942">
                  <c:v>1574902800</c:v>
                </c:pt>
                <c:pt idx="7943">
                  <c:v>1574906400</c:v>
                </c:pt>
                <c:pt idx="7944">
                  <c:v>1574910000</c:v>
                </c:pt>
                <c:pt idx="7945">
                  <c:v>1574913600</c:v>
                </c:pt>
                <c:pt idx="7946">
                  <c:v>1574917200</c:v>
                </c:pt>
                <c:pt idx="7947">
                  <c:v>1574920800</c:v>
                </c:pt>
                <c:pt idx="7948">
                  <c:v>1574924400</c:v>
                </c:pt>
                <c:pt idx="7949">
                  <c:v>1574928000</c:v>
                </c:pt>
                <c:pt idx="7950">
                  <c:v>1574931600</c:v>
                </c:pt>
                <c:pt idx="7951">
                  <c:v>1574935200</c:v>
                </c:pt>
                <c:pt idx="7952">
                  <c:v>1574938800</c:v>
                </c:pt>
                <c:pt idx="7953">
                  <c:v>1574942400</c:v>
                </c:pt>
                <c:pt idx="7954">
                  <c:v>1574946000</c:v>
                </c:pt>
                <c:pt idx="7955">
                  <c:v>1574949600</c:v>
                </c:pt>
                <c:pt idx="7956">
                  <c:v>1574953200</c:v>
                </c:pt>
                <c:pt idx="7957">
                  <c:v>1574956800</c:v>
                </c:pt>
                <c:pt idx="7958">
                  <c:v>1574960400</c:v>
                </c:pt>
                <c:pt idx="7959">
                  <c:v>1574964000</c:v>
                </c:pt>
                <c:pt idx="7960">
                  <c:v>1574967600</c:v>
                </c:pt>
                <c:pt idx="7961">
                  <c:v>1574971200</c:v>
                </c:pt>
                <c:pt idx="7962">
                  <c:v>1574974800</c:v>
                </c:pt>
                <c:pt idx="7963">
                  <c:v>1574978400</c:v>
                </c:pt>
                <c:pt idx="7964">
                  <c:v>1574982000</c:v>
                </c:pt>
                <c:pt idx="7965">
                  <c:v>1574985600</c:v>
                </c:pt>
                <c:pt idx="7966">
                  <c:v>1574989200</c:v>
                </c:pt>
                <c:pt idx="7967">
                  <c:v>1574992800</c:v>
                </c:pt>
                <c:pt idx="7968">
                  <c:v>1574996400</c:v>
                </c:pt>
                <c:pt idx="7969">
                  <c:v>1575000000</c:v>
                </c:pt>
                <c:pt idx="7970">
                  <c:v>1575003600</c:v>
                </c:pt>
                <c:pt idx="7971">
                  <c:v>1575007200</c:v>
                </c:pt>
                <c:pt idx="7972">
                  <c:v>1575010800</c:v>
                </c:pt>
                <c:pt idx="7973">
                  <c:v>1575014400</c:v>
                </c:pt>
                <c:pt idx="7974">
                  <c:v>1575018000</c:v>
                </c:pt>
                <c:pt idx="7975">
                  <c:v>1575021600</c:v>
                </c:pt>
                <c:pt idx="7976">
                  <c:v>1575025200</c:v>
                </c:pt>
                <c:pt idx="7977">
                  <c:v>1575028800</c:v>
                </c:pt>
                <c:pt idx="7978">
                  <c:v>1575032400</c:v>
                </c:pt>
                <c:pt idx="7979">
                  <c:v>1575036000</c:v>
                </c:pt>
                <c:pt idx="7980">
                  <c:v>1575039600</c:v>
                </c:pt>
                <c:pt idx="7981">
                  <c:v>1575043200</c:v>
                </c:pt>
                <c:pt idx="7982">
                  <c:v>1575046800</c:v>
                </c:pt>
                <c:pt idx="7983">
                  <c:v>1575050400</c:v>
                </c:pt>
                <c:pt idx="7984">
                  <c:v>1575054000</c:v>
                </c:pt>
                <c:pt idx="7985">
                  <c:v>1575057600</c:v>
                </c:pt>
                <c:pt idx="7986">
                  <c:v>1575061200</c:v>
                </c:pt>
                <c:pt idx="7987">
                  <c:v>1575064800</c:v>
                </c:pt>
                <c:pt idx="7988">
                  <c:v>1575068400</c:v>
                </c:pt>
                <c:pt idx="7989">
                  <c:v>1575072000</c:v>
                </c:pt>
                <c:pt idx="7990">
                  <c:v>1575075600</c:v>
                </c:pt>
                <c:pt idx="7991">
                  <c:v>1575079200</c:v>
                </c:pt>
                <c:pt idx="7992">
                  <c:v>1575082800</c:v>
                </c:pt>
                <c:pt idx="7993">
                  <c:v>1575086400</c:v>
                </c:pt>
                <c:pt idx="7994">
                  <c:v>1575090000</c:v>
                </c:pt>
                <c:pt idx="7995">
                  <c:v>1575093600</c:v>
                </c:pt>
                <c:pt idx="7996">
                  <c:v>1575097200</c:v>
                </c:pt>
                <c:pt idx="7997">
                  <c:v>1575100800</c:v>
                </c:pt>
                <c:pt idx="7998">
                  <c:v>1575104400</c:v>
                </c:pt>
                <c:pt idx="7999">
                  <c:v>1575108000</c:v>
                </c:pt>
                <c:pt idx="8000">
                  <c:v>1575111600</c:v>
                </c:pt>
                <c:pt idx="8001">
                  <c:v>1575115200</c:v>
                </c:pt>
                <c:pt idx="8002">
                  <c:v>1575118800</c:v>
                </c:pt>
                <c:pt idx="8003">
                  <c:v>1575122400</c:v>
                </c:pt>
                <c:pt idx="8004">
                  <c:v>1575126000</c:v>
                </c:pt>
                <c:pt idx="8005">
                  <c:v>1575129600</c:v>
                </c:pt>
                <c:pt idx="8006">
                  <c:v>1575133200</c:v>
                </c:pt>
                <c:pt idx="8007">
                  <c:v>1575136800</c:v>
                </c:pt>
                <c:pt idx="8008">
                  <c:v>1575140400</c:v>
                </c:pt>
                <c:pt idx="8009">
                  <c:v>1575144000</c:v>
                </c:pt>
                <c:pt idx="8010">
                  <c:v>1575147600</c:v>
                </c:pt>
                <c:pt idx="8011">
                  <c:v>1575151200</c:v>
                </c:pt>
                <c:pt idx="8012">
                  <c:v>1575154800</c:v>
                </c:pt>
                <c:pt idx="8013">
                  <c:v>1575158400</c:v>
                </c:pt>
                <c:pt idx="8014">
                  <c:v>1575162000</c:v>
                </c:pt>
                <c:pt idx="8015">
                  <c:v>1575165600</c:v>
                </c:pt>
                <c:pt idx="8016">
                  <c:v>1575169200</c:v>
                </c:pt>
                <c:pt idx="8017">
                  <c:v>1575172800</c:v>
                </c:pt>
                <c:pt idx="8018">
                  <c:v>1575176400</c:v>
                </c:pt>
                <c:pt idx="8019">
                  <c:v>1575180000</c:v>
                </c:pt>
                <c:pt idx="8020">
                  <c:v>1575183600</c:v>
                </c:pt>
                <c:pt idx="8021">
                  <c:v>1575187200</c:v>
                </c:pt>
                <c:pt idx="8022">
                  <c:v>1575190800</c:v>
                </c:pt>
                <c:pt idx="8023">
                  <c:v>1575194400</c:v>
                </c:pt>
                <c:pt idx="8024">
                  <c:v>1575198000</c:v>
                </c:pt>
                <c:pt idx="8025">
                  <c:v>1575201600</c:v>
                </c:pt>
                <c:pt idx="8026">
                  <c:v>1575205200</c:v>
                </c:pt>
                <c:pt idx="8027">
                  <c:v>1575208800</c:v>
                </c:pt>
                <c:pt idx="8028">
                  <c:v>1575212400</c:v>
                </c:pt>
                <c:pt idx="8029">
                  <c:v>1575216000</c:v>
                </c:pt>
                <c:pt idx="8030">
                  <c:v>1575219600</c:v>
                </c:pt>
                <c:pt idx="8031">
                  <c:v>1575223200</c:v>
                </c:pt>
                <c:pt idx="8032">
                  <c:v>1575226800</c:v>
                </c:pt>
                <c:pt idx="8033">
                  <c:v>1575230400</c:v>
                </c:pt>
                <c:pt idx="8034">
                  <c:v>1575234000</c:v>
                </c:pt>
                <c:pt idx="8035">
                  <c:v>1575237600</c:v>
                </c:pt>
                <c:pt idx="8036">
                  <c:v>1575241200</c:v>
                </c:pt>
                <c:pt idx="8037">
                  <c:v>1575244800</c:v>
                </c:pt>
                <c:pt idx="8038">
                  <c:v>1575248400</c:v>
                </c:pt>
                <c:pt idx="8039">
                  <c:v>1575252000</c:v>
                </c:pt>
                <c:pt idx="8040">
                  <c:v>1575255600</c:v>
                </c:pt>
                <c:pt idx="8041">
                  <c:v>1575259200</c:v>
                </c:pt>
                <c:pt idx="8042">
                  <c:v>1575262800</c:v>
                </c:pt>
                <c:pt idx="8043">
                  <c:v>1575266400</c:v>
                </c:pt>
                <c:pt idx="8044">
                  <c:v>1575270000</c:v>
                </c:pt>
                <c:pt idx="8045">
                  <c:v>1575273600</c:v>
                </c:pt>
                <c:pt idx="8046">
                  <c:v>1575277200</c:v>
                </c:pt>
                <c:pt idx="8047">
                  <c:v>1575280800</c:v>
                </c:pt>
                <c:pt idx="8048">
                  <c:v>1575284400</c:v>
                </c:pt>
                <c:pt idx="8049">
                  <c:v>1575288000</c:v>
                </c:pt>
                <c:pt idx="8050">
                  <c:v>1575291600</c:v>
                </c:pt>
                <c:pt idx="8051">
                  <c:v>1575295200</c:v>
                </c:pt>
                <c:pt idx="8052">
                  <c:v>1575298800</c:v>
                </c:pt>
                <c:pt idx="8053">
                  <c:v>1575302400</c:v>
                </c:pt>
                <c:pt idx="8054">
                  <c:v>1575306000</c:v>
                </c:pt>
                <c:pt idx="8055">
                  <c:v>1575309600</c:v>
                </c:pt>
                <c:pt idx="8056">
                  <c:v>1575313200</c:v>
                </c:pt>
                <c:pt idx="8057">
                  <c:v>1575316800</c:v>
                </c:pt>
                <c:pt idx="8058">
                  <c:v>1575320400</c:v>
                </c:pt>
                <c:pt idx="8059">
                  <c:v>1575324000</c:v>
                </c:pt>
                <c:pt idx="8060">
                  <c:v>1575327600</c:v>
                </c:pt>
                <c:pt idx="8061">
                  <c:v>1575331200</c:v>
                </c:pt>
                <c:pt idx="8062">
                  <c:v>1575334800</c:v>
                </c:pt>
                <c:pt idx="8063">
                  <c:v>1575338400</c:v>
                </c:pt>
                <c:pt idx="8064">
                  <c:v>1575342000</c:v>
                </c:pt>
                <c:pt idx="8065">
                  <c:v>1575345600</c:v>
                </c:pt>
                <c:pt idx="8066">
                  <c:v>1575349200</c:v>
                </c:pt>
                <c:pt idx="8067">
                  <c:v>1575352800</c:v>
                </c:pt>
                <c:pt idx="8068">
                  <c:v>1575356400</c:v>
                </c:pt>
                <c:pt idx="8069">
                  <c:v>1575360000</c:v>
                </c:pt>
                <c:pt idx="8070">
                  <c:v>1575363600</c:v>
                </c:pt>
                <c:pt idx="8071">
                  <c:v>1575367200</c:v>
                </c:pt>
                <c:pt idx="8072">
                  <c:v>1575370800</c:v>
                </c:pt>
                <c:pt idx="8073">
                  <c:v>1575374400</c:v>
                </c:pt>
                <c:pt idx="8074">
                  <c:v>1575378000</c:v>
                </c:pt>
                <c:pt idx="8075">
                  <c:v>1575381600</c:v>
                </c:pt>
                <c:pt idx="8076">
                  <c:v>1575385200</c:v>
                </c:pt>
                <c:pt idx="8077">
                  <c:v>1575388800</c:v>
                </c:pt>
                <c:pt idx="8078">
                  <c:v>1575392400</c:v>
                </c:pt>
                <c:pt idx="8079">
                  <c:v>1575396000</c:v>
                </c:pt>
                <c:pt idx="8080">
                  <c:v>1575399600</c:v>
                </c:pt>
                <c:pt idx="8081">
                  <c:v>1575403200</c:v>
                </c:pt>
                <c:pt idx="8082">
                  <c:v>1575406800</c:v>
                </c:pt>
                <c:pt idx="8083">
                  <c:v>1575410400</c:v>
                </c:pt>
                <c:pt idx="8084">
                  <c:v>1575414000</c:v>
                </c:pt>
                <c:pt idx="8085">
                  <c:v>1575417600</c:v>
                </c:pt>
                <c:pt idx="8086">
                  <c:v>1575421200</c:v>
                </c:pt>
                <c:pt idx="8087">
                  <c:v>1575424800</c:v>
                </c:pt>
                <c:pt idx="8088">
                  <c:v>1575428400</c:v>
                </c:pt>
                <c:pt idx="8089">
                  <c:v>1575432000</c:v>
                </c:pt>
                <c:pt idx="8090">
                  <c:v>1575435600</c:v>
                </c:pt>
                <c:pt idx="8091">
                  <c:v>1575439200</c:v>
                </c:pt>
                <c:pt idx="8092">
                  <c:v>1575442800</c:v>
                </c:pt>
                <c:pt idx="8093">
                  <c:v>1575446400</c:v>
                </c:pt>
                <c:pt idx="8094">
                  <c:v>1575450000</c:v>
                </c:pt>
                <c:pt idx="8095">
                  <c:v>1575453600</c:v>
                </c:pt>
                <c:pt idx="8096">
                  <c:v>1575457200</c:v>
                </c:pt>
                <c:pt idx="8097">
                  <c:v>1575460800</c:v>
                </c:pt>
                <c:pt idx="8098">
                  <c:v>1575464400</c:v>
                </c:pt>
                <c:pt idx="8099">
                  <c:v>1575468000</c:v>
                </c:pt>
                <c:pt idx="8100">
                  <c:v>1575471600</c:v>
                </c:pt>
                <c:pt idx="8101">
                  <c:v>1575475200</c:v>
                </c:pt>
                <c:pt idx="8102">
                  <c:v>1575478800</c:v>
                </c:pt>
                <c:pt idx="8103">
                  <c:v>1575482400</c:v>
                </c:pt>
                <c:pt idx="8104">
                  <c:v>1575486000</c:v>
                </c:pt>
                <c:pt idx="8105">
                  <c:v>1575489600</c:v>
                </c:pt>
                <c:pt idx="8106">
                  <c:v>1575493200</c:v>
                </c:pt>
                <c:pt idx="8107">
                  <c:v>1575496800</c:v>
                </c:pt>
                <c:pt idx="8108">
                  <c:v>1575500400</c:v>
                </c:pt>
                <c:pt idx="8109">
                  <c:v>1575504000</c:v>
                </c:pt>
                <c:pt idx="8110">
                  <c:v>1575507600</c:v>
                </c:pt>
                <c:pt idx="8111">
                  <c:v>1575511200</c:v>
                </c:pt>
                <c:pt idx="8112">
                  <c:v>1575514800</c:v>
                </c:pt>
                <c:pt idx="8113">
                  <c:v>1575518400</c:v>
                </c:pt>
                <c:pt idx="8114">
                  <c:v>1575522000</c:v>
                </c:pt>
                <c:pt idx="8115">
                  <c:v>1575525600</c:v>
                </c:pt>
                <c:pt idx="8116">
                  <c:v>1575529200</c:v>
                </c:pt>
                <c:pt idx="8117">
                  <c:v>1575532800</c:v>
                </c:pt>
                <c:pt idx="8118">
                  <c:v>1575536400</c:v>
                </c:pt>
                <c:pt idx="8119">
                  <c:v>1575540000</c:v>
                </c:pt>
                <c:pt idx="8120">
                  <c:v>1575543600</c:v>
                </c:pt>
                <c:pt idx="8121">
                  <c:v>1575547200</c:v>
                </c:pt>
                <c:pt idx="8122">
                  <c:v>1575550800</c:v>
                </c:pt>
                <c:pt idx="8123">
                  <c:v>1575554400</c:v>
                </c:pt>
                <c:pt idx="8124">
                  <c:v>1575558000</c:v>
                </c:pt>
                <c:pt idx="8125">
                  <c:v>1575561600</c:v>
                </c:pt>
                <c:pt idx="8126">
                  <c:v>1575565200</c:v>
                </c:pt>
                <c:pt idx="8127">
                  <c:v>1575568800</c:v>
                </c:pt>
                <c:pt idx="8128">
                  <c:v>1575572400</c:v>
                </c:pt>
                <c:pt idx="8129">
                  <c:v>1575576000</c:v>
                </c:pt>
                <c:pt idx="8130">
                  <c:v>1575579600</c:v>
                </c:pt>
                <c:pt idx="8131">
                  <c:v>1575583200</c:v>
                </c:pt>
                <c:pt idx="8132">
                  <c:v>1575586800</c:v>
                </c:pt>
                <c:pt idx="8133">
                  <c:v>1575590400</c:v>
                </c:pt>
                <c:pt idx="8134">
                  <c:v>1575594000</c:v>
                </c:pt>
                <c:pt idx="8135">
                  <c:v>1575597600</c:v>
                </c:pt>
                <c:pt idx="8136">
                  <c:v>1575601200</c:v>
                </c:pt>
                <c:pt idx="8137">
                  <c:v>1575604800</c:v>
                </c:pt>
                <c:pt idx="8138">
                  <c:v>1575608400</c:v>
                </c:pt>
                <c:pt idx="8139">
                  <c:v>1575612000</c:v>
                </c:pt>
                <c:pt idx="8140">
                  <c:v>1575615600</c:v>
                </c:pt>
                <c:pt idx="8141">
                  <c:v>1575619200</c:v>
                </c:pt>
                <c:pt idx="8142">
                  <c:v>1575622800</c:v>
                </c:pt>
                <c:pt idx="8143">
                  <c:v>1575626400</c:v>
                </c:pt>
                <c:pt idx="8144">
                  <c:v>1575630000</c:v>
                </c:pt>
                <c:pt idx="8145">
                  <c:v>1575633600</c:v>
                </c:pt>
                <c:pt idx="8146">
                  <c:v>1575637200</c:v>
                </c:pt>
                <c:pt idx="8147">
                  <c:v>1575640800</c:v>
                </c:pt>
                <c:pt idx="8148">
                  <c:v>1575644400</c:v>
                </c:pt>
                <c:pt idx="8149">
                  <c:v>1575648000</c:v>
                </c:pt>
                <c:pt idx="8150">
                  <c:v>1575651600</c:v>
                </c:pt>
                <c:pt idx="8151">
                  <c:v>1575655200</c:v>
                </c:pt>
                <c:pt idx="8152">
                  <c:v>1575658800</c:v>
                </c:pt>
                <c:pt idx="8153">
                  <c:v>1575662400</c:v>
                </c:pt>
                <c:pt idx="8154">
                  <c:v>1575666000</c:v>
                </c:pt>
                <c:pt idx="8155">
                  <c:v>1575669600</c:v>
                </c:pt>
                <c:pt idx="8156">
                  <c:v>1575673200</c:v>
                </c:pt>
                <c:pt idx="8157">
                  <c:v>1575676800</c:v>
                </c:pt>
                <c:pt idx="8158">
                  <c:v>1575680400</c:v>
                </c:pt>
                <c:pt idx="8159">
                  <c:v>1575684000</c:v>
                </c:pt>
                <c:pt idx="8160">
                  <c:v>1575687600</c:v>
                </c:pt>
                <c:pt idx="8161">
                  <c:v>1575691200</c:v>
                </c:pt>
                <c:pt idx="8162">
                  <c:v>1575694800</c:v>
                </c:pt>
                <c:pt idx="8163">
                  <c:v>1575698400</c:v>
                </c:pt>
                <c:pt idx="8164">
                  <c:v>1575702000</c:v>
                </c:pt>
                <c:pt idx="8165">
                  <c:v>1575705600</c:v>
                </c:pt>
                <c:pt idx="8166">
                  <c:v>1575709200</c:v>
                </c:pt>
                <c:pt idx="8167">
                  <c:v>1575712800</c:v>
                </c:pt>
                <c:pt idx="8168">
                  <c:v>1575716400</c:v>
                </c:pt>
                <c:pt idx="8169">
                  <c:v>1575720000</c:v>
                </c:pt>
                <c:pt idx="8170">
                  <c:v>1575723600</c:v>
                </c:pt>
                <c:pt idx="8171">
                  <c:v>1575727200</c:v>
                </c:pt>
                <c:pt idx="8172">
                  <c:v>1575730800</c:v>
                </c:pt>
                <c:pt idx="8173">
                  <c:v>1575734400</c:v>
                </c:pt>
                <c:pt idx="8174">
                  <c:v>1575738000</c:v>
                </c:pt>
                <c:pt idx="8175">
                  <c:v>1575741600</c:v>
                </c:pt>
                <c:pt idx="8176">
                  <c:v>1575745200</c:v>
                </c:pt>
                <c:pt idx="8177">
                  <c:v>1575748800</c:v>
                </c:pt>
                <c:pt idx="8178">
                  <c:v>1575752400</c:v>
                </c:pt>
                <c:pt idx="8179">
                  <c:v>1575756000</c:v>
                </c:pt>
                <c:pt idx="8180">
                  <c:v>1575759600</c:v>
                </c:pt>
                <c:pt idx="8181">
                  <c:v>1575763200</c:v>
                </c:pt>
                <c:pt idx="8182">
                  <c:v>1575766800</c:v>
                </c:pt>
                <c:pt idx="8183">
                  <c:v>1575770400</c:v>
                </c:pt>
                <c:pt idx="8184">
                  <c:v>1575774000</c:v>
                </c:pt>
                <c:pt idx="8185">
                  <c:v>1575777600</c:v>
                </c:pt>
                <c:pt idx="8186">
                  <c:v>1575781200</c:v>
                </c:pt>
                <c:pt idx="8187">
                  <c:v>1575784800</c:v>
                </c:pt>
                <c:pt idx="8188">
                  <c:v>1575788400</c:v>
                </c:pt>
                <c:pt idx="8189">
                  <c:v>1575792000</c:v>
                </c:pt>
                <c:pt idx="8190">
                  <c:v>1575795600</c:v>
                </c:pt>
                <c:pt idx="8191">
                  <c:v>1575799200</c:v>
                </c:pt>
                <c:pt idx="8192">
                  <c:v>1575802800</c:v>
                </c:pt>
                <c:pt idx="8193">
                  <c:v>1575806400</c:v>
                </c:pt>
                <c:pt idx="8194">
                  <c:v>1575810000</c:v>
                </c:pt>
                <c:pt idx="8195">
                  <c:v>1575813600</c:v>
                </c:pt>
                <c:pt idx="8196">
                  <c:v>1575817200</c:v>
                </c:pt>
                <c:pt idx="8197">
                  <c:v>1575820800</c:v>
                </c:pt>
                <c:pt idx="8198">
                  <c:v>1575824400</c:v>
                </c:pt>
                <c:pt idx="8199">
                  <c:v>1575828000</c:v>
                </c:pt>
                <c:pt idx="8200">
                  <c:v>1575831600</c:v>
                </c:pt>
                <c:pt idx="8201">
                  <c:v>1575835200</c:v>
                </c:pt>
                <c:pt idx="8202">
                  <c:v>1575838800</c:v>
                </c:pt>
                <c:pt idx="8203">
                  <c:v>1575842400</c:v>
                </c:pt>
                <c:pt idx="8204">
                  <c:v>1575846000</c:v>
                </c:pt>
                <c:pt idx="8205">
                  <c:v>1575849600</c:v>
                </c:pt>
                <c:pt idx="8206">
                  <c:v>1575853200</c:v>
                </c:pt>
                <c:pt idx="8207">
                  <c:v>1575856800</c:v>
                </c:pt>
                <c:pt idx="8208">
                  <c:v>1575860400</c:v>
                </c:pt>
                <c:pt idx="8209">
                  <c:v>1575864000</c:v>
                </c:pt>
                <c:pt idx="8210">
                  <c:v>1575867600</c:v>
                </c:pt>
                <c:pt idx="8211">
                  <c:v>1575871200</c:v>
                </c:pt>
                <c:pt idx="8212">
                  <c:v>1575874800</c:v>
                </c:pt>
                <c:pt idx="8213">
                  <c:v>1575878400</c:v>
                </c:pt>
                <c:pt idx="8214">
                  <c:v>1575882000</c:v>
                </c:pt>
                <c:pt idx="8215">
                  <c:v>1575885600</c:v>
                </c:pt>
                <c:pt idx="8216">
                  <c:v>1575889200</c:v>
                </c:pt>
                <c:pt idx="8217">
                  <c:v>1575892800</c:v>
                </c:pt>
                <c:pt idx="8218">
                  <c:v>1575896400</c:v>
                </c:pt>
                <c:pt idx="8219">
                  <c:v>1575900000</c:v>
                </c:pt>
                <c:pt idx="8220">
                  <c:v>1575903600</c:v>
                </c:pt>
                <c:pt idx="8221">
                  <c:v>1575907200</c:v>
                </c:pt>
                <c:pt idx="8222">
                  <c:v>1575910800</c:v>
                </c:pt>
                <c:pt idx="8223">
                  <c:v>1575914400</c:v>
                </c:pt>
                <c:pt idx="8224">
                  <c:v>1575918000</c:v>
                </c:pt>
                <c:pt idx="8225">
                  <c:v>1575921600</c:v>
                </c:pt>
                <c:pt idx="8226">
                  <c:v>1575925200</c:v>
                </c:pt>
                <c:pt idx="8227">
                  <c:v>1575928800</c:v>
                </c:pt>
                <c:pt idx="8228">
                  <c:v>1575932400</c:v>
                </c:pt>
                <c:pt idx="8229">
                  <c:v>1575936000</c:v>
                </c:pt>
                <c:pt idx="8230">
                  <c:v>1575939600</c:v>
                </c:pt>
                <c:pt idx="8231">
                  <c:v>1575943200</c:v>
                </c:pt>
                <c:pt idx="8232">
                  <c:v>1575946800</c:v>
                </c:pt>
                <c:pt idx="8233">
                  <c:v>1575950400</c:v>
                </c:pt>
                <c:pt idx="8234">
                  <c:v>1575954000</c:v>
                </c:pt>
                <c:pt idx="8235">
                  <c:v>1575957600</c:v>
                </c:pt>
                <c:pt idx="8236">
                  <c:v>1575961200</c:v>
                </c:pt>
                <c:pt idx="8237">
                  <c:v>1575964800</c:v>
                </c:pt>
                <c:pt idx="8238">
                  <c:v>1575968400</c:v>
                </c:pt>
                <c:pt idx="8239">
                  <c:v>1575972000</c:v>
                </c:pt>
                <c:pt idx="8240">
                  <c:v>1575975600</c:v>
                </c:pt>
                <c:pt idx="8241">
                  <c:v>1575979200</c:v>
                </c:pt>
                <c:pt idx="8242">
                  <c:v>1575982800</c:v>
                </c:pt>
                <c:pt idx="8243">
                  <c:v>1575986400</c:v>
                </c:pt>
                <c:pt idx="8244">
                  <c:v>1575990000</c:v>
                </c:pt>
                <c:pt idx="8245">
                  <c:v>1575993600</c:v>
                </c:pt>
                <c:pt idx="8246">
                  <c:v>1575997200</c:v>
                </c:pt>
                <c:pt idx="8247">
                  <c:v>1576000800</c:v>
                </c:pt>
                <c:pt idx="8248">
                  <c:v>1576004400</c:v>
                </c:pt>
                <c:pt idx="8249">
                  <c:v>1576008000</c:v>
                </c:pt>
                <c:pt idx="8250">
                  <c:v>1576011600</c:v>
                </c:pt>
                <c:pt idx="8251">
                  <c:v>1576015200</c:v>
                </c:pt>
                <c:pt idx="8252">
                  <c:v>1576018800</c:v>
                </c:pt>
                <c:pt idx="8253">
                  <c:v>1576022400</c:v>
                </c:pt>
                <c:pt idx="8254">
                  <c:v>1576026000</c:v>
                </c:pt>
                <c:pt idx="8255">
                  <c:v>1576029600</c:v>
                </c:pt>
                <c:pt idx="8256">
                  <c:v>1576033200</c:v>
                </c:pt>
                <c:pt idx="8257">
                  <c:v>1576036800</c:v>
                </c:pt>
                <c:pt idx="8258">
                  <c:v>1576040400</c:v>
                </c:pt>
                <c:pt idx="8259">
                  <c:v>1576044000</c:v>
                </c:pt>
                <c:pt idx="8260">
                  <c:v>1576047600</c:v>
                </c:pt>
                <c:pt idx="8261">
                  <c:v>1576051200</c:v>
                </c:pt>
                <c:pt idx="8262">
                  <c:v>1576054800</c:v>
                </c:pt>
                <c:pt idx="8263">
                  <c:v>1576058400</c:v>
                </c:pt>
                <c:pt idx="8264">
                  <c:v>1576062000</c:v>
                </c:pt>
                <c:pt idx="8265">
                  <c:v>1576065600</c:v>
                </c:pt>
                <c:pt idx="8266">
                  <c:v>1576069200</c:v>
                </c:pt>
                <c:pt idx="8267">
                  <c:v>1576072800</c:v>
                </c:pt>
                <c:pt idx="8268">
                  <c:v>1576076400</c:v>
                </c:pt>
                <c:pt idx="8269">
                  <c:v>1576080000</c:v>
                </c:pt>
                <c:pt idx="8270">
                  <c:v>1576083600</c:v>
                </c:pt>
                <c:pt idx="8271">
                  <c:v>1576087200</c:v>
                </c:pt>
                <c:pt idx="8272">
                  <c:v>1576090800</c:v>
                </c:pt>
                <c:pt idx="8273">
                  <c:v>1576094400</c:v>
                </c:pt>
                <c:pt idx="8274">
                  <c:v>1576098000</c:v>
                </c:pt>
                <c:pt idx="8275">
                  <c:v>1576101600</c:v>
                </c:pt>
                <c:pt idx="8276">
                  <c:v>1576105200</c:v>
                </c:pt>
                <c:pt idx="8277">
                  <c:v>1576108800</c:v>
                </c:pt>
                <c:pt idx="8278">
                  <c:v>1576112400</c:v>
                </c:pt>
                <c:pt idx="8279">
                  <c:v>1576116000</c:v>
                </c:pt>
                <c:pt idx="8280">
                  <c:v>1576119600</c:v>
                </c:pt>
                <c:pt idx="8281">
                  <c:v>1576123200</c:v>
                </c:pt>
                <c:pt idx="8282">
                  <c:v>1576126800</c:v>
                </c:pt>
                <c:pt idx="8283">
                  <c:v>1576130400</c:v>
                </c:pt>
                <c:pt idx="8284">
                  <c:v>1576134000</c:v>
                </c:pt>
                <c:pt idx="8285">
                  <c:v>1576137600</c:v>
                </c:pt>
                <c:pt idx="8286">
                  <c:v>1576141200</c:v>
                </c:pt>
                <c:pt idx="8287">
                  <c:v>1576144800</c:v>
                </c:pt>
                <c:pt idx="8288">
                  <c:v>1576148400</c:v>
                </c:pt>
                <c:pt idx="8289">
                  <c:v>1576152000</c:v>
                </c:pt>
                <c:pt idx="8290">
                  <c:v>1576155600</c:v>
                </c:pt>
                <c:pt idx="8291">
                  <c:v>1576159200</c:v>
                </c:pt>
                <c:pt idx="8292">
                  <c:v>1576162800</c:v>
                </c:pt>
                <c:pt idx="8293">
                  <c:v>1576166400</c:v>
                </c:pt>
                <c:pt idx="8294">
                  <c:v>1576170000</c:v>
                </c:pt>
                <c:pt idx="8295">
                  <c:v>1576173600</c:v>
                </c:pt>
                <c:pt idx="8296">
                  <c:v>1576177200</c:v>
                </c:pt>
                <c:pt idx="8297">
                  <c:v>1576180800</c:v>
                </c:pt>
                <c:pt idx="8298">
                  <c:v>1576184400</c:v>
                </c:pt>
                <c:pt idx="8299">
                  <c:v>1576188000</c:v>
                </c:pt>
                <c:pt idx="8300">
                  <c:v>1576191600</c:v>
                </c:pt>
                <c:pt idx="8301">
                  <c:v>1576195200</c:v>
                </c:pt>
                <c:pt idx="8302">
                  <c:v>1576198800</c:v>
                </c:pt>
                <c:pt idx="8303">
                  <c:v>1576202400</c:v>
                </c:pt>
                <c:pt idx="8304">
                  <c:v>1576206000</c:v>
                </c:pt>
                <c:pt idx="8305">
                  <c:v>1576209600</c:v>
                </c:pt>
                <c:pt idx="8306">
                  <c:v>1576213200</c:v>
                </c:pt>
                <c:pt idx="8307">
                  <c:v>1576216800</c:v>
                </c:pt>
                <c:pt idx="8308">
                  <c:v>1576220400</c:v>
                </c:pt>
                <c:pt idx="8309">
                  <c:v>1576224000</c:v>
                </c:pt>
                <c:pt idx="8310">
                  <c:v>1576227600</c:v>
                </c:pt>
                <c:pt idx="8311">
                  <c:v>1576231200</c:v>
                </c:pt>
                <c:pt idx="8312">
                  <c:v>1576234800</c:v>
                </c:pt>
                <c:pt idx="8313">
                  <c:v>1576238400</c:v>
                </c:pt>
                <c:pt idx="8314">
                  <c:v>1576242000</c:v>
                </c:pt>
                <c:pt idx="8315">
                  <c:v>1576245600</c:v>
                </c:pt>
                <c:pt idx="8316">
                  <c:v>1576249200</c:v>
                </c:pt>
                <c:pt idx="8317">
                  <c:v>1576252800</c:v>
                </c:pt>
                <c:pt idx="8318">
                  <c:v>1576256400</c:v>
                </c:pt>
                <c:pt idx="8319">
                  <c:v>1576260000</c:v>
                </c:pt>
                <c:pt idx="8320">
                  <c:v>1576263600</c:v>
                </c:pt>
                <c:pt idx="8321">
                  <c:v>1576267200</c:v>
                </c:pt>
                <c:pt idx="8322">
                  <c:v>1576270800</c:v>
                </c:pt>
                <c:pt idx="8323">
                  <c:v>1576274400</c:v>
                </c:pt>
                <c:pt idx="8324">
                  <c:v>1576278000</c:v>
                </c:pt>
                <c:pt idx="8325">
                  <c:v>1576281600</c:v>
                </c:pt>
                <c:pt idx="8326">
                  <c:v>1576285200</c:v>
                </c:pt>
                <c:pt idx="8327">
                  <c:v>1576288800</c:v>
                </c:pt>
                <c:pt idx="8328">
                  <c:v>1576292400</c:v>
                </c:pt>
                <c:pt idx="8329">
                  <c:v>1576296000</c:v>
                </c:pt>
                <c:pt idx="8330">
                  <c:v>1576299600</c:v>
                </c:pt>
                <c:pt idx="8331">
                  <c:v>1576303200</c:v>
                </c:pt>
                <c:pt idx="8332">
                  <c:v>1576306800</c:v>
                </c:pt>
                <c:pt idx="8333">
                  <c:v>1576310400</c:v>
                </c:pt>
                <c:pt idx="8334">
                  <c:v>1576314000</c:v>
                </c:pt>
                <c:pt idx="8335">
                  <c:v>1576317600</c:v>
                </c:pt>
                <c:pt idx="8336">
                  <c:v>1576321200</c:v>
                </c:pt>
                <c:pt idx="8337">
                  <c:v>1576324800</c:v>
                </c:pt>
                <c:pt idx="8338">
                  <c:v>1576328400</c:v>
                </c:pt>
                <c:pt idx="8339">
                  <c:v>1576332000</c:v>
                </c:pt>
                <c:pt idx="8340">
                  <c:v>1576335600</c:v>
                </c:pt>
                <c:pt idx="8341">
                  <c:v>1576339200</c:v>
                </c:pt>
                <c:pt idx="8342">
                  <c:v>1576342800</c:v>
                </c:pt>
                <c:pt idx="8343">
                  <c:v>1576346400</c:v>
                </c:pt>
                <c:pt idx="8344">
                  <c:v>1576350000</c:v>
                </c:pt>
                <c:pt idx="8345">
                  <c:v>1576353600</c:v>
                </c:pt>
                <c:pt idx="8346">
                  <c:v>1576357200</c:v>
                </c:pt>
                <c:pt idx="8347">
                  <c:v>1576360800</c:v>
                </c:pt>
                <c:pt idx="8348">
                  <c:v>1576364400</c:v>
                </c:pt>
                <c:pt idx="8349">
                  <c:v>1576368000</c:v>
                </c:pt>
                <c:pt idx="8350">
                  <c:v>1576371600</c:v>
                </c:pt>
                <c:pt idx="8351">
                  <c:v>1576375200</c:v>
                </c:pt>
                <c:pt idx="8352">
                  <c:v>1576378800</c:v>
                </c:pt>
                <c:pt idx="8353">
                  <c:v>1576382400</c:v>
                </c:pt>
                <c:pt idx="8354">
                  <c:v>1576386000</c:v>
                </c:pt>
                <c:pt idx="8355">
                  <c:v>1576389600</c:v>
                </c:pt>
                <c:pt idx="8356">
                  <c:v>1576393200</c:v>
                </c:pt>
                <c:pt idx="8357">
                  <c:v>1576396800</c:v>
                </c:pt>
                <c:pt idx="8358">
                  <c:v>1576400400</c:v>
                </c:pt>
                <c:pt idx="8359">
                  <c:v>1576404000</c:v>
                </c:pt>
                <c:pt idx="8360">
                  <c:v>1576407600</c:v>
                </c:pt>
                <c:pt idx="8361">
                  <c:v>1576411200</c:v>
                </c:pt>
                <c:pt idx="8362">
                  <c:v>1576414800</c:v>
                </c:pt>
                <c:pt idx="8363">
                  <c:v>1576418400</c:v>
                </c:pt>
                <c:pt idx="8364">
                  <c:v>1576422000</c:v>
                </c:pt>
                <c:pt idx="8365">
                  <c:v>1576425600</c:v>
                </c:pt>
                <c:pt idx="8366">
                  <c:v>1576429200</c:v>
                </c:pt>
                <c:pt idx="8367">
                  <c:v>1576432800</c:v>
                </c:pt>
                <c:pt idx="8368">
                  <c:v>1576436400</c:v>
                </c:pt>
                <c:pt idx="8369">
                  <c:v>1576440000</c:v>
                </c:pt>
                <c:pt idx="8370">
                  <c:v>1576443600</c:v>
                </c:pt>
                <c:pt idx="8371">
                  <c:v>1576447200</c:v>
                </c:pt>
                <c:pt idx="8372">
                  <c:v>1576450800</c:v>
                </c:pt>
                <c:pt idx="8373">
                  <c:v>1576454400</c:v>
                </c:pt>
                <c:pt idx="8374">
                  <c:v>1576458000</c:v>
                </c:pt>
                <c:pt idx="8375">
                  <c:v>1576461600</c:v>
                </c:pt>
                <c:pt idx="8376">
                  <c:v>1576465200</c:v>
                </c:pt>
                <c:pt idx="8377">
                  <c:v>1576468800</c:v>
                </c:pt>
                <c:pt idx="8378">
                  <c:v>1576472400</c:v>
                </c:pt>
                <c:pt idx="8379">
                  <c:v>1576476000</c:v>
                </c:pt>
                <c:pt idx="8380">
                  <c:v>1576479600</c:v>
                </c:pt>
                <c:pt idx="8381">
                  <c:v>1576483200</c:v>
                </c:pt>
                <c:pt idx="8382">
                  <c:v>1576486800</c:v>
                </c:pt>
                <c:pt idx="8383">
                  <c:v>1576490400</c:v>
                </c:pt>
                <c:pt idx="8384">
                  <c:v>1576494000</c:v>
                </c:pt>
                <c:pt idx="8385">
                  <c:v>1576497600</c:v>
                </c:pt>
                <c:pt idx="8386">
                  <c:v>1576501200</c:v>
                </c:pt>
                <c:pt idx="8387">
                  <c:v>1576504800</c:v>
                </c:pt>
                <c:pt idx="8388">
                  <c:v>1576508400</c:v>
                </c:pt>
                <c:pt idx="8389">
                  <c:v>1576512000</c:v>
                </c:pt>
                <c:pt idx="8390">
                  <c:v>1576515600</c:v>
                </c:pt>
                <c:pt idx="8391">
                  <c:v>1576519200</c:v>
                </c:pt>
                <c:pt idx="8392">
                  <c:v>1576522800</c:v>
                </c:pt>
                <c:pt idx="8393">
                  <c:v>1576526400</c:v>
                </c:pt>
                <c:pt idx="8394">
                  <c:v>1576530000</c:v>
                </c:pt>
                <c:pt idx="8395">
                  <c:v>1576533600</c:v>
                </c:pt>
                <c:pt idx="8396">
                  <c:v>1576537200</c:v>
                </c:pt>
                <c:pt idx="8397">
                  <c:v>1576540800</c:v>
                </c:pt>
                <c:pt idx="8398">
                  <c:v>1576544400</c:v>
                </c:pt>
                <c:pt idx="8399">
                  <c:v>1576548000</c:v>
                </c:pt>
                <c:pt idx="8400">
                  <c:v>1576551600</c:v>
                </c:pt>
                <c:pt idx="8401">
                  <c:v>1576555200</c:v>
                </c:pt>
                <c:pt idx="8402">
                  <c:v>1576558800</c:v>
                </c:pt>
                <c:pt idx="8403">
                  <c:v>1576562400</c:v>
                </c:pt>
                <c:pt idx="8404">
                  <c:v>1576566000</c:v>
                </c:pt>
                <c:pt idx="8405">
                  <c:v>1576569600</c:v>
                </c:pt>
                <c:pt idx="8406">
                  <c:v>1576573200</c:v>
                </c:pt>
                <c:pt idx="8407">
                  <c:v>1576576800</c:v>
                </c:pt>
                <c:pt idx="8408">
                  <c:v>1576580400</c:v>
                </c:pt>
                <c:pt idx="8409">
                  <c:v>1576584000</c:v>
                </c:pt>
                <c:pt idx="8410">
                  <c:v>1576587600</c:v>
                </c:pt>
                <c:pt idx="8411">
                  <c:v>1576591200</c:v>
                </c:pt>
                <c:pt idx="8412">
                  <c:v>1576594800</c:v>
                </c:pt>
                <c:pt idx="8413">
                  <c:v>1576598400</c:v>
                </c:pt>
                <c:pt idx="8414">
                  <c:v>1576602000</c:v>
                </c:pt>
                <c:pt idx="8415">
                  <c:v>1576605600</c:v>
                </c:pt>
                <c:pt idx="8416">
                  <c:v>1576609200</c:v>
                </c:pt>
                <c:pt idx="8417">
                  <c:v>1576612800</c:v>
                </c:pt>
                <c:pt idx="8418">
                  <c:v>1576616400</c:v>
                </c:pt>
                <c:pt idx="8419">
                  <c:v>1576620000</c:v>
                </c:pt>
                <c:pt idx="8420">
                  <c:v>1576623600</c:v>
                </c:pt>
                <c:pt idx="8421">
                  <c:v>1576627200</c:v>
                </c:pt>
                <c:pt idx="8422">
                  <c:v>1576630800</c:v>
                </c:pt>
                <c:pt idx="8423">
                  <c:v>1576634400</c:v>
                </c:pt>
                <c:pt idx="8424">
                  <c:v>1576638000</c:v>
                </c:pt>
                <c:pt idx="8425">
                  <c:v>1576641600</c:v>
                </c:pt>
                <c:pt idx="8426">
                  <c:v>1576645200</c:v>
                </c:pt>
                <c:pt idx="8427">
                  <c:v>1576648800</c:v>
                </c:pt>
                <c:pt idx="8428">
                  <c:v>1576652400</c:v>
                </c:pt>
                <c:pt idx="8429">
                  <c:v>1576656000</c:v>
                </c:pt>
                <c:pt idx="8430">
                  <c:v>1576659600</c:v>
                </c:pt>
                <c:pt idx="8431">
                  <c:v>1576663200</c:v>
                </c:pt>
                <c:pt idx="8432">
                  <c:v>1576666800</c:v>
                </c:pt>
                <c:pt idx="8433">
                  <c:v>1576670400</c:v>
                </c:pt>
                <c:pt idx="8434">
                  <c:v>1576674000</c:v>
                </c:pt>
                <c:pt idx="8435">
                  <c:v>1576677600</c:v>
                </c:pt>
                <c:pt idx="8436">
                  <c:v>1576681200</c:v>
                </c:pt>
                <c:pt idx="8437">
                  <c:v>1576684800</c:v>
                </c:pt>
                <c:pt idx="8438">
                  <c:v>1576688400</c:v>
                </c:pt>
                <c:pt idx="8439">
                  <c:v>1576692000</c:v>
                </c:pt>
                <c:pt idx="8440">
                  <c:v>1576695600</c:v>
                </c:pt>
                <c:pt idx="8441">
                  <c:v>1576699200</c:v>
                </c:pt>
                <c:pt idx="8442">
                  <c:v>1576702800</c:v>
                </c:pt>
                <c:pt idx="8443">
                  <c:v>1576706400</c:v>
                </c:pt>
                <c:pt idx="8444">
                  <c:v>1576710000</c:v>
                </c:pt>
                <c:pt idx="8445">
                  <c:v>1576713600</c:v>
                </c:pt>
                <c:pt idx="8446">
                  <c:v>1576717200</c:v>
                </c:pt>
                <c:pt idx="8447">
                  <c:v>1576720800</c:v>
                </c:pt>
                <c:pt idx="8448">
                  <c:v>1576724400</c:v>
                </c:pt>
                <c:pt idx="8449">
                  <c:v>1576728000</c:v>
                </c:pt>
                <c:pt idx="8450">
                  <c:v>1576731600</c:v>
                </c:pt>
                <c:pt idx="8451">
                  <c:v>1576735200</c:v>
                </c:pt>
                <c:pt idx="8452">
                  <c:v>1576738800</c:v>
                </c:pt>
                <c:pt idx="8453">
                  <c:v>1576742400</c:v>
                </c:pt>
                <c:pt idx="8454">
                  <c:v>1576746000</c:v>
                </c:pt>
                <c:pt idx="8455">
                  <c:v>1576749600</c:v>
                </c:pt>
                <c:pt idx="8456">
                  <c:v>1576753200</c:v>
                </c:pt>
                <c:pt idx="8457">
                  <c:v>1576756800</c:v>
                </c:pt>
                <c:pt idx="8458">
                  <c:v>1576760400</c:v>
                </c:pt>
                <c:pt idx="8459">
                  <c:v>1576764000</c:v>
                </c:pt>
                <c:pt idx="8460">
                  <c:v>1576767600</c:v>
                </c:pt>
                <c:pt idx="8461">
                  <c:v>1576771200</c:v>
                </c:pt>
                <c:pt idx="8462">
                  <c:v>1576774800</c:v>
                </c:pt>
                <c:pt idx="8463">
                  <c:v>1576778400</c:v>
                </c:pt>
                <c:pt idx="8464">
                  <c:v>1576782000</c:v>
                </c:pt>
                <c:pt idx="8465">
                  <c:v>1576785600</c:v>
                </c:pt>
                <c:pt idx="8466">
                  <c:v>1576789200</c:v>
                </c:pt>
                <c:pt idx="8467">
                  <c:v>1576792800</c:v>
                </c:pt>
                <c:pt idx="8468">
                  <c:v>1576796400</c:v>
                </c:pt>
                <c:pt idx="8469">
                  <c:v>1576800000</c:v>
                </c:pt>
                <c:pt idx="8470">
                  <c:v>1576803600</c:v>
                </c:pt>
                <c:pt idx="8471">
                  <c:v>1576807200</c:v>
                </c:pt>
                <c:pt idx="8472">
                  <c:v>1576810800</c:v>
                </c:pt>
                <c:pt idx="8473">
                  <c:v>1576814400</c:v>
                </c:pt>
                <c:pt idx="8474">
                  <c:v>1576818000</c:v>
                </c:pt>
                <c:pt idx="8475">
                  <c:v>1576821600</c:v>
                </c:pt>
                <c:pt idx="8476">
                  <c:v>1576825200</c:v>
                </c:pt>
                <c:pt idx="8477">
                  <c:v>1576828800</c:v>
                </c:pt>
                <c:pt idx="8478">
                  <c:v>1576832400</c:v>
                </c:pt>
                <c:pt idx="8479">
                  <c:v>1576836000</c:v>
                </c:pt>
                <c:pt idx="8480">
                  <c:v>1576839600</c:v>
                </c:pt>
                <c:pt idx="8481">
                  <c:v>1576843200</c:v>
                </c:pt>
                <c:pt idx="8482">
                  <c:v>1576846800</c:v>
                </c:pt>
                <c:pt idx="8483">
                  <c:v>1576850400</c:v>
                </c:pt>
                <c:pt idx="8484">
                  <c:v>1576854000</c:v>
                </c:pt>
                <c:pt idx="8485">
                  <c:v>1576857600</c:v>
                </c:pt>
                <c:pt idx="8486">
                  <c:v>1576861200</c:v>
                </c:pt>
                <c:pt idx="8487">
                  <c:v>1576864800</c:v>
                </c:pt>
                <c:pt idx="8488">
                  <c:v>1576868400</c:v>
                </c:pt>
                <c:pt idx="8489">
                  <c:v>1576872000</c:v>
                </c:pt>
                <c:pt idx="8490">
                  <c:v>1576875600</c:v>
                </c:pt>
                <c:pt idx="8491">
                  <c:v>1576879200</c:v>
                </c:pt>
                <c:pt idx="8492">
                  <c:v>1576882800</c:v>
                </c:pt>
                <c:pt idx="8493">
                  <c:v>1576886400</c:v>
                </c:pt>
                <c:pt idx="8494">
                  <c:v>1576890000</c:v>
                </c:pt>
                <c:pt idx="8495">
                  <c:v>1576893600</c:v>
                </c:pt>
                <c:pt idx="8496">
                  <c:v>1576897200</c:v>
                </c:pt>
                <c:pt idx="8497">
                  <c:v>1576900800</c:v>
                </c:pt>
                <c:pt idx="8498">
                  <c:v>1576904400</c:v>
                </c:pt>
                <c:pt idx="8499">
                  <c:v>1576908000</c:v>
                </c:pt>
                <c:pt idx="8500">
                  <c:v>1576911600</c:v>
                </c:pt>
                <c:pt idx="8501">
                  <c:v>1576915200</c:v>
                </c:pt>
                <c:pt idx="8502">
                  <c:v>1576918800</c:v>
                </c:pt>
                <c:pt idx="8503">
                  <c:v>1576922400</c:v>
                </c:pt>
                <c:pt idx="8504">
                  <c:v>1576926000</c:v>
                </c:pt>
                <c:pt idx="8505">
                  <c:v>1576929600</c:v>
                </c:pt>
                <c:pt idx="8506">
                  <c:v>1576933200</c:v>
                </c:pt>
                <c:pt idx="8507">
                  <c:v>1576936800</c:v>
                </c:pt>
                <c:pt idx="8508">
                  <c:v>1576940400</c:v>
                </c:pt>
                <c:pt idx="8509">
                  <c:v>1576944000</c:v>
                </c:pt>
                <c:pt idx="8510">
                  <c:v>1576947600</c:v>
                </c:pt>
                <c:pt idx="8511">
                  <c:v>1576951200</c:v>
                </c:pt>
                <c:pt idx="8512">
                  <c:v>1576954800</c:v>
                </c:pt>
                <c:pt idx="8513">
                  <c:v>1576958400</c:v>
                </c:pt>
                <c:pt idx="8514">
                  <c:v>1576962000</c:v>
                </c:pt>
                <c:pt idx="8515">
                  <c:v>1576965600</c:v>
                </c:pt>
                <c:pt idx="8516">
                  <c:v>1576969200</c:v>
                </c:pt>
                <c:pt idx="8517">
                  <c:v>1576972800</c:v>
                </c:pt>
                <c:pt idx="8518">
                  <c:v>1576976400</c:v>
                </c:pt>
                <c:pt idx="8519">
                  <c:v>1576980000</c:v>
                </c:pt>
                <c:pt idx="8520">
                  <c:v>1576983600</c:v>
                </c:pt>
                <c:pt idx="8521">
                  <c:v>1576987200</c:v>
                </c:pt>
                <c:pt idx="8522">
                  <c:v>1576990800</c:v>
                </c:pt>
                <c:pt idx="8523">
                  <c:v>1576994400</c:v>
                </c:pt>
                <c:pt idx="8524">
                  <c:v>1576998000</c:v>
                </c:pt>
                <c:pt idx="8525">
                  <c:v>1577001600</c:v>
                </c:pt>
                <c:pt idx="8526">
                  <c:v>1577005200</c:v>
                </c:pt>
                <c:pt idx="8527">
                  <c:v>1577008800</c:v>
                </c:pt>
                <c:pt idx="8528">
                  <c:v>1577012400</c:v>
                </c:pt>
                <c:pt idx="8529">
                  <c:v>1577016000</c:v>
                </c:pt>
                <c:pt idx="8530">
                  <c:v>1577019600</c:v>
                </c:pt>
                <c:pt idx="8531">
                  <c:v>1577023200</c:v>
                </c:pt>
                <c:pt idx="8532">
                  <c:v>1577026800</c:v>
                </c:pt>
                <c:pt idx="8533">
                  <c:v>1577030400</c:v>
                </c:pt>
                <c:pt idx="8534">
                  <c:v>1577034000</c:v>
                </c:pt>
                <c:pt idx="8535">
                  <c:v>1577037600</c:v>
                </c:pt>
                <c:pt idx="8536">
                  <c:v>1577041200</c:v>
                </c:pt>
                <c:pt idx="8537">
                  <c:v>1577044800</c:v>
                </c:pt>
                <c:pt idx="8538">
                  <c:v>1577048400</c:v>
                </c:pt>
                <c:pt idx="8539">
                  <c:v>1577052000</c:v>
                </c:pt>
                <c:pt idx="8540">
                  <c:v>1577055600</c:v>
                </c:pt>
                <c:pt idx="8541">
                  <c:v>1577059200</c:v>
                </c:pt>
                <c:pt idx="8542">
                  <c:v>1577062800</c:v>
                </c:pt>
                <c:pt idx="8543">
                  <c:v>1577066400</c:v>
                </c:pt>
                <c:pt idx="8544">
                  <c:v>1577070000</c:v>
                </c:pt>
                <c:pt idx="8545">
                  <c:v>1577073600</c:v>
                </c:pt>
                <c:pt idx="8546">
                  <c:v>1577077200</c:v>
                </c:pt>
                <c:pt idx="8547">
                  <c:v>1577080800</c:v>
                </c:pt>
                <c:pt idx="8548">
                  <c:v>1577084400</c:v>
                </c:pt>
                <c:pt idx="8549">
                  <c:v>1577088000</c:v>
                </c:pt>
                <c:pt idx="8550">
                  <c:v>1577091600</c:v>
                </c:pt>
                <c:pt idx="8551">
                  <c:v>1577095200</c:v>
                </c:pt>
                <c:pt idx="8552">
                  <c:v>1577098800</c:v>
                </c:pt>
                <c:pt idx="8553">
                  <c:v>1577102400</c:v>
                </c:pt>
                <c:pt idx="8554">
                  <c:v>1577106000</c:v>
                </c:pt>
                <c:pt idx="8555">
                  <c:v>1577109600</c:v>
                </c:pt>
                <c:pt idx="8556">
                  <c:v>1577113200</c:v>
                </c:pt>
                <c:pt idx="8557">
                  <c:v>1577116800</c:v>
                </c:pt>
                <c:pt idx="8558">
                  <c:v>1577120400</c:v>
                </c:pt>
                <c:pt idx="8559">
                  <c:v>1577124000</c:v>
                </c:pt>
                <c:pt idx="8560">
                  <c:v>1577127600</c:v>
                </c:pt>
                <c:pt idx="8561">
                  <c:v>1577131200</c:v>
                </c:pt>
                <c:pt idx="8562">
                  <c:v>1577134800</c:v>
                </c:pt>
                <c:pt idx="8563">
                  <c:v>1577138400</c:v>
                </c:pt>
                <c:pt idx="8564">
                  <c:v>1577142000</c:v>
                </c:pt>
                <c:pt idx="8565">
                  <c:v>1577145600</c:v>
                </c:pt>
                <c:pt idx="8566">
                  <c:v>1577149200</c:v>
                </c:pt>
                <c:pt idx="8567">
                  <c:v>1577152800</c:v>
                </c:pt>
                <c:pt idx="8568">
                  <c:v>1577156400</c:v>
                </c:pt>
                <c:pt idx="8569">
                  <c:v>1577160000</c:v>
                </c:pt>
                <c:pt idx="8570">
                  <c:v>1577163600</c:v>
                </c:pt>
                <c:pt idx="8571">
                  <c:v>1577167200</c:v>
                </c:pt>
                <c:pt idx="8572">
                  <c:v>1577170800</c:v>
                </c:pt>
                <c:pt idx="8573">
                  <c:v>1577174400</c:v>
                </c:pt>
                <c:pt idx="8574">
                  <c:v>1577178000</c:v>
                </c:pt>
                <c:pt idx="8575">
                  <c:v>1577181600</c:v>
                </c:pt>
                <c:pt idx="8576">
                  <c:v>1577185200</c:v>
                </c:pt>
                <c:pt idx="8577">
                  <c:v>1577188800</c:v>
                </c:pt>
                <c:pt idx="8578">
                  <c:v>1577192400</c:v>
                </c:pt>
                <c:pt idx="8579">
                  <c:v>1577196000</c:v>
                </c:pt>
                <c:pt idx="8580">
                  <c:v>1577199600</c:v>
                </c:pt>
                <c:pt idx="8581">
                  <c:v>1577203200</c:v>
                </c:pt>
                <c:pt idx="8582">
                  <c:v>1577206800</c:v>
                </c:pt>
                <c:pt idx="8583">
                  <c:v>1577210400</c:v>
                </c:pt>
                <c:pt idx="8584">
                  <c:v>1577214000</c:v>
                </c:pt>
                <c:pt idx="8585">
                  <c:v>1577217600</c:v>
                </c:pt>
                <c:pt idx="8586">
                  <c:v>1577221200</c:v>
                </c:pt>
                <c:pt idx="8587">
                  <c:v>1577224800</c:v>
                </c:pt>
                <c:pt idx="8588">
                  <c:v>1577228400</c:v>
                </c:pt>
                <c:pt idx="8589">
                  <c:v>1577232000</c:v>
                </c:pt>
                <c:pt idx="8590">
                  <c:v>1577235600</c:v>
                </c:pt>
                <c:pt idx="8591">
                  <c:v>1577239200</c:v>
                </c:pt>
                <c:pt idx="8592">
                  <c:v>1577242800</c:v>
                </c:pt>
                <c:pt idx="8593">
                  <c:v>1577246400</c:v>
                </c:pt>
                <c:pt idx="8594">
                  <c:v>1577250000</c:v>
                </c:pt>
                <c:pt idx="8595">
                  <c:v>1577253600</c:v>
                </c:pt>
                <c:pt idx="8596">
                  <c:v>1577257200</c:v>
                </c:pt>
                <c:pt idx="8597">
                  <c:v>1577260800</c:v>
                </c:pt>
                <c:pt idx="8598">
                  <c:v>1577264400</c:v>
                </c:pt>
                <c:pt idx="8599">
                  <c:v>1577268000</c:v>
                </c:pt>
                <c:pt idx="8600">
                  <c:v>1577271600</c:v>
                </c:pt>
                <c:pt idx="8601">
                  <c:v>1577275200</c:v>
                </c:pt>
                <c:pt idx="8602">
                  <c:v>1577278800</c:v>
                </c:pt>
                <c:pt idx="8603">
                  <c:v>1577282400</c:v>
                </c:pt>
                <c:pt idx="8604">
                  <c:v>1577286000</c:v>
                </c:pt>
                <c:pt idx="8605">
                  <c:v>1577289600</c:v>
                </c:pt>
                <c:pt idx="8606">
                  <c:v>1577293200</c:v>
                </c:pt>
                <c:pt idx="8607">
                  <c:v>1577296800</c:v>
                </c:pt>
                <c:pt idx="8608">
                  <c:v>1577300400</c:v>
                </c:pt>
                <c:pt idx="8609">
                  <c:v>1577304000</c:v>
                </c:pt>
                <c:pt idx="8610">
                  <c:v>1577307600</c:v>
                </c:pt>
                <c:pt idx="8611">
                  <c:v>1577311200</c:v>
                </c:pt>
                <c:pt idx="8612">
                  <c:v>1577314800</c:v>
                </c:pt>
                <c:pt idx="8613">
                  <c:v>1577318400</c:v>
                </c:pt>
                <c:pt idx="8614">
                  <c:v>1577322000</c:v>
                </c:pt>
                <c:pt idx="8615">
                  <c:v>1577325600</c:v>
                </c:pt>
                <c:pt idx="8616">
                  <c:v>1577329200</c:v>
                </c:pt>
                <c:pt idx="8617">
                  <c:v>1577332800</c:v>
                </c:pt>
                <c:pt idx="8618">
                  <c:v>1577336400</c:v>
                </c:pt>
                <c:pt idx="8619">
                  <c:v>1577340000</c:v>
                </c:pt>
                <c:pt idx="8620">
                  <c:v>1577343600</c:v>
                </c:pt>
                <c:pt idx="8621">
                  <c:v>1577347200</c:v>
                </c:pt>
                <c:pt idx="8622">
                  <c:v>1577350800</c:v>
                </c:pt>
                <c:pt idx="8623">
                  <c:v>1577354400</c:v>
                </c:pt>
                <c:pt idx="8624">
                  <c:v>1577358000</c:v>
                </c:pt>
                <c:pt idx="8625">
                  <c:v>1577361600</c:v>
                </c:pt>
                <c:pt idx="8626">
                  <c:v>1577365200</c:v>
                </c:pt>
                <c:pt idx="8627">
                  <c:v>1577368800</c:v>
                </c:pt>
                <c:pt idx="8628">
                  <c:v>1577372400</c:v>
                </c:pt>
                <c:pt idx="8629">
                  <c:v>1577376000</c:v>
                </c:pt>
                <c:pt idx="8630">
                  <c:v>1577379600</c:v>
                </c:pt>
                <c:pt idx="8631">
                  <c:v>1577383200</c:v>
                </c:pt>
                <c:pt idx="8632">
                  <c:v>1577386800</c:v>
                </c:pt>
                <c:pt idx="8633">
                  <c:v>1577390400</c:v>
                </c:pt>
                <c:pt idx="8634">
                  <c:v>1577394000</c:v>
                </c:pt>
                <c:pt idx="8635">
                  <c:v>1577397600</c:v>
                </c:pt>
                <c:pt idx="8636">
                  <c:v>1577401200</c:v>
                </c:pt>
                <c:pt idx="8637">
                  <c:v>1577404800</c:v>
                </c:pt>
                <c:pt idx="8638">
                  <c:v>1577408400</c:v>
                </c:pt>
                <c:pt idx="8639">
                  <c:v>1577412000</c:v>
                </c:pt>
                <c:pt idx="8640">
                  <c:v>1577415600</c:v>
                </c:pt>
                <c:pt idx="8641">
                  <c:v>1577419200</c:v>
                </c:pt>
                <c:pt idx="8642">
                  <c:v>1577422800</c:v>
                </c:pt>
                <c:pt idx="8643">
                  <c:v>1577426400</c:v>
                </c:pt>
                <c:pt idx="8644">
                  <c:v>1577430000</c:v>
                </c:pt>
                <c:pt idx="8645">
                  <c:v>1577433600</c:v>
                </c:pt>
                <c:pt idx="8646">
                  <c:v>1577437200</c:v>
                </c:pt>
                <c:pt idx="8647">
                  <c:v>1577440800</c:v>
                </c:pt>
                <c:pt idx="8648">
                  <c:v>1577444400</c:v>
                </c:pt>
                <c:pt idx="8649">
                  <c:v>1577448000</c:v>
                </c:pt>
                <c:pt idx="8650">
                  <c:v>1577451600</c:v>
                </c:pt>
                <c:pt idx="8651">
                  <c:v>1577455200</c:v>
                </c:pt>
                <c:pt idx="8652">
                  <c:v>1577458800</c:v>
                </c:pt>
                <c:pt idx="8653">
                  <c:v>1577462400</c:v>
                </c:pt>
                <c:pt idx="8654">
                  <c:v>1577466000</c:v>
                </c:pt>
                <c:pt idx="8655">
                  <c:v>1577469600</c:v>
                </c:pt>
                <c:pt idx="8656">
                  <c:v>1577473200</c:v>
                </c:pt>
                <c:pt idx="8657">
                  <c:v>1577476800</c:v>
                </c:pt>
                <c:pt idx="8658">
                  <c:v>1577480400</c:v>
                </c:pt>
                <c:pt idx="8659">
                  <c:v>1577484000</c:v>
                </c:pt>
                <c:pt idx="8660">
                  <c:v>1577487600</c:v>
                </c:pt>
                <c:pt idx="8661">
                  <c:v>1577491200</c:v>
                </c:pt>
                <c:pt idx="8662">
                  <c:v>1577494800</c:v>
                </c:pt>
                <c:pt idx="8663">
                  <c:v>1577498400</c:v>
                </c:pt>
                <c:pt idx="8664">
                  <c:v>1577502000</c:v>
                </c:pt>
                <c:pt idx="8665">
                  <c:v>1577505600</c:v>
                </c:pt>
                <c:pt idx="8666">
                  <c:v>1577509200</c:v>
                </c:pt>
                <c:pt idx="8667">
                  <c:v>1577512800</c:v>
                </c:pt>
                <c:pt idx="8668">
                  <c:v>1577516400</c:v>
                </c:pt>
                <c:pt idx="8669">
                  <c:v>1577520000</c:v>
                </c:pt>
                <c:pt idx="8670">
                  <c:v>1577523600</c:v>
                </c:pt>
                <c:pt idx="8671">
                  <c:v>1577527200</c:v>
                </c:pt>
                <c:pt idx="8672">
                  <c:v>1577530800</c:v>
                </c:pt>
                <c:pt idx="8673">
                  <c:v>1577534400</c:v>
                </c:pt>
                <c:pt idx="8674">
                  <c:v>1577538000</c:v>
                </c:pt>
                <c:pt idx="8675">
                  <c:v>1577541600</c:v>
                </c:pt>
                <c:pt idx="8676">
                  <c:v>1577545200</c:v>
                </c:pt>
                <c:pt idx="8677">
                  <c:v>1577548800</c:v>
                </c:pt>
                <c:pt idx="8678">
                  <c:v>1577552400</c:v>
                </c:pt>
                <c:pt idx="8679">
                  <c:v>1577556000</c:v>
                </c:pt>
                <c:pt idx="8680">
                  <c:v>1577559600</c:v>
                </c:pt>
                <c:pt idx="8681">
                  <c:v>1577563200</c:v>
                </c:pt>
                <c:pt idx="8682">
                  <c:v>1577566800</c:v>
                </c:pt>
                <c:pt idx="8683">
                  <c:v>1577570400</c:v>
                </c:pt>
                <c:pt idx="8684">
                  <c:v>1577574000</c:v>
                </c:pt>
                <c:pt idx="8685">
                  <c:v>1577577600</c:v>
                </c:pt>
                <c:pt idx="8686">
                  <c:v>1577581200</c:v>
                </c:pt>
                <c:pt idx="8687">
                  <c:v>1577584800</c:v>
                </c:pt>
                <c:pt idx="8688">
                  <c:v>1577588400</c:v>
                </c:pt>
                <c:pt idx="8689">
                  <c:v>1577592000</c:v>
                </c:pt>
                <c:pt idx="8690">
                  <c:v>1577595600</c:v>
                </c:pt>
                <c:pt idx="8691">
                  <c:v>1577599200</c:v>
                </c:pt>
                <c:pt idx="8692">
                  <c:v>1577602800</c:v>
                </c:pt>
                <c:pt idx="8693">
                  <c:v>1577606400</c:v>
                </c:pt>
                <c:pt idx="8694">
                  <c:v>1577610000</c:v>
                </c:pt>
                <c:pt idx="8695">
                  <c:v>1577613600</c:v>
                </c:pt>
                <c:pt idx="8696">
                  <c:v>1577617200</c:v>
                </c:pt>
                <c:pt idx="8697">
                  <c:v>1577620800</c:v>
                </c:pt>
                <c:pt idx="8698">
                  <c:v>1577624400</c:v>
                </c:pt>
                <c:pt idx="8699">
                  <c:v>1577628000</c:v>
                </c:pt>
                <c:pt idx="8700">
                  <c:v>1577631600</c:v>
                </c:pt>
                <c:pt idx="8701">
                  <c:v>1577635200</c:v>
                </c:pt>
                <c:pt idx="8702">
                  <c:v>1577638800</c:v>
                </c:pt>
                <c:pt idx="8703">
                  <c:v>1577642400</c:v>
                </c:pt>
                <c:pt idx="8704">
                  <c:v>1577646000</c:v>
                </c:pt>
                <c:pt idx="8705">
                  <c:v>1577649600</c:v>
                </c:pt>
                <c:pt idx="8706">
                  <c:v>1577653200</c:v>
                </c:pt>
                <c:pt idx="8707">
                  <c:v>1577656800</c:v>
                </c:pt>
                <c:pt idx="8708">
                  <c:v>1577660400</c:v>
                </c:pt>
                <c:pt idx="8709">
                  <c:v>1577664000</c:v>
                </c:pt>
                <c:pt idx="8710">
                  <c:v>1577667600</c:v>
                </c:pt>
                <c:pt idx="8711">
                  <c:v>1577671200</c:v>
                </c:pt>
                <c:pt idx="8712">
                  <c:v>1577674800</c:v>
                </c:pt>
                <c:pt idx="8713">
                  <c:v>1577678400</c:v>
                </c:pt>
                <c:pt idx="8714">
                  <c:v>1577682000</c:v>
                </c:pt>
                <c:pt idx="8715">
                  <c:v>1577685600</c:v>
                </c:pt>
                <c:pt idx="8716">
                  <c:v>1577689200</c:v>
                </c:pt>
                <c:pt idx="8717">
                  <c:v>1577692800</c:v>
                </c:pt>
                <c:pt idx="8718">
                  <c:v>1577696400</c:v>
                </c:pt>
                <c:pt idx="8719">
                  <c:v>1577700000</c:v>
                </c:pt>
                <c:pt idx="8720">
                  <c:v>1577703600</c:v>
                </c:pt>
                <c:pt idx="8721">
                  <c:v>1577707200</c:v>
                </c:pt>
                <c:pt idx="8722">
                  <c:v>1577710800</c:v>
                </c:pt>
                <c:pt idx="8723">
                  <c:v>1577714400</c:v>
                </c:pt>
                <c:pt idx="8724">
                  <c:v>1577718000</c:v>
                </c:pt>
                <c:pt idx="8725">
                  <c:v>1577721600</c:v>
                </c:pt>
                <c:pt idx="8726">
                  <c:v>1577725200</c:v>
                </c:pt>
                <c:pt idx="8727">
                  <c:v>1577728800</c:v>
                </c:pt>
                <c:pt idx="8728">
                  <c:v>1577732400</c:v>
                </c:pt>
                <c:pt idx="8729">
                  <c:v>1577736000</c:v>
                </c:pt>
                <c:pt idx="8730">
                  <c:v>1577739600</c:v>
                </c:pt>
                <c:pt idx="8731">
                  <c:v>1577743200</c:v>
                </c:pt>
                <c:pt idx="8732">
                  <c:v>1577746800</c:v>
                </c:pt>
                <c:pt idx="8733">
                  <c:v>1577750400</c:v>
                </c:pt>
                <c:pt idx="8734">
                  <c:v>1577754000</c:v>
                </c:pt>
                <c:pt idx="8735">
                  <c:v>1577757600</c:v>
                </c:pt>
                <c:pt idx="8736">
                  <c:v>1577761200</c:v>
                </c:pt>
                <c:pt idx="8737">
                  <c:v>1577764800</c:v>
                </c:pt>
                <c:pt idx="8738">
                  <c:v>1577768400</c:v>
                </c:pt>
                <c:pt idx="8739">
                  <c:v>1577772000</c:v>
                </c:pt>
                <c:pt idx="8740">
                  <c:v>1577775600</c:v>
                </c:pt>
                <c:pt idx="8741">
                  <c:v>1577779200</c:v>
                </c:pt>
                <c:pt idx="8742">
                  <c:v>1577782800</c:v>
                </c:pt>
                <c:pt idx="8743">
                  <c:v>1577786400</c:v>
                </c:pt>
                <c:pt idx="8744">
                  <c:v>1577790000</c:v>
                </c:pt>
                <c:pt idx="8745">
                  <c:v>1577793600</c:v>
                </c:pt>
                <c:pt idx="8746">
                  <c:v>1577797200</c:v>
                </c:pt>
                <c:pt idx="8747">
                  <c:v>1577800800</c:v>
                </c:pt>
                <c:pt idx="8748">
                  <c:v>1577804400</c:v>
                </c:pt>
                <c:pt idx="8749">
                  <c:v>1577808000</c:v>
                </c:pt>
                <c:pt idx="8750">
                  <c:v>1577811600</c:v>
                </c:pt>
                <c:pt idx="8751">
                  <c:v>1577815200</c:v>
                </c:pt>
                <c:pt idx="8752">
                  <c:v>1577818800</c:v>
                </c:pt>
                <c:pt idx="8753">
                  <c:v>1577822400</c:v>
                </c:pt>
                <c:pt idx="8754">
                  <c:v>1577826000</c:v>
                </c:pt>
                <c:pt idx="8755">
                  <c:v>1577829600</c:v>
                </c:pt>
                <c:pt idx="8756">
                  <c:v>1577833200</c:v>
                </c:pt>
                <c:pt idx="8757">
                  <c:v>1577836800</c:v>
                </c:pt>
              </c:numCache>
            </c:numRef>
          </c:xVal>
          <c:yVal>
            <c:numRef>
              <c:f>Hoja1!$B$2:$B$8759</c:f>
              <c:numCache>
                <c:formatCode>General</c:formatCode>
                <c:ptCount val="8758"/>
                <c:pt idx="0">
                  <c:v>1059.8720000000001</c:v>
                </c:pt>
                <c:pt idx="1">
                  <c:v>1020.996</c:v>
                </c:pt>
                <c:pt idx="2">
                  <c:v>996.17399999999998</c:v>
                </c:pt>
                <c:pt idx="3">
                  <c:v>1000.1099</c:v>
                </c:pt>
                <c:pt idx="4">
                  <c:v>952.73869999999999</c:v>
                </c:pt>
                <c:pt idx="5">
                  <c:v>953.96984999999995</c:v>
                </c:pt>
                <c:pt idx="6">
                  <c:v>966.91589999999997</c:v>
                </c:pt>
                <c:pt idx="7">
                  <c:v>973.68097</c:v>
                </c:pt>
                <c:pt idx="8">
                  <c:v>1018.49896</c:v>
                </c:pt>
                <c:pt idx="9">
                  <c:v>1024.8572999999999</c:v>
                </c:pt>
                <c:pt idx="10">
                  <c:v>1027.5735999999999</c:v>
                </c:pt>
                <c:pt idx="11">
                  <c:v>1017.73206</c:v>
                </c:pt>
                <c:pt idx="12">
                  <c:v>1016.2285000000001</c:v>
                </c:pt>
                <c:pt idx="13">
                  <c:v>994.41740000000004</c:v>
                </c:pt>
                <c:pt idx="14">
                  <c:v>1036.2045000000001</c:v>
                </c:pt>
                <c:pt idx="15">
                  <c:v>1040.9512999999999</c:v>
                </c:pt>
                <c:pt idx="16">
                  <c:v>1140.7683999999999</c:v>
                </c:pt>
                <c:pt idx="17">
                  <c:v>1144.4208000000001</c:v>
                </c:pt>
                <c:pt idx="18">
                  <c:v>1134.2849000000001</c:v>
                </c:pt>
                <c:pt idx="19">
                  <c:v>1114.4077</c:v>
                </c:pt>
                <c:pt idx="20">
                  <c:v>1083.8441</c:v>
                </c:pt>
                <c:pt idx="21">
                  <c:v>1032.6605999999999</c:v>
                </c:pt>
                <c:pt idx="22">
                  <c:v>1018.88684</c:v>
                </c:pt>
                <c:pt idx="23">
                  <c:v>988.59283000000005</c:v>
                </c:pt>
                <c:pt idx="24">
                  <c:v>988.45952999999997</c:v>
                </c:pt>
                <c:pt idx="25">
                  <c:v>985.39239999999995</c:v>
                </c:pt>
                <c:pt idx="26">
                  <c:v>977.24289999999996</c:v>
                </c:pt>
                <c:pt idx="27">
                  <c:v>1008.73987</c:v>
                </c:pt>
                <c:pt idx="28">
                  <c:v>1008.4188</c:v>
                </c:pt>
                <c:pt idx="29">
                  <c:v>1223.2166999999999</c:v>
                </c:pt>
                <c:pt idx="30">
                  <c:v>1362.3788</c:v>
                </c:pt>
                <c:pt idx="31">
                  <c:v>1440.2451000000001</c:v>
                </c:pt>
                <c:pt idx="32">
                  <c:v>1492.7704000000001</c:v>
                </c:pt>
                <c:pt idx="33">
                  <c:v>1493.9808</c:v>
                </c:pt>
                <c:pt idx="34">
                  <c:v>1500.4313999999999</c:v>
                </c:pt>
                <c:pt idx="35">
                  <c:v>1513.7616</c:v>
                </c:pt>
                <c:pt idx="36">
                  <c:v>1514.577</c:v>
                </c:pt>
                <c:pt idx="37">
                  <c:v>1455.1832999999999</c:v>
                </c:pt>
                <c:pt idx="38">
                  <c:v>1381.5364</c:v>
                </c:pt>
                <c:pt idx="39">
                  <c:v>1300.9666</c:v>
                </c:pt>
                <c:pt idx="40">
                  <c:v>1374.6195</c:v>
                </c:pt>
                <c:pt idx="41">
                  <c:v>1360.2635</c:v>
                </c:pt>
                <c:pt idx="42">
                  <c:v>1332.0804000000001</c:v>
                </c:pt>
                <c:pt idx="43">
                  <c:v>1287.1023</c:v>
                </c:pt>
                <c:pt idx="44">
                  <c:v>1234.4313999999999</c:v>
                </c:pt>
                <c:pt idx="45">
                  <c:v>1126.1323</c:v>
                </c:pt>
                <c:pt idx="46">
                  <c:v>1100.5233000000001</c:v>
                </c:pt>
                <c:pt idx="47">
                  <c:v>1072.6146000000001</c:v>
                </c:pt>
                <c:pt idx="48">
                  <c:v>1046.9639999999999</c:v>
                </c:pt>
                <c:pt idx="49">
                  <c:v>1026.3400999999999</c:v>
                </c:pt>
                <c:pt idx="50">
                  <c:v>1025.3490999999999</c:v>
                </c:pt>
                <c:pt idx="51">
                  <c:v>1042.9396999999999</c:v>
                </c:pt>
                <c:pt idx="52">
                  <c:v>1060.8784000000001</c:v>
                </c:pt>
                <c:pt idx="53">
                  <c:v>1248.1094000000001</c:v>
                </c:pt>
                <c:pt idx="54">
                  <c:v>1369.759</c:v>
                </c:pt>
                <c:pt idx="55">
                  <c:v>1464.2295999999999</c:v>
                </c:pt>
                <c:pt idx="56">
                  <c:v>1526.6923999999999</c:v>
                </c:pt>
                <c:pt idx="57">
                  <c:v>1533.7809</c:v>
                </c:pt>
                <c:pt idx="58">
                  <c:v>1540.1991</c:v>
                </c:pt>
                <c:pt idx="59">
                  <c:v>1539.0166999999999</c:v>
                </c:pt>
                <c:pt idx="60">
                  <c:v>1510.9033999999999</c:v>
                </c:pt>
                <c:pt idx="61">
                  <c:v>1479.4811999999999</c:v>
                </c:pt>
                <c:pt idx="62">
                  <c:v>1395.4711</c:v>
                </c:pt>
                <c:pt idx="63">
                  <c:v>1307.7347</c:v>
                </c:pt>
                <c:pt idx="64">
                  <c:v>1362.5342000000001</c:v>
                </c:pt>
                <c:pt idx="65">
                  <c:v>1366.7852</c:v>
                </c:pt>
                <c:pt idx="66">
                  <c:v>1341.3489999999999</c:v>
                </c:pt>
                <c:pt idx="67">
                  <c:v>1293.9713999999999</c:v>
                </c:pt>
                <c:pt idx="68">
                  <c:v>1245.8463999999999</c:v>
                </c:pt>
                <c:pt idx="69">
                  <c:v>1154.4308000000001</c:v>
                </c:pt>
                <c:pt idx="70">
                  <c:v>1106.1759</c:v>
                </c:pt>
                <c:pt idx="71">
                  <c:v>1082.7167999999999</c:v>
                </c:pt>
                <c:pt idx="72">
                  <c:v>1053.0944</c:v>
                </c:pt>
                <c:pt idx="73">
                  <c:v>1032.8616999999999</c:v>
                </c:pt>
                <c:pt idx="74">
                  <c:v>1026.1533999999999</c:v>
                </c:pt>
                <c:pt idx="75">
                  <c:v>1046.7098000000001</c:v>
                </c:pt>
                <c:pt idx="76">
                  <c:v>1062.3805</c:v>
                </c:pt>
                <c:pt idx="77">
                  <c:v>1250.7629999999999</c:v>
                </c:pt>
                <c:pt idx="78">
                  <c:v>1369.9994999999999</c:v>
                </c:pt>
                <c:pt idx="79">
                  <c:v>1457.0128</c:v>
                </c:pt>
                <c:pt idx="80">
                  <c:v>1486.9978000000001</c:v>
                </c:pt>
                <c:pt idx="81">
                  <c:v>1505.3924999999999</c:v>
                </c:pt>
                <c:pt idx="82">
                  <c:v>1512.4589000000001</c:v>
                </c:pt>
                <c:pt idx="83">
                  <c:v>1524.5436</c:v>
                </c:pt>
                <c:pt idx="84">
                  <c:v>1520.355</c:v>
                </c:pt>
                <c:pt idx="85">
                  <c:v>1495.6569</c:v>
                </c:pt>
                <c:pt idx="86">
                  <c:v>1393.5748000000001</c:v>
                </c:pt>
                <c:pt idx="87">
                  <c:v>1324.6061</c:v>
                </c:pt>
                <c:pt idx="88">
                  <c:v>1388.3327999999999</c:v>
                </c:pt>
                <c:pt idx="89">
                  <c:v>1371.1052</c:v>
                </c:pt>
                <c:pt idx="90">
                  <c:v>1351.9712</c:v>
                </c:pt>
                <c:pt idx="91">
                  <c:v>1301.7184</c:v>
                </c:pt>
                <c:pt idx="92">
                  <c:v>1256.643</c:v>
                </c:pt>
                <c:pt idx="93">
                  <c:v>1193.9522999999999</c:v>
                </c:pt>
                <c:pt idx="94">
                  <c:v>1139.8474000000001</c:v>
                </c:pt>
                <c:pt idx="95">
                  <c:v>1109.2689</c:v>
                </c:pt>
                <c:pt idx="96">
                  <c:v>1083.7715000000001</c:v>
                </c:pt>
                <c:pt idx="97">
                  <c:v>1067.0536</c:v>
                </c:pt>
                <c:pt idx="98">
                  <c:v>1051.1749</c:v>
                </c:pt>
                <c:pt idx="99">
                  <c:v>1044.3623</c:v>
                </c:pt>
                <c:pt idx="100">
                  <c:v>1022.31775</c:v>
                </c:pt>
                <c:pt idx="101">
                  <c:v>1122.2804000000001</c:v>
                </c:pt>
                <c:pt idx="102">
                  <c:v>1247.6143</c:v>
                </c:pt>
                <c:pt idx="103">
                  <c:v>1343.0253</c:v>
                </c:pt>
                <c:pt idx="104">
                  <c:v>1375.9423999999999</c:v>
                </c:pt>
                <c:pt idx="105">
                  <c:v>1362.2253000000001</c:v>
                </c:pt>
                <c:pt idx="106">
                  <c:v>1348.9602</c:v>
                </c:pt>
                <c:pt idx="107">
                  <c:v>1351.9456</c:v>
                </c:pt>
                <c:pt idx="108">
                  <c:v>1346.1902</c:v>
                </c:pt>
                <c:pt idx="109">
                  <c:v>1324.0574999999999</c:v>
                </c:pt>
                <c:pt idx="110">
                  <c:v>1279.694</c:v>
                </c:pt>
                <c:pt idx="111">
                  <c:v>1265.809</c:v>
                </c:pt>
                <c:pt idx="112">
                  <c:v>1336.2288000000001</c:v>
                </c:pt>
                <c:pt idx="113">
                  <c:v>1311.4421</c:v>
                </c:pt>
                <c:pt idx="114">
                  <c:v>1276.2555</c:v>
                </c:pt>
                <c:pt idx="115">
                  <c:v>1228.7389000000001</c:v>
                </c:pt>
                <c:pt idx="116">
                  <c:v>1180.7855999999999</c:v>
                </c:pt>
                <c:pt idx="117">
                  <c:v>1131.1205</c:v>
                </c:pt>
                <c:pt idx="118">
                  <c:v>1080.8312000000001</c:v>
                </c:pt>
                <c:pt idx="119">
                  <c:v>1050.348</c:v>
                </c:pt>
                <c:pt idx="120">
                  <c:v>1022.6806</c:v>
                </c:pt>
                <c:pt idx="121">
                  <c:v>1006.1873000000001</c:v>
                </c:pt>
                <c:pt idx="122">
                  <c:v>997.17096000000004</c:v>
                </c:pt>
                <c:pt idx="123">
                  <c:v>996.90219999999999</c:v>
                </c:pt>
                <c:pt idx="124">
                  <c:v>960.9348</c:v>
                </c:pt>
                <c:pt idx="125">
                  <c:v>1013.2793</c:v>
                </c:pt>
                <c:pt idx="126">
                  <c:v>1059.0416</c:v>
                </c:pt>
                <c:pt idx="127">
                  <c:v>1104.4453000000001</c:v>
                </c:pt>
                <c:pt idx="128">
                  <c:v>1152.0093999999999</c:v>
                </c:pt>
                <c:pt idx="129">
                  <c:v>1168.6715999999999</c:v>
                </c:pt>
                <c:pt idx="130">
                  <c:v>1183.0093999999999</c:v>
                </c:pt>
                <c:pt idx="131">
                  <c:v>1198.1993</c:v>
                </c:pt>
                <c:pt idx="132">
                  <c:v>1187.8832</c:v>
                </c:pt>
                <c:pt idx="133">
                  <c:v>1168.7229</c:v>
                </c:pt>
                <c:pt idx="134">
                  <c:v>1184.8753999999999</c:v>
                </c:pt>
                <c:pt idx="135">
                  <c:v>1180.8317999999999</c:v>
                </c:pt>
                <c:pt idx="136">
                  <c:v>1259.5598</c:v>
                </c:pt>
                <c:pt idx="137">
                  <c:v>1258.6719000000001</c:v>
                </c:pt>
                <c:pt idx="138">
                  <c:v>1238.7307000000001</c:v>
                </c:pt>
                <c:pt idx="139">
                  <c:v>1209.7529999999999</c:v>
                </c:pt>
                <c:pt idx="140">
                  <c:v>1168.038</c:v>
                </c:pt>
                <c:pt idx="141">
                  <c:v>1105.4755</c:v>
                </c:pt>
                <c:pt idx="142">
                  <c:v>1073.9937</c:v>
                </c:pt>
                <c:pt idx="143">
                  <c:v>1042.3726999999999</c:v>
                </c:pt>
                <c:pt idx="144">
                  <c:v>1019.769</c:v>
                </c:pt>
                <c:pt idx="145">
                  <c:v>990.8646</c:v>
                </c:pt>
                <c:pt idx="146">
                  <c:v>989.72155999999995</c:v>
                </c:pt>
                <c:pt idx="147">
                  <c:v>1021.5041</c:v>
                </c:pt>
                <c:pt idx="148">
                  <c:v>1035.2840000000001</c:v>
                </c:pt>
                <c:pt idx="149">
                  <c:v>1224.8462</c:v>
                </c:pt>
                <c:pt idx="150">
                  <c:v>1360.5001999999999</c:v>
                </c:pt>
                <c:pt idx="151">
                  <c:v>1462.7376999999999</c:v>
                </c:pt>
                <c:pt idx="152">
                  <c:v>1507.7475999999999</c:v>
                </c:pt>
                <c:pt idx="153">
                  <c:v>1521.3832</c:v>
                </c:pt>
                <c:pt idx="154">
                  <c:v>1510.9817</c:v>
                </c:pt>
                <c:pt idx="155">
                  <c:v>1533.1339</c:v>
                </c:pt>
                <c:pt idx="156">
                  <c:v>1524.761</c:v>
                </c:pt>
                <c:pt idx="157">
                  <c:v>1505.877</c:v>
                </c:pt>
                <c:pt idx="158">
                  <c:v>1407.3136</c:v>
                </c:pt>
                <c:pt idx="159">
                  <c:v>1302.3810000000001</c:v>
                </c:pt>
                <c:pt idx="160">
                  <c:v>1359.6610000000001</c:v>
                </c:pt>
                <c:pt idx="161">
                  <c:v>1352.3146999999999</c:v>
                </c:pt>
                <c:pt idx="162">
                  <c:v>1320.0066999999999</c:v>
                </c:pt>
                <c:pt idx="163">
                  <c:v>1281.0023000000001</c:v>
                </c:pt>
                <c:pt idx="164">
                  <c:v>1212.6288999999999</c:v>
                </c:pt>
                <c:pt idx="165">
                  <c:v>1140.6438000000001</c:v>
                </c:pt>
                <c:pt idx="166">
                  <c:v>1090.3298</c:v>
                </c:pt>
                <c:pt idx="167">
                  <c:v>1065.8667</c:v>
                </c:pt>
                <c:pt idx="168">
                  <c:v>1040.29</c:v>
                </c:pt>
                <c:pt idx="169">
                  <c:v>1025.7863</c:v>
                </c:pt>
                <c:pt idx="170">
                  <c:v>1021.73206</c:v>
                </c:pt>
                <c:pt idx="171">
                  <c:v>1041.6826000000001</c:v>
                </c:pt>
                <c:pt idx="172">
                  <c:v>1056.7317</c:v>
                </c:pt>
                <c:pt idx="173">
                  <c:v>1243.4884</c:v>
                </c:pt>
                <c:pt idx="174">
                  <c:v>1386.0907</c:v>
                </c:pt>
                <c:pt idx="175">
                  <c:v>1468.4296999999999</c:v>
                </c:pt>
                <c:pt idx="176">
                  <c:v>1504.8262999999999</c:v>
                </c:pt>
                <c:pt idx="177">
                  <c:v>1501.9728</c:v>
                </c:pt>
                <c:pt idx="178">
                  <c:v>1510.9221</c:v>
                </c:pt>
                <c:pt idx="179">
                  <c:v>1531.7705000000001</c:v>
                </c:pt>
                <c:pt idx="180">
                  <c:v>1529.1442999999999</c:v>
                </c:pt>
                <c:pt idx="181">
                  <c:v>1503.3330000000001</c:v>
                </c:pt>
                <c:pt idx="182">
                  <c:v>1400.1498999999999</c:v>
                </c:pt>
                <c:pt idx="183">
                  <c:v>1313.1443999999999</c:v>
                </c:pt>
                <c:pt idx="184">
                  <c:v>1398.8696</c:v>
                </c:pt>
                <c:pt idx="185">
                  <c:v>1372.3914</c:v>
                </c:pt>
                <c:pt idx="186">
                  <c:v>1343.0132000000001</c:v>
                </c:pt>
                <c:pt idx="187">
                  <c:v>1288.8103000000001</c:v>
                </c:pt>
                <c:pt idx="188">
                  <c:v>1214.9115999999999</c:v>
                </c:pt>
                <c:pt idx="189">
                  <c:v>1143.3734999999999</c:v>
                </c:pt>
                <c:pt idx="190">
                  <c:v>1093.6887999999999</c:v>
                </c:pt>
                <c:pt idx="191">
                  <c:v>1060.8698999999999</c:v>
                </c:pt>
                <c:pt idx="192">
                  <c:v>1029.3834999999999</c:v>
                </c:pt>
                <c:pt idx="193">
                  <c:v>1012.31964</c:v>
                </c:pt>
                <c:pt idx="194">
                  <c:v>1005.7659</c:v>
                </c:pt>
                <c:pt idx="195">
                  <c:v>1013.0006</c:v>
                </c:pt>
                <c:pt idx="196">
                  <c:v>991.04876999999999</c:v>
                </c:pt>
                <c:pt idx="197">
                  <c:v>1060.8753999999999</c:v>
                </c:pt>
                <c:pt idx="198">
                  <c:v>1163.2174</c:v>
                </c:pt>
                <c:pt idx="199">
                  <c:v>1204.7351000000001</c:v>
                </c:pt>
                <c:pt idx="200">
                  <c:v>1204.6842999999999</c:v>
                </c:pt>
                <c:pt idx="201">
                  <c:v>1252.3389999999999</c:v>
                </c:pt>
                <c:pt idx="202">
                  <c:v>1337.9136000000001</c:v>
                </c:pt>
                <c:pt idx="203">
                  <c:v>1262.8507999999999</c:v>
                </c:pt>
                <c:pt idx="204">
                  <c:v>1249.6020000000001</c:v>
                </c:pt>
                <c:pt idx="205">
                  <c:v>1225.4373000000001</c:v>
                </c:pt>
                <c:pt idx="206">
                  <c:v>1183.6519000000001</c:v>
                </c:pt>
                <c:pt idx="207">
                  <c:v>1201.8469</c:v>
                </c:pt>
                <c:pt idx="208">
                  <c:v>1303.203</c:v>
                </c:pt>
                <c:pt idx="209">
                  <c:v>1299.0703000000001</c:v>
                </c:pt>
                <c:pt idx="210">
                  <c:v>1248.3344999999999</c:v>
                </c:pt>
                <c:pt idx="211">
                  <c:v>1212.1184000000001</c:v>
                </c:pt>
                <c:pt idx="212">
                  <c:v>1156.9677999999999</c:v>
                </c:pt>
                <c:pt idx="213">
                  <c:v>1080.3480999999999</c:v>
                </c:pt>
                <c:pt idx="214">
                  <c:v>1043.3420000000001</c:v>
                </c:pt>
                <c:pt idx="215">
                  <c:v>1024.5378000000001</c:v>
                </c:pt>
                <c:pt idx="216">
                  <c:v>1006.8368</c:v>
                </c:pt>
                <c:pt idx="217">
                  <c:v>984.70830000000001</c:v>
                </c:pt>
                <c:pt idx="218">
                  <c:v>982.54610000000002</c:v>
                </c:pt>
                <c:pt idx="219">
                  <c:v>999.29870000000005</c:v>
                </c:pt>
                <c:pt idx="220">
                  <c:v>1010.7087</c:v>
                </c:pt>
                <c:pt idx="221">
                  <c:v>1188.9965999999999</c:v>
                </c:pt>
                <c:pt idx="222">
                  <c:v>1335.4218000000001</c:v>
                </c:pt>
                <c:pt idx="223">
                  <c:v>1429.2487000000001</c:v>
                </c:pt>
                <c:pt idx="224">
                  <c:v>1458.5934999999999</c:v>
                </c:pt>
                <c:pt idx="225">
                  <c:v>1481.9431</c:v>
                </c:pt>
                <c:pt idx="226">
                  <c:v>1487.0748000000001</c:v>
                </c:pt>
                <c:pt idx="227">
                  <c:v>1503.1713</c:v>
                </c:pt>
                <c:pt idx="228">
                  <c:v>1494.5826</c:v>
                </c:pt>
                <c:pt idx="229">
                  <c:v>1456.7366</c:v>
                </c:pt>
                <c:pt idx="230">
                  <c:v>1335.7273</c:v>
                </c:pt>
                <c:pt idx="231">
                  <c:v>1271.4612</c:v>
                </c:pt>
                <c:pt idx="232">
                  <c:v>1327.7753</c:v>
                </c:pt>
                <c:pt idx="233">
                  <c:v>1301.7509</c:v>
                </c:pt>
                <c:pt idx="234">
                  <c:v>1268.597</c:v>
                </c:pt>
                <c:pt idx="235">
                  <c:v>1231.9708000000001</c:v>
                </c:pt>
                <c:pt idx="236">
                  <c:v>1183.4816000000001</c:v>
                </c:pt>
                <c:pt idx="237">
                  <c:v>1109.4148</c:v>
                </c:pt>
                <c:pt idx="238">
                  <c:v>1066.1849999999999</c:v>
                </c:pt>
                <c:pt idx="239">
                  <c:v>1045.5934999999999</c:v>
                </c:pt>
                <c:pt idx="240">
                  <c:v>1015.9858</c:v>
                </c:pt>
                <c:pt idx="241">
                  <c:v>992.23879999999997</c:v>
                </c:pt>
                <c:pt idx="242">
                  <c:v>981.89890000000003</c:v>
                </c:pt>
                <c:pt idx="243">
                  <c:v>1007.1235</c:v>
                </c:pt>
                <c:pt idx="244">
                  <c:v>1018.3728599999999</c:v>
                </c:pt>
                <c:pt idx="245">
                  <c:v>1203.5160000000001</c:v>
                </c:pt>
                <c:pt idx="246">
                  <c:v>1316.3071</c:v>
                </c:pt>
                <c:pt idx="247">
                  <c:v>1411.0205000000001</c:v>
                </c:pt>
                <c:pt idx="248">
                  <c:v>1457.5329999999999</c:v>
                </c:pt>
                <c:pt idx="249">
                  <c:v>1470.4290000000001</c:v>
                </c:pt>
                <c:pt idx="250">
                  <c:v>1480.7515000000001</c:v>
                </c:pt>
                <c:pt idx="251">
                  <c:v>1495.4921999999999</c:v>
                </c:pt>
                <c:pt idx="252">
                  <c:v>1486.8049000000001</c:v>
                </c:pt>
                <c:pt idx="253">
                  <c:v>1442.75</c:v>
                </c:pt>
                <c:pt idx="254">
                  <c:v>1333.3887</c:v>
                </c:pt>
                <c:pt idx="255">
                  <c:v>1254.3202000000001</c:v>
                </c:pt>
                <c:pt idx="256">
                  <c:v>1313.0568000000001</c:v>
                </c:pt>
                <c:pt idx="257">
                  <c:v>1306.5155</c:v>
                </c:pt>
                <c:pt idx="258">
                  <c:v>1269.3578</c:v>
                </c:pt>
                <c:pt idx="259">
                  <c:v>1242.3357000000001</c:v>
                </c:pt>
                <c:pt idx="260">
                  <c:v>1196.8252</c:v>
                </c:pt>
                <c:pt idx="261">
                  <c:v>1137.8154</c:v>
                </c:pt>
                <c:pt idx="262">
                  <c:v>1095.0781999999999</c:v>
                </c:pt>
                <c:pt idx="263">
                  <c:v>1061.7443000000001</c:v>
                </c:pt>
                <c:pt idx="264">
                  <c:v>1036.8527999999999</c:v>
                </c:pt>
                <c:pt idx="265">
                  <c:v>1013.61676</c:v>
                </c:pt>
                <c:pt idx="266">
                  <c:v>995.30330000000004</c:v>
                </c:pt>
                <c:pt idx="267">
                  <c:v>1000.2437</c:v>
                </c:pt>
                <c:pt idx="268">
                  <c:v>993.34230000000002</c:v>
                </c:pt>
                <c:pt idx="269">
                  <c:v>1078.5382</c:v>
                </c:pt>
                <c:pt idx="270">
                  <c:v>1195.0287000000001</c:v>
                </c:pt>
                <c:pt idx="271">
                  <c:v>1273.5065999999999</c:v>
                </c:pt>
                <c:pt idx="272">
                  <c:v>1317.1715999999999</c:v>
                </c:pt>
                <c:pt idx="273">
                  <c:v>1326.5867000000001</c:v>
                </c:pt>
                <c:pt idx="274">
                  <c:v>1294.8955000000001</c:v>
                </c:pt>
                <c:pt idx="275">
                  <c:v>1280.0376000000001</c:v>
                </c:pt>
                <c:pt idx="276">
                  <c:v>1279.7456999999999</c:v>
                </c:pt>
                <c:pt idx="277">
                  <c:v>1245.1905999999999</c:v>
                </c:pt>
                <c:pt idx="278">
                  <c:v>1223.3921</c:v>
                </c:pt>
                <c:pt idx="279">
                  <c:v>1232.7837999999999</c:v>
                </c:pt>
                <c:pt idx="280">
                  <c:v>1284.9565</c:v>
                </c:pt>
                <c:pt idx="281">
                  <c:v>1276.615</c:v>
                </c:pt>
                <c:pt idx="282">
                  <c:v>1233.1715999999999</c:v>
                </c:pt>
                <c:pt idx="283">
                  <c:v>1183.8096</c:v>
                </c:pt>
                <c:pt idx="284">
                  <c:v>1158.9312</c:v>
                </c:pt>
                <c:pt idx="285">
                  <c:v>1090.7650000000001</c:v>
                </c:pt>
                <c:pt idx="286">
                  <c:v>1047.9413</c:v>
                </c:pt>
                <c:pt idx="287">
                  <c:v>1014.4886</c:v>
                </c:pt>
                <c:pt idx="288">
                  <c:v>981.44590000000005</c:v>
                </c:pt>
                <c:pt idx="289">
                  <c:v>956.07446000000004</c:v>
                </c:pt>
                <c:pt idx="290">
                  <c:v>935.67870000000005</c:v>
                </c:pt>
                <c:pt idx="291">
                  <c:v>928.49180000000001</c:v>
                </c:pt>
                <c:pt idx="292">
                  <c:v>900.62963999999999</c:v>
                </c:pt>
                <c:pt idx="293">
                  <c:v>943.24490000000003</c:v>
                </c:pt>
                <c:pt idx="294">
                  <c:v>1008.038</c:v>
                </c:pt>
                <c:pt idx="295">
                  <c:v>1075.7301</c:v>
                </c:pt>
                <c:pt idx="296">
                  <c:v>1130.8406</c:v>
                </c:pt>
                <c:pt idx="297">
                  <c:v>1157.0549000000001</c:v>
                </c:pt>
                <c:pt idx="298">
                  <c:v>1173.2555</c:v>
                </c:pt>
                <c:pt idx="299">
                  <c:v>1179.5072</c:v>
                </c:pt>
                <c:pt idx="300">
                  <c:v>1174.9357</c:v>
                </c:pt>
                <c:pt idx="301">
                  <c:v>1159.1527000000001</c:v>
                </c:pt>
                <c:pt idx="302">
                  <c:v>1168.2507000000001</c:v>
                </c:pt>
                <c:pt idx="303">
                  <c:v>1158.3572999999999</c:v>
                </c:pt>
                <c:pt idx="304">
                  <c:v>1220.6794</c:v>
                </c:pt>
                <c:pt idx="305">
                  <c:v>1227.1795999999999</c:v>
                </c:pt>
                <c:pt idx="306">
                  <c:v>1212.9338</c:v>
                </c:pt>
                <c:pt idx="307">
                  <c:v>1186.4584</c:v>
                </c:pt>
                <c:pt idx="308">
                  <c:v>1155.0038</c:v>
                </c:pt>
                <c:pt idx="309">
                  <c:v>1104.8071</c:v>
                </c:pt>
                <c:pt idx="310">
                  <c:v>1067.9730999999999</c:v>
                </c:pt>
                <c:pt idx="311">
                  <c:v>1039.3397</c:v>
                </c:pt>
                <c:pt idx="312">
                  <c:v>998.49260000000004</c:v>
                </c:pt>
                <c:pt idx="313">
                  <c:v>976.76580000000001</c:v>
                </c:pt>
                <c:pt idx="314">
                  <c:v>971.79930000000002</c:v>
                </c:pt>
                <c:pt idx="315">
                  <c:v>1008.6064</c:v>
                </c:pt>
                <c:pt idx="316">
                  <c:v>1021.8471</c:v>
                </c:pt>
                <c:pt idx="317">
                  <c:v>1203.1376</c:v>
                </c:pt>
                <c:pt idx="318">
                  <c:v>1346.3331000000001</c:v>
                </c:pt>
                <c:pt idx="319">
                  <c:v>1441.8647000000001</c:v>
                </c:pt>
                <c:pt idx="320">
                  <c:v>1487.3232</c:v>
                </c:pt>
                <c:pt idx="321">
                  <c:v>1500.3407999999999</c:v>
                </c:pt>
                <c:pt idx="322">
                  <c:v>1509.82</c:v>
                </c:pt>
                <c:pt idx="323">
                  <c:v>1526.5505000000001</c:v>
                </c:pt>
                <c:pt idx="324">
                  <c:v>1511.4093</c:v>
                </c:pt>
                <c:pt idx="325">
                  <c:v>1477.4042999999999</c:v>
                </c:pt>
                <c:pt idx="326">
                  <c:v>1376.9879000000001</c:v>
                </c:pt>
                <c:pt idx="327">
                  <c:v>1298.4763</c:v>
                </c:pt>
                <c:pt idx="328">
                  <c:v>1365.5673999999999</c:v>
                </c:pt>
                <c:pt idx="329">
                  <c:v>1353.5042000000001</c:v>
                </c:pt>
                <c:pt idx="330">
                  <c:v>1328.1646000000001</c:v>
                </c:pt>
                <c:pt idx="331">
                  <c:v>1279.5250000000001</c:v>
                </c:pt>
                <c:pt idx="332">
                  <c:v>1219.4318000000001</c:v>
                </c:pt>
                <c:pt idx="333">
                  <c:v>1138.1531</c:v>
                </c:pt>
                <c:pt idx="334">
                  <c:v>1086.4365</c:v>
                </c:pt>
                <c:pt idx="335">
                  <c:v>1065.8099</c:v>
                </c:pt>
                <c:pt idx="336">
                  <c:v>1041.5065</c:v>
                </c:pt>
                <c:pt idx="337">
                  <c:v>1025.24</c:v>
                </c:pt>
                <c:pt idx="338">
                  <c:v>1027.0894000000001</c:v>
                </c:pt>
                <c:pt idx="339">
                  <c:v>1045.8657000000001</c:v>
                </c:pt>
                <c:pt idx="340">
                  <c:v>1057.8909000000001</c:v>
                </c:pt>
                <c:pt idx="341">
                  <c:v>1252.4151999999999</c:v>
                </c:pt>
                <c:pt idx="342">
                  <c:v>1377.2369000000001</c:v>
                </c:pt>
                <c:pt idx="343">
                  <c:v>1465.5515</c:v>
                </c:pt>
                <c:pt idx="344">
                  <c:v>1492.8202000000001</c:v>
                </c:pt>
                <c:pt idx="345">
                  <c:v>1499.5990999999999</c:v>
                </c:pt>
                <c:pt idx="346">
                  <c:v>1496.279</c:v>
                </c:pt>
                <c:pt idx="347">
                  <c:v>1510.922</c:v>
                </c:pt>
                <c:pt idx="348">
                  <c:v>1504.0569</c:v>
                </c:pt>
                <c:pt idx="349">
                  <c:v>1455.2249999999999</c:v>
                </c:pt>
                <c:pt idx="350">
                  <c:v>1348.8761</c:v>
                </c:pt>
                <c:pt idx="351">
                  <c:v>1287.0545999999999</c:v>
                </c:pt>
                <c:pt idx="352">
                  <c:v>1339.1093000000001</c:v>
                </c:pt>
                <c:pt idx="353">
                  <c:v>1316.5178000000001</c:v>
                </c:pt>
                <c:pt idx="354">
                  <c:v>1293.6759</c:v>
                </c:pt>
                <c:pt idx="355">
                  <c:v>1261.9031</c:v>
                </c:pt>
                <c:pt idx="356">
                  <c:v>1208.239</c:v>
                </c:pt>
                <c:pt idx="357">
                  <c:v>1133.9825000000001</c:v>
                </c:pt>
                <c:pt idx="358">
                  <c:v>1098.2285999999999</c:v>
                </c:pt>
                <c:pt idx="359">
                  <c:v>1065.7976000000001</c:v>
                </c:pt>
                <c:pt idx="360">
                  <c:v>1046.7174</c:v>
                </c:pt>
                <c:pt idx="361">
                  <c:v>1024.7831000000001</c:v>
                </c:pt>
                <c:pt idx="362">
                  <c:v>1017.47156</c:v>
                </c:pt>
                <c:pt idx="363">
                  <c:v>1039.6312</c:v>
                </c:pt>
                <c:pt idx="364">
                  <c:v>1044.7233000000001</c:v>
                </c:pt>
                <c:pt idx="365">
                  <c:v>1209.2267999999999</c:v>
                </c:pt>
                <c:pt idx="366">
                  <c:v>1343.2360000000001</c:v>
                </c:pt>
                <c:pt idx="367">
                  <c:v>1424.8330000000001</c:v>
                </c:pt>
                <c:pt idx="368">
                  <c:v>1466.1737000000001</c:v>
                </c:pt>
                <c:pt idx="369">
                  <c:v>1469.7012999999999</c:v>
                </c:pt>
                <c:pt idx="370">
                  <c:v>1478.8300999999999</c:v>
                </c:pt>
                <c:pt idx="371">
                  <c:v>1493.731</c:v>
                </c:pt>
                <c:pt idx="372">
                  <c:v>1478.5698</c:v>
                </c:pt>
                <c:pt idx="373">
                  <c:v>1456.0618999999999</c:v>
                </c:pt>
                <c:pt idx="374">
                  <c:v>1373.5192999999999</c:v>
                </c:pt>
                <c:pt idx="375">
                  <c:v>1289.1476</c:v>
                </c:pt>
                <c:pt idx="376">
                  <c:v>1345.2256</c:v>
                </c:pt>
                <c:pt idx="377">
                  <c:v>1324.4022</c:v>
                </c:pt>
                <c:pt idx="378">
                  <c:v>1293.0552</c:v>
                </c:pt>
                <c:pt idx="379">
                  <c:v>1246.0986</c:v>
                </c:pt>
                <c:pt idx="380">
                  <c:v>1185.1797999999999</c:v>
                </c:pt>
                <c:pt idx="381">
                  <c:v>1113.9797000000001</c:v>
                </c:pt>
                <c:pt idx="382">
                  <c:v>1077.3602000000001</c:v>
                </c:pt>
                <c:pt idx="383">
                  <c:v>1051.8252</c:v>
                </c:pt>
                <c:pt idx="384">
                  <c:v>1017.7674</c:v>
                </c:pt>
                <c:pt idx="385">
                  <c:v>998.93510000000003</c:v>
                </c:pt>
                <c:pt idx="386">
                  <c:v>991.99590000000001</c:v>
                </c:pt>
                <c:pt idx="387">
                  <c:v>1019.7246</c:v>
                </c:pt>
                <c:pt idx="388">
                  <c:v>1030.6201000000001</c:v>
                </c:pt>
                <c:pt idx="389">
                  <c:v>1194.0173</c:v>
                </c:pt>
                <c:pt idx="390">
                  <c:v>1333.5607</c:v>
                </c:pt>
                <c:pt idx="391">
                  <c:v>1428.9746</c:v>
                </c:pt>
                <c:pt idx="392">
                  <c:v>1474.5427999999999</c:v>
                </c:pt>
                <c:pt idx="393">
                  <c:v>1482.6349</c:v>
                </c:pt>
                <c:pt idx="394">
                  <c:v>1482.3411000000001</c:v>
                </c:pt>
                <c:pt idx="395">
                  <c:v>1494.6985999999999</c:v>
                </c:pt>
                <c:pt idx="396">
                  <c:v>1487.2393</c:v>
                </c:pt>
                <c:pt idx="397">
                  <c:v>1441.9885999999999</c:v>
                </c:pt>
                <c:pt idx="398">
                  <c:v>1355.3977</c:v>
                </c:pt>
                <c:pt idx="399">
                  <c:v>1285.4667999999999</c:v>
                </c:pt>
                <c:pt idx="400">
                  <c:v>1323.4915000000001</c:v>
                </c:pt>
                <c:pt idx="401">
                  <c:v>1303.2992999999999</c:v>
                </c:pt>
                <c:pt idx="402">
                  <c:v>1270.1531</c:v>
                </c:pt>
                <c:pt idx="403">
                  <c:v>1231.6732</c:v>
                </c:pt>
                <c:pt idx="404">
                  <c:v>1164.2325000000001</c:v>
                </c:pt>
                <c:pt idx="405">
                  <c:v>1114.4756</c:v>
                </c:pt>
                <c:pt idx="406">
                  <c:v>1074.8739</c:v>
                </c:pt>
                <c:pt idx="407">
                  <c:v>1048.7999</c:v>
                </c:pt>
                <c:pt idx="408">
                  <c:v>1011.1925</c:v>
                </c:pt>
                <c:pt idx="409">
                  <c:v>984.74300000000005</c:v>
                </c:pt>
                <c:pt idx="410">
                  <c:v>981.77409999999998</c:v>
                </c:pt>
                <c:pt idx="411">
                  <c:v>1015.1559</c:v>
                </c:pt>
                <c:pt idx="412">
                  <c:v>1023.9545000000001</c:v>
                </c:pt>
                <c:pt idx="413">
                  <c:v>1184.3271</c:v>
                </c:pt>
                <c:pt idx="414">
                  <c:v>1296.0852</c:v>
                </c:pt>
                <c:pt idx="415">
                  <c:v>1398.5369000000001</c:v>
                </c:pt>
                <c:pt idx="416">
                  <c:v>1459.2737999999999</c:v>
                </c:pt>
                <c:pt idx="417">
                  <c:v>1461.4092000000001</c:v>
                </c:pt>
                <c:pt idx="418">
                  <c:v>1464.1753000000001</c:v>
                </c:pt>
                <c:pt idx="419">
                  <c:v>1485.5011</c:v>
                </c:pt>
                <c:pt idx="420">
                  <c:v>1470.9724000000001</c:v>
                </c:pt>
                <c:pt idx="421">
                  <c:v>1428.7587000000001</c:v>
                </c:pt>
                <c:pt idx="422">
                  <c:v>1339.9122</c:v>
                </c:pt>
                <c:pt idx="423">
                  <c:v>1267.8901000000001</c:v>
                </c:pt>
                <c:pt idx="424">
                  <c:v>1332.4694999999999</c:v>
                </c:pt>
                <c:pt idx="425">
                  <c:v>1312.7013999999999</c:v>
                </c:pt>
                <c:pt idx="426">
                  <c:v>1265.8794</c:v>
                </c:pt>
                <c:pt idx="427">
                  <c:v>1223.4702</c:v>
                </c:pt>
                <c:pt idx="428">
                  <c:v>1178.8622</c:v>
                </c:pt>
                <c:pt idx="429">
                  <c:v>1127.2072000000001</c:v>
                </c:pt>
                <c:pt idx="430">
                  <c:v>1088.7039</c:v>
                </c:pt>
                <c:pt idx="431">
                  <c:v>1055.1780000000001</c:v>
                </c:pt>
                <c:pt idx="432">
                  <c:v>1023.0875</c:v>
                </c:pt>
                <c:pt idx="433">
                  <c:v>1002.86163</c:v>
                </c:pt>
                <c:pt idx="434">
                  <c:v>1010.213</c:v>
                </c:pt>
                <c:pt idx="435">
                  <c:v>1022.5859400000001</c:v>
                </c:pt>
                <c:pt idx="436">
                  <c:v>1010.17645</c:v>
                </c:pt>
                <c:pt idx="437">
                  <c:v>1129.0795000000001</c:v>
                </c:pt>
                <c:pt idx="438">
                  <c:v>1259.154</c:v>
                </c:pt>
                <c:pt idx="439">
                  <c:v>1318.5867000000001</c:v>
                </c:pt>
                <c:pt idx="440">
                  <c:v>1349.4924000000001</c:v>
                </c:pt>
                <c:pt idx="441">
                  <c:v>1328.5989999999999</c:v>
                </c:pt>
                <c:pt idx="442">
                  <c:v>1310.7570000000001</c:v>
                </c:pt>
                <c:pt idx="443">
                  <c:v>1321.8325</c:v>
                </c:pt>
                <c:pt idx="444">
                  <c:v>1312.5359000000001</c:v>
                </c:pt>
                <c:pt idx="445">
                  <c:v>1285.7301</c:v>
                </c:pt>
                <c:pt idx="446">
                  <c:v>1261.3441</c:v>
                </c:pt>
                <c:pt idx="447">
                  <c:v>1250.798</c:v>
                </c:pt>
                <c:pt idx="448">
                  <c:v>1322.6033</c:v>
                </c:pt>
                <c:pt idx="449">
                  <c:v>1309.3561</c:v>
                </c:pt>
                <c:pt idx="450">
                  <c:v>1278.9854</c:v>
                </c:pt>
                <c:pt idx="451">
                  <c:v>1225.4636</c:v>
                </c:pt>
                <c:pt idx="452">
                  <c:v>1184.9884999999999</c:v>
                </c:pt>
                <c:pt idx="453">
                  <c:v>1129.8585</c:v>
                </c:pt>
                <c:pt idx="454">
                  <c:v>1080.8318999999999</c:v>
                </c:pt>
                <c:pt idx="455">
                  <c:v>1052.2460000000001</c:v>
                </c:pt>
                <c:pt idx="456">
                  <c:v>1022.5214999999999</c:v>
                </c:pt>
                <c:pt idx="457">
                  <c:v>1003.6421</c:v>
                </c:pt>
                <c:pt idx="458">
                  <c:v>991.13660000000004</c:v>
                </c:pt>
                <c:pt idx="459">
                  <c:v>992.63139999999999</c:v>
                </c:pt>
                <c:pt idx="460">
                  <c:v>956.10860000000002</c:v>
                </c:pt>
                <c:pt idx="461">
                  <c:v>1004.7012</c:v>
                </c:pt>
                <c:pt idx="462">
                  <c:v>1042.6096</c:v>
                </c:pt>
                <c:pt idx="463">
                  <c:v>1088.6636000000001</c:v>
                </c:pt>
                <c:pt idx="464">
                  <c:v>1145.7132999999999</c:v>
                </c:pt>
                <c:pt idx="465">
                  <c:v>1163.5586000000001</c:v>
                </c:pt>
                <c:pt idx="466">
                  <c:v>1179.0922</c:v>
                </c:pt>
                <c:pt idx="467">
                  <c:v>1193.8761999999999</c:v>
                </c:pt>
                <c:pt idx="468">
                  <c:v>1184.5445999999999</c:v>
                </c:pt>
                <c:pt idx="469">
                  <c:v>1177.9606000000001</c:v>
                </c:pt>
                <c:pt idx="470">
                  <c:v>1178.855</c:v>
                </c:pt>
                <c:pt idx="471">
                  <c:v>1179.5890999999999</c:v>
                </c:pt>
                <c:pt idx="472">
                  <c:v>1262.3043</c:v>
                </c:pt>
                <c:pt idx="473">
                  <c:v>1269.3324</c:v>
                </c:pt>
                <c:pt idx="474">
                  <c:v>1241.3163999999999</c:v>
                </c:pt>
                <c:pt idx="475">
                  <c:v>1217.7369000000001</c:v>
                </c:pt>
                <c:pt idx="476">
                  <c:v>1170.2751000000001</c:v>
                </c:pt>
                <c:pt idx="477">
                  <c:v>1100.2181</c:v>
                </c:pt>
                <c:pt idx="478">
                  <c:v>1072.9186999999999</c:v>
                </c:pt>
                <c:pt idx="479">
                  <c:v>1040.6273000000001</c:v>
                </c:pt>
                <c:pt idx="480">
                  <c:v>1006.50183</c:v>
                </c:pt>
                <c:pt idx="481">
                  <c:v>982.65769999999998</c:v>
                </c:pt>
                <c:pt idx="482">
                  <c:v>985.18790000000001</c:v>
                </c:pt>
                <c:pt idx="483">
                  <c:v>1023.4507</c:v>
                </c:pt>
                <c:pt idx="484">
                  <c:v>1032.2626</c:v>
                </c:pt>
                <c:pt idx="485">
                  <c:v>1222.8173999999999</c:v>
                </c:pt>
                <c:pt idx="486">
                  <c:v>1383.3575000000001</c:v>
                </c:pt>
                <c:pt idx="487">
                  <c:v>1465.8425</c:v>
                </c:pt>
                <c:pt idx="488">
                  <c:v>1503.9917</c:v>
                </c:pt>
                <c:pt idx="489">
                  <c:v>1505.8059000000001</c:v>
                </c:pt>
                <c:pt idx="490">
                  <c:v>1503.7207000000001</c:v>
                </c:pt>
                <c:pt idx="491">
                  <c:v>1509.2617</c:v>
                </c:pt>
                <c:pt idx="492">
                  <c:v>1489.4838</c:v>
                </c:pt>
                <c:pt idx="493">
                  <c:v>1464.395</c:v>
                </c:pt>
                <c:pt idx="494">
                  <c:v>1378.6228000000001</c:v>
                </c:pt>
                <c:pt idx="495">
                  <c:v>1294.8960999999999</c:v>
                </c:pt>
                <c:pt idx="496">
                  <c:v>1341.5591999999999</c:v>
                </c:pt>
                <c:pt idx="497">
                  <c:v>1324.8297</c:v>
                </c:pt>
                <c:pt idx="498">
                  <c:v>1303.4926</c:v>
                </c:pt>
                <c:pt idx="499">
                  <c:v>1265.6635000000001</c:v>
                </c:pt>
                <c:pt idx="500">
                  <c:v>1201.9712999999999</c:v>
                </c:pt>
                <c:pt idx="501">
                  <c:v>1125.3828000000001</c:v>
                </c:pt>
                <c:pt idx="502">
                  <c:v>1081.6880000000001</c:v>
                </c:pt>
                <c:pt idx="503">
                  <c:v>1056.9090000000001</c:v>
                </c:pt>
                <c:pt idx="504">
                  <c:v>1036.4603</c:v>
                </c:pt>
                <c:pt idx="505">
                  <c:v>1028.0134</c:v>
                </c:pt>
                <c:pt idx="506">
                  <c:v>1031.7185999999999</c:v>
                </c:pt>
                <c:pt idx="507">
                  <c:v>1056.2582</c:v>
                </c:pt>
                <c:pt idx="508">
                  <c:v>1057.547</c:v>
                </c:pt>
                <c:pt idx="509">
                  <c:v>1230.1404</c:v>
                </c:pt>
                <c:pt idx="510">
                  <c:v>1345.8123000000001</c:v>
                </c:pt>
                <c:pt idx="511">
                  <c:v>1435.7607</c:v>
                </c:pt>
                <c:pt idx="512">
                  <c:v>1478.0658000000001</c:v>
                </c:pt>
                <c:pt idx="513">
                  <c:v>1480.9336000000001</c:v>
                </c:pt>
                <c:pt idx="514">
                  <c:v>1505.1913999999999</c:v>
                </c:pt>
                <c:pt idx="515">
                  <c:v>1516.5083</c:v>
                </c:pt>
                <c:pt idx="516">
                  <c:v>1465.4882</c:v>
                </c:pt>
                <c:pt idx="517">
                  <c:v>1436.2452000000001</c:v>
                </c:pt>
                <c:pt idx="518">
                  <c:v>1327.7402</c:v>
                </c:pt>
                <c:pt idx="519">
                  <c:v>1277.0698</c:v>
                </c:pt>
                <c:pt idx="520">
                  <c:v>1325.4494999999999</c:v>
                </c:pt>
                <c:pt idx="521">
                  <c:v>1314.0743</c:v>
                </c:pt>
                <c:pt idx="522">
                  <c:v>1287.6458</c:v>
                </c:pt>
                <c:pt idx="523">
                  <c:v>1246.4084</c:v>
                </c:pt>
                <c:pt idx="524">
                  <c:v>1187.4481000000001</c:v>
                </c:pt>
                <c:pt idx="525">
                  <c:v>1117.7194999999999</c:v>
                </c:pt>
                <c:pt idx="526">
                  <c:v>1076.3722</c:v>
                </c:pt>
                <c:pt idx="527">
                  <c:v>1045.1536000000001</c:v>
                </c:pt>
                <c:pt idx="528">
                  <c:v>1026.9291000000001</c:v>
                </c:pt>
                <c:pt idx="529">
                  <c:v>1007.828</c:v>
                </c:pt>
                <c:pt idx="530">
                  <c:v>1009.9621</c:v>
                </c:pt>
                <c:pt idx="531">
                  <c:v>1037.2592</c:v>
                </c:pt>
                <c:pt idx="532">
                  <c:v>1041.2194</c:v>
                </c:pt>
                <c:pt idx="533">
                  <c:v>1220.4122</c:v>
                </c:pt>
                <c:pt idx="534">
                  <c:v>1348.6755000000001</c:v>
                </c:pt>
                <c:pt idx="535">
                  <c:v>1416.6498999999999</c:v>
                </c:pt>
                <c:pt idx="536">
                  <c:v>1437.5848000000001</c:v>
                </c:pt>
                <c:pt idx="537">
                  <c:v>1449.6514999999999</c:v>
                </c:pt>
                <c:pt idx="538">
                  <c:v>1461.3456000000001</c:v>
                </c:pt>
                <c:pt idx="539">
                  <c:v>1470.3685</c:v>
                </c:pt>
                <c:pt idx="540">
                  <c:v>1469.568</c:v>
                </c:pt>
                <c:pt idx="541">
                  <c:v>1421.1056000000001</c:v>
                </c:pt>
                <c:pt idx="542">
                  <c:v>1362.1389999999999</c:v>
                </c:pt>
                <c:pt idx="543">
                  <c:v>1298.2433000000001</c:v>
                </c:pt>
                <c:pt idx="544">
                  <c:v>1348.3462</c:v>
                </c:pt>
                <c:pt idx="545">
                  <c:v>1332.7</c:v>
                </c:pt>
                <c:pt idx="546">
                  <c:v>1313.3853999999999</c:v>
                </c:pt>
                <c:pt idx="547">
                  <c:v>1261.3581999999999</c:v>
                </c:pt>
                <c:pt idx="548">
                  <c:v>1203.8694</c:v>
                </c:pt>
                <c:pt idx="549">
                  <c:v>1128.8036</c:v>
                </c:pt>
                <c:pt idx="550">
                  <c:v>1094.3317</c:v>
                </c:pt>
                <c:pt idx="551">
                  <c:v>1072.2334000000001</c:v>
                </c:pt>
                <c:pt idx="552">
                  <c:v>1042.903</c:v>
                </c:pt>
                <c:pt idx="553">
                  <c:v>1029.3202000000001</c:v>
                </c:pt>
                <c:pt idx="554">
                  <c:v>1021.3442</c:v>
                </c:pt>
                <c:pt idx="555">
                  <c:v>1044.0238999999999</c:v>
                </c:pt>
                <c:pt idx="556">
                  <c:v>1050.9863</c:v>
                </c:pt>
                <c:pt idx="557">
                  <c:v>1216.1309000000001</c:v>
                </c:pt>
                <c:pt idx="558">
                  <c:v>1346.7729999999999</c:v>
                </c:pt>
                <c:pt idx="559">
                  <c:v>1447.7338999999999</c:v>
                </c:pt>
                <c:pt idx="560">
                  <c:v>1495.5034000000001</c:v>
                </c:pt>
                <c:pt idx="561">
                  <c:v>1496.4965</c:v>
                </c:pt>
                <c:pt idx="562">
                  <c:v>1486.0658000000001</c:v>
                </c:pt>
                <c:pt idx="563">
                  <c:v>1491.2462</c:v>
                </c:pt>
                <c:pt idx="564">
                  <c:v>1484.9211</c:v>
                </c:pt>
                <c:pt idx="565">
                  <c:v>1447.3505</c:v>
                </c:pt>
                <c:pt idx="566">
                  <c:v>1360.3413</c:v>
                </c:pt>
                <c:pt idx="567">
                  <c:v>1292.5046</c:v>
                </c:pt>
                <c:pt idx="568">
                  <c:v>1347.2144000000001</c:v>
                </c:pt>
                <c:pt idx="569">
                  <c:v>1334.8313000000001</c:v>
                </c:pt>
                <c:pt idx="570">
                  <c:v>1305.5250000000001</c:v>
                </c:pt>
                <c:pt idx="571">
                  <c:v>1256.2925</c:v>
                </c:pt>
                <c:pt idx="572">
                  <c:v>1194.4324999999999</c:v>
                </c:pt>
                <c:pt idx="573">
                  <c:v>1141.2958000000001</c:v>
                </c:pt>
                <c:pt idx="574">
                  <c:v>1097.9591</c:v>
                </c:pt>
                <c:pt idx="575">
                  <c:v>1077.2457999999999</c:v>
                </c:pt>
                <c:pt idx="576">
                  <c:v>1047.3681999999999</c:v>
                </c:pt>
                <c:pt idx="577">
                  <c:v>1029.1556</c:v>
                </c:pt>
                <c:pt idx="578">
                  <c:v>1027.5847000000001</c:v>
                </c:pt>
                <c:pt idx="579">
                  <c:v>1052.5844</c:v>
                </c:pt>
                <c:pt idx="580">
                  <c:v>1058.7917</c:v>
                </c:pt>
                <c:pt idx="581">
                  <c:v>1219.4051999999999</c:v>
                </c:pt>
                <c:pt idx="582">
                  <c:v>1360.547</c:v>
                </c:pt>
                <c:pt idx="583">
                  <c:v>1444.5363</c:v>
                </c:pt>
                <c:pt idx="584">
                  <c:v>1481.9584</c:v>
                </c:pt>
                <c:pt idx="585">
                  <c:v>1480.0825</c:v>
                </c:pt>
                <c:pt idx="586">
                  <c:v>1476.1038000000001</c:v>
                </c:pt>
                <c:pt idx="587">
                  <c:v>1506.8964000000001</c:v>
                </c:pt>
                <c:pt idx="588">
                  <c:v>1501.6096</c:v>
                </c:pt>
                <c:pt idx="589">
                  <c:v>1490.1451</c:v>
                </c:pt>
                <c:pt idx="590">
                  <c:v>1398.3185000000001</c:v>
                </c:pt>
                <c:pt idx="591">
                  <c:v>1321.2759000000001</c:v>
                </c:pt>
                <c:pt idx="592">
                  <c:v>1384.6171999999999</c:v>
                </c:pt>
                <c:pt idx="593">
                  <c:v>1370.377</c:v>
                </c:pt>
                <c:pt idx="594">
                  <c:v>1339.6207999999999</c:v>
                </c:pt>
                <c:pt idx="595">
                  <c:v>1296.3751</c:v>
                </c:pt>
                <c:pt idx="596">
                  <c:v>1242.2887000000001</c:v>
                </c:pt>
                <c:pt idx="597">
                  <c:v>1182.7476999999999</c:v>
                </c:pt>
                <c:pt idx="598">
                  <c:v>1133.867</c:v>
                </c:pt>
                <c:pt idx="599">
                  <c:v>1089.2659000000001</c:v>
                </c:pt>
                <c:pt idx="600">
                  <c:v>1070.4646</c:v>
                </c:pt>
                <c:pt idx="601">
                  <c:v>1050.9963</c:v>
                </c:pt>
                <c:pt idx="602">
                  <c:v>1044.7509</c:v>
                </c:pt>
                <c:pt idx="603">
                  <c:v>1049.1969999999999</c:v>
                </c:pt>
                <c:pt idx="604">
                  <c:v>1036.3036</c:v>
                </c:pt>
                <c:pt idx="605">
                  <c:v>1149.3003000000001</c:v>
                </c:pt>
                <c:pt idx="606">
                  <c:v>1262.2935</c:v>
                </c:pt>
                <c:pt idx="607">
                  <c:v>1343.7829999999999</c:v>
                </c:pt>
                <c:pt idx="608">
                  <c:v>1361.3839</c:v>
                </c:pt>
                <c:pt idx="609">
                  <c:v>1357.7701</c:v>
                </c:pt>
                <c:pt idx="610">
                  <c:v>1342.4033999999999</c:v>
                </c:pt>
                <c:pt idx="611">
                  <c:v>1339.7846999999999</c:v>
                </c:pt>
                <c:pt idx="612">
                  <c:v>1329.1344999999999</c:v>
                </c:pt>
                <c:pt idx="613">
                  <c:v>1306.6016999999999</c:v>
                </c:pt>
                <c:pt idx="614">
                  <c:v>1274.5358000000001</c:v>
                </c:pt>
                <c:pt idx="615">
                  <c:v>1246.6207999999999</c:v>
                </c:pt>
                <c:pt idx="616">
                  <c:v>1331.7511</c:v>
                </c:pt>
                <c:pt idx="617">
                  <c:v>1308.4622999999999</c:v>
                </c:pt>
                <c:pt idx="618">
                  <c:v>1276.1111000000001</c:v>
                </c:pt>
                <c:pt idx="619">
                  <c:v>1229.3362999999999</c:v>
                </c:pt>
                <c:pt idx="620">
                  <c:v>1183.7157999999999</c:v>
                </c:pt>
                <c:pt idx="621">
                  <c:v>1130.7805000000001</c:v>
                </c:pt>
                <c:pt idx="622">
                  <c:v>1078.8253999999999</c:v>
                </c:pt>
                <c:pt idx="623">
                  <c:v>1049.9021</c:v>
                </c:pt>
                <c:pt idx="624">
                  <c:v>1024.2734</c:v>
                </c:pt>
                <c:pt idx="625">
                  <c:v>1002.1141</c:v>
                </c:pt>
                <c:pt idx="626">
                  <c:v>984.45714999999996</c:v>
                </c:pt>
                <c:pt idx="627">
                  <c:v>975.63499999999999</c:v>
                </c:pt>
                <c:pt idx="628">
                  <c:v>943.17193999999995</c:v>
                </c:pt>
                <c:pt idx="629">
                  <c:v>992.66625999999997</c:v>
                </c:pt>
                <c:pt idx="630">
                  <c:v>1041.0298</c:v>
                </c:pt>
                <c:pt idx="631">
                  <c:v>1089.2548999999999</c:v>
                </c:pt>
                <c:pt idx="632">
                  <c:v>1145.0516</c:v>
                </c:pt>
                <c:pt idx="633">
                  <c:v>1160.2008000000001</c:v>
                </c:pt>
                <c:pt idx="634">
                  <c:v>1175.6310000000001</c:v>
                </c:pt>
                <c:pt idx="635">
                  <c:v>1194.8916999999999</c:v>
                </c:pt>
                <c:pt idx="636">
                  <c:v>1185.471</c:v>
                </c:pt>
                <c:pt idx="637">
                  <c:v>1184.8947000000001</c:v>
                </c:pt>
                <c:pt idx="638">
                  <c:v>1148.2473</c:v>
                </c:pt>
                <c:pt idx="639">
                  <c:v>1166.8882000000001</c:v>
                </c:pt>
                <c:pt idx="640">
                  <c:v>1244.7266</c:v>
                </c:pt>
                <c:pt idx="641">
                  <c:v>1254.8362</c:v>
                </c:pt>
                <c:pt idx="642">
                  <c:v>1233.0491</c:v>
                </c:pt>
                <c:pt idx="643">
                  <c:v>1207.8833999999999</c:v>
                </c:pt>
                <c:pt idx="644">
                  <c:v>1158.8241</c:v>
                </c:pt>
                <c:pt idx="645">
                  <c:v>1093.6197999999999</c:v>
                </c:pt>
                <c:pt idx="646">
                  <c:v>1056.6492000000001</c:v>
                </c:pt>
                <c:pt idx="647">
                  <c:v>1023.7133</c:v>
                </c:pt>
                <c:pt idx="648">
                  <c:v>998.24945000000002</c:v>
                </c:pt>
                <c:pt idx="649">
                  <c:v>986.86180000000002</c:v>
                </c:pt>
                <c:pt idx="650">
                  <c:v>991.13890000000004</c:v>
                </c:pt>
                <c:pt idx="651">
                  <c:v>1025.18</c:v>
                </c:pt>
                <c:pt idx="652">
                  <c:v>1029.7460000000001</c:v>
                </c:pt>
                <c:pt idx="653">
                  <c:v>1212.0336</c:v>
                </c:pt>
                <c:pt idx="654">
                  <c:v>1354.6946</c:v>
                </c:pt>
                <c:pt idx="655">
                  <c:v>1447.4491</c:v>
                </c:pt>
                <c:pt idx="656">
                  <c:v>1493.8867</c:v>
                </c:pt>
                <c:pt idx="657">
                  <c:v>1509.9674</c:v>
                </c:pt>
                <c:pt idx="658">
                  <c:v>1514.0895</c:v>
                </c:pt>
                <c:pt idx="659">
                  <c:v>1538.3407999999999</c:v>
                </c:pt>
                <c:pt idx="660">
                  <c:v>1523.9825000000001</c:v>
                </c:pt>
                <c:pt idx="661">
                  <c:v>1486.2648999999999</c:v>
                </c:pt>
                <c:pt idx="662">
                  <c:v>1386.3918000000001</c:v>
                </c:pt>
                <c:pt idx="663">
                  <c:v>1296.5653</c:v>
                </c:pt>
                <c:pt idx="664">
                  <c:v>1347.8073999999999</c:v>
                </c:pt>
                <c:pt idx="665">
                  <c:v>1338.5540000000001</c:v>
                </c:pt>
                <c:pt idx="666">
                  <c:v>1314.1306999999999</c:v>
                </c:pt>
                <c:pt idx="667">
                  <c:v>1282.0697</c:v>
                </c:pt>
                <c:pt idx="668">
                  <c:v>1217.3986</c:v>
                </c:pt>
                <c:pt idx="669">
                  <c:v>1144.9257</c:v>
                </c:pt>
                <c:pt idx="670">
                  <c:v>1096.3877</c:v>
                </c:pt>
                <c:pt idx="671">
                  <c:v>1064.0608999999999</c:v>
                </c:pt>
                <c:pt idx="672">
                  <c:v>1043.4712999999999</c:v>
                </c:pt>
                <c:pt idx="673">
                  <c:v>1026.0713000000001</c:v>
                </c:pt>
                <c:pt idx="674">
                  <c:v>1022.2718</c:v>
                </c:pt>
                <c:pt idx="675">
                  <c:v>1037.0007000000001</c:v>
                </c:pt>
                <c:pt idx="676">
                  <c:v>1039.085</c:v>
                </c:pt>
                <c:pt idx="677">
                  <c:v>1226.0426</c:v>
                </c:pt>
                <c:pt idx="678">
                  <c:v>1347.7319</c:v>
                </c:pt>
                <c:pt idx="679">
                  <c:v>1447.7865999999999</c:v>
                </c:pt>
                <c:pt idx="680">
                  <c:v>1489.4982</c:v>
                </c:pt>
                <c:pt idx="681">
                  <c:v>1502.5873999999999</c:v>
                </c:pt>
                <c:pt idx="682">
                  <c:v>1493.9247</c:v>
                </c:pt>
                <c:pt idx="683">
                  <c:v>1500.31</c:v>
                </c:pt>
                <c:pt idx="684">
                  <c:v>1492.9594</c:v>
                </c:pt>
                <c:pt idx="685">
                  <c:v>1453.0487000000001</c:v>
                </c:pt>
                <c:pt idx="686">
                  <c:v>1336.6045999999999</c:v>
                </c:pt>
                <c:pt idx="687">
                  <c:v>1259.6531</c:v>
                </c:pt>
                <c:pt idx="688">
                  <c:v>1333.3543999999999</c:v>
                </c:pt>
                <c:pt idx="689">
                  <c:v>1316.5464999999999</c:v>
                </c:pt>
                <c:pt idx="690">
                  <c:v>1273.0544</c:v>
                </c:pt>
                <c:pt idx="691">
                  <c:v>1244.4346</c:v>
                </c:pt>
                <c:pt idx="692">
                  <c:v>1193.4645</c:v>
                </c:pt>
                <c:pt idx="693">
                  <c:v>1125.3433</c:v>
                </c:pt>
                <c:pt idx="694">
                  <c:v>1094.7117000000001</c:v>
                </c:pt>
                <c:pt idx="695">
                  <c:v>1059.8975</c:v>
                </c:pt>
                <c:pt idx="696">
                  <c:v>1033.4253000000001</c:v>
                </c:pt>
                <c:pt idx="697">
                  <c:v>1017.6165</c:v>
                </c:pt>
                <c:pt idx="698">
                  <c:v>1014.7242</c:v>
                </c:pt>
                <c:pt idx="699">
                  <c:v>1039.0703000000001</c:v>
                </c:pt>
                <c:pt idx="700">
                  <c:v>1045.606</c:v>
                </c:pt>
                <c:pt idx="701">
                  <c:v>1226.2420999999999</c:v>
                </c:pt>
                <c:pt idx="702">
                  <c:v>1353.5074</c:v>
                </c:pt>
                <c:pt idx="703">
                  <c:v>1432.2956999999999</c:v>
                </c:pt>
                <c:pt idx="704">
                  <c:v>1472.8115</c:v>
                </c:pt>
                <c:pt idx="705">
                  <c:v>1487.4667999999999</c:v>
                </c:pt>
                <c:pt idx="706">
                  <c:v>1484.8148000000001</c:v>
                </c:pt>
                <c:pt idx="707">
                  <c:v>1484.7582</c:v>
                </c:pt>
                <c:pt idx="708">
                  <c:v>1465.7626</c:v>
                </c:pt>
                <c:pt idx="709">
                  <c:v>1433.9879000000001</c:v>
                </c:pt>
                <c:pt idx="710">
                  <c:v>1347.7168999999999</c:v>
                </c:pt>
                <c:pt idx="711">
                  <c:v>1289.9961000000001</c:v>
                </c:pt>
                <c:pt idx="712">
                  <c:v>1314.3547000000001</c:v>
                </c:pt>
                <c:pt idx="713">
                  <c:v>1294.4829</c:v>
                </c:pt>
                <c:pt idx="714">
                  <c:v>1270.6078</c:v>
                </c:pt>
                <c:pt idx="715">
                  <c:v>1237.2936999999999</c:v>
                </c:pt>
                <c:pt idx="716">
                  <c:v>1176.8135</c:v>
                </c:pt>
                <c:pt idx="717">
                  <c:v>1110.7074</c:v>
                </c:pt>
                <c:pt idx="718">
                  <c:v>1059.2499</c:v>
                </c:pt>
                <c:pt idx="719">
                  <c:v>1034.7184</c:v>
                </c:pt>
                <c:pt idx="720">
                  <c:v>1017.4592</c:v>
                </c:pt>
                <c:pt idx="721">
                  <c:v>993.63369999999998</c:v>
                </c:pt>
                <c:pt idx="722">
                  <c:v>986.8904</c:v>
                </c:pt>
                <c:pt idx="723">
                  <c:v>1011.8996</c:v>
                </c:pt>
                <c:pt idx="724">
                  <c:v>1007.9497</c:v>
                </c:pt>
                <c:pt idx="725">
                  <c:v>1155.7927</c:v>
                </c:pt>
                <c:pt idx="726">
                  <c:v>1282.182</c:v>
                </c:pt>
                <c:pt idx="727">
                  <c:v>1385.3202000000001</c:v>
                </c:pt>
                <c:pt idx="728">
                  <c:v>1453.8884</c:v>
                </c:pt>
                <c:pt idx="729">
                  <c:v>1473.0590999999999</c:v>
                </c:pt>
                <c:pt idx="730">
                  <c:v>1476.7954999999999</c:v>
                </c:pt>
                <c:pt idx="731">
                  <c:v>1499.8961999999999</c:v>
                </c:pt>
                <c:pt idx="732">
                  <c:v>1490.8433</c:v>
                </c:pt>
                <c:pt idx="733">
                  <c:v>1451.5491999999999</c:v>
                </c:pt>
                <c:pt idx="734">
                  <c:v>1354.1862000000001</c:v>
                </c:pt>
                <c:pt idx="735">
                  <c:v>1270.1611</c:v>
                </c:pt>
                <c:pt idx="736">
                  <c:v>1311.8728000000001</c:v>
                </c:pt>
                <c:pt idx="737">
                  <c:v>1295.6638</c:v>
                </c:pt>
                <c:pt idx="738">
                  <c:v>1249.1697999999999</c:v>
                </c:pt>
                <c:pt idx="739">
                  <c:v>1233.2882</c:v>
                </c:pt>
                <c:pt idx="740">
                  <c:v>1180.7067</c:v>
                </c:pt>
                <c:pt idx="741">
                  <c:v>1122.9429</c:v>
                </c:pt>
                <c:pt idx="742">
                  <c:v>1083.8506</c:v>
                </c:pt>
                <c:pt idx="743">
                  <c:v>1053.8557000000001</c:v>
                </c:pt>
                <c:pt idx="744">
                  <c:v>1009.1671</c:v>
                </c:pt>
                <c:pt idx="745">
                  <c:v>988.39290000000005</c:v>
                </c:pt>
                <c:pt idx="746">
                  <c:v>983.09929999999997</c:v>
                </c:pt>
                <c:pt idx="747">
                  <c:v>1022.1233999999999</c:v>
                </c:pt>
                <c:pt idx="748">
                  <c:v>1030.7324000000001</c:v>
                </c:pt>
                <c:pt idx="749">
                  <c:v>1193.4581000000001</c:v>
                </c:pt>
                <c:pt idx="750">
                  <c:v>1308.8429000000001</c:v>
                </c:pt>
                <c:pt idx="751">
                  <c:v>1405.0188000000001</c:v>
                </c:pt>
                <c:pt idx="752">
                  <c:v>1454.8382999999999</c:v>
                </c:pt>
                <c:pt idx="753">
                  <c:v>1468.9835</c:v>
                </c:pt>
                <c:pt idx="754">
                  <c:v>1475.6406999999999</c:v>
                </c:pt>
                <c:pt idx="755">
                  <c:v>1493.6058</c:v>
                </c:pt>
                <c:pt idx="756">
                  <c:v>1484.1522</c:v>
                </c:pt>
                <c:pt idx="757">
                  <c:v>1459.6257000000001</c:v>
                </c:pt>
                <c:pt idx="758">
                  <c:v>1358.6120000000001</c:v>
                </c:pt>
                <c:pt idx="759">
                  <c:v>1258.1139000000001</c:v>
                </c:pt>
                <c:pt idx="760">
                  <c:v>1325.9463000000001</c:v>
                </c:pt>
                <c:pt idx="761">
                  <c:v>1311.3298</c:v>
                </c:pt>
                <c:pt idx="762">
                  <c:v>1282.5624</c:v>
                </c:pt>
                <c:pt idx="763">
                  <c:v>1258.6346000000001</c:v>
                </c:pt>
                <c:pt idx="764">
                  <c:v>1199.2810999999999</c:v>
                </c:pt>
                <c:pt idx="765">
                  <c:v>1145.6881000000001</c:v>
                </c:pt>
                <c:pt idx="766">
                  <c:v>1107.9166</c:v>
                </c:pt>
                <c:pt idx="767">
                  <c:v>1070.4486999999999</c:v>
                </c:pt>
                <c:pt idx="768">
                  <c:v>1040.9635000000001</c:v>
                </c:pt>
                <c:pt idx="769">
                  <c:v>1019.062</c:v>
                </c:pt>
                <c:pt idx="770">
                  <c:v>1018.32263</c:v>
                </c:pt>
                <c:pt idx="771">
                  <c:v>1018.0297</c:v>
                </c:pt>
                <c:pt idx="772">
                  <c:v>1001.03754</c:v>
                </c:pt>
                <c:pt idx="773">
                  <c:v>1102.3485000000001</c:v>
                </c:pt>
                <c:pt idx="774">
                  <c:v>1212.9059999999999</c:v>
                </c:pt>
                <c:pt idx="775">
                  <c:v>1302.9612</c:v>
                </c:pt>
                <c:pt idx="776">
                  <c:v>1351.0833</c:v>
                </c:pt>
                <c:pt idx="777">
                  <c:v>1351.5628999999999</c:v>
                </c:pt>
                <c:pt idx="778">
                  <c:v>1347.5685000000001</c:v>
                </c:pt>
                <c:pt idx="779">
                  <c:v>1333.9409000000001</c:v>
                </c:pt>
                <c:pt idx="780">
                  <c:v>1337.8547000000001</c:v>
                </c:pt>
                <c:pt idx="781">
                  <c:v>1313.0817999999999</c:v>
                </c:pt>
                <c:pt idx="782">
                  <c:v>1298.2711999999999</c:v>
                </c:pt>
                <c:pt idx="783">
                  <c:v>1253.2832000000001</c:v>
                </c:pt>
                <c:pt idx="784">
                  <c:v>1332.1560999999999</c:v>
                </c:pt>
                <c:pt idx="785">
                  <c:v>1304.8035</c:v>
                </c:pt>
                <c:pt idx="786">
                  <c:v>1271.6132</c:v>
                </c:pt>
                <c:pt idx="787">
                  <c:v>1227.3259</c:v>
                </c:pt>
                <c:pt idx="788">
                  <c:v>1185.6259</c:v>
                </c:pt>
                <c:pt idx="789">
                  <c:v>1125.864</c:v>
                </c:pt>
                <c:pt idx="790">
                  <c:v>1080.4061999999999</c:v>
                </c:pt>
                <c:pt idx="791">
                  <c:v>1045.1570999999999</c:v>
                </c:pt>
                <c:pt idx="792">
                  <c:v>1027.5359000000001</c:v>
                </c:pt>
                <c:pt idx="793">
                  <c:v>1004.52374</c:v>
                </c:pt>
                <c:pt idx="794">
                  <c:v>993.43150000000003</c:v>
                </c:pt>
                <c:pt idx="795">
                  <c:v>987.81209999999999</c:v>
                </c:pt>
                <c:pt idx="796">
                  <c:v>949.19115999999997</c:v>
                </c:pt>
                <c:pt idx="797">
                  <c:v>995.60564999999997</c:v>
                </c:pt>
                <c:pt idx="798">
                  <c:v>1034.9736</c:v>
                </c:pt>
                <c:pt idx="799">
                  <c:v>1090.6406999999999</c:v>
                </c:pt>
                <c:pt idx="800">
                  <c:v>1150.194</c:v>
                </c:pt>
                <c:pt idx="801">
                  <c:v>1171.5099</c:v>
                </c:pt>
                <c:pt idx="802">
                  <c:v>1189.8721</c:v>
                </c:pt>
                <c:pt idx="803">
                  <c:v>1193.6261999999999</c:v>
                </c:pt>
                <c:pt idx="804">
                  <c:v>1180.6099999999999</c:v>
                </c:pt>
                <c:pt idx="805">
                  <c:v>1177.3661</c:v>
                </c:pt>
                <c:pt idx="806">
                  <c:v>1188.1385</c:v>
                </c:pt>
                <c:pt idx="807">
                  <c:v>1167.5998999999999</c:v>
                </c:pt>
                <c:pt idx="808">
                  <c:v>1262.7147</c:v>
                </c:pt>
                <c:pt idx="809">
                  <c:v>1267.6022</c:v>
                </c:pt>
                <c:pt idx="810">
                  <c:v>1245.7068999999999</c:v>
                </c:pt>
                <c:pt idx="811">
                  <c:v>1210.0254</c:v>
                </c:pt>
                <c:pt idx="812">
                  <c:v>1167.3171</c:v>
                </c:pt>
                <c:pt idx="813">
                  <c:v>1108.4691</c:v>
                </c:pt>
                <c:pt idx="814">
                  <c:v>1064.5626</c:v>
                </c:pt>
                <c:pt idx="815">
                  <c:v>1022.6564</c:v>
                </c:pt>
                <c:pt idx="816">
                  <c:v>1011.37054</c:v>
                </c:pt>
                <c:pt idx="817">
                  <c:v>984.70529999999997</c:v>
                </c:pt>
                <c:pt idx="818">
                  <c:v>982.75116000000003</c:v>
                </c:pt>
                <c:pt idx="819">
                  <c:v>1018.85614</c:v>
                </c:pt>
                <c:pt idx="820">
                  <c:v>1027.7366</c:v>
                </c:pt>
                <c:pt idx="821">
                  <c:v>1228.6125</c:v>
                </c:pt>
                <c:pt idx="822">
                  <c:v>1370.1193000000001</c:v>
                </c:pt>
                <c:pt idx="823">
                  <c:v>1484.2420999999999</c:v>
                </c:pt>
                <c:pt idx="824">
                  <c:v>1516.6786</c:v>
                </c:pt>
                <c:pt idx="825">
                  <c:v>1524.8396</c:v>
                </c:pt>
                <c:pt idx="826">
                  <c:v>1524.2144000000001</c:v>
                </c:pt>
                <c:pt idx="827">
                  <c:v>1536.4480000000001</c:v>
                </c:pt>
                <c:pt idx="828">
                  <c:v>1524.7494999999999</c:v>
                </c:pt>
                <c:pt idx="829">
                  <c:v>1481.2926</c:v>
                </c:pt>
                <c:pt idx="830">
                  <c:v>1391.3647000000001</c:v>
                </c:pt>
                <c:pt idx="831">
                  <c:v>1295.4119000000001</c:v>
                </c:pt>
                <c:pt idx="832">
                  <c:v>1350.7950000000001</c:v>
                </c:pt>
                <c:pt idx="833">
                  <c:v>1337.3721</c:v>
                </c:pt>
                <c:pt idx="834">
                  <c:v>1310.0528999999999</c:v>
                </c:pt>
                <c:pt idx="835">
                  <c:v>1270.0325</c:v>
                </c:pt>
                <c:pt idx="836">
                  <c:v>1218.6456000000001</c:v>
                </c:pt>
                <c:pt idx="837">
                  <c:v>1155.6144999999999</c:v>
                </c:pt>
                <c:pt idx="838">
                  <c:v>1088.4934000000001</c:v>
                </c:pt>
                <c:pt idx="839">
                  <c:v>1061.4619</c:v>
                </c:pt>
                <c:pt idx="840">
                  <c:v>1029.9811</c:v>
                </c:pt>
                <c:pt idx="841">
                  <c:v>1014.5016000000001</c:v>
                </c:pt>
                <c:pt idx="842">
                  <c:v>1010.31726</c:v>
                </c:pt>
                <c:pt idx="843">
                  <c:v>1021.1566</c:v>
                </c:pt>
                <c:pt idx="844">
                  <c:v>1030.1352999999999</c:v>
                </c:pt>
                <c:pt idx="845">
                  <c:v>1209.1170999999999</c:v>
                </c:pt>
                <c:pt idx="846">
                  <c:v>1349.0713000000001</c:v>
                </c:pt>
                <c:pt idx="847">
                  <c:v>1453.1465000000001</c:v>
                </c:pt>
                <c:pt idx="848">
                  <c:v>1485.0099</c:v>
                </c:pt>
                <c:pt idx="849">
                  <c:v>1494.7046</c:v>
                </c:pt>
                <c:pt idx="850">
                  <c:v>1493.1229000000001</c:v>
                </c:pt>
                <c:pt idx="851">
                  <c:v>1527.2689</c:v>
                </c:pt>
                <c:pt idx="852">
                  <c:v>1527.8732</c:v>
                </c:pt>
                <c:pt idx="853">
                  <c:v>1473.9670000000001</c:v>
                </c:pt>
                <c:pt idx="854">
                  <c:v>1354.7249999999999</c:v>
                </c:pt>
                <c:pt idx="855">
                  <c:v>1285.9011</c:v>
                </c:pt>
                <c:pt idx="856">
                  <c:v>1332.3103000000001</c:v>
                </c:pt>
                <c:pt idx="857">
                  <c:v>1322.9329</c:v>
                </c:pt>
                <c:pt idx="858">
                  <c:v>1316.4756</c:v>
                </c:pt>
                <c:pt idx="859">
                  <c:v>1308.9764</c:v>
                </c:pt>
                <c:pt idx="860">
                  <c:v>1242.1084000000001</c:v>
                </c:pt>
                <c:pt idx="861">
                  <c:v>1176.4375</c:v>
                </c:pt>
                <c:pt idx="862">
                  <c:v>1114.3086000000001</c:v>
                </c:pt>
                <c:pt idx="863">
                  <c:v>1072.2361000000001</c:v>
                </c:pt>
                <c:pt idx="864">
                  <c:v>1045.2738999999999</c:v>
                </c:pt>
                <c:pt idx="865">
                  <c:v>1014.1281</c:v>
                </c:pt>
                <c:pt idx="866">
                  <c:v>1016.4586</c:v>
                </c:pt>
                <c:pt idx="867">
                  <c:v>1035.2072000000001</c:v>
                </c:pt>
                <c:pt idx="868">
                  <c:v>1050.1288999999999</c:v>
                </c:pt>
                <c:pt idx="869">
                  <c:v>1234.4380000000001</c:v>
                </c:pt>
                <c:pt idx="870">
                  <c:v>1374.1914999999999</c:v>
                </c:pt>
                <c:pt idx="871">
                  <c:v>1472.4549999999999</c:v>
                </c:pt>
                <c:pt idx="872">
                  <c:v>1512.7584999999999</c:v>
                </c:pt>
                <c:pt idx="873">
                  <c:v>1517.4418000000001</c:v>
                </c:pt>
                <c:pt idx="874">
                  <c:v>1515.2965999999999</c:v>
                </c:pt>
                <c:pt idx="875">
                  <c:v>1535.962</c:v>
                </c:pt>
                <c:pt idx="876">
                  <c:v>1531.7340999999999</c:v>
                </c:pt>
                <c:pt idx="877">
                  <c:v>1490.6262999999999</c:v>
                </c:pt>
                <c:pt idx="878">
                  <c:v>1375.0162</c:v>
                </c:pt>
                <c:pt idx="879">
                  <c:v>1302.8438000000001</c:v>
                </c:pt>
                <c:pt idx="880">
                  <c:v>1357.0272</c:v>
                </c:pt>
                <c:pt idx="881">
                  <c:v>1330.5099</c:v>
                </c:pt>
                <c:pt idx="882">
                  <c:v>1297.7119</c:v>
                </c:pt>
                <c:pt idx="883">
                  <c:v>1260.1992</c:v>
                </c:pt>
                <c:pt idx="884">
                  <c:v>1210.749</c:v>
                </c:pt>
                <c:pt idx="885">
                  <c:v>1139.9447</c:v>
                </c:pt>
                <c:pt idx="886">
                  <c:v>1088.712</c:v>
                </c:pt>
                <c:pt idx="887">
                  <c:v>1062.7731000000001</c:v>
                </c:pt>
                <c:pt idx="888">
                  <c:v>1033.8610000000001</c:v>
                </c:pt>
                <c:pt idx="889">
                  <c:v>1012.55615</c:v>
                </c:pt>
                <c:pt idx="890">
                  <c:v>1013.1324</c:v>
                </c:pt>
                <c:pt idx="891">
                  <c:v>1028.1469</c:v>
                </c:pt>
                <c:pt idx="892">
                  <c:v>1028.2648999999999</c:v>
                </c:pt>
                <c:pt idx="893">
                  <c:v>1206.3897999999999</c:v>
                </c:pt>
                <c:pt idx="894">
                  <c:v>1350.3134</c:v>
                </c:pt>
                <c:pt idx="895">
                  <c:v>1461.3549</c:v>
                </c:pt>
                <c:pt idx="896">
                  <c:v>1495.7157</c:v>
                </c:pt>
                <c:pt idx="897">
                  <c:v>1506.2397000000001</c:v>
                </c:pt>
                <c:pt idx="898">
                  <c:v>1509.4038</c:v>
                </c:pt>
                <c:pt idx="899">
                  <c:v>1513.6835000000001</c:v>
                </c:pt>
                <c:pt idx="900">
                  <c:v>1499.3341</c:v>
                </c:pt>
                <c:pt idx="901">
                  <c:v>1451.9093</c:v>
                </c:pt>
                <c:pt idx="902">
                  <c:v>1354.3003000000001</c:v>
                </c:pt>
                <c:pt idx="903">
                  <c:v>1294.7949000000001</c:v>
                </c:pt>
                <c:pt idx="904">
                  <c:v>1348.0715</c:v>
                </c:pt>
                <c:pt idx="905">
                  <c:v>1319.4015999999999</c:v>
                </c:pt>
                <c:pt idx="906">
                  <c:v>1292.7373</c:v>
                </c:pt>
                <c:pt idx="907">
                  <c:v>1258.5165999999999</c:v>
                </c:pt>
                <c:pt idx="908">
                  <c:v>1196.6282000000001</c:v>
                </c:pt>
                <c:pt idx="909">
                  <c:v>1133.4982</c:v>
                </c:pt>
                <c:pt idx="910">
                  <c:v>1080.4797000000001</c:v>
                </c:pt>
                <c:pt idx="911">
                  <c:v>1057.8878</c:v>
                </c:pt>
                <c:pt idx="912">
                  <c:v>1036.0231000000001</c:v>
                </c:pt>
                <c:pt idx="913">
                  <c:v>1017.6989</c:v>
                </c:pt>
                <c:pt idx="914">
                  <c:v>1021.50665</c:v>
                </c:pt>
                <c:pt idx="915">
                  <c:v>1039.2751000000001</c:v>
                </c:pt>
                <c:pt idx="916">
                  <c:v>1047.2198000000001</c:v>
                </c:pt>
                <c:pt idx="917">
                  <c:v>1236.6521</c:v>
                </c:pt>
                <c:pt idx="918">
                  <c:v>1385.2711999999999</c:v>
                </c:pt>
                <c:pt idx="919">
                  <c:v>1478.7262000000001</c:v>
                </c:pt>
                <c:pt idx="920">
                  <c:v>1505.8425</c:v>
                </c:pt>
                <c:pt idx="921">
                  <c:v>1506.9679000000001</c:v>
                </c:pt>
                <c:pt idx="922">
                  <c:v>1503.6709000000001</c:v>
                </c:pt>
                <c:pt idx="923">
                  <c:v>1515.5531000000001</c:v>
                </c:pt>
                <c:pt idx="924">
                  <c:v>1505.0023000000001</c:v>
                </c:pt>
                <c:pt idx="925">
                  <c:v>1475.2466999999999</c:v>
                </c:pt>
                <c:pt idx="926">
                  <c:v>1382.7180000000001</c:v>
                </c:pt>
                <c:pt idx="927">
                  <c:v>1306.7871</c:v>
                </c:pt>
                <c:pt idx="928">
                  <c:v>1368.0768</c:v>
                </c:pt>
                <c:pt idx="929">
                  <c:v>1347.8046999999999</c:v>
                </c:pt>
                <c:pt idx="930">
                  <c:v>1311.0244</c:v>
                </c:pt>
                <c:pt idx="931">
                  <c:v>1265.499</c:v>
                </c:pt>
                <c:pt idx="932">
                  <c:v>1226.6267</c:v>
                </c:pt>
                <c:pt idx="933">
                  <c:v>1166.615</c:v>
                </c:pt>
                <c:pt idx="934">
                  <c:v>1111.5445999999999</c:v>
                </c:pt>
                <c:pt idx="935">
                  <c:v>1080.9429</c:v>
                </c:pt>
                <c:pt idx="936">
                  <c:v>1054.2449999999999</c:v>
                </c:pt>
                <c:pt idx="937">
                  <c:v>1034.4503</c:v>
                </c:pt>
                <c:pt idx="938">
                  <c:v>1031.7695000000001</c:v>
                </c:pt>
                <c:pt idx="939">
                  <c:v>1029.1217999999999</c:v>
                </c:pt>
                <c:pt idx="940">
                  <c:v>1025.21</c:v>
                </c:pt>
                <c:pt idx="941">
                  <c:v>1118.683</c:v>
                </c:pt>
                <c:pt idx="942">
                  <c:v>1249.8352</c:v>
                </c:pt>
                <c:pt idx="943">
                  <c:v>1312.0862999999999</c:v>
                </c:pt>
                <c:pt idx="944">
                  <c:v>1340.9834000000001</c:v>
                </c:pt>
                <c:pt idx="945">
                  <c:v>1345.2988</c:v>
                </c:pt>
                <c:pt idx="946">
                  <c:v>1319.8425</c:v>
                </c:pt>
                <c:pt idx="947">
                  <c:v>1306.3959</c:v>
                </c:pt>
                <c:pt idx="948">
                  <c:v>1310.9327000000001</c:v>
                </c:pt>
                <c:pt idx="949">
                  <c:v>1294.0155</c:v>
                </c:pt>
                <c:pt idx="950">
                  <c:v>1288.682</c:v>
                </c:pt>
                <c:pt idx="951">
                  <c:v>1261.7465999999999</c:v>
                </c:pt>
                <c:pt idx="952">
                  <c:v>1310.8317999999999</c:v>
                </c:pt>
                <c:pt idx="953">
                  <c:v>1305.4780000000001</c:v>
                </c:pt>
                <c:pt idx="954">
                  <c:v>1284.1738</c:v>
                </c:pt>
                <c:pt idx="955">
                  <c:v>1243.0983000000001</c:v>
                </c:pt>
                <c:pt idx="956">
                  <c:v>1194.6797999999999</c:v>
                </c:pt>
                <c:pt idx="957">
                  <c:v>1144.6238000000001</c:v>
                </c:pt>
                <c:pt idx="958">
                  <c:v>1093.8140000000001</c:v>
                </c:pt>
                <c:pt idx="959">
                  <c:v>1058.4375</c:v>
                </c:pt>
                <c:pt idx="960">
                  <c:v>1033.9054000000001</c:v>
                </c:pt>
                <c:pt idx="961">
                  <c:v>1018.5069</c:v>
                </c:pt>
                <c:pt idx="962">
                  <c:v>1010.8871</c:v>
                </c:pt>
                <c:pt idx="963">
                  <c:v>1006.7646999999999</c:v>
                </c:pt>
                <c:pt idx="964">
                  <c:v>984.09580000000005</c:v>
                </c:pt>
                <c:pt idx="965">
                  <c:v>1019.0442</c:v>
                </c:pt>
                <c:pt idx="966">
                  <c:v>1066.1415999999999</c:v>
                </c:pt>
                <c:pt idx="967">
                  <c:v>1099.9971</c:v>
                </c:pt>
                <c:pt idx="968">
                  <c:v>1155.1382000000001</c:v>
                </c:pt>
                <c:pt idx="969">
                  <c:v>1173.4358</c:v>
                </c:pt>
                <c:pt idx="970">
                  <c:v>1186.5305000000001</c:v>
                </c:pt>
                <c:pt idx="971">
                  <c:v>1192.6804</c:v>
                </c:pt>
                <c:pt idx="972">
                  <c:v>1182.2561000000001</c:v>
                </c:pt>
                <c:pt idx="973">
                  <c:v>1175.7507000000001</c:v>
                </c:pt>
                <c:pt idx="974">
                  <c:v>1186.4801</c:v>
                </c:pt>
                <c:pt idx="975">
                  <c:v>1170.5431000000001</c:v>
                </c:pt>
                <c:pt idx="976">
                  <c:v>1245.7647999999999</c:v>
                </c:pt>
                <c:pt idx="977">
                  <c:v>1253.5840000000001</c:v>
                </c:pt>
                <c:pt idx="978">
                  <c:v>1245.5990999999999</c:v>
                </c:pt>
                <c:pt idx="979">
                  <c:v>1222.7733000000001</c:v>
                </c:pt>
                <c:pt idx="980">
                  <c:v>1183.8052</c:v>
                </c:pt>
                <c:pt idx="981">
                  <c:v>1126.2523000000001</c:v>
                </c:pt>
                <c:pt idx="982">
                  <c:v>1077.3208</c:v>
                </c:pt>
                <c:pt idx="983">
                  <c:v>1040.9463000000001</c:v>
                </c:pt>
                <c:pt idx="984">
                  <c:v>1027.9450999999999</c:v>
                </c:pt>
                <c:pt idx="985">
                  <c:v>1013.4065000000001</c:v>
                </c:pt>
                <c:pt idx="986">
                  <c:v>1016.7461</c:v>
                </c:pt>
                <c:pt idx="987">
                  <c:v>1038.2771</c:v>
                </c:pt>
                <c:pt idx="988">
                  <c:v>1054.4694999999999</c:v>
                </c:pt>
                <c:pt idx="989">
                  <c:v>1246.0509</c:v>
                </c:pt>
                <c:pt idx="990">
                  <c:v>1376.9612999999999</c:v>
                </c:pt>
                <c:pt idx="991">
                  <c:v>1488.7572</c:v>
                </c:pt>
                <c:pt idx="992">
                  <c:v>1527.6587999999999</c:v>
                </c:pt>
                <c:pt idx="993">
                  <c:v>1544.4670000000001</c:v>
                </c:pt>
                <c:pt idx="994">
                  <c:v>1546.4848999999999</c:v>
                </c:pt>
                <c:pt idx="995">
                  <c:v>1558.721</c:v>
                </c:pt>
                <c:pt idx="996">
                  <c:v>1546.5581</c:v>
                </c:pt>
                <c:pt idx="997">
                  <c:v>1508.5942</c:v>
                </c:pt>
                <c:pt idx="998">
                  <c:v>1416.2855999999999</c:v>
                </c:pt>
                <c:pt idx="999">
                  <c:v>1307.3785</c:v>
                </c:pt>
                <c:pt idx="1000">
                  <c:v>1362.6261</c:v>
                </c:pt>
                <c:pt idx="1001">
                  <c:v>1342.6216999999999</c:v>
                </c:pt>
                <c:pt idx="1002">
                  <c:v>1315.1266000000001</c:v>
                </c:pt>
                <c:pt idx="1003">
                  <c:v>1288.4386</c:v>
                </c:pt>
                <c:pt idx="1004">
                  <c:v>1232.7798</c:v>
                </c:pt>
                <c:pt idx="1005">
                  <c:v>1170.9514999999999</c:v>
                </c:pt>
                <c:pt idx="1006">
                  <c:v>1106.9717000000001</c:v>
                </c:pt>
                <c:pt idx="1007">
                  <c:v>1072.4244000000001</c:v>
                </c:pt>
                <c:pt idx="1008">
                  <c:v>1045.8279</c:v>
                </c:pt>
                <c:pt idx="1009">
                  <c:v>1022.27637</c:v>
                </c:pt>
                <c:pt idx="1010">
                  <c:v>1025.5612000000001</c:v>
                </c:pt>
                <c:pt idx="1011">
                  <c:v>1048.0834</c:v>
                </c:pt>
                <c:pt idx="1012">
                  <c:v>1056.4849999999999</c:v>
                </c:pt>
                <c:pt idx="1013">
                  <c:v>1239.7041999999999</c:v>
                </c:pt>
                <c:pt idx="1014">
                  <c:v>1376.0631000000001</c:v>
                </c:pt>
                <c:pt idx="1015">
                  <c:v>1486.9694</c:v>
                </c:pt>
                <c:pt idx="1016">
                  <c:v>1531.6421</c:v>
                </c:pt>
                <c:pt idx="1017">
                  <c:v>1541.4436000000001</c:v>
                </c:pt>
                <c:pt idx="1018">
                  <c:v>1552.9907000000001</c:v>
                </c:pt>
                <c:pt idx="1019">
                  <c:v>1561.9983</c:v>
                </c:pt>
                <c:pt idx="1020">
                  <c:v>1544.2927999999999</c:v>
                </c:pt>
                <c:pt idx="1021">
                  <c:v>1514.8248000000001</c:v>
                </c:pt>
                <c:pt idx="1022">
                  <c:v>1422.5634</c:v>
                </c:pt>
                <c:pt idx="1023">
                  <c:v>1328.7397000000001</c:v>
                </c:pt>
                <c:pt idx="1024">
                  <c:v>1387.8505</c:v>
                </c:pt>
                <c:pt idx="1025">
                  <c:v>1375.2245</c:v>
                </c:pt>
                <c:pt idx="1026">
                  <c:v>1350.7180000000001</c:v>
                </c:pt>
                <c:pt idx="1027">
                  <c:v>1325.3658</c:v>
                </c:pt>
                <c:pt idx="1028">
                  <c:v>1252.6184000000001</c:v>
                </c:pt>
                <c:pt idx="1029">
                  <c:v>1173.6967999999999</c:v>
                </c:pt>
                <c:pt idx="1030">
                  <c:v>1120.1223</c:v>
                </c:pt>
                <c:pt idx="1031">
                  <c:v>1093.5497</c:v>
                </c:pt>
                <c:pt idx="1032">
                  <c:v>1060.1144999999999</c:v>
                </c:pt>
                <c:pt idx="1033">
                  <c:v>1043.5742</c:v>
                </c:pt>
                <c:pt idx="1034">
                  <c:v>1036.087</c:v>
                </c:pt>
                <c:pt idx="1035">
                  <c:v>1052.3811000000001</c:v>
                </c:pt>
                <c:pt idx="1036">
                  <c:v>1073.5365999999999</c:v>
                </c:pt>
                <c:pt idx="1037">
                  <c:v>1260.6780000000001</c:v>
                </c:pt>
                <c:pt idx="1038">
                  <c:v>1393.4196999999999</c:v>
                </c:pt>
                <c:pt idx="1039">
                  <c:v>1482.8467000000001</c:v>
                </c:pt>
                <c:pt idx="1040">
                  <c:v>1510.9141999999999</c:v>
                </c:pt>
                <c:pt idx="1041">
                  <c:v>1518.4797000000001</c:v>
                </c:pt>
                <c:pt idx="1042">
                  <c:v>1530.2175</c:v>
                </c:pt>
                <c:pt idx="1043">
                  <c:v>1552.2648999999999</c:v>
                </c:pt>
                <c:pt idx="1044">
                  <c:v>1539.8816999999999</c:v>
                </c:pt>
                <c:pt idx="1045">
                  <c:v>1508.5109</c:v>
                </c:pt>
                <c:pt idx="1046">
                  <c:v>1411.7393999999999</c:v>
                </c:pt>
                <c:pt idx="1047">
                  <c:v>1344.8705</c:v>
                </c:pt>
                <c:pt idx="1048">
                  <c:v>1399.3344999999999</c:v>
                </c:pt>
                <c:pt idx="1049">
                  <c:v>1375.0625</c:v>
                </c:pt>
                <c:pt idx="1050">
                  <c:v>1350.7393999999999</c:v>
                </c:pt>
                <c:pt idx="1051">
                  <c:v>1325.7891999999999</c:v>
                </c:pt>
                <c:pt idx="1052">
                  <c:v>1245.3931</c:v>
                </c:pt>
                <c:pt idx="1053">
                  <c:v>1166.3320000000001</c:v>
                </c:pt>
                <c:pt idx="1054">
                  <c:v>1112.954</c:v>
                </c:pt>
                <c:pt idx="1055">
                  <c:v>1082.8252</c:v>
                </c:pt>
                <c:pt idx="1056">
                  <c:v>1058.5103999999999</c:v>
                </c:pt>
                <c:pt idx="1057">
                  <c:v>1029.9219000000001</c:v>
                </c:pt>
                <c:pt idx="1058">
                  <c:v>1025.8892000000001</c:v>
                </c:pt>
                <c:pt idx="1059">
                  <c:v>1044.2333000000001</c:v>
                </c:pt>
                <c:pt idx="1060">
                  <c:v>1051.2266</c:v>
                </c:pt>
                <c:pt idx="1061">
                  <c:v>1242.4446</c:v>
                </c:pt>
                <c:pt idx="1062">
                  <c:v>1374.8184000000001</c:v>
                </c:pt>
                <c:pt idx="1063">
                  <c:v>1475.3276000000001</c:v>
                </c:pt>
                <c:pt idx="1064">
                  <c:v>1511.6588999999999</c:v>
                </c:pt>
                <c:pt idx="1065">
                  <c:v>1546.8296</c:v>
                </c:pt>
                <c:pt idx="1066">
                  <c:v>1548.3779999999999</c:v>
                </c:pt>
                <c:pt idx="1067">
                  <c:v>1582.1803</c:v>
                </c:pt>
                <c:pt idx="1068">
                  <c:v>1564.4102</c:v>
                </c:pt>
                <c:pt idx="1069">
                  <c:v>1515.0007000000001</c:v>
                </c:pt>
                <c:pt idx="1070">
                  <c:v>1454.1063999999999</c:v>
                </c:pt>
                <c:pt idx="1071">
                  <c:v>1344.6143</c:v>
                </c:pt>
                <c:pt idx="1072">
                  <c:v>1392.2045000000001</c:v>
                </c:pt>
                <c:pt idx="1073">
                  <c:v>1374.8376000000001</c:v>
                </c:pt>
                <c:pt idx="1074">
                  <c:v>1342.6787999999999</c:v>
                </c:pt>
                <c:pt idx="1075">
                  <c:v>1317.383</c:v>
                </c:pt>
                <c:pt idx="1076">
                  <c:v>1255.6220000000001</c:v>
                </c:pt>
                <c:pt idx="1077">
                  <c:v>1184.3837000000001</c:v>
                </c:pt>
                <c:pt idx="1078">
                  <c:v>1122.777</c:v>
                </c:pt>
                <c:pt idx="1079">
                  <c:v>1093.4807000000001</c:v>
                </c:pt>
                <c:pt idx="1080">
                  <c:v>1069.4128000000001</c:v>
                </c:pt>
                <c:pt idx="1081">
                  <c:v>1048.0552</c:v>
                </c:pt>
                <c:pt idx="1082">
                  <c:v>1047.4866</c:v>
                </c:pt>
                <c:pt idx="1083">
                  <c:v>1062.1736000000001</c:v>
                </c:pt>
                <c:pt idx="1084">
                  <c:v>1077.9299000000001</c:v>
                </c:pt>
                <c:pt idx="1085">
                  <c:v>1277.029</c:v>
                </c:pt>
                <c:pt idx="1086">
                  <c:v>1403.0028</c:v>
                </c:pt>
                <c:pt idx="1087">
                  <c:v>1496.1935000000001</c:v>
                </c:pt>
                <c:pt idx="1088">
                  <c:v>1544.6278</c:v>
                </c:pt>
                <c:pt idx="1089">
                  <c:v>1551.2393999999999</c:v>
                </c:pt>
                <c:pt idx="1090">
                  <c:v>1555.2184999999999</c:v>
                </c:pt>
                <c:pt idx="1091">
                  <c:v>1560.3761999999999</c:v>
                </c:pt>
                <c:pt idx="1092">
                  <c:v>1544.7147</c:v>
                </c:pt>
                <c:pt idx="1093">
                  <c:v>1502.7991999999999</c:v>
                </c:pt>
                <c:pt idx="1094">
                  <c:v>1404.3909000000001</c:v>
                </c:pt>
                <c:pt idx="1095">
                  <c:v>1332.5617999999999</c:v>
                </c:pt>
                <c:pt idx="1096">
                  <c:v>1392.5882999999999</c:v>
                </c:pt>
                <c:pt idx="1097">
                  <c:v>1373.3824</c:v>
                </c:pt>
                <c:pt idx="1098">
                  <c:v>1332.3423</c:v>
                </c:pt>
                <c:pt idx="1099">
                  <c:v>1293.7733000000001</c:v>
                </c:pt>
                <c:pt idx="1100">
                  <c:v>1259.1259</c:v>
                </c:pt>
                <c:pt idx="1101">
                  <c:v>1200.8569</c:v>
                </c:pt>
                <c:pt idx="1102">
                  <c:v>1155.0491999999999</c:v>
                </c:pt>
                <c:pt idx="1103">
                  <c:v>1104.4906000000001</c:v>
                </c:pt>
                <c:pt idx="1104">
                  <c:v>1079.2985000000001</c:v>
                </c:pt>
                <c:pt idx="1105">
                  <c:v>1069.1867999999999</c:v>
                </c:pt>
                <c:pt idx="1106">
                  <c:v>1046.2198000000001</c:v>
                </c:pt>
                <c:pt idx="1107">
                  <c:v>1029.7085</c:v>
                </c:pt>
                <c:pt idx="1108">
                  <c:v>1027.1466</c:v>
                </c:pt>
                <c:pt idx="1109">
                  <c:v>1108.0740000000001</c:v>
                </c:pt>
                <c:pt idx="1110">
                  <c:v>1221.912</c:v>
                </c:pt>
                <c:pt idx="1111">
                  <c:v>1294.1418000000001</c:v>
                </c:pt>
                <c:pt idx="1112">
                  <c:v>1299.9413999999999</c:v>
                </c:pt>
                <c:pt idx="1113">
                  <c:v>1330.2589</c:v>
                </c:pt>
                <c:pt idx="1114">
                  <c:v>1318.0844999999999</c:v>
                </c:pt>
                <c:pt idx="1115">
                  <c:v>1322.2529</c:v>
                </c:pt>
                <c:pt idx="1116">
                  <c:v>1328.2532000000001</c:v>
                </c:pt>
                <c:pt idx="1117">
                  <c:v>1298.1614</c:v>
                </c:pt>
                <c:pt idx="1118">
                  <c:v>1270.7837</c:v>
                </c:pt>
                <c:pt idx="1119">
                  <c:v>1243.8815999999999</c:v>
                </c:pt>
                <c:pt idx="1120">
                  <c:v>1319.1279999999999</c:v>
                </c:pt>
                <c:pt idx="1121">
                  <c:v>1304.4066</c:v>
                </c:pt>
                <c:pt idx="1122">
                  <c:v>1259.1005</c:v>
                </c:pt>
                <c:pt idx="1123">
                  <c:v>1215.299</c:v>
                </c:pt>
                <c:pt idx="1124">
                  <c:v>1177.0613000000001</c:v>
                </c:pt>
                <c:pt idx="1125">
                  <c:v>1120.2702999999999</c:v>
                </c:pt>
                <c:pt idx="1126">
                  <c:v>1066.3678</c:v>
                </c:pt>
                <c:pt idx="1127">
                  <c:v>1036.9774</c:v>
                </c:pt>
                <c:pt idx="1128">
                  <c:v>1026.0410999999999</c:v>
                </c:pt>
                <c:pt idx="1129">
                  <c:v>1000.3611</c:v>
                </c:pt>
                <c:pt idx="1130">
                  <c:v>980.6662</c:v>
                </c:pt>
                <c:pt idx="1131">
                  <c:v>976.32965000000002</c:v>
                </c:pt>
                <c:pt idx="1132">
                  <c:v>925.33439999999996</c:v>
                </c:pt>
                <c:pt idx="1133">
                  <c:v>974.33954000000006</c:v>
                </c:pt>
                <c:pt idx="1134">
                  <c:v>1026.7963999999999</c:v>
                </c:pt>
                <c:pt idx="1135">
                  <c:v>1055.2031999999999</c:v>
                </c:pt>
                <c:pt idx="1136">
                  <c:v>1114.1305</c:v>
                </c:pt>
                <c:pt idx="1137">
                  <c:v>1157.9275</c:v>
                </c:pt>
                <c:pt idx="1138">
                  <c:v>1159.1719000000001</c:v>
                </c:pt>
                <c:pt idx="1139">
                  <c:v>1173.4387999999999</c:v>
                </c:pt>
                <c:pt idx="1140">
                  <c:v>1161.5905</c:v>
                </c:pt>
                <c:pt idx="1141">
                  <c:v>1155.701</c:v>
                </c:pt>
                <c:pt idx="1142">
                  <c:v>1145.0834</c:v>
                </c:pt>
                <c:pt idx="1143">
                  <c:v>1132.8071</c:v>
                </c:pt>
                <c:pt idx="1144">
                  <c:v>1210.7240999999999</c:v>
                </c:pt>
                <c:pt idx="1145">
                  <c:v>1225.7932000000001</c:v>
                </c:pt>
                <c:pt idx="1146">
                  <c:v>1201.3302000000001</c:v>
                </c:pt>
                <c:pt idx="1147">
                  <c:v>1201.0173</c:v>
                </c:pt>
                <c:pt idx="1148">
                  <c:v>1167.1229000000001</c:v>
                </c:pt>
                <c:pt idx="1149">
                  <c:v>1103.1248000000001</c:v>
                </c:pt>
                <c:pt idx="1150">
                  <c:v>1074.2090000000001</c:v>
                </c:pt>
                <c:pt idx="1151">
                  <c:v>1028.644</c:v>
                </c:pt>
                <c:pt idx="1152">
                  <c:v>1008.5893600000001</c:v>
                </c:pt>
                <c:pt idx="1153">
                  <c:v>991.70510000000002</c:v>
                </c:pt>
                <c:pt idx="1154">
                  <c:v>968.39904999999999</c:v>
                </c:pt>
                <c:pt idx="1155">
                  <c:v>961.96624999999995</c:v>
                </c:pt>
                <c:pt idx="1156">
                  <c:v>934.63085999999998</c:v>
                </c:pt>
                <c:pt idx="1157">
                  <c:v>1075.8252</c:v>
                </c:pt>
                <c:pt idx="1158">
                  <c:v>1152.4617000000001</c:v>
                </c:pt>
                <c:pt idx="1159">
                  <c:v>1126.9043999999999</c:v>
                </c:pt>
                <c:pt idx="1160">
                  <c:v>1215.6638</c:v>
                </c:pt>
                <c:pt idx="1161">
                  <c:v>1266.7394999999999</c:v>
                </c:pt>
                <c:pt idx="1162">
                  <c:v>1293.8323</c:v>
                </c:pt>
                <c:pt idx="1163">
                  <c:v>1293.9567</c:v>
                </c:pt>
                <c:pt idx="1164">
                  <c:v>1289.1804999999999</c:v>
                </c:pt>
                <c:pt idx="1165">
                  <c:v>1255.8364999999999</c:v>
                </c:pt>
                <c:pt idx="1166">
                  <c:v>1219.3263999999999</c:v>
                </c:pt>
                <c:pt idx="1167">
                  <c:v>1169.8469</c:v>
                </c:pt>
                <c:pt idx="1168">
                  <c:v>1278.0172</c:v>
                </c:pt>
                <c:pt idx="1169">
                  <c:v>1271.6654000000001</c:v>
                </c:pt>
                <c:pt idx="1170">
                  <c:v>1271.2029</c:v>
                </c:pt>
                <c:pt idx="1171">
                  <c:v>1245.181</c:v>
                </c:pt>
                <c:pt idx="1172">
                  <c:v>1200.7501999999999</c:v>
                </c:pt>
                <c:pt idx="1173">
                  <c:v>1152.3569</c:v>
                </c:pt>
                <c:pt idx="1174">
                  <c:v>1103.4003</c:v>
                </c:pt>
                <c:pt idx="1175">
                  <c:v>1096.3992000000001</c:v>
                </c:pt>
                <c:pt idx="1176">
                  <c:v>1093.3552</c:v>
                </c:pt>
                <c:pt idx="1177">
                  <c:v>1068.8286000000001</c:v>
                </c:pt>
                <c:pt idx="1178">
                  <c:v>1048.2402</c:v>
                </c:pt>
                <c:pt idx="1179">
                  <c:v>1052.2393</c:v>
                </c:pt>
                <c:pt idx="1180">
                  <c:v>1026.4036000000001</c:v>
                </c:pt>
                <c:pt idx="1181">
                  <c:v>1174.9047</c:v>
                </c:pt>
                <c:pt idx="1182">
                  <c:v>1309.0244</c:v>
                </c:pt>
                <c:pt idx="1183">
                  <c:v>1308.1481000000001</c:v>
                </c:pt>
                <c:pt idx="1184">
                  <c:v>1393.1289999999999</c:v>
                </c:pt>
                <c:pt idx="1185">
                  <c:v>1410.6660999999999</c:v>
                </c:pt>
                <c:pt idx="1186">
                  <c:v>1434.3163</c:v>
                </c:pt>
                <c:pt idx="1187">
                  <c:v>1430.5001</c:v>
                </c:pt>
                <c:pt idx="1188">
                  <c:v>1469.1837</c:v>
                </c:pt>
                <c:pt idx="1189">
                  <c:v>1418.6703</c:v>
                </c:pt>
                <c:pt idx="1190">
                  <c:v>1318.319</c:v>
                </c:pt>
                <c:pt idx="1191">
                  <c:v>1265.6246000000001</c:v>
                </c:pt>
                <c:pt idx="1192">
                  <c:v>1332.5862999999999</c:v>
                </c:pt>
                <c:pt idx="1193">
                  <c:v>1321.1948</c:v>
                </c:pt>
                <c:pt idx="1194">
                  <c:v>1300.3979999999999</c:v>
                </c:pt>
                <c:pt idx="1195">
                  <c:v>1273.0994000000001</c:v>
                </c:pt>
                <c:pt idx="1196">
                  <c:v>1221.5690999999999</c:v>
                </c:pt>
                <c:pt idx="1197">
                  <c:v>1149.7727</c:v>
                </c:pt>
                <c:pt idx="1198">
                  <c:v>1103.3021000000001</c:v>
                </c:pt>
                <c:pt idx="1199">
                  <c:v>1076.636</c:v>
                </c:pt>
                <c:pt idx="1200">
                  <c:v>1047.6512</c:v>
                </c:pt>
                <c:pt idx="1201">
                  <c:v>1028.0806</c:v>
                </c:pt>
                <c:pt idx="1202">
                  <c:v>1021.27405</c:v>
                </c:pt>
                <c:pt idx="1203">
                  <c:v>1034.0867000000001</c:v>
                </c:pt>
                <c:pt idx="1204">
                  <c:v>1044.3995</c:v>
                </c:pt>
                <c:pt idx="1205">
                  <c:v>1218.4192</c:v>
                </c:pt>
                <c:pt idx="1206">
                  <c:v>1355.9752000000001</c:v>
                </c:pt>
                <c:pt idx="1207">
                  <c:v>1446.8128999999999</c:v>
                </c:pt>
                <c:pt idx="1208">
                  <c:v>1488.0840000000001</c:v>
                </c:pt>
                <c:pt idx="1209">
                  <c:v>1498.8334</c:v>
                </c:pt>
                <c:pt idx="1210">
                  <c:v>1510.0006000000001</c:v>
                </c:pt>
                <c:pt idx="1211">
                  <c:v>1531.0897</c:v>
                </c:pt>
                <c:pt idx="1212">
                  <c:v>1521.5723</c:v>
                </c:pt>
                <c:pt idx="1213">
                  <c:v>1494.1115</c:v>
                </c:pt>
                <c:pt idx="1214">
                  <c:v>1400.3268</c:v>
                </c:pt>
                <c:pt idx="1215">
                  <c:v>1309.6361999999999</c:v>
                </c:pt>
                <c:pt idx="1216">
                  <c:v>1366.2592</c:v>
                </c:pt>
                <c:pt idx="1217">
                  <c:v>1346.2710999999999</c:v>
                </c:pt>
                <c:pt idx="1218">
                  <c:v>1323.9268</c:v>
                </c:pt>
                <c:pt idx="1219">
                  <c:v>1280.0995</c:v>
                </c:pt>
                <c:pt idx="1220">
                  <c:v>1224.0391999999999</c:v>
                </c:pt>
                <c:pt idx="1221">
                  <c:v>1135.633</c:v>
                </c:pt>
                <c:pt idx="1222">
                  <c:v>1107.3857</c:v>
                </c:pt>
                <c:pt idx="1223">
                  <c:v>1078.2672</c:v>
                </c:pt>
                <c:pt idx="1224">
                  <c:v>1054.0977</c:v>
                </c:pt>
                <c:pt idx="1225">
                  <c:v>1024.4003</c:v>
                </c:pt>
                <c:pt idx="1226">
                  <c:v>1019.07196</c:v>
                </c:pt>
                <c:pt idx="1227">
                  <c:v>1038.0355999999999</c:v>
                </c:pt>
                <c:pt idx="1228">
                  <c:v>1045.8604</c:v>
                </c:pt>
                <c:pt idx="1229">
                  <c:v>1229.2905000000001</c:v>
                </c:pt>
                <c:pt idx="1230">
                  <c:v>1369.2877000000001</c:v>
                </c:pt>
                <c:pt idx="1231">
                  <c:v>1469.8331000000001</c:v>
                </c:pt>
                <c:pt idx="1232">
                  <c:v>1503.4319</c:v>
                </c:pt>
                <c:pt idx="1233">
                  <c:v>1522.7901999999999</c:v>
                </c:pt>
                <c:pt idx="1234">
                  <c:v>1523.7942</c:v>
                </c:pt>
                <c:pt idx="1235">
                  <c:v>1551.9702</c:v>
                </c:pt>
                <c:pt idx="1236">
                  <c:v>1551.0209</c:v>
                </c:pt>
                <c:pt idx="1237">
                  <c:v>1512.4655</c:v>
                </c:pt>
                <c:pt idx="1238">
                  <c:v>1415.1822999999999</c:v>
                </c:pt>
                <c:pt idx="1239">
                  <c:v>1327.5401999999999</c:v>
                </c:pt>
                <c:pt idx="1240">
                  <c:v>1385.9849999999999</c:v>
                </c:pt>
                <c:pt idx="1241">
                  <c:v>1370.8317999999999</c:v>
                </c:pt>
                <c:pt idx="1242">
                  <c:v>1345.6301000000001</c:v>
                </c:pt>
                <c:pt idx="1243">
                  <c:v>1297.4338</c:v>
                </c:pt>
                <c:pt idx="1244">
                  <c:v>1237.1560999999999</c:v>
                </c:pt>
                <c:pt idx="1245">
                  <c:v>1175.3933999999999</c:v>
                </c:pt>
                <c:pt idx="1246">
                  <c:v>1116.8952999999999</c:v>
                </c:pt>
                <c:pt idx="1247">
                  <c:v>1086.5968</c:v>
                </c:pt>
                <c:pt idx="1248">
                  <c:v>1062.4623999999999</c:v>
                </c:pt>
                <c:pt idx="1249">
                  <c:v>1040.0853</c:v>
                </c:pt>
                <c:pt idx="1250">
                  <c:v>1037.2022999999999</c:v>
                </c:pt>
                <c:pt idx="1251">
                  <c:v>1056.9247</c:v>
                </c:pt>
                <c:pt idx="1252">
                  <c:v>1067.0096000000001</c:v>
                </c:pt>
                <c:pt idx="1253">
                  <c:v>1246.0072</c:v>
                </c:pt>
                <c:pt idx="1254">
                  <c:v>1388.9108000000001</c:v>
                </c:pt>
                <c:pt idx="1255">
                  <c:v>1488.9779000000001</c:v>
                </c:pt>
                <c:pt idx="1256">
                  <c:v>1534.7705000000001</c:v>
                </c:pt>
                <c:pt idx="1257">
                  <c:v>1546.3832</c:v>
                </c:pt>
                <c:pt idx="1258">
                  <c:v>1553.4706000000001</c:v>
                </c:pt>
                <c:pt idx="1259">
                  <c:v>1567.5632000000001</c:v>
                </c:pt>
                <c:pt idx="1260">
                  <c:v>1569.4983999999999</c:v>
                </c:pt>
                <c:pt idx="1261">
                  <c:v>1533.6719000000001</c:v>
                </c:pt>
                <c:pt idx="1262">
                  <c:v>1433.0329999999999</c:v>
                </c:pt>
                <c:pt idx="1263">
                  <c:v>1346.6484</c:v>
                </c:pt>
                <c:pt idx="1264">
                  <c:v>1409.7943</c:v>
                </c:pt>
                <c:pt idx="1265">
                  <c:v>1389.5220999999999</c:v>
                </c:pt>
                <c:pt idx="1266">
                  <c:v>1361.9384</c:v>
                </c:pt>
                <c:pt idx="1267">
                  <c:v>1325.5588</c:v>
                </c:pt>
                <c:pt idx="1268">
                  <c:v>1277.3399999999999</c:v>
                </c:pt>
                <c:pt idx="1269">
                  <c:v>1216.9242999999999</c:v>
                </c:pt>
                <c:pt idx="1270">
                  <c:v>1153.8248000000001</c:v>
                </c:pt>
                <c:pt idx="1271">
                  <c:v>1109.1384</c:v>
                </c:pt>
                <c:pt idx="1272">
                  <c:v>1075.5315000000001</c:v>
                </c:pt>
                <c:pt idx="1273">
                  <c:v>1056.2317</c:v>
                </c:pt>
                <c:pt idx="1274">
                  <c:v>1047.0215000000001</c:v>
                </c:pt>
                <c:pt idx="1275">
                  <c:v>1034.0486000000001</c:v>
                </c:pt>
                <c:pt idx="1276">
                  <c:v>1033.2538999999999</c:v>
                </c:pt>
                <c:pt idx="1277">
                  <c:v>1140.6827000000001</c:v>
                </c:pt>
                <c:pt idx="1278">
                  <c:v>1266.884</c:v>
                </c:pt>
                <c:pt idx="1279">
                  <c:v>1363.0215000000001</c:v>
                </c:pt>
                <c:pt idx="1280">
                  <c:v>1393.9473</c:v>
                </c:pt>
                <c:pt idx="1281">
                  <c:v>1382.1292000000001</c:v>
                </c:pt>
                <c:pt idx="1282">
                  <c:v>1372.89</c:v>
                </c:pt>
                <c:pt idx="1283">
                  <c:v>1362.5243</c:v>
                </c:pt>
                <c:pt idx="1284">
                  <c:v>1357.6289999999999</c:v>
                </c:pt>
                <c:pt idx="1285">
                  <c:v>1334.4244000000001</c:v>
                </c:pt>
                <c:pt idx="1286">
                  <c:v>1308.0048999999999</c:v>
                </c:pt>
                <c:pt idx="1287">
                  <c:v>1288.0344</c:v>
                </c:pt>
                <c:pt idx="1288">
                  <c:v>1357.8304000000001</c:v>
                </c:pt>
                <c:pt idx="1289">
                  <c:v>1342.758</c:v>
                </c:pt>
                <c:pt idx="1290">
                  <c:v>1316.2329</c:v>
                </c:pt>
                <c:pt idx="1291">
                  <c:v>1273.2677000000001</c:v>
                </c:pt>
                <c:pt idx="1292">
                  <c:v>1227.4952000000001</c:v>
                </c:pt>
                <c:pt idx="1293">
                  <c:v>1164.9961000000001</c:v>
                </c:pt>
                <c:pt idx="1294">
                  <c:v>1105.2311999999999</c:v>
                </c:pt>
                <c:pt idx="1295">
                  <c:v>1074.2184999999999</c:v>
                </c:pt>
                <c:pt idx="1296">
                  <c:v>1053.5119999999999</c:v>
                </c:pt>
                <c:pt idx="1297">
                  <c:v>1039.6221</c:v>
                </c:pt>
                <c:pt idx="1298">
                  <c:v>1023.29974</c:v>
                </c:pt>
                <c:pt idx="1299">
                  <c:v>1006.82043</c:v>
                </c:pt>
                <c:pt idx="1300">
                  <c:v>981.43560000000002</c:v>
                </c:pt>
                <c:pt idx="1301">
                  <c:v>1026.9274</c:v>
                </c:pt>
                <c:pt idx="1302">
                  <c:v>1062.521</c:v>
                </c:pt>
                <c:pt idx="1303">
                  <c:v>1094.5930000000001</c:v>
                </c:pt>
                <c:pt idx="1304">
                  <c:v>1151.6445000000001</c:v>
                </c:pt>
                <c:pt idx="1305">
                  <c:v>1183.3983000000001</c:v>
                </c:pt>
                <c:pt idx="1306">
                  <c:v>1189.9508000000001</c:v>
                </c:pt>
                <c:pt idx="1307">
                  <c:v>1217.5306</c:v>
                </c:pt>
                <c:pt idx="1308">
                  <c:v>1204.3128999999999</c:v>
                </c:pt>
                <c:pt idx="1309">
                  <c:v>1190.116</c:v>
                </c:pt>
                <c:pt idx="1310">
                  <c:v>1191.0396000000001</c:v>
                </c:pt>
                <c:pt idx="1311">
                  <c:v>1184.7837999999999</c:v>
                </c:pt>
                <c:pt idx="1312">
                  <c:v>1282.8922</c:v>
                </c:pt>
                <c:pt idx="1313">
                  <c:v>1295.7822000000001</c:v>
                </c:pt>
                <c:pt idx="1314">
                  <c:v>1291.8523</c:v>
                </c:pt>
                <c:pt idx="1315">
                  <c:v>1265.2294999999999</c:v>
                </c:pt>
                <c:pt idx="1316">
                  <c:v>1221.5408</c:v>
                </c:pt>
                <c:pt idx="1317">
                  <c:v>1148.9304</c:v>
                </c:pt>
                <c:pt idx="1318">
                  <c:v>1094.2050999999999</c:v>
                </c:pt>
                <c:pt idx="1319">
                  <c:v>1064.4821999999999</c:v>
                </c:pt>
                <c:pt idx="1320">
                  <c:v>1041.0809999999999</c:v>
                </c:pt>
                <c:pt idx="1321">
                  <c:v>1017.45996</c:v>
                </c:pt>
                <c:pt idx="1322">
                  <c:v>1017.6442</c:v>
                </c:pt>
                <c:pt idx="1323">
                  <c:v>1048.9435000000001</c:v>
                </c:pt>
                <c:pt idx="1324">
                  <c:v>1059.4621999999999</c:v>
                </c:pt>
                <c:pt idx="1325">
                  <c:v>1259.5609999999999</c:v>
                </c:pt>
                <c:pt idx="1326">
                  <c:v>1404.76</c:v>
                </c:pt>
                <c:pt idx="1327">
                  <c:v>1503.5847000000001</c:v>
                </c:pt>
                <c:pt idx="1328">
                  <c:v>1553.2899</c:v>
                </c:pt>
                <c:pt idx="1329">
                  <c:v>1570.8431</c:v>
                </c:pt>
                <c:pt idx="1330">
                  <c:v>1575.7422999999999</c:v>
                </c:pt>
                <c:pt idx="1331">
                  <c:v>1585.0526</c:v>
                </c:pt>
                <c:pt idx="1332">
                  <c:v>1581.7421999999999</c:v>
                </c:pt>
                <c:pt idx="1333">
                  <c:v>1549.204</c:v>
                </c:pt>
                <c:pt idx="1334">
                  <c:v>1452.19</c:v>
                </c:pt>
                <c:pt idx="1335">
                  <c:v>1349.6397999999999</c:v>
                </c:pt>
                <c:pt idx="1336">
                  <c:v>1415.5732</c:v>
                </c:pt>
                <c:pt idx="1337">
                  <c:v>1386.1420000000001</c:v>
                </c:pt>
                <c:pt idx="1338">
                  <c:v>1355.9847</c:v>
                </c:pt>
                <c:pt idx="1339">
                  <c:v>1313.9706000000001</c:v>
                </c:pt>
                <c:pt idx="1340">
                  <c:v>1257.7671</c:v>
                </c:pt>
                <c:pt idx="1341">
                  <c:v>1193.4541999999999</c:v>
                </c:pt>
                <c:pt idx="1342">
                  <c:v>1136.0954999999999</c:v>
                </c:pt>
                <c:pt idx="1343">
                  <c:v>1110.0385000000001</c:v>
                </c:pt>
                <c:pt idx="1344">
                  <c:v>1085.9097999999999</c:v>
                </c:pt>
                <c:pt idx="1345">
                  <c:v>1070.998</c:v>
                </c:pt>
                <c:pt idx="1346">
                  <c:v>1071.6849999999999</c:v>
                </c:pt>
                <c:pt idx="1347">
                  <c:v>1081.7943</c:v>
                </c:pt>
                <c:pt idx="1348">
                  <c:v>1106.4086</c:v>
                </c:pt>
                <c:pt idx="1349">
                  <c:v>1320.5659000000001</c:v>
                </c:pt>
                <c:pt idx="1350">
                  <c:v>1447.1305</c:v>
                </c:pt>
                <c:pt idx="1351">
                  <c:v>1527.0562</c:v>
                </c:pt>
                <c:pt idx="1352">
                  <c:v>1575.4331</c:v>
                </c:pt>
                <c:pt idx="1353">
                  <c:v>1555.2760000000001</c:v>
                </c:pt>
                <c:pt idx="1354">
                  <c:v>1554.0755999999999</c:v>
                </c:pt>
                <c:pt idx="1355">
                  <c:v>1586.2347</c:v>
                </c:pt>
                <c:pt idx="1356">
                  <c:v>1578.7324000000001</c:v>
                </c:pt>
                <c:pt idx="1357">
                  <c:v>1530.8104000000001</c:v>
                </c:pt>
                <c:pt idx="1358">
                  <c:v>1428.9776999999999</c:v>
                </c:pt>
                <c:pt idx="1359">
                  <c:v>1335.5382999999999</c:v>
                </c:pt>
                <c:pt idx="1360">
                  <c:v>1400.7239</c:v>
                </c:pt>
                <c:pt idx="1361">
                  <c:v>1382.4967999999999</c:v>
                </c:pt>
                <c:pt idx="1362">
                  <c:v>1353.883</c:v>
                </c:pt>
                <c:pt idx="1363">
                  <c:v>1315.1001000000001</c:v>
                </c:pt>
                <c:pt idx="1364">
                  <c:v>1241.5346999999999</c:v>
                </c:pt>
                <c:pt idx="1365">
                  <c:v>1159.2683</c:v>
                </c:pt>
                <c:pt idx="1366">
                  <c:v>1116.0787</c:v>
                </c:pt>
                <c:pt idx="1367">
                  <c:v>1086.7366</c:v>
                </c:pt>
                <c:pt idx="1368">
                  <c:v>1062.7632000000001</c:v>
                </c:pt>
                <c:pt idx="1369">
                  <c:v>1037.8877</c:v>
                </c:pt>
                <c:pt idx="1370">
                  <c:v>1027.24</c:v>
                </c:pt>
                <c:pt idx="1371">
                  <c:v>1052.4486999999999</c:v>
                </c:pt>
                <c:pt idx="1372">
                  <c:v>1070.2092</c:v>
                </c:pt>
                <c:pt idx="1373">
                  <c:v>1249.6963000000001</c:v>
                </c:pt>
                <c:pt idx="1374">
                  <c:v>1374.1267</c:v>
                </c:pt>
                <c:pt idx="1375">
                  <c:v>1485.671</c:v>
                </c:pt>
                <c:pt idx="1376">
                  <c:v>1518.6514</c:v>
                </c:pt>
                <c:pt idx="1377">
                  <c:v>1525.2745</c:v>
                </c:pt>
                <c:pt idx="1378">
                  <c:v>1532.0988</c:v>
                </c:pt>
                <c:pt idx="1379">
                  <c:v>1565.4734000000001</c:v>
                </c:pt>
                <c:pt idx="1380">
                  <c:v>1557.1738</c:v>
                </c:pt>
                <c:pt idx="1381">
                  <c:v>1510.8172999999999</c:v>
                </c:pt>
                <c:pt idx="1382">
                  <c:v>1408.5715</c:v>
                </c:pt>
                <c:pt idx="1383">
                  <c:v>1333.7103999999999</c:v>
                </c:pt>
                <c:pt idx="1384">
                  <c:v>1388.2588000000001</c:v>
                </c:pt>
                <c:pt idx="1385">
                  <c:v>1375.606</c:v>
                </c:pt>
                <c:pt idx="1386">
                  <c:v>1352.6014</c:v>
                </c:pt>
                <c:pt idx="1387">
                  <c:v>1324.7289000000001</c:v>
                </c:pt>
                <c:pt idx="1388">
                  <c:v>1251.0298</c:v>
                </c:pt>
                <c:pt idx="1389">
                  <c:v>1164.0174999999999</c:v>
                </c:pt>
                <c:pt idx="1390">
                  <c:v>1116.5527</c:v>
                </c:pt>
                <c:pt idx="1391">
                  <c:v>1090.4794999999999</c:v>
                </c:pt>
                <c:pt idx="1392">
                  <c:v>1059.0424</c:v>
                </c:pt>
                <c:pt idx="1393">
                  <c:v>1035.1486</c:v>
                </c:pt>
                <c:pt idx="1394">
                  <c:v>1031.5752</c:v>
                </c:pt>
                <c:pt idx="1395">
                  <c:v>1045.4911</c:v>
                </c:pt>
                <c:pt idx="1396">
                  <c:v>1058.2228</c:v>
                </c:pt>
                <c:pt idx="1397">
                  <c:v>1260.6885</c:v>
                </c:pt>
                <c:pt idx="1398">
                  <c:v>1376.1699000000001</c:v>
                </c:pt>
                <c:pt idx="1399">
                  <c:v>1464.4132999999999</c:v>
                </c:pt>
                <c:pt idx="1400">
                  <c:v>1514.5939000000001</c:v>
                </c:pt>
                <c:pt idx="1401">
                  <c:v>1522.0481</c:v>
                </c:pt>
                <c:pt idx="1402">
                  <c:v>1526.3036999999999</c:v>
                </c:pt>
                <c:pt idx="1403">
                  <c:v>1544.3679999999999</c:v>
                </c:pt>
                <c:pt idx="1404">
                  <c:v>1537.0527</c:v>
                </c:pt>
                <c:pt idx="1405">
                  <c:v>1509.5015000000001</c:v>
                </c:pt>
                <c:pt idx="1406">
                  <c:v>1412.1573000000001</c:v>
                </c:pt>
                <c:pt idx="1407">
                  <c:v>1324.1459</c:v>
                </c:pt>
                <c:pt idx="1408">
                  <c:v>1375.3722</c:v>
                </c:pt>
                <c:pt idx="1409">
                  <c:v>1351.8829000000001</c:v>
                </c:pt>
                <c:pt idx="1410">
                  <c:v>1325.4929999999999</c:v>
                </c:pt>
                <c:pt idx="1411">
                  <c:v>1291.3077000000001</c:v>
                </c:pt>
                <c:pt idx="1412">
                  <c:v>1223.7222999999999</c:v>
                </c:pt>
                <c:pt idx="1413">
                  <c:v>1166.9975999999999</c:v>
                </c:pt>
                <c:pt idx="1414">
                  <c:v>1114.5287000000001</c:v>
                </c:pt>
                <c:pt idx="1415">
                  <c:v>1080.4049</c:v>
                </c:pt>
                <c:pt idx="1416">
                  <c:v>1056.7041999999999</c:v>
                </c:pt>
                <c:pt idx="1417">
                  <c:v>1031.4219000000001</c:v>
                </c:pt>
                <c:pt idx="1418">
                  <c:v>1028.4713999999999</c:v>
                </c:pt>
                <c:pt idx="1419">
                  <c:v>1046.4893</c:v>
                </c:pt>
                <c:pt idx="1420">
                  <c:v>1060.9187999999999</c:v>
                </c:pt>
                <c:pt idx="1421">
                  <c:v>1248.6660999999999</c:v>
                </c:pt>
                <c:pt idx="1422">
                  <c:v>1393.6555000000001</c:v>
                </c:pt>
                <c:pt idx="1423">
                  <c:v>1486.0197000000001</c:v>
                </c:pt>
                <c:pt idx="1424">
                  <c:v>1529.0168000000001</c:v>
                </c:pt>
                <c:pt idx="1425">
                  <c:v>1532.6061999999999</c:v>
                </c:pt>
                <c:pt idx="1426">
                  <c:v>1528.3516</c:v>
                </c:pt>
                <c:pt idx="1427">
                  <c:v>1540.0576000000001</c:v>
                </c:pt>
                <c:pt idx="1428">
                  <c:v>1522.7035000000001</c:v>
                </c:pt>
                <c:pt idx="1429">
                  <c:v>1489.2197000000001</c:v>
                </c:pt>
                <c:pt idx="1430">
                  <c:v>1395.1952000000001</c:v>
                </c:pt>
                <c:pt idx="1431">
                  <c:v>1302.8952999999999</c:v>
                </c:pt>
                <c:pt idx="1432">
                  <c:v>1376.0054</c:v>
                </c:pt>
                <c:pt idx="1433">
                  <c:v>1361.1197999999999</c:v>
                </c:pt>
                <c:pt idx="1434">
                  <c:v>1317.6882000000001</c:v>
                </c:pt>
                <c:pt idx="1435">
                  <c:v>1292.8877</c:v>
                </c:pt>
                <c:pt idx="1436">
                  <c:v>1235.9423999999999</c:v>
                </c:pt>
                <c:pt idx="1437">
                  <c:v>1191.395</c:v>
                </c:pt>
                <c:pt idx="1438">
                  <c:v>1132.3302000000001</c:v>
                </c:pt>
                <c:pt idx="1439">
                  <c:v>1096.0798</c:v>
                </c:pt>
                <c:pt idx="1440">
                  <c:v>1066.8892000000001</c:v>
                </c:pt>
                <c:pt idx="1441">
                  <c:v>1057.0695000000001</c:v>
                </c:pt>
                <c:pt idx="1442">
                  <c:v>1047.778</c:v>
                </c:pt>
                <c:pt idx="1443">
                  <c:v>1040.2295999999999</c:v>
                </c:pt>
                <c:pt idx="1444">
                  <c:v>1030.0891999999999</c:v>
                </c:pt>
                <c:pt idx="1445">
                  <c:v>1126.4278999999999</c:v>
                </c:pt>
                <c:pt idx="1446">
                  <c:v>1261.873</c:v>
                </c:pt>
                <c:pt idx="1447">
                  <c:v>1336.3720000000001</c:v>
                </c:pt>
                <c:pt idx="1448">
                  <c:v>1370.7648999999999</c:v>
                </c:pt>
                <c:pt idx="1449">
                  <c:v>1365.9854</c:v>
                </c:pt>
                <c:pt idx="1450">
                  <c:v>1350.3297</c:v>
                </c:pt>
                <c:pt idx="1451">
                  <c:v>1342.0033000000001</c:v>
                </c:pt>
                <c:pt idx="1452">
                  <c:v>1332.9095</c:v>
                </c:pt>
                <c:pt idx="1453">
                  <c:v>1322.1223</c:v>
                </c:pt>
                <c:pt idx="1454">
                  <c:v>1304.0876000000001</c:v>
                </c:pt>
                <c:pt idx="1455">
                  <c:v>1279.2284</c:v>
                </c:pt>
                <c:pt idx="1456">
                  <c:v>1350.7507000000001</c:v>
                </c:pt>
                <c:pt idx="1457">
                  <c:v>1337.9818</c:v>
                </c:pt>
                <c:pt idx="1458">
                  <c:v>1305.5107</c:v>
                </c:pt>
                <c:pt idx="1459">
                  <c:v>1259.8335999999999</c:v>
                </c:pt>
                <c:pt idx="1460">
                  <c:v>1218.3412000000001</c:v>
                </c:pt>
                <c:pt idx="1461">
                  <c:v>1147.6484</c:v>
                </c:pt>
                <c:pt idx="1462">
                  <c:v>1098.7815000000001</c:v>
                </c:pt>
                <c:pt idx="1463">
                  <c:v>1070.2311</c:v>
                </c:pt>
                <c:pt idx="1464">
                  <c:v>1046.3942999999999</c:v>
                </c:pt>
                <c:pt idx="1465">
                  <c:v>1028.4973</c:v>
                </c:pt>
                <c:pt idx="1466">
                  <c:v>1019.11</c:v>
                </c:pt>
                <c:pt idx="1467">
                  <c:v>1016.1312</c:v>
                </c:pt>
                <c:pt idx="1468">
                  <c:v>975.07683999999995</c:v>
                </c:pt>
                <c:pt idx="1469">
                  <c:v>1026.2081000000001</c:v>
                </c:pt>
                <c:pt idx="1470">
                  <c:v>1057.0591999999999</c:v>
                </c:pt>
                <c:pt idx="1471">
                  <c:v>1098.2335</c:v>
                </c:pt>
                <c:pt idx="1472">
                  <c:v>1145.8463999999999</c:v>
                </c:pt>
                <c:pt idx="1473">
                  <c:v>1173.1328000000001</c:v>
                </c:pt>
                <c:pt idx="1474">
                  <c:v>1190.3933999999999</c:v>
                </c:pt>
                <c:pt idx="1475">
                  <c:v>1203.7041999999999</c:v>
                </c:pt>
                <c:pt idx="1476">
                  <c:v>1193.9860000000001</c:v>
                </c:pt>
                <c:pt idx="1477">
                  <c:v>1179.72</c:v>
                </c:pt>
                <c:pt idx="1478">
                  <c:v>1186.2655999999999</c:v>
                </c:pt>
                <c:pt idx="1479">
                  <c:v>1189.9367999999999</c:v>
                </c:pt>
                <c:pt idx="1480">
                  <c:v>1269.9191000000001</c:v>
                </c:pt>
                <c:pt idx="1481">
                  <c:v>1294.7393</c:v>
                </c:pt>
                <c:pt idx="1482">
                  <c:v>1279.8474000000001</c:v>
                </c:pt>
                <c:pt idx="1483">
                  <c:v>1264.5377000000001</c:v>
                </c:pt>
                <c:pt idx="1484">
                  <c:v>1227.1603</c:v>
                </c:pt>
                <c:pt idx="1485">
                  <c:v>1155.7091</c:v>
                </c:pt>
                <c:pt idx="1486">
                  <c:v>1107.0331000000001</c:v>
                </c:pt>
                <c:pt idx="1487">
                  <c:v>1068.7270000000001</c:v>
                </c:pt>
                <c:pt idx="1488">
                  <c:v>1037.9656</c:v>
                </c:pt>
                <c:pt idx="1489">
                  <c:v>1013.61224</c:v>
                </c:pt>
                <c:pt idx="1490">
                  <c:v>996.37463000000002</c:v>
                </c:pt>
                <c:pt idx="1491">
                  <c:v>1015.6039</c:v>
                </c:pt>
                <c:pt idx="1492">
                  <c:v>1002.71124</c:v>
                </c:pt>
                <c:pt idx="1493">
                  <c:v>1084.8531</c:v>
                </c:pt>
                <c:pt idx="1494">
                  <c:v>1162.018</c:v>
                </c:pt>
                <c:pt idx="1495">
                  <c:v>1209.5812000000001</c:v>
                </c:pt>
                <c:pt idx="1496">
                  <c:v>1252.8076000000001</c:v>
                </c:pt>
                <c:pt idx="1497">
                  <c:v>1238.8040000000001</c:v>
                </c:pt>
                <c:pt idx="1498">
                  <c:v>1241.5634</c:v>
                </c:pt>
                <c:pt idx="1499">
                  <c:v>1251.2247</c:v>
                </c:pt>
                <c:pt idx="1500">
                  <c:v>1249.2981</c:v>
                </c:pt>
                <c:pt idx="1501">
                  <c:v>1233.5723</c:v>
                </c:pt>
                <c:pt idx="1502">
                  <c:v>1186.6226999999999</c:v>
                </c:pt>
                <c:pt idx="1503">
                  <c:v>1200.4974</c:v>
                </c:pt>
                <c:pt idx="1504">
                  <c:v>1251.6691000000001</c:v>
                </c:pt>
                <c:pt idx="1505">
                  <c:v>1239.0374999999999</c:v>
                </c:pt>
                <c:pt idx="1506">
                  <c:v>1230.3878</c:v>
                </c:pt>
                <c:pt idx="1507">
                  <c:v>1212.4297999999999</c:v>
                </c:pt>
                <c:pt idx="1508">
                  <c:v>1161.1243999999999</c:v>
                </c:pt>
                <c:pt idx="1509">
                  <c:v>1109.9204</c:v>
                </c:pt>
                <c:pt idx="1510">
                  <c:v>1065.0244</c:v>
                </c:pt>
                <c:pt idx="1511">
                  <c:v>1039.1244999999999</c:v>
                </c:pt>
                <c:pt idx="1512">
                  <c:v>1024.2170000000001</c:v>
                </c:pt>
                <c:pt idx="1513">
                  <c:v>1002.01953</c:v>
                </c:pt>
                <c:pt idx="1514">
                  <c:v>995.10724000000005</c:v>
                </c:pt>
                <c:pt idx="1515">
                  <c:v>1003.96387</c:v>
                </c:pt>
                <c:pt idx="1516">
                  <c:v>972.05139999999994</c:v>
                </c:pt>
                <c:pt idx="1517">
                  <c:v>996.77049999999997</c:v>
                </c:pt>
                <c:pt idx="1518">
                  <c:v>1023.1564</c:v>
                </c:pt>
                <c:pt idx="1519">
                  <c:v>1069.4755</c:v>
                </c:pt>
                <c:pt idx="1520">
                  <c:v>1078.6232</c:v>
                </c:pt>
                <c:pt idx="1521">
                  <c:v>1081.4083000000001</c:v>
                </c:pt>
                <c:pt idx="1522">
                  <c:v>1063.3556000000001</c:v>
                </c:pt>
                <c:pt idx="1523">
                  <c:v>1072.1023</c:v>
                </c:pt>
                <c:pt idx="1524">
                  <c:v>1074.6484</c:v>
                </c:pt>
                <c:pt idx="1525">
                  <c:v>1078.5948000000001</c:v>
                </c:pt>
                <c:pt idx="1526">
                  <c:v>1077.4806000000001</c:v>
                </c:pt>
                <c:pt idx="1527">
                  <c:v>1108.5985000000001</c:v>
                </c:pt>
                <c:pt idx="1528">
                  <c:v>1181.0344</c:v>
                </c:pt>
                <c:pt idx="1529">
                  <c:v>1181.2726</c:v>
                </c:pt>
                <c:pt idx="1530">
                  <c:v>1170.1171999999999</c:v>
                </c:pt>
                <c:pt idx="1531">
                  <c:v>1155.4789000000001</c:v>
                </c:pt>
                <c:pt idx="1532">
                  <c:v>1129.5731000000001</c:v>
                </c:pt>
                <c:pt idx="1533">
                  <c:v>1090.4549999999999</c:v>
                </c:pt>
                <c:pt idx="1534">
                  <c:v>1047.3949</c:v>
                </c:pt>
                <c:pt idx="1535">
                  <c:v>1023.33716</c:v>
                </c:pt>
                <c:pt idx="1536">
                  <c:v>1007.82</c:v>
                </c:pt>
                <c:pt idx="1537">
                  <c:v>999.47704999999996</c:v>
                </c:pt>
                <c:pt idx="1538">
                  <c:v>984.24505999999997</c:v>
                </c:pt>
                <c:pt idx="1539">
                  <c:v>994.08590000000004</c:v>
                </c:pt>
                <c:pt idx="1540">
                  <c:v>957.24540000000002</c:v>
                </c:pt>
                <c:pt idx="1541">
                  <c:v>1014.8388</c:v>
                </c:pt>
                <c:pt idx="1542">
                  <c:v>1058.9839999999999</c:v>
                </c:pt>
                <c:pt idx="1543">
                  <c:v>1155.0742</c:v>
                </c:pt>
                <c:pt idx="1544">
                  <c:v>1247.1886999999999</c:v>
                </c:pt>
                <c:pt idx="1545">
                  <c:v>1334.4259999999999</c:v>
                </c:pt>
                <c:pt idx="1546">
                  <c:v>1330.231</c:v>
                </c:pt>
                <c:pt idx="1547">
                  <c:v>1310.5800999999999</c:v>
                </c:pt>
                <c:pt idx="1548">
                  <c:v>1273.3910000000001</c:v>
                </c:pt>
                <c:pt idx="1549">
                  <c:v>1267.9191000000001</c:v>
                </c:pt>
                <c:pt idx="1550">
                  <c:v>1209.1608000000001</c:v>
                </c:pt>
                <c:pt idx="1551">
                  <c:v>1178.8507999999999</c:v>
                </c:pt>
                <c:pt idx="1552">
                  <c:v>1244.7283</c:v>
                </c:pt>
                <c:pt idx="1553">
                  <c:v>1243.0719999999999</c:v>
                </c:pt>
                <c:pt idx="1554">
                  <c:v>1197.1783</c:v>
                </c:pt>
                <c:pt idx="1555">
                  <c:v>1179.4096999999999</c:v>
                </c:pt>
                <c:pt idx="1556">
                  <c:v>1134.4777999999999</c:v>
                </c:pt>
                <c:pt idx="1557">
                  <c:v>1102.4199000000001</c:v>
                </c:pt>
                <c:pt idx="1558">
                  <c:v>1080.9182000000001</c:v>
                </c:pt>
                <c:pt idx="1559">
                  <c:v>1042.9028000000001</c:v>
                </c:pt>
                <c:pt idx="1560">
                  <c:v>1023.3446</c:v>
                </c:pt>
                <c:pt idx="1561">
                  <c:v>1005.9011</c:v>
                </c:pt>
                <c:pt idx="1562">
                  <c:v>1001.78467</c:v>
                </c:pt>
                <c:pt idx="1563">
                  <c:v>1019.8764</c:v>
                </c:pt>
                <c:pt idx="1564">
                  <c:v>1016.76935</c:v>
                </c:pt>
                <c:pt idx="1565">
                  <c:v>1206.4176</c:v>
                </c:pt>
                <c:pt idx="1566">
                  <c:v>1336.1337000000001</c:v>
                </c:pt>
                <c:pt idx="1567">
                  <c:v>1467.5543</c:v>
                </c:pt>
                <c:pt idx="1568">
                  <c:v>1540.3681999999999</c:v>
                </c:pt>
                <c:pt idx="1569">
                  <c:v>1543.6832999999999</c:v>
                </c:pt>
                <c:pt idx="1570">
                  <c:v>1553.1929</c:v>
                </c:pt>
                <c:pt idx="1571">
                  <c:v>1564.6215999999999</c:v>
                </c:pt>
                <c:pt idx="1572">
                  <c:v>1517.9897000000001</c:v>
                </c:pt>
                <c:pt idx="1573">
                  <c:v>1503.1351</c:v>
                </c:pt>
                <c:pt idx="1574">
                  <c:v>1410.6166000000001</c:v>
                </c:pt>
                <c:pt idx="1575">
                  <c:v>1289.9673</c:v>
                </c:pt>
                <c:pt idx="1576">
                  <c:v>1347.2574</c:v>
                </c:pt>
                <c:pt idx="1577">
                  <c:v>1335.2086999999999</c:v>
                </c:pt>
                <c:pt idx="1578">
                  <c:v>1291.2682</c:v>
                </c:pt>
                <c:pt idx="1579">
                  <c:v>1252.6144999999999</c:v>
                </c:pt>
                <c:pt idx="1580">
                  <c:v>1196.2045000000001</c:v>
                </c:pt>
                <c:pt idx="1581">
                  <c:v>1136.3232</c:v>
                </c:pt>
                <c:pt idx="1582">
                  <c:v>1112.4099000000001</c:v>
                </c:pt>
                <c:pt idx="1583">
                  <c:v>1083.1339</c:v>
                </c:pt>
                <c:pt idx="1584">
                  <c:v>1051.0311999999999</c:v>
                </c:pt>
                <c:pt idx="1585">
                  <c:v>1040.0253</c:v>
                </c:pt>
                <c:pt idx="1586">
                  <c:v>1034.4811</c:v>
                </c:pt>
                <c:pt idx="1587">
                  <c:v>1059.5890999999999</c:v>
                </c:pt>
                <c:pt idx="1588">
                  <c:v>1079.5940000000001</c:v>
                </c:pt>
                <c:pt idx="1589">
                  <c:v>1272.5105000000001</c:v>
                </c:pt>
                <c:pt idx="1590">
                  <c:v>1357.4423999999999</c:v>
                </c:pt>
                <c:pt idx="1591">
                  <c:v>1445.838</c:v>
                </c:pt>
                <c:pt idx="1592">
                  <c:v>1477.7994000000001</c:v>
                </c:pt>
                <c:pt idx="1593">
                  <c:v>1470.2338</c:v>
                </c:pt>
                <c:pt idx="1594">
                  <c:v>1477.5264</c:v>
                </c:pt>
                <c:pt idx="1595">
                  <c:v>1477.2544</c:v>
                </c:pt>
                <c:pt idx="1596">
                  <c:v>1468.0105000000001</c:v>
                </c:pt>
                <c:pt idx="1597">
                  <c:v>1434.7356</c:v>
                </c:pt>
                <c:pt idx="1598">
                  <c:v>1351.2212999999999</c:v>
                </c:pt>
                <c:pt idx="1599">
                  <c:v>1280.3176000000001</c:v>
                </c:pt>
                <c:pt idx="1600">
                  <c:v>1323.3018999999999</c:v>
                </c:pt>
                <c:pt idx="1601">
                  <c:v>1313.0471</c:v>
                </c:pt>
                <c:pt idx="1602">
                  <c:v>1277.3915999999999</c:v>
                </c:pt>
                <c:pt idx="1603">
                  <c:v>1255.2814000000001</c:v>
                </c:pt>
                <c:pt idx="1604">
                  <c:v>1199.3344999999999</c:v>
                </c:pt>
                <c:pt idx="1605">
                  <c:v>1151.8352</c:v>
                </c:pt>
                <c:pt idx="1606">
                  <c:v>1107.0785000000001</c:v>
                </c:pt>
                <c:pt idx="1607">
                  <c:v>1081.9988000000001</c:v>
                </c:pt>
                <c:pt idx="1608">
                  <c:v>1054.8323</c:v>
                </c:pt>
                <c:pt idx="1609">
                  <c:v>1048.2584999999999</c:v>
                </c:pt>
                <c:pt idx="1610">
                  <c:v>1038.3352</c:v>
                </c:pt>
                <c:pt idx="1611">
                  <c:v>1041.9364</c:v>
                </c:pt>
                <c:pt idx="1612">
                  <c:v>1028.5365999999999</c:v>
                </c:pt>
                <c:pt idx="1613">
                  <c:v>1138.3679999999999</c:v>
                </c:pt>
                <c:pt idx="1614">
                  <c:v>1248.3009</c:v>
                </c:pt>
                <c:pt idx="1615">
                  <c:v>1323.4277</c:v>
                </c:pt>
                <c:pt idx="1616">
                  <c:v>1360.395</c:v>
                </c:pt>
                <c:pt idx="1617">
                  <c:v>1358.02</c:v>
                </c:pt>
                <c:pt idx="1618">
                  <c:v>1343.5134</c:v>
                </c:pt>
                <c:pt idx="1619">
                  <c:v>1325.2079000000001</c:v>
                </c:pt>
                <c:pt idx="1620">
                  <c:v>1315.3044</c:v>
                </c:pt>
                <c:pt idx="1621">
                  <c:v>1295.4459999999999</c:v>
                </c:pt>
                <c:pt idx="1622">
                  <c:v>1290.4374</c:v>
                </c:pt>
                <c:pt idx="1623">
                  <c:v>1268.2216000000001</c:v>
                </c:pt>
                <c:pt idx="1624">
                  <c:v>1327.5248999999999</c:v>
                </c:pt>
                <c:pt idx="1625">
                  <c:v>1317.5914</c:v>
                </c:pt>
                <c:pt idx="1626">
                  <c:v>1288.9956999999999</c:v>
                </c:pt>
                <c:pt idx="1627">
                  <c:v>1241.6858999999999</c:v>
                </c:pt>
                <c:pt idx="1628">
                  <c:v>1206.2991999999999</c:v>
                </c:pt>
                <c:pt idx="1629">
                  <c:v>1145.4042999999999</c:v>
                </c:pt>
                <c:pt idx="1630">
                  <c:v>1096.2355</c:v>
                </c:pt>
                <c:pt idx="1631">
                  <c:v>1072.2026000000001</c:v>
                </c:pt>
                <c:pt idx="1632">
                  <c:v>1044.3765000000001</c:v>
                </c:pt>
                <c:pt idx="1633">
                  <c:v>1021.8159000000001</c:v>
                </c:pt>
                <c:pt idx="1634">
                  <c:v>1015.2969000000001</c:v>
                </c:pt>
                <c:pt idx="1635">
                  <c:v>1015.43695</c:v>
                </c:pt>
                <c:pt idx="1636">
                  <c:v>981.74315999999999</c:v>
                </c:pt>
                <c:pt idx="1637">
                  <c:v>1040.8116</c:v>
                </c:pt>
                <c:pt idx="1638">
                  <c:v>1069.7954</c:v>
                </c:pt>
                <c:pt idx="1639">
                  <c:v>1107.8422</c:v>
                </c:pt>
                <c:pt idx="1640">
                  <c:v>1153.7898</c:v>
                </c:pt>
                <c:pt idx="1641">
                  <c:v>1174.395</c:v>
                </c:pt>
                <c:pt idx="1642">
                  <c:v>1193.6685</c:v>
                </c:pt>
                <c:pt idx="1643">
                  <c:v>1201.0862</c:v>
                </c:pt>
                <c:pt idx="1644">
                  <c:v>1188.0225</c:v>
                </c:pt>
                <c:pt idx="1645">
                  <c:v>1185.7321999999999</c:v>
                </c:pt>
                <c:pt idx="1646">
                  <c:v>1187.0416</c:v>
                </c:pt>
                <c:pt idx="1647">
                  <c:v>1189.4505999999999</c:v>
                </c:pt>
                <c:pt idx="1648">
                  <c:v>1266.5975000000001</c:v>
                </c:pt>
                <c:pt idx="1649">
                  <c:v>1276.4667999999999</c:v>
                </c:pt>
                <c:pt idx="1650">
                  <c:v>1277.2659000000001</c:v>
                </c:pt>
                <c:pt idx="1651">
                  <c:v>1273.5254</c:v>
                </c:pt>
                <c:pt idx="1652">
                  <c:v>1224.8855000000001</c:v>
                </c:pt>
                <c:pt idx="1653">
                  <c:v>1135.7161000000001</c:v>
                </c:pt>
                <c:pt idx="1654">
                  <c:v>1109.1455000000001</c:v>
                </c:pt>
                <c:pt idx="1655">
                  <c:v>1077.8771999999999</c:v>
                </c:pt>
                <c:pt idx="1656">
                  <c:v>1057.6187</c:v>
                </c:pt>
                <c:pt idx="1657">
                  <c:v>1035.4649999999999</c:v>
                </c:pt>
                <c:pt idx="1658">
                  <c:v>1023.50525</c:v>
                </c:pt>
                <c:pt idx="1659">
                  <c:v>1050.9094</c:v>
                </c:pt>
                <c:pt idx="1660">
                  <c:v>1060.3674000000001</c:v>
                </c:pt>
                <c:pt idx="1661">
                  <c:v>1267.4739999999999</c:v>
                </c:pt>
                <c:pt idx="1662">
                  <c:v>1423.3214</c:v>
                </c:pt>
                <c:pt idx="1663">
                  <c:v>1512.3063999999999</c:v>
                </c:pt>
                <c:pt idx="1664">
                  <c:v>1565.3113000000001</c:v>
                </c:pt>
                <c:pt idx="1665">
                  <c:v>1559.2945999999999</c:v>
                </c:pt>
                <c:pt idx="1666">
                  <c:v>1570.2192</c:v>
                </c:pt>
                <c:pt idx="1667">
                  <c:v>1585.0317</c:v>
                </c:pt>
                <c:pt idx="1668">
                  <c:v>1575.0763999999999</c:v>
                </c:pt>
                <c:pt idx="1669">
                  <c:v>1518.0930000000001</c:v>
                </c:pt>
                <c:pt idx="1670">
                  <c:v>1428.3975</c:v>
                </c:pt>
                <c:pt idx="1671">
                  <c:v>1319.0636999999999</c:v>
                </c:pt>
                <c:pt idx="1672">
                  <c:v>1377.1157000000001</c:v>
                </c:pt>
                <c:pt idx="1673">
                  <c:v>1361.876</c:v>
                </c:pt>
                <c:pt idx="1674">
                  <c:v>1335.7457999999999</c:v>
                </c:pt>
                <c:pt idx="1675">
                  <c:v>1284.3667</c:v>
                </c:pt>
                <c:pt idx="1676">
                  <c:v>1212.5624</c:v>
                </c:pt>
                <c:pt idx="1677">
                  <c:v>1136.0347999999999</c:v>
                </c:pt>
                <c:pt idx="1678">
                  <c:v>1095.5781999999999</c:v>
                </c:pt>
                <c:pt idx="1679">
                  <c:v>1064.7598</c:v>
                </c:pt>
                <c:pt idx="1680">
                  <c:v>1039.2063000000001</c:v>
                </c:pt>
                <c:pt idx="1681">
                  <c:v>1028.8512000000001</c:v>
                </c:pt>
                <c:pt idx="1682">
                  <c:v>1030.2449999999999</c:v>
                </c:pt>
                <c:pt idx="1683">
                  <c:v>1048.7284999999999</c:v>
                </c:pt>
                <c:pt idx="1684">
                  <c:v>1059.4302</c:v>
                </c:pt>
                <c:pt idx="1685">
                  <c:v>1267.4114</c:v>
                </c:pt>
                <c:pt idx="1686">
                  <c:v>1397.6012000000001</c:v>
                </c:pt>
                <c:pt idx="1687">
                  <c:v>1491.7189000000001</c:v>
                </c:pt>
                <c:pt idx="1688">
                  <c:v>1535.1558</c:v>
                </c:pt>
                <c:pt idx="1689">
                  <c:v>1536.6922999999999</c:v>
                </c:pt>
                <c:pt idx="1690">
                  <c:v>1527.3667</c:v>
                </c:pt>
                <c:pt idx="1691">
                  <c:v>1538.2511</c:v>
                </c:pt>
                <c:pt idx="1692">
                  <c:v>1543.3123000000001</c:v>
                </c:pt>
                <c:pt idx="1693">
                  <c:v>1507.0546999999999</c:v>
                </c:pt>
                <c:pt idx="1694">
                  <c:v>1407.5864999999999</c:v>
                </c:pt>
                <c:pt idx="1695">
                  <c:v>1335.2539999999999</c:v>
                </c:pt>
                <c:pt idx="1696">
                  <c:v>1390.1908000000001</c:v>
                </c:pt>
                <c:pt idx="1697">
                  <c:v>1378.7408</c:v>
                </c:pt>
                <c:pt idx="1698">
                  <c:v>1355.7601</c:v>
                </c:pt>
                <c:pt idx="1699">
                  <c:v>1290.798</c:v>
                </c:pt>
                <c:pt idx="1700">
                  <c:v>1236.864</c:v>
                </c:pt>
                <c:pt idx="1701">
                  <c:v>1161.7852</c:v>
                </c:pt>
                <c:pt idx="1702">
                  <c:v>1112.5305000000001</c:v>
                </c:pt>
                <c:pt idx="1703">
                  <c:v>1079.1886999999999</c:v>
                </c:pt>
                <c:pt idx="1704">
                  <c:v>1057.2898</c:v>
                </c:pt>
                <c:pt idx="1705">
                  <c:v>1035.9349</c:v>
                </c:pt>
                <c:pt idx="1706">
                  <c:v>1029.6501000000001</c:v>
                </c:pt>
                <c:pt idx="1707">
                  <c:v>1045.3561999999999</c:v>
                </c:pt>
                <c:pt idx="1708">
                  <c:v>1050.8613</c:v>
                </c:pt>
                <c:pt idx="1709">
                  <c:v>1245.4649999999999</c:v>
                </c:pt>
                <c:pt idx="1710">
                  <c:v>1365.4329</c:v>
                </c:pt>
                <c:pt idx="1711">
                  <c:v>1442.1025</c:v>
                </c:pt>
                <c:pt idx="1712">
                  <c:v>1477.8145</c:v>
                </c:pt>
                <c:pt idx="1713">
                  <c:v>1473.2742000000001</c:v>
                </c:pt>
                <c:pt idx="1714">
                  <c:v>1473.9490000000001</c:v>
                </c:pt>
                <c:pt idx="1715">
                  <c:v>1513.4512</c:v>
                </c:pt>
                <c:pt idx="1716">
                  <c:v>1489.703</c:v>
                </c:pt>
                <c:pt idx="1717">
                  <c:v>1459.9503999999999</c:v>
                </c:pt>
                <c:pt idx="1718">
                  <c:v>1382.1533999999999</c:v>
                </c:pt>
                <c:pt idx="1719">
                  <c:v>1294.0907</c:v>
                </c:pt>
                <c:pt idx="1720">
                  <c:v>1343.6338000000001</c:v>
                </c:pt>
                <c:pt idx="1721">
                  <c:v>1327.5730000000001</c:v>
                </c:pt>
                <c:pt idx="1722">
                  <c:v>1312.7918999999999</c:v>
                </c:pt>
                <c:pt idx="1723">
                  <c:v>1270.4128000000001</c:v>
                </c:pt>
                <c:pt idx="1724">
                  <c:v>1214.4827</c:v>
                </c:pt>
                <c:pt idx="1725">
                  <c:v>1136.4763</c:v>
                </c:pt>
                <c:pt idx="1726">
                  <c:v>1099.6669999999999</c:v>
                </c:pt>
                <c:pt idx="1727">
                  <c:v>1071.7653</c:v>
                </c:pt>
                <c:pt idx="1728">
                  <c:v>1037.5971999999999</c:v>
                </c:pt>
                <c:pt idx="1729">
                  <c:v>1020.1814000000001</c:v>
                </c:pt>
                <c:pt idx="1730">
                  <c:v>1020.7465999999999</c:v>
                </c:pt>
                <c:pt idx="1731">
                  <c:v>1045.0524</c:v>
                </c:pt>
                <c:pt idx="1732">
                  <c:v>1051.7896000000001</c:v>
                </c:pt>
                <c:pt idx="1733">
                  <c:v>1230.8245999999999</c:v>
                </c:pt>
                <c:pt idx="1734">
                  <c:v>1355.5706</c:v>
                </c:pt>
                <c:pt idx="1735">
                  <c:v>1448.1831</c:v>
                </c:pt>
                <c:pt idx="1736">
                  <c:v>1498.2146</c:v>
                </c:pt>
                <c:pt idx="1737">
                  <c:v>1493.1193000000001</c:v>
                </c:pt>
                <c:pt idx="1738">
                  <c:v>1505.1105</c:v>
                </c:pt>
                <c:pt idx="1739">
                  <c:v>1520.8036999999999</c:v>
                </c:pt>
                <c:pt idx="1740">
                  <c:v>1507.7678000000001</c:v>
                </c:pt>
                <c:pt idx="1741">
                  <c:v>1498.1409000000001</c:v>
                </c:pt>
                <c:pt idx="1742">
                  <c:v>1400.4084</c:v>
                </c:pt>
                <c:pt idx="1743">
                  <c:v>1295.2382</c:v>
                </c:pt>
                <c:pt idx="1744">
                  <c:v>1343.8181999999999</c:v>
                </c:pt>
                <c:pt idx="1745">
                  <c:v>1327.4132999999999</c:v>
                </c:pt>
                <c:pt idx="1746">
                  <c:v>1297.7831000000001</c:v>
                </c:pt>
                <c:pt idx="1747">
                  <c:v>1272.1458</c:v>
                </c:pt>
                <c:pt idx="1748">
                  <c:v>1206.1672000000001</c:v>
                </c:pt>
                <c:pt idx="1749">
                  <c:v>1149.8884</c:v>
                </c:pt>
                <c:pt idx="1750">
                  <c:v>1112.684</c:v>
                </c:pt>
                <c:pt idx="1751">
                  <c:v>1085.6416999999999</c:v>
                </c:pt>
                <c:pt idx="1752">
                  <c:v>1052.6405</c:v>
                </c:pt>
                <c:pt idx="1753">
                  <c:v>1041.9445000000001</c:v>
                </c:pt>
                <c:pt idx="1754">
                  <c:v>1034.5447999999999</c:v>
                </c:pt>
                <c:pt idx="1755">
                  <c:v>1050.0042000000001</c:v>
                </c:pt>
                <c:pt idx="1756">
                  <c:v>1049.2524000000001</c:v>
                </c:pt>
                <c:pt idx="1757">
                  <c:v>1246.6167</c:v>
                </c:pt>
                <c:pt idx="1758">
                  <c:v>1359.9392</c:v>
                </c:pt>
                <c:pt idx="1759">
                  <c:v>1466.7592999999999</c:v>
                </c:pt>
                <c:pt idx="1760">
                  <c:v>1510.5227</c:v>
                </c:pt>
                <c:pt idx="1761">
                  <c:v>1523.5762</c:v>
                </c:pt>
                <c:pt idx="1762">
                  <c:v>1520.8623</c:v>
                </c:pt>
                <c:pt idx="1763">
                  <c:v>1537.0967000000001</c:v>
                </c:pt>
                <c:pt idx="1764">
                  <c:v>1518.8812</c:v>
                </c:pt>
                <c:pt idx="1765">
                  <c:v>1462.0424</c:v>
                </c:pt>
                <c:pt idx="1766">
                  <c:v>1376.34</c:v>
                </c:pt>
                <c:pt idx="1767">
                  <c:v>1317.7729999999999</c:v>
                </c:pt>
                <c:pt idx="1768">
                  <c:v>1382.6323</c:v>
                </c:pt>
                <c:pt idx="1769">
                  <c:v>1371.9023</c:v>
                </c:pt>
                <c:pt idx="1770">
                  <c:v>1345.7236</c:v>
                </c:pt>
                <c:pt idx="1771">
                  <c:v>1310.3893</c:v>
                </c:pt>
                <c:pt idx="1772">
                  <c:v>1259.3497</c:v>
                </c:pt>
                <c:pt idx="1773">
                  <c:v>1195.4242999999999</c:v>
                </c:pt>
                <c:pt idx="1774">
                  <c:v>1142.6146000000001</c:v>
                </c:pt>
                <c:pt idx="1775">
                  <c:v>1112.9177999999999</c:v>
                </c:pt>
                <c:pt idx="1776">
                  <c:v>1084.2438</c:v>
                </c:pt>
                <c:pt idx="1777">
                  <c:v>1080.559</c:v>
                </c:pt>
                <c:pt idx="1778">
                  <c:v>1067.6156000000001</c:v>
                </c:pt>
                <c:pt idx="1779">
                  <c:v>1058.652</c:v>
                </c:pt>
                <c:pt idx="1780">
                  <c:v>1048.5577000000001</c:v>
                </c:pt>
                <c:pt idx="1781">
                  <c:v>1147.3213000000001</c:v>
                </c:pt>
                <c:pt idx="1782">
                  <c:v>1255.4004</c:v>
                </c:pt>
                <c:pt idx="1783">
                  <c:v>1343.9819</c:v>
                </c:pt>
                <c:pt idx="1784">
                  <c:v>1374.0392999999999</c:v>
                </c:pt>
                <c:pt idx="1785">
                  <c:v>1358.1927000000001</c:v>
                </c:pt>
                <c:pt idx="1786">
                  <c:v>1347.607</c:v>
                </c:pt>
                <c:pt idx="1787">
                  <c:v>1328.9110000000001</c:v>
                </c:pt>
                <c:pt idx="1788">
                  <c:v>1328.6079999999999</c:v>
                </c:pt>
                <c:pt idx="1789">
                  <c:v>1301.5452</c:v>
                </c:pt>
                <c:pt idx="1790">
                  <c:v>1295.8409999999999</c:v>
                </c:pt>
                <c:pt idx="1791">
                  <c:v>1259.9812999999999</c:v>
                </c:pt>
                <c:pt idx="1792">
                  <c:v>1337.1292000000001</c:v>
                </c:pt>
                <c:pt idx="1793">
                  <c:v>1326.3258000000001</c:v>
                </c:pt>
                <c:pt idx="1794">
                  <c:v>1302.0931</c:v>
                </c:pt>
                <c:pt idx="1795">
                  <c:v>1263.2732000000001</c:v>
                </c:pt>
                <c:pt idx="1796">
                  <c:v>1218.0986</c:v>
                </c:pt>
                <c:pt idx="1797">
                  <c:v>1155.4237000000001</c:v>
                </c:pt>
                <c:pt idx="1798">
                  <c:v>1107.9984999999999</c:v>
                </c:pt>
                <c:pt idx="1799">
                  <c:v>1073.3175000000001</c:v>
                </c:pt>
                <c:pt idx="1800">
                  <c:v>1046.6864</c:v>
                </c:pt>
                <c:pt idx="1801">
                  <c:v>1036.3372999999999</c:v>
                </c:pt>
                <c:pt idx="1802">
                  <c:v>1031.7659000000001</c:v>
                </c:pt>
                <c:pt idx="1803">
                  <c:v>1020.59955</c:v>
                </c:pt>
                <c:pt idx="1804">
                  <c:v>983.32150000000001</c:v>
                </c:pt>
                <c:pt idx="1805">
                  <c:v>1038.8900000000001</c:v>
                </c:pt>
                <c:pt idx="1806">
                  <c:v>1066.2937999999999</c:v>
                </c:pt>
                <c:pt idx="1807">
                  <c:v>1100.1905999999999</c:v>
                </c:pt>
                <c:pt idx="1808">
                  <c:v>1144.8812</c:v>
                </c:pt>
                <c:pt idx="1809">
                  <c:v>1174.1376</c:v>
                </c:pt>
                <c:pt idx="1810">
                  <c:v>1194.7365</c:v>
                </c:pt>
                <c:pt idx="1811">
                  <c:v>1198.5129999999999</c:v>
                </c:pt>
                <c:pt idx="1812">
                  <c:v>1196.4580000000001</c:v>
                </c:pt>
                <c:pt idx="1813">
                  <c:v>1186.6859999999999</c:v>
                </c:pt>
                <c:pt idx="1814">
                  <c:v>1193.4358</c:v>
                </c:pt>
                <c:pt idx="1815">
                  <c:v>1193.5409999999999</c:v>
                </c:pt>
                <c:pt idx="1816">
                  <c:v>1265.8407999999999</c:v>
                </c:pt>
                <c:pt idx="1817">
                  <c:v>1271.6927000000001</c:v>
                </c:pt>
                <c:pt idx="1818">
                  <c:v>1268.9884999999999</c:v>
                </c:pt>
                <c:pt idx="1819">
                  <c:v>1255.1397999999999</c:v>
                </c:pt>
                <c:pt idx="1820">
                  <c:v>1214.1819</c:v>
                </c:pt>
                <c:pt idx="1821">
                  <c:v>1139.5549000000001</c:v>
                </c:pt>
                <c:pt idx="1822">
                  <c:v>1105.5056</c:v>
                </c:pt>
                <c:pt idx="1823">
                  <c:v>1070.2969000000001</c:v>
                </c:pt>
                <c:pt idx="1824">
                  <c:v>1043.5966000000001</c:v>
                </c:pt>
                <c:pt idx="1825">
                  <c:v>1023.1554599999999</c:v>
                </c:pt>
                <c:pt idx="1826">
                  <c:v>1004.2998700000001</c:v>
                </c:pt>
                <c:pt idx="1827">
                  <c:v>1012.3615</c:v>
                </c:pt>
                <c:pt idx="1828">
                  <c:v>996.72797000000003</c:v>
                </c:pt>
                <c:pt idx="1829">
                  <c:v>1108.5625</c:v>
                </c:pt>
                <c:pt idx="1830">
                  <c:v>1171.8597</c:v>
                </c:pt>
                <c:pt idx="1831">
                  <c:v>1223.9994999999999</c:v>
                </c:pt>
                <c:pt idx="1832">
                  <c:v>1239.0071</c:v>
                </c:pt>
                <c:pt idx="1833">
                  <c:v>1257.3620000000001</c:v>
                </c:pt>
                <c:pt idx="1834">
                  <c:v>1252.1890000000001</c:v>
                </c:pt>
                <c:pt idx="1835">
                  <c:v>1258.9049</c:v>
                </c:pt>
                <c:pt idx="1836">
                  <c:v>1254.2809999999999</c:v>
                </c:pt>
                <c:pt idx="1837">
                  <c:v>1229.6225999999999</c:v>
                </c:pt>
                <c:pt idx="1838">
                  <c:v>1193.5829000000001</c:v>
                </c:pt>
                <c:pt idx="1839">
                  <c:v>1179.6831</c:v>
                </c:pt>
                <c:pt idx="1840">
                  <c:v>1222.4272000000001</c:v>
                </c:pt>
                <c:pt idx="1841">
                  <c:v>1216.7257999999999</c:v>
                </c:pt>
                <c:pt idx="1842">
                  <c:v>1205.5835</c:v>
                </c:pt>
                <c:pt idx="1843">
                  <c:v>1199.3915</c:v>
                </c:pt>
                <c:pt idx="1844">
                  <c:v>1162.7977000000001</c:v>
                </c:pt>
                <c:pt idx="1845">
                  <c:v>1116.8364999999999</c:v>
                </c:pt>
                <c:pt idx="1846">
                  <c:v>1085.1168</c:v>
                </c:pt>
                <c:pt idx="1847">
                  <c:v>1058.5553</c:v>
                </c:pt>
                <c:pt idx="1848">
                  <c:v>1043.1984</c:v>
                </c:pt>
                <c:pt idx="1849">
                  <c:v>1024.9835</c:v>
                </c:pt>
                <c:pt idx="1850">
                  <c:v>1015.7959</c:v>
                </c:pt>
                <c:pt idx="1851">
                  <c:v>1027.4876999999999</c:v>
                </c:pt>
                <c:pt idx="1852">
                  <c:v>984.18849999999998</c:v>
                </c:pt>
                <c:pt idx="1853">
                  <c:v>1024.2378000000001</c:v>
                </c:pt>
                <c:pt idx="1854">
                  <c:v>1046.4376999999999</c:v>
                </c:pt>
                <c:pt idx="1855">
                  <c:v>1080.0755999999999</c:v>
                </c:pt>
                <c:pt idx="1856">
                  <c:v>1082.6003000000001</c:v>
                </c:pt>
                <c:pt idx="1857">
                  <c:v>1084.0541000000001</c:v>
                </c:pt>
                <c:pt idx="1858">
                  <c:v>1069.2478000000001</c:v>
                </c:pt>
                <c:pt idx="1859">
                  <c:v>1070.0890999999999</c:v>
                </c:pt>
                <c:pt idx="1860">
                  <c:v>1067.2424000000001</c:v>
                </c:pt>
                <c:pt idx="1861">
                  <c:v>1052.9574</c:v>
                </c:pt>
                <c:pt idx="1862">
                  <c:v>1073.6849</c:v>
                </c:pt>
                <c:pt idx="1863">
                  <c:v>1091.0672999999999</c:v>
                </c:pt>
                <c:pt idx="1864">
                  <c:v>1174.8242</c:v>
                </c:pt>
                <c:pt idx="1865">
                  <c:v>1165.8677</c:v>
                </c:pt>
                <c:pt idx="1866">
                  <c:v>1159.3179</c:v>
                </c:pt>
                <c:pt idx="1867">
                  <c:v>1149.6768</c:v>
                </c:pt>
                <c:pt idx="1868">
                  <c:v>1129.0839000000001</c:v>
                </c:pt>
                <c:pt idx="1869">
                  <c:v>1100.8395</c:v>
                </c:pt>
                <c:pt idx="1870">
                  <c:v>1065.4695999999999</c:v>
                </c:pt>
                <c:pt idx="1871">
                  <c:v>1027.3429000000001</c:v>
                </c:pt>
                <c:pt idx="1872">
                  <c:v>1012.851</c:v>
                </c:pt>
                <c:pt idx="1873">
                  <c:v>1003.364</c:v>
                </c:pt>
                <c:pt idx="1874">
                  <c:v>1004.46063</c:v>
                </c:pt>
                <c:pt idx="1875">
                  <c:v>1025.0353</c:v>
                </c:pt>
                <c:pt idx="1876">
                  <c:v>991.22326999999996</c:v>
                </c:pt>
                <c:pt idx="1877">
                  <c:v>1167.663</c:v>
                </c:pt>
                <c:pt idx="1878">
                  <c:v>1268.7931000000001</c:v>
                </c:pt>
                <c:pt idx="1879">
                  <c:v>1368.3188</c:v>
                </c:pt>
                <c:pt idx="1880">
                  <c:v>1533.4186999999999</c:v>
                </c:pt>
                <c:pt idx="1881">
                  <c:v>1514.4211</c:v>
                </c:pt>
                <c:pt idx="1882">
                  <c:v>1517.1977999999999</c:v>
                </c:pt>
                <c:pt idx="1883">
                  <c:v>1534.8188</c:v>
                </c:pt>
                <c:pt idx="1884">
                  <c:v>1513.1431</c:v>
                </c:pt>
                <c:pt idx="1885">
                  <c:v>1444.8806999999999</c:v>
                </c:pt>
                <c:pt idx="1886">
                  <c:v>1320.6847</c:v>
                </c:pt>
                <c:pt idx="1887">
                  <c:v>1270.3141000000001</c:v>
                </c:pt>
                <c:pt idx="1888">
                  <c:v>1362.1692</c:v>
                </c:pt>
                <c:pt idx="1889">
                  <c:v>1351.2524000000001</c:v>
                </c:pt>
                <c:pt idx="1890">
                  <c:v>1313.1274000000001</c:v>
                </c:pt>
                <c:pt idx="1891">
                  <c:v>1283.4005999999999</c:v>
                </c:pt>
                <c:pt idx="1892">
                  <c:v>1222.2420999999999</c:v>
                </c:pt>
                <c:pt idx="1893">
                  <c:v>1161.1991</c:v>
                </c:pt>
                <c:pt idx="1894">
                  <c:v>1149.0707</c:v>
                </c:pt>
                <c:pt idx="1895">
                  <c:v>1098.3425</c:v>
                </c:pt>
                <c:pt idx="1896">
                  <c:v>1066.1016999999999</c:v>
                </c:pt>
                <c:pt idx="1897">
                  <c:v>1052.0342000000001</c:v>
                </c:pt>
                <c:pt idx="1898">
                  <c:v>1047.6867999999999</c:v>
                </c:pt>
                <c:pt idx="1899">
                  <c:v>1059.3359</c:v>
                </c:pt>
                <c:pt idx="1900">
                  <c:v>1070.2808</c:v>
                </c:pt>
                <c:pt idx="1901">
                  <c:v>1300.0497</c:v>
                </c:pt>
                <c:pt idx="1902">
                  <c:v>1419.3224</c:v>
                </c:pt>
                <c:pt idx="1903">
                  <c:v>1493.9862000000001</c:v>
                </c:pt>
                <c:pt idx="1904">
                  <c:v>1552.7162000000001</c:v>
                </c:pt>
                <c:pt idx="1905">
                  <c:v>1541.1215</c:v>
                </c:pt>
                <c:pt idx="1906">
                  <c:v>1540.1996999999999</c:v>
                </c:pt>
                <c:pt idx="1907">
                  <c:v>1588.3240000000001</c:v>
                </c:pt>
                <c:pt idx="1908">
                  <c:v>1578.0488</c:v>
                </c:pt>
                <c:pt idx="1909">
                  <c:v>1519.4883</c:v>
                </c:pt>
                <c:pt idx="1910">
                  <c:v>1425.6451</c:v>
                </c:pt>
                <c:pt idx="1911">
                  <c:v>1344.4422999999999</c:v>
                </c:pt>
                <c:pt idx="1912">
                  <c:v>1391.9508000000001</c:v>
                </c:pt>
                <c:pt idx="1913">
                  <c:v>1382.1554000000001</c:v>
                </c:pt>
                <c:pt idx="1914">
                  <c:v>1364.5741</c:v>
                </c:pt>
                <c:pt idx="1915">
                  <c:v>1328.4128000000001</c:v>
                </c:pt>
                <c:pt idx="1916">
                  <c:v>1240.8469</c:v>
                </c:pt>
                <c:pt idx="1917">
                  <c:v>1169.7981</c:v>
                </c:pt>
                <c:pt idx="1918">
                  <c:v>1121.3442</c:v>
                </c:pt>
                <c:pt idx="1919">
                  <c:v>1091.5187000000001</c:v>
                </c:pt>
                <c:pt idx="1920">
                  <c:v>1059.8484000000001</c:v>
                </c:pt>
                <c:pt idx="1921">
                  <c:v>1047.7943</c:v>
                </c:pt>
                <c:pt idx="1922">
                  <c:v>1043.4108000000001</c:v>
                </c:pt>
                <c:pt idx="1923">
                  <c:v>1062.6467</c:v>
                </c:pt>
                <c:pt idx="1924">
                  <c:v>1063.0992000000001</c:v>
                </c:pt>
                <c:pt idx="1925">
                  <c:v>1260.8385000000001</c:v>
                </c:pt>
                <c:pt idx="1926">
                  <c:v>1374.2675999999999</c:v>
                </c:pt>
                <c:pt idx="1927">
                  <c:v>1464.1806999999999</c:v>
                </c:pt>
                <c:pt idx="1928">
                  <c:v>1493.6395</c:v>
                </c:pt>
                <c:pt idx="1929">
                  <c:v>1502.3501000000001</c:v>
                </c:pt>
                <c:pt idx="1930">
                  <c:v>1504.2429999999999</c:v>
                </c:pt>
                <c:pt idx="1931">
                  <c:v>1524.3655000000001</c:v>
                </c:pt>
                <c:pt idx="1932">
                  <c:v>1505.6279999999999</c:v>
                </c:pt>
                <c:pt idx="1933">
                  <c:v>1469.1994999999999</c:v>
                </c:pt>
                <c:pt idx="1934">
                  <c:v>1371.1956</c:v>
                </c:pt>
                <c:pt idx="1935">
                  <c:v>1285.9274</c:v>
                </c:pt>
                <c:pt idx="1936">
                  <c:v>1341.9916000000001</c:v>
                </c:pt>
                <c:pt idx="1937">
                  <c:v>1327.0596</c:v>
                </c:pt>
                <c:pt idx="1938">
                  <c:v>1288.8117999999999</c:v>
                </c:pt>
                <c:pt idx="1939">
                  <c:v>1265.9856</c:v>
                </c:pt>
                <c:pt idx="1940">
                  <c:v>1197.7754</c:v>
                </c:pt>
                <c:pt idx="1941">
                  <c:v>1147.0544</c:v>
                </c:pt>
                <c:pt idx="1942">
                  <c:v>1103.7944</c:v>
                </c:pt>
                <c:pt idx="1943">
                  <c:v>1066.4369999999999</c:v>
                </c:pt>
                <c:pt idx="1944">
                  <c:v>1041.1316999999999</c:v>
                </c:pt>
                <c:pt idx="1945">
                  <c:v>1033.327</c:v>
                </c:pt>
                <c:pt idx="1946">
                  <c:v>1027.1310000000001</c:v>
                </c:pt>
                <c:pt idx="1947">
                  <c:v>1028.6244999999999</c:v>
                </c:pt>
                <c:pt idx="1948">
                  <c:v>1015.967</c:v>
                </c:pt>
                <c:pt idx="1949">
                  <c:v>1115.4698000000001</c:v>
                </c:pt>
                <c:pt idx="1950">
                  <c:v>1227.0153</c:v>
                </c:pt>
                <c:pt idx="1951">
                  <c:v>1303.9322999999999</c:v>
                </c:pt>
                <c:pt idx="1952">
                  <c:v>1338.2655999999999</c:v>
                </c:pt>
                <c:pt idx="1953">
                  <c:v>1326.8285000000001</c:v>
                </c:pt>
                <c:pt idx="1954">
                  <c:v>1303.6423</c:v>
                </c:pt>
                <c:pt idx="1955">
                  <c:v>1287.6302000000001</c:v>
                </c:pt>
                <c:pt idx="1956">
                  <c:v>1284.8394000000001</c:v>
                </c:pt>
                <c:pt idx="1957">
                  <c:v>1274.5911000000001</c:v>
                </c:pt>
                <c:pt idx="1958">
                  <c:v>1259.4512999999999</c:v>
                </c:pt>
                <c:pt idx="1959">
                  <c:v>1243.3025</c:v>
                </c:pt>
                <c:pt idx="1960">
                  <c:v>1299.2370000000001</c:v>
                </c:pt>
                <c:pt idx="1961">
                  <c:v>1289.9619</c:v>
                </c:pt>
                <c:pt idx="1962">
                  <c:v>1268.5731000000001</c:v>
                </c:pt>
                <c:pt idx="1963">
                  <c:v>1229.7888</c:v>
                </c:pt>
                <c:pt idx="1964">
                  <c:v>1193.0934999999999</c:v>
                </c:pt>
                <c:pt idx="1965">
                  <c:v>1131.4136000000001</c:v>
                </c:pt>
                <c:pt idx="1966">
                  <c:v>1084.7049999999999</c:v>
                </c:pt>
                <c:pt idx="1967">
                  <c:v>1054.9094</c:v>
                </c:pt>
                <c:pt idx="1968">
                  <c:v>1025.1509000000001</c:v>
                </c:pt>
                <c:pt idx="1969">
                  <c:v>1009.4755</c:v>
                </c:pt>
                <c:pt idx="1970">
                  <c:v>1000.4743999999999</c:v>
                </c:pt>
                <c:pt idx="1971">
                  <c:v>994.99523999999997</c:v>
                </c:pt>
                <c:pt idx="1972">
                  <c:v>965.08640000000003</c:v>
                </c:pt>
                <c:pt idx="1973">
                  <c:v>1015.27045</c:v>
                </c:pt>
                <c:pt idx="1974">
                  <c:v>1054.1575</c:v>
                </c:pt>
                <c:pt idx="1975">
                  <c:v>1093.2683999999999</c:v>
                </c:pt>
                <c:pt idx="1976">
                  <c:v>1133.8130000000001</c:v>
                </c:pt>
                <c:pt idx="1977">
                  <c:v>1162.1306999999999</c:v>
                </c:pt>
                <c:pt idx="1978">
                  <c:v>1173.5101</c:v>
                </c:pt>
                <c:pt idx="1979">
                  <c:v>1157.999</c:v>
                </c:pt>
                <c:pt idx="1980">
                  <c:v>1162.2897</c:v>
                </c:pt>
                <c:pt idx="1981">
                  <c:v>1172.0922</c:v>
                </c:pt>
                <c:pt idx="1982">
                  <c:v>1179.8721</c:v>
                </c:pt>
                <c:pt idx="1983">
                  <c:v>1188.7670000000001</c:v>
                </c:pt>
                <c:pt idx="1984">
                  <c:v>1254.4897000000001</c:v>
                </c:pt>
                <c:pt idx="1985">
                  <c:v>1265.2611999999999</c:v>
                </c:pt>
                <c:pt idx="1986">
                  <c:v>1273.2931000000001</c:v>
                </c:pt>
                <c:pt idx="1987">
                  <c:v>1253.9206999999999</c:v>
                </c:pt>
                <c:pt idx="1988">
                  <c:v>1214.3569</c:v>
                </c:pt>
                <c:pt idx="1989">
                  <c:v>1151.0382</c:v>
                </c:pt>
                <c:pt idx="1990">
                  <c:v>1103.2235000000001</c:v>
                </c:pt>
                <c:pt idx="1991">
                  <c:v>1077.3777</c:v>
                </c:pt>
                <c:pt idx="1992">
                  <c:v>1038.9595999999999</c:v>
                </c:pt>
                <c:pt idx="1993">
                  <c:v>1021.3087</c:v>
                </c:pt>
                <c:pt idx="1994">
                  <c:v>1013.6394</c:v>
                </c:pt>
                <c:pt idx="1995">
                  <c:v>1042.2212</c:v>
                </c:pt>
                <c:pt idx="1996">
                  <c:v>1045.8768</c:v>
                </c:pt>
                <c:pt idx="1997">
                  <c:v>1253.4066</c:v>
                </c:pt>
                <c:pt idx="1998">
                  <c:v>1394.4698000000001</c:v>
                </c:pt>
                <c:pt idx="1999">
                  <c:v>1491.4784999999999</c:v>
                </c:pt>
                <c:pt idx="2000">
                  <c:v>1524.3264999999999</c:v>
                </c:pt>
                <c:pt idx="2001">
                  <c:v>1537.5651</c:v>
                </c:pt>
                <c:pt idx="2002">
                  <c:v>1551.7166999999999</c:v>
                </c:pt>
                <c:pt idx="2003">
                  <c:v>1564.3</c:v>
                </c:pt>
                <c:pt idx="2004">
                  <c:v>1553.6033</c:v>
                </c:pt>
                <c:pt idx="2005">
                  <c:v>1512.0316</c:v>
                </c:pt>
                <c:pt idx="2006">
                  <c:v>1431.1156000000001</c:v>
                </c:pt>
                <c:pt idx="2007">
                  <c:v>1328.9934000000001</c:v>
                </c:pt>
                <c:pt idx="2008">
                  <c:v>1388.1368</c:v>
                </c:pt>
                <c:pt idx="2009">
                  <c:v>1381.1708000000001</c:v>
                </c:pt>
                <c:pt idx="2010">
                  <c:v>1363.7668000000001</c:v>
                </c:pt>
                <c:pt idx="2011">
                  <c:v>1312.2534000000001</c:v>
                </c:pt>
                <c:pt idx="2012">
                  <c:v>1247.1387999999999</c:v>
                </c:pt>
                <c:pt idx="2013">
                  <c:v>1172.3972000000001</c:v>
                </c:pt>
                <c:pt idx="2014">
                  <c:v>1121.9983</c:v>
                </c:pt>
                <c:pt idx="2015">
                  <c:v>1095.1890000000001</c:v>
                </c:pt>
                <c:pt idx="2016">
                  <c:v>1071.2653</c:v>
                </c:pt>
                <c:pt idx="2017">
                  <c:v>1059.5320999999999</c:v>
                </c:pt>
                <c:pt idx="2018">
                  <c:v>1054.0265999999999</c:v>
                </c:pt>
                <c:pt idx="2019">
                  <c:v>1066.4863</c:v>
                </c:pt>
                <c:pt idx="2020">
                  <c:v>1081.0568000000001</c:v>
                </c:pt>
                <c:pt idx="2021">
                  <c:v>1285.1309000000001</c:v>
                </c:pt>
                <c:pt idx="2022">
                  <c:v>1413.9656</c:v>
                </c:pt>
                <c:pt idx="2023">
                  <c:v>1491.2588000000001</c:v>
                </c:pt>
                <c:pt idx="2024">
                  <c:v>1536.0844</c:v>
                </c:pt>
                <c:pt idx="2025">
                  <c:v>1543.7152000000001</c:v>
                </c:pt>
                <c:pt idx="2026">
                  <c:v>1560.3538000000001</c:v>
                </c:pt>
                <c:pt idx="2027">
                  <c:v>1581.9926</c:v>
                </c:pt>
                <c:pt idx="2028">
                  <c:v>1572.9591</c:v>
                </c:pt>
                <c:pt idx="2029">
                  <c:v>1528.0283999999999</c:v>
                </c:pt>
                <c:pt idx="2030">
                  <c:v>1449.3372999999999</c:v>
                </c:pt>
                <c:pt idx="2031">
                  <c:v>1342.5725</c:v>
                </c:pt>
                <c:pt idx="2032">
                  <c:v>1393.8960999999999</c:v>
                </c:pt>
                <c:pt idx="2033">
                  <c:v>1364.45</c:v>
                </c:pt>
                <c:pt idx="2034">
                  <c:v>1347.8307</c:v>
                </c:pt>
                <c:pt idx="2035">
                  <c:v>1303.2648999999999</c:v>
                </c:pt>
                <c:pt idx="2036">
                  <c:v>1234.1170999999999</c:v>
                </c:pt>
                <c:pt idx="2037">
                  <c:v>1153.7956999999999</c:v>
                </c:pt>
                <c:pt idx="2038">
                  <c:v>1114.6034999999999</c:v>
                </c:pt>
                <c:pt idx="2039">
                  <c:v>1084.4821999999999</c:v>
                </c:pt>
                <c:pt idx="2040">
                  <c:v>1060.9123999999999</c:v>
                </c:pt>
                <c:pt idx="2041">
                  <c:v>1034.0934999999999</c:v>
                </c:pt>
                <c:pt idx="2042">
                  <c:v>1029.5856000000001</c:v>
                </c:pt>
                <c:pt idx="2043">
                  <c:v>1051.7762</c:v>
                </c:pt>
                <c:pt idx="2044">
                  <c:v>1055.8425</c:v>
                </c:pt>
                <c:pt idx="2045">
                  <c:v>1256.3171</c:v>
                </c:pt>
                <c:pt idx="2046">
                  <c:v>1386.6704</c:v>
                </c:pt>
                <c:pt idx="2047">
                  <c:v>1475.9966999999999</c:v>
                </c:pt>
                <c:pt idx="2048">
                  <c:v>1518.049</c:v>
                </c:pt>
                <c:pt idx="2049">
                  <c:v>1515.3844999999999</c:v>
                </c:pt>
                <c:pt idx="2050">
                  <c:v>1524.8544999999999</c:v>
                </c:pt>
                <c:pt idx="2051">
                  <c:v>1541.2579000000001</c:v>
                </c:pt>
                <c:pt idx="2052">
                  <c:v>1536.0613000000001</c:v>
                </c:pt>
                <c:pt idx="2053">
                  <c:v>1512.8779</c:v>
                </c:pt>
                <c:pt idx="2054">
                  <c:v>1414.184</c:v>
                </c:pt>
                <c:pt idx="2055">
                  <c:v>1322.9606000000001</c:v>
                </c:pt>
                <c:pt idx="2056">
                  <c:v>1369.5450000000001</c:v>
                </c:pt>
                <c:pt idx="2057">
                  <c:v>1338.7855999999999</c:v>
                </c:pt>
                <c:pt idx="2058">
                  <c:v>1326.0376000000001</c:v>
                </c:pt>
                <c:pt idx="2059">
                  <c:v>1288.1237000000001</c:v>
                </c:pt>
                <c:pt idx="2060">
                  <c:v>1212.7761</c:v>
                </c:pt>
                <c:pt idx="2061">
                  <c:v>1147.0988</c:v>
                </c:pt>
                <c:pt idx="2062">
                  <c:v>1103.0686000000001</c:v>
                </c:pt>
                <c:pt idx="2063">
                  <c:v>1072.8812</c:v>
                </c:pt>
                <c:pt idx="2064">
                  <c:v>1046.4166</c:v>
                </c:pt>
                <c:pt idx="2065">
                  <c:v>1028.4849999999999</c:v>
                </c:pt>
                <c:pt idx="2066">
                  <c:v>1027.9770000000001</c:v>
                </c:pt>
                <c:pt idx="2067">
                  <c:v>1047.0510999999999</c:v>
                </c:pt>
                <c:pt idx="2068">
                  <c:v>1052.2465999999999</c:v>
                </c:pt>
                <c:pt idx="2069">
                  <c:v>1256.6184000000001</c:v>
                </c:pt>
                <c:pt idx="2070">
                  <c:v>1375.0293999999999</c:v>
                </c:pt>
                <c:pt idx="2071">
                  <c:v>1460.5038999999999</c:v>
                </c:pt>
                <c:pt idx="2072">
                  <c:v>1505.8431</c:v>
                </c:pt>
                <c:pt idx="2073">
                  <c:v>1511.5641000000001</c:v>
                </c:pt>
                <c:pt idx="2074">
                  <c:v>1515.2517</c:v>
                </c:pt>
                <c:pt idx="2075">
                  <c:v>1531.0404000000001</c:v>
                </c:pt>
                <c:pt idx="2076">
                  <c:v>1534.7822000000001</c:v>
                </c:pt>
                <c:pt idx="2077">
                  <c:v>1518.9463000000001</c:v>
                </c:pt>
                <c:pt idx="2078">
                  <c:v>1422.0909999999999</c:v>
                </c:pt>
                <c:pt idx="2079">
                  <c:v>1322.1694</c:v>
                </c:pt>
                <c:pt idx="2080">
                  <c:v>1358.5887</c:v>
                </c:pt>
                <c:pt idx="2081">
                  <c:v>1346.7954999999999</c:v>
                </c:pt>
                <c:pt idx="2082">
                  <c:v>1316.6587</c:v>
                </c:pt>
                <c:pt idx="2083">
                  <c:v>1272.0852</c:v>
                </c:pt>
                <c:pt idx="2084">
                  <c:v>1215.1023</c:v>
                </c:pt>
                <c:pt idx="2085">
                  <c:v>1154.1139000000001</c:v>
                </c:pt>
                <c:pt idx="2086">
                  <c:v>1105.1980000000001</c:v>
                </c:pt>
                <c:pt idx="2087">
                  <c:v>1082.3942999999999</c:v>
                </c:pt>
                <c:pt idx="2088">
                  <c:v>1056.0751</c:v>
                </c:pt>
                <c:pt idx="2089">
                  <c:v>1044.5587</c:v>
                </c:pt>
                <c:pt idx="2090">
                  <c:v>1042.2149999999999</c:v>
                </c:pt>
                <c:pt idx="2091">
                  <c:v>1056.9694999999999</c:v>
                </c:pt>
                <c:pt idx="2092">
                  <c:v>1058.3317999999999</c:v>
                </c:pt>
                <c:pt idx="2093">
                  <c:v>1246.8452</c:v>
                </c:pt>
                <c:pt idx="2094">
                  <c:v>1363.54</c:v>
                </c:pt>
                <c:pt idx="2095">
                  <c:v>1465.0698</c:v>
                </c:pt>
                <c:pt idx="2096">
                  <c:v>1491.9024999999999</c:v>
                </c:pt>
                <c:pt idx="2097">
                  <c:v>1493.1896999999999</c:v>
                </c:pt>
                <c:pt idx="2098">
                  <c:v>1494.0257999999999</c:v>
                </c:pt>
                <c:pt idx="2099">
                  <c:v>1517.4929999999999</c:v>
                </c:pt>
                <c:pt idx="2100">
                  <c:v>1499.8357000000001</c:v>
                </c:pt>
                <c:pt idx="2101">
                  <c:v>1463.9817</c:v>
                </c:pt>
                <c:pt idx="2102">
                  <c:v>1364.6306999999999</c:v>
                </c:pt>
                <c:pt idx="2103">
                  <c:v>1298.6561999999999</c:v>
                </c:pt>
                <c:pt idx="2104">
                  <c:v>1356.2579000000001</c:v>
                </c:pt>
                <c:pt idx="2105">
                  <c:v>1338.6819</c:v>
                </c:pt>
                <c:pt idx="2106">
                  <c:v>1316.0155999999999</c:v>
                </c:pt>
                <c:pt idx="2107">
                  <c:v>1279.2117000000001</c:v>
                </c:pt>
                <c:pt idx="2108">
                  <c:v>1229.8875</c:v>
                </c:pt>
                <c:pt idx="2109">
                  <c:v>1177.1948</c:v>
                </c:pt>
                <c:pt idx="2110">
                  <c:v>1137.4570000000001</c:v>
                </c:pt>
                <c:pt idx="2111">
                  <c:v>1081.8223</c:v>
                </c:pt>
                <c:pt idx="2112">
                  <c:v>1052.5920000000001</c:v>
                </c:pt>
                <c:pt idx="2113">
                  <c:v>1041.0779</c:v>
                </c:pt>
                <c:pt idx="2114">
                  <c:v>1034.0103999999999</c:v>
                </c:pt>
                <c:pt idx="2115">
                  <c:v>1036.0637999999999</c:v>
                </c:pt>
                <c:pt idx="2116">
                  <c:v>1026.5817999999999</c:v>
                </c:pt>
                <c:pt idx="2117">
                  <c:v>1129.5790999999999</c:v>
                </c:pt>
                <c:pt idx="2118">
                  <c:v>1246.9912999999999</c:v>
                </c:pt>
                <c:pt idx="2119">
                  <c:v>1316.5298</c:v>
                </c:pt>
                <c:pt idx="2120">
                  <c:v>1359.9748999999999</c:v>
                </c:pt>
                <c:pt idx="2121">
                  <c:v>1349.662</c:v>
                </c:pt>
                <c:pt idx="2122">
                  <c:v>1326.8616999999999</c:v>
                </c:pt>
                <c:pt idx="2123">
                  <c:v>1300.2544</c:v>
                </c:pt>
                <c:pt idx="2124">
                  <c:v>1308.4901</c:v>
                </c:pt>
                <c:pt idx="2125">
                  <c:v>1296.3214</c:v>
                </c:pt>
                <c:pt idx="2126">
                  <c:v>1269.0652</c:v>
                </c:pt>
                <c:pt idx="2127">
                  <c:v>1245.21</c:v>
                </c:pt>
                <c:pt idx="2128">
                  <c:v>1309.3539000000001</c:v>
                </c:pt>
                <c:pt idx="2129">
                  <c:v>1298.0326</c:v>
                </c:pt>
                <c:pt idx="2130">
                  <c:v>1274.79</c:v>
                </c:pt>
                <c:pt idx="2131">
                  <c:v>1241.807</c:v>
                </c:pt>
                <c:pt idx="2132">
                  <c:v>1202.3223</c:v>
                </c:pt>
                <c:pt idx="2133">
                  <c:v>1142.3253</c:v>
                </c:pt>
                <c:pt idx="2134">
                  <c:v>1091.1759</c:v>
                </c:pt>
                <c:pt idx="2135">
                  <c:v>1061.7892999999999</c:v>
                </c:pt>
                <c:pt idx="2136">
                  <c:v>1033.9586999999999</c:v>
                </c:pt>
                <c:pt idx="2137">
                  <c:v>1017.41644</c:v>
                </c:pt>
                <c:pt idx="2138">
                  <c:v>1004.3134</c:v>
                </c:pt>
                <c:pt idx="2139">
                  <c:v>1003.62036</c:v>
                </c:pt>
                <c:pt idx="2140">
                  <c:v>969.71730000000002</c:v>
                </c:pt>
                <c:pt idx="2141">
                  <c:v>1024.4630999999999</c:v>
                </c:pt>
                <c:pt idx="2142">
                  <c:v>1063.6333</c:v>
                </c:pt>
                <c:pt idx="2143">
                  <c:v>1098.4391000000001</c:v>
                </c:pt>
                <c:pt idx="2144">
                  <c:v>1147.2284</c:v>
                </c:pt>
                <c:pt idx="2145">
                  <c:v>1170.4149</c:v>
                </c:pt>
                <c:pt idx="2146">
                  <c:v>1184.7809999999999</c:v>
                </c:pt>
                <c:pt idx="2147">
                  <c:v>1195.0786000000001</c:v>
                </c:pt>
                <c:pt idx="2148">
                  <c:v>1192.3163</c:v>
                </c:pt>
                <c:pt idx="2149">
                  <c:v>1185.7759000000001</c:v>
                </c:pt>
                <c:pt idx="2150">
                  <c:v>1182.2968000000001</c:v>
                </c:pt>
                <c:pt idx="2151">
                  <c:v>1199.6753000000001</c:v>
                </c:pt>
                <c:pt idx="2152">
                  <c:v>1271.7263</c:v>
                </c:pt>
                <c:pt idx="2153">
                  <c:v>1281.1196</c:v>
                </c:pt>
                <c:pt idx="2154">
                  <c:v>1286.8009999999999</c:v>
                </c:pt>
                <c:pt idx="2155">
                  <c:v>1270.7431999999999</c:v>
                </c:pt>
                <c:pt idx="2156">
                  <c:v>1244.6880000000001</c:v>
                </c:pt>
                <c:pt idx="2157">
                  <c:v>1175.8108</c:v>
                </c:pt>
                <c:pt idx="2158">
                  <c:v>1139.0260000000001</c:v>
                </c:pt>
                <c:pt idx="2159">
                  <c:v>1084.7089000000001</c:v>
                </c:pt>
                <c:pt idx="2160">
                  <c:v>1063.7013999999999</c:v>
                </c:pt>
                <c:pt idx="2161">
                  <c:v>1044.5563999999999</c:v>
                </c:pt>
                <c:pt idx="2162">
                  <c:v>1034.9792</c:v>
                </c:pt>
                <c:pt idx="2163">
                  <c:v>1067.3198</c:v>
                </c:pt>
                <c:pt idx="2164">
                  <c:v>1072.7152000000001</c:v>
                </c:pt>
                <c:pt idx="2165">
                  <c:v>1291.0526</c:v>
                </c:pt>
                <c:pt idx="2166">
                  <c:v>1429.2180000000001</c:v>
                </c:pt>
                <c:pt idx="2167">
                  <c:v>1510.4965999999999</c:v>
                </c:pt>
                <c:pt idx="2168">
                  <c:v>1551.9888000000001</c:v>
                </c:pt>
                <c:pt idx="2169">
                  <c:v>1559.0082</c:v>
                </c:pt>
                <c:pt idx="2170">
                  <c:v>1569.7488000000001</c:v>
                </c:pt>
                <c:pt idx="2171">
                  <c:v>1598.49</c:v>
                </c:pt>
                <c:pt idx="2172">
                  <c:v>1599.3541</c:v>
                </c:pt>
                <c:pt idx="2173">
                  <c:v>1550.0974000000001</c:v>
                </c:pt>
                <c:pt idx="2174">
                  <c:v>1462.4266</c:v>
                </c:pt>
                <c:pt idx="2175">
                  <c:v>1352.9915000000001</c:v>
                </c:pt>
                <c:pt idx="2176">
                  <c:v>1399.0227</c:v>
                </c:pt>
                <c:pt idx="2177">
                  <c:v>1399.3234</c:v>
                </c:pt>
                <c:pt idx="2178">
                  <c:v>1379.5522000000001</c:v>
                </c:pt>
                <c:pt idx="2179">
                  <c:v>1347.5347999999999</c:v>
                </c:pt>
                <c:pt idx="2180">
                  <c:v>1270.3376000000001</c:v>
                </c:pt>
                <c:pt idx="2181">
                  <c:v>1208.1802</c:v>
                </c:pt>
                <c:pt idx="2182">
                  <c:v>1171.7959000000001</c:v>
                </c:pt>
                <c:pt idx="2183">
                  <c:v>1148.8784000000001</c:v>
                </c:pt>
                <c:pt idx="2184">
                  <c:v>1106.6786999999999</c:v>
                </c:pt>
                <c:pt idx="2185">
                  <c:v>1086.4564</c:v>
                </c:pt>
                <c:pt idx="2186">
                  <c:v>1072.1831999999999</c:v>
                </c:pt>
                <c:pt idx="2187">
                  <c:v>1092.1397999999999</c:v>
                </c:pt>
                <c:pt idx="2188">
                  <c:v>1154.4395999999999</c:v>
                </c:pt>
                <c:pt idx="2189">
                  <c:v>1322.1334999999999</c:v>
                </c:pt>
                <c:pt idx="2190">
                  <c:v>1438.039</c:v>
                </c:pt>
                <c:pt idx="2191">
                  <c:v>1539.1370999999999</c:v>
                </c:pt>
                <c:pt idx="2192">
                  <c:v>1577.6287</c:v>
                </c:pt>
                <c:pt idx="2193">
                  <c:v>1593.3153</c:v>
                </c:pt>
                <c:pt idx="2194">
                  <c:v>1599.2822000000001</c:v>
                </c:pt>
                <c:pt idx="2195">
                  <c:v>1610.4956999999999</c:v>
                </c:pt>
                <c:pt idx="2196">
                  <c:v>1601.2810999999999</c:v>
                </c:pt>
                <c:pt idx="2197">
                  <c:v>1562.7511</c:v>
                </c:pt>
                <c:pt idx="2198">
                  <c:v>1472.0223000000001</c:v>
                </c:pt>
                <c:pt idx="2199">
                  <c:v>1364.7892999999999</c:v>
                </c:pt>
                <c:pt idx="2200">
                  <c:v>1430.0328</c:v>
                </c:pt>
                <c:pt idx="2201">
                  <c:v>1411.0772999999999</c:v>
                </c:pt>
                <c:pt idx="2202">
                  <c:v>1388.0092</c:v>
                </c:pt>
                <c:pt idx="2203">
                  <c:v>1352.4413999999999</c:v>
                </c:pt>
                <c:pt idx="2204">
                  <c:v>1302.6475</c:v>
                </c:pt>
                <c:pt idx="2205">
                  <c:v>1214.0011</c:v>
                </c:pt>
                <c:pt idx="2206">
                  <c:v>1159.4697000000001</c:v>
                </c:pt>
                <c:pt idx="2207">
                  <c:v>1130.5853999999999</c:v>
                </c:pt>
                <c:pt idx="2208">
                  <c:v>1078.2275</c:v>
                </c:pt>
                <c:pt idx="2209">
                  <c:v>1053.8867</c:v>
                </c:pt>
                <c:pt idx="2210">
                  <c:v>1051.5374999999999</c:v>
                </c:pt>
                <c:pt idx="2211">
                  <c:v>1080.2683999999999</c:v>
                </c:pt>
                <c:pt idx="2212">
                  <c:v>1100.2098000000001</c:v>
                </c:pt>
                <c:pt idx="2213">
                  <c:v>1319.2338999999999</c:v>
                </c:pt>
                <c:pt idx="2214">
                  <c:v>1416.4306999999999</c:v>
                </c:pt>
                <c:pt idx="2215">
                  <c:v>1519.5154</c:v>
                </c:pt>
                <c:pt idx="2216">
                  <c:v>1559.6758</c:v>
                </c:pt>
                <c:pt idx="2217">
                  <c:v>1568.9096999999999</c:v>
                </c:pt>
                <c:pt idx="2218">
                  <c:v>1578.8833</c:v>
                </c:pt>
                <c:pt idx="2219">
                  <c:v>1580.3206</c:v>
                </c:pt>
                <c:pt idx="2220">
                  <c:v>1572.3605</c:v>
                </c:pt>
                <c:pt idx="2221">
                  <c:v>1506.7472</c:v>
                </c:pt>
                <c:pt idx="2222">
                  <c:v>1402.6874</c:v>
                </c:pt>
                <c:pt idx="2223">
                  <c:v>1346.1732</c:v>
                </c:pt>
                <c:pt idx="2224">
                  <c:v>1392.2329</c:v>
                </c:pt>
                <c:pt idx="2225">
                  <c:v>1381.1016</c:v>
                </c:pt>
                <c:pt idx="2226">
                  <c:v>1361.7225000000001</c:v>
                </c:pt>
                <c:pt idx="2227">
                  <c:v>1322.8330000000001</c:v>
                </c:pt>
                <c:pt idx="2228">
                  <c:v>1258.3653999999999</c:v>
                </c:pt>
                <c:pt idx="2229">
                  <c:v>1166.7148</c:v>
                </c:pt>
                <c:pt idx="2230">
                  <c:v>1130.2520999999999</c:v>
                </c:pt>
                <c:pt idx="2231">
                  <c:v>1099.9972</c:v>
                </c:pt>
                <c:pt idx="2232">
                  <c:v>1069.5238999999999</c:v>
                </c:pt>
                <c:pt idx="2233">
                  <c:v>1055.9991</c:v>
                </c:pt>
                <c:pt idx="2234">
                  <c:v>1056.8475000000001</c:v>
                </c:pt>
                <c:pt idx="2235">
                  <c:v>1071.9915000000001</c:v>
                </c:pt>
                <c:pt idx="2236">
                  <c:v>1096.1579999999999</c:v>
                </c:pt>
                <c:pt idx="2237">
                  <c:v>1294.1886999999999</c:v>
                </c:pt>
                <c:pt idx="2238">
                  <c:v>1399.3756000000001</c:v>
                </c:pt>
                <c:pt idx="2239">
                  <c:v>1483.0381</c:v>
                </c:pt>
                <c:pt idx="2240">
                  <c:v>1513.5685000000001</c:v>
                </c:pt>
                <c:pt idx="2241">
                  <c:v>1529.2660000000001</c:v>
                </c:pt>
                <c:pt idx="2242">
                  <c:v>1535.9465</c:v>
                </c:pt>
                <c:pt idx="2243">
                  <c:v>1542.5259000000001</c:v>
                </c:pt>
                <c:pt idx="2244">
                  <c:v>1533.7575999999999</c:v>
                </c:pt>
                <c:pt idx="2245">
                  <c:v>1506.2063000000001</c:v>
                </c:pt>
                <c:pt idx="2246">
                  <c:v>1405.7484999999999</c:v>
                </c:pt>
                <c:pt idx="2247">
                  <c:v>1337.4141999999999</c:v>
                </c:pt>
                <c:pt idx="2248">
                  <c:v>1370.3209999999999</c:v>
                </c:pt>
                <c:pt idx="2249">
                  <c:v>1360.6772000000001</c:v>
                </c:pt>
                <c:pt idx="2250">
                  <c:v>1339.838</c:v>
                </c:pt>
                <c:pt idx="2251">
                  <c:v>1298.4924000000001</c:v>
                </c:pt>
                <c:pt idx="2252">
                  <c:v>1253.0879</c:v>
                </c:pt>
                <c:pt idx="2253">
                  <c:v>1184.9222</c:v>
                </c:pt>
                <c:pt idx="2254">
                  <c:v>1157.1925000000001</c:v>
                </c:pt>
                <c:pt idx="2255">
                  <c:v>1119.0889</c:v>
                </c:pt>
                <c:pt idx="2256">
                  <c:v>1087.6891000000001</c:v>
                </c:pt>
                <c:pt idx="2257">
                  <c:v>1061.2264</c:v>
                </c:pt>
                <c:pt idx="2258">
                  <c:v>1046.8552</c:v>
                </c:pt>
                <c:pt idx="2259">
                  <c:v>1071.2</c:v>
                </c:pt>
                <c:pt idx="2260">
                  <c:v>1067.9073000000001</c:v>
                </c:pt>
                <c:pt idx="2261">
                  <c:v>1272.9436000000001</c:v>
                </c:pt>
                <c:pt idx="2262">
                  <c:v>1378.0127</c:v>
                </c:pt>
                <c:pt idx="2263">
                  <c:v>1450.2334000000001</c:v>
                </c:pt>
                <c:pt idx="2264">
                  <c:v>1501.9099000000001</c:v>
                </c:pt>
                <c:pt idx="2265">
                  <c:v>1508.1056000000001</c:v>
                </c:pt>
                <c:pt idx="2266">
                  <c:v>1530.4577999999999</c:v>
                </c:pt>
                <c:pt idx="2267">
                  <c:v>1551.761</c:v>
                </c:pt>
                <c:pt idx="2268">
                  <c:v>1543.6503</c:v>
                </c:pt>
                <c:pt idx="2269">
                  <c:v>1486.2107000000001</c:v>
                </c:pt>
                <c:pt idx="2270">
                  <c:v>1382.0732</c:v>
                </c:pt>
                <c:pt idx="2271">
                  <c:v>1328.2922000000001</c:v>
                </c:pt>
                <c:pt idx="2272">
                  <c:v>1374.5088000000001</c:v>
                </c:pt>
                <c:pt idx="2273">
                  <c:v>1376.1512</c:v>
                </c:pt>
                <c:pt idx="2274">
                  <c:v>1354.4286999999999</c:v>
                </c:pt>
                <c:pt idx="2275">
                  <c:v>1322.8687</c:v>
                </c:pt>
                <c:pt idx="2276">
                  <c:v>1264.7675999999999</c:v>
                </c:pt>
                <c:pt idx="2277">
                  <c:v>1202.3372999999999</c:v>
                </c:pt>
                <c:pt idx="2278">
                  <c:v>1151.9263000000001</c:v>
                </c:pt>
                <c:pt idx="2279">
                  <c:v>1111.3969</c:v>
                </c:pt>
                <c:pt idx="2280">
                  <c:v>1078.9192</c:v>
                </c:pt>
                <c:pt idx="2281">
                  <c:v>1065.0264</c:v>
                </c:pt>
                <c:pt idx="2282">
                  <c:v>1052.576</c:v>
                </c:pt>
                <c:pt idx="2283">
                  <c:v>1039.3184000000001</c:v>
                </c:pt>
                <c:pt idx="2284">
                  <c:v>1038.4691</c:v>
                </c:pt>
                <c:pt idx="2285">
                  <c:v>1206.1153999999999</c:v>
                </c:pt>
                <c:pt idx="2286">
                  <c:v>1299.0952</c:v>
                </c:pt>
                <c:pt idx="2287">
                  <c:v>1362.9755</c:v>
                </c:pt>
                <c:pt idx="2288">
                  <c:v>1380.6311000000001</c:v>
                </c:pt>
                <c:pt idx="2289">
                  <c:v>1376.5447999999999</c:v>
                </c:pt>
                <c:pt idx="2290">
                  <c:v>1378.9819</c:v>
                </c:pt>
                <c:pt idx="2291">
                  <c:v>1363.377</c:v>
                </c:pt>
                <c:pt idx="2292">
                  <c:v>1363.7626</c:v>
                </c:pt>
                <c:pt idx="2293">
                  <c:v>1342.1257000000001</c:v>
                </c:pt>
                <c:pt idx="2294">
                  <c:v>1309.8411000000001</c:v>
                </c:pt>
                <c:pt idx="2295">
                  <c:v>1297.9275</c:v>
                </c:pt>
                <c:pt idx="2296">
                  <c:v>1372.6554000000001</c:v>
                </c:pt>
                <c:pt idx="2297">
                  <c:v>1355.5755999999999</c:v>
                </c:pt>
                <c:pt idx="2298">
                  <c:v>1333.1949999999999</c:v>
                </c:pt>
                <c:pt idx="2299">
                  <c:v>1274.51</c:v>
                </c:pt>
                <c:pt idx="2300">
                  <c:v>1236.3683000000001</c:v>
                </c:pt>
                <c:pt idx="2301">
                  <c:v>1184.2687000000001</c:v>
                </c:pt>
                <c:pt idx="2302">
                  <c:v>1138.2155</c:v>
                </c:pt>
                <c:pt idx="2303">
                  <c:v>1104.816</c:v>
                </c:pt>
                <c:pt idx="2304">
                  <c:v>1076.0525</c:v>
                </c:pt>
                <c:pt idx="2305">
                  <c:v>1046.8373999999999</c:v>
                </c:pt>
                <c:pt idx="2306">
                  <c:v>1031.3936000000001</c:v>
                </c:pt>
                <c:pt idx="2307">
                  <c:v>1017.6598</c:v>
                </c:pt>
                <c:pt idx="2308">
                  <c:v>997.5385</c:v>
                </c:pt>
                <c:pt idx="2309">
                  <c:v>1056.9603999999999</c:v>
                </c:pt>
                <c:pt idx="2310">
                  <c:v>1086.8414</c:v>
                </c:pt>
                <c:pt idx="2311">
                  <c:v>1128.7611999999999</c:v>
                </c:pt>
                <c:pt idx="2312">
                  <c:v>1183.3391999999999</c:v>
                </c:pt>
                <c:pt idx="2313">
                  <c:v>1213.8579999999999</c:v>
                </c:pt>
                <c:pt idx="2314">
                  <c:v>1236.8425</c:v>
                </c:pt>
                <c:pt idx="2315">
                  <c:v>1258.9113</c:v>
                </c:pt>
                <c:pt idx="2316">
                  <c:v>1257.3065999999999</c:v>
                </c:pt>
                <c:pt idx="2317">
                  <c:v>1230.9630999999999</c:v>
                </c:pt>
                <c:pt idx="2318">
                  <c:v>1218.3639000000001</c:v>
                </c:pt>
                <c:pt idx="2319">
                  <c:v>1229.7173</c:v>
                </c:pt>
                <c:pt idx="2320">
                  <c:v>1307.0618999999999</c:v>
                </c:pt>
                <c:pt idx="2321">
                  <c:v>1318.2405000000001</c:v>
                </c:pt>
                <c:pt idx="2322">
                  <c:v>1297.3159000000001</c:v>
                </c:pt>
                <c:pt idx="2323">
                  <c:v>1271.2775999999999</c:v>
                </c:pt>
                <c:pt idx="2324">
                  <c:v>1231.2642000000001</c:v>
                </c:pt>
                <c:pt idx="2325">
                  <c:v>1177.1706999999999</c:v>
                </c:pt>
                <c:pt idx="2326">
                  <c:v>1122.5684000000001</c:v>
                </c:pt>
                <c:pt idx="2327">
                  <c:v>1087.8771999999999</c:v>
                </c:pt>
                <c:pt idx="2328">
                  <c:v>1055.9598000000001</c:v>
                </c:pt>
                <c:pt idx="2329">
                  <c:v>1025.4197999999999</c:v>
                </c:pt>
                <c:pt idx="2330">
                  <c:v>1014.6376</c:v>
                </c:pt>
                <c:pt idx="2331">
                  <c:v>1057.0518999999999</c:v>
                </c:pt>
                <c:pt idx="2332">
                  <c:v>1076.5628999999999</c:v>
                </c:pt>
                <c:pt idx="2333">
                  <c:v>1291.0496000000001</c:v>
                </c:pt>
                <c:pt idx="2334">
                  <c:v>1405.4473</c:v>
                </c:pt>
                <c:pt idx="2335">
                  <c:v>1490.9573</c:v>
                </c:pt>
                <c:pt idx="2336">
                  <c:v>1533.6406999999999</c:v>
                </c:pt>
                <c:pt idx="2337">
                  <c:v>1563.9893</c:v>
                </c:pt>
                <c:pt idx="2338">
                  <c:v>1580.212</c:v>
                </c:pt>
                <c:pt idx="2339">
                  <c:v>1589.4041999999999</c:v>
                </c:pt>
                <c:pt idx="2340">
                  <c:v>1576.2524000000001</c:v>
                </c:pt>
                <c:pt idx="2341">
                  <c:v>1526.8121000000001</c:v>
                </c:pt>
                <c:pt idx="2342">
                  <c:v>1443.7864999999999</c:v>
                </c:pt>
                <c:pt idx="2343">
                  <c:v>1340.9110000000001</c:v>
                </c:pt>
                <c:pt idx="2344">
                  <c:v>1404.6898000000001</c:v>
                </c:pt>
                <c:pt idx="2345">
                  <c:v>1395.3684000000001</c:v>
                </c:pt>
                <c:pt idx="2346">
                  <c:v>1375.126</c:v>
                </c:pt>
                <c:pt idx="2347">
                  <c:v>1339.2106000000001</c:v>
                </c:pt>
                <c:pt idx="2348">
                  <c:v>1273.0065999999999</c:v>
                </c:pt>
                <c:pt idx="2349">
                  <c:v>1200.9238</c:v>
                </c:pt>
                <c:pt idx="2350">
                  <c:v>1151.037</c:v>
                </c:pt>
                <c:pt idx="2351">
                  <c:v>1128.2630999999999</c:v>
                </c:pt>
                <c:pt idx="2352">
                  <c:v>1093.0528999999999</c:v>
                </c:pt>
                <c:pt idx="2353">
                  <c:v>1072.7317</c:v>
                </c:pt>
                <c:pt idx="2354">
                  <c:v>1058.6442</c:v>
                </c:pt>
                <c:pt idx="2355">
                  <c:v>1072.6840999999999</c:v>
                </c:pt>
                <c:pt idx="2356">
                  <c:v>1095.0347999999999</c:v>
                </c:pt>
                <c:pt idx="2357">
                  <c:v>1283.933</c:v>
                </c:pt>
                <c:pt idx="2358">
                  <c:v>1407.2937999999999</c:v>
                </c:pt>
                <c:pt idx="2359">
                  <c:v>1507.5289</c:v>
                </c:pt>
                <c:pt idx="2360">
                  <c:v>1553.6107</c:v>
                </c:pt>
                <c:pt idx="2361">
                  <c:v>1573.9727</c:v>
                </c:pt>
                <c:pt idx="2362">
                  <c:v>1581.9621999999999</c:v>
                </c:pt>
                <c:pt idx="2363">
                  <c:v>1599.6577</c:v>
                </c:pt>
                <c:pt idx="2364">
                  <c:v>1594.4811999999999</c:v>
                </c:pt>
                <c:pt idx="2365">
                  <c:v>1545.326</c:v>
                </c:pt>
                <c:pt idx="2366">
                  <c:v>1451.6654000000001</c:v>
                </c:pt>
                <c:pt idx="2367">
                  <c:v>1352.5226</c:v>
                </c:pt>
                <c:pt idx="2368">
                  <c:v>1415.8998999999999</c:v>
                </c:pt>
                <c:pt idx="2369">
                  <c:v>1396.5599</c:v>
                </c:pt>
                <c:pt idx="2370">
                  <c:v>1372.2819999999999</c:v>
                </c:pt>
                <c:pt idx="2371">
                  <c:v>1342.7551000000001</c:v>
                </c:pt>
                <c:pt idx="2372">
                  <c:v>1286.002</c:v>
                </c:pt>
                <c:pt idx="2373">
                  <c:v>1204.585</c:v>
                </c:pt>
                <c:pt idx="2374">
                  <c:v>1148.8273999999999</c:v>
                </c:pt>
                <c:pt idx="2375">
                  <c:v>1117.4121</c:v>
                </c:pt>
                <c:pt idx="2376">
                  <c:v>1083.9655</c:v>
                </c:pt>
                <c:pt idx="2377">
                  <c:v>1058.6342</c:v>
                </c:pt>
                <c:pt idx="2378">
                  <c:v>1048.5556999999999</c:v>
                </c:pt>
                <c:pt idx="2379">
                  <c:v>1071.615</c:v>
                </c:pt>
                <c:pt idx="2380">
                  <c:v>1090.5094999999999</c:v>
                </c:pt>
                <c:pt idx="2381">
                  <c:v>1302.6908000000001</c:v>
                </c:pt>
                <c:pt idx="2382">
                  <c:v>1411.5880999999999</c:v>
                </c:pt>
                <c:pt idx="2383">
                  <c:v>1498.105</c:v>
                </c:pt>
                <c:pt idx="2384">
                  <c:v>1531.4202</c:v>
                </c:pt>
                <c:pt idx="2385">
                  <c:v>1548.7865999999999</c:v>
                </c:pt>
                <c:pt idx="2386">
                  <c:v>1565.5116</c:v>
                </c:pt>
                <c:pt idx="2387">
                  <c:v>1589.1558</c:v>
                </c:pt>
                <c:pt idx="2388">
                  <c:v>1582.2633000000001</c:v>
                </c:pt>
                <c:pt idx="2389">
                  <c:v>1511.7765999999999</c:v>
                </c:pt>
                <c:pt idx="2390">
                  <c:v>1416.4811999999999</c:v>
                </c:pt>
                <c:pt idx="2391">
                  <c:v>1351.7534000000001</c:v>
                </c:pt>
                <c:pt idx="2392">
                  <c:v>1406.2393</c:v>
                </c:pt>
                <c:pt idx="2393">
                  <c:v>1390.2076</c:v>
                </c:pt>
                <c:pt idx="2394">
                  <c:v>1368.7798</c:v>
                </c:pt>
                <c:pt idx="2395">
                  <c:v>1338.8275000000001</c:v>
                </c:pt>
                <c:pt idx="2396">
                  <c:v>1273.1409000000001</c:v>
                </c:pt>
                <c:pt idx="2397">
                  <c:v>1176.1244999999999</c:v>
                </c:pt>
                <c:pt idx="2398">
                  <c:v>1130.7837999999999</c:v>
                </c:pt>
                <c:pt idx="2399">
                  <c:v>1101.8865000000001</c:v>
                </c:pt>
                <c:pt idx="2400">
                  <c:v>1070.9480000000001</c:v>
                </c:pt>
                <c:pt idx="2401">
                  <c:v>1060.7755999999999</c:v>
                </c:pt>
                <c:pt idx="2402">
                  <c:v>1053.8028999999999</c:v>
                </c:pt>
                <c:pt idx="2403">
                  <c:v>1062.7017000000001</c:v>
                </c:pt>
                <c:pt idx="2404">
                  <c:v>1081.8496</c:v>
                </c:pt>
                <c:pt idx="2405">
                  <c:v>1289.7031999999999</c:v>
                </c:pt>
                <c:pt idx="2406">
                  <c:v>1390.7338</c:v>
                </c:pt>
                <c:pt idx="2407">
                  <c:v>1489.4518</c:v>
                </c:pt>
                <c:pt idx="2408">
                  <c:v>1514.4395999999999</c:v>
                </c:pt>
                <c:pt idx="2409">
                  <c:v>1522.5814</c:v>
                </c:pt>
                <c:pt idx="2410">
                  <c:v>1527.4032</c:v>
                </c:pt>
                <c:pt idx="2411">
                  <c:v>1537.4274</c:v>
                </c:pt>
                <c:pt idx="2412">
                  <c:v>1530.2114999999999</c:v>
                </c:pt>
                <c:pt idx="2413">
                  <c:v>1488.1456000000001</c:v>
                </c:pt>
                <c:pt idx="2414">
                  <c:v>1378.0038</c:v>
                </c:pt>
                <c:pt idx="2415">
                  <c:v>1341.962</c:v>
                </c:pt>
                <c:pt idx="2416">
                  <c:v>1399.1309000000001</c:v>
                </c:pt>
                <c:pt idx="2417">
                  <c:v>1386.0771</c:v>
                </c:pt>
                <c:pt idx="2418">
                  <c:v>1378.6945000000001</c:v>
                </c:pt>
                <c:pt idx="2419">
                  <c:v>1346.3662999999999</c:v>
                </c:pt>
                <c:pt idx="2420">
                  <c:v>1292.0082</c:v>
                </c:pt>
                <c:pt idx="2421">
                  <c:v>1220.4263000000001</c:v>
                </c:pt>
                <c:pt idx="2422">
                  <c:v>1167.9158</c:v>
                </c:pt>
                <c:pt idx="2423">
                  <c:v>1141.9857999999999</c:v>
                </c:pt>
                <c:pt idx="2424">
                  <c:v>1097.4518</c:v>
                </c:pt>
                <c:pt idx="2425">
                  <c:v>1075.7251000000001</c:v>
                </c:pt>
                <c:pt idx="2426">
                  <c:v>1064.7499</c:v>
                </c:pt>
                <c:pt idx="2427">
                  <c:v>1078.5115000000001</c:v>
                </c:pt>
                <c:pt idx="2428">
                  <c:v>1086.0796</c:v>
                </c:pt>
                <c:pt idx="2429">
                  <c:v>1302.8140000000001</c:v>
                </c:pt>
                <c:pt idx="2430">
                  <c:v>1418.0363</c:v>
                </c:pt>
                <c:pt idx="2431">
                  <c:v>1520.4385</c:v>
                </c:pt>
                <c:pt idx="2432">
                  <c:v>1552.1233</c:v>
                </c:pt>
                <c:pt idx="2433">
                  <c:v>1562.1115</c:v>
                </c:pt>
                <c:pt idx="2434">
                  <c:v>1568.7837</c:v>
                </c:pt>
                <c:pt idx="2435">
                  <c:v>1574.4164000000001</c:v>
                </c:pt>
                <c:pt idx="2436">
                  <c:v>1560.3118999999999</c:v>
                </c:pt>
                <c:pt idx="2437">
                  <c:v>1515.5083</c:v>
                </c:pt>
                <c:pt idx="2438">
                  <c:v>1411.3679</c:v>
                </c:pt>
                <c:pt idx="2439">
                  <c:v>1352.2524000000001</c:v>
                </c:pt>
                <c:pt idx="2440">
                  <c:v>1415.1549</c:v>
                </c:pt>
                <c:pt idx="2441">
                  <c:v>1389.7885000000001</c:v>
                </c:pt>
                <c:pt idx="2442">
                  <c:v>1369.8815999999999</c:v>
                </c:pt>
                <c:pt idx="2443">
                  <c:v>1333.441</c:v>
                </c:pt>
                <c:pt idx="2444">
                  <c:v>1282.7211</c:v>
                </c:pt>
                <c:pt idx="2445">
                  <c:v>1221.8739</c:v>
                </c:pt>
                <c:pt idx="2446">
                  <c:v>1171.6775</c:v>
                </c:pt>
                <c:pt idx="2447">
                  <c:v>1136.4878000000001</c:v>
                </c:pt>
                <c:pt idx="2448">
                  <c:v>1108.2922000000001</c:v>
                </c:pt>
                <c:pt idx="2449">
                  <c:v>1097.4398000000001</c:v>
                </c:pt>
                <c:pt idx="2450">
                  <c:v>1077.3026</c:v>
                </c:pt>
                <c:pt idx="2451">
                  <c:v>1060.1067</c:v>
                </c:pt>
                <c:pt idx="2452">
                  <c:v>1061.5952</c:v>
                </c:pt>
                <c:pt idx="2453">
                  <c:v>1214.1445000000001</c:v>
                </c:pt>
                <c:pt idx="2454">
                  <c:v>1312.7434000000001</c:v>
                </c:pt>
                <c:pt idx="2455">
                  <c:v>1376.6694</c:v>
                </c:pt>
                <c:pt idx="2456">
                  <c:v>1403.1315999999999</c:v>
                </c:pt>
                <c:pt idx="2457">
                  <c:v>1407.1349</c:v>
                </c:pt>
                <c:pt idx="2458">
                  <c:v>1412.3792000000001</c:v>
                </c:pt>
                <c:pt idx="2459">
                  <c:v>1396.9540999999999</c:v>
                </c:pt>
                <c:pt idx="2460">
                  <c:v>1398.6026999999999</c:v>
                </c:pt>
                <c:pt idx="2461">
                  <c:v>1369.23</c:v>
                </c:pt>
                <c:pt idx="2462">
                  <c:v>1336.9602</c:v>
                </c:pt>
                <c:pt idx="2463">
                  <c:v>1312.2034000000001</c:v>
                </c:pt>
                <c:pt idx="2464">
                  <c:v>1363.0791999999999</c:v>
                </c:pt>
                <c:pt idx="2465">
                  <c:v>1371.8572999999999</c:v>
                </c:pt>
                <c:pt idx="2466">
                  <c:v>1352.405</c:v>
                </c:pt>
                <c:pt idx="2467">
                  <c:v>1315.1991</c:v>
                </c:pt>
                <c:pt idx="2468">
                  <c:v>1262.9309000000001</c:v>
                </c:pt>
                <c:pt idx="2469">
                  <c:v>1207.1941999999999</c:v>
                </c:pt>
                <c:pt idx="2470">
                  <c:v>1165.7083</c:v>
                </c:pt>
                <c:pt idx="2471">
                  <c:v>1130.0223000000001</c:v>
                </c:pt>
                <c:pt idx="2472">
                  <c:v>1099.0301999999999</c:v>
                </c:pt>
                <c:pt idx="2473">
                  <c:v>1074.3263999999999</c:v>
                </c:pt>
                <c:pt idx="2474">
                  <c:v>1062.1744000000001</c:v>
                </c:pt>
                <c:pt idx="2475">
                  <c:v>1051.1890000000001</c:v>
                </c:pt>
                <c:pt idx="2476">
                  <c:v>1047.1023</c:v>
                </c:pt>
                <c:pt idx="2477">
                  <c:v>1112.8478</c:v>
                </c:pt>
                <c:pt idx="2478">
                  <c:v>1119.6056000000001</c:v>
                </c:pt>
                <c:pt idx="2479">
                  <c:v>1154.6101000000001</c:v>
                </c:pt>
                <c:pt idx="2480">
                  <c:v>1221.5691999999999</c:v>
                </c:pt>
                <c:pt idx="2481">
                  <c:v>1263.7077999999999</c:v>
                </c:pt>
                <c:pt idx="2482">
                  <c:v>1298.2331999999999</c:v>
                </c:pt>
                <c:pt idx="2483">
                  <c:v>1307.3706</c:v>
                </c:pt>
                <c:pt idx="2484">
                  <c:v>1288.7565999999999</c:v>
                </c:pt>
                <c:pt idx="2485">
                  <c:v>1264.7394999999999</c:v>
                </c:pt>
                <c:pt idx="2486">
                  <c:v>1256.9999</c:v>
                </c:pt>
                <c:pt idx="2487">
                  <c:v>1288.7217000000001</c:v>
                </c:pt>
                <c:pt idx="2488">
                  <c:v>1350.0719999999999</c:v>
                </c:pt>
                <c:pt idx="2489">
                  <c:v>1353.9485</c:v>
                </c:pt>
                <c:pt idx="2490">
                  <c:v>1352.5377000000001</c:v>
                </c:pt>
                <c:pt idx="2491">
                  <c:v>1328.7257999999999</c:v>
                </c:pt>
                <c:pt idx="2492">
                  <c:v>1281.6575</c:v>
                </c:pt>
                <c:pt idx="2493">
                  <c:v>1227.2085999999999</c:v>
                </c:pt>
                <c:pt idx="2494">
                  <c:v>1165.5894000000001</c:v>
                </c:pt>
                <c:pt idx="2495">
                  <c:v>1128.9032</c:v>
                </c:pt>
                <c:pt idx="2496">
                  <c:v>1093.4349</c:v>
                </c:pt>
                <c:pt idx="2497">
                  <c:v>1075.0436999999999</c:v>
                </c:pt>
                <c:pt idx="2498">
                  <c:v>1067.1293000000001</c:v>
                </c:pt>
                <c:pt idx="2499">
                  <c:v>1091.9492</c:v>
                </c:pt>
                <c:pt idx="2500">
                  <c:v>1143.2149999999999</c:v>
                </c:pt>
                <c:pt idx="2501">
                  <c:v>1340.3844999999999</c:v>
                </c:pt>
                <c:pt idx="2502">
                  <c:v>1466.4894999999999</c:v>
                </c:pt>
                <c:pt idx="2503">
                  <c:v>1549.9374</c:v>
                </c:pt>
                <c:pt idx="2504">
                  <c:v>1596.0208</c:v>
                </c:pt>
                <c:pt idx="2505">
                  <c:v>1609.9828</c:v>
                </c:pt>
                <c:pt idx="2506">
                  <c:v>1619.124</c:v>
                </c:pt>
                <c:pt idx="2507">
                  <c:v>1628.0812000000001</c:v>
                </c:pt>
                <c:pt idx="2508">
                  <c:v>1613.4938</c:v>
                </c:pt>
                <c:pt idx="2509">
                  <c:v>1567.2882999999999</c:v>
                </c:pt>
                <c:pt idx="2510">
                  <c:v>1487.7228</c:v>
                </c:pt>
                <c:pt idx="2511">
                  <c:v>1370.8202000000001</c:v>
                </c:pt>
                <c:pt idx="2512">
                  <c:v>1439.0740000000001</c:v>
                </c:pt>
                <c:pt idx="2513">
                  <c:v>1421.1034</c:v>
                </c:pt>
                <c:pt idx="2514">
                  <c:v>1408.3977</c:v>
                </c:pt>
                <c:pt idx="2515">
                  <c:v>1350.3960999999999</c:v>
                </c:pt>
                <c:pt idx="2516">
                  <c:v>1295.6120000000001</c:v>
                </c:pt>
                <c:pt idx="2517">
                  <c:v>1212.7297000000001</c:v>
                </c:pt>
                <c:pt idx="2518">
                  <c:v>1163.4076</c:v>
                </c:pt>
                <c:pt idx="2519">
                  <c:v>1132.2979</c:v>
                </c:pt>
                <c:pt idx="2520">
                  <c:v>1093.5558000000001</c:v>
                </c:pt>
                <c:pt idx="2521">
                  <c:v>1076.2910999999999</c:v>
                </c:pt>
                <c:pt idx="2522">
                  <c:v>1071.1878999999999</c:v>
                </c:pt>
                <c:pt idx="2523">
                  <c:v>1086.2892999999999</c:v>
                </c:pt>
                <c:pt idx="2524">
                  <c:v>1139.8045999999999</c:v>
                </c:pt>
                <c:pt idx="2525">
                  <c:v>1316.8671999999999</c:v>
                </c:pt>
                <c:pt idx="2526">
                  <c:v>1439.9358999999999</c:v>
                </c:pt>
                <c:pt idx="2527">
                  <c:v>1541.6921</c:v>
                </c:pt>
                <c:pt idx="2528">
                  <c:v>1589.181</c:v>
                </c:pt>
                <c:pt idx="2529">
                  <c:v>1602.0954999999999</c:v>
                </c:pt>
                <c:pt idx="2530">
                  <c:v>1607.463</c:v>
                </c:pt>
                <c:pt idx="2531">
                  <c:v>1618.6584</c:v>
                </c:pt>
                <c:pt idx="2532">
                  <c:v>1611.5867000000001</c:v>
                </c:pt>
                <c:pt idx="2533">
                  <c:v>1576.8243</c:v>
                </c:pt>
                <c:pt idx="2534">
                  <c:v>1486.6257000000001</c:v>
                </c:pt>
                <c:pt idx="2535">
                  <c:v>1374.0334</c:v>
                </c:pt>
                <c:pt idx="2536">
                  <c:v>1462.9096999999999</c:v>
                </c:pt>
                <c:pt idx="2537">
                  <c:v>1451.8081</c:v>
                </c:pt>
                <c:pt idx="2538">
                  <c:v>1411.6786999999999</c:v>
                </c:pt>
                <c:pt idx="2539">
                  <c:v>1376.6659</c:v>
                </c:pt>
                <c:pt idx="2540">
                  <c:v>1333.2499</c:v>
                </c:pt>
                <c:pt idx="2541">
                  <c:v>1248.3146999999999</c:v>
                </c:pt>
                <c:pt idx="2542">
                  <c:v>1207.0514000000001</c:v>
                </c:pt>
                <c:pt idx="2543">
                  <c:v>1174.0793000000001</c:v>
                </c:pt>
                <c:pt idx="2544">
                  <c:v>1127.5784000000001</c:v>
                </c:pt>
                <c:pt idx="2545">
                  <c:v>1088.6442</c:v>
                </c:pt>
                <c:pt idx="2546">
                  <c:v>1081.5443</c:v>
                </c:pt>
                <c:pt idx="2547">
                  <c:v>1103.1985</c:v>
                </c:pt>
                <c:pt idx="2548">
                  <c:v>1128.2886000000001</c:v>
                </c:pt>
                <c:pt idx="2549">
                  <c:v>1339.7534000000001</c:v>
                </c:pt>
                <c:pt idx="2550">
                  <c:v>1431.4274</c:v>
                </c:pt>
                <c:pt idx="2551">
                  <c:v>1530.8942999999999</c:v>
                </c:pt>
                <c:pt idx="2552">
                  <c:v>1576.6819</c:v>
                </c:pt>
                <c:pt idx="2553">
                  <c:v>1587.9991</c:v>
                </c:pt>
                <c:pt idx="2554">
                  <c:v>1591.8295000000001</c:v>
                </c:pt>
                <c:pt idx="2555">
                  <c:v>1595.6806999999999</c:v>
                </c:pt>
                <c:pt idx="2556">
                  <c:v>1589.3838000000001</c:v>
                </c:pt>
                <c:pt idx="2557">
                  <c:v>1537.1912</c:v>
                </c:pt>
                <c:pt idx="2558">
                  <c:v>1427.6425999999999</c:v>
                </c:pt>
                <c:pt idx="2559">
                  <c:v>1359.0676000000001</c:v>
                </c:pt>
                <c:pt idx="2560">
                  <c:v>1404.1842999999999</c:v>
                </c:pt>
                <c:pt idx="2561">
                  <c:v>1391.8285000000001</c:v>
                </c:pt>
                <c:pt idx="2562">
                  <c:v>1377.8593000000001</c:v>
                </c:pt>
                <c:pt idx="2563">
                  <c:v>1343.7764999999999</c:v>
                </c:pt>
                <c:pt idx="2564">
                  <c:v>1298.2152000000001</c:v>
                </c:pt>
                <c:pt idx="2565">
                  <c:v>1193.3197</c:v>
                </c:pt>
                <c:pt idx="2566">
                  <c:v>1172.2910999999999</c:v>
                </c:pt>
                <c:pt idx="2567">
                  <c:v>1138.4739999999999</c:v>
                </c:pt>
                <c:pt idx="2568">
                  <c:v>1090.0275999999999</c:v>
                </c:pt>
                <c:pt idx="2569">
                  <c:v>1069.3693000000001</c:v>
                </c:pt>
                <c:pt idx="2570">
                  <c:v>1068.8785</c:v>
                </c:pt>
                <c:pt idx="2571">
                  <c:v>1086.0382999999999</c:v>
                </c:pt>
                <c:pt idx="2572">
                  <c:v>1105.3285000000001</c:v>
                </c:pt>
                <c:pt idx="2573">
                  <c:v>1321.57</c:v>
                </c:pt>
                <c:pt idx="2574">
                  <c:v>1412.4993999999999</c:v>
                </c:pt>
                <c:pt idx="2575">
                  <c:v>1510.2972</c:v>
                </c:pt>
                <c:pt idx="2576">
                  <c:v>1559.8966</c:v>
                </c:pt>
                <c:pt idx="2577">
                  <c:v>1570.1155000000001</c:v>
                </c:pt>
                <c:pt idx="2578">
                  <c:v>1568.7809</c:v>
                </c:pt>
                <c:pt idx="2579">
                  <c:v>1571.8761999999999</c:v>
                </c:pt>
                <c:pt idx="2580">
                  <c:v>1562.8475000000001</c:v>
                </c:pt>
                <c:pt idx="2581">
                  <c:v>1520.1893</c:v>
                </c:pt>
                <c:pt idx="2582">
                  <c:v>1433.9340999999999</c:v>
                </c:pt>
                <c:pt idx="2583">
                  <c:v>1366.6360999999999</c:v>
                </c:pt>
                <c:pt idx="2584">
                  <c:v>1409.1995999999999</c:v>
                </c:pt>
                <c:pt idx="2585">
                  <c:v>1399.8662999999999</c:v>
                </c:pt>
                <c:pt idx="2586">
                  <c:v>1377.9211</c:v>
                </c:pt>
                <c:pt idx="2587">
                  <c:v>1351.8949</c:v>
                </c:pt>
                <c:pt idx="2588">
                  <c:v>1296.4450999999999</c:v>
                </c:pt>
                <c:pt idx="2589">
                  <c:v>1212.6605999999999</c:v>
                </c:pt>
                <c:pt idx="2590">
                  <c:v>1179.8164999999999</c:v>
                </c:pt>
                <c:pt idx="2591">
                  <c:v>1153.4639</c:v>
                </c:pt>
                <c:pt idx="2592">
                  <c:v>1112.6527000000001</c:v>
                </c:pt>
                <c:pt idx="2593">
                  <c:v>1088.2933</c:v>
                </c:pt>
                <c:pt idx="2594">
                  <c:v>1073.1074000000001</c:v>
                </c:pt>
                <c:pt idx="2595">
                  <c:v>1100.8906999999999</c:v>
                </c:pt>
                <c:pt idx="2596">
                  <c:v>1128.8335999999999</c:v>
                </c:pt>
                <c:pt idx="2597">
                  <c:v>1336.7431999999999</c:v>
                </c:pt>
                <c:pt idx="2598">
                  <c:v>1438.1287</c:v>
                </c:pt>
                <c:pt idx="2599">
                  <c:v>1538.8904</c:v>
                </c:pt>
                <c:pt idx="2600">
                  <c:v>1554.7311999999999</c:v>
                </c:pt>
                <c:pt idx="2601">
                  <c:v>1564.7194</c:v>
                </c:pt>
                <c:pt idx="2602">
                  <c:v>1567.3809000000001</c:v>
                </c:pt>
                <c:pt idx="2603">
                  <c:v>1574.7058</c:v>
                </c:pt>
                <c:pt idx="2604">
                  <c:v>1567.2183</c:v>
                </c:pt>
                <c:pt idx="2605">
                  <c:v>1529.7630999999999</c:v>
                </c:pt>
                <c:pt idx="2606">
                  <c:v>1447.7719999999999</c:v>
                </c:pt>
                <c:pt idx="2607">
                  <c:v>1345.0454</c:v>
                </c:pt>
                <c:pt idx="2608">
                  <c:v>1414.4926</c:v>
                </c:pt>
                <c:pt idx="2609">
                  <c:v>1403.4164000000001</c:v>
                </c:pt>
                <c:pt idx="2610">
                  <c:v>1365.0952</c:v>
                </c:pt>
                <c:pt idx="2611">
                  <c:v>1333.58</c:v>
                </c:pt>
                <c:pt idx="2612">
                  <c:v>1287.9645</c:v>
                </c:pt>
                <c:pt idx="2613">
                  <c:v>1228.4132</c:v>
                </c:pt>
                <c:pt idx="2614">
                  <c:v>1171.4241999999999</c:v>
                </c:pt>
                <c:pt idx="2615">
                  <c:v>1128.9657</c:v>
                </c:pt>
                <c:pt idx="2616">
                  <c:v>1106.6539</c:v>
                </c:pt>
                <c:pt idx="2617">
                  <c:v>1095.8671999999999</c:v>
                </c:pt>
                <c:pt idx="2618">
                  <c:v>1072.4434000000001</c:v>
                </c:pt>
                <c:pt idx="2619">
                  <c:v>1053.9109000000001</c:v>
                </c:pt>
                <c:pt idx="2620">
                  <c:v>1054.2103</c:v>
                </c:pt>
                <c:pt idx="2621">
                  <c:v>1201.8252</c:v>
                </c:pt>
                <c:pt idx="2622">
                  <c:v>1302.2654</c:v>
                </c:pt>
                <c:pt idx="2623">
                  <c:v>1360.2858000000001</c:v>
                </c:pt>
                <c:pt idx="2624">
                  <c:v>1387.5204000000001</c:v>
                </c:pt>
                <c:pt idx="2625">
                  <c:v>1384.7212999999999</c:v>
                </c:pt>
                <c:pt idx="2626">
                  <c:v>1387.75</c:v>
                </c:pt>
                <c:pt idx="2627">
                  <c:v>1384.213</c:v>
                </c:pt>
                <c:pt idx="2628">
                  <c:v>1386.6714999999999</c:v>
                </c:pt>
                <c:pt idx="2629">
                  <c:v>1357.5873999999999</c:v>
                </c:pt>
                <c:pt idx="2630">
                  <c:v>1327.6613</c:v>
                </c:pt>
                <c:pt idx="2631">
                  <c:v>1306.1072999999999</c:v>
                </c:pt>
                <c:pt idx="2632">
                  <c:v>1379.4591</c:v>
                </c:pt>
                <c:pt idx="2633">
                  <c:v>1353.4291000000001</c:v>
                </c:pt>
                <c:pt idx="2634">
                  <c:v>1347.434</c:v>
                </c:pt>
                <c:pt idx="2635">
                  <c:v>1313.1619000000001</c:v>
                </c:pt>
                <c:pt idx="2636">
                  <c:v>1264.491</c:v>
                </c:pt>
                <c:pt idx="2637">
                  <c:v>1217.1848</c:v>
                </c:pt>
                <c:pt idx="2638">
                  <c:v>1160.6676</c:v>
                </c:pt>
                <c:pt idx="2639">
                  <c:v>1127.3806999999999</c:v>
                </c:pt>
                <c:pt idx="2640">
                  <c:v>1089.7137</c:v>
                </c:pt>
                <c:pt idx="2641">
                  <c:v>1055.6822999999999</c:v>
                </c:pt>
                <c:pt idx="2642">
                  <c:v>1045.2438999999999</c:v>
                </c:pt>
                <c:pt idx="2643">
                  <c:v>1036.7451000000001</c:v>
                </c:pt>
                <c:pt idx="2644">
                  <c:v>1010.80963</c:v>
                </c:pt>
                <c:pt idx="2645">
                  <c:v>1080.9241</c:v>
                </c:pt>
                <c:pt idx="2646">
                  <c:v>1096.8167000000001</c:v>
                </c:pt>
                <c:pt idx="2647">
                  <c:v>1136.3725999999999</c:v>
                </c:pt>
                <c:pt idx="2648">
                  <c:v>1196.2248999999999</c:v>
                </c:pt>
                <c:pt idx="2649">
                  <c:v>1235.2940000000001</c:v>
                </c:pt>
                <c:pt idx="2650">
                  <c:v>1262.4927</c:v>
                </c:pt>
                <c:pt idx="2651">
                  <c:v>1272.2373</c:v>
                </c:pt>
                <c:pt idx="2652">
                  <c:v>1258.5314000000001</c:v>
                </c:pt>
                <c:pt idx="2653">
                  <c:v>1240.2736</c:v>
                </c:pt>
                <c:pt idx="2654">
                  <c:v>1235.7478000000001</c:v>
                </c:pt>
                <c:pt idx="2655">
                  <c:v>1258.1054999999999</c:v>
                </c:pt>
                <c:pt idx="2656">
                  <c:v>1333.5012999999999</c:v>
                </c:pt>
                <c:pt idx="2657">
                  <c:v>1321.1579999999999</c:v>
                </c:pt>
                <c:pt idx="2658">
                  <c:v>1305.5868</c:v>
                </c:pt>
                <c:pt idx="2659">
                  <c:v>1274.5835</c:v>
                </c:pt>
                <c:pt idx="2660">
                  <c:v>1231.7662</c:v>
                </c:pt>
                <c:pt idx="2661">
                  <c:v>1173.2872</c:v>
                </c:pt>
                <c:pt idx="2662">
                  <c:v>1136.9287999999999</c:v>
                </c:pt>
                <c:pt idx="2663">
                  <c:v>1090.5542</c:v>
                </c:pt>
                <c:pt idx="2664">
                  <c:v>1060.2778000000001</c:v>
                </c:pt>
                <c:pt idx="2665">
                  <c:v>1034.6918000000001</c:v>
                </c:pt>
                <c:pt idx="2666">
                  <c:v>1028.3148000000001</c:v>
                </c:pt>
                <c:pt idx="2667">
                  <c:v>1062.5145</c:v>
                </c:pt>
                <c:pt idx="2668">
                  <c:v>1080.7834</c:v>
                </c:pt>
                <c:pt idx="2669">
                  <c:v>1320.9051999999999</c:v>
                </c:pt>
                <c:pt idx="2670">
                  <c:v>1439.1857</c:v>
                </c:pt>
                <c:pt idx="2671">
                  <c:v>1522.9931999999999</c:v>
                </c:pt>
                <c:pt idx="2672">
                  <c:v>1577.0162</c:v>
                </c:pt>
                <c:pt idx="2673">
                  <c:v>1586.6729</c:v>
                </c:pt>
                <c:pt idx="2674">
                  <c:v>1595.6641999999999</c:v>
                </c:pt>
                <c:pt idx="2675">
                  <c:v>1609.5491</c:v>
                </c:pt>
                <c:pt idx="2676">
                  <c:v>1601.1875</c:v>
                </c:pt>
                <c:pt idx="2677">
                  <c:v>1549.5706</c:v>
                </c:pt>
                <c:pt idx="2678">
                  <c:v>1437.9045000000001</c:v>
                </c:pt>
                <c:pt idx="2679">
                  <c:v>1349.2227</c:v>
                </c:pt>
                <c:pt idx="2680">
                  <c:v>1410.8611000000001</c:v>
                </c:pt>
                <c:pt idx="2681">
                  <c:v>1403.1719000000001</c:v>
                </c:pt>
                <c:pt idx="2682">
                  <c:v>1383.2681</c:v>
                </c:pt>
                <c:pt idx="2683">
                  <c:v>1342.1375</c:v>
                </c:pt>
                <c:pt idx="2684">
                  <c:v>1278.4934000000001</c:v>
                </c:pt>
                <c:pt idx="2685">
                  <c:v>1189.3784000000001</c:v>
                </c:pt>
                <c:pt idx="2686">
                  <c:v>1138.6309000000001</c:v>
                </c:pt>
                <c:pt idx="2687">
                  <c:v>1105.3672999999999</c:v>
                </c:pt>
                <c:pt idx="2688">
                  <c:v>1066.6310000000001</c:v>
                </c:pt>
                <c:pt idx="2689">
                  <c:v>1057.2643</c:v>
                </c:pt>
                <c:pt idx="2690">
                  <c:v>1046.9972</c:v>
                </c:pt>
                <c:pt idx="2691">
                  <c:v>1055.9364</c:v>
                </c:pt>
                <c:pt idx="2692">
                  <c:v>1075.2849000000001</c:v>
                </c:pt>
                <c:pt idx="2693">
                  <c:v>1276.6867999999999</c:v>
                </c:pt>
                <c:pt idx="2694">
                  <c:v>1409.1084000000001</c:v>
                </c:pt>
                <c:pt idx="2695">
                  <c:v>1512.6257000000001</c:v>
                </c:pt>
                <c:pt idx="2696">
                  <c:v>1511.2985000000001</c:v>
                </c:pt>
                <c:pt idx="2697">
                  <c:v>1529.3687</c:v>
                </c:pt>
                <c:pt idx="2698">
                  <c:v>1547.5878</c:v>
                </c:pt>
                <c:pt idx="2699">
                  <c:v>1562.5165</c:v>
                </c:pt>
                <c:pt idx="2700">
                  <c:v>1546.0912000000001</c:v>
                </c:pt>
                <c:pt idx="2701">
                  <c:v>1482.5342000000001</c:v>
                </c:pt>
                <c:pt idx="2702">
                  <c:v>1398.0187000000001</c:v>
                </c:pt>
                <c:pt idx="2703">
                  <c:v>1345.8153</c:v>
                </c:pt>
                <c:pt idx="2704">
                  <c:v>1401.4222</c:v>
                </c:pt>
                <c:pt idx="2705">
                  <c:v>1389.6369999999999</c:v>
                </c:pt>
                <c:pt idx="2706">
                  <c:v>1360.5829000000001</c:v>
                </c:pt>
                <c:pt idx="2707">
                  <c:v>1328.6599000000001</c:v>
                </c:pt>
                <c:pt idx="2708">
                  <c:v>1269.2798</c:v>
                </c:pt>
                <c:pt idx="2709">
                  <c:v>1187.9092000000001</c:v>
                </c:pt>
                <c:pt idx="2710">
                  <c:v>1144.7855</c:v>
                </c:pt>
                <c:pt idx="2711">
                  <c:v>1103.2306000000001</c:v>
                </c:pt>
                <c:pt idx="2712">
                  <c:v>1068.7920999999999</c:v>
                </c:pt>
                <c:pt idx="2713">
                  <c:v>1049.1044999999999</c:v>
                </c:pt>
                <c:pt idx="2714">
                  <c:v>1035.6577</c:v>
                </c:pt>
                <c:pt idx="2715">
                  <c:v>1054.5751</c:v>
                </c:pt>
                <c:pt idx="2716">
                  <c:v>1068.7742000000001</c:v>
                </c:pt>
                <c:pt idx="2717">
                  <c:v>1281.2603999999999</c:v>
                </c:pt>
                <c:pt idx="2718">
                  <c:v>1397.3676</c:v>
                </c:pt>
                <c:pt idx="2719">
                  <c:v>1488.4517000000001</c:v>
                </c:pt>
                <c:pt idx="2720">
                  <c:v>1525.5494000000001</c:v>
                </c:pt>
                <c:pt idx="2721">
                  <c:v>1543.5142000000001</c:v>
                </c:pt>
                <c:pt idx="2722">
                  <c:v>1554.9478999999999</c:v>
                </c:pt>
                <c:pt idx="2723">
                  <c:v>1565.5410999999999</c:v>
                </c:pt>
                <c:pt idx="2724">
                  <c:v>1546.2820999999999</c:v>
                </c:pt>
                <c:pt idx="2725">
                  <c:v>1512.0137999999999</c:v>
                </c:pt>
                <c:pt idx="2726">
                  <c:v>1400.2492999999999</c:v>
                </c:pt>
                <c:pt idx="2727">
                  <c:v>1332.3367000000001</c:v>
                </c:pt>
                <c:pt idx="2728">
                  <c:v>1380.4948999999999</c:v>
                </c:pt>
                <c:pt idx="2729">
                  <c:v>1364.0050000000001</c:v>
                </c:pt>
                <c:pt idx="2730">
                  <c:v>1345.7426</c:v>
                </c:pt>
                <c:pt idx="2731">
                  <c:v>1305.299</c:v>
                </c:pt>
                <c:pt idx="2732">
                  <c:v>1257.5420999999999</c:v>
                </c:pt>
                <c:pt idx="2733">
                  <c:v>1168.9113</c:v>
                </c:pt>
                <c:pt idx="2734">
                  <c:v>1116.8181999999999</c:v>
                </c:pt>
                <c:pt idx="2735">
                  <c:v>1089.9938999999999</c:v>
                </c:pt>
                <c:pt idx="2736">
                  <c:v>1062.5909999999999</c:v>
                </c:pt>
                <c:pt idx="2737">
                  <c:v>1048.443</c:v>
                </c:pt>
                <c:pt idx="2738">
                  <c:v>1042.501</c:v>
                </c:pt>
                <c:pt idx="2739">
                  <c:v>1058.1604</c:v>
                </c:pt>
                <c:pt idx="2740">
                  <c:v>1071.6084000000001</c:v>
                </c:pt>
                <c:pt idx="2741">
                  <c:v>1270.8918000000001</c:v>
                </c:pt>
                <c:pt idx="2742">
                  <c:v>1385.7218</c:v>
                </c:pt>
                <c:pt idx="2743">
                  <c:v>1464.8545999999999</c:v>
                </c:pt>
                <c:pt idx="2744">
                  <c:v>1494.2840000000001</c:v>
                </c:pt>
                <c:pt idx="2745">
                  <c:v>1508.289</c:v>
                </c:pt>
                <c:pt idx="2746">
                  <c:v>1522.3517999999999</c:v>
                </c:pt>
                <c:pt idx="2747">
                  <c:v>1533.5259000000001</c:v>
                </c:pt>
                <c:pt idx="2748">
                  <c:v>1526.9735000000001</c:v>
                </c:pt>
                <c:pt idx="2749">
                  <c:v>1498.4884999999999</c:v>
                </c:pt>
                <c:pt idx="2750">
                  <c:v>1405.5621000000001</c:v>
                </c:pt>
                <c:pt idx="2751">
                  <c:v>1333.0997</c:v>
                </c:pt>
                <c:pt idx="2752">
                  <c:v>1380.2919999999999</c:v>
                </c:pt>
                <c:pt idx="2753">
                  <c:v>1366.8839</c:v>
                </c:pt>
                <c:pt idx="2754">
                  <c:v>1349.4349999999999</c:v>
                </c:pt>
                <c:pt idx="2755">
                  <c:v>1303.329</c:v>
                </c:pt>
                <c:pt idx="2756">
                  <c:v>1256.9052999999999</c:v>
                </c:pt>
                <c:pt idx="2757">
                  <c:v>1192.8879999999999</c:v>
                </c:pt>
                <c:pt idx="2758">
                  <c:v>1152.5251000000001</c:v>
                </c:pt>
                <c:pt idx="2759">
                  <c:v>1126.7996000000001</c:v>
                </c:pt>
                <c:pt idx="2760">
                  <c:v>1089.1141</c:v>
                </c:pt>
                <c:pt idx="2761">
                  <c:v>1070.4577999999999</c:v>
                </c:pt>
                <c:pt idx="2762">
                  <c:v>1059.0123000000001</c:v>
                </c:pt>
                <c:pt idx="2763">
                  <c:v>1078.6001000000001</c:v>
                </c:pt>
                <c:pt idx="2764">
                  <c:v>1081.1863000000001</c:v>
                </c:pt>
                <c:pt idx="2765">
                  <c:v>1291.8469</c:v>
                </c:pt>
                <c:pt idx="2766">
                  <c:v>1419.3263999999999</c:v>
                </c:pt>
                <c:pt idx="2767">
                  <c:v>1504.7584999999999</c:v>
                </c:pt>
                <c:pt idx="2768">
                  <c:v>1558.2001</c:v>
                </c:pt>
                <c:pt idx="2769">
                  <c:v>1561.1880000000001</c:v>
                </c:pt>
                <c:pt idx="2770">
                  <c:v>1574.5768</c:v>
                </c:pt>
                <c:pt idx="2771">
                  <c:v>1574.4319</c:v>
                </c:pt>
                <c:pt idx="2772">
                  <c:v>1584.3300999999999</c:v>
                </c:pt>
                <c:pt idx="2773">
                  <c:v>1534.9094</c:v>
                </c:pt>
                <c:pt idx="2774">
                  <c:v>1454.3458000000001</c:v>
                </c:pt>
                <c:pt idx="2775">
                  <c:v>1354.5603000000001</c:v>
                </c:pt>
                <c:pt idx="2776">
                  <c:v>1420.6524999999999</c:v>
                </c:pt>
                <c:pt idx="2777">
                  <c:v>1400.28</c:v>
                </c:pt>
                <c:pt idx="2778">
                  <c:v>1379.1545000000001</c:v>
                </c:pt>
                <c:pt idx="2779">
                  <c:v>1353.8672999999999</c:v>
                </c:pt>
                <c:pt idx="2780">
                  <c:v>1294.8688999999999</c:v>
                </c:pt>
                <c:pt idx="2781">
                  <c:v>1233.8480999999999</c:v>
                </c:pt>
                <c:pt idx="2782">
                  <c:v>1173.9884999999999</c:v>
                </c:pt>
                <c:pt idx="2783">
                  <c:v>1130.6659999999999</c:v>
                </c:pt>
                <c:pt idx="2784">
                  <c:v>1104.2488000000001</c:v>
                </c:pt>
                <c:pt idx="2785">
                  <c:v>1109.8416</c:v>
                </c:pt>
                <c:pt idx="2786">
                  <c:v>1086.2229</c:v>
                </c:pt>
                <c:pt idx="2787">
                  <c:v>1064.5951</c:v>
                </c:pt>
                <c:pt idx="2788">
                  <c:v>1071.0398</c:v>
                </c:pt>
                <c:pt idx="2789">
                  <c:v>1210.5938000000001</c:v>
                </c:pt>
                <c:pt idx="2790">
                  <c:v>1310.5890999999999</c:v>
                </c:pt>
                <c:pt idx="2791">
                  <c:v>1371.3547000000001</c:v>
                </c:pt>
                <c:pt idx="2792">
                  <c:v>1401.9535000000001</c:v>
                </c:pt>
                <c:pt idx="2793">
                  <c:v>1406.3172999999999</c:v>
                </c:pt>
                <c:pt idx="2794">
                  <c:v>1408.8400999999999</c:v>
                </c:pt>
                <c:pt idx="2795">
                  <c:v>1388.7616</c:v>
                </c:pt>
                <c:pt idx="2796">
                  <c:v>1390.9602</c:v>
                </c:pt>
                <c:pt idx="2797">
                  <c:v>1363.1478</c:v>
                </c:pt>
                <c:pt idx="2798">
                  <c:v>1345.2048</c:v>
                </c:pt>
                <c:pt idx="2799">
                  <c:v>1315.8825999999999</c:v>
                </c:pt>
                <c:pt idx="2800">
                  <c:v>1394.2251000000001</c:v>
                </c:pt>
                <c:pt idx="2801">
                  <c:v>1382.4802</c:v>
                </c:pt>
                <c:pt idx="2802">
                  <c:v>1360.0018</c:v>
                </c:pt>
                <c:pt idx="2803">
                  <c:v>1329.7085999999999</c:v>
                </c:pt>
                <c:pt idx="2804">
                  <c:v>1273.9855</c:v>
                </c:pt>
                <c:pt idx="2805">
                  <c:v>1220.4322999999999</c:v>
                </c:pt>
                <c:pt idx="2806">
                  <c:v>1170.0916</c:v>
                </c:pt>
                <c:pt idx="2807">
                  <c:v>1141.4164000000001</c:v>
                </c:pt>
                <c:pt idx="2808">
                  <c:v>1106.7560000000001</c:v>
                </c:pt>
                <c:pt idx="2809">
                  <c:v>1091.4242999999999</c:v>
                </c:pt>
                <c:pt idx="2810">
                  <c:v>1083.1931</c:v>
                </c:pt>
                <c:pt idx="2811">
                  <c:v>1066.1786999999999</c:v>
                </c:pt>
                <c:pt idx="2812">
                  <c:v>1069.0848000000001</c:v>
                </c:pt>
                <c:pt idx="2813">
                  <c:v>1150.4650999999999</c:v>
                </c:pt>
                <c:pt idx="2814">
                  <c:v>1146.3701000000001</c:v>
                </c:pt>
                <c:pt idx="2815">
                  <c:v>1183.8495</c:v>
                </c:pt>
                <c:pt idx="2816">
                  <c:v>1238.9152999999999</c:v>
                </c:pt>
                <c:pt idx="2817">
                  <c:v>1278.3072999999999</c:v>
                </c:pt>
                <c:pt idx="2818">
                  <c:v>1296.7808</c:v>
                </c:pt>
                <c:pt idx="2819">
                  <c:v>1315.0217</c:v>
                </c:pt>
                <c:pt idx="2820">
                  <c:v>1308.3734999999999</c:v>
                </c:pt>
                <c:pt idx="2821">
                  <c:v>1272.6635000000001</c:v>
                </c:pt>
                <c:pt idx="2822">
                  <c:v>1269.9784999999999</c:v>
                </c:pt>
                <c:pt idx="2823">
                  <c:v>1275.0454999999999</c:v>
                </c:pt>
                <c:pt idx="2824">
                  <c:v>1353.1306</c:v>
                </c:pt>
                <c:pt idx="2825">
                  <c:v>1344.7034000000001</c:v>
                </c:pt>
                <c:pt idx="2826">
                  <c:v>1386.0585000000001</c:v>
                </c:pt>
                <c:pt idx="2827">
                  <c:v>1359.9054000000001</c:v>
                </c:pt>
                <c:pt idx="2828">
                  <c:v>1311.0978</c:v>
                </c:pt>
                <c:pt idx="2829">
                  <c:v>1268.7396000000001</c:v>
                </c:pt>
                <c:pt idx="2830">
                  <c:v>1192.9122</c:v>
                </c:pt>
                <c:pt idx="2831">
                  <c:v>1159.7861</c:v>
                </c:pt>
                <c:pt idx="2832">
                  <c:v>1127.3053</c:v>
                </c:pt>
                <c:pt idx="2833">
                  <c:v>1113.8793000000001</c:v>
                </c:pt>
                <c:pt idx="2834">
                  <c:v>1100.1615999999999</c:v>
                </c:pt>
                <c:pt idx="2835">
                  <c:v>1123.5871999999999</c:v>
                </c:pt>
                <c:pt idx="2836">
                  <c:v>1165.6282000000001</c:v>
                </c:pt>
                <c:pt idx="2837">
                  <c:v>1362.5796</c:v>
                </c:pt>
                <c:pt idx="2838">
                  <c:v>1475.7153000000001</c:v>
                </c:pt>
                <c:pt idx="2839">
                  <c:v>1563.3236999999999</c:v>
                </c:pt>
                <c:pt idx="2840">
                  <c:v>1601.4396999999999</c:v>
                </c:pt>
                <c:pt idx="2841">
                  <c:v>1615.4722999999999</c:v>
                </c:pt>
                <c:pt idx="2842">
                  <c:v>1620.4554000000001</c:v>
                </c:pt>
                <c:pt idx="2843">
                  <c:v>1625.2919999999999</c:v>
                </c:pt>
                <c:pt idx="2844">
                  <c:v>1617.1505</c:v>
                </c:pt>
                <c:pt idx="2845">
                  <c:v>1578.4728</c:v>
                </c:pt>
                <c:pt idx="2846">
                  <c:v>1509.5229999999999</c:v>
                </c:pt>
                <c:pt idx="2847">
                  <c:v>1393.9219000000001</c:v>
                </c:pt>
                <c:pt idx="2848">
                  <c:v>1489.4683</c:v>
                </c:pt>
                <c:pt idx="2849">
                  <c:v>1444.7126000000001</c:v>
                </c:pt>
                <c:pt idx="2850">
                  <c:v>1438.9073000000001</c:v>
                </c:pt>
                <c:pt idx="2851">
                  <c:v>1415.2952</c:v>
                </c:pt>
                <c:pt idx="2852">
                  <c:v>1353.9697000000001</c:v>
                </c:pt>
                <c:pt idx="2853">
                  <c:v>1251.9167</c:v>
                </c:pt>
                <c:pt idx="2854">
                  <c:v>1213.6096</c:v>
                </c:pt>
                <c:pt idx="2855">
                  <c:v>1186.2925</c:v>
                </c:pt>
                <c:pt idx="2856">
                  <c:v>1141.1806999999999</c:v>
                </c:pt>
                <c:pt idx="2857">
                  <c:v>1113.5753999999999</c:v>
                </c:pt>
                <c:pt idx="2858">
                  <c:v>1106.0596</c:v>
                </c:pt>
                <c:pt idx="2859">
                  <c:v>1119.6622</c:v>
                </c:pt>
                <c:pt idx="2860">
                  <c:v>1186.5643</c:v>
                </c:pt>
                <c:pt idx="2861">
                  <c:v>1337.4475</c:v>
                </c:pt>
                <c:pt idx="2862">
                  <c:v>1449.3462999999999</c:v>
                </c:pt>
                <c:pt idx="2863">
                  <c:v>1545.0227</c:v>
                </c:pt>
                <c:pt idx="2864">
                  <c:v>1605.1117999999999</c:v>
                </c:pt>
                <c:pt idx="2865">
                  <c:v>1619.4060999999999</c:v>
                </c:pt>
                <c:pt idx="2866">
                  <c:v>1617.4095</c:v>
                </c:pt>
                <c:pt idx="2867">
                  <c:v>1622.6614</c:v>
                </c:pt>
                <c:pt idx="2868">
                  <c:v>1612.3588999999999</c:v>
                </c:pt>
                <c:pt idx="2869">
                  <c:v>1584.0165999999999</c:v>
                </c:pt>
                <c:pt idx="2870">
                  <c:v>1507.2333000000001</c:v>
                </c:pt>
                <c:pt idx="2871">
                  <c:v>1387.8031000000001</c:v>
                </c:pt>
                <c:pt idx="2872">
                  <c:v>1479.7363</c:v>
                </c:pt>
                <c:pt idx="2873">
                  <c:v>1477.7294999999999</c:v>
                </c:pt>
                <c:pt idx="2874">
                  <c:v>1440.6709000000001</c:v>
                </c:pt>
                <c:pt idx="2875">
                  <c:v>1391.4791</c:v>
                </c:pt>
                <c:pt idx="2876">
                  <c:v>1344.3797999999999</c:v>
                </c:pt>
                <c:pt idx="2877">
                  <c:v>1256.796</c:v>
                </c:pt>
                <c:pt idx="2878">
                  <c:v>1217.4051999999999</c:v>
                </c:pt>
                <c:pt idx="2879">
                  <c:v>1168.6007999999999</c:v>
                </c:pt>
                <c:pt idx="2880">
                  <c:v>1117.0519999999999</c:v>
                </c:pt>
                <c:pt idx="2881">
                  <c:v>1078.7266</c:v>
                </c:pt>
                <c:pt idx="2882">
                  <c:v>1067.3698999999999</c:v>
                </c:pt>
                <c:pt idx="2883">
                  <c:v>1075.2144000000001</c:v>
                </c:pt>
                <c:pt idx="2884">
                  <c:v>1085.0962</c:v>
                </c:pt>
                <c:pt idx="2885">
                  <c:v>1187.0727999999999</c:v>
                </c:pt>
                <c:pt idx="2886">
                  <c:v>1256.9209000000001</c:v>
                </c:pt>
                <c:pt idx="2887">
                  <c:v>1327.9598000000001</c:v>
                </c:pt>
                <c:pt idx="2888">
                  <c:v>1371.5900999999999</c:v>
                </c:pt>
                <c:pt idx="2889">
                  <c:v>1354.0417</c:v>
                </c:pt>
                <c:pt idx="2890">
                  <c:v>1434.3397</c:v>
                </c:pt>
                <c:pt idx="2891">
                  <c:v>1414.9437</c:v>
                </c:pt>
                <c:pt idx="2892">
                  <c:v>1500.7216000000001</c:v>
                </c:pt>
                <c:pt idx="2893">
                  <c:v>1301.4736</c:v>
                </c:pt>
                <c:pt idx="2894">
                  <c:v>1258.4668999999999</c:v>
                </c:pt>
                <c:pt idx="2895">
                  <c:v>1273.6309000000001</c:v>
                </c:pt>
                <c:pt idx="2896">
                  <c:v>1345.2829999999999</c:v>
                </c:pt>
                <c:pt idx="2897">
                  <c:v>1375.7915</c:v>
                </c:pt>
                <c:pt idx="2898">
                  <c:v>1364.1958</c:v>
                </c:pt>
                <c:pt idx="2899">
                  <c:v>1328.848</c:v>
                </c:pt>
                <c:pt idx="2900">
                  <c:v>1269.2561000000001</c:v>
                </c:pt>
                <c:pt idx="2901">
                  <c:v>1184.3157000000001</c:v>
                </c:pt>
                <c:pt idx="2902">
                  <c:v>1157.7130999999999</c:v>
                </c:pt>
                <c:pt idx="2903">
                  <c:v>1130.6487</c:v>
                </c:pt>
                <c:pt idx="2904">
                  <c:v>1105.2487000000001</c:v>
                </c:pt>
                <c:pt idx="2905">
                  <c:v>1088.4456</c:v>
                </c:pt>
                <c:pt idx="2906">
                  <c:v>1092.2734</c:v>
                </c:pt>
                <c:pt idx="2907">
                  <c:v>1088.7714000000001</c:v>
                </c:pt>
                <c:pt idx="2908">
                  <c:v>1136.1061</c:v>
                </c:pt>
                <c:pt idx="2909">
                  <c:v>1332.6873000000001</c:v>
                </c:pt>
                <c:pt idx="2910">
                  <c:v>1459.4204</c:v>
                </c:pt>
                <c:pt idx="2911">
                  <c:v>1545.9577999999999</c:v>
                </c:pt>
                <c:pt idx="2912">
                  <c:v>1580.1487</c:v>
                </c:pt>
                <c:pt idx="2913">
                  <c:v>1592.4236000000001</c:v>
                </c:pt>
                <c:pt idx="2914">
                  <c:v>1595.8915999999999</c:v>
                </c:pt>
                <c:pt idx="2915">
                  <c:v>1601.4045000000001</c:v>
                </c:pt>
                <c:pt idx="2916">
                  <c:v>1588.1787999999999</c:v>
                </c:pt>
                <c:pt idx="2917">
                  <c:v>1549.0612000000001</c:v>
                </c:pt>
                <c:pt idx="2918">
                  <c:v>1467.04</c:v>
                </c:pt>
                <c:pt idx="2919">
                  <c:v>1382.9929999999999</c:v>
                </c:pt>
                <c:pt idx="2920">
                  <c:v>1457.4041999999999</c:v>
                </c:pt>
                <c:pt idx="2921">
                  <c:v>1446.5572999999999</c:v>
                </c:pt>
                <c:pt idx="2922">
                  <c:v>1420.9166</c:v>
                </c:pt>
                <c:pt idx="2923">
                  <c:v>1404.8904</c:v>
                </c:pt>
                <c:pt idx="2924">
                  <c:v>1339.4793999999999</c:v>
                </c:pt>
                <c:pt idx="2925">
                  <c:v>1276.8130000000001</c:v>
                </c:pt>
                <c:pt idx="2926">
                  <c:v>1246.4547</c:v>
                </c:pt>
                <c:pt idx="2927">
                  <c:v>1187.1726000000001</c:v>
                </c:pt>
                <c:pt idx="2928">
                  <c:v>1144.3945000000001</c:v>
                </c:pt>
                <c:pt idx="2929">
                  <c:v>1121.8128999999999</c:v>
                </c:pt>
                <c:pt idx="2930">
                  <c:v>1113.2843</c:v>
                </c:pt>
                <c:pt idx="2931">
                  <c:v>1109.5882999999999</c:v>
                </c:pt>
                <c:pt idx="2932">
                  <c:v>1191.7089000000001</c:v>
                </c:pt>
                <c:pt idx="2933">
                  <c:v>1374.4340999999999</c:v>
                </c:pt>
                <c:pt idx="2934">
                  <c:v>1460.8782000000001</c:v>
                </c:pt>
                <c:pt idx="2935">
                  <c:v>1554.9952000000001</c:v>
                </c:pt>
                <c:pt idx="2936">
                  <c:v>1580.1846</c:v>
                </c:pt>
                <c:pt idx="2937">
                  <c:v>1594.5126</c:v>
                </c:pt>
                <c:pt idx="2938">
                  <c:v>1592.5220999999999</c:v>
                </c:pt>
                <c:pt idx="2939">
                  <c:v>1599.8965000000001</c:v>
                </c:pt>
                <c:pt idx="2940">
                  <c:v>1579.787</c:v>
                </c:pt>
                <c:pt idx="2941">
                  <c:v>1531.0177000000001</c:v>
                </c:pt>
                <c:pt idx="2942">
                  <c:v>1445.2750000000001</c:v>
                </c:pt>
                <c:pt idx="2943">
                  <c:v>1377.7077999999999</c:v>
                </c:pt>
                <c:pt idx="2944">
                  <c:v>1442.2166</c:v>
                </c:pt>
                <c:pt idx="2945">
                  <c:v>1435.5796</c:v>
                </c:pt>
                <c:pt idx="2946">
                  <c:v>1405.4109000000001</c:v>
                </c:pt>
                <c:pt idx="2947">
                  <c:v>1369.7435</c:v>
                </c:pt>
                <c:pt idx="2948">
                  <c:v>1327.6667</c:v>
                </c:pt>
                <c:pt idx="2949">
                  <c:v>1273.0746999999999</c:v>
                </c:pt>
                <c:pt idx="2950">
                  <c:v>1229.5326</c:v>
                </c:pt>
                <c:pt idx="2951">
                  <c:v>1165.4113</c:v>
                </c:pt>
                <c:pt idx="2952">
                  <c:v>1139.7195999999999</c:v>
                </c:pt>
                <c:pt idx="2953">
                  <c:v>1139.3369</c:v>
                </c:pt>
                <c:pt idx="2954">
                  <c:v>1120.1411000000001</c:v>
                </c:pt>
                <c:pt idx="2955">
                  <c:v>1088.7372</c:v>
                </c:pt>
                <c:pt idx="2956">
                  <c:v>1100.8623</c:v>
                </c:pt>
                <c:pt idx="2957">
                  <c:v>1248.2164</c:v>
                </c:pt>
                <c:pt idx="2958">
                  <c:v>1366.6764000000001</c:v>
                </c:pt>
                <c:pt idx="2959">
                  <c:v>1422.3698999999999</c:v>
                </c:pt>
                <c:pt idx="2960">
                  <c:v>1444.7916</c:v>
                </c:pt>
                <c:pt idx="2961">
                  <c:v>1445.4971</c:v>
                </c:pt>
                <c:pt idx="2962">
                  <c:v>1422.4247</c:v>
                </c:pt>
                <c:pt idx="2963">
                  <c:v>1401.3394000000001</c:v>
                </c:pt>
                <c:pt idx="2964">
                  <c:v>1399.3052</c:v>
                </c:pt>
                <c:pt idx="2965">
                  <c:v>1378.4882</c:v>
                </c:pt>
                <c:pt idx="2966">
                  <c:v>1366.9412</c:v>
                </c:pt>
                <c:pt idx="2967">
                  <c:v>1336.2406000000001</c:v>
                </c:pt>
                <c:pt idx="2968">
                  <c:v>1401.4179999999999</c:v>
                </c:pt>
                <c:pt idx="2969">
                  <c:v>1391.0391</c:v>
                </c:pt>
                <c:pt idx="2970">
                  <c:v>1377.9108000000001</c:v>
                </c:pt>
                <c:pt idx="2971">
                  <c:v>1341.1878999999999</c:v>
                </c:pt>
                <c:pt idx="2972">
                  <c:v>1293.5126</c:v>
                </c:pt>
                <c:pt idx="2973">
                  <c:v>1251.9094</c:v>
                </c:pt>
                <c:pt idx="2974">
                  <c:v>1180.9076</c:v>
                </c:pt>
                <c:pt idx="2975">
                  <c:v>1146.3785</c:v>
                </c:pt>
                <c:pt idx="2976">
                  <c:v>1124.3088</c:v>
                </c:pt>
                <c:pt idx="2977">
                  <c:v>1118.5326</c:v>
                </c:pt>
                <c:pt idx="2978">
                  <c:v>1090.1375</c:v>
                </c:pt>
                <c:pt idx="2979">
                  <c:v>1068.5463</c:v>
                </c:pt>
                <c:pt idx="2980">
                  <c:v>1076.1093000000001</c:v>
                </c:pt>
                <c:pt idx="2981">
                  <c:v>1143.3071</c:v>
                </c:pt>
                <c:pt idx="2982">
                  <c:v>1159.421</c:v>
                </c:pt>
                <c:pt idx="2983">
                  <c:v>1210.6288</c:v>
                </c:pt>
                <c:pt idx="2984">
                  <c:v>1290.2662</c:v>
                </c:pt>
                <c:pt idx="2985">
                  <c:v>1314.5945999999999</c:v>
                </c:pt>
                <c:pt idx="2986">
                  <c:v>1330.7491</c:v>
                </c:pt>
                <c:pt idx="2987">
                  <c:v>1325.3742999999999</c:v>
                </c:pt>
                <c:pt idx="2988">
                  <c:v>1319.8356000000001</c:v>
                </c:pt>
                <c:pt idx="2989">
                  <c:v>1305.0890999999999</c:v>
                </c:pt>
                <c:pt idx="2990">
                  <c:v>1315.7723000000001</c:v>
                </c:pt>
                <c:pt idx="2991">
                  <c:v>1297.5637999999999</c:v>
                </c:pt>
                <c:pt idx="2992">
                  <c:v>1387.5918999999999</c:v>
                </c:pt>
                <c:pt idx="2993">
                  <c:v>1400.2617</c:v>
                </c:pt>
                <c:pt idx="2994">
                  <c:v>1386.9517000000001</c:v>
                </c:pt>
                <c:pt idx="2995">
                  <c:v>1355.0302999999999</c:v>
                </c:pt>
                <c:pt idx="2996">
                  <c:v>1311.6991</c:v>
                </c:pt>
                <c:pt idx="2997">
                  <c:v>1242.4756</c:v>
                </c:pt>
                <c:pt idx="2998">
                  <c:v>1184.5459000000001</c:v>
                </c:pt>
                <c:pt idx="2999">
                  <c:v>1134.7327</c:v>
                </c:pt>
                <c:pt idx="3000">
                  <c:v>1103.7329999999999</c:v>
                </c:pt>
                <c:pt idx="3001">
                  <c:v>1070.7958000000001</c:v>
                </c:pt>
                <c:pt idx="3002">
                  <c:v>1083.3655000000001</c:v>
                </c:pt>
                <c:pt idx="3003">
                  <c:v>1098.5208</c:v>
                </c:pt>
                <c:pt idx="3004">
                  <c:v>1227.3063999999999</c:v>
                </c:pt>
                <c:pt idx="3005">
                  <c:v>1373.9846</c:v>
                </c:pt>
                <c:pt idx="3006">
                  <c:v>1474.587</c:v>
                </c:pt>
                <c:pt idx="3007">
                  <c:v>1564.0645999999999</c:v>
                </c:pt>
                <c:pt idx="3008">
                  <c:v>1597.2194</c:v>
                </c:pt>
                <c:pt idx="3009">
                  <c:v>1599.0804000000001</c:v>
                </c:pt>
                <c:pt idx="3010">
                  <c:v>1601.7935</c:v>
                </c:pt>
                <c:pt idx="3011">
                  <c:v>1610.6849999999999</c:v>
                </c:pt>
                <c:pt idx="3012">
                  <c:v>1595.4650999999999</c:v>
                </c:pt>
                <c:pt idx="3013">
                  <c:v>1540.8176000000001</c:v>
                </c:pt>
                <c:pt idx="3014">
                  <c:v>1449.9652000000001</c:v>
                </c:pt>
                <c:pt idx="3015">
                  <c:v>1380.7661000000001</c:v>
                </c:pt>
                <c:pt idx="3016">
                  <c:v>1446.713</c:v>
                </c:pt>
                <c:pt idx="3017">
                  <c:v>1435.1859999999999</c:v>
                </c:pt>
                <c:pt idx="3018">
                  <c:v>1427.3056999999999</c:v>
                </c:pt>
                <c:pt idx="3019">
                  <c:v>1385.0518999999999</c:v>
                </c:pt>
                <c:pt idx="3020">
                  <c:v>1340.0518999999999</c:v>
                </c:pt>
                <c:pt idx="3021">
                  <c:v>1251.2986000000001</c:v>
                </c:pt>
                <c:pt idx="3022">
                  <c:v>1207.9677999999999</c:v>
                </c:pt>
                <c:pt idx="3023">
                  <c:v>1171.9608000000001</c:v>
                </c:pt>
                <c:pt idx="3024">
                  <c:v>1137.9427000000001</c:v>
                </c:pt>
                <c:pt idx="3025">
                  <c:v>1103.2263</c:v>
                </c:pt>
                <c:pt idx="3026">
                  <c:v>1088.5868</c:v>
                </c:pt>
                <c:pt idx="3027">
                  <c:v>1090.9099000000001</c:v>
                </c:pt>
                <c:pt idx="3028">
                  <c:v>1195.9078</c:v>
                </c:pt>
                <c:pt idx="3029">
                  <c:v>1358.056</c:v>
                </c:pt>
                <c:pt idx="3030">
                  <c:v>1479.2920999999999</c:v>
                </c:pt>
                <c:pt idx="3031">
                  <c:v>1565.8096</c:v>
                </c:pt>
                <c:pt idx="3032">
                  <c:v>1602.9232999999999</c:v>
                </c:pt>
                <c:pt idx="3033">
                  <c:v>1605.0994000000001</c:v>
                </c:pt>
                <c:pt idx="3034">
                  <c:v>1609.2090000000001</c:v>
                </c:pt>
                <c:pt idx="3035">
                  <c:v>1615.4306999999999</c:v>
                </c:pt>
                <c:pt idx="3036">
                  <c:v>1611.433</c:v>
                </c:pt>
                <c:pt idx="3037">
                  <c:v>1570.9579000000001</c:v>
                </c:pt>
                <c:pt idx="3038">
                  <c:v>1455.6505999999999</c:v>
                </c:pt>
                <c:pt idx="3039">
                  <c:v>1397.1224</c:v>
                </c:pt>
                <c:pt idx="3040">
                  <c:v>1467.6063999999999</c:v>
                </c:pt>
                <c:pt idx="3041">
                  <c:v>1454.9481000000001</c:v>
                </c:pt>
                <c:pt idx="3042">
                  <c:v>1439.152</c:v>
                </c:pt>
                <c:pt idx="3043">
                  <c:v>1401.4196999999999</c:v>
                </c:pt>
                <c:pt idx="3044">
                  <c:v>1346.8076000000001</c:v>
                </c:pt>
                <c:pt idx="3045">
                  <c:v>1274.711</c:v>
                </c:pt>
                <c:pt idx="3046">
                  <c:v>1237.0613000000001</c:v>
                </c:pt>
                <c:pt idx="3047">
                  <c:v>1186.3793000000001</c:v>
                </c:pt>
                <c:pt idx="3048">
                  <c:v>1142.9148</c:v>
                </c:pt>
                <c:pt idx="3049">
                  <c:v>1108.9965999999999</c:v>
                </c:pt>
                <c:pt idx="3050">
                  <c:v>1100.0458000000001</c:v>
                </c:pt>
                <c:pt idx="3051">
                  <c:v>1100.2047</c:v>
                </c:pt>
                <c:pt idx="3052">
                  <c:v>1177.5215000000001</c:v>
                </c:pt>
                <c:pt idx="3053">
                  <c:v>1357.5</c:v>
                </c:pt>
                <c:pt idx="3054">
                  <c:v>1444.1651999999999</c:v>
                </c:pt>
                <c:pt idx="3055">
                  <c:v>1552.1835000000001</c:v>
                </c:pt>
                <c:pt idx="3056">
                  <c:v>1585.0887</c:v>
                </c:pt>
                <c:pt idx="3057">
                  <c:v>1596.2662</c:v>
                </c:pt>
                <c:pt idx="3058">
                  <c:v>1596.7954</c:v>
                </c:pt>
                <c:pt idx="3059">
                  <c:v>1603.0596</c:v>
                </c:pt>
                <c:pt idx="3060">
                  <c:v>1591.7507000000001</c:v>
                </c:pt>
                <c:pt idx="3061">
                  <c:v>1523.2163</c:v>
                </c:pt>
                <c:pt idx="3062">
                  <c:v>1405.7834</c:v>
                </c:pt>
                <c:pt idx="3063">
                  <c:v>1372.0476000000001</c:v>
                </c:pt>
                <c:pt idx="3064">
                  <c:v>1431.7191</c:v>
                </c:pt>
                <c:pt idx="3065">
                  <c:v>1417.3698999999999</c:v>
                </c:pt>
                <c:pt idx="3066">
                  <c:v>1395.6831</c:v>
                </c:pt>
                <c:pt idx="3067">
                  <c:v>1363.7139</c:v>
                </c:pt>
                <c:pt idx="3068">
                  <c:v>1307.3742999999999</c:v>
                </c:pt>
                <c:pt idx="3069">
                  <c:v>1221.8848</c:v>
                </c:pt>
                <c:pt idx="3070">
                  <c:v>1173.4003</c:v>
                </c:pt>
                <c:pt idx="3071">
                  <c:v>1141.4893999999999</c:v>
                </c:pt>
                <c:pt idx="3072">
                  <c:v>1100.2764999999999</c:v>
                </c:pt>
                <c:pt idx="3073">
                  <c:v>1052.5047999999999</c:v>
                </c:pt>
                <c:pt idx="3074">
                  <c:v>1048.0165</c:v>
                </c:pt>
                <c:pt idx="3075">
                  <c:v>1052.2417</c:v>
                </c:pt>
                <c:pt idx="3076">
                  <c:v>1110.5554999999999</c:v>
                </c:pt>
                <c:pt idx="3077">
                  <c:v>1282.9636</c:v>
                </c:pt>
                <c:pt idx="3078">
                  <c:v>1362.0021999999999</c:v>
                </c:pt>
                <c:pt idx="3079">
                  <c:v>1450.6545000000001</c:v>
                </c:pt>
                <c:pt idx="3080">
                  <c:v>1489.7277999999999</c:v>
                </c:pt>
                <c:pt idx="3081">
                  <c:v>1492.4124999999999</c:v>
                </c:pt>
                <c:pt idx="3082">
                  <c:v>1498.9194</c:v>
                </c:pt>
                <c:pt idx="3083">
                  <c:v>1528.0896</c:v>
                </c:pt>
                <c:pt idx="3084">
                  <c:v>1540.2053000000001</c:v>
                </c:pt>
                <c:pt idx="3085">
                  <c:v>1481.4785999999999</c:v>
                </c:pt>
                <c:pt idx="3086">
                  <c:v>1385.7080000000001</c:v>
                </c:pt>
                <c:pt idx="3087">
                  <c:v>1325.6887999999999</c:v>
                </c:pt>
                <c:pt idx="3088">
                  <c:v>1377.8457000000001</c:v>
                </c:pt>
                <c:pt idx="3089">
                  <c:v>1400.5477000000001</c:v>
                </c:pt>
                <c:pt idx="3090">
                  <c:v>1298.4463000000001</c:v>
                </c:pt>
                <c:pt idx="3091">
                  <c:v>1241.6074000000001</c:v>
                </c:pt>
                <c:pt idx="3092">
                  <c:v>1211.1492000000001</c:v>
                </c:pt>
                <c:pt idx="3093">
                  <c:v>1150.7593999999999</c:v>
                </c:pt>
                <c:pt idx="3094">
                  <c:v>1089.8545999999999</c:v>
                </c:pt>
                <c:pt idx="3095">
                  <c:v>1064.3289</c:v>
                </c:pt>
                <c:pt idx="3096">
                  <c:v>1032.5762</c:v>
                </c:pt>
                <c:pt idx="3097">
                  <c:v>1008.3917</c:v>
                </c:pt>
                <c:pt idx="3098">
                  <c:v>1020.4142000000001</c:v>
                </c:pt>
                <c:pt idx="3099">
                  <c:v>1043.9779000000001</c:v>
                </c:pt>
                <c:pt idx="3100">
                  <c:v>1074.7403999999999</c:v>
                </c:pt>
                <c:pt idx="3101">
                  <c:v>1265.9043999999999</c:v>
                </c:pt>
                <c:pt idx="3102">
                  <c:v>1385.3480999999999</c:v>
                </c:pt>
                <c:pt idx="3103">
                  <c:v>1481.644</c:v>
                </c:pt>
                <c:pt idx="3104">
                  <c:v>1508.335</c:v>
                </c:pt>
                <c:pt idx="3105">
                  <c:v>1560.4670000000001</c:v>
                </c:pt>
                <c:pt idx="3106">
                  <c:v>1551.2615000000001</c:v>
                </c:pt>
                <c:pt idx="3107">
                  <c:v>1557.7194</c:v>
                </c:pt>
                <c:pt idx="3108">
                  <c:v>1551.5894000000001</c:v>
                </c:pt>
                <c:pt idx="3109">
                  <c:v>1498.9151999999999</c:v>
                </c:pt>
                <c:pt idx="3110">
                  <c:v>1370.5424</c:v>
                </c:pt>
                <c:pt idx="3111">
                  <c:v>1272.6074000000001</c:v>
                </c:pt>
                <c:pt idx="3112">
                  <c:v>1325.1017999999999</c:v>
                </c:pt>
                <c:pt idx="3113">
                  <c:v>1336.509</c:v>
                </c:pt>
                <c:pt idx="3114">
                  <c:v>1325.1049</c:v>
                </c:pt>
                <c:pt idx="3115">
                  <c:v>1265.5735999999999</c:v>
                </c:pt>
                <c:pt idx="3116">
                  <c:v>1214.1414</c:v>
                </c:pt>
                <c:pt idx="3117">
                  <c:v>1139.0613000000001</c:v>
                </c:pt>
                <c:pt idx="3118">
                  <c:v>1086.2299</c:v>
                </c:pt>
                <c:pt idx="3119">
                  <c:v>1052.4659999999999</c:v>
                </c:pt>
                <c:pt idx="3120">
                  <c:v>1028.3688999999999</c:v>
                </c:pt>
                <c:pt idx="3121">
                  <c:v>1014.0348</c:v>
                </c:pt>
                <c:pt idx="3122">
                  <c:v>1009.5574</c:v>
                </c:pt>
                <c:pt idx="3123">
                  <c:v>1001.702</c:v>
                </c:pt>
                <c:pt idx="3124">
                  <c:v>1009.3680000000001</c:v>
                </c:pt>
                <c:pt idx="3125">
                  <c:v>1124.298</c:v>
                </c:pt>
                <c:pt idx="3126">
                  <c:v>1268.9672</c:v>
                </c:pt>
                <c:pt idx="3127">
                  <c:v>1347.5844999999999</c:v>
                </c:pt>
                <c:pt idx="3128">
                  <c:v>1375.6864</c:v>
                </c:pt>
                <c:pt idx="3129">
                  <c:v>1366.6044999999999</c:v>
                </c:pt>
                <c:pt idx="3130">
                  <c:v>1358.5916999999999</c:v>
                </c:pt>
                <c:pt idx="3131">
                  <c:v>1351.6666</c:v>
                </c:pt>
                <c:pt idx="3132">
                  <c:v>1346.3655000000001</c:v>
                </c:pt>
                <c:pt idx="3133">
                  <c:v>1333.8032000000001</c:v>
                </c:pt>
                <c:pt idx="3134">
                  <c:v>1274.8308999999999</c:v>
                </c:pt>
                <c:pt idx="3135">
                  <c:v>1278.3009999999999</c:v>
                </c:pt>
                <c:pt idx="3136">
                  <c:v>1348.8687</c:v>
                </c:pt>
                <c:pt idx="3137">
                  <c:v>1332.1946</c:v>
                </c:pt>
                <c:pt idx="3138">
                  <c:v>1295.3915</c:v>
                </c:pt>
                <c:pt idx="3139">
                  <c:v>1242.1074000000001</c:v>
                </c:pt>
                <c:pt idx="3140">
                  <c:v>1187.8463999999999</c:v>
                </c:pt>
                <c:pt idx="3141">
                  <c:v>1150.7709</c:v>
                </c:pt>
                <c:pt idx="3142">
                  <c:v>1107.9989</c:v>
                </c:pt>
                <c:pt idx="3143">
                  <c:v>1076.521</c:v>
                </c:pt>
                <c:pt idx="3144">
                  <c:v>1055.076</c:v>
                </c:pt>
                <c:pt idx="3145">
                  <c:v>1055.0844</c:v>
                </c:pt>
                <c:pt idx="3146">
                  <c:v>1029.0655999999999</c:v>
                </c:pt>
                <c:pt idx="3147">
                  <c:v>998.00603999999998</c:v>
                </c:pt>
                <c:pt idx="3148">
                  <c:v>984.47019999999998</c:v>
                </c:pt>
                <c:pt idx="3149">
                  <c:v>1029.5604000000001</c:v>
                </c:pt>
                <c:pt idx="3150">
                  <c:v>1092.2274</c:v>
                </c:pt>
                <c:pt idx="3151">
                  <c:v>1145.9009000000001</c:v>
                </c:pt>
                <c:pt idx="3152">
                  <c:v>1223.7153000000001</c:v>
                </c:pt>
                <c:pt idx="3153">
                  <c:v>1252.8458000000001</c:v>
                </c:pt>
                <c:pt idx="3154">
                  <c:v>1256.0879</c:v>
                </c:pt>
                <c:pt idx="3155">
                  <c:v>1258.2347</c:v>
                </c:pt>
                <c:pt idx="3156">
                  <c:v>1233.3770999999999</c:v>
                </c:pt>
                <c:pt idx="3157">
                  <c:v>1213.5927999999999</c:v>
                </c:pt>
                <c:pt idx="3158">
                  <c:v>1215.3883000000001</c:v>
                </c:pt>
                <c:pt idx="3159">
                  <c:v>1240.4926</c:v>
                </c:pt>
                <c:pt idx="3160">
                  <c:v>1323.8545999999999</c:v>
                </c:pt>
                <c:pt idx="3161">
                  <c:v>1330.6333</c:v>
                </c:pt>
                <c:pt idx="3162">
                  <c:v>1334.0175999999999</c:v>
                </c:pt>
                <c:pt idx="3163">
                  <c:v>1302.5902000000001</c:v>
                </c:pt>
                <c:pt idx="3164">
                  <c:v>1258.4124999999999</c:v>
                </c:pt>
                <c:pt idx="3165">
                  <c:v>1204.9323999999999</c:v>
                </c:pt>
                <c:pt idx="3166">
                  <c:v>1140.9817</c:v>
                </c:pt>
                <c:pt idx="3167">
                  <c:v>1104.8646000000001</c:v>
                </c:pt>
                <c:pt idx="3168">
                  <c:v>1083.6600000000001</c:v>
                </c:pt>
                <c:pt idx="3169">
                  <c:v>1049.1085</c:v>
                </c:pt>
                <c:pt idx="3170">
                  <c:v>1043.4127000000001</c:v>
                </c:pt>
                <c:pt idx="3171">
                  <c:v>1057.905</c:v>
                </c:pt>
                <c:pt idx="3172">
                  <c:v>1106.1941999999999</c:v>
                </c:pt>
                <c:pt idx="3173">
                  <c:v>1338.9888000000001</c:v>
                </c:pt>
                <c:pt idx="3174">
                  <c:v>1446.2944</c:v>
                </c:pt>
                <c:pt idx="3175">
                  <c:v>1532.7732000000001</c:v>
                </c:pt>
                <c:pt idx="3176">
                  <c:v>1578.3019999999999</c:v>
                </c:pt>
                <c:pt idx="3177">
                  <c:v>1572.3713</c:v>
                </c:pt>
                <c:pt idx="3178">
                  <c:v>1571.3058000000001</c:v>
                </c:pt>
                <c:pt idx="3179">
                  <c:v>1586.6547</c:v>
                </c:pt>
                <c:pt idx="3180">
                  <c:v>1569.3794</c:v>
                </c:pt>
                <c:pt idx="3181">
                  <c:v>1514.7058</c:v>
                </c:pt>
                <c:pt idx="3182">
                  <c:v>1423.3036999999999</c:v>
                </c:pt>
                <c:pt idx="3183">
                  <c:v>1372.4232</c:v>
                </c:pt>
                <c:pt idx="3184">
                  <c:v>1409.5269000000001</c:v>
                </c:pt>
                <c:pt idx="3185">
                  <c:v>1401.0773999999999</c:v>
                </c:pt>
                <c:pt idx="3186">
                  <c:v>1383.172</c:v>
                </c:pt>
                <c:pt idx="3187">
                  <c:v>1312.5363</c:v>
                </c:pt>
                <c:pt idx="3188">
                  <c:v>1290.0128</c:v>
                </c:pt>
                <c:pt idx="3189">
                  <c:v>1202.4312</c:v>
                </c:pt>
                <c:pt idx="3190">
                  <c:v>1143.9869000000001</c:v>
                </c:pt>
                <c:pt idx="3191">
                  <c:v>1099.3402000000001</c:v>
                </c:pt>
                <c:pt idx="3192">
                  <c:v>1066.4563000000001</c:v>
                </c:pt>
                <c:pt idx="3193">
                  <c:v>1043.6649</c:v>
                </c:pt>
                <c:pt idx="3194">
                  <c:v>1058.806</c:v>
                </c:pt>
                <c:pt idx="3195">
                  <c:v>1061.9390000000001</c:v>
                </c:pt>
                <c:pt idx="3196">
                  <c:v>1105.3588</c:v>
                </c:pt>
                <c:pt idx="3197">
                  <c:v>1321.4808</c:v>
                </c:pt>
                <c:pt idx="3198">
                  <c:v>1440.7183</c:v>
                </c:pt>
                <c:pt idx="3199">
                  <c:v>1549.1594</c:v>
                </c:pt>
                <c:pt idx="3200">
                  <c:v>1578.4218000000001</c:v>
                </c:pt>
                <c:pt idx="3201">
                  <c:v>1585.2973999999999</c:v>
                </c:pt>
                <c:pt idx="3202">
                  <c:v>1582.096</c:v>
                </c:pt>
                <c:pt idx="3203">
                  <c:v>1589.7936</c:v>
                </c:pt>
                <c:pt idx="3204">
                  <c:v>1585.904</c:v>
                </c:pt>
                <c:pt idx="3205">
                  <c:v>1531.8342</c:v>
                </c:pt>
                <c:pt idx="3206">
                  <c:v>1432.1732</c:v>
                </c:pt>
                <c:pt idx="3207">
                  <c:v>1383.6061</c:v>
                </c:pt>
                <c:pt idx="3208">
                  <c:v>1443.4753000000001</c:v>
                </c:pt>
                <c:pt idx="3209">
                  <c:v>1423.4295999999999</c:v>
                </c:pt>
                <c:pt idx="3210">
                  <c:v>1401.4570000000001</c:v>
                </c:pt>
                <c:pt idx="3211">
                  <c:v>1351.0334</c:v>
                </c:pt>
                <c:pt idx="3212">
                  <c:v>1278.1085</c:v>
                </c:pt>
                <c:pt idx="3213">
                  <c:v>1204.1125</c:v>
                </c:pt>
                <c:pt idx="3214">
                  <c:v>1148.5145</c:v>
                </c:pt>
                <c:pt idx="3215">
                  <c:v>1093.5834</c:v>
                </c:pt>
                <c:pt idx="3216">
                  <c:v>1049.771</c:v>
                </c:pt>
                <c:pt idx="3217">
                  <c:v>1030.9752000000001</c:v>
                </c:pt>
                <c:pt idx="3218">
                  <c:v>1027.8833</c:v>
                </c:pt>
                <c:pt idx="3219">
                  <c:v>1039.5997</c:v>
                </c:pt>
                <c:pt idx="3220">
                  <c:v>1085.0061000000001</c:v>
                </c:pt>
                <c:pt idx="3221">
                  <c:v>1287.1732999999999</c:v>
                </c:pt>
                <c:pt idx="3222">
                  <c:v>1400.1161999999999</c:v>
                </c:pt>
                <c:pt idx="3223">
                  <c:v>1508.6370999999999</c:v>
                </c:pt>
                <c:pt idx="3224">
                  <c:v>1568.0735999999999</c:v>
                </c:pt>
                <c:pt idx="3225">
                  <c:v>1570.4065000000001</c:v>
                </c:pt>
                <c:pt idx="3226">
                  <c:v>1577.798</c:v>
                </c:pt>
                <c:pt idx="3227">
                  <c:v>1581.9666999999999</c:v>
                </c:pt>
                <c:pt idx="3228">
                  <c:v>1583.5848000000001</c:v>
                </c:pt>
                <c:pt idx="3229">
                  <c:v>1528.4047</c:v>
                </c:pt>
                <c:pt idx="3230">
                  <c:v>1417.848</c:v>
                </c:pt>
                <c:pt idx="3231">
                  <c:v>1372.7593999999999</c:v>
                </c:pt>
                <c:pt idx="3232">
                  <c:v>1399.2885000000001</c:v>
                </c:pt>
                <c:pt idx="3233">
                  <c:v>1357.4718</c:v>
                </c:pt>
                <c:pt idx="3234">
                  <c:v>1338.8995</c:v>
                </c:pt>
                <c:pt idx="3235">
                  <c:v>1308.2994000000001</c:v>
                </c:pt>
                <c:pt idx="3236">
                  <c:v>1237.6195</c:v>
                </c:pt>
                <c:pt idx="3237">
                  <c:v>1147.6593</c:v>
                </c:pt>
                <c:pt idx="3238">
                  <c:v>1101.414</c:v>
                </c:pt>
                <c:pt idx="3239">
                  <c:v>1066.6377</c:v>
                </c:pt>
                <c:pt idx="3240">
                  <c:v>1034.8812</c:v>
                </c:pt>
                <c:pt idx="3241">
                  <c:v>1016.9073</c:v>
                </c:pt>
                <c:pt idx="3242">
                  <c:v>1045.6470999999999</c:v>
                </c:pt>
                <c:pt idx="3243">
                  <c:v>1041.1786</c:v>
                </c:pt>
                <c:pt idx="3244">
                  <c:v>1077.9983</c:v>
                </c:pt>
                <c:pt idx="3245">
                  <c:v>1277.3030000000001</c:v>
                </c:pt>
                <c:pt idx="3246">
                  <c:v>1393.5712000000001</c:v>
                </c:pt>
                <c:pt idx="3247">
                  <c:v>1474.6324</c:v>
                </c:pt>
                <c:pt idx="3248">
                  <c:v>1515.1030000000001</c:v>
                </c:pt>
                <c:pt idx="3249">
                  <c:v>1520.7206000000001</c:v>
                </c:pt>
                <c:pt idx="3250">
                  <c:v>1523.8616</c:v>
                </c:pt>
                <c:pt idx="3251">
                  <c:v>1519.5391</c:v>
                </c:pt>
                <c:pt idx="3252">
                  <c:v>1512.6992</c:v>
                </c:pt>
                <c:pt idx="3253">
                  <c:v>1475.2145</c:v>
                </c:pt>
                <c:pt idx="3254">
                  <c:v>1381.973</c:v>
                </c:pt>
                <c:pt idx="3255">
                  <c:v>1331.8351</c:v>
                </c:pt>
                <c:pt idx="3256">
                  <c:v>1397.3306</c:v>
                </c:pt>
                <c:pt idx="3257">
                  <c:v>1381.7126000000001</c:v>
                </c:pt>
                <c:pt idx="3258">
                  <c:v>1333.6289999999999</c:v>
                </c:pt>
                <c:pt idx="3259">
                  <c:v>1270.4149</c:v>
                </c:pt>
                <c:pt idx="3260">
                  <c:v>1213.8074999999999</c:v>
                </c:pt>
                <c:pt idx="3261">
                  <c:v>1162.8635999999999</c:v>
                </c:pt>
                <c:pt idx="3262">
                  <c:v>1119.0927999999999</c:v>
                </c:pt>
                <c:pt idx="3263">
                  <c:v>1089.5461</c:v>
                </c:pt>
                <c:pt idx="3264">
                  <c:v>1049.4730999999999</c:v>
                </c:pt>
                <c:pt idx="3265">
                  <c:v>1027.2511999999999</c:v>
                </c:pt>
                <c:pt idx="3266">
                  <c:v>1031.5011</c:v>
                </c:pt>
                <c:pt idx="3267">
                  <c:v>1051.0482999999999</c:v>
                </c:pt>
                <c:pt idx="3268">
                  <c:v>1086.5414000000001</c:v>
                </c:pt>
                <c:pt idx="3269">
                  <c:v>1273.2831000000001</c:v>
                </c:pt>
                <c:pt idx="3270">
                  <c:v>1385.8495</c:v>
                </c:pt>
                <c:pt idx="3271">
                  <c:v>1510.1760999999999</c:v>
                </c:pt>
                <c:pt idx="3272">
                  <c:v>1555.1123</c:v>
                </c:pt>
                <c:pt idx="3273">
                  <c:v>1570.0409999999999</c:v>
                </c:pt>
                <c:pt idx="3274">
                  <c:v>1571.1228000000001</c:v>
                </c:pt>
                <c:pt idx="3275">
                  <c:v>1555.4069999999999</c:v>
                </c:pt>
                <c:pt idx="3276">
                  <c:v>1537.3514</c:v>
                </c:pt>
                <c:pt idx="3277">
                  <c:v>1465.1594</c:v>
                </c:pt>
                <c:pt idx="3278">
                  <c:v>1361.7764999999999</c:v>
                </c:pt>
                <c:pt idx="3279">
                  <c:v>1318.5764999999999</c:v>
                </c:pt>
                <c:pt idx="3280">
                  <c:v>1389.6138000000001</c:v>
                </c:pt>
                <c:pt idx="3281">
                  <c:v>1407.1093000000001</c:v>
                </c:pt>
                <c:pt idx="3282">
                  <c:v>1372.2174</c:v>
                </c:pt>
                <c:pt idx="3283">
                  <c:v>1310.5129999999999</c:v>
                </c:pt>
                <c:pt idx="3284">
                  <c:v>1241.3552</c:v>
                </c:pt>
                <c:pt idx="3285">
                  <c:v>1212.7859000000001</c:v>
                </c:pt>
                <c:pt idx="3286">
                  <c:v>1163.9751000000001</c:v>
                </c:pt>
                <c:pt idx="3287">
                  <c:v>1110.5367000000001</c:v>
                </c:pt>
                <c:pt idx="3288">
                  <c:v>1068.7615000000001</c:v>
                </c:pt>
                <c:pt idx="3289">
                  <c:v>1054.2437</c:v>
                </c:pt>
                <c:pt idx="3290">
                  <c:v>1047.1392000000001</c:v>
                </c:pt>
                <c:pt idx="3291">
                  <c:v>1023.9451</c:v>
                </c:pt>
                <c:pt idx="3292">
                  <c:v>1023.83514</c:v>
                </c:pt>
                <c:pt idx="3293">
                  <c:v>1141.8517999999999</c:v>
                </c:pt>
                <c:pt idx="3294">
                  <c:v>1292.0685000000001</c:v>
                </c:pt>
                <c:pt idx="3295">
                  <c:v>1384.7357</c:v>
                </c:pt>
                <c:pt idx="3296">
                  <c:v>1402.9496999999999</c:v>
                </c:pt>
                <c:pt idx="3297">
                  <c:v>1385.5295000000001</c:v>
                </c:pt>
                <c:pt idx="3298">
                  <c:v>1363.5298</c:v>
                </c:pt>
                <c:pt idx="3299">
                  <c:v>1351.5938000000001</c:v>
                </c:pt>
                <c:pt idx="3300">
                  <c:v>1353.8040000000001</c:v>
                </c:pt>
                <c:pt idx="3301">
                  <c:v>1299.0663999999999</c:v>
                </c:pt>
                <c:pt idx="3302">
                  <c:v>1284.1732</c:v>
                </c:pt>
                <c:pt idx="3303">
                  <c:v>1251.0481</c:v>
                </c:pt>
                <c:pt idx="3304">
                  <c:v>1332.7532000000001</c:v>
                </c:pt>
                <c:pt idx="3305">
                  <c:v>1298.2493999999999</c:v>
                </c:pt>
                <c:pt idx="3306">
                  <c:v>1274.3297</c:v>
                </c:pt>
                <c:pt idx="3307">
                  <c:v>1201.1034999999999</c:v>
                </c:pt>
                <c:pt idx="3308">
                  <c:v>1150.2565999999999</c:v>
                </c:pt>
                <c:pt idx="3309">
                  <c:v>1109.8641</c:v>
                </c:pt>
                <c:pt idx="3310">
                  <c:v>1058.7373</c:v>
                </c:pt>
                <c:pt idx="3311">
                  <c:v>1025.6599000000001</c:v>
                </c:pt>
                <c:pt idx="3312">
                  <c:v>1015.88135</c:v>
                </c:pt>
                <c:pt idx="3313">
                  <c:v>1000.6445</c:v>
                </c:pt>
                <c:pt idx="3314">
                  <c:v>1000.5044</c:v>
                </c:pt>
                <c:pt idx="3315">
                  <c:v>972.12494000000004</c:v>
                </c:pt>
                <c:pt idx="3316">
                  <c:v>962.55755999999997</c:v>
                </c:pt>
                <c:pt idx="3317">
                  <c:v>998.62103000000002</c:v>
                </c:pt>
                <c:pt idx="3318">
                  <c:v>1043.6387</c:v>
                </c:pt>
                <c:pt idx="3319">
                  <c:v>1097.0414000000001</c:v>
                </c:pt>
                <c:pt idx="3320">
                  <c:v>1152.4572000000001</c:v>
                </c:pt>
                <c:pt idx="3321">
                  <c:v>1171.4203</c:v>
                </c:pt>
                <c:pt idx="3322">
                  <c:v>1189.0201</c:v>
                </c:pt>
                <c:pt idx="3323">
                  <c:v>1188.9961000000001</c:v>
                </c:pt>
                <c:pt idx="3324">
                  <c:v>1190.5940000000001</c:v>
                </c:pt>
                <c:pt idx="3325">
                  <c:v>1175.8965000000001</c:v>
                </c:pt>
                <c:pt idx="3326">
                  <c:v>1152.1754000000001</c:v>
                </c:pt>
                <c:pt idx="3327">
                  <c:v>1167.6097</c:v>
                </c:pt>
                <c:pt idx="3328">
                  <c:v>1237.3804</c:v>
                </c:pt>
                <c:pt idx="3329">
                  <c:v>1240.8633</c:v>
                </c:pt>
                <c:pt idx="3330">
                  <c:v>1242.5226</c:v>
                </c:pt>
                <c:pt idx="3331">
                  <c:v>1220.8431</c:v>
                </c:pt>
                <c:pt idx="3332">
                  <c:v>1168.8556000000001</c:v>
                </c:pt>
                <c:pt idx="3333">
                  <c:v>1106.8526999999999</c:v>
                </c:pt>
                <c:pt idx="3334">
                  <c:v>1076.578</c:v>
                </c:pt>
                <c:pt idx="3335">
                  <c:v>1027.5432000000001</c:v>
                </c:pt>
                <c:pt idx="3336">
                  <c:v>1012.9486000000001</c:v>
                </c:pt>
                <c:pt idx="3337">
                  <c:v>993.28314</c:v>
                </c:pt>
                <c:pt idx="3338">
                  <c:v>994.04759999999999</c:v>
                </c:pt>
                <c:pt idx="3339">
                  <c:v>1013.06744</c:v>
                </c:pt>
                <c:pt idx="3340">
                  <c:v>1049.854</c:v>
                </c:pt>
                <c:pt idx="3341">
                  <c:v>1262.8783000000001</c:v>
                </c:pt>
                <c:pt idx="3342">
                  <c:v>1416.4757</c:v>
                </c:pt>
                <c:pt idx="3343">
                  <c:v>1511.0246999999999</c:v>
                </c:pt>
                <c:pt idx="3344">
                  <c:v>1563.1523</c:v>
                </c:pt>
                <c:pt idx="3345">
                  <c:v>1568.7775999999999</c:v>
                </c:pt>
                <c:pt idx="3346">
                  <c:v>1581.6268</c:v>
                </c:pt>
                <c:pt idx="3347">
                  <c:v>1588.0571</c:v>
                </c:pt>
                <c:pt idx="3348">
                  <c:v>1569.8363999999999</c:v>
                </c:pt>
                <c:pt idx="3349">
                  <c:v>1510.1962000000001</c:v>
                </c:pt>
                <c:pt idx="3350">
                  <c:v>1405.2227</c:v>
                </c:pt>
                <c:pt idx="3351">
                  <c:v>1330.5746999999999</c:v>
                </c:pt>
                <c:pt idx="3352">
                  <c:v>1394.2556999999999</c:v>
                </c:pt>
                <c:pt idx="3353">
                  <c:v>1361.1455000000001</c:v>
                </c:pt>
                <c:pt idx="3354">
                  <c:v>1329.7844</c:v>
                </c:pt>
                <c:pt idx="3355">
                  <c:v>1282.8670999999999</c:v>
                </c:pt>
                <c:pt idx="3356">
                  <c:v>1227.4668999999999</c:v>
                </c:pt>
                <c:pt idx="3357">
                  <c:v>1171.0084999999999</c:v>
                </c:pt>
                <c:pt idx="3358">
                  <c:v>1109.3474000000001</c:v>
                </c:pt>
                <c:pt idx="3359">
                  <c:v>1080.3984</c:v>
                </c:pt>
                <c:pt idx="3360">
                  <c:v>1046.7603999999999</c:v>
                </c:pt>
                <c:pt idx="3361">
                  <c:v>1033.0635</c:v>
                </c:pt>
                <c:pt idx="3362">
                  <c:v>1031.4236000000001</c:v>
                </c:pt>
                <c:pt idx="3363">
                  <c:v>1037.6459</c:v>
                </c:pt>
                <c:pt idx="3364">
                  <c:v>1074.9548</c:v>
                </c:pt>
                <c:pt idx="3365">
                  <c:v>1303.979</c:v>
                </c:pt>
                <c:pt idx="3366">
                  <c:v>1414.5907999999999</c:v>
                </c:pt>
                <c:pt idx="3367">
                  <c:v>1505.8081999999999</c:v>
                </c:pt>
                <c:pt idx="3368">
                  <c:v>1526.2648999999999</c:v>
                </c:pt>
                <c:pt idx="3369">
                  <c:v>1526.2418</c:v>
                </c:pt>
                <c:pt idx="3370">
                  <c:v>1521.6188999999999</c:v>
                </c:pt>
                <c:pt idx="3371">
                  <c:v>1532.7019</c:v>
                </c:pt>
                <c:pt idx="3372">
                  <c:v>1504.722</c:v>
                </c:pt>
                <c:pt idx="3373">
                  <c:v>1448.4214999999999</c:v>
                </c:pt>
                <c:pt idx="3374">
                  <c:v>1333.4373000000001</c:v>
                </c:pt>
                <c:pt idx="3375">
                  <c:v>1289.0363</c:v>
                </c:pt>
                <c:pt idx="3376">
                  <c:v>1326.4380000000001</c:v>
                </c:pt>
                <c:pt idx="3377">
                  <c:v>1340.4911</c:v>
                </c:pt>
                <c:pt idx="3378">
                  <c:v>1325.8746000000001</c:v>
                </c:pt>
                <c:pt idx="3379">
                  <c:v>1287.3364999999999</c:v>
                </c:pt>
                <c:pt idx="3380">
                  <c:v>1230.4051999999999</c:v>
                </c:pt>
                <c:pt idx="3381">
                  <c:v>1167.8433</c:v>
                </c:pt>
                <c:pt idx="3382">
                  <c:v>1099.6105</c:v>
                </c:pt>
                <c:pt idx="3383">
                  <c:v>1056.9219000000001</c:v>
                </c:pt>
                <c:pt idx="3384">
                  <c:v>1056.6487999999999</c:v>
                </c:pt>
                <c:pt idx="3385">
                  <c:v>1033.6002000000001</c:v>
                </c:pt>
                <c:pt idx="3386">
                  <c:v>1038.6623999999999</c:v>
                </c:pt>
                <c:pt idx="3387">
                  <c:v>1053.5392999999999</c:v>
                </c:pt>
                <c:pt idx="3388">
                  <c:v>1091.8202000000001</c:v>
                </c:pt>
                <c:pt idx="3389">
                  <c:v>1392.3040000000001</c:v>
                </c:pt>
                <c:pt idx="3390">
                  <c:v>1411.4404</c:v>
                </c:pt>
                <c:pt idx="3391">
                  <c:v>1530.7734</c:v>
                </c:pt>
                <c:pt idx="3392">
                  <c:v>1565.4</c:v>
                </c:pt>
                <c:pt idx="3393">
                  <c:v>1582.6133</c:v>
                </c:pt>
                <c:pt idx="3394">
                  <c:v>1586.2819999999999</c:v>
                </c:pt>
                <c:pt idx="3395">
                  <c:v>1590.0896</c:v>
                </c:pt>
                <c:pt idx="3396">
                  <c:v>1574.3793000000001</c:v>
                </c:pt>
                <c:pt idx="3397">
                  <c:v>1521.8225</c:v>
                </c:pt>
                <c:pt idx="3398">
                  <c:v>1423.4808</c:v>
                </c:pt>
                <c:pt idx="3399">
                  <c:v>1364.4905000000001</c:v>
                </c:pt>
                <c:pt idx="3400">
                  <c:v>1417.9464</c:v>
                </c:pt>
                <c:pt idx="3401">
                  <c:v>1347.7367999999999</c:v>
                </c:pt>
                <c:pt idx="3402">
                  <c:v>1385.5562</c:v>
                </c:pt>
                <c:pt idx="3403">
                  <c:v>1318.5259000000001</c:v>
                </c:pt>
                <c:pt idx="3404">
                  <c:v>1288.7563</c:v>
                </c:pt>
                <c:pt idx="3405">
                  <c:v>1207.8434999999999</c:v>
                </c:pt>
                <c:pt idx="3406">
                  <c:v>1151.9113</c:v>
                </c:pt>
                <c:pt idx="3407">
                  <c:v>1108.5170000000001</c:v>
                </c:pt>
                <c:pt idx="3408">
                  <c:v>1075.8483000000001</c:v>
                </c:pt>
                <c:pt idx="3409">
                  <c:v>1047.0954999999999</c:v>
                </c:pt>
                <c:pt idx="3410">
                  <c:v>1046.1124</c:v>
                </c:pt>
                <c:pt idx="3411">
                  <c:v>1047.1636000000001</c:v>
                </c:pt>
                <c:pt idx="3412">
                  <c:v>1083.433</c:v>
                </c:pt>
                <c:pt idx="3413">
                  <c:v>1319.7935</c:v>
                </c:pt>
                <c:pt idx="3414">
                  <c:v>1406.5820000000001</c:v>
                </c:pt>
                <c:pt idx="3415">
                  <c:v>1519.0491999999999</c:v>
                </c:pt>
                <c:pt idx="3416">
                  <c:v>1540.8855000000001</c:v>
                </c:pt>
                <c:pt idx="3417">
                  <c:v>1526.0537999999999</c:v>
                </c:pt>
                <c:pt idx="3418">
                  <c:v>1530.7565</c:v>
                </c:pt>
                <c:pt idx="3419">
                  <c:v>1571.7382</c:v>
                </c:pt>
                <c:pt idx="3420">
                  <c:v>1563.5630000000001</c:v>
                </c:pt>
                <c:pt idx="3421">
                  <c:v>1506.4816000000001</c:v>
                </c:pt>
                <c:pt idx="3422">
                  <c:v>1429.5592999999999</c:v>
                </c:pt>
                <c:pt idx="3423">
                  <c:v>1354.7918999999999</c:v>
                </c:pt>
                <c:pt idx="3424">
                  <c:v>1423.4918</c:v>
                </c:pt>
                <c:pt idx="3425">
                  <c:v>1417.4601</c:v>
                </c:pt>
                <c:pt idx="3426">
                  <c:v>1387.0052000000001</c:v>
                </c:pt>
                <c:pt idx="3427">
                  <c:v>1347.7456999999999</c:v>
                </c:pt>
                <c:pt idx="3428">
                  <c:v>1287.3777</c:v>
                </c:pt>
                <c:pt idx="3429">
                  <c:v>1244.1041</c:v>
                </c:pt>
                <c:pt idx="3430">
                  <c:v>1170.3193000000001</c:v>
                </c:pt>
                <c:pt idx="3431">
                  <c:v>1131.5568000000001</c:v>
                </c:pt>
                <c:pt idx="3432">
                  <c:v>1082.6760999999999</c:v>
                </c:pt>
                <c:pt idx="3433">
                  <c:v>1064.8119999999999</c:v>
                </c:pt>
                <c:pt idx="3434">
                  <c:v>1066.7614000000001</c:v>
                </c:pt>
                <c:pt idx="3435">
                  <c:v>1072.9117000000001</c:v>
                </c:pt>
                <c:pt idx="3436">
                  <c:v>1118.2089000000001</c:v>
                </c:pt>
                <c:pt idx="3437">
                  <c:v>1331.2125000000001</c:v>
                </c:pt>
                <c:pt idx="3438">
                  <c:v>1412.1321</c:v>
                </c:pt>
                <c:pt idx="3439">
                  <c:v>1479.0728999999999</c:v>
                </c:pt>
                <c:pt idx="3440">
                  <c:v>1529.0118</c:v>
                </c:pt>
                <c:pt idx="3441">
                  <c:v>1557.2802999999999</c:v>
                </c:pt>
                <c:pt idx="3442">
                  <c:v>1552.9312</c:v>
                </c:pt>
                <c:pt idx="3443">
                  <c:v>1530.66</c:v>
                </c:pt>
                <c:pt idx="3444">
                  <c:v>1493.2029</c:v>
                </c:pt>
                <c:pt idx="3445">
                  <c:v>1424.982</c:v>
                </c:pt>
                <c:pt idx="3446">
                  <c:v>1357.2307000000001</c:v>
                </c:pt>
                <c:pt idx="3447">
                  <c:v>1304.4490000000001</c:v>
                </c:pt>
                <c:pt idx="3448">
                  <c:v>1374.5781999999999</c:v>
                </c:pt>
                <c:pt idx="3449">
                  <c:v>1358.3479</c:v>
                </c:pt>
                <c:pt idx="3450">
                  <c:v>1336.816</c:v>
                </c:pt>
                <c:pt idx="3451">
                  <c:v>1290.8868</c:v>
                </c:pt>
                <c:pt idx="3452">
                  <c:v>1226.6783</c:v>
                </c:pt>
                <c:pt idx="3453">
                  <c:v>1183.1158</c:v>
                </c:pt>
                <c:pt idx="3454">
                  <c:v>1143.7253000000001</c:v>
                </c:pt>
                <c:pt idx="3455">
                  <c:v>1099.0436999999999</c:v>
                </c:pt>
                <c:pt idx="3456">
                  <c:v>1072.7982</c:v>
                </c:pt>
                <c:pt idx="3457">
                  <c:v>1054.4565</c:v>
                </c:pt>
                <c:pt idx="3458">
                  <c:v>1044.7190000000001</c:v>
                </c:pt>
                <c:pt idx="3459">
                  <c:v>1023.2768600000001</c:v>
                </c:pt>
                <c:pt idx="3460">
                  <c:v>1022.6559999999999</c:v>
                </c:pt>
                <c:pt idx="3461">
                  <c:v>1131.19</c:v>
                </c:pt>
                <c:pt idx="3462">
                  <c:v>1295.7019</c:v>
                </c:pt>
                <c:pt idx="3463">
                  <c:v>1351.1185</c:v>
                </c:pt>
                <c:pt idx="3464">
                  <c:v>1364.221</c:v>
                </c:pt>
                <c:pt idx="3465">
                  <c:v>1344.9163000000001</c:v>
                </c:pt>
                <c:pt idx="3466">
                  <c:v>1344.2720999999999</c:v>
                </c:pt>
                <c:pt idx="3467">
                  <c:v>1333.4563000000001</c:v>
                </c:pt>
                <c:pt idx="3468">
                  <c:v>1353.4757999999999</c:v>
                </c:pt>
                <c:pt idx="3469">
                  <c:v>1281.8231000000001</c:v>
                </c:pt>
                <c:pt idx="3470">
                  <c:v>1277.2670000000001</c:v>
                </c:pt>
                <c:pt idx="3471">
                  <c:v>1264.7677000000001</c:v>
                </c:pt>
                <c:pt idx="3472">
                  <c:v>1363.1313</c:v>
                </c:pt>
                <c:pt idx="3473">
                  <c:v>1355.6551999999999</c:v>
                </c:pt>
                <c:pt idx="3474">
                  <c:v>1330.5135</c:v>
                </c:pt>
                <c:pt idx="3475">
                  <c:v>1254.9213</c:v>
                </c:pt>
                <c:pt idx="3476">
                  <c:v>1222.5317</c:v>
                </c:pt>
                <c:pt idx="3477">
                  <c:v>1186.6431</c:v>
                </c:pt>
                <c:pt idx="3478">
                  <c:v>1143.6324</c:v>
                </c:pt>
                <c:pt idx="3479">
                  <c:v>1106.1617000000001</c:v>
                </c:pt>
                <c:pt idx="3480">
                  <c:v>1086.2048</c:v>
                </c:pt>
                <c:pt idx="3481">
                  <c:v>1082.1378</c:v>
                </c:pt>
                <c:pt idx="3482">
                  <c:v>1068.7867000000001</c:v>
                </c:pt>
                <c:pt idx="3483">
                  <c:v>1058.2094</c:v>
                </c:pt>
                <c:pt idx="3484">
                  <c:v>1036.1964</c:v>
                </c:pt>
                <c:pt idx="3485">
                  <c:v>1063.3376000000001</c:v>
                </c:pt>
                <c:pt idx="3486">
                  <c:v>1117.3761</c:v>
                </c:pt>
                <c:pt idx="3487">
                  <c:v>1167.0264</c:v>
                </c:pt>
                <c:pt idx="3488">
                  <c:v>1241.3235999999999</c:v>
                </c:pt>
                <c:pt idx="3489">
                  <c:v>1270.829</c:v>
                </c:pt>
                <c:pt idx="3490">
                  <c:v>1299.2322999999999</c:v>
                </c:pt>
                <c:pt idx="3491">
                  <c:v>1297.1768999999999</c:v>
                </c:pt>
                <c:pt idx="3492">
                  <c:v>1286.6794</c:v>
                </c:pt>
                <c:pt idx="3493">
                  <c:v>1273.6946</c:v>
                </c:pt>
                <c:pt idx="3494">
                  <c:v>1268.8759</c:v>
                </c:pt>
                <c:pt idx="3495">
                  <c:v>1260.3577</c:v>
                </c:pt>
                <c:pt idx="3496">
                  <c:v>1346.4672</c:v>
                </c:pt>
                <c:pt idx="3497">
                  <c:v>1346.7322999999999</c:v>
                </c:pt>
                <c:pt idx="3498">
                  <c:v>1335.0409</c:v>
                </c:pt>
                <c:pt idx="3499">
                  <c:v>1307.3687</c:v>
                </c:pt>
                <c:pt idx="3500">
                  <c:v>1248.8155999999999</c:v>
                </c:pt>
                <c:pt idx="3501">
                  <c:v>1177.9027000000001</c:v>
                </c:pt>
                <c:pt idx="3502">
                  <c:v>1129.8245999999999</c:v>
                </c:pt>
                <c:pt idx="3503">
                  <c:v>1081.4326000000001</c:v>
                </c:pt>
                <c:pt idx="3504">
                  <c:v>1048.6981000000001</c:v>
                </c:pt>
                <c:pt idx="3505">
                  <c:v>1034.3610000000001</c:v>
                </c:pt>
                <c:pt idx="3506">
                  <c:v>1035.3195000000001</c:v>
                </c:pt>
                <c:pt idx="3507">
                  <c:v>1041.5120999999999</c:v>
                </c:pt>
                <c:pt idx="3508">
                  <c:v>1126.0741</c:v>
                </c:pt>
                <c:pt idx="3509">
                  <c:v>1303.2773</c:v>
                </c:pt>
                <c:pt idx="3510">
                  <c:v>1397.3081</c:v>
                </c:pt>
                <c:pt idx="3511">
                  <c:v>1494.5530000000001</c:v>
                </c:pt>
                <c:pt idx="3512">
                  <c:v>1530.296</c:v>
                </c:pt>
                <c:pt idx="3513">
                  <c:v>1539.0687</c:v>
                </c:pt>
                <c:pt idx="3514">
                  <c:v>1525.2795000000001</c:v>
                </c:pt>
                <c:pt idx="3515">
                  <c:v>1515.6328000000001</c:v>
                </c:pt>
                <c:pt idx="3516">
                  <c:v>1506.883</c:v>
                </c:pt>
                <c:pt idx="3517">
                  <c:v>1453.9086</c:v>
                </c:pt>
                <c:pt idx="3518">
                  <c:v>1334.4534000000001</c:v>
                </c:pt>
                <c:pt idx="3519">
                  <c:v>1298.8379</c:v>
                </c:pt>
                <c:pt idx="3520">
                  <c:v>1359.8579999999999</c:v>
                </c:pt>
                <c:pt idx="3521">
                  <c:v>1374.5026</c:v>
                </c:pt>
                <c:pt idx="3522">
                  <c:v>1356.4982</c:v>
                </c:pt>
                <c:pt idx="3523">
                  <c:v>1320.5485000000001</c:v>
                </c:pt>
                <c:pt idx="3524">
                  <c:v>1265.8503000000001</c:v>
                </c:pt>
                <c:pt idx="3525">
                  <c:v>1196.1287</c:v>
                </c:pt>
                <c:pt idx="3526">
                  <c:v>1159.6903</c:v>
                </c:pt>
                <c:pt idx="3527">
                  <c:v>1139.6412</c:v>
                </c:pt>
                <c:pt idx="3528">
                  <c:v>1092.0426</c:v>
                </c:pt>
                <c:pt idx="3529">
                  <c:v>1068.6646000000001</c:v>
                </c:pt>
                <c:pt idx="3530">
                  <c:v>1057.4716000000001</c:v>
                </c:pt>
                <c:pt idx="3531">
                  <c:v>1086.5198</c:v>
                </c:pt>
                <c:pt idx="3532">
                  <c:v>1147.5795000000001</c:v>
                </c:pt>
                <c:pt idx="3533">
                  <c:v>1329.1153999999999</c:v>
                </c:pt>
                <c:pt idx="3534">
                  <c:v>1427.4387999999999</c:v>
                </c:pt>
                <c:pt idx="3535">
                  <c:v>1537.1031</c:v>
                </c:pt>
                <c:pt idx="3536">
                  <c:v>1577.0257999999999</c:v>
                </c:pt>
                <c:pt idx="3537">
                  <c:v>1572.7511999999999</c:v>
                </c:pt>
                <c:pt idx="3538">
                  <c:v>1593.4976999999999</c:v>
                </c:pt>
                <c:pt idx="3539">
                  <c:v>1581.8738000000001</c:v>
                </c:pt>
                <c:pt idx="3540">
                  <c:v>1557.5992000000001</c:v>
                </c:pt>
                <c:pt idx="3541">
                  <c:v>1498.328</c:v>
                </c:pt>
                <c:pt idx="3542">
                  <c:v>1416.6459</c:v>
                </c:pt>
                <c:pt idx="3543">
                  <c:v>1375.9619</c:v>
                </c:pt>
                <c:pt idx="3544">
                  <c:v>1428.2787000000001</c:v>
                </c:pt>
                <c:pt idx="3545">
                  <c:v>1415.6838</c:v>
                </c:pt>
                <c:pt idx="3546">
                  <c:v>1391.1694</c:v>
                </c:pt>
                <c:pt idx="3547">
                  <c:v>1336.0079000000001</c:v>
                </c:pt>
                <c:pt idx="3548">
                  <c:v>1276.8284000000001</c:v>
                </c:pt>
                <c:pt idx="3549">
                  <c:v>1193.1394</c:v>
                </c:pt>
                <c:pt idx="3550">
                  <c:v>1137.4983</c:v>
                </c:pt>
                <c:pt idx="3551">
                  <c:v>1102.502</c:v>
                </c:pt>
                <c:pt idx="3552">
                  <c:v>1069.0895</c:v>
                </c:pt>
                <c:pt idx="3553">
                  <c:v>1050.2184999999999</c:v>
                </c:pt>
                <c:pt idx="3554">
                  <c:v>1036.4764</c:v>
                </c:pt>
                <c:pt idx="3555">
                  <c:v>1042.4382000000001</c:v>
                </c:pt>
                <c:pt idx="3556">
                  <c:v>1078.9408000000001</c:v>
                </c:pt>
                <c:pt idx="3557">
                  <c:v>1296.5971999999999</c:v>
                </c:pt>
                <c:pt idx="3558">
                  <c:v>1411.3362</c:v>
                </c:pt>
                <c:pt idx="3559">
                  <c:v>1523.3867</c:v>
                </c:pt>
                <c:pt idx="3560">
                  <c:v>1566.2959000000001</c:v>
                </c:pt>
                <c:pt idx="3561">
                  <c:v>1579.3008</c:v>
                </c:pt>
                <c:pt idx="3562">
                  <c:v>1584.7521999999999</c:v>
                </c:pt>
                <c:pt idx="3563">
                  <c:v>1607.8809000000001</c:v>
                </c:pt>
                <c:pt idx="3564">
                  <c:v>1595.9268</c:v>
                </c:pt>
                <c:pt idx="3565">
                  <c:v>1536.4467999999999</c:v>
                </c:pt>
                <c:pt idx="3566">
                  <c:v>1449.5859</c:v>
                </c:pt>
                <c:pt idx="3567">
                  <c:v>1405.8176000000001</c:v>
                </c:pt>
                <c:pt idx="3568">
                  <c:v>1431.6783</c:v>
                </c:pt>
                <c:pt idx="3569">
                  <c:v>1447.8598999999999</c:v>
                </c:pt>
                <c:pt idx="3570">
                  <c:v>1415.6512</c:v>
                </c:pt>
                <c:pt idx="3571">
                  <c:v>1354.5123000000001</c:v>
                </c:pt>
                <c:pt idx="3572">
                  <c:v>1306.1288</c:v>
                </c:pt>
                <c:pt idx="3573">
                  <c:v>1199.6143999999999</c:v>
                </c:pt>
                <c:pt idx="3574">
                  <c:v>1156.8208999999999</c:v>
                </c:pt>
                <c:pt idx="3575">
                  <c:v>1113.0640000000001</c:v>
                </c:pt>
                <c:pt idx="3576">
                  <c:v>1076.54</c:v>
                </c:pt>
                <c:pt idx="3577">
                  <c:v>1047.1451</c:v>
                </c:pt>
                <c:pt idx="3578">
                  <c:v>1048.4802999999999</c:v>
                </c:pt>
                <c:pt idx="3579">
                  <c:v>1056.0153</c:v>
                </c:pt>
                <c:pt idx="3580">
                  <c:v>1105.0745999999999</c:v>
                </c:pt>
                <c:pt idx="3581">
                  <c:v>1307.5291999999999</c:v>
                </c:pt>
                <c:pt idx="3582">
                  <c:v>1403.4622999999999</c:v>
                </c:pt>
                <c:pt idx="3583">
                  <c:v>1491.3172999999999</c:v>
                </c:pt>
                <c:pt idx="3584">
                  <c:v>1546.3240000000001</c:v>
                </c:pt>
                <c:pt idx="3585">
                  <c:v>1546.2471</c:v>
                </c:pt>
                <c:pt idx="3586">
                  <c:v>1552.4711</c:v>
                </c:pt>
                <c:pt idx="3587">
                  <c:v>1571.5559000000001</c:v>
                </c:pt>
                <c:pt idx="3588">
                  <c:v>1551.6221</c:v>
                </c:pt>
                <c:pt idx="3589">
                  <c:v>1526.9004</c:v>
                </c:pt>
                <c:pt idx="3590">
                  <c:v>1416.5961</c:v>
                </c:pt>
                <c:pt idx="3591">
                  <c:v>1391.2909</c:v>
                </c:pt>
                <c:pt idx="3592">
                  <c:v>1446.2765999999999</c:v>
                </c:pt>
                <c:pt idx="3593">
                  <c:v>1437.2782999999999</c:v>
                </c:pt>
                <c:pt idx="3594">
                  <c:v>1393.6293000000001</c:v>
                </c:pt>
                <c:pt idx="3595">
                  <c:v>1358.8824</c:v>
                </c:pt>
                <c:pt idx="3596">
                  <c:v>1291.0835</c:v>
                </c:pt>
                <c:pt idx="3597">
                  <c:v>1203.9734000000001</c:v>
                </c:pt>
                <c:pt idx="3598">
                  <c:v>1115.4961000000001</c:v>
                </c:pt>
                <c:pt idx="3599">
                  <c:v>1017.50287</c:v>
                </c:pt>
                <c:pt idx="3600">
                  <c:v>1017.44434</c:v>
                </c:pt>
                <c:pt idx="3601">
                  <c:v>1041.0463</c:v>
                </c:pt>
                <c:pt idx="3602">
                  <c:v>1055.4059999999999</c:v>
                </c:pt>
                <c:pt idx="3603">
                  <c:v>1053.5078000000001</c:v>
                </c:pt>
                <c:pt idx="3604">
                  <c:v>1084.4692</c:v>
                </c:pt>
                <c:pt idx="3605">
                  <c:v>1289.4380000000001</c:v>
                </c:pt>
                <c:pt idx="3606">
                  <c:v>1389.7134000000001</c:v>
                </c:pt>
                <c:pt idx="3607">
                  <c:v>1466.8099</c:v>
                </c:pt>
                <c:pt idx="3608">
                  <c:v>1492.2815000000001</c:v>
                </c:pt>
                <c:pt idx="3609">
                  <c:v>1516.5372</c:v>
                </c:pt>
                <c:pt idx="3610">
                  <c:v>1489.4215999999999</c:v>
                </c:pt>
                <c:pt idx="3611">
                  <c:v>1496.4105999999999</c:v>
                </c:pt>
                <c:pt idx="3612">
                  <c:v>1488.873</c:v>
                </c:pt>
                <c:pt idx="3613">
                  <c:v>1412.3003000000001</c:v>
                </c:pt>
                <c:pt idx="3614">
                  <c:v>1342.3741</c:v>
                </c:pt>
                <c:pt idx="3615">
                  <c:v>1266.4000000000001</c:v>
                </c:pt>
                <c:pt idx="3616">
                  <c:v>1348.6953000000001</c:v>
                </c:pt>
                <c:pt idx="3617">
                  <c:v>1359.3501000000001</c:v>
                </c:pt>
                <c:pt idx="3618">
                  <c:v>1334.6416999999999</c:v>
                </c:pt>
                <c:pt idx="3619">
                  <c:v>1255.0115000000001</c:v>
                </c:pt>
                <c:pt idx="3620">
                  <c:v>1198.2146</c:v>
                </c:pt>
                <c:pt idx="3621">
                  <c:v>1150.8931</c:v>
                </c:pt>
                <c:pt idx="3622">
                  <c:v>1101.9825000000001</c:v>
                </c:pt>
                <c:pt idx="3623">
                  <c:v>1057.7709</c:v>
                </c:pt>
                <c:pt idx="3624">
                  <c:v>1029.972</c:v>
                </c:pt>
                <c:pt idx="3625">
                  <c:v>1015.0679</c:v>
                </c:pt>
                <c:pt idx="3626">
                  <c:v>1006.8574</c:v>
                </c:pt>
                <c:pt idx="3627">
                  <c:v>998.09199999999998</c:v>
                </c:pt>
                <c:pt idx="3628">
                  <c:v>1005.79944</c:v>
                </c:pt>
                <c:pt idx="3629">
                  <c:v>1121.2295999999999</c:v>
                </c:pt>
                <c:pt idx="3630">
                  <c:v>1238.6780000000001</c:v>
                </c:pt>
                <c:pt idx="3631">
                  <c:v>1316.1799000000001</c:v>
                </c:pt>
                <c:pt idx="3632">
                  <c:v>1340.8937000000001</c:v>
                </c:pt>
                <c:pt idx="3633">
                  <c:v>1311.6525999999999</c:v>
                </c:pt>
                <c:pt idx="3634">
                  <c:v>1306.3928000000001</c:v>
                </c:pt>
                <c:pt idx="3635">
                  <c:v>1310.2982</c:v>
                </c:pt>
                <c:pt idx="3636">
                  <c:v>1311.9811</c:v>
                </c:pt>
                <c:pt idx="3637">
                  <c:v>1290.1241</c:v>
                </c:pt>
                <c:pt idx="3638">
                  <c:v>1264.5073</c:v>
                </c:pt>
                <c:pt idx="3639">
                  <c:v>1258.4672</c:v>
                </c:pt>
                <c:pt idx="3640">
                  <c:v>1330.7706000000001</c:v>
                </c:pt>
                <c:pt idx="3641">
                  <c:v>1295.5447999999999</c:v>
                </c:pt>
                <c:pt idx="3642">
                  <c:v>1250.3619000000001</c:v>
                </c:pt>
                <c:pt idx="3643">
                  <c:v>1198.0515</c:v>
                </c:pt>
                <c:pt idx="3644">
                  <c:v>1148.9119000000001</c:v>
                </c:pt>
                <c:pt idx="3645">
                  <c:v>1085.5346999999999</c:v>
                </c:pt>
                <c:pt idx="3646">
                  <c:v>1036.2393999999999</c:v>
                </c:pt>
                <c:pt idx="3647">
                  <c:v>1016.08203</c:v>
                </c:pt>
                <c:pt idx="3648">
                  <c:v>1002.4874</c:v>
                </c:pt>
                <c:pt idx="3649">
                  <c:v>994.94209999999998</c:v>
                </c:pt>
                <c:pt idx="3650">
                  <c:v>993.83074999999997</c:v>
                </c:pt>
                <c:pt idx="3651">
                  <c:v>966.54060000000004</c:v>
                </c:pt>
                <c:pt idx="3652">
                  <c:v>951.15</c:v>
                </c:pt>
                <c:pt idx="3653">
                  <c:v>1001.59485</c:v>
                </c:pt>
                <c:pt idx="3654">
                  <c:v>1050.2892999999999</c:v>
                </c:pt>
                <c:pt idx="3655">
                  <c:v>1104.7173</c:v>
                </c:pt>
                <c:pt idx="3656">
                  <c:v>1171.8494000000001</c:v>
                </c:pt>
                <c:pt idx="3657">
                  <c:v>1183.4064000000001</c:v>
                </c:pt>
                <c:pt idx="3658">
                  <c:v>1199.0897</c:v>
                </c:pt>
                <c:pt idx="3659">
                  <c:v>1194.2607</c:v>
                </c:pt>
                <c:pt idx="3660">
                  <c:v>1178.5101</c:v>
                </c:pt>
                <c:pt idx="3661">
                  <c:v>1190.6475</c:v>
                </c:pt>
                <c:pt idx="3662">
                  <c:v>1189.2376999999999</c:v>
                </c:pt>
                <c:pt idx="3663">
                  <c:v>1198.1994999999999</c:v>
                </c:pt>
                <c:pt idx="3664">
                  <c:v>1273.5486000000001</c:v>
                </c:pt>
                <c:pt idx="3665">
                  <c:v>1268.0773999999999</c:v>
                </c:pt>
                <c:pt idx="3666">
                  <c:v>1263.7783999999999</c:v>
                </c:pt>
                <c:pt idx="3667">
                  <c:v>1233.6132</c:v>
                </c:pt>
                <c:pt idx="3668">
                  <c:v>1230.9285</c:v>
                </c:pt>
                <c:pt idx="3669">
                  <c:v>1185.7578000000001</c:v>
                </c:pt>
                <c:pt idx="3670">
                  <c:v>1135.0192999999999</c:v>
                </c:pt>
                <c:pt idx="3671">
                  <c:v>1095.0344</c:v>
                </c:pt>
                <c:pt idx="3672">
                  <c:v>1070.9070999999999</c:v>
                </c:pt>
                <c:pt idx="3673">
                  <c:v>1052.3047999999999</c:v>
                </c:pt>
                <c:pt idx="3674">
                  <c:v>1040.7820999999999</c:v>
                </c:pt>
                <c:pt idx="3675">
                  <c:v>1048.4376</c:v>
                </c:pt>
                <c:pt idx="3676">
                  <c:v>1075.0922</c:v>
                </c:pt>
                <c:pt idx="3677">
                  <c:v>1304.6780000000001</c:v>
                </c:pt>
                <c:pt idx="3678">
                  <c:v>1433.4441999999999</c:v>
                </c:pt>
                <c:pt idx="3679">
                  <c:v>1513.8677</c:v>
                </c:pt>
                <c:pt idx="3680">
                  <c:v>1546.1790000000001</c:v>
                </c:pt>
                <c:pt idx="3681">
                  <c:v>1573.0845999999999</c:v>
                </c:pt>
                <c:pt idx="3682">
                  <c:v>1562.923</c:v>
                </c:pt>
                <c:pt idx="3683">
                  <c:v>1590.6315</c:v>
                </c:pt>
                <c:pt idx="3684">
                  <c:v>1541.4010000000001</c:v>
                </c:pt>
                <c:pt idx="3685">
                  <c:v>1504.6138000000001</c:v>
                </c:pt>
                <c:pt idx="3686">
                  <c:v>1414.2918999999999</c:v>
                </c:pt>
                <c:pt idx="3687">
                  <c:v>1366.6096</c:v>
                </c:pt>
                <c:pt idx="3688">
                  <c:v>1426.5608999999999</c:v>
                </c:pt>
                <c:pt idx="3689">
                  <c:v>1410.7535</c:v>
                </c:pt>
                <c:pt idx="3690">
                  <c:v>1370.954</c:v>
                </c:pt>
                <c:pt idx="3691">
                  <c:v>1339.5900999999999</c:v>
                </c:pt>
                <c:pt idx="3692">
                  <c:v>1303.7843</c:v>
                </c:pt>
                <c:pt idx="3693">
                  <c:v>1204.4966999999999</c:v>
                </c:pt>
                <c:pt idx="3694">
                  <c:v>1162.5392999999999</c:v>
                </c:pt>
                <c:pt idx="3695">
                  <c:v>1132.1976</c:v>
                </c:pt>
                <c:pt idx="3696">
                  <c:v>1102.3262</c:v>
                </c:pt>
                <c:pt idx="3697">
                  <c:v>1087.6969999999999</c:v>
                </c:pt>
                <c:pt idx="3698">
                  <c:v>1083.6881000000001</c:v>
                </c:pt>
                <c:pt idx="3699">
                  <c:v>1087.3733999999999</c:v>
                </c:pt>
                <c:pt idx="3700">
                  <c:v>1142.3575000000001</c:v>
                </c:pt>
                <c:pt idx="3701">
                  <c:v>1332.5608</c:v>
                </c:pt>
                <c:pt idx="3702">
                  <c:v>1444.6111000000001</c:v>
                </c:pt>
                <c:pt idx="3703">
                  <c:v>1546.5563999999999</c:v>
                </c:pt>
                <c:pt idx="3704">
                  <c:v>1578.5134</c:v>
                </c:pt>
                <c:pt idx="3705">
                  <c:v>1577.2266999999999</c:v>
                </c:pt>
                <c:pt idx="3706">
                  <c:v>1575.9440999999999</c:v>
                </c:pt>
                <c:pt idx="3707">
                  <c:v>1588.7543000000001</c:v>
                </c:pt>
                <c:pt idx="3708">
                  <c:v>1585.0581</c:v>
                </c:pt>
                <c:pt idx="3709">
                  <c:v>1513.3751</c:v>
                </c:pt>
                <c:pt idx="3710">
                  <c:v>1430.2646</c:v>
                </c:pt>
                <c:pt idx="3711">
                  <c:v>1347.9673</c:v>
                </c:pt>
                <c:pt idx="3712">
                  <c:v>1453.8030000000001</c:v>
                </c:pt>
                <c:pt idx="3713">
                  <c:v>1442.2017000000001</c:v>
                </c:pt>
                <c:pt idx="3714">
                  <c:v>1399.9614999999999</c:v>
                </c:pt>
                <c:pt idx="3715">
                  <c:v>1355.1623999999999</c:v>
                </c:pt>
                <c:pt idx="3716">
                  <c:v>1293.7025000000001</c:v>
                </c:pt>
                <c:pt idx="3717">
                  <c:v>1233.3524</c:v>
                </c:pt>
                <c:pt idx="3718">
                  <c:v>1168.0386000000001</c:v>
                </c:pt>
                <c:pt idx="3719">
                  <c:v>1137.8805</c:v>
                </c:pt>
                <c:pt idx="3720">
                  <c:v>1112.5556999999999</c:v>
                </c:pt>
                <c:pt idx="3721">
                  <c:v>1097.1527000000001</c:v>
                </c:pt>
                <c:pt idx="3722">
                  <c:v>1078.4478999999999</c:v>
                </c:pt>
                <c:pt idx="3723">
                  <c:v>1086.7185999999999</c:v>
                </c:pt>
                <c:pt idx="3724">
                  <c:v>1144.5060000000001</c:v>
                </c:pt>
                <c:pt idx="3725">
                  <c:v>1339.4119000000001</c:v>
                </c:pt>
                <c:pt idx="3726">
                  <c:v>1454.8072999999999</c:v>
                </c:pt>
                <c:pt idx="3727">
                  <c:v>1531.0306</c:v>
                </c:pt>
                <c:pt idx="3728">
                  <c:v>1547.2219</c:v>
                </c:pt>
                <c:pt idx="3729">
                  <c:v>1579.7855999999999</c:v>
                </c:pt>
                <c:pt idx="3730">
                  <c:v>1584.5317</c:v>
                </c:pt>
                <c:pt idx="3731">
                  <c:v>1595.8921</c:v>
                </c:pt>
                <c:pt idx="3732">
                  <c:v>1579.8004000000001</c:v>
                </c:pt>
                <c:pt idx="3733">
                  <c:v>1551.9597000000001</c:v>
                </c:pt>
                <c:pt idx="3734">
                  <c:v>1444.0736999999999</c:v>
                </c:pt>
                <c:pt idx="3735">
                  <c:v>1397.538</c:v>
                </c:pt>
                <c:pt idx="3736">
                  <c:v>1439.9473</c:v>
                </c:pt>
                <c:pt idx="3737">
                  <c:v>1393.3689999999999</c:v>
                </c:pt>
                <c:pt idx="3738">
                  <c:v>1370.1233999999999</c:v>
                </c:pt>
                <c:pt idx="3739">
                  <c:v>1357.885</c:v>
                </c:pt>
                <c:pt idx="3740">
                  <c:v>1318.9141999999999</c:v>
                </c:pt>
                <c:pt idx="3741">
                  <c:v>1254.7781</c:v>
                </c:pt>
                <c:pt idx="3742">
                  <c:v>1219.8690999999999</c:v>
                </c:pt>
                <c:pt idx="3743">
                  <c:v>1148.5016000000001</c:v>
                </c:pt>
                <c:pt idx="3744">
                  <c:v>1082.2933</c:v>
                </c:pt>
                <c:pt idx="3745">
                  <c:v>1059.2212999999999</c:v>
                </c:pt>
                <c:pt idx="3746">
                  <c:v>1064.9033999999999</c:v>
                </c:pt>
                <c:pt idx="3747">
                  <c:v>1065.1171999999999</c:v>
                </c:pt>
                <c:pt idx="3748">
                  <c:v>1118.3262</c:v>
                </c:pt>
                <c:pt idx="3749">
                  <c:v>1296.1679999999999</c:v>
                </c:pt>
                <c:pt idx="3750">
                  <c:v>1383.5725</c:v>
                </c:pt>
                <c:pt idx="3751">
                  <c:v>1480.0182</c:v>
                </c:pt>
                <c:pt idx="3752">
                  <c:v>1498.8821</c:v>
                </c:pt>
                <c:pt idx="3753">
                  <c:v>1484.3313000000001</c:v>
                </c:pt>
                <c:pt idx="3754">
                  <c:v>1481.4349999999999</c:v>
                </c:pt>
                <c:pt idx="3755">
                  <c:v>1494.3085000000001</c:v>
                </c:pt>
                <c:pt idx="3756">
                  <c:v>1458.5717999999999</c:v>
                </c:pt>
                <c:pt idx="3757">
                  <c:v>1419.3715999999999</c:v>
                </c:pt>
                <c:pt idx="3758">
                  <c:v>1337.9634000000001</c:v>
                </c:pt>
                <c:pt idx="3759">
                  <c:v>1303.9675</c:v>
                </c:pt>
                <c:pt idx="3760">
                  <c:v>1356.7634</c:v>
                </c:pt>
                <c:pt idx="3761">
                  <c:v>1343.1086</c:v>
                </c:pt>
                <c:pt idx="3762">
                  <c:v>1318.5436</c:v>
                </c:pt>
                <c:pt idx="3763">
                  <c:v>1290.5431000000001</c:v>
                </c:pt>
                <c:pt idx="3764">
                  <c:v>1239.6635000000001</c:v>
                </c:pt>
                <c:pt idx="3765">
                  <c:v>1168.0536999999999</c:v>
                </c:pt>
                <c:pt idx="3766">
                  <c:v>1105.5558000000001</c:v>
                </c:pt>
                <c:pt idx="3767">
                  <c:v>1076.5767000000001</c:v>
                </c:pt>
                <c:pt idx="3768">
                  <c:v>1042.2817</c:v>
                </c:pt>
                <c:pt idx="3769">
                  <c:v>1017.51337</c:v>
                </c:pt>
                <c:pt idx="3770">
                  <c:v>1029.3134</c:v>
                </c:pt>
                <c:pt idx="3771">
                  <c:v>1040.5706</c:v>
                </c:pt>
                <c:pt idx="3772">
                  <c:v>1198.7284999999999</c:v>
                </c:pt>
                <c:pt idx="3773">
                  <c:v>1215.2107000000001</c:v>
                </c:pt>
                <c:pt idx="3774">
                  <c:v>1341.5619999999999</c:v>
                </c:pt>
                <c:pt idx="3775">
                  <c:v>1442.8044</c:v>
                </c:pt>
                <c:pt idx="3776">
                  <c:v>1466.0630000000001</c:v>
                </c:pt>
                <c:pt idx="3777">
                  <c:v>1447.6936000000001</c:v>
                </c:pt>
                <c:pt idx="3778">
                  <c:v>1399.5161000000001</c:v>
                </c:pt>
                <c:pt idx="3779">
                  <c:v>1453.9271000000001</c:v>
                </c:pt>
                <c:pt idx="3780">
                  <c:v>1411.2606000000001</c:v>
                </c:pt>
                <c:pt idx="3781">
                  <c:v>1435.0708</c:v>
                </c:pt>
                <c:pt idx="3782">
                  <c:v>1348.5825</c:v>
                </c:pt>
                <c:pt idx="3783">
                  <c:v>1299.0096000000001</c:v>
                </c:pt>
                <c:pt idx="3784">
                  <c:v>1349.0758000000001</c:v>
                </c:pt>
                <c:pt idx="3785">
                  <c:v>1330.9577999999999</c:v>
                </c:pt>
                <c:pt idx="3786">
                  <c:v>1319.1297999999999</c:v>
                </c:pt>
                <c:pt idx="3787">
                  <c:v>1260.6342</c:v>
                </c:pt>
                <c:pt idx="3788">
                  <c:v>1259.1815999999999</c:v>
                </c:pt>
                <c:pt idx="3789">
                  <c:v>1180.2126000000001</c:v>
                </c:pt>
                <c:pt idx="3790">
                  <c:v>1134.2501999999999</c:v>
                </c:pt>
                <c:pt idx="3791">
                  <c:v>1111.6521</c:v>
                </c:pt>
                <c:pt idx="3792">
                  <c:v>1082.6058</c:v>
                </c:pt>
                <c:pt idx="3793">
                  <c:v>1066.3</c:v>
                </c:pt>
                <c:pt idx="3794">
                  <c:v>1058.4105</c:v>
                </c:pt>
                <c:pt idx="3795">
                  <c:v>1038.5605</c:v>
                </c:pt>
                <c:pt idx="3796">
                  <c:v>1040.8403000000001</c:v>
                </c:pt>
                <c:pt idx="3797">
                  <c:v>1177.1990000000001</c:v>
                </c:pt>
                <c:pt idx="3798">
                  <c:v>1297.9242999999999</c:v>
                </c:pt>
                <c:pt idx="3799">
                  <c:v>1370.4801</c:v>
                </c:pt>
                <c:pt idx="3800">
                  <c:v>1394.7635</c:v>
                </c:pt>
                <c:pt idx="3801">
                  <c:v>1365.7836</c:v>
                </c:pt>
                <c:pt idx="3802">
                  <c:v>1352.3474000000001</c:v>
                </c:pt>
                <c:pt idx="3803">
                  <c:v>1345.6003000000001</c:v>
                </c:pt>
                <c:pt idx="3804">
                  <c:v>1346.4625000000001</c:v>
                </c:pt>
                <c:pt idx="3805">
                  <c:v>1317.5329999999999</c:v>
                </c:pt>
                <c:pt idx="3806">
                  <c:v>1306.6460999999999</c:v>
                </c:pt>
                <c:pt idx="3807">
                  <c:v>1292.4951000000001</c:v>
                </c:pt>
                <c:pt idx="3808">
                  <c:v>1364.6614999999999</c:v>
                </c:pt>
                <c:pt idx="3809">
                  <c:v>1342.8413</c:v>
                </c:pt>
                <c:pt idx="3810">
                  <c:v>1316.4177999999999</c:v>
                </c:pt>
                <c:pt idx="3811">
                  <c:v>1271.9028000000001</c:v>
                </c:pt>
                <c:pt idx="3812">
                  <c:v>1218.1967</c:v>
                </c:pt>
                <c:pt idx="3813">
                  <c:v>1161.3413</c:v>
                </c:pt>
                <c:pt idx="3814">
                  <c:v>1111.4219000000001</c:v>
                </c:pt>
                <c:pt idx="3815">
                  <c:v>1081.7249999999999</c:v>
                </c:pt>
                <c:pt idx="3816">
                  <c:v>1053.6024</c:v>
                </c:pt>
                <c:pt idx="3817">
                  <c:v>1043.3970999999999</c:v>
                </c:pt>
                <c:pt idx="3818">
                  <c:v>1037.2754</c:v>
                </c:pt>
                <c:pt idx="3819">
                  <c:v>1029.2076</c:v>
                </c:pt>
                <c:pt idx="3820">
                  <c:v>1005.47046</c:v>
                </c:pt>
                <c:pt idx="3821">
                  <c:v>1068.6898000000001</c:v>
                </c:pt>
                <c:pt idx="3822">
                  <c:v>1115.2822000000001</c:v>
                </c:pt>
                <c:pt idx="3823">
                  <c:v>1158.1396</c:v>
                </c:pt>
                <c:pt idx="3824">
                  <c:v>1222.8959</c:v>
                </c:pt>
                <c:pt idx="3825">
                  <c:v>1257.5305000000001</c:v>
                </c:pt>
                <c:pt idx="3826">
                  <c:v>1264.8151</c:v>
                </c:pt>
                <c:pt idx="3827">
                  <c:v>1254.7050999999999</c:v>
                </c:pt>
                <c:pt idx="3828">
                  <c:v>1238.3978</c:v>
                </c:pt>
                <c:pt idx="3829">
                  <c:v>1223.8413</c:v>
                </c:pt>
                <c:pt idx="3830">
                  <c:v>1216.2194999999999</c:v>
                </c:pt>
                <c:pt idx="3831">
                  <c:v>1228.6741</c:v>
                </c:pt>
                <c:pt idx="3832">
                  <c:v>1307.7692</c:v>
                </c:pt>
                <c:pt idx="3833">
                  <c:v>1330.4539</c:v>
                </c:pt>
                <c:pt idx="3834">
                  <c:v>1331.6652999999999</c:v>
                </c:pt>
                <c:pt idx="3835">
                  <c:v>1296.3345999999999</c:v>
                </c:pt>
                <c:pt idx="3836">
                  <c:v>1259.0109</c:v>
                </c:pt>
                <c:pt idx="3837">
                  <c:v>1183.9387999999999</c:v>
                </c:pt>
                <c:pt idx="3838">
                  <c:v>1140.9253000000001</c:v>
                </c:pt>
                <c:pt idx="3839">
                  <c:v>1097.9072000000001</c:v>
                </c:pt>
                <c:pt idx="3840">
                  <c:v>1059.2610999999999</c:v>
                </c:pt>
                <c:pt idx="3841">
                  <c:v>1042.7002</c:v>
                </c:pt>
                <c:pt idx="3842">
                  <c:v>1047.2933</c:v>
                </c:pt>
                <c:pt idx="3843">
                  <c:v>1058.3616</c:v>
                </c:pt>
                <c:pt idx="3844">
                  <c:v>1084.7533000000001</c:v>
                </c:pt>
                <c:pt idx="3845">
                  <c:v>1321.2356</c:v>
                </c:pt>
                <c:pt idx="3846">
                  <c:v>1422.8798999999999</c:v>
                </c:pt>
                <c:pt idx="3847">
                  <c:v>1521.2526</c:v>
                </c:pt>
                <c:pt idx="3848">
                  <c:v>1566.9725000000001</c:v>
                </c:pt>
                <c:pt idx="3849">
                  <c:v>1529.0549000000001</c:v>
                </c:pt>
                <c:pt idx="3850">
                  <c:v>1529.1965</c:v>
                </c:pt>
                <c:pt idx="3851">
                  <c:v>1549.2565</c:v>
                </c:pt>
                <c:pt idx="3852">
                  <c:v>1467.5084999999999</c:v>
                </c:pt>
                <c:pt idx="3853">
                  <c:v>1421.0447999999999</c:v>
                </c:pt>
                <c:pt idx="3854">
                  <c:v>1322.6846</c:v>
                </c:pt>
                <c:pt idx="3855">
                  <c:v>1271.95</c:v>
                </c:pt>
                <c:pt idx="3856">
                  <c:v>1299.8851</c:v>
                </c:pt>
                <c:pt idx="3857">
                  <c:v>1309.4491</c:v>
                </c:pt>
                <c:pt idx="3858">
                  <c:v>1277.7311999999999</c:v>
                </c:pt>
                <c:pt idx="3859">
                  <c:v>1252.0433</c:v>
                </c:pt>
                <c:pt idx="3860">
                  <c:v>1202.1937</c:v>
                </c:pt>
                <c:pt idx="3861">
                  <c:v>1149.5535</c:v>
                </c:pt>
                <c:pt idx="3862">
                  <c:v>1103.6882000000001</c:v>
                </c:pt>
                <c:pt idx="3863">
                  <c:v>1074.7666999999999</c:v>
                </c:pt>
                <c:pt idx="3864">
                  <c:v>1050.1356000000001</c:v>
                </c:pt>
                <c:pt idx="3865">
                  <c:v>1019.0201</c:v>
                </c:pt>
                <c:pt idx="3866">
                  <c:v>1024.6161</c:v>
                </c:pt>
                <c:pt idx="3867">
                  <c:v>1042.8710000000001</c:v>
                </c:pt>
                <c:pt idx="3868">
                  <c:v>1083.4883</c:v>
                </c:pt>
                <c:pt idx="3869">
                  <c:v>1288.453</c:v>
                </c:pt>
                <c:pt idx="3870">
                  <c:v>1421.2119</c:v>
                </c:pt>
                <c:pt idx="3871">
                  <c:v>1456.7503999999999</c:v>
                </c:pt>
                <c:pt idx="3872">
                  <c:v>1479.0528999999999</c:v>
                </c:pt>
                <c:pt idx="3873">
                  <c:v>1492.654</c:v>
                </c:pt>
                <c:pt idx="3874">
                  <c:v>1498.3248000000001</c:v>
                </c:pt>
                <c:pt idx="3875">
                  <c:v>1490.6496999999999</c:v>
                </c:pt>
                <c:pt idx="3876">
                  <c:v>1514.1110000000001</c:v>
                </c:pt>
                <c:pt idx="3877">
                  <c:v>1484.942</c:v>
                </c:pt>
                <c:pt idx="3878">
                  <c:v>1371.7661000000001</c:v>
                </c:pt>
                <c:pt idx="3879">
                  <c:v>1334.8717999999999</c:v>
                </c:pt>
                <c:pt idx="3880">
                  <c:v>1399.9944</c:v>
                </c:pt>
                <c:pt idx="3881">
                  <c:v>1357.3798999999999</c:v>
                </c:pt>
                <c:pt idx="3882">
                  <c:v>1310.3273999999999</c:v>
                </c:pt>
                <c:pt idx="3883">
                  <c:v>1293.3118999999999</c:v>
                </c:pt>
                <c:pt idx="3884">
                  <c:v>1216.3286000000001</c:v>
                </c:pt>
                <c:pt idx="3885">
                  <c:v>1153.0990999999999</c:v>
                </c:pt>
                <c:pt idx="3886">
                  <c:v>1116.3131000000001</c:v>
                </c:pt>
                <c:pt idx="3887">
                  <c:v>1071.6873000000001</c:v>
                </c:pt>
                <c:pt idx="3888">
                  <c:v>1038.5717</c:v>
                </c:pt>
                <c:pt idx="3889">
                  <c:v>1023.5231</c:v>
                </c:pt>
                <c:pt idx="3890">
                  <c:v>1032.1172999999999</c:v>
                </c:pt>
                <c:pt idx="3891">
                  <c:v>1042.7456999999999</c:v>
                </c:pt>
                <c:pt idx="3892">
                  <c:v>1075.0608999999999</c:v>
                </c:pt>
                <c:pt idx="3893">
                  <c:v>1271.8312000000001</c:v>
                </c:pt>
                <c:pt idx="3894">
                  <c:v>1377.8534</c:v>
                </c:pt>
                <c:pt idx="3895">
                  <c:v>1452.4105999999999</c:v>
                </c:pt>
                <c:pt idx="3896">
                  <c:v>1480.5070000000001</c:v>
                </c:pt>
                <c:pt idx="3897">
                  <c:v>1486.4675</c:v>
                </c:pt>
                <c:pt idx="3898">
                  <c:v>1503.6085</c:v>
                </c:pt>
                <c:pt idx="3899">
                  <c:v>1506.6913999999999</c:v>
                </c:pt>
                <c:pt idx="3900">
                  <c:v>1502.4427000000001</c:v>
                </c:pt>
                <c:pt idx="3901">
                  <c:v>1465.2094</c:v>
                </c:pt>
                <c:pt idx="3902">
                  <c:v>1364.2611999999999</c:v>
                </c:pt>
                <c:pt idx="3903">
                  <c:v>1327.4774</c:v>
                </c:pt>
                <c:pt idx="3904">
                  <c:v>1372.8252</c:v>
                </c:pt>
                <c:pt idx="3905">
                  <c:v>1393.2203</c:v>
                </c:pt>
                <c:pt idx="3906">
                  <c:v>1340.2963999999999</c:v>
                </c:pt>
                <c:pt idx="3907">
                  <c:v>1318.0923</c:v>
                </c:pt>
                <c:pt idx="3908">
                  <c:v>1260.9132999999999</c:v>
                </c:pt>
                <c:pt idx="3909">
                  <c:v>1195.4988000000001</c:v>
                </c:pt>
                <c:pt idx="3910">
                  <c:v>1137.2689</c:v>
                </c:pt>
                <c:pt idx="3911">
                  <c:v>1098.9628</c:v>
                </c:pt>
                <c:pt idx="3912">
                  <c:v>1066.0857000000001</c:v>
                </c:pt>
                <c:pt idx="3913">
                  <c:v>1054.4115999999999</c:v>
                </c:pt>
                <c:pt idx="3914">
                  <c:v>1045.4649999999999</c:v>
                </c:pt>
                <c:pt idx="3915">
                  <c:v>1046.5225</c:v>
                </c:pt>
                <c:pt idx="3916">
                  <c:v>1098.5808999999999</c:v>
                </c:pt>
                <c:pt idx="3917">
                  <c:v>1338.4177999999999</c:v>
                </c:pt>
                <c:pt idx="3918">
                  <c:v>1411.739</c:v>
                </c:pt>
                <c:pt idx="3919">
                  <c:v>1484.7322999999999</c:v>
                </c:pt>
                <c:pt idx="3920">
                  <c:v>1531.1294</c:v>
                </c:pt>
                <c:pt idx="3921">
                  <c:v>1534.7228</c:v>
                </c:pt>
                <c:pt idx="3922">
                  <c:v>1537.8272999999999</c:v>
                </c:pt>
                <c:pt idx="3923">
                  <c:v>1563.1909000000001</c:v>
                </c:pt>
                <c:pt idx="3924">
                  <c:v>1555.5308</c:v>
                </c:pt>
                <c:pt idx="3925">
                  <c:v>1512.3951</c:v>
                </c:pt>
                <c:pt idx="3926">
                  <c:v>1398.5902000000001</c:v>
                </c:pt>
                <c:pt idx="3927">
                  <c:v>1330.3314</c:v>
                </c:pt>
                <c:pt idx="3928">
                  <c:v>1375.6793</c:v>
                </c:pt>
                <c:pt idx="3929">
                  <c:v>1376.2040999999999</c:v>
                </c:pt>
                <c:pt idx="3930">
                  <c:v>1356.7102</c:v>
                </c:pt>
                <c:pt idx="3931">
                  <c:v>1312.4039</c:v>
                </c:pt>
                <c:pt idx="3932">
                  <c:v>1265.4608000000001</c:v>
                </c:pt>
                <c:pt idx="3933">
                  <c:v>1208.2820999999999</c:v>
                </c:pt>
                <c:pt idx="3934">
                  <c:v>1147.7665999999999</c:v>
                </c:pt>
                <c:pt idx="3935">
                  <c:v>1118.9390000000001</c:v>
                </c:pt>
                <c:pt idx="3936">
                  <c:v>1079.6042</c:v>
                </c:pt>
                <c:pt idx="3937">
                  <c:v>1054.5234</c:v>
                </c:pt>
                <c:pt idx="3938">
                  <c:v>1055.6405999999999</c:v>
                </c:pt>
                <c:pt idx="3939">
                  <c:v>1052.6116</c:v>
                </c:pt>
                <c:pt idx="3940">
                  <c:v>1098.4363000000001</c:v>
                </c:pt>
                <c:pt idx="3941">
                  <c:v>1352.6077</c:v>
                </c:pt>
                <c:pt idx="3942">
                  <c:v>1445.44</c:v>
                </c:pt>
                <c:pt idx="3943">
                  <c:v>1504.4543000000001</c:v>
                </c:pt>
                <c:pt idx="3944">
                  <c:v>1557.2551000000001</c:v>
                </c:pt>
                <c:pt idx="3945">
                  <c:v>1532.4096999999999</c:v>
                </c:pt>
                <c:pt idx="3946">
                  <c:v>1530.1503</c:v>
                </c:pt>
                <c:pt idx="3947">
                  <c:v>1552.1666</c:v>
                </c:pt>
                <c:pt idx="3948">
                  <c:v>1538.5499</c:v>
                </c:pt>
                <c:pt idx="3949">
                  <c:v>1506.0443</c:v>
                </c:pt>
                <c:pt idx="3950">
                  <c:v>1412.6465000000001</c:v>
                </c:pt>
                <c:pt idx="3951">
                  <c:v>1355.9916000000001</c:v>
                </c:pt>
                <c:pt idx="3952">
                  <c:v>1406.7336</c:v>
                </c:pt>
                <c:pt idx="3953">
                  <c:v>1394.9099000000001</c:v>
                </c:pt>
                <c:pt idx="3954">
                  <c:v>1377.8402000000001</c:v>
                </c:pt>
                <c:pt idx="3955">
                  <c:v>1332.5018</c:v>
                </c:pt>
                <c:pt idx="3956">
                  <c:v>1291.7871</c:v>
                </c:pt>
                <c:pt idx="3957">
                  <c:v>1200.67</c:v>
                </c:pt>
                <c:pt idx="3958">
                  <c:v>1152.7434000000001</c:v>
                </c:pt>
                <c:pt idx="3959">
                  <c:v>1127.4989</c:v>
                </c:pt>
                <c:pt idx="3960">
                  <c:v>1100.3622</c:v>
                </c:pt>
                <c:pt idx="3961">
                  <c:v>1089.8883000000001</c:v>
                </c:pt>
                <c:pt idx="3962">
                  <c:v>1081.8523</c:v>
                </c:pt>
                <c:pt idx="3963">
                  <c:v>1069.6241</c:v>
                </c:pt>
                <c:pt idx="3964">
                  <c:v>1087.2012</c:v>
                </c:pt>
                <c:pt idx="3965">
                  <c:v>1263.6357</c:v>
                </c:pt>
                <c:pt idx="3966">
                  <c:v>1322.4086</c:v>
                </c:pt>
                <c:pt idx="3967">
                  <c:v>1400.9135000000001</c:v>
                </c:pt>
                <c:pt idx="3968">
                  <c:v>1416.5521000000001</c:v>
                </c:pt>
                <c:pt idx="3969">
                  <c:v>1410.2963999999999</c:v>
                </c:pt>
                <c:pt idx="3970">
                  <c:v>1405.0117</c:v>
                </c:pt>
                <c:pt idx="3971">
                  <c:v>1398.1305</c:v>
                </c:pt>
                <c:pt idx="3972">
                  <c:v>1397.1365000000001</c:v>
                </c:pt>
                <c:pt idx="3973">
                  <c:v>1367.0916</c:v>
                </c:pt>
                <c:pt idx="3974">
                  <c:v>1335.0032000000001</c:v>
                </c:pt>
                <c:pt idx="3975">
                  <c:v>1305.0060000000001</c:v>
                </c:pt>
                <c:pt idx="3976">
                  <c:v>1378.0822000000001</c:v>
                </c:pt>
                <c:pt idx="3977">
                  <c:v>1377.4494999999999</c:v>
                </c:pt>
                <c:pt idx="3978">
                  <c:v>1360.4436000000001</c:v>
                </c:pt>
                <c:pt idx="3979">
                  <c:v>1317.8569</c:v>
                </c:pt>
                <c:pt idx="3980">
                  <c:v>1331.8959</c:v>
                </c:pt>
                <c:pt idx="3981">
                  <c:v>1208.3702000000001</c:v>
                </c:pt>
                <c:pt idx="3982">
                  <c:v>1157.8517999999999</c:v>
                </c:pt>
                <c:pt idx="3983">
                  <c:v>1121.9258</c:v>
                </c:pt>
                <c:pt idx="3984">
                  <c:v>1098.6656</c:v>
                </c:pt>
                <c:pt idx="3985">
                  <c:v>1084.8938000000001</c:v>
                </c:pt>
                <c:pt idx="3986">
                  <c:v>1077.742</c:v>
                </c:pt>
                <c:pt idx="3987">
                  <c:v>1058.7493999999999</c:v>
                </c:pt>
                <c:pt idx="3988">
                  <c:v>1062.4277</c:v>
                </c:pt>
                <c:pt idx="3989">
                  <c:v>1138.6276</c:v>
                </c:pt>
                <c:pt idx="3990">
                  <c:v>1170.7826</c:v>
                </c:pt>
                <c:pt idx="3991">
                  <c:v>1202.9935</c:v>
                </c:pt>
                <c:pt idx="3992">
                  <c:v>1327.0979</c:v>
                </c:pt>
                <c:pt idx="3993">
                  <c:v>1354.4143999999999</c:v>
                </c:pt>
                <c:pt idx="3994">
                  <c:v>1362.0956000000001</c:v>
                </c:pt>
                <c:pt idx="3995">
                  <c:v>1356.4429</c:v>
                </c:pt>
                <c:pt idx="3996">
                  <c:v>1317.6804999999999</c:v>
                </c:pt>
                <c:pt idx="3997">
                  <c:v>1286.3639000000001</c:v>
                </c:pt>
                <c:pt idx="3998">
                  <c:v>1266.923</c:v>
                </c:pt>
                <c:pt idx="3999">
                  <c:v>1272.0437999999999</c:v>
                </c:pt>
                <c:pt idx="4000">
                  <c:v>1343.5208</c:v>
                </c:pt>
                <c:pt idx="4001">
                  <c:v>1357.6289999999999</c:v>
                </c:pt>
                <c:pt idx="4002">
                  <c:v>1352.325</c:v>
                </c:pt>
                <c:pt idx="4003">
                  <c:v>1330.6096</c:v>
                </c:pt>
                <c:pt idx="4004">
                  <c:v>1295.4565</c:v>
                </c:pt>
                <c:pt idx="4005">
                  <c:v>1208.7346</c:v>
                </c:pt>
                <c:pt idx="4006">
                  <c:v>1158.5148999999999</c:v>
                </c:pt>
                <c:pt idx="4007">
                  <c:v>1120.7560000000001</c:v>
                </c:pt>
                <c:pt idx="4008">
                  <c:v>1087.4092000000001</c:v>
                </c:pt>
                <c:pt idx="4009">
                  <c:v>1061.5372</c:v>
                </c:pt>
                <c:pt idx="4010">
                  <c:v>1062.0446999999999</c:v>
                </c:pt>
                <c:pt idx="4011">
                  <c:v>1059.4938</c:v>
                </c:pt>
                <c:pt idx="4012">
                  <c:v>1108.7379000000001</c:v>
                </c:pt>
                <c:pt idx="4013">
                  <c:v>1334.1172999999999</c:v>
                </c:pt>
                <c:pt idx="4014">
                  <c:v>1455.596</c:v>
                </c:pt>
                <c:pt idx="4015">
                  <c:v>1555.3007</c:v>
                </c:pt>
                <c:pt idx="4016">
                  <c:v>1591.8043</c:v>
                </c:pt>
                <c:pt idx="4017">
                  <c:v>1599.9644000000001</c:v>
                </c:pt>
                <c:pt idx="4018">
                  <c:v>1600.7996000000001</c:v>
                </c:pt>
                <c:pt idx="4019">
                  <c:v>1608.704</c:v>
                </c:pt>
                <c:pt idx="4020">
                  <c:v>1602.3572999999999</c:v>
                </c:pt>
                <c:pt idx="4021">
                  <c:v>1553.1006</c:v>
                </c:pt>
                <c:pt idx="4022">
                  <c:v>1446.4165</c:v>
                </c:pt>
                <c:pt idx="4023">
                  <c:v>1372.7942</c:v>
                </c:pt>
                <c:pt idx="4024">
                  <c:v>1443.5342000000001</c:v>
                </c:pt>
                <c:pt idx="4025">
                  <c:v>1431.1079</c:v>
                </c:pt>
                <c:pt idx="4026">
                  <c:v>1390.1760999999999</c:v>
                </c:pt>
                <c:pt idx="4027">
                  <c:v>1372.5732</c:v>
                </c:pt>
                <c:pt idx="4028">
                  <c:v>1337.268</c:v>
                </c:pt>
                <c:pt idx="4029">
                  <c:v>1257.9083000000001</c:v>
                </c:pt>
                <c:pt idx="4030">
                  <c:v>1199.8842999999999</c:v>
                </c:pt>
                <c:pt idx="4031">
                  <c:v>1176.1007</c:v>
                </c:pt>
                <c:pt idx="4032">
                  <c:v>1151.5186000000001</c:v>
                </c:pt>
                <c:pt idx="4033">
                  <c:v>1141.6438000000001</c:v>
                </c:pt>
                <c:pt idx="4034">
                  <c:v>1117.9115999999999</c:v>
                </c:pt>
                <c:pt idx="4035">
                  <c:v>1112.181</c:v>
                </c:pt>
                <c:pt idx="4036">
                  <c:v>1165.4237000000001</c:v>
                </c:pt>
                <c:pt idx="4037">
                  <c:v>1344.7587000000001</c:v>
                </c:pt>
                <c:pt idx="4038">
                  <c:v>1448.9450999999999</c:v>
                </c:pt>
                <c:pt idx="4039">
                  <c:v>1512.9010000000001</c:v>
                </c:pt>
                <c:pt idx="4040">
                  <c:v>1575.2925</c:v>
                </c:pt>
                <c:pt idx="4041">
                  <c:v>1594.7206000000001</c:v>
                </c:pt>
                <c:pt idx="4042">
                  <c:v>1593.2644</c:v>
                </c:pt>
                <c:pt idx="4043">
                  <c:v>1604.1714999999999</c:v>
                </c:pt>
                <c:pt idx="4044">
                  <c:v>1597.8939</c:v>
                </c:pt>
                <c:pt idx="4045">
                  <c:v>1545.7574</c:v>
                </c:pt>
                <c:pt idx="4046">
                  <c:v>1460.3015</c:v>
                </c:pt>
                <c:pt idx="4047">
                  <c:v>1415.3525</c:v>
                </c:pt>
                <c:pt idx="4048">
                  <c:v>1489.5248999999999</c:v>
                </c:pt>
                <c:pt idx="4049">
                  <c:v>1476.2511999999999</c:v>
                </c:pt>
                <c:pt idx="4050">
                  <c:v>1452.2746999999999</c:v>
                </c:pt>
                <c:pt idx="4051">
                  <c:v>1402.5626999999999</c:v>
                </c:pt>
                <c:pt idx="4052">
                  <c:v>1356.5535</c:v>
                </c:pt>
                <c:pt idx="4053">
                  <c:v>1290.8583000000001</c:v>
                </c:pt>
                <c:pt idx="4054">
                  <c:v>1227.4227000000001</c:v>
                </c:pt>
                <c:pt idx="4055">
                  <c:v>1193.5239999999999</c:v>
                </c:pt>
                <c:pt idx="4056">
                  <c:v>1144.3992000000001</c:v>
                </c:pt>
                <c:pt idx="4057">
                  <c:v>1141.0896</c:v>
                </c:pt>
                <c:pt idx="4058">
                  <c:v>1110.5562</c:v>
                </c:pt>
                <c:pt idx="4059">
                  <c:v>1106.7882</c:v>
                </c:pt>
                <c:pt idx="4060">
                  <c:v>1160.7891</c:v>
                </c:pt>
                <c:pt idx="4061">
                  <c:v>1331.7997</c:v>
                </c:pt>
                <c:pt idx="4062">
                  <c:v>1404.3030000000001</c:v>
                </c:pt>
                <c:pt idx="4063">
                  <c:v>1475.8196</c:v>
                </c:pt>
                <c:pt idx="4064">
                  <c:v>1517.9121</c:v>
                </c:pt>
                <c:pt idx="4065">
                  <c:v>1506.8797999999999</c:v>
                </c:pt>
                <c:pt idx="4066">
                  <c:v>1496.6742999999999</c:v>
                </c:pt>
                <c:pt idx="4067">
                  <c:v>1515.4003</c:v>
                </c:pt>
                <c:pt idx="4068">
                  <c:v>1517.7472</c:v>
                </c:pt>
                <c:pt idx="4069">
                  <c:v>1482.9938</c:v>
                </c:pt>
                <c:pt idx="4070">
                  <c:v>1374.4716000000001</c:v>
                </c:pt>
                <c:pt idx="4071">
                  <c:v>1357.6296</c:v>
                </c:pt>
                <c:pt idx="4072">
                  <c:v>1416.2639999999999</c:v>
                </c:pt>
                <c:pt idx="4073">
                  <c:v>1398.9163000000001</c:v>
                </c:pt>
                <c:pt idx="4074">
                  <c:v>1411.0721000000001</c:v>
                </c:pt>
                <c:pt idx="4075">
                  <c:v>1465.739</c:v>
                </c:pt>
                <c:pt idx="4076">
                  <c:v>1369.8414</c:v>
                </c:pt>
                <c:pt idx="4077">
                  <c:v>1259.1081999999999</c:v>
                </c:pt>
                <c:pt idx="4078">
                  <c:v>1218.9347</c:v>
                </c:pt>
                <c:pt idx="4079">
                  <c:v>1134.6569999999999</c:v>
                </c:pt>
                <c:pt idx="4080">
                  <c:v>1105.28</c:v>
                </c:pt>
                <c:pt idx="4081">
                  <c:v>1090.9847</c:v>
                </c:pt>
                <c:pt idx="4082">
                  <c:v>1094.1255000000001</c:v>
                </c:pt>
                <c:pt idx="4083">
                  <c:v>1086.5062</c:v>
                </c:pt>
                <c:pt idx="4084">
                  <c:v>1179.0587</c:v>
                </c:pt>
                <c:pt idx="4085">
                  <c:v>1334.4757</c:v>
                </c:pt>
                <c:pt idx="4086">
                  <c:v>1413.9423999999999</c:v>
                </c:pt>
                <c:pt idx="4087">
                  <c:v>1551.4652000000001</c:v>
                </c:pt>
                <c:pt idx="4088">
                  <c:v>1573.4916000000001</c:v>
                </c:pt>
                <c:pt idx="4089">
                  <c:v>1592.6659</c:v>
                </c:pt>
                <c:pt idx="4090">
                  <c:v>1591.4304</c:v>
                </c:pt>
                <c:pt idx="4091">
                  <c:v>1580.7829999999999</c:v>
                </c:pt>
                <c:pt idx="4092">
                  <c:v>1595.1704</c:v>
                </c:pt>
                <c:pt idx="4093">
                  <c:v>1542.2574</c:v>
                </c:pt>
                <c:pt idx="4094">
                  <c:v>1441.731</c:v>
                </c:pt>
                <c:pt idx="4095">
                  <c:v>1378.5289</c:v>
                </c:pt>
                <c:pt idx="4096">
                  <c:v>1434.0772999999999</c:v>
                </c:pt>
                <c:pt idx="4097">
                  <c:v>1413.2023999999999</c:v>
                </c:pt>
                <c:pt idx="4098">
                  <c:v>1380.9458</c:v>
                </c:pt>
                <c:pt idx="4099">
                  <c:v>1377.2769000000001</c:v>
                </c:pt>
                <c:pt idx="4100">
                  <c:v>1347.3317999999999</c:v>
                </c:pt>
                <c:pt idx="4101">
                  <c:v>1288.9794999999999</c:v>
                </c:pt>
                <c:pt idx="4102">
                  <c:v>1198.2212</c:v>
                </c:pt>
                <c:pt idx="4103">
                  <c:v>1158.098</c:v>
                </c:pt>
                <c:pt idx="4104">
                  <c:v>1108.7733000000001</c:v>
                </c:pt>
                <c:pt idx="4105">
                  <c:v>1083.1010000000001</c:v>
                </c:pt>
                <c:pt idx="4106">
                  <c:v>1086.9944</c:v>
                </c:pt>
                <c:pt idx="4107">
                  <c:v>1089.6859999999999</c:v>
                </c:pt>
                <c:pt idx="4108">
                  <c:v>1139.5087000000001</c:v>
                </c:pt>
                <c:pt idx="4109">
                  <c:v>1346.8995</c:v>
                </c:pt>
                <c:pt idx="4110">
                  <c:v>1457.9258</c:v>
                </c:pt>
                <c:pt idx="4111">
                  <c:v>1570.8198</c:v>
                </c:pt>
                <c:pt idx="4112">
                  <c:v>1592.4045000000001</c:v>
                </c:pt>
                <c:pt idx="4113">
                  <c:v>1598.452</c:v>
                </c:pt>
                <c:pt idx="4114">
                  <c:v>1597.9514999999999</c:v>
                </c:pt>
                <c:pt idx="4115">
                  <c:v>1608.2174</c:v>
                </c:pt>
                <c:pt idx="4116">
                  <c:v>1604.7357999999999</c:v>
                </c:pt>
                <c:pt idx="4117">
                  <c:v>1554.1975</c:v>
                </c:pt>
                <c:pt idx="4118">
                  <c:v>1432.5323000000001</c:v>
                </c:pt>
                <c:pt idx="4119">
                  <c:v>1369.5735999999999</c:v>
                </c:pt>
                <c:pt idx="4120">
                  <c:v>1439.3945000000001</c:v>
                </c:pt>
                <c:pt idx="4121">
                  <c:v>1436.752</c:v>
                </c:pt>
                <c:pt idx="4122">
                  <c:v>1412.3939</c:v>
                </c:pt>
                <c:pt idx="4123">
                  <c:v>1349.2771</c:v>
                </c:pt>
                <c:pt idx="4124">
                  <c:v>1294.6312</c:v>
                </c:pt>
                <c:pt idx="4125">
                  <c:v>1227.0138999999999</c:v>
                </c:pt>
                <c:pt idx="4126">
                  <c:v>1158.3644999999999</c:v>
                </c:pt>
                <c:pt idx="4127">
                  <c:v>1120.7982999999999</c:v>
                </c:pt>
                <c:pt idx="4128">
                  <c:v>1080.1549</c:v>
                </c:pt>
                <c:pt idx="4129">
                  <c:v>1061.2292</c:v>
                </c:pt>
                <c:pt idx="4130">
                  <c:v>1063.5536999999999</c:v>
                </c:pt>
                <c:pt idx="4131">
                  <c:v>1049.6222</c:v>
                </c:pt>
                <c:pt idx="4132">
                  <c:v>1047.559</c:v>
                </c:pt>
                <c:pt idx="4133">
                  <c:v>1199.4938</c:v>
                </c:pt>
                <c:pt idx="4134">
                  <c:v>1321.0852</c:v>
                </c:pt>
                <c:pt idx="4135">
                  <c:v>1364.3417999999999</c:v>
                </c:pt>
                <c:pt idx="4136">
                  <c:v>1360.9462000000001</c:v>
                </c:pt>
                <c:pt idx="4137">
                  <c:v>1369.0563</c:v>
                </c:pt>
                <c:pt idx="4138">
                  <c:v>1365.6651999999999</c:v>
                </c:pt>
                <c:pt idx="4139">
                  <c:v>1344.7606000000001</c:v>
                </c:pt>
                <c:pt idx="4140">
                  <c:v>1322.5708</c:v>
                </c:pt>
                <c:pt idx="4141">
                  <c:v>1299.1226999999999</c:v>
                </c:pt>
                <c:pt idx="4142">
                  <c:v>1287.183</c:v>
                </c:pt>
                <c:pt idx="4143">
                  <c:v>1260.0968</c:v>
                </c:pt>
                <c:pt idx="4144">
                  <c:v>1319.5912000000001</c:v>
                </c:pt>
                <c:pt idx="4145">
                  <c:v>1316.8915</c:v>
                </c:pt>
                <c:pt idx="4146">
                  <c:v>1301.3969</c:v>
                </c:pt>
                <c:pt idx="4147">
                  <c:v>1253.2574</c:v>
                </c:pt>
                <c:pt idx="4148">
                  <c:v>1219.5277000000001</c:v>
                </c:pt>
                <c:pt idx="4149">
                  <c:v>1182.0906</c:v>
                </c:pt>
                <c:pt idx="4150">
                  <c:v>1129.8788</c:v>
                </c:pt>
                <c:pt idx="4151">
                  <c:v>1104.1806999999999</c:v>
                </c:pt>
                <c:pt idx="4152">
                  <c:v>1086.1849</c:v>
                </c:pt>
                <c:pt idx="4153">
                  <c:v>1073.896</c:v>
                </c:pt>
                <c:pt idx="4154">
                  <c:v>1071.0514000000001</c:v>
                </c:pt>
                <c:pt idx="4155">
                  <c:v>1054.7615000000001</c:v>
                </c:pt>
                <c:pt idx="4156">
                  <c:v>1050.4970000000001</c:v>
                </c:pt>
                <c:pt idx="4157">
                  <c:v>1106.9672</c:v>
                </c:pt>
                <c:pt idx="4158">
                  <c:v>1146.4580000000001</c:v>
                </c:pt>
                <c:pt idx="4159">
                  <c:v>1202.0132000000001</c:v>
                </c:pt>
                <c:pt idx="4160">
                  <c:v>1288.3748000000001</c:v>
                </c:pt>
                <c:pt idx="4161">
                  <c:v>1351.4711</c:v>
                </c:pt>
                <c:pt idx="4162">
                  <c:v>1323.8716999999999</c:v>
                </c:pt>
                <c:pt idx="4163">
                  <c:v>1265.5983000000001</c:v>
                </c:pt>
                <c:pt idx="4164">
                  <c:v>1250.1521</c:v>
                </c:pt>
                <c:pt idx="4165">
                  <c:v>1247.7070000000001</c:v>
                </c:pt>
                <c:pt idx="4166">
                  <c:v>1257.1153999999999</c:v>
                </c:pt>
                <c:pt idx="4167">
                  <c:v>1288.5581</c:v>
                </c:pt>
                <c:pt idx="4168">
                  <c:v>1324.1069</c:v>
                </c:pt>
                <c:pt idx="4169">
                  <c:v>1348.1135999999999</c:v>
                </c:pt>
                <c:pt idx="4170">
                  <c:v>1352.5603000000001</c:v>
                </c:pt>
                <c:pt idx="4171">
                  <c:v>1314.0456999999999</c:v>
                </c:pt>
                <c:pt idx="4172">
                  <c:v>1263.3015</c:v>
                </c:pt>
                <c:pt idx="4173">
                  <c:v>1170.3588</c:v>
                </c:pt>
                <c:pt idx="4174">
                  <c:v>1140.5355</c:v>
                </c:pt>
                <c:pt idx="4175">
                  <c:v>1102.8371999999999</c:v>
                </c:pt>
                <c:pt idx="4176">
                  <c:v>1067.6119000000001</c:v>
                </c:pt>
                <c:pt idx="4177">
                  <c:v>1056.8353</c:v>
                </c:pt>
                <c:pt idx="4178">
                  <c:v>1051.9084</c:v>
                </c:pt>
                <c:pt idx="4179">
                  <c:v>1060.931</c:v>
                </c:pt>
                <c:pt idx="4180">
                  <c:v>1103.5027</c:v>
                </c:pt>
                <c:pt idx="4181">
                  <c:v>1311.5168000000001</c:v>
                </c:pt>
                <c:pt idx="4182">
                  <c:v>1461.7147</c:v>
                </c:pt>
                <c:pt idx="4183">
                  <c:v>1559.2213999999999</c:v>
                </c:pt>
                <c:pt idx="4184">
                  <c:v>1594.6106</c:v>
                </c:pt>
                <c:pt idx="4185">
                  <c:v>1602.1353999999999</c:v>
                </c:pt>
                <c:pt idx="4186">
                  <c:v>1606.4257</c:v>
                </c:pt>
                <c:pt idx="4187">
                  <c:v>1564.8168000000001</c:v>
                </c:pt>
                <c:pt idx="4188">
                  <c:v>1549.9846</c:v>
                </c:pt>
                <c:pt idx="4189">
                  <c:v>1481.713</c:v>
                </c:pt>
                <c:pt idx="4190">
                  <c:v>1397.9802999999999</c:v>
                </c:pt>
                <c:pt idx="4191">
                  <c:v>1341.8313000000001</c:v>
                </c:pt>
                <c:pt idx="4192">
                  <c:v>1400.1655000000001</c:v>
                </c:pt>
                <c:pt idx="4193">
                  <c:v>1377.2467999999999</c:v>
                </c:pt>
                <c:pt idx="4194">
                  <c:v>1363.3661999999999</c:v>
                </c:pt>
                <c:pt idx="4195">
                  <c:v>1298.7153000000001</c:v>
                </c:pt>
                <c:pt idx="4196">
                  <c:v>1253.789</c:v>
                </c:pt>
                <c:pt idx="4197">
                  <c:v>1174.1020000000001</c:v>
                </c:pt>
                <c:pt idx="4198">
                  <c:v>1109.9528</c:v>
                </c:pt>
                <c:pt idx="4199">
                  <c:v>1085.538</c:v>
                </c:pt>
                <c:pt idx="4200">
                  <c:v>1067.6300000000001</c:v>
                </c:pt>
                <c:pt idx="4201">
                  <c:v>1047.9559999999999</c:v>
                </c:pt>
                <c:pt idx="4202">
                  <c:v>1058.2760000000001</c:v>
                </c:pt>
                <c:pt idx="4203">
                  <c:v>1057.7733000000001</c:v>
                </c:pt>
                <c:pt idx="4204">
                  <c:v>1112.6887999999999</c:v>
                </c:pt>
                <c:pt idx="4205">
                  <c:v>1268.4011</c:v>
                </c:pt>
                <c:pt idx="4206">
                  <c:v>1348.7653</c:v>
                </c:pt>
                <c:pt idx="4207">
                  <c:v>1439.7633000000001</c:v>
                </c:pt>
                <c:pt idx="4208">
                  <c:v>1475.5192999999999</c:v>
                </c:pt>
                <c:pt idx="4209">
                  <c:v>1452.4801</c:v>
                </c:pt>
                <c:pt idx="4210">
                  <c:v>1382.2943</c:v>
                </c:pt>
                <c:pt idx="4211">
                  <c:v>1431.0450000000001</c:v>
                </c:pt>
                <c:pt idx="4212">
                  <c:v>1428.6081999999999</c:v>
                </c:pt>
                <c:pt idx="4213">
                  <c:v>1407.2408</c:v>
                </c:pt>
                <c:pt idx="4214">
                  <c:v>1314.5225</c:v>
                </c:pt>
                <c:pt idx="4215">
                  <c:v>1255.4838</c:v>
                </c:pt>
                <c:pt idx="4216">
                  <c:v>1296.3681999999999</c:v>
                </c:pt>
                <c:pt idx="4217">
                  <c:v>1284.2969000000001</c:v>
                </c:pt>
                <c:pt idx="4218">
                  <c:v>1282.472</c:v>
                </c:pt>
                <c:pt idx="4219">
                  <c:v>1191.9879000000001</c:v>
                </c:pt>
                <c:pt idx="4220">
                  <c:v>1125.4558</c:v>
                </c:pt>
                <c:pt idx="4221">
                  <c:v>1070.1005</c:v>
                </c:pt>
                <c:pt idx="4222">
                  <c:v>1036.5933</c:v>
                </c:pt>
                <c:pt idx="4223">
                  <c:v>1022.67017</c:v>
                </c:pt>
                <c:pt idx="4224">
                  <c:v>997.67449999999997</c:v>
                </c:pt>
                <c:pt idx="4225">
                  <c:v>985.25867000000005</c:v>
                </c:pt>
                <c:pt idx="4226">
                  <c:v>986.298</c:v>
                </c:pt>
                <c:pt idx="4227">
                  <c:v>1009.0753</c:v>
                </c:pt>
                <c:pt idx="4228">
                  <c:v>1041.2566999999999</c:v>
                </c:pt>
                <c:pt idx="4229">
                  <c:v>1238.6071999999999</c:v>
                </c:pt>
                <c:pt idx="4230">
                  <c:v>1379.5700999999999</c:v>
                </c:pt>
                <c:pt idx="4231">
                  <c:v>1448.0967000000001</c:v>
                </c:pt>
                <c:pt idx="4232">
                  <c:v>1470.1379999999999</c:v>
                </c:pt>
                <c:pt idx="4233">
                  <c:v>1521.2293999999999</c:v>
                </c:pt>
                <c:pt idx="4234">
                  <c:v>1514.6349</c:v>
                </c:pt>
                <c:pt idx="4235">
                  <c:v>1535.0228</c:v>
                </c:pt>
                <c:pt idx="4236">
                  <c:v>1545.9382000000001</c:v>
                </c:pt>
                <c:pt idx="4237">
                  <c:v>1498.6357</c:v>
                </c:pt>
                <c:pt idx="4238">
                  <c:v>1411.9438</c:v>
                </c:pt>
                <c:pt idx="4239">
                  <c:v>1357.2809</c:v>
                </c:pt>
                <c:pt idx="4240">
                  <c:v>1408.9766</c:v>
                </c:pt>
                <c:pt idx="4241">
                  <c:v>1381.7518</c:v>
                </c:pt>
                <c:pt idx="4242">
                  <c:v>1342.8448000000001</c:v>
                </c:pt>
                <c:pt idx="4243">
                  <c:v>1312.9493</c:v>
                </c:pt>
                <c:pt idx="4244">
                  <c:v>1267.1869999999999</c:v>
                </c:pt>
                <c:pt idx="4245">
                  <c:v>1189.9204</c:v>
                </c:pt>
                <c:pt idx="4246">
                  <c:v>1129.5572999999999</c:v>
                </c:pt>
                <c:pt idx="4247">
                  <c:v>1103.6014</c:v>
                </c:pt>
                <c:pt idx="4248">
                  <c:v>1076.3724</c:v>
                </c:pt>
                <c:pt idx="4249">
                  <c:v>1058.7098000000001</c:v>
                </c:pt>
                <c:pt idx="4250">
                  <c:v>1055.9766</c:v>
                </c:pt>
                <c:pt idx="4251">
                  <c:v>1054.7710999999999</c:v>
                </c:pt>
                <c:pt idx="4252">
                  <c:v>1116.395</c:v>
                </c:pt>
                <c:pt idx="4253">
                  <c:v>1349.3575000000001</c:v>
                </c:pt>
                <c:pt idx="4254">
                  <c:v>1426.5676000000001</c:v>
                </c:pt>
                <c:pt idx="4255">
                  <c:v>1502.7058</c:v>
                </c:pt>
                <c:pt idx="4256">
                  <c:v>1534.9519</c:v>
                </c:pt>
                <c:pt idx="4257">
                  <c:v>1523.2670000000001</c:v>
                </c:pt>
                <c:pt idx="4258">
                  <c:v>1524.7882</c:v>
                </c:pt>
                <c:pt idx="4259">
                  <c:v>1521.9875</c:v>
                </c:pt>
                <c:pt idx="4260">
                  <c:v>1530.5344</c:v>
                </c:pt>
                <c:pt idx="4261">
                  <c:v>1479.7344000000001</c:v>
                </c:pt>
                <c:pt idx="4262">
                  <c:v>1360.5742</c:v>
                </c:pt>
                <c:pt idx="4263">
                  <c:v>1324.6189999999999</c:v>
                </c:pt>
                <c:pt idx="4264">
                  <c:v>1365.1835000000001</c:v>
                </c:pt>
                <c:pt idx="4265">
                  <c:v>1322.8458000000001</c:v>
                </c:pt>
                <c:pt idx="4266">
                  <c:v>1292.6123</c:v>
                </c:pt>
                <c:pt idx="4267">
                  <c:v>1243.5581999999999</c:v>
                </c:pt>
                <c:pt idx="4268">
                  <c:v>1199.6896999999999</c:v>
                </c:pt>
                <c:pt idx="4269">
                  <c:v>1145.7238</c:v>
                </c:pt>
                <c:pt idx="4270">
                  <c:v>1086.6119000000001</c:v>
                </c:pt>
                <c:pt idx="4271">
                  <c:v>1052.7809</c:v>
                </c:pt>
                <c:pt idx="4272">
                  <c:v>1021.7637999999999</c:v>
                </c:pt>
                <c:pt idx="4273">
                  <c:v>1003.0771</c:v>
                </c:pt>
                <c:pt idx="4274">
                  <c:v>1005.5643</c:v>
                </c:pt>
                <c:pt idx="4275">
                  <c:v>1021.37195</c:v>
                </c:pt>
                <c:pt idx="4276">
                  <c:v>1052.9462000000001</c:v>
                </c:pt>
                <c:pt idx="4277">
                  <c:v>1230.1786999999999</c:v>
                </c:pt>
                <c:pt idx="4278">
                  <c:v>1332.9713999999999</c:v>
                </c:pt>
                <c:pt idx="4279">
                  <c:v>1412.8190999999999</c:v>
                </c:pt>
                <c:pt idx="4280">
                  <c:v>1441.4505999999999</c:v>
                </c:pt>
                <c:pt idx="4281">
                  <c:v>1489.3208</c:v>
                </c:pt>
                <c:pt idx="4282">
                  <c:v>1524.4973</c:v>
                </c:pt>
                <c:pt idx="4283">
                  <c:v>1540.423</c:v>
                </c:pt>
                <c:pt idx="4284">
                  <c:v>1521.0308</c:v>
                </c:pt>
                <c:pt idx="4285">
                  <c:v>1478.5059000000001</c:v>
                </c:pt>
                <c:pt idx="4286">
                  <c:v>1391.1565000000001</c:v>
                </c:pt>
                <c:pt idx="4287">
                  <c:v>1347.8073999999999</c:v>
                </c:pt>
                <c:pt idx="4288">
                  <c:v>1391.27</c:v>
                </c:pt>
                <c:pt idx="4289">
                  <c:v>1385.8887999999999</c:v>
                </c:pt>
                <c:pt idx="4290">
                  <c:v>1351.5691999999999</c:v>
                </c:pt>
                <c:pt idx="4291">
                  <c:v>1301.223</c:v>
                </c:pt>
                <c:pt idx="4292">
                  <c:v>1275.2606000000001</c:v>
                </c:pt>
                <c:pt idx="4293">
                  <c:v>1224.8137999999999</c:v>
                </c:pt>
                <c:pt idx="4294">
                  <c:v>1181.1635000000001</c:v>
                </c:pt>
                <c:pt idx="4295">
                  <c:v>1144.3538000000001</c:v>
                </c:pt>
                <c:pt idx="4296">
                  <c:v>1100.0327</c:v>
                </c:pt>
                <c:pt idx="4297">
                  <c:v>1084.5372</c:v>
                </c:pt>
                <c:pt idx="4298">
                  <c:v>1067.1105</c:v>
                </c:pt>
                <c:pt idx="4299">
                  <c:v>1051.4060999999999</c:v>
                </c:pt>
                <c:pt idx="4300">
                  <c:v>1053.5563</c:v>
                </c:pt>
                <c:pt idx="4301">
                  <c:v>1221.7267999999999</c:v>
                </c:pt>
                <c:pt idx="4302">
                  <c:v>1359.6846</c:v>
                </c:pt>
                <c:pt idx="4303">
                  <c:v>1413.1313</c:v>
                </c:pt>
                <c:pt idx="4304">
                  <c:v>1435.4349999999999</c:v>
                </c:pt>
                <c:pt idx="4305">
                  <c:v>1417.6052</c:v>
                </c:pt>
                <c:pt idx="4306">
                  <c:v>1421.3884</c:v>
                </c:pt>
                <c:pt idx="4307">
                  <c:v>1411.2543000000001</c:v>
                </c:pt>
                <c:pt idx="4308">
                  <c:v>1400.5515</c:v>
                </c:pt>
                <c:pt idx="4309">
                  <c:v>1373.5183999999999</c:v>
                </c:pt>
                <c:pt idx="4310">
                  <c:v>1348.4324999999999</c:v>
                </c:pt>
                <c:pt idx="4311">
                  <c:v>1300.8809000000001</c:v>
                </c:pt>
                <c:pt idx="4312">
                  <c:v>1390.9903999999999</c:v>
                </c:pt>
                <c:pt idx="4313">
                  <c:v>1375.4476</c:v>
                </c:pt>
                <c:pt idx="4314">
                  <c:v>1357.1654000000001</c:v>
                </c:pt>
                <c:pt idx="4315">
                  <c:v>1314.0287000000001</c:v>
                </c:pt>
                <c:pt idx="4316">
                  <c:v>1261.1794</c:v>
                </c:pt>
                <c:pt idx="4317">
                  <c:v>1216.8529000000001</c:v>
                </c:pt>
                <c:pt idx="4318">
                  <c:v>1145.2819</c:v>
                </c:pt>
                <c:pt idx="4319">
                  <c:v>1112.8987999999999</c:v>
                </c:pt>
                <c:pt idx="4320">
                  <c:v>1093.7346</c:v>
                </c:pt>
                <c:pt idx="4321">
                  <c:v>1076.0836999999999</c:v>
                </c:pt>
                <c:pt idx="4322">
                  <c:v>1062.779</c:v>
                </c:pt>
                <c:pt idx="4323">
                  <c:v>1041.1776</c:v>
                </c:pt>
                <c:pt idx="4324">
                  <c:v>1029.0781999999999</c:v>
                </c:pt>
                <c:pt idx="4325">
                  <c:v>1088.7760000000001</c:v>
                </c:pt>
                <c:pt idx="4326">
                  <c:v>1125.3506</c:v>
                </c:pt>
                <c:pt idx="4327">
                  <c:v>1154.5789</c:v>
                </c:pt>
                <c:pt idx="4328">
                  <c:v>1252.2872</c:v>
                </c:pt>
                <c:pt idx="4329">
                  <c:v>1270.0205000000001</c:v>
                </c:pt>
                <c:pt idx="4330">
                  <c:v>1271.7762</c:v>
                </c:pt>
                <c:pt idx="4331">
                  <c:v>1258.4440999999999</c:v>
                </c:pt>
                <c:pt idx="4332">
                  <c:v>1223.6414</c:v>
                </c:pt>
                <c:pt idx="4333">
                  <c:v>1207.4679000000001</c:v>
                </c:pt>
                <c:pt idx="4334">
                  <c:v>1191.1787999999999</c:v>
                </c:pt>
                <c:pt idx="4335">
                  <c:v>1197.6815999999999</c:v>
                </c:pt>
                <c:pt idx="4336">
                  <c:v>1264.3901000000001</c:v>
                </c:pt>
                <c:pt idx="4337">
                  <c:v>1270.0391999999999</c:v>
                </c:pt>
                <c:pt idx="4338">
                  <c:v>1261.3715</c:v>
                </c:pt>
                <c:pt idx="4339">
                  <c:v>1233.9639</c:v>
                </c:pt>
                <c:pt idx="4340">
                  <c:v>1190.6206999999999</c:v>
                </c:pt>
                <c:pt idx="4341">
                  <c:v>1135.9613999999999</c:v>
                </c:pt>
                <c:pt idx="4342">
                  <c:v>1095.5154</c:v>
                </c:pt>
                <c:pt idx="4343">
                  <c:v>1051.3187</c:v>
                </c:pt>
                <c:pt idx="4344">
                  <c:v>1025.4115999999999</c:v>
                </c:pt>
                <c:pt idx="4345">
                  <c:v>1001.6343000000001</c:v>
                </c:pt>
                <c:pt idx="4346">
                  <c:v>1014.039</c:v>
                </c:pt>
                <c:pt idx="4347">
                  <c:v>1032.4998000000001</c:v>
                </c:pt>
                <c:pt idx="4348">
                  <c:v>1069.5137</c:v>
                </c:pt>
                <c:pt idx="4349">
                  <c:v>1297.1602</c:v>
                </c:pt>
                <c:pt idx="4350">
                  <c:v>1430.2438</c:v>
                </c:pt>
                <c:pt idx="4351">
                  <c:v>1530.1759999999999</c:v>
                </c:pt>
                <c:pt idx="4352">
                  <c:v>1574.9517000000001</c:v>
                </c:pt>
                <c:pt idx="4353">
                  <c:v>1577.4939999999999</c:v>
                </c:pt>
                <c:pt idx="4354">
                  <c:v>1552.471</c:v>
                </c:pt>
                <c:pt idx="4355">
                  <c:v>1551.8454999999999</c:v>
                </c:pt>
                <c:pt idx="4356">
                  <c:v>1511.8150000000001</c:v>
                </c:pt>
                <c:pt idx="4357">
                  <c:v>1455.1128000000001</c:v>
                </c:pt>
                <c:pt idx="4358">
                  <c:v>1352.6403</c:v>
                </c:pt>
                <c:pt idx="4359">
                  <c:v>1308.6560999999999</c:v>
                </c:pt>
                <c:pt idx="4360">
                  <c:v>1364.2106000000001</c:v>
                </c:pt>
                <c:pt idx="4361">
                  <c:v>1336.9618</c:v>
                </c:pt>
                <c:pt idx="4362">
                  <c:v>1294.8986</c:v>
                </c:pt>
                <c:pt idx="4363">
                  <c:v>1256.3535999999999</c:v>
                </c:pt>
                <c:pt idx="4364">
                  <c:v>1211.4192</c:v>
                </c:pt>
                <c:pt idx="4365">
                  <c:v>1144.5913</c:v>
                </c:pt>
                <c:pt idx="4366">
                  <c:v>1083.6859999999999</c:v>
                </c:pt>
                <c:pt idx="4367">
                  <c:v>1052.8150000000001</c:v>
                </c:pt>
                <c:pt idx="4368">
                  <c:v>1030.1672000000001</c:v>
                </c:pt>
                <c:pt idx="4369">
                  <c:v>1013.64703</c:v>
                </c:pt>
                <c:pt idx="4370">
                  <c:v>1021.3768</c:v>
                </c:pt>
                <c:pt idx="4371">
                  <c:v>1036.0713000000001</c:v>
                </c:pt>
                <c:pt idx="4372">
                  <c:v>1072.0669</c:v>
                </c:pt>
                <c:pt idx="4373">
                  <c:v>1240.8145999999999</c:v>
                </c:pt>
                <c:pt idx="4374">
                  <c:v>1361.6847</c:v>
                </c:pt>
                <c:pt idx="4375">
                  <c:v>1455.4109000000001</c:v>
                </c:pt>
                <c:pt idx="4376">
                  <c:v>1520.3658</c:v>
                </c:pt>
                <c:pt idx="4377">
                  <c:v>1533.3489</c:v>
                </c:pt>
                <c:pt idx="4378">
                  <c:v>1528.4440999999999</c:v>
                </c:pt>
                <c:pt idx="4379">
                  <c:v>1546.3425</c:v>
                </c:pt>
                <c:pt idx="4380">
                  <c:v>1504.0688</c:v>
                </c:pt>
                <c:pt idx="4381">
                  <c:v>1476.8452</c:v>
                </c:pt>
                <c:pt idx="4382">
                  <c:v>1368.6297999999999</c:v>
                </c:pt>
                <c:pt idx="4383">
                  <c:v>1318.5617999999999</c:v>
                </c:pt>
                <c:pt idx="4384">
                  <c:v>1367.8797999999999</c:v>
                </c:pt>
                <c:pt idx="4385">
                  <c:v>1348.8710000000001</c:v>
                </c:pt>
                <c:pt idx="4386">
                  <c:v>1313.7979</c:v>
                </c:pt>
                <c:pt idx="4387">
                  <c:v>1259.9884999999999</c:v>
                </c:pt>
                <c:pt idx="4388">
                  <c:v>1192.4525000000001</c:v>
                </c:pt>
                <c:pt idx="4389">
                  <c:v>1125.0471</c:v>
                </c:pt>
                <c:pt idx="4390">
                  <c:v>1085.2308</c:v>
                </c:pt>
                <c:pt idx="4391">
                  <c:v>1053.5079000000001</c:v>
                </c:pt>
                <c:pt idx="4392">
                  <c:v>1034.6315</c:v>
                </c:pt>
                <c:pt idx="4393">
                  <c:v>1023.63196</c:v>
                </c:pt>
                <c:pt idx="4394">
                  <c:v>1021.5526</c:v>
                </c:pt>
                <c:pt idx="4395">
                  <c:v>1039.7662</c:v>
                </c:pt>
                <c:pt idx="4396">
                  <c:v>1068.4513999999999</c:v>
                </c:pt>
                <c:pt idx="4397">
                  <c:v>1245.0961</c:v>
                </c:pt>
                <c:pt idx="4398">
                  <c:v>1355.4621999999999</c:v>
                </c:pt>
                <c:pt idx="4399">
                  <c:v>1438.7473</c:v>
                </c:pt>
                <c:pt idx="4400">
                  <c:v>1455.8167000000001</c:v>
                </c:pt>
                <c:pt idx="4401">
                  <c:v>1483.3662999999999</c:v>
                </c:pt>
                <c:pt idx="4402">
                  <c:v>1491.6196</c:v>
                </c:pt>
                <c:pt idx="4403">
                  <c:v>1493.3240000000001</c:v>
                </c:pt>
                <c:pt idx="4404">
                  <c:v>1493.4065000000001</c:v>
                </c:pt>
                <c:pt idx="4405">
                  <c:v>1469.3225</c:v>
                </c:pt>
                <c:pt idx="4406">
                  <c:v>1364.2234000000001</c:v>
                </c:pt>
                <c:pt idx="4407">
                  <c:v>1311.5027</c:v>
                </c:pt>
                <c:pt idx="4408">
                  <c:v>1376.9718</c:v>
                </c:pt>
                <c:pt idx="4409">
                  <c:v>1360.8516</c:v>
                </c:pt>
                <c:pt idx="4410">
                  <c:v>1327.7429999999999</c:v>
                </c:pt>
                <c:pt idx="4411">
                  <c:v>1323.7077999999999</c:v>
                </c:pt>
                <c:pt idx="4412">
                  <c:v>1225.2424000000001</c:v>
                </c:pt>
                <c:pt idx="4413">
                  <c:v>1159.5576000000001</c:v>
                </c:pt>
                <c:pt idx="4414">
                  <c:v>1127.6514</c:v>
                </c:pt>
                <c:pt idx="4415">
                  <c:v>1076.1494</c:v>
                </c:pt>
                <c:pt idx="4416">
                  <c:v>1033.3948</c:v>
                </c:pt>
                <c:pt idx="4417">
                  <c:v>1016.9664299999999</c:v>
                </c:pt>
                <c:pt idx="4418">
                  <c:v>1027.4476</c:v>
                </c:pt>
                <c:pt idx="4419">
                  <c:v>1036.1359</c:v>
                </c:pt>
                <c:pt idx="4420">
                  <c:v>1073.4456</c:v>
                </c:pt>
                <c:pt idx="4421">
                  <c:v>1276.9405999999999</c:v>
                </c:pt>
                <c:pt idx="4422">
                  <c:v>1388.8936000000001</c:v>
                </c:pt>
                <c:pt idx="4423">
                  <c:v>1483.3821</c:v>
                </c:pt>
                <c:pt idx="4424">
                  <c:v>1525.9939999999999</c:v>
                </c:pt>
                <c:pt idx="4425">
                  <c:v>1559.56</c:v>
                </c:pt>
                <c:pt idx="4426">
                  <c:v>1562.4294</c:v>
                </c:pt>
                <c:pt idx="4427">
                  <c:v>1573.3335999999999</c:v>
                </c:pt>
                <c:pt idx="4428">
                  <c:v>1564.9834000000001</c:v>
                </c:pt>
                <c:pt idx="4429">
                  <c:v>1510.9965</c:v>
                </c:pt>
                <c:pt idx="4430">
                  <c:v>1418.8918000000001</c:v>
                </c:pt>
                <c:pt idx="4431">
                  <c:v>1356.0935999999999</c:v>
                </c:pt>
                <c:pt idx="4432">
                  <c:v>1405.046</c:v>
                </c:pt>
                <c:pt idx="4433">
                  <c:v>1388.47</c:v>
                </c:pt>
                <c:pt idx="4434">
                  <c:v>1371.8884</c:v>
                </c:pt>
                <c:pt idx="4435">
                  <c:v>1349.3585</c:v>
                </c:pt>
                <c:pt idx="4436">
                  <c:v>1300.5653</c:v>
                </c:pt>
                <c:pt idx="4437">
                  <c:v>1238.2190000000001</c:v>
                </c:pt>
                <c:pt idx="4438">
                  <c:v>1186.3932</c:v>
                </c:pt>
                <c:pt idx="4439">
                  <c:v>1158.8145</c:v>
                </c:pt>
                <c:pt idx="4440">
                  <c:v>1115.4227000000001</c:v>
                </c:pt>
                <c:pt idx="4441">
                  <c:v>1087.1156000000001</c:v>
                </c:pt>
                <c:pt idx="4442">
                  <c:v>1081.9676999999999</c:v>
                </c:pt>
                <c:pt idx="4443">
                  <c:v>1098.5968</c:v>
                </c:pt>
                <c:pt idx="4444">
                  <c:v>1139.2162000000001</c:v>
                </c:pt>
                <c:pt idx="4445">
                  <c:v>1337.3489999999999</c:v>
                </c:pt>
                <c:pt idx="4446">
                  <c:v>1445.2805000000001</c:v>
                </c:pt>
                <c:pt idx="4447">
                  <c:v>1530.3981000000001</c:v>
                </c:pt>
                <c:pt idx="4448">
                  <c:v>1561.9170999999999</c:v>
                </c:pt>
                <c:pt idx="4449">
                  <c:v>1566.2411999999999</c:v>
                </c:pt>
                <c:pt idx="4450">
                  <c:v>1550.903</c:v>
                </c:pt>
                <c:pt idx="4451">
                  <c:v>1568.2964999999999</c:v>
                </c:pt>
                <c:pt idx="4452">
                  <c:v>1543.5293999999999</c:v>
                </c:pt>
                <c:pt idx="4453">
                  <c:v>1502.8044</c:v>
                </c:pt>
                <c:pt idx="4454">
                  <c:v>1415.3427999999999</c:v>
                </c:pt>
                <c:pt idx="4455">
                  <c:v>1353.4341999999999</c:v>
                </c:pt>
                <c:pt idx="4456">
                  <c:v>1400.2560000000001</c:v>
                </c:pt>
                <c:pt idx="4457">
                  <c:v>1396.6107</c:v>
                </c:pt>
                <c:pt idx="4458">
                  <c:v>1368.5373999999999</c:v>
                </c:pt>
                <c:pt idx="4459">
                  <c:v>1353.6954000000001</c:v>
                </c:pt>
                <c:pt idx="4460">
                  <c:v>1286.1831</c:v>
                </c:pt>
                <c:pt idx="4461">
                  <c:v>1214.9684999999999</c:v>
                </c:pt>
                <c:pt idx="4462">
                  <c:v>1168.1378</c:v>
                </c:pt>
                <c:pt idx="4463">
                  <c:v>1128.6685</c:v>
                </c:pt>
                <c:pt idx="4464">
                  <c:v>1115.7781</c:v>
                </c:pt>
                <c:pt idx="4465">
                  <c:v>1100.8378</c:v>
                </c:pt>
                <c:pt idx="4466">
                  <c:v>1091.2616</c:v>
                </c:pt>
                <c:pt idx="4467">
                  <c:v>1064.3136999999999</c:v>
                </c:pt>
                <c:pt idx="4468">
                  <c:v>1067.4492</c:v>
                </c:pt>
                <c:pt idx="4469">
                  <c:v>1175.338</c:v>
                </c:pt>
                <c:pt idx="4470">
                  <c:v>1303.4251999999999</c:v>
                </c:pt>
                <c:pt idx="4471">
                  <c:v>1379.0332000000001</c:v>
                </c:pt>
                <c:pt idx="4472">
                  <c:v>1420.6729</c:v>
                </c:pt>
                <c:pt idx="4473">
                  <c:v>1388.5282</c:v>
                </c:pt>
                <c:pt idx="4474">
                  <c:v>1373.5349000000001</c:v>
                </c:pt>
                <c:pt idx="4475">
                  <c:v>1370.2968000000001</c:v>
                </c:pt>
                <c:pt idx="4476">
                  <c:v>1359.104</c:v>
                </c:pt>
                <c:pt idx="4477">
                  <c:v>1342.5740000000001</c:v>
                </c:pt>
                <c:pt idx="4478">
                  <c:v>1332.6855</c:v>
                </c:pt>
                <c:pt idx="4479">
                  <c:v>1293.7009</c:v>
                </c:pt>
                <c:pt idx="4480">
                  <c:v>1355.0034000000001</c:v>
                </c:pt>
                <c:pt idx="4481">
                  <c:v>1346.8943999999999</c:v>
                </c:pt>
                <c:pt idx="4482">
                  <c:v>1320.4793999999999</c:v>
                </c:pt>
                <c:pt idx="4483">
                  <c:v>1278.6478</c:v>
                </c:pt>
                <c:pt idx="4484">
                  <c:v>1224.9838</c:v>
                </c:pt>
                <c:pt idx="4485">
                  <c:v>1170.5954999999999</c:v>
                </c:pt>
                <c:pt idx="4486">
                  <c:v>1126.4585999999999</c:v>
                </c:pt>
                <c:pt idx="4487">
                  <c:v>1091.444</c:v>
                </c:pt>
                <c:pt idx="4488">
                  <c:v>1074.9244000000001</c:v>
                </c:pt>
                <c:pt idx="4489">
                  <c:v>1056.4423999999999</c:v>
                </c:pt>
                <c:pt idx="4490">
                  <c:v>1054.2014999999999</c:v>
                </c:pt>
                <c:pt idx="4491">
                  <c:v>1038.0550000000001</c:v>
                </c:pt>
                <c:pt idx="4492">
                  <c:v>1019.61053</c:v>
                </c:pt>
                <c:pt idx="4493">
                  <c:v>1063.2583</c:v>
                </c:pt>
                <c:pt idx="4494">
                  <c:v>1089.1922999999999</c:v>
                </c:pt>
                <c:pt idx="4495">
                  <c:v>1133.008</c:v>
                </c:pt>
                <c:pt idx="4496">
                  <c:v>1204.6975</c:v>
                </c:pt>
                <c:pt idx="4497">
                  <c:v>1237.3920000000001</c:v>
                </c:pt>
                <c:pt idx="4498">
                  <c:v>1237.2845</c:v>
                </c:pt>
                <c:pt idx="4499">
                  <c:v>1222.9413</c:v>
                </c:pt>
                <c:pt idx="4500">
                  <c:v>1208.7136</c:v>
                </c:pt>
                <c:pt idx="4501">
                  <c:v>1212.1536000000001</c:v>
                </c:pt>
                <c:pt idx="4502">
                  <c:v>1214.4114999999999</c:v>
                </c:pt>
                <c:pt idx="4503">
                  <c:v>1206.1397999999999</c:v>
                </c:pt>
                <c:pt idx="4504">
                  <c:v>1290.7383</c:v>
                </c:pt>
                <c:pt idx="4505">
                  <c:v>1295.0197000000001</c:v>
                </c:pt>
                <c:pt idx="4506">
                  <c:v>1275.4011</c:v>
                </c:pt>
                <c:pt idx="4507">
                  <c:v>1252.5269000000001</c:v>
                </c:pt>
                <c:pt idx="4508">
                  <c:v>1195.3004000000001</c:v>
                </c:pt>
                <c:pt idx="4509">
                  <c:v>1117.5667000000001</c:v>
                </c:pt>
                <c:pt idx="4510">
                  <c:v>1100.4619</c:v>
                </c:pt>
                <c:pt idx="4511">
                  <c:v>1064.1766</c:v>
                </c:pt>
                <c:pt idx="4512">
                  <c:v>1041.0922</c:v>
                </c:pt>
                <c:pt idx="4513">
                  <c:v>1009.9863</c:v>
                </c:pt>
                <c:pt idx="4514">
                  <c:v>1016.0486</c:v>
                </c:pt>
                <c:pt idx="4515">
                  <c:v>1033.9468999999999</c:v>
                </c:pt>
                <c:pt idx="4516">
                  <c:v>1058.8159000000001</c:v>
                </c:pt>
                <c:pt idx="4517">
                  <c:v>1228.4548</c:v>
                </c:pt>
                <c:pt idx="4518">
                  <c:v>1337.6946</c:v>
                </c:pt>
                <c:pt idx="4519">
                  <c:v>1388.462</c:v>
                </c:pt>
                <c:pt idx="4520">
                  <c:v>1393.7235000000001</c:v>
                </c:pt>
                <c:pt idx="4521">
                  <c:v>1392.7246</c:v>
                </c:pt>
                <c:pt idx="4522">
                  <c:v>1403.9268</c:v>
                </c:pt>
                <c:pt idx="4523">
                  <c:v>1394.5165999999999</c:v>
                </c:pt>
                <c:pt idx="4524">
                  <c:v>1402.4404</c:v>
                </c:pt>
                <c:pt idx="4525">
                  <c:v>1379.0844999999999</c:v>
                </c:pt>
                <c:pt idx="4526">
                  <c:v>1290.7726</c:v>
                </c:pt>
                <c:pt idx="4527">
                  <c:v>1241.3655000000001</c:v>
                </c:pt>
                <c:pt idx="4528">
                  <c:v>1280.1826000000001</c:v>
                </c:pt>
                <c:pt idx="4529">
                  <c:v>1283.23</c:v>
                </c:pt>
                <c:pt idx="4530">
                  <c:v>1258.1713999999999</c:v>
                </c:pt>
                <c:pt idx="4531">
                  <c:v>1232.4502</c:v>
                </c:pt>
                <c:pt idx="4532">
                  <c:v>1163.9196999999999</c:v>
                </c:pt>
                <c:pt idx="4533">
                  <c:v>1101.7396000000001</c:v>
                </c:pt>
                <c:pt idx="4534">
                  <c:v>1073.6887999999999</c:v>
                </c:pt>
                <c:pt idx="4535">
                  <c:v>1030.8386</c:v>
                </c:pt>
                <c:pt idx="4536">
                  <c:v>1027.2479000000001</c:v>
                </c:pt>
                <c:pt idx="4537">
                  <c:v>991.89135999999996</c:v>
                </c:pt>
                <c:pt idx="4538">
                  <c:v>1143.2512999999999</c:v>
                </c:pt>
                <c:pt idx="4539">
                  <c:v>1029.2687000000001</c:v>
                </c:pt>
                <c:pt idx="4540">
                  <c:v>1072.1532</c:v>
                </c:pt>
                <c:pt idx="4541">
                  <c:v>1240.1052</c:v>
                </c:pt>
                <c:pt idx="4542">
                  <c:v>1350.9425000000001</c:v>
                </c:pt>
                <c:pt idx="4543">
                  <c:v>1453.4128000000001</c:v>
                </c:pt>
                <c:pt idx="4544">
                  <c:v>1478.6868999999999</c:v>
                </c:pt>
                <c:pt idx="4545">
                  <c:v>1396.9435000000001</c:v>
                </c:pt>
                <c:pt idx="4546">
                  <c:v>1411.5742</c:v>
                </c:pt>
                <c:pt idx="4547">
                  <c:v>1461.3397</c:v>
                </c:pt>
                <c:pt idx="4548">
                  <c:v>1479.3076000000001</c:v>
                </c:pt>
                <c:pt idx="4549">
                  <c:v>1446.3733999999999</c:v>
                </c:pt>
                <c:pt idx="4550">
                  <c:v>1360.8177000000001</c:v>
                </c:pt>
                <c:pt idx="4551">
                  <c:v>1307.2614000000001</c:v>
                </c:pt>
                <c:pt idx="4552">
                  <c:v>1331.761</c:v>
                </c:pt>
                <c:pt idx="4553">
                  <c:v>1293.7181</c:v>
                </c:pt>
                <c:pt idx="4554">
                  <c:v>1253.3821</c:v>
                </c:pt>
                <c:pt idx="4555">
                  <c:v>1192.7059999999999</c:v>
                </c:pt>
                <c:pt idx="4556">
                  <c:v>1123.3818000000001</c:v>
                </c:pt>
                <c:pt idx="4557">
                  <c:v>1057.4259999999999</c:v>
                </c:pt>
                <c:pt idx="4558">
                  <c:v>1026.1387</c:v>
                </c:pt>
                <c:pt idx="4559">
                  <c:v>1006.838</c:v>
                </c:pt>
                <c:pt idx="4560">
                  <c:v>990.20592999999997</c:v>
                </c:pt>
                <c:pt idx="4561">
                  <c:v>980.86580000000004</c:v>
                </c:pt>
                <c:pt idx="4562">
                  <c:v>981.72770000000003</c:v>
                </c:pt>
                <c:pt idx="4563">
                  <c:v>1011.2415999999999</c:v>
                </c:pt>
                <c:pt idx="4564">
                  <c:v>1026.8262999999999</c:v>
                </c:pt>
                <c:pt idx="4565">
                  <c:v>1203.0878</c:v>
                </c:pt>
                <c:pt idx="4566">
                  <c:v>1308.9512999999999</c:v>
                </c:pt>
                <c:pt idx="4567">
                  <c:v>1393.9973</c:v>
                </c:pt>
                <c:pt idx="4568">
                  <c:v>1418.4384</c:v>
                </c:pt>
                <c:pt idx="4569">
                  <c:v>1433.9522999999999</c:v>
                </c:pt>
                <c:pt idx="4570">
                  <c:v>1447.9159999999999</c:v>
                </c:pt>
                <c:pt idx="4571">
                  <c:v>1446.1659999999999</c:v>
                </c:pt>
                <c:pt idx="4572">
                  <c:v>1445.1533999999999</c:v>
                </c:pt>
                <c:pt idx="4573">
                  <c:v>1405.2448999999999</c:v>
                </c:pt>
                <c:pt idx="4574">
                  <c:v>1331.5717</c:v>
                </c:pt>
                <c:pt idx="4575">
                  <c:v>1269.7273</c:v>
                </c:pt>
                <c:pt idx="4576">
                  <c:v>1305.9690000000001</c:v>
                </c:pt>
                <c:pt idx="4577">
                  <c:v>1280.2855999999999</c:v>
                </c:pt>
                <c:pt idx="4578">
                  <c:v>1250.5244</c:v>
                </c:pt>
                <c:pt idx="4579">
                  <c:v>1207.8416</c:v>
                </c:pt>
                <c:pt idx="4580">
                  <c:v>1151.2327</c:v>
                </c:pt>
                <c:pt idx="4581">
                  <c:v>1097.1496999999999</c:v>
                </c:pt>
                <c:pt idx="4582">
                  <c:v>1061.9423999999999</c:v>
                </c:pt>
                <c:pt idx="4583">
                  <c:v>1036.9476</c:v>
                </c:pt>
                <c:pt idx="4584">
                  <c:v>1008.0709000000001</c:v>
                </c:pt>
                <c:pt idx="4585">
                  <c:v>987.80065999999999</c:v>
                </c:pt>
                <c:pt idx="4586">
                  <c:v>1004.0219</c:v>
                </c:pt>
                <c:pt idx="4587">
                  <c:v>1018.37134</c:v>
                </c:pt>
                <c:pt idx="4588">
                  <c:v>1033.3287</c:v>
                </c:pt>
                <c:pt idx="4589">
                  <c:v>1194.1637000000001</c:v>
                </c:pt>
                <c:pt idx="4590">
                  <c:v>1305.4694</c:v>
                </c:pt>
                <c:pt idx="4591">
                  <c:v>1405.7334000000001</c:v>
                </c:pt>
                <c:pt idx="4592">
                  <c:v>1440.8041000000001</c:v>
                </c:pt>
                <c:pt idx="4593">
                  <c:v>1453.3798999999999</c:v>
                </c:pt>
                <c:pt idx="4594">
                  <c:v>1453.1234999999999</c:v>
                </c:pt>
                <c:pt idx="4595">
                  <c:v>1443.4585</c:v>
                </c:pt>
                <c:pt idx="4596">
                  <c:v>1453.0983000000001</c:v>
                </c:pt>
                <c:pt idx="4597">
                  <c:v>1427.3030000000001</c:v>
                </c:pt>
                <c:pt idx="4598">
                  <c:v>1361.8150000000001</c:v>
                </c:pt>
                <c:pt idx="4599">
                  <c:v>1320.03</c:v>
                </c:pt>
                <c:pt idx="4600">
                  <c:v>1353.6282000000001</c:v>
                </c:pt>
                <c:pt idx="4601">
                  <c:v>1343.7152000000001</c:v>
                </c:pt>
                <c:pt idx="4602">
                  <c:v>1326.3235999999999</c:v>
                </c:pt>
                <c:pt idx="4603">
                  <c:v>1286.326</c:v>
                </c:pt>
                <c:pt idx="4604">
                  <c:v>1232.4590000000001</c:v>
                </c:pt>
                <c:pt idx="4605">
                  <c:v>1167.567</c:v>
                </c:pt>
                <c:pt idx="4606">
                  <c:v>1108.4585</c:v>
                </c:pt>
                <c:pt idx="4607">
                  <c:v>1078.3671999999999</c:v>
                </c:pt>
                <c:pt idx="4608">
                  <c:v>1051.152</c:v>
                </c:pt>
                <c:pt idx="4609">
                  <c:v>1028.0906</c:v>
                </c:pt>
                <c:pt idx="4610">
                  <c:v>1032.8977</c:v>
                </c:pt>
                <c:pt idx="4611">
                  <c:v>1051.8748000000001</c:v>
                </c:pt>
                <c:pt idx="4612">
                  <c:v>1073.355</c:v>
                </c:pt>
                <c:pt idx="4613">
                  <c:v>1274.0650000000001</c:v>
                </c:pt>
                <c:pt idx="4614">
                  <c:v>1401.7801999999999</c:v>
                </c:pt>
                <c:pt idx="4615">
                  <c:v>1496.4639999999999</c:v>
                </c:pt>
                <c:pt idx="4616">
                  <c:v>1527.7431999999999</c:v>
                </c:pt>
                <c:pt idx="4617">
                  <c:v>1529.5349000000001</c:v>
                </c:pt>
                <c:pt idx="4618">
                  <c:v>1520.7152000000001</c:v>
                </c:pt>
                <c:pt idx="4619">
                  <c:v>1521.3413</c:v>
                </c:pt>
                <c:pt idx="4620">
                  <c:v>1500.8657000000001</c:v>
                </c:pt>
                <c:pt idx="4621">
                  <c:v>1461.6587999999999</c:v>
                </c:pt>
                <c:pt idx="4622">
                  <c:v>1362.0007000000001</c:v>
                </c:pt>
                <c:pt idx="4623">
                  <c:v>1316.9657999999999</c:v>
                </c:pt>
                <c:pt idx="4624">
                  <c:v>1362.5364</c:v>
                </c:pt>
                <c:pt idx="4625">
                  <c:v>1357.7692999999999</c:v>
                </c:pt>
                <c:pt idx="4626">
                  <c:v>1326.5098</c:v>
                </c:pt>
                <c:pt idx="4627">
                  <c:v>1290.8177000000001</c:v>
                </c:pt>
                <c:pt idx="4628">
                  <c:v>1231.0426</c:v>
                </c:pt>
                <c:pt idx="4629">
                  <c:v>1158.9337</c:v>
                </c:pt>
                <c:pt idx="4630">
                  <c:v>1110.3146999999999</c:v>
                </c:pt>
                <c:pt idx="4631">
                  <c:v>1074.9229</c:v>
                </c:pt>
                <c:pt idx="4632">
                  <c:v>1064.1348</c:v>
                </c:pt>
                <c:pt idx="4633">
                  <c:v>1039.9342999999999</c:v>
                </c:pt>
                <c:pt idx="4634">
                  <c:v>1036.7129</c:v>
                </c:pt>
                <c:pt idx="4635">
                  <c:v>1032.4183</c:v>
                </c:pt>
                <c:pt idx="4636">
                  <c:v>1033.6406999999999</c:v>
                </c:pt>
                <c:pt idx="4637">
                  <c:v>1140.2896000000001</c:v>
                </c:pt>
                <c:pt idx="4638">
                  <c:v>1272.7194999999999</c:v>
                </c:pt>
                <c:pt idx="4639">
                  <c:v>1345.1912</c:v>
                </c:pt>
                <c:pt idx="4640">
                  <c:v>1389.2347</c:v>
                </c:pt>
                <c:pt idx="4641">
                  <c:v>1390.7327</c:v>
                </c:pt>
                <c:pt idx="4642">
                  <c:v>1366.0563</c:v>
                </c:pt>
                <c:pt idx="4643">
                  <c:v>1360.0093999999999</c:v>
                </c:pt>
                <c:pt idx="4644">
                  <c:v>1346.7251000000001</c:v>
                </c:pt>
                <c:pt idx="4645">
                  <c:v>1310.9889000000001</c:v>
                </c:pt>
                <c:pt idx="4646">
                  <c:v>1268.0275999999999</c:v>
                </c:pt>
                <c:pt idx="4647">
                  <c:v>1254.5298</c:v>
                </c:pt>
                <c:pt idx="4648">
                  <c:v>1340.6552999999999</c:v>
                </c:pt>
                <c:pt idx="4649">
                  <c:v>1341.1101000000001</c:v>
                </c:pt>
                <c:pt idx="4650">
                  <c:v>1306.547</c:v>
                </c:pt>
                <c:pt idx="4651">
                  <c:v>1242.1348</c:v>
                </c:pt>
                <c:pt idx="4652">
                  <c:v>1181.3105</c:v>
                </c:pt>
                <c:pt idx="4653">
                  <c:v>1115.6277</c:v>
                </c:pt>
                <c:pt idx="4654">
                  <c:v>1058.7270000000001</c:v>
                </c:pt>
                <c:pt idx="4655">
                  <c:v>1022.4999</c:v>
                </c:pt>
                <c:pt idx="4656">
                  <c:v>1010.0422</c:v>
                </c:pt>
                <c:pt idx="4657">
                  <c:v>992.81579999999997</c:v>
                </c:pt>
                <c:pt idx="4658">
                  <c:v>987.63306</c:v>
                </c:pt>
                <c:pt idx="4659">
                  <c:v>973.95214999999996</c:v>
                </c:pt>
                <c:pt idx="4660">
                  <c:v>953.32690000000002</c:v>
                </c:pt>
                <c:pt idx="4661">
                  <c:v>999.83209999999997</c:v>
                </c:pt>
                <c:pt idx="4662">
                  <c:v>1018.49774</c:v>
                </c:pt>
                <c:pt idx="4663">
                  <c:v>1058.6483000000001</c:v>
                </c:pt>
                <c:pt idx="4664">
                  <c:v>1112.0917999999999</c:v>
                </c:pt>
                <c:pt idx="4665">
                  <c:v>1135.8444999999999</c:v>
                </c:pt>
                <c:pt idx="4666">
                  <c:v>1160.2021</c:v>
                </c:pt>
                <c:pt idx="4667">
                  <c:v>1158.1074000000001</c:v>
                </c:pt>
                <c:pt idx="4668">
                  <c:v>1149.9865</c:v>
                </c:pt>
                <c:pt idx="4669">
                  <c:v>1136.8956000000001</c:v>
                </c:pt>
                <c:pt idx="4670">
                  <c:v>1146.5021999999999</c:v>
                </c:pt>
                <c:pt idx="4671">
                  <c:v>1169.8589999999999</c:v>
                </c:pt>
                <c:pt idx="4672">
                  <c:v>1213.0137999999999</c:v>
                </c:pt>
                <c:pt idx="4673">
                  <c:v>1198.6686999999999</c:v>
                </c:pt>
                <c:pt idx="4674">
                  <c:v>1172.7777000000001</c:v>
                </c:pt>
                <c:pt idx="4675">
                  <c:v>1147.4933000000001</c:v>
                </c:pt>
                <c:pt idx="4676">
                  <c:v>1119.7544</c:v>
                </c:pt>
                <c:pt idx="4677">
                  <c:v>1057.2674999999999</c:v>
                </c:pt>
                <c:pt idx="4678">
                  <c:v>1031.421</c:v>
                </c:pt>
                <c:pt idx="4679">
                  <c:v>991.63959999999997</c:v>
                </c:pt>
                <c:pt idx="4680">
                  <c:v>975.22789999999998</c:v>
                </c:pt>
                <c:pt idx="4681">
                  <c:v>962.92534999999998</c:v>
                </c:pt>
                <c:pt idx="4682">
                  <c:v>957.63289999999995</c:v>
                </c:pt>
                <c:pt idx="4683">
                  <c:v>975.45429999999999</c:v>
                </c:pt>
                <c:pt idx="4684">
                  <c:v>989.89484000000004</c:v>
                </c:pt>
                <c:pt idx="4685">
                  <c:v>1188.3206</c:v>
                </c:pt>
                <c:pt idx="4686">
                  <c:v>1299.3889999999999</c:v>
                </c:pt>
                <c:pt idx="4687">
                  <c:v>1405.6156000000001</c:v>
                </c:pt>
                <c:pt idx="4688">
                  <c:v>1431.1149</c:v>
                </c:pt>
                <c:pt idx="4689">
                  <c:v>1423.3158000000001</c:v>
                </c:pt>
                <c:pt idx="4690">
                  <c:v>1429.221</c:v>
                </c:pt>
                <c:pt idx="4691">
                  <c:v>1430.806</c:v>
                </c:pt>
                <c:pt idx="4692">
                  <c:v>1419.4004</c:v>
                </c:pt>
                <c:pt idx="4693">
                  <c:v>1393.2125000000001</c:v>
                </c:pt>
                <c:pt idx="4694">
                  <c:v>1313.6693</c:v>
                </c:pt>
                <c:pt idx="4695">
                  <c:v>1265.2562</c:v>
                </c:pt>
                <c:pt idx="4696">
                  <c:v>1317.5547999999999</c:v>
                </c:pt>
                <c:pt idx="4697">
                  <c:v>1292.9482</c:v>
                </c:pt>
                <c:pt idx="4698">
                  <c:v>1241.4405999999999</c:v>
                </c:pt>
                <c:pt idx="4699">
                  <c:v>1198.8497</c:v>
                </c:pt>
                <c:pt idx="4700">
                  <c:v>1143.9889000000001</c:v>
                </c:pt>
                <c:pt idx="4701">
                  <c:v>1072.6113</c:v>
                </c:pt>
                <c:pt idx="4702">
                  <c:v>1026.8327999999999</c:v>
                </c:pt>
                <c:pt idx="4703">
                  <c:v>1002.3771</c:v>
                </c:pt>
                <c:pt idx="4704">
                  <c:v>991.91485999999998</c:v>
                </c:pt>
                <c:pt idx="4705">
                  <c:v>980.22029999999995</c:v>
                </c:pt>
                <c:pt idx="4706">
                  <c:v>983.1413</c:v>
                </c:pt>
                <c:pt idx="4707">
                  <c:v>1001.62726</c:v>
                </c:pt>
                <c:pt idx="4708">
                  <c:v>1018.3067600000001</c:v>
                </c:pt>
                <c:pt idx="4709">
                  <c:v>1137.4979000000001</c:v>
                </c:pt>
                <c:pt idx="4710">
                  <c:v>1251.5465999999999</c:v>
                </c:pt>
                <c:pt idx="4711">
                  <c:v>1323.3887999999999</c:v>
                </c:pt>
                <c:pt idx="4712">
                  <c:v>1366.2737999999999</c:v>
                </c:pt>
                <c:pt idx="4713">
                  <c:v>1354.7775999999999</c:v>
                </c:pt>
                <c:pt idx="4714">
                  <c:v>1346.0779</c:v>
                </c:pt>
                <c:pt idx="4715">
                  <c:v>1377.4423999999999</c:v>
                </c:pt>
                <c:pt idx="4716">
                  <c:v>1373.6139000000001</c:v>
                </c:pt>
                <c:pt idx="4717">
                  <c:v>1341.7333000000001</c:v>
                </c:pt>
                <c:pt idx="4718">
                  <c:v>1291.9223999999999</c:v>
                </c:pt>
                <c:pt idx="4719">
                  <c:v>1255.7183</c:v>
                </c:pt>
                <c:pt idx="4720">
                  <c:v>1307.0071</c:v>
                </c:pt>
                <c:pt idx="4721">
                  <c:v>1313.7291</c:v>
                </c:pt>
                <c:pt idx="4722">
                  <c:v>1284.3534</c:v>
                </c:pt>
                <c:pt idx="4723">
                  <c:v>1247.8231000000001</c:v>
                </c:pt>
                <c:pt idx="4724">
                  <c:v>1180.3715</c:v>
                </c:pt>
                <c:pt idx="4725">
                  <c:v>1118.8927000000001</c:v>
                </c:pt>
                <c:pt idx="4726">
                  <c:v>1067.9143999999999</c:v>
                </c:pt>
                <c:pt idx="4727">
                  <c:v>1046.2474</c:v>
                </c:pt>
                <c:pt idx="4728">
                  <c:v>1028.2952</c:v>
                </c:pt>
                <c:pt idx="4729">
                  <c:v>1005.2711</c:v>
                </c:pt>
                <c:pt idx="4730">
                  <c:v>1021.50543</c:v>
                </c:pt>
                <c:pt idx="4731">
                  <c:v>1042.5613000000001</c:v>
                </c:pt>
                <c:pt idx="4732">
                  <c:v>1062.1748</c:v>
                </c:pt>
                <c:pt idx="4733">
                  <c:v>1248.6469</c:v>
                </c:pt>
                <c:pt idx="4734">
                  <c:v>1377.3739</c:v>
                </c:pt>
                <c:pt idx="4735">
                  <c:v>1496.2858000000001</c:v>
                </c:pt>
                <c:pt idx="4736">
                  <c:v>1523.9640999999999</c:v>
                </c:pt>
                <c:pt idx="4737">
                  <c:v>1536.2248999999999</c:v>
                </c:pt>
                <c:pt idx="4738">
                  <c:v>1552.2932000000001</c:v>
                </c:pt>
                <c:pt idx="4739">
                  <c:v>1581.0541000000001</c:v>
                </c:pt>
                <c:pt idx="4740">
                  <c:v>1579.4482</c:v>
                </c:pt>
                <c:pt idx="4741">
                  <c:v>1529.5068000000001</c:v>
                </c:pt>
                <c:pt idx="4742">
                  <c:v>1414.1185</c:v>
                </c:pt>
                <c:pt idx="4743">
                  <c:v>1362.482</c:v>
                </c:pt>
                <c:pt idx="4744">
                  <c:v>1413.4172000000001</c:v>
                </c:pt>
                <c:pt idx="4745">
                  <c:v>1400.0070000000001</c:v>
                </c:pt>
                <c:pt idx="4746">
                  <c:v>1355.4834000000001</c:v>
                </c:pt>
                <c:pt idx="4747">
                  <c:v>1314.0826</c:v>
                </c:pt>
                <c:pt idx="4748">
                  <c:v>1259.0637999999999</c:v>
                </c:pt>
                <c:pt idx="4749">
                  <c:v>1170.5824</c:v>
                </c:pt>
                <c:pt idx="4750">
                  <c:v>1121.0537999999999</c:v>
                </c:pt>
                <c:pt idx="4751">
                  <c:v>1089.1287</c:v>
                </c:pt>
                <c:pt idx="4752">
                  <c:v>1054.9064000000001</c:v>
                </c:pt>
                <c:pt idx="4753">
                  <c:v>1035.5554</c:v>
                </c:pt>
                <c:pt idx="4754">
                  <c:v>1045.0532000000001</c:v>
                </c:pt>
                <c:pt idx="4755">
                  <c:v>1062.9283</c:v>
                </c:pt>
                <c:pt idx="4756">
                  <c:v>1104.1521</c:v>
                </c:pt>
                <c:pt idx="4757">
                  <c:v>1297.0951</c:v>
                </c:pt>
                <c:pt idx="4758">
                  <c:v>1393.3058000000001</c:v>
                </c:pt>
                <c:pt idx="4759">
                  <c:v>1460.0833</c:v>
                </c:pt>
                <c:pt idx="4760">
                  <c:v>1508.2492999999999</c:v>
                </c:pt>
                <c:pt idx="4761">
                  <c:v>1523.1945000000001</c:v>
                </c:pt>
                <c:pt idx="4762">
                  <c:v>1517.8667</c:v>
                </c:pt>
                <c:pt idx="4763">
                  <c:v>1520.9784999999999</c:v>
                </c:pt>
                <c:pt idx="4764">
                  <c:v>1510.6527000000001</c:v>
                </c:pt>
                <c:pt idx="4765">
                  <c:v>1478.8721</c:v>
                </c:pt>
                <c:pt idx="4766">
                  <c:v>1397.3716999999999</c:v>
                </c:pt>
                <c:pt idx="4767">
                  <c:v>1356.4649999999999</c:v>
                </c:pt>
                <c:pt idx="4768">
                  <c:v>1403.6622</c:v>
                </c:pt>
                <c:pt idx="4769">
                  <c:v>1370.8922</c:v>
                </c:pt>
                <c:pt idx="4770">
                  <c:v>1339.8571999999999</c:v>
                </c:pt>
                <c:pt idx="4771">
                  <c:v>1303.7929999999999</c:v>
                </c:pt>
                <c:pt idx="4772">
                  <c:v>1249.8973000000001</c:v>
                </c:pt>
                <c:pt idx="4773">
                  <c:v>1178.1069</c:v>
                </c:pt>
                <c:pt idx="4774">
                  <c:v>1122.4069999999999</c:v>
                </c:pt>
                <c:pt idx="4775">
                  <c:v>1093.7420999999999</c:v>
                </c:pt>
                <c:pt idx="4776">
                  <c:v>1053.4491</c:v>
                </c:pt>
                <c:pt idx="4777">
                  <c:v>1023.9988</c:v>
                </c:pt>
                <c:pt idx="4778">
                  <c:v>1030.5024000000001</c:v>
                </c:pt>
                <c:pt idx="4779">
                  <c:v>1049.0147999999999</c:v>
                </c:pt>
                <c:pt idx="4780">
                  <c:v>1082.2979</c:v>
                </c:pt>
                <c:pt idx="4781">
                  <c:v>1271.8534999999999</c:v>
                </c:pt>
                <c:pt idx="4782">
                  <c:v>1394.1066000000001</c:v>
                </c:pt>
                <c:pt idx="4783">
                  <c:v>1487.58</c:v>
                </c:pt>
                <c:pt idx="4784">
                  <c:v>1525.9517000000001</c:v>
                </c:pt>
                <c:pt idx="4785">
                  <c:v>1525.6492000000001</c:v>
                </c:pt>
                <c:pt idx="4786">
                  <c:v>1518.3869999999999</c:v>
                </c:pt>
                <c:pt idx="4787">
                  <c:v>1527.2732000000001</c:v>
                </c:pt>
                <c:pt idx="4788">
                  <c:v>1499.6521</c:v>
                </c:pt>
                <c:pt idx="4789">
                  <c:v>1446.0087000000001</c:v>
                </c:pt>
                <c:pt idx="4790">
                  <c:v>1353.3314</c:v>
                </c:pt>
                <c:pt idx="4791">
                  <c:v>1317.7737999999999</c:v>
                </c:pt>
                <c:pt idx="4792">
                  <c:v>1377.6415999999999</c:v>
                </c:pt>
                <c:pt idx="4793">
                  <c:v>1369.4811</c:v>
                </c:pt>
                <c:pt idx="4794">
                  <c:v>1338.9362000000001</c:v>
                </c:pt>
                <c:pt idx="4795">
                  <c:v>1285.2936999999999</c:v>
                </c:pt>
                <c:pt idx="4796">
                  <c:v>1242.0135</c:v>
                </c:pt>
                <c:pt idx="4797">
                  <c:v>1182.7762</c:v>
                </c:pt>
                <c:pt idx="4798">
                  <c:v>1125.181</c:v>
                </c:pt>
                <c:pt idx="4799">
                  <c:v>1094.8117999999999</c:v>
                </c:pt>
                <c:pt idx="4800">
                  <c:v>1074.4734000000001</c:v>
                </c:pt>
                <c:pt idx="4801">
                  <c:v>1050.4664</c:v>
                </c:pt>
                <c:pt idx="4802">
                  <c:v>1047.5672999999999</c:v>
                </c:pt>
                <c:pt idx="4803">
                  <c:v>1041.7070000000001</c:v>
                </c:pt>
                <c:pt idx="4804">
                  <c:v>1055.3434</c:v>
                </c:pt>
                <c:pt idx="4805">
                  <c:v>1195.4797000000001</c:v>
                </c:pt>
                <c:pt idx="4806">
                  <c:v>1297.0594000000001</c:v>
                </c:pt>
                <c:pt idx="4807">
                  <c:v>1377.7119</c:v>
                </c:pt>
                <c:pt idx="4808">
                  <c:v>1422.7710999999999</c:v>
                </c:pt>
                <c:pt idx="4809">
                  <c:v>1412.8108</c:v>
                </c:pt>
                <c:pt idx="4810">
                  <c:v>1403.8623</c:v>
                </c:pt>
                <c:pt idx="4811">
                  <c:v>1385.9735000000001</c:v>
                </c:pt>
                <c:pt idx="4812">
                  <c:v>1374.8979999999999</c:v>
                </c:pt>
                <c:pt idx="4813">
                  <c:v>1351.1746000000001</c:v>
                </c:pt>
                <c:pt idx="4814">
                  <c:v>1332.1174000000001</c:v>
                </c:pt>
                <c:pt idx="4815">
                  <c:v>1275.5274999999999</c:v>
                </c:pt>
                <c:pt idx="4816">
                  <c:v>1370.0365999999999</c:v>
                </c:pt>
                <c:pt idx="4817">
                  <c:v>1356.8416</c:v>
                </c:pt>
                <c:pt idx="4818">
                  <c:v>1330.9530999999999</c:v>
                </c:pt>
                <c:pt idx="4819">
                  <c:v>1290.1383000000001</c:v>
                </c:pt>
                <c:pt idx="4820">
                  <c:v>1256.2891</c:v>
                </c:pt>
                <c:pt idx="4821">
                  <c:v>1209.0436</c:v>
                </c:pt>
                <c:pt idx="4822">
                  <c:v>1157.9489000000001</c:v>
                </c:pt>
                <c:pt idx="4823">
                  <c:v>1114.7308</c:v>
                </c:pt>
                <c:pt idx="4824">
                  <c:v>1091.076</c:v>
                </c:pt>
                <c:pt idx="4825">
                  <c:v>1077.5509</c:v>
                </c:pt>
                <c:pt idx="4826">
                  <c:v>1068.9734000000001</c:v>
                </c:pt>
                <c:pt idx="4827">
                  <c:v>1058.768</c:v>
                </c:pt>
                <c:pt idx="4828">
                  <c:v>1046.5869</c:v>
                </c:pt>
                <c:pt idx="4829">
                  <c:v>1086.8373999999999</c:v>
                </c:pt>
                <c:pt idx="4830">
                  <c:v>1108.7748999999999</c:v>
                </c:pt>
                <c:pt idx="4831">
                  <c:v>1150.7755999999999</c:v>
                </c:pt>
                <c:pt idx="4832">
                  <c:v>1226.0712000000001</c:v>
                </c:pt>
                <c:pt idx="4833">
                  <c:v>1259.7942</c:v>
                </c:pt>
                <c:pt idx="4834">
                  <c:v>1281.4797000000001</c:v>
                </c:pt>
                <c:pt idx="4835">
                  <c:v>1282.9163000000001</c:v>
                </c:pt>
                <c:pt idx="4836">
                  <c:v>1260.2538</c:v>
                </c:pt>
                <c:pt idx="4837">
                  <c:v>1252.4254000000001</c:v>
                </c:pt>
                <c:pt idx="4838">
                  <c:v>1257.9704999999999</c:v>
                </c:pt>
                <c:pt idx="4839">
                  <c:v>1242.0857000000001</c:v>
                </c:pt>
                <c:pt idx="4840">
                  <c:v>1340.7795000000001</c:v>
                </c:pt>
                <c:pt idx="4841">
                  <c:v>1356.3539000000001</c:v>
                </c:pt>
                <c:pt idx="4842">
                  <c:v>1338.4937</c:v>
                </c:pt>
                <c:pt idx="4843">
                  <c:v>1329.559</c:v>
                </c:pt>
                <c:pt idx="4844">
                  <c:v>1290.0752</c:v>
                </c:pt>
                <c:pt idx="4845">
                  <c:v>1187.5115000000001</c:v>
                </c:pt>
                <c:pt idx="4846">
                  <c:v>1151.0388</c:v>
                </c:pt>
                <c:pt idx="4847">
                  <c:v>1104.3469</c:v>
                </c:pt>
                <c:pt idx="4848">
                  <c:v>1075.1360999999999</c:v>
                </c:pt>
                <c:pt idx="4849">
                  <c:v>1048.9010000000001</c:v>
                </c:pt>
                <c:pt idx="4850">
                  <c:v>1044.9004</c:v>
                </c:pt>
                <c:pt idx="4851">
                  <c:v>1064.4094</c:v>
                </c:pt>
                <c:pt idx="4852">
                  <c:v>1099.2961</c:v>
                </c:pt>
                <c:pt idx="4853">
                  <c:v>1297.6119000000001</c:v>
                </c:pt>
                <c:pt idx="4854">
                  <c:v>1420.7378000000001</c:v>
                </c:pt>
                <c:pt idx="4855">
                  <c:v>1505.5485000000001</c:v>
                </c:pt>
                <c:pt idx="4856">
                  <c:v>1550.7515000000001</c:v>
                </c:pt>
                <c:pt idx="4857">
                  <c:v>1564.0540000000001</c:v>
                </c:pt>
                <c:pt idx="4858">
                  <c:v>1530.9492</c:v>
                </c:pt>
                <c:pt idx="4859">
                  <c:v>1530.3833</c:v>
                </c:pt>
                <c:pt idx="4860">
                  <c:v>1526.8987</c:v>
                </c:pt>
                <c:pt idx="4861">
                  <c:v>1490.5547999999999</c:v>
                </c:pt>
                <c:pt idx="4862">
                  <c:v>1408.663</c:v>
                </c:pt>
                <c:pt idx="4863">
                  <c:v>1334.7629999999999</c:v>
                </c:pt>
                <c:pt idx="4864">
                  <c:v>1385.2742000000001</c:v>
                </c:pt>
                <c:pt idx="4865">
                  <c:v>1383.5688</c:v>
                </c:pt>
                <c:pt idx="4866">
                  <c:v>1339.3341</c:v>
                </c:pt>
                <c:pt idx="4867">
                  <c:v>1272.136</c:v>
                </c:pt>
                <c:pt idx="4868">
                  <c:v>1210.8916999999999</c:v>
                </c:pt>
                <c:pt idx="4869">
                  <c:v>1130.4607000000001</c:v>
                </c:pt>
                <c:pt idx="4870">
                  <c:v>1091.9957999999999</c:v>
                </c:pt>
                <c:pt idx="4871">
                  <c:v>1060.7891</c:v>
                </c:pt>
                <c:pt idx="4872">
                  <c:v>1037.8887999999999</c:v>
                </c:pt>
                <c:pt idx="4873">
                  <c:v>1021.8016</c:v>
                </c:pt>
                <c:pt idx="4874">
                  <c:v>1029.6994999999999</c:v>
                </c:pt>
                <c:pt idx="4875">
                  <c:v>1045.7460000000001</c:v>
                </c:pt>
                <c:pt idx="4876">
                  <c:v>1079.8838000000001</c:v>
                </c:pt>
                <c:pt idx="4877">
                  <c:v>1264.7765999999999</c:v>
                </c:pt>
                <c:pt idx="4878">
                  <c:v>1364.9988000000001</c:v>
                </c:pt>
                <c:pt idx="4879">
                  <c:v>1439.559</c:v>
                </c:pt>
                <c:pt idx="4880">
                  <c:v>1468.4154000000001</c:v>
                </c:pt>
                <c:pt idx="4881">
                  <c:v>1422.0642</c:v>
                </c:pt>
                <c:pt idx="4882">
                  <c:v>1421.5503000000001</c:v>
                </c:pt>
                <c:pt idx="4883">
                  <c:v>1417.8987999999999</c:v>
                </c:pt>
                <c:pt idx="4884">
                  <c:v>1413.6177</c:v>
                </c:pt>
                <c:pt idx="4885">
                  <c:v>1409.5929000000001</c:v>
                </c:pt>
                <c:pt idx="4886">
                  <c:v>1316.3097</c:v>
                </c:pt>
                <c:pt idx="4887">
                  <c:v>1264.7422999999999</c:v>
                </c:pt>
                <c:pt idx="4888">
                  <c:v>1308.0138999999999</c:v>
                </c:pt>
                <c:pt idx="4889">
                  <c:v>1292.6882000000001</c:v>
                </c:pt>
                <c:pt idx="4890">
                  <c:v>1257.3334</c:v>
                </c:pt>
                <c:pt idx="4891">
                  <c:v>1226.7822000000001</c:v>
                </c:pt>
                <c:pt idx="4892">
                  <c:v>1127.8635999999999</c:v>
                </c:pt>
                <c:pt idx="4893">
                  <c:v>1064.3623</c:v>
                </c:pt>
                <c:pt idx="4894">
                  <c:v>1024.6333999999999</c:v>
                </c:pt>
                <c:pt idx="4895">
                  <c:v>1002.636</c:v>
                </c:pt>
                <c:pt idx="4896">
                  <c:v>993.86346000000003</c:v>
                </c:pt>
                <c:pt idx="4897">
                  <c:v>988.19439999999997</c:v>
                </c:pt>
                <c:pt idx="4898">
                  <c:v>993.01229999999998</c:v>
                </c:pt>
                <c:pt idx="4899">
                  <c:v>1017.24</c:v>
                </c:pt>
                <c:pt idx="4900">
                  <c:v>1039.3789999999999</c:v>
                </c:pt>
                <c:pt idx="4901">
                  <c:v>1208.0697</c:v>
                </c:pt>
                <c:pt idx="4902">
                  <c:v>1313.0145</c:v>
                </c:pt>
                <c:pt idx="4903">
                  <c:v>1387.1479999999999</c:v>
                </c:pt>
                <c:pt idx="4904">
                  <c:v>1420.8904</c:v>
                </c:pt>
                <c:pt idx="4905">
                  <c:v>1427.1570999999999</c:v>
                </c:pt>
                <c:pt idx="4906">
                  <c:v>1445.9577999999999</c:v>
                </c:pt>
                <c:pt idx="4907">
                  <c:v>1459.6533999999999</c:v>
                </c:pt>
                <c:pt idx="4908">
                  <c:v>1459.6912</c:v>
                </c:pt>
                <c:pt idx="4909">
                  <c:v>1411.8828000000001</c:v>
                </c:pt>
                <c:pt idx="4910">
                  <c:v>1324.4170999999999</c:v>
                </c:pt>
                <c:pt idx="4911">
                  <c:v>1284.5686000000001</c:v>
                </c:pt>
                <c:pt idx="4912">
                  <c:v>1348.0074</c:v>
                </c:pt>
                <c:pt idx="4913">
                  <c:v>1338.0759</c:v>
                </c:pt>
                <c:pt idx="4914">
                  <c:v>1264.8867</c:v>
                </c:pt>
                <c:pt idx="4915">
                  <c:v>1223.2847999999999</c:v>
                </c:pt>
                <c:pt idx="4916">
                  <c:v>1182.2474</c:v>
                </c:pt>
                <c:pt idx="4917">
                  <c:v>1118.7885000000001</c:v>
                </c:pt>
                <c:pt idx="4918">
                  <c:v>1087.2123999999999</c:v>
                </c:pt>
                <c:pt idx="4919">
                  <c:v>1049.4788000000001</c:v>
                </c:pt>
                <c:pt idx="4920">
                  <c:v>1007.6063</c:v>
                </c:pt>
                <c:pt idx="4921">
                  <c:v>991.86030000000005</c:v>
                </c:pt>
                <c:pt idx="4922">
                  <c:v>1001.5942</c:v>
                </c:pt>
                <c:pt idx="4923">
                  <c:v>1022.7827</c:v>
                </c:pt>
                <c:pt idx="4924">
                  <c:v>1054.2996000000001</c:v>
                </c:pt>
                <c:pt idx="4925">
                  <c:v>1221.1675</c:v>
                </c:pt>
                <c:pt idx="4926">
                  <c:v>1332.3052</c:v>
                </c:pt>
                <c:pt idx="4927">
                  <c:v>1428.0825</c:v>
                </c:pt>
                <c:pt idx="4928">
                  <c:v>1455.6365000000001</c:v>
                </c:pt>
                <c:pt idx="4929">
                  <c:v>1463.7108000000001</c:v>
                </c:pt>
                <c:pt idx="4930">
                  <c:v>1453.3128999999999</c:v>
                </c:pt>
                <c:pt idx="4931">
                  <c:v>1457.8958</c:v>
                </c:pt>
                <c:pt idx="4932">
                  <c:v>1439.3218999999999</c:v>
                </c:pt>
                <c:pt idx="4933">
                  <c:v>1390.2161000000001</c:v>
                </c:pt>
                <c:pt idx="4934">
                  <c:v>1306.6654000000001</c:v>
                </c:pt>
                <c:pt idx="4935">
                  <c:v>1262.7506000000001</c:v>
                </c:pt>
                <c:pt idx="4936">
                  <c:v>1306.0147999999999</c:v>
                </c:pt>
                <c:pt idx="4937">
                  <c:v>1298.5325</c:v>
                </c:pt>
                <c:pt idx="4938">
                  <c:v>1270.1411000000001</c:v>
                </c:pt>
                <c:pt idx="4939">
                  <c:v>1225.0317</c:v>
                </c:pt>
                <c:pt idx="4940">
                  <c:v>1174.2994000000001</c:v>
                </c:pt>
                <c:pt idx="4941">
                  <c:v>1116.7981</c:v>
                </c:pt>
                <c:pt idx="4942">
                  <c:v>1059.769</c:v>
                </c:pt>
                <c:pt idx="4943">
                  <c:v>1045.827</c:v>
                </c:pt>
                <c:pt idx="4944">
                  <c:v>1010.8563</c:v>
                </c:pt>
                <c:pt idx="4945">
                  <c:v>987.85929999999996</c:v>
                </c:pt>
                <c:pt idx="4946">
                  <c:v>1003.33484</c:v>
                </c:pt>
                <c:pt idx="4947">
                  <c:v>1025.6921</c:v>
                </c:pt>
                <c:pt idx="4948">
                  <c:v>1043.2478000000001</c:v>
                </c:pt>
                <c:pt idx="4949">
                  <c:v>1229.9831999999999</c:v>
                </c:pt>
                <c:pt idx="4950">
                  <c:v>1353.4469999999999</c:v>
                </c:pt>
                <c:pt idx="4951">
                  <c:v>1445.4083000000001</c:v>
                </c:pt>
                <c:pt idx="4952">
                  <c:v>1482.3142</c:v>
                </c:pt>
                <c:pt idx="4953">
                  <c:v>1510.9677999999999</c:v>
                </c:pt>
                <c:pt idx="4954">
                  <c:v>1481.5229999999999</c:v>
                </c:pt>
                <c:pt idx="4955">
                  <c:v>1483.6577</c:v>
                </c:pt>
                <c:pt idx="4956">
                  <c:v>1504.8179</c:v>
                </c:pt>
                <c:pt idx="4957">
                  <c:v>1430.5153</c:v>
                </c:pt>
                <c:pt idx="4958">
                  <c:v>1327.0616</c:v>
                </c:pt>
                <c:pt idx="4959">
                  <c:v>1263.8892000000001</c:v>
                </c:pt>
                <c:pt idx="4960">
                  <c:v>1302.9622999999999</c:v>
                </c:pt>
                <c:pt idx="4961">
                  <c:v>1284.3597</c:v>
                </c:pt>
                <c:pt idx="4962">
                  <c:v>1232.6755000000001</c:v>
                </c:pt>
                <c:pt idx="4963">
                  <c:v>1174.1455000000001</c:v>
                </c:pt>
                <c:pt idx="4964">
                  <c:v>1118.3877</c:v>
                </c:pt>
                <c:pt idx="4965">
                  <c:v>1068.8263999999999</c:v>
                </c:pt>
                <c:pt idx="4966">
                  <c:v>1027.1628000000001</c:v>
                </c:pt>
                <c:pt idx="4967">
                  <c:v>1018.3522</c:v>
                </c:pt>
                <c:pt idx="4968">
                  <c:v>1004.5844</c:v>
                </c:pt>
                <c:pt idx="4969">
                  <c:v>993.73940000000005</c:v>
                </c:pt>
                <c:pt idx="4970">
                  <c:v>994.85582999999997</c:v>
                </c:pt>
                <c:pt idx="4971">
                  <c:v>998.67975000000001</c:v>
                </c:pt>
                <c:pt idx="4972">
                  <c:v>1000.02527</c:v>
                </c:pt>
                <c:pt idx="4973">
                  <c:v>1087.4592</c:v>
                </c:pt>
                <c:pt idx="4974">
                  <c:v>1198.7412999999999</c:v>
                </c:pt>
                <c:pt idx="4975">
                  <c:v>1270.2838999999999</c:v>
                </c:pt>
                <c:pt idx="4976">
                  <c:v>1304.9648</c:v>
                </c:pt>
                <c:pt idx="4977">
                  <c:v>1306.0823</c:v>
                </c:pt>
                <c:pt idx="4978">
                  <c:v>1282.9659999999999</c:v>
                </c:pt>
                <c:pt idx="4979">
                  <c:v>1298.1643999999999</c:v>
                </c:pt>
                <c:pt idx="4980">
                  <c:v>1312.444</c:v>
                </c:pt>
                <c:pt idx="4981">
                  <c:v>1280.5328</c:v>
                </c:pt>
                <c:pt idx="4982">
                  <c:v>1253.3626999999999</c:v>
                </c:pt>
                <c:pt idx="4983">
                  <c:v>1238.7426</c:v>
                </c:pt>
                <c:pt idx="4984">
                  <c:v>1295.8705</c:v>
                </c:pt>
                <c:pt idx="4985">
                  <c:v>1287.2722000000001</c:v>
                </c:pt>
                <c:pt idx="4986">
                  <c:v>1264.3865000000001</c:v>
                </c:pt>
                <c:pt idx="4987">
                  <c:v>1239.2411999999999</c:v>
                </c:pt>
                <c:pt idx="4988">
                  <c:v>1204.1472000000001</c:v>
                </c:pt>
                <c:pt idx="4989">
                  <c:v>1144.0687</c:v>
                </c:pt>
                <c:pt idx="4990">
                  <c:v>1108.0459000000001</c:v>
                </c:pt>
                <c:pt idx="4991">
                  <c:v>1080.0074</c:v>
                </c:pt>
                <c:pt idx="4992">
                  <c:v>1054.8728000000001</c:v>
                </c:pt>
                <c:pt idx="4993">
                  <c:v>1041.0975000000001</c:v>
                </c:pt>
                <c:pt idx="4994">
                  <c:v>1036.6016999999999</c:v>
                </c:pt>
                <c:pt idx="4995">
                  <c:v>1026.2719999999999</c:v>
                </c:pt>
                <c:pt idx="4996">
                  <c:v>1010.2195400000001</c:v>
                </c:pt>
                <c:pt idx="4997">
                  <c:v>1052.7620999999999</c:v>
                </c:pt>
                <c:pt idx="4998">
                  <c:v>1072.4224999999999</c:v>
                </c:pt>
                <c:pt idx="4999">
                  <c:v>1125.2518</c:v>
                </c:pt>
                <c:pt idx="5000">
                  <c:v>1189.153</c:v>
                </c:pt>
                <c:pt idx="5001">
                  <c:v>1190.1666</c:v>
                </c:pt>
                <c:pt idx="5002">
                  <c:v>1211.4259999999999</c:v>
                </c:pt>
                <c:pt idx="5003">
                  <c:v>1202.6270999999999</c:v>
                </c:pt>
                <c:pt idx="5004">
                  <c:v>1199.7665999999999</c:v>
                </c:pt>
                <c:pt idx="5005">
                  <c:v>1203.6880000000001</c:v>
                </c:pt>
                <c:pt idx="5006">
                  <c:v>1205.2075</c:v>
                </c:pt>
                <c:pt idx="5007">
                  <c:v>1195.6587</c:v>
                </c:pt>
                <c:pt idx="5008">
                  <c:v>1264.3494000000001</c:v>
                </c:pt>
                <c:pt idx="5009">
                  <c:v>1285.7021</c:v>
                </c:pt>
                <c:pt idx="5010">
                  <c:v>1293.4155000000001</c:v>
                </c:pt>
                <c:pt idx="5011">
                  <c:v>1259.0239999999999</c:v>
                </c:pt>
                <c:pt idx="5012">
                  <c:v>1229.6813</c:v>
                </c:pt>
                <c:pt idx="5013">
                  <c:v>1147.7012</c:v>
                </c:pt>
                <c:pt idx="5014">
                  <c:v>1119.8982000000001</c:v>
                </c:pt>
                <c:pt idx="5015">
                  <c:v>1083.8622</c:v>
                </c:pt>
                <c:pt idx="5016">
                  <c:v>1061.4606000000001</c:v>
                </c:pt>
                <c:pt idx="5017">
                  <c:v>1040.568</c:v>
                </c:pt>
                <c:pt idx="5018">
                  <c:v>1055.9865</c:v>
                </c:pt>
                <c:pt idx="5019">
                  <c:v>1063.6195</c:v>
                </c:pt>
                <c:pt idx="5020">
                  <c:v>1107.4644000000001</c:v>
                </c:pt>
                <c:pt idx="5021">
                  <c:v>1333.0007000000001</c:v>
                </c:pt>
                <c:pt idx="5022">
                  <c:v>1442.6369999999999</c:v>
                </c:pt>
                <c:pt idx="5023">
                  <c:v>1551.0119999999999</c:v>
                </c:pt>
                <c:pt idx="5024">
                  <c:v>1584.7460000000001</c:v>
                </c:pt>
                <c:pt idx="5025">
                  <c:v>1585.221</c:v>
                </c:pt>
                <c:pt idx="5026">
                  <c:v>1590.2552000000001</c:v>
                </c:pt>
                <c:pt idx="5027">
                  <c:v>1591.2325000000001</c:v>
                </c:pt>
                <c:pt idx="5028">
                  <c:v>1584.4102</c:v>
                </c:pt>
                <c:pt idx="5029">
                  <c:v>1525.0601999999999</c:v>
                </c:pt>
                <c:pt idx="5030">
                  <c:v>1424.335</c:v>
                </c:pt>
                <c:pt idx="5031">
                  <c:v>1313.7610999999999</c:v>
                </c:pt>
                <c:pt idx="5032">
                  <c:v>1362.1311000000001</c:v>
                </c:pt>
                <c:pt idx="5033">
                  <c:v>1340.4431</c:v>
                </c:pt>
                <c:pt idx="5034">
                  <c:v>1320.7357999999999</c:v>
                </c:pt>
                <c:pt idx="5035">
                  <c:v>1296.6310000000001</c:v>
                </c:pt>
                <c:pt idx="5036">
                  <c:v>1242.443</c:v>
                </c:pt>
                <c:pt idx="5037">
                  <c:v>1150.6764000000001</c:v>
                </c:pt>
                <c:pt idx="5038">
                  <c:v>1115.7675999999999</c:v>
                </c:pt>
                <c:pt idx="5039">
                  <c:v>1079.99</c:v>
                </c:pt>
                <c:pt idx="5040">
                  <c:v>1051.4024999999999</c:v>
                </c:pt>
                <c:pt idx="5041">
                  <c:v>1030.8524</c:v>
                </c:pt>
                <c:pt idx="5042">
                  <c:v>1035.2709</c:v>
                </c:pt>
                <c:pt idx="5043">
                  <c:v>1052.9903999999999</c:v>
                </c:pt>
                <c:pt idx="5044">
                  <c:v>1078.0487000000001</c:v>
                </c:pt>
                <c:pt idx="5045">
                  <c:v>1272.2795000000001</c:v>
                </c:pt>
                <c:pt idx="5046">
                  <c:v>1403.5751</c:v>
                </c:pt>
                <c:pt idx="5047">
                  <c:v>1490.4172000000001</c:v>
                </c:pt>
                <c:pt idx="5048">
                  <c:v>1534.2627</c:v>
                </c:pt>
                <c:pt idx="5049">
                  <c:v>1542.6202000000001</c:v>
                </c:pt>
                <c:pt idx="5050">
                  <c:v>1514.2097000000001</c:v>
                </c:pt>
                <c:pt idx="5051">
                  <c:v>1530.6179999999999</c:v>
                </c:pt>
                <c:pt idx="5052">
                  <c:v>1553.8522</c:v>
                </c:pt>
                <c:pt idx="5053">
                  <c:v>1495.3977</c:v>
                </c:pt>
                <c:pt idx="5054">
                  <c:v>1403.1096</c:v>
                </c:pt>
                <c:pt idx="5055">
                  <c:v>1359.2529999999999</c:v>
                </c:pt>
                <c:pt idx="5056">
                  <c:v>1418.1768</c:v>
                </c:pt>
                <c:pt idx="5057">
                  <c:v>1419.8458000000001</c:v>
                </c:pt>
                <c:pt idx="5058">
                  <c:v>1367.0925</c:v>
                </c:pt>
                <c:pt idx="5059">
                  <c:v>1341.7109</c:v>
                </c:pt>
                <c:pt idx="5060">
                  <c:v>1273.7954</c:v>
                </c:pt>
                <c:pt idx="5061">
                  <c:v>1203.7206000000001</c:v>
                </c:pt>
                <c:pt idx="5062">
                  <c:v>1173.1031</c:v>
                </c:pt>
                <c:pt idx="5063">
                  <c:v>1148.9391000000001</c:v>
                </c:pt>
                <c:pt idx="5064">
                  <c:v>1114.9065000000001</c:v>
                </c:pt>
                <c:pt idx="5065">
                  <c:v>1084.6512</c:v>
                </c:pt>
                <c:pt idx="5066">
                  <c:v>1066.8187</c:v>
                </c:pt>
                <c:pt idx="5067">
                  <c:v>1073.3915</c:v>
                </c:pt>
                <c:pt idx="5068">
                  <c:v>1091.962</c:v>
                </c:pt>
                <c:pt idx="5069">
                  <c:v>1297.3458000000001</c:v>
                </c:pt>
                <c:pt idx="5070">
                  <c:v>1411.8757000000001</c:v>
                </c:pt>
                <c:pt idx="5071">
                  <c:v>1488.0436</c:v>
                </c:pt>
                <c:pt idx="5072">
                  <c:v>1514.7804000000001</c:v>
                </c:pt>
                <c:pt idx="5073">
                  <c:v>1551.4813999999999</c:v>
                </c:pt>
                <c:pt idx="5074">
                  <c:v>1556.4382000000001</c:v>
                </c:pt>
                <c:pt idx="5075">
                  <c:v>1578.3073999999999</c:v>
                </c:pt>
                <c:pt idx="5076">
                  <c:v>1568.5440000000001</c:v>
                </c:pt>
                <c:pt idx="5077">
                  <c:v>1523.4169999999999</c:v>
                </c:pt>
                <c:pt idx="5078">
                  <c:v>1393.3</c:v>
                </c:pt>
                <c:pt idx="5079">
                  <c:v>1341.8794</c:v>
                </c:pt>
                <c:pt idx="5080">
                  <c:v>1401.0271</c:v>
                </c:pt>
                <c:pt idx="5081">
                  <c:v>1396.1285</c:v>
                </c:pt>
                <c:pt idx="5082">
                  <c:v>1377.425</c:v>
                </c:pt>
                <c:pt idx="5083">
                  <c:v>1347.0291999999999</c:v>
                </c:pt>
                <c:pt idx="5084">
                  <c:v>1291.5744999999999</c:v>
                </c:pt>
                <c:pt idx="5085">
                  <c:v>1216.4831999999999</c:v>
                </c:pt>
                <c:pt idx="5086">
                  <c:v>1174.7861</c:v>
                </c:pt>
                <c:pt idx="5087">
                  <c:v>1122.2927999999999</c:v>
                </c:pt>
                <c:pt idx="5088">
                  <c:v>1070.7070000000001</c:v>
                </c:pt>
                <c:pt idx="5089">
                  <c:v>1054.4825000000001</c:v>
                </c:pt>
                <c:pt idx="5090">
                  <c:v>1061.4242999999999</c:v>
                </c:pt>
                <c:pt idx="5091">
                  <c:v>1066.8479</c:v>
                </c:pt>
                <c:pt idx="5092">
                  <c:v>1106.3784000000001</c:v>
                </c:pt>
                <c:pt idx="5093">
                  <c:v>1307.2130999999999</c:v>
                </c:pt>
                <c:pt idx="5094">
                  <c:v>1409.2146</c:v>
                </c:pt>
                <c:pt idx="5095">
                  <c:v>1509.6685</c:v>
                </c:pt>
                <c:pt idx="5096">
                  <c:v>1576.5107</c:v>
                </c:pt>
                <c:pt idx="5097">
                  <c:v>1582.5359000000001</c:v>
                </c:pt>
                <c:pt idx="5098">
                  <c:v>1591.9548</c:v>
                </c:pt>
                <c:pt idx="5099">
                  <c:v>1597.704</c:v>
                </c:pt>
                <c:pt idx="5100">
                  <c:v>1589.9833000000001</c:v>
                </c:pt>
                <c:pt idx="5101">
                  <c:v>1532.5806</c:v>
                </c:pt>
                <c:pt idx="5102">
                  <c:v>1449.5724</c:v>
                </c:pt>
                <c:pt idx="5103">
                  <c:v>1344.5229999999999</c:v>
                </c:pt>
                <c:pt idx="5104">
                  <c:v>1399.3732</c:v>
                </c:pt>
                <c:pt idx="5105">
                  <c:v>1382.5977</c:v>
                </c:pt>
                <c:pt idx="5106">
                  <c:v>1334.3413</c:v>
                </c:pt>
                <c:pt idx="5107">
                  <c:v>1285.5896</c:v>
                </c:pt>
                <c:pt idx="5108">
                  <c:v>1230.1179</c:v>
                </c:pt>
                <c:pt idx="5109">
                  <c:v>1161.7542000000001</c:v>
                </c:pt>
                <c:pt idx="5110">
                  <c:v>1111.3878</c:v>
                </c:pt>
                <c:pt idx="5111">
                  <c:v>1075.1849999999999</c:v>
                </c:pt>
                <c:pt idx="5112">
                  <c:v>1050.6422</c:v>
                </c:pt>
                <c:pt idx="5113">
                  <c:v>1026.1777</c:v>
                </c:pt>
                <c:pt idx="5114">
                  <c:v>1041.5773999999999</c:v>
                </c:pt>
                <c:pt idx="5115">
                  <c:v>1058.9649999999999</c:v>
                </c:pt>
                <c:pt idx="5116">
                  <c:v>1061.4739</c:v>
                </c:pt>
                <c:pt idx="5117">
                  <c:v>1250.1068</c:v>
                </c:pt>
                <c:pt idx="5118">
                  <c:v>1364.5215000000001</c:v>
                </c:pt>
                <c:pt idx="5119">
                  <c:v>1480.8022000000001</c:v>
                </c:pt>
                <c:pt idx="5120">
                  <c:v>1545.1668999999999</c:v>
                </c:pt>
                <c:pt idx="5121">
                  <c:v>1546.2791999999999</c:v>
                </c:pt>
                <c:pt idx="5122">
                  <c:v>1571.1575</c:v>
                </c:pt>
                <c:pt idx="5123">
                  <c:v>1583.3069</c:v>
                </c:pt>
                <c:pt idx="5124">
                  <c:v>1551.6604</c:v>
                </c:pt>
                <c:pt idx="5125">
                  <c:v>1490.4928</c:v>
                </c:pt>
                <c:pt idx="5126">
                  <c:v>1389.1238000000001</c:v>
                </c:pt>
                <c:pt idx="5127">
                  <c:v>1323.1313</c:v>
                </c:pt>
                <c:pt idx="5128">
                  <c:v>1389.2644</c:v>
                </c:pt>
                <c:pt idx="5129">
                  <c:v>1412.0257999999999</c:v>
                </c:pt>
                <c:pt idx="5130">
                  <c:v>1354.5626</c:v>
                </c:pt>
                <c:pt idx="5131">
                  <c:v>1269.5826</c:v>
                </c:pt>
                <c:pt idx="5132">
                  <c:v>1215.3181</c:v>
                </c:pt>
                <c:pt idx="5133">
                  <c:v>1146.1171999999999</c:v>
                </c:pt>
                <c:pt idx="5134">
                  <c:v>1101.6484</c:v>
                </c:pt>
                <c:pt idx="5135">
                  <c:v>1074.0887</c:v>
                </c:pt>
                <c:pt idx="5136">
                  <c:v>1053.9513999999999</c:v>
                </c:pt>
                <c:pt idx="5137">
                  <c:v>1027.2753</c:v>
                </c:pt>
                <c:pt idx="5138">
                  <c:v>1020.274</c:v>
                </c:pt>
                <c:pt idx="5139">
                  <c:v>1026.1449</c:v>
                </c:pt>
                <c:pt idx="5140">
                  <c:v>1013.0386</c:v>
                </c:pt>
                <c:pt idx="5141">
                  <c:v>1141.2827</c:v>
                </c:pt>
                <c:pt idx="5142">
                  <c:v>1259.1545000000001</c:v>
                </c:pt>
                <c:pt idx="5143">
                  <c:v>1319.0576000000001</c:v>
                </c:pt>
                <c:pt idx="5144">
                  <c:v>1340.33</c:v>
                </c:pt>
                <c:pt idx="5145">
                  <c:v>1329.413</c:v>
                </c:pt>
                <c:pt idx="5146">
                  <c:v>1332.6189999999999</c:v>
                </c:pt>
                <c:pt idx="5147">
                  <c:v>1313.1486</c:v>
                </c:pt>
                <c:pt idx="5148">
                  <c:v>1300.76</c:v>
                </c:pt>
                <c:pt idx="5149">
                  <c:v>1260.8639000000001</c:v>
                </c:pt>
                <c:pt idx="5150">
                  <c:v>1236.4666999999999</c:v>
                </c:pt>
                <c:pt idx="5151">
                  <c:v>1222.4438</c:v>
                </c:pt>
                <c:pt idx="5152">
                  <c:v>1301.384</c:v>
                </c:pt>
                <c:pt idx="5153">
                  <c:v>1287.7891999999999</c:v>
                </c:pt>
                <c:pt idx="5154">
                  <c:v>1235.7503999999999</c:v>
                </c:pt>
                <c:pt idx="5155">
                  <c:v>1191.3300999999999</c:v>
                </c:pt>
                <c:pt idx="5156">
                  <c:v>1146.8317999999999</c:v>
                </c:pt>
                <c:pt idx="5157">
                  <c:v>1095.1605</c:v>
                </c:pt>
                <c:pt idx="5158">
                  <c:v>1046.5071</c:v>
                </c:pt>
                <c:pt idx="5159">
                  <c:v>1032.7172</c:v>
                </c:pt>
                <c:pt idx="5160">
                  <c:v>1006.917</c:v>
                </c:pt>
                <c:pt idx="5161">
                  <c:v>1001.6905</c:v>
                </c:pt>
                <c:pt idx="5162">
                  <c:v>992.53110000000004</c:v>
                </c:pt>
                <c:pt idx="5163">
                  <c:v>996.67505000000006</c:v>
                </c:pt>
                <c:pt idx="5164">
                  <c:v>993.31537000000003</c:v>
                </c:pt>
                <c:pt idx="5165">
                  <c:v>1030.6738</c:v>
                </c:pt>
                <c:pt idx="5166">
                  <c:v>1058.7474</c:v>
                </c:pt>
                <c:pt idx="5167">
                  <c:v>1095.7913000000001</c:v>
                </c:pt>
                <c:pt idx="5168">
                  <c:v>1144.1519000000001</c:v>
                </c:pt>
                <c:pt idx="5169">
                  <c:v>1171.6836000000001</c:v>
                </c:pt>
                <c:pt idx="5170">
                  <c:v>1197.6207999999999</c:v>
                </c:pt>
                <c:pt idx="5171">
                  <c:v>1207.2710999999999</c:v>
                </c:pt>
                <c:pt idx="5172">
                  <c:v>1184.6051</c:v>
                </c:pt>
                <c:pt idx="5173">
                  <c:v>1177.3173999999999</c:v>
                </c:pt>
                <c:pt idx="5174">
                  <c:v>1193.2999</c:v>
                </c:pt>
                <c:pt idx="5175">
                  <c:v>1189.2134000000001</c:v>
                </c:pt>
                <c:pt idx="5176">
                  <c:v>1241.0282</c:v>
                </c:pt>
                <c:pt idx="5177">
                  <c:v>1253.2546</c:v>
                </c:pt>
                <c:pt idx="5178">
                  <c:v>1258.3164999999999</c:v>
                </c:pt>
                <c:pt idx="5179">
                  <c:v>1232.2574</c:v>
                </c:pt>
                <c:pt idx="5180">
                  <c:v>1207.4829999999999</c:v>
                </c:pt>
                <c:pt idx="5181">
                  <c:v>1138.5245</c:v>
                </c:pt>
                <c:pt idx="5182">
                  <c:v>1081.1438000000001</c:v>
                </c:pt>
                <c:pt idx="5183">
                  <c:v>1045.701</c:v>
                </c:pt>
                <c:pt idx="5184">
                  <c:v>1028.1447000000001</c:v>
                </c:pt>
                <c:pt idx="5185">
                  <c:v>1001.62616</c:v>
                </c:pt>
                <c:pt idx="5186">
                  <c:v>1007.6191</c:v>
                </c:pt>
                <c:pt idx="5187">
                  <c:v>1036.9218000000001</c:v>
                </c:pt>
                <c:pt idx="5188">
                  <c:v>1059.2318</c:v>
                </c:pt>
                <c:pt idx="5189">
                  <c:v>1268.1655000000001</c:v>
                </c:pt>
                <c:pt idx="5190">
                  <c:v>1406.288</c:v>
                </c:pt>
                <c:pt idx="5191">
                  <c:v>1493.6721</c:v>
                </c:pt>
                <c:pt idx="5192">
                  <c:v>1540.8173999999999</c:v>
                </c:pt>
                <c:pt idx="5193">
                  <c:v>1557.5535</c:v>
                </c:pt>
                <c:pt idx="5194">
                  <c:v>1548.2064</c:v>
                </c:pt>
                <c:pt idx="5195">
                  <c:v>1527.3905</c:v>
                </c:pt>
                <c:pt idx="5196">
                  <c:v>1519.462</c:v>
                </c:pt>
                <c:pt idx="5197">
                  <c:v>1470.6197999999999</c:v>
                </c:pt>
                <c:pt idx="5198">
                  <c:v>1355.2963</c:v>
                </c:pt>
                <c:pt idx="5199">
                  <c:v>1283.4337</c:v>
                </c:pt>
                <c:pt idx="5200">
                  <c:v>1349.9845</c:v>
                </c:pt>
                <c:pt idx="5201">
                  <c:v>1342.5806</c:v>
                </c:pt>
                <c:pt idx="5202">
                  <c:v>1309.3119999999999</c:v>
                </c:pt>
                <c:pt idx="5203">
                  <c:v>1244.4634000000001</c:v>
                </c:pt>
                <c:pt idx="5204">
                  <c:v>1188.2546</c:v>
                </c:pt>
                <c:pt idx="5205">
                  <c:v>1118.4259999999999</c:v>
                </c:pt>
                <c:pt idx="5206">
                  <c:v>1073.53</c:v>
                </c:pt>
                <c:pt idx="5207">
                  <c:v>1048.213</c:v>
                </c:pt>
                <c:pt idx="5208">
                  <c:v>1030.5795000000001</c:v>
                </c:pt>
                <c:pt idx="5209">
                  <c:v>1022.1151</c:v>
                </c:pt>
                <c:pt idx="5210">
                  <c:v>1022.4589999999999</c:v>
                </c:pt>
                <c:pt idx="5211">
                  <c:v>1044.9960000000001</c:v>
                </c:pt>
                <c:pt idx="5212">
                  <c:v>1045.2365</c:v>
                </c:pt>
                <c:pt idx="5213">
                  <c:v>1267.3969999999999</c:v>
                </c:pt>
                <c:pt idx="5214">
                  <c:v>1396.9075</c:v>
                </c:pt>
                <c:pt idx="5215">
                  <c:v>1512.9884</c:v>
                </c:pt>
                <c:pt idx="5216">
                  <c:v>1519.4059</c:v>
                </c:pt>
                <c:pt idx="5217">
                  <c:v>1549.5681</c:v>
                </c:pt>
                <c:pt idx="5218">
                  <c:v>1537.0186000000001</c:v>
                </c:pt>
                <c:pt idx="5219">
                  <c:v>1548.8116</c:v>
                </c:pt>
                <c:pt idx="5220">
                  <c:v>1536.5171</c:v>
                </c:pt>
                <c:pt idx="5221">
                  <c:v>1490.2201</c:v>
                </c:pt>
                <c:pt idx="5222">
                  <c:v>1372.3115</c:v>
                </c:pt>
                <c:pt idx="5223">
                  <c:v>1320.3713</c:v>
                </c:pt>
                <c:pt idx="5224">
                  <c:v>1386.4791</c:v>
                </c:pt>
                <c:pt idx="5225">
                  <c:v>1385.0337</c:v>
                </c:pt>
                <c:pt idx="5226">
                  <c:v>1317.7869000000001</c:v>
                </c:pt>
                <c:pt idx="5227">
                  <c:v>1238.9358999999999</c:v>
                </c:pt>
                <c:pt idx="5228">
                  <c:v>1184.6995999999999</c:v>
                </c:pt>
                <c:pt idx="5229">
                  <c:v>1099.4602</c:v>
                </c:pt>
                <c:pt idx="5230">
                  <c:v>1052.4816000000001</c:v>
                </c:pt>
                <c:pt idx="5231">
                  <c:v>1019.8346</c:v>
                </c:pt>
                <c:pt idx="5232">
                  <c:v>997.22349999999994</c:v>
                </c:pt>
                <c:pt idx="5233">
                  <c:v>987.32910000000004</c:v>
                </c:pt>
                <c:pt idx="5234">
                  <c:v>1000.26294</c:v>
                </c:pt>
                <c:pt idx="5235">
                  <c:v>1023.9554000000001</c:v>
                </c:pt>
                <c:pt idx="5236">
                  <c:v>1040.8164999999999</c:v>
                </c:pt>
                <c:pt idx="5237">
                  <c:v>1225.96</c:v>
                </c:pt>
                <c:pt idx="5238">
                  <c:v>1332.8538000000001</c:v>
                </c:pt>
                <c:pt idx="5239">
                  <c:v>1431.3198</c:v>
                </c:pt>
                <c:pt idx="5240">
                  <c:v>1456.9055000000001</c:v>
                </c:pt>
                <c:pt idx="5241">
                  <c:v>1466.6651999999999</c:v>
                </c:pt>
                <c:pt idx="5242">
                  <c:v>1482.8652</c:v>
                </c:pt>
                <c:pt idx="5243">
                  <c:v>1490.0576000000001</c:v>
                </c:pt>
                <c:pt idx="5244">
                  <c:v>1468.1283000000001</c:v>
                </c:pt>
                <c:pt idx="5245">
                  <c:v>1436.4443000000001</c:v>
                </c:pt>
                <c:pt idx="5246">
                  <c:v>1321.211</c:v>
                </c:pt>
                <c:pt idx="5247">
                  <c:v>1299.1156000000001</c:v>
                </c:pt>
                <c:pt idx="5248">
                  <c:v>1349.5027</c:v>
                </c:pt>
                <c:pt idx="5249">
                  <c:v>1341.2253000000001</c:v>
                </c:pt>
                <c:pt idx="5250">
                  <c:v>1296.9386</c:v>
                </c:pt>
                <c:pt idx="5251">
                  <c:v>1272.2811999999999</c:v>
                </c:pt>
                <c:pt idx="5252">
                  <c:v>1196.2072000000001</c:v>
                </c:pt>
                <c:pt idx="5253">
                  <c:v>1139.6693</c:v>
                </c:pt>
                <c:pt idx="5254">
                  <c:v>1088.8369</c:v>
                </c:pt>
                <c:pt idx="5255">
                  <c:v>1054.2520999999999</c:v>
                </c:pt>
                <c:pt idx="5256">
                  <c:v>1023.92554</c:v>
                </c:pt>
                <c:pt idx="5257">
                  <c:v>1002.19867</c:v>
                </c:pt>
                <c:pt idx="5258">
                  <c:v>1017.9058</c:v>
                </c:pt>
                <c:pt idx="5259">
                  <c:v>1032.6545000000001</c:v>
                </c:pt>
                <c:pt idx="5260">
                  <c:v>1065.4434000000001</c:v>
                </c:pt>
                <c:pt idx="5261">
                  <c:v>1254.239</c:v>
                </c:pt>
                <c:pt idx="5262">
                  <c:v>1355.4550999999999</c:v>
                </c:pt>
                <c:pt idx="5263">
                  <c:v>1474.6215</c:v>
                </c:pt>
                <c:pt idx="5264">
                  <c:v>1534.2501999999999</c:v>
                </c:pt>
                <c:pt idx="5265">
                  <c:v>1560.078</c:v>
                </c:pt>
                <c:pt idx="5266">
                  <c:v>1563.0730000000001</c:v>
                </c:pt>
                <c:pt idx="5267">
                  <c:v>1577.585</c:v>
                </c:pt>
                <c:pt idx="5268">
                  <c:v>1556.5121999999999</c:v>
                </c:pt>
                <c:pt idx="5269">
                  <c:v>1505.3357000000001</c:v>
                </c:pt>
                <c:pt idx="5270">
                  <c:v>1373.0662</c:v>
                </c:pt>
                <c:pt idx="5271">
                  <c:v>1320.175</c:v>
                </c:pt>
                <c:pt idx="5272">
                  <c:v>1380.3743999999999</c:v>
                </c:pt>
                <c:pt idx="5273">
                  <c:v>1367.3096</c:v>
                </c:pt>
                <c:pt idx="5274">
                  <c:v>1349.0450000000001</c:v>
                </c:pt>
                <c:pt idx="5275">
                  <c:v>1316.5035</c:v>
                </c:pt>
                <c:pt idx="5276">
                  <c:v>1267.4933000000001</c:v>
                </c:pt>
                <c:pt idx="5277">
                  <c:v>1183.8335</c:v>
                </c:pt>
                <c:pt idx="5278">
                  <c:v>1137.1193000000001</c:v>
                </c:pt>
                <c:pt idx="5279">
                  <c:v>1107.1504</c:v>
                </c:pt>
                <c:pt idx="5280">
                  <c:v>1069.7710999999999</c:v>
                </c:pt>
                <c:pt idx="5281">
                  <c:v>1029.125</c:v>
                </c:pt>
                <c:pt idx="5282">
                  <c:v>1026.5621000000001</c:v>
                </c:pt>
                <c:pt idx="5283">
                  <c:v>1048.7354</c:v>
                </c:pt>
                <c:pt idx="5284">
                  <c:v>1062.2832000000001</c:v>
                </c:pt>
                <c:pt idx="5285">
                  <c:v>1269.2204999999999</c:v>
                </c:pt>
                <c:pt idx="5286">
                  <c:v>1394.3597</c:v>
                </c:pt>
                <c:pt idx="5287">
                  <c:v>1482.1994999999999</c:v>
                </c:pt>
                <c:pt idx="5288">
                  <c:v>1540.5487000000001</c:v>
                </c:pt>
                <c:pt idx="5289">
                  <c:v>1533.8770999999999</c:v>
                </c:pt>
                <c:pt idx="5290">
                  <c:v>1532.2882</c:v>
                </c:pt>
                <c:pt idx="5291">
                  <c:v>1540.6497999999999</c:v>
                </c:pt>
                <c:pt idx="5292">
                  <c:v>1518.7384999999999</c:v>
                </c:pt>
                <c:pt idx="5293">
                  <c:v>1487.1554000000001</c:v>
                </c:pt>
                <c:pt idx="5294">
                  <c:v>1369.8474000000001</c:v>
                </c:pt>
                <c:pt idx="5295">
                  <c:v>1308.4880000000001</c:v>
                </c:pt>
                <c:pt idx="5296">
                  <c:v>1378.6487</c:v>
                </c:pt>
                <c:pt idx="5297">
                  <c:v>1359.8418999999999</c:v>
                </c:pt>
                <c:pt idx="5298">
                  <c:v>1319.9381000000001</c:v>
                </c:pt>
                <c:pt idx="5299">
                  <c:v>1272.2229</c:v>
                </c:pt>
                <c:pt idx="5300">
                  <c:v>1229.4880000000001</c:v>
                </c:pt>
                <c:pt idx="5301">
                  <c:v>1171.5812000000001</c:v>
                </c:pt>
                <c:pt idx="5302">
                  <c:v>1134.5562</c:v>
                </c:pt>
                <c:pt idx="5303">
                  <c:v>1107.0206000000001</c:v>
                </c:pt>
                <c:pt idx="5304">
                  <c:v>1083.7876000000001</c:v>
                </c:pt>
                <c:pt idx="5305">
                  <c:v>1064.7905000000001</c:v>
                </c:pt>
                <c:pt idx="5306">
                  <c:v>1040.2411999999999</c:v>
                </c:pt>
                <c:pt idx="5307">
                  <c:v>1034.7689</c:v>
                </c:pt>
                <c:pt idx="5308">
                  <c:v>1030.2338999999999</c:v>
                </c:pt>
                <c:pt idx="5309">
                  <c:v>1146.2616</c:v>
                </c:pt>
                <c:pt idx="5310">
                  <c:v>1282.1396</c:v>
                </c:pt>
                <c:pt idx="5311">
                  <c:v>1351.2606000000001</c:v>
                </c:pt>
                <c:pt idx="5312">
                  <c:v>1383.7270000000001</c:v>
                </c:pt>
                <c:pt idx="5313">
                  <c:v>1368.4213999999999</c:v>
                </c:pt>
                <c:pt idx="5314">
                  <c:v>1367.5626</c:v>
                </c:pt>
                <c:pt idx="5315">
                  <c:v>1339.8092999999999</c:v>
                </c:pt>
                <c:pt idx="5316">
                  <c:v>1292.4546</c:v>
                </c:pt>
                <c:pt idx="5317">
                  <c:v>1271.6515999999999</c:v>
                </c:pt>
                <c:pt idx="5318">
                  <c:v>1271.491</c:v>
                </c:pt>
                <c:pt idx="5319">
                  <c:v>1263.9822999999999</c:v>
                </c:pt>
                <c:pt idx="5320">
                  <c:v>1346.6832999999999</c:v>
                </c:pt>
                <c:pt idx="5321">
                  <c:v>1341.0118</c:v>
                </c:pt>
                <c:pt idx="5322">
                  <c:v>1329.1866</c:v>
                </c:pt>
                <c:pt idx="5323">
                  <c:v>1268.3275000000001</c:v>
                </c:pt>
                <c:pt idx="5324">
                  <c:v>1232.3903</c:v>
                </c:pt>
                <c:pt idx="5325">
                  <c:v>1169.8253</c:v>
                </c:pt>
                <c:pt idx="5326">
                  <c:v>1130.4597000000001</c:v>
                </c:pt>
                <c:pt idx="5327">
                  <c:v>1103.8938000000001</c:v>
                </c:pt>
                <c:pt idx="5328">
                  <c:v>1090.8903</c:v>
                </c:pt>
                <c:pt idx="5329">
                  <c:v>1071.4123999999999</c:v>
                </c:pt>
                <c:pt idx="5330">
                  <c:v>1074.3134</c:v>
                </c:pt>
                <c:pt idx="5331">
                  <c:v>1056.989</c:v>
                </c:pt>
                <c:pt idx="5332">
                  <c:v>1029.0675000000001</c:v>
                </c:pt>
                <c:pt idx="5333">
                  <c:v>1061.0581999999999</c:v>
                </c:pt>
                <c:pt idx="5334">
                  <c:v>1085.0786000000001</c:v>
                </c:pt>
                <c:pt idx="5335">
                  <c:v>1144.2605000000001</c:v>
                </c:pt>
                <c:pt idx="5336">
                  <c:v>1218.7626</c:v>
                </c:pt>
                <c:pt idx="5337">
                  <c:v>1250.8932</c:v>
                </c:pt>
                <c:pt idx="5338">
                  <c:v>1269.6865</c:v>
                </c:pt>
                <c:pt idx="5339">
                  <c:v>1271.7008000000001</c:v>
                </c:pt>
                <c:pt idx="5340">
                  <c:v>1236.3679</c:v>
                </c:pt>
                <c:pt idx="5341">
                  <c:v>1211.7347</c:v>
                </c:pt>
                <c:pt idx="5342">
                  <c:v>1202.893</c:v>
                </c:pt>
                <c:pt idx="5343">
                  <c:v>1221.2932000000001</c:v>
                </c:pt>
                <c:pt idx="5344">
                  <c:v>1307.2940000000001</c:v>
                </c:pt>
                <c:pt idx="5345">
                  <c:v>1315.1505999999999</c:v>
                </c:pt>
                <c:pt idx="5346">
                  <c:v>1318.0096000000001</c:v>
                </c:pt>
                <c:pt idx="5347">
                  <c:v>1273.9294</c:v>
                </c:pt>
                <c:pt idx="5348">
                  <c:v>1235.4834000000001</c:v>
                </c:pt>
                <c:pt idx="5349">
                  <c:v>1138.3882000000001</c:v>
                </c:pt>
                <c:pt idx="5350">
                  <c:v>1090.1892</c:v>
                </c:pt>
                <c:pt idx="5351">
                  <c:v>1054.5780999999999</c:v>
                </c:pt>
                <c:pt idx="5352">
                  <c:v>1035.1256000000001</c:v>
                </c:pt>
                <c:pt idx="5353">
                  <c:v>1005.97424</c:v>
                </c:pt>
                <c:pt idx="5354">
                  <c:v>1017.39886</c:v>
                </c:pt>
                <c:pt idx="5355">
                  <c:v>1038.8667</c:v>
                </c:pt>
                <c:pt idx="5356">
                  <c:v>1073.8925999999999</c:v>
                </c:pt>
                <c:pt idx="5357">
                  <c:v>1289.0037</c:v>
                </c:pt>
                <c:pt idx="5358">
                  <c:v>1395.7588000000001</c:v>
                </c:pt>
                <c:pt idx="5359">
                  <c:v>1468.7982</c:v>
                </c:pt>
                <c:pt idx="5360">
                  <c:v>1514.874</c:v>
                </c:pt>
                <c:pt idx="5361">
                  <c:v>1563.8385000000001</c:v>
                </c:pt>
                <c:pt idx="5362">
                  <c:v>1573.4827</c:v>
                </c:pt>
                <c:pt idx="5363">
                  <c:v>1576.5415</c:v>
                </c:pt>
                <c:pt idx="5364">
                  <c:v>1547.4059999999999</c:v>
                </c:pt>
                <c:pt idx="5365">
                  <c:v>1502.2633000000001</c:v>
                </c:pt>
                <c:pt idx="5366">
                  <c:v>1396.6583000000001</c:v>
                </c:pt>
                <c:pt idx="5367">
                  <c:v>1329.8347000000001</c:v>
                </c:pt>
                <c:pt idx="5368">
                  <c:v>1387.6797999999999</c:v>
                </c:pt>
                <c:pt idx="5369">
                  <c:v>1350.1151</c:v>
                </c:pt>
                <c:pt idx="5370">
                  <c:v>1337.8828000000001</c:v>
                </c:pt>
                <c:pt idx="5371">
                  <c:v>1239.5852</c:v>
                </c:pt>
                <c:pt idx="5372">
                  <c:v>1197.5497</c:v>
                </c:pt>
                <c:pt idx="5373">
                  <c:v>1128.7603999999999</c:v>
                </c:pt>
                <c:pt idx="5374">
                  <c:v>1080.2285999999999</c:v>
                </c:pt>
                <c:pt idx="5375">
                  <c:v>1052.8702000000001</c:v>
                </c:pt>
                <c:pt idx="5376">
                  <c:v>1028.6251</c:v>
                </c:pt>
                <c:pt idx="5377">
                  <c:v>1013.4192</c:v>
                </c:pt>
                <c:pt idx="5378">
                  <c:v>1022.8896999999999</c:v>
                </c:pt>
                <c:pt idx="5379">
                  <c:v>1037.7361000000001</c:v>
                </c:pt>
                <c:pt idx="5380">
                  <c:v>1055.1315999999999</c:v>
                </c:pt>
                <c:pt idx="5381">
                  <c:v>1241.7176999999999</c:v>
                </c:pt>
                <c:pt idx="5382">
                  <c:v>1369.5308</c:v>
                </c:pt>
                <c:pt idx="5383">
                  <c:v>1437.8984</c:v>
                </c:pt>
                <c:pt idx="5384">
                  <c:v>1498.5824</c:v>
                </c:pt>
                <c:pt idx="5385">
                  <c:v>1513.9229</c:v>
                </c:pt>
                <c:pt idx="5386">
                  <c:v>1535.9353000000001</c:v>
                </c:pt>
                <c:pt idx="5387">
                  <c:v>1547.6926000000001</c:v>
                </c:pt>
                <c:pt idx="5388">
                  <c:v>1539.8032000000001</c:v>
                </c:pt>
                <c:pt idx="5389">
                  <c:v>1514.7611999999999</c:v>
                </c:pt>
                <c:pt idx="5390">
                  <c:v>1438.4126000000001</c:v>
                </c:pt>
                <c:pt idx="5391">
                  <c:v>1403.2203</c:v>
                </c:pt>
                <c:pt idx="5392">
                  <c:v>1461.8176000000001</c:v>
                </c:pt>
                <c:pt idx="5393">
                  <c:v>1370.7826</c:v>
                </c:pt>
                <c:pt idx="5394">
                  <c:v>1354.5079000000001</c:v>
                </c:pt>
                <c:pt idx="5395">
                  <c:v>1315.1466</c:v>
                </c:pt>
                <c:pt idx="5396">
                  <c:v>1268.7125000000001</c:v>
                </c:pt>
                <c:pt idx="5397">
                  <c:v>1208.2052000000001</c:v>
                </c:pt>
                <c:pt idx="5398">
                  <c:v>1124.4425000000001</c:v>
                </c:pt>
                <c:pt idx="5399">
                  <c:v>1076.9916000000001</c:v>
                </c:pt>
                <c:pt idx="5400">
                  <c:v>1046.8480999999999</c:v>
                </c:pt>
                <c:pt idx="5401">
                  <c:v>1031.1487999999999</c:v>
                </c:pt>
                <c:pt idx="5402">
                  <c:v>1033.29</c:v>
                </c:pt>
                <c:pt idx="5403">
                  <c:v>1053.9179999999999</c:v>
                </c:pt>
                <c:pt idx="5404">
                  <c:v>1075.8181</c:v>
                </c:pt>
                <c:pt idx="5405">
                  <c:v>1275.7351000000001</c:v>
                </c:pt>
                <c:pt idx="5406">
                  <c:v>1389.0613000000001</c:v>
                </c:pt>
                <c:pt idx="5407">
                  <c:v>1459.5582999999999</c:v>
                </c:pt>
                <c:pt idx="5408">
                  <c:v>1492.9822999999999</c:v>
                </c:pt>
                <c:pt idx="5409">
                  <c:v>1473.5681999999999</c:v>
                </c:pt>
                <c:pt idx="5410">
                  <c:v>1450.7487000000001</c:v>
                </c:pt>
                <c:pt idx="5411">
                  <c:v>1463.3152</c:v>
                </c:pt>
                <c:pt idx="5412">
                  <c:v>1430.5767000000001</c:v>
                </c:pt>
                <c:pt idx="5413">
                  <c:v>1368.8634</c:v>
                </c:pt>
                <c:pt idx="5414">
                  <c:v>1301.5245</c:v>
                </c:pt>
                <c:pt idx="5415">
                  <c:v>1236.7420999999999</c:v>
                </c:pt>
                <c:pt idx="5416">
                  <c:v>1284.7517</c:v>
                </c:pt>
                <c:pt idx="5417">
                  <c:v>1256.2447999999999</c:v>
                </c:pt>
                <c:pt idx="5418">
                  <c:v>1247.2344000000001</c:v>
                </c:pt>
                <c:pt idx="5419">
                  <c:v>1200.3461</c:v>
                </c:pt>
                <c:pt idx="5420">
                  <c:v>1150.1786999999999</c:v>
                </c:pt>
                <c:pt idx="5421">
                  <c:v>1079.5105000000001</c:v>
                </c:pt>
                <c:pt idx="5422">
                  <c:v>1045.748</c:v>
                </c:pt>
                <c:pt idx="5423">
                  <c:v>1024.9302</c:v>
                </c:pt>
                <c:pt idx="5424">
                  <c:v>1003.78613</c:v>
                </c:pt>
                <c:pt idx="5425">
                  <c:v>986.05870000000004</c:v>
                </c:pt>
                <c:pt idx="5426">
                  <c:v>998.48865000000001</c:v>
                </c:pt>
                <c:pt idx="5427">
                  <c:v>1023.6587500000001</c:v>
                </c:pt>
                <c:pt idx="5428">
                  <c:v>1046.8644999999999</c:v>
                </c:pt>
                <c:pt idx="5429">
                  <c:v>1231.1360999999999</c:v>
                </c:pt>
                <c:pt idx="5430">
                  <c:v>1341.9032999999999</c:v>
                </c:pt>
                <c:pt idx="5431">
                  <c:v>1425.6476</c:v>
                </c:pt>
                <c:pt idx="5432">
                  <c:v>1463.6582000000001</c:v>
                </c:pt>
                <c:pt idx="5433">
                  <c:v>1435.2135000000001</c:v>
                </c:pt>
                <c:pt idx="5434">
                  <c:v>1447.248</c:v>
                </c:pt>
                <c:pt idx="5435">
                  <c:v>1441.9674</c:v>
                </c:pt>
                <c:pt idx="5436">
                  <c:v>1430.3050000000001</c:v>
                </c:pt>
                <c:pt idx="5437">
                  <c:v>1381.6395</c:v>
                </c:pt>
                <c:pt idx="5438">
                  <c:v>1307.3407999999999</c:v>
                </c:pt>
                <c:pt idx="5439">
                  <c:v>1229.3726999999999</c:v>
                </c:pt>
                <c:pt idx="5440">
                  <c:v>1281.6193000000001</c:v>
                </c:pt>
                <c:pt idx="5441">
                  <c:v>1254.7094</c:v>
                </c:pt>
                <c:pt idx="5442">
                  <c:v>1224.4271000000001</c:v>
                </c:pt>
                <c:pt idx="5443">
                  <c:v>1175.9304</c:v>
                </c:pt>
                <c:pt idx="5444">
                  <c:v>1116.1674</c:v>
                </c:pt>
                <c:pt idx="5445">
                  <c:v>1060.2351000000001</c:v>
                </c:pt>
                <c:pt idx="5446">
                  <c:v>1022.1659</c:v>
                </c:pt>
                <c:pt idx="5447">
                  <c:v>993.22</c:v>
                </c:pt>
                <c:pt idx="5448">
                  <c:v>979.22220000000004</c:v>
                </c:pt>
                <c:pt idx="5449">
                  <c:v>946.19759999999997</c:v>
                </c:pt>
                <c:pt idx="5450">
                  <c:v>969.22173999999995</c:v>
                </c:pt>
                <c:pt idx="5451">
                  <c:v>992.52936</c:v>
                </c:pt>
                <c:pt idx="5452">
                  <c:v>1004.2652</c:v>
                </c:pt>
                <c:pt idx="5453">
                  <c:v>1166.6818000000001</c:v>
                </c:pt>
                <c:pt idx="5454">
                  <c:v>1271.9155000000001</c:v>
                </c:pt>
                <c:pt idx="5455">
                  <c:v>1383.6605999999999</c:v>
                </c:pt>
                <c:pt idx="5456">
                  <c:v>1408.0319999999999</c:v>
                </c:pt>
                <c:pt idx="5457">
                  <c:v>1425.0075999999999</c:v>
                </c:pt>
                <c:pt idx="5458">
                  <c:v>1451.3045999999999</c:v>
                </c:pt>
                <c:pt idx="5459">
                  <c:v>1452.3004000000001</c:v>
                </c:pt>
                <c:pt idx="5460">
                  <c:v>1460.2163</c:v>
                </c:pt>
                <c:pt idx="5461">
                  <c:v>1370.5204000000001</c:v>
                </c:pt>
                <c:pt idx="5462">
                  <c:v>1235.4735000000001</c:v>
                </c:pt>
                <c:pt idx="5463">
                  <c:v>1262.2059999999999</c:v>
                </c:pt>
                <c:pt idx="5464">
                  <c:v>1339.9244000000001</c:v>
                </c:pt>
                <c:pt idx="5465">
                  <c:v>1306.2797</c:v>
                </c:pt>
                <c:pt idx="5466">
                  <c:v>1248.3867</c:v>
                </c:pt>
                <c:pt idx="5467">
                  <c:v>1197.4396999999999</c:v>
                </c:pt>
                <c:pt idx="5468">
                  <c:v>1145.0381</c:v>
                </c:pt>
                <c:pt idx="5469">
                  <c:v>1074.866</c:v>
                </c:pt>
                <c:pt idx="5470">
                  <c:v>1042.9766</c:v>
                </c:pt>
                <c:pt idx="5471">
                  <c:v>1007.7586700000001</c:v>
                </c:pt>
                <c:pt idx="5472">
                  <c:v>985.85393999999997</c:v>
                </c:pt>
                <c:pt idx="5473">
                  <c:v>960.55679999999995</c:v>
                </c:pt>
                <c:pt idx="5474">
                  <c:v>958.93320000000006</c:v>
                </c:pt>
                <c:pt idx="5475">
                  <c:v>962.01850000000002</c:v>
                </c:pt>
                <c:pt idx="5476">
                  <c:v>956.84704999999997</c:v>
                </c:pt>
                <c:pt idx="5477">
                  <c:v>1079.42</c:v>
                </c:pt>
                <c:pt idx="5478">
                  <c:v>1150.4846</c:v>
                </c:pt>
                <c:pt idx="5479">
                  <c:v>1220.5326</c:v>
                </c:pt>
                <c:pt idx="5480">
                  <c:v>1265.0443</c:v>
                </c:pt>
                <c:pt idx="5481">
                  <c:v>1251.0114000000001</c:v>
                </c:pt>
                <c:pt idx="5482">
                  <c:v>1238.671</c:v>
                </c:pt>
                <c:pt idx="5483">
                  <c:v>1232.4054000000001</c:v>
                </c:pt>
                <c:pt idx="5484">
                  <c:v>1251.6365000000001</c:v>
                </c:pt>
                <c:pt idx="5485">
                  <c:v>1243.6287</c:v>
                </c:pt>
                <c:pt idx="5486">
                  <c:v>1217.1971000000001</c:v>
                </c:pt>
                <c:pt idx="5487">
                  <c:v>1209.3530000000001</c:v>
                </c:pt>
                <c:pt idx="5488">
                  <c:v>1301.2248999999999</c:v>
                </c:pt>
                <c:pt idx="5489">
                  <c:v>1264.1152</c:v>
                </c:pt>
                <c:pt idx="5490">
                  <c:v>1241.5776000000001</c:v>
                </c:pt>
                <c:pt idx="5491">
                  <c:v>1232.0320999999999</c:v>
                </c:pt>
                <c:pt idx="5492">
                  <c:v>1199.3267000000001</c:v>
                </c:pt>
                <c:pt idx="5493">
                  <c:v>1142.1836000000001</c:v>
                </c:pt>
                <c:pt idx="5494">
                  <c:v>1096.9580000000001</c:v>
                </c:pt>
                <c:pt idx="5495">
                  <c:v>1064.8314</c:v>
                </c:pt>
                <c:pt idx="5496">
                  <c:v>1035.4670000000001</c:v>
                </c:pt>
                <c:pt idx="5497">
                  <c:v>1015.96277</c:v>
                </c:pt>
                <c:pt idx="5498">
                  <c:v>1012.7458</c:v>
                </c:pt>
                <c:pt idx="5499">
                  <c:v>991.44029999999998</c:v>
                </c:pt>
                <c:pt idx="5500">
                  <c:v>952.20079999999996</c:v>
                </c:pt>
                <c:pt idx="5501">
                  <c:v>1001.153</c:v>
                </c:pt>
                <c:pt idx="5502">
                  <c:v>1022.51843</c:v>
                </c:pt>
                <c:pt idx="5503">
                  <c:v>1063.5944999999999</c:v>
                </c:pt>
                <c:pt idx="5504">
                  <c:v>1130.5381</c:v>
                </c:pt>
                <c:pt idx="5505">
                  <c:v>1163.5563</c:v>
                </c:pt>
                <c:pt idx="5506">
                  <c:v>1171.6472000000001</c:v>
                </c:pt>
                <c:pt idx="5507">
                  <c:v>1172.4215999999999</c:v>
                </c:pt>
                <c:pt idx="5508">
                  <c:v>1164.4565</c:v>
                </c:pt>
                <c:pt idx="5509">
                  <c:v>1143.8626999999999</c:v>
                </c:pt>
                <c:pt idx="5510">
                  <c:v>1153.3333</c:v>
                </c:pt>
                <c:pt idx="5511">
                  <c:v>1179.8662999999999</c:v>
                </c:pt>
                <c:pt idx="5512">
                  <c:v>1252.0361</c:v>
                </c:pt>
                <c:pt idx="5513">
                  <c:v>1258.3713</c:v>
                </c:pt>
                <c:pt idx="5514">
                  <c:v>1258.6652999999999</c:v>
                </c:pt>
                <c:pt idx="5515">
                  <c:v>1231.3391999999999</c:v>
                </c:pt>
                <c:pt idx="5516">
                  <c:v>1194.0496000000001</c:v>
                </c:pt>
                <c:pt idx="5517">
                  <c:v>1132.3575000000001</c:v>
                </c:pt>
                <c:pt idx="5518">
                  <c:v>1079.8207</c:v>
                </c:pt>
                <c:pt idx="5519">
                  <c:v>1042.1384</c:v>
                </c:pt>
                <c:pt idx="5520">
                  <c:v>1018.9891</c:v>
                </c:pt>
                <c:pt idx="5521">
                  <c:v>991.35159999999996</c:v>
                </c:pt>
                <c:pt idx="5522">
                  <c:v>993.53863999999999</c:v>
                </c:pt>
                <c:pt idx="5523">
                  <c:v>1035.0818999999999</c:v>
                </c:pt>
                <c:pt idx="5524">
                  <c:v>1052.0337</c:v>
                </c:pt>
                <c:pt idx="5525">
                  <c:v>1262.8025</c:v>
                </c:pt>
                <c:pt idx="5526">
                  <c:v>1390.029</c:v>
                </c:pt>
                <c:pt idx="5527">
                  <c:v>1484.194</c:v>
                </c:pt>
                <c:pt idx="5528">
                  <c:v>1539.5823</c:v>
                </c:pt>
                <c:pt idx="5529">
                  <c:v>1563.3345999999999</c:v>
                </c:pt>
                <c:pt idx="5530">
                  <c:v>1551.4028000000001</c:v>
                </c:pt>
                <c:pt idx="5531">
                  <c:v>1553.0956000000001</c:v>
                </c:pt>
                <c:pt idx="5532">
                  <c:v>1534.8783000000001</c:v>
                </c:pt>
                <c:pt idx="5533">
                  <c:v>1486.3628000000001</c:v>
                </c:pt>
                <c:pt idx="5534">
                  <c:v>1381.9583</c:v>
                </c:pt>
                <c:pt idx="5535">
                  <c:v>1287.6005</c:v>
                </c:pt>
                <c:pt idx="5536">
                  <c:v>1341.6498999999999</c:v>
                </c:pt>
                <c:pt idx="5537">
                  <c:v>1327.8287</c:v>
                </c:pt>
                <c:pt idx="5538">
                  <c:v>1287.9186999999999</c:v>
                </c:pt>
                <c:pt idx="5539">
                  <c:v>1239.8593000000001</c:v>
                </c:pt>
                <c:pt idx="5540">
                  <c:v>1175.5006000000001</c:v>
                </c:pt>
                <c:pt idx="5541">
                  <c:v>1108.9226000000001</c:v>
                </c:pt>
                <c:pt idx="5542">
                  <c:v>1058.4186999999999</c:v>
                </c:pt>
                <c:pt idx="5543">
                  <c:v>1024.7012</c:v>
                </c:pt>
                <c:pt idx="5544">
                  <c:v>1010.17566</c:v>
                </c:pt>
                <c:pt idx="5545">
                  <c:v>996.12145999999996</c:v>
                </c:pt>
                <c:pt idx="5546">
                  <c:v>1000.42236</c:v>
                </c:pt>
                <c:pt idx="5547">
                  <c:v>1041.8452</c:v>
                </c:pt>
                <c:pt idx="5548">
                  <c:v>1070.5061000000001</c:v>
                </c:pt>
                <c:pt idx="5549">
                  <c:v>1250.2965999999999</c:v>
                </c:pt>
                <c:pt idx="5550">
                  <c:v>1373.0219999999999</c:v>
                </c:pt>
                <c:pt idx="5551">
                  <c:v>1491.0675000000001</c:v>
                </c:pt>
                <c:pt idx="5552">
                  <c:v>1511.9299000000001</c:v>
                </c:pt>
                <c:pt idx="5553">
                  <c:v>1531.7501999999999</c:v>
                </c:pt>
                <c:pt idx="5554">
                  <c:v>1492.5361</c:v>
                </c:pt>
                <c:pt idx="5555">
                  <c:v>1511.1327000000001</c:v>
                </c:pt>
                <c:pt idx="5556">
                  <c:v>1474.3049000000001</c:v>
                </c:pt>
                <c:pt idx="5557">
                  <c:v>1426.6664000000001</c:v>
                </c:pt>
                <c:pt idx="5558">
                  <c:v>1351.3852999999999</c:v>
                </c:pt>
                <c:pt idx="5559">
                  <c:v>1295.4983</c:v>
                </c:pt>
                <c:pt idx="5560">
                  <c:v>1351.6584</c:v>
                </c:pt>
                <c:pt idx="5561">
                  <c:v>1344.2563</c:v>
                </c:pt>
                <c:pt idx="5562">
                  <c:v>1322.4058</c:v>
                </c:pt>
                <c:pt idx="5563">
                  <c:v>1271.316</c:v>
                </c:pt>
                <c:pt idx="5564">
                  <c:v>1206.5456999999999</c:v>
                </c:pt>
                <c:pt idx="5565">
                  <c:v>1136.5884000000001</c:v>
                </c:pt>
                <c:pt idx="5566">
                  <c:v>1087.2727</c:v>
                </c:pt>
                <c:pt idx="5567">
                  <c:v>1061.8231000000001</c:v>
                </c:pt>
                <c:pt idx="5568">
                  <c:v>1048.9558</c:v>
                </c:pt>
                <c:pt idx="5569">
                  <c:v>1033.7546</c:v>
                </c:pt>
                <c:pt idx="5570">
                  <c:v>1022.7162499999999</c:v>
                </c:pt>
                <c:pt idx="5571">
                  <c:v>1053.5934</c:v>
                </c:pt>
                <c:pt idx="5572">
                  <c:v>1074.5554999999999</c:v>
                </c:pt>
                <c:pt idx="5573">
                  <c:v>1263.9447</c:v>
                </c:pt>
                <c:pt idx="5574">
                  <c:v>1394.8882000000001</c:v>
                </c:pt>
                <c:pt idx="5575">
                  <c:v>1486.5895</c:v>
                </c:pt>
                <c:pt idx="5576">
                  <c:v>1523.9674</c:v>
                </c:pt>
                <c:pt idx="5577">
                  <c:v>1547.4926</c:v>
                </c:pt>
                <c:pt idx="5578">
                  <c:v>1562.9187999999999</c:v>
                </c:pt>
                <c:pt idx="5579">
                  <c:v>1559.0248999999999</c:v>
                </c:pt>
                <c:pt idx="5580">
                  <c:v>1511.6935000000001</c:v>
                </c:pt>
                <c:pt idx="5581">
                  <c:v>1471.5887</c:v>
                </c:pt>
                <c:pt idx="5582">
                  <c:v>1375.7313999999999</c:v>
                </c:pt>
                <c:pt idx="5583">
                  <c:v>1317.3353</c:v>
                </c:pt>
                <c:pt idx="5584">
                  <c:v>1379.2233000000001</c:v>
                </c:pt>
                <c:pt idx="5585">
                  <c:v>1366.3973000000001</c:v>
                </c:pt>
                <c:pt idx="5586">
                  <c:v>1346.8851</c:v>
                </c:pt>
                <c:pt idx="5587">
                  <c:v>1307.8098</c:v>
                </c:pt>
                <c:pt idx="5588">
                  <c:v>1249.1931999999999</c:v>
                </c:pt>
                <c:pt idx="5589">
                  <c:v>1153.7919999999999</c:v>
                </c:pt>
                <c:pt idx="5590">
                  <c:v>1102.9519</c:v>
                </c:pt>
                <c:pt idx="5591">
                  <c:v>1071.2325000000001</c:v>
                </c:pt>
                <c:pt idx="5592">
                  <c:v>1042.8837000000001</c:v>
                </c:pt>
                <c:pt idx="5593">
                  <c:v>1018.6047</c:v>
                </c:pt>
                <c:pt idx="5594">
                  <c:v>1032.1135999999999</c:v>
                </c:pt>
                <c:pt idx="5595">
                  <c:v>1045.4313999999999</c:v>
                </c:pt>
                <c:pt idx="5596">
                  <c:v>1065.4637</c:v>
                </c:pt>
                <c:pt idx="5597">
                  <c:v>1260.5536999999999</c:v>
                </c:pt>
                <c:pt idx="5598">
                  <c:v>1344.1343999999999</c:v>
                </c:pt>
                <c:pt idx="5599">
                  <c:v>1449.8202000000001</c:v>
                </c:pt>
                <c:pt idx="5600">
                  <c:v>1542.1410000000001</c:v>
                </c:pt>
                <c:pt idx="5601">
                  <c:v>1562.5139999999999</c:v>
                </c:pt>
                <c:pt idx="5602">
                  <c:v>1563.2403999999999</c:v>
                </c:pt>
                <c:pt idx="5603">
                  <c:v>1578.5487000000001</c:v>
                </c:pt>
                <c:pt idx="5604">
                  <c:v>1568.7909</c:v>
                </c:pt>
                <c:pt idx="5605">
                  <c:v>1505.8112000000001</c:v>
                </c:pt>
                <c:pt idx="5606">
                  <c:v>1407.3019999999999</c:v>
                </c:pt>
                <c:pt idx="5607">
                  <c:v>1351.0378000000001</c:v>
                </c:pt>
                <c:pt idx="5608">
                  <c:v>1414.8290999999999</c:v>
                </c:pt>
                <c:pt idx="5609">
                  <c:v>1404.3433</c:v>
                </c:pt>
                <c:pt idx="5610">
                  <c:v>1383.1364000000001</c:v>
                </c:pt>
                <c:pt idx="5611">
                  <c:v>1327.6375</c:v>
                </c:pt>
                <c:pt idx="5612">
                  <c:v>1246.9806000000001</c:v>
                </c:pt>
                <c:pt idx="5613">
                  <c:v>1172.3036999999999</c:v>
                </c:pt>
                <c:pt idx="5614">
                  <c:v>1105.5527</c:v>
                </c:pt>
                <c:pt idx="5615">
                  <c:v>1070.3308</c:v>
                </c:pt>
                <c:pt idx="5616">
                  <c:v>1043.6838</c:v>
                </c:pt>
                <c:pt idx="5617">
                  <c:v>1020.8288</c:v>
                </c:pt>
                <c:pt idx="5618">
                  <c:v>1026.6543999999999</c:v>
                </c:pt>
                <c:pt idx="5619">
                  <c:v>1050.2003</c:v>
                </c:pt>
                <c:pt idx="5620">
                  <c:v>1062.365</c:v>
                </c:pt>
                <c:pt idx="5621">
                  <c:v>1243.9413999999999</c:v>
                </c:pt>
                <c:pt idx="5622">
                  <c:v>1368.7648999999999</c:v>
                </c:pt>
                <c:pt idx="5623">
                  <c:v>1452.8223</c:v>
                </c:pt>
                <c:pt idx="5624">
                  <c:v>1520.3033</c:v>
                </c:pt>
                <c:pt idx="5625">
                  <c:v>1527.3925999999999</c:v>
                </c:pt>
                <c:pt idx="5626">
                  <c:v>1529.5409</c:v>
                </c:pt>
                <c:pt idx="5627">
                  <c:v>1514.0724</c:v>
                </c:pt>
                <c:pt idx="5628">
                  <c:v>1465.1013</c:v>
                </c:pt>
                <c:pt idx="5629">
                  <c:v>1417.6682000000001</c:v>
                </c:pt>
                <c:pt idx="5630">
                  <c:v>1357.1516999999999</c:v>
                </c:pt>
                <c:pt idx="5631">
                  <c:v>1302.4436000000001</c:v>
                </c:pt>
                <c:pt idx="5632">
                  <c:v>1376.0242000000001</c:v>
                </c:pt>
                <c:pt idx="5633">
                  <c:v>1384.5301999999999</c:v>
                </c:pt>
                <c:pt idx="5634">
                  <c:v>1336.9342999999999</c:v>
                </c:pt>
                <c:pt idx="5635">
                  <c:v>1309.9541999999999</c:v>
                </c:pt>
                <c:pt idx="5636">
                  <c:v>1265.6964</c:v>
                </c:pt>
                <c:pt idx="5637">
                  <c:v>1199.4819</c:v>
                </c:pt>
                <c:pt idx="5638">
                  <c:v>1167.1706999999999</c:v>
                </c:pt>
                <c:pt idx="5639">
                  <c:v>1134.6057000000001</c:v>
                </c:pt>
                <c:pt idx="5640">
                  <c:v>1095.1202000000001</c:v>
                </c:pt>
                <c:pt idx="5641">
                  <c:v>1082.2855</c:v>
                </c:pt>
                <c:pt idx="5642">
                  <c:v>1068.1840999999999</c:v>
                </c:pt>
                <c:pt idx="5643">
                  <c:v>1061.9783</c:v>
                </c:pt>
                <c:pt idx="5644">
                  <c:v>1041.9838999999999</c:v>
                </c:pt>
                <c:pt idx="5645">
                  <c:v>1164.5922</c:v>
                </c:pt>
                <c:pt idx="5646">
                  <c:v>1292.3322000000001</c:v>
                </c:pt>
                <c:pt idx="5647">
                  <c:v>1355.1892</c:v>
                </c:pt>
                <c:pt idx="5648">
                  <c:v>1383.7086999999999</c:v>
                </c:pt>
                <c:pt idx="5649">
                  <c:v>1370.3466000000001</c:v>
                </c:pt>
                <c:pt idx="5650">
                  <c:v>1365.6532</c:v>
                </c:pt>
                <c:pt idx="5651">
                  <c:v>1335.0677000000001</c:v>
                </c:pt>
                <c:pt idx="5652">
                  <c:v>1303.3248000000001</c:v>
                </c:pt>
                <c:pt idx="5653">
                  <c:v>1275.5128</c:v>
                </c:pt>
                <c:pt idx="5654">
                  <c:v>1245.3273999999999</c:v>
                </c:pt>
                <c:pt idx="5655">
                  <c:v>1232.9564</c:v>
                </c:pt>
                <c:pt idx="5656">
                  <c:v>1287.3923</c:v>
                </c:pt>
                <c:pt idx="5657">
                  <c:v>1291.6592000000001</c:v>
                </c:pt>
                <c:pt idx="5658">
                  <c:v>1269.0931</c:v>
                </c:pt>
                <c:pt idx="5659">
                  <c:v>1225.4384</c:v>
                </c:pt>
                <c:pt idx="5660">
                  <c:v>1179.2599</c:v>
                </c:pt>
                <c:pt idx="5661">
                  <c:v>1117.8859</c:v>
                </c:pt>
                <c:pt idx="5662">
                  <c:v>1080.5450000000001</c:v>
                </c:pt>
                <c:pt idx="5663">
                  <c:v>1047.5791999999999</c:v>
                </c:pt>
                <c:pt idx="5664">
                  <c:v>1029.8268</c:v>
                </c:pt>
                <c:pt idx="5665">
                  <c:v>1020.06934</c:v>
                </c:pt>
                <c:pt idx="5666">
                  <c:v>1006.32465</c:v>
                </c:pt>
                <c:pt idx="5667">
                  <c:v>1002.9043</c:v>
                </c:pt>
                <c:pt idx="5668">
                  <c:v>979.77419999999995</c:v>
                </c:pt>
                <c:pt idx="5669">
                  <c:v>1017.5189</c:v>
                </c:pt>
                <c:pt idx="5670">
                  <c:v>1051.4757999999999</c:v>
                </c:pt>
                <c:pt idx="5671">
                  <c:v>1104.1421</c:v>
                </c:pt>
                <c:pt idx="5672">
                  <c:v>1156.1151</c:v>
                </c:pt>
                <c:pt idx="5673">
                  <c:v>1200.7030999999999</c:v>
                </c:pt>
                <c:pt idx="5674">
                  <c:v>1216.2865999999999</c:v>
                </c:pt>
                <c:pt idx="5675">
                  <c:v>1210.0037</c:v>
                </c:pt>
                <c:pt idx="5676">
                  <c:v>1206.0536</c:v>
                </c:pt>
                <c:pt idx="5677">
                  <c:v>1180.5552</c:v>
                </c:pt>
                <c:pt idx="5678">
                  <c:v>1177.7005999999999</c:v>
                </c:pt>
                <c:pt idx="5679">
                  <c:v>1191.9505999999999</c:v>
                </c:pt>
                <c:pt idx="5680">
                  <c:v>1244.3407</c:v>
                </c:pt>
                <c:pt idx="5681">
                  <c:v>1244.8248000000001</c:v>
                </c:pt>
                <c:pt idx="5682">
                  <c:v>1253.9493</c:v>
                </c:pt>
                <c:pt idx="5683">
                  <c:v>1204.4855</c:v>
                </c:pt>
                <c:pt idx="5684">
                  <c:v>1168.3547000000001</c:v>
                </c:pt>
                <c:pt idx="5685">
                  <c:v>1106.8716999999999</c:v>
                </c:pt>
                <c:pt idx="5686">
                  <c:v>1059.4448</c:v>
                </c:pt>
                <c:pt idx="5687">
                  <c:v>1024.729</c:v>
                </c:pt>
                <c:pt idx="5688">
                  <c:v>1005.77155</c:v>
                </c:pt>
                <c:pt idx="5689">
                  <c:v>988.41943000000003</c:v>
                </c:pt>
                <c:pt idx="5690">
                  <c:v>989.25139999999999</c:v>
                </c:pt>
                <c:pt idx="5691">
                  <c:v>1023.2114</c:v>
                </c:pt>
                <c:pt idx="5692">
                  <c:v>1048.6760999999999</c:v>
                </c:pt>
                <c:pt idx="5693">
                  <c:v>1262.7755999999999</c:v>
                </c:pt>
                <c:pt idx="5694">
                  <c:v>1383.1588999999999</c:v>
                </c:pt>
                <c:pt idx="5695">
                  <c:v>1476.2461000000001</c:v>
                </c:pt>
                <c:pt idx="5696">
                  <c:v>1523.1583000000001</c:v>
                </c:pt>
                <c:pt idx="5697">
                  <c:v>1548.3695</c:v>
                </c:pt>
                <c:pt idx="5698">
                  <c:v>1554.3457000000001</c:v>
                </c:pt>
                <c:pt idx="5699">
                  <c:v>1561.0166999999999</c:v>
                </c:pt>
                <c:pt idx="5700">
                  <c:v>1559.9659999999999</c:v>
                </c:pt>
                <c:pt idx="5701">
                  <c:v>1500.8624</c:v>
                </c:pt>
                <c:pt idx="5702">
                  <c:v>1395.5814</c:v>
                </c:pt>
                <c:pt idx="5703">
                  <c:v>1326.0587</c:v>
                </c:pt>
                <c:pt idx="5704">
                  <c:v>1400.3785</c:v>
                </c:pt>
                <c:pt idx="5705">
                  <c:v>1374.64</c:v>
                </c:pt>
                <c:pt idx="5706">
                  <c:v>1350.6505</c:v>
                </c:pt>
                <c:pt idx="5707">
                  <c:v>1294.9885999999999</c:v>
                </c:pt>
                <c:pt idx="5708">
                  <c:v>1244.9413999999999</c:v>
                </c:pt>
                <c:pt idx="5709">
                  <c:v>1184.133</c:v>
                </c:pt>
                <c:pt idx="5710">
                  <c:v>1130.3371999999999</c:v>
                </c:pt>
                <c:pt idx="5711">
                  <c:v>1096.8901000000001</c:v>
                </c:pt>
                <c:pt idx="5712">
                  <c:v>1071.2085</c:v>
                </c:pt>
                <c:pt idx="5713">
                  <c:v>1055.0524</c:v>
                </c:pt>
                <c:pt idx="5714">
                  <c:v>1058.3331000000001</c:v>
                </c:pt>
                <c:pt idx="5715">
                  <c:v>1075.4012</c:v>
                </c:pt>
                <c:pt idx="5716">
                  <c:v>1091.3442</c:v>
                </c:pt>
                <c:pt idx="5717">
                  <c:v>1293.6323</c:v>
                </c:pt>
                <c:pt idx="5718">
                  <c:v>1412.992</c:v>
                </c:pt>
                <c:pt idx="5719">
                  <c:v>1514.4373000000001</c:v>
                </c:pt>
                <c:pt idx="5720">
                  <c:v>1565.0505000000001</c:v>
                </c:pt>
                <c:pt idx="5721">
                  <c:v>1576.4612999999999</c:v>
                </c:pt>
                <c:pt idx="5722">
                  <c:v>1577.7081000000001</c:v>
                </c:pt>
                <c:pt idx="5723">
                  <c:v>1597.0971999999999</c:v>
                </c:pt>
                <c:pt idx="5724">
                  <c:v>1581.0581999999999</c:v>
                </c:pt>
                <c:pt idx="5725">
                  <c:v>1524.5755999999999</c:v>
                </c:pt>
                <c:pt idx="5726">
                  <c:v>1407.5940000000001</c:v>
                </c:pt>
                <c:pt idx="5727">
                  <c:v>1346.9490000000001</c:v>
                </c:pt>
                <c:pt idx="5728">
                  <c:v>1410.45</c:v>
                </c:pt>
                <c:pt idx="5729">
                  <c:v>1402.0178000000001</c:v>
                </c:pt>
                <c:pt idx="5730">
                  <c:v>1389.7434000000001</c:v>
                </c:pt>
                <c:pt idx="5731">
                  <c:v>1354.4996000000001</c:v>
                </c:pt>
                <c:pt idx="5732">
                  <c:v>1282.6342999999999</c:v>
                </c:pt>
                <c:pt idx="5733">
                  <c:v>1211.7953</c:v>
                </c:pt>
                <c:pt idx="5734">
                  <c:v>1155.8495</c:v>
                </c:pt>
                <c:pt idx="5735">
                  <c:v>1098.5998999999999</c:v>
                </c:pt>
                <c:pt idx="5736">
                  <c:v>1062.6110000000001</c:v>
                </c:pt>
                <c:pt idx="5737">
                  <c:v>1040.7333000000001</c:v>
                </c:pt>
                <c:pt idx="5738">
                  <c:v>1055.3569</c:v>
                </c:pt>
                <c:pt idx="5739">
                  <c:v>1070.2850000000001</c:v>
                </c:pt>
                <c:pt idx="5740">
                  <c:v>1084.1901</c:v>
                </c:pt>
                <c:pt idx="5741">
                  <c:v>1291.8896</c:v>
                </c:pt>
                <c:pt idx="5742">
                  <c:v>1394.1467</c:v>
                </c:pt>
                <c:pt idx="5743">
                  <c:v>1479.2233000000001</c:v>
                </c:pt>
                <c:pt idx="5744">
                  <c:v>1477.7806</c:v>
                </c:pt>
                <c:pt idx="5745">
                  <c:v>1471.0338999999999</c:v>
                </c:pt>
                <c:pt idx="5746">
                  <c:v>1490.6101000000001</c:v>
                </c:pt>
                <c:pt idx="5747">
                  <c:v>1510.6655000000001</c:v>
                </c:pt>
                <c:pt idx="5748">
                  <c:v>1497.1342999999999</c:v>
                </c:pt>
                <c:pt idx="5749">
                  <c:v>1450.4639999999999</c:v>
                </c:pt>
                <c:pt idx="5750">
                  <c:v>1367.5687</c:v>
                </c:pt>
                <c:pt idx="5751">
                  <c:v>1309.1765</c:v>
                </c:pt>
                <c:pt idx="5752">
                  <c:v>1363.7483999999999</c:v>
                </c:pt>
                <c:pt idx="5753">
                  <c:v>1330.2229</c:v>
                </c:pt>
                <c:pt idx="5754">
                  <c:v>1336.7052000000001</c:v>
                </c:pt>
                <c:pt idx="5755">
                  <c:v>1322.3472999999999</c:v>
                </c:pt>
                <c:pt idx="5756">
                  <c:v>1169.0137999999999</c:v>
                </c:pt>
                <c:pt idx="5757">
                  <c:v>1094.6387999999999</c:v>
                </c:pt>
                <c:pt idx="5758">
                  <c:v>1050.3439000000001</c:v>
                </c:pt>
                <c:pt idx="5759">
                  <c:v>1022.66547</c:v>
                </c:pt>
                <c:pt idx="5760">
                  <c:v>1006.6568</c:v>
                </c:pt>
                <c:pt idx="5761">
                  <c:v>984.70709999999997</c:v>
                </c:pt>
                <c:pt idx="5762">
                  <c:v>1005.8307</c:v>
                </c:pt>
                <c:pt idx="5763">
                  <c:v>1032.4878000000001</c:v>
                </c:pt>
                <c:pt idx="5764">
                  <c:v>1072.8021000000001</c:v>
                </c:pt>
                <c:pt idx="5765">
                  <c:v>1234.2302999999999</c:v>
                </c:pt>
                <c:pt idx="5766">
                  <c:v>1319.7874999999999</c:v>
                </c:pt>
                <c:pt idx="5767">
                  <c:v>1425.2867000000001</c:v>
                </c:pt>
                <c:pt idx="5768">
                  <c:v>1459.7302999999999</c:v>
                </c:pt>
                <c:pt idx="5769">
                  <c:v>1450.6586</c:v>
                </c:pt>
                <c:pt idx="5770">
                  <c:v>1462.0217</c:v>
                </c:pt>
                <c:pt idx="5771">
                  <c:v>1482.933</c:v>
                </c:pt>
                <c:pt idx="5772">
                  <c:v>1481.0581999999999</c:v>
                </c:pt>
                <c:pt idx="5773">
                  <c:v>1419.2345</c:v>
                </c:pt>
                <c:pt idx="5774">
                  <c:v>1346.7028</c:v>
                </c:pt>
                <c:pt idx="5775">
                  <c:v>1287.6737000000001</c:v>
                </c:pt>
                <c:pt idx="5776">
                  <c:v>1338.9458999999999</c:v>
                </c:pt>
                <c:pt idx="5777">
                  <c:v>1312.1183000000001</c:v>
                </c:pt>
                <c:pt idx="5778">
                  <c:v>1270.9874</c:v>
                </c:pt>
                <c:pt idx="5779">
                  <c:v>1226.6729</c:v>
                </c:pt>
                <c:pt idx="5780">
                  <c:v>1175.7532000000001</c:v>
                </c:pt>
                <c:pt idx="5781">
                  <c:v>1125.0349000000001</c:v>
                </c:pt>
                <c:pt idx="5782">
                  <c:v>1098.5558000000001</c:v>
                </c:pt>
                <c:pt idx="5783">
                  <c:v>1058.5393999999999</c:v>
                </c:pt>
                <c:pt idx="5784">
                  <c:v>1037.5563</c:v>
                </c:pt>
                <c:pt idx="5785">
                  <c:v>1018.8077</c:v>
                </c:pt>
                <c:pt idx="5786">
                  <c:v>1020.44965</c:v>
                </c:pt>
                <c:pt idx="5787">
                  <c:v>1039.9154000000001</c:v>
                </c:pt>
                <c:pt idx="5788">
                  <c:v>1053.2876000000001</c:v>
                </c:pt>
                <c:pt idx="5789">
                  <c:v>1228.6758</c:v>
                </c:pt>
                <c:pt idx="5790">
                  <c:v>1350.0431000000001</c:v>
                </c:pt>
                <c:pt idx="5791">
                  <c:v>1451.8616999999999</c:v>
                </c:pt>
                <c:pt idx="5792">
                  <c:v>1510.307</c:v>
                </c:pt>
                <c:pt idx="5793">
                  <c:v>1532.6727000000001</c:v>
                </c:pt>
                <c:pt idx="5794">
                  <c:v>1535.8588999999999</c:v>
                </c:pt>
                <c:pt idx="5795">
                  <c:v>1546.8371999999999</c:v>
                </c:pt>
                <c:pt idx="5796">
                  <c:v>1530.8109999999999</c:v>
                </c:pt>
                <c:pt idx="5797">
                  <c:v>1461.8148000000001</c:v>
                </c:pt>
                <c:pt idx="5798">
                  <c:v>1341.7963999999999</c:v>
                </c:pt>
                <c:pt idx="5799">
                  <c:v>1272.5353</c:v>
                </c:pt>
                <c:pt idx="5800">
                  <c:v>1339.9176</c:v>
                </c:pt>
                <c:pt idx="5801">
                  <c:v>1336.0786000000001</c:v>
                </c:pt>
                <c:pt idx="5802">
                  <c:v>1296.4586999999999</c:v>
                </c:pt>
                <c:pt idx="5803">
                  <c:v>1260.7274</c:v>
                </c:pt>
                <c:pt idx="5804">
                  <c:v>1209.5818999999999</c:v>
                </c:pt>
                <c:pt idx="5805">
                  <c:v>1151.3925999999999</c:v>
                </c:pt>
                <c:pt idx="5806">
                  <c:v>1099.7240999999999</c:v>
                </c:pt>
                <c:pt idx="5807">
                  <c:v>1060.9114999999999</c:v>
                </c:pt>
                <c:pt idx="5808">
                  <c:v>1038.078</c:v>
                </c:pt>
                <c:pt idx="5809">
                  <c:v>1030.6320000000001</c:v>
                </c:pt>
                <c:pt idx="5810">
                  <c:v>1018.79913</c:v>
                </c:pt>
                <c:pt idx="5811">
                  <c:v>1016.9583</c:v>
                </c:pt>
                <c:pt idx="5812">
                  <c:v>1008.7916</c:v>
                </c:pt>
                <c:pt idx="5813">
                  <c:v>1122.6179</c:v>
                </c:pt>
                <c:pt idx="5814">
                  <c:v>1236.1353999999999</c:v>
                </c:pt>
                <c:pt idx="5815">
                  <c:v>1328.1098999999999</c:v>
                </c:pt>
                <c:pt idx="5816">
                  <c:v>1349.0588</c:v>
                </c:pt>
                <c:pt idx="5817">
                  <c:v>1354.2112999999999</c:v>
                </c:pt>
                <c:pt idx="5818">
                  <c:v>1329.2704000000001</c:v>
                </c:pt>
                <c:pt idx="5819">
                  <c:v>1311.0154</c:v>
                </c:pt>
                <c:pt idx="5820">
                  <c:v>1315.0130999999999</c:v>
                </c:pt>
                <c:pt idx="5821">
                  <c:v>1273.3742999999999</c:v>
                </c:pt>
                <c:pt idx="5822">
                  <c:v>1263.4928</c:v>
                </c:pt>
                <c:pt idx="5823">
                  <c:v>1264.9299000000001</c:v>
                </c:pt>
                <c:pt idx="5824">
                  <c:v>1348.8181</c:v>
                </c:pt>
                <c:pt idx="5825">
                  <c:v>1339.1049</c:v>
                </c:pt>
                <c:pt idx="5826">
                  <c:v>1311.0361</c:v>
                </c:pt>
                <c:pt idx="5827">
                  <c:v>1270.9398000000001</c:v>
                </c:pt>
                <c:pt idx="5828">
                  <c:v>1232.9137000000001</c:v>
                </c:pt>
                <c:pt idx="5829">
                  <c:v>1171.742</c:v>
                </c:pt>
                <c:pt idx="5830">
                  <c:v>1121.7714000000001</c:v>
                </c:pt>
                <c:pt idx="5831">
                  <c:v>1099.5786000000001</c:v>
                </c:pt>
                <c:pt idx="5832">
                  <c:v>1076.2563</c:v>
                </c:pt>
                <c:pt idx="5833">
                  <c:v>1067.0614</c:v>
                </c:pt>
                <c:pt idx="5834">
                  <c:v>1063.3768</c:v>
                </c:pt>
                <c:pt idx="5835">
                  <c:v>1048.1858999999999</c:v>
                </c:pt>
                <c:pt idx="5836">
                  <c:v>1008.8991</c:v>
                </c:pt>
                <c:pt idx="5837">
                  <c:v>1051.0437999999999</c:v>
                </c:pt>
                <c:pt idx="5838">
                  <c:v>1084.7949000000001</c:v>
                </c:pt>
                <c:pt idx="5839">
                  <c:v>1126.3386</c:v>
                </c:pt>
                <c:pt idx="5840">
                  <c:v>1176.0343</c:v>
                </c:pt>
                <c:pt idx="5841">
                  <c:v>1213.0364</c:v>
                </c:pt>
                <c:pt idx="5842">
                  <c:v>1223.2188000000001</c:v>
                </c:pt>
                <c:pt idx="5843">
                  <c:v>1221.8931</c:v>
                </c:pt>
                <c:pt idx="5844">
                  <c:v>1203.7352000000001</c:v>
                </c:pt>
                <c:pt idx="5845">
                  <c:v>1191.5425</c:v>
                </c:pt>
                <c:pt idx="5846">
                  <c:v>1193.5708</c:v>
                </c:pt>
                <c:pt idx="5847">
                  <c:v>1202.7048</c:v>
                </c:pt>
                <c:pt idx="5848">
                  <c:v>1278.2401</c:v>
                </c:pt>
                <c:pt idx="5849">
                  <c:v>1285.7021</c:v>
                </c:pt>
                <c:pt idx="5850">
                  <c:v>1277.4446</c:v>
                </c:pt>
                <c:pt idx="5851">
                  <c:v>1228.5830000000001</c:v>
                </c:pt>
                <c:pt idx="5852">
                  <c:v>1195.9172000000001</c:v>
                </c:pt>
                <c:pt idx="5853">
                  <c:v>1120.3784000000001</c:v>
                </c:pt>
                <c:pt idx="5854">
                  <c:v>1073.1116999999999</c:v>
                </c:pt>
                <c:pt idx="5855">
                  <c:v>1046.5743</c:v>
                </c:pt>
                <c:pt idx="5856">
                  <c:v>1011.95685</c:v>
                </c:pt>
                <c:pt idx="5857">
                  <c:v>1001.0502300000001</c:v>
                </c:pt>
                <c:pt idx="5858">
                  <c:v>1007.11536</c:v>
                </c:pt>
                <c:pt idx="5859">
                  <c:v>1038.2192</c:v>
                </c:pt>
                <c:pt idx="5860">
                  <c:v>1058.8285000000001</c:v>
                </c:pt>
                <c:pt idx="5861">
                  <c:v>1282.3924999999999</c:v>
                </c:pt>
                <c:pt idx="5862">
                  <c:v>1401.0714</c:v>
                </c:pt>
                <c:pt idx="5863">
                  <c:v>1472.1898000000001</c:v>
                </c:pt>
                <c:pt idx="5864">
                  <c:v>1542.1713</c:v>
                </c:pt>
                <c:pt idx="5865">
                  <c:v>1564.0062</c:v>
                </c:pt>
                <c:pt idx="5866">
                  <c:v>1550.0536999999999</c:v>
                </c:pt>
                <c:pt idx="5867">
                  <c:v>1557.3407</c:v>
                </c:pt>
                <c:pt idx="5868">
                  <c:v>1550.8425</c:v>
                </c:pt>
                <c:pt idx="5869">
                  <c:v>1509.3119999999999</c:v>
                </c:pt>
                <c:pt idx="5870">
                  <c:v>1385.5667000000001</c:v>
                </c:pt>
                <c:pt idx="5871">
                  <c:v>1329.7030999999999</c:v>
                </c:pt>
                <c:pt idx="5872">
                  <c:v>1381.1171999999999</c:v>
                </c:pt>
                <c:pt idx="5873">
                  <c:v>1363.9066</c:v>
                </c:pt>
                <c:pt idx="5874">
                  <c:v>1297.0408</c:v>
                </c:pt>
                <c:pt idx="5875">
                  <c:v>1241.7202</c:v>
                </c:pt>
                <c:pt idx="5876">
                  <c:v>1177.4100000000001</c:v>
                </c:pt>
                <c:pt idx="5877">
                  <c:v>1108.2746999999999</c:v>
                </c:pt>
                <c:pt idx="5878">
                  <c:v>1064.7304999999999</c:v>
                </c:pt>
                <c:pt idx="5879">
                  <c:v>1043.8335999999999</c:v>
                </c:pt>
                <c:pt idx="5880">
                  <c:v>1028.3920000000001</c:v>
                </c:pt>
                <c:pt idx="5881">
                  <c:v>1027.7815000000001</c:v>
                </c:pt>
                <c:pt idx="5882">
                  <c:v>1019.14636</c:v>
                </c:pt>
                <c:pt idx="5883">
                  <c:v>1041.7176999999999</c:v>
                </c:pt>
                <c:pt idx="5884">
                  <c:v>1061.8325</c:v>
                </c:pt>
                <c:pt idx="5885">
                  <c:v>1250.5873999999999</c:v>
                </c:pt>
                <c:pt idx="5886">
                  <c:v>1360.7556999999999</c:v>
                </c:pt>
                <c:pt idx="5887">
                  <c:v>1444.5238999999999</c:v>
                </c:pt>
                <c:pt idx="5888">
                  <c:v>1486.136</c:v>
                </c:pt>
                <c:pt idx="5889">
                  <c:v>1491.7671</c:v>
                </c:pt>
                <c:pt idx="5890">
                  <c:v>1494.5812000000001</c:v>
                </c:pt>
                <c:pt idx="5891">
                  <c:v>1492.2526</c:v>
                </c:pt>
                <c:pt idx="5892">
                  <c:v>1474.5800999999999</c:v>
                </c:pt>
                <c:pt idx="5893">
                  <c:v>1430.9452000000001</c:v>
                </c:pt>
                <c:pt idx="5894">
                  <c:v>1345.2224000000001</c:v>
                </c:pt>
                <c:pt idx="5895">
                  <c:v>1299.9949999999999</c:v>
                </c:pt>
                <c:pt idx="5896">
                  <c:v>1368.8552</c:v>
                </c:pt>
                <c:pt idx="5897">
                  <c:v>1322.3949</c:v>
                </c:pt>
                <c:pt idx="5898">
                  <c:v>1304.3190999999999</c:v>
                </c:pt>
                <c:pt idx="5899">
                  <c:v>1264.6967</c:v>
                </c:pt>
                <c:pt idx="5900">
                  <c:v>1197.4213</c:v>
                </c:pt>
                <c:pt idx="5901">
                  <c:v>1123.7471</c:v>
                </c:pt>
                <c:pt idx="5902">
                  <c:v>1075.2782</c:v>
                </c:pt>
                <c:pt idx="5903">
                  <c:v>1051.5617999999999</c:v>
                </c:pt>
                <c:pt idx="5904">
                  <c:v>1020.9558</c:v>
                </c:pt>
                <c:pt idx="5905">
                  <c:v>1006.7332</c:v>
                </c:pt>
                <c:pt idx="5906">
                  <c:v>1015.4153</c:v>
                </c:pt>
                <c:pt idx="5907">
                  <c:v>1034.9988000000001</c:v>
                </c:pt>
                <c:pt idx="5908">
                  <c:v>1052.5454</c:v>
                </c:pt>
                <c:pt idx="5909">
                  <c:v>1253.6593</c:v>
                </c:pt>
                <c:pt idx="5910">
                  <c:v>1364.376</c:v>
                </c:pt>
                <c:pt idx="5911">
                  <c:v>1451.8362999999999</c:v>
                </c:pt>
                <c:pt idx="5912">
                  <c:v>1511.7012999999999</c:v>
                </c:pt>
                <c:pt idx="5913">
                  <c:v>1507.3217</c:v>
                </c:pt>
                <c:pt idx="5914">
                  <c:v>1491.6842999999999</c:v>
                </c:pt>
                <c:pt idx="5915">
                  <c:v>1484.5463999999999</c:v>
                </c:pt>
                <c:pt idx="5916">
                  <c:v>1464.3262</c:v>
                </c:pt>
                <c:pt idx="5917">
                  <c:v>1433.2417</c:v>
                </c:pt>
                <c:pt idx="5918">
                  <c:v>1355.0413000000001</c:v>
                </c:pt>
                <c:pt idx="5919">
                  <c:v>1317.5442</c:v>
                </c:pt>
                <c:pt idx="5920">
                  <c:v>1377.5033000000001</c:v>
                </c:pt>
                <c:pt idx="5921">
                  <c:v>1361.9827</c:v>
                </c:pt>
                <c:pt idx="5922">
                  <c:v>1325.066</c:v>
                </c:pt>
                <c:pt idx="5923">
                  <c:v>1261.1459</c:v>
                </c:pt>
                <c:pt idx="5924">
                  <c:v>1208.2843</c:v>
                </c:pt>
                <c:pt idx="5925">
                  <c:v>1126.5721000000001</c:v>
                </c:pt>
                <c:pt idx="5926">
                  <c:v>1060.9127000000001</c:v>
                </c:pt>
                <c:pt idx="5927">
                  <c:v>1046.2545</c:v>
                </c:pt>
                <c:pt idx="5928">
                  <c:v>1020.95465</c:v>
                </c:pt>
                <c:pt idx="5929">
                  <c:v>1007.2669</c:v>
                </c:pt>
                <c:pt idx="5930">
                  <c:v>1023.77625</c:v>
                </c:pt>
                <c:pt idx="5931">
                  <c:v>1043.2221999999999</c:v>
                </c:pt>
                <c:pt idx="5932">
                  <c:v>1056.1533999999999</c:v>
                </c:pt>
                <c:pt idx="5933">
                  <c:v>1235.674</c:v>
                </c:pt>
                <c:pt idx="5934">
                  <c:v>1363.9848999999999</c:v>
                </c:pt>
                <c:pt idx="5935">
                  <c:v>1432.3303000000001</c:v>
                </c:pt>
                <c:pt idx="5936">
                  <c:v>1454.5093999999999</c:v>
                </c:pt>
                <c:pt idx="5937">
                  <c:v>1457.6309000000001</c:v>
                </c:pt>
                <c:pt idx="5938">
                  <c:v>1455.8334</c:v>
                </c:pt>
                <c:pt idx="5939">
                  <c:v>1457.0376000000001</c:v>
                </c:pt>
                <c:pt idx="5940">
                  <c:v>1432.0702000000001</c:v>
                </c:pt>
                <c:pt idx="5941">
                  <c:v>1403.779</c:v>
                </c:pt>
                <c:pt idx="5942">
                  <c:v>1319.5137999999999</c:v>
                </c:pt>
                <c:pt idx="5943">
                  <c:v>1286.1081999999999</c:v>
                </c:pt>
                <c:pt idx="5944">
                  <c:v>1314.2563</c:v>
                </c:pt>
                <c:pt idx="5945">
                  <c:v>1300.4004</c:v>
                </c:pt>
                <c:pt idx="5946">
                  <c:v>1281.3386</c:v>
                </c:pt>
                <c:pt idx="5947">
                  <c:v>1254.7202</c:v>
                </c:pt>
                <c:pt idx="5948">
                  <c:v>1211.5829000000001</c:v>
                </c:pt>
                <c:pt idx="5949">
                  <c:v>1141.117</c:v>
                </c:pt>
                <c:pt idx="5950">
                  <c:v>1097.2482</c:v>
                </c:pt>
                <c:pt idx="5951">
                  <c:v>1068.0753999999999</c:v>
                </c:pt>
                <c:pt idx="5952">
                  <c:v>1046.0671</c:v>
                </c:pt>
                <c:pt idx="5953">
                  <c:v>1024.6396</c:v>
                </c:pt>
                <c:pt idx="5954">
                  <c:v>1026.9945</c:v>
                </c:pt>
                <c:pt idx="5955">
                  <c:v>1041.1931999999999</c:v>
                </c:pt>
                <c:pt idx="5956">
                  <c:v>1059.2003</c:v>
                </c:pt>
                <c:pt idx="5957">
                  <c:v>1277.4138</c:v>
                </c:pt>
                <c:pt idx="5958">
                  <c:v>1370.5115000000001</c:v>
                </c:pt>
                <c:pt idx="5959">
                  <c:v>1486.9186</c:v>
                </c:pt>
                <c:pt idx="5960">
                  <c:v>1520.5096000000001</c:v>
                </c:pt>
                <c:pt idx="5961">
                  <c:v>1526.8538000000001</c:v>
                </c:pt>
                <c:pt idx="5962">
                  <c:v>1527.4701</c:v>
                </c:pt>
                <c:pt idx="5963">
                  <c:v>1494.6780000000001</c:v>
                </c:pt>
                <c:pt idx="5964">
                  <c:v>1470.9657</c:v>
                </c:pt>
                <c:pt idx="5965">
                  <c:v>1457.2427</c:v>
                </c:pt>
                <c:pt idx="5966">
                  <c:v>1353.4567</c:v>
                </c:pt>
                <c:pt idx="5967">
                  <c:v>1308.1697999999999</c:v>
                </c:pt>
                <c:pt idx="5968">
                  <c:v>1380.7463</c:v>
                </c:pt>
                <c:pt idx="5969">
                  <c:v>1349.3616</c:v>
                </c:pt>
                <c:pt idx="5970">
                  <c:v>1310.9292</c:v>
                </c:pt>
                <c:pt idx="5971">
                  <c:v>1252.7352000000001</c:v>
                </c:pt>
                <c:pt idx="5972">
                  <c:v>1218.0935999999999</c:v>
                </c:pt>
                <c:pt idx="5973">
                  <c:v>1132.5510999999999</c:v>
                </c:pt>
                <c:pt idx="5974">
                  <c:v>1091.1936000000001</c:v>
                </c:pt>
                <c:pt idx="5975">
                  <c:v>1063.8037999999999</c:v>
                </c:pt>
                <c:pt idx="5976">
                  <c:v>1033.7329</c:v>
                </c:pt>
                <c:pt idx="5977">
                  <c:v>1030.8634</c:v>
                </c:pt>
                <c:pt idx="5978">
                  <c:v>1027.8649</c:v>
                </c:pt>
                <c:pt idx="5979">
                  <c:v>1025.6152</c:v>
                </c:pt>
                <c:pt idx="5980">
                  <c:v>1023.4877</c:v>
                </c:pt>
                <c:pt idx="5981">
                  <c:v>1170.732</c:v>
                </c:pt>
                <c:pt idx="5982">
                  <c:v>1292.3207</c:v>
                </c:pt>
                <c:pt idx="5983">
                  <c:v>1343.9733000000001</c:v>
                </c:pt>
                <c:pt idx="5984">
                  <c:v>1367.8490999999999</c:v>
                </c:pt>
                <c:pt idx="5985">
                  <c:v>1359.0164</c:v>
                </c:pt>
                <c:pt idx="5986">
                  <c:v>1341.9753000000001</c:v>
                </c:pt>
                <c:pt idx="5987">
                  <c:v>1327.319</c:v>
                </c:pt>
                <c:pt idx="5988">
                  <c:v>1300.1742999999999</c:v>
                </c:pt>
                <c:pt idx="5989">
                  <c:v>1266.8181</c:v>
                </c:pt>
                <c:pt idx="5990">
                  <c:v>1256.9174</c:v>
                </c:pt>
                <c:pt idx="5991">
                  <c:v>1247.6547</c:v>
                </c:pt>
                <c:pt idx="5992">
                  <c:v>1315.3842</c:v>
                </c:pt>
                <c:pt idx="5993">
                  <c:v>1287.915</c:v>
                </c:pt>
                <c:pt idx="5994">
                  <c:v>1259.0431000000001</c:v>
                </c:pt>
                <c:pt idx="5995">
                  <c:v>1224.6052999999999</c:v>
                </c:pt>
                <c:pt idx="5996">
                  <c:v>1186.0944</c:v>
                </c:pt>
                <c:pt idx="5997">
                  <c:v>1126.7619999999999</c:v>
                </c:pt>
                <c:pt idx="5998">
                  <c:v>1097.8529000000001</c:v>
                </c:pt>
                <c:pt idx="5999">
                  <c:v>1066.0231000000001</c:v>
                </c:pt>
                <c:pt idx="6000">
                  <c:v>1037.8431</c:v>
                </c:pt>
                <c:pt idx="6001">
                  <c:v>1021.8697</c:v>
                </c:pt>
                <c:pt idx="6002">
                  <c:v>1014.78937</c:v>
                </c:pt>
                <c:pt idx="6003">
                  <c:v>1012.32275</c:v>
                </c:pt>
                <c:pt idx="6004">
                  <c:v>975.99243000000001</c:v>
                </c:pt>
                <c:pt idx="6005">
                  <c:v>1031.6543999999999</c:v>
                </c:pt>
                <c:pt idx="6006">
                  <c:v>1064.9983999999999</c:v>
                </c:pt>
                <c:pt idx="6007">
                  <c:v>1111.2579000000001</c:v>
                </c:pt>
                <c:pt idx="6008">
                  <c:v>1192.0343</c:v>
                </c:pt>
                <c:pt idx="6009">
                  <c:v>1214.1803</c:v>
                </c:pt>
                <c:pt idx="6010">
                  <c:v>1213.3552999999999</c:v>
                </c:pt>
                <c:pt idx="6011">
                  <c:v>1184.2146</c:v>
                </c:pt>
                <c:pt idx="6012">
                  <c:v>1179.519</c:v>
                </c:pt>
                <c:pt idx="6013">
                  <c:v>1155.0596</c:v>
                </c:pt>
                <c:pt idx="6014">
                  <c:v>1154.3341</c:v>
                </c:pt>
                <c:pt idx="6015">
                  <c:v>1180.1289999999999</c:v>
                </c:pt>
                <c:pt idx="6016">
                  <c:v>1260.2351000000001</c:v>
                </c:pt>
                <c:pt idx="6017">
                  <c:v>1259.4507000000001</c:v>
                </c:pt>
                <c:pt idx="6018">
                  <c:v>1254.0409999999999</c:v>
                </c:pt>
                <c:pt idx="6019">
                  <c:v>1219.5724</c:v>
                </c:pt>
                <c:pt idx="6020">
                  <c:v>1173.4346</c:v>
                </c:pt>
                <c:pt idx="6021">
                  <c:v>1116.8986</c:v>
                </c:pt>
                <c:pt idx="6022">
                  <c:v>1056.6990000000001</c:v>
                </c:pt>
                <c:pt idx="6023">
                  <c:v>1018.70325</c:v>
                </c:pt>
                <c:pt idx="6024">
                  <c:v>989.91534000000001</c:v>
                </c:pt>
                <c:pt idx="6025">
                  <c:v>975.50250000000005</c:v>
                </c:pt>
                <c:pt idx="6026">
                  <c:v>985.12639999999999</c:v>
                </c:pt>
                <c:pt idx="6027">
                  <c:v>1016.8116</c:v>
                </c:pt>
                <c:pt idx="6028">
                  <c:v>1036.8232</c:v>
                </c:pt>
                <c:pt idx="6029">
                  <c:v>1243.8287</c:v>
                </c:pt>
                <c:pt idx="6030">
                  <c:v>1388.8218999999999</c:v>
                </c:pt>
                <c:pt idx="6031">
                  <c:v>1480.5159000000001</c:v>
                </c:pt>
                <c:pt idx="6032">
                  <c:v>1512.1914999999999</c:v>
                </c:pt>
                <c:pt idx="6033">
                  <c:v>1531.3021000000001</c:v>
                </c:pt>
                <c:pt idx="6034">
                  <c:v>1522.9467999999999</c:v>
                </c:pt>
                <c:pt idx="6035">
                  <c:v>1525.4123999999999</c:v>
                </c:pt>
                <c:pt idx="6036">
                  <c:v>1475.0217</c:v>
                </c:pt>
                <c:pt idx="6037">
                  <c:v>1445.6373000000001</c:v>
                </c:pt>
                <c:pt idx="6038">
                  <c:v>1348.5524</c:v>
                </c:pt>
                <c:pt idx="6039">
                  <c:v>1312.3785</c:v>
                </c:pt>
                <c:pt idx="6040">
                  <c:v>1373.5077000000001</c:v>
                </c:pt>
                <c:pt idx="6041">
                  <c:v>1366.6369999999999</c:v>
                </c:pt>
                <c:pt idx="6042">
                  <c:v>1324.2719</c:v>
                </c:pt>
                <c:pt idx="6043">
                  <c:v>1288.4767999999999</c:v>
                </c:pt>
                <c:pt idx="6044">
                  <c:v>1232.7675999999999</c:v>
                </c:pt>
                <c:pt idx="6045">
                  <c:v>1149.8530000000001</c:v>
                </c:pt>
                <c:pt idx="6046">
                  <c:v>1107.9647</c:v>
                </c:pt>
                <c:pt idx="6047">
                  <c:v>1079.8018999999999</c:v>
                </c:pt>
                <c:pt idx="6048">
                  <c:v>1061.3407999999999</c:v>
                </c:pt>
                <c:pt idx="6049">
                  <c:v>1050.8696</c:v>
                </c:pt>
                <c:pt idx="6050">
                  <c:v>1042.7130999999999</c:v>
                </c:pt>
                <c:pt idx="6051">
                  <c:v>1055.1151</c:v>
                </c:pt>
                <c:pt idx="6052">
                  <c:v>1067.3894</c:v>
                </c:pt>
                <c:pt idx="6053">
                  <c:v>1269.0197000000001</c:v>
                </c:pt>
                <c:pt idx="6054">
                  <c:v>1389.7801999999999</c:v>
                </c:pt>
                <c:pt idx="6055">
                  <c:v>1461.5879</c:v>
                </c:pt>
                <c:pt idx="6056">
                  <c:v>1500.3551</c:v>
                </c:pt>
                <c:pt idx="6057">
                  <c:v>1506.548</c:v>
                </c:pt>
                <c:pt idx="6058">
                  <c:v>1501.0516</c:v>
                </c:pt>
                <c:pt idx="6059">
                  <c:v>1502.9014999999999</c:v>
                </c:pt>
                <c:pt idx="6060">
                  <c:v>1496.9590000000001</c:v>
                </c:pt>
                <c:pt idx="6061">
                  <c:v>1478.8489</c:v>
                </c:pt>
                <c:pt idx="6062">
                  <c:v>1375.2972</c:v>
                </c:pt>
                <c:pt idx="6063">
                  <c:v>1341.54</c:v>
                </c:pt>
                <c:pt idx="6064">
                  <c:v>1404.1619000000001</c:v>
                </c:pt>
                <c:pt idx="6065">
                  <c:v>1399.9395</c:v>
                </c:pt>
                <c:pt idx="6066">
                  <c:v>1355.8552999999999</c:v>
                </c:pt>
                <c:pt idx="6067">
                  <c:v>1305.9585</c:v>
                </c:pt>
                <c:pt idx="6068">
                  <c:v>1264.1204</c:v>
                </c:pt>
                <c:pt idx="6069">
                  <c:v>1165.3496</c:v>
                </c:pt>
                <c:pt idx="6070">
                  <c:v>1100.7653</c:v>
                </c:pt>
                <c:pt idx="6071">
                  <c:v>1076.7698</c:v>
                </c:pt>
                <c:pt idx="6072">
                  <c:v>1051.3073999999999</c:v>
                </c:pt>
                <c:pt idx="6073">
                  <c:v>1033.7909</c:v>
                </c:pt>
                <c:pt idx="6074">
                  <c:v>1036.6791000000001</c:v>
                </c:pt>
                <c:pt idx="6075">
                  <c:v>1055.7698</c:v>
                </c:pt>
                <c:pt idx="6076">
                  <c:v>1073.3497</c:v>
                </c:pt>
                <c:pt idx="6077">
                  <c:v>1277.5246999999999</c:v>
                </c:pt>
                <c:pt idx="6078">
                  <c:v>1361.0027</c:v>
                </c:pt>
                <c:pt idx="6079">
                  <c:v>1440.5966000000001</c:v>
                </c:pt>
                <c:pt idx="6080">
                  <c:v>1478.3132000000001</c:v>
                </c:pt>
                <c:pt idx="6081">
                  <c:v>1466.5225</c:v>
                </c:pt>
                <c:pt idx="6082">
                  <c:v>1441.6603</c:v>
                </c:pt>
                <c:pt idx="6083">
                  <c:v>1463.1982</c:v>
                </c:pt>
                <c:pt idx="6084">
                  <c:v>1444.6155000000001</c:v>
                </c:pt>
                <c:pt idx="6085">
                  <c:v>1415.6569999999999</c:v>
                </c:pt>
                <c:pt idx="6086">
                  <c:v>1351.4996000000001</c:v>
                </c:pt>
                <c:pt idx="6087">
                  <c:v>1317.7411999999999</c:v>
                </c:pt>
                <c:pt idx="6088">
                  <c:v>1364.1016999999999</c:v>
                </c:pt>
                <c:pt idx="6089">
                  <c:v>1351.0835</c:v>
                </c:pt>
                <c:pt idx="6090">
                  <c:v>1306.0681</c:v>
                </c:pt>
                <c:pt idx="6091">
                  <c:v>1255.2795000000001</c:v>
                </c:pt>
                <c:pt idx="6092">
                  <c:v>1209.3433</c:v>
                </c:pt>
                <c:pt idx="6093">
                  <c:v>1120.5416</c:v>
                </c:pt>
                <c:pt idx="6094">
                  <c:v>1078.5744999999999</c:v>
                </c:pt>
                <c:pt idx="6095">
                  <c:v>1051.4054000000001</c:v>
                </c:pt>
                <c:pt idx="6096">
                  <c:v>1026.9799</c:v>
                </c:pt>
                <c:pt idx="6097">
                  <c:v>1000.9248700000001</c:v>
                </c:pt>
                <c:pt idx="6098">
                  <c:v>1024.5954999999999</c:v>
                </c:pt>
                <c:pt idx="6099">
                  <c:v>1039.1914999999999</c:v>
                </c:pt>
                <c:pt idx="6100">
                  <c:v>1053.5452</c:v>
                </c:pt>
                <c:pt idx="6101">
                  <c:v>1235.6288999999999</c:v>
                </c:pt>
                <c:pt idx="6102">
                  <c:v>1362.1558</c:v>
                </c:pt>
                <c:pt idx="6103">
                  <c:v>1453.6034999999999</c:v>
                </c:pt>
                <c:pt idx="6104">
                  <c:v>1504.5099</c:v>
                </c:pt>
                <c:pt idx="6105">
                  <c:v>1509.8693000000001</c:v>
                </c:pt>
                <c:pt idx="6106">
                  <c:v>1490.7605000000001</c:v>
                </c:pt>
                <c:pt idx="6107">
                  <c:v>1507.5626</c:v>
                </c:pt>
                <c:pt idx="6108">
                  <c:v>1474.7085999999999</c:v>
                </c:pt>
                <c:pt idx="6109">
                  <c:v>1413.2273</c:v>
                </c:pt>
                <c:pt idx="6110">
                  <c:v>1329.3707999999999</c:v>
                </c:pt>
                <c:pt idx="6111">
                  <c:v>1285.0109</c:v>
                </c:pt>
                <c:pt idx="6112">
                  <c:v>1322.6812</c:v>
                </c:pt>
                <c:pt idx="6113">
                  <c:v>1319.4781</c:v>
                </c:pt>
                <c:pt idx="6114">
                  <c:v>1285.4761000000001</c:v>
                </c:pt>
                <c:pt idx="6115">
                  <c:v>1245.1597999999999</c:v>
                </c:pt>
                <c:pt idx="6116">
                  <c:v>1200.3860999999999</c:v>
                </c:pt>
                <c:pt idx="6117">
                  <c:v>1122.2953</c:v>
                </c:pt>
                <c:pt idx="6118">
                  <c:v>1066.3112000000001</c:v>
                </c:pt>
                <c:pt idx="6119">
                  <c:v>1034.1636000000001</c:v>
                </c:pt>
                <c:pt idx="6120">
                  <c:v>1008.3062</c:v>
                </c:pt>
                <c:pt idx="6121">
                  <c:v>990.20500000000004</c:v>
                </c:pt>
                <c:pt idx="6122">
                  <c:v>1000.8604</c:v>
                </c:pt>
                <c:pt idx="6123">
                  <c:v>1018.84564</c:v>
                </c:pt>
                <c:pt idx="6124">
                  <c:v>1034.9525000000001</c:v>
                </c:pt>
                <c:pt idx="6125">
                  <c:v>1173.1547</c:v>
                </c:pt>
                <c:pt idx="6126">
                  <c:v>1330.3094000000001</c:v>
                </c:pt>
                <c:pt idx="6127">
                  <c:v>1406.0844</c:v>
                </c:pt>
                <c:pt idx="6128">
                  <c:v>1450.1579999999999</c:v>
                </c:pt>
                <c:pt idx="6129">
                  <c:v>1458.0590999999999</c:v>
                </c:pt>
                <c:pt idx="6130">
                  <c:v>1472.5572999999999</c:v>
                </c:pt>
                <c:pt idx="6131">
                  <c:v>1487.569</c:v>
                </c:pt>
                <c:pt idx="6132">
                  <c:v>1475.2873999999999</c:v>
                </c:pt>
                <c:pt idx="6133">
                  <c:v>1407.7366999999999</c:v>
                </c:pt>
                <c:pt idx="6134">
                  <c:v>1332.4840999999999</c:v>
                </c:pt>
                <c:pt idx="6135">
                  <c:v>1264.8407</c:v>
                </c:pt>
                <c:pt idx="6136">
                  <c:v>1319.9993999999999</c:v>
                </c:pt>
                <c:pt idx="6137">
                  <c:v>1316.7946999999999</c:v>
                </c:pt>
                <c:pt idx="6138">
                  <c:v>1278.3706</c:v>
                </c:pt>
                <c:pt idx="6139">
                  <c:v>1225.0151000000001</c:v>
                </c:pt>
                <c:pt idx="6140">
                  <c:v>1179.0056999999999</c:v>
                </c:pt>
                <c:pt idx="6141">
                  <c:v>1093.3651</c:v>
                </c:pt>
                <c:pt idx="6142">
                  <c:v>1069.9404</c:v>
                </c:pt>
                <c:pt idx="6143">
                  <c:v>1050.3661</c:v>
                </c:pt>
                <c:pt idx="6144">
                  <c:v>1032.6410000000001</c:v>
                </c:pt>
                <c:pt idx="6145">
                  <c:v>1017.0426</c:v>
                </c:pt>
                <c:pt idx="6146">
                  <c:v>1021.40656</c:v>
                </c:pt>
                <c:pt idx="6147">
                  <c:v>1018.2399</c:v>
                </c:pt>
                <c:pt idx="6148">
                  <c:v>1022.0047</c:v>
                </c:pt>
                <c:pt idx="6149">
                  <c:v>1136.8477</c:v>
                </c:pt>
                <c:pt idx="6150">
                  <c:v>1249.8653999999999</c:v>
                </c:pt>
                <c:pt idx="6151">
                  <c:v>1317.3641</c:v>
                </c:pt>
                <c:pt idx="6152">
                  <c:v>1341.5347999999999</c:v>
                </c:pt>
                <c:pt idx="6153">
                  <c:v>1352.7854</c:v>
                </c:pt>
                <c:pt idx="6154">
                  <c:v>1343.3514</c:v>
                </c:pt>
                <c:pt idx="6155">
                  <c:v>1321.4559999999999</c:v>
                </c:pt>
                <c:pt idx="6156">
                  <c:v>1312.4847</c:v>
                </c:pt>
                <c:pt idx="6157">
                  <c:v>1284.6279</c:v>
                </c:pt>
                <c:pt idx="6158">
                  <c:v>1256.049</c:v>
                </c:pt>
                <c:pt idx="6159">
                  <c:v>1267.4155000000001</c:v>
                </c:pt>
                <c:pt idx="6160">
                  <c:v>1337.5814</c:v>
                </c:pt>
                <c:pt idx="6161">
                  <c:v>1304.67</c:v>
                </c:pt>
                <c:pt idx="6162">
                  <c:v>1280.1401000000001</c:v>
                </c:pt>
                <c:pt idx="6163">
                  <c:v>1221.1797999999999</c:v>
                </c:pt>
                <c:pt idx="6164">
                  <c:v>1199.527</c:v>
                </c:pt>
                <c:pt idx="6165">
                  <c:v>1144.5630000000001</c:v>
                </c:pt>
                <c:pt idx="6166">
                  <c:v>1097.0105000000001</c:v>
                </c:pt>
                <c:pt idx="6167">
                  <c:v>1068.2067999999999</c:v>
                </c:pt>
                <c:pt idx="6168">
                  <c:v>1044.8323</c:v>
                </c:pt>
                <c:pt idx="6169">
                  <c:v>1025.3634</c:v>
                </c:pt>
                <c:pt idx="6170">
                  <c:v>1018.9801</c:v>
                </c:pt>
                <c:pt idx="6171">
                  <c:v>1010.4208</c:v>
                </c:pt>
                <c:pt idx="6172">
                  <c:v>979.12756000000002</c:v>
                </c:pt>
                <c:pt idx="6173">
                  <c:v>1036.8773000000001</c:v>
                </c:pt>
                <c:pt idx="6174">
                  <c:v>1068.3024</c:v>
                </c:pt>
                <c:pt idx="6175">
                  <c:v>1109.2324000000001</c:v>
                </c:pt>
                <c:pt idx="6176">
                  <c:v>1179.3480999999999</c:v>
                </c:pt>
                <c:pt idx="6177">
                  <c:v>1200.4663</c:v>
                </c:pt>
                <c:pt idx="6178">
                  <c:v>1199.4689000000001</c:v>
                </c:pt>
                <c:pt idx="6179">
                  <c:v>1208.6538</c:v>
                </c:pt>
                <c:pt idx="6180">
                  <c:v>1190.0655999999999</c:v>
                </c:pt>
                <c:pt idx="6181">
                  <c:v>1171.2239999999999</c:v>
                </c:pt>
                <c:pt idx="6182">
                  <c:v>1154.6199999999999</c:v>
                </c:pt>
                <c:pt idx="6183">
                  <c:v>1181.6564000000001</c:v>
                </c:pt>
                <c:pt idx="6184">
                  <c:v>1241.8972000000001</c:v>
                </c:pt>
                <c:pt idx="6185">
                  <c:v>1221.5563</c:v>
                </c:pt>
                <c:pt idx="6186">
                  <c:v>1213.1747</c:v>
                </c:pt>
                <c:pt idx="6187">
                  <c:v>1175.1783</c:v>
                </c:pt>
                <c:pt idx="6188">
                  <c:v>1140.1353999999999</c:v>
                </c:pt>
                <c:pt idx="6189">
                  <c:v>1074.5916</c:v>
                </c:pt>
                <c:pt idx="6190">
                  <c:v>1027.175</c:v>
                </c:pt>
                <c:pt idx="6191">
                  <c:v>1003.18427</c:v>
                </c:pt>
                <c:pt idx="6192">
                  <c:v>990.16112999999996</c:v>
                </c:pt>
                <c:pt idx="6193">
                  <c:v>968.92975000000001</c:v>
                </c:pt>
                <c:pt idx="6194">
                  <c:v>988.42895999999996</c:v>
                </c:pt>
                <c:pt idx="6195">
                  <c:v>1018.299</c:v>
                </c:pt>
                <c:pt idx="6196">
                  <c:v>1033.3577</c:v>
                </c:pt>
                <c:pt idx="6197">
                  <c:v>1259.9468999999999</c:v>
                </c:pt>
                <c:pt idx="6198">
                  <c:v>1383.8687</c:v>
                </c:pt>
                <c:pt idx="6199">
                  <c:v>1457.8655000000001</c:v>
                </c:pt>
                <c:pt idx="6200">
                  <c:v>1495.5802000000001</c:v>
                </c:pt>
                <c:pt idx="6201">
                  <c:v>1503.4149</c:v>
                </c:pt>
                <c:pt idx="6202">
                  <c:v>1503.654</c:v>
                </c:pt>
                <c:pt idx="6203">
                  <c:v>1507.1255000000001</c:v>
                </c:pt>
                <c:pt idx="6204">
                  <c:v>1480.8307</c:v>
                </c:pt>
                <c:pt idx="6205">
                  <c:v>1444.6638</c:v>
                </c:pt>
                <c:pt idx="6206">
                  <c:v>1354.4548</c:v>
                </c:pt>
                <c:pt idx="6207">
                  <c:v>1290.557</c:v>
                </c:pt>
                <c:pt idx="6208">
                  <c:v>1349.9382000000001</c:v>
                </c:pt>
                <c:pt idx="6209">
                  <c:v>1327.7343000000001</c:v>
                </c:pt>
                <c:pt idx="6210">
                  <c:v>1299.2764</c:v>
                </c:pt>
                <c:pt idx="6211">
                  <c:v>1249.7339999999999</c:v>
                </c:pt>
                <c:pt idx="6212">
                  <c:v>1202.7126000000001</c:v>
                </c:pt>
                <c:pt idx="6213">
                  <c:v>1121.3569</c:v>
                </c:pt>
                <c:pt idx="6214">
                  <c:v>1070.3960999999999</c:v>
                </c:pt>
                <c:pt idx="6215">
                  <c:v>1054.5402999999999</c:v>
                </c:pt>
                <c:pt idx="6216">
                  <c:v>1032.8074999999999</c:v>
                </c:pt>
                <c:pt idx="6217">
                  <c:v>1017.5561</c:v>
                </c:pt>
                <c:pt idx="6218">
                  <c:v>1015.1778</c:v>
                </c:pt>
                <c:pt idx="6219">
                  <c:v>1035.5246999999999</c:v>
                </c:pt>
                <c:pt idx="6220">
                  <c:v>1069.8271</c:v>
                </c:pt>
                <c:pt idx="6221">
                  <c:v>1266.6370999999999</c:v>
                </c:pt>
                <c:pt idx="6222">
                  <c:v>1385.1443999999999</c:v>
                </c:pt>
                <c:pt idx="6223">
                  <c:v>1481.9617000000001</c:v>
                </c:pt>
                <c:pt idx="6224">
                  <c:v>1546.4659999999999</c:v>
                </c:pt>
                <c:pt idx="6225">
                  <c:v>1549.6403</c:v>
                </c:pt>
                <c:pt idx="6226">
                  <c:v>1548.8444999999999</c:v>
                </c:pt>
                <c:pt idx="6227">
                  <c:v>1563.547</c:v>
                </c:pt>
                <c:pt idx="6228">
                  <c:v>1553.211</c:v>
                </c:pt>
                <c:pt idx="6229">
                  <c:v>1496.6531</c:v>
                </c:pt>
                <c:pt idx="6230">
                  <c:v>1385.5159000000001</c:v>
                </c:pt>
                <c:pt idx="6231">
                  <c:v>1346.7132999999999</c:v>
                </c:pt>
                <c:pt idx="6232">
                  <c:v>1395.4004</c:v>
                </c:pt>
                <c:pt idx="6233">
                  <c:v>1378.8223</c:v>
                </c:pt>
                <c:pt idx="6234">
                  <c:v>1352.8217999999999</c:v>
                </c:pt>
                <c:pt idx="6235">
                  <c:v>1292.7550000000001</c:v>
                </c:pt>
                <c:pt idx="6236">
                  <c:v>1239.2521999999999</c:v>
                </c:pt>
                <c:pt idx="6237">
                  <c:v>1158.5024000000001</c:v>
                </c:pt>
                <c:pt idx="6238">
                  <c:v>1110.3150000000001</c:v>
                </c:pt>
                <c:pt idx="6239">
                  <c:v>1075.817</c:v>
                </c:pt>
                <c:pt idx="6240">
                  <c:v>1049.9066</c:v>
                </c:pt>
                <c:pt idx="6241">
                  <c:v>1037.0525</c:v>
                </c:pt>
                <c:pt idx="6242">
                  <c:v>1031.7292</c:v>
                </c:pt>
                <c:pt idx="6243">
                  <c:v>1046.4124999999999</c:v>
                </c:pt>
                <c:pt idx="6244">
                  <c:v>1059.4884999999999</c:v>
                </c:pt>
                <c:pt idx="6245">
                  <c:v>1259.491</c:v>
                </c:pt>
                <c:pt idx="6246">
                  <c:v>1372.7136</c:v>
                </c:pt>
                <c:pt idx="6247">
                  <c:v>1452.3486</c:v>
                </c:pt>
                <c:pt idx="6248">
                  <c:v>1480.9688000000001</c:v>
                </c:pt>
                <c:pt idx="6249">
                  <c:v>1499.1587999999999</c:v>
                </c:pt>
                <c:pt idx="6250">
                  <c:v>1529.8757000000001</c:v>
                </c:pt>
                <c:pt idx="6251">
                  <c:v>1518.1905999999999</c:v>
                </c:pt>
                <c:pt idx="6252">
                  <c:v>1448.1177</c:v>
                </c:pt>
                <c:pt idx="6253">
                  <c:v>1414.7596000000001</c:v>
                </c:pt>
                <c:pt idx="6254">
                  <c:v>1336.6646000000001</c:v>
                </c:pt>
                <c:pt idx="6255">
                  <c:v>1301.7809999999999</c:v>
                </c:pt>
                <c:pt idx="6256">
                  <c:v>1361.1295</c:v>
                </c:pt>
                <c:pt idx="6257">
                  <c:v>1347.2025000000001</c:v>
                </c:pt>
                <c:pt idx="6258">
                  <c:v>1310.0070000000001</c:v>
                </c:pt>
                <c:pt idx="6259">
                  <c:v>1259.7270000000001</c:v>
                </c:pt>
                <c:pt idx="6260">
                  <c:v>1214.4974</c:v>
                </c:pt>
                <c:pt idx="6261">
                  <c:v>1129.4253000000001</c:v>
                </c:pt>
                <c:pt idx="6262">
                  <c:v>1075.4032999999999</c:v>
                </c:pt>
                <c:pt idx="6263">
                  <c:v>1049.3195000000001</c:v>
                </c:pt>
                <c:pt idx="6264">
                  <c:v>1032.8235999999999</c:v>
                </c:pt>
                <c:pt idx="6265">
                  <c:v>1014.0356</c:v>
                </c:pt>
                <c:pt idx="6266">
                  <c:v>1021.25134</c:v>
                </c:pt>
                <c:pt idx="6267">
                  <c:v>1037.0315000000001</c:v>
                </c:pt>
                <c:pt idx="6268">
                  <c:v>1057.8884</c:v>
                </c:pt>
                <c:pt idx="6269">
                  <c:v>1240.0237</c:v>
                </c:pt>
                <c:pt idx="6270">
                  <c:v>1350.6836000000001</c:v>
                </c:pt>
                <c:pt idx="6271">
                  <c:v>1412.0355999999999</c:v>
                </c:pt>
                <c:pt idx="6272">
                  <c:v>1436.8263999999999</c:v>
                </c:pt>
                <c:pt idx="6273">
                  <c:v>1443.9425000000001</c:v>
                </c:pt>
                <c:pt idx="6274">
                  <c:v>1434.4326000000001</c:v>
                </c:pt>
                <c:pt idx="6275">
                  <c:v>1430.2786000000001</c:v>
                </c:pt>
                <c:pt idx="6276">
                  <c:v>1405.5696</c:v>
                </c:pt>
                <c:pt idx="6277">
                  <c:v>1371.8278</c:v>
                </c:pt>
                <c:pt idx="6278">
                  <c:v>1297.4019000000001</c:v>
                </c:pt>
                <c:pt idx="6279">
                  <c:v>1263.0906</c:v>
                </c:pt>
                <c:pt idx="6280">
                  <c:v>1303.6949999999999</c:v>
                </c:pt>
                <c:pt idx="6281">
                  <c:v>1271.1780000000001</c:v>
                </c:pt>
                <c:pt idx="6282">
                  <c:v>1234.5537999999999</c:v>
                </c:pt>
                <c:pt idx="6283">
                  <c:v>1186.1283000000001</c:v>
                </c:pt>
                <c:pt idx="6284">
                  <c:v>1140.9215999999999</c:v>
                </c:pt>
                <c:pt idx="6285">
                  <c:v>1076.7206000000001</c:v>
                </c:pt>
                <c:pt idx="6286">
                  <c:v>1036.6387999999999</c:v>
                </c:pt>
                <c:pt idx="6287">
                  <c:v>1008.92145</c:v>
                </c:pt>
                <c:pt idx="6288">
                  <c:v>985.63604999999995</c:v>
                </c:pt>
                <c:pt idx="6289">
                  <c:v>977.15750000000003</c:v>
                </c:pt>
                <c:pt idx="6290">
                  <c:v>980.57245</c:v>
                </c:pt>
                <c:pt idx="6291">
                  <c:v>1008.9782</c:v>
                </c:pt>
                <c:pt idx="6292">
                  <c:v>1029.7932000000001</c:v>
                </c:pt>
                <c:pt idx="6293">
                  <c:v>1202.7280000000001</c:v>
                </c:pt>
                <c:pt idx="6294">
                  <c:v>1321.4645</c:v>
                </c:pt>
                <c:pt idx="6295">
                  <c:v>1419.0401999999999</c:v>
                </c:pt>
                <c:pt idx="6296">
                  <c:v>1447.0349000000001</c:v>
                </c:pt>
                <c:pt idx="6297">
                  <c:v>1454.5214000000001</c:v>
                </c:pt>
                <c:pt idx="6298">
                  <c:v>1458.5173</c:v>
                </c:pt>
                <c:pt idx="6299">
                  <c:v>1453.7831000000001</c:v>
                </c:pt>
                <c:pt idx="6300">
                  <c:v>1443.8670999999999</c:v>
                </c:pt>
                <c:pt idx="6301">
                  <c:v>1380.2446</c:v>
                </c:pt>
                <c:pt idx="6302">
                  <c:v>1293.3975</c:v>
                </c:pt>
                <c:pt idx="6303">
                  <c:v>1289.1212</c:v>
                </c:pt>
                <c:pt idx="6304">
                  <c:v>1338.8494000000001</c:v>
                </c:pt>
                <c:pt idx="6305">
                  <c:v>1336.0844</c:v>
                </c:pt>
                <c:pt idx="6306">
                  <c:v>1298.0105000000001</c:v>
                </c:pt>
                <c:pt idx="6307">
                  <c:v>1237.4866</c:v>
                </c:pt>
                <c:pt idx="6308">
                  <c:v>1201.2240999999999</c:v>
                </c:pt>
                <c:pt idx="6309">
                  <c:v>1128.713</c:v>
                </c:pt>
                <c:pt idx="6310">
                  <c:v>1086.3176000000001</c:v>
                </c:pt>
                <c:pt idx="6311">
                  <c:v>1059.6695999999999</c:v>
                </c:pt>
                <c:pt idx="6312">
                  <c:v>1032.6244999999999</c:v>
                </c:pt>
                <c:pt idx="6313">
                  <c:v>1023.4070400000001</c:v>
                </c:pt>
                <c:pt idx="6314">
                  <c:v>1024.6514</c:v>
                </c:pt>
                <c:pt idx="6315">
                  <c:v>1014.6159699999999</c:v>
                </c:pt>
                <c:pt idx="6316">
                  <c:v>1016.47205</c:v>
                </c:pt>
                <c:pt idx="6317">
                  <c:v>1143.2463</c:v>
                </c:pt>
                <c:pt idx="6318">
                  <c:v>1261.1787999999999</c:v>
                </c:pt>
                <c:pt idx="6319">
                  <c:v>1327.2617</c:v>
                </c:pt>
                <c:pt idx="6320">
                  <c:v>1351.1120000000001</c:v>
                </c:pt>
                <c:pt idx="6321">
                  <c:v>1348.0072</c:v>
                </c:pt>
                <c:pt idx="6322">
                  <c:v>1337.2501</c:v>
                </c:pt>
                <c:pt idx="6323">
                  <c:v>1315.1533999999999</c:v>
                </c:pt>
                <c:pt idx="6324">
                  <c:v>1310.579</c:v>
                </c:pt>
                <c:pt idx="6325">
                  <c:v>1288.1093000000001</c:v>
                </c:pt>
                <c:pt idx="6326">
                  <c:v>1253.7560000000001</c:v>
                </c:pt>
                <c:pt idx="6327">
                  <c:v>1262.3177000000001</c:v>
                </c:pt>
                <c:pt idx="6328">
                  <c:v>1332.3757000000001</c:v>
                </c:pt>
                <c:pt idx="6329">
                  <c:v>1289.6309000000001</c:v>
                </c:pt>
                <c:pt idx="6330">
                  <c:v>1258.5890999999999</c:v>
                </c:pt>
                <c:pt idx="6331">
                  <c:v>1212.0669</c:v>
                </c:pt>
                <c:pt idx="6332">
                  <c:v>1195.5963999999999</c:v>
                </c:pt>
                <c:pt idx="6333">
                  <c:v>1141.2349999999999</c:v>
                </c:pt>
                <c:pt idx="6334">
                  <c:v>1101.1366</c:v>
                </c:pt>
                <c:pt idx="6335">
                  <c:v>1069.038</c:v>
                </c:pt>
                <c:pt idx="6336">
                  <c:v>1042.6903</c:v>
                </c:pt>
                <c:pt idx="6337">
                  <c:v>1029.0342000000001</c:v>
                </c:pt>
                <c:pt idx="6338">
                  <c:v>1023.48676</c:v>
                </c:pt>
                <c:pt idx="6339">
                  <c:v>1017.1405999999999</c:v>
                </c:pt>
                <c:pt idx="6340">
                  <c:v>981.98535000000004</c:v>
                </c:pt>
                <c:pt idx="6341">
                  <c:v>1028.6123</c:v>
                </c:pt>
                <c:pt idx="6342">
                  <c:v>1065.7809999999999</c:v>
                </c:pt>
                <c:pt idx="6343">
                  <c:v>1110.8904</c:v>
                </c:pt>
                <c:pt idx="6344">
                  <c:v>1186.9357</c:v>
                </c:pt>
                <c:pt idx="6345">
                  <c:v>1210.3022000000001</c:v>
                </c:pt>
                <c:pt idx="6346">
                  <c:v>1216.1243999999999</c:v>
                </c:pt>
                <c:pt idx="6347">
                  <c:v>1197.8468</c:v>
                </c:pt>
                <c:pt idx="6348">
                  <c:v>1179.2427</c:v>
                </c:pt>
                <c:pt idx="6349">
                  <c:v>1148.3152</c:v>
                </c:pt>
                <c:pt idx="6350">
                  <c:v>1142.7429</c:v>
                </c:pt>
                <c:pt idx="6351">
                  <c:v>1167.6188</c:v>
                </c:pt>
                <c:pt idx="6352">
                  <c:v>1239.4993999999999</c:v>
                </c:pt>
                <c:pt idx="6353">
                  <c:v>1252.9584</c:v>
                </c:pt>
                <c:pt idx="6354">
                  <c:v>1244.8716999999999</c:v>
                </c:pt>
                <c:pt idx="6355">
                  <c:v>1213.5034000000001</c:v>
                </c:pt>
                <c:pt idx="6356">
                  <c:v>1167.2886000000001</c:v>
                </c:pt>
                <c:pt idx="6357">
                  <c:v>1134.5989</c:v>
                </c:pt>
                <c:pt idx="6358">
                  <c:v>1080.6581000000001</c:v>
                </c:pt>
                <c:pt idx="6359">
                  <c:v>1037.0029999999999</c:v>
                </c:pt>
                <c:pt idx="6360">
                  <c:v>1023.01483</c:v>
                </c:pt>
                <c:pt idx="6361">
                  <c:v>994.06615999999997</c:v>
                </c:pt>
                <c:pt idx="6362">
                  <c:v>990.76160000000004</c:v>
                </c:pt>
                <c:pt idx="6363">
                  <c:v>1031.1555000000001</c:v>
                </c:pt>
                <c:pt idx="6364">
                  <c:v>1043.8395</c:v>
                </c:pt>
                <c:pt idx="6365">
                  <c:v>1243.2176999999999</c:v>
                </c:pt>
                <c:pt idx="6366">
                  <c:v>1380.5376000000001</c:v>
                </c:pt>
                <c:pt idx="6367">
                  <c:v>1480.2045000000001</c:v>
                </c:pt>
                <c:pt idx="6368">
                  <c:v>1530.0909999999999</c:v>
                </c:pt>
                <c:pt idx="6369">
                  <c:v>1547.6306999999999</c:v>
                </c:pt>
                <c:pt idx="6370">
                  <c:v>1558.5617999999999</c:v>
                </c:pt>
                <c:pt idx="6371">
                  <c:v>1562.3077000000001</c:v>
                </c:pt>
                <c:pt idx="6372">
                  <c:v>1551.8518999999999</c:v>
                </c:pt>
                <c:pt idx="6373">
                  <c:v>1508.6472000000001</c:v>
                </c:pt>
                <c:pt idx="6374">
                  <c:v>1408.5820000000001</c:v>
                </c:pt>
                <c:pt idx="6375">
                  <c:v>1333.3802000000001</c:v>
                </c:pt>
                <c:pt idx="6376">
                  <c:v>1367.2076</c:v>
                </c:pt>
                <c:pt idx="6377">
                  <c:v>1370.2916</c:v>
                </c:pt>
                <c:pt idx="6378">
                  <c:v>1327.5896</c:v>
                </c:pt>
                <c:pt idx="6379">
                  <c:v>1291.9315999999999</c:v>
                </c:pt>
                <c:pt idx="6380">
                  <c:v>1232.5487000000001</c:v>
                </c:pt>
                <c:pt idx="6381">
                  <c:v>1157.731</c:v>
                </c:pt>
                <c:pt idx="6382">
                  <c:v>1115.4043999999999</c:v>
                </c:pt>
                <c:pt idx="6383">
                  <c:v>1082.7809</c:v>
                </c:pt>
                <c:pt idx="6384">
                  <c:v>1057.7647999999999</c:v>
                </c:pt>
                <c:pt idx="6385">
                  <c:v>1040.1582000000001</c:v>
                </c:pt>
                <c:pt idx="6386">
                  <c:v>1044.7277999999999</c:v>
                </c:pt>
                <c:pt idx="6387">
                  <c:v>1053.1785</c:v>
                </c:pt>
                <c:pt idx="6388">
                  <c:v>1069.8662999999999</c:v>
                </c:pt>
                <c:pt idx="6389">
                  <c:v>1268.4186999999999</c:v>
                </c:pt>
                <c:pt idx="6390">
                  <c:v>1390.3859</c:v>
                </c:pt>
                <c:pt idx="6391">
                  <c:v>1482.2592999999999</c:v>
                </c:pt>
                <c:pt idx="6392">
                  <c:v>1542.9716000000001</c:v>
                </c:pt>
                <c:pt idx="6393">
                  <c:v>1551.6989000000001</c:v>
                </c:pt>
                <c:pt idx="6394">
                  <c:v>1553.2940000000001</c:v>
                </c:pt>
                <c:pt idx="6395">
                  <c:v>1539.7367999999999</c:v>
                </c:pt>
                <c:pt idx="6396">
                  <c:v>1506.6624999999999</c:v>
                </c:pt>
                <c:pt idx="6397">
                  <c:v>1447.6239</c:v>
                </c:pt>
                <c:pt idx="6398">
                  <c:v>1337.0940000000001</c:v>
                </c:pt>
                <c:pt idx="6399">
                  <c:v>1297.0985000000001</c:v>
                </c:pt>
                <c:pt idx="6400">
                  <c:v>1351.125</c:v>
                </c:pt>
                <c:pt idx="6401">
                  <c:v>1323.4609</c:v>
                </c:pt>
                <c:pt idx="6402">
                  <c:v>1297.2547999999999</c:v>
                </c:pt>
                <c:pt idx="6403">
                  <c:v>1260.6638</c:v>
                </c:pt>
                <c:pt idx="6404">
                  <c:v>1212.7155</c:v>
                </c:pt>
                <c:pt idx="6405">
                  <c:v>1135.8992000000001</c:v>
                </c:pt>
                <c:pt idx="6406">
                  <c:v>1085.3502000000001</c:v>
                </c:pt>
                <c:pt idx="6407">
                  <c:v>1059.3325</c:v>
                </c:pt>
                <c:pt idx="6408">
                  <c:v>1030.7041999999999</c:v>
                </c:pt>
                <c:pt idx="6409">
                  <c:v>1022.17645</c:v>
                </c:pt>
                <c:pt idx="6410">
                  <c:v>1019.22644</c:v>
                </c:pt>
                <c:pt idx="6411">
                  <c:v>1037.7706000000001</c:v>
                </c:pt>
                <c:pt idx="6412">
                  <c:v>1059.8397</c:v>
                </c:pt>
                <c:pt idx="6413">
                  <c:v>1262.5536</c:v>
                </c:pt>
                <c:pt idx="6414">
                  <c:v>1381.6179999999999</c:v>
                </c:pt>
                <c:pt idx="6415">
                  <c:v>1466.1134999999999</c:v>
                </c:pt>
                <c:pt idx="6416">
                  <c:v>1544.6656</c:v>
                </c:pt>
                <c:pt idx="6417">
                  <c:v>1560.2645</c:v>
                </c:pt>
                <c:pt idx="6418">
                  <c:v>1565.6332</c:v>
                </c:pt>
                <c:pt idx="6419">
                  <c:v>1512.4901</c:v>
                </c:pt>
                <c:pt idx="6420">
                  <c:v>1495.2617</c:v>
                </c:pt>
                <c:pt idx="6421">
                  <c:v>1438.7346</c:v>
                </c:pt>
                <c:pt idx="6422">
                  <c:v>1352.2357</c:v>
                </c:pt>
                <c:pt idx="6423">
                  <c:v>1300.0844999999999</c:v>
                </c:pt>
                <c:pt idx="6424">
                  <c:v>1380.13</c:v>
                </c:pt>
                <c:pt idx="6425">
                  <c:v>1371.8502000000001</c:v>
                </c:pt>
                <c:pt idx="6426">
                  <c:v>1330.1641</c:v>
                </c:pt>
                <c:pt idx="6427">
                  <c:v>1282.7114999999999</c:v>
                </c:pt>
                <c:pt idx="6428">
                  <c:v>1231.4293</c:v>
                </c:pt>
                <c:pt idx="6429">
                  <c:v>1148.9888000000001</c:v>
                </c:pt>
                <c:pt idx="6430">
                  <c:v>1104.6990000000001</c:v>
                </c:pt>
                <c:pt idx="6431">
                  <c:v>1068.8021000000001</c:v>
                </c:pt>
                <c:pt idx="6432">
                  <c:v>1047.7211</c:v>
                </c:pt>
                <c:pt idx="6433">
                  <c:v>1028.2391</c:v>
                </c:pt>
                <c:pt idx="6434">
                  <c:v>1036.5001</c:v>
                </c:pt>
                <c:pt idx="6435">
                  <c:v>1050.9219000000001</c:v>
                </c:pt>
                <c:pt idx="6436">
                  <c:v>1077.4992999999999</c:v>
                </c:pt>
                <c:pt idx="6437">
                  <c:v>1290.9763</c:v>
                </c:pt>
                <c:pt idx="6438">
                  <c:v>1397.6333999999999</c:v>
                </c:pt>
                <c:pt idx="6439">
                  <c:v>1503.2609</c:v>
                </c:pt>
                <c:pt idx="6440">
                  <c:v>1556.9793999999999</c:v>
                </c:pt>
                <c:pt idx="6441">
                  <c:v>1575.3244999999999</c:v>
                </c:pt>
                <c:pt idx="6442">
                  <c:v>1579.4042999999999</c:v>
                </c:pt>
                <c:pt idx="6443">
                  <c:v>1589.66</c:v>
                </c:pt>
                <c:pt idx="6444">
                  <c:v>1549.6248000000001</c:v>
                </c:pt>
                <c:pt idx="6445">
                  <c:v>1499.6796999999999</c:v>
                </c:pt>
                <c:pt idx="6446">
                  <c:v>1417.829</c:v>
                </c:pt>
                <c:pt idx="6447">
                  <c:v>1359.6940999999999</c:v>
                </c:pt>
                <c:pt idx="6448">
                  <c:v>1406.8116</c:v>
                </c:pt>
                <c:pt idx="6449">
                  <c:v>1374.0989999999999</c:v>
                </c:pt>
                <c:pt idx="6450">
                  <c:v>1349.1220000000001</c:v>
                </c:pt>
                <c:pt idx="6451">
                  <c:v>1286.0178000000001</c:v>
                </c:pt>
                <c:pt idx="6452">
                  <c:v>1250.6333999999999</c:v>
                </c:pt>
                <c:pt idx="6453">
                  <c:v>1177.6685</c:v>
                </c:pt>
                <c:pt idx="6454">
                  <c:v>1120.0554</c:v>
                </c:pt>
                <c:pt idx="6455">
                  <c:v>1089.4042999999999</c:v>
                </c:pt>
                <c:pt idx="6456">
                  <c:v>1061.1325999999999</c:v>
                </c:pt>
                <c:pt idx="6457">
                  <c:v>1039.5685000000001</c:v>
                </c:pt>
                <c:pt idx="6458">
                  <c:v>1030.2941000000001</c:v>
                </c:pt>
                <c:pt idx="6459">
                  <c:v>1045.9213</c:v>
                </c:pt>
                <c:pt idx="6460">
                  <c:v>1060.6061999999999</c:v>
                </c:pt>
                <c:pt idx="6461">
                  <c:v>1249.6339</c:v>
                </c:pt>
                <c:pt idx="6462">
                  <c:v>1379.7683</c:v>
                </c:pt>
                <c:pt idx="6463">
                  <c:v>1479.8993</c:v>
                </c:pt>
                <c:pt idx="6464">
                  <c:v>1527.9199000000001</c:v>
                </c:pt>
                <c:pt idx="6465">
                  <c:v>1530.758</c:v>
                </c:pt>
                <c:pt idx="6466">
                  <c:v>1525.9592</c:v>
                </c:pt>
                <c:pt idx="6467">
                  <c:v>1529.3516</c:v>
                </c:pt>
                <c:pt idx="6468">
                  <c:v>1511.7293999999999</c:v>
                </c:pt>
                <c:pt idx="6469">
                  <c:v>1464.3889999999999</c:v>
                </c:pt>
                <c:pt idx="6470">
                  <c:v>1363.7598</c:v>
                </c:pt>
                <c:pt idx="6471">
                  <c:v>1316.2103</c:v>
                </c:pt>
                <c:pt idx="6472">
                  <c:v>1371.8407999999999</c:v>
                </c:pt>
                <c:pt idx="6473">
                  <c:v>1361.1007</c:v>
                </c:pt>
                <c:pt idx="6474">
                  <c:v>1320.1242999999999</c:v>
                </c:pt>
                <c:pt idx="6475">
                  <c:v>1252.2411</c:v>
                </c:pt>
                <c:pt idx="6476">
                  <c:v>1225.0817</c:v>
                </c:pt>
                <c:pt idx="6477">
                  <c:v>1169.8246999999999</c:v>
                </c:pt>
                <c:pt idx="6478">
                  <c:v>1103.7664</c:v>
                </c:pt>
                <c:pt idx="6479">
                  <c:v>1078.8234</c:v>
                </c:pt>
                <c:pt idx="6480">
                  <c:v>1051.4580000000001</c:v>
                </c:pt>
                <c:pt idx="6481">
                  <c:v>1041.6171999999999</c:v>
                </c:pt>
                <c:pt idx="6482">
                  <c:v>1029.5217</c:v>
                </c:pt>
                <c:pt idx="6483">
                  <c:v>1026.5244</c:v>
                </c:pt>
                <c:pt idx="6484">
                  <c:v>1015.27313</c:v>
                </c:pt>
                <c:pt idx="6485">
                  <c:v>1133.6832999999999</c:v>
                </c:pt>
                <c:pt idx="6486">
                  <c:v>1251.8323</c:v>
                </c:pt>
                <c:pt idx="6487">
                  <c:v>1308.6031</c:v>
                </c:pt>
                <c:pt idx="6488">
                  <c:v>1335.3214</c:v>
                </c:pt>
                <c:pt idx="6489">
                  <c:v>1326.1333999999999</c:v>
                </c:pt>
                <c:pt idx="6490">
                  <c:v>1297.1215999999999</c:v>
                </c:pt>
                <c:pt idx="6491">
                  <c:v>1279.3589999999999</c:v>
                </c:pt>
                <c:pt idx="6492">
                  <c:v>1289.1251</c:v>
                </c:pt>
                <c:pt idx="6493">
                  <c:v>1268.643</c:v>
                </c:pt>
                <c:pt idx="6494">
                  <c:v>1231.9727</c:v>
                </c:pt>
                <c:pt idx="6495">
                  <c:v>1244.5645999999999</c:v>
                </c:pt>
                <c:pt idx="6496">
                  <c:v>1317.2582</c:v>
                </c:pt>
                <c:pt idx="6497">
                  <c:v>1295.9619</c:v>
                </c:pt>
                <c:pt idx="6498">
                  <c:v>1267.2892999999999</c:v>
                </c:pt>
                <c:pt idx="6499">
                  <c:v>1226.0244</c:v>
                </c:pt>
                <c:pt idx="6500">
                  <c:v>1191.3887999999999</c:v>
                </c:pt>
                <c:pt idx="6501">
                  <c:v>1142.6713</c:v>
                </c:pt>
                <c:pt idx="6502">
                  <c:v>1106.566</c:v>
                </c:pt>
                <c:pt idx="6503">
                  <c:v>1078.759</c:v>
                </c:pt>
                <c:pt idx="6504">
                  <c:v>1047.6683</c:v>
                </c:pt>
                <c:pt idx="6505">
                  <c:v>1030.5229999999999</c:v>
                </c:pt>
                <c:pt idx="6506">
                  <c:v>1029.7007000000001</c:v>
                </c:pt>
                <c:pt idx="6507">
                  <c:v>1020.45636</c:v>
                </c:pt>
                <c:pt idx="6508">
                  <c:v>993.73109999999997</c:v>
                </c:pt>
                <c:pt idx="6509">
                  <c:v>1037.9870000000001</c:v>
                </c:pt>
                <c:pt idx="6510">
                  <c:v>1067.8317999999999</c:v>
                </c:pt>
                <c:pt idx="6511">
                  <c:v>1110.8280999999999</c:v>
                </c:pt>
                <c:pt idx="6512">
                  <c:v>1190.5886</c:v>
                </c:pt>
                <c:pt idx="6513">
                  <c:v>1219.7047</c:v>
                </c:pt>
                <c:pt idx="6514">
                  <c:v>1218.6102000000001</c:v>
                </c:pt>
                <c:pt idx="6515">
                  <c:v>1203.1052</c:v>
                </c:pt>
                <c:pt idx="6516">
                  <c:v>1183.2849000000001</c:v>
                </c:pt>
                <c:pt idx="6517">
                  <c:v>1165.7598</c:v>
                </c:pt>
                <c:pt idx="6518">
                  <c:v>1166.5971999999999</c:v>
                </c:pt>
                <c:pt idx="6519">
                  <c:v>1185.8213000000001</c:v>
                </c:pt>
                <c:pt idx="6520">
                  <c:v>1266.8794</c:v>
                </c:pt>
                <c:pt idx="6521">
                  <c:v>1268.4893</c:v>
                </c:pt>
                <c:pt idx="6522">
                  <c:v>1241.5116</c:v>
                </c:pt>
                <c:pt idx="6523">
                  <c:v>1200.819</c:v>
                </c:pt>
                <c:pt idx="6524">
                  <c:v>1158.3802000000001</c:v>
                </c:pt>
                <c:pt idx="6525">
                  <c:v>1102.5178000000001</c:v>
                </c:pt>
                <c:pt idx="6526">
                  <c:v>1061.0306</c:v>
                </c:pt>
                <c:pt idx="6527">
                  <c:v>1040.4846</c:v>
                </c:pt>
                <c:pt idx="6528">
                  <c:v>1010.0730600000001</c:v>
                </c:pt>
                <c:pt idx="6529">
                  <c:v>992.14269999999999</c:v>
                </c:pt>
                <c:pt idx="6530">
                  <c:v>993.87890000000004</c:v>
                </c:pt>
                <c:pt idx="6531">
                  <c:v>1021.5834</c:v>
                </c:pt>
                <c:pt idx="6532">
                  <c:v>1038.1288</c:v>
                </c:pt>
                <c:pt idx="6533">
                  <c:v>1253.1094000000001</c:v>
                </c:pt>
                <c:pt idx="6534">
                  <c:v>1393.7257</c:v>
                </c:pt>
                <c:pt idx="6535">
                  <c:v>1476.2601</c:v>
                </c:pt>
                <c:pt idx="6536">
                  <c:v>1503.644</c:v>
                </c:pt>
                <c:pt idx="6537">
                  <c:v>1508.9147</c:v>
                </c:pt>
                <c:pt idx="6538">
                  <c:v>1502.0577000000001</c:v>
                </c:pt>
                <c:pt idx="6539">
                  <c:v>1487.3768</c:v>
                </c:pt>
                <c:pt idx="6540">
                  <c:v>1445.8906999999999</c:v>
                </c:pt>
                <c:pt idx="6541">
                  <c:v>1403.2574</c:v>
                </c:pt>
                <c:pt idx="6542">
                  <c:v>1304.896</c:v>
                </c:pt>
                <c:pt idx="6543">
                  <c:v>1256.3751</c:v>
                </c:pt>
                <c:pt idx="6544">
                  <c:v>1301.4177999999999</c:v>
                </c:pt>
                <c:pt idx="6545">
                  <c:v>1268.5192</c:v>
                </c:pt>
                <c:pt idx="6546">
                  <c:v>1219.1813999999999</c:v>
                </c:pt>
                <c:pt idx="6547">
                  <c:v>1168.0728999999999</c:v>
                </c:pt>
                <c:pt idx="6548">
                  <c:v>1120.8920000000001</c:v>
                </c:pt>
                <c:pt idx="6549">
                  <c:v>1047.1880000000001</c:v>
                </c:pt>
                <c:pt idx="6550">
                  <c:v>1012.659</c:v>
                </c:pt>
                <c:pt idx="6551">
                  <c:v>996.79359999999997</c:v>
                </c:pt>
                <c:pt idx="6552">
                  <c:v>983.52020000000005</c:v>
                </c:pt>
                <c:pt idx="6553">
                  <c:v>970.56946000000005</c:v>
                </c:pt>
                <c:pt idx="6554">
                  <c:v>975.67970000000003</c:v>
                </c:pt>
                <c:pt idx="6555">
                  <c:v>1007.5256000000001</c:v>
                </c:pt>
                <c:pt idx="6556">
                  <c:v>1029.1993</c:v>
                </c:pt>
                <c:pt idx="6557">
                  <c:v>1206.6643999999999</c:v>
                </c:pt>
                <c:pt idx="6558">
                  <c:v>1313.4844000000001</c:v>
                </c:pt>
                <c:pt idx="6559">
                  <c:v>1412.1696999999999</c:v>
                </c:pt>
                <c:pt idx="6560">
                  <c:v>1451.1130000000001</c:v>
                </c:pt>
                <c:pt idx="6561">
                  <c:v>1475.1201000000001</c:v>
                </c:pt>
                <c:pt idx="6562">
                  <c:v>1461.9032</c:v>
                </c:pt>
                <c:pt idx="6563">
                  <c:v>1474.7936</c:v>
                </c:pt>
                <c:pt idx="6564">
                  <c:v>1479.2438</c:v>
                </c:pt>
                <c:pt idx="6565">
                  <c:v>1443.0641000000001</c:v>
                </c:pt>
                <c:pt idx="6566">
                  <c:v>1331.2322999999999</c:v>
                </c:pt>
                <c:pt idx="6567">
                  <c:v>1290.4231</c:v>
                </c:pt>
                <c:pt idx="6568">
                  <c:v>1360.3538000000001</c:v>
                </c:pt>
                <c:pt idx="6569">
                  <c:v>1330.7515000000001</c:v>
                </c:pt>
                <c:pt idx="6570">
                  <c:v>1305.2422999999999</c:v>
                </c:pt>
                <c:pt idx="6571">
                  <c:v>1261.4701</c:v>
                </c:pt>
                <c:pt idx="6572">
                  <c:v>1211.8506</c:v>
                </c:pt>
                <c:pt idx="6573">
                  <c:v>1129.6559</c:v>
                </c:pt>
                <c:pt idx="6574">
                  <c:v>1093.7009</c:v>
                </c:pt>
                <c:pt idx="6575">
                  <c:v>1066.2954</c:v>
                </c:pt>
                <c:pt idx="6576">
                  <c:v>1020.3459</c:v>
                </c:pt>
                <c:pt idx="6577">
                  <c:v>1011.0082</c:v>
                </c:pt>
                <c:pt idx="6578">
                  <c:v>1013.8971</c:v>
                </c:pt>
                <c:pt idx="6579">
                  <c:v>1019.8004</c:v>
                </c:pt>
                <c:pt idx="6580">
                  <c:v>1045.1020000000001</c:v>
                </c:pt>
                <c:pt idx="6581">
                  <c:v>1217.6496999999999</c:v>
                </c:pt>
                <c:pt idx="6582">
                  <c:v>1310.6365000000001</c:v>
                </c:pt>
                <c:pt idx="6583">
                  <c:v>1391.9007999999999</c:v>
                </c:pt>
                <c:pt idx="6584">
                  <c:v>1465.3774000000001</c:v>
                </c:pt>
                <c:pt idx="6585">
                  <c:v>1439.4327000000001</c:v>
                </c:pt>
                <c:pt idx="6586">
                  <c:v>1459.9998000000001</c:v>
                </c:pt>
                <c:pt idx="6587">
                  <c:v>1461.2623000000001</c:v>
                </c:pt>
                <c:pt idx="6588">
                  <c:v>1402.3007</c:v>
                </c:pt>
                <c:pt idx="6589">
                  <c:v>1394.9012</c:v>
                </c:pt>
                <c:pt idx="6590">
                  <c:v>1342.308</c:v>
                </c:pt>
                <c:pt idx="6591">
                  <c:v>1336.8134</c:v>
                </c:pt>
                <c:pt idx="6592">
                  <c:v>1374.7644</c:v>
                </c:pt>
                <c:pt idx="6593">
                  <c:v>1331.1827000000001</c:v>
                </c:pt>
                <c:pt idx="6594">
                  <c:v>1293.8426999999999</c:v>
                </c:pt>
                <c:pt idx="6595">
                  <c:v>1246.549</c:v>
                </c:pt>
                <c:pt idx="6596">
                  <c:v>1208.5199</c:v>
                </c:pt>
                <c:pt idx="6597">
                  <c:v>1130.7944</c:v>
                </c:pt>
                <c:pt idx="6598">
                  <c:v>1081.8588999999999</c:v>
                </c:pt>
                <c:pt idx="6599">
                  <c:v>1049.6569999999999</c:v>
                </c:pt>
                <c:pt idx="6600">
                  <c:v>1013.68134</c:v>
                </c:pt>
                <c:pt idx="6601">
                  <c:v>1005.33685</c:v>
                </c:pt>
                <c:pt idx="6602">
                  <c:v>1011.8518</c:v>
                </c:pt>
                <c:pt idx="6603">
                  <c:v>1019.7018399999999</c:v>
                </c:pt>
                <c:pt idx="6604">
                  <c:v>1048.1976</c:v>
                </c:pt>
                <c:pt idx="6605">
                  <c:v>1215.8099</c:v>
                </c:pt>
                <c:pt idx="6606">
                  <c:v>1324.7119</c:v>
                </c:pt>
                <c:pt idx="6607">
                  <c:v>1441.0344</c:v>
                </c:pt>
                <c:pt idx="6608">
                  <c:v>1497.5825</c:v>
                </c:pt>
                <c:pt idx="6609">
                  <c:v>1545.7528</c:v>
                </c:pt>
                <c:pt idx="6610">
                  <c:v>1549.6369999999999</c:v>
                </c:pt>
                <c:pt idx="6611">
                  <c:v>1561.9467999999999</c:v>
                </c:pt>
                <c:pt idx="6612">
                  <c:v>1528.9503999999999</c:v>
                </c:pt>
                <c:pt idx="6613">
                  <c:v>1458.039</c:v>
                </c:pt>
                <c:pt idx="6614">
                  <c:v>1325.9431</c:v>
                </c:pt>
                <c:pt idx="6615">
                  <c:v>1314.4353000000001</c:v>
                </c:pt>
                <c:pt idx="6616">
                  <c:v>1360.4434000000001</c:v>
                </c:pt>
                <c:pt idx="6617">
                  <c:v>1391.8118999999999</c:v>
                </c:pt>
                <c:pt idx="6618">
                  <c:v>1351.1854000000001</c:v>
                </c:pt>
                <c:pt idx="6619">
                  <c:v>1316.8694</c:v>
                </c:pt>
                <c:pt idx="6620">
                  <c:v>1272.1864</c:v>
                </c:pt>
                <c:pt idx="6621">
                  <c:v>1188.2449999999999</c:v>
                </c:pt>
                <c:pt idx="6622">
                  <c:v>1129.9148</c:v>
                </c:pt>
                <c:pt idx="6623">
                  <c:v>1098.3771999999999</c:v>
                </c:pt>
                <c:pt idx="6624">
                  <c:v>1054.5077000000001</c:v>
                </c:pt>
                <c:pt idx="6625">
                  <c:v>1038.57</c:v>
                </c:pt>
                <c:pt idx="6626">
                  <c:v>1036.2527</c:v>
                </c:pt>
                <c:pt idx="6627">
                  <c:v>1053.3931</c:v>
                </c:pt>
                <c:pt idx="6628">
                  <c:v>1074.116</c:v>
                </c:pt>
                <c:pt idx="6629">
                  <c:v>1272.7719</c:v>
                </c:pt>
                <c:pt idx="6630">
                  <c:v>1388.7570000000001</c:v>
                </c:pt>
                <c:pt idx="6631">
                  <c:v>1497.1858</c:v>
                </c:pt>
                <c:pt idx="6632">
                  <c:v>1513.2299</c:v>
                </c:pt>
                <c:pt idx="6633">
                  <c:v>1514.3396</c:v>
                </c:pt>
                <c:pt idx="6634">
                  <c:v>1509.2623000000001</c:v>
                </c:pt>
                <c:pt idx="6635">
                  <c:v>1515.2977000000001</c:v>
                </c:pt>
                <c:pt idx="6636">
                  <c:v>1481.0572999999999</c:v>
                </c:pt>
                <c:pt idx="6637">
                  <c:v>1464.5452</c:v>
                </c:pt>
                <c:pt idx="6638">
                  <c:v>1357.2859000000001</c:v>
                </c:pt>
                <c:pt idx="6639">
                  <c:v>1359.9498000000001</c:v>
                </c:pt>
                <c:pt idx="6640">
                  <c:v>1411.7148</c:v>
                </c:pt>
                <c:pt idx="6641">
                  <c:v>1386.66</c:v>
                </c:pt>
                <c:pt idx="6642">
                  <c:v>1335.8405</c:v>
                </c:pt>
                <c:pt idx="6643">
                  <c:v>1280.1373000000001</c:v>
                </c:pt>
                <c:pt idx="6644">
                  <c:v>1238.4856</c:v>
                </c:pt>
                <c:pt idx="6645">
                  <c:v>1173.3</c:v>
                </c:pt>
                <c:pt idx="6646">
                  <c:v>1128.403</c:v>
                </c:pt>
                <c:pt idx="6647">
                  <c:v>1080.0065999999999</c:v>
                </c:pt>
                <c:pt idx="6648">
                  <c:v>1063.6975</c:v>
                </c:pt>
                <c:pt idx="6649">
                  <c:v>1053.5075999999999</c:v>
                </c:pt>
                <c:pt idx="6650">
                  <c:v>1040.1714999999999</c:v>
                </c:pt>
                <c:pt idx="6651">
                  <c:v>1029.5454999999999</c:v>
                </c:pt>
                <c:pt idx="6652">
                  <c:v>1041.3293000000001</c:v>
                </c:pt>
                <c:pt idx="6653">
                  <c:v>1153.5210999999999</c:v>
                </c:pt>
                <c:pt idx="6654">
                  <c:v>1271.8406</c:v>
                </c:pt>
                <c:pt idx="6655">
                  <c:v>1346.7798</c:v>
                </c:pt>
                <c:pt idx="6656">
                  <c:v>1375.7840000000001</c:v>
                </c:pt>
                <c:pt idx="6657">
                  <c:v>1349.3047999999999</c:v>
                </c:pt>
                <c:pt idx="6658">
                  <c:v>1343.3025</c:v>
                </c:pt>
                <c:pt idx="6659">
                  <c:v>1337.0939000000001</c:v>
                </c:pt>
                <c:pt idx="6660">
                  <c:v>1315.0174999999999</c:v>
                </c:pt>
                <c:pt idx="6661">
                  <c:v>1278.7675999999999</c:v>
                </c:pt>
                <c:pt idx="6662">
                  <c:v>1266.5626</c:v>
                </c:pt>
                <c:pt idx="6663">
                  <c:v>1293.3451</c:v>
                </c:pt>
                <c:pt idx="6664">
                  <c:v>1349.8538000000001</c:v>
                </c:pt>
                <c:pt idx="6665">
                  <c:v>1341.7329</c:v>
                </c:pt>
                <c:pt idx="6666">
                  <c:v>1320.9111</c:v>
                </c:pt>
                <c:pt idx="6667">
                  <c:v>1273.4391000000001</c:v>
                </c:pt>
                <c:pt idx="6668">
                  <c:v>1218.9364</c:v>
                </c:pt>
                <c:pt idx="6669">
                  <c:v>1160.2045000000001</c:v>
                </c:pt>
                <c:pt idx="6670">
                  <c:v>1106.7704000000001</c:v>
                </c:pt>
                <c:pt idx="6671">
                  <c:v>1058.1541999999999</c:v>
                </c:pt>
                <c:pt idx="6672">
                  <c:v>1037.4670000000001</c:v>
                </c:pt>
                <c:pt idx="6673">
                  <c:v>1017.3406</c:v>
                </c:pt>
                <c:pt idx="6674">
                  <c:v>1012.68976</c:v>
                </c:pt>
                <c:pt idx="6675">
                  <c:v>1008.3431</c:v>
                </c:pt>
                <c:pt idx="6676">
                  <c:v>985.22820000000002</c:v>
                </c:pt>
                <c:pt idx="6677">
                  <c:v>1044.5669</c:v>
                </c:pt>
                <c:pt idx="6678">
                  <c:v>1081.7343000000001</c:v>
                </c:pt>
                <c:pt idx="6679">
                  <c:v>1120.7239999999999</c:v>
                </c:pt>
                <c:pt idx="6680">
                  <c:v>1194.2012</c:v>
                </c:pt>
                <c:pt idx="6681">
                  <c:v>1206.5909999999999</c:v>
                </c:pt>
                <c:pt idx="6682">
                  <c:v>1230.4241999999999</c:v>
                </c:pt>
                <c:pt idx="6683">
                  <c:v>1232.6603</c:v>
                </c:pt>
                <c:pt idx="6684">
                  <c:v>1217.0596</c:v>
                </c:pt>
                <c:pt idx="6685">
                  <c:v>1185.6442</c:v>
                </c:pt>
                <c:pt idx="6686">
                  <c:v>1185.058</c:v>
                </c:pt>
                <c:pt idx="6687">
                  <c:v>1208.6072999999999</c:v>
                </c:pt>
                <c:pt idx="6688">
                  <c:v>1266.2429999999999</c:v>
                </c:pt>
                <c:pt idx="6689">
                  <c:v>1266.7545</c:v>
                </c:pt>
                <c:pt idx="6690">
                  <c:v>1241.2858000000001</c:v>
                </c:pt>
                <c:pt idx="6691">
                  <c:v>1191.3430000000001</c:v>
                </c:pt>
                <c:pt idx="6692">
                  <c:v>1149.4047</c:v>
                </c:pt>
                <c:pt idx="6693">
                  <c:v>1085.6760999999999</c:v>
                </c:pt>
                <c:pt idx="6694">
                  <c:v>1058.9664</c:v>
                </c:pt>
                <c:pt idx="6695">
                  <c:v>1026.0382999999999</c:v>
                </c:pt>
                <c:pt idx="6696">
                  <c:v>993.63819999999998</c:v>
                </c:pt>
                <c:pt idx="6697">
                  <c:v>979.22095000000002</c:v>
                </c:pt>
                <c:pt idx="6698">
                  <c:v>978.29849999999999</c:v>
                </c:pt>
                <c:pt idx="6699">
                  <c:v>1006.21924</c:v>
                </c:pt>
                <c:pt idx="6700">
                  <c:v>1028.5547999999999</c:v>
                </c:pt>
                <c:pt idx="6701">
                  <c:v>1220.5354</c:v>
                </c:pt>
                <c:pt idx="6702">
                  <c:v>1355.3574000000001</c:v>
                </c:pt>
                <c:pt idx="6703">
                  <c:v>1456.8188</c:v>
                </c:pt>
                <c:pt idx="6704">
                  <c:v>1507.403</c:v>
                </c:pt>
                <c:pt idx="6705">
                  <c:v>1515.3868</c:v>
                </c:pt>
                <c:pt idx="6706">
                  <c:v>1462.146</c:v>
                </c:pt>
                <c:pt idx="6707">
                  <c:v>1493.1953000000001</c:v>
                </c:pt>
                <c:pt idx="6708">
                  <c:v>1486.1706999999999</c:v>
                </c:pt>
                <c:pt idx="6709">
                  <c:v>1423.7373</c:v>
                </c:pt>
                <c:pt idx="6710">
                  <c:v>1359.1576</c:v>
                </c:pt>
                <c:pt idx="6711">
                  <c:v>1325.7085999999999</c:v>
                </c:pt>
                <c:pt idx="6712">
                  <c:v>1388.4502</c:v>
                </c:pt>
                <c:pt idx="6713">
                  <c:v>1363.2139999999999</c:v>
                </c:pt>
                <c:pt idx="6714">
                  <c:v>1312.2331999999999</c:v>
                </c:pt>
                <c:pt idx="6715">
                  <c:v>1275.2181</c:v>
                </c:pt>
                <c:pt idx="6716">
                  <c:v>1225.4530999999999</c:v>
                </c:pt>
                <c:pt idx="6717">
                  <c:v>1140.6190999999999</c:v>
                </c:pt>
                <c:pt idx="6718">
                  <c:v>1092.0531000000001</c:v>
                </c:pt>
                <c:pt idx="6719">
                  <c:v>1071.7739999999999</c:v>
                </c:pt>
                <c:pt idx="6720">
                  <c:v>1045.8176000000001</c:v>
                </c:pt>
                <c:pt idx="6721">
                  <c:v>1028.8909000000001</c:v>
                </c:pt>
                <c:pt idx="6722">
                  <c:v>1033.7198000000001</c:v>
                </c:pt>
                <c:pt idx="6723">
                  <c:v>1042.7438999999999</c:v>
                </c:pt>
                <c:pt idx="6724">
                  <c:v>1079.2221999999999</c:v>
                </c:pt>
                <c:pt idx="6725">
                  <c:v>1284.4785999999999</c:v>
                </c:pt>
                <c:pt idx="6726">
                  <c:v>1386.1342999999999</c:v>
                </c:pt>
                <c:pt idx="6727">
                  <c:v>1471.5630000000001</c:v>
                </c:pt>
                <c:pt idx="6728">
                  <c:v>1540.7737</c:v>
                </c:pt>
                <c:pt idx="6729">
                  <c:v>1557.8142</c:v>
                </c:pt>
                <c:pt idx="6730">
                  <c:v>1567.9462000000001</c:v>
                </c:pt>
                <c:pt idx="6731">
                  <c:v>1577.7283</c:v>
                </c:pt>
                <c:pt idx="6732">
                  <c:v>1559.3517999999999</c:v>
                </c:pt>
                <c:pt idx="6733">
                  <c:v>1523.8982000000001</c:v>
                </c:pt>
                <c:pt idx="6734">
                  <c:v>1419.8568</c:v>
                </c:pt>
                <c:pt idx="6735">
                  <c:v>1374.8857</c:v>
                </c:pt>
                <c:pt idx="6736">
                  <c:v>1410.6949999999999</c:v>
                </c:pt>
                <c:pt idx="6737">
                  <c:v>1392.0684000000001</c:v>
                </c:pt>
                <c:pt idx="6738">
                  <c:v>1349.6902</c:v>
                </c:pt>
                <c:pt idx="6739">
                  <c:v>1310.7137</c:v>
                </c:pt>
                <c:pt idx="6740">
                  <c:v>1245.1351</c:v>
                </c:pt>
                <c:pt idx="6741">
                  <c:v>1156.8333</c:v>
                </c:pt>
                <c:pt idx="6742">
                  <c:v>1118.7137</c:v>
                </c:pt>
                <c:pt idx="6743">
                  <c:v>1084.3108</c:v>
                </c:pt>
                <c:pt idx="6744">
                  <c:v>1049.5772999999999</c:v>
                </c:pt>
                <c:pt idx="6745">
                  <c:v>1038.1377</c:v>
                </c:pt>
                <c:pt idx="6746">
                  <c:v>1046.7097000000001</c:v>
                </c:pt>
                <c:pt idx="6747">
                  <c:v>1066.4674</c:v>
                </c:pt>
                <c:pt idx="6748">
                  <c:v>1092.9739</c:v>
                </c:pt>
                <c:pt idx="6749">
                  <c:v>1274.2266999999999</c:v>
                </c:pt>
                <c:pt idx="6750">
                  <c:v>1385.1683</c:v>
                </c:pt>
                <c:pt idx="6751">
                  <c:v>1463.1604</c:v>
                </c:pt>
                <c:pt idx="6752">
                  <c:v>1491.4545000000001</c:v>
                </c:pt>
                <c:pt idx="6753">
                  <c:v>1492.8507</c:v>
                </c:pt>
                <c:pt idx="6754">
                  <c:v>1477.3209999999999</c:v>
                </c:pt>
                <c:pt idx="6755">
                  <c:v>1454.4863</c:v>
                </c:pt>
                <c:pt idx="6756">
                  <c:v>1434.2167999999999</c:v>
                </c:pt>
                <c:pt idx="6757">
                  <c:v>1435.3794</c:v>
                </c:pt>
                <c:pt idx="6758">
                  <c:v>1343.8397</c:v>
                </c:pt>
                <c:pt idx="6759">
                  <c:v>1326.1174000000001</c:v>
                </c:pt>
                <c:pt idx="6760">
                  <c:v>1361.2089000000001</c:v>
                </c:pt>
                <c:pt idx="6761">
                  <c:v>1327.0078000000001</c:v>
                </c:pt>
                <c:pt idx="6762">
                  <c:v>1288.6206</c:v>
                </c:pt>
                <c:pt idx="6763">
                  <c:v>1265.4413</c:v>
                </c:pt>
                <c:pt idx="6764">
                  <c:v>1217.6681000000001</c:v>
                </c:pt>
                <c:pt idx="6765">
                  <c:v>1125.9648</c:v>
                </c:pt>
                <c:pt idx="6766">
                  <c:v>1075.3607</c:v>
                </c:pt>
                <c:pt idx="6767">
                  <c:v>1047.9614999999999</c:v>
                </c:pt>
                <c:pt idx="6768">
                  <c:v>1024.9926</c:v>
                </c:pt>
                <c:pt idx="6769">
                  <c:v>1009.8687</c:v>
                </c:pt>
                <c:pt idx="6770">
                  <c:v>1015.9657999999999</c:v>
                </c:pt>
                <c:pt idx="6771">
                  <c:v>1030.6334999999999</c:v>
                </c:pt>
                <c:pt idx="6772">
                  <c:v>1055.0550000000001</c:v>
                </c:pt>
                <c:pt idx="6773">
                  <c:v>1288.2380000000001</c:v>
                </c:pt>
                <c:pt idx="6774">
                  <c:v>1338.8604</c:v>
                </c:pt>
                <c:pt idx="6775">
                  <c:v>1429.1896999999999</c:v>
                </c:pt>
                <c:pt idx="6776">
                  <c:v>1450.5914</c:v>
                </c:pt>
                <c:pt idx="6777">
                  <c:v>1477.5435</c:v>
                </c:pt>
                <c:pt idx="6778">
                  <c:v>1476.2596000000001</c:v>
                </c:pt>
                <c:pt idx="6779">
                  <c:v>1455.2675999999999</c:v>
                </c:pt>
                <c:pt idx="6780">
                  <c:v>1456.086</c:v>
                </c:pt>
                <c:pt idx="6781">
                  <c:v>1400.5440000000001</c:v>
                </c:pt>
                <c:pt idx="6782">
                  <c:v>1330.9358</c:v>
                </c:pt>
                <c:pt idx="6783">
                  <c:v>1310.2819</c:v>
                </c:pt>
                <c:pt idx="6784">
                  <c:v>1343.595</c:v>
                </c:pt>
                <c:pt idx="6785">
                  <c:v>1336.2982</c:v>
                </c:pt>
                <c:pt idx="6786">
                  <c:v>1304.8136999999999</c:v>
                </c:pt>
                <c:pt idx="6787">
                  <c:v>1237.6699000000001</c:v>
                </c:pt>
                <c:pt idx="6788">
                  <c:v>1187.5441000000001</c:v>
                </c:pt>
                <c:pt idx="6789">
                  <c:v>1219.3716999999999</c:v>
                </c:pt>
                <c:pt idx="6790">
                  <c:v>1078.5552</c:v>
                </c:pt>
                <c:pt idx="6791">
                  <c:v>1057.0409999999999</c:v>
                </c:pt>
                <c:pt idx="6792">
                  <c:v>1028.5349000000001</c:v>
                </c:pt>
                <c:pt idx="6793">
                  <c:v>1007.9153</c:v>
                </c:pt>
                <c:pt idx="6794">
                  <c:v>1014.7154</c:v>
                </c:pt>
                <c:pt idx="6795">
                  <c:v>1024.3007</c:v>
                </c:pt>
                <c:pt idx="6796">
                  <c:v>1040.7899</c:v>
                </c:pt>
                <c:pt idx="6797">
                  <c:v>1204.7947999999999</c:v>
                </c:pt>
                <c:pt idx="6798">
                  <c:v>1299.9480000000001</c:v>
                </c:pt>
                <c:pt idx="6799">
                  <c:v>1375.6795999999999</c:v>
                </c:pt>
                <c:pt idx="6800">
                  <c:v>1401.5260000000001</c:v>
                </c:pt>
                <c:pt idx="6801">
                  <c:v>1399.1641999999999</c:v>
                </c:pt>
                <c:pt idx="6802">
                  <c:v>1395.8979999999999</c:v>
                </c:pt>
                <c:pt idx="6803">
                  <c:v>1389.4548</c:v>
                </c:pt>
                <c:pt idx="6804">
                  <c:v>1386.2070000000001</c:v>
                </c:pt>
                <c:pt idx="6805">
                  <c:v>1361.2674999999999</c:v>
                </c:pt>
                <c:pt idx="6806">
                  <c:v>1297.7999</c:v>
                </c:pt>
                <c:pt idx="6807">
                  <c:v>1312.1096</c:v>
                </c:pt>
                <c:pt idx="6808">
                  <c:v>1350.5592999999999</c:v>
                </c:pt>
                <c:pt idx="6809">
                  <c:v>1335.0126</c:v>
                </c:pt>
                <c:pt idx="6810">
                  <c:v>1283.5344</c:v>
                </c:pt>
                <c:pt idx="6811">
                  <c:v>1227.5879</c:v>
                </c:pt>
                <c:pt idx="6812">
                  <c:v>1197.5505000000001</c:v>
                </c:pt>
                <c:pt idx="6813">
                  <c:v>1143.2107000000001</c:v>
                </c:pt>
                <c:pt idx="6814">
                  <c:v>1099.9866999999999</c:v>
                </c:pt>
                <c:pt idx="6815">
                  <c:v>1067.7589</c:v>
                </c:pt>
                <c:pt idx="6816">
                  <c:v>1040.328</c:v>
                </c:pt>
                <c:pt idx="6817">
                  <c:v>1022.2311999999999</c:v>
                </c:pt>
                <c:pt idx="6818">
                  <c:v>1017.1589</c:v>
                </c:pt>
                <c:pt idx="6819">
                  <c:v>1010.671</c:v>
                </c:pt>
                <c:pt idx="6820">
                  <c:v>1020.5273</c:v>
                </c:pt>
                <c:pt idx="6821">
                  <c:v>1141.2568000000001</c:v>
                </c:pt>
                <c:pt idx="6822">
                  <c:v>1235.8172999999999</c:v>
                </c:pt>
                <c:pt idx="6823">
                  <c:v>1327.7840000000001</c:v>
                </c:pt>
                <c:pt idx="6824">
                  <c:v>1376.5183</c:v>
                </c:pt>
                <c:pt idx="6825">
                  <c:v>1368.8635999999999</c:v>
                </c:pt>
                <c:pt idx="6826">
                  <c:v>1362.7982</c:v>
                </c:pt>
                <c:pt idx="6827">
                  <c:v>1336.4875</c:v>
                </c:pt>
                <c:pt idx="6828">
                  <c:v>1316.5295000000001</c:v>
                </c:pt>
                <c:pt idx="6829">
                  <c:v>1273.1412</c:v>
                </c:pt>
                <c:pt idx="6830">
                  <c:v>1258.6234999999999</c:v>
                </c:pt>
                <c:pt idx="6831">
                  <c:v>1276.3271</c:v>
                </c:pt>
                <c:pt idx="6832">
                  <c:v>1343.838</c:v>
                </c:pt>
                <c:pt idx="6833">
                  <c:v>1307.4340999999999</c:v>
                </c:pt>
                <c:pt idx="6834">
                  <c:v>1262.4045000000001</c:v>
                </c:pt>
                <c:pt idx="6835">
                  <c:v>1218.8030000000001</c:v>
                </c:pt>
                <c:pt idx="6836">
                  <c:v>1186.0345</c:v>
                </c:pt>
                <c:pt idx="6837">
                  <c:v>1134.3126</c:v>
                </c:pt>
                <c:pt idx="6838">
                  <c:v>1088.0764999999999</c:v>
                </c:pt>
                <c:pt idx="6839">
                  <c:v>1052.8998999999999</c:v>
                </c:pt>
                <c:pt idx="6840">
                  <c:v>1033.7212999999999</c:v>
                </c:pt>
                <c:pt idx="6841">
                  <c:v>1009.03253</c:v>
                </c:pt>
                <c:pt idx="6842">
                  <c:v>1008.1697</c:v>
                </c:pt>
                <c:pt idx="6843">
                  <c:v>986.49170000000004</c:v>
                </c:pt>
                <c:pt idx="6844">
                  <c:v>966.58875</c:v>
                </c:pt>
                <c:pt idx="6845">
                  <c:v>1028.1626000000001</c:v>
                </c:pt>
                <c:pt idx="6846">
                  <c:v>1073.8506</c:v>
                </c:pt>
                <c:pt idx="6847">
                  <c:v>1116.4025999999999</c:v>
                </c:pt>
                <c:pt idx="6848">
                  <c:v>1190.3492000000001</c:v>
                </c:pt>
                <c:pt idx="6849">
                  <c:v>1209.7095999999999</c:v>
                </c:pt>
                <c:pt idx="6850">
                  <c:v>1217.7834</c:v>
                </c:pt>
                <c:pt idx="6851">
                  <c:v>1211.5244</c:v>
                </c:pt>
                <c:pt idx="6852">
                  <c:v>1212.3269</c:v>
                </c:pt>
                <c:pt idx="6853">
                  <c:v>1169.2937999999999</c:v>
                </c:pt>
                <c:pt idx="6854">
                  <c:v>1172.4847</c:v>
                </c:pt>
                <c:pt idx="6855">
                  <c:v>1210.7936</c:v>
                </c:pt>
                <c:pt idx="6856">
                  <c:v>1246.7491</c:v>
                </c:pt>
                <c:pt idx="6857">
                  <c:v>1232.49</c:v>
                </c:pt>
                <c:pt idx="6858">
                  <c:v>1214.4224999999999</c:v>
                </c:pt>
                <c:pt idx="6859">
                  <c:v>1187.1153999999999</c:v>
                </c:pt>
                <c:pt idx="6860">
                  <c:v>1147.8526999999999</c:v>
                </c:pt>
                <c:pt idx="6861">
                  <c:v>1086.6355000000001</c:v>
                </c:pt>
                <c:pt idx="6862">
                  <c:v>1026.7090000000001</c:v>
                </c:pt>
                <c:pt idx="6863">
                  <c:v>1001.6403</c:v>
                </c:pt>
                <c:pt idx="6864">
                  <c:v>982.44542999999999</c:v>
                </c:pt>
                <c:pt idx="6865">
                  <c:v>972.7079</c:v>
                </c:pt>
                <c:pt idx="6866">
                  <c:v>979.8768</c:v>
                </c:pt>
                <c:pt idx="6867">
                  <c:v>1011.6683</c:v>
                </c:pt>
                <c:pt idx="6868">
                  <c:v>1031.2566999999999</c:v>
                </c:pt>
                <c:pt idx="6869">
                  <c:v>1214.2872</c:v>
                </c:pt>
                <c:pt idx="6870">
                  <c:v>1348.7302999999999</c:v>
                </c:pt>
                <c:pt idx="6871">
                  <c:v>1447.2240999999999</c:v>
                </c:pt>
                <c:pt idx="6872">
                  <c:v>1472.1206</c:v>
                </c:pt>
                <c:pt idx="6873">
                  <c:v>1480.5143</c:v>
                </c:pt>
                <c:pt idx="6874">
                  <c:v>1496.027</c:v>
                </c:pt>
                <c:pt idx="6875">
                  <c:v>1472.3348000000001</c:v>
                </c:pt>
                <c:pt idx="6876">
                  <c:v>1411.2428</c:v>
                </c:pt>
                <c:pt idx="6877">
                  <c:v>1426.3994</c:v>
                </c:pt>
                <c:pt idx="6878">
                  <c:v>1353.5094999999999</c:v>
                </c:pt>
                <c:pt idx="6879">
                  <c:v>1295.5039999999999</c:v>
                </c:pt>
                <c:pt idx="6880">
                  <c:v>1330.6569</c:v>
                </c:pt>
                <c:pt idx="6881">
                  <c:v>1315.9623999999999</c:v>
                </c:pt>
                <c:pt idx="6882">
                  <c:v>1269.6505999999999</c:v>
                </c:pt>
                <c:pt idx="6883">
                  <c:v>1222.7483</c:v>
                </c:pt>
                <c:pt idx="6884">
                  <c:v>1155.451</c:v>
                </c:pt>
                <c:pt idx="6885">
                  <c:v>1083.0382</c:v>
                </c:pt>
                <c:pt idx="6886">
                  <c:v>1033.9876999999999</c:v>
                </c:pt>
                <c:pt idx="6887">
                  <c:v>1007.3416</c:v>
                </c:pt>
                <c:pt idx="6888">
                  <c:v>989.25256000000002</c:v>
                </c:pt>
                <c:pt idx="6889">
                  <c:v>976.00725999999997</c:v>
                </c:pt>
                <c:pt idx="6890">
                  <c:v>979.13310000000001</c:v>
                </c:pt>
                <c:pt idx="6891">
                  <c:v>990.44683999999995</c:v>
                </c:pt>
                <c:pt idx="6892">
                  <c:v>1012.4602</c:v>
                </c:pt>
                <c:pt idx="6893">
                  <c:v>1192.5817</c:v>
                </c:pt>
                <c:pt idx="6894">
                  <c:v>1302.3169</c:v>
                </c:pt>
                <c:pt idx="6895">
                  <c:v>1400.8255999999999</c:v>
                </c:pt>
                <c:pt idx="6896">
                  <c:v>1442.0253</c:v>
                </c:pt>
                <c:pt idx="6897">
                  <c:v>1458.7692</c:v>
                </c:pt>
                <c:pt idx="6898">
                  <c:v>1489.4609</c:v>
                </c:pt>
                <c:pt idx="6899">
                  <c:v>1507.6123</c:v>
                </c:pt>
                <c:pt idx="6900">
                  <c:v>1487.5576000000001</c:v>
                </c:pt>
                <c:pt idx="6901">
                  <c:v>1430.9845</c:v>
                </c:pt>
                <c:pt idx="6902">
                  <c:v>1362.7463</c:v>
                </c:pt>
                <c:pt idx="6903">
                  <c:v>1326.384</c:v>
                </c:pt>
                <c:pt idx="6904">
                  <c:v>1371.1465000000001</c:v>
                </c:pt>
                <c:pt idx="6905">
                  <c:v>1351.625</c:v>
                </c:pt>
                <c:pt idx="6906">
                  <c:v>1330.7192</c:v>
                </c:pt>
                <c:pt idx="6907">
                  <c:v>1288.9581000000001</c:v>
                </c:pt>
                <c:pt idx="6908">
                  <c:v>1237.1225999999999</c:v>
                </c:pt>
                <c:pt idx="6909">
                  <c:v>1148.4395</c:v>
                </c:pt>
                <c:pt idx="6910">
                  <c:v>1117.1742999999999</c:v>
                </c:pt>
                <c:pt idx="6911">
                  <c:v>1091.654</c:v>
                </c:pt>
                <c:pt idx="6912">
                  <c:v>1047.7565</c:v>
                </c:pt>
                <c:pt idx="6913">
                  <c:v>1024.0293999999999</c:v>
                </c:pt>
                <c:pt idx="6914">
                  <c:v>1033.8526999999999</c:v>
                </c:pt>
                <c:pt idx="6915">
                  <c:v>1046.4376999999999</c:v>
                </c:pt>
                <c:pt idx="6916">
                  <c:v>1084.7422999999999</c:v>
                </c:pt>
                <c:pt idx="6917">
                  <c:v>1248.6968999999999</c:v>
                </c:pt>
                <c:pt idx="6918">
                  <c:v>1357.2833000000001</c:v>
                </c:pt>
                <c:pt idx="6919">
                  <c:v>1456.0382999999999</c:v>
                </c:pt>
                <c:pt idx="6920">
                  <c:v>1493.2245</c:v>
                </c:pt>
                <c:pt idx="6921">
                  <c:v>1514.2829999999999</c:v>
                </c:pt>
                <c:pt idx="6922">
                  <c:v>1525.0596</c:v>
                </c:pt>
                <c:pt idx="6923">
                  <c:v>1513.8720000000001</c:v>
                </c:pt>
                <c:pt idx="6924">
                  <c:v>1460.5208</c:v>
                </c:pt>
                <c:pt idx="6925">
                  <c:v>1424.806</c:v>
                </c:pt>
                <c:pt idx="6926">
                  <c:v>1336.8824</c:v>
                </c:pt>
                <c:pt idx="6927">
                  <c:v>1333.3989999999999</c:v>
                </c:pt>
                <c:pt idx="6928">
                  <c:v>1368.2113999999999</c:v>
                </c:pt>
                <c:pt idx="6929">
                  <c:v>1357.3168000000001</c:v>
                </c:pt>
                <c:pt idx="6930">
                  <c:v>1328.1851999999999</c:v>
                </c:pt>
                <c:pt idx="6931">
                  <c:v>1270.1202000000001</c:v>
                </c:pt>
                <c:pt idx="6932">
                  <c:v>1236.5916</c:v>
                </c:pt>
                <c:pt idx="6933">
                  <c:v>1136.7294999999999</c:v>
                </c:pt>
                <c:pt idx="6934">
                  <c:v>1095.1732999999999</c:v>
                </c:pt>
                <c:pt idx="6935">
                  <c:v>1063.1677</c:v>
                </c:pt>
                <c:pt idx="6936">
                  <c:v>1041.5929000000001</c:v>
                </c:pt>
                <c:pt idx="6937">
                  <c:v>1018.24274</c:v>
                </c:pt>
                <c:pt idx="6938">
                  <c:v>1020.4679599999999</c:v>
                </c:pt>
                <c:pt idx="6939">
                  <c:v>1037.4568999999999</c:v>
                </c:pt>
                <c:pt idx="6940">
                  <c:v>1053.4164000000001</c:v>
                </c:pt>
                <c:pt idx="6941">
                  <c:v>1250.1005</c:v>
                </c:pt>
                <c:pt idx="6942">
                  <c:v>1376.4108000000001</c:v>
                </c:pt>
                <c:pt idx="6943">
                  <c:v>1477.8634999999999</c:v>
                </c:pt>
                <c:pt idx="6944">
                  <c:v>1535.6676</c:v>
                </c:pt>
                <c:pt idx="6945">
                  <c:v>1532.2029</c:v>
                </c:pt>
                <c:pt idx="6946">
                  <c:v>1522.7380000000001</c:v>
                </c:pt>
                <c:pt idx="6947">
                  <c:v>1523.2599</c:v>
                </c:pt>
                <c:pt idx="6948">
                  <c:v>1484.3562999999999</c:v>
                </c:pt>
                <c:pt idx="6949">
                  <c:v>1430.6079999999999</c:v>
                </c:pt>
                <c:pt idx="6950">
                  <c:v>1334.7213999999999</c:v>
                </c:pt>
                <c:pt idx="6951">
                  <c:v>1304.05</c:v>
                </c:pt>
                <c:pt idx="6952">
                  <c:v>1338.5934</c:v>
                </c:pt>
                <c:pt idx="6953">
                  <c:v>1324.7664</c:v>
                </c:pt>
                <c:pt idx="6954">
                  <c:v>1296.9165</c:v>
                </c:pt>
                <c:pt idx="6955">
                  <c:v>1251.7197000000001</c:v>
                </c:pt>
                <c:pt idx="6956">
                  <c:v>1212.7339999999999</c:v>
                </c:pt>
                <c:pt idx="6957">
                  <c:v>1135.2537</c:v>
                </c:pt>
                <c:pt idx="6958">
                  <c:v>1082.2738999999999</c:v>
                </c:pt>
                <c:pt idx="6959">
                  <c:v>1064.9102</c:v>
                </c:pt>
                <c:pt idx="6960">
                  <c:v>1032.8961999999999</c:v>
                </c:pt>
                <c:pt idx="6961">
                  <c:v>1015.7684</c:v>
                </c:pt>
                <c:pt idx="6962">
                  <c:v>1018.6340300000001</c:v>
                </c:pt>
                <c:pt idx="6963">
                  <c:v>1024.7213999999999</c:v>
                </c:pt>
                <c:pt idx="6964">
                  <c:v>1046.8466000000001</c:v>
                </c:pt>
                <c:pt idx="6965">
                  <c:v>1221.835</c:v>
                </c:pt>
                <c:pt idx="6966">
                  <c:v>1347.0746999999999</c:v>
                </c:pt>
                <c:pt idx="6967">
                  <c:v>1452.2592999999999</c:v>
                </c:pt>
                <c:pt idx="6968">
                  <c:v>1479.5193999999999</c:v>
                </c:pt>
                <c:pt idx="6969">
                  <c:v>1442.7437</c:v>
                </c:pt>
                <c:pt idx="6970">
                  <c:v>1431.8013000000001</c:v>
                </c:pt>
                <c:pt idx="6971">
                  <c:v>1514.7117000000001</c:v>
                </c:pt>
                <c:pt idx="6972">
                  <c:v>1425.1393</c:v>
                </c:pt>
                <c:pt idx="6973">
                  <c:v>1368.0166999999999</c:v>
                </c:pt>
                <c:pt idx="6974">
                  <c:v>1272.9124999999999</c:v>
                </c:pt>
                <c:pt idx="6975">
                  <c:v>1253.2429999999999</c:v>
                </c:pt>
                <c:pt idx="6976">
                  <c:v>1315.7125000000001</c:v>
                </c:pt>
                <c:pt idx="6977">
                  <c:v>1288.5298</c:v>
                </c:pt>
                <c:pt idx="6978">
                  <c:v>1250.7201</c:v>
                </c:pt>
                <c:pt idx="6979">
                  <c:v>1213.6804999999999</c:v>
                </c:pt>
                <c:pt idx="6980">
                  <c:v>1157.6367</c:v>
                </c:pt>
                <c:pt idx="6981">
                  <c:v>1094.4408000000001</c:v>
                </c:pt>
                <c:pt idx="6982">
                  <c:v>1047.9606000000001</c:v>
                </c:pt>
                <c:pt idx="6983">
                  <c:v>1019.5682399999999</c:v>
                </c:pt>
                <c:pt idx="6984">
                  <c:v>998.91179999999997</c:v>
                </c:pt>
                <c:pt idx="6985">
                  <c:v>988.60170000000005</c:v>
                </c:pt>
                <c:pt idx="6986">
                  <c:v>997.68822999999998</c:v>
                </c:pt>
                <c:pt idx="6987">
                  <c:v>991.74614999999994</c:v>
                </c:pt>
                <c:pt idx="6988">
                  <c:v>998.41510000000005</c:v>
                </c:pt>
                <c:pt idx="6989">
                  <c:v>1116.9446</c:v>
                </c:pt>
                <c:pt idx="6990">
                  <c:v>1198.652</c:v>
                </c:pt>
                <c:pt idx="6991">
                  <c:v>1272.4514999999999</c:v>
                </c:pt>
                <c:pt idx="6992">
                  <c:v>1314.5856000000001</c:v>
                </c:pt>
                <c:pt idx="6993">
                  <c:v>1308.3425</c:v>
                </c:pt>
                <c:pt idx="6994">
                  <c:v>1293.8698999999999</c:v>
                </c:pt>
                <c:pt idx="6995">
                  <c:v>1267.7963</c:v>
                </c:pt>
                <c:pt idx="6996">
                  <c:v>1280.8340000000001</c:v>
                </c:pt>
                <c:pt idx="6997">
                  <c:v>1231.2792999999999</c:v>
                </c:pt>
                <c:pt idx="6998">
                  <c:v>1218.4303</c:v>
                </c:pt>
                <c:pt idx="6999">
                  <c:v>1217.8505</c:v>
                </c:pt>
                <c:pt idx="7000">
                  <c:v>1289.8620000000001</c:v>
                </c:pt>
                <c:pt idx="7001">
                  <c:v>1246.6302000000001</c:v>
                </c:pt>
                <c:pt idx="7002">
                  <c:v>1212.4983</c:v>
                </c:pt>
                <c:pt idx="7003">
                  <c:v>1177.7343000000001</c:v>
                </c:pt>
                <c:pt idx="7004">
                  <c:v>1149.6054999999999</c:v>
                </c:pt>
                <c:pt idx="7005">
                  <c:v>1100.9656</c:v>
                </c:pt>
                <c:pt idx="7006">
                  <c:v>1048.0018</c:v>
                </c:pt>
                <c:pt idx="7007">
                  <c:v>1019.2601</c:v>
                </c:pt>
                <c:pt idx="7008">
                  <c:v>996.34630000000004</c:v>
                </c:pt>
                <c:pt idx="7009">
                  <c:v>984.67610000000002</c:v>
                </c:pt>
                <c:pt idx="7010">
                  <c:v>982.0367</c:v>
                </c:pt>
                <c:pt idx="7011">
                  <c:v>962.61540000000002</c:v>
                </c:pt>
                <c:pt idx="7012">
                  <c:v>953.42179999999996</c:v>
                </c:pt>
                <c:pt idx="7013">
                  <c:v>1009.83307</c:v>
                </c:pt>
                <c:pt idx="7014">
                  <c:v>1060.0244</c:v>
                </c:pt>
                <c:pt idx="7015">
                  <c:v>1109.2919999999999</c:v>
                </c:pt>
                <c:pt idx="7016">
                  <c:v>1173.4175</c:v>
                </c:pt>
                <c:pt idx="7017">
                  <c:v>1182.3248000000001</c:v>
                </c:pt>
                <c:pt idx="7018">
                  <c:v>1177.6941999999999</c:v>
                </c:pt>
                <c:pt idx="7019">
                  <c:v>1194.3956000000001</c:v>
                </c:pt>
                <c:pt idx="7020">
                  <c:v>1182.6111000000001</c:v>
                </c:pt>
                <c:pt idx="7021">
                  <c:v>1156.5781999999999</c:v>
                </c:pt>
                <c:pt idx="7022">
                  <c:v>1149.9948999999999</c:v>
                </c:pt>
                <c:pt idx="7023">
                  <c:v>1177.3857</c:v>
                </c:pt>
                <c:pt idx="7024">
                  <c:v>1224.6515999999999</c:v>
                </c:pt>
                <c:pt idx="7025">
                  <c:v>1219.9358</c:v>
                </c:pt>
                <c:pt idx="7026">
                  <c:v>1207.9625000000001</c:v>
                </c:pt>
                <c:pt idx="7027">
                  <c:v>1159.5789</c:v>
                </c:pt>
                <c:pt idx="7028">
                  <c:v>1120.0151000000001</c:v>
                </c:pt>
                <c:pt idx="7029">
                  <c:v>1077.4861000000001</c:v>
                </c:pt>
                <c:pt idx="7030">
                  <c:v>1041.2644</c:v>
                </c:pt>
                <c:pt idx="7031">
                  <c:v>1003.981</c:v>
                </c:pt>
                <c:pt idx="7032">
                  <c:v>983.12787000000003</c:v>
                </c:pt>
                <c:pt idx="7033">
                  <c:v>988.49274000000003</c:v>
                </c:pt>
                <c:pt idx="7034">
                  <c:v>1000.4924</c:v>
                </c:pt>
                <c:pt idx="7035">
                  <c:v>1015.343</c:v>
                </c:pt>
                <c:pt idx="7036">
                  <c:v>1028.1564000000001</c:v>
                </c:pt>
                <c:pt idx="7037">
                  <c:v>1222.7944</c:v>
                </c:pt>
                <c:pt idx="7038">
                  <c:v>1340.3998999999999</c:v>
                </c:pt>
                <c:pt idx="7039">
                  <c:v>1442.3071</c:v>
                </c:pt>
                <c:pt idx="7040">
                  <c:v>1483.0632000000001</c:v>
                </c:pt>
                <c:pt idx="7041">
                  <c:v>1482.6001000000001</c:v>
                </c:pt>
                <c:pt idx="7042">
                  <c:v>1486.1196</c:v>
                </c:pt>
                <c:pt idx="7043">
                  <c:v>1496.5586000000001</c:v>
                </c:pt>
                <c:pt idx="7044">
                  <c:v>1473.2760000000001</c:v>
                </c:pt>
                <c:pt idx="7045">
                  <c:v>1383.0477000000001</c:v>
                </c:pt>
                <c:pt idx="7046">
                  <c:v>1330.6212</c:v>
                </c:pt>
                <c:pt idx="7047">
                  <c:v>1316.5934</c:v>
                </c:pt>
                <c:pt idx="7048">
                  <c:v>1350.2885000000001</c:v>
                </c:pt>
                <c:pt idx="7049">
                  <c:v>1302.8225</c:v>
                </c:pt>
                <c:pt idx="7050">
                  <c:v>1274.9135000000001</c:v>
                </c:pt>
                <c:pt idx="7051">
                  <c:v>1228.4683</c:v>
                </c:pt>
                <c:pt idx="7052">
                  <c:v>1189.7909</c:v>
                </c:pt>
                <c:pt idx="7053">
                  <c:v>1121.5039999999999</c:v>
                </c:pt>
                <c:pt idx="7054">
                  <c:v>1083.5408</c:v>
                </c:pt>
                <c:pt idx="7055">
                  <c:v>1051.0361</c:v>
                </c:pt>
                <c:pt idx="7056">
                  <c:v>1017.97687</c:v>
                </c:pt>
                <c:pt idx="7057">
                  <c:v>998.08870000000002</c:v>
                </c:pt>
                <c:pt idx="7058">
                  <c:v>995.51653999999996</c:v>
                </c:pt>
                <c:pt idx="7059">
                  <c:v>1007.5339</c:v>
                </c:pt>
                <c:pt idx="7060">
                  <c:v>1029.6312</c:v>
                </c:pt>
                <c:pt idx="7061">
                  <c:v>1214.3418999999999</c:v>
                </c:pt>
                <c:pt idx="7062">
                  <c:v>1323.3681999999999</c:v>
                </c:pt>
                <c:pt idx="7063">
                  <c:v>1412.3179</c:v>
                </c:pt>
                <c:pt idx="7064">
                  <c:v>1451.5957000000001</c:v>
                </c:pt>
                <c:pt idx="7065">
                  <c:v>1468.0920000000001</c:v>
                </c:pt>
                <c:pt idx="7066">
                  <c:v>1465.345</c:v>
                </c:pt>
                <c:pt idx="7067">
                  <c:v>1465.7347</c:v>
                </c:pt>
                <c:pt idx="7068">
                  <c:v>1469.1583000000001</c:v>
                </c:pt>
                <c:pt idx="7069">
                  <c:v>1437.6794</c:v>
                </c:pt>
                <c:pt idx="7070">
                  <c:v>1343.7379000000001</c:v>
                </c:pt>
                <c:pt idx="7071">
                  <c:v>1293.7396000000001</c:v>
                </c:pt>
                <c:pt idx="7072">
                  <c:v>1324.5907999999999</c:v>
                </c:pt>
                <c:pt idx="7073">
                  <c:v>1322.2999</c:v>
                </c:pt>
                <c:pt idx="7074">
                  <c:v>1291.3069</c:v>
                </c:pt>
                <c:pt idx="7075">
                  <c:v>1256.5320999999999</c:v>
                </c:pt>
                <c:pt idx="7076">
                  <c:v>1202.7247</c:v>
                </c:pt>
                <c:pt idx="7077">
                  <c:v>1102.0764999999999</c:v>
                </c:pt>
                <c:pt idx="7078">
                  <c:v>1080.2132999999999</c:v>
                </c:pt>
                <c:pt idx="7079">
                  <c:v>1057.0540000000001</c:v>
                </c:pt>
                <c:pt idx="7080">
                  <c:v>1009.71466</c:v>
                </c:pt>
                <c:pt idx="7081">
                  <c:v>999.13340000000005</c:v>
                </c:pt>
                <c:pt idx="7082">
                  <c:v>1000.9675999999999</c:v>
                </c:pt>
                <c:pt idx="7083">
                  <c:v>1015.8178</c:v>
                </c:pt>
                <c:pt idx="7084">
                  <c:v>1030.9540999999999</c:v>
                </c:pt>
                <c:pt idx="7085">
                  <c:v>1193.6194</c:v>
                </c:pt>
                <c:pt idx="7086">
                  <c:v>1296.5155</c:v>
                </c:pt>
                <c:pt idx="7087">
                  <c:v>1382.5198</c:v>
                </c:pt>
                <c:pt idx="7088">
                  <c:v>1366.7503999999999</c:v>
                </c:pt>
                <c:pt idx="7089">
                  <c:v>1393.0841</c:v>
                </c:pt>
                <c:pt idx="7090">
                  <c:v>1419.9222</c:v>
                </c:pt>
                <c:pt idx="7091">
                  <c:v>1443.0074</c:v>
                </c:pt>
                <c:pt idx="7092">
                  <c:v>1425.6289999999999</c:v>
                </c:pt>
                <c:pt idx="7093">
                  <c:v>1385.0916999999999</c:v>
                </c:pt>
                <c:pt idx="7094">
                  <c:v>1310.0746999999999</c:v>
                </c:pt>
                <c:pt idx="7095">
                  <c:v>1298.7452000000001</c:v>
                </c:pt>
                <c:pt idx="7096">
                  <c:v>1315.2150999999999</c:v>
                </c:pt>
                <c:pt idx="7097">
                  <c:v>1297.9721999999999</c:v>
                </c:pt>
                <c:pt idx="7098">
                  <c:v>1254.4186999999999</c:v>
                </c:pt>
                <c:pt idx="7099">
                  <c:v>1210.5239999999999</c:v>
                </c:pt>
                <c:pt idx="7100">
                  <c:v>1173.1632999999999</c:v>
                </c:pt>
                <c:pt idx="7101">
                  <c:v>1108.9209000000001</c:v>
                </c:pt>
                <c:pt idx="7102">
                  <c:v>1075.3551</c:v>
                </c:pt>
                <c:pt idx="7103">
                  <c:v>1049.9962</c:v>
                </c:pt>
                <c:pt idx="7104">
                  <c:v>1011.4628</c:v>
                </c:pt>
                <c:pt idx="7105">
                  <c:v>990.45389999999998</c:v>
                </c:pt>
                <c:pt idx="7106">
                  <c:v>1000.7137</c:v>
                </c:pt>
                <c:pt idx="7107">
                  <c:v>1019.2642</c:v>
                </c:pt>
                <c:pt idx="7108">
                  <c:v>1043.2929999999999</c:v>
                </c:pt>
                <c:pt idx="7109">
                  <c:v>1219.5251000000001</c:v>
                </c:pt>
                <c:pt idx="7110">
                  <c:v>1308.0060000000001</c:v>
                </c:pt>
                <c:pt idx="7111">
                  <c:v>1444.1514</c:v>
                </c:pt>
                <c:pt idx="7112">
                  <c:v>1450.6954000000001</c:v>
                </c:pt>
                <c:pt idx="7113">
                  <c:v>1468.5643</c:v>
                </c:pt>
                <c:pt idx="7114">
                  <c:v>1489.0957000000001</c:v>
                </c:pt>
                <c:pt idx="7115">
                  <c:v>1463.6161</c:v>
                </c:pt>
                <c:pt idx="7116">
                  <c:v>1482.7804000000001</c:v>
                </c:pt>
                <c:pt idx="7117">
                  <c:v>1416.444</c:v>
                </c:pt>
                <c:pt idx="7118">
                  <c:v>1328.9351999999999</c:v>
                </c:pt>
                <c:pt idx="7119">
                  <c:v>1308.8523</c:v>
                </c:pt>
                <c:pt idx="7120">
                  <c:v>1345.3298</c:v>
                </c:pt>
                <c:pt idx="7121">
                  <c:v>1320.7048</c:v>
                </c:pt>
                <c:pt idx="7122">
                  <c:v>1288.3196</c:v>
                </c:pt>
                <c:pt idx="7123">
                  <c:v>1246.3431</c:v>
                </c:pt>
                <c:pt idx="7124">
                  <c:v>1196.6165000000001</c:v>
                </c:pt>
                <c:pt idx="7125">
                  <c:v>1121.3416</c:v>
                </c:pt>
                <c:pt idx="7126">
                  <c:v>1071.8052</c:v>
                </c:pt>
                <c:pt idx="7127">
                  <c:v>1057.7959000000001</c:v>
                </c:pt>
                <c:pt idx="7128">
                  <c:v>1027.8394000000001</c:v>
                </c:pt>
                <c:pt idx="7129">
                  <c:v>1005.4247</c:v>
                </c:pt>
                <c:pt idx="7130">
                  <c:v>1008.9991</c:v>
                </c:pt>
                <c:pt idx="7131">
                  <c:v>1013.07227</c:v>
                </c:pt>
                <c:pt idx="7132">
                  <c:v>1035.2478000000001</c:v>
                </c:pt>
                <c:pt idx="7133">
                  <c:v>1196.4733000000001</c:v>
                </c:pt>
                <c:pt idx="7134">
                  <c:v>1291.9685999999999</c:v>
                </c:pt>
                <c:pt idx="7135">
                  <c:v>1387.3009</c:v>
                </c:pt>
                <c:pt idx="7136">
                  <c:v>1385.3185000000001</c:v>
                </c:pt>
                <c:pt idx="7137">
                  <c:v>1382.0075999999999</c:v>
                </c:pt>
                <c:pt idx="7138">
                  <c:v>1399.0017</c:v>
                </c:pt>
                <c:pt idx="7139">
                  <c:v>1388.7732000000001</c:v>
                </c:pt>
                <c:pt idx="7140">
                  <c:v>1400.5322000000001</c:v>
                </c:pt>
                <c:pt idx="7141">
                  <c:v>1373.8596</c:v>
                </c:pt>
                <c:pt idx="7142">
                  <c:v>1298.8295000000001</c:v>
                </c:pt>
                <c:pt idx="7143">
                  <c:v>1296.7899</c:v>
                </c:pt>
                <c:pt idx="7144">
                  <c:v>1346.5789</c:v>
                </c:pt>
                <c:pt idx="7145">
                  <c:v>1320.9192</c:v>
                </c:pt>
                <c:pt idx="7146">
                  <c:v>1283.0110999999999</c:v>
                </c:pt>
                <c:pt idx="7147">
                  <c:v>1241.4677999999999</c:v>
                </c:pt>
                <c:pt idx="7148">
                  <c:v>1191.9426000000001</c:v>
                </c:pt>
                <c:pt idx="7149">
                  <c:v>1124.4453000000001</c:v>
                </c:pt>
                <c:pt idx="7150">
                  <c:v>1083.6437000000001</c:v>
                </c:pt>
                <c:pt idx="7151">
                  <c:v>1061.6228000000001</c:v>
                </c:pt>
                <c:pt idx="7152">
                  <c:v>1047.1351</c:v>
                </c:pt>
                <c:pt idx="7153">
                  <c:v>1031.9634000000001</c:v>
                </c:pt>
                <c:pt idx="7154">
                  <c:v>1029.8737000000001</c:v>
                </c:pt>
                <c:pt idx="7155">
                  <c:v>1020.4295</c:v>
                </c:pt>
                <c:pt idx="7156">
                  <c:v>1023.5578</c:v>
                </c:pt>
                <c:pt idx="7157">
                  <c:v>1153.2429999999999</c:v>
                </c:pt>
                <c:pt idx="7158">
                  <c:v>1230.6991</c:v>
                </c:pt>
                <c:pt idx="7159">
                  <c:v>1326.4917</c:v>
                </c:pt>
                <c:pt idx="7160">
                  <c:v>1360.7625</c:v>
                </c:pt>
                <c:pt idx="7161">
                  <c:v>1342.5537999999999</c:v>
                </c:pt>
                <c:pt idx="7162">
                  <c:v>1352.1414</c:v>
                </c:pt>
                <c:pt idx="7163">
                  <c:v>1328.9417000000001</c:v>
                </c:pt>
                <c:pt idx="7164">
                  <c:v>1306.5862</c:v>
                </c:pt>
                <c:pt idx="7165">
                  <c:v>1279.3522</c:v>
                </c:pt>
                <c:pt idx="7166">
                  <c:v>1270.7136</c:v>
                </c:pt>
                <c:pt idx="7167">
                  <c:v>1302.9070999999999</c:v>
                </c:pt>
                <c:pt idx="7168">
                  <c:v>1364.2230999999999</c:v>
                </c:pt>
                <c:pt idx="7169">
                  <c:v>1327.6512</c:v>
                </c:pt>
                <c:pt idx="7170">
                  <c:v>1295.9664</c:v>
                </c:pt>
                <c:pt idx="7171">
                  <c:v>1247.0038999999999</c:v>
                </c:pt>
                <c:pt idx="7172">
                  <c:v>1207.1376</c:v>
                </c:pt>
                <c:pt idx="7173">
                  <c:v>1148.9445000000001</c:v>
                </c:pt>
                <c:pt idx="7174">
                  <c:v>1120.0161000000001</c:v>
                </c:pt>
                <c:pt idx="7175">
                  <c:v>1078.3177000000001</c:v>
                </c:pt>
                <c:pt idx="7176">
                  <c:v>1053.615</c:v>
                </c:pt>
                <c:pt idx="7177">
                  <c:v>1033.5387000000001</c:v>
                </c:pt>
                <c:pt idx="7178">
                  <c:v>1028.9022</c:v>
                </c:pt>
                <c:pt idx="7179">
                  <c:v>1013.3268</c:v>
                </c:pt>
                <c:pt idx="7180">
                  <c:v>989.59045000000003</c:v>
                </c:pt>
                <c:pt idx="7181">
                  <c:v>1051.7887000000001</c:v>
                </c:pt>
                <c:pt idx="7182">
                  <c:v>1084.3163999999999</c:v>
                </c:pt>
                <c:pt idx="7183">
                  <c:v>1135.5640000000001</c:v>
                </c:pt>
                <c:pt idx="7184">
                  <c:v>1217.741</c:v>
                </c:pt>
                <c:pt idx="7185">
                  <c:v>1225.4073000000001</c:v>
                </c:pt>
                <c:pt idx="7186">
                  <c:v>1240.8824</c:v>
                </c:pt>
                <c:pt idx="7187">
                  <c:v>1250.3126</c:v>
                </c:pt>
                <c:pt idx="7188">
                  <c:v>1241.8585</c:v>
                </c:pt>
                <c:pt idx="7189">
                  <c:v>1211.2073</c:v>
                </c:pt>
                <c:pt idx="7190">
                  <c:v>1205.1479999999999</c:v>
                </c:pt>
                <c:pt idx="7191">
                  <c:v>1251.7729999999999</c:v>
                </c:pt>
                <c:pt idx="7192">
                  <c:v>1340.8214</c:v>
                </c:pt>
                <c:pt idx="7193">
                  <c:v>1328.8938000000001</c:v>
                </c:pt>
                <c:pt idx="7194">
                  <c:v>1304.9045000000001</c:v>
                </c:pt>
                <c:pt idx="7195">
                  <c:v>1244.9386999999999</c:v>
                </c:pt>
                <c:pt idx="7196">
                  <c:v>1200.3344</c:v>
                </c:pt>
                <c:pt idx="7197">
                  <c:v>1117.6998000000001</c:v>
                </c:pt>
                <c:pt idx="7198">
                  <c:v>1061.5105000000001</c:v>
                </c:pt>
                <c:pt idx="7199">
                  <c:v>1041.1130000000001</c:v>
                </c:pt>
                <c:pt idx="7200">
                  <c:v>1009.034</c:v>
                </c:pt>
                <c:pt idx="7201">
                  <c:v>992.86680000000001</c:v>
                </c:pt>
                <c:pt idx="7202">
                  <c:v>996.37683000000004</c:v>
                </c:pt>
                <c:pt idx="7203">
                  <c:v>1025.5211999999999</c:v>
                </c:pt>
                <c:pt idx="7204">
                  <c:v>1048.3214</c:v>
                </c:pt>
                <c:pt idx="7205">
                  <c:v>1252.6954000000001</c:v>
                </c:pt>
                <c:pt idx="7206">
                  <c:v>1389.5333000000001</c:v>
                </c:pt>
                <c:pt idx="7207">
                  <c:v>1495.6197999999999</c:v>
                </c:pt>
                <c:pt idx="7208">
                  <c:v>1523.2092</c:v>
                </c:pt>
                <c:pt idx="7209">
                  <c:v>1560.3036</c:v>
                </c:pt>
                <c:pt idx="7210">
                  <c:v>1565.1895</c:v>
                </c:pt>
                <c:pt idx="7211">
                  <c:v>1570.8523</c:v>
                </c:pt>
                <c:pt idx="7212">
                  <c:v>1557.1608000000001</c:v>
                </c:pt>
                <c:pt idx="7213">
                  <c:v>1487.0373999999999</c:v>
                </c:pt>
                <c:pt idx="7214">
                  <c:v>1398.3961999999999</c:v>
                </c:pt>
                <c:pt idx="7215">
                  <c:v>1389.5151000000001</c:v>
                </c:pt>
                <c:pt idx="7216">
                  <c:v>1399.0436999999999</c:v>
                </c:pt>
                <c:pt idx="7217">
                  <c:v>1381.7644</c:v>
                </c:pt>
                <c:pt idx="7218">
                  <c:v>1361.0032000000001</c:v>
                </c:pt>
                <c:pt idx="7219">
                  <c:v>1237.1512</c:v>
                </c:pt>
                <c:pt idx="7220">
                  <c:v>1176.6886999999999</c:v>
                </c:pt>
                <c:pt idx="7221">
                  <c:v>1112.8622</c:v>
                </c:pt>
                <c:pt idx="7222">
                  <c:v>1075.8604</c:v>
                </c:pt>
                <c:pt idx="7223">
                  <c:v>1051.8099</c:v>
                </c:pt>
                <c:pt idx="7224">
                  <c:v>1027.5436</c:v>
                </c:pt>
                <c:pt idx="7225">
                  <c:v>1012.4037</c:v>
                </c:pt>
                <c:pt idx="7226">
                  <c:v>1026.9794999999999</c:v>
                </c:pt>
                <c:pt idx="7227">
                  <c:v>1035.116</c:v>
                </c:pt>
                <c:pt idx="7228">
                  <c:v>1063.537</c:v>
                </c:pt>
                <c:pt idx="7229">
                  <c:v>1243.8633</c:v>
                </c:pt>
                <c:pt idx="7230">
                  <c:v>1342.6039000000001</c:v>
                </c:pt>
                <c:pt idx="7231">
                  <c:v>1434.4819</c:v>
                </c:pt>
                <c:pt idx="7232">
                  <c:v>1479.8046999999999</c:v>
                </c:pt>
                <c:pt idx="7233">
                  <c:v>1494.682</c:v>
                </c:pt>
                <c:pt idx="7234">
                  <c:v>1499.0887</c:v>
                </c:pt>
                <c:pt idx="7235">
                  <c:v>1511.8064999999999</c:v>
                </c:pt>
                <c:pt idx="7236">
                  <c:v>1486.8046999999999</c:v>
                </c:pt>
                <c:pt idx="7237">
                  <c:v>1434.9875</c:v>
                </c:pt>
                <c:pt idx="7238">
                  <c:v>1368.2452000000001</c:v>
                </c:pt>
                <c:pt idx="7239">
                  <c:v>1356.5175999999999</c:v>
                </c:pt>
                <c:pt idx="7240">
                  <c:v>1401.2012999999999</c:v>
                </c:pt>
                <c:pt idx="7241">
                  <c:v>1361.1769999999999</c:v>
                </c:pt>
                <c:pt idx="7242">
                  <c:v>1299.0255999999999</c:v>
                </c:pt>
                <c:pt idx="7243">
                  <c:v>1251.0431000000001</c:v>
                </c:pt>
                <c:pt idx="7244">
                  <c:v>1183.1766</c:v>
                </c:pt>
                <c:pt idx="7245">
                  <c:v>1112.6986999999999</c:v>
                </c:pt>
                <c:pt idx="7246">
                  <c:v>1079.6882000000001</c:v>
                </c:pt>
                <c:pt idx="7247">
                  <c:v>1043.9419</c:v>
                </c:pt>
                <c:pt idx="7248">
                  <c:v>997.2251</c:v>
                </c:pt>
                <c:pt idx="7249">
                  <c:v>989.23760000000004</c:v>
                </c:pt>
                <c:pt idx="7250">
                  <c:v>1003.0268600000001</c:v>
                </c:pt>
                <c:pt idx="7251">
                  <c:v>1016.0277</c:v>
                </c:pt>
                <c:pt idx="7252">
                  <c:v>1036.6333</c:v>
                </c:pt>
                <c:pt idx="7253">
                  <c:v>1206.4592</c:v>
                </c:pt>
                <c:pt idx="7254">
                  <c:v>1299.3351</c:v>
                </c:pt>
                <c:pt idx="7255">
                  <c:v>1385.1483000000001</c:v>
                </c:pt>
                <c:pt idx="7256">
                  <c:v>1438.2987000000001</c:v>
                </c:pt>
                <c:pt idx="7257">
                  <c:v>1408.8151</c:v>
                </c:pt>
                <c:pt idx="7258">
                  <c:v>1410.6187</c:v>
                </c:pt>
                <c:pt idx="7259">
                  <c:v>1431.2438999999999</c:v>
                </c:pt>
                <c:pt idx="7260">
                  <c:v>1397.5115000000001</c:v>
                </c:pt>
                <c:pt idx="7261">
                  <c:v>1362.2102</c:v>
                </c:pt>
                <c:pt idx="7262">
                  <c:v>1338.7609</c:v>
                </c:pt>
                <c:pt idx="7263">
                  <c:v>1318.5243</c:v>
                </c:pt>
                <c:pt idx="7264">
                  <c:v>1347.1268</c:v>
                </c:pt>
                <c:pt idx="7265">
                  <c:v>1330.2871</c:v>
                </c:pt>
                <c:pt idx="7266">
                  <c:v>1272.0485000000001</c:v>
                </c:pt>
                <c:pt idx="7267">
                  <c:v>1204.0083999999999</c:v>
                </c:pt>
                <c:pt idx="7268">
                  <c:v>1166.3164999999999</c:v>
                </c:pt>
                <c:pt idx="7269">
                  <c:v>1096.4113</c:v>
                </c:pt>
                <c:pt idx="7270">
                  <c:v>1058.6764000000001</c:v>
                </c:pt>
                <c:pt idx="7271">
                  <c:v>1043.0998999999999</c:v>
                </c:pt>
                <c:pt idx="7272">
                  <c:v>1010.4492</c:v>
                </c:pt>
                <c:pt idx="7273">
                  <c:v>1004.35974</c:v>
                </c:pt>
                <c:pt idx="7274">
                  <c:v>1010.0744999999999</c:v>
                </c:pt>
                <c:pt idx="7275">
                  <c:v>1026.8641</c:v>
                </c:pt>
                <c:pt idx="7276">
                  <c:v>1053.1514</c:v>
                </c:pt>
                <c:pt idx="7277">
                  <c:v>1240.663</c:v>
                </c:pt>
                <c:pt idx="7278">
                  <c:v>1363.2152000000001</c:v>
                </c:pt>
                <c:pt idx="7279">
                  <c:v>1479.2026000000001</c:v>
                </c:pt>
                <c:pt idx="7280">
                  <c:v>1536.9677999999999</c:v>
                </c:pt>
                <c:pt idx="7281">
                  <c:v>1555.4286</c:v>
                </c:pt>
                <c:pt idx="7282">
                  <c:v>1562.9512</c:v>
                </c:pt>
                <c:pt idx="7283">
                  <c:v>1571.6132</c:v>
                </c:pt>
                <c:pt idx="7284">
                  <c:v>1566.7568000000001</c:v>
                </c:pt>
                <c:pt idx="7285">
                  <c:v>1514.8207</c:v>
                </c:pt>
                <c:pt idx="7286">
                  <c:v>1427.3738000000001</c:v>
                </c:pt>
                <c:pt idx="7287">
                  <c:v>1382.5043000000001</c:v>
                </c:pt>
                <c:pt idx="7288">
                  <c:v>1438.3344</c:v>
                </c:pt>
                <c:pt idx="7289">
                  <c:v>1407.999</c:v>
                </c:pt>
                <c:pt idx="7290">
                  <c:v>1377.4945</c:v>
                </c:pt>
                <c:pt idx="7291">
                  <c:v>1331.8352</c:v>
                </c:pt>
                <c:pt idx="7292">
                  <c:v>1283.1261999999999</c:v>
                </c:pt>
                <c:pt idx="7293">
                  <c:v>1177.3227999999999</c:v>
                </c:pt>
                <c:pt idx="7294">
                  <c:v>1119.4474</c:v>
                </c:pt>
                <c:pt idx="7295">
                  <c:v>1097.6188999999999</c:v>
                </c:pt>
                <c:pt idx="7296">
                  <c:v>1055.6106</c:v>
                </c:pt>
                <c:pt idx="7297">
                  <c:v>1037.8025</c:v>
                </c:pt>
                <c:pt idx="7298">
                  <c:v>1041.1898000000001</c:v>
                </c:pt>
                <c:pt idx="7299">
                  <c:v>1040.0255999999999</c:v>
                </c:pt>
                <c:pt idx="7300">
                  <c:v>1062.5784000000001</c:v>
                </c:pt>
                <c:pt idx="7301">
                  <c:v>1247.9308000000001</c:v>
                </c:pt>
                <c:pt idx="7302">
                  <c:v>1379.2007000000001</c:v>
                </c:pt>
                <c:pt idx="7303">
                  <c:v>1481.1322</c:v>
                </c:pt>
                <c:pt idx="7304">
                  <c:v>1505.3788999999999</c:v>
                </c:pt>
                <c:pt idx="7305">
                  <c:v>1514.9413999999999</c:v>
                </c:pt>
                <c:pt idx="7306">
                  <c:v>1516.0485000000001</c:v>
                </c:pt>
                <c:pt idx="7307">
                  <c:v>1481.8973000000001</c:v>
                </c:pt>
                <c:pt idx="7308">
                  <c:v>1444.4514999999999</c:v>
                </c:pt>
                <c:pt idx="7309">
                  <c:v>1368.3385000000001</c:v>
                </c:pt>
                <c:pt idx="7310">
                  <c:v>1297.2035000000001</c:v>
                </c:pt>
                <c:pt idx="7311">
                  <c:v>1290.0431000000001</c:v>
                </c:pt>
                <c:pt idx="7312">
                  <c:v>1343.3526999999999</c:v>
                </c:pt>
                <c:pt idx="7313">
                  <c:v>1309.4590000000001</c:v>
                </c:pt>
                <c:pt idx="7314">
                  <c:v>1258.7168999999999</c:v>
                </c:pt>
                <c:pt idx="7315">
                  <c:v>1218.0672999999999</c:v>
                </c:pt>
                <c:pt idx="7316">
                  <c:v>1187.3306</c:v>
                </c:pt>
                <c:pt idx="7317">
                  <c:v>1117.8510000000001</c:v>
                </c:pt>
                <c:pt idx="7318">
                  <c:v>1052.0544</c:v>
                </c:pt>
                <c:pt idx="7319">
                  <c:v>1019.6838</c:v>
                </c:pt>
                <c:pt idx="7320">
                  <c:v>991.39417000000003</c:v>
                </c:pt>
                <c:pt idx="7321">
                  <c:v>970.89599999999996</c:v>
                </c:pt>
                <c:pt idx="7322">
                  <c:v>958.84186</c:v>
                </c:pt>
                <c:pt idx="7323">
                  <c:v>962.5385</c:v>
                </c:pt>
                <c:pt idx="7324">
                  <c:v>960.35846000000004</c:v>
                </c:pt>
                <c:pt idx="7325">
                  <c:v>1054.2566999999999</c:v>
                </c:pt>
                <c:pt idx="7326">
                  <c:v>1152.7743</c:v>
                </c:pt>
                <c:pt idx="7327">
                  <c:v>1218.4565</c:v>
                </c:pt>
                <c:pt idx="7328">
                  <c:v>1248.5479</c:v>
                </c:pt>
                <c:pt idx="7329">
                  <c:v>1247.2996000000001</c:v>
                </c:pt>
                <c:pt idx="7330">
                  <c:v>1255.9282000000001</c:v>
                </c:pt>
                <c:pt idx="7331">
                  <c:v>1226.2926</c:v>
                </c:pt>
                <c:pt idx="7332">
                  <c:v>1212.1893</c:v>
                </c:pt>
                <c:pt idx="7333">
                  <c:v>1159.6276</c:v>
                </c:pt>
                <c:pt idx="7334">
                  <c:v>1135.1166000000001</c:v>
                </c:pt>
                <c:pt idx="7335">
                  <c:v>1162.0899999999999</c:v>
                </c:pt>
                <c:pt idx="7336">
                  <c:v>1221.1545000000001</c:v>
                </c:pt>
                <c:pt idx="7337">
                  <c:v>1213.6715999999999</c:v>
                </c:pt>
                <c:pt idx="7338">
                  <c:v>1197.2988</c:v>
                </c:pt>
                <c:pt idx="7339">
                  <c:v>1152.1813999999999</c:v>
                </c:pt>
                <c:pt idx="7340">
                  <c:v>1117.1387</c:v>
                </c:pt>
                <c:pt idx="7341">
                  <c:v>1079.8053</c:v>
                </c:pt>
                <c:pt idx="7342">
                  <c:v>1019.2659</c:v>
                </c:pt>
                <c:pt idx="7343">
                  <c:v>984.03750000000002</c:v>
                </c:pt>
                <c:pt idx="7344">
                  <c:v>962.64624000000003</c:v>
                </c:pt>
                <c:pt idx="7345">
                  <c:v>941.60515999999996</c:v>
                </c:pt>
                <c:pt idx="7346">
                  <c:v>928.68820000000005</c:v>
                </c:pt>
                <c:pt idx="7347">
                  <c:v>917.95979999999997</c:v>
                </c:pt>
                <c:pt idx="7348">
                  <c:v>867.92804000000001</c:v>
                </c:pt>
                <c:pt idx="7349">
                  <c:v>946.77997000000005</c:v>
                </c:pt>
                <c:pt idx="7350">
                  <c:v>996.13549999999998</c:v>
                </c:pt>
                <c:pt idx="7351">
                  <c:v>1038.8009</c:v>
                </c:pt>
                <c:pt idx="7352">
                  <c:v>1086.4286999999999</c:v>
                </c:pt>
                <c:pt idx="7353">
                  <c:v>1100.2859000000001</c:v>
                </c:pt>
                <c:pt idx="7354">
                  <c:v>1089.2559000000001</c:v>
                </c:pt>
                <c:pt idx="7355">
                  <c:v>1086.6481000000001</c:v>
                </c:pt>
                <c:pt idx="7356">
                  <c:v>1091.3855000000001</c:v>
                </c:pt>
                <c:pt idx="7357">
                  <c:v>1082.0728999999999</c:v>
                </c:pt>
                <c:pt idx="7358">
                  <c:v>1055.895</c:v>
                </c:pt>
                <c:pt idx="7359">
                  <c:v>1099.8988999999999</c:v>
                </c:pt>
                <c:pt idx="7360">
                  <c:v>1146.8407</c:v>
                </c:pt>
                <c:pt idx="7361">
                  <c:v>1147.6837</c:v>
                </c:pt>
                <c:pt idx="7362">
                  <c:v>1142.335</c:v>
                </c:pt>
                <c:pt idx="7363">
                  <c:v>1136.0197000000001</c:v>
                </c:pt>
                <c:pt idx="7364">
                  <c:v>1089.54</c:v>
                </c:pt>
                <c:pt idx="7365">
                  <c:v>1048.52</c:v>
                </c:pt>
                <c:pt idx="7366">
                  <c:v>1025.2746999999999</c:v>
                </c:pt>
                <c:pt idx="7367">
                  <c:v>1000.7145400000001</c:v>
                </c:pt>
                <c:pt idx="7368">
                  <c:v>983.34640000000002</c:v>
                </c:pt>
                <c:pt idx="7369">
                  <c:v>970.61694</c:v>
                </c:pt>
                <c:pt idx="7370">
                  <c:v>928.48270000000002</c:v>
                </c:pt>
                <c:pt idx="7371">
                  <c:v>941.31475999999998</c:v>
                </c:pt>
                <c:pt idx="7372">
                  <c:v>917.65750000000003</c:v>
                </c:pt>
                <c:pt idx="7373">
                  <c:v>1017.11194</c:v>
                </c:pt>
                <c:pt idx="7374">
                  <c:v>1053.7467999999999</c:v>
                </c:pt>
                <c:pt idx="7375">
                  <c:v>1081.7963999999999</c:v>
                </c:pt>
                <c:pt idx="7376">
                  <c:v>1109.1255000000001</c:v>
                </c:pt>
                <c:pt idx="7377">
                  <c:v>1142.4376</c:v>
                </c:pt>
                <c:pt idx="7378">
                  <c:v>1172.9480000000001</c:v>
                </c:pt>
                <c:pt idx="7379">
                  <c:v>1184.3795</c:v>
                </c:pt>
                <c:pt idx="7380">
                  <c:v>1191.8744999999999</c:v>
                </c:pt>
                <c:pt idx="7381">
                  <c:v>1160.9760000000001</c:v>
                </c:pt>
                <c:pt idx="7382">
                  <c:v>1169.3109999999999</c:v>
                </c:pt>
                <c:pt idx="7383">
                  <c:v>1192.0707</c:v>
                </c:pt>
                <c:pt idx="7384">
                  <c:v>1244.7782999999999</c:v>
                </c:pt>
                <c:pt idx="7385">
                  <c:v>1222.6083000000001</c:v>
                </c:pt>
                <c:pt idx="7386">
                  <c:v>1202.5713000000001</c:v>
                </c:pt>
                <c:pt idx="7387">
                  <c:v>1191.251</c:v>
                </c:pt>
                <c:pt idx="7388">
                  <c:v>1145.5264999999999</c:v>
                </c:pt>
                <c:pt idx="7389">
                  <c:v>1107.4036000000001</c:v>
                </c:pt>
                <c:pt idx="7390">
                  <c:v>1101.7218</c:v>
                </c:pt>
                <c:pt idx="7391">
                  <c:v>1078.7629999999999</c:v>
                </c:pt>
                <c:pt idx="7392">
                  <c:v>1043.3501000000001</c:v>
                </c:pt>
                <c:pt idx="7393">
                  <c:v>1007.95245</c:v>
                </c:pt>
                <c:pt idx="7394">
                  <c:v>988.29740000000004</c:v>
                </c:pt>
                <c:pt idx="7395">
                  <c:v>989.4452</c:v>
                </c:pt>
                <c:pt idx="7396">
                  <c:v>957.70899999999995</c:v>
                </c:pt>
                <c:pt idx="7397">
                  <c:v>1044.2908</c:v>
                </c:pt>
                <c:pt idx="7398">
                  <c:v>1107.4332999999999</c:v>
                </c:pt>
                <c:pt idx="7399">
                  <c:v>1153.7488000000001</c:v>
                </c:pt>
                <c:pt idx="7400">
                  <c:v>1208.8081999999999</c:v>
                </c:pt>
                <c:pt idx="7401">
                  <c:v>1202.0402999999999</c:v>
                </c:pt>
                <c:pt idx="7402">
                  <c:v>1205.8992000000001</c:v>
                </c:pt>
                <c:pt idx="7403">
                  <c:v>1193.115</c:v>
                </c:pt>
                <c:pt idx="7404">
                  <c:v>1183.2964999999999</c:v>
                </c:pt>
                <c:pt idx="7405">
                  <c:v>1144.7203</c:v>
                </c:pt>
                <c:pt idx="7406">
                  <c:v>1127.3802000000001</c:v>
                </c:pt>
                <c:pt idx="7407">
                  <c:v>1146.0552</c:v>
                </c:pt>
                <c:pt idx="7408">
                  <c:v>1207.7107000000001</c:v>
                </c:pt>
                <c:pt idx="7409">
                  <c:v>1200.2339999999999</c:v>
                </c:pt>
                <c:pt idx="7410">
                  <c:v>1203.7528</c:v>
                </c:pt>
                <c:pt idx="7411">
                  <c:v>1179.2085</c:v>
                </c:pt>
                <c:pt idx="7412">
                  <c:v>1129.741</c:v>
                </c:pt>
                <c:pt idx="7413">
                  <c:v>1086.2810999999999</c:v>
                </c:pt>
                <c:pt idx="7414">
                  <c:v>1063.8257000000001</c:v>
                </c:pt>
                <c:pt idx="7415">
                  <c:v>1034.4158</c:v>
                </c:pt>
                <c:pt idx="7416">
                  <c:v>998.38214000000005</c:v>
                </c:pt>
                <c:pt idx="7417">
                  <c:v>992.56569999999999</c:v>
                </c:pt>
                <c:pt idx="7418">
                  <c:v>988.37149999999997</c:v>
                </c:pt>
                <c:pt idx="7419">
                  <c:v>1021.1287</c:v>
                </c:pt>
                <c:pt idx="7420">
                  <c:v>1034.0464999999999</c:v>
                </c:pt>
                <c:pt idx="7421">
                  <c:v>1281.4860000000001</c:v>
                </c:pt>
                <c:pt idx="7422">
                  <c:v>1371.8280999999999</c:v>
                </c:pt>
                <c:pt idx="7423">
                  <c:v>1452.8569</c:v>
                </c:pt>
                <c:pt idx="7424">
                  <c:v>1493.3865000000001</c:v>
                </c:pt>
                <c:pt idx="7425">
                  <c:v>1492.9775</c:v>
                </c:pt>
                <c:pt idx="7426">
                  <c:v>1487.1268</c:v>
                </c:pt>
                <c:pt idx="7427">
                  <c:v>1500.2605000000001</c:v>
                </c:pt>
                <c:pt idx="7428">
                  <c:v>1486.1776</c:v>
                </c:pt>
                <c:pt idx="7429">
                  <c:v>1428.7611999999999</c:v>
                </c:pt>
                <c:pt idx="7430">
                  <c:v>1354.6822999999999</c:v>
                </c:pt>
                <c:pt idx="7431">
                  <c:v>1316.5243</c:v>
                </c:pt>
                <c:pt idx="7432">
                  <c:v>1359.6523</c:v>
                </c:pt>
                <c:pt idx="7433">
                  <c:v>1325.7737</c:v>
                </c:pt>
                <c:pt idx="7434">
                  <c:v>1284.2034000000001</c:v>
                </c:pt>
                <c:pt idx="7435">
                  <c:v>1239.8469</c:v>
                </c:pt>
                <c:pt idx="7436">
                  <c:v>1181.5060000000001</c:v>
                </c:pt>
                <c:pt idx="7437">
                  <c:v>1105.623</c:v>
                </c:pt>
                <c:pt idx="7438">
                  <c:v>1083.5425</c:v>
                </c:pt>
                <c:pt idx="7439">
                  <c:v>1056.3173999999999</c:v>
                </c:pt>
                <c:pt idx="7440">
                  <c:v>1026.7572</c:v>
                </c:pt>
                <c:pt idx="7441">
                  <c:v>1010.7737</c:v>
                </c:pt>
                <c:pt idx="7442">
                  <c:v>1014.36334</c:v>
                </c:pt>
                <c:pt idx="7443">
                  <c:v>1039.6228000000001</c:v>
                </c:pt>
                <c:pt idx="7444">
                  <c:v>1065.7357999999999</c:v>
                </c:pt>
                <c:pt idx="7445">
                  <c:v>1251.7661000000001</c:v>
                </c:pt>
                <c:pt idx="7446">
                  <c:v>1371.6151</c:v>
                </c:pt>
                <c:pt idx="7447">
                  <c:v>1451.8440000000001</c:v>
                </c:pt>
                <c:pt idx="7448">
                  <c:v>1519.4882</c:v>
                </c:pt>
                <c:pt idx="7449">
                  <c:v>1535.1342</c:v>
                </c:pt>
                <c:pt idx="7450">
                  <c:v>1503.665</c:v>
                </c:pt>
                <c:pt idx="7451">
                  <c:v>1500.7625</c:v>
                </c:pt>
                <c:pt idx="7452">
                  <c:v>1493.9121</c:v>
                </c:pt>
                <c:pt idx="7453">
                  <c:v>1469.4028000000001</c:v>
                </c:pt>
                <c:pt idx="7454">
                  <c:v>1352.4143999999999</c:v>
                </c:pt>
                <c:pt idx="7455">
                  <c:v>1334.2025000000001</c:v>
                </c:pt>
                <c:pt idx="7456">
                  <c:v>1363.962</c:v>
                </c:pt>
                <c:pt idx="7457">
                  <c:v>1366.0967000000001</c:v>
                </c:pt>
                <c:pt idx="7458">
                  <c:v>1344.6954000000001</c:v>
                </c:pt>
                <c:pt idx="7459">
                  <c:v>1302.8099</c:v>
                </c:pt>
                <c:pt idx="7460">
                  <c:v>1258.8928000000001</c:v>
                </c:pt>
                <c:pt idx="7461">
                  <c:v>1182.5813000000001</c:v>
                </c:pt>
                <c:pt idx="7462">
                  <c:v>1123.2461000000001</c:v>
                </c:pt>
                <c:pt idx="7463">
                  <c:v>1091.1365000000001</c:v>
                </c:pt>
                <c:pt idx="7464">
                  <c:v>1052.2842000000001</c:v>
                </c:pt>
                <c:pt idx="7465">
                  <c:v>1039.2563</c:v>
                </c:pt>
                <c:pt idx="7466">
                  <c:v>1044.3688</c:v>
                </c:pt>
                <c:pt idx="7467">
                  <c:v>1056.7849000000001</c:v>
                </c:pt>
                <c:pt idx="7468">
                  <c:v>1082.9165</c:v>
                </c:pt>
                <c:pt idx="7469">
                  <c:v>1278.9623999999999</c:v>
                </c:pt>
                <c:pt idx="7470">
                  <c:v>1389.8219999999999</c:v>
                </c:pt>
                <c:pt idx="7471">
                  <c:v>1477.7274</c:v>
                </c:pt>
                <c:pt idx="7472">
                  <c:v>1501.6835000000001</c:v>
                </c:pt>
                <c:pt idx="7473">
                  <c:v>1516.9485</c:v>
                </c:pt>
                <c:pt idx="7474">
                  <c:v>1522.2665999999999</c:v>
                </c:pt>
                <c:pt idx="7475">
                  <c:v>1528.0051000000001</c:v>
                </c:pt>
                <c:pt idx="7476">
                  <c:v>1515.777</c:v>
                </c:pt>
                <c:pt idx="7477">
                  <c:v>1481.2914000000001</c:v>
                </c:pt>
                <c:pt idx="7478">
                  <c:v>1392.0120999999999</c:v>
                </c:pt>
                <c:pt idx="7479">
                  <c:v>1364.1431</c:v>
                </c:pt>
                <c:pt idx="7480">
                  <c:v>1417.6686999999999</c:v>
                </c:pt>
                <c:pt idx="7481">
                  <c:v>1389.252</c:v>
                </c:pt>
                <c:pt idx="7482">
                  <c:v>1359.4485999999999</c:v>
                </c:pt>
                <c:pt idx="7483">
                  <c:v>1310.3323</c:v>
                </c:pt>
                <c:pt idx="7484">
                  <c:v>1276.066</c:v>
                </c:pt>
                <c:pt idx="7485">
                  <c:v>1208.8995</c:v>
                </c:pt>
                <c:pt idx="7486">
                  <c:v>1123.8812</c:v>
                </c:pt>
                <c:pt idx="7487">
                  <c:v>1079.9843000000001</c:v>
                </c:pt>
                <c:pt idx="7488">
                  <c:v>1056.8601000000001</c:v>
                </c:pt>
                <c:pt idx="7489">
                  <c:v>1045.5187000000001</c:v>
                </c:pt>
                <c:pt idx="7490">
                  <c:v>1042.3209999999999</c:v>
                </c:pt>
                <c:pt idx="7491">
                  <c:v>1036.03</c:v>
                </c:pt>
                <c:pt idx="7492">
                  <c:v>1024.9478999999999</c:v>
                </c:pt>
                <c:pt idx="7493">
                  <c:v>1146.7833000000001</c:v>
                </c:pt>
                <c:pt idx="7494">
                  <c:v>1278.9335000000001</c:v>
                </c:pt>
                <c:pt idx="7495">
                  <c:v>1343.3529000000001</c:v>
                </c:pt>
                <c:pt idx="7496">
                  <c:v>1389.5363</c:v>
                </c:pt>
                <c:pt idx="7497">
                  <c:v>1383.5420999999999</c:v>
                </c:pt>
                <c:pt idx="7498">
                  <c:v>1378.412</c:v>
                </c:pt>
                <c:pt idx="7499">
                  <c:v>1348.0409999999999</c:v>
                </c:pt>
                <c:pt idx="7500">
                  <c:v>1334.3849</c:v>
                </c:pt>
                <c:pt idx="7501">
                  <c:v>1314.4889000000001</c:v>
                </c:pt>
                <c:pt idx="7502">
                  <c:v>1292.2751000000001</c:v>
                </c:pt>
                <c:pt idx="7503">
                  <c:v>1296.6156000000001</c:v>
                </c:pt>
                <c:pt idx="7504">
                  <c:v>1375.7579000000001</c:v>
                </c:pt>
                <c:pt idx="7505">
                  <c:v>1324.7454</c:v>
                </c:pt>
                <c:pt idx="7506">
                  <c:v>1300.3154</c:v>
                </c:pt>
                <c:pt idx="7507">
                  <c:v>1235.2455</c:v>
                </c:pt>
                <c:pt idx="7508">
                  <c:v>1193.4975999999999</c:v>
                </c:pt>
                <c:pt idx="7509">
                  <c:v>1150.2638999999999</c:v>
                </c:pt>
                <c:pt idx="7510">
                  <c:v>1100.5951</c:v>
                </c:pt>
                <c:pt idx="7511">
                  <c:v>1064.2869000000001</c:v>
                </c:pt>
                <c:pt idx="7512">
                  <c:v>1044.1729</c:v>
                </c:pt>
                <c:pt idx="7513">
                  <c:v>1023.0993</c:v>
                </c:pt>
                <c:pt idx="7514">
                  <c:v>1011.3389</c:v>
                </c:pt>
                <c:pt idx="7515">
                  <c:v>995.15740000000005</c:v>
                </c:pt>
                <c:pt idx="7516">
                  <c:v>960.54693999999995</c:v>
                </c:pt>
                <c:pt idx="7517">
                  <c:v>1010.7296</c:v>
                </c:pt>
                <c:pt idx="7518">
                  <c:v>1041.9863</c:v>
                </c:pt>
                <c:pt idx="7519">
                  <c:v>1082.3773000000001</c:v>
                </c:pt>
                <c:pt idx="7520">
                  <c:v>1136.6143999999999</c:v>
                </c:pt>
                <c:pt idx="7521">
                  <c:v>1141.2876000000001</c:v>
                </c:pt>
                <c:pt idx="7522">
                  <c:v>1136.6298999999999</c:v>
                </c:pt>
                <c:pt idx="7523">
                  <c:v>1123.6681000000001</c:v>
                </c:pt>
                <c:pt idx="7524">
                  <c:v>1114.8208</c:v>
                </c:pt>
                <c:pt idx="7525">
                  <c:v>1080.2896000000001</c:v>
                </c:pt>
                <c:pt idx="7526">
                  <c:v>1076.5559000000001</c:v>
                </c:pt>
                <c:pt idx="7527">
                  <c:v>1116.7592999999999</c:v>
                </c:pt>
                <c:pt idx="7528">
                  <c:v>1169.7617</c:v>
                </c:pt>
                <c:pt idx="7529">
                  <c:v>1157.1153999999999</c:v>
                </c:pt>
                <c:pt idx="7530">
                  <c:v>1124.2336</c:v>
                </c:pt>
                <c:pt idx="7531">
                  <c:v>1089.8598999999999</c:v>
                </c:pt>
                <c:pt idx="7532">
                  <c:v>1065.5424</c:v>
                </c:pt>
                <c:pt idx="7533">
                  <c:v>1003.61005</c:v>
                </c:pt>
                <c:pt idx="7534">
                  <c:v>953.54229999999995</c:v>
                </c:pt>
                <c:pt idx="7535">
                  <c:v>931.92539999999997</c:v>
                </c:pt>
                <c:pt idx="7536">
                  <c:v>920.01104999999995</c:v>
                </c:pt>
                <c:pt idx="7537">
                  <c:v>918.73737000000006</c:v>
                </c:pt>
                <c:pt idx="7538">
                  <c:v>905.45809999999994</c:v>
                </c:pt>
                <c:pt idx="7539">
                  <c:v>917.35199999999998</c:v>
                </c:pt>
                <c:pt idx="7540">
                  <c:v>921.69037000000003</c:v>
                </c:pt>
                <c:pt idx="7541">
                  <c:v>1010.37726</c:v>
                </c:pt>
                <c:pt idx="7542">
                  <c:v>1106.6952000000001</c:v>
                </c:pt>
                <c:pt idx="7543">
                  <c:v>1171.0681</c:v>
                </c:pt>
                <c:pt idx="7544">
                  <c:v>1243.8526999999999</c:v>
                </c:pt>
                <c:pt idx="7545">
                  <c:v>1269.1958999999999</c:v>
                </c:pt>
                <c:pt idx="7546">
                  <c:v>1288.25</c:v>
                </c:pt>
                <c:pt idx="7547">
                  <c:v>1324.3981000000001</c:v>
                </c:pt>
                <c:pt idx="7548">
                  <c:v>1315.8152</c:v>
                </c:pt>
                <c:pt idx="7549">
                  <c:v>1270.2144000000001</c:v>
                </c:pt>
                <c:pt idx="7550">
                  <c:v>1247.0027</c:v>
                </c:pt>
                <c:pt idx="7551">
                  <c:v>1281.0415</c:v>
                </c:pt>
                <c:pt idx="7552">
                  <c:v>1295.25</c:v>
                </c:pt>
                <c:pt idx="7553">
                  <c:v>1282.0619999999999</c:v>
                </c:pt>
                <c:pt idx="7554">
                  <c:v>1239.8837000000001</c:v>
                </c:pt>
                <c:pt idx="7555">
                  <c:v>1192.5311999999999</c:v>
                </c:pt>
                <c:pt idx="7556">
                  <c:v>1107.2653</c:v>
                </c:pt>
                <c:pt idx="7557">
                  <c:v>1072.8309999999999</c:v>
                </c:pt>
                <c:pt idx="7558">
                  <c:v>1059.4042999999999</c:v>
                </c:pt>
                <c:pt idx="7559">
                  <c:v>1030.0698</c:v>
                </c:pt>
                <c:pt idx="7560">
                  <c:v>1010.8328</c:v>
                </c:pt>
                <c:pt idx="7561">
                  <c:v>995.47002999999995</c:v>
                </c:pt>
                <c:pt idx="7562">
                  <c:v>999.51886000000002</c:v>
                </c:pt>
                <c:pt idx="7563">
                  <c:v>1024.9973</c:v>
                </c:pt>
                <c:pt idx="7564">
                  <c:v>1056.828</c:v>
                </c:pt>
                <c:pt idx="7565">
                  <c:v>1210.8677</c:v>
                </c:pt>
                <c:pt idx="7566">
                  <c:v>1313.0556999999999</c:v>
                </c:pt>
                <c:pt idx="7567">
                  <c:v>1377.9576</c:v>
                </c:pt>
                <c:pt idx="7568">
                  <c:v>1355.9296999999999</c:v>
                </c:pt>
                <c:pt idx="7569">
                  <c:v>1394.4874</c:v>
                </c:pt>
                <c:pt idx="7570">
                  <c:v>1385.6035999999999</c:v>
                </c:pt>
                <c:pt idx="7571">
                  <c:v>1413.402</c:v>
                </c:pt>
                <c:pt idx="7572">
                  <c:v>1394.0295000000001</c:v>
                </c:pt>
                <c:pt idx="7573">
                  <c:v>1375.8362</c:v>
                </c:pt>
                <c:pt idx="7574">
                  <c:v>1322.4580000000001</c:v>
                </c:pt>
                <c:pt idx="7575">
                  <c:v>1304.3505</c:v>
                </c:pt>
                <c:pt idx="7576">
                  <c:v>1338.3302000000001</c:v>
                </c:pt>
                <c:pt idx="7577">
                  <c:v>1331.7992999999999</c:v>
                </c:pt>
                <c:pt idx="7578">
                  <c:v>1275.2126000000001</c:v>
                </c:pt>
                <c:pt idx="7579">
                  <c:v>1221.2438</c:v>
                </c:pt>
                <c:pt idx="7580">
                  <c:v>1139.9192</c:v>
                </c:pt>
                <c:pt idx="7581">
                  <c:v>1065.4822999999999</c:v>
                </c:pt>
                <c:pt idx="7582">
                  <c:v>1038.4946</c:v>
                </c:pt>
                <c:pt idx="7583">
                  <c:v>1016.78015</c:v>
                </c:pt>
                <c:pt idx="7584">
                  <c:v>983.55975000000001</c:v>
                </c:pt>
                <c:pt idx="7585">
                  <c:v>976.78030000000001</c:v>
                </c:pt>
                <c:pt idx="7586">
                  <c:v>983.86144999999999</c:v>
                </c:pt>
                <c:pt idx="7587">
                  <c:v>1010.7829</c:v>
                </c:pt>
                <c:pt idx="7588">
                  <c:v>1020.03033</c:v>
                </c:pt>
                <c:pt idx="7589">
                  <c:v>1179.8255999999999</c:v>
                </c:pt>
                <c:pt idx="7590">
                  <c:v>1300.4005</c:v>
                </c:pt>
                <c:pt idx="7591">
                  <c:v>1356.6165000000001</c:v>
                </c:pt>
                <c:pt idx="7592">
                  <c:v>1403.0161000000001</c:v>
                </c:pt>
                <c:pt idx="7593">
                  <c:v>1362.742</c:v>
                </c:pt>
                <c:pt idx="7594">
                  <c:v>1378.2347</c:v>
                </c:pt>
                <c:pt idx="7595">
                  <c:v>1409.3715</c:v>
                </c:pt>
                <c:pt idx="7596">
                  <c:v>1405.1984</c:v>
                </c:pt>
                <c:pt idx="7597">
                  <c:v>1392.0497</c:v>
                </c:pt>
                <c:pt idx="7598">
                  <c:v>1302.7440999999999</c:v>
                </c:pt>
                <c:pt idx="7599">
                  <c:v>1276.9193</c:v>
                </c:pt>
                <c:pt idx="7600">
                  <c:v>1319.8308999999999</c:v>
                </c:pt>
                <c:pt idx="7601">
                  <c:v>1311.4103</c:v>
                </c:pt>
                <c:pt idx="7602">
                  <c:v>1269.8931</c:v>
                </c:pt>
                <c:pt idx="7603">
                  <c:v>1217.0281</c:v>
                </c:pt>
                <c:pt idx="7604">
                  <c:v>1174.4856</c:v>
                </c:pt>
                <c:pt idx="7605">
                  <c:v>1104.9083000000001</c:v>
                </c:pt>
                <c:pt idx="7606">
                  <c:v>1064.8597</c:v>
                </c:pt>
                <c:pt idx="7607">
                  <c:v>1033.8561999999999</c:v>
                </c:pt>
                <c:pt idx="7608">
                  <c:v>1002.31287</c:v>
                </c:pt>
                <c:pt idx="7609">
                  <c:v>990.16489999999999</c:v>
                </c:pt>
                <c:pt idx="7610">
                  <c:v>998.27970000000005</c:v>
                </c:pt>
                <c:pt idx="7611">
                  <c:v>1025.4893999999999</c:v>
                </c:pt>
                <c:pt idx="7612">
                  <c:v>1043.2831000000001</c:v>
                </c:pt>
                <c:pt idx="7613">
                  <c:v>1233.6821</c:v>
                </c:pt>
                <c:pt idx="7614">
                  <c:v>1335.52</c:v>
                </c:pt>
                <c:pt idx="7615">
                  <c:v>1443.9739</c:v>
                </c:pt>
                <c:pt idx="7616">
                  <c:v>1497.3538000000001</c:v>
                </c:pt>
                <c:pt idx="7617">
                  <c:v>1501.0962999999999</c:v>
                </c:pt>
                <c:pt idx="7618">
                  <c:v>1510.5957000000001</c:v>
                </c:pt>
                <c:pt idx="7619">
                  <c:v>1495.0823</c:v>
                </c:pt>
                <c:pt idx="7620">
                  <c:v>1476.4727</c:v>
                </c:pt>
                <c:pt idx="7621">
                  <c:v>1429.085</c:v>
                </c:pt>
                <c:pt idx="7622">
                  <c:v>1337.3838000000001</c:v>
                </c:pt>
                <c:pt idx="7623">
                  <c:v>1310.0721000000001</c:v>
                </c:pt>
                <c:pt idx="7624">
                  <c:v>1347.7905000000001</c:v>
                </c:pt>
                <c:pt idx="7625">
                  <c:v>1324.6274000000001</c:v>
                </c:pt>
                <c:pt idx="7626">
                  <c:v>1288.1086</c:v>
                </c:pt>
                <c:pt idx="7627">
                  <c:v>1244.6042</c:v>
                </c:pt>
                <c:pt idx="7628">
                  <c:v>1196.1051</c:v>
                </c:pt>
                <c:pt idx="7629">
                  <c:v>1121.3184000000001</c:v>
                </c:pt>
                <c:pt idx="7630">
                  <c:v>1067.9297999999999</c:v>
                </c:pt>
                <c:pt idx="7631">
                  <c:v>1038.3787</c:v>
                </c:pt>
                <c:pt idx="7632">
                  <c:v>1006.05927</c:v>
                </c:pt>
                <c:pt idx="7633">
                  <c:v>993.87350000000004</c:v>
                </c:pt>
                <c:pt idx="7634">
                  <c:v>997.75369999999998</c:v>
                </c:pt>
                <c:pt idx="7635">
                  <c:v>1025.7197000000001</c:v>
                </c:pt>
                <c:pt idx="7636">
                  <c:v>1051.3931</c:v>
                </c:pt>
                <c:pt idx="7637">
                  <c:v>1236.3986</c:v>
                </c:pt>
                <c:pt idx="7638">
                  <c:v>1364.2704000000001</c:v>
                </c:pt>
                <c:pt idx="7639">
                  <c:v>1463.5924</c:v>
                </c:pt>
                <c:pt idx="7640">
                  <c:v>1487.2722000000001</c:v>
                </c:pt>
                <c:pt idx="7641">
                  <c:v>1476.9507000000001</c:v>
                </c:pt>
                <c:pt idx="7642">
                  <c:v>1479.2280000000001</c:v>
                </c:pt>
                <c:pt idx="7643">
                  <c:v>1480.2365</c:v>
                </c:pt>
                <c:pt idx="7644">
                  <c:v>1486.1711</c:v>
                </c:pt>
                <c:pt idx="7645">
                  <c:v>1435.4507000000001</c:v>
                </c:pt>
                <c:pt idx="7646">
                  <c:v>1340.4327000000001</c:v>
                </c:pt>
                <c:pt idx="7647">
                  <c:v>1343.9591</c:v>
                </c:pt>
                <c:pt idx="7648">
                  <c:v>1376.3412000000001</c:v>
                </c:pt>
                <c:pt idx="7649">
                  <c:v>1336.9921999999999</c:v>
                </c:pt>
                <c:pt idx="7650">
                  <c:v>1294.8923</c:v>
                </c:pt>
                <c:pt idx="7651">
                  <c:v>1256.2774999999999</c:v>
                </c:pt>
                <c:pt idx="7652">
                  <c:v>1204.4462000000001</c:v>
                </c:pt>
                <c:pt idx="7653">
                  <c:v>1130.4983</c:v>
                </c:pt>
                <c:pt idx="7654">
                  <c:v>1077.7809999999999</c:v>
                </c:pt>
                <c:pt idx="7655">
                  <c:v>1048.4045000000001</c:v>
                </c:pt>
                <c:pt idx="7656">
                  <c:v>1021.5165</c:v>
                </c:pt>
                <c:pt idx="7657">
                  <c:v>1003.2516000000001</c:v>
                </c:pt>
                <c:pt idx="7658">
                  <c:v>996.73235999999997</c:v>
                </c:pt>
                <c:pt idx="7659">
                  <c:v>1003.63434</c:v>
                </c:pt>
                <c:pt idx="7660">
                  <c:v>994.11566000000005</c:v>
                </c:pt>
                <c:pt idx="7661">
                  <c:v>1091.7665999999999</c:v>
                </c:pt>
                <c:pt idx="7662">
                  <c:v>1200.0830000000001</c:v>
                </c:pt>
                <c:pt idx="7663">
                  <c:v>1284.2673</c:v>
                </c:pt>
                <c:pt idx="7664">
                  <c:v>1326.5146</c:v>
                </c:pt>
                <c:pt idx="7665">
                  <c:v>1273.6157000000001</c:v>
                </c:pt>
                <c:pt idx="7666">
                  <c:v>1283.4920999999999</c:v>
                </c:pt>
                <c:pt idx="7667">
                  <c:v>1296.2739999999999</c:v>
                </c:pt>
                <c:pt idx="7668">
                  <c:v>1301.7677000000001</c:v>
                </c:pt>
                <c:pt idx="7669">
                  <c:v>1272.7750000000001</c:v>
                </c:pt>
                <c:pt idx="7670">
                  <c:v>1250.9872</c:v>
                </c:pt>
                <c:pt idx="7671">
                  <c:v>1303.5429999999999</c:v>
                </c:pt>
                <c:pt idx="7672">
                  <c:v>1321.6436000000001</c:v>
                </c:pt>
                <c:pt idx="7673">
                  <c:v>1280.0546999999999</c:v>
                </c:pt>
                <c:pt idx="7674">
                  <c:v>1231.1188</c:v>
                </c:pt>
                <c:pt idx="7675">
                  <c:v>1189.4438</c:v>
                </c:pt>
                <c:pt idx="7676">
                  <c:v>1156.1669999999999</c:v>
                </c:pt>
                <c:pt idx="7677">
                  <c:v>1108.0129999999999</c:v>
                </c:pt>
                <c:pt idx="7678">
                  <c:v>1055.0215000000001</c:v>
                </c:pt>
                <c:pt idx="7679">
                  <c:v>1017.7571</c:v>
                </c:pt>
                <c:pt idx="7680">
                  <c:v>999.18005000000005</c:v>
                </c:pt>
                <c:pt idx="7681">
                  <c:v>983.35297000000003</c:v>
                </c:pt>
                <c:pt idx="7682">
                  <c:v>973.80864999999994</c:v>
                </c:pt>
                <c:pt idx="7683">
                  <c:v>967.92724999999996</c:v>
                </c:pt>
                <c:pt idx="7684">
                  <c:v>951.85419999999999</c:v>
                </c:pt>
                <c:pt idx="7685">
                  <c:v>1000.47034</c:v>
                </c:pt>
                <c:pt idx="7686">
                  <c:v>1050.9727</c:v>
                </c:pt>
                <c:pt idx="7687">
                  <c:v>1108.8005000000001</c:v>
                </c:pt>
                <c:pt idx="7688">
                  <c:v>1170.6315999999999</c:v>
                </c:pt>
                <c:pt idx="7689">
                  <c:v>1180.1436000000001</c:v>
                </c:pt>
                <c:pt idx="7690">
                  <c:v>1181.0061000000001</c:v>
                </c:pt>
                <c:pt idx="7691">
                  <c:v>1188.0740000000001</c:v>
                </c:pt>
                <c:pt idx="7692">
                  <c:v>1186.0444</c:v>
                </c:pt>
                <c:pt idx="7693">
                  <c:v>1161.2274</c:v>
                </c:pt>
                <c:pt idx="7694">
                  <c:v>1153.7252000000001</c:v>
                </c:pt>
                <c:pt idx="7695">
                  <c:v>1194.4021</c:v>
                </c:pt>
                <c:pt idx="7696">
                  <c:v>1252.8028999999999</c:v>
                </c:pt>
                <c:pt idx="7697">
                  <c:v>1245.8577</c:v>
                </c:pt>
                <c:pt idx="7698">
                  <c:v>1247.9639</c:v>
                </c:pt>
                <c:pt idx="7699">
                  <c:v>1206.8687</c:v>
                </c:pt>
                <c:pt idx="7700">
                  <c:v>1170.3140000000001</c:v>
                </c:pt>
                <c:pt idx="7701">
                  <c:v>1115.6676</c:v>
                </c:pt>
                <c:pt idx="7702">
                  <c:v>1064.6266000000001</c:v>
                </c:pt>
                <c:pt idx="7703">
                  <c:v>1031.5320999999999</c:v>
                </c:pt>
                <c:pt idx="7704">
                  <c:v>996.30259999999998</c:v>
                </c:pt>
                <c:pt idx="7705">
                  <c:v>982.60986000000003</c:v>
                </c:pt>
                <c:pt idx="7706">
                  <c:v>989.79070000000002</c:v>
                </c:pt>
                <c:pt idx="7707">
                  <c:v>1016.7793</c:v>
                </c:pt>
                <c:pt idx="7708">
                  <c:v>1045.3424</c:v>
                </c:pt>
                <c:pt idx="7709">
                  <c:v>1238.3558</c:v>
                </c:pt>
                <c:pt idx="7710">
                  <c:v>1366.3430000000001</c:v>
                </c:pt>
                <c:pt idx="7711">
                  <c:v>1472.4490000000001</c:v>
                </c:pt>
                <c:pt idx="7712">
                  <c:v>1530.5117</c:v>
                </c:pt>
                <c:pt idx="7713">
                  <c:v>1536.3056999999999</c:v>
                </c:pt>
                <c:pt idx="7714">
                  <c:v>1533.9159999999999</c:v>
                </c:pt>
                <c:pt idx="7715">
                  <c:v>1533.6106</c:v>
                </c:pt>
                <c:pt idx="7716">
                  <c:v>1527.3378</c:v>
                </c:pt>
                <c:pt idx="7717">
                  <c:v>1499.7002</c:v>
                </c:pt>
                <c:pt idx="7718">
                  <c:v>1399.8721</c:v>
                </c:pt>
                <c:pt idx="7719">
                  <c:v>1331.4740999999999</c:v>
                </c:pt>
                <c:pt idx="7720">
                  <c:v>1348.7175</c:v>
                </c:pt>
                <c:pt idx="7721">
                  <c:v>1299.3362999999999</c:v>
                </c:pt>
                <c:pt idx="7722">
                  <c:v>1260.8389999999999</c:v>
                </c:pt>
                <c:pt idx="7723">
                  <c:v>1242.8230000000001</c:v>
                </c:pt>
                <c:pt idx="7724">
                  <c:v>1190.6056000000001</c:v>
                </c:pt>
                <c:pt idx="7725">
                  <c:v>1128.9209000000001</c:v>
                </c:pt>
                <c:pt idx="7726">
                  <c:v>1082.9073000000001</c:v>
                </c:pt>
                <c:pt idx="7727">
                  <c:v>1040.4971</c:v>
                </c:pt>
                <c:pt idx="7728">
                  <c:v>999.95230000000004</c:v>
                </c:pt>
                <c:pt idx="7729">
                  <c:v>994.04909999999995</c:v>
                </c:pt>
                <c:pt idx="7730">
                  <c:v>994.92114000000004</c:v>
                </c:pt>
                <c:pt idx="7731">
                  <c:v>1013.4496</c:v>
                </c:pt>
                <c:pt idx="7732">
                  <c:v>1037.5250000000001</c:v>
                </c:pt>
                <c:pt idx="7733">
                  <c:v>1217.5719999999999</c:v>
                </c:pt>
                <c:pt idx="7734">
                  <c:v>1333.2799</c:v>
                </c:pt>
                <c:pt idx="7735">
                  <c:v>1418.9688000000001</c:v>
                </c:pt>
                <c:pt idx="7736">
                  <c:v>1443.8683000000001</c:v>
                </c:pt>
                <c:pt idx="7737">
                  <c:v>1457.7021</c:v>
                </c:pt>
                <c:pt idx="7738">
                  <c:v>1471.2150999999999</c:v>
                </c:pt>
                <c:pt idx="7739">
                  <c:v>1496.9492</c:v>
                </c:pt>
                <c:pt idx="7740">
                  <c:v>1491.6424999999999</c:v>
                </c:pt>
                <c:pt idx="7741">
                  <c:v>1444.463</c:v>
                </c:pt>
                <c:pt idx="7742">
                  <c:v>1374.2828</c:v>
                </c:pt>
                <c:pt idx="7743">
                  <c:v>1349.8782000000001</c:v>
                </c:pt>
                <c:pt idx="7744">
                  <c:v>1394.7826</c:v>
                </c:pt>
                <c:pt idx="7745">
                  <c:v>1340.4386999999999</c:v>
                </c:pt>
                <c:pt idx="7746">
                  <c:v>1312.53</c:v>
                </c:pt>
                <c:pt idx="7747">
                  <c:v>1274.4740999999999</c:v>
                </c:pt>
                <c:pt idx="7748">
                  <c:v>1224.8711000000001</c:v>
                </c:pt>
                <c:pt idx="7749">
                  <c:v>1123.3690999999999</c:v>
                </c:pt>
                <c:pt idx="7750">
                  <c:v>1071.3619000000001</c:v>
                </c:pt>
                <c:pt idx="7751">
                  <c:v>1042.4960000000001</c:v>
                </c:pt>
                <c:pt idx="7752">
                  <c:v>1008.2186</c:v>
                </c:pt>
                <c:pt idx="7753">
                  <c:v>1003.10986</c:v>
                </c:pt>
                <c:pt idx="7754">
                  <c:v>1005.6965</c:v>
                </c:pt>
                <c:pt idx="7755">
                  <c:v>1027.6561999999999</c:v>
                </c:pt>
                <c:pt idx="7756">
                  <c:v>1039.2977000000001</c:v>
                </c:pt>
                <c:pt idx="7757">
                  <c:v>1207.8575000000001</c:v>
                </c:pt>
                <c:pt idx="7758">
                  <c:v>1342.0707</c:v>
                </c:pt>
                <c:pt idx="7759">
                  <c:v>1415.6596999999999</c:v>
                </c:pt>
                <c:pt idx="7760">
                  <c:v>1463.7393999999999</c:v>
                </c:pt>
                <c:pt idx="7761">
                  <c:v>1470.2831000000001</c:v>
                </c:pt>
                <c:pt idx="7762">
                  <c:v>1458.2447999999999</c:v>
                </c:pt>
                <c:pt idx="7763">
                  <c:v>1472.2170000000001</c:v>
                </c:pt>
                <c:pt idx="7764">
                  <c:v>1459.3043</c:v>
                </c:pt>
                <c:pt idx="7765">
                  <c:v>1433.4540999999999</c:v>
                </c:pt>
                <c:pt idx="7766">
                  <c:v>1338.1854000000001</c:v>
                </c:pt>
                <c:pt idx="7767">
                  <c:v>1301.681</c:v>
                </c:pt>
                <c:pt idx="7768">
                  <c:v>1338.3868</c:v>
                </c:pt>
                <c:pt idx="7769">
                  <c:v>1315.0061000000001</c:v>
                </c:pt>
                <c:pt idx="7770">
                  <c:v>1272.6466</c:v>
                </c:pt>
                <c:pt idx="7771">
                  <c:v>1223.9038</c:v>
                </c:pt>
                <c:pt idx="7772">
                  <c:v>1174.3416</c:v>
                </c:pt>
                <c:pt idx="7773">
                  <c:v>1107.6324</c:v>
                </c:pt>
                <c:pt idx="7774">
                  <c:v>1063.2942</c:v>
                </c:pt>
                <c:pt idx="7775">
                  <c:v>1036.9121</c:v>
                </c:pt>
                <c:pt idx="7776">
                  <c:v>1001.6775</c:v>
                </c:pt>
                <c:pt idx="7777">
                  <c:v>992.67114000000004</c:v>
                </c:pt>
                <c:pt idx="7778">
                  <c:v>994.74950000000001</c:v>
                </c:pt>
                <c:pt idx="7779">
                  <c:v>1024.0640000000001</c:v>
                </c:pt>
                <c:pt idx="7780">
                  <c:v>1045.5581999999999</c:v>
                </c:pt>
                <c:pt idx="7781">
                  <c:v>1221.2523000000001</c:v>
                </c:pt>
                <c:pt idx="7782">
                  <c:v>1318.1953000000001</c:v>
                </c:pt>
                <c:pt idx="7783">
                  <c:v>1431.9829</c:v>
                </c:pt>
                <c:pt idx="7784">
                  <c:v>1458.0842</c:v>
                </c:pt>
                <c:pt idx="7785">
                  <c:v>1450.2831000000001</c:v>
                </c:pt>
                <c:pt idx="7786">
                  <c:v>1428.6831999999999</c:v>
                </c:pt>
                <c:pt idx="7787">
                  <c:v>1425.8227999999999</c:v>
                </c:pt>
                <c:pt idx="7788">
                  <c:v>1426.2456999999999</c:v>
                </c:pt>
                <c:pt idx="7789">
                  <c:v>1392.6445000000001</c:v>
                </c:pt>
                <c:pt idx="7790">
                  <c:v>1312.8761</c:v>
                </c:pt>
                <c:pt idx="7791">
                  <c:v>1295.3558</c:v>
                </c:pt>
                <c:pt idx="7792">
                  <c:v>1338.3145999999999</c:v>
                </c:pt>
                <c:pt idx="7793">
                  <c:v>1330.4944</c:v>
                </c:pt>
                <c:pt idx="7794">
                  <c:v>1268.6202000000001</c:v>
                </c:pt>
                <c:pt idx="7795">
                  <c:v>1239.4146000000001</c:v>
                </c:pt>
                <c:pt idx="7796">
                  <c:v>1190.0889999999999</c:v>
                </c:pt>
                <c:pt idx="7797">
                  <c:v>1126.2017000000001</c:v>
                </c:pt>
                <c:pt idx="7798">
                  <c:v>1083.0886</c:v>
                </c:pt>
                <c:pt idx="7799">
                  <c:v>1049.703</c:v>
                </c:pt>
                <c:pt idx="7800">
                  <c:v>1014.20276</c:v>
                </c:pt>
                <c:pt idx="7801">
                  <c:v>1001.4061</c:v>
                </c:pt>
                <c:pt idx="7802">
                  <c:v>1005.46246</c:v>
                </c:pt>
                <c:pt idx="7803">
                  <c:v>1034.9666999999999</c:v>
                </c:pt>
                <c:pt idx="7804">
                  <c:v>1045.2472</c:v>
                </c:pt>
                <c:pt idx="7805">
                  <c:v>1244.4844000000001</c:v>
                </c:pt>
                <c:pt idx="7806">
                  <c:v>1352.8382999999999</c:v>
                </c:pt>
                <c:pt idx="7807">
                  <c:v>1432.979</c:v>
                </c:pt>
                <c:pt idx="7808">
                  <c:v>1470.0668000000001</c:v>
                </c:pt>
                <c:pt idx="7809">
                  <c:v>1488.6184000000001</c:v>
                </c:pt>
                <c:pt idx="7810">
                  <c:v>1469.864</c:v>
                </c:pt>
                <c:pt idx="7811">
                  <c:v>1484.5867000000001</c:v>
                </c:pt>
                <c:pt idx="7812">
                  <c:v>1495.9186</c:v>
                </c:pt>
                <c:pt idx="7813">
                  <c:v>1458.6448</c:v>
                </c:pt>
                <c:pt idx="7814">
                  <c:v>1369.3140000000001</c:v>
                </c:pt>
                <c:pt idx="7815">
                  <c:v>1346.3558</c:v>
                </c:pt>
                <c:pt idx="7816">
                  <c:v>1379.546</c:v>
                </c:pt>
                <c:pt idx="7817">
                  <c:v>1354.1423</c:v>
                </c:pt>
                <c:pt idx="7818">
                  <c:v>1307.8552999999999</c:v>
                </c:pt>
                <c:pt idx="7819">
                  <c:v>1239.8818000000001</c:v>
                </c:pt>
                <c:pt idx="7820">
                  <c:v>1202.4829999999999</c:v>
                </c:pt>
                <c:pt idx="7821">
                  <c:v>1141.1057000000001</c:v>
                </c:pt>
                <c:pt idx="7822">
                  <c:v>1080.8997999999999</c:v>
                </c:pt>
                <c:pt idx="7823">
                  <c:v>1046.1022</c:v>
                </c:pt>
                <c:pt idx="7824">
                  <c:v>1023.81445</c:v>
                </c:pt>
                <c:pt idx="7825">
                  <c:v>1013.4239</c:v>
                </c:pt>
                <c:pt idx="7826">
                  <c:v>1009.998</c:v>
                </c:pt>
                <c:pt idx="7827">
                  <c:v>1011.33264</c:v>
                </c:pt>
                <c:pt idx="7828">
                  <c:v>1004.8433</c:v>
                </c:pt>
                <c:pt idx="7829">
                  <c:v>1099.7610999999999</c:v>
                </c:pt>
                <c:pt idx="7830">
                  <c:v>1207.4739</c:v>
                </c:pt>
                <c:pt idx="7831">
                  <c:v>1285.2645</c:v>
                </c:pt>
                <c:pt idx="7832">
                  <c:v>1318.8943999999999</c:v>
                </c:pt>
                <c:pt idx="7833">
                  <c:v>1314.0741</c:v>
                </c:pt>
                <c:pt idx="7834">
                  <c:v>1319.8372999999999</c:v>
                </c:pt>
                <c:pt idx="7835">
                  <c:v>1326.8853999999999</c:v>
                </c:pt>
                <c:pt idx="7836">
                  <c:v>1322.6177</c:v>
                </c:pt>
                <c:pt idx="7837">
                  <c:v>1276.6587999999999</c:v>
                </c:pt>
                <c:pt idx="7838">
                  <c:v>1244.2655999999999</c:v>
                </c:pt>
                <c:pt idx="7839">
                  <c:v>1277.0979</c:v>
                </c:pt>
                <c:pt idx="7840">
                  <c:v>1329.6956</c:v>
                </c:pt>
                <c:pt idx="7841">
                  <c:v>1315.5291999999999</c:v>
                </c:pt>
                <c:pt idx="7842">
                  <c:v>1263.6901</c:v>
                </c:pt>
                <c:pt idx="7843">
                  <c:v>1195.136</c:v>
                </c:pt>
                <c:pt idx="7844">
                  <c:v>1161.4905000000001</c:v>
                </c:pt>
                <c:pt idx="7845">
                  <c:v>1107.1197999999999</c:v>
                </c:pt>
                <c:pt idx="7846">
                  <c:v>1066.2174</c:v>
                </c:pt>
                <c:pt idx="7847">
                  <c:v>1034.6099999999999</c:v>
                </c:pt>
                <c:pt idx="7848">
                  <c:v>1010.87317</c:v>
                </c:pt>
                <c:pt idx="7849">
                  <c:v>992.2192</c:v>
                </c:pt>
                <c:pt idx="7850">
                  <c:v>976.11645999999996</c:v>
                </c:pt>
                <c:pt idx="7851">
                  <c:v>965.57885999999996</c:v>
                </c:pt>
                <c:pt idx="7852">
                  <c:v>948.18115</c:v>
                </c:pt>
                <c:pt idx="7853">
                  <c:v>1011.246</c:v>
                </c:pt>
                <c:pt idx="7854">
                  <c:v>1064.3898999999999</c:v>
                </c:pt>
                <c:pt idx="7855">
                  <c:v>1126.2299</c:v>
                </c:pt>
                <c:pt idx="7856">
                  <c:v>1193.9911999999999</c:v>
                </c:pt>
                <c:pt idx="7857">
                  <c:v>1206.2147</c:v>
                </c:pt>
                <c:pt idx="7858">
                  <c:v>1213.9122</c:v>
                </c:pt>
                <c:pt idx="7859">
                  <c:v>1216.9594999999999</c:v>
                </c:pt>
                <c:pt idx="7860">
                  <c:v>1217.1079999999999</c:v>
                </c:pt>
                <c:pt idx="7861">
                  <c:v>1189.98</c:v>
                </c:pt>
                <c:pt idx="7862">
                  <c:v>1179.5806</c:v>
                </c:pt>
                <c:pt idx="7863">
                  <c:v>1244.6389999999999</c:v>
                </c:pt>
                <c:pt idx="7864">
                  <c:v>1287.7551000000001</c:v>
                </c:pt>
                <c:pt idx="7865">
                  <c:v>1278.1971000000001</c:v>
                </c:pt>
                <c:pt idx="7866">
                  <c:v>1235.3108</c:v>
                </c:pt>
                <c:pt idx="7867">
                  <c:v>1222.7308</c:v>
                </c:pt>
                <c:pt idx="7868">
                  <c:v>1196.0399</c:v>
                </c:pt>
                <c:pt idx="7869">
                  <c:v>1119.9481000000001</c:v>
                </c:pt>
                <c:pt idx="7870">
                  <c:v>1080.2492999999999</c:v>
                </c:pt>
                <c:pt idx="7871">
                  <c:v>1043.1827000000001</c:v>
                </c:pt>
                <c:pt idx="7872">
                  <c:v>1006.99243</c:v>
                </c:pt>
                <c:pt idx="7873">
                  <c:v>993.15269999999998</c:v>
                </c:pt>
                <c:pt idx="7874">
                  <c:v>1001.9004</c:v>
                </c:pt>
                <c:pt idx="7875">
                  <c:v>1025.8363999999999</c:v>
                </c:pt>
                <c:pt idx="7876">
                  <c:v>1046.7908</c:v>
                </c:pt>
                <c:pt idx="7877">
                  <c:v>1238.5233000000001</c:v>
                </c:pt>
                <c:pt idx="7878">
                  <c:v>1374.5830000000001</c:v>
                </c:pt>
                <c:pt idx="7879">
                  <c:v>1483.9219000000001</c:v>
                </c:pt>
                <c:pt idx="7880">
                  <c:v>1537.8300999999999</c:v>
                </c:pt>
                <c:pt idx="7881">
                  <c:v>1543.0542</c:v>
                </c:pt>
                <c:pt idx="7882">
                  <c:v>1516.1288</c:v>
                </c:pt>
                <c:pt idx="7883">
                  <c:v>1529.6611</c:v>
                </c:pt>
                <c:pt idx="7884">
                  <c:v>1519.1458</c:v>
                </c:pt>
                <c:pt idx="7885">
                  <c:v>1486.5155</c:v>
                </c:pt>
                <c:pt idx="7886">
                  <c:v>1369.3304000000001</c:v>
                </c:pt>
                <c:pt idx="7887">
                  <c:v>1325.9264000000001</c:v>
                </c:pt>
                <c:pt idx="7888">
                  <c:v>1382.9187999999999</c:v>
                </c:pt>
                <c:pt idx="7889">
                  <c:v>1359.4577999999999</c:v>
                </c:pt>
                <c:pt idx="7890">
                  <c:v>1316.8062</c:v>
                </c:pt>
                <c:pt idx="7891">
                  <c:v>1280.2034000000001</c:v>
                </c:pt>
                <c:pt idx="7892">
                  <c:v>1211.0862</c:v>
                </c:pt>
                <c:pt idx="7893">
                  <c:v>1139.0017</c:v>
                </c:pt>
                <c:pt idx="7894">
                  <c:v>1091.4536000000001</c:v>
                </c:pt>
                <c:pt idx="7895">
                  <c:v>1069.2992999999999</c:v>
                </c:pt>
                <c:pt idx="7896">
                  <c:v>1038.5481</c:v>
                </c:pt>
                <c:pt idx="7897">
                  <c:v>1027.4951000000001</c:v>
                </c:pt>
                <c:pt idx="7898">
                  <c:v>1030.8906999999999</c:v>
                </c:pt>
                <c:pt idx="7899">
                  <c:v>1049.4848999999999</c:v>
                </c:pt>
                <c:pt idx="7900">
                  <c:v>1067.4614999999999</c:v>
                </c:pt>
                <c:pt idx="7901">
                  <c:v>1242.4807000000001</c:v>
                </c:pt>
                <c:pt idx="7902">
                  <c:v>1370.6475</c:v>
                </c:pt>
                <c:pt idx="7903">
                  <c:v>1461.3880999999999</c:v>
                </c:pt>
                <c:pt idx="7904">
                  <c:v>1498.8873000000001</c:v>
                </c:pt>
                <c:pt idx="7905">
                  <c:v>1492.9612999999999</c:v>
                </c:pt>
                <c:pt idx="7906">
                  <c:v>1540.7114999999999</c:v>
                </c:pt>
                <c:pt idx="7907">
                  <c:v>1559.0940000000001</c:v>
                </c:pt>
                <c:pt idx="7908">
                  <c:v>1532.6166000000001</c:v>
                </c:pt>
                <c:pt idx="7909">
                  <c:v>1487.3856000000001</c:v>
                </c:pt>
                <c:pt idx="7910">
                  <c:v>1378.3052</c:v>
                </c:pt>
                <c:pt idx="7911">
                  <c:v>1356.6853000000001</c:v>
                </c:pt>
                <c:pt idx="7912">
                  <c:v>1435.5924</c:v>
                </c:pt>
                <c:pt idx="7913">
                  <c:v>1399.4241</c:v>
                </c:pt>
                <c:pt idx="7914">
                  <c:v>1360.0077000000001</c:v>
                </c:pt>
                <c:pt idx="7915">
                  <c:v>1326.5569</c:v>
                </c:pt>
                <c:pt idx="7916">
                  <c:v>1249.9644000000001</c:v>
                </c:pt>
                <c:pt idx="7917">
                  <c:v>1182.4829</c:v>
                </c:pt>
                <c:pt idx="7918">
                  <c:v>1127.5101</c:v>
                </c:pt>
                <c:pt idx="7919">
                  <c:v>1094.5897</c:v>
                </c:pt>
                <c:pt idx="7920">
                  <c:v>1060.8414</c:v>
                </c:pt>
                <c:pt idx="7921">
                  <c:v>1052.7633000000001</c:v>
                </c:pt>
                <c:pt idx="7922">
                  <c:v>1046.8416999999999</c:v>
                </c:pt>
                <c:pt idx="7923">
                  <c:v>1055.7354</c:v>
                </c:pt>
                <c:pt idx="7924">
                  <c:v>1084.4022</c:v>
                </c:pt>
                <c:pt idx="7925">
                  <c:v>1272.6637000000001</c:v>
                </c:pt>
                <c:pt idx="7926">
                  <c:v>1391.1063999999999</c:v>
                </c:pt>
                <c:pt idx="7927">
                  <c:v>1452.8076000000001</c:v>
                </c:pt>
                <c:pt idx="7928">
                  <c:v>1492.5306</c:v>
                </c:pt>
                <c:pt idx="7929">
                  <c:v>1501.4087999999999</c:v>
                </c:pt>
                <c:pt idx="7930">
                  <c:v>1484.1348</c:v>
                </c:pt>
                <c:pt idx="7931">
                  <c:v>1509.6295</c:v>
                </c:pt>
                <c:pt idx="7932">
                  <c:v>1511.8018</c:v>
                </c:pt>
                <c:pt idx="7933">
                  <c:v>1486.0199</c:v>
                </c:pt>
                <c:pt idx="7934">
                  <c:v>1382.2058999999999</c:v>
                </c:pt>
                <c:pt idx="7935">
                  <c:v>1378.2933</c:v>
                </c:pt>
                <c:pt idx="7936">
                  <c:v>1420.7660000000001</c:v>
                </c:pt>
                <c:pt idx="7937">
                  <c:v>1384.7777000000001</c:v>
                </c:pt>
                <c:pt idx="7938">
                  <c:v>1361.4888000000001</c:v>
                </c:pt>
                <c:pt idx="7939">
                  <c:v>1324.4364</c:v>
                </c:pt>
                <c:pt idx="7940">
                  <c:v>1272.9536000000001</c:v>
                </c:pt>
                <c:pt idx="7941">
                  <c:v>1186.2491</c:v>
                </c:pt>
                <c:pt idx="7942">
                  <c:v>1128.5183</c:v>
                </c:pt>
                <c:pt idx="7943">
                  <c:v>1097.8534</c:v>
                </c:pt>
                <c:pt idx="7944">
                  <c:v>1071.1772000000001</c:v>
                </c:pt>
                <c:pt idx="7945">
                  <c:v>1058.4702</c:v>
                </c:pt>
                <c:pt idx="7946">
                  <c:v>1061.971</c:v>
                </c:pt>
                <c:pt idx="7947">
                  <c:v>1070.7647999999999</c:v>
                </c:pt>
                <c:pt idx="7948">
                  <c:v>1100.6822999999999</c:v>
                </c:pt>
                <c:pt idx="7949">
                  <c:v>1266.904</c:v>
                </c:pt>
                <c:pt idx="7950">
                  <c:v>1332.0571</c:v>
                </c:pt>
                <c:pt idx="7951">
                  <c:v>1438.5556999999999</c:v>
                </c:pt>
                <c:pt idx="7952">
                  <c:v>1467.163</c:v>
                </c:pt>
                <c:pt idx="7953">
                  <c:v>1411.6455000000001</c:v>
                </c:pt>
                <c:pt idx="7954">
                  <c:v>1383.9490000000001</c:v>
                </c:pt>
                <c:pt idx="7955">
                  <c:v>1377.2805000000001</c:v>
                </c:pt>
                <c:pt idx="7956">
                  <c:v>1375.1063999999999</c:v>
                </c:pt>
                <c:pt idx="7957">
                  <c:v>1326.7675999999999</c:v>
                </c:pt>
                <c:pt idx="7958">
                  <c:v>1302.1658</c:v>
                </c:pt>
                <c:pt idx="7959">
                  <c:v>1289.4828</c:v>
                </c:pt>
                <c:pt idx="7960">
                  <c:v>1339.0913</c:v>
                </c:pt>
                <c:pt idx="7961">
                  <c:v>1326.4263000000001</c:v>
                </c:pt>
                <c:pt idx="7962">
                  <c:v>1281.8209999999999</c:v>
                </c:pt>
                <c:pt idx="7963">
                  <c:v>1240.1641</c:v>
                </c:pt>
                <c:pt idx="7964">
                  <c:v>1191.1189999999999</c:v>
                </c:pt>
                <c:pt idx="7965">
                  <c:v>1138.867</c:v>
                </c:pt>
                <c:pt idx="7966">
                  <c:v>1083.4939999999999</c:v>
                </c:pt>
                <c:pt idx="7967">
                  <c:v>1048.9751000000001</c:v>
                </c:pt>
                <c:pt idx="7968">
                  <c:v>1030.0525</c:v>
                </c:pt>
                <c:pt idx="7969">
                  <c:v>1010.66095</c:v>
                </c:pt>
                <c:pt idx="7970">
                  <c:v>1014.38544</c:v>
                </c:pt>
                <c:pt idx="7971">
                  <c:v>1025.4589000000001</c:v>
                </c:pt>
                <c:pt idx="7972">
                  <c:v>1041.3762999999999</c:v>
                </c:pt>
                <c:pt idx="7973">
                  <c:v>1187.7463</c:v>
                </c:pt>
                <c:pt idx="7974">
                  <c:v>1340.0251000000001</c:v>
                </c:pt>
                <c:pt idx="7975">
                  <c:v>1416.7117000000001</c:v>
                </c:pt>
                <c:pt idx="7976">
                  <c:v>1436.4547</c:v>
                </c:pt>
                <c:pt idx="7977">
                  <c:v>1413.0830000000001</c:v>
                </c:pt>
                <c:pt idx="7978">
                  <c:v>1415.6652999999999</c:v>
                </c:pt>
                <c:pt idx="7979">
                  <c:v>1386.2384999999999</c:v>
                </c:pt>
                <c:pt idx="7980">
                  <c:v>1394.3755000000001</c:v>
                </c:pt>
                <c:pt idx="7981">
                  <c:v>1351.2173</c:v>
                </c:pt>
                <c:pt idx="7982">
                  <c:v>1279.6464000000001</c:v>
                </c:pt>
                <c:pt idx="7983">
                  <c:v>1265.4281000000001</c:v>
                </c:pt>
                <c:pt idx="7984">
                  <c:v>1305.9386</c:v>
                </c:pt>
                <c:pt idx="7985">
                  <c:v>1297.7627</c:v>
                </c:pt>
                <c:pt idx="7986">
                  <c:v>1235.8558</c:v>
                </c:pt>
                <c:pt idx="7987">
                  <c:v>1201.1469999999999</c:v>
                </c:pt>
                <c:pt idx="7988">
                  <c:v>1167.6797999999999</c:v>
                </c:pt>
                <c:pt idx="7989">
                  <c:v>1109.3188</c:v>
                </c:pt>
                <c:pt idx="7990">
                  <c:v>1065.8411000000001</c:v>
                </c:pt>
                <c:pt idx="7991">
                  <c:v>1034.7946999999999</c:v>
                </c:pt>
                <c:pt idx="7992">
                  <c:v>1007.2044</c:v>
                </c:pt>
                <c:pt idx="7993">
                  <c:v>1000.9509</c:v>
                </c:pt>
                <c:pt idx="7994">
                  <c:v>1002.1858</c:v>
                </c:pt>
                <c:pt idx="7995">
                  <c:v>1005.93805</c:v>
                </c:pt>
                <c:pt idx="7996">
                  <c:v>1006.8777</c:v>
                </c:pt>
                <c:pt idx="7997">
                  <c:v>1133.9191000000001</c:v>
                </c:pt>
                <c:pt idx="7998">
                  <c:v>1273.0118</c:v>
                </c:pt>
                <c:pt idx="7999">
                  <c:v>1325.6079</c:v>
                </c:pt>
                <c:pt idx="8000">
                  <c:v>1359.7537</c:v>
                </c:pt>
                <c:pt idx="8001">
                  <c:v>1382.0565999999999</c:v>
                </c:pt>
                <c:pt idx="8002">
                  <c:v>1354.6095</c:v>
                </c:pt>
                <c:pt idx="8003">
                  <c:v>1339.5554999999999</c:v>
                </c:pt>
                <c:pt idx="8004">
                  <c:v>1346.3879999999999</c:v>
                </c:pt>
                <c:pt idx="8005">
                  <c:v>1327.3489</c:v>
                </c:pt>
                <c:pt idx="8006">
                  <c:v>1293.9844000000001</c:v>
                </c:pt>
                <c:pt idx="8007">
                  <c:v>1310.1242999999999</c:v>
                </c:pt>
                <c:pt idx="8008">
                  <c:v>1368.0323000000001</c:v>
                </c:pt>
                <c:pt idx="8009">
                  <c:v>1347.6968999999999</c:v>
                </c:pt>
                <c:pt idx="8010">
                  <c:v>1312.2429999999999</c:v>
                </c:pt>
                <c:pt idx="8011">
                  <c:v>1264.7029</c:v>
                </c:pt>
                <c:pt idx="8012">
                  <c:v>1206.4808</c:v>
                </c:pt>
                <c:pt idx="8013">
                  <c:v>1154.06</c:v>
                </c:pt>
                <c:pt idx="8014">
                  <c:v>1107.2406000000001</c:v>
                </c:pt>
                <c:pt idx="8015">
                  <c:v>1071.9681</c:v>
                </c:pt>
                <c:pt idx="8016">
                  <c:v>1039.8091999999999</c:v>
                </c:pt>
                <c:pt idx="8017">
                  <c:v>1018.42</c:v>
                </c:pt>
                <c:pt idx="8018">
                  <c:v>1010.83496</c:v>
                </c:pt>
                <c:pt idx="8019">
                  <c:v>993.98649999999998</c:v>
                </c:pt>
                <c:pt idx="8020">
                  <c:v>970.54565000000002</c:v>
                </c:pt>
                <c:pt idx="8021">
                  <c:v>1030.7991</c:v>
                </c:pt>
                <c:pt idx="8022">
                  <c:v>1069.2909999999999</c:v>
                </c:pt>
                <c:pt idx="8023">
                  <c:v>1121.7417</c:v>
                </c:pt>
                <c:pt idx="8024">
                  <c:v>1203.1285</c:v>
                </c:pt>
                <c:pt idx="8025">
                  <c:v>1212.5522000000001</c:v>
                </c:pt>
                <c:pt idx="8026">
                  <c:v>1211.0977</c:v>
                </c:pt>
                <c:pt idx="8027">
                  <c:v>1210.6907000000001</c:v>
                </c:pt>
                <c:pt idx="8028">
                  <c:v>1208.4016999999999</c:v>
                </c:pt>
                <c:pt idx="8029">
                  <c:v>1177.4794999999999</c:v>
                </c:pt>
                <c:pt idx="8030">
                  <c:v>1170.51</c:v>
                </c:pt>
                <c:pt idx="8031">
                  <c:v>1208.4376999999999</c:v>
                </c:pt>
                <c:pt idx="8032">
                  <c:v>1274.6554000000001</c:v>
                </c:pt>
                <c:pt idx="8033">
                  <c:v>1282.162</c:v>
                </c:pt>
                <c:pt idx="8034">
                  <c:v>1255.8755000000001</c:v>
                </c:pt>
                <c:pt idx="8035">
                  <c:v>1228.0137</c:v>
                </c:pt>
                <c:pt idx="8036">
                  <c:v>1187.7159999999999</c:v>
                </c:pt>
                <c:pt idx="8037">
                  <c:v>1118.9283</c:v>
                </c:pt>
                <c:pt idx="8038">
                  <c:v>1083.1211000000001</c:v>
                </c:pt>
                <c:pt idx="8039">
                  <c:v>1038.6993</c:v>
                </c:pt>
                <c:pt idx="8040">
                  <c:v>1015.3578</c:v>
                </c:pt>
                <c:pt idx="8041">
                  <c:v>1003.994</c:v>
                </c:pt>
                <c:pt idx="8042">
                  <c:v>1008.7661000000001</c:v>
                </c:pt>
                <c:pt idx="8043">
                  <c:v>1025.9403</c:v>
                </c:pt>
                <c:pt idx="8044">
                  <c:v>1041.4104</c:v>
                </c:pt>
                <c:pt idx="8045">
                  <c:v>1231.0414000000001</c:v>
                </c:pt>
                <c:pt idx="8046">
                  <c:v>1379.4374</c:v>
                </c:pt>
                <c:pt idx="8047">
                  <c:v>1473.5505000000001</c:v>
                </c:pt>
                <c:pt idx="8048">
                  <c:v>1514.3009999999999</c:v>
                </c:pt>
                <c:pt idx="8049">
                  <c:v>1539.8141000000001</c:v>
                </c:pt>
                <c:pt idx="8050">
                  <c:v>1552.5938000000001</c:v>
                </c:pt>
                <c:pt idx="8051">
                  <c:v>1567.1874</c:v>
                </c:pt>
                <c:pt idx="8052">
                  <c:v>1540.3507999999999</c:v>
                </c:pt>
                <c:pt idx="8053">
                  <c:v>1487.8552999999999</c:v>
                </c:pt>
                <c:pt idx="8054">
                  <c:v>1391.7235000000001</c:v>
                </c:pt>
                <c:pt idx="8055">
                  <c:v>1342.3483000000001</c:v>
                </c:pt>
                <c:pt idx="8056">
                  <c:v>1412.1025</c:v>
                </c:pt>
                <c:pt idx="8057">
                  <c:v>1381.7361000000001</c:v>
                </c:pt>
                <c:pt idx="8058">
                  <c:v>1366.1664000000001</c:v>
                </c:pt>
                <c:pt idx="8059">
                  <c:v>1324.2627</c:v>
                </c:pt>
                <c:pt idx="8060">
                  <c:v>1272.0634</c:v>
                </c:pt>
                <c:pt idx="8061">
                  <c:v>1210.8293000000001</c:v>
                </c:pt>
                <c:pt idx="8062">
                  <c:v>1154.7047</c:v>
                </c:pt>
                <c:pt idx="8063">
                  <c:v>1113.1097</c:v>
                </c:pt>
                <c:pt idx="8064">
                  <c:v>1080.9807000000001</c:v>
                </c:pt>
                <c:pt idx="8065">
                  <c:v>1063.9712</c:v>
                </c:pt>
                <c:pt idx="8066">
                  <c:v>1057.0402999999999</c:v>
                </c:pt>
                <c:pt idx="8067">
                  <c:v>1072.0927999999999</c:v>
                </c:pt>
                <c:pt idx="8068">
                  <c:v>1088.2702999999999</c:v>
                </c:pt>
                <c:pt idx="8069">
                  <c:v>1268.3992000000001</c:v>
                </c:pt>
                <c:pt idx="8070">
                  <c:v>1396.8371999999999</c:v>
                </c:pt>
                <c:pt idx="8071">
                  <c:v>1497.7869000000001</c:v>
                </c:pt>
                <c:pt idx="8072">
                  <c:v>1539.7565</c:v>
                </c:pt>
                <c:pt idx="8073">
                  <c:v>1556.0071</c:v>
                </c:pt>
                <c:pt idx="8074">
                  <c:v>1559.8217999999999</c:v>
                </c:pt>
                <c:pt idx="8075">
                  <c:v>1561.5248999999999</c:v>
                </c:pt>
                <c:pt idx="8076">
                  <c:v>1554.7902999999999</c:v>
                </c:pt>
                <c:pt idx="8077">
                  <c:v>1520.3525</c:v>
                </c:pt>
                <c:pt idx="8078">
                  <c:v>1424.5216</c:v>
                </c:pt>
                <c:pt idx="8079">
                  <c:v>1382.1515999999999</c:v>
                </c:pt>
                <c:pt idx="8080">
                  <c:v>1445.2049999999999</c:v>
                </c:pt>
                <c:pt idx="8081">
                  <c:v>1418.8403000000001</c:v>
                </c:pt>
                <c:pt idx="8082">
                  <c:v>1389.8729000000001</c:v>
                </c:pt>
                <c:pt idx="8083">
                  <c:v>1332.3123000000001</c:v>
                </c:pt>
                <c:pt idx="8084">
                  <c:v>1288.0508</c:v>
                </c:pt>
                <c:pt idx="8085">
                  <c:v>1217.502</c:v>
                </c:pt>
                <c:pt idx="8086">
                  <c:v>1161.1617000000001</c:v>
                </c:pt>
                <c:pt idx="8087">
                  <c:v>1112.027</c:v>
                </c:pt>
                <c:pt idx="8088">
                  <c:v>1085.271</c:v>
                </c:pt>
                <c:pt idx="8089">
                  <c:v>1052.6079999999999</c:v>
                </c:pt>
                <c:pt idx="8090">
                  <c:v>1048.1696999999999</c:v>
                </c:pt>
                <c:pt idx="8091">
                  <c:v>1066.0399</c:v>
                </c:pt>
                <c:pt idx="8092">
                  <c:v>1076.3033</c:v>
                </c:pt>
                <c:pt idx="8093">
                  <c:v>1253.7062000000001</c:v>
                </c:pt>
                <c:pt idx="8094">
                  <c:v>1386.6986999999999</c:v>
                </c:pt>
                <c:pt idx="8095">
                  <c:v>1466.3195000000001</c:v>
                </c:pt>
                <c:pt idx="8096">
                  <c:v>1500.8879999999999</c:v>
                </c:pt>
                <c:pt idx="8097">
                  <c:v>1512.9976999999999</c:v>
                </c:pt>
                <c:pt idx="8098">
                  <c:v>1530.5515</c:v>
                </c:pt>
                <c:pt idx="8099">
                  <c:v>1525.2963</c:v>
                </c:pt>
                <c:pt idx="8100">
                  <c:v>1506.1482000000001</c:v>
                </c:pt>
                <c:pt idx="8101">
                  <c:v>1480.1652999999999</c:v>
                </c:pt>
                <c:pt idx="8102">
                  <c:v>1382.2379000000001</c:v>
                </c:pt>
                <c:pt idx="8103">
                  <c:v>1351.5308</c:v>
                </c:pt>
                <c:pt idx="8104">
                  <c:v>1412.7882</c:v>
                </c:pt>
                <c:pt idx="8105">
                  <c:v>1374.6049</c:v>
                </c:pt>
                <c:pt idx="8106">
                  <c:v>1345.4260999999999</c:v>
                </c:pt>
                <c:pt idx="8107">
                  <c:v>1283.0177000000001</c:v>
                </c:pt>
                <c:pt idx="8108">
                  <c:v>1239.6505</c:v>
                </c:pt>
                <c:pt idx="8109">
                  <c:v>1160.6251999999999</c:v>
                </c:pt>
                <c:pt idx="8110">
                  <c:v>1101.49</c:v>
                </c:pt>
                <c:pt idx="8111">
                  <c:v>1065.5215000000001</c:v>
                </c:pt>
                <c:pt idx="8112">
                  <c:v>1049.7926</c:v>
                </c:pt>
                <c:pt idx="8113">
                  <c:v>1016.38983</c:v>
                </c:pt>
                <c:pt idx="8114">
                  <c:v>1016.1937</c:v>
                </c:pt>
                <c:pt idx="8115">
                  <c:v>1040.2560000000001</c:v>
                </c:pt>
                <c:pt idx="8116">
                  <c:v>1054.5793000000001</c:v>
                </c:pt>
                <c:pt idx="8117">
                  <c:v>1231.5898</c:v>
                </c:pt>
                <c:pt idx="8118">
                  <c:v>1340.3452</c:v>
                </c:pt>
                <c:pt idx="8119">
                  <c:v>1421.1868999999999</c:v>
                </c:pt>
                <c:pt idx="8120">
                  <c:v>1475.7036000000001</c:v>
                </c:pt>
                <c:pt idx="8121">
                  <c:v>1474.9065000000001</c:v>
                </c:pt>
                <c:pt idx="8122">
                  <c:v>1471.9357</c:v>
                </c:pt>
                <c:pt idx="8123">
                  <c:v>1481.1098999999999</c:v>
                </c:pt>
                <c:pt idx="8124">
                  <c:v>1476.4962</c:v>
                </c:pt>
                <c:pt idx="8125">
                  <c:v>1457.2706000000001</c:v>
                </c:pt>
                <c:pt idx="8126">
                  <c:v>1380.2942</c:v>
                </c:pt>
                <c:pt idx="8127">
                  <c:v>1316.8829000000001</c:v>
                </c:pt>
                <c:pt idx="8128">
                  <c:v>1375.7639999999999</c:v>
                </c:pt>
                <c:pt idx="8129">
                  <c:v>1336.4131</c:v>
                </c:pt>
                <c:pt idx="8130">
                  <c:v>1300.5869</c:v>
                </c:pt>
                <c:pt idx="8131">
                  <c:v>1263.7239999999999</c:v>
                </c:pt>
                <c:pt idx="8132">
                  <c:v>1223.8711000000001</c:v>
                </c:pt>
                <c:pt idx="8133">
                  <c:v>1151.1304</c:v>
                </c:pt>
                <c:pt idx="8134">
                  <c:v>1109.9186999999999</c:v>
                </c:pt>
                <c:pt idx="8135">
                  <c:v>1072.3280999999999</c:v>
                </c:pt>
                <c:pt idx="8136">
                  <c:v>1054.9296999999999</c:v>
                </c:pt>
                <c:pt idx="8137">
                  <c:v>1031.9845</c:v>
                </c:pt>
                <c:pt idx="8138">
                  <c:v>1031.5890999999999</c:v>
                </c:pt>
                <c:pt idx="8139">
                  <c:v>1063.3633</c:v>
                </c:pt>
                <c:pt idx="8140">
                  <c:v>1071.5007000000001</c:v>
                </c:pt>
                <c:pt idx="8141">
                  <c:v>1229.308</c:v>
                </c:pt>
                <c:pt idx="8142">
                  <c:v>1335.8887999999999</c:v>
                </c:pt>
                <c:pt idx="8143">
                  <c:v>1451.3878</c:v>
                </c:pt>
                <c:pt idx="8144">
                  <c:v>1480.6133</c:v>
                </c:pt>
                <c:pt idx="8145">
                  <c:v>1488.0001999999999</c:v>
                </c:pt>
                <c:pt idx="8146">
                  <c:v>1492.0734</c:v>
                </c:pt>
                <c:pt idx="8147">
                  <c:v>1500.6454000000001</c:v>
                </c:pt>
                <c:pt idx="8148">
                  <c:v>1486.7340999999999</c:v>
                </c:pt>
                <c:pt idx="8149">
                  <c:v>1451.5851</c:v>
                </c:pt>
                <c:pt idx="8150">
                  <c:v>1339.9876999999999</c:v>
                </c:pt>
                <c:pt idx="8151">
                  <c:v>1344.9967999999999</c:v>
                </c:pt>
                <c:pt idx="8152">
                  <c:v>1375.3616</c:v>
                </c:pt>
                <c:pt idx="8153">
                  <c:v>1346.6869999999999</c:v>
                </c:pt>
                <c:pt idx="8154">
                  <c:v>1327.1950999999999</c:v>
                </c:pt>
                <c:pt idx="8155">
                  <c:v>1278.6211000000001</c:v>
                </c:pt>
                <c:pt idx="8156">
                  <c:v>1220.6130000000001</c:v>
                </c:pt>
                <c:pt idx="8157">
                  <c:v>1138.9742000000001</c:v>
                </c:pt>
                <c:pt idx="8158">
                  <c:v>1083.7411999999999</c:v>
                </c:pt>
                <c:pt idx="8159">
                  <c:v>1046.6215</c:v>
                </c:pt>
                <c:pt idx="8160">
                  <c:v>1019.2756000000001</c:v>
                </c:pt>
                <c:pt idx="8161">
                  <c:v>1012.9394</c:v>
                </c:pt>
                <c:pt idx="8162">
                  <c:v>1004.2458</c:v>
                </c:pt>
                <c:pt idx="8163">
                  <c:v>1021.2676</c:v>
                </c:pt>
                <c:pt idx="8164">
                  <c:v>1014.1333</c:v>
                </c:pt>
                <c:pt idx="8165">
                  <c:v>1130.6821</c:v>
                </c:pt>
                <c:pt idx="8166">
                  <c:v>1244.5336</c:v>
                </c:pt>
                <c:pt idx="8167">
                  <c:v>1318.1033</c:v>
                </c:pt>
                <c:pt idx="8168">
                  <c:v>1341.1342999999999</c:v>
                </c:pt>
                <c:pt idx="8169">
                  <c:v>1351.9469999999999</c:v>
                </c:pt>
                <c:pt idx="8170">
                  <c:v>1350.0474999999999</c:v>
                </c:pt>
                <c:pt idx="8171">
                  <c:v>1326.2043000000001</c:v>
                </c:pt>
                <c:pt idx="8172">
                  <c:v>1324.7073</c:v>
                </c:pt>
                <c:pt idx="8173">
                  <c:v>1287.7893999999999</c:v>
                </c:pt>
                <c:pt idx="8174">
                  <c:v>1272.7997</c:v>
                </c:pt>
                <c:pt idx="8175">
                  <c:v>1271.0164</c:v>
                </c:pt>
                <c:pt idx="8176">
                  <c:v>1356.4481000000001</c:v>
                </c:pt>
                <c:pt idx="8177">
                  <c:v>1327.4295999999999</c:v>
                </c:pt>
                <c:pt idx="8178">
                  <c:v>1278.7457999999999</c:v>
                </c:pt>
                <c:pt idx="8179">
                  <c:v>1224.4329</c:v>
                </c:pt>
                <c:pt idx="8180">
                  <c:v>1200.0732</c:v>
                </c:pt>
                <c:pt idx="8181">
                  <c:v>1128.4736</c:v>
                </c:pt>
                <c:pt idx="8182">
                  <c:v>1085.8268</c:v>
                </c:pt>
                <c:pt idx="8183">
                  <c:v>1055.576</c:v>
                </c:pt>
                <c:pt idx="8184">
                  <c:v>1037.1638</c:v>
                </c:pt>
                <c:pt idx="8185">
                  <c:v>1001.5318</c:v>
                </c:pt>
                <c:pt idx="8186">
                  <c:v>987.69604000000004</c:v>
                </c:pt>
                <c:pt idx="8187">
                  <c:v>995.94359999999995</c:v>
                </c:pt>
                <c:pt idx="8188">
                  <c:v>953.57213999999999</c:v>
                </c:pt>
                <c:pt idx="8189">
                  <c:v>1007.1315</c:v>
                </c:pt>
                <c:pt idx="8190">
                  <c:v>1042.1615999999999</c:v>
                </c:pt>
                <c:pt idx="8191">
                  <c:v>1086.364</c:v>
                </c:pt>
                <c:pt idx="8192">
                  <c:v>1152.4537</c:v>
                </c:pt>
                <c:pt idx="8193">
                  <c:v>1174.0676000000001</c:v>
                </c:pt>
                <c:pt idx="8194">
                  <c:v>1181.0032000000001</c:v>
                </c:pt>
                <c:pt idx="8195">
                  <c:v>1180.5298</c:v>
                </c:pt>
                <c:pt idx="8196">
                  <c:v>1169.8416</c:v>
                </c:pt>
                <c:pt idx="8197">
                  <c:v>1148.021</c:v>
                </c:pt>
                <c:pt idx="8198">
                  <c:v>1144.6139000000001</c:v>
                </c:pt>
                <c:pt idx="8199">
                  <c:v>1147.3077000000001</c:v>
                </c:pt>
                <c:pt idx="8200">
                  <c:v>1237.9022</c:v>
                </c:pt>
                <c:pt idx="8201">
                  <c:v>1187.8217</c:v>
                </c:pt>
                <c:pt idx="8202">
                  <c:v>1207.8584000000001</c:v>
                </c:pt>
                <c:pt idx="8203">
                  <c:v>1182.8563999999999</c:v>
                </c:pt>
                <c:pt idx="8204">
                  <c:v>1158.9583</c:v>
                </c:pt>
                <c:pt idx="8205">
                  <c:v>1102.0234</c:v>
                </c:pt>
                <c:pt idx="8206">
                  <c:v>1053.4386</c:v>
                </c:pt>
                <c:pt idx="8207">
                  <c:v>1035.4109000000001</c:v>
                </c:pt>
                <c:pt idx="8208">
                  <c:v>1022.23</c:v>
                </c:pt>
                <c:pt idx="8209">
                  <c:v>1006.3461</c:v>
                </c:pt>
                <c:pt idx="8210">
                  <c:v>1003.7741</c:v>
                </c:pt>
                <c:pt idx="8211">
                  <c:v>1002.4881</c:v>
                </c:pt>
                <c:pt idx="8212">
                  <c:v>1006.33075</c:v>
                </c:pt>
                <c:pt idx="8213">
                  <c:v>1089.1276</c:v>
                </c:pt>
                <c:pt idx="8214">
                  <c:v>1113.7795000000001</c:v>
                </c:pt>
                <c:pt idx="8215">
                  <c:v>1151.0209</c:v>
                </c:pt>
                <c:pt idx="8216">
                  <c:v>1160.9554000000001</c:v>
                </c:pt>
                <c:pt idx="8217">
                  <c:v>1194.8544999999999</c:v>
                </c:pt>
                <c:pt idx="8218">
                  <c:v>1198.3575000000001</c:v>
                </c:pt>
                <c:pt idx="8219">
                  <c:v>1219.0608</c:v>
                </c:pt>
                <c:pt idx="8220">
                  <c:v>1292.8625</c:v>
                </c:pt>
                <c:pt idx="8221">
                  <c:v>1235.5225</c:v>
                </c:pt>
                <c:pt idx="8222">
                  <c:v>1202.7238</c:v>
                </c:pt>
                <c:pt idx="8223">
                  <c:v>1190.6179</c:v>
                </c:pt>
                <c:pt idx="8224">
                  <c:v>1294.4811999999999</c:v>
                </c:pt>
                <c:pt idx="8225">
                  <c:v>1279.0797</c:v>
                </c:pt>
                <c:pt idx="8226">
                  <c:v>1262.0757000000001</c:v>
                </c:pt>
                <c:pt idx="8227">
                  <c:v>1235.4246000000001</c:v>
                </c:pt>
                <c:pt idx="8228">
                  <c:v>1171.7555</c:v>
                </c:pt>
                <c:pt idx="8229">
                  <c:v>1137.7864999999999</c:v>
                </c:pt>
                <c:pt idx="8230">
                  <c:v>1139.723</c:v>
                </c:pt>
                <c:pt idx="8231">
                  <c:v>1097.3906999999999</c:v>
                </c:pt>
                <c:pt idx="8232">
                  <c:v>1062.5789</c:v>
                </c:pt>
                <c:pt idx="8233">
                  <c:v>1045.3864000000001</c:v>
                </c:pt>
                <c:pt idx="8234">
                  <c:v>1047.0264999999999</c:v>
                </c:pt>
                <c:pt idx="8235">
                  <c:v>1065.9232</c:v>
                </c:pt>
                <c:pt idx="8236">
                  <c:v>1081.0931</c:v>
                </c:pt>
                <c:pt idx="8237">
                  <c:v>1252.0121999999999</c:v>
                </c:pt>
                <c:pt idx="8238">
                  <c:v>1395.9681</c:v>
                </c:pt>
                <c:pt idx="8239">
                  <c:v>1485.0103999999999</c:v>
                </c:pt>
                <c:pt idx="8240">
                  <c:v>1526.5990999999999</c:v>
                </c:pt>
                <c:pt idx="8241">
                  <c:v>1537.2976000000001</c:v>
                </c:pt>
                <c:pt idx="8242">
                  <c:v>1552.1001000000001</c:v>
                </c:pt>
                <c:pt idx="8243">
                  <c:v>1557.5540000000001</c:v>
                </c:pt>
                <c:pt idx="8244">
                  <c:v>1556.6223</c:v>
                </c:pt>
                <c:pt idx="8245">
                  <c:v>1505.7338999999999</c:v>
                </c:pt>
                <c:pt idx="8246">
                  <c:v>1413.1643999999999</c:v>
                </c:pt>
                <c:pt idx="8247">
                  <c:v>1372.5872999999999</c:v>
                </c:pt>
                <c:pt idx="8248">
                  <c:v>1436.3563999999999</c:v>
                </c:pt>
                <c:pt idx="8249">
                  <c:v>1406.5350000000001</c:v>
                </c:pt>
                <c:pt idx="8250">
                  <c:v>1383.2435</c:v>
                </c:pt>
                <c:pt idx="8251">
                  <c:v>1330.3289</c:v>
                </c:pt>
                <c:pt idx="8252">
                  <c:v>1272.7034000000001</c:v>
                </c:pt>
                <c:pt idx="8253">
                  <c:v>1183.7917</c:v>
                </c:pt>
                <c:pt idx="8254">
                  <c:v>1130.7782999999999</c:v>
                </c:pt>
                <c:pt idx="8255">
                  <c:v>1080.9170999999999</c:v>
                </c:pt>
                <c:pt idx="8256">
                  <c:v>1062.1824999999999</c:v>
                </c:pt>
                <c:pt idx="8257">
                  <c:v>1037.4183</c:v>
                </c:pt>
                <c:pt idx="8258">
                  <c:v>1029.0634</c:v>
                </c:pt>
                <c:pt idx="8259">
                  <c:v>1053.5992000000001</c:v>
                </c:pt>
                <c:pt idx="8260">
                  <c:v>1063.721</c:v>
                </c:pt>
                <c:pt idx="8261">
                  <c:v>1237.9418000000001</c:v>
                </c:pt>
                <c:pt idx="8262">
                  <c:v>1373.9385</c:v>
                </c:pt>
                <c:pt idx="8263">
                  <c:v>1461.2306000000001</c:v>
                </c:pt>
                <c:pt idx="8264">
                  <c:v>1510.3209999999999</c:v>
                </c:pt>
                <c:pt idx="8265">
                  <c:v>1507.6925000000001</c:v>
                </c:pt>
                <c:pt idx="8266">
                  <c:v>1519.3378</c:v>
                </c:pt>
                <c:pt idx="8267">
                  <c:v>1530.9417000000001</c:v>
                </c:pt>
                <c:pt idx="8268">
                  <c:v>1518.1855</c:v>
                </c:pt>
                <c:pt idx="8269">
                  <c:v>1489.3452</c:v>
                </c:pt>
                <c:pt idx="8270">
                  <c:v>1406.2811999999999</c:v>
                </c:pt>
                <c:pt idx="8271">
                  <c:v>1369.7991</c:v>
                </c:pt>
                <c:pt idx="8272">
                  <c:v>1423.3782000000001</c:v>
                </c:pt>
                <c:pt idx="8273">
                  <c:v>1405.0736999999999</c:v>
                </c:pt>
                <c:pt idx="8274">
                  <c:v>1362.8761999999999</c:v>
                </c:pt>
                <c:pt idx="8275">
                  <c:v>1306.9481000000001</c:v>
                </c:pt>
                <c:pt idx="8276">
                  <c:v>1272.8566000000001</c:v>
                </c:pt>
                <c:pt idx="8277">
                  <c:v>1184.4742000000001</c:v>
                </c:pt>
                <c:pt idx="8278">
                  <c:v>1139.0537999999999</c:v>
                </c:pt>
                <c:pt idx="8279">
                  <c:v>1079.5758000000001</c:v>
                </c:pt>
                <c:pt idx="8280">
                  <c:v>1049.6466</c:v>
                </c:pt>
                <c:pt idx="8281">
                  <c:v>1019.16724</c:v>
                </c:pt>
                <c:pt idx="8282">
                  <c:v>1022.3117</c:v>
                </c:pt>
                <c:pt idx="8283">
                  <c:v>1045.6501000000001</c:v>
                </c:pt>
                <c:pt idx="8284">
                  <c:v>1064.1940999999999</c:v>
                </c:pt>
                <c:pt idx="8285">
                  <c:v>1242.2769000000001</c:v>
                </c:pt>
                <c:pt idx="8286">
                  <c:v>1377.2592999999999</c:v>
                </c:pt>
                <c:pt idx="8287">
                  <c:v>1463.0364</c:v>
                </c:pt>
                <c:pt idx="8288">
                  <c:v>1527.8616999999999</c:v>
                </c:pt>
                <c:pt idx="8289">
                  <c:v>1533.4927</c:v>
                </c:pt>
                <c:pt idx="8290">
                  <c:v>1546.6806999999999</c:v>
                </c:pt>
                <c:pt idx="8291">
                  <c:v>1554.9376</c:v>
                </c:pt>
                <c:pt idx="8292">
                  <c:v>1542.4427000000001</c:v>
                </c:pt>
                <c:pt idx="8293">
                  <c:v>1497.0906</c:v>
                </c:pt>
                <c:pt idx="8294">
                  <c:v>1406.144</c:v>
                </c:pt>
                <c:pt idx="8295">
                  <c:v>1358.7577000000001</c:v>
                </c:pt>
                <c:pt idx="8296">
                  <c:v>1428.3341</c:v>
                </c:pt>
                <c:pt idx="8297">
                  <c:v>1388.2719</c:v>
                </c:pt>
                <c:pt idx="8298">
                  <c:v>1365.4776999999999</c:v>
                </c:pt>
                <c:pt idx="8299">
                  <c:v>1315.5401999999999</c:v>
                </c:pt>
                <c:pt idx="8300">
                  <c:v>1265.5227</c:v>
                </c:pt>
                <c:pt idx="8301">
                  <c:v>1191.086</c:v>
                </c:pt>
                <c:pt idx="8302">
                  <c:v>1145.7311999999999</c:v>
                </c:pt>
                <c:pt idx="8303">
                  <c:v>1099.6085</c:v>
                </c:pt>
                <c:pt idx="8304">
                  <c:v>1068.2194</c:v>
                </c:pt>
                <c:pt idx="8305">
                  <c:v>1044.4869000000001</c:v>
                </c:pt>
                <c:pt idx="8306">
                  <c:v>1039.8107</c:v>
                </c:pt>
                <c:pt idx="8307">
                  <c:v>1067.3286000000001</c:v>
                </c:pt>
                <c:pt idx="8308">
                  <c:v>1070.9313999999999</c:v>
                </c:pt>
                <c:pt idx="8309">
                  <c:v>1238.9780000000001</c:v>
                </c:pt>
                <c:pt idx="8310">
                  <c:v>1357.6882000000001</c:v>
                </c:pt>
                <c:pt idx="8311">
                  <c:v>1462.2433000000001</c:v>
                </c:pt>
                <c:pt idx="8312">
                  <c:v>1475.7052000000001</c:v>
                </c:pt>
                <c:pt idx="8313">
                  <c:v>1484.586</c:v>
                </c:pt>
                <c:pt idx="8314">
                  <c:v>1498.9799</c:v>
                </c:pt>
                <c:pt idx="8315">
                  <c:v>1504.8942</c:v>
                </c:pt>
                <c:pt idx="8316">
                  <c:v>1471.3638000000001</c:v>
                </c:pt>
                <c:pt idx="8317">
                  <c:v>1434.6282000000001</c:v>
                </c:pt>
                <c:pt idx="8318">
                  <c:v>1363.5463999999999</c:v>
                </c:pt>
                <c:pt idx="8319">
                  <c:v>1329.1052</c:v>
                </c:pt>
                <c:pt idx="8320">
                  <c:v>1409.0488</c:v>
                </c:pt>
                <c:pt idx="8321">
                  <c:v>1384.0106000000001</c:v>
                </c:pt>
                <c:pt idx="8322">
                  <c:v>1339.2943</c:v>
                </c:pt>
                <c:pt idx="8323">
                  <c:v>1283.2650000000001</c:v>
                </c:pt>
                <c:pt idx="8324">
                  <c:v>1243.4265</c:v>
                </c:pt>
                <c:pt idx="8325">
                  <c:v>1171.6378</c:v>
                </c:pt>
                <c:pt idx="8326">
                  <c:v>1120.2924</c:v>
                </c:pt>
                <c:pt idx="8327">
                  <c:v>1075.1261999999999</c:v>
                </c:pt>
                <c:pt idx="8328">
                  <c:v>1040.6233</c:v>
                </c:pt>
                <c:pt idx="8329">
                  <c:v>1025.1670999999999</c:v>
                </c:pt>
                <c:pt idx="8330">
                  <c:v>1017.6919</c:v>
                </c:pt>
                <c:pt idx="8331">
                  <c:v>1019.5202</c:v>
                </c:pt>
                <c:pt idx="8332">
                  <c:v>1006.77716</c:v>
                </c:pt>
                <c:pt idx="8333">
                  <c:v>1127.1357</c:v>
                </c:pt>
                <c:pt idx="8334">
                  <c:v>1225.3936000000001</c:v>
                </c:pt>
                <c:pt idx="8335">
                  <c:v>1299.019</c:v>
                </c:pt>
                <c:pt idx="8336">
                  <c:v>1324.9505999999999</c:v>
                </c:pt>
                <c:pt idx="8337">
                  <c:v>1301.6638</c:v>
                </c:pt>
                <c:pt idx="8338">
                  <c:v>1320.8623</c:v>
                </c:pt>
                <c:pt idx="8339">
                  <c:v>1303.077</c:v>
                </c:pt>
                <c:pt idx="8340">
                  <c:v>1290.0796</c:v>
                </c:pt>
                <c:pt idx="8341">
                  <c:v>1272.72</c:v>
                </c:pt>
                <c:pt idx="8342">
                  <c:v>1255.5367000000001</c:v>
                </c:pt>
                <c:pt idx="8343">
                  <c:v>1261.5752</c:v>
                </c:pt>
                <c:pt idx="8344">
                  <c:v>1333.9099000000001</c:v>
                </c:pt>
                <c:pt idx="8345">
                  <c:v>1322.5105000000001</c:v>
                </c:pt>
                <c:pt idx="8346">
                  <c:v>1292.4647</c:v>
                </c:pt>
                <c:pt idx="8347">
                  <c:v>1221.48</c:v>
                </c:pt>
                <c:pt idx="8348">
                  <c:v>1178.6732999999999</c:v>
                </c:pt>
                <c:pt idx="8349">
                  <c:v>1120.93</c:v>
                </c:pt>
                <c:pt idx="8350">
                  <c:v>1079.2369000000001</c:v>
                </c:pt>
                <c:pt idx="8351">
                  <c:v>1051.6760999999999</c:v>
                </c:pt>
                <c:pt idx="8352">
                  <c:v>1021.72534</c:v>
                </c:pt>
                <c:pt idx="8353">
                  <c:v>991.31550000000004</c:v>
                </c:pt>
                <c:pt idx="8354">
                  <c:v>981.23839999999996</c:v>
                </c:pt>
                <c:pt idx="8355">
                  <c:v>988.79409999999996</c:v>
                </c:pt>
                <c:pt idx="8356">
                  <c:v>963.61249999999995</c:v>
                </c:pt>
                <c:pt idx="8357">
                  <c:v>1014.30084</c:v>
                </c:pt>
                <c:pt idx="8358">
                  <c:v>1067.1804999999999</c:v>
                </c:pt>
                <c:pt idx="8359">
                  <c:v>1130.3607999999999</c:v>
                </c:pt>
                <c:pt idx="8360">
                  <c:v>1185.6338000000001</c:v>
                </c:pt>
                <c:pt idx="8361">
                  <c:v>1193.4653000000001</c:v>
                </c:pt>
                <c:pt idx="8362">
                  <c:v>1204.932</c:v>
                </c:pt>
                <c:pt idx="8363">
                  <c:v>1204.7548999999999</c:v>
                </c:pt>
                <c:pt idx="8364">
                  <c:v>1199.4657</c:v>
                </c:pt>
                <c:pt idx="8365">
                  <c:v>1177.2670000000001</c:v>
                </c:pt>
                <c:pt idx="8366">
                  <c:v>1171.855</c:v>
                </c:pt>
                <c:pt idx="8367">
                  <c:v>1187.2170000000001</c:v>
                </c:pt>
                <c:pt idx="8368">
                  <c:v>1284.2892999999999</c:v>
                </c:pt>
                <c:pt idx="8369">
                  <c:v>1249.6024</c:v>
                </c:pt>
                <c:pt idx="8370">
                  <c:v>1218.8787</c:v>
                </c:pt>
                <c:pt idx="8371">
                  <c:v>1202.9114999999999</c:v>
                </c:pt>
                <c:pt idx="8372">
                  <c:v>1179.6141</c:v>
                </c:pt>
                <c:pt idx="8373">
                  <c:v>1098.1152</c:v>
                </c:pt>
                <c:pt idx="8374">
                  <c:v>1060.9045000000001</c:v>
                </c:pt>
                <c:pt idx="8375">
                  <c:v>1022.9566</c:v>
                </c:pt>
                <c:pt idx="8376">
                  <c:v>989.18273999999997</c:v>
                </c:pt>
                <c:pt idx="8377">
                  <c:v>985.14739999999995</c:v>
                </c:pt>
                <c:pt idx="8378">
                  <c:v>992.93299999999999</c:v>
                </c:pt>
                <c:pt idx="8379">
                  <c:v>1013.513</c:v>
                </c:pt>
                <c:pt idx="8380">
                  <c:v>1031.1282000000001</c:v>
                </c:pt>
                <c:pt idx="8381">
                  <c:v>1218.6917000000001</c:v>
                </c:pt>
                <c:pt idx="8382">
                  <c:v>1358.7295999999999</c:v>
                </c:pt>
                <c:pt idx="8383">
                  <c:v>1473.6</c:v>
                </c:pt>
                <c:pt idx="8384">
                  <c:v>1501.8530000000001</c:v>
                </c:pt>
                <c:pt idx="8385">
                  <c:v>1522.0461</c:v>
                </c:pt>
                <c:pt idx="8386">
                  <c:v>1532.598</c:v>
                </c:pt>
                <c:pt idx="8387">
                  <c:v>1544.973</c:v>
                </c:pt>
                <c:pt idx="8388">
                  <c:v>1545.6890000000001</c:v>
                </c:pt>
                <c:pt idx="8389">
                  <c:v>1492.5463999999999</c:v>
                </c:pt>
                <c:pt idx="8390">
                  <c:v>1411.1420000000001</c:v>
                </c:pt>
                <c:pt idx="8391">
                  <c:v>1360.5645999999999</c:v>
                </c:pt>
                <c:pt idx="8392">
                  <c:v>1435.0579</c:v>
                </c:pt>
                <c:pt idx="8393">
                  <c:v>1426.8877</c:v>
                </c:pt>
                <c:pt idx="8394">
                  <c:v>1400.6044999999999</c:v>
                </c:pt>
                <c:pt idx="8395">
                  <c:v>1299.8230000000001</c:v>
                </c:pt>
                <c:pt idx="8396">
                  <c:v>1240.5757000000001</c:v>
                </c:pt>
                <c:pt idx="8397">
                  <c:v>1168.9711</c:v>
                </c:pt>
                <c:pt idx="8398">
                  <c:v>1105.4983999999999</c:v>
                </c:pt>
                <c:pt idx="8399">
                  <c:v>1077.5909999999999</c:v>
                </c:pt>
                <c:pt idx="8400">
                  <c:v>1042.6882000000001</c:v>
                </c:pt>
                <c:pt idx="8401">
                  <c:v>1031.8685</c:v>
                </c:pt>
                <c:pt idx="8402">
                  <c:v>1024.8168000000001</c:v>
                </c:pt>
                <c:pt idx="8403">
                  <c:v>1043.2328</c:v>
                </c:pt>
                <c:pt idx="8404">
                  <c:v>1071.8232</c:v>
                </c:pt>
                <c:pt idx="8405">
                  <c:v>1252.9843000000001</c:v>
                </c:pt>
                <c:pt idx="8406">
                  <c:v>1370.4251999999999</c:v>
                </c:pt>
                <c:pt idx="8407">
                  <c:v>1453.8074999999999</c:v>
                </c:pt>
                <c:pt idx="8408">
                  <c:v>1498.3276000000001</c:v>
                </c:pt>
                <c:pt idx="8409">
                  <c:v>1506.7255</c:v>
                </c:pt>
                <c:pt idx="8410">
                  <c:v>1511.4010000000001</c:v>
                </c:pt>
                <c:pt idx="8411">
                  <c:v>1534.1990000000001</c:v>
                </c:pt>
                <c:pt idx="8412">
                  <c:v>1498.9436000000001</c:v>
                </c:pt>
                <c:pt idx="8413">
                  <c:v>1436.1343999999999</c:v>
                </c:pt>
                <c:pt idx="8414">
                  <c:v>1357.6183000000001</c:v>
                </c:pt>
                <c:pt idx="8415">
                  <c:v>1337.7665999999999</c:v>
                </c:pt>
                <c:pt idx="8416">
                  <c:v>1404.1857</c:v>
                </c:pt>
                <c:pt idx="8417">
                  <c:v>1382.9945</c:v>
                </c:pt>
                <c:pt idx="8418">
                  <c:v>1348.7517</c:v>
                </c:pt>
                <c:pt idx="8419">
                  <c:v>1310.7345</c:v>
                </c:pt>
                <c:pt idx="8420">
                  <c:v>1263.4417000000001</c:v>
                </c:pt>
                <c:pt idx="8421">
                  <c:v>1189.5472</c:v>
                </c:pt>
                <c:pt idx="8422">
                  <c:v>1122.7109</c:v>
                </c:pt>
                <c:pt idx="8423">
                  <c:v>1098.3010999999999</c:v>
                </c:pt>
                <c:pt idx="8424">
                  <c:v>1072.9860000000001</c:v>
                </c:pt>
                <c:pt idx="8425">
                  <c:v>1057.6611</c:v>
                </c:pt>
                <c:pt idx="8426">
                  <c:v>1059.5325</c:v>
                </c:pt>
                <c:pt idx="8427">
                  <c:v>1068.8514</c:v>
                </c:pt>
                <c:pt idx="8428">
                  <c:v>1075.4450999999999</c:v>
                </c:pt>
                <c:pt idx="8429">
                  <c:v>1249.6937</c:v>
                </c:pt>
                <c:pt idx="8430">
                  <c:v>1393.9294</c:v>
                </c:pt>
                <c:pt idx="8431">
                  <c:v>1484.4347</c:v>
                </c:pt>
                <c:pt idx="8432">
                  <c:v>1535.0654</c:v>
                </c:pt>
                <c:pt idx="8433">
                  <c:v>1551.5371</c:v>
                </c:pt>
                <c:pt idx="8434">
                  <c:v>1556.9565</c:v>
                </c:pt>
                <c:pt idx="8435">
                  <c:v>1568.6766</c:v>
                </c:pt>
                <c:pt idx="8436">
                  <c:v>1557.0487000000001</c:v>
                </c:pt>
                <c:pt idx="8437">
                  <c:v>1532.0724</c:v>
                </c:pt>
                <c:pt idx="8438">
                  <c:v>1443.8215</c:v>
                </c:pt>
                <c:pt idx="8439">
                  <c:v>1401.3151</c:v>
                </c:pt>
                <c:pt idx="8440">
                  <c:v>1444.6786</c:v>
                </c:pt>
                <c:pt idx="8441">
                  <c:v>1403.0084999999999</c:v>
                </c:pt>
                <c:pt idx="8442">
                  <c:v>1376.2352000000001</c:v>
                </c:pt>
                <c:pt idx="8443">
                  <c:v>1322.2775999999999</c:v>
                </c:pt>
                <c:pt idx="8444">
                  <c:v>1277.825</c:v>
                </c:pt>
                <c:pt idx="8445">
                  <c:v>1180.8713</c:v>
                </c:pt>
                <c:pt idx="8446">
                  <c:v>1146.9393</c:v>
                </c:pt>
                <c:pt idx="8447">
                  <c:v>1101.1947</c:v>
                </c:pt>
                <c:pt idx="8448">
                  <c:v>1073.3353</c:v>
                </c:pt>
                <c:pt idx="8449">
                  <c:v>1043.3694</c:v>
                </c:pt>
                <c:pt idx="8450">
                  <c:v>1039.6392000000001</c:v>
                </c:pt>
                <c:pt idx="8451">
                  <c:v>1056.2145</c:v>
                </c:pt>
                <c:pt idx="8452">
                  <c:v>1084.8197</c:v>
                </c:pt>
                <c:pt idx="8453">
                  <c:v>1257.0966000000001</c:v>
                </c:pt>
                <c:pt idx="8454">
                  <c:v>1381.3992000000001</c:v>
                </c:pt>
                <c:pt idx="8455">
                  <c:v>1478.3912</c:v>
                </c:pt>
                <c:pt idx="8456">
                  <c:v>1544.7757999999999</c:v>
                </c:pt>
                <c:pt idx="8457">
                  <c:v>1547.4331</c:v>
                </c:pt>
                <c:pt idx="8458">
                  <c:v>1553.8804</c:v>
                </c:pt>
                <c:pt idx="8459">
                  <c:v>1572.32</c:v>
                </c:pt>
                <c:pt idx="8460">
                  <c:v>1566.5463</c:v>
                </c:pt>
                <c:pt idx="8461">
                  <c:v>1500.9740999999999</c:v>
                </c:pt>
                <c:pt idx="8462">
                  <c:v>1388.5840000000001</c:v>
                </c:pt>
                <c:pt idx="8463">
                  <c:v>1345.336</c:v>
                </c:pt>
                <c:pt idx="8464">
                  <c:v>1434.0714</c:v>
                </c:pt>
                <c:pt idx="8465">
                  <c:v>1367.9891</c:v>
                </c:pt>
                <c:pt idx="8466">
                  <c:v>1312.4255000000001</c:v>
                </c:pt>
                <c:pt idx="8467">
                  <c:v>1251.8656000000001</c:v>
                </c:pt>
                <c:pt idx="8468">
                  <c:v>1208.6514</c:v>
                </c:pt>
                <c:pt idx="8469">
                  <c:v>1146.2260000000001</c:v>
                </c:pt>
                <c:pt idx="8470">
                  <c:v>1102.5038999999999</c:v>
                </c:pt>
                <c:pt idx="8471">
                  <c:v>1061.8905</c:v>
                </c:pt>
                <c:pt idx="8472">
                  <c:v>1039.8684000000001</c:v>
                </c:pt>
                <c:pt idx="8473">
                  <c:v>1023.63525</c:v>
                </c:pt>
                <c:pt idx="8474">
                  <c:v>1023.51526</c:v>
                </c:pt>
                <c:pt idx="8475">
                  <c:v>1043.7091</c:v>
                </c:pt>
                <c:pt idx="8476">
                  <c:v>1051.4773</c:v>
                </c:pt>
                <c:pt idx="8477">
                  <c:v>1222.0992000000001</c:v>
                </c:pt>
                <c:pt idx="8478">
                  <c:v>1333.4127000000001</c:v>
                </c:pt>
                <c:pt idx="8479">
                  <c:v>1459.0365999999999</c:v>
                </c:pt>
                <c:pt idx="8480">
                  <c:v>1487.0299</c:v>
                </c:pt>
                <c:pt idx="8481">
                  <c:v>1490.5785000000001</c:v>
                </c:pt>
                <c:pt idx="8482">
                  <c:v>1513.6853000000001</c:v>
                </c:pt>
                <c:pt idx="8483">
                  <c:v>1546.2614000000001</c:v>
                </c:pt>
                <c:pt idx="8484">
                  <c:v>1538.2157999999999</c:v>
                </c:pt>
                <c:pt idx="8485">
                  <c:v>1465.4584</c:v>
                </c:pt>
                <c:pt idx="8486">
                  <c:v>1378.7157999999999</c:v>
                </c:pt>
                <c:pt idx="8487">
                  <c:v>1359.2682</c:v>
                </c:pt>
                <c:pt idx="8488">
                  <c:v>1396.4127000000001</c:v>
                </c:pt>
                <c:pt idx="8489">
                  <c:v>1374.3272999999999</c:v>
                </c:pt>
                <c:pt idx="8490">
                  <c:v>1353.6352999999999</c:v>
                </c:pt>
                <c:pt idx="8491">
                  <c:v>1296.9911999999999</c:v>
                </c:pt>
                <c:pt idx="8492">
                  <c:v>1259.7766999999999</c:v>
                </c:pt>
                <c:pt idx="8493">
                  <c:v>1192.8726999999999</c:v>
                </c:pt>
                <c:pt idx="8494">
                  <c:v>1148.3184000000001</c:v>
                </c:pt>
                <c:pt idx="8495">
                  <c:v>1112.3568</c:v>
                </c:pt>
                <c:pt idx="8496">
                  <c:v>1071.8737000000001</c:v>
                </c:pt>
                <c:pt idx="8497">
                  <c:v>1053.3737000000001</c:v>
                </c:pt>
                <c:pt idx="8498">
                  <c:v>1054.1822999999999</c:v>
                </c:pt>
                <c:pt idx="8499">
                  <c:v>1054.4684999999999</c:v>
                </c:pt>
                <c:pt idx="8500">
                  <c:v>1048.3732</c:v>
                </c:pt>
                <c:pt idx="8501">
                  <c:v>1144.4154000000001</c:v>
                </c:pt>
                <c:pt idx="8502">
                  <c:v>1272.7275</c:v>
                </c:pt>
                <c:pt idx="8503">
                  <c:v>1353.1313</c:v>
                </c:pt>
                <c:pt idx="8504">
                  <c:v>1386.4464</c:v>
                </c:pt>
                <c:pt idx="8505">
                  <c:v>1395.3527999999999</c:v>
                </c:pt>
                <c:pt idx="8506">
                  <c:v>1385.9653000000001</c:v>
                </c:pt>
                <c:pt idx="8507">
                  <c:v>1365.8353999999999</c:v>
                </c:pt>
                <c:pt idx="8508">
                  <c:v>1374.3090999999999</c:v>
                </c:pt>
                <c:pt idx="8509">
                  <c:v>1347.8529000000001</c:v>
                </c:pt>
                <c:pt idx="8510">
                  <c:v>1347.4299000000001</c:v>
                </c:pt>
                <c:pt idx="8511">
                  <c:v>1340.3715999999999</c:v>
                </c:pt>
                <c:pt idx="8512">
                  <c:v>1417.6066000000001</c:v>
                </c:pt>
                <c:pt idx="8513">
                  <c:v>1393.0265999999999</c:v>
                </c:pt>
                <c:pt idx="8514">
                  <c:v>1361.5951</c:v>
                </c:pt>
                <c:pt idx="8515">
                  <c:v>1322.6244999999999</c:v>
                </c:pt>
                <c:pt idx="8516">
                  <c:v>1282.6538</c:v>
                </c:pt>
                <c:pt idx="8517">
                  <c:v>1247.4323999999999</c:v>
                </c:pt>
                <c:pt idx="8518">
                  <c:v>1191.4763</c:v>
                </c:pt>
                <c:pt idx="8519">
                  <c:v>1134.0707</c:v>
                </c:pt>
                <c:pt idx="8520">
                  <c:v>1104.4902</c:v>
                </c:pt>
                <c:pt idx="8521">
                  <c:v>1073.6057000000001</c:v>
                </c:pt>
                <c:pt idx="8522">
                  <c:v>1059.1157000000001</c:v>
                </c:pt>
                <c:pt idx="8523">
                  <c:v>1051.3359</c:v>
                </c:pt>
                <c:pt idx="8524">
                  <c:v>1031.5664999999999</c:v>
                </c:pt>
                <c:pt idx="8525">
                  <c:v>1084.2443000000001</c:v>
                </c:pt>
                <c:pt idx="8526">
                  <c:v>1141.7003</c:v>
                </c:pt>
                <c:pt idx="8527">
                  <c:v>1184.3905</c:v>
                </c:pt>
                <c:pt idx="8528">
                  <c:v>1250.1304</c:v>
                </c:pt>
                <c:pt idx="8529">
                  <c:v>1239.9115999999999</c:v>
                </c:pt>
                <c:pt idx="8530">
                  <c:v>1249.6220000000001</c:v>
                </c:pt>
                <c:pt idx="8531">
                  <c:v>1245.2682</c:v>
                </c:pt>
                <c:pt idx="8532">
                  <c:v>1220.9911</c:v>
                </c:pt>
                <c:pt idx="8533">
                  <c:v>1220.8837000000001</c:v>
                </c:pt>
                <c:pt idx="8534">
                  <c:v>1211.6306</c:v>
                </c:pt>
                <c:pt idx="8535">
                  <c:v>1210.9349</c:v>
                </c:pt>
                <c:pt idx="8536">
                  <c:v>1290.7632000000001</c:v>
                </c:pt>
                <c:pt idx="8537">
                  <c:v>1267.6498999999999</c:v>
                </c:pt>
                <c:pt idx="8538">
                  <c:v>1265.1445000000001</c:v>
                </c:pt>
                <c:pt idx="8539">
                  <c:v>1263.5388</c:v>
                </c:pt>
                <c:pt idx="8540">
                  <c:v>1201.2094</c:v>
                </c:pt>
                <c:pt idx="8541">
                  <c:v>1145.9760000000001</c:v>
                </c:pt>
                <c:pt idx="8542">
                  <c:v>1077.3878</c:v>
                </c:pt>
                <c:pt idx="8543">
                  <c:v>1044.7682</c:v>
                </c:pt>
                <c:pt idx="8544">
                  <c:v>1023.14026</c:v>
                </c:pt>
                <c:pt idx="8545">
                  <c:v>1008.6186</c:v>
                </c:pt>
                <c:pt idx="8546">
                  <c:v>1009.1138999999999</c:v>
                </c:pt>
                <c:pt idx="8547">
                  <c:v>1026.5842</c:v>
                </c:pt>
                <c:pt idx="8548">
                  <c:v>1057.1448</c:v>
                </c:pt>
                <c:pt idx="8549">
                  <c:v>1242.9926</c:v>
                </c:pt>
                <c:pt idx="8550">
                  <c:v>1395.2489</c:v>
                </c:pt>
                <c:pt idx="8551">
                  <c:v>1501.2039</c:v>
                </c:pt>
                <c:pt idx="8552">
                  <c:v>1545.1695999999999</c:v>
                </c:pt>
                <c:pt idx="8553">
                  <c:v>1555.3525</c:v>
                </c:pt>
                <c:pt idx="8554">
                  <c:v>1560.1283000000001</c:v>
                </c:pt>
                <c:pt idx="8555">
                  <c:v>1568.1378</c:v>
                </c:pt>
                <c:pt idx="8556">
                  <c:v>1560.1777</c:v>
                </c:pt>
                <c:pt idx="8557">
                  <c:v>1506.0099</c:v>
                </c:pt>
                <c:pt idx="8558">
                  <c:v>1415.5543</c:v>
                </c:pt>
                <c:pt idx="8559">
                  <c:v>1360.8431</c:v>
                </c:pt>
                <c:pt idx="8560">
                  <c:v>1383.3626999999999</c:v>
                </c:pt>
                <c:pt idx="8561">
                  <c:v>1364.7329</c:v>
                </c:pt>
                <c:pt idx="8562">
                  <c:v>1327.5663999999999</c:v>
                </c:pt>
                <c:pt idx="8563">
                  <c:v>1275.9792</c:v>
                </c:pt>
                <c:pt idx="8564">
                  <c:v>1240.5645</c:v>
                </c:pt>
                <c:pt idx="8565">
                  <c:v>1154.0133000000001</c:v>
                </c:pt>
                <c:pt idx="8566">
                  <c:v>1112.6542999999999</c:v>
                </c:pt>
                <c:pt idx="8567">
                  <c:v>1069.8280999999999</c:v>
                </c:pt>
                <c:pt idx="8568">
                  <c:v>1036.6587</c:v>
                </c:pt>
                <c:pt idx="8569">
                  <c:v>1007.3495</c:v>
                </c:pt>
                <c:pt idx="8570">
                  <c:v>1000.56195</c:v>
                </c:pt>
                <c:pt idx="8571">
                  <c:v>1011.9642</c:v>
                </c:pt>
                <c:pt idx="8572">
                  <c:v>995.24774000000002</c:v>
                </c:pt>
                <c:pt idx="8573">
                  <c:v>1062.6907000000001</c:v>
                </c:pt>
                <c:pt idx="8574">
                  <c:v>1132.8715</c:v>
                </c:pt>
                <c:pt idx="8575">
                  <c:v>1187.2556</c:v>
                </c:pt>
                <c:pt idx="8576">
                  <c:v>1213.6610000000001</c:v>
                </c:pt>
                <c:pt idx="8577">
                  <c:v>1222.1212</c:v>
                </c:pt>
                <c:pt idx="8578">
                  <c:v>1215.9882</c:v>
                </c:pt>
                <c:pt idx="8579">
                  <c:v>1236.0853</c:v>
                </c:pt>
                <c:pt idx="8580">
                  <c:v>1235.5836999999999</c:v>
                </c:pt>
                <c:pt idx="8581">
                  <c:v>1212.3981000000001</c:v>
                </c:pt>
                <c:pt idx="8582">
                  <c:v>1175.4574</c:v>
                </c:pt>
                <c:pt idx="8583">
                  <c:v>1191.5443</c:v>
                </c:pt>
                <c:pt idx="8584">
                  <c:v>1262.0182</c:v>
                </c:pt>
                <c:pt idx="8585">
                  <c:v>1245.0336</c:v>
                </c:pt>
                <c:pt idx="8586">
                  <c:v>1258.4503</c:v>
                </c:pt>
                <c:pt idx="8587">
                  <c:v>1221.7244000000001</c:v>
                </c:pt>
                <c:pt idx="8588">
                  <c:v>1161.4204</c:v>
                </c:pt>
                <c:pt idx="8589">
                  <c:v>1100.6085</c:v>
                </c:pt>
                <c:pt idx="8590">
                  <c:v>1054.8181999999999</c:v>
                </c:pt>
                <c:pt idx="8591">
                  <c:v>1032.7228</c:v>
                </c:pt>
                <c:pt idx="8592">
                  <c:v>1023.8321</c:v>
                </c:pt>
                <c:pt idx="8593">
                  <c:v>1009.8605</c:v>
                </c:pt>
                <c:pt idx="8594">
                  <c:v>1003.86206</c:v>
                </c:pt>
                <c:pt idx="8595">
                  <c:v>1017.42615</c:v>
                </c:pt>
                <c:pt idx="8596">
                  <c:v>972.17830000000004</c:v>
                </c:pt>
                <c:pt idx="8597">
                  <c:v>1064.4375</c:v>
                </c:pt>
                <c:pt idx="8598">
                  <c:v>1156.1424999999999</c:v>
                </c:pt>
                <c:pt idx="8599">
                  <c:v>1213.5261</c:v>
                </c:pt>
                <c:pt idx="8600">
                  <c:v>1215.3018999999999</c:v>
                </c:pt>
                <c:pt idx="8601">
                  <c:v>1217.0947000000001</c:v>
                </c:pt>
                <c:pt idx="8602">
                  <c:v>1254.7363</c:v>
                </c:pt>
                <c:pt idx="8603">
                  <c:v>1269.4122</c:v>
                </c:pt>
                <c:pt idx="8604">
                  <c:v>1254.7860000000001</c:v>
                </c:pt>
                <c:pt idx="8605">
                  <c:v>1225.9384</c:v>
                </c:pt>
                <c:pt idx="8606">
                  <c:v>1190.2094</c:v>
                </c:pt>
                <c:pt idx="8607">
                  <c:v>1144.6385</c:v>
                </c:pt>
                <c:pt idx="8608">
                  <c:v>1251.6632999999999</c:v>
                </c:pt>
                <c:pt idx="8609">
                  <c:v>1247.5687</c:v>
                </c:pt>
                <c:pt idx="8610">
                  <c:v>1219.5202999999999</c:v>
                </c:pt>
                <c:pt idx="8611">
                  <c:v>1209.0088000000001</c:v>
                </c:pt>
                <c:pt idx="8612">
                  <c:v>1162.4067</c:v>
                </c:pt>
                <c:pt idx="8613">
                  <c:v>1108.3866</c:v>
                </c:pt>
                <c:pt idx="8614">
                  <c:v>1087.7902999999999</c:v>
                </c:pt>
                <c:pt idx="8615">
                  <c:v>1075.1035999999999</c:v>
                </c:pt>
                <c:pt idx="8616">
                  <c:v>1063.7629999999999</c:v>
                </c:pt>
                <c:pt idx="8617">
                  <c:v>1033.913</c:v>
                </c:pt>
                <c:pt idx="8618">
                  <c:v>1023.85785</c:v>
                </c:pt>
                <c:pt idx="8619">
                  <c:v>1045.1536000000001</c:v>
                </c:pt>
                <c:pt idx="8620">
                  <c:v>1067.9331</c:v>
                </c:pt>
                <c:pt idx="8621">
                  <c:v>1233.7448999999999</c:v>
                </c:pt>
                <c:pt idx="8622">
                  <c:v>1379.4244000000001</c:v>
                </c:pt>
                <c:pt idx="8623">
                  <c:v>1476.9847</c:v>
                </c:pt>
                <c:pt idx="8624">
                  <c:v>1523.0148999999999</c:v>
                </c:pt>
                <c:pt idx="8625">
                  <c:v>1558.7227</c:v>
                </c:pt>
                <c:pt idx="8626">
                  <c:v>1571.9828</c:v>
                </c:pt>
                <c:pt idx="8627">
                  <c:v>1567.9874</c:v>
                </c:pt>
                <c:pt idx="8628">
                  <c:v>1563.5612000000001</c:v>
                </c:pt>
                <c:pt idx="8629">
                  <c:v>1507.6918000000001</c:v>
                </c:pt>
                <c:pt idx="8630">
                  <c:v>1425.6631</c:v>
                </c:pt>
                <c:pt idx="8631">
                  <c:v>1346.5691999999999</c:v>
                </c:pt>
                <c:pt idx="8632">
                  <c:v>1443.7270000000001</c:v>
                </c:pt>
                <c:pt idx="8633">
                  <c:v>1401.5787</c:v>
                </c:pt>
                <c:pt idx="8634">
                  <c:v>1352.7554</c:v>
                </c:pt>
                <c:pt idx="8635">
                  <c:v>1305.2373</c:v>
                </c:pt>
                <c:pt idx="8636">
                  <c:v>1260.6901</c:v>
                </c:pt>
                <c:pt idx="8637">
                  <c:v>1197.6914999999999</c:v>
                </c:pt>
                <c:pt idx="8638">
                  <c:v>1180.3568</c:v>
                </c:pt>
                <c:pt idx="8639">
                  <c:v>1120.7764999999999</c:v>
                </c:pt>
                <c:pt idx="8640">
                  <c:v>1093.4598000000001</c:v>
                </c:pt>
                <c:pt idx="8641">
                  <c:v>1067.5954999999999</c:v>
                </c:pt>
                <c:pt idx="8642">
                  <c:v>1065.3939</c:v>
                </c:pt>
                <c:pt idx="8643">
                  <c:v>1083.6139000000001</c:v>
                </c:pt>
                <c:pt idx="8644">
                  <c:v>1091.0550000000001</c:v>
                </c:pt>
                <c:pt idx="8645">
                  <c:v>1261.4901</c:v>
                </c:pt>
                <c:pt idx="8646">
                  <c:v>1391.6421</c:v>
                </c:pt>
                <c:pt idx="8647">
                  <c:v>1495.8214</c:v>
                </c:pt>
                <c:pt idx="8648">
                  <c:v>1530.7753</c:v>
                </c:pt>
                <c:pt idx="8649">
                  <c:v>1540.4291000000001</c:v>
                </c:pt>
                <c:pt idx="8650">
                  <c:v>1538.9535000000001</c:v>
                </c:pt>
                <c:pt idx="8651">
                  <c:v>1548.4811</c:v>
                </c:pt>
                <c:pt idx="8652">
                  <c:v>1541.0905</c:v>
                </c:pt>
                <c:pt idx="8653">
                  <c:v>1507.6898000000001</c:v>
                </c:pt>
                <c:pt idx="8654">
                  <c:v>1430.8309999999999</c:v>
                </c:pt>
                <c:pt idx="8655">
                  <c:v>1387.5984000000001</c:v>
                </c:pt>
                <c:pt idx="8656">
                  <c:v>1449.5188000000001</c:v>
                </c:pt>
                <c:pt idx="8657">
                  <c:v>1408.0257999999999</c:v>
                </c:pt>
                <c:pt idx="8658">
                  <c:v>1394.7157999999999</c:v>
                </c:pt>
                <c:pt idx="8659">
                  <c:v>1342.6624999999999</c:v>
                </c:pt>
                <c:pt idx="8660">
                  <c:v>1311.0063</c:v>
                </c:pt>
                <c:pt idx="8661">
                  <c:v>1280.0727999999999</c:v>
                </c:pt>
                <c:pt idx="8662">
                  <c:v>1229.1909000000001</c:v>
                </c:pt>
                <c:pt idx="8663">
                  <c:v>1155.4464</c:v>
                </c:pt>
                <c:pt idx="8664">
                  <c:v>1118.8885</c:v>
                </c:pt>
                <c:pt idx="8665">
                  <c:v>1105.0239999999999</c:v>
                </c:pt>
                <c:pt idx="8666">
                  <c:v>1069.6866</c:v>
                </c:pt>
                <c:pt idx="8667">
                  <c:v>1069.7263</c:v>
                </c:pt>
                <c:pt idx="8668">
                  <c:v>1056.7397000000001</c:v>
                </c:pt>
                <c:pt idx="8669">
                  <c:v>1179.442</c:v>
                </c:pt>
                <c:pt idx="8670">
                  <c:v>1307.2113999999999</c:v>
                </c:pt>
                <c:pt idx="8671">
                  <c:v>1378.6605</c:v>
                </c:pt>
                <c:pt idx="8672">
                  <c:v>1404.0676000000001</c:v>
                </c:pt>
                <c:pt idx="8673">
                  <c:v>1405.2345</c:v>
                </c:pt>
                <c:pt idx="8674">
                  <c:v>1403.0005000000001</c:v>
                </c:pt>
                <c:pt idx="8675">
                  <c:v>1380.2954999999999</c:v>
                </c:pt>
                <c:pt idx="8676">
                  <c:v>1375.4983999999999</c:v>
                </c:pt>
                <c:pt idx="8677">
                  <c:v>1365.1153999999999</c:v>
                </c:pt>
                <c:pt idx="8678">
                  <c:v>1355.3783000000001</c:v>
                </c:pt>
                <c:pt idx="8679">
                  <c:v>1333.9688000000001</c:v>
                </c:pt>
                <c:pt idx="8680">
                  <c:v>1411.7782</c:v>
                </c:pt>
                <c:pt idx="8681">
                  <c:v>1370.5083999999999</c:v>
                </c:pt>
                <c:pt idx="8682">
                  <c:v>1349.7403999999999</c:v>
                </c:pt>
                <c:pt idx="8683">
                  <c:v>1295.7121999999999</c:v>
                </c:pt>
                <c:pt idx="8684">
                  <c:v>1261.0984000000001</c:v>
                </c:pt>
                <c:pt idx="8685">
                  <c:v>1227.335</c:v>
                </c:pt>
                <c:pt idx="8686">
                  <c:v>1161.0358000000001</c:v>
                </c:pt>
                <c:pt idx="8687">
                  <c:v>1114.1475</c:v>
                </c:pt>
                <c:pt idx="8688">
                  <c:v>1081.3382999999999</c:v>
                </c:pt>
                <c:pt idx="8689">
                  <c:v>1062.8130000000001</c:v>
                </c:pt>
                <c:pt idx="8690">
                  <c:v>1053.9848999999999</c:v>
                </c:pt>
                <c:pt idx="8691">
                  <c:v>1036.8875</c:v>
                </c:pt>
                <c:pt idx="8692">
                  <c:v>1024.3335999999999</c:v>
                </c:pt>
                <c:pt idx="8693">
                  <c:v>1068.3982000000001</c:v>
                </c:pt>
                <c:pt idx="8694">
                  <c:v>1118.4338</c:v>
                </c:pt>
                <c:pt idx="8695">
                  <c:v>1166.6936000000001</c:v>
                </c:pt>
                <c:pt idx="8696">
                  <c:v>1239.9373000000001</c:v>
                </c:pt>
                <c:pt idx="8697">
                  <c:v>1240.3150000000001</c:v>
                </c:pt>
                <c:pt idx="8698">
                  <c:v>1265.4956999999999</c:v>
                </c:pt>
                <c:pt idx="8699">
                  <c:v>1269.5554</c:v>
                </c:pt>
                <c:pt idx="8700">
                  <c:v>1260.3647000000001</c:v>
                </c:pt>
                <c:pt idx="8701">
                  <c:v>1262.4880000000001</c:v>
                </c:pt>
                <c:pt idx="8702">
                  <c:v>1221.3115</c:v>
                </c:pt>
                <c:pt idx="8703">
                  <c:v>1260.1210000000001</c:v>
                </c:pt>
                <c:pt idx="8704">
                  <c:v>1336.1371999999999</c:v>
                </c:pt>
                <c:pt idx="8705">
                  <c:v>1341.4064000000001</c:v>
                </c:pt>
                <c:pt idx="8706">
                  <c:v>1323.0077000000001</c:v>
                </c:pt>
                <c:pt idx="8707">
                  <c:v>1291.9457</c:v>
                </c:pt>
                <c:pt idx="8708">
                  <c:v>1251.5405000000001</c:v>
                </c:pt>
                <c:pt idx="8709">
                  <c:v>1189.4218000000001</c:v>
                </c:pt>
                <c:pt idx="8710">
                  <c:v>1121.2933</c:v>
                </c:pt>
                <c:pt idx="8711">
                  <c:v>1091.7560000000001</c:v>
                </c:pt>
                <c:pt idx="8712">
                  <c:v>1064.9727</c:v>
                </c:pt>
                <c:pt idx="8713">
                  <c:v>1045.384</c:v>
                </c:pt>
                <c:pt idx="8714">
                  <c:v>1043.0663999999999</c:v>
                </c:pt>
                <c:pt idx="8715">
                  <c:v>1067.3327999999999</c:v>
                </c:pt>
                <c:pt idx="8716">
                  <c:v>1074.6882000000001</c:v>
                </c:pt>
                <c:pt idx="8717">
                  <c:v>1273.6098999999999</c:v>
                </c:pt>
                <c:pt idx="8718">
                  <c:v>1418.0807</c:v>
                </c:pt>
                <c:pt idx="8719">
                  <c:v>1518.4949999999999</c:v>
                </c:pt>
                <c:pt idx="8720">
                  <c:v>1556.992</c:v>
                </c:pt>
                <c:pt idx="8721">
                  <c:v>1567.3594000000001</c:v>
                </c:pt>
                <c:pt idx="8722">
                  <c:v>1575.4623999999999</c:v>
                </c:pt>
                <c:pt idx="8723">
                  <c:v>1562.9962</c:v>
                </c:pt>
                <c:pt idx="8724">
                  <c:v>1547.2167999999999</c:v>
                </c:pt>
                <c:pt idx="8725">
                  <c:v>1493.2339999999999</c:v>
                </c:pt>
                <c:pt idx="8726">
                  <c:v>1421.5941</c:v>
                </c:pt>
                <c:pt idx="8727">
                  <c:v>1347.4032999999999</c:v>
                </c:pt>
                <c:pt idx="8728">
                  <c:v>1424.3923</c:v>
                </c:pt>
                <c:pt idx="8729">
                  <c:v>1401.5916</c:v>
                </c:pt>
                <c:pt idx="8730">
                  <c:v>1379.2261000000001</c:v>
                </c:pt>
                <c:pt idx="8731">
                  <c:v>1322.5957000000001</c:v>
                </c:pt>
                <c:pt idx="8732">
                  <c:v>1275.8081999999999</c:v>
                </c:pt>
                <c:pt idx="8733">
                  <c:v>1206.0975000000001</c:v>
                </c:pt>
                <c:pt idx="8734">
                  <c:v>1154.7746999999999</c:v>
                </c:pt>
                <c:pt idx="8735">
                  <c:v>1109.3906999999999</c:v>
                </c:pt>
                <c:pt idx="8736">
                  <c:v>1081.4788000000001</c:v>
                </c:pt>
                <c:pt idx="8737">
                  <c:v>1060.9445000000001</c:v>
                </c:pt>
                <c:pt idx="8738">
                  <c:v>1050.5631000000001</c:v>
                </c:pt>
                <c:pt idx="8739">
                  <c:v>1058.2659000000001</c:v>
                </c:pt>
                <c:pt idx="8740">
                  <c:v>1062.1287</c:v>
                </c:pt>
                <c:pt idx="8741">
                  <c:v>1180.8936000000001</c:v>
                </c:pt>
                <c:pt idx="8742">
                  <c:v>1212.8761</c:v>
                </c:pt>
                <c:pt idx="8743">
                  <c:v>1293.136</c:v>
                </c:pt>
                <c:pt idx="8744">
                  <c:v>1317.9054000000001</c:v>
                </c:pt>
                <c:pt idx="8745">
                  <c:v>1308.5469000000001</c:v>
                </c:pt>
                <c:pt idx="8746">
                  <c:v>1282.6410000000001</c:v>
                </c:pt>
                <c:pt idx="8747">
                  <c:v>1273.3143</c:v>
                </c:pt>
                <c:pt idx="8748">
                  <c:v>1257.7067</c:v>
                </c:pt>
                <c:pt idx="8749">
                  <c:v>1241.8101999999999</c:v>
                </c:pt>
                <c:pt idx="8750">
                  <c:v>1251.5967000000001</c:v>
                </c:pt>
                <c:pt idx="8751">
                  <c:v>1246.7230999999999</c:v>
                </c:pt>
                <c:pt idx="8752">
                  <c:v>1308.2421999999999</c:v>
                </c:pt>
                <c:pt idx="8753">
                  <c:v>1300.3353</c:v>
                </c:pt>
                <c:pt idx="8754">
                  <c:v>1295.6343999999999</c:v>
                </c:pt>
                <c:pt idx="8755">
                  <c:v>1267.5590999999999</c:v>
                </c:pt>
                <c:pt idx="8756">
                  <c:v>1237.5171</c:v>
                </c:pt>
                <c:pt idx="8757">
                  <c:v>1172.3705</c:v>
                </c:pt>
              </c:numCache>
            </c:numRef>
          </c:yVal>
          <c:smooth val="1"/>
          <c:extLst>
            <c:ext xmlns:c16="http://schemas.microsoft.com/office/drawing/2014/chart" uri="{C3380CC4-5D6E-409C-BE32-E72D297353CC}">
              <c16:uniqueId val="{00000001-4098-42BA-8977-3F713EA6B6B8}"/>
            </c:ext>
          </c:extLst>
        </c:ser>
        <c:dLbls>
          <c:showLegendKey val="0"/>
          <c:showVal val="0"/>
          <c:showCatName val="0"/>
          <c:showSerName val="0"/>
          <c:showPercent val="0"/>
          <c:showBubbleSize val="0"/>
        </c:dLbls>
        <c:axId val="1061662783"/>
        <c:axId val="1061665663"/>
      </c:scatterChart>
      <c:valAx>
        <c:axId val="1061662783"/>
        <c:scaling>
          <c:orientation val="minMax"/>
          <c:max val="1577836800"/>
          <c:min val="15463008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Time (Epoch format)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5663"/>
        <c:crosses val="autoZero"/>
        <c:crossBetween val="midCat"/>
      </c:valAx>
      <c:valAx>
        <c:axId val="1061665663"/>
        <c:scaling>
          <c:orientation val="minMax"/>
          <c:max val="2000"/>
          <c:min val="8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Power Consumption (MW)</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2783"/>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s-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v>Real Power Consumption</c:v>
          </c:tx>
          <c:spPr>
            <a:ln w="19050" cap="rnd">
              <a:solidFill>
                <a:schemeClr val="accent6"/>
              </a:solidFill>
              <a:round/>
            </a:ln>
            <a:effectLst/>
          </c:spPr>
          <c:marker>
            <c:symbol val="none"/>
          </c:marker>
          <c:xVal>
            <c:numRef>
              <c:f>final_dataset!$A$2:$A$87601</c:f>
              <c:numCache>
                <c:formatCode>General</c:formatCode>
                <c:ptCount val="87600"/>
                <c:pt idx="0">
                  <c:v>1262394000</c:v>
                </c:pt>
                <c:pt idx="1">
                  <c:v>1262397600</c:v>
                </c:pt>
                <c:pt idx="2">
                  <c:v>1262401200</c:v>
                </c:pt>
                <c:pt idx="3">
                  <c:v>1262404800</c:v>
                </c:pt>
                <c:pt idx="4">
                  <c:v>1262408400</c:v>
                </c:pt>
                <c:pt idx="5">
                  <c:v>1262412000</c:v>
                </c:pt>
                <c:pt idx="6">
                  <c:v>1262415600</c:v>
                </c:pt>
                <c:pt idx="7">
                  <c:v>1262419200</c:v>
                </c:pt>
                <c:pt idx="8">
                  <c:v>1262422800</c:v>
                </c:pt>
                <c:pt idx="9">
                  <c:v>1262426400</c:v>
                </c:pt>
                <c:pt idx="10">
                  <c:v>1262430000</c:v>
                </c:pt>
                <c:pt idx="11">
                  <c:v>1262433600</c:v>
                </c:pt>
                <c:pt idx="12">
                  <c:v>1262437200</c:v>
                </c:pt>
                <c:pt idx="13">
                  <c:v>1262440800</c:v>
                </c:pt>
                <c:pt idx="14">
                  <c:v>1262444400</c:v>
                </c:pt>
                <c:pt idx="15">
                  <c:v>1262448000</c:v>
                </c:pt>
                <c:pt idx="16">
                  <c:v>1262451600</c:v>
                </c:pt>
                <c:pt idx="17">
                  <c:v>1262455200</c:v>
                </c:pt>
                <c:pt idx="18">
                  <c:v>1262458800</c:v>
                </c:pt>
                <c:pt idx="19">
                  <c:v>1262462400</c:v>
                </c:pt>
                <c:pt idx="20">
                  <c:v>1262466000</c:v>
                </c:pt>
                <c:pt idx="21">
                  <c:v>1262469600</c:v>
                </c:pt>
                <c:pt idx="22">
                  <c:v>1262473200</c:v>
                </c:pt>
                <c:pt idx="23">
                  <c:v>1262476800</c:v>
                </c:pt>
                <c:pt idx="24">
                  <c:v>1262480400</c:v>
                </c:pt>
                <c:pt idx="25">
                  <c:v>1262484000</c:v>
                </c:pt>
                <c:pt idx="26">
                  <c:v>1262487600</c:v>
                </c:pt>
                <c:pt idx="27">
                  <c:v>1262491200</c:v>
                </c:pt>
                <c:pt idx="28">
                  <c:v>1262494800</c:v>
                </c:pt>
                <c:pt idx="29">
                  <c:v>1262498400</c:v>
                </c:pt>
                <c:pt idx="30">
                  <c:v>1262502000</c:v>
                </c:pt>
                <c:pt idx="31">
                  <c:v>1262505600</c:v>
                </c:pt>
                <c:pt idx="32">
                  <c:v>1262509200</c:v>
                </c:pt>
                <c:pt idx="33">
                  <c:v>1262512800</c:v>
                </c:pt>
                <c:pt idx="34">
                  <c:v>1262516400</c:v>
                </c:pt>
                <c:pt idx="35">
                  <c:v>1262520000</c:v>
                </c:pt>
                <c:pt idx="36">
                  <c:v>1262523600</c:v>
                </c:pt>
                <c:pt idx="37">
                  <c:v>1262527200</c:v>
                </c:pt>
                <c:pt idx="38">
                  <c:v>1262530800</c:v>
                </c:pt>
                <c:pt idx="39">
                  <c:v>1262534400</c:v>
                </c:pt>
                <c:pt idx="40">
                  <c:v>1262538000</c:v>
                </c:pt>
                <c:pt idx="41">
                  <c:v>1262541600</c:v>
                </c:pt>
                <c:pt idx="42">
                  <c:v>1262545200</c:v>
                </c:pt>
                <c:pt idx="43">
                  <c:v>1262548800</c:v>
                </c:pt>
                <c:pt idx="44">
                  <c:v>1262552400</c:v>
                </c:pt>
                <c:pt idx="45">
                  <c:v>1262556000</c:v>
                </c:pt>
                <c:pt idx="46">
                  <c:v>1262559600</c:v>
                </c:pt>
                <c:pt idx="47">
                  <c:v>1262563200</c:v>
                </c:pt>
                <c:pt idx="48">
                  <c:v>1262566800</c:v>
                </c:pt>
                <c:pt idx="49">
                  <c:v>1262570400</c:v>
                </c:pt>
                <c:pt idx="50">
                  <c:v>1262574000</c:v>
                </c:pt>
                <c:pt idx="51">
                  <c:v>1262577600</c:v>
                </c:pt>
                <c:pt idx="52">
                  <c:v>1262581200</c:v>
                </c:pt>
                <c:pt idx="53">
                  <c:v>1262584800</c:v>
                </c:pt>
                <c:pt idx="54">
                  <c:v>1262588400</c:v>
                </c:pt>
                <c:pt idx="55">
                  <c:v>1262592000</c:v>
                </c:pt>
                <c:pt idx="56">
                  <c:v>1262595600</c:v>
                </c:pt>
                <c:pt idx="57">
                  <c:v>1262599200</c:v>
                </c:pt>
                <c:pt idx="58">
                  <c:v>1262602800</c:v>
                </c:pt>
                <c:pt idx="59">
                  <c:v>1262606400</c:v>
                </c:pt>
                <c:pt idx="60">
                  <c:v>1262610000</c:v>
                </c:pt>
                <c:pt idx="61">
                  <c:v>1262613600</c:v>
                </c:pt>
                <c:pt idx="62">
                  <c:v>1262617200</c:v>
                </c:pt>
                <c:pt idx="63">
                  <c:v>1262620800</c:v>
                </c:pt>
                <c:pt idx="64">
                  <c:v>1262624400</c:v>
                </c:pt>
                <c:pt idx="65">
                  <c:v>1262628000</c:v>
                </c:pt>
                <c:pt idx="66">
                  <c:v>1262631600</c:v>
                </c:pt>
                <c:pt idx="67">
                  <c:v>1262635200</c:v>
                </c:pt>
                <c:pt idx="68">
                  <c:v>1262638800</c:v>
                </c:pt>
                <c:pt idx="69">
                  <c:v>1262642400</c:v>
                </c:pt>
                <c:pt idx="70">
                  <c:v>1262646000</c:v>
                </c:pt>
                <c:pt idx="71">
                  <c:v>1262649600</c:v>
                </c:pt>
                <c:pt idx="72">
                  <c:v>1262653200</c:v>
                </c:pt>
                <c:pt idx="73">
                  <c:v>1262656800</c:v>
                </c:pt>
                <c:pt idx="74">
                  <c:v>1262660400</c:v>
                </c:pt>
                <c:pt idx="75">
                  <c:v>1262664000</c:v>
                </c:pt>
                <c:pt idx="76">
                  <c:v>1262667600</c:v>
                </c:pt>
                <c:pt idx="77">
                  <c:v>1262671200</c:v>
                </c:pt>
                <c:pt idx="78">
                  <c:v>1262674800</c:v>
                </c:pt>
                <c:pt idx="79">
                  <c:v>1262678400</c:v>
                </c:pt>
                <c:pt idx="80">
                  <c:v>1262682000</c:v>
                </c:pt>
                <c:pt idx="81">
                  <c:v>1262685600</c:v>
                </c:pt>
                <c:pt idx="82">
                  <c:v>1262689200</c:v>
                </c:pt>
                <c:pt idx="83">
                  <c:v>1262692800</c:v>
                </c:pt>
                <c:pt idx="84">
                  <c:v>1262696400</c:v>
                </c:pt>
                <c:pt idx="85">
                  <c:v>1262700000</c:v>
                </c:pt>
                <c:pt idx="86">
                  <c:v>1262703600</c:v>
                </c:pt>
                <c:pt idx="87">
                  <c:v>1262707200</c:v>
                </c:pt>
                <c:pt idx="88">
                  <c:v>1262710800</c:v>
                </c:pt>
                <c:pt idx="89">
                  <c:v>1262714400</c:v>
                </c:pt>
                <c:pt idx="90">
                  <c:v>1262718000</c:v>
                </c:pt>
                <c:pt idx="91">
                  <c:v>1262721600</c:v>
                </c:pt>
                <c:pt idx="92">
                  <c:v>1262725200</c:v>
                </c:pt>
                <c:pt idx="93">
                  <c:v>1262728800</c:v>
                </c:pt>
                <c:pt idx="94">
                  <c:v>1262732400</c:v>
                </c:pt>
                <c:pt idx="95">
                  <c:v>1262736000</c:v>
                </c:pt>
                <c:pt idx="96">
                  <c:v>1262739600</c:v>
                </c:pt>
                <c:pt idx="97">
                  <c:v>1262743200</c:v>
                </c:pt>
                <c:pt idx="98">
                  <c:v>1262746800</c:v>
                </c:pt>
                <c:pt idx="99">
                  <c:v>1262750400</c:v>
                </c:pt>
                <c:pt idx="100">
                  <c:v>1262754000</c:v>
                </c:pt>
                <c:pt idx="101">
                  <c:v>1262757600</c:v>
                </c:pt>
                <c:pt idx="102">
                  <c:v>1262761200</c:v>
                </c:pt>
                <c:pt idx="103">
                  <c:v>1262764800</c:v>
                </c:pt>
                <c:pt idx="104">
                  <c:v>1262768400</c:v>
                </c:pt>
                <c:pt idx="105">
                  <c:v>1262772000</c:v>
                </c:pt>
                <c:pt idx="106">
                  <c:v>1262775600</c:v>
                </c:pt>
                <c:pt idx="107">
                  <c:v>1262779200</c:v>
                </c:pt>
                <c:pt idx="108">
                  <c:v>1262782800</c:v>
                </c:pt>
                <c:pt idx="109">
                  <c:v>1262786400</c:v>
                </c:pt>
                <c:pt idx="110">
                  <c:v>1262790000</c:v>
                </c:pt>
                <c:pt idx="111">
                  <c:v>1262793600</c:v>
                </c:pt>
                <c:pt idx="112">
                  <c:v>1262797200</c:v>
                </c:pt>
                <c:pt idx="113">
                  <c:v>1262800800</c:v>
                </c:pt>
                <c:pt idx="114">
                  <c:v>1262804400</c:v>
                </c:pt>
                <c:pt idx="115">
                  <c:v>1262808000</c:v>
                </c:pt>
                <c:pt idx="116">
                  <c:v>1262811600</c:v>
                </c:pt>
                <c:pt idx="117">
                  <c:v>1262815200</c:v>
                </c:pt>
                <c:pt idx="118">
                  <c:v>1262818800</c:v>
                </c:pt>
                <c:pt idx="119">
                  <c:v>1262822400</c:v>
                </c:pt>
                <c:pt idx="120">
                  <c:v>1262826000</c:v>
                </c:pt>
                <c:pt idx="121">
                  <c:v>1262829600</c:v>
                </c:pt>
                <c:pt idx="122">
                  <c:v>1262833200</c:v>
                </c:pt>
                <c:pt idx="123">
                  <c:v>1262836800</c:v>
                </c:pt>
                <c:pt idx="124">
                  <c:v>1262840400</c:v>
                </c:pt>
                <c:pt idx="125">
                  <c:v>1262844000</c:v>
                </c:pt>
                <c:pt idx="126">
                  <c:v>1262847600</c:v>
                </c:pt>
                <c:pt idx="127">
                  <c:v>1262851200</c:v>
                </c:pt>
                <c:pt idx="128">
                  <c:v>1262854800</c:v>
                </c:pt>
                <c:pt idx="129">
                  <c:v>1262858400</c:v>
                </c:pt>
                <c:pt idx="130">
                  <c:v>1262862000</c:v>
                </c:pt>
                <c:pt idx="131">
                  <c:v>1262865600</c:v>
                </c:pt>
                <c:pt idx="132">
                  <c:v>1262869200</c:v>
                </c:pt>
                <c:pt idx="133">
                  <c:v>1262872800</c:v>
                </c:pt>
                <c:pt idx="134">
                  <c:v>1262876400</c:v>
                </c:pt>
                <c:pt idx="135">
                  <c:v>1262880000</c:v>
                </c:pt>
                <c:pt idx="136">
                  <c:v>1262883600</c:v>
                </c:pt>
                <c:pt idx="137">
                  <c:v>1262887200</c:v>
                </c:pt>
                <c:pt idx="138">
                  <c:v>1262890800</c:v>
                </c:pt>
                <c:pt idx="139">
                  <c:v>1262894400</c:v>
                </c:pt>
                <c:pt idx="140">
                  <c:v>1262898000</c:v>
                </c:pt>
                <c:pt idx="141">
                  <c:v>1262901600</c:v>
                </c:pt>
                <c:pt idx="142">
                  <c:v>1262905200</c:v>
                </c:pt>
                <c:pt idx="143">
                  <c:v>1262908800</c:v>
                </c:pt>
                <c:pt idx="144">
                  <c:v>1262912400</c:v>
                </c:pt>
                <c:pt idx="145">
                  <c:v>1262916000</c:v>
                </c:pt>
                <c:pt idx="146">
                  <c:v>1262919600</c:v>
                </c:pt>
                <c:pt idx="147">
                  <c:v>1262923200</c:v>
                </c:pt>
                <c:pt idx="148">
                  <c:v>1262926800</c:v>
                </c:pt>
                <c:pt idx="149">
                  <c:v>1262930400</c:v>
                </c:pt>
                <c:pt idx="150">
                  <c:v>1262934000</c:v>
                </c:pt>
                <c:pt idx="151">
                  <c:v>1262937600</c:v>
                </c:pt>
                <c:pt idx="152">
                  <c:v>1262941200</c:v>
                </c:pt>
                <c:pt idx="153">
                  <c:v>1262944800</c:v>
                </c:pt>
                <c:pt idx="154">
                  <c:v>1262948400</c:v>
                </c:pt>
                <c:pt idx="155">
                  <c:v>1262952000</c:v>
                </c:pt>
                <c:pt idx="156">
                  <c:v>1262955600</c:v>
                </c:pt>
                <c:pt idx="157">
                  <c:v>1262959200</c:v>
                </c:pt>
                <c:pt idx="158">
                  <c:v>1262962800</c:v>
                </c:pt>
                <c:pt idx="159">
                  <c:v>1262966400</c:v>
                </c:pt>
                <c:pt idx="160">
                  <c:v>1262970000</c:v>
                </c:pt>
                <c:pt idx="161">
                  <c:v>1262973600</c:v>
                </c:pt>
                <c:pt idx="162">
                  <c:v>1262977200</c:v>
                </c:pt>
                <c:pt idx="163">
                  <c:v>1262980800</c:v>
                </c:pt>
                <c:pt idx="164">
                  <c:v>1262984400</c:v>
                </c:pt>
                <c:pt idx="165">
                  <c:v>1262988000</c:v>
                </c:pt>
                <c:pt idx="166">
                  <c:v>1262991600</c:v>
                </c:pt>
                <c:pt idx="167">
                  <c:v>1262995200</c:v>
                </c:pt>
                <c:pt idx="168">
                  <c:v>1262998800</c:v>
                </c:pt>
                <c:pt idx="169">
                  <c:v>1263002400</c:v>
                </c:pt>
                <c:pt idx="170">
                  <c:v>1263006000</c:v>
                </c:pt>
                <c:pt idx="171">
                  <c:v>1263009600</c:v>
                </c:pt>
                <c:pt idx="172">
                  <c:v>1263013200</c:v>
                </c:pt>
                <c:pt idx="173">
                  <c:v>1263016800</c:v>
                </c:pt>
                <c:pt idx="174">
                  <c:v>1263020400</c:v>
                </c:pt>
                <c:pt idx="175">
                  <c:v>1263024000</c:v>
                </c:pt>
                <c:pt idx="176">
                  <c:v>1263027600</c:v>
                </c:pt>
                <c:pt idx="177">
                  <c:v>1263031200</c:v>
                </c:pt>
                <c:pt idx="178">
                  <c:v>1263034800</c:v>
                </c:pt>
                <c:pt idx="179">
                  <c:v>1263038400</c:v>
                </c:pt>
                <c:pt idx="180">
                  <c:v>1263042000</c:v>
                </c:pt>
                <c:pt idx="181">
                  <c:v>1263045600</c:v>
                </c:pt>
                <c:pt idx="182">
                  <c:v>1263049200</c:v>
                </c:pt>
                <c:pt idx="183">
                  <c:v>1263052800</c:v>
                </c:pt>
                <c:pt idx="184">
                  <c:v>1263056400</c:v>
                </c:pt>
                <c:pt idx="185">
                  <c:v>1263060000</c:v>
                </c:pt>
                <c:pt idx="186">
                  <c:v>1263063600</c:v>
                </c:pt>
                <c:pt idx="187">
                  <c:v>1263067200</c:v>
                </c:pt>
                <c:pt idx="188">
                  <c:v>1263070800</c:v>
                </c:pt>
                <c:pt idx="189">
                  <c:v>1263074400</c:v>
                </c:pt>
                <c:pt idx="190">
                  <c:v>1263078000</c:v>
                </c:pt>
                <c:pt idx="191">
                  <c:v>1263081600</c:v>
                </c:pt>
                <c:pt idx="192">
                  <c:v>1263085200</c:v>
                </c:pt>
                <c:pt idx="193">
                  <c:v>1263088800</c:v>
                </c:pt>
                <c:pt idx="194">
                  <c:v>1263092400</c:v>
                </c:pt>
                <c:pt idx="195">
                  <c:v>1263096000</c:v>
                </c:pt>
                <c:pt idx="196">
                  <c:v>1263099600</c:v>
                </c:pt>
                <c:pt idx="197">
                  <c:v>1263103200</c:v>
                </c:pt>
                <c:pt idx="198">
                  <c:v>1263106800</c:v>
                </c:pt>
                <c:pt idx="199">
                  <c:v>1263110400</c:v>
                </c:pt>
                <c:pt idx="200">
                  <c:v>1263114000</c:v>
                </c:pt>
                <c:pt idx="201">
                  <c:v>1263117600</c:v>
                </c:pt>
                <c:pt idx="202">
                  <c:v>1263121200</c:v>
                </c:pt>
                <c:pt idx="203">
                  <c:v>1263124800</c:v>
                </c:pt>
                <c:pt idx="204">
                  <c:v>1263128400</c:v>
                </c:pt>
                <c:pt idx="205">
                  <c:v>1263132000</c:v>
                </c:pt>
                <c:pt idx="206">
                  <c:v>1263135600</c:v>
                </c:pt>
                <c:pt idx="207">
                  <c:v>1263139200</c:v>
                </c:pt>
                <c:pt idx="208">
                  <c:v>1263142800</c:v>
                </c:pt>
                <c:pt idx="209">
                  <c:v>1263146400</c:v>
                </c:pt>
                <c:pt idx="210">
                  <c:v>1263150000</c:v>
                </c:pt>
                <c:pt idx="211">
                  <c:v>1263153600</c:v>
                </c:pt>
                <c:pt idx="212">
                  <c:v>1263157200</c:v>
                </c:pt>
                <c:pt idx="213">
                  <c:v>1263160800</c:v>
                </c:pt>
                <c:pt idx="214">
                  <c:v>1263164400</c:v>
                </c:pt>
                <c:pt idx="215">
                  <c:v>1263168000</c:v>
                </c:pt>
                <c:pt idx="216">
                  <c:v>1263171600</c:v>
                </c:pt>
                <c:pt idx="217">
                  <c:v>1263175200</c:v>
                </c:pt>
                <c:pt idx="218">
                  <c:v>1263178800</c:v>
                </c:pt>
                <c:pt idx="219">
                  <c:v>1263182400</c:v>
                </c:pt>
                <c:pt idx="220">
                  <c:v>1263186000</c:v>
                </c:pt>
                <c:pt idx="221">
                  <c:v>1263189600</c:v>
                </c:pt>
                <c:pt idx="222">
                  <c:v>1263193200</c:v>
                </c:pt>
                <c:pt idx="223">
                  <c:v>1263196800</c:v>
                </c:pt>
                <c:pt idx="224">
                  <c:v>1263200400</c:v>
                </c:pt>
                <c:pt idx="225">
                  <c:v>1263204000</c:v>
                </c:pt>
                <c:pt idx="226">
                  <c:v>1263207600</c:v>
                </c:pt>
                <c:pt idx="227">
                  <c:v>1263211200</c:v>
                </c:pt>
                <c:pt idx="228">
                  <c:v>1263214800</c:v>
                </c:pt>
                <c:pt idx="229">
                  <c:v>1263218400</c:v>
                </c:pt>
                <c:pt idx="230">
                  <c:v>1263222000</c:v>
                </c:pt>
                <c:pt idx="231">
                  <c:v>1263225600</c:v>
                </c:pt>
                <c:pt idx="232">
                  <c:v>1263229200</c:v>
                </c:pt>
                <c:pt idx="233">
                  <c:v>1263232800</c:v>
                </c:pt>
                <c:pt idx="234">
                  <c:v>1263236400</c:v>
                </c:pt>
                <c:pt idx="235">
                  <c:v>1263240000</c:v>
                </c:pt>
                <c:pt idx="236">
                  <c:v>1263243600</c:v>
                </c:pt>
                <c:pt idx="237">
                  <c:v>1263247200</c:v>
                </c:pt>
                <c:pt idx="238">
                  <c:v>1263250800</c:v>
                </c:pt>
                <c:pt idx="239">
                  <c:v>1263254400</c:v>
                </c:pt>
                <c:pt idx="240">
                  <c:v>1263258000</c:v>
                </c:pt>
                <c:pt idx="241">
                  <c:v>1263261600</c:v>
                </c:pt>
                <c:pt idx="242">
                  <c:v>1263265200</c:v>
                </c:pt>
                <c:pt idx="243">
                  <c:v>1263268800</c:v>
                </c:pt>
                <c:pt idx="244">
                  <c:v>1263272400</c:v>
                </c:pt>
                <c:pt idx="245">
                  <c:v>1263276000</c:v>
                </c:pt>
                <c:pt idx="246">
                  <c:v>1263279600</c:v>
                </c:pt>
                <c:pt idx="247">
                  <c:v>1263283200</c:v>
                </c:pt>
                <c:pt idx="248">
                  <c:v>1263286800</c:v>
                </c:pt>
                <c:pt idx="249">
                  <c:v>1263290400</c:v>
                </c:pt>
                <c:pt idx="250">
                  <c:v>1263294000</c:v>
                </c:pt>
                <c:pt idx="251">
                  <c:v>1263297600</c:v>
                </c:pt>
                <c:pt idx="252">
                  <c:v>1263301200</c:v>
                </c:pt>
                <c:pt idx="253">
                  <c:v>1263304800</c:v>
                </c:pt>
                <c:pt idx="254">
                  <c:v>1263308400</c:v>
                </c:pt>
                <c:pt idx="255">
                  <c:v>1263312000</c:v>
                </c:pt>
                <c:pt idx="256">
                  <c:v>1263315600</c:v>
                </c:pt>
                <c:pt idx="257">
                  <c:v>1263319200</c:v>
                </c:pt>
                <c:pt idx="258">
                  <c:v>1263322800</c:v>
                </c:pt>
                <c:pt idx="259">
                  <c:v>1263326400</c:v>
                </c:pt>
                <c:pt idx="260">
                  <c:v>1263330000</c:v>
                </c:pt>
                <c:pt idx="261">
                  <c:v>1263333600</c:v>
                </c:pt>
                <c:pt idx="262">
                  <c:v>1263337200</c:v>
                </c:pt>
                <c:pt idx="263">
                  <c:v>1263340800</c:v>
                </c:pt>
                <c:pt idx="264">
                  <c:v>1263344400</c:v>
                </c:pt>
                <c:pt idx="265">
                  <c:v>1263348000</c:v>
                </c:pt>
                <c:pt idx="266">
                  <c:v>1263351600</c:v>
                </c:pt>
                <c:pt idx="267">
                  <c:v>1263355200</c:v>
                </c:pt>
                <c:pt idx="268">
                  <c:v>1263358800</c:v>
                </c:pt>
                <c:pt idx="269">
                  <c:v>1263362400</c:v>
                </c:pt>
                <c:pt idx="270">
                  <c:v>1263366000</c:v>
                </c:pt>
                <c:pt idx="271">
                  <c:v>1263369600</c:v>
                </c:pt>
                <c:pt idx="272">
                  <c:v>1263373200</c:v>
                </c:pt>
                <c:pt idx="273">
                  <c:v>1263376800</c:v>
                </c:pt>
                <c:pt idx="274">
                  <c:v>1263380400</c:v>
                </c:pt>
                <c:pt idx="275">
                  <c:v>1263384000</c:v>
                </c:pt>
                <c:pt idx="276">
                  <c:v>1263387600</c:v>
                </c:pt>
                <c:pt idx="277">
                  <c:v>1263391200</c:v>
                </c:pt>
                <c:pt idx="278">
                  <c:v>1263394800</c:v>
                </c:pt>
                <c:pt idx="279">
                  <c:v>1263398400</c:v>
                </c:pt>
                <c:pt idx="280">
                  <c:v>1263402000</c:v>
                </c:pt>
                <c:pt idx="281">
                  <c:v>1263405600</c:v>
                </c:pt>
                <c:pt idx="282">
                  <c:v>1263409200</c:v>
                </c:pt>
                <c:pt idx="283">
                  <c:v>1263412800</c:v>
                </c:pt>
                <c:pt idx="284">
                  <c:v>1263416400</c:v>
                </c:pt>
                <c:pt idx="285">
                  <c:v>1263420000</c:v>
                </c:pt>
                <c:pt idx="286">
                  <c:v>1263423600</c:v>
                </c:pt>
                <c:pt idx="287">
                  <c:v>1263427200</c:v>
                </c:pt>
                <c:pt idx="288">
                  <c:v>1263430800</c:v>
                </c:pt>
                <c:pt idx="289">
                  <c:v>1263434400</c:v>
                </c:pt>
                <c:pt idx="290">
                  <c:v>1263438000</c:v>
                </c:pt>
                <c:pt idx="291">
                  <c:v>1263441600</c:v>
                </c:pt>
                <c:pt idx="292">
                  <c:v>1263445200</c:v>
                </c:pt>
                <c:pt idx="293">
                  <c:v>1263448800</c:v>
                </c:pt>
                <c:pt idx="294">
                  <c:v>1263452400</c:v>
                </c:pt>
                <c:pt idx="295">
                  <c:v>1263456000</c:v>
                </c:pt>
                <c:pt idx="296">
                  <c:v>1263459600</c:v>
                </c:pt>
                <c:pt idx="297">
                  <c:v>1263463200</c:v>
                </c:pt>
                <c:pt idx="298">
                  <c:v>1263466800</c:v>
                </c:pt>
                <c:pt idx="299">
                  <c:v>1263470400</c:v>
                </c:pt>
                <c:pt idx="300">
                  <c:v>1263474000</c:v>
                </c:pt>
                <c:pt idx="301">
                  <c:v>1263477600</c:v>
                </c:pt>
                <c:pt idx="302">
                  <c:v>1263481200</c:v>
                </c:pt>
                <c:pt idx="303">
                  <c:v>1263484800</c:v>
                </c:pt>
                <c:pt idx="304">
                  <c:v>1263488400</c:v>
                </c:pt>
                <c:pt idx="305">
                  <c:v>1263492000</c:v>
                </c:pt>
                <c:pt idx="306">
                  <c:v>1263495600</c:v>
                </c:pt>
                <c:pt idx="307">
                  <c:v>1263499200</c:v>
                </c:pt>
                <c:pt idx="308">
                  <c:v>1263502800</c:v>
                </c:pt>
                <c:pt idx="309">
                  <c:v>1263506400</c:v>
                </c:pt>
                <c:pt idx="310">
                  <c:v>1263510000</c:v>
                </c:pt>
                <c:pt idx="311">
                  <c:v>1263513600</c:v>
                </c:pt>
                <c:pt idx="312">
                  <c:v>1263517200</c:v>
                </c:pt>
                <c:pt idx="313">
                  <c:v>1263520800</c:v>
                </c:pt>
                <c:pt idx="314">
                  <c:v>1263524400</c:v>
                </c:pt>
                <c:pt idx="315">
                  <c:v>1263528000</c:v>
                </c:pt>
                <c:pt idx="316">
                  <c:v>1263531600</c:v>
                </c:pt>
                <c:pt idx="317">
                  <c:v>1263535200</c:v>
                </c:pt>
                <c:pt idx="318">
                  <c:v>1263538800</c:v>
                </c:pt>
                <c:pt idx="319">
                  <c:v>1263542400</c:v>
                </c:pt>
                <c:pt idx="320">
                  <c:v>1263546000</c:v>
                </c:pt>
                <c:pt idx="321">
                  <c:v>1263549600</c:v>
                </c:pt>
                <c:pt idx="322">
                  <c:v>1263553200</c:v>
                </c:pt>
                <c:pt idx="323">
                  <c:v>1263556800</c:v>
                </c:pt>
                <c:pt idx="324">
                  <c:v>1263560400</c:v>
                </c:pt>
                <c:pt idx="325">
                  <c:v>1263564000</c:v>
                </c:pt>
                <c:pt idx="326">
                  <c:v>1263567600</c:v>
                </c:pt>
                <c:pt idx="327">
                  <c:v>1263571200</c:v>
                </c:pt>
                <c:pt idx="328">
                  <c:v>1263574800</c:v>
                </c:pt>
                <c:pt idx="329">
                  <c:v>1263578400</c:v>
                </c:pt>
                <c:pt idx="330">
                  <c:v>1263582000</c:v>
                </c:pt>
                <c:pt idx="331">
                  <c:v>1263585600</c:v>
                </c:pt>
                <c:pt idx="332">
                  <c:v>1263589200</c:v>
                </c:pt>
                <c:pt idx="333">
                  <c:v>1263592800</c:v>
                </c:pt>
                <c:pt idx="334">
                  <c:v>1263596400</c:v>
                </c:pt>
                <c:pt idx="335">
                  <c:v>1263600000</c:v>
                </c:pt>
                <c:pt idx="336">
                  <c:v>1263603600</c:v>
                </c:pt>
                <c:pt idx="337">
                  <c:v>1263607200</c:v>
                </c:pt>
                <c:pt idx="338">
                  <c:v>1263610800</c:v>
                </c:pt>
                <c:pt idx="339">
                  <c:v>1263614400</c:v>
                </c:pt>
                <c:pt idx="340">
                  <c:v>1263618000</c:v>
                </c:pt>
                <c:pt idx="341">
                  <c:v>1263621600</c:v>
                </c:pt>
                <c:pt idx="342">
                  <c:v>1263625200</c:v>
                </c:pt>
                <c:pt idx="343">
                  <c:v>1263628800</c:v>
                </c:pt>
                <c:pt idx="344">
                  <c:v>1263632400</c:v>
                </c:pt>
                <c:pt idx="345">
                  <c:v>1263636000</c:v>
                </c:pt>
                <c:pt idx="346">
                  <c:v>1263639600</c:v>
                </c:pt>
                <c:pt idx="347">
                  <c:v>1263643200</c:v>
                </c:pt>
                <c:pt idx="348">
                  <c:v>1263646800</c:v>
                </c:pt>
                <c:pt idx="349">
                  <c:v>1263650400</c:v>
                </c:pt>
                <c:pt idx="350">
                  <c:v>1263654000</c:v>
                </c:pt>
                <c:pt idx="351">
                  <c:v>1263657600</c:v>
                </c:pt>
                <c:pt idx="352">
                  <c:v>1263661200</c:v>
                </c:pt>
                <c:pt idx="353">
                  <c:v>1263664800</c:v>
                </c:pt>
                <c:pt idx="354">
                  <c:v>1263668400</c:v>
                </c:pt>
                <c:pt idx="355">
                  <c:v>1263672000</c:v>
                </c:pt>
                <c:pt idx="356">
                  <c:v>1263675600</c:v>
                </c:pt>
                <c:pt idx="357">
                  <c:v>1263679200</c:v>
                </c:pt>
                <c:pt idx="358">
                  <c:v>1263682800</c:v>
                </c:pt>
                <c:pt idx="359">
                  <c:v>1263686400</c:v>
                </c:pt>
                <c:pt idx="360">
                  <c:v>1263690000</c:v>
                </c:pt>
                <c:pt idx="361">
                  <c:v>1263693600</c:v>
                </c:pt>
                <c:pt idx="362">
                  <c:v>1263697200</c:v>
                </c:pt>
                <c:pt idx="363">
                  <c:v>1263700800</c:v>
                </c:pt>
                <c:pt idx="364">
                  <c:v>1263704400</c:v>
                </c:pt>
                <c:pt idx="365">
                  <c:v>1263708000</c:v>
                </c:pt>
                <c:pt idx="366">
                  <c:v>1263711600</c:v>
                </c:pt>
                <c:pt idx="367">
                  <c:v>1263715200</c:v>
                </c:pt>
                <c:pt idx="368">
                  <c:v>1263718800</c:v>
                </c:pt>
                <c:pt idx="369">
                  <c:v>1263722400</c:v>
                </c:pt>
                <c:pt idx="370">
                  <c:v>1263726000</c:v>
                </c:pt>
                <c:pt idx="371">
                  <c:v>1263729600</c:v>
                </c:pt>
                <c:pt idx="372">
                  <c:v>1263733200</c:v>
                </c:pt>
                <c:pt idx="373">
                  <c:v>1263736800</c:v>
                </c:pt>
                <c:pt idx="374">
                  <c:v>1263740400</c:v>
                </c:pt>
                <c:pt idx="375">
                  <c:v>1263744000</c:v>
                </c:pt>
                <c:pt idx="376">
                  <c:v>1263747600</c:v>
                </c:pt>
                <c:pt idx="377">
                  <c:v>1263751200</c:v>
                </c:pt>
                <c:pt idx="378">
                  <c:v>1263754800</c:v>
                </c:pt>
                <c:pt idx="379">
                  <c:v>1263758400</c:v>
                </c:pt>
                <c:pt idx="380">
                  <c:v>1263762000</c:v>
                </c:pt>
                <c:pt idx="381">
                  <c:v>1263765600</c:v>
                </c:pt>
                <c:pt idx="382">
                  <c:v>1263769200</c:v>
                </c:pt>
                <c:pt idx="383">
                  <c:v>1263772800</c:v>
                </c:pt>
                <c:pt idx="384">
                  <c:v>1263776400</c:v>
                </c:pt>
                <c:pt idx="385">
                  <c:v>1263780000</c:v>
                </c:pt>
                <c:pt idx="386">
                  <c:v>1263783600</c:v>
                </c:pt>
                <c:pt idx="387">
                  <c:v>1263787200</c:v>
                </c:pt>
                <c:pt idx="388">
                  <c:v>1263790800</c:v>
                </c:pt>
                <c:pt idx="389">
                  <c:v>1263794400</c:v>
                </c:pt>
                <c:pt idx="390">
                  <c:v>1263798000</c:v>
                </c:pt>
                <c:pt idx="391">
                  <c:v>1263801600</c:v>
                </c:pt>
                <c:pt idx="392">
                  <c:v>1263805200</c:v>
                </c:pt>
                <c:pt idx="393">
                  <c:v>1263808800</c:v>
                </c:pt>
                <c:pt idx="394">
                  <c:v>1263812400</c:v>
                </c:pt>
                <c:pt idx="395">
                  <c:v>1263816000</c:v>
                </c:pt>
                <c:pt idx="396">
                  <c:v>1263819600</c:v>
                </c:pt>
                <c:pt idx="397">
                  <c:v>1263823200</c:v>
                </c:pt>
                <c:pt idx="398">
                  <c:v>1263826800</c:v>
                </c:pt>
                <c:pt idx="399">
                  <c:v>1263830400</c:v>
                </c:pt>
                <c:pt idx="400">
                  <c:v>1263834000</c:v>
                </c:pt>
                <c:pt idx="401">
                  <c:v>1263837600</c:v>
                </c:pt>
                <c:pt idx="402">
                  <c:v>1263841200</c:v>
                </c:pt>
                <c:pt idx="403">
                  <c:v>1263844800</c:v>
                </c:pt>
                <c:pt idx="404">
                  <c:v>1263848400</c:v>
                </c:pt>
                <c:pt idx="405">
                  <c:v>1263852000</c:v>
                </c:pt>
                <c:pt idx="406">
                  <c:v>1263855600</c:v>
                </c:pt>
                <c:pt idx="407">
                  <c:v>1263859200</c:v>
                </c:pt>
                <c:pt idx="408">
                  <c:v>1263862800</c:v>
                </c:pt>
                <c:pt idx="409">
                  <c:v>1263866400</c:v>
                </c:pt>
                <c:pt idx="410">
                  <c:v>1263870000</c:v>
                </c:pt>
                <c:pt idx="411">
                  <c:v>1263873600</c:v>
                </c:pt>
                <c:pt idx="412">
                  <c:v>1263877200</c:v>
                </c:pt>
                <c:pt idx="413">
                  <c:v>1263880800</c:v>
                </c:pt>
                <c:pt idx="414">
                  <c:v>1263884400</c:v>
                </c:pt>
                <c:pt idx="415">
                  <c:v>1263888000</c:v>
                </c:pt>
                <c:pt idx="416">
                  <c:v>1263891600</c:v>
                </c:pt>
                <c:pt idx="417">
                  <c:v>1263895200</c:v>
                </c:pt>
                <c:pt idx="418">
                  <c:v>1263898800</c:v>
                </c:pt>
                <c:pt idx="419">
                  <c:v>1263902400</c:v>
                </c:pt>
                <c:pt idx="420">
                  <c:v>1263906000</c:v>
                </c:pt>
                <c:pt idx="421">
                  <c:v>1263909600</c:v>
                </c:pt>
                <c:pt idx="422">
                  <c:v>1263913200</c:v>
                </c:pt>
                <c:pt idx="423">
                  <c:v>1263916800</c:v>
                </c:pt>
                <c:pt idx="424">
                  <c:v>1263920400</c:v>
                </c:pt>
                <c:pt idx="425">
                  <c:v>1263924000</c:v>
                </c:pt>
                <c:pt idx="426">
                  <c:v>1263927600</c:v>
                </c:pt>
                <c:pt idx="427">
                  <c:v>1263931200</c:v>
                </c:pt>
                <c:pt idx="428">
                  <c:v>1263934800</c:v>
                </c:pt>
                <c:pt idx="429">
                  <c:v>1263938400</c:v>
                </c:pt>
                <c:pt idx="430">
                  <c:v>1263942000</c:v>
                </c:pt>
                <c:pt idx="431">
                  <c:v>1263945600</c:v>
                </c:pt>
                <c:pt idx="432">
                  <c:v>1263949200</c:v>
                </c:pt>
                <c:pt idx="433">
                  <c:v>1263952800</c:v>
                </c:pt>
                <c:pt idx="434">
                  <c:v>1263956400</c:v>
                </c:pt>
                <c:pt idx="435">
                  <c:v>1263960000</c:v>
                </c:pt>
                <c:pt idx="436">
                  <c:v>1263963600</c:v>
                </c:pt>
                <c:pt idx="437">
                  <c:v>1263967200</c:v>
                </c:pt>
                <c:pt idx="438">
                  <c:v>1263970800</c:v>
                </c:pt>
                <c:pt idx="439">
                  <c:v>1263974400</c:v>
                </c:pt>
                <c:pt idx="440">
                  <c:v>1263978000</c:v>
                </c:pt>
                <c:pt idx="441">
                  <c:v>1263981600</c:v>
                </c:pt>
                <c:pt idx="442">
                  <c:v>1263985200</c:v>
                </c:pt>
                <c:pt idx="443">
                  <c:v>1263988800</c:v>
                </c:pt>
                <c:pt idx="444">
                  <c:v>1263992400</c:v>
                </c:pt>
                <c:pt idx="445">
                  <c:v>1263996000</c:v>
                </c:pt>
                <c:pt idx="446">
                  <c:v>1263999600</c:v>
                </c:pt>
                <c:pt idx="447">
                  <c:v>1264003200</c:v>
                </c:pt>
                <c:pt idx="448">
                  <c:v>1264006800</c:v>
                </c:pt>
                <c:pt idx="449">
                  <c:v>1264010400</c:v>
                </c:pt>
                <c:pt idx="450">
                  <c:v>1264014000</c:v>
                </c:pt>
                <c:pt idx="451">
                  <c:v>1264017600</c:v>
                </c:pt>
                <c:pt idx="452">
                  <c:v>1264021200</c:v>
                </c:pt>
                <c:pt idx="453">
                  <c:v>1264024800</c:v>
                </c:pt>
                <c:pt idx="454">
                  <c:v>1264028400</c:v>
                </c:pt>
                <c:pt idx="455">
                  <c:v>1264032000</c:v>
                </c:pt>
                <c:pt idx="456">
                  <c:v>1264035600</c:v>
                </c:pt>
                <c:pt idx="457">
                  <c:v>1264039200</c:v>
                </c:pt>
                <c:pt idx="458">
                  <c:v>1264042800</c:v>
                </c:pt>
                <c:pt idx="459">
                  <c:v>1264046400</c:v>
                </c:pt>
                <c:pt idx="460">
                  <c:v>1264050000</c:v>
                </c:pt>
                <c:pt idx="461">
                  <c:v>1264053600</c:v>
                </c:pt>
                <c:pt idx="462">
                  <c:v>1264057200</c:v>
                </c:pt>
                <c:pt idx="463">
                  <c:v>1264060800</c:v>
                </c:pt>
                <c:pt idx="464">
                  <c:v>1264064400</c:v>
                </c:pt>
                <c:pt idx="465">
                  <c:v>1264068000</c:v>
                </c:pt>
                <c:pt idx="466">
                  <c:v>1264071600</c:v>
                </c:pt>
                <c:pt idx="467">
                  <c:v>1264075200</c:v>
                </c:pt>
                <c:pt idx="468">
                  <c:v>1264078800</c:v>
                </c:pt>
                <c:pt idx="469">
                  <c:v>1264082400</c:v>
                </c:pt>
                <c:pt idx="470">
                  <c:v>1264086000</c:v>
                </c:pt>
                <c:pt idx="471">
                  <c:v>1264089600</c:v>
                </c:pt>
                <c:pt idx="472">
                  <c:v>1264093200</c:v>
                </c:pt>
                <c:pt idx="473">
                  <c:v>1264096800</c:v>
                </c:pt>
                <c:pt idx="474">
                  <c:v>1264100400</c:v>
                </c:pt>
                <c:pt idx="475">
                  <c:v>1264104000</c:v>
                </c:pt>
                <c:pt idx="476">
                  <c:v>1264107600</c:v>
                </c:pt>
                <c:pt idx="477">
                  <c:v>1264111200</c:v>
                </c:pt>
                <c:pt idx="478">
                  <c:v>1264114800</c:v>
                </c:pt>
                <c:pt idx="479">
                  <c:v>1264118400</c:v>
                </c:pt>
                <c:pt idx="480">
                  <c:v>1264122000</c:v>
                </c:pt>
                <c:pt idx="481">
                  <c:v>1264125600</c:v>
                </c:pt>
                <c:pt idx="482">
                  <c:v>1264129200</c:v>
                </c:pt>
                <c:pt idx="483">
                  <c:v>1264132800</c:v>
                </c:pt>
                <c:pt idx="484">
                  <c:v>1264136400</c:v>
                </c:pt>
                <c:pt idx="485">
                  <c:v>1264140000</c:v>
                </c:pt>
                <c:pt idx="486">
                  <c:v>1264143600</c:v>
                </c:pt>
                <c:pt idx="487">
                  <c:v>1264147200</c:v>
                </c:pt>
                <c:pt idx="488">
                  <c:v>1264150800</c:v>
                </c:pt>
                <c:pt idx="489">
                  <c:v>1264154400</c:v>
                </c:pt>
                <c:pt idx="490">
                  <c:v>1264158000</c:v>
                </c:pt>
                <c:pt idx="491">
                  <c:v>1264161600</c:v>
                </c:pt>
                <c:pt idx="492">
                  <c:v>1264165200</c:v>
                </c:pt>
                <c:pt idx="493">
                  <c:v>1264168800</c:v>
                </c:pt>
                <c:pt idx="494">
                  <c:v>1264172400</c:v>
                </c:pt>
                <c:pt idx="495">
                  <c:v>1264176000</c:v>
                </c:pt>
                <c:pt idx="496">
                  <c:v>1264179600</c:v>
                </c:pt>
                <c:pt idx="497">
                  <c:v>1264183200</c:v>
                </c:pt>
                <c:pt idx="498">
                  <c:v>1264186800</c:v>
                </c:pt>
                <c:pt idx="499">
                  <c:v>1264190400</c:v>
                </c:pt>
                <c:pt idx="500">
                  <c:v>1264194000</c:v>
                </c:pt>
                <c:pt idx="501">
                  <c:v>1264197600</c:v>
                </c:pt>
                <c:pt idx="502">
                  <c:v>1264201200</c:v>
                </c:pt>
                <c:pt idx="503">
                  <c:v>1264204800</c:v>
                </c:pt>
                <c:pt idx="504">
                  <c:v>1264208400</c:v>
                </c:pt>
                <c:pt idx="505">
                  <c:v>1264212000</c:v>
                </c:pt>
                <c:pt idx="506">
                  <c:v>1264215600</c:v>
                </c:pt>
                <c:pt idx="507">
                  <c:v>1264219200</c:v>
                </c:pt>
                <c:pt idx="508">
                  <c:v>1264222800</c:v>
                </c:pt>
                <c:pt idx="509">
                  <c:v>1264226400</c:v>
                </c:pt>
                <c:pt idx="510">
                  <c:v>1264230000</c:v>
                </c:pt>
                <c:pt idx="511">
                  <c:v>1264233600</c:v>
                </c:pt>
                <c:pt idx="512">
                  <c:v>1264237200</c:v>
                </c:pt>
                <c:pt idx="513">
                  <c:v>1264240800</c:v>
                </c:pt>
                <c:pt idx="514">
                  <c:v>1264244400</c:v>
                </c:pt>
                <c:pt idx="515">
                  <c:v>1264248000</c:v>
                </c:pt>
                <c:pt idx="516">
                  <c:v>1264251600</c:v>
                </c:pt>
                <c:pt idx="517">
                  <c:v>1264255200</c:v>
                </c:pt>
                <c:pt idx="518">
                  <c:v>1264258800</c:v>
                </c:pt>
                <c:pt idx="519">
                  <c:v>1264262400</c:v>
                </c:pt>
                <c:pt idx="520">
                  <c:v>1264266000</c:v>
                </c:pt>
                <c:pt idx="521">
                  <c:v>1264269600</c:v>
                </c:pt>
                <c:pt idx="522">
                  <c:v>1264273200</c:v>
                </c:pt>
                <c:pt idx="523">
                  <c:v>1264276800</c:v>
                </c:pt>
                <c:pt idx="524">
                  <c:v>1264280400</c:v>
                </c:pt>
                <c:pt idx="525">
                  <c:v>1264284000</c:v>
                </c:pt>
                <c:pt idx="526">
                  <c:v>1264287600</c:v>
                </c:pt>
                <c:pt idx="527">
                  <c:v>1264291200</c:v>
                </c:pt>
                <c:pt idx="528">
                  <c:v>1264294800</c:v>
                </c:pt>
                <c:pt idx="529">
                  <c:v>1264298400</c:v>
                </c:pt>
                <c:pt idx="530">
                  <c:v>1264302000</c:v>
                </c:pt>
                <c:pt idx="531">
                  <c:v>1264305600</c:v>
                </c:pt>
                <c:pt idx="532">
                  <c:v>1264309200</c:v>
                </c:pt>
                <c:pt idx="533">
                  <c:v>1264312800</c:v>
                </c:pt>
                <c:pt idx="534">
                  <c:v>1264316400</c:v>
                </c:pt>
                <c:pt idx="535">
                  <c:v>1264320000</c:v>
                </c:pt>
                <c:pt idx="536">
                  <c:v>1264323600</c:v>
                </c:pt>
                <c:pt idx="537">
                  <c:v>1264327200</c:v>
                </c:pt>
                <c:pt idx="538">
                  <c:v>1264330800</c:v>
                </c:pt>
                <c:pt idx="539">
                  <c:v>1264334400</c:v>
                </c:pt>
                <c:pt idx="540">
                  <c:v>1264338000</c:v>
                </c:pt>
                <c:pt idx="541">
                  <c:v>1264341600</c:v>
                </c:pt>
                <c:pt idx="542">
                  <c:v>1264345200</c:v>
                </c:pt>
                <c:pt idx="543">
                  <c:v>1264348800</c:v>
                </c:pt>
                <c:pt idx="544">
                  <c:v>1264352400</c:v>
                </c:pt>
                <c:pt idx="545">
                  <c:v>1264356000</c:v>
                </c:pt>
                <c:pt idx="546">
                  <c:v>1264359600</c:v>
                </c:pt>
                <c:pt idx="547">
                  <c:v>1264363200</c:v>
                </c:pt>
                <c:pt idx="548">
                  <c:v>1264366800</c:v>
                </c:pt>
                <c:pt idx="549">
                  <c:v>1264370400</c:v>
                </c:pt>
                <c:pt idx="550">
                  <c:v>1264374000</c:v>
                </c:pt>
                <c:pt idx="551">
                  <c:v>1264377600</c:v>
                </c:pt>
                <c:pt idx="552">
                  <c:v>1264381200</c:v>
                </c:pt>
                <c:pt idx="553">
                  <c:v>1264384800</c:v>
                </c:pt>
                <c:pt idx="554">
                  <c:v>1264388400</c:v>
                </c:pt>
                <c:pt idx="555">
                  <c:v>1264392000</c:v>
                </c:pt>
                <c:pt idx="556">
                  <c:v>1264395600</c:v>
                </c:pt>
                <c:pt idx="557">
                  <c:v>1264399200</c:v>
                </c:pt>
                <c:pt idx="558">
                  <c:v>1264402800</c:v>
                </c:pt>
                <c:pt idx="559">
                  <c:v>1264406400</c:v>
                </c:pt>
                <c:pt idx="560">
                  <c:v>1264410000</c:v>
                </c:pt>
                <c:pt idx="561">
                  <c:v>1264413600</c:v>
                </c:pt>
                <c:pt idx="562">
                  <c:v>1264417200</c:v>
                </c:pt>
                <c:pt idx="563">
                  <c:v>1264420800</c:v>
                </c:pt>
                <c:pt idx="564">
                  <c:v>1264424400</c:v>
                </c:pt>
                <c:pt idx="565">
                  <c:v>1264428000</c:v>
                </c:pt>
                <c:pt idx="566">
                  <c:v>1264431600</c:v>
                </c:pt>
                <c:pt idx="567">
                  <c:v>1264435200</c:v>
                </c:pt>
                <c:pt idx="568">
                  <c:v>1264438800</c:v>
                </c:pt>
                <c:pt idx="569">
                  <c:v>1264442400</c:v>
                </c:pt>
                <c:pt idx="570">
                  <c:v>1264446000</c:v>
                </c:pt>
                <c:pt idx="571">
                  <c:v>1264449600</c:v>
                </c:pt>
                <c:pt idx="572">
                  <c:v>1264453200</c:v>
                </c:pt>
                <c:pt idx="573">
                  <c:v>1264456800</c:v>
                </c:pt>
                <c:pt idx="574">
                  <c:v>1264460400</c:v>
                </c:pt>
                <c:pt idx="575">
                  <c:v>1264464000</c:v>
                </c:pt>
                <c:pt idx="576">
                  <c:v>1264467600</c:v>
                </c:pt>
                <c:pt idx="577">
                  <c:v>1264471200</c:v>
                </c:pt>
                <c:pt idx="578">
                  <c:v>1264474800</c:v>
                </c:pt>
                <c:pt idx="579">
                  <c:v>1264478400</c:v>
                </c:pt>
                <c:pt idx="580">
                  <c:v>1264482000</c:v>
                </c:pt>
                <c:pt idx="581">
                  <c:v>1264485600</c:v>
                </c:pt>
                <c:pt idx="582">
                  <c:v>1264489200</c:v>
                </c:pt>
                <c:pt idx="583">
                  <c:v>1264492800</c:v>
                </c:pt>
                <c:pt idx="584">
                  <c:v>1264496400</c:v>
                </c:pt>
                <c:pt idx="585">
                  <c:v>1264500000</c:v>
                </c:pt>
                <c:pt idx="586">
                  <c:v>1264503600</c:v>
                </c:pt>
                <c:pt idx="587">
                  <c:v>1264507200</c:v>
                </c:pt>
                <c:pt idx="588">
                  <c:v>1264510800</c:v>
                </c:pt>
                <c:pt idx="589">
                  <c:v>1264514400</c:v>
                </c:pt>
                <c:pt idx="590">
                  <c:v>1264518000</c:v>
                </c:pt>
                <c:pt idx="591">
                  <c:v>1264521600</c:v>
                </c:pt>
                <c:pt idx="592">
                  <c:v>1264525200</c:v>
                </c:pt>
                <c:pt idx="593">
                  <c:v>1264528800</c:v>
                </c:pt>
                <c:pt idx="594">
                  <c:v>1264532400</c:v>
                </c:pt>
                <c:pt idx="595">
                  <c:v>1264536000</c:v>
                </c:pt>
                <c:pt idx="596">
                  <c:v>1264539600</c:v>
                </c:pt>
                <c:pt idx="597">
                  <c:v>1264543200</c:v>
                </c:pt>
                <c:pt idx="598">
                  <c:v>1264546800</c:v>
                </c:pt>
                <c:pt idx="599">
                  <c:v>1264550400</c:v>
                </c:pt>
                <c:pt idx="600">
                  <c:v>1264554000</c:v>
                </c:pt>
                <c:pt idx="601">
                  <c:v>1264557600</c:v>
                </c:pt>
                <c:pt idx="602">
                  <c:v>1264561200</c:v>
                </c:pt>
                <c:pt idx="603">
                  <c:v>1264564800</c:v>
                </c:pt>
                <c:pt idx="604">
                  <c:v>1264568400</c:v>
                </c:pt>
                <c:pt idx="605">
                  <c:v>1264572000</c:v>
                </c:pt>
                <c:pt idx="606">
                  <c:v>1264575600</c:v>
                </c:pt>
                <c:pt idx="607">
                  <c:v>1264579200</c:v>
                </c:pt>
                <c:pt idx="608">
                  <c:v>1264582800</c:v>
                </c:pt>
                <c:pt idx="609">
                  <c:v>1264586400</c:v>
                </c:pt>
                <c:pt idx="610">
                  <c:v>1264590000</c:v>
                </c:pt>
                <c:pt idx="611">
                  <c:v>1264593600</c:v>
                </c:pt>
                <c:pt idx="612">
                  <c:v>1264597200</c:v>
                </c:pt>
                <c:pt idx="613">
                  <c:v>1264600800</c:v>
                </c:pt>
                <c:pt idx="614">
                  <c:v>1264604400</c:v>
                </c:pt>
                <c:pt idx="615">
                  <c:v>1264608000</c:v>
                </c:pt>
                <c:pt idx="616">
                  <c:v>1264611600</c:v>
                </c:pt>
                <c:pt idx="617">
                  <c:v>1264615200</c:v>
                </c:pt>
                <c:pt idx="618">
                  <c:v>1264618800</c:v>
                </c:pt>
                <c:pt idx="619">
                  <c:v>1264622400</c:v>
                </c:pt>
                <c:pt idx="620">
                  <c:v>1264626000</c:v>
                </c:pt>
                <c:pt idx="621">
                  <c:v>1264629600</c:v>
                </c:pt>
                <c:pt idx="622">
                  <c:v>1264633200</c:v>
                </c:pt>
                <c:pt idx="623">
                  <c:v>1264636800</c:v>
                </c:pt>
                <c:pt idx="624">
                  <c:v>1264640400</c:v>
                </c:pt>
                <c:pt idx="625">
                  <c:v>1264644000</c:v>
                </c:pt>
                <c:pt idx="626">
                  <c:v>1264647600</c:v>
                </c:pt>
                <c:pt idx="627">
                  <c:v>1264651200</c:v>
                </c:pt>
                <c:pt idx="628">
                  <c:v>1264654800</c:v>
                </c:pt>
                <c:pt idx="629">
                  <c:v>1264658400</c:v>
                </c:pt>
                <c:pt idx="630">
                  <c:v>1264662000</c:v>
                </c:pt>
                <c:pt idx="631">
                  <c:v>1264665600</c:v>
                </c:pt>
                <c:pt idx="632">
                  <c:v>1264669200</c:v>
                </c:pt>
                <c:pt idx="633">
                  <c:v>1264672800</c:v>
                </c:pt>
                <c:pt idx="634">
                  <c:v>1264676400</c:v>
                </c:pt>
                <c:pt idx="635">
                  <c:v>1264680000</c:v>
                </c:pt>
                <c:pt idx="636">
                  <c:v>1264683600</c:v>
                </c:pt>
                <c:pt idx="637">
                  <c:v>1264687200</c:v>
                </c:pt>
                <c:pt idx="638">
                  <c:v>1264690800</c:v>
                </c:pt>
                <c:pt idx="639">
                  <c:v>1264694400</c:v>
                </c:pt>
                <c:pt idx="640">
                  <c:v>1264698000</c:v>
                </c:pt>
                <c:pt idx="641">
                  <c:v>1264701600</c:v>
                </c:pt>
                <c:pt idx="642">
                  <c:v>1264705200</c:v>
                </c:pt>
                <c:pt idx="643">
                  <c:v>1264708800</c:v>
                </c:pt>
                <c:pt idx="644">
                  <c:v>1264712400</c:v>
                </c:pt>
                <c:pt idx="645">
                  <c:v>1264716000</c:v>
                </c:pt>
                <c:pt idx="646">
                  <c:v>1264719600</c:v>
                </c:pt>
                <c:pt idx="647">
                  <c:v>1264723200</c:v>
                </c:pt>
                <c:pt idx="648">
                  <c:v>1264726800</c:v>
                </c:pt>
                <c:pt idx="649">
                  <c:v>1264730400</c:v>
                </c:pt>
                <c:pt idx="650">
                  <c:v>1264734000</c:v>
                </c:pt>
                <c:pt idx="651">
                  <c:v>1264737600</c:v>
                </c:pt>
                <c:pt idx="652">
                  <c:v>1264741200</c:v>
                </c:pt>
                <c:pt idx="653">
                  <c:v>1264744800</c:v>
                </c:pt>
                <c:pt idx="654">
                  <c:v>1264748400</c:v>
                </c:pt>
                <c:pt idx="655">
                  <c:v>1264752000</c:v>
                </c:pt>
                <c:pt idx="656">
                  <c:v>1264755600</c:v>
                </c:pt>
                <c:pt idx="657">
                  <c:v>1264759200</c:v>
                </c:pt>
                <c:pt idx="658">
                  <c:v>1264762800</c:v>
                </c:pt>
                <c:pt idx="659">
                  <c:v>1264766400</c:v>
                </c:pt>
                <c:pt idx="660">
                  <c:v>1264770000</c:v>
                </c:pt>
                <c:pt idx="661">
                  <c:v>1264773600</c:v>
                </c:pt>
                <c:pt idx="662">
                  <c:v>1264777200</c:v>
                </c:pt>
                <c:pt idx="663">
                  <c:v>1264780800</c:v>
                </c:pt>
                <c:pt idx="664">
                  <c:v>1264784400</c:v>
                </c:pt>
                <c:pt idx="665">
                  <c:v>1264788000</c:v>
                </c:pt>
                <c:pt idx="666">
                  <c:v>1264791600</c:v>
                </c:pt>
                <c:pt idx="667">
                  <c:v>1264795200</c:v>
                </c:pt>
                <c:pt idx="668">
                  <c:v>1264798800</c:v>
                </c:pt>
                <c:pt idx="669">
                  <c:v>1264802400</c:v>
                </c:pt>
                <c:pt idx="670">
                  <c:v>1264806000</c:v>
                </c:pt>
                <c:pt idx="671">
                  <c:v>1264809600</c:v>
                </c:pt>
                <c:pt idx="672">
                  <c:v>1264813200</c:v>
                </c:pt>
                <c:pt idx="673">
                  <c:v>1264816800</c:v>
                </c:pt>
                <c:pt idx="674">
                  <c:v>1264820400</c:v>
                </c:pt>
                <c:pt idx="675">
                  <c:v>1264824000</c:v>
                </c:pt>
                <c:pt idx="676">
                  <c:v>1264827600</c:v>
                </c:pt>
                <c:pt idx="677">
                  <c:v>1264831200</c:v>
                </c:pt>
                <c:pt idx="678">
                  <c:v>1264834800</c:v>
                </c:pt>
                <c:pt idx="679">
                  <c:v>1264838400</c:v>
                </c:pt>
                <c:pt idx="680">
                  <c:v>1264842000</c:v>
                </c:pt>
                <c:pt idx="681">
                  <c:v>1264845600</c:v>
                </c:pt>
                <c:pt idx="682">
                  <c:v>1264849200</c:v>
                </c:pt>
                <c:pt idx="683">
                  <c:v>1264852800</c:v>
                </c:pt>
                <c:pt idx="684">
                  <c:v>1264856400</c:v>
                </c:pt>
                <c:pt idx="685">
                  <c:v>1264860000</c:v>
                </c:pt>
                <c:pt idx="686">
                  <c:v>1264863600</c:v>
                </c:pt>
                <c:pt idx="687">
                  <c:v>1264867200</c:v>
                </c:pt>
                <c:pt idx="688">
                  <c:v>1264870800</c:v>
                </c:pt>
                <c:pt idx="689">
                  <c:v>1264874400</c:v>
                </c:pt>
                <c:pt idx="690">
                  <c:v>1264878000</c:v>
                </c:pt>
                <c:pt idx="691">
                  <c:v>1264881600</c:v>
                </c:pt>
                <c:pt idx="692">
                  <c:v>1264885200</c:v>
                </c:pt>
                <c:pt idx="693">
                  <c:v>1264888800</c:v>
                </c:pt>
                <c:pt idx="694">
                  <c:v>1264892400</c:v>
                </c:pt>
                <c:pt idx="695">
                  <c:v>1264896000</c:v>
                </c:pt>
                <c:pt idx="696">
                  <c:v>1264899600</c:v>
                </c:pt>
                <c:pt idx="697">
                  <c:v>1264903200</c:v>
                </c:pt>
                <c:pt idx="698">
                  <c:v>1264906800</c:v>
                </c:pt>
                <c:pt idx="699">
                  <c:v>1264910400</c:v>
                </c:pt>
                <c:pt idx="700">
                  <c:v>1264914000</c:v>
                </c:pt>
                <c:pt idx="701">
                  <c:v>1264917600</c:v>
                </c:pt>
                <c:pt idx="702">
                  <c:v>1264921200</c:v>
                </c:pt>
                <c:pt idx="703">
                  <c:v>1264924800</c:v>
                </c:pt>
                <c:pt idx="704">
                  <c:v>1264928400</c:v>
                </c:pt>
                <c:pt idx="705">
                  <c:v>1264932000</c:v>
                </c:pt>
                <c:pt idx="706">
                  <c:v>1264935600</c:v>
                </c:pt>
                <c:pt idx="707">
                  <c:v>1264939200</c:v>
                </c:pt>
                <c:pt idx="708">
                  <c:v>1264942800</c:v>
                </c:pt>
                <c:pt idx="709">
                  <c:v>1264946400</c:v>
                </c:pt>
                <c:pt idx="710">
                  <c:v>1264950000</c:v>
                </c:pt>
                <c:pt idx="711">
                  <c:v>1264953600</c:v>
                </c:pt>
                <c:pt idx="712">
                  <c:v>1264957200</c:v>
                </c:pt>
                <c:pt idx="713">
                  <c:v>1264960800</c:v>
                </c:pt>
                <c:pt idx="714">
                  <c:v>1264964400</c:v>
                </c:pt>
                <c:pt idx="715">
                  <c:v>1264968000</c:v>
                </c:pt>
                <c:pt idx="716">
                  <c:v>1264971600</c:v>
                </c:pt>
                <c:pt idx="717">
                  <c:v>1264975200</c:v>
                </c:pt>
                <c:pt idx="718">
                  <c:v>1264978800</c:v>
                </c:pt>
                <c:pt idx="719">
                  <c:v>1264982400</c:v>
                </c:pt>
                <c:pt idx="720">
                  <c:v>1264986000</c:v>
                </c:pt>
                <c:pt idx="721">
                  <c:v>1264989600</c:v>
                </c:pt>
                <c:pt idx="722">
                  <c:v>1264993200</c:v>
                </c:pt>
                <c:pt idx="723">
                  <c:v>1264996800</c:v>
                </c:pt>
                <c:pt idx="724">
                  <c:v>1265000400</c:v>
                </c:pt>
                <c:pt idx="725">
                  <c:v>1265004000</c:v>
                </c:pt>
                <c:pt idx="726">
                  <c:v>1265007600</c:v>
                </c:pt>
                <c:pt idx="727">
                  <c:v>1265011200</c:v>
                </c:pt>
                <c:pt idx="728">
                  <c:v>1265014800</c:v>
                </c:pt>
                <c:pt idx="729">
                  <c:v>1265018400</c:v>
                </c:pt>
                <c:pt idx="730">
                  <c:v>1265022000</c:v>
                </c:pt>
                <c:pt idx="731">
                  <c:v>1265025600</c:v>
                </c:pt>
                <c:pt idx="732">
                  <c:v>1265029200</c:v>
                </c:pt>
                <c:pt idx="733">
                  <c:v>1265032800</c:v>
                </c:pt>
                <c:pt idx="734">
                  <c:v>1265036400</c:v>
                </c:pt>
                <c:pt idx="735">
                  <c:v>1265040000</c:v>
                </c:pt>
                <c:pt idx="736">
                  <c:v>1265043600</c:v>
                </c:pt>
                <c:pt idx="737">
                  <c:v>1265047200</c:v>
                </c:pt>
                <c:pt idx="738">
                  <c:v>1265050800</c:v>
                </c:pt>
                <c:pt idx="739">
                  <c:v>1265054400</c:v>
                </c:pt>
                <c:pt idx="740">
                  <c:v>1265058000</c:v>
                </c:pt>
                <c:pt idx="741">
                  <c:v>1265061600</c:v>
                </c:pt>
                <c:pt idx="742">
                  <c:v>1265065200</c:v>
                </c:pt>
                <c:pt idx="743">
                  <c:v>1265068800</c:v>
                </c:pt>
                <c:pt idx="744">
                  <c:v>1265072400</c:v>
                </c:pt>
                <c:pt idx="745">
                  <c:v>1265076000</c:v>
                </c:pt>
                <c:pt idx="746">
                  <c:v>1265079600</c:v>
                </c:pt>
                <c:pt idx="747">
                  <c:v>1265083200</c:v>
                </c:pt>
                <c:pt idx="748">
                  <c:v>1265086800</c:v>
                </c:pt>
                <c:pt idx="749">
                  <c:v>1265090400</c:v>
                </c:pt>
                <c:pt idx="750">
                  <c:v>1265094000</c:v>
                </c:pt>
                <c:pt idx="751">
                  <c:v>1265097600</c:v>
                </c:pt>
                <c:pt idx="752">
                  <c:v>1265101200</c:v>
                </c:pt>
                <c:pt idx="753">
                  <c:v>1265104800</c:v>
                </c:pt>
                <c:pt idx="754">
                  <c:v>1265108400</c:v>
                </c:pt>
                <c:pt idx="755">
                  <c:v>1265112000</c:v>
                </c:pt>
                <c:pt idx="756">
                  <c:v>1265115600</c:v>
                </c:pt>
                <c:pt idx="757">
                  <c:v>1265119200</c:v>
                </c:pt>
                <c:pt idx="758">
                  <c:v>1265122800</c:v>
                </c:pt>
                <c:pt idx="759">
                  <c:v>1265126400</c:v>
                </c:pt>
                <c:pt idx="760">
                  <c:v>1265130000</c:v>
                </c:pt>
                <c:pt idx="761">
                  <c:v>1265133600</c:v>
                </c:pt>
                <c:pt idx="762">
                  <c:v>1265137200</c:v>
                </c:pt>
                <c:pt idx="763">
                  <c:v>1265140800</c:v>
                </c:pt>
                <c:pt idx="764">
                  <c:v>1265144400</c:v>
                </c:pt>
                <c:pt idx="765">
                  <c:v>1265148000</c:v>
                </c:pt>
                <c:pt idx="766">
                  <c:v>1265151600</c:v>
                </c:pt>
                <c:pt idx="767">
                  <c:v>1265155200</c:v>
                </c:pt>
                <c:pt idx="768">
                  <c:v>1265158800</c:v>
                </c:pt>
                <c:pt idx="769">
                  <c:v>1265162400</c:v>
                </c:pt>
                <c:pt idx="770">
                  <c:v>1265166000</c:v>
                </c:pt>
                <c:pt idx="771">
                  <c:v>1265169600</c:v>
                </c:pt>
                <c:pt idx="772">
                  <c:v>1265173200</c:v>
                </c:pt>
                <c:pt idx="773">
                  <c:v>1265176800</c:v>
                </c:pt>
                <c:pt idx="774">
                  <c:v>1265180400</c:v>
                </c:pt>
                <c:pt idx="775">
                  <c:v>1265184000</c:v>
                </c:pt>
                <c:pt idx="776">
                  <c:v>1265187600</c:v>
                </c:pt>
                <c:pt idx="777">
                  <c:v>1265191200</c:v>
                </c:pt>
                <c:pt idx="778">
                  <c:v>1265194800</c:v>
                </c:pt>
                <c:pt idx="779">
                  <c:v>1265198400</c:v>
                </c:pt>
                <c:pt idx="780">
                  <c:v>1265202000</c:v>
                </c:pt>
                <c:pt idx="781">
                  <c:v>1265205600</c:v>
                </c:pt>
                <c:pt idx="782">
                  <c:v>1265209200</c:v>
                </c:pt>
                <c:pt idx="783">
                  <c:v>1265212800</c:v>
                </c:pt>
                <c:pt idx="784">
                  <c:v>1265216400</c:v>
                </c:pt>
                <c:pt idx="785">
                  <c:v>1265220000</c:v>
                </c:pt>
                <c:pt idx="786">
                  <c:v>1265223600</c:v>
                </c:pt>
                <c:pt idx="787">
                  <c:v>1265227200</c:v>
                </c:pt>
                <c:pt idx="788">
                  <c:v>1265230800</c:v>
                </c:pt>
                <c:pt idx="789">
                  <c:v>1265234400</c:v>
                </c:pt>
                <c:pt idx="790">
                  <c:v>1265238000</c:v>
                </c:pt>
                <c:pt idx="791">
                  <c:v>1265241600</c:v>
                </c:pt>
                <c:pt idx="792">
                  <c:v>1265245200</c:v>
                </c:pt>
                <c:pt idx="793">
                  <c:v>1265248800</c:v>
                </c:pt>
                <c:pt idx="794">
                  <c:v>1265252400</c:v>
                </c:pt>
                <c:pt idx="795">
                  <c:v>1265256000</c:v>
                </c:pt>
                <c:pt idx="796">
                  <c:v>1265259600</c:v>
                </c:pt>
                <c:pt idx="797">
                  <c:v>1265263200</c:v>
                </c:pt>
                <c:pt idx="798">
                  <c:v>1265266800</c:v>
                </c:pt>
                <c:pt idx="799">
                  <c:v>1265270400</c:v>
                </c:pt>
                <c:pt idx="800">
                  <c:v>1265274000</c:v>
                </c:pt>
                <c:pt idx="801">
                  <c:v>1265277600</c:v>
                </c:pt>
                <c:pt idx="802">
                  <c:v>1265281200</c:v>
                </c:pt>
                <c:pt idx="803">
                  <c:v>1265284800</c:v>
                </c:pt>
                <c:pt idx="804">
                  <c:v>1265288400</c:v>
                </c:pt>
                <c:pt idx="805">
                  <c:v>1265292000</c:v>
                </c:pt>
                <c:pt idx="806">
                  <c:v>1265295600</c:v>
                </c:pt>
                <c:pt idx="807">
                  <c:v>1265299200</c:v>
                </c:pt>
                <c:pt idx="808">
                  <c:v>1265302800</c:v>
                </c:pt>
                <c:pt idx="809">
                  <c:v>1265306400</c:v>
                </c:pt>
                <c:pt idx="810">
                  <c:v>1265310000</c:v>
                </c:pt>
                <c:pt idx="811">
                  <c:v>1265313600</c:v>
                </c:pt>
                <c:pt idx="812">
                  <c:v>1265317200</c:v>
                </c:pt>
                <c:pt idx="813">
                  <c:v>1265320800</c:v>
                </c:pt>
                <c:pt idx="814">
                  <c:v>1265324400</c:v>
                </c:pt>
                <c:pt idx="815">
                  <c:v>1265328000</c:v>
                </c:pt>
                <c:pt idx="816">
                  <c:v>1265331600</c:v>
                </c:pt>
                <c:pt idx="817">
                  <c:v>1265335200</c:v>
                </c:pt>
                <c:pt idx="818">
                  <c:v>1265338800</c:v>
                </c:pt>
                <c:pt idx="819">
                  <c:v>1265342400</c:v>
                </c:pt>
                <c:pt idx="820">
                  <c:v>1265346000</c:v>
                </c:pt>
                <c:pt idx="821">
                  <c:v>1265349600</c:v>
                </c:pt>
                <c:pt idx="822">
                  <c:v>1265353200</c:v>
                </c:pt>
                <c:pt idx="823">
                  <c:v>1265356800</c:v>
                </c:pt>
                <c:pt idx="824">
                  <c:v>1265360400</c:v>
                </c:pt>
                <c:pt idx="825">
                  <c:v>1265364000</c:v>
                </c:pt>
                <c:pt idx="826">
                  <c:v>1265367600</c:v>
                </c:pt>
                <c:pt idx="827">
                  <c:v>1265371200</c:v>
                </c:pt>
                <c:pt idx="828">
                  <c:v>1265374800</c:v>
                </c:pt>
                <c:pt idx="829">
                  <c:v>1265378400</c:v>
                </c:pt>
                <c:pt idx="830">
                  <c:v>1265382000</c:v>
                </c:pt>
                <c:pt idx="831">
                  <c:v>1265385600</c:v>
                </c:pt>
                <c:pt idx="832">
                  <c:v>1265389200</c:v>
                </c:pt>
                <c:pt idx="833">
                  <c:v>1265392800</c:v>
                </c:pt>
                <c:pt idx="834">
                  <c:v>1265396400</c:v>
                </c:pt>
                <c:pt idx="835">
                  <c:v>1265400000</c:v>
                </c:pt>
                <c:pt idx="836">
                  <c:v>1265403600</c:v>
                </c:pt>
                <c:pt idx="837">
                  <c:v>1265407200</c:v>
                </c:pt>
                <c:pt idx="838">
                  <c:v>1265410800</c:v>
                </c:pt>
                <c:pt idx="839">
                  <c:v>1265414400</c:v>
                </c:pt>
                <c:pt idx="840">
                  <c:v>1265418000</c:v>
                </c:pt>
                <c:pt idx="841">
                  <c:v>1265421600</c:v>
                </c:pt>
                <c:pt idx="842">
                  <c:v>1265425200</c:v>
                </c:pt>
                <c:pt idx="843">
                  <c:v>1265428800</c:v>
                </c:pt>
                <c:pt idx="844">
                  <c:v>1265432400</c:v>
                </c:pt>
                <c:pt idx="845">
                  <c:v>1265436000</c:v>
                </c:pt>
                <c:pt idx="846">
                  <c:v>1265439600</c:v>
                </c:pt>
                <c:pt idx="847">
                  <c:v>1265443200</c:v>
                </c:pt>
                <c:pt idx="848">
                  <c:v>1265446800</c:v>
                </c:pt>
                <c:pt idx="849">
                  <c:v>1265450400</c:v>
                </c:pt>
                <c:pt idx="850">
                  <c:v>1265454000</c:v>
                </c:pt>
                <c:pt idx="851">
                  <c:v>1265457600</c:v>
                </c:pt>
                <c:pt idx="852">
                  <c:v>1265461200</c:v>
                </c:pt>
                <c:pt idx="853">
                  <c:v>1265464800</c:v>
                </c:pt>
                <c:pt idx="854">
                  <c:v>1265468400</c:v>
                </c:pt>
                <c:pt idx="855">
                  <c:v>1265472000</c:v>
                </c:pt>
                <c:pt idx="856">
                  <c:v>1265475600</c:v>
                </c:pt>
                <c:pt idx="857">
                  <c:v>1265479200</c:v>
                </c:pt>
                <c:pt idx="858">
                  <c:v>1265482800</c:v>
                </c:pt>
                <c:pt idx="859">
                  <c:v>1265486400</c:v>
                </c:pt>
                <c:pt idx="860">
                  <c:v>1265490000</c:v>
                </c:pt>
                <c:pt idx="861">
                  <c:v>1265493600</c:v>
                </c:pt>
                <c:pt idx="862">
                  <c:v>1265497200</c:v>
                </c:pt>
                <c:pt idx="863">
                  <c:v>1265500800</c:v>
                </c:pt>
                <c:pt idx="864">
                  <c:v>1265504400</c:v>
                </c:pt>
                <c:pt idx="865">
                  <c:v>1265508000</c:v>
                </c:pt>
                <c:pt idx="866">
                  <c:v>1265511600</c:v>
                </c:pt>
                <c:pt idx="867">
                  <c:v>1265515200</c:v>
                </c:pt>
                <c:pt idx="868">
                  <c:v>1265518800</c:v>
                </c:pt>
                <c:pt idx="869">
                  <c:v>1265522400</c:v>
                </c:pt>
                <c:pt idx="870">
                  <c:v>1265526000</c:v>
                </c:pt>
                <c:pt idx="871">
                  <c:v>1265529600</c:v>
                </c:pt>
                <c:pt idx="872">
                  <c:v>1265533200</c:v>
                </c:pt>
                <c:pt idx="873">
                  <c:v>1265536800</c:v>
                </c:pt>
                <c:pt idx="874">
                  <c:v>1265540400</c:v>
                </c:pt>
                <c:pt idx="875">
                  <c:v>1265544000</c:v>
                </c:pt>
                <c:pt idx="876">
                  <c:v>1265547600</c:v>
                </c:pt>
                <c:pt idx="877">
                  <c:v>1265551200</c:v>
                </c:pt>
                <c:pt idx="878">
                  <c:v>1265554800</c:v>
                </c:pt>
                <c:pt idx="879">
                  <c:v>1265558400</c:v>
                </c:pt>
                <c:pt idx="880">
                  <c:v>1265562000</c:v>
                </c:pt>
                <c:pt idx="881">
                  <c:v>1265565600</c:v>
                </c:pt>
                <c:pt idx="882">
                  <c:v>1265569200</c:v>
                </c:pt>
                <c:pt idx="883">
                  <c:v>1265572800</c:v>
                </c:pt>
                <c:pt idx="884">
                  <c:v>1265576400</c:v>
                </c:pt>
                <c:pt idx="885">
                  <c:v>1265580000</c:v>
                </c:pt>
                <c:pt idx="886">
                  <c:v>1265583600</c:v>
                </c:pt>
                <c:pt idx="887">
                  <c:v>1265587200</c:v>
                </c:pt>
                <c:pt idx="888">
                  <c:v>1265590800</c:v>
                </c:pt>
                <c:pt idx="889">
                  <c:v>1265594400</c:v>
                </c:pt>
                <c:pt idx="890">
                  <c:v>1265598000</c:v>
                </c:pt>
                <c:pt idx="891">
                  <c:v>1265601600</c:v>
                </c:pt>
                <c:pt idx="892">
                  <c:v>1265605200</c:v>
                </c:pt>
                <c:pt idx="893">
                  <c:v>1265608800</c:v>
                </c:pt>
                <c:pt idx="894">
                  <c:v>1265612400</c:v>
                </c:pt>
                <c:pt idx="895">
                  <c:v>1265616000</c:v>
                </c:pt>
                <c:pt idx="896">
                  <c:v>1265619600</c:v>
                </c:pt>
                <c:pt idx="897">
                  <c:v>1265623200</c:v>
                </c:pt>
                <c:pt idx="898">
                  <c:v>1265626800</c:v>
                </c:pt>
                <c:pt idx="899">
                  <c:v>1265630400</c:v>
                </c:pt>
                <c:pt idx="900">
                  <c:v>1265634000</c:v>
                </c:pt>
                <c:pt idx="901">
                  <c:v>1265637600</c:v>
                </c:pt>
                <c:pt idx="902">
                  <c:v>1265641200</c:v>
                </c:pt>
                <c:pt idx="903">
                  <c:v>1265644800</c:v>
                </c:pt>
                <c:pt idx="904">
                  <c:v>1265648400</c:v>
                </c:pt>
                <c:pt idx="905">
                  <c:v>1265652000</c:v>
                </c:pt>
                <c:pt idx="906">
                  <c:v>1265655600</c:v>
                </c:pt>
                <c:pt idx="907">
                  <c:v>1265659200</c:v>
                </c:pt>
                <c:pt idx="908">
                  <c:v>1265662800</c:v>
                </c:pt>
                <c:pt idx="909">
                  <c:v>1265666400</c:v>
                </c:pt>
                <c:pt idx="910">
                  <c:v>1265670000</c:v>
                </c:pt>
                <c:pt idx="911">
                  <c:v>1265673600</c:v>
                </c:pt>
                <c:pt idx="912">
                  <c:v>1265677200</c:v>
                </c:pt>
                <c:pt idx="913">
                  <c:v>1265680800</c:v>
                </c:pt>
                <c:pt idx="914">
                  <c:v>1265684400</c:v>
                </c:pt>
                <c:pt idx="915">
                  <c:v>1265688000</c:v>
                </c:pt>
                <c:pt idx="916">
                  <c:v>1265691600</c:v>
                </c:pt>
                <c:pt idx="917">
                  <c:v>1265695200</c:v>
                </c:pt>
                <c:pt idx="918">
                  <c:v>1265698800</c:v>
                </c:pt>
                <c:pt idx="919">
                  <c:v>1265702400</c:v>
                </c:pt>
                <c:pt idx="920">
                  <c:v>1265706000</c:v>
                </c:pt>
                <c:pt idx="921">
                  <c:v>1265709600</c:v>
                </c:pt>
                <c:pt idx="922">
                  <c:v>1265713200</c:v>
                </c:pt>
                <c:pt idx="923">
                  <c:v>1265716800</c:v>
                </c:pt>
                <c:pt idx="924">
                  <c:v>1265720400</c:v>
                </c:pt>
                <c:pt idx="925">
                  <c:v>1265724000</c:v>
                </c:pt>
                <c:pt idx="926">
                  <c:v>1265727600</c:v>
                </c:pt>
                <c:pt idx="927">
                  <c:v>1265731200</c:v>
                </c:pt>
                <c:pt idx="928">
                  <c:v>1265734800</c:v>
                </c:pt>
                <c:pt idx="929">
                  <c:v>1265738400</c:v>
                </c:pt>
                <c:pt idx="930">
                  <c:v>1265742000</c:v>
                </c:pt>
                <c:pt idx="931">
                  <c:v>1265745600</c:v>
                </c:pt>
                <c:pt idx="932">
                  <c:v>1265749200</c:v>
                </c:pt>
                <c:pt idx="933">
                  <c:v>1265752800</c:v>
                </c:pt>
                <c:pt idx="934">
                  <c:v>1265756400</c:v>
                </c:pt>
                <c:pt idx="935">
                  <c:v>1265760000</c:v>
                </c:pt>
                <c:pt idx="936">
                  <c:v>1265763600</c:v>
                </c:pt>
                <c:pt idx="937">
                  <c:v>1265767200</c:v>
                </c:pt>
                <c:pt idx="938">
                  <c:v>1265770800</c:v>
                </c:pt>
                <c:pt idx="939">
                  <c:v>1265774400</c:v>
                </c:pt>
                <c:pt idx="940">
                  <c:v>1265778000</c:v>
                </c:pt>
                <c:pt idx="941">
                  <c:v>1265781600</c:v>
                </c:pt>
                <c:pt idx="942">
                  <c:v>1265785200</c:v>
                </c:pt>
                <c:pt idx="943">
                  <c:v>1265788800</c:v>
                </c:pt>
                <c:pt idx="944">
                  <c:v>1265792400</c:v>
                </c:pt>
                <c:pt idx="945">
                  <c:v>1265796000</c:v>
                </c:pt>
                <c:pt idx="946">
                  <c:v>1265799600</c:v>
                </c:pt>
                <c:pt idx="947">
                  <c:v>1265803200</c:v>
                </c:pt>
                <c:pt idx="948">
                  <c:v>1265806800</c:v>
                </c:pt>
                <c:pt idx="949">
                  <c:v>1265810400</c:v>
                </c:pt>
                <c:pt idx="950">
                  <c:v>1265814000</c:v>
                </c:pt>
                <c:pt idx="951">
                  <c:v>1265817600</c:v>
                </c:pt>
                <c:pt idx="952">
                  <c:v>1265821200</c:v>
                </c:pt>
                <c:pt idx="953">
                  <c:v>1265824800</c:v>
                </c:pt>
                <c:pt idx="954">
                  <c:v>1265828400</c:v>
                </c:pt>
                <c:pt idx="955">
                  <c:v>1265832000</c:v>
                </c:pt>
                <c:pt idx="956">
                  <c:v>1265835600</c:v>
                </c:pt>
                <c:pt idx="957">
                  <c:v>1265839200</c:v>
                </c:pt>
                <c:pt idx="958">
                  <c:v>1265842800</c:v>
                </c:pt>
                <c:pt idx="959">
                  <c:v>1265846400</c:v>
                </c:pt>
                <c:pt idx="960">
                  <c:v>1265850000</c:v>
                </c:pt>
                <c:pt idx="961">
                  <c:v>1265853600</c:v>
                </c:pt>
                <c:pt idx="962">
                  <c:v>1265857200</c:v>
                </c:pt>
                <c:pt idx="963">
                  <c:v>1265860800</c:v>
                </c:pt>
                <c:pt idx="964">
                  <c:v>1265864400</c:v>
                </c:pt>
                <c:pt idx="965">
                  <c:v>1265868000</c:v>
                </c:pt>
                <c:pt idx="966">
                  <c:v>1265871600</c:v>
                </c:pt>
                <c:pt idx="967">
                  <c:v>1265875200</c:v>
                </c:pt>
                <c:pt idx="968">
                  <c:v>1265878800</c:v>
                </c:pt>
                <c:pt idx="969">
                  <c:v>1265882400</c:v>
                </c:pt>
                <c:pt idx="970">
                  <c:v>1265886000</c:v>
                </c:pt>
                <c:pt idx="971">
                  <c:v>1265889600</c:v>
                </c:pt>
                <c:pt idx="972">
                  <c:v>1265893200</c:v>
                </c:pt>
                <c:pt idx="973">
                  <c:v>1265896800</c:v>
                </c:pt>
                <c:pt idx="974">
                  <c:v>1265900400</c:v>
                </c:pt>
                <c:pt idx="975">
                  <c:v>1265904000</c:v>
                </c:pt>
                <c:pt idx="976">
                  <c:v>1265907600</c:v>
                </c:pt>
                <c:pt idx="977">
                  <c:v>1265911200</c:v>
                </c:pt>
                <c:pt idx="978">
                  <c:v>1265914800</c:v>
                </c:pt>
                <c:pt idx="979">
                  <c:v>1265918400</c:v>
                </c:pt>
                <c:pt idx="980">
                  <c:v>1265922000</c:v>
                </c:pt>
                <c:pt idx="981">
                  <c:v>1265925600</c:v>
                </c:pt>
                <c:pt idx="982">
                  <c:v>1265929200</c:v>
                </c:pt>
                <c:pt idx="983">
                  <c:v>1265932800</c:v>
                </c:pt>
                <c:pt idx="984">
                  <c:v>1265936400</c:v>
                </c:pt>
                <c:pt idx="985">
                  <c:v>1265940000</c:v>
                </c:pt>
                <c:pt idx="986">
                  <c:v>1265943600</c:v>
                </c:pt>
                <c:pt idx="987">
                  <c:v>1265947200</c:v>
                </c:pt>
                <c:pt idx="988">
                  <c:v>1265950800</c:v>
                </c:pt>
                <c:pt idx="989">
                  <c:v>1265954400</c:v>
                </c:pt>
                <c:pt idx="990">
                  <c:v>1265958000</c:v>
                </c:pt>
                <c:pt idx="991">
                  <c:v>1265961600</c:v>
                </c:pt>
                <c:pt idx="992">
                  <c:v>1265965200</c:v>
                </c:pt>
                <c:pt idx="993">
                  <c:v>1265968800</c:v>
                </c:pt>
                <c:pt idx="994">
                  <c:v>1265972400</c:v>
                </c:pt>
                <c:pt idx="995">
                  <c:v>1265976000</c:v>
                </c:pt>
                <c:pt idx="996">
                  <c:v>1265979600</c:v>
                </c:pt>
                <c:pt idx="997">
                  <c:v>1265983200</c:v>
                </c:pt>
                <c:pt idx="998">
                  <c:v>1265986800</c:v>
                </c:pt>
                <c:pt idx="999">
                  <c:v>1265990400</c:v>
                </c:pt>
                <c:pt idx="1000">
                  <c:v>1265994000</c:v>
                </c:pt>
                <c:pt idx="1001">
                  <c:v>1265997600</c:v>
                </c:pt>
                <c:pt idx="1002">
                  <c:v>1266001200</c:v>
                </c:pt>
                <c:pt idx="1003">
                  <c:v>1266004800</c:v>
                </c:pt>
                <c:pt idx="1004">
                  <c:v>1266008400</c:v>
                </c:pt>
                <c:pt idx="1005">
                  <c:v>1266012000</c:v>
                </c:pt>
                <c:pt idx="1006">
                  <c:v>1266015600</c:v>
                </c:pt>
                <c:pt idx="1007">
                  <c:v>1266019200</c:v>
                </c:pt>
                <c:pt idx="1008">
                  <c:v>1266022800</c:v>
                </c:pt>
                <c:pt idx="1009">
                  <c:v>1266026400</c:v>
                </c:pt>
                <c:pt idx="1010">
                  <c:v>1266030000</c:v>
                </c:pt>
                <c:pt idx="1011">
                  <c:v>1266033600</c:v>
                </c:pt>
                <c:pt idx="1012">
                  <c:v>1266037200</c:v>
                </c:pt>
                <c:pt idx="1013">
                  <c:v>1266040800</c:v>
                </c:pt>
                <c:pt idx="1014">
                  <c:v>1266044400</c:v>
                </c:pt>
                <c:pt idx="1015">
                  <c:v>1266048000</c:v>
                </c:pt>
                <c:pt idx="1016">
                  <c:v>1266051600</c:v>
                </c:pt>
                <c:pt idx="1017">
                  <c:v>1266055200</c:v>
                </c:pt>
                <c:pt idx="1018">
                  <c:v>1266058800</c:v>
                </c:pt>
                <c:pt idx="1019">
                  <c:v>1266062400</c:v>
                </c:pt>
                <c:pt idx="1020">
                  <c:v>1266066000</c:v>
                </c:pt>
                <c:pt idx="1021">
                  <c:v>1266069600</c:v>
                </c:pt>
                <c:pt idx="1022">
                  <c:v>1266073200</c:v>
                </c:pt>
                <c:pt idx="1023">
                  <c:v>1266076800</c:v>
                </c:pt>
                <c:pt idx="1024">
                  <c:v>1266080400</c:v>
                </c:pt>
                <c:pt idx="1025">
                  <c:v>1266084000</c:v>
                </c:pt>
                <c:pt idx="1026">
                  <c:v>1266087600</c:v>
                </c:pt>
                <c:pt idx="1027">
                  <c:v>1266091200</c:v>
                </c:pt>
                <c:pt idx="1028">
                  <c:v>1266094800</c:v>
                </c:pt>
                <c:pt idx="1029">
                  <c:v>1266098400</c:v>
                </c:pt>
                <c:pt idx="1030">
                  <c:v>1266102000</c:v>
                </c:pt>
                <c:pt idx="1031">
                  <c:v>1266105600</c:v>
                </c:pt>
                <c:pt idx="1032">
                  <c:v>1266109200</c:v>
                </c:pt>
                <c:pt idx="1033">
                  <c:v>1266112800</c:v>
                </c:pt>
                <c:pt idx="1034">
                  <c:v>1266116400</c:v>
                </c:pt>
                <c:pt idx="1035">
                  <c:v>1266120000</c:v>
                </c:pt>
                <c:pt idx="1036">
                  <c:v>1266123600</c:v>
                </c:pt>
                <c:pt idx="1037">
                  <c:v>1266127200</c:v>
                </c:pt>
                <c:pt idx="1038">
                  <c:v>1266130800</c:v>
                </c:pt>
                <c:pt idx="1039">
                  <c:v>1266134400</c:v>
                </c:pt>
                <c:pt idx="1040">
                  <c:v>1266138000</c:v>
                </c:pt>
                <c:pt idx="1041">
                  <c:v>1266141600</c:v>
                </c:pt>
                <c:pt idx="1042">
                  <c:v>1266145200</c:v>
                </c:pt>
                <c:pt idx="1043">
                  <c:v>1266148800</c:v>
                </c:pt>
                <c:pt idx="1044">
                  <c:v>1266152400</c:v>
                </c:pt>
                <c:pt idx="1045">
                  <c:v>1266156000</c:v>
                </c:pt>
                <c:pt idx="1046">
                  <c:v>1266159600</c:v>
                </c:pt>
                <c:pt idx="1047">
                  <c:v>1266163200</c:v>
                </c:pt>
                <c:pt idx="1048">
                  <c:v>1266166800</c:v>
                </c:pt>
                <c:pt idx="1049">
                  <c:v>1266170400</c:v>
                </c:pt>
                <c:pt idx="1050">
                  <c:v>1266174000</c:v>
                </c:pt>
                <c:pt idx="1051">
                  <c:v>1266177600</c:v>
                </c:pt>
                <c:pt idx="1052">
                  <c:v>1266181200</c:v>
                </c:pt>
                <c:pt idx="1053">
                  <c:v>1266184800</c:v>
                </c:pt>
                <c:pt idx="1054">
                  <c:v>1266188400</c:v>
                </c:pt>
                <c:pt idx="1055">
                  <c:v>1266192000</c:v>
                </c:pt>
                <c:pt idx="1056">
                  <c:v>1266195600</c:v>
                </c:pt>
                <c:pt idx="1057">
                  <c:v>1266199200</c:v>
                </c:pt>
                <c:pt idx="1058">
                  <c:v>1266202800</c:v>
                </c:pt>
                <c:pt idx="1059">
                  <c:v>1266206400</c:v>
                </c:pt>
                <c:pt idx="1060">
                  <c:v>1266210000</c:v>
                </c:pt>
                <c:pt idx="1061">
                  <c:v>1266213600</c:v>
                </c:pt>
                <c:pt idx="1062">
                  <c:v>1266217200</c:v>
                </c:pt>
                <c:pt idx="1063">
                  <c:v>1266220800</c:v>
                </c:pt>
                <c:pt idx="1064">
                  <c:v>1266224400</c:v>
                </c:pt>
                <c:pt idx="1065">
                  <c:v>1266228000</c:v>
                </c:pt>
                <c:pt idx="1066">
                  <c:v>1266231600</c:v>
                </c:pt>
                <c:pt idx="1067">
                  <c:v>1266235200</c:v>
                </c:pt>
                <c:pt idx="1068">
                  <c:v>1266238800</c:v>
                </c:pt>
                <c:pt idx="1069">
                  <c:v>1266242400</c:v>
                </c:pt>
                <c:pt idx="1070">
                  <c:v>1266246000</c:v>
                </c:pt>
                <c:pt idx="1071">
                  <c:v>1266249600</c:v>
                </c:pt>
                <c:pt idx="1072">
                  <c:v>1266253200</c:v>
                </c:pt>
                <c:pt idx="1073">
                  <c:v>1266256800</c:v>
                </c:pt>
                <c:pt idx="1074">
                  <c:v>1266260400</c:v>
                </c:pt>
                <c:pt idx="1075">
                  <c:v>1266264000</c:v>
                </c:pt>
                <c:pt idx="1076">
                  <c:v>1266267600</c:v>
                </c:pt>
                <c:pt idx="1077">
                  <c:v>1266271200</c:v>
                </c:pt>
                <c:pt idx="1078">
                  <c:v>1266274800</c:v>
                </c:pt>
                <c:pt idx="1079">
                  <c:v>1266278400</c:v>
                </c:pt>
                <c:pt idx="1080">
                  <c:v>1266282000</c:v>
                </c:pt>
                <c:pt idx="1081">
                  <c:v>1266285600</c:v>
                </c:pt>
                <c:pt idx="1082">
                  <c:v>1266289200</c:v>
                </c:pt>
                <c:pt idx="1083">
                  <c:v>1266292800</c:v>
                </c:pt>
                <c:pt idx="1084">
                  <c:v>1266296400</c:v>
                </c:pt>
                <c:pt idx="1085">
                  <c:v>1266300000</c:v>
                </c:pt>
                <c:pt idx="1086">
                  <c:v>1266303600</c:v>
                </c:pt>
                <c:pt idx="1087">
                  <c:v>1266307200</c:v>
                </c:pt>
                <c:pt idx="1088">
                  <c:v>1266310800</c:v>
                </c:pt>
                <c:pt idx="1089">
                  <c:v>1266314400</c:v>
                </c:pt>
                <c:pt idx="1090">
                  <c:v>1266318000</c:v>
                </c:pt>
                <c:pt idx="1091">
                  <c:v>1266321600</c:v>
                </c:pt>
                <c:pt idx="1092">
                  <c:v>1266325200</c:v>
                </c:pt>
                <c:pt idx="1093">
                  <c:v>1266328800</c:v>
                </c:pt>
                <c:pt idx="1094">
                  <c:v>1266332400</c:v>
                </c:pt>
                <c:pt idx="1095">
                  <c:v>1266336000</c:v>
                </c:pt>
                <c:pt idx="1096">
                  <c:v>1266339600</c:v>
                </c:pt>
                <c:pt idx="1097">
                  <c:v>1266343200</c:v>
                </c:pt>
                <c:pt idx="1098">
                  <c:v>1266346800</c:v>
                </c:pt>
                <c:pt idx="1099">
                  <c:v>1266350400</c:v>
                </c:pt>
                <c:pt idx="1100">
                  <c:v>1266354000</c:v>
                </c:pt>
                <c:pt idx="1101">
                  <c:v>1266357600</c:v>
                </c:pt>
                <c:pt idx="1102">
                  <c:v>1266361200</c:v>
                </c:pt>
                <c:pt idx="1103">
                  <c:v>1266364800</c:v>
                </c:pt>
                <c:pt idx="1104">
                  <c:v>1266368400</c:v>
                </c:pt>
                <c:pt idx="1105">
                  <c:v>1266372000</c:v>
                </c:pt>
                <c:pt idx="1106">
                  <c:v>1266375600</c:v>
                </c:pt>
                <c:pt idx="1107">
                  <c:v>1266379200</c:v>
                </c:pt>
                <c:pt idx="1108">
                  <c:v>1266382800</c:v>
                </c:pt>
                <c:pt idx="1109">
                  <c:v>1266386400</c:v>
                </c:pt>
                <c:pt idx="1110">
                  <c:v>1266390000</c:v>
                </c:pt>
                <c:pt idx="1111">
                  <c:v>1266393600</c:v>
                </c:pt>
                <c:pt idx="1112">
                  <c:v>1266397200</c:v>
                </c:pt>
                <c:pt idx="1113">
                  <c:v>1266400800</c:v>
                </c:pt>
                <c:pt idx="1114">
                  <c:v>1266404400</c:v>
                </c:pt>
                <c:pt idx="1115">
                  <c:v>1266408000</c:v>
                </c:pt>
                <c:pt idx="1116">
                  <c:v>1266411600</c:v>
                </c:pt>
                <c:pt idx="1117">
                  <c:v>1266415200</c:v>
                </c:pt>
                <c:pt idx="1118">
                  <c:v>1266418800</c:v>
                </c:pt>
                <c:pt idx="1119">
                  <c:v>1266422400</c:v>
                </c:pt>
                <c:pt idx="1120">
                  <c:v>1266426000</c:v>
                </c:pt>
                <c:pt idx="1121">
                  <c:v>1266429600</c:v>
                </c:pt>
                <c:pt idx="1122">
                  <c:v>1266433200</c:v>
                </c:pt>
                <c:pt idx="1123">
                  <c:v>1266436800</c:v>
                </c:pt>
                <c:pt idx="1124">
                  <c:v>1266440400</c:v>
                </c:pt>
                <c:pt idx="1125">
                  <c:v>1266444000</c:v>
                </c:pt>
                <c:pt idx="1126">
                  <c:v>1266447600</c:v>
                </c:pt>
                <c:pt idx="1127">
                  <c:v>1266451200</c:v>
                </c:pt>
                <c:pt idx="1128">
                  <c:v>1266454800</c:v>
                </c:pt>
                <c:pt idx="1129">
                  <c:v>1266458400</c:v>
                </c:pt>
                <c:pt idx="1130">
                  <c:v>1266462000</c:v>
                </c:pt>
                <c:pt idx="1131">
                  <c:v>1266465600</c:v>
                </c:pt>
                <c:pt idx="1132">
                  <c:v>1266469200</c:v>
                </c:pt>
                <c:pt idx="1133">
                  <c:v>1266472800</c:v>
                </c:pt>
                <c:pt idx="1134">
                  <c:v>1266476400</c:v>
                </c:pt>
                <c:pt idx="1135">
                  <c:v>1266480000</c:v>
                </c:pt>
                <c:pt idx="1136">
                  <c:v>1266483600</c:v>
                </c:pt>
                <c:pt idx="1137">
                  <c:v>1266487200</c:v>
                </c:pt>
                <c:pt idx="1138">
                  <c:v>1266490800</c:v>
                </c:pt>
                <c:pt idx="1139">
                  <c:v>1266494400</c:v>
                </c:pt>
                <c:pt idx="1140">
                  <c:v>1266498000</c:v>
                </c:pt>
                <c:pt idx="1141">
                  <c:v>1266501600</c:v>
                </c:pt>
                <c:pt idx="1142">
                  <c:v>1266505200</c:v>
                </c:pt>
                <c:pt idx="1143">
                  <c:v>1266508800</c:v>
                </c:pt>
                <c:pt idx="1144">
                  <c:v>1266512400</c:v>
                </c:pt>
                <c:pt idx="1145">
                  <c:v>1266516000</c:v>
                </c:pt>
                <c:pt idx="1146">
                  <c:v>1266519600</c:v>
                </c:pt>
                <c:pt idx="1147">
                  <c:v>1266523200</c:v>
                </c:pt>
                <c:pt idx="1148">
                  <c:v>1266526800</c:v>
                </c:pt>
                <c:pt idx="1149">
                  <c:v>1266530400</c:v>
                </c:pt>
                <c:pt idx="1150">
                  <c:v>1266534000</c:v>
                </c:pt>
                <c:pt idx="1151">
                  <c:v>1266537600</c:v>
                </c:pt>
                <c:pt idx="1152">
                  <c:v>1266541200</c:v>
                </c:pt>
                <c:pt idx="1153">
                  <c:v>1266544800</c:v>
                </c:pt>
                <c:pt idx="1154">
                  <c:v>1266548400</c:v>
                </c:pt>
                <c:pt idx="1155">
                  <c:v>1266552000</c:v>
                </c:pt>
                <c:pt idx="1156">
                  <c:v>1266555600</c:v>
                </c:pt>
                <c:pt idx="1157">
                  <c:v>1266559200</c:v>
                </c:pt>
                <c:pt idx="1158">
                  <c:v>1266562800</c:v>
                </c:pt>
                <c:pt idx="1159">
                  <c:v>1266566400</c:v>
                </c:pt>
                <c:pt idx="1160">
                  <c:v>1266570000</c:v>
                </c:pt>
                <c:pt idx="1161">
                  <c:v>1266573600</c:v>
                </c:pt>
                <c:pt idx="1162">
                  <c:v>1266577200</c:v>
                </c:pt>
                <c:pt idx="1163">
                  <c:v>1266580800</c:v>
                </c:pt>
                <c:pt idx="1164">
                  <c:v>1266584400</c:v>
                </c:pt>
                <c:pt idx="1165">
                  <c:v>1266588000</c:v>
                </c:pt>
                <c:pt idx="1166">
                  <c:v>1266591600</c:v>
                </c:pt>
                <c:pt idx="1167">
                  <c:v>1266595200</c:v>
                </c:pt>
                <c:pt idx="1168">
                  <c:v>1266598800</c:v>
                </c:pt>
                <c:pt idx="1169">
                  <c:v>1266602400</c:v>
                </c:pt>
                <c:pt idx="1170">
                  <c:v>1266606000</c:v>
                </c:pt>
                <c:pt idx="1171">
                  <c:v>1266609600</c:v>
                </c:pt>
                <c:pt idx="1172">
                  <c:v>1266613200</c:v>
                </c:pt>
                <c:pt idx="1173">
                  <c:v>1266616800</c:v>
                </c:pt>
                <c:pt idx="1174">
                  <c:v>1266620400</c:v>
                </c:pt>
                <c:pt idx="1175">
                  <c:v>1266624000</c:v>
                </c:pt>
                <c:pt idx="1176">
                  <c:v>1266627600</c:v>
                </c:pt>
                <c:pt idx="1177">
                  <c:v>1266631200</c:v>
                </c:pt>
                <c:pt idx="1178">
                  <c:v>1266634800</c:v>
                </c:pt>
                <c:pt idx="1179">
                  <c:v>1266638400</c:v>
                </c:pt>
                <c:pt idx="1180">
                  <c:v>1266642000</c:v>
                </c:pt>
                <c:pt idx="1181">
                  <c:v>1266645600</c:v>
                </c:pt>
                <c:pt idx="1182">
                  <c:v>1266649200</c:v>
                </c:pt>
                <c:pt idx="1183">
                  <c:v>1266652800</c:v>
                </c:pt>
                <c:pt idx="1184">
                  <c:v>1266656400</c:v>
                </c:pt>
                <c:pt idx="1185">
                  <c:v>1266660000</c:v>
                </c:pt>
                <c:pt idx="1186">
                  <c:v>1266663600</c:v>
                </c:pt>
                <c:pt idx="1187">
                  <c:v>1266667200</c:v>
                </c:pt>
                <c:pt idx="1188">
                  <c:v>1266670800</c:v>
                </c:pt>
                <c:pt idx="1189">
                  <c:v>1266674400</c:v>
                </c:pt>
                <c:pt idx="1190">
                  <c:v>1266678000</c:v>
                </c:pt>
                <c:pt idx="1191">
                  <c:v>1266681600</c:v>
                </c:pt>
                <c:pt idx="1192">
                  <c:v>1266685200</c:v>
                </c:pt>
                <c:pt idx="1193">
                  <c:v>1266688800</c:v>
                </c:pt>
                <c:pt idx="1194">
                  <c:v>1266692400</c:v>
                </c:pt>
                <c:pt idx="1195">
                  <c:v>1266696000</c:v>
                </c:pt>
                <c:pt idx="1196">
                  <c:v>1266699600</c:v>
                </c:pt>
                <c:pt idx="1197">
                  <c:v>1266703200</c:v>
                </c:pt>
                <c:pt idx="1198">
                  <c:v>1266706800</c:v>
                </c:pt>
                <c:pt idx="1199">
                  <c:v>1266710400</c:v>
                </c:pt>
                <c:pt idx="1200">
                  <c:v>1266714000</c:v>
                </c:pt>
                <c:pt idx="1201">
                  <c:v>1266717600</c:v>
                </c:pt>
                <c:pt idx="1202">
                  <c:v>1266721200</c:v>
                </c:pt>
                <c:pt idx="1203">
                  <c:v>1266724800</c:v>
                </c:pt>
                <c:pt idx="1204">
                  <c:v>1266728400</c:v>
                </c:pt>
                <c:pt idx="1205">
                  <c:v>1266732000</c:v>
                </c:pt>
                <c:pt idx="1206">
                  <c:v>1266735600</c:v>
                </c:pt>
                <c:pt idx="1207">
                  <c:v>1266739200</c:v>
                </c:pt>
                <c:pt idx="1208">
                  <c:v>1266742800</c:v>
                </c:pt>
                <c:pt idx="1209">
                  <c:v>1266746400</c:v>
                </c:pt>
                <c:pt idx="1210">
                  <c:v>1266750000</c:v>
                </c:pt>
                <c:pt idx="1211">
                  <c:v>1266753600</c:v>
                </c:pt>
                <c:pt idx="1212">
                  <c:v>1266757200</c:v>
                </c:pt>
                <c:pt idx="1213">
                  <c:v>1266760800</c:v>
                </c:pt>
                <c:pt idx="1214">
                  <c:v>1266764400</c:v>
                </c:pt>
                <c:pt idx="1215">
                  <c:v>1266768000</c:v>
                </c:pt>
                <c:pt idx="1216">
                  <c:v>1266771600</c:v>
                </c:pt>
                <c:pt idx="1217">
                  <c:v>1266775200</c:v>
                </c:pt>
                <c:pt idx="1218">
                  <c:v>1266778800</c:v>
                </c:pt>
                <c:pt idx="1219">
                  <c:v>1266782400</c:v>
                </c:pt>
                <c:pt idx="1220">
                  <c:v>1266786000</c:v>
                </c:pt>
                <c:pt idx="1221">
                  <c:v>1266789600</c:v>
                </c:pt>
                <c:pt idx="1222">
                  <c:v>1266793200</c:v>
                </c:pt>
                <c:pt idx="1223">
                  <c:v>1266796800</c:v>
                </c:pt>
                <c:pt idx="1224">
                  <c:v>1266800400</c:v>
                </c:pt>
                <c:pt idx="1225">
                  <c:v>1266804000</c:v>
                </c:pt>
                <c:pt idx="1226">
                  <c:v>1266807600</c:v>
                </c:pt>
                <c:pt idx="1227">
                  <c:v>1266811200</c:v>
                </c:pt>
                <c:pt idx="1228">
                  <c:v>1266814800</c:v>
                </c:pt>
                <c:pt idx="1229">
                  <c:v>1266818400</c:v>
                </c:pt>
                <c:pt idx="1230">
                  <c:v>1266822000</c:v>
                </c:pt>
                <c:pt idx="1231">
                  <c:v>1266825600</c:v>
                </c:pt>
                <c:pt idx="1232">
                  <c:v>1266829200</c:v>
                </c:pt>
                <c:pt idx="1233">
                  <c:v>1266832800</c:v>
                </c:pt>
                <c:pt idx="1234">
                  <c:v>1266836400</c:v>
                </c:pt>
                <c:pt idx="1235">
                  <c:v>1266840000</c:v>
                </c:pt>
                <c:pt idx="1236">
                  <c:v>1266843600</c:v>
                </c:pt>
                <c:pt idx="1237">
                  <c:v>1266847200</c:v>
                </c:pt>
                <c:pt idx="1238">
                  <c:v>1266850800</c:v>
                </c:pt>
                <c:pt idx="1239">
                  <c:v>1266854400</c:v>
                </c:pt>
                <c:pt idx="1240">
                  <c:v>1266858000</c:v>
                </c:pt>
                <c:pt idx="1241">
                  <c:v>1266861600</c:v>
                </c:pt>
                <c:pt idx="1242">
                  <c:v>1266865200</c:v>
                </c:pt>
                <c:pt idx="1243">
                  <c:v>1266868800</c:v>
                </c:pt>
                <c:pt idx="1244">
                  <c:v>1266872400</c:v>
                </c:pt>
                <c:pt idx="1245">
                  <c:v>1266876000</c:v>
                </c:pt>
                <c:pt idx="1246">
                  <c:v>1266879600</c:v>
                </c:pt>
                <c:pt idx="1247">
                  <c:v>1266883200</c:v>
                </c:pt>
                <c:pt idx="1248">
                  <c:v>1266886800</c:v>
                </c:pt>
                <c:pt idx="1249">
                  <c:v>1266890400</c:v>
                </c:pt>
                <c:pt idx="1250">
                  <c:v>1266894000</c:v>
                </c:pt>
                <c:pt idx="1251">
                  <c:v>1266897600</c:v>
                </c:pt>
                <c:pt idx="1252">
                  <c:v>1266901200</c:v>
                </c:pt>
                <c:pt idx="1253">
                  <c:v>1266904800</c:v>
                </c:pt>
                <c:pt idx="1254">
                  <c:v>1266908400</c:v>
                </c:pt>
                <c:pt idx="1255">
                  <c:v>1266912000</c:v>
                </c:pt>
                <c:pt idx="1256">
                  <c:v>1266915600</c:v>
                </c:pt>
                <c:pt idx="1257">
                  <c:v>1266919200</c:v>
                </c:pt>
                <c:pt idx="1258">
                  <c:v>1266922800</c:v>
                </c:pt>
                <c:pt idx="1259">
                  <c:v>1266926400</c:v>
                </c:pt>
                <c:pt idx="1260">
                  <c:v>1266930000</c:v>
                </c:pt>
                <c:pt idx="1261">
                  <c:v>1266933600</c:v>
                </c:pt>
                <c:pt idx="1262">
                  <c:v>1266937200</c:v>
                </c:pt>
                <c:pt idx="1263">
                  <c:v>1266940800</c:v>
                </c:pt>
                <c:pt idx="1264">
                  <c:v>1266944400</c:v>
                </c:pt>
                <c:pt idx="1265">
                  <c:v>1266948000</c:v>
                </c:pt>
                <c:pt idx="1266">
                  <c:v>1266951600</c:v>
                </c:pt>
                <c:pt idx="1267">
                  <c:v>1266955200</c:v>
                </c:pt>
                <c:pt idx="1268">
                  <c:v>1266958800</c:v>
                </c:pt>
                <c:pt idx="1269">
                  <c:v>1266962400</c:v>
                </c:pt>
                <c:pt idx="1270">
                  <c:v>1266966000</c:v>
                </c:pt>
                <c:pt idx="1271">
                  <c:v>1266969600</c:v>
                </c:pt>
                <c:pt idx="1272">
                  <c:v>1266973200</c:v>
                </c:pt>
                <c:pt idx="1273">
                  <c:v>1266976800</c:v>
                </c:pt>
                <c:pt idx="1274">
                  <c:v>1266980400</c:v>
                </c:pt>
                <c:pt idx="1275">
                  <c:v>1266984000</c:v>
                </c:pt>
                <c:pt idx="1276">
                  <c:v>1266987600</c:v>
                </c:pt>
                <c:pt idx="1277">
                  <c:v>1266991200</c:v>
                </c:pt>
                <c:pt idx="1278">
                  <c:v>1266994800</c:v>
                </c:pt>
                <c:pt idx="1279">
                  <c:v>1266998400</c:v>
                </c:pt>
                <c:pt idx="1280">
                  <c:v>1267002000</c:v>
                </c:pt>
                <c:pt idx="1281">
                  <c:v>1267005600</c:v>
                </c:pt>
                <c:pt idx="1282">
                  <c:v>1267009200</c:v>
                </c:pt>
                <c:pt idx="1283">
                  <c:v>1267012800</c:v>
                </c:pt>
                <c:pt idx="1284">
                  <c:v>1267016400</c:v>
                </c:pt>
                <c:pt idx="1285">
                  <c:v>1267020000</c:v>
                </c:pt>
                <c:pt idx="1286">
                  <c:v>1267023600</c:v>
                </c:pt>
                <c:pt idx="1287">
                  <c:v>1267027200</c:v>
                </c:pt>
                <c:pt idx="1288">
                  <c:v>1267030800</c:v>
                </c:pt>
                <c:pt idx="1289">
                  <c:v>1267034400</c:v>
                </c:pt>
                <c:pt idx="1290">
                  <c:v>1267038000</c:v>
                </c:pt>
                <c:pt idx="1291">
                  <c:v>1267041600</c:v>
                </c:pt>
                <c:pt idx="1292">
                  <c:v>1267045200</c:v>
                </c:pt>
                <c:pt idx="1293">
                  <c:v>1267048800</c:v>
                </c:pt>
                <c:pt idx="1294">
                  <c:v>1267052400</c:v>
                </c:pt>
                <c:pt idx="1295">
                  <c:v>1267056000</c:v>
                </c:pt>
                <c:pt idx="1296">
                  <c:v>1267059600</c:v>
                </c:pt>
                <c:pt idx="1297">
                  <c:v>1267063200</c:v>
                </c:pt>
                <c:pt idx="1298">
                  <c:v>1267066800</c:v>
                </c:pt>
                <c:pt idx="1299">
                  <c:v>1267070400</c:v>
                </c:pt>
                <c:pt idx="1300">
                  <c:v>1267074000</c:v>
                </c:pt>
                <c:pt idx="1301">
                  <c:v>1267077600</c:v>
                </c:pt>
                <c:pt idx="1302">
                  <c:v>1267081200</c:v>
                </c:pt>
                <c:pt idx="1303">
                  <c:v>1267084800</c:v>
                </c:pt>
                <c:pt idx="1304">
                  <c:v>1267088400</c:v>
                </c:pt>
                <c:pt idx="1305">
                  <c:v>1267092000</c:v>
                </c:pt>
                <c:pt idx="1306">
                  <c:v>1267095600</c:v>
                </c:pt>
                <c:pt idx="1307">
                  <c:v>1267099200</c:v>
                </c:pt>
                <c:pt idx="1308">
                  <c:v>1267102800</c:v>
                </c:pt>
                <c:pt idx="1309">
                  <c:v>1267106400</c:v>
                </c:pt>
                <c:pt idx="1310">
                  <c:v>1267110000</c:v>
                </c:pt>
                <c:pt idx="1311">
                  <c:v>1267113600</c:v>
                </c:pt>
                <c:pt idx="1312">
                  <c:v>1267117200</c:v>
                </c:pt>
                <c:pt idx="1313">
                  <c:v>1267120800</c:v>
                </c:pt>
                <c:pt idx="1314">
                  <c:v>1267124400</c:v>
                </c:pt>
                <c:pt idx="1315">
                  <c:v>1267128000</c:v>
                </c:pt>
                <c:pt idx="1316">
                  <c:v>1267131600</c:v>
                </c:pt>
                <c:pt idx="1317">
                  <c:v>1267135200</c:v>
                </c:pt>
                <c:pt idx="1318">
                  <c:v>1267138800</c:v>
                </c:pt>
                <c:pt idx="1319">
                  <c:v>1267142400</c:v>
                </c:pt>
                <c:pt idx="1320">
                  <c:v>1267146000</c:v>
                </c:pt>
                <c:pt idx="1321">
                  <c:v>1267149600</c:v>
                </c:pt>
                <c:pt idx="1322">
                  <c:v>1267153200</c:v>
                </c:pt>
                <c:pt idx="1323">
                  <c:v>1267156800</c:v>
                </c:pt>
                <c:pt idx="1324">
                  <c:v>1267160400</c:v>
                </c:pt>
                <c:pt idx="1325">
                  <c:v>1267164000</c:v>
                </c:pt>
                <c:pt idx="1326">
                  <c:v>1267167600</c:v>
                </c:pt>
                <c:pt idx="1327">
                  <c:v>1267171200</c:v>
                </c:pt>
                <c:pt idx="1328">
                  <c:v>1267174800</c:v>
                </c:pt>
                <c:pt idx="1329">
                  <c:v>1267178400</c:v>
                </c:pt>
                <c:pt idx="1330">
                  <c:v>1267182000</c:v>
                </c:pt>
                <c:pt idx="1331">
                  <c:v>1267185600</c:v>
                </c:pt>
                <c:pt idx="1332">
                  <c:v>1267189200</c:v>
                </c:pt>
                <c:pt idx="1333">
                  <c:v>1267192800</c:v>
                </c:pt>
                <c:pt idx="1334">
                  <c:v>1267196400</c:v>
                </c:pt>
                <c:pt idx="1335">
                  <c:v>1267200000</c:v>
                </c:pt>
                <c:pt idx="1336">
                  <c:v>1267203600</c:v>
                </c:pt>
                <c:pt idx="1337">
                  <c:v>1267207200</c:v>
                </c:pt>
                <c:pt idx="1338">
                  <c:v>1267210800</c:v>
                </c:pt>
                <c:pt idx="1339">
                  <c:v>1267214400</c:v>
                </c:pt>
                <c:pt idx="1340">
                  <c:v>1267218000</c:v>
                </c:pt>
                <c:pt idx="1341">
                  <c:v>1267221600</c:v>
                </c:pt>
                <c:pt idx="1342">
                  <c:v>1267225200</c:v>
                </c:pt>
                <c:pt idx="1343">
                  <c:v>1267228800</c:v>
                </c:pt>
                <c:pt idx="1344">
                  <c:v>1267232400</c:v>
                </c:pt>
                <c:pt idx="1345">
                  <c:v>1267236000</c:v>
                </c:pt>
                <c:pt idx="1346">
                  <c:v>1267239600</c:v>
                </c:pt>
                <c:pt idx="1347">
                  <c:v>1267243200</c:v>
                </c:pt>
                <c:pt idx="1348">
                  <c:v>1267246800</c:v>
                </c:pt>
                <c:pt idx="1349">
                  <c:v>1267250400</c:v>
                </c:pt>
                <c:pt idx="1350">
                  <c:v>1267254000</c:v>
                </c:pt>
                <c:pt idx="1351">
                  <c:v>1267257600</c:v>
                </c:pt>
                <c:pt idx="1352">
                  <c:v>1267261200</c:v>
                </c:pt>
                <c:pt idx="1353">
                  <c:v>1267264800</c:v>
                </c:pt>
                <c:pt idx="1354">
                  <c:v>1267268400</c:v>
                </c:pt>
                <c:pt idx="1355">
                  <c:v>1267272000</c:v>
                </c:pt>
                <c:pt idx="1356">
                  <c:v>1267275600</c:v>
                </c:pt>
                <c:pt idx="1357">
                  <c:v>1267279200</c:v>
                </c:pt>
                <c:pt idx="1358">
                  <c:v>1267282800</c:v>
                </c:pt>
                <c:pt idx="1359">
                  <c:v>1267286400</c:v>
                </c:pt>
                <c:pt idx="1360">
                  <c:v>1267290000</c:v>
                </c:pt>
                <c:pt idx="1361">
                  <c:v>1267293600</c:v>
                </c:pt>
                <c:pt idx="1362">
                  <c:v>1267297200</c:v>
                </c:pt>
                <c:pt idx="1363">
                  <c:v>1267300800</c:v>
                </c:pt>
                <c:pt idx="1364">
                  <c:v>1267304400</c:v>
                </c:pt>
                <c:pt idx="1365">
                  <c:v>1267308000</c:v>
                </c:pt>
                <c:pt idx="1366">
                  <c:v>1267311600</c:v>
                </c:pt>
                <c:pt idx="1367">
                  <c:v>1267315200</c:v>
                </c:pt>
                <c:pt idx="1368">
                  <c:v>1267318800</c:v>
                </c:pt>
                <c:pt idx="1369">
                  <c:v>1267322400</c:v>
                </c:pt>
                <c:pt idx="1370">
                  <c:v>1267326000</c:v>
                </c:pt>
                <c:pt idx="1371">
                  <c:v>1267329600</c:v>
                </c:pt>
                <c:pt idx="1372">
                  <c:v>1267333200</c:v>
                </c:pt>
                <c:pt idx="1373">
                  <c:v>1267336800</c:v>
                </c:pt>
                <c:pt idx="1374">
                  <c:v>1267340400</c:v>
                </c:pt>
                <c:pt idx="1375">
                  <c:v>1267344000</c:v>
                </c:pt>
                <c:pt idx="1376">
                  <c:v>1267347600</c:v>
                </c:pt>
                <c:pt idx="1377">
                  <c:v>1267351200</c:v>
                </c:pt>
                <c:pt idx="1378">
                  <c:v>1267354800</c:v>
                </c:pt>
                <c:pt idx="1379">
                  <c:v>1267358400</c:v>
                </c:pt>
                <c:pt idx="1380">
                  <c:v>1267362000</c:v>
                </c:pt>
                <c:pt idx="1381">
                  <c:v>1267365600</c:v>
                </c:pt>
                <c:pt idx="1382">
                  <c:v>1267369200</c:v>
                </c:pt>
                <c:pt idx="1383">
                  <c:v>1267372800</c:v>
                </c:pt>
                <c:pt idx="1384">
                  <c:v>1267376400</c:v>
                </c:pt>
                <c:pt idx="1385">
                  <c:v>1267380000</c:v>
                </c:pt>
                <c:pt idx="1386">
                  <c:v>1267383600</c:v>
                </c:pt>
                <c:pt idx="1387">
                  <c:v>1267387200</c:v>
                </c:pt>
                <c:pt idx="1388">
                  <c:v>1267390800</c:v>
                </c:pt>
                <c:pt idx="1389">
                  <c:v>1267394400</c:v>
                </c:pt>
                <c:pt idx="1390">
                  <c:v>1267398000</c:v>
                </c:pt>
                <c:pt idx="1391">
                  <c:v>1267401600</c:v>
                </c:pt>
                <c:pt idx="1392">
                  <c:v>1267405200</c:v>
                </c:pt>
                <c:pt idx="1393">
                  <c:v>1267408800</c:v>
                </c:pt>
                <c:pt idx="1394">
                  <c:v>1267412400</c:v>
                </c:pt>
                <c:pt idx="1395">
                  <c:v>1267416000</c:v>
                </c:pt>
                <c:pt idx="1396">
                  <c:v>1267419600</c:v>
                </c:pt>
                <c:pt idx="1397">
                  <c:v>1267423200</c:v>
                </c:pt>
                <c:pt idx="1398">
                  <c:v>1267426800</c:v>
                </c:pt>
                <c:pt idx="1399">
                  <c:v>1267430400</c:v>
                </c:pt>
                <c:pt idx="1400">
                  <c:v>1267434000</c:v>
                </c:pt>
                <c:pt idx="1401">
                  <c:v>1267437600</c:v>
                </c:pt>
                <c:pt idx="1402">
                  <c:v>1267441200</c:v>
                </c:pt>
                <c:pt idx="1403">
                  <c:v>1267444800</c:v>
                </c:pt>
                <c:pt idx="1404">
                  <c:v>1267448400</c:v>
                </c:pt>
                <c:pt idx="1405">
                  <c:v>1267452000</c:v>
                </c:pt>
                <c:pt idx="1406">
                  <c:v>1267455600</c:v>
                </c:pt>
                <c:pt idx="1407">
                  <c:v>1267459200</c:v>
                </c:pt>
                <c:pt idx="1408">
                  <c:v>1267462800</c:v>
                </c:pt>
                <c:pt idx="1409">
                  <c:v>1267466400</c:v>
                </c:pt>
                <c:pt idx="1410">
                  <c:v>1267470000</c:v>
                </c:pt>
                <c:pt idx="1411">
                  <c:v>1267473600</c:v>
                </c:pt>
                <c:pt idx="1412">
                  <c:v>1267477200</c:v>
                </c:pt>
                <c:pt idx="1413">
                  <c:v>1267480800</c:v>
                </c:pt>
                <c:pt idx="1414">
                  <c:v>1267484400</c:v>
                </c:pt>
                <c:pt idx="1415">
                  <c:v>1267488000</c:v>
                </c:pt>
                <c:pt idx="1416">
                  <c:v>1267491600</c:v>
                </c:pt>
                <c:pt idx="1417">
                  <c:v>1267495200</c:v>
                </c:pt>
                <c:pt idx="1418">
                  <c:v>1267498800</c:v>
                </c:pt>
                <c:pt idx="1419">
                  <c:v>1267502400</c:v>
                </c:pt>
                <c:pt idx="1420">
                  <c:v>1267506000</c:v>
                </c:pt>
                <c:pt idx="1421">
                  <c:v>1267509600</c:v>
                </c:pt>
                <c:pt idx="1422">
                  <c:v>1267513200</c:v>
                </c:pt>
                <c:pt idx="1423">
                  <c:v>1267516800</c:v>
                </c:pt>
                <c:pt idx="1424">
                  <c:v>1267520400</c:v>
                </c:pt>
                <c:pt idx="1425">
                  <c:v>1267524000</c:v>
                </c:pt>
                <c:pt idx="1426">
                  <c:v>1267527600</c:v>
                </c:pt>
                <c:pt idx="1427">
                  <c:v>1267531200</c:v>
                </c:pt>
                <c:pt idx="1428">
                  <c:v>1267534800</c:v>
                </c:pt>
                <c:pt idx="1429">
                  <c:v>1267538400</c:v>
                </c:pt>
                <c:pt idx="1430">
                  <c:v>1267542000</c:v>
                </c:pt>
                <c:pt idx="1431">
                  <c:v>1267545600</c:v>
                </c:pt>
                <c:pt idx="1432">
                  <c:v>1267549200</c:v>
                </c:pt>
                <c:pt idx="1433">
                  <c:v>1267552800</c:v>
                </c:pt>
                <c:pt idx="1434">
                  <c:v>1267556400</c:v>
                </c:pt>
                <c:pt idx="1435">
                  <c:v>1267560000</c:v>
                </c:pt>
                <c:pt idx="1436">
                  <c:v>1267563600</c:v>
                </c:pt>
                <c:pt idx="1437">
                  <c:v>1267567200</c:v>
                </c:pt>
                <c:pt idx="1438">
                  <c:v>1267570800</c:v>
                </c:pt>
                <c:pt idx="1439">
                  <c:v>1267574400</c:v>
                </c:pt>
                <c:pt idx="1440">
                  <c:v>1267578000</c:v>
                </c:pt>
                <c:pt idx="1441">
                  <c:v>1267581600</c:v>
                </c:pt>
                <c:pt idx="1442">
                  <c:v>1267585200</c:v>
                </c:pt>
                <c:pt idx="1443">
                  <c:v>1267588800</c:v>
                </c:pt>
                <c:pt idx="1444">
                  <c:v>1267592400</c:v>
                </c:pt>
                <c:pt idx="1445">
                  <c:v>1267596000</c:v>
                </c:pt>
                <c:pt idx="1446">
                  <c:v>1267599600</c:v>
                </c:pt>
                <c:pt idx="1447">
                  <c:v>1267603200</c:v>
                </c:pt>
                <c:pt idx="1448">
                  <c:v>1267606800</c:v>
                </c:pt>
                <c:pt idx="1449">
                  <c:v>1267610400</c:v>
                </c:pt>
                <c:pt idx="1450">
                  <c:v>1267614000</c:v>
                </c:pt>
                <c:pt idx="1451">
                  <c:v>1267617600</c:v>
                </c:pt>
                <c:pt idx="1452">
                  <c:v>1267621200</c:v>
                </c:pt>
                <c:pt idx="1453">
                  <c:v>1267624800</c:v>
                </c:pt>
                <c:pt idx="1454">
                  <c:v>1267628400</c:v>
                </c:pt>
                <c:pt idx="1455">
                  <c:v>1267632000</c:v>
                </c:pt>
                <c:pt idx="1456">
                  <c:v>1267635600</c:v>
                </c:pt>
                <c:pt idx="1457">
                  <c:v>1267639200</c:v>
                </c:pt>
                <c:pt idx="1458">
                  <c:v>1267642800</c:v>
                </c:pt>
                <c:pt idx="1459">
                  <c:v>1267646400</c:v>
                </c:pt>
                <c:pt idx="1460">
                  <c:v>1267650000</c:v>
                </c:pt>
                <c:pt idx="1461">
                  <c:v>1267653600</c:v>
                </c:pt>
                <c:pt idx="1462">
                  <c:v>1267657200</c:v>
                </c:pt>
                <c:pt idx="1463">
                  <c:v>1267660800</c:v>
                </c:pt>
                <c:pt idx="1464">
                  <c:v>1267664400</c:v>
                </c:pt>
                <c:pt idx="1465">
                  <c:v>1267668000</c:v>
                </c:pt>
                <c:pt idx="1466">
                  <c:v>1267671600</c:v>
                </c:pt>
                <c:pt idx="1467">
                  <c:v>1267675200</c:v>
                </c:pt>
                <c:pt idx="1468">
                  <c:v>1267678800</c:v>
                </c:pt>
                <c:pt idx="1469">
                  <c:v>1267682400</c:v>
                </c:pt>
                <c:pt idx="1470">
                  <c:v>1267686000</c:v>
                </c:pt>
                <c:pt idx="1471">
                  <c:v>1267689600</c:v>
                </c:pt>
                <c:pt idx="1472">
                  <c:v>1267693200</c:v>
                </c:pt>
                <c:pt idx="1473">
                  <c:v>1267696800</c:v>
                </c:pt>
                <c:pt idx="1474">
                  <c:v>1267700400</c:v>
                </c:pt>
                <c:pt idx="1475">
                  <c:v>1267704000</c:v>
                </c:pt>
                <c:pt idx="1476">
                  <c:v>1267707600</c:v>
                </c:pt>
                <c:pt idx="1477">
                  <c:v>1267711200</c:v>
                </c:pt>
                <c:pt idx="1478">
                  <c:v>1267714800</c:v>
                </c:pt>
                <c:pt idx="1479">
                  <c:v>1267718400</c:v>
                </c:pt>
                <c:pt idx="1480">
                  <c:v>1267722000</c:v>
                </c:pt>
                <c:pt idx="1481">
                  <c:v>1267725600</c:v>
                </c:pt>
                <c:pt idx="1482">
                  <c:v>1267729200</c:v>
                </c:pt>
                <c:pt idx="1483">
                  <c:v>1267732800</c:v>
                </c:pt>
                <c:pt idx="1484">
                  <c:v>1267736400</c:v>
                </c:pt>
                <c:pt idx="1485">
                  <c:v>1267740000</c:v>
                </c:pt>
                <c:pt idx="1486">
                  <c:v>1267743600</c:v>
                </c:pt>
                <c:pt idx="1487">
                  <c:v>1267747200</c:v>
                </c:pt>
                <c:pt idx="1488">
                  <c:v>1267750800</c:v>
                </c:pt>
                <c:pt idx="1489">
                  <c:v>1267754400</c:v>
                </c:pt>
                <c:pt idx="1490">
                  <c:v>1267758000</c:v>
                </c:pt>
                <c:pt idx="1491">
                  <c:v>1267761600</c:v>
                </c:pt>
                <c:pt idx="1492">
                  <c:v>1267765200</c:v>
                </c:pt>
                <c:pt idx="1493">
                  <c:v>1267768800</c:v>
                </c:pt>
                <c:pt idx="1494">
                  <c:v>1267772400</c:v>
                </c:pt>
                <c:pt idx="1495">
                  <c:v>1267776000</c:v>
                </c:pt>
                <c:pt idx="1496">
                  <c:v>1267779600</c:v>
                </c:pt>
                <c:pt idx="1497">
                  <c:v>1267783200</c:v>
                </c:pt>
                <c:pt idx="1498">
                  <c:v>1267786800</c:v>
                </c:pt>
                <c:pt idx="1499">
                  <c:v>1267790400</c:v>
                </c:pt>
                <c:pt idx="1500">
                  <c:v>1267794000</c:v>
                </c:pt>
                <c:pt idx="1501">
                  <c:v>1267797600</c:v>
                </c:pt>
                <c:pt idx="1502">
                  <c:v>1267801200</c:v>
                </c:pt>
                <c:pt idx="1503">
                  <c:v>1267804800</c:v>
                </c:pt>
                <c:pt idx="1504">
                  <c:v>1267808400</c:v>
                </c:pt>
                <c:pt idx="1505">
                  <c:v>1267812000</c:v>
                </c:pt>
                <c:pt idx="1506">
                  <c:v>1267815600</c:v>
                </c:pt>
                <c:pt idx="1507">
                  <c:v>1267819200</c:v>
                </c:pt>
                <c:pt idx="1508">
                  <c:v>1267822800</c:v>
                </c:pt>
                <c:pt idx="1509">
                  <c:v>1267826400</c:v>
                </c:pt>
                <c:pt idx="1510">
                  <c:v>1267830000</c:v>
                </c:pt>
                <c:pt idx="1511">
                  <c:v>1267833600</c:v>
                </c:pt>
                <c:pt idx="1512">
                  <c:v>1267837200</c:v>
                </c:pt>
                <c:pt idx="1513">
                  <c:v>1267840800</c:v>
                </c:pt>
                <c:pt idx="1514">
                  <c:v>1267844400</c:v>
                </c:pt>
                <c:pt idx="1515">
                  <c:v>1267848000</c:v>
                </c:pt>
                <c:pt idx="1516">
                  <c:v>1267851600</c:v>
                </c:pt>
                <c:pt idx="1517">
                  <c:v>1267855200</c:v>
                </c:pt>
                <c:pt idx="1518">
                  <c:v>1267858800</c:v>
                </c:pt>
                <c:pt idx="1519">
                  <c:v>1267862400</c:v>
                </c:pt>
                <c:pt idx="1520">
                  <c:v>1267866000</c:v>
                </c:pt>
                <c:pt idx="1521">
                  <c:v>1267869600</c:v>
                </c:pt>
                <c:pt idx="1522">
                  <c:v>1267873200</c:v>
                </c:pt>
                <c:pt idx="1523">
                  <c:v>1267876800</c:v>
                </c:pt>
                <c:pt idx="1524">
                  <c:v>1267880400</c:v>
                </c:pt>
                <c:pt idx="1525">
                  <c:v>1267884000</c:v>
                </c:pt>
                <c:pt idx="1526">
                  <c:v>1267887600</c:v>
                </c:pt>
                <c:pt idx="1527">
                  <c:v>1267891200</c:v>
                </c:pt>
                <c:pt idx="1528">
                  <c:v>1267894800</c:v>
                </c:pt>
                <c:pt idx="1529">
                  <c:v>1267898400</c:v>
                </c:pt>
                <c:pt idx="1530">
                  <c:v>1267902000</c:v>
                </c:pt>
                <c:pt idx="1531">
                  <c:v>1267905600</c:v>
                </c:pt>
                <c:pt idx="1532">
                  <c:v>1267909200</c:v>
                </c:pt>
                <c:pt idx="1533">
                  <c:v>1267912800</c:v>
                </c:pt>
                <c:pt idx="1534">
                  <c:v>1267916400</c:v>
                </c:pt>
                <c:pt idx="1535">
                  <c:v>1267920000</c:v>
                </c:pt>
                <c:pt idx="1536">
                  <c:v>1267923600</c:v>
                </c:pt>
                <c:pt idx="1537">
                  <c:v>1267927200</c:v>
                </c:pt>
                <c:pt idx="1538">
                  <c:v>1267930800</c:v>
                </c:pt>
                <c:pt idx="1539">
                  <c:v>1267934400</c:v>
                </c:pt>
                <c:pt idx="1540">
                  <c:v>1267938000</c:v>
                </c:pt>
                <c:pt idx="1541">
                  <c:v>1267941600</c:v>
                </c:pt>
                <c:pt idx="1542">
                  <c:v>1267945200</c:v>
                </c:pt>
                <c:pt idx="1543">
                  <c:v>1267948800</c:v>
                </c:pt>
                <c:pt idx="1544">
                  <c:v>1267952400</c:v>
                </c:pt>
                <c:pt idx="1545">
                  <c:v>1267956000</c:v>
                </c:pt>
                <c:pt idx="1546">
                  <c:v>1267959600</c:v>
                </c:pt>
                <c:pt idx="1547">
                  <c:v>1267963200</c:v>
                </c:pt>
                <c:pt idx="1548">
                  <c:v>1267966800</c:v>
                </c:pt>
                <c:pt idx="1549">
                  <c:v>1267970400</c:v>
                </c:pt>
                <c:pt idx="1550">
                  <c:v>1267974000</c:v>
                </c:pt>
                <c:pt idx="1551">
                  <c:v>1267977600</c:v>
                </c:pt>
                <c:pt idx="1552">
                  <c:v>1267981200</c:v>
                </c:pt>
                <c:pt idx="1553">
                  <c:v>1267984800</c:v>
                </c:pt>
                <c:pt idx="1554">
                  <c:v>1267988400</c:v>
                </c:pt>
                <c:pt idx="1555">
                  <c:v>1267992000</c:v>
                </c:pt>
                <c:pt idx="1556">
                  <c:v>1267995600</c:v>
                </c:pt>
                <c:pt idx="1557">
                  <c:v>1267999200</c:v>
                </c:pt>
                <c:pt idx="1558">
                  <c:v>1268002800</c:v>
                </c:pt>
                <c:pt idx="1559">
                  <c:v>1268006400</c:v>
                </c:pt>
                <c:pt idx="1560">
                  <c:v>1268010000</c:v>
                </c:pt>
                <c:pt idx="1561">
                  <c:v>1268013600</c:v>
                </c:pt>
                <c:pt idx="1562">
                  <c:v>1268017200</c:v>
                </c:pt>
                <c:pt idx="1563">
                  <c:v>1268020800</c:v>
                </c:pt>
                <c:pt idx="1564">
                  <c:v>1268024400</c:v>
                </c:pt>
                <c:pt idx="1565">
                  <c:v>1268028000</c:v>
                </c:pt>
                <c:pt idx="1566">
                  <c:v>1268031600</c:v>
                </c:pt>
                <c:pt idx="1567">
                  <c:v>1268035200</c:v>
                </c:pt>
                <c:pt idx="1568">
                  <c:v>1268038800</c:v>
                </c:pt>
                <c:pt idx="1569">
                  <c:v>1268042400</c:v>
                </c:pt>
                <c:pt idx="1570">
                  <c:v>1268046000</c:v>
                </c:pt>
                <c:pt idx="1571">
                  <c:v>1268049600</c:v>
                </c:pt>
                <c:pt idx="1572">
                  <c:v>1268053200</c:v>
                </c:pt>
                <c:pt idx="1573">
                  <c:v>1268056800</c:v>
                </c:pt>
                <c:pt idx="1574">
                  <c:v>1268060400</c:v>
                </c:pt>
                <c:pt idx="1575">
                  <c:v>1268064000</c:v>
                </c:pt>
                <c:pt idx="1576">
                  <c:v>1268067600</c:v>
                </c:pt>
                <c:pt idx="1577">
                  <c:v>1268071200</c:v>
                </c:pt>
                <c:pt idx="1578">
                  <c:v>1268074800</c:v>
                </c:pt>
                <c:pt idx="1579">
                  <c:v>1268078400</c:v>
                </c:pt>
                <c:pt idx="1580">
                  <c:v>1268082000</c:v>
                </c:pt>
                <c:pt idx="1581">
                  <c:v>1268085600</c:v>
                </c:pt>
                <c:pt idx="1582">
                  <c:v>1268089200</c:v>
                </c:pt>
                <c:pt idx="1583">
                  <c:v>1268092800</c:v>
                </c:pt>
                <c:pt idx="1584">
                  <c:v>1268096400</c:v>
                </c:pt>
                <c:pt idx="1585">
                  <c:v>1268100000</c:v>
                </c:pt>
                <c:pt idx="1586">
                  <c:v>1268103600</c:v>
                </c:pt>
                <c:pt idx="1587">
                  <c:v>1268107200</c:v>
                </c:pt>
                <c:pt idx="1588">
                  <c:v>1268110800</c:v>
                </c:pt>
                <c:pt idx="1589">
                  <c:v>1268114400</c:v>
                </c:pt>
                <c:pt idx="1590">
                  <c:v>1268118000</c:v>
                </c:pt>
                <c:pt idx="1591">
                  <c:v>1268121600</c:v>
                </c:pt>
                <c:pt idx="1592">
                  <c:v>1268125200</c:v>
                </c:pt>
                <c:pt idx="1593">
                  <c:v>1268128800</c:v>
                </c:pt>
                <c:pt idx="1594">
                  <c:v>1268132400</c:v>
                </c:pt>
                <c:pt idx="1595">
                  <c:v>1268136000</c:v>
                </c:pt>
                <c:pt idx="1596">
                  <c:v>1268139600</c:v>
                </c:pt>
                <c:pt idx="1597">
                  <c:v>1268143200</c:v>
                </c:pt>
                <c:pt idx="1598">
                  <c:v>1268146800</c:v>
                </c:pt>
                <c:pt idx="1599">
                  <c:v>1268150400</c:v>
                </c:pt>
                <c:pt idx="1600">
                  <c:v>1268154000</c:v>
                </c:pt>
                <c:pt idx="1601">
                  <c:v>1268157600</c:v>
                </c:pt>
                <c:pt idx="1602">
                  <c:v>1268161200</c:v>
                </c:pt>
                <c:pt idx="1603">
                  <c:v>1268164800</c:v>
                </c:pt>
                <c:pt idx="1604">
                  <c:v>1268168400</c:v>
                </c:pt>
                <c:pt idx="1605">
                  <c:v>1268172000</c:v>
                </c:pt>
                <c:pt idx="1606">
                  <c:v>1268175600</c:v>
                </c:pt>
                <c:pt idx="1607">
                  <c:v>1268179200</c:v>
                </c:pt>
                <c:pt idx="1608">
                  <c:v>1268182800</c:v>
                </c:pt>
                <c:pt idx="1609">
                  <c:v>1268186400</c:v>
                </c:pt>
                <c:pt idx="1610">
                  <c:v>1268190000</c:v>
                </c:pt>
                <c:pt idx="1611">
                  <c:v>1268193600</c:v>
                </c:pt>
                <c:pt idx="1612">
                  <c:v>1268197200</c:v>
                </c:pt>
                <c:pt idx="1613">
                  <c:v>1268200800</c:v>
                </c:pt>
                <c:pt idx="1614">
                  <c:v>1268204400</c:v>
                </c:pt>
                <c:pt idx="1615">
                  <c:v>1268208000</c:v>
                </c:pt>
                <c:pt idx="1616">
                  <c:v>1268211600</c:v>
                </c:pt>
                <c:pt idx="1617">
                  <c:v>1268215200</c:v>
                </c:pt>
                <c:pt idx="1618">
                  <c:v>1268218800</c:v>
                </c:pt>
                <c:pt idx="1619">
                  <c:v>1268222400</c:v>
                </c:pt>
                <c:pt idx="1620">
                  <c:v>1268226000</c:v>
                </c:pt>
                <c:pt idx="1621">
                  <c:v>1268229600</c:v>
                </c:pt>
                <c:pt idx="1622">
                  <c:v>1268233200</c:v>
                </c:pt>
                <c:pt idx="1623">
                  <c:v>1268236800</c:v>
                </c:pt>
                <c:pt idx="1624">
                  <c:v>1268240400</c:v>
                </c:pt>
                <c:pt idx="1625">
                  <c:v>1268244000</c:v>
                </c:pt>
                <c:pt idx="1626">
                  <c:v>1268247600</c:v>
                </c:pt>
                <c:pt idx="1627">
                  <c:v>1268251200</c:v>
                </c:pt>
                <c:pt idx="1628">
                  <c:v>1268254800</c:v>
                </c:pt>
                <c:pt idx="1629">
                  <c:v>1268258400</c:v>
                </c:pt>
                <c:pt idx="1630">
                  <c:v>1268262000</c:v>
                </c:pt>
                <c:pt idx="1631">
                  <c:v>1268265600</c:v>
                </c:pt>
                <c:pt idx="1632">
                  <c:v>1268269200</c:v>
                </c:pt>
                <c:pt idx="1633">
                  <c:v>1268272800</c:v>
                </c:pt>
                <c:pt idx="1634">
                  <c:v>1268276400</c:v>
                </c:pt>
                <c:pt idx="1635">
                  <c:v>1268280000</c:v>
                </c:pt>
                <c:pt idx="1636">
                  <c:v>1268283600</c:v>
                </c:pt>
                <c:pt idx="1637">
                  <c:v>1268287200</c:v>
                </c:pt>
                <c:pt idx="1638">
                  <c:v>1268290800</c:v>
                </c:pt>
                <c:pt idx="1639">
                  <c:v>1268294400</c:v>
                </c:pt>
                <c:pt idx="1640">
                  <c:v>1268298000</c:v>
                </c:pt>
                <c:pt idx="1641">
                  <c:v>1268301600</c:v>
                </c:pt>
                <c:pt idx="1642">
                  <c:v>1268305200</c:v>
                </c:pt>
                <c:pt idx="1643">
                  <c:v>1268308800</c:v>
                </c:pt>
                <c:pt idx="1644">
                  <c:v>1268312400</c:v>
                </c:pt>
                <c:pt idx="1645">
                  <c:v>1268316000</c:v>
                </c:pt>
                <c:pt idx="1646">
                  <c:v>1268319600</c:v>
                </c:pt>
                <c:pt idx="1647">
                  <c:v>1268323200</c:v>
                </c:pt>
                <c:pt idx="1648">
                  <c:v>1268326800</c:v>
                </c:pt>
                <c:pt idx="1649">
                  <c:v>1268330400</c:v>
                </c:pt>
                <c:pt idx="1650">
                  <c:v>1268334000</c:v>
                </c:pt>
                <c:pt idx="1651">
                  <c:v>1268337600</c:v>
                </c:pt>
                <c:pt idx="1652">
                  <c:v>1268341200</c:v>
                </c:pt>
                <c:pt idx="1653">
                  <c:v>1268344800</c:v>
                </c:pt>
                <c:pt idx="1654">
                  <c:v>1268348400</c:v>
                </c:pt>
                <c:pt idx="1655">
                  <c:v>1268352000</c:v>
                </c:pt>
                <c:pt idx="1656">
                  <c:v>1268355600</c:v>
                </c:pt>
                <c:pt idx="1657">
                  <c:v>1268359200</c:v>
                </c:pt>
                <c:pt idx="1658">
                  <c:v>1268362800</c:v>
                </c:pt>
                <c:pt idx="1659">
                  <c:v>1268366400</c:v>
                </c:pt>
                <c:pt idx="1660">
                  <c:v>1268370000</c:v>
                </c:pt>
                <c:pt idx="1661">
                  <c:v>1268373600</c:v>
                </c:pt>
                <c:pt idx="1662">
                  <c:v>1268377200</c:v>
                </c:pt>
                <c:pt idx="1663">
                  <c:v>1268380800</c:v>
                </c:pt>
                <c:pt idx="1664">
                  <c:v>1268384400</c:v>
                </c:pt>
                <c:pt idx="1665">
                  <c:v>1268388000</c:v>
                </c:pt>
                <c:pt idx="1666">
                  <c:v>1268391600</c:v>
                </c:pt>
                <c:pt idx="1667">
                  <c:v>1268395200</c:v>
                </c:pt>
                <c:pt idx="1668">
                  <c:v>1268398800</c:v>
                </c:pt>
                <c:pt idx="1669">
                  <c:v>1268402400</c:v>
                </c:pt>
                <c:pt idx="1670">
                  <c:v>1268406000</c:v>
                </c:pt>
                <c:pt idx="1671">
                  <c:v>1268409600</c:v>
                </c:pt>
                <c:pt idx="1672">
                  <c:v>1268413200</c:v>
                </c:pt>
                <c:pt idx="1673">
                  <c:v>1268416800</c:v>
                </c:pt>
                <c:pt idx="1674">
                  <c:v>1268420400</c:v>
                </c:pt>
                <c:pt idx="1675">
                  <c:v>1268424000</c:v>
                </c:pt>
                <c:pt idx="1676">
                  <c:v>1268427600</c:v>
                </c:pt>
                <c:pt idx="1677">
                  <c:v>1268431200</c:v>
                </c:pt>
                <c:pt idx="1678">
                  <c:v>1268434800</c:v>
                </c:pt>
                <c:pt idx="1679">
                  <c:v>1268438400</c:v>
                </c:pt>
                <c:pt idx="1680">
                  <c:v>1268442000</c:v>
                </c:pt>
                <c:pt idx="1681">
                  <c:v>1268445600</c:v>
                </c:pt>
                <c:pt idx="1682">
                  <c:v>1268449200</c:v>
                </c:pt>
                <c:pt idx="1683">
                  <c:v>1268452800</c:v>
                </c:pt>
                <c:pt idx="1684">
                  <c:v>1268456400</c:v>
                </c:pt>
                <c:pt idx="1685">
                  <c:v>1268460000</c:v>
                </c:pt>
                <c:pt idx="1686">
                  <c:v>1268463600</c:v>
                </c:pt>
                <c:pt idx="1687">
                  <c:v>1268467200</c:v>
                </c:pt>
                <c:pt idx="1688">
                  <c:v>1268470800</c:v>
                </c:pt>
                <c:pt idx="1689">
                  <c:v>1268474400</c:v>
                </c:pt>
                <c:pt idx="1690">
                  <c:v>1268478000</c:v>
                </c:pt>
                <c:pt idx="1691">
                  <c:v>1268481600</c:v>
                </c:pt>
                <c:pt idx="1692">
                  <c:v>1268485200</c:v>
                </c:pt>
                <c:pt idx="1693">
                  <c:v>1268488800</c:v>
                </c:pt>
                <c:pt idx="1694">
                  <c:v>1268492400</c:v>
                </c:pt>
                <c:pt idx="1695">
                  <c:v>1268496000</c:v>
                </c:pt>
                <c:pt idx="1696">
                  <c:v>1268499600</c:v>
                </c:pt>
                <c:pt idx="1697">
                  <c:v>1268503200</c:v>
                </c:pt>
                <c:pt idx="1698">
                  <c:v>1268506800</c:v>
                </c:pt>
                <c:pt idx="1699">
                  <c:v>1268510400</c:v>
                </c:pt>
                <c:pt idx="1700">
                  <c:v>1268514000</c:v>
                </c:pt>
                <c:pt idx="1701">
                  <c:v>1268517600</c:v>
                </c:pt>
                <c:pt idx="1702">
                  <c:v>1268521200</c:v>
                </c:pt>
                <c:pt idx="1703">
                  <c:v>1268524800</c:v>
                </c:pt>
                <c:pt idx="1704">
                  <c:v>1268528400</c:v>
                </c:pt>
                <c:pt idx="1705">
                  <c:v>1268532000</c:v>
                </c:pt>
                <c:pt idx="1706">
                  <c:v>1268535600</c:v>
                </c:pt>
                <c:pt idx="1707">
                  <c:v>1268539200</c:v>
                </c:pt>
                <c:pt idx="1708">
                  <c:v>1268542800</c:v>
                </c:pt>
                <c:pt idx="1709">
                  <c:v>1268546400</c:v>
                </c:pt>
                <c:pt idx="1710">
                  <c:v>1268550000</c:v>
                </c:pt>
                <c:pt idx="1711">
                  <c:v>1268553600</c:v>
                </c:pt>
                <c:pt idx="1712">
                  <c:v>1268557200</c:v>
                </c:pt>
                <c:pt idx="1713">
                  <c:v>1268560800</c:v>
                </c:pt>
                <c:pt idx="1714">
                  <c:v>1268564400</c:v>
                </c:pt>
                <c:pt idx="1715">
                  <c:v>1268568000</c:v>
                </c:pt>
                <c:pt idx="1716">
                  <c:v>1268571600</c:v>
                </c:pt>
                <c:pt idx="1717">
                  <c:v>1268575200</c:v>
                </c:pt>
                <c:pt idx="1718">
                  <c:v>1268578800</c:v>
                </c:pt>
                <c:pt idx="1719">
                  <c:v>1268582400</c:v>
                </c:pt>
                <c:pt idx="1720">
                  <c:v>1268586000</c:v>
                </c:pt>
                <c:pt idx="1721">
                  <c:v>1268589600</c:v>
                </c:pt>
                <c:pt idx="1722">
                  <c:v>1268593200</c:v>
                </c:pt>
                <c:pt idx="1723">
                  <c:v>1268596800</c:v>
                </c:pt>
                <c:pt idx="1724">
                  <c:v>1268600400</c:v>
                </c:pt>
                <c:pt idx="1725">
                  <c:v>1268604000</c:v>
                </c:pt>
                <c:pt idx="1726">
                  <c:v>1268607600</c:v>
                </c:pt>
                <c:pt idx="1727">
                  <c:v>1268611200</c:v>
                </c:pt>
                <c:pt idx="1728">
                  <c:v>1268614800</c:v>
                </c:pt>
                <c:pt idx="1729">
                  <c:v>1268618400</c:v>
                </c:pt>
                <c:pt idx="1730">
                  <c:v>1268622000</c:v>
                </c:pt>
                <c:pt idx="1731">
                  <c:v>1268625600</c:v>
                </c:pt>
                <c:pt idx="1732">
                  <c:v>1268629200</c:v>
                </c:pt>
                <c:pt idx="1733">
                  <c:v>1268632800</c:v>
                </c:pt>
                <c:pt idx="1734">
                  <c:v>1268636400</c:v>
                </c:pt>
                <c:pt idx="1735">
                  <c:v>1268640000</c:v>
                </c:pt>
                <c:pt idx="1736">
                  <c:v>1268643600</c:v>
                </c:pt>
                <c:pt idx="1737">
                  <c:v>1268647200</c:v>
                </c:pt>
                <c:pt idx="1738">
                  <c:v>1268650800</c:v>
                </c:pt>
                <c:pt idx="1739">
                  <c:v>1268654400</c:v>
                </c:pt>
                <c:pt idx="1740">
                  <c:v>1268658000</c:v>
                </c:pt>
                <c:pt idx="1741">
                  <c:v>1268661600</c:v>
                </c:pt>
                <c:pt idx="1742">
                  <c:v>1268665200</c:v>
                </c:pt>
                <c:pt idx="1743">
                  <c:v>1268668800</c:v>
                </c:pt>
                <c:pt idx="1744">
                  <c:v>1268672400</c:v>
                </c:pt>
                <c:pt idx="1745">
                  <c:v>1268676000</c:v>
                </c:pt>
                <c:pt idx="1746">
                  <c:v>1268679600</c:v>
                </c:pt>
                <c:pt idx="1747">
                  <c:v>1268683200</c:v>
                </c:pt>
                <c:pt idx="1748">
                  <c:v>1268686800</c:v>
                </c:pt>
                <c:pt idx="1749">
                  <c:v>1268690400</c:v>
                </c:pt>
                <c:pt idx="1750">
                  <c:v>1268694000</c:v>
                </c:pt>
                <c:pt idx="1751">
                  <c:v>1268697600</c:v>
                </c:pt>
                <c:pt idx="1752">
                  <c:v>1268701200</c:v>
                </c:pt>
                <c:pt idx="1753">
                  <c:v>1268704800</c:v>
                </c:pt>
                <c:pt idx="1754">
                  <c:v>1268708400</c:v>
                </c:pt>
                <c:pt idx="1755">
                  <c:v>1268712000</c:v>
                </c:pt>
                <c:pt idx="1756">
                  <c:v>1268715600</c:v>
                </c:pt>
                <c:pt idx="1757">
                  <c:v>1268719200</c:v>
                </c:pt>
                <c:pt idx="1758">
                  <c:v>1268722800</c:v>
                </c:pt>
                <c:pt idx="1759">
                  <c:v>1268726400</c:v>
                </c:pt>
                <c:pt idx="1760">
                  <c:v>1268730000</c:v>
                </c:pt>
                <c:pt idx="1761">
                  <c:v>1268733600</c:v>
                </c:pt>
                <c:pt idx="1762">
                  <c:v>1268737200</c:v>
                </c:pt>
                <c:pt idx="1763">
                  <c:v>1268740800</c:v>
                </c:pt>
                <c:pt idx="1764">
                  <c:v>1268744400</c:v>
                </c:pt>
                <c:pt idx="1765">
                  <c:v>1268748000</c:v>
                </c:pt>
                <c:pt idx="1766">
                  <c:v>1268751600</c:v>
                </c:pt>
                <c:pt idx="1767">
                  <c:v>1268755200</c:v>
                </c:pt>
                <c:pt idx="1768">
                  <c:v>1268758800</c:v>
                </c:pt>
                <c:pt idx="1769">
                  <c:v>1268762400</c:v>
                </c:pt>
                <c:pt idx="1770">
                  <c:v>1268766000</c:v>
                </c:pt>
                <c:pt idx="1771">
                  <c:v>1268769600</c:v>
                </c:pt>
                <c:pt idx="1772">
                  <c:v>1268773200</c:v>
                </c:pt>
                <c:pt idx="1773">
                  <c:v>1268776800</c:v>
                </c:pt>
                <c:pt idx="1774">
                  <c:v>1268780400</c:v>
                </c:pt>
                <c:pt idx="1775">
                  <c:v>1268784000</c:v>
                </c:pt>
                <c:pt idx="1776">
                  <c:v>1268787600</c:v>
                </c:pt>
                <c:pt idx="1777">
                  <c:v>1268791200</c:v>
                </c:pt>
                <c:pt idx="1778">
                  <c:v>1268794800</c:v>
                </c:pt>
                <c:pt idx="1779">
                  <c:v>1268798400</c:v>
                </c:pt>
                <c:pt idx="1780">
                  <c:v>1268802000</c:v>
                </c:pt>
                <c:pt idx="1781">
                  <c:v>1268805600</c:v>
                </c:pt>
                <c:pt idx="1782">
                  <c:v>1268809200</c:v>
                </c:pt>
                <c:pt idx="1783">
                  <c:v>1268812800</c:v>
                </c:pt>
                <c:pt idx="1784">
                  <c:v>1268816400</c:v>
                </c:pt>
                <c:pt idx="1785">
                  <c:v>1268820000</c:v>
                </c:pt>
                <c:pt idx="1786">
                  <c:v>1268823600</c:v>
                </c:pt>
                <c:pt idx="1787">
                  <c:v>1268827200</c:v>
                </c:pt>
                <c:pt idx="1788">
                  <c:v>1268830800</c:v>
                </c:pt>
                <c:pt idx="1789">
                  <c:v>1268834400</c:v>
                </c:pt>
                <c:pt idx="1790">
                  <c:v>1268838000</c:v>
                </c:pt>
                <c:pt idx="1791">
                  <c:v>1268841600</c:v>
                </c:pt>
                <c:pt idx="1792">
                  <c:v>1268845200</c:v>
                </c:pt>
                <c:pt idx="1793">
                  <c:v>1268848800</c:v>
                </c:pt>
                <c:pt idx="1794">
                  <c:v>1268852400</c:v>
                </c:pt>
                <c:pt idx="1795">
                  <c:v>1268856000</c:v>
                </c:pt>
                <c:pt idx="1796">
                  <c:v>1268859600</c:v>
                </c:pt>
                <c:pt idx="1797">
                  <c:v>1268863200</c:v>
                </c:pt>
                <c:pt idx="1798">
                  <c:v>1268866800</c:v>
                </c:pt>
                <c:pt idx="1799">
                  <c:v>1268870400</c:v>
                </c:pt>
                <c:pt idx="1800">
                  <c:v>1268874000</c:v>
                </c:pt>
                <c:pt idx="1801">
                  <c:v>1268877600</c:v>
                </c:pt>
                <c:pt idx="1802">
                  <c:v>1268881200</c:v>
                </c:pt>
                <c:pt idx="1803">
                  <c:v>1268884800</c:v>
                </c:pt>
                <c:pt idx="1804">
                  <c:v>1268888400</c:v>
                </c:pt>
                <c:pt idx="1805">
                  <c:v>1268892000</c:v>
                </c:pt>
                <c:pt idx="1806">
                  <c:v>1268895600</c:v>
                </c:pt>
                <c:pt idx="1807">
                  <c:v>1268899200</c:v>
                </c:pt>
                <c:pt idx="1808">
                  <c:v>1268902800</c:v>
                </c:pt>
                <c:pt idx="1809">
                  <c:v>1268906400</c:v>
                </c:pt>
                <c:pt idx="1810">
                  <c:v>1268910000</c:v>
                </c:pt>
                <c:pt idx="1811">
                  <c:v>1268913600</c:v>
                </c:pt>
                <c:pt idx="1812">
                  <c:v>1268917200</c:v>
                </c:pt>
                <c:pt idx="1813">
                  <c:v>1268920800</c:v>
                </c:pt>
                <c:pt idx="1814">
                  <c:v>1268924400</c:v>
                </c:pt>
                <c:pt idx="1815">
                  <c:v>1268928000</c:v>
                </c:pt>
                <c:pt idx="1816">
                  <c:v>1268931600</c:v>
                </c:pt>
                <c:pt idx="1817">
                  <c:v>1268935200</c:v>
                </c:pt>
                <c:pt idx="1818">
                  <c:v>1268938800</c:v>
                </c:pt>
                <c:pt idx="1819">
                  <c:v>1268942400</c:v>
                </c:pt>
                <c:pt idx="1820">
                  <c:v>1268946000</c:v>
                </c:pt>
                <c:pt idx="1821">
                  <c:v>1268949600</c:v>
                </c:pt>
                <c:pt idx="1822">
                  <c:v>1268953200</c:v>
                </c:pt>
                <c:pt idx="1823">
                  <c:v>1268956800</c:v>
                </c:pt>
                <c:pt idx="1824">
                  <c:v>1268960400</c:v>
                </c:pt>
                <c:pt idx="1825">
                  <c:v>1268964000</c:v>
                </c:pt>
                <c:pt idx="1826">
                  <c:v>1268967600</c:v>
                </c:pt>
                <c:pt idx="1827">
                  <c:v>1268971200</c:v>
                </c:pt>
                <c:pt idx="1828">
                  <c:v>1268974800</c:v>
                </c:pt>
                <c:pt idx="1829">
                  <c:v>1268978400</c:v>
                </c:pt>
                <c:pt idx="1830">
                  <c:v>1268982000</c:v>
                </c:pt>
                <c:pt idx="1831">
                  <c:v>1268985600</c:v>
                </c:pt>
                <c:pt idx="1832">
                  <c:v>1268989200</c:v>
                </c:pt>
                <c:pt idx="1833">
                  <c:v>1268992800</c:v>
                </c:pt>
                <c:pt idx="1834">
                  <c:v>1268996400</c:v>
                </c:pt>
                <c:pt idx="1835">
                  <c:v>1269000000</c:v>
                </c:pt>
                <c:pt idx="1836">
                  <c:v>1269003600</c:v>
                </c:pt>
                <c:pt idx="1837">
                  <c:v>1269007200</c:v>
                </c:pt>
                <c:pt idx="1838">
                  <c:v>1269010800</c:v>
                </c:pt>
                <c:pt idx="1839">
                  <c:v>1269014400</c:v>
                </c:pt>
                <c:pt idx="1840">
                  <c:v>1269018000</c:v>
                </c:pt>
                <c:pt idx="1841">
                  <c:v>1269021600</c:v>
                </c:pt>
                <c:pt idx="1842">
                  <c:v>1269025200</c:v>
                </c:pt>
                <c:pt idx="1843">
                  <c:v>1269028800</c:v>
                </c:pt>
                <c:pt idx="1844">
                  <c:v>1269032400</c:v>
                </c:pt>
                <c:pt idx="1845">
                  <c:v>1269036000</c:v>
                </c:pt>
                <c:pt idx="1846">
                  <c:v>1269039600</c:v>
                </c:pt>
                <c:pt idx="1847">
                  <c:v>1269043200</c:v>
                </c:pt>
                <c:pt idx="1848">
                  <c:v>1269046800</c:v>
                </c:pt>
                <c:pt idx="1849">
                  <c:v>1269050400</c:v>
                </c:pt>
                <c:pt idx="1850">
                  <c:v>1269054000</c:v>
                </c:pt>
                <c:pt idx="1851">
                  <c:v>1269057600</c:v>
                </c:pt>
                <c:pt idx="1852">
                  <c:v>1269061200</c:v>
                </c:pt>
                <c:pt idx="1853">
                  <c:v>1269064800</c:v>
                </c:pt>
                <c:pt idx="1854">
                  <c:v>1269068400</c:v>
                </c:pt>
                <c:pt idx="1855">
                  <c:v>1269072000</c:v>
                </c:pt>
                <c:pt idx="1856">
                  <c:v>1269075600</c:v>
                </c:pt>
                <c:pt idx="1857">
                  <c:v>1269079200</c:v>
                </c:pt>
                <c:pt idx="1858">
                  <c:v>1269082800</c:v>
                </c:pt>
                <c:pt idx="1859">
                  <c:v>1269086400</c:v>
                </c:pt>
                <c:pt idx="1860">
                  <c:v>1269090000</c:v>
                </c:pt>
                <c:pt idx="1861">
                  <c:v>1269093600</c:v>
                </c:pt>
                <c:pt idx="1862">
                  <c:v>1269097200</c:v>
                </c:pt>
                <c:pt idx="1863">
                  <c:v>1269100800</c:v>
                </c:pt>
                <c:pt idx="1864">
                  <c:v>1269104400</c:v>
                </c:pt>
                <c:pt idx="1865">
                  <c:v>1269108000</c:v>
                </c:pt>
                <c:pt idx="1866">
                  <c:v>1269111600</c:v>
                </c:pt>
                <c:pt idx="1867">
                  <c:v>1269115200</c:v>
                </c:pt>
                <c:pt idx="1868">
                  <c:v>1269118800</c:v>
                </c:pt>
                <c:pt idx="1869">
                  <c:v>1269122400</c:v>
                </c:pt>
                <c:pt idx="1870">
                  <c:v>1269126000</c:v>
                </c:pt>
                <c:pt idx="1871">
                  <c:v>1269129600</c:v>
                </c:pt>
                <c:pt idx="1872">
                  <c:v>1269133200</c:v>
                </c:pt>
                <c:pt idx="1873">
                  <c:v>1269136800</c:v>
                </c:pt>
                <c:pt idx="1874">
                  <c:v>1269140400</c:v>
                </c:pt>
                <c:pt idx="1875">
                  <c:v>1269144000</c:v>
                </c:pt>
                <c:pt idx="1876">
                  <c:v>1269147600</c:v>
                </c:pt>
                <c:pt idx="1877">
                  <c:v>1269151200</c:v>
                </c:pt>
                <c:pt idx="1878">
                  <c:v>1269154800</c:v>
                </c:pt>
                <c:pt idx="1879">
                  <c:v>1269158400</c:v>
                </c:pt>
                <c:pt idx="1880">
                  <c:v>1269162000</c:v>
                </c:pt>
                <c:pt idx="1881">
                  <c:v>1269165600</c:v>
                </c:pt>
                <c:pt idx="1882">
                  <c:v>1269169200</c:v>
                </c:pt>
                <c:pt idx="1883">
                  <c:v>1269172800</c:v>
                </c:pt>
                <c:pt idx="1884">
                  <c:v>1269176400</c:v>
                </c:pt>
                <c:pt idx="1885">
                  <c:v>1269180000</c:v>
                </c:pt>
                <c:pt idx="1886">
                  <c:v>1269183600</c:v>
                </c:pt>
                <c:pt idx="1887">
                  <c:v>1269187200</c:v>
                </c:pt>
                <c:pt idx="1888">
                  <c:v>1269190800</c:v>
                </c:pt>
                <c:pt idx="1889">
                  <c:v>1269194400</c:v>
                </c:pt>
                <c:pt idx="1890">
                  <c:v>1269198000</c:v>
                </c:pt>
                <c:pt idx="1891">
                  <c:v>1269201600</c:v>
                </c:pt>
                <c:pt idx="1892">
                  <c:v>1269205200</c:v>
                </c:pt>
                <c:pt idx="1893">
                  <c:v>1269208800</c:v>
                </c:pt>
                <c:pt idx="1894">
                  <c:v>1269212400</c:v>
                </c:pt>
                <c:pt idx="1895">
                  <c:v>1269216000</c:v>
                </c:pt>
                <c:pt idx="1896">
                  <c:v>1269219600</c:v>
                </c:pt>
                <c:pt idx="1897">
                  <c:v>1269223200</c:v>
                </c:pt>
                <c:pt idx="1898">
                  <c:v>1269226800</c:v>
                </c:pt>
                <c:pt idx="1899">
                  <c:v>1269230400</c:v>
                </c:pt>
                <c:pt idx="1900">
                  <c:v>1269234000</c:v>
                </c:pt>
                <c:pt idx="1901">
                  <c:v>1269237600</c:v>
                </c:pt>
                <c:pt idx="1902">
                  <c:v>1269241200</c:v>
                </c:pt>
                <c:pt idx="1903">
                  <c:v>1269244800</c:v>
                </c:pt>
                <c:pt idx="1904">
                  <c:v>1269248400</c:v>
                </c:pt>
                <c:pt idx="1905">
                  <c:v>1269252000</c:v>
                </c:pt>
                <c:pt idx="1906">
                  <c:v>1269255600</c:v>
                </c:pt>
                <c:pt idx="1907">
                  <c:v>1269259200</c:v>
                </c:pt>
                <c:pt idx="1908">
                  <c:v>1269262800</c:v>
                </c:pt>
                <c:pt idx="1909">
                  <c:v>1269266400</c:v>
                </c:pt>
                <c:pt idx="1910">
                  <c:v>1269270000</c:v>
                </c:pt>
                <c:pt idx="1911">
                  <c:v>1269273600</c:v>
                </c:pt>
                <c:pt idx="1912">
                  <c:v>1269277200</c:v>
                </c:pt>
                <c:pt idx="1913">
                  <c:v>1269280800</c:v>
                </c:pt>
                <c:pt idx="1914">
                  <c:v>1269284400</c:v>
                </c:pt>
                <c:pt idx="1915">
                  <c:v>1269288000</c:v>
                </c:pt>
                <c:pt idx="1916">
                  <c:v>1269291600</c:v>
                </c:pt>
                <c:pt idx="1917">
                  <c:v>1269295200</c:v>
                </c:pt>
                <c:pt idx="1918">
                  <c:v>1269298800</c:v>
                </c:pt>
                <c:pt idx="1919">
                  <c:v>1269302400</c:v>
                </c:pt>
                <c:pt idx="1920">
                  <c:v>1269306000</c:v>
                </c:pt>
                <c:pt idx="1921">
                  <c:v>1269309600</c:v>
                </c:pt>
                <c:pt idx="1922">
                  <c:v>1269313200</c:v>
                </c:pt>
                <c:pt idx="1923">
                  <c:v>1269316800</c:v>
                </c:pt>
                <c:pt idx="1924">
                  <c:v>1269320400</c:v>
                </c:pt>
                <c:pt idx="1925">
                  <c:v>1269324000</c:v>
                </c:pt>
                <c:pt idx="1926">
                  <c:v>1269327600</c:v>
                </c:pt>
                <c:pt idx="1927">
                  <c:v>1269331200</c:v>
                </c:pt>
                <c:pt idx="1928">
                  <c:v>1269334800</c:v>
                </c:pt>
                <c:pt idx="1929">
                  <c:v>1269338400</c:v>
                </c:pt>
                <c:pt idx="1930">
                  <c:v>1269342000</c:v>
                </c:pt>
                <c:pt idx="1931">
                  <c:v>1269345600</c:v>
                </c:pt>
                <c:pt idx="1932">
                  <c:v>1269349200</c:v>
                </c:pt>
                <c:pt idx="1933">
                  <c:v>1269352800</c:v>
                </c:pt>
                <c:pt idx="1934">
                  <c:v>1269356400</c:v>
                </c:pt>
                <c:pt idx="1935">
                  <c:v>1269360000</c:v>
                </c:pt>
                <c:pt idx="1936">
                  <c:v>1269363600</c:v>
                </c:pt>
                <c:pt idx="1937">
                  <c:v>1269367200</c:v>
                </c:pt>
                <c:pt idx="1938">
                  <c:v>1269370800</c:v>
                </c:pt>
                <c:pt idx="1939">
                  <c:v>1269374400</c:v>
                </c:pt>
                <c:pt idx="1940">
                  <c:v>1269378000</c:v>
                </c:pt>
                <c:pt idx="1941">
                  <c:v>1269381600</c:v>
                </c:pt>
                <c:pt idx="1942">
                  <c:v>1269385200</c:v>
                </c:pt>
                <c:pt idx="1943">
                  <c:v>1269388800</c:v>
                </c:pt>
                <c:pt idx="1944">
                  <c:v>1269392400</c:v>
                </c:pt>
                <c:pt idx="1945">
                  <c:v>1269396000</c:v>
                </c:pt>
                <c:pt idx="1946">
                  <c:v>1269399600</c:v>
                </c:pt>
                <c:pt idx="1947">
                  <c:v>1269403200</c:v>
                </c:pt>
                <c:pt idx="1948">
                  <c:v>1269406800</c:v>
                </c:pt>
                <c:pt idx="1949">
                  <c:v>1269410400</c:v>
                </c:pt>
                <c:pt idx="1950">
                  <c:v>1269414000</c:v>
                </c:pt>
                <c:pt idx="1951">
                  <c:v>1269417600</c:v>
                </c:pt>
                <c:pt idx="1952">
                  <c:v>1269421200</c:v>
                </c:pt>
                <c:pt idx="1953">
                  <c:v>1269424800</c:v>
                </c:pt>
                <c:pt idx="1954">
                  <c:v>1269428400</c:v>
                </c:pt>
                <c:pt idx="1955">
                  <c:v>1269432000</c:v>
                </c:pt>
                <c:pt idx="1956">
                  <c:v>1269435600</c:v>
                </c:pt>
                <c:pt idx="1957">
                  <c:v>1269439200</c:v>
                </c:pt>
                <c:pt idx="1958">
                  <c:v>1269442800</c:v>
                </c:pt>
                <c:pt idx="1959">
                  <c:v>1269446400</c:v>
                </c:pt>
                <c:pt idx="1960">
                  <c:v>1269450000</c:v>
                </c:pt>
                <c:pt idx="1961">
                  <c:v>1269453600</c:v>
                </c:pt>
                <c:pt idx="1962">
                  <c:v>1269457200</c:v>
                </c:pt>
                <c:pt idx="1963">
                  <c:v>1269460800</c:v>
                </c:pt>
                <c:pt idx="1964">
                  <c:v>1269464400</c:v>
                </c:pt>
                <c:pt idx="1965">
                  <c:v>1269468000</c:v>
                </c:pt>
                <c:pt idx="1966">
                  <c:v>1269471600</c:v>
                </c:pt>
                <c:pt idx="1967">
                  <c:v>1269475200</c:v>
                </c:pt>
                <c:pt idx="1968">
                  <c:v>1269478800</c:v>
                </c:pt>
                <c:pt idx="1969">
                  <c:v>1269482400</c:v>
                </c:pt>
                <c:pt idx="1970">
                  <c:v>1269486000</c:v>
                </c:pt>
                <c:pt idx="1971">
                  <c:v>1269489600</c:v>
                </c:pt>
                <c:pt idx="1972">
                  <c:v>1269493200</c:v>
                </c:pt>
                <c:pt idx="1973">
                  <c:v>1269496800</c:v>
                </c:pt>
                <c:pt idx="1974">
                  <c:v>1269500400</c:v>
                </c:pt>
                <c:pt idx="1975">
                  <c:v>1269504000</c:v>
                </c:pt>
                <c:pt idx="1976">
                  <c:v>1269507600</c:v>
                </c:pt>
                <c:pt idx="1977">
                  <c:v>1269511200</c:v>
                </c:pt>
                <c:pt idx="1978">
                  <c:v>1269514800</c:v>
                </c:pt>
                <c:pt idx="1979">
                  <c:v>1269518400</c:v>
                </c:pt>
                <c:pt idx="1980">
                  <c:v>1269522000</c:v>
                </c:pt>
                <c:pt idx="1981">
                  <c:v>1269525600</c:v>
                </c:pt>
                <c:pt idx="1982">
                  <c:v>1269529200</c:v>
                </c:pt>
                <c:pt idx="1983">
                  <c:v>1269532800</c:v>
                </c:pt>
                <c:pt idx="1984">
                  <c:v>1269536400</c:v>
                </c:pt>
                <c:pt idx="1985">
                  <c:v>1269540000</c:v>
                </c:pt>
                <c:pt idx="1986">
                  <c:v>1269543600</c:v>
                </c:pt>
                <c:pt idx="1987">
                  <c:v>1269547200</c:v>
                </c:pt>
                <c:pt idx="1988">
                  <c:v>1269550800</c:v>
                </c:pt>
                <c:pt idx="1989">
                  <c:v>1269554400</c:v>
                </c:pt>
                <c:pt idx="1990">
                  <c:v>1269558000</c:v>
                </c:pt>
                <c:pt idx="1991">
                  <c:v>1269561600</c:v>
                </c:pt>
                <c:pt idx="1992">
                  <c:v>1269565200</c:v>
                </c:pt>
                <c:pt idx="1993">
                  <c:v>1269568800</c:v>
                </c:pt>
                <c:pt idx="1994">
                  <c:v>1269572400</c:v>
                </c:pt>
                <c:pt idx="1995">
                  <c:v>1269576000</c:v>
                </c:pt>
                <c:pt idx="1996">
                  <c:v>1269579600</c:v>
                </c:pt>
                <c:pt idx="1997">
                  <c:v>1269583200</c:v>
                </c:pt>
                <c:pt idx="1998">
                  <c:v>1269586800</c:v>
                </c:pt>
                <c:pt idx="1999">
                  <c:v>1269590400</c:v>
                </c:pt>
                <c:pt idx="2000">
                  <c:v>1269594000</c:v>
                </c:pt>
                <c:pt idx="2001">
                  <c:v>1269597600</c:v>
                </c:pt>
                <c:pt idx="2002">
                  <c:v>1269601200</c:v>
                </c:pt>
                <c:pt idx="2003">
                  <c:v>1269604800</c:v>
                </c:pt>
                <c:pt idx="2004">
                  <c:v>1269608400</c:v>
                </c:pt>
                <c:pt idx="2005">
                  <c:v>1269612000</c:v>
                </c:pt>
                <c:pt idx="2006">
                  <c:v>1269615600</c:v>
                </c:pt>
                <c:pt idx="2007">
                  <c:v>1269619200</c:v>
                </c:pt>
                <c:pt idx="2008">
                  <c:v>1269622800</c:v>
                </c:pt>
                <c:pt idx="2009">
                  <c:v>1269626400</c:v>
                </c:pt>
                <c:pt idx="2010">
                  <c:v>1269630000</c:v>
                </c:pt>
                <c:pt idx="2011">
                  <c:v>1269633600</c:v>
                </c:pt>
                <c:pt idx="2012">
                  <c:v>1269637200</c:v>
                </c:pt>
                <c:pt idx="2013">
                  <c:v>1269640800</c:v>
                </c:pt>
                <c:pt idx="2014">
                  <c:v>1269644400</c:v>
                </c:pt>
                <c:pt idx="2015">
                  <c:v>1269648000</c:v>
                </c:pt>
                <c:pt idx="2016">
                  <c:v>1269651600</c:v>
                </c:pt>
                <c:pt idx="2017">
                  <c:v>1269655200</c:v>
                </c:pt>
                <c:pt idx="2018">
                  <c:v>1269658800</c:v>
                </c:pt>
                <c:pt idx="2019">
                  <c:v>1269662400</c:v>
                </c:pt>
                <c:pt idx="2020">
                  <c:v>1269666000</c:v>
                </c:pt>
                <c:pt idx="2021">
                  <c:v>1269669600</c:v>
                </c:pt>
                <c:pt idx="2022">
                  <c:v>1269673200</c:v>
                </c:pt>
                <c:pt idx="2023">
                  <c:v>1269676800</c:v>
                </c:pt>
                <c:pt idx="2024">
                  <c:v>1269680400</c:v>
                </c:pt>
                <c:pt idx="2025">
                  <c:v>1269684000</c:v>
                </c:pt>
                <c:pt idx="2026">
                  <c:v>1269687600</c:v>
                </c:pt>
                <c:pt idx="2027">
                  <c:v>1269691200</c:v>
                </c:pt>
                <c:pt idx="2028">
                  <c:v>1269694800</c:v>
                </c:pt>
                <c:pt idx="2029">
                  <c:v>1269698400</c:v>
                </c:pt>
                <c:pt idx="2030">
                  <c:v>1269702000</c:v>
                </c:pt>
                <c:pt idx="2031">
                  <c:v>1269705600</c:v>
                </c:pt>
                <c:pt idx="2032">
                  <c:v>1269709200</c:v>
                </c:pt>
                <c:pt idx="2033">
                  <c:v>1269712800</c:v>
                </c:pt>
                <c:pt idx="2034">
                  <c:v>1269716400</c:v>
                </c:pt>
                <c:pt idx="2035">
                  <c:v>1269720000</c:v>
                </c:pt>
                <c:pt idx="2036">
                  <c:v>1269723600</c:v>
                </c:pt>
                <c:pt idx="2037">
                  <c:v>1269727200</c:v>
                </c:pt>
                <c:pt idx="2038">
                  <c:v>1269730800</c:v>
                </c:pt>
                <c:pt idx="2039">
                  <c:v>1269734400</c:v>
                </c:pt>
                <c:pt idx="2040">
                  <c:v>1269738000</c:v>
                </c:pt>
                <c:pt idx="2041">
                  <c:v>1269741600</c:v>
                </c:pt>
                <c:pt idx="2042">
                  <c:v>1269745200</c:v>
                </c:pt>
                <c:pt idx="2043">
                  <c:v>1269748800</c:v>
                </c:pt>
                <c:pt idx="2044">
                  <c:v>1269752400</c:v>
                </c:pt>
                <c:pt idx="2045">
                  <c:v>1269756000</c:v>
                </c:pt>
                <c:pt idx="2046">
                  <c:v>1269759600</c:v>
                </c:pt>
                <c:pt idx="2047">
                  <c:v>1269763200</c:v>
                </c:pt>
                <c:pt idx="2048">
                  <c:v>1269766800</c:v>
                </c:pt>
                <c:pt idx="2049">
                  <c:v>1269770400</c:v>
                </c:pt>
                <c:pt idx="2050">
                  <c:v>1269774000</c:v>
                </c:pt>
                <c:pt idx="2051">
                  <c:v>1269777600</c:v>
                </c:pt>
                <c:pt idx="2052">
                  <c:v>1269781200</c:v>
                </c:pt>
                <c:pt idx="2053">
                  <c:v>1269784800</c:v>
                </c:pt>
                <c:pt idx="2054">
                  <c:v>1269788400</c:v>
                </c:pt>
                <c:pt idx="2055">
                  <c:v>1269792000</c:v>
                </c:pt>
                <c:pt idx="2056">
                  <c:v>1269795600</c:v>
                </c:pt>
                <c:pt idx="2057">
                  <c:v>1269799200</c:v>
                </c:pt>
                <c:pt idx="2058">
                  <c:v>1269802800</c:v>
                </c:pt>
                <c:pt idx="2059">
                  <c:v>1269806400</c:v>
                </c:pt>
                <c:pt idx="2060">
                  <c:v>1269810000</c:v>
                </c:pt>
                <c:pt idx="2061">
                  <c:v>1269813600</c:v>
                </c:pt>
                <c:pt idx="2062">
                  <c:v>1269817200</c:v>
                </c:pt>
                <c:pt idx="2063">
                  <c:v>1269820800</c:v>
                </c:pt>
                <c:pt idx="2064">
                  <c:v>1269824400</c:v>
                </c:pt>
                <c:pt idx="2065">
                  <c:v>1269828000</c:v>
                </c:pt>
                <c:pt idx="2066">
                  <c:v>1269831600</c:v>
                </c:pt>
                <c:pt idx="2067">
                  <c:v>1269835200</c:v>
                </c:pt>
                <c:pt idx="2068">
                  <c:v>1269838800</c:v>
                </c:pt>
                <c:pt idx="2069">
                  <c:v>1269842400</c:v>
                </c:pt>
                <c:pt idx="2070">
                  <c:v>1269846000</c:v>
                </c:pt>
                <c:pt idx="2071">
                  <c:v>1269849600</c:v>
                </c:pt>
                <c:pt idx="2072">
                  <c:v>1269853200</c:v>
                </c:pt>
                <c:pt idx="2073">
                  <c:v>1269856800</c:v>
                </c:pt>
                <c:pt idx="2074">
                  <c:v>1269860400</c:v>
                </c:pt>
                <c:pt idx="2075">
                  <c:v>1269864000</c:v>
                </c:pt>
                <c:pt idx="2076">
                  <c:v>1269867600</c:v>
                </c:pt>
                <c:pt idx="2077">
                  <c:v>1269871200</c:v>
                </c:pt>
                <c:pt idx="2078">
                  <c:v>1269874800</c:v>
                </c:pt>
                <c:pt idx="2079">
                  <c:v>1269878400</c:v>
                </c:pt>
                <c:pt idx="2080">
                  <c:v>1269882000</c:v>
                </c:pt>
                <c:pt idx="2081">
                  <c:v>1269885600</c:v>
                </c:pt>
                <c:pt idx="2082">
                  <c:v>1269889200</c:v>
                </c:pt>
                <c:pt idx="2083">
                  <c:v>1269892800</c:v>
                </c:pt>
                <c:pt idx="2084">
                  <c:v>1269896400</c:v>
                </c:pt>
                <c:pt idx="2085">
                  <c:v>1269900000</c:v>
                </c:pt>
                <c:pt idx="2086">
                  <c:v>1269903600</c:v>
                </c:pt>
                <c:pt idx="2087">
                  <c:v>1269907200</c:v>
                </c:pt>
                <c:pt idx="2088">
                  <c:v>1269910800</c:v>
                </c:pt>
                <c:pt idx="2089">
                  <c:v>1269914400</c:v>
                </c:pt>
                <c:pt idx="2090">
                  <c:v>1269918000</c:v>
                </c:pt>
                <c:pt idx="2091">
                  <c:v>1269921600</c:v>
                </c:pt>
                <c:pt idx="2092">
                  <c:v>1269925200</c:v>
                </c:pt>
                <c:pt idx="2093">
                  <c:v>1269928800</c:v>
                </c:pt>
                <c:pt idx="2094">
                  <c:v>1269932400</c:v>
                </c:pt>
                <c:pt idx="2095">
                  <c:v>1269936000</c:v>
                </c:pt>
                <c:pt idx="2096">
                  <c:v>1269939600</c:v>
                </c:pt>
                <c:pt idx="2097">
                  <c:v>1269943200</c:v>
                </c:pt>
                <c:pt idx="2098">
                  <c:v>1269946800</c:v>
                </c:pt>
                <c:pt idx="2099">
                  <c:v>1269950400</c:v>
                </c:pt>
                <c:pt idx="2100">
                  <c:v>1269954000</c:v>
                </c:pt>
                <c:pt idx="2101">
                  <c:v>1269957600</c:v>
                </c:pt>
                <c:pt idx="2102">
                  <c:v>1269961200</c:v>
                </c:pt>
                <c:pt idx="2103">
                  <c:v>1269964800</c:v>
                </c:pt>
                <c:pt idx="2104">
                  <c:v>1269968400</c:v>
                </c:pt>
                <c:pt idx="2105">
                  <c:v>1269972000</c:v>
                </c:pt>
                <c:pt idx="2106">
                  <c:v>1269975600</c:v>
                </c:pt>
                <c:pt idx="2107">
                  <c:v>1269979200</c:v>
                </c:pt>
                <c:pt idx="2108">
                  <c:v>1269982800</c:v>
                </c:pt>
                <c:pt idx="2109">
                  <c:v>1269986400</c:v>
                </c:pt>
                <c:pt idx="2110">
                  <c:v>1269990000</c:v>
                </c:pt>
                <c:pt idx="2111">
                  <c:v>1269993600</c:v>
                </c:pt>
                <c:pt idx="2112">
                  <c:v>1269997200</c:v>
                </c:pt>
                <c:pt idx="2113">
                  <c:v>1270000800</c:v>
                </c:pt>
                <c:pt idx="2114">
                  <c:v>1270004400</c:v>
                </c:pt>
                <c:pt idx="2115">
                  <c:v>1270008000</c:v>
                </c:pt>
                <c:pt idx="2116">
                  <c:v>1270011600</c:v>
                </c:pt>
                <c:pt idx="2117">
                  <c:v>1270015200</c:v>
                </c:pt>
                <c:pt idx="2118">
                  <c:v>1270018800</c:v>
                </c:pt>
                <c:pt idx="2119">
                  <c:v>1270022400</c:v>
                </c:pt>
                <c:pt idx="2120">
                  <c:v>1270026000</c:v>
                </c:pt>
                <c:pt idx="2121">
                  <c:v>1270029600</c:v>
                </c:pt>
                <c:pt idx="2122">
                  <c:v>1270033200</c:v>
                </c:pt>
                <c:pt idx="2123">
                  <c:v>1270036800</c:v>
                </c:pt>
                <c:pt idx="2124">
                  <c:v>1270040400</c:v>
                </c:pt>
                <c:pt idx="2125">
                  <c:v>1270044000</c:v>
                </c:pt>
                <c:pt idx="2126">
                  <c:v>1270047600</c:v>
                </c:pt>
                <c:pt idx="2127">
                  <c:v>1270051200</c:v>
                </c:pt>
                <c:pt idx="2128">
                  <c:v>1270054800</c:v>
                </c:pt>
                <c:pt idx="2129">
                  <c:v>1270058400</c:v>
                </c:pt>
                <c:pt idx="2130">
                  <c:v>1270062000</c:v>
                </c:pt>
                <c:pt idx="2131">
                  <c:v>1270065600</c:v>
                </c:pt>
                <c:pt idx="2132">
                  <c:v>1270069200</c:v>
                </c:pt>
                <c:pt idx="2133">
                  <c:v>1270072800</c:v>
                </c:pt>
                <c:pt idx="2134">
                  <c:v>1270076400</c:v>
                </c:pt>
                <c:pt idx="2135">
                  <c:v>1270080000</c:v>
                </c:pt>
                <c:pt idx="2136">
                  <c:v>1270083600</c:v>
                </c:pt>
                <c:pt idx="2137">
                  <c:v>1270087200</c:v>
                </c:pt>
                <c:pt idx="2138">
                  <c:v>1270090800</c:v>
                </c:pt>
                <c:pt idx="2139">
                  <c:v>1270094400</c:v>
                </c:pt>
                <c:pt idx="2140">
                  <c:v>1270098000</c:v>
                </c:pt>
                <c:pt idx="2141">
                  <c:v>1270101600</c:v>
                </c:pt>
                <c:pt idx="2142">
                  <c:v>1270105200</c:v>
                </c:pt>
                <c:pt idx="2143">
                  <c:v>1270108800</c:v>
                </c:pt>
                <c:pt idx="2144">
                  <c:v>1270112400</c:v>
                </c:pt>
                <c:pt idx="2145">
                  <c:v>1270116000</c:v>
                </c:pt>
                <c:pt idx="2146">
                  <c:v>1270119600</c:v>
                </c:pt>
                <c:pt idx="2147">
                  <c:v>1270123200</c:v>
                </c:pt>
                <c:pt idx="2148">
                  <c:v>1270126800</c:v>
                </c:pt>
                <c:pt idx="2149">
                  <c:v>1270130400</c:v>
                </c:pt>
                <c:pt idx="2150">
                  <c:v>1270134000</c:v>
                </c:pt>
                <c:pt idx="2151">
                  <c:v>1270137600</c:v>
                </c:pt>
                <c:pt idx="2152">
                  <c:v>1270141200</c:v>
                </c:pt>
                <c:pt idx="2153">
                  <c:v>1270144800</c:v>
                </c:pt>
                <c:pt idx="2154">
                  <c:v>1270148400</c:v>
                </c:pt>
                <c:pt idx="2155">
                  <c:v>1270152000</c:v>
                </c:pt>
                <c:pt idx="2156">
                  <c:v>1270155600</c:v>
                </c:pt>
                <c:pt idx="2157">
                  <c:v>1270159200</c:v>
                </c:pt>
                <c:pt idx="2158">
                  <c:v>1270162800</c:v>
                </c:pt>
                <c:pt idx="2159">
                  <c:v>1270166400</c:v>
                </c:pt>
                <c:pt idx="2160">
                  <c:v>1270170000</c:v>
                </c:pt>
                <c:pt idx="2161">
                  <c:v>1270173600</c:v>
                </c:pt>
                <c:pt idx="2162">
                  <c:v>1270177200</c:v>
                </c:pt>
                <c:pt idx="2163">
                  <c:v>1270180800</c:v>
                </c:pt>
                <c:pt idx="2164">
                  <c:v>1270184400</c:v>
                </c:pt>
                <c:pt idx="2165">
                  <c:v>1270188000</c:v>
                </c:pt>
                <c:pt idx="2166">
                  <c:v>1270191600</c:v>
                </c:pt>
                <c:pt idx="2167">
                  <c:v>1270195200</c:v>
                </c:pt>
                <c:pt idx="2168">
                  <c:v>1270198800</c:v>
                </c:pt>
                <c:pt idx="2169">
                  <c:v>1270202400</c:v>
                </c:pt>
                <c:pt idx="2170">
                  <c:v>1270206000</c:v>
                </c:pt>
                <c:pt idx="2171">
                  <c:v>1270209600</c:v>
                </c:pt>
                <c:pt idx="2172">
                  <c:v>1270213200</c:v>
                </c:pt>
                <c:pt idx="2173">
                  <c:v>1270216800</c:v>
                </c:pt>
                <c:pt idx="2174">
                  <c:v>1270220400</c:v>
                </c:pt>
                <c:pt idx="2175">
                  <c:v>1270224000</c:v>
                </c:pt>
                <c:pt idx="2176">
                  <c:v>1270227600</c:v>
                </c:pt>
                <c:pt idx="2177">
                  <c:v>1270231200</c:v>
                </c:pt>
                <c:pt idx="2178">
                  <c:v>1270234800</c:v>
                </c:pt>
                <c:pt idx="2179">
                  <c:v>1270238400</c:v>
                </c:pt>
                <c:pt idx="2180">
                  <c:v>1270242000</c:v>
                </c:pt>
                <c:pt idx="2181">
                  <c:v>1270245600</c:v>
                </c:pt>
                <c:pt idx="2182">
                  <c:v>1270249200</c:v>
                </c:pt>
                <c:pt idx="2183">
                  <c:v>1270252800</c:v>
                </c:pt>
                <c:pt idx="2184">
                  <c:v>1270256400</c:v>
                </c:pt>
                <c:pt idx="2185">
                  <c:v>1270260000</c:v>
                </c:pt>
                <c:pt idx="2186">
                  <c:v>1270263600</c:v>
                </c:pt>
                <c:pt idx="2187">
                  <c:v>1270267200</c:v>
                </c:pt>
                <c:pt idx="2188">
                  <c:v>1270270800</c:v>
                </c:pt>
                <c:pt idx="2189">
                  <c:v>1270274400</c:v>
                </c:pt>
                <c:pt idx="2190">
                  <c:v>1270278000</c:v>
                </c:pt>
                <c:pt idx="2191">
                  <c:v>1270281600</c:v>
                </c:pt>
                <c:pt idx="2192">
                  <c:v>1270285200</c:v>
                </c:pt>
                <c:pt idx="2193">
                  <c:v>1270288800</c:v>
                </c:pt>
                <c:pt idx="2194">
                  <c:v>1270292400</c:v>
                </c:pt>
                <c:pt idx="2195">
                  <c:v>1270296000</c:v>
                </c:pt>
                <c:pt idx="2196">
                  <c:v>1270299600</c:v>
                </c:pt>
                <c:pt idx="2197">
                  <c:v>1270303200</c:v>
                </c:pt>
                <c:pt idx="2198">
                  <c:v>1270306800</c:v>
                </c:pt>
                <c:pt idx="2199">
                  <c:v>1270310400</c:v>
                </c:pt>
                <c:pt idx="2200">
                  <c:v>1270314000</c:v>
                </c:pt>
                <c:pt idx="2201">
                  <c:v>1270317600</c:v>
                </c:pt>
                <c:pt idx="2202">
                  <c:v>1270321200</c:v>
                </c:pt>
                <c:pt idx="2203">
                  <c:v>1270324800</c:v>
                </c:pt>
                <c:pt idx="2204">
                  <c:v>1270328400</c:v>
                </c:pt>
                <c:pt idx="2205">
                  <c:v>1270332000</c:v>
                </c:pt>
                <c:pt idx="2206">
                  <c:v>1270335600</c:v>
                </c:pt>
                <c:pt idx="2207">
                  <c:v>1270339200</c:v>
                </c:pt>
                <c:pt idx="2208">
                  <c:v>1270342800</c:v>
                </c:pt>
                <c:pt idx="2209">
                  <c:v>1270346400</c:v>
                </c:pt>
                <c:pt idx="2210">
                  <c:v>1270350000</c:v>
                </c:pt>
                <c:pt idx="2211">
                  <c:v>1270353600</c:v>
                </c:pt>
                <c:pt idx="2212">
                  <c:v>1270357200</c:v>
                </c:pt>
                <c:pt idx="2213">
                  <c:v>1270360800</c:v>
                </c:pt>
                <c:pt idx="2214">
                  <c:v>1270364400</c:v>
                </c:pt>
                <c:pt idx="2215">
                  <c:v>1270368000</c:v>
                </c:pt>
                <c:pt idx="2216">
                  <c:v>1270371600</c:v>
                </c:pt>
                <c:pt idx="2217">
                  <c:v>1270375200</c:v>
                </c:pt>
                <c:pt idx="2218">
                  <c:v>1270378800</c:v>
                </c:pt>
                <c:pt idx="2219">
                  <c:v>1270382400</c:v>
                </c:pt>
                <c:pt idx="2220">
                  <c:v>1270386000</c:v>
                </c:pt>
                <c:pt idx="2221">
                  <c:v>1270389600</c:v>
                </c:pt>
                <c:pt idx="2222">
                  <c:v>1270393200</c:v>
                </c:pt>
                <c:pt idx="2223">
                  <c:v>1270396800</c:v>
                </c:pt>
                <c:pt idx="2224">
                  <c:v>1270400400</c:v>
                </c:pt>
                <c:pt idx="2225">
                  <c:v>1270404000</c:v>
                </c:pt>
                <c:pt idx="2226">
                  <c:v>1270407600</c:v>
                </c:pt>
                <c:pt idx="2227">
                  <c:v>1270411200</c:v>
                </c:pt>
                <c:pt idx="2228">
                  <c:v>1270414800</c:v>
                </c:pt>
                <c:pt idx="2229">
                  <c:v>1270418400</c:v>
                </c:pt>
                <c:pt idx="2230">
                  <c:v>1270422000</c:v>
                </c:pt>
                <c:pt idx="2231">
                  <c:v>1270425600</c:v>
                </c:pt>
                <c:pt idx="2232">
                  <c:v>1270429200</c:v>
                </c:pt>
                <c:pt idx="2233">
                  <c:v>1270432800</c:v>
                </c:pt>
                <c:pt idx="2234">
                  <c:v>1270436400</c:v>
                </c:pt>
                <c:pt idx="2235">
                  <c:v>1270440000</c:v>
                </c:pt>
                <c:pt idx="2236">
                  <c:v>1270443600</c:v>
                </c:pt>
                <c:pt idx="2237">
                  <c:v>1270447200</c:v>
                </c:pt>
                <c:pt idx="2238">
                  <c:v>1270450800</c:v>
                </c:pt>
                <c:pt idx="2239">
                  <c:v>1270454400</c:v>
                </c:pt>
                <c:pt idx="2240">
                  <c:v>1270458000</c:v>
                </c:pt>
                <c:pt idx="2241">
                  <c:v>1270461600</c:v>
                </c:pt>
                <c:pt idx="2242">
                  <c:v>1270465200</c:v>
                </c:pt>
                <c:pt idx="2243">
                  <c:v>1270468800</c:v>
                </c:pt>
                <c:pt idx="2244">
                  <c:v>1270472400</c:v>
                </c:pt>
                <c:pt idx="2245">
                  <c:v>1270476000</c:v>
                </c:pt>
                <c:pt idx="2246">
                  <c:v>1270479600</c:v>
                </c:pt>
                <c:pt idx="2247">
                  <c:v>1270483200</c:v>
                </c:pt>
                <c:pt idx="2248">
                  <c:v>1270486800</c:v>
                </c:pt>
                <c:pt idx="2249">
                  <c:v>1270490400</c:v>
                </c:pt>
                <c:pt idx="2250">
                  <c:v>1270494000</c:v>
                </c:pt>
                <c:pt idx="2251">
                  <c:v>1270497600</c:v>
                </c:pt>
                <c:pt idx="2252">
                  <c:v>1270501200</c:v>
                </c:pt>
                <c:pt idx="2253">
                  <c:v>1270504800</c:v>
                </c:pt>
                <c:pt idx="2254">
                  <c:v>1270508400</c:v>
                </c:pt>
                <c:pt idx="2255">
                  <c:v>1270512000</c:v>
                </c:pt>
                <c:pt idx="2256">
                  <c:v>1270515600</c:v>
                </c:pt>
                <c:pt idx="2257">
                  <c:v>1270519200</c:v>
                </c:pt>
                <c:pt idx="2258">
                  <c:v>1270522800</c:v>
                </c:pt>
                <c:pt idx="2259">
                  <c:v>1270526400</c:v>
                </c:pt>
                <c:pt idx="2260">
                  <c:v>1270530000</c:v>
                </c:pt>
                <c:pt idx="2261">
                  <c:v>1270533600</c:v>
                </c:pt>
                <c:pt idx="2262">
                  <c:v>1270537200</c:v>
                </c:pt>
                <c:pt idx="2263">
                  <c:v>1270540800</c:v>
                </c:pt>
                <c:pt idx="2264">
                  <c:v>1270544400</c:v>
                </c:pt>
                <c:pt idx="2265">
                  <c:v>1270548000</c:v>
                </c:pt>
                <c:pt idx="2266">
                  <c:v>1270551600</c:v>
                </c:pt>
                <c:pt idx="2267">
                  <c:v>1270555200</c:v>
                </c:pt>
                <c:pt idx="2268">
                  <c:v>1270558800</c:v>
                </c:pt>
                <c:pt idx="2269">
                  <c:v>1270562400</c:v>
                </c:pt>
                <c:pt idx="2270">
                  <c:v>1270566000</c:v>
                </c:pt>
                <c:pt idx="2271">
                  <c:v>1270569600</c:v>
                </c:pt>
                <c:pt idx="2272">
                  <c:v>1270573200</c:v>
                </c:pt>
                <c:pt idx="2273">
                  <c:v>1270576800</c:v>
                </c:pt>
                <c:pt idx="2274">
                  <c:v>1270580400</c:v>
                </c:pt>
                <c:pt idx="2275">
                  <c:v>1270584000</c:v>
                </c:pt>
                <c:pt idx="2276">
                  <c:v>1270587600</c:v>
                </c:pt>
                <c:pt idx="2277">
                  <c:v>1270591200</c:v>
                </c:pt>
                <c:pt idx="2278">
                  <c:v>1270594800</c:v>
                </c:pt>
                <c:pt idx="2279">
                  <c:v>1270598400</c:v>
                </c:pt>
                <c:pt idx="2280">
                  <c:v>1270602000</c:v>
                </c:pt>
                <c:pt idx="2281">
                  <c:v>1270605600</c:v>
                </c:pt>
                <c:pt idx="2282">
                  <c:v>1270609200</c:v>
                </c:pt>
                <c:pt idx="2283">
                  <c:v>1270612800</c:v>
                </c:pt>
                <c:pt idx="2284">
                  <c:v>1270616400</c:v>
                </c:pt>
                <c:pt idx="2285">
                  <c:v>1270620000</c:v>
                </c:pt>
                <c:pt idx="2286">
                  <c:v>1270623600</c:v>
                </c:pt>
                <c:pt idx="2287">
                  <c:v>1270627200</c:v>
                </c:pt>
                <c:pt idx="2288">
                  <c:v>1270630800</c:v>
                </c:pt>
                <c:pt idx="2289">
                  <c:v>1270634400</c:v>
                </c:pt>
                <c:pt idx="2290">
                  <c:v>1270638000</c:v>
                </c:pt>
                <c:pt idx="2291">
                  <c:v>1270641600</c:v>
                </c:pt>
                <c:pt idx="2292">
                  <c:v>1270645200</c:v>
                </c:pt>
                <c:pt idx="2293">
                  <c:v>1270648800</c:v>
                </c:pt>
                <c:pt idx="2294">
                  <c:v>1270652400</c:v>
                </c:pt>
                <c:pt idx="2295">
                  <c:v>1270656000</c:v>
                </c:pt>
                <c:pt idx="2296">
                  <c:v>1270659600</c:v>
                </c:pt>
                <c:pt idx="2297">
                  <c:v>1270663200</c:v>
                </c:pt>
                <c:pt idx="2298">
                  <c:v>1270666800</c:v>
                </c:pt>
                <c:pt idx="2299">
                  <c:v>1270670400</c:v>
                </c:pt>
                <c:pt idx="2300">
                  <c:v>1270674000</c:v>
                </c:pt>
                <c:pt idx="2301">
                  <c:v>1270677600</c:v>
                </c:pt>
                <c:pt idx="2302">
                  <c:v>1270681200</c:v>
                </c:pt>
                <c:pt idx="2303">
                  <c:v>1270684800</c:v>
                </c:pt>
                <c:pt idx="2304">
                  <c:v>1270688400</c:v>
                </c:pt>
                <c:pt idx="2305">
                  <c:v>1270692000</c:v>
                </c:pt>
                <c:pt idx="2306">
                  <c:v>1270695600</c:v>
                </c:pt>
                <c:pt idx="2307">
                  <c:v>1270699200</c:v>
                </c:pt>
                <c:pt idx="2308">
                  <c:v>1270702800</c:v>
                </c:pt>
                <c:pt idx="2309">
                  <c:v>1270706400</c:v>
                </c:pt>
                <c:pt idx="2310">
                  <c:v>1270710000</c:v>
                </c:pt>
                <c:pt idx="2311">
                  <c:v>1270713600</c:v>
                </c:pt>
                <c:pt idx="2312">
                  <c:v>1270717200</c:v>
                </c:pt>
                <c:pt idx="2313">
                  <c:v>1270720800</c:v>
                </c:pt>
                <c:pt idx="2314">
                  <c:v>1270724400</c:v>
                </c:pt>
                <c:pt idx="2315">
                  <c:v>1270728000</c:v>
                </c:pt>
                <c:pt idx="2316">
                  <c:v>1270731600</c:v>
                </c:pt>
                <c:pt idx="2317">
                  <c:v>1270735200</c:v>
                </c:pt>
                <c:pt idx="2318">
                  <c:v>1270738800</c:v>
                </c:pt>
                <c:pt idx="2319">
                  <c:v>1270742400</c:v>
                </c:pt>
                <c:pt idx="2320">
                  <c:v>1270746000</c:v>
                </c:pt>
                <c:pt idx="2321">
                  <c:v>1270749600</c:v>
                </c:pt>
                <c:pt idx="2322">
                  <c:v>1270753200</c:v>
                </c:pt>
                <c:pt idx="2323">
                  <c:v>1270756800</c:v>
                </c:pt>
                <c:pt idx="2324">
                  <c:v>1270760400</c:v>
                </c:pt>
                <c:pt idx="2325">
                  <c:v>1270764000</c:v>
                </c:pt>
                <c:pt idx="2326">
                  <c:v>1270767600</c:v>
                </c:pt>
                <c:pt idx="2327">
                  <c:v>1270771200</c:v>
                </c:pt>
                <c:pt idx="2328">
                  <c:v>1270774800</c:v>
                </c:pt>
                <c:pt idx="2329">
                  <c:v>1270778400</c:v>
                </c:pt>
                <c:pt idx="2330">
                  <c:v>1270782000</c:v>
                </c:pt>
                <c:pt idx="2331">
                  <c:v>1270785600</c:v>
                </c:pt>
                <c:pt idx="2332">
                  <c:v>1270789200</c:v>
                </c:pt>
                <c:pt idx="2333">
                  <c:v>1270792800</c:v>
                </c:pt>
                <c:pt idx="2334">
                  <c:v>1270796400</c:v>
                </c:pt>
                <c:pt idx="2335">
                  <c:v>1270800000</c:v>
                </c:pt>
                <c:pt idx="2336">
                  <c:v>1270803600</c:v>
                </c:pt>
                <c:pt idx="2337">
                  <c:v>1270807200</c:v>
                </c:pt>
                <c:pt idx="2338">
                  <c:v>1270810800</c:v>
                </c:pt>
                <c:pt idx="2339">
                  <c:v>1270814400</c:v>
                </c:pt>
                <c:pt idx="2340">
                  <c:v>1270818000</c:v>
                </c:pt>
                <c:pt idx="2341">
                  <c:v>1270821600</c:v>
                </c:pt>
                <c:pt idx="2342">
                  <c:v>1270825200</c:v>
                </c:pt>
                <c:pt idx="2343">
                  <c:v>1270828800</c:v>
                </c:pt>
                <c:pt idx="2344">
                  <c:v>1270832400</c:v>
                </c:pt>
                <c:pt idx="2345">
                  <c:v>1270836000</c:v>
                </c:pt>
                <c:pt idx="2346">
                  <c:v>1270839600</c:v>
                </c:pt>
                <c:pt idx="2347">
                  <c:v>1270843200</c:v>
                </c:pt>
                <c:pt idx="2348">
                  <c:v>1270846800</c:v>
                </c:pt>
                <c:pt idx="2349">
                  <c:v>1270850400</c:v>
                </c:pt>
                <c:pt idx="2350">
                  <c:v>1270854000</c:v>
                </c:pt>
                <c:pt idx="2351">
                  <c:v>1270857600</c:v>
                </c:pt>
                <c:pt idx="2352">
                  <c:v>1270861200</c:v>
                </c:pt>
                <c:pt idx="2353">
                  <c:v>1270864800</c:v>
                </c:pt>
                <c:pt idx="2354">
                  <c:v>1270868400</c:v>
                </c:pt>
                <c:pt idx="2355">
                  <c:v>1270872000</c:v>
                </c:pt>
                <c:pt idx="2356">
                  <c:v>1270875600</c:v>
                </c:pt>
                <c:pt idx="2357">
                  <c:v>1270879200</c:v>
                </c:pt>
                <c:pt idx="2358">
                  <c:v>1270882800</c:v>
                </c:pt>
                <c:pt idx="2359">
                  <c:v>1270886400</c:v>
                </c:pt>
                <c:pt idx="2360">
                  <c:v>1270890000</c:v>
                </c:pt>
                <c:pt idx="2361">
                  <c:v>1270893600</c:v>
                </c:pt>
                <c:pt idx="2362">
                  <c:v>1270897200</c:v>
                </c:pt>
                <c:pt idx="2363">
                  <c:v>1270900800</c:v>
                </c:pt>
                <c:pt idx="2364">
                  <c:v>1270904400</c:v>
                </c:pt>
                <c:pt idx="2365">
                  <c:v>1270908000</c:v>
                </c:pt>
                <c:pt idx="2366">
                  <c:v>1270911600</c:v>
                </c:pt>
                <c:pt idx="2367">
                  <c:v>1270915200</c:v>
                </c:pt>
                <c:pt idx="2368">
                  <c:v>1270918800</c:v>
                </c:pt>
                <c:pt idx="2369">
                  <c:v>1270922400</c:v>
                </c:pt>
                <c:pt idx="2370">
                  <c:v>1270926000</c:v>
                </c:pt>
                <c:pt idx="2371">
                  <c:v>1270929600</c:v>
                </c:pt>
                <c:pt idx="2372">
                  <c:v>1270933200</c:v>
                </c:pt>
                <c:pt idx="2373">
                  <c:v>1270936800</c:v>
                </c:pt>
                <c:pt idx="2374">
                  <c:v>1270940400</c:v>
                </c:pt>
                <c:pt idx="2375">
                  <c:v>1270944000</c:v>
                </c:pt>
                <c:pt idx="2376">
                  <c:v>1270947600</c:v>
                </c:pt>
                <c:pt idx="2377">
                  <c:v>1270951200</c:v>
                </c:pt>
                <c:pt idx="2378">
                  <c:v>1270954800</c:v>
                </c:pt>
                <c:pt idx="2379">
                  <c:v>1270958400</c:v>
                </c:pt>
                <c:pt idx="2380">
                  <c:v>1270962000</c:v>
                </c:pt>
                <c:pt idx="2381">
                  <c:v>1270965600</c:v>
                </c:pt>
                <c:pt idx="2382">
                  <c:v>1270969200</c:v>
                </c:pt>
                <c:pt idx="2383">
                  <c:v>1270972800</c:v>
                </c:pt>
                <c:pt idx="2384">
                  <c:v>1270976400</c:v>
                </c:pt>
                <c:pt idx="2385">
                  <c:v>1270980000</c:v>
                </c:pt>
                <c:pt idx="2386">
                  <c:v>1270983600</c:v>
                </c:pt>
                <c:pt idx="2387">
                  <c:v>1270987200</c:v>
                </c:pt>
                <c:pt idx="2388">
                  <c:v>1270990800</c:v>
                </c:pt>
                <c:pt idx="2389">
                  <c:v>1270994400</c:v>
                </c:pt>
                <c:pt idx="2390">
                  <c:v>1270998000</c:v>
                </c:pt>
                <c:pt idx="2391">
                  <c:v>1271001600</c:v>
                </c:pt>
                <c:pt idx="2392">
                  <c:v>1271005200</c:v>
                </c:pt>
                <c:pt idx="2393">
                  <c:v>1271008800</c:v>
                </c:pt>
                <c:pt idx="2394">
                  <c:v>1271012400</c:v>
                </c:pt>
                <c:pt idx="2395">
                  <c:v>1271016000</c:v>
                </c:pt>
                <c:pt idx="2396">
                  <c:v>1271019600</c:v>
                </c:pt>
                <c:pt idx="2397">
                  <c:v>1271023200</c:v>
                </c:pt>
                <c:pt idx="2398">
                  <c:v>1271026800</c:v>
                </c:pt>
                <c:pt idx="2399">
                  <c:v>1271030400</c:v>
                </c:pt>
                <c:pt idx="2400">
                  <c:v>1271034000</c:v>
                </c:pt>
                <c:pt idx="2401">
                  <c:v>1271037600</c:v>
                </c:pt>
                <c:pt idx="2402">
                  <c:v>1271041200</c:v>
                </c:pt>
                <c:pt idx="2403">
                  <c:v>1271044800</c:v>
                </c:pt>
                <c:pt idx="2404">
                  <c:v>1271048400</c:v>
                </c:pt>
                <c:pt idx="2405">
                  <c:v>1271052000</c:v>
                </c:pt>
                <c:pt idx="2406">
                  <c:v>1271055600</c:v>
                </c:pt>
                <c:pt idx="2407">
                  <c:v>1271059200</c:v>
                </c:pt>
                <c:pt idx="2408">
                  <c:v>1271062800</c:v>
                </c:pt>
                <c:pt idx="2409">
                  <c:v>1271066400</c:v>
                </c:pt>
                <c:pt idx="2410">
                  <c:v>1271070000</c:v>
                </c:pt>
                <c:pt idx="2411">
                  <c:v>1271073600</c:v>
                </c:pt>
                <c:pt idx="2412">
                  <c:v>1271077200</c:v>
                </c:pt>
                <c:pt idx="2413">
                  <c:v>1271080800</c:v>
                </c:pt>
                <c:pt idx="2414">
                  <c:v>1271084400</c:v>
                </c:pt>
                <c:pt idx="2415">
                  <c:v>1271088000</c:v>
                </c:pt>
                <c:pt idx="2416">
                  <c:v>1271091600</c:v>
                </c:pt>
                <c:pt idx="2417">
                  <c:v>1271095200</c:v>
                </c:pt>
                <c:pt idx="2418">
                  <c:v>1271098800</c:v>
                </c:pt>
                <c:pt idx="2419">
                  <c:v>1271102400</c:v>
                </c:pt>
                <c:pt idx="2420">
                  <c:v>1271106000</c:v>
                </c:pt>
                <c:pt idx="2421">
                  <c:v>1271109600</c:v>
                </c:pt>
                <c:pt idx="2422">
                  <c:v>1271113200</c:v>
                </c:pt>
                <c:pt idx="2423">
                  <c:v>1271116800</c:v>
                </c:pt>
                <c:pt idx="2424">
                  <c:v>1271120400</c:v>
                </c:pt>
                <c:pt idx="2425">
                  <c:v>1271124000</c:v>
                </c:pt>
                <c:pt idx="2426">
                  <c:v>1271127600</c:v>
                </c:pt>
                <c:pt idx="2427">
                  <c:v>1271131200</c:v>
                </c:pt>
                <c:pt idx="2428">
                  <c:v>1271134800</c:v>
                </c:pt>
                <c:pt idx="2429">
                  <c:v>1271138400</c:v>
                </c:pt>
                <c:pt idx="2430">
                  <c:v>1271142000</c:v>
                </c:pt>
                <c:pt idx="2431">
                  <c:v>1271145600</c:v>
                </c:pt>
                <c:pt idx="2432">
                  <c:v>1271149200</c:v>
                </c:pt>
                <c:pt idx="2433">
                  <c:v>1271152800</c:v>
                </c:pt>
                <c:pt idx="2434">
                  <c:v>1271156400</c:v>
                </c:pt>
                <c:pt idx="2435">
                  <c:v>1271160000</c:v>
                </c:pt>
                <c:pt idx="2436">
                  <c:v>1271163600</c:v>
                </c:pt>
                <c:pt idx="2437">
                  <c:v>1271167200</c:v>
                </c:pt>
                <c:pt idx="2438">
                  <c:v>1271170800</c:v>
                </c:pt>
                <c:pt idx="2439">
                  <c:v>1271174400</c:v>
                </c:pt>
                <c:pt idx="2440">
                  <c:v>1271178000</c:v>
                </c:pt>
                <c:pt idx="2441">
                  <c:v>1271181600</c:v>
                </c:pt>
                <c:pt idx="2442">
                  <c:v>1271185200</c:v>
                </c:pt>
                <c:pt idx="2443">
                  <c:v>1271188800</c:v>
                </c:pt>
                <c:pt idx="2444">
                  <c:v>1271192400</c:v>
                </c:pt>
                <c:pt idx="2445">
                  <c:v>1271196000</c:v>
                </c:pt>
                <c:pt idx="2446">
                  <c:v>1271199600</c:v>
                </c:pt>
                <c:pt idx="2447">
                  <c:v>1271203200</c:v>
                </c:pt>
                <c:pt idx="2448">
                  <c:v>1271206800</c:v>
                </c:pt>
                <c:pt idx="2449">
                  <c:v>1271210400</c:v>
                </c:pt>
                <c:pt idx="2450">
                  <c:v>1271214000</c:v>
                </c:pt>
                <c:pt idx="2451">
                  <c:v>1271217600</c:v>
                </c:pt>
                <c:pt idx="2452">
                  <c:v>1271221200</c:v>
                </c:pt>
                <c:pt idx="2453">
                  <c:v>1271224800</c:v>
                </c:pt>
                <c:pt idx="2454">
                  <c:v>1271228400</c:v>
                </c:pt>
                <c:pt idx="2455">
                  <c:v>1271232000</c:v>
                </c:pt>
                <c:pt idx="2456">
                  <c:v>1271235600</c:v>
                </c:pt>
                <c:pt idx="2457">
                  <c:v>1271239200</c:v>
                </c:pt>
                <c:pt idx="2458">
                  <c:v>1271242800</c:v>
                </c:pt>
                <c:pt idx="2459">
                  <c:v>1271246400</c:v>
                </c:pt>
                <c:pt idx="2460">
                  <c:v>1271250000</c:v>
                </c:pt>
                <c:pt idx="2461">
                  <c:v>1271253600</c:v>
                </c:pt>
                <c:pt idx="2462">
                  <c:v>1271257200</c:v>
                </c:pt>
                <c:pt idx="2463">
                  <c:v>1271260800</c:v>
                </c:pt>
                <c:pt idx="2464">
                  <c:v>1271264400</c:v>
                </c:pt>
                <c:pt idx="2465">
                  <c:v>1271268000</c:v>
                </c:pt>
                <c:pt idx="2466">
                  <c:v>1271271600</c:v>
                </c:pt>
                <c:pt idx="2467">
                  <c:v>1271275200</c:v>
                </c:pt>
                <c:pt idx="2468">
                  <c:v>1271278800</c:v>
                </c:pt>
                <c:pt idx="2469">
                  <c:v>1271282400</c:v>
                </c:pt>
                <c:pt idx="2470">
                  <c:v>1271286000</c:v>
                </c:pt>
                <c:pt idx="2471">
                  <c:v>1271289600</c:v>
                </c:pt>
                <c:pt idx="2472">
                  <c:v>1271293200</c:v>
                </c:pt>
                <c:pt idx="2473">
                  <c:v>1271296800</c:v>
                </c:pt>
                <c:pt idx="2474">
                  <c:v>1271300400</c:v>
                </c:pt>
                <c:pt idx="2475">
                  <c:v>1271304000</c:v>
                </c:pt>
                <c:pt idx="2476">
                  <c:v>1271307600</c:v>
                </c:pt>
                <c:pt idx="2477">
                  <c:v>1271311200</c:v>
                </c:pt>
                <c:pt idx="2478">
                  <c:v>1271314800</c:v>
                </c:pt>
                <c:pt idx="2479">
                  <c:v>1271318400</c:v>
                </c:pt>
                <c:pt idx="2480">
                  <c:v>1271322000</c:v>
                </c:pt>
                <c:pt idx="2481">
                  <c:v>1271325600</c:v>
                </c:pt>
                <c:pt idx="2482">
                  <c:v>1271329200</c:v>
                </c:pt>
                <c:pt idx="2483">
                  <c:v>1271332800</c:v>
                </c:pt>
                <c:pt idx="2484">
                  <c:v>1271336400</c:v>
                </c:pt>
                <c:pt idx="2485">
                  <c:v>1271340000</c:v>
                </c:pt>
                <c:pt idx="2486">
                  <c:v>1271343600</c:v>
                </c:pt>
                <c:pt idx="2487">
                  <c:v>1271347200</c:v>
                </c:pt>
                <c:pt idx="2488">
                  <c:v>1271350800</c:v>
                </c:pt>
                <c:pt idx="2489">
                  <c:v>1271354400</c:v>
                </c:pt>
                <c:pt idx="2490">
                  <c:v>1271358000</c:v>
                </c:pt>
                <c:pt idx="2491">
                  <c:v>1271361600</c:v>
                </c:pt>
                <c:pt idx="2492">
                  <c:v>1271365200</c:v>
                </c:pt>
                <c:pt idx="2493">
                  <c:v>1271368800</c:v>
                </c:pt>
                <c:pt idx="2494">
                  <c:v>1271372400</c:v>
                </c:pt>
                <c:pt idx="2495">
                  <c:v>1271376000</c:v>
                </c:pt>
                <c:pt idx="2496">
                  <c:v>1271379600</c:v>
                </c:pt>
                <c:pt idx="2497">
                  <c:v>1271383200</c:v>
                </c:pt>
                <c:pt idx="2498">
                  <c:v>1271386800</c:v>
                </c:pt>
                <c:pt idx="2499">
                  <c:v>1271390400</c:v>
                </c:pt>
                <c:pt idx="2500">
                  <c:v>1271394000</c:v>
                </c:pt>
                <c:pt idx="2501">
                  <c:v>1271397600</c:v>
                </c:pt>
                <c:pt idx="2502">
                  <c:v>1271401200</c:v>
                </c:pt>
                <c:pt idx="2503">
                  <c:v>1271404800</c:v>
                </c:pt>
                <c:pt idx="2504">
                  <c:v>1271408400</c:v>
                </c:pt>
                <c:pt idx="2505">
                  <c:v>1271412000</c:v>
                </c:pt>
                <c:pt idx="2506">
                  <c:v>1271415600</c:v>
                </c:pt>
                <c:pt idx="2507">
                  <c:v>1271419200</c:v>
                </c:pt>
                <c:pt idx="2508">
                  <c:v>1271422800</c:v>
                </c:pt>
                <c:pt idx="2509">
                  <c:v>1271426400</c:v>
                </c:pt>
                <c:pt idx="2510">
                  <c:v>1271430000</c:v>
                </c:pt>
                <c:pt idx="2511">
                  <c:v>1271433600</c:v>
                </c:pt>
                <c:pt idx="2512">
                  <c:v>1271437200</c:v>
                </c:pt>
                <c:pt idx="2513">
                  <c:v>1271440800</c:v>
                </c:pt>
                <c:pt idx="2514">
                  <c:v>1271444400</c:v>
                </c:pt>
                <c:pt idx="2515">
                  <c:v>1271448000</c:v>
                </c:pt>
                <c:pt idx="2516">
                  <c:v>1271451600</c:v>
                </c:pt>
                <c:pt idx="2517">
                  <c:v>1271455200</c:v>
                </c:pt>
                <c:pt idx="2518">
                  <c:v>1271458800</c:v>
                </c:pt>
                <c:pt idx="2519">
                  <c:v>1271462400</c:v>
                </c:pt>
                <c:pt idx="2520">
                  <c:v>1271466000</c:v>
                </c:pt>
                <c:pt idx="2521">
                  <c:v>1271469600</c:v>
                </c:pt>
                <c:pt idx="2522">
                  <c:v>1271473200</c:v>
                </c:pt>
                <c:pt idx="2523">
                  <c:v>1271476800</c:v>
                </c:pt>
                <c:pt idx="2524">
                  <c:v>1271480400</c:v>
                </c:pt>
                <c:pt idx="2525">
                  <c:v>1271484000</c:v>
                </c:pt>
                <c:pt idx="2526">
                  <c:v>1271487600</c:v>
                </c:pt>
                <c:pt idx="2527">
                  <c:v>1271491200</c:v>
                </c:pt>
                <c:pt idx="2528">
                  <c:v>1271494800</c:v>
                </c:pt>
                <c:pt idx="2529">
                  <c:v>1271498400</c:v>
                </c:pt>
                <c:pt idx="2530">
                  <c:v>1271502000</c:v>
                </c:pt>
                <c:pt idx="2531">
                  <c:v>1271505600</c:v>
                </c:pt>
                <c:pt idx="2532">
                  <c:v>1271509200</c:v>
                </c:pt>
                <c:pt idx="2533">
                  <c:v>1271512800</c:v>
                </c:pt>
                <c:pt idx="2534">
                  <c:v>1271516400</c:v>
                </c:pt>
                <c:pt idx="2535">
                  <c:v>1271520000</c:v>
                </c:pt>
                <c:pt idx="2536">
                  <c:v>1271523600</c:v>
                </c:pt>
                <c:pt idx="2537">
                  <c:v>1271527200</c:v>
                </c:pt>
                <c:pt idx="2538">
                  <c:v>1271530800</c:v>
                </c:pt>
                <c:pt idx="2539">
                  <c:v>1271534400</c:v>
                </c:pt>
                <c:pt idx="2540">
                  <c:v>1271538000</c:v>
                </c:pt>
                <c:pt idx="2541">
                  <c:v>1271541600</c:v>
                </c:pt>
                <c:pt idx="2542">
                  <c:v>1271545200</c:v>
                </c:pt>
                <c:pt idx="2543">
                  <c:v>1271548800</c:v>
                </c:pt>
                <c:pt idx="2544">
                  <c:v>1271552400</c:v>
                </c:pt>
                <c:pt idx="2545">
                  <c:v>1271556000</c:v>
                </c:pt>
                <c:pt idx="2546">
                  <c:v>1271559600</c:v>
                </c:pt>
                <c:pt idx="2547">
                  <c:v>1271563200</c:v>
                </c:pt>
                <c:pt idx="2548">
                  <c:v>1271566800</c:v>
                </c:pt>
                <c:pt idx="2549">
                  <c:v>1271570400</c:v>
                </c:pt>
                <c:pt idx="2550">
                  <c:v>1271574000</c:v>
                </c:pt>
                <c:pt idx="2551">
                  <c:v>1271577600</c:v>
                </c:pt>
                <c:pt idx="2552">
                  <c:v>1271581200</c:v>
                </c:pt>
                <c:pt idx="2553">
                  <c:v>1271584800</c:v>
                </c:pt>
                <c:pt idx="2554">
                  <c:v>1271588400</c:v>
                </c:pt>
                <c:pt idx="2555">
                  <c:v>1271592000</c:v>
                </c:pt>
                <c:pt idx="2556">
                  <c:v>1271595600</c:v>
                </c:pt>
                <c:pt idx="2557">
                  <c:v>1271599200</c:v>
                </c:pt>
                <c:pt idx="2558">
                  <c:v>1271602800</c:v>
                </c:pt>
                <c:pt idx="2559">
                  <c:v>1271606400</c:v>
                </c:pt>
                <c:pt idx="2560">
                  <c:v>1271610000</c:v>
                </c:pt>
                <c:pt idx="2561">
                  <c:v>1271613600</c:v>
                </c:pt>
                <c:pt idx="2562">
                  <c:v>1271617200</c:v>
                </c:pt>
                <c:pt idx="2563">
                  <c:v>1271620800</c:v>
                </c:pt>
                <c:pt idx="2564">
                  <c:v>1271624400</c:v>
                </c:pt>
                <c:pt idx="2565">
                  <c:v>1271628000</c:v>
                </c:pt>
                <c:pt idx="2566">
                  <c:v>1271631600</c:v>
                </c:pt>
                <c:pt idx="2567">
                  <c:v>1271635200</c:v>
                </c:pt>
                <c:pt idx="2568">
                  <c:v>1271638800</c:v>
                </c:pt>
                <c:pt idx="2569">
                  <c:v>1271642400</c:v>
                </c:pt>
                <c:pt idx="2570">
                  <c:v>1271646000</c:v>
                </c:pt>
                <c:pt idx="2571">
                  <c:v>1271649600</c:v>
                </c:pt>
                <c:pt idx="2572">
                  <c:v>1271653200</c:v>
                </c:pt>
                <c:pt idx="2573">
                  <c:v>1271656800</c:v>
                </c:pt>
                <c:pt idx="2574">
                  <c:v>1271660400</c:v>
                </c:pt>
                <c:pt idx="2575">
                  <c:v>1271664000</c:v>
                </c:pt>
                <c:pt idx="2576">
                  <c:v>1271667600</c:v>
                </c:pt>
                <c:pt idx="2577">
                  <c:v>1271671200</c:v>
                </c:pt>
                <c:pt idx="2578">
                  <c:v>1271674800</c:v>
                </c:pt>
                <c:pt idx="2579">
                  <c:v>1271678400</c:v>
                </c:pt>
                <c:pt idx="2580">
                  <c:v>1271682000</c:v>
                </c:pt>
                <c:pt idx="2581">
                  <c:v>1271685600</c:v>
                </c:pt>
                <c:pt idx="2582">
                  <c:v>1271689200</c:v>
                </c:pt>
                <c:pt idx="2583">
                  <c:v>1271692800</c:v>
                </c:pt>
                <c:pt idx="2584">
                  <c:v>1271696400</c:v>
                </c:pt>
                <c:pt idx="2585">
                  <c:v>1271700000</c:v>
                </c:pt>
                <c:pt idx="2586">
                  <c:v>1271703600</c:v>
                </c:pt>
                <c:pt idx="2587">
                  <c:v>1271707200</c:v>
                </c:pt>
                <c:pt idx="2588">
                  <c:v>1271710800</c:v>
                </c:pt>
                <c:pt idx="2589">
                  <c:v>1271714400</c:v>
                </c:pt>
                <c:pt idx="2590">
                  <c:v>1271718000</c:v>
                </c:pt>
                <c:pt idx="2591">
                  <c:v>1271721600</c:v>
                </c:pt>
                <c:pt idx="2592">
                  <c:v>1271725200</c:v>
                </c:pt>
                <c:pt idx="2593">
                  <c:v>1271728800</c:v>
                </c:pt>
                <c:pt idx="2594">
                  <c:v>1271732400</c:v>
                </c:pt>
                <c:pt idx="2595">
                  <c:v>1271736000</c:v>
                </c:pt>
                <c:pt idx="2596">
                  <c:v>1271739600</c:v>
                </c:pt>
                <c:pt idx="2597">
                  <c:v>1271743200</c:v>
                </c:pt>
                <c:pt idx="2598">
                  <c:v>1271746800</c:v>
                </c:pt>
                <c:pt idx="2599">
                  <c:v>1271750400</c:v>
                </c:pt>
                <c:pt idx="2600">
                  <c:v>1271754000</c:v>
                </c:pt>
                <c:pt idx="2601">
                  <c:v>1271757600</c:v>
                </c:pt>
                <c:pt idx="2602">
                  <c:v>1271761200</c:v>
                </c:pt>
                <c:pt idx="2603">
                  <c:v>1271764800</c:v>
                </c:pt>
                <c:pt idx="2604">
                  <c:v>1271768400</c:v>
                </c:pt>
                <c:pt idx="2605">
                  <c:v>1271772000</c:v>
                </c:pt>
                <c:pt idx="2606">
                  <c:v>1271775600</c:v>
                </c:pt>
                <c:pt idx="2607">
                  <c:v>1271779200</c:v>
                </c:pt>
                <c:pt idx="2608">
                  <c:v>1271782800</c:v>
                </c:pt>
                <c:pt idx="2609">
                  <c:v>1271786400</c:v>
                </c:pt>
                <c:pt idx="2610">
                  <c:v>1271790000</c:v>
                </c:pt>
                <c:pt idx="2611">
                  <c:v>1271793600</c:v>
                </c:pt>
                <c:pt idx="2612">
                  <c:v>1271797200</c:v>
                </c:pt>
                <c:pt idx="2613">
                  <c:v>1271800800</c:v>
                </c:pt>
                <c:pt idx="2614">
                  <c:v>1271804400</c:v>
                </c:pt>
                <c:pt idx="2615">
                  <c:v>1271808000</c:v>
                </c:pt>
                <c:pt idx="2616">
                  <c:v>1271811600</c:v>
                </c:pt>
                <c:pt idx="2617">
                  <c:v>1271815200</c:v>
                </c:pt>
                <c:pt idx="2618">
                  <c:v>1271818800</c:v>
                </c:pt>
                <c:pt idx="2619">
                  <c:v>1271822400</c:v>
                </c:pt>
                <c:pt idx="2620">
                  <c:v>1271826000</c:v>
                </c:pt>
                <c:pt idx="2621">
                  <c:v>1271829600</c:v>
                </c:pt>
                <c:pt idx="2622">
                  <c:v>1271833200</c:v>
                </c:pt>
                <c:pt idx="2623">
                  <c:v>1271836800</c:v>
                </c:pt>
                <c:pt idx="2624">
                  <c:v>1271840400</c:v>
                </c:pt>
                <c:pt idx="2625">
                  <c:v>1271844000</c:v>
                </c:pt>
                <c:pt idx="2626">
                  <c:v>1271847600</c:v>
                </c:pt>
                <c:pt idx="2627">
                  <c:v>1271851200</c:v>
                </c:pt>
                <c:pt idx="2628">
                  <c:v>1271854800</c:v>
                </c:pt>
                <c:pt idx="2629">
                  <c:v>1271858400</c:v>
                </c:pt>
                <c:pt idx="2630">
                  <c:v>1271862000</c:v>
                </c:pt>
                <c:pt idx="2631">
                  <c:v>1271865600</c:v>
                </c:pt>
                <c:pt idx="2632">
                  <c:v>1271869200</c:v>
                </c:pt>
                <c:pt idx="2633">
                  <c:v>1271872800</c:v>
                </c:pt>
                <c:pt idx="2634">
                  <c:v>1271876400</c:v>
                </c:pt>
                <c:pt idx="2635">
                  <c:v>1271880000</c:v>
                </c:pt>
                <c:pt idx="2636">
                  <c:v>1271883600</c:v>
                </c:pt>
                <c:pt idx="2637">
                  <c:v>1271887200</c:v>
                </c:pt>
                <c:pt idx="2638">
                  <c:v>1271890800</c:v>
                </c:pt>
                <c:pt idx="2639">
                  <c:v>1271894400</c:v>
                </c:pt>
                <c:pt idx="2640">
                  <c:v>1271898000</c:v>
                </c:pt>
                <c:pt idx="2641">
                  <c:v>1271901600</c:v>
                </c:pt>
                <c:pt idx="2642">
                  <c:v>1271905200</c:v>
                </c:pt>
                <c:pt idx="2643">
                  <c:v>1271908800</c:v>
                </c:pt>
                <c:pt idx="2644">
                  <c:v>1271912400</c:v>
                </c:pt>
                <c:pt idx="2645">
                  <c:v>1271916000</c:v>
                </c:pt>
                <c:pt idx="2646">
                  <c:v>1271919600</c:v>
                </c:pt>
                <c:pt idx="2647">
                  <c:v>1271923200</c:v>
                </c:pt>
                <c:pt idx="2648">
                  <c:v>1271926800</c:v>
                </c:pt>
                <c:pt idx="2649">
                  <c:v>1271930400</c:v>
                </c:pt>
                <c:pt idx="2650">
                  <c:v>1271934000</c:v>
                </c:pt>
                <c:pt idx="2651">
                  <c:v>1271937600</c:v>
                </c:pt>
                <c:pt idx="2652">
                  <c:v>1271941200</c:v>
                </c:pt>
                <c:pt idx="2653">
                  <c:v>1271944800</c:v>
                </c:pt>
                <c:pt idx="2654">
                  <c:v>1271948400</c:v>
                </c:pt>
                <c:pt idx="2655">
                  <c:v>1271952000</c:v>
                </c:pt>
                <c:pt idx="2656">
                  <c:v>1271955600</c:v>
                </c:pt>
                <c:pt idx="2657">
                  <c:v>1271959200</c:v>
                </c:pt>
                <c:pt idx="2658">
                  <c:v>1271962800</c:v>
                </c:pt>
                <c:pt idx="2659">
                  <c:v>1271966400</c:v>
                </c:pt>
                <c:pt idx="2660">
                  <c:v>1271970000</c:v>
                </c:pt>
                <c:pt idx="2661">
                  <c:v>1271973600</c:v>
                </c:pt>
                <c:pt idx="2662">
                  <c:v>1271977200</c:v>
                </c:pt>
                <c:pt idx="2663">
                  <c:v>1271980800</c:v>
                </c:pt>
                <c:pt idx="2664">
                  <c:v>1271984400</c:v>
                </c:pt>
                <c:pt idx="2665">
                  <c:v>1271988000</c:v>
                </c:pt>
                <c:pt idx="2666">
                  <c:v>1271991600</c:v>
                </c:pt>
                <c:pt idx="2667">
                  <c:v>1271995200</c:v>
                </c:pt>
                <c:pt idx="2668">
                  <c:v>1271998800</c:v>
                </c:pt>
                <c:pt idx="2669">
                  <c:v>1272002400</c:v>
                </c:pt>
                <c:pt idx="2670">
                  <c:v>1272006000</c:v>
                </c:pt>
                <c:pt idx="2671">
                  <c:v>1272009600</c:v>
                </c:pt>
                <c:pt idx="2672">
                  <c:v>1272013200</c:v>
                </c:pt>
                <c:pt idx="2673">
                  <c:v>1272016800</c:v>
                </c:pt>
                <c:pt idx="2674">
                  <c:v>1272020400</c:v>
                </c:pt>
                <c:pt idx="2675">
                  <c:v>1272024000</c:v>
                </c:pt>
                <c:pt idx="2676">
                  <c:v>1272027600</c:v>
                </c:pt>
                <c:pt idx="2677">
                  <c:v>1272031200</c:v>
                </c:pt>
                <c:pt idx="2678">
                  <c:v>1272034800</c:v>
                </c:pt>
                <c:pt idx="2679">
                  <c:v>1272038400</c:v>
                </c:pt>
                <c:pt idx="2680">
                  <c:v>1272042000</c:v>
                </c:pt>
                <c:pt idx="2681">
                  <c:v>1272045600</c:v>
                </c:pt>
                <c:pt idx="2682">
                  <c:v>1272049200</c:v>
                </c:pt>
                <c:pt idx="2683">
                  <c:v>1272052800</c:v>
                </c:pt>
                <c:pt idx="2684">
                  <c:v>1272056400</c:v>
                </c:pt>
                <c:pt idx="2685">
                  <c:v>1272060000</c:v>
                </c:pt>
                <c:pt idx="2686">
                  <c:v>1272063600</c:v>
                </c:pt>
                <c:pt idx="2687">
                  <c:v>1272067200</c:v>
                </c:pt>
                <c:pt idx="2688">
                  <c:v>1272070800</c:v>
                </c:pt>
                <c:pt idx="2689">
                  <c:v>1272074400</c:v>
                </c:pt>
                <c:pt idx="2690">
                  <c:v>1272078000</c:v>
                </c:pt>
                <c:pt idx="2691">
                  <c:v>1272081600</c:v>
                </c:pt>
                <c:pt idx="2692">
                  <c:v>1272085200</c:v>
                </c:pt>
                <c:pt idx="2693">
                  <c:v>1272088800</c:v>
                </c:pt>
                <c:pt idx="2694">
                  <c:v>1272092400</c:v>
                </c:pt>
                <c:pt idx="2695">
                  <c:v>1272096000</c:v>
                </c:pt>
                <c:pt idx="2696">
                  <c:v>1272099600</c:v>
                </c:pt>
                <c:pt idx="2697">
                  <c:v>1272103200</c:v>
                </c:pt>
                <c:pt idx="2698">
                  <c:v>1272106800</c:v>
                </c:pt>
                <c:pt idx="2699">
                  <c:v>1272110400</c:v>
                </c:pt>
                <c:pt idx="2700">
                  <c:v>1272114000</c:v>
                </c:pt>
                <c:pt idx="2701">
                  <c:v>1272117600</c:v>
                </c:pt>
                <c:pt idx="2702">
                  <c:v>1272121200</c:v>
                </c:pt>
                <c:pt idx="2703">
                  <c:v>1272124800</c:v>
                </c:pt>
                <c:pt idx="2704">
                  <c:v>1272128400</c:v>
                </c:pt>
                <c:pt idx="2705">
                  <c:v>1272132000</c:v>
                </c:pt>
                <c:pt idx="2706">
                  <c:v>1272135600</c:v>
                </c:pt>
                <c:pt idx="2707">
                  <c:v>1272139200</c:v>
                </c:pt>
                <c:pt idx="2708">
                  <c:v>1272142800</c:v>
                </c:pt>
                <c:pt idx="2709">
                  <c:v>1272146400</c:v>
                </c:pt>
                <c:pt idx="2710">
                  <c:v>1272150000</c:v>
                </c:pt>
                <c:pt idx="2711">
                  <c:v>1272153600</c:v>
                </c:pt>
                <c:pt idx="2712">
                  <c:v>1272157200</c:v>
                </c:pt>
                <c:pt idx="2713">
                  <c:v>1272160800</c:v>
                </c:pt>
                <c:pt idx="2714">
                  <c:v>1272164400</c:v>
                </c:pt>
                <c:pt idx="2715">
                  <c:v>1272168000</c:v>
                </c:pt>
                <c:pt idx="2716">
                  <c:v>1272171600</c:v>
                </c:pt>
                <c:pt idx="2717">
                  <c:v>1272175200</c:v>
                </c:pt>
                <c:pt idx="2718">
                  <c:v>1272178800</c:v>
                </c:pt>
                <c:pt idx="2719">
                  <c:v>1272182400</c:v>
                </c:pt>
                <c:pt idx="2720">
                  <c:v>1272186000</c:v>
                </c:pt>
                <c:pt idx="2721">
                  <c:v>1272189600</c:v>
                </c:pt>
                <c:pt idx="2722">
                  <c:v>1272193200</c:v>
                </c:pt>
                <c:pt idx="2723">
                  <c:v>1272196800</c:v>
                </c:pt>
                <c:pt idx="2724">
                  <c:v>1272200400</c:v>
                </c:pt>
                <c:pt idx="2725">
                  <c:v>1272204000</c:v>
                </c:pt>
                <c:pt idx="2726">
                  <c:v>1272207600</c:v>
                </c:pt>
                <c:pt idx="2727">
                  <c:v>1272211200</c:v>
                </c:pt>
                <c:pt idx="2728">
                  <c:v>1272214800</c:v>
                </c:pt>
                <c:pt idx="2729">
                  <c:v>1272218400</c:v>
                </c:pt>
                <c:pt idx="2730">
                  <c:v>1272222000</c:v>
                </c:pt>
                <c:pt idx="2731">
                  <c:v>1272225600</c:v>
                </c:pt>
                <c:pt idx="2732">
                  <c:v>1272229200</c:v>
                </c:pt>
                <c:pt idx="2733">
                  <c:v>1272232800</c:v>
                </c:pt>
                <c:pt idx="2734">
                  <c:v>1272236400</c:v>
                </c:pt>
                <c:pt idx="2735">
                  <c:v>1272240000</c:v>
                </c:pt>
                <c:pt idx="2736">
                  <c:v>1272243600</c:v>
                </c:pt>
                <c:pt idx="2737">
                  <c:v>1272247200</c:v>
                </c:pt>
                <c:pt idx="2738">
                  <c:v>1272250800</c:v>
                </c:pt>
                <c:pt idx="2739">
                  <c:v>1272254400</c:v>
                </c:pt>
                <c:pt idx="2740">
                  <c:v>1272258000</c:v>
                </c:pt>
                <c:pt idx="2741">
                  <c:v>1272261600</c:v>
                </c:pt>
                <c:pt idx="2742">
                  <c:v>1272265200</c:v>
                </c:pt>
                <c:pt idx="2743">
                  <c:v>1272268800</c:v>
                </c:pt>
                <c:pt idx="2744">
                  <c:v>1272272400</c:v>
                </c:pt>
                <c:pt idx="2745">
                  <c:v>1272276000</c:v>
                </c:pt>
                <c:pt idx="2746">
                  <c:v>1272279600</c:v>
                </c:pt>
                <c:pt idx="2747">
                  <c:v>1272283200</c:v>
                </c:pt>
                <c:pt idx="2748">
                  <c:v>1272286800</c:v>
                </c:pt>
                <c:pt idx="2749">
                  <c:v>1272290400</c:v>
                </c:pt>
                <c:pt idx="2750">
                  <c:v>1272294000</c:v>
                </c:pt>
                <c:pt idx="2751">
                  <c:v>1272297600</c:v>
                </c:pt>
                <c:pt idx="2752">
                  <c:v>1272301200</c:v>
                </c:pt>
                <c:pt idx="2753">
                  <c:v>1272304800</c:v>
                </c:pt>
                <c:pt idx="2754">
                  <c:v>1272308400</c:v>
                </c:pt>
                <c:pt idx="2755">
                  <c:v>1272312000</c:v>
                </c:pt>
                <c:pt idx="2756">
                  <c:v>1272315600</c:v>
                </c:pt>
                <c:pt idx="2757">
                  <c:v>1272319200</c:v>
                </c:pt>
                <c:pt idx="2758">
                  <c:v>1272322800</c:v>
                </c:pt>
                <c:pt idx="2759">
                  <c:v>1272326400</c:v>
                </c:pt>
                <c:pt idx="2760">
                  <c:v>1272330000</c:v>
                </c:pt>
                <c:pt idx="2761">
                  <c:v>1272333600</c:v>
                </c:pt>
                <c:pt idx="2762">
                  <c:v>1272337200</c:v>
                </c:pt>
                <c:pt idx="2763">
                  <c:v>1272340800</c:v>
                </c:pt>
                <c:pt idx="2764">
                  <c:v>1272344400</c:v>
                </c:pt>
                <c:pt idx="2765">
                  <c:v>1272348000</c:v>
                </c:pt>
                <c:pt idx="2766">
                  <c:v>1272351600</c:v>
                </c:pt>
                <c:pt idx="2767">
                  <c:v>1272355200</c:v>
                </c:pt>
                <c:pt idx="2768">
                  <c:v>1272358800</c:v>
                </c:pt>
                <c:pt idx="2769">
                  <c:v>1272362400</c:v>
                </c:pt>
                <c:pt idx="2770">
                  <c:v>1272366000</c:v>
                </c:pt>
                <c:pt idx="2771">
                  <c:v>1272369600</c:v>
                </c:pt>
                <c:pt idx="2772">
                  <c:v>1272373200</c:v>
                </c:pt>
                <c:pt idx="2773">
                  <c:v>1272376800</c:v>
                </c:pt>
                <c:pt idx="2774">
                  <c:v>1272380400</c:v>
                </c:pt>
                <c:pt idx="2775">
                  <c:v>1272384000</c:v>
                </c:pt>
                <c:pt idx="2776">
                  <c:v>1272387600</c:v>
                </c:pt>
                <c:pt idx="2777">
                  <c:v>1272391200</c:v>
                </c:pt>
                <c:pt idx="2778">
                  <c:v>1272394800</c:v>
                </c:pt>
                <c:pt idx="2779">
                  <c:v>1272398400</c:v>
                </c:pt>
                <c:pt idx="2780">
                  <c:v>1272402000</c:v>
                </c:pt>
                <c:pt idx="2781">
                  <c:v>1272405600</c:v>
                </c:pt>
                <c:pt idx="2782">
                  <c:v>1272409200</c:v>
                </c:pt>
                <c:pt idx="2783">
                  <c:v>1272412800</c:v>
                </c:pt>
                <c:pt idx="2784">
                  <c:v>1272416400</c:v>
                </c:pt>
                <c:pt idx="2785">
                  <c:v>1272420000</c:v>
                </c:pt>
                <c:pt idx="2786">
                  <c:v>1272423600</c:v>
                </c:pt>
                <c:pt idx="2787">
                  <c:v>1272427200</c:v>
                </c:pt>
                <c:pt idx="2788">
                  <c:v>1272430800</c:v>
                </c:pt>
                <c:pt idx="2789">
                  <c:v>1272434400</c:v>
                </c:pt>
                <c:pt idx="2790">
                  <c:v>1272438000</c:v>
                </c:pt>
                <c:pt idx="2791">
                  <c:v>1272441600</c:v>
                </c:pt>
                <c:pt idx="2792">
                  <c:v>1272445200</c:v>
                </c:pt>
                <c:pt idx="2793">
                  <c:v>1272448800</c:v>
                </c:pt>
                <c:pt idx="2794">
                  <c:v>1272452400</c:v>
                </c:pt>
                <c:pt idx="2795">
                  <c:v>1272456000</c:v>
                </c:pt>
                <c:pt idx="2796">
                  <c:v>1272459600</c:v>
                </c:pt>
                <c:pt idx="2797">
                  <c:v>1272463200</c:v>
                </c:pt>
                <c:pt idx="2798">
                  <c:v>1272466800</c:v>
                </c:pt>
                <c:pt idx="2799">
                  <c:v>1272470400</c:v>
                </c:pt>
                <c:pt idx="2800">
                  <c:v>1272474000</c:v>
                </c:pt>
                <c:pt idx="2801">
                  <c:v>1272477600</c:v>
                </c:pt>
                <c:pt idx="2802">
                  <c:v>1272481200</c:v>
                </c:pt>
                <c:pt idx="2803">
                  <c:v>1272484800</c:v>
                </c:pt>
                <c:pt idx="2804">
                  <c:v>1272488400</c:v>
                </c:pt>
                <c:pt idx="2805">
                  <c:v>1272492000</c:v>
                </c:pt>
                <c:pt idx="2806">
                  <c:v>1272495600</c:v>
                </c:pt>
                <c:pt idx="2807">
                  <c:v>1272499200</c:v>
                </c:pt>
                <c:pt idx="2808">
                  <c:v>1272502800</c:v>
                </c:pt>
                <c:pt idx="2809">
                  <c:v>1272506400</c:v>
                </c:pt>
                <c:pt idx="2810">
                  <c:v>1272510000</c:v>
                </c:pt>
                <c:pt idx="2811">
                  <c:v>1272513600</c:v>
                </c:pt>
                <c:pt idx="2812">
                  <c:v>1272517200</c:v>
                </c:pt>
                <c:pt idx="2813">
                  <c:v>1272520800</c:v>
                </c:pt>
                <c:pt idx="2814">
                  <c:v>1272524400</c:v>
                </c:pt>
                <c:pt idx="2815">
                  <c:v>1272528000</c:v>
                </c:pt>
                <c:pt idx="2816">
                  <c:v>1272531600</c:v>
                </c:pt>
                <c:pt idx="2817">
                  <c:v>1272535200</c:v>
                </c:pt>
                <c:pt idx="2818">
                  <c:v>1272538800</c:v>
                </c:pt>
                <c:pt idx="2819">
                  <c:v>1272542400</c:v>
                </c:pt>
                <c:pt idx="2820">
                  <c:v>1272546000</c:v>
                </c:pt>
                <c:pt idx="2821">
                  <c:v>1272549600</c:v>
                </c:pt>
                <c:pt idx="2822">
                  <c:v>1272553200</c:v>
                </c:pt>
                <c:pt idx="2823">
                  <c:v>1272556800</c:v>
                </c:pt>
                <c:pt idx="2824">
                  <c:v>1272560400</c:v>
                </c:pt>
                <c:pt idx="2825">
                  <c:v>1272564000</c:v>
                </c:pt>
                <c:pt idx="2826">
                  <c:v>1272567600</c:v>
                </c:pt>
                <c:pt idx="2827">
                  <c:v>1272571200</c:v>
                </c:pt>
                <c:pt idx="2828">
                  <c:v>1272574800</c:v>
                </c:pt>
                <c:pt idx="2829">
                  <c:v>1272578400</c:v>
                </c:pt>
                <c:pt idx="2830">
                  <c:v>1272582000</c:v>
                </c:pt>
                <c:pt idx="2831">
                  <c:v>1272585600</c:v>
                </c:pt>
                <c:pt idx="2832">
                  <c:v>1272589200</c:v>
                </c:pt>
                <c:pt idx="2833">
                  <c:v>1272592800</c:v>
                </c:pt>
                <c:pt idx="2834">
                  <c:v>1272596400</c:v>
                </c:pt>
                <c:pt idx="2835">
                  <c:v>1272600000</c:v>
                </c:pt>
                <c:pt idx="2836">
                  <c:v>1272603600</c:v>
                </c:pt>
                <c:pt idx="2837">
                  <c:v>1272607200</c:v>
                </c:pt>
                <c:pt idx="2838">
                  <c:v>1272610800</c:v>
                </c:pt>
                <c:pt idx="2839">
                  <c:v>1272614400</c:v>
                </c:pt>
                <c:pt idx="2840">
                  <c:v>1272618000</c:v>
                </c:pt>
                <c:pt idx="2841">
                  <c:v>1272621600</c:v>
                </c:pt>
                <c:pt idx="2842">
                  <c:v>1272625200</c:v>
                </c:pt>
                <c:pt idx="2843">
                  <c:v>1272628800</c:v>
                </c:pt>
                <c:pt idx="2844">
                  <c:v>1272632400</c:v>
                </c:pt>
                <c:pt idx="2845">
                  <c:v>1272636000</c:v>
                </c:pt>
                <c:pt idx="2846">
                  <c:v>1272639600</c:v>
                </c:pt>
                <c:pt idx="2847">
                  <c:v>1272643200</c:v>
                </c:pt>
                <c:pt idx="2848">
                  <c:v>1272646800</c:v>
                </c:pt>
                <c:pt idx="2849">
                  <c:v>1272650400</c:v>
                </c:pt>
                <c:pt idx="2850">
                  <c:v>1272654000</c:v>
                </c:pt>
                <c:pt idx="2851">
                  <c:v>1272657600</c:v>
                </c:pt>
                <c:pt idx="2852">
                  <c:v>1272661200</c:v>
                </c:pt>
                <c:pt idx="2853">
                  <c:v>1272664800</c:v>
                </c:pt>
                <c:pt idx="2854">
                  <c:v>1272668400</c:v>
                </c:pt>
                <c:pt idx="2855">
                  <c:v>1272672000</c:v>
                </c:pt>
                <c:pt idx="2856">
                  <c:v>1272675600</c:v>
                </c:pt>
                <c:pt idx="2857">
                  <c:v>1272679200</c:v>
                </c:pt>
                <c:pt idx="2858">
                  <c:v>1272682800</c:v>
                </c:pt>
                <c:pt idx="2859">
                  <c:v>1272686400</c:v>
                </c:pt>
                <c:pt idx="2860">
                  <c:v>1272690000</c:v>
                </c:pt>
                <c:pt idx="2861">
                  <c:v>1272693600</c:v>
                </c:pt>
                <c:pt idx="2862">
                  <c:v>1272697200</c:v>
                </c:pt>
                <c:pt idx="2863">
                  <c:v>1272700800</c:v>
                </c:pt>
                <c:pt idx="2864">
                  <c:v>1272704400</c:v>
                </c:pt>
                <c:pt idx="2865">
                  <c:v>1272708000</c:v>
                </c:pt>
                <c:pt idx="2866">
                  <c:v>1272711600</c:v>
                </c:pt>
                <c:pt idx="2867">
                  <c:v>1272715200</c:v>
                </c:pt>
                <c:pt idx="2868">
                  <c:v>1272718800</c:v>
                </c:pt>
                <c:pt idx="2869">
                  <c:v>1272722400</c:v>
                </c:pt>
                <c:pt idx="2870">
                  <c:v>1272726000</c:v>
                </c:pt>
                <c:pt idx="2871">
                  <c:v>1272729600</c:v>
                </c:pt>
                <c:pt idx="2872">
                  <c:v>1272733200</c:v>
                </c:pt>
                <c:pt idx="2873">
                  <c:v>1272736800</c:v>
                </c:pt>
                <c:pt idx="2874">
                  <c:v>1272740400</c:v>
                </c:pt>
                <c:pt idx="2875">
                  <c:v>1272744000</c:v>
                </c:pt>
                <c:pt idx="2876">
                  <c:v>1272747600</c:v>
                </c:pt>
                <c:pt idx="2877">
                  <c:v>1272751200</c:v>
                </c:pt>
                <c:pt idx="2878">
                  <c:v>1272754800</c:v>
                </c:pt>
                <c:pt idx="2879">
                  <c:v>1272758400</c:v>
                </c:pt>
                <c:pt idx="2880">
                  <c:v>1272762000</c:v>
                </c:pt>
                <c:pt idx="2881">
                  <c:v>1272765600</c:v>
                </c:pt>
                <c:pt idx="2882">
                  <c:v>1272769200</c:v>
                </c:pt>
                <c:pt idx="2883">
                  <c:v>1272772800</c:v>
                </c:pt>
                <c:pt idx="2884">
                  <c:v>1272776400</c:v>
                </c:pt>
                <c:pt idx="2885">
                  <c:v>1272780000</c:v>
                </c:pt>
                <c:pt idx="2886">
                  <c:v>1272783600</c:v>
                </c:pt>
                <c:pt idx="2887">
                  <c:v>1272787200</c:v>
                </c:pt>
                <c:pt idx="2888">
                  <c:v>1272790800</c:v>
                </c:pt>
                <c:pt idx="2889">
                  <c:v>1272794400</c:v>
                </c:pt>
                <c:pt idx="2890">
                  <c:v>1272798000</c:v>
                </c:pt>
                <c:pt idx="2891">
                  <c:v>1272801600</c:v>
                </c:pt>
                <c:pt idx="2892">
                  <c:v>1272805200</c:v>
                </c:pt>
                <c:pt idx="2893">
                  <c:v>1272808800</c:v>
                </c:pt>
                <c:pt idx="2894">
                  <c:v>1272812400</c:v>
                </c:pt>
                <c:pt idx="2895">
                  <c:v>1272816000</c:v>
                </c:pt>
                <c:pt idx="2896">
                  <c:v>1272819600</c:v>
                </c:pt>
                <c:pt idx="2897">
                  <c:v>1272823200</c:v>
                </c:pt>
                <c:pt idx="2898">
                  <c:v>1272826800</c:v>
                </c:pt>
                <c:pt idx="2899">
                  <c:v>1272830400</c:v>
                </c:pt>
                <c:pt idx="2900">
                  <c:v>1272834000</c:v>
                </c:pt>
                <c:pt idx="2901">
                  <c:v>1272837600</c:v>
                </c:pt>
                <c:pt idx="2902">
                  <c:v>1272841200</c:v>
                </c:pt>
                <c:pt idx="2903">
                  <c:v>1272844800</c:v>
                </c:pt>
                <c:pt idx="2904">
                  <c:v>1272848400</c:v>
                </c:pt>
                <c:pt idx="2905">
                  <c:v>1272852000</c:v>
                </c:pt>
                <c:pt idx="2906">
                  <c:v>1272855600</c:v>
                </c:pt>
                <c:pt idx="2907">
                  <c:v>1272859200</c:v>
                </c:pt>
                <c:pt idx="2908">
                  <c:v>1272862800</c:v>
                </c:pt>
                <c:pt idx="2909">
                  <c:v>1272866400</c:v>
                </c:pt>
                <c:pt idx="2910">
                  <c:v>1272870000</c:v>
                </c:pt>
                <c:pt idx="2911">
                  <c:v>1272873600</c:v>
                </c:pt>
                <c:pt idx="2912">
                  <c:v>1272877200</c:v>
                </c:pt>
                <c:pt idx="2913">
                  <c:v>1272880800</c:v>
                </c:pt>
                <c:pt idx="2914">
                  <c:v>1272884400</c:v>
                </c:pt>
                <c:pt idx="2915">
                  <c:v>1272888000</c:v>
                </c:pt>
                <c:pt idx="2916">
                  <c:v>1272891600</c:v>
                </c:pt>
                <c:pt idx="2917">
                  <c:v>1272895200</c:v>
                </c:pt>
                <c:pt idx="2918">
                  <c:v>1272898800</c:v>
                </c:pt>
                <c:pt idx="2919">
                  <c:v>1272902400</c:v>
                </c:pt>
                <c:pt idx="2920">
                  <c:v>1272906000</c:v>
                </c:pt>
                <c:pt idx="2921">
                  <c:v>1272909600</c:v>
                </c:pt>
                <c:pt idx="2922">
                  <c:v>1272913200</c:v>
                </c:pt>
                <c:pt idx="2923">
                  <c:v>1272916800</c:v>
                </c:pt>
                <c:pt idx="2924">
                  <c:v>1272920400</c:v>
                </c:pt>
                <c:pt idx="2925">
                  <c:v>1272924000</c:v>
                </c:pt>
                <c:pt idx="2926">
                  <c:v>1272927600</c:v>
                </c:pt>
                <c:pt idx="2927">
                  <c:v>1272931200</c:v>
                </c:pt>
                <c:pt idx="2928">
                  <c:v>1272934800</c:v>
                </c:pt>
                <c:pt idx="2929">
                  <c:v>1272938400</c:v>
                </c:pt>
                <c:pt idx="2930">
                  <c:v>1272942000</c:v>
                </c:pt>
                <c:pt idx="2931">
                  <c:v>1272945600</c:v>
                </c:pt>
                <c:pt idx="2932">
                  <c:v>1272949200</c:v>
                </c:pt>
                <c:pt idx="2933">
                  <c:v>1272952800</c:v>
                </c:pt>
                <c:pt idx="2934">
                  <c:v>1272956400</c:v>
                </c:pt>
                <c:pt idx="2935">
                  <c:v>1272960000</c:v>
                </c:pt>
                <c:pt idx="2936">
                  <c:v>1272963600</c:v>
                </c:pt>
                <c:pt idx="2937">
                  <c:v>1272967200</c:v>
                </c:pt>
                <c:pt idx="2938">
                  <c:v>1272970800</c:v>
                </c:pt>
                <c:pt idx="2939">
                  <c:v>1272974400</c:v>
                </c:pt>
                <c:pt idx="2940">
                  <c:v>1272978000</c:v>
                </c:pt>
                <c:pt idx="2941">
                  <c:v>1272981600</c:v>
                </c:pt>
                <c:pt idx="2942">
                  <c:v>1272985200</c:v>
                </c:pt>
                <c:pt idx="2943">
                  <c:v>1272988800</c:v>
                </c:pt>
                <c:pt idx="2944">
                  <c:v>1272992400</c:v>
                </c:pt>
                <c:pt idx="2945">
                  <c:v>1272996000</c:v>
                </c:pt>
                <c:pt idx="2946">
                  <c:v>1272999600</c:v>
                </c:pt>
                <c:pt idx="2947">
                  <c:v>1273003200</c:v>
                </c:pt>
                <c:pt idx="2948">
                  <c:v>1273006800</c:v>
                </c:pt>
                <c:pt idx="2949">
                  <c:v>1273010400</c:v>
                </c:pt>
                <c:pt idx="2950">
                  <c:v>1273014000</c:v>
                </c:pt>
                <c:pt idx="2951">
                  <c:v>1273017600</c:v>
                </c:pt>
                <c:pt idx="2952">
                  <c:v>1273021200</c:v>
                </c:pt>
                <c:pt idx="2953">
                  <c:v>1273024800</c:v>
                </c:pt>
                <c:pt idx="2954">
                  <c:v>1273028400</c:v>
                </c:pt>
                <c:pt idx="2955">
                  <c:v>1273032000</c:v>
                </c:pt>
                <c:pt idx="2956">
                  <c:v>1273035600</c:v>
                </c:pt>
                <c:pt idx="2957">
                  <c:v>1273039200</c:v>
                </c:pt>
                <c:pt idx="2958">
                  <c:v>1273042800</c:v>
                </c:pt>
                <c:pt idx="2959">
                  <c:v>1273046400</c:v>
                </c:pt>
                <c:pt idx="2960">
                  <c:v>1273050000</c:v>
                </c:pt>
                <c:pt idx="2961">
                  <c:v>1273053600</c:v>
                </c:pt>
                <c:pt idx="2962">
                  <c:v>1273057200</c:v>
                </c:pt>
                <c:pt idx="2963">
                  <c:v>1273060800</c:v>
                </c:pt>
                <c:pt idx="2964">
                  <c:v>1273064400</c:v>
                </c:pt>
                <c:pt idx="2965">
                  <c:v>1273068000</c:v>
                </c:pt>
                <c:pt idx="2966">
                  <c:v>1273071600</c:v>
                </c:pt>
                <c:pt idx="2967">
                  <c:v>1273075200</c:v>
                </c:pt>
                <c:pt idx="2968">
                  <c:v>1273078800</c:v>
                </c:pt>
                <c:pt idx="2969">
                  <c:v>1273082400</c:v>
                </c:pt>
                <c:pt idx="2970">
                  <c:v>1273086000</c:v>
                </c:pt>
                <c:pt idx="2971">
                  <c:v>1273089600</c:v>
                </c:pt>
                <c:pt idx="2972">
                  <c:v>1273093200</c:v>
                </c:pt>
                <c:pt idx="2973">
                  <c:v>1273096800</c:v>
                </c:pt>
                <c:pt idx="2974">
                  <c:v>1273100400</c:v>
                </c:pt>
                <c:pt idx="2975">
                  <c:v>1273104000</c:v>
                </c:pt>
                <c:pt idx="2976">
                  <c:v>1273107600</c:v>
                </c:pt>
                <c:pt idx="2977">
                  <c:v>1273111200</c:v>
                </c:pt>
                <c:pt idx="2978">
                  <c:v>1273114800</c:v>
                </c:pt>
                <c:pt idx="2979">
                  <c:v>1273118400</c:v>
                </c:pt>
                <c:pt idx="2980">
                  <c:v>1273122000</c:v>
                </c:pt>
                <c:pt idx="2981">
                  <c:v>1273125600</c:v>
                </c:pt>
                <c:pt idx="2982">
                  <c:v>1273129200</c:v>
                </c:pt>
                <c:pt idx="2983">
                  <c:v>1273132800</c:v>
                </c:pt>
                <c:pt idx="2984">
                  <c:v>1273136400</c:v>
                </c:pt>
                <c:pt idx="2985">
                  <c:v>1273140000</c:v>
                </c:pt>
                <c:pt idx="2986">
                  <c:v>1273143600</c:v>
                </c:pt>
                <c:pt idx="2987">
                  <c:v>1273147200</c:v>
                </c:pt>
                <c:pt idx="2988">
                  <c:v>1273150800</c:v>
                </c:pt>
                <c:pt idx="2989">
                  <c:v>1273154400</c:v>
                </c:pt>
                <c:pt idx="2990">
                  <c:v>1273158000</c:v>
                </c:pt>
                <c:pt idx="2991">
                  <c:v>1273161600</c:v>
                </c:pt>
                <c:pt idx="2992">
                  <c:v>1273165200</c:v>
                </c:pt>
                <c:pt idx="2993">
                  <c:v>1273168800</c:v>
                </c:pt>
                <c:pt idx="2994">
                  <c:v>1273172400</c:v>
                </c:pt>
                <c:pt idx="2995">
                  <c:v>1273176000</c:v>
                </c:pt>
                <c:pt idx="2996">
                  <c:v>1273179600</c:v>
                </c:pt>
                <c:pt idx="2997">
                  <c:v>1273183200</c:v>
                </c:pt>
                <c:pt idx="2998">
                  <c:v>1273186800</c:v>
                </c:pt>
                <c:pt idx="2999">
                  <c:v>1273190400</c:v>
                </c:pt>
                <c:pt idx="3000">
                  <c:v>1273194000</c:v>
                </c:pt>
                <c:pt idx="3001">
                  <c:v>1273197600</c:v>
                </c:pt>
                <c:pt idx="3002">
                  <c:v>1273201200</c:v>
                </c:pt>
                <c:pt idx="3003">
                  <c:v>1273204800</c:v>
                </c:pt>
                <c:pt idx="3004">
                  <c:v>1273208400</c:v>
                </c:pt>
                <c:pt idx="3005">
                  <c:v>1273212000</c:v>
                </c:pt>
                <c:pt idx="3006">
                  <c:v>1273215600</c:v>
                </c:pt>
                <c:pt idx="3007">
                  <c:v>1273219200</c:v>
                </c:pt>
                <c:pt idx="3008">
                  <c:v>1273222800</c:v>
                </c:pt>
                <c:pt idx="3009">
                  <c:v>1273226400</c:v>
                </c:pt>
                <c:pt idx="3010">
                  <c:v>1273230000</c:v>
                </c:pt>
                <c:pt idx="3011">
                  <c:v>1273233600</c:v>
                </c:pt>
                <c:pt idx="3012">
                  <c:v>1273237200</c:v>
                </c:pt>
                <c:pt idx="3013">
                  <c:v>1273240800</c:v>
                </c:pt>
                <c:pt idx="3014">
                  <c:v>1273244400</c:v>
                </c:pt>
                <c:pt idx="3015">
                  <c:v>1273248000</c:v>
                </c:pt>
                <c:pt idx="3016">
                  <c:v>1273251600</c:v>
                </c:pt>
                <c:pt idx="3017">
                  <c:v>1273255200</c:v>
                </c:pt>
                <c:pt idx="3018">
                  <c:v>1273258800</c:v>
                </c:pt>
                <c:pt idx="3019">
                  <c:v>1273262400</c:v>
                </c:pt>
                <c:pt idx="3020">
                  <c:v>1273266000</c:v>
                </c:pt>
                <c:pt idx="3021">
                  <c:v>1273269600</c:v>
                </c:pt>
                <c:pt idx="3022">
                  <c:v>1273273200</c:v>
                </c:pt>
                <c:pt idx="3023">
                  <c:v>1273276800</c:v>
                </c:pt>
                <c:pt idx="3024">
                  <c:v>1273280400</c:v>
                </c:pt>
                <c:pt idx="3025">
                  <c:v>1273284000</c:v>
                </c:pt>
                <c:pt idx="3026">
                  <c:v>1273287600</c:v>
                </c:pt>
                <c:pt idx="3027">
                  <c:v>1273291200</c:v>
                </c:pt>
                <c:pt idx="3028">
                  <c:v>1273294800</c:v>
                </c:pt>
                <c:pt idx="3029">
                  <c:v>1273298400</c:v>
                </c:pt>
                <c:pt idx="3030">
                  <c:v>1273302000</c:v>
                </c:pt>
                <c:pt idx="3031">
                  <c:v>1273305600</c:v>
                </c:pt>
                <c:pt idx="3032">
                  <c:v>1273309200</c:v>
                </c:pt>
                <c:pt idx="3033">
                  <c:v>1273312800</c:v>
                </c:pt>
                <c:pt idx="3034">
                  <c:v>1273316400</c:v>
                </c:pt>
                <c:pt idx="3035">
                  <c:v>1273320000</c:v>
                </c:pt>
                <c:pt idx="3036">
                  <c:v>1273323600</c:v>
                </c:pt>
                <c:pt idx="3037">
                  <c:v>1273327200</c:v>
                </c:pt>
                <c:pt idx="3038">
                  <c:v>1273330800</c:v>
                </c:pt>
                <c:pt idx="3039">
                  <c:v>1273334400</c:v>
                </c:pt>
                <c:pt idx="3040">
                  <c:v>1273338000</c:v>
                </c:pt>
                <c:pt idx="3041">
                  <c:v>1273341600</c:v>
                </c:pt>
                <c:pt idx="3042">
                  <c:v>1273345200</c:v>
                </c:pt>
                <c:pt idx="3043">
                  <c:v>1273348800</c:v>
                </c:pt>
                <c:pt idx="3044">
                  <c:v>1273352400</c:v>
                </c:pt>
                <c:pt idx="3045">
                  <c:v>1273356000</c:v>
                </c:pt>
                <c:pt idx="3046">
                  <c:v>1273359600</c:v>
                </c:pt>
                <c:pt idx="3047">
                  <c:v>1273363200</c:v>
                </c:pt>
                <c:pt idx="3048">
                  <c:v>1273366800</c:v>
                </c:pt>
                <c:pt idx="3049">
                  <c:v>1273370400</c:v>
                </c:pt>
                <c:pt idx="3050">
                  <c:v>1273374000</c:v>
                </c:pt>
                <c:pt idx="3051">
                  <c:v>1273377600</c:v>
                </c:pt>
                <c:pt idx="3052">
                  <c:v>1273381200</c:v>
                </c:pt>
                <c:pt idx="3053">
                  <c:v>1273384800</c:v>
                </c:pt>
                <c:pt idx="3054">
                  <c:v>1273388400</c:v>
                </c:pt>
                <c:pt idx="3055">
                  <c:v>1273392000</c:v>
                </c:pt>
                <c:pt idx="3056">
                  <c:v>1273395600</c:v>
                </c:pt>
                <c:pt idx="3057">
                  <c:v>1273399200</c:v>
                </c:pt>
                <c:pt idx="3058">
                  <c:v>1273402800</c:v>
                </c:pt>
                <c:pt idx="3059">
                  <c:v>1273406400</c:v>
                </c:pt>
                <c:pt idx="3060">
                  <c:v>1273410000</c:v>
                </c:pt>
                <c:pt idx="3061">
                  <c:v>1273413600</c:v>
                </c:pt>
                <c:pt idx="3062">
                  <c:v>1273417200</c:v>
                </c:pt>
                <c:pt idx="3063">
                  <c:v>1273420800</c:v>
                </c:pt>
                <c:pt idx="3064">
                  <c:v>1273424400</c:v>
                </c:pt>
                <c:pt idx="3065">
                  <c:v>1273428000</c:v>
                </c:pt>
                <c:pt idx="3066">
                  <c:v>1273431600</c:v>
                </c:pt>
                <c:pt idx="3067">
                  <c:v>1273435200</c:v>
                </c:pt>
                <c:pt idx="3068">
                  <c:v>1273438800</c:v>
                </c:pt>
                <c:pt idx="3069">
                  <c:v>1273442400</c:v>
                </c:pt>
                <c:pt idx="3070">
                  <c:v>1273446000</c:v>
                </c:pt>
                <c:pt idx="3071">
                  <c:v>1273449600</c:v>
                </c:pt>
                <c:pt idx="3072">
                  <c:v>1273453200</c:v>
                </c:pt>
                <c:pt idx="3073">
                  <c:v>1273456800</c:v>
                </c:pt>
                <c:pt idx="3074">
                  <c:v>1273460400</c:v>
                </c:pt>
                <c:pt idx="3075">
                  <c:v>1273464000</c:v>
                </c:pt>
                <c:pt idx="3076">
                  <c:v>1273467600</c:v>
                </c:pt>
                <c:pt idx="3077">
                  <c:v>1273471200</c:v>
                </c:pt>
                <c:pt idx="3078">
                  <c:v>1273474800</c:v>
                </c:pt>
                <c:pt idx="3079">
                  <c:v>1273478400</c:v>
                </c:pt>
                <c:pt idx="3080">
                  <c:v>1273482000</c:v>
                </c:pt>
                <c:pt idx="3081">
                  <c:v>1273485600</c:v>
                </c:pt>
                <c:pt idx="3082">
                  <c:v>1273489200</c:v>
                </c:pt>
                <c:pt idx="3083">
                  <c:v>1273492800</c:v>
                </c:pt>
                <c:pt idx="3084">
                  <c:v>1273496400</c:v>
                </c:pt>
                <c:pt idx="3085">
                  <c:v>1273500000</c:v>
                </c:pt>
                <c:pt idx="3086">
                  <c:v>1273503600</c:v>
                </c:pt>
                <c:pt idx="3087">
                  <c:v>1273507200</c:v>
                </c:pt>
                <c:pt idx="3088">
                  <c:v>1273510800</c:v>
                </c:pt>
                <c:pt idx="3089">
                  <c:v>1273514400</c:v>
                </c:pt>
                <c:pt idx="3090">
                  <c:v>1273518000</c:v>
                </c:pt>
                <c:pt idx="3091">
                  <c:v>1273521600</c:v>
                </c:pt>
                <c:pt idx="3092">
                  <c:v>1273525200</c:v>
                </c:pt>
                <c:pt idx="3093">
                  <c:v>1273528800</c:v>
                </c:pt>
                <c:pt idx="3094">
                  <c:v>1273532400</c:v>
                </c:pt>
                <c:pt idx="3095">
                  <c:v>1273536000</c:v>
                </c:pt>
                <c:pt idx="3096">
                  <c:v>1273539600</c:v>
                </c:pt>
                <c:pt idx="3097">
                  <c:v>1273543200</c:v>
                </c:pt>
                <c:pt idx="3098">
                  <c:v>1273546800</c:v>
                </c:pt>
                <c:pt idx="3099">
                  <c:v>1273550400</c:v>
                </c:pt>
                <c:pt idx="3100">
                  <c:v>1273554000</c:v>
                </c:pt>
                <c:pt idx="3101">
                  <c:v>1273557600</c:v>
                </c:pt>
                <c:pt idx="3102">
                  <c:v>1273561200</c:v>
                </c:pt>
                <c:pt idx="3103">
                  <c:v>1273564800</c:v>
                </c:pt>
                <c:pt idx="3104">
                  <c:v>1273568400</c:v>
                </c:pt>
                <c:pt idx="3105">
                  <c:v>1273572000</c:v>
                </c:pt>
                <c:pt idx="3106">
                  <c:v>1273575600</c:v>
                </c:pt>
                <c:pt idx="3107">
                  <c:v>1273579200</c:v>
                </c:pt>
                <c:pt idx="3108">
                  <c:v>1273582800</c:v>
                </c:pt>
                <c:pt idx="3109">
                  <c:v>1273586400</c:v>
                </c:pt>
                <c:pt idx="3110">
                  <c:v>1273590000</c:v>
                </c:pt>
                <c:pt idx="3111">
                  <c:v>1273593600</c:v>
                </c:pt>
                <c:pt idx="3112">
                  <c:v>1273597200</c:v>
                </c:pt>
                <c:pt idx="3113">
                  <c:v>1273600800</c:v>
                </c:pt>
                <c:pt idx="3114">
                  <c:v>1273604400</c:v>
                </c:pt>
                <c:pt idx="3115">
                  <c:v>1273608000</c:v>
                </c:pt>
                <c:pt idx="3116">
                  <c:v>1273611600</c:v>
                </c:pt>
                <c:pt idx="3117">
                  <c:v>1273615200</c:v>
                </c:pt>
                <c:pt idx="3118">
                  <c:v>1273618800</c:v>
                </c:pt>
                <c:pt idx="3119">
                  <c:v>1273622400</c:v>
                </c:pt>
                <c:pt idx="3120">
                  <c:v>1273626000</c:v>
                </c:pt>
                <c:pt idx="3121">
                  <c:v>1273629600</c:v>
                </c:pt>
                <c:pt idx="3122">
                  <c:v>1273633200</c:v>
                </c:pt>
                <c:pt idx="3123">
                  <c:v>1273636800</c:v>
                </c:pt>
                <c:pt idx="3124">
                  <c:v>1273640400</c:v>
                </c:pt>
                <c:pt idx="3125">
                  <c:v>1273644000</c:v>
                </c:pt>
                <c:pt idx="3126">
                  <c:v>1273647600</c:v>
                </c:pt>
                <c:pt idx="3127">
                  <c:v>1273651200</c:v>
                </c:pt>
                <c:pt idx="3128">
                  <c:v>1273654800</c:v>
                </c:pt>
                <c:pt idx="3129">
                  <c:v>1273658400</c:v>
                </c:pt>
                <c:pt idx="3130">
                  <c:v>1273662000</c:v>
                </c:pt>
                <c:pt idx="3131">
                  <c:v>1273665600</c:v>
                </c:pt>
                <c:pt idx="3132">
                  <c:v>1273669200</c:v>
                </c:pt>
                <c:pt idx="3133">
                  <c:v>1273672800</c:v>
                </c:pt>
                <c:pt idx="3134">
                  <c:v>1273676400</c:v>
                </c:pt>
                <c:pt idx="3135">
                  <c:v>1273680000</c:v>
                </c:pt>
                <c:pt idx="3136">
                  <c:v>1273683600</c:v>
                </c:pt>
                <c:pt idx="3137">
                  <c:v>1273687200</c:v>
                </c:pt>
                <c:pt idx="3138">
                  <c:v>1273690800</c:v>
                </c:pt>
                <c:pt idx="3139">
                  <c:v>1273694400</c:v>
                </c:pt>
                <c:pt idx="3140">
                  <c:v>1273698000</c:v>
                </c:pt>
                <c:pt idx="3141">
                  <c:v>1273701600</c:v>
                </c:pt>
                <c:pt idx="3142">
                  <c:v>1273705200</c:v>
                </c:pt>
                <c:pt idx="3143">
                  <c:v>1273708800</c:v>
                </c:pt>
                <c:pt idx="3144">
                  <c:v>1273712400</c:v>
                </c:pt>
                <c:pt idx="3145">
                  <c:v>1273716000</c:v>
                </c:pt>
                <c:pt idx="3146">
                  <c:v>1273719600</c:v>
                </c:pt>
                <c:pt idx="3147">
                  <c:v>1273723200</c:v>
                </c:pt>
                <c:pt idx="3148">
                  <c:v>1273726800</c:v>
                </c:pt>
                <c:pt idx="3149">
                  <c:v>1273730400</c:v>
                </c:pt>
                <c:pt idx="3150">
                  <c:v>1273734000</c:v>
                </c:pt>
                <c:pt idx="3151">
                  <c:v>1273737600</c:v>
                </c:pt>
                <c:pt idx="3152">
                  <c:v>1273741200</c:v>
                </c:pt>
                <c:pt idx="3153">
                  <c:v>1273744800</c:v>
                </c:pt>
                <c:pt idx="3154">
                  <c:v>1273748400</c:v>
                </c:pt>
                <c:pt idx="3155">
                  <c:v>1273752000</c:v>
                </c:pt>
                <c:pt idx="3156">
                  <c:v>1273755600</c:v>
                </c:pt>
                <c:pt idx="3157">
                  <c:v>1273759200</c:v>
                </c:pt>
                <c:pt idx="3158">
                  <c:v>1273762800</c:v>
                </c:pt>
                <c:pt idx="3159">
                  <c:v>1273766400</c:v>
                </c:pt>
                <c:pt idx="3160">
                  <c:v>1273770000</c:v>
                </c:pt>
                <c:pt idx="3161">
                  <c:v>1273773600</c:v>
                </c:pt>
                <c:pt idx="3162">
                  <c:v>1273777200</c:v>
                </c:pt>
                <c:pt idx="3163">
                  <c:v>1273780800</c:v>
                </c:pt>
                <c:pt idx="3164">
                  <c:v>1273784400</c:v>
                </c:pt>
                <c:pt idx="3165">
                  <c:v>1273788000</c:v>
                </c:pt>
                <c:pt idx="3166">
                  <c:v>1273791600</c:v>
                </c:pt>
                <c:pt idx="3167">
                  <c:v>1273795200</c:v>
                </c:pt>
                <c:pt idx="3168">
                  <c:v>1273798800</c:v>
                </c:pt>
                <c:pt idx="3169">
                  <c:v>1273802400</c:v>
                </c:pt>
                <c:pt idx="3170">
                  <c:v>1273806000</c:v>
                </c:pt>
                <c:pt idx="3171">
                  <c:v>1273809600</c:v>
                </c:pt>
                <c:pt idx="3172">
                  <c:v>1273813200</c:v>
                </c:pt>
                <c:pt idx="3173">
                  <c:v>1273816800</c:v>
                </c:pt>
                <c:pt idx="3174">
                  <c:v>1273820400</c:v>
                </c:pt>
                <c:pt idx="3175">
                  <c:v>1273824000</c:v>
                </c:pt>
                <c:pt idx="3176">
                  <c:v>1273827600</c:v>
                </c:pt>
                <c:pt idx="3177">
                  <c:v>1273831200</c:v>
                </c:pt>
                <c:pt idx="3178">
                  <c:v>1273834800</c:v>
                </c:pt>
                <c:pt idx="3179">
                  <c:v>1273838400</c:v>
                </c:pt>
                <c:pt idx="3180">
                  <c:v>1273842000</c:v>
                </c:pt>
                <c:pt idx="3181">
                  <c:v>1273845600</c:v>
                </c:pt>
                <c:pt idx="3182">
                  <c:v>1273849200</c:v>
                </c:pt>
                <c:pt idx="3183">
                  <c:v>1273852800</c:v>
                </c:pt>
                <c:pt idx="3184">
                  <c:v>1273856400</c:v>
                </c:pt>
                <c:pt idx="3185">
                  <c:v>1273860000</c:v>
                </c:pt>
                <c:pt idx="3186">
                  <c:v>1273863600</c:v>
                </c:pt>
                <c:pt idx="3187">
                  <c:v>1273867200</c:v>
                </c:pt>
                <c:pt idx="3188">
                  <c:v>1273870800</c:v>
                </c:pt>
                <c:pt idx="3189">
                  <c:v>1273874400</c:v>
                </c:pt>
                <c:pt idx="3190">
                  <c:v>1273878000</c:v>
                </c:pt>
                <c:pt idx="3191">
                  <c:v>1273881600</c:v>
                </c:pt>
                <c:pt idx="3192">
                  <c:v>1273885200</c:v>
                </c:pt>
                <c:pt idx="3193">
                  <c:v>1273888800</c:v>
                </c:pt>
                <c:pt idx="3194">
                  <c:v>1273892400</c:v>
                </c:pt>
                <c:pt idx="3195">
                  <c:v>1273896000</c:v>
                </c:pt>
                <c:pt idx="3196">
                  <c:v>1273899600</c:v>
                </c:pt>
                <c:pt idx="3197">
                  <c:v>1273903200</c:v>
                </c:pt>
                <c:pt idx="3198">
                  <c:v>1273906800</c:v>
                </c:pt>
                <c:pt idx="3199">
                  <c:v>1273910400</c:v>
                </c:pt>
                <c:pt idx="3200">
                  <c:v>1273914000</c:v>
                </c:pt>
                <c:pt idx="3201">
                  <c:v>1273917600</c:v>
                </c:pt>
                <c:pt idx="3202">
                  <c:v>1273921200</c:v>
                </c:pt>
                <c:pt idx="3203">
                  <c:v>1273924800</c:v>
                </c:pt>
                <c:pt idx="3204">
                  <c:v>1273928400</c:v>
                </c:pt>
                <c:pt idx="3205">
                  <c:v>1273932000</c:v>
                </c:pt>
                <c:pt idx="3206">
                  <c:v>1273935600</c:v>
                </c:pt>
                <c:pt idx="3207">
                  <c:v>1273939200</c:v>
                </c:pt>
                <c:pt idx="3208">
                  <c:v>1273942800</c:v>
                </c:pt>
                <c:pt idx="3209">
                  <c:v>1273946400</c:v>
                </c:pt>
                <c:pt idx="3210">
                  <c:v>1273950000</c:v>
                </c:pt>
                <c:pt idx="3211">
                  <c:v>1273953600</c:v>
                </c:pt>
                <c:pt idx="3212">
                  <c:v>1273957200</c:v>
                </c:pt>
                <c:pt idx="3213">
                  <c:v>1273960800</c:v>
                </c:pt>
                <c:pt idx="3214">
                  <c:v>1273964400</c:v>
                </c:pt>
                <c:pt idx="3215">
                  <c:v>1273968000</c:v>
                </c:pt>
                <c:pt idx="3216">
                  <c:v>1273971600</c:v>
                </c:pt>
                <c:pt idx="3217">
                  <c:v>1273975200</c:v>
                </c:pt>
                <c:pt idx="3218">
                  <c:v>1273978800</c:v>
                </c:pt>
                <c:pt idx="3219">
                  <c:v>1273982400</c:v>
                </c:pt>
                <c:pt idx="3220">
                  <c:v>1273986000</c:v>
                </c:pt>
                <c:pt idx="3221">
                  <c:v>1273989600</c:v>
                </c:pt>
                <c:pt idx="3222">
                  <c:v>1273993200</c:v>
                </c:pt>
                <c:pt idx="3223">
                  <c:v>1273996800</c:v>
                </c:pt>
                <c:pt idx="3224">
                  <c:v>1274000400</c:v>
                </c:pt>
                <c:pt idx="3225">
                  <c:v>1274004000</c:v>
                </c:pt>
                <c:pt idx="3226">
                  <c:v>1274007600</c:v>
                </c:pt>
                <c:pt idx="3227">
                  <c:v>1274011200</c:v>
                </c:pt>
                <c:pt idx="3228">
                  <c:v>1274014800</c:v>
                </c:pt>
                <c:pt idx="3229">
                  <c:v>1274018400</c:v>
                </c:pt>
                <c:pt idx="3230">
                  <c:v>1274022000</c:v>
                </c:pt>
                <c:pt idx="3231">
                  <c:v>1274025600</c:v>
                </c:pt>
                <c:pt idx="3232">
                  <c:v>1274029200</c:v>
                </c:pt>
                <c:pt idx="3233">
                  <c:v>1274032800</c:v>
                </c:pt>
                <c:pt idx="3234">
                  <c:v>1274036400</c:v>
                </c:pt>
                <c:pt idx="3235">
                  <c:v>1274040000</c:v>
                </c:pt>
                <c:pt idx="3236">
                  <c:v>1274043600</c:v>
                </c:pt>
                <c:pt idx="3237">
                  <c:v>1274047200</c:v>
                </c:pt>
                <c:pt idx="3238">
                  <c:v>1274050800</c:v>
                </c:pt>
                <c:pt idx="3239">
                  <c:v>1274054400</c:v>
                </c:pt>
                <c:pt idx="3240">
                  <c:v>1274058000</c:v>
                </c:pt>
                <c:pt idx="3241">
                  <c:v>1274061600</c:v>
                </c:pt>
                <c:pt idx="3242">
                  <c:v>1274065200</c:v>
                </c:pt>
                <c:pt idx="3243">
                  <c:v>1274068800</c:v>
                </c:pt>
                <c:pt idx="3244">
                  <c:v>1274072400</c:v>
                </c:pt>
                <c:pt idx="3245">
                  <c:v>1274076000</c:v>
                </c:pt>
                <c:pt idx="3246">
                  <c:v>1274079600</c:v>
                </c:pt>
                <c:pt idx="3247">
                  <c:v>1274083200</c:v>
                </c:pt>
                <c:pt idx="3248">
                  <c:v>1274086800</c:v>
                </c:pt>
                <c:pt idx="3249">
                  <c:v>1274090400</c:v>
                </c:pt>
                <c:pt idx="3250">
                  <c:v>1274094000</c:v>
                </c:pt>
                <c:pt idx="3251">
                  <c:v>1274097600</c:v>
                </c:pt>
                <c:pt idx="3252">
                  <c:v>1274101200</c:v>
                </c:pt>
                <c:pt idx="3253">
                  <c:v>1274104800</c:v>
                </c:pt>
                <c:pt idx="3254">
                  <c:v>1274108400</c:v>
                </c:pt>
                <c:pt idx="3255">
                  <c:v>1274112000</c:v>
                </c:pt>
                <c:pt idx="3256">
                  <c:v>1274115600</c:v>
                </c:pt>
                <c:pt idx="3257">
                  <c:v>1274119200</c:v>
                </c:pt>
                <c:pt idx="3258">
                  <c:v>1274122800</c:v>
                </c:pt>
                <c:pt idx="3259">
                  <c:v>1274126400</c:v>
                </c:pt>
                <c:pt idx="3260">
                  <c:v>1274130000</c:v>
                </c:pt>
                <c:pt idx="3261">
                  <c:v>1274133600</c:v>
                </c:pt>
                <c:pt idx="3262">
                  <c:v>1274137200</c:v>
                </c:pt>
                <c:pt idx="3263">
                  <c:v>1274140800</c:v>
                </c:pt>
                <c:pt idx="3264">
                  <c:v>1274144400</c:v>
                </c:pt>
                <c:pt idx="3265">
                  <c:v>1274148000</c:v>
                </c:pt>
                <c:pt idx="3266">
                  <c:v>1274151600</c:v>
                </c:pt>
                <c:pt idx="3267">
                  <c:v>1274155200</c:v>
                </c:pt>
                <c:pt idx="3268">
                  <c:v>1274158800</c:v>
                </c:pt>
                <c:pt idx="3269">
                  <c:v>1274162400</c:v>
                </c:pt>
                <c:pt idx="3270">
                  <c:v>1274166000</c:v>
                </c:pt>
                <c:pt idx="3271">
                  <c:v>1274169600</c:v>
                </c:pt>
                <c:pt idx="3272">
                  <c:v>1274173200</c:v>
                </c:pt>
                <c:pt idx="3273">
                  <c:v>1274176800</c:v>
                </c:pt>
                <c:pt idx="3274">
                  <c:v>1274180400</c:v>
                </c:pt>
                <c:pt idx="3275">
                  <c:v>1274184000</c:v>
                </c:pt>
                <c:pt idx="3276">
                  <c:v>1274187600</c:v>
                </c:pt>
                <c:pt idx="3277">
                  <c:v>1274191200</c:v>
                </c:pt>
                <c:pt idx="3278">
                  <c:v>1274194800</c:v>
                </c:pt>
                <c:pt idx="3279">
                  <c:v>1274198400</c:v>
                </c:pt>
                <c:pt idx="3280">
                  <c:v>1274202000</c:v>
                </c:pt>
                <c:pt idx="3281">
                  <c:v>1274205600</c:v>
                </c:pt>
                <c:pt idx="3282">
                  <c:v>1274209200</c:v>
                </c:pt>
                <c:pt idx="3283">
                  <c:v>1274212800</c:v>
                </c:pt>
                <c:pt idx="3284">
                  <c:v>1274216400</c:v>
                </c:pt>
                <c:pt idx="3285">
                  <c:v>1274220000</c:v>
                </c:pt>
                <c:pt idx="3286">
                  <c:v>1274223600</c:v>
                </c:pt>
                <c:pt idx="3287">
                  <c:v>1274227200</c:v>
                </c:pt>
                <c:pt idx="3288">
                  <c:v>1274230800</c:v>
                </c:pt>
                <c:pt idx="3289">
                  <c:v>1274234400</c:v>
                </c:pt>
                <c:pt idx="3290">
                  <c:v>1274238000</c:v>
                </c:pt>
                <c:pt idx="3291">
                  <c:v>1274241600</c:v>
                </c:pt>
                <c:pt idx="3292">
                  <c:v>1274245200</c:v>
                </c:pt>
                <c:pt idx="3293">
                  <c:v>1274248800</c:v>
                </c:pt>
                <c:pt idx="3294">
                  <c:v>1274252400</c:v>
                </c:pt>
                <c:pt idx="3295">
                  <c:v>1274256000</c:v>
                </c:pt>
                <c:pt idx="3296">
                  <c:v>1274259600</c:v>
                </c:pt>
                <c:pt idx="3297">
                  <c:v>1274263200</c:v>
                </c:pt>
                <c:pt idx="3298">
                  <c:v>1274266800</c:v>
                </c:pt>
                <c:pt idx="3299">
                  <c:v>1274270400</c:v>
                </c:pt>
                <c:pt idx="3300">
                  <c:v>1274274000</c:v>
                </c:pt>
                <c:pt idx="3301">
                  <c:v>1274277600</c:v>
                </c:pt>
                <c:pt idx="3302">
                  <c:v>1274281200</c:v>
                </c:pt>
                <c:pt idx="3303">
                  <c:v>1274284800</c:v>
                </c:pt>
                <c:pt idx="3304">
                  <c:v>1274288400</c:v>
                </c:pt>
                <c:pt idx="3305">
                  <c:v>1274292000</c:v>
                </c:pt>
                <c:pt idx="3306">
                  <c:v>1274295600</c:v>
                </c:pt>
                <c:pt idx="3307">
                  <c:v>1274299200</c:v>
                </c:pt>
                <c:pt idx="3308">
                  <c:v>1274302800</c:v>
                </c:pt>
                <c:pt idx="3309">
                  <c:v>1274306400</c:v>
                </c:pt>
                <c:pt idx="3310">
                  <c:v>1274310000</c:v>
                </c:pt>
                <c:pt idx="3311">
                  <c:v>1274313600</c:v>
                </c:pt>
                <c:pt idx="3312">
                  <c:v>1274317200</c:v>
                </c:pt>
                <c:pt idx="3313">
                  <c:v>1274320800</c:v>
                </c:pt>
                <c:pt idx="3314">
                  <c:v>1274324400</c:v>
                </c:pt>
                <c:pt idx="3315">
                  <c:v>1274328000</c:v>
                </c:pt>
                <c:pt idx="3316">
                  <c:v>1274331600</c:v>
                </c:pt>
                <c:pt idx="3317">
                  <c:v>1274335200</c:v>
                </c:pt>
                <c:pt idx="3318">
                  <c:v>1274338800</c:v>
                </c:pt>
                <c:pt idx="3319">
                  <c:v>1274342400</c:v>
                </c:pt>
                <c:pt idx="3320">
                  <c:v>1274346000</c:v>
                </c:pt>
                <c:pt idx="3321">
                  <c:v>1274349600</c:v>
                </c:pt>
                <c:pt idx="3322">
                  <c:v>1274353200</c:v>
                </c:pt>
                <c:pt idx="3323">
                  <c:v>1274356800</c:v>
                </c:pt>
                <c:pt idx="3324">
                  <c:v>1274360400</c:v>
                </c:pt>
                <c:pt idx="3325">
                  <c:v>1274364000</c:v>
                </c:pt>
                <c:pt idx="3326">
                  <c:v>1274367600</c:v>
                </c:pt>
                <c:pt idx="3327">
                  <c:v>1274371200</c:v>
                </c:pt>
                <c:pt idx="3328">
                  <c:v>1274374800</c:v>
                </c:pt>
                <c:pt idx="3329">
                  <c:v>1274378400</c:v>
                </c:pt>
                <c:pt idx="3330">
                  <c:v>1274382000</c:v>
                </c:pt>
                <c:pt idx="3331">
                  <c:v>1274385600</c:v>
                </c:pt>
                <c:pt idx="3332">
                  <c:v>1274389200</c:v>
                </c:pt>
                <c:pt idx="3333">
                  <c:v>1274392800</c:v>
                </c:pt>
                <c:pt idx="3334">
                  <c:v>1274396400</c:v>
                </c:pt>
                <c:pt idx="3335">
                  <c:v>1274400000</c:v>
                </c:pt>
                <c:pt idx="3336">
                  <c:v>1274403600</c:v>
                </c:pt>
                <c:pt idx="3337">
                  <c:v>1274407200</c:v>
                </c:pt>
                <c:pt idx="3338">
                  <c:v>1274410800</c:v>
                </c:pt>
                <c:pt idx="3339">
                  <c:v>1274414400</c:v>
                </c:pt>
                <c:pt idx="3340">
                  <c:v>1274418000</c:v>
                </c:pt>
                <c:pt idx="3341">
                  <c:v>1274421600</c:v>
                </c:pt>
                <c:pt idx="3342">
                  <c:v>1274425200</c:v>
                </c:pt>
                <c:pt idx="3343">
                  <c:v>1274428800</c:v>
                </c:pt>
                <c:pt idx="3344">
                  <c:v>1274432400</c:v>
                </c:pt>
                <c:pt idx="3345">
                  <c:v>1274436000</c:v>
                </c:pt>
                <c:pt idx="3346">
                  <c:v>1274439600</c:v>
                </c:pt>
                <c:pt idx="3347">
                  <c:v>1274443200</c:v>
                </c:pt>
                <c:pt idx="3348">
                  <c:v>1274446800</c:v>
                </c:pt>
                <c:pt idx="3349">
                  <c:v>1274450400</c:v>
                </c:pt>
                <c:pt idx="3350">
                  <c:v>1274454000</c:v>
                </c:pt>
                <c:pt idx="3351">
                  <c:v>1274457600</c:v>
                </c:pt>
                <c:pt idx="3352">
                  <c:v>1274461200</c:v>
                </c:pt>
                <c:pt idx="3353">
                  <c:v>1274464800</c:v>
                </c:pt>
                <c:pt idx="3354">
                  <c:v>1274468400</c:v>
                </c:pt>
                <c:pt idx="3355">
                  <c:v>1274472000</c:v>
                </c:pt>
                <c:pt idx="3356">
                  <c:v>1274475600</c:v>
                </c:pt>
                <c:pt idx="3357">
                  <c:v>1274479200</c:v>
                </c:pt>
                <c:pt idx="3358">
                  <c:v>1274482800</c:v>
                </c:pt>
                <c:pt idx="3359">
                  <c:v>1274486400</c:v>
                </c:pt>
                <c:pt idx="3360">
                  <c:v>1274490000</c:v>
                </c:pt>
                <c:pt idx="3361">
                  <c:v>1274493600</c:v>
                </c:pt>
                <c:pt idx="3362">
                  <c:v>1274497200</c:v>
                </c:pt>
                <c:pt idx="3363">
                  <c:v>1274500800</c:v>
                </c:pt>
                <c:pt idx="3364">
                  <c:v>1274504400</c:v>
                </c:pt>
                <c:pt idx="3365">
                  <c:v>1274508000</c:v>
                </c:pt>
                <c:pt idx="3366">
                  <c:v>1274511600</c:v>
                </c:pt>
                <c:pt idx="3367">
                  <c:v>1274515200</c:v>
                </c:pt>
                <c:pt idx="3368">
                  <c:v>1274518800</c:v>
                </c:pt>
                <c:pt idx="3369">
                  <c:v>1274522400</c:v>
                </c:pt>
                <c:pt idx="3370">
                  <c:v>1274526000</c:v>
                </c:pt>
                <c:pt idx="3371">
                  <c:v>1274529600</c:v>
                </c:pt>
                <c:pt idx="3372">
                  <c:v>1274533200</c:v>
                </c:pt>
                <c:pt idx="3373">
                  <c:v>1274536800</c:v>
                </c:pt>
                <c:pt idx="3374">
                  <c:v>1274540400</c:v>
                </c:pt>
                <c:pt idx="3375">
                  <c:v>1274544000</c:v>
                </c:pt>
                <c:pt idx="3376">
                  <c:v>1274547600</c:v>
                </c:pt>
                <c:pt idx="3377">
                  <c:v>1274551200</c:v>
                </c:pt>
                <c:pt idx="3378">
                  <c:v>1274554800</c:v>
                </c:pt>
                <c:pt idx="3379">
                  <c:v>1274558400</c:v>
                </c:pt>
                <c:pt idx="3380">
                  <c:v>1274562000</c:v>
                </c:pt>
                <c:pt idx="3381">
                  <c:v>1274565600</c:v>
                </c:pt>
                <c:pt idx="3382">
                  <c:v>1274569200</c:v>
                </c:pt>
                <c:pt idx="3383">
                  <c:v>1274572800</c:v>
                </c:pt>
                <c:pt idx="3384">
                  <c:v>1274576400</c:v>
                </c:pt>
                <c:pt idx="3385">
                  <c:v>1274580000</c:v>
                </c:pt>
                <c:pt idx="3386">
                  <c:v>1274583600</c:v>
                </c:pt>
                <c:pt idx="3387">
                  <c:v>1274587200</c:v>
                </c:pt>
                <c:pt idx="3388">
                  <c:v>1274590800</c:v>
                </c:pt>
                <c:pt idx="3389">
                  <c:v>1274594400</c:v>
                </c:pt>
                <c:pt idx="3390">
                  <c:v>1274598000</c:v>
                </c:pt>
                <c:pt idx="3391">
                  <c:v>1274601600</c:v>
                </c:pt>
                <c:pt idx="3392">
                  <c:v>1274605200</c:v>
                </c:pt>
                <c:pt idx="3393">
                  <c:v>1274608800</c:v>
                </c:pt>
                <c:pt idx="3394">
                  <c:v>1274612400</c:v>
                </c:pt>
                <c:pt idx="3395">
                  <c:v>1274616000</c:v>
                </c:pt>
                <c:pt idx="3396">
                  <c:v>1274619600</c:v>
                </c:pt>
                <c:pt idx="3397">
                  <c:v>1274623200</c:v>
                </c:pt>
                <c:pt idx="3398">
                  <c:v>1274626800</c:v>
                </c:pt>
                <c:pt idx="3399">
                  <c:v>1274630400</c:v>
                </c:pt>
                <c:pt idx="3400">
                  <c:v>1274634000</c:v>
                </c:pt>
                <c:pt idx="3401">
                  <c:v>1274637600</c:v>
                </c:pt>
                <c:pt idx="3402">
                  <c:v>1274641200</c:v>
                </c:pt>
                <c:pt idx="3403">
                  <c:v>1274644800</c:v>
                </c:pt>
                <c:pt idx="3404">
                  <c:v>1274648400</c:v>
                </c:pt>
                <c:pt idx="3405">
                  <c:v>1274652000</c:v>
                </c:pt>
                <c:pt idx="3406">
                  <c:v>1274655600</c:v>
                </c:pt>
                <c:pt idx="3407">
                  <c:v>1274659200</c:v>
                </c:pt>
                <c:pt idx="3408">
                  <c:v>1274662800</c:v>
                </c:pt>
                <c:pt idx="3409">
                  <c:v>1274666400</c:v>
                </c:pt>
                <c:pt idx="3410">
                  <c:v>1274670000</c:v>
                </c:pt>
                <c:pt idx="3411">
                  <c:v>1274673600</c:v>
                </c:pt>
                <c:pt idx="3412">
                  <c:v>1274677200</c:v>
                </c:pt>
                <c:pt idx="3413">
                  <c:v>1274680800</c:v>
                </c:pt>
                <c:pt idx="3414">
                  <c:v>1274684400</c:v>
                </c:pt>
                <c:pt idx="3415">
                  <c:v>1274688000</c:v>
                </c:pt>
                <c:pt idx="3416">
                  <c:v>1274691600</c:v>
                </c:pt>
                <c:pt idx="3417">
                  <c:v>1274695200</c:v>
                </c:pt>
                <c:pt idx="3418">
                  <c:v>1274698800</c:v>
                </c:pt>
                <c:pt idx="3419">
                  <c:v>1274702400</c:v>
                </c:pt>
                <c:pt idx="3420">
                  <c:v>1274706000</c:v>
                </c:pt>
                <c:pt idx="3421">
                  <c:v>1274709600</c:v>
                </c:pt>
                <c:pt idx="3422">
                  <c:v>1274713200</c:v>
                </c:pt>
                <c:pt idx="3423">
                  <c:v>1274716800</c:v>
                </c:pt>
                <c:pt idx="3424">
                  <c:v>1274720400</c:v>
                </c:pt>
                <c:pt idx="3425">
                  <c:v>1274724000</c:v>
                </c:pt>
                <c:pt idx="3426">
                  <c:v>1274727600</c:v>
                </c:pt>
                <c:pt idx="3427">
                  <c:v>1274731200</c:v>
                </c:pt>
                <c:pt idx="3428">
                  <c:v>1274734800</c:v>
                </c:pt>
                <c:pt idx="3429">
                  <c:v>1274738400</c:v>
                </c:pt>
                <c:pt idx="3430">
                  <c:v>1274742000</c:v>
                </c:pt>
                <c:pt idx="3431">
                  <c:v>1274745600</c:v>
                </c:pt>
                <c:pt idx="3432">
                  <c:v>1274749200</c:v>
                </c:pt>
                <c:pt idx="3433">
                  <c:v>1274752800</c:v>
                </c:pt>
                <c:pt idx="3434">
                  <c:v>1274756400</c:v>
                </c:pt>
                <c:pt idx="3435">
                  <c:v>1274760000</c:v>
                </c:pt>
                <c:pt idx="3436">
                  <c:v>1274763600</c:v>
                </c:pt>
                <c:pt idx="3437">
                  <c:v>1274767200</c:v>
                </c:pt>
                <c:pt idx="3438">
                  <c:v>1274770800</c:v>
                </c:pt>
                <c:pt idx="3439">
                  <c:v>1274774400</c:v>
                </c:pt>
                <c:pt idx="3440">
                  <c:v>1274778000</c:v>
                </c:pt>
                <c:pt idx="3441">
                  <c:v>1274781600</c:v>
                </c:pt>
                <c:pt idx="3442">
                  <c:v>1274785200</c:v>
                </c:pt>
                <c:pt idx="3443">
                  <c:v>1274788800</c:v>
                </c:pt>
                <c:pt idx="3444">
                  <c:v>1274792400</c:v>
                </c:pt>
                <c:pt idx="3445">
                  <c:v>1274796000</c:v>
                </c:pt>
                <c:pt idx="3446">
                  <c:v>1274799600</c:v>
                </c:pt>
                <c:pt idx="3447">
                  <c:v>1274803200</c:v>
                </c:pt>
                <c:pt idx="3448">
                  <c:v>1274806800</c:v>
                </c:pt>
                <c:pt idx="3449">
                  <c:v>1274810400</c:v>
                </c:pt>
                <c:pt idx="3450">
                  <c:v>1274814000</c:v>
                </c:pt>
                <c:pt idx="3451">
                  <c:v>1274817600</c:v>
                </c:pt>
                <c:pt idx="3452">
                  <c:v>1274821200</c:v>
                </c:pt>
                <c:pt idx="3453">
                  <c:v>1274824800</c:v>
                </c:pt>
                <c:pt idx="3454">
                  <c:v>1274828400</c:v>
                </c:pt>
                <c:pt idx="3455">
                  <c:v>1274832000</c:v>
                </c:pt>
                <c:pt idx="3456">
                  <c:v>1274835600</c:v>
                </c:pt>
                <c:pt idx="3457">
                  <c:v>1274839200</c:v>
                </c:pt>
                <c:pt idx="3458">
                  <c:v>1274842800</c:v>
                </c:pt>
                <c:pt idx="3459">
                  <c:v>1274846400</c:v>
                </c:pt>
                <c:pt idx="3460">
                  <c:v>1274850000</c:v>
                </c:pt>
                <c:pt idx="3461">
                  <c:v>1274853600</c:v>
                </c:pt>
                <c:pt idx="3462">
                  <c:v>1274857200</c:v>
                </c:pt>
                <c:pt idx="3463">
                  <c:v>1274860800</c:v>
                </c:pt>
                <c:pt idx="3464">
                  <c:v>1274864400</c:v>
                </c:pt>
                <c:pt idx="3465">
                  <c:v>1274868000</c:v>
                </c:pt>
                <c:pt idx="3466">
                  <c:v>1274871600</c:v>
                </c:pt>
                <c:pt idx="3467">
                  <c:v>1274875200</c:v>
                </c:pt>
                <c:pt idx="3468">
                  <c:v>1274878800</c:v>
                </c:pt>
                <c:pt idx="3469">
                  <c:v>1274882400</c:v>
                </c:pt>
                <c:pt idx="3470">
                  <c:v>1274886000</c:v>
                </c:pt>
                <c:pt idx="3471">
                  <c:v>1274889600</c:v>
                </c:pt>
                <c:pt idx="3472">
                  <c:v>1274893200</c:v>
                </c:pt>
                <c:pt idx="3473">
                  <c:v>1274896800</c:v>
                </c:pt>
                <c:pt idx="3474">
                  <c:v>1274900400</c:v>
                </c:pt>
                <c:pt idx="3475">
                  <c:v>1274904000</c:v>
                </c:pt>
                <c:pt idx="3476">
                  <c:v>1274907600</c:v>
                </c:pt>
                <c:pt idx="3477">
                  <c:v>1274911200</c:v>
                </c:pt>
                <c:pt idx="3478">
                  <c:v>1274914800</c:v>
                </c:pt>
                <c:pt idx="3479">
                  <c:v>1274918400</c:v>
                </c:pt>
                <c:pt idx="3480">
                  <c:v>1274922000</c:v>
                </c:pt>
                <c:pt idx="3481">
                  <c:v>1274925600</c:v>
                </c:pt>
                <c:pt idx="3482">
                  <c:v>1274929200</c:v>
                </c:pt>
                <c:pt idx="3483">
                  <c:v>1274932800</c:v>
                </c:pt>
                <c:pt idx="3484">
                  <c:v>1274936400</c:v>
                </c:pt>
                <c:pt idx="3485">
                  <c:v>1274940000</c:v>
                </c:pt>
                <c:pt idx="3486">
                  <c:v>1274943600</c:v>
                </c:pt>
                <c:pt idx="3487">
                  <c:v>1274947200</c:v>
                </c:pt>
                <c:pt idx="3488">
                  <c:v>1274950800</c:v>
                </c:pt>
                <c:pt idx="3489">
                  <c:v>1274954400</c:v>
                </c:pt>
                <c:pt idx="3490">
                  <c:v>1274958000</c:v>
                </c:pt>
                <c:pt idx="3491">
                  <c:v>1274961600</c:v>
                </c:pt>
                <c:pt idx="3492">
                  <c:v>1274965200</c:v>
                </c:pt>
                <c:pt idx="3493">
                  <c:v>1274968800</c:v>
                </c:pt>
                <c:pt idx="3494">
                  <c:v>1274972400</c:v>
                </c:pt>
                <c:pt idx="3495">
                  <c:v>1274976000</c:v>
                </c:pt>
                <c:pt idx="3496">
                  <c:v>1274979600</c:v>
                </c:pt>
                <c:pt idx="3497">
                  <c:v>1274983200</c:v>
                </c:pt>
                <c:pt idx="3498">
                  <c:v>1274986800</c:v>
                </c:pt>
                <c:pt idx="3499">
                  <c:v>1274990400</c:v>
                </c:pt>
                <c:pt idx="3500">
                  <c:v>1274994000</c:v>
                </c:pt>
                <c:pt idx="3501">
                  <c:v>1274997600</c:v>
                </c:pt>
                <c:pt idx="3502">
                  <c:v>1275001200</c:v>
                </c:pt>
                <c:pt idx="3503">
                  <c:v>1275004800</c:v>
                </c:pt>
                <c:pt idx="3504">
                  <c:v>1275008400</c:v>
                </c:pt>
                <c:pt idx="3505">
                  <c:v>1275012000</c:v>
                </c:pt>
                <c:pt idx="3506">
                  <c:v>1275015600</c:v>
                </c:pt>
                <c:pt idx="3507">
                  <c:v>1275019200</c:v>
                </c:pt>
                <c:pt idx="3508">
                  <c:v>1275022800</c:v>
                </c:pt>
                <c:pt idx="3509">
                  <c:v>1275026400</c:v>
                </c:pt>
                <c:pt idx="3510">
                  <c:v>1275030000</c:v>
                </c:pt>
                <c:pt idx="3511">
                  <c:v>1275033600</c:v>
                </c:pt>
                <c:pt idx="3512">
                  <c:v>1275037200</c:v>
                </c:pt>
                <c:pt idx="3513">
                  <c:v>1275040800</c:v>
                </c:pt>
                <c:pt idx="3514">
                  <c:v>1275044400</c:v>
                </c:pt>
                <c:pt idx="3515">
                  <c:v>1275048000</c:v>
                </c:pt>
                <c:pt idx="3516">
                  <c:v>1275051600</c:v>
                </c:pt>
                <c:pt idx="3517">
                  <c:v>1275055200</c:v>
                </c:pt>
                <c:pt idx="3518">
                  <c:v>1275058800</c:v>
                </c:pt>
                <c:pt idx="3519">
                  <c:v>1275062400</c:v>
                </c:pt>
                <c:pt idx="3520">
                  <c:v>1275066000</c:v>
                </c:pt>
                <c:pt idx="3521">
                  <c:v>1275069600</c:v>
                </c:pt>
                <c:pt idx="3522">
                  <c:v>1275073200</c:v>
                </c:pt>
                <c:pt idx="3523">
                  <c:v>1275076800</c:v>
                </c:pt>
                <c:pt idx="3524">
                  <c:v>1275080400</c:v>
                </c:pt>
                <c:pt idx="3525">
                  <c:v>1275084000</c:v>
                </c:pt>
                <c:pt idx="3526">
                  <c:v>1275087600</c:v>
                </c:pt>
                <c:pt idx="3527">
                  <c:v>1275091200</c:v>
                </c:pt>
                <c:pt idx="3528">
                  <c:v>1275094800</c:v>
                </c:pt>
                <c:pt idx="3529">
                  <c:v>1275098400</c:v>
                </c:pt>
                <c:pt idx="3530">
                  <c:v>1275102000</c:v>
                </c:pt>
                <c:pt idx="3531">
                  <c:v>1275105600</c:v>
                </c:pt>
                <c:pt idx="3532">
                  <c:v>1275109200</c:v>
                </c:pt>
                <c:pt idx="3533">
                  <c:v>1275112800</c:v>
                </c:pt>
                <c:pt idx="3534">
                  <c:v>1275116400</c:v>
                </c:pt>
                <c:pt idx="3535">
                  <c:v>1275120000</c:v>
                </c:pt>
                <c:pt idx="3536">
                  <c:v>1275123600</c:v>
                </c:pt>
                <c:pt idx="3537">
                  <c:v>1275127200</c:v>
                </c:pt>
                <c:pt idx="3538">
                  <c:v>1275130800</c:v>
                </c:pt>
                <c:pt idx="3539">
                  <c:v>1275134400</c:v>
                </c:pt>
                <c:pt idx="3540">
                  <c:v>1275138000</c:v>
                </c:pt>
                <c:pt idx="3541">
                  <c:v>1275141600</c:v>
                </c:pt>
                <c:pt idx="3542">
                  <c:v>1275145200</c:v>
                </c:pt>
                <c:pt idx="3543">
                  <c:v>1275148800</c:v>
                </c:pt>
                <c:pt idx="3544">
                  <c:v>1275152400</c:v>
                </c:pt>
                <c:pt idx="3545">
                  <c:v>1275156000</c:v>
                </c:pt>
                <c:pt idx="3546">
                  <c:v>1275159600</c:v>
                </c:pt>
                <c:pt idx="3547">
                  <c:v>1275163200</c:v>
                </c:pt>
                <c:pt idx="3548">
                  <c:v>1275166800</c:v>
                </c:pt>
                <c:pt idx="3549">
                  <c:v>1275170400</c:v>
                </c:pt>
                <c:pt idx="3550">
                  <c:v>1275174000</c:v>
                </c:pt>
                <c:pt idx="3551">
                  <c:v>1275177600</c:v>
                </c:pt>
                <c:pt idx="3552">
                  <c:v>1275181200</c:v>
                </c:pt>
                <c:pt idx="3553">
                  <c:v>1275184800</c:v>
                </c:pt>
                <c:pt idx="3554">
                  <c:v>1275188400</c:v>
                </c:pt>
                <c:pt idx="3555">
                  <c:v>1275192000</c:v>
                </c:pt>
                <c:pt idx="3556">
                  <c:v>1275195600</c:v>
                </c:pt>
                <c:pt idx="3557">
                  <c:v>1275199200</c:v>
                </c:pt>
                <c:pt idx="3558">
                  <c:v>1275202800</c:v>
                </c:pt>
                <c:pt idx="3559">
                  <c:v>1275206400</c:v>
                </c:pt>
                <c:pt idx="3560">
                  <c:v>1275210000</c:v>
                </c:pt>
                <c:pt idx="3561">
                  <c:v>1275213600</c:v>
                </c:pt>
                <c:pt idx="3562">
                  <c:v>1275217200</c:v>
                </c:pt>
                <c:pt idx="3563">
                  <c:v>1275220800</c:v>
                </c:pt>
                <c:pt idx="3564">
                  <c:v>1275224400</c:v>
                </c:pt>
                <c:pt idx="3565">
                  <c:v>1275228000</c:v>
                </c:pt>
                <c:pt idx="3566">
                  <c:v>1275231600</c:v>
                </c:pt>
                <c:pt idx="3567">
                  <c:v>1275235200</c:v>
                </c:pt>
                <c:pt idx="3568">
                  <c:v>1275238800</c:v>
                </c:pt>
                <c:pt idx="3569">
                  <c:v>1275242400</c:v>
                </c:pt>
                <c:pt idx="3570">
                  <c:v>1275246000</c:v>
                </c:pt>
                <c:pt idx="3571">
                  <c:v>1275249600</c:v>
                </c:pt>
                <c:pt idx="3572">
                  <c:v>1275253200</c:v>
                </c:pt>
                <c:pt idx="3573">
                  <c:v>1275256800</c:v>
                </c:pt>
                <c:pt idx="3574">
                  <c:v>1275260400</c:v>
                </c:pt>
                <c:pt idx="3575">
                  <c:v>1275264000</c:v>
                </c:pt>
                <c:pt idx="3576">
                  <c:v>1275267600</c:v>
                </c:pt>
                <c:pt idx="3577">
                  <c:v>1275271200</c:v>
                </c:pt>
                <c:pt idx="3578">
                  <c:v>1275274800</c:v>
                </c:pt>
                <c:pt idx="3579">
                  <c:v>1275278400</c:v>
                </c:pt>
                <c:pt idx="3580">
                  <c:v>1275282000</c:v>
                </c:pt>
                <c:pt idx="3581">
                  <c:v>1275285600</c:v>
                </c:pt>
                <c:pt idx="3582">
                  <c:v>1275289200</c:v>
                </c:pt>
                <c:pt idx="3583">
                  <c:v>1275292800</c:v>
                </c:pt>
                <c:pt idx="3584">
                  <c:v>1275296400</c:v>
                </c:pt>
                <c:pt idx="3585">
                  <c:v>1275300000</c:v>
                </c:pt>
                <c:pt idx="3586">
                  <c:v>1275303600</c:v>
                </c:pt>
                <c:pt idx="3587">
                  <c:v>1275307200</c:v>
                </c:pt>
                <c:pt idx="3588">
                  <c:v>1275310800</c:v>
                </c:pt>
                <c:pt idx="3589">
                  <c:v>1275314400</c:v>
                </c:pt>
                <c:pt idx="3590">
                  <c:v>1275318000</c:v>
                </c:pt>
                <c:pt idx="3591">
                  <c:v>1275321600</c:v>
                </c:pt>
                <c:pt idx="3592">
                  <c:v>1275325200</c:v>
                </c:pt>
                <c:pt idx="3593">
                  <c:v>1275328800</c:v>
                </c:pt>
                <c:pt idx="3594">
                  <c:v>1275332400</c:v>
                </c:pt>
                <c:pt idx="3595">
                  <c:v>1275336000</c:v>
                </c:pt>
                <c:pt idx="3596">
                  <c:v>1275339600</c:v>
                </c:pt>
                <c:pt idx="3597">
                  <c:v>1275343200</c:v>
                </c:pt>
                <c:pt idx="3598">
                  <c:v>1275346800</c:v>
                </c:pt>
                <c:pt idx="3599">
                  <c:v>1275350400</c:v>
                </c:pt>
                <c:pt idx="3600">
                  <c:v>1275354000</c:v>
                </c:pt>
                <c:pt idx="3601">
                  <c:v>1275357600</c:v>
                </c:pt>
                <c:pt idx="3602">
                  <c:v>1275361200</c:v>
                </c:pt>
                <c:pt idx="3603">
                  <c:v>1275364800</c:v>
                </c:pt>
                <c:pt idx="3604">
                  <c:v>1275368400</c:v>
                </c:pt>
                <c:pt idx="3605">
                  <c:v>1275372000</c:v>
                </c:pt>
                <c:pt idx="3606">
                  <c:v>1275375600</c:v>
                </c:pt>
                <c:pt idx="3607">
                  <c:v>1275379200</c:v>
                </c:pt>
                <c:pt idx="3608">
                  <c:v>1275382800</c:v>
                </c:pt>
                <c:pt idx="3609">
                  <c:v>1275386400</c:v>
                </c:pt>
                <c:pt idx="3610">
                  <c:v>1275390000</c:v>
                </c:pt>
                <c:pt idx="3611">
                  <c:v>1275393600</c:v>
                </c:pt>
                <c:pt idx="3612">
                  <c:v>1275397200</c:v>
                </c:pt>
                <c:pt idx="3613">
                  <c:v>1275400800</c:v>
                </c:pt>
                <c:pt idx="3614">
                  <c:v>1275404400</c:v>
                </c:pt>
                <c:pt idx="3615">
                  <c:v>1275408000</c:v>
                </c:pt>
                <c:pt idx="3616">
                  <c:v>1275411600</c:v>
                </c:pt>
                <c:pt idx="3617">
                  <c:v>1275415200</c:v>
                </c:pt>
                <c:pt idx="3618">
                  <c:v>1275418800</c:v>
                </c:pt>
                <c:pt idx="3619">
                  <c:v>1275422400</c:v>
                </c:pt>
                <c:pt idx="3620">
                  <c:v>1275426000</c:v>
                </c:pt>
                <c:pt idx="3621">
                  <c:v>1275429600</c:v>
                </c:pt>
                <c:pt idx="3622">
                  <c:v>1275433200</c:v>
                </c:pt>
                <c:pt idx="3623">
                  <c:v>1275436800</c:v>
                </c:pt>
                <c:pt idx="3624">
                  <c:v>1275440400</c:v>
                </c:pt>
                <c:pt idx="3625">
                  <c:v>1275444000</c:v>
                </c:pt>
                <c:pt idx="3626">
                  <c:v>1275447600</c:v>
                </c:pt>
                <c:pt idx="3627">
                  <c:v>1275451200</c:v>
                </c:pt>
                <c:pt idx="3628">
                  <c:v>1275454800</c:v>
                </c:pt>
                <c:pt idx="3629">
                  <c:v>1275458400</c:v>
                </c:pt>
                <c:pt idx="3630">
                  <c:v>1275462000</c:v>
                </c:pt>
                <c:pt idx="3631">
                  <c:v>1275465600</c:v>
                </c:pt>
                <c:pt idx="3632">
                  <c:v>1275469200</c:v>
                </c:pt>
                <c:pt idx="3633">
                  <c:v>1275472800</c:v>
                </c:pt>
                <c:pt idx="3634">
                  <c:v>1275476400</c:v>
                </c:pt>
                <c:pt idx="3635">
                  <c:v>1275480000</c:v>
                </c:pt>
                <c:pt idx="3636">
                  <c:v>1275483600</c:v>
                </c:pt>
                <c:pt idx="3637">
                  <c:v>1275487200</c:v>
                </c:pt>
                <c:pt idx="3638">
                  <c:v>1275490800</c:v>
                </c:pt>
                <c:pt idx="3639">
                  <c:v>1275494400</c:v>
                </c:pt>
                <c:pt idx="3640">
                  <c:v>1275498000</c:v>
                </c:pt>
                <c:pt idx="3641">
                  <c:v>1275501600</c:v>
                </c:pt>
                <c:pt idx="3642">
                  <c:v>1275505200</c:v>
                </c:pt>
                <c:pt idx="3643">
                  <c:v>1275508800</c:v>
                </c:pt>
                <c:pt idx="3644">
                  <c:v>1275512400</c:v>
                </c:pt>
                <c:pt idx="3645">
                  <c:v>1275516000</c:v>
                </c:pt>
                <c:pt idx="3646">
                  <c:v>1275519600</c:v>
                </c:pt>
                <c:pt idx="3647">
                  <c:v>1275523200</c:v>
                </c:pt>
                <c:pt idx="3648">
                  <c:v>1275526800</c:v>
                </c:pt>
                <c:pt idx="3649">
                  <c:v>1275530400</c:v>
                </c:pt>
                <c:pt idx="3650">
                  <c:v>1275534000</c:v>
                </c:pt>
                <c:pt idx="3651">
                  <c:v>1275537600</c:v>
                </c:pt>
                <c:pt idx="3652">
                  <c:v>1275541200</c:v>
                </c:pt>
                <c:pt idx="3653">
                  <c:v>1275544800</c:v>
                </c:pt>
                <c:pt idx="3654">
                  <c:v>1275548400</c:v>
                </c:pt>
                <c:pt idx="3655">
                  <c:v>1275552000</c:v>
                </c:pt>
                <c:pt idx="3656">
                  <c:v>1275555600</c:v>
                </c:pt>
                <c:pt idx="3657">
                  <c:v>1275559200</c:v>
                </c:pt>
                <c:pt idx="3658">
                  <c:v>1275562800</c:v>
                </c:pt>
                <c:pt idx="3659">
                  <c:v>1275566400</c:v>
                </c:pt>
                <c:pt idx="3660">
                  <c:v>1275570000</c:v>
                </c:pt>
                <c:pt idx="3661">
                  <c:v>1275573600</c:v>
                </c:pt>
                <c:pt idx="3662">
                  <c:v>1275577200</c:v>
                </c:pt>
                <c:pt idx="3663">
                  <c:v>1275580800</c:v>
                </c:pt>
                <c:pt idx="3664">
                  <c:v>1275584400</c:v>
                </c:pt>
                <c:pt idx="3665">
                  <c:v>1275588000</c:v>
                </c:pt>
                <c:pt idx="3666">
                  <c:v>1275591600</c:v>
                </c:pt>
                <c:pt idx="3667">
                  <c:v>1275595200</c:v>
                </c:pt>
                <c:pt idx="3668">
                  <c:v>1275598800</c:v>
                </c:pt>
                <c:pt idx="3669">
                  <c:v>1275602400</c:v>
                </c:pt>
                <c:pt idx="3670">
                  <c:v>1275606000</c:v>
                </c:pt>
                <c:pt idx="3671">
                  <c:v>1275609600</c:v>
                </c:pt>
                <c:pt idx="3672">
                  <c:v>1275613200</c:v>
                </c:pt>
                <c:pt idx="3673">
                  <c:v>1275616800</c:v>
                </c:pt>
                <c:pt idx="3674">
                  <c:v>1275620400</c:v>
                </c:pt>
                <c:pt idx="3675">
                  <c:v>1275624000</c:v>
                </c:pt>
                <c:pt idx="3676">
                  <c:v>1275627600</c:v>
                </c:pt>
                <c:pt idx="3677">
                  <c:v>1275631200</c:v>
                </c:pt>
                <c:pt idx="3678">
                  <c:v>1275634800</c:v>
                </c:pt>
                <c:pt idx="3679">
                  <c:v>1275638400</c:v>
                </c:pt>
                <c:pt idx="3680">
                  <c:v>1275642000</c:v>
                </c:pt>
                <c:pt idx="3681">
                  <c:v>1275645600</c:v>
                </c:pt>
                <c:pt idx="3682">
                  <c:v>1275649200</c:v>
                </c:pt>
                <c:pt idx="3683">
                  <c:v>1275652800</c:v>
                </c:pt>
                <c:pt idx="3684">
                  <c:v>1275656400</c:v>
                </c:pt>
                <c:pt idx="3685">
                  <c:v>1275660000</c:v>
                </c:pt>
                <c:pt idx="3686">
                  <c:v>1275663600</c:v>
                </c:pt>
                <c:pt idx="3687">
                  <c:v>1275667200</c:v>
                </c:pt>
                <c:pt idx="3688">
                  <c:v>1275670800</c:v>
                </c:pt>
                <c:pt idx="3689">
                  <c:v>1275674400</c:v>
                </c:pt>
                <c:pt idx="3690">
                  <c:v>1275678000</c:v>
                </c:pt>
                <c:pt idx="3691">
                  <c:v>1275681600</c:v>
                </c:pt>
                <c:pt idx="3692">
                  <c:v>1275685200</c:v>
                </c:pt>
                <c:pt idx="3693">
                  <c:v>1275688800</c:v>
                </c:pt>
                <c:pt idx="3694">
                  <c:v>1275692400</c:v>
                </c:pt>
                <c:pt idx="3695">
                  <c:v>1275696000</c:v>
                </c:pt>
                <c:pt idx="3696">
                  <c:v>1275699600</c:v>
                </c:pt>
                <c:pt idx="3697">
                  <c:v>1275703200</c:v>
                </c:pt>
                <c:pt idx="3698">
                  <c:v>1275706800</c:v>
                </c:pt>
                <c:pt idx="3699">
                  <c:v>1275710400</c:v>
                </c:pt>
                <c:pt idx="3700">
                  <c:v>1275714000</c:v>
                </c:pt>
                <c:pt idx="3701">
                  <c:v>1275717600</c:v>
                </c:pt>
                <c:pt idx="3702">
                  <c:v>1275721200</c:v>
                </c:pt>
                <c:pt idx="3703">
                  <c:v>1275724800</c:v>
                </c:pt>
                <c:pt idx="3704">
                  <c:v>1275728400</c:v>
                </c:pt>
                <c:pt idx="3705">
                  <c:v>1275732000</c:v>
                </c:pt>
                <c:pt idx="3706">
                  <c:v>1275735600</c:v>
                </c:pt>
                <c:pt idx="3707">
                  <c:v>1275739200</c:v>
                </c:pt>
                <c:pt idx="3708">
                  <c:v>1275742800</c:v>
                </c:pt>
                <c:pt idx="3709">
                  <c:v>1275746400</c:v>
                </c:pt>
                <c:pt idx="3710">
                  <c:v>1275750000</c:v>
                </c:pt>
                <c:pt idx="3711">
                  <c:v>1275753600</c:v>
                </c:pt>
                <c:pt idx="3712">
                  <c:v>1275757200</c:v>
                </c:pt>
                <c:pt idx="3713">
                  <c:v>1275760800</c:v>
                </c:pt>
                <c:pt idx="3714">
                  <c:v>1275764400</c:v>
                </c:pt>
                <c:pt idx="3715">
                  <c:v>1275768000</c:v>
                </c:pt>
                <c:pt idx="3716">
                  <c:v>1275771600</c:v>
                </c:pt>
                <c:pt idx="3717">
                  <c:v>1275775200</c:v>
                </c:pt>
                <c:pt idx="3718">
                  <c:v>1275778800</c:v>
                </c:pt>
                <c:pt idx="3719">
                  <c:v>1275782400</c:v>
                </c:pt>
                <c:pt idx="3720">
                  <c:v>1275786000</c:v>
                </c:pt>
                <c:pt idx="3721">
                  <c:v>1275789600</c:v>
                </c:pt>
                <c:pt idx="3722">
                  <c:v>1275793200</c:v>
                </c:pt>
                <c:pt idx="3723">
                  <c:v>1275796800</c:v>
                </c:pt>
                <c:pt idx="3724">
                  <c:v>1275800400</c:v>
                </c:pt>
                <c:pt idx="3725">
                  <c:v>1275804000</c:v>
                </c:pt>
                <c:pt idx="3726">
                  <c:v>1275807600</c:v>
                </c:pt>
                <c:pt idx="3727">
                  <c:v>1275811200</c:v>
                </c:pt>
                <c:pt idx="3728">
                  <c:v>1275814800</c:v>
                </c:pt>
                <c:pt idx="3729">
                  <c:v>1275818400</c:v>
                </c:pt>
                <c:pt idx="3730">
                  <c:v>1275822000</c:v>
                </c:pt>
                <c:pt idx="3731">
                  <c:v>1275825600</c:v>
                </c:pt>
                <c:pt idx="3732">
                  <c:v>1275829200</c:v>
                </c:pt>
                <c:pt idx="3733">
                  <c:v>1275832800</c:v>
                </c:pt>
                <c:pt idx="3734">
                  <c:v>1275836400</c:v>
                </c:pt>
                <c:pt idx="3735">
                  <c:v>1275840000</c:v>
                </c:pt>
                <c:pt idx="3736">
                  <c:v>1275843600</c:v>
                </c:pt>
                <c:pt idx="3737">
                  <c:v>1275847200</c:v>
                </c:pt>
                <c:pt idx="3738">
                  <c:v>1275850800</c:v>
                </c:pt>
                <c:pt idx="3739">
                  <c:v>1275854400</c:v>
                </c:pt>
                <c:pt idx="3740">
                  <c:v>1275858000</c:v>
                </c:pt>
                <c:pt idx="3741">
                  <c:v>1275861600</c:v>
                </c:pt>
                <c:pt idx="3742">
                  <c:v>1275865200</c:v>
                </c:pt>
                <c:pt idx="3743">
                  <c:v>1275868800</c:v>
                </c:pt>
                <c:pt idx="3744">
                  <c:v>1275872400</c:v>
                </c:pt>
                <c:pt idx="3745">
                  <c:v>1275876000</c:v>
                </c:pt>
                <c:pt idx="3746">
                  <c:v>1275879600</c:v>
                </c:pt>
                <c:pt idx="3747">
                  <c:v>1275883200</c:v>
                </c:pt>
                <c:pt idx="3748">
                  <c:v>1275886800</c:v>
                </c:pt>
                <c:pt idx="3749">
                  <c:v>1275890400</c:v>
                </c:pt>
                <c:pt idx="3750">
                  <c:v>1275894000</c:v>
                </c:pt>
                <c:pt idx="3751">
                  <c:v>1275897600</c:v>
                </c:pt>
                <c:pt idx="3752">
                  <c:v>1275901200</c:v>
                </c:pt>
                <c:pt idx="3753">
                  <c:v>1275904800</c:v>
                </c:pt>
                <c:pt idx="3754">
                  <c:v>1275908400</c:v>
                </c:pt>
                <c:pt idx="3755">
                  <c:v>1275912000</c:v>
                </c:pt>
                <c:pt idx="3756">
                  <c:v>1275915600</c:v>
                </c:pt>
                <c:pt idx="3757">
                  <c:v>1275919200</c:v>
                </c:pt>
                <c:pt idx="3758">
                  <c:v>1275922800</c:v>
                </c:pt>
                <c:pt idx="3759">
                  <c:v>1275926400</c:v>
                </c:pt>
                <c:pt idx="3760">
                  <c:v>1275930000</c:v>
                </c:pt>
                <c:pt idx="3761">
                  <c:v>1275933600</c:v>
                </c:pt>
                <c:pt idx="3762">
                  <c:v>1275937200</c:v>
                </c:pt>
                <c:pt idx="3763">
                  <c:v>1275940800</c:v>
                </c:pt>
                <c:pt idx="3764">
                  <c:v>1275944400</c:v>
                </c:pt>
                <c:pt idx="3765">
                  <c:v>1275948000</c:v>
                </c:pt>
                <c:pt idx="3766">
                  <c:v>1275951600</c:v>
                </c:pt>
                <c:pt idx="3767">
                  <c:v>1275955200</c:v>
                </c:pt>
                <c:pt idx="3768">
                  <c:v>1275958800</c:v>
                </c:pt>
                <c:pt idx="3769">
                  <c:v>1275962400</c:v>
                </c:pt>
                <c:pt idx="3770">
                  <c:v>1275966000</c:v>
                </c:pt>
                <c:pt idx="3771">
                  <c:v>1275969600</c:v>
                </c:pt>
                <c:pt idx="3772">
                  <c:v>1275973200</c:v>
                </c:pt>
                <c:pt idx="3773">
                  <c:v>1275976800</c:v>
                </c:pt>
                <c:pt idx="3774">
                  <c:v>1275980400</c:v>
                </c:pt>
                <c:pt idx="3775">
                  <c:v>1275984000</c:v>
                </c:pt>
                <c:pt idx="3776">
                  <c:v>1275987600</c:v>
                </c:pt>
                <c:pt idx="3777">
                  <c:v>1275991200</c:v>
                </c:pt>
                <c:pt idx="3778">
                  <c:v>1275994800</c:v>
                </c:pt>
                <c:pt idx="3779">
                  <c:v>1275998400</c:v>
                </c:pt>
                <c:pt idx="3780">
                  <c:v>1276002000</c:v>
                </c:pt>
                <c:pt idx="3781">
                  <c:v>1276005600</c:v>
                </c:pt>
                <c:pt idx="3782">
                  <c:v>1276009200</c:v>
                </c:pt>
                <c:pt idx="3783">
                  <c:v>1276012800</c:v>
                </c:pt>
                <c:pt idx="3784">
                  <c:v>1276016400</c:v>
                </c:pt>
                <c:pt idx="3785">
                  <c:v>1276020000</c:v>
                </c:pt>
                <c:pt idx="3786">
                  <c:v>1276023600</c:v>
                </c:pt>
                <c:pt idx="3787">
                  <c:v>1276027200</c:v>
                </c:pt>
                <c:pt idx="3788">
                  <c:v>1276030800</c:v>
                </c:pt>
                <c:pt idx="3789">
                  <c:v>1276034400</c:v>
                </c:pt>
                <c:pt idx="3790">
                  <c:v>1276038000</c:v>
                </c:pt>
                <c:pt idx="3791">
                  <c:v>1276041600</c:v>
                </c:pt>
                <c:pt idx="3792">
                  <c:v>1276045200</c:v>
                </c:pt>
                <c:pt idx="3793">
                  <c:v>1276048800</c:v>
                </c:pt>
                <c:pt idx="3794">
                  <c:v>1276052400</c:v>
                </c:pt>
                <c:pt idx="3795">
                  <c:v>1276056000</c:v>
                </c:pt>
                <c:pt idx="3796">
                  <c:v>1276059600</c:v>
                </c:pt>
                <c:pt idx="3797">
                  <c:v>1276063200</c:v>
                </c:pt>
                <c:pt idx="3798">
                  <c:v>1276066800</c:v>
                </c:pt>
                <c:pt idx="3799">
                  <c:v>1276070400</c:v>
                </c:pt>
                <c:pt idx="3800">
                  <c:v>1276074000</c:v>
                </c:pt>
                <c:pt idx="3801">
                  <c:v>1276077600</c:v>
                </c:pt>
                <c:pt idx="3802">
                  <c:v>1276081200</c:v>
                </c:pt>
                <c:pt idx="3803">
                  <c:v>1276084800</c:v>
                </c:pt>
                <c:pt idx="3804">
                  <c:v>1276088400</c:v>
                </c:pt>
                <c:pt idx="3805">
                  <c:v>1276092000</c:v>
                </c:pt>
                <c:pt idx="3806">
                  <c:v>1276095600</c:v>
                </c:pt>
                <c:pt idx="3807">
                  <c:v>1276099200</c:v>
                </c:pt>
                <c:pt idx="3808">
                  <c:v>1276102800</c:v>
                </c:pt>
                <c:pt idx="3809">
                  <c:v>1276106400</c:v>
                </c:pt>
                <c:pt idx="3810">
                  <c:v>1276110000</c:v>
                </c:pt>
                <c:pt idx="3811">
                  <c:v>1276113600</c:v>
                </c:pt>
                <c:pt idx="3812">
                  <c:v>1276117200</c:v>
                </c:pt>
                <c:pt idx="3813">
                  <c:v>1276120800</c:v>
                </c:pt>
                <c:pt idx="3814">
                  <c:v>1276124400</c:v>
                </c:pt>
                <c:pt idx="3815">
                  <c:v>1276128000</c:v>
                </c:pt>
                <c:pt idx="3816">
                  <c:v>1276131600</c:v>
                </c:pt>
                <c:pt idx="3817">
                  <c:v>1276135200</c:v>
                </c:pt>
                <c:pt idx="3818">
                  <c:v>1276138800</c:v>
                </c:pt>
                <c:pt idx="3819">
                  <c:v>1276142400</c:v>
                </c:pt>
                <c:pt idx="3820">
                  <c:v>1276146000</c:v>
                </c:pt>
                <c:pt idx="3821">
                  <c:v>1276149600</c:v>
                </c:pt>
                <c:pt idx="3822">
                  <c:v>1276153200</c:v>
                </c:pt>
                <c:pt idx="3823">
                  <c:v>1276156800</c:v>
                </c:pt>
                <c:pt idx="3824">
                  <c:v>1276160400</c:v>
                </c:pt>
                <c:pt idx="3825">
                  <c:v>1276164000</c:v>
                </c:pt>
                <c:pt idx="3826">
                  <c:v>1276167600</c:v>
                </c:pt>
                <c:pt idx="3827">
                  <c:v>1276171200</c:v>
                </c:pt>
                <c:pt idx="3828">
                  <c:v>1276174800</c:v>
                </c:pt>
                <c:pt idx="3829">
                  <c:v>1276178400</c:v>
                </c:pt>
                <c:pt idx="3830">
                  <c:v>1276182000</c:v>
                </c:pt>
                <c:pt idx="3831">
                  <c:v>1276185600</c:v>
                </c:pt>
                <c:pt idx="3832">
                  <c:v>1276189200</c:v>
                </c:pt>
                <c:pt idx="3833">
                  <c:v>1276192800</c:v>
                </c:pt>
                <c:pt idx="3834">
                  <c:v>1276196400</c:v>
                </c:pt>
                <c:pt idx="3835">
                  <c:v>1276200000</c:v>
                </c:pt>
                <c:pt idx="3836">
                  <c:v>1276203600</c:v>
                </c:pt>
                <c:pt idx="3837">
                  <c:v>1276207200</c:v>
                </c:pt>
                <c:pt idx="3838">
                  <c:v>1276210800</c:v>
                </c:pt>
                <c:pt idx="3839">
                  <c:v>1276214400</c:v>
                </c:pt>
                <c:pt idx="3840">
                  <c:v>1276218000</c:v>
                </c:pt>
                <c:pt idx="3841">
                  <c:v>1276221600</c:v>
                </c:pt>
                <c:pt idx="3842">
                  <c:v>1276225200</c:v>
                </c:pt>
                <c:pt idx="3843">
                  <c:v>1276228800</c:v>
                </c:pt>
                <c:pt idx="3844">
                  <c:v>1276232400</c:v>
                </c:pt>
                <c:pt idx="3845">
                  <c:v>1276236000</c:v>
                </c:pt>
                <c:pt idx="3846">
                  <c:v>1276239600</c:v>
                </c:pt>
                <c:pt idx="3847">
                  <c:v>1276243200</c:v>
                </c:pt>
                <c:pt idx="3848">
                  <c:v>1276246800</c:v>
                </c:pt>
                <c:pt idx="3849">
                  <c:v>1276250400</c:v>
                </c:pt>
                <c:pt idx="3850">
                  <c:v>1276254000</c:v>
                </c:pt>
                <c:pt idx="3851">
                  <c:v>1276257600</c:v>
                </c:pt>
                <c:pt idx="3852">
                  <c:v>1276261200</c:v>
                </c:pt>
                <c:pt idx="3853">
                  <c:v>1276264800</c:v>
                </c:pt>
                <c:pt idx="3854">
                  <c:v>1276268400</c:v>
                </c:pt>
                <c:pt idx="3855">
                  <c:v>1276272000</c:v>
                </c:pt>
                <c:pt idx="3856">
                  <c:v>1276275600</c:v>
                </c:pt>
                <c:pt idx="3857">
                  <c:v>1276279200</c:v>
                </c:pt>
                <c:pt idx="3858">
                  <c:v>1276282800</c:v>
                </c:pt>
                <c:pt idx="3859">
                  <c:v>1276286400</c:v>
                </c:pt>
                <c:pt idx="3860">
                  <c:v>1276290000</c:v>
                </c:pt>
                <c:pt idx="3861">
                  <c:v>1276293600</c:v>
                </c:pt>
                <c:pt idx="3862">
                  <c:v>1276297200</c:v>
                </c:pt>
                <c:pt idx="3863">
                  <c:v>1276300800</c:v>
                </c:pt>
                <c:pt idx="3864">
                  <c:v>1276304400</c:v>
                </c:pt>
                <c:pt idx="3865">
                  <c:v>1276308000</c:v>
                </c:pt>
                <c:pt idx="3866">
                  <c:v>1276311600</c:v>
                </c:pt>
                <c:pt idx="3867">
                  <c:v>1276315200</c:v>
                </c:pt>
                <c:pt idx="3868">
                  <c:v>1276318800</c:v>
                </c:pt>
                <c:pt idx="3869">
                  <c:v>1276322400</c:v>
                </c:pt>
                <c:pt idx="3870">
                  <c:v>1276326000</c:v>
                </c:pt>
                <c:pt idx="3871">
                  <c:v>1276329600</c:v>
                </c:pt>
                <c:pt idx="3872">
                  <c:v>1276333200</c:v>
                </c:pt>
                <c:pt idx="3873">
                  <c:v>1276336800</c:v>
                </c:pt>
                <c:pt idx="3874">
                  <c:v>1276340400</c:v>
                </c:pt>
                <c:pt idx="3875">
                  <c:v>1276344000</c:v>
                </c:pt>
                <c:pt idx="3876">
                  <c:v>1276347600</c:v>
                </c:pt>
                <c:pt idx="3877">
                  <c:v>1276351200</c:v>
                </c:pt>
                <c:pt idx="3878">
                  <c:v>1276354800</c:v>
                </c:pt>
                <c:pt idx="3879">
                  <c:v>1276358400</c:v>
                </c:pt>
                <c:pt idx="3880">
                  <c:v>1276362000</c:v>
                </c:pt>
                <c:pt idx="3881">
                  <c:v>1276365600</c:v>
                </c:pt>
                <c:pt idx="3882">
                  <c:v>1276369200</c:v>
                </c:pt>
                <c:pt idx="3883">
                  <c:v>1276372800</c:v>
                </c:pt>
                <c:pt idx="3884">
                  <c:v>1276376400</c:v>
                </c:pt>
                <c:pt idx="3885">
                  <c:v>1276380000</c:v>
                </c:pt>
                <c:pt idx="3886">
                  <c:v>1276383600</c:v>
                </c:pt>
                <c:pt idx="3887">
                  <c:v>1276387200</c:v>
                </c:pt>
                <c:pt idx="3888">
                  <c:v>1276390800</c:v>
                </c:pt>
                <c:pt idx="3889">
                  <c:v>1276394400</c:v>
                </c:pt>
                <c:pt idx="3890">
                  <c:v>1276398000</c:v>
                </c:pt>
                <c:pt idx="3891">
                  <c:v>1276401600</c:v>
                </c:pt>
                <c:pt idx="3892">
                  <c:v>1276405200</c:v>
                </c:pt>
                <c:pt idx="3893">
                  <c:v>1276408800</c:v>
                </c:pt>
                <c:pt idx="3894">
                  <c:v>1276412400</c:v>
                </c:pt>
                <c:pt idx="3895">
                  <c:v>1276416000</c:v>
                </c:pt>
                <c:pt idx="3896">
                  <c:v>1276419600</c:v>
                </c:pt>
                <c:pt idx="3897">
                  <c:v>1276423200</c:v>
                </c:pt>
                <c:pt idx="3898">
                  <c:v>1276426800</c:v>
                </c:pt>
                <c:pt idx="3899">
                  <c:v>1276430400</c:v>
                </c:pt>
                <c:pt idx="3900">
                  <c:v>1276434000</c:v>
                </c:pt>
                <c:pt idx="3901">
                  <c:v>1276437600</c:v>
                </c:pt>
                <c:pt idx="3902">
                  <c:v>1276441200</c:v>
                </c:pt>
                <c:pt idx="3903">
                  <c:v>1276444800</c:v>
                </c:pt>
                <c:pt idx="3904">
                  <c:v>1276448400</c:v>
                </c:pt>
                <c:pt idx="3905">
                  <c:v>1276452000</c:v>
                </c:pt>
                <c:pt idx="3906">
                  <c:v>1276455600</c:v>
                </c:pt>
                <c:pt idx="3907">
                  <c:v>1276459200</c:v>
                </c:pt>
                <c:pt idx="3908">
                  <c:v>1276462800</c:v>
                </c:pt>
                <c:pt idx="3909">
                  <c:v>1276466400</c:v>
                </c:pt>
                <c:pt idx="3910">
                  <c:v>1276470000</c:v>
                </c:pt>
                <c:pt idx="3911">
                  <c:v>1276473600</c:v>
                </c:pt>
                <c:pt idx="3912">
                  <c:v>1276477200</c:v>
                </c:pt>
                <c:pt idx="3913">
                  <c:v>1276480800</c:v>
                </c:pt>
                <c:pt idx="3914">
                  <c:v>1276484400</c:v>
                </c:pt>
                <c:pt idx="3915">
                  <c:v>1276488000</c:v>
                </c:pt>
                <c:pt idx="3916">
                  <c:v>1276491600</c:v>
                </c:pt>
                <c:pt idx="3917">
                  <c:v>1276495200</c:v>
                </c:pt>
                <c:pt idx="3918">
                  <c:v>1276498800</c:v>
                </c:pt>
                <c:pt idx="3919">
                  <c:v>1276502400</c:v>
                </c:pt>
                <c:pt idx="3920">
                  <c:v>1276506000</c:v>
                </c:pt>
                <c:pt idx="3921">
                  <c:v>1276509600</c:v>
                </c:pt>
                <c:pt idx="3922">
                  <c:v>1276513200</c:v>
                </c:pt>
                <c:pt idx="3923">
                  <c:v>1276516800</c:v>
                </c:pt>
                <c:pt idx="3924">
                  <c:v>1276520400</c:v>
                </c:pt>
                <c:pt idx="3925">
                  <c:v>1276524000</c:v>
                </c:pt>
                <c:pt idx="3926">
                  <c:v>1276527600</c:v>
                </c:pt>
                <c:pt idx="3927">
                  <c:v>1276531200</c:v>
                </c:pt>
                <c:pt idx="3928">
                  <c:v>1276534800</c:v>
                </c:pt>
                <c:pt idx="3929">
                  <c:v>1276538400</c:v>
                </c:pt>
                <c:pt idx="3930">
                  <c:v>1276542000</c:v>
                </c:pt>
                <c:pt idx="3931">
                  <c:v>1276545600</c:v>
                </c:pt>
                <c:pt idx="3932">
                  <c:v>1276549200</c:v>
                </c:pt>
                <c:pt idx="3933">
                  <c:v>1276552800</c:v>
                </c:pt>
                <c:pt idx="3934">
                  <c:v>1276556400</c:v>
                </c:pt>
                <c:pt idx="3935">
                  <c:v>1276560000</c:v>
                </c:pt>
                <c:pt idx="3936">
                  <c:v>1276563600</c:v>
                </c:pt>
                <c:pt idx="3937">
                  <c:v>1276567200</c:v>
                </c:pt>
                <c:pt idx="3938">
                  <c:v>1276570800</c:v>
                </c:pt>
                <c:pt idx="3939">
                  <c:v>1276574400</c:v>
                </c:pt>
                <c:pt idx="3940">
                  <c:v>1276578000</c:v>
                </c:pt>
                <c:pt idx="3941">
                  <c:v>1276581600</c:v>
                </c:pt>
                <c:pt idx="3942">
                  <c:v>1276585200</c:v>
                </c:pt>
                <c:pt idx="3943">
                  <c:v>1276588800</c:v>
                </c:pt>
                <c:pt idx="3944">
                  <c:v>1276592400</c:v>
                </c:pt>
                <c:pt idx="3945">
                  <c:v>1276596000</c:v>
                </c:pt>
                <c:pt idx="3946">
                  <c:v>1276599600</c:v>
                </c:pt>
                <c:pt idx="3947">
                  <c:v>1276603200</c:v>
                </c:pt>
                <c:pt idx="3948">
                  <c:v>1276606800</c:v>
                </c:pt>
                <c:pt idx="3949">
                  <c:v>1276610400</c:v>
                </c:pt>
                <c:pt idx="3950">
                  <c:v>1276614000</c:v>
                </c:pt>
                <c:pt idx="3951">
                  <c:v>1276617600</c:v>
                </c:pt>
                <c:pt idx="3952">
                  <c:v>1276621200</c:v>
                </c:pt>
                <c:pt idx="3953">
                  <c:v>1276624800</c:v>
                </c:pt>
                <c:pt idx="3954">
                  <c:v>1276628400</c:v>
                </c:pt>
                <c:pt idx="3955">
                  <c:v>1276632000</c:v>
                </c:pt>
                <c:pt idx="3956">
                  <c:v>1276635600</c:v>
                </c:pt>
                <c:pt idx="3957">
                  <c:v>1276639200</c:v>
                </c:pt>
                <c:pt idx="3958">
                  <c:v>1276642800</c:v>
                </c:pt>
                <c:pt idx="3959">
                  <c:v>1276646400</c:v>
                </c:pt>
                <c:pt idx="3960">
                  <c:v>1276650000</c:v>
                </c:pt>
                <c:pt idx="3961">
                  <c:v>1276653600</c:v>
                </c:pt>
                <c:pt idx="3962">
                  <c:v>1276657200</c:v>
                </c:pt>
                <c:pt idx="3963">
                  <c:v>1276660800</c:v>
                </c:pt>
                <c:pt idx="3964">
                  <c:v>1276664400</c:v>
                </c:pt>
                <c:pt idx="3965">
                  <c:v>1276668000</c:v>
                </c:pt>
                <c:pt idx="3966">
                  <c:v>1276671600</c:v>
                </c:pt>
                <c:pt idx="3967">
                  <c:v>1276675200</c:v>
                </c:pt>
                <c:pt idx="3968">
                  <c:v>1276678800</c:v>
                </c:pt>
                <c:pt idx="3969">
                  <c:v>1276682400</c:v>
                </c:pt>
                <c:pt idx="3970">
                  <c:v>1276686000</c:v>
                </c:pt>
                <c:pt idx="3971">
                  <c:v>1276689600</c:v>
                </c:pt>
                <c:pt idx="3972">
                  <c:v>1276693200</c:v>
                </c:pt>
                <c:pt idx="3973">
                  <c:v>1276696800</c:v>
                </c:pt>
                <c:pt idx="3974">
                  <c:v>1276700400</c:v>
                </c:pt>
                <c:pt idx="3975">
                  <c:v>1276704000</c:v>
                </c:pt>
                <c:pt idx="3976">
                  <c:v>1276707600</c:v>
                </c:pt>
                <c:pt idx="3977">
                  <c:v>1276711200</c:v>
                </c:pt>
                <c:pt idx="3978">
                  <c:v>1276714800</c:v>
                </c:pt>
                <c:pt idx="3979">
                  <c:v>1276718400</c:v>
                </c:pt>
                <c:pt idx="3980">
                  <c:v>1276722000</c:v>
                </c:pt>
                <c:pt idx="3981">
                  <c:v>1276725600</c:v>
                </c:pt>
                <c:pt idx="3982">
                  <c:v>1276729200</c:v>
                </c:pt>
                <c:pt idx="3983">
                  <c:v>1276732800</c:v>
                </c:pt>
                <c:pt idx="3984">
                  <c:v>1276736400</c:v>
                </c:pt>
                <c:pt idx="3985">
                  <c:v>1276740000</c:v>
                </c:pt>
                <c:pt idx="3986">
                  <c:v>1276743600</c:v>
                </c:pt>
                <c:pt idx="3987">
                  <c:v>1276747200</c:v>
                </c:pt>
                <c:pt idx="3988">
                  <c:v>1276750800</c:v>
                </c:pt>
                <c:pt idx="3989">
                  <c:v>1276754400</c:v>
                </c:pt>
                <c:pt idx="3990">
                  <c:v>1276758000</c:v>
                </c:pt>
                <c:pt idx="3991">
                  <c:v>1276761600</c:v>
                </c:pt>
                <c:pt idx="3992">
                  <c:v>1276765200</c:v>
                </c:pt>
                <c:pt idx="3993">
                  <c:v>1276768800</c:v>
                </c:pt>
                <c:pt idx="3994">
                  <c:v>1276772400</c:v>
                </c:pt>
                <c:pt idx="3995">
                  <c:v>1276776000</c:v>
                </c:pt>
                <c:pt idx="3996">
                  <c:v>1276779600</c:v>
                </c:pt>
                <c:pt idx="3997">
                  <c:v>1276783200</c:v>
                </c:pt>
                <c:pt idx="3998">
                  <c:v>1276786800</c:v>
                </c:pt>
                <c:pt idx="3999">
                  <c:v>1276790400</c:v>
                </c:pt>
                <c:pt idx="4000">
                  <c:v>1276794000</c:v>
                </c:pt>
                <c:pt idx="4001">
                  <c:v>1276797600</c:v>
                </c:pt>
                <c:pt idx="4002">
                  <c:v>1276801200</c:v>
                </c:pt>
                <c:pt idx="4003">
                  <c:v>1276804800</c:v>
                </c:pt>
                <c:pt idx="4004">
                  <c:v>1276808400</c:v>
                </c:pt>
                <c:pt idx="4005">
                  <c:v>1276812000</c:v>
                </c:pt>
                <c:pt idx="4006">
                  <c:v>1276815600</c:v>
                </c:pt>
                <c:pt idx="4007">
                  <c:v>1276819200</c:v>
                </c:pt>
                <c:pt idx="4008">
                  <c:v>1276822800</c:v>
                </c:pt>
                <c:pt idx="4009">
                  <c:v>1276826400</c:v>
                </c:pt>
                <c:pt idx="4010">
                  <c:v>1276830000</c:v>
                </c:pt>
                <c:pt idx="4011">
                  <c:v>1276833600</c:v>
                </c:pt>
                <c:pt idx="4012">
                  <c:v>1276837200</c:v>
                </c:pt>
                <c:pt idx="4013">
                  <c:v>1276840800</c:v>
                </c:pt>
                <c:pt idx="4014">
                  <c:v>1276844400</c:v>
                </c:pt>
                <c:pt idx="4015">
                  <c:v>1276848000</c:v>
                </c:pt>
                <c:pt idx="4016">
                  <c:v>1276851600</c:v>
                </c:pt>
                <c:pt idx="4017">
                  <c:v>1276855200</c:v>
                </c:pt>
                <c:pt idx="4018">
                  <c:v>1276858800</c:v>
                </c:pt>
                <c:pt idx="4019">
                  <c:v>1276862400</c:v>
                </c:pt>
                <c:pt idx="4020">
                  <c:v>1276866000</c:v>
                </c:pt>
                <c:pt idx="4021">
                  <c:v>1276869600</c:v>
                </c:pt>
                <c:pt idx="4022">
                  <c:v>1276873200</c:v>
                </c:pt>
                <c:pt idx="4023">
                  <c:v>1276876800</c:v>
                </c:pt>
                <c:pt idx="4024">
                  <c:v>1276880400</c:v>
                </c:pt>
                <c:pt idx="4025">
                  <c:v>1276884000</c:v>
                </c:pt>
                <c:pt idx="4026">
                  <c:v>1276887600</c:v>
                </c:pt>
                <c:pt idx="4027">
                  <c:v>1276891200</c:v>
                </c:pt>
                <c:pt idx="4028">
                  <c:v>1276894800</c:v>
                </c:pt>
                <c:pt idx="4029">
                  <c:v>1276898400</c:v>
                </c:pt>
                <c:pt idx="4030">
                  <c:v>1276902000</c:v>
                </c:pt>
                <c:pt idx="4031">
                  <c:v>1276905600</c:v>
                </c:pt>
                <c:pt idx="4032">
                  <c:v>1276909200</c:v>
                </c:pt>
                <c:pt idx="4033">
                  <c:v>1276912800</c:v>
                </c:pt>
                <c:pt idx="4034">
                  <c:v>1276916400</c:v>
                </c:pt>
                <c:pt idx="4035">
                  <c:v>1276920000</c:v>
                </c:pt>
                <c:pt idx="4036">
                  <c:v>1276923600</c:v>
                </c:pt>
                <c:pt idx="4037">
                  <c:v>1276927200</c:v>
                </c:pt>
                <c:pt idx="4038">
                  <c:v>1276930800</c:v>
                </c:pt>
                <c:pt idx="4039">
                  <c:v>1276934400</c:v>
                </c:pt>
                <c:pt idx="4040">
                  <c:v>1276938000</c:v>
                </c:pt>
                <c:pt idx="4041">
                  <c:v>1276941600</c:v>
                </c:pt>
                <c:pt idx="4042">
                  <c:v>1276945200</c:v>
                </c:pt>
                <c:pt idx="4043">
                  <c:v>1276948800</c:v>
                </c:pt>
                <c:pt idx="4044">
                  <c:v>1276952400</c:v>
                </c:pt>
                <c:pt idx="4045">
                  <c:v>1276956000</c:v>
                </c:pt>
                <c:pt idx="4046">
                  <c:v>1276959600</c:v>
                </c:pt>
                <c:pt idx="4047">
                  <c:v>1276963200</c:v>
                </c:pt>
                <c:pt idx="4048">
                  <c:v>1276966800</c:v>
                </c:pt>
                <c:pt idx="4049">
                  <c:v>1276970400</c:v>
                </c:pt>
                <c:pt idx="4050">
                  <c:v>1276974000</c:v>
                </c:pt>
                <c:pt idx="4051">
                  <c:v>1276977600</c:v>
                </c:pt>
                <c:pt idx="4052">
                  <c:v>1276981200</c:v>
                </c:pt>
                <c:pt idx="4053">
                  <c:v>1276984800</c:v>
                </c:pt>
                <c:pt idx="4054">
                  <c:v>1276988400</c:v>
                </c:pt>
                <c:pt idx="4055">
                  <c:v>1276992000</c:v>
                </c:pt>
                <c:pt idx="4056">
                  <c:v>1276995600</c:v>
                </c:pt>
                <c:pt idx="4057">
                  <c:v>1276999200</c:v>
                </c:pt>
                <c:pt idx="4058">
                  <c:v>1277002800</c:v>
                </c:pt>
                <c:pt idx="4059">
                  <c:v>1277006400</c:v>
                </c:pt>
                <c:pt idx="4060">
                  <c:v>1277010000</c:v>
                </c:pt>
                <c:pt idx="4061">
                  <c:v>1277013600</c:v>
                </c:pt>
                <c:pt idx="4062">
                  <c:v>1277017200</c:v>
                </c:pt>
                <c:pt idx="4063">
                  <c:v>1277020800</c:v>
                </c:pt>
                <c:pt idx="4064">
                  <c:v>1277024400</c:v>
                </c:pt>
                <c:pt idx="4065">
                  <c:v>1277028000</c:v>
                </c:pt>
                <c:pt idx="4066">
                  <c:v>1277031600</c:v>
                </c:pt>
                <c:pt idx="4067">
                  <c:v>1277035200</c:v>
                </c:pt>
                <c:pt idx="4068">
                  <c:v>1277038800</c:v>
                </c:pt>
                <c:pt idx="4069">
                  <c:v>1277042400</c:v>
                </c:pt>
                <c:pt idx="4070">
                  <c:v>1277046000</c:v>
                </c:pt>
                <c:pt idx="4071">
                  <c:v>1277049600</c:v>
                </c:pt>
                <c:pt idx="4072">
                  <c:v>1277053200</c:v>
                </c:pt>
                <c:pt idx="4073">
                  <c:v>1277056800</c:v>
                </c:pt>
                <c:pt idx="4074">
                  <c:v>1277060400</c:v>
                </c:pt>
                <c:pt idx="4075">
                  <c:v>1277064000</c:v>
                </c:pt>
                <c:pt idx="4076">
                  <c:v>1277067600</c:v>
                </c:pt>
                <c:pt idx="4077">
                  <c:v>1277071200</c:v>
                </c:pt>
                <c:pt idx="4078">
                  <c:v>1277074800</c:v>
                </c:pt>
                <c:pt idx="4079">
                  <c:v>1277078400</c:v>
                </c:pt>
                <c:pt idx="4080">
                  <c:v>1277082000</c:v>
                </c:pt>
                <c:pt idx="4081">
                  <c:v>1277085600</c:v>
                </c:pt>
                <c:pt idx="4082">
                  <c:v>1277089200</c:v>
                </c:pt>
                <c:pt idx="4083">
                  <c:v>1277092800</c:v>
                </c:pt>
                <c:pt idx="4084">
                  <c:v>1277096400</c:v>
                </c:pt>
                <c:pt idx="4085">
                  <c:v>1277100000</c:v>
                </c:pt>
                <c:pt idx="4086">
                  <c:v>1277103600</c:v>
                </c:pt>
                <c:pt idx="4087">
                  <c:v>1277107200</c:v>
                </c:pt>
                <c:pt idx="4088">
                  <c:v>1277110800</c:v>
                </c:pt>
                <c:pt idx="4089">
                  <c:v>1277114400</c:v>
                </c:pt>
                <c:pt idx="4090">
                  <c:v>1277118000</c:v>
                </c:pt>
                <c:pt idx="4091">
                  <c:v>1277121600</c:v>
                </c:pt>
                <c:pt idx="4092">
                  <c:v>1277125200</c:v>
                </c:pt>
                <c:pt idx="4093">
                  <c:v>1277128800</c:v>
                </c:pt>
                <c:pt idx="4094">
                  <c:v>1277132400</c:v>
                </c:pt>
                <c:pt idx="4095">
                  <c:v>1277136000</c:v>
                </c:pt>
                <c:pt idx="4096">
                  <c:v>1277139600</c:v>
                </c:pt>
                <c:pt idx="4097">
                  <c:v>1277143200</c:v>
                </c:pt>
                <c:pt idx="4098">
                  <c:v>1277146800</c:v>
                </c:pt>
                <c:pt idx="4099">
                  <c:v>1277150400</c:v>
                </c:pt>
                <c:pt idx="4100">
                  <c:v>1277154000</c:v>
                </c:pt>
                <c:pt idx="4101">
                  <c:v>1277157600</c:v>
                </c:pt>
                <c:pt idx="4102">
                  <c:v>1277161200</c:v>
                </c:pt>
                <c:pt idx="4103">
                  <c:v>1277164800</c:v>
                </c:pt>
                <c:pt idx="4104">
                  <c:v>1277168400</c:v>
                </c:pt>
                <c:pt idx="4105">
                  <c:v>1277172000</c:v>
                </c:pt>
                <c:pt idx="4106">
                  <c:v>1277175600</c:v>
                </c:pt>
                <c:pt idx="4107">
                  <c:v>1277179200</c:v>
                </c:pt>
                <c:pt idx="4108">
                  <c:v>1277182800</c:v>
                </c:pt>
                <c:pt idx="4109">
                  <c:v>1277186400</c:v>
                </c:pt>
                <c:pt idx="4110">
                  <c:v>1277190000</c:v>
                </c:pt>
                <c:pt idx="4111">
                  <c:v>1277193600</c:v>
                </c:pt>
                <c:pt idx="4112">
                  <c:v>1277197200</c:v>
                </c:pt>
                <c:pt idx="4113">
                  <c:v>1277200800</c:v>
                </c:pt>
                <c:pt idx="4114">
                  <c:v>1277204400</c:v>
                </c:pt>
                <c:pt idx="4115">
                  <c:v>1277208000</c:v>
                </c:pt>
                <c:pt idx="4116">
                  <c:v>1277211600</c:v>
                </c:pt>
                <c:pt idx="4117">
                  <c:v>1277215200</c:v>
                </c:pt>
                <c:pt idx="4118">
                  <c:v>1277218800</c:v>
                </c:pt>
                <c:pt idx="4119">
                  <c:v>1277222400</c:v>
                </c:pt>
                <c:pt idx="4120">
                  <c:v>1277226000</c:v>
                </c:pt>
                <c:pt idx="4121">
                  <c:v>1277229600</c:v>
                </c:pt>
                <c:pt idx="4122">
                  <c:v>1277233200</c:v>
                </c:pt>
                <c:pt idx="4123">
                  <c:v>1277236800</c:v>
                </c:pt>
                <c:pt idx="4124">
                  <c:v>1277240400</c:v>
                </c:pt>
                <c:pt idx="4125">
                  <c:v>1277244000</c:v>
                </c:pt>
                <c:pt idx="4126">
                  <c:v>1277247600</c:v>
                </c:pt>
                <c:pt idx="4127">
                  <c:v>1277251200</c:v>
                </c:pt>
                <c:pt idx="4128">
                  <c:v>1277254800</c:v>
                </c:pt>
                <c:pt idx="4129">
                  <c:v>1277258400</c:v>
                </c:pt>
                <c:pt idx="4130">
                  <c:v>1277262000</c:v>
                </c:pt>
                <c:pt idx="4131">
                  <c:v>1277265600</c:v>
                </c:pt>
                <c:pt idx="4132">
                  <c:v>1277269200</c:v>
                </c:pt>
                <c:pt idx="4133">
                  <c:v>1277272800</c:v>
                </c:pt>
                <c:pt idx="4134">
                  <c:v>1277276400</c:v>
                </c:pt>
                <c:pt idx="4135">
                  <c:v>1277280000</c:v>
                </c:pt>
                <c:pt idx="4136">
                  <c:v>1277283600</c:v>
                </c:pt>
                <c:pt idx="4137">
                  <c:v>1277287200</c:v>
                </c:pt>
                <c:pt idx="4138">
                  <c:v>1277290800</c:v>
                </c:pt>
                <c:pt idx="4139">
                  <c:v>1277294400</c:v>
                </c:pt>
                <c:pt idx="4140">
                  <c:v>1277298000</c:v>
                </c:pt>
                <c:pt idx="4141">
                  <c:v>1277301600</c:v>
                </c:pt>
                <c:pt idx="4142">
                  <c:v>1277305200</c:v>
                </c:pt>
                <c:pt idx="4143">
                  <c:v>1277308800</c:v>
                </c:pt>
                <c:pt idx="4144">
                  <c:v>1277312400</c:v>
                </c:pt>
                <c:pt idx="4145">
                  <c:v>1277316000</c:v>
                </c:pt>
                <c:pt idx="4146">
                  <c:v>1277319600</c:v>
                </c:pt>
                <c:pt idx="4147">
                  <c:v>1277323200</c:v>
                </c:pt>
                <c:pt idx="4148">
                  <c:v>1277326800</c:v>
                </c:pt>
                <c:pt idx="4149">
                  <c:v>1277330400</c:v>
                </c:pt>
                <c:pt idx="4150">
                  <c:v>1277334000</c:v>
                </c:pt>
                <c:pt idx="4151">
                  <c:v>1277337600</c:v>
                </c:pt>
                <c:pt idx="4152">
                  <c:v>1277341200</c:v>
                </c:pt>
                <c:pt idx="4153">
                  <c:v>1277344800</c:v>
                </c:pt>
                <c:pt idx="4154">
                  <c:v>1277348400</c:v>
                </c:pt>
                <c:pt idx="4155">
                  <c:v>1277352000</c:v>
                </c:pt>
                <c:pt idx="4156">
                  <c:v>1277355600</c:v>
                </c:pt>
                <c:pt idx="4157">
                  <c:v>1277359200</c:v>
                </c:pt>
                <c:pt idx="4158">
                  <c:v>1277362800</c:v>
                </c:pt>
                <c:pt idx="4159">
                  <c:v>1277366400</c:v>
                </c:pt>
                <c:pt idx="4160">
                  <c:v>1277370000</c:v>
                </c:pt>
                <c:pt idx="4161">
                  <c:v>1277373600</c:v>
                </c:pt>
                <c:pt idx="4162">
                  <c:v>1277377200</c:v>
                </c:pt>
                <c:pt idx="4163">
                  <c:v>1277380800</c:v>
                </c:pt>
                <c:pt idx="4164">
                  <c:v>1277384400</c:v>
                </c:pt>
                <c:pt idx="4165">
                  <c:v>1277388000</c:v>
                </c:pt>
                <c:pt idx="4166">
                  <c:v>1277391600</c:v>
                </c:pt>
                <c:pt idx="4167">
                  <c:v>1277395200</c:v>
                </c:pt>
                <c:pt idx="4168">
                  <c:v>1277398800</c:v>
                </c:pt>
                <c:pt idx="4169">
                  <c:v>1277402400</c:v>
                </c:pt>
                <c:pt idx="4170">
                  <c:v>1277406000</c:v>
                </c:pt>
                <c:pt idx="4171">
                  <c:v>1277409600</c:v>
                </c:pt>
                <c:pt idx="4172">
                  <c:v>1277413200</c:v>
                </c:pt>
                <c:pt idx="4173">
                  <c:v>1277416800</c:v>
                </c:pt>
                <c:pt idx="4174">
                  <c:v>1277420400</c:v>
                </c:pt>
                <c:pt idx="4175">
                  <c:v>1277424000</c:v>
                </c:pt>
                <c:pt idx="4176">
                  <c:v>1277427600</c:v>
                </c:pt>
                <c:pt idx="4177">
                  <c:v>1277431200</c:v>
                </c:pt>
                <c:pt idx="4178">
                  <c:v>1277434800</c:v>
                </c:pt>
                <c:pt idx="4179">
                  <c:v>1277438400</c:v>
                </c:pt>
                <c:pt idx="4180">
                  <c:v>1277442000</c:v>
                </c:pt>
                <c:pt idx="4181">
                  <c:v>1277445600</c:v>
                </c:pt>
                <c:pt idx="4182">
                  <c:v>1277449200</c:v>
                </c:pt>
                <c:pt idx="4183">
                  <c:v>1277452800</c:v>
                </c:pt>
                <c:pt idx="4184">
                  <c:v>1277456400</c:v>
                </c:pt>
                <c:pt idx="4185">
                  <c:v>1277460000</c:v>
                </c:pt>
                <c:pt idx="4186">
                  <c:v>1277463600</c:v>
                </c:pt>
                <c:pt idx="4187">
                  <c:v>1277467200</c:v>
                </c:pt>
                <c:pt idx="4188">
                  <c:v>1277470800</c:v>
                </c:pt>
                <c:pt idx="4189">
                  <c:v>1277474400</c:v>
                </c:pt>
                <c:pt idx="4190">
                  <c:v>1277478000</c:v>
                </c:pt>
                <c:pt idx="4191">
                  <c:v>1277481600</c:v>
                </c:pt>
                <c:pt idx="4192">
                  <c:v>1277485200</c:v>
                </c:pt>
                <c:pt idx="4193">
                  <c:v>1277488800</c:v>
                </c:pt>
                <c:pt idx="4194">
                  <c:v>1277492400</c:v>
                </c:pt>
                <c:pt idx="4195">
                  <c:v>1277496000</c:v>
                </c:pt>
                <c:pt idx="4196">
                  <c:v>1277499600</c:v>
                </c:pt>
                <c:pt idx="4197">
                  <c:v>1277503200</c:v>
                </c:pt>
                <c:pt idx="4198">
                  <c:v>1277506800</c:v>
                </c:pt>
                <c:pt idx="4199">
                  <c:v>1277510400</c:v>
                </c:pt>
                <c:pt idx="4200">
                  <c:v>1277514000</c:v>
                </c:pt>
                <c:pt idx="4201">
                  <c:v>1277517600</c:v>
                </c:pt>
                <c:pt idx="4202">
                  <c:v>1277521200</c:v>
                </c:pt>
                <c:pt idx="4203">
                  <c:v>1277524800</c:v>
                </c:pt>
                <c:pt idx="4204">
                  <c:v>1277528400</c:v>
                </c:pt>
                <c:pt idx="4205">
                  <c:v>1277532000</c:v>
                </c:pt>
                <c:pt idx="4206">
                  <c:v>1277535600</c:v>
                </c:pt>
                <c:pt idx="4207">
                  <c:v>1277539200</c:v>
                </c:pt>
                <c:pt idx="4208">
                  <c:v>1277542800</c:v>
                </c:pt>
                <c:pt idx="4209">
                  <c:v>1277546400</c:v>
                </c:pt>
                <c:pt idx="4210">
                  <c:v>1277550000</c:v>
                </c:pt>
                <c:pt idx="4211">
                  <c:v>1277553600</c:v>
                </c:pt>
                <c:pt idx="4212">
                  <c:v>1277557200</c:v>
                </c:pt>
                <c:pt idx="4213">
                  <c:v>1277560800</c:v>
                </c:pt>
                <c:pt idx="4214">
                  <c:v>1277564400</c:v>
                </c:pt>
                <c:pt idx="4215">
                  <c:v>1277568000</c:v>
                </c:pt>
                <c:pt idx="4216">
                  <c:v>1277571600</c:v>
                </c:pt>
                <c:pt idx="4217">
                  <c:v>1277575200</c:v>
                </c:pt>
                <c:pt idx="4218">
                  <c:v>1277578800</c:v>
                </c:pt>
                <c:pt idx="4219">
                  <c:v>1277582400</c:v>
                </c:pt>
                <c:pt idx="4220">
                  <c:v>1277586000</c:v>
                </c:pt>
                <c:pt idx="4221">
                  <c:v>1277589600</c:v>
                </c:pt>
                <c:pt idx="4222">
                  <c:v>1277593200</c:v>
                </c:pt>
                <c:pt idx="4223">
                  <c:v>1277596800</c:v>
                </c:pt>
                <c:pt idx="4224">
                  <c:v>1277600400</c:v>
                </c:pt>
                <c:pt idx="4225">
                  <c:v>1277604000</c:v>
                </c:pt>
                <c:pt idx="4226">
                  <c:v>1277607600</c:v>
                </c:pt>
                <c:pt idx="4227">
                  <c:v>1277611200</c:v>
                </c:pt>
                <c:pt idx="4228">
                  <c:v>1277614800</c:v>
                </c:pt>
                <c:pt idx="4229">
                  <c:v>1277618400</c:v>
                </c:pt>
                <c:pt idx="4230">
                  <c:v>1277622000</c:v>
                </c:pt>
                <c:pt idx="4231">
                  <c:v>1277625600</c:v>
                </c:pt>
                <c:pt idx="4232">
                  <c:v>1277629200</c:v>
                </c:pt>
                <c:pt idx="4233">
                  <c:v>1277632800</c:v>
                </c:pt>
                <c:pt idx="4234">
                  <c:v>1277636400</c:v>
                </c:pt>
                <c:pt idx="4235">
                  <c:v>1277640000</c:v>
                </c:pt>
                <c:pt idx="4236">
                  <c:v>1277643600</c:v>
                </c:pt>
                <c:pt idx="4237">
                  <c:v>1277647200</c:v>
                </c:pt>
                <c:pt idx="4238">
                  <c:v>1277650800</c:v>
                </c:pt>
                <c:pt idx="4239">
                  <c:v>1277654400</c:v>
                </c:pt>
                <c:pt idx="4240">
                  <c:v>1277658000</c:v>
                </c:pt>
                <c:pt idx="4241">
                  <c:v>1277661600</c:v>
                </c:pt>
                <c:pt idx="4242">
                  <c:v>1277665200</c:v>
                </c:pt>
                <c:pt idx="4243">
                  <c:v>1277668800</c:v>
                </c:pt>
                <c:pt idx="4244">
                  <c:v>1277672400</c:v>
                </c:pt>
                <c:pt idx="4245">
                  <c:v>1277676000</c:v>
                </c:pt>
                <c:pt idx="4246">
                  <c:v>1277679600</c:v>
                </c:pt>
                <c:pt idx="4247">
                  <c:v>1277683200</c:v>
                </c:pt>
                <c:pt idx="4248">
                  <c:v>1277686800</c:v>
                </c:pt>
                <c:pt idx="4249">
                  <c:v>1277690400</c:v>
                </c:pt>
                <c:pt idx="4250">
                  <c:v>1277694000</c:v>
                </c:pt>
                <c:pt idx="4251">
                  <c:v>1277697600</c:v>
                </c:pt>
                <c:pt idx="4252">
                  <c:v>1277701200</c:v>
                </c:pt>
                <c:pt idx="4253">
                  <c:v>1277704800</c:v>
                </c:pt>
                <c:pt idx="4254">
                  <c:v>1277708400</c:v>
                </c:pt>
                <c:pt idx="4255">
                  <c:v>1277712000</c:v>
                </c:pt>
                <c:pt idx="4256">
                  <c:v>1277715600</c:v>
                </c:pt>
                <c:pt idx="4257">
                  <c:v>1277719200</c:v>
                </c:pt>
                <c:pt idx="4258">
                  <c:v>1277722800</c:v>
                </c:pt>
                <c:pt idx="4259">
                  <c:v>1277726400</c:v>
                </c:pt>
                <c:pt idx="4260">
                  <c:v>1277730000</c:v>
                </c:pt>
                <c:pt idx="4261">
                  <c:v>1277733600</c:v>
                </c:pt>
                <c:pt idx="4262">
                  <c:v>1277737200</c:v>
                </c:pt>
                <c:pt idx="4263">
                  <c:v>1277740800</c:v>
                </c:pt>
                <c:pt idx="4264">
                  <c:v>1277744400</c:v>
                </c:pt>
                <c:pt idx="4265">
                  <c:v>1277748000</c:v>
                </c:pt>
                <c:pt idx="4266">
                  <c:v>1277751600</c:v>
                </c:pt>
                <c:pt idx="4267">
                  <c:v>1277755200</c:v>
                </c:pt>
                <c:pt idx="4268">
                  <c:v>1277758800</c:v>
                </c:pt>
                <c:pt idx="4269">
                  <c:v>1277762400</c:v>
                </c:pt>
                <c:pt idx="4270">
                  <c:v>1277766000</c:v>
                </c:pt>
                <c:pt idx="4271">
                  <c:v>1277769600</c:v>
                </c:pt>
                <c:pt idx="4272">
                  <c:v>1277773200</c:v>
                </c:pt>
                <c:pt idx="4273">
                  <c:v>1277776800</c:v>
                </c:pt>
                <c:pt idx="4274">
                  <c:v>1277780400</c:v>
                </c:pt>
                <c:pt idx="4275">
                  <c:v>1277784000</c:v>
                </c:pt>
                <c:pt idx="4276">
                  <c:v>1277787600</c:v>
                </c:pt>
                <c:pt idx="4277">
                  <c:v>1277791200</c:v>
                </c:pt>
                <c:pt idx="4278">
                  <c:v>1277794800</c:v>
                </c:pt>
                <c:pt idx="4279">
                  <c:v>1277798400</c:v>
                </c:pt>
                <c:pt idx="4280">
                  <c:v>1277802000</c:v>
                </c:pt>
                <c:pt idx="4281">
                  <c:v>1277805600</c:v>
                </c:pt>
                <c:pt idx="4282">
                  <c:v>1277809200</c:v>
                </c:pt>
                <c:pt idx="4283">
                  <c:v>1277812800</c:v>
                </c:pt>
                <c:pt idx="4284">
                  <c:v>1277816400</c:v>
                </c:pt>
                <c:pt idx="4285">
                  <c:v>1277820000</c:v>
                </c:pt>
                <c:pt idx="4286">
                  <c:v>1277823600</c:v>
                </c:pt>
                <c:pt idx="4287">
                  <c:v>1277827200</c:v>
                </c:pt>
                <c:pt idx="4288">
                  <c:v>1277830800</c:v>
                </c:pt>
                <c:pt idx="4289">
                  <c:v>1277834400</c:v>
                </c:pt>
                <c:pt idx="4290">
                  <c:v>1277838000</c:v>
                </c:pt>
                <c:pt idx="4291">
                  <c:v>1277841600</c:v>
                </c:pt>
                <c:pt idx="4292">
                  <c:v>1277845200</c:v>
                </c:pt>
                <c:pt idx="4293">
                  <c:v>1277848800</c:v>
                </c:pt>
                <c:pt idx="4294">
                  <c:v>1277852400</c:v>
                </c:pt>
                <c:pt idx="4295">
                  <c:v>1277856000</c:v>
                </c:pt>
                <c:pt idx="4296">
                  <c:v>1277859600</c:v>
                </c:pt>
                <c:pt idx="4297">
                  <c:v>1277863200</c:v>
                </c:pt>
                <c:pt idx="4298">
                  <c:v>1277866800</c:v>
                </c:pt>
                <c:pt idx="4299">
                  <c:v>1277870400</c:v>
                </c:pt>
                <c:pt idx="4300">
                  <c:v>1277874000</c:v>
                </c:pt>
                <c:pt idx="4301">
                  <c:v>1277877600</c:v>
                </c:pt>
                <c:pt idx="4302">
                  <c:v>1277881200</c:v>
                </c:pt>
                <c:pt idx="4303">
                  <c:v>1277884800</c:v>
                </c:pt>
                <c:pt idx="4304">
                  <c:v>1277888400</c:v>
                </c:pt>
                <c:pt idx="4305">
                  <c:v>1277892000</c:v>
                </c:pt>
                <c:pt idx="4306">
                  <c:v>1277895600</c:v>
                </c:pt>
                <c:pt idx="4307">
                  <c:v>1277899200</c:v>
                </c:pt>
                <c:pt idx="4308">
                  <c:v>1277902800</c:v>
                </c:pt>
                <c:pt idx="4309">
                  <c:v>1277906400</c:v>
                </c:pt>
                <c:pt idx="4310">
                  <c:v>1277910000</c:v>
                </c:pt>
                <c:pt idx="4311">
                  <c:v>1277913600</c:v>
                </c:pt>
                <c:pt idx="4312">
                  <c:v>1277917200</c:v>
                </c:pt>
                <c:pt idx="4313">
                  <c:v>1277920800</c:v>
                </c:pt>
                <c:pt idx="4314">
                  <c:v>1277924400</c:v>
                </c:pt>
                <c:pt idx="4315">
                  <c:v>1277928000</c:v>
                </c:pt>
                <c:pt idx="4316">
                  <c:v>1277931600</c:v>
                </c:pt>
                <c:pt idx="4317">
                  <c:v>1277935200</c:v>
                </c:pt>
                <c:pt idx="4318">
                  <c:v>1277938800</c:v>
                </c:pt>
                <c:pt idx="4319">
                  <c:v>1277942400</c:v>
                </c:pt>
                <c:pt idx="4320">
                  <c:v>1277946000</c:v>
                </c:pt>
                <c:pt idx="4321">
                  <c:v>1277949600</c:v>
                </c:pt>
                <c:pt idx="4322">
                  <c:v>1277953200</c:v>
                </c:pt>
                <c:pt idx="4323">
                  <c:v>1277956800</c:v>
                </c:pt>
                <c:pt idx="4324">
                  <c:v>1277960400</c:v>
                </c:pt>
                <c:pt idx="4325">
                  <c:v>1277964000</c:v>
                </c:pt>
                <c:pt idx="4326">
                  <c:v>1277967600</c:v>
                </c:pt>
                <c:pt idx="4327">
                  <c:v>1277971200</c:v>
                </c:pt>
                <c:pt idx="4328">
                  <c:v>1277974800</c:v>
                </c:pt>
                <c:pt idx="4329">
                  <c:v>1277978400</c:v>
                </c:pt>
                <c:pt idx="4330">
                  <c:v>1277982000</c:v>
                </c:pt>
                <c:pt idx="4331">
                  <c:v>1277985600</c:v>
                </c:pt>
                <c:pt idx="4332">
                  <c:v>1277989200</c:v>
                </c:pt>
                <c:pt idx="4333">
                  <c:v>1277992800</c:v>
                </c:pt>
                <c:pt idx="4334">
                  <c:v>1277996400</c:v>
                </c:pt>
                <c:pt idx="4335">
                  <c:v>1278000000</c:v>
                </c:pt>
                <c:pt idx="4336">
                  <c:v>1278003600</c:v>
                </c:pt>
                <c:pt idx="4337">
                  <c:v>1278007200</c:v>
                </c:pt>
                <c:pt idx="4338">
                  <c:v>1278010800</c:v>
                </c:pt>
                <c:pt idx="4339">
                  <c:v>1278014400</c:v>
                </c:pt>
                <c:pt idx="4340">
                  <c:v>1278018000</c:v>
                </c:pt>
                <c:pt idx="4341">
                  <c:v>1278021600</c:v>
                </c:pt>
                <c:pt idx="4342">
                  <c:v>1278025200</c:v>
                </c:pt>
                <c:pt idx="4343">
                  <c:v>1278028800</c:v>
                </c:pt>
                <c:pt idx="4344">
                  <c:v>1278032400</c:v>
                </c:pt>
                <c:pt idx="4345">
                  <c:v>1278036000</c:v>
                </c:pt>
                <c:pt idx="4346">
                  <c:v>1278039600</c:v>
                </c:pt>
                <c:pt idx="4347">
                  <c:v>1278043200</c:v>
                </c:pt>
                <c:pt idx="4348">
                  <c:v>1278046800</c:v>
                </c:pt>
                <c:pt idx="4349">
                  <c:v>1278050400</c:v>
                </c:pt>
                <c:pt idx="4350">
                  <c:v>1278054000</c:v>
                </c:pt>
                <c:pt idx="4351">
                  <c:v>1278057600</c:v>
                </c:pt>
                <c:pt idx="4352">
                  <c:v>1278061200</c:v>
                </c:pt>
                <c:pt idx="4353">
                  <c:v>1278064800</c:v>
                </c:pt>
                <c:pt idx="4354">
                  <c:v>1278068400</c:v>
                </c:pt>
                <c:pt idx="4355">
                  <c:v>1278072000</c:v>
                </c:pt>
                <c:pt idx="4356">
                  <c:v>1278075600</c:v>
                </c:pt>
                <c:pt idx="4357">
                  <c:v>1278079200</c:v>
                </c:pt>
                <c:pt idx="4358">
                  <c:v>1278082800</c:v>
                </c:pt>
                <c:pt idx="4359">
                  <c:v>1278086400</c:v>
                </c:pt>
                <c:pt idx="4360">
                  <c:v>1278090000</c:v>
                </c:pt>
                <c:pt idx="4361">
                  <c:v>1278093600</c:v>
                </c:pt>
                <c:pt idx="4362">
                  <c:v>1278097200</c:v>
                </c:pt>
                <c:pt idx="4363">
                  <c:v>1278100800</c:v>
                </c:pt>
                <c:pt idx="4364">
                  <c:v>1278104400</c:v>
                </c:pt>
                <c:pt idx="4365">
                  <c:v>1278108000</c:v>
                </c:pt>
                <c:pt idx="4366">
                  <c:v>1278111600</c:v>
                </c:pt>
                <c:pt idx="4367">
                  <c:v>1278115200</c:v>
                </c:pt>
                <c:pt idx="4368">
                  <c:v>1278118800</c:v>
                </c:pt>
                <c:pt idx="4369">
                  <c:v>1278122400</c:v>
                </c:pt>
                <c:pt idx="4370">
                  <c:v>1278126000</c:v>
                </c:pt>
                <c:pt idx="4371">
                  <c:v>1278129600</c:v>
                </c:pt>
                <c:pt idx="4372">
                  <c:v>1278133200</c:v>
                </c:pt>
                <c:pt idx="4373">
                  <c:v>1278136800</c:v>
                </c:pt>
                <c:pt idx="4374">
                  <c:v>1278140400</c:v>
                </c:pt>
                <c:pt idx="4375">
                  <c:v>1278144000</c:v>
                </c:pt>
                <c:pt idx="4376">
                  <c:v>1278147600</c:v>
                </c:pt>
                <c:pt idx="4377">
                  <c:v>1278151200</c:v>
                </c:pt>
                <c:pt idx="4378">
                  <c:v>1278154800</c:v>
                </c:pt>
                <c:pt idx="4379">
                  <c:v>1278158400</c:v>
                </c:pt>
                <c:pt idx="4380">
                  <c:v>1278162000</c:v>
                </c:pt>
                <c:pt idx="4381">
                  <c:v>1278165600</c:v>
                </c:pt>
                <c:pt idx="4382">
                  <c:v>1278169200</c:v>
                </c:pt>
                <c:pt idx="4383">
                  <c:v>1278172800</c:v>
                </c:pt>
                <c:pt idx="4384">
                  <c:v>1278176400</c:v>
                </c:pt>
                <c:pt idx="4385">
                  <c:v>1278180000</c:v>
                </c:pt>
                <c:pt idx="4386">
                  <c:v>1278183600</c:v>
                </c:pt>
                <c:pt idx="4387">
                  <c:v>1278187200</c:v>
                </c:pt>
                <c:pt idx="4388">
                  <c:v>1278190800</c:v>
                </c:pt>
                <c:pt idx="4389">
                  <c:v>1278194400</c:v>
                </c:pt>
                <c:pt idx="4390">
                  <c:v>1278198000</c:v>
                </c:pt>
                <c:pt idx="4391">
                  <c:v>1278201600</c:v>
                </c:pt>
                <c:pt idx="4392">
                  <c:v>1278205200</c:v>
                </c:pt>
                <c:pt idx="4393">
                  <c:v>1278208800</c:v>
                </c:pt>
                <c:pt idx="4394">
                  <c:v>1278212400</c:v>
                </c:pt>
                <c:pt idx="4395">
                  <c:v>1278216000</c:v>
                </c:pt>
                <c:pt idx="4396">
                  <c:v>1278219600</c:v>
                </c:pt>
                <c:pt idx="4397">
                  <c:v>1278223200</c:v>
                </c:pt>
                <c:pt idx="4398">
                  <c:v>1278226800</c:v>
                </c:pt>
                <c:pt idx="4399">
                  <c:v>1278230400</c:v>
                </c:pt>
                <c:pt idx="4400">
                  <c:v>1278234000</c:v>
                </c:pt>
                <c:pt idx="4401">
                  <c:v>1278237600</c:v>
                </c:pt>
                <c:pt idx="4402">
                  <c:v>1278241200</c:v>
                </c:pt>
                <c:pt idx="4403">
                  <c:v>1278244800</c:v>
                </c:pt>
                <c:pt idx="4404">
                  <c:v>1278248400</c:v>
                </c:pt>
                <c:pt idx="4405">
                  <c:v>1278252000</c:v>
                </c:pt>
                <c:pt idx="4406">
                  <c:v>1278255600</c:v>
                </c:pt>
                <c:pt idx="4407">
                  <c:v>1278259200</c:v>
                </c:pt>
                <c:pt idx="4408">
                  <c:v>1278262800</c:v>
                </c:pt>
                <c:pt idx="4409">
                  <c:v>1278266400</c:v>
                </c:pt>
                <c:pt idx="4410">
                  <c:v>1278270000</c:v>
                </c:pt>
                <c:pt idx="4411">
                  <c:v>1278273600</c:v>
                </c:pt>
                <c:pt idx="4412">
                  <c:v>1278277200</c:v>
                </c:pt>
                <c:pt idx="4413">
                  <c:v>1278280800</c:v>
                </c:pt>
                <c:pt idx="4414">
                  <c:v>1278284400</c:v>
                </c:pt>
                <c:pt idx="4415">
                  <c:v>1278288000</c:v>
                </c:pt>
                <c:pt idx="4416">
                  <c:v>1278291600</c:v>
                </c:pt>
                <c:pt idx="4417">
                  <c:v>1278295200</c:v>
                </c:pt>
                <c:pt idx="4418">
                  <c:v>1278298800</c:v>
                </c:pt>
                <c:pt idx="4419">
                  <c:v>1278302400</c:v>
                </c:pt>
                <c:pt idx="4420">
                  <c:v>1278306000</c:v>
                </c:pt>
                <c:pt idx="4421">
                  <c:v>1278309600</c:v>
                </c:pt>
                <c:pt idx="4422">
                  <c:v>1278313200</c:v>
                </c:pt>
                <c:pt idx="4423">
                  <c:v>1278316800</c:v>
                </c:pt>
                <c:pt idx="4424">
                  <c:v>1278320400</c:v>
                </c:pt>
                <c:pt idx="4425">
                  <c:v>1278324000</c:v>
                </c:pt>
                <c:pt idx="4426">
                  <c:v>1278327600</c:v>
                </c:pt>
                <c:pt idx="4427">
                  <c:v>1278331200</c:v>
                </c:pt>
                <c:pt idx="4428">
                  <c:v>1278334800</c:v>
                </c:pt>
                <c:pt idx="4429">
                  <c:v>1278338400</c:v>
                </c:pt>
                <c:pt idx="4430">
                  <c:v>1278342000</c:v>
                </c:pt>
                <c:pt idx="4431">
                  <c:v>1278345600</c:v>
                </c:pt>
                <c:pt idx="4432">
                  <c:v>1278349200</c:v>
                </c:pt>
                <c:pt idx="4433">
                  <c:v>1278352800</c:v>
                </c:pt>
                <c:pt idx="4434">
                  <c:v>1278356400</c:v>
                </c:pt>
                <c:pt idx="4435">
                  <c:v>1278360000</c:v>
                </c:pt>
                <c:pt idx="4436">
                  <c:v>1278363600</c:v>
                </c:pt>
                <c:pt idx="4437">
                  <c:v>1278367200</c:v>
                </c:pt>
                <c:pt idx="4438">
                  <c:v>1278370800</c:v>
                </c:pt>
                <c:pt idx="4439">
                  <c:v>1278374400</c:v>
                </c:pt>
                <c:pt idx="4440">
                  <c:v>1278378000</c:v>
                </c:pt>
                <c:pt idx="4441">
                  <c:v>1278381600</c:v>
                </c:pt>
                <c:pt idx="4442">
                  <c:v>1278385200</c:v>
                </c:pt>
                <c:pt idx="4443">
                  <c:v>1278388800</c:v>
                </c:pt>
                <c:pt idx="4444">
                  <c:v>1278392400</c:v>
                </c:pt>
                <c:pt idx="4445">
                  <c:v>1278396000</c:v>
                </c:pt>
                <c:pt idx="4446">
                  <c:v>1278399600</c:v>
                </c:pt>
                <c:pt idx="4447">
                  <c:v>1278403200</c:v>
                </c:pt>
                <c:pt idx="4448">
                  <c:v>1278406800</c:v>
                </c:pt>
                <c:pt idx="4449">
                  <c:v>1278410400</c:v>
                </c:pt>
                <c:pt idx="4450">
                  <c:v>1278414000</c:v>
                </c:pt>
                <c:pt idx="4451">
                  <c:v>1278417600</c:v>
                </c:pt>
                <c:pt idx="4452">
                  <c:v>1278421200</c:v>
                </c:pt>
                <c:pt idx="4453">
                  <c:v>1278424800</c:v>
                </c:pt>
                <c:pt idx="4454">
                  <c:v>1278428400</c:v>
                </c:pt>
                <c:pt idx="4455">
                  <c:v>1278432000</c:v>
                </c:pt>
                <c:pt idx="4456">
                  <c:v>1278435600</c:v>
                </c:pt>
                <c:pt idx="4457">
                  <c:v>1278439200</c:v>
                </c:pt>
                <c:pt idx="4458">
                  <c:v>1278442800</c:v>
                </c:pt>
                <c:pt idx="4459">
                  <c:v>1278446400</c:v>
                </c:pt>
                <c:pt idx="4460">
                  <c:v>1278450000</c:v>
                </c:pt>
                <c:pt idx="4461">
                  <c:v>1278453600</c:v>
                </c:pt>
                <c:pt idx="4462">
                  <c:v>1278457200</c:v>
                </c:pt>
                <c:pt idx="4463">
                  <c:v>1278460800</c:v>
                </c:pt>
                <c:pt idx="4464">
                  <c:v>1278464400</c:v>
                </c:pt>
                <c:pt idx="4465">
                  <c:v>1278468000</c:v>
                </c:pt>
                <c:pt idx="4466">
                  <c:v>1278471600</c:v>
                </c:pt>
                <c:pt idx="4467">
                  <c:v>1278475200</c:v>
                </c:pt>
                <c:pt idx="4468">
                  <c:v>1278478800</c:v>
                </c:pt>
                <c:pt idx="4469">
                  <c:v>1278482400</c:v>
                </c:pt>
                <c:pt idx="4470">
                  <c:v>1278486000</c:v>
                </c:pt>
                <c:pt idx="4471">
                  <c:v>1278489600</c:v>
                </c:pt>
                <c:pt idx="4472">
                  <c:v>1278493200</c:v>
                </c:pt>
                <c:pt idx="4473">
                  <c:v>1278496800</c:v>
                </c:pt>
                <c:pt idx="4474">
                  <c:v>1278500400</c:v>
                </c:pt>
                <c:pt idx="4475">
                  <c:v>1278504000</c:v>
                </c:pt>
                <c:pt idx="4476">
                  <c:v>1278507600</c:v>
                </c:pt>
                <c:pt idx="4477">
                  <c:v>1278511200</c:v>
                </c:pt>
                <c:pt idx="4478">
                  <c:v>1278514800</c:v>
                </c:pt>
                <c:pt idx="4479">
                  <c:v>1278518400</c:v>
                </c:pt>
                <c:pt idx="4480">
                  <c:v>1278522000</c:v>
                </c:pt>
                <c:pt idx="4481">
                  <c:v>1278525600</c:v>
                </c:pt>
                <c:pt idx="4482">
                  <c:v>1278529200</c:v>
                </c:pt>
                <c:pt idx="4483">
                  <c:v>1278532800</c:v>
                </c:pt>
                <c:pt idx="4484">
                  <c:v>1278536400</c:v>
                </c:pt>
                <c:pt idx="4485">
                  <c:v>1278540000</c:v>
                </c:pt>
                <c:pt idx="4486">
                  <c:v>1278543600</c:v>
                </c:pt>
                <c:pt idx="4487">
                  <c:v>1278547200</c:v>
                </c:pt>
                <c:pt idx="4488">
                  <c:v>1278550800</c:v>
                </c:pt>
                <c:pt idx="4489">
                  <c:v>1278554400</c:v>
                </c:pt>
                <c:pt idx="4490">
                  <c:v>1278558000</c:v>
                </c:pt>
                <c:pt idx="4491">
                  <c:v>1278561600</c:v>
                </c:pt>
                <c:pt idx="4492">
                  <c:v>1278565200</c:v>
                </c:pt>
                <c:pt idx="4493">
                  <c:v>1278568800</c:v>
                </c:pt>
                <c:pt idx="4494">
                  <c:v>1278572400</c:v>
                </c:pt>
                <c:pt idx="4495">
                  <c:v>1278576000</c:v>
                </c:pt>
                <c:pt idx="4496">
                  <c:v>1278579600</c:v>
                </c:pt>
                <c:pt idx="4497">
                  <c:v>1278583200</c:v>
                </c:pt>
                <c:pt idx="4498">
                  <c:v>1278586800</c:v>
                </c:pt>
                <c:pt idx="4499">
                  <c:v>1278590400</c:v>
                </c:pt>
                <c:pt idx="4500">
                  <c:v>1278594000</c:v>
                </c:pt>
                <c:pt idx="4501">
                  <c:v>1278597600</c:v>
                </c:pt>
                <c:pt idx="4502">
                  <c:v>1278601200</c:v>
                </c:pt>
                <c:pt idx="4503">
                  <c:v>1278604800</c:v>
                </c:pt>
                <c:pt idx="4504">
                  <c:v>1278608400</c:v>
                </c:pt>
                <c:pt idx="4505">
                  <c:v>1278612000</c:v>
                </c:pt>
                <c:pt idx="4506">
                  <c:v>1278615600</c:v>
                </c:pt>
                <c:pt idx="4507">
                  <c:v>1278619200</c:v>
                </c:pt>
                <c:pt idx="4508">
                  <c:v>1278622800</c:v>
                </c:pt>
                <c:pt idx="4509">
                  <c:v>1278626400</c:v>
                </c:pt>
                <c:pt idx="4510">
                  <c:v>1278630000</c:v>
                </c:pt>
                <c:pt idx="4511">
                  <c:v>1278633600</c:v>
                </c:pt>
                <c:pt idx="4512">
                  <c:v>1278637200</c:v>
                </c:pt>
                <c:pt idx="4513">
                  <c:v>1278640800</c:v>
                </c:pt>
                <c:pt idx="4514">
                  <c:v>1278644400</c:v>
                </c:pt>
                <c:pt idx="4515">
                  <c:v>1278648000</c:v>
                </c:pt>
                <c:pt idx="4516">
                  <c:v>1278651600</c:v>
                </c:pt>
                <c:pt idx="4517">
                  <c:v>1278655200</c:v>
                </c:pt>
                <c:pt idx="4518">
                  <c:v>1278658800</c:v>
                </c:pt>
                <c:pt idx="4519">
                  <c:v>1278662400</c:v>
                </c:pt>
                <c:pt idx="4520">
                  <c:v>1278666000</c:v>
                </c:pt>
                <c:pt idx="4521">
                  <c:v>1278669600</c:v>
                </c:pt>
                <c:pt idx="4522">
                  <c:v>1278673200</c:v>
                </c:pt>
                <c:pt idx="4523">
                  <c:v>1278676800</c:v>
                </c:pt>
                <c:pt idx="4524">
                  <c:v>1278680400</c:v>
                </c:pt>
                <c:pt idx="4525">
                  <c:v>1278684000</c:v>
                </c:pt>
                <c:pt idx="4526">
                  <c:v>1278687600</c:v>
                </c:pt>
                <c:pt idx="4527">
                  <c:v>1278691200</c:v>
                </c:pt>
                <c:pt idx="4528">
                  <c:v>1278694800</c:v>
                </c:pt>
                <c:pt idx="4529">
                  <c:v>1278698400</c:v>
                </c:pt>
                <c:pt idx="4530">
                  <c:v>1278702000</c:v>
                </c:pt>
                <c:pt idx="4531">
                  <c:v>1278705600</c:v>
                </c:pt>
                <c:pt idx="4532">
                  <c:v>1278709200</c:v>
                </c:pt>
                <c:pt idx="4533">
                  <c:v>1278712800</c:v>
                </c:pt>
                <c:pt idx="4534">
                  <c:v>1278716400</c:v>
                </c:pt>
                <c:pt idx="4535">
                  <c:v>1278720000</c:v>
                </c:pt>
                <c:pt idx="4536">
                  <c:v>1278723600</c:v>
                </c:pt>
                <c:pt idx="4537">
                  <c:v>1278727200</c:v>
                </c:pt>
                <c:pt idx="4538">
                  <c:v>1278730800</c:v>
                </c:pt>
                <c:pt idx="4539">
                  <c:v>1278734400</c:v>
                </c:pt>
                <c:pt idx="4540">
                  <c:v>1278738000</c:v>
                </c:pt>
                <c:pt idx="4541">
                  <c:v>1278741600</c:v>
                </c:pt>
                <c:pt idx="4542">
                  <c:v>1278745200</c:v>
                </c:pt>
                <c:pt idx="4543">
                  <c:v>1278748800</c:v>
                </c:pt>
                <c:pt idx="4544">
                  <c:v>1278752400</c:v>
                </c:pt>
                <c:pt idx="4545">
                  <c:v>1278756000</c:v>
                </c:pt>
                <c:pt idx="4546">
                  <c:v>1278759600</c:v>
                </c:pt>
                <c:pt idx="4547">
                  <c:v>1278763200</c:v>
                </c:pt>
                <c:pt idx="4548">
                  <c:v>1278766800</c:v>
                </c:pt>
                <c:pt idx="4549">
                  <c:v>1278770400</c:v>
                </c:pt>
                <c:pt idx="4550">
                  <c:v>1278774000</c:v>
                </c:pt>
                <c:pt idx="4551">
                  <c:v>1278777600</c:v>
                </c:pt>
                <c:pt idx="4552">
                  <c:v>1278781200</c:v>
                </c:pt>
                <c:pt idx="4553">
                  <c:v>1278784800</c:v>
                </c:pt>
                <c:pt idx="4554">
                  <c:v>1278788400</c:v>
                </c:pt>
                <c:pt idx="4555">
                  <c:v>1278792000</c:v>
                </c:pt>
                <c:pt idx="4556">
                  <c:v>1278795600</c:v>
                </c:pt>
                <c:pt idx="4557">
                  <c:v>1278799200</c:v>
                </c:pt>
                <c:pt idx="4558">
                  <c:v>1278802800</c:v>
                </c:pt>
                <c:pt idx="4559">
                  <c:v>1278806400</c:v>
                </c:pt>
                <c:pt idx="4560">
                  <c:v>1278810000</c:v>
                </c:pt>
                <c:pt idx="4561">
                  <c:v>1278813600</c:v>
                </c:pt>
                <c:pt idx="4562">
                  <c:v>1278817200</c:v>
                </c:pt>
                <c:pt idx="4563">
                  <c:v>1278820800</c:v>
                </c:pt>
                <c:pt idx="4564">
                  <c:v>1278824400</c:v>
                </c:pt>
                <c:pt idx="4565">
                  <c:v>1278828000</c:v>
                </c:pt>
                <c:pt idx="4566">
                  <c:v>1278831600</c:v>
                </c:pt>
                <c:pt idx="4567">
                  <c:v>1278835200</c:v>
                </c:pt>
                <c:pt idx="4568">
                  <c:v>1278838800</c:v>
                </c:pt>
                <c:pt idx="4569">
                  <c:v>1278842400</c:v>
                </c:pt>
                <c:pt idx="4570">
                  <c:v>1278846000</c:v>
                </c:pt>
                <c:pt idx="4571">
                  <c:v>1278849600</c:v>
                </c:pt>
                <c:pt idx="4572">
                  <c:v>1278853200</c:v>
                </c:pt>
                <c:pt idx="4573">
                  <c:v>1278856800</c:v>
                </c:pt>
                <c:pt idx="4574">
                  <c:v>1278860400</c:v>
                </c:pt>
                <c:pt idx="4575">
                  <c:v>1278864000</c:v>
                </c:pt>
                <c:pt idx="4576">
                  <c:v>1278867600</c:v>
                </c:pt>
                <c:pt idx="4577">
                  <c:v>1278871200</c:v>
                </c:pt>
                <c:pt idx="4578">
                  <c:v>1278874800</c:v>
                </c:pt>
                <c:pt idx="4579">
                  <c:v>1278878400</c:v>
                </c:pt>
                <c:pt idx="4580">
                  <c:v>1278882000</c:v>
                </c:pt>
                <c:pt idx="4581">
                  <c:v>1278885600</c:v>
                </c:pt>
                <c:pt idx="4582">
                  <c:v>1278889200</c:v>
                </c:pt>
                <c:pt idx="4583">
                  <c:v>1278892800</c:v>
                </c:pt>
                <c:pt idx="4584">
                  <c:v>1278896400</c:v>
                </c:pt>
                <c:pt idx="4585">
                  <c:v>1278900000</c:v>
                </c:pt>
                <c:pt idx="4586">
                  <c:v>1278903600</c:v>
                </c:pt>
                <c:pt idx="4587">
                  <c:v>1278907200</c:v>
                </c:pt>
                <c:pt idx="4588">
                  <c:v>1278910800</c:v>
                </c:pt>
                <c:pt idx="4589">
                  <c:v>1278914400</c:v>
                </c:pt>
                <c:pt idx="4590">
                  <c:v>1278918000</c:v>
                </c:pt>
                <c:pt idx="4591">
                  <c:v>1278921600</c:v>
                </c:pt>
                <c:pt idx="4592">
                  <c:v>1278925200</c:v>
                </c:pt>
                <c:pt idx="4593">
                  <c:v>1278928800</c:v>
                </c:pt>
                <c:pt idx="4594">
                  <c:v>1278932400</c:v>
                </c:pt>
                <c:pt idx="4595">
                  <c:v>1278936000</c:v>
                </c:pt>
                <c:pt idx="4596">
                  <c:v>1278939600</c:v>
                </c:pt>
                <c:pt idx="4597">
                  <c:v>1278943200</c:v>
                </c:pt>
                <c:pt idx="4598">
                  <c:v>1278946800</c:v>
                </c:pt>
                <c:pt idx="4599">
                  <c:v>1278950400</c:v>
                </c:pt>
                <c:pt idx="4600">
                  <c:v>1278954000</c:v>
                </c:pt>
                <c:pt idx="4601">
                  <c:v>1278957600</c:v>
                </c:pt>
                <c:pt idx="4602">
                  <c:v>1278961200</c:v>
                </c:pt>
                <c:pt idx="4603">
                  <c:v>1278964800</c:v>
                </c:pt>
                <c:pt idx="4604">
                  <c:v>1278968400</c:v>
                </c:pt>
                <c:pt idx="4605">
                  <c:v>1278972000</c:v>
                </c:pt>
                <c:pt idx="4606">
                  <c:v>1278975600</c:v>
                </c:pt>
                <c:pt idx="4607">
                  <c:v>1278979200</c:v>
                </c:pt>
                <c:pt idx="4608">
                  <c:v>1278982800</c:v>
                </c:pt>
                <c:pt idx="4609">
                  <c:v>1278986400</c:v>
                </c:pt>
                <c:pt idx="4610">
                  <c:v>1278990000</c:v>
                </c:pt>
                <c:pt idx="4611">
                  <c:v>1278993600</c:v>
                </c:pt>
                <c:pt idx="4612">
                  <c:v>1278997200</c:v>
                </c:pt>
                <c:pt idx="4613">
                  <c:v>1279000800</c:v>
                </c:pt>
                <c:pt idx="4614">
                  <c:v>1279004400</c:v>
                </c:pt>
                <c:pt idx="4615">
                  <c:v>1279008000</c:v>
                </c:pt>
                <c:pt idx="4616">
                  <c:v>1279011600</c:v>
                </c:pt>
                <c:pt idx="4617">
                  <c:v>1279015200</c:v>
                </c:pt>
                <c:pt idx="4618">
                  <c:v>1279018800</c:v>
                </c:pt>
                <c:pt idx="4619">
                  <c:v>1279022400</c:v>
                </c:pt>
                <c:pt idx="4620">
                  <c:v>1279026000</c:v>
                </c:pt>
                <c:pt idx="4621">
                  <c:v>1279029600</c:v>
                </c:pt>
                <c:pt idx="4622">
                  <c:v>1279033200</c:v>
                </c:pt>
                <c:pt idx="4623">
                  <c:v>1279036800</c:v>
                </c:pt>
                <c:pt idx="4624">
                  <c:v>1279040400</c:v>
                </c:pt>
                <c:pt idx="4625">
                  <c:v>1279044000</c:v>
                </c:pt>
                <c:pt idx="4626">
                  <c:v>1279047600</c:v>
                </c:pt>
                <c:pt idx="4627">
                  <c:v>1279051200</c:v>
                </c:pt>
                <c:pt idx="4628">
                  <c:v>1279054800</c:v>
                </c:pt>
                <c:pt idx="4629">
                  <c:v>1279058400</c:v>
                </c:pt>
                <c:pt idx="4630">
                  <c:v>1279062000</c:v>
                </c:pt>
                <c:pt idx="4631">
                  <c:v>1279065600</c:v>
                </c:pt>
                <c:pt idx="4632">
                  <c:v>1279069200</c:v>
                </c:pt>
                <c:pt idx="4633">
                  <c:v>1279072800</c:v>
                </c:pt>
                <c:pt idx="4634">
                  <c:v>1279076400</c:v>
                </c:pt>
                <c:pt idx="4635">
                  <c:v>1279080000</c:v>
                </c:pt>
                <c:pt idx="4636">
                  <c:v>1279083600</c:v>
                </c:pt>
                <c:pt idx="4637">
                  <c:v>1279087200</c:v>
                </c:pt>
                <c:pt idx="4638">
                  <c:v>1279090800</c:v>
                </c:pt>
                <c:pt idx="4639">
                  <c:v>1279094400</c:v>
                </c:pt>
                <c:pt idx="4640">
                  <c:v>1279098000</c:v>
                </c:pt>
                <c:pt idx="4641">
                  <c:v>1279101600</c:v>
                </c:pt>
                <c:pt idx="4642">
                  <c:v>1279105200</c:v>
                </c:pt>
                <c:pt idx="4643">
                  <c:v>1279108800</c:v>
                </c:pt>
                <c:pt idx="4644">
                  <c:v>1279112400</c:v>
                </c:pt>
                <c:pt idx="4645">
                  <c:v>1279116000</c:v>
                </c:pt>
                <c:pt idx="4646">
                  <c:v>1279119600</c:v>
                </c:pt>
                <c:pt idx="4647">
                  <c:v>1279123200</c:v>
                </c:pt>
                <c:pt idx="4648">
                  <c:v>1279126800</c:v>
                </c:pt>
                <c:pt idx="4649">
                  <c:v>1279130400</c:v>
                </c:pt>
                <c:pt idx="4650">
                  <c:v>1279134000</c:v>
                </c:pt>
                <c:pt idx="4651">
                  <c:v>1279137600</c:v>
                </c:pt>
                <c:pt idx="4652">
                  <c:v>1279141200</c:v>
                </c:pt>
                <c:pt idx="4653">
                  <c:v>1279144800</c:v>
                </c:pt>
                <c:pt idx="4654">
                  <c:v>1279148400</c:v>
                </c:pt>
                <c:pt idx="4655">
                  <c:v>1279152000</c:v>
                </c:pt>
                <c:pt idx="4656">
                  <c:v>1279155600</c:v>
                </c:pt>
                <c:pt idx="4657">
                  <c:v>1279159200</c:v>
                </c:pt>
                <c:pt idx="4658">
                  <c:v>1279162800</c:v>
                </c:pt>
                <c:pt idx="4659">
                  <c:v>1279166400</c:v>
                </c:pt>
                <c:pt idx="4660">
                  <c:v>1279170000</c:v>
                </c:pt>
                <c:pt idx="4661">
                  <c:v>1279173600</c:v>
                </c:pt>
                <c:pt idx="4662">
                  <c:v>1279177200</c:v>
                </c:pt>
                <c:pt idx="4663">
                  <c:v>1279180800</c:v>
                </c:pt>
                <c:pt idx="4664">
                  <c:v>1279184400</c:v>
                </c:pt>
                <c:pt idx="4665">
                  <c:v>1279188000</c:v>
                </c:pt>
                <c:pt idx="4666">
                  <c:v>1279191600</c:v>
                </c:pt>
                <c:pt idx="4667">
                  <c:v>1279195200</c:v>
                </c:pt>
                <c:pt idx="4668">
                  <c:v>1279198800</c:v>
                </c:pt>
                <c:pt idx="4669">
                  <c:v>1279202400</c:v>
                </c:pt>
                <c:pt idx="4670">
                  <c:v>1279206000</c:v>
                </c:pt>
                <c:pt idx="4671">
                  <c:v>1279209600</c:v>
                </c:pt>
                <c:pt idx="4672">
                  <c:v>1279213200</c:v>
                </c:pt>
                <c:pt idx="4673">
                  <c:v>1279216800</c:v>
                </c:pt>
                <c:pt idx="4674">
                  <c:v>1279220400</c:v>
                </c:pt>
                <c:pt idx="4675">
                  <c:v>1279224000</c:v>
                </c:pt>
                <c:pt idx="4676">
                  <c:v>1279227600</c:v>
                </c:pt>
                <c:pt idx="4677">
                  <c:v>1279231200</c:v>
                </c:pt>
                <c:pt idx="4678">
                  <c:v>1279234800</c:v>
                </c:pt>
                <c:pt idx="4679">
                  <c:v>1279238400</c:v>
                </c:pt>
                <c:pt idx="4680">
                  <c:v>1279242000</c:v>
                </c:pt>
                <c:pt idx="4681">
                  <c:v>1279245600</c:v>
                </c:pt>
                <c:pt idx="4682">
                  <c:v>1279249200</c:v>
                </c:pt>
                <c:pt idx="4683">
                  <c:v>1279252800</c:v>
                </c:pt>
                <c:pt idx="4684">
                  <c:v>1279256400</c:v>
                </c:pt>
                <c:pt idx="4685">
                  <c:v>1279260000</c:v>
                </c:pt>
                <c:pt idx="4686">
                  <c:v>1279263600</c:v>
                </c:pt>
                <c:pt idx="4687">
                  <c:v>1279267200</c:v>
                </c:pt>
                <c:pt idx="4688">
                  <c:v>1279270800</c:v>
                </c:pt>
                <c:pt idx="4689">
                  <c:v>1279274400</c:v>
                </c:pt>
                <c:pt idx="4690">
                  <c:v>1279278000</c:v>
                </c:pt>
                <c:pt idx="4691">
                  <c:v>1279281600</c:v>
                </c:pt>
                <c:pt idx="4692">
                  <c:v>1279285200</c:v>
                </c:pt>
                <c:pt idx="4693">
                  <c:v>1279288800</c:v>
                </c:pt>
                <c:pt idx="4694">
                  <c:v>1279292400</c:v>
                </c:pt>
                <c:pt idx="4695">
                  <c:v>1279296000</c:v>
                </c:pt>
                <c:pt idx="4696">
                  <c:v>1279299600</c:v>
                </c:pt>
                <c:pt idx="4697">
                  <c:v>1279303200</c:v>
                </c:pt>
                <c:pt idx="4698">
                  <c:v>1279306800</c:v>
                </c:pt>
                <c:pt idx="4699">
                  <c:v>1279310400</c:v>
                </c:pt>
                <c:pt idx="4700">
                  <c:v>1279314000</c:v>
                </c:pt>
                <c:pt idx="4701">
                  <c:v>1279317600</c:v>
                </c:pt>
                <c:pt idx="4702">
                  <c:v>1279321200</c:v>
                </c:pt>
                <c:pt idx="4703">
                  <c:v>1279324800</c:v>
                </c:pt>
                <c:pt idx="4704">
                  <c:v>1279328400</c:v>
                </c:pt>
                <c:pt idx="4705">
                  <c:v>1279332000</c:v>
                </c:pt>
                <c:pt idx="4706">
                  <c:v>1279335600</c:v>
                </c:pt>
                <c:pt idx="4707">
                  <c:v>1279339200</c:v>
                </c:pt>
                <c:pt idx="4708">
                  <c:v>1279342800</c:v>
                </c:pt>
                <c:pt idx="4709">
                  <c:v>1279346400</c:v>
                </c:pt>
                <c:pt idx="4710">
                  <c:v>1279350000</c:v>
                </c:pt>
                <c:pt idx="4711">
                  <c:v>1279353600</c:v>
                </c:pt>
                <c:pt idx="4712">
                  <c:v>1279357200</c:v>
                </c:pt>
                <c:pt idx="4713">
                  <c:v>1279360800</c:v>
                </c:pt>
                <c:pt idx="4714">
                  <c:v>1279364400</c:v>
                </c:pt>
                <c:pt idx="4715">
                  <c:v>1279368000</c:v>
                </c:pt>
                <c:pt idx="4716">
                  <c:v>1279371600</c:v>
                </c:pt>
                <c:pt idx="4717">
                  <c:v>1279375200</c:v>
                </c:pt>
                <c:pt idx="4718">
                  <c:v>1279378800</c:v>
                </c:pt>
                <c:pt idx="4719">
                  <c:v>1279382400</c:v>
                </c:pt>
                <c:pt idx="4720">
                  <c:v>1279386000</c:v>
                </c:pt>
                <c:pt idx="4721">
                  <c:v>1279389600</c:v>
                </c:pt>
                <c:pt idx="4722">
                  <c:v>1279393200</c:v>
                </c:pt>
                <c:pt idx="4723">
                  <c:v>1279396800</c:v>
                </c:pt>
                <c:pt idx="4724">
                  <c:v>1279400400</c:v>
                </c:pt>
                <c:pt idx="4725">
                  <c:v>1279404000</c:v>
                </c:pt>
                <c:pt idx="4726">
                  <c:v>1279407600</c:v>
                </c:pt>
                <c:pt idx="4727">
                  <c:v>1279411200</c:v>
                </c:pt>
                <c:pt idx="4728">
                  <c:v>1279414800</c:v>
                </c:pt>
                <c:pt idx="4729">
                  <c:v>1279418400</c:v>
                </c:pt>
                <c:pt idx="4730">
                  <c:v>1279422000</c:v>
                </c:pt>
                <c:pt idx="4731">
                  <c:v>1279425600</c:v>
                </c:pt>
                <c:pt idx="4732">
                  <c:v>1279429200</c:v>
                </c:pt>
                <c:pt idx="4733">
                  <c:v>1279432800</c:v>
                </c:pt>
                <c:pt idx="4734">
                  <c:v>1279436400</c:v>
                </c:pt>
                <c:pt idx="4735">
                  <c:v>1279440000</c:v>
                </c:pt>
                <c:pt idx="4736">
                  <c:v>1279443600</c:v>
                </c:pt>
                <c:pt idx="4737">
                  <c:v>1279447200</c:v>
                </c:pt>
                <c:pt idx="4738">
                  <c:v>1279450800</c:v>
                </c:pt>
                <c:pt idx="4739">
                  <c:v>1279454400</c:v>
                </c:pt>
                <c:pt idx="4740">
                  <c:v>1279458000</c:v>
                </c:pt>
                <c:pt idx="4741">
                  <c:v>1279461600</c:v>
                </c:pt>
                <c:pt idx="4742">
                  <c:v>1279465200</c:v>
                </c:pt>
                <c:pt idx="4743">
                  <c:v>1279468800</c:v>
                </c:pt>
                <c:pt idx="4744">
                  <c:v>1279472400</c:v>
                </c:pt>
                <c:pt idx="4745">
                  <c:v>1279476000</c:v>
                </c:pt>
                <c:pt idx="4746">
                  <c:v>1279479600</c:v>
                </c:pt>
                <c:pt idx="4747">
                  <c:v>1279483200</c:v>
                </c:pt>
                <c:pt idx="4748">
                  <c:v>1279486800</c:v>
                </c:pt>
                <c:pt idx="4749">
                  <c:v>1279490400</c:v>
                </c:pt>
                <c:pt idx="4750">
                  <c:v>1279494000</c:v>
                </c:pt>
                <c:pt idx="4751">
                  <c:v>1279497600</c:v>
                </c:pt>
                <c:pt idx="4752">
                  <c:v>1279501200</c:v>
                </c:pt>
                <c:pt idx="4753">
                  <c:v>1279504800</c:v>
                </c:pt>
                <c:pt idx="4754">
                  <c:v>1279508400</c:v>
                </c:pt>
                <c:pt idx="4755">
                  <c:v>1279512000</c:v>
                </c:pt>
                <c:pt idx="4756">
                  <c:v>1279515600</c:v>
                </c:pt>
                <c:pt idx="4757">
                  <c:v>1279519200</c:v>
                </c:pt>
                <c:pt idx="4758">
                  <c:v>1279522800</c:v>
                </c:pt>
                <c:pt idx="4759">
                  <c:v>1279526400</c:v>
                </c:pt>
                <c:pt idx="4760">
                  <c:v>1279530000</c:v>
                </c:pt>
                <c:pt idx="4761">
                  <c:v>1279533600</c:v>
                </c:pt>
                <c:pt idx="4762">
                  <c:v>1279537200</c:v>
                </c:pt>
                <c:pt idx="4763">
                  <c:v>1279540800</c:v>
                </c:pt>
                <c:pt idx="4764">
                  <c:v>1279544400</c:v>
                </c:pt>
                <c:pt idx="4765">
                  <c:v>1279548000</c:v>
                </c:pt>
                <c:pt idx="4766">
                  <c:v>1279551600</c:v>
                </c:pt>
                <c:pt idx="4767">
                  <c:v>1279555200</c:v>
                </c:pt>
                <c:pt idx="4768">
                  <c:v>1279558800</c:v>
                </c:pt>
                <c:pt idx="4769">
                  <c:v>1279562400</c:v>
                </c:pt>
                <c:pt idx="4770">
                  <c:v>1279566000</c:v>
                </c:pt>
                <c:pt idx="4771">
                  <c:v>1279569600</c:v>
                </c:pt>
                <c:pt idx="4772">
                  <c:v>1279573200</c:v>
                </c:pt>
                <c:pt idx="4773">
                  <c:v>1279576800</c:v>
                </c:pt>
                <c:pt idx="4774">
                  <c:v>1279580400</c:v>
                </c:pt>
                <c:pt idx="4775">
                  <c:v>1279584000</c:v>
                </c:pt>
                <c:pt idx="4776">
                  <c:v>1279587600</c:v>
                </c:pt>
                <c:pt idx="4777">
                  <c:v>1279591200</c:v>
                </c:pt>
                <c:pt idx="4778">
                  <c:v>1279594800</c:v>
                </c:pt>
                <c:pt idx="4779">
                  <c:v>1279598400</c:v>
                </c:pt>
                <c:pt idx="4780">
                  <c:v>1279602000</c:v>
                </c:pt>
                <c:pt idx="4781">
                  <c:v>1279605600</c:v>
                </c:pt>
                <c:pt idx="4782">
                  <c:v>1279609200</c:v>
                </c:pt>
                <c:pt idx="4783">
                  <c:v>1279612800</c:v>
                </c:pt>
                <c:pt idx="4784">
                  <c:v>1279616400</c:v>
                </c:pt>
                <c:pt idx="4785">
                  <c:v>1279620000</c:v>
                </c:pt>
                <c:pt idx="4786">
                  <c:v>1279623600</c:v>
                </c:pt>
                <c:pt idx="4787">
                  <c:v>1279627200</c:v>
                </c:pt>
                <c:pt idx="4788">
                  <c:v>1279630800</c:v>
                </c:pt>
                <c:pt idx="4789">
                  <c:v>1279634400</c:v>
                </c:pt>
                <c:pt idx="4790">
                  <c:v>1279638000</c:v>
                </c:pt>
                <c:pt idx="4791">
                  <c:v>1279641600</c:v>
                </c:pt>
                <c:pt idx="4792">
                  <c:v>1279645200</c:v>
                </c:pt>
                <c:pt idx="4793">
                  <c:v>1279648800</c:v>
                </c:pt>
                <c:pt idx="4794">
                  <c:v>1279652400</c:v>
                </c:pt>
                <c:pt idx="4795">
                  <c:v>1279656000</c:v>
                </c:pt>
                <c:pt idx="4796">
                  <c:v>1279659600</c:v>
                </c:pt>
                <c:pt idx="4797">
                  <c:v>1279663200</c:v>
                </c:pt>
                <c:pt idx="4798">
                  <c:v>1279666800</c:v>
                </c:pt>
                <c:pt idx="4799">
                  <c:v>1279670400</c:v>
                </c:pt>
                <c:pt idx="4800">
                  <c:v>1279674000</c:v>
                </c:pt>
                <c:pt idx="4801">
                  <c:v>1279677600</c:v>
                </c:pt>
                <c:pt idx="4802">
                  <c:v>1279681200</c:v>
                </c:pt>
                <c:pt idx="4803">
                  <c:v>1279684800</c:v>
                </c:pt>
                <c:pt idx="4804">
                  <c:v>1279688400</c:v>
                </c:pt>
                <c:pt idx="4805">
                  <c:v>1279692000</c:v>
                </c:pt>
                <c:pt idx="4806">
                  <c:v>1279695600</c:v>
                </c:pt>
                <c:pt idx="4807">
                  <c:v>1279699200</c:v>
                </c:pt>
                <c:pt idx="4808">
                  <c:v>1279702800</c:v>
                </c:pt>
                <c:pt idx="4809">
                  <c:v>1279706400</c:v>
                </c:pt>
                <c:pt idx="4810">
                  <c:v>1279710000</c:v>
                </c:pt>
                <c:pt idx="4811">
                  <c:v>1279713600</c:v>
                </c:pt>
                <c:pt idx="4812">
                  <c:v>1279717200</c:v>
                </c:pt>
                <c:pt idx="4813">
                  <c:v>1279720800</c:v>
                </c:pt>
                <c:pt idx="4814">
                  <c:v>1279724400</c:v>
                </c:pt>
                <c:pt idx="4815">
                  <c:v>1279728000</c:v>
                </c:pt>
                <c:pt idx="4816">
                  <c:v>1279731600</c:v>
                </c:pt>
                <c:pt idx="4817">
                  <c:v>1279735200</c:v>
                </c:pt>
                <c:pt idx="4818">
                  <c:v>1279738800</c:v>
                </c:pt>
                <c:pt idx="4819">
                  <c:v>1279742400</c:v>
                </c:pt>
                <c:pt idx="4820">
                  <c:v>1279746000</c:v>
                </c:pt>
                <c:pt idx="4821">
                  <c:v>1279749600</c:v>
                </c:pt>
                <c:pt idx="4822">
                  <c:v>1279753200</c:v>
                </c:pt>
                <c:pt idx="4823">
                  <c:v>1279756800</c:v>
                </c:pt>
                <c:pt idx="4824">
                  <c:v>1279760400</c:v>
                </c:pt>
                <c:pt idx="4825">
                  <c:v>1279764000</c:v>
                </c:pt>
                <c:pt idx="4826">
                  <c:v>1279767600</c:v>
                </c:pt>
                <c:pt idx="4827">
                  <c:v>1279771200</c:v>
                </c:pt>
                <c:pt idx="4828">
                  <c:v>1279774800</c:v>
                </c:pt>
                <c:pt idx="4829">
                  <c:v>1279778400</c:v>
                </c:pt>
                <c:pt idx="4830">
                  <c:v>1279782000</c:v>
                </c:pt>
                <c:pt idx="4831">
                  <c:v>1279785600</c:v>
                </c:pt>
                <c:pt idx="4832">
                  <c:v>1279789200</c:v>
                </c:pt>
                <c:pt idx="4833">
                  <c:v>1279792800</c:v>
                </c:pt>
                <c:pt idx="4834">
                  <c:v>1279796400</c:v>
                </c:pt>
                <c:pt idx="4835">
                  <c:v>1279800000</c:v>
                </c:pt>
                <c:pt idx="4836">
                  <c:v>1279803600</c:v>
                </c:pt>
                <c:pt idx="4837">
                  <c:v>1279807200</c:v>
                </c:pt>
                <c:pt idx="4838">
                  <c:v>1279810800</c:v>
                </c:pt>
                <c:pt idx="4839">
                  <c:v>1279814400</c:v>
                </c:pt>
                <c:pt idx="4840">
                  <c:v>1279818000</c:v>
                </c:pt>
                <c:pt idx="4841">
                  <c:v>1279821600</c:v>
                </c:pt>
                <c:pt idx="4842">
                  <c:v>1279825200</c:v>
                </c:pt>
                <c:pt idx="4843">
                  <c:v>1279828800</c:v>
                </c:pt>
                <c:pt idx="4844">
                  <c:v>1279832400</c:v>
                </c:pt>
                <c:pt idx="4845">
                  <c:v>1279836000</c:v>
                </c:pt>
                <c:pt idx="4846">
                  <c:v>1279839600</c:v>
                </c:pt>
                <c:pt idx="4847">
                  <c:v>1279843200</c:v>
                </c:pt>
                <c:pt idx="4848">
                  <c:v>1279846800</c:v>
                </c:pt>
                <c:pt idx="4849">
                  <c:v>1279850400</c:v>
                </c:pt>
                <c:pt idx="4850">
                  <c:v>1279854000</c:v>
                </c:pt>
                <c:pt idx="4851">
                  <c:v>1279857600</c:v>
                </c:pt>
                <c:pt idx="4852">
                  <c:v>1279861200</c:v>
                </c:pt>
                <c:pt idx="4853">
                  <c:v>1279864800</c:v>
                </c:pt>
                <c:pt idx="4854">
                  <c:v>1279868400</c:v>
                </c:pt>
                <c:pt idx="4855">
                  <c:v>1279872000</c:v>
                </c:pt>
                <c:pt idx="4856">
                  <c:v>1279875600</c:v>
                </c:pt>
                <c:pt idx="4857">
                  <c:v>1279879200</c:v>
                </c:pt>
                <c:pt idx="4858">
                  <c:v>1279882800</c:v>
                </c:pt>
                <c:pt idx="4859">
                  <c:v>1279886400</c:v>
                </c:pt>
                <c:pt idx="4860">
                  <c:v>1279890000</c:v>
                </c:pt>
                <c:pt idx="4861">
                  <c:v>1279893600</c:v>
                </c:pt>
                <c:pt idx="4862">
                  <c:v>1279897200</c:v>
                </c:pt>
                <c:pt idx="4863">
                  <c:v>1279900800</c:v>
                </c:pt>
                <c:pt idx="4864">
                  <c:v>1279904400</c:v>
                </c:pt>
                <c:pt idx="4865">
                  <c:v>1279908000</c:v>
                </c:pt>
                <c:pt idx="4866">
                  <c:v>1279911600</c:v>
                </c:pt>
                <c:pt idx="4867">
                  <c:v>1279915200</c:v>
                </c:pt>
                <c:pt idx="4868">
                  <c:v>1279918800</c:v>
                </c:pt>
                <c:pt idx="4869">
                  <c:v>1279922400</c:v>
                </c:pt>
                <c:pt idx="4870">
                  <c:v>1279926000</c:v>
                </c:pt>
                <c:pt idx="4871">
                  <c:v>1279929600</c:v>
                </c:pt>
                <c:pt idx="4872">
                  <c:v>1279933200</c:v>
                </c:pt>
                <c:pt idx="4873">
                  <c:v>1279936800</c:v>
                </c:pt>
                <c:pt idx="4874">
                  <c:v>1279940400</c:v>
                </c:pt>
                <c:pt idx="4875">
                  <c:v>1279944000</c:v>
                </c:pt>
                <c:pt idx="4876">
                  <c:v>1279947600</c:v>
                </c:pt>
                <c:pt idx="4877">
                  <c:v>1279951200</c:v>
                </c:pt>
                <c:pt idx="4878">
                  <c:v>1279954800</c:v>
                </c:pt>
                <c:pt idx="4879">
                  <c:v>1279958400</c:v>
                </c:pt>
                <c:pt idx="4880">
                  <c:v>1279962000</c:v>
                </c:pt>
                <c:pt idx="4881">
                  <c:v>1279965600</c:v>
                </c:pt>
                <c:pt idx="4882">
                  <c:v>1279969200</c:v>
                </c:pt>
                <c:pt idx="4883">
                  <c:v>1279972800</c:v>
                </c:pt>
                <c:pt idx="4884">
                  <c:v>1279976400</c:v>
                </c:pt>
                <c:pt idx="4885">
                  <c:v>1279980000</c:v>
                </c:pt>
                <c:pt idx="4886">
                  <c:v>1279983600</c:v>
                </c:pt>
                <c:pt idx="4887">
                  <c:v>1279987200</c:v>
                </c:pt>
                <c:pt idx="4888">
                  <c:v>1279990800</c:v>
                </c:pt>
                <c:pt idx="4889">
                  <c:v>1279994400</c:v>
                </c:pt>
                <c:pt idx="4890">
                  <c:v>1279998000</c:v>
                </c:pt>
                <c:pt idx="4891">
                  <c:v>1280001600</c:v>
                </c:pt>
                <c:pt idx="4892">
                  <c:v>1280005200</c:v>
                </c:pt>
                <c:pt idx="4893">
                  <c:v>1280008800</c:v>
                </c:pt>
                <c:pt idx="4894">
                  <c:v>1280012400</c:v>
                </c:pt>
                <c:pt idx="4895">
                  <c:v>1280016000</c:v>
                </c:pt>
                <c:pt idx="4896">
                  <c:v>1280019600</c:v>
                </c:pt>
                <c:pt idx="4897">
                  <c:v>1280023200</c:v>
                </c:pt>
                <c:pt idx="4898">
                  <c:v>1280026800</c:v>
                </c:pt>
                <c:pt idx="4899">
                  <c:v>1280030400</c:v>
                </c:pt>
                <c:pt idx="4900">
                  <c:v>1280034000</c:v>
                </c:pt>
                <c:pt idx="4901">
                  <c:v>1280037600</c:v>
                </c:pt>
                <c:pt idx="4902">
                  <c:v>1280041200</c:v>
                </c:pt>
                <c:pt idx="4903">
                  <c:v>1280044800</c:v>
                </c:pt>
                <c:pt idx="4904">
                  <c:v>1280048400</c:v>
                </c:pt>
                <c:pt idx="4905">
                  <c:v>1280052000</c:v>
                </c:pt>
                <c:pt idx="4906">
                  <c:v>1280055600</c:v>
                </c:pt>
                <c:pt idx="4907">
                  <c:v>1280059200</c:v>
                </c:pt>
                <c:pt idx="4908">
                  <c:v>1280062800</c:v>
                </c:pt>
                <c:pt idx="4909">
                  <c:v>1280066400</c:v>
                </c:pt>
                <c:pt idx="4910">
                  <c:v>1280070000</c:v>
                </c:pt>
                <c:pt idx="4911">
                  <c:v>1280073600</c:v>
                </c:pt>
                <c:pt idx="4912">
                  <c:v>1280077200</c:v>
                </c:pt>
                <c:pt idx="4913">
                  <c:v>1280080800</c:v>
                </c:pt>
                <c:pt idx="4914">
                  <c:v>1280084400</c:v>
                </c:pt>
                <c:pt idx="4915">
                  <c:v>1280088000</c:v>
                </c:pt>
                <c:pt idx="4916">
                  <c:v>1280091600</c:v>
                </c:pt>
                <c:pt idx="4917">
                  <c:v>1280095200</c:v>
                </c:pt>
                <c:pt idx="4918">
                  <c:v>1280098800</c:v>
                </c:pt>
                <c:pt idx="4919">
                  <c:v>1280102400</c:v>
                </c:pt>
                <c:pt idx="4920">
                  <c:v>1280106000</c:v>
                </c:pt>
                <c:pt idx="4921">
                  <c:v>1280109600</c:v>
                </c:pt>
                <c:pt idx="4922">
                  <c:v>1280113200</c:v>
                </c:pt>
                <c:pt idx="4923">
                  <c:v>1280116800</c:v>
                </c:pt>
                <c:pt idx="4924">
                  <c:v>1280120400</c:v>
                </c:pt>
                <c:pt idx="4925">
                  <c:v>1280124000</c:v>
                </c:pt>
                <c:pt idx="4926">
                  <c:v>1280127600</c:v>
                </c:pt>
                <c:pt idx="4927">
                  <c:v>1280131200</c:v>
                </c:pt>
                <c:pt idx="4928">
                  <c:v>1280134800</c:v>
                </c:pt>
                <c:pt idx="4929">
                  <c:v>1280138400</c:v>
                </c:pt>
                <c:pt idx="4930">
                  <c:v>1280142000</c:v>
                </c:pt>
                <c:pt idx="4931">
                  <c:v>1280145600</c:v>
                </c:pt>
                <c:pt idx="4932">
                  <c:v>1280149200</c:v>
                </c:pt>
                <c:pt idx="4933">
                  <c:v>1280152800</c:v>
                </c:pt>
                <c:pt idx="4934">
                  <c:v>1280156400</c:v>
                </c:pt>
                <c:pt idx="4935">
                  <c:v>1280160000</c:v>
                </c:pt>
                <c:pt idx="4936">
                  <c:v>1280163600</c:v>
                </c:pt>
                <c:pt idx="4937">
                  <c:v>1280167200</c:v>
                </c:pt>
                <c:pt idx="4938">
                  <c:v>1280170800</c:v>
                </c:pt>
                <c:pt idx="4939">
                  <c:v>1280174400</c:v>
                </c:pt>
                <c:pt idx="4940">
                  <c:v>1280178000</c:v>
                </c:pt>
                <c:pt idx="4941">
                  <c:v>1280181600</c:v>
                </c:pt>
                <c:pt idx="4942">
                  <c:v>1280185200</c:v>
                </c:pt>
                <c:pt idx="4943">
                  <c:v>1280188800</c:v>
                </c:pt>
                <c:pt idx="4944">
                  <c:v>1280192400</c:v>
                </c:pt>
                <c:pt idx="4945">
                  <c:v>1280196000</c:v>
                </c:pt>
                <c:pt idx="4946">
                  <c:v>1280199600</c:v>
                </c:pt>
                <c:pt idx="4947">
                  <c:v>1280203200</c:v>
                </c:pt>
                <c:pt idx="4948">
                  <c:v>1280206800</c:v>
                </c:pt>
                <c:pt idx="4949">
                  <c:v>1280210400</c:v>
                </c:pt>
                <c:pt idx="4950">
                  <c:v>1280214000</c:v>
                </c:pt>
                <c:pt idx="4951">
                  <c:v>1280217600</c:v>
                </c:pt>
                <c:pt idx="4952">
                  <c:v>1280221200</c:v>
                </c:pt>
                <c:pt idx="4953">
                  <c:v>1280224800</c:v>
                </c:pt>
                <c:pt idx="4954">
                  <c:v>1280228400</c:v>
                </c:pt>
                <c:pt idx="4955">
                  <c:v>1280232000</c:v>
                </c:pt>
                <c:pt idx="4956">
                  <c:v>1280235600</c:v>
                </c:pt>
                <c:pt idx="4957">
                  <c:v>1280239200</c:v>
                </c:pt>
                <c:pt idx="4958">
                  <c:v>1280242800</c:v>
                </c:pt>
                <c:pt idx="4959">
                  <c:v>1280246400</c:v>
                </c:pt>
                <c:pt idx="4960">
                  <c:v>1280250000</c:v>
                </c:pt>
                <c:pt idx="4961">
                  <c:v>1280253600</c:v>
                </c:pt>
                <c:pt idx="4962">
                  <c:v>1280257200</c:v>
                </c:pt>
                <c:pt idx="4963">
                  <c:v>1280260800</c:v>
                </c:pt>
                <c:pt idx="4964">
                  <c:v>1280264400</c:v>
                </c:pt>
                <c:pt idx="4965">
                  <c:v>1280268000</c:v>
                </c:pt>
                <c:pt idx="4966">
                  <c:v>1280271600</c:v>
                </c:pt>
                <c:pt idx="4967">
                  <c:v>1280275200</c:v>
                </c:pt>
                <c:pt idx="4968">
                  <c:v>1280278800</c:v>
                </c:pt>
                <c:pt idx="4969">
                  <c:v>1280282400</c:v>
                </c:pt>
                <c:pt idx="4970">
                  <c:v>1280286000</c:v>
                </c:pt>
                <c:pt idx="4971">
                  <c:v>1280289600</c:v>
                </c:pt>
                <c:pt idx="4972">
                  <c:v>1280293200</c:v>
                </c:pt>
                <c:pt idx="4973">
                  <c:v>1280296800</c:v>
                </c:pt>
                <c:pt idx="4974">
                  <c:v>1280300400</c:v>
                </c:pt>
                <c:pt idx="4975">
                  <c:v>1280304000</c:v>
                </c:pt>
                <c:pt idx="4976">
                  <c:v>1280307600</c:v>
                </c:pt>
                <c:pt idx="4977">
                  <c:v>1280311200</c:v>
                </c:pt>
                <c:pt idx="4978">
                  <c:v>1280314800</c:v>
                </c:pt>
                <c:pt idx="4979">
                  <c:v>1280318400</c:v>
                </c:pt>
                <c:pt idx="4980">
                  <c:v>1280322000</c:v>
                </c:pt>
                <c:pt idx="4981">
                  <c:v>1280325600</c:v>
                </c:pt>
                <c:pt idx="4982">
                  <c:v>1280329200</c:v>
                </c:pt>
                <c:pt idx="4983">
                  <c:v>1280332800</c:v>
                </c:pt>
                <c:pt idx="4984">
                  <c:v>1280336400</c:v>
                </c:pt>
                <c:pt idx="4985">
                  <c:v>1280340000</c:v>
                </c:pt>
                <c:pt idx="4986">
                  <c:v>1280343600</c:v>
                </c:pt>
                <c:pt idx="4987">
                  <c:v>1280347200</c:v>
                </c:pt>
                <c:pt idx="4988">
                  <c:v>1280350800</c:v>
                </c:pt>
                <c:pt idx="4989">
                  <c:v>1280354400</c:v>
                </c:pt>
                <c:pt idx="4990">
                  <c:v>1280358000</c:v>
                </c:pt>
                <c:pt idx="4991">
                  <c:v>1280361600</c:v>
                </c:pt>
                <c:pt idx="4992">
                  <c:v>1280365200</c:v>
                </c:pt>
                <c:pt idx="4993">
                  <c:v>1280368800</c:v>
                </c:pt>
                <c:pt idx="4994">
                  <c:v>1280372400</c:v>
                </c:pt>
                <c:pt idx="4995">
                  <c:v>1280376000</c:v>
                </c:pt>
                <c:pt idx="4996">
                  <c:v>1280379600</c:v>
                </c:pt>
                <c:pt idx="4997">
                  <c:v>1280383200</c:v>
                </c:pt>
                <c:pt idx="4998">
                  <c:v>1280386800</c:v>
                </c:pt>
                <c:pt idx="4999">
                  <c:v>1280390400</c:v>
                </c:pt>
                <c:pt idx="5000">
                  <c:v>1280394000</c:v>
                </c:pt>
                <c:pt idx="5001">
                  <c:v>1280397600</c:v>
                </c:pt>
                <c:pt idx="5002">
                  <c:v>1280401200</c:v>
                </c:pt>
                <c:pt idx="5003">
                  <c:v>1280404800</c:v>
                </c:pt>
                <c:pt idx="5004">
                  <c:v>1280408400</c:v>
                </c:pt>
                <c:pt idx="5005">
                  <c:v>1280412000</c:v>
                </c:pt>
                <c:pt idx="5006">
                  <c:v>1280415600</c:v>
                </c:pt>
                <c:pt idx="5007">
                  <c:v>1280419200</c:v>
                </c:pt>
                <c:pt idx="5008">
                  <c:v>1280422800</c:v>
                </c:pt>
                <c:pt idx="5009">
                  <c:v>1280426400</c:v>
                </c:pt>
                <c:pt idx="5010">
                  <c:v>1280430000</c:v>
                </c:pt>
                <c:pt idx="5011">
                  <c:v>1280433600</c:v>
                </c:pt>
                <c:pt idx="5012">
                  <c:v>1280437200</c:v>
                </c:pt>
                <c:pt idx="5013">
                  <c:v>1280440800</c:v>
                </c:pt>
                <c:pt idx="5014">
                  <c:v>1280444400</c:v>
                </c:pt>
                <c:pt idx="5015">
                  <c:v>1280448000</c:v>
                </c:pt>
                <c:pt idx="5016">
                  <c:v>1280451600</c:v>
                </c:pt>
                <c:pt idx="5017">
                  <c:v>1280455200</c:v>
                </c:pt>
                <c:pt idx="5018">
                  <c:v>1280458800</c:v>
                </c:pt>
                <c:pt idx="5019">
                  <c:v>1280462400</c:v>
                </c:pt>
                <c:pt idx="5020">
                  <c:v>1280466000</c:v>
                </c:pt>
                <c:pt idx="5021">
                  <c:v>1280469600</c:v>
                </c:pt>
                <c:pt idx="5022">
                  <c:v>1280473200</c:v>
                </c:pt>
                <c:pt idx="5023">
                  <c:v>1280476800</c:v>
                </c:pt>
                <c:pt idx="5024">
                  <c:v>1280480400</c:v>
                </c:pt>
                <c:pt idx="5025">
                  <c:v>1280484000</c:v>
                </c:pt>
                <c:pt idx="5026">
                  <c:v>1280487600</c:v>
                </c:pt>
                <c:pt idx="5027">
                  <c:v>1280491200</c:v>
                </c:pt>
                <c:pt idx="5028">
                  <c:v>1280494800</c:v>
                </c:pt>
                <c:pt idx="5029">
                  <c:v>1280498400</c:v>
                </c:pt>
                <c:pt idx="5030">
                  <c:v>1280502000</c:v>
                </c:pt>
                <c:pt idx="5031">
                  <c:v>1280505600</c:v>
                </c:pt>
                <c:pt idx="5032">
                  <c:v>1280509200</c:v>
                </c:pt>
                <c:pt idx="5033">
                  <c:v>1280512800</c:v>
                </c:pt>
                <c:pt idx="5034">
                  <c:v>1280516400</c:v>
                </c:pt>
                <c:pt idx="5035">
                  <c:v>1280520000</c:v>
                </c:pt>
                <c:pt idx="5036">
                  <c:v>1280523600</c:v>
                </c:pt>
                <c:pt idx="5037">
                  <c:v>1280527200</c:v>
                </c:pt>
                <c:pt idx="5038">
                  <c:v>1280530800</c:v>
                </c:pt>
                <c:pt idx="5039">
                  <c:v>1280534400</c:v>
                </c:pt>
                <c:pt idx="5040">
                  <c:v>1280538000</c:v>
                </c:pt>
                <c:pt idx="5041">
                  <c:v>1280541600</c:v>
                </c:pt>
                <c:pt idx="5042">
                  <c:v>1280545200</c:v>
                </c:pt>
                <c:pt idx="5043">
                  <c:v>1280548800</c:v>
                </c:pt>
                <c:pt idx="5044">
                  <c:v>1280552400</c:v>
                </c:pt>
                <c:pt idx="5045">
                  <c:v>1280556000</c:v>
                </c:pt>
                <c:pt idx="5046">
                  <c:v>1280559600</c:v>
                </c:pt>
                <c:pt idx="5047">
                  <c:v>1280563200</c:v>
                </c:pt>
                <c:pt idx="5048">
                  <c:v>1280566800</c:v>
                </c:pt>
                <c:pt idx="5049">
                  <c:v>1280570400</c:v>
                </c:pt>
                <c:pt idx="5050">
                  <c:v>1280574000</c:v>
                </c:pt>
                <c:pt idx="5051">
                  <c:v>1280577600</c:v>
                </c:pt>
                <c:pt idx="5052">
                  <c:v>1280581200</c:v>
                </c:pt>
                <c:pt idx="5053">
                  <c:v>1280584800</c:v>
                </c:pt>
                <c:pt idx="5054">
                  <c:v>1280588400</c:v>
                </c:pt>
                <c:pt idx="5055">
                  <c:v>1280592000</c:v>
                </c:pt>
                <c:pt idx="5056">
                  <c:v>1280595600</c:v>
                </c:pt>
                <c:pt idx="5057">
                  <c:v>1280599200</c:v>
                </c:pt>
                <c:pt idx="5058">
                  <c:v>1280602800</c:v>
                </c:pt>
                <c:pt idx="5059">
                  <c:v>1280606400</c:v>
                </c:pt>
                <c:pt idx="5060">
                  <c:v>1280610000</c:v>
                </c:pt>
                <c:pt idx="5061">
                  <c:v>1280613600</c:v>
                </c:pt>
                <c:pt idx="5062">
                  <c:v>1280617200</c:v>
                </c:pt>
                <c:pt idx="5063">
                  <c:v>1280620800</c:v>
                </c:pt>
                <c:pt idx="5064">
                  <c:v>1280624400</c:v>
                </c:pt>
                <c:pt idx="5065">
                  <c:v>1280628000</c:v>
                </c:pt>
                <c:pt idx="5066">
                  <c:v>1280631600</c:v>
                </c:pt>
                <c:pt idx="5067">
                  <c:v>1280635200</c:v>
                </c:pt>
                <c:pt idx="5068">
                  <c:v>1280638800</c:v>
                </c:pt>
                <c:pt idx="5069">
                  <c:v>1280642400</c:v>
                </c:pt>
                <c:pt idx="5070">
                  <c:v>1280646000</c:v>
                </c:pt>
                <c:pt idx="5071">
                  <c:v>1280649600</c:v>
                </c:pt>
                <c:pt idx="5072">
                  <c:v>1280653200</c:v>
                </c:pt>
                <c:pt idx="5073">
                  <c:v>1280656800</c:v>
                </c:pt>
                <c:pt idx="5074">
                  <c:v>1280660400</c:v>
                </c:pt>
                <c:pt idx="5075">
                  <c:v>1280664000</c:v>
                </c:pt>
                <c:pt idx="5076">
                  <c:v>1280667600</c:v>
                </c:pt>
                <c:pt idx="5077">
                  <c:v>1280671200</c:v>
                </c:pt>
                <c:pt idx="5078">
                  <c:v>1280674800</c:v>
                </c:pt>
                <c:pt idx="5079">
                  <c:v>1280678400</c:v>
                </c:pt>
                <c:pt idx="5080">
                  <c:v>1280682000</c:v>
                </c:pt>
                <c:pt idx="5081">
                  <c:v>1280685600</c:v>
                </c:pt>
                <c:pt idx="5082">
                  <c:v>1280689200</c:v>
                </c:pt>
                <c:pt idx="5083">
                  <c:v>1280692800</c:v>
                </c:pt>
                <c:pt idx="5084">
                  <c:v>1280696400</c:v>
                </c:pt>
                <c:pt idx="5085">
                  <c:v>1280700000</c:v>
                </c:pt>
                <c:pt idx="5086">
                  <c:v>1280703600</c:v>
                </c:pt>
                <c:pt idx="5087">
                  <c:v>1280707200</c:v>
                </c:pt>
                <c:pt idx="5088">
                  <c:v>1280710800</c:v>
                </c:pt>
                <c:pt idx="5089">
                  <c:v>1280714400</c:v>
                </c:pt>
                <c:pt idx="5090">
                  <c:v>1280718000</c:v>
                </c:pt>
                <c:pt idx="5091">
                  <c:v>1280721600</c:v>
                </c:pt>
                <c:pt idx="5092">
                  <c:v>1280725200</c:v>
                </c:pt>
                <c:pt idx="5093">
                  <c:v>1280728800</c:v>
                </c:pt>
                <c:pt idx="5094">
                  <c:v>1280732400</c:v>
                </c:pt>
                <c:pt idx="5095">
                  <c:v>1280736000</c:v>
                </c:pt>
                <c:pt idx="5096">
                  <c:v>1280739600</c:v>
                </c:pt>
                <c:pt idx="5097">
                  <c:v>1280743200</c:v>
                </c:pt>
                <c:pt idx="5098">
                  <c:v>1280746800</c:v>
                </c:pt>
                <c:pt idx="5099">
                  <c:v>1280750400</c:v>
                </c:pt>
                <c:pt idx="5100">
                  <c:v>1280754000</c:v>
                </c:pt>
                <c:pt idx="5101">
                  <c:v>1280757600</c:v>
                </c:pt>
                <c:pt idx="5102">
                  <c:v>1280761200</c:v>
                </c:pt>
                <c:pt idx="5103">
                  <c:v>1280764800</c:v>
                </c:pt>
                <c:pt idx="5104">
                  <c:v>1280768400</c:v>
                </c:pt>
                <c:pt idx="5105">
                  <c:v>1280772000</c:v>
                </c:pt>
                <c:pt idx="5106">
                  <c:v>1280775600</c:v>
                </c:pt>
                <c:pt idx="5107">
                  <c:v>1280779200</c:v>
                </c:pt>
                <c:pt idx="5108">
                  <c:v>1280782800</c:v>
                </c:pt>
                <c:pt idx="5109">
                  <c:v>1280786400</c:v>
                </c:pt>
                <c:pt idx="5110">
                  <c:v>1280790000</c:v>
                </c:pt>
                <c:pt idx="5111">
                  <c:v>1280793600</c:v>
                </c:pt>
                <c:pt idx="5112">
                  <c:v>1280797200</c:v>
                </c:pt>
                <c:pt idx="5113">
                  <c:v>1280800800</c:v>
                </c:pt>
                <c:pt idx="5114">
                  <c:v>1280804400</c:v>
                </c:pt>
                <c:pt idx="5115">
                  <c:v>1280808000</c:v>
                </c:pt>
                <c:pt idx="5116">
                  <c:v>1280811600</c:v>
                </c:pt>
                <c:pt idx="5117">
                  <c:v>1280815200</c:v>
                </c:pt>
                <c:pt idx="5118">
                  <c:v>1280818800</c:v>
                </c:pt>
                <c:pt idx="5119">
                  <c:v>1280822400</c:v>
                </c:pt>
                <c:pt idx="5120">
                  <c:v>1280826000</c:v>
                </c:pt>
                <c:pt idx="5121">
                  <c:v>1280829600</c:v>
                </c:pt>
                <c:pt idx="5122">
                  <c:v>1280833200</c:v>
                </c:pt>
                <c:pt idx="5123">
                  <c:v>1280836800</c:v>
                </c:pt>
                <c:pt idx="5124">
                  <c:v>1280840400</c:v>
                </c:pt>
                <c:pt idx="5125">
                  <c:v>1280844000</c:v>
                </c:pt>
                <c:pt idx="5126">
                  <c:v>1280847600</c:v>
                </c:pt>
                <c:pt idx="5127">
                  <c:v>1280851200</c:v>
                </c:pt>
                <c:pt idx="5128">
                  <c:v>1280854800</c:v>
                </c:pt>
                <c:pt idx="5129">
                  <c:v>1280858400</c:v>
                </c:pt>
                <c:pt idx="5130">
                  <c:v>1280862000</c:v>
                </c:pt>
                <c:pt idx="5131">
                  <c:v>1280865600</c:v>
                </c:pt>
                <c:pt idx="5132">
                  <c:v>1280869200</c:v>
                </c:pt>
                <c:pt idx="5133">
                  <c:v>1280872800</c:v>
                </c:pt>
                <c:pt idx="5134">
                  <c:v>1280876400</c:v>
                </c:pt>
                <c:pt idx="5135">
                  <c:v>1280880000</c:v>
                </c:pt>
                <c:pt idx="5136">
                  <c:v>1280883600</c:v>
                </c:pt>
                <c:pt idx="5137">
                  <c:v>1280887200</c:v>
                </c:pt>
                <c:pt idx="5138">
                  <c:v>1280890800</c:v>
                </c:pt>
                <c:pt idx="5139">
                  <c:v>1280894400</c:v>
                </c:pt>
                <c:pt idx="5140">
                  <c:v>1280898000</c:v>
                </c:pt>
                <c:pt idx="5141">
                  <c:v>1280901600</c:v>
                </c:pt>
                <c:pt idx="5142">
                  <c:v>1280905200</c:v>
                </c:pt>
                <c:pt idx="5143">
                  <c:v>1280908800</c:v>
                </c:pt>
                <c:pt idx="5144">
                  <c:v>1280912400</c:v>
                </c:pt>
                <c:pt idx="5145">
                  <c:v>1280916000</c:v>
                </c:pt>
                <c:pt idx="5146">
                  <c:v>1280919600</c:v>
                </c:pt>
                <c:pt idx="5147">
                  <c:v>1280923200</c:v>
                </c:pt>
                <c:pt idx="5148">
                  <c:v>1280926800</c:v>
                </c:pt>
                <c:pt idx="5149">
                  <c:v>1280930400</c:v>
                </c:pt>
                <c:pt idx="5150">
                  <c:v>1280934000</c:v>
                </c:pt>
                <c:pt idx="5151">
                  <c:v>1280937600</c:v>
                </c:pt>
                <c:pt idx="5152">
                  <c:v>1280941200</c:v>
                </c:pt>
                <c:pt idx="5153">
                  <c:v>1280944800</c:v>
                </c:pt>
                <c:pt idx="5154">
                  <c:v>1280948400</c:v>
                </c:pt>
                <c:pt idx="5155">
                  <c:v>1280952000</c:v>
                </c:pt>
                <c:pt idx="5156">
                  <c:v>1280955600</c:v>
                </c:pt>
                <c:pt idx="5157">
                  <c:v>1280959200</c:v>
                </c:pt>
                <c:pt idx="5158">
                  <c:v>1280962800</c:v>
                </c:pt>
                <c:pt idx="5159">
                  <c:v>1280966400</c:v>
                </c:pt>
                <c:pt idx="5160">
                  <c:v>1280970000</c:v>
                </c:pt>
                <c:pt idx="5161">
                  <c:v>1280973600</c:v>
                </c:pt>
                <c:pt idx="5162">
                  <c:v>1280977200</c:v>
                </c:pt>
                <c:pt idx="5163">
                  <c:v>1280980800</c:v>
                </c:pt>
                <c:pt idx="5164">
                  <c:v>1280984400</c:v>
                </c:pt>
                <c:pt idx="5165">
                  <c:v>1280988000</c:v>
                </c:pt>
                <c:pt idx="5166">
                  <c:v>1280991600</c:v>
                </c:pt>
                <c:pt idx="5167">
                  <c:v>1280995200</c:v>
                </c:pt>
                <c:pt idx="5168">
                  <c:v>1280998800</c:v>
                </c:pt>
                <c:pt idx="5169">
                  <c:v>1281002400</c:v>
                </c:pt>
                <c:pt idx="5170">
                  <c:v>1281006000</c:v>
                </c:pt>
                <c:pt idx="5171">
                  <c:v>1281009600</c:v>
                </c:pt>
                <c:pt idx="5172">
                  <c:v>1281013200</c:v>
                </c:pt>
                <c:pt idx="5173">
                  <c:v>1281016800</c:v>
                </c:pt>
                <c:pt idx="5174">
                  <c:v>1281020400</c:v>
                </c:pt>
                <c:pt idx="5175">
                  <c:v>1281024000</c:v>
                </c:pt>
                <c:pt idx="5176">
                  <c:v>1281027600</c:v>
                </c:pt>
                <c:pt idx="5177">
                  <c:v>1281031200</c:v>
                </c:pt>
                <c:pt idx="5178">
                  <c:v>1281034800</c:v>
                </c:pt>
                <c:pt idx="5179">
                  <c:v>1281038400</c:v>
                </c:pt>
                <c:pt idx="5180">
                  <c:v>1281042000</c:v>
                </c:pt>
                <c:pt idx="5181">
                  <c:v>1281045600</c:v>
                </c:pt>
                <c:pt idx="5182">
                  <c:v>1281049200</c:v>
                </c:pt>
                <c:pt idx="5183">
                  <c:v>1281052800</c:v>
                </c:pt>
                <c:pt idx="5184">
                  <c:v>1281056400</c:v>
                </c:pt>
                <c:pt idx="5185">
                  <c:v>1281060000</c:v>
                </c:pt>
                <c:pt idx="5186">
                  <c:v>1281063600</c:v>
                </c:pt>
                <c:pt idx="5187">
                  <c:v>1281067200</c:v>
                </c:pt>
                <c:pt idx="5188">
                  <c:v>1281070800</c:v>
                </c:pt>
                <c:pt idx="5189">
                  <c:v>1281074400</c:v>
                </c:pt>
                <c:pt idx="5190">
                  <c:v>1281078000</c:v>
                </c:pt>
                <c:pt idx="5191">
                  <c:v>1281081600</c:v>
                </c:pt>
                <c:pt idx="5192">
                  <c:v>1281085200</c:v>
                </c:pt>
                <c:pt idx="5193">
                  <c:v>1281088800</c:v>
                </c:pt>
                <c:pt idx="5194">
                  <c:v>1281092400</c:v>
                </c:pt>
                <c:pt idx="5195">
                  <c:v>1281096000</c:v>
                </c:pt>
                <c:pt idx="5196">
                  <c:v>1281099600</c:v>
                </c:pt>
                <c:pt idx="5197">
                  <c:v>1281103200</c:v>
                </c:pt>
                <c:pt idx="5198">
                  <c:v>1281106800</c:v>
                </c:pt>
                <c:pt idx="5199">
                  <c:v>1281110400</c:v>
                </c:pt>
                <c:pt idx="5200">
                  <c:v>1281114000</c:v>
                </c:pt>
                <c:pt idx="5201">
                  <c:v>1281117600</c:v>
                </c:pt>
                <c:pt idx="5202">
                  <c:v>1281121200</c:v>
                </c:pt>
                <c:pt idx="5203">
                  <c:v>1281124800</c:v>
                </c:pt>
                <c:pt idx="5204">
                  <c:v>1281128400</c:v>
                </c:pt>
                <c:pt idx="5205">
                  <c:v>1281132000</c:v>
                </c:pt>
                <c:pt idx="5206">
                  <c:v>1281135600</c:v>
                </c:pt>
                <c:pt idx="5207">
                  <c:v>1281139200</c:v>
                </c:pt>
                <c:pt idx="5208">
                  <c:v>1281142800</c:v>
                </c:pt>
                <c:pt idx="5209">
                  <c:v>1281146400</c:v>
                </c:pt>
                <c:pt idx="5210">
                  <c:v>1281150000</c:v>
                </c:pt>
                <c:pt idx="5211">
                  <c:v>1281153600</c:v>
                </c:pt>
                <c:pt idx="5212">
                  <c:v>1281157200</c:v>
                </c:pt>
                <c:pt idx="5213">
                  <c:v>1281160800</c:v>
                </c:pt>
                <c:pt idx="5214">
                  <c:v>1281164400</c:v>
                </c:pt>
                <c:pt idx="5215">
                  <c:v>1281168000</c:v>
                </c:pt>
                <c:pt idx="5216">
                  <c:v>1281171600</c:v>
                </c:pt>
                <c:pt idx="5217">
                  <c:v>1281175200</c:v>
                </c:pt>
                <c:pt idx="5218">
                  <c:v>1281178800</c:v>
                </c:pt>
                <c:pt idx="5219">
                  <c:v>1281182400</c:v>
                </c:pt>
                <c:pt idx="5220">
                  <c:v>1281186000</c:v>
                </c:pt>
                <c:pt idx="5221">
                  <c:v>1281189600</c:v>
                </c:pt>
                <c:pt idx="5222">
                  <c:v>1281193200</c:v>
                </c:pt>
                <c:pt idx="5223">
                  <c:v>1281196800</c:v>
                </c:pt>
                <c:pt idx="5224">
                  <c:v>1281200400</c:v>
                </c:pt>
                <c:pt idx="5225">
                  <c:v>1281204000</c:v>
                </c:pt>
                <c:pt idx="5226">
                  <c:v>1281207600</c:v>
                </c:pt>
                <c:pt idx="5227">
                  <c:v>1281211200</c:v>
                </c:pt>
                <c:pt idx="5228">
                  <c:v>1281214800</c:v>
                </c:pt>
                <c:pt idx="5229">
                  <c:v>1281218400</c:v>
                </c:pt>
                <c:pt idx="5230">
                  <c:v>1281222000</c:v>
                </c:pt>
                <c:pt idx="5231">
                  <c:v>1281225600</c:v>
                </c:pt>
                <c:pt idx="5232">
                  <c:v>1281229200</c:v>
                </c:pt>
                <c:pt idx="5233">
                  <c:v>1281232800</c:v>
                </c:pt>
                <c:pt idx="5234">
                  <c:v>1281236400</c:v>
                </c:pt>
                <c:pt idx="5235">
                  <c:v>1281240000</c:v>
                </c:pt>
                <c:pt idx="5236">
                  <c:v>1281243600</c:v>
                </c:pt>
                <c:pt idx="5237">
                  <c:v>1281247200</c:v>
                </c:pt>
                <c:pt idx="5238">
                  <c:v>1281250800</c:v>
                </c:pt>
                <c:pt idx="5239">
                  <c:v>1281254400</c:v>
                </c:pt>
                <c:pt idx="5240">
                  <c:v>1281258000</c:v>
                </c:pt>
                <c:pt idx="5241">
                  <c:v>1281261600</c:v>
                </c:pt>
                <c:pt idx="5242">
                  <c:v>1281265200</c:v>
                </c:pt>
                <c:pt idx="5243">
                  <c:v>1281268800</c:v>
                </c:pt>
                <c:pt idx="5244">
                  <c:v>1281272400</c:v>
                </c:pt>
                <c:pt idx="5245">
                  <c:v>1281276000</c:v>
                </c:pt>
                <c:pt idx="5246">
                  <c:v>1281279600</c:v>
                </c:pt>
                <c:pt idx="5247">
                  <c:v>1281283200</c:v>
                </c:pt>
                <c:pt idx="5248">
                  <c:v>1281286800</c:v>
                </c:pt>
                <c:pt idx="5249">
                  <c:v>1281290400</c:v>
                </c:pt>
                <c:pt idx="5250">
                  <c:v>1281294000</c:v>
                </c:pt>
                <c:pt idx="5251">
                  <c:v>1281297600</c:v>
                </c:pt>
                <c:pt idx="5252">
                  <c:v>1281301200</c:v>
                </c:pt>
                <c:pt idx="5253">
                  <c:v>1281304800</c:v>
                </c:pt>
                <c:pt idx="5254">
                  <c:v>1281308400</c:v>
                </c:pt>
                <c:pt idx="5255">
                  <c:v>1281312000</c:v>
                </c:pt>
                <c:pt idx="5256">
                  <c:v>1281315600</c:v>
                </c:pt>
                <c:pt idx="5257">
                  <c:v>1281319200</c:v>
                </c:pt>
                <c:pt idx="5258">
                  <c:v>1281322800</c:v>
                </c:pt>
                <c:pt idx="5259">
                  <c:v>1281326400</c:v>
                </c:pt>
                <c:pt idx="5260">
                  <c:v>1281330000</c:v>
                </c:pt>
                <c:pt idx="5261">
                  <c:v>1281333600</c:v>
                </c:pt>
                <c:pt idx="5262">
                  <c:v>1281337200</c:v>
                </c:pt>
                <c:pt idx="5263">
                  <c:v>1281340800</c:v>
                </c:pt>
                <c:pt idx="5264">
                  <c:v>1281344400</c:v>
                </c:pt>
                <c:pt idx="5265">
                  <c:v>1281348000</c:v>
                </c:pt>
                <c:pt idx="5266">
                  <c:v>1281351600</c:v>
                </c:pt>
                <c:pt idx="5267">
                  <c:v>1281355200</c:v>
                </c:pt>
                <c:pt idx="5268">
                  <c:v>1281358800</c:v>
                </c:pt>
                <c:pt idx="5269">
                  <c:v>1281362400</c:v>
                </c:pt>
                <c:pt idx="5270">
                  <c:v>1281366000</c:v>
                </c:pt>
                <c:pt idx="5271">
                  <c:v>1281369600</c:v>
                </c:pt>
                <c:pt idx="5272">
                  <c:v>1281373200</c:v>
                </c:pt>
                <c:pt idx="5273">
                  <c:v>1281376800</c:v>
                </c:pt>
                <c:pt idx="5274">
                  <c:v>1281380400</c:v>
                </c:pt>
                <c:pt idx="5275">
                  <c:v>1281384000</c:v>
                </c:pt>
                <c:pt idx="5276">
                  <c:v>1281387600</c:v>
                </c:pt>
                <c:pt idx="5277">
                  <c:v>1281391200</c:v>
                </c:pt>
                <c:pt idx="5278">
                  <c:v>1281394800</c:v>
                </c:pt>
                <c:pt idx="5279">
                  <c:v>1281398400</c:v>
                </c:pt>
                <c:pt idx="5280">
                  <c:v>1281402000</c:v>
                </c:pt>
                <c:pt idx="5281">
                  <c:v>1281405600</c:v>
                </c:pt>
                <c:pt idx="5282">
                  <c:v>1281409200</c:v>
                </c:pt>
                <c:pt idx="5283">
                  <c:v>1281412800</c:v>
                </c:pt>
                <c:pt idx="5284">
                  <c:v>1281416400</c:v>
                </c:pt>
                <c:pt idx="5285">
                  <c:v>1281420000</c:v>
                </c:pt>
                <c:pt idx="5286">
                  <c:v>1281423600</c:v>
                </c:pt>
                <c:pt idx="5287">
                  <c:v>1281427200</c:v>
                </c:pt>
                <c:pt idx="5288">
                  <c:v>1281430800</c:v>
                </c:pt>
                <c:pt idx="5289">
                  <c:v>1281434400</c:v>
                </c:pt>
                <c:pt idx="5290">
                  <c:v>1281438000</c:v>
                </c:pt>
                <c:pt idx="5291">
                  <c:v>1281441600</c:v>
                </c:pt>
                <c:pt idx="5292">
                  <c:v>1281445200</c:v>
                </c:pt>
                <c:pt idx="5293">
                  <c:v>1281448800</c:v>
                </c:pt>
                <c:pt idx="5294">
                  <c:v>1281452400</c:v>
                </c:pt>
                <c:pt idx="5295">
                  <c:v>1281456000</c:v>
                </c:pt>
                <c:pt idx="5296">
                  <c:v>1281459600</c:v>
                </c:pt>
                <c:pt idx="5297">
                  <c:v>1281463200</c:v>
                </c:pt>
                <c:pt idx="5298">
                  <c:v>1281466800</c:v>
                </c:pt>
                <c:pt idx="5299">
                  <c:v>1281470400</c:v>
                </c:pt>
                <c:pt idx="5300">
                  <c:v>1281474000</c:v>
                </c:pt>
                <c:pt idx="5301">
                  <c:v>1281477600</c:v>
                </c:pt>
                <c:pt idx="5302">
                  <c:v>1281481200</c:v>
                </c:pt>
                <c:pt idx="5303">
                  <c:v>1281484800</c:v>
                </c:pt>
                <c:pt idx="5304">
                  <c:v>1281488400</c:v>
                </c:pt>
                <c:pt idx="5305">
                  <c:v>1281492000</c:v>
                </c:pt>
                <c:pt idx="5306">
                  <c:v>1281495600</c:v>
                </c:pt>
                <c:pt idx="5307">
                  <c:v>1281499200</c:v>
                </c:pt>
                <c:pt idx="5308">
                  <c:v>1281502800</c:v>
                </c:pt>
                <c:pt idx="5309">
                  <c:v>1281506400</c:v>
                </c:pt>
                <c:pt idx="5310">
                  <c:v>1281510000</c:v>
                </c:pt>
                <c:pt idx="5311">
                  <c:v>1281513600</c:v>
                </c:pt>
                <c:pt idx="5312">
                  <c:v>1281517200</c:v>
                </c:pt>
                <c:pt idx="5313">
                  <c:v>1281520800</c:v>
                </c:pt>
                <c:pt idx="5314">
                  <c:v>1281524400</c:v>
                </c:pt>
                <c:pt idx="5315">
                  <c:v>1281528000</c:v>
                </c:pt>
                <c:pt idx="5316">
                  <c:v>1281531600</c:v>
                </c:pt>
                <c:pt idx="5317">
                  <c:v>1281535200</c:v>
                </c:pt>
                <c:pt idx="5318">
                  <c:v>1281538800</c:v>
                </c:pt>
                <c:pt idx="5319">
                  <c:v>1281542400</c:v>
                </c:pt>
                <c:pt idx="5320">
                  <c:v>1281546000</c:v>
                </c:pt>
                <c:pt idx="5321">
                  <c:v>1281549600</c:v>
                </c:pt>
                <c:pt idx="5322">
                  <c:v>1281553200</c:v>
                </c:pt>
                <c:pt idx="5323">
                  <c:v>1281556800</c:v>
                </c:pt>
                <c:pt idx="5324">
                  <c:v>1281560400</c:v>
                </c:pt>
                <c:pt idx="5325">
                  <c:v>1281564000</c:v>
                </c:pt>
                <c:pt idx="5326">
                  <c:v>1281567600</c:v>
                </c:pt>
                <c:pt idx="5327">
                  <c:v>1281571200</c:v>
                </c:pt>
                <c:pt idx="5328">
                  <c:v>1281574800</c:v>
                </c:pt>
                <c:pt idx="5329">
                  <c:v>1281578400</c:v>
                </c:pt>
                <c:pt idx="5330">
                  <c:v>1281582000</c:v>
                </c:pt>
                <c:pt idx="5331">
                  <c:v>1281585600</c:v>
                </c:pt>
                <c:pt idx="5332">
                  <c:v>1281589200</c:v>
                </c:pt>
                <c:pt idx="5333">
                  <c:v>1281592800</c:v>
                </c:pt>
                <c:pt idx="5334">
                  <c:v>1281596400</c:v>
                </c:pt>
                <c:pt idx="5335">
                  <c:v>1281600000</c:v>
                </c:pt>
                <c:pt idx="5336">
                  <c:v>1281603600</c:v>
                </c:pt>
                <c:pt idx="5337">
                  <c:v>1281607200</c:v>
                </c:pt>
                <c:pt idx="5338">
                  <c:v>1281610800</c:v>
                </c:pt>
                <c:pt idx="5339">
                  <c:v>1281614400</c:v>
                </c:pt>
                <c:pt idx="5340">
                  <c:v>1281618000</c:v>
                </c:pt>
                <c:pt idx="5341">
                  <c:v>1281621600</c:v>
                </c:pt>
                <c:pt idx="5342">
                  <c:v>1281625200</c:v>
                </c:pt>
                <c:pt idx="5343">
                  <c:v>1281628800</c:v>
                </c:pt>
                <c:pt idx="5344">
                  <c:v>1281632400</c:v>
                </c:pt>
                <c:pt idx="5345">
                  <c:v>1281636000</c:v>
                </c:pt>
                <c:pt idx="5346">
                  <c:v>1281639600</c:v>
                </c:pt>
                <c:pt idx="5347">
                  <c:v>1281643200</c:v>
                </c:pt>
                <c:pt idx="5348">
                  <c:v>1281646800</c:v>
                </c:pt>
                <c:pt idx="5349">
                  <c:v>1281650400</c:v>
                </c:pt>
                <c:pt idx="5350">
                  <c:v>1281654000</c:v>
                </c:pt>
                <c:pt idx="5351">
                  <c:v>1281657600</c:v>
                </c:pt>
                <c:pt idx="5352">
                  <c:v>1281661200</c:v>
                </c:pt>
                <c:pt idx="5353">
                  <c:v>1281664800</c:v>
                </c:pt>
                <c:pt idx="5354">
                  <c:v>1281668400</c:v>
                </c:pt>
                <c:pt idx="5355">
                  <c:v>1281672000</c:v>
                </c:pt>
                <c:pt idx="5356">
                  <c:v>1281675600</c:v>
                </c:pt>
                <c:pt idx="5357">
                  <c:v>1281679200</c:v>
                </c:pt>
                <c:pt idx="5358">
                  <c:v>1281682800</c:v>
                </c:pt>
                <c:pt idx="5359">
                  <c:v>1281686400</c:v>
                </c:pt>
                <c:pt idx="5360">
                  <c:v>1281690000</c:v>
                </c:pt>
                <c:pt idx="5361">
                  <c:v>1281693600</c:v>
                </c:pt>
                <c:pt idx="5362">
                  <c:v>1281697200</c:v>
                </c:pt>
                <c:pt idx="5363">
                  <c:v>1281700800</c:v>
                </c:pt>
                <c:pt idx="5364">
                  <c:v>1281704400</c:v>
                </c:pt>
                <c:pt idx="5365">
                  <c:v>1281708000</c:v>
                </c:pt>
                <c:pt idx="5366">
                  <c:v>1281711600</c:v>
                </c:pt>
                <c:pt idx="5367">
                  <c:v>1281715200</c:v>
                </c:pt>
                <c:pt idx="5368">
                  <c:v>1281718800</c:v>
                </c:pt>
                <c:pt idx="5369">
                  <c:v>1281722400</c:v>
                </c:pt>
                <c:pt idx="5370">
                  <c:v>1281726000</c:v>
                </c:pt>
                <c:pt idx="5371">
                  <c:v>1281729600</c:v>
                </c:pt>
                <c:pt idx="5372">
                  <c:v>1281733200</c:v>
                </c:pt>
                <c:pt idx="5373">
                  <c:v>1281736800</c:v>
                </c:pt>
                <c:pt idx="5374">
                  <c:v>1281740400</c:v>
                </c:pt>
                <c:pt idx="5375">
                  <c:v>1281744000</c:v>
                </c:pt>
                <c:pt idx="5376">
                  <c:v>1281747600</c:v>
                </c:pt>
                <c:pt idx="5377">
                  <c:v>1281751200</c:v>
                </c:pt>
                <c:pt idx="5378">
                  <c:v>1281754800</c:v>
                </c:pt>
                <c:pt idx="5379">
                  <c:v>1281758400</c:v>
                </c:pt>
                <c:pt idx="5380">
                  <c:v>1281762000</c:v>
                </c:pt>
                <c:pt idx="5381">
                  <c:v>1281765600</c:v>
                </c:pt>
                <c:pt idx="5382">
                  <c:v>1281769200</c:v>
                </c:pt>
                <c:pt idx="5383">
                  <c:v>1281772800</c:v>
                </c:pt>
                <c:pt idx="5384">
                  <c:v>1281776400</c:v>
                </c:pt>
                <c:pt idx="5385">
                  <c:v>1281780000</c:v>
                </c:pt>
                <c:pt idx="5386">
                  <c:v>1281783600</c:v>
                </c:pt>
                <c:pt idx="5387">
                  <c:v>1281787200</c:v>
                </c:pt>
                <c:pt idx="5388">
                  <c:v>1281790800</c:v>
                </c:pt>
                <c:pt idx="5389">
                  <c:v>1281794400</c:v>
                </c:pt>
                <c:pt idx="5390">
                  <c:v>1281798000</c:v>
                </c:pt>
                <c:pt idx="5391">
                  <c:v>1281801600</c:v>
                </c:pt>
                <c:pt idx="5392">
                  <c:v>1281805200</c:v>
                </c:pt>
                <c:pt idx="5393">
                  <c:v>1281808800</c:v>
                </c:pt>
                <c:pt idx="5394">
                  <c:v>1281812400</c:v>
                </c:pt>
                <c:pt idx="5395">
                  <c:v>1281816000</c:v>
                </c:pt>
                <c:pt idx="5396">
                  <c:v>1281819600</c:v>
                </c:pt>
                <c:pt idx="5397">
                  <c:v>1281823200</c:v>
                </c:pt>
                <c:pt idx="5398">
                  <c:v>1281826800</c:v>
                </c:pt>
                <c:pt idx="5399">
                  <c:v>1281830400</c:v>
                </c:pt>
                <c:pt idx="5400">
                  <c:v>1281834000</c:v>
                </c:pt>
                <c:pt idx="5401">
                  <c:v>1281837600</c:v>
                </c:pt>
                <c:pt idx="5402">
                  <c:v>1281841200</c:v>
                </c:pt>
                <c:pt idx="5403">
                  <c:v>1281844800</c:v>
                </c:pt>
                <c:pt idx="5404">
                  <c:v>1281848400</c:v>
                </c:pt>
                <c:pt idx="5405">
                  <c:v>1281852000</c:v>
                </c:pt>
                <c:pt idx="5406">
                  <c:v>1281855600</c:v>
                </c:pt>
                <c:pt idx="5407">
                  <c:v>1281859200</c:v>
                </c:pt>
                <c:pt idx="5408">
                  <c:v>1281862800</c:v>
                </c:pt>
                <c:pt idx="5409">
                  <c:v>1281866400</c:v>
                </c:pt>
                <c:pt idx="5410">
                  <c:v>1281870000</c:v>
                </c:pt>
                <c:pt idx="5411">
                  <c:v>1281873600</c:v>
                </c:pt>
                <c:pt idx="5412">
                  <c:v>1281877200</c:v>
                </c:pt>
                <c:pt idx="5413">
                  <c:v>1281880800</c:v>
                </c:pt>
                <c:pt idx="5414">
                  <c:v>1281884400</c:v>
                </c:pt>
                <c:pt idx="5415">
                  <c:v>1281888000</c:v>
                </c:pt>
                <c:pt idx="5416">
                  <c:v>1281891600</c:v>
                </c:pt>
                <c:pt idx="5417">
                  <c:v>1281895200</c:v>
                </c:pt>
                <c:pt idx="5418">
                  <c:v>1281898800</c:v>
                </c:pt>
                <c:pt idx="5419">
                  <c:v>1281902400</c:v>
                </c:pt>
                <c:pt idx="5420">
                  <c:v>1281906000</c:v>
                </c:pt>
                <c:pt idx="5421">
                  <c:v>1281909600</c:v>
                </c:pt>
                <c:pt idx="5422">
                  <c:v>1281913200</c:v>
                </c:pt>
                <c:pt idx="5423">
                  <c:v>1281916800</c:v>
                </c:pt>
                <c:pt idx="5424">
                  <c:v>1281920400</c:v>
                </c:pt>
                <c:pt idx="5425">
                  <c:v>1281924000</c:v>
                </c:pt>
                <c:pt idx="5426">
                  <c:v>1281927600</c:v>
                </c:pt>
                <c:pt idx="5427">
                  <c:v>1281931200</c:v>
                </c:pt>
                <c:pt idx="5428">
                  <c:v>1281934800</c:v>
                </c:pt>
                <c:pt idx="5429">
                  <c:v>1281938400</c:v>
                </c:pt>
                <c:pt idx="5430">
                  <c:v>1281942000</c:v>
                </c:pt>
                <c:pt idx="5431">
                  <c:v>1281945600</c:v>
                </c:pt>
                <c:pt idx="5432">
                  <c:v>1281949200</c:v>
                </c:pt>
                <c:pt idx="5433">
                  <c:v>1281952800</c:v>
                </c:pt>
                <c:pt idx="5434">
                  <c:v>1281956400</c:v>
                </c:pt>
                <c:pt idx="5435">
                  <c:v>1281960000</c:v>
                </c:pt>
                <c:pt idx="5436">
                  <c:v>1281963600</c:v>
                </c:pt>
                <c:pt idx="5437">
                  <c:v>1281967200</c:v>
                </c:pt>
                <c:pt idx="5438">
                  <c:v>1281970800</c:v>
                </c:pt>
                <c:pt idx="5439">
                  <c:v>1281974400</c:v>
                </c:pt>
                <c:pt idx="5440">
                  <c:v>1281978000</c:v>
                </c:pt>
                <c:pt idx="5441">
                  <c:v>1281981600</c:v>
                </c:pt>
                <c:pt idx="5442">
                  <c:v>1281985200</c:v>
                </c:pt>
                <c:pt idx="5443">
                  <c:v>1281988800</c:v>
                </c:pt>
                <c:pt idx="5444">
                  <c:v>1281992400</c:v>
                </c:pt>
                <c:pt idx="5445">
                  <c:v>1281996000</c:v>
                </c:pt>
                <c:pt idx="5446">
                  <c:v>1281999600</c:v>
                </c:pt>
                <c:pt idx="5447">
                  <c:v>1282003200</c:v>
                </c:pt>
                <c:pt idx="5448">
                  <c:v>1282006800</c:v>
                </c:pt>
                <c:pt idx="5449">
                  <c:v>1282010400</c:v>
                </c:pt>
                <c:pt idx="5450">
                  <c:v>1282014000</c:v>
                </c:pt>
                <c:pt idx="5451">
                  <c:v>1282017600</c:v>
                </c:pt>
                <c:pt idx="5452">
                  <c:v>1282021200</c:v>
                </c:pt>
                <c:pt idx="5453">
                  <c:v>1282024800</c:v>
                </c:pt>
                <c:pt idx="5454">
                  <c:v>1282028400</c:v>
                </c:pt>
                <c:pt idx="5455">
                  <c:v>1282032000</c:v>
                </c:pt>
                <c:pt idx="5456">
                  <c:v>1282035600</c:v>
                </c:pt>
                <c:pt idx="5457">
                  <c:v>1282039200</c:v>
                </c:pt>
                <c:pt idx="5458">
                  <c:v>1282042800</c:v>
                </c:pt>
                <c:pt idx="5459">
                  <c:v>1282046400</c:v>
                </c:pt>
                <c:pt idx="5460">
                  <c:v>1282050000</c:v>
                </c:pt>
                <c:pt idx="5461">
                  <c:v>1282053600</c:v>
                </c:pt>
                <c:pt idx="5462">
                  <c:v>1282057200</c:v>
                </c:pt>
                <c:pt idx="5463">
                  <c:v>1282060800</c:v>
                </c:pt>
                <c:pt idx="5464">
                  <c:v>1282064400</c:v>
                </c:pt>
                <c:pt idx="5465">
                  <c:v>1282068000</c:v>
                </c:pt>
                <c:pt idx="5466">
                  <c:v>1282071600</c:v>
                </c:pt>
                <c:pt idx="5467">
                  <c:v>1282075200</c:v>
                </c:pt>
                <c:pt idx="5468">
                  <c:v>1282078800</c:v>
                </c:pt>
                <c:pt idx="5469">
                  <c:v>1282082400</c:v>
                </c:pt>
                <c:pt idx="5470">
                  <c:v>1282086000</c:v>
                </c:pt>
                <c:pt idx="5471">
                  <c:v>1282089600</c:v>
                </c:pt>
                <c:pt idx="5472">
                  <c:v>1282093200</c:v>
                </c:pt>
                <c:pt idx="5473">
                  <c:v>1282096800</c:v>
                </c:pt>
                <c:pt idx="5474">
                  <c:v>1282100400</c:v>
                </c:pt>
                <c:pt idx="5475">
                  <c:v>1282104000</c:v>
                </c:pt>
                <c:pt idx="5476">
                  <c:v>1282107600</c:v>
                </c:pt>
                <c:pt idx="5477">
                  <c:v>1282111200</c:v>
                </c:pt>
                <c:pt idx="5478">
                  <c:v>1282114800</c:v>
                </c:pt>
                <c:pt idx="5479">
                  <c:v>1282118400</c:v>
                </c:pt>
                <c:pt idx="5480">
                  <c:v>1282122000</c:v>
                </c:pt>
                <c:pt idx="5481">
                  <c:v>1282125600</c:v>
                </c:pt>
                <c:pt idx="5482">
                  <c:v>1282129200</c:v>
                </c:pt>
                <c:pt idx="5483">
                  <c:v>1282132800</c:v>
                </c:pt>
                <c:pt idx="5484">
                  <c:v>1282136400</c:v>
                </c:pt>
                <c:pt idx="5485">
                  <c:v>1282140000</c:v>
                </c:pt>
                <c:pt idx="5486">
                  <c:v>1282143600</c:v>
                </c:pt>
                <c:pt idx="5487">
                  <c:v>1282147200</c:v>
                </c:pt>
                <c:pt idx="5488">
                  <c:v>1282150800</c:v>
                </c:pt>
                <c:pt idx="5489">
                  <c:v>1282154400</c:v>
                </c:pt>
                <c:pt idx="5490">
                  <c:v>1282158000</c:v>
                </c:pt>
                <c:pt idx="5491">
                  <c:v>1282161600</c:v>
                </c:pt>
                <c:pt idx="5492">
                  <c:v>1282165200</c:v>
                </c:pt>
                <c:pt idx="5493">
                  <c:v>1282168800</c:v>
                </c:pt>
                <c:pt idx="5494">
                  <c:v>1282172400</c:v>
                </c:pt>
                <c:pt idx="5495">
                  <c:v>1282176000</c:v>
                </c:pt>
                <c:pt idx="5496">
                  <c:v>1282179600</c:v>
                </c:pt>
                <c:pt idx="5497">
                  <c:v>1282183200</c:v>
                </c:pt>
                <c:pt idx="5498">
                  <c:v>1282186800</c:v>
                </c:pt>
                <c:pt idx="5499">
                  <c:v>1282190400</c:v>
                </c:pt>
                <c:pt idx="5500">
                  <c:v>1282194000</c:v>
                </c:pt>
                <c:pt idx="5501">
                  <c:v>1282197600</c:v>
                </c:pt>
                <c:pt idx="5502">
                  <c:v>1282201200</c:v>
                </c:pt>
                <c:pt idx="5503">
                  <c:v>1282204800</c:v>
                </c:pt>
                <c:pt idx="5504">
                  <c:v>1282208400</c:v>
                </c:pt>
                <c:pt idx="5505">
                  <c:v>1282212000</c:v>
                </c:pt>
                <c:pt idx="5506">
                  <c:v>1282215600</c:v>
                </c:pt>
                <c:pt idx="5507">
                  <c:v>1282219200</c:v>
                </c:pt>
                <c:pt idx="5508">
                  <c:v>1282222800</c:v>
                </c:pt>
                <c:pt idx="5509">
                  <c:v>1282226400</c:v>
                </c:pt>
                <c:pt idx="5510">
                  <c:v>1282230000</c:v>
                </c:pt>
                <c:pt idx="5511">
                  <c:v>1282233600</c:v>
                </c:pt>
                <c:pt idx="5512">
                  <c:v>1282237200</c:v>
                </c:pt>
                <c:pt idx="5513">
                  <c:v>1282240800</c:v>
                </c:pt>
                <c:pt idx="5514">
                  <c:v>1282244400</c:v>
                </c:pt>
                <c:pt idx="5515">
                  <c:v>1282248000</c:v>
                </c:pt>
                <c:pt idx="5516">
                  <c:v>1282251600</c:v>
                </c:pt>
                <c:pt idx="5517">
                  <c:v>1282255200</c:v>
                </c:pt>
                <c:pt idx="5518">
                  <c:v>1282258800</c:v>
                </c:pt>
                <c:pt idx="5519">
                  <c:v>1282262400</c:v>
                </c:pt>
                <c:pt idx="5520">
                  <c:v>1282266000</c:v>
                </c:pt>
                <c:pt idx="5521">
                  <c:v>1282269600</c:v>
                </c:pt>
                <c:pt idx="5522">
                  <c:v>1282273200</c:v>
                </c:pt>
                <c:pt idx="5523">
                  <c:v>1282276800</c:v>
                </c:pt>
                <c:pt idx="5524">
                  <c:v>1282280400</c:v>
                </c:pt>
                <c:pt idx="5525">
                  <c:v>1282284000</c:v>
                </c:pt>
                <c:pt idx="5526">
                  <c:v>1282287600</c:v>
                </c:pt>
                <c:pt idx="5527">
                  <c:v>1282291200</c:v>
                </c:pt>
                <c:pt idx="5528">
                  <c:v>1282294800</c:v>
                </c:pt>
                <c:pt idx="5529">
                  <c:v>1282298400</c:v>
                </c:pt>
                <c:pt idx="5530">
                  <c:v>1282302000</c:v>
                </c:pt>
                <c:pt idx="5531">
                  <c:v>1282305600</c:v>
                </c:pt>
                <c:pt idx="5532">
                  <c:v>1282309200</c:v>
                </c:pt>
                <c:pt idx="5533">
                  <c:v>1282312800</c:v>
                </c:pt>
                <c:pt idx="5534">
                  <c:v>1282316400</c:v>
                </c:pt>
                <c:pt idx="5535">
                  <c:v>1282320000</c:v>
                </c:pt>
                <c:pt idx="5536">
                  <c:v>1282323600</c:v>
                </c:pt>
                <c:pt idx="5537">
                  <c:v>1282327200</c:v>
                </c:pt>
                <c:pt idx="5538">
                  <c:v>1282330800</c:v>
                </c:pt>
                <c:pt idx="5539">
                  <c:v>1282334400</c:v>
                </c:pt>
                <c:pt idx="5540">
                  <c:v>1282338000</c:v>
                </c:pt>
                <c:pt idx="5541">
                  <c:v>1282341600</c:v>
                </c:pt>
                <c:pt idx="5542">
                  <c:v>1282345200</c:v>
                </c:pt>
                <c:pt idx="5543">
                  <c:v>1282348800</c:v>
                </c:pt>
                <c:pt idx="5544">
                  <c:v>1282352400</c:v>
                </c:pt>
                <c:pt idx="5545">
                  <c:v>1282356000</c:v>
                </c:pt>
                <c:pt idx="5546">
                  <c:v>1282359600</c:v>
                </c:pt>
                <c:pt idx="5547">
                  <c:v>1282363200</c:v>
                </c:pt>
                <c:pt idx="5548">
                  <c:v>1282366800</c:v>
                </c:pt>
                <c:pt idx="5549">
                  <c:v>1282370400</c:v>
                </c:pt>
                <c:pt idx="5550">
                  <c:v>1282374000</c:v>
                </c:pt>
                <c:pt idx="5551">
                  <c:v>1282377600</c:v>
                </c:pt>
                <c:pt idx="5552">
                  <c:v>1282381200</c:v>
                </c:pt>
                <c:pt idx="5553">
                  <c:v>1282384800</c:v>
                </c:pt>
                <c:pt idx="5554">
                  <c:v>1282388400</c:v>
                </c:pt>
                <c:pt idx="5555">
                  <c:v>1282392000</c:v>
                </c:pt>
                <c:pt idx="5556">
                  <c:v>1282395600</c:v>
                </c:pt>
                <c:pt idx="5557">
                  <c:v>1282399200</c:v>
                </c:pt>
                <c:pt idx="5558">
                  <c:v>1282402800</c:v>
                </c:pt>
                <c:pt idx="5559">
                  <c:v>1282406400</c:v>
                </c:pt>
                <c:pt idx="5560">
                  <c:v>1282410000</c:v>
                </c:pt>
                <c:pt idx="5561">
                  <c:v>1282413600</c:v>
                </c:pt>
                <c:pt idx="5562">
                  <c:v>1282417200</c:v>
                </c:pt>
                <c:pt idx="5563">
                  <c:v>1282420800</c:v>
                </c:pt>
                <c:pt idx="5564">
                  <c:v>1282424400</c:v>
                </c:pt>
                <c:pt idx="5565">
                  <c:v>1282428000</c:v>
                </c:pt>
                <c:pt idx="5566">
                  <c:v>1282431600</c:v>
                </c:pt>
                <c:pt idx="5567">
                  <c:v>1282435200</c:v>
                </c:pt>
                <c:pt idx="5568">
                  <c:v>1282438800</c:v>
                </c:pt>
                <c:pt idx="5569">
                  <c:v>1282442400</c:v>
                </c:pt>
                <c:pt idx="5570">
                  <c:v>1282446000</c:v>
                </c:pt>
                <c:pt idx="5571">
                  <c:v>1282449600</c:v>
                </c:pt>
                <c:pt idx="5572">
                  <c:v>1282453200</c:v>
                </c:pt>
                <c:pt idx="5573">
                  <c:v>1282456800</c:v>
                </c:pt>
                <c:pt idx="5574">
                  <c:v>1282460400</c:v>
                </c:pt>
                <c:pt idx="5575">
                  <c:v>1282464000</c:v>
                </c:pt>
                <c:pt idx="5576">
                  <c:v>1282467600</c:v>
                </c:pt>
                <c:pt idx="5577">
                  <c:v>1282471200</c:v>
                </c:pt>
                <c:pt idx="5578">
                  <c:v>1282474800</c:v>
                </c:pt>
                <c:pt idx="5579">
                  <c:v>1282478400</c:v>
                </c:pt>
                <c:pt idx="5580">
                  <c:v>1282482000</c:v>
                </c:pt>
                <c:pt idx="5581">
                  <c:v>1282485600</c:v>
                </c:pt>
                <c:pt idx="5582">
                  <c:v>1282489200</c:v>
                </c:pt>
                <c:pt idx="5583">
                  <c:v>1282492800</c:v>
                </c:pt>
                <c:pt idx="5584">
                  <c:v>1282496400</c:v>
                </c:pt>
                <c:pt idx="5585">
                  <c:v>1282500000</c:v>
                </c:pt>
                <c:pt idx="5586">
                  <c:v>1282503600</c:v>
                </c:pt>
                <c:pt idx="5587">
                  <c:v>1282507200</c:v>
                </c:pt>
                <c:pt idx="5588">
                  <c:v>1282510800</c:v>
                </c:pt>
                <c:pt idx="5589">
                  <c:v>1282514400</c:v>
                </c:pt>
                <c:pt idx="5590">
                  <c:v>1282518000</c:v>
                </c:pt>
                <c:pt idx="5591">
                  <c:v>1282521600</c:v>
                </c:pt>
                <c:pt idx="5592">
                  <c:v>1282525200</c:v>
                </c:pt>
                <c:pt idx="5593">
                  <c:v>1282528800</c:v>
                </c:pt>
                <c:pt idx="5594">
                  <c:v>1282532400</c:v>
                </c:pt>
                <c:pt idx="5595">
                  <c:v>1282536000</c:v>
                </c:pt>
                <c:pt idx="5596">
                  <c:v>1282539600</c:v>
                </c:pt>
                <c:pt idx="5597">
                  <c:v>1282543200</c:v>
                </c:pt>
                <c:pt idx="5598">
                  <c:v>1282546800</c:v>
                </c:pt>
                <c:pt idx="5599">
                  <c:v>1282550400</c:v>
                </c:pt>
                <c:pt idx="5600">
                  <c:v>1282554000</c:v>
                </c:pt>
                <c:pt idx="5601">
                  <c:v>1282557600</c:v>
                </c:pt>
                <c:pt idx="5602">
                  <c:v>1282561200</c:v>
                </c:pt>
                <c:pt idx="5603">
                  <c:v>1282564800</c:v>
                </c:pt>
                <c:pt idx="5604">
                  <c:v>1282568400</c:v>
                </c:pt>
                <c:pt idx="5605">
                  <c:v>1282572000</c:v>
                </c:pt>
                <c:pt idx="5606">
                  <c:v>1282575600</c:v>
                </c:pt>
                <c:pt idx="5607">
                  <c:v>1282579200</c:v>
                </c:pt>
                <c:pt idx="5608">
                  <c:v>1282582800</c:v>
                </c:pt>
                <c:pt idx="5609">
                  <c:v>1282586400</c:v>
                </c:pt>
                <c:pt idx="5610">
                  <c:v>1282590000</c:v>
                </c:pt>
                <c:pt idx="5611">
                  <c:v>1282593600</c:v>
                </c:pt>
                <c:pt idx="5612">
                  <c:v>1282597200</c:v>
                </c:pt>
                <c:pt idx="5613">
                  <c:v>1282600800</c:v>
                </c:pt>
                <c:pt idx="5614">
                  <c:v>1282604400</c:v>
                </c:pt>
                <c:pt idx="5615">
                  <c:v>1282608000</c:v>
                </c:pt>
                <c:pt idx="5616">
                  <c:v>1282611600</c:v>
                </c:pt>
                <c:pt idx="5617">
                  <c:v>1282615200</c:v>
                </c:pt>
                <c:pt idx="5618">
                  <c:v>1282618800</c:v>
                </c:pt>
                <c:pt idx="5619">
                  <c:v>1282622400</c:v>
                </c:pt>
                <c:pt idx="5620">
                  <c:v>1282626000</c:v>
                </c:pt>
                <c:pt idx="5621">
                  <c:v>1282629600</c:v>
                </c:pt>
                <c:pt idx="5622">
                  <c:v>1282633200</c:v>
                </c:pt>
                <c:pt idx="5623">
                  <c:v>1282636800</c:v>
                </c:pt>
                <c:pt idx="5624">
                  <c:v>1282640400</c:v>
                </c:pt>
                <c:pt idx="5625">
                  <c:v>1282644000</c:v>
                </c:pt>
                <c:pt idx="5626">
                  <c:v>1282647600</c:v>
                </c:pt>
                <c:pt idx="5627">
                  <c:v>1282651200</c:v>
                </c:pt>
                <c:pt idx="5628">
                  <c:v>1282654800</c:v>
                </c:pt>
                <c:pt idx="5629">
                  <c:v>1282658400</c:v>
                </c:pt>
                <c:pt idx="5630">
                  <c:v>1282662000</c:v>
                </c:pt>
                <c:pt idx="5631">
                  <c:v>1282665600</c:v>
                </c:pt>
                <c:pt idx="5632">
                  <c:v>1282669200</c:v>
                </c:pt>
                <c:pt idx="5633">
                  <c:v>1282672800</c:v>
                </c:pt>
                <c:pt idx="5634">
                  <c:v>1282676400</c:v>
                </c:pt>
                <c:pt idx="5635">
                  <c:v>1282680000</c:v>
                </c:pt>
                <c:pt idx="5636">
                  <c:v>1282683600</c:v>
                </c:pt>
                <c:pt idx="5637">
                  <c:v>1282687200</c:v>
                </c:pt>
                <c:pt idx="5638">
                  <c:v>1282690800</c:v>
                </c:pt>
                <c:pt idx="5639">
                  <c:v>1282694400</c:v>
                </c:pt>
                <c:pt idx="5640">
                  <c:v>1282698000</c:v>
                </c:pt>
                <c:pt idx="5641">
                  <c:v>1282701600</c:v>
                </c:pt>
                <c:pt idx="5642">
                  <c:v>1282705200</c:v>
                </c:pt>
                <c:pt idx="5643">
                  <c:v>1282708800</c:v>
                </c:pt>
                <c:pt idx="5644">
                  <c:v>1282712400</c:v>
                </c:pt>
                <c:pt idx="5645">
                  <c:v>1282716000</c:v>
                </c:pt>
                <c:pt idx="5646">
                  <c:v>1282719600</c:v>
                </c:pt>
                <c:pt idx="5647">
                  <c:v>1282723200</c:v>
                </c:pt>
                <c:pt idx="5648">
                  <c:v>1282726800</c:v>
                </c:pt>
                <c:pt idx="5649">
                  <c:v>1282730400</c:v>
                </c:pt>
                <c:pt idx="5650">
                  <c:v>1282734000</c:v>
                </c:pt>
                <c:pt idx="5651">
                  <c:v>1282737600</c:v>
                </c:pt>
                <c:pt idx="5652">
                  <c:v>1282741200</c:v>
                </c:pt>
                <c:pt idx="5653">
                  <c:v>1282744800</c:v>
                </c:pt>
                <c:pt idx="5654">
                  <c:v>1282748400</c:v>
                </c:pt>
                <c:pt idx="5655">
                  <c:v>1282752000</c:v>
                </c:pt>
                <c:pt idx="5656">
                  <c:v>1282755600</c:v>
                </c:pt>
                <c:pt idx="5657">
                  <c:v>1282759200</c:v>
                </c:pt>
                <c:pt idx="5658">
                  <c:v>1282762800</c:v>
                </c:pt>
                <c:pt idx="5659">
                  <c:v>1282766400</c:v>
                </c:pt>
                <c:pt idx="5660">
                  <c:v>1282770000</c:v>
                </c:pt>
                <c:pt idx="5661">
                  <c:v>1282773600</c:v>
                </c:pt>
                <c:pt idx="5662">
                  <c:v>1282777200</c:v>
                </c:pt>
                <c:pt idx="5663">
                  <c:v>1282780800</c:v>
                </c:pt>
                <c:pt idx="5664">
                  <c:v>1282784400</c:v>
                </c:pt>
                <c:pt idx="5665">
                  <c:v>1282788000</c:v>
                </c:pt>
                <c:pt idx="5666">
                  <c:v>1282791600</c:v>
                </c:pt>
                <c:pt idx="5667">
                  <c:v>1282795200</c:v>
                </c:pt>
                <c:pt idx="5668">
                  <c:v>1282798800</c:v>
                </c:pt>
                <c:pt idx="5669">
                  <c:v>1282802400</c:v>
                </c:pt>
                <c:pt idx="5670">
                  <c:v>1282806000</c:v>
                </c:pt>
                <c:pt idx="5671">
                  <c:v>1282809600</c:v>
                </c:pt>
                <c:pt idx="5672">
                  <c:v>1282813200</c:v>
                </c:pt>
                <c:pt idx="5673">
                  <c:v>1282816800</c:v>
                </c:pt>
                <c:pt idx="5674">
                  <c:v>1282820400</c:v>
                </c:pt>
                <c:pt idx="5675">
                  <c:v>1282824000</c:v>
                </c:pt>
                <c:pt idx="5676">
                  <c:v>1282827600</c:v>
                </c:pt>
                <c:pt idx="5677">
                  <c:v>1282831200</c:v>
                </c:pt>
                <c:pt idx="5678">
                  <c:v>1282834800</c:v>
                </c:pt>
                <c:pt idx="5679">
                  <c:v>1282838400</c:v>
                </c:pt>
                <c:pt idx="5680">
                  <c:v>1282842000</c:v>
                </c:pt>
                <c:pt idx="5681">
                  <c:v>1282845600</c:v>
                </c:pt>
                <c:pt idx="5682">
                  <c:v>1282849200</c:v>
                </c:pt>
                <c:pt idx="5683">
                  <c:v>1282852800</c:v>
                </c:pt>
                <c:pt idx="5684">
                  <c:v>1282856400</c:v>
                </c:pt>
                <c:pt idx="5685">
                  <c:v>1282860000</c:v>
                </c:pt>
                <c:pt idx="5686">
                  <c:v>1282863600</c:v>
                </c:pt>
                <c:pt idx="5687">
                  <c:v>1282867200</c:v>
                </c:pt>
                <c:pt idx="5688">
                  <c:v>1282870800</c:v>
                </c:pt>
                <c:pt idx="5689">
                  <c:v>1282874400</c:v>
                </c:pt>
                <c:pt idx="5690">
                  <c:v>1282878000</c:v>
                </c:pt>
                <c:pt idx="5691">
                  <c:v>1282881600</c:v>
                </c:pt>
                <c:pt idx="5692">
                  <c:v>1282885200</c:v>
                </c:pt>
                <c:pt idx="5693">
                  <c:v>1282888800</c:v>
                </c:pt>
                <c:pt idx="5694">
                  <c:v>1282892400</c:v>
                </c:pt>
                <c:pt idx="5695">
                  <c:v>1282896000</c:v>
                </c:pt>
                <c:pt idx="5696">
                  <c:v>1282899600</c:v>
                </c:pt>
                <c:pt idx="5697">
                  <c:v>1282903200</c:v>
                </c:pt>
                <c:pt idx="5698">
                  <c:v>1282906800</c:v>
                </c:pt>
                <c:pt idx="5699">
                  <c:v>1282910400</c:v>
                </c:pt>
                <c:pt idx="5700">
                  <c:v>1282914000</c:v>
                </c:pt>
                <c:pt idx="5701">
                  <c:v>1282917600</c:v>
                </c:pt>
                <c:pt idx="5702">
                  <c:v>1282921200</c:v>
                </c:pt>
                <c:pt idx="5703">
                  <c:v>1282924800</c:v>
                </c:pt>
                <c:pt idx="5704">
                  <c:v>1282928400</c:v>
                </c:pt>
                <c:pt idx="5705">
                  <c:v>1282932000</c:v>
                </c:pt>
                <c:pt idx="5706">
                  <c:v>1282935600</c:v>
                </c:pt>
                <c:pt idx="5707">
                  <c:v>1282939200</c:v>
                </c:pt>
                <c:pt idx="5708">
                  <c:v>1282942800</c:v>
                </c:pt>
                <c:pt idx="5709">
                  <c:v>1282946400</c:v>
                </c:pt>
                <c:pt idx="5710">
                  <c:v>1282950000</c:v>
                </c:pt>
                <c:pt idx="5711">
                  <c:v>1282953600</c:v>
                </c:pt>
                <c:pt idx="5712">
                  <c:v>1282957200</c:v>
                </c:pt>
                <c:pt idx="5713">
                  <c:v>1282960800</c:v>
                </c:pt>
                <c:pt idx="5714">
                  <c:v>1282964400</c:v>
                </c:pt>
                <c:pt idx="5715">
                  <c:v>1282968000</c:v>
                </c:pt>
                <c:pt idx="5716">
                  <c:v>1282971600</c:v>
                </c:pt>
                <c:pt idx="5717">
                  <c:v>1282975200</c:v>
                </c:pt>
                <c:pt idx="5718">
                  <c:v>1282978800</c:v>
                </c:pt>
                <c:pt idx="5719">
                  <c:v>1282982400</c:v>
                </c:pt>
                <c:pt idx="5720">
                  <c:v>1282986000</c:v>
                </c:pt>
                <c:pt idx="5721">
                  <c:v>1282989600</c:v>
                </c:pt>
                <c:pt idx="5722">
                  <c:v>1282993200</c:v>
                </c:pt>
                <c:pt idx="5723">
                  <c:v>1282996800</c:v>
                </c:pt>
                <c:pt idx="5724">
                  <c:v>1283000400</c:v>
                </c:pt>
                <c:pt idx="5725">
                  <c:v>1283004000</c:v>
                </c:pt>
                <c:pt idx="5726">
                  <c:v>1283007600</c:v>
                </c:pt>
                <c:pt idx="5727">
                  <c:v>1283011200</c:v>
                </c:pt>
                <c:pt idx="5728">
                  <c:v>1283014800</c:v>
                </c:pt>
                <c:pt idx="5729">
                  <c:v>1283018400</c:v>
                </c:pt>
                <c:pt idx="5730">
                  <c:v>1283022000</c:v>
                </c:pt>
                <c:pt idx="5731">
                  <c:v>1283025600</c:v>
                </c:pt>
                <c:pt idx="5732">
                  <c:v>1283029200</c:v>
                </c:pt>
                <c:pt idx="5733">
                  <c:v>1283032800</c:v>
                </c:pt>
                <c:pt idx="5734">
                  <c:v>1283036400</c:v>
                </c:pt>
                <c:pt idx="5735">
                  <c:v>1283040000</c:v>
                </c:pt>
                <c:pt idx="5736">
                  <c:v>1283043600</c:v>
                </c:pt>
                <c:pt idx="5737">
                  <c:v>1283047200</c:v>
                </c:pt>
                <c:pt idx="5738">
                  <c:v>1283050800</c:v>
                </c:pt>
                <c:pt idx="5739">
                  <c:v>1283054400</c:v>
                </c:pt>
                <c:pt idx="5740">
                  <c:v>1283058000</c:v>
                </c:pt>
                <c:pt idx="5741">
                  <c:v>1283061600</c:v>
                </c:pt>
                <c:pt idx="5742">
                  <c:v>1283065200</c:v>
                </c:pt>
                <c:pt idx="5743">
                  <c:v>1283068800</c:v>
                </c:pt>
                <c:pt idx="5744">
                  <c:v>1283072400</c:v>
                </c:pt>
                <c:pt idx="5745">
                  <c:v>1283076000</c:v>
                </c:pt>
                <c:pt idx="5746">
                  <c:v>1283079600</c:v>
                </c:pt>
                <c:pt idx="5747">
                  <c:v>1283083200</c:v>
                </c:pt>
                <c:pt idx="5748">
                  <c:v>1283086800</c:v>
                </c:pt>
                <c:pt idx="5749">
                  <c:v>1283090400</c:v>
                </c:pt>
                <c:pt idx="5750">
                  <c:v>1283094000</c:v>
                </c:pt>
                <c:pt idx="5751">
                  <c:v>1283097600</c:v>
                </c:pt>
                <c:pt idx="5752">
                  <c:v>1283101200</c:v>
                </c:pt>
                <c:pt idx="5753">
                  <c:v>1283104800</c:v>
                </c:pt>
                <c:pt idx="5754">
                  <c:v>1283108400</c:v>
                </c:pt>
                <c:pt idx="5755">
                  <c:v>1283112000</c:v>
                </c:pt>
                <c:pt idx="5756">
                  <c:v>1283115600</c:v>
                </c:pt>
                <c:pt idx="5757">
                  <c:v>1283119200</c:v>
                </c:pt>
                <c:pt idx="5758">
                  <c:v>1283122800</c:v>
                </c:pt>
                <c:pt idx="5759">
                  <c:v>1283126400</c:v>
                </c:pt>
                <c:pt idx="5760">
                  <c:v>1283130000</c:v>
                </c:pt>
                <c:pt idx="5761">
                  <c:v>1283133600</c:v>
                </c:pt>
                <c:pt idx="5762">
                  <c:v>1283137200</c:v>
                </c:pt>
                <c:pt idx="5763">
                  <c:v>1283140800</c:v>
                </c:pt>
                <c:pt idx="5764">
                  <c:v>1283144400</c:v>
                </c:pt>
                <c:pt idx="5765">
                  <c:v>1283148000</c:v>
                </c:pt>
                <c:pt idx="5766">
                  <c:v>1283151600</c:v>
                </c:pt>
                <c:pt idx="5767">
                  <c:v>1283155200</c:v>
                </c:pt>
                <c:pt idx="5768">
                  <c:v>1283158800</c:v>
                </c:pt>
                <c:pt idx="5769">
                  <c:v>1283162400</c:v>
                </c:pt>
                <c:pt idx="5770">
                  <c:v>1283166000</c:v>
                </c:pt>
                <c:pt idx="5771">
                  <c:v>1283169600</c:v>
                </c:pt>
                <c:pt idx="5772">
                  <c:v>1283173200</c:v>
                </c:pt>
                <c:pt idx="5773">
                  <c:v>1283176800</c:v>
                </c:pt>
                <c:pt idx="5774">
                  <c:v>1283180400</c:v>
                </c:pt>
                <c:pt idx="5775">
                  <c:v>1283184000</c:v>
                </c:pt>
                <c:pt idx="5776">
                  <c:v>1283187600</c:v>
                </c:pt>
                <c:pt idx="5777">
                  <c:v>1283191200</c:v>
                </c:pt>
                <c:pt idx="5778">
                  <c:v>1283194800</c:v>
                </c:pt>
                <c:pt idx="5779">
                  <c:v>1283198400</c:v>
                </c:pt>
                <c:pt idx="5780">
                  <c:v>1283202000</c:v>
                </c:pt>
                <c:pt idx="5781">
                  <c:v>1283205600</c:v>
                </c:pt>
                <c:pt idx="5782">
                  <c:v>1283209200</c:v>
                </c:pt>
                <c:pt idx="5783">
                  <c:v>1283212800</c:v>
                </c:pt>
                <c:pt idx="5784">
                  <c:v>1283216400</c:v>
                </c:pt>
                <c:pt idx="5785">
                  <c:v>1283220000</c:v>
                </c:pt>
                <c:pt idx="5786">
                  <c:v>1283223600</c:v>
                </c:pt>
                <c:pt idx="5787">
                  <c:v>1283227200</c:v>
                </c:pt>
                <c:pt idx="5788">
                  <c:v>1283230800</c:v>
                </c:pt>
                <c:pt idx="5789">
                  <c:v>1283234400</c:v>
                </c:pt>
                <c:pt idx="5790">
                  <c:v>1283238000</c:v>
                </c:pt>
                <c:pt idx="5791">
                  <c:v>1283241600</c:v>
                </c:pt>
                <c:pt idx="5792">
                  <c:v>1283245200</c:v>
                </c:pt>
                <c:pt idx="5793">
                  <c:v>1283248800</c:v>
                </c:pt>
                <c:pt idx="5794">
                  <c:v>1283252400</c:v>
                </c:pt>
                <c:pt idx="5795">
                  <c:v>1283256000</c:v>
                </c:pt>
                <c:pt idx="5796">
                  <c:v>1283259600</c:v>
                </c:pt>
                <c:pt idx="5797">
                  <c:v>1283263200</c:v>
                </c:pt>
                <c:pt idx="5798">
                  <c:v>1283266800</c:v>
                </c:pt>
                <c:pt idx="5799">
                  <c:v>1283270400</c:v>
                </c:pt>
                <c:pt idx="5800">
                  <c:v>1283274000</c:v>
                </c:pt>
                <c:pt idx="5801">
                  <c:v>1283277600</c:v>
                </c:pt>
                <c:pt idx="5802">
                  <c:v>1283281200</c:v>
                </c:pt>
                <c:pt idx="5803">
                  <c:v>1283284800</c:v>
                </c:pt>
                <c:pt idx="5804">
                  <c:v>1283288400</c:v>
                </c:pt>
                <c:pt idx="5805">
                  <c:v>1283292000</c:v>
                </c:pt>
                <c:pt idx="5806">
                  <c:v>1283295600</c:v>
                </c:pt>
                <c:pt idx="5807">
                  <c:v>1283299200</c:v>
                </c:pt>
                <c:pt idx="5808">
                  <c:v>1283302800</c:v>
                </c:pt>
                <c:pt idx="5809">
                  <c:v>1283306400</c:v>
                </c:pt>
                <c:pt idx="5810">
                  <c:v>1283310000</c:v>
                </c:pt>
                <c:pt idx="5811">
                  <c:v>1283313600</c:v>
                </c:pt>
                <c:pt idx="5812">
                  <c:v>1283317200</c:v>
                </c:pt>
                <c:pt idx="5813">
                  <c:v>1283320800</c:v>
                </c:pt>
                <c:pt idx="5814">
                  <c:v>1283324400</c:v>
                </c:pt>
                <c:pt idx="5815">
                  <c:v>1283328000</c:v>
                </c:pt>
                <c:pt idx="5816">
                  <c:v>1283331600</c:v>
                </c:pt>
                <c:pt idx="5817">
                  <c:v>1283335200</c:v>
                </c:pt>
                <c:pt idx="5818">
                  <c:v>1283338800</c:v>
                </c:pt>
                <c:pt idx="5819">
                  <c:v>1283342400</c:v>
                </c:pt>
                <c:pt idx="5820">
                  <c:v>1283346000</c:v>
                </c:pt>
                <c:pt idx="5821">
                  <c:v>1283349600</c:v>
                </c:pt>
                <c:pt idx="5822">
                  <c:v>1283353200</c:v>
                </c:pt>
                <c:pt idx="5823">
                  <c:v>1283356800</c:v>
                </c:pt>
                <c:pt idx="5824">
                  <c:v>1283360400</c:v>
                </c:pt>
                <c:pt idx="5825">
                  <c:v>1283364000</c:v>
                </c:pt>
                <c:pt idx="5826">
                  <c:v>1283367600</c:v>
                </c:pt>
                <c:pt idx="5827">
                  <c:v>1283371200</c:v>
                </c:pt>
                <c:pt idx="5828">
                  <c:v>1283374800</c:v>
                </c:pt>
                <c:pt idx="5829">
                  <c:v>1283378400</c:v>
                </c:pt>
                <c:pt idx="5830">
                  <c:v>1283382000</c:v>
                </c:pt>
                <c:pt idx="5831">
                  <c:v>1283385600</c:v>
                </c:pt>
                <c:pt idx="5832">
                  <c:v>1283389200</c:v>
                </c:pt>
                <c:pt idx="5833">
                  <c:v>1283392800</c:v>
                </c:pt>
                <c:pt idx="5834">
                  <c:v>1283396400</c:v>
                </c:pt>
                <c:pt idx="5835">
                  <c:v>1283400000</c:v>
                </c:pt>
                <c:pt idx="5836">
                  <c:v>1283403600</c:v>
                </c:pt>
                <c:pt idx="5837">
                  <c:v>1283407200</c:v>
                </c:pt>
                <c:pt idx="5838">
                  <c:v>1283410800</c:v>
                </c:pt>
                <c:pt idx="5839">
                  <c:v>1283414400</c:v>
                </c:pt>
                <c:pt idx="5840">
                  <c:v>1283418000</c:v>
                </c:pt>
                <c:pt idx="5841">
                  <c:v>1283421600</c:v>
                </c:pt>
                <c:pt idx="5842">
                  <c:v>1283425200</c:v>
                </c:pt>
                <c:pt idx="5843">
                  <c:v>1283428800</c:v>
                </c:pt>
                <c:pt idx="5844">
                  <c:v>1283432400</c:v>
                </c:pt>
                <c:pt idx="5845">
                  <c:v>1283436000</c:v>
                </c:pt>
                <c:pt idx="5846">
                  <c:v>1283439600</c:v>
                </c:pt>
                <c:pt idx="5847">
                  <c:v>1283443200</c:v>
                </c:pt>
                <c:pt idx="5848">
                  <c:v>1283446800</c:v>
                </c:pt>
                <c:pt idx="5849">
                  <c:v>1283450400</c:v>
                </c:pt>
                <c:pt idx="5850">
                  <c:v>1283454000</c:v>
                </c:pt>
                <c:pt idx="5851">
                  <c:v>1283457600</c:v>
                </c:pt>
                <c:pt idx="5852">
                  <c:v>1283461200</c:v>
                </c:pt>
                <c:pt idx="5853">
                  <c:v>1283464800</c:v>
                </c:pt>
                <c:pt idx="5854">
                  <c:v>1283468400</c:v>
                </c:pt>
                <c:pt idx="5855">
                  <c:v>1283472000</c:v>
                </c:pt>
                <c:pt idx="5856">
                  <c:v>1283475600</c:v>
                </c:pt>
                <c:pt idx="5857">
                  <c:v>1283479200</c:v>
                </c:pt>
                <c:pt idx="5858">
                  <c:v>1283482800</c:v>
                </c:pt>
                <c:pt idx="5859">
                  <c:v>1283486400</c:v>
                </c:pt>
                <c:pt idx="5860">
                  <c:v>1283490000</c:v>
                </c:pt>
                <c:pt idx="5861">
                  <c:v>1283493600</c:v>
                </c:pt>
                <c:pt idx="5862">
                  <c:v>1283497200</c:v>
                </c:pt>
                <c:pt idx="5863">
                  <c:v>1283500800</c:v>
                </c:pt>
                <c:pt idx="5864">
                  <c:v>1283504400</c:v>
                </c:pt>
                <c:pt idx="5865">
                  <c:v>1283508000</c:v>
                </c:pt>
                <c:pt idx="5866">
                  <c:v>1283511600</c:v>
                </c:pt>
                <c:pt idx="5867">
                  <c:v>1283515200</c:v>
                </c:pt>
                <c:pt idx="5868">
                  <c:v>1283518800</c:v>
                </c:pt>
                <c:pt idx="5869">
                  <c:v>1283522400</c:v>
                </c:pt>
                <c:pt idx="5870">
                  <c:v>1283526000</c:v>
                </c:pt>
                <c:pt idx="5871">
                  <c:v>1283529600</c:v>
                </c:pt>
                <c:pt idx="5872">
                  <c:v>1283533200</c:v>
                </c:pt>
                <c:pt idx="5873">
                  <c:v>1283536800</c:v>
                </c:pt>
                <c:pt idx="5874">
                  <c:v>1283540400</c:v>
                </c:pt>
                <c:pt idx="5875">
                  <c:v>1283544000</c:v>
                </c:pt>
                <c:pt idx="5876">
                  <c:v>1283547600</c:v>
                </c:pt>
                <c:pt idx="5877">
                  <c:v>1283551200</c:v>
                </c:pt>
                <c:pt idx="5878">
                  <c:v>1283554800</c:v>
                </c:pt>
                <c:pt idx="5879">
                  <c:v>1283558400</c:v>
                </c:pt>
                <c:pt idx="5880">
                  <c:v>1283562000</c:v>
                </c:pt>
                <c:pt idx="5881">
                  <c:v>1283565600</c:v>
                </c:pt>
                <c:pt idx="5882">
                  <c:v>1283569200</c:v>
                </c:pt>
                <c:pt idx="5883">
                  <c:v>1283572800</c:v>
                </c:pt>
                <c:pt idx="5884">
                  <c:v>1283576400</c:v>
                </c:pt>
                <c:pt idx="5885">
                  <c:v>1283580000</c:v>
                </c:pt>
                <c:pt idx="5886">
                  <c:v>1283583600</c:v>
                </c:pt>
                <c:pt idx="5887">
                  <c:v>1283587200</c:v>
                </c:pt>
                <c:pt idx="5888">
                  <c:v>1283590800</c:v>
                </c:pt>
                <c:pt idx="5889">
                  <c:v>1283594400</c:v>
                </c:pt>
                <c:pt idx="5890">
                  <c:v>1283598000</c:v>
                </c:pt>
                <c:pt idx="5891">
                  <c:v>1283601600</c:v>
                </c:pt>
                <c:pt idx="5892">
                  <c:v>1283605200</c:v>
                </c:pt>
                <c:pt idx="5893">
                  <c:v>1283608800</c:v>
                </c:pt>
                <c:pt idx="5894">
                  <c:v>1283612400</c:v>
                </c:pt>
                <c:pt idx="5895">
                  <c:v>1283616000</c:v>
                </c:pt>
                <c:pt idx="5896">
                  <c:v>1283619600</c:v>
                </c:pt>
                <c:pt idx="5897">
                  <c:v>1283623200</c:v>
                </c:pt>
                <c:pt idx="5898">
                  <c:v>1283626800</c:v>
                </c:pt>
                <c:pt idx="5899">
                  <c:v>1283630400</c:v>
                </c:pt>
                <c:pt idx="5900">
                  <c:v>1283634000</c:v>
                </c:pt>
                <c:pt idx="5901">
                  <c:v>1283637600</c:v>
                </c:pt>
                <c:pt idx="5902">
                  <c:v>1283641200</c:v>
                </c:pt>
                <c:pt idx="5903">
                  <c:v>1283644800</c:v>
                </c:pt>
                <c:pt idx="5904">
                  <c:v>1283648400</c:v>
                </c:pt>
                <c:pt idx="5905">
                  <c:v>1283652000</c:v>
                </c:pt>
                <c:pt idx="5906">
                  <c:v>1283655600</c:v>
                </c:pt>
                <c:pt idx="5907">
                  <c:v>1283659200</c:v>
                </c:pt>
                <c:pt idx="5908">
                  <c:v>1283662800</c:v>
                </c:pt>
                <c:pt idx="5909">
                  <c:v>1283666400</c:v>
                </c:pt>
                <c:pt idx="5910">
                  <c:v>1283670000</c:v>
                </c:pt>
                <c:pt idx="5911">
                  <c:v>1283673600</c:v>
                </c:pt>
                <c:pt idx="5912">
                  <c:v>1283677200</c:v>
                </c:pt>
                <c:pt idx="5913">
                  <c:v>1283680800</c:v>
                </c:pt>
                <c:pt idx="5914">
                  <c:v>1283684400</c:v>
                </c:pt>
                <c:pt idx="5915">
                  <c:v>1283688000</c:v>
                </c:pt>
                <c:pt idx="5916">
                  <c:v>1283691600</c:v>
                </c:pt>
                <c:pt idx="5917">
                  <c:v>1283695200</c:v>
                </c:pt>
                <c:pt idx="5918">
                  <c:v>1283698800</c:v>
                </c:pt>
                <c:pt idx="5919">
                  <c:v>1283702400</c:v>
                </c:pt>
                <c:pt idx="5920">
                  <c:v>1283706000</c:v>
                </c:pt>
                <c:pt idx="5921">
                  <c:v>1283709600</c:v>
                </c:pt>
                <c:pt idx="5922">
                  <c:v>1283713200</c:v>
                </c:pt>
                <c:pt idx="5923">
                  <c:v>1283716800</c:v>
                </c:pt>
                <c:pt idx="5924">
                  <c:v>1283720400</c:v>
                </c:pt>
                <c:pt idx="5925">
                  <c:v>1283724000</c:v>
                </c:pt>
                <c:pt idx="5926">
                  <c:v>1283727600</c:v>
                </c:pt>
                <c:pt idx="5927">
                  <c:v>1283731200</c:v>
                </c:pt>
                <c:pt idx="5928">
                  <c:v>1283734800</c:v>
                </c:pt>
                <c:pt idx="5929">
                  <c:v>1283738400</c:v>
                </c:pt>
                <c:pt idx="5930">
                  <c:v>1283742000</c:v>
                </c:pt>
                <c:pt idx="5931">
                  <c:v>1283745600</c:v>
                </c:pt>
                <c:pt idx="5932">
                  <c:v>1283749200</c:v>
                </c:pt>
                <c:pt idx="5933">
                  <c:v>1283752800</c:v>
                </c:pt>
                <c:pt idx="5934">
                  <c:v>1283756400</c:v>
                </c:pt>
                <c:pt idx="5935">
                  <c:v>1283760000</c:v>
                </c:pt>
                <c:pt idx="5936">
                  <c:v>1283763600</c:v>
                </c:pt>
                <c:pt idx="5937">
                  <c:v>1283767200</c:v>
                </c:pt>
                <c:pt idx="5938">
                  <c:v>1283770800</c:v>
                </c:pt>
                <c:pt idx="5939">
                  <c:v>1283774400</c:v>
                </c:pt>
                <c:pt idx="5940">
                  <c:v>1283778000</c:v>
                </c:pt>
                <c:pt idx="5941">
                  <c:v>1283781600</c:v>
                </c:pt>
                <c:pt idx="5942">
                  <c:v>1283785200</c:v>
                </c:pt>
                <c:pt idx="5943">
                  <c:v>1283788800</c:v>
                </c:pt>
                <c:pt idx="5944">
                  <c:v>1283792400</c:v>
                </c:pt>
                <c:pt idx="5945">
                  <c:v>1283796000</c:v>
                </c:pt>
                <c:pt idx="5946">
                  <c:v>1283799600</c:v>
                </c:pt>
                <c:pt idx="5947">
                  <c:v>1283803200</c:v>
                </c:pt>
                <c:pt idx="5948">
                  <c:v>1283806800</c:v>
                </c:pt>
                <c:pt idx="5949">
                  <c:v>1283810400</c:v>
                </c:pt>
                <c:pt idx="5950">
                  <c:v>1283814000</c:v>
                </c:pt>
                <c:pt idx="5951">
                  <c:v>1283817600</c:v>
                </c:pt>
                <c:pt idx="5952">
                  <c:v>1283821200</c:v>
                </c:pt>
                <c:pt idx="5953">
                  <c:v>1283824800</c:v>
                </c:pt>
                <c:pt idx="5954">
                  <c:v>1283828400</c:v>
                </c:pt>
                <c:pt idx="5955">
                  <c:v>1283832000</c:v>
                </c:pt>
                <c:pt idx="5956">
                  <c:v>1283835600</c:v>
                </c:pt>
                <c:pt idx="5957">
                  <c:v>1283839200</c:v>
                </c:pt>
                <c:pt idx="5958">
                  <c:v>1283842800</c:v>
                </c:pt>
                <c:pt idx="5959">
                  <c:v>1283846400</c:v>
                </c:pt>
                <c:pt idx="5960">
                  <c:v>1283850000</c:v>
                </c:pt>
                <c:pt idx="5961">
                  <c:v>1283853600</c:v>
                </c:pt>
                <c:pt idx="5962">
                  <c:v>1283857200</c:v>
                </c:pt>
                <c:pt idx="5963">
                  <c:v>1283860800</c:v>
                </c:pt>
                <c:pt idx="5964">
                  <c:v>1283864400</c:v>
                </c:pt>
                <c:pt idx="5965">
                  <c:v>1283868000</c:v>
                </c:pt>
                <c:pt idx="5966">
                  <c:v>1283871600</c:v>
                </c:pt>
                <c:pt idx="5967">
                  <c:v>1283875200</c:v>
                </c:pt>
                <c:pt idx="5968">
                  <c:v>1283878800</c:v>
                </c:pt>
                <c:pt idx="5969">
                  <c:v>1283882400</c:v>
                </c:pt>
                <c:pt idx="5970">
                  <c:v>1283886000</c:v>
                </c:pt>
                <c:pt idx="5971">
                  <c:v>1283889600</c:v>
                </c:pt>
                <c:pt idx="5972">
                  <c:v>1283893200</c:v>
                </c:pt>
                <c:pt idx="5973">
                  <c:v>1283896800</c:v>
                </c:pt>
                <c:pt idx="5974">
                  <c:v>1283900400</c:v>
                </c:pt>
                <c:pt idx="5975">
                  <c:v>1283904000</c:v>
                </c:pt>
                <c:pt idx="5976">
                  <c:v>1283907600</c:v>
                </c:pt>
                <c:pt idx="5977">
                  <c:v>1283911200</c:v>
                </c:pt>
                <c:pt idx="5978">
                  <c:v>1283914800</c:v>
                </c:pt>
                <c:pt idx="5979">
                  <c:v>1283918400</c:v>
                </c:pt>
                <c:pt idx="5980">
                  <c:v>1283922000</c:v>
                </c:pt>
                <c:pt idx="5981">
                  <c:v>1283925600</c:v>
                </c:pt>
                <c:pt idx="5982">
                  <c:v>1283929200</c:v>
                </c:pt>
                <c:pt idx="5983">
                  <c:v>1283932800</c:v>
                </c:pt>
                <c:pt idx="5984">
                  <c:v>1283936400</c:v>
                </c:pt>
                <c:pt idx="5985">
                  <c:v>1283940000</c:v>
                </c:pt>
                <c:pt idx="5986">
                  <c:v>1283943600</c:v>
                </c:pt>
                <c:pt idx="5987">
                  <c:v>1283947200</c:v>
                </c:pt>
                <c:pt idx="5988">
                  <c:v>1283950800</c:v>
                </c:pt>
                <c:pt idx="5989">
                  <c:v>1283954400</c:v>
                </c:pt>
                <c:pt idx="5990">
                  <c:v>1283958000</c:v>
                </c:pt>
                <c:pt idx="5991">
                  <c:v>1283961600</c:v>
                </c:pt>
                <c:pt idx="5992">
                  <c:v>1283965200</c:v>
                </c:pt>
                <c:pt idx="5993">
                  <c:v>1283968800</c:v>
                </c:pt>
                <c:pt idx="5994">
                  <c:v>1283972400</c:v>
                </c:pt>
                <c:pt idx="5995">
                  <c:v>1283976000</c:v>
                </c:pt>
                <c:pt idx="5996">
                  <c:v>1283979600</c:v>
                </c:pt>
                <c:pt idx="5997">
                  <c:v>1283983200</c:v>
                </c:pt>
                <c:pt idx="5998">
                  <c:v>1283986800</c:v>
                </c:pt>
                <c:pt idx="5999">
                  <c:v>1283990400</c:v>
                </c:pt>
                <c:pt idx="6000">
                  <c:v>1283994000</c:v>
                </c:pt>
                <c:pt idx="6001">
                  <c:v>1283997600</c:v>
                </c:pt>
                <c:pt idx="6002">
                  <c:v>1284001200</c:v>
                </c:pt>
                <c:pt idx="6003">
                  <c:v>1284004800</c:v>
                </c:pt>
                <c:pt idx="6004">
                  <c:v>1284008400</c:v>
                </c:pt>
                <c:pt idx="6005">
                  <c:v>1284012000</c:v>
                </c:pt>
                <c:pt idx="6006">
                  <c:v>1284015600</c:v>
                </c:pt>
                <c:pt idx="6007">
                  <c:v>1284019200</c:v>
                </c:pt>
                <c:pt idx="6008">
                  <c:v>1284022800</c:v>
                </c:pt>
                <c:pt idx="6009">
                  <c:v>1284026400</c:v>
                </c:pt>
                <c:pt idx="6010">
                  <c:v>1284030000</c:v>
                </c:pt>
                <c:pt idx="6011">
                  <c:v>1284033600</c:v>
                </c:pt>
                <c:pt idx="6012">
                  <c:v>1284037200</c:v>
                </c:pt>
                <c:pt idx="6013">
                  <c:v>1284040800</c:v>
                </c:pt>
                <c:pt idx="6014">
                  <c:v>1284044400</c:v>
                </c:pt>
                <c:pt idx="6015">
                  <c:v>1284048000</c:v>
                </c:pt>
                <c:pt idx="6016">
                  <c:v>1284051600</c:v>
                </c:pt>
                <c:pt idx="6017">
                  <c:v>1284055200</c:v>
                </c:pt>
                <c:pt idx="6018">
                  <c:v>1284058800</c:v>
                </c:pt>
                <c:pt idx="6019">
                  <c:v>1284062400</c:v>
                </c:pt>
                <c:pt idx="6020">
                  <c:v>1284066000</c:v>
                </c:pt>
                <c:pt idx="6021">
                  <c:v>1284069600</c:v>
                </c:pt>
                <c:pt idx="6022">
                  <c:v>1284073200</c:v>
                </c:pt>
                <c:pt idx="6023">
                  <c:v>1284076800</c:v>
                </c:pt>
                <c:pt idx="6024">
                  <c:v>1284080400</c:v>
                </c:pt>
                <c:pt idx="6025">
                  <c:v>1284084000</c:v>
                </c:pt>
                <c:pt idx="6026">
                  <c:v>1284087600</c:v>
                </c:pt>
                <c:pt idx="6027">
                  <c:v>1284091200</c:v>
                </c:pt>
                <c:pt idx="6028">
                  <c:v>1284094800</c:v>
                </c:pt>
                <c:pt idx="6029">
                  <c:v>1284098400</c:v>
                </c:pt>
                <c:pt idx="6030">
                  <c:v>1284102000</c:v>
                </c:pt>
                <c:pt idx="6031">
                  <c:v>1284105600</c:v>
                </c:pt>
                <c:pt idx="6032">
                  <c:v>1284109200</c:v>
                </c:pt>
                <c:pt idx="6033">
                  <c:v>1284112800</c:v>
                </c:pt>
                <c:pt idx="6034">
                  <c:v>1284116400</c:v>
                </c:pt>
                <c:pt idx="6035">
                  <c:v>1284120000</c:v>
                </c:pt>
                <c:pt idx="6036">
                  <c:v>1284123600</c:v>
                </c:pt>
                <c:pt idx="6037">
                  <c:v>1284127200</c:v>
                </c:pt>
                <c:pt idx="6038">
                  <c:v>1284130800</c:v>
                </c:pt>
                <c:pt idx="6039">
                  <c:v>1284134400</c:v>
                </c:pt>
                <c:pt idx="6040">
                  <c:v>1284138000</c:v>
                </c:pt>
                <c:pt idx="6041">
                  <c:v>1284141600</c:v>
                </c:pt>
                <c:pt idx="6042">
                  <c:v>1284145200</c:v>
                </c:pt>
                <c:pt idx="6043">
                  <c:v>1284148800</c:v>
                </c:pt>
                <c:pt idx="6044">
                  <c:v>1284152400</c:v>
                </c:pt>
                <c:pt idx="6045">
                  <c:v>1284156000</c:v>
                </c:pt>
                <c:pt idx="6046">
                  <c:v>1284159600</c:v>
                </c:pt>
                <c:pt idx="6047">
                  <c:v>1284163200</c:v>
                </c:pt>
                <c:pt idx="6048">
                  <c:v>1284166800</c:v>
                </c:pt>
                <c:pt idx="6049">
                  <c:v>1284170400</c:v>
                </c:pt>
                <c:pt idx="6050">
                  <c:v>1284174000</c:v>
                </c:pt>
                <c:pt idx="6051">
                  <c:v>1284177600</c:v>
                </c:pt>
                <c:pt idx="6052">
                  <c:v>1284181200</c:v>
                </c:pt>
                <c:pt idx="6053">
                  <c:v>1284184800</c:v>
                </c:pt>
                <c:pt idx="6054">
                  <c:v>1284188400</c:v>
                </c:pt>
                <c:pt idx="6055">
                  <c:v>1284192000</c:v>
                </c:pt>
                <c:pt idx="6056">
                  <c:v>1284195600</c:v>
                </c:pt>
                <c:pt idx="6057">
                  <c:v>1284199200</c:v>
                </c:pt>
                <c:pt idx="6058">
                  <c:v>1284202800</c:v>
                </c:pt>
                <c:pt idx="6059">
                  <c:v>1284206400</c:v>
                </c:pt>
                <c:pt idx="6060">
                  <c:v>1284210000</c:v>
                </c:pt>
                <c:pt idx="6061">
                  <c:v>1284213600</c:v>
                </c:pt>
                <c:pt idx="6062">
                  <c:v>1284217200</c:v>
                </c:pt>
                <c:pt idx="6063">
                  <c:v>1284220800</c:v>
                </c:pt>
                <c:pt idx="6064">
                  <c:v>1284224400</c:v>
                </c:pt>
                <c:pt idx="6065">
                  <c:v>1284228000</c:v>
                </c:pt>
                <c:pt idx="6066">
                  <c:v>1284231600</c:v>
                </c:pt>
                <c:pt idx="6067">
                  <c:v>1284235200</c:v>
                </c:pt>
                <c:pt idx="6068">
                  <c:v>1284238800</c:v>
                </c:pt>
                <c:pt idx="6069">
                  <c:v>1284242400</c:v>
                </c:pt>
                <c:pt idx="6070">
                  <c:v>1284246000</c:v>
                </c:pt>
                <c:pt idx="6071">
                  <c:v>1284249600</c:v>
                </c:pt>
                <c:pt idx="6072">
                  <c:v>1284253200</c:v>
                </c:pt>
                <c:pt idx="6073">
                  <c:v>1284256800</c:v>
                </c:pt>
                <c:pt idx="6074">
                  <c:v>1284260400</c:v>
                </c:pt>
                <c:pt idx="6075">
                  <c:v>1284264000</c:v>
                </c:pt>
                <c:pt idx="6076">
                  <c:v>1284267600</c:v>
                </c:pt>
                <c:pt idx="6077">
                  <c:v>1284271200</c:v>
                </c:pt>
                <c:pt idx="6078">
                  <c:v>1284274800</c:v>
                </c:pt>
                <c:pt idx="6079">
                  <c:v>1284278400</c:v>
                </c:pt>
                <c:pt idx="6080">
                  <c:v>1284282000</c:v>
                </c:pt>
                <c:pt idx="6081">
                  <c:v>1284285600</c:v>
                </c:pt>
                <c:pt idx="6082">
                  <c:v>1284289200</c:v>
                </c:pt>
                <c:pt idx="6083">
                  <c:v>1284292800</c:v>
                </c:pt>
                <c:pt idx="6084">
                  <c:v>1284296400</c:v>
                </c:pt>
                <c:pt idx="6085">
                  <c:v>1284300000</c:v>
                </c:pt>
                <c:pt idx="6086">
                  <c:v>1284303600</c:v>
                </c:pt>
                <c:pt idx="6087">
                  <c:v>1284307200</c:v>
                </c:pt>
                <c:pt idx="6088">
                  <c:v>1284310800</c:v>
                </c:pt>
                <c:pt idx="6089">
                  <c:v>1284314400</c:v>
                </c:pt>
                <c:pt idx="6090">
                  <c:v>1284318000</c:v>
                </c:pt>
                <c:pt idx="6091">
                  <c:v>1284321600</c:v>
                </c:pt>
                <c:pt idx="6092">
                  <c:v>1284325200</c:v>
                </c:pt>
                <c:pt idx="6093">
                  <c:v>1284328800</c:v>
                </c:pt>
                <c:pt idx="6094">
                  <c:v>1284332400</c:v>
                </c:pt>
                <c:pt idx="6095">
                  <c:v>1284336000</c:v>
                </c:pt>
                <c:pt idx="6096">
                  <c:v>1284339600</c:v>
                </c:pt>
                <c:pt idx="6097">
                  <c:v>1284343200</c:v>
                </c:pt>
                <c:pt idx="6098">
                  <c:v>1284346800</c:v>
                </c:pt>
                <c:pt idx="6099">
                  <c:v>1284350400</c:v>
                </c:pt>
                <c:pt idx="6100">
                  <c:v>1284354000</c:v>
                </c:pt>
                <c:pt idx="6101">
                  <c:v>1284357600</c:v>
                </c:pt>
                <c:pt idx="6102">
                  <c:v>1284361200</c:v>
                </c:pt>
                <c:pt idx="6103">
                  <c:v>1284364800</c:v>
                </c:pt>
                <c:pt idx="6104">
                  <c:v>1284368400</c:v>
                </c:pt>
                <c:pt idx="6105">
                  <c:v>1284372000</c:v>
                </c:pt>
                <c:pt idx="6106">
                  <c:v>1284375600</c:v>
                </c:pt>
                <c:pt idx="6107">
                  <c:v>1284379200</c:v>
                </c:pt>
                <c:pt idx="6108">
                  <c:v>1284382800</c:v>
                </c:pt>
                <c:pt idx="6109">
                  <c:v>1284386400</c:v>
                </c:pt>
                <c:pt idx="6110">
                  <c:v>1284390000</c:v>
                </c:pt>
                <c:pt idx="6111">
                  <c:v>1284393600</c:v>
                </c:pt>
                <c:pt idx="6112">
                  <c:v>1284397200</c:v>
                </c:pt>
                <c:pt idx="6113">
                  <c:v>1284400800</c:v>
                </c:pt>
                <c:pt idx="6114">
                  <c:v>1284404400</c:v>
                </c:pt>
                <c:pt idx="6115">
                  <c:v>1284408000</c:v>
                </c:pt>
                <c:pt idx="6116">
                  <c:v>1284411600</c:v>
                </c:pt>
                <c:pt idx="6117">
                  <c:v>1284415200</c:v>
                </c:pt>
                <c:pt idx="6118">
                  <c:v>1284418800</c:v>
                </c:pt>
                <c:pt idx="6119">
                  <c:v>1284422400</c:v>
                </c:pt>
                <c:pt idx="6120">
                  <c:v>1284426000</c:v>
                </c:pt>
                <c:pt idx="6121">
                  <c:v>1284429600</c:v>
                </c:pt>
                <c:pt idx="6122">
                  <c:v>1284433200</c:v>
                </c:pt>
                <c:pt idx="6123">
                  <c:v>1284436800</c:v>
                </c:pt>
                <c:pt idx="6124">
                  <c:v>1284440400</c:v>
                </c:pt>
                <c:pt idx="6125">
                  <c:v>1284444000</c:v>
                </c:pt>
                <c:pt idx="6126">
                  <c:v>1284447600</c:v>
                </c:pt>
                <c:pt idx="6127">
                  <c:v>1284451200</c:v>
                </c:pt>
                <c:pt idx="6128">
                  <c:v>1284454800</c:v>
                </c:pt>
                <c:pt idx="6129">
                  <c:v>1284458400</c:v>
                </c:pt>
                <c:pt idx="6130">
                  <c:v>1284462000</c:v>
                </c:pt>
                <c:pt idx="6131">
                  <c:v>1284465600</c:v>
                </c:pt>
                <c:pt idx="6132">
                  <c:v>1284469200</c:v>
                </c:pt>
                <c:pt idx="6133">
                  <c:v>1284472800</c:v>
                </c:pt>
                <c:pt idx="6134">
                  <c:v>1284476400</c:v>
                </c:pt>
                <c:pt idx="6135">
                  <c:v>1284480000</c:v>
                </c:pt>
                <c:pt idx="6136">
                  <c:v>1284483600</c:v>
                </c:pt>
                <c:pt idx="6137">
                  <c:v>1284487200</c:v>
                </c:pt>
                <c:pt idx="6138">
                  <c:v>1284490800</c:v>
                </c:pt>
                <c:pt idx="6139">
                  <c:v>1284494400</c:v>
                </c:pt>
                <c:pt idx="6140">
                  <c:v>1284498000</c:v>
                </c:pt>
                <c:pt idx="6141">
                  <c:v>1284501600</c:v>
                </c:pt>
                <c:pt idx="6142">
                  <c:v>1284505200</c:v>
                </c:pt>
                <c:pt idx="6143">
                  <c:v>1284508800</c:v>
                </c:pt>
                <c:pt idx="6144">
                  <c:v>1284512400</c:v>
                </c:pt>
                <c:pt idx="6145">
                  <c:v>1284516000</c:v>
                </c:pt>
                <c:pt idx="6146">
                  <c:v>1284519600</c:v>
                </c:pt>
                <c:pt idx="6147">
                  <c:v>1284523200</c:v>
                </c:pt>
                <c:pt idx="6148">
                  <c:v>1284526800</c:v>
                </c:pt>
                <c:pt idx="6149">
                  <c:v>1284530400</c:v>
                </c:pt>
                <c:pt idx="6150">
                  <c:v>1284534000</c:v>
                </c:pt>
                <c:pt idx="6151">
                  <c:v>1284537600</c:v>
                </c:pt>
                <c:pt idx="6152">
                  <c:v>1284541200</c:v>
                </c:pt>
                <c:pt idx="6153">
                  <c:v>1284544800</c:v>
                </c:pt>
                <c:pt idx="6154">
                  <c:v>1284548400</c:v>
                </c:pt>
                <c:pt idx="6155">
                  <c:v>1284552000</c:v>
                </c:pt>
                <c:pt idx="6156">
                  <c:v>1284555600</c:v>
                </c:pt>
                <c:pt idx="6157">
                  <c:v>1284559200</c:v>
                </c:pt>
                <c:pt idx="6158">
                  <c:v>1284562800</c:v>
                </c:pt>
                <c:pt idx="6159">
                  <c:v>1284566400</c:v>
                </c:pt>
                <c:pt idx="6160">
                  <c:v>1284570000</c:v>
                </c:pt>
                <c:pt idx="6161">
                  <c:v>1284573600</c:v>
                </c:pt>
                <c:pt idx="6162">
                  <c:v>1284577200</c:v>
                </c:pt>
                <c:pt idx="6163">
                  <c:v>1284580800</c:v>
                </c:pt>
                <c:pt idx="6164">
                  <c:v>1284584400</c:v>
                </c:pt>
                <c:pt idx="6165">
                  <c:v>1284588000</c:v>
                </c:pt>
                <c:pt idx="6166">
                  <c:v>1284591600</c:v>
                </c:pt>
                <c:pt idx="6167">
                  <c:v>1284595200</c:v>
                </c:pt>
                <c:pt idx="6168">
                  <c:v>1284598800</c:v>
                </c:pt>
                <c:pt idx="6169">
                  <c:v>1284602400</c:v>
                </c:pt>
                <c:pt idx="6170">
                  <c:v>1284606000</c:v>
                </c:pt>
                <c:pt idx="6171">
                  <c:v>1284609600</c:v>
                </c:pt>
                <c:pt idx="6172">
                  <c:v>1284613200</c:v>
                </c:pt>
                <c:pt idx="6173">
                  <c:v>1284616800</c:v>
                </c:pt>
                <c:pt idx="6174">
                  <c:v>1284620400</c:v>
                </c:pt>
                <c:pt idx="6175">
                  <c:v>1284624000</c:v>
                </c:pt>
                <c:pt idx="6176">
                  <c:v>1284627600</c:v>
                </c:pt>
                <c:pt idx="6177">
                  <c:v>1284631200</c:v>
                </c:pt>
                <c:pt idx="6178">
                  <c:v>1284634800</c:v>
                </c:pt>
                <c:pt idx="6179">
                  <c:v>1284638400</c:v>
                </c:pt>
                <c:pt idx="6180">
                  <c:v>1284642000</c:v>
                </c:pt>
                <c:pt idx="6181">
                  <c:v>1284645600</c:v>
                </c:pt>
                <c:pt idx="6182">
                  <c:v>1284649200</c:v>
                </c:pt>
                <c:pt idx="6183">
                  <c:v>1284652800</c:v>
                </c:pt>
                <c:pt idx="6184">
                  <c:v>1284656400</c:v>
                </c:pt>
                <c:pt idx="6185">
                  <c:v>1284660000</c:v>
                </c:pt>
                <c:pt idx="6186">
                  <c:v>1284663600</c:v>
                </c:pt>
                <c:pt idx="6187">
                  <c:v>1284667200</c:v>
                </c:pt>
                <c:pt idx="6188">
                  <c:v>1284670800</c:v>
                </c:pt>
                <c:pt idx="6189">
                  <c:v>1284674400</c:v>
                </c:pt>
                <c:pt idx="6190">
                  <c:v>1284678000</c:v>
                </c:pt>
                <c:pt idx="6191">
                  <c:v>1284681600</c:v>
                </c:pt>
                <c:pt idx="6192">
                  <c:v>1284685200</c:v>
                </c:pt>
                <c:pt idx="6193">
                  <c:v>1284688800</c:v>
                </c:pt>
                <c:pt idx="6194">
                  <c:v>1284692400</c:v>
                </c:pt>
                <c:pt idx="6195">
                  <c:v>1284696000</c:v>
                </c:pt>
                <c:pt idx="6196">
                  <c:v>1284699600</c:v>
                </c:pt>
                <c:pt idx="6197">
                  <c:v>1284703200</c:v>
                </c:pt>
                <c:pt idx="6198">
                  <c:v>1284706800</c:v>
                </c:pt>
                <c:pt idx="6199">
                  <c:v>1284710400</c:v>
                </c:pt>
                <c:pt idx="6200">
                  <c:v>1284714000</c:v>
                </c:pt>
                <c:pt idx="6201">
                  <c:v>1284717600</c:v>
                </c:pt>
                <c:pt idx="6202">
                  <c:v>1284721200</c:v>
                </c:pt>
                <c:pt idx="6203">
                  <c:v>1284724800</c:v>
                </c:pt>
                <c:pt idx="6204">
                  <c:v>1284728400</c:v>
                </c:pt>
                <c:pt idx="6205">
                  <c:v>1284732000</c:v>
                </c:pt>
                <c:pt idx="6206">
                  <c:v>1284735600</c:v>
                </c:pt>
                <c:pt idx="6207">
                  <c:v>1284739200</c:v>
                </c:pt>
                <c:pt idx="6208">
                  <c:v>1284742800</c:v>
                </c:pt>
                <c:pt idx="6209">
                  <c:v>1284746400</c:v>
                </c:pt>
                <c:pt idx="6210">
                  <c:v>1284750000</c:v>
                </c:pt>
                <c:pt idx="6211">
                  <c:v>1284753600</c:v>
                </c:pt>
                <c:pt idx="6212">
                  <c:v>1284757200</c:v>
                </c:pt>
                <c:pt idx="6213">
                  <c:v>1284760800</c:v>
                </c:pt>
                <c:pt idx="6214">
                  <c:v>1284764400</c:v>
                </c:pt>
                <c:pt idx="6215">
                  <c:v>1284768000</c:v>
                </c:pt>
                <c:pt idx="6216">
                  <c:v>1284771600</c:v>
                </c:pt>
                <c:pt idx="6217">
                  <c:v>1284775200</c:v>
                </c:pt>
                <c:pt idx="6218">
                  <c:v>1284778800</c:v>
                </c:pt>
                <c:pt idx="6219">
                  <c:v>1284782400</c:v>
                </c:pt>
                <c:pt idx="6220">
                  <c:v>1284786000</c:v>
                </c:pt>
                <c:pt idx="6221">
                  <c:v>1284789600</c:v>
                </c:pt>
                <c:pt idx="6222">
                  <c:v>1284793200</c:v>
                </c:pt>
                <c:pt idx="6223">
                  <c:v>1284796800</c:v>
                </c:pt>
                <c:pt idx="6224">
                  <c:v>1284800400</c:v>
                </c:pt>
                <c:pt idx="6225">
                  <c:v>1284804000</c:v>
                </c:pt>
                <c:pt idx="6226">
                  <c:v>1284807600</c:v>
                </c:pt>
                <c:pt idx="6227">
                  <c:v>1284811200</c:v>
                </c:pt>
                <c:pt idx="6228">
                  <c:v>1284814800</c:v>
                </c:pt>
                <c:pt idx="6229">
                  <c:v>1284818400</c:v>
                </c:pt>
                <c:pt idx="6230">
                  <c:v>1284822000</c:v>
                </c:pt>
                <c:pt idx="6231">
                  <c:v>1284825600</c:v>
                </c:pt>
                <c:pt idx="6232">
                  <c:v>1284829200</c:v>
                </c:pt>
                <c:pt idx="6233">
                  <c:v>1284832800</c:v>
                </c:pt>
                <c:pt idx="6234">
                  <c:v>1284836400</c:v>
                </c:pt>
                <c:pt idx="6235">
                  <c:v>1284840000</c:v>
                </c:pt>
                <c:pt idx="6236">
                  <c:v>1284843600</c:v>
                </c:pt>
                <c:pt idx="6237">
                  <c:v>1284847200</c:v>
                </c:pt>
                <c:pt idx="6238">
                  <c:v>1284850800</c:v>
                </c:pt>
                <c:pt idx="6239">
                  <c:v>1284854400</c:v>
                </c:pt>
                <c:pt idx="6240">
                  <c:v>1284858000</c:v>
                </c:pt>
                <c:pt idx="6241">
                  <c:v>1284861600</c:v>
                </c:pt>
                <c:pt idx="6242">
                  <c:v>1284865200</c:v>
                </c:pt>
                <c:pt idx="6243">
                  <c:v>1284868800</c:v>
                </c:pt>
                <c:pt idx="6244">
                  <c:v>1284872400</c:v>
                </c:pt>
                <c:pt idx="6245">
                  <c:v>1284876000</c:v>
                </c:pt>
                <c:pt idx="6246">
                  <c:v>1284879600</c:v>
                </c:pt>
                <c:pt idx="6247">
                  <c:v>1284883200</c:v>
                </c:pt>
                <c:pt idx="6248">
                  <c:v>1284886800</c:v>
                </c:pt>
                <c:pt idx="6249">
                  <c:v>1284890400</c:v>
                </c:pt>
                <c:pt idx="6250">
                  <c:v>1284894000</c:v>
                </c:pt>
                <c:pt idx="6251">
                  <c:v>1284897600</c:v>
                </c:pt>
                <c:pt idx="6252">
                  <c:v>1284901200</c:v>
                </c:pt>
                <c:pt idx="6253">
                  <c:v>1284904800</c:v>
                </c:pt>
                <c:pt idx="6254">
                  <c:v>1284908400</c:v>
                </c:pt>
                <c:pt idx="6255">
                  <c:v>1284912000</c:v>
                </c:pt>
                <c:pt idx="6256">
                  <c:v>1284915600</c:v>
                </c:pt>
                <c:pt idx="6257">
                  <c:v>1284919200</c:v>
                </c:pt>
                <c:pt idx="6258">
                  <c:v>1284922800</c:v>
                </c:pt>
                <c:pt idx="6259">
                  <c:v>1284926400</c:v>
                </c:pt>
                <c:pt idx="6260">
                  <c:v>1284930000</c:v>
                </c:pt>
                <c:pt idx="6261">
                  <c:v>1284933600</c:v>
                </c:pt>
                <c:pt idx="6262">
                  <c:v>1284937200</c:v>
                </c:pt>
                <c:pt idx="6263">
                  <c:v>1284940800</c:v>
                </c:pt>
                <c:pt idx="6264">
                  <c:v>1284944400</c:v>
                </c:pt>
                <c:pt idx="6265">
                  <c:v>1284948000</c:v>
                </c:pt>
                <c:pt idx="6266">
                  <c:v>1284951600</c:v>
                </c:pt>
                <c:pt idx="6267">
                  <c:v>1284955200</c:v>
                </c:pt>
                <c:pt idx="6268">
                  <c:v>1284958800</c:v>
                </c:pt>
                <c:pt idx="6269">
                  <c:v>1284962400</c:v>
                </c:pt>
                <c:pt idx="6270">
                  <c:v>1284966000</c:v>
                </c:pt>
                <c:pt idx="6271">
                  <c:v>1284969600</c:v>
                </c:pt>
                <c:pt idx="6272">
                  <c:v>1284973200</c:v>
                </c:pt>
                <c:pt idx="6273">
                  <c:v>1284976800</c:v>
                </c:pt>
                <c:pt idx="6274">
                  <c:v>1284980400</c:v>
                </c:pt>
                <c:pt idx="6275">
                  <c:v>1284984000</c:v>
                </c:pt>
                <c:pt idx="6276">
                  <c:v>1284987600</c:v>
                </c:pt>
                <c:pt idx="6277">
                  <c:v>1284991200</c:v>
                </c:pt>
                <c:pt idx="6278">
                  <c:v>1284994800</c:v>
                </c:pt>
                <c:pt idx="6279">
                  <c:v>1284998400</c:v>
                </c:pt>
                <c:pt idx="6280">
                  <c:v>1285002000</c:v>
                </c:pt>
                <c:pt idx="6281">
                  <c:v>1285005600</c:v>
                </c:pt>
                <c:pt idx="6282">
                  <c:v>1285009200</c:v>
                </c:pt>
                <c:pt idx="6283">
                  <c:v>1285012800</c:v>
                </c:pt>
                <c:pt idx="6284">
                  <c:v>1285016400</c:v>
                </c:pt>
                <c:pt idx="6285">
                  <c:v>1285020000</c:v>
                </c:pt>
                <c:pt idx="6286">
                  <c:v>1285023600</c:v>
                </c:pt>
                <c:pt idx="6287">
                  <c:v>1285027200</c:v>
                </c:pt>
                <c:pt idx="6288">
                  <c:v>1285030800</c:v>
                </c:pt>
                <c:pt idx="6289">
                  <c:v>1285034400</c:v>
                </c:pt>
                <c:pt idx="6290">
                  <c:v>1285038000</c:v>
                </c:pt>
                <c:pt idx="6291">
                  <c:v>1285041600</c:v>
                </c:pt>
                <c:pt idx="6292">
                  <c:v>1285045200</c:v>
                </c:pt>
                <c:pt idx="6293">
                  <c:v>1285048800</c:v>
                </c:pt>
                <c:pt idx="6294">
                  <c:v>1285052400</c:v>
                </c:pt>
                <c:pt idx="6295">
                  <c:v>1285056000</c:v>
                </c:pt>
                <c:pt idx="6296">
                  <c:v>1285059600</c:v>
                </c:pt>
                <c:pt idx="6297">
                  <c:v>1285063200</c:v>
                </c:pt>
                <c:pt idx="6298">
                  <c:v>1285066800</c:v>
                </c:pt>
                <c:pt idx="6299">
                  <c:v>1285070400</c:v>
                </c:pt>
                <c:pt idx="6300">
                  <c:v>1285074000</c:v>
                </c:pt>
                <c:pt idx="6301">
                  <c:v>1285077600</c:v>
                </c:pt>
                <c:pt idx="6302">
                  <c:v>1285081200</c:v>
                </c:pt>
                <c:pt idx="6303">
                  <c:v>1285084800</c:v>
                </c:pt>
                <c:pt idx="6304">
                  <c:v>1285088400</c:v>
                </c:pt>
                <c:pt idx="6305">
                  <c:v>1285092000</c:v>
                </c:pt>
                <c:pt idx="6306">
                  <c:v>1285095600</c:v>
                </c:pt>
                <c:pt idx="6307">
                  <c:v>1285099200</c:v>
                </c:pt>
                <c:pt idx="6308">
                  <c:v>1285102800</c:v>
                </c:pt>
                <c:pt idx="6309">
                  <c:v>1285106400</c:v>
                </c:pt>
                <c:pt idx="6310">
                  <c:v>1285110000</c:v>
                </c:pt>
                <c:pt idx="6311">
                  <c:v>1285113600</c:v>
                </c:pt>
                <c:pt idx="6312">
                  <c:v>1285117200</c:v>
                </c:pt>
                <c:pt idx="6313">
                  <c:v>1285120800</c:v>
                </c:pt>
                <c:pt idx="6314">
                  <c:v>1285124400</c:v>
                </c:pt>
                <c:pt idx="6315">
                  <c:v>1285128000</c:v>
                </c:pt>
                <c:pt idx="6316">
                  <c:v>1285131600</c:v>
                </c:pt>
                <c:pt idx="6317">
                  <c:v>1285135200</c:v>
                </c:pt>
                <c:pt idx="6318">
                  <c:v>1285138800</c:v>
                </c:pt>
                <c:pt idx="6319">
                  <c:v>1285142400</c:v>
                </c:pt>
                <c:pt idx="6320">
                  <c:v>1285146000</c:v>
                </c:pt>
                <c:pt idx="6321">
                  <c:v>1285149600</c:v>
                </c:pt>
                <c:pt idx="6322">
                  <c:v>1285153200</c:v>
                </c:pt>
                <c:pt idx="6323">
                  <c:v>1285156800</c:v>
                </c:pt>
                <c:pt idx="6324">
                  <c:v>1285160400</c:v>
                </c:pt>
                <c:pt idx="6325">
                  <c:v>1285164000</c:v>
                </c:pt>
                <c:pt idx="6326">
                  <c:v>1285167600</c:v>
                </c:pt>
                <c:pt idx="6327">
                  <c:v>1285171200</c:v>
                </c:pt>
                <c:pt idx="6328">
                  <c:v>1285174800</c:v>
                </c:pt>
                <c:pt idx="6329">
                  <c:v>1285178400</c:v>
                </c:pt>
                <c:pt idx="6330">
                  <c:v>1285182000</c:v>
                </c:pt>
                <c:pt idx="6331">
                  <c:v>1285185600</c:v>
                </c:pt>
                <c:pt idx="6332">
                  <c:v>1285189200</c:v>
                </c:pt>
                <c:pt idx="6333">
                  <c:v>1285192800</c:v>
                </c:pt>
                <c:pt idx="6334">
                  <c:v>1285196400</c:v>
                </c:pt>
                <c:pt idx="6335">
                  <c:v>1285200000</c:v>
                </c:pt>
                <c:pt idx="6336">
                  <c:v>1285203600</c:v>
                </c:pt>
                <c:pt idx="6337">
                  <c:v>1285207200</c:v>
                </c:pt>
                <c:pt idx="6338">
                  <c:v>1285210800</c:v>
                </c:pt>
                <c:pt idx="6339">
                  <c:v>1285214400</c:v>
                </c:pt>
                <c:pt idx="6340">
                  <c:v>1285218000</c:v>
                </c:pt>
                <c:pt idx="6341">
                  <c:v>1285221600</c:v>
                </c:pt>
                <c:pt idx="6342">
                  <c:v>1285225200</c:v>
                </c:pt>
                <c:pt idx="6343">
                  <c:v>1285228800</c:v>
                </c:pt>
                <c:pt idx="6344">
                  <c:v>1285232400</c:v>
                </c:pt>
                <c:pt idx="6345">
                  <c:v>1285236000</c:v>
                </c:pt>
                <c:pt idx="6346">
                  <c:v>1285239600</c:v>
                </c:pt>
                <c:pt idx="6347">
                  <c:v>1285243200</c:v>
                </c:pt>
                <c:pt idx="6348">
                  <c:v>1285246800</c:v>
                </c:pt>
                <c:pt idx="6349">
                  <c:v>1285250400</c:v>
                </c:pt>
                <c:pt idx="6350">
                  <c:v>1285254000</c:v>
                </c:pt>
                <c:pt idx="6351">
                  <c:v>1285257600</c:v>
                </c:pt>
                <c:pt idx="6352">
                  <c:v>1285261200</c:v>
                </c:pt>
                <c:pt idx="6353">
                  <c:v>1285264800</c:v>
                </c:pt>
                <c:pt idx="6354">
                  <c:v>1285268400</c:v>
                </c:pt>
                <c:pt idx="6355">
                  <c:v>1285272000</c:v>
                </c:pt>
                <c:pt idx="6356">
                  <c:v>1285275600</c:v>
                </c:pt>
                <c:pt idx="6357">
                  <c:v>1285279200</c:v>
                </c:pt>
                <c:pt idx="6358">
                  <c:v>1285282800</c:v>
                </c:pt>
                <c:pt idx="6359">
                  <c:v>1285286400</c:v>
                </c:pt>
                <c:pt idx="6360">
                  <c:v>1285290000</c:v>
                </c:pt>
                <c:pt idx="6361">
                  <c:v>1285293600</c:v>
                </c:pt>
                <c:pt idx="6362">
                  <c:v>1285297200</c:v>
                </c:pt>
                <c:pt idx="6363">
                  <c:v>1285300800</c:v>
                </c:pt>
                <c:pt idx="6364">
                  <c:v>1285304400</c:v>
                </c:pt>
                <c:pt idx="6365">
                  <c:v>1285308000</c:v>
                </c:pt>
                <c:pt idx="6366">
                  <c:v>1285311600</c:v>
                </c:pt>
                <c:pt idx="6367">
                  <c:v>1285315200</c:v>
                </c:pt>
                <c:pt idx="6368">
                  <c:v>1285318800</c:v>
                </c:pt>
                <c:pt idx="6369">
                  <c:v>1285322400</c:v>
                </c:pt>
                <c:pt idx="6370">
                  <c:v>1285326000</c:v>
                </c:pt>
                <c:pt idx="6371">
                  <c:v>1285329600</c:v>
                </c:pt>
                <c:pt idx="6372">
                  <c:v>1285333200</c:v>
                </c:pt>
                <c:pt idx="6373">
                  <c:v>1285336800</c:v>
                </c:pt>
                <c:pt idx="6374">
                  <c:v>1285340400</c:v>
                </c:pt>
                <c:pt idx="6375">
                  <c:v>1285344000</c:v>
                </c:pt>
                <c:pt idx="6376">
                  <c:v>1285347600</c:v>
                </c:pt>
                <c:pt idx="6377">
                  <c:v>1285351200</c:v>
                </c:pt>
                <c:pt idx="6378">
                  <c:v>1285354800</c:v>
                </c:pt>
                <c:pt idx="6379">
                  <c:v>1285358400</c:v>
                </c:pt>
                <c:pt idx="6380">
                  <c:v>1285362000</c:v>
                </c:pt>
                <c:pt idx="6381">
                  <c:v>1285365600</c:v>
                </c:pt>
                <c:pt idx="6382">
                  <c:v>1285369200</c:v>
                </c:pt>
                <c:pt idx="6383">
                  <c:v>1285372800</c:v>
                </c:pt>
                <c:pt idx="6384">
                  <c:v>1285376400</c:v>
                </c:pt>
                <c:pt idx="6385">
                  <c:v>1285380000</c:v>
                </c:pt>
                <c:pt idx="6386">
                  <c:v>1285383600</c:v>
                </c:pt>
                <c:pt idx="6387">
                  <c:v>1285387200</c:v>
                </c:pt>
                <c:pt idx="6388">
                  <c:v>1285390800</c:v>
                </c:pt>
                <c:pt idx="6389">
                  <c:v>1285394400</c:v>
                </c:pt>
                <c:pt idx="6390">
                  <c:v>1285398000</c:v>
                </c:pt>
                <c:pt idx="6391">
                  <c:v>1285401600</c:v>
                </c:pt>
                <c:pt idx="6392">
                  <c:v>1285405200</c:v>
                </c:pt>
                <c:pt idx="6393">
                  <c:v>1285408800</c:v>
                </c:pt>
                <c:pt idx="6394">
                  <c:v>1285412400</c:v>
                </c:pt>
                <c:pt idx="6395">
                  <c:v>1285416000</c:v>
                </c:pt>
                <c:pt idx="6396">
                  <c:v>1285419600</c:v>
                </c:pt>
                <c:pt idx="6397">
                  <c:v>1285423200</c:v>
                </c:pt>
                <c:pt idx="6398">
                  <c:v>1285426800</c:v>
                </c:pt>
                <c:pt idx="6399">
                  <c:v>1285430400</c:v>
                </c:pt>
                <c:pt idx="6400">
                  <c:v>1285434000</c:v>
                </c:pt>
                <c:pt idx="6401">
                  <c:v>1285437600</c:v>
                </c:pt>
                <c:pt idx="6402">
                  <c:v>1285441200</c:v>
                </c:pt>
                <c:pt idx="6403">
                  <c:v>1285444800</c:v>
                </c:pt>
                <c:pt idx="6404">
                  <c:v>1285448400</c:v>
                </c:pt>
                <c:pt idx="6405">
                  <c:v>1285452000</c:v>
                </c:pt>
                <c:pt idx="6406">
                  <c:v>1285455600</c:v>
                </c:pt>
                <c:pt idx="6407">
                  <c:v>1285459200</c:v>
                </c:pt>
                <c:pt idx="6408">
                  <c:v>1285462800</c:v>
                </c:pt>
                <c:pt idx="6409">
                  <c:v>1285466400</c:v>
                </c:pt>
                <c:pt idx="6410">
                  <c:v>1285470000</c:v>
                </c:pt>
                <c:pt idx="6411">
                  <c:v>1285473600</c:v>
                </c:pt>
                <c:pt idx="6412">
                  <c:v>1285477200</c:v>
                </c:pt>
                <c:pt idx="6413">
                  <c:v>1285480800</c:v>
                </c:pt>
                <c:pt idx="6414">
                  <c:v>1285484400</c:v>
                </c:pt>
                <c:pt idx="6415">
                  <c:v>1285488000</c:v>
                </c:pt>
                <c:pt idx="6416">
                  <c:v>1285491600</c:v>
                </c:pt>
                <c:pt idx="6417">
                  <c:v>1285495200</c:v>
                </c:pt>
                <c:pt idx="6418">
                  <c:v>1285498800</c:v>
                </c:pt>
                <c:pt idx="6419">
                  <c:v>1285502400</c:v>
                </c:pt>
                <c:pt idx="6420">
                  <c:v>1285506000</c:v>
                </c:pt>
                <c:pt idx="6421">
                  <c:v>1285509600</c:v>
                </c:pt>
                <c:pt idx="6422">
                  <c:v>1285513200</c:v>
                </c:pt>
                <c:pt idx="6423">
                  <c:v>1285516800</c:v>
                </c:pt>
                <c:pt idx="6424">
                  <c:v>1285520400</c:v>
                </c:pt>
                <c:pt idx="6425">
                  <c:v>1285524000</c:v>
                </c:pt>
                <c:pt idx="6426">
                  <c:v>1285527600</c:v>
                </c:pt>
                <c:pt idx="6427">
                  <c:v>1285531200</c:v>
                </c:pt>
                <c:pt idx="6428">
                  <c:v>1285534800</c:v>
                </c:pt>
                <c:pt idx="6429">
                  <c:v>1285538400</c:v>
                </c:pt>
                <c:pt idx="6430">
                  <c:v>1285542000</c:v>
                </c:pt>
                <c:pt idx="6431">
                  <c:v>1285545600</c:v>
                </c:pt>
                <c:pt idx="6432">
                  <c:v>1285549200</c:v>
                </c:pt>
                <c:pt idx="6433">
                  <c:v>1285552800</c:v>
                </c:pt>
                <c:pt idx="6434">
                  <c:v>1285556400</c:v>
                </c:pt>
                <c:pt idx="6435">
                  <c:v>1285560000</c:v>
                </c:pt>
                <c:pt idx="6436">
                  <c:v>1285563600</c:v>
                </c:pt>
                <c:pt idx="6437">
                  <c:v>1285567200</c:v>
                </c:pt>
                <c:pt idx="6438">
                  <c:v>1285570800</c:v>
                </c:pt>
                <c:pt idx="6439">
                  <c:v>1285574400</c:v>
                </c:pt>
                <c:pt idx="6440">
                  <c:v>1285578000</c:v>
                </c:pt>
                <c:pt idx="6441">
                  <c:v>1285581600</c:v>
                </c:pt>
                <c:pt idx="6442">
                  <c:v>1285585200</c:v>
                </c:pt>
                <c:pt idx="6443">
                  <c:v>1285588800</c:v>
                </c:pt>
                <c:pt idx="6444">
                  <c:v>1285592400</c:v>
                </c:pt>
                <c:pt idx="6445">
                  <c:v>1285596000</c:v>
                </c:pt>
                <c:pt idx="6446">
                  <c:v>1285599600</c:v>
                </c:pt>
                <c:pt idx="6447">
                  <c:v>1285603200</c:v>
                </c:pt>
                <c:pt idx="6448">
                  <c:v>1285606800</c:v>
                </c:pt>
                <c:pt idx="6449">
                  <c:v>1285610400</c:v>
                </c:pt>
                <c:pt idx="6450">
                  <c:v>1285614000</c:v>
                </c:pt>
                <c:pt idx="6451">
                  <c:v>1285617600</c:v>
                </c:pt>
                <c:pt idx="6452">
                  <c:v>1285621200</c:v>
                </c:pt>
                <c:pt idx="6453">
                  <c:v>1285624800</c:v>
                </c:pt>
                <c:pt idx="6454">
                  <c:v>1285628400</c:v>
                </c:pt>
                <c:pt idx="6455">
                  <c:v>1285632000</c:v>
                </c:pt>
                <c:pt idx="6456">
                  <c:v>1285635600</c:v>
                </c:pt>
                <c:pt idx="6457">
                  <c:v>1285639200</c:v>
                </c:pt>
                <c:pt idx="6458">
                  <c:v>1285642800</c:v>
                </c:pt>
                <c:pt idx="6459">
                  <c:v>1285646400</c:v>
                </c:pt>
                <c:pt idx="6460">
                  <c:v>1285650000</c:v>
                </c:pt>
                <c:pt idx="6461">
                  <c:v>1285653600</c:v>
                </c:pt>
                <c:pt idx="6462">
                  <c:v>1285657200</c:v>
                </c:pt>
                <c:pt idx="6463">
                  <c:v>1285660800</c:v>
                </c:pt>
                <c:pt idx="6464">
                  <c:v>1285664400</c:v>
                </c:pt>
                <c:pt idx="6465">
                  <c:v>1285668000</c:v>
                </c:pt>
                <c:pt idx="6466">
                  <c:v>1285671600</c:v>
                </c:pt>
                <c:pt idx="6467">
                  <c:v>1285675200</c:v>
                </c:pt>
                <c:pt idx="6468">
                  <c:v>1285678800</c:v>
                </c:pt>
                <c:pt idx="6469">
                  <c:v>1285682400</c:v>
                </c:pt>
                <c:pt idx="6470">
                  <c:v>1285686000</c:v>
                </c:pt>
                <c:pt idx="6471">
                  <c:v>1285689600</c:v>
                </c:pt>
                <c:pt idx="6472">
                  <c:v>1285693200</c:v>
                </c:pt>
                <c:pt idx="6473">
                  <c:v>1285696800</c:v>
                </c:pt>
                <c:pt idx="6474">
                  <c:v>1285700400</c:v>
                </c:pt>
                <c:pt idx="6475">
                  <c:v>1285704000</c:v>
                </c:pt>
                <c:pt idx="6476">
                  <c:v>1285707600</c:v>
                </c:pt>
                <c:pt idx="6477">
                  <c:v>1285711200</c:v>
                </c:pt>
                <c:pt idx="6478">
                  <c:v>1285714800</c:v>
                </c:pt>
                <c:pt idx="6479">
                  <c:v>1285718400</c:v>
                </c:pt>
                <c:pt idx="6480">
                  <c:v>1285722000</c:v>
                </c:pt>
                <c:pt idx="6481">
                  <c:v>1285725600</c:v>
                </c:pt>
                <c:pt idx="6482">
                  <c:v>1285729200</c:v>
                </c:pt>
                <c:pt idx="6483">
                  <c:v>1285732800</c:v>
                </c:pt>
                <c:pt idx="6484">
                  <c:v>1285736400</c:v>
                </c:pt>
                <c:pt idx="6485">
                  <c:v>1285740000</c:v>
                </c:pt>
                <c:pt idx="6486">
                  <c:v>1285743600</c:v>
                </c:pt>
                <c:pt idx="6487">
                  <c:v>1285747200</c:v>
                </c:pt>
                <c:pt idx="6488">
                  <c:v>1285750800</c:v>
                </c:pt>
                <c:pt idx="6489">
                  <c:v>1285754400</c:v>
                </c:pt>
                <c:pt idx="6490">
                  <c:v>1285758000</c:v>
                </c:pt>
                <c:pt idx="6491">
                  <c:v>1285761600</c:v>
                </c:pt>
                <c:pt idx="6492">
                  <c:v>1285765200</c:v>
                </c:pt>
                <c:pt idx="6493">
                  <c:v>1285768800</c:v>
                </c:pt>
                <c:pt idx="6494">
                  <c:v>1285772400</c:v>
                </c:pt>
                <c:pt idx="6495">
                  <c:v>1285776000</c:v>
                </c:pt>
                <c:pt idx="6496">
                  <c:v>1285779600</c:v>
                </c:pt>
                <c:pt idx="6497">
                  <c:v>1285783200</c:v>
                </c:pt>
                <c:pt idx="6498">
                  <c:v>1285786800</c:v>
                </c:pt>
                <c:pt idx="6499">
                  <c:v>1285790400</c:v>
                </c:pt>
                <c:pt idx="6500">
                  <c:v>1285794000</c:v>
                </c:pt>
                <c:pt idx="6501">
                  <c:v>1285797600</c:v>
                </c:pt>
                <c:pt idx="6502">
                  <c:v>1285801200</c:v>
                </c:pt>
                <c:pt idx="6503">
                  <c:v>1285804800</c:v>
                </c:pt>
                <c:pt idx="6504">
                  <c:v>1285808400</c:v>
                </c:pt>
                <c:pt idx="6505">
                  <c:v>1285812000</c:v>
                </c:pt>
                <c:pt idx="6506">
                  <c:v>1285815600</c:v>
                </c:pt>
                <c:pt idx="6507">
                  <c:v>1285819200</c:v>
                </c:pt>
                <c:pt idx="6508">
                  <c:v>1285822800</c:v>
                </c:pt>
                <c:pt idx="6509">
                  <c:v>1285826400</c:v>
                </c:pt>
                <c:pt idx="6510">
                  <c:v>1285830000</c:v>
                </c:pt>
                <c:pt idx="6511">
                  <c:v>1285833600</c:v>
                </c:pt>
                <c:pt idx="6512">
                  <c:v>1285837200</c:v>
                </c:pt>
                <c:pt idx="6513">
                  <c:v>1285840800</c:v>
                </c:pt>
                <c:pt idx="6514">
                  <c:v>1285844400</c:v>
                </c:pt>
                <c:pt idx="6515">
                  <c:v>1285848000</c:v>
                </c:pt>
                <c:pt idx="6516">
                  <c:v>1285851600</c:v>
                </c:pt>
                <c:pt idx="6517">
                  <c:v>1285855200</c:v>
                </c:pt>
                <c:pt idx="6518">
                  <c:v>1285858800</c:v>
                </c:pt>
                <c:pt idx="6519">
                  <c:v>1285862400</c:v>
                </c:pt>
                <c:pt idx="6520">
                  <c:v>1285866000</c:v>
                </c:pt>
                <c:pt idx="6521">
                  <c:v>1285869600</c:v>
                </c:pt>
                <c:pt idx="6522">
                  <c:v>1285873200</c:v>
                </c:pt>
                <c:pt idx="6523">
                  <c:v>1285876800</c:v>
                </c:pt>
                <c:pt idx="6524">
                  <c:v>1285880400</c:v>
                </c:pt>
                <c:pt idx="6525">
                  <c:v>1285884000</c:v>
                </c:pt>
                <c:pt idx="6526">
                  <c:v>1285887600</c:v>
                </c:pt>
                <c:pt idx="6527">
                  <c:v>1285891200</c:v>
                </c:pt>
                <c:pt idx="6528">
                  <c:v>1285894800</c:v>
                </c:pt>
                <c:pt idx="6529">
                  <c:v>1285898400</c:v>
                </c:pt>
                <c:pt idx="6530">
                  <c:v>1285902000</c:v>
                </c:pt>
                <c:pt idx="6531">
                  <c:v>1285905600</c:v>
                </c:pt>
                <c:pt idx="6532">
                  <c:v>1285909200</c:v>
                </c:pt>
                <c:pt idx="6533">
                  <c:v>1285912800</c:v>
                </c:pt>
                <c:pt idx="6534">
                  <c:v>1285916400</c:v>
                </c:pt>
                <c:pt idx="6535">
                  <c:v>1285920000</c:v>
                </c:pt>
                <c:pt idx="6536">
                  <c:v>1285923600</c:v>
                </c:pt>
                <c:pt idx="6537">
                  <c:v>1285927200</c:v>
                </c:pt>
                <c:pt idx="6538">
                  <c:v>1285930800</c:v>
                </c:pt>
                <c:pt idx="6539">
                  <c:v>1285934400</c:v>
                </c:pt>
                <c:pt idx="6540">
                  <c:v>1285938000</c:v>
                </c:pt>
                <c:pt idx="6541">
                  <c:v>1285941600</c:v>
                </c:pt>
                <c:pt idx="6542">
                  <c:v>1285945200</c:v>
                </c:pt>
                <c:pt idx="6543">
                  <c:v>1285948800</c:v>
                </c:pt>
                <c:pt idx="6544">
                  <c:v>1285952400</c:v>
                </c:pt>
                <c:pt idx="6545">
                  <c:v>1285956000</c:v>
                </c:pt>
                <c:pt idx="6546">
                  <c:v>1285959600</c:v>
                </c:pt>
                <c:pt idx="6547">
                  <c:v>1285963200</c:v>
                </c:pt>
                <c:pt idx="6548">
                  <c:v>1285966800</c:v>
                </c:pt>
                <c:pt idx="6549">
                  <c:v>1285970400</c:v>
                </c:pt>
                <c:pt idx="6550">
                  <c:v>1285974000</c:v>
                </c:pt>
                <c:pt idx="6551">
                  <c:v>1285977600</c:v>
                </c:pt>
                <c:pt idx="6552">
                  <c:v>1285981200</c:v>
                </c:pt>
                <c:pt idx="6553">
                  <c:v>1285984800</c:v>
                </c:pt>
                <c:pt idx="6554">
                  <c:v>1285988400</c:v>
                </c:pt>
                <c:pt idx="6555">
                  <c:v>1285992000</c:v>
                </c:pt>
                <c:pt idx="6556">
                  <c:v>1285995600</c:v>
                </c:pt>
                <c:pt idx="6557">
                  <c:v>1285999200</c:v>
                </c:pt>
                <c:pt idx="6558">
                  <c:v>1286002800</c:v>
                </c:pt>
                <c:pt idx="6559">
                  <c:v>1286006400</c:v>
                </c:pt>
                <c:pt idx="6560">
                  <c:v>1286010000</c:v>
                </c:pt>
                <c:pt idx="6561">
                  <c:v>1286013600</c:v>
                </c:pt>
                <c:pt idx="6562">
                  <c:v>1286017200</c:v>
                </c:pt>
                <c:pt idx="6563">
                  <c:v>1286020800</c:v>
                </c:pt>
                <c:pt idx="6564">
                  <c:v>1286024400</c:v>
                </c:pt>
                <c:pt idx="6565">
                  <c:v>1286028000</c:v>
                </c:pt>
                <c:pt idx="6566">
                  <c:v>1286031600</c:v>
                </c:pt>
                <c:pt idx="6567">
                  <c:v>1286035200</c:v>
                </c:pt>
                <c:pt idx="6568">
                  <c:v>1286038800</c:v>
                </c:pt>
                <c:pt idx="6569">
                  <c:v>1286042400</c:v>
                </c:pt>
                <c:pt idx="6570">
                  <c:v>1286046000</c:v>
                </c:pt>
                <c:pt idx="6571">
                  <c:v>1286049600</c:v>
                </c:pt>
                <c:pt idx="6572">
                  <c:v>1286053200</c:v>
                </c:pt>
                <c:pt idx="6573">
                  <c:v>1286056800</c:v>
                </c:pt>
                <c:pt idx="6574">
                  <c:v>1286060400</c:v>
                </c:pt>
                <c:pt idx="6575">
                  <c:v>1286064000</c:v>
                </c:pt>
                <c:pt idx="6576">
                  <c:v>1286067600</c:v>
                </c:pt>
                <c:pt idx="6577">
                  <c:v>1286071200</c:v>
                </c:pt>
                <c:pt idx="6578">
                  <c:v>1286074800</c:v>
                </c:pt>
                <c:pt idx="6579">
                  <c:v>1286078400</c:v>
                </c:pt>
                <c:pt idx="6580">
                  <c:v>1286082000</c:v>
                </c:pt>
                <c:pt idx="6581">
                  <c:v>1286085600</c:v>
                </c:pt>
                <c:pt idx="6582">
                  <c:v>1286089200</c:v>
                </c:pt>
                <c:pt idx="6583">
                  <c:v>1286092800</c:v>
                </c:pt>
                <c:pt idx="6584">
                  <c:v>1286096400</c:v>
                </c:pt>
                <c:pt idx="6585">
                  <c:v>1286100000</c:v>
                </c:pt>
                <c:pt idx="6586">
                  <c:v>1286103600</c:v>
                </c:pt>
                <c:pt idx="6587">
                  <c:v>1286107200</c:v>
                </c:pt>
                <c:pt idx="6588">
                  <c:v>1286110800</c:v>
                </c:pt>
                <c:pt idx="6589">
                  <c:v>1286114400</c:v>
                </c:pt>
                <c:pt idx="6590">
                  <c:v>1286118000</c:v>
                </c:pt>
                <c:pt idx="6591">
                  <c:v>1286121600</c:v>
                </c:pt>
                <c:pt idx="6592">
                  <c:v>1286125200</c:v>
                </c:pt>
                <c:pt idx="6593">
                  <c:v>1286128800</c:v>
                </c:pt>
                <c:pt idx="6594">
                  <c:v>1286132400</c:v>
                </c:pt>
                <c:pt idx="6595">
                  <c:v>1286136000</c:v>
                </c:pt>
                <c:pt idx="6596">
                  <c:v>1286139600</c:v>
                </c:pt>
                <c:pt idx="6597">
                  <c:v>1286143200</c:v>
                </c:pt>
                <c:pt idx="6598">
                  <c:v>1286146800</c:v>
                </c:pt>
                <c:pt idx="6599">
                  <c:v>1286150400</c:v>
                </c:pt>
                <c:pt idx="6600">
                  <c:v>1286154000</c:v>
                </c:pt>
                <c:pt idx="6601">
                  <c:v>1286157600</c:v>
                </c:pt>
                <c:pt idx="6602">
                  <c:v>1286161200</c:v>
                </c:pt>
                <c:pt idx="6603">
                  <c:v>1286164800</c:v>
                </c:pt>
                <c:pt idx="6604">
                  <c:v>1286168400</c:v>
                </c:pt>
                <c:pt idx="6605">
                  <c:v>1286172000</c:v>
                </c:pt>
                <c:pt idx="6606">
                  <c:v>1286175600</c:v>
                </c:pt>
                <c:pt idx="6607">
                  <c:v>1286179200</c:v>
                </c:pt>
                <c:pt idx="6608">
                  <c:v>1286182800</c:v>
                </c:pt>
                <c:pt idx="6609">
                  <c:v>1286186400</c:v>
                </c:pt>
                <c:pt idx="6610">
                  <c:v>1286190000</c:v>
                </c:pt>
                <c:pt idx="6611">
                  <c:v>1286193600</c:v>
                </c:pt>
                <c:pt idx="6612">
                  <c:v>1286197200</c:v>
                </c:pt>
                <c:pt idx="6613">
                  <c:v>1286200800</c:v>
                </c:pt>
                <c:pt idx="6614">
                  <c:v>1286204400</c:v>
                </c:pt>
                <c:pt idx="6615">
                  <c:v>1286208000</c:v>
                </c:pt>
                <c:pt idx="6616">
                  <c:v>1286211600</c:v>
                </c:pt>
                <c:pt idx="6617">
                  <c:v>1286215200</c:v>
                </c:pt>
                <c:pt idx="6618">
                  <c:v>1286218800</c:v>
                </c:pt>
                <c:pt idx="6619">
                  <c:v>1286222400</c:v>
                </c:pt>
                <c:pt idx="6620">
                  <c:v>1286226000</c:v>
                </c:pt>
                <c:pt idx="6621">
                  <c:v>1286229600</c:v>
                </c:pt>
                <c:pt idx="6622">
                  <c:v>1286233200</c:v>
                </c:pt>
                <c:pt idx="6623">
                  <c:v>1286236800</c:v>
                </c:pt>
                <c:pt idx="6624">
                  <c:v>1286240400</c:v>
                </c:pt>
                <c:pt idx="6625">
                  <c:v>1286244000</c:v>
                </c:pt>
                <c:pt idx="6626">
                  <c:v>1286247600</c:v>
                </c:pt>
                <c:pt idx="6627">
                  <c:v>1286251200</c:v>
                </c:pt>
                <c:pt idx="6628">
                  <c:v>1286254800</c:v>
                </c:pt>
                <c:pt idx="6629">
                  <c:v>1286258400</c:v>
                </c:pt>
                <c:pt idx="6630">
                  <c:v>1286262000</c:v>
                </c:pt>
                <c:pt idx="6631">
                  <c:v>1286265600</c:v>
                </c:pt>
                <c:pt idx="6632">
                  <c:v>1286269200</c:v>
                </c:pt>
                <c:pt idx="6633">
                  <c:v>1286272800</c:v>
                </c:pt>
                <c:pt idx="6634">
                  <c:v>1286276400</c:v>
                </c:pt>
                <c:pt idx="6635">
                  <c:v>1286280000</c:v>
                </c:pt>
                <c:pt idx="6636">
                  <c:v>1286283600</c:v>
                </c:pt>
                <c:pt idx="6637">
                  <c:v>1286287200</c:v>
                </c:pt>
                <c:pt idx="6638">
                  <c:v>1286290800</c:v>
                </c:pt>
                <c:pt idx="6639">
                  <c:v>1286294400</c:v>
                </c:pt>
                <c:pt idx="6640">
                  <c:v>1286298000</c:v>
                </c:pt>
                <c:pt idx="6641">
                  <c:v>1286301600</c:v>
                </c:pt>
                <c:pt idx="6642">
                  <c:v>1286305200</c:v>
                </c:pt>
                <c:pt idx="6643">
                  <c:v>1286308800</c:v>
                </c:pt>
                <c:pt idx="6644">
                  <c:v>1286312400</c:v>
                </c:pt>
                <c:pt idx="6645">
                  <c:v>1286316000</c:v>
                </c:pt>
                <c:pt idx="6646">
                  <c:v>1286319600</c:v>
                </c:pt>
                <c:pt idx="6647">
                  <c:v>1286323200</c:v>
                </c:pt>
                <c:pt idx="6648">
                  <c:v>1286326800</c:v>
                </c:pt>
                <c:pt idx="6649">
                  <c:v>1286330400</c:v>
                </c:pt>
                <c:pt idx="6650">
                  <c:v>1286334000</c:v>
                </c:pt>
                <c:pt idx="6651">
                  <c:v>1286337600</c:v>
                </c:pt>
                <c:pt idx="6652">
                  <c:v>1286341200</c:v>
                </c:pt>
                <c:pt idx="6653">
                  <c:v>1286344800</c:v>
                </c:pt>
                <c:pt idx="6654">
                  <c:v>1286348400</c:v>
                </c:pt>
                <c:pt idx="6655">
                  <c:v>1286352000</c:v>
                </c:pt>
                <c:pt idx="6656">
                  <c:v>1286355600</c:v>
                </c:pt>
                <c:pt idx="6657">
                  <c:v>1286359200</c:v>
                </c:pt>
                <c:pt idx="6658">
                  <c:v>1286362800</c:v>
                </c:pt>
                <c:pt idx="6659">
                  <c:v>1286366400</c:v>
                </c:pt>
                <c:pt idx="6660">
                  <c:v>1286370000</c:v>
                </c:pt>
                <c:pt idx="6661">
                  <c:v>1286373600</c:v>
                </c:pt>
                <c:pt idx="6662">
                  <c:v>1286377200</c:v>
                </c:pt>
                <c:pt idx="6663">
                  <c:v>1286380800</c:v>
                </c:pt>
                <c:pt idx="6664">
                  <c:v>1286384400</c:v>
                </c:pt>
                <c:pt idx="6665">
                  <c:v>1286388000</c:v>
                </c:pt>
                <c:pt idx="6666">
                  <c:v>1286391600</c:v>
                </c:pt>
                <c:pt idx="6667">
                  <c:v>1286395200</c:v>
                </c:pt>
                <c:pt idx="6668">
                  <c:v>1286398800</c:v>
                </c:pt>
                <c:pt idx="6669">
                  <c:v>1286402400</c:v>
                </c:pt>
                <c:pt idx="6670">
                  <c:v>1286406000</c:v>
                </c:pt>
                <c:pt idx="6671">
                  <c:v>1286409600</c:v>
                </c:pt>
                <c:pt idx="6672">
                  <c:v>1286413200</c:v>
                </c:pt>
                <c:pt idx="6673">
                  <c:v>1286416800</c:v>
                </c:pt>
                <c:pt idx="6674">
                  <c:v>1286420400</c:v>
                </c:pt>
                <c:pt idx="6675">
                  <c:v>1286424000</c:v>
                </c:pt>
                <c:pt idx="6676">
                  <c:v>1286427600</c:v>
                </c:pt>
                <c:pt idx="6677">
                  <c:v>1286431200</c:v>
                </c:pt>
                <c:pt idx="6678">
                  <c:v>1286434800</c:v>
                </c:pt>
                <c:pt idx="6679">
                  <c:v>1286438400</c:v>
                </c:pt>
                <c:pt idx="6680">
                  <c:v>1286442000</c:v>
                </c:pt>
                <c:pt idx="6681">
                  <c:v>1286445600</c:v>
                </c:pt>
                <c:pt idx="6682">
                  <c:v>1286449200</c:v>
                </c:pt>
                <c:pt idx="6683">
                  <c:v>1286452800</c:v>
                </c:pt>
                <c:pt idx="6684">
                  <c:v>1286456400</c:v>
                </c:pt>
                <c:pt idx="6685">
                  <c:v>1286460000</c:v>
                </c:pt>
                <c:pt idx="6686">
                  <c:v>1286463600</c:v>
                </c:pt>
                <c:pt idx="6687">
                  <c:v>1286467200</c:v>
                </c:pt>
                <c:pt idx="6688">
                  <c:v>1286470800</c:v>
                </c:pt>
                <c:pt idx="6689">
                  <c:v>1286474400</c:v>
                </c:pt>
                <c:pt idx="6690">
                  <c:v>1286478000</c:v>
                </c:pt>
                <c:pt idx="6691">
                  <c:v>1286481600</c:v>
                </c:pt>
                <c:pt idx="6692">
                  <c:v>1286485200</c:v>
                </c:pt>
                <c:pt idx="6693">
                  <c:v>1286488800</c:v>
                </c:pt>
                <c:pt idx="6694">
                  <c:v>1286492400</c:v>
                </c:pt>
                <c:pt idx="6695">
                  <c:v>1286496000</c:v>
                </c:pt>
                <c:pt idx="6696">
                  <c:v>1286499600</c:v>
                </c:pt>
                <c:pt idx="6697">
                  <c:v>1286503200</c:v>
                </c:pt>
                <c:pt idx="6698">
                  <c:v>1286506800</c:v>
                </c:pt>
                <c:pt idx="6699">
                  <c:v>1286510400</c:v>
                </c:pt>
                <c:pt idx="6700">
                  <c:v>1286514000</c:v>
                </c:pt>
                <c:pt idx="6701">
                  <c:v>1286517600</c:v>
                </c:pt>
                <c:pt idx="6702">
                  <c:v>1286521200</c:v>
                </c:pt>
                <c:pt idx="6703">
                  <c:v>1286524800</c:v>
                </c:pt>
                <c:pt idx="6704">
                  <c:v>1286528400</c:v>
                </c:pt>
                <c:pt idx="6705">
                  <c:v>1286532000</c:v>
                </c:pt>
                <c:pt idx="6706">
                  <c:v>1286535600</c:v>
                </c:pt>
                <c:pt idx="6707">
                  <c:v>1286539200</c:v>
                </c:pt>
                <c:pt idx="6708">
                  <c:v>1286542800</c:v>
                </c:pt>
                <c:pt idx="6709">
                  <c:v>1286546400</c:v>
                </c:pt>
                <c:pt idx="6710">
                  <c:v>1286550000</c:v>
                </c:pt>
                <c:pt idx="6711">
                  <c:v>1286553600</c:v>
                </c:pt>
                <c:pt idx="6712">
                  <c:v>1286557200</c:v>
                </c:pt>
                <c:pt idx="6713">
                  <c:v>1286560800</c:v>
                </c:pt>
                <c:pt idx="6714">
                  <c:v>1286564400</c:v>
                </c:pt>
                <c:pt idx="6715">
                  <c:v>1286568000</c:v>
                </c:pt>
                <c:pt idx="6716">
                  <c:v>1286571600</c:v>
                </c:pt>
                <c:pt idx="6717">
                  <c:v>1286575200</c:v>
                </c:pt>
                <c:pt idx="6718">
                  <c:v>1286578800</c:v>
                </c:pt>
                <c:pt idx="6719">
                  <c:v>1286582400</c:v>
                </c:pt>
                <c:pt idx="6720">
                  <c:v>1286586000</c:v>
                </c:pt>
                <c:pt idx="6721">
                  <c:v>1286589600</c:v>
                </c:pt>
                <c:pt idx="6722">
                  <c:v>1286593200</c:v>
                </c:pt>
                <c:pt idx="6723">
                  <c:v>1286596800</c:v>
                </c:pt>
                <c:pt idx="6724">
                  <c:v>1286600400</c:v>
                </c:pt>
                <c:pt idx="6725">
                  <c:v>1286604000</c:v>
                </c:pt>
                <c:pt idx="6726">
                  <c:v>1286607600</c:v>
                </c:pt>
                <c:pt idx="6727">
                  <c:v>1286611200</c:v>
                </c:pt>
                <c:pt idx="6728">
                  <c:v>1286614800</c:v>
                </c:pt>
                <c:pt idx="6729">
                  <c:v>1286618400</c:v>
                </c:pt>
                <c:pt idx="6730">
                  <c:v>1286622000</c:v>
                </c:pt>
                <c:pt idx="6731">
                  <c:v>1286625600</c:v>
                </c:pt>
                <c:pt idx="6732">
                  <c:v>1286629200</c:v>
                </c:pt>
                <c:pt idx="6733">
                  <c:v>1286632800</c:v>
                </c:pt>
                <c:pt idx="6734">
                  <c:v>1286636400</c:v>
                </c:pt>
                <c:pt idx="6735">
                  <c:v>1286640000</c:v>
                </c:pt>
                <c:pt idx="6736">
                  <c:v>1286643600</c:v>
                </c:pt>
                <c:pt idx="6737">
                  <c:v>1286647200</c:v>
                </c:pt>
                <c:pt idx="6738">
                  <c:v>1286650800</c:v>
                </c:pt>
                <c:pt idx="6739">
                  <c:v>1286654400</c:v>
                </c:pt>
                <c:pt idx="6740">
                  <c:v>1286658000</c:v>
                </c:pt>
                <c:pt idx="6741">
                  <c:v>1286661600</c:v>
                </c:pt>
                <c:pt idx="6742">
                  <c:v>1286665200</c:v>
                </c:pt>
                <c:pt idx="6743">
                  <c:v>1286668800</c:v>
                </c:pt>
                <c:pt idx="6744">
                  <c:v>1286672400</c:v>
                </c:pt>
                <c:pt idx="6745">
                  <c:v>1286676000</c:v>
                </c:pt>
                <c:pt idx="6746">
                  <c:v>1286679600</c:v>
                </c:pt>
                <c:pt idx="6747">
                  <c:v>1286683200</c:v>
                </c:pt>
                <c:pt idx="6748">
                  <c:v>1286686800</c:v>
                </c:pt>
                <c:pt idx="6749">
                  <c:v>1286690400</c:v>
                </c:pt>
                <c:pt idx="6750">
                  <c:v>1286694000</c:v>
                </c:pt>
                <c:pt idx="6751">
                  <c:v>1286697600</c:v>
                </c:pt>
                <c:pt idx="6752">
                  <c:v>1286701200</c:v>
                </c:pt>
                <c:pt idx="6753">
                  <c:v>1286704800</c:v>
                </c:pt>
                <c:pt idx="6754">
                  <c:v>1286708400</c:v>
                </c:pt>
                <c:pt idx="6755">
                  <c:v>1286712000</c:v>
                </c:pt>
                <c:pt idx="6756">
                  <c:v>1286715600</c:v>
                </c:pt>
                <c:pt idx="6757">
                  <c:v>1286719200</c:v>
                </c:pt>
                <c:pt idx="6758">
                  <c:v>1286722800</c:v>
                </c:pt>
                <c:pt idx="6759">
                  <c:v>1286726400</c:v>
                </c:pt>
                <c:pt idx="6760">
                  <c:v>1286730000</c:v>
                </c:pt>
                <c:pt idx="6761">
                  <c:v>1286733600</c:v>
                </c:pt>
                <c:pt idx="6762">
                  <c:v>1286737200</c:v>
                </c:pt>
                <c:pt idx="6763">
                  <c:v>1286740800</c:v>
                </c:pt>
                <c:pt idx="6764">
                  <c:v>1286744400</c:v>
                </c:pt>
                <c:pt idx="6765">
                  <c:v>1286748000</c:v>
                </c:pt>
                <c:pt idx="6766">
                  <c:v>1286751600</c:v>
                </c:pt>
                <c:pt idx="6767">
                  <c:v>1286755200</c:v>
                </c:pt>
                <c:pt idx="6768">
                  <c:v>1286758800</c:v>
                </c:pt>
                <c:pt idx="6769">
                  <c:v>1286762400</c:v>
                </c:pt>
                <c:pt idx="6770">
                  <c:v>1286766000</c:v>
                </c:pt>
                <c:pt idx="6771">
                  <c:v>1286769600</c:v>
                </c:pt>
                <c:pt idx="6772">
                  <c:v>1286773200</c:v>
                </c:pt>
                <c:pt idx="6773">
                  <c:v>1286776800</c:v>
                </c:pt>
                <c:pt idx="6774">
                  <c:v>1286780400</c:v>
                </c:pt>
                <c:pt idx="6775">
                  <c:v>1286784000</c:v>
                </c:pt>
                <c:pt idx="6776">
                  <c:v>1286787600</c:v>
                </c:pt>
                <c:pt idx="6777">
                  <c:v>1286791200</c:v>
                </c:pt>
                <c:pt idx="6778">
                  <c:v>1286794800</c:v>
                </c:pt>
                <c:pt idx="6779">
                  <c:v>1286798400</c:v>
                </c:pt>
                <c:pt idx="6780">
                  <c:v>1286802000</c:v>
                </c:pt>
                <c:pt idx="6781">
                  <c:v>1286805600</c:v>
                </c:pt>
                <c:pt idx="6782">
                  <c:v>1286809200</c:v>
                </c:pt>
                <c:pt idx="6783">
                  <c:v>1286812800</c:v>
                </c:pt>
                <c:pt idx="6784">
                  <c:v>1286816400</c:v>
                </c:pt>
                <c:pt idx="6785">
                  <c:v>1286820000</c:v>
                </c:pt>
                <c:pt idx="6786">
                  <c:v>1286823600</c:v>
                </c:pt>
                <c:pt idx="6787">
                  <c:v>1286827200</c:v>
                </c:pt>
                <c:pt idx="6788">
                  <c:v>1286830800</c:v>
                </c:pt>
                <c:pt idx="6789">
                  <c:v>1286834400</c:v>
                </c:pt>
                <c:pt idx="6790">
                  <c:v>1286838000</c:v>
                </c:pt>
                <c:pt idx="6791">
                  <c:v>1286841600</c:v>
                </c:pt>
                <c:pt idx="6792">
                  <c:v>1286845200</c:v>
                </c:pt>
                <c:pt idx="6793">
                  <c:v>1286848800</c:v>
                </c:pt>
                <c:pt idx="6794">
                  <c:v>1286852400</c:v>
                </c:pt>
                <c:pt idx="6795">
                  <c:v>1286856000</c:v>
                </c:pt>
                <c:pt idx="6796">
                  <c:v>1286859600</c:v>
                </c:pt>
                <c:pt idx="6797">
                  <c:v>1286863200</c:v>
                </c:pt>
                <c:pt idx="6798">
                  <c:v>1286866800</c:v>
                </c:pt>
                <c:pt idx="6799">
                  <c:v>1286870400</c:v>
                </c:pt>
                <c:pt idx="6800">
                  <c:v>1286874000</c:v>
                </c:pt>
                <c:pt idx="6801">
                  <c:v>1286877600</c:v>
                </c:pt>
                <c:pt idx="6802">
                  <c:v>1286881200</c:v>
                </c:pt>
                <c:pt idx="6803">
                  <c:v>1286884800</c:v>
                </c:pt>
                <c:pt idx="6804">
                  <c:v>1286888400</c:v>
                </c:pt>
                <c:pt idx="6805">
                  <c:v>1286892000</c:v>
                </c:pt>
                <c:pt idx="6806">
                  <c:v>1286895600</c:v>
                </c:pt>
                <c:pt idx="6807">
                  <c:v>1286899200</c:v>
                </c:pt>
                <c:pt idx="6808">
                  <c:v>1286902800</c:v>
                </c:pt>
                <c:pt idx="6809">
                  <c:v>1286906400</c:v>
                </c:pt>
                <c:pt idx="6810">
                  <c:v>1286910000</c:v>
                </c:pt>
                <c:pt idx="6811">
                  <c:v>1286913600</c:v>
                </c:pt>
                <c:pt idx="6812">
                  <c:v>1286917200</c:v>
                </c:pt>
                <c:pt idx="6813">
                  <c:v>1286920800</c:v>
                </c:pt>
                <c:pt idx="6814">
                  <c:v>1286924400</c:v>
                </c:pt>
                <c:pt idx="6815">
                  <c:v>1286928000</c:v>
                </c:pt>
                <c:pt idx="6816">
                  <c:v>1286931600</c:v>
                </c:pt>
                <c:pt idx="6817">
                  <c:v>1286935200</c:v>
                </c:pt>
                <c:pt idx="6818">
                  <c:v>1286938800</c:v>
                </c:pt>
                <c:pt idx="6819">
                  <c:v>1286942400</c:v>
                </c:pt>
                <c:pt idx="6820">
                  <c:v>1286946000</c:v>
                </c:pt>
                <c:pt idx="6821">
                  <c:v>1286949600</c:v>
                </c:pt>
                <c:pt idx="6822">
                  <c:v>1286953200</c:v>
                </c:pt>
                <c:pt idx="6823">
                  <c:v>1286956800</c:v>
                </c:pt>
                <c:pt idx="6824">
                  <c:v>1286960400</c:v>
                </c:pt>
                <c:pt idx="6825">
                  <c:v>1286964000</c:v>
                </c:pt>
                <c:pt idx="6826">
                  <c:v>1286967600</c:v>
                </c:pt>
                <c:pt idx="6827">
                  <c:v>1286971200</c:v>
                </c:pt>
                <c:pt idx="6828">
                  <c:v>1286974800</c:v>
                </c:pt>
                <c:pt idx="6829">
                  <c:v>1286978400</c:v>
                </c:pt>
                <c:pt idx="6830">
                  <c:v>1286982000</c:v>
                </c:pt>
                <c:pt idx="6831">
                  <c:v>1286985600</c:v>
                </c:pt>
                <c:pt idx="6832">
                  <c:v>1286989200</c:v>
                </c:pt>
                <c:pt idx="6833">
                  <c:v>1286992800</c:v>
                </c:pt>
                <c:pt idx="6834">
                  <c:v>1286996400</c:v>
                </c:pt>
                <c:pt idx="6835">
                  <c:v>1287000000</c:v>
                </c:pt>
                <c:pt idx="6836">
                  <c:v>1287003600</c:v>
                </c:pt>
                <c:pt idx="6837">
                  <c:v>1287007200</c:v>
                </c:pt>
                <c:pt idx="6838">
                  <c:v>1287010800</c:v>
                </c:pt>
                <c:pt idx="6839">
                  <c:v>1287014400</c:v>
                </c:pt>
                <c:pt idx="6840">
                  <c:v>1287018000</c:v>
                </c:pt>
                <c:pt idx="6841">
                  <c:v>1287021600</c:v>
                </c:pt>
                <c:pt idx="6842">
                  <c:v>1287025200</c:v>
                </c:pt>
                <c:pt idx="6843">
                  <c:v>1287028800</c:v>
                </c:pt>
                <c:pt idx="6844">
                  <c:v>1287032400</c:v>
                </c:pt>
                <c:pt idx="6845">
                  <c:v>1287036000</c:v>
                </c:pt>
                <c:pt idx="6846">
                  <c:v>1287039600</c:v>
                </c:pt>
                <c:pt idx="6847">
                  <c:v>1287043200</c:v>
                </c:pt>
                <c:pt idx="6848">
                  <c:v>1287046800</c:v>
                </c:pt>
                <c:pt idx="6849">
                  <c:v>1287050400</c:v>
                </c:pt>
                <c:pt idx="6850">
                  <c:v>1287054000</c:v>
                </c:pt>
                <c:pt idx="6851">
                  <c:v>1287057600</c:v>
                </c:pt>
                <c:pt idx="6852">
                  <c:v>1287061200</c:v>
                </c:pt>
                <c:pt idx="6853">
                  <c:v>1287064800</c:v>
                </c:pt>
                <c:pt idx="6854">
                  <c:v>1287068400</c:v>
                </c:pt>
                <c:pt idx="6855">
                  <c:v>1287072000</c:v>
                </c:pt>
                <c:pt idx="6856">
                  <c:v>1287075600</c:v>
                </c:pt>
                <c:pt idx="6857">
                  <c:v>1287079200</c:v>
                </c:pt>
                <c:pt idx="6858">
                  <c:v>1287082800</c:v>
                </c:pt>
                <c:pt idx="6859">
                  <c:v>1287086400</c:v>
                </c:pt>
                <c:pt idx="6860">
                  <c:v>1287090000</c:v>
                </c:pt>
                <c:pt idx="6861">
                  <c:v>1287093600</c:v>
                </c:pt>
                <c:pt idx="6862">
                  <c:v>1287097200</c:v>
                </c:pt>
                <c:pt idx="6863">
                  <c:v>1287100800</c:v>
                </c:pt>
                <c:pt idx="6864">
                  <c:v>1287104400</c:v>
                </c:pt>
                <c:pt idx="6865">
                  <c:v>1287108000</c:v>
                </c:pt>
                <c:pt idx="6866">
                  <c:v>1287111600</c:v>
                </c:pt>
                <c:pt idx="6867">
                  <c:v>1287115200</c:v>
                </c:pt>
                <c:pt idx="6868">
                  <c:v>1287118800</c:v>
                </c:pt>
                <c:pt idx="6869">
                  <c:v>1287122400</c:v>
                </c:pt>
                <c:pt idx="6870">
                  <c:v>1287126000</c:v>
                </c:pt>
                <c:pt idx="6871">
                  <c:v>1287129600</c:v>
                </c:pt>
                <c:pt idx="6872">
                  <c:v>1287133200</c:v>
                </c:pt>
                <c:pt idx="6873">
                  <c:v>1287136800</c:v>
                </c:pt>
                <c:pt idx="6874">
                  <c:v>1287140400</c:v>
                </c:pt>
                <c:pt idx="6875">
                  <c:v>1287144000</c:v>
                </c:pt>
                <c:pt idx="6876">
                  <c:v>1287147600</c:v>
                </c:pt>
                <c:pt idx="6877">
                  <c:v>1287151200</c:v>
                </c:pt>
                <c:pt idx="6878">
                  <c:v>1287154800</c:v>
                </c:pt>
                <c:pt idx="6879">
                  <c:v>1287158400</c:v>
                </c:pt>
                <c:pt idx="6880">
                  <c:v>1287162000</c:v>
                </c:pt>
                <c:pt idx="6881">
                  <c:v>1287165600</c:v>
                </c:pt>
                <c:pt idx="6882">
                  <c:v>1287169200</c:v>
                </c:pt>
                <c:pt idx="6883">
                  <c:v>1287172800</c:v>
                </c:pt>
                <c:pt idx="6884">
                  <c:v>1287176400</c:v>
                </c:pt>
                <c:pt idx="6885">
                  <c:v>1287180000</c:v>
                </c:pt>
                <c:pt idx="6886">
                  <c:v>1287183600</c:v>
                </c:pt>
                <c:pt idx="6887">
                  <c:v>1287187200</c:v>
                </c:pt>
                <c:pt idx="6888">
                  <c:v>1287190800</c:v>
                </c:pt>
                <c:pt idx="6889">
                  <c:v>1287194400</c:v>
                </c:pt>
                <c:pt idx="6890">
                  <c:v>1287198000</c:v>
                </c:pt>
                <c:pt idx="6891">
                  <c:v>1287201600</c:v>
                </c:pt>
                <c:pt idx="6892">
                  <c:v>1287205200</c:v>
                </c:pt>
                <c:pt idx="6893">
                  <c:v>1287208800</c:v>
                </c:pt>
                <c:pt idx="6894">
                  <c:v>1287212400</c:v>
                </c:pt>
                <c:pt idx="6895">
                  <c:v>1287216000</c:v>
                </c:pt>
                <c:pt idx="6896">
                  <c:v>1287219600</c:v>
                </c:pt>
                <c:pt idx="6897">
                  <c:v>1287223200</c:v>
                </c:pt>
                <c:pt idx="6898">
                  <c:v>1287226800</c:v>
                </c:pt>
                <c:pt idx="6899">
                  <c:v>1287230400</c:v>
                </c:pt>
                <c:pt idx="6900">
                  <c:v>1287234000</c:v>
                </c:pt>
                <c:pt idx="6901">
                  <c:v>1287237600</c:v>
                </c:pt>
                <c:pt idx="6902">
                  <c:v>1287241200</c:v>
                </c:pt>
                <c:pt idx="6903">
                  <c:v>1287244800</c:v>
                </c:pt>
                <c:pt idx="6904">
                  <c:v>1287248400</c:v>
                </c:pt>
                <c:pt idx="6905">
                  <c:v>1287252000</c:v>
                </c:pt>
                <c:pt idx="6906">
                  <c:v>1287255600</c:v>
                </c:pt>
                <c:pt idx="6907">
                  <c:v>1287259200</c:v>
                </c:pt>
                <c:pt idx="6908">
                  <c:v>1287262800</c:v>
                </c:pt>
                <c:pt idx="6909">
                  <c:v>1287266400</c:v>
                </c:pt>
                <c:pt idx="6910">
                  <c:v>1287270000</c:v>
                </c:pt>
                <c:pt idx="6911">
                  <c:v>1287273600</c:v>
                </c:pt>
                <c:pt idx="6912">
                  <c:v>1287277200</c:v>
                </c:pt>
                <c:pt idx="6913">
                  <c:v>1287280800</c:v>
                </c:pt>
                <c:pt idx="6914">
                  <c:v>1287284400</c:v>
                </c:pt>
                <c:pt idx="6915">
                  <c:v>1287288000</c:v>
                </c:pt>
                <c:pt idx="6916">
                  <c:v>1287291600</c:v>
                </c:pt>
                <c:pt idx="6917">
                  <c:v>1287295200</c:v>
                </c:pt>
                <c:pt idx="6918">
                  <c:v>1287298800</c:v>
                </c:pt>
                <c:pt idx="6919">
                  <c:v>1287302400</c:v>
                </c:pt>
                <c:pt idx="6920">
                  <c:v>1287306000</c:v>
                </c:pt>
                <c:pt idx="6921">
                  <c:v>1287309600</c:v>
                </c:pt>
                <c:pt idx="6922">
                  <c:v>1287313200</c:v>
                </c:pt>
                <c:pt idx="6923">
                  <c:v>1287316800</c:v>
                </c:pt>
                <c:pt idx="6924">
                  <c:v>1287320400</c:v>
                </c:pt>
                <c:pt idx="6925">
                  <c:v>1287324000</c:v>
                </c:pt>
                <c:pt idx="6926">
                  <c:v>1287327600</c:v>
                </c:pt>
                <c:pt idx="6927">
                  <c:v>1287331200</c:v>
                </c:pt>
                <c:pt idx="6928">
                  <c:v>1287334800</c:v>
                </c:pt>
                <c:pt idx="6929">
                  <c:v>1287338400</c:v>
                </c:pt>
                <c:pt idx="6930">
                  <c:v>1287342000</c:v>
                </c:pt>
                <c:pt idx="6931">
                  <c:v>1287345600</c:v>
                </c:pt>
                <c:pt idx="6932">
                  <c:v>1287349200</c:v>
                </c:pt>
                <c:pt idx="6933">
                  <c:v>1287352800</c:v>
                </c:pt>
                <c:pt idx="6934">
                  <c:v>1287356400</c:v>
                </c:pt>
                <c:pt idx="6935">
                  <c:v>1287360000</c:v>
                </c:pt>
                <c:pt idx="6936">
                  <c:v>1287363600</c:v>
                </c:pt>
                <c:pt idx="6937">
                  <c:v>1287367200</c:v>
                </c:pt>
                <c:pt idx="6938">
                  <c:v>1287370800</c:v>
                </c:pt>
                <c:pt idx="6939">
                  <c:v>1287374400</c:v>
                </c:pt>
                <c:pt idx="6940">
                  <c:v>1287378000</c:v>
                </c:pt>
                <c:pt idx="6941">
                  <c:v>1287381600</c:v>
                </c:pt>
                <c:pt idx="6942">
                  <c:v>1287385200</c:v>
                </c:pt>
                <c:pt idx="6943">
                  <c:v>1287388800</c:v>
                </c:pt>
                <c:pt idx="6944">
                  <c:v>1287392400</c:v>
                </c:pt>
                <c:pt idx="6945">
                  <c:v>1287396000</c:v>
                </c:pt>
                <c:pt idx="6946">
                  <c:v>1287399600</c:v>
                </c:pt>
                <c:pt idx="6947">
                  <c:v>1287403200</c:v>
                </c:pt>
                <c:pt idx="6948">
                  <c:v>1287406800</c:v>
                </c:pt>
                <c:pt idx="6949">
                  <c:v>1287410400</c:v>
                </c:pt>
                <c:pt idx="6950">
                  <c:v>1287414000</c:v>
                </c:pt>
                <c:pt idx="6951">
                  <c:v>1287417600</c:v>
                </c:pt>
                <c:pt idx="6952">
                  <c:v>1287421200</c:v>
                </c:pt>
                <c:pt idx="6953">
                  <c:v>1287424800</c:v>
                </c:pt>
                <c:pt idx="6954">
                  <c:v>1287428400</c:v>
                </c:pt>
                <c:pt idx="6955">
                  <c:v>1287432000</c:v>
                </c:pt>
                <c:pt idx="6956">
                  <c:v>1287435600</c:v>
                </c:pt>
                <c:pt idx="6957">
                  <c:v>1287439200</c:v>
                </c:pt>
                <c:pt idx="6958">
                  <c:v>1287442800</c:v>
                </c:pt>
                <c:pt idx="6959">
                  <c:v>1287446400</c:v>
                </c:pt>
                <c:pt idx="6960">
                  <c:v>1287450000</c:v>
                </c:pt>
                <c:pt idx="6961">
                  <c:v>1287453600</c:v>
                </c:pt>
                <c:pt idx="6962">
                  <c:v>1287457200</c:v>
                </c:pt>
                <c:pt idx="6963">
                  <c:v>1287460800</c:v>
                </c:pt>
                <c:pt idx="6964">
                  <c:v>1287464400</c:v>
                </c:pt>
                <c:pt idx="6965">
                  <c:v>1287468000</c:v>
                </c:pt>
                <c:pt idx="6966">
                  <c:v>1287471600</c:v>
                </c:pt>
                <c:pt idx="6967">
                  <c:v>1287475200</c:v>
                </c:pt>
                <c:pt idx="6968">
                  <c:v>1287478800</c:v>
                </c:pt>
                <c:pt idx="6969">
                  <c:v>1287482400</c:v>
                </c:pt>
                <c:pt idx="6970">
                  <c:v>1287486000</c:v>
                </c:pt>
                <c:pt idx="6971">
                  <c:v>1287489600</c:v>
                </c:pt>
                <c:pt idx="6972">
                  <c:v>1287493200</c:v>
                </c:pt>
                <c:pt idx="6973">
                  <c:v>1287496800</c:v>
                </c:pt>
                <c:pt idx="6974">
                  <c:v>1287500400</c:v>
                </c:pt>
                <c:pt idx="6975">
                  <c:v>1287504000</c:v>
                </c:pt>
                <c:pt idx="6976">
                  <c:v>1287507600</c:v>
                </c:pt>
                <c:pt idx="6977">
                  <c:v>1287511200</c:v>
                </c:pt>
                <c:pt idx="6978">
                  <c:v>1287514800</c:v>
                </c:pt>
                <c:pt idx="6979">
                  <c:v>1287518400</c:v>
                </c:pt>
                <c:pt idx="6980">
                  <c:v>1287522000</c:v>
                </c:pt>
                <c:pt idx="6981">
                  <c:v>1287525600</c:v>
                </c:pt>
                <c:pt idx="6982">
                  <c:v>1287529200</c:v>
                </c:pt>
                <c:pt idx="6983">
                  <c:v>1287532800</c:v>
                </c:pt>
                <c:pt idx="6984">
                  <c:v>1287536400</c:v>
                </c:pt>
                <c:pt idx="6985">
                  <c:v>1287540000</c:v>
                </c:pt>
                <c:pt idx="6986">
                  <c:v>1287543600</c:v>
                </c:pt>
                <c:pt idx="6987">
                  <c:v>1287547200</c:v>
                </c:pt>
                <c:pt idx="6988">
                  <c:v>1287550800</c:v>
                </c:pt>
                <c:pt idx="6989">
                  <c:v>1287554400</c:v>
                </c:pt>
                <c:pt idx="6990">
                  <c:v>1287558000</c:v>
                </c:pt>
                <c:pt idx="6991">
                  <c:v>1287561600</c:v>
                </c:pt>
                <c:pt idx="6992">
                  <c:v>1287565200</c:v>
                </c:pt>
                <c:pt idx="6993">
                  <c:v>1287568800</c:v>
                </c:pt>
                <c:pt idx="6994">
                  <c:v>1287572400</c:v>
                </c:pt>
                <c:pt idx="6995">
                  <c:v>1287576000</c:v>
                </c:pt>
                <c:pt idx="6996">
                  <c:v>1287579600</c:v>
                </c:pt>
                <c:pt idx="6997">
                  <c:v>1287583200</c:v>
                </c:pt>
                <c:pt idx="6998">
                  <c:v>1287586800</c:v>
                </c:pt>
                <c:pt idx="6999">
                  <c:v>1287590400</c:v>
                </c:pt>
                <c:pt idx="7000">
                  <c:v>1287594000</c:v>
                </c:pt>
                <c:pt idx="7001">
                  <c:v>1287597600</c:v>
                </c:pt>
                <c:pt idx="7002">
                  <c:v>1287601200</c:v>
                </c:pt>
                <c:pt idx="7003">
                  <c:v>1287604800</c:v>
                </c:pt>
                <c:pt idx="7004">
                  <c:v>1287608400</c:v>
                </c:pt>
                <c:pt idx="7005">
                  <c:v>1287612000</c:v>
                </c:pt>
                <c:pt idx="7006">
                  <c:v>1287615600</c:v>
                </c:pt>
                <c:pt idx="7007">
                  <c:v>1287619200</c:v>
                </c:pt>
                <c:pt idx="7008">
                  <c:v>1287622800</c:v>
                </c:pt>
                <c:pt idx="7009">
                  <c:v>1287626400</c:v>
                </c:pt>
                <c:pt idx="7010">
                  <c:v>1287630000</c:v>
                </c:pt>
                <c:pt idx="7011">
                  <c:v>1287633600</c:v>
                </c:pt>
                <c:pt idx="7012">
                  <c:v>1287637200</c:v>
                </c:pt>
                <c:pt idx="7013">
                  <c:v>1287640800</c:v>
                </c:pt>
                <c:pt idx="7014">
                  <c:v>1287644400</c:v>
                </c:pt>
                <c:pt idx="7015">
                  <c:v>1287648000</c:v>
                </c:pt>
                <c:pt idx="7016">
                  <c:v>1287651600</c:v>
                </c:pt>
                <c:pt idx="7017">
                  <c:v>1287655200</c:v>
                </c:pt>
                <c:pt idx="7018">
                  <c:v>1287658800</c:v>
                </c:pt>
                <c:pt idx="7019">
                  <c:v>1287662400</c:v>
                </c:pt>
                <c:pt idx="7020">
                  <c:v>1287666000</c:v>
                </c:pt>
                <c:pt idx="7021">
                  <c:v>1287669600</c:v>
                </c:pt>
                <c:pt idx="7022">
                  <c:v>1287673200</c:v>
                </c:pt>
                <c:pt idx="7023">
                  <c:v>1287676800</c:v>
                </c:pt>
                <c:pt idx="7024">
                  <c:v>1287680400</c:v>
                </c:pt>
                <c:pt idx="7025">
                  <c:v>1287684000</c:v>
                </c:pt>
                <c:pt idx="7026">
                  <c:v>1287687600</c:v>
                </c:pt>
                <c:pt idx="7027">
                  <c:v>1287691200</c:v>
                </c:pt>
                <c:pt idx="7028">
                  <c:v>1287694800</c:v>
                </c:pt>
                <c:pt idx="7029">
                  <c:v>1287698400</c:v>
                </c:pt>
                <c:pt idx="7030">
                  <c:v>1287702000</c:v>
                </c:pt>
                <c:pt idx="7031">
                  <c:v>1287705600</c:v>
                </c:pt>
                <c:pt idx="7032">
                  <c:v>1287709200</c:v>
                </c:pt>
                <c:pt idx="7033">
                  <c:v>1287712800</c:v>
                </c:pt>
                <c:pt idx="7034">
                  <c:v>1287716400</c:v>
                </c:pt>
                <c:pt idx="7035">
                  <c:v>1287720000</c:v>
                </c:pt>
                <c:pt idx="7036">
                  <c:v>1287723600</c:v>
                </c:pt>
                <c:pt idx="7037">
                  <c:v>1287727200</c:v>
                </c:pt>
                <c:pt idx="7038">
                  <c:v>1287730800</c:v>
                </c:pt>
                <c:pt idx="7039">
                  <c:v>1287734400</c:v>
                </c:pt>
                <c:pt idx="7040">
                  <c:v>1287738000</c:v>
                </c:pt>
                <c:pt idx="7041">
                  <c:v>1287741600</c:v>
                </c:pt>
                <c:pt idx="7042">
                  <c:v>1287745200</c:v>
                </c:pt>
                <c:pt idx="7043">
                  <c:v>1287748800</c:v>
                </c:pt>
                <c:pt idx="7044">
                  <c:v>1287752400</c:v>
                </c:pt>
                <c:pt idx="7045">
                  <c:v>1287756000</c:v>
                </c:pt>
                <c:pt idx="7046">
                  <c:v>1287759600</c:v>
                </c:pt>
                <c:pt idx="7047">
                  <c:v>1287763200</c:v>
                </c:pt>
                <c:pt idx="7048">
                  <c:v>1287766800</c:v>
                </c:pt>
                <c:pt idx="7049">
                  <c:v>1287770400</c:v>
                </c:pt>
                <c:pt idx="7050">
                  <c:v>1287774000</c:v>
                </c:pt>
                <c:pt idx="7051">
                  <c:v>1287777600</c:v>
                </c:pt>
                <c:pt idx="7052">
                  <c:v>1287781200</c:v>
                </c:pt>
                <c:pt idx="7053">
                  <c:v>1287784800</c:v>
                </c:pt>
                <c:pt idx="7054">
                  <c:v>1287788400</c:v>
                </c:pt>
                <c:pt idx="7055">
                  <c:v>1287792000</c:v>
                </c:pt>
                <c:pt idx="7056">
                  <c:v>1287795600</c:v>
                </c:pt>
                <c:pt idx="7057">
                  <c:v>1287799200</c:v>
                </c:pt>
                <c:pt idx="7058">
                  <c:v>1287802800</c:v>
                </c:pt>
                <c:pt idx="7059">
                  <c:v>1287806400</c:v>
                </c:pt>
                <c:pt idx="7060">
                  <c:v>1287810000</c:v>
                </c:pt>
                <c:pt idx="7061">
                  <c:v>1287813600</c:v>
                </c:pt>
                <c:pt idx="7062">
                  <c:v>1287817200</c:v>
                </c:pt>
                <c:pt idx="7063">
                  <c:v>1287820800</c:v>
                </c:pt>
                <c:pt idx="7064">
                  <c:v>1287824400</c:v>
                </c:pt>
                <c:pt idx="7065">
                  <c:v>1287828000</c:v>
                </c:pt>
                <c:pt idx="7066">
                  <c:v>1287831600</c:v>
                </c:pt>
                <c:pt idx="7067">
                  <c:v>1287835200</c:v>
                </c:pt>
                <c:pt idx="7068">
                  <c:v>1287838800</c:v>
                </c:pt>
                <c:pt idx="7069">
                  <c:v>1287842400</c:v>
                </c:pt>
                <c:pt idx="7070">
                  <c:v>1287846000</c:v>
                </c:pt>
                <c:pt idx="7071">
                  <c:v>1287849600</c:v>
                </c:pt>
                <c:pt idx="7072">
                  <c:v>1287853200</c:v>
                </c:pt>
                <c:pt idx="7073">
                  <c:v>1287856800</c:v>
                </c:pt>
                <c:pt idx="7074">
                  <c:v>1287860400</c:v>
                </c:pt>
                <c:pt idx="7075">
                  <c:v>1287864000</c:v>
                </c:pt>
                <c:pt idx="7076">
                  <c:v>1287867600</c:v>
                </c:pt>
                <c:pt idx="7077">
                  <c:v>1287871200</c:v>
                </c:pt>
                <c:pt idx="7078">
                  <c:v>1287874800</c:v>
                </c:pt>
                <c:pt idx="7079">
                  <c:v>1287878400</c:v>
                </c:pt>
                <c:pt idx="7080">
                  <c:v>1287882000</c:v>
                </c:pt>
                <c:pt idx="7081">
                  <c:v>1287885600</c:v>
                </c:pt>
                <c:pt idx="7082">
                  <c:v>1287889200</c:v>
                </c:pt>
                <c:pt idx="7083">
                  <c:v>1287892800</c:v>
                </c:pt>
                <c:pt idx="7084">
                  <c:v>1287896400</c:v>
                </c:pt>
                <c:pt idx="7085">
                  <c:v>1287900000</c:v>
                </c:pt>
                <c:pt idx="7086">
                  <c:v>1287903600</c:v>
                </c:pt>
                <c:pt idx="7087">
                  <c:v>1287907200</c:v>
                </c:pt>
                <c:pt idx="7088">
                  <c:v>1287910800</c:v>
                </c:pt>
                <c:pt idx="7089">
                  <c:v>1287914400</c:v>
                </c:pt>
                <c:pt idx="7090">
                  <c:v>1287918000</c:v>
                </c:pt>
                <c:pt idx="7091">
                  <c:v>1287921600</c:v>
                </c:pt>
                <c:pt idx="7092">
                  <c:v>1287925200</c:v>
                </c:pt>
                <c:pt idx="7093">
                  <c:v>1287928800</c:v>
                </c:pt>
                <c:pt idx="7094">
                  <c:v>1287932400</c:v>
                </c:pt>
                <c:pt idx="7095">
                  <c:v>1287936000</c:v>
                </c:pt>
                <c:pt idx="7096">
                  <c:v>1287939600</c:v>
                </c:pt>
                <c:pt idx="7097">
                  <c:v>1287943200</c:v>
                </c:pt>
                <c:pt idx="7098">
                  <c:v>1287946800</c:v>
                </c:pt>
                <c:pt idx="7099">
                  <c:v>1287950400</c:v>
                </c:pt>
                <c:pt idx="7100">
                  <c:v>1287954000</c:v>
                </c:pt>
                <c:pt idx="7101">
                  <c:v>1287957600</c:v>
                </c:pt>
                <c:pt idx="7102">
                  <c:v>1287961200</c:v>
                </c:pt>
                <c:pt idx="7103">
                  <c:v>1287964800</c:v>
                </c:pt>
                <c:pt idx="7104">
                  <c:v>1287968400</c:v>
                </c:pt>
                <c:pt idx="7105">
                  <c:v>1287972000</c:v>
                </c:pt>
                <c:pt idx="7106">
                  <c:v>1287975600</c:v>
                </c:pt>
                <c:pt idx="7107">
                  <c:v>1287979200</c:v>
                </c:pt>
                <c:pt idx="7108">
                  <c:v>1287982800</c:v>
                </c:pt>
                <c:pt idx="7109">
                  <c:v>1287986400</c:v>
                </c:pt>
                <c:pt idx="7110">
                  <c:v>1287990000</c:v>
                </c:pt>
                <c:pt idx="7111">
                  <c:v>1287993600</c:v>
                </c:pt>
                <c:pt idx="7112">
                  <c:v>1287997200</c:v>
                </c:pt>
                <c:pt idx="7113">
                  <c:v>1288000800</c:v>
                </c:pt>
                <c:pt idx="7114">
                  <c:v>1288004400</c:v>
                </c:pt>
                <c:pt idx="7115">
                  <c:v>1288008000</c:v>
                </c:pt>
                <c:pt idx="7116">
                  <c:v>1288011600</c:v>
                </c:pt>
                <c:pt idx="7117">
                  <c:v>1288015200</c:v>
                </c:pt>
                <c:pt idx="7118">
                  <c:v>1288018800</c:v>
                </c:pt>
                <c:pt idx="7119">
                  <c:v>1288022400</c:v>
                </c:pt>
                <c:pt idx="7120">
                  <c:v>1288026000</c:v>
                </c:pt>
                <c:pt idx="7121">
                  <c:v>1288029600</c:v>
                </c:pt>
                <c:pt idx="7122">
                  <c:v>1288033200</c:v>
                </c:pt>
                <c:pt idx="7123">
                  <c:v>1288036800</c:v>
                </c:pt>
                <c:pt idx="7124">
                  <c:v>1288040400</c:v>
                </c:pt>
                <c:pt idx="7125">
                  <c:v>1288044000</c:v>
                </c:pt>
                <c:pt idx="7126">
                  <c:v>1288047600</c:v>
                </c:pt>
                <c:pt idx="7127">
                  <c:v>1288051200</c:v>
                </c:pt>
                <c:pt idx="7128">
                  <c:v>1288054800</c:v>
                </c:pt>
                <c:pt idx="7129">
                  <c:v>1288058400</c:v>
                </c:pt>
                <c:pt idx="7130">
                  <c:v>1288062000</c:v>
                </c:pt>
                <c:pt idx="7131">
                  <c:v>1288065600</c:v>
                </c:pt>
                <c:pt idx="7132">
                  <c:v>1288069200</c:v>
                </c:pt>
                <c:pt idx="7133">
                  <c:v>1288072800</c:v>
                </c:pt>
                <c:pt idx="7134">
                  <c:v>1288076400</c:v>
                </c:pt>
                <c:pt idx="7135">
                  <c:v>1288080000</c:v>
                </c:pt>
                <c:pt idx="7136">
                  <c:v>1288083600</c:v>
                </c:pt>
                <c:pt idx="7137">
                  <c:v>1288087200</c:v>
                </c:pt>
                <c:pt idx="7138">
                  <c:v>1288090800</c:v>
                </c:pt>
                <c:pt idx="7139">
                  <c:v>1288094400</c:v>
                </c:pt>
                <c:pt idx="7140">
                  <c:v>1288098000</c:v>
                </c:pt>
                <c:pt idx="7141">
                  <c:v>1288101600</c:v>
                </c:pt>
                <c:pt idx="7142">
                  <c:v>1288105200</c:v>
                </c:pt>
                <c:pt idx="7143">
                  <c:v>1288108800</c:v>
                </c:pt>
                <c:pt idx="7144">
                  <c:v>1288112400</c:v>
                </c:pt>
                <c:pt idx="7145">
                  <c:v>1288116000</c:v>
                </c:pt>
                <c:pt idx="7146">
                  <c:v>1288119600</c:v>
                </c:pt>
                <c:pt idx="7147">
                  <c:v>1288123200</c:v>
                </c:pt>
                <c:pt idx="7148">
                  <c:v>1288126800</c:v>
                </c:pt>
                <c:pt idx="7149">
                  <c:v>1288130400</c:v>
                </c:pt>
                <c:pt idx="7150">
                  <c:v>1288134000</c:v>
                </c:pt>
                <c:pt idx="7151">
                  <c:v>1288137600</c:v>
                </c:pt>
                <c:pt idx="7152">
                  <c:v>1288141200</c:v>
                </c:pt>
                <c:pt idx="7153">
                  <c:v>1288144800</c:v>
                </c:pt>
                <c:pt idx="7154">
                  <c:v>1288148400</c:v>
                </c:pt>
                <c:pt idx="7155">
                  <c:v>1288152000</c:v>
                </c:pt>
                <c:pt idx="7156">
                  <c:v>1288155600</c:v>
                </c:pt>
                <c:pt idx="7157">
                  <c:v>1288159200</c:v>
                </c:pt>
                <c:pt idx="7158">
                  <c:v>1288162800</c:v>
                </c:pt>
                <c:pt idx="7159">
                  <c:v>1288166400</c:v>
                </c:pt>
                <c:pt idx="7160">
                  <c:v>1288170000</c:v>
                </c:pt>
                <c:pt idx="7161">
                  <c:v>1288173600</c:v>
                </c:pt>
                <c:pt idx="7162">
                  <c:v>1288177200</c:v>
                </c:pt>
                <c:pt idx="7163">
                  <c:v>1288180800</c:v>
                </c:pt>
                <c:pt idx="7164">
                  <c:v>1288184400</c:v>
                </c:pt>
                <c:pt idx="7165">
                  <c:v>1288188000</c:v>
                </c:pt>
                <c:pt idx="7166">
                  <c:v>1288191600</c:v>
                </c:pt>
                <c:pt idx="7167">
                  <c:v>1288195200</c:v>
                </c:pt>
                <c:pt idx="7168">
                  <c:v>1288198800</c:v>
                </c:pt>
                <c:pt idx="7169">
                  <c:v>1288202400</c:v>
                </c:pt>
                <c:pt idx="7170">
                  <c:v>1288206000</c:v>
                </c:pt>
                <c:pt idx="7171">
                  <c:v>1288209600</c:v>
                </c:pt>
                <c:pt idx="7172">
                  <c:v>1288213200</c:v>
                </c:pt>
                <c:pt idx="7173">
                  <c:v>1288216800</c:v>
                </c:pt>
                <c:pt idx="7174">
                  <c:v>1288220400</c:v>
                </c:pt>
                <c:pt idx="7175">
                  <c:v>1288224000</c:v>
                </c:pt>
                <c:pt idx="7176">
                  <c:v>1288227600</c:v>
                </c:pt>
                <c:pt idx="7177">
                  <c:v>1288231200</c:v>
                </c:pt>
                <c:pt idx="7178">
                  <c:v>1288234800</c:v>
                </c:pt>
                <c:pt idx="7179">
                  <c:v>1288238400</c:v>
                </c:pt>
                <c:pt idx="7180">
                  <c:v>1288242000</c:v>
                </c:pt>
                <c:pt idx="7181">
                  <c:v>1288245600</c:v>
                </c:pt>
                <c:pt idx="7182">
                  <c:v>1288249200</c:v>
                </c:pt>
                <c:pt idx="7183">
                  <c:v>1288252800</c:v>
                </c:pt>
                <c:pt idx="7184">
                  <c:v>1288256400</c:v>
                </c:pt>
                <c:pt idx="7185">
                  <c:v>1288260000</c:v>
                </c:pt>
                <c:pt idx="7186">
                  <c:v>1288263600</c:v>
                </c:pt>
                <c:pt idx="7187">
                  <c:v>1288267200</c:v>
                </c:pt>
                <c:pt idx="7188">
                  <c:v>1288270800</c:v>
                </c:pt>
                <c:pt idx="7189">
                  <c:v>1288274400</c:v>
                </c:pt>
                <c:pt idx="7190">
                  <c:v>1288278000</c:v>
                </c:pt>
                <c:pt idx="7191">
                  <c:v>1288281600</c:v>
                </c:pt>
                <c:pt idx="7192">
                  <c:v>1288285200</c:v>
                </c:pt>
                <c:pt idx="7193">
                  <c:v>1288288800</c:v>
                </c:pt>
                <c:pt idx="7194">
                  <c:v>1288292400</c:v>
                </c:pt>
                <c:pt idx="7195">
                  <c:v>1288296000</c:v>
                </c:pt>
                <c:pt idx="7196">
                  <c:v>1288299600</c:v>
                </c:pt>
                <c:pt idx="7197">
                  <c:v>1288303200</c:v>
                </c:pt>
                <c:pt idx="7198">
                  <c:v>1288306800</c:v>
                </c:pt>
                <c:pt idx="7199">
                  <c:v>1288310400</c:v>
                </c:pt>
                <c:pt idx="7200">
                  <c:v>1288314000</c:v>
                </c:pt>
                <c:pt idx="7201">
                  <c:v>1288317600</c:v>
                </c:pt>
                <c:pt idx="7202">
                  <c:v>1288321200</c:v>
                </c:pt>
                <c:pt idx="7203">
                  <c:v>1288324800</c:v>
                </c:pt>
                <c:pt idx="7204">
                  <c:v>1288328400</c:v>
                </c:pt>
                <c:pt idx="7205">
                  <c:v>1288332000</c:v>
                </c:pt>
                <c:pt idx="7206">
                  <c:v>1288335600</c:v>
                </c:pt>
                <c:pt idx="7207">
                  <c:v>1288339200</c:v>
                </c:pt>
                <c:pt idx="7208">
                  <c:v>1288342800</c:v>
                </c:pt>
                <c:pt idx="7209">
                  <c:v>1288346400</c:v>
                </c:pt>
                <c:pt idx="7210">
                  <c:v>1288350000</c:v>
                </c:pt>
                <c:pt idx="7211">
                  <c:v>1288353600</c:v>
                </c:pt>
                <c:pt idx="7212">
                  <c:v>1288357200</c:v>
                </c:pt>
                <c:pt idx="7213">
                  <c:v>1288360800</c:v>
                </c:pt>
                <c:pt idx="7214">
                  <c:v>1288364400</c:v>
                </c:pt>
                <c:pt idx="7215">
                  <c:v>1288368000</c:v>
                </c:pt>
                <c:pt idx="7216">
                  <c:v>1288371600</c:v>
                </c:pt>
                <c:pt idx="7217">
                  <c:v>1288375200</c:v>
                </c:pt>
                <c:pt idx="7218">
                  <c:v>1288378800</c:v>
                </c:pt>
                <c:pt idx="7219">
                  <c:v>1288382400</c:v>
                </c:pt>
                <c:pt idx="7220">
                  <c:v>1288386000</c:v>
                </c:pt>
                <c:pt idx="7221">
                  <c:v>1288389600</c:v>
                </c:pt>
                <c:pt idx="7222">
                  <c:v>1288393200</c:v>
                </c:pt>
                <c:pt idx="7223">
                  <c:v>1288396800</c:v>
                </c:pt>
                <c:pt idx="7224">
                  <c:v>1288400400</c:v>
                </c:pt>
                <c:pt idx="7225">
                  <c:v>1288404000</c:v>
                </c:pt>
                <c:pt idx="7226">
                  <c:v>1288407600</c:v>
                </c:pt>
                <c:pt idx="7227">
                  <c:v>1288411200</c:v>
                </c:pt>
                <c:pt idx="7228">
                  <c:v>1288414800</c:v>
                </c:pt>
                <c:pt idx="7229">
                  <c:v>1288418400</c:v>
                </c:pt>
                <c:pt idx="7230">
                  <c:v>1288422000</c:v>
                </c:pt>
                <c:pt idx="7231">
                  <c:v>1288425600</c:v>
                </c:pt>
                <c:pt idx="7232">
                  <c:v>1288429200</c:v>
                </c:pt>
                <c:pt idx="7233">
                  <c:v>1288432800</c:v>
                </c:pt>
                <c:pt idx="7234">
                  <c:v>1288436400</c:v>
                </c:pt>
                <c:pt idx="7235">
                  <c:v>1288440000</c:v>
                </c:pt>
                <c:pt idx="7236">
                  <c:v>1288443600</c:v>
                </c:pt>
                <c:pt idx="7237">
                  <c:v>1288447200</c:v>
                </c:pt>
                <c:pt idx="7238">
                  <c:v>1288450800</c:v>
                </c:pt>
                <c:pt idx="7239">
                  <c:v>1288454400</c:v>
                </c:pt>
                <c:pt idx="7240">
                  <c:v>1288458000</c:v>
                </c:pt>
                <c:pt idx="7241">
                  <c:v>1288461600</c:v>
                </c:pt>
                <c:pt idx="7242">
                  <c:v>1288465200</c:v>
                </c:pt>
                <c:pt idx="7243">
                  <c:v>1288468800</c:v>
                </c:pt>
                <c:pt idx="7244">
                  <c:v>1288472400</c:v>
                </c:pt>
                <c:pt idx="7245">
                  <c:v>1288476000</c:v>
                </c:pt>
                <c:pt idx="7246">
                  <c:v>1288479600</c:v>
                </c:pt>
                <c:pt idx="7247">
                  <c:v>1288483200</c:v>
                </c:pt>
                <c:pt idx="7248">
                  <c:v>1288486800</c:v>
                </c:pt>
                <c:pt idx="7249">
                  <c:v>1288490400</c:v>
                </c:pt>
                <c:pt idx="7250">
                  <c:v>1288494000</c:v>
                </c:pt>
                <c:pt idx="7251">
                  <c:v>1288497600</c:v>
                </c:pt>
                <c:pt idx="7252">
                  <c:v>1288501200</c:v>
                </c:pt>
                <c:pt idx="7253">
                  <c:v>1288504800</c:v>
                </c:pt>
                <c:pt idx="7254">
                  <c:v>1288508400</c:v>
                </c:pt>
                <c:pt idx="7255">
                  <c:v>1288512000</c:v>
                </c:pt>
                <c:pt idx="7256">
                  <c:v>1288515600</c:v>
                </c:pt>
                <c:pt idx="7257">
                  <c:v>1288519200</c:v>
                </c:pt>
                <c:pt idx="7258">
                  <c:v>1288522800</c:v>
                </c:pt>
                <c:pt idx="7259">
                  <c:v>1288526400</c:v>
                </c:pt>
                <c:pt idx="7260">
                  <c:v>1288530000</c:v>
                </c:pt>
                <c:pt idx="7261">
                  <c:v>1288533600</c:v>
                </c:pt>
                <c:pt idx="7262">
                  <c:v>1288537200</c:v>
                </c:pt>
                <c:pt idx="7263">
                  <c:v>1288540800</c:v>
                </c:pt>
                <c:pt idx="7264">
                  <c:v>1288544400</c:v>
                </c:pt>
                <c:pt idx="7265">
                  <c:v>1288548000</c:v>
                </c:pt>
                <c:pt idx="7266">
                  <c:v>1288551600</c:v>
                </c:pt>
                <c:pt idx="7267">
                  <c:v>1288555200</c:v>
                </c:pt>
                <c:pt idx="7268">
                  <c:v>1288558800</c:v>
                </c:pt>
                <c:pt idx="7269">
                  <c:v>1288562400</c:v>
                </c:pt>
                <c:pt idx="7270">
                  <c:v>1288566000</c:v>
                </c:pt>
                <c:pt idx="7271">
                  <c:v>1288569600</c:v>
                </c:pt>
                <c:pt idx="7272">
                  <c:v>1288573200</c:v>
                </c:pt>
                <c:pt idx="7273">
                  <c:v>1288576800</c:v>
                </c:pt>
                <c:pt idx="7274">
                  <c:v>1288580400</c:v>
                </c:pt>
                <c:pt idx="7275">
                  <c:v>1288584000</c:v>
                </c:pt>
                <c:pt idx="7276">
                  <c:v>1288587600</c:v>
                </c:pt>
                <c:pt idx="7277">
                  <c:v>1288591200</c:v>
                </c:pt>
                <c:pt idx="7278">
                  <c:v>1288594800</c:v>
                </c:pt>
                <c:pt idx="7279">
                  <c:v>1288598400</c:v>
                </c:pt>
                <c:pt idx="7280">
                  <c:v>1288602000</c:v>
                </c:pt>
                <c:pt idx="7281">
                  <c:v>1288605600</c:v>
                </c:pt>
                <c:pt idx="7282">
                  <c:v>1288609200</c:v>
                </c:pt>
                <c:pt idx="7283">
                  <c:v>1288612800</c:v>
                </c:pt>
                <c:pt idx="7284">
                  <c:v>1288616400</c:v>
                </c:pt>
                <c:pt idx="7285">
                  <c:v>1288620000</c:v>
                </c:pt>
                <c:pt idx="7286">
                  <c:v>1288623600</c:v>
                </c:pt>
                <c:pt idx="7287">
                  <c:v>1288627200</c:v>
                </c:pt>
                <c:pt idx="7288">
                  <c:v>1288630800</c:v>
                </c:pt>
                <c:pt idx="7289">
                  <c:v>1288634400</c:v>
                </c:pt>
                <c:pt idx="7290">
                  <c:v>1288638000</c:v>
                </c:pt>
                <c:pt idx="7291">
                  <c:v>1288641600</c:v>
                </c:pt>
                <c:pt idx="7292">
                  <c:v>1288645200</c:v>
                </c:pt>
                <c:pt idx="7293">
                  <c:v>1288648800</c:v>
                </c:pt>
                <c:pt idx="7294">
                  <c:v>1288652400</c:v>
                </c:pt>
                <c:pt idx="7295">
                  <c:v>1288656000</c:v>
                </c:pt>
                <c:pt idx="7296">
                  <c:v>1288659600</c:v>
                </c:pt>
                <c:pt idx="7297">
                  <c:v>1288663200</c:v>
                </c:pt>
                <c:pt idx="7298">
                  <c:v>1288666800</c:v>
                </c:pt>
                <c:pt idx="7299">
                  <c:v>1288670400</c:v>
                </c:pt>
                <c:pt idx="7300">
                  <c:v>1288674000</c:v>
                </c:pt>
                <c:pt idx="7301">
                  <c:v>1288677600</c:v>
                </c:pt>
                <c:pt idx="7302">
                  <c:v>1288681200</c:v>
                </c:pt>
                <c:pt idx="7303">
                  <c:v>1288684800</c:v>
                </c:pt>
                <c:pt idx="7304">
                  <c:v>1288688400</c:v>
                </c:pt>
                <c:pt idx="7305">
                  <c:v>1288692000</c:v>
                </c:pt>
                <c:pt idx="7306">
                  <c:v>1288695600</c:v>
                </c:pt>
                <c:pt idx="7307">
                  <c:v>1288699200</c:v>
                </c:pt>
                <c:pt idx="7308">
                  <c:v>1288702800</c:v>
                </c:pt>
                <c:pt idx="7309">
                  <c:v>1288706400</c:v>
                </c:pt>
                <c:pt idx="7310">
                  <c:v>1288710000</c:v>
                </c:pt>
                <c:pt idx="7311">
                  <c:v>1288713600</c:v>
                </c:pt>
                <c:pt idx="7312">
                  <c:v>1288717200</c:v>
                </c:pt>
                <c:pt idx="7313">
                  <c:v>1288720800</c:v>
                </c:pt>
                <c:pt idx="7314">
                  <c:v>1288724400</c:v>
                </c:pt>
                <c:pt idx="7315">
                  <c:v>1288728000</c:v>
                </c:pt>
                <c:pt idx="7316">
                  <c:v>1288731600</c:v>
                </c:pt>
                <c:pt idx="7317">
                  <c:v>1288735200</c:v>
                </c:pt>
                <c:pt idx="7318">
                  <c:v>1288738800</c:v>
                </c:pt>
                <c:pt idx="7319">
                  <c:v>1288742400</c:v>
                </c:pt>
                <c:pt idx="7320">
                  <c:v>1288746000</c:v>
                </c:pt>
                <c:pt idx="7321">
                  <c:v>1288749600</c:v>
                </c:pt>
                <c:pt idx="7322">
                  <c:v>1288753200</c:v>
                </c:pt>
                <c:pt idx="7323">
                  <c:v>1288756800</c:v>
                </c:pt>
                <c:pt idx="7324">
                  <c:v>1288760400</c:v>
                </c:pt>
                <c:pt idx="7325">
                  <c:v>1288764000</c:v>
                </c:pt>
                <c:pt idx="7326">
                  <c:v>1288767600</c:v>
                </c:pt>
                <c:pt idx="7327">
                  <c:v>1288771200</c:v>
                </c:pt>
                <c:pt idx="7328">
                  <c:v>1288774800</c:v>
                </c:pt>
                <c:pt idx="7329">
                  <c:v>1288778400</c:v>
                </c:pt>
                <c:pt idx="7330">
                  <c:v>1288782000</c:v>
                </c:pt>
                <c:pt idx="7331">
                  <c:v>1288785600</c:v>
                </c:pt>
                <c:pt idx="7332">
                  <c:v>1288789200</c:v>
                </c:pt>
                <c:pt idx="7333">
                  <c:v>1288792800</c:v>
                </c:pt>
                <c:pt idx="7334">
                  <c:v>1288796400</c:v>
                </c:pt>
                <c:pt idx="7335">
                  <c:v>1288800000</c:v>
                </c:pt>
                <c:pt idx="7336">
                  <c:v>1288803600</c:v>
                </c:pt>
                <c:pt idx="7337">
                  <c:v>1288807200</c:v>
                </c:pt>
                <c:pt idx="7338">
                  <c:v>1288810800</c:v>
                </c:pt>
                <c:pt idx="7339">
                  <c:v>1288814400</c:v>
                </c:pt>
                <c:pt idx="7340">
                  <c:v>1288818000</c:v>
                </c:pt>
                <c:pt idx="7341">
                  <c:v>1288821600</c:v>
                </c:pt>
                <c:pt idx="7342">
                  <c:v>1288825200</c:v>
                </c:pt>
                <c:pt idx="7343">
                  <c:v>1288828800</c:v>
                </c:pt>
                <c:pt idx="7344">
                  <c:v>1288832400</c:v>
                </c:pt>
                <c:pt idx="7345">
                  <c:v>1288836000</c:v>
                </c:pt>
                <c:pt idx="7346">
                  <c:v>1288839600</c:v>
                </c:pt>
                <c:pt idx="7347">
                  <c:v>1288843200</c:v>
                </c:pt>
                <c:pt idx="7348">
                  <c:v>1288846800</c:v>
                </c:pt>
                <c:pt idx="7349">
                  <c:v>1288850400</c:v>
                </c:pt>
                <c:pt idx="7350">
                  <c:v>1288854000</c:v>
                </c:pt>
                <c:pt idx="7351">
                  <c:v>1288857600</c:v>
                </c:pt>
                <c:pt idx="7352">
                  <c:v>1288861200</c:v>
                </c:pt>
                <c:pt idx="7353">
                  <c:v>1288864800</c:v>
                </c:pt>
                <c:pt idx="7354">
                  <c:v>1288868400</c:v>
                </c:pt>
                <c:pt idx="7355">
                  <c:v>1288872000</c:v>
                </c:pt>
                <c:pt idx="7356">
                  <c:v>1288875600</c:v>
                </c:pt>
                <c:pt idx="7357">
                  <c:v>1288879200</c:v>
                </c:pt>
                <c:pt idx="7358">
                  <c:v>1288882800</c:v>
                </c:pt>
                <c:pt idx="7359">
                  <c:v>1288886400</c:v>
                </c:pt>
                <c:pt idx="7360">
                  <c:v>1288890000</c:v>
                </c:pt>
                <c:pt idx="7361">
                  <c:v>1288893600</c:v>
                </c:pt>
                <c:pt idx="7362">
                  <c:v>1288897200</c:v>
                </c:pt>
                <c:pt idx="7363">
                  <c:v>1288900800</c:v>
                </c:pt>
                <c:pt idx="7364">
                  <c:v>1288904400</c:v>
                </c:pt>
                <c:pt idx="7365">
                  <c:v>1288908000</c:v>
                </c:pt>
                <c:pt idx="7366">
                  <c:v>1288911600</c:v>
                </c:pt>
                <c:pt idx="7367">
                  <c:v>1288915200</c:v>
                </c:pt>
                <c:pt idx="7368">
                  <c:v>1288918800</c:v>
                </c:pt>
                <c:pt idx="7369">
                  <c:v>1288922400</c:v>
                </c:pt>
                <c:pt idx="7370">
                  <c:v>1288926000</c:v>
                </c:pt>
                <c:pt idx="7371">
                  <c:v>1288929600</c:v>
                </c:pt>
                <c:pt idx="7372">
                  <c:v>1288933200</c:v>
                </c:pt>
                <c:pt idx="7373">
                  <c:v>1288936800</c:v>
                </c:pt>
                <c:pt idx="7374">
                  <c:v>1288940400</c:v>
                </c:pt>
                <c:pt idx="7375">
                  <c:v>1288944000</c:v>
                </c:pt>
                <c:pt idx="7376">
                  <c:v>1288947600</c:v>
                </c:pt>
                <c:pt idx="7377">
                  <c:v>1288951200</c:v>
                </c:pt>
                <c:pt idx="7378">
                  <c:v>1288954800</c:v>
                </c:pt>
                <c:pt idx="7379">
                  <c:v>1288958400</c:v>
                </c:pt>
                <c:pt idx="7380">
                  <c:v>1288962000</c:v>
                </c:pt>
                <c:pt idx="7381">
                  <c:v>1288965600</c:v>
                </c:pt>
                <c:pt idx="7382">
                  <c:v>1288969200</c:v>
                </c:pt>
                <c:pt idx="7383">
                  <c:v>1288972800</c:v>
                </c:pt>
                <c:pt idx="7384">
                  <c:v>1288976400</c:v>
                </c:pt>
                <c:pt idx="7385">
                  <c:v>1288980000</c:v>
                </c:pt>
                <c:pt idx="7386">
                  <c:v>1288983600</c:v>
                </c:pt>
                <c:pt idx="7387">
                  <c:v>1288987200</c:v>
                </c:pt>
                <c:pt idx="7388">
                  <c:v>1288990800</c:v>
                </c:pt>
                <c:pt idx="7389">
                  <c:v>1288994400</c:v>
                </c:pt>
                <c:pt idx="7390">
                  <c:v>1288998000</c:v>
                </c:pt>
                <c:pt idx="7391">
                  <c:v>1289001600</c:v>
                </c:pt>
                <c:pt idx="7392">
                  <c:v>1289005200</c:v>
                </c:pt>
                <c:pt idx="7393">
                  <c:v>1289008800</c:v>
                </c:pt>
                <c:pt idx="7394">
                  <c:v>1289012400</c:v>
                </c:pt>
                <c:pt idx="7395">
                  <c:v>1289016000</c:v>
                </c:pt>
                <c:pt idx="7396">
                  <c:v>1289019600</c:v>
                </c:pt>
                <c:pt idx="7397">
                  <c:v>1289023200</c:v>
                </c:pt>
                <c:pt idx="7398">
                  <c:v>1289026800</c:v>
                </c:pt>
                <c:pt idx="7399">
                  <c:v>1289030400</c:v>
                </c:pt>
                <c:pt idx="7400">
                  <c:v>1289034000</c:v>
                </c:pt>
                <c:pt idx="7401">
                  <c:v>1289037600</c:v>
                </c:pt>
                <c:pt idx="7402">
                  <c:v>1289041200</c:v>
                </c:pt>
                <c:pt idx="7403">
                  <c:v>1289044800</c:v>
                </c:pt>
                <c:pt idx="7404">
                  <c:v>1289048400</c:v>
                </c:pt>
                <c:pt idx="7405">
                  <c:v>1289052000</c:v>
                </c:pt>
                <c:pt idx="7406">
                  <c:v>1289055600</c:v>
                </c:pt>
                <c:pt idx="7407">
                  <c:v>1289059200</c:v>
                </c:pt>
                <c:pt idx="7408">
                  <c:v>1289062800</c:v>
                </c:pt>
                <c:pt idx="7409">
                  <c:v>1289066400</c:v>
                </c:pt>
                <c:pt idx="7410">
                  <c:v>1289070000</c:v>
                </c:pt>
                <c:pt idx="7411">
                  <c:v>1289073600</c:v>
                </c:pt>
                <c:pt idx="7412">
                  <c:v>1289077200</c:v>
                </c:pt>
                <c:pt idx="7413">
                  <c:v>1289080800</c:v>
                </c:pt>
                <c:pt idx="7414">
                  <c:v>1289084400</c:v>
                </c:pt>
                <c:pt idx="7415">
                  <c:v>1289088000</c:v>
                </c:pt>
                <c:pt idx="7416">
                  <c:v>1289091600</c:v>
                </c:pt>
                <c:pt idx="7417">
                  <c:v>1289095200</c:v>
                </c:pt>
                <c:pt idx="7418">
                  <c:v>1289098800</c:v>
                </c:pt>
                <c:pt idx="7419">
                  <c:v>1289102400</c:v>
                </c:pt>
                <c:pt idx="7420">
                  <c:v>1289106000</c:v>
                </c:pt>
                <c:pt idx="7421">
                  <c:v>1289109600</c:v>
                </c:pt>
                <c:pt idx="7422">
                  <c:v>1289113200</c:v>
                </c:pt>
                <c:pt idx="7423">
                  <c:v>1289116800</c:v>
                </c:pt>
                <c:pt idx="7424">
                  <c:v>1289120400</c:v>
                </c:pt>
                <c:pt idx="7425">
                  <c:v>1289124000</c:v>
                </c:pt>
                <c:pt idx="7426">
                  <c:v>1289127600</c:v>
                </c:pt>
                <c:pt idx="7427">
                  <c:v>1289131200</c:v>
                </c:pt>
                <c:pt idx="7428">
                  <c:v>1289134800</c:v>
                </c:pt>
                <c:pt idx="7429">
                  <c:v>1289138400</c:v>
                </c:pt>
                <c:pt idx="7430">
                  <c:v>1289142000</c:v>
                </c:pt>
                <c:pt idx="7431">
                  <c:v>1289145600</c:v>
                </c:pt>
                <c:pt idx="7432">
                  <c:v>1289149200</c:v>
                </c:pt>
                <c:pt idx="7433">
                  <c:v>1289152800</c:v>
                </c:pt>
                <c:pt idx="7434">
                  <c:v>1289156400</c:v>
                </c:pt>
                <c:pt idx="7435">
                  <c:v>1289160000</c:v>
                </c:pt>
                <c:pt idx="7436">
                  <c:v>1289163600</c:v>
                </c:pt>
                <c:pt idx="7437">
                  <c:v>1289167200</c:v>
                </c:pt>
                <c:pt idx="7438">
                  <c:v>1289170800</c:v>
                </c:pt>
                <c:pt idx="7439">
                  <c:v>1289174400</c:v>
                </c:pt>
                <c:pt idx="7440">
                  <c:v>1289178000</c:v>
                </c:pt>
                <c:pt idx="7441">
                  <c:v>1289181600</c:v>
                </c:pt>
                <c:pt idx="7442">
                  <c:v>1289185200</c:v>
                </c:pt>
                <c:pt idx="7443">
                  <c:v>1289188800</c:v>
                </c:pt>
                <c:pt idx="7444">
                  <c:v>1289192400</c:v>
                </c:pt>
                <c:pt idx="7445">
                  <c:v>1289196000</c:v>
                </c:pt>
                <c:pt idx="7446">
                  <c:v>1289199600</c:v>
                </c:pt>
                <c:pt idx="7447">
                  <c:v>1289203200</c:v>
                </c:pt>
                <c:pt idx="7448">
                  <c:v>1289206800</c:v>
                </c:pt>
                <c:pt idx="7449">
                  <c:v>1289210400</c:v>
                </c:pt>
                <c:pt idx="7450">
                  <c:v>1289214000</c:v>
                </c:pt>
                <c:pt idx="7451">
                  <c:v>1289217600</c:v>
                </c:pt>
                <c:pt idx="7452">
                  <c:v>1289221200</c:v>
                </c:pt>
                <c:pt idx="7453">
                  <c:v>1289224800</c:v>
                </c:pt>
                <c:pt idx="7454">
                  <c:v>1289228400</c:v>
                </c:pt>
                <c:pt idx="7455">
                  <c:v>1289232000</c:v>
                </c:pt>
                <c:pt idx="7456">
                  <c:v>1289235600</c:v>
                </c:pt>
                <c:pt idx="7457">
                  <c:v>1289239200</c:v>
                </c:pt>
                <c:pt idx="7458">
                  <c:v>1289242800</c:v>
                </c:pt>
                <c:pt idx="7459">
                  <c:v>1289246400</c:v>
                </c:pt>
                <c:pt idx="7460">
                  <c:v>1289250000</c:v>
                </c:pt>
                <c:pt idx="7461">
                  <c:v>1289253600</c:v>
                </c:pt>
                <c:pt idx="7462">
                  <c:v>1289257200</c:v>
                </c:pt>
                <c:pt idx="7463">
                  <c:v>1289260800</c:v>
                </c:pt>
                <c:pt idx="7464">
                  <c:v>1289264400</c:v>
                </c:pt>
                <c:pt idx="7465">
                  <c:v>1289268000</c:v>
                </c:pt>
                <c:pt idx="7466">
                  <c:v>1289271600</c:v>
                </c:pt>
                <c:pt idx="7467">
                  <c:v>1289275200</c:v>
                </c:pt>
                <c:pt idx="7468">
                  <c:v>1289278800</c:v>
                </c:pt>
                <c:pt idx="7469">
                  <c:v>1289282400</c:v>
                </c:pt>
                <c:pt idx="7470">
                  <c:v>1289286000</c:v>
                </c:pt>
                <c:pt idx="7471">
                  <c:v>1289289600</c:v>
                </c:pt>
                <c:pt idx="7472">
                  <c:v>1289293200</c:v>
                </c:pt>
                <c:pt idx="7473">
                  <c:v>1289296800</c:v>
                </c:pt>
                <c:pt idx="7474">
                  <c:v>1289300400</c:v>
                </c:pt>
                <c:pt idx="7475">
                  <c:v>1289304000</c:v>
                </c:pt>
                <c:pt idx="7476">
                  <c:v>1289307600</c:v>
                </c:pt>
                <c:pt idx="7477">
                  <c:v>1289311200</c:v>
                </c:pt>
                <c:pt idx="7478">
                  <c:v>1289314800</c:v>
                </c:pt>
                <c:pt idx="7479">
                  <c:v>1289318400</c:v>
                </c:pt>
                <c:pt idx="7480">
                  <c:v>1289322000</c:v>
                </c:pt>
                <c:pt idx="7481">
                  <c:v>1289325600</c:v>
                </c:pt>
                <c:pt idx="7482">
                  <c:v>1289329200</c:v>
                </c:pt>
                <c:pt idx="7483">
                  <c:v>1289332800</c:v>
                </c:pt>
                <c:pt idx="7484">
                  <c:v>1289336400</c:v>
                </c:pt>
                <c:pt idx="7485">
                  <c:v>1289340000</c:v>
                </c:pt>
                <c:pt idx="7486">
                  <c:v>1289343600</c:v>
                </c:pt>
                <c:pt idx="7487">
                  <c:v>1289347200</c:v>
                </c:pt>
                <c:pt idx="7488">
                  <c:v>1289350800</c:v>
                </c:pt>
                <c:pt idx="7489">
                  <c:v>1289354400</c:v>
                </c:pt>
                <c:pt idx="7490">
                  <c:v>1289358000</c:v>
                </c:pt>
                <c:pt idx="7491">
                  <c:v>1289361600</c:v>
                </c:pt>
                <c:pt idx="7492">
                  <c:v>1289365200</c:v>
                </c:pt>
                <c:pt idx="7493">
                  <c:v>1289368800</c:v>
                </c:pt>
                <c:pt idx="7494">
                  <c:v>1289372400</c:v>
                </c:pt>
                <c:pt idx="7495">
                  <c:v>1289376000</c:v>
                </c:pt>
                <c:pt idx="7496">
                  <c:v>1289379600</c:v>
                </c:pt>
                <c:pt idx="7497">
                  <c:v>1289383200</c:v>
                </c:pt>
                <c:pt idx="7498">
                  <c:v>1289386800</c:v>
                </c:pt>
                <c:pt idx="7499">
                  <c:v>1289390400</c:v>
                </c:pt>
                <c:pt idx="7500">
                  <c:v>1289394000</c:v>
                </c:pt>
                <c:pt idx="7501">
                  <c:v>1289397600</c:v>
                </c:pt>
                <c:pt idx="7502">
                  <c:v>1289401200</c:v>
                </c:pt>
                <c:pt idx="7503">
                  <c:v>1289404800</c:v>
                </c:pt>
                <c:pt idx="7504">
                  <c:v>1289408400</c:v>
                </c:pt>
                <c:pt idx="7505">
                  <c:v>1289412000</c:v>
                </c:pt>
                <c:pt idx="7506">
                  <c:v>1289415600</c:v>
                </c:pt>
                <c:pt idx="7507">
                  <c:v>1289419200</c:v>
                </c:pt>
                <c:pt idx="7508">
                  <c:v>1289422800</c:v>
                </c:pt>
                <c:pt idx="7509">
                  <c:v>1289426400</c:v>
                </c:pt>
                <c:pt idx="7510">
                  <c:v>1289430000</c:v>
                </c:pt>
                <c:pt idx="7511">
                  <c:v>1289433600</c:v>
                </c:pt>
                <c:pt idx="7512">
                  <c:v>1289437200</c:v>
                </c:pt>
                <c:pt idx="7513">
                  <c:v>1289440800</c:v>
                </c:pt>
                <c:pt idx="7514">
                  <c:v>1289444400</c:v>
                </c:pt>
                <c:pt idx="7515">
                  <c:v>1289448000</c:v>
                </c:pt>
                <c:pt idx="7516">
                  <c:v>1289451600</c:v>
                </c:pt>
                <c:pt idx="7517">
                  <c:v>1289455200</c:v>
                </c:pt>
                <c:pt idx="7518">
                  <c:v>1289458800</c:v>
                </c:pt>
                <c:pt idx="7519">
                  <c:v>1289462400</c:v>
                </c:pt>
                <c:pt idx="7520">
                  <c:v>1289466000</c:v>
                </c:pt>
                <c:pt idx="7521">
                  <c:v>1289469600</c:v>
                </c:pt>
                <c:pt idx="7522">
                  <c:v>1289473200</c:v>
                </c:pt>
                <c:pt idx="7523">
                  <c:v>1289476800</c:v>
                </c:pt>
                <c:pt idx="7524">
                  <c:v>1289480400</c:v>
                </c:pt>
                <c:pt idx="7525">
                  <c:v>1289484000</c:v>
                </c:pt>
                <c:pt idx="7526">
                  <c:v>1289487600</c:v>
                </c:pt>
                <c:pt idx="7527">
                  <c:v>1289491200</c:v>
                </c:pt>
                <c:pt idx="7528">
                  <c:v>1289494800</c:v>
                </c:pt>
                <c:pt idx="7529">
                  <c:v>1289498400</c:v>
                </c:pt>
                <c:pt idx="7530">
                  <c:v>1289502000</c:v>
                </c:pt>
                <c:pt idx="7531">
                  <c:v>1289505600</c:v>
                </c:pt>
                <c:pt idx="7532">
                  <c:v>1289509200</c:v>
                </c:pt>
                <c:pt idx="7533">
                  <c:v>1289512800</c:v>
                </c:pt>
                <c:pt idx="7534">
                  <c:v>1289516400</c:v>
                </c:pt>
                <c:pt idx="7535">
                  <c:v>1289520000</c:v>
                </c:pt>
                <c:pt idx="7536">
                  <c:v>1289523600</c:v>
                </c:pt>
                <c:pt idx="7537">
                  <c:v>1289527200</c:v>
                </c:pt>
                <c:pt idx="7538">
                  <c:v>1289530800</c:v>
                </c:pt>
                <c:pt idx="7539">
                  <c:v>1289534400</c:v>
                </c:pt>
                <c:pt idx="7540">
                  <c:v>1289538000</c:v>
                </c:pt>
                <c:pt idx="7541">
                  <c:v>1289541600</c:v>
                </c:pt>
                <c:pt idx="7542">
                  <c:v>1289545200</c:v>
                </c:pt>
                <c:pt idx="7543">
                  <c:v>1289548800</c:v>
                </c:pt>
                <c:pt idx="7544">
                  <c:v>1289552400</c:v>
                </c:pt>
                <c:pt idx="7545">
                  <c:v>1289556000</c:v>
                </c:pt>
                <c:pt idx="7546">
                  <c:v>1289559600</c:v>
                </c:pt>
                <c:pt idx="7547">
                  <c:v>1289563200</c:v>
                </c:pt>
                <c:pt idx="7548">
                  <c:v>1289566800</c:v>
                </c:pt>
                <c:pt idx="7549">
                  <c:v>1289570400</c:v>
                </c:pt>
                <c:pt idx="7550">
                  <c:v>1289574000</c:v>
                </c:pt>
                <c:pt idx="7551">
                  <c:v>1289577600</c:v>
                </c:pt>
                <c:pt idx="7552">
                  <c:v>1289581200</c:v>
                </c:pt>
                <c:pt idx="7553">
                  <c:v>1289584800</c:v>
                </c:pt>
                <c:pt idx="7554">
                  <c:v>1289588400</c:v>
                </c:pt>
                <c:pt idx="7555">
                  <c:v>1289592000</c:v>
                </c:pt>
                <c:pt idx="7556">
                  <c:v>1289595600</c:v>
                </c:pt>
                <c:pt idx="7557">
                  <c:v>1289599200</c:v>
                </c:pt>
                <c:pt idx="7558">
                  <c:v>1289602800</c:v>
                </c:pt>
                <c:pt idx="7559">
                  <c:v>1289606400</c:v>
                </c:pt>
                <c:pt idx="7560">
                  <c:v>1289610000</c:v>
                </c:pt>
                <c:pt idx="7561">
                  <c:v>1289613600</c:v>
                </c:pt>
                <c:pt idx="7562">
                  <c:v>1289617200</c:v>
                </c:pt>
                <c:pt idx="7563">
                  <c:v>1289620800</c:v>
                </c:pt>
                <c:pt idx="7564">
                  <c:v>1289624400</c:v>
                </c:pt>
                <c:pt idx="7565">
                  <c:v>1289628000</c:v>
                </c:pt>
                <c:pt idx="7566">
                  <c:v>1289631600</c:v>
                </c:pt>
                <c:pt idx="7567">
                  <c:v>1289635200</c:v>
                </c:pt>
                <c:pt idx="7568">
                  <c:v>1289638800</c:v>
                </c:pt>
                <c:pt idx="7569">
                  <c:v>1289642400</c:v>
                </c:pt>
                <c:pt idx="7570">
                  <c:v>1289646000</c:v>
                </c:pt>
                <c:pt idx="7571">
                  <c:v>1289649600</c:v>
                </c:pt>
                <c:pt idx="7572">
                  <c:v>1289653200</c:v>
                </c:pt>
                <c:pt idx="7573">
                  <c:v>1289656800</c:v>
                </c:pt>
                <c:pt idx="7574">
                  <c:v>1289660400</c:v>
                </c:pt>
                <c:pt idx="7575">
                  <c:v>1289664000</c:v>
                </c:pt>
                <c:pt idx="7576">
                  <c:v>1289667600</c:v>
                </c:pt>
                <c:pt idx="7577">
                  <c:v>1289671200</c:v>
                </c:pt>
                <c:pt idx="7578">
                  <c:v>1289674800</c:v>
                </c:pt>
                <c:pt idx="7579">
                  <c:v>1289678400</c:v>
                </c:pt>
                <c:pt idx="7580">
                  <c:v>1289682000</c:v>
                </c:pt>
                <c:pt idx="7581">
                  <c:v>1289685600</c:v>
                </c:pt>
                <c:pt idx="7582">
                  <c:v>1289689200</c:v>
                </c:pt>
                <c:pt idx="7583">
                  <c:v>1289692800</c:v>
                </c:pt>
                <c:pt idx="7584">
                  <c:v>1289696400</c:v>
                </c:pt>
                <c:pt idx="7585">
                  <c:v>1289700000</c:v>
                </c:pt>
                <c:pt idx="7586">
                  <c:v>1289703600</c:v>
                </c:pt>
                <c:pt idx="7587">
                  <c:v>1289707200</c:v>
                </c:pt>
                <c:pt idx="7588">
                  <c:v>1289710800</c:v>
                </c:pt>
                <c:pt idx="7589">
                  <c:v>1289714400</c:v>
                </c:pt>
                <c:pt idx="7590">
                  <c:v>1289718000</c:v>
                </c:pt>
                <c:pt idx="7591">
                  <c:v>1289721600</c:v>
                </c:pt>
                <c:pt idx="7592">
                  <c:v>1289725200</c:v>
                </c:pt>
                <c:pt idx="7593">
                  <c:v>1289728800</c:v>
                </c:pt>
                <c:pt idx="7594">
                  <c:v>1289732400</c:v>
                </c:pt>
                <c:pt idx="7595">
                  <c:v>1289736000</c:v>
                </c:pt>
                <c:pt idx="7596">
                  <c:v>1289739600</c:v>
                </c:pt>
                <c:pt idx="7597">
                  <c:v>1289743200</c:v>
                </c:pt>
                <c:pt idx="7598">
                  <c:v>1289746800</c:v>
                </c:pt>
                <c:pt idx="7599">
                  <c:v>1289750400</c:v>
                </c:pt>
                <c:pt idx="7600">
                  <c:v>1289754000</c:v>
                </c:pt>
                <c:pt idx="7601">
                  <c:v>1289757600</c:v>
                </c:pt>
                <c:pt idx="7602">
                  <c:v>1289761200</c:v>
                </c:pt>
                <c:pt idx="7603">
                  <c:v>1289764800</c:v>
                </c:pt>
                <c:pt idx="7604">
                  <c:v>1289768400</c:v>
                </c:pt>
                <c:pt idx="7605">
                  <c:v>1289772000</c:v>
                </c:pt>
                <c:pt idx="7606">
                  <c:v>1289775600</c:v>
                </c:pt>
                <c:pt idx="7607">
                  <c:v>1289779200</c:v>
                </c:pt>
                <c:pt idx="7608">
                  <c:v>1289782800</c:v>
                </c:pt>
                <c:pt idx="7609">
                  <c:v>1289786400</c:v>
                </c:pt>
                <c:pt idx="7610">
                  <c:v>1289790000</c:v>
                </c:pt>
                <c:pt idx="7611">
                  <c:v>1289793600</c:v>
                </c:pt>
                <c:pt idx="7612">
                  <c:v>1289797200</c:v>
                </c:pt>
                <c:pt idx="7613">
                  <c:v>1289800800</c:v>
                </c:pt>
                <c:pt idx="7614">
                  <c:v>1289804400</c:v>
                </c:pt>
                <c:pt idx="7615">
                  <c:v>1289808000</c:v>
                </c:pt>
                <c:pt idx="7616">
                  <c:v>1289811600</c:v>
                </c:pt>
                <c:pt idx="7617">
                  <c:v>1289815200</c:v>
                </c:pt>
                <c:pt idx="7618">
                  <c:v>1289818800</c:v>
                </c:pt>
                <c:pt idx="7619">
                  <c:v>1289822400</c:v>
                </c:pt>
                <c:pt idx="7620">
                  <c:v>1289826000</c:v>
                </c:pt>
                <c:pt idx="7621">
                  <c:v>1289829600</c:v>
                </c:pt>
                <c:pt idx="7622">
                  <c:v>1289833200</c:v>
                </c:pt>
                <c:pt idx="7623">
                  <c:v>1289836800</c:v>
                </c:pt>
                <c:pt idx="7624">
                  <c:v>1289840400</c:v>
                </c:pt>
                <c:pt idx="7625">
                  <c:v>1289844000</c:v>
                </c:pt>
                <c:pt idx="7626">
                  <c:v>1289847600</c:v>
                </c:pt>
                <c:pt idx="7627">
                  <c:v>1289851200</c:v>
                </c:pt>
                <c:pt idx="7628">
                  <c:v>1289854800</c:v>
                </c:pt>
                <c:pt idx="7629">
                  <c:v>1289858400</c:v>
                </c:pt>
                <c:pt idx="7630">
                  <c:v>1289862000</c:v>
                </c:pt>
                <c:pt idx="7631">
                  <c:v>1289865600</c:v>
                </c:pt>
                <c:pt idx="7632">
                  <c:v>1289869200</c:v>
                </c:pt>
                <c:pt idx="7633">
                  <c:v>1289872800</c:v>
                </c:pt>
                <c:pt idx="7634">
                  <c:v>1289876400</c:v>
                </c:pt>
                <c:pt idx="7635">
                  <c:v>1289880000</c:v>
                </c:pt>
                <c:pt idx="7636">
                  <c:v>1289883600</c:v>
                </c:pt>
                <c:pt idx="7637">
                  <c:v>1289887200</c:v>
                </c:pt>
                <c:pt idx="7638">
                  <c:v>1289890800</c:v>
                </c:pt>
                <c:pt idx="7639">
                  <c:v>1289894400</c:v>
                </c:pt>
                <c:pt idx="7640">
                  <c:v>1289898000</c:v>
                </c:pt>
                <c:pt idx="7641">
                  <c:v>1289901600</c:v>
                </c:pt>
                <c:pt idx="7642">
                  <c:v>1289905200</c:v>
                </c:pt>
                <c:pt idx="7643">
                  <c:v>1289908800</c:v>
                </c:pt>
                <c:pt idx="7644">
                  <c:v>1289912400</c:v>
                </c:pt>
                <c:pt idx="7645">
                  <c:v>1289916000</c:v>
                </c:pt>
                <c:pt idx="7646">
                  <c:v>1289919600</c:v>
                </c:pt>
                <c:pt idx="7647">
                  <c:v>1289923200</c:v>
                </c:pt>
                <c:pt idx="7648">
                  <c:v>1289926800</c:v>
                </c:pt>
                <c:pt idx="7649">
                  <c:v>1289930400</c:v>
                </c:pt>
                <c:pt idx="7650">
                  <c:v>1289934000</c:v>
                </c:pt>
                <c:pt idx="7651">
                  <c:v>1289937600</c:v>
                </c:pt>
                <c:pt idx="7652">
                  <c:v>1289941200</c:v>
                </c:pt>
                <c:pt idx="7653">
                  <c:v>1289944800</c:v>
                </c:pt>
                <c:pt idx="7654">
                  <c:v>1289948400</c:v>
                </c:pt>
                <c:pt idx="7655">
                  <c:v>1289952000</c:v>
                </c:pt>
                <c:pt idx="7656">
                  <c:v>1289955600</c:v>
                </c:pt>
                <c:pt idx="7657">
                  <c:v>1289959200</c:v>
                </c:pt>
                <c:pt idx="7658">
                  <c:v>1289962800</c:v>
                </c:pt>
                <c:pt idx="7659">
                  <c:v>1289966400</c:v>
                </c:pt>
                <c:pt idx="7660">
                  <c:v>1289970000</c:v>
                </c:pt>
                <c:pt idx="7661">
                  <c:v>1289973600</c:v>
                </c:pt>
                <c:pt idx="7662">
                  <c:v>1289977200</c:v>
                </c:pt>
                <c:pt idx="7663">
                  <c:v>1289980800</c:v>
                </c:pt>
                <c:pt idx="7664">
                  <c:v>1289984400</c:v>
                </c:pt>
                <c:pt idx="7665">
                  <c:v>1289988000</c:v>
                </c:pt>
                <c:pt idx="7666">
                  <c:v>1289991600</c:v>
                </c:pt>
                <c:pt idx="7667">
                  <c:v>1289995200</c:v>
                </c:pt>
                <c:pt idx="7668">
                  <c:v>1289998800</c:v>
                </c:pt>
                <c:pt idx="7669">
                  <c:v>1290002400</c:v>
                </c:pt>
                <c:pt idx="7670">
                  <c:v>1290006000</c:v>
                </c:pt>
                <c:pt idx="7671">
                  <c:v>1290009600</c:v>
                </c:pt>
                <c:pt idx="7672">
                  <c:v>1290013200</c:v>
                </c:pt>
                <c:pt idx="7673">
                  <c:v>1290016800</c:v>
                </c:pt>
                <c:pt idx="7674">
                  <c:v>1290020400</c:v>
                </c:pt>
                <c:pt idx="7675">
                  <c:v>1290024000</c:v>
                </c:pt>
                <c:pt idx="7676">
                  <c:v>1290027600</c:v>
                </c:pt>
                <c:pt idx="7677">
                  <c:v>1290031200</c:v>
                </c:pt>
                <c:pt idx="7678">
                  <c:v>1290034800</c:v>
                </c:pt>
                <c:pt idx="7679">
                  <c:v>1290038400</c:v>
                </c:pt>
                <c:pt idx="7680">
                  <c:v>1290042000</c:v>
                </c:pt>
                <c:pt idx="7681">
                  <c:v>1290045600</c:v>
                </c:pt>
                <c:pt idx="7682">
                  <c:v>1290049200</c:v>
                </c:pt>
                <c:pt idx="7683">
                  <c:v>1290052800</c:v>
                </c:pt>
                <c:pt idx="7684">
                  <c:v>1290056400</c:v>
                </c:pt>
                <c:pt idx="7685">
                  <c:v>1290060000</c:v>
                </c:pt>
                <c:pt idx="7686">
                  <c:v>1290063600</c:v>
                </c:pt>
                <c:pt idx="7687">
                  <c:v>1290067200</c:v>
                </c:pt>
                <c:pt idx="7688">
                  <c:v>1290070800</c:v>
                </c:pt>
                <c:pt idx="7689">
                  <c:v>1290074400</c:v>
                </c:pt>
                <c:pt idx="7690">
                  <c:v>1290078000</c:v>
                </c:pt>
                <c:pt idx="7691">
                  <c:v>1290081600</c:v>
                </c:pt>
                <c:pt idx="7692">
                  <c:v>1290085200</c:v>
                </c:pt>
                <c:pt idx="7693">
                  <c:v>1290088800</c:v>
                </c:pt>
                <c:pt idx="7694">
                  <c:v>1290092400</c:v>
                </c:pt>
                <c:pt idx="7695">
                  <c:v>1290096000</c:v>
                </c:pt>
                <c:pt idx="7696">
                  <c:v>1290099600</c:v>
                </c:pt>
                <c:pt idx="7697">
                  <c:v>1290103200</c:v>
                </c:pt>
                <c:pt idx="7698">
                  <c:v>1290106800</c:v>
                </c:pt>
                <c:pt idx="7699">
                  <c:v>1290110400</c:v>
                </c:pt>
                <c:pt idx="7700">
                  <c:v>1290114000</c:v>
                </c:pt>
                <c:pt idx="7701">
                  <c:v>1290117600</c:v>
                </c:pt>
                <c:pt idx="7702">
                  <c:v>1290121200</c:v>
                </c:pt>
                <c:pt idx="7703">
                  <c:v>1290124800</c:v>
                </c:pt>
                <c:pt idx="7704">
                  <c:v>1290128400</c:v>
                </c:pt>
                <c:pt idx="7705">
                  <c:v>1290132000</c:v>
                </c:pt>
                <c:pt idx="7706">
                  <c:v>1290135600</c:v>
                </c:pt>
                <c:pt idx="7707">
                  <c:v>1290139200</c:v>
                </c:pt>
                <c:pt idx="7708">
                  <c:v>1290142800</c:v>
                </c:pt>
                <c:pt idx="7709">
                  <c:v>1290146400</c:v>
                </c:pt>
                <c:pt idx="7710">
                  <c:v>1290150000</c:v>
                </c:pt>
                <c:pt idx="7711">
                  <c:v>1290153600</c:v>
                </c:pt>
                <c:pt idx="7712">
                  <c:v>1290157200</c:v>
                </c:pt>
                <c:pt idx="7713">
                  <c:v>1290160800</c:v>
                </c:pt>
                <c:pt idx="7714">
                  <c:v>1290164400</c:v>
                </c:pt>
                <c:pt idx="7715">
                  <c:v>1290168000</c:v>
                </c:pt>
                <c:pt idx="7716">
                  <c:v>1290171600</c:v>
                </c:pt>
                <c:pt idx="7717">
                  <c:v>1290175200</c:v>
                </c:pt>
                <c:pt idx="7718">
                  <c:v>1290178800</c:v>
                </c:pt>
                <c:pt idx="7719">
                  <c:v>1290182400</c:v>
                </c:pt>
                <c:pt idx="7720">
                  <c:v>1290186000</c:v>
                </c:pt>
                <c:pt idx="7721">
                  <c:v>1290189600</c:v>
                </c:pt>
                <c:pt idx="7722">
                  <c:v>1290193200</c:v>
                </c:pt>
                <c:pt idx="7723">
                  <c:v>1290196800</c:v>
                </c:pt>
                <c:pt idx="7724">
                  <c:v>1290200400</c:v>
                </c:pt>
                <c:pt idx="7725">
                  <c:v>1290204000</c:v>
                </c:pt>
                <c:pt idx="7726">
                  <c:v>1290207600</c:v>
                </c:pt>
                <c:pt idx="7727">
                  <c:v>1290211200</c:v>
                </c:pt>
                <c:pt idx="7728">
                  <c:v>1290214800</c:v>
                </c:pt>
                <c:pt idx="7729">
                  <c:v>1290218400</c:v>
                </c:pt>
                <c:pt idx="7730">
                  <c:v>1290222000</c:v>
                </c:pt>
                <c:pt idx="7731">
                  <c:v>1290225600</c:v>
                </c:pt>
                <c:pt idx="7732">
                  <c:v>1290229200</c:v>
                </c:pt>
                <c:pt idx="7733">
                  <c:v>1290232800</c:v>
                </c:pt>
                <c:pt idx="7734">
                  <c:v>1290236400</c:v>
                </c:pt>
                <c:pt idx="7735">
                  <c:v>1290240000</c:v>
                </c:pt>
                <c:pt idx="7736">
                  <c:v>1290243600</c:v>
                </c:pt>
                <c:pt idx="7737">
                  <c:v>1290247200</c:v>
                </c:pt>
                <c:pt idx="7738">
                  <c:v>1290250800</c:v>
                </c:pt>
                <c:pt idx="7739">
                  <c:v>1290254400</c:v>
                </c:pt>
                <c:pt idx="7740">
                  <c:v>1290258000</c:v>
                </c:pt>
                <c:pt idx="7741">
                  <c:v>1290261600</c:v>
                </c:pt>
                <c:pt idx="7742">
                  <c:v>1290265200</c:v>
                </c:pt>
                <c:pt idx="7743">
                  <c:v>1290268800</c:v>
                </c:pt>
                <c:pt idx="7744">
                  <c:v>1290272400</c:v>
                </c:pt>
                <c:pt idx="7745">
                  <c:v>1290276000</c:v>
                </c:pt>
                <c:pt idx="7746">
                  <c:v>1290279600</c:v>
                </c:pt>
                <c:pt idx="7747">
                  <c:v>1290283200</c:v>
                </c:pt>
                <c:pt idx="7748">
                  <c:v>1290286800</c:v>
                </c:pt>
                <c:pt idx="7749">
                  <c:v>1290290400</c:v>
                </c:pt>
                <c:pt idx="7750">
                  <c:v>1290294000</c:v>
                </c:pt>
                <c:pt idx="7751">
                  <c:v>1290297600</c:v>
                </c:pt>
                <c:pt idx="7752">
                  <c:v>1290301200</c:v>
                </c:pt>
                <c:pt idx="7753">
                  <c:v>1290304800</c:v>
                </c:pt>
                <c:pt idx="7754">
                  <c:v>1290308400</c:v>
                </c:pt>
                <c:pt idx="7755">
                  <c:v>1290312000</c:v>
                </c:pt>
                <c:pt idx="7756">
                  <c:v>1290315600</c:v>
                </c:pt>
                <c:pt idx="7757">
                  <c:v>1290319200</c:v>
                </c:pt>
                <c:pt idx="7758">
                  <c:v>1290322800</c:v>
                </c:pt>
                <c:pt idx="7759">
                  <c:v>1290326400</c:v>
                </c:pt>
                <c:pt idx="7760">
                  <c:v>1290330000</c:v>
                </c:pt>
                <c:pt idx="7761">
                  <c:v>1290333600</c:v>
                </c:pt>
                <c:pt idx="7762">
                  <c:v>1290337200</c:v>
                </c:pt>
                <c:pt idx="7763">
                  <c:v>1290340800</c:v>
                </c:pt>
                <c:pt idx="7764">
                  <c:v>1290344400</c:v>
                </c:pt>
                <c:pt idx="7765">
                  <c:v>1290348000</c:v>
                </c:pt>
                <c:pt idx="7766">
                  <c:v>1290351600</c:v>
                </c:pt>
                <c:pt idx="7767">
                  <c:v>1290355200</c:v>
                </c:pt>
                <c:pt idx="7768">
                  <c:v>1290358800</c:v>
                </c:pt>
                <c:pt idx="7769">
                  <c:v>1290362400</c:v>
                </c:pt>
                <c:pt idx="7770">
                  <c:v>1290366000</c:v>
                </c:pt>
                <c:pt idx="7771">
                  <c:v>1290369600</c:v>
                </c:pt>
                <c:pt idx="7772">
                  <c:v>1290373200</c:v>
                </c:pt>
                <c:pt idx="7773">
                  <c:v>1290376800</c:v>
                </c:pt>
                <c:pt idx="7774">
                  <c:v>1290380400</c:v>
                </c:pt>
                <c:pt idx="7775">
                  <c:v>1290384000</c:v>
                </c:pt>
                <c:pt idx="7776">
                  <c:v>1290387600</c:v>
                </c:pt>
                <c:pt idx="7777">
                  <c:v>1290391200</c:v>
                </c:pt>
                <c:pt idx="7778">
                  <c:v>1290394800</c:v>
                </c:pt>
                <c:pt idx="7779">
                  <c:v>1290398400</c:v>
                </c:pt>
                <c:pt idx="7780">
                  <c:v>1290402000</c:v>
                </c:pt>
                <c:pt idx="7781">
                  <c:v>1290405600</c:v>
                </c:pt>
                <c:pt idx="7782">
                  <c:v>1290409200</c:v>
                </c:pt>
                <c:pt idx="7783">
                  <c:v>1290412800</c:v>
                </c:pt>
                <c:pt idx="7784">
                  <c:v>1290416400</c:v>
                </c:pt>
                <c:pt idx="7785">
                  <c:v>1290420000</c:v>
                </c:pt>
                <c:pt idx="7786">
                  <c:v>1290423600</c:v>
                </c:pt>
                <c:pt idx="7787">
                  <c:v>1290427200</c:v>
                </c:pt>
                <c:pt idx="7788">
                  <c:v>1290430800</c:v>
                </c:pt>
                <c:pt idx="7789">
                  <c:v>1290434400</c:v>
                </c:pt>
                <c:pt idx="7790">
                  <c:v>1290438000</c:v>
                </c:pt>
                <c:pt idx="7791">
                  <c:v>1290441600</c:v>
                </c:pt>
                <c:pt idx="7792">
                  <c:v>1290445200</c:v>
                </c:pt>
                <c:pt idx="7793">
                  <c:v>1290448800</c:v>
                </c:pt>
                <c:pt idx="7794">
                  <c:v>1290452400</c:v>
                </c:pt>
                <c:pt idx="7795">
                  <c:v>1290456000</c:v>
                </c:pt>
                <c:pt idx="7796">
                  <c:v>1290459600</c:v>
                </c:pt>
                <c:pt idx="7797">
                  <c:v>1290463200</c:v>
                </c:pt>
                <c:pt idx="7798">
                  <c:v>1290466800</c:v>
                </c:pt>
                <c:pt idx="7799">
                  <c:v>1290470400</c:v>
                </c:pt>
                <c:pt idx="7800">
                  <c:v>1290474000</c:v>
                </c:pt>
                <c:pt idx="7801">
                  <c:v>1290477600</c:v>
                </c:pt>
                <c:pt idx="7802">
                  <c:v>1290481200</c:v>
                </c:pt>
                <c:pt idx="7803">
                  <c:v>1290484800</c:v>
                </c:pt>
                <c:pt idx="7804">
                  <c:v>1290488400</c:v>
                </c:pt>
                <c:pt idx="7805">
                  <c:v>1290492000</c:v>
                </c:pt>
                <c:pt idx="7806">
                  <c:v>1290495600</c:v>
                </c:pt>
                <c:pt idx="7807">
                  <c:v>1290499200</c:v>
                </c:pt>
                <c:pt idx="7808">
                  <c:v>1290502800</c:v>
                </c:pt>
                <c:pt idx="7809">
                  <c:v>1290506400</c:v>
                </c:pt>
                <c:pt idx="7810">
                  <c:v>1290510000</c:v>
                </c:pt>
                <c:pt idx="7811">
                  <c:v>1290513600</c:v>
                </c:pt>
                <c:pt idx="7812">
                  <c:v>1290517200</c:v>
                </c:pt>
                <c:pt idx="7813">
                  <c:v>1290520800</c:v>
                </c:pt>
                <c:pt idx="7814">
                  <c:v>1290524400</c:v>
                </c:pt>
                <c:pt idx="7815">
                  <c:v>1290528000</c:v>
                </c:pt>
                <c:pt idx="7816">
                  <c:v>1290531600</c:v>
                </c:pt>
                <c:pt idx="7817">
                  <c:v>1290535200</c:v>
                </c:pt>
                <c:pt idx="7818">
                  <c:v>1290538800</c:v>
                </c:pt>
                <c:pt idx="7819">
                  <c:v>1290542400</c:v>
                </c:pt>
                <c:pt idx="7820">
                  <c:v>1290546000</c:v>
                </c:pt>
                <c:pt idx="7821">
                  <c:v>1290549600</c:v>
                </c:pt>
                <c:pt idx="7822">
                  <c:v>1290553200</c:v>
                </c:pt>
                <c:pt idx="7823">
                  <c:v>1290556800</c:v>
                </c:pt>
                <c:pt idx="7824">
                  <c:v>1290560400</c:v>
                </c:pt>
                <c:pt idx="7825">
                  <c:v>1290564000</c:v>
                </c:pt>
                <c:pt idx="7826">
                  <c:v>1290567600</c:v>
                </c:pt>
                <c:pt idx="7827">
                  <c:v>1290571200</c:v>
                </c:pt>
                <c:pt idx="7828">
                  <c:v>1290574800</c:v>
                </c:pt>
                <c:pt idx="7829">
                  <c:v>1290578400</c:v>
                </c:pt>
                <c:pt idx="7830">
                  <c:v>1290582000</c:v>
                </c:pt>
                <c:pt idx="7831">
                  <c:v>1290585600</c:v>
                </c:pt>
                <c:pt idx="7832">
                  <c:v>1290589200</c:v>
                </c:pt>
                <c:pt idx="7833">
                  <c:v>1290592800</c:v>
                </c:pt>
                <c:pt idx="7834">
                  <c:v>1290596400</c:v>
                </c:pt>
                <c:pt idx="7835">
                  <c:v>1290600000</c:v>
                </c:pt>
                <c:pt idx="7836">
                  <c:v>1290603600</c:v>
                </c:pt>
                <c:pt idx="7837">
                  <c:v>1290607200</c:v>
                </c:pt>
                <c:pt idx="7838">
                  <c:v>1290610800</c:v>
                </c:pt>
                <c:pt idx="7839">
                  <c:v>1290614400</c:v>
                </c:pt>
                <c:pt idx="7840">
                  <c:v>1290618000</c:v>
                </c:pt>
                <c:pt idx="7841">
                  <c:v>1290621600</c:v>
                </c:pt>
                <c:pt idx="7842">
                  <c:v>1290625200</c:v>
                </c:pt>
                <c:pt idx="7843">
                  <c:v>1290628800</c:v>
                </c:pt>
                <c:pt idx="7844">
                  <c:v>1290632400</c:v>
                </c:pt>
                <c:pt idx="7845">
                  <c:v>1290636000</c:v>
                </c:pt>
                <c:pt idx="7846">
                  <c:v>1290639600</c:v>
                </c:pt>
                <c:pt idx="7847">
                  <c:v>1290643200</c:v>
                </c:pt>
                <c:pt idx="7848">
                  <c:v>1290646800</c:v>
                </c:pt>
                <c:pt idx="7849">
                  <c:v>1290650400</c:v>
                </c:pt>
                <c:pt idx="7850">
                  <c:v>1290654000</c:v>
                </c:pt>
                <c:pt idx="7851">
                  <c:v>1290657600</c:v>
                </c:pt>
                <c:pt idx="7852">
                  <c:v>1290661200</c:v>
                </c:pt>
                <c:pt idx="7853">
                  <c:v>1290664800</c:v>
                </c:pt>
                <c:pt idx="7854">
                  <c:v>1290668400</c:v>
                </c:pt>
                <c:pt idx="7855">
                  <c:v>1290672000</c:v>
                </c:pt>
                <c:pt idx="7856">
                  <c:v>1290675600</c:v>
                </c:pt>
                <c:pt idx="7857">
                  <c:v>1290679200</c:v>
                </c:pt>
                <c:pt idx="7858">
                  <c:v>1290682800</c:v>
                </c:pt>
                <c:pt idx="7859">
                  <c:v>1290686400</c:v>
                </c:pt>
                <c:pt idx="7860">
                  <c:v>1290690000</c:v>
                </c:pt>
                <c:pt idx="7861">
                  <c:v>1290693600</c:v>
                </c:pt>
                <c:pt idx="7862">
                  <c:v>1290697200</c:v>
                </c:pt>
                <c:pt idx="7863">
                  <c:v>1290700800</c:v>
                </c:pt>
                <c:pt idx="7864">
                  <c:v>1290704400</c:v>
                </c:pt>
                <c:pt idx="7865">
                  <c:v>1290708000</c:v>
                </c:pt>
                <c:pt idx="7866">
                  <c:v>1290711600</c:v>
                </c:pt>
                <c:pt idx="7867">
                  <c:v>1290715200</c:v>
                </c:pt>
                <c:pt idx="7868">
                  <c:v>1290718800</c:v>
                </c:pt>
                <c:pt idx="7869">
                  <c:v>1290722400</c:v>
                </c:pt>
                <c:pt idx="7870">
                  <c:v>1290726000</c:v>
                </c:pt>
                <c:pt idx="7871">
                  <c:v>1290729600</c:v>
                </c:pt>
                <c:pt idx="7872">
                  <c:v>1290733200</c:v>
                </c:pt>
                <c:pt idx="7873">
                  <c:v>1290736800</c:v>
                </c:pt>
                <c:pt idx="7874">
                  <c:v>1290740400</c:v>
                </c:pt>
                <c:pt idx="7875">
                  <c:v>1290744000</c:v>
                </c:pt>
                <c:pt idx="7876">
                  <c:v>1290747600</c:v>
                </c:pt>
                <c:pt idx="7877">
                  <c:v>1290751200</c:v>
                </c:pt>
                <c:pt idx="7878">
                  <c:v>1290754800</c:v>
                </c:pt>
                <c:pt idx="7879">
                  <c:v>1290758400</c:v>
                </c:pt>
                <c:pt idx="7880">
                  <c:v>1290762000</c:v>
                </c:pt>
                <c:pt idx="7881">
                  <c:v>1290765600</c:v>
                </c:pt>
                <c:pt idx="7882">
                  <c:v>1290769200</c:v>
                </c:pt>
                <c:pt idx="7883">
                  <c:v>1290772800</c:v>
                </c:pt>
                <c:pt idx="7884">
                  <c:v>1290776400</c:v>
                </c:pt>
                <c:pt idx="7885">
                  <c:v>1290780000</c:v>
                </c:pt>
                <c:pt idx="7886">
                  <c:v>1290783600</c:v>
                </c:pt>
                <c:pt idx="7887">
                  <c:v>1290787200</c:v>
                </c:pt>
                <c:pt idx="7888">
                  <c:v>1290790800</c:v>
                </c:pt>
                <c:pt idx="7889">
                  <c:v>1290794400</c:v>
                </c:pt>
                <c:pt idx="7890">
                  <c:v>1290798000</c:v>
                </c:pt>
                <c:pt idx="7891">
                  <c:v>1290801600</c:v>
                </c:pt>
                <c:pt idx="7892">
                  <c:v>1290805200</c:v>
                </c:pt>
                <c:pt idx="7893">
                  <c:v>1290808800</c:v>
                </c:pt>
                <c:pt idx="7894">
                  <c:v>1290812400</c:v>
                </c:pt>
                <c:pt idx="7895">
                  <c:v>1290816000</c:v>
                </c:pt>
                <c:pt idx="7896">
                  <c:v>1290819600</c:v>
                </c:pt>
                <c:pt idx="7897">
                  <c:v>1290823200</c:v>
                </c:pt>
                <c:pt idx="7898">
                  <c:v>1290826800</c:v>
                </c:pt>
                <c:pt idx="7899">
                  <c:v>1290830400</c:v>
                </c:pt>
                <c:pt idx="7900">
                  <c:v>1290834000</c:v>
                </c:pt>
                <c:pt idx="7901">
                  <c:v>1290837600</c:v>
                </c:pt>
                <c:pt idx="7902">
                  <c:v>1290841200</c:v>
                </c:pt>
                <c:pt idx="7903">
                  <c:v>1290844800</c:v>
                </c:pt>
                <c:pt idx="7904">
                  <c:v>1290848400</c:v>
                </c:pt>
                <c:pt idx="7905">
                  <c:v>1290852000</c:v>
                </c:pt>
                <c:pt idx="7906">
                  <c:v>1290855600</c:v>
                </c:pt>
                <c:pt idx="7907">
                  <c:v>1290859200</c:v>
                </c:pt>
                <c:pt idx="7908">
                  <c:v>1290862800</c:v>
                </c:pt>
                <c:pt idx="7909">
                  <c:v>1290866400</c:v>
                </c:pt>
                <c:pt idx="7910">
                  <c:v>1290870000</c:v>
                </c:pt>
                <c:pt idx="7911">
                  <c:v>1290873600</c:v>
                </c:pt>
                <c:pt idx="7912">
                  <c:v>1290877200</c:v>
                </c:pt>
                <c:pt idx="7913">
                  <c:v>1290880800</c:v>
                </c:pt>
                <c:pt idx="7914">
                  <c:v>1290884400</c:v>
                </c:pt>
                <c:pt idx="7915">
                  <c:v>1290888000</c:v>
                </c:pt>
                <c:pt idx="7916">
                  <c:v>1290891600</c:v>
                </c:pt>
                <c:pt idx="7917">
                  <c:v>1290895200</c:v>
                </c:pt>
                <c:pt idx="7918">
                  <c:v>1290898800</c:v>
                </c:pt>
                <c:pt idx="7919">
                  <c:v>1290902400</c:v>
                </c:pt>
                <c:pt idx="7920">
                  <c:v>1290906000</c:v>
                </c:pt>
                <c:pt idx="7921">
                  <c:v>1290909600</c:v>
                </c:pt>
                <c:pt idx="7922">
                  <c:v>1290913200</c:v>
                </c:pt>
                <c:pt idx="7923">
                  <c:v>1290916800</c:v>
                </c:pt>
                <c:pt idx="7924">
                  <c:v>1290920400</c:v>
                </c:pt>
                <c:pt idx="7925">
                  <c:v>1290924000</c:v>
                </c:pt>
                <c:pt idx="7926">
                  <c:v>1290927600</c:v>
                </c:pt>
                <c:pt idx="7927">
                  <c:v>1290931200</c:v>
                </c:pt>
                <c:pt idx="7928">
                  <c:v>1290934800</c:v>
                </c:pt>
                <c:pt idx="7929">
                  <c:v>1290938400</c:v>
                </c:pt>
                <c:pt idx="7930">
                  <c:v>1290942000</c:v>
                </c:pt>
                <c:pt idx="7931">
                  <c:v>1290945600</c:v>
                </c:pt>
                <c:pt idx="7932">
                  <c:v>1290949200</c:v>
                </c:pt>
                <c:pt idx="7933">
                  <c:v>1290952800</c:v>
                </c:pt>
                <c:pt idx="7934">
                  <c:v>1290956400</c:v>
                </c:pt>
                <c:pt idx="7935">
                  <c:v>1290960000</c:v>
                </c:pt>
                <c:pt idx="7936">
                  <c:v>1290963600</c:v>
                </c:pt>
                <c:pt idx="7937">
                  <c:v>1290967200</c:v>
                </c:pt>
                <c:pt idx="7938">
                  <c:v>1290970800</c:v>
                </c:pt>
                <c:pt idx="7939">
                  <c:v>1290974400</c:v>
                </c:pt>
                <c:pt idx="7940">
                  <c:v>1290978000</c:v>
                </c:pt>
                <c:pt idx="7941">
                  <c:v>1290981600</c:v>
                </c:pt>
                <c:pt idx="7942">
                  <c:v>1290985200</c:v>
                </c:pt>
                <c:pt idx="7943">
                  <c:v>1290988800</c:v>
                </c:pt>
                <c:pt idx="7944">
                  <c:v>1290992400</c:v>
                </c:pt>
                <c:pt idx="7945">
                  <c:v>1290996000</c:v>
                </c:pt>
                <c:pt idx="7946">
                  <c:v>1290999600</c:v>
                </c:pt>
                <c:pt idx="7947">
                  <c:v>1291003200</c:v>
                </c:pt>
                <c:pt idx="7948">
                  <c:v>1291006800</c:v>
                </c:pt>
                <c:pt idx="7949">
                  <c:v>1291010400</c:v>
                </c:pt>
                <c:pt idx="7950">
                  <c:v>1291014000</c:v>
                </c:pt>
                <c:pt idx="7951">
                  <c:v>1291017600</c:v>
                </c:pt>
                <c:pt idx="7952">
                  <c:v>1291021200</c:v>
                </c:pt>
                <c:pt idx="7953">
                  <c:v>1291024800</c:v>
                </c:pt>
                <c:pt idx="7954">
                  <c:v>1291028400</c:v>
                </c:pt>
                <c:pt idx="7955">
                  <c:v>1291032000</c:v>
                </c:pt>
                <c:pt idx="7956">
                  <c:v>1291035600</c:v>
                </c:pt>
                <c:pt idx="7957">
                  <c:v>1291039200</c:v>
                </c:pt>
                <c:pt idx="7958">
                  <c:v>1291042800</c:v>
                </c:pt>
                <c:pt idx="7959">
                  <c:v>1291046400</c:v>
                </c:pt>
                <c:pt idx="7960">
                  <c:v>1291050000</c:v>
                </c:pt>
                <c:pt idx="7961">
                  <c:v>1291053600</c:v>
                </c:pt>
                <c:pt idx="7962">
                  <c:v>1291057200</c:v>
                </c:pt>
                <c:pt idx="7963">
                  <c:v>1291060800</c:v>
                </c:pt>
                <c:pt idx="7964">
                  <c:v>1291064400</c:v>
                </c:pt>
                <c:pt idx="7965">
                  <c:v>1291068000</c:v>
                </c:pt>
                <c:pt idx="7966">
                  <c:v>1291071600</c:v>
                </c:pt>
                <c:pt idx="7967">
                  <c:v>1291075200</c:v>
                </c:pt>
                <c:pt idx="7968">
                  <c:v>1291078800</c:v>
                </c:pt>
                <c:pt idx="7969">
                  <c:v>1291082400</c:v>
                </c:pt>
                <c:pt idx="7970">
                  <c:v>1291086000</c:v>
                </c:pt>
                <c:pt idx="7971">
                  <c:v>1291089600</c:v>
                </c:pt>
                <c:pt idx="7972">
                  <c:v>1291093200</c:v>
                </c:pt>
                <c:pt idx="7973">
                  <c:v>1291096800</c:v>
                </c:pt>
                <c:pt idx="7974">
                  <c:v>1291100400</c:v>
                </c:pt>
                <c:pt idx="7975">
                  <c:v>1291104000</c:v>
                </c:pt>
                <c:pt idx="7976">
                  <c:v>1291107600</c:v>
                </c:pt>
                <c:pt idx="7977">
                  <c:v>1291111200</c:v>
                </c:pt>
                <c:pt idx="7978">
                  <c:v>1291114800</c:v>
                </c:pt>
                <c:pt idx="7979">
                  <c:v>1291118400</c:v>
                </c:pt>
                <c:pt idx="7980">
                  <c:v>1291122000</c:v>
                </c:pt>
                <c:pt idx="7981">
                  <c:v>1291125600</c:v>
                </c:pt>
                <c:pt idx="7982">
                  <c:v>1291129200</c:v>
                </c:pt>
                <c:pt idx="7983">
                  <c:v>1291132800</c:v>
                </c:pt>
                <c:pt idx="7984">
                  <c:v>1291136400</c:v>
                </c:pt>
                <c:pt idx="7985">
                  <c:v>1291140000</c:v>
                </c:pt>
                <c:pt idx="7986">
                  <c:v>1291143600</c:v>
                </c:pt>
                <c:pt idx="7987">
                  <c:v>1291147200</c:v>
                </c:pt>
                <c:pt idx="7988">
                  <c:v>1291150800</c:v>
                </c:pt>
                <c:pt idx="7989">
                  <c:v>1291154400</c:v>
                </c:pt>
                <c:pt idx="7990">
                  <c:v>1291158000</c:v>
                </c:pt>
                <c:pt idx="7991">
                  <c:v>1291161600</c:v>
                </c:pt>
                <c:pt idx="7992">
                  <c:v>1291165200</c:v>
                </c:pt>
                <c:pt idx="7993">
                  <c:v>1291168800</c:v>
                </c:pt>
                <c:pt idx="7994">
                  <c:v>1291172400</c:v>
                </c:pt>
                <c:pt idx="7995">
                  <c:v>1291176000</c:v>
                </c:pt>
                <c:pt idx="7996">
                  <c:v>1291179600</c:v>
                </c:pt>
                <c:pt idx="7997">
                  <c:v>1291183200</c:v>
                </c:pt>
                <c:pt idx="7998">
                  <c:v>1291186800</c:v>
                </c:pt>
                <c:pt idx="7999">
                  <c:v>1291190400</c:v>
                </c:pt>
                <c:pt idx="8000">
                  <c:v>1291194000</c:v>
                </c:pt>
                <c:pt idx="8001">
                  <c:v>1291197600</c:v>
                </c:pt>
                <c:pt idx="8002">
                  <c:v>1291201200</c:v>
                </c:pt>
                <c:pt idx="8003">
                  <c:v>1291204800</c:v>
                </c:pt>
                <c:pt idx="8004">
                  <c:v>1291208400</c:v>
                </c:pt>
                <c:pt idx="8005">
                  <c:v>1291212000</c:v>
                </c:pt>
                <c:pt idx="8006">
                  <c:v>1291215600</c:v>
                </c:pt>
                <c:pt idx="8007">
                  <c:v>1291219200</c:v>
                </c:pt>
                <c:pt idx="8008">
                  <c:v>1291222800</c:v>
                </c:pt>
                <c:pt idx="8009">
                  <c:v>1291226400</c:v>
                </c:pt>
                <c:pt idx="8010">
                  <c:v>1291230000</c:v>
                </c:pt>
                <c:pt idx="8011">
                  <c:v>1291233600</c:v>
                </c:pt>
                <c:pt idx="8012">
                  <c:v>1291237200</c:v>
                </c:pt>
                <c:pt idx="8013">
                  <c:v>1291240800</c:v>
                </c:pt>
                <c:pt idx="8014">
                  <c:v>1291244400</c:v>
                </c:pt>
                <c:pt idx="8015">
                  <c:v>1291248000</c:v>
                </c:pt>
                <c:pt idx="8016">
                  <c:v>1291251600</c:v>
                </c:pt>
                <c:pt idx="8017">
                  <c:v>1291255200</c:v>
                </c:pt>
                <c:pt idx="8018">
                  <c:v>1291258800</c:v>
                </c:pt>
                <c:pt idx="8019">
                  <c:v>1291262400</c:v>
                </c:pt>
                <c:pt idx="8020">
                  <c:v>1291266000</c:v>
                </c:pt>
                <c:pt idx="8021">
                  <c:v>1291269600</c:v>
                </c:pt>
                <c:pt idx="8022">
                  <c:v>1291273200</c:v>
                </c:pt>
                <c:pt idx="8023">
                  <c:v>1291276800</c:v>
                </c:pt>
                <c:pt idx="8024">
                  <c:v>1291280400</c:v>
                </c:pt>
                <c:pt idx="8025">
                  <c:v>1291284000</c:v>
                </c:pt>
                <c:pt idx="8026">
                  <c:v>1291287600</c:v>
                </c:pt>
                <c:pt idx="8027">
                  <c:v>1291291200</c:v>
                </c:pt>
                <c:pt idx="8028">
                  <c:v>1291294800</c:v>
                </c:pt>
                <c:pt idx="8029">
                  <c:v>1291298400</c:v>
                </c:pt>
                <c:pt idx="8030">
                  <c:v>1291302000</c:v>
                </c:pt>
                <c:pt idx="8031">
                  <c:v>1291305600</c:v>
                </c:pt>
                <c:pt idx="8032">
                  <c:v>1291309200</c:v>
                </c:pt>
                <c:pt idx="8033">
                  <c:v>1291312800</c:v>
                </c:pt>
                <c:pt idx="8034">
                  <c:v>1291316400</c:v>
                </c:pt>
                <c:pt idx="8035">
                  <c:v>1291320000</c:v>
                </c:pt>
                <c:pt idx="8036">
                  <c:v>1291323600</c:v>
                </c:pt>
                <c:pt idx="8037">
                  <c:v>1291327200</c:v>
                </c:pt>
                <c:pt idx="8038">
                  <c:v>1291330800</c:v>
                </c:pt>
                <c:pt idx="8039">
                  <c:v>1291334400</c:v>
                </c:pt>
                <c:pt idx="8040">
                  <c:v>1291338000</c:v>
                </c:pt>
                <c:pt idx="8041">
                  <c:v>1291341600</c:v>
                </c:pt>
                <c:pt idx="8042">
                  <c:v>1291345200</c:v>
                </c:pt>
                <c:pt idx="8043">
                  <c:v>1291348800</c:v>
                </c:pt>
                <c:pt idx="8044">
                  <c:v>1291352400</c:v>
                </c:pt>
                <c:pt idx="8045">
                  <c:v>1291356000</c:v>
                </c:pt>
                <c:pt idx="8046">
                  <c:v>1291359600</c:v>
                </c:pt>
                <c:pt idx="8047">
                  <c:v>1291363200</c:v>
                </c:pt>
                <c:pt idx="8048">
                  <c:v>1291366800</c:v>
                </c:pt>
                <c:pt idx="8049">
                  <c:v>1291370400</c:v>
                </c:pt>
                <c:pt idx="8050">
                  <c:v>1291374000</c:v>
                </c:pt>
                <c:pt idx="8051">
                  <c:v>1291377600</c:v>
                </c:pt>
                <c:pt idx="8052">
                  <c:v>1291381200</c:v>
                </c:pt>
                <c:pt idx="8053">
                  <c:v>1291384800</c:v>
                </c:pt>
                <c:pt idx="8054">
                  <c:v>1291388400</c:v>
                </c:pt>
                <c:pt idx="8055">
                  <c:v>1291392000</c:v>
                </c:pt>
                <c:pt idx="8056">
                  <c:v>1291395600</c:v>
                </c:pt>
                <c:pt idx="8057">
                  <c:v>1291399200</c:v>
                </c:pt>
                <c:pt idx="8058">
                  <c:v>1291402800</c:v>
                </c:pt>
                <c:pt idx="8059">
                  <c:v>1291406400</c:v>
                </c:pt>
                <c:pt idx="8060">
                  <c:v>1291410000</c:v>
                </c:pt>
                <c:pt idx="8061">
                  <c:v>1291413600</c:v>
                </c:pt>
                <c:pt idx="8062">
                  <c:v>1291417200</c:v>
                </c:pt>
                <c:pt idx="8063">
                  <c:v>1291420800</c:v>
                </c:pt>
                <c:pt idx="8064">
                  <c:v>1291424400</c:v>
                </c:pt>
                <c:pt idx="8065">
                  <c:v>1291428000</c:v>
                </c:pt>
                <c:pt idx="8066">
                  <c:v>1291431600</c:v>
                </c:pt>
                <c:pt idx="8067">
                  <c:v>1291435200</c:v>
                </c:pt>
                <c:pt idx="8068">
                  <c:v>1291438800</c:v>
                </c:pt>
                <c:pt idx="8069">
                  <c:v>1291442400</c:v>
                </c:pt>
                <c:pt idx="8070">
                  <c:v>1291446000</c:v>
                </c:pt>
                <c:pt idx="8071">
                  <c:v>1291449600</c:v>
                </c:pt>
                <c:pt idx="8072">
                  <c:v>1291453200</c:v>
                </c:pt>
                <c:pt idx="8073">
                  <c:v>1291456800</c:v>
                </c:pt>
                <c:pt idx="8074">
                  <c:v>1291460400</c:v>
                </c:pt>
                <c:pt idx="8075">
                  <c:v>1291464000</c:v>
                </c:pt>
                <c:pt idx="8076">
                  <c:v>1291467600</c:v>
                </c:pt>
                <c:pt idx="8077">
                  <c:v>1291471200</c:v>
                </c:pt>
                <c:pt idx="8078">
                  <c:v>1291474800</c:v>
                </c:pt>
                <c:pt idx="8079">
                  <c:v>1291478400</c:v>
                </c:pt>
                <c:pt idx="8080">
                  <c:v>1291482000</c:v>
                </c:pt>
                <c:pt idx="8081">
                  <c:v>1291485600</c:v>
                </c:pt>
                <c:pt idx="8082">
                  <c:v>1291489200</c:v>
                </c:pt>
                <c:pt idx="8083">
                  <c:v>1291492800</c:v>
                </c:pt>
                <c:pt idx="8084">
                  <c:v>1291496400</c:v>
                </c:pt>
                <c:pt idx="8085">
                  <c:v>1291500000</c:v>
                </c:pt>
                <c:pt idx="8086">
                  <c:v>1291503600</c:v>
                </c:pt>
                <c:pt idx="8087">
                  <c:v>1291507200</c:v>
                </c:pt>
                <c:pt idx="8088">
                  <c:v>1291510800</c:v>
                </c:pt>
                <c:pt idx="8089">
                  <c:v>1291514400</c:v>
                </c:pt>
                <c:pt idx="8090">
                  <c:v>1291518000</c:v>
                </c:pt>
                <c:pt idx="8091">
                  <c:v>1291521600</c:v>
                </c:pt>
                <c:pt idx="8092">
                  <c:v>1291525200</c:v>
                </c:pt>
                <c:pt idx="8093">
                  <c:v>1291528800</c:v>
                </c:pt>
                <c:pt idx="8094">
                  <c:v>1291532400</c:v>
                </c:pt>
                <c:pt idx="8095">
                  <c:v>1291536000</c:v>
                </c:pt>
                <c:pt idx="8096">
                  <c:v>1291539600</c:v>
                </c:pt>
                <c:pt idx="8097">
                  <c:v>1291543200</c:v>
                </c:pt>
                <c:pt idx="8098">
                  <c:v>1291546800</c:v>
                </c:pt>
                <c:pt idx="8099">
                  <c:v>1291550400</c:v>
                </c:pt>
                <c:pt idx="8100">
                  <c:v>1291554000</c:v>
                </c:pt>
                <c:pt idx="8101">
                  <c:v>1291557600</c:v>
                </c:pt>
                <c:pt idx="8102">
                  <c:v>1291561200</c:v>
                </c:pt>
                <c:pt idx="8103">
                  <c:v>1291564800</c:v>
                </c:pt>
                <c:pt idx="8104">
                  <c:v>1291568400</c:v>
                </c:pt>
                <c:pt idx="8105">
                  <c:v>1291572000</c:v>
                </c:pt>
                <c:pt idx="8106">
                  <c:v>1291575600</c:v>
                </c:pt>
                <c:pt idx="8107">
                  <c:v>1291579200</c:v>
                </c:pt>
                <c:pt idx="8108">
                  <c:v>1291582800</c:v>
                </c:pt>
                <c:pt idx="8109">
                  <c:v>1291586400</c:v>
                </c:pt>
                <c:pt idx="8110">
                  <c:v>1291590000</c:v>
                </c:pt>
                <c:pt idx="8111">
                  <c:v>1291593600</c:v>
                </c:pt>
                <c:pt idx="8112">
                  <c:v>1291597200</c:v>
                </c:pt>
                <c:pt idx="8113">
                  <c:v>1291600800</c:v>
                </c:pt>
                <c:pt idx="8114">
                  <c:v>1291604400</c:v>
                </c:pt>
                <c:pt idx="8115">
                  <c:v>1291608000</c:v>
                </c:pt>
                <c:pt idx="8116">
                  <c:v>1291611600</c:v>
                </c:pt>
                <c:pt idx="8117">
                  <c:v>1291615200</c:v>
                </c:pt>
                <c:pt idx="8118">
                  <c:v>1291618800</c:v>
                </c:pt>
                <c:pt idx="8119">
                  <c:v>1291622400</c:v>
                </c:pt>
                <c:pt idx="8120">
                  <c:v>1291626000</c:v>
                </c:pt>
                <c:pt idx="8121">
                  <c:v>1291629600</c:v>
                </c:pt>
                <c:pt idx="8122">
                  <c:v>1291633200</c:v>
                </c:pt>
                <c:pt idx="8123">
                  <c:v>1291636800</c:v>
                </c:pt>
                <c:pt idx="8124">
                  <c:v>1291640400</c:v>
                </c:pt>
                <c:pt idx="8125">
                  <c:v>1291644000</c:v>
                </c:pt>
                <c:pt idx="8126">
                  <c:v>1291647600</c:v>
                </c:pt>
                <c:pt idx="8127">
                  <c:v>1291651200</c:v>
                </c:pt>
                <c:pt idx="8128">
                  <c:v>1291654800</c:v>
                </c:pt>
                <c:pt idx="8129">
                  <c:v>1291658400</c:v>
                </c:pt>
                <c:pt idx="8130">
                  <c:v>1291662000</c:v>
                </c:pt>
                <c:pt idx="8131">
                  <c:v>1291665600</c:v>
                </c:pt>
                <c:pt idx="8132">
                  <c:v>1291669200</c:v>
                </c:pt>
                <c:pt idx="8133">
                  <c:v>1291672800</c:v>
                </c:pt>
                <c:pt idx="8134">
                  <c:v>1291676400</c:v>
                </c:pt>
                <c:pt idx="8135">
                  <c:v>1291680000</c:v>
                </c:pt>
                <c:pt idx="8136">
                  <c:v>1291683600</c:v>
                </c:pt>
                <c:pt idx="8137">
                  <c:v>1291687200</c:v>
                </c:pt>
                <c:pt idx="8138">
                  <c:v>1291690800</c:v>
                </c:pt>
                <c:pt idx="8139">
                  <c:v>1291694400</c:v>
                </c:pt>
                <c:pt idx="8140">
                  <c:v>1291698000</c:v>
                </c:pt>
                <c:pt idx="8141">
                  <c:v>1291701600</c:v>
                </c:pt>
                <c:pt idx="8142">
                  <c:v>1291705200</c:v>
                </c:pt>
                <c:pt idx="8143">
                  <c:v>1291708800</c:v>
                </c:pt>
                <c:pt idx="8144">
                  <c:v>1291712400</c:v>
                </c:pt>
                <c:pt idx="8145">
                  <c:v>1291716000</c:v>
                </c:pt>
                <c:pt idx="8146">
                  <c:v>1291719600</c:v>
                </c:pt>
                <c:pt idx="8147">
                  <c:v>1291723200</c:v>
                </c:pt>
                <c:pt idx="8148">
                  <c:v>1291726800</c:v>
                </c:pt>
                <c:pt idx="8149">
                  <c:v>1291730400</c:v>
                </c:pt>
                <c:pt idx="8150">
                  <c:v>1291734000</c:v>
                </c:pt>
                <c:pt idx="8151">
                  <c:v>1291737600</c:v>
                </c:pt>
                <c:pt idx="8152">
                  <c:v>1291741200</c:v>
                </c:pt>
                <c:pt idx="8153">
                  <c:v>1291744800</c:v>
                </c:pt>
                <c:pt idx="8154">
                  <c:v>1291748400</c:v>
                </c:pt>
                <c:pt idx="8155">
                  <c:v>1291752000</c:v>
                </c:pt>
                <c:pt idx="8156">
                  <c:v>1291755600</c:v>
                </c:pt>
                <c:pt idx="8157">
                  <c:v>1291759200</c:v>
                </c:pt>
                <c:pt idx="8158">
                  <c:v>1291762800</c:v>
                </c:pt>
                <c:pt idx="8159">
                  <c:v>1291766400</c:v>
                </c:pt>
                <c:pt idx="8160">
                  <c:v>1291770000</c:v>
                </c:pt>
                <c:pt idx="8161">
                  <c:v>1291773600</c:v>
                </c:pt>
                <c:pt idx="8162">
                  <c:v>1291777200</c:v>
                </c:pt>
                <c:pt idx="8163">
                  <c:v>1291780800</c:v>
                </c:pt>
                <c:pt idx="8164">
                  <c:v>1291784400</c:v>
                </c:pt>
                <c:pt idx="8165">
                  <c:v>1291788000</c:v>
                </c:pt>
                <c:pt idx="8166">
                  <c:v>1291791600</c:v>
                </c:pt>
                <c:pt idx="8167">
                  <c:v>1291795200</c:v>
                </c:pt>
                <c:pt idx="8168">
                  <c:v>1291798800</c:v>
                </c:pt>
                <c:pt idx="8169">
                  <c:v>1291802400</c:v>
                </c:pt>
                <c:pt idx="8170">
                  <c:v>1291806000</c:v>
                </c:pt>
                <c:pt idx="8171">
                  <c:v>1291809600</c:v>
                </c:pt>
                <c:pt idx="8172">
                  <c:v>1291813200</c:v>
                </c:pt>
                <c:pt idx="8173">
                  <c:v>1291816800</c:v>
                </c:pt>
                <c:pt idx="8174">
                  <c:v>1291820400</c:v>
                </c:pt>
                <c:pt idx="8175">
                  <c:v>1291824000</c:v>
                </c:pt>
                <c:pt idx="8176">
                  <c:v>1291827600</c:v>
                </c:pt>
                <c:pt idx="8177">
                  <c:v>1291831200</c:v>
                </c:pt>
                <c:pt idx="8178">
                  <c:v>1291834800</c:v>
                </c:pt>
                <c:pt idx="8179">
                  <c:v>1291838400</c:v>
                </c:pt>
                <c:pt idx="8180">
                  <c:v>1291842000</c:v>
                </c:pt>
                <c:pt idx="8181">
                  <c:v>1291845600</c:v>
                </c:pt>
                <c:pt idx="8182">
                  <c:v>1291849200</c:v>
                </c:pt>
                <c:pt idx="8183">
                  <c:v>1291852800</c:v>
                </c:pt>
                <c:pt idx="8184">
                  <c:v>1291856400</c:v>
                </c:pt>
                <c:pt idx="8185">
                  <c:v>1291860000</c:v>
                </c:pt>
                <c:pt idx="8186">
                  <c:v>1291863600</c:v>
                </c:pt>
                <c:pt idx="8187">
                  <c:v>1291867200</c:v>
                </c:pt>
                <c:pt idx="8188">
                  <c:v>1291870800</c:v>
                </c:pt>
                <c:pt idx="8189">
                  <c:v>1291874400</c:v>
                </c:pt>
                <c:pt idx="8190">
                  <c:v>1291878000</c:v>
                </c:pt>
                <c:pt idx="8191">
                  <c:v>1291881600</c:v>
                </c:pt>
                <c:pt idx="8192">
                  <c:v>1291885200</c:v>
                </c:pt>
                <c:pt idx="8193">
                  <c:v>1291888800</c:v>
                </c:pt>
                <c:pt idx="8194">
                  <c:v>1291892400</c:v>
                </c:pt>
                <c:pt idx="8195">
                  <c:v>1291896000</c:v>
                </c:pt>
                <c:pt idx="8196">
                  <c:v>1291899600</c:v>
                </c:pt>
                <c:pt idx="8197">
                  <c:v>1291903200</c:v>
                </c:pt>
                <c:pt idx="8198">
                  <c:v>1291906800</c:v>
                </c:pt>
                <c:pt idx="8199">
                  <c:v>1291910400</c:v>
                </c:pt>
                <c:pt idx="8200">
                  <c:v>1291914000</c:v>
                </c:pt>
                <c:pt idx="8201">
                  <c:v>1291917600</c:v>
                </c:pt>
                <c:pt idx="8202">
                  <c:v>1291921200</c:v>
                </c:pt>
                <c:pt idx="8203">
                  <c:v>1291924800</c:v>
                </c:pt>
                <c:pt idx="8204">
                  <c:v>1291928400</c:v>
                </c:pt>
                <c:pt idx="8205">
                  <c:v>1291932000</c:v>
                </c:pt>
                <c:pt idx="8206">
                  <c:v>1291935600</c:v>
                </c:pt>
                <c:pt idx="8207">
                  <c:v>1291939200</c:v>
                </c:pt>
                <c:pt idx="8208">
                  <c:v>1291942800</c:v>
                </c:pt>
                <c:pt idx="8209">
                  <c:v>1291946400</c:v>
                </c:pt>
                <c:pt idx="8210">
                  <c:v>1291950000</c:v>
                </c:pt>
                <c:pt idx="8211">
                  <c:v>1291953600</c:v>
                </c:pt>
                <c:pt idx="8212">
                  <c:v>1291957200</c:v>
                </c:pt>
                <c:pt idx="8213">
                  <c:v>1291960800</c:v>
                </c:pt>
                <c:pt idx="8214">
                  <c:v>1291964400</c:v>
                </c:pt>
                <c:pt idx="8215">
                  <c:v>1291968000</c:v>
                </c:pt>
                <c:pt idx="8216">
                  <c:v>1291971600</c:v>
                </c:pt>
                <c:pt idx="8217">
                  <c:v>1291975200</c:v>
                </c:pt>
                <c:pt idx="8218">
                  <c:v>1291978800</c:v>
                </c:pt>
                <c:pt idx="8219">
                  <c:v>1291982400</c:v>
                </c:pt>
                <c:pt idx="8220">
                  <c:v>1291986000</c:v>
                </c:pt>
                <c:pt idx="8221">
                  <c:v>1291989600</c:v>
                </c:pt>
                <c:pt idx="8222">
                  <c:v>1291993200</c:v>
                </c:pt>
                <c:pt idx="8223">
                  <c:v>1291996800</c:v>
                </c:pt>
                <c:pt idx="8224">
                  <c:v>1292000400</c:v>
                </c:pt>
                <c:pt idx="8225">
                  <c:v>1292004000</c:v>
                </c:pt>
                <c:pt idx="8226">
                  <c:v>1292007600</c:v>
                </c:pt>
                <c:pt idx="8227">
                  <c:v>1292011200</c:v>
                </c:pt>
                <c:pt idx="8228">
                  <c:v>1292014800</c:v>
                </c:pt>
                <c:pt idx="8229">
                  <c:v>1292018400</c:v>
                </c:pt>
                <c:pt idx="8230">
                  <c:v>1292022000</c:v>
                </c:pt>
                <c:pt idx="8231">
                  <c:v>1292025600</c:v>
                </c:pt>
                <c:pt idx="8232">
                  <c:v>1292029200</c:v>
                </c:pt>
                <c:pt idx="8233">
                  <c:v>1292032800</c:v>
                </c:pt>
                <c:pt idx="8234">
                  <c:v>1292036400</c:v>
                </c:pt>
                <c:pt idx="8235">
                  <c:v>1292040000</c:v>
                </c:pt>
                <c:pt idx="8236">
                  <c:v>1292043600</c:v>
                </c:pt>
                <c:pt idx="8237">
                  <c:v>1292047200</c:v>
                </c:pt>
                <c:pt idx="8238">
                  <c:v>1292050800</c:v>
                </c:pt>
                <c:pt idx="8239">
                  <c:v>1292054400</c:v>
                </c:pt>
                <c:pt idx="8240">
                  <c:v>1292058000</c:v>
                </c:pt>
                <c:pt idx="8241">
                  <c:v>1292061600</c:v>
                </c:pt>
                <c:pt idx="8242">
                  <c:v>1292065200</c:v>
                </c:pt>
                <c:pt idx="8243">
                  <c:v>1292068800</c:v>
                </c:pt>
                <c:pt idx="8244">
                  <c:v>1292072400</c:v>
                </c:pt>
                <c:pt idx="8245">
                  <c:v>1292076000</c:v>
                </c:pt>
                <c:pt idx="8246">
                  <c:v>1292079600</c:v>
                </c:pt>
                <c:pt idx="8247">
                  <c:v>1292083200</c:v>
                </c:pt>
                <c:pt idx="8248">
                  <c:v>1292086800</c:v>
                </c:pt>
                <c:pt idx="8249">
                  <c:v>1292090400</c:v>
                </c:pt>
                <c:pt idx="8250">
                  <c:v>1292094000</c:v>
                </c:pt>
                <c:pt idx="8251">
                  <c:v>1292097600</c:v>
                </c:pt>
                <c:pt idx="8252">
                  <c:v>1292101200</c:v>
                </c:pt>
                <c:pt idx="8253">
                  <c:v>1292104800</c:v>
                </c:pt>
                <c:pt idx="8254">
                  <c:v>1292108400</c:v>
                </c:pt>
                <c:pt idx="8255">
                  <c:v>1292112000</c:v>
                </c:pt>
                <c:pt idx="8256">
                  <c:v>1292115600</c:v>
                </c:pt>
                <c:pt idx="8257">
                  <c:v>1292119200</c:v>
                </c:pt>
                <c:pt idx="8258">
                  <c:v>1292122800</c:v>
                </c:pt>
                <c:pt idx="8259">
                  <c:v>1292126400</c:v>
                </c:pt>
                <c:pt idx="8260">
                  <c:v>1292130000</c:v>
                </c:pt>
                <c:pt idx="8261">
                  <c:v>1292133600</c:v>
                </c:pt>
                <c:pt idx="8262">
                  <c:v>1292137200</c:v>
                </c:pt>
                <c:pt idx="8263">
                  <c:v>1292140800</c:v>
                </c:pt>
                <c:pt idx="8264">
                  <c:v>1292144400</c:v>
                </c:pt>
                <c:pt idx="8265">
                  <c:v>1292148000</c:v>
                </c:pt>
                <c:pt idx="8266">
                  <c:v>1292151600</c:v>
                </c:pt>
                <c:pt idx="8267">
                  <c:v>1292155200</c:v>
                </c:pt>
                <c:pt idx="8268">
                  <c:v>1292158800</c:v>
                </c:pt>
                <c:pt idx="8269">
                  <c:v>1292162400</c:v>
                </c:pt>
                <c:pt idx="8270">
                  <c:v>1292166000</c:v>
                </c:pt>
                <c:pt idx="8271">
                  <c:v>1292169600</c:v>
                </c:pt>
                <c:pt idx="8272">
                  <c:v>1292173200</c:v>
                </c:pt>
                <c:pt idx="8273">
                  <c:v>1292176800</c:v>
                </c:pt>
                <c:pt idx="8274">
                  <c:v>1292180400</c:v>
                </c:pt>
                <c:pt idx="8275">
                  <c:v>1292184000</c:v>
                </c:pt>
                <c:pt idx="8276">
                  <c:v>1292187600</c:v>
                </c:pt>
                <c:pt idx="8277">
                  <c:v>1292191200</c:v>
                </c:pt>
                <c:pt idx="8278">
                  <c:v>1292194800</c:v>
                </c:pt>
                <c:pt idx="8279">
                  <c:v>1292198400</c:v>
                </c:pt>
                <c:pt idx="8280">
                  <c:v>1292202000</c:v>
                </c:pt>
                <c:pt idx="8281">
                  <c:v>1292205600</c:v>
                </c:pt>
                <c:pt idx="8282">
                  <c:v>1292209200</c:v>
                </c:pt>
                <c:pt idx="8283">
                  <c:v>1292212800</c:v>
                </c:pt>
                <c:pt idx="8284">
                  <c:v>1292216400</c:v>
                </c:pt>
                <c:pt idx="8285">
                  <c:v>1292220000</c:v>
                </c:pt>
                <c:pt idx="8286">
                  <c:v>1292223600</c:v>
                </c:pt>
                <c:pt idx="8287">
                  <c:v>1292227200</c:v>
                </c:pt>
                <c:pt idx="8288">
                  <c:v>1292230800</c:v>
                </c:pt>
                <c:pt idx="8289">
                  <c:v>1292234400</c:v>
                </c:pt>
                <c:pt idx="8290">
                  <c:v>1292238000</c:v>
                </c:pt>
                <c:pt idx="8291">
                  <c:v>1292241600</c:v>
                </c:pt>
                <c:pt idx="8292">
                  <c:v>1292245200</c:v>
                </c:pt>
                <c:pt idx="8293">
                  <c:v>1292248800</c:v>
                </c:pt>
                <c:pt idx="8294">
                  <c:v>1292252400</c:v>
                </c:pt>
                <c:pt idx="8295">
                  <c:v>1292256000</c:v>
                </c:pt>
                <c:pt idx="8296">
                  <c:v>1292259600</c:v>
                </c:pt>
                <c:pt idx="8297">
                  <c:v>1292263200</c:v>
                </c:pt>
                <c:pt idx="8298">
                  <c:v>1292266800</c:v>
                </c:pt>
                <c:pt idx="8299">
                  <c:v>1292270400</c:v>
                </c:pt>
                <c:pt idx="8300">
                  <c:v>1292274000</c:v>
                </c:pt>
                <c:pt idx="8301">
                  <c:v>1292277600</c:v>
                </c:pt>
                <c:pt idx="8302">
                  <c:v>1292281200</c:v>
                </c:pt>
                <c:pt idx="8303">
                  <c:v>1292284800</c:v>
                </c:pt>
                <c:pt idx="8304">
                  <c:v>1292288400</c:v>
                </c:pt>
                <c:pt idx="8305">
                  <c:v>1292292000</c:v>
                </c:pt>
                <c:pt idx="8306">
                  <c:v>1292295600</c:v>
                </c:pt>
                <c:pt idx="8307">
                  <c:v>1292299200</c:v>
                </c:pt>
                <c:pt idx="8308">
                  <c:v>1292302800</c:v>
                </c:pt>
                <c:pt idx="8309">
                  <c:v>1292306400</c:v>
                </c:pt>
                <c:pt idx="8310">
                  <c:v>1292310000</c:v>
                </c:pt>
                <c:pt idx="8311">
                  <c:v>1292313600</c:v>
                </c:pt>
                <c:pt idx="8312">
                  <c:v>1292317200</c:v>
                </c:pt>
                <c:pt idx="8313">
                  <c:v>1292320800</c:v>
                </c:pt>
                <c:pt idx="8314">
                  <c:v>1292324400</c:v>
                </c:pt>
                <c:pt idx="8315">
                  <c:v>1292328000</c:v>
                </c:pt>
                <c:pt idx="8316">
                  <c:v>1292331600</c:v>
                </c:pt>
                <c:pt idx="8317">
                  <c:v>1292335200</c:v>
                </c:pt>
                <c:pt idx="8318">
                  <c:v>1292338800</c:v>
                </c:pt>
                <c:pt idx="8319">
                  <c:v>1292342400</c:v>
                </c:pt>
                <c:pt idx="8320">
                  <c:v>1292346000</c:v>
                </c:pt>
                <c:pt idx="8321">
                  <c:v>1292349600</c:v>
                </c:pt>
                <c:pt idx="8322">
                  <c:v>1292353200</c:v>
                </c:pt>
                <c:pt idx="8323">
                  <c:v>1292356800</c:v>
                </c:pt>
                <c:pt idx="8324">
                  <c:v>1292360400</c:v>
                </c:pt>
                <c:pt idx="8325">
                  <c:v>1292364000</c:v>
                </c:pt>
                <c:pt idx="8326">
                  <c:v>1292367600</c:v>
                </c:pt>
                <c:pt idx="8327">
                  <c:v>1292371200</c:v>
                </c:pt>
                <c:pt idx="8328">
                  <c:v>1292374800</c:v>
                </c:pt>
                <c:pt idx="8329">
                  <c:v>1292378400</c:v>
                </c:pt>
                <c:pt idx="8330">
                  <c:v>1292382000</c:v>
                </c:pt>
                <c:pt idx="8331">
                  <c:v>1292385600</c:v>
                </c:pt>
                <c:pt idx="8332">
                  <c:v>1292389200</c:v>
                </c:pt>
                <c:pt idx="8333">
                  <c:v>1292392800</c:v>
                </c:pt>
                <c:pt idx="8334">
                  <c:v>1292396400</c:v>
                </c:pt>
                <c:pt idx="8335">
                  <c:v>1292400000</c:v>
                </c:pt>
                <c:pt idx="8336">
                  <c:v>1292403600</c:v>
                </c:pt>
                <c:pt idx="8337">
                  <c:v>1292407200</c:v>
                </c:pt>
                <c:pt idx="8338">
                  <c:v>1292410800</c:v>
                </c:pt>
                <c:pt idx="8339">
                  <c:v>1292414400</c:v>
                </c:pt>
                <c:pt idx="8340">
                  <c:v>1292418000</c:v>
                </c:pt>
                <c:pt idx="8341">
                  <c:v>1292421600</c:v>
                </c:pt>
                <c:pt idx="8342">
                  <c:v>1292425200</c:v>
                </c:pt>
                <c:pt idx="8343">
                  <c:v>1292428800</c:v>
                </c:pt>
                <c:pt idx="8344">
                  <c:v>1292432400</c:v>
                </c:pt>
                <c:pt idx="8345">
                  <c:v>1292436000</c:v>
                </c:pt>
                <c:pt idx="8346">
                  <c:v>1292439600</c:v>
                </c:pt>
                <c:pt idx="8347">
                  <c:v>1292443200</c:v>
                </c:pt>
                <c:pt idx="8348">
                  <c:v>1292446800</c:v>
                </c:pt>
                <c:pt idx="8349">
                  <c:v>1292450400</c:v>
                </c:pt>
                <c:pt idx="8350">
                  <c:v>1292454000</c:v>
                </c:pt>
                <c:pt idx="8351">
                  <c:v>1292457600</c:v>
                </c:pt>
                <c:pt idx="8352">
                  <c:v>1292461200</c:v>
                </c:pt>
                <c:pt idx="8353">
                  <c:v>1292464800</c:v>
                </c:pt>
                <c:pt idx="8354">
                  <c:v>1292468400</c:v>
                </c:pt>
                <c:pt idx="8355">
                  <c:v>1292472000</c:v>
                </c:pt>
                <c:pt idx="8356">
                  <c:v>1292475600</c:v>
                </c:pt>
                <c:pt idx="8357">
                  <c:v>1292479200</c:v>
                </c:pt>
                <c:pt idx="8358">
                  <c:v>1292482800</c:v>
                </c:pt>
                <c:pt idx="8359">
                  <c:v>1292486400</c:v>
                </c:pt>
                <c:pt idx="8360">
                  <c:v>1292490000</c:v>
                </c:pt>
                <c:pt idx="8361">
                  <c:v>1292493600</c:v>
                </c:pt>
                <c:pt idx="8362">
                  <c:v>1292497200</c:v>
                </c:pt>
                <c:pt idx="8363">
                  <c:v>1292500800</c:v>
                </c:pt>
                <c:pt idx="8364">
                  <c:v>1292504400</c:v>
                </c:pt>
                <c:pt idx="8365">
                  <c:v>1292508000</c:v>
                </c:pt>
                <c:pt idx="8366">
                  <c:v>1292511600</c:v>
                </c:pt>
                <c:pt idx="8367">
                  <c:v>1292515200</c:v>
                </c:pt>
                <c:pt idx="8368">
                  <c:v>1292518800</c:v>
                </c:pt>
                <c:pt idx="8369">
                  <c:v>1292522400</c:v>
                </c:pt>
                <c:pt idx="8370">
                  <c:v>1292526000</c:v>
                </c:pt>
                <c:pt idx="8371">
                  <c:v>1292529600</c:v>
                </c:pt>
                <c:pt idx="8372">
                  <c:v>1292533200</c:v>
                </c:pt>
                <c:pt idx="8373">
                  <c:v>1292536800</c:v>
                </c:pt>
                <c:pt idx="8374">
                  <c:v>1292540400</c:v>
                </c:pt>
                <c:pt idx="8375">
                  <c:v>1292544000</c:v>
                </c:pt>
                <c:pt idx="8376">
                  <c:v>1292547600</c:v>
                </c:pt>
                <c:pt idx="8377">
                  <c:v>1292551200</c:v>
                </c:pt>
                <c:pt idx="8378">
                  <c:v>1292554800</c:v>
                </c:pt>
                <c:pt idx="8379">
                  <c:v>1292558400</c:v>
                </c:pt>
                <c:pt idx="8380">
                  <c:v>1292562000</c:v>
                </c:pt>
                <c:pt idx="8381">
                  <c:v>1292565600</c:v>
                </c:pt>
                <c:pt idx="8382">
                  <c:v>1292569200</c:v>
                </c:pt>
                <c:pt idx="8383">
                  <c:v>1292572800</c:v>
                </c:pt>
                <c:pt idx="8384">
                  <c:v>1292576400</c:v>
                </c:pt>
                <c:pt idx="8385">
                  <c:v>1292580000</c:v>
                </c:pt>
                <c:pt idx="8386">
                  <c:v>1292583600</c:v>
                </c:pt>
                <c:pt idx="8387">
                  <c:v>1292587200</c:v>
                </c:pt>
                <c:pt idx="8388">
                  <c:v>1292590800</c:v>
                </c:pt>
                <c:pt idx="8389">
                  <c:v>1292594400</c:v>
                </c:pt>
                <c:pt idx="8390">
                  <c:v>1292598000</c:v>
                </c:pt>
                <c:pt idx="8391">
                  <c:v>1292601600</c:v>
                </c:pt>
                <c:pt idx="8392">
                  <c:v>1292605200</c:v>
                </c:pt>
                <c:pt idx="8393">
                  <c:v>1292608800</c:v>
                </c:pt>
                <c:pt idx="8394">
                  <c:v>1292612400</c:v>
                </c:pt>
                <c:pt idx="8395">
                  <c:v>1292616000</c:v>
                </c:pt>
                <c:pt idx="8396">
                  <c:v>1292619600</c:v>
                </c:pt>
                <c:pt idx="8397">
                  <c:v>1292623200</c:v>
                </c:pt>
                <c:pt idx="8398">
                  <c:v>1292626800</c:v>
                </c:pt>
                <c:pt idx="8399">
                  <c:v>1292630400</c:v>
                </c:pt>
                <c:pt idx="8400">
                  <c:v>1292634000</c:v>
                </c:pt>
                <c:pt idx="8401">
                  <c:v>1292637600</c:v>
                </c:pt>
                <c:pt idx="8402">
                  <c:v>1292641200</c:v>
                </c:pt>
                <c:pt idx="8403">
                  <c:v>1292644800</c:v>
                </c:pt>
                <c:pt idx="8404">
                  <c:v>1292648400</c:v>
                </c:pt>
                <c:pt idx="8405">
                  <c:v>1292652000</c:v>
                </c:pt>
                <c:pt idx="8406">
                  <c:v>1292655600</c:v>
                </c:pt>
                <c:pt idx="8407">
                  <c:v>1292659200</c:v>
                </c:pt>
                <c:pt idx="8408">
                  <c:v>1292662800</c:v>
                </c:pt>
                <c:pt idx="8409">
                  <c:v>1292666400</c:v>
                </c:pt>
                <c:pt idx="8410">
                  <c:v>1292670000</c:v>
                </c:pt>
                <c:pt idx="8411">
                  <c:v>1292673600</c:v>
                </c:pt>
                <c:pt idx="8412">
                  <c:v>1292677200</c:v>
                </c:pt>
                <c:pt idx="8413">
                  <c:v>1292680800</c:v>
                </c:pt>
                <c:pt idx="8414">
                  <c:v>1292684400</c:v>
                </c:pt>
                <c:pt idx="8415">
                  <c:v>1292688000</c:v>
                </c:pt>
                <c:pt idx="8416">
                  <c:v>1292691600</c:v>
                </c:pt>
                <c:pt idx="8417">
                  <c:v>1292695200</c:v>
                </c:pt>
                <c:pt idx="8418">
                  <c:v>1292698800</c:v>
                </c:pt>
                <c:pt idx="8419">
                  <c:v>1292702400</c:v>
                </c:pt>
                <c:pt idx="8420">
                  <c:v>1292706000</c:v>
                </c:pt>
                <c:pt idx="8421">
                  <c:v>1292709600</c:v>
                </c:pt>
                <c:pt idx="8422">
                  <c:v>1292713200</c:v>
                </c:pt>
                <c:pt idx="8423">
                  <c:v>1292716800</c:v>
                </c:pt>
                <c:pt idx="8424">
                  <c:v>1292720400</c:v>
                </c:pt>
                <c:pt idx="8425">
                  <c:v>1292724000</c:v>
                </c:pt>
                <c:pt idx="8426">
                  <c:v>1292727600</c:v>
                </c:pt>
                <c:pt idx="8427">
                  <c:v>1292731200</c:v>
                </c:pt>
                <c:pt idx="8428">
                  <c:v>1292734800</c:v>
                </c:pt>
                <c:pt idx="8429">
                  <c:v>1292738400</c:v>
                </c:pt>
                <c:pt idx="8430">
                  <c:v>1292742000</c:v>
                </c:pt>
                <c:pt idx="8431">
                  <c:v>1292745600</c:v>
                </c:pt>
                <c:pt idx="8432">
                  <c:v>1292749200</c:v>
                </c:pt>
                <c:pt idx="8433">
                  <c:v>1292752800</c:v>
                </c:pt>
                <c:pt idx="8434">
                  <c:v>1292756400</c:v>
                </c:pt>
                <c:pt idx="8435">
                  <c:v>1292760000</c:v>
                </c:pt>
                <c:pt idx="8436">
                  <c:v>1292763600</c:v>
                </c:pt>
                <c:pt idx="8437">
                  <c:v>1292767200</c:v>
                </c:pt>
                <c:pt idx="8438">
                  <c:v>1292770800</c:v>
                </c:pt>
                <c:pt idx="8439">
                  <c:v>1292774400</c:v>
                </c:pt>
                <c:pt idx="8440">
                  <c:v>1292778000</c:v>
                </c:pt>
                <c:pt idx="8441">
                  <c:v>1292781600</c:v>
                </c:pt>
                <c:pt idx="8442">
                  <c:v>1292785200</c:v>
                </c:pt>
                <c:pt idx="8443">
                  <c:v>1292788800</c:v>
                </c:pt>
                <c:pt idx="8444">
                  <c:v>1292792400</c:v>
                </c:pt>
                <c:pt idx="8445">
                  <c:v>1292796000</c:v>
                </c:pt>
                <c:pt idx="8446">
                  <c:v>1292799600</c:v>
                </c:pt>
                <c:pt idx="8447">
                  <c:v>1292803200</c:v>
                </c:pt>
                <c:pt idx="8448">
                  <c:v>1292806800</c:v>
                </c:pt>
                <c:pt idx="8449">
                  <c:v>1292810400</c:v>
                </c:pt>
                <c:pt idx="8450">
                  <c:v>1292814000</c:v>
                </c:pt>
                <c:pt idx="8451">
                  <c:v>1292817600</c:v>
                </c:pt>
                <c:pt idx="8452">
                  <c:v>1292821200</c:v>
                </c:pt>
                <c:pt idx="8453">
                  <c:v>1292824800</c:v>
                </c:pt>
                <c:pt idx="8454">
                  <c:v>1292828400</c:v>
                </c:pt>
                <c:pt idx="8455">
                  <c:v>1292832000</c:v>
                </c:pt>
                <c:pt idx="8456">
                  <c:v>1292835600</c:v>
                </c:pt>
                <c:pt idx="8457">
                  <c:v>1292839200</c:v>
                </c:pt>
                <c:pt idx="8458">
                  <c:v>1292842800</c:v>
                </c:pt>
                <c:pt idx="8459">
                  <c:v>1292846400</c:v>
                </c:pt>
                <c:pt idx="8460">
                  <c:v>1292850000</c:v>
                </c:pt>
                <c:pt idx="8461">
                  <c:v>1292853600</c:v>
                </c:pt>
                <c:pt idx="8462">
                  <c:v>1292857200</c:v>
                </c:pt>
                <c:pt idx="8463">
                  <c:v>1292860800</c:v>
                </c:pt>
                <c:pt idx="8464">
                  <c:v>1292864400</c:v>
                </c:pt>
                <c:pt idx="8465">
                  <c:v>1292868000</c:v>
                </c:pt>
                <c:pt idx="8466">
                  <c:v>1292871600</c:v>
                </c:pt>
                <c:pt idx="8467">
                  <c:v>1292875200</c:v>
                </c:pt>
                <c:pt idx="8468">
                  <c:v>1292878800</c:v>
                </c:pt>
                <c:pt idx="8469">
                  <c:v>1292882400</c:v>
                </c:pt>
                <c:pt idx="8470">
                  <c:v>1292886000</c:v>
                </c:pt>
                <c:pt idx="8471">
                  <c:v>1292889600</c:v>
                </c:pt>
                <c:pt idx="8472">
                  <c:v>1292893200</c:v>
                </c:pt>
                <c:pt idx="8473">
                  <c:v>1292896800</c:v>
                </c:pt>
                <c:pt idx="8474">
                  <c:v>1292900400</c:v>
                </c:pt>
                <c:pt idx="8475">
                  <c:v>1292904000</c:v>
                </c:pt>
                <c:pt idx="8476">
                  <c:v>1292907600</c:v>
                </c:pt>
                <c:pt idx="8477">
                  <c:v>1292911200</c:v>
                </c:pt>
                <c:pt idx="8478">
                  <c:v>1292914800</c:v>
                </c:pt>
                <c:pt idx="8479">
                  <c:v>1292918400</c:v>
                </c:pt>
                <c:pt idx="8480">
                  <c:v>1292922000</c:v>
                </c:pt>
                <c:pt idx="8481">
                  <c:v>1292925600</c:v>
                </c:pt>
                <c:pt idx="8482">
                  <c:v>1292929200</c:v>
                </c:pt>
                <c:pt idx="8483">
                  <c:v>1292932800</c:v>
                </c:pt>
                <c:pt idx="8484">
                  <c:v>1292936400</c:v>
                </c:pt>
                <c:pt idx="8485">
                  <c:v>1292940000</c:v>
                </c:pt>
                <c:pt idx="8486">
                  <c:v>1292943600</c:v>
                </c:pt>
                <c:pt idx="8487">
                  <c:v>1292947200</c:v>
                </c:pt>
                <c:pt idx="8488">
                  <c:v>1292950800</c:v>
                </c:pt>
                <c:pt idx="8489">
                  <c:v>1292954400</c:v>
                </c:pt>
                <c:pt idx="8490">
                  <c:v>1292958000</c:v>
                </c:pt>
                <c:pt idx="8491">
                  <c:v>1292961600</c:v>
                </c:pt>
                <c:pt idx="8492">
                  <c:v>1292965200</c:v>
                </c:pt>
                <c:pt idx="8493">
                  <c:v>1292968800</c:v>
                </c:pt>
                <c:pt idx="8494">
                  <c:v>1292972400</c:v>
                </c:pt>
                <c:pt idx="8495">
                  <c:v>1292976000</c:v>
                </c:pt>
                <c:pt idx="8496">
                  <c:v>1292979600</c:v>
                </c:pt>
                <c:pt idx="8497">
                  <c:v>1292983200</c:v>
                </c:pt>
                <c:pt idx="8498">
                  <c:v>1292986800</c:v>
                </c:pt>
                <c:pt idx="8499">
                  <c:v>1292990400</c:v>
                </c:pt>
                <c:pt idx="8500">
                  <c:v>1292994000</c:v>
                </c:pt>
                <c:pt idx="8501">
                  <c:v>1292997600</c:v>
                </c:pt>
                <c:pt idx="8502">
                  <c:v>1293001200</c:v>
                </c:pt>
                <c:pt idx="8503">
                  <c:v>1293004800</c:v>
                </c:pt>
                <c:pt idx="8504">
                  <c:v>1293008400</c:v>
                </c:pt>
                <c:pt idx="8505">
                  <c:v>1293012000</c:v>
                </c:pt>
                <c:pt idx="8506">
                  <c:v>1293015600</c:v>
                </c:pt>
                <c:pt idx="8507">
                  <c:v>1293019200</c:v>
                </c:pt>
                <c:pt idx="8508">
                  <c:v>1293022800</c:v>
                </c:pt>
                <c:pt idx="8509">
                  <c:v>1293026400</c:v>
                </c:pt>
                <c:pt idx="8510">
                  <c:v>1293030000</c:v>
                </c:pt>
                <c:pt idx="8511">
                  <c:v>1293033600</c:v>
                </c:pt>
                <c:pt idx="8512">
                  <c:v>1293037200</c:v>
                </c:pt>
                <c:pt idx="8513">
                  <c:v>1293040800</c:v>
                </c:pt>
                <c:pt idx="8514">
                  <c:v>1293044400</c:v>
                </c:pt>
                <c:pt idx="8515">
                  <c:v>1293048000</c:v>
                </c:pt>
                <c:pt idx="8516">
                  <c:v>1293051600</c:v>
                </c:pt>
                <c:pt idx="8517">
                  <c:v>1293055200</c:v>
                </c:pt>
                <c:pt idx="8518">
                  <c:v>1293058800</c:v>
                </c:pt>
                <c:pt idx="8519">
                  <c:v>1293062400</c:v>
                </c:pt>
                <c:pt idx="8520">
                  <c:v>1293066000</c:v>
                </c:pt>
                <c:pt idx="8521">
                  <c:v>1293069600</c:v>
                </c:pt>
                <c:pt idx="8522">
                  <c:v>1293073200</c:v>
                </c:pt>
                <c:pt idx="8523">
                  <c:v>1293076800</c:v>
                </c:pt>
                <c:pt idx="8524">
                  <c:v>1293080400</c:v>
                </c:pt>
                <c:pt idx="8525">
                  <c:v>1293084000</c:v>
                </c:pt>
                <c:pt idx="8526">
                  <c:v>1293087600</c:v>
                </c:pt>
                <c:pt idx="8527">
                  <c:v>1293091200</c:v>
                </c:pt>
                <c:pt idx="8528">
                  <c:v>1293094800</c:v>
                </c:pt>
                <c:pt idx="8529">
                  <c:v>1293098400</c:v>
                </c:pt>
                <c:pt idx="8530">
                  <c:v>1293102000</c:v>
                </c:pt>
                <c:pt idx="8531">
                  <c:v>1293105600</c:v>
                </c:pt>
                <c:pt idx="8532">
                  <c:v>1293109200</c:v>
                </c:pt>
                <c:pt idx="8533">
                  <c:v>1293112800</c:v>
                </c:pt>
                <c:pt idx="8534">
                  <c:v>1293116400</c:v>
                </c:pt>
                <c:pt idx="8535">
                  <c:v>1293120000</c:v>
                </c:pt>
                <c:pt idx="8536">
                  <c:v>1293123600</c:v>
                </c:pt>
                <c:pt idx="8537">
                  <c:v>1293127200</c:v>
                </c:pt>
                <c:pt idx="8538">
                  <c:v>1293130800</c:v>
                </c:pt>
                <c:pt idx="8539">
                  <c:v>1293134400</c:v>
                </c:pt>
                <c:pt idx="8540">
                  <c:v>1293138000</c:v>
                </c:pt>
                <c:pt idx="8541">
                  <c:v>1293141600</c:v>
                </c:pt>
                <c:pt idx="8542">
                  <c:v>1293145200</c:v>
                </c:pt>
                <c:pt idx="8543">
                  <c:v>1293148800</c:v>
                </c:pt>
                <c:pt idx="8544">
                  <c:v>1293152400</c:v>
                </c:pt>
                <c:pt idx="8545">
                  <c:v>1293156000</c:v>
                </c:pt>
                <c:pt idx="8546">
                  <c:v>1293159600</c:v>
                </c:pt>
                <c:pt idx="8547">
                  <c:v>1293163200</c:v>
                </c:pt>
                <c:pt idx="8548">
                  <c:v>1293166800</c:v>
                </c:pt>
                <c:pt idx="8549">
                  <c:v>1293170400</c:v>
                </c:pt>
                <c:pt idx="8550">
                  <c:v>1293174000</c:v>
                </c:pt>
                <c:pt idx="8551">
                  <c:v>1293177600</c:v>
                </c:pt>
                <c:pt idx="8552">
                  <c:v>1293181200</c:v>
                </c:pt>
                <c:pt idx="8553">
                  <c:v>1293184800</c:v>
                </c:pt>
                <c:pt idx="8554">
                  <c:v>1293188400</c:v>
                </c:pt>
                <c:pt idx="8555">
                  <c:v>1293192000</c:v>
                </c:pt>
                <c:pt idx="8556">
                  <c:v>1293195600</c:v>
                </c:pt>
                <c:pt idx="8557">
                  <c:v>1293199200</c:v>
                </c:pt>
                <c:pt idx="8558">
                  <c:v>1293202800</c:v>
                </c:pt>
                <c:pt idx="8559">
                  <c:v>1293206400</c:v>
                </c:pt>
                <c:pt idx="8560">
                  <c:v>1293210000</c:v>
                </c:pt>
                <c:pt idx="8561">
                  <c:v>1293213600</c:v>
                </c:pt>
                <c:pt idx="8562">
                  <c:v>1293217200</c:v>
                </c:pt>
                <c:pt idx="8563">
                  <c:v>1293220800</c:v>
                </c:pt>
                <c:pt idx="8564">
                  <c:v>1293224400</c:v>
                </c:pt>
                <c:pt idx="8565">
                  <c:v>1293228000</c:v>
                </c:pt>
                <c:pt idx="8566">
                  <c:v>1293231600</c:v>
                </c:pt>
                <c:pt idx="8567">
                  <c:v>1293235200</c:v>
                </c:pt>
                <c:pt idx="8568">
                  <c:v>1293238800</c:v>
                </c:pt>
                <c:pt idx="8569">
                  <c:v>1293242400</c:v>
                </c:pt>
                <c:pt idx="8570">
                  <c:v>1293246000</c:v>
                </c:pt>
                <c:pt idx="8571">
                  <c:v>1293249600</c:v>
                </c:pt>
                <c:pt idx="8572">
                  <c:v>1293253200</c:v>
                </c:pt>
                <c:pt idx="8573">
                  <c:v>1293256800</c:v>
                </c:pt>
                <c:pt idx="8574">
                  <c:v>1293260400</c:v>
                </c:pt>
                <c:pt idx="8575">
                  <c:v>1293264000</c:v>
                </c:pt>
                <c:pt idx="8576">
                  <c:v>1293267600</c:v>
                </c:pt>
                <c:pt idx="8577">
                  <c:v>1293271200</c:v>
                </c:pt>
                <c:pt idx="8578">
                  <c:v>1293274800</c:v>
                </c:pt>
                <c:pt idx="8579">
                  <c:v>1293278400</c:v>
                </c:pt>
                <c:pt idx="8580">
                  <c:v>1293282000</c:v>
                </c:pt>
                <c:pt idx="8581">
                  <c:v>1293285600</c:v>
                </c:pt>
                <c:pt idx="8582">
                  <c:v>1293289200</c:v>
                </c:pt>
                <c:pt idx="8583">
                  <c:v>1293292800</c:v>
                </c:pt>
                <c:pt idx="8584">
                  <c:v>1293296400</c:v>
                </c:pt>
                <c:pt idx="8585">
                  <c:v>1293300000</c:v>
                </c:pt>
                <c:pt idx="8586">
                  <c:v>1293303600</c:v>
                </c:pt>
                <c:pt idx="8587">
                  <c:v>1293307200</c:v>
                </c:pt>
                <c:pt idx="8588">
                  <c:v>1293310800</c:v>
                </c:pt>
                <c:pt idx="8589">
                  <c:v>1293314400</c:v>
                </c:pt>
                <c:pt idx="8590">
                  <c:v>1293318000</c:v>
                </c:pt>
                <c:pt idx="8591">
                  <c:v>1293321600</c:v>
                </c:pt>
                <c:pt idx="8592">
                  <c:v>1293325200</c:v>
                </c:pt>
                <c:pt idx="8593">
                  <c:v>1293328800</c:v>
                </c:pt>
                <c:pt idx="8594">
                  <c:v>1293332400</c:v>
                </c:pt>
                <c:pt idx="8595">
                  <c:v>1293336000</c:v>
                </c:pt>
                <c:pt idx="8596">
                  <c:v>1293339600</c:v>
                </c:pt>
                <c:pt idx="8597">
                  <c:v>1293343200</c:v>
                </c:pt>
                <c:pt idx="8598">
                  <c:v>1293346800</c:v>
                </c:pt>
                <c:pt idx="8599">
                  <c:v>1293350400</c:v>
                </c:pt>
                <c:pt idx="8600">
                  <c:v>1293354000</c:v>
                </c:pt>
                <c:pt idx="8601">
                  <c:v>1293357600</c:v>
                </c:pt>
                <c:pt idx="8602">
                  <c:v>1293361200</c:v>
                </c:pt>
                <c:pt idx="8603">
                  <c:v>1293364800</c:v>
                </c:pt>
                <c:pt idx="8604">
                  <c:v>1293368400</c:v>
                </c:pt>
                <c:pt idx="8605">
                  <c:v>1293372000</c:v>
                </c:pt>
                <c:pt idx="8606">
                  <c:v>1293375600</c:v>
                </c:pt>
                <c:pt idx="8607">
                  <c:v>1293379200</c:v>
                </c:pt>
                <c:pt idx="8608">
                  <c:v>1293382800</c:v>
                </c:pt>
                <c:pt idx="8609">
                  <c:v>1293386400</c:v>
                </c:pt>
                <c:pt idx="8610">
                  <c:v>1293390000</c:v>
                </c:pt>
                <c:pt idx="8611">
                  <c:v>1293393600</c:v>
                </c:pt>
                <c:pt idx="8612">
                  <c:v>1293397200</c:v>
                </c:pt>
                <c:pt idx="8613">
                  <c:v>1293400800</c:v>
                </c:pt>
                <c:pt idx="8614">
                  <c:v>1293404400</c:v>
                </c:pt>
                <c:pt idx="8615">
                  <c:v>1293408000</c:v>
                </c:pt>
                <c:pt idx="8616">
                  <c:v>1293411600</c:v>
                </c:pt>
                <c:pt idx="8617">
                  <c:v>1293415200</c:v>
                </c:pt>
                <c:pt idx="8618">
                  <c:v>1293418800</c:v>
                </c:pt>
                <c:pt idx="8619">
                  <c:v>1293422400</c:v>
                </c:pt>
                <c:pt idx="8620">
                  <c:v>1293426000</c:v>
                </c:pt>
                <c:pt idx="8621">
                  <c:v>1293429600</c:v>
                </c:pt>
                <c:pt idx="8622">
                  <c:v>1293433200</c:v>
                </c:pt>
                <c:pt idx="8623">
                  <c:v>1293436800</c:v>
                </c:pt>
                <c:pt idx="8624">
                  <c:v>1293440400</c:v>
                </c:pt>
                <c:pt idx="8625">
                  <c:v>1293444000</c:v>
                </c:pt>
                <c:pt idx="8626">
                  <c:v>1293447600</c:v>
                </c:pt>
                <c:pt idx="8627">
                  <c:v>1293451200</c:v>
                </c:pt>
                <c:pt idx="8628">
                  <c:v>1293454800</c:v>
                </c:pt>
                <c:pt idx="8629">
                  <c:v>1293458400</c:v>
                </c:pt>
                <c:pt idx="8630">
                  <c:v>1293462000</c:v>
                </c:pt>
                <c:pt idx="8631">
                  <c:v>1293465600</c:v>
                </c:pt>
                <c:pt idx="8632">
                  <c:v>1293469200</c:v>
                </c:pt>
                <c:pt idx="8633">
                  <c:v>1293472800</c:v>
                </c:pt>
                <c:pt idx="8634">
                  <c:v>1293476400</c:v>
                </c:pt>
                <c:pt idx="8635">
                  <c:v>1293480000</c:v>
                </c:pt>
                <c:pt idx="8636">
                  <c:v>1293483600</c:v>
                </c:pt>
                <c:pt idx="8637">
                  <c:v>1293487200</c:v>
                </c:pt>
                <c:pt idx="8638">
                  <c:v>1293490800</c:v>
                </c:pt>
                <c:pt idx="8639">
                  <c:v>1293494400</c:v>
                </c:pt>
                <c:pt idx="8640">
                  <c:v>1293498000</c:v>
                </c:pt>
                <c:pt idx="8641">
                  <c:v>1293501600</c:v>
                </c:pt>
                <c:pt idx="8642">
                  <c:v>1293505200</c:v>
                </c:pt>
                <c:pt idx="8643">
                  <c:v>1293508800</c:v>
                </c:pt>
                <c:pt idx="8644">
                  <c:v>1293512400</c:v>
                </c:pt>
                <c:pt idx="8645">
                  <c:v>1293516000</c:v>
                </c:pt>
                <c:pt idx="8646">
                  <c:v>1293519600</c:v>
                </c:pt>
                <c:pt idx="8647">
                  <c:v>1293523200</c:v>
                </c:pt>
                <c:pt idx="8648">
                  <c:v>1293526800</c:v>
                </c:pt>
                <c:pt idx="8649">
                  <c:v>1293530400</c:v>
                </c:pt>
                <c:pt idx="8650">
                  <c:v>1293534000</c:v>
                </c:pt>
                <c:pt idx="8651">
                  <c:v>1293537600</c:v>
                </c:pt>
                <c:pt idx="8652">
                  <c:v>1293541200</c:v>
                </c:pt>
                <c:pt idx="8653">
                  <c:v>1293544800</c:v>
                </c:pt>
                <c:pt idx="8654">
                  <c:v>1293548400</c:v>
                </c:pt>
                <c:pt idx="8655">
                  <c:v>1293552000</c:v>
                </c:pt>
                <c:pt idx="8656">
                  <c:v>1293555600</c:v>
                </c:pt>
                <c:pt idx="8657">
                  <c:v>1293559200</c:v>
                </c:pt>
                <c:pt idx="8658">
                  <c:v>1293562800</c:v>
                </c:pt>
                <c:pt idx="8659">
                  <c:v>1293566400</c:v>
                </c:pt>
                <c:pt idx="8660">
                  <c:v>1293570000</c:v>
                </c:pt>
                <c:pt idx="8661">
                  <c:v>1293573600</c:v>
                </c:pt>
                <c:pt idx="8662">
                  <c:v>1293577200</c:v>
                </c:pt>
                <c:pt idx="8663">
                  <c:v>1293580800</c:v>
                </c:pt>
                <c:pt idx="8664">
                  <c:v>1293584400</c:v>
                </c:pt>
                <c:pt idx="8665">
                  <c:v>1293588000</c:v>
                </c:pt>
                <c:pt idx="8666">
                  <c:v>1293591600</c:v>
                </c:pt>
                <c:pt idx="8667">
                  <c:v>1293595200</c:v>
                </c:pt>
                <c:pt idx="8668">
                  <c:v>1293598800</c:v>
                </c:pt>
                <c:pt idx="8669">
                  <c:v>1293602400</c:v>
                </c:pt>
                <c:pt idx="8670">
                  <c:v>1293606000</c:v>
                </c:pt>
                <c:pt idx="8671">
                  <c:v>1293609600</c:v>
                </c:pt>
                <c:pt idx="8672">
                  <c:v>1293613200</c:v>
                </c:pt>
                <c:pt idx="8673">
                  <c:v>1293616800</c:v>
                </c:pt>
                <c:pt idx="8674">
                  <c:v>1293620400</c:v>
                </c:pt>
                <c:pt idx="8675">
                  <c:v>1293624000</c:v>
                </c:pt>
                <c:pt idx="8676">
                  <c:v>1293627600</c:v>
                </c:pt>
                <c:pt idx="8677">
                  <c:v>1293631200</c:v>
                </c:pt>
                <c:pt idx="8678">
                  <c:v>1293634800</c:v>
                </c:pt>
                <c:pt idx="8679">
                  <c:v>1293638400</c:v>
                </c:pt>
                <c:pt idx="8680">
                  <c:v>1293642000</c:v>
                </c:pt>
                <c:pt idx="8681">
                  <c:v>1293645600</c:v>
                </c:pt>
                <c:pt idx="8682">
                  <c:v>1293649200</c:v>
                </c:pt>
                <c:pt idx="8683">
                  <c:v>1293652800</c:v>
                </c:pt>
                <c:pt idx="8684">
                  <c:v>1293656400</c:v>
                </c:pt>
                <c:pt idx="8685">
                  <c:v>1293660000</c:v>
                </c:pt>
                <c:pt idx="8686">
                  <c:v>1293663600</c:v>
                </c:pt>
                <c:pt idx="8687">
                  <c:v>1293667200</c:v>
                </c:pt>
                <c:pt idx="8688">
                  <c:v>1293670800</c:v>
                </c:pt>
                <c:pt idx="8689">
                  <c:v>1293674400</c:v>
                </c:pt>
                <c:pt idx="8690">
                  <c:v>1293678000</c:v>
                </c:pt>
                <c:pt idx="8691">
                  <c:v>1293681600</c:v>
                </c:pt>
                <c:pt idx="8692">
                  <c:v>1293685200</c:v>
                </c:pt>
                <c:pt idx="8693">
                  <c:v>1293688800</c:v>
                </c:pt>
                <c:pt idx="8694">
                  <c:v>1293692400</c:v>
                </c:pt>
                <c:pt idx="8695">
                  <c:v>1293696000</c:v>
                </c:pt>
                <c:pt idx="8696">
                  <c:v>1293699600</c:v>
                </c:pt>
                <c:pt idx="8697">
                  <c:v>1293703200</c:v>
                </c:pt>
                <c:pt idx="8698">
                  <c:v>1293706800</c:v>
                </c:pt>
                <c:pt idx="8699">
                  <c:v>1293710400</c:v>
                </c:pt>
                <c:pt idx="8700">
                  <c:v>1293714000</c:v>
                </c:pt>
                <c:pt idx="8701">
                  <c:v>1293717600</c:v>
                </c:pt>
                <c:pt idx="8702">
                  <c:v>1293721200</c:v>
                </c:pt>
                <c:pt idx="8703">
                  <c:v>1293724800</c:v>
                </c:pt>
                <c:pt idx="8704">
                  <c:v>1293728400</c:v>
                </c:pt>
                <c:pt idx="8705">
                  <c:v>1293732000</c:v>
                </c:pt>
                <c:pt idx="8706">
                  <c:v>1293735600</c:v>
                </c:pt>
                <c:pt idx="8707">
                  <c:v>1293739200</c:v>
                </c:pt>
                <c:pt idx="8708">
                  <c:v>1293742800</c:v>
                </c:pt>
                <c:pt idx="8709">
                  <c:v>1293746400</c:v>
                </c:pt>
                <c:pt idx="8710">
                  <c:v>1293750000</c:v>
                </c:pt>
                <c:pt idx="8711">
                  <c:v>1293753600</c:v>
                </c:pt>
                <c:pt idx="8712">
                  <c:v>1293757200</c:v>
                </c:pt>
                <c:pt idx="8713">
                  <c:v>1293760800</c:v>
                </c:pt>
                <c:pt idx="8714">
                  <c:v>1293764400</c:v>
                </c:pt>
                <c:pt idx="8715">
                  <c:v>1293768000</c:v>
                </c:pt>
                <c:pt idx="8716">
                  <c:v>1293771600</c:v>
                </c:pt>
                <c:pt idx="8717">
                  <c:v>1293775200</c:v>
                </c:pt>
                <c:pt idx="8718">
                  <c:v>1293778800</c:v>
                </c:pt>
                <c:pt idx="8719">
                  <c:v>1293782400</c:v>
                </c:pt>
                <c:pt idx="8720">
                  <c:v>1293786000</c:v>
                </c:pt>
                <c:pt idx="8721">
                  <c:v>1293789600</c:v>
                </c:pt>
                <c:pt idx="8722">
                  <c:v>1293793200</c:v>
                </c:pt>
                <c:pt idx="8723">
                  <c:v>1293796800</c:v>
                </c:pt>
                <c:pt idx="8724">
                  <c:v>1293800400</c:v>
                </c:pt>
                <c:pt idx="8725">
                  <c:v>1293804000</c:v>
                </c:pt>
                <c:pt idx="8726">
                  <c:v>1293807600</c:v>
                </c:pt>
                <c:pt idx="8727">
                  <c:v>1293811200</c:v>
                </c:pt>
                <c:pt idx="8728">
                  <c:v>1293814800</c:v>
                </c:pt>
                <c:pt idx="8729">
                  <c:v>1293818400</c:v>
                </c:pt>
                <c:pt idx="8730">
                  <c:v>1293822000</c:v>
                </c:pt>
                <c:pt idx="8731">
                  <c:v>1293825600</c:v>
                </c:pt>
                <c:pt idx="8732">
                  <c:v>1293829200</c:v>
                </c:pt>
                <c:pt idx="8733">
                  <c:v>1293832800</c:v>
                </c:pt>
                <c:pt idx="8734">
                  <c:v>1293836400</c:v>
                </c:pt>
                <c:pt idx="8735">
                  <c:v>1293840000</c:v>
                </c:pt>
                <c:pt idx="8736">
                  <c:v>1293843600</c:v>
                </c:pt>
                <c:pt idx="8737">
                  <c:v>1293847200</c:v>
                </c:pt>
                <c:pt idx="8738">
                  <c:v>1293850800</c:v>
                </c:pt>
                <c:pt idx="8739">
                  <c:v>1293854400</c:v>
                </c:pt>
                <c:pt idx="8740">
                  <c:v>1293858000</c:v>
                </c:pt>
                <c:pt idx="8741">
                  <c:v>1293861600</c:v>
                </c:pt>
                <c:pt idx="8742">
                  <c:v>1293865200</c:v>
                </c:pt>
                <c:pt idx="8743">
                  <c:v>1293868800</c:v>
                </c:pt>
                <c:pt idx="8744">
                  <c:v>1293872400</c:v>
                </c:pt>
                <c:pt idx="8745">
                  <c:v>1293876000</c:v>
                </c:pt>
                <c:pt idx="8746">
                  <c:v>1293879600</c:v>
                </c:pt>
                <c:pt idx="8747">
                  <c:v>1293883200</c:v>
                </c:pt>
                <c:pt idx="8748">
                  <c:v>1293886800</c:v>
                </c:pt>
                <c:pt idx="8749">
                  <c:v>1293890400</c:v>
                </c:pt>
                <c:pt idx="8750">
                  <c:v>1293894000</c:v>
                </c:pt>
                <c:pt idx="8751">
                  <c:v>1293897600</c:v>
                </c:pt>
                <c:pt idx="8752">
                  <c:v>1293901200</c:v>
                </c:pt>
                <c:pt idx="8753">
                  <c:v>1293904800</c:v>
                </c:pt>
                <c:pt idx="8754">
                  <c:v>1293908400</c:v>
                </c:pt>
                <c:pt idx="8755">
                  <c:v>1293912000</c:v>
                </c:pt>
                <c:pt idx="8756">
                  <c:v>1293915600</c:v>
                </c:pt>
                <c:pt idx="8757">
                  <c:v>1293919200</c:v>
                </c:pt>
                <c:pt idx="8758">
                  <c:v>1293922800</c:v>
                </c:pt>
                <c:pt idx="8759">
                  <c:v>1293926400</c:v>
                </c:pt>
                <c:pt idx="8760">
                  <c:v>1293930000</c:v>
                </c:pt>
                <c:pt idx="8761">
                  <c:v>1293933600</c:v>
                </c:pt>
                <c:pt idx="8762">
                  <c:v>1293937200</c:v>
                </c:pt>
                <c:pt idx="8763">
                  <c:v>1293940800</c:v>
                </c:pt>
                <c:pt idx="8764">
                  <c:v>1293944400</c:v>
                </c:pt>
                <c:pt idx="8765">
                  <c:v>1293948000</c:v>
                </c:pt>
                <c:pt idx="8766">
                  <c:v>1293951600</c:v>
                </c:pt>
                <c:pt idx="8767">
                  <c:v>1293955200</c:v>
                </c:pt>
                <c:pt idx="8768">
                  <c:v>1293958800</c:v>
                </c:pt>
                <c:pt idx="8769">
                  <c:v>1293962400</c:v>
                </c:pt>
                <c:pt idx="8770">
                  <c:v>1293966000</c:v>
                </c:pt>
                <c:pt idx="8771">
                  <c:v>1293969600</c:v>
                </c:pt>
                <c:pt idx="8772">
                  <c:v>1293973200</c:v>
                </c:pt>
                <c:pt idx="8773">
                  <c:v>1293976800</c:v>
                </c:pt>
                <c:pt idx="8774">
                  <c:v>1293980400</c:v>
                </c:pt>
                <c:pt idx="8775">
                  <c:v>1293984000</c:v>
                </c:pt>
                <c:pt idx="8776">
                  <c:v>1293987600</c:v>
                </c:pt>
                <c:pt idx="8777">
                  <c:v>1293991200</c:v>
                </c:pt>
                <c:pt idx="8778">
                  <c:v>1293994800</c:v>
                </c:pt>
                <c:pt idx="8779">
                  <c:v>1293998400</c:v>
                </c:pt>
                <c:pt idx="8780">
                  <c:v>1294002000</c:v>
                </c:pt>
                <c:pt idx="8781">
                  <c:v>1294005600</c:v>
                </c:pt>
                <c:pt idx="8782">
                  <c:v>1294009200</c:v>
                </c:pt>
                <c:pt idx="8783">
                  <c:v>1294012800</c:v>
                </c:pt>
                <c:pt idx="8784">
                  <c:v>1294016400</c:v>
                </c:pt>
                <c:pt idx="8785">
                  <c:v>1294020000</c:v>
                </c:pt>
                <c:pt idx="8786">
                  <c:v>1294023600</c:v>
                </c:pt>
                <c:pt idx="8787">
                  <c:v>1294027200</c:v>
                </c:pt>
                <c:pt idx="8788">
                  <c:v>1294030800</c:v>
                </c:pt>
                <c:pt idx="8789">
                  <c:v>1294034400</c:v>
                </c:pt>
                <c:pt idx="8790">
                  <c:v>1294038000</c:v>
                </c:pt>
                <c:pt idx="8791">
                  <c:v>1294041600</c:v>
                </c:pt>
                <c:pt idx="8792">
                  <c:v>1294045200</c:v>
                </c:pt>
                <c:pt idx="8793">
                  <c:v>1294048800</c:v>
                </c:pt>
                <c:pt idx="8794">
                  <c:v>1294052400</c:v>
                </c:pt>
                <c:pt idx="8795">
                  <c:v>1294056000</c:v>
                </c:pt>
                <c:pt idx="8796">
                  <c:v>1294059600</c:v>
                </c:pt>
                <c:pt idx="8797">
                  <c:v>1294063200</c:v>
                </c:pt>
                <c:pt idx="8798">
                  <c:v>1294066800</c:v>
                </c:pt>
                <c:pt idx="8799">
                  <c:v>1294070400</c:v>
                </c:pt>
                <c:pt idx="8800">
                  <c:v>1294074000</c:v>
                </c:pt>
                <c:pt idx="8801">
                  <c:v>1294077600</c:v>
                </c:pt>
                <c:pt idx="8802">
                  <c:v>1294081200</c:v>
                </c:pt>
                <c:pt idx="8803">
                  <c:v>1294084800</c:v>
                </c:pt>
                <c:pt idx="8804">
                  <c:v>1294088400</c:v>
                </c:pt>
                <c:pt idx="8805">
                  <c:v>1294092000</c:v>
                </c:pt>
                <c:pt idx="8806">
                  <c:v>1294095600</c:v>
                </c:pt>
                <c:pt idx="8807">
                  <c:v>1294099200</c:v>
                </c:pt>
                <c:pt idx="8808">
                  <c:v>1294102800</c:v>
                </c:pt>
                <c:pt idx="8809">
                  <c:v>1294106400</c:v>
                </c:pt>
                <c:pt idx="8810">
                  <c:v>1294110000</c:v>
                </c:pt>
                <c:pt idx="8811">
                  <c:v>1294113600</c:v>
                </c:pt>
                <c:pt idx="8812">
                  <c:v>1294117200</c:v>
                </c:pt>
                <c:pt idx="8813">
                  <c:v>1294120800</c:v>
                </c:pt>
                <c:pt idx="8814">
                  <c:v>1294124400</c:v>
                </c:pt>
                <c:pt idx="8815">
                  <c:v>1294128000</c:v>
                </c:pt>
                <c:pt idx="8816">
                  <c:v>1294131600</c:v>
                </c:pt>
                <c:pt idx="8817">
                  <c:v>1294135200</c:v>
                </c:pt>
                <c:pt idx="8818">
                  <c:v>1294138800</c:v>
                </c:pt>
                <c:pt idx="8819">
                  <c:v>1294142400</c:v>
                </c:pt>
                <c:pt idx="8820">
                  <c:v>1294146000</c:v>
                </c:pt>
                <c:pt idx="8821">
                  <c:v>1294149600</c:v>
                </c:pt>
                <c:pt idx="8822">
                  <c:v>1294153200</c:v>
                </c:pt>
                <c:pt idx="8823">
                  <c:v>1294156800</c:v>
                </c:pt>
                <c:pt idx="8824">
                  <c:v>1294160400</c:v>
                </c:pt>
                <c:pt idx="8825">
                  <c:v>1294164000</c:v>
                </c:pt>
                <c:pt idx="8826">
                  <c:v>1294167600</c:v>
                </c:pt>
                <c:pt idx="8827">
                  <c:v>1294171200</c:v>
                </c:pt>
                <c:pt idx="8828">
                  <c:v>1294174800</c:v>
                </c:pt>
                <c:pt idx="8829">
                  <c:v>1294178400</c:v>
                </c:pt>
                <c:pt idx="8830">
                  <c:v>1294182000</c:v>
                </c:pt>
                <c:pt idx="8831">
                  <c:v>1294185600</c:v>
                </c:pt>
                <c:pt idx="8832">
                  <c:v>1294189200</c:v>
                </c:pt>
                <c:pt idx="8833">
                  <c:v>1294192800</c:v>
                </c:pt>
                <c:pt idx="8834">
                  <c:v>1294196400</c:v>
                </c:pt>
                <c:pt idx="8835">
                  <c:v>1294200000</c:v>
                </c:pt>
                <c:pt idx="8836">
                  <c:v>1294203600</c:v>
                </c:pt>
                <c:pt idx="8837">
                  <c:v>1294207200</c:v>
                </c:pt>
                <c:pt idx="8838">
                  <c:v>1294210800</c:v>
                </c:pt>
                <c:pt idx="8839">
                  <c:v>1294214400</c:v>
                </c:pt>
                <c:pt idx="8840">
                  <c:v>1294218000</c:v>
                </c:pt>
                <c:pt idx="8841">
                  <c:v>1294221600</c:v>
                </c:pt>
                <c:pt idx="8842">
                  <c:v>1294225200</c:v>
                </c:pt>
                <c:pt idx="8843">
                  <c:v>1294228800</c:v>
                </c:pt>
                <c:pt idx="8844">
                  <c:v>1294232400</c:v>
                </c:pt>
                <c:pt idx="8845">
                  <c:v>1294236000</c:v>
                </c:pt>
                <c:pt idx="8846">
                  <c:v>1294239600</c:v>
                </c:pt>
                <c:pt idx="8847">
                  <c:v>1294243200</c:v>
                </c:pt>
                <c:pt idx="8848">
                  <c:v>1294246800</c:v>
                </c:pt>
                <c:pt idx="8849">
                  <c:v>1294250400</c:v>
                </c:pt>
                <c:pt idx="8850">
                  <c:v>1294254000</c:v>
                </c:pt>
                <c:pt idx="8851">
                  <c:v>1294257600</c:v>
                </c:pt>
                <c:pt idx="8852">
                  <c:v>1294261200</c:v>
                </c:pt>
                <c:pt idx="8853">
                  <c:v>1294264800</c:v>
                </c:pt>
                <c:pt idx="8854">
                  <c:v>1294268400</c:v>
                </c:pt>
                <c:pt idx="8855">
                  <c:v>1294272000</c:v>
                </c:pt>
                <c:pt idx="8856">
                  <c:v>1294275600</c:v>
                </c:pt>
                <c:pt idx="8857">
                  <c:v>1294279200</c:v>
                </c:pt>
                <c:pt idx="8858">
                  <c:v>1294282800</c:v>
                </c:pt>
                <c:pt idx="8859">
                  <c:v>1294286400</c:v>
                </c:pt>
                <c:pt idx="8860">
                  <c:v>1294290000</c:v>
                </c:pt>
                <c:pt idx="8861">
                  <c:v>1294293600</c:v>
                </c:pt>
                <c:pt idx="8862">
                  <c:v>1294297200</c:v>
                </c:pt>
                <c:pt idx="8863">
                  <c:v>1294300800</c:v>
                </c:pt>
                <c:pt idx="8864">
                  <c:v>1294304400</c:v>
                </c:pt>
                <c:pt idx="8865">
                  <c:v>1294308000</c:v>
                </c:pt>
                <c:pt idx="8866">
                  <c:v>1294311600</c:v>
                </c:pt>
                <c:pt idx="8867">
                  <c:v>1294315200</c:v>
                </c:pt>
                <c:pt idx="8868">
                  <c:v>1294318800</c:v>
                </c:pt>
                <c:pt idx="8869">
                  <c:v>1294322400</c:v>
                </c:pt>
                <c:pt idx="8870">
                  <c:v>1294326000</c:v>
                </c:pt>
                <c:pt idx="8871">
                  <c:v>1294329600</c:v>
                </c:pt>
                <c:pt idx="8872">
                  <c:v>1294333200</c:v>
                </c:pt>
                <c:pt idx="8873">
                  <c:v>1294336800</c:v>
                </c:pt>
                <c:pt idx="8874">
                  <c:v>1294340400</c:v>
                </c:pt>
                <c:pt idx="8875">
                  <c:v>1294344000</c:v>
                </c:pt>
                <c:pt idx="8876">
                  <c:v>1294347600</c:v>
                </c:pt>
                <c:pt idx="8877">
                  <c:v>1294351200</c:v>
                </c:pt>
                <c:pt idx="8878">
                  <c:v>1294354800</c:v>
                </c:pt>
                <c:pt idx="8879">
                  <c:v>1294358400</c:v>
                </c:pt>
                <c:pt idx="8880">
                  <c:v>1294362000</c:v>
                </c:pt>
                <c:pt idx="8881">
                  <c:v>1294365600</c:v>
                </c:pt>
                <c:pt idx="8882">
                  <c:v>1294369200</c:v>
                </c:pt>
                <c:pt idx="8883">
                  <c:v>1294372800</c:v>
                </c:pt>
                <c:pt idx="8884">
                  <c:v>1294376400</c:v>
                </c:pt>
                <c:pt idx="8885">
                  <c:v>1294380000</c:v>
                </c:pt>
                <c:pt idx="8886">
                  <c:v>1294383600</c:v>
                </c:pt>
                <c:pt idx="8887">
                  <c:v>1294387200</c:v>
                </c:pt>
                <c:pt idx="8888">
                  <c:v>1294390800</c:v>
                </c:pt>
                <c:pt idx="8889">
                  <c:v>1294394400</c:v>
                </c:pt>
                <c:pt idx="8890">
                  <c:v>1294398000</c:v>
                </c:pt>
                <c:pt idx="8891">
                  <c:v>1294401600</c:v>
                </c:pt>
                <c:pt idx="8892">
                  <c:v>1294405200</c:v>
                </c:pt>
                <c:pt idx="8893">
                  <c:v>1294408800</c:v>
                </c:pt>
                <c:pt idx="8894">
                  <c:v>1294412400</c:v>
                </c:pt>
                <c:pt idx="8895">
                  <c:v>1294416000</c:v>
                </c:pt>
                <c:pt idx="8896">
                  <c:v>1294419600</c:v>
                </c:pt>
                <c:pt idx="8897">
                  <c:v>1294423200</c:v>
                </c:pt>
                <c:pt idx="8898">
                  <c:v>1294426800</c:v>
                </c:pt>
                <c:pt idx="8899">
                  <c:v>1294430400</c:v>
                </c:pt>
                <c:pt idx="8900">
                  <c:v>1294434000</c:v>
                </c:pt>
                <c:pt idx="8901">
                  <c:v>1294437600</c:v>
                </c:pt>
                <c:pt idx="8902">
                  <c:v>1294441200</c:v>
                </c:pt>
                <c:pt idx="8903">
                  <c:v>1294444800</c:v>
                </c:pt>
                <c:pt idx="8904">
                  <c:v>1294448400</c:v>
                </c:pt>
                <c:pt idx="8905">
                  <c:v>1294452000</c:v>
                </c:pt>
                <c:pt idx="8906">
                  <c:v>1294455600</c:v>
                </c:pt>
                <c:pt idx="8907">
                  <c:v>1294459200</c:v>
                </c:pt>
                <c:pt idx="8908">
                  <c:v>1294462800</c:v>
                </c:pt>
                <c:pt idx="8909">
                  <c:v>1294466400</c:v>
                </c:pt>
                <c:pt idx="8910">
                  <c:v>1294470000</c:v>
                </c:pt>
                <c:pt idx="8911">
                  <c:v>1294473600</c:v>
                </c:pt>
                <c:pt idx="8912">
                  <c:v>1294477200</c:v>
                </c:pt>
                <c:pt idx="8913">
                  <c:v>1294480800</c:v>
                </c:pt>
                <c:pt idx="8914">
                  <c:v>1294484400</c:v>
                </c:pt>
                <c:pt idx="8915">
                  <c:v>1294488000</c:v>
                </c:pt>
                <c:pt idx="8916">
                  <c:v>1294491600</c:v>
                </c:pt>
                <c:pt idx="8917">
                  <c:v>1294495200</c:v>
                </c:pt>
                <c:pt idx="8918">
                  <c:v>1294498800</c:v>
                </c:pt>
                <c:pt idx="8919">
                  <c:v>1294502400</c:v>
                </c:pt>
                <c:pt idx="8920">
                  <c:v>1294506000</c:v>
                </c:pt>
                <c:pt idx="8921">
                  <c:v>1294509600</c:v>
                </c:pt>
                <c:pt idx="8922">
                  <c:v>1294513200</c:v>
                </c:pt>
                <c:pt idx="8923">
                  <c:v>1294516800</c:v>
                </c:pt>
                <c:pt idx="8924">
                  <c:v>1294520400</c:v>
                </c:pt>
                <c:pt idx="8925">
                  <c:v>1294524000</c:v>
                </c:pt>
                <c:pt idx="8926">
                  <c:v>1294527600</c:v>
                </c:pt>
                <c:pt idx="8927">
                  <c:v>1294531200</c:v>
                </c:pt>
                <c:pt idx="8928">
                  <c:v>1294534800</c:v>
                </c:pt>
                <c:pt idx="8929">
                  <c:v>1294538400</c:v>
                </c:pt>
                <c:pt idx="8930">
                  <c:v>1294542000</c:v>
                </c:pt>
                <c:pt idx="8931">
                  <c:v>1294545600</c:v>
                </c:pt>
                <c:pt idx="8932">
                  <c:v>1294549200</c:v>
                </c:pt>
                <c:pt idx="8933">
                  <c:v>1294552800</c:v>
                </c:pt>
                <c:pt idx="8934">
                  <c:v>1294556400</c:v>
                </c:pt>
                <c:pt idx="8935">
                  <c:v>1294560000</c:v>
                </c:pt>
                <c:pt idx="8936">
                  <c:v>1294563600</c:v>
                </c:pt>
                <c:pt idx="8937">
                  <c:v>1294567200</c:v>
                </c:pt>
                <c:pt idx="8938">
                  <c:v>1294570800</c:v>
                </c:pt>
                <c:pt idx="8939">
                  <c:v>1294574400</c:v>
                </c:pt>
                <c:pt idx="8940">
                  <c:v>1294578000</c:v>
                </c:pt>
                <c:pt idx="8941">
                  <c:v>1294581600</c:v>
                </c:pt>
                <c:pt idx="8942">
                  <c:v>1294585200</c:v>
                </c:pt>
                <c:pt idx="8943">
                  <c:v>1294588800</c:v>
                </c:pt>
                <c:pt idx="8944">
                  <c:v>1294592400</c:v>
                </c:pt>
                <c:pt idx="8945">
                  <c:v>1294596000</c:v>
                </c:pt>
                <c:pt idx="8946">
                  <c:v>1294599600</c:v>
                </c:pt>
                <c:pt idx="8947">
                  <c:v>1294603200</c:v>
                </c:pt>
                <c:pt idx="8948">
                  <c:v>1294606800</c:v>
                </c:pt>
                <c:pt idx="8949">
                  <c:v>1294610400</c:v>
                </c:pt>
                <c:pt idx="8950">
                  <c:v>1294614000</c:v>
                </c:pt>
                <c:pt idx="8951">
                  <c:v>1294617600</c:v>
                </c:pt>
                <c:pt idx="8952">
                  <c:v>1294621200</c:v>
                </c:pt>
                <c:pt idx="8953">
                  <c:v>1294624800</c:v>
                </c:pt>
                <c:pt idx="8954">
                  <c:v>1294628400</c:v>
                </c:pt>
                <c:pt idx="8955">
                  <c:v>1294632000</c:v>
                </c:pt>
                <c:pt idx="8956">
                  <c:v>1294635600</c:v>
                </c:pt>
                <c:pt idx="8957">
                  <c:v>1294639200</c:v>
                </c:pt>
                <c:pt idx="8958">
                  <c:v>1294642800</c:v>
                </c:pt>
                <c:pt idx="8959">
                  <c:v>1294646400</c:v>
                </c:pt>
                <c:pt idx="8960">
                  <c:v>1294650000</c:v>
                </c:pt>
                <c:pt idx="8961">
                  <c:v>1294653600</c:v>
                </c:pt>
                <c:pt idx="8962">
                  <c:v>1294657200</c:v>
                </c:pt>
                <c:pt idx="8963">
                  <c:v>1294660800</c:v>
                </c:pt>
                <c:pt idx="8964">
                  <c:v>1294664400</c:v>
                </c:pt>
                <c:pt idx="8965">
                  <c:v>1294668000</c:v>
                </c:pt>
                <c:pt idx="8966">
                  <c:v>1294671600</c:v>
                </c:pt>
                <c:pt idx="8967">
                  <c:v>1294675200</c:v>
                </c:pt>
                <c:pt idx="8968">
                  <c:v>1294678800</c:v>
                </c:pt>
                <c:pt idx="8969">
                  <c:v>1294682400</c:v>
                </c:pt>
                <c:pt idx="8970">
                  <c:v>1294686000</c:v>
                </c:pt>
                <c:pt idx="8971">
                  <c:v>1294689600</c:v>
                </c:pt>
                <c:pt idx="8972">
                  <c:v>1294693200</c:v>
                </c:pt>
                <c:pt idx="8973">
                  <c:v>1294696800</c:v>
                </c:pt>
                <c:pt idx="8974">
                  <c:v>1294700400</c:v>
                </c:pt>
                <c:pt idx="8975">
                  <c:v>1294704000</c:v>
                </c:pt>
                <c:pt idx="8976">
                  <c:v>1294707600</c:v>
                </c:pt>
                <c:pt idx="8977">
                  <c:v>1294711200</c:v>
                </c:pt>
                <c:pt idx="8978">
                  <c:v>1294714800</c:v>
                </c:pt>
                <c:pt idx="8979">
                  <c:v>1294718400</c:v>
                </c:pt>
                <c:pt idx="8980">
                  <c:v>1294722000</c:v>
                </c:pt>
                <c:pt idx="8981">
                  <c:v>1294725600</c:v>
                </c:pt>
                <c:pt idx="8982">
                  <c:v>1294729200</c:v>
                </c:pt>
                <c:pt idx="8983">
                  <c:v>1294732800</c:v>
                </c:pt>
                <c:pt idx="8984">
                  <c:v>1294736400</c:v>
                </c:pt>
                <c:pt idx="8985">
                  <c:v>1294740000</c:v>
                </c:pt>
                <c:pt idx="8986">
                  <c:v>1294743600</c:v>
                </c:pt>
                <c:pt idx="8987">
                  <c:v>1294747200</c:v>
                </c:pt>
                <c:pt idx="8988">
                  <c:v>1294750800</c:v>
                </c:pt>
                <c:pt idx="8989">
                  <c:v>1294754400</c:v>
                </c:pt>
                <c:pt idx="8990">
                  <c:v>1294758000</c:v>
                </c:pt>
                <c:pt idx="8991">
                  <c:v>1294761600</c:v>
                </c:pt>
                <c:pt idx="8992">
                  <c:v>1294765200</c:v>
                </c:pt>
                <c:pt idx="8993">
                  <c:v>1294768800</c:v>
                </c:pt>
                <c:pt idx="8994">
                  <c:v>1294772400</c:v>
                </c:pt>
                <c:pt idx="8995">
                  <c:v>1294776000</c:v>
                </c:pt>
                <c:pt idx="8996">
                  <c:v>1294779600</c:v>
                </c:pt>
                <c:pt idx="8997">
                  <c:v>1294783200</c:v>
                </c:pt>
                <c:pt idx="8998">
                  <c:v>1294786800</c:v>
                </c:pt>
                <c:pt idx="8999">
                  <c:v>1294790400</c:v>
                </c:pt>
                <c:pt idx="9000">
                  <c:v>1294794000</c:v>
                </c:pt>
                <c:pt idx="9001">
                  <c:v>1294797600</c:v>
                </c:pt>
                <c:pt idx="9002">
                  <c:v>1294801200</c:v>
                </c:pt>
                <c:pt idx="9003">
                  <c:v>1294804800</c:v>
                </c:pt>
                <c:pt idx="9004">
                  <c:v>1294808400</c:v>
                </c:pt>
                <c:pt idx="9005">
                  <c:v>1294812000</c:v>
                </c:pt>
                <c:pt idx="9006">
                  <c:v>1294815600</c:v>
                </c:pt>
                <c:pt idx="9007">
                  <c:v>1294819200</c:v>
                </c:pt>
                <c:pt idx="9008">
                  <c:v>1294822800</c:v>
                </c:pt>
                <c:pt idx="9009">
                  <c:v>1294826400</c:v>
                </c:pt>
                <c:pt idx="9010">
                  <c:v>1294830000</c:v>
                </c:pt>
                <c:pt idx="9011">
                  <c:v>1294833600</c:v>
                </c:pt>
                <c:pt idx="9012">
                  <c:v>1294837200</c:v>
                </c:pt>
                <c:pt idx="9013">
                  <c:v>1294840800</c:v>
                </c:pt>
                <c:pt idx="9014">
                  <c:v>1294844400</c:v>
                </c:pt>
                <c:pt idx="9015">
                  <c:v>1294848000</c:v>
                </c:pt>
                <c:pt idx="9016">
                  <c:v>1294851600</c:v>
                </c:pt>
                <c:pt idx="9017">
                  <c:v>1294855200</c:v>
                </c:pt>
                <c:pt idx="9018">
                  <c:v>1294858800</c:v>
                </c:pt>
                <c:pt idx="9019">
                  <c:v>1294862400</c:v>
                </c:pt>
                <c:pt idx="9020">
                  <c:v>1294866000</c:v>
                </c:pt>
                <c:pt idx="9021">
                  <c:v>1294869600</c:v>
                </c:pt>
                <c:pt idx="9022">
                  <c:v>1294873200</c:v>
                </c:pt>
                <c:pt idx="9023">
                  <c:v>1294876800</c:v>
                </c:pt>
                <c:pt idx="9024">
                  <c:v>1294880400</c:v>
                </c:pt>
                <c:pt idx="9025">
                  <c:v>1294884000</c:v>
                </c:pt>
                <c:pt idx="9026">
                  <c:v>1294887600</c:v>
                </c:pt>
                <c:pt idx="9027">
                  <c:v>1294891200</c:v>
                </c:pt>
                <c:pt idx="9028">
                  <c:v>1294894800</c:v>
                </c:pt>
                <c:pt idx="9029">
                  <c:v>1294898400</c:v>
                </c:pt>
                <c:pt idx="9030">
                  <c:v>1294902000</c:v>
                </c:pt>
                <c:pt idx="9031">
                  <c:v>1294905600</c:v>
                </c:pt>
                <c:pt idx="9032">
                  <c:v>1294909200</c:v>
                </c:pt>
                <c:pt idx="9033">
                  <c:v>1294912800</c:v>
                </c:pt>
                <c:pt idx="9034">
                  <c:v>1294916400</c:v>
                </c:pt>
                <c:pt idx="9035">
                  <c:v>1294920000</c:v>
                </c:pt>
                <c:pt idx="9036">
                  <c:v>1294923600</c:v>
                </c:pt>
                <c:pt idx="9037">
                  <c:v>1294927200</c:v>
                </c:pt>
                <c:pt idx="9038">
                  <c:v>1294930800</c:v>
                </c:pt>
                <c:pt idx="9039">
                  <c:v>1294934400</c:v>
                </c:pt>
                <c:pt idx="9040">
                  <c:v>1294938000</c:v>
                </c:pt>
                <c:pt idx="9041">
                  <c:v>1294941600</c:v>
                </c:pt>
                <c:pt idx="9042">
                  <c:v>1294945200</c:v>
                </c:pt>
                <c:pt idx="9043">
                  <c:v>1294948800</c:v>
                </c:pt>
                <c:pt idx="9044">
                  <c:v>1294952400</c:v>
                </c:pt>
                <c:pt idx="9045">
                  <c:v>1294956000</c:v>
                </c:pt>
                <c:pt idx="9046">
                  <c:v>1294959600</c:v>
                </c:pt>
                <c:pt idx="9047">
                  <c:v>1294963200</c:v>
                </c:pt>
                <c:pt idx="9048">
                  <c:v>1294966800</c:v>
                </c:pt>
                <c:pt idx="9049">
                  <c:v>1294970400</c:v>
                </c:pt>
                <c:pt idx="9050">
                  <c:v>1294974000</c:v>
                </c:pt>
                <c:pt idx="9051">
                  <c:v>1294977600</c:v>
                </c:pt>
                <c:pt idx="9052">
                  <c:v>1294981200</c:v>
                </c:pt>
                <c:pt idx="9053">
                  <c:v>1294984800</c:v>
                </c:pt>
                <c:pt idx="9054">
                  <c:v>1294988400</c:v>
                </c:pt>
                <c:pt idx="9055">
                  <c:v>1294992000</c:v>
                </c:pt>
                <c:pt idx="9056">
                  <c:v>1294995600</c:v>
                </c:pt>
                <c:pt idx="9057">
                  <c:v>1294999200</c:v>
                </c:pt>
                <c:pt idx="9058">
                  <c:v>1295002800</c:v>
                </c:pt>
                <c:pt idx="9059">
                  <c:v>1295006400</c:v>
                </c:pt>
                <c:pt idx="9060">
                  <c:v>1295010000</c:v>
                </c:pt>
                <c:pt idx="9061">
                  <c:v>1295013600</c:v>
                </c:pt>
                <c:pt idx="9062">
                  <c:v>1295017200</c:v>
                </c:pt>
                <c:pt idx="9063">
                  <c:v>1295020800</c:v>
                </c:pt>
                <c:pt idx="9064">
                  <c:v>1295024400</c:v>
                </c:pt>
                <c:pt idx="9065">
                  <c:v>1295028000</c:v>
                </c:pt>
                <c:pt idx="9066">
                  <c:v>1295031600</c:v>
                </c:pt>
                <c:pt idx="9067">
                  <c:v>1295035200</c:v>
                </c:pt>
                <c:pt idx="9068">
                  <c:v>1295038800</c:v>
                </c:pt>
                <c:pt idx="9069">
                  <c:v>1295042400</c:v>
                </c:pt>
                <c:pt idx="9070">
                  <c:v>1295046000</c:v>
                </c:pt>
                <c:pt idx="9071">
                  <c:v>1295049600</c:v>
                </c:pt>
                <c:pt idx="9072">
                  <c:v>1295053200</c:v>
                </c:pt>
                <c:pt idx="9073">
                  <c:v>1295056800</c:v>
                </c:pt>
                <c:pt idx="9074">
                  <c:v>1295060400</c:v>
                </c:pt>
                <c:pt idx="9075">
                  <c:v>1295064000</c:v>
                </c:pt>
                <c:pt idx="9076">
                  <c:v>1295067600</c:v>
                </c:pt>
                <c:pt idx="9077">
                  <c:v>1295071200</c:v>
                </c:pt>
                <c:pt idx="9078">
                  <c:v>1295074800</c:v>
                </c:pt>
                <c:pt idx="9079">
                  <c:v>1295078400</c:v>
                </c:pt>
                <c:pt idx="9080">
                  <c:v>1295082000</c:v>
                </c:pt>
                <c:pt idx="9081">
                  <c:v>1295085600</c:v>
                </c:pt>
                <c:pt idx="9082">
                  <c:v>1295089200</c:v>
                </c:pt>
                <c:pt idx="9083">
                  <c:v>1295092800</c:v>
                </c:pt>
                <c:pt idx="9084">
                  <c:v>1295096400</c:v>
                </c:pt>
                <c:pt idx="9085">
                  <c:v>1295100000</c:v>
                </c:pt>
                <c:pt idx="9086">
                  <c:v>1295103600</c:v>
                </c:pt>
                <c:pt idx="9087">
                  <c:v>1295107200</c:v>
                </c:pt>
                <c:pt idx="9088">
                  <c:v>1295110800</c:v>
                </c:pt>
                <c:pt idx="9089">
                  <c:v>1295114400</c:v>
                </c:pt>
                <c:pt idx="9090">
                  <c:v>1295118000</c:v>
                </c:pt>
                <c:pt idx="9091">
                  <c:v>1295121600</c:v>
                </c:pt>
                <c:pt idx="9092">
                  <c:v>1295125200</c:v>
                </c:pt>
                <c:pt idx="9093">
                  <c:v>1295128800</c:v>
                </c:pt>
                <c:pt idx="9094">
                  <c:v>1295132400</c:v>
                </c:pt>
                <c:pt idx="9095">
                  <c:v>1295136000</c:v>
                </c:pt>
                <c:pt idx="9096">
                  <c:v>1295139600</c:v>
                </c:pt>
                <c:pt idx="9097">
                  <c:v>1295143200</c:v>
                </c:pt>
                <c:pt idx="9098">
                  <c:v>1295146800</c:v>
                </c:pt>
                <c:pt idx="9099">
                  <c:v>1295150400</c:v>
                </c:pt>
                <c:pt idx="9100">
                  <c:v>1295154000</c:v>
                </c:pt>
                <c:pt idx="9101">
                  <c:v>1295157600</c:v>
                </c:pt>
                <c:pt idx="9102">
                  <c:v>1295161200</c:v>
                </c:pt>
                <c:pt idx="9103">
                  <c:v>1295164800</c:v>
                </c:pt>
                <c:pt idx="9104">
                  <c:v>1295168400</c:v>
                </c:pt>
                <c:pt idx="9105">
                  <c:v>1295172000</c:v>
                </c:pt>
                <c:pt idx="9106">
                  <c:v>1295175600</c:v>
                </c:pt>
                <c:pt idx="9107">
                  <c:v>1295179200</c:v>
                </c:pt>
                <c:pt idx="9108">
                  <c:v>1295182800</c:v>
                </c:pt>
                <c:pt idx="9109">
                  <c:v>1295186400</c:v>
                </c:pt>
                <c:pt idx="9110">
                  <c:v>1295190000</c:v>
                </c:pt>
                <c:pt idx="9111">
                  <c:v>1295193600</c:v>
                </c:pt>
                <c:pt idx="9112">
                  <c:v>1295197200</c:v>
                </c:pt>
                <c:pt idx="9113">
                  <c:v>1295200800</c:v>
                </c:pt>
                <c:pt idx="9114">
                  <c:v>1295204400</c:v>
                </c:pt>
                <c:pt idx="9115">
                  <c:v>1295208000</c:v>
                </c:pt>
                <c:pt idx="9116">
                  <c:v>1295211600</c:v>
                </c:pt>
                <c:pt idx="9117">
                  <c:v>1295215200</c:v>
                </c:pt>
                <c:pt idx="9118">
                  <c:v>1295218800</c:v>
                </c:pt>
                <c:pt idx="9119">
                  <c:v>1295222400</c:v>
                </c:pt>
                <c:pt idx="9120">
                  <c:v>1295226000</c:v>
                </c:pt>
                <c:pt idx="9121">
                  <c:v>1295229600</c:v>
                </c:pt>
                <c:pt idx="9122">
                  <c:v>1295233200</c:v>
                </c:pt>
                <c:pt idx="9123">
                  <c:v>1295236800</c:v>
                </c:pt>
                <c:pt idx="9124">
                  <c:v>1295240400</c:v>
                </c:pt>
                <c:pt idx="9125">
                  <c:v>1295244000</c:v>
                </c:pt>
                <c:pt idx="9126">
                  <c:v>1295247600</c:v>
                </c:pt>
                <c:pt idx="9127">
                  <c:v>1295251200</c:v>
                </c:pt>
                <c:pt idx="9128">
                  <c:v>1295254800</c:v>
                </c:pt>
                <c:pt idx="9129">
                  <c:v>1295258400</c:v>
                </c:pt>
                <c:pt idx="9130">
                  <c:v>1295262000</c:v>
                </c:pt>
                <c:pt idx="9131">
                  <c:v>1295265600</c:v>
                </c:pt>
                <c:pt idx="9132">
                  <c:v>1295269200</c:v>
                </c:pt>
                <c:pt idx="9133">
                  <c:v>1295272800</c:v>
                </c:pt>
                <c:pt idx="9134">
                  <c:v>1295276400</c:v>
                </c:pt>
                <c:pt idx="9135">
                  <c:v>1295280000</c:v>
                </c:pt>
                <c:pt idx="9136">
                  <c:v>1295283600</c:v>
                </c:pt>
                <c:pt idx="9137">
                  <c:v>1295287200</c:v>
                </c:pt>
                <c:pt idx="9138">
                  <c:v>1295290800</c:v>
                </c:pt>
                <c:pt idx="9139">
                  <c:v>1295294400</c:v>
                </c:pt>
                <c:pt idx="9140">
                  <c:v>1295298000</c:v>
                </c:pt>
                <c:pt idx="9141">
                  <c:v>1295301600</c:v>
                </c:pt>
                <c:pt idx="9142">
                  <c:v>1295305200</c:v>
                </c:pt>
                <c:pt idx="9143">
                  <c:v>1295308800</c:v>
                </c:pt>
                <c:pt idx="9144">
                  <c:v>1295312400</c:v>
                </c:pt>
                <c:pt idx="9145">
                  <c:v>1295316000</c:v>
                </c:pt>
                <c:pt idx="9146">
                  <c:v>1295319600</c:v>
                </c:pt>
                <c:pt idx="9147">
                  <c:v>1295323200</c:v>
                </c:pt>
                <c:pt idx="9148">
                  <c:v>1295326800</c:v>
                </c:pt>
                <c:pt idx="9149">
                  <c:v>1295330400</c:v>
                </c:pt>
                <c:pt idx="9150">
                  <c:v>1295334000</c:v>
                </c:pt>
                <c:pt idx="9151">
                  <c:v>1295337600</c:v>
                </c:pt>
                <c:pt idx="9152">
                  <c:v>1295341200</c:v>
                </c:pt>
                <c:pt idx="9153">
                  <c:v>1295344800</c:v>
                </c:pt>
                <c:pt idx="9154">
                  <c:v>1295348400</c:v>
                </c:pt>
                <c:pt idx="9155">
                  <c:v>1295352000</c:v>
                </c:pt>
                <c:pt idx="9156">
                  <c:v>1295355600</c:v>
                </c:pt>
                <c:pt idx="9157">
                  <c:v>1295359200</c:v>
                </c:pt>
                <c:pt idx="9158">
                  <c:v>1295362800</c:v>
                </c:pt>
                <c:pt idx="9159">
                  <c:v>1295366400</c:v>
                </c:pt>
                <c:pt idx="9160">
                  <c:v>1295370000</c:v>
                </c:pt>
                <c:pt idx="9161">
                  <c:v>1295373600</c:v>
                </c:pt>
                <c:pt idx="9162">
                  <c:v>1295377200</c:v>
                </c:pt>
                <c:pt idx="9163">
                  <c:v>1295380800</c:v>
                </c:pt>
                <c:pt idx="9164">
                  <c:v>1295384400</c:v>
                </c:pt>
                <c:pt idx="9165">
                  <c:v>1295388000</c:v>
                </c:pt>
                <c:pt idx="9166">
                  <c:v>1295391600</c:v>
                </c:pt>
                <c:pt idx="9167">
                  <c:v>1295395200</c:v>
                </c:pt>
                <c:pt idx="9168">
                  <c:v>1295398800</c:v>
                </c:pt>
                <c:pt idx="9169">
                  <c:v>1295402400</c:v>
                </c:pt>
                <c:pt idx="9170">
                  <c:v>1295406000</c:v>
                </c:pt>
                <c:pt idx="9171">
                  <c:v>1295409600</c:v>
                </c:pt>
                <c:pt idx="9172">
                  <c:v>1295413200</c:v>
                </c:pt>
                <c:pt idx="9173">
                  <c:v>1295416800</c:v>
                </c:pt>
                <c:pt idx="9174">
                  <c:v>1295420400</c:v>
                </c:pt>
                <c:pt idx="9175">
                  <c:v>1295424000</c:v>
                </c:pt>
                <c:pt idx="9176">
                  <c:v>1295427600</c:v>
                </c:pt>
                <c:pt idx="9177">
                  <c:v>1295431200</c:v>
                </c:pt>
                <c:pt idx="9178">
                  <c:v>1295434800</c:v>
                </c:pt>
                <c:pt idx="9179">
                  <c:v>1295438400</c:v>
                </c:pt>
                <c:pt idx="9180">
                  <c:v>1295442000</c:v>
                </c:pt>
                <c:pt idx="9181">
                  <c:v>1295445600</c:v>
                </c:pt>
                <c:pt idx="9182">
                  <c:v>1295449200</c:v>
                </c:pt>
                <c:pt idx="9183">
                  <c:v>1295452800</c:v>
                </c:pt>
                <c:pt idx="9184">
                  <c:v>1295456400</c:v>
                </c:pt>
                <c:pt idx="9185">
                  <c:v>1295460000</c:v>
                </c:pt>
                <c:pt idx="9186">
                  <c:v>1295463600</c:v>
                </c:pt>
                <c:pt idx="9187">
                  <c:v>1295467200</c:v>
                </c:pt>
                <c:pt idx="9188">
                  <c:v>1295470800</c:v>
                </c:pt>
                <c:pt idx="9189">
                  <c:v>1295474400</c:v>
                </c:pt>
                <c:pt idx="9190">
                  <c:v>1295478000</c:v>
                </c:pt>
                <c:pt idx="9191">
                  <c:v>1295481600</c:v>
                </c:pt>
                <c:pt idx="9192">
                  <c:v>1295485200</c:v>
                </c:pt>
                <c:pt idx="9193">
                  <c:v>1295488800</c:v>
                </c:pt>
                <c:pt idx="9194">
                  <c:v>1295492400</c:v>
                </c:pt>
                <c:pt idx="9195">
                  <c:v>1295496000</c:v>
                </c:pt>
                <c:pt idx="9196">
                  <c:v>1295499600</c:v>
                </c:pt>
                <c:pt idx="9197">
                  <c:v>1295503200</c:v>
                </c:pt>
                <c:pt idx="9198">
                  <c:v>1295506800</c:v>
                </c:pt>
                <c:pt idx="9199">
                  <c:v>1295510400</c:v>
                </c:pt>
                <c:pt idx="9200">
                  <c:v>1295514000</c:v>
                </c:pt>
                <c:pt idx="9201">
                  <c:v>1295517600</c:v>
                </c:pt>
                <c:pt idx="9202">
                  <c:v>1295521200</c:v>
                </c:pt>
                <c:pt idx="9203">
                  <c:v>1295524800</c:v>
                </c:pt>
                <c:pt idx="9204">
                  <c:v>1295528400</c:v>
                </c:pt>
                <c:pt idx="9205">
                  <c:v>1295532000</c:v>
                </c:pt>
                <c:pt idx="9206">
                  <c:v>1295535600</c:v>
                </c:pt>
                <c:pt idx="9207">
                  <c:v>1295539200</c:v>
                </c:pt>
                <c:pt idx="9208">
                  <c:v>1295542800</c:v>
                </c:pt>
                <c:pt idx="9209">
                  <c:v>1295546400</c:v>
                </c:pt>
                <c:pt idx="9210">
                  <c:v>1295550000</c:v>
                </c:pt>
                <c:pt idx="9211">
                  <c:v>1295553600</c:v>
                </c:pt>
                <c:pt idx="9212">
                  <c:v>1295557200</c:v>
                </c:pt>
                <c:pt idx="9213">
                  <c:v>1295560800</c:v>
                </c:pt>
                <c:pt idx="9214">
                  <c:v>1295564400</c:v>
                </c:pt>
                <c:pt idx="9215">
                  <c:v>1295568000</c:v>
                </c:pt>
                <c:pt idx="9216">
                  <c:v>1295571600</c:v>
                </c:pt>
                <c:pt idx="9217">
                  <c:v>1295575200</c:v>
                </c:pt>
                <c:pt idx="9218">
                  <c:v>1295578800</c:v>
                </c:pt>
                <c:pt idx="9219">
                  <c:v>1295582400</c:v>
                </c:pt>
                <c:pt idx="9220">
                  <c:v>1295586000</c:v>
                </c:pt>
                <c:pt idx="9221">
                  <c:v>1295589600</c:v>
                </c:pt>
                <c:pt idx="9222">
                  <c:v>1295593200</c:v>
                </c:pt>
                <c:pt idx="9223">
                  <c:v>1295596800</c:v>
                </c:pt>
                <c:pt idx="9224">
                  <c:v>1295600400</c:v>
                </c:pt>
                <c:pt idx="9225">
                  <c:v>1295604000</c:v>
                </c:pt>
                <c:pt idx="9226">
                  <c:v>1295607600</c:v>
                </c:pt>
                <c:pt idx="9227">
                  <c:v>1295611200</c:v>
                </c:pt>
                <c:pt idx="9228">
                  <c:v>1295614800</c:v>
                </c:pt>
                <c:pt idx="9229">
                  <c:v>1295618400</c:v>
                </c:pt>
                <c:pt idx="9230">
                  <c:v>1295622000</c:v>
                </c:pt>
                <c:pt idx="9231">
                  <c:v>1295625600</c:v>
                </c:pt>
                <c:pt idx="9232">
                  <c:v>1295629200</c:v>
                </c:pt>
                <c:pt idx="9233">
                  <c:v>1295632800</c:v>
                </c:pt>
                <c:pt idx="9234">
                  <c:v>1295636400</c:v>
                </c:pt>
                <c:pt idx="9235">
                  <c:v>1295640000</c:v>
                </c:pt>
                <c:pt idx="9236">
                  <c:v>1295643600</c:v>
                </c:pt>
                <c:pt idx="9237">
                  <c:v>1295647200</c:v>
                </c:pt>
                <c:pt idx="9238">
                  <c:v>1295650800</c:v>
                </c:pt>
                <c:pt idx="9239">
                  <c:v>1295654400</c:v>
                </c:pt>
                <c:pt idx="9240">
                  <c:v>1295658000</c:v>
                </c:pt>
                <c:pt idx="9241">
                  <c:v>1295661600</c:v>
                </c:pt>
                <c:pt idx="9242">
                  <c:v>1295665200</c:v>
                </c:pt>
                <c:pt idx="9243">
                  <c:v>1295668800</c:v>
                </c:pt>
                <c:pt idx="9244">
                  <c:v>1295672400</c:v>
                </c:pt>
                <c:pt idx="9245">
                  <c:v>1295676000</c:v>
                </c:pt>
                <c:pt idx="9246">
                  <c:v>1295679600</c:v>
                </c:pt>
                <c:pt idx="9247">
                  <c:v>1295683200</c:v>
                </c:pt>
                <c:pt idx="9248">
                  <c:v>1295686800</c:v>
                </c:pt>
                <c:pt idx="9249">
                  <c:v>1295690400</c:v>
                </c:pt>
                <c:pt idx="9250">
                  <c:v>1295694000</c:v>
                </c:pt>
                <c:pt idx="9251">
                  <c:v>1295697600</c:v>
                </c:pt>
                <c:pt idx="9252">
                  <c:v>1295701200</c:v>
                </c:pt>
                <c:pt idx="9253">
                  <c:v>1295704800</c:v>
                </c:pt>
                <c:pt idx="9254">
                  <c:v>1295708400</c:v>
                </c:pt>
                <c:pt idx="9255">
                  <c:v>1295712000</c:v>
                </c:pt>
                <c:pt idx="9256">
                  <c:v>1295715600</c:v>
                </c:pt>
                <c:pt idx="9257">
                  <c:v>1295719200</c:v>
                </c:pt>
                <c:pt idx="9258">
                  <c:v>1295722800</c:v>
                </c:pt>
                <c:pt idx="9259">
                  <c:v>1295726400</c:v>
                </c:pt>
                <c:pt idx="9260">
                  <c:v>1295730000</c:v>
                </c:pt>
                <c:pt idx="9261">
                  <c:v>1295733600</c:v>
                </c:pt>
                <c:pt idx="9262">
                  <c:v>1295737200</c:v>
                </c:pt>
                <c:pt idx="9263">
                  <c:v>1295740800</c:v>
                </c:pt>
                <c:pt idx="9264">
                  <c:v>1295744400</c:v>
                </c:pt>
                <c:pt idx="9265">
                  <c:v>1295748000</c:v>
                </c:pt>
                <c:pt idx="9266">
                  <c:v>1295751600</c:v>
                </c:pt>
                <c:pt idx="9267">
                  <c:v>1295755200</c:v>
                </c:pt>
                <c:pt idx="9268">
                  <c:v>1295758800</c:v>
                </c:pt>
                <c:pt idx="9269">
                  <c:v>1295762400</c:v>
                </c:pt>
                <c:pt idx="9270">
                  <c:v>1295766000</c:v>
                </c:pt>
                <c:pt idx="9271">
                  <c:v>1295769600</c:v>
                </c:pt>
                <c:pt idx="9272">
                  <c:v>1295773200</c:v>
                </c:pt>
                <c:pt idx="9273">
                  <c:v>1295776800</c:v>
                </c:pt>
                <c:pt idx="9274">
                  <c:v>1295780400</c:v>
                </c:pt>
                <c:pt idx="9275">
                  <c:v>1295784000</c:v>
                </c:pt>
                <c:pt idx="9276">
                  <c:v>1295787600</c:v>
                </c:pt>
                <c:pt idx="9277">
                  <c:v>1295791200</c:v>
                </c:pt>
                <c:pt idx="9278">
                  <c:v>1295794800</c:v>
                </c:pt>
                <c:pt idx="9279">
                  <c:v>1295798400</c:v>
                </c:pt>
                <c:pt idx="9280">
                  <c:v>1295802000</c:v>
                </c:pt>
                <c:pt idx="9281">
                  <c:v>1295805600</c:v>
                </c:pt>
                <c:pt idx="9282">
                  <c:v>1295809200</c:v>
                </c:pt>
                <c:pt idx="9283">
                  <c:v>1295812800</c:v>
                </c:pt>
                <c:pt idx="9284">
                  <c:v>1295816400</c:v>
                </c:pt>
                <c:pt idx="9285">
                  <c:v>1295820000</c:v>
                </c:pt>
                <c:pt idx="9286">
                  <c:v>1295823600</c:v>
                </c:pt>
                <c:pt idx="9287">
                  <c:v>1295827200</c:v>
                </c:pt>
                <c:pt idx="9288">
                  <c:v>1295830800</c:v>
                </c:pt>
                <c:pt idx="9289">
                  <c:v>1295834400</c:v>
                </c:pt>
                <c:pt idx="9290">
                  <c:v>1295838000</c:v>
                </c:pt>
                <c:pt idx="9291">
                  <c:v>1295841600</c:v>
                </c:pt>
                <c:pt idx="9292">
                  <c:v>1295845200</c:v>
                </c:pt>
                <c:pt idx="9293">
                  <c:v>1295848800</c:v>
                </c:pt>
                <c:pt idx="9294">
                  <c:v>1295852400</c:v>
                </c:pt>
                <c:pt idx="9295">
                  <c:v>1295856000</c:v>
                </c:pt>
                <c:pt idx="9296">
                  <c:v>1295859600</c:v>
                </c:pt>
                <c:pt idx="9297">
                  <c:v>1295863200</c:v>
                </c:pt>
                <c:pt idx="9298">
                  <c:v>1295866800</c:v>
                </c:pt>
                <c:pt idx="9299">
                  <c:v>1295870400</c:v>
                </c:pt>
                <c:pt idx="9300">
                  <c:v>1295874000</c:v>
                </c:pt>
                <c:pt idx="9301">
                  <c:v>1295877600</c:v>
                </c:pt>
                <c:pt idx="9302">
                  <c:v>1295881200</c:v>
                </c:pt>
                <c:pt idx="9303">
                  <c:v>1295884800</c:v>
                </c:pt>
                <c:pt idx="9304">
                  <c:v>1295888400</c:v>
                </c:pt>
                <c:pt idx="9305">
                  <c:v>1295892000</c:v>
                </c:pt>
                <c:pt idx="9306">
                  <c:v>1295895600</c:v>
                </c:pt>
                <c:pt idx="9307">
                  <c:v>1295899200</c:v>
                </c:pt>
                <c:pt idx="9308">
                  <c:v>1295902800</c:v>
                </c:pt>
                <c:pt idx="9309">
                  <c:v>1295906400</c:v>
                </c:pt>
                <c:pt idx="9310">
                  <c:v>1295910000</c:v>
                </c:pt>
                <c:pt idx="9311">
                  <c:v>1295913600</c:v>
                </c:pt>
                <c:pt idx="9312">
                  <c:v>1295917200</c:v>
                </c:pt>
                <c:pt idx="9313">
                  <c:v>1295920800</c:v>
                </c:pt>
                <c:pt idx="9314">
                  <c:v>1295924400</c:v>
                </c:pt>
                <c:pt idx="9315">
                  <c:v>1295928000</c:v>
                </c:pt>
                <c:pt idx="9316">
                  <c:v>1295931600</c:v>
                </c:pt>
                <c:pt idx="9317">
                  <c:v>1295935200</c:v>
                </c:pt>
                <c:pt idx="9318">
                  <c:v>1295938800</c:v>
                </c:pt>
                <c:pt idx="9319">
                  <c:v>1295942400</c:v>
                </c:pt>
                <c:pt idx="9320">
                  <c:v>1295946000</c:v>
                </c:pt>
                <c:pt idx="9321">
                  <c:v>1295949600</c:v>
                </c:pt>
                <c:pt idx="9322">
                  <c:v>1295953200</c:v>
                </c:pt>
                <c:pt idx="9323">
                  <c:v>1295956800</c:v>
                </c:pt>
                <c:pt idx="9324">
                  <c:v>1295960400</c:v>
                </c:pt>
                <c:pt idx="9325">
                  <c:v>1295964000</c:v>
                </c:pt>
                <c:pt idx="9326">
                  <c:v>1295967600</c:v>
                </c:pt>
                <c:pt idx="9327">
                  <c:v>1295971200</c:v>
                </c:pt>
                <c:pt idx="9328">
                  <c:v>1295974800</c:v>
                </c:pt>
                <c:pt idx="9329">
                  <c:v>1295978400</c:v>
                </c:pt>
                <c:pt idx="9330">
                  <c:v>1295982000</c:v>
                </c:pt>
                <c:pt idx="9331">
                  <c:v>1295985600</c:v>
                </c:pt>
                <c:pt idx="9332">
                  <c:v>1295989200</c:v>
                </c:pt>
                <c:pt idx="9333">
                  <c:v>1295992800</c:v>
                </c:pt>
                <c:pt idx="9334">
                  <c:v>1295996400</c:v>
                </c:pt>
                <c:pt idx="9335">
                  <c:v>1296000000</c:v>
                </c:pt>
                <c:pt idx="9336">
                  <c:v>1296003600</c:v>
                </c:pt>
                <c:pt idx="9337">
                  <c:v>1296007200</c:v>
                </c:pt>
                <c:pt idx="9338">
                  <c:v>1296010800</c:v>
                </c:pt>
                <c:pt idx="9339">
                  <c:v>1296014400</c:v>
                </c:pt>
                <c:pt idx="9340">
                  <c:v>1296018000</c:v>
                </c:pt>
                <c:pt idx="9341">
                  <c:v>1296021600</c:v>
                </c:pt>
                <c:pt idx="9342">
                  <c:v>1296025200</c:v>
                </c:pt>
                <c:pt idx="9343">
                  <c:v>1296028800</c:v>
                </c:pt>
                <c:pt idx="9344">
                  <c:v>1296032400</c:v>
                </c:pt>
                <c:pt idx="9345">
                  <c:v>1296036000</c:v>
                </c:pt>
                <c:pt idx="9346">
                  <c:v>1296039600</c:v>
                </c:pt>
                <c:pt idx="9347">
                  <c:v>1296043200</c:v>
                </c:pt>
                <c:pt idx="9348">
                  <c:v>1296046800</c:v>
                </c:pt>
                <c:pt idx="9349">
                  <c:v>1296050400</c:v>
                </c:pt>
                <c:pt idx="9350">
                  <c:v>1296054000</c:v>
                </c:pt>
                <c:pt idx="9351">
                  <c:v>1296057600</c:v>
                </c:pt>
                <c:pt idx="9352">
                  <c:v>1296061200</c:v>
                </c:pt>
                <c:pt idx="9353">
                  <c:v>1296064800</c:v>
                </c:pt>
                <c:pt idx="9354">
                  <c:v>1296068400</c:v>
                </c:pt>
                <c:pt idx="9355">
                  <c:v>1296072000</c:v>
                </c:pt>
                <c:pt idx="9356">
                  <c:v>1296075600</c:v>
                </c:pt>
                <c:pt idx="9357">
                  <c:v>1296079200</c:v>
                </c:pt>
                <c:pt idx="9358">
                  <c:v>1296082800</c:v>
                </c:pt>
                <c:pt idx="9359">
                  <c:v>1296086400</c:v>
                </c:pt>
                <c:pt idx="9360">
                  <c:v>1296090000</c:v>
                </c:pt>
                <c:pt idx="9361">
                  <c:v>1296093600</c:v>
                </c:pt>
                <c:pt idx="9362">
                  <c:v>1296097200</c:v>
                </c:pt>
                <c:pt idx="9363">
                  <c:v>1296100800</c:v>
                </c:pt>
                <c:pt idx="9364">
                  <c:v>1296104400</c:v>
                </c:pt>
                <c:pt idx="9365">
                  <c:v>1296108000</c:v>
                </c:pt>
                <c:pt idx="9366">
                  <c:v>1296111600</c:v>
                </c:pt>
                <c:pt idx="9367">
                  <c:v>1296115200</c:v>
                </c:pt>
                <c:pt idx="9368">
                  <c:v>1296118800</c:v>
                </c:pt>
                <c:pt idx="9369">
                  <c:v>1296122400</c:v>
                </c:pt>
                <c:pt idx="9370">
                  <c:v>1296126000</c:v>
                </c:pt>
                <c:pt idx="9371">
                  <c:v>1296129600</c:v>
                </c:pt>
                <c:pt idx="9372">
                  <c:v>1296133200</c:v>
                </c:pt>
                <c:pt idx="9373">
                  <c:v>1296136800</c:v>
                </c:pt>
                <c:pt idx="9374">
                  <c:v>1296140400</c:v>
                </c:pt>
                <c:pt idx="9375">
                  <c:v>1296144000</c:v>
                </c:pt>
                <c:pt idx="9376">
                  <c:v>1296147600</c:v>
                </c:pt>
                <c:pt idx="9377">
                  <c:v>1296151200</c:v>
                </c:pt>
                <c:pt idx="9378">
                  <c:v>1296154800</c:v>
                </c:pt>
                <c:pt idx="9379">
                  <c:v>1296158400</c:v>
                </c:pt>
                <c:pt idx="9380">
                  <c:v>1296162000</c:v>
                </c:pt>
                <c:pt idx="9381">
                  <c:v>1296165600</c:v>
                </c:pt>
                <c:pt idx="9382">
                  <c:v>1296169200</c:v>
                </c:pt>
                <c:pt idx="9383">
                  <c:v>1296172800</c:v>
                </c:pt>
                <c:pt idx="9384">
                  <c:v>1296176400</c:v>
                </c:pt>
                <c:pt idx="9385">
                  <c:v>1296180000</c:v>
                </c:pt>
                <c:pt idx="9386">
                  <c:v>1296183600</c:v>
                </c:pt>
                <c:pt idx="9387">
                  <c:v>1296187200</c:v>
                </c:pt>
                <c:pt idx="9388">
                  <c:v>1296190800</c:v>
                </c:pt>
                <c:pt idx="9389">
                  <c:v>1296194400</c:v>
                </c:pt>
                <c:pt idx="9390">
                  <c:v>1296198000</c:v>
                </c:pt>
                <c:pt idx="9391">
                  <c:v>1296201600</c:v>
                </c:pt>
                <c:pt idx="9392">
                  <c:v>1296205200</c:v>
                </c:pt>
                <c:pt idx="9393">
                  <c:v>1296208800</c:v>
                </c:pt>
                <c:pt idx="9394">
                  <c:v>1296212400</c:v>
                </c:pt>
                <c:pt idx="9395">
                  <c:v>1296216000</c:v>
                </c:pt>
                <c:pt idx="9396">
                  <c:v>1296219600</c:v>
                </c:pt>
                <c:pt idx="9397">
                  <c:v>1296223200</c:v>
                </c:pt>
                <c:pt idx="9398">
                  <c:v>1296226800</c:v>
                </c:pt>
                <c:pt idx="9399">
                  <c:v>1296230400</c:v>
                </c:pt>
                <c:pt idx="9400">
                  <c:v>1296234000</c:v>
                </c:pt>
                <c:pt idx="9401">
                  <c:v>1296237600</c:v>
                </c:pt>
                <c:pt idx="9402">
                  <c:v>1296241200</c:v>
                </c:pt>
                <c:pt idx="9403">
                  <c:v>1296244800</c:v>
                </c:pt>
                <c:pt idx="9404">
                  <c:v>1296248400</c:v>
                </c:pt>
                <c:pt idx="9405">
                  <c:v>1296252000</c:v>
                </c:pt>
                <c:pt idx="9406">
                  <c:v>1296255600</c:v>
                </c:pt>
                <c:pt idx="9407">
                  <c:v>1296259200</c:v>
                </c:pt>
                <c:pt idx="9408">
                  <c:v>1296262800</c:v>
                </c:pt>
                <c:pt idx="9409">
                  <c:v>1296266400</c:v>
                </c:pt>
                <c:pt idx="9410">
                  <c:v>1296270000</c:v>
                </c:pt>
                <c:pt idx="9411">
                  <c:v>1296273600</c:v>
                </c:pt>
                <c:pt idx="9412">
                  <c:v>1296277200</c:v>
                </c:pt>
                <c:pt idx="9413">
                  <c:v>1296280800</c:v>
                </c:pt>
                <c:pt idx="9414">
                  <c:v>1296284400</c:v>
                </c:pt>
                <c:pt idx="9415">
                  <c:v>1296288000</c:v>
                </c:pt>
                <c:pt idx="9416">
                  <c:v>1296291600</c:v>
                </c:pt>
                <c:pt idx="9417">
                  <c:v>1296295200</c:v>
                </c:pt>
                <c:pt idx="9418">
                  <c:v>1296298800</c:v>
                </c:pt>
                <c:pt idx="9419">
                  <c:v>1296302400</c:v>
                </c:pt>
                <c:pt idx="9420">
                  <c:v>1296306000</c:v>
                </c:pt>
                <c:pt idx="9421">
                  <c:v>1296309600</c:v>
                </c:pt>
                <c:pt idx="9422">
                  <c:v>1296313200</c:v>
                </c:pt>
                <c:pt idx="9423">
                  <c:v>1296316800</c:v>
                </c:pt>
                <c:pt idx="9424">
                  <c:v>1296320400</c:v>
                </c:pt>
                <c:pt idx="9425">
                  <c:v>1296324000</c:v>
                </c:pt>
                <c:pt idx="9426">
                  <c:v>1296327600</c:v>
                </c:pt>
                <c:pt idx="9427">
                  <c:v>1296331200</c:v>
                </c:pt>
                <c:pt idx="9428">
                  <c:v>1296334800</c:v>
                </c:pt>
                <c:pt idx="9429">
                  <c:v>1296338400</c:v>
                </c:pt>
                <c:pt idx="9430">
                  <c:v>1296342000</c:v>
                </c:pt>
                <c:pt idx="9431">
                  <c:v>1296345600</c:v>
                </c:pt>
                <c:pt idx="9432">
                  <c:v>1296349200</c:v>
                </c:pt>
                <c:pt idx="9433">
                  <c:v>1296352800</c:v>
                </c:pt>
                <c:pt idx="9434">
                  <c:v>1296356400</c:v>
                </c:pt>
                <c:pt idx="9435">
                  <c:v>1296360000</c:v>
                </c:pt>
                <c:pt idx="9436">
                  <c:v>1296363600</c:v>
                </c:pt>
                <c:pt idx="9437">
                  <c:v>1296367200</c:v>
                </c:pt>
                <c:pt idx="9438">
                  <c:v>1296370800</c:v>
                </c:pt>
                <c:pt idx="9439">
                  <c:v>1296374400</c:v>
                </c:pt>
                <c:pt idx="9440">
                  <c:v>1296378000</c:v>
                </c:pt>
                <c:pt idx="9441">
                  <c:v>1296381600</c:v>
                </c:pt>
                <c:pt idx="9442">
                  <c:v>1296385200</c:v>
                </c:pt>
                <c:pt idx="9443">
                  <c:v>1296388800</c:v>
                </c:pt>
                <c:pt idx="9444">
                  <c:v>1296392400</c:v>
                </c:pt>
                <c:pt idx="9445">
                  <c:v>1296396000</c:v>
                </c:pt>
                <c:pt idx="9446">
                  <c:v>1296399600</c:v>
                </c:pt>
                <c:pt idx="9447">
                  <c:v>1296403200</c:v>
                </c:pt>
                <c:pt idx="9448">
                  <c:v>1296406800</c:v>
                </c:pt>
                <c:pt idx="9449">
                  <c:v>1296410400</c:v>
                </c:pt>
                <c:pt idx="9450">
                  <c:v>1296414000</c:v>
                </c:pt>
                <c:pt idx="9451">
                  <c:v>1296417600</c:v>
                </c:pt>
                <c:pt idx="9452">
                  <c:v>1296421200</c:v>
                </c:pt>
                <c:pt idx="9453">
                  <c:v>1296424800</c:v>
                </c:pt>
                <c:pt idx="9454">
                  <c:v>1296428400</c:v>
                </c:pt>
                <c:pt idx="9455">
                  <c:v>1296432000</c:v>
                </c:pt>
                <c:pt idx="9456">
                  <c:v>1296435600</c:v>
                </c:pt>
                <c:pt idx="9457">
                  <c:v>1296439200</c:v>
                </c:pt>
                <c:pt idx="9458">
                  <c:v>1296442800</c:v>
                </c:pt>
                <c:pt idx="9459">
                  <c:v>1296446400</c:v>
                </c:pt>
                <c:pt idx="9460">
                  <c:v>1296450000</c:v>
                </c:pt>
                <c:pt idx="9461">
                  <c:v>1296453600</c:v>
                </c:pt>
                <c:pt idx="9462">
                  <c:v>1296457200</c:v>
                </c:pt>
                <c:pt idx="9463">
                  <c:v>1296460800</c:v>
                </c:pt>
                <c:pt idx="9464">
                  <c:v>1296464400</c:v>
                </c:pt>
                <c:pt idx="9465">
                  <c:v>1296468000</c:v>
                </c:pt>
                <c:pt idx="9466">
                  <c:v>1296471600</c:v>
                </c:pt>
                <c:pt idx="9467">
                  <c:v>1296475200</c:v>
                </c:pt>
                <c:pt idx="9468">
                  <c:v>1296478800</c:v>
                </c:pt>
                <c:pt idx="9469">
                  <c:v>1296482400</c:v>
                </c:pt>
                <c:pt idx="9470">
                  <c:v>1296486000</c:v>
                </c:pt>
                <c:pt idx="9471">
                  <c:v>1296489600</c:v>
                </c:pt>
                <c:pt idx="9472">
                  <c:v>1296493200</c:v>
                </c:pt>
                <c:pt idx="9473">
                  <c:v>1296496800</c:v>
                </c:pt>
                <c:pt idx="9474">
                  <c:v>1296500400</c:v>
                </c:pt>
                <c:pt idx="9475">
                  <c:v>1296504000</c:v>
                </c:pt>
                <c:pt idx="9476">
                  <c:v>1296507600</c:v>
                </c:pt>
                <c:pt idx="9477">
                  <c:v>1296511200</c:v>
                </c:pt>
                <c:pt idx="9478">
                  <c:v>1296514800</c:v>
                </c:pt>
                <c:pt idx="9479">
                  <c:v>1296518400</c:v>
                </c:pt>
                <c:pt idx="9480">
                  <c:v>1296522000</c:v>
                </c:pt>
                <c:pt idx="9481">
                  <c:v>1296525600</c:v>
                </c:pt>
                <c:pt idx="9482">
                  <c:v>1296529200</c:v>
                </c:pt>
                <c:pt idx="9483">
                  <c:v>1296532800</c:v>
                </c:pt>
                <c:pt idx="9484">
                  <c:v>1296536400</c:v>
                </c:pt>
                <c:pt idx="9485">
                  <c:v>1296540000</c:v>
                </c:pt>
                <c:pt idx="9486">
                  <c:v>1296543600</c:v>
                </c:pt>
                <c:pt idx="9487">
                  <c:v>1296547200</c:v>
                </c:pt>
                <c:pt idx="9488">
                  <c:v>1296550800</c:v>
                </c:pt>
                <c:pt idx="9489">
                  <c:v>1296554400</c:v>
                </c:pt>
                <c:pt idx="9490">
                  <c:v>1296558000</c:v>
                </c:pt>
                <c:pt idx="9491">
                  <c:v>1296561600</c:v>
                </c:pt>
                <c:pt idx="9492">
                  <c:v>1296565200</c:v>
                </c:pt>
                <c:pt idx="9493">
                  <c:v>1296568800</c:v>
                </c:pt>
                <c:pt idx="9494">
                  <c:v>1296572400</c:v>
                </c:pt>
                <c:pt idx="9495">
                  <c:v>1296576000</c:v>
                </c:pt>
                <c:pt idx="9496">
                  <c:v>1296579600</c:v>
                </c:pt>
                <c:pt idx="9497">
                  <c:v>1296583200</c:v>
                </c:pt>
                <c:pt idx="9498">
                  <c:v>1296586800</c:v>
                </c:pt>
                <c:pt idx="9499">
                  <c:v>1296590400</c:v>
                </c:pt>
                <c:pt idx="9500">
                  <c:v>1296594000</c:v>
                </c:pt>
                <c:pt idx="9501">
                  <c:v>1296597600</c:v>
                </c:pt>
                <c:pt idx="9502">
                  <c:v>1296601200</c:v>
                </c:pt>
                <c:pt idx="9503">
                  <c:v>1296604800</c:v>
                </c:pt>
                <c:pt idx="9504">
                  <c:v>1296608400</c:v>
                </c:pt>
                <c:pt idx="9505">
                  <c:v>1296612000</c:v>
                </c:pt>
                <c:pt idx="9506">
                  <c:v>1296615600</c:v>
                </c:pt>
                <c:pt idx="9507">
                  <c:v>1296619200</c:v>
                </c:pt>
                <c:pt idx="9508">
                  <c:v>1296622800</c:v>
                </c:pt>
                <c:pt idx="9509">
                  <c:v>1296626400</c:v>
                </c:pt>
                <c:pt idx="9510">
                  <c:v>1296630000</c:v>
                </c:pt>
                <c:pt idx="9511">
                  <c:v>1296633600</c:v>
                </c:pt>
                <c:pt idx="9512">
                  <c:v>1296637200</c:v>
                </c:pt>
                <c:pt idx="9513">
                  <c:v>1296640800</c:v>
                </c:pt>
                <c:pt idx="9514">
                  <c:v>1296644400</c:v>
                </c:pt>
                <c:pt idx="9515">
                  <c:v>1296648000</c:v>
                </c:pt>
                <c:pt idx="9516">
                  <c:v>1296651600</c:v>
                </c:pt>
                <c:pt idx="9517">
                  <c:v>1296655200</c:v>
                </c:pt>
                <c:pt idx="9518">
                  <c:v>1296658800</c:v>
                </c:pt>
                <c:pt idx="9519">
                  <c:v>1296662400</c:v>
                </c:pt>
                <c:pt idx="9520">
                  <c:v>1296666000</c:v>
                </c:pt>
                <c:pt idx="9521">
                  <c:v>1296669600</c:v>
                </c:pt>
                <c:pt idx="9522">
                  <c:v>1296673200</c:v>
                </c:pt>
                <c:pt idx="9523">
                  <c:v>1296676800</c:v>
                </c:pt>
                <c:pt idx="9524">
                  <c:v>1296680400</c:v>
                </c:pt>
                <c:pt idx="9525">
                  <c:v>1296684000</c:v>
                </c:pt>
                <c:pt idx="9526">
                  <c:v>1296687600</c:v>
                </c:pt>
                <c:pt idx="9527">
                  <c:v>1296691200</c:v>
                </c:pt>
                <c:pt idx="9528">
                  <c:v>1296694800</c:v>
                </c:pt>
                <c:pt idx="9529">
                  <c:v>1296698400</c:v>
                </c:pt>
                <c:pt idx="9530">
                  <c:v>1296702000</c:v>
                </c:pt>
                <c:pt idx="9531">
                  <c:v>1296705600</c:v>
                </c:pt>
                <c:pt idx="9532">
                  <c:v>1296709200</c:v>
                </c:pt>
                <c:pt idx="9533">
                  <c:v>1296712800</c:v>
                </c:pt>
                <c:pt idx="9534">
                  <c:v>1296716400</c:v>
                </c:pt>
                <c:pt idx="9535">
                  <c:v>1296720000</c:v>
                </c:pt>
                <c:pt idx="9536">
                  <c:v>1296723600</c:v>
                </c:pt>
                <c:pt idx="9537">
                  <c:v>1296727200</c:v>
                </c:pt>
                <c:pt idx="9538">
                  <c:v>1296730800</c:v>
                </c:pt>
                <c:pt idx="9539">
                  <c:v>1296734400</c:v>
                </c:pt>
                <c:pt idx="9540">
                  <c:v>1296738000</c:v>
                </c:pt>
                <c:pt idx="9541">
                  <c:v>1296741600</c:v>
                </c:pt>
                <c:pt idx="9542">
                  <c:v>1296745200</c:v>
                </c:pt>
                <c:pt idx="9543">
                  <c:v>1296748800</c:v>
                </c:pt>
                <c:pt idx="9544">
                  <c:v>1296752400</c:v>
                </c:pt>
                <c:pt idx="9545">
                  <c:v>1296756000</c:v>
                </c:pt>
                <c:pt idx="9546">
                  <c:v>1296759600</c:v>
                </c:pt>
                <c:pt idx="9547">
                  <c:v>1296763200</c:v>
                </c:pt>
                <c:pt idx="9548">
                  <c:v>1296766800</c:v>
                </c:pt>
                <c:pt idx="9549">
                  <c:v>1296770400</c:v>
                </c:pt>
                <c:pt idx="9550">
                  <c:v>1296774000</c:v>
                </c:pt>
                <c:pt idx="9551">
                  <c:v>1296777600</c:v>
                </c:pt>
                <c:pt idx="9552">
                  <c:v>1296781200</c:v>
                </c:pt>
                <c:pt idx="9553">
                  <c:v>1296784800</c:v>
                </c:pt>
                <c:pt idx="9554">
                  <c:v>1296788400</c:v>
                </c:pt>
                <c:pt idx="9555">
                  <c:v>1296792000</c:v>
                </c:pt>
                <c:pt idx="9556">
                  <c:v>1296795600</c:v>
                </c:pt>
                <c:pt idx="9557">
                  <c:v>1296799200</c:v>
                </c:pt>
                <c:pt idx="9558">
                  <c:v>1296802800</c:v>
                </c:pt>
                <c:pt idx="9559">
                  <c:v>1296806400</c:v>
                </c:pt>
                <c:pt idx="9560">
                  <c:v>1296810000</c:v>
                </c:pt>
                <c:pt idx="9561">
                  <c:v>1296813600</c:v>
                </c:pt>
                <c:pt idx="9562">
                  <c:v>1296817200</c:v>
                </c:pt>
                <c:pt idx="9563">
                  <c:v>1296820800</c:v>
                </c:pt>
                <c:pt idx="9564">
                  <c:v>1296824400</c:v>
                </c:pt>
                <c:pt idx="9565">
                  <c:v>1296828000</c:v>
                </c:pt>
                <c:pt idx="9566">
                  <c:v>1296831600</c:v>
                </c:pt>
                <c:pt idx="9567">
                  <c:v>1296835200</c:v>
                </c:pt>
                <c:pt idx="9568">
                  <c:v>1296838800</c:v>
                </c:pt>
                <c:pt idx="9569">
                  <c:v>1296842400</c:v>
                </c:pt>
                <c:pt idx="9570">
                  <c:v>1296846000</c:v>
                </c:pt>
                <c:pt idx="9571">
                  <c:v>1296849600</c:v>
                </c:pt>
                <c:pt idx="9572">
                  <c:v>1296853200</c:v>
                </c:pt>
                <c:pt idx="9573">
                  <c:v>1296856800</c:v>
                </c:pt>
                <c:pt idx="9574">
                  <c:v>1296860400</c:v>
                </c:pt>
                <c:pt idx="9575">
                  <c:v>1296864000</c:v>
                </c:pt>
                <c:pt idx="9576">
                  <c:v>1296867600</c:v>
                </c:pt>
                <c:pt idx="9577">
                  <c:v>1296871200</c:v>
                </c:pt>
                <c:pt idx="9578">
                  <c:v>1296874800</c:v>
                </c:pt>
                <c:pt idx="9579">
                  <c:v>1296878400</c:v>
                </c:pt>
                <c:pt idx="9580">
                  <c:v>1296882000</c:v>
                </c:pt>
                <c:pt idx="9581">
                  <c:v>1296885600</c:v>
                </c:pt>
                <c:pt idx="9582">
                  <c:v>1296889200</c:v>
                </c:pt>
                <c:pt idx="9583">
                  <c:v>1296892800</c:v>
                </c:pt>
                <c:pt idx="9584">
                  <c:v>1296896400</c:v>
                </c:pt>
                <c:pt idx="9585">
                  <c:v>1296900000</c:v>
                </c:pt>
                <c:pt idx="9586">
                  <c:v>1296903600</c:v>
                </c:pt>
                <c:pt idx="9587">
                  <c:v>1296907200</c:v>
                </c:pt>
                <c:pt idx="9588">
                  <c:v>1296910800</c:v>
                </c:pt>
                <c:pt idx="9589">
                  <c:v>1296914400</c:v>
                </c:pt>
                <c:pt idx="9590">
                  <c:v>1296918000</c:v>
                </c:pt>
                <c:pt idx="9591">
                  <c:v>1296921600</c:v>
                </c:pt>
                <c:pt idx="9592">
                  <c:v>1296925200</c:v>
                </c:pt>
                <c:pt idx="9593">
                  <c:v>1296928800</c:v>
                </c:pt>
                <c:pt idx="9594">
                  <c:v>1296932400</c:v>
                </c:pt>
                <c:pt idx="9595">
                  <c:v>1296936000</c:v>
                </c:pt>
                <c:pt idx="9596">
                  <c:v>1296939600</c:v>
                </c:pt>
                <c:pt idx="9597">
                  <c:v>1296943200</c:v>
                </c:pt>
                <c:pt idx="9598">
                  <c:v>1296946800</c:v>
                </c:pt>
                <c:pt idx="9599">
                  <c:v>1296950400</c:v>
                </c:pt>
                <c:pt idx="9600">
                  <c:v>1296954000</c:v>
                </c:pt>
                <c:pt idx="9601">
                  <c:v>1296957600</c:v>
                </c:pt>
                <c:pt idx="9602">
                  <c:v>1296961200</c:v>
                </c:pt>
                <c:pt idx="9603">
                  <c:v>1296964800</c:v>
                </c:pt>
                <c:pt idx="9604">
                  <c:v>1296968400</c:v>
                </c:pt>
                <c:pt idx="9605">
                  <c:v>1296972000</c:v>
                </c:pt>
                <c:pt idx="9606">
                  <c:v>1296975600</c:v>
                </c:pt>
                <c:pt idx="9607">
                  <c:v>1296979200</c:v>
                </c:pt>
                <c:pt idx="9608">
                  <c:v>1296982800</c:v>
                </c:pt>
                <c:pt idx="9609">
                  <c:v>1296986400</c:v>
                </c:pt>
                <c:pt idx="9610">
                  <c:v>1296990000</c:v>
                </c:pt>
                <c:pt idx="9611">
                  <c:v>1296993600</c:v>
                </c:pt>
                <c:pt idx="9612">
                  <c:v>1296997200</c:v>
                </c:pt>
                <c:pt idx="9613">
                  <c:v>1297000800</c:v>
                </c:pt>
                <c:pt idx="9614">
                  <c:v>1297004400</c:v>
                </c:pt>
                <c:pt idx="9615">
                  <c:v>1297008000</c:v>
                </c:pt>
                <c:pt idx="9616">
                  <c:v>1297011600</c:v>
                </c:pt>
                <c:pt idx="9617">
                  <c:v>1297015200</c:v>
                </c:pt>
                <c:pt idx="9618">
                  <c:v>1297018800</c:v>
                </c:pt>
                <c:pt idx="9619">
                  <c:v>1297022400</c:v>
                </c:pt>
                <c:pt idx="9620">
                  <c:v>1297026000</c:v>
                </c:pt>
                <c:pt idx="9621">
                  <c:v>1297029600</c:v>
                </c:pt>
                <c:pt idx="9622">
                  <c:v>1297033200</c:v>
                </c:pt>
                <c:pt idx="9623">
                  <c:v>1297036800</c:v>
                </c:pt>
                <c:pt idx="9624">
                  <c:v>1297040400</c:v>
                </c:pt>
                <c:pt idx="9625">
                  <c:v>1297044000</c:v>
                </c:pt>
                <c:pt idx="9626">
                  <c:v>1297047600</c:v>
                </c:pt>
                <c:pt idx="9627">
                  <c:v>1297051200</c:v>
                </c:pt>
                <c:pt idx="9628">
                  <c:v>1297054800</c:v>
                </c:pt>
                <c:pt idx="9629">
                  <c:v>1297058400</c:v>
                </c:pt>
                <c:pt idx="9630">
                  <c:v>1297062000</c:v>
                </c:pt>
                <c:pt idx="9631">
                  <c:v>1297065600</c:v>
                </c:pt>
                <c:pt idx="9632">
                  <c:v>1297069200</c:v>
                </c:pt>
                <c:pt idx="9633">
                  <c:v>1297072800</c:v>
                </c:pt>
                <c:pt idx="9634">
                  <c:v>1297076400</c:v>
                </c:pt>
                <c:pt idx="9635">
                  <c:v>1297080000</c:v>
                </c:pt>
                <c:pt idx="9636">
                  <c:v>1297083600</c:v>
                </c:pt>
                <c:pt idx="9637">
                  <c:v>1297087200</c:v>
                </c:pt>
                <c:pt idx="9638">
                  <c:v>1297090800</c:v>
                </c:pt>
                <c:pt idx="9639">
                  <c:v>1297094400</c:v>
                </c:pt>
                <c:pt idx="9640">
                  <c:v>1297098000</c:v>
                </c:pt>
                <c:pt idx="9641">
                  <c:v>1297101600</c:v>
                </c:pt>
                <c:pt idx="9642">
                  <c:v>1297105200</c:v>
                </c:pt>
                <c:pt idx="9643">
                  <c:v>1297108800</c:v>
                </c:pt>
                <c:pt idx="9644">
                  <c:v>1297112400</c:v>
                </c:pt>
                <c:pt idx="9645">
                  <c:v>1297116000</c:v>
                </c:pt>
                <c:pt idx="9646">
                  <c:v>1297119600</c:v>
                </c:pt>
                <c:pt idx="9647">
                  <c:v>1297123200</c:v>
                </c:pt>
                <c:pt idx="9648">
                  <c:v>1297126800</c:v>
                </c:pt>
                <c:pt idx="9649">
                  <c:v>1297130400</c:v>
                </c:pt>
                <c:pt idx="9650">
                  <c:v>1297134000</c:v>
                </c:pt>
                <c:pt idx="9651">
                  <c:v>1297137600</c:v>
                </c:pt>
                <c:pt idx="9652">
                  <c:v>1297141200</c:v>
                </c:pt>
                <c:pt idx="9653">
                  <c:v>1297144800</c:v>
                </c:pt>
                <c:pt idx="9654">
                  <c:v>1297148400</c:v>
                </c:pt>
                <c:pt idx="9655">
                  <c:v>1297152000</c:v>
                </c:pt>
                <c:pt idx="9656">
                  <c:v>1297155600</c:v>
                </c:pt>
                <c:pt idx="9657">
                  <c:v>1297159200</c:v>
                </c:pt>
                <c:pt idx="9658">
                  <c:v>1297162800</c:v>
                </c:pt>
                <c:pt idx="9659">
                  <c:v>1297166400</c:v>
                </c:pt>
                <c:pt idx="9660">
                  <c:v>1297170000</c:v>
                </c:pt>
                <c:pt idx="9661">
                  <c:v>1297173600</c:v>
                </c:pt>
                <c:pt idx="9662">
                  <c:v>1297177200</c:v>
                </c:pt>
                <c:pt idx="9663">
                  <c:v>1297180800</c:v>
                </c:pt>
                <c:pt idx="9664">
                  <c:v>1297184400</c:v>
                </c:pt>
                <c:pt idx="9665">
                  <c:v>1297188000</c:v>
                </c:pt>
                <c:pt idx="9666">
                  <c:v>1297191600</c:v>
                </c:pt>
                <c:pt idx="9667">
                  <c:v>1297195200</c:v>
                </c:pt>
                <c:pt idx="9668">
                  <c:v>1297198800</c:v>
                </c:pt>
                <c:pt idx="9669">
                  <c:v>1297202400</c:v>
                </c:pt>
                <c:pt idx="9670">
                  <c:v>1297206000</c:v>
                </c:pt>
                <c:pt idx="9671">
                  <c:v>1297209600</c:v>
                </c:pt>
                <c:pt idx="9672">
                  <c:v>1297213200</c:v>
                </c:pt>
                <c:pt idx="9673">
                  <c:v>1297216800</c:v>
                </c:pt>
                <c:pt idx="9674">
                  <c:v>1297220400</c:v>
                </c:pt>
                <c:pt idx="9675">
                  <c:v>1297224000</c:v>
                </c:pt>
                <c:pt idx="9676">
                  <c:v>1297227600</c:v>
                </c:pt>
                <c:pt idx="9677">
                  <c:v>1297231200</c:v>
                </c:pt>
                <c:pt idx="9678">
                  <c:v>1297234800</c:v>
                </c:pt>
                <c:pt idx="9679">
                  <c:v>1297238400</c:v>
                </c:pt>
                <c:pt idx="9680">
                  <c:v>1297242000</c:v>
                </c:pt>
                <c:pt idx="9681">
                  <c:v>1297245600</c:v>
                </c:pt>
                <c:pt idx="9682">
                  <c:v>1297249200</c:v>
                </c:pt>
                <c:pt idx="9683">
                  <c:v>1297252800</c:v>
                </c:pt>
                <c:pt idx="9684">
                  <c:v>1297256400</c:v>
                </c:pt>
                <c:pt idx="9685">
                  <c:v>1297260000</c:v>
                </c:pt>
                <c:pt idx="9686">
                  <c:v>1297263600</c:v>
                </c:pt>
                <c:pt idx="9687">
                  <c:v>1297267200</c:v>
                </c:pt>
                <c:pt idx="9688">
                  <c:v>1297270800</c:v>
                </c:pt>
                <c:pt idx="9689">
                  <c:v>1297274400</c:v>
                </c:pt>
                <c:pt idx="9690">
                  <c:v>1297278000</c:v>
                </c:pt>
                <c:pt idx="9691">
                  <c:v>1297281600</c:v>
                </c:pt>
                <c:pt idx="9692">
                  <c:v>1297285200</c:v>
                </c:pt>
                <c:pt idx="9693">
                  <c:v>1297288800</c:v>
                </c:pt>
                <c:pt idx="9694">
                  <c:v>1297292400</c:v>
                </c:pt>
                <c:pt idx="9695">
                  <c:v>1297296000</c:v>
                </c:pt>
                <c:pt idx="9696">
                  <c:v>1297299600</c:v>
                </c:pt>
                <c:pt idx="9697">
                  <c:v>1297303200</c:v>
                </c:pt>
                <c:pt idx="9698">
                  <c:v>1297306800</c:v>
                </c:pt>
                <c:pt idx="9699">
                  <c:v>1297310400</c:v>
                </c:pt>
                <c:pt idx="9700">
                  <c:v>1297314000</c:v>
                </c:pt>
                <c:pt idx="9701">
                  <c:v>1297317600</c:v>
                </c:pt>
                <c:pt idx="9702">
                  <c:v>1297321200</c:v>
                </c:pt>
                <c:pt idx="9703">
                  <c:v>1297324800</c:v>
                </c:pt>
                <c:pt idx="9704">
                  <c:v>1297328400</c:v>
                </c:pt>
                <c:pt idx="9705">
                  <c:v>1297332000</c:v>
                </c:pt>
                <c:pt idx="9706">
                  <c:v>1297335600</c:v>
                </c:pt>
                <c:pt idx="9707">
                  <c:v>1297339200</c:v>
                </c:pt>
                <c:pt idx="9708">
                  <c:v>1297342800</c:v>
                </c:pt>
                <c:pt idx="9709">
                  <c:v>1297346400</c:v>
                </c:pt>
                <c:pt idx="9710">
                  <c:v>1297350000</c:v>
                </c:pt>
                <c:pt idx="9711">
                  <c:v>1297353600</c:v>
                </c:pt>
                <c:pt idx="9712">
                  <c:v>1297357200</c:v>
                </c:pt>
                <c:pt idx="9713">
                  <c:v>1297360800</c:v>
                </c:pt>
                <c:pt idx="9714">
                  <c:v>1297364400</c:v>
                </c:pt>
                <c:pt idx="9715">
                  <c:v>1297368000</c:v>
                </c:pt>
                <c:pt idx="9716">
                  <c:v>1297371600</c:v>
                </c:pt>
                <c:pt idx="9717">
                  <c:v>1297375200</c:v>
                </c:pt>
                <c:pt idx="9718">
                  <c:v>1297378800</c:v>
                </c:pt>
                <c:pt idx="9719">
                  <c:v>1297382400</c:v>
                </c:pt>
                <c:pt idx="9720">
                  <c:v>1297386000</c:v>
                </c:pt>
                <c:pt idx="9721">
                  <c:v>1297389600</c:v>
                </c:pt>
                <c:pt idx="9722">
                  <c:v>1297393200</c:v>
                </c:pt>
                <c:pt idx="9723">
                  <c:v>1297396800</c:v>
                </c:pt>
                <c:pt idx="9724">
                  <c:v>1297400400</c:v>
                </c:pt>
                <c:pt idx="9725">
                  <c:v>1297404000</c:v>
                </c:pt>
                <c:pt idx="9726">
                  <c:v>1297407600</c:v>
                </c:pt>
                <c:pt idx="9727">
                  <c:v>1297411200</c:v>
                </c:pt>
                <c:pt idx="9728">
                  <c:v>1297414800</c:v>
                </c:pt>
                <c:pt idx="9729">
                  <c:v>1297418400</c:v>
                </c:pt>
                <c:pt idx="9730">
                  <c:v>1297422000</c:v>
                </c:pt>
                <c:pt idx="9731">
                  <c:v>1297425600</c:v>
                </c:pt>
                <c:pt idx="9732">
                  <c:v>1297429200</c:v>
                </c:pt>
                <c:pt idx="9733">
                  <c:v>1297432800</c:v>
                </c:pt>
                <c:pt idx="9734">
                  <c:v>1297436400</c:v>
                </c:pt>
                <c:pt idx="9735">
                  <c:v>1297440000</c:v>
                </c:pt>
                <c:pt idx="9736">
                  <c:v>1297443600</c:v>
                </c:pt>
                <c:pt idx="9737">
                  <c:v>1297447200</c:v>
                </c:pt>
                <c:pt idx="9738">
                  <c:v>1297450800</c:v>
                </c:pt>
                <c:pt idx="9739">
                  <c:v>1297454400</c:v>
                </c:pt>
                <c:pt idx="9740">
                  <c:v>1297458000</c:v>
                </c:pt>
                <c:pt idx="9741">
                  <c:v>1297461600</c:v>
                </c:pt>
                <c:pt idx="9742">
                  <c:v>1297465200</c:v>
                </c:pt>
                <c:pt idx="9743">
                  <c:v>1297468800</c:v>
                </c:pt>
                <c:pt idx="9744">
                  <c:v>1297472400</c:v>
                </c:pt>
                <c:pt idx="9745">
                  <c:v>1297476000</c:v>
                </c:pt>
                <c:pt idx="9746">
                  <c:v>1297479600</c:v>
                </c:pt>
                <c:pt idx="9747">
                  <c:v>1297483200</c:v>
                </c:pt>
                <c:pt idx="9748">
                  <c:v>1297486800</c:v>
                </c:pt>
                <c:pt idx="9749">
                  <c:v>1297490400</c:v>
                </c:pt>
                <c:pt idx="9750">
                  <c:v>1297494000</c:v>
                </c:pt>
                <c:pt idx="9751">
                  <c:v>1297497600</c:v>
                </c:pt>
                <c:pt idx="9752">
                  <c:v>1297501200</c:v>
                </c:pt>
                <c:pt idx="9753">
                  <c:v>1297504800</c:v>
                </c:pt>
                <c:pt idx="9754">
                  <c:v>1297508400</c:v>
                </c:pt>
                <c:pt idx="9755">
                  <c:v>1297512000</c:v>
                </c:pt>
                <c:pt idx="9756">
                  <c:v>1297515600</c:v>
                </c:pt>
                <c:pt idx="9757">
                  <c:v>1297519200</c:v>
                </c:pt>
                <c:pt idx="9758">
                  <c:v>1297522800</c:v>
                </c:pt>
                <c:pt idx="9759">
                  <c:v>1297526400</c:v>
                </c:pt>
                <c:pt idx="9760">
                  <c:v>1297530000</c:v>
                </c:pt>
                <c:pt idx="9761">
                  <c:v>1297533600</c:v>
                </c:pt>
                <c:pt idx="9762">
                  <c:v>1297537200</c:v>
                </c:pt>
                <c:pt idx="9763">
                  <c:v>1297540800</c:v>
                </c:pt>
                <c:pt idx="9764">
                  <c:v>1297544400</c:v>
                </c:pt>
                <c:pt idx="9765">
                  <c:v>1297548000</c:v>
                </c:pt>
                <c:pt idx="9766">
                  <c:v>1297551600</c:v>
                </c:pt>
                <c:pt idx="9767">
                  <c:v>1297555200</c:v>
                </c:pt>
                <c:pt idx="9768">
                  <c:v>1297558800</c:v>
                </c:pt>
                <c:pt idx="9769">
                  <c:v>1297562400</c:v>
                </c:pt>
                <c:pt idx="9770">
                  <c:v>1297566000</c:v>
                </c:pt>
                <c:pt idx="9771">
                  <c:v>1297569600</c:v>
                </c:pt>
                <c:pt idx="9772">
                  <c:v>1297573200</c:v>
                </c:pt>
                <c:pt idx="9773">
                  <c:v>1297576800</c:v>
                </c:pt>
                <c:pt idx="9774">
                  <c:v>1297580400</c:v>
                </c:pt>
                <c:pt idx="9775">
                  <c:v>1297584000</c:v>
                </c:pt>
                <c:pt idx="9776">
                  <c:v>1297587600</c:v>
                </c:pt>
                <c:pt idx="9777">
                  <c:v>1297591200</c:v>
                </c:pt>
                <c:pt idx="9778">
                  <c:v>1297594800</c:v>
                </c:pt>
                <c:pt idx="9779">
                  <c:v>1297598400</c:v>
                </c:pt>
                <c:pt idx="9780">
                  <c:v>1297602000</c:v>
                </c:pt>
                <c:pt idx="9781">
                  <c:v>1297605600</c:v>
                </c:pt>
                <c:pt idx="9782">
                  <c:v>1297609200</c:v>
                </c:pt>
                <c:pt idx="9783">
                  <c:v>1297612800</c:v>
                </c:pt>
                <c:pt idx="9784">
                  <c:v>1297616400</c:v>
                </c:pt>
                <c:pt idx="9785">
                  <c:v>1297620000</c:v>
                </c:pt>
                <c:pt idx="9786">
                  <c:v>1297623600</c:v>
                </c:pt>
                <c:pt idx="9787">
                  <c:v>1297627200</c:v>
                </c:pt>
                <c:pt idx="9788">
                  <c:v>1297630800</c:v>
                </c:pt>
                <c:pt idx="9789">
                  <c:v>1297634400</c:v>
                </c:pt>
                <c:pt idx="9790">
                  <c:v>1297638000</c:v>
                </c:pt>
                <c:pt idx="9791">
                  <c:v>1297641600</c:v>
                </c:pt>
                <c:pt idx="9792">
                  <c:v>1297645200</c:v>
                </c:pt>
                <c:pt idx="9793">
                  <c:v>1297648800</c:v>
                </c:pt>
                <c:pt idx="9794">
                  <c:v>1297652400</c:v>
                </c:pt>
                <c:pt idx="9795">
                  <c:v>1297656000</c:v>
                </c:pt>
                <c:pt idx="9796">
                  <c:v>1297659600</c:v>
                </c:pt>
                <c:pt idx="9797">
                  <c:v>1297663200</c:v>
                </c:pt>
                <c:pt idx="9798">
                  <c:v>1297666800</c:v>
                </c:pt>
                <c:pt idx="9799">
                  <c:v>1297670400</c:v>
                </c:pt>
                <c:pt idx="9800">
                  <c:v>1297674000</c:v>
                </c:pt>
                <c:pt idx="9801">
                  <c:v>1297677600</c:v>
                </c:pt>
                <c:pt idx="9802">
                  <c:v>1297681200</c:v>
                </c:pt>
                <c:pt idx="9803">
                  <c:v>1297684800</c:v>
                </c:pt>
                <c:pt idx="9804">
                  <c:v>1297688400</c:v>
                </c:pt>
                <c:pt idx="9805">
                  <c:v>1297692000</c:v>
                </c:pt>
                <c:pt idx="9806">
                  <c:v>1297695600</c:v>
                </c:pt>
                <c:pt idx="9807">
                  <c:v>1297699200</c:v>
                </c:pt>
                <c:pt idx="9808">
                  <c:v>1297702800</c:v>
                </c:pt>
                <c:pt idx="9809">
                  <c:v>1297706400</c:v>
                </c:pt>
                <c:pt idx="9810">
                  <c:v>1297710000</c:v>
                </c:pt>
                <c:pt idx="9811">
                  <c:v>1297713600</c:v>
                </c:pt>
                <c:pt idx="9812">
                  <c:v>1297717200</c:v>
                </c:pt>
                <c:pt idx="9813">
                  <c:v>1297720800</c:v>
                </c:pt>
                <c:pt idx="9814">
                  <c:v>1297724400</c:v>
                </c:pt>
                <c:pt idx="9815">
                  <c:v>1297728000</c:v>
                </c:pt>
                <c:pt idx="9816">
                  <c:v>1297731600</c:v>
                </c:pt>
                <c:pt idx="9817">
                  <c:v>1297735200</c:v>
                </c:pt>
                <c:pt idx="9818">
                  <c:v>1297738800</c:v>
                </c:pt>
                <c:pt idx="9819">
                  <c:v>1297742400</c:v>
                </c:pt>
                <c:pt idx="9820">
                  <c:v>1297746000</c:v>
                </c:pt>
                <c:pt idx="9821">
                  <c:v>1297749600</c:v>
                </c:pt>
                <c:pt idx="9822">
                  <c:v>1297753200</c:v>
                </c:pt>
                <c:pt idx="9823">
                  <c:v>1297756800</c:v>
                </c:pt>
                <c:pt idx="9824">
                  <c:v>1297760400</c:v>
                </c:pt>
                <c:pt idx="9825">
                  <c:v>1297764000</c:v>
                </c:pt>
                <c:pt idx="9826">
                  <c:v>1297767600</c:v>
                </c:pt>
                <c:pt idx="9827">
                  <c:v>1297771200</c:v>
                </c:pt>
                <c:pt idx="9828">
                  <c:v>1297774800</c:v>
                </c:pt>
                <c:pt idx="9829">
                  <c:v>1297778400</c:v>
                </c:pt>
                <c:pt idx="9830">
                  <c:v>1297782000</c:v>
                </c:pt>
                <c:pt idx="9831">
                  <c:v>1297785600</c:v>
                </c:pt>
                <c:pt idx="9832">
                  <c:v>1297789200</c:v>
                </c:pt>
                <c:pt idx="9833">
                  <c:v>1297792800</c:v>
                </c:pt>
                <c:pt idx="9834">
                  <c:v>1297796400</c:v>
                </c:pt>
                <c:pt idx="9835">
                  <c:v>1297800000</c:v>
                </c:pt>
                <c:pt idx="9836">
                  <c:v>1297803600</c:v>
                </c:pt>
                <c:pt idx="9837">
                  <c:v>1297807200</c:v>
                </c:pt>
                <c:pt idx="9838">
                  <c:v>1297810800</c:v>
                </c:pt>
                <c:pt idx="9839">
                  <c:v>1297814400</c:v>
                </c:pt>
                <c:pt idx="9840">
                  <c:v>1297818000</c:v>
                </c:pt>
                <c:pt idx="9841">
                  <c:v>1297821600</c:v>
                </c:pt>
                <c:pt idx="9842">
                  <c:v>1297825200</c:v>
                </c:pt>
                <c:pt idx="9843">
                  <c:v>1297828800</c:v>
                </c:pt>
                <c:pt idx="9844">
                  <c:v>1297832400</c:v>
                </c:pt>
                <c:pt idx="9845">
                  <c:v>1297836000</c:v>
                </c:pt>
                <c:pt idx="9846">
                  <c:v>1297839600</c:v>
                </c:pt>
                <c:pt idx="9847">
                  <c:v>1297843200</c:v>
                </c:pt>
                <c:pt idx="9848">
                  <c:v>1297846800</c:v>
                </c:pt>
                <c:pt idx="9849">
                  <c:v>1297850400</c:v>
                </c:pt>
                <c:pt idx="9850">
                  <c:v>1297854000</c:v>
                </c:pt>
                <c:pt idx="9851">
                  <c:v>1297857600</c:v>
                </c:pt>
                <c:pt idx="9852">
                  <c:v>1297861200</c:v>
                </c:pt>
                <c:pt idx="9853">
                  <c:v>1297864800</c:v>
                </c:pt>
                <c:pt idx="9854">
                  <c:v>1297868400</c:v>
                </c:pt>
                <c:pt idx="9855">
                  <c:v>1297872000</c:v>
                </c:pt>
                <c:pt idx="9856">
                  <c:v>1297875600</c:v>
                </c:pt>
                <c:pt idx="9857">
                  <c:v>1297879200</c:v>
                </c:pt>
                <c:pt idx="9858">
                  <c:v>1297882800</c:v>
                </c:pt>
                <c:pt idx="9859">
                  <c:v>1297886400</c:v>
                </c:pt>
                <c:pt idx="9860">
                  <c:v>1297890000</c:v>
                </c:pt>
                <c:pt idx="9861">
                  <c:v>1297893600</c:v>
                </c:pt>
                <c:pt idx="9862">
                  <c:v>1297897200</c:v>
                </c:pt>
                <c:pt idx="9863">
                  <c:v>1297900800</c:v>
                </c:pt>
                <c:pt idx="9864">
                  <c:v>1297904400</c:v>
                </c:pt>
                <c:pt idx="9865">
                  <c:v>1297908000</c:v>
                </c:pt>
                <c:pt idx="9866">
                  <c:v>1297911600</c:v>
                </c:pt>
                <c:pt idx="9867">
                  <c:v>1297915200</c:v>
                </c:pt>
                <c:pt idx="9868">
                  <c:v>1297918800</c:v>
                </c:pt>
                <c:pt idx="9869">
                  <c:v>1297922400</c:v>
                </c:pt>
                <c:pt idx="9870">
                  <c:v>1297926000</c:v>
                </c:pt>
                <c:pt idx="9871">
                  <c:v>1297929600</c:v>
                </c:pt>
                <c:pt idx="9872">
                  <c:v>1297933200</c:v>
                </c:pt>
                <c:pt idx="9873">
                  <c:v>1297936800</c:v>
                </c:pt>
                <c:pt idx="9874">
                  <c:v>1297940400</c:v>
                </c:pt>
                <c:pt idx="9875">
                  <c:v>1297944000</c:v>
                </c:pt>
                <c:pt idx="9876">
                  <c:v>1297947600</c:v>
                </c:pt>
                <c:pt idx="9877">
                  <c:v>1297951200</c:v>
                </c:pt>
                <c:pt idx="9878">
                  <c:v>1297954800</c:v>
                </c:pt>
                <c:pt idx="9879">
                  <c:v>1297958400</c:v>
                </c:pt>
                <c:pt idx="9880">
                  <c:v>1297962000</c:v>
                </c:pt>
                <c:pt idx="9881">
                  <c:v>1297965600</c:v>
                </c:pt>
                <c:pt idx="9882">
                  <c:v>1297969200</c:v>
                </c:pt>
                <c:pt idx="9883">
                  <c:v>1297972800</c:v>
                </c:pt>
                <c:pt idx="9884">
                  <c:v>1297976400</c:v>
                </c:pt>
                <c:pt idx="9885">
                  <c:v>1297980000</c:v>
                </c:pt>
                <c:pt idx="9886">
                  <c:v>1297983600</c:v>
                </c:pt>
                <c:pt idx="9887">
                  <c:v>1297987200</c:v>
                </c:pt>
                <c:pt idx="9888">
                  <c:v>1297990800</c:v>
                </c:pt>
                <c:pt idx="9889">
                  <c:v>1297994400</c:v>
                </c:pt>
                <c:pt idx="9890">
                  <c:v>1297998000</c:v>
                </c:pt>
                <c:pt idx="9891">
                  <c:v>1298001600</c:v>
                </c:pt>
                <c:pt idx="9892">
                  <c:v>1298005200</c:v>
                </c:pt>
                <c:pt idx="9893">
                  <c:v>1298008800</c:v>
                </c:pt>
                <c:pt idx="9894">
                  <c:v>1298012400</c:v>
                </c:pt>
                <c:pt idx="9895">
                  <c:v>1298016000</c:v>
                </c:pt>
                <c:pt idx="9896">
                  <c:v>1298019600</c:v>
                </c:pt>
                <c:pt idx="9897">
                  <c:v>1298023200</c:v>
                </c:pt>
                <c:pt idx="9898">
                  <c:v>1298026800</c:v>
                </c:pt>
                <c:pt idx="9899">
                  <c:v>1298030400</c:v>
                </c:pt>
                <c:pt idx="9900">
                  <c:v>1298034000</c:v>
                </c:pt>
                <c:pt idx="9901">
                  <c:v>1298037600</c:v>
                </c:pt>
                <c:pt idx="9902">
                  <c:v>1298041200</c:v>
                </c:pt>
                <c:pt idx="9903">
                  <c:v>1298044800</c:v>
                </c:pt>
                <c:pt idx="9904">
                  <c:v>1298048400</c:v>
                </c:pt>
                <c:pt idx="9905">
                  <c:v>1298052000</c:v>
                </c:pt>
                <c:pt idx="9906">
                  <c:v>1298055600</c:v>
                </c:pt>
                <c:pt idx="9907">
                  <c:v>1298059200</c:v>
                </c:pt>
                <c:pt idx="9908">
                  <c:v>1298062800</c:v>
                </c:pt>
                <c:pt idx="9909">
                  <c:v>1298066400</c:v>
                </c:pt>
                <c:pt idx="9910">
                  <c:v>1298070000</c:v>
                </c:pt>
                <c:pt idx="9911">
                  <c:v>1298073600</c:v>
                </c:pt>
                <c:pt idx="9912">
                  <c:v>1298077200</c:v>
                </c:pt>
                <c:pt idx="9913">
                  <c:v>1298080800</c:v>
                </c:pt>
                <c:pt idx="9914">
                  <c:v>1298084400</c:v>
                </c:pt>
                <c:pt idx="9915">
                  <c:v>1298088000</c:v>
                </c:pt>
                <c:pt idx="9916">
                  <c:v>1298091600</c:v>
                </c:pt>
                <c:pt idx="9917">
                  <c:v>1298095200</c:v>
                </c:pt>
                <c:pt idx="9918">
                  <c:v>1298098800</c:v>
                </c:pt>
                <c:pt idx="9919">
                  <c:v>1298102400</c:v>
                </c:pt>
                <c:pt idx="9920">
                  <c:v>1298106000</c:v>
                </c:pt>
                <c:pt idx="9921">
                  <c:v>1298109600</c:v>
                </c:pt>
                <c:pt idx="9922">
                  <c:v>1298113200</c:v>
                </c:pt>
                <c:pt idx="9923">
                  <c:v>1298116800</c:v>
                </c:pt>
                <c:pt idx="9924">
                  <c:v>1298120400</c:v>
                </c:pt>
                <c:pt idx="9925">
                  <c:v>1298124000</c:v>
                </c:pt>
                <c:pt idx="9926">
                  <c:v>1298127600</c:v>
                </c:pt>
                <c:pt idx="9927">
                  <c:v>1298131200</c:v>
                </c:pt>
                <c:pt idx="9928">
                  <c:v>1298134800</c:v>
                </c:pt>
                <c:pt idx="9929">
                  <c:v>1298138400</c:v>
                </c:pt>
                <c:pt idx="9930">
                  <c:v>1298142000</c:v>
                </c:pt>
                <c:pt idx="9931">
                  <c:v>1298145600</c:v>
                </c:pt>
                <c:pt idx="9932">
                  <c:v>1298149200</c:v>
                </c:pt>
                <c:pt idx="9933">
                  <c:v>1298152800</c:v>
                </c:pt>
                <c:pt idx="9934">
                  <c:v>1298156400</c:v>
                </c:pt>
                <c:pt idx="9935">
                  <c:v>1298160000</c:v>
                </c:pt>
                <c:pt idx="9936">
                  <c:v>1298163600</c:v>
                </c:pt>
                <c:pt idx="9937">
                  <c:v>1298167200</c:v>
                </c:pt>
                <c:pt idx="9938">
                  <c:v>1298170800</c:v>
                </c:pt>
                <c:pt idx="9939">
                  <c:v>1298174400</c:v>
                </c:pt>
                <c:pt idx="9940">
                  <c:v>1298178000</c:v>
                </c:pt>
                <c:pt idx="9941">
                  <c:v>1298181600</c:v>
                </c:pt>
                <c:pt idx="9942">
                  <c:v>1298185200</c:v>
                </c:pt>
                <c:pt idx="9943">
                  <c:v>1298188800</c:v>
                </c:pt>
                <c:pt idx="9944">
                  <c:v>1298192400</c:v>
                </c:pt>
                <c:pt idx="9945">
                  <c:v>1298196000</c:v>
                </c:pt>
                <c:pt idx="9946">
                  <c:v>1298199600</c:v>
                </c:pt>
                <c:pt idx="9947">
                  <c:v>1298203200</c:v>
                </c:pt>
                <c:pt idx="9948">
                  <c:v>1298206800</c:v>
                </c:pt>
                <c:pt idx="9949">
                  <c:v>1298210400</c:v>
                </c:pt>
                <c:pt idx="9950">
                  <c:v>1298214000</c:v>
                </c:pt>
                <c:pt idx="9951">
                  <c:v>1298217600</c:v>
                </c:pt>
                <c:pt idx="9952">
                  <c:v>1298221200</c:v>
                </c:pt>
                <c:pt idx="9953">
                  <c:v>1298224800</c:v>
                </c:pt>
                <c:pt idx="9954">
                  <c:v>1298228400</c:v>
                </c:pt>
                <c:pt idx="9955">
                  <c:v>1298232000</c:v>
                </c:pt>
                <c:pt idx="9956">
                  <c:v>1298235600</c:v>
                </c:pt>
                <c:pt idx="9957">
                  <c:v>1298239200</c:v>
                </c:pt>
                <c:pt idx="9958">
                  <c:v>1298242800</c:v>
                </c:pt>
                <c:pt idx="9959">
                  <c:v>1298246400</c:v>
                </c:pt>
                <c:pt idx="9960">
                  <c:v>1298250000</c:v>
                </c:pt>
                <c:pt idx="9961">
                  <c:v>1298253600</c:v>
                </c:pt>
                <c:pt idx="9962">
                  <c:v>1298257200</c:v>
                </c:pt>
                <c:pt idx="9963">
                  <c:v>1298260800</c:v>
                </c:pt>
                <c:pt idx="9964">
                  <c:v>1298264400</c:v>
                </c:pt>
                <c:pt idx="9965">
                  <c:v>1298268000</c:v>
                </c:pt>
                <c:pt idx="9966">
                  <c:v>1298271600</c:v>
                </c:pt>
                <c:pt idx="9967">
                  <c:v>1298275200</c:v>
                </c:pt>
                <c:pt idx="9968">
                  <c:v>1298278800</c:v>
                </c:pt>
                <c:pt idx="9969">
                  <c:v>1298282400</c:v>
                </c:pt>
                <c:pt idx="9970">
                  <c:v>1298286000</c:v>
                </c:pt>
                <c:pt idx="9971">
                  <c:v>1298289600</c:v>
                </c:pt>
                <c:pt idx="9972">
                  <c:v>1298293200</c:v>
                </c:pt>
                <c:pt idx="9973">
                  <c:v>1298296800</c:v>
                </c:pt>
                <c:pt idx="9974">
                  <c:v>1298300400</c:v>
                </c:pt>
                <c:pt idx="9975">
                  <c:v>1298304000</c:v>
                </c:pt>
                <c:pt idx="9976">
                  <c:v>1298307600</c:v>
                </c:pt>
                <c:pt idx="9977">
                  <c:v>1298311200</c:v>
                </c:pt>
                <c:pt idx="9978">
                  <c:v>1298314800</c:v>
                </c:pt>
                <c:pt idx="9979">
                  <c:v>1298318400</c:v>
                </c:pt>
                <c:pt idx="9980">
                  <c:v>1298322000</c:v>
                </c:pt>
                <c:pt idx="9981">
                  <c:v>1298325600</c:v>
                </c:pt>
                <c:pt idx="9982">
                  <c:v>1298329200</c:v>
                </c:pt>
                <c:pt idx="9983">
                  <c:v>1298332800</c:v>
                </c:pt>
                <c:pt idx="9984">
                  <c:v>1298336400</c:v>
                </c:pt>
                <c:pt idx="9985">
                  <c:v>1298340000</c:v>
                </c:pt>
                <c:pt idx="9986">
                  <c:v>1298343600</c:v>
                </c:pt>
                <c:pt idx="9987">
                  <c:v>1298347200</c:v>
                </c:pt>
                <c:pt idx="9988">
                  <c:v>1298350800</c:v>
                </c:pt>
                <c:pt idx="9989">
                  <c:v>1298354400</c:v>
                </c:pt>
                <c:pt idx="9990">
                  <c:v>1298358000</c:v>
                </c:pt>
                <c:pt idx="9991">
                  <c:v>1298361600</c:v>
                </c:pt>
                <c:pt idx="9992">
                  <c:v>1298365200</c:v>
                </c:pt>
                <c:pt idx="9993">
                  <c:v>1298368800</c:v>
                </c:pt>
                <c:pt idx="9994">
                  <c:v>1298372400</c:v>
                </c:pt>
                <c:pt idx="9995">
                  <c:v>1298376000</c:v>
                </c:pt>
                <c:pt idx="9996">
                  <c:v>1298379600</c:v>
                </c:pt>
                <c:pt idx="9997">
                  <c:v>1298383200</c:v>
                </c:pt>
                <c:pt idx="9998">
                  <c:v>1298386800</c:v>
                </c:pt>
                <c:pt idx="9999">
                  <c:v>1298390400</c:v>
                </c:pt>
                <c:pt idx="10000">
                  <c:v>1298394000</c:v>
                </c:pt>
                <c:pt idx="10001">
                  <c:v>1298397600</c:v>
                </c:pt>
                <c:pt idx="10002">
                  <c:v>1298401200</c:v>
                </c:pt>
                <c:pt idx="10003">
                  <c:v>1298404800</c:v>
                </c:pt>
                <c:pt idx="10004">
                  <c:v>1298408400</c:v>
                </c:pt>
                <c:pt idx="10005">
                  <c:v>1298412000</c:v>
                </c:pt>
                <c:pt idx="10006">
                  <c:v>1298415600</c:v>
                </c:pt>
                <c:pt idx="10007">
                  <c:v>1298419200</c:v>
                </c:pt>
                <c:pt idx="10008">
                  <c:v>1298422800</c:v>
                </c:pt>
                <c:pt idx="10009">
                  <c:v>1298426400</c:v>
                </c:pt>
                <c:pt idx="10010">
                  <c:v>1298430000</c:v>
                </c:pt>
                <c:pt idx="10011">
                  <c:v>1298433600</c:v>
                </c:pt>
                <c:pt idx="10012">
                  <c:v>1298437200</c:v>
                </c:pt>
                <c:pt idx="10013">
                  <c:v>1298440800</c:v>
                </c:pt>
                <c:pt idx="10014">
                  <c:v>1298444400</c:v>
                </c:pt>
                <c:pt idx="10015">
                  <c:v>1298448000</c:v>
                </c:pt>
                <c:pt idx="10016">
                  <c:v>1298451600</c:v>
                </c:pt>
                <c:pt idx="10017">
                  <c:v>1298455200</c:v>
                </c:pt>
                <c:pt idx="10018">
                  <c:v>1298458800</c:v>
                </c:pt>
                <c:pt idx="10019">
                  <c:v>1298462400</c:v>
                </c:pt>
                <c:pt idx="10020">
                  <c:v>1298466000</c:v>
                </c:pt>
                <c:pt idx="10021">
                  <c:v>1298469600</c:v>
                </c:pt>
                <c:pt idx="10022">
                  <c:v>1298473200</c:v>
                </c:pt>
                <c:pt idx="10023">
                  <c:v>1298476800</c:v>
                </c:pt>
                <c:pt idx="10024">
                  <c:v>1298480400</c:v>
                </c:pt>
                <c:pt idx="10025">
                  <c:v>1298484000</c:v>
                </c:pt>
                <c:pt idx="10026">
                  <c:v>1298487600</c:v>
                </c:pt>
                <c:pt idx="10027">
                  <c:v>1298491200</c:v>
                </c:pt>
                <c:pt idx="10028">
                  <c:v>1298494800</c:v>
                </c:pt>
                <c:pt idx="10029">
                  <c:v>1298498400</c:v>
                </c:pt>
                <c:pt idx="10030">
                  <c:v>1298502000</c:v>
                </c:pt>
                <c:pt idx="10031">
                  <c:v>1298505600</c:v>
                </c:pt>
                <c:pt idx="10032">
                  <c:v>1298509200</c:v>
                </c:pt>
                <c:pt idx="10033">
                  <c:v>1298512800</c:v>
                </c:pt>
                <c:pt idx="10034">
                  <c:v>1298516400</c:v>
                </c:pt>
                <c:pt idx="10035">
                  <c:v>1298520000</c:v>
                </c:pt>
                <c:pt idx="10036">
                  <c:v>1298523600</c:v>
                </c:pt>
                <c:pt idx="10037">
                  <c:v>1298527200</c:v>
                </c:pt>
                <c:pt idx="10038">
                  <c:v>1298530800</c:v>
                </c:pt>
                <c:pt idx="10039">
                  <c:v>1298534400</c:v>
                </c:pt>
                <c:pt idx="10040">
                  <c:v>1298538000</c:v>
                </c:pt>
                <c:pt idx="10041">
                  <c:v>1298541600</c:v>
                </c:pt>
                <c:pt idx="10042">
                  <c:v>1298545200</c:v>
                </c:pt>
                <c:pt idx="10043">
                  <c:v>1298548800</c:v>
                </c:pt>
                <c:pt idx="10044">
                  <c:v>1298552400</c:v>
                </c:pt>
                <c:pt idx="10045">
                  <c:v>1298556000</c:v>
                </c:pt>
                <c:pt idx="10046">
                  <c:v>1298559600</c:v>
                </c:pt>
                <c:pt idx="10047">
                  <c:v>1298563200</c:v>
                </c:pt>
                <c:pt idx="10048">
                  <c:v>1298566800</c:v>
                </c:pt>
                <c:pt idx="10049">
                  <c:v>1298570400</c:v>
                </c:pt>
                <c:pt idx="10050">
                  <c:v>1298574000</c:v>
                </c:pt>
                <c:pt idx="10051">
                  <c:v>1298577600</c:v>
                </c:pt>
                <c:pt idx="10052">
                  <c:v>1298581200</c:v>
                </c:pt>
                <c:pt idx="10053">
                  <c:v>1298584800</c:v>
                </c:pt>
                <c:pt idx="10054">
                  <c:v>1298588400</c:v>
                </c:pt>
                <c:pt idx="10055">
                  <c:v>1298592000</c:v>
                </c:pt>
                <c:pt idx="10056">
                  <c:v>1298595600</c:v>
                </c:pt>
                <c:pt idx="10057">
                  <c:v>1298599200</c:v>
                </c:pt>
                <c:pt idx="10058">
                  <c:v>1298602800</c:v>
                </c:pt>
                <c:pt idx="10059">
                  <c:v>1298606400</c:v>
                </c:pt>
                <c:pt idx="10060">
                  <c:v>1298610000</c:v>
                </c:pt>
                <c:pt idx="10061">
                  <c:v>1298613600</c:v>
                </c:pt>
                <c:pt idx="10062">
                  <c:v>1298617200</c:v>
                </c:pt>
                <c:pt idx="10063">
                  <c:v>1298620800</c:v>
                </c:pt>
                <c:pt idx="10064">
                  <c:v>1298624400</c:v>
                </c:pt>
                <c:pt idx="10065">
                  <c:v>1298628000</c:v>
                </c:pt>
                <c:pt idx="10066">
                  <c:v>1298631600</c:v>
                </c:pt>
                <c:pt idx="10067">
                  <c:v>1298635200</c:v>
                </c:pt>
                <c:pt idx="10068">
                  <c:v>1298638800</c:v>
                </c:pt>
                <c:pt idx="10069">
                  <c:v>1298642400</c:v>
                </c:pt>
                <c:pt idx="10070">
                  <c:v>1298646000</c:v>
                </c:pt>
                <c:pt idx="10071">
                  <c:v>1298649600</c:v>
                </c:pt>
                <c:pt idx="10072">
                  <c:v>1298653200</c:v>
                </c:pt>
                <c:pt idx="10073">
                  <c:v>1298656800</c:v>
                </c:pt>
                <c:pt idx="10074">
                  <c:v>1298660400</c:v>
                </c:pt>
                <c:pt idx="10075">
                  <c:v>1298664000</c:v>
                </c:pt>
                <c:pt idx="10076">
                  <c:v>1298667600</c:v>
                </c:pt>
                <c:pt idx="10077">
                  <c:v>1298671200</c:v>
                </c:pt>
                <c:pt idx="10078">
                  <c:v>1298674800</c:v>
                </c:pt>
                <c:pt idx="10079">
                  <c:v>1298678400</c:v>
                </c:pt>
                <c:pt idx="10080">
                  <c:v>1298682000</c:v>
                </c:pt>
                <c:pt idx="10081">
                  <c:v>1298685600</c:v>
                </c:pt>
                <c:pt idx="10082">
                  <c:v>1298689200</c:v>
                </c:pt>
                <c:pt idx="10083">
                  <c:v>1298692800</c:v>
                </c:pt>
                <c:pt idx="10084">
                  <c:v>1298696400</c:v>
                </c:pt>
                <c:pt idx="10085">
                  <c:v>1298700000</c:v>
                </c:pt>
                <c:pt idx="10086">
                  <c:v>1298703600</c:v>
                </c:pt>
                <c:pt idx="10087">
                  <c:v>1298707200</c:v>
                </c:pt>
                <c:pt idx="10088">
                  <c:v>1298710800</c:v>
                </c:pt>
                <c:pt idx="10089">
                  <c:v>1298714400</c:v>
                </c:pt>
                <c:pt idx="10090">
                  <c:v>1298718000</c:v>
                </c:pt>
                <c:pt idx="10091">
                  <c:v>1298721600</c:v>
                </c:pt>
                <c:pt idx="10092">
                  <c:v>1298725200</c:v>
                </c:pt>
                <c:pt idx="10093">
                  <c:v>1298728800</c:v>
                </c:pt>
                <c:pt idx="10094">
                  <c:v>1298732400</c:v>
                </c:pt>
                <c:pt idx="10095">
                  <c:v>1298736000</c:v>
                </c:pt>
                <c:pt idx="10096">
                  <c:v>1298739600</c:v>
                </c:pt>
                <c:pt idx="10097">
                  <c:v>1298743200</c:v>
                </c:pt>
                <c:pt idx="10098">
                  <c:v>1298746800</c:v>
                </c:pt>
                <c:pt idx="10099">
                  <c:v>1298750400</c:v>
                </c:pt>
                <c:pt idx="10100">
                  <c:v>1298754000</c:v>
                </c:pt>
                <c:pt idx="10101">
                  <c:v>1298757600</c:v>
                </c:pt>
                <c:pt idx="10102">
                  <c:v>1298761200</c:v>
                </c:pt>
                <c:pt idx="10103">
                  <c:v>1298764800</c:v>
                </c:pt>
                <c:pt idx="10104">
                  <c:v>1298768400</c:v>
                </c:pt>
                <c:pt idx="10105">
                  <c:v>1298772000</c:v>
                </c:pt>
                <c:pt idx="10106">
                  <c:v>1298775600</c:v>
                </c:pt>
                <c:pt idx="10107">
                  <c:v>1298779200</c:v>
                </c:pt>
                <c:pt idx="10108">
                  <c:v>1298782800</c:v>
                </c:pt>
                <c:pt idx="10109">
                  <c:v>1298786400</c:v>
                </c:pt>
                <c:pt idx="10110">
                  <c:v>1298790000</c:v>
                </c:pt>
                <c:pt idx="10111">
                  <c:v>1298793600</c:v>
                </c:pt>
                <c:pt idx="10112">
                  <c:v>1298797200</c:v>
                </c:pt>
                <c:pt idx="10113">
                  <c:v>1298800800</c:v>
                </c:pt>
                <c:pt idx="10114">
                  <c:v>1298804400</c:v>
                </c:pt>
                <c:pt idx="10115">
                  <c:v>1298808000</c:v>
                </c:pt>
                <c:pt idx="10116">
                  <c:v>1298811600</c:v>
                </c:pt>
                <c:pt idx="10117">
                  <c:v>1298815200</c:v>
                </c:pt>
                <c:pt idx="10118">
                  <c:v>1298818800</c:v>
                </c:pt>
                <c:pt idx="10119">
                  <c:v>1298822400</c:v>
                </c:pt>
                <c:pt idx="10120">
                  <c:v>1298826000</c:v>
                </c:pt>
                <c:pt idx="10121">
                  <c:v>1298829600</c:v>
                </c:pt>
                <c:pt idx="10122">
                  <c:v>1298833200</c:v>
                </c:pt>
                <c:pt idx="10123">
                  <c:v>1298836800</c:v>
                </c:pt>
                <c:pt idx="10124">
                  <c:v>1298840400</c:v>
                </c:pt>
                <c:pt idx="10125">
                  <c:v>1298844000</c:v>
                </c:pt>
                <c:pt idx="10126">
                  <c:v>1298847600</c:v>
                </c:pt>
                <c:pt idx="10127">
                  <c:v>1298851200</c:v>
                </c:pt>
                <c:pt idx="10128">
                  <c:v>1298854800</c:v>
                </c:pt>
                <c:pt idx="10129">
                  <c:v>1298858400</c:v>
                </c:pt>
                <c:pt idx="10130">
                  <c:v>1298862000</c:v>
                </c:pt>
                <c:pt idx="10131">
                  <c:v>1298865600</c:v>
                </c:pt>
                <c:pt idx="10132">
                  <c:v>1298869200</c:v>
                </c:pt>
                <c:pt idx="10133">
                  <c:v>1298872800</c:v>
                </c:pt>
                <c:pt idx="10134">
                  <c:v>1298876400</c:v>
                </c:pt>
                <c:pt idx="10135">
                  <c:v>1298880000</c:v>
                </c:pt>
                <c:pt idx="10136">
                  <c:v>1298883600</c:v>
                </c:pt>
                <c:pt idx="10137">
                  <c:v>1298887200</c:v>
                </c:pt>
                <c:pt idx="10138">
                  <c:v>1298890800</c:v>
                </c:pt>
                <c:pt idx="10139">
                  <c:v>1298894400</c:v>
                </c:pt>
                <c:pt idx="10140">
                  <c:v>1298898000</c:v>
                </c:pt>
                <c:pt idx="10141">
                  <c:v>1298901600</c:v>
                </c:pt>
                <c:pt idx="10142">
                  <c:v>1298905200</c:v>
                </c:pt>
                <c:pt idx="10143">
                  <c:v>1298908800</c:v>
                </c:pt>
                <c:pt idx="10144">
                  <c:v>1298912400</c:v>
                </c:pt>
                <c:pt idx="10145">
                  <c:v>1298916000</c:v>
                </c:pt>
                <c:pt idx="10146">
                  <c:v>1298919600</c:v>
                </c:pt>
                <c:pt idx="10147">
                  <c:v>1298923200</c:v>
                </c:pt>
                <c:pt idx="10148">
                  <c:v>1298926800</c:v>
                </c:pt>
                <c:pt idx="10149">
                  <c:v>1298930400</c:v>
                </c:pt>
                <c:pt idx="10150">
                  <c:v>1298934000</c:v>
                </c:pt>
                <c:pt idx="10151">
                  <c:v>1298937600</c:v>
                </c:pt>
                <c:pt idx="10152">
                  <c:v>1298941200</c:v>
                </c:pt>
                <c:pt idx="10153">
                  <c:v>1298944800</c:v>
                </c:pt>
                <c:pt idx="10154">
                  <c:v>1298948400</c:v>
                </c:pt>
                <c:pt idx="10155">
                  <c:v>1298952000</c:v>
                </c:pt>
                <c:pt idx="10156">
                  <c:v>1298955600</c:v>
                </c:pt>
                <c:pt idx="10157">
                  <c:v>1298959200</c:v>
                </c:pt>
                <c:pt idx="10158">
                  <c:v>1298962800</c:v>
                </c:pt>
                <c:pt idx="10159">
                  <c:v>1298966400</c:v>
                </c:pt>
                <c:pt idx="10160">
                  <c:v>1298970000</c:v>
                </c:pt>
                <c:pt idx="10161">
                  <c:v>1298973600</c:v>
                </c:pt>
                <c:pt idx="10162">
                  <c:v>1298977200</c:v>
                </c:pt>
                <c:pt idx="10163">
                  <c:v>1298980800</c:v>
                </c:pt>
                <c:pt idx="10164">
                  <c:v>1298984400</c:v>
                </c:pt>
                <c:pt idx="10165">
                  <c:v>1298988000</c:v>
                </c:pt>
                <c:pt idx="10166">
                  <c:v>1298991600</c:v>
                </c:pt>
                <c:pt idx="10167">
                  <c:v>1298995200</c:v>
                </c:pt>
                <c:pt idx="10168">
                  <c:v>1298998800</c:v>
                </c:pt>
                <c:pt idx="10169">
                  <c:v>1299002400</c:v>
                </c:pt>
                <c:pt idx="10170">
                  <c:v>1299006000</c:v>
                </c:pt>
                <c:pt idx="10171">
                  <c:v>1299009600</c:v>
                </c:pt>
                <c:pt idx="10172">
                  <c:v>1299013200</c:v>
                </c:pt>
                <c:pt idx="10173">
                  <c:v>1299016800</c:v>
                </c:pt>
                <c:pt idx="10174">
                  <c:v>1299020400</c:v>
                </c:pt>
                <c:pt idx="10175">
                  <c:v>1299024000</c:v>
                </c:pt>
                <c:pt idx="10176">
                  <c:v>1299027600</c:v>
                </c:pt>
                <c:pt idx="10177">
                  <c:v>1299031200</c:v>
                </c:pt>
                <c:pt idx="10178">
                  <c:v>1299034800</c:v>
                </c:pt>
                <c:pt idx="10179">
                  <c:v>1299038400</c:v>
                </c:pt>
                <c:pt idx="10180">
                  <c:v>1299042000</c:v>
                </c:pt>
                <c:pt idx="10181">
                  <c:v>1299045600</c:v>
                </c:pt>
                <c:pt idx="10182">
                  <c:v>1299049200</c:v>
                </c:pt>
                <c:pt idx="10183">
                  <c:v>1299052800</c:v>
                </c:pt>
                <c:pt idx="10184">
                  <c:v>1299056400</c:v>
                </c:pt>
                <c:pt idx="10185">
                  <c:v>1299060000</c:v>
                </c:pt>
                <c:pt idx="10186">
                  <c:v>1299063600</c:v>
                </c:pt>
                <c:pt idx="10187">
                  <c:v>1299067200</c:v>
                </c:pt>
                <c:pt idx="10188">
                  <c:v>1299070800</c:v>
                </c:pt>
                <c:pt idx="10189">
                  <c:v>1299074400</c:v>
                </c:pt>
                <c:pt idx="10190">
                  <c:v>1299078000</c:v>
                </c:pt>
                <c:pt idx="10191">
                  <c:v>1299081600</c:v>
                </c:pt>
                <c:pt idx="10192">
                  <c:v>1299085200</c:v>
                </c:pt>
                <c:pt idx="10193">
                  <c:v>1299088800</c:v>
                </c:pt>
                <c:pt idx="10194">
                  <c:v>1299092400</c:v>
                </c:pt>
                <c:pt idx="10195">
                  <c:v>1299096000</c:v>
                </c:pt>
                <c:pt idx="10196">
                  <c:v>1299099600</c:v>
                </c:pt>
                <c:pt idx="10197">
                  <c:v>1299103200</c:v>
                </c:pt>
                <c:pt idx="10198">
                  <c:v>1299106800</c:v>
                </c:pt>
                <c:pt idx="10199">
                  <c:v>1299110400</c:v>
                </c:pt>
                <c:pt idx="10200">
                  <c:v>1299114000</c:v>
                </c:pt>
                <c:pt idx="10201">
                  <c:v>1299117600</c:v>
                </c:pt>
                <c:pt idx="10202">
                  <c:v>1299121200</c:v>
                </c:pt>
                <c:pt idx="10203">
                  <c:v>1299124800</c:v>
                </c:pt>
                <c:pt idx="10204">
                  <c:v>1299128400</c:v>
                </c:pt>
                <c:pt idx="10205">
                  <c:v>1299132000</c:v>
                </c:pt>
                <c:pt idx="10206">
                  <c:v>1299135600</c:v>
                </c:pt>
                <c:pt idx="10207">
                  <c:v>1299139200</c:v>
                </c:pt>
                <c:pt idx="10208">
                  <c:v>1299142800</c:v>
                </c:pt>
                <c:pt idx="10209">
                  <c:v>1299146400</c:v>
                </c:pt>
                <c:pt idx="10210">
                  <c:v>1299150000</c:v>
                </c:pt>
                <c:pt idx="10211">
                  <c:v>1299153600</c:v>
                </c:pt>
                <c:pt idx="10212">
                  <c:v>1299157200</c:v>
                </c:pt>
                <c:pt idx="10213">
                  <c:v>1299160800</c:v>
                </c:pt>
                <c:pt idx="10214">
                  <c:v>1299164400</c:v>
                </c:pt>
                <c:pt idx="10215">
                  <c:v>1299168000</c:v>
                </c:pt>
                <c:pt idx="10216">
                  <c:v>1299171600</c:v>
                </c:pt>
                <c:pt idx="10217">
                  <c:v>1299175200</c:v>
                </c:pt>
                <c:pt idx="10218">
                  <c:v>1299178800</c:v>
                </c:pt>
                <c:pt idx="10219">
                  <c:v>1299182400</c:v>
                </c:pt>
                <c:pt idx="10220">
                  <c:v>1299186000</c:v>
                </c:pt>
                <c:pt idx="10221">
                  <c:v>1299189600</c:v>
                </c:pt>
                <c:pt idx="10222">
                  <c:v>1299193200</c:v>
                </c:pt>
                <c:pt idx="10223">
                  <c:v>1299196800</c:v>
                </c:pt>
                <c:pt idx="10224">
                  <c:v>1299200400</c:v>
                </c:pt>
                <c:pt idx="10225">
                  <c:v>1299204000</c:v>
                </c:pt>
                <c:pt idx="10226">
                  <c:v>1299207600</c:v>
                </c:pt>
                <c:pt idx="10227">
                  <c:v>1299211200</c:v>
                </c:pt>
                <c:pt idx="10228">
                  <c:v>1299214800</c:v>
                </c:pt>
                <c:pt idx="10229">
                  <c:v>1299218400</c:v>
                </c:pt>
                <c:pt idx="10230">
                  <c:v>1299222000</c:v>
                </c:pt>
                <c:pt idx="10231">
                  <c:v>1299225600</c:v>
                </c:pt>
                <c:pt idx="10232">
                  <c:v>1299229200</c:v>
                </c:pt>
                <c:pt idx="10233">
                  <c:v>1299232800</c:v>
                </c:pt>
                <c:pt idx="10234">
                  <c:v>1299236400</c:v>
                </c:pt>
                <c:pt idx="10235">
                  <c:v>1299240000</c:v>
                </c:pt>
                <c:pt idx="10236">
                  <c:v>1299243600</c:v>
                </c:pt>
                <c:pt idx="10237">
                  <c:v>1299247200</c:v>
                </c:pt>
                <c:pt idx="10238">
                  <c:v>1299250800</c:v>
                </c:pt>
                <c:pt idx="10239">
                  <c:v>1299254400</c:v>
                </c:pt>
                <c:pt idx="10240">
                  <c:v>1299258000</c:v>
                </c:pt>
                <c:pt idx="10241">
                  <c:v>1299261600</c:v>
                </c:pt>
                <c:pt idx="10242">
                  <c:v>1299265200</c:v>
                </c:pt>
                <c:pt idx="10243">
                  <c:v>1299268800</c:v>
                </c:pt>
                <c:pt idx="10244">
                  <c:v>1299272400</c:v>
                </c:pt>
                <c:pt idx="10245">
                  <c:v>1299276000</c:v>
                </c:pt>
                <c:pt idx="10246">
                  <c:v>1299279600</c:v>
                </c:pt>
                <c:pt idx="10247">
                  <c:v>1299283200</c:v>
                </c:pt>
                <c:pt idx="10248">
                  <c:v>1299286800</c:v>
                </c:pt>
                <c:pt idx="10249">
                  <c:v>1299290400</c:v>
                </c:pt>
                <c:pt idx="10250">
                  <c:v>1299294000</c:v>
                </c:pt>
                <c:pt idx="10251">
                  <c:v>1299297600</c:v>
                </c:pt>
                <c:pt idx="10252">
                  <c:v>1299301200</c:v>
                </c:pt>
                <c:pt idx="10253">
                  <c:v>1299304800</c:v>
                </c:pt>
                <c:pt idx="10254">
                  <c:v>1299308400</c:v>
                </c:pt>
                <c:pt idx="10255">
                  <c:v>1299312000</c:v>
                </c:pt>
                <c:pt idx="10256">
                  <c:v>1299315600</c:v>
                </c:pt>
                <c:pt idx="10257">
                  <c:v>1299319200</c:v>
                </c:pt>
                <c:pt idx="10258">
                  <c:v>1299322800</c:v>
                </c:pt>
                <c:pt idx="10259">
                  <c:v>1299326400</c:v>
                </c:pt>
                <c:pt idx="10260">
                  <c:v>1299330000</c:v>
                </c:pt>
                <c:pt idx="10261">
                  <c:v>1299333600</c:v>
                </c:pt>
                <c:pt idx="10262">
                  <c:v>1299337200</c:v>
                </c:pt>
                <c:pt idx="10263">
                  <c:v>1299340800</c:v>
                </c:pt>
                <c:pt idx="10264">
                  <c:v>1299344400</c:v>
                </c:pt>
                <c:pt idx="10265">
                  <c:v>1299348000</c:v>
                </c:pt>
                <c:pt idx="10266">
                  <c:v>1299351600</c:v>
                </c:pt>
                <c:pt idx="10267">
                  <c:v>1299355200</c:v>
                </c:pt>
                <c:pt idx="10268">
                  <c:v>1299358800</c:v>
                </c:pt>
                <c:pt idx="10269">
                  <c:v>1299362400</c:v>
                </c:pt>
                <c:pt idx="10270">
                  <c:v>1299366000</c:v>
                </c:pt>
                <c:pt idx="10271">
                  <c:v>1299369600</c:v>
                </c:pt>
                <c:pt idx="10272">
                  <c:v>1299373200</c:v>
                </c:pt>
                <c:pt idx="10273">
                  <c:v>1299376800</c:v>
                </c:pt>
                <c:pt idx="10274">
                  <c:v>1299380400</c:v>
                </c:pt>
                <c:pt idx="10275">
                  <c:v>1299384000</c:v>
                </c:pt>
                <c:pt idx="10276">
                  <c:v>1299387600</c:v>
                </c:pt>
                <c:pt idx="10277">
                  <c:v>1299391200</c:v>
                </c:pt>
                <c:pt idx="10278">
                  <c:v>1299394800</c:v>
                </c:pt>
                <c:pt idx="10279">
                  <c:v>1299398400</c:v>
                </c:pt>
                <c:pt idx="10280">
                  <c:v>1299402000</c:v>
                </c:pt>
                <c:pt idx="10281">
                  <c:v>1299405600</c:v>
                </c:pt>
                <c:pt idx="10282">
                  <c:v>1299409200</c:v>
                </c:pt>
                <c:pt idx="10283">
                  <c:v>1299412800</c:v>
                </c:pt>
                <c:pt idx="10284">
                  <c:v>1299416400</c:v>
                </c:pt>
                <c:pt idx="10285">
                  <c:v>1299420000</c:v>
                </c:pt>
                <c:pt idx="10286">
                  <c:v>1299423600</c:v>
                </c:pt>
                <c:pt idx="10287">
                  <c:v>1299427200</c:v>
                </c:pt>
                <c:pt idx="10288">
                  <c:v>1299430800</c:v>
                </c:pt>
                <c:pt idx="10289">
                  <c:v>1299434400</c:v>
                </c:pt>
                <c:pt idx="10290">
                  <c:v>1299438000</c:v>
                </c:pt>
                <c:pt idx="10291">
                  <c:v>1299441600</c:v>
                </c:pt>
                <c:pt idx="10292">
                  <c:v>1299445200</c:v>
                </c:pt>
                <c:pt idx="10293">
                  <c:v>1299448800</c:v>
                </c:pt>
                <c:pt idx="10294">
                  <c:v>1299452400</c:v>
                </c:pt>
                <c:pt idx="10295">
                  <c:v>1299456000</c:v>
                </c:pt>
                <c:pt idx="10296">
                  <c:v>1299459600</c:v>
                </c:pt>
                <c:pt idx="10297">
                  <c:v>1299463200</c:v>
                </c:pt>
                <c:pt idx="10298">
                  <c:v>1299466800</c:v>
                </c:pt>
                <c:pt idx="10299">
                  <c:v>1299470400</c:v>
                </c:pt>
                <c:pt idx="10300">
                  <c:v>1299474000</c:v>
                </c:pt>
                <c:pt idx="10301">
                  <c:v>1299477600</c:v>
                </c:pt>
                <c:pt idx="10302">
                  <c:v>1299481200</c:v>
                </c:pt>
                <c:pt idx="10303">
                  <c:v>1299484800</c:v>
                </c:pt>
                <c:pt idx="10304">
                  <c:v>1299488400</c:v>
                </c:pt>
                <c:pt idx="10305">
                  <c:v>1299492000</c:v>
                </c:pt>
                <c:pt idx="10306">
                  <c:v>1299495600</c:v>
                </c:pt>
                <c:pt idx="10307">
                  <c:v>1299499200</c:v>
                </c:pt>
                <c:pt idx="10308">
                  <c:v>1299502800</c:v>
                </c:pt>
                <c:pt idx="10309">
                  <c:v>1299506400</c:v>
                </c:pt>
                <c:pt idx="10310">
                  <c:v>1299510000</c:v>
                </c:pt>
                <c:pt idx="10311">
                  <c:v>1299513600</c:v>
                </c:pt>
                <c:pt idx="10312">
                  <c:v>1299517200</c:v>
                </c:pt>
                <c:pt idx="10313">
                  <c:v>1299520800</c:v>
                </c:pt>
                <c:pt idx="10314">
                  <c:v>1299524400</c:v>
                </c:pt>
                <c:pt idx="10315">
                  <c:v>1299528000</c:v>
                </c:pt>
                <c:pt idx="10316">
                  <c:v>1299531600</c:v>
                </c:pt>
                <c:pt idx="10317">
                  <c:v>1299535200</c:v>
                </c:pt>
                <c:pt idx="10318">
                  <c:v>1299538800</c:v>
                </c:pt>
                <c:pt idx="10319">
                  <c:v>1299542400</c:v>
                </c:pt>
                <c:pt idx="10320">
                  <c:v>1299546000</c:v>
                </c:pt>
                <c:pt idx="10321">
                  <c:v>1299549600</c:v>
                </c:pt>
                <c:pt idx="10322">
                  <c:v>1299553200</c:v>
                </c:pt>
                <c:pt idx="10323">
                  <c:v>1299556800</c:v>
                </c:pt>
                <c:pt idx="10324">
                  <c:v>1299560400</c:v>
                </c:pt>
                <c:pt idx="10325">
                  <c:v>1299564000</c:v>
                </c:pt>
                <c:pt idx="10326">
                  <c:v>1299567600</c:v>
                </c:pt>
                <c:pt idx="10327">
                  <c:v>1299571200</c:v>
                </c:pt>
                <c:pt idx="10328">
                  <c:v>1299574800</c:v>
                </c:pt>
                <c:pt idx="10329">
                  <c:v>1299578400</c:v>
                </c:pt>
                <c:pt idx="10330">
                  <c:v>1299582000</c:v>
                </c:pt>
                <c:pt idx="10331">
                  <c:v>1299585600</c:v>
                </c:pt>
                <c:pt idx="10332">
                  <c:v>1299589200</c:v>
                </c:pt>
                <c:pt idx="10333">
                  <c:v>1299592800</c:v>
                </c:pt>
                <c:pt idx="10334">
                  <c:v>1299596400</c:v>
                </c:pt>
                <c:pt idx="10335">
                  <c:v>1299600000</c:v>
                </c:pt>
                <c:pt idx="10336">
                  <c:v>1299603600</c:v>
                </c:pt>
                <c:pt idx="10337">
                  <c:v>1299607200</c:v>
                </c:pt>
                <c:pt idx="10338">
                  <c:v>1299610800</c:v>
                </c:pt>
                <c:pt idx="10339">
                  <c:v>1299614400</c:v>
                </c:pt>
                <c:pt idx="10340">
                  <c:v>1299618000</c:v>
                </c:pt>
                <c:pt idx="10341">
                  <c:v>1299621600</c:v>
                </c:pt>
                <c:pt idx="10342">
                  <c:v>1299625200</c:v>
                </c:pt>
                <c:pt idx="10343">
                  <c:v>1299628800</c:v>
                </c:pt>
                <c:pt idx="10344">
                  <c:v>1299632400</c:v>
                </c:pt>
                <c:pt idx="10345">
                  <c:v>1299636000</c:v>
                </c:pt>
                <c:pt idx="10346">
                  <c:v>1299639600</c:v>
                </c:pt>
                <c:pt idx="10347">
                  <c:v>1299643200</c:v>
                </c:pt>
                <c:pt idx="10348">
                  <c:v>1299646800</c:v>
                </c:pt>
                <c:pt idx="10349">
                  <c:v>1299650400</c:v>
                </c:pt>
                <c:pt idx="10350">
                  <c:v>1299654000</c:v>
                </c:pt>
                <c:pt idx="10351">
                  <c:v>1299657600</c:v>
                </c:pt>
                <c:pt idx="10352">
                  <c:v>1299661200</c:v>
                </c:pt>
                <c:pt idx="10353">
                  <c:v>1299664800</c:v>
                </c:pt>
                <c:pt idx="10354">
                  <c:v>1299668400</c:v>
                </c:pt>
                <c:pt idx="10355">
                  <c:v>1299672000</c:v>
                </c:pt>
                <c:pt idx="10356">
                  <c:v>1299675600</c:v>
                </c:pt>
                <c:pt idx="10357">
                  <c:v>1299679200</c:v>
                </c:pt>
                <c:pt idx="10358">
                  <c:v>1299682800</c:v>
                </c:pt>
                <c:pt idx="10359">
                  <c:v>1299686400</c:v>
                </c:pt>
                <c:pt idx="10360">
                  <c:v>1299690000</c:v>
                </c:pt>
                <c:pt idx="10361">
                  <c:v>1299693600</c:v>
                </c:pt>
                <c:pt idx="10362">
                  <c:v>1299697200</c:v>
                </c:pt>
                <c:pt idx="10363">
                  <c:v>1299700800</c:v>
                </c:pt>
                <c:pt idx="10364">
                  <c:v>1299704400</c:v>
                </c:pt>
                <c:pt idx="10365">
                  <c:v>1299708000</c:v>
                </c:pt>
                <c:pt idx="10366">
                  <c:v>1299711600</c:v>
                </c:pt>
                <c:pt idx="10367">
                  <c:v>1299715200</c:v>
                </c:pt>
                <c:pt idx="10368">
                  <c:v>1299718800</c:v>
                </c:pt>
                <c:pt idx="10369">
                  <c:v>1299722400</c:v>
                </c:pt>
                <c:pt idx="10370">
                  <c:v>1299726000</c:v>
                </c:pt>
                <c:pt idx="10371">
                  <c:v>1299729600</c:v>
                </c:pt>
                <c:pt idx="10372">
                  <c:v>1299733200</c:v>
                </c:pt>
                <c:pt idx="10373">
                  <c:v>1299736800</c:v>
                </c:pt>
                <c:pt idx="10374">
                  <c:v>1299740400</c:v>
                </c:pt>
                <c:pt idx="10375">
                  <c:v>1299744000</c:v>
                </c:pt>
                <c:pt idx="10376">
                  <c:v>1299747600</c:v>
                </c:pt>
                <c:pt idx="10377">
                  <c:v>1299751200</c:v>
                </c:pt>
                <c:pt idx="10378">
                  <c:v>1299754800</c:v>
                </c:pt>
                <c:pt idx="10379">
                  <c:v>1299758400</c:v>
                </c:pt>
                <c:pt idx="10380">
                  <c:v>1299762000</c:v>
                </c:pt>
                <c:pt idx="10381">
                  <c:v>1299765600</c:v>
                </c:pt>
                <c:pt idx="10382">
                  <c:v>1299769200</c:v>
                </c:pt>
                <c:pt idx="10383">
                  <c:v>1299772800</c:v>
                </c:pt>
                <c:pt idx="10384">
                  <c:v>1299776400</c:v>
                </c:pt>
                <c:pt idx="10385">
                  <c:v>1299780000</c:v>
                </c:pt>
                <c:pt idx="10386">
                  <c:v>1299783600</c:v>
                </c:pt>
                <c:pt idx="10387">
                  <c:v>1299787200</c:v>
                </c:pt>
                <c:pt idx="10388">
                  <c:v>1299790800</c:v>
                </c:pt>
                <c:pt idx="10389">
                  <c:v>1299794400</c:v>
                </c:pt>
                <c:pt idx="10390">
                  <c:v>1299798000</c:v>
                </c:pt>
                <c:pt idx="10391">
                  <c:v>1299801600</c:v>
                </c:pt>
                <c:pt idx="10392">
                  <c:v>1299805200</c:v>
                </c:pt>
                <c:pt idx="10393">
                  <c:v>1299808800</c:v>
                </c:pt>
                <c:pt idx="10394">
                  <c:v>1299812400</c:v>
                </c:pt>
                <c:pt idx="10395">
                  <c:v>1299816000</c:v>
                </c:pt>
                <c:pt idx="10396">
                  <c:v>1299819600</c:v>
                </c:pt>
                <c:pt idx="10397">
                  <c:v>1299823200</c:v>
                </c:pt>
                <c:pt idx="10398">
                  <c:v>1299826800</c:v>
                </c:pt>
                <c:pt idx="10399">
                  <c:v>1299830400</c:v>
                </c:pt>
                <c:pt idx="10400">
                  <c:v>1299834000</c:v>
                </c:pt>
                <c:pt idx="10401">
                  <c:v>1299837600</c:v>
                </c:pt>
                <c:pt idx="10402">
                  <c:v>1299841200</c:v>
                </c:pt>
                <c:pt idx="10403">
                  <c:v>1299844800</c:v>
                </c:pt>
                <c:pt idx="10404">
                  <c:v>1299848400</c:v>
                </c:pt>
                <c:pt idx="10405">
                  <c:v>1299852000</c:v>
                </c:pt>
                <c:pt idx="10406">
                  <c:v>1299855600</c:v>
                </c:pt>
                <c:pt idx="10407">
                  <c:v>1299859200</c:v>
                </c:pt>
                <c:pt idx="10408">
                  <c:v>1299862800</c:v>
                </c:pt>
                <c:pt idx="10409">
                  <c:v>1299866400</c:v>
                </c:pt>
                <c:pt idx="10410">
                  <c:v>1299870000</c:v>
                </c:pt>
                <c:pt idx="10411">
                  <c:v>1299873600</c:v>
                </c:pt>
                <c:pt idx="10412">
                  <c:v>1299877200</c:v>
                </c:pt>
                <c:pt idx="10413">
                  <c:v>1299880800</c:v>
                </c:pt>
                <c:pt idx="10414">
                  <c:v>1299884400</c:v>
                </c:pt>
                <c:pt idx="10415">
                  <c:v>1299888000</c:v>
                </c:pt>
                <c:pt idx="10416">
                  <c:v>1299891600</c:v>
                </c:pt>
                <c:pt idx="10417">
                  <c:v>1299895200</c:v>
                </c:pt>
                <c:pt idx="10418">
                  <c:v>1299898800</c:v>
                </c:pt>
                <c:pt idx="10419">
                  <c:v>1299902400</c:v>
                </c:pt>
                <c:pt idx="10420">
                  <c:v>1299906000</c:v>
                </c:pt>
                <c:pt idx="10421">
                  <c:v>1299909600</c:v>
                </c:pt>
                <c:pt idx="10422">
                  <c:v>1299913200</c:v>
                </c:pt>
                <c:pt idx="10423">
                  <c:v>1299916800</c:v>
                </c:pt>
                <c:pt idx="10424">
                  <c:v>1299920400</c:v>
                </c:pt>
                <c:pt idx="10425">
                  <c:v>1299924000</c:v>
                </c:pt>
                <c:pt idx="10426">
                  <c:v>1299927600</c:v>
                </c:pt>
                <c:pt idx="10427">
                  <c:v>1299931200</c:v>
                </c:pt>
                <c:pt idx="10428">
                  <c:v>1299934800</c:v>
                </c:pt>
                <c:pt idx="10429">
                  <c:v>1299938400</c:v>
                </c:pt>
                <c:pt idx="10430">
                  <c:v>1299942000</c:v>
                </c:pt>
                <c:pt idx="10431">
                  <c:v>1299945600</c:v>
                </c:pt>
                <c:pt idx="10432">
                  <c:v>1299949200</c:v>
                </c:pt>
                <c:pt idx="10433">
                  <c:v>1299952800</c:v>
                </c:pt>
                <c:pt idx="10434">
                  <c:v>1299956400</c:v>
                </c:pt>
                <c:pt idx="10435">
                  <c:v>1299960000</c:v>
                </c:pt>
                <c:pt idx="10436">
                  <c:v>1299963600</c:v>
                </c:pt>
                <c:pt idx="10437">
                  <c:v>1299967200</c:v>
                </c:pt>
                <c:pt idx="10438">
                  <c:v>1299970800</c:v>
                </c:pt>
                <c:pt idx="10439">
                  <c:v>1299974400</c:v>
                </c:pt>
                <c:pt idx="10440">
                  <c:v>1299978000</c:v>
                </c:pt>
                <c:pt idx="10441">
                  <c:v>1299981600</c:v>
                </c:pt>
                <c:pt idx="10442">
                  <c:v>1299985200</c:v>
                </c:pt>
                <c:pt idx="10443">
                  <c:v>1299988800</c:v>
                </c:pt>
                <c:pt idx="10444">
                  <c:v>1299992400</c:v>
                </c:pt>
                <c:pt idx="10445">
                  <c:v>1299996000</c:v>
                </c:pt>
                <c:pt idx="10446">
                  <c:v>1299999600</c:v>
                </c:pt>
                <c:pt idx="10447">
                  <c:v>1300003200</c:v>
                </c:pt>
                <c:pt idx="10448">
                  <c:v>1300006800</c:v>
                </c:pt>
                <c:pt idx="10449">
                  <c:v>1300010400</c:v>
                </c:pt>
                <c:pt idx="10450">
                  <c:v>1300014000</c:v>
                </c:pt>
                <c:pt idx="10451">
                  <c:v>1300017600</c:v>
                </c:pt>
                <c:pt idx="10452">
                  <c:v>1300021200</c:v>
                </c:pt>
                <c:pt idx="10453">
                  <c:v>1300024800</c:v>
                </c:pt>
                <c:pt idx="10454">
                  <c:v>1300028400</c:v>
                </c:pt>
                <c:pt idx="10455">
                  <c:v>1300032000</c:v>
                </c:pt>
                <c:pt idx="10456">
                  <c:v>1300035600</c:v>
                </c:pt>
                <c:pt idx="10457">
                  <c:v>1300039200</c:v>
                </c:pt>
                <c:pt idx="10458">
                  <c:v>1300042800</c:v>
                </c:pt>
                <c:pt idx="10459">
                  <c:v>1300046400</c:v>
                </c:pt>
                <c:pt idx="10460">
                  <c:v>1300050000</c:v>
                </c:pt>
                <c:pt idx="10461">
                  <c:v>1300053600</c:v>
                </c:pt>
                <c:pt idx="10462">
                  <c:v>1300057200</c:v>
                </c:pt>
                <c:pt idx="10463">
                  <c:v>1300060800</c:v>
                </c:pt>
                <c:pt idx="10464">
                  <c:v>1300064400</c:v>
                </c:pt>
                <c:pt idx="10465">
                  <c:v>1300068000</c:v>
                </c:pt>
                <c:pt idx="10466">
                  <c:v>1300071600</c:v>
                </c:pt>
                <c:pt idx="10467">
                  <c:v>1300075200</c:v>
                </c:pt>
                <c:pt idx="10468">
                  <c:v>1300078800</c:v>
                </c:pt>
                <c:pt idx="10469">
                  <c:v>1300082400</c:v>
                </c:pt>
                <c:pt idx="10470">
                  <c:v>1300086000</c:v>
                </c:pt>
                <c:pt idx="10471">
                  <c:v>1300089600</c:v>
                </c:pt>
                <c:pt idx="10472">
                  <c:v>1300093200</c:v>
                </c:pt>
                <c:pt idx="10473">
                  <c:v>1300096800</c:v>
                </c:pt>
                <c:pt idx="10474">
                  <c:v>1300100400</c:v>
                </c:pt>
                <c:pt idx="10475">
                  <c:v>1300104000</c:v>
                </c:pt>
                <c:pt idx="10476">
                  <c:v>1300107600</c:v>
                </c:pt>
                <c:pt idx="10477">
                  <c:v>1300111200</c:v>
                </c:pt>
                <c:pt idx="10478">
                  <c:v>1300114800</c:v>
                </c:pt>
                <c:pt idx="10479">
                  <c:v>1300118400</c:v>
                </c:pt>
                <c:pt idx="10480">
                  <c:v>1300122000</c:v>
                </c:pt>
                <c:pt idx="10481">
                  <c:v>1300125600</c:v>
                </c:pt>
                <c:pt idx="10482">
                  <c:v>1300129200</c:v>
                </c:pt>
                <c:pt idx="10483">
                  <c:v>1300132800</c:v>
                </c:pt>
                <c:pt idx="10484">
                  <c:v>1300136400</c:v>
                </c:pt>
                <c:pt idx="10485">
                  <c:v>1300140000</c:v>
                </c:pt>
                <c:pt idx="10486">
                  <c:v>1300143600</c:v>
                </c:pt>
                <c:pt idx="10487">
                  <c:v>1300147200</c:v>
                </c:pt>
                <c:pt idx="10488">
                  <c:v>1300150800</c:v>
                </c:pt>
                <c:pt idx="10489">
                  <c:v>1300154400</c:v>
                </c:pt>
                <c:pt idx="10490">
                  <c:v>1300158000</c:v>
                </c:pt>
                <c:pt idx="10491">
                  <c:v>1300161600</c:v>
                </c:pt>
                <c:pt idx="10492">
                  <c:v>1300165200</c:v>
                </c:pt>
                <c:pt idx="10493">
                  <c:v>1300168800</c:v>
                </c:pt>
                <c:pt idx="10494">
                  <c:v>1300172400</c:v>
                </c:pt>
                <c:pt idx="10495">
                  <c:v>1300176000</c:v>
                </c:pt>
                <c:pt idx="10496">
                  <c:v>1300179600</c:v>
                </c:pt>
                <c:pt idx="10497">
                  <c:v>1300183200</c:v>
                </c:pt>
                <c:pt idx="10498">
                  <c:v>1300186800</c:v>
                </c:pt>
                <c:pt idx="10499">
                  <c:v>1300190400</c:v>
                </c:pt>
                <c:pt idx="10500">
                  <c:v>1300194000</c:v>
                </c:pt>
                <c:pt idx="10501">
                  <c:v>1300197600</c:v>
                </c:pt>
                <c:pt idx="10502">
                  <c:v>1300201200</c:v>
                </c:pt>
                <c:pt idx="10503">
                  <c:v>1300204800</c:v>
                </c:pt>
                <c:pt idx="10504">
                  <c:v>1300208400</c:v>
                </c:pt>
                <c:pt idx="10505">
                  <c:v>1300212000</c:v>
                </c:pt>
                <c:pt idx="10506">
                  <c:v>1300215600</c:v>
                </c:pt>
                <c:pt idx="10507">
                  <c:v>1300219200</c:v>
                </c:pt>
                <c:pt idx="10508">
                  <c:v>1300222800</c:v>
                </c:pt>
                <c:pt idx="10509">
                  <c:v>1300226400</c:v>
                </c:pt>
                <c:pt idx="10510">
                  <c:v>1300230000</c:v>
                </c:pt>
                <c:pt idx="10511">
                  <c:v>1300233600</c:v>
                </c:pt>
                <c:pt idx="10512">
                  <c:v>1300237200</c:v>
                </c:pt>
                <c:pt idx="10513">
                  <c:v>1300240800</c:v>
                </c:pt>
                <c:pt idx="10514">
                  <c:v>1300244400</c:v>
                </c:pt>
                <c:pt idx="10515">
                  <c:v>1300248000</c:v>
                </c:pt>
                <c:pt idx="10516">
                  <c:v>1300251600</c:v>
                </c:pt>
                <c:pt idx="10517">
                  <c:v>1300255200</c:v>
                </c:pt>
                <c:pt idx="10518">
                  <c:v>1300258800</c:v>
                </c:pt>
                <c:pt idx="10519">
                  <c:v>1300262400</c:v>
                </c:pt>
                <c:pt idx="10520">
                  <c:v>1300266000</c:v>
                </c:pt>
                <c:pt idx="10521">
                  <c:v>1300269600</c:v>
                </c:pt>
                <c:pt idx="10522">
                  <c:v>1300273200</c:v>
                </c:pt>
                <c:pt idx="10523">
                  <c:v>1300276800</c:v>
                </c:pt>
                <c:pt idx="10524">
                  <c:v>1300280400</c:v>
                </c:pt>
                <c:pt idx="10525">
                  <c:v>1300284000</c:v>
                </c:pt>
                <c:pt idx="10526">
                  <c:v>1300287600</c:v>
                </c:pt>
                <c:pt idx="10527">
                  <c:v>1300291200</c:v>
                </c:pt>
                <c:pt idx="10528">
                  <c:v>1300294800</c:v>
                </c:pt>
                <c:pt idx="10529">
                  <c:v>1300298400</c:v>
                </c:pt>
                <c:pt idx="10530">
                  <c:v>1300302000</c:v>
                </c:pt>
                <c:pt idx="10531">
                  <c:v>1300305600</c:v>
                </c:pt>
                <c:pt idx="10532">
                  <c:v>1300309200</c:v>
                </c:pt>
                <c:pt idx="10533">
                  <c:v>1300312800</c:v>
                </c:pt>
                <c:pt idx="10534">
                  <c:v>1300316400</c:v>
                </c:pt>
                <c:pt idx="10535">
                  <c:v>1300320000</c:v>
                </c:pt>
                <c:pt idx="10536">
                  <c:v>1300323600</c:v>
                </c:pt>
                <c:pt idx="10537">
                  <c:v>1300327200</c:v>
                </c:pt>
                <c:pt idx="10538">
                  <c:v>1300330800</c:v>
                </c:pt>
                <c:pt idx="10539">
                  <c:v>1300334400</c:v>
                </c:pt>
                <c:pt idx="10540">
                  <c:v>1300338000</c:v>
                </c:pt>
                <c:pt idx="10541">
                  <c:v>1300341600</c:v>
                </c:pt>
                <c:pt idx="10542">
                  <c:v>1300345200</c:v>
                </c:pt>
                <c:pt idx="10543">
                  <c:v>1300348800</c:v>
                </c:pt>
                <c:pt idx="10544">
                  <c:v>1300352400</c:v>
                </c:pt>
                <c:pt idx="10545">
                  <c:v>1300356000</c:v>
                </c:pt>
                <c:pt idx="10546">
                  <c:v>1300359600</c:v>
                </c:pt>
                <c:pt idx="10547">
                  <c:v>1300363200</c:v>
                </c:pt>
                <c:pt idx="10548">
                  <c:v>1300366800</c:v>
                </c:pt>
                <c:pt idx="10549">
                  <c:v>1300370400</c:v>
                </c:pt>
                <c:pt idx="10550">
                  <c:v>1300374000</c:v>
                </c:pt>
                <c:pt idx="10551">
                  <c:v>1300377600</c:v>
                </c:pt>
                <c:pt idx="10552">
                  <c:v>1300381200</c:v>
                </c:pt>
                <c:pt idx="10553">
                  <c:v>1300384800</c:v>
                </c:pt>
                <c:pt idx="10554">
                  <c:v>1300388400</c:v>
                </c:pt>
                <c:pt idx="10555">
                  <c:v>1300392000</c:v>
                </c:pt>
                <c:pt idx="10556">
                  <c:v>1300395600</c:v>
                </c:pt>
                <c:pt idx="10557">
                  <c:v>1300399200</c:v>
                </c:pt>
                <c:pt idx="10558">
                  <c:v>1300402800</c:v>
                </c:pt>
                <c:pt idx="10559">
                  <c:v>1300406400</c:v>
                </c:pt>
                <c:pt idx="10560">
                  <c:v>1300410000</c:v>
                </c:pt>
                <c:pt idx="10561">
                  <c:v>1300413600</c:v>
                </c:pt>
                <c:pt idx="10562">
                  <c:v>1300417200</c:v>
                </c:pt>
                <c:pt idx="10563">
                  <c:v>1300420800</c:v>
                </c:pt>
                <c:pt idx="10564">
                  <c:v>1300424400</c:v>
                </c:pt>
                <c:pt idx="10565">
                  <c:v>1300428000</c:v>
                </c:pt>
                <c:pt idx="10566">
                  <c:v>1300431600</c:v>
                </c:pt>
                <c:pt idx="10567">
                  <c:v>1300435200</c:v>
                </c:pt>
                <c:pt idx="10568">
                  <c:v>1300438800</c:v>
                </c:pt>
                <c:pt idx="10569">
                  <c:v>1300442400</c:v>
                </c:pt>
                <c:pt idx="10570">
                  <c:v>1300446000</c:v>
                </c:pt>
                <c:pt idx="10571">
                  <c:v>1300449600</c:v>
                </c:pt>
                <c:pt idx="10572">
                  <c:v>1300453200</c:v>
                </c:pt>
                <c:pt idx="10573">
                  <c:v>1300456800</c:v>
                </c:pt>
                <c:pt idx="10574">
                  <c:v>1300460400</c:v>
                </c:pt>
                <c:pt idx="10575">
                  <c:v>1300464000</c:v>
                </c:pt>
                <c:pt idx="10576">
                  <c:v>1300467600</c:v>
                </c:pt>
                <c:pt idx="10577">
                  <c:v>1300471200</c:v>
                </c:pt>
                <c:pt idx="10578">
                  <c:v>1300474800</c:v>
                </c:pt>
                <c:pt idx="10579">
                  <c:v>1300478400</c:v>
                </c:pt>
                <c:pt idx="10580">
                  <c:v>1300482000</c:v>
                </c:pt>
                <c:pt idx="10581">
                  <c:v>1300485600</c:v>
                </c:pt>
                <c:pt idx="10582">
                  <c:v>1300489200</c:v>
                </c:pt>
                <c:pt idx="10583">
                  <c:v>1300492800</c:v>
                </c:pt>
                <c:pt idx="10584">
                  <c:v>1300496400</c:v>
                </c:pt>
                <c:pt idx="10585">
                  <c:v>1300500000</c:v>
                </c:pt>
                <c:pt idx="10586">
                  <c:v>1300503600</c:v>
                </c:pt>
                <c:pt idx="10587">
                  <c:v>1300507200</c:v>
                </c:pt>
                <c:pt idx="10588">
                  <c:v>1300510800</c:v>
                </c:pt>
                <c:pt idx="10589">
                  <c:v>1300514400</c:v>
                </c:pt>
                <c:pt idx="10590">
                  <c:v>1300518000</c:v>
                </c:pt>
                <c:pt idx="10591">
                  <c:v>1300521600</c:v>
                </c:pt>
                <c:pt idx="10592">
                  <c:v>1300525200</c:v>
                </c:pt>
                <c:pt idx="10593">
                  <c:v>1300528800</c:v>
                </c:pt>
                <c:pt idx="10594">
                  <c:v>1300532400</c:v>
                </c:pt>
                <c:pt idx="10595">
                  <c:v>1300536000</c:v>
                </c:pt>
                <c:pt idx="10596">
                  <c:v>1300539600</c:v>
                </c:pt>
                <c:pt idx="10597">
                  <c:v>1300543200</c:v>
                </c:pt>
                <c:pt idx="10598">
                  <c:v>1300546800</c:v>
                </c:pt>
                <c:pt idx="10599">
                  <c:v>1300550400</c:v>
                </c:pt>
                <c:pt idx="10600">
                  <c:v>1300554000</c:v>
                </c:pt>
                <c:pt idx="10601">
                  <c:v>1300557600</c:v>
                </c:pt>
                <c:pt idx="10602">
                  <c:v>1300561200</c:v>
                </c:pt>
                <c:pt idx="10603">
                  <c:v>1300564800</c:v>
                </c:pt>
                <c:pt idx="10604">
                  <c:v>1300568400</c:v>
                </c:pt>
                <c:pt idx="10605">
                  <c:v>1300572000</c:v>
                </c:pt>
                <c:pt idx="10606">
                  <c:v>1300575600</c:v>
                </c:pt>
                <c:pt idx="10607">
                  <c:v>1300579200</c:v>
                </c:pt>
                <c:pt idx="10608">
                  <c:v>1300582800</c:v>
                </c:pt>
                <c:pt idx="10609">
                  <c:v>1300586400</c:v>
                </c:pt>
                <c:pt idx="10610">
                  <c:v>1300590000</c:v>
                </c:pt>
                <c:pt idx="10611">
                  <c:v>1300593600</c:v>
                </c:pt>
                <c:pt idx="10612">
                  <c:v>1300597200</c:v>
                </c:pt>
                <c:pt idx="10613">
                  <c:v>1300600800</c:v>
                </c:pt>
                <c:pt idx="10614">
                  <c:v>1300604400</c:v>
                </c:pt>
                <c:pt idx="10615">
                  <c:v>1300608000</c:v>
                </c:pt>
                <c:pt idx="10616">
                  <c:v>1300611600</c:v>
                </c:pt>
                <c:pt idx="10617">
                  <c:v>1300615200</c:v>
                </c:pt>
                <c:pt idx="10618">
                  <c:v>1300618800</c:v>
                </c:pt>
                <c:pt idx="10619">
                  <c:v>1300622400</c:v>
                </c:pt>
                <c:pt idx="10620">
                  <c:v>1300626000</c:v>
                </c:pt>
                <c:pt idx="10621">
                  <c:v>1300629600</c:v>
                </c:pt>
                <c:pt idx="10622">
                  <c:v>1300633200</c:v>
                </c:pt>
                <c:pt idx="10623">
                  <c:v>1300636800</c:v>
                </c:pt>
                <c:pt idx="10624">
                  <c:v>1300640400</c:v>
                </c:pt>
                <c:pt idx="10625">
                  <c:v>1300644000</c:v>
                </c:pt>
                <c:pt idx="10626">
                  <c:v>1300647600</c:v>
                </c:pt>
                <c:pt idx="10627">
                  <c:v>1300651200</c:v>
                </c:pt>
                <c:pt idx="10628">
                  <c:v>1300654800</c:v>
                </c:pt>
                <c:pt idx="10629">
                  <c:v>1300658400</c:v>
                </c:pt>
                <c:pt idx="10630">
                  <c:v>1300662000</c:v>
                </c:pt>
                <c:pt idx="10631">
                  <c:v>1300665600</c:v>
                </c:pt>
                <c:pt idx="10632">
                  <c:v>1300669200</c:v>
                </c:pt>
                <c:pt idx="10633">
                  <c:v>1300672800</c:v>
                </c:pt>
                <c:pt idx="10634">
                  <c:v>1300676400</c:v>
                </c:pt>
                <c:pt idx="10635">
                  <c:v>1300680000</c:v>
                </c:pt>
                <c:pt idx="10636">
                  <c:v>1300683600</c:v>
                </c:pt>
                <c:pt idx="10637">
                  <c:v>1300687200</c:v>
                </c:pt>
                <c:pt idx="10638">
                  <c:v>1300690800</c:v>
                </c:pt>
                <c:pt idx="10639">
                  <c:v>1300694400</c:v>
                </c:pt>
                <c:pt idx="10640">
                  <c:v>1300698000</c:v>
                </c:pt>
                <c:pt idx="10641">
                  <c:v>1300701600</c:v>
                </c:pt>
                <c:pt idx="10642">
                  <c:v>1300705200</c:v>
                </c:pt>
                <c:pt idx="10643">
                  <c:v>1300708800</c:v>
                </c:pt>
                <c:pt idx="10644">
                  <c:v>1300712400</c:v>
                </c:pt>
                <c:pt idx="10645">
                  <c:v>1300716000</c:v>
                </c:pt>
                <c:pt idx="10646">
                  <c:v>1300719600</c:v>
                </c:pt>
                <c:pt idx="10647">
                  <c:v>1300723200</c:v>
                </c:pt>
                <c:pt idx="10648">
                  <c:v>1300726800</c:v>
                </c:pt>
                <c:pt idx="10649">
                  <c:v>1300730400</c:v>
                </c:pt>
                <c:pt idx="10650">
                  <c:v>1300734000</c:v>
                </c:pt>
                <c:pt idx="10651">
                  <c:v>1300737600</c:v>
                </c:pt>
                <c:pt idx="10652">
                  <c:v>1300741200</c:v>
                </c:pt>
                <c:pt idx="10653">
                  <c:v>1300744800</c:v>
                </c:pt>
                <c:pt idx="10654">
                  <c:v>1300748400</c:v>
                </c:pt>
                <c:pt idx="10655">
                  <c:v>1300752000</c:v>
                </c:pt>
                <c:pt idx="10656">
                  <c:v>1300755600</c:v>
                </c:pt>
                <c:pt idx="10657">
                  <c:v>1300759200</c:v>
                </c:pt>
                <c:pt idx="10658">
                  <c:v>1300762800</c:v>
                </c:pt>
                <c:pt idx="10659">
                  <c:v>1300766400</c:v>
                </c:pt>
                <c:pt idx="10660">
                  <c:v>1300770000</c:v>
                </c:pt>
                <c:pt idx="10661">
                  <c:v>1300773600</c:v>
                </c:pt>
                <c:pt idx="10662">
                  <c:v>1300777200</c:v>
                </c:pt>
                <c:pt idx="10663">
                  <c:v>1300780800</c:v>
                </c:pt>
                <c:pt idx="10664">
                  <c:v>1300784400</c:v>
                </c:pt>
                <c:pt idx="10665">
                  <c:v>1300788000</c:v>
                </c:pt>
                <c:pt idx="10666">
                  <c:v>1300791600</c:v>
                </c:pt>
                <c:pt idx="10667">
                  <c:v>1300795200</c:v>
                </c:pt>
                <c:pt idx="10668">
                  <c:v>1300798800</c:v>
                </c:pt>
                <c:pt idx="10669">
                  <c:v>1300802400</c:v>
                </c:pt>
                <c:pt idx="10670">
                  <c:v>1300806000</c:v>
                </c:pt>
                <c:pt idx="10671">
                  <c:v>1300809600</c:v>
                </c:pt>
                <c:pt idx="10672">
                  <c:v>1300813200</c:v>
                </c:pt>
                <c:pt idx="10673">
                  <c:v>1300816800</c:v>
                </c:pt>
                <c:pt idx="10674">
                  <c:v>1300820400</c:v>
                </c:pt>
                <c:pt idx="10675">
                  <c:v>1300824000</c:v>
                </c:pt>
                <c:pt idx="10676">
                  <c:v>1300827600</c:v>
                </c:pt>
                <c:pt idx="10677">
                  <c:v>1300831200</c:v>
                </c:pt>
                <c:pt idx="10678">
                  <c:v>1300834800</c:v>
                </c:pt>
                <c:pt idx="10679">
                  <c:v>1300838400</c:v>
                </c:pt>
                <c:pt idx="10680">
                  <c:v>1300842000</c:v>
                </c:pt>
                <c:pt idx="10681">
                  <c:v>1300845600</c:v>
                </c:pt>
                <c:pt idx="10682">
                  <c:v>1300849200</c:v>
                </c:pt>
                <c:pt idx="10683">
                  <c:v>1300852800</c:v>
                </c:pt>
                <c:pt idx="10684">
                  <c:v>1300856400</c:v>
                </c:pt>
                <c:pt idx="10685">
                  <c:v>1300860000</c:v>
                </c:pt>
                <c:pt idx="10686">
                  <c:v>1300863600</c:v>
                </c:pt>
                <c:pt idx="10687">
                  <c:v>1300867200</c:v>
                </c:pt>
                <c:pt idx="10688">
                  <c:v>1300870800</c:v>
                </c:pt>
                <c:pt idx="10689">
                  <c:v>1300874400</c:v>
                </c:pt>
                <c:pt idx="10690">
                  <c:v>1300878000</c:v>
                </c:pt>
                <c:pt idx="10691">
                  <c:v>1300881600</c:v>
                </c:pt>
                <c:pt idx="10692">
                  <c:v>1300885200</c:v>
                </c:pt>
                <c:pt idx="10693">
                  <c:v>1300888800</c:v>
                </c:pt>
                <c:pt idx="10694">
                  <c:v>1300892400</c:v>
                </c:pt>
                <c:pt idx="10695">
                  <c:v>1300896000</c:v>
                </c:pt>
                <c:pt idx="10696">
                  <c:v>1300899600</c:v>
                </c:pt>
                <c:pt idx="10697">
                  <c:v>1300903200</c:v>
                </c:pt>
                <c:pt idx="10698">
                  <c:v>1300906800</c:v>
                </c:pt>
                <c:pt idx="10699">
                  <c:v>1300910400</c:v>
                </c:pt>
                <c:pt idx="10700">
                  <c:v>1300914000</c:v>
                </c:pt>
                <c:pt idx="10701">
                  <c:v>1300917600</c:v>
                </c:pt>
                <c:pt idx="10702">
                  <c:v>1300921200</c:v>
                </c:pt>
                <c:pt idx="10703">
                  <c:v>1300924800</c:v>
                </c:pt>
                <c:pt idx="10704">
                  <c:v>1300928400</c:v>
                </c:pt>
                <c:pt idx="10705">
                  <c:v>1300932000</c:v>
                </c:pt>
                <c:pt idx="10706">
                  <c:v>1300935600</c:v>
                </c:pt>
                <c:pt idx="10707">
                  <c:v>1300939200</c:v>
                </c:pt>
                <c:pt idx="10708">
                  <c:v>1300942800</c:v>
                </c:pt>
                <c:pt idx="10709">
                  <c:v>1300946400</c:v>
                </c:pt>
                <c:pt idx="10710">
                  <c:v>1300950000</c:v>
                </c:pt>
                <c:pt idx="10711">
                  <c:v>1300953600</c:v>
                </c:pt>
                <c:pt idx="10712">
                  <c:v>1300957200</c:v>
                </c:pt>
                <c:pt idx="10713">
                  <c:v>1300960800</c:v>
                </c:pt>
                <c:pt idx="10714">
                  <c:v>1300964400</c:v>
                </c:pt>
                <c:pt idx="10715">
                  <c:v>1300968000</c:v>
                </c:pt>
                <c:pt idx="10716">
                  <c:v>1300971600</c:v>
                </c:pt>
                <c:pt idx="10717">
                  <c:v>1300975200</c:v>
                </c:pt>
                <c:pt idx="10718">
                  <c:v>1300978800</c:v>
                </c:pt>
                <c:pt idx="10719">
                  <c:v>1300982400</c:v>
                </c:pt>
                <c:pt idx="10720">
                  <c:v>1300986000</c:v>
                </c:pt>
                <c:pt idx="10721">
                  <c:v>1300989600</c:v>
                </c:pt>
                <c:pt idx="10722">
                  <c:v>1300993200</c:v>
                </c:pt>
                <c:pt idx="10723">
                  <c:v>1300996800</c:v>
                </c:pt>
                <c:pt idx="10724">
                  <c:v>1301000400</c:v>
                </c:pt>
                <c:pt idx="10725">
                  <c:v>1301004000</c:v>
                </c:pt>
                <c:pt idx="10726">
                  <c:v>1301007600</c:v>
                </c:pt>
                <c:pt idx="10727">
                  <c:v>1301011200</c:v>
                </c:pt>
                <c:pt idx="10728">
                  <c:v>1301014800</c:v>
                </c:pt>
                <c:pt idx="10729">
                  <c:v>1301018400</c:v>
                </c:pt>
                <c:pt idx="10730">
                  <c:v>1301022000</c:v>
                </c:pt>
                <c:pt idx="10731">
                  <c:v>1301025600</c:v>
                </c:pt>
                <c:pt idx="10732">
                  <c:v>1301029200</c:v>
                </c:pt>
                <c:pt idx="10733">
                  <c:v>1301032800</c:v>
                </c:pt>
                <c:pt idx="10734">
                  <c:v>1301036400</c:v>
                </c:pt>
                <c:pt idx="10735">
                  <c:v>1301040000</c:v>
                </c:pt>
                <c:pt idx="10736">
                  <c:v>1301043600</c:v>
                </c:pt>
                <c:pt idx="10737">
                  <c:v>1301047200</c:v>
                </c:pt>
                <c:pt idx="10738">
                  <c:v>1301050800</c:v>
                </c:pt>
                <c:pt idx="10739">
                  <c:v>1301054400</c:v>
                </c:pt>
                <c:pt idx="10740">
                  <c:v>1301058000</c:v>
                </c:pt>
                <c:pt idx="10741">
                  <c:v>1301061600</c:v>
                </c:pt>
                <c:pt idx="10742">
                  <c:v>1301065200</c:v>
                </c:pt>
                <c:pt idx="10743">
                  <c:v>1301068800</c:v>
                </c:pt>
                <c:pt idx="10744">
                  <c:v>1301072400</c:v>
                </c:pt>
                <c:pt idx="10745">
                  <c:v>1301076000</c:v>
                </c:pt>
                <c:pt idx="10746">
                  <c:v>1301079600</c:v>
                </c:pt>
                <c:pt idx="10747">
                  <c:v>1301083200</c:v>
                </c:pt>
                <c:pt idx="10748">
                  <c:v>1301086800</c:v>
                </c:pt>
                <c:pt idx="10749">
                  <c:v>1301090400</c:v>
                </c:pt>
                <c:pt idx="10750">
                  <c:v>1301094000</c:v>
                </c:pt>
                <c:pt idx="10751">
                  <c:v>1301097600</c:v>
                </c:pt>
                <c:pt idx="10752">
                  <c:v>1301101200</c:v>
                </c:pt>
                <c:pt idx="10753">
                  <c:v>1301104800</c:v>
                </c:pt>
                <c:pt idx="10754">
                  <c:v>1301108400</c:v>
                </c:pt>
                <c:pt idx="10755">
                  <c:v>1301112000</c:v>
                </c:pt>
                <c:pt idx="10756">
                  <c:v>1301115600</c:v>
                </c:pt>
                <c:pt idx="10757">
                  <c:v>1301119200</c:v>
                </c:pt>
                <c:pt idx="10758">
                  <c:v>1301122800</c:v>
                </c:pt>
                <c:pt idx="10759">
                  <c:v>1301126400</c:v>
                </c:pt>
                <c:pt idx="10760">
                  <c:v>1301130000</c:v>
                </c:pt>
                <c:pt idx="10761">
                  <c:v>1301133600</c:v>
                </c:pt>
                <c:pt idx="10762">
                  <c:v>1301137200</c:v>
                </c:pt>
                <c:pt idx="10763">
                  <c:v>1301140800</c:v>
                </c:pt>
                <c:pt idx="10764">
                  <c:v>1301144400</c:v>
                </c:pt>
                <c:pt idx="10765">
                  <c:v>1301148000</c:v>
                </c:pt>
                <c:pt idx="10766">
                  <c:v>1301151600</c:v>
                </c:pt>
                <c:pt idx="10767">
                  <c:v>1301155200</c:v>
                </c:pt>
                <c:pt idx="10768">
                  <c:v>1301158800</c:v>
                </c:pt>
                <c:pt idx="10769">
                  <c:v>1301162400</c:v>
                </c:pt>
                <c:pt idx="10770">
                  <c:v>1301166000</c:v>
                </c:pt>
                <c:pt idx="10771">
                  <c:v>1301169600</c:v>
                </c:pt>
                <c:pt idx="10772">
                  <c:v>1301173200</c:v>
                </c:pt>
                <c:pt idx="10773">
                  <c:v>1301176800</c:v>
                </c:pt>
                <c:pt idx="10774">
                  <c:v>1301180400</c:v>
                </c:pt>
                <c:pt idx="10775">
                  <c:v>1301184000</c:v>
                </c:pt>
                <c:pt idx="10776">
                  <c:v>1301187600</c:v>
                </c:pt>
                <c:pt idx="10777">
                  <c:v>1301191200</c:v>
                </c:pt>
                <c:pt idx="10778">
                  <c:v>1301194800</c:v>
                </c:pt>
                <c:pt idx="10779">
                  <c:v>1301198400</c:v>
                </c:pt>
                <c:pt idx="10780">
                  <c:v>1301202000</c:v>
                </c:pt>
                <c:pt idx="10781">
                  <c:v>1301205600</c:v>
                </c:pt>
                <c:pt idx="10782">
                  <c:v>1301209200</c:v>
                </c:pt>
                <c:pt idx="10783">
                  <c:v>1301212800</c:v>
                </c:pt>
                <c:pt idx="10784">
                  <c:v>1301216400</c:v>
                </c:pt>
                <c:pt idx="10785">
                  <c:v>1301220000</c:v>
                </c:pt>
                <c:pt idx="10786">
                  <c:v>1301223600</c:v>
                </c:pt>
                <c:pt idx="10787">
                  <c:v>1301227200</c:v>
                </c:pt>
                <c:pt idx="10788">
                  <c:v>1301230800</c:v>
                </c:pt>
                <c:pt idx="10789">
                  <c:v>1301234400</c:v>
                </c:pt>
                <c:pt idx="10790">
                  <c:v>1301238000</c:v>
                </c:pt>
                <c:pt idx="10791">
                  <c:v>1301241600</c:v>
                </c:pt>
                <c:pt idx="10792">
                  <c:v>1301245200</c:v>
                </c:pt>
                <c:pt idx="10793">
                  <c:v>1301248800</c:v>
                </c:pt>
                <c:pt idx="10794">
                  <c:v>1301252400</c:v>
                </c:pt>
                <c:pt idx="10795">
                  <c:v>1301256000</c:v>
                </c:pt>
                <c:pt idx="10796">
                  <c:v>1301259600</c:v>
                </c:pt>
                <c:pt idx="10797">
                  <c:v>1301263200</c:v>
                </c:pt>
                <c:pt idx="10798">
                  <c:v>1301266800</c:v>
                </c:pt>
                <c:pt idx="10799">
                  <c:v>1301270400</c:v>
                </c:pt>
                <c:pt idx="10800">
                  <c:v>1301274000</c:v>
                </c:pt>
                <c:pt idx="10801">
                  <c:v>1301277600</c:v>
                </c:pt>
                <c:pt idx="10802">
                  <c:v>1301281200</c:v>
                </c:pt>
                <c:pt idx="10803">
                  <c:v>1301284800</c:v>
                </c:pt>
                <c:pt idx="10804">
                  <c:v>1301288400</c:v>
                </c:pt>
                <c:pt idx="10805">
                  <c:v>1301292000</c:v>
                </c:pt>
                <c:pt idx="10806">
                  <c:v>1301295600</c:v>
                </c:pt>
                <c:pt idx="10807">
                  <c:v>1301299200</c:v>
                </c:pt>
                <c:pt idx="10808">
                  <c:v>1301302800</c:v>
                </c:pt>
                <c:pt idx="10809">
                  <c:v>1301306400</c:v>
                </c:pt>
                <c:pt idx="10810">
                  <c:v>1301310000</c:v>
                </c:pt>
                <c:pt idx="10811">
                  <c:v>1301313600</c:v>
                </c:pt>
                <c:pt idx="10812">
                  <c:v>1301317200</c:v>
                </c:pt>
                <c:pt idx="10813">
                  <c:v>1301320800</c:v>
                </c:pt>
                <c:pt idx="10814">
                  <c:v>1301324400</c:v>
                </c:pt>
                <c:pt idx="10815">
                  <c:v>1301328000</c:v>
                </c:pt>
                <c:pt idx="10816">
                  <c:v>1301331600</c:v>
                </c:pt>
                <c:pt idx="10817">
                  <c:v>1301335200</c:v>
                </c:pt>
                <c:pt idx="10818">
                  <c:v>1301338800</c:v>
                </c:pt>
                <c:pt idx="10819">
                  <c:v>1301342400</c:v>
                </c:pt>
                <c:pt idx="10820">
                  <c:v>1301346000</c:v>
                </c:pt>
                <c:pt idx="10821">
                  <c:v>1301349600</c:v>
                </c:pt>
                <c:pt idx="10822">
                  <c:v>1301353200</c:v>
                </c:pt>
                <c:pt idx="10823">
                  <c:v>1301356800</c:v>
                </c:pt>
                <c:pt idx="10824">
                  <c:v>1301360400</c:v>
                </c:pt>
                <c:pt idx="10825">
                  <c:v>1301364000</c:v>
                </c:pt>
                <c:pt idx="10826">
                  <c:v>1301367600</c:v>
                </c:pt>
                <c:pt idx="10827">
                  <c:v>1301371200</c:v>
                </c:pt>
                <c:pt idx="10828">
                  <c:v>1301374800</c:v>
                </c:pt>
                <c:pt idx="10829">
                  <c:v>1301378400</c:v>
                </c:pt>
                <c:pt idx="10830">
                  <c:v>1301382000</c:v>
                </c:pt>
                <c:pt idx="10831">
                  <c:v>1301385600</c:v>
                </c:pt>
                <c:pt idx="10832">
                  <c:v>1301389200</c:v>
                </c:pt>
                <c:pt idx="10833">
                  <c:v>1301392800</c:v>
                </c:pt>
                <c:pt idx="10834">
                  <c:v>1301396400</c:v>
                </c:pt>
                <c:pt idx="10835">
                  <c:v>1301400000</c:v>
                </c:pt>
                <c:pt idx="10836">
                  <c:v>1301403600</c:v>
                </c:pt>
                <c:pt idx="10837">
                  <c:v>1301407200</c:v>
                </c:pt>
                <c:pt idx="10838">
                  <c:v>1301410800</c:v>
                </c:pt>
                <c:pt idx="10839">
                  <c:v>1301414400</c:v>
                </c:pt>
                <c:pt idx="10840">
                  <c:v>1301418000</c:v>
                </c:pt>
                <c:pt idx="10841">
                  <c:v>1301421600</c:v>
                </c:pt>
                <c:pt idx="10842">
                  <c:v>1301425200</c:v>
                </c:pt>
                <c:pt idx="10843">
                  <c:v>1301428800</c:v>
                </c:pt>
                <c:pt idx="10844">
                  <c:v>1301432400</c:v>
                </c:pt>
                <c:pt idx="10845">
                  <c:v>1301436000</c:v>
                </c:pt>
                <c:pt idx="10846">
                  <c:v>1301439600</c:v>
                </c:pt>
                <c:pt idx="10847">
                  <c:v>1301443200</c:v>
                </c:pt>
                <c:pt idx="10848">
                  <c:v>1301446800</c:v>
                </c:pt>
                <c:pt idx="10849">
                  <c:v>1301450400</c:v>
                </c:pt>
                <c:pt idx="10850">
                  <c:v>1301454000</c:v>
                </c:pt>
                <c:pt idx="10851">
                  <c:v>1301457600</c:v>
                </c:pt>
                <c:pt idx="10852">
                  <c:v>1301461200</c:v>
                </c:pt>
                <c:pt idx="10853">
                  <c:v>1301464800</c:v>
                </c:pt>
                <c:pt idx="10854">
                  <c:v>1301468400</c:v>
                </c:pt>
                <c:pt idx="10855">
                  <c:v>1301472000</c:v>
                </c:pt>
                <c:pt idx="10856">
                  <c:v>1301475600</c:v>
                </c:pt>
                <c:pt idx="10857">
                  <c:v>1301479200</c:v>
                </c:pt>
                <c:pt idx="10858">
                  <c:v>1301482800</c:v>
                </c:pt>
                <c:pt idx="10859">
                  <c:v>1301486400</c:v>
                </c:pt>
                <c:pt idx="10860">
                  <c:v>1301490000</c:v>
                </c:pt>
                <c:pt idx="10861">
                  <c:v>1301493600</c:v>
                </c:pt>
                <c:pt idx="10862">
                  <c:v>1301497200</c:v>
                </c:pt>
                <c:pt idx="10863">
                  <c:v>1301500800</c:v>
                </c:pt>
                <c:pt idx="10864">
                  <c:v>1301504400</c:v>
                </c:pt>
                <c:pt idx="10865">
                  <c:v>1301508000</c:v>
                </c:pt>
                <c:pt idx="10866">
                  <c:v>1301511600</c:v>
                </c:pt>
                <c:pt idx="10867">
                  <c:v>1301515200</c:v>
                </c:pt>
                <c:pt idx="10868">
                  <c:v>1301518800</c:v>
                </c:pt>
                <c:pt idx="10869">
                  <c:v>1301522400</c:v>
                </c:pt>
                <c:pt idx="10870">
                  <c:v>1301526000</c:v>
                </c:pt>
                <c:pt idx="10871">
                  <c:v>1301529600</c:v>
                </c:pt>
                <c:pt idx="10872">
                  <c:v>1301533200</c:v>
                </c:pt>
                <c:pt idx="10873">
                  <c:v>1301536800</c:v>
                </c:pt>
                <c:pt idx="10874">
                  <c:v>1301540400</c:v>
                </c:pt>
                <c:pt idx="10875">
                  <c:v>1301544000</c:v>
                </c:pt>
                <c:pt idx="10876">
                  <c:v>1301547600</c:v>
                </c:pt>
                <c:pt idx="10877">
                  <c:v>1301551200</c:v>
                </c:pt>
                <c:pt idx="10878">
                  <c:v>1301554800</c:v>
                </c:pt>
                <c:pt idx="10879">
                  <c:v>1301558400</c:v>
                </c:pt>
                <c:pt idx="10880">
                  <c:v>1301562000</c:v>
                </c:pt>
                <c:pt idx="10881">
                  <c:v>1301565600</c:v>
                </c:pt>
                <c:pt idx="10882">
                  <c:v>1301569200</c:v>
                </c:pt>
                <c:pt idx="10883">
                  <c:v>1301572800</c:v>
                </c:pt>
                <c:pt idx="10884">
                  <c:v>1301576400</c:v>
                </c:pt>
                <c:pt idx="10885">
                  <c:v>1301580000</c:v>
                </c:pt>
                <c:pt idx="10886">
                  <c:v>1301583600</c:v>
                </c:pt>
                <c:pt idx="10887">
                  <c:v>1301587200</c:v>
                </c:pt>
                <c:pt idx="10888">
                  <c:v>1301590800</c:v>
                </c:pt>
                <c:pt idx="10889">
                  <c:v>1301594400</c:v>
                </c:pt>
                <c:pt idx="10890">
                  <c:v>1301598000</c:v>
                </c:pt>
                <c:pt idx="10891">
                  <c:v>1301601600</c:v>
                </c:pt>
                <c:pt idx="10892">
                  <c:v>1301605200</c:v>
                </c:pt>
                <c:pt idx="10893">
                  <c:v>1301608800</c:v>
                </c:pt>
                <c:pt idx="10894">
                  <c:v>1301612400</c:v>
                </c:pt>
                <c:pt idx="10895">
                  <c:v>1301616000</c:v>
                </c:pt>
                <c:pt idx="10896">
                  <c:v>1301619600</c:v>
                </c:pt>
                <c:pt idx="10897">
                  <c:v>1301623200</c:v>
                </c:pt>
                <c:pt idx="10898">
                  <c:v>1301626800</c:v>
                </c:pt>
                <c:pt idx="10899">
                  <c:v>1301630400</c:v>
                </c:pt>
                <c:pt idx="10900">
                  <c:v>1301634000</c:v>
                </c:pt>
                <c:pt idx="10901">
                  <c:v>1301637600</c:v>
                </c:pt>
                <c:pt idx="10902">
                  <c:v>1301641200</c:v>
                </c:pt>
                <c:pt idx="10903">
                  <c:v>1301644800</c:v>
                </c:pt>
                <c:pt idx="10904">
                  <c:v>1301648400</c:v>
                </c:pt>
                <c:pt idx="10905">
                  <c:v>1301652000</c:v>
                </c:pt>
                <c:pt idx="10906">
                  <c:v>1301655600</c:v>
                </c:pt>
                <c:pt idx="10907">
                  <c:v>1301659200</c:v>
                </c:pt>
                <c:pt idx="10908">
                  <c:v>1301662800</c:v>
                </c:pt>
                <c:pt idx="10909">
                  <c:v>1301666400</c:v>
                </c:pt>
                <c:pt idx="10910">
                  <c:v>1301670000</c:v>
                </c:pt>
                <c:pt idx="10911">
                  <c:v>1301673600</c:v>
                </c:pt>
                <c:pt idx="10912">
                  <c:v>1301677200</c:v>
                </c:pt>
                <c:pt idx="10913">
                  <c:v>1301680800</c:v>
                </c:pt>
                <c:pt idx="10914">
                  <c:v>1301684400</c:v>
                </c:pt>
                <c:pt idx="10915">
                  <c:v>1301688000</c:v>
                </c:pt>
                <c:pt idx="10916">
                  <c:v>1301691600</c:v>
                </c:pt>
                <c:pt idx="10917">
                  <c:v>1301695200</c:v>
                </c:pt>
                <c:pt idx="10918">
                  <c:v>1301698800</c:v>
                </c:pt>
                <c:pt idx="10919">
                  <c:v>1301702400</c:v>
                </c:pt>
                <c:pt idx="10920">
                  <c:v>1301706000</c:v>
                </c:pt>
                <c:pt idx="10921">
                  <c:v>1301709600</c:v>
                </c:pt>
                <c:pt idx="10922">
                  <c:v>1301713200</c:v>
                </c:pt>
                <c:pt idx="10923">
                  <c:v>1301716800</c:v>
                </c:pt>
                <c:pt idx="10924">
                  <c:v>1301720400</c:v>
                </c:pt>
                <c:pt idx="10925">
                  <c:v>1301724000</c:v>
                </c:pt>
                <c:pt idx="10926">
                  <c:v>1301727600</c:v>
                </c:pt>
                <c:pt idx="10927">
                  <c:v>1301731200</c:v>
                </c:pt>
                <c:pt idx="10928">
                  <c:v>1301734800</c:v>
                </c:pt>
                <c:pt idx="10929">
                  <c:v>1301738400</c:v>
                </c:pt>
                <c:pt idx="10930">
                  <c:v>1301742000</c:v>
                </c:pt>
                <c:pt idx="10931">
                  <c:v>1301745600</c:v>
                </c:pt>
                <c:pt idx="10932">
                  <c:v>1301749200</c:v>
                </c:pt>
                <c:pt idx="10933">
                  <c:v>1301752800</c:v>
                </c:pt>
                <c:pt idx="10934">
                  <c:v>1301756400</c:v>
                </c:pt>
                <c:pt idx="10935">
                  <c:v>1301760000</c:v>
                </c:pt>
                <c:pt idx="10936">
                  <c:v>1301763600</c:v>
                </c:pt>
                <c:pt idx="10937">
                  <c:v>1301767200</c:v>
                </c:pt>
                <c:pt idx="10938">
                  <c:v>1301770800</c:v>
                </c:pt>
                <c:pt idx="10939">
                  <c:v>1301774400</c:v>
                </c:pt>
                <c:pt idx="10940">
                  <c:v>1301778000</c:v>
                </c:pt>
                <c:pt idx="10941">
                  <c:v>1301781600</c:v>
                </c:pt>
                <c:pt idx="10942">
                  <c:v>1301785200</c:v>
                </c:pt>
                <c:pt idx="10943">
                  <c:v>1301788800</c:v>
                </c:pt>
                <c:pt idx="10944">
                  <c:v>1301792400</c:v>
                </c:pt>
                <c:pt idx="10945">
                  <c:v>1301796000</c:v>
                </c:pt>
                <c:pt idx="10946">
                  <c:v>1301799600</c:v>
                </c:pt>
                <c:pt idx="10947">
                  <c:v>1301803200</c:v>
                </c:pt>
                <c:pt idx="10948">
                  <c:v>1301806800</c:v>
                </c:pt>
                <c:pt idx="10949">
                  <c:v>1301810400</c:v>
                </c:pt>
                <c:pt idx="10950">
                  <c:v>1301814000</c:v>
                </c:pt>
                <c:pt idx="10951">
                  <c:v>1301817600</c:v>
                </c:pt>
                <c:pt idx="10952">
                  <c:v>1301821200</c:v>
                </c:pt>
                <c:pt idx="10953">
                  <c:v>1301824800</c:v>
                </c:pt>
                <c:pt idx="10954">
                  <c:v>1301828400</c:v>
                </c:pt>
                <c:pt idx="10955">
                  <c:v>1301832000</c:v>
                </c:pt>
                <c:pt idx="10956">
                  <c:v>1301835600</c:v>
                </c:pt>
                <c:pt idx="10957">
                  <c:v>1301839200</c:v>
                </c:pt>
                <c:pt idx="10958">
                  <c:v>1301842800</c:v>
                </c:pt>
                <c:pt idx="10959">
                  <c:v>1301846400</c:v>
                </c:pt>
                <c:pt idx="10960">
                  <c:v>1301850000</c:v>
                </c:pt>
                <c:pt idx="10961">
                  <c:v>1301853600</c:v>
                </c:pt>
                <c:pt idx="10962">
                  <c:v>1301857200</c:v>
                </c:pt>
                <c:pt idx="10963">
                  <c:v>1301860800</c:v>
                </c:pt>
                <c:pt idx="10964">
                  <c:v>1301864400</c:v>
                </c:pt>
                <c:pt idx="10965">
                  <c:v>1301868000</c:v>
                </c:pt>
                <c:pt idx="10966">
                  <c:v>1301871600</c:v>
                </c:pt>
                <c:pt idx="10967">
                  <c:v>1301875200</c:v>
                </c:pt>
                <c:pt idx="10968">
                  <c:v>1301878800</c:v>
                </c:pt>
                <c:pt idx="10969">
                  <c:v>1301882400</c:v>
                </c:pt>
                <c:pt idx="10970">
                  <c:v>1301886000</c:v>
                </c:pt>
                <c:pt idx="10971">
                  <c:v>1301889600</c:v>
                </c:pt>
                <c:pt idx="10972">
                  <c:v>1301893200</c:v>
                </c:pt>
                <c:pt idx="10973">
                  <c:v>1301896800</c:v>
                </c:pt>
                <c:pt idx="10974">
                  <c:v>1301900400</c:v>
                </c:pt>
                <c:pt idx="10975">
                  <c:v>1301904000</c:v>
                </c:pt>
                <c:pt idx="10976">
                  <c:v>1301907600</c:v>
                </c:pt>
                <c:pt idx="10977">
                  <c:v>1301911200</c:v>
                </c:pt>
                <c:pt idx="10978">
                  <c:v>1301914800</c:v>
                </c:pt>
                <c:pt idx="10979">
                  <c:v>1301918400</c:v>
                </c:pt>
                <c:pt idx="10980">
                  <c:v>1301922000</c:v>
                </c:pt>
                <c:pt idx="10981">
                  <c:v>1301925600</c:v>
                </c:pt>
                <c:pt idx="10982">
                  <c:v>1301929200</c:v>
                </c:pt>
                <c:pt idx="10983">
                  <c:v>1301932800</c:v>
                </c:pt>
                <c:pt idx="10984">
                  <c:v>1301936400</c:v>
                </c:pt>
                <c:pt idx="10985">
                  <c:v>1301940000</c:v>
                </c:pt>
                <c:pt idx="10986">
                  <c:v>1301943600</c:v>
                </c:pt>
                <c:pt idx="10987">
                  <c:v>1301947200</c:v>
                </c:pt>
                <c:pt idx="10988">
                  <c:v>1301950800</c:v>
                </c:pt>
                <c:pt idx="10989">
                  <c:v>1301954400</c:v>
                </c:pt>
                <c:pt idx="10990">
                  <c:v>1301958000</c:v>
                </c:pt>
                <c:pt idx="10991">
                  <c:v>1301961600</c:v>
                </c:pt>
                <c:pt idx="10992">
                  <c:v>1301965200</c:v>
                </c:pt>
                <c:pt idx="10993">
                  <c:v>1301968800</c:v>
                </c:pt>
                <c:pt idx="10994">
                  <c:v>1301972400</c:v>
                </c:pt>
                <c:pt idx="10995">
                  <c:v>1301976000</c:v>
                </c:pt>
                <c:pt idx="10996">
                  <c:v>1301979600</c:v>
                </c:pt>
                <c:pt idx="10997">
                  <c:v>1301983200</c:v>
                </c:pt>
                <c:pt idx="10998">
                  <c:v>1301986800</c:v>
                </c:pt>
                <c:pt idx="10999">
                  <c:v>1301990400</c:v>
                </c:pt>
                <c:pt idx="11000">
                  <c:v>1301994000</c:v>
                </c:pt>
                <c:pt idx="11001">
                  <c:v>1301997600</c:v>
                </c:pt>
                <c:pt idx="11002">
                  <c:v>1302001200</c:v>
                </c:pt>
                <c:pt idx="11003">
                  <c:v>1302004800</c:v>
                </c:pt>
                <c:pt idx="11004">
                  <c:v>1302008400</c:v>
                </c:pt>
                <c:pt idx="11005">
                  <c:v>1302012000</c:v>
                </c:pt>
                <c:pt idx="11006">
                  <c:v>1302015600</c:v>
                </c:pt>
                <c:pt idx="11007">
                  <c:v>1302019200</c:v>
                </c:pt>
                <c:pt idx="11008">
                  <c:v>1302022800</c:v>
                </c:pt>
                <c:pt idx="11009">
                  <c:v>1302026400</c:v>
                </c:pt>
                <c:pt idx="11010">
                  <c:v>1302030000</c:v>
                </c:pt>
                <c:pt idx="11011">
                  <c:v>1302033600</c:v>
                </c:pt>
                <c:pt idx="11012">
                  <c:v>1302037200</c:v>
                </c:pt>
                <c:pt idx="11013">
                  <c:v>1302040800</c:v>
                </c:pt>
                <c:pt idx="11014">
                  <c:v>1302044400</c:v>
                </c:pt>
                <c:pt idx="11015">
                  <c:v>1302048000</c:v>
                </c:pt>
                <c:pt idx="11016">
                  <c:v>1302051600</c:v>
                </c:pt>
                <c:pt idx="11017">
                  <c:v>1302055200</c:v>
                </c:pt>
                <c:pt idx="11018">
                  <c:v>1302058800</c:v>
                </c:pt>
                <c:pt idx="11019">
                  <c:v>1302062400</c:v>
                </c:pt>
                <c:pt idx="11020">
                  <c:v>1302066000</c:v>
                </c:pt>
                <c:pt idx="11021">
                  <c:v>1302069600</c:v>
                </c:pt>
                <c:pt idx="11022">
                  <c:v>1302073200</c:v>
                </c:pt>
                <c:pt idx="11023">
                  <c:v>1302076800</c:v>
                </c:pt>
                <c:pt idx="11024">
                  <c:v>1302080400</c:v>
                </c:pt>
                <c:pt idx="11025">
                  <c:v>1302084000</c:v>
                </c:pt>
                <c:pt idx="11026">
                  <c:v>1302087600</c:v>
                </c:pt>
                <c:pt idx="11027">
                  <c:v>1302091200</c:v>
                </c:pt>
                <c:pt idx="11028">
                  <c:v>1302094800</c:v>
                </c:pt>
                <c:pt idx="11029">
                  <c:v>1302098400</c:v>
                </c:pt>
                <c:pt idx="11030">
                  <c:v>1302102000</c:v>
                </c:pt>
                <c:pt idx="11031">
                  <c:v>1302105600</c:v>
                </c:pt>
                <c:pt idx="11032">
                  <c:v>1302109200</c:v>
                </c:pt>
                <c:pt idx="11033">
                  <c:v>1302112800</c:v>
                </c:pt>
                <c:pt idx="11034">
                  <c:v>1302116400</c:v>
                </c:pt>
                <c:pt idx="11035">
                  <c:v>1302120000</c:v>
                </c:pt>
                <c:pt idx="11036">
                  <c:v>1302123600</c:v>
                </c:pt>
                <c:pt idx="11037">
                  <c:v>1302127200</c:v>
                </c:pt>
                <c:pt idx="11038">
                  <c:v>1302130800</c:v>
                </c:pt>
                <c:pt idx="11039">
                  <c:v>1302134400</c:v>
                </c:pt>
                <c:pt idx="11040">
                  <c:v>1302138000</c:v>
                </c:pt>
                <c:pt idx="11041">
                  <c:v>1302141600</c:v>
                </c:pt>
                <c:pt idx="11042">
                  <c:v>1302145200</c:v>
                </c:pt>
                <c:pt idx="11043">
                  <c:v>1302148800</c:v>
                </c:pt>
                <c:pt idx="11044">
                  <c:v>1302152400</c:v>
                </c:pt>
                <c:pt idx="11045">
                  <c:v>1302156000</c:v>
                </c:pt>
                <c:pt idx="11046">
                  <c:v>1302159600</c:v>
                </c:pt>
                <c:pt idx="11047">
                  <c:v>1302163200</c:v>
                </c:pt>
                <c:pt idx="11048">
                  <c:v>1302166800</c:v>
                </c:pt>
                <c:pt idx="11049">
                  <c:v>1302170400</c:v>
                </c:pt>
                <c:pt idx="11050">
                  <c:v>1302174000</c:v>
                </c:pt>
                <c:pt idx="11051">
                  <c:v>1302177600</c:v>
                </c:pt>
                <c:pt idx="11052">
                  <c:v>1302181200</c:v>
                </c:pt>
                <c:pt idx="11053">
                  <c:v>1302184800</c:v>
                </c:pt>
                <c:pt idx="11054">
                  <c:v>1302188400</c:v>
                </c:pt>
                <c:pt idx="11055">
                  <c:v>1302192000</c:v>
                </c:pt>
                <c:pt idx="11056">
                  <c:v>1302195600</c:v>
                </c:pt>
                <c:pt idx="11057">
                  <c:v>1302199200</c:v>
                </c:pt>
                <c:pt idx="11058">
                  <c:v>1302202800</c:v>
                </c:pt>
                <c:pt idx="11059">
                  <c:v>1302206400</c:v>
                </c:pt>
                <c:pt idx="11060">
                  <c:v>1302210000</c:v>
                </c:pt>
                <c:pt idx="11061">
                  <c:v>1302213600</c:v>
                </c:pt>
                <c:pt idx="11062">
                  <c:v>1302217200</c:v>
                </c:pt>
                <c:pt idx="11063">
                  <c:v>1302220800</c:v>
                </c:pt>
                <c:pt idx="11064">
                  <c:v>1302224400</c:v>
                </c:pt>
                <c:pt idx="11065">
                  <c:v>1302228000</c:v>
                </c:pt>
                <c:pt idx="11066">
                  <c:v>1302231600</c:v>
                </c:pt>
                <c:pt idx="11067">
                  <c:v>1302235200</c:v>
                </c:pt>
                <c:pt idx="11068">
                  <c:v>1302238800</c:v>
                </c:pt>
                <c:pt idx="11069">
                  <c:v>1302242400</c:v>
                </c:pt>
                <c:pt idx="11070">
                  <c:v>1302246000</c:v>
                </c:pt>
                <c:pt idx="11071">
                  <c:v>1302249600</c:v>
                </c:pt>
                <c:pt idx="11072">
                  <c:v>1302253200</c:v>
                </c:pt>
                <c:pt idx="11073">
                  <c:v>1302256800</c:v>
                </c:pt>
                <c:pt idx="11074">
                  <c:v>1302260400</c:v>
                </c:pt>
                <c:pt idx="11075">
                  <c:v>1302264000</c:v>
                </c:pt>
                <c:pt idx="11076">
                  <c:v>1302267600</c:v>
                </c:pt>
                <c:pt idx="11077">
                  <c:v>1302271200</c:v>
                </c:pt>
                <c:pt idx="11078">
                  <c:v>1302274800</c:v>
                </c:pt>
                <c:pt idx="11079">
                  <c:v>1302278400</c:v>
                </c:pt>
                <c:pt idx="11080">
                  <c:v>1302282000</c:v>
                </c:pt>
                <c:pt idx="11081">
                  <c:v>1302285600</c:v>
                </c:pt>
                <c:pt idx="11082">
                  <c:v>1302289200</c:v>
                </c:pt>
                <c:pt idx="11083">
                  <c:v>1302292800</c:v>
                </c:pt>
                <c:pt idx="11084">
                  <c:v>1302296400</c:v>
                </c:pt>
                <c:pt idx="11085">
                  <c:v>1302300000</c:v>
                </c:pt>
                <c:pt idx="11086">
                  <c:v>1302303600</c:v>
                </c:pt>
                <c:pt idx="11087">
                  <c:v>1302307200</c:v>
                </c:pt>
                <c:pt idx="11088">
                  <c:v>1302310800</c:v>
                </c:pt>
                <c:pt idx="11089">
                  <c:v>1302314400</c:v>
                </c:pt>
                <c:pt idx="11090">
                  <c:v>1302318000</c:v>
                </c:pt>
                <c:pt idx="11091">
                  <c:v>1302321600</c:v>
                </c:pt>
                <c:pt idx="11092">
                  <c:v>1302325200</c:v>
                </c:pt>
                <c:pt idx="11093">
                  <c:v>1302328800</c:v>
                </c:pt>
                <c:pt idx="11094">
                  <c:v>1302332400</c:v>
                </c:pt>
                <c:pt idx="11095">
                  <c:v>1302336000</c:v>
                </c:pt>
                <c:pt idx="11096">
                  <c:v>1302339600</c:v>
                </c:pt>
                <c:pt idx="11097">
                  <c:v>1302343200</c:v>
                </c:pt>
                <c:pt idx="11098">
                  <c:v>1302346800</c:v>
                </c:pt>
                <c:pt idx="11099">
                  <c:v>1302350400</c:v>
                </c:pt>
                <c:pt idx="11100">
                  <c:v>1302354000</c:v>
                </c:pt>
                <c:pt idx="11101">
                  <c:v>1302357600</c:v>
                </c:pt>
                <c:pt idx="11102">
                  <c:v>1302361200</c:v>
                </c:pt>
                <c:pt idx="11103">
                  <c:v>1302364800</c:v>
                </c:pt>
                <c:pt idx="11104">
                  <c:v>1302368400</c:v>
                </c:pt>
                <c:pt idx="11105">
                  <c:v>1302372000</c:v>
                </c:pt>
                <c:pt idx="11106">
                  <c:v>1302375600</c:v>
                </c:pt>
                <c:pt idx="11107">
                  <c:v>1302379200</c:v>
                </c:pt>
                <c:pt idx="11108">
                  <c:v>1302382800</c:v>
                </c:pt>
                <c:pt idx="11109">
                  <c:v>1302386400</c:v>
                </c:pt>
                <c:pt idx="11110">
                  <c:v>1302390000</c:v>
                </c:pt>
                <c:pt idx="11111">
                  <c:v>1302393600</c:v>
                </c:pt>
                <c:pt idx="11112">
                  <c:v>1302397200</c:v>
                </c:pt>
                <c:pt idx="11113">
                  <c:v>1302400800</c:v>
                </c:pt>
                <c:pt idx="11114">
                  <c:v>1302404400</c:v>
                </c:pt>
                <c:pt idx="11115">
                  <c:v>1302408000</c:v>
                </c:pt>
                <c:pt idx="11116">
                  <c:v>1302411600</c:v>
                </c:pt>
                <c:pt idx="11117">
                  <c:v>1302415200</c:v>
                </c:pt>
                <c:pt idx="11118">
                  <c:v>1302418800</c:v>
                </c:pt>
                <c:pt idx="11119">
                  <c:v>1302422400</c:v>
                </c:pt>
                <c:pt idx="11120">
                  <c:v>1302426000</c:v>
                </c:pt>
                <c:pt idx="11121">
                  <c:v>1302429600</c:v>
                </c:pt>
                <c:pt idx="11122">
                  <c:v>1302433200</c:v>
                </c:pt>
                <c:pt idx="11123">
                  <c:v>1302436800</c:v>
                </c:pt>
                <c:pt idx="11124">
                  <c:v>1302440400</c:v>
                </c:pt>
                <c:pt idx="11125">
                  <c:v>1302444000</c:v>
                </c:pt>
                <c:pt idx="11126">
                  <c:v>1302447600</c:v>
                </c:pt>
                <c:pt idx="11127">
                  <c:v>1302451200</c:v>
                </c:pt>
                <c:pt idx="11128">
                  <c:v>1302454800</c:v>
                </c:pt>
                <c:pt idx="11129">
                  <c:v>1302458400</c:v>
                </c:pt>
                <c:pt idx="11130">
                  <c:v>1302462000</c:v>
                </c:pt>
                <c:pt idx="11131">
                  <c:v>1302465600</c:v>
                </c:pt>
                <c:pt idx="11132">
                  <c:v>1302469200</c:v>
                </c:pt>
                <c:pt idx="11133">
                  <c:v>1302472800</c:v>
                </c:pt>
                <c:pt idx="11134">
                  <c:v>1302476400</c:v>
                </c:pt>
                <c:pt idx="11135">
                  <c:v>1302480000</c:v>
                </c:pt>
                <c:pt idx="11136">
                  <c:v>1302483600</c:v>
                </c:pt>
                <c:pt idx="11137">
                  <c:v>1302487200</c:v>
                </c:pt>
                <c:pt idx="11138">
                  <c:v>1302490800</c:v>
                </c:pt>
                <c:pt idx="11139">
                  <c:v>1302494400</c:v>
                </c:pt>
                <c:pt idx="11140">
                  <c:v>1302498000</c:v>
                </c:pt>
                <c:pt idx="11141">
                  <c:v>1302501600</c:v>
                </c:pt>
                <c:pt idx="11142">
                  <c:v>1302505200</c:v>
                </c:pt>
                <c:pt idx="11143">
                  <c:v>1302508800</c:v>
                </c:pt>
                <c:pt idx="11144">
                  <c:v>1302512400</c:v>
                </c:pt>
                <c:pt idx="11145">
                  <c:v>1302516000</c:v>
                </c:pt>
                <c:pt idx="11146">
                  <c:v>1302519600</c:v>
                </c:pt>
                <c:pt idx="11147">
                  <c:v>1302523200</c:v>
                </c:pt>
                <c:pt idx="11148">
                  <c:v>1302526800</c:v>
                </c:pt>
                <c:pt idx="11149">
                  <c:v>1302530400</c:v>
                </c:pt>
                <c:pt idx="11150">
                  <c:v>1302534000</c:v>
                </c:pt>
                <c:pt idx="11151">
                  <c:v>1302537600</c:v>
                </c:pt>
                <c:pt idx="11152">
                  <c:v>1302541200</c:v>
                </c:pt>
                <c:pt idx="11153">
                  <c:v>1302544800</c:v>
                </c:pt>
                <c:pt idx="11154">
                  <c:v>1302548400</c:v>
                </c:pt>
                <c:pt idx="11155">
                  <c:v>1302552000</c:v>
                </c:pt>
                <c:pt idx="11156">
                  <c:v>1302555600</c:v>
                </c:pt>
                <c:pt idx="11157">
                  <c:v>1302559200</c:v>
                </c:pt>
                <c:pt idx="11158">
                  <c:v>1302562800</c:v>
                </c:pt>
                <c:pt idx="11159">
                  <c:v>1302566400</c:v>
                </c:pt>
                <c:pt idx="11160">
                  <c:v>1302570000</c:v>
                </c:pt>
                <c:pt idx="11161">
                  <c:v>1302573600</c:v>
                </c:pt>
                <c:pt idx="11162">
                  <c:v>1302577200</c:v>
                </c:pt>
                <c:pt idx="11163">
                  <c:v>1302580800</c:v>
                </c:pt>
                <c:pt idx="11164">
                  <c:v>1302584400</c:v>
                </c:pt>
                <c:pt idx="11165">
                  <c:v>1302588000</c:v>
                </c:pt>
                <c:pt idx="11166">
                  <c:v>1302591600</c:v>
                </c:pt>
                <c:pt idx="11167">
                  <c:v>1302595200</c:v>
                </c:pt>
                <c:pt idx="11168">
                  <c:v>1302598800</c:v>
                </c:pt>
                <c:pt idx="11169">
                  <c:v>1302602400</c:v>
                </c:pt>
                <c:pt idx="11170">
                  <c:v>1302606000</c:v>
                </c:pt>
                <c:pt idx="11171">
                  <c:v>1302609600</c:v>
                </c:pt>
                <c:pt idx="11172">
                  <c:v>1302613200</c:v>
                </c:pt>
                <c:pt idx="11173">
                  <c:v>1302616800</c:v>
                </c:pt>
                <c:pt idx="11174">
                  <c:v>1302620400</c:v>
                </c:pt>
                <c:pt idx="11175">
                  <c:v>1302624000</c:v>
                </c:pt>
                <c:pt idx="11176">
                  <c:v>1302627600</c:v>
                </c:pt>
                <c:pt idx="11177">
                  <c:v>1302631200</c:v>
                </c:pt>
                <c:pt idx="11178">
                  <c:v>1302634800</c:v>
                </c:pt>
                <c:pt idx="11179">
                  <c:v>1302638400</c:v>
                </c:pt>
                <c:pt idx="11180">
                  <c:v>1302642000</c:v>
                </c:pt>
                <c:pt idx="11181">
                  <c:v>1302645600</c:v>
                </c:pt>
                <c:pt idx="11182">
                  <c:v>1302649200</c:v>
                </c:pt>
                <c:pt idx="11183">
                  <c:v>1302652800</c:v>
                </c:pt>
                <c:pt idx="11184">
                  <c:v>1302656400</c:v>
                </c:pt>
                <c:pt idx="11185">
                  <c:v>1302660000</c:v>
                </c:pt>
                <c:pt idx="11186">
                  <c:v>1302663600</c:v>
                </c:pt>
                <c:pt idx="11187">
                  <c:v>1302667200</c:v>
                </c:pt>
                <c:pt idx="11188">
                  <c:v>1302670800</c:v>
                </c:pt>
                <c:pt idx="11189">
                  <c:v>1302674400</c:v>
                </c:pt>
                <c:pt idx="11190">
                  <c:v>1302678000</c:v>
                </c:pt>
                <c:pt idx="11191">
                  <c:v>1302681600</c:v>
                </c:pt>
                <c:pt idx="11192">
                  <c:v>1302685200</c:v>
                </c:pt>
                <c:pt idx="11193">
                  <c:v>1302688800</c:v>
                </c:pt>
                <c:pt idx="11194">
                  <c:v>1302692400</c:v>
                </c:pt>
                <c:pt idx="11195">
                  <c:v>1302696000</c:v>
                </c:pt>
                <c:pt idx="11196">
                  <c:v>1302699600</c:v>
                </c:pt>
                <c:pt idx="11197">
                  <c:v>1302703200</c:v>
                </c:pt>
                <c:pt idx="11198">
                  <c:v>1302706800</c:v>
                </c:pt>
                <c:pt idx="11199">
                  <c:v>1302710400</c:v>
                </c:pt>
                <c:pt idx="11200">
                  <c:v>1302714000</c:v>
                </c:pt>
                <c:pt idx="11201">
                  <c:v>1302717600</c:v>
                </c:pt>
                <c:pt idx="11202">
                  <c:v>1302721200</c:v>
                </c:pt>
                <c:pt idx="11203">
                  <c:v>1302724800</c:v>
                </c:pt>
                <c:pt idx="11204">
                  <c:v>1302728400</c:v>
                </c:pt>
                <c:pt idx="11205">
                  <c:v>1302732000</c:v>
                </c:pt>
                <c:pt idx="11206">
                  <c:v>1302735600</c:v>
                </c:pt>
                <c:pt idx="11207">
                  <c:v>1302739200</c:v>
                </c:pt>
                <c:pt idx="11208">
                  <c:v>1302742800</c:v>
                </c:pt>
                <c:pt idx="11209">
                  <c:v>1302746400</c:v>
                </c:pt>
                <c:pt idx="11210">
                  <c:v>1302750000</c:v>
                </c:pt>
                <c:pt idx="11211">
                  <c:v>1302753600</c:v>
                </c:pt>
                <c:pt idx="11212">
                  <c:v>1302757200</c:v>
                </c:pt>
                <c:pt idx="11213">
                  <c:v>1302760800</c:v>
                </c:pt>
                <c:pt idx="11214">
                  <c:v>1302764400</c:v>
                </c:pt>
                <c:pt idx="11215">
                  <c:v>1302768000</c:v>
                </c:pt>
                <c:pt idx="11216">
                  <c:v>1302771600</c:v>
                </c:pt>
                <c:pt idx="11217">
                  <c:v>1302775200</c:v>
                </c:pt>
                <c:pt idx="11218">
                  <c:v>1302778800</c:v>
                </c:pt>
                <c:pt idx="11219">
                  <c:v>1302782400</c:v>
                </c:pt>
                <c:pt idx="11220">
                  <c:v>1302786000</c:v>
                </c:pt>
                <c:pt idx="11221">
                  <c:v>1302789600</c:v>
                </c:pt>
                <c:pt idx="11222">
                  <c:v>1302793200</c:v>
                </c:pt>
                <c:pt idx="11223">
                  <c:v>1302796800</c:v>
                </c:pt>
                <c:pt idx="11224">
                  <c:v>1302800400</c:v>
                </c:pt>
                <c:pt idx="11225">
                  <c:v>1302804000</c:v>
                </c:pt>
                <c:pt idx="11226">
                  <c:v>1302807600</c:v>
                </c:pt>
                <c:pt idx="11227">
                  <c:v>1302811200</c:v>
                </c:pt>
                <c:pt idx="11228">
                  <c:v>1302814800</c:v>
                </c:pt>
                <c:pt idx="11229">
                  <c:v>1302818400</c:v>
                </c:pt>
                <c:pt idx="11230">
                  <c:v>1302822000</c:v>
                </c:pt>
                <c:pt idx="11231">
                  <c:v>1302825600</c:v>
                </c:pt>
                <c:pt idx="11232">
                  <c:v>1302829200</c:v>
                </c:pt>
                <c:pt idx="11233">
                  <c:v>1302832800</c:v>
                </c:pt>
                <c:pt idx="11234">
                  <c:v>1302836400</c:v>
                </c:pt>
                <c:pt idx="11235">
                  <c:v>1302840000</c:v>
                </c:pt>
                <c:pt idx="11236">
                  <c:v>1302843600</c:v>
                </c:pt>
                <c:pt idx="11237">
                  <c:v>1302847200</c:v>
                </c:pt>
                <c:pt idx="11238">
                  <c:v>1302850800</c:v>
                </c:pt>
                <c:pt idx="11239">
                  <c:v>1302854400</c:v>
                </c:pt>
                <c:pt idx="11240">
                  <c:v>1302858000</c:v>
                </c:pt>
                <c:pt idx="11241">
                  <c:v>1302861600</c:v>
                </c:pt>
                <c:pt idx="11242">
                  <c:v>1302865200</c:v>
                </c:pt>
                <c:pt idx="11243">
                  <c:v>1302868800</c:v>
                </c:pt>
                <c:pt idx="11244">
                  <c:v>1302872400</c:v>
                </c:pt>
                <c:pt idx="11245">
                  <c:v>1302876000</c:v>
                </c:pt>
                <c:pt idx="11246">
                  <c:v>1302879600</c:v>
                </c:pt>
                <c:pt idx="11247">
                  <c:v>1302883200</c:v>
                </c:pt>
                <c:pt idx="11248">
                  <c:v>1302886800</c:v>
                </c:pt>
                <c:pt idx="11249">
                  <c:v>1302890400</c:v>
                </c:pt>
                <c:pt idx="11250">
                  <c:v>1302894000</c:v>
                </c:pt>
                <c:pt idx="11251">
                  <c:v>1302897600</c:v>
                </c:pt>
                <c:pt idx="11252">
                  <c:v>1302901200</c:v>
                </c:pt>
                <c:pt idx="11253">
                  <c:v>1302904800</c:v>
                </c:pt>
                <c:pt idx="11254">
                  <c:v>1302908400</c:v>
                </c:pt>
                <c:pt idx="11255">
                  <c:v>1302912000</c:v>
                </c:pt>
                <c:pt idx="11256">
                  <c:v>1302915600</c:v>
                </c:pt>
                <c:pt idx="11257">
                  <c:v>1302919200</c:v>
                </c:pt>
                <c:pt idx="11258">
                  <c:v>1302922800</c:v>
                </c:pt>
                <c:pt idx="11259">
                  <c:v>1302926400</c:v>
                </c:pt>
                <c:pt idx="11260">
                  <c:v>1302930000</c:v>
                </c:pt>
                <c:pt idx="11261">
                  <c:v>1302933600</c:v>
                </c:pt>
                <c:pt idx="11262">
                  <c:v>1302937200</c:v>
                </c:pt>
                <c:pt idx="11263">
                  <c:v>1302940800</c:v>
                </c:pt>
                <c:pt idx="11264">
                  <c:v>1302944400</c:v>
                </c:pt>
                <c:pt idx="11265">
                  <c:v>1302948000</c:v>
                </c:pt>
                <c:pt idx="11266">
                  <c:v>1302951600</c:v>
                </c:pt>
                <c:pt idx="11267">
                  <c:v>1302955200</c:v>
                </c:pt>
                <c:pt idx="11268">
                  <c:v>1302958800</c:v>
                </c:pt>
                <c:pt idx="11269">
                  <c:v>1302962400</c:v>
                </c:pt>
                <c:pt idx="11270">
                  <c:v>1302966000</c:v>
                </c:pt>
                <c:pt idx="11271">
                  <c:v>1302969600</c:v>
                </c:pt>
                <c:pt idx="11272">
                  <c:v>1302973200</c:v>
                </c:pt>
                <c:pt idx="11273">
                  <c:v>1302976800</c:v>
                </c:pt>
                <c:pt idx="11274">
                  <c:v>1302980400</c:v>
                </c:pt>
                <c:pt idx="11275">
                  <c:v>1302984000</c:v>
                </c:pt>
                <c:pt idx="11276">
                  <c:v>1302987600</c:v>
                </c:pt>
                <c:pt idx="11277">
                  <c:v>1302991200</c:v>
                </c:pt>
                <c:pt idx="11278">
                  <c:v>1302994800</c:v>
                </c:pt>
                <c:pt idx="11279">
                  <c:v>1302998400</c:v>
                </c:pt>
                <c:pt idx="11280">
                  <c:v>1303002000</c:v>
                </c:pt>
                <c:pt idx="11281">
                  <c:v>1303005600</c:v>
                </c:pt>
                <c:pt idx="11282">
                  <c:v>1303009200</c:v>
                </c:pt>
                <c:pt idx="11283">
                  <c:v>1303012800</c:v>
                </c:pt>
                <c:pt idx="11284">
                  <c:v>1303016400</c:v>
                </c:pt>
                <c:pt idx="11285">
                  <c:v>1303020000</c:v>
                </c:pt>
                <c:pt idx="11286">
                  <c:v>1303023600</c:v>
                </c:pt>
                <c:pt idx="11287">
                  <c:v>1303027200</c:v>
                </c:pt>
                <c:pt idx="11288">
                  <c:v>1303030800</c:v>
                </c:pt>
                <c:pt idx="11289">
                  <c:v>1303034400</c:v>
                </c:pt>
                <c:pt idx="11290">
                  <c:v>1303038000</c:v>
                </c:pt>
                <c:pt idx="11291">
                  <c:v>1303041600</c:v>
                </c:pt>
                <c:pt idx="11292">
                  <c:v>1303045200</c:v>
                </c:pt>
                <c:pt idx="11293">
                  <c:v>1303048800</c:v>
                </c:pt>
                <c:pt idx="11294">
                  <c:v>1303052400</c:v>
                </c:pt>
                <c:pt idx="11295">
                  <c:v>1303056000</c:v>
                </c:pt>
                <c:pt idx="11296">
                  <c:v>1303059600</c:v>
                </c:pt>
                <c:pt idx="11297">
                  <c:v>1303063200</c:v>
                </c:pt>
                <c:pt idx="11298">
                  <c:v>1303066800</c:v>
                </c:pt>
                <c:pt idx="11299">
                  <c:v>1303070400</c:v>
                </c:pt>
                <c:pt idx="11300">
                  <c:v>1303074000</c:v>
                </c:pt>
                <c:pt idx="11301">
                  <c:v>1303077600</c:v>
                </c:pt>
                <c:pt idx="11302">
                  <c:v>1303081200</c:v>
                </c:pt>
                <c:pt idx="11303">
                  <c:v>1303084800</c:v>
                </c:pt>
                <c:pt idx="11304">
                  <c:v>1303088400</c:v>
                </c:pt>
                <c:pt idx="11305">
                  <c:v>1303092000</c:v>
                </c:pt>
                <c:pt idx="11306">
                  <c:v>1303095600</c:v>
                </c:pt>
                <c:pt idx="11307">
                  <c:v>1303099200</c:v>
                </c:pt>
                <c:pt idx="11308">
                  <c:v>1303102800</c:v>
                </c:pt>
                <c:pt idx="11309">
                  <c:v>1303106400</c:v>
                </c:pt>
                <c:pt idx="11310">
                  <c:v>1303110000</c:v>
                </c:pt>
                <c:pt idx="11311">
                  <c:v>1303113600</c:v>
                </c:pt>
                <c:pt idx="11312">
                  <c:v>1303117200</c:v>
                </c:pt>
                <c:pt idx="11313">
                  <c:v>1303120800</c:v>
                </c:pt>
                <c:pt idx="11314">
                  <c:v>1303124400</c:v>
                </c:pt>
                <c:pt idx="11315">
                  <c:v>1303128000</c:v>
                </c:pt>
                <c:pt idx="11316">
                  <c:v>1303131600</c:v>
                </c:pt>
                <c:pt idx="11317">
                  <c:v>1303135200</c:v>
                </c:pt>
                <c:pt idx="11318">
                  <c:v>1303138800</c:v>
                </c:pt>
                <c:pt idx="11319">
                  <c:v>1303142400</c:v>
                </c:pt>
                <c:pt idx="11320">
                  <c:v>1303146000</c:v>
                </c:pt>
                <c:pt idx="11321">
                  <c:v>1303149600</c:v>
                </c:pt>
                <c:pt idx="11322">
                  <c:v>1303153200</c:v>
                </c:pt>
                <c:pt idx="11323">
                  <c:v>1303156800</c:v>
                </c:pt>
                <c:pt idx="11324">
                  <c:v>1303160400</c:v>
                </c:pt>
                <c:pt idx="11325">
                  <c:v>1303164000</c:v>
                </c:pt>
                <c:pt idx="11326">
                  <c:v>1303167600</c:v>
                </c:pt>
                <c:pt idx="11327">
                  <c:v>1303171200</c:v>
                </c:pt>
                <c:pt idx="11328">
                  <c:v>1303174800</c:v>
                </c:pt>
                <c:pt idx="11329">
                  <c:v>1303178400</c:v>
                </c:pt>
                <c:pt idx="11330">
                  <c:v>1303182000</c:v>
                </c:pt>
                <c:pt idx="11331">
                  <c:v>1303185600</c:v>
                </c:pt>
                <c:pt idx="11332">
                  <c:v>1303189200</c:v>
                </c:pt>
                <c:pt idx="11333">
                  <c:v>1303192800</c:v>
                </c:pt>
                <c:pt idx="11334">
                  <c:v>1303196400</c:v>
                </c:pt>
                <c:pt idx="11335">
                  <c:v>1303200000</c:v>
                </c:pt>
                <c:pt idx="11336">
                  <c:v>1303203600</c:v>
                </c:pt>
                <c:pt idx="11337">
                  <c:v>1303207200</c:v>
                </c:pt>
                <c:pt idx="11338">
                  <c:v>1303210800</c:v>
                </c:pt>
                <c:pt idx="11339">
                  <c:v>1303214400</c:v>
                </c:pt>
                <c:pt idx="11340">
                  <c:v>1303218000</c:v>
                </c:pt>
                <c:pt idx="11341">
                  <c:v>1303221600</c:v>
                </c:pt>
                <c:pt idx="11342">
                  <c:v>1303225200</c:v>
                </c:pt>
                <c:pt idx="11343">
                  <c:v>1303228800</c:v>
                </c:pt>
                <c:pt idx="11344">
                  <c:v>1303232400</c:v>
                </c:pt>
                <c:pt idx="11345">
                  <c:v>1303236000</c:v>
                </c:pt>
                <c:pt idx="11346">
                  <c:v>1303239600</c:v>
                </c:pt>
                <c:pt idx="11347">
                  <c:v>1303243200</c:v>
                </c:pt>
                <c:pt idx="11348">
                  <c:v>1303246800</c:v>
                </c:pt>
                <c:pt idx="11349">
                  <c:v>1303250400</c:v>
                </c:pt>
                <c:pt idx="11350">
                  <c:v>1303254000</c:v>
                </c:pt>
                <c:pt idx="11351">
                  <c:v>1303257600</c:v>
                </c:pt>
                <c:pt idx="11352">
                  <c:v>1303261200</c:v>
                </c:pt>
                <c:pt idx="11353">
                  <c:v>1303264800</c:v>
                </c:pt>
                <c:pt idx="11354">
                  <c:v>1303268400</c:v>
                </c:pt>
                <c:pt idx="11355">
                  <c:v>1303272000</c:v>
                </c:pt>
                <c:pt idx="11356">
                  <c:v>1303275600</c:v>
                </c:pt>
                <c:pt idx="11357">
                  <c:v>1303279200</c:v>
                </c:pt>
                <c:pt idx="11358">
                  <c:v>1303282800</c:v>
                </c:pt>
                <c:pt idx="11359">
                  <c:v>1303286400</c:v>
                </c:pt>
                <c:pt idx="11360">
                  <c:v>1303290000</c:v>
                </c:pt>
                <c:pt idx="11361">
                  <c:v>1303293600</c:v>
                </c:pt>
                <c:pt idx="11362">
                  <c:v>1303297200</c:v>
                </c:pt>
                <c:pt idx="11363">
                  <c:v>1303300800</c:v>
                </c:pt>
                <c:pt idx="11364">
                  <c:v>1303304400</c:v>
                </c:pt>
                <c:pt idx="11365">
                  <c:v>1303308000</c:v>
                </c:pt>
                <c:pt idx="11366">
                  <c:v>1303311600</c:v>
                </c:pt>
                <c:pt idx="11367">
                  <c:v>1303315200</c:v>
                </c:pt>
                <c:pt idx="11368">
                  <c:v>1303318800</c:v>
                </c:pt>
                <c:pt idx="11369">
                  <c:v>1303322400</c:v>
                </c:pt>
                <c:pt idx="11370">
                  <c:v>1303326000</c:v>
                </c:pt>
                <c:pt idx="11371">
                  <c:v>1303329600</c:v>
                </c:pt>
                <c:pt idx="11372">
                  <c:v>1303333200</c:v>
                </c:pt>
                <c:pt idx="11373">
                  <c:v>1303336800</c:v>
                </c:pt>
                <c:pt idx="11374">
                  <c:v>1303340400</c:v>
                </c:pt>
                <c:pt idx="11375">
                  <c:v>1303344000</c:v>
                </c:pt>
                <c:pt idx="11376">
                  <c:v>1303347600</c:v>
                </c:pt>
                <c:pt idx="11377">
                  <c:v>1303351200</c:v>
                </c:pt>
                <c:pt idx="11378">
                  <c:v>1303354800</c:v>
                </c:pt>
                <c:pt idx="11379">
                  <c:v>1303358400</c:v>
                </c:pt>
                <c:pt idx="11380">
                  <c:v>1303362000</c:v>
                </c:pt>
                <c:pt idx="11381">
                  <c:v>1303365600</c:v>
                </c:pt>
                <c:pt idx="11382">
                  <c:v>1303369200</c:v>
                </c:pt>
                <c:pt idx="11383">
                  <c:v>1303372800</c:v>
                </c:pt>
                <c:pt idx="11384">
                  <c:v>1303376400</c:v>
                </c:pt>
                <c:pt idx="11385">
                  <c:v>1303380000</c:v>
                </c:pt>
                <c:pt idx="11386">
                  <c:v>1303383600</c:v>
                </c:pt>
                <c:pt idx="11387">
                  <c:v>1303387200</c:v>
                </c:pt>
                <c:pt idx="11388">
                  <c:v>1303390800</c:v>
                </c:pt>
                <c:pt idx="11389">
                  <c:v>1303394400</c:v>
                </c:pt>
                <c:pt idx="11390">
                  <c:v>1303398000</c:v>
                </c:pt>
                <c:pt idx="11391">
                  <c:v>1303401600</c:v>
                </c:pt>
                <c:pt idx="11392">
                  <c:v>1303405200</c:v>
                </c:pt>
                <c:pt idx="11393">
                  <c:v>1303408800</c:v>
                </c:pt>
                <c:pt idx="11394">
                  <c:v>1303412400</c:v>
                </c:pt>
                <c:pt idx="11395">
                  <c:v>1303416000</c:v>
                </c:pt>
                <c:pt idx="11396">
                  <c:v>1303419600</c:v>
                </c:pt>
                <c:pt idx="11397">
                  <c:v>1303423200</c:v>
                </c:pt>
                <c:pt idx="11398">
                  <c:v>1303426800</c:v>
                </c:pt>
                <c:pt idx="11399">
                  <c:v>1303430400</c:v>
                </c:pt>
                <c:pt idx="11400">
                  <c:v>1303434000</c:v>
                </c:pt>
                <c:pt idx="11401">
                  <c:v>1303437600</c:v>
                </c:pt>
                <c:pt idx="11402">
                  <c:v>1303441200</c:v>
                </c:pt>
                <c:pt idx="11403">
                  <c:v>1303444800</c:v>
                </c:pt>
                <c:pt idx="11404">
                  <c:v>1303448400</c:v>
                </c:pt>
                <c:pt idx="11405">
                  <c:v>1303452000</c:v>
                </c:pt>
                <c:pt idx="11406">
                  <c:v>1303455600</c:v>
                </c:pt>
                <c:pt idx="11407">
                  <c:v>1303459200</c:v>
                </c:pt>
                <c:pt idx="11408">
                  <c:v>1303462800</c:v>
                </c:pt>
                <c:pt idx="11409">
                  <c:v>1303466400</c:v>
                </c:pt>
                <c:pt idx="11410">
                  <c:v>1303470000</c:v>
                </c:pt>
                <c:pt idx="11411">
                  <c:v>1303473600</c:v>
                </c:pt>
                <c:pt idx="11412">
                  <c:v>1303477200</c:v>
                </c:pt>
                <c:pt idx="11413">
                  <c:v>1303480800</c:v>
                </c:pt>
                <c:pt idx="11414">
                  <c:v>1303484400</c:v>
                </c:pt>
                <c:pt idx="11415">
                  <c:v>1303488000</c:v>
                </c:pt>
                <c:pt idx="11416">
                  <c:v>1303491600</c:v>
                </c:pt>
                <c:pt idx="11417">
                  <c:v>1303495200</c:v>
                </c:pt>
                <c:pt idx="11418">
                  <c:v>1303498800</c:v>
                </c:pt>
                <c:pt idx="11419">
                  <c:v>1303502400</c:v>
                </c:pt>
                <c:pt idx="11420">
                  <c:v>1303506000</c:v>
                </c:pt>
                <c:pt idx="11421">
                  <c:v>1303509600</c:v>
                </c:pt>
                <c:pt idx="11422">
                  <c:v>1303513200</c:v>
                </c:pt>
                <c:pt idx="11423">
                  <c:v>1303516800</c:v>
                </c:pt>
                <c:pt idx="11424">
                  <c:v>1303520400</c:v>
                </c:pt>
                <c:pt idx="11425">
                  <c:v>1303524000</c:v>
                </c:pt>
                <c:pt idx="11426">
                  <c:v>1303527600</c:v>
                </c:pt>
                <c:pt idx="11427">
                  <c:v>1303531200</c:v>
                </c:pt>
                <c:pt idx="11428">
                  <c:v>1303534800</c:v>
                </c:pt>
                <c:pt idx="11429">
                  <c:v>1303538400</c:v>
                </c:pt>
                <c:pt idx="11430">
                  <c:v>1303542000</c:v>
                </c:pt>
                <c:pt idx="11431">
                  <c:v>1303545600</c:v>
                </c:pt>
                <c:pt idx="11432">
                  <c:v>1303549200</c:v>
                </c:pt>
                <c:pt idx="11433">
                  <c:v>1303552800</c:v>
                </c:pt>
                <c:pt idx="11434">
                  <c:v>1303556400</c:v>
                </c:pt>
                <c:pt idx="11435">
                  <c:v>1303560000</c:v>
                </c:pt>
                <c:pt idx="11436">
                  <c:v>1303563600</c:v>
                </c:pt>
                <c:pt idx="11437">
                  <c:v>1303567200</c:v>
                </c:pt>
                <c:pt idx="11438">
                  <c:v>1303570800</c:v>
                </c:pt>
                <c:pt idx="11439">
                  <c:v>1303574400</c:v>
                </c:pt>
                <c:pt idx="11440">
                  <c:v>1303578000</c:v>
                </c:pt>
                <c:pt idx="11441">
                  <c:v>1303581600</c:v>
                </c:pt>
                <c:pt idx="11442">
                  <c:v>1303585200</c:v>
                </c:pt>
                <c:pt idx="11443">
                  <c:v>1303588800</c:v>
                </c:pt>
                <c:pt idx="11444">
                  <c:v>1303592400</c:v>
                </c:pt>
                <c:pt idx="11445">
                  <c:v>1303596000</c:v>
                </c:pt>
                <c:pt idx="11446">
                  <c:v>1303599600</c:v>
                </c:pt>
                <c:pt idx="11447">
                  <c:v>1303603200</c:v>
                </c:pt>
                <c:pt idx="11448">
                  <c:v>1303606800</c:v>
                </c:pt>
                <c:pt idx="11449">
                  <c:v>1303610400</c:v>
                </c:pt>
                <c:pt idx="11450">
                  <c:v>1303614000</c:v>
                </c:pt>
                <c:pt idx="11451">
                  <c:v>1303617600</c:v>
                </c:pt>
                <c:pt idx="11452">
                  <c:v>1303621200</c:v>
                </c:pt>
                <c:pt idx="11453">
                  <c:v>1303624800</c:v>
                </c:pt>
                <c:pt idx="11454">
                  <c:v>1303628400</c:v>
                </c:pt>
                <c:pt idx="11455">
                  <c:v>1303632000</c:v>
                </c:pt>
                <c:pt idx="11456">
                  <c:v>1303635600</c:v>
                </c:pt>
                <c:pt idx="11457">
                  <c:v>1303639200</c:v>
                </c:pt>
                <c:pt idx="11458">
                  <c:v>1303642800</c:v>
                </c:pt>
                <c:pt idx="11459">
                  <c:v>1303646400</c:v>
                </c:pt>
                <c:pt idx="11460">
                  <c:v>1303650000</c:v>
                </c:pt>
                <c:pt idx="11461">
                  <c:v>1303653600</c:v>
                </c:pt>
                <c:pt idx="11462">
                  <c:v>1303657200</c:v>
                </c:pt>
                <c:pt idx="11463">
                  <c:v>1303660800</c:v>
                </c:pt>
                <c:pt idx="11464">
                  <c:v>1303664400</c:v>
                </c:pt>
                <c:pt idx="11465">
                  <c:v>1303668000</c:v>
                </c:pt>
                <c:pt idx="11466">
                  <c:v>1303671600</c:v>
                </c:pt>
                <c:pt idx="11467">
                  <c:v>1303675200</c:v>
                </c:pt>
                <c:pt idx="11468">
                  <c:v>1303678800</c:v>
                </c:pt>
                <c:pt idx="11469">
                  <c:v>1303682400</c:v>
                </c:pt>
                <c:pt idx="11470">
                  <c:v>1303686000</c:v>
                </c:pt>
                <c:pt idx="11471">
                  <c:v>1303689600</c:v>
                </c:pt>
                <c:pt idx="11472">
                  <c:v>1303693200</c:v>
                </c:pt>
                <c:pt idx="11473">
                  <c:v>1303696800</c:v>
                </c:pt>
                <c:pt idx="11474">
                  <c:v>1303700400</c:v>
                </c:pt>
                <c:pt idx="11475">
                  <c:v>1303704000</c:v>
                </c:pt>
                <c:pt idx="11476">
                  <c:v>1303707600</c:v>
                </c:pt>
                <c:pt idx="11477">
                  <c:v>1303711200</c:v>
                </c:pt>
                <c:pt idx="11478">
                  <c:v>1303714800</c:v>
                </c:pt>
                <c:pt idx="11479">
                  <c:v>1303718400</c:v>
                </c:pt>
                <c:pt idx="11480">
                  <c:v>1303722000</c:v>
                </c:pt>
                <c:pt idx="11481">
                  <c:v>1303725600</c:v>
                </c:pt>
                <c:pt idx="11482">
                  <c:v>1303729200</c:v>
                </c:pt>
                <c:pt idx="11483">
                  <c:v>1303732800</c:v>
                </c:pt>
                <c:pt idx="11484">
                  <c:v>1303736400</c:v>
                </c:pt>
                <c:pt idx="11485">
                  <c:v>1303740000</c:v>
                </c:pt>
                <c:pt idx="11486">
                  <c:v>1303743600</c:v>
                </c:pt>
                <c:pt idx="11487">
                  <c:v>1303747200</c:v>
                </c:pt>
                <c:pt idx="11488">
                  <c:v>1303750800</c:v>
                </c:pt>
                <c:pt idx="11489">
                  <c:v>1303754400</c:v>
                </c:pt>
                <c:pt idx="11490">
                  <c:v>1303758000</c:v>
                </c:pt>
                <c:pt idx="11491">
                  <c:v>1303761600</c:v>
                </c:pt>
                <c:pt idx="11492">
                  <c:v>1303765200</c:v>
                </c:pt>
                <c:pt idx="11493">
                  <c:v>1303768800</c:v>
                </c:pt>
                <c:pt idx="11494">
                  <c:v>1303772400</c:v>
                </c:pt>
                <c:pt idx="11495">
                  <c:v>1303776000</c:v>
                </c:pt>
                <c:pt idx="11496">
                  <c:v>1303779600</c:v>
                </c:pt>
                <c:pt idx="11497">
                  <c:v>1303783200</c:v>
                </c:pt>
                <c:pt idx="11498">
                  <c:v>1303786800</c:v>
                </c:pt>
                <c:pt idx="11499">
                  <c:v>1303790400</c:v>
                </c:pt>
                <c:pt idx="11500">
                  <c:v>1303794000</c:v>
                </c:pt>
                <c:pt idx="11501">
                  <c:v>1303797600</c:v>
                </c:pt>
                <c:pt idx="11502">
                  <c:v>1303801200</c:v>
                </c:pt>
                <c:pt idx="11503">
                  <c:v>1303804800</c:v>
                </c:pt>
                <c:pt idx="11504">
                  <c:v>1303808400</c:v>
                </c:pt>
                <c:pt idx="11505">
                  <c:v>1303812000</c:v>
                </c:pt>
                <c:pt idx="11506">
                  <c:v>1303815600</c:v>
                </c:pt>
                <c:pt idx="11507">
                  <c:v>1303819200</c:v>
                </c:pt>
                <c:pt idx="11508">
                  <c:v>1303822800</c:v>
                </c:pt>
                <c:pt idx="11509">
                  <c:v>1303826400</c:v>
                </c:pt>
                <c:pt idx="11510">
                  <c:v>1303830000</c:v>
                </c:pt>
                <c:pt idx="11511">
                  <c:v>1303833600</c:v>
                </c:pt>
                <c:pt idx="11512">
                  <c:v>1303837200</c:v>
                </c:pt>
                <c:pt idx="11513">
                  <c:v>1303840800</c:v>
                </c:pt>
                <c:pt idx="11514">
                  <c:v>1303844400</c:v>
                </c:pt>
                <c:pt idx="11515">
                  <c:v>1303848000</c:v>
                </c:pt>
                <c:pt idx="11516">
                  <c:v>1303851600</c:v>
                </c:pt>
                <c:pt idx="11517">
                  <c:v>1303855200</c:v>
                </c:pt>
                <c:pt idx="11518">
                  <c:v>1303858800</c:v>
                </c:pt>
                <c:pt idx="11519">
                  <c:v>1303862400</c:v>
                </c:pt>
                <c:pt idx="11520">
                  <c:v>1303866000</c:v>
                </c:pt>
                <c:pt idx="11521">
                  <c:v>1303869600</c:v>
                </c:pt>
                <c:pt idx="11522">
                  <c:v>1303873200</c:v>
                </c:pt>
                <c:pt idx="11523">
                  <c:v>1303876800</c:v>
                </c:pt>
                <c:pt idx="11524">
                  <c:v>1303880400</c:v>
                </c:pt>
                <c:pt idx="11525">
                  <c:v>1303884000</c:v>
                </c:pt>
                <c:pt idx="11526">
                  <c:v>1303887600</c:v>
                </c:pt>
                <c:pt idx="11527">
                  <c:v>1303891200</c:v>
                </c:pt>
                <c:pt idx="11528">
                  <c:v>1303894800</c:v>
                </c:pt>
                <c:pt idx="11529">
                  <c:v>1303898400</c:v>
                </c:pt>
                <c:pt idx="11530">
                  <c:v>1303902000</c:v>
                </c:pt>
                <c:pt idx="11531">
                  <c:v>1303905600</c:v>
                </c:pt>
                <c:pt idx="11532">
                  <c:v>1303909200</c:v>
                </c:pt>
                <c:pt idx="11533">
                  <c:v>1303912800</c:v>
                </c:pt>
                <c:pt idx="11534">
                  <c:v>1303916400</c:v>
                </c:pt>
                <c:pt idx="11535">
                  <c:v>1303920000</c:v>
                </c:pt>
                <c:pt idx="11536">
                  <c:v>1303923600</c:v>
                </c:pt>
                <c:pt idx="11537">
                  <c:v>1303927200</c:v>
                </c:pt>
                <c:pt idx="11538">
                  <c:v>1303930800</c:v>
                </c:pt>
                <c:pt idx="11539">
                  <c:v>1303934400</c:v>
                </c:pt>
                <c:pt idx="11540">
                  <c:v>1303938000</c:v>
                </c:pt>
                <c:pt idx="11541">
                  <c:v>1303941600</c:v>
                </c:pt>
                <c:pt idx="11542">
                  <c:v>1303945200</c:v>
                </c:pt>
                <c:pt idx="11543">
                  <c:v>1303948800</c:v>
                </c:pt>
                <c:pt idx="11544">
                  <c:v>1303952400</c:v>
                </c:pt>
                <c:pt idx="11545">
                  <c:v>1303956000</c:v>
                </c:pt>
                <c:pt idx="11546">
                  <c:v>1303959600</c:v>
                </c:pt>
                <c:pt idx="11547">
                  <c:v>1303963200</c:v>
                </c:pt>
                <c:pt idx="11548">
                  <c:v>1303966800</c:v>
                </c:pt>
                <c:pt idx="11549">
                  <c:v>1303970400</c:v>
                </c:pt>
                <c:pt idx="11550">
                  <c:v>1303974000</c:v>
                </c:pt>
                <c:pt idx="11551">
                  <c:v>1303977600</c:v>
                </c:pt>
                <c:pt idx="11552">
                  <c:v>1303981200</c:v>
                </c:pt>
                <c:pt idx="11553">
                  <c:v>1303984800</c:v>
                </c:pt>
                <c:pt idx="11554">
                  <c:v>1303988400</c:v>
                </c:pt>
                <c:pt idx="11555">
                  <c:v>1303992000</c:v>
                </c:pt>
                <c:pt idx="11556">
                  <c:v>1303995600</c:v>
                </c:pt>
                <c:pt idx="11557">
                  <c:v>1303999200</c:v>
                </c:pt>
                <c:pt idx="11558">
                  <c:v>1304002800</c:v>
                </c:pt>
                <c:pt idx="11559">
                  <c:v>1304006400</c:v>
                </c:pt>
                <c:pt idx="11560">
                  <c:v>1304010000</c:v>
                </c:pt>
                <c:pt idx="11561">
                  <c:v>1304013600</c:v>
                </c:pt>
                <c:pt idx="11562">
                  <c:v>1304017200</c:v>
                </c:pt>
                <c:pt idx="11563">
                  <c:v>1304020800</c:v>
                </c:pt>
                <c:pt idx="11564">
                  <c:v>1304024400</c:v>
                </c:pt>
                <c:pt idx="11565">
                  <c:v>1304028000</c:v>
                </c:pt>
                <c:pt idx="11566">
                  <c:v>1304031600</c:v>
                </c:pt>
                <c:pt idx="11567">
                  <c:v>1304035200</c:v>
                </c:pt>
                <c:pt idx="11568">
                  <c:v>1304038800</c:v>
                </c:pt>
                <c:pt idx="11569">
                  <c:v>1304042400</c:v>
                </c:pt>
                <c:pt idx="11570">
                  <c:v>1304046000</c:v>
                </c:pt>
                <c:pt idx="11571">
                  <c:v>1304049600</c:v>
                </c:pt>
                <c:pt idx="11572">
                  <c:v>1304053200</c:v>
                </c:pt>
                <c:pt idx="11573">
                  <c:v>1304056800</c:v>
                </c:pt>
                <c:pt idx="11574">
                  <c:v>1304060400</c:v>
                </c:pt>
                <c:pt idx="11575">
                  <c:v>1304064000</c:v>
                </c:pt>
                <c:pt idx="11576">
                  <c:v>1304067600</c:v>
                </c:pt>
                <c:pt idx="11577">
                  <c:v>1304071200</c:v>
                </c:pt>
                <c:pt idx="11578">
                  <c:v>1304074800</c:v>
                </c:pt>
                <c:pt idx="11579">
                  <c:v>1304078400</c:v>
                </c:pt>
                <c:pt idx="11580">
                  <c:v>1304082000</c:v>
                </c:pt>
                <c:pt idx="11581">
                  <c:v>1304085600</c:v>
                </c:pt>
                <c:pt idx="11582">
                  <c:v>1304089200</c:v>
                </c:pt>
                <c:pt idx="11583">
                  <c:v>1304092800</c:v>
                </c:pt>
                <c:pt idx="11584">
                  <c:v>1304096400</c:v>
                </c:pt>
                <c:pt idx="11585">
                  <c:v>1304100000</c:v>
                </c:pt>
                <c:pt idx="11586">
                  <c:v>1304103600</c:v>
                </c:pt>
                <c:pt idx="11587">
                  <c:v>1304107200</c:v>
                </c:pt>
                <c:pt idx="11588">
                  <c:v>1304110800</c:v>
                </c:pt>
                <c:pt idx="11589">
                  <c:v>1304114400</c:v>
                </c:pt>
                <c:pt idx="11590">
                  <c:v>1304118000</c:v>
                </c:pt>
                <c:pt idx="11591">
                  <c:v>1304121600</c:v>
                </c:pt>
                <c:pt idx="11592">
                  <c:v>1304125200</c:v>
                </c:pt>
                <c:pt idx="11593">
                  <c:v>1304128800</c:v>
                </c:pt>
                <c:pt idx="11594">
                  <c:v>1304132400</c:v>
                </c:pt>
                <c:pt idx="11595">
                  <c:v>1304136000</c:v>
                </c:pt>
                <c:pt idx="11596">
                  <c:v>1304139600</c:v>
                </c:pt>
                <c:pt idx="11597">
                  <c:v>1304143200</c:v>
                </c:pt>
                <c:pt idx="11598">
                  <c:v>1304146800</c:v>
                </c:pt>
                <c:pt idx="11599">
                  <c:v>1304150400</c:v>
                </c:pt>
                <c:pt idx="11600">
                  <c:v>1304154000</c:v>
                </c:pt>
                <c:pt idx="11601">
                  <c:v>1304157600</c:v>
                </c:pt>
                <c:pt idx="11602">
                  <c:v>1304161200</c:v>
                </c:pt>
                <c:pt idx="11603">
                  <c:v>1304164800</c:v>
                </c:pt>
                <c:pt idx="11604">
                  <c:v>1304168400</c:v>
                </c:pt>
                <c:pt idx="11605">
                  <c:v>1304172000</c:v>
                </c:pt>
                <c:pt idx="11606">
                  <c:v>1304175600</c:v>
                </c:pt>
                <c:pt idx="11607">
                  <c:v>1304179200</c:v>
                </c:pt>
                <c:pt idx="11608">
                  <c:v>1304182800</c:v>
                </c:pt>
                <c:pt idx="11609">
                  <c:v>1304186400</c:v>
                </c:pt>
                <c:pt idx="11610">
                  <c:v>1304190000</c:v>
                </c:pt>
                <c:pt idx="11611">
                  <c:v>1304193600</c:v>
                </c:pt>
                <c:pt idx="11612">
                  <c:v>1304197200</c:v>
                </c:pt>
                <c:pt idx="11613">
                  <c:v>1304200800</c:v>
                </c:pt>
                <c:pt idx="11614">
                  <c:v>1304204400</c:v>
                </c:pt>
                <c:pt idx="11615">
                  <c:v>1304208000</c:v>
                </c:pt>
                <c:pt idx="11616">
                  <c:v>1304211600</c:v>
                </c:pt>
                <c:pt idx="11617">
                  <c:v>1304215200</c:v>
                </c:pt>
                <c:pt idx="11618">
                  <c:v>1304218800</c:v>
                </c:pt>
                <c:pt idx="11619">
                  <c:v>1304222400</c:v>
                </c:pt>
                <c:pt idx="11620">
                  <c:v>1304226000</c:v>
                </c:pt>
                <c:pt idx="11621">
                  <c:v>1304229600</c:v>
                </c:pt>
                <c:pt idx="11622">
                  <c:v>1304233200</c:v>
                </c:pt>
                <c:pt idx="11623">
                  <c:v>1304236800</c:v>
                </c:pt>
                <c:pt idx="11624">
                  <c:v>1304240400</c:v>
                </c:pt>
                <c:pt idx="11625">
                  <c:v>1304244000</c:v>
                </c:pt>
                <c:pt idx="11626">
                  <c:v>1304247600</c:v>
                </c:pt>
                <c:pt idx="11627">
                  <c:v>1304251200</c:v>
                </c:pt>
                <c:pt idx="11628">
                  <c:v>1304254800</c:v>
                </c:pt>
                <c:pt idx="11629">
                  <c:v>1304258400</c:v>
                </c:pt>
                <c:pt idx="11630">
                  <c:v>1304262000</c:v>
                </c:pt>
                <c:pt idx="11631">
                  <c:v>1304265600</c:v>
                </c:pt>
                <c:pt idx="11632">
                  <c:v>1304269200</c:v>
                </c:pt>
                <c:pt idx="11633">
                  <c:v>1304272800</c:v>
                </c:pt>
                <c:pt idx="11634">
                  <c:v>1304276400</c:v>
                </c:pt>
                <c:pt idx="11635">
                  <c:v>1304280000</c:v>
                </c:pt>
                <c:pt idx="11636">
                  <c:v>1304283600</c:v>
                </c:pt>
                <c:pt idx="11637">
                  <c:v>1304287200</c:v>
                </c:pt>
                <c:pt idx="11638">
                  <c:v>1304290800</c:v>
                </c:pt>
                <c:pt idx="11639">
                  <c:v>1304294400</c:v>
                </c:pt>
                <c:pt idx="11640">
                  <c:v>1304298000</c:v>
                </c:pt>
                <c:pt idx="11641">
                  <c:v>1304301600</c:v>
                </c:pt>
                <c:pt idx="11642">
                  <c:v>1304305200</c:v>
                </c:pt>
                <c:pt idx="11643">
                  <c:v>1304308800</c:v>
                </c:pt>
                <c:pt idx="11644">
                  <c:v>1304312400</c:v>
                </c:pt>
                <c:pt idx="11645">
                  <c:v>1304316000</c:v>
                </c:pt>
                <c:pt idx="11646">
                  <c:v>1304319600</c:v>
                </c:pt>
                <c:pt idx="11647">
                  <c:v>1304323200</c:v>
                </c:pt>
                <c:pt idx="11648">
                  <c:v>1304326800</c:v>
                </c:pt>
                <c:pt idx="11649">
                  <c:v>1304330400</c:v>
                </c:pt>
                <c:pt idx="11650">
                  <c:v>1304334000</c:v>
                </c:pt>
                <c:pt idx="11651">
                  <c:v>1304337600</c:v>
                </c:pt>
                <c:pt idx="11652">
                  <c:v>1304341200</c:v>
                </c:pt>
                <c:pt idx="11653">
                  <c:v>1304344800</c:v>
                </c:pt>
                <c:pt idx="11654">
                  <c:v>1304348400</c:v>
                </c:pt>
                <c:pt idx="11655">
                  <c:v>1304352000</c:v>
                </c:pt>
                <c:pt idx="11656">
                  <c:v>1304355600</c:v>
                </c:pt>
                <c:pt idx="11657">
                  <c:v>1304359200</c:v>
                </c:pt>
                <c:pt idx="11658">
                  <c:v>1304362800</c:v>
                </c:pt>
                <c:pt idx="11659">
                  <c:v>1304366400</c:v>
                </c:pt>
                <c:pt idx="11660">
                  <c:v>1304370000</c:v>
                </c:pt>
                <c:pt idx="11661">
                  <c:v>1304373600</c:v>
                </c:pt>
                <c:pt idx="11662">
                  <c:v>1304377200</c:v>
                </c:pt>
                <c:pt idx="11663">
                  <c:v>1304380800</c:v>
                </c:pt>
                <c:pt idx="11664">
                  <c:v>1304384400</c:v>
                </c:pt>
                <c:pt idx="11665">
                  <c:v>1304388000</c:v>
                </c:pt>
                <c:pt idx="11666">
                  <c:v>1304391600</c:v>
                </c:pt>
                <c:pt idx="11667">
                  <c:v>1304395200</c:v>
                </c:pt>
                <c:pt idx="11668">
                  <c:v>1304398800</c:v>
                </c:pt>
                <c:pt idx="11669">
                  <c:v>1304402400</c:v>
                </c:pt>
                <c:pt idx="11670">
                  <c:v>1304406000</c:v>
                </c:pt>
                <c:pt idx="11671">
                  <c:v>1304409600</c:v>
                </c:pt>
                <c:pt idx="11672">
                  <c:v>1304413200</c:v>
                </c:pt>
                <c:pt idx="11673">
                  <c:v>1304416800</c:v>
                </c:pt>
                <c:pt idx="11674">
                  <c:v>1304420400</c:v>
                </c:pt>
                <c:pt idx="11675">
                  <c:v>1304424000</c:v>
                </c:pt>
                <c:pt idx="11676">
                  <c:v>1304427600</c:v>
                </c:pt>
                <c:pt idx="11677">
                  <c:v>1304431200</c:v>
                </c:pt>
                <c:pt idx="11678">
                  <c:v>1304434800</c:v>
                </c:pt>
                <c:pt idx="11679">
                  <c:v>1304438400</c:v>
                </c:pt>
                <c:pt idx="11680">
                  <c:v>1304442000</c:v>
                </c:pt>
                <c:pt idx="11681">
                  <c:v>1304445600</c:v>
                </c:pt>
                <c:pt idx="11682">
                  <c:v>1304449200</c:v>
                </c:pt>
                <c:pt idx="11683">
                  <c:v>1304452800</c:v>
                </c:pt>
                <c:pt idx="11684">
                  <c:v>1304456400</c:v>
                </c:pt>
                <c:pt idx="11685">
                  <c:v>1304460000</c:v>
                </c:pt>
                <c:pt idx="11686">
                  <c:v>1304463600</c:v>
                </c:pt>
                <c:pt idx="11687">
                  <c:v>1304467200</c:v>
                </c:pt>
                <c:pt idx="11688">
                  <c:v>1304470800</c:v>
                </c:pt>
                <c:pt idx="11689">
                  <c:v>1304474400</c:v>
                </c:pt>
                <c:pt idx="11690">
                  <c:v>1304478000</c:v>
                </c:pt>
                <c:pt idx="11691">
                  <c:v>1304481600</c:v>
                </c:pt>
                <c:pt idx="11692">
                  <c:v>1304485200</c:v>
                </c:pt>
                <c:pt idx="11693">
                  <c:v>1304488800</c:v>
                </c:pt>
                <c:pt idx="11694">
                  <c:v>1304492400</c:v>
                </c:pt>
                <c:pt idx="11695">
                  <c:v>1304496000</c:v>
                </c:pt>
                <c:pt idx="11696">
                  <c:v>1304499600</c:v>
                </c:pt>
                <c:pt idx="11697">
                  <c:v>1304503200</c:v>
                </c:pt>
                <c:pt idx="11698">
                  <c:v>1304506800</c:v>
                </c:pt>
                <c:pt idx="11699">
                  <c:v>1304510400</c:v>
                </c:pt>
                <c:pt idx="11700">
                  <c:v>1304514000</c:v>
                </c:pt>
                <c:pt idx="11701">
                  <c:v>1304517600</c:v>
                </c:pt>
                <c:pt idx="11702">
                  <c:v>1304521200</c:v>
                </c:pt>
                <c:pt idx="11703">
                  <c:v>1304524800</c:v>
                </c:pt>
                <c:pt idx="11704">
                  <c:v>1304528400</c:v>
                </c:pt>
                <c:pt idx="11705">
                  <c:v>1304532000</c:v>
                </c:pt>
                <c:pt idx="11706">
                  <c:v>1304535600</c:v>
                </c:pt>
                <c:pt idx="11707">
                  <c:v>1304539200</c:v>
                </c:pt>
                <c:pt idx="11708">
                  <c:v>1304542800</c:v>
                </c:pt>
                <c:pt idx="11709">
                  <c:v>1304546400</c:v>
                </c:pt>
                <c:pt idx="11710">
                  <c:v>1304550000</c:v>
                </c:pt>
                <c:pt idx="11711">
                  <c:v>1304553600</c:v>
                </c:pt>
                <c:pt idx="11712">
                  <c:v>1304557200</c:v>
                </c:pt>
                <c:pt idx="11713">
                  <c:v>1304560800</c:v>
                </c:pt>
                <c:pt idx="11714">
                  <c:v>1304564400</c:v>
                </c:pt>
                <c:pt idx="11715">
                  <c:v>1304568000</c:v>
                </c:pt>
                <c:pt idx="11716">
                  <c:v>1304571600</c:v>
                </c:pt>
                <c:pt idx="11717">
                  <c:v>1304575200</c:v>
                </c:pt>
                <c:pt idx="11718">
                  <c:v>1304578800</c:v>
                </c:pt>
                <c:pt idx="11719">
                  <c:v>1304582400</c:v>
                </c:pt>
                <c:pt idx="11720">
                  <c:v>1304586000</c:v>
                </c:pt>
                <c:pt idx="11721">
                  <c:v>1304589600</c:v>
                </c:pt>
                <c:pt idx="11722">
                  <c:v>1304593200</c:v>
                </c:pt>
                <c:pt idx="11723">
                  <c:v>1304596800</c:v>
                </c:pt>
                <c:pt idx="11724">
                  <c:v>1304600400</c:v>
                </c:pt>
                <c:pt idx="11725">
                  <c:v>1304604000</c:v>
                </c:pt>
                <c:pt idx="11726">
                  <c:v>1304607600</c:v>
                </c:pt>
                <c:pt idx="11727">
                  <c:v>1304611200</c:v>
                </c:pt>
                <c:pt idx="11728">
                  <c:v>1304614800</c:v>
                </c:pt>
                <c:pt idx="11729">
                  <c:v>1304618400</c:v>
                </c:pt>
                <c:pt idx="11730">
                  <c:v>1304622000</c:v>
                </c:pt>
                <c:pt idx="11731">
                  <c:v>1304625600</c:v>
                </c:pt>
                <c:pt idx="11732">
                  <c:v>1304629200</c:v>
                </c:pt>
                <c:pt idx="11733">
                  <c:v>1304632800</c:v>
                </c:pt>
                <c:pt idx="11734">
                  <c:v>1304636400</c:v>
                </c:pt>
                <c:pt idx="11735">
                  <c:v>1304640000</c:v>
                </c:pt>
                <c:pt idx="11736">
                  <c:v>1304643600</c:v>
                </c:pt>
                <c:pt idx="11737">
                  <c:v>1304647200</c:v>
                </c:pt>
                <c:pt idx="11738">
                  <c:v>1304650800</c:v>
                </c:pt>
                <c:pt idx="11739">
                  <c:v>1304654400</c:v>
                </c:pt>
                <c:pt idx="11740">
                  <c:v>1304658000</c:v>
                </c:pt>
                <c:pt idx="11741">
                  <c:v>1304661600</c:v>
                </c:pt>
                <c:pt idx="11742">
                  <c:v>1304665200</c:v>
                </c:pt>
                <c:pt idx="11743">
                  <c:v>1304668800</c:v>
                </c:pt>
                <c:pt idx="11744">
                  <c:v>1304672400</c:v>
                </c:pt>
                <c:pt idx="11745">
                  <c:v>1304676000</c:v>
                </c:pt>
                <c:pt idx="11746">
                  <c:v>1304679600</c:v>
                </c:pt>
                <c:pt idx="11747">
                  <c:v>1304683200</c:v>
                </c:pt>
                <c:pt idx="11748">
                  <c:v>1304686800</c:v>
                </c:pt>
                <c:pt idx="11749">
                  <c:v>1304690400</c:v>
                </c:pt>
                <c:pt idx="11750">
                  <c:v>1304694000</c:v>
                </c:pt>
                <c:pt idx="11751">
                  <c:v>1304697600</c:v>
                </c:pt>
                <c:pt idx="11752">
                  <c:v>1304701200</c:v>
                </c:pt>
                <c:pt idx="11753">
                  <c:v>1304704800</c:v>
                </c:pt>
                <c:pt idx="11754">
                  <c:v>1304708400</c:v>
                </c:pt>
                <c:pt idx="11755">
                  <c:v>1304712000</c:v>
                </c:pt>
                <c:pt idx="11756">
                  <c:v>1304715600</c:v>
                </c:pt>
                <c:pt idx="11757">
                  <c:v>1304719200</c:v>
                </c:pt>
                <c:pt idx="11758">
                  <c:v>1304722800</c:v>
                </c:pt>
                <c:pt idx="11759">
                  <c:v>1304726400</c:v>
                </c:pt>
                <c:pt idx="11760">
                  <c:v>1304730000</c:v>
                </c:pt>
                <c:pt idx="11761">
                  <c:v>1304733600</c:v>
                </c:pt>
                <c:pt idx="11762">
                  <c:v>1304737200</c:v>
                </c:pt>
                <c:pt idx="11763">
                  <c:v>1304740800</c:v>
                </c:pt>
                <c:pt idx="11764">
                  <c:v>1304744400</c:v>
                </c:pt>
                <c:pt idx="11765">
                  <c:v>1304748000</c:v>
                </c:pt>
                <c:pt idx="11766">
                  <c:v>1304751600</c:v>
                </c:pt>
                <c:pt idx="11767">
                  <c:v>1304755200</c:v>
                </c:pt>
                <c:pt idx="11768">
                  <c:v>1304758800</c:v>
                </c:pt>
                <c:pt idx="11769">
                  <c:v>1304762400</c:v>
                </c:pt>
                <c:pt idx="11770">
                  <c:v>1304766000</c:v>
                </c:pt>
                <c:pt idx="11771">
                  <c:v>1304769600</c:v>
                </c:pt>
                <c:pt idx="11772">
                  <c:v>1304773200</c:v>
                </c:pt>
                <c:pt idx="11773">
                  <c:v>1304776800</c:v>
                </c:pt>
                <c:pt idx="11774">
                  <c:v>1304780400</c:v>
                </c:pt>
                <c:pt idx="11775">
                  <c:v>1304784000</c:v>
                </c:pt>
                <c:pt idx="11776">
                  <c:v>1304787600</c:v>
                </c:pt>
                <c:pt idx="11777">
                  <c:v>1304791200</c:v>
                </c:pt>
                <c:pt idx="11778">
                  <c:v>1304794800</c:v>
                </c:pt>
                <c:pt idx="11779">
                  <c:v>1304798400</c:v>
                </c:pt>
                <c:pt idx="11780">
                  <c:v>1304802000</c:v>
                </c:pt>
                <c:pt idx="11781">
                  <c:v>1304805600</c:v>
                </c:pt>
                <c:pt idx="11782">
                  <c:v>1304809200</c:v>
                </c:pt>
                <c:pt idx="11783">
                  <c:v>1304812800</c:v>
                </c:pt>
                <c:pt idx="11784">
                  <c:v>1304816400</c:v>
                </c:pt>
                <c:pt idx="11785">
                  <c:v>1304820000</c:v>
                </c:pt>
                <c:pt idx="11786">
                  <c:v>1304823600</c:v>
                </c:pt>
                <c:pt idx="11787">
                  <c:v>1304827200</c:v>
                </c:pt>
                <c:pt idx="11788">
                  <c:v>1304830800</c:v>
                </c:pt>
                <c:pt idx="11789">
                  <c:v>1304834400</c:v>
                </c:pt>
                <c:pt idx="11790">
                  <c:v>1304838000</c:v>
                </c:pt>
                <c:pt idx="11791">
                  <c:v>1304841600</c:v>
                </c:pt>
                <c:pt idx="11792">
                  <c:v>1304845200</c:v>
                </c:pt>
                <c:pt idx="11793">
                  <c:v>1304848800</c:v>
                </c:pt>
                <c:pt idx="11794">
                  <c:v>1304852400</c:v>
                </c:pt>
                <c:pt idx="11795">
                  <c:v>1304856000</c:v>
                </c:pt>
                <c:pt idx="11796">
                  <c:v>1304859600</c:v>
                </c:pt>
                <c:pt idx="11797">
                  <c:v>1304863200</c:v>
                </c:pt>
                <c:pt idx="11798">
                  <c:v>1304866800</c:v>
                </c:pt>
                <c:pt idx="11799">
                  <c:v>1304870400</c:v>
                </c:pt>
                <c:pt idx="11800">
                  <c:v>1304874000</c:v>
                </c:pt>
                <c:pt idx="11801">
                  <c:v>1304877600</c:v>
                </c:pt>
                <c:pt idx="11802">
                  <c:v>1304881200</c:v>
                </c:pt>
                <c:pt idx="11803">
                  <c:v>1304884800</c:v>
                </c:pt>
                <c:pt idx="11804">
                  <c:v>1304888400</c:v>
                </c:pt>
                <c:pt idx="11805">
                  <c:v>1304892000</c:v>
                </c:pt>
                <c:pt idx="11806">
                  <c:v>1304895600</c:v>
                </c:pt>
                <c:pt idx="11807">
                  <c:v>1304899200</c:v>
                </c:pt>
                <c:pt idx="11808">
                  <c:v>1304902800</c:v>
                </c:pt>
                <c:pt idx="11809">
                  <c:v>1304906400</c:v>
                </c:pt>
                <c:pt idx="11810">
                  <c:v>1304910000</c:v>
                </c:pt>
                <c:pt idx="11811">
                  <c:v>1304913600</c:v>
                </c:pt>
                <c:pt idx="11812">
                  <c:v>1304917200</c:v>
                </c:pt>
                <c:pt idx="11813">
                  <c:v>1304920800</c:v>
                </c:pt>
                <c:pt idx="11814">
                  <c:v>1304924400</c:v>
                </c:pt>
                <c:pt idx="11815">
                  <c:v>1304928000</c:v>
                </c:pt>
                <c:pt idx="11816">
                  <c:v>1304931600</c:v>
                </c:pt>
                <c:pt idx="11817">
                  <c:v>1304935200</c:v>
                </c:pt>
                <c:pt idx="11818">
                  <c:v>1304938800</c:v>
                </c:pt>
                <c:pt idx="11819">
                  <c:v>1304942400</c:v>
                </c:pt>
                <c:pt idx="11820">
                  <c:v>1304946000</c:v>
                </c:pt>
                <c:pt idx="11821">
                  <c:v>1304949600</c:v>
                </c:pt>
                <c:pt idx="11822">
                  <c:v>1304953200</c:v>
                </c:pt>
                <c:pt idx="11823">
                  <c:v>1304956800</c:v>
                </c:pt>
                <c:pt idx="11824">
                  <c:v>1304960400</c:v>
                </c:pt>
                <c:pt idx="11825">
                  <c:v>1304964000</c:v>
                </c:pt>
                <c:pt idx="11826">
                  <c:v>1304967600</c:v>
                </c:pt>
                <c:pt idx="11827">
                  <c:v>1304971200</c:v>
                </c:pt>
                <c:pt idx="11828">
                  <c:v>1304974800</c:v>
                </c:pt>
                <c:pt idx="11829">
                  <c:v>1304978400</c:v>
                </c:pt>
                <c:pt idx="11830">
                  <c:v>1304982000</c:v>
                </c:pt>
                <c:pt idx="11831">
                  <c:v>1304985600</c:v>
                </c:pt>
                <c:pt idx="11832">
                  <c:v>1304989200</c:v>
                </c:pt>
                <c:pt idx="11833">
                  <c:v>1304992800</c:v>
                </c:pt>
                <c:pt idx="11834">
                  <c:v>1304996400</c:v>
                </c:pt>
                <c:pt idx="11835">
                  <c:v>1305000000</c:v>
                </c:pt>
                <c:pt idx="11836">
                  <c:v>1305003600</c:v>
                </c:pt>
                <c:pt idx="11837">
                  <c:v>1305007200</c:v>
                </c:pt>
                <c:pt idx="11838">
                  <c:v>1305010800</c:v>
                </c:pt>
                <c:pt idx="11839">
                  <c:v>1305014400</c:v>
                </c:pt>
                <c:pt idx="11840">
                  <c:v>1305018000</c:v>
                </c:pt>
                <c:pt idx="11841">
                  <c:v>1305021600</c:v>
                </c:pt>
                <c:pt idx="11842">
                  <c:v>1305025200</c:v>
                </c:pt>
                <c:pt idx="11843">
                  <c:v>1305028800</c:v>
                </c:pt>
                <c:pt idx="11844">
                  <c:v>1305032400</c:v>
                </c:pt>
                <c:pt idx="11845">
                  <c:v>1305036000</c:v>
                </c:pt>
                <c:pt idx="11846">
                  <c:v>1305039600</c:v>
                </c:pt>
                <c:pt idx="11847">
                  <c:v>1305043200</c:v>
                </c:pt>
                <c:pt idx="11848">
                  <c:v>1305046800</c:v>
                </c:pt>
                <c:pt idx="11849">
                  <c:v>1305050400</c:v>
                </c:pt>
                <c:pt idx="11850">
                  <c:v>1305054000</c:v>
                </c:pt>
                <c:pt idx="11851">
                  <c:v>1305057600</c:v>
                </c:pt>
                <c:pt idx="11852">
                  <c:v>1305061200</c:v>
                </c:pt>
                <c:pt idx="11853">
                  <c:v>1305064800</c:v>
                </c:pt>
                <c:pt idx="11854">
                  <c:v>1305068400</c:v>
                </c:pt>
                <c:pt idx="11855">
                  <c:v>1305072000</c:v>
                </c:pt>
                <c:pt idx="11856">
                  <c:v>1305075600</c:v>
                </c:pt>
                <c:pt idx="11857">
                  <c:v>1305079200</c:v>
                </c:pt>
                <c:pt idx="11858">
                  <c:v>1305082800</c:v>
                </c:pt>
                <c:pt idx="11859">
                  <c:v>1305086400</c:v>
                </c:pt>
                <c:pt idx="11860">
                  <c:v>1305090000</c:v>
                </c:pt>
                <c:pt idx="11861">
                  <c:v>1305093600</c:v>
                </c:pt>
                <c:pt idx="11862">
                  <c:v>1305097200</c:v>
                </c:pt>
                <c:pt idx="11863">
                  <c:v>1305100800</c:v>
                </c:pt>
                <c:pt idx="11864">
                  <c:v>1305104400</c:v>
                </c:pt>
                <c:pt idx="11865">
                  <c:v>1305108000</c:v>
                </c:pt>
                <c:pt idx="11866">
                  <c:v>1305111600</c:v>
                </c:pt>
                <c:pt idx="11867">
                  <c:v>1305115200</c:v>
                </c:pt>
                <c:pt idx="11868">
                  <c:v>1305118800</c:v>
                </c:pt>
                <c:pt idx="11869">
                  <c:v>1305122400</c:v>
                </c:pt>
                <c:pt idx="11870">
                  <c:v>1305126000</c:v>
                </c:pt>
                <c:pt idx="11871">
                  <c:v>1305129600</c:v>
                </c:pt>
                <c:pt idx="11872">
                  <c:v>1305133200</c:v>
                </c:pt>
                <c:pt idx="11873">
                  <c:v>1305136800</c:v>
                </c:pt>
                <c:pt idx="11874">
                  <c:v>1305140400</c:v>
                </c:pt>
                <c:pt idx="11875">
                  <c:v>1305144000</c:v>
                </c:pt>
                <c:pt idx="11876">
                  <c:v>1305147600</c:v>
                </c:pt>
                <c:pt idx="11877">
                  <c:v>1305151200</c:v>
                </c:pt>
                <c:pt idx="11878">
                  <c:v>1305154800</c:v>
                </c:pt>
                <c:pt idx="11879">
                  <c:v>1305158400</c:v>
                </c:pt>
                <c:pt idx="11880">
                  <c:v>1305162000</c:v>
                </c:pt>
                <c:pt idx="11881">
                  <c:v>1305165600</c:v>
                </c:pt>
                <c:pt idx="11882">
                  <c:v>1305169200</c:v>
                </c:pt>
                <c:pt idx="11883">
                  <c:v>1305172800</c:v>
                </c:pt>
                <c:pt idx="11884">
                  <c:v>1305176400</c:v>
                </c:pt>
                <c:pt idx="11885">
                  <c:v>1305180000</c:v>
                </c:pt>
                <c:pt idx="11886">
                  <c:v>1305183600</c:v>
                </c:pt>
                <c:pt idx="11887">
                  <c:v>1305187200</c:v>
                </c:pt>
                <c:pt idx="11888">
                  <c:v>1305190800</c:v>
                </c:pt>
                <c:pt idx="11889">
                  <c:v>1305194400</c:v>
                </c:pt>
                <c:pt idx="11890">
                  <c:v>1305198000</c:v>
                </c:pt>
                <c:pt idx="11891">
                  <c:v>1305201600</c:v>
                </c:pt>
                <c:pt idx="11892">
                  <c:v>1305205200</c:v>
                </c:pt>
                <c:pt idx="11893">
                  <c:v>1305208800</c:v>
                </c:pt>
                <c:pt idx="11894">
                  <c:v>1305212400</c:v>
                </c:pt>
                <c:pt idx="11895">
                  <c:v>1305216000</c:v>
                </c:pt>
                <c:pt idx="11896">
                  <c:v>1305219600</c:v>
                </c:pt>
                <c:pt idx="11897">
                  <c:v>1305223200</c:v>
                </c:pt>
                <c:pt idx="11898">
                  <c:v>1305226800</c:v>
                </c:pt>
                <c:pt idx="11899">
                  <c:v>1305230400</c:v>
                </c:pt>
                <c:pt idx="11900">
                  <c:v>1305234000</c:v>
                </c:pt>
                <c:pt idx="11901">
                  <c:v>1305237600</c:v>
                </c:pt>
                <c:pt idx="11902">
                  <c:v>1305241200</c:v>
                </c:pt>
                <c:pt idx="11903">
                  <c:v>1305244800</c:v>
                </c:pt>
                <c:pt idx="11904">
                  <c:v>1305248400</c:v>
                </c:pt>
                <c:pt idx="11905">
                  <c:v>1305252000</c:v>
                </c:pt>
                <c:pt idx="11906">
                  <c:v>1305255600</c:v>
                </c:pt>
                <c:pt idx="11907">
                  <c:v>1305259200</c:v>
                </c:pt>
                <c:pt idx="11908">
                  <c:v>1305262800</c:v>
                </c:pt>
                <c:pt idx="11909">
                  <c:v>1305266400</c:v>
                </c:pt>
                <c:pt idx="11910">
                  <c:v>1305270000</c:v>
                </c:pt>
                <c:pt idx="11911">
                  <c:v>1305273600</c:v>
                </c:pt>
                <c:pt idx="11912">
                  <c:v>1305277200</c:v>
                </c:pt>
                <c:pt idx="11913">
                  <c:v>1305280800</c:v>
                </c:pt>
                <c:pt idx="11914">
                  <c:v>1305284400</c:v>
                </c:pt>
                <c:pt idx="11915">
                  <c:v>1305288000</c:v>
                </c:pt>
                <c:pt idx="11916">
                  <c:v>1305291600</c:v>
                </c:pt>
                <c:pt idx="11917">
                  <c:v>1305295200</c:v>
                </c:pt>
                <c:pt idx="11918">
                  <c:v>1305298800</c:v>
                </c:pt>
                <c:pt idx="11919">
                  <c:v>1305302400</c:v>
                </c:pt>
                <c:pt idx="11920">
                  <c:v>1305306000</c:v>
                </c:pt>
                <c:pt idx="11921">
                  <c:v>1305309600</c:v>
                </c:pt>
                <c:pt idx="11922">
                  <c:v>1305313200</c:v>
                </c:pt>
                <c:pt idx="11923">
                  <c:v>1305316800</c:v>
                </c:pt>
                <c:pt idx="11924">
                  <c:v>1305320400</c:v>
                </c:pt>
                <c:pt idx="11925">
                  <c:v>1305324000</c:v>
                </c:pt>
                <c:pt idx="11926">
                  <c:v>1305327600</c:v>
                </c:pt>
                <c:pt idx="11927">
                  <c:v>1305331200</c:v>
                </c:pt>
                <c:pt idx="11928">
                  <c:v>1305334800</c:v>
                </c:pt>
                <c:pt idx="11929">
                  <c:v>1305338400</c:v>
                </c:pt>
                <c:pt idx="11930">
                  <c:v>1305342000</c:v>
                </c:pt>
                <c:pt idx="11931">
                  <c:v>1305345600</c:v>
                </c:pt>
                <c:pt idx="11932">
                  <c:v>1305349200</c:v>
                </c:pt>
                <c:pt idx="11933">
                  <c:v>1305352800</c:v>
                </c:pt>
                <c:pt idx="11934">
                  <c:v>1305356400</c:v>
                </c:pt>
                <c:pt idx="11935">
                  <c:v>1305360000</c:v>
                </c:pt>
                <c:pt idx="11936">
                  <c:v>1305363600</c:v>
                </c:pt>
                <c:pt idx="11937">
                  <c:v>1305367200</c:v>
                </c:pt>
                <c:pt idx="11938">
                  <c:v>1305370800</c:v>
                </c:pt>
                <c:pt idx="11939">
                  <c:v>1305374400</c:v>
                </c:pt>
                <c:pt idx="11940">
                  <c:v>1305378000</c:v>
                </c:pt>
                <c:pt idx="11941">
                  <c:v>1305381600</c:v>
                </c:pt>
                <c:pt idx="11942">
                  <c:v>1305385200</c:v>
                </c:pt>
                <c:pt idx="11943">
                  <c:v>1305388800</c:v>
                </c:pt>
                <c:pt idx="11944">
                  <c:v>1305392400</c:v>
                </c:pt>
                <c:pt idx="11945">
                  <c:v>1305396000</c:v>
                </c:pt>
                <c:pt idx="11946">
                  <c:v>1305399600</c:v>
                </c:pt>
                <c:pt idx="11947">
                  <c:v>1305403200</c:v>
                </c:pt>
                <c:pt idx="11948">
                  <c:v>1305406800</c:v>
                </c:pt>
                <c:pt idx="11949">
                  <c:v>1305410400</c:v>
                </c:pt>
                <c:pt idx="11950">
                  <c:v>1305414000</c:v>
                </c:pt>
                <c:pt idx="11951">
                  <c:v>1305417600</c:v>
                </c:pt>
                <c:pt idx="11952">
                  <c:v>1305421200</c:v>
                </c:pt>
                <c:pt idx="11953">
                  <c:v>1305424800</c:v>
                </c:pt>
                <c:pt idx="11954">
                  <c:v>1305428400</c:v>
                </c:pt>
                <c:pt idx="11955">
                  <c:v>1305432000</c:v>
                </c:pt>
                <c:pt idx="11956">
                  <c:v>1305435600</c:v>
                </c:pt>
                <c:pt idx="11957">
                  <c:v>1305439200</c:v>
                </c:pt>
                <c:pt idx="11958">
                  <c:v>1305442800</c:v>
                </c:pt>
                <c:pt idx="11959">
                  <c:v>1305446400</c:v>
                </c:pt>
                <c:pt idx="11960">
                  <c:v>1305450000</c:v>
                </c:pt>
                <c:pt idx="11961">
                  <c:v>1305453600</c:v>
                </c:pt>
                <c:pt idx="11962">
                  <c:v>1305457200</c:v>
                </c:pt>
                <c:pt idx="11963">
                  <c:v>1305460800</c:v>
                </c:pt>
                <c:pt idx="11964">
                  <c:v>1305464400</c:v>
                </c:pt>
                <c:pt idx="11965">
                  <c:v>1305468000</c:v>
                </c:pt>
                <c:pt idx="11966">
                  <c:v>1305471600</c:v>
                </c:pt>
                <c:pt idx="11967">
                  <c:v>1305475200</c:v>
                </c:pt>
                <c:pt idx="11968">
                  <c:v>1305478800</c:v>
                </c:pt>
                <c:pt idx="11969">
                  <c:v>1305482400</c:v>
                </c:pt>
                <c:pt idx="11970">
                  <c:v>1305486000</c:v>
                </c:pt>
                <c:pt idx="11971">
                  <c:v>1305489600</c:v>
                </c:pt>
                <c:pt idx="11972">
                  <c:v>1305493200</c:v>
                </c:pt>
                <c:pt idx="11973">
                  <c:v>1305496800</c:v>
                </c:pt>
                <c:pt idx="11974">
                  <c:v>1305500400</c:v>
                </c:pt>
                <c:pt idx="11975">
                  <c:v>1305504000</c:v>
                </c:pt>
                <c:pt idx="11976">
                  <c:v>1305507600</c:v>
                </c:pt>
                <c:pt idx="11977">
                  <c:v>1305511200</c:v>
                </c:pt>
                <c:pt idx="11978">
                  <c:v>1305514800</c:v>
                </c:pt>
                <c:pt idx="11979">
                  <c:v>1305518400</c:v>
                </c:pt>
                <c:pt idx="11980">
                  <c:v>1305522000</c:v>
                </c:pt>
                <c:pt idx="11981">
                  <c:v>1305525600</c:v>
                </c:pt>
                <c:pt idx="11982">
                  <c:v>1305529200</c:v>
                </c:pt>
                <c:pt idx="11983">
                  <c:v>1305532800</c:v>
                </c:pt>
                <c:pt idx="11984">
                  <c:v>1305536400</c:v>
                </c:pt>
                <c:pt idx="11985">
                  <c:v>1305540000</c:v>
                </c:pt>
                <c:pt idx="11986">
                  <c:v>1305543600</c:v>
                </c:pt>
                <c:pt idx="11987">
                  <c:v>1305547200</c:v>
                </c:pt>
                <c:pt idx="11988">
                  <c:v>1305550800</c:v>
                </c:pt>
                <c:pt idx="11989">
                  <c:v>1305554400</c:v>
                </c:pt>
                <c:pt idx="11990">
                  <c:v>1305558000</c:v>
                </c:pt>
                <c:pt idx="11991">
                  <c:v>1305561600</c:v>
                </c:pt>
                <c:pt idx="11992">
                  <c:v>1305565200</c:v>
                </c:pt>
                <c:pt idx="11993">
                  <c:v>1305568800</c:v>
                </c:pt>
                <c:pt idx="11994">
                  <c:v>1305572400</c:v>
                </c:pt>
                <c:pt idx="11995">
                  <c:v>1305576000</c:v>
                </c:pt>
                <c:pt idx="11996">
                  <c:v>1305579600</c:v>
                </c:pt>
                <c:pt idx="11997">
                  <c:v>1305583200</c:v>
                </c:pt>
                <c:pt idx="11998">
                  <c:v>1305586800</c:v>
                </c:pt>
                <c:pt idx="11999">
                  <c:v>1305590400</c:v>
                </c:pt>
                <c:pt idx="12000">
                  <c:v>1305594000</c:v>
                </c:pt>
                <c:pt idx="12001">
                  <c:v>1305597600</c:v>
                </c:pt>
                <c:pt idx="12002">
                  <c:v>1305601200</c:v>
                </c:pt>
                <c:pt idx="12003">
                  <c:v>1305604800</c:v>
                </c:pt>
                <c:pt idx="12004">
                  <c:v>1305608400</c:v>
                </c:pt>
                <c:pt idx="12005">
                  <c:v>1305612000</c:v>
                </c:pt>
                <c:pt idx="12006">
                  <c:v>1305615600</c:v>
                </c:pt>
                <c:pt idx="12007">
                  <c:v>1305619200</c:v>
                </c:pt>
                <c:pt idx="12008">
                  <c:v>1305622800</c:v>
                </c:pt>
                <c:pt idx="12009">
                  <c:v>1305626400</c:v>
                </c:pt>
                <c:pt idx="12010">
                  <c:v>1305630000</c:v>
                </c:pt>
                <c:pt idx="12011">
                  <c:v>1305633600</c:v>
                </c:pt>
                <c:pt idx="12012">
                  <c:v>1305637200</c:v>
                </c:pt>
                <c:pt idx="12013">
                  <c:v>1305640800</c:v>
                </c:pt>
                <c:pt idx="12014">
                  <c:v>1305644400</c:v>
                </c:pt>
                <c:pt idx="12015">
                  <c:v>1305648000</c:v>
                </c:pt>
                <c:pt idx="12016">
                  <c:v>1305651600</c:v>
                </c:pt>
                <c:pt idx="12017">
                  <c:v>1305655200</c:v>
                </c:pt>
                <c:pt idx="12018">
                  <c:v>1305658800</c:v>
                </c:pt>
                <c:pt idx="12019">
                  <c:v>1305662400</c:v>
                </c:pt>
                <c:pt idx="12020">
                  <c:v>1305666000</c:v>
                </c:pt>
                <c:pt idx="12021">
                  <c:v>1305669600</c:v>
                </c:pt>
                <c:pt idx="12022">
                  <c:v>1305673200</c:v>
                </c:pt>
                <c:pt idx="12023">
                  <c:v>1305676800</c:v>
                </c:pt>
                <c:pt idx="12024">
                  <c:v>1305680400</c:v>
                </c:pt>
                <c:pt idx="12025">
                  <c:v>1305684000</c:v>
                </c:pt>
                <c:pt idx="12026">
                  <c:v>1305687600</c:v>
                </c:pt>
                <c:pt idx="12027">
                  <c:v>1305691200</c:v>
                </c:pt>
                <c:pt idx="12028">
                  <c:v>1305694800</c:v>
                </c:pt>
                <c:pt idx="12029">
                  <c:v>1305698400</c:v>
                </c:pt>
                <c:pt idx="12030">
                  <c:v>1305702000</c:v>
                </c:pt>
                <c:pt idx="12031">
                  <c:v>1305705600</c:v>
                </c:pt>
                <c:pt idx="12032">
                  <c:v>1305709200</c:v>
                </c:pt>
                <c:pt idx="12033">
                  <c:v>1305712800</c:v>
                </c:pt>
                <c:pt idx="12034">
                  <c:v>1305716400</c:v>
                </c:pt>
                <c:pt idx="12035">
                  <c:v>1305720000</c:v>
                </c:pt>
                <c:pt idx="12036">
                  <c:v>1305723600</c:v>
                </c:pt>
                <c:pt idx="12037">
                  <c:v>1305727200</c:v>
                </c:pt>
                <c:pt idx="12038">
                  <c:v>1305730800</c:v>
                </c:pt>
                <c:pt idx="12039">
                  <c:v>1305734400</c:v>
                </c:pt>
                <c:pt idx="12040">
                  <c:v>1305738000</c:v>
                </c:pt>
                <c:pt idx="12041">
                  <c:v>1305741600</c:v>
                </c:pt>
                <c:pt idx="12042">
                  <c:v>1305745200</c:v>
                </c:pt>
                <c:pt idx="12043">
                  <c:v>1305748800</c:v>
                </c:pt>
                <c:pt idx="12044">
                  <c:v>1305752400</c:v>
                </c:pt>
                <c:pt idx="12045">
                  <c:v>1305756000</c:v>
                </c:pt>
                <c:pt idx="12046">
                  <c:v>1305759600</c:v>
                </c:pt>
                <c:pt idx="12047">
                  <c:v>1305763200</c:v>
                </c:pt>
                <c:pt idx="12048">
                  <c:v>1305766800</c:v>
                </c:pt>
                <c:pt idx="12049">
                  <c:v>1305770400</c:v>
                </c:pt>
                <c:pt idx="12050">
                  <c:v>1305774000</c:v>
                </c:pt>
                <c:pt idx="12051">
                  <c:v>1305777600</c:v>
                </c:pt>
                <c:pt idx="12052">
                  <c:v>1305781200</c:v>
                </c:pt>
                <c:pt idx="12053">
                  <c:v>1305784800</c:v>
                </c:pt>
                <c:pt idx="12054">
                  <c:v>1305788400</c:v>
                </c:pt>
                <c:pt idx="12055">
                  <c:v>1305792000</c:v>
                </c:pt>
                <c:pt idx="12056">
                  <c:v>1305795600</c:v>
                </c:pt>
                <c:pt idx="12057">
                  <c:v>1305799200</c:v>
                </c:pt>
                <c:pt idx="12058">
                  <c:v>1305802800</c:v>
                </c:pt>
                <c:pt idx="12059">
                  <c:v>1305806400</c:v>
                </c:pt>
                <c:pt idx="12060">
                  <c:v>1305810000</c:v>
                </c:pt>
                <c:pt idx="12061">
                  <c:v>1305813600</c:v>
                </c:pt>
                <c:pt idx="12062">
                  <c:v>1305817200</c:v>
                </c:pt>
                <c:pt idx="12063">
                  <c:v>1305820800</c:v>
                </c:pt>
                <c:pt idx="12064">
                  <c:v>1305824400</c:v>
                </c:pt>
                <c:pt idx="12065">
                  <c:v>1305828000</c:v>
                </c:pt>
                <c:pt idx="12066">
                  <c:v>1305831600</c:v>
                </c:pt>
                <c:pt idx="12067">
                  <c:v>1305835200</c:v>
                </c:pt>
                <c:pt idx="12068">
                  <c:v>1305838800</c:v>
                </c:pt>
                <c:pt idx="12069">
                  <c:v>1305842400</c:v>
                </c:pt>
                <c:pt idx="12070">
                  <c:v>1305846000</c:v>
                </c:pt>
                <c:pt idx="12071">
                  <c:v>1305849600</c:v>
                </c:pt>
                <c:pt idx="12072">
                  <c:v>1305853200</c:v>
                </c:pt>
                <c:pt idx="12073">
                  <c:v>1305856800</c:v>
                </c:pt>
                <c:pt idx="12074">
                  <c:v>1305860400</c:v>
                </c:pt>
                <c:pt idx="12075">
                  <c:v>1305864000</c:v>
                </c:pt>
                <c:pt idx="12076">
                  <c:v>1305867600</c:v>
                </c:pt>
                <c:pt idx="12077">
                  <c:v>1305871200</c:v>
                </c:pt>
                <c:pt idx="12078">
                  <c:v>1305874800</c:v>
                </c:pt>
                <c:pt idx="12079">
                  <c:v>1305878400</c:v>
                </c:pt>
                <c:pt idx="12080">
                  <c:v>1305882000</c:v>
                </c:pt>
                <c:pt idx="12081">
                  <c:v>1305885600</c:v>
                </c:pt>
                <c:pt idx="12082">
                  <c:v>1305889200</c:v>
                </c:pt>
                <c:pt idx="12083">
                  <c:v>1305892800</c:v>
                </c:pt>
                <c:pt idx="12084">
                  <c:v>1305896400</c:v>
                </c:pt>
                <c:pt idx="12085">
                  <c:v>1305900000</c:v>
                </c:pt>
                <c:pt idx="12086">
                  <c:v>1305903600</c:v>
                </c:pt>
                <c:pt idx="12087">
                  <c:v>1305907200</c:v>
                </c:pt>
                <c:pt idx="12088">
                  <c:v>1305910800</c:v>
                </c:pt>
                <c:pt idx="12089">
                  <c:v>1305914400</c:v>
                </c:pt>
                <c:pt idx="12090">
                  <c:v>1305918000</c:v>
                </c:pt>
                <c:pt idx="12091">
                  <c:v>1305921600</c:v>
                </c:pt>
                <c:pt idx="12092">
                  <c:v>1305925200</c:v>
                </c:pt>
                <c:pt idx="12093">
                  <c:v>1305928800</c:v>
                </c:pt>
                <c:pt idx="12094">
                  <c:v>1305932400</c:v>
                </c:pt>
                <c:pt idx="12095">
                  <c:v>1305936000</c:v>
                </c:pt>
                <c:pt idx="12096">
                  <c:v>1305939600</c:v>
                </c:pt>
                <c:pt idx="12097">
                  <c:v>1305943200</c:v>
                </c:pt>
                <c:pt idx="12098">
                  <c:v>1305946800</c:v>
                </c:pt>
                <c:pt idx="12099">
                  <c:v>1305950400</c:v>
                </c:pt>
                <c:pt idx="12100">
                  <c:v>1305954000</c:v>
                </c:pt>
                <c:pt idx="12101">
                  <c:v>1305957600</c:v>
                </c:pt>
                <c:pt idx="12102">
                  <c:v>1305961200</c:v>
                </c:pt>
                <c:pt idx="12103">
                  <c:v>1305964800</c:v>
                </c:pt>
                <c:pt idx="12104">
                  <c:v>1305968400</c:v>
                </c:pt>
                <c:pt idx="12105">
                  <c:v>1305972000</c:v>
                </c:pt>
                <c:pt idx="12106">
                  <c:v>1305975600</c:v>
                </c:pt>
                <c:pt idx="12107">
                  <c:v>1305979200</c:v>
                </c:pt>
                <c:pt idx="12108">
                  <c:v>1305982800</c:v>
                </c:pt>
                <c:pt idx="12109">
                  <c:v>1305986400</c:v>
                </c:pt>
                <c:pt idx="12110">
                  <c:v>1305990000</c:v>
                </c:pt>
                <c:pt idx="12111">
                  <c:v>1305993600</c:v>
                </c:pt>
                <c:pt idx="12112">
                  <c:v>1305997200</c:v>
                </c:pt>
                <c:pt idx="12113">
                  <c:v>1306000800</c:v>
                </c:pt>
                <c:pt idx="12114">
                  <c:v>1306004400</c:v>
                </c:pt>
                <c:pt idx="12115">
                  <c:v>1306008000</c:v>
                </c:pt>
                <c:pt idx="12116">
                  <c:v>1306011600</c:v>
                </c:pt>
                <c:pt idx="12117">
                  <c:v>1306015200</c:v>
                </c:pt>
                <c:pt idx="12118">
                  <c:v>1306018800</c:v>
                </c:pt>
                <c:pt idx="12119">
                  <c:v>1306022400</c:v>
                </c:pt>
                <c:pt idx="12120">
                  <c:v>1306026000</c:v>
                </c:pt>
                <c:pt idx="12121">
                  <c:v>1306029600</c:v>
                </c:pt>
                <c:pt idx="12122">
                  <c:v>1306033200</c:v>
                </c:pt>
                <c:pt idx="12123">
                  <c:v>1306036800</c:v>
                </c:pt>
                <c:pt idx="12124">
                  <c:v>1306040400</c:v>
                </c:pt>
                <c:pt idx="12125">
                  <c:v>1306044000</c:v>
                </c:pt>
                <c:pt idx="12126">
                  <c:v>1306047600</c:v>
                </c:pt>
                <c:pt idx="12127">
                  <c:v>1306051200</c:v>
                </c:pt>
                <c:pt idx="12128">
                  <c:v>1306054800</c:v>
                </c:pt>
                <c:pt idx="12129">
                  <c:v>1306058400</c:v>
                </c:pt>
                <c:pt idx="12130">
                  <c:v>1306062000</c:v>
                </c:pt>
                <c:pt idx="12131">
                  <c:v>1306065600</c:v>
                </c:pt>
                <c:pt idx="12132">
                  <c:v>1306069200</c:v>
                </c:pt>
                <c:pt idx="12133">
                  <c:v>1306072800</c:v>
                </c:pt>
                <c:pt idx="12134">
                  <c:v>1306076400</c:v>
                </c:pt>
                <c:pt idx="12135">
                  <c:v>1306080000</c:v>
                </c:pt>
                <c:pt idx="12136">
                  <c:v>1306083600</c:v>
                </c:pt>
                <c:pt idx="12137">
                  <c:v>1306087200</c:v>
                </c:pt>
                <c:pt idx="12138">
                  <c:v>1306090800</c:v>
                </c:pt>
                <c:pt idx="12139">
                  <c:v>1306094400</c:v>
                </c:pt>
                <c:pt idx="12140">
                  <c:v>1306098000</c:v>
                </c:pt>
                <c:pt idx="12141">
                  <c:v>1306101600</c:v>
                </c:pt>
                <c:pt idx="12142">
                  <c:v>1306105200</c:v>
                </c:pt>
                <c:pt idx="12143">
                  <c:v>1306108800</c:v>
                </c:pt>
                <c:pt idx="12144">
                  <c:v>1306112400</c:v>
                </c:pt>
                <c:pt idx="12145">
                  <c:v>1306116000</c:v>
                </c:pt>
                <c:pt idx="12146">
                  <c:v>1306119600</c:v>
                </c:pt>
                <c:pt idx="12147">
                  <c:v>1306123200</c:v>
                </c:pt>
                <c:pt idx="12148">
                  <c:v>1306126800</c:v>
                </c:pt>
                <c:pt idx="12149">
                  <c:v>1306130400</c:v>
                </c:pt>
                <c:pt idx="12150">
                  <c:v>1306134000</c:v>
                </c:pt>
                <c:pt idx="12151">
                  <c:v>1306137600</c:v>
                </c:pt>
                <c:pt idx="12152">
                  <c:v>1306141200</c:v>
                </c:pt>
                <c:pt idx="12153">
                  <c:v>1306144800</c:v>
                </c:pt>
                <c:pt idx="12154">
                  <c:v>1306148400</c:v>
                </c:pt>
                <c:pt idx="12155">
                  <c:v>1306152000</c:v>
                </c:pt>
                <c:pt idx="12156">
                  <c:v>1306155600</c:v>
                </c:pt>
                <c:pt idx="12157">
                  <c:v>1306159200</c:v>
                </c:pt>
                <c:pt idx="12158">
                  <c:v>1306162800</c:v>
                </c:pt>
                <c:pt idx="12159">
                  <c:v>1306166400</c:v>
                </c:pt>
                <c:pt idx="12160">
                  <c:v>1306170000</c:v>
                </c:pt>
                <c:pt idx="12161">
                  <c:v>1306173600</c:v>
                </c:pt>
                <c:pt idx="12162">
                  <c:v>1306177200</c:v>
                </c:pt>
                <c:pt idx="12163">
                  <c:v>1306180800</c:v>
                </c:pt>
                <c:pt idx="12164">
                  <c:v>1306184400</c:v>
                </c:pt>
                <c:pt idx="12165">
                  <c:v>1306188000</c:v>
                </c:pt>
                <c:pt idx="12166">
                  <c:v>1306191600</c:v>
                </c:pt>
                <c:pt idx="12167">
                  <c:v>1306195200</c:v>
                </c:pt>
                <c:pt idx="12168">
                  <c:v>1306198800</c:v>
                </c:pt>
                <c:pt idx="12169">
                  <c:v>1306202400</c:v>
                </c:pt>
                <c:pt idx="12170">
                  <c:v>1306206000</c:v>
                </c:pt>
                <c:pt idx="12171">
                  <c:v>1306209600</c:v>
                </c:pt>
                <c:pt idx="12172">
                  <c:v>1306213200</c:v>
                </c:pt>
                <c:pt idx="12173">
                  <c:v>1306216800</c:v>
                </c:pt>
                <c:pt idx="12174">
                  <c:v>1306220400</c:v>
                </c:pt>
                <c:pt idx="12175">
                  <c:v>1306224000</c:v>
                </c:pt>
                <c:pt idx="12176">
                  <c:v>1306227600</c:v>
                </c:pt>
                <c:pt idx="12177">
                  <c:v>1306231200</c:v>
                </c:pt>
                <c:pt idx="12178">
                  <c:v>1306234800</c:v>
                </c:pt>
                <c:pt idx="12179">
                  <c:v>1306238400</c:v>
                </c:pt>
                <c:pt idx="12180">
                  <c:v>1306242000</c:v>
                </c:pt>
                <c:pt idx="12181">
                  <c:v>1306245600</c:v>
                </c:pt>
                <c:pt idx="12182">
                  <c:v>1306249200</c:v>
                </c:pt>
                <c:pt idx="12183">
                  <c:v>1306252800</c:v>
                </c:pt>
                <c:pt idx="12184">
                  <c:v>1306256400</c:v>
                </c:pt>
                <c:pt idx="12185">
                  <c:v>1306260000</c:v>
                </c:pt>
                <c:pt idx="12186">
                  <c:v>1306263600</c:v>
                </c:pt>
                <c:pt idx="12187">
                  <c:v>1306267200</c:v>
                </c:pt>
                <c:pt idx="12188">
                  <c:v>1306270800</c:v>
                </c:pt>
                <c:pt idx="12189">
                  <c:v>1306274400</c:v>
                </c:pt>
                <c:pt idx="12190">
                  <c:v>1306278000</c:v>
                </c:pt>
                <c:pt idx="12191">
                  <c:v>1306281600</c:v>
                </c:pt>
                <c:pt idx="12192">
                  <c:v>1306285200</c:v>
                </c:pt>
                <c:pt idx="12193">
                  <c:v>1306288800</c:v>
                </c:pt>
                <c:pt idx="12194">
                  <c:v>1306292400</c:v>
                </c:pt>
                <c:pt idx="12195">
                  <c:v>1306296000</c:v>
                </c:pt>
                <c:pt idx="12196">
                  <c:v>1306299600</c:v>
                </c:pt>
                <c:pt idx="12197">
                  <c:v>1306303200</c:v>
                </c:pt>
                <c:pt idx="12198">
                  <c:v>1306306800</c:v>
                </c:pt>
                <c:pt idx="12199">
                  <c:v>1306310400</c:v>
                </c:pt>
                <c:pt idx="12200">
                  <c:v>1306314000</c:v>
                </c:pt>
                <c:pt idx="12201">
                  <c:v>1306317600</c:v>
                </c:pt>
                <c:pt idx="12202">
                  <c:v>1306321200</c:v>
                </c:pt>
                <c:pt idx="12203">
                  <c:v>1306324800</c:v>
                </c:pt>
                <c:pt idx="12204">
                  <c:v>1306328400</c:v>
                </c:pt>
                <c:pt idx="12205">
                  <c:v>1306332000</c:v>
                </c:pt>
                <c:pt idx="12206">
                  <c:v>1306335600</c:v>
                </c:pt>
                <c:pt idx="12207">
                  <c:v>1306339200</c:v>
                </c:pt>
                <c:pt idx="12208">
                  <c:v>1306342800</c:v>
                </c:pt>
                <c:pt idx="12209">
                  <c:v>1306346400</c:v>
                </c:pt>
                <c:pt idx="12210">
                  <c:v>1306350000</c:v>
                </c:pt>
                <c:pt idx="12211">
                  <c:v>1306353600</c:v>
                </c:pt>
                <c:pt idx="12212">
                  <c:v>1306357200</c:v>
                </c:pt>
                <c:pt idx="12213">
                  <c:v>1306360800</c:v>
                </c:pt>
                <c:pt idx="12214">
                  <c:v>1306364400</c:v>
                </c:pt>
                <c:pt idx="12215">
                  <c:v>1306368000</c:v>
                </c:pt>
                <c:pt idx="12216">
                  <c:v>1306371600</c:v>
                </c:pt>
                <c:pt idx="12217">
                  <c:v>1306375200</c:v>
                </c:pt>
                <c:pt idx="12218">
                  <c:v>1306378800</c:v>
                </c:pt>
                <c:pt idx="12219">
                  <c:v>1306382400</c:v>
                </c:pt>
                <c:pt idx="12220">
                  <c:v>1306386000</c:v>
                </c:pt>
                <c:pt idx="12221">
                  <c:v>1306389600</c:v>
                </c:pt>
                <c:pt idx="12222">
                  <c:v>1306393200</c:v>
                </c:pt>
                <c:pt idx="12223">
                  <c:v>1306396800</c:v>
                </c:pt>
                <c:pt idx="12224">
                  <c:v>1306400400</c:v>
                </c:pt>
                <c:pt idx="12225">
                  <c:v>1306404000</c:v>
                </c:pt>
                <c:pt idx="12226">
                  <c:v>1306407600</c:v>
                </c:pt>
                <c:pt idx="12227">
                  <c:v>1306411200</c:v>
                </c:pt>
                <c:pt idx="12228">
                  <c:v>1306414800</c:v>
                </c:pt>
                <c:pt idx="12229">
                  <c:v>1306418400</c:v>
                </c:pt>
                <c:pt idx="12230">
                  <c:v>1306422000</c:v>
                </c:pt>
                <c:pt idx="12231">
                  <c:v>1306425600</c:v>
                </c:pt>
                <c:pt idx="12232">
                  <c:v>1306429200</c:v>
                </c:pt>
                <c:pt idx="12233">
                  <c:v>1306432800</c:v>
                </c:pt>
                <c:pt idx="12234">
                  <c:v>1306436400</c:v>
                </c:pt>
                <c:pt idx="12235">
                  <c:v>1306440000</c:v>
                </c:pt>
                <c:pt idx="12236">
                  <c:v>1306443600</c:v>
                </c:pt>
                <c:pt idx="12237">
                  <c:v>1306447200</c:v>
                </c:pt>
                <c:pt idx="12238">
                  <c:v>1306450800</c:v>
                </c:pt>
                <c:pt idx="12239">
                  <c:v>1306454400</c:v>
                </c:pt>
                <c:pt idx="12240">
                  <c:v>1306458000</c:v>
                </c:pt>
                <c:pt idx="12241">
                  <c:v>1306461600</c:v>
                </c:pt>
                <c:pt idx="12242">
                  <c:v>1306465200</c:v>
                </c:pt>
                <c:pt idx="12243">
                  <c:v>1306468800</c:v>
                </c:pt>
                <c:pt idx="12244">
                  <c:v>1306472400</c:v>
                </c:pt>
                <c:pt idx="12245">
                  <c:v>1306476000</c:v>
                </c:pt>
                <c:pt idx="12246">
                  <c:v>1306479600</c:v>
                </c:pt>
                <c:pt idx="12247">
                  <c:v>1306483200</c:v>
                </c:pt>
                <c:pt idx="12248">
                  <c:v>1306486800</c:v>
                </c:pt>
                <c:pt idx="12249">
                  <c:v>1306490400</c:v>
                </c:pt>
                <c:pt idx="12250">
                  <c:v>1306494000</c:v>
                </c:pt>
                <c:pt idx="12251">
                  <c:v>1306497600</c:v>
                </c:pt>
                <c:pt idx="12252">
                  <c:v>1306501200</c:v>
                </c:pt>
                <c:pt idx="12253">
                  <c:v>1306504800</c:v>
                </c:pt>
                <c:pt idx="12254">
                  <c:v>1306508400</c:v>
                </c:pt>
                <c:pt idx="12255">
                  <c:v>1306512000</c:v>
                </c:pt>
                <c:pt idx="12256">
                  <c:v>1306515600</c:v>
                </c:pt>
                <c:pt idx="12257">
                  <c:v>1306519200</c:v>
                </c:pt>
                <c:pt idx="12258">
                  <c:v>1306522800</c:v>
                </c:pt>
                <c:pt idx="12259">
                  <c:v>1306526400</c:v>
                </c:pt>
                <c:pt idx="12260">
                  <c:v>1306530000</c:v>
                </c:pt>
                <c:pt idx="12261">
                  <c:v>1306533600</c:v>
                </c:pt>
                <c:pt idx="12262">
                  <c:v>1306537200</c:v>
                </c:pt>
                <c:pt idx="12263">
                  <c:v>1306540800</c:v>
                </c:pt>
                <c:pt idx="12264">
                  <c:v>1306544400</c:v>
                </c:pt>
                <c:pt idx="12265">
                  <c:v>1306548000</c:v>
                </c:pt>
                <c:pt idx="12266">
                  <c:v>1306551600</c:v>
                </c:pt>
                <c:pt idx="12267">
                  <c:v>1306555200</c:v>
                </c:pt>
                <c:pt idx="12268">
                  <c:v>1306558800</c:v>
                </c:pt>
                <c:pt idx="12269">
                  <c:v>1306562400</c:v>
                </c:pt>
                <c:pt idx="12270">
                  <c:v>1306566000</c:v>
                </c:pt>
                <c:pt idx="12271">
                  <c:v>1306569600</c:v>
                </c:pt>
                <c:pt idx="12272">
                  <c:v>1306573200</c:v>
                </c:pt>
                <c:pt idx="12273">
                  <c:v>1306576800</c:v>
                </c:pt>
                <c:pt idx="12274">
                  <c:v>1306580400</c:v>
                </c:pt>
                <c:pt idx="12275">
                  <c:v>1306584000</c:v>
                </c:pt>
                <c:pt idx="12276">
                  <c:v>1306587600</c:v>
                </c:pt>
                <c:pt idx="12277">
                  <c:v>1306591200</c:v>
                </c:pt>
                <c:pt idx="12278">
                  <c:v>1306594800</c:v>
                </c:pt>
                <c:pt idx="12279">
                  <c:v>1306598400</c:v>
                </c:pt>
                <c:pt idx="12280">
                  <c:v>1306602000</c:v>
                </c:pt>
                <c:pt idx="12281">
                  <c:v>1306605600</c:v>
                </c:pt>
                <c:pt idx="12282">
                  <c:v>1306609200</c:v>
                </c:pt>
                <c:pt idx="12283">
                  <c:v>1306612800</c:v>
                </c:pt>
                <c:pt idx="12284">
                  <c:v>1306616400</c:v>
                </c:pt>
                <c:pt idx="12285">
                  <c:v>1306620000</c:v>
                </c:pt>
                <c:pt idx="12286">
                  <c:v>1306623600</c:v>
                </c:pt>
                <c:pt idx="12287">
                  <c:v>1306627200</c:v>
                </c:pt>
                <c:pt idx="12288">
                  <c:v>1306630800</c:v>
                </c:pt>
                <c:pt idx="12289">
                  <c:v>1306634400</c:v>
                </c:pt>
                <c:pt idx="12290">
                  <c:v>1306638000</c:v>
                </c:pt>
                <c:pt idx="12291">
                  <c:v>1306641600</c:v>
                </c:pt>
                <c:pt idx="12292">
                  <c:v>1306645200</c:v>
                </c:pt>
                <c:pt idx="12293">
                  <c:v>1306648800</c:v>
                </c:pt>
                <c:pt idx="12294">
                  <c:v>1306652400</c:v>
                </c:pt>
                <c:pt idx="12295">
                  <c:v>1306656000</c:v>
                </c:pt>
                <c:pt idx="12296">
                  <c:v>1306659600</c:v>
                </c:pt>
                <c:pt idx="12297">
                  <c:v>1306663200</c:v>
                </c:pt>
                <c:pt idx="12298">
                  <c:v>1306666800</c:v>
                </c:pt>
                <c:pt idx="12299">
                  <c:v>1306670400</c:v>
                </c:pt>
                <c:pt idx="12300">
                  <c:v>1306674000</c:v>
                </c:pt>
                <c:pt idx="12301">
                  <c:v>1306677600</c:v>
                </c:pt>
                <c:pt idx="12302">
                  <c:v>1306681200</c:v>
                </c:pt>
                <c:pt idx="12303">
                  <c:v>1306684800</c:v>
                </c:pt>
                <c:pt idx="12304">
                  <c:v>1306688400</c:v>
                </c:pt>
                <c:pt idx="12305">
                  <c:v>1306692000</c:v>
                </c:pt>
                <c:pt idx="12306">
                  <c:v>1306695600</c:v>
                </c:pt>
                <c:pt idx="12307">
                  <c:v>1306699200</c:v>
                </c:pt>
                <c:pt idx="12308">
                  <c:v>1306702800</c:v>
                </c:pt>
                <c:pt idx="12309">
                  <c:v>1306706400</c:v>
                </c:pt>
                <c:pt idx="12310">
                  <c:v>1306710000</c:v>
                </c:pt>
                <c:pt idx="12311">
                  <c:v>1306713600</c:v>
                </c:pt>
                <c:pt idx="12312">
                  <c:v>1306717200</c:v>
                </c:pt>
                <c:pt idx="12313">
                  <c:v>1306720800</c:v>
                </c:pt>
                <c:pt idx="12314">
                  <c:v>1306724400</c:v>
                </c:pt>
                <c:pt idx="12315">
                  <c:v>1306728000</c:v>
                </c:pt>
                <c:pt idx="12316">
                  <c:v>1306731600</c:v>
                </c:pt>
                <c:pt idx="12317">
                  <c:v>1306735200</c:v>
                </c:pt>
                <c:pt idx="12318">
                  <c:v>1306738800</c:v>
                </c:pt>
                <c:pt idx="12319">
                  <c:v>1306742400</c:v>
                </c:pt>
                <c:pt idx="12320">
                  <c:v>1306746000</c:v>
                </c:pt>
                <c:pt idx="12321">
                  <c:v>1306749600</c:v>
                </c:pt>
                <c:pt idx="12322">
                  <c:v>1306753200</c:v>
                </c:pt>
                <c:pt idx="12323">
                  <c:v>1306756800</c:v>
                </c:pt>
                <c:pt idx="12324">
                  <c:v>1306760400</c:v>
                </c:pt>
                <c:pt idx="12325">
                  <c:v>1306764000</c:v>
                </c:pt>
                <c:pt idx="12326">
                  <c:v>1306767600</c:v>
                </c:pt>
                <c:pt idx="12327">
                  <c:v>1306771200</c:v>
                </c:pt>
                <c:pt idx="12328">
                  <c:v>1306774800</c:v>
                </c:pt>
                <c:pt idx="12329">
                  <c:v>1306778400</c:v>
                </c:pt>
                <c:pt idx="12330">
                  <c:v>1306782000</c:v>
                </c:pt>
                <c:pt idx="12331">
                  <c:v>1306785600</c:v>
                </c:pt>
                <c:pt idx="12332">
                  <c:v>1306789200</c:v>
                </c:pt>
                <c:pt idx="12333">
                  <c:v>1306792800</c:v>
                </c:pt>
                <c:pt idx="12334">
                  <c:v>1306796400</c:v>
                </c:pt>
                <c:pt idx="12335">
                  <c:v>1306800000</c:v>
                </c:pt>
                <c:pt idx="12336">
                  <c:v>1306803600</c:v>
                </c:pt>
                <c:pt idx="12337">
                  <c:v>1306807200</c:v>
                </c:pt>
                <c:pt idx="12338">
                  <c:v>1306810800</c:v>
                </c:pt>
                <c:pt idx="12339">
                  <c:v>1306814400</c:v>
                </c:pt>
                <c:pt idx="12340">
                  <c:v>1306818000</c:v>
                </c:pt>
                <c:pt idx="12341">
                  <c:v>1306821600</c:v>
                </c:pt>
                <c:pt idx="12342">
                  <c:v>1306825200</c:v>
                </c:pt>
                <c:pt idx="12343">
                  <c:v>1306828800</c:v>
                </c:pt>
                <c:pt idx="12344">
                  <c:v>1306832400</c:v>
                </c:pt>
                <c:pt idx="12345">
                  <c:v>1306836000</c:v>
                </c:pt>
                <c:pt idx="12346">
                  <c:v>1306839600</c:v>
                </c:pt>
                <c:pt idx="12347">
                  <c:v>1306843200</c:v>
                </c:pt>
                <c:pt idx="12348">
                  <c:v>1306846800</c:v>
                </c:pt>
                <c:pt idx="12349">
                  <c:v>1306850400</c:v>
                </c:pt>
                <c:pt idx="12350">
                  <c:v>1306854000</c:v>
                </c:pt>
                <c:pt idx="12351">
                  <c:v>1306857600</c:v>
                </c:pt>
                <c:pt idx="12352">
                  <c:v>1306861200</c:v>
                </c:pt>
                <c:pt idx="12353">
                  <c:v>1306864800</c:v>
                </c:pt>
                <c:pt idx="12354">
                  <c:v>1306868400</c:v>
                </c:pt>
                <c:pt idx="12355">
                  <c:v>1306872000</c:v>
                </c:pt>
                <c:pt idx="12356">
                  <c:v>1306875600</c:v>
                </c:pt>
                <c:pt idx="12357">
                  <c:v>1306879200</c:v>
                </c:pt>
                <c:pt idx="12358">
                  <c:v>1306882800</c:v>
                </c:pt>
                <c:pt idx="12359">
                  <c:v>1306886400</c:v>
                </c:pt>
                <c:pt idx="12360">
                  <c:v>1306890000</c:v>
                </c:pt>
                <c:pt idx="12361">
                  <c:v>1306893600</c:v>
                </c:pt>
                <c:pt idx="12362">
                  <c:v>1306897200</c:v>
                </c:pt>
                <c:pt idx="12363">
                  <c:v>1306900800</c:v>
                </c:pt>
                <c:pt idx="12364">
                  <c:v>1306904400</c:v>
                </c:pt>
                <c:pt idx="12365">
                  <c:v>1306908000</c:v>
                </c:pt>
                <c:pt idx="12366">
                  <c:v>1306911600</c:v>
                </c:pt>
                <c:pt idx="12367">
                  <c:v>1306915200</c:v>
                </c:pt>
                <c:pt idx="12368">
                  <c:v>1306918800</c:v>
                </c:pt>
                <c:pt idx="12369">
                  <c:v>1306922400</c:v>
                </c:pt>
                <c:pt idx="12370">
                  <c:v>1306926000</c:v>
                </c:pt>
                <c:pt idx="12371">
                  <c:v>1306929600</c:v>
                </c:pt>
                <c:pt idx="12372">
                  <c:v>1306933200</c:v>
                </c:pt>
                <c:pt idx="12373">
                  <c:v>1306936800</c:v>
                </c:pt>
                <c:pt idx="12374">
                  <c:v>1306940400</c:v>
                </c:pt>
                <c:pt idx="12375">
                  <c:v>1306944000</c:v>
                </c:pt>
                <c:pt idx="12376">
                  <c:v>1306947600</c:v>
                </c:pt>
                <c:pt idx="12377">
                  <c:v>1306951200</c:v>
                </c:pt>
                <c:pt idx="12378">
                  <c:v>1306954800</c:v>
                </c:pt>
                <c:pt idx="12379">
                  <c:v>1306958400</c:v>
                </c:pt>
                <c:pt idx="12380">
                  <c:v>1306962000</c:v>
                </c:pt>
                <c:pt idx="12381">
                  <c:v>1306965600</c:v>
                </c:pt>
                <c:pt idx="12382">
                  <c:v>1306969200</c:v>
                </c:pt>
                <c:pt idx="12383">
                  <c:v>1306972800</c:v>
                </c:pt>
                <c:pt idx="12384">
                  <c:v>1306976400</c:v>
                </c:pt>
                <c:pt idx="12385">
                  <c:v>1306980000</c:v>
                </c:pt>
                <c:pt idx="12386">
                  <c:v>1306983600</c:v>
                </c:pt>
                <c:pt idx="12387">
                  <c:v>1306987200</c:v>
                </c:pt>
                <c:pt idx="12388">
                  <c:v>1306990800</c:v>
                </c:pt>
                <c:pt idx="12389">
                  <c:v>1306994400</c:v>
                </c:pt>
                <c:pt idx="12390">
                  <c:v>1306998000</c:v>
                </c:pt>
                <c:pt idx="12391">
                  <c:v>1307001600</c:v>
                </c:pt>
                <c:pt idx="12392">
                  <c:v>1307005200</c:v>
                </c:pt>
                <c:pt idx="12393">
                  <c:v>1307008800</c:v>
                </c:pt>
                <c:pt idx="12394">
                  <c:v>1307012400</c:v>
                </c:pt>
                <c:pt idx="12395">
                  <c:v>1307016000</c:v>
                </c:pt>
                <c:pt idx="12396">
                  <c:v>1307019600</c:v>
                </c:pt>
                <c:pt idx="12397">
                  <c:v>1307023200</c:v>
                </c:pt>
                <c:pt idx="12398">
                  <c:v>1307026800</c:v>
                </c:pt>
                <c:pt idx="12399">
                  <c:v>1307030400</c:v>
                </c:pt>
                <c:pt idx="12400">
                  <c:v>1307034000</c:v>
                </c:pt>
                <c:pt idx="12401">
                  <c:v>1307037600</c:v>
                </c:pt>
                <c:pt idx="12402">
                  <c:v>1307041200</c:v>
                </c:pt>
                <c:pt idx="12403">
                  <c:v>1307044800</c:v>
                </c:pt>
                <c:pt idx="12404">
                  <c:v>1307048400</c:v>
                </c:pt>
                <c:pt idx="12405">
                  <c:v>1307052000</c:v>
                </c:pt>
                <c:pt idx="12406">
                  <c:v>1307055600</c:v>
                </c:pt>
                <c:pt idx="12407">
                  <c:v>1307059200</c:v>
                </c:pt>
                <c:pt idx="12408">
                  <c:v>1307062800</c:v>
                </c:pt>
                <c:pt idx="12409">
                  <c:v>1307066400</c:v>
                </c:pt>
                <c:pt idx="12410">
                  <c:v>1307070000</c:v>
                </c:pt>
                <c:pt idx="12411">
                  <c:v>1307073600</c:v>
                </c:pt>
                <c:pt idx="12412">
                  <c:v>1307077200</c:v>
                </c:pt>
                <c:pt idx="12413">
                  <c:v>1307080800</c:v>
                </c:pt>
                <c:pt idx="12414">
                  <c:v>1307084400</c:v>
                </c:pt>
                <c:pt idx="12415">
                  <c:v>1307088000</c:v>
                </c:pt>
                <c:pt idx="12416">
                  <c:v>1307091600</c:v>
                </c:pt>
                <c:pt idx="12417">
                  <c:v>1307095200</c:v>
                </c:pt>
                <c:pt idx="12418">
                  <c:v>1307098800</c:v>
                </c:pt>
                <c:pt idx="12419">
                  <c:v>1307102400</c:v>
                </c:pt>
                <c:pt idx="12420">
                  <c:v>1307106000</c:v>
                </c:pt>
                <c:pt idx="12421">
                  <c:v>1307109600</c:v>
                </c:pt>
                <c:pt idx="12422">
                  <c:v>1307113200</c:v>
                </c:pt>
                <c:pt idx="12423">
                  <c:v>1307116800</c:v>
                </c:pt>
                <c:pt idx="12424">
                  <c:v>1307120400</c:v>
                </c:pt>
                <c:pt idx="12425">
                  <c:v>1307124000</c:v>
                </c:pt>
                <c:pt idx="12426">
                  <c:v>1307127600</c:v>
                </c:pt>
                <c:pt idx="12427">
                  <c:v>1307131200</c:v>
                </c:pt>
                <c:pt idx="12428">
                  <c:v>1307134800</c:v>
                </c:pt>
                <c:pt idx="12429">
                  <c:v>1307138400</c:v>
                </c:pt>
                <c:pt idx="12430">
                  <c:v>1307142000</c:v>
                </c:pt>
                <c:pt idx="12431">
                  <c:v>1307145600</c:v>
                </c:pt>
                <c:pt idx="12432">
                  <c:v>1307149200</c:v>
                </c:pt>
                <c:pt idx="12433">
                  <c:v>1307152800</c:v>
                </c:pt>
                <c:pt idx="12434">
                  <c:v>1307156400</c:v>
                </c:pt>
                <c:pt idx="12435">
                  <c:v>1307160000</c:v>
                </c:pt>
                <c:pt idx="12436">
                  <c:v>1307163600</c:v>
                </c:pt>
                <c:pt idx="12437">
                  <c:v>1307167200</c:v>
                </c:pt>
                <c:pt idx="12438">
                  <c:v>1307170800</c:v>
                </c:pt>
                <c:pt idx="12439">
                  <c:v>1307174400</c:v>
                </c:pt>
                <c:pt idx="12440">
                  <c:v>1307178000</c:v>
                </c:pt>
                <c:pt idx="12441">
                  <c:v>1307181600</c:v>
                </c:pt>
                <c:pt idx="12442">
                  <c:v>1307185200</c:v>
                </c:pt>
                <c:pt idx="12443">
                  <c:v>1307188800</c:v>
                </c:pt>
                <c:pt idx="12444">
                  <c:v>1307192400</c:v>
                </c:pt>
                <c:pt idx="12445">
                  <c:v>1307196000</c:v>
                </c:pt>
                <c:pt idx="12446">
                  <c:v>1307199600</c:v>
                </c:pt>
                <c:pt idx="12447">
                  <c:v>1307203200</c:v>
                </c:pt>
                <c:pt idx="12448">
                  <c:v>1307206800</c:v>
                </c:pt>
                <c:pt idx="12449">
                  <c:v>1307210400</c:v>
                </c:pt>
                <c:pt idx="12450">
                  <c:v>1307214000</c:v>
                </c:pt>
                <c:pt idx="12451">
                  <c:v>1307217600</c:v>
                </c:pt>
                <c:pt idx="12452">
                  <c:v>1307221200</c:v>
                </c:pt>
                <c:pt idx="12453">
                  <c:v>1307224800</c:v>
                </c:pt>
                <c:pt idx="12454">
                  <c:v>1307228400</c:v>
                </c:pt>
                <c:pt idx="12455">
                  <c:v>1307232000</c:v>
                </c:pt>
                <c:pt idx="12456">
                  <c:v>1307235600</c:v>
                </c:pt>
                <c:pt idx="12457">
                  <c:v>1307239200</c:v>
                </c:pt>
                <c:pt idx="12458">
                  <c:v>1307242800</c:v>
                </c:pt>
                <c:pt idx="12459">
                  <c:v>1307246400</c:v>
                </c:pt>
                <c:pt idx="12460">
                  <c:v>1307250000</c:v>
                </c:pt>
                <c:pt idx="12461">
                  <c:v>1307253600</c:v>
                </c:pt>
                <c:pt idx="12462">
                  <c:v>1307257200</c:v>
                </c:pt>
                <c:pt idx="12463">
                  <c:v>1307260800</c:v>
                </c:pt>
                <c:pt idx="12464">
                  <c:v>1307264400</c:v>
                </c:pt>
                <c:pt idx="12465">
                  <c:v>1307268000</c:v>
                </c:pt>
                <c:pt idx="12466">
                  <c:v>1307271600</c:v>
                </c:pt>
                <c:pt idx="12467">
                  <c:v>1307275200</c:v>
                </c:pt>
                <c:pt idx="12468">
                  <c:v>1307278800</c:v>
                </c:pt>
                <c:pt idx="12469">
                  <c:v>1307282400</c:v>
                </c:pt>
                <c:pt idx="12470">
                  <c:v>1307286000</c:v>
                </c:pt>
                <c:pt idx="12471">
                  <c:v>1307289600</c:v>
                </c:pt>
                <c:pt idx="12472">
                  <c:v>1307293200</c:v>
                </c:pt>
                <c:pt idx="12473">
                  <c:v>1307296800</c:v>
                </c:pt>
                <c:pt idx="12474">
                  <c:v>1307300400</c:v>
                </c:pt>
                <c:pt idx="12475">
                  <c:v>1307304000</c:v>
                </c:pt>
                <c:pt idx="12476">
                  <c:v>1307307600</c:v>
                </c:pt>
                <c:pt idx="12477">
                  <c:v>1307311200</c:v>
                </c:pt>
                <c:pt idx="12478">
                  <c:v>1307314800</c:v>
                </c:pt>
                <c:pt idx="12479">
                  <c:v>1307318400</c:v>
                </c:pt>
                <c:pt idx="12480">
                  <c:v>1307322000</c:v>
                </c:pt>
                <c:pt idx="12481">
                  <c:v>1307325600</c:v>
                </c:pt>
                <c:pt idx="12482">
                  <c:v>1307329200</c:v>
                </c:pt>
                <c:pt idx="12483">
                  <c:v>1307332800</c:v>
                </c:pt>
                <c:pt idx="12484">
                  <c:v>1307336400</c:v>
                </c:pt>
                <c:pt idx="12485">
                  <c:v>1307340000</c:v>
                </c:pt>
                <c:pt idx="12486">
                  <c:v>1307343600</c:v>
                </c:pt>
                <c:pt idx="12487">
                  <c:v>1307347200</c:v>
                </c:pt>
                <c:pt idx="12488">
                  <c:v>1307350800</c:v>
                </c:pt>
                <c:pt idx="12489">
                  <c:v>1307354400</c:v>
                </c:pt>
                <c:pt idx="12490">
                  <c:v>1307358000</c:v>
                </c:pt>
                <c:pt idx="12491">
                  <c:v>1307361600</c:v>
                </c:pt>
                <c:pt idx="12492">
                  <c:v>1307365200</c:v>
                </c:pt>
                <c:pt idx="12493">
                  <c:v>1307368800</c:v>
                </c:pt>
                <c:pt idx="12494">
                  <c:v>1307372400</c:v>
                </c:pt>
                <c:pt idx="12495">
                  <c:v>1307376000</c:v>
                </c:pt>
                <c:pt idx="12496">
                  <c:v>1307379600</c:v>
                </c:pt>
                <c:pt idx="12497">
                  <c:v>1307383200</c:v>
                </c:pt>
                <c:pt idx="12498">
                  <c:v>1307386800</c:v>
                </c:pt>
                <c:pt idx="12499">
                  <c:v>1307390400</c:v>
                </c:pt>
                <c:pt idx="12500">
                  <c:v>1307394000</c:v>
                </c:pt>
                <c:pt idx="12501">
                  <c:v>1307397600</c:v>
                </c:pt>
                <c:pt idx="12502">
                  <c:v>1307401200</c:v>
                </c:pt>
                <c:pt idx="12503">
                  <c:v>1307404800</c:v>
                </c:pt>
                <c:pt idx="12504">
                  <c:v>1307408400</c:v>
                </c:pt>
                <c:pt idx="12505">
                  <c:v>1307412000</c:v>
                </c:pt>
                <c:pt idx="12506">
                  <c:v>1307415600</c:v>
                </c:pt>
                <c:pt idx="12507">
                  <c:v>1307419200</c:v>
                </c:pt>
                <c:pt idx="12508">
                  <c:v>1307422800</c:v>
                </c:pt>
                <c:pt idx="12509">
                  <c:v>1307426400</c:v>
                </c:pt>
                <c:pt idx="12510">
                  <c:v>1307430000</c:v>
                </c:pt>
                <c:pt idx="12511">
                  <c:v>1307433600</c:v>
                </c:pt>
                <c:pt idx="12512">
                  <c:v>1307437200</c:v>
                </c:pt>
                <c:pt idx="12513">
                  <c:v>1307440800</c:v>
                </c:pt>
                <c:pt idx="12514">
                  <c:v>1307444400</c:v>
                </c:pt>
                <c:pt idx="12515">
                  <c:v>1307448000</c:v>
                </c:pt>
                <c:pt idx="12516">
                  <c:v>1307451600</c:v>
                </c:pt>
                <c:pt idx="12517">
                  <c:v>1307455200</c:v>
                </c:pt>
                <c:pt idx="12518">
                  <c:v>1307458800</c:v>
                </c:pt>
                <c:pt idx="12519">
                  <c:v>1307462400</c:v>
                </c:pt>
                <c:pt idx="12520">
                  <c:v>1307466000</c:v>
                </c:pt>
                <c:pt idx="12521">
                  <c:v>1307469600</c:v>
                </c:pt>
                <c:pt idx="12522">
                  <c:v>1307473200</c:v>
                </c:pt>
                <c:pt idx="12523">
                  <c:v>1307476800</c:v>
                </c:pt>
                <c:pt idx="12524">
                  <c:v>1307480400</c:v>
                </c:pt>
                <c:pt idx="12525">
                  <c:v>1307484000</c:v>
                </c:pt>
                <c:pt idx="12526">
                  <c:v>1307487600</c:v>
                </c:pt>
                <c:pt idx="12527">
                  <c:v>1307491200</c:v>
                </c:pt>
                <c:pt idx="12528">
                  <c:v>1307494800</c:v>
                </c:pt>
                <c:pt idx="12529">
                  <c:v>1307498400</c:v>
                </c:pt>
                <c:pt idx="12530">
                  <c:v>1307502000</c:v>
                </c:pt>
                <c:pt idx="12531">
                  <c:v>1307505600</c:v>
                </c:pt>
                <c:pt idx="12532">
                  <c:v>1307509200</c:v>
                </c:pt>
                <c:pt idx="12533">
                  <c:v>1307512800</c:v>
                </c:pt>
                <c:pt idx="12534">
                  <c:v>1307516400</c:v>
                </c:pt>
                <c:pt idx="12535">
                  <c:v>1307520000</c:v>
                </c:pt>
                <c:pt idx="12536">
                  <c:v>1307523600</c:v>
                </c:pt>
                <c:pt idx="12537">
                  <c:v>1307527200</c:v>
                </c:pt>
                <c:pt idx="12538">
                  <c:v>1307530800</c:v>
                </c:pt>
                <c:pt idx="12539">
                  <c:v>1307534400</c:v>
                </c:pt>
                <c:pt idx="12540">
                  <c:v>1307538000</c:v>
                </c:pt>
                <c:pt idx="12541">
                  <c:v>1307541600</c:v>
                </c:pt>
                <c:pt idx="12542">
                  <c:v>1307545200</c:v>
                </c:pt>
                <c:pt idx="12543">
                  <c:v>1307548800</c:v>
                </c:pt>
                <c:pt idx="12544">
                  <c:v>1307552400</c:v>
                </c:pt>
                <c:pt idx="12545">
                  <c:v>1307556000</c:v>
                </c:pt>
                <c:pt idx="12546">
                  <c:v>1307559600</c:v>
                </c:pt>
                <c:pt idx="12547">
                  <c:v>1307563200</c:v>
                </c:pt>
                <c:pt idx="12548">
                  <c:v>1307566800</c:v>
                </c:pt>
                <c:pt idx="12549">
                  <c:v>1307570400</c:v>
                </c:pt>
                <c:pt idx="12550">
                  <c:v>1307574000</c:v>
                </c:pt>
                <c:pt idx="12551">
                  <c:v>1307577600</c:v>
                </c:pt>
                <c:pt idx="12552">
                  <c:v>1307581200</c:v>
                </c:pt>
                <c:pt idx="12553">
                  <c:v>1307584800</c:v>
                </c:pt>
                <c:pt idx="12554">
                  <c:v>1307588400</c:v>
                </c:pt>
                <c:pt idx="12555">
                  <c:v>1307592000</c:v>
                </c:pt>
                <c:pt idx="12556">
                  <c:v>1307595600</c:v>
                </c:pt>
                <c:pt idx="12557">
                  <c:v>1307599200</c:v>
                </c:pt>
                <c:pt idx="12558">
                  <c:v>1307602800</c:v>
                </c:pt>
                <c:pt idx="12559">
                  <c:v>1307606400</c:v>
                </c:pt>
                <c:pt idx="12560">
                  <c:v>1307610000</c:v>
                </c:pt>
                <c:pt idx="12561">
                  <c:v>1307613600</c:v>
                </c:pt>
                <c:pt idx="12562">
                  <c:v>1307617200</c:v>
                </c:pt>
                <c:pt idx="12563">
                  <c:v>1307620800</c:v>
                </c:pt>
                <c:pt idx="12564">
                  <c:v>1307624400</c:v>
                </c:pt>
                <c:pt idx="12565">
                  <c:v>1307628000</c:v>
                </c:pt>
                <c:pt idx="12566">
                  <c:v>1307631600</c:v>
                </c:pt>
                <c:pt idx="12567">
                  <c:v>1307635200</c:v>
                </c:pt>
                <c:pt idx="12568">
                  <c:v>1307638800</c:v>
                </c:pt>
                <c:pt idx="12569">
                  <c:v>1307642400</c:v>
                </c:pt>
                <c:pt idx="12570">
                  <c:v>1307646000</c:v>
                </c:pt>
                <c:pt idx="12571">
                  <c:v>1307649600</c:v>
                </c:pt>
                <c:pt idx="12572">
                  <c:v>1307653200</c:v>
                </c:pt>
                <c:pt idx="12573">
                  <c:v>1307656800</c:v>
                </c:pt>
                <c:pt idx="12574">
                  <c:v>1307660400</c:v>
                </c:pt>
                <c:pt idx="12575">
                  <c:v>1307664000</c:v>
                </c:pt>
                <c:pt idx="12576">
                  <c:v>1307667600</c:v>
                </c:pt>
                <c:pt idx="12577">
                  <c:v>1307671200</c:v>
                </c:pt>
                <c:pt idx="12578">
                  <c:v>1307674800</c:v>
                </c:pt>
                <c:pt idx="12579">
                  <c:v>1307678400</c:v>
                </c:pt>
                <c:pt idx="12580">
                  <c:v>1307682000</c:v>
                </c:pt>
                <c:pt idx="12581">
                  <c:v>1307685600</c:v>
                </c:pt>
                <c:pt idx="12582">
                  <c:v>1307689200</c:v>
                </c:pt>
                <c:pt idx="12583">
                  <c:v>1307692800</c:v>
                </c:pt>
                <c:pt idx="12584">
                  <c:v>1307696400</c:v>
                </c:pt>
                <c:pt idx="12585">
                  <c:v>1307700000</c:v>
                </c:pt>
                <c:pt idx="12586">
                  <c:v>1307703600</c:v>
                </c:pt>
                <c:pt idx="12587">
                  <c:v>1307707200</c:v>
                </c:pt>
                <c:pt idx="12588">
                  <c:v>1307710800</c:v>
                </c:pt>
                <c:pt idx="12589">
                  <c:v>1307714400</c:v>
                </c:pt>
                <c:pt idx="12590">
                  <c:v>1307718000</c:v>
                </c:pt>
                <c:pt idx="12591">
                  <c:v>1307721600</c:v>
                </c:pt>
                <c:pt idx="12592">
                  <c:v>1307725200</c:v>
                </c:pt>
                <c:pt idx="12593">
                  <c:v>1307728800</c:v>
                </c:pt>
                <c:pt idx="12594">
                  <c:v>1307732400</c:v>
                </c:pt>
                <c:pt idx="12595">
                  <c:v>1307736000</c:v>
                </c:pt>
                <c:pt idx="12596">
                  <c:v>1307739600</c:v>
                </c:pt>
                <c:pt idx="12597">
                  <c:v>1307743200</c:v>
                </c:pt>
                <c:pt idx="12598">
                  <c:v>1307746800</c:v>
                </c:pt>
                <c:pt idx="12599">
                  <c:v>1307750400</c:v>
                </c:pt>
                <c:pt idx="12600">
                  <c:v>1307754000</c:v>
                </c:pt>
                <c:pt idx="12601">
                  <c:v>1307757600</c:v>
                </c:pt>
                <c:pt idx="12602">
                  <c:v>1307761200</c:v>
                </c:pt>
                <c:pt idx="12603">
                  <c:v>1307764800</c:v>
                </c:pt>
                <c:pt idx="12604">
                  <c:v>1307768400</c:v>
                </c:pt>
                <c:pt idx="12605">
                  <c:v>1307772000</c:v>
                </c:pt>
                <c:pt idx="12606">
                  <c:v>1307775600</c:v>
                </c:pt>
                <c:pt idx="12607">
                  <c:v>1307779200</c:v>
                </c:pt>
                <c:pt idx="12608">
                  <c:v>1307782800</c:v>
                </c:pt>
                <c:pt idx="12609">
                  <c:v>1307786400</c:v>
                </c:pt>
                <c:pt idx="12610">
                  <c:v>1307790000</c:v>
                </c:pt>
                <c:pt idx="12611">
                  <c:v>1307793600</c:v>
                </c:pt>
                <c:pt idx="12612">
                  <c:v>1307797200</c:v>
                </c:pt>
                <c:pt idx="12613">
                  <c:v>1307800800</c:v>
                </c:pt>
                <c:pt idx="12614">
                  <c:v>1307804400</c:v>
                </c:pt>
                <c:pt idx="12615">
                  <c:v>1307808000</c:v>
                </c:pt>
                <c:pt idx="12616">
                  <c:v>1307811600</c:v>
                </c:pt>
                <c:pt idx="12617">
                  <c:v>1307815200</c:v>
                </c:pt>
                <c:pt idx="12618">
                  <c:v>1307818800</c:v>
                </c:pt>
                <c:pt idx="12619">
                  <c:v>1307822400</c:v>
                </c:pt>
                <c:pt idx="12620">
                  <c:v>1307826000</c:v>
                </c:pt>
                <c:pt idx="12621">
                  <c:v>1307829600</c:v>
                </c:pt>
                <c:pt idx="12622">
                  <c:v>1307833200</c:v>
                </c:pt>
                <c:pt idx="12623">
                  <c:v>1307836800</c:v>
                </c:pt>
                <c:pt idx="12624">
                  <c:v>1307840400</c:v>
                </c:pt>
                <c:pt idx="12625">
                  <c:v>1307844000</c:v>
                </c:pt>
                <c:pt idx="12626">
                  <c:v>1307847600</c:v>
                </c:pt>
                <c:pt idx="12627">
                  <c:v>1307851200</c:v>
                </c:pt>
                <c:pt idx="12628">
                  <c:v>1307854800</c:v>
                </c:pt>
                <c:pt idx="12629">
                  <c:v>1307858400</c:v>
                </c:pt>
                <c:pt idx="12630">
                  <c:v>1307862000</c:v>
                </c:pt>
                <c:pt idx="12631">
                  <c:v>1307865600</c:v>
                </c:pt>
                <c:pt idx="12632">
                  <c:v>1307869200</c:v>
                </c:pt>
                <c:pt idx="12633">
                  <c:v>1307872800</c:v>
                </c:pt>
                <c:pt idx="12634">
                  <c:v>1307876400</c:v>
                </c:pt>
                <c:pt idx="12635">
                  <c:v>1307880000</c:v>
                </c:pt>
                <c:pt idx="12636">
                  <c:v>1307883600</c:v>
                </c:pt>
                <c:pt idx="12637">
                  <c:v>1307887200</c:v>
                </c:pt>
                <c:pt idx="12638">
                  <c:v>1307890800</c:v>
                </c:pt>
                <c:pt idx="12639">
                  <c:v>1307894400</c:v>
                </c:pt>
                <c:pt idx="12640">
                  <c:v>1307898000</c:v>
                </c:pt>
                <c:pt idx="12641">
                  <c:v>1307901600</c:v>
                </c:pt>
                <c:pt idx="12642">
                  <c:v>1307905200</c:v>
                </c:pt>
                <c:pt idx="12643">
                  <c:v>1307908800</c:v>
                </c:pt>
                <c:pt idx="12644">
                  <c:v>1307912400</c:v>
                </c:pt>
                <c:pt idx="12645">
                  <c:v>1307916000</c:v>
                </c:pt>
                <c:pt idx="12646">
                  <c:v>1307919600</c:v>
                </c:pt>
                <c:pt idx="12647">
                  <c:v>1307923200</c:v>
                </c:pt>
                <c:pt idx="12648">
                  <c:v>1307926800</c:v>
                </c:pt>
                <c:pt idx="12649">
                  <c:v>1307930400</c:v>
                </c:pt>
                <c:pt idx="12650">
                  <c:v>1307934000</c:v>
                </c:pt>
                <c:pt idx="12651">
                  <c:v>1307937600</c:v>
                </c:pt>
                <c:pt idx="12652">
                  <c:v>1307941200</c:v>
                </c:pt>
                <c:pt idx="12653">
                  <c:v>1307944800</c:v>
                </c:pt>
                <c:pt idx="12654">
                  <c:v>1307948400</c:v>
                </c:pt>
                <c:pt idx="12655">
                  <c:v>1307952000</c:v>
                </c:pt>
                <c:pt idx="12656">
                  <c:v>1307955600</c:v>
                </c:pt>
                <c:pt idx="12657">
                  <c:v>1307959200</c:v>
                </c:pt>
                <c:pt idx="12658">
                  <c:v>1307962800</c:v>
                </c:pt>
                <c:pt idx="12659">
                  <c:v>1307966400</c:v>
                </c:pt>
                <c:pt idx="12660">
                  <c:v>1307970000</c:v>
                </c:pt>
                <c:pt idx="12661">
                  <c:v>1307973600</c:v>
                </c:pt>
                <c:pt idx="12662">
                  <c:v>1307977200</c:v>
                </c:pt>
                <c:pt idx="12663">
                  <c:v>1307980800</c:v>
                </c:pt>
                <c:pt idx="12664">
                  <c:v>1307984400</c:v>
                </c:pt>
                <c:pt idx="12665">
                  <c:v>1307988000</c:v>
                </c:pt>
                <c:pt idx="12666">
                  <c:v>1307991600</c:v>
                </c:pt>
                <c:pt idx="12667">
                  <c:v>1307995200</c:v>
                </c:pt>
                <c:pt idx="12668">
                  <c:v>1307998800</c:v>
                </c:pt>
                <c:pt idx="12669">
                  <c:v>1308002400</c:v>
                </c:pt>
                <c:pt idx="12670">
                  <c:v>1308006000</c:v>
                </c:pt>
                <c:pt idx="12671">
                  <c:v>1308009600</c:v>
                </c:pt>
                <c:pt idx="12672">
                  <c:v>1308013200</c:v>
                </c:pt>
                <c:pt idx="12673">
                  <c:v>1308016800</c:v>
                </c:pt>
                <c:pt idx="12674">
                  <c:v>1308020400</c:v>
                </c:pt>
                <c:pt idx="12675">
                  <c:v>1308024000</c:v>
                </c:pt>
                <c:pt idx="12676">
                  <c:v>1308027600</c:v>
                </c:pt>
                <c:pt idx="12677">
                  <c:v>1308031200</c:v>
                </c:pt>
                <c:pt idx="12678">
                  <c:v>1308034800</c:v>
                </c:pt>
                <c:pt idx="12679">
                  <c:v>1308038400</c:v>
                </c:pt>
                <c:pt idx="12680">
                  <c:v>1308042000</c:v>
                </c:pt>
                <c:pt idx="12681">
                  <c:v>1308045600</c:v>
                </c:pt>
                <c:pt idx="12682">
                  <c:v>1308049200</c:v>
                </c:pt>
                <c:pt idx="12683">
                  <c:v>1308052800</c:v>
                </c:pt>
                <c:pt idx="12684">
                  <c:v>1308056400</c:v>
                </c:pt>
                <c:pt idx="12685">
                  <c:v>1308060000</c:v>
                </c:pt>
                <c:pt idx="12686">
                  <c:v>1308063600</c:v>
                </c:pt>
                <c:pt idx="12687">
                  <c:v>1308067200</c:v>
                </c:pt>
                <c:pt idx="12688">
                  <c:v>1308070800</c:v>
                </c:pt>
                <c:pt idx="12689">
                  <c:v>1308074400</c:v>
                </c:pt>
                <c:pt idx="12690">
                  <c:v>1308078000</c:v>
                </c:pt>
                <c:pt idx="12691">
                  <c:v>1308081600</c:v>
                </c:pt>
                <c:pt idx="12692">
                  <c:v>1308085200</c:v>
                </c:pt>
                <c:pt idx="12693">
                  <c:v>1308088800</c:v>
                </c:pt>
                <c:pt idx="12694">
                  <c:v>1308092400</c:v>
                </c:pt>
                <c:pt idx="12695">
                  <c:v>1308096000</c:v>
                </c:pt>
                <c:pt idx="12696">
                  <c:v>1308099600</c:v>
                </c:pt>
                <c:pt idx="12697">
                  <c:v>1308103200</c:v>
                </c:pt>
                <c:pt idx="12698">
                  <c:v>1308106800</c:v>
                </c:pt>
                <c:pt idx="12699">
                  <c:v>1308110400</c:v>
                </c:pt>
                <c:pt idx="12700">
                  <c:v>1308114000</c:v>
                </c:pt>
                <c:pt idx="12701">
                  <c:v>1308117600</c:v>
                </c:pt>
                <c:pt idx="12702">
                  <c:v>1308121200</c:v>
                </c:pt>
                <c:pt idx="12703">
                  <c:v>1308124800</c:v>
                </c:pt>
                <c:pt idx="12704">
                  <c:v>1308128400</c:v>
                </c:pt>
                <c:pt idx="12705">
                  <c:v>1308132000</c:v>
                </c:pt>
                <c:pt idx="12706">
                  <c:v>1308135600</c:v>
                </c:pt>
                <c:pt idx="12707">
                  <c:v>1308139200</c:v>
                </c:pt>
                <c:pt idx="12708">
                  <c:v>1308142800</c:v>
                </c:pt>
                <c:pt idx="12709">
                  <c:v>1308146400</c:v>
                </c:pt>
                <c:pt idx="12710">
                  <c:v>1308150000</c:v>
                </c:pt>
                <c:pt idx="12711">
                  <c:v>1308153600</c:v>
                </c:pt>
                <c:pt idx="12712">
                  <c:v>1308157200</c:v>
                </c:pt>
                <c:pt idx="12713">
                  <c:v>1308160800</c:v>
                </c:pt>
                <c:pt idx="12714">
                  <c:v>1308164400</c:v>
                </c:pt>
                <c:pt idx="12715">
                  <c:v>1308168000</c:v>
                </c:pt>
                <c:pt idx="12716">
                  <c:v>1308171600</c:v>
                </c:pt>
                <c:pt idx="12717">
                  <c:v>1308175200</c:v>
                </c:pt>
                <c:pt idx="12718">
                  <c:v>1308178800</c:v>
                </c:pt>
                <c:pt idx="12719">
                  <c:v>1308182400</c:v>
                </c:pt>
                <c:pt idx="12720">
                  <c:v>1308186000</c:v>
                </c:pt>
                <c:pt idx="12721">
                  <c:v>1308189600</c:v>
                </c:pt>
                <c:pt idx="12722">
                  <c:v>1308193200</c:v>
                </c:pt>
                <c:pt idx="12723">
                  <c:v>1308196800</c:v>
                </c:pt>
                <c:pt idx="12724">
                  <c:v>1308200400</c:v>
                </c:pt>
                <c:pt idx="12725">
                  <c:v>1308204000</c:v>
                </c:pt>
                <c:pt idx="12726">
                  <c:v>1308207600</c:v>
                </c:pt>
                <c:pt idx="12727">
                  <c:v>1308211200</c:v>
                </c:pt>
                <c:pt idx="12728">
                  <c:v>1308214800</c:v>
                </c:pt>
                <c:pt idx="12729">
                  <c:v>1308218400</c:v>
                </c:pt>
                <c:pt idx="12730">
                  <c:v>1308222000</c:v>
                </c:pt>
                <c:pt idx="12731">
                  <c:v>1308225600</c:v>
                </c:pt>
                <c:pt idx="12732">
                  <c:v>1308229200</c:v>
                </c:pt>
                <c:pt idx="12733">
                  <c:v>1308232800</c:v>
                </c:pt>
                <c:pt idx="12734">
                  <c:v>1308236400</c:v>
                </c:pt>
                <c:pt idx="12735">
                  <c:v>1308240000</c:v>
                </c:pt>
                <c:pt idx="12736">
                  <c:v>1308243600</c:v>
                </c:pt>
                <c:pt idx="12737">
                  <c:v>1308247200</c:v>
                </c:pt>
                <c:pt idx="12738">
                  <c:v>1308250800</c:v>
                </c:pt>
                <c:pt idx="12739">
                  <c:v>1308254400</c:v>
                </c:pt>
                <c:pt idx="12740">
                  <c:v>1308258000</c:v>
                </c:pt>
                <c:pt idx="12741">
                  <c:v>1308261600</c:v>
                </c:pt>
                <c:pt idx="12742">
                  <c:v>1308265200</c:v>
                </c:pt>
                <c:pt idx="12743">
                  <c:v>1308268800</c:v>
                </c:pt>
                <c:pt idx="12744">
                  <c:v>1308272400</c:v>
                </c:pt>
                <c:pt idx="12745">
                  <c:v>1308276000</c:v>
                </c:pt>
                <c:pt idx="12746">
                  <c:v>1308279600</c:v>
                </c:pt>
                <c:pt idx="12747">
                  <c:v>1308283200</c:v>
                </c:pt>
                <c:pt idx="12748">
                  <c:v>1308286800</c:v>
                </c:pt>
                <c:pt idx="12749">
                  <c:v>1308290400</c:v>
                </c:pt>
                <c:pt idx="12750">
                  <c:v>1308294000</c:v>
                </c:pt>
                <c:pt idx="12751">
                  <c:v>1308297600</c:v>
                </c:pt>
                <c:pt idx="12752">
                  <c:v>1308301200</c:v>
                </c:pt>
                <c:pt idx="12753">
                  <c:v>1308304800</c:v>
                </c:pt>
                <c:pt idx="12754">
                  <c:v>1308308400</c:v>
                </c:pt>
                <c:pt idx="12755">
                  <c:v>1308312000</c:v>
                </c:pt>
                <c:pt idx="12756">
                  <c:v>1308315600</c:v>
                </c:pt>
                <c:pt idx="12757">
                  <c:v>1308319200</c:v>
                </c:pt>
                <c:pt idx="12758">
                  <c:v>1308322800</c:v>
                </c:pt>
                <c:pt idx="12759">
                  <c:v>1308326400</c:v>
                </c:pt>
                <c:pt idx="12760">
                  <c:v>1308330000</c:v>
                </c:pt>
                <c:pt idx="12761">
                  <c:v>1308333600</c:v>
                </c:pt>
                <c:pt idx="12762">
                  <c:v>1308337200</c:v>
                </c:pt>
                <c:pt idx="12763">
                  <c:v>1308340800</c:v>
                </c:pt>
                <c:pt idx="12764">
                  <c:v>1308344400</c:v>
                </c:pt>
                <c:pt idx="12765">
                  <c:v>1308348000</c:v>
                </c:pt>
                <c:pt idx="12766">
                  <c:v>1308351600</c:v>
                </c:pt>
                <c:pt idx="12767">
                  <c:v>1308355200</c:v>
                </c:pt>
                <c:pt idx="12768">
                  <c:v>1308358800</c:v>
                </c:pt>
                <c:pt idx="12769">
                  <c:v>1308362400</c:v>
                </c:pt>
                <c:pt idx="12770">
                  <c:v>1308366000</c:v>
                </c:pt>
                <c:pt idx="12771">
                  <c:v>1308369600</c:v>
                </c:pt>
                <c:pt idx="12772">
                  <c:v>1308373200</c:v>
                </c:pt>
                <c:pt idx="12773">
                  <c:v>1308376800</c:v>
                </c:pt>
                <c:pt idx="12774">
                  <c:v>1308380400</c:v>
                </c:pt>
                <c:pt idx="12775">
                  <c:v>1308384000</c:v>
                </c:pt>
                <c:pt idx="12776">
                  <c:v>1308387600</c:v>
                </c:pt>
                <c:pt idx="12777">
                  <c:v>1308391200</c:v>
                </c:pt>
                <c:pt idx="12778">
                  <c:v>1308394800</c:v>
                </c:pt>
                <c:pt idx="12779">
                  <c:v>1308398400</c:v>
                </c:pt>
                <c:pt idx="12780">
                  <c:v>1308402000</c:v>
                </c:pt>
                <c:pt idx="12781">
                  <c:v>1308405600</c:v>
                </c:pt>
                <c:pt idx="12782">
                  <c:v>1308409200</c:v>
                </c:pt>
                <c:pt idx="12783">
                  <c:v>1308412800</c:v>
                </c:pt>
                <c:pt idx="12784">
                  <c:v>1308416400</c:v>
                </c:pt>
                <c:pt idx="12785">
                  <c:v>1308420000</c:v>
                </c:pt>
                <c:pt idx="12786">
                  <c:v>1308423600</c:v>
                </c:pt>
                <c:pt idx="12787">
                  <c:v>1308427200</c:v>
                </c:pt>
                <c:pt idx="12788">
                  <c:v>1308430800</c:v>
                </c:pt>
                <c:pt idx="12789">
                  <c:v>1308434400</c:v>
                </c:pt>
                <c:pt idx="12790">
                  <c:v>1308438000</c:v>
                </c:pt>
                <c:pt idx="12791">
                  <c:v>1308441600</c:v>
                </c:pt>
                <c:pt idx="12792">
                  <c:v>1308445200</c:v>
                </c:pt>
                <c:pt idx="12793">
                  <c:v>1308448800</c:v>
                </c:pt>
                <c:pt idx="12794">
                  <c:v>1308452400</c:v>
                </c:pt>
                <c:pt idx="12795">
                  <c:v>1308456000</c:v>
                </c:pt>
                <c:pt idx="12796">
                  <c:v>1308459600</c:v>
                </c:pt>
                <c:pt idx="12797">
                  <c:v>1308463200</c:v>
                </c:pt>
                <c:pt idx="12798">
                  <c:v>1308466800</c:v>
                </c:pt>
                <c:pt idx="12799">
                  <c:v>1308470400</c:v>
                </c:pt>
                <c:pt idx="12800">
                  <c:v>1308474000</c:v>
                </c:pt>
                <c:pt idx="12801">
                  <c:v>1308477600</c:v>
                </c:pt>
                <c:pt idx="12802">
                  <c:v>1308481200</c:v>
                </c:pt>
                <c:pt idx="12803">
                  <c:v>1308484800</c:v>
                </c:pt>
                <c:pt idx="12804">
                  <c:v>1308488400</c:v>
                </c:pt>
                <c:pt idx="12805">
                  <c:v>1308492000</c:v>
                </c:pt>
                <c:pt idx="12806">
                  <c:v>1308495600</c:v>
                </c:pt>
                <c:pt idx="12807">
                  <c:v>1308499200</c:v>
                </c:pt>
                <c:pt idx="12808">
                  <c:v>1308502800</c:v>
                </c:pt>
                <c:pt idx="12809">
                  <c:v>1308506400</c:v>
                </c:pt>
                <c:pt idx="12810">
                  <c:v>1308510000</c:v>
                </c:pt>
                <c:pt idx="12811">
                  <c:v>1308513600</c:v>
                </c:pt>
                <c:pt idx="12812">
                  <c:v>1308517200</c:v>
                </c:pt>
                <c:pt idx="12813">
                  <c:v>1308520800</c:v>
                </c:pt>
                <c:pt idx="12814">
                  <c:v>1308524400</c:v>
                </c:pt>
                <c:pt idx="12815">
                  <c:v>1308528000</c:v>
                </c:pt>
                <c:pt idx="12816">
                  <c:v>1308531600</c:v>
                </c:pt>
                <c:pt idx="12817">
                  <c:v>1308535200</c:v>
                </c:pt>
                <c:pt idx="12818">
                  <c:v>1308538800</c:v>
                </c:pt>
                <c:pt idx="12819">
                  <c:v>1308542400</c:v>
                </c:pt>
                <c:pt idx="12820">
                  <c:v>1308546000</c:v>
                </c:pt>
                <c:pt idx="12821">
                  <c:v>1308549600</c:v>
                </c:pt>
                <c:pt idx="12822">
                  <c:v>1308553200</c:v>
                </c:pt>
                <c:pt idx="12823">
                  <c:v>1308556800</c:v>
                </c:pt>
                <c:pt idx="12824">
                  <c:v>1308560400</c:v>
                </c:pt>
                <c:pt idx="12825">
                  <c:v>1308564000</c:v>
                </c:pt>
                <c:pt idx="12826">
                  <c:v>1308567600</c:v>
                </c:pt>
                <c:pt idx="12827">
                  <c:v>1308571200</c:v>
                </c:pt>
                <c:pt idx="12828">
                  <c:v>1308574800</c:v>
                </c:pt>
                <c:pt idx="12829">
                  <c:v>1308578400</c:v>
                </c:pt>
                <c:pt idx="12830">
                  <c:v>1308582000</c:v>
                </c:pt>
                <c:pt idx="12831">
                  <c:v>1308585600</c:v>
                </c:pt>
                <c:pt idx="12832">
                  <c:v>1308589200</c:v>
                </c:pt>
                <c:pt idx="12833">
                  <c:v>1308592800</c:v>
                </c:pt>
                <c:pt idx="12834">
                  <c:v>1308596400</c:v>
                </c:pt>
                <c:pt idx="12835">
                  <c:v>1308600000</c:v>
                </c:pt>
                <c:pt idx="12836">
                  <c:v>1308603600</c:v>
                </c:pt>
                <c:pt idx="12837">
                  <c:v>1308607200</c:v>
                </c:pt>
                <c:pt idx="12838">
                  <c:v>1308610800</c:v>
                </c:pt>
                <c:pt idx="12839">
                  <c:v>1308614400</c:v>
                </c:pt>
                <c:pt idx="12840">
                  <c:v>1308618000</c:v>
                </c:pt>
                <c:pt idx="12841">
                  <c:v>1308621600</c:v>
                </c:pt>
                <c:pt idx="12842">
                  <c:v>1308625200</c:v>
                </c:pt>
                <c:pt idx="12843">
                  <c:v>1308628800</c:v>
                </c:pt>
                <c:pt idx="12844">
                  <c:v>1308632400</c:v>
                </c:pt>
                <c:pt idx="12845">
                  <c:v>1308636000</c:v>
                </c:pt>
                <c:pt idx="12846">
                  <c:v>1308639600</c:v>
                </c:pt>
                <c:pt idx="12847">
                  <c:v>1308643200</c:v>
                </c:pt>
                <c:pt idx="12848">
                  <c:v>1308646800</c:v>
                </c:pt>
                <c:pt idx="12849">
                  <c:v>1308650400</c:v>
                </c:pt>
                <c:pt idx="12850">
                  <c:v>1308654000</c:v>
                </c:pt>
                <c:pt idx="12851">
                  <c:v>1308657600</c:v>
                </c:pt>
                <c:pt idx="12852">
                  <c:v>1308661200</c:v>
                </c:pt>
                <c:pt idx="12853">
                  <c:v>1308664800</c:v>
                </c:pt>
                <c:pt idx="12854">
                  <c:v>1308668400</c:v>
                </c:pt>
                <c:pt idx="12855">
                  <c:v>1308672000</c:v>
                </c:pt>
                <c:pt idx="12856">
                  <c:v>1308675600</c:v>
                </c:pt>
                <c:pt idx="12857">
                  <c:v>1308679200</c:v>
                </c:pt>
                <c:pt idx="12858">
                  <c:v>1308682800</c:v>
                </c:pt>
                <c:pt idx="12859">
                  <c:v>1308686400</c:v>
                </c:pt>
                <c:pt idx="12860">
                  <c:v>1308690000</c:v>
                </c:pt>
                <c:pt idx="12861">
                  <c:v>1308693600</c:v>
                </c:pt>
                <c:pt idx="12862">
                  <c:v>1308697200</c:v>
                </c:pt>
                <c:pt idx="12863">
                  <c:v>1308700800</c:v>
                </c:pt>
                <c:pt idx="12864">
                  <c:v>1308704400</c:v>
                </c:pt>
                <c:pt idx="12865">
                  <c:v>1308708000</c:v>
                </c:pt>
                <c:pt idx="12866">
                  <c:v>1308711600</c:v>
                </c:pt>
                <c:pt idx="12867">
                  <c:v>1308715200</c:v>
                </c:pt>
                <c:pt idx="12868">
                  <c:v>1308718800</c:v>
                </c:pt>
                <c:pt idx="12869">
                  <c:v>1308722400</c:v>
                </c:pt>
                <c:pt idx="12870">
                  <c:v>1308726000</c:v>
                </c:pt>
                <c:pt idx="12871">
                  <c:v>1308729600</c:v>
                </c:pt>
                <c:pt idx="12872">
                  <c:v>1308733200</c:v>
                </c:pt>
                <c:pt idx="12873">
                  <c:v>1308736800</c:v>
                </c:pt>
                <c:pt idx="12874">
                  <c:v>1308740400</c:v>
                </c:pt>
                <c:pt idx="12875">
                  <c:v>1308744000</c:v>
                </c:pt>
                <c:pt idx="12876">
                  <c:v>1308747600</c:v>
                </c:pt>
                <c:pt idx="12877">
                  <c:v>1308751200</c:v>
                </c:pt>
                <c:pt idx="12878">
                  <c:v>1308754800</c:v>
                </c:pt>
                <c:pt idx="12879">
                  <c:v>1308758400</c:v>
                </c:pt>
                <c:pt idx="12880">
                  <c:v>1308762000</c:v>
                </c:pt>
                <c:pt idx="12881">
                  <c:v>1308765600</c:v>
                </c:pt>
                <c:pt idx="12882">
                  <c:v>1308769200</c:v>
                </c:pt>
                <c:pt idx="12883">
                  <c:v>1308772800</c:v>
                </c:pt>
                <c:pt idx="12884">
                  <c:v>1308776400</c:v>
                </c:pt>
                <c:pt idx="12885">
                  <c:v>1308780000</c:v>
                </c:pt>
                <c:pt idx="12886">
                  <c:v>1308783600</c:v>
                </c:pt>
                <c:pt idx="12887">
                  <c:v>1308787200</c:v>
                </c:pt>
                <c:pt idx="12888">
                  <c:v>1308790800</c:v>
                </c:pt>
                <c:pt idx="12889">
                  <c:v>1308794400</c:v>
                </c:pt>
                <c:pt idx="12890">
                  <c:v>1308798000</c:v>
                </c:pt>
                <c:pt idx="12891">
                  <c:v>1308801600</c:v>
                </c:pt>
                <c:pt idx="12892">
                  <c:v>1308805200</c:v>
                </c:pt>
                <c:pt idx="12893">
                  <c:v>1308808800</c:v>
                </c:pt>
                <c:pt idx="12894">
                  <c:v>1308812400</c:v>
                </c:pt>
                <c:pt idx="12895">
                  <c:v>1308816000</c:v>
                </c:pt>
                <c:pt idx="12896">
                  <c:v>1308819600</c:v>
                </c:pt>
                <c:pt idx="12897">
                  <c:v>1308823200</c:v>
                </c:pt>
                <c:pt idx="12898">
                  <c:v>1308826800</c:v>
                </c:pt>
                <c:pt idx="12899">
                  <c:v>1308830400</c:v>
                </c:pt>
                <c:pt idx="12900">
                  <c:v>1308834000</c:v>
                </c:pt>
                <c:pt idx="12901">
                  <c:v>1308837600</c:v>
                </c:pt>
                <c:pt idx="12902">
                  <c:v>1308841200</c:v>
                </c:pt>
                <c:pt idx="12903">
                  <c:v>1308844800</c:v>
                </c:pt>
                <c:pt idx="12904">
                  <c:v>1308848400</c:v>
                </c:pt>
                <c:pt idx="12905">
                  <c:v>1308852000</c:v>
                </c:pt>
                <c:pt idx="12906">
                  <c:v>1308855600</c:v>
                </c:pt>
                <c:pt idx="12907">
                  <c:v>1308859200</c:v>
                </c:pt>
                <c:pt idx="12908">
                  <c:v>1308862800</c:v>
                </c:pt>
                <c:pt idx="12909">
                  <c:v>1308866400</c:v>
                </c:pt>
                <c:pt idx="12910">
                  <c:v>1308870000</c:v>
                </c:pt>
                <c:pt idx="12911">
                  <c:v>1308873600</c:v>
                </c:pt>
                <c:pt idx="12912">
                  <c:v>1308877200</c:v>
                </c:pt>
                <c:pt idx="12913">
                  <c:v>1308880800</c:v>
                </c:pt>
                <c:pt idx="12914">
                  <c:v>1308884400</c:v>
                </c:pt>
                <c:pt idx="12915">
                  <c:v>1308888000</c:v>
                </c:pt>
                <c:pt idx="12916">
                  <c:v>1308891600</c:v>
                </c:pt>
                <c:pt idx="12917">
                  <c:v>1308895200</c:v>
                </c:pt>
                <c:pt idx="12918">
                  <c:v>1308898800</c:v>
                </c:pt>
                <c:pt idx="12919">
                  <c:v>1308902400</c:v>
                </c:pt>
                <c:pt idx="12920">
                  <c:v>1308906000</c:v>
                </c:pt>
                <c:pt idx="12921">
                  <c:v>1308909600</c:v>
                </c:pt>
                <c:pt idx="12922">
                  <c:v>1308913200</c:v>
                </c:pt>
                <c:pt idx="12923">
                  <c:v>1308916800</c:v>
                </c:pt>
                <c:pt idx="12924">
                  <c:v>1308920400</c:v>
                </c:pt>
                <c:pt idx="12925">
                  <c:v>1308924000</c:v>
                </c:pt>
                <c:pt idx="12926">
                  <c:v>1308927600</c:v>
                </c:pt>
                <c:pt idx="12927">
                  <c:v>1308931200</c:v>
                </c:pt>
                <c:pt idx="12928">
                  <c:v>1308934800</c:v>
                </c:pt>
                <c:pt idx="12929">
                  <c:v>1308938400</c:v>
                </c:pt>
                <c:pt idx="12930">
                  <c:v>1308942000</c:v>
                </c:pt>
                <c:pt idx="12931">
                  <c:v>1308945600</c:v>
                </c:pt>
                <c:pt idx="12932">
                  <c:v>1308949200</c:v>
                </c:pt>
                <c:pt idx="12933">
                  <c:v>1308952800</c:v>
                </c:pt>
                <c:pt idx="12934">
                  <c:v>1308956400</c:v>
                </c:pt>
                <c:pt idx="12935">
                  <c:v>1308960000</c:v>
                </c:pt>
                <c:pt idx="12936">
                  <c:v>1308963600</c:v>
                </c:pt>
                <c:pt idx="12937">
                  <c:v>1308967200</c:v>
                </c:pt>
                <c:pt idx="12938">
                  <c:v>1308970800</c:v>
                </c:pt>
                <c:pt idx="12939">
                  <c:v>1308974400</c:v>
                </c:pt>
                <c:pt idx="12940">
                  <c:v>1308978000</c:v>
                </c:pt>
                <c:pt idx="12941">
                  <c:v>1308981600</c:v>
                </c:pt>
                <c:pt idx="12942">
                  <c:v>1308985200</c:v>
                </c:pt>
                <c:pt idx="12943">
                  <c:v>1308988800</c:v>
                </c:pt>
                <c:pt idx="12944">
                  <c:v>1308992400</c:v>
                </c:pt>
                <c:pt idx="12945">
                  <c:v>1308996000</c:v>
                </c:pt>
                <c:pt idx="12946">
                  <c:v>1308999600</c:v>
                </c:pt>
                <c:pt idx="12947">
                  <c:v>1309003200</c:v>
                </c:pt>
                <c:pt idx="12948">
                  <c:v>1309006800</c:v>
                </c:pt>
                <c:pt idx="12949">
                  <c:v>1309010400</c:v>
                </c:pt>
                <c:pt idx="12950">
                  <c:v>1309014000</c:v>
                </c:pt>
                <c:pt idx="12951">
                  <c:v>1309017600</c:v>
                </c:pt>
                <c:pt idx="12952">
                  <c:v>1309021200</c:v>
                </c:pt>
                <c:pt idx="12953">
                  <c:v>1309024800</c:v>
                </c:pt>
                <c:pt idx="12954">
                  <c:v>1309028400</c:v>
                </c:pt>
                <c:pt idx="12955">
                  <c:v>1309032000</c:v>
                </c:pt>
                <c:pt idx="12956">
                  <c:v>1309035600</c:v>
                </c:pt>
                <c:pt idx="12957">
                  <c:v>1309039200</c:v>
                </c:pt>
                <c:pt idx="12958">
                  <c:v>1309042800</c:v>
                </c:pt>
                <c:pt idx="12959">
                  <c:v>1309046400</c:v>
                </c:pt>
                <c:pt idx="12960">
                  <c:v>1309050000</c:v>
                </c:pt>
                <c:pt idx="12961">
                  <c:v>1309053600</c:v>
                </c:pt>
                <c:pt idx="12962">
                  <c:v>1309057200</c:v>
                </c:pt>
                <c:pt idx="12963">
                  <c:v>1309060800</c:v>
                </c:pt>
                <c:pt idx="12964">
                  <c:v>1309064400</c:v>
                </c:pt>
                <c:pt idx="12965">
                  <c:v>1309068000</c:v>
                </c:pt>
                <c:pt idx="12966">
                  <c:v>1309071600</c:v>
                </c:pt>
                <c:pt idx="12967">
                  <c:v>1309075200</c:v>
                </c:pt>
                <c:pt idx="12968">
                  <c:v>1309078800</c:v>
                </c:pt>
                <c:pt idx="12969">
                  <c:v>1309082400</c:v>
                </c:pt>
                <c:pt idx="12970">
                  <c:v>1309086000</c:v>
                </c:pt>
                <c:pt idx="12971">
                  <c:v>1309089600</c:v>
                </c:pt>
                <c:pt idx="12972">
                  <c:v>1309093200</c:v>
                </c:pt>
                <c:pt idx="12973">
                  <c:v>1309096800</c:v>
                </c:pt>
                <c:pt idx="12974">
                  <c:v>1309100400</c:v>
                </c:pt>
                <c:pt idx="12975">
                  <c:v>1309104000</c:v>
                </c:pt>
                <c:pt idx="12976">
                  <c:v>1309107600</c:v>
                </c:pt>
                <c:pt idx="12977">
                  <c:v>1309111200</c:v>
                </c:pt>
                <c:pt idx="12978">
                  <c:v>1309114800</c:v>
                </c:pt>
                <c:pt idx="12979">
                  <c:v>1309118400</c:v>
                </c:pt>
                <c:pt idx="12980">
                  <c:v>1309122000</c:v>
                </c:pt>
                <c:pt idx="12981">
                  <c:v>1309125600</c:v>
                </c:pt>
                <c:pt idx="12982">
                  <c:v>1309129200</c:v>
                </c:pt>
                <c:pt idx="12983">
                  <c:v>1309132800</c:v>
                </c:pt>
                <c:pt idx="12984">
                  <c:v>1309136400</c:v>
                </c:pt>
                <c:pt idx="12985">
                  <c:v>1309140000</c:v>
                </c:pt>
                <c:pt idx="12986">
                  <c:v>1309143600</c:v>
                </c:pt>
                <c:pt idx="12987">
                  <c:v>1309147200</c:v>
                </c:pt>
                <c:pt idx="12988">
                  <c:v>1309150800</c:v>
                </c:pt>
                <c:pt idx="12989">
                  <c:v>1309154400</c:v>
                </c:pt>
                <c:pt idx="12990">
                  <c:v>1309158000</c:v>
                </c:pt>
                <c:pt idx="12991">
                  <c:v>1309161600</c:v>
                </c:pt>
                <c:pt idx="12992">
                  <c:v>1309165200</c:v>
                </c:pt>
                <c:pt idx="12993">
                  <c:v>1309168800</c:v>
                </c:pt>
                <c:pt idx="12994">
                  <c:v>1309172400</c:v>
                </c:pt>
                <c:pt idx="12995">
                  <c:v>1309176000</c:v>
                </c:pt>
                <c:pt idx="12996">
                  <c:v>1309179600</c:v>
                </c:pt>
                <c:pt idx="12997">
                  <c:v>1309183200</c:v>
                </c:pt>
                <c:pt idx="12998">
                  <c:v>1309186800</c:v>
                </c:pt>
                <c:pt idx="12999">
                  <c:v>1309190400</c:v>
                </c:pt>
                <c:pt idx="13000">
                  <c:v>1309194000</c:v>
                </c:pt>
                <c:pt idx="13001">
                  <c:v>1309197600</c:v>
                </c:pt>
                <c:pt idx="13002">
                  <c:v>1309201200</c:v>
                </c:pt>
                <c:pt idx="13003">
                  <c:v>1309204800</c:v>
                </c:pt>
                <c:pt idx="13004">
                  <c:v>1309208400</c:v>
                </c:pt>
                <c:pt idx="13005">
                  <c:v>1309212000</c:v>
                </c:pt>
                <c:pt idx="13006">
                  <c:v>1309215600</c:v>
                </c:pt>
                <c:pt idx="13007">
                  <c:v>1309219200</c:v>
                </c:pt>
                <c:pt idx="13008">
                  <c:v>1309222800</c:v>
                </c:pt>
                <c:pt idx="13009">
                  <c:v>1309226400</c:v>
                </c:pt>
                <c:pt idx="13010">
                  <c:v>1309230000</c:v>
                </c:pt>
                <c:pt idx="13011">
                  <c:v>1309233600</c:v>
                </c:pt>
                <c:pt idx="13012">
                  <c:v>1309237200</c:v>
                </c:pt>
                <c:pt idx="13013">
                  <c:v>1309240800</c:v>
                </c:pt>
                <c:pt idx="13014">
                  <c:v>1309244400</c:v>
                </c:pt>
                <c:pt idx="13015">
                  <c:v>1309248000</c:v>
                </c:pt>
                <c:pt idx="13016">
                  <c:v>1309251600</c:v>
                </c:pt>
                <c:pt idx="13017">
                  <c:v>1309255200</c:v>
                </c:pt>
                <c:pt idx="13018">
                  <c:v>1309258800</c:v>
                </c:pt>
                <c:pt idx="13019">
                  <c:v>1309262400</c:v>
                </c:pt>
                <c:pt idx="13020">
                  <c:v>1309266000</c:v>
                </c:pt>
                <c:pt idx="13021">
                  <c:v>1309269600</c:v>
                </c:pt>
                <c:pt idx="13022">
                  <c:v>1309273200</c:v>
                </c:pt>
                <c:pt idx="13023">
                  <c:v>1309276800</c:v>
                </c:pt>
                <c:pt idx="13024">
                  <c:v>1309280400</c:v>
                </c:pt>
                <c:pt idx="13025">
                  <c:v>1309284000</c:v>
                </c:pt>
                <c:pt idx="13026">
                  <c:v>1309287600</c:v>
                </c:pt>
                <c:pt idx="13027">
                  <c:v>1309291200</c:v>
                </c:pt>
                <c:pt idx="13028">
                  <c:v>1309294800</c:v>
                </c:pt>
                <c:pt idx="13029">
                  <c:v>1309298400</c:v>
                </c:pt>
                <c:pt idx="13030">
                  <c:v>1309302000</c:v>
                </c:pt>
                <c:pt idx="13031">
                  <c:v>1309305600</c:v>
                </c:pt>
                <c:pt idx="13032">
                  <c:v>1309309200</c:v>
                </c:pt>
                <c:pt idx="13033">
                  <c:v>1309312800</c:v>
                </c:pt>
                <c:pt idx="13034">
                  <c:v>1309316400</c:v>
                </c:pt>
                <c:pt idx="13035">
                  <c:v>1309320000</c:v>
                </c:pt>
                <c:pt idx="13036">
                  <c:v>1309323600</c:v>
                </c:pt>
                <c:pt idx="13037">
                  <c:v>1309327200</c:v>
                </c:pt>
                <c:pt idx="13038">
                  <c:v>1309330800</c:v>
                </c:pt>
                <c:pt idx="13039">
                  <c:v>1309334400</c:v>
                </c:pt>
                <c:pt idx="13040">
                  <c:v>1309338000</c:v>
                </c:pt>
                <c:pt idx="13041">
                  <c:v>1309341600</c:v>
                </c:pt>
                <c:pt idx="13042">
                  <c:v>1309345200</c:v>
                </c:pt>
                <c:pt idx="13043">
                  <c:v>1309348800</c:v>
                </c:pt>
                <c:pt idx="13044">
                  <c:v>1309352400</c:v>
                </c:pt>
                <c:pt idx="13045">
                  <c:v>1309356000</c:v>
                </c:pt>
                <c:pt idx="13046">
                  <c:v>1309359600</c:v>
                </c:pt>
                <c:pt idx="13047">
                  <c:v>1309363200</c:v>
                </c:pt>
                <c:pt idx="13048">
                  <c:v>1309366800</c:v>
                </c:pt>
                <c:pt idx="13049">
                  <c:v>1309370400</c:v>
                </c:pt>
                <c:pt idx="13050">
                  <c:v>1309374000</c:v>
                </c:pt>
                <c:pt idx="13051">
                  <c:v>1309377600</c:v>
                </c:pt>
                <c:pt idx="13052">
                  <c:v>1309381200</c:v>
                </c:pt>
                <c:pt idx="13053">
                  <c:v>1309384800</c:v>
                </c:pt>
                <c:pt idx="13054">
                  <c:v>1309388400</c:v>
                </c:pt>
                <c:pt idx="13055">
                  <c:v>1309392000</c:v>
                </c:pt>
                <c:pt idx="13056">
                  <c:v>1309395600</c:v>
                </c:pt>
                <c:pt idx="13057">
                  <c:v>1309399200</c:v>
                </c:pt>
                <c:pt idx="13058">
                  <c:v>1309402800</c:v>
                </c:pt>
                <c:pt idx="13059">
                  <c:v>1309406400</c:v>
                </c:pt>
                <c:pt idx="13060">
                  <c:v>1309410000</c:v>
                </c:pt>
                <c:pt idx="13061">
                  <c:v>1309413600</c:v>
                </c:pt>
                <c:pt idx="13062">
                  <c:v>1309417200</c:v>
                </c:pt>
                <c:pt idx="13063">
                  <c:v>1309420800</c:v>
                </c:pt>
                <c:pt idx="13064">
                  <c:v>1309424400</c:v>
                </c:pt>
                <c:pt idx="13065">
                  <c:v>1309428000</c:v>
                </c:pt>
                <c:pt idx="13066">
                  <c:v>1309431600</c:v>
                </c:pt>
                <c:pt idx="13067">
                  <c:v>1309435200</c:v>
                </c:pt>
                <c:pt idx="13068">
                  <c:v>1309438800</c:v>
                </c:pt>
                <c:pt idx="13069">
                  <c:v>1309442400</c:v>
                </c:pt>
                <c:pt idx="13070">
                  <c:v>1309446000</c:v>
                </c:pt>
                <c:pt idx="13071">
                  <c:v>1309449600</c:v>
                </c:pt>
                <c:pt idx="13072">
                  <c:v>1309453200</c:v>
                </c:pt>
                <c:pt idx="13073">
                  <c:v>1309456800</c:v>
                </c:pt>
                <c:pt idx="13074">
                  <c:v>1309460400</c:v>
                </c:pt>
                <c:pt idx="13075">
                  <c:v>1309464000</c:v>
                </c:pt>
                <c:pt idx="13076">
                  <c:v>1309467600</c:v>
                </c:pt>
                <c:pt idx="13077">
                  <c:v>1309471200</c:v>
                </c:pt>
                <c:pt idx="13078">
                  <c:v>1309474800</c:v>
                </c:pt>
                <c:pt idx="13079">
                  <c:v>1309478400</c:v>
                </c:pt>
                <c:pt idx="13080">
                  <c:v>1309482000</c:v>
                </c:pt>
                <c:pt idx="13081">
                  <c:v>1309485600</c:v>
                </c:pt>
                <c:pt idx="13082">
                  <c:v>1309489200</c:v>
                </c:pt>
                <c:pt idx="13083">
                  <c:v>1309492800</c:v>
                </c:pt>
                <c:pt idx="13084">
                  <c:v>1309496400</c:v>
                </c:pt>
                <c:pt idx="13085">
                  <c:v>1309500000</c:v>
                </c:pt>
                <c:pt idx="13086">
                  <c:v>1309503600</c:v>
                </c:pt>
                <c:pt idx="13087">
                  <c:v>1309507200</c:v>
                </c:pt>
                <c:pt idx="13088">
                  <c:v>1309510800</c:v>
                </c:pt>
                <c:pt idx="13089">
                  <c:v>1309514400</c:v>
                </c:pt>
                <c:pt idx="13090">
                  <c:v>1309518000</c:v>
                </c:pt>
                <c:pt idx="13091">
                  <c:v>1309521600</c:v>
                </c:pt>
                <c:pt idx="13092">
                  <c:v>1309525200</c:v>
                </c:pt>
                <c:pt idx="13093">
                  <c:v>1309528800</c:v>
                </c:pt>
                <c:pt idx="13094">
                  <c:v>1309532400</c:v>
                </c:pt>
                <c:pt idx="13095">
                  <c:v>1309536000</c:v>
                </c:pt>
                <c:pt idx="13096">
                  <c:v>1309539600</c:v>
                </c:pt>
                <c:pt idx="13097">
                  <c:v>1309543200</c:v>
                </c:pt>
                <c:pt idx="13098">
                  <c:v>1309546800</c:v>
                </c:pt>
                <c:pt idx="13099">
                  <c:v>1309550400</c:v>
                </c:pt>
                <c:pt idx="13100">
                  <c:v>1309554000</c:v>
                </c:pt>
                <c:pt idx="13101">
                  <c:v>1309557600</c:v>
                </c:pt>
                <c:pt idx="13102">
                  <c:v>1309561200</c:v>
                </c:pt>
                <c:pt idx="13103">
                  <c:v>1309564800</c:v>
                </c:pt>
                <c:pt idx="13104">
                  <c:v>1309568400</c:v>
                </c:pt>
                <c:pt idx="13105">
                  <c:v>1309572000</c:v>
                </c:pt>
                <c:pt idx="13106">
                  <c:v>1309575600</c:v>
                </c:pt>
                <c:pt idx="13107">
                  <c:v>1309579200</c:v>
                </c:pt>
                <c:pt idx="13108">
                  <c:v>1309582800</c:v>
                </c:pt>
                <c:pt idx="13109">
                  <c:v>1309586400</c:v>
                </c:pt>
                <c:pt idx="13110">
                  <c:v>1309590000</c:v>
                </c:pt>
                <c:pt idx="13111">
                  <c:v>1309593600</c:v>
                </c:pt>
                <c:pt idx="13112">
                  <c:v>1309597200</c:v>
                </c:pt>
                <c:pt idx="13113">
                  <c:v>1309600800</c:v>
                </c:pt>
                <c:pt idx="13114">
                  <c:v>1309604400</c:v>
                </c:pt>
                <c:pt idx="13115">
                  <c:v>1309608000</c:v>
                </c:pt>
                <c:pt idx="13116">
                  <c:v>1309611600</c:v>
                </c:pt>
                <c:pt idx="13117">
                  <c:v>1309615200</c:v>
                </c:pt>
                <c:pt idx="13118">
                  <c:v>1309618800</c:v>
                </c:pt>
                <c:pt idx="13119">
                  <c:v>1309622400</c:v>
                </c:pt>
                <c:pt idx="13120">
                  <c:v>1309626000</c:v>
                </c:pt>
                <c:pt idx="13121">
                  <c:v>1309629600</c:v>
                </c:pt>
                <c:pt idx="13122">
                  <c:v>1309633200</c:v>
                </c:pt>
                <c:pt idx="13123">
                  <c:v>1309636800</c:v>
                </c:pt>
                <c:pt idx="13124">
                  <c:v>1309640400</c:v>
                </c:pt>
                <c:pt idx="13125">
                  <c:v>1309644000</c:v>
                </c:pt>
                <c:pt idx="13126">
                  <c:v>1309647600</c:v>
                </c:pt>
                <c:pt idx="13127">
                  <c:v>1309651200</c:v>
                </c:pt>
                <c:pt idx="13128">
                  <c:v>1309654800</c:v>
                </c:pt>
                <c:pt idx="13129">
                  <c:v>1309658400</c:v>
                </c:pt>
                <c:pt idx="13130">
                  <c:v>1309662000</c:v>
                </c:pt>
                <c:pt idx="13131">
                  <c:v>1309665600</c:v>
                </c:pt>
                <c:pt idx="13132">
                  <c:v>1309669200</c:v>
                </c:pt>
                <c:pt idx="13133">
                  <c:v>1309672800</c:v>
                </c:pt>
                <c:pt idx="13134">
                  <c:v>1309676400</c:v>
                </c:pt>
                <c:pt idx="13135">
                  <c:v>1309680000</c:v>
                </c:pt>
                <c:pt idx="13136">
                  <c:v>1309683600</c:v>
                </c:pt>
                <c:pt idx="13137">
                  <c:v>1309687200</c:v>
                </c:pt>
                <c:pt idx="13138">
                  <c:v>1309690800</c:v>
                </c:pt>
                <c:pt idx="13139">
                  <c:v>1309694400</c:v>
                </c:pt>
                <c:pt idx="13140">
                  <c:v>1309698000</c:v>
                </c:pt>
                <c:pt idx="13141">
                  <c:v>1309701600</c:v>
                </c:pt>
                <c:pt idx="13142">
                  <c:v>1309705200</c:v>
                </c:pt>
                <c:pt idx="13143">
                  <c:v>1309708800</c:v>
                </c:pt>
                <c:pt idx="13144">
                  <c:v>1309712400</c:v>
                </c:pt>
                <c:pt idx="13145">
                  <c:v>1309716000</c:v>
                </c:pt>
                <c:pt idx="13146">
                  <c:v>1309719600</c:v>
                </c:pt>
                <c:pt idx="13147">
                  <c:v>1309723200</c:v>
                </c:pt>
                <c:pt idx="13148">
                  <c:v>1309726800</c:v>
                </c:pt>
                <c:pt idx="13149">
                  <c:v>1309730400</c:v>
                </c:pt>
                <c:pt idx="13150">
                  <c:v>1309734000</c:v>
                </c:pt>
                <c:pt idx="13151">
                  <c:v>1309737600</c:v>
                </c:pt>
                <c:pt idx="13152">
                  <c:v>1309741200</c:v>
                </c:pt>
                <c:pt idx="13153">
                  <c:v>1309744800</c:v>
                </c:pt>
                <c:pt idx="13154">
                  <c:v>1309748400</c:v>
                </c:pt>
                <c:pt idx="13155">
                  <c:v>1309752000</c:v>
                </c:pt>
                <c:pt idx="13156">
                  <c:v>1309755600</c:v>
                </c:pt>
                <c:pt idx="13157">
                  <c:v>1309759200</c:v>
                </c:pt>
                <c:pt idx="13158">
                  <c:v>1309762800</c:v>
                </c:pt>
                <c:pt idx="13159">
                  <c:v>1309766400</c:v>
                </c:pt>
                <c:pt idx="13160">
                  <c:v>1309770000</c:v>
                </c:pt>
                <c:pt idx="13161">
                  <c:v>1309773600</c:v>
                </c:pt>
                <c:pt idx="13162">
                  <c:v>1309777200</c:v>
                </c:pt>
                <c:pt idx="13163">
                  <c:v>1309780800</c:v>
                </c:pt>
                <c:pt idx="13164">
                  <c:v>1309784400</c:v>
                </c:pt>
                <c:pt idx="13165">
                  <c:v>1309788000</c:v>
                </c:pt>
                <c:pt idx="13166">
                  <c:v>1309791600</c:v>
                </c:pt>
                <c:pt idx="13167">
                  <c:v>1309795200</c:v>
                </c:pt>
                <c:pt idx="13168">
                  <c:v>1309798800</c:v>
                </c:pt>
                <c:pt idx="13169">
                  <c:v>1309802400</c:v>
                </c:pt>
                <c:pt idx="13170">
                  <c:v>1309806000</c:v>
                </c:pt>
                <c:pt idx="13171">
                  <c:v>1309809600</c:v>
                </c:pt>
                <c:pt idx="13172">
                  <c:v>1309813200</c:v>
                </c:pt>
                <c:pt idx="13173">
                  <c:v>1309816800</c:v>
                </c:pt>
                <c:pt idx="13174">
                  <c:v>1309820400</c:v>
                </c:pt>
                <c:pt idx="13175">
                  <c:v>1309824000</c:v>
                </c:pt>
                <c:pt idx="13176">
                  <c:v>1309827600</c:v>
                </c:pt>
                <c:pt idx="13177">
                  <c:v>1309831200</c:v>
                </c:pt>
                <c:pt idx="13178">
                  <c:v>1309834800</c:v>
                </c:pt>
                <c:pt idx="13179">
                  <c:v>1309838400</c:v>
                </c:pt>
                <c:pt idx="13180">
                  <c:v>1309842000</c:v>
                </c:pt>
                <c:pt idx="13181">
                  <c:v>1309845600</c:v>
                </c:pt>
                <c:pt idx="13182">
                  <c:v>1309849200</c:v>
                </c:pt>
                <c:pt idx="13183">
                  <c:v>1309852800</c:v>
                </c:pt>
                <c:pt idx="13184">
                  <c:v>1309856400</c:v>
                </c:pt>
                <c:pt idx="13185">
                  <c:v>1309860000</c:v>
                </c:pt>
                <c:pt idx="13186">
                  <c:v>1309863600</c:v>
                </c:pt>
                <c:pt idx="13187">
                  <c:v>1309867200</c:v>
                </c:pt>
                <c:pt idx="13188">
                  <c:v>1309870800</c:v>
                </c:pt>
                <c:pt idx="13189">
                  <c:v>1309874400</c:v>
                </c:pt>
                <c:pt idx="13190">
                  <c:v>1309878000</c:v>
                </c:pt>
                <c:pt idx="13191">
                  <c:v>1309881600</c:v>
                </c:pt>
                <c:pt idx="13192">
                  <c:v>1309885200</c:v>
                </c:pt>
                <c:pt idx="13193">
                  <c:v>1309888800</c:v>
                </c:pt>
                <c:pt idx="13194">
                  <c:v>1309892400</c:v>
                </c:pt>
                <c:pt idx="13195">
                  <c:v>1309896000</c:v>
                </c:pt>
                <c:pt idx="13196">
                  <c:v>1309899600</c:v>
                </c:pt>
                <c:pt idx="13197">
                  <c:v>1309903200</c:v>
                </c:pt>
                <c:pt idx="13198">
                  <c:v>1309906800</c:v>
                </c:pt>
                <c:pt idx="13199">
                  <c:v>1309910400</c:v>
                </c:pt>
                <c:pt idx="13200">
                  <c:v>1309914000</c:v>
                </c:pt>
                <c:pt idx="13201">
                  <c:v>1309917600</c:v>
                </c:pt>
                <c:pt idx="13202">
                  <c:v>1309921200</c:v>
                </c:pt>
                <c:pt idx="13203">
                  <c:v>1309924800</c:v>
                </c:pt>
                <c:pt idx="13204">
                  <c:v>1309928400</c:v>
                </c:pt>
                <c:pt idx="13205">
                  <c:v>1309932000</c:v>
                </c:pt>
                <c:pt idx="13206">
                  <c:v>1309935600</c:v>
                </c:pt>
                <c:pt idx="13207">
                  <c:v>1309939200</c:v>
                </c:pt>
                <c:pt idx="13208">
                  <c:v>1309942800</c:v>
                </c:pt>
                <c:pt idx="13209">
                  <c:v>1309946400</c:v>
                </c:pt>
                <c:pt idx="13210">
                  <c:v>1309950000</c:v>
                </c:pt>
                <c:pt idx="13211">
                  <c:v>1309953600</c:v>
                </c:pt>
                <c:pt idx="13212">
                  <c:v>1309957200</c:v>
                </c:pt>
                <c:pt idx="13213">
                  <c:v>1309960800</c:v>
                </c:pt>
                <c:pt idx="13214">
                  <c:v>1309964400</c:v>
                </c:pt>
                <c:pt idx="13215">
                  <c:v>1309968000</c:v>
                </c:pt>
                <c:pt idx="13216">
                  <c:v>1309971600</c:v>
                </c:pt>
                <c:pt idx="13217">
                  <c:v>1309975200</c:v>
                </c:pt>
                <c:pt idx="13218">
                  <c:v>1309978800</c:v>
                </c:pt>
                <c:pt idx="13219">
                  <c:v>1309982400</c:v>
                </c:pt>
                <c:pt idx="13220">
                  <c:v>1309986000</c:v>
                </c:pt>
                <c:pt idx="13221">
                  <c:v>1309989600</c:v>
                </c:pt>
                <c:pt idx="13222">
                  <c:v>1309993200</c:v>
                </c:pt>
                <c:pt idx="13223">
                  <c:v>1309996800</c:v>
                </c:pt>
                <c:pt idx="13224">
                  <c:v>1310000400</c:v>
                </c:pt>
                <c:pt idx="13225">
                  <c:v>1310004000</c:v>
                </c:pt>
                <c:pt idx="13226">
                  <c:v>1310007600</c:v>
                </c:pt>
                <c:pt idx="13227">
                  <c:v>1310011200</c:v>
                </c:pt>
                <c:pt idx="13228">
                  <c:v>1310014800</c:v>
                </c:pt>
                <c:pt idx="13229">
                  <c:v>1310018400</c:v>
                </c:pt>
                <c:pt idx="13230">
                  <c:v>1310022000</c:v>
                </c:pt>
                <c:pt idx="13231">
                  <c:v>1310025600</c:v>
                </c:pt>
                <c:pt idx="13232">
                  <c:v>1310029200</c:v>
                </c:pt>
                <c:pt idx="13233">
                  <c:v>1310032800</c:v>
                </c:pt>
                <c:pt idx="13234">
                  <c:v>1310036400</c:v>
                </c:pt>
                <c:pt idx="13235">
                  <c:v>1310040000</c:v>
                </c:pt>
                <c:pt idx="13236">
                  <c:v>1310043600</c:v>
                </c:pt>
                <c:pt idx="13237">
                  <c:v>1310047200</c:v>
                </c:pt>
                <c:pt idx="13238">
                  <c:v>1310050800</c:v>
                </c:pt>
                <c:pt idx="13239">
                  <c:v>1310054400</c:v>
                </c:pt>
                <c:pt idx="13240">
                  <c:v>1310058000</c:v>
                </c:pt>
                <c:pt idx="13241">
                  <c:v>1310061600</c:v>
                </c:pt>
                <c:pt idx="13242">
                  <c:v>1310065200</c:v>
                </c:pt>
                <c:pt idx="13243">
                  <c:v>1310068800</c:v>
                </c:pt>
                <c:pt idx="13244">
                  <c:v>1310072400</c:v>
                </c:pt>
                <c:pt idx="13245">
                  <c:v>1310076000</c:v>
                </c:pt>
                <c:pt idx="13246">
                  <c:v>1310079600</c:v>
                </c:pt>
                <c:pt idx="13247">
                  <c:v>1310083200</c:v>
                </c:pt>
                <c:pt idx="13248">
                  <c:v>1310086800</c:v>
                </c:pt>
                <c:pt idx="13249">
                  <c:v>1310090400</c:v>
                </c:pt>
                <c:pt idx="13250">
                  <c:v>1310094000</c:v>
                </c:pt>
                <c:pt idx="13251">
                  <c:v>1310097600</c:v>
                </c:pt>
                <c:pt idx="13252">
                  <c:v>1310101200</c:v>
                </c:pt>
                <c:pt idx="13253">
                  <c:v>1310104800</c:v>
                </c:pt>
                <c:pt idx="13254">
                  <c:v>1310108400</c:v>
                </c:pt>
                <c:pt idx="13255">
                  <c:v>1310112000</c:v>
                </c:pt>
                <c:pt idx="13256">
                  <c:v>1310115600</c:v>
                </c:pt>
                <c:pt idx="13257">
                  <c:v>1310119200</c:v>
                </c:pt>
                <c:pt idx="13258">
                  <c:v>1310122800</c:v>
                </c:pt>
                <c:pt idx="13259">
                  <c:v>1310126400</c:v>
                </c:pt>
                <c:pt idx="13260">
                  <c:v>1310130000</c:v>
                </c:pt>
                <c:pt idx="13261">
                  <c:v>1310133600</c:v>
                </c:pt>
                <c:pt idx="13262">
                  <c:v>1310137200</c:v>
                </c:pt>
                <c:pt idx="13263">
                  <c:v>1310140800</c:v>
                </c:pt>
                <c:pt idx="13264">
                  <c:v>1310144400</c:v>
                </c:pt>
                <c:pt idx="13265">
                  <c:v>1310148000</c:v>
                </c:pt>
                <c:pt idx="13266">
                  <c:v>1310151600</c:v>
                </c:pt>
                <c:pt idx="13267">
                  <c:v>1310155200</c:v>
                </c:pt>
                <c:pt idx="13268">
                  <c:v>1310158800</c:v>
                </c:pt>
                <c:pt idx="13269">
                  <c:v>1310162400</c:v>
                </c:pt>
                <c:pt idx="13270">
                  <c:v>1310166000</c:v>
                </c:pt>
                <c:pt idx="13271">
                  <c:v>1310169600</c:v>
                </c:pt>
                <c:pt idx="13272">
                  <c:v>1310173200</c:v>
                </c:pt>
                <c:pt idx="13273">
                  <c:v>1310176800</c:v>
                </c:pt>
                <c:pt idx="13274">
                  <c:v>1310180400</c:v>
                </c:pt>
                <c:pt idx="13275">
                  <c:v>1310184000</c:v>
                </c:pt>
                <c:pt idx="13276">
                  <c:v>1310187600</c:v>
                </c:pt>
                <c:pt idx="13277">
                  <c:v>1310191200</c:v>
                </c:pt>
                <c:pt idx="13278">
                  <c:v>1310194800</c:v>
                </c:pt>
                <c:pt idx="13279">
                  <c:v>1310198400</c:v>
                </c:pt>
                <c:pt idx="13280">
                  <c:v>1310202000</c:v>
                </c:pt>
                <c:pt idx="13281">
                  <c:v>1310205600</c:v>
                </c:pt>
                <c:pt idx="13282">
                  <c:v>1310209200</c:v>
                </c:pt>
                <c:pt idx="13283">
                  <c:v>1310212800</c:v>
                </c:pt>
                <c:pt idx="13284">
                  <c:v>1310216400</c:v>
                </c:pt>
                <c:pt idx="13285">
                  <c:v>1310220000</c:v>
                </c:pt>
                <c:pt idx="13286">
                  <c:v>1310223600</c:v>
                </c:pt>
                <c:pt idx="13287">
                  <c:v>1310227200</c:v>
                </c:pt>
                <c:pt idx="13288">
                  <c:v>1310230800</c:v>
                </c:pt>
                <c:pt idx="13289">
                  <c:v>1310234400</c:v>
                </c:pt>
                <c:pt idx="13290">
                  <c:v>1310238000</c:v>
                </c:pt>
                <c:pt idx="13291">
                  <c:v>1310241600</c:v>
                </c:pt>
                <c:pt idx="13292">
                  <c:v>1310245200</c:v>
                </c:pt>
                <c:pt idx="13293">
                  <c:v>1310248800</c:v>
                </c:pt>
                <c:pt idx="13294">
                  <c:v>1310252400</c:v>
                </c:pt>
                <c:pt idx="13295">
                  <c:v>1310256000</c:v>
                </c:pt>
                <c:pt idx="13296">
                  <c:v>1310259600</c:v>
                </c:pt>
                <c:pt idx="13297">
                  <c:v>1310263200</c:v>
                </c:pt>
                <c:pt idx="13298">
                  <c:v>1310266800</c:v>
                </c:pt>
                <c:pt idx="13299">
                  <c:v>1310270400</c:v>
                </c:pt>
                <c:pt idx="13300">
                  <c:v>1310274000</c:v>
                </c:pt>
                <c:pt idx="13301">
                  <c:v>1310277600</c:v>
                </c:pt>
                <c:pt idx="13302">
                  <c:v>1310281200</c:v>
                </c:pt>
                <c:pt idx="13303">
                  <c:v>1310284800</c:v>
                </c:pt>
                <c:pt idx="13304">
                  <c:v>1310288400</c:v>
                </c:pt>
                <c:pt idx="13305">
                  <c:v>1310292000</c:v>
                </c:pt>
                <c:pt idx="13306">
                  <c:v>1310295600</c:v>
                </c:pt>
                <c:pt idx="13307">
                  <c:v>1310299200</c:v>
                </c:pt>
                <c:pt idx="13308">
                  <c:v>1310302800</c:v>
                </c:pt>
                <c:pt idx="13309">
                  <c:v>1310306400</c:v>
                </c:pt>
                <c:pt idx="13310">
                  <c:v>1310310000</c:v>
                </c:pt>
                <c:pt idx="13311">
                  <c:v>1310313600</c:v>
                </c:pt>
                <c:pt idx="13312">
                  <c:v>1310317200</c:v>
                </c:pt>
                <c:pt idx="13313">
                  <c:v>1310320800</c:v>
                </c:pt>
                <c:pt idx="13314">
                  <c:v>1310324400</c:v>
                </c:pt>
                <c:pt idx="13315">
                  <c:v>1310328000</c:v>
                </c:pt>
                <c:pt idx="13316">
                  <c:v>1310331600</c:v>
                </c:pt>
                <c:pt idx="13317">
                  <c:v>1310335200</c:v>
                </c:pt>
                <c:pt idx="13318">
                  <c:v>1310338800</c:v>
                </c:pt>
                <c:pt idx="13319">
                  <c:v>1310342400</c:v>
                </c:pt>
                <c:pt idx="13320">
                  <c:v>1310346000</c:v>
                </c:pt>
                <c:pt idx="13321">
                  <c:v>1310349600</c:v>
                </c:pt>
                <c:pt idx="13322">
                  <c:v>1310353200</c:v>
                </c:pt>
                <c:pt idx="13323">
                  <c:v>1310356800</c:v>
                </c:pt>
                <c:pt idx="13324">
                  <c:v>1310360400</c:v>
                </c:pt>
                <c:pt idx="13325">
                  <c:v>1310364000</c:v>
                </c:pt>
                <c:pt idx="13326">
                  <c:v>1310367600</c:v>
                </c:pt>
                <c:pt idx="13327">
                  <c:v>1310371200</c:v>
                </c:pt>
                <c:pt idx="13328">
                  <c:v>1310374800</c:v>
                </c:pt>
                <c:pt idx="13329">
                  <c:v>1310378400</c:v>
                </c:pt>
                <c:pt idx="13330">
                  <c:v>1310382000</c:v>
                </c:pt>
                <c:pt idx="13331">
                  <c:v>1310385600</c:v>
                </c:pt>
                <c:pt idx="13332">
                  <c:v>1310389200</c:v>
                </c:pt>
                <c:pt idx="13333">
                  <c:v>1310392800</c:v>
                </c:pt>
                <c:pt idx="13334">
                  <c:v>1310396400</c:v>
                </c:pt>
                <c:pt idx="13335">
                  <c:v>1310400000</c:v>
                </c:pt>
                <c:pt idx="13336">
                  <c:v>1310403600</c:v>
                </c:pt>
                <c:pt idx="13337">
                  <c:v>1310407200</c:v>
                </c:pt>
                <c:pt idx="13338">
                  <c:v>1310410800</c:v>
                </c:pt>
                <c:pt idx="13339">
                  <c:v>1310414400</c:v>
                </c:pt>
                <c:pt idx="13340">
                  <c:v>1310418000</c:v>
                </c:pt>
                <c:pt idx="13341">
                  <c:v>1310421600</c:v>
                </c:pt>
                <c:pt idx="13342">
                  <c:v>1310425200</c:v>
                </c:pt>
                <c:pt idx="13343">
                  <c:v>1310428800</c:v>
                </c:pt>
                <c:pt idx="13344">
                  <c:v>1310432400</c:v>
                </c:pt>
                <c:pt idx="13345">
                  <c:v>1310436000</c:v>
                </c:pt>
                <c:pt idx="13346">
                  <c:v>1310439600</c:v>
                </c:pt>
                <c:pt idx="13347">
                  <c:v>1310443200</c:v>
                </c:pt>
                <c:pt idx="13348">
                  <c:v>1310446800</c:v>
                </c:pt>
                <c:pt idx="13349">
                  <c:v>1310450400</c:v>
                </c:pt>
                <c:pt idx="13350">
                  <c:v>1310454000</c:v>
                </c:pt>
                <c:pt idx="13351">
                  <c:v>1310457600</c:v>
                </c:pt>
                <c:pt idx="13352">
                  <c:v>1310461200</c:v>
                </c:pt>
                <c:pt idx="13353">
                  <c:v>1310464800</c:v>
                </c:pt>
                <c:pt idx="13354">
                  <c:v>1310468400</c:v>
                </c:pt>
                <c:pt idx="13355">
                  <c:v>1310472000</c:v>
                </c:pt>
                <c:pt idx="13356">
                  <c:v>1310475600</c:v>
                </c:pt>
                <c:pt idx="13357">
                  <c:v>1310479200</c:v>
                </c:pt>
                <c:pt idx="13358">
                  <c:v>1310482800</c:v>
                </c:pt>
                <c:pt idx="13359">
                  <c:v>1310486400</c:v>
                </c:pt>
                <c:pt idx="13360">
                  <c:v>1310490000</c:v>
                </c:pt>
                <c:pt idx="13361">
                  <c:v>1310493600</c:v>
                </c:pt>
                <c:pt idx="13362">
                  <c:v>1310497200</c:v>
                </c:pt>
                <c:pt idx="13363">
                  <c:v>1310500800</c:v>
                </c:pt>
                <c:pt idx="13364">
                  <c:v>1310504400</c:v>
                </c:pt>
                <c:pt idx="13365">
                  <c:v>1310508000</c:v>
                </c:pt>
                <c:pt idx="13366">
                  <c:v>1310511600</c:v>
                </c:pt>
                <c:pt idx="13367">
                  <c:v>1310515200</c:v>
                </c:pt>
                <c:pt idx="13368">
                  <c:v>1310518800</c:v>
                </c:pt>
                <c:pt idx="13369">
                  <c:v>1310522400</c:v>
                </c:pt>
                <c:pt idx="13370">
                  <c:v>1310526000</c:v>
                </c:pt>
                <c:pt idx="13371">
                  <c:v>1310529600</c:v>
                </c:pt>
                <c:pt idx="13372">
                  <c:v>1310533200</c:v>
                </c:pt>
                <c:pt idx="13373">
                  <c:v>1310536800</c:v>
                </c:pt>
                <c:pt idx="13374">
                  <c:v>1310540400</c:v>
                </c:pt>
                <c:pt idx="13375">
                  <c:v>1310544000</c:v>
                </c:pt>
                <c:pt idx="13376">
                  <c:v>1310547600</c:v>
                </c:pt>
                <c:pt idx="13377">
                  <c:v>1310551200</c:v>
                </c:pt>
                <c:pt idx="13378">
                  <c:v>1310554800</c:v>
                </c:pt>
                <c:pt idx="13379">
                  <c:v>1310558400</c:v>
                </c:pt>
                <c:pt idx="13380">
                  <c:v>1310562000</c:v>
                </c:pt>
                <c:pt idx="13381">
                  <c:v>1310565600</c:v>
                </c:pt>
                <c:pt idx="13382">
                  <c:v>1310569200</c:v>
                </c:pt>
                <c:pt idx="13383">
                  <c:v>1310572800</c:v>
                </c:pt>
                <c:pt idx="13384">
                  <c:v>1310576400</c:v>
                </c:pt>
                <c:pt idx="13385">
                  <c:v>1310580000</c:v>
                </c:pt>
                <c:pt idx="13386">
                  <c:v>1310583600</c:v>
                </c:pt>
                <c:pt idx="13387">
                  <c:v>1310587200</c:v>
                </c:pt>
                <c:pt idx="13388">
                  <c:v>1310590800</c:v>
                </c:pt>
                <c:pt idx="13389">
                  <c:v>1310594400</c:v>
                </c:pt>
                <c:pt idx="13390">
                  <c:v>1310598000</c:v>
                </c:pt>
                <c:pt idx="13391">
                  <c:v>1310601600</c:v>
                </c:pt>
                <c:pt idx="13392">
                  <c:v>1310605200</c:v>
                </c:pt>
                <c:pt idx="13393">
                  <c:v>1310608800</c:v>
                </c:pt>
                <c:pt idx="13394">
                  <c:v>1310612400</c:v>
                </c:pt>
                <c:pt idx="13395">
                  <c:v>1310616000</c:v>
                </c:pt>
                <c:pt idx="13396">
                  <c:v>1310619600</c:v>
                </c:pt>
                <c:pt idx="13397">
                  <c:v>1310623200</c:v>
                </c:pt>
                <c:pt idx="13398">
                  <c:v>1310626800</c:v>
                </c:pt>
                <c:pt idx="13399">
                  <c:v>1310630400</c:v>
                </c:pt>
                <c:pt idx="13400">
                  <c:v>1310634000</c:v>
                </c:pt>
                <c:pt idx="13401">
                  <c:v>1310637600</c:v>
                </c:pt>
                <c:pt idx="13402">
                  <c:v>1310641200</c:v>
                </c:pt>
                <c:pt idx="13403">
                  <c:v>1310644800</c:v>
                </c:pt>
                <c:pt idx="13404">
                  <c:v>1310648400</c:v>
                </c:pt>
                <c:pt idx="13405">
                  <c:v>1310652000</c:v>
                </c:pt>
                <c:pt idx="13406">
                  <c:v>1310655600</c:v>
                </c:pt>
                <c:pt idx="13407">
                  <c:v>1310659200</c:v>
                </c:pt>
                <c:pt idx="13408">
                  <c:v>1310662800</c:v>
                </c:pt>
                <c:pt idx="13409">
                  <c:v>1310666400</c:v>
                </c:pt>
                <c:pt idx="13410">
                  <c:v>1310670000</c:v>
                </c:pt>
                <c:pt idx="13411">
                  <c:v>1310673600</c:v>
                </c:pt>
                <c:pt idx="13412">
                  <c:v>1310677200</c:v>
                </c:pt>
                <c:pt idx="13413">
                  <c:v>1310680800</c:v>
                </c:pt>
                <c:pt idx="13414">
                  <c:v>1310684400</c:v>
                </c:pt>
                <c:pt idx="13415">
                  <c:v>1310688000</c:v>
                </c:pt>
                <c:pt idx="13416">
                  <c:v>1310691600</c:v>
                </c:pt>
                <c:pt idx="13417">
                  <c:v>1310695200</c:v>
                </c:pt>
                <c:pt idx="13418">
                  <c:v>1310698800</c:v>
                </c:pt>
                <c:pt idx="13419">
                  <c:v>1310702400</c:v>
                </c:pt>
                <c:pt idx="13420">
                  <c:v>1310706000</c:v>
                </c:pt>
                <c:pt idx="13421">
                  <c:v>1310709600</c:v>
                </c:pt>
                <c:pt idx="13422">
                  <c:v>1310713200</c:v>
                </c:pt>
                <c:pt idx="13423">
                  <c:v>1310716800</c:v>
                </c:pt>
                <c:pt idx="13424">
                  <c:v>1310720400</c:v>
                </c:pt>
                <c:pt idx="13425">
                  <c:v>1310724000</c:v>
                </c:pt>
                <c:pt idx="13426">
                  <c:v>1310727600</c:v>
                </c:pt>
                <c:pt idx="13427">
                  <c:v>1310731200</c:v>
                </c:pt>
                <c:pt idx="13428">
                  <c:v>1310734800</c:v>
                </c:pt>
                <c:pt idx="13429">
                  <c:v>1310738400</c:v>
                </c:pt>
                <c:pt idx="13430">
                  <c:v>1310742000</c:v>
                </c:pt>
                <c:pt idx="13431">
                  <c:v>1310745600</c:v>
                </c:pt>
                <c:pt idx="13432">
                  <c:v>1310749200</c:v>
                </c:pt>
                <c:pt idx="13433">
                  <c:v>1310752800</c:v>
                </c:pt>
                <c:pt idx="13434">
                  <c:v>1310756400</c:v>
                </c:pt>
                <c:pt idx="13435">
                  <c:v>1310760000</c:v>
                </c:pt>
                <c:pt idx="13436">
                  <c:v>1310763600</c:v>
                </c:pt>
                <c:pt idx="13437">
                  <c:v>1310767200</c:v>
                </c:pt>
                <c:pt idx="13438">
                  <c:v>1310770800</c:v>
                </c:pt>
                <c:pt idx="13439">
                  <c:v>1310774400</c:v>
                </c:pt>
                <c:pt idx="13440">
                  <c:v>1310778000</c:v>
                </c:pt>
                <c:pt idx="13441">
                  <c:v>1310781600</c:v>
                </c:pt>
                <c:pt idx="13442">
                  <c:v>1310785200</c:v>
                </c:pt>
                <c:pt idx="13443">
                  <c:v>1310788800</c:v>
                </c:pt>
                <c:pt idx="13444">
                  <c:v>1310792400</c:v>
                </c:pt>
                <c:pt idx="13445">
                  <c:v>1310796000</c:v>
                </c:pt>
                <c:pt idx="13446">
                  <c:v>1310799600</c:v>
                </c:pt>
                <c:pt idx="13447">
                  <c:v>1310803200</c:v>
                </c:pt>
                <c:pt idx="13448">
                  <c:v>1310806800</c:v>
                </c:pt>
                <c:pt idx="13449">
                  <c:v>1310810400</c:v>
                </c:pt>
                <c:pt idx="13450">
                  <c:v>1310814000</c:v>
                </c:pt>
                <c:pt idx="13451">
                  <c:v>1310817600</c:v>
                </c:pt>
                <c:pt idx="13452">
                  <c:v>1310821200</c:v>
                </c:pt>
                <c:pt idx="13453">
                  <c:v>1310824800</c:v>
                </c:pt>
                <c:pt idx="13454">
                  <c:v>1310828400</c:v>
                </c:pt>
                <c:pt idx="13455">
                  <c:v>1310832000</c:v>
                </c:pt>
                <c:pt idx="13456">
                  <c:v>1310835600</c:v>
                </c:pt>
                <c:pt idx="13457">
                  <c:v>1310839200</c:v>
                </c:pt>
                <c:pt idx="13458">
                  <c:v>1310842800</c:v>
                </c:pt>
                <c:pt idx="13459">
                  <c:v>1310846400</c:v>
                </c:pt>
                <c:pt idx="13460">
                  <c:v>1310850000</c:v>
                </c:pt>
                <c:pt idx="13461">
                  <c:v>1310853600</c:v>
                </c:pt>
                <c:pt idx="13462">
                  <c:v>1310857200</c:v>
                </c:pt>
                <c:pt idx="13463">
                  <c:v>1310860800</c:v>
                </c:pt>
                <c:pt idx="13464">
                  <c:v>1310864400</c:v>
                </c:pt>
                <c:pt idx="13465">
                  <c:v>1310868000</c:v>
                </c:pt>
                <c:pt idx="13466">
                  <c:v>1310871600</c:v>
                </c:pt>
                <c:pt idx="13467">
                  <c:v>1310875200</c:v>
                </c:pt>
                <c:pt idx="13468">
                  <c:v>1310878800</c:v>
                </c:pt>
                <c:pt idx="13469">
                  <c:v>1310882400</c:v>
                </c:pt>
                <c:pt idx="13470">
                  <c:v>1310886000</c:v>
                </c:pt>
                <c:pt idx="13471">
                  <c:v>1310889600</c:v>
                </c:pt>
                <c:pt idx="13472">
                  <c:v>1310893200</c:v>
                </c:pt>
                <c:pt idx="13473">
                  <c:v>1310896800</c:v>
                </c:pt>
                <c:pt idx="13474">
                  <c:v>1310900400</c:v>
                </c:pt>
                <c:pt idx="13475">
                  <c:v>1310904000</c:v>
                </c:pt>
                <c:pt idx="13476">
                  <c:v>1310907600</c:v>
                </c:pt>
                <c:pt idx="13477">
                  <c:v>1310911200</c:v>
                </c:pt>
                <c:pt idx="13478">
                  <c:v>1310914800</c:v>
                </c:pt>
                <c:pt idx="13479">
                  <c:v>1310918400</c:v>
                </c:pt>
                <c:pt idx="13480">
                  <c:v>1310922000</c:v>
                </c:pt>
                <c:pt idx="13481">
                  <c:v>1310925600</c:v>
                </c:pt>
                <c:pt idx="13482">
                  <c:v>1310929200</c:v>
                </c:pt>
                <c:pt idx="13483">
                  <c:v>1310932800</c:v>
                </c:pt>
                <c:pt idx="13484">
                  <c:v>1310936400</c:v>
                </c:pt>
                <c:pt idx="13485">
                  <c:v>1310940000</c:v>
                </c:pt>
                <c:pt idx="13486">
                  <c:v>1310943600</c:v>
                </c:pt>
                <c:pt idx="13487">
                  <c:v>1310947200</c:v>
                </c:pt>
                <c:pt idx="13488">
                  <c:v>1310950800</c:v>
                </c:pt>
                <c:pt idx="13489">
                  <c:v>1310954400</c:v>
                </c:pt>
                <c:pt idx="13490">
                  <c:v>1310958000</c:v>
                </c:pt>
                <c:pt idx="13491">
                  <c:v>1310961600</c:v>
                </c:pt>
                <c:pt idx="13492">
                  <c:v>1310965200</c:v>
                </c:pt>
                <c:pt idx="13493">
                  <c:v>1310968800</c:v>
                </c:pt>
                <c:pt idx="13494">
                  <c:v>1310972400</c:v>
                </c:pt>
                <c:pt idx="13495">
                  <c:v>1310976000</c:v>
                </c:pt>
                <c:pt idx="13496">
                  <c:v>1310979600</c:v>
                </c:pt>
                <c:pt idx="13497">
                  <c:v>1310983200</c:v>
                </c:pt>
                <c:pt idx="13498">
                  <c:v>1310986800</c:v>
                </c:pt>
                <c:pt idx="13499">
                  <c:v>1310990400</c:v>
                </c:pt>
                <c:pt idx="13500">
                  <c:v>1310994000</c:v>
                </c:pt>
                <c:pt idx="13501">
                  <c:v>1310997600</c:v>
                </c:pt>
                <c:pt idx="13502">
                  <c:v>1311001200</c:v>
                </c:pt>
                <c:pt idx="13503">
                  <c:v>1311004800</c:v>
                </c:pt>
                <c:pt idx="13504">
                  <c:v>1311008400</c:v>
                </c:pt>
                <c:pt idx="13505">
                  <c:v>1311012000</c:v>
                </c:pt>
                <c:pt idx="13506">
                  <c:v>1311015600</c:v>
                </c:pt>
                <c:pt idx="13507">
                  <c:v>1311019200</c:v>
                </c:pt>
                <c:pt idx="13508">
                  <c:v>1311022800</c:v>
                </c:pt>
                <c:pt idx="13509">
                  <c:v>1311026400</c:v>
                </c:pt>
                <c:pt idx="13510">
                  <c:v>1311030000</c:v>
                </c:pt>
                <c:pt idx="13511">
                  <c:v>1311033600</c:v>
                </c:pt>
                <c:pt idx="13512">
                  <c:v>1311037200</c:v>
                </c:pt>
                <c:pt idx="13513">
                  <c:v>1311040800</c:v>
                </c:pt>
                <c:pt idx="13514">
                  <c:v>1311044400</c:v>
                </c:pt>
                <c:pt idx="13515">
                  <c:v>1311048000</c:v>
                </c:pt>
                <c:pt idx="13516">
                  <c:v>1311051600</c:v>
                </c:pt>
                <c:pt idx="13517">
                  <c:v>1311055200</c:v>
                </c:pt>
                <c:pt idx="13518">
                  <c:v>1311058800</c:v>
                </c:pt>
                <c:pt idx="13519">
                  <c:v>1311062400</c:v>
                </c:pt>
                <c:pt idx="13520">
                  <c:v>1311066000</c:v>
                </c:pt>
                <c:pt idx="13521">
                  <c:v>1311069600</c:v>
                </c:pt>
                <c:pt idx="13522">
                  <c:v>1311073200</c:v>
                </c:pt>
                <c:pt idx="13523">
                  <c:v>1311076800</c:v>
                </c:pt>
                <c:pt idx="13524">
                  <c:v>1311080400</c:v>
                </c:pt>
                <c:pt idx="13525">
                  <c:v>1311084000</c:v>
                </c:pt>
                <c:pt idx="13526">
                  <c:v>1311087600</c:v>
                </c:pt>
                <c:pt idx="13527">
                  <c:v>1311091200</c:v>
                </c:pt>
                <c:pt idx="13528">
                  <c:v>1311094800</c:v>
                </c:pt>
                <c:pt idx="13529">
                  <c:v>1311098400</c:v>
                </c:pt>
                <c:pt idx="13530">
                  <c:v>1311102000</c:v>
                </c:pt>
                <c:pt idx="13531">
                  <c:v>1311105600</c:v>
                </c:pt>
                <c:pt idx="13532">
                  <c:v>1311109200</c:v>
                </c:pt>
                <c:pt idx="13533">
                  <c:v>1311112800</c:v>
                </c:pt>
                <c:pt idx="13534">
                  <c:v>1311116400</c:v>
                </c:pt>
                <c:pt idx="13535">
                  <c:v>1311120000</c:v>
                </c:pt>
                <c:pt idx="13536">
                  <c:v>1311123600</c:v>
                </c:pt>
                <c:pt idx="13537">
                  <c:v>1311127200</c:v>
                </c:pt>
                <c:pt idx="13538">
                  <c:v>1311130800</c:v>
                </c:pt>
                <c:pt idx="13539">
                  <c:v>1311134400</c:v>
                </c:pt>
                <c:pt idx="13540">
                  <c:v>1311138000</c:v>
                </c:pt>
                <c:pt idx="13541">
                  <c:v>1311141600</c:v>
                </c:pt>
                <c:pt idx="13542">
                  <c:v>1311145200</c:v>
                </c:pt>
                <c:pt idx="13543">
                  <c:v>1311148800</c:v>
                </c:pt>
                <c:pt idx="13544">
                  <c:v>1311152400</c:v>
                </c:pt>
                <c:pt idx="13545">
                  <c:v>1311156000</c:v>
                </c:pt>
                <c:pt idx="13546">
                  <c:v>1311159600</c:v>
                </c:pt>
                <c:pt idx="13547">
                  <c:v>1311163200</c:v>
                </c:pt>
                <c:pt idx="13548">
                  <c:v>1311166800</c:v>
                </c:pt>
                <c:pt idx="13549">
                  <c:v>1311170400</c:v>
                </c:pt>
                <c:pt idx="13550">
                  <c:v>1311174000</c:v>
                </c:pt>
                <c:pt idx="13551">
                  <c:v>1311177600</c:v>
                </c:pt>
                <c:pt idx="13552">
                  <c:v>1311181200</c:v>
                </c:pt>
                <c:pt idx="13553">
                  <c:v>1311184800</c:v>
                </c:pt>
                <c:pt idx="13554">
                  <c:v>1311188400</c:v>
                </c:pt>
                <c:pt idx="13555">
                  <c:v>1311192000</c:v>
                </c:pt>
                <c:pt idx="13556">
                  <c:v>1311195600</c:v>
                </c:pt>
                <c:pt idx="13557">
                  <c:v>1311199200</c:v>
                </c:pt>
                <c:pt idx="13558">
                  <c:v>1311202800</c:v>
                </c:pt>
                <c:pt idx="13559">
                  <c:v>1311206400</c:v>
                </c:pt>
                <c:pt idx="13560">
                  <c:v>1311210000</c:v>
                </c:pt>
                <c:pt idx="13561">
                  <c:v>1311213600</c:v>
                </c:pt>
                <c:pt idx="13562">
                  <c:v>1311217200</c:v>
                </c:pt>
                <c:pt idx="13563">
                  <c:v>1311220800</c:v>
                </c:pt>
                <c:pt idx="13564">
                  <c:v>1311224400</c:v>
                </c:pt>
                <c:pt idx="13565">
                  <c:v>1311228000</c:v>
                </c:pt>
                <c:pt idx="13566">
                  <c:v>1311231600</c:v>
                </c:pt>
                <c:pt idx="13567">
                  <c:v>1311235200</c:v>
                </c:pt>
                <c:pt idx="13568">
                  <c:v>1311238800</c:v>
                </c:pt>
                <c:pt idx="13569">
                  <c:v>1311242400</c:v>
                </c:pt>
                <c:pt idx="13570">
                  <c:v>1311246000</c:v>
                </c:pt>
                <c:pt idx="13571">
                  <c:v>1311249600</c:v>
                </c:pt>
                <c:pt idx="13572">
                  <c:v>1311253200</c:v>
                </c:pt>
                <c:pt idx="13573">
                  <c:v>1311256800</c:v>
                </c:pt>
                <c:pt idx="13574">
                  <c:v>1311260400</c:v>
                </c:pt>
                <c:pt idx="13575">
                  <c:v>1311264000</c:v>
                </c:pt>
                <c:pt idx="13576">
                  <c:v>1311267600</c:v>
                </c:pt>
                <c:pt idx="13577">
                  <c:v>1311271200</c:v>
                </c:pt>
                <c:pt idx="13578">
                  <c:v>1311274800</c:v>
                </c:pt>
                <c:pt idx="13579">
                  <c:v>1311278400</c:v>
                </c:pt>
                <c:pt idx="13580">
                  <c:v>1311282000</c:v>
                </c:pt>
                <c:pt idx="13581">
                  <c:v>1311285600</c:v>
                </c:pt>
                <c:pt idx="13582">
                  <c:v>1311289200</c:v>
                </c:pt>
                <c:pt idx="13583">
                  <c:v>1311292800</c:v>
                </c:pt>
                <c:pt idx="13584">
                  <c:v>1311296400</c:v>
                </c:pt>
                <c:pt idx="13585">
                  <c:v>1311300000</c:v>
                </c:pt>
                <c:pt idx="13586">
                  <c:v>1311303600</c:v>
                </c:pt>
                <c:pt idx="13587">
                  <c:v>1311307200</c:v>
                </c:pt>
                <c:pt idx="13588">
                  <c:v>1311310800</c:v>
                </c:pt>
                <c:pt idx="13589">
                  <c:v>1311314400</c:v>
                </c:pt>
                <c:pt idx="13590">
                  <c:v>1311318000</c:v>
                </c:pt>
                <c:pt idx="13591">
                  <c:v>1311321600</c:v>
                </c:pt>
                <c:pt idx="13592">
                  <c:v>1311325200</c:v>
                </c:pt>
                <c:pt idx="13593">
                  <c:v>1311328800</c:v>
                </c:pt>
                <c:pt idx="13594">
                  <c:v>1311332400</c:v>
                </c:pt>
                <c:pt idx="13595">
                  <c:v>1311336000</c:v>
                </c:pt>
                <c:pt idx="13596">
                  <c:v>1311339600</c:v>
                </c:pt>
                <c:pt idx="13597">
                  <c:v>1311343200</c:v>
                </c:pt>
                <c:pt idx="13598">
                  <c:v>1311346800</c:v>
                </c:pt>
                <c:pt idx="13599">
                  <c:v>1311350400</c:v>
                </c:pt>
                <c:pt idx="13600">
                  <c:v>1311354000</c:v>
                </c:pt>
                <c:pt idx="13601">
                  <c:v>1311357600</c:v>
                </c:pt>
                <c:pt idx="13602">
                  <c:v>1311361200</c:v>
                </c:pt>
                <c:pt idx="13603">
                  <c:v>1311364800</c:v>
                </c:pt>
                <c:pt idx="13604">
                  <c:v>1311368400</c:v>
                </c:pt>
                <c:pt idx="13605">
                  <c:v>1311372000</c:v>
                </c:pt>
                <c:pt idx="13606">
                  <c:v>1311375600</c:v>
                </c:pt>
                <c:pt idx="13607">
                  <c:v>1311379200</c:v>
                </c:pt>
                <c:pt idx="13608">
                  <c:v>1311382800</c:v>
                </c:pt>
                <c:pt idx="13609">
                  <c:v>1311386400</c:v>
                </c:pt>
                <c:pt idx="13610">
                  <c:v>1311390000</c:v>
                </c:pt>
                <c:pt idx="13611">
                  <c:v>1311393600</c:v>
                </c:pt>
                <c:pt idx="13612">
                  <c:v>1311397200</c:v>
                </c:pt>
                <c:pt idx="13613">
                  <c:v>1311400800</c:v>
                </c:pt>
                <c:pt idx="13614">
                  <c:v>1311404400</c:v>
                </c:pt>
                <c:pt idx="13615">
                  <c:v>1311408000</c:v>
                </c:pt>
                <c:pt idx="13616">
                  <c:v>1311411600</c:v>
                </c:pt>
                <c:pt idx="13617">
                  <c:v>1311415200</c:v>
                </c:pt>
                <c:pt idx="13618">
                  <c:v>1311418800</c:v>
                </c:pt>
                <c:pt idx="13619">
                  <c:v>1311422400</c:v>
                </c:pt>
                <c:pt idx="13620">
                  <c:v>1311426000</c:v>
                </c:pt>
                <c:pt idx="13621">
                  <c:v>1311429600</c:v>
                </c:pt>
                <c:pt idx="13622">
                  <c:v>1311433200</c:v>
                </c:pt>
                <c:pt idx="13623">
                  <c:v>1311436800</c:v>
                </c:pt>
                <c:pt idx="13624">
                  <c:v>1311440400</c:v>
                </c:pt>
                <c:pt idx="13625">
                  <c:v>1311444000</c:v>
                </c:pt>
                <c:pt idx="13626">
                  <c:v>1311447600</c:v>
                </c:pt>
                <c:pt idx="13627">
                  <c:v>1311451200</c:v>
                </c:pt>
                <c:pt idx="13628">
                  <c:v>1311454800</c:v>
                </c:pt>
                <c:pt idx="13629">
                  <c:v>1311458400</c:v>
                </c:pt>
                <c:pt idx="13630">
                  <c:v>1311462000</c:v>
                </c:pt>
                <c:pt idx="13631">
                  <c:v>1311465600</c:v>
                </c:pt>
                <c:pt idx="13632">
                  <c:v>1311469200</c:v>
                </c:pt>
                <c:pt idx="13633">
                  <c:v>1311472800</c:v>
                </c:pt>
                <c:pt idx="13634">
                  <c:v>1311476400</c:v>
                </c:pt>
                <c:pt idx="13635">
                  <c:v>1311480000</c:v>
                </c:pt>
                <c:pt idx="13636">
                  <c:v>1311483600</c:v>
                </c:pt>
                <c:pt idx="13637">
                  <c:v>1311487200</c:v>
                </c:pt>
                <c:pt idx="13638">
                  <c:v>1311490800</c:v>
                </c:pt>
                <c:pt idx="13639">
                  <c:v>1311494400</c:v>
                </c:pt>
                <c:pt idx="13640">
                  <c:v>1311498000</c:v>
                </c:pt>
                <c:pt idx="13641">
                  <c:v>1311501600</c:v>
                </c:pt>
                <c:pt idx="13642">
                  <c:v>1311505200</c:v>
                </c:pt>
                <c:pt idx="13643">
                  <c:v>1311508800</c:v>
                </c:pt>
                <c:pt idx="13644">
                  <c:v>1311512400</c:v>
                </c:pt>
                <c:pt idx="13645">
                  <c:v>1311516000</c:v>
                </c:pt>
                <c:pt idx="13646">
                  <c:v>1311519600</c:v>
                </c:pt>
                <c:pt idx="13647">
                  <c:v>1311523200</c:v>
                </c:pt>
                <c:pt idx="13648">
                  <c:v>1311526800</c:v>
                </c:pt>
                <c:pt idx="13649">
                  <c:v>1311530400</c:v>
                </c:pt>
                <c:pt idx="13650">
                  <c:v>1311534000</c:v>
                </c:pt>
                <c:pt idx="13651">
                  <c:v>1311537600</c:v>
                </c:pt>
                <c:pt idx="13652">
                  <c:v>1311541200</c:v>
                </c:pt>
                <c:pt idx="13653">
                  <c:v>1311544800</c:v>
                </c:pt>
                <c:pt idx="13654">
                  <c:v>1311548400</c:v>
                </c:pt>
                <c:pt idx="13655">
                  <c:v>1311552000</c:v>
                </c:pt>
                <c:pt idx="13656">
                  <c:v>1311555600</c:v>
                </c:pt>
                <c:pt idx="13657">
                  <c:v>1311559200</c:v>
                </c:pt>
                <c:pt idx="13658">
                  <c:v>1311562800</c:v>
                </c:pt>
                <c:pt idx="13659">
                  <c:v>1311566400</c:v>
                </c:pt>
                <c:pt idx="13660">
                  <c:v>1311570000</c:v>
                </c:pt>
                <c:pt idx="13661">
                  <c:v>1311573600</c:v>
                </c:pt>
                <c:pt idx="13662">
                  <c:v>1311577200</c:v>
                </c:pt>
                <c:pt idx="13663">
                  <c:v>1311580800</c:v>
                </c:pt>
                <c:pt idx="13664">
                  <c:v>1311584400</c:v>
                </c:pt>
                <c:pt idx="13665">
                  <c:v>1311588000</c:v>
                </c:pt>
                <c:pt idx="13666">
                  <c:v>1311591600</c:v>
                </c:pt>
                <c:pt idx="13667">
                  <c:v>1311595200</c:v>
                </c:pt>
                <c:pt idx="13668">
                  <c:v>1311598800</c:v>
                </c:pt>
                <c:pt idx="13669">
                  <c:v>1311602400</c:v>
                </c:pt>
                <c:pt idx="13670">
                  <c:v>1311606000</c:v>
                </c:pt>
                <c:pt idx="13671">
                  <c:v>1311609600</c:v>
                </c:pt>
                <c:pt idx="13672">
                  <c:v>1311613200</c:v>
                </c:pt>
                <c:pt idx="13673">
                  <c:v>1311616800</c:v>
                </c:pt>
                <c:pt idx="13674">
                  <c:v>1311620400</c:v>
                </c:pt>
                <c:pt idx="13675">
                  <c:v>1311624000</c:v>
                </c:pt>
                <c:pt idx="13676">
                  <c:v>1311627600</c:v>
                </c:pt>
                <c:pt idx="13677">
                  <c:v>1311631200</c:v>
                </c:pt>
                <c:pt idx="13678">
                  <c:v>1311634800</c:v>
                </c:pt>
                <c:pt idx="13679">
                  <c:v>1311638400</c:v>
                </c:pt>
                <c:pt idx="13680">
                  <c:v>1311642000</c:v>
                </c:pt>
                <c:pt idx="13681">
                  <c:v>1311645600</c:v>
                </c:pt>
                <c:pt idx="13682">
                  <c:v>1311649200</c:v>
                </c:pt>
                <c:pt idx="13683">
                  <c:v>1311652800</c:v>
                </c:pt>
                <c:pt idx="13684">
                  <c:v>1311656400</c:v>
                </c:pt>
                <c:pt idx="13685">
                  <c:v>1311660000</c:v>
                </c:pt>
                <c:pt idx="13686">
                  <c:v>1311663600</c:v>
                </c:pt>
                <c:pt idx="13687">
                  <c:v>1311667200</c:v>
                </c:pt>
                <c:pt idx="13688">
                  <c:v>1311670800</c:v>
                </c:pt>
                <c:pt idx="13689">
                  <c:v>1311674400</c:v>
                </c:pt>
                <c:pt idx="13690">
                  <c:v>1311678000</c:v>
                </c:pt>
                <c:pt idx="13691">
                  <c:v>1311681600</c:v>
                </c:pt>
                <c:pt idx="13692">
                  <c:v>1311685200</c:v>
                </c:pt>
                <c:pt idx="13693">
                  <c:v>1311688800</c:v>
                </c:pt>
                <c:pt idx="13694">
                  <c:v>1311692400</c:v>
                </c:pt>
                <c:pt idx="13695">
                  <c:v>1311696000</c:v>
                </c:pt>
                <c:pt idx="13696">
                  <c:v>1311699600</c:v>
                </c:pt>
                <c:pt idx="13697">
                  <c:v>1311703200</c:v>
                </c:pt>
                <c:pt idx="13698">
                  <c:v>1311706800</c:v>
                </c:pt>
                <c:pt idx="13699">
                  <c:v>1311710400</c:v>
                </c:pt>
                <c:pt idx="13700">
                  <c:v>1311714000</c:v>
                </c:pt>
                <c:pt idx="13701">
                  <c:v>1311717600</c:v>
                </c:pt>
                <c:pt idx="13702">
                  <c:v>1311721200</c:v>
                </c:pt>
                <c:pt idx="13703">
                  <c:v>1311724800</c:v>
                </c:pt>
                <c:pt idx="13704">
                  <c:v>1311728400</c:v>
                </c:pt>
                <c:pt idx="13705">
                  <c:v>1311732000</c:v>
                </c:pt>
                <c:pt idx="13706">
                  <c:v>1311735600</c:v>
                </c:pt>
                <c:pt idx="13707">
                  <c:v>1311739200</c:v>
                </c:pt>
                <c:pt idx="13708">
                  <c:v>1311742800</c:v>
                </c:pt>
                <c:pt idx="13709">
                  <c:v>1311746400</c:v>
                </c:pt>
                <c:pt idx="13710">
                  <c:v>1311750000</c:v>
                </c:pt>
                <c:pt idx="13711">
                  <c:v>1311753600</c:v>
                </c:pt>
                <c:pt idx="13712">
                  <c:v>1311757200</c:v>
                </c:pt>
                <c:pt idx="13713">
                  <c:v>1311760800</c:v>
                </c:pt>
                <c:pt idx="13714">
                  <c:v>1311764400</c:v>
                </c:pt>
                <c:pt idx="13715">
                  <c:v>1311768000</c:v>
                </c:pt>
                <c:pt idx="13716">
                  <c:v>1311771600</c:v>
                </c:pt>
                <c:pt idx="13717">
                  <c:v>1311775200</c:v>
                </c:pt>
                <c:pt idx="13718">
                  <c:v>1311778800</c:v>
                </c:pt>
                <c:pt idx="13719">
                  <c:v>1311782400</c:v>
                </c:pt>
                <c:pt idx="13720">
                  <c:v>1311786000</c:v>
                </c:pt>
                <c:pt idx="13721">
                  <c:v>1311789600</c:v>
                </c:pt>
                <c:pt idx="13722">
                  <c:v>1311793200</c:v>
                </c:pt>
                <c:pt idx="13723">
                  <c:v>1311796800</c:v>
                </c:pt>
                <c:pt idx="13724">
                  <c:v>1311800400</c:v>
                </c:pt>
                <c:pt idx="13725">
                  <c:v>1311804000</c:v>
                </c:pt>
                <c:pt idx="13726">
                  <c:v>1311807600</c:v>
                </c:pt>
                <c:pt idx="13727">
                  <c:v>1311811200</c:v>
                </c:pt>
                <c:pt idx="13728">
                  <c:v>1311814800</c:v>
                </c:pt>
                <c:pt idx="13729">
                  <c:v>1311818400</c:v>
                </c:pt>
                <c:pt idx="13730">
                  <c:v>1311822000</c:v>
                </c:pt>
                <c:pt idx="13731">
                  <c:v>1311825600</c:v>
                </c:pt>
                <c:pt idx="13732">
                  <c:v>1311829200</c:v>
                </c:pt>
                <c:pt idx="13733">
                  <c:v>1311832800</c:v>
                </c:pt>
                <c:pt idx="13734">
                  <c:v>1311836400</c:v>
                </c:pt>
                <c:pt idx="13735">
                  <c:v>1311840000</c:v>
                </c:pt>
                <c:pt idx="13736">
                  <c:v>1311843600</c:v>
                </c:pt>
                <c:pt idx="13737">
                  <c:v>1311847200</c:v>
                </c:pt>
                <c:pt idx="13738">
                  <c:v>1311850800</c:v>
                </c:pt>
                <c:pt idx="13739">
                  <c:v>1311854400</c:v>
                </c:pt>
                <c:pt idx="13740">
                  <c:v>1311858000</c:v>
                </c:pt>
                <c:pt idx="13741">
                  <c:v>1311861600</c:v>
                </c:pt>
                <c:pt idx="13742">
                  <c:v>1311865200</c:v>
                </c:pt>
                <c:pt idx="13743">
                  <c:v>1311868800</c:v>
                </c:pt>
                <c:pt idx="13744">
                  <c:v>1311872400</c:v>
                </c:pt>
                <c:pt idx="13745">
                  <c:v>1311876000</c:v>
                </c:pt>
                <c:pt idx="13746">
                  <c:v>1311879600</c:v>
                </c:pt>
                <c:pt idx="13747">
                  <c:v>1311883200</c:v>
                </c:pt>
                <c:pt idx="13748">
                  <c:v>1311886800</c:v>
                </c:pt>
                <c:pt idx="13749">
                  <c:v>1311890400</c:v>
                </c:pt>
                <c:pt idx="13750">
                  <c:v>1311894000</c:v>
                </c:pt>
                <c:pt idx="13751">
                  <c:v>1311897600</c:v>
                </c:pt>
                <c:pt idx="13752">
                  <c:v>1311901200</c:v>
                </c:pt>
                <c:pt idx="13753">
                  <c:v>1311904800</c:v>
                </c:pt>
                <c:pt idx="13754">
                  <c:v>1311908400</c:v>
                </c:pt>
                <c:pt idx="13755">
                  <c:v>1311912000</c:v>
                </c:pt>
                <c:pt idx="13756">
                  <c:v>1311915600</c:v>
                </c:pt>
                <c:pt idx="13757">
                  <c:v>1311919200</c:v>
                </c:pt>
                <c:pt idx="13758">
                  <c:v>1311922800</c:v>
                </c:pt>
                <c:pt idx="13759">
                  <c:v>1311926400</c:v>
                </c:pt>
                <c:pt idx="13760">
                  <c:v>1311930000</c:v>
                </c:pt>
                <c:pt idx="13761">
                  <c:v>1311933600</c:v>
                </c:pt>
                <c:pt idx="13762">
                  <c:v>1311937200</c:v>
                </c:pt>
                <c:pt idx="13763">
                  <c:v>1311940800</c:v>
                </c:pt>
                <c:pt idx="13764">
                  <c:v>1311944400</c:v>
                </c:pt>
                <c:pt idx="13765">
                  <c:v>1311948000</c:v>
                </c:pt>
                <c:pt idx="13766">
                  <c:v>1311951600</c:v>
                </c:pt>
                <c:pt idx="13767">
                  <c:v>1311955200</c:v>
                </c:pt>
                <c:pt idx="13768">
                  <c:v>1311958800</c:v>
                </c:pt>
                <c:pt idx="13769">
                  <c:v>1311962400</c:v>
                </c:pt>
                <c:pt idx="13770">
                  <c:v>1311966000</c:v>
                </c:pt>
                <c:pt idx="13771">
                  <c:v>1311969600</c:v>
                </c:pt>
                <c:pt idx="13772">
                  <c:v>1311973200</c:v>
                </c:pt>
                <c:pt idx="13773">
                  <c:v>1311976800</c:v>
                </c:pt>
                <c:pt idx="13774">
                  <c:v>1311980400</c:v>
                </c:pt>
                <c:pt idx="13775">
                  <c:v>1311984000</c:v>
                </c:pt>
                <c:pt idx="13776">
                  <c:v>1311987600</c:v>
                </c:pt>
                <c:pt idx="13777">
                  <c:v>1311991200</c:v>
                </c:pt>
                <c:pt idx="13778">
                  <c:v>1311994800</c:v>
                </c:pt>
                <c:pt idx="13779">
                  <c:v>1311998400</c:v>
                </c:pt>
                <c:pt idx="13780">
                  <c:v>1312002000</c:v>
                </c:pt>
                <c:pt idx="13781">
                  <c:v>1312005600</c:v>
                </c:pt>
                <c:pt idx="13782">
                  <c:v>1312009200</c:v>
                </c:pt>
                <c:pt idx="13783">
                  <c:v>1312012800</c:v>
                </c:pt>
                <c:pt idx="13784">
                  <c:v>1312016400</c:v>
                </c:pt>
                <c:pt idx="13785">
                  <c:v>1312020000</c:v>
                </c:pt>
                <c:pt idx="13786">
                  <c:v>1312023600</c:v>
                </c:pt>
                <c:pt idx="13787">
                  <c:v>1312027200</c:v>
                </c:pt>
                <c:pt idx="13788">
                  <c:v>1312030800</c:v>
                </c:pt>
                <c:pt idx="13789">
                  <c:v>1312034400</c:v>
                </c:pt>
                <c:pt idx="13790">
                  <c:v>1312038000</c:v>
                </c:pt>
                <c:pt idx="13791">
                  <c:v>1312041600</c:v>
                </c:pt>
                <c:pt idx="13792">
                  <c:v>1312045200</c:v>
                </c:pt>
                <c:pt idx="13793">
                  <c:v>1312048800</c:v>
                </c:pt>
                <c:pt idx="13794">
                  <c:v>1312052400</c:v>
                </c:pt>
                <c:pt idx="13795">
                  <c:v>1312056000</c:v>
                </c:pt>
                <c:pt idx="13796">
                  <c:v>1312059600</c:v>
                </c:pt>
                <c:pt idx="13797">
                  <c:v>1312063200</c:v>
                </c:pt>
                <c:pt idx="13798">
                  <c:v>1312066800</c:v>
                </c:pt>
                <c:pt idx="13799">
                  <c:v>1312070400</c:v>
                </c:pt>
                <c:pt idx="13800">
                  <c:v>1312074000</c:v>
                </c:pt>
                <c:pt idx="13801">
                  <c:v>1312077600</c:v>
                </c:pt>
                <c:pt idx="13802">
                  <c:v>1312081200</c:v>
                </c:pt>
                <c:pt idx="13803">
                  <c:v>1312084800</c:v>
                </c:pt>
                <c:pt idx="13804">
                  <c:v>1312088400</c:v>
                </c:pt>
                <c:pt idx="13805">
                  <c:v>1312092000</c:v>
                </c:pt>
                <c:pt idx="13806">
                  <c:v>1312095600</c:v>
                </c:pt>
                <c:pt idx="13807">
                  <c:v>1312099200</c:v>
                </c:pt>
                <c:pt idx="13808">
                  <c:v>1312102800</c:v>
                </c:pt>
                <c:pt idx="13809">
                  <c:v>1312106400</c:v>
                </c:pt>
                <c:pt idx="13810">
                  <c:v>1312110000</c:v>
                </c:pt>
                <c:pt idx="13811">
                  <c:v>1312113600</c:v>
                </c:pt>
                <c:pt idx="13812">
                  <c:v>1312117200</c:v>
                </c:pt>
                <c:pt idx="13813">
                  <c:v>1312120800</c:v>
                </c:pt>
                <c:pt idx="13814">
                  <c:v>1312124400</c:v>
                </c:pt>
                <c:pt idx="13815">
                  <c:v>1312128000</c:v>
                </c:pt>
                <c:pt idx="13816">
                  <c:v>1312131600</c:v>
                </c:pt>
                <c:pt idx="13817">
                  <c:v>1312135200</c:v>
                </c:pt>
                <c:pt idx="13818">
                  <c:v>1312138800</c:v>
                </c:pt>
                <c:pt idx="13819">
                  <c:v>1312142400</c:v>
                </c:pt>
                <c:pt idx="13820">
                  <c:v>1312146000</c:v>
                </c:pt>
                <c:pt idx="13821">
                  <c:v>1312149600</c:v>
                </c:pt>
                <c:pt idx="13822">
                  <c:v>1312153200</c:v>
                </c:pt>
                <c:pt idx="13823">
                  <c:v>1312156800</c:v>
                </c:pt>
                <c:pt idx="13824">
                  <c:v>1312160400</c:v>
                </c:pt>
                <c:pt idx="13825">
                  <c:v>1312164000</c:v>
                </c:pt>
                <c:pt idx="13826">
                  <c:v>1312167600</c:v>
                </c:pt>
                <c:pt idx="13827">
                  <c:v>1312171200</c:v>
                </c:pt>
                <c:pt idx="13828">
                  <c:v>1312174800</c:v>
                </c:pt>
                <c:pt idx="13829">
                  <c:v>1312178400</c:v>
                </c:pt>
                <c:pt idx="13830">
                  <c:v>1312182000</c:v>
                </c:pt>
                <c:pt idx="13831">
                  <c:v>1312185600</c:v>
                </c:pt>
                <c:pt idx="13832">
                  <c:v>1312189200</c:v>
                </c:pt>
                <c:pt idx="13833">
                  <c:v>1312192800</c:v>
                </c:pt>
                <c:pt idx="13834">
                  <c:v>1312196400</c:v>
                </c:pt>
                <c:pt idx="13835">
                  <c:v>1312200000</c:v>
                </c:pt>
                <c:pt idx="13836">
                  <c:v>1312203600</c:v>
                </c:pt>
                <c:pt idx="13837">
                  <c:v>1312207200</c:v>
                </c:pt>
                <c:pt idx="13838">
                  <c:v>1312210800</c:v>
                </c:pt>
                <c:pt idx="13839">
                  <c:v>1312214400</c:v>
                </c:pt>
                <c:pt idx="13840">
                  <c:v>1312218000</c:v>
                </c:pt>
                <c:pt idx="13841">
                  <c:v>1312221600</c:v>
                </c:pt>
                <c:pt idx="13842">
                  <c:v>1312225200</c:v>
                </c:pt>
                <c:pt idx="13843">
                  <c:v>1312228800</c:v>
                </c:pt>
                <c:pt idx="13844">
                  <c:v>1312232400</c:v>
                </c:pt>
                <c:pt idx="13845">
                  <c:v>1312236000</c:v>
                </c:pt>
                <c:pt idx="13846">
                  <c:v>1312239600</c:v>
                </c:pt>
                <c:pt idx="13847">
                  <c:v>1312243200</c:v>
                </c:pt>
                <c:pt idx="13848">
                  <c:v>1312246800</c:v>
                </c:pt>
                <c:pt idx="13849">
                  <c:v>1312250400</c:v>
                </c:pt>
                <c:pt idx="13850">
                  <c:v>1312254000</c:v>
                </c:pt>
                <c:pt idx="13851">
                  <c:v>1312257600</c:v>
                </c:pt>
                <c:pt idx="13852">
                  <c:v>1312261200</c:v>
                </c:pt>
                <c:pt idx="13853">
                  <c:v>1312264800</c:v>
                </c:pt>
                <c:pt idx="13854">
                  <c:v>1312268400</c:v>
                </c:pt>
                <c:pt idx="13855">
                  <c:v>1312272000</c:v>
                </c:pt>
                <c:pt idx="13856">
                  <c:v>1312275600</c:v>
                </c:pt>
                <c:pt idx="13857">
                  <c:v>1312279200</c:v>
                </c:pt>
                <c:pt idx="13858">
                  <c:v>1312282800</c:v>
                </c:pt>
                <c:pt idx="13859">
                  <c:v>1312286400</c:v>
                </c:pt>
                <c:pt idx="13860">
                  <c:v>1312290000</c:v>
                </c:pt>
                <c:pt idx="13861">
                  <c:v>1312293600</c:v>
                </c:pt>
                <c:pt idx="13862">
                  <c:v>1312297200</c:v>
                </c:pt>
                <c:pt idx="13863">
                  <c:v>1312300800</c:v>
                </c:pt>
                <c:pt idx="13864">
                  <c:v>1312304400</c:v>
                </c:pt>
                <c:pt idx="13865">
                  <c:v>1312308000</c:v>
                </c:pt>
                <c:pt idx="13866">
                  <c:v>1312311600</c:v>
                </c:pt>
                <c:pt idx="13867">
                  <c:v>1312315200</c:v>
                </c:pt>
                <c:pt idx="13868">
                  <c:v>1312318800</c:v>
                </c:pt>
                <c:pt idx="13869">
                  <c:v>1312322400</c:v>
                </c:pt>
                <c:pt idx="13870">
                  <c:v>1312326000</c:v>
                </c:pt>
                <c:pt idx="13871">
                  <c:v>1312329600</c:v>
                </c:pt>
                <c:pt idx="13872">
                  <c:v>1312333200</c:v>
                </c:pt>
                <c:pt idx="13873">
                  <c:v>1312336800</c:v>
                </c:pt>
                <c:pt idx="13874">
                  <c:v>1312340400</c:v>
                </c:pt>
                <c:pt idx="13875">
                  <c:v>1312344000</c:v>
                </c:pt>
                <c:pt idx="13876">
                  <c:v>1312347600</c:v>
                </c:pt>
                <c:pt idx="13877">
                  <c:v>1312351200</c:v>
                </c:pt>
                <c:pt idx="13878">
                  <c:v>1312354800</c:v>
                </c:pt>
                <c:pt idx="13879">
                  <c:v>1312358400</c:v>
                </c:pt>
                <c:pt idx="13880">
                  <c:v>1312362000</c:v>
                </c:pt>
                <c:pt idx="13881">
                  <c:v>1312365600</c:v>
                </c:pt>
                <c:pt idx="13882">
                  <c:v>1312369200</c:v>
                </c:pt>
                <c:pt idx="13883">
                  <c:v>1312372800</c:v>
                </c:pt>
                <c:pt idx="13884">
                  <c:v>1312376400</c:v>
                </c:pt>
                <c:pt idx="13885">
                  <c:v>1312380000</c:v>
                </c:pt>
                <c:pt idx="13886">
                  <c:v>1312383600</c:v>
                </c:pt>
                <c:pt idx="13887">
                  <c:v>1312387200</c:v>
                </c:pt>
                <c:pt idx="13888">
                  <c:v>1312390800</c:v>
                </c:pt>
                <c:pt idx="13889">
                  <c:v>1312394400</c:v>
                </c:pt>
                <c:pt idx="13890">
                  <c:v>1312398000</c:v>
                </c:pt>
                <c:pt idx="13891">
                  <c:v>1312401600</c:v>
                </c:pt>
                <c:pt idx="13892">
                  <c:v>1312405200</c:v>
                </c:pt>
                <c:pt idx="13893">
                  <c:v>1312408800</c:v>
                </c:pt>
                <c:pt idx="13894">
                  <c:v>1312412400</c:v>
                </c:pt>
                <c:pt idx="13895">
                  <c:v>1312416000</c:v>
                </c:pt>
                <c:pt idx="13896">
                  <c:v>1312419600</c:v>
                </c:pt>
                <c:pt idx="13897">
                  <c:v>1312423200</c:v>
                </c:pt>
                <c:pt idx="13898">
                  <c:v>1312426800</c:v>
                </c:pt>
                <c:pt idx="13899">
                  <c:v>1312430400</c:v>
                </c:pt>
                <c:pt idx="13900">
                  <c:v>1312434000</c:v>
                </c:pt>
                <c:pt idx="13901">
                  <c:v>1312437600</c:v>
                </c:pt>
                <c:pt idx="13902">
                  <c:v>1312441200</c:v>
                </c:pt>
                <c:pt idx="13903">
                  <c:v>1312444800</c:v>
                </c:pt>
                <c:pt idx="13904">
                  <c:v>1312448400</c:v>
                </c:pt>
                <c:pt idx="13905">
                  <c:v>1312452000</c:v>
                </c:pt>
                <c:pt idx="13906">
                  <c:v>1312455600</c:v>
                </c:pt>
                <c:pt idx="13907">
                  <c:v>1312459200</c:v>
                </c:pt>
                <c:pt idx="13908">
                  <c:v>1312462800</c:v>
                </c:pt>
                <c:pt idx="13909">
                  <c:v>1312466400</c:v>
                </c:pt>
                <c:pt idx="13910">
                  <c:v>1312470000</c:v>
                </c:pt>
                <c:pt idx="13911">
                  <c:v>1312473600</c:v>
                </c:pt>
                <c:pt idx="13912">
                  <c:v>1312477200</c:v>
                </c:pt>
                <c:pt idx="13913">
                  <c:v>1312480800</c:v>
                </c:pt>
                <c:pt idx="13914">
                  <c:v>1312484400</c:v>
                </c:pt>
                <c:pt idx="13915">
                  <c:v>1312488000</c:v>
                </c:pt>
                <c:pt idx="13916">
                  <c:v>1312491600</c:v>
                </c:pt>
                <c:pt idx="13917">
                  <c:v>1312495200</c:v>
                </c:pt>
                <c:pt idx="13918">
                  <c:v>1312498800</c:v>
                </c:pt>
                <c:pt idx="13919">
                  <c:v>1312502400</c:v>
                </c:pt>
                <c:pt idx="13920">
                  <c:v>1312506000</c:v>
                </c:pt>
                <c:pt idx="13921">
                  <c:v>1312509600</c:v>
                </c:pt>
                <c:pt idx="13922">
                  <c:v>1312513200</c:v>
                </c:pt>
                <c:pt idx="13923">
                  <c:v>1312516800</c:v>
                </c:pt>
                <c:pt idx="13924">
                  <c:v>1312520400</c:v>
                </c:pt>
                <c:pt idx="13925">
                  <c:v>1312524000</c:v>
                </c:pt>
                <c:pt idx="13926">
                  <c:v>1312527600</c:v>
                </c:pt>
                <c:pt idx="13927">
                  <c:v>1312531200</c:v>
                </c:pt>
                <c:pt idx="13928">
                  <c:v>1312534800</c:v>
                </c:pt>
                <c:pt idx="13929">
                  <c:v>1312538400</c:v>
                </c:pt>
                <c:pt idx="13930">
                  <c:v>1312542000</c:v>
                </c:pt>
                <c:pt idx="13931">
                  <c:v>1312545600</c:v>
                </c:pt>
                <c:pt idx="13932">
                  <c:v>1312549200</c:v>
                </c:pt>
                <c:pt idx="13933">
                  <c:v>1312552800</c:v>
                </c:pt>
                <c:pt idx="13934">
                  <c:v>1312556400</c:v>
                </c:pt>
                <c:pt idx="13935">
                  <c:v>1312560000</c:v>
                </c:pt>
                <c:pt idx="13936">
                  <c:v>1312563600</c:v>
                </c:pt>
                <c:pt idx="13937">
                  <c:v>1312567200</c:v>
                </c:pt>
                <c:pt idx="13938">
                  <c:v>1312570800</c:v>
                </c:pt>
                <c:pt idx="13939">
                  <c:v>1312574400</c:v>
                </c:pt>
                <c:pt idx="13940">
                  <c:v>1312578000</c:v>
                </c:pt>
                <c:pt idx="13941">
                  <c:v>1312581600</c:v>
                </c:pt>
                <c:pt idx="13942">
                  <c:v>1312585200</c:v>
                </c:pt>
                <c:pt idx="13943">
                  <c:v>1312588800</c:v>
                </c:pt>
                <c:pt idx="13944">
                  <c:v>1312592400</c:v>
                </c:pt>
                <c:pt idx="13945">
                  <c:v>1312596000</c:v>
                </c:pt>
                <c:pt idx="13946">
                  <c:v>1312599600</c:v>
                </c:pt>
                <c:pt idx="13947">
                  <c:v>1312603200</c:v>
                </c:pt>
                <c:pt idx="13948">
                  <c:v>1312606800</c:v>
                </c:pt>
                <c:pt idx="13949">
                  <c:v>1312610400</c:v>
                </c:pt>
                <c:pt idx="13950">
                  <c:v>1312614000</c:v>
                </c:pt>
                <c:pt idx="13951">
                  <c:v>1312617600</c:v>
                </c:pt>
                <c:pt idx="13952">
                  <c:v>1312621200</c:v>
                </c:pt>
                <c:pt idx="13953">
                  <c:v>1312624800</c:v>
                </c:pt>
                <c:pt idx="13954">
                  <c:v>1312628400</c:v>
                </c:pt>
                <c:pt idx="13955">
                  <c:v>1312632000</c:v>
                </c:pt>
                <c:pt idx="13956">
                  <c:v>1312635600</c:v>
                </c:pt>
                <c:pt idx="13957">
                  <c:v>1312639200</c:v>
                </c:pt>
                <c:pt idx="13958">
                  <c:v>1312642800</c:v>
                </c:pt>
                <c:pt idx="13959">
                  <c:v>1312646400</c:v>
                </c:pt>
                <c:pt idx="13960">
                  <c:v>1312650000</c:v>
                </c:pt>
                <c:pt idx="13961">
                  <c:v>1312653600</c:v>
                </c:pt>
                <c:pt idx="13962">
                  <c:v>1312657200</c:v>
                </c:pt>
                <c:pt idx="13963">
                  <c:v>1312660800</c:v>
                </c:pt>
                <c:pt idx="13964">
                  <c:v>1312664400</c:v>
                </c:pt>
                <c:pt idx="13965">
                  <c:v>1312668000</c:v>
                </c:pt>
                <c:pt idx="13966">
                  <c:v>1312671600</c:v>
                </c:pt>
                <c:pt idx="13967">
                  <c:v>1312675200</c:v>
                </c:pt>
                <c:pt idx="13968">
                  <c:v>1312678800</c:v>
                </c:pt>
                <c:pt idx="13969">
                  <c:v>1312682400</c:v>
                </c:pt>
                <c:pt idx="13970">
                  <c:v>1312686000</c:v>
                </c:pt>
                <c:pt idx="13971">
                  <c:v>1312689600</c:v>
                </c:pt>
                <c:pt idx="13972">
                  <c:v>1312693200</c:v>
                </c:pt>
                <c:pt idx="13973">
                  <c:v>1312696800</c:v>
                </c:pt>
                <c:pt idx="13974">
                  <c:v>1312700400</c:v>
                </c:pt>
                <c:pt idx="13975">
                  <c:v>1312704000</c:v>
                </c:pt>
                <c:pt idx="13976">
                  <c:v>1312707600</c:v>
                </c:pt>
                <c:pt idx="13977">
                  <c:v>1312711200</c:v>
                </c:pt>
                <c:pt idx="13978">
                  <c:v>1312714800</c:v>
                </c:pt>
                <c:pt idx="13979">
                  <c:v>1312718400</c:v>
                </c:pt>
                <c:pt idx="13980">
                  <c:v>1312722000</c:v>
                </c:pt>
                <c:pt idx="13981">
                  <c:v>1312725600</c:v>
                </c:pt>
                <c:pt idx="13982">
                  <c:v>1312729200</c:v>
                </c:pt>
                <c:pt idx="13983">
                  <c:v>1312732800</c:v>
                </c:pt>
                <c:pt idx="13984">
                  <c:v>1312736400</c:v>
                </c:pt>
                <c:pt idx="13985">
                  <c:v>1312740000</c:v>
                </c:pt>
                <c:pt idx="13986">
                  <c:v>1312743600</c:v>
                </c:pt>
                <c:pt idx="13987">
                  <c:v>1312747200</c:v>
                </c:pt>
                <c:pt idx="13988">
                  <c:v>1312750800</c:v>
                </c:pt>
                <c:pt idx="13989">
                  <c:v>1312754400</c:v>
                </c:pt>
                <c:pt idx="13990">
                  <c:v>1312758000</c:v>
                </c:pt>
                <c:pt idx="13991">
                  <c:v>1312761600</c:v>
                </c:pt>
                <c:pt idx="13992">
                  <c:v>1312765200</c:v>
                </c:pt>
                <c:pt idx="13993">
                  <c:v>1312768800</c:v>
                </c:pt>
                <c:pt idx="13994">
                  <c:v>1312772400</c:v>
                </c:pt>
                <c:pt idx="13995">
                  <c:v>1312776000</c:v>
                </c:pt>
                <c:pt idx="13996">
                  <c:v>1312779600</c:v>
                </c:pt>
                <c:pt idx="13997">
                  <c:v>1312783200</c:v>
                </c:pt>
                <c:pt idx="13998">
                  <c:v>1312786800</c:v>
                </c:pt>
                <c:pt idx="13999">
                  <c:v>1312790400</c:v>
                </c:pt>
                <c:pt idx="14000">
                  <c:v>1312794000</c:v>
                </c:pt>
                <c:pt idx="14001">
                  <c:v>1312797600</c:v>
                </c:pt>
                <c:pt idx="14002">
                  <c:v>1312801200</c:v>
                </c:pt>
                <c:pt idx="14003">
                  <c:v>1312804800</c:v>
                </c:pt>
                <c:pt idx="14004">
                  <c:v>1312808400</c:v>
                </c:pt>
                <c:pt idx="14005">
                  <c:v>1312812000</c:v>
                </c:pt>
                <c:pt idx="14006">
                  <c:v>1312815600</c:v>
                </c:pt>
                <c:pt idx="14007">
                  <c:v>1312819200</c:v>
                </c:pt>
                <c:pt idx="14008">
                  <c:v>1312822800</c:v>
                </c:pt>
                <c:pt idx="14009">
                  <c:v>1312826400</c:v>
                </c:pt>
                <c:pt idx="14010">
                  <c:v>1312830000</c:v>
                </c:pt>
                <c:pt idx="14011">
                  <c:v>1312833600</c:v>
                </c:pt>
                <c:pt idx="14012">
                  <c:v>1312837200</c:v>
                </c:pt>
                <c:pt idx="14013">
                  <c:v>1312840800</c:v>
                </c:pt>
                <c:pt idx="14014">
                  <c:v>1312844400</c:v>
                </c:pt>
                <c:pt idx="14015">
                  <c:v>1312848000</c:v>
                </c:pt>
                <c:pt idx="14016">
                  <c:v>1312851600</c:v>
                </c:pt>
                <c:pt idx="14017">
                  <c:v>1312855200</c:v>
                </c:pt>
                <c:pt idx="14018">
                  <c:v>1312858800</c:v>
                </c:pt>
                <c:pt idx="14019">
                  <c:v>1312862400</c:v>
                </c:pt>
                <c:pt idx="14020">
                  <c:v>1312866000</c:v>
                </c:pt>
                <c:pt idx="14021">
                  <c:v>1312869600</c:v>
                </c:pt>
                <c:pt idx="14022">
                  <c:v>1312873200</c:v>
                </c:pt>
                <c:pt idx="14023">
                  <c:v>1312876800</c:v>
                </c:pt>
                <c:pt idx="14024">
                  <c:v>1312880400</c:v>
                </c:pt>
                <c:pt idx="14025">
                  <c:v>1312884000</c:v>
                </c:pt>
                <c:pt idx="14026">
                  <c:v>1312887600</c:v>
                </c:pt>
                <c:pt idx="14027">
                  <c:v>1312891200</c:v>
                </c:pt>
                <c:pt idx="14028">
                  <c:v>1312894800</c:v>
                </c:pt>
                <c:pt idx="14029">
                  <c:v>1312898400</c:v>
                </c:pt>
                <c:pt idx="14030">
                  <c:v>1312902000</c:v>
                </c:pt>
                <c:pt idx="14031">
                  <c:v>1312905600</c:v>
                </c:pt>
                <c:pt idx="14032">
                  <c:v>1312909200</c:v>
                </c:pt>
                <c:pt idx="14033">
                  <c:v>1312912800</c:v>
                </c:pt>
                <c:pt idx="14034">
                  <c:v>1312916400</c:v>
                </c:pt>
                <c:pt idx="14035">
                  <c:v>1312920000</c:v>
                </c:pt>
                <c:pt idx="14036">
                  <c:v>1312923600</c:v>
                </c:pt>
                <c:pt idx="14037">
                  <c:v>1312927200</c:v>
                </c:pt>
                <c:pt idx="14038">
                  <c:v>1312930800</c:v>
                </c:pt>
                <c:pt idx="14039">
                  <c:v>1312934400</c:v>
                </c:pt>
                <c:pt idx="14040">
                  <c:v>1312938000</c:v>
                </c:pt>
                <c:pt idx="14041">
                  <c:v>1312941600</c:v>
                </c:pt>
                <c:pt idx="14042">
                  <c:v>1312945200</c:v>
                </c:pt>
                <c:pt idx="14043">
                  <c:v>1312948800</c:v>
                </c:pt>
                <c:pt idx="14044">
                  <c:v>1312952400</c:v>
                </c:pt>
                <c:pt idx="14045">
                  <c:v>1312956000</c:v>
                </c:pt>
                <c:pt idx="14046">
                  <c:v>1312959600</c:v>
                </c:pt>
                <c:pt idx="14047">
                  <c:v>1312963200</c:v>
                </c:pt>
                <c:pt idx="14048">
                  <c:v>1312966800</c:v>
                </c:pt>
                <c:pt idx="14049">
                  <c:v>1312970400</c:v>
                </c:pt>
                <c:pt idx="14050">
                  <c:v>1312974000</c:v>
                </c:pt>
                <c:pt idx="14051">
                  <c:v>1312977600</c:v>
                </c:pt>
                <c:pt idx="14052">
                  <c:v>1312981200</c:v>
                </c:pt>
                <c:pt idx="14053">
                  <c:v>1312984800</c:v>
                </c:pt>
                <c:pt idx="14054">
                  <c:v>1312988400</c:v>
                </c:pt>
                <c:pt idx="14055">
                  <c:v>1312992000</c:v>
                </c:pt>
                <c:pt idx="14056">
                  <c:v>1312995600</c:v>
                </c:pt>
                <c:pt idx="14057">
                  <c:v>1312999200</c:v>
                </c:pt>
                <c:pt idx="14058">
                  <c:v>1313002800</c:v>
                </c:pt>
                <c:pt idx="14059">
                  <c:v>1313006400</c:v>
                </c:pt>
                <c:pt idx="14060">
                  <c:v>1313010000</c:v>
                </c:pt>
                <c:pt idx="14061">
                  <c:v>1313013600</c:v>
                </c:pt>
                <c:pt idx="14062">
                  <c:v>1313017200</c:v>
                </c:pt>
                <c:pt idx="14063">
                  <c:v>1313020800</c:v>
                </c:pt>
                <c:pt idx="14064">
                  <c:v>1313024400</c:v>
                </c:pt>
                <c:pt idx="14065">
                  <c:v>1313028000</c:v>
                </c:pt>
                <c:pt idx="14066">
                  <c:v>1313031600</c:v>
                </c:pt>
                <c:pt idx="14067">
                  <c:v>1313035200</c:v>
                </c:pt>
                <c:pt idx="14068">
                  <c:v>1313038800</c:v>
                </c:pt>
                <c:pt idx="14069">
                  <c:v>1313042400</c:v>
                </c:pt>
                <c:pt idx="14070">
                  <c:v>1313046000</c:v>
                </c:pt>
                <c:pt idx="14071">
                  <c:v>1313049600</c:v>
                </c:pt>
                <c:pt idx="14072">
                  <c:v>1313053200</c:v>
                </c:pt>
                <c:pt idx="14073">
                  <c:v>1313056800</c:v>
                </c:pt>
                <c:pt idx="14074">
                  <c:v>1313060400</c:v>
                </c:pt>
                <c:pt idx="14075">
                  <c:v>1313064000</c:v>
                </c:pt>
                <c:pt idx="14076">
                  <c:v>1313067600</c:v>
                </c:pt>
                <c:pt idx="14077">
                  <c:v>1313071200</c:v>
                </c:pt>
                <c:pt idx="14078">
                  <c:v>1313074800</c:v>
                </c:pt>
                <c:pt idx="14079">
                  <c:v>1313078400</c:v>
                </c:pt>
                <c:pt idx="14080">
                  <c:v>1313082000</c:v>
                </c:pt>
                <c:pt idx="14081">
                  <c:v>1313085600</c:v>
                </c:pt>
                <c:pt idx="14082">
                  <c:v>1313089200</c:v>
                </c:pt>
                <c:pt idx="14083">
                  <c:v>1313092800</c:v>
                </c:pt>
                <c:pt idx="14084">
                  <c:v>1313096400</c:v>
                </c:pt>
                <c:pt idx="14085">
                  <c:v>1313100000</c:v>
                </c:pt>
                <c:pt idx="14086">
                  <c:v>1313103600</c:v>
                </c:pt>
                <c:pt idx="14087">
                  <c:v>1313107200</c:v>
                </c:pt>
                <c:pt idx="14088">
                  <c:v>1313110800</c:v>
                </c:pt>
                <c:pt idx="14089">
                  <c:v>1313114400</c:v>
                </c:pt>
                <c:pt idx="14090">
                  <c:v>1313118000</c:v>
                </c:pt>
                <c:pt idx="14091">
                  <c:v>1313121600</c:v>
                </c:pt>
                <c:pt idx="14092">
                  <c:v>1313125200</c:v>
                </c:pt>
                <c:pt idx="14093">
                  <c:v>1313128800</c:v>
                </c:pt>
                <c:pt idx="14094">
                  <c:v>1313132400</c:v>
                </c:pt>
                <c:pt idx="14095">
                  <c:v>1313136000</c:v>
                </c:pt>
                <c:pt idx="14096">
                  <c:v>1313139600</c:v>
                </c:pt>
                <c:pt idx="14097">
                  <c:v>1313143200</c:v>
                </c:pt>
                <c:pt idx="14098">
                  <c:v>1313146800</c:v>
                </c:pt>
                <c:pt idx="14099">
                  <c:v>1313150400</c:v>
                </c:pt>
                <c:pt idx="14100">
                  <c:v>1313154000</c:v>
                </c:pt>
                <c:pt idx="14101">
                  <c:v>1313157600</c:v>
                </c:pt>
                <c:pt idx="14102">
                  <c:v>1313161200</c:v>
                </c:pt>
                <c:pt idx="14103">
                  <c:v>1313164800</c:v>
                </c:pt>
                <c:pt idx="14104">
                  <c:v>1313168400</c:v>
                </c:pt>
                <c:pt idx="14105">
                  <c:v>1313172000</c:v>
                </c:pt>
                <c:pt idx="14106">
                  <c:v>1313175600</c:v>
                </c:pt>
                <c:pt idx="14107">
                  <c:v>1313179200</c:v>
                </c:pt>
                <c:pt idx="14108">
                  <c:v>1313182800</c:v>
                </c:pt>
                <c:pt idx="14109">
                  <c:v>1313186400</c:v>
                </c:pt>
                <c:pt idx="14110">
                  <c:v>1313190000</c:v>
                </c:pt>
                <c:pt idx="14111">
                  <c:v>1313193600</c:v>
                </c:pt>
                <c:pt idx="14112">
                  <c:v>1313197200</c:v>
                </c:pt>
                <c:pt idx="14113">
                  <c:v>1313200800</c:v>
                </c:pt>
                <c:pt idx="14114">
                  <c:v>1313204400</c:v>
                </c:pt>
                <c:pt idx="14115">
                  <c:v>1313208000</c:v>
                </c:pt>
                <c:pt idx="14116">
                  <c:v>1313211600</c:v>
                </c:pt>
                <c:pt idx="14117">
                  <c:v>1313215200</c:v>
                </c:pt>
                <c:pt idx="14118">
                  <c:v>1313218800</c:v>
                </c:pt>
                <c:pt idx="14119">
                  <c:v>1313222400</c:v>
                </c:pt>
                <c:pt idx="14120">
                  <c:v>1313226000</c:v>
                </c:pt>
                <c:pt idx="14121">
                  <c:v>1313229600</c:v>
                </c:pt>
                <c:pt idx="14122">
                  <c:v>1313233200</c:v>
                </c:pt>
                <c:pt idx="14123">
                  <c:v>1313236800</c:v>
                </c:pt>
                <c:pt idx="14124">
                  <c:v>1313240400</c:v>
                </c:pt>
                <c:pt idx="14125">
                  <c:v>1313244000</c:v>
                </c:pt>
                <c:pt idx="14126">
                  <c:v>1313247600</c:v>
                </c:pt>
                <c:pt idx="14127">
                  <c:v>1313251200</c:v>
                </c:pt>
                <c:pt idx="14128">
                  <c:v>1313254800</c:v>
                </c:pt>
                <c:pt idx="14129">
                  <c:v>1313258400</c:v>
                </c:pt>
                <c:pt idx="14130">
                  <c:v>1313262000</c:v>
                </c:pt>
                <c:pt idx="14131">
                  <c:v>1313265600</c:v>
                </c:pt>
                <c:pt idx="14132">
                  <c:v>1313269200</c:v>
                </c:pt>
                <c:pt idx="14133">
                  <c:v>1313272800</c:v>
                </c:pt>
                <c:pt idx="14134">
                  <c:v>1313276400</c:v>
                </c:pt>
                <c:pt idx="14135">
                  <c:v>1313280000</c:v>
                </c:pt>
                <c:pt idx="14136">
                  <c:v>1313283600</c:v>
                </c:pt>
                <c:pt idx="14137">
                  <c:v>1313287200</c:v>
                </c:pt>
                <c:pt idx="14138">
                  <c:v>1313290800</c:v>
                </c:pt>
                <c:pt idx="14139">
                  <c:v>1313294400</c:v>
                </c:pt>
                <c:pt idx="14140">
                  <c:v>1313298000</c:v>
                </c:pt>
                <c:pt idx="14141">
                  <c:v>1313301600</c:v>
                </c:pt>
                <c:pt idx="14142">
                  <c:v>1313305200</c:v>
                </c:pt>
                <c:pt idx="14143">
                  <c:v>1313308800</c:v>
                </c:pt>
                <c:pt idx="14144">
                  <c:v>1313312400</c:v>
                </c:pt>
                <c:pt idx="14145">
                  <c:v>1313316000</c:v>
                </c:pt>
                <c:pt idx="14146">
                  <c:v>1313319600</c:v>
                </c:pt>
                <c:pt idx="14147">
                  <c:v>1313323200</c:v>
                </c:pt>
                <c:pt idx="14148">
                  <c:v>1313326800</c:v>
                </c:pt>
                <c:pt idx="14149">
                  <c:v>1313330400</c:v>
                </c:pt>
                <c:pt idx="14150">
                  <c:v>1313334000</c:v>
                </c:pt>
                <c:pt idx="14151">
                  <c:v>1313337600</c:v>
                </c:pt>
                <c:pt idx="14152">
                  <c:v>1313341200</c:v>
                </c:pt>
                <c:pt idx="14153">
                  <c:v>1313344800</c:v>
                </c:pt>
                <c:pt idx="14154">
                  <c:v>1313348400</c:v>
                </c:pt>
                <c:pt idx="14155">
                  <c:v>1313352000</c:v>
                </c:pt>
                <c:pt idx="14156">
                  <c:v>1313355600</c:v>
                </c:pt>
                <c:pt idx="14157">
                  <c:v>1313359200</c:v>
                </c:pt>
                <c:pt idx="14158">
                  <c:v>1313362800</c:v>
                </c:pt>
                <c:pt idx="14159">
                  <c:v>1313366400</c:v>
                </c:pt>
                <c:pt idx="14160">
                  <c:v>1313370000</c:v>
                </c:pt>
                <c:pt idx="14161">
                  <c:v>1313373600</c:v>
                </c:pt>
                <c:pt idx="14162">
                  <c:v>1313377200</c:v>
                </c:pt>
                <c:pt idx="14163">
                  <c:v>1313380800</c:v>
                </c:pt>
                <c:pt idx="14164">
                  <c:v>1313384400</c:v>
                </c:pt>
                <c:pt idx="14165">
                  <c:v>1313388000</c:v>
                </c:pt>
                <c:pt idx="14166">
                  <c:v>1313391600</c:v>
                </c:pt>
                <c:pt idx="14167">
                  <c:v>1313395200</c:v>
                </c:pt>
                <c:pt idx="14168">
                  <c:v>1313398800</c:v>
                </c:pt>
                <c:pt idx="14169">
                  <c:v>1313402400</c:v>
                </c:pt>
                <c:pt idx="14170">
                  <c:v>1313406000</c:v>
                </c:pt>
                <c:pt idx="14171">
                  <c:v>1313409600</c:v>
                </c:pt>
                <c:pt idx="14172">
                  <c:v>1313413200</c:v>
                </c:pt>
                <c:pt idx="14173">
                  <c:v>1313416800</c:v>
                </c:pt>
                <c:pt idx="14174">
                  <c:v>1313420400</c:v>
                </c:pt>
                <c:pt idx="14175">
                  <c:v>1313424000</c:v>
                </c:pt>
                <c:pt idx="14176">
                  <c:v>1313427600</c:v>
                </c:pt>
                <c:pt idx="14177">
                  <c:v>1313431200</c:v>
                </c:pt>
                <c:pt idx="14178">
                  <c:v>1313434800</c:v>
                </c:pt>
                <c:pt idx="14179">
                  <c:v>1313438400</c:v>
                </c:pt>
                <c:pt idx="14180">
                  <c:v>1313442000</c:v>
                </c:pt>
                <c:pt idx="14181">
                  <c:v>1313445600</c:v>
                </c:pt>
                <c:pt idx="14182">
                  <c:v>1313449200</c:v>
                </c:pt>
                <c:pt idx="14183">
                  <c:v>1313452800</c:v>
                </c:pt>
                <c:pt idx="14184">
                  <c:v>1313456400</c:v>
                </c:pt>
                <c:pt idx="14185">
                  <c:v>1313460000</c:v>
                </c:pt>
                <c:pt idx="14186">
                  <c:v>1313463600</c:v>
                </c:pt>
                <c:pt idx="14187">
                  <c:v>1313467200</c:v>
                </c:pt>
                <c:pt idx="14188">
                  <c:v>1313470800</c:v>
                </c:pt>
                <c:pt idx="14189">
                  <c:v>1313474400</c:v>
                </c:pt>
                <c:pt idx="14190">
                  <c:v>1313478000</c:v>
                </c:pt>
                <c:pt idx="14191">
                  <c:v>1313481600</c:v>
                </c:pt>
                <c:pt idx="14192">
                  <c:v>1313485200</c:v>
                </c:pt>
                <c:pt idx="14193">
                  <c:v>1313488800</c:v>
                </c:pt>
                <c:pt idx="14194">
                  <c:v>1313492400</c:v>
                </c:pt>
                <c:pt idx="14195">
                  <c:v>1313496000</c:v>
                </c:pt>
                <c:pt idx="14196">
                  <c:v>1313499600</c:v>
                </c:pt>
                <c:pt idx="14197">
                  <c:v>1313503200</c:v>
                </c:pt>
                <c:pt idx="14198">
                  <c:v>1313506800</c:v>
                </c:pt>
                <c:pt idx="14199">
                  <c:v>1313510400</c:v>
                </c:pt>
                <c:pt idx="14200">
                  <c:v>1313514000</c:v>
                </c:pt>
                <c:pt idx="14201">
                  <c:v>1313517600</c:v>
                </c:pt>
                <c:pt idx="14202">
                  <c:v>1313521200</c:v>
                </c:pt>
                <c:pt idx="14203">
                  <c:v>1313524800</c:v>
                </c:pt>
                <c:pt idx="14204">
                  <c:v>1313528400</c:v>
                </c:pt>
                <c:pt idx="14205">
                  <c:v>1313532000</c:v>
                </c:pt>
                <c:pt idx="14206">
                  <c:v>1313535600</c:v>
                </c:pt>
                <c:pt idx="14207">
                  <c:v>1313539200</c:v>
                </c:pt>
                <c:pt idx="14208">
                  <c:v>1313542800</c:v>
                </c:pt>
                <c:pt idx="14209">
                  <c:v>1313546400</c:v>
                </c:pt>
                <c:pt idx="14210">
                  <c:v>1313550000</c:v>
                </c:pt>
                <c:pt idx="14211">
                  <c:v>1313553600</c:v>
                </c:pt>
                <c:pt idx="14212">
                  <c:v>1313557200</c:v>
                </c:pt>
                <c:pt idx="14213">
                  <c:v>1313560800</c:v>
                </c:pt>
                <c:pt idx="14214">
                  <c:v>1313564400</c:v>
                </c:pt>
                <c:pt idx="14215">
                  <c:v>1313568000</c:v>
                </c:pt>
                <c:pt idx="14216">
                  <c:v>1313571600</c:v>
                </c:pt>
                <c:pt idx="14217">
                  <c:v>1313575200</c:v>
                </c:pt>
                <c:pt idx="14218">
                  <c:v>1313578800</c:v>
                </c:pt>
                <c:pt idx="14219">
                  <c:v>1313582400</c:v>
                </c:pt>
                <c:pt idx="14220">
                  <c:v>1313586000</c:v>
                </c:pt>
                <c:pt idx="14221">
                  <c:v>1313589600</c:v>
                </c:pt>
                <c:pt idx="14222">
                  <c:v>1313593200</c:v>
                </c:pt>
                <c:pt idx="14223">
                  <c:v>1313596800</c:v>
                </c:pt>
                <c:pt idx="14224">
                  <c:v>1313600400</c:v>
                </c:pt>
                <c:pt idx="14225">
                  <c:v>1313604000</c:v>
                </c:pt>
                <c:pt idx="14226">
                  <c:v>1313607600</c:v>
                </c:pt>
                <c:pt idx="14227">
                  <c:v>1313611200</c:v>
                </c:pt>
                <c:pt idx="14228">
                  <c:v>1313614800</c:v>
                </c:pt>
                <c:pt idx="14229">
                  <c:v>1313618400</c:v>
                </c:pt>
                <c:pt idx="14230">
                  <c:v>1313622000</c:v>
                </c:pt>
                <c:pt idx="14231">
                  <c:v>1313625600</c:v>
                </c:pt>
                <c:pt idx="14232">
                  <c:v>1313629200</c:v>
                </c:pt>
                <c:pt idx="14233">
                  <c:v>1313632800</c:v>
                </c:pt>
                <c:pt idx="14234">
                  <c:v>1313636400</c:v>
                </c:pt>
                <c:pt idx="14235">
                  <c:v>1313640000</c:v>
                </c:pt>
                <c:pt idx="14236">
                  <c:v>1313643600</c:v>
                </c:pt>
                <c:pt idx="14237">
                  <c:v>1313647200</c:v>
                </c:pt>
                <c:pt idx="14238">
                  <c:v>1313650800</c:v>
                </c:pt>
                <c:pt idx="14239">
                  <c:v>1313654400</c:v>
                </c:pt>
                <c:pt idx="14240">
                  <c:v>1313658000</c:v>
                </c:pt>
                <c:pt idx="14241">
                  <c:v>1313661600</c:v>
                </c:pt>
                <c:pt idx="14242">
                  <c:v>1313665200</c:v>
                </c:pt>
                <c:pt idx="14243">
                  <c:v>1313668800</c:v>
                </c:pt>
                <c:pt idx="14244">
                  <c:v>1313672400</c:v>
                </c:pt>
                <c:pt idx="14245">
                  <c:v>1313676000</c:v>
                </c:pt>
                <c:pt idx="14246">
                  <c:v>1313679600</c:v>
                </c:pt>
                <c:pt idx="14247">
                  <c:v>1313683200</c:v>
                </c:pt>
                <c:pt idx="14248">
                  <c:v>1313686800</c:v>
                </c:pt>
                <c:pt idx="14249">
                  <c:v>1313690400</c:v>
                </c:pt>
                <c:pt idx="14250">
                  <c:v>1313694000</c:v>
                </c:pt>
                <c:pt idx="14251">
                  <c:v>1313697600</c:v>
                </c:pt>
                <c:pt idx="14252">
                  <c:v>1313701200</c:v>
                </c:pt>
                <c:pt idx="14253">
                  <c:v>1313704800</c:v>
                </c:pt>
                <c:pt idx="14254">
                  <c:v>1313708400</c:v>
                </c:pt>
                <c:pt idx="14255">
                  <c:v>1313712000</c:v>
                </c:pt>
                <c:pt idx="14256">
                  <c:v>1313715600</c:v>
                </c:pt>
                <c:pt idx="14257">
                  <c:v>1313719200</c:v>
                </c:pt>
                <c:pt idx="14258">
                  <c:v>1313722800</c:v>
                </c:pt>
                <c:pt idx="14259">
                  <c:v>1313726400</c:v>
                </c:pt>
                <c:pt idx="14260">
                  <c:v>1313730000</c:v>
                </c:pt>
                <c:pt idx="14261">
                  <c:v>1313733600</c:v>
                </c:pt>
                <c:pt idx="14262">
                  <c:v>1313737200</c:v>
                </c:pt>
                <c:pt idx="14263">
                  <c:v>1313740800</c:v>
                </c:pt>
                <c:pt idx="14264">
                  <c:v>1313744400</c:v>
                </c:pt>
                <c:pt idx="14265">
                  <c:v>1313748000</c:v>
                </c:pt>
                <c:pt idx="14266">
                  <c:v>1313751600</c:v>
                </c:pt>
                <c:pt idx="14267">
                  <c:v>1313755200</c:v>
                </c:pt>
                <c:pt idx="14268">
                  <c:v>1313758800</c:v>
                </c:pt>
                <c:pt idx="14269">
                  <c:v>1313762400</c:v>
                </c:pt>
                <c:pt idx="14270">
                  <c:v>1313766000</c:v>
                </c:pt>
                <c:pt idx="14271">
                  <c:v>1313769600</c:v>
                </c:pt>
                <c:pt idx="14272">
                  <c:v>1313773200</c:v>
                </c:pt>
                <c:pt idx="14273">
                  <c:v>1313776800</c:v>
                </c:pt>
                <c:pt idx="14274">
                  <c:v>1313780400</c:v>
                </c:pt>
                <c:pt idx="14275">
                  <c:v>1313784000</c:v>
                </c:pt>
                <c:pt idx="14276">
                  <c:v>1313787600</c:v>
                </c:pt>
                <c:pt idx="14277">
                  <c:v>1313791200</c:v>
                </c:pt>
                <c:pt idx="14278">
                  <c:v>1313794800</c:v>
                </c:pt>
                <c:pt idx="14279">
                  <c:v>1313798400</c:v>
                </c:pt>
                <c:pt idx="14280">
                  <c:v>1313802000</c:v>
                </c:pt>
                <c:pt idx="14281">
                  <c:v>1313805600</c:v>
                </c:pt>
                <c:pt idx="14282">
                  <c:v>1313809200</c:v>
                </c:pt>
                <c:pt idx="14283">
                  <c:v>1313812800</c:v>
                </c:pt>
                <c:pt idx="14284">
                  <c:v>1313816400</c:v>
                </c:pt>
                <c:pt idx="14285">
                  <c:v>1313820000</c:v>
                </c:pt>
                <c:pt idx="14286">
                  <c:v>1313823600</c:v>
                </c:pt>
                <c:pt idx="14287">
                  <c:v>1313827200</c:v>
                </c:pt>
                <c:pt idx="14288">
                  <c:v>1313830800</c:v>
                </c:pt>
                <c:pt idx="14289">
                  <c:v>1313834400</c:v>
                </c:pt>
                <c:pt idx="14290">
                  <c:v>1313838000</c:v>
                </c:pt>
                <c:pt idx="14291">
                  <c:v>1313841600</c:v>
                </c:pt>
                <c:pt idx="14292">
                  <c:v>1313845200</c:v>
                </c:pt>
                <c:pt idx="14293">
                  <c:v>1313848800</c:v>
                </c:pt>
                <c:pt idx="14294">
                  <c:v>1313852400</c:v>
                </c:pt>
                <c:pt idx="14295">
                  <c:v>1313856000</c:v>
                </c:pt>
                <c:pt idx="14296">
                  <c:v>1313859600</c:v>
                </c:pt>
                <c:pt idx="14297">
                  <c:v>1313863200</c:v>
                </c:pt>
                <c:pt idx="14298">
                  <c:v>1313866800</c:v>
                </c:pt>
                <c:pt idx="14299">
                  <c:v>1313870400</c:v>
                </c:pt>
                <c:pt idx="14300">
                  <c:v>1313874000</c:v>
                </c:pt>
                <c:pt idx="14301">
                  <c:v>1313877600</c:v>
                </c:pt>
                <c:pt idx="14302">
                  <c:v>1313881200</c:v>
                </c:pt>
                <c:pt idx="14303">
                  <c:v>1313884800</c:v>
                </c:pt>
                <c:pt idx="14304">
                  <c:v>1313888400</c:v>
                </c:pt>
                <c:pt idx="14305">
                  <c:v>1313892000</c:v>
                </c:pt>
                <c:pt idx="14306">
                  <c:v>1313895600</c:v>
                </c:pt>
                <c:pt idx="14307">
                  <c:v>1313899200</c:v>
                </c:pt>
                <c:pt idx="14308">
                  <c:v>1313902800</c:v>
                </c:pt>
                <c:pt idx="14309">
                  <c:v>1313906400</c:v>
                </c:pt>
                <c:pt idx="14310">
                  <c:v>1313910000</c:v>
                </c:pt>
                <c:pt idx="14311">
                  <c:v>1313913600</c:v>
                </c:pt>
                <c:pt idx="14312">
                  <c:v>1313917200</c:v>
                </c:pt>
                <c:pt idx="14313">
                  <c:v>1313920800</c:v>
                </c:pt>
                <c:pt idx="14314">
                  <c:v>1313924400</c:v>
                </c:pt>
                <c:pt idx="14315">
                  <c:v>1313928000</c:v>
                </c:pt>
                <c:pt idx="14316">
                  <c:v>1313931600</c:v>
                </c:pt>
                <c:pt idx="14317">
                  <c:v>1313935200</c:v>
                </c:pt>
                <c:pt idx="14318">
                  <c:v>1313938800</c:v>
                </c:pt>
                <c:pt idx="14319">
                  <c:v>1313942400</c:v>
                </c:pt>
                <c:pt idx="14320">
                  <c:v>1313946000</c:v>
                </c:pt>
                <c:pt idx="14321">
                  <c:v>1313949600</c:v>
                </c:pt>
                <c:pt idx="14322">
                  <c:v>1313953200</c:v>
                </c:pt>
                <c:pt idx="14323">
                  <c:v>1313956800</c:v>
                </c:pt>
                <c:pt idx="14324">
                  <c:v>1313960400</c:v>
                </c:pt>
                <c:pt idx="14325">
                  <c:v>1313964000</c:v>
                </c:pt>
                <c:pt idx="14326">
                  <c:v>1313967600</c:v>
                </c:pt>
                <c:pt idx="14327">
                  <c:v>1313971200</c:v>
                </c:pt>
                <c:pt idx="14328">
                  <c:v>1313974800</c:v>
                </c:pt>
                <c:pt idx="14329">
                  <c:v>1313978400</c:v>
                </c:pt>
                <c:pt idx="14330">
                  <c:v>1313982000</c:v>
                </c:pt>
                <c:pt idx="14331">
                  <c:v>1313985600</c:v>
                </c:pt>
                <c:pt idx="14332">
                  <c:v>1313989200</c:v>
                </c:pt>
                <c:pt idx="14333">
                  <c:v>1313992800</c:v>
                </c:pt>
                <c:pt idx="14334">
                  <c:v>1313996400</c:v>
                </c:pt>
                <c:pt idx="14335">
                  <c:v>1314000000</c:v>
                </c:pt>
                <c:pt idx="14336">
                  <c:v>1314003600</c:v>
                </c:pt>
                <c:pt idx="14337">
                  <c:v>1314007200</c:v>
                </c:pt>
                <c:pt idx="14338">
                  <c:v>1314010800</c:v>
                </c:pt>
                <c:pt idx="14339">
                  <c:v>1314014400</c:v>
                </c:pt>
                <c:pt idx="14340">
                  <c:v>1314018000</c:v>
                </c:pt>
                <c:pt idx="14341">
                  <c:v>1314021600</c:v>
                </c:pt>
                <c:pt idx="14342">
                  <c:v>1314025200</c:v>
                </c:pt>
                <c:pt idx="14343">
                  <c:v>1314028800</c:v>
                </c:pt>
                <c:pt idx="14344">
                  <c:v>1314032400</c:v>
                </c:pt>
                <c:pt idx="14345">
                  <c:v>1314036000</c:v>
                </c:pt>
                <c:pt idx="14346">
                  <c:v>1314039600</c:v>
                </c:pt>
                <c:pt idx="14347">
                  <c:v>1314043200</c:v>
                </c:pt>
                <c:pt idx="14348">
                  <c:v>1314046800</c:v>
                </c:pt>
                <c:pt idx="14349">
                  <c:v>1314050400</c:v>
                </c:pt>
                <c:pt idx="14350">
                  <c:v>1314054000</c:v>
                </c:pt>
                <c:pt idx="14351">
                  <c:v>1314057600</c:v>
                </c:pt>
                <c:pt idx="14352">
                  <c:v>1314061200</c:v>
                </c:pt>
                <c:pt idx="14353">
                  <c:v>1314064800</c:v>
                </c:pt>
                <c:pt idx="14354">
                  <c:v>1314068400</c:v>
                </c:pt>
                <c:pt idx="14355">
                  <c:v>1314072000</c:v>
                </c:pt>
                <c:pt idx="14356">
                  <c:v>1314075600</c:v>
                </c:pt>
                <c:pt idx="14357">
                  <c:v>1314079200</c:v>
                </c:pt>
                <c:pt idx="14358">
                  <c:v>1314082800</c:v>
                </c:pt>
                <c:pt idx="14359">
                  <c:v>1314086400</c:v>
                </c:pt>
                <c:pt idx="14360">
                  <c:v>1314090000</c:v>
                </c:pt>
                <c:pt idx="14361">
                  <c:v>1314093600</c:v>
                </c:pt>
                <c:pt idx="14362">
                  <c:v>1314097200</c:v>
                </c:pt>
                <c:pt idx="14363">
                  <c:v>1314100800</c:v>
                </c:pt>
                <c:pt idx="14364">
                  <c:v>1314104400</c:v>
                </c:pt>
                <c:pt idx="14365">
                  <c:v>1314108000</c:v>
                </c:pt>
                <c:pt idx="14366">
                  <c:v>1314111600</c:v>
                </c:pt>
                <c:pt idx="14367">
                  <c:v>1314115200</c:v>
                </c:pt>
                <c:pt idx="14368">
                  <c:v>1314118800</c:v>
                </c:pt>
                <c:pt idx="14369">
                  <c:v>1314122400</c:v>
                </c:pt>
                <c:pt idx="14370">
                  <c:v>1314126000</c:v>
                </c:pt>
                <c:pt idx="14371">
                  <c:v>1314129600</c:v>
                </c:pt>
                <c:pt idx="14372">
                  <c:v>1314133200</c:v>
                </c:pt>
                <c:pt idx="14373">
                  <c:v>1314136800</c:v>
                </c:pt>
                <c:pt idx="14374">
                  <c:v>1314140400</c:v>
                </c:pt>
                <c:pt idx="14375">
                  <c:v>1314144000</c:v>
                </c:pt>
                <c:pt idx="14376">
                  <c:v>1314147600</c:v>
                </c:pt>
                <c:pt idx="14377">
                  <c:v>1314151200</c:v>
                </c:pt>
                <c:pt idx="14378">
                  <c:v>1314154800</c:v>
                </c:pt>
                <c:pt idx="14379">
                  <c:v>1314158400</c:v>
                </c:pt>
                <c:pt idx="14380">
                  <c:v>1314162000</c:v>
                </c:pt>
                <c:pt idx="14381">
                  <c:v>1314165600</c:v>
                </c:pt>
                <c:pt idx="14382">
                  <c:v>1314169200</c:v>
                </c:pt>
                <c:pt idx="14383">
                  <c:v>1314172800</c:v>
                </c:pt>
                <c:pt idx="14384">
                  <c:v>1314176400</c:v>
                </c:pt>
                <c:pt idx="14385">
                  <c:v>1314180000</c:v>
                </c:pt>
                <c:pt idx="14386">
                  <c:v>1314183600</c:v>
                </c:pt>
                <c:pt idx="14387">
                  <c:v>1314187200</c:v>
                </c:pt>
                <c:pt idx="14388">
                  <c:v>1314190800</c:v>
                </c:pt>
                <c:pt idx="14389">
                  <c:v>1314194400</c:v>
                </c:pt>
                <c:pt idx="14390">
                  <c:v>1314198000</c:v>
                </c:pt>
                <c:pt idx="14391">
                  <c:v>1314201600</c:v>
                </c:pt>
                <c:pt idx="14392">
                  <c:v>1314205200</c:v>
                </c:pt>
                <c:pt idx="14393">
                  <c:v>1314208800</c:v>
                </c:pt>
                <c:pt idx="14394">
                  <c:v>1314212400</c:v>
                </c:pt>
                <c:pt idx="14395">
                  <c:v>1314216000</c:v>
                </c:pt>
                <c:pt idx="14396">
                  <c:v>1314219600</c:v>
                </c:pt>
                <c:pt idx="14397">
                  <c:v>1314223200</c:v>
                </c:pt>
                <c:pt idx="14398">
                  <c:v>1314226800</c:v>
                </c:pt>
                <c:pt idx="14399">
                  <c:v>1314230400</c:v>
                </c:pt>
                <c:pt idx="14400">
                  <c:v>1314234000</c:v>
                </c:pt>
                <c:pt idx="14401">
                  <c:v>1314237600</c:v>
                </c:pt>
                <c:pt idx="14402">
                  <c:v>1314241200</c:v>
                </c:pt>
                <c:pt idx="14403">
                  <c:v>1314244800</c:v>
                </c:pt>
                <c:pt idx="14404">
                  <c:v>1314248400</c:v>
                </c:pt>
                <c:pt idx="14405">
                  <c:v>1314252000</c:v>
                </c:pt>
                <c:pt idx="14406">
                  <c:v>1314255600</c:v>
                </c:pt>
                <c:pt idx="14407">
                  <c:v>1314259200</c:v>
                </c:pt>
                <c:pt idx="14408">
                  <c:v>1314262800</c:v>
                </c:pt>
                <c:pt idx="14409">
                  <c:v>1314266400</c:v>
                </c:pt>
                <c:pt idx="14410">
                  <c:v>1314270000</c:v>
                </c:pt>
                <c:pt idx="14411">
                  <c:v>1314273600</c:v>
                </c:pt>
                <c:pt idx="14412">
                  <c:v>1314277200</c:v>
                </c:pt>
                <c:pt idx="14413">
                  <c:v>1314280800</c:v>
                </c:pt>
                <c:pt idx="14414">
                  <c:v>1314284400</c:v>
                </c:pt>
                <c:pt idx="14415">
                  <c:v>1314288000</c:v>
                </c:pt>
                <c:pt idx="14416">
                  <c:v>1314291600</c:v>
                </c:pt>
                <c:pt idx="14417">
                  <c:v>1314295200</c:v>
                </c:pt>
                <c:pt idx="14418">
                  <c:v>1314298800</c:v>
                </c:pt>
                <c:pt idx="14419">
                  <c:v>1314302400</c:v>
                </c:pt>
                <c:pt idx="14420">
                  <c:v>1314306000</c:v>
                </c:pt>
                <c:pt idx="14421">
                  <c:v>1314309600</c:v>
                </c:pt>
                <c:pt idx="14422">
                  <c:v>1314313200</c:v>
                </c:pt>
                <c:pt idx="14423">
                  <c:v>1314316800</c:v>
                </c:pt>
                <c:pt idx="14424">
                  <c:v>1314320400</c:v>
                </c:pt>
                <c:pt idx="14425">
                  <c:v>1314324000</c:v>
                </c:pt>
                <c:pt idx="14426">
                  <c:v>1314327600</c:v>
                </c:pt>
                <c:pt idx="14427">
                  <c:v>1314331200</c:v>
                </c:pt>
                <c:pt idx="14428">
                  <c:v>1314334800</c:v>
                </c:pt>
                <c:pt idx="14429">
                  <c:v>1314338400</c:v>
                </c:pt>
                <c:pt idx="14430">
                  <c:v>1314342000</c:v>
                </c:pt>
                <c:pt idx="14431">
                  <c:v>1314345600</c:v>
                </c:pt>
                <c:pt idx="14432">
                  <c:v>1314349200</c:v>
                </c:pt>
                <c:pt idx="14433">
                  <c:v>1314352800</c:v>
                </c:pt>
                <c:pt idx="14434">
                  <c:v>1314356400</c:v>
                </c:pt>
                <c:pt idx="14435">
                  <c:v>1314360000</c:v>
                </c:pt>
                <c:pt idx="14436">
                  <c:v>1314363600</c:v>
                </c:pt>
                <c:pt idx="14437">
                  <c:v>1314367200</c:v>
                </c:pt>
                <c:pt idx="14438">
                  <c:v>1314370800</c:v>
                </c:pt>
                <c:pt idx="14439">
                  <c:v>1314374400</c:v>
                </c:pt>
                <c:pt idx="14440">
                  <c:v>1314378000</c:v>
                </c:pt>
                <c:pt idx="14441">
                  <c:v>1314381600</c:v>
                </c:pt>
                <c:pt idx="14442">
                  <c:v>1314385200</c:v>
                </c:pt>
                <c:pt idx="14443">
                  <c:v>1314388800</c:v>
                </c:pt>
                <c:pt idx="14444">
                  <c:v>1314392400</c:v>
                </c:pt>
                <c:pt idx="14445">
                  <c:v>1314396000</c:v>
                </c:pt>
                <c:pt idx="14446">
                  <c:v>1314399600</c:v>
                </c:pt>
                <c:pt idx="14447">
                  <c:v>1314403200</c:v>
                </c:pt>
                <c:pt idx="14448">
                  <c:v>1314406800</c:v>
                </c:pt>
                <c:pt idx="14449">
                  <c:v>1314410400</c:v>
                </c:pt>
                <c:pt idx="14450">
                  <c:v>1314414000</c:v>
                </c:pt>
                <c:pt idx="14451">
                  <c:v>1314417600</c:v>
                </c:pt>
                <c:pt idx="14452">
                  <c:v>1314421200</c:v>
                </c:pt>
                <c:pt idx="14453">
                  <c:v>1314424800</c:v>
                </c:pt>
                <c:pt idx="14454">
                  <c:v>1314428400</c:v>
                </c:pt>
                <c:pt idx="14455">
                  <c:v>1314432000</c:v>
                </c:pt>
                <c:pt idx="14456">
                  <c:v>1314435600</c:v>
                </c:pt>
                <c:pt idx="14457">
                  <c:v>1314439200</c:v>
                </c:pt>
                <c:pt idx="14458">
                  <c:v>1314442800</c:v>
                </c:pt>
                <c:pt idx="14459">
                  <c:v>1314446400</c:v>
                </c:pt>
                <c:pt idx="14460">
                  <c:v>1314450000</c:v>
                </c:pt>
                <c:pt idx="14461">
                  <c:v>1314453600</c:v>
                </c:pt>
                <c:pt idx="14462">
                  <c:v>1314457200</c:v>
                </c:pt>
                <c:pt idx="14463">
                  <c:v>1314460800</c:v>
                </c:pt>
                <c:pt idx="14464">
                  <c:v>1314464400</c:v>
                </c:pt>
                <c:pt idx="14465">
                  <c:v>1314468000</c:v>
                </c:pt>
                <c:pt idx="14466">
                  <c:v>1314471600</c:v>
                </c:pt>
                <c:pt idx="14467">
                  <c:v>1314475200</c:v>
                </c:pt>
                <c:pt idx="14468">
                  <c:v>1314478800</c:v>
                </c:pt>
                <c:pt idx="14469">
                  <c:v>1314482400</c:v>
                </c:pt>
                <c:pt idx="14470">
                  <c:v>1314486000</c:v>
                </c:pt>
                <c:pt idx="14471">
                  <c:v>1314489600</c:v>
                </c:pt>
                <c:pt idx="14472">
                  <c:v>1314493200</c:v>
                </c:pt>
                <c:pt idx="14473">
                  <c:v>1314496800</c:v>
                </c:pt>
                <c:pt idx="14474">
                  <c:v>1314500400</c:v>
                </c:pt>
                <c:pt idx="14475">
                  <c:v>1314504000</c:v>
                </c:pt>
                <c:pt idx="14476">
                  <c:v>1314507600</c:v>
                </c:pt>
                <c:pt idx="14477">
                  <c:v>1314511200</c:v>
                </c:pt>
                <c:pt idx="14478">
                  <c:v>1314514800</c:v>
                </c:pt>
                <c:pt idx="14479">
                  <c:v>1314518400</c:v>
                </c:pt>
                <c:pt idx="14480">
                  <c:v>1314522000</c:v>
                </c:pt>
                <c:pt idx="14481">
                  <c:v>1314525600</c:v>
                </c:pt>
                <c:pt idx="14482">
                  <c:v>1314529200</c:v>
                </c:pt>
                <c:pt idx="14483">
                  <c:v>1314532800</c:v>
                </c:pt>
                <c:pt idx="14484">
                  <c:v>1314536400</c:v>
                </c:pt>
                <c:pt idx="14485">
                  <c:v>1314540000</c:v>
                </c:pt>
                <c:pt idx="14486">
                  <c:v>1314543600</c:v>
                </c:pt>
                <c:pt idx="14487">
                  <c:v>1314547200</c:v>
                </c:pt>
                <c:pt idx="14488">
                  <c:v>1314550800</c:v>
                </c:pt>
                <c:pt idx="14489">
                  <c:v>1314554400</c:v>
                </c:pt>
                <c:pt idx="14490">
                  <c:v>1314558000</c:v>
                </c:pt>
                <c:pt idx="14491">
                  <c:v>1314561600</c:v>
                </c:pt>
                <c:pt idx="14492">
                  <c:v>1314565200</c:v>
                </c:pt>
                <c:pt idx="14493">
                  <c:v>1314568800</c:v>
                </c:pt>
                <c:pt idx="14494">
                  <c:v>1314572400</c:v>
                </c:pt>
                <c:pt idx="14495">
                  <c:v>1314576000</c:v>
                </c:pt>
                <c:pt idx="14496">
                  <c:v>1314579600</c:v>
                </c:pt>
                <c:pt idx="14497">
                  <c:v>1314583200</c:v>
                </c:pt>
                <c:pt idx="14498">
                  <c:v>1314586800</c:v>
                </c:pt>
                <c:pt idx="14499">
                  <c:v>1314590400</c:v>
                </c:pt>
                <c:pt idx="14500">
                  <c:v>1314594000</c:v>
                </c:pt>
                <c:pt idx="14501">
                  <c:v>1314597600</c:v>
                </c:pt>
                <c:pt idx="14502">
                  <c:v>1314601200</c:v>
                </c:pt>
                <c:pt idx="14503">
                  <c:v>1314604800</c:v>
                </c:pt>
                <c:pt idx="14504">
                  <c:v>1314608400</c:v>
                </c:pt>
                <c:pt idx="14505">
                  <c:v>1314612000</c:v>
                </c:pt>
                <c:pt idx="14506">
                  <c:v>1314615600</c:v>
                </c:pt>
                <c:pt idx="14507">
                  <c:v>1314619200</c:v>
                </c:pt>
                <c:pt idx="14508">
                  <c:v>1314622800</c:v>
                </c:pt>
                <c:pt idx="14509">
                  <c:v>1314626400</c:v>
                </c:pt>
                <c:pt idx="14510">
                  <c:v>1314630000</c:v>
                </c:pt>
                <c:pt idx="14511">
                  <c:v>1314633600</c:v>
                </c:pt>
                <c:pt idx="14512">
                  <c:v>1314637200</c:v>
                </c:pt>
                <c:pt idx="14513">
                  <c:v>1314640800</c:v>
                </c:pt>
                <c:pt idx="14514">
                  <c:v>1314644400</c:v>
                </c:pt>
                <c:pt idx="14515">
                  <c:v>1314648000</c:v>
                </c:pt>
                <c:pt idx="14516">
                  <c:v>1314651600</c:v>
                </c:pt>
                <c:pt idx="14517">
                  <c:v>1314655200</c:v>
                </c:pt>
                <c:pt idx="14518">
                  <c:v>1314658800</c:v>
                </c:pt>
                <c:pt idx="14519">
                  <c:v>1314662400</c:v>
                </c:pt>
                <c:pt idx="14520">
                  <c:v>1314666000</c:v>
                </c:pt>
                <c:pt idx="14521">
                  <c:v>1314669600</c:v>
                </c:pt>
                <c:pt idx="14522">
                  <c:v>1314673200</c:v>
                </c:pt>
                <c:pt idx="14523">
                  <c:v>1314676800</c:v>
                </c:pt>
                <c:pt idx="14524">
                  <c:v>1314680400</c:v>
                </c:pt>
                <c:pt idx="14525">
                  <c:v>1314684000</c:v>
                </c:pt>
                <c:pt idx="14526">
                  <c:v>1314687600</c:v>
                </c:pt>
                <c:pt idx="14527">
                  <c:v>1314691200</c:v>
                </c:pt>
                <c:pt idx="14528">
                  <c:v>1314694800</c:v>
                </c:pt>
                <c:pt idx="14529">
                  <c:v>1314698400</c:v>
                </c:pt>
                <c:pt idx="14530">
                  <c:v>1314702000</c:v>
                </c:pt>
                <c:pt idx="14531">
                  <c:v>1314705600</c:v>
                </c:pt>
                <c:pt idx="14532">
                  <c:v>1314709200</c:v>
                </c:pt>
                <c:pt idx="14533">
                  <c:v>1314712800</c:v>
                </c:pt>
                <c:pt idx="14534">
                  <c:v>1314716400</c:v>
                </c:pt>
                <c:pt idx="14535">
                  <c:v>1314720000</c:v>
                </c:pt>
                <c:pt idx="14536">
                  <c:v>1314723600</c:v>
                </c:pt>
                <c:pt idx="14537">
                  <c:v>1314727200</c:v>
                </c:pt>
                <c:pt idx="14538">
                  <c:v>1314730800</c:v>
                </c:pt>
                <c:pt idx="14539">
                  <c:v>1314734400</c:v>
                </c:pt>
                <c:pt idx="14540">
                  <c:v>1314738000</c:v>
                </c:pt>
                <c:pt idx="14541">
                  <c:v>1314741600</c:v>
                </c:pt>
                <c:pt idx="14542">
                  <c:v>1314745200</c:v>
                </c:pt>
                <c:pt idx="14543">
                  <c:v>1314748800</c:v>
                </c:pt>
                <c:pt idx="14544">
                  <c:v>1314752400</c:v>
                </c:pt>
                <c:pt idx="14545">
                  <c:v>1314756000</c:v>
                </c:pt>
                <c:pt idx="14546">
                  <c:v>1314759600</c:v>
                </c:pt>
                <c:pt idx="14547">
                  <c:v>1314763200</c:v>
                </c:pt>
                <c:pt idx="14548">
                  <c:v>1314766800</c:v>
                </c:pt>
                <c:pt idx="14549">
                  <c:v>1314770400</c:v>
                </c:pt>
                <c:pt idx="14550">
                  <c:v>1314774000</c:v>
                </c:pt>
                <c:pt idx="14551">
                  <c:v>1314777600</c:v>
                </c:pt>
                <c:pt idx="14552">
                  <c:v>1314781200</c:v>
                </c:pt>
                <c:pt idx="14553">
                  <c:v>1314784800</c:v>
                </c:pt>
                <c:pt idx="14554">
                  <c:v>1314788400</c:v>
                </c:pt>
                <c:pt idx="14555">
                  <c:v>1314792000</c:v>
                </c:pt>
                <c:pt idx="14556">
                  <c:v>1314795600</c:v>
                </c:pt>
                <c:pt idx="14557">
                  <c:v>1314799200</c:v>
                </c:pt>
                <c:pt idx="14558">
                  <c:v>1314802800</c:v>
                </c:pt>
                <c:pt idx="14559">
                  <c:v>1314806400</c:v>
                </c:pt>
                <c:pt idx="14560">
                  <c:v>1314810000</c:v>
                </c:pt>
                <c:pt idx="14561">
                  <c:v>1314813600</c:v>
                </c:pt>
                <c:pt idx="14562">
                  <c:v>1314817200</c:v>
                </c:pt>
                <c:pt idx="14563">
                  <c:v>1314820800</c:v>
                </c:pt>
                <c:pt idx="14564">
                  <c:v>1314824400</c:v>
                </c:pt>
                <c:pt idx="14565">
                  <c:v>1314828000</c:v>
                </c:pt>
                <c:pt idx="14566">
                  <c:v>1314831600</c:v>
                </c:pt>
                <c:pt idx="14567">
                  <c:v>1314835200</c:v>
                </c:pt>
                <c:pt idx="14568">
                  <c:v>1314838800</c:v>
                </c:pt>
                <c:pt idx="14569">
                  <c:v>1314842400</c:v>
                </c:pt>
                <c:pt idx="14570">
                  <c:v>1314846000</c:v>
                </c:pt>
                <c:pt idx="14571">
                  <c:v>1314849600</c:v>
                </c:pt>
                <c:pt idx="14572">
                  <c:v>1314853200</c:v>
                </c:pt>
                <c:pt idx="14573">
                  <c:v>1314856800</c:v>
                </c:pt>
                <c:pt idx="14574">
                  <c:v>1314860400</c:v>
                </c:pt>
                <c:pt idx="14575">
                  <c:v>1314864000</c:v>
                </c:pt>
                <c:pt idx="14576">
                  <c:v>1314867600</c:v>
                </c:pt>
                <c:pt idx="14577">
                  <c:v>1314871200</c:v>
                </c:pt>
                <c:pt idx="14578">
                  <c:v>1314874800</c:v>
                </c:pt>
                <c:pt idx="14579">
                  <c:v>1314878400</c:v>
                </c:pt>
                <c:pt idx="14580">
                  <c:v>1314882000</c:v>
                </c:pt>
                <c:pt idx="14581">
                  <c:v>1314885600</c:v>
                </c:pt>
                <c:pt idx="14582">
                  <c:v>1314889200</c:v>
                </c:pt>
                <c:pt idx="14583">
                  <c:v>1314892800</c:v>
                </c:pt>
                <c:pt idx="14584">
                  <c:v>1314896400</c:v>
                </c:pt>
                <c:pt idx="14585">
                  <c:v>1314900000</c:v>
                </c:pt>
                <c:pt idx="14586">
                  <c:v>1314903600</c:v>
                </c:pt>
                <c:pt idx="14587">
                  <c:v>1314907200</c:v>
                </c:pt>
                <c:pt idx="14588">
                  <c:v>1314910800</c:v>
                </c:pt>
                <c:pt idx="14589">
                  <c:v>1314914400</c:v>
                </c:pt>
                <c:pt idx="14590">
                  <c:v>1314918000</c:v>
                </c:pt>
                <c:pt idx="14591">
                  <c:v>1314921600</c:v>
                </c:pt>
                <c:pt idx="14592">
                  <c:v>1314925200</c:v>
                </c:pt>
                <c:pt idx="14593">
                  <c:v>1314928800</c:v>
                </c:pt>
                <c:pt idx="14594">
                  <c:v>1314932400</c:v>
                </c:pt>
                <c:pt idx="14595">
                  <c:v>1314936000</c:v>
                </c:pt>
                <c:pt idx="14596">
                  <c:v>1314939600</c:v>
                </c:pt>
                <c:pt idx="14597">
                  <c:v>1314943200</c:v>
                </c:pt>
                <c:pt idx="14598">
                  <c:v>1314946800</c:v>
                </c:pt>
                <c:pt idx="14599">
                  <c:v>1314950400</c:v>
                </c:pt>
                <c:pt idx="14600">
                  <c:v>1314954000</c:v>
                </c:pt>
                <c:pt idx="14601">
                  <c:v>1314957600</c:v>
                </c:pt>
                <c:pt idx="14602">
                  <c:v>1314961200</c:v>
                </c:pt>
                <c:pt idx="14603">
                  <c:v>1314964800</c:v>
                </c:pt>
                <c:pt idx="14604">
                  <c:v>1314968400</c:v>
                </c:pt>
                <c:pt idx="14605">
                  <c:v>1314972000</c:v>
                </c:pt>
                <c:pt idx="14606">
                  <c:v>1314975600</c:v>
                </c:pt>
                <c:pt idx="14607">
                  <c:v>1314979200</c:v>
                </c:pt>
                <c:pt idx="14608">
                  <c:v>1314982800</c:v>
                </c:pt>
                <c:pt idx="14609">
                  <c:v>1314986400</c:v>
                </c:pt>
                <c:pt idx="14610">
                  <c:v>1314990000</c:v>
                </c:pt>
                <c:pt idx="14611">
                  <c:v>1314993600</c:v>
                </c:pt>
                <c:pt idx="14612">
                  <c:v>1314997200</c:v>
                </c:pt>
                <c:pt idx="14613">
                  <c:v>1315000800</c:v>
                </c:pt>
                <c:pt idx="14614">
                  <c:v>1315004400</c:v>
                </c:pt>
                <c:pt idx="14615">
                  <c:v>1315008000</c:v>
                </c:pt>
                <c:pt idx="14616">
                  <c:v>1315011600</c:v>
                </c:pt>
                <c:pt idx="14617">
                  <c:v>1315015200</c:v>
                </c:pt>
                <c:pt idx="14618">
                  <c:v>1315018800</c:v>
                </c:pt>
                <c:pt idx="14619">
                  <c:v>1315022400</c:v>
                </c:pt>
                <c:pt idx="14620">
                  <c:v>1315026000</c:v>
                </c:pt>
                <c:pt idx="14621">
                  <c:v>1315029600</c:v>
                </c:pt>
                <c:pt idx="14622">
                  <c:v>1315033200</c:v>
                </c:pt>
                <c:pt idx="14623">
                  <c:v>1315036800</c:v>
                </c:pt>
                <c:pt idx="14624">
                  <c:v>1315040400</c:v>
                </c:pt>
                <c:pt idx="14625">
                  <c:v>1315044000</c:v>
                </c:pt>
                <c:pt idx="14626">
                  <c:v>1315047600</c:v>
                </c:pt>
                <c:pt idx="14627">
                  <c:v>1315051200</c:v>
                </c:pt>
                <c:pt idx="14628">
                  <c:v>1315054800</c:v>
                </c:pt>
                <c:pt idx="14629">
                  <c:v>1315058400</c:v>
                </c:pt>
                <c:pt idx="14630">
                  <c:v>1315062000</c:v>
                </c:pt>
                <c:pt idx="14631">
                  <c:v>1315065600</c:v>
                </c:pt>
                <c:pt idx="14632">
                  <c:v>1315069200</c:v>
                </c:pt>
                <c:pt idx="14633">
                  <c:v>1315072800</c:v>
                </c:pt>
                <c:pt idx="14634">
                  <c:v>1315076400</c:v>
                </c:pt>
                <c:pt idx="14635">
                  <c:v>1315080000</c:v>
                </c:pt>
                <c:pt idx="14636">
                  <c:v>1315083600</c:v>
                </c:pt>
                <c:pt idx="14637">
                  <c:v>1315087200</c:v>
                </c:pt>
                <c:pt idx="14638">
                  <c:v>1315090800</c:v>
                </c:pt>
                <c:pt idx="14639">
                  <c:v>1315094400</c:v>
                </c:pt>
                <c:pt idx="14640">
                  <c:v>1315098000</c:v>
                </c:pt>
                <c:pt idx="14641">
                  <c:v>1315101600</c:v>
                </c:pt>
                <c:pt idx="14642">
                  <c:v>1315105200</c:v>
                </c:pt>
                <c:pt idx="14643">
                  <c:v>1315108800</c:v>
                </c:pt>
                <c:pt idx="14644">
                  <c:v>1315112400</c:v>
                </c:pt>
                <c:pt idx="14645">
                  <c:v>1315116000</c:v>
                </c:pt>
                <c:pt idx="14646">
                  <c:v>1315119600</c:v>
                </c:pt>
                <c:pt idx="14647">
                  <c:v>1315123200</c:v>
                </c:pt>
                <c:pt idx="14648">
                  <c:v>1315126800</c:v>
                </c:pt>
                <c:pt idx="14649">
                  <c:v>1315130400</c:v>
                </c:pt>
                <c:pt idx="14650">
                  <c:v>1315134000</c:v>
                </c:pt>
                <c:pt idx="14651">
                  <c:v>1315137600</c:v>
                </c:pt>
                <c:pt idx="14652">
                  <c:v>1315141200</c:v>
                </c:pt>
                <c:pt idx="14653">
                  <c:v>1315144800</c:v>
                </c:pt>
                <c:pt idx="14654">
                  <c:v>1315148400</c:v>
                </c:pt>
                <c:pt idx="14655">
                  <c:v>1315152000</c:v>
                </c:pt>
                <c:pt idx="14656">
                  <c:v>1315155600</c:v>
                </c:pt>
                <c:pt idx="14657">
                  <c:v>1315159200</c:v>
                </c:pt>
                <c:pt idx="14658">
                  <c:v>1315162800</c:v>
                </c:pt>
                <c:pt idx="14659">
                  <c:v>1315166400</c:v>
                </c:pt>
                <c:pt idx="14660">
                  <c:v>1315170000</c:v>
                </c:pt>
                <c:pt idx="14661">
                  <c:v>1315173600</c:v>
                </c:pt>
                <c:pt idx="14662">
                  <c:v>1315177200</c:v>
                </c:pt>
                <c:pt idx="14663">
                  <c:v>1315180800</c:v>
                </c:pt>
                <c:pt idx="14664">
                  <c:v>1315184400</c:v>
                </c:pt>
                <c:pt idx="14665">
                  <c:v>1315188000</c:v>
                </c:pt>
                <c:pt idx="14666">
                  <c:v>1315191600</c:v>
                </c:pt>
                <c:pt idx="14667">
                  <c:v>1315195200</c:v>
                </c:pt>
                <c:pt idx="14668">
                  <c:v>1315198800</c:v>
                </c:pt>
                <c:pt idx="14669">
                  <c:v>1315202400</c:v>
                </c:pt>
                <c:pt idx="14670">
                  <c:v>1315206000</c:v>
                </c:pt>
                <c:pt idx="14671">
                  <c:v>1315209600</c:v>
                </c:pt>
                <c:pt idx="14672">
                  <c:v>1315213200</c:v>
                </c:pt>
                <c:pt idx="14673">
                  <c:v>1315216800</c:v>
                </c:pt>
                <c:pt idx="14674">
                  <c:v>1315220400</c:v>
                </c:pt>
                <c:pt idx="14675">
                  <c:v>1315224000</c:v>
                </c:pt>
                <c:pt idx="14676">
                  <c:v>1315227600</c:v>
                </c:pt>
                <c:pt idx="14677">
                  <c:v>1315231200</c:v>
                </c:pt>
                <c:pt idx="14678">
                  <c:v>1315234800</c:v>
                </c:pt>
                <c:pt idx="14679">
                  <c:v>1315238400</c:v>
                </c:pt>
                <c:pt idx="14680">
                  <c:v>1315242000</c:v>
                </c:pt>
                <c:pt idx="14681">
                  <c:v>1315245600</c:v>
                </c:pt>
                <c:pt idx="14682">
                  <c:v>1315249200</c:v>
                </c:pt>
                <c:pt idx="14683">
                  <c:v>1315252800</c:v>
                </c:pt>
                <c:pt idx="14684">
                  <c:v>1315256400</c:v>
                </c:pt>
                <c:pt idx="14685">
                  <c:v>1315260000</c:v>
                </c:pt>
                <c:pt idx="14686">
                  <c:v>1315263600</c:v>
                </c:pt>
                <c:pt idx="14687">
                  <c:v>1315267200</c:v>
                </c:pt>
                <c:pt idx="14688">
                  <c:v>1315270800</c:v>
                </c:pt>
                <c:pt idx="14689">
                  <c:v>1315274400</c:v>
                </c:pt>
                <c:pt idx="14690">
                  <c:v>1315278000</c:v>
                </c:pt>
                <c:pt idx="14691">
                  <c:v>1315281600</c:v>
                </c:pt>
                <c:pt idx="14692">
                  <c:v>1315285200</c:v>
                </c:pt>
                <c:pt idx="14693">
                  <c:v>1315288800</c:v>
                </c:pt>
                <c:pt idx="14694">
                  <c:v>1315292400</c:v>
                </c:pt>
                <c:pt idx="14695">
                  <c:v>1315296000</c:v>
                </c:pt>
                <c:pt idx="14696">
                  <c:v>1315299600</c:v>
                </c:pt>
                <c:pt idx="14697">
                  <c:v>1315303200</c:v>
                </c:pt>
                <c:pt idx="14698">
                  <c:v>1315306800</c:v>
                </c:pt>
                <c:pt idx="14699">
                  <c:v>1315310400</c:v>
                </c:pt>
                <c:pt idx="14700">
                  <c:v>1315314000</c:v>
                </c:pt>
                <c:pt idx="14701">
                  <c:v>1315317600</c:v>
                </c:pt>
                <c:pt idx="14702">
                  <c:v>1315321200</c:v>
                </c:pt>
                <c:pt idx="14703">
                  <c:v>1315324800</c:v>
                </c:pt>
                <c:pt idx="14704">
                  <c:v>1315328400</c:v>
                </c:pt>
                <c:pt idx="14705">
                  <c:v>1315332000</c:v>
                </c:pt>
                <c:pt idx="14706">
                  <c:v>1315335600</c:v>
                </c:pt>
                <c:pt idx="14707">
                  <c:v>1315339200</c:v>
                </c:pt>
                <c:pt idx="14708">
                  <c:v>1315342800</c:v>
                </c:pt>
                <c:pt idx="14709">
                  <c:v>1315346400</c:v>
                </c:pt>
                <c:pt idx="14710">
                  <c:v>1315350000</c:v>
                </c:pt>
                <c:pt idx="14711">
                  <c:v>1315353600</c:v>
                </c:pt>
                <c:pt idx="14712">
                  <c:v>1315357200</c:v>
                </c:pt>
                <c:pt idx="14713">
                  <c:v>1315360800</c:v>
                </c:pt>
                <c:pt idx="14714">
                  <c:v>1315364400</c:v>
                </c:pt>
                <c:pt idx="14715">
                  <c:v>1315368000</c:v>
                </c:pt>
                <c:pt idx="14716">
                  <c:v>1315371600</c:v>
                </c:pt>
                <c:pt idx="14717">
                  <c:v>1315375200</c:v>
                </c:pt>
                <c:pt idx="14718">
                  <c:v>1315378800</c:v>
                </c:pt>
                <c:pt idx="14719">
                  <c:v>1315382400</c:v>
                </c:pt>
                <c:pt idx="14720">
                  <c:v>1315386000</c:v>
                </c:pt>
                <c:pt idx="14721">
                  <c:v>1315389600</c:v>
                </c:pt>
                <c:pt idx="14722">
                  <c:v>1315393200</c:v>
                </c:pt>
                <c:pt idx="14723">
                  <c:v>1315396800</c:v>
                </c:pt>
                <c:pt idx="14724">
                  <c:v>1315400400</c:v>
                </c:pt>
                <c:pt idx="14725">
                  <c:v>1315404000</c:v>
                </c:pt>
                <c:pt idx="14726">
                  <c:v>1315407600</c:v>
                </c:pt>
                <c:pt idx="14727">
                  <c:v>1315411200</c:v>
                </c:pt>
                <c:pt idx="14728">
                  <c:v>1315414800</c:v>
                </c:pt>
                <c:pt idx="14729">
                  <c:v>1315418400</c:v>
                </c:pt>
                <c:pt idx="14730">
                  <c:v>1315422000</c:v>
                </c:pt>
                <c:pt idx="14731">
                  <c:v>1315425600</c:v>
                </c:pt>
                <c:pt idx="14732">
                  <c:v>1315429200</c:v>
                </c:pt>
                <c:pt idx="14733">
                  <c:v>1315432800</c:v>
                </c:pt>
                <c:pt idx="14734">
                  <c:v>1315436400</c:v>
                </c:pt>
                <c:pt idx="14735">
                  <c:v>1315440000</c:v>
                </c:pt>
                <c:pt idx="14736">
                  <c:v>1315443600</c:v>
                </c:pt>
                <c:pt idx="14737">
                  <c:v>1315447200</c:v>
                </c:pt>
                <c:pt idx="14738">
                  <c:v>1315450800</c:v>
                </c:pt>
                <c:pt idx="14739">
                  <c:v>1315454400</c:v>
                </c:pt>
                <c:pt idx="14740">
                  <c:v>1315458000</c:v>
                </c:pt>
                <c:pt idx="14741">
                  <c:v>1315461600</c:v>
                </c:pt>
                <c:pt idx="14742">
                  <c:v>1315465200</c:v>
                </c:pt>
                <c:pt idx="14743">
                  <c:v>1315468800</c:v>
                </c:pt>
                <c:pt idx="14744">
                  <c:v>1315472400</c:v>
                </c:pt>
                <c:pt idx="14745">
                  <c:v>1315476000</c:v>
                </c:pt>
                <c:pt idx="14746">
                  <c:v>1315479600</c:v>
                </c:pt>
                <c:pt idx="14747">
                  <c:v>1315483200</c:v>
                </c:pt>
                <c:pt idx="14748">
                  <c:v>1315486800</c:v>
                </c:pt>
                <c:pt idx="14749">
                  <c:v>1315490400</c:v>
                </c:pt>
                <c:pt idx="14750">
                  <c:v>1315494000</c:v>
                </c:pt>
                <c:pt idx="14751">
                  <c:v>1315497600</c:v>
                </c:pt>
                <c:pt idx="14752">
                  <c:v>1315501200</c:v>
                </c:pt>
                <c:pt idx="14753">
                  <c:v>1315504800</c:v>
                </c:pt>
                <c:pt idx="14754">
                  <c:v>1315508400</c:v>
                </c:pt>
                <c:pt idx="14755">
                  <c:v>1315512000</c:v>
                </c:pt>
                <c:pt idx="14756">
                  <c:v>1315515600</c:v>
                </c:pt>
                <c:pt idx="14757">
                  <c:v>1315519200</c:v>
                </c:pt>
                <c:pt idx="14758">
                  <c:v>1315522800</c:v>
                </c:pt>
                <c:pt idx="14759">
                  <c:v>1315526400</c:v>
                </c:pt>
                <c:pt idx="14760">
                  <c:v>1315530000</c:v>
                </c:pt>
                <c:pt idx="14761">
                  <c:v>1315533600</c:v>
                </c:pt>
                <c:pt idx="14762">
                  <c:v>1315537200</c:v>
                </c:pt>
                <c:pt idx="14763">
                  <c:v>1315540800</c:v>
                </c:pt>
                <c:pt idx="14764">
                  <c:v>1315544400</c:v>
                </c:pt>
                <c:pt idx="14765">
                  <c:v>1315548000</c:v>
                </c:pt>
                <c:pt idx="14766">
                  <c:v>1315551600</c:v>
                </c:pt>
                <c:pt idx="14767">
                  <c:v>1315555200</c:v>
                </c:pt>
                <c:pt idx="14768">
                  <c:v>1315558800</c:v>
                </c:pt>
                <c:pt idx="14769">
                  <c:v>1315562400</c:v>
                </c:pt>
                <c:pt idx="14770">
                  <c:v>1315566000</c:v>
                </c:pt>
                <c:pt idx="14771">
                  <c:v>1315569600</c:v>
                </c:pt>
                <c:pt idx="14772">
                  <c:v>1315573200</c:v>
                </c:pt>
                <c:pt idx="14773">
                  <c:v>1315576800</c:v>
                </c:pt>
                <c:pt idx="14774">
                  <c:v>1315580400</c:v>
                </c:pt>
                <c:pt idx="14775">
                  <c:v>1315584000</c:v>
                </c:pt>
                <c:pt idx="14776">
                  <c:v>1315587600</c:v>
                </c:pt>
                <c:pt idx="14777">
                  <c:v>1315591200</c:v>
                </c:pt>
                <c:pt idx="14778">
                  <c:v>1315594800</c:v>
                </c:pt>
                <c:pt idx="14779">
                  <c:v>1315598400</c:v>
                </c:pt>
                <c:pt idx="14780">
                  <c:v>1315602000</c:v>
                </c:pt>
                <c:pt idx="14781">
                  <c:v>1315605600</c:v>
                </c:pt>
                <c:pt idx="14782">
                  <c:v>1315609200</c:v>
                </c:pt>
                <c:pt idx="14783">
                  <c:v>1315612800</c:v>
                </c:pt>
                <c:pt idx="14784">
                  <c:v>1315616400</c:v>
                </c:pt>
                <c:pt idx="14785">
                  <c:v>1315620000</c:v>
                </c:pt>
                <c:pt idx="14786">
                  <c:v>1315623600</c:v>
                </c:pt>
                <c:pt idx="14787">
                  <c:v>1315627200</c:v>
                </c:pt>
                <c:pt idx="14788">
                  <c:v>1315630800</c:v>
                </c:pt>
                <c:pt idx="14789">
                  <c:v>1315634400</c:v>
                </c:pt>
                <c:pt idx="14790">
                  <c:v>1315638000</c:v>
                </c:pt>
                <c:pt idx="14791">
                  <c:v>1315641600</c:v>
                </c:pt>
                <c:pt idx="14792">
                  <c:v>1315645200</c:v>
                </c:pt>
                <c:pt idx="14793">
                  <c:v>1315648800</c:v>
                </c:pt>
                <c:pt idx="14794">
                  <c:v>1315652400</c:v>
                </c:pt>
                <c:pt idx="14795">
                  <c:v>1315656000</c:v>
                </c:pt>
                <c:pt idx="14796">
                  <c:v>1315659600</c:v>
                </c:pt>
                <c:pt idx="14797">
                  <c:v>1315663200</c:v>
                </c:pt>
                <c:pt idx="14798">
                  <c:v>1315666800</c:v>
                </c:pt>
                <c:pt idx="14799">
                  <c:v>1315670400</c:v>
                </c:pt>
                <c:pt idx="14800">
                  <c:v>1315674000</c:v>
                </c:pt>
                <c:pt idx="14801">
                  <c:v>1315677600</c:v>
                </c:pt>
                <c:pt idx="14802">
                  <c:v>1315681200</c:v>
                </c:pt>
                <c:pt idx="14803">
                  <c:v>1315684800</c:v>
                </c:pt>
                <c:pt idx="14804">
                  <c:v>1315688400</c:v>
                </c:pt>
                <c:pt idx="14805">
                  <c:v>1315692000</c:v>
                </c:pt>
                <c:pt idx="14806">
                  <c:v>1315695600</c:v>
                </c:pt>
                <c:pt idx="14807">
                  <c:v>1315699200</c:v>
                </c:pt>
                <c:pt idx="14808">
                  <c:v>1315702800</c:v>
                </c:pt>
                <c:pt idx="14809">
                  <c:v>1315706400</c:v>
                </c:pt>
                <c:pt idx="14810">
                  <c:v>1315710000</c:v>
                </c:pt>
                <c:pt idx="14811">
                  <c:v>1315713600</c:v>
                </c:pt>
                <c:pt idx="14812">
                  <c:v>1315717200</c:v>
                </c:pt>
                <c:pt idx="14813">
                  <c:v>1315720800</c:v>
                </c:pt>
                <c:pt idx="14814">
                  <c:v>1315724400</c:v>
                </c:pt>
                <c:pt idx="14815">
                  <c:v>1315728000</c:v>
                </c:pt>
                <c:pt idx="14816">
                  <c:v>1315731600</c:v>
                </c:pt>
                <c:pt idx="14817">
                  <c:v>1315735200</c:v>
                </c:pt>
                <c:pt idx="14818">
                  <c:v>1315738800</c:v>
                </c:pt>
                <c:pt idx="14819">
                  <c:v>1315742400</c:v>
                </c:pt>
                <c:pt idx="14820">
                  <c:v>1315746000</c:v>
                </c:pt>
                <c:pt idx="14821">
                  <c:v>1315749600</c:v>
                </c:pt>
                <c:pt idx="14822">
                  <c:v>1315753200</c:v>
                </c:pt>
                <c:pt idx="14823">
                  <c:v>1315756800</c:v>
                </c:pt>
                <c:pt idx="14824">
                  <c:v>1315760400</c:v>
                </c:pt>
                <c:pt idx="14825">
                  <c:v>1315764000</c:v>
                </c:pt>
                <c:pt idx="14826">
                  <c:v>1315767600</c:v>
                </c:pt>
                <c:pt idx="14827">
                  <c:v>1315771200</c:v>
                </c:pt>
                <c:pt idx="14828">
                  <c:v>1315774800</c:v>
                </c:pt>
                <c:pt idx="14829">
                  <c:v>1315778400</c:v>
                </c:pt>
                <c:pt idx="14830">
                  <c:v>1315782000</c:v>
                </c:pt>
                <c:pt idx="14831">
                  <c:v>1315785600</c:v>
                </c:pt>
                <c:pt idx="14832">
                  <c:v>1315789200</c:v>
                </c:pt>
                <c:pt idx="14833">
                  <c:v>1315792800</c:v>
                </c:pt>
                <c:pt idx="14834">
                  <c:v>1315796400</c:v>
                </c:pt>
                <c:pt idx="14835">
                  <c:v>1315800000</c:v>
                </c:pt>
                <c:pt idx="14836">
                  <c:v>1315803600</c:v>
                </c:pt>
                <c:pt idx="14837">
                  <c:v>1315807200</c:v>
                </c:pt>
                <c:pt idx="14838">
                  <c:v>1315810800</c:v>
                </c:pt>
                <c:pt idx="14839">
                  <c:v>1315814400</c:v>
                </c:pt>
                <c:pt idx="14840">
                  <c:v>1315818000</c:v>
                </c:pt>
                <c:pt idx="14841">
                  <c:v>1315821600</c:v>
                </c:pt>
                <c:pt idx="14842">
                  <c:v>1315825200</c:v>
                </c:pt>
                <c:pt idx="14843">
                  <c:v>1315828800</c:v>
                </c:pt>
                <c:pt idx="14844">
                  <c:v>1315832400</c:v>
                </c:pt>
                <c:pt idx="14845">
                  <c:v>1315836000</c:v>
                </c:pt>
                <c:pt idx="14846">
                  <c:v>1315839600</c:v>
                </c:pt>
                <c:pt idx="14847">
                  <c:v>1315843200</c:v>
                </c:pt>
                <c:pt idx="14848">
                  <c:v>1315846800</c:v>
                </c:pt>
                <c:pt idx="14849">
                  <c:v>1315850400</c:v>
                </c:pt>
                <c:pt idx="14850">
                  <c:v>1315854000</c:v>
                </c:pt>
                <c:pt idx="14851">
                  <c:v>1315857600</c:v>
                </c:pt>
                <c:pt idx="14852">
                  <c:v>1315861200</c:v>
                </c:pt>
                <c:pt idx="14853">
                  <c:v>1315864800</c:v>
                </c:pt>
                <c:pt idx="14854">
                  <c:v>1315868400</c:v>
                </c:pt>
                <c:pt idx="14855">
                  <c:v>1315872000</c:v>
                </c:pt>
                <c:pt idx="14856">
                  <c:v>1315875600</c:v>
                </c:pt>
                <c:pt idx="14857">
                  <c:v>1315879200</c:v>
                </c:pt>
                <c:pt idx="14858">
                  <c:v>1315882800</c:v>
                </c:pt>
                <c:pt idx="14859">
                  <c:v>1315886400</c:v>
                </c:pt>
                <c:pt idx="14860">
                  <c:v>1315890000</c:v>
                </c:pt>
                <c:pt idx="14861">
                  <c:v>1315893600</c:v>
                </c:pt>
                <c:pt idx="14862">
                  <c:v>1315897200</c:v>
                </c:pt>
                <c:pt idx="14863">
                  <c:v>1315900800</c:v>
                </c:pt>
                <c:pt idx="14864">
                  <c:v>1315904400</c:v>
                </c:pt>
                <c:pt idx="14865">
                  <c:v>1315908000</c:v>
                </c:pt>
                <c:pt idx="14866">
                  <c:v>1315911600</c:v>
                </c:pt>
                <c:pt idx="14867">
                  <c:v>1315915200</c:v>
                </c:pt>
                <c:pt idx="14868">
                  <c:v>1315918800</c:v>
                </c:pt>
                <c:pt idx="14869">
                  <c:v>1315922400</c:v>
                </c:pt>
                <c:pt idx="14870">
                  <c:v>1315926000</c:v>
                </c:pt>
                <c:pt idx="14871">
                  <c:v>1315929600</c:v>
                </c:pt>
                <c:pt idx="14872">
                  <c:v>1315933200</c:v>
                </c:pt>
                <c:pt idx="14873">
                  <c:v>1315936800</c:v>
                </c:pt>
                <c:pt idx="14874">
                  <c:v>1315940400</c:v>
                </c:pt>
                <c:pt idx="14875">
                  <c:v>1315944000</c:v>
                </c:pt>
                <c:pt idx="14876">
                  <c:v>1315947600</c:v>
                </c:pt>
                <c:pt idx="14877">
                  <c:v>1315951200</c:v>
                </c:pt>
                <c:pt idx="14878">
                  <c:v>1315954800</c:v>
                </c:pt>
                <c:pt idx="14879">
                  <c:v>1315958400</c:v>
                </c:pt>
                <c:pt idx="14880">
                  <c:v>1315962000</c:v>
                </c:pt>
                <c:pt idx="14881">
                  <c:v>1315965600</c:v>
                </c:pt>
                <c:pt idx="14882">
                  <c:v>1315969200</c:v>
                </c:pt>
                <c:pt idx="14883">
                  <c:v>1315972800</c:v>
                </c:pt>
                <c:pt idx="14884">
                  <c:v>1315976400</c:v>
                </c:pt>
                <c:pt idx="14885">
                  <c:v>1315980000</c:v>
                </c:pt>
                <c:pt idx="14886">
                  <c:v>1315983600</c:v>
                </c:pt>
                <c:pt idx="14887">
                  <c:v>1315987200</c:v>
                </c:pt>
                <c:pt idx="14888">
                  <c:v>1315990800</c:v>
                </c:pt>
                <c:pt idx="14889">
                  <c:v>1315994400</c:v>
                </c:pt>
                <c:pt idx="14890">
                  <c:v>1315998000</c:v>
                </c:pt>
                <c:pt idx="14891">
                  <c:v>1316001600</c:v>
                </c:pt>
                <c:pt idx="14892">
                  <c:v>1316005200</c:v>
                </c:pt>
                <c:pt idx="14893">
                  <c:v>1316008800</c:v>
                </c:pt>
                <c:pt idx="14894">
                  <c:v>1316012400</c:v>
                </c:pt>
                <c:pt idx="14895">
                  <c:v>1316016000</c:v>
                </c:pt>
                <c:pt idx="14896">
                  <c:v>1316019600</c:v>
                </c:pt>
                <c:pt idx="14897">
                  <c:v>1316023200</c:v>
                </c:pt>
                <c:pt idx="14898">
                  <c:v>1316026800</c:v>
                </c:pt>
                <c:pt idx="14899">
                  <c:v>1316030400</c:v>
                </c:pt>
                <c:pt idx="14900">
                  <c:v>1316034000</c:v>
                </c:pt>
                <c:pt idx="14901">
                  <c:v>1316037600</c:v>
                </c:pt>
                <c:pt idx="14902">
                  <c:v>1316041200</c:v>
                </c:pt>
                <c:pt idx="14903">
                  <c:v>1316044800</c:v>
                </c:pt>
                <c:pt idx="14904">
                  <c:v>1316048400</c:v>
                </c:pt>
                <c:pt idx="14905">
                  <c:v>1316052000</c:v>
                </c:pt>
                <c:pt idx="14906">
                  <c:v>1316055600</c:v>
                </c:pt>
                <c:pt idx="14907">
                  <c:v>1316059200</c:v>
                </c:pt>
                <c:pt idx="14908">
                  <c:v>1316062800</c:v>
                </c:pt>
                <c:pt idx="14909">
                  <c:v>1316066400</c:v>
                </c:pt>
                <c:pt idx="14910">
                  <c:v>1316070000</c:v>
                </c:pt>
                <c:pt idx="14911">
                  <c:v>1316073600</c:v>
                </c:pt>
                <c:pt idx="14912">
                  <c:v>1316077200</c:v>
                </c:pt>
                <c:pt idx="14913">
                  <c:v>1316080800</c:v>
                </c:pt>
                <c:pt idx="14914">
                  <c:v>1316084400</c:v>
                </c:pt>
                <c:pt idx="14915">
                  <c:v>1316088000</c:v>
                </c:pt>
                <c:pt idx="14916">
                  <c:v>1316091600</c:v>
                </c:pt>
                <c:pt idx="14917">
                  <c:v>1316095200</c:v>
                </c:pt>
                <c:pt idx="14918">
                  <c:v>1316098800</c:v>
                </c:pt>
                <c:pt idx="14919">
                  <c:v>1316102400</c:v>
                </c:pt>
                <c:pt idx="14920">
                  <c:v>1316106000</c:v>
                </c:pt>
                <c:pt idx="14921">
                  <c:v>1316109600</c:v>
                </c:pt>
                <c:pt idx="14922">
                  <c:v>1316113200</c:v>
                </c:pt>
                <c:pt idx="14923">
                  <c:v>1316116800</c:v>
                </c:pt>
                <c:pt idx="14924">
                  <c:v>1316120400</c:v>
                </c:pt>
                <c:pt idx="14925">
                  <c:v>1316124000</c:v>
                </c:pt>
                <c:pt idx="14926">
                  <c:v>1316127600</c:v>
                </c:pt>
                <c:pt idx="14927">
                  <c:v>1316131200</c:v>
                </c:pt>
                <c:pt idx="14928">
                  <c:v>1316134800</c:v>
                </c:pt>
                <c:pt idx="14929">
                  <c:v>1316138400</c:v>
                </c:pt>
                <c:pt idx="14930">
                  <c:v>1316142000</c:v>
                </c:pt>
                <c:pt idx="14931">
                  <c:v>1316145600</c:v>
                </c:pt>
                <c:pt idx="14932">
                  <c:v>1316149200</c:v>
                </c:pt>
                <c:pt idx="14933">
                  <c:v>1316152800</c:v>
                </c:pt>
                <c:pt idx="14934">
                  <c:v>1316156400</c:v>
                </c:pt>
                <c:pt idx="14935">
                  <c:v>1316160000</c:v>
                </c:pt>
                <c:pt idx="14936">
                  <c:v>1316163600</c:v>
                </c:pt>
                <c:pt idx="14937">
                  <c:v>1316167200</c:v>
                </c:pt>
                <c:pt idx="14938">
                  <c:v>1316170800</c:v>
                </c:pt>
                <c:pt idx="14939">
                  <c:v>1316174400</c:v>
                </c:pt>
                <c:pt idx="14940">
                  <c:v>1316178000</c:v>
                </c:pt>
                <c:pt idx="14941">
                  <c:v>1316181600</c:v>
                </c:pt>
                <c:pt idx="14942">
                  <c:v>1316185200</c:v>
                </c:pt>
                <c:pt idx="14943">
                  <c:v>1316188800</c:v>
                </c:pt>
                <c:pt idx="14944">
                  <c:v>1316192400</c:v>
                </c:pt>
                <c:pt idx="14945">
                  <c:v>1316196000</c:v>
                </c:pt>
                <c:pt idx="14946">
                  <c:v>1316199600</c:v>
                </c:pt>
                <c:pt idx="14947">
                  <c:v>1316203200</c:v>
                </c:pt>
                <c:pt idx="14948">
                  <c:v>1316206800</c:v>
                </c:pt>
                <c:pt idx="14949">
                  <c:v>1316210400</c:v>
                </c:pt>
                <c:pt idx="14950">
                  <c:v>1316214000</c:v>
                </c:pt>
                <c:pt idx="14951">
                  <c:v>1316217600</c:v>
                </c:pt>
                <c:pt idx="14952">
                  <c:v>1316221200</c:v>
                </c:pt>
                <c:pt idx="14953">
                  <c:v>1316224800</c:v>
                </c:pt>
                <c:pt idx="14954">
                  <c:v>1316228400</c:v>
                </c:pt>
                <c:pt idx="14955">
                  <c:v>1316232000</c:v>
                </c:pt>
                <c:pt idx="14956">
                  <c:v>1316235600</c:v>
                </c:pt>
                <c:pt idx="14957">
                  <c:v>1316239200</c:v>
                </c:pt>
                <c:pt idx="14958">
                  <c:v>1316242800</c:v>
                </c:pt>
                <c:pt idx="14959">
                  <c:v>1316246400</c:v>
                </c:pt>
                <c:pt idx="14960">
                  <c:v>1316250000</c:v>
                </c:pt>
                <c:pt idx="14961">
                  <c:v>1316253600</c:v>
                </c:pt>
                <c:pt idx="14962">
                  <c:v>1316257200</c:v>
                </c:pt>
                <c:pt idx="14963">
                  <c:v>1316260800</c:v>
                </c:pt>
                <c:pt idx="14964">
                  <c:v>1316264400</c:v>
                </c:pt>
                <c:pt idx="14965">
                  <c:v>1316268000</c:v>
                </c:pt>
                <c:pt idx="14966">
                  <c:v>1316271600</c:v>
                </c:pt>
                <c:pt idx="14967">
                  <c:v>1316275200</c:v>
                </c:pt>
                <c:pt idx="14968">
                  <c:v>1316278800</c:v>
                </c:pt>
                <c:pt idx="14969">
                  <c:v>1316282400</c:v>
                </c:pt>
                <c:pt idx="14970">
                  <c:v>1316286000</c:v>
                </c:pt>
                <c:pt idx="14971">
                  <c:v>1316289600</c:v>
                </c:pt>
                <c:pt idx="14972">
                  <c:v>1316293200</c:v>
                </c:pt>
                <c:pt idx="14973">
                  <c:v>1316296800</c:v>
                </c:pt>
                <c:pt idx="14974">
                  <c:v>1316300400</c:v>
                </c:pt>
                <c:pt idx="14975">
                  <c:v>1316304000</c:v>
                </c:pt>
                <c:pt idx="14976">
                  <c:v>1316307600</c:v>
                </c:pt>
                <c:pt idx="14977">
                  <c:v>1316311200</c:v>
                </c:pt>
                <c:pt idx="14978">
                  <c:v>1316314800</c:v>
                </c:pt>
                <c:pt idx="14979">
                  <c:v>1316318400</c:v>
                </c:pt>
                <c:pt idx="14980">
                  <c:v>1316322000</c:v>
                </c:pt>
                <c:pt idx="14981">
                  <c:v>1316325600</c:v>
                </c:pt>
                <c:pt idx="14982">
                  <c:v>1316329200</c:v>
                </c:pt>
                <c:pt idx="14983">
                  <c:v>1316332800</c:v>
                </c:pt>
                <c:pt idx="14984">
                  <c:v>1316336400</c:v>
                </c:pt>
                <c:pt idx="14985">
                  <c:v>1316340000</c:v>
                </c:pt>
                <c:pt idx="14986">
                  <c:v>1316343600</c:v>
                </c:pt>
                <c:pt idx="14987">
                  <c:v>1316347200</c:v>
                </c:pt>
                <c:pt idx="14988">
                  <c:v>1316350800</c:v>
                </c:pt>
                <c:pt idx="14989">
                  <c:v>1316354400</c:v>
                </c:pt>
                <c:pt idx="14990">
                  <c:v>1316358000</c:v>
                </c:pt>
                <c:pt idx="14991">
                  <c:v>1316361600</c:v>
                </c:pt>
                <c:pt idx="14992">
                  <c:v>1316365200</c:v>
                </c:pt>
                <c:pt idx="14993">
                  <c:v>1316368800</c:v>
                </c:pt>
                <c:pt idx="14994">
                  <c:v>1316372400</c:v>
                </c:pt>
                <c:pt idx="14995">
                  <c:v>1316376000</c:v>
                </c:pt>
                <c:pt idx="14996">
                  <c:v>1316379600</c:v>
                </c:pt>
                <c:pt idx="14997">
                  <c:v>1316383200</c:v>
                </c:pt>
                <c:pt idx="14998">
                  <c:v>1316386800</c:v>
                </c:pt>
                <c:pt idx="14999">
                  <c:v>1316390400</c:v>
                </c:pt>
                <c:pt idx="15000">
                  <c:v>1316394000</c:v>
                </c:pt>
                <c:pt idx="15001">
                  <c:v>1316397600</c:v>
                </c:pt>
                <c:pt idx="15002">
                  <c:v>1316401200</c:v>
                </c:pt>
                <c:pt idx="15003">
                  <c:v>1316404800</c:v>
                </c:pt>
                <c:pt idx="15004">
                  <c:v>1316408400</c:v>
                </c:pt>
                <c:pt idx="15005">
                  <c:v>1316412000</c:v>
                </c:pt>
                <c:pt idx="15006">
                  <c:v>1316415600</c:v>
                </c:pt>
                <c:pt idx="15007">
                  <c:v>1316419200</c:v>
                </c:pt>
                <c:pt idx="15008">
                  <c:v>1316422800</c:v>
                </c:pt>
                <c:pt idx="15009">
                  <c:v>1316426400</c:v>
                </c:pt>
                <c:pt idx="15010">
                  <c:v>1316430000</c:v>
                </c:pt>
                <c:pt idx="15011">
                  <c:v>1316433600</c:v>
                </c:pt>
                <c:pt idx="15012">
                  <c:v>1316437200</c:v>
                </c:pt>
                <c:pt idx="15013">
                  <c:v>1316440800</c:v>
                </c:pt>
                <c:pt idx="15014">
                  <c:v>1316444400</c:v>
                </c:pt>
                <c:pt idx="15015">
                  <c:v>1316448000</c:v>
                </c:pt>
                <c:pt idx="15016">
                  <c:v>1316451600</c:v>
                </c:pt>
                <c:pt idx="15017">
                  <c:v>1316455200</c:v>
                </c:pt>
                <c:pt idx="15018">
                  <c:v>1316458800</c:v>
                </c:pt>
                <c:pt idx="15019">
                  <c:v>1316462400</c:v>
                </c:pt>
                <c:pt idx="15020">
                  <c:v>1316466000</c:v>
                </c:pt>
                <c:pt idx="15021">
                  <c:v>1316469600</c:v>
                </c:pt>
                <c:pt idx="15022">
                  <c:v>1316473200</c:v>
                </c:pt>
                <c:pt idx="15023">
                  <c:v>1316476800</c:v>
                </c:pt>
                <c:pt idx="15024">
                  <c:v>1316480400</c:v>
                </c:pt>
                <c:pt idx="15025">
                  <c:v>1316484000</c:v>
                </c:pt>
                <c:pt idx="15026">
                  <c:v>1316487600</c:v>
                </c:pt>
                <c:pt idx="15027">
                  <c:v>1316491200</c:v>
                </c:pt>
                <c:pt idx="15028">
                  <c:v>1316494800</c:v>
                </c:pt>
                <c:pt idx="15029">
                  <c:v>1316498400</c:v>
                </c:pt>
                <c:pt idx="15030">
                  <c:v>1316502000</c:v>
                </c:pt>
                <c:pt idx="15031">
                  <c:v>1316505600</c:v>
                </c:pt>
                <c:pt idx="15032">
                  <c:v>1316509200</c:v>
                </c:pt>
                <c:pt idx="15033">
                  <c:v>1316512800</c:v>
                </c:pt>
                <c:pt idx="15034">
                  <c:v>1316516400</c:v>
                </c:pt>
                <c:pt idx="15035">
                  <c:v>1316520000</c:v>
                </c:pt>
                <c:pt idx="15036">
                  <c:v>1316523600</c:v>
                </c:pt>
                <c:pt idx="15037">
                  <c:v>1316527200</c:v>
                </c:pt>
                <c:pt idx="15038">
                  <c:v>1316530800</c:v>
                </c:pt>
                <c:pt idx="15039">
                  <c:v>1316534400</c:v>
                </c:pt>
                <c:pt idx="15040">
                  <c:v>1316538000</c:v>
                </c:pt>
                <c:pt idx="15041">
                  <c:v>1316541600</c:v>
                </c:pt>
                <c:pt idx="15042">
                  <c:v>1316545200</c:v>
                </c:pt>
                <c:pt idx="15043">
                  <c:v>1316548800</c:v>
                </c:pt>
                <c:pt idx="15044">
                  <c:v>1316552400</c:v>
                </c:pt>
                <c:pt idx="15045">
                  <c:v>1316556000</c:v>
                </c:pt>
                <c:pt idx="15046">
                  <c:v>1316559600</c:v>
                </c:pt>
                <c:pt idx="15047">
                  <c:v>1316563200</c:v>
                </c:pt>
                <c:pt idx="15048">
                  <c:v>1316566800</c:v>
                </c:pt>
                <c:pt idx="15049">
                  <c:v>1316570400</c:v>
                </c:pt>
                <c:pt idx="15050">
                  <c:v>1316574000</c:v>
                </c:pt>
                <c:pt idx="15051">
                  <c:v>1316577600</c:v>
                </c:pt>
                <c:pt idx="15052">
                  <c:v>1316581200</c:v>
                </c:pt>
                <c:pt idx="15053">
                  <c:v>1316584800</c:v>
                </c:pt>
                <c:pt idx="15054">
                  <c:v>1316588400</c:v>
                </c:pt>
                <c:pt idx="15055">
                  <c:v>1316592000</c:v>
                </c:pt>
                <c:pt idx="15056">
                  <c:v>1316595600</c:v>
                </c:pt>
                <c:pt idx="15057">
                  <c:v>1316599200</c:v>
                </c:pt>
                <c:pt idx="15058">
                  <c:v>1316602800</c:v>
                </c:pt>
                <c:pt idx="15059">
                  <c:v>1316606400</c:v>
                </c:pt>
                <c:pt idx="15060">
                  <c:v>1316610000</c:v>
                </c:pt>
                <c:pt idx="15061">
                  <c:v>1316613600</c:v>
                </c:pt>
                <c:pt idx="15062">
                  <c:v>1316617200</c:v>
                </c:pt>
                <c:pt idx="15063">
                  <c:v>1316620800</c:v>
                </c:pt>
                <c:pt idx="15064">
                  <c:v>1316624400</c:v>
                </c:pt>
                <c:pt idx="15065">
                  <c:v>1316628000</c:v>
                </c:pt>
                <c:pt idx="15066">
                  <c:v>1316631600</c:v>
                </c:pt>
                <c:pt idx="15067">
                  <c:v>1316635200</c:v>
                </c:pt>
                <c:pt idx="15068">
                  <c:v>1316638800</c:v>
                </c:pt>
                <c:pt idx="15069">
                  <c:v>1316642400</c:v>
                </c:pt>
                <c:pt idx="15070">
                  <c:v>1316646000</c:v>
                </c:pt>
                <c:pt idx="15071">
                  <c:v>1316649600</c:v>
                </c:pt>
                <c:pt idx="15072">
                  <c:v>1316653200</c:v>
                </c:pt>
                <c:pt idx="15073">
                  <c:v>1316656800</c:v>
                </c:pt>
                <c:pt idx="15074">
                  <c:v>1316660400</c:v>
                </c:pt>
                <c:pt idx="15075">
                  <c:v>1316664000</c:v>
                </c:pt>
                <c:pt idx="15076">
                  <c:v>1316667600</c:v>
                </c:pt>
                <c:pt idx="15077">
                  <c:v>1316671200</c:v>
                </c:pt>
                <c:pt idx="15078">
                  <c:v>1316674800</c:v>
                </c:pt>
                <c:pt idx="15079">
                  <c:v>1316678400</c:v>
                </c:pt>
                <c:pt idx="15080">
                  <c:v>1316682000</c:v>
                </c:pt>
                <c:pt idx="15081">
                  <c:v>1316685600</c:v>
                </c:pt>
                <c:pt idx="15082">
                  <c:v>1316689200</c:v>
                </c:pt>
                <c:pt idx="15083">
                  <c:v>1316692800</c:v>
                </c:pt>
                <c:pt idx="15084">
                  <c:v>1316696400</c:v>
                </c:pt>
                <c:pt idx="15085">
                  <c:v>1316700000</c:v>
                </c:pt>
                <c:pt idx="15086">
                  <c:v>1316703600</c:v>
                </c:pt>
                <c:pt idx="15087">
                  <c:v>1316707200</c:v>
                </c:pt>
                <c:pt idx="15088">
                  <c:v>1316710800</c:v>
                </c:pt>
                <c:pt idx="15089">
                  <c:v>1316714400</c:v>
                </c:pt>
                <c:pt idx="15090">
                  <c:v>1316718000</c:v>
                </c:pt>
                <c:pt idx="15091">
                  <c:v>1316721600</c:v>
                </c:pt>
                <c:pt idx="15092">
                  <c:v>1316725200</c:v>
                </c:pt>
                <c:pt idx="15093">
                  <c:v>1316728800</c:v>
                </c:pt>
                <c:pt idx="15094">
                  <c:v>1316732400</c:v>
                </c:pt>
                <c:pt idx="15095">
                  <c:v>1316736000</c:v>
                </c:pt>
                <c:pt idx="15096">
                  <c:v>1316739600</c:v>
                </c:pt>
                <c:pt idx="15097">
                  <c:v>1316743200</c:v>
                </c:pt>
                <c:pt idx="15098">
                  <c:v>1316746800</c:v>
                </c:pt>
                <c:pt idx="15099">
                  <c:v>1316750400</c:v>
                </c:pt>
                <c:pt idx="15100">
                  <c:v>1316754000</c:v>
                </c:pt>
                <c:pt idx="15101">
                  <c:v>1316757600</c:v>
                </c:pt>
                <c:pt idx="15102">
                  <c:v>1316761200</c:v>
                </c:pt>
                <c:pt idx="15103">
                  <c:v>1316764800</c:v>
                </c:pt>
                <c:pt idx="15104">
                  <c:v>1316768400</c:v>
                </c:pt>
                <c:pt idx="15105">
                  <c:v>1316772000</c:v>
                </c:pt>
                <c:pt idx="15106">
                  <c:v>1316775600</c:v>
                </c:pt>
                <c:pt idx="15107">
                  <c:v>1316779200</c:v>
                </c:pt>
                <c:pt idx="15108">
                  <c:v>1316782800</c:v>
                </c:pt>
                <c:pt idx="15109">
                  <c:v>1316786400</c:v>
                </c:pt>
                <c:pt idx="15110">
                  <c:v>1316790000</c:v>
                </c:pt>
                <c:pt idx="15111">
                  <c:v>1316793600</c:v>
                </c:pt>
                <c:pt idx="15112">
                  <c:v>1316797200</c:v>
                </c:pt>
                <c:pt idx="15113">
                  <c:v>1316800800</c:v>
                </c:pt>
                <c:pt idx="15114">
                  <c:v>1316804400</c:v>
                </c:pt>
                <c:pt idx="15115">
                  <c:v>1316808000</c:v>
                </c:pt>
                <c:pt idx="15116">
                  <c:v>1316811600</c:v>
                </c:pt>
                <c:pt idx="15117">
                  <c:v>1316815200</c:v>
                </c:pt>
                <c:pt idx="15118">
                  <c:v>1316818800</c:v>
                </c:pt>
                <c:pt idx="15119">
                  <c:v>1316822400</c:v>
                </c:pt>
                <c:pt idx="15120">
                  <c:v>1316826000</c:v>
                </c:pt>
                <c:pt idx="15121">
                  <c:v>1316829600</c:v>
                </c:pt>
                <c:pt idx="15122">
                  <c:v>1316833200</c:v>
                </c:pt>
                <c:pt idx="15123">
                  <c:v>1316836800</c:v>
                </c:pt>
                <c:pt idx="15124">
                  <c:v>1316840400</c:v>
                </c:pt>
                <c:pt idx="15125">
                  <c:v>1316844000</c:v>
                </c:pt>
                <c:pt idx="15126">
                  <c:v>1316847600</c:v>
                </c:pt>
                <c:pt idx="15127">
                  <c:v>1316851200</c:v>
                </c:pt>
                <c:pt idx="15128">
                  <c:v>1316854800</c:v>
                </c:pt>
                <c:pt idx="15129">
                  <c:v>1316858400</c:v>
                </c:pt>
                <c:pt idx="15130">
                  <c:v>1316862000</c:v>
                </c:pt>
                <c:pt idx="15131">
                  <c:v>1316865600</c:v>
                </c:pt>
                <c:pt idx="15132">
                  <c:v>1316869200</c:v>
                </c:pt>
                <c:pt idx="15133">
                  <c:v>1316872800</c:v>
                </c:pt>
                <c:pt idx="15134">
                  <c:v>1316876400</c:v>
                </c:pt>
                <c:pt idx="15135">
                  <c:v>1316880000</c:v>
                </c:pt>
                <c:pt idx="15136">
                  <c:v>1316883600</c:v>
                </c:pt>
                <c:pt idx="15137">
                  <c:v>1316887200</c:v>
                </c:pt>
                <c:pt idx="15138">
                  <c:v>1316890800</c:v>
                </c:pt>
                <c:pt idx="15139">
                  <c:v>1316894400</c:v>
                </c:pt>
                <c:pt idx="15140">
                  <c:v>1316898000</c:v>
                </c:pt>
                <c:pt idx="15141">
                  <c:v>1316901600</c:v>
                </c:pt>
                <c:pt idx="15142">
                  <c:v>1316905200</c:v>
                </c:pt>
                <c:pt idx="15143">
                  <c:v>1316908800</c:v>
                </c:pt>
                <c:pt idx="15144">
                  <c:v>1316912400</c:v>
                </c:pt>
                <c:pt idx="15145">
                  <c:v>1316916000</c:v>
                </c:pt>
                <c:pt idx="15146">
                  <c:v>1316919600</c:v>
                </c:pt>
                <c:pt idx="15147">
                  <c:v>1316923200</c:v>
                </c:pt>
                <c:pt idx="15148">
                  <c:v>1316926800</c:v>
                </c:pt>
                <c:pt idx="15149">
                  <c:v>1316930400</c:v>
                </c:pt>
                <c:pt idx="15150">
                  <c:v>1316934000</c:v>
                </c:pt>
                <c:pt idx="15151">
                  <c:v>1316937600</c:v>
                </c:pt>
                <c:pt idx="15152">
                  <c:v>1316941200</c:v>
                </c:pt>
                <c:pt idx="15153">
                  <c:v>1316944800</c:v>
                </c:pt>
                <c:pt idx="15154">
                  <c:v>1316948400</c:v>
                </c:pt>
                <c:pt idx="15155">
                  <c:v>1316952000</c:v>
                </c:pt>
                <c:pt idx="15156">
                  <c:v>1316955600</c:v>
                </c:pt>
                <c:pt idx="15157">
                  <c:v>1316959200</c:v>
                </c:pt>
                <c:pt idx="15158">
                  <c:v>1316962800</c:v>
                </c:pt>
                <c:pt idx="15159">
                  <c:v>1316966400</c:v>
                </c:pt>
                <c:pt idx="15160">
                  <c:v>1316970000</c:v>
                </c:pt>
                <c:pt idx="15161">
                  <c:v>1316973600</c:v>
                </c:pt>
                <c:pt idx="15162">
                  <c:v>1316977200</c:v>
                </c:pt>
                <c:pt idx="15163">
                  <c:v>1316980800</c:v>
                </c:pt>
                <c:pt idx="15164">
                  <c:v>1316984400</c:v>
                </c:pt>
                <c:pt idx="15165">
                  <c:v>1316988000</c:v>
                </c:pt>
                <c:pt idx="15166">
                  <c:v>1316991600</c:v>
                </c:pt>
                <c:pt idx="15167">
                  <c:v>1316995200</c:v>
                </c:pt>
                <c:pt idx="15168">
                  <c:v>1316998800</c:v>
                </c:pt>
                <c:pt idx="15169">
                  <c:v>1317002400</c:v>
                </c:pt>
                <c:pt idx="15170">
                  <c:v>1317006000</c:v>
                </c:pt>
                <c:pt idx="15171">
                  <c:v>1317009600</c:v>
                </c:pt>
                <c:pt idx="15172">
                  <c:v>1317013200</c:v>
                </c:pt>
                <c:pt idx="15173">
                  <c:v>1317016800</c:v>
                </c:pt>
                <c:pt idx="15174">
                  <c:v>1317020400</c:v>
                </c:pt>
                <c:pt idx="15175">
                  <c:v>1317024000</c:v>
                </c:pt>
                <c:pt idx="15176">
                  <c:v>1317027600</c:v>
                </c:pt>
                <c:pt idx="15177">
                  <c:v>1317031200</c:v>
                </c:pt>
                <c:pt idx="15178">
                  <c:v>1317034800</c:v>
                </c:pt>
                <c:pt idx="15179">
                  <c:v>1317038400</c:v>
                </c:pt>
                <c:pt idx="15180">
                  <c:v>1317042000</c:v>
                </c:pt>
                <c:pt idx="15181">
                  <c:v>1317045600</c:v>
                </c:pt>
                <c:pt idx="15182">
                  <c:v>1317049200</c:v>
                </c:pt>
                <c:pt idx="15183">
                  <c:v>1317052800</c:v>
                </c:pt>
                <c:pt idx="15184">
                  <c:v>1317056400</c:v>
                </c:pt>
                <c:pt idx="15185">
                  <c:v>1317060000</c:v>
                </c:pt>
                <c:pt idx="15186">
                  <c:v>1317063600</c:v>
                </c:pt>
                <c:pt idx="15187">
                  <c:v>1317067200</c:v>
                </c:pt>
                <c:pt idx="15188">
                  <c:v>1317070800</c:v>
                </c:pt>
                <c:pt idx="15189">
                  <c:v>1317074400</c:v>
                </c:pt>
                <c:pt idx="15190">
                  <c:v>1317078000</c:v>
                </c:pt>
                <c:pt idx="15191">
                  <c:v>1317081600</c:v>
                </c:pt>
                <c:pt idx="15192">
                  <c:v>1317085200</c:v>
                </c:pt>
                <c:pt idx="15193">
                  <c:v>1317088800</c:v>
                </c:pt>
                <c:pt idx="15194">
                  <c:v>1317092400</c:v>
                </c:pt>
                <c:pt idx="15195">
                  <c:v>1317096000</c:v>
                </c:pt>
                <c:pt idx="15196">
                  <c:v>1317099600</c:v>
                </c:pt>
                <c:pt idx="15197">
                  <c:v>1317103200</c:v>
                </c:pt>
                <c:pt idx="15198">
                  <c:v>1317106800</c:v>
                </c:pt>
                <c:pt idx="15199">
                  <c:v>1317110400</c:v>
                </c:pt>
                <c:pt idx="15200">
                  <c:v>1317114000</c:v>
                </c:pt>
                <c:pt idx="15201">
                  <c:v>1317117600</c:v>
                </c:pt>
                <c:pt idx="15202">
                  <c:v>1317121200</c:v>
                </c:pt>
                <c:pt idx="15203">
                  <c:v>1317124800</c:v>
                </c:pt>
                <c:pt idx="15204">
                  <c:v>1317128400</c:v>
                </c:pt>
                <c:pt idx="15205">
                  <c:v>1317132000</c:v>
                </c:pt>
                <c:pt idx="15206">
                  <c:v>1317135600</c:v>
                </c:pt>
                <c:pt idx="15207">
                  <c:v>1317139200</c:v>
                </c:pt>
                <c:pt idx="15208">
                  <c:v>1317142800</c:v>
                </c:pt>
                <c:pt idx="15209">
                  <c:v>1317146400</c:v>
                </c:pt>
                <c:pt idx="15210">
                  <c:v>1317150000</c:v>
                </c:pt>
                <c:pt idx="15211">
                  <c:v>1317153600</c:v>
                </c:pt>
                <c:pt idx="15212">
                  <c:v>1317157200</c:v>
                </c:pt>
                <c:pt idx="15213">
                  <c:v>1317160800</c:v>
                </c:pt>
                <c:pt idx="15214">
                  <c:v>1317164400</c:v>
                </c:pt>
                <c:pt idx="15215">
                  <c:v>1317168000</c:v>
                </c:pt>
                <c:pt idx="15216">
                  <c:v>1317171600</c:v>
                </c:pt>
                <c:pt idx="15217">
                  <c:v>1317175200</c:v>
                </c:pt>
                <c:pt idx="15218">
                  <c:v>1317178800</c:v>
                </c:pt>
                <c:pt idx="15219">
                  <c:v>1317182400</c:v>
                </c:pt>
                <c:pt idx="15220">
                  <c:v>1317186000</c:v>
                </c:pt>
                <c:pt idx="15221">
                  <c:v>1317189600</c:v>
                </c:pt>
                <c:pt idx="15222">
                  <c:v>1317193200</c:v>
                </c:pt>
                <c:pt idx="15223">
                  <c:v>1317196800</c:v>
                </c:pt>
                <c:pt idx="15224">
                  <c:v>1317200400</c:v>
                </c:pt>
                <c:pt idx="15225">
                  <c:v>1317204000</c:v>
                </c:pt>
                <c:pt idx="15226">
                  <c:v>1317207600</c:v>
                </c:pt>
                <c:pt idx="15227">
                  <c:v>1317211200</c:v>
                </c:pt>
                <c:pt idx="15228">
                  <c:v>1317214800</c:v>
                </c:pt>
                <c:pt idx="15229">
                  <c:v>1317218400</c:v>
                </c:pt>
                <c:pt idx="15230">
                  <c:v>1317222000</c:v>
                </c:pt>
                <c:pt idx="15231">
                  <c:v>1317225600</c:v>
                </c:pt>
                <c:pt idx="15232">
                  <c:v>1317229200</c:v>
                </c:pt>
                <c:pt idx="15233">
                  <c:v>1317232800</c:v>
                </c:pt>
                <c:pt idx="15234">
                  <c:v>1317236400</c:v>
                </c:pt>
                <c:pt idx="15235">
                  <c:v>1317240000</c:v>
                </c:pt>
                <c:pt idx="15236">
                  <c:v>1317243600</c:v>
                </c:pt>
                <c:pt idx="15237">
                  <c:v>1317247200</c:v>
                </c:pt>
                <c:pt idx="15238">
                  <c:v>1317250800</c:v>
                </c:pt>
                <c:pt idx="15239">
                  <c:v>1317254400</c:v>
                </c:pt>
                <c:pt idx="15240">
                  <c:v>1317258000</c:v>
                </c:pt>
                <c:pt idx="15241">
                  <c:v>1317261600</c:v>
                </c:pt>
                <c:pt idx="15242">
                  <c:v>1317265200</c:v>
                </c:pt>
                <c:pt idx="15243">
                  <c:v>1317268800</c:v>
                </c:pt>
                <c:pt idx="15244">
                  <c:v>1317272400</c:v>
                </c:pt>
                <c:pt idx="15245">
                  <c:v>1317276000</c:v>
                </c:pt>
                <c:pt idx="15246">
                  <c:v>1317279600</c:v>
                </c:pt>
                <c:pt idx="15247">
                  <c:v>1317283200</c:v>
                </c:pt>
                <c:pt idx="15248">
                  <c:v>1317286800</c:v>
                </c:pt>
                <c:pt idx="15249">
                  <c:v>1317290400</c:v>
                </c:pt>
                <c:pt idx="15250">
                  <c:v>1317294000</c:v>
                </c:pt>
                <c:pt idx="15251">
                  <c:v>1317297600</c:v>
                </c:pt>
                <c:pt idx="15252">
                  <c:v>1317301200</c:v>
                </c:pt>
                <c:pt idx="15253">
                  <c:v>1317304800</c:v>
                </c:pt>
                <c:pt idx="15254">
                  <c:v>1317308400</c:v>
                </c:pt>
                <c:pt idx="15255">
                  <c:v>1317312000</c:v>
                </c:pt>
                <c:pt idx="15256">
                  <c:v>1317315600</c:v>
                </c:pt>
                <c:pt idx="15257">
                  <c:v>1317319200</c:v>
                </c:pt>
                <c:pt idx="15258">
                  <c:v>1317322800</c:v>
                </c:pt>
                <c:pt idx="15259">
                  <c:v>1317326400</c:v>
                </c:pt>
                <c:pt idx="15260">
                  <c:v>1317330000</c:v>
                </c:pt>
                <c:pt idx="15261">
                  <c:v>1317333600</c:v>
                </c:pt>
                <c:pt idx="15262">
                  <c:v>1317337200</c:v>
                </c:pt>
                <c:pt idx="15263">
                  <c:v>1317340800</c:v>
                </c:pt>
                <c:pt idx="15264">
                  <c:v>1317344400</c:v>
                </c:pt>
                <c:pt idx="15265">
                  <c:v>1317348000</c:v>
                </c:pt>
                <c:pt idx="15266">
                  <c:v>1317351600</c:v>
                </c:pt>
                <c:pt idx="15267">
                  <c:v>1317355200</c:v>
                </c:pt>
                <c:pt idx="15268">
                  <c:v>1317358800</c:v>
                </c:pt>
                <c:pt idx="15269">
                  <c:v>1317362400</c:v>
                </c:pt>
                <c:pt idx="15270">
                  <c:v>1317366000</c:v>
                </c:pt>
                <c:pt idx="15271">
                  <c:v>1317369600</c:v>
                </c:pt>
                <c:pt idx="15272">
                  <c:v>1317373200</c:v>
                </c:pt>
                <c:pt idx="15273">
                  <c:v>1317376800</c:v>
                </c:pt>
                <c:pt idx="15274">
                  <c:v>1317380400</c:v>
                </c:pt>
                <c:pt idx="15275">
                  <c:v>1317384000</c:v>
                </c:pt>
                <c:pt idx="15276">
                  <c:v>1317387600</c:v>
                </c:pt>
                <c:pt idx="15277">
                  <c:v>1317391200</c:v>
                </c:pt>
                <c:pt idx="15278">
                  <c:v>1317394800</c:v>
                </c:pt>
                <c:pt idx="15279">
                  <c:v>1317398400</c:v>
                </c:pt>
                <c:pt idx="15280">
                  <c:v>1317402000</c:v>
                </c:pt>
                <c:pt idx="15281">
                  <c:v>1317405600</c:v>
                </c:pt>
                <c:pt idx="15282">
                  <c:v>1317409200</c:v>
                </c:pt>
                <c:pt idx="15283">
                  <c:v>1317412800</c:v>
                </c:pt>
                <c:pt idx="15284">
                  <c:v>1317416400</c:v>
                </c:pt>
                <c:pt idx="15285">
                  <c:v>1317420000</c:v>
                </c:pt>
                <c:pt idx="15286">
                  <c:v>1317423600</c:v>
                </c:pt>
                <c:pt idx="15287">
                  <c:v>1317427200</c:v>
                </c:pt>
                <c:pt idx="15288">
                  <c:v>1317430800</c:v>
                </c:pt>
                <c:pt idx="15289">
                  <c:v>1317434400</c:v>
                </c:pt>
                <c:pt idx="15290">
                  <c:v>1317438000</c:v>
                </c:pt>
                <c:pt idx="15291">
                  <c:v>1317441600</c:v>
                </c:pt>
                <c:pt idx="15292">
                  <c:v>1317445200</c:v>
                </c:pt>
                <c:pt idx="15293">
                  <c:v>1317448800</c:v>
                </c:pt>
                <c:pt idx="15294">
                  <c:v>1317452400</c:v>
                </c:pt>
                <c:pt idx="15295">
                  <c:v>1317456000</c:v>
                </c:pt>
                <c:pt idx="15296">
                  <c:v>1317459600</c:v>
                </c:pt>
                <c:pt idx="15297">
                  <c:v>1317463200</c:v>
                </c:pt>
                <c:pt idx="15298">
                  <c:v>1317466800</c:v>
                </c:pt>
                <c:pt idx="15299">
                  <c:v>1317470400</c:v>
                </c:pt>
                <c:pt idx="15300">
                  <c:v>1317474000</c:v>
                </c:pt>
                <c:pt idx="15301">
                  <c:v>1317477600</c:v>
                </c:pt>
                <c:pt idx="15302">
                  <c:v>1317481200</c:v>
                </c:pt>
                <c:pt idx="15303">
                  <c:v>1317484800</c:v>
                </c:pt>
                <c:pt idx="15304">
                  <c:v>1317488400</c:v>
                </c:pt>
                <c:pt idx="15305">
                  <c:v>1317492000</c:v>
                </c:pt>
                <c:pt idx="15306">
                  <c:v>1317495600</c:v>
                </c:pt>
                <c:pt idx="15307">
                  <c:v>1317499200</c:v>
                </c:pt>
                <c:pt idx="15308">
                  <c:v>1317502800</c:v>
                </c:pt>
                <c:pt idx="15309">
                  <c:v>1317506400</c:v>
                </c:pt>
                <c:pt idx="15310">
                  <c:v>1317510000</c:v>
                </c:pt>
                <c:pt idx="15311">
                  <c:v>1317513600</c:v>
                </c:pt>
                <c:pt idx="15312">
                  <c:v>1317517200</c:v>
                </c:pt>
                <c:pt idx="15313">
                  <c:v>1317520800</c:v>
                </c:pt>
                <c:pt idx="15314">
                  <c:v>1317524400</c:v>
                </c:pt>
                <c:pt idx="15315">
                  <c:v>1317528000</c:v>
                </c:pt>
                <c:pt idx="15316">
                  <c:v>1317531600</c:v>
                </c:pt>
                <c:pt idx="15317">
                  <c:v>1317535200</c:v>
                </c:pt>
                <c:pt idx="15318">
                  <c:v>1317538800</c:v>
                </c:pt>
                <c:pt idx="15319">
                  <c:v>1317542400</c:v>
                </c:pt>
                <c:pt idx="15320">
                  <c:v>1317546000</c:v>
                </c:pt>
                <c:pt idx="15321">
                  <c:v>1317549600</c:v>
                </c:pt>
                <c:pt idx="15322">
                  <c:v>1317553200</c:v>
                </c:pt>
                <c:pt idx="15323">
                  <c:v>1317556800</c:v>
                </c:pt>
                <c:pt idx="15324">
                  <c:v>1317560400</c:v>
                </c:pt>
                <c:pt idx="15325">
                  <c:v>1317564000</c:v>
                </c:pt>
                <c:pt idx="15326">
                  <c:v>1317567600</c:v>
                </c:pt>
                <c:pt idx="15327">
                  <c:v>1317571200</c:v>
                </c:pt>
                <c:pt idx="15328">
                  <c:v>1317574800</c:v>
                </c:pt>
                <c:pt idx="15329">
                  <c:v>1317578400</c:v>
                </c:pt>
                <c:pt idx="15330">
                  <c:v>1317582000</c:v>
                </c:pt>
                <c:pt idx="15331">
                  <c:v>1317585600</c:v>
                </c:pt>
                <c:pt idx="15332">
                  <c:v>1317589200</c:v>
                </c:pt>
                <c:pt idx="15333">
                  <c:v>1317592800</c:v>
                </c:pt>
                <c:pt idx="15334">
                  <c:v>1317596400</c:v>
                </c:pt>
                <c:pt idx="15335">
                  <c:v>1317600000</c:v>
                </c:pt>
                <c:pt idx="15336">
                  <c:v>1317603600</c:v>
                </c:pt>
                <c:pt idx="15337">
                  <c:v>1317607200</c:v>
                </c:pt>
                <c:pt idx="15338">
                  <c:v>1317610800</c:v>
                </c:pt>
                <c:pt idx="15339">
                  <c:v>1317614400</c:v>
                </c:pt>
                <c:pt idx="15340">
                  <c:v>1317618000</c:v>
                </c:pt>
                <c:pt idx="15341">
                  <c:v>1317621600</c:v>
                </c:pt>
                <c:pt idx="15342">
                  <c:v>1317625200</c:v>
                </c:pt>
                <c:pt idx="15343">
                  <c:v>1317628800</c:v>
                </c:pt>
                <c:pt idx="15344">
                  <c:v>1317632400</c:v>
                </c:pt>
                <c:pt idx="15345">
                  <c:v>1317636000</c:v>
                </c:pt>
                <c:pt idx="15346">
                  <c:v>1317639600</c:v>
                </c:pt>
                <c:pt idx="15347">
                  <c:v>1317643200</c:v>
                </c:pt>
                <c:pt idx="15348">
                  <c:v>1317646800</c:v>
                </c:pt>
                <c:pt idx="15349">
                  <c:v>1317650400</c:v>
                </c:pt>
                <c:pt idx="15350">
                  <c:v>1317654000</c:v>
                </c:pt>
                <c:pt idx="15351">
                  <c:v>1317657600</c:v>
                </c:pt>
                <c:pt idx="15352">
                  <c:v>1317661200</c:v>
                </c:pt>
                <c:pt idx="15353">
                  <c:v>1317664800</c:v>
                </c:pt>
                <c:pt idx="15354">
                  <c:v>1317668400</c:v>
                </c:pt>
                <c:pt idx="15355">
                  <c:v>1317672000</c:v>
                </c:pt>
                <c:pt idx="15356">
                  <c:v>1317675600</c:v>
                </c:pt>
                <c:pt idx="15357">
                  <c:v>1317679200</c:v>
                </c:pt>
                <c:pt idx="15358">
                  <c:v>1317682800</c:v>
                </c:pt>
                <c:pt idx="15359">
                  <c:v>1317686400</c:v>
                </c:pt>
                <c:pt idx="15360">
                  <c:v>1317690000</c:v>
                </c:pt>
                <c:pt idx="15361">
                  <c:v>1317693600</c:v>
                </c:pt>
                <c:pt idx="15362">
                  <c:v>1317697200</c:v>
                </c:pt>
                <c:pt idx="15363">
                  <c:v>1317700800</c:v>
                </c:pt>
                <c:pt idx="15364">
                  <c:v>1317704400</c:v>
                </c:pt>
                <c:pt idx="15365">
                  <c:v>1317708000</c:v>
                </c:pt>
                <c:pt idx="15366">
                  <c:v>1317711600</c:v>
                </c:pt>
                <c:pt idx="15367">
                  <c:v>1317715200</c:v>
                </c:pt>
                <c:pt idx="15368">
                  <c:v>1317718800</c:v>
                </c:pt>
                <c:pt idx="15369">
                  <c:v>1317722400</c:v>
                </c:pt>
                <c:pt idx="15370">
                  <c:v>1317726000</c:v>
                </c:pt>
                <c:pt idx="15371">
                  <c:v>1317729600</c:v>
                </c:pt>
                <c:pt idx="15372">
                  <c:v>1317733200</c:v>
                </c:pt>
                <c:pt idx="15373">
                  <c:v>1317736800</c:v>
                </c:pt>
                <c:pt idx="15374">
                  <c:v>1317740400</c:v>
                </c:pt>
                <c:pt idx="15375">
                  <c:v>1317744000</c:v>
                </c:pt>
                <c:pt idx="15376">
                  <c:v>1317747600</c:v>
                </c:pt>
                <c:pt idx="15377">
                  <c:v>1317751200</c:v>
                </c:pt>
                <c:pt idx="15378">
                  <c:v>1317754800</c:v>
                </c:pt>
                <c:pt idx="15379">
                  <c:v>1317758400</c:v>
                </c:pt>
                <c:pt idx="15380">
                  <c:v>1317762000</c:v>
                </c:pt>
                <c:pt idx="15381">
                  <c:v>1317765600</c:v>
                </c:pt>
                <c:pt idx="15382">
                  <c:v>1317769200</c:v>
                </c:pt>
                <c:pt idx="15383">
                  <c:v>1317772800</c:v>
                </c:pt>
                <c:pt idx="15384">
                  <c:v>1317776400</c:v>
                </c:pt>
                <c:pt idx="15385">
                  <c:v>1317780000</c:v>
                </c:pt>
                <c:pt idx="15386">
                  <c:v>1317783600</c:v>
                </c:pt>
                <c:pt idx="15387">
                  <c:v>1317787200</c:v>
                </c:pt>
                <c:pt idx="15388">
                  <c:v>1317790800</c:v>
                </c:pt>
                <c:pt idx="15389">
                  <c:v>1317794400</c:v>
                </c:pt>
                <c:pt idx="15390">
                  <c:v>1317798000</c:v>
                </c:pt>
                <c:pt idx="15391">
                  <c:v>1317801600</c:v>
                </c:pt>
                <c:pt idx="15392">
                  <c:v>1317805200</c:v>
                </c:pt>
                <c:pt idx="15393">
                  <c:v>1317808800</c:v>
                </c:pt>
                <c:pt idx="15394">
                  <c:v>1317812400</c:v>
                </c:pt>
                <c:pt idx="15395">
                  <c:v>1317816000</c:v>
                </c:pt>
                <c:pt idx="15396">
                  <c:v>1317819600</c:v>
                </c:pt>
                <c:pt idx="15397">
                  <c:v>1317823200</c:v>
                </c:pt>
                <c:pt idx="15398">
                  <c:v>1317826800</c:v>
                </c:pt>
                <c:pt idx="15399">
                  <c:v>1317830400</c:v>
                </c:pt>
                <c:pt idx="15400">
                  <c:v>1317834000</c:v>
                </c:pt>
                <c:pt idx="15401">
                  <c:v>1317837600</c:v>
                </c:pt>
                <c:pt idx="15402">
                  <c:v>1317841200</c:v>
                </c:pt>
                <c:pt idx="15403">
                  <c:v>1317844800</c:v>
                </c:pt>
                <c:pt idx="15404">
                  <c:v>1317848400</c:v>
                </c:pt>
                <c:pt idx="15405">
                  <c:v>1317852000</c:v>
                </c:pt>
                <c:pt idx="15406">
                  <c:v>1317855600</c:v>
                </c:pt>
                <c:pt idx="15407">
                  <c:v>1317859200</c:v>
                </c:pt>
                <c:pt idx="15408">
                  <c:v>1317862800</c:v>
                </c:pt>
                <c:pt idx="15409">
                  <c:v>1317866400</c:v>
                </c:pt>
                <c:pt idx="15410">
                  <c:v>1317870000</c:v>
                </c:pt>
                <c:pt idx="15411">
                  <c:v>1317873600</c:v>
                </c:pt>
                <c:pt idx="15412">
                  <c:v>1317877200</c:v>
                </c:pt>
                <c:pt idx="15413">
                  <c:v>1317880800</c:v>
                </c:pt>
                <c:pt idx="15414">
                  <c:v>1317884400</c:v>
                </c:pt>
                <c:pt idx="15415">
                  <c:v>1317888000</c:v>
                </c:pt>
                <c:pt idx="15416">
                  <c:v>1317891600</c:v>
                </c:pt>
                <c:pt idx="15417">
                  <c:v>1317895200</c:v>
                </c:pt>
                <c:pt idx="15418">
                  <c:v>1317898800</c:v>
                </c:pt>
                <c:pt idx="15419">
                  <c:v>1317902400</c:v>
                </c:pt>
                <c:pt idx="15420">
                  <c:v>1317906000</c:v>
                </c:pt>
                <c:pt idx="15421">
                  <c:v>1317909600</c:v>
                </c:pt>
                <c:pt idx="15422">
                  <c:v>1317913200</c:v>
                </c:pt>
                <c:pt idx="15423">
                  <c:v>1317916800</c:v>
                </c:pt>
                <c:pt idx="15424">
                  <c:v>1317920400</c:v>
                </c:pt>
                <c:pt idx="15425">
                  <c:v>1317924000</c:v>
                </c:pt>
                <c:pt idx="15426">
                  <c:v>1317927600</c:v>
                </c:pt>
                <c:pt idx="15427">
                  <c:v>1317931200</c:v>
                </c:pt>
                <c:pt idx="15428">
                  <c:v>1317934800</c:v>
                </c:pt>
                <c:pt idx="15429">
                  <c:v>1317938400</c:v>
                </c:pt>
                <c:pt idx="15430">
                  <c:v>1317942000</c:v>
                </c:pt>
                <c:pt idx="15431">
                  <c:v>1317945600</c:v>
                </c:pt>
                <c:pt idx="15432">
                  <c:v>1317949200</c:v>
                </c:pt>
                <c:pt idx="15433">
                  <c:v>1317952800</c:v>
                </c:pt>
                <c:pt idx="15434">
                  <c:v>1317956400</c:v>
                </c:pt>
                <c:pt idx="15435">
                  <c:v>1317960000</c:v>
                </c:pt>
                <c:pt idx="15436">
                  <c:v>1317963600</c:v>
                </c:pt>
                <c:pt idx="15437">
                  <c:v>1317967200</c:v>
                </c:pt>
                <c:pt idx="15438">
                  <c:v>1317970800</c:v>
                </c:pt>
                <c:pt idx="15439">
                  <c:v>1317974400</c:v>
                </c:pt>
                <c:pt idx="15440">
                  <c:v>1317978000</c:v>
                </c:pt>
                <c:pt idx="15441">
                  <c:v>1317981600</c:v>
                </c:pt>
                <c:pt idx="15442">
                  <c:v>1317985200</c:v>
                </c:pt>
                <c:pt idx="15443">
                  <c:v>1317988800</c:v>
                </c:pt>
                <c:pt idx="15444">
                  <c:v>1317992400</c:v>
                </c:pt>
                <c:pt idx="15445">
                  <c:v>1317996000</c:v>
                </c:pt>
                <c:pt idx="15446">
                  <c:v>1317999600</c:v>
                </c:pt>
                <c:pt idx="15447">
                  <c:v>1318003200</c:v>
                </c:pt>
                <c:pt idx="15448">
                  <c:v>1318006800</c:v>
                </c:pt>
                <c:pt idx="15449">
                  <c:v>1318010400</c:v>
                </c:pt>
                <c:pt idx="15450">
                  <c:v>1318014000</c:v>
                </c:pt>
                <c:pt idx="15451">
                  <c:v>1318017600</c:v>
                </c:pt>
                <c:pt idx="15452">
                  <c:v>1318021200</c:v>
                </c:pt>
                <c:pt idx="15453">
                  <c:v>1318024800</c:v>
                </c:pt>
                <c:pt idx="15454">
                  <c:v>1318028400</c:v>
                </c:pt>
                <c:pt idx="15455">
                  <c:v>1318032000</c:v>
                </c:pt>
                <c:pt idx="15456">
                  <c:v>1318035600</c:v>
                </c:pt>
                <c:pt idx="15457">
                  <c:v>1318039200</c:v>
                </c:pt>
                <c:pt idx="15458">
                  <c:v>1318042800</c:v>
                </c:pt>
                <c:pt idx="15459">
                  <c:v>1318046400</c:v>
                </c:pt>
                <c:pt idx="15460">
                  <c:v>1318050000</c:v>
                </c:pt>
                <c:pt idx="15461">
                  <c:v>1318053600</c:v>
                </c:pt>
                <c:pt idx="15462">
                  <c:v>1318057200</c:v>
                </c:pt>
                <c:pt idx="15463">
                  <c:v>1318060800</c:v>
                </c:pt>
                <c:pt idx="15464">
                  <c:v>1318064400</c:v>
                </c:pt>
                <c:pt idx="15465">
                  <c:v>1318068000</c:v>
                </c:pt>
                <c:pt idx="15466">
                  <c:v>1318071600</c:v>
                </c:pt>
                <c:pt idx="15467">
                  <c:v>1318075200</c:v>
                </c:pt>
                <c:pt idx="15468">
                  <c:v>1318078800</c:v>
                </c:pt>
                <c:pt idx="15469">
                  <c:v>1318082400</c:v>
                </c:pt>
                <c:pt idx="15470">
                  <c:v>1318086000</c:v>
                </c:pt>
                <c:pt idx="15471">
                  <c:v>1318089600</c:v>
                </c:pt>
                <c:pt idx="15472">
                  <c:v>1318093200</c:v>
                </c:pt>
                <c:pt idx="15473">
                  <c:v>1318096800</c:v>
                </c:pt>
                <c:pt idx="15474">
                  <c:v>1318100400</c:v>
                </c:pt>
                <c:pt idx="15475">
                  <c:v>1318104000</c:v>
                </c:pt>
                <c:pt idx="15476">
                  <c:v>1318107600</c:v>
                </c:pt>
                <c:pt idx="15477">
                  <c:v>1318111200</c:v>
                </c:pt>
                <c:pt idx="15478">
                  <c:v>1318114800</c:v>
                </c:pt>
                <c:pt idx="15479">
                  <c:v>1318118400</c:v>
                </c:pt>
                <c:pt idx="15480">
                  <c:v>1318122000</c:v>
                </c:pt>
                <c:pt idx="15481">
                  <c:v>1318125600</c:v>
                </c:pt>
                <c:pt idx="15482">
                  <c:v>1318129200</c:v>
                </c:pt>
                <c:pt idx="15483">
                  <c:v>1318132800</c:v>
                </c:pt>
                <c:pt idx="15484">
                  <c:v>1318136400</c:v>
                </c:pt>
                <c:pt idx="15485">
                  <c:v>1318140000</c:v>
                </c:pt>
                <c:pt idx="15486">
                  <c:v>1318143600</c:v>
                </c:pt>
                <c:pt idx="15487">
                  <c:v>1318147200</c:v>
                </c:pt>
                <c:pt idx="15488">
                  <c:v>1318150800</c:v>
                </c:pt>
                <c:pt idx="15489">
                  <c:v>1318154400</c:v>
                </c:pt>
                <c:pt idx="15490">
                  <c:v>1318158000</c:v>
                </c:pt>
                <c:pt idx="15491">
                  <c:v>1318161600</c:v>
                </c:pt>
                <c:pt idx="15492">
                  <c:v>1318165200</c:v>
                </c:pt>
                <c:pt idx="15493">
                  <c:v>1318168800</c:v>
                </c:pt>
                <c:pt idx="15494">
                  <c:v>1318172400</c:v>
                </c:pt>
                <c:pt idx="15495">
                  <c:v>1318176000</c:v>
                </c:pt>
                <c:pt idx="15496">
                  <c:v>1318179600</c:v>
                </c:pt>
                <c:pt idx="15497">
                  <c:v>1318183200</c:v>
                </c:pt>
                <c:pt idx="15498">
                  <c:v>1318186800</c:v>
                </c:pt>
                <c:pt idx="15499">
                  <c:v>1318190400</c:v>
                </c:pt>
                <c:pt idx="15500">
                  <c:v>1318194000</c:v>
                </c:pt>
                <c:pt idx="15501">
                  <c:v>1318197600</c:v>
                </c:pt>
                <c:pt idx="15502">
                  <c:v>1318201200</c:v>
                </c:pt>
                <c:pt idx="15503">
                  <c:v>1318204800</c:v>
                </c:pt>
                <c:pt idx="15504">
                  <c:v>1318208400</c:v>
                </c:pt>
                <c:pt idx="15505">
                  <c:v>1318212000</c:v>
                </c:pt>
                <c:pt idx="15506">
                  <c:v>1318215600</c:v>
                </c:pt>
                <c:pt idx="15507">
                  <c:v>1318219200</c:v>
                </c:pt>
                <c:pt idx="15508">
                  <c:v>1318222800</c:v>
                </c:pt>
                <c:pt idx="15509">
                  <c:v>1318226400</c:v>
                </c:pt>
                <c:pt idx="15510">
                  <c:v>1318230000</c:v>
                </c:pt>
                <c:pt idx="15511">
                  <c:v>1318233600</c:v>
                </c:pt>
                <c:pt idx="15512">
                  <c:v>1318237200</c:v>
                </c:pt>
                <c:pt idx="15513">
                  <c:v>1318240800</c:v>
                </c:pt>
                <c:pt idx="15514">
                  <c:v>1318244400</c:v>
                </c:pt>
                <c:pt idx="15515">
                  <c:v>1318248000</c:v>
                </c:pt>
                <c:pt idx="15516">
                  <c:v>1318251600</c:v>
                </c:pt>
                <c:pt idx="15517">
                  <c:v>1318255200</c:v>
                </c:pt>
                <c:pt idx="15518">
                  <c:v>1318258800</c:v>
                </c:pt>
                <c:pt idx="15519">
                  <c:v>1318262400</c:v>
                </c:pt>
                <c:pt idx="15520">
                  <c:v>1318266000</c:v>
                </c:pt>
                <c:pt idx="15521">
                  <c:v>1318269600</c:v>
                </c:pt>
                <c:pt idx="15522">
                  <c:v>1318273200</c:v>
                </c:pt>
                <c:pt idx="15523">
                  <c:v>1318276800</c:v>
                </c:pt>
                <c:pt idx="15524">
                  <c:v>1318280400</c:v>
                </c:pt>
                <c:pt idx="15525">
                  <c:v>1318284000</c:v>
                </c:pt>
                <c:pt idx="15526">
                  <c:v>1318287600</c:v>
                </c:pt>
                <c:pt idx="15527">
                  <c:v>1318291200</c:v>
                </c:pt>
                <c:pt idx="15528">
                  <c:v>1318294800</c:v>
                </c:pt>
                <c:pt idx="15529">
                  <c:v>1318298400</c:v>
                </c:pt>
                <c:pt idx="15530">
                  <c:v>1318302000</c:v>
                </c:pt>
                <c:pt idx="15531">
                  <c:v>1318305600</c:v>
                </c:pt>
                <c:pt idx="15532">
                  <c:v>1318309200</c:v>
                </c:pt>
                <c:pt idx="15533">
                  <c:v>1318312800</c:v>
                </c:pt>
                <c:pt idx="15534">
                  <c:v>1318316400</c:v>
                </c:pt>
                <c:pt idx="15535">
                  <c:v>1318320000</c:v>
                </c:pt>
                <c:pt idx="15536">
                  <c:v>1318323600</c:v>
                </c:pt>
                <c:pt idx="15537">
                  <c:v>1318327200</c:v>
                </c:pt>
                <c:pt idx="15538">
                  <c:v>1318330800</c:v>
                </c:pt>
                <c:pt idx="15539">
                  <c:v>1318334400</c:v>
                </c:pt>
                <c:pt idx="15540">
                  <c:v>1318338000</c:v>
                </c:pt>
                <c:pt idx="15541">
                  <c:v>1318341600</c:v>
                </c:pt>
                <c:pt idx="15542">
                  <c:v>1318345200</c:v>
                </c:pt>
                <c:pt idx="15543">
                  <c:v>1318348800</c:v>
                </c:pt>
                <c:pt idx="15544">
                  <c:v>1318352400</c:v>
                </c:pt>
                <c:pt idx="15545">
                  <c:v>1318356000</c:v>
                </c:pt>
                <c:pt idx="15546">
                  <c:v>1318359600</c:v>
                </c:pt>
                <c:pt idx="15547">
                  <c:v>1318363200</c:v>
                </c:pt>
                <c:pt idx="15548">
                  <c:v>1318366800</c:v>
                </c:pt>
                <c:pt idx="15549">
                  <c:v>1318370400</c:v>
                </c:pt>
                <c:pt idx="15550">
                  <c:v>1318374000</c:v>
                </c:pt>
                <c:pt idx="15551">
                  <c:v>1318377600</c:v>
                </c:pt>
                <c:pt idx="15552">
                  <c:v>1318381200</c:v>
                </c:pt>
                <c:pt idx="15553">
                  <c:v>1318384800</c:v>
                </c:pt>
                <c:pt idx="15554">
                  <c:v>1318388400</c:v>
                </c:pt>
                <c:pt idx="15555">
                  <c:v>1318392000</c:v>
                </c:pt>
                <c:pt idx="15556">
                  <c:v>1318395600</c:v>
                </c:pt>
                <c:pt idx="15557">
                  <c:v>1318399200</c:v>
                </c:pt>
                <c:pt idx="15558">
                  <c:v>1318402800</c:v>
                </c:pt>
                <c:pt idx="15559">
                  <c:v>1318406400</c:v>
                </c:pt>
                <c:pt idx="15560">
                  <c:v>1318410000</c:v>
                </c:pt>
                <c:pt idx="15561">
                  <c:v>1318413600</c:v>
                </c:pt>
                <c:pt idx="15562">
                  <c:v>1318417200</c:v>
                </c:pt>
                <c:pt idx="15563">
                  <c:v>1318420800</c:v>
                </c:pt>
                <c:pt idx="15564">
                  <c:v>1318424400</c:v>
                </c:pt>
                <c:pt idx="15565">
                  <c:v>1318428000</c:v>
                </c:pt>
                <c:pt idx="15566">
                  <c:v>1318431600</c:v>
                </c:pt>
                <c:pt idx="15567">
                  <c:v>1318435200</c:v>
                </c:pt>
                <c:pt idx="15568">
                  <c:v>1318438800</c:v>
                </c:pt>
                <c:pt idx="15569">
                  <c:v>1318442400</c:v>
                </c:pt>
                <c:pt idx="15570">
                  <c:v>1318446000</c:v>
                </c:pt>
                <c:pt idx="15571">
                  <c:v>1318449600</c:v>
                </c:pt>
                <c:pt idx="15572">
                  <c:v>1318453200</c:v>
                </c:pt>
                <c:pt idx="15573">
                  <c:v>1318456800</c:v>
                </c:pt>
                <c:pt idx="15574">
                  <c:v>1318460400</c:v>
                </c:pt>
                <c:pt idx="15575">
                  <c:v>1318464000</c:v>
                </c:pt>
                <c:pt idx="15576">
                  <c:v>1318467600</c:v>
                </c:pt>
                <c:pt idx="15577">
                  <c:v>1318471200</c:v>
                </c:pt>
                <c:pt idx="15578">
                  <c:v>1318474800</c:v>
                </c:pt>
                <c:pt idx="15579">
                  <c:v>1318478400</c:v>
                </c:pt>
                <c:pt idx="15580">
                  <c:v>1318482000</c:v>
                </c:pt>
                <c:pt idx="15581">
                  <c:v>1318485600</c:v>
                </c:pt>
                <c:pt idx="15582">
                  <c:v>1318489200</c:v>
                </c:pt>
                <c:pt idx="15583">
                  <c:v>1318492800</c:v>
                </c:pt>
                <c:pt idx="15584">
                  <c:v>1318496400</c:v>
                </c:pt>
                <c:pt idx="15585">
                  <c:v>1318500000</c:v>
                </c:pt>
                <c:pt idx="15586">
                  <c:v>1318503600</c:v>
                </c:pt>
                <c:pt idx="15587">
                  <c:v>1318507200</c:v>
                </c:pt>
                <c:pt idx="15588">
                  <c:v>1318510800</c:v>
                </c:pt>
                <c:pt idx="15589">
                  <c:v>1318514400</c:v>
                </c:pt>
                <c:pt idx="15590">
                  <c:v>1318518000</c:v>
                </c:pt>
                <c:pt idx="15591">
                  <c:v>1318521600</c:v>
                </c:pt>
                <c:pt idx="15592">
                  <c:v>1318525200</c:v>
                </c:pt>
                <c:pt idx="15593">
                  <c:v>1318528800</c:v>
                </c:pt>
                <c:pt idx="15594">
                  <c:v>1318532400</c:v>
                </c:pt>
                <c:pt idx="15595">
                  <c:v>1318536000</c:v>
                </c:pt>
                <c:pt idx="15596">
                  <c:v>1318539600</c:v>
                </c:pt>
                <c:pt idx="15597">
                  <c:v>1318543200</c:v>
                </c:pt>
                <c:pt idx="15598">
                  <c:v>1318546800</c:v>
                </c:pt>
                <c:pt idx="15599">
                  <c:v>1318550400</c:v>
                </c:pt>
                <c:pt idx="15600">
                  <c:v>1318554000</c:v>
                </c:pt>
                <c:pt idx="15601">
                  <c:v>1318557600</c:v>
                </c:pt>
                <c:pt idx="15602">
                  <c:v>1318561200</c:v>
                </c:pt>
                <c:pt idx="15603">
                  <c:v>1318564800</c:v>
                </c:pt>
                <c:pt idx="15604">
                  <c:v>1318568400</c:v>
                </c:pt>
                <c:pt idx="15605">
                  <c:v>1318572000</c:v>
                </c:pt>
                <c:pt idx="15606">
                  <c:v>1318575600</c:v>
                </c:pt>
                <c:pt idx="15607">
                  <c:v>1318579200</c:v>
                </c:pt>
                <c:pt idx="15608">
                  <c:v>1318582800</c:v>
                </c:pt>
                <c:pt idx="15609">
                  <c:v>1318586400</c:v>
                </c:pt>
                <c:pt idx="15610">
                  <c:v>1318590000</c:v>
                </c:pt>
                <c:pt idx="15611">
                  <c:v>1318593600</c:v>
                </c:pt>
                <c:pt idx="15612">
                  <c:v>1318597200</c:v>
                </c:pt>
                <c:pt idx="15613">
                  <c:v>1318600800</c:v>
                </c:pt>
                <c:pt idx="15614">
                  <c:v>1318604400</c:v>
                </c:pt>
                <c:pt idx="15615">
                  <c:v>1318608000</c:v>
                </c:pt>
                <c:pt idx="15616">
                  <c:v>1318611600</c:v>
                </c:pt>
                <c:pt idx="15617">
                  <c:v>1318615200</c:v>
                </c:pt>
                <c:pt idx="15618">
                  <c:v>1318618800</c:v>
                </c:pt>
                <c:pt idx="15619">
                  <c:v>1318622400</c:v>
                </c:pt>
                <c:pt idx="15620">
                  <c:v>1318626000</c:v>
                </c:pt>
                <c:pt idx="15621">
                  <c:v>1318629600</c:v>
                </c:pt>
                <c:pt idx="15622">
                  <c:v>1318633200</c:v>
                </c:pt>
                <c:pt idx="15623">
                  <c:v>1318636800</c:v>
                </c:pt>
                <c:pt idx="15624">
                  <c:v>1318640400</c:v>
                </c:pt>
                <c:pt idx="15625">
                  <c:v>1318644000</c:v>
                </c:pt>
                <c:pt idx="15626">
                  <c:v>1318647600</c:v>
                </c:pt>
                <c:pt idx="15627">
                  <c:v>1318651200</c:v>
                </c:pt>
                <c:pt idx="15628">
                  <c:v>1318654800</c:v>
                </c:pt>
                <c:pt idx="15629">
                  <c:v>1318658400</c:v>
                </c:pt>
                <c:pt idx="15630">
                  <c:v>1318662000</c:v>
                </c:pt>
                <c:pt idx="15631">
                  <c:v>1318665600</c:v>
                </c:pt>
                <c:pt idx="15632">
                  <c:v>1318669200</c:v>
                </c:pt>
                <c:pt idx="15633">
                  <c:v>1318672800</c:v>
                </c:pt>
                <c:pt idx="15634">
                  <c:v>1318676400</c:v>
                </c:pt>
                <c:pt idx="15635">
                  <c:v>1318680000</c:v>
                </c:pt>
                <c:pt idx="15636">
                  <c:v>1318683600</c:v>
                </c:pt>
                <c:pt idx="15637">
                  <c:v>1318687200</c:v>
                </c:pt>
                <c:pt idx="15638">
                  <c:v>1318690800</c:v>
                </c:pt>
                <c:pt idx="15639">
                  <c:v>1318694400</c:v>
                </c:pt>
                <c:pt idx="15640">
                  <c:v>1318698000</c:v>
                </c:pt>
                <c:pt idx="15641">
                  <c:v>1318701600</c:v>
                </c:pt>
                <c:pt idx="15642">
                  <c:v>1318705200</c:v>
                </c:pt>
                <c:pt idx="15643">
                  <c:v>1318708800</c:v>
                </c:pt>
                <c:pt idx="15644">
                  <c:v>1318712400</c:v>
                </c:pt>
                <c:pt idx="15645">
                  <c:v>1318716000</c:v>
                </c:pt>
                <c:pt idx="15646">
                  <c:v>1318719600</c:v>
                </c:pt>
                <c:pt idx="15647">
                  <c:v>1318723200</c:v>
                </c:pt>
                <c:pt idx="15648">
                  <c:v>1318726800</c:v>
                </c:pt>
                <c:pt idx="15649">
                  <c:v>1318730400</c:v>
                </c:pt>
                <c:pt idx="15650">
                  <c:v>1318734000</c:v>
                </c:pt>
                <c:pt idx="15651">
                  <c:v>1318737600</c:v>
                </c:pt>
                <c:pt idx="15652">
                  <c:v>1318741200</c:v>
                </c:pt>
                <c:pt idx="15653">
                  <c:v>1318744800</c:v>
                </c:pt>
                <c:pt idx="15654">
                  <c:v>1318748400</c:v>
                </c:pt>
                <c:pt idx="15655">
                  <c:v>1318752000</c:v>
                </c:pt>
                <c:pt idx="15656">
                  <c:v>1318755600</c:v>
                </c:pt>
                <c:pt idx="15657">
                  <c:v>1318759200</c:v>
                </c:pt>
                <c:pt idx="15658">
                  <c:v>1318762800</c:v>
                </c:pt>
                <c:pt idx="15659">
                  <c:v>1318766400</c:v>
                </c:pt>
                <c:pt idx="15660">
                  <c:v>1318770000</c:v>
                </c:pt>
                <c:pt idx="15661">
                  <c:v>1318773600</c:v>
                </c:pt>
                <c:pt idx="15662">
                  <c:v>1318777200</c:v>
                </c:pt>
                <c:pt idx="15663">
                  <c:v>1318780800</c:v>
                </c:pt>
                <c:pt idx="15664">
                  <c:v>1318784400</c:v>
                </c:pt>
                <c:pt idx="15665">
                  <c:v>1318788000</c:v>
                </c:pt>
                <c:pt idx="15666">
                  <c:v>1318791600</c:v>
                </c:pt>
                <c:pt idx="15667">
                  <c:v>1318795200</c:v>
                </c:pt>
                <c:pt idx="15668">
                  <c:v>1318798800</c:v>
                </c:pt>
                <c:pt idx="15669">
                  <c:v>1318802400</c:v>
                </c:pt>
                <c:pt idx="15670">
                  <c:v>1318806000</c:v>
                </c:pt>
                <c:pt idx="15671">
                  <c:v>1318809600</c:v>
                </c:pt>
                <c:pt idx="15672">
                  <c:v>1318813200</c:v>
                </c:pt>
                <c:pt idx="15673">
                  <c:v>1318816800</c:v>
                </c:pt>
                <c:pt idx="15674">
                  <c:v>1318820400</c:v>
                </c:pt>
                <c:pt idx="15675">
                  <c:v>1318824000</c:v>
                </c:pt>
                <c:pt idx="15676">
                  <c:v>1318827600</c:v>
                </c:pt>
                <c:pt idx="15677">
                  <c:v>1318831200</c:v>
                </c:pt>
                <c:pt idx="15678">
                  <c:v>1318834800</c:v>
                </c:pt>
                <c:pt idx="15679">
                  <c:v>1318838400</c:v>
                </c:pt>
                <c:pt idx="15680">
                  <c:v>1318842000</c:v>
                </c:pt>
                <c:pt idx="15681">
                  <c:v>1318845600</c:v>
                </c:pt>
                <c:pt idx="15682">
                  <c:v>1318849200</c:v>
                </c:pt>
                <c:pt idx="15683">
                  <c:v>1318852800</c:v>
                </c:pt>
                <c:pt idx="15684">
                  <c:v>1318856400</c:v>
                </c:pt>
                <c:pt idx="15685">
                  <c:v>1318860000</c:v>
                </c:pt>
                <c:pt idx="15686">
                  <c:v>1318863600</c:v>
                </c:pt>
                <c:pt idx="15687">
                  <c:v>1318867200</c:v>
                </c:pt>
                <c:pt idx="15688">
                  <c:v>1318870800</c:v>
                </c:pt>
                <c:pt idx="15689">
                  <c:v>1318874400</c:v>
                </c:pt>
                <c:pt idx="15690">
                  <c:v>1318878000</c:v>
                </c:pt>
                <c:pt idx="15691">
                  <c:v>1318881600</c:v>
                </c:pt>
                <c:pt idx="15692">
                  <c:v>1318885200</c:v>
                </c:pt>
                <c:pt idx="15693">
                  <c:v>1318888800</c:v>
                </c:pt>
                <c:pt idx="15694">
                  <c:v>1318892400</c:v>
                </c:pt>
                <c:pt idx="15695">
                  <c:v>1318896000</c:v>
                </c:pt>
                <c:pt idx="15696">
                  <c:v>1318899600</c:v>
                </c:pt>
                <c:pt idx="15697">
                  <c:v>1318903200</c:v>
                </c:pt>
                <c:pt idx="15698">
                  <c:v>1318906800</c:v>
                </c:pt>
                <c:pt idx="15699">
                  <c:v>1318910400</c:v>
                </c:pt>
                <c:pt idx="15700">
                  <c:v>1318914000</c:v>
                </c:pt>
                <c:pt idx="15701">
                  <c:v>1318917600</c:v>
                </c:pt>
                <c:pt idx="15702">
                  <c:v>1318921200</c:v>
                </c:pt>
                <c:pt idx="15703">
                  <c:v>1318924800</c:v>
                </c:pt>
                <c:pt idx="15704">
                  <c:v>1318928400</c:v>
                </c:pt>
                <c:pt idx="15705">
                  <c:v>1318932000</c:v>
                </c:pt>
                <c:pt idx="15706">
                  <c:v>1318935600</c:v>
                </c:pt>
                <c:pt idx="15707">
                  <c:v>1318939200</c:v>
                </c:pt>
                <c:pt idx="15708">
                  <c:v>1318942800</c:v>
                </c:pt>
                <c:pt idx="15709">
                  <c:v>1318946400</c:v>
                </c:pt>
                <c:pt idx="15710">
                  <c:v>1318950000</c:v>
                </c:pt>
                <c:pt idx="15711">
                  <c:v>1318953600</c:v>
                </c:pt>
                <c:pt idx="15712">
                  <c:v>1318957200</c:v>
                </c:pt>
                <c:pt idx="15713">
                  <c:v>1318960800</c:v>
                </c:pt>
                <c:pt idx="15714">
                  <c:v>1318964400</c:v>
                </c:pt>
                <c:pt idx="15715">
                  <c:v>1318968000</c:v>
                </c:pt>
                <c:pt idx="15716">
                  <c:v>1318971600</c:v>
                </c:pt>
                <c:pt idx="15717">
                  <c:v>1318975200</c:v>
                </c:pt>
                <c:pt idx="15718">
                  <c:v>1318978800</c:v>
                </c:pt>
                <c:pt idx="15719">
                  <c:v>1318982400</c:v>
                </c:pt>
                <c:pt idx="15720">
                  <c:v>1318986000</c:v>
                </c:pt>
                <c:pt idx="15721">
                  <c:v>1318989600</c:v>
                </c:pt>
                <c:pt idx="15722">
                  <c:v>1318993200</c:v>
                </c:pt>
                <c:pt idx="15723">
                  <c:v>1318996800</c:v>
                </c:pt>
                <c:pt idx="15724">
                  <c:v>1319000400</c:v>
                </c:pt>
                <c:pt idx="15725">
                  <c:v>1319004000</c:v>
                </c:pt>
                <c:pt idx="15726">
                  <c:v>1319007600</c:v>
                </c:pt>
                <c:pt idx="15727">
                  <c:v>1319011200</c:v>
                </c:pt>
                <c:pt idx="15728">
                  <c:v>1319014800</c:v>
                </c:pt>
                <c:pt idx="15729">
                  <c:v>1319018400</c:v>
                </c:pt>
                <c:pt idx="15730">
                  <c:v>1319022000</c:v>
                </c:pt>
                <c:pt idx="15731">
                  <c:v>1319025600</c:v>
                </c:pt>
                <c:pt idx="15732">
                  <c:v>1319029200</c:v>
                </c:pt>
                <c:pt idx="15733">
                  <c:v>1319032800</c:v>
                </c:pt>
                <c:pt idx="15734">
                  <c:v>1319036400</c:v>
                </c:pt>
                <c:pt idx="15735">
                  <c:v>1319040000</c:v>
                </c:pt>
                <c:pt idx="15736">
                  <c:v>1319043600</c:v>
                </c:pt>
                <c:pt idx="15737">
                  <c:v>1319047200</c:v>
                </c:pt>
                <c:pt idx="15738">
                  <c:v>1319050800</c:v>
                </c:pt>
                <c:pt idx="15739">
                  <c:v>1319054400</c:v>
                </c:pt>
                <c:pt idx="15740">
                  <c:v>1319058000</c:v>
                </c:pt>
                <c:pt idx="15741">
                  <c:v>1319061600</c:v>
                </c:pt>
                <c:pt idx="15742">
                  <c:v>1319065200</c:v>
                </c:pt>
                <c:pt idx="15743">
                  <c:v>1319068800</c:v>
                </c:pt>
                <c:pt idx="15744">
                  <c:v>1319072400</c:v>
                </c:pt>
                <c:pt idx="15745">
                  <c:v>1319076000</c:v>
                </c:pt>
                <c:pt idx="15746">
                  <c:v>1319079600</c:v>
                </c:pt>
                <c:pt idx="15747">
                  <c:v>1319083200</c:v>
                </c:pt>
                <c:pt idx="15748">
                  <c:v>1319086800</c:v>
                </c:pt>
                <c:pt idx="15749">
                  <c:v>1319090400</c:v>
                </c:pt>
                <c:pt idx="15750">
                  <c:v>1319094000</c:v>
                </c:pt>
                <c:pt idx="15751">
                  <c:v>1319097600</c:v>
                </c:pt>
                <c:pt idx="15752">
                  <c:v>1319101200</c:v>
                </c:pt>
                <c:pt idx="15753">
                  <c:v>1319104800</c:v>
                </c:pt>
                <c:pt idx="15754">
                  <c:v>1319108400</c:v>
                </c:pt>
                <c:pt idx="15755">
                  <c:v>1319112000</c:v>
                </c:pt>
                <c:pt idx="15756">
                  <c:v>1319115600</c:v>
                </c:pt>
                <c:pt idx="15757">
                  <c:v>1319119200</c:v>
                </c:pt>
                <c:pt idx="15758">
                  <c:v>1319122800</c:v>
                </c:pt>
                <c:pt idx="15759">
                  <c:v>1319126400</c:v>
                </c:pt>
                <c:pt idx="15760">
                  <c:v>1319130000</c:v>
                </c:pt>
                <c:pt idx="15761">
                  <c:v>1319133600</c:v>
                </c:pt>
                <c:pt idx="15762">
                  <c:v>1319137200</c:v>
                </c:pt>
                <c:pt idx="15763">
                  <c:v>1319140800</c:v>
                </c:pt>
                <c:pt idx="15764">
                  <c:v>1319144400</c:v>
                </c:pt>
                <c:pt idx="15765">
                  <c:v>1319148000</c:v>
                </c:pt>
                <c:pt idx="15766">
                  <c:v>1319151600</c:v>
                </c:pt>
                <c:pt idx="15767">
                  <c:v>1319155200</c:v>
                </c:pt>
                <c:pt idx="15768">
                  <c:v>1319158800</c:v>
                </c:pt>
                <c:pt idx="15769">
                  <c:v>1319162400</c:v>
                </c:pt>
                <c:pt idx="15770">
                  <c:v>1319166000</c:v>
                </c:pt>
                <c:pt idx="15771">
                  <c:v>1319169600</c:v>
                </c:pt>
                <c:pt idx="15772">
                  <c:v>1319173200</c:v>
                </c:pt>
                <c:pt idx="15773">
                  <c:v>1319176800</c:v>
                </c:pt>
                <c:pt idx="15774">
                  <c:v>1319180400</c:v>
                </c:pt>
                <c:pt idx="15775">
                  <c:v>1319184000</c:v>
                </c:pt>
                <c:pt idx="15776">
                  <c:v>1319187600</c:v>
                </c:pt>
                <c:pt idx="15777">
                  <c:v>1319191200</c:v>
                </c:pt>
                <c:pt idx="15778">
                  <c:v>1319194800</c:v>
                </c:pt>
                <c:pt idx="15779">
                  <c:v>1319198400</c:v>
                </c:pt>
                <c:pt idx="15780">
                  <c:v>1319202000</c:v>
                </c:pt>
                <c:pt idx="15781">
                  <c:v>1319205600</c:v>
                </c:pt>
                <c:pt idx="15782">
                  <c:v>1319209200</c:v>
                </c:pt>
                <c:pt idx="15783">
                  <c:v>1319212800</c:v>
                </c:pt>
                <c:pt idx="15784">
                  <c:v>1319216400</c:v>
                </c:pt>
                <c:pt idx="15785">
                  <c:v>1319220000</c:v>
                </c:pt>
                <c:pt idx="15786">
                  <c:v>1319223600</c:v>
                </c:pt>
                <c:pt idx="15787">
                  <c:v>1319227200</c:v>
                </c:pt>
                <c:pt idx="15788">
                  <c:v>1319230800</c:v>
                </c:pt>
                <c:pt idx="15789">
                  <c:v>1319234400</c:v>
                </c:pt>
                <c:pt idx="15790">
                  <c:v>1319238000</c:v>
                </c:pt>
                <c:pt idx="15791">
                  <c:v>1319241600</c:v>
                </c:pt>
                <c:pt idx="15792">
                  <c:v>1319245200</c:v>
                </c:pt>
                <c:pt idx="15793">
                  <c:v>1319248800</c:v>
                </c:pt>
                <c:pt idx="15794">
                  <c:v>1319252400</c:v>
                </c:pt>
                <c:pt idx="15795">
                  <c:v>1319256000</c:v>
                </c:pt>
                <c:pt idx="15796">
                  <c:v>1319259600</c:v>
                </c:pt>
                <c:pt idx="15797">
                  <c:v>1319263200</c:v>
                </c:pt>
                <c:pt idx="15798">
                  <c:v>1319266800</c:v>
                </c:pt>
                <c:pt idx="15799">
                  <c:v>1319270400</c:v>
                </c:pt>
                <c:pt idx="15800">
                  <c:v>1319274000</c:v>
                </c:pt>
                <c:pt idx="15801">
                  <c:v>1319277600</c:v>
                </c:pt>
                <c:pt idx="15802">
                  <c:v>1319281200</c:v>
                </c:pt>
                <c:pt idx="15803">
                  <c:v>1319284800</c:v>
                </c:pt>
                <c:pt idx="15804">
                  <c:v>1319288400</c:v>
                </c:pt>
                <c:pt idx="15805">
                  <c:v>1319292000</c:v>
                </c:pt>
                <c:pt idx="15806">
                  <c:v>1319295600</c:v>
                </c:pt>
                <c:pt idx="15807">
                  <c:v>1319299200</c:v>
                </c:pt>
                <c:pt idx="15808">
                  <c:v>1319302800</c:v>
                </c:pt>
                <c:pt idx="15809">
                  <c:v>1319306400</c:v>
                </c:pt>
                <c:pt idx="15810">
                  <c:v>1319310000</c:v>
                </c:pt>
                <c:pt idx="15811">
                  <c:v>1319313600</c:v>
                </c:pt>
                <c:pt idx="15812">
                  <c:v>1319317200</c:v>
                </c:pt>
                <c:pt idx="15813">
                  <c:v>1319320800</c:v>
                </c:pt>
                <c:pt idx="15814">
                  <c:v>1319324400</c:v>
                </c:pt>
                <c:pt idx="15815">
                  <c:v>1319328000</c:v>
                </c:pt>
                <c:pt idx="15816">
                  <c:v>1319331600</c:v>
                </c:pt>
                <c:pt idx="15817">
                  <c:v>1319335200</c:v>
                </c:pt>
                <c:pt idx="15818">
                  <c:v>1319338800</c:v>
                </c:pt>
                <c:pt idx="15819">
                  <c:v>1319342400</c:v>
                </c:pt>
                <c:pt idx="15820">
                  <c:v>1319346000</c:v>
                </c:pt>
                <c:pt idx="15821">
                  <c:v>1319349600</c:v>
                </c:pt>
                <c:pt idx="15822">
                  <c:v>1319353200</c:v>
                </c:pt>
                <c:pt idx="15823">
                  <c:v>1319356800</c:v>
                </c:pt>
                <c:pt idx="15824">
                  <c:v>1319360400</c:v>
                </c:pt>
                <c:pt idx="15825">
                  <c:v>1319364000</c:v>
                </c:pt>
                <c:pt idx="15826">
                  <c:v>1319367600</c:v>
                </c:pt>
                <c:pt idx="15827">
                  <c:v>1319371200</c:v>
                </c:pt>
                <c:pt idx="15828">
                  <c:v>1319374800</c:v>
                </c:pt>
                <c:pt idx="15829">
                  <c:v>1319378400</c:v>
                </c:pt>
                <c:pt idx="15830">
                  <c:v>1319382000</c:v>
                </c:pt>
                <c:pt idx="15831">
                  <c:v>1319385600</c:v>
                </c:pt>
                <c:pt idx="15832">
                  <c:v>1319389200</c:v>
                </c:pt>
                <c:pt idx="15833">
                  <c:v>1319392800</c:v>
                </c:pt>
                <c:pt idx="15834">
                  <c:v>1319396400</c:v>
                </c:pt>
                <c:pt idx="15835">
                  <c:v>1319400000</c:v>
                </c:pt>
                <c:pt idx="15836">
                  <c:v>1319403600</c:v>
                </c:pt>
                <c:pt idx="15837">
                  <c:v>1319407200</c:v>
                </c:pt>
                <c:pt idx="15838">
                  <c:v>1319410800</c:v>
                </c:pt>
                <c:pt idx="15839">
                  <c:v>1319414400</c:v>
                </c:pt>
                <c:pt idx="15840">
                  <c:v>1319418000</c:v>
                </c:pt>
                <c:pt idx="15841">
                  <c:v>1319421600</c:v>
                </c:pt>
                <c:pt idx="15842">
                  <c:v>1319425200</c:v>
                </c:pt>
                <c:pt idx="15843">
                  <c:v>1319428800</c:v>
                </c:pt>
                <c:pt idx="15844">
                  <c:v>1319432400</c:v>
                </c:pt>
                <c:pt idx="15845">
                  <c:v>1319436000</c:v>
                </c:pt>
                <c:pt idx="15846">
                  <c:v>1319439600</c:v>
                </c:pt>
                <c:pt idx="15847">
                  <c:v>1319443200</c:v>
                </c:pt>
                <c:pt idx="15848">
                  <c:v>1319446800</c:v>
                </c:pt>
                <c:pt idx="15849">
                  <c:v>1319450400</c:v>
                </c:pt>
                <c:pt idx="15850">
                  <c:v>1319454000</c:v>
                </c:pt>
                <c:pt idx="15851">
                  <c:v>1319457600</c:v>
                </c:pt>
                <c:pt idx="15852">
                  <c:v>1319461200</c:v>
                </c:pt>
                <c:pt idx="15853">
                  <c:v>1319464800</c:v>
                </c:pt>
                <c:pt idx="15854">
                  <c:v>1319468400</c:v>
                </c:pt>
                <c:pt idx="15855">
                  <c:v>1319472000</c:v>
                </c:pt>
                <c:pt idx="15856">
                  <c:v>1319475600</c:v>
                </c:pt>
                <c:pt idx="15857">
                  <c:v>1319479200</c:v>
                </c:pt>
                <c:pt idx="15858">
                  <c:v>1319482800</c:v>
                </c:pt>
                <c:pt idx="15859">
                  <c:v>1319486400</c:v>
                </c:pt>
                <c:pt idx="15860">
                  <c:v>1319490000</c:v>
                </c:pt>
                <c:pt idx="15861">
                  <c:v>1319493600</c:v>
                </c:pt>
                <c:pt idx="15862">
                  <c:v>1319497200</c:v>
                </c:pt>
                <c:pt idx="15863">
                  <c:v>1319500800</c:v>
                </c:pt>
                <c:pt idx="15864">
                  <c:v>1319504400</c:v>
                </c:pt>
                <c:pt idx="15865">
                  <c:v>1319508000</c:v>
                </c:pt>
                <c:pt idx="15866">
                  <c:v>1319511600</c:v>
                </c:pt>
                <c:pt idx="15867">
                  <c:v>1319515200</c:v>
                </c:pt>
                <c:pt idx="15868">
                  <c:v>1319518800</c:v>
                </c:pt>
                <c:pt idx="15869">
                  <c:v>1319522400</c:v>
                </c:pt>
                <c:pt idx="15870">
                  <c:v>1319526000</c:v>
                </c:pt>
                <c:pt idx="15871">
                  <c:v>1319529600</c:v>
                </c:pt>
                <c:pt idx="15872">
                  <c:v>1319533200</c:v>
                </c:pt>
                <c:pt idx="15873">
                  <c:v>1319536800</c:v>
                </c:pt>
                <c:pt idx="15874">
                  <c:v>1319540400</c:v>
                </c:pt>
                <c:pt idx="15875">
                  <c:v>1319544000</c:v>
                </c:pt>
                <c:pt idx="15876">
                  <c:v>1319547600</c:v>
                </c:pt>
                <c:pt idx="15877">
                  <c:v>1319551200</c:v>
                </c:pt>
                <c:pt idx="15878">
                  <c:v>1319554800</c:v>
                </c:pt>
                <c:pt idx="15879">
                  <c:v>1319558400</c:v>
                </c:pt>
                <c:pt idx="15880">
                  <c:v>1319562000</c:v>
                </c:pt>
                <c:pt idx="15881">
                  <c:v>1319565600</c:v>
                </c:pt>
                <c:pt idx="15882">
                  <c:v>1319569200</c:v>
                </c:pt>
                <c:pt idx="15883">
                  <c:v>1319572800</c:v>
                </c:pt>
                <c:pt idx="15884">
                  <c:v>1319576400</c:v>
                </c:pt>
                <c:pt idx="15885">
                  <c:v>1319580000</c:v>
                </c:pt>
                <c:pt idx="15886">
                  <c:v>1319583600</c:v>
                </c:pt>
                <c:pt idx="15887">
                  <c:v>1319587200</c:v>
                </c:pt>
                <c:pt idx="15888">
                  <c:v>1319590800</c:v>
                </c:pt>
                <c:pt idx="15889">
                  <c:v>1319594400</c:v>
                </c:pt>
                <c:pt idx="15890">
                  <c:v>1319598000</c:v>
                </c:pt>
                <c:pt idx="15891">
                  <c:v>1319601600</c:v>
                </c:pt>
                <c:pt idx="15892">
                  <c:v>1319605200</c:v>
                </c:pt>
                <c:pt idx="15893">
                  <c:v>1319608800</c:v>
                </c:pt>
                <c:pt idx="15894">
                  <c:v>1319612400</c:v>
                </c:pt>
                <c:pt idx="15895">
                  <c:v>1319616000</c:v>
                </c:pt>
                <c:pt idx="15896">
                  <c:v>1319619600</c:v>
                </c:pt>
                <c:pt idx="15897">
                  <c:v>1319623200</c:v>
                </c:pt>
                <c:pt idx="15898">
                  <c:v>1319626800</c:v>
                </c:pt>
                <c:pt idx="15899">
                  <c:v>1319630400</c:v>
                </c:pt>
                <c:pt idx="15900">
                  <c:v>1319634000</c:v>
                </c:pt>
                <c:pt idx="15901">
                  <c:v>1319637600</c:v>
                </c:pt>
                <c:pt idx="15902">
                  <c:v>1319641200</c:v>
                </c:pt>
                <c:pt idx="15903">
                  <c:v>1319644800</c:v>
                </c:pt>
                <c:pt idx="15904">
                  <c:v>1319648400</c:v>
                </c:pt>
                <c:pt idx="15905">
                  <c:v>1319652000</c:v>
                </c:pt>
                <c:pt idx="15906">
                  <c:v>1319655600</c:v>
                </c:pt>
                <c:pt idx="15907">
                  <c:v>1319659200</c:v>
                </c:pt>
                <c:pt idx="15908">
                  <c:v>1319662800</c:v>
                </c:pt>
                <c:pt idx="15909">
                  <c:v>1319666400</c:v>
                </c:pt>
                <c:pt idx="15910">
                  <c:v>1319670000</c:v>
                </c:pt>
                <c:pt idx="15911">
                  <c:v>1319673600</c:v>
                </c:pt>
                <c:pt idx="15912">
                  <c:v>1319677200</c:v>
                </c:pt>
                <c:pt idx="15913">
                  <c:v>1319680800</c:v>
                </c:pt>
                <c:pt idx="15914">
                  <c:v>1319684400</c:v>
                </c:pt>
                <c:pt idx="15915">
                  <c:v>1319688000</c:v>
                </c:pt>
                <c:pt idx="15916">
                  <c:v>1319691600</c:v>
                </c:pt>
                <c:pt idx="15917">
                  <c:v>1319695200</c:v>
                </c:pt>
                <c:pt idx="15918">
                  <c:v>1319698800</c:v>
                </c:pt>
                <c:pt idx="15919">
                  <c:v>1319702400</c:v>
                </c:pt>
                <c:pt idx="15920">
                  <c:v>1319706000</c:v>
                </c:pt>
                <c:pt idx="15921">
                  <c:v>1319709600</c:v>
                </c:pt>
                <c:pt idx="15922">
                  <c:v>1319713200</c:v>
                </c:pt>
                <c:pt idx="15923">
                  <c:v>1319716800</c:v>
                </c:pt>
                <c:pt idx="15924">
                  <c:v>1319720400</c:v>
                </c:pt>
                <c:pt idx="15925">
                  <c:v>1319724000</c:v>
                </c:pt>
                <c:pt idx="15926">
                  <c:v>1319727600</c:v>
                </c:pt>
                <c:pt idx="15927">
                  <c:v>1319731200</c:v>
                </c:pt>
                <c:pt idx="15928">
                  <c:v>1319734800</c:v>
                </c:pt>
                <c:pt idx="15929">
                  <c:v>1319738400</c:v>
                </c:pt>
                <c:pt idx="15930">
                  <c:v>1319742000</c:v>
                </c:pt>
                <c:pt idx="15931">
                  <c:v>1319745600</c:v>
                </c:pt>
                <c:pt idx="15932">
                  <c:v>1319749200</c:v>
                </c:pt>
                <c:pt idx="15933">
                  <c:v>1319752800</c:v>
                </c:pt>
                <c:pt idx="15934">
                  <c:v>1319756400</c:v>
                </c:pt>
                <c:pt idx="15935">
                  <c:v>1319760000</c:v>
                </c:pt>
                <c:pt idx="15936">
                  <c:v>1319763600</c:v>
                </c:pt>
                <c:pt idx="15937">
                  <c:v>1319767200</c:v>
                </c:pt>
                <c:pt idx="15938">
                  <c:v>1319770800</c:v>
                </c:pt>
                <c:pt idx="15939">
                  <c:v>1319774400</c:v>
                </c:pt>
                <c:pt idx="15940">
                  <c:v>1319778000</c:v>
                </c:pt>
                <c:pt idx="15941">
                  <c:v>1319781600</c:v>
                </c:pt>
                <c:pt idx="15942">
                  <c:v>1319785200</c:v>
                </c:pt>
                <c:pt idx="15943">
                  <c:v>1319788800</c:v>
                </c:pt>
                <c:pt idx="15944">
                  <c:v>1319792400</c:v>
                </c:pt>
                <c:pt idx="15945">
                  <c:v>1319796000</c:v>
                </c:pt>
                <c:pt idx="15946">
                  <c:v>1319799600</c:v>
                </c:pt>
                <c:pt idx="15947">
                  <c:v>1319803200</c:v>
                </c:pt>
                <c:pt idx="15948">
                  <c:v>1319806800</c:v>
                </c:pt>
                <c:pt idx="15949">
                  <c:v>1319810400</c:v>
                </c:pt>
                <c:pt idx="15950">
                  <c:v>1319814000</c:v>
                </c:pt>
                <c:pt idx="15951">
                  <c:v>1319817600</c:v>
                </c:pt>
                <c:pt idx="15952">
                  <c:v>1319821200</c:v>
                </c:pt>
                <c:pt idx="15953">
                  <c:v>1319824800</c:v>
                </c:pt>
                <c:pt idx="15954">
                  <c:v>1319828400</c:v>
                </c:pt>
                <c:pt idx="15955">
                  <c:v>1319832000</c:v>
                </c:pt>
                <c:pt idx="15956">
                  <c:v>1319835600</c:v>
                </c:pt>
                <c:pt idx="15957">
                  <c:v>1319839200</c:v>
                </c:pt>
                <c:pt idx="15958">
                  <c:v>1319842800</c:v>
                </c:pt>
                <c:pt idx="15959">
                  <c:v>1319846400</c:v>
                </c:pt>
                <c:pt idx="15960">
                  <c:v>1319850000</c:v>
                </c:pt>
                <c:pt idx="15961">
                  <c:v>1319853600</c:v>
                </c:pt>
                <c:pt idx="15962">
                  <c:v>1319857200</c:v>
                </c:pt>
                <c:pt idx="15963">
                  <c:v>1319860800</c:v>
                </c:pt>
                <c:pt idx="15964">
                  <c:v>1319864400</c:v>
                </c:pt>
                <c:pt idx="15965">
                  <c:v>1319868000</c:v>
                </c:pt>
                <c:pt idx="15966">
                  <c:v>1319871600</c:v>
                </c:pt>
                <c:pt idx="15967">
                  <c:v>1319875200</c:v>
                </c:pt>
                <c:pt idx="15968">
                  <c:v>1319878800</c:v>
                </c:pt>
                <c:pt idx="15969">
                  <c:v>1319882400</c:v>
                </c:pt>
                <c:pt idx="15970">
                  <c:v>1319886000</c:v>
                </c:pt>
                <c:pt idx="15971">
                  <c:v>1319889600</c:v>
                </c:pt>
                <c:pt idx="15972">
                  <c:v>1319893200</c:v>
                </c:pt>
                <c:pt idx="15973">
                  <c:v>1319896800</c:v>
                </c:pt>
                <c:pt idx="15974">
                  <c:v>1319900400</c:v>
                </c:pt>
                <c:pt idx="15975">
                  <c:v>1319904000</c:v>
                </c:pt>
                <c:pt idx="15976">
                  <c:v>1319907600</c:v>
                </c:pt>
                <c:pt idx="15977">
                  <c:v>1319911200</c:v>
                </c:pt>
                <c:pt idx="15978">
                  <c:v>1319914800</c:v>
                </c:pt>
                <c:pt idx="15979">
                  <c:v>1319918400</c:v>
                </c:pt>
                <c:pt idx="15980">
                  <c:v>1319922000</c:v>
                </c:pt>
                <c:pt idx="15981">
                  <c:v>1319925600</c:v>
                </c:pt>
                <c:pt idx="15982">
                  <c:v>1319929200</c:v>
                </c:pt>
                <c:pt idx="15983">
                  <c:v>1319932800</c:v>
                </c:pt>
                <c:pt idx="15984">
                  <c:v>1319936400</c:v>
                </c:pt>
                <c:pt idx="15985">
                  <c:v>1319940000</c:v>
                </c:pt>
                <c:pt idx="15986">
                  <c:v>1319943600</c:v>
                </c:pt>
                <c:pt idx="15987">
                  <c:v>1319947200</c:v>
                </c:pt>
                <c:pt idx="15988">
                  <c:v>1319950800</c:v>
                </c:pt>
                <c:pt idx="15989">
                  <c:v>1319954400</c:v>
                </c:pt>
                <c:pt idx="15990">
                  <c:v>1319958000</c:v>
                </c:pt>
                <c:pt idx="15991">
                  <c:v>1319961600</c:v>
                </c:pt>
                <c:pt idx="15992">
                  <c:v>1319965200</c:v>
                </c:pt>
                <c:pt idx="15993">
                  <c:v>1319968800</c:v>
                </c:pt>
                <c:pt idx="15994">
                  <c:v>1319972400</c:v>
                </c:pt>
                <c:pt idx="15995">
                  <c:v>1319976000</c:v>
                </c:pt>
                <c:pt idx="15996">
                  <c:v>1319979600</c:v>
                </c:pt>
                <c:pt idx="15997">
                  <c:v>1319983200</c:v>
                </c:pt>
                <c:pt idx="15998">
                  <c:v>1319986800</c:v>
                </c:pt>
                <c:pt idx="15999">
                  <c:v>1319990400</c:v>
                </c:pt>
                <c:pt idx="16000">
                  <c:v>1319994000</c:v>
                </c:pt>
                <c:pt idx="16001">
                  <c:v>1319997600</c:v>
                </c:pt>
                <c:pt idx="16002">
                  <c:v>1320001200</c:v>
                </c:pt>
                <c:pt idx="16003">
                  <c:v>1320004800</c:v>
                </c:pt>
                <c:pt idx="16004">
                  <c:v>1320008400</c:v>
                </c:pt>
                <c:pt idx="16005">
                  <c:v>1320012000</c:v>
                </c:pt>
                <c:pt idx="16006">
                  <c:v>1320015600</c:v>
                </c:pt>
                <c:pt idx="16007">
                  <c:v>1320019200</c:v>
                </c:pt>
                <c:pt idx="16008">
                  <c:v>1320022800</c:v>
                </c:pt>
                <c:pt idx="16009">
                  <c:v>1320026400</c:v>
                </c:pt>
                <c:pt idx="16010">
                  <c:v>1320030000</c:v>
                </c:pt>
                <c:pt idx="16011">
                  <c:v>1320033600</c:v>
                </c:pt>
                <c:pt idx="16012">
                  <c:v>1320037200</c:v>
                </c:pt>
                <c:pt idx="16013">
                  <c:v>1320040800</c:v>
                </c:pt>
                <c:pt idx="16014">
                  <c:v>1320044400</c:v>
                </c:pt>
                <c:pt idx="16015">
                  <c:v>1320048000</c:v>
                </c:pt>
                <c:pt idx="16016">
                  <c:v>1320051600</c:v>
                </c:pt>
                <c:pt idx="16017">
                  <c:v>1320055200</c:v>
                </c:pt>
                <c:pt idx="16018">
                  <c:v>1320058800</c:v>
                </c:pt>
                <c:pt idx="16019">
                  <c:v>1320062400</c:v>
                </c:pt>
                <c:pt idx="16020">
                  <c:v>1320066000</c:v>
                </c:pt>
                <c:pt idx="16021">
                  <c:v>1320069600</c:v>
                </c:pt>
                <c:pt idx="16022">
                  <c:v>1320073200</c:v>
                </c:pt>
                <c:pt idx="16023">
                  <c:v>1320076800</c:v>
                </c:pt>
                <c:pt idx="16024">
                  <c:v>1320080400</c:v>
                </c:pt>
                <c:pt idx="16025">
                  <c:v>1320084000</c:v>
                </c:pt>
                <c:pt idx="16026">
                  <c:v>1320087600</c:v>
                </c:pt>
                <c:pt idx="16027">
                  <c:v>1320091200</c:v>
                </c:pt>
                <c:pt idx="16028">
                  <c:v>1320094800</c:v>
                </c:pt>
                <c:pt idx="16029">
                  <c:v>1320098400</c:v>
                </c:pt>
                <c:pt idx="16030">
                  <c:v>1320102000</c:v>
                </c:pt>
                <c:pt idx="16031">
                  <c:v>1320105600</c:v>
                </c:pt>
                <c:pt idx="16032">
                  <c:v>1320109200</c:v>
                </c:pt>
                <c:pt idx="16033">
                  <c:v>1320112800</c:v>
                </c:pt>
                <c:pt idx="16034">
                  <c:v>1320116400</c:v>
                </c:pt>
                <c:pt idx="16035">
                  <c:v>1320120000</c:v>
                </c:pt>
                <c:pt idx="16036">
                  <c:v>1320123600</c:v>
                </c:pt>
                <c:pt idx="16037">
                  <c:v>1320127200</c:v>
                </c:pt>
                <c:pt idx="16038">
                  <c:v>1320130800</c:v>
                </c:pt>
                <c:pt idx="16039">
                  <c:v>1320134400</c:v>
                </c:pt>
                <c:pt idx="16040">
                  <c:v>1320138000</c:v>
                </c:pt>
                <c:pt idx="16041">
                  <c:v>1320141600</c:v>
                </c:pt>
                <c:pt idx="16042">
                  <c:v>1320145200</c:v>
                </c:pt>
                <c:pt idx="16043">
                  <c:v>1320148800</c:v>
                </c:pt>
                <c:pt idx="16044">
                  <c:v>1320152400</c:v>
                </c:pt>
                <c:pt idx="16045">
                  <c:v>1320156000</c:v>
                </c:pt>
                <c:pt idx="16046">
                  <c:v>1320159600</c:v>
                </c:pt>
                <c:pt idx="16047">
                  <c:v>1320163200</c:v>
                </c:pt>
                <c:pt idx="16048">
                  <c:v>1320166800</c:v>
                </c:pt>
                <c:pt idx="16049">
                  <c:v>1320170400</c:v>
                </c:pt>
                <c:pt idx="16050">
                  <c:v>1320174000</c:v>
                </c:pt>
                <c:pt idx="16051">
                  <c:v>1320177600</c:v>
                </c:pt>
                <c:pt idx="16052">
                  <c:v>1320181200</c:v>
                </c:pt>
                <c:pt idx="16053">
                  <c:v>1320184800</c:v>
                </c:pt>
                <c:pt idx="16054">
                  <c:v>1320188400</c:v>
                </c:pt>
                <c:pt idx="16055">
                  <c:v>1320192000</c:v>
                </c:pt>
                <c:pt idx="16056">
                  <c:v>1320195600</c:v>
                </c:pt>
                <c:pt idx="16057">
                  <c:v>1320199200</c:v>
                </c:pt>
                <c:pt idx="16058">
                  <c:v>1320202800</c:v>
                </c:pt>
                <c:pt idx="16059">
                  <c:v>1320206400</c:v>
                </c:pt>
                <c:pt idx="16060">
                  <c:v>1320210000</c:v>
                </c:pt>
                <c:pt idx="16061">
                  <c:v>1320213600</c:v>
                </c:pt>
                <c:pt idx="16062">
                  <c:v>1320217200</c:v>
                </c:pt>
                <c:pt idx="16063">
                  <c:v>1320220800</c:v>
                </c:pt>
                <c:pt idx="16064">
                  <c:v>1320224400</c:v>
                </c:pt>
                <c:pt idx="16065">
                  <c:v>1320228000</c:v>
                </c:pt>
                <c:pt idx="16066">
                  <c:v>1320231600</c:v>
                </c:pt>
                <c:pt idx="16067">
                  <c:v>1320235200</c:v>
                </c:pt>
                <c:pt idx="16068">
                  <c:v>1320238800</c:v>
                </c:pt>
                <c:pt idx="16069">
                  <c:v>1320242400</c:v>
                </c:pt>
                <c:pt idx="16070">
                  <c:v>1320246000</c:v>
                </c:pt>
                <c:pt idx="16071">
                  <c:v>1320249600</c:v>
                </c:pt>
                <c:pt idx="16072">
                  <c:v>1320253200</c:v>
                </c:pt>
                <c:pt idx="16073">
                  <c:v>1320256800</c:v>
                </c:pt>
                <c:pt idx="16074">
                  <c:v>1320260400</c:v>
                </c:pt>
                <c:pt idx="16075">
                  <c:v>1320264000</c:v>
                </c:pt>
                <c:pt idx="16076">
                  <c:v>1320267600</c:v>
                </c:pt>
                <c:pt idx="16077">
                  <c:v>1320271200</c:v>
                </c:pt>
                <c:pt idx="16078">
                  <c:v>1320274800</c:v>
                </c:pt>
                <c:pt idx="16079">
                  <c:v>1320278400</c:v>
                </c:pt>
                <c:pt idx="16080">
                  <c:v>1320282000</c:v>
                </c:pt>
                <c:pt idx="16081">
                  <c:v>1320285600</c:v>
                </c:pt>
                <c:pt idx="16082">
                  <c:v>1320289200</c:v>
                </c:pt>
                <c:pt idx="16083">
                  <c:v>1320292800</c:v>
                </c:pt>
                <c:pt idx="16084">
                  <c:v>1320296400</c:v>
                </c:pt>
                <c:pt idx="16085">
                  <c:v>1320300000</c:v>
                </c:pt>
                <c:pt idx="16086">
                  <c:v>1320303600</c:v>
                </c:pt>
                <c:pt idx="16087">
                  <c:v>1320307200</c:v>
                </c:pt>
                <c:pt idx="16088">
                  <c:v>1320310800</c:v>
                </c:pt>
                <c:pt idx="16089">
                  <c:v>1320314400</c:v>
                </c:pt>
                <c:pt idx="16090">
                  <c:v>1320318000</c:v>
                </c:pt>
                <c:pt idx="16091">
                  <c:v>1320321600</c:v>
                </c:pt>
                <c:pt idx="16092">
                  <c:v>1320325200</c:v>
                </c:pt>
                <c:pt idx="16093">
                  <c:v>1320328800</c:v>
                </c:pt>
                <c:pt idx="16094">
                  <c:v>1320332400</c:v>
                </c:pt>
                <c:pt idx="16095">
                  <c:v>1320336000</c:v>
                </c:pt>
                <c:pt idx="16096">
                  <c:v>1320339600</c:v>
                </c:pt>
                <c:pt idx="16097">
                  <c:v>1320343200</c:v>
                </c:pt>
                <c:pt idx="16098">
                  <c:v>1320346800</c:v>
                </c:pt>
                <c:pt idx="16099">
                  <c:v>1320350400</c:v>
                </c:pt>
                <c:pt idx="16100">
                  <c:v>1320354000</c:v>
                </c:pt>
                <c:pt idx="16101">
                  <c:v>1320357600</c:v>
                </c:pt>
                <c:pt idx="16102">
                  <c:v>1320361200</c:v>
                </c:pt>
                <c:pt idx="16103">
                  <c:v>1320364800</c:v>
                </c:pt>
                <c:pt idx="16104">
                  <c:v>1320368400</c:v>
                </c:pt>
                <c:pt idx="16105">
                  <c:v>1320372000</c:v>
                </c:pt>
                <c:pt idx="16106">
                  <c:v>1320375600</c:v>
                </c:pt>
                <c:pt idx="16107">
                  <c:v>1320379200</c:v>
                </c:pt>
                <c:pt idx="16108">
                  <c:v>1320382800</c:v>
                </c:pt>
                <c:pt idx="16109">
                  <c:v>1320386400</c:v>
                </c:pt>
                <c:pt idx="16110">
                  <c:v>1320390000</c:v>
                </c:pt>
                <c:pt idx="16111">
                  <c:v>1320393600</c:v>
                </c:pt>
                <c:pt idx="16112">
                  <c:v>1320397200</c:v>
                </c:pt>
                <c:pt idx="16113">
                  <c:v>1320400800</c:v>
                </c:pt>
                <c:pt idx="16114">
                  <c:v>1320404400</c:v>
                </c:pt>
                <c:pt idx="16115">
                  <c:v>1320408000</c:v>
                </c:pt>
                <c:pt idx="16116">
                  <c:v>1320411600</c:v>
                </c:pt>
                <c:pt idx="16117">
                  <c:v>1320415200</c:v>
                </c:pt>
                <c:pt idx="16118">
                  <c:v>1320418800</c:v>
                </c:pt>
                <c:pt idx="16119">
                  <c:v>1320422400</c:v>
                </c:pt>
                <c:pt idx="16120">
                  <c:v>1320426000</c:v>
                </c:pt>
                <c:pt idx="16121">
                  <c:v>1320429600</c:v>
                </c:pt>
                <c:pt idx="16122">
                  <c:v>1320433200</c:v>
                </c:pt>
                <c:pt idx="16123">
                  <c:v>1320436800</c:v>
                </c:pt>
                <c:pt idx="16124">
                  <c:v>1320440400</c:v>
                </c:pt>
                <c:pt idx="16125">
                  <c:v>1320444000</c:v>
                </c:pt>
                <c:pt idx="16126">
                  <c:v>1320447600</c:v>
                </c:pt>
                <c:pt idx="16127">
                  <c:v>1320451200</c:v>
                </c:pt>
                <c:pt idx="16128">
                  <c:v>1320454800</c:v>
                </c:pt>
                <c:pt idx="16129">
                  <c:v>1320458400</c:v>
                </c:pt>
                <c:pt idx="16130">
                  <c:v>1320462000</c:v>
                </c:pt>
                <c:pt idx="16131">
                  <c:v>1320465600</c:v>
                </c:pt>
                <c:pt idx="16132">
                  <c:v>1320469200</c:v>
                </c:pt>
                <c:pt idx="16133">
                  <c:v>1320472800</c:v>
                </c:pt>
                <c:pt idx="16134">
                  <c:v>1320476400</c:v>
                </c:pt>
                <c:pt idx="16135">
                  <c:v>1320480000</c:v>
                </c:pt>
                <c:pt idx="16136">
                  <c:v>1320483600</c:v>
                </c:pt>
                <c:pt idx="16137">
                  <c:v>1320487200</c:v>
                </c:pt>
                <c:pt idx="16138">
                  <c:v>1320490800</c:v>
                </c:pt>
                <c:pt idx="16139">
                  <c:v>1320494400</c:v>
                </c:pt>
                <c:pt idx="16140">
                  <c:v>1320498000</c:v>
                </c:pt>
                <c:pt idx="16141">
                  <c:v>1320501600</c:v>
                </c:pt>
                <c:pt idx="16142">
                  <c:v>1320505200</c:v>
                </c:pt>
                <c:pt idx="16143">
                  <c:v>1320508800</c:v>
                </c:pt>
                <c:pt idx="16144">
                  <c:v>1320512400</c:v>
                </c:pt>
                <c:pt idx="16145">
                  <c:v>1320516000</c:v>
                </c:pt>
                <c:pt idx="16146">
                  <c:v>1320519600</c:v>
                </c:pt>
                <c:pt idx="16147">
                  <c:v>1320523200</c:v>
                </c:pt>
                <c:pt idx="16148">
                  <c:v>1320526800</c:v>
                </c:pt>
                <c:pt idx="16149">
                  <c:v>1320530400</c:v>
                </c:pt>
                <c:pt idx="16150">
                  <c:v>1320534000</c:v>
                </c:pt>
                <c:pt idx="16151">
                  <c:v>1320537600</c:v>
                </c:pt>
                <c:pt idx="16152">
                  <c:v>1320541200</c:v>
                </c:pt>
                <c:pt idx="16153">
                  <c:v>1320544800</c:v>
                </c:pt>
                <c:pt idx="16154">
                  <c:v>1320548400</c:v>
                </c:pt>
                <c:pt idx="16155">
                  <c:v>1320552000</c:v>
                </c:pt>
                <c:pt idx="16156">
                  <c:v>1320555600</c:v>
                </c:pt>
                <c:pt idx="16157">
                  <c:v>1320559200</c:v>
                </c:pt>
                <c:pt idx="16158">
                  <c:v>1320562800</c:v>
                </c:pt>
                <c:pt idx="16159">
                  <c:v>1320566400</c:v>
                </c:pt>
                <c:pt idx="16160">
                  <c:v>1320570000</c:v>
                </c:pt>
                <c:pt idx="16161">
                  <c:v>1320573600</c:v>
                </c:pt>
                <c:pt idx="16162">
                  <c:v>1320577200</c:v>
                </c:pt>
                <c:pt idx="16163">
                  <c:v>1320580800</c:v>
                </c:pt>
                <c:pt idx="16164">
                  <c:v>1320584400</c:v>
                </c:pt>
                <c:pt idx="16165">
                  <c:v>1320588000</c:v>
                </c:pt>
                <c:pt idx="16166">
                  <c:v>1320591600</c:v>
                </c:pt>
                <c:pt idx="16167">
                  <c:v>1320595200</c:v>
                </c:pt>
                <c:pt idx="16168">
                  <c:v>1320598800</c:v>
                </c:pt>
                <c:pt idx="16169">
                  <c:v>1320602400</c:v>
                </c:pt>
                <c:pt idx="16170">
                  <c:v>1320606000</c:v>
                </c:pt>
                <c:pt idx="16171">
                  <c:v>1320609600</c:v>
                </c:pt>
                <c:pt idx="16172">
                  <c:v>1320613200</c:v>
                </c:pt>
                <c:pt idx="16173">
                  <c:v>1320616800</c:v>
                </c:pt>
                <c:pt idx="16174">
                  <c:v>1320620400</c:v>
                </c:pt>
                <c:pt idx="16175">
                  <c:v>1320624000</c:v>
                </c:pt>
                <c:pt idx="16176">
                  <c:v>1320627600</c:v>
                </c:pt>
                <c:pt idx="16177">
                  <c:v>1320631200</c:v>
                </c:pt>
                <c:pt idx="16178">
                  <c:v>1320634800</c:v>
                </c:pt>
                <c:pt idx="16179">
                  <c:v>1320638400</c:v>
                </c:pt>
                <c:pt idx="16180">
                  <c:v>1320642000</c:v>
                </c:pt>
                <c:pt idx="16181">
                  <c:v>1320645600</c:v>
                </c:pt>
                <c:pt idx="16182">
                  <c:v>1320649200</c:v>
                </c:pt>
                <c:pt idx="16183">
                  <c:v>1320652800</c:v>
                </c:pt>
                <c:pt idx="16184">
                  <c:v>1320656400</c:v>
                </c:pt>
                <c:pt idx="16185">
                  <c:v>1320660000</c:v>
                </c:pt>
                <c:pt idx="16186">
                  <c:v>1320663600</c:v>
                </c:pt>
                <c:pt idx="16187">
                  <c:v>1320667200</c:v>
                </c:pt>
                <c:pt idx="16188">
                  <c:v>1320670800</c:v>
                </c:pt>
                <c:pt idx="16189">
                  <c:v>1320674400</c:v>
                </c:pt>
                <c:pt idx="16190">
                  <c:v>1320678000</c:v>
                </c:pt>
                <c:pt idx="16191">
                  <c:v>1320681600</c:v>
                </c:pt>
                <c:pt idx="16192">
                  <c:v>1320685200</c:v>
                </c:pt>
                <c:pt idx="16193">
                  <c:v>1320688800</c:v>
                </c:pt>
                <c:pt idx="16194">
                  <c:v>1320692400</c:v>
                </c:pt>
                <c:pt idx="16195">
                  <c:v>1320696000</c:v>
                </c:pt>
                <c:pt idx="16196">
                  <c:v>1320699600</c:v>
                </c:pt>
                <c:pt idx="16197">
                  <c:v>1320703200</c:v>
                </c:pt>
                <c:pt idx="16198">
                  <c:v>1320706800</c:v>
                </c:pt>
                <c:pt idx="16199">
                  <c:v>1320710400</c:v>
                </c:pt>
                <c:pt idx="16200">
                  <c:v>1320714000</c:v>
                </c:pt>
                <c:pt idx="16201">
                  <c:v>1320717600</c:v>
                </c:pt>
                <c:pt idx="16202">
                  <c:v>1320721200</c:v>
                </c:pt>
                <c:pt idx="16203">
                  <c:v>1320724800</c:v>
                </c:pt>
                <c:pt idx="16204">
                  <c:v>1320728400</c:v>
                </c:pt>
                <c:pt idx="16205">
                  <c:v>1320732000</c:v>
                </c:pt>
                <c:pt idx="16206">
                  <c:v>1320735600</c:v>
                </c:pt>
                <c:pt idx="16207">
                  <c:v>1320739200</c:v>
                </c:pt>
                <c:pt idx="16208">
                  <c:v>1320742800</c:v>
                </c:pt>
                <c:pt idx="16209">
                  <c:v>1320746400</c:v>
                </c:pt>
                <c:pt idx="16210">
                  <c:v>1320750000</c:v>
                </c:pt>
                <c:pt idx="16211">
                  <c:v>1320753600</c:v>
                </c:pt>
                <c:pt idx="16212">
                  <c:v>1320757200</c:v>
                </c:pt>
                <c:pt idx="16213">
                  <c:v>1320760800</c:v>
                </c:pt>
                <c:pt idx="16214">
                  <c:v>1320764400</c:v>
                </c:pt>
                <c:pt idx="16215">
                  <c:v>1320768000</c:v>
                </c:pt>
                <c:pt idx="16216">
                  <c:v>1320771600</c:v>
                </c:pt>
                <c:pt idx="16217">
                  <c:v>1320775200</c:v>
                </c:pt>
                <c:pt idx="16218">
                  <c:v>1320778800</c:v>
                </c:pt>
                <c:pt idx="16219">
                  <c:v>1320782400</c:v>
                </c:pt>
                <c:pt idx="16220">
                  <c:v>1320786000</c:v>
                </c:pt>
                <c:pt idx="16221">
                  <c:v>1320789600</c:v>
                </c:pt>
                <c:pt idx="16222">
                  <c:v>1320793200</c:v>
                </c:pt>
                <c:pt idx="16223">
                  <c:v>1320796800</c:v>
                </c:pt>
                <c:pt idx="16224">
                  <c:v>1320800400</c:v>
                </c:pt>
                <c:pt idx="16225">
                  <c:v>1320804000</c:v>
                </c:pt>
                <c:pt idx="16226">
                  <c:v>1320807600</c:v>
                </c:pt>
                <c:pt idx="16227">
                  <c:v>1320811200</c:v>
                </c:pt>
                <c:pt idx="16228">
                  <c:v>1320814800</c:v>
                </c:pt>
                <c:pt idx="16229">
                  <c:v>1320818400</c:v>
                </c:pt>
                <c:pt idx="16230">
                  <c:v>1320822000</c:v>
                </c:pt>
                <c:pt idx="16231">
                  <c:v>1320825600</c:v>
                </c:pt>
                <c:pt idx="16232">
                  <c:v>1320829200</c:v>
                </c:pt>
                <c:pt idx="16233">
                  <c:v>1320832800</c:v>
                </c:pt>
                <c:pt idx="16234">
                  <c:v>1320836400</c:v>
                </c:pt>
                <c:pt idx="16235">
                  <c:v>1320840000</c:v>
                </c:pt>
                <c:pt idx="16236">
                  <c:v>1320843600</c:v>
                </c:pt>
                <c:pt idx="16237">
                  <c:v>1320847200</c:v>
                </c:pt>
                <c:pt idx="16238">
                  <c:v>1320850800</c:v>
                </c:pt>
                <c:pt idx="16239">
                  <c:v>1320854400</c:v>
                </c:pt>
                <c:pt idx="16240">
                  <c:v>1320858000</c:v>
                </c:pt>
                <c:pt idx="16241">
                  <c:v>1320861600</c:v>
                </c:pt>
                <c:pt idx="16242">
                  <c:v>1320865200</c:v>
                </c:pt>
                <c:pt idx="16243">
                  <c:v>1320868800</c:v>
                </c:pt>
                <c:pt idx="16244">
                  <c:v>1320872400</c:v>
                </c:pt>
                <c:pt idx="16245">
                  <c:v>1320876000</c:v>
                </c:pt>
                <c:pt idx="16246">
                  <c:v>1320879600</c:v>
                </c:pt>
                <c:pt idx="16247">
                  <c:v>1320883200</c:v>
                </c:pt>
                <c:pt idx="16248">
                  <c:v>1320886800</c:v>
                </c:pt>
                <c:pt idx="16249">
                  <c:v>1320890400</c:v>
                </c:pt>
                <c:pt idx="16250">
                  <c:v>1320894000</c:v>
                </c:pt>
                <c:pt idx="16251">
                  <c:v>1320897600</c:v>
                </c:pt>
                <c:pt idx="16252">
                  <c:v>1320901200</c:v>
                </c:pt>
                <c:pt idx="16253">
                  <c:v>1320904800</c:v>
                </c:pt>
                <c:pt idx="16254">
                  <c:v>1320908400</c:v>
                </c:pt>
                <c:pt idx="16255">
                  <c:v>1320912000</c:v>
                </c:pt>
                <c:pt idx="16256">
                  <c:v>1320915600</c:v>
                </c:pt>
                <c:pt idx="16257">
                  <c:v>1320919200</c:v>
                </c:pt>
                <c:pt idx="16258">
                  <c:v>1320922800</c:v>
                </c:pt>
                <c:pt idx="16259">
                  <c:v>1320926400</c:v>
                </c:pt>
                <c:pt idx="16260">
                  <c:v>1320930000</c:v>
                </c:pt>
                <c:pt idx="16261">
                  <c:v>1320933600</c:v>
                </c:pt>
                <c:pt idx="16262">
                  <c:v>1320937200</c:v>
                </c:pt>
                <c:pt idx="16263">
                  <c:v>1320940800</c:v>
                </c:pt>
                <c:pt idx="16264">
                  <c:v>1320944400</c:v>
                </c:pt>
                <c:pt idx="16265">
                  <c:v>1320948000</c:v>
                </c:pt>
                <c:pt idx="16266">
                  <c:v>1320951600</c:v>
                </c:pt>
                <c:pt idx="16267">
                  <c:v>1320955200</c:v>
                </c:pt>
                <c:pt idx="16268">
                  <c:v>1320958800</c:v>
                </c:pt>
                <c:pt idx="16269">
                  <c:v>1320962400</c:v>
                </c:pt>
                <c:pt idx="16270">
                  <c:v>1320966000</c:v>
                </c:pt>
                <c:pt idx="16271">
                  <c:v>1320969600</c:v>
                </c:pt>
                <c:pt idx="16272">
                  <c:v>1320973200</c:v>
                </c:pt>
                <c:pt idx="16273">
                  <c:v>1320976800</c:v>
                </c:pt>
                <c:pt idx="16274">
                  <c:v>1320980400</c:v>
                </c:pt>
                <c:pt idx="16275">
                  <c:v>1320984000</c:v>
                </c:pt>
                <c:pt idx="16276">
                  <c:v>1320987600</c:v>
                </c:pt>
                <c:pt idx="16277">
                  <c:v>1320991200</c:v>
                </c:pt>
                <c:pt idx="16278">
                  <c:v>1320994800</c:v>
                </c:pt>
                <c:pt idx="16279">
                  <c:v>1320998400</c:v>
                </c:pt>
                <c:pt idx="16280">
                  <c:v>1321002000</c:v>
                </c:pt>
                <c:pt idx="16281">
                  <c:v>1321005600</c:v>
                </c:pt>
                <c:pt idx="16282">
                  <c:v>1321009200</c:v>
                </c:pt>
                <c:pt idx="16283">
                  <c:v>1321012800</c:v>
                </c:pt>
                <c:pt idx="16284">
                  <c:v>1321016400</c:v>
                </c:pt>
                <c:pt idx="16285">
                  <c:v>1321020000</c:v>
                </c:pt>
                <c:pt idx="16286">
                  <c:v>1321023600</c:v>
                </c:pt>
                <c:pt idx="16287">
                  <c:v>1321027200</c:v>
                </c:pt>
                <c:pt idx="16288">
                  <c:v>1321030800</c:v>
                </c:pt>
                <c:pt idx="16289">
                  <c:v>1321034400</c:v>
                </c:pt>
                <c:pt idx="16290">
                  <c:v>1321038000</c:v>
                </c:pt>
                <c:pt idx="16291">
                  <c:v>1321041600</c:v>
                </c:pt>
                <c:pt idx="16292">
                  <c:v>1321045200</c:v>
                </c:pt>
                <c:pt idx="16293">
                  <c:v>1321048800</c:v>
                </c:pt>
                <c:pt idx="16294">
                  <c:v>1321052400</c:v>
                </c:pt>
                <c:pt idx="16295">
                  <c:v>1321056000</c:v>
                </c:pt>
                <c:pt idx="16296">
                  <c:v>1321059600</c:v>
                </c:pt>
                <c:pt idx="16297">
                  <c:v>1321063200</c:v>
                </c:pt>
                <c:pt idx="16298">
                  <c:v>1321066800</c:v>
                </c:pt>
                <c:pt idx="16299">
                  <c:v>1321070400</c:v>
                </c:pt>
                <c:pt idx="16300">
                  <c:v>1321074000</c:v>
                </c:pt>
                <c:pt idx="16301">
                  <c:v>1321077600</c:v>
                </c:pt>
                <c:pt idx="16302">
                  <c:v>1321081200</c:v>
                </c:pt>
                <c:pt idx="16303">
                  <c:v>1321084800</c:v>
                </c:pt>
                <c:pt idx="16304">
                  <c:v>1321088400</c:v>
                </c:pt>
                <c:pt idx="16305">
                  <c:v>1321092000</c:v>
                </c:pt>
                <c:pt idx="16306">
                  <c:v>1321095600</c:v>
                </c:pt>
                <c:pt idx="16307">
                  <c:v>1321099200</c:v>
                </c:pt>
                <c:pt idx="16308">
                  <c:v>1321102800</c:v>
                </c:pt>
                <c:pt idx="16309">
                  <c:v>1321106400</c:v>
                </c:pt>
                <c:pt idx="16310">
                  <c:v>1321110000</c:v>
                </c:pt>
                <c:pt idx="16311">
                  <c:v>1321113600</c:v>
                </c:pt>
                <c:pt idx="16312">
                  <c:v>1321117200</c:v>
                </c:pt>
                <c:pt idx="16313">
                  <c:v>1321120800</c:v>
                </c:pt>
                <c:pt idx="16314">
                  <c:v>1321124400</c:v>
                </c:pt>
                <c:pt idx="16315">
                  <c:v>1321128000</c:v>
                </c:pt>
                <c:pt idx="16316">
                  <c:v>1321131600</c:v>
                </c:pt>
                <c:pt idx="16317">
                  <c:v>1321135200</c:v>
                </c:pt>
                <c:pt idx="16318">
                  <c:v>1321138800</c:v>
                </c:pt>
                <c:pt idx="16319">
                  <c:v>1321142400</c:v>
                </c:pt>
                <c:pt idx="16320">
                  <c:v>1321146000</c:v>
                </c:pt>
                <c:pt idx="16321">
                  <c:v>1321149600</c:v>
                </c:pt>
                <c:pt idx="16322">
                  <c:v>1321153200</c:v>
                </c:pt>
                <c:pt idx="16323">
                  <c:v>1321156800</c:v>
                </c:pt>
                <c:pt idx="16324">
                  <c:v>1321160400</c:v>
                </c:pt>
                <c:pt idx="16325">
                  <c:v>1321164000</c:v>
                </c:pt>
                <c:pt idx="16326">
                  <c:v>1321167600</c:v>
                </c:pt>
                <c:pt idx="16327">
                  <c:v>1321171200</c:v>
                </c:pt>
                <c:pt idx="16328">
                  <c:v>1321174800</c:v>
                </c:pt>
                <c:pt idx="16329">
                  <c:v>1321178400</c:v>
                </c:pt>
                <c:pt idx="16330">
                  <c:v>1321182000</c:v>
                </c:pt>
                <c:pt idx="16331">
                  <c:v>1321185600</c:v>
                </c:pt>
                <c:pt idx="16332">
                  <c:v>1321189200</c:v>
                </c:pt>
                <c:pt idx="16333">
                  <c:v>1321192800</c:v>
                </c:pt>
                <c:pt idx="16334">
                  <c:v>1321196400</c:v>
                </c:pt>
                <c:pt idx="16335">
                  <c:v>1321200000</c:v>
                </c:pt>
                <c:pt idx="16336">
                  <c:v>1321203600</c:v>
                </c:pt>
                <c:pt idx="16337">
                  <c:v>1321207200</c:v>
                </c:pt>
                <c:pt idx="16338">
                  <c:v>1321210800</c:v>
                </c:pt>
                <c:pt idx="16339">
                  <c:v>1321214400</c:v>
                </c:pt>
                <c:pt idx="16340">
                  <c:v>1321218000</c:v>
                </c:pt>
                <c:pt idx="16341">
                  <c:v>1321221600</c:v>
                </c:pt>
                <c:pt idx="16342">
                  <c:v>1321225200</c:v>
                </c:pt>
                <c:pt idx="16343">
                  <c:v>1321228800</c:v>
                </c:pt>
                <c:pt idx="16344">
                  <c:v>1321232400</c:v>
                </c:pt>
                <c:pt idx="16345">
                  <c:v>1321236000</c:v>
                </c:pt>
                <c:pt idx="16346">
                  <c:v>1321239600</c:v>
                </c:pt>
                <c:pt idx="16347">
                  <c:v>1321243200</c:v>
                </c:pt>
                <c:pt idx="16348">
                  <c:v>1321246800</c:v>
                </c:pt>
                <c:pt idx="16349">
                  <c:v>1321250400</c:v>
                </c:pt>
                <c:pt idx="16350">
                  <c:v>1321254000</c:v>
                </c:pt>
                <c:pt idx="16351">
                  <c:v>1321257600</c:v>
                </c:pt>
                <c:pt idx="16352">
                  <c:v>1321261200</c:v>
                </c:pt>
                <c:pt idx="16353">
                  <c:v>1321264800</c:v>
                </c:pt>
                <c:pt idx="16354">
                  <c:v>1321268400</c:v>
                </c:pt>
                <c:pt idx="16355">
                  <c:v>1321272000</c:v>
                </c:pt>
                <c:pt idx="16356">
                  <c:v>1321275600</c:v>
                </c:pt>
                <c:pt idx="16357">
                  <c:v>1321279200</c:v>
                </c:pt>
                <c:pt idx="16358">
                  <c:v>1321282800</c:v>
                </c:pt>
                <c:pt idx="16359">
                  <c:v>1321286400</c:v>
                </c:pt>
                <c:pt idx="16360">
                  <c:v>1321290000</c:v>
                </c:pt>
                <c:pt idx="16361">
                  <c:v>1321293600</c:v>
                </c:pt>
                <c:pt idx="16362">
                  <c:v>1321297200</c:v>
                </c:pt>
                <c:pt idx="16363">
                  <c:v>1321300800</c:v>
                </c:pt>
                <c:pt idx="16364">
                  <c:v>1321304400</c:v>
                </c:pt>
                <c:pt idx="16365">
                  <c:v>1321308000</c:v>
                </c:pt>
                <c:pt idx="16366">
                  <c:v>1321311600</c:v>
                </c:pt>
                <c:pt idx="16367">
                  <c:v>1321315200</c:v>
                </c:pt>
                <c:pt idx="16368">
                  <c:v>1321318800</c:v>
                </c:pt>
                <c:pt idx="16369">
                  <c:v>1321322400</c:v>
                </c:pt>
                <c:pt idx="16370">
                  <c:v>1321326000</c:v>
                </c:pt>
                <c:pt idx="16371">
                  <c:v>1321329600</c:v>
                </c:pt>
                <c:pt idx="16372">
                  <c:v>1321333200</c:v>
                </c:pt>
                <c:pt idx="16373">
                  <c:v>1321336800</c:v>
                </c:pt>
                <c:pt idx="16374">
                  <c:v>1321340400</c:v>
                </c:pt>
                <c:pt idx="16375">
                  <c:v>1321344000</c:v>
                </c:pt>
                <c:pt idx="16376">
                  <c:v>1321347600</c:v>
                </c:pt>
                <c:pt idx="16377">
                  <c:v>1321351200</c:v>
                </c:pt>
                <c:pt idx="16378">
                  <c:v>1321354800</c:v>
                </c:pt>
                <c:pt idx="16379">
                  <c:v>1321358400</c:v>
                </c:pt>
                <c:pt idx="16380">
                  <c:v>1321362000</c:v>
                </c:pt>
                <c:pt idx="16381">
                  <c:v>1321365600</c:v>
                </c:pt>
                <c:pt idx="16382">
                  <c:v>1321369200</c:v>
                </c:pt>
                <c:pt idx="16383">
                  <c:v>1321372800</c:v>
                </c:pt>
                <c:pt idx="16384">
                  <c:v>1321376400</c:v>
                </c:pt>
                <c:pt idx="16385">
                  <c:v>1321380000</c:v>
                </c:pt>
                <c:pt idx="16386">
                  <c:v>1321383600</c:v>
                </c:pt>
                <c:pt idx="16387">
                  <c:v>1321387200</c:v>
                </c:pt>
                <c:pt idx="16388">
                  <c:v>1321390800</c:v>
                </c:pt>
                <c:pt idx="16389">
                  <c:v>1321394400</c:v>
                </c:pt>
                <c:pt idx="16390">
                  <c:v>1321398000</c:v>
                </c:pt>
                <c:pt idx="16391">
                  <c:v>1321401600</c:v>
                </c:pt>
                <c:pt idx="16392">
                  <c:v>1321405200</c:v>
                </c:pt>
                <c:pt idx="16393">
                  <c:v>1321408800</c:v>
                </c:pt>
                <c:pt idx="16394">
                  <c:v>1321412400</c:v>
                </c:pt>
                <c:pt idx="16395">
                  <c:v>1321416000</c:v>
                </c:pt>
                <c:pt idx="16396">
                  <c:v>1321419600</c:v>
                </c:pt>
                <c:pt idx="16397">
                  <c:v>1321423200</c:v>
                </c:pt>
                <c:pt idx="16398">
                  <c:v>1321426800</c:v>
                </c:pt>
                <c:pt idx="16399">
                  <c:v>1321430400</c:v>
                </c:pt>
                <c:pt idx="16400">
                  <c:v>1321434000</c:v>
                </c:pt>
                <c:pt idx="16401">
                  <c:v>1321437600</c:v>
                </c:pt>
                <c:pt idx="16402">
                  <c:v>1321441200</c:v>
                </c:pt>
                <c:pt idx="16403">
                  <c:v>1321444800</c:v>
                </c:pt>
                <c:pt idx="16404">
                  <c:v>1321448400</c:v>
                </c:pt>
                <c:pt idx="16405">
                  <c:v>1321452000</c:v>
                </c:pt>
                <c:pt idx="16406">
                  <c:v>1321455600</c:v>
                </c:pt>
                <c:pt idx="16407">
                  <c:v>1321459200</c:v>
                </c:pt>
                <c:pt idx="16408">
                  <c:v>1321462800</c:v>
                </c:pt>
                <c:pt idx="16409">
                  <c:v>1321466400</c:v>
                </c:pt>
                <c:pt idx="16410">
                  <c:v>1321470000</c:v>
                </c:pt>
                <c:pt idx="16411">
                  <c:v>1321473600</c:v>
                </c:pt>
                <c:pt idx="16412">
                  <c:v>1321477200</c:v>
                </c:pt>
                <c:pt idx="16413">
                  <c:v>1321480800</c:v>
                </c:pt>
                <c:pt idx="16414">
                  <c:v>1321484400</c:v>
                </c:pt>
                <c:pt idx="16415">
                  <c:v>1321488000</c:v>
                </c:pt>
                <c:pt idx="16416">
                  <c:v>1321491600</c:v>
                </c:pt>
                <c:pt idx="16417">
                  <c:v>1321495200</c:v>
                </c:pt>
                <c:pt idx="16418">
                  <c:v>1321498800</c:v>
                </c:pt>
                <c:pt idx="16419">
                  <c:v>1321502400</c:v>
                </c:pt>
                <c:pt idx="16420">
                  <c:v>1321506000</c:v>
                </c:pt>
                <c:pt idx="16421">
                  <c:v>1321509600</c:v>
                </c:pt>
                <c:pt idx="16422">
                  <c:v>1321513200</c:v>
                </c:pt>
                <c:pt idx="16423">
                  <c:v>1321516800</c:v>
                </c:pt>
                <c:pt idx="16424">
                  <c:v>1321520400</c:v>
                </c:pt>
                <c:pt idx="16425">
                  <c:v>1321524000</c:v>
                </c:pt>
                <c:pt idx="16426">
                  <c:v>1321527600</c:v>
                </c:pt>
                <c:pt idx="16427">
                  <c:v>1321531200</c:v>
                </c:pt>
                <c:pt idx="16428">
                  <c:v>1321534800</c:v>
                </c:pt>
                <c:pt idx="16429">
                  <c:v>1321538400</c:v>
                </c:pt>
                <c:pt idx="16430">
                  <c:v>1321542000</c:v>
                </c:pt>
                <c:pt idx="16431">
                  <c:v>1321545600</c:v>
                </c:pt>
                <c:pt idx="16432">
                  <c:v>1321549200</c:v>
                </c:pt>
                <c:pt idx="16433">
                  <c:v>1321552800</c:v>
                </c:pt>
                <c:pt idx="16434">
                  <c:v>1321556400</c:v>
                </c:pt>
                <c:pt idx="16435">
                  <c:v>1321560000</c:v>
                </c:pt>
                <c:pt idx="16436">
                  <c:v>1321563600</c:v>
                </c:pt>
                <c:pt idx="16437">
                  <c:v>1321567200</c:v>
                </c:pt>
                <c:pt idx="16438">
                  <c:v>1321570800</c:v>
                </c:pt>
                <c:pt idx="16439">
                  <c:v>1321574400</c:v>
                </c:pt>
                <c:pt idx="16440">
                  <c:v>1321578000</c:v>
                </c:pt>
                <c:pt idx="16441">
                  <c:v>1321581600</c:v>
                </c:pt>
                <c:pt idx="16442">
                  <c:v>1321585200</c:v>
                </c:pt>
                <c:pt idx="16443">
                  <c:v>1321588800</c:v>
                </c:pt>
                <c:pt idx="16444">
                  <c:v>1321592400</c:v>
                </c:pt>
                <c:pt idx="16445">
                  <c:v>1321596000</c:v>
                </c:pt>
                <c:pt idx="16446">
                  <c:v>1321599600</c:v>
                </c:pt>
                <c:pt idx="16447">
                  <c:v>1321603200</c:v>
                </c:pt>
                <c:pt idx="16448">
                  <c:v>1321606800</c:v>
                </c:pt>
                <c:pt idx="16449">
                  <c:v>1321610400</c:v>
                </c:pt>
                <c:pt idx="16450">
                  <c:v>1321614000</c:v>
                </c:pt>
                <c:pt idx="16451">
                  <c:v>1321617600</c:v>
                </c:pt>
                <c:pt idx="16452">
                  <c:v>1321621200</c:v>
                </c:pt>
                <c:pt idx="16453">
                  <c:v>1321624800</c:v>
                </c:pt>
                <c:pt idx="16454">
                  <c:v>1321628400</c:v>
                </c:pt>
                <c:pt idx="16455">
                  <c:v>1321632000</c:v>
                </c:pt>
                <c:pt idx="16456">
                  <c:v>1321635600</c:v>
                </c:pt>
                <c:pt idx="16457">
                  <c:v>1321639200</c:v>
                </c:pt>
                <c:pt idx="16458">
                  <c:v>1321642800</c:v>
                </c:pt>
                <c:pt idx="16459">
                  <c:v>1321646400</c:v>
                </c:pt>
                <c:pt idx="16460">
                  <c:v>1321650000</c:v>
                </c:pt>
                <c:pt idx="16461">
                  <c:v>1321653600</c:v>
                </c:pt>
                <c:pt idx="16462">
                  <c:v>1321657200</c:v>
                </c:pt>
                <c:pt idx="16463">
                  <c:v>1321660800</c:v>
                </c:pt>
                <c:pt idx="16464">
                  <c:v>1321664400</c:v>
                </c:pt>
                <c:pt idx="16465">
                  <c:v>1321668000</c:v>
                </c:pt>
                <c:pt idx="16466">
                  <c:v>1321671600</c:v>
                </c:pt>
                <c:pt idx="16467">
                  <c:v>1321675200</c:v>
                </c:pt>
                <c:pt idx="16468">
                  <c:v>1321678800</c:v>
                </c:pt>
                <c:pt idx="16469">
                  <c:v>1321682400</c:v>
                </c:pt>
                <c:pt idx="16470">
                  <c:v>1321686000</c:v>
                </c:pt>
                <c:pt idx="16471">
                  <c:v>1321689600</c:v>
                </c:pt>
                <c:pt idx="16472">
                  <c:v>1321693200</c:v>
                </c:pt>
                <c:pt idx="16473">
                  <c:v>1321696800</c:v>
                </c:pt>
                <c:pt idx="16474">
                  <c:v>1321700400</c:v>
                </c:pt>
                <c:pt idx="16475">
                  <c:v>1321704000</c:v>
                </c:pt>
                <c:pt idx="16476">
                  <c:v>1321707600</c:v>
                </c:pt>
                <c:pt idx="16477">
                  <c:v>1321711200</c:v>
                </c:pt>
                <c:pt idx="16478">
                  <c:v>1321714800</c:v>
                </c:pt>
                <c:pt idx="16479">
                  <c:v>1321718400</c:v>
                </c:pt>
                <c:pt idx="16480">
                  <c:v>1321722000</c:v>
                </c:pt>
                <c:pt idx="16481">
                  <c:v>1321725600</c:v>
                </c:pt>
                <c:pt idx="16482">
                  <c:v>1321729200</c:v>
                </c:pt>
                <c:pt idx="16483">
                  <c:v>1321732800</c:v>
                </c:pt>
                <c:pt idx="16484">
                  <c:v>1321736400</c:v>
                </c:pt>
                <c:pt idx="16485">
                  <c:v>1321740000</c:v>
                </c:pt>
                <c:pt idx="16486">
                  <c:v>1321743600</c:v>
                </c:pt>
                <c:pt idx="16487">
                  <c:v>1321747200</c:v>
                </c:pt>
                <c:pt idx="16488">
                  <c:v>1321750800</c:v>
                </c:pt>
                <c:pt idx="16489">
                  <c:v>1321754400</c:v>
                </c:pt>
                <c:pt idx="16490">
                  <c:v>1321758000</c:v>
                </c:pt>
                <c:pt idx="16491">
                  <c:v>1321761600</c:v>
                </c:pt>
                <c:pt idx="16492">
                  <c:v>1321765200</c:v>
                </c:pt>
                <c:pt idx="16493">
                  <c:v>1321768800</c:v>
                </c:pt>
                <c:pt idx="16494">
                  <c:v>1321772400</c:v>
                </c:pt>
                <c:pt idx="16495">
                  <c:v>1321776000</c:v>
                </c:pt>
                <c:pt idx="16496">
                  <c:v>1321779600</c:v>
                </c:pt>
                <c:pt idx="16497">
                  <c:v>1321783200</c:v>
                </c:pt>
                <c:pt idx="16498">
                  <c:v>1321786800</c:v>
                </c:pt>
                <c:pt idx="16499">
                  <c:v>1321790400</c:v>
                </c:pt>
                <c:pt idx="16500">
                  <c:v>1321794000</c:v>
                </c:pt>
                <c:pt idx="16501">
                  <c:v>1321797600</c:v>
                </c:pt>
                <c:pt idx="16502">
                  <c:v>1321801200</c:v>
                </c:pt>
                <c:pt idx="16503">
                  <c:v>1321804800</c:v>
                </c:pt>
                <c:pt idx="16504">
                  <c:v>1321808400</c:v>
                </c:pt>
                <c:pt idx="16505">
                  <c:v>1321812000</c:v>
                </c:pt>
                <c:pt idx="16506">
                  <c:v>1321815600</c:v>
                </c:pt>
                <c:pt idx="16507">
                  <c:v>1321819200</c:v>
                </c:pt>
                <c:pt idx="16508">
                  <c:v>1321822800</c:v>
                </c:pt>
                <c:pt idx="16509">
                  <c:v>1321826400</c:v>
                </c:pt>
                <c:pt idx="16510">
                  <c:v>1321830000</c:v>
                </c:pt>
                <c:pt idx="16511">
                  <c:v>1321833600</c:v>
                </c:pt>
                <c:pt idx="16512">
                  <c:v>1321837200</c:v>
                </c:pt>
                <c:pt idx="16513">
                  <c:v>1321840800</c:v>
                </c:pt>
                <c:pt idx="16514">
                  <c:v>1321844400</c:v>
                </c:pt>
                <c:pt idx="16515">
                  <c:v>1321848000</c:v>
                </c:pt>
                <c:pt idx="16516">
                  <c:v>1321851600</c:v>
                </c:pt>
                <c:pt idx="16517">
                  <c:v>1321855200</c:v>
                </c:pt>
                <c:pt idx="16518">
                  <c:v>1321858800</c:v>
                </c:pt>
                <c:pt idx="16519">
                  <c:v>1321862400</c:v>
                </c:pt>
                <c:pt idx="16520">
                  <c:v>1321866000</c:v>
                </c:pt>
                <c:pt idx="16521">
                  <c:v>1321869600</c:v>
                </c:pt>
                <c:pt idx="16522">
                  <c:v>1321873200</c:v>
                </c:pt>
                <c:pt idx="16523">
                  <c:v>1321876800</c:v>
                </c:pt>
                <c:pt idx="16524">
                  <c:v>1321880400</c:v>
                </c:pt>
                <c:pt idx="16525">
                  <c:v>1321884000</c:v>
                </c:pt>
                <c:pt idx="16526">
                  <c:v>1321887600</c:v>
                </c:pt>
                <c:pt idx="16527">
                  <c:v>1321891200</c:v>
                </c:pt>
                <c:pt idx="16528">
                  <c:v>1321894800</c:v>
                </c:pt>
                <c:pt idx="16529">
                  <c:v>1321898400</c:v>
                </c:pt>
                <c:pt idx="16530">
                  <c:v>1321902000</c:v>
                </c:pt>
                <c:pt idx="16531">
                  <c:v>1321905600</c:v>
                </c:pt>
                <c:pt idx="16532">
                  <c:v>1321909200</c:v>
                </c:pt>
                <c:pt idx="16533">
                  <c:v>1321912800</c:v>
                </c:pt>
                <c:pt idx="16534">
                  <c:v>1321916400</c:v>
                </c:pt>
                <c:pt idx="16535">
                  <c:v>1321920000</c:v>
                </c:pt>
                <c:pt idx="16536">
                  <c:v>1321923600</c:v>
                </c:pt>
                <c:pt idx="16537">
                  <c:v>1321927200</c:v>
                </c:pt>
                <c:pt idx="16538">
                  <c:v>1321930800</c:v>
                </c:pt>
                <c:pt idx="16539">
                  <c:v>1321934400</c:v>
                </c:pt>
                <c:pt idx="16540">
                  <c:v>1321938000</c:v>
                </c:pt>
                <c:pt idx="16541">
                  <c:v>1321941600</c:v>
                </c:pt>
                <c:pt idx="16542">
                  <c:v>1321945200</c:v>
                </c:pt>
                <c:pt idx="16543">
                  <c:v>1321948800</c:v>
                </c:pt>
                <c:pt idx="16544">
                  <c:v>1321952400</c:v>
                </c:pt>
                <c:pt idx="16545">
                  <c:v>1321956000</c:v>
                </c:pt>
                <c:pt idx="16546">
                  <c:v>1321959600</c:v>
                </c:pt>
                <c:pt idx="16547">
                  <c:v>1321963200</c:v>
                </c:pt>
                <c:pt idx="16548">
                  <c:v>1321966800</c:v>
                </c:pt>
                <c:pt idx="16549">
                  <c:v>1321970400</c:v>
                </c:pt>
                <c:pt idx="16550">
                  <c:v>1321974000</c:v>
                </c:pt>
                <c:pt idx="16551">
                  <c:v>1321977600</c:v>
                </c:pt>
                <c:pt idx="16552">
                  <c:v>1321981200</c:v>
                </c:pt>
                <c:pt idx="16553">
                  <c:v>1321984800</c:v>
                </c:pt>
                <c:pt idx="16554">
                  <c:v>1321988400</c:v>
                </c:pt>
                <c:pt idx="16555">
                  <c:v>1321992000</c:v>
                </c:pt>
                <c:pt idx="16556">
                  <c:v>1321995600</c:v>
                </c:pt>
                <c:pt idx="16557">
                  <c:v>1321999200</c:v>
                </c:pt>
                <c:pt idx="16558">
                  <c:v>1322002800</c:v>
                </c:pt>
                <c:pt idx="16559">
                  <c:v>1322006400</c:v>
                </c:pt>
                <c:pt idx="16560">
                  <c:v>1322010000</c:v>
                </c:pt>
                <c:pt idx="16561">
                  <c:v>1322013600</c:v>
                </c:pt>
                <c:pt idx="16562">
                  <c:v>1322017200</c:v>
                </c:pt>
                <c:pt idx="16563">
                  <c:v>1322020800</c:v>
                </c:pt>
                <c:pt idx="16564">
                  <c:v>1322024400</c:v>
                </c:pt>
                <c:pt idx="16565">
                  <c:v>1322028000</c:v>
                </c:pt>
                <c:pt idx="16566">
                  <c:v>1322031600</c:v>
                </c:pt>
                <c:pt idx="16567">
                  <c:v>1322035200</c:v>
                </c:pt>
                <c:pt idx="16568">
                  <c:v>1322038800</c:v>
                </c:pt>
                <c:pt idx="16569">
                  <c:v>1322042400</c:v>
                </c:pt>
                <c:pt idx="16570">
                  <c:v>1322046000</c:v>
                </c:pt>
                <c:pt idx="16571">
                  <c:v>1322049600</c:v>
                </c:pt>
                <c:pt idx="16572">
                  <c:v>1322053200</c:v>
                </c:pt>
                <c:pt idx="16573">
                  <c:v>1322056800</c:v>
                </c:pt>
                <c:pt idx="16574">
                  <c:v>1322060400</c:v>
                </c:pt>
                <c:pt idx="16575">
                  <c:v>1322064000</c:v>
                </c:pt>
                <c:pt idx="16576">
                  <c:v>1322067600</c:v>
                </c:pt>
                <c:pt idx="16577">
                  <c:v>1322071200</c:v>
                </c:pt>
                <c:pt idx="16578">
                  <c:v>1322074800</c:v>
                </c:pt>
                <c:pt idx="16579">
                  <c:v>1322078400</c:v>
                </c:pt>
                <c:pt idx="16580">
                  <c:v>1322082000</c:v>
                </c:pt>
                <c:pt idx="16581">
                  <c:v>1322085600</c:v>
                </c:pt>
                <c:pt idx="16582">
                  <c:v>1322089200</c:v>
                </c:pt>
                <c:pt idx="16583">
                  <c:v>1322092800</c:v>
                </c:pt>
                <c:pt idx="16584">
                  <c:v>1322096400</c:v>
                </c:pt>
                <c:pt idx="16585">
                  <c:v>1322100000</c:v>
                </c:pt>
                <c:pt idx="16586">
                  <c:v>1322103600</c:v>
                </c:pt>
                <c:pt idx="16587">
                  <c:v>1322107200</c:v>
                </c:pt>
                <c:pt idx="16588">
                  <c:v>1322110800</c:v>
                </c:pt>
                <c:pt idx="16589">
                  <c:v>1322114400</c:v>
                </c:pt>
                <c:pt idx="16590">
                  <c:v>1322118000</c:v>
                </c:pt>
                <c:pt idx="16591">
                  <c:v>1322121600</c:v>
                </c:pt>
                <c:pt idx="16592">
                  <c:v>1322125200</c:v>
                </c:pt>
                <c:pt idx="16593">
                  <c:v>1322128800</c:v>
                </c:pt>
                <c:pt idx="16594">
                  <c:v>1322132400</c:v>
                </c:pt>
                <c:pt idx="16595">
                  <c:v>1322136000</c:v>
                </c:pt>
                <c:pt idx="16596">
                  <c:v>1322139600</c:v>
                </c:pt>
                <c:pt idx="16597">
                  <c:v>1322143200</c:v>
                </c:pt>
                <c:pt idx="16598">
                  <c:v>1322146800</c:v>
                </c:pt>
                <c:pt idx="16599">
                  <c:v>1322150400</c:v>
                </c:pt>
                <c:pt idx="16600">
                  <c:v>1322154000</c:v>
                </c:pt>
                <c:pt idx="16601">
                  <c:v>1322157600</c:v>
                </c:pt>
                <c:pt idx="16602">
                  <c:v>1322161200</c:v>
                </c:pt>
                <c:pt idx="16603">
                  <c:v>1322164800</c:v>
                </c:pt>
                <c:pt idx="16604">
                  <c:v>1322168400</c:v>
                </c:pt>
                <c:pt idx="16605">
                  <c:v>1322172000</c:v>
                </c:pt>
                <c:pt idx="16606">
                  <c:v>1322175600</c:v>
                </c:pt>
                <c:pt idx="16607">
                  <c:v>1322179200</c:v>
                </c:pt>
                <c:pt idx="16608">
                  <c:v>1322182800</c:v>
                </c:pt>
                <c:pt idx="16609">
                  <c:v>1322186400</c:v>
                </c:pt>
                <c:pt idx="16610">
                  <c:v>1322190000</c:v>
                </c:pt>
                <c:pt idx="16611">
                  <c:v>1322193600</c:v>
                </c:pt>
                <c:pt idx="16612">
                  <c:v>1322197200</c:v>
                </c:pt>
                <c:pt idx="16613">
                  <c:v>1322200800</c:v>
                </c:pt>
                <c:pt idx="16614">
                  <c:v>1322204400</c:v>
                </c:pt>
                <c:pt idx="16615">
                  <c:v>1322208000</c:v>
                </c:pt>
                <c:pt idx="16616">
                  <c:v>1322211600</c:v>
                </c:pt>
                <c:pt idx="16617">
                  <c:v>1322215200</c:v>
                </c:pt>
                <c:pt idx="16618">
                  <c:v>1322218800</c:v>
                </c:pt>
                <c:pt idx="16619">
                  <c:v>1322222400</c:v>
                </c:pt>
                <c:pt idx="16620">
                  <c:v>1322226000</c:v>
                </c:pt>
                <c:pt idx="16621">
                  <c:v>1322229600</c:v>
                </c:pt>
                <c:pt idx="16622">
                  <c:v>1322233200</c:v>
                </c:pt>
                <c:pt idx="16623">
                  <c:v>1322236800</c:v>
                </c:pt>
                <c:pt idx="16624">
                  <c:v>1322240400</c:v>
                </c:pt>
                <c:pt idx="16625">
                  <c:v>1322244000</c:v>
                </c:pt>
                <c:pt idx="16626">
                  <c:v>1322247600</c:v>
                </c:pt>
                <c:pt idx="16627">
                  <c:v>1322251200</c:v>
                </c:pt>
                <c:pt idx="16628">
                  <c:v>1322254800</c:v>
                </c:pt>
                <c:pt idx="16629">
                  <c:v>1322258400</c:v>
                </c:pt>
                <c:pt idx="16630">
                  <c:v>1322262000</c:v>
                </c:pt>
                <c:pt idx="16631">
                  <c:v>1322265600</c:v>
                </c:pt>
                <c:pt idx="16632">
                  <c:v>1322269200</c:v>
                </c:pt>
                <c:pt idx="16633">
                  <c:v>1322272800</c:v>
                </c:pt>
                <c:pt idx="16634">
                  <c:v>1322276400</c:v>
                </c:pt>
                <c:pt idx="16635">
                  <c:v>1322280000</c:v>
                </c:pt>
                <c:pt idx="16636">
                  <c:v>1322283600</c:v>
                </c:pt>
                <c:pt idx="16637">
                  <c:v>1322287200</c:v>
                </c:pt>
                <c:pt idx="16638">
                  <c:v>1322290800</c:v>
                </c:pt>
                <c:pt idx="16639">
                  <c:v>1322294400</c:v>
                </c:pt>
                <c:pt idx="16640">
                  <c:v>1322298000</c:v>
                </c:pt>
                <c:pt idx="16641">
                  <c:v>1322301600</c:v>
                </c:pt>
                <c:pt idx="16642">
                  <c:v>1322305200</c:v>
                </c:pt>
                <c:pt idx="16643">
                  <c:v>1322308800</c:v>
                </c:pt>
                <c:pt idx="16644">
                  <c:v>1322312400</c:v>
                </c:pt>
                <c:pt idx="16645">
                  <c:v>1322316000</c:v>
                </c:pt>
                <c:pt idx="16646">
                  <c:v>1322319600</c:v>
                </c:pt>
                <c:pt idx="16647">
                  <c:v>1322323200</c:v>
                </c:pt>
                <c:pt idx="16648">
                  <c:v>1322326800</c:v>
                </c:pt>
                <c:pt idx="16649">
                  <c:v>1322330400</c:v>
                </c:pt>
                <c:pt idx="16650">
                  <c:v>1322334000</c:v>
                </c:pt>
                <c:pt idx="16651">
                  <c:v>1322337600</c:v>
                </c:pt>
                <c:pt idx="16652">
                  <c:v>1322341200</c:v>
                </c:pt>
                <c:pt idx="16653">
                  <c:v>1322344800</c:v>
                </c:pt>
                <c:pt idx="16654">
                  <c:v>1322348400</c:v>
                </c:pt>
                <c:pt idx="16655">
                  <c:v>1322352000</c:v>
                </c:pt>
                <c:pt idx="16656">
                  <c:v>1322355600</c:v>
                </c:pt>
                <c:pt idx="16657">
                  <c:v>1322359200</c:v>
                </c:pt>
                <c:pt idx="16658">
                  <c:v>1322362800</c:v>
                </c:pt>
                <c:pt idx="16659">
                  <c:v>1322366400</c:v>
                </c:pt>
                <c:pt idx="16660">
                  <c:v>1322370000</c:v>
                </c:pt>
                <c:pt idx="16661">
                  <c:v>1322373600</c:v>
                </c:pt>
                <c:pt idx="16662">
                  <c:v>1322377200</c:v>
                </c:pt>
                <c:pt idx="16663">
                  <c:v>1322380800</c:v>
                </c:pt>
                <c:pt idx="16664">
                  <c:v>1322384400</c:v>
                </c:pt>
                <c:pt idx="16665">
                  <c:v>1322388000</c:v>
                </c:pt>
                <c:pt idx="16666">
                  <c:v>1322391600</c:v>
                </c:pt>
                <c:pt idx="16667">
                  <c:v>1322395200</c:v>
                </c:pt>
                <c:pt idx="16668">
                  <c:v>1322398800</c:v>
                </c:pt>
                <c:pt idx="16669">
                  <c:v>1322402400</c:v>
                </c:pt>
                <c:pt idx="16670">
                  <c:v>1322406000</c:v>
                </c:pt>
                <c:pt idx="16671">
                  <c:v>1322409600</c:v>
                </c:pt>
                <c:pt idx="16672">
                  <c:v>1322413200</c:v>
                </c:pt>
                <c:pt idx="16673">
                  <c:v>1322416800</c:v>
                </c:pt>
                <c:pt idx="16674">
                  <c:v>1322420400</c:v>
                </c:pt>
                <c:pt idx="16675">
                  <c:v>1322424000</c:v>
                </c:pt>
                <c:pt idx="16676">
                  <c:v>1322427600</c:v>
                </c:pt>
                <c:pt idx="16677">
                  <c:v>1322431200</c:v>
                </c:pt>
                <c:pt idx="16678">
                  <c:v>1322434800</c:v>
                </c:pt>
                <c:pt idx="16679">
                  <c:v>1322438400</c:v>
                </c:pt>
                <c:pt idx="16680">
                  <c:v>1322442000</c:v>
                </c:pt>
                <c:pt idx="16681">
                  <c:v>1322445600</c:v>
                </c:pt>
                <c:pt idx="16682">
                  <c:v>1322449200</c:v>
                </c:pt>
                <c:pt idx="16683">
                  <c:v>1322452800</c:v>
                </c:pt>
                <c:pt idx="16684">
                  <c:v>1322456400</c:v>
                </c:pt>
                <c:pt idx="16685">
                  <c:v>1322460000</c:v>
                </c:pt>
                <c:pt idx="16686">
                  <c:v>1322463600</c:v>
                </c:pt>
                <c:pt idx="16687">
                  <c:v>1322467200</c:v>
                </c:pt>
                <c:pt idx="16688">
                  <c:v>1322470800</c:v>
                </c:pt>
                <c:pt idx="16689">
                  <c:v>1322474400</c:v>
                </c:pt>
                <c:pt idx="16690">
                  <c:v>1322478000</c:v>
                </c:pt>
                <c:pt idx="16691">
                  <c:v>1322481600</c:v>
                </c:pt>
                <c:pt idx="16692">
                  <c:v>1322485200</c:v>
                </c:pt>
                <c:pt idx="16693">
                  <c:v>1322488800</c:v>
                </c:pt>
                <c:pt idx="16694">
                  <c:v>1322492400</c:v>
                </c:pt>
                <c:pt idx="16695">
                  <c:v>1322496000</c:v>
                </c:pt>
                <c:pt idx="16696">
                  <c:v>1322499600</c:v>
                </c:pt>
                <c:pt idx="16697">
                  <c:v>1322503200</c:v>
                </c:pt>
                <c:pt idx="16698">
                  <c:v>1322506800</c:v>
                </c:pt>
                <c:pt idx="16699">
                  <c:v>1322510400</c:v>
                </c:pt>
                <c:pt idx="16700">
                  <c:v>1322514000</c:v>
                </c:pt>
                <c:pt idx="16701">
                  <c:v>1322517600</c:v>
                </c:pt>
                <c:pt idx="16702">
                  <c:v>1322521200</c:v>
                </c:pt>
                <c:pt idx="16703">
                  <c:v>1322524800</c:v>
                </c:pt>
                <c:pt idx="16704">
                  <c:v>1322528400</c:v>
                </c:pt>
                <c:pt idx="16705">
                  <c:v>1322532000</c:v>
                </c:pt>
                <c:pt idx="16706">
                  <c:v>1322535600</c:v>
                </c:pt>
                <c:pt idx="16707">
                  <c:v>1322539200</c:v>
                </c:pt>
                <c:pt idx="16708">
                  <c:v>1322542800</c:v>
                </c:pt>
                <c:pt idx="16709">
                  <c:v>1322546400</c:v>
                </c:pt>
                <c:pt idx="16710">
                  <c:v>1322550000</c:v>
                </c:pt>
                <c:pt idx="16711">
                  <c:v>1322553600</c:v>
                </c:pt>
                <c:pt idx="16712">
                  <c:v>1322557200</c:v>
                </c:pt>
                <c:pt idx="16713">
                  <c:v>1322560800</c:v>
                </c:pt>
                <c:pt idx="16714">
                  <c:v>1322564400</c:v>
                </c:pt>
                <c:pt idx="16715">
                  <c:v>1322568000</c:v>
                </c:pt>
                <c:pt idx="16716">
                  <c:v>1322571600</c:v>
                </c:pt>
                <c:pt idx="16717">
                  <c:v>1322575200</c:v>
                </c:pt>
                <c:pt idx="16718">
                  <c:v>1322578800</c:v>
                </c:pt>
                <c:pt idx="16719">
                  <c:v>1322582400</c:v>
                </c:pt>
                <c:pt idx="16720">
                  <c:v>1322586000</c:v>
                </c:pt>
                <c:pt idx="16721">
                  <c:v>1322589600</c:v>
                </c:pt>
                <c:pt idx="16722">
                  <c:v>1322593200</c:v>
                </c:pt>
                <c:pt idx="16723">
                  <c:v>1322596800</c:v>
                </c:pt>
                <c:pt idx="16724">
                  <c:v>1322600400</c:v>
                </c:pt>
                <c:pt idx="16725">
                  <c:v>1322604000</c:v>
                </c:pt>
                <c:pt idx="16726">
                  <c:v>1322607600</c:v>
                </c:pt>
                <c:pt idx="16727">
                  <c:v>1322611200</c:v>
                </c:pt>
                <c:pt idx="16728">
                  <c:v>1322614800</c:v>
                </c:pt>
                <c:pt idx="16729">
                  <c:v>1322618400</c:v>
                </c:pt>
                <c:pt idx="16730">
                  <c:v>1322622000</c:v>
                </c:pt>
                <c:pt idx="16731">
                  <c:v>1322625600</c:v>
                </c:pt>
                <c:pt idx="16732">
                  <c:v>1322629200</c:v>
                </c:pt>
                <c:pt idx="16733">
                  <c:v>1322632800</c:v>
                </c:pt>
                <c:pt idx="16734">
                  <c:v>1322636400</c:v>
                </c:pt>
                <c:pt idx="16735">
                  <c:v>1322640000</c:v>
                </c:pt>
                <c:pt idx="16736">
                  <c:v>1322643600</c:v>
                </c:pt>
                <c:pt idx="16737">
                  <c:v>1322647200</c:v>
                </c:pt>
                <c:pt idx="16738">
                  <c:v>1322650800</c:v>
                </c:pt>
                <c:pt idx="16739">
                  <c:v>1322654400</c:v>
                </c:pt>
                <c:pt idx="16740">
                  <c:v>1322658000</c:v>
                </c:pt>
                <c:pt idx="16741">
                  <c:v>1322661600</c:v>
                </c:pt>
                <c:pt idx="16742">
                  <c:v>1322665200</c:v>
                </c:pt>
                <c:pt idx="16743">
                  <c:v>1322668800</c:v>
                </c:pt>
                <c:pt idx="16744">
                  <c:v>1322672400</c:v>
                </c:pt>
                <c:pt idx="16745">
                  <c:v>1322676000</c:v>
                </c:pt>
                <c:pt idx="16746">
                  <c:v>1322679600</c:v>
                </c:pt>
                <c:pt idx="16747">
                  <c:v>1322683200</c:v>
                </c:pt>
                <c:pt idx="16748">
                  <c:v>1322686800</c:v>
                </c:pt>
                <c:pt idx="16749">
                  <c:v>1322690400</c:v>
                </c:pt>
                <c:pt idx="16750">
                  <c:v>1322694000</c:v>
                </c:pt>
                <c:pt idx="16751">
                  <c:v>1322697600</c:v>
                </c:pt>
                <c:pt idx="16752">
                  <c:v>1322701200</c:v>
                </c:pt>
                <c:pt idx="16753">
                  <c:v>1322704800</c:v>
                </c:pt>
                <c:pt idx="16754">
                  <c:v>1322708400</c:v>
                </c:pt>
                <c:pt idx="16755">
                  <c:v>1322712000</c:v>
                </c:pt>
                <c:pt idx="16756">
                  <c:v>1322715600</c:v>
                </c:pt>
                <c:pt idx="16757">
                  <c:v>1322719200</c:v>
                </c:pt>
                <c:pt idx="16758">
                  <c:v>1322722800</c:v>
                </c:pt>
                <c:pt idx="16759">
                  <c:v>1322726400</c:v>
                </c:pt>
                <c:pt idx="16760">
                  <c:v>1322730000</c:v>
                </c:pt>
                <c:pt idx="16761">
                  <c:v>1322733600</c:v>
                </c:pt>
                <c:pt idx="16762">
                  <c:v>1322737200</c:v>
                </c:pt>
                <c:pt idx="16763">
                  <c:v>1322740800</c:v>
                </c:pt>
                <c:pt idx="16764">
                  <c:v>1322744400</c:v>
                </c:pt>
                <c:pt idx="16765">
                  <c:v>1322748000</c:v>
                </c:pt>
                <c:pt idx="16766">
                  <c:v>1322751600</c:v>
                </c:pt>
                <c:pt idx="16767">
                  <c:v>1322755200</c:v>
                </c:pt>
                <c:pt idx="16768">
                  <c:v>1322758800</c:v>
                </c:pt>
                <c:pt idx="16769">
                  <c:v>1322762400</c:v>
                </c:pt>
                <c:pt idx="16770">
                  <c:v>1322766000</c:v>
                </c:pt>
                <c:pt idx="16771">
                  <c:v>1322769600</c:v>
                </c:pt>
                <c:pt idx="16772">
                  <c:v>1322773200</c:v>
                </c:pt>
                <c:pt idx="16773">
                  <c:v>1322776800</c:v>
                </c:pt>
                <c:pt idx="16774">
                  <c:v>1322780400</c:v>
                </c:pt>
                <c:pt idx="16775">
                  <c:v>1322784000</c:v>
                </c:pt>
                <c:pt idx="16776">
                  <c:v>1322787600</c:v>
                </c:pt>
                <c:pt idx="16777">
                  <c:v>1322791200</c:v>
                </c:pt>
                <c:pt idx="16778">
                  <c:v>1322794800</c:v>
                </c:pt>
                <c:pt idx="16779">
                  <c:v>1322798400</c:v>
                </c:pt>
                <c:pt idx="16780">
                  <c:v>1322802000</c:v>
                </c:pt>
                <c:pt idx="16781">
                  <c:v>1322805600</c:v>
                </c:pt>
                <c:pt idx="16782">
                  <c:v>1322809200</c:v>
                </c:pt>
                <c:pt idx="16783">
                  <c:v>1322812800</c:v>
                </c:pt>
                <c:pt idx="16784">
                  <c:v>1322816400</c:v>
                </c:pt>
                <c:pt idx="16785">
                  <c:v>1322820000</c:v>
                </c:pt>
                <c:pt idx="16786">
                  <c:v>1322823600</c:v>
                </c:pt>
                <c:pt idx="16787">
                  <c:v>1322827200</c:v>
                </c:pt>
                <c:pt idx="16788">
                  <c:v>1322830800</c:v>
                </c:pt>
                <c:pt idx="16789">
                  <c:v>1322834400</c:v>
                </c:pt>
                <c:pt idx="16790">
                  <c:v>1322838000</c:v>
                </c:pt>
                <c:pt idx="16791">
                  <c:v>1322841600</c:v>
                </c:pt>
                <c:pt idx="16792">
                  <c:v>1322845200</c:v>
                </c:pt>
                <c:pt idx="16793">
                  <c:v>1322848800</c:v>
                </c:pt>
                <c:pt idx="16794">
                  <c:v>1322852400</c:v>
                </c:pt>
                <c:pt idx="16795">
                  <c:v>1322856000</c:v>
                </c:pt>
                <c:pt idx="16796">
                  <c:v>1322859600</c:v>
                </c:pt>
                <c:pt idx="16797">
                  <c:v>1322863200</c:v>
                </c:pt>
                <c:pt idx="16798">
                  <c:v>1322866800</c:v>
                </c:pt>
                <c:pt idx="16799">
                  <c:v>1322870400</c:v>
                </c:pt>
                <c:pt idx="16800">
                  <c:v>1322874000</c:v>
                </c:pt>
                <c:pt idx="16801">
                  <c:v>1322877600</c:v>
                </c:pt>
                <c:pt idx="16802">
                  <c:v>1322881200</c:v>
                </c:pt>
                <c:pt idx="16803">
                  <c:v>1322884800</c:v>
                </c:pt>
                <c:pt idx="16804">
                  <c:v>1322888400</c:v>
                </c:pt>
                <c:pt idx="16805">
                  <c:v>1322892000</c:v>
                </c:pt>
                <c:pt idx="16806">
                  <c:v>1322895600</c:v>
                </c:pt>
                <c:pt idx="16807">
                  <c:v>1322899200</c:v>
                </c:pt>
                <c:pt idx="16808">
                  <c:v>1322902800</c:v>
                </c:pt>
                <c:pt idx="16809">
                  <c:v>1322906400</c:v>
                </c:pt>
                <c:pt idx="16810">
                  <c:v>1322910000</c:v>
                </c:pt>
                <c:pt idx="16811">
                  <c:v>1322913600</c:v>
                </c:pt>
                <c:pt idx="16812">
                  <c:v>1322917200</c:v>
                </c:pt>
                <c:pt idx="16813">
                  <c:v>1322920800</c:v>
                </c:pt>
                <c:pt idx="16814">
                  <c:v>1322924400</c:v>
                </c:pt>
                <c:pt idx="16815">
                  <c:v>1322928000</c:v>
                </c:pt>
                <c:pt idx="16816">
                  <c:v>1322931600</c:v>
                </c:pt>
                <c:pt idx="16817">
                  <c:v>1322935200</c:v>
                </c:pt>
                <c:pt idx="16818">
                  <c:v>1322938800</c:v>
                </c:pt>
                <c:pt idx="16819">
                  <c:v>1322942400</c:v>
                </c:pt>
                <c:pt idx="16820">
                  <c:v>1322946000</c:v>
                </c:pt>
                <c:pt idx="16821">
                  <c:v>1322949600</c:v>
                </c:pt>
                <c:pt idx="16822">
                  <c:v>1322953200</c:v>
                </c:pt>
                <c:pt idx="16823">
                  <c:v>1322956800</c:v>
                </c:pt>
                <c:pt idx="16824">
                  <c:v>1322960400</c:v>
                </c:pt>
                <c:pt idx="16825">
                  <c:v>1322964000</c:v>
                </c:pt>
                <c:pt idx="16826">
                  <c:v>1322967600</c:v>
                </c:pt>
                <c:pt idx="16827">
                  <c:v>1322971200</c:v>
                </c:pt>
                <c:pt idx="16828">
                  <c:v>1322974800</c:v>
                </c:pt>
                <c:pt idx="16829">
                  <c:v>1322978400</c:v>
                </c:pt>
                <c:pt idx="16830">
                  <c:v>1322982000</c:v>
                </c:pt>
                <c:pt idx="16831">
                  <c:v>1322985600</c:v>
                </c:pt>
                <c:pt idx="16832">
                  <c:v>1322989200</c:v>
                </c:pt>
                <c:pt idx="16833">
                  <c:v>1322992800</c:v>
                </c:pt>
                <c:pt idx="16834">
                  <c:v>1322996400</c:v>
                </c:pt>
                <c:pt idx="16835">
                  <c:v>1323000000</c:v>
                </c:pt>
                <c:pt idx="16836">
                  <c:v>1323003600</c:v>
                </c:pt>
                <c:pt idx="16837">
                  <c:v>1323007200</c:v>
                </c:pt>
                <c:pt idx="16838">
                  <c:v>1323010800</c:v>
                </c:pt>
                <c:pt idx="16839">
                  <c:v>1323014400</c:v>
                </c:pt>
                <c:pt idx="16840">
                  <c:v>1323018000</c:v>
                </c:pt>
                <c:pt idx="16841">
                  <c:v>1323021600</c:v>
                </c:pt>
                <c:pt idx="16842">
                  <c:v>1323025200</c:v>
                </c:pt>
                <c:pt idx="16843">
                  <c:v>1323028800</c:v>
                </c:pt>
                <c:pt idx="16844">
                  <c:v>1323032400</c:v>
                </c:pt>
                <c:pt idx="16845">
                  <c:v>1323036000</c:v>
                </c:pt>
                <c:pt idx="16846">
                  <c:v>1323039600</c:v>
                </c:pt>
                <c:pt idx="16847">
                  <c:v>1323043200</c:v>
                </c:pt>
                <c:pt idx="16848">
                  <c:v>1323046800</c:v>
                </c:pt>
                <c:pt idx="16849">
                  <c:v>1323050400</c:v>
                </c:pt>
                <c:pt idx="16850">
                  <c:v>1323054000</c:v>
                </c:pt>
                <c:pt idx="16851">
                  <c:v>1323057600</c:v>
                </c:pt>
                <c:pt idx="16852">
                  <c:v>1323061200</c:v>
                </c:pt>
                <c:pt idx="16853">
                  <c:v>1323064800</c:v>
                </c:pt>
                <c:pt idx="16854">
                  <c:v>1323068400</c:v>
                </c:pt>
                <c:pt idx="16855">
                  <c:v>1323072000</c:v>
                </c:pt>
                <c:pt idx="16856">
                  <c:v>1323075600</c:v>
                </c:pt>
                <c:pt idx="16857">
                  <c:v>1323079200</c:v>
                </c:pt>
                <c:pt idx="16858">
                  <c:v>1323082800</c:v>
                </c:pt>
                <c:pt idx="16859">
                  <c:v>1323086400</c:v>
                </c:pt>
                <c:pt idx="16860">
                  <c:v>1323090000</c:v>
                </c:pt>
                <c:pt idx="16861">
                  <c:v>1323093600</c:v>
                </c:pt>
                <c:pt idx="16862">
                  <c:v>1323097200</c:v>
                </c:pt>
                <c:pt idx="16863">
                  <c:v>1323100800</c:v>
                </c:pt>
                <c:pt idx="16864">
                  <c:v>1323104400</c:v>
                </c:pt>
                <c:pt idx="16865">
                  <c:v>1323108000</c:v>
                </c:pt>
                <c:pt idx="16866">
                  <c:v>1323111600</c:v>
                </c:pt>
                <c:pt idx="16867">
                  <c:v>1323115200</c:v>
                </c:pt>
                <c:pt idx="16868">
                  <c:v>1323118800</c:v>
                </c:pt>
                <c:pt idx="16869">
                  <c:v>1323122400</c:v>
                </c:pt>
                <c:pt idx="16870">
                  <c:v>1323126000</c:v>
                </c:pt>
                <c:pt idx="16871">
                  <c:v>1323129600</c:v>
                </c:pt>
                <c:pt idx="16872">
                  <c:v>1323133200</c:v>
                </c:pt>
                <c:pt idx="16873">
                  <c:v>1323136800</c:v>
                </c:pt>
                <c:pt idx="16874">
                  <c:v>1323140400</c:v>
                </c:pt>
                <c:pt idx="16875">
                  <c:v>1323144000</c:v>
                </c:pt>
                <c:pt idx="16876">
                  <c:v>1323147600</c:v>
                </c:pt>
                <c:pt idx="16877">
                  <c:v>1323151200</c:v>
                </c:pt>
                <c:pt idx="16878">
                  <c:v>1323154800</c:v>
                </c:pt>
                <c:pt idx="16879">
                  <c:v>1323158400</c:v>
                </c:pt>
                <c:pt idx="16880">
                  <c:v>1323162000</c:v>
                </c:pt>
                <c:pt idx="16881">
                  <c:v>1323165600</c:v>
                </c:pt>
                <c:pt idx="16882">
                  <c:v>1323169200</c:v>
                </c:pt>
                <c:pt idx="16883">
                  <c:v>1323172800</c:v>
                </c:pt>
                <c:pt idx="16884">
                  <c:v>1323176400</c:v>
                </c:pt>
                <c:pt idx="16885">
                  <c:v>1323180000</c:v>
                </c:pt>
                <c:pt idx="16886">
                  <c:v>1323183600</c:v>
                </c:pt>
                <c:pt idx="16887">
                  <c:v>1323187200</c:v>
                </c:pt>
                <c:pt idx="16888">
                  <c:v>1323190800</c:v>
                </c:pt>
                <c:pt idx="16889">
                  <c:v>1323194400</c:v>
                </c:pt>
                <c:pt idx="16890">
                  <c:v>1323198000</c:v>
                </c:pt>
                <c:pt idx="16891">
                  <c:v>1323201600</c:v>
                </c:pt>
                <c:pt idx="16892">
                  <c:v>1323205200</c:v>
                </c:pt>
                <c:pt idx="16893">
                  <c:v>1323208800</c:v>
                </c:pt>
                <c:pt idx="16894">
                  <c:v>1323212400</c:v>
                </c:pt>
                <c:pt idx="16895">
                  <c:v>1323216000</c:v>
                </c:pt>
                <c:pt idx="16896">
                  <c:v>1323219600</c:v>
                </c:pt>
                <c:pt idx="16897">
                  <c:v>1323223200</c:v>
                </c:pt>
                <c:pt idx="16898">
                  <c:v>1323226800</c:v>
                </c:pt>
                <c:pt idx="16899">
                  <c:v>1323230400</c:v>
                </c:pt>
                <c:pt idx="16900">
                  <c:v>1323234000</c:v>
                </c:pt>
                <c:pt idx="16901">
                  <c:v>1323237600</c:v>
                </c:pt>
                <c:pt idx="16902">
                  <c:v>1323241200</c:v>
                </c:pt>
                <c:pt idx="16903">
                  <c:v>1323244800</c:v>
                </c:pt>
                <c:pt idx="16904">
                  <c:v>1323248400</c:v>
                </c:pt>
                <c:pt idx="16905">
                  <c:v>1323252000</c:v>
                </c:pt>
                <c:pt idx="16906">
                  <c:v>1323255600</c:v>
                </c:pt>
                <c:pt idx="16907">
                  <c:v>1323259200</c:v>
                </c:pt>
                <c:pt idx="16908">
                  <c:v>1323262800</c:v>
                </c:pt>
                <c:pt idx="16909">
                  <c:v>1323266400</c:v>
                </c:pt>
                <c:pt idx="16910">
                  <c:v>1323270000</c:v>
                </c:pt>
                <c:pt idx="16911">
                  <c:v>1323273600</c:v>
                </c:pt>
                <c:pt idx="16912">
                  <c:v>1323277200</c:v>
                </c:pt>
                <c:pt idx="16913">
                  <c:v>1323280800</c:v>
                </c:pt>
                <c:pt idx="16914">
                  <c:v>1323284400</c:v>
                </c:pt>
                <c:pt idx="16915">
                  <c:v>1323288000</c:v>
                </c:pt>
                <c:pt idx="16916">
                  <c:v>1323291600</c:v>
                </c:pt>
                <c:pt idx="16917">
                  <c:v>1323295200</c:v>
                </c:pt>
                <c:pt idx="16918">
                  <c:v>1323298800</c:v>
                </c:pt>
                <c:pt idx="16919">
                  <c:v>1323302400</c:v>
                </c:pt>
                <c:pt idx="16920">
                  <c:v>1323306000</c:v>
                </c:pt>
                <c:pt idx="16921">
                  <c:v>1323309600</c:v>
                </c:pt>
                <c:pt idx="16922">
                  <c:v>1323313200</c:v>
                </c:pt>
                <c:pt idx="16923">
                  <c:v>1323316800</c:v>
                </c:pt>
                <c:pt idx="16924">
                  <c:v>1323320400</c:v>
                </c:pt>
                <c:pt idx="16925">
                  <c:v>1323324000</c:v>
                </c:pt>
                <c:pt idx="16926">
                  <c:v>1323327600</c:v>
                </c:pt>
                <c:pt idx="16927">
                  <c:v>1323331200</c:v>
                </c:pt>
                <c:pt idx="16928">
                  <c:v>1323334800</c:v>
                </c:pt>
                <c:pt idx="16929">
                  <c:v>1323338400</c:v>
                </c:pt>
                <c:pt idx="16930">
                  <c:v>1323342000</c:v>
                </c:pt>
                <c:pt idx="16931">
                  <c:v>1323345600</c:v>
                </c:pt>
                <c:pt idx="16932">
                  <c:v>1323349200</c:v>
                </c:pt>
                <c:pt idx="16933">
                  <c:v>1323352800</c:v>
                </c:pt>
                <c:pt idx="16934">
                  <c:v>1323356400</c:v>
                </c:pt>
                <c:pt idx="16935">
                  <c:v>1323360000</c:v>
                </c:pt>
                <c:pt idx="16936">
                  <c:v>1323363600</c:v>
                </c:pt>
                <c:pt idx="16937">
                  <c:v>1323367200</c:v>
                </c:pt>
                <c:pt idx="16938">
                  <c:v>1323370800</c:v>
                </c:pt>
                <c:pt idx="16939">
                  <c:v>1323374400</c:v>
                </c:pt>
                <c:pt idx="16940">
                  <c:v>1323378000</c:v>
                </c:pt>
                <c:pt idx="16941">
                  <c:v>1323381600</c:v>
                </c:pt>
                <c:pt idx="16942">
                  <c:v>1323385200</c:v>
                </c:pt>
                <c:pt idx="16943">
                  <c:v>1323388800</c:v>
                </c:pt>
                <c:pt idx="16944">
                  <c:v>1323392400</c:v>
                </c:pt>
                <c:pt idx="16945">
                  <c:v>1323396000</c:v>
                </c:pt>
                <c:pt idx="16946">
                  <c:v>1323399600</c:v>
                </c:pt>
                <c:pt idx="16947">
                  <c:v>1323403200</c:v>
                </c:pt>
                <c:pt idx="16948">
                  <c:v>1323406800</c:v>
                </c:pt>
                <c:pt idx="16949">
                  <c:v>1323410400</c:v>
                </c:pt>
                <c:pt idx="16950">
                  <c:v>1323414000</c:v>
                </c:pt>
                <c:pt idx="16951">
                  <c:v>1323417600</c:v>
                </c:pt>
                <c:pt idx="16952">
                  <c:v>1323421200</c:v>
                </c:pt>
                <c:pt idx="16953">
                  <c:v>1323424800</c:v>
                </c:pt>
                <c:pt idx="16954">
                  <c:v>1323428400</c:v>
                </c:pt>
                <c:pt idx="16955">
                  <c:v>1323432000</c:v>
                </c:pt>
                <c:pt idx="16956">
                  <c:v>1323435600</c:v>
                </c:pt>
                <c:pt idx="16957">
                  <c:v>1323439200</c:v>
                </c:pt>
                <c:pt idx="16958">
                  <c:v>1323442800</c:v>
                </c:pt>
                <c:pt idx="16959">
                  <c:v>1323446400</c:v>
                </c:pt>
                <c:pt idx="16960">
                  <c:v>1323450000</c:v>
                </c:pt>
                <c:pt idx="16961">
                  <c:v>1323453600</c:v>
                </c:pt>
                <c:pt idx="16962">
                  <c:v>1323457200</c:v>
                </c:pt>
                <c:pt idx="16963">
                  <c:v>1323460800</c:v>
                </c:pt>
                <c:pt idx="16964">
                  <c:v>1323464400</c:v>
                </c:pt>
                <c:pt idx="16965">
                  <c:v>1323468000</c:v>
                </c:pt>
                <c:pt idx="16966">
                  <c:v>1323471600</c:v>
                </c:pt>
                <c:pt idx="16967">
                  <c:v>1323475200</c:v>
                </c:pt>
                <c:pt idx="16968">
                  <c:v>1323478800</c:v>
                </c:pt>
                <c:pt idx="16969">
                  <c:v>1323482400</c:v>
                </c:pt>
                <c:pt idx="16970">
                  <c:v>1323486000</c:v>
                </c:pt>
                <c:pt idx="16971">
                  <c:v>1323489600</c:v>
                </c:pt>
                <c:pt idx="16972">
                  <c:v>1323493200</c:v>
                </c:pt>
                <c:pt idx="16973">
                  <c:v>1323496800</c:v>
                </c:pt>
                <c:pt idx="16974">
                  <c:v>1323500400</c:v>
                </c:pt>
                <c:pt idx="16975">
                  <c:v>1323504000</c:v>
                </c:pt>
                <c:pt idx="16976">
                  <c:v>1323507600</c:v>
                </c:pt>
                <c:pt idx="16977">
                  <c:v>1323511200</c:v>
                </c:pt>
                <c:pt idx="16978">
                  <c:v>1323514800</c:v>
                </c:pt>
                <c:pt idx="16979">
                  <c:v>1323518400</c:v>
                </c:pt>
                <c:pt idx="16980">
                  <c:v>1323522000</c:v>
                </c:pt>
                <c:pt idx="16981">
                  <c:v>1323525600</c:v>
                </c:pt>
                <c:pt idx="16982">
                  <c:v>1323529200</c:v>
                </c:pt>
                <c:pt idx="16983">
                  <c:v>1323532800</c:v>
                </c:pt>
                <c:pt idx="16984">
                  <c:v>1323536400</c:v>
                </c:pt>
                <c:pt idx="16985">
                  <c:v>1323540000</c:v>
                </c:pt>
                <c:pt idx="16986">
                  <c:v>1323543600</c:v>
                </c:pt>
                <c:pt idx="16987">
                  <c:v>1323547200</c:v>
                </c:pt>
                <c:pt idx="16988">
                  <c:v>1323550800</c:v>
                </c:pt>
                <c:pt idx="16989">
                  <c:v>1323554400</c:v>
                </c:pt>
                <c:pt idx="16990">
                  <c:v>1323558000</c:v>
                </c:pt>
                <c:pt idx="16991">
                  <c:v>1323561600</c:v>
                </c:pt>
                <c:pt idx="16992">
                  <c:v>1323565200</c:v>
                </c:pt>
                <c:pt idx="16993">
                  <c:v>1323568800</c:v>
                </c:pt>
                <c:pt idx="16994">
                  <c:v>1323572400</c:v>
                </c:pt>
                <c:pt idx="16995">
                  <c:v>1323576000</c:v>
                </c:pt>
                <c:pt idx="16996">
                  <c:v>1323579600</c:v>
                </c:pt>
                <c:pt idx="16997">
                  <c:v>1323583200</c:v>
                </c:pt>
                <c:pt idx="16998">
                  <c:v>1323586800</c:v>
                </c:pt>
                <c:pt idx="16999">
                  <c:v>1323590400</c:v>
                </c:pt>
                <c:pt idx="17000">
                  <c:v>1323594000</c:v>
                </c:pt>
                <c:pt idx="17001">
                  <c:v>1323597600</c:v>
                </c:pt>
                <c:pt idx="17002">
                  <c:v>1323601200</c:v>
                </c:pt>
                <c:pt idx="17003">
                  <c:v>1323604800</c:v>
                </c:pt>
                <c:pt idx="17004">
                  <c:v>1323608400</c:v>
                </c:pt>
                <c:pt idx="17005">
                  <c:v>1323612000</c:v>
                </c:pt>
                <c:pt idx="17006">
                  <c:v>1323615600</c:v>
                </c:pt>
                <c:pt idx="17007">
                  <c:v>1323619200</c:v>
                </c:pt>
                <c:pt idx="17008">
                  <c:v>1323622800</c:v>
                </c:pt>
                <c:pt idx="17009">
                  <c:v>1323626400</c:v>
                </c:pt>
                <c:pt idx="17010">
                  <c:v>1323630000</c:v>
                </c:pt>
                <c:pt idx="17011">
                  <c:v>1323633600</c:v>
                </c:pt>
                <c:pt idx="17012">
                  <c:v>1323637200</c:v>
                </c:pt>
                <c:pt idx="17013">
                  <c:v>1323640800</c:v>
                </c:pt>
                <c:pt idx="17014">
                  <c:v>1323644400</c:v>
                </c:pt>
                <c:pt idx="17015">
                  <c:v>1323648000</c:v>
                </c:pt>
                <c:pt idx="17016">
                  <c:v>1323651600</c:v>
                </c:pt>
                <c:pt idx="17017">
                  <c:v>1323655200</c:v>
                </c:pt>
                <c:pt idx="17018">
                  <c:v>1323658800</c:v>
                </c:pt>
                <c:pt idx="17019">
                  <c:v>1323662400</c:v>
                </c:pt>
                <c:pt idx="17020">
                  <c:v>1323666000</c:v>
                </c:pt>
                <c:pt idx="17021">
                  <c:v>1323669600</c:v>
                </c:pt>
                <c:pt idx="17022">
                  <c:v>1323673200</c:v>
                </c:pt>
                <c:pt idx="17023">
                  <c:v>1323676800</c:v>
                </c:pt>
                <c:pt idx="17024">
                  <c:v>1323680400</c:v>
                </c:pt>
                <c:pt idx="17025">
                  <c:v>1323684000</c:v>
                </c:pt>
                <c:pt idx="17026">
                  <c:v>1323687600</c:v>
                </c:pt>
                <c:pt idx="17027">
                  <c:v>1323691200</c:v>
                </c:pt>
                <c:pt idx="17028">
                  <c:v>1323694800</c:v>
                </c:pt>
                <c:pt idx="17029">
                  <c:v>1323698400</c:v>
                </c:pt>
                <c:pt idx="17030">
                  <c:v>1323702000</c:v>
                </c:pt>
                <c:pt idx="17031">
                  <c:v>1323705600</c:v>
                </c:pt>
                <c:pt idx="17032">
                  <c:v>1323709200</c:v>
                </c:pt>
                <c:pt idx="17033">
                  <c:v>1323712800</c:v>
                </c:pt>
                <c:pt idx="17034">
                  <c:v>1323716400</c:v>
                </c:pt>
                <c:pt idx="17035">
                  <c:v>1323720000</c:v>
                </c:pt>
                <c:pt idx="17036">
                  <c:v>1323723600</c:v>
                </c:pt>
                <c:pt idx="17037">
                  <c:v>1323727200</c:v>
                </c:pt>
                <c:pt idx="17038">
                  <c:v>1323730800</c:v>
                </c:pt>
                <c:pt idx="17039">
                  <c:v>1323734400</c:v>
                </c:pt>
                <c:pt idx="17040">
                  <c:v>1323738000</c:v>
                </c:pt>
                <c:pt idx="17041">
                  <c:v>1323741600</c:v>
                </c:pt>
                <c:pt idx="17042">
                  <c:v>1323745200</c:v>
                </c:pt>
                <c:pt idx="17043">
                  <c:v>1323748800</c:v>
                </c:pt>
                <c:pt idx="17044">
                  <c:v>1323752400</c:v>
                </c:pt>
                <c:pt idx="17045">
                  <c:v>1323756000</c:v>
                </c:pt>
                <c:pt idx="17046">
                  <c:v>1323759600</c:v>
                </c:pt>
                <c:pt idx="17047">
                  <c:v>1323763200</c:v>
                </c:pt>
                <c:pt idx="17048">
                  <c:v>1323766800</c:v>
                </c:pt>
                <c:pt idx="17049">
                  <c:v>1323770400</c:v>
                </c:pt>
                <c:pt idx="17050">
                  <c:v>1323774000</c:v>
                </c:pt>
                <c:pt idx="17051">
                  <c:v>1323777600</c:v>
                </c:pt>
                <c:pt idx="17052">
                  <c:v>1323781200</c:v>
                </c:pt>
                <c:pt idx="17053">
                  <c:v>1323784800</c:v>
                </c:pt>
                <c:pt idx="17054">
                  <c:v>1323788400</c:v>
                </c:pt>
                <c:pt idx="17055">
                  <c:v>1323792000</c:v>
                </c:pt>
                <c:pt idx="17056">
                  <c:v>1323795600</c:v>
                </c:pt>
                <c:pt idx="17057">
                  <c:v>1323799200</c:v>
                </c:pt>
                <c:pt idx="17058">
                  <c:v>1323802800</c:v>
                </c:pt>
                <c:pt idx="17059">
                  <c:v>1323806400</c:v>
                </c:pt>
                <c:pt idx="17060">
                  <c:v>1323810000</c:v>
                </c:pt>
                <c:pt idx="17061">
                  <c:v>1323813600</c:v>
                </c:pt>
                <c:pt idx="17062">
                  <c:v>1323817200</c:v>
                </c:pt>
                <c:pt idx="17063">
                  <c:v>1323820800</c:v>
                </c:pt>
                <c:pt idx="17064">
                  <c:v>1323824400</c:v>
                </c:pt>
                <c:pt idx="17065">
                  <c:v>1323828000</c:v>
                </c:pt>
                <c:pt idx="17066">
                  <c:v>1323831600</c:v>
                </c:pt>
                <c:pt idx="17067">
                  <c:v>1323835200</c:v>
                </c:pt>
                <c:pt idx="17068">
                  <c:v>1323838800</c:v>
                </c:pt>
                <c:pt idx="17069">
                  <c:v>1323842400</c:v>
                </c:pt>
                <c:pt idx="17070">
                  <c:v>1323846000</c:v>
                </c:pt>
                <c:pt idx="17071">
                  <c:v>1323849600</c:v>
                </c:pt>
                <c:pt idx="17072">
                  <c:v>1323853200</c:v>
                </c:pt>
                <c:pt idx="17073">
                  <c:v>1323856800</c:v>
                </c:pt>
                <c:pt idx="17074">
                  <c:v>1323860400</c:v>
                </c:pt>
                <c:pt idx="17075">
                  <c:v>1323864000</c:v>
                </c:pt>
                <c:pt idx="17076">
                  <c:v>1323867600</c:v>
                </c:pt>
                <c:pt idx="17077">
                  <c:v>1323871200</c:v>
                </c:pt>
                <c:pt idx="17078">
                  <c:v>1323874800</c:v>
                </c:pt>
                <c:pt idx="17079">
                  <c:v>1323878400</c:v>
                </c:pt>
                <c:pt idx="17080">
                  <c:v>1323882000</c:v>
                </c:pt>
                <c:pt idx="17081">
                  <c:v>1323885600</c:v>
                </c:pt>
                <c:pt idx="17082">
                  <c:v>1323889200</c:v>
                </c:pt>
                <c:pt idx="17083">
                  <c:v>1323892800</c:v>
                </c:pt>
                <c:pt idx="17084">
                  <c:v>1323896400</c:v>
                </c:pt>
                <c:pt idx="17085">
                  <c:v>1323900000</c:v>
                </c:pt>
                <c:pt idx="17086">
                  <c:v>1323903600</c:v>
                </c:pt>
                <c:pt idx="17087">
                  <c:v>1323907200</c:v>
                </c:pt>
                <c:pt idx="17088">
                  <c:v>1323910800</c:v>
                </c:pt>
                <c:pt idx="17089">
                  <c:v>1323914400</c:v>
                </c:pt>
                <c:pt idx="17090">
                  <c:v>1323918000</c:v>
                </c:pt>
                <c:pt idx="17091">
                  <c:v>1323921600</c:v>
                </c:pt>
                <c:pt idx="17092">
                  <c:v>1323925200</c:v>
                </c:pt>
                <c:pt idx="17093">
                  <c:v>1323928800</c:v>
                </c:pt>
                <c:pt idx="17094">
                  <c:v>1323932400</c:v>
                </c:pt>
                <c:pt idx="17095">
                  <c:v>1323936000</c:v>
                </c:pt>
                <c:pt idx="17096">
                  <c:v>1323939600</c:v>
                </c:pt>
                <c:pt idx="17097">
                  <c:v>1323943200</c:v>
                </c:pt>
                <c:pt idx="17098">
                  <c:v>1323946800</c:v>
                </c:pt>
                <c:pt idx="17099">
                  <c:v>1323950400</c:v>
                </c:pt>
                <c:pt idx="17100">
                  <c:v>1323954000</c:v>
                </c:pt>
                <c:pt idx="17101">
                  <c:v>1323957600</c:v>
                </c:pt>
                <c:pt idx="17102">
                  <c:v>1323961200</c:v>
                </c:pt>
                <c:pt idx="17103">
                  <c:v>1323964800</c:v>
                </c:pt>
                <c:pt idx="17104">
                  <c:v>1323968400</c:v>
                </c:pt>
                <c:pt idx="17105">
                  <c:v>1323972000</c:v>
                </c:pt>
                <c:pt idx="17106">
                  <c:v>1323975600</c:v>
                </c:pt>
                <c:pt idx="17107">
                  <c:v>1323979200</c:v>
                </c:pt>
                <c:pt idx="17108">
                  <c:v>1323982800</c:v>
                </c:pt>
                <c:pt idx="17109">
                  <c:v>1323986400</c:v>
                </c:pt>
                <c:pt idx="17110">
                  <c:v>1323990000</c:v>
                </c:pt>
                <c:pt idx="17111">
                  <c:v>1323993600</c:v>
                </c:pt>
                <c:pt idx="17112">
                  <c:v>1323997200</c:v>
                </c:pt>
                <c:pt idx="17113">
                  <c:v>1324000800</c:v>
                </c:pt>
                <c:pt idx="17114">
                  <c:v>1324004400</c:v>
                </c:pt>
                <c:pt idx="17115">
                  <c:v>1324008000</c:v>
                </c:pt>
                <c:pt idx="17116">
                  <c:v>1324011600</c:v>
                </c:pt>
                <c:pt idx="17117">
                  <c:v>1324015200</c:v>
                </c:pt>
                <c:pt idx="17118">
                  <c:v>1324018800</c:v>
                </c:pt>
                <c:pt idx="17119">
                  <c:v>1324022400</c:v>
                </c:pt>
                <c:pt idx="17120">
                  <c:v>1324026000</c:v>
                </c:pt>
                <c:pt idx="17121">
                  <c:v>1324029600</c:v>
                </c:pt>
                <c:pt idx="17122">
                  <c:v>1324033200</c:v>
                </c:pt>
                <c:pt idx="17123">
                  <c:v>1324036800</c:v>
                </c:pt>
                <c:pt idx="17124">
                  <c:v>1324040400</c:v>
                </c:pt>
                <c:pt idx="17125">
                  <c:v>1324044000</c:v>
                </c:pt>
                <c:pt idx="17126">
                  <c:v>1324047600</c:v>
                </c:pt>
                <c:pt idx="17127">
                  <c:v>1324051200</c:v>
                </c:pt>
                <c:pt idx="17128">
                  <c:v>1324054800</c:v>
                </c:pt>
                <c:pt idx="17129">
                  <c:v>1324058400</c:v>
                </c:pt>
                <c:pt idx="17130">
                  <c:v>1324062000</c:v>
                </c:pt>
                <c:pt idx="17131">
                  <c:v>1324065600</c:v>
                </c:pt>
                <c:pt idx="17132">
                  <c:v>1324069200</c:v>
                </c:pt>
                <c:pt idx="17133">
                  <c:v>1324072800</c:v>
                </c:pt>
                <c:pt idx="17134">
                  <c:v>1324076400</c:v>
                </c:pt>
                <c:pt idx="17135">
                  <c:v>1324080000</c:v>
                </c:pt>
                <c:pt idx="17136">
                  <c:v>1324083600</c:v>
                </c:pt>
                <c:pt idx="17137">
                  <c:v>1324087200</c:v>
                </c:pt>
                <c:pt idx="17138">
                  <c:v>1324090800</c:v>
                </c:pt>
                <c:pt idx="17139">
                  <c:v>1324094400</c:v>
                </c:pt>
                <c:pt idx="17140">
                  <c:v>1324098000</c:v>
                </c:pt>
                <c:pt idx="17141">
                  <c:v>1324101600</c:v>
                </c:pt>
                <c:pt idx="17142">
                  <c:v>1324105200</c:v>
                </c:pt>
                <c:pt idx="17143">
                  <c:v>1324108800</c:v>
                </c:pt>
                <c:pt idx="17144">
                  <c:v>1324112400</c:v>
                </c:pt>
                <c:pt idx="17145">
                  <c:v>1324116000</c:v>
                </c:pt>
                <c:pt idx="17146">
                  <c:v>1324119600</c:v>
                </c:pt>
                <c:pt idx="17147">
                  <c:v>1324123200</c:v>
                </c:pt>
                <c:pt idx="17148">
                  <c:v>1324126800</c:v>
                </c:pt>
                <c:pt idx="17149">
                  <c:v>1324130400</c:v>
                </c:pt>
                <c:pt idx="17150">
                  <c:v>1324134000</c:v>
                </c:pt>
                <c:pt idx="17151">
                  <c:v>1324137600</c:v>
                </c:pt>
                <c:pt idx="17152">
                  <c:v>1324141200</c:v>
                </c:pt>
                <c:pt idx="17153">
                  <c:v>1324144800</c:v>
                </c:pt>
                <c:pt idx="17154">
                  <c:v>1324148400</c:v>
                </c:pt>
                <c:pt idx="17155">
                  <c:v>1324152000</c:v>
                </c:pt>
                <c:pt idx="17156">
                  <c:v>1324155600</c:v>
                </c:pt>
                <c:pt idx="17157">
                  <c:v>1324159200</c:v>
                </c:pt>
                <c:pt idx="17158">
                  <c:v>1324162800</c:v>
                </c:pt>
                <c:pt idx="17159">
                  <c:v>1324166400</c:v>
                </c:pt>
                <c:pt idx="17160">
                  <c:v>1324170000</c:v>
                </c:pt>
                <c:pt idx="17161">
                  <c:v>1324173600</c:v>
                </c:pt>
                <c:pt idx="17162">
                  <c:v>1324177200</c:v>
                </c:pt>
                <c:pt idx="17163">
                  <c:v>1324180800</c:v>
                </c:pt>
                <c:pt idx="17164">
                  <c:v>1324184400</c:v>
                </c:pt>
                <c:pt idx="17165">
                  <c:v>1324188000</c:v>
                </c:pt>
                <c:pt idx="17166">
                  <c:v>1324191600</c:v>
                </c:pt>
                <c:pt idx="17167">
                  <c:v>1324195200</c:v>
                </c:pt>
                <c:pt idx="17168">
                  <c:v>1324198800</c:v>
                </c:pt>
                <c:pt idx="17169">
                  <c:v>1324202400</c:v>
                </c:pt>
                <c:pt idx="17170">
                  <c:v>1324206000</c:v>
                </c:pt>
                <c:pt idx="17171">
                  <c:v>1324209600</c:v>
                </c:pt>
                <c:pt idx="17172">
                  <c:v>1324213200</c:v>
                </c:pt>
                <c:pt idx="17173">
                  <c:v>1324216800</c:v>
                </c:pt>
                <c:pt idx="17174">
                  <c:v>1324220400</c:v>
                </c:pt>
                <c:pt idx="17175">
                  <c:v>1324224000</c:v>
                </c:pt>
                <c:pt idx="17176">
                  <c:v>1324227600</c:v>
                </c:pt>
                <c:pt idx="17177">
                  <c:v>1324231200</c:v>
                </c:pt>
                <c:pt idx="17178">
                  <c:v>1324234800</c:v>
                </c:pt>
                <c:pt idx="17179">
                  <c:v>1324238400</c:v>
                </c:pt>
                <c:pt idx="17180">
                  <c:v>1324242000</c:v>
                </c:pt>
                <c:pt idx="17181">
                  <c:v>1324245600</c:v>
                </c:pt>
                <c:pt idx="17182">
                  <c:v>1324249200</c:v>
                </c:pt>
                <c:pt idx="17183">
                  <c:v>1324252800</c:v>
                </c:pt>
                <c:pt idx="17184">
                  <c:v>1324256400</c:v>
                </c:pt>
                <c:pt idx="17185">
                  <c:v>1324260000</c:v>
                </c:pt>
                <c:pt idx="17186">
                  <c:v>1324263600</c:v>
                </c:pt>
                <c:pt idx="17187">
                  <c:v>1324267200</c:v>
                </c:pt>
                <c:pt idx="17188">
                  <c:v>1324270800</c:v>
                </c:pt>
                <c:pt idx="17189">
                  <c:v>1324274400</c:v>
                </c:pt>
                <c:pt idx="17190">
                  <c:v>1324278000</c:v>
                </c:pt>
                <c:pt idx="17191">
                  <c:v>1324281600</c:v>
                </c:pt>
                <c:pt idx="17192">
                  <c:v>1324285200</c:v>
                </c:pt>
                <c:pt idx="17193">
                  <c:v>1324288800</c:v>
                </c:pt>
                <c:pt idx="17194">
                  <c:v>1324292400</c:v>
                </c:pt>
                <c:pt idx="17195">
                  <c:v>1324296000</c:v>
                </c:pt>
                <c:pt idx="17196">
                  <c:v>1324299600</c:v>
                </c:pt>
                <c:pt idx="17197">
                  <c:v>1324303200</c:v>
                </c:pt>
                <c:pt idx="17198">
                  <c:v>1324306800</c:v>
                </c:pt>
                <c:pt idx="17199">
                  <c:v>1324310400</c:v>
                </c:pt>
                <c:pt idx="17200">
                  <c:v>1324314000</c:v>
                </c:pt>
                <c:pt idx="17201">
                  <c:v>1324317600</c:v>
                </c:pt>
                <c:pt idx="17202">
                  <c:v>1324321200</c:v>
                </c:pt>
                <c:pt idx="17203">
                  <c:v>1324324800</c:v>
                </c:pt>
                <c:pt idx="17204">
                  <c:v>1324328400</c:v>
                </c:pt>
                <c:pt idx="17205">
                  <c:v>1324332000</c:v>
                </c:pt>
                <c:pt idx="17206">
                  <c:v>1324335600</c:v>
                </c:pt>
                <c:pt idx="17207">
                  <c:v>1324339200</c:v>
                </c:pt>
                <c:pt idx="17208">
                  <c:v>1324342800</c:v>
                </c:pt>
                <c:pt idx="17209">
                  <c:v>1324346400</c:v>
                </c:pt>
                <c:pt idx="17210">
                  <c:v>1324350000</c:v>
                </c:pt>
                <c:pt idx="17211">
                  <c:v>1324353600</c:v>
                </c:pt>
                <c:pt idx="17212">
                  <c:v>1324357200</c:v>
                </c:pt>
                <c:pt idx="17213">
                  <c:v>1324360800</c:v>
                </c:pt>
                <c:pt idx="17214">
                  <c:v>1324364400</c:v>
                </c:pt>
                <c:pt idx="17215">
                  <c:v>1324368000</c:v>
                </c:pt>
                <c:pt idx="17216">
                  <c:v>1324371600</c:v>
                </c:pt>
                <c:pt idx="17217">
                  <c:v>1324375200</c:v>
                </c:pt>
                <c:pt idx="17218">
                  <c:v>1324378800</c:v>
                </c:pt>
                <c:pt idx="17219">
                  <c:v>1324382400</c:v>
                </c:pt>
                <c:pt idx="17220">
                  <c:v>1324386000</c:v>
                </c:pt>
                <c:pt idx="17221">
                  <c:v>1324389600</c:v>
                </c:pt>
                <c:pt idx="17222">
                  <c:v>1324393200</c:v>
                </c:pt>
                <c:pt idx="17223">
                  <c:v>1324396800</c:v>
                </c:pt>
                <c:pt idx="17224">
                  <c:v>1324400400</c:v>
                </c:pt>
                <c:pt idx="17225">
                  <c:v>1324404000</c:v>
                </c:pt>
                <c:pt idx="17226">
                  <c:v>1324407600</c:v>
                </c:pt>
                <c:pt idx="17227">
                  <c:v>1324411200</c:v>
                </c:pt>
                <c:pt idx="17228">
                  <c:v>1324414800</c:v>
                </c:pt>
                <c:pt idx="17229">
                  <c:v>1324418400</c:v>
                </c:pt>
                <c:pt idx="17230">
                  <c:v>1324422000</c:v>
                </c:pt>
                <c:pt idx="17231">
                  <c:v>1324425600</c:v>
                </c:pt>
                <c:pt idx="17232">
                  <c:v>1324429200</c:v>
                </c:pt>
                <c:pt idx="17233">
                  <c:v>1324432800</c:v>
                </c:pt>
                <c:pt idx="17234">
                  <c:v>1324436400</c:v>
                </c:pt>
                <c:pt idx="17235">
                  <c:v>1324440000</c:v>
                </c:pt>
                <c:pt idx="17236">
                  <c:v>1324443600</c:v>
                </c:pt>
                <c:pt idx="17237">
                  <c:v>1324447200</c:v>
                </c:pt>
                <c:pt idx="17238">
                  <c:v>1324450800</c:v>
                </c:pt>
                <c:pt idx="17239">
                  <c:v>1324454400</c:v>
                </c:pt>
                <c:pt idx="17240">
                  <c:v>1324458000</c:v>
                </c:pt>
                <c:pt idx="17241">
                  <c:v>1324461600</c:v>
                </c:pt>
                <c:pt idx="17242">
                  <c:v>1324465200</c:v>
                </c:pt>
                <c:pt idx="17243">
                  <c:v>1324468800</c:v>
                </c:pt>
                <c:pt idx="17244">
                  <c:v>1324472400</c:v>
                </c:pt>
                <c:pt idx="17245">
                  <c:v>1324476000</c:v>
                </c:pt>
                <c:pt idx="17246">
                  <c:v>1324479600</c:v>
                </c:pt>
                <c:pt idx="17247">
                  <c:v>1324483200</c:v>
                </c:pt>
                <c:pt idx="17248">
                  <c:v>1324486800</c:v>
                </c:pt>
                <c:pt idx="17249">
                  <c:v>1324490400</c:v>
                </c:pt>
                <c:pt idx="17250">
                  <c:v>1324494000</c:v>
                </c:pt>
                <c:pt idx="17251">
                  <c:v>1324497600</c:v>
                </c:pt>
                <c:pt idx="17252">
                  <c:v>1324501200</c:v>
                </c:pt>
                <c:pt idx="17253">
                  <c:v>1324504800</c:v>
                </c:pt>
                <c:pt idx="17254">
                  <c:v>1324508400</c:v>
                </c:pt>
                <c:pt idx="17255">
                  <c:v>1324512000</c:v>
                </c:pt>
                <c:pt idx="17256">
                  <c:v>1324515600</c:v>
                </c:pt>
                <c:pt idx="17257">
                  <c:v>1324519200</c:v>
                </c:pt>
                <c:pt idx="17258">
                  <c:v>1324522800</c:v>
                </c:pt>
                <c:pt idx="17259">
                  <c:v>1324526400</c:v>
                </c:pt>
                <c:pt idx="17260">
                  <c:v>1324530000</c:v>
                </c:pt>
                <c:pt idx="17261">
                  <c:v>1324533600</c:v>
                </c:pt>
                <c:pt idx="17262">
                  <c:v>1324537200</c:v>
                </c:pt>
                <c:pt idx="17263">
                  <c:v>1324540800</c:v>
                </c:pt>
                <c:pt idx="17264">
                  <c:v>1324544400</c:v>
                </c:pt>
                <c:pt idx="17265">
                  <c:v>1324548000</c:v>
                </c:pt>
                <c:pt idx="17266">
                  <c:v>1324551600</c:v>
                </c:pt>
                <c:pt idx="17267">
                  <c:v>1324555200</c:v>
                </c:pt>
                <c:pt idx="17268">
                  <c:v>1324558800</c:v>
                </c:pt>
                <c:pt idx="17269">
                  <c:v>1324562400</c:v>
                </c:pt>
                <c:pt idx="17270">
                  <c:v>1324566000</c:v>
                </c:pt>
                <c:pt idx="17271">
                  <c:v>1324569600</c:v>
                </c:pt>
                <c:pt idx="17272">
                  <c:v>1324573200</c:v>
                </c:pt>
                <c:pt idx="17273">
                  <c:v>1324576800</c:v>
                </c:pt>
                <c:pt idx="17274">
                  <c:v>1324580400</c:v>
                </c:pt>
                <c:pt idx="17275">
                  <c:v>1324584000</c:v>
                </c:pt>
                <c:pt idx="17276">
                  <c:v>1324587600</c:v>
                </c:pt>
                <c:pt idx="17277">
                  <c:v>1324591200</c:v>
                </c:pt>
                <c:pt idx="17278">
                  <c:v>1324594800</c:v>
                </c:pt>
                <c:pt idx="17279">
                  <c:v>1324598400</c:v>
                </c:pt>
                <c:pt idx="17280">
                  <c:v>1324602000</c:v>
                </c:pt>
                <c:pt idx="17281">
                  <c:v>1324605600</c:v>
                </c:pt>
                <c:pt idx="17282">
                  <c:v>1324609200</c:v>
                </c:pt>
                <c:pt idx="17283">
                  <c:v>1324612800</c:v>
                </c:pt>
                <c:pt idx="17284">
                  <c:v>1324616400</c:v>
                </c:pt>
                <c:pt idx="17285">
                  <c:v>1324620000</c:v>
                </c:pt>
                <c:pt idx="17286">
                  <c:v>1324623600</c:v>
                </c:pt>
                <c:pt idx="17287">
                  <c:v>1324627200</c:v>
                </c:pt>
                <c:pt idx="17288">
                  <c:v>1324630800</c:v>
                </c:pt>
                <c:pt idx="17289">
                  <c:v>1324634400</c:v>
                </c:pt>
                <c:pt idx="17290">
                  <c:v>1324638000</c:v>
                </c:pt>
                <c:pt idx="17291">
                  <c:v>1324641600</c:v>
                </c:pt>
                <c:pt idx="17292">
                  <c:v>1324645200</c:v>
                </c:pt>
                <c:pt idx="17293">
                  <c:v>1324648800</c:v>
                </c:pt>
                <c:pt idx="17294">
                  <c:v>1324652400</c:v>
                </c:pt>
                <c:pt idx="17295">
                  <c:v>1324656000</c:v>
                </c:pt>
                <c:pt idx="17296">
                  <c:v>1324659600</c:v>
                </c:pt>
                <c:pt idx="17297">
                  <c:v>1324663200</c:v>
                </c:pt>
                <c:pt idx="17298">
                  <c:v>1324666800</c:v>
                </c:pt>
                <c:pt idx="17299">
                  <c:v>1324670400</c:v>
                </c:pt>
                <c:pt idx="17300">
                  <c:v>1324674000</c:v>
                </c:pt>
                <c:pt idx="17301">
                  <c:v>1324677600</c:v>
                </c:pt>
                <c:pt idx="17302">
                  <c:v>1324681200</c:v>
                </c:pt>
                <c:pt idx="17303">
                  <c:v>1324684800</c:v>
                </c:pt>
                <c:pt idx="17304">
                  <c:v>1324688400</c:v>
                </c:pt>
                <c:pt idx="17305">
                  <c:v>1324692000</c:v>
                </c:pt>
                <c:pt idx="17306">
                  <c:v>1324695600</c:v>
                </c:pt>
                <c:pt idx="17307">
                  <c:v>1324699200</c:v>
                </c:pt>
                <c:pt idx="17308">
                  <c:v>1324702800</c:v>
                </c:pt>
                <c:pt idx="17309">
                  <c:v>1324706400</c:v>
                </c:pt>
                <c:pt idx="17310">
                  <c:v>1324710000</c:v>
                </c:pt>
                <c:pt idx="17311">
                  <c:v>1324713600</c:v>
                </c:pt>
                <c:pt idx="17312">
                  <c:v>1324717200</c:v>
                </c:pt>
                <c:pt idx="17313">
                  <c:v>1324720800</c:v>
                </c:pt>
                <c:pt idx="17314">
                  <c:v>1324724400</c:v>
                </c:pt>
                <c:pt idx="17315">
                  <c:v>1324728000</c:v>
                </c:pt>
                <c:pt idx="17316">
                  <c:v>1324731600</c:v>
                </c:pt>
                <c:pt idx="17317">
                  <c:v>1324735200</c:v>
                </c:pt>
                <c:pt idx="17318">
                  <c:v>1324738800</c:v>
                </c:pt>
                <c:pt idx="17319">
                  <c:v>1324742400</c:v>
                </c:pt>
                <c:pt idx="17320">
                  <c:v>1324746000</c:v>
                </c:pt>
                <c:pt idx="17321">
                  <c:v>1324749600</c:v>
                </c:pt>
                <c:pt idx="17322">
                  <c:v>1324753200</c:v>
                </c:pt>
                <c:pt idx="17323">
                  <c:v>1324756800</c:v>
                </c:pt>
                <c:pt idx="17324">
                  <c:v>1324760400</c:v>
                </c:pt>
                <c:pt idx="17325">
                  <c:v>1324764000</c:v>
                </c:pt>
                <c:pt idx="17326">
                  <c:v>1324767600</c:v>
                </c:pt>
                <c:pt idx="17327">
                  <c:v>1324771200</c:v>
                </c:pt>
                <c:pt idx="17328">
                  <c:v>1324774800</c:v>
                </c:pt>
                <c:pt idx="17329">
                  <c:v>1324778400</c:v>
                </c:pt>
                <c:pt idx="17330">
                  <c:v>1324782000</c:v>
                </c:pt>
                <c:pt idx="17331">
                  <c:v>1324785600</c:v>
                </c:pt>
                <c:pt idx="17332">
                  <c:v>1324789200</c:v>
                </c:pt>
                <c:pt idx="17333">
                  <c:v>1324792800</c:v>
                </c:pt>
                <c:pt idx="17334">
                  <c:v>1324796400</c:v>
                </c:pt>
                <c:pt idx="17335">
                  <c:v>1324800000</c:v>
                </c:pt>
                <c:pt idx="17336">
                  <c:v>1324803600</c:v>
                </c:pt>
                <c:pt idx="17337">
                  <c:v>1324807200</c:v>
                </c:pt>
                <c:pt idx="17338">
                  <c:v>1324810800</c:v>
                </c:pt>
                <c:pt idx="17339">
                  <c:v>1324814400</c:v>
                </c:pt>
                <c:pt idx="17340">
                  <c:v>1324818000</c:v>
                </c:pt>
                <c:pt idx="17341">
                  <c:v>1324821600</c:v>
                </c:pt>
                <c:pt idx="17342">
                  <c:v>1324825200</c:v>
                </c:pt>
                <c:pt idx="17343">
                  <c:v>1324828800</c:v>
                </c:pt>
                <c:pt idx="17344">
                  <c:v>1324832400</c:v>
                </c:pt>
                <c:pt idx="17345">
                  <c:v>1324836000</c:v>
                </c:pt>
                <c:pt idx="17346">
                  <c:v>1324839600</c:v>
                </c:pt>
                <c:pt idx="17347">
                  <c:v>1324843200</c:v>
                </c:pt>
                <c:pt idx="17348">
                  <c:v>1324846800</c:v>
                </c:pt>
                <c:pt idx="17349">
                  <c:v>1324850400</c:v>
                </c:pt>
                <c:pt idx="17350">
                  <c:v>1324854000</c:v>
                </c:pt>
                <c:pt idx="17351">
                  <c:v>1324857600</c:v>
                </c:pt>
                <c:pt idx="17352">
                  <c:v>1324861200</c:v>
                </c:pt>
                <c:pt idx="17353">
                  <c:v>1324864800</c:v>
                </c:pt>
                <c:pt idx="17354">
                  <c:v>1324868400</c:v>
                </c:pt>
                <c:pt idx="17355">
                  <c:v>1324872000</c:v>
                </c:pt>
                <c:pt idx="17356">
                  <c:v>1324875600</c:v>
                </c:pt>
                <c:pt idx="17357">
                  <c:v>1324879200</c:v>
                </c:pt>
                <c:pt idx="17358">
                  <c:v>1324882800</c:v>
                </c:pt>
                <c:pt idx="17359">
                  <c:v>1324886400</c:v>
                </c:pt>
                <c:pt idx="17360">
                  <c:v>1324890000</c:v>
                </c:pt>
                <c:pt idx="17361">
                  <c:v>1324893600</c:v>
                </c:pt>
                <c:pt idx="17362">
                  <c:v>1324897200</c:v>
                </c:pt>
                <c:pt idx="17363">
                  <c:v>1324900800</c:v>
                </c:pt>
                <c:pt idx="17364">
                  <c:v>1324904400</c:v>
                </c:pt>
                <c:pt idx="17365">
                  <c:v>1324908000</c:v>
                </c:pt>
                <c:pt idx="17366">
                  <c:v>1324911600</c:v>
                </c:pt>
                <c:pt idx="17367">
                  <c:v>1324915200</c:v>
                </c:pt>
                <c:pt idx="17368">
                  <c:v>1324918800</c:v>
                </c:pt>
                <c:pt idx="17369">
                  <c:v>1324922400</c:v>
                </c:pt>
                <c:pt idx="17370">
                  <c:v>1324926000</c:v>
                </c:pt>
                <c:pt idx="17371">
                  <c:v>1324929600</c:v>
                </c:pt>
                <c:pt idx="17372">
                  <c:v>1324933200</c:v>
                </c:pt>
                <c:pt idx="17373">
                  <c:v>1324936800</c:v>
                </c:pt>
                <c:pt idx="17374">
                  <c:v>1324940400</c:v>
                </c:pt>
                <c:pt idx="17375">
                  <c:v>1324944000</c:v>
                </c:pt>
                <c:pt idx="17376">
                  <c:v>1324947600</c:v>
                </c:pt>
                <c:pt idx="17377">
                  <c:v>1324951200</c:v>
                </c:pt>
                <c:pt idx="17378">
                  <c:v>1324954800</c:v>
                </c:pt>
                <c:pt idx="17379">
                  <c:v>1324958400</c:v>
                </c:pt>
                <c:pt idx="17380">
                  <c:v>1324962000</c:v>
                </c:pt>
                <c:pt idx="17381">
                  <c:v>1324965600</c:v>
                </c:pt>
                <c:pt idx="17382">
                  <c:v>1324969200</c:v>
                </c:pt>
                <c:pt idx="17383">
                  <c:v>1324972800</c:v>
                </c:pt>
                <c:pt idx="17384">
                  <c:v>1324976400</c:v>
                </c:pt>
                <c:pt idx="17385">
                  <c:v>1324980000</c:v>
                </c:pt>
                <c:pt idx="17386">
                  <c:v>1324983600</c:v>
                </c:pt>
                <c:pt idx="17387">
                  <c:v>1324987200</c:v>
                </c:pt>
                <c:pt idx="17388">
                  <c:v>1324990800</c:v>
                </c:pt>
                <c:pt idx="17389">
                  <c:v>1324994400</c:v>
                </c:pt>
                <c:pt idx="17390">
                  <c:v>1324998000</c:v>
                </c:pt>
                <c:pt idx="17391">
                  <c:v>1325001600</c:v>
                </c:pt>
                <c:pt idx="17392">
                  <c:v>1325005200</c:v>
                </c:pt>
                <c:pt idx="17393">
                  <c:v>1325008800</c:v>
                </c:pt>
                <c:pt idx="17394">
                  <c:v>1325012400</c:v>
                </c:pt>
                <c:pt idx="17395">
                  <c:v>1325016000</c:v>
                </c:pt>
                <c:pt idx="17396">
                  <c:v>1325019600</c:v>
                </c:pt>
                <c:pt idx="17397">
                  <c:v>1325023200</c:v>
                </c:pt>
                <c:pt idx="17398">
                  <c:v>1325026800</c:v>
                </c:pt>
                <c:pt idx="17399">
                  <c:v>1325030400</c:v>
                </c:pt>
                <c:pt idx="17400">
                  <c:v>1325034000</c:v>
                </c:pt>
                <c:pt idx="17401">
                  <c:v>1325037600</c:v>
                </c:pt>
                <c:pt idx="17402">
                  <c:v>1325041200</c:v>
                </c:pt>
                <c:pt idx="17403">
                  <c:v>1325044800</c:v>
                </c:pt>
                <c:pt idx="17404">
                  <c:v>1325048400</c:v>
                </c:pt>
                <c:pt idx="17405">
                  <c:v>1325052000</c:v>
                </c:pt>
                <c:pt idx="17406">
                  <c:v>1325055600</c:v>
                </c:pt>
                <c:pt idx="17407">
                  <c:v>1325059200</c:v>
                </c:pt>
                <c:pt idx="17408">
                  <c:v>1325062800</c:v>
                </c:pt>
                <c:pt idx="17409">
                  <c:v>1325066400</c:v>
                </c:pt>
                <c:pt idx="17410">
                  <c:v>1325070000</c:v>
                </c:pt>
                <c:pt idx="17411">
                  <c:v>1325073600</c:v>
                </c:pt>
                <c:pt idx="17412">
                  <c:v>1325077200</c:v>
                </c:pt>
                <c:pt idx="17413">
                  <c:v>1325080800</c:v>
                </c:pt>
                <c:pt idx="17414">
                  <c:v>1325084400</c:v>
                </c:pt>
                <c:pt idx="17415">
                  <c:v>1325088000</c:v>
                </c:pt>
                <c:pt idx="17416">
                  <c:v>1325091600</c:v>
                </c:pt>
                <c:pt idx="17417">
                  <c:v>1325095200</c:v>
                </c:pt>
                <c:pt idx="17418">
                  <c:v>1325098800</c:v>
                </c:pt>
                <c:pt idx="17419">
                  <c:v>1325102400</c:v>
                </c:pt>
                <c:pt idx="17420">
                  <c:v>1325106000</c:v>
                </c:pt>
                <c:pt idx="17421">
                  <c:v>1325109600</c:v>
                </c:pt>
                <c:pt idx="17422">
                  <c:v>1325113200</c:v>
                </c:pt>
                <c:pt idx="17423">
                  <c:v>1325116800</c:v>
                </c:pt>
                <c:pt idx="17424">
                  <c:v>1325120400</c:v>
                </c:pt>
                <c:pt idx="17425">
                  <c:v>1325124000</c:v>
                </c:pt>
                <c:pt idx="17426">
                  <c:v>1325127600</c:v>
                </c:pt>
                <c:pt idx="17427">
                  <c:v>1325131200</c:v>
                </c:pt>
                <c:pt idx="17428">
                  <c:v>1325134800</c:v>
                </c:pt>
                <c:pt idx="17429">
                  <c:v>1325138400</c:v>
                </c:pt>
                <c:pt idx="17430">
                  <c:v>1325142000</c:v>
                </c:pt>
                <c:pt idx="17431">
                  <c:v>1325145600</c:v>
                </c:pt>
                <c:pt idx="17432">
                  <c:v>1325149200</c:v>
                </c:pt>
                <c:pt idx="17433">
                  <c:v>1325152800</c:v>
                </c:pt>
                <c:pt idx="17434">
                  <c:v>1325156400</c:v>
                </c:pt>
                <c:pt idx="17435">
                  <c:v>1325160000</c:v>
                </c:pt>
                <c:pt idx="17436">
                  <c:v>1325163600</c:v>
                </c:pt>
                <c:pt idx="17437">
                  <c:v>1325167200</c:v>
                </c:pt>
                <c:pt idx="17438">
                  <c:v>1325170800</c:v>
                </c:pt>
                <c:pt idx="17439">
                  <c:v>1325174400</c:v>
                </c:pt>
                <c:pt idx="17440">
                  <c:v>1325178000</c:v>
                </c:pt>
                <c:pt idx="17441">
                  <c:v>1325181600</c:v>
                </c:pt>
                <c:pt idx="17442">
                  <c:v>1325185200</c:v>
                </c:pt>
                <c:pt idx="17443">
                  <c:v>1325188800</c:v>
                </c:pt>
                <c:pt idx="17444">
                  <c:v>1325192400</c:v>
                </c:pt>
                <c:pt idx="17445">
                  <c:v>1325196000</c:v>
                </c:pt>
                <c:pt idx="17446">
                  <c:v>1325199600</c:v>
                </c:pt>
                <c:pt idx="17447">
                  <c:v>1325203200</c:v>
                </c:pt>
                <c:pt idx="17448">
                  <c:v>1325206800</c:v>
                </c:pt>
                <c:pt idx="17449">
                  <c:v>1325210400</c:v>
                </c:pt>
                <c:pt idx="17450">
                  <c:v>1325214000</c:v>
                </c:pt>
                <c:pt idx="17451">
                  <c:v>1325217600</c:v>
                </c:pt>
                <c:pt idx="17452">
                  <c:v>1325221200</c:v>
                </c:pt>
                <c:pt idx="17453">
                  <c:v>1325224800</c:v>
                </c:pt>
                <c:pt idx="17454">
                  <c:v>1325228400</c:v>
                </c:pt>
                <c:pt idx="17455">
                  <c:v>1325232000</c:v>
                </c:pt>
                <c:pt idx="17456">
                  <c:v>1325235600</c:v>
                </c:pt>
                <c:pt idx="17457">
                  <c:v>1325239200</c:v>
                </c:pt>
                <c:pt idx="17458">
                  <c:v>1325242800</c:v>
                </c:pt>
                <c:pt idx="17459">
                  <c:v>1325246400</c:v>
                </c:pt>
                <c:pt idx="17460">
                  <c:v>1325250000</c:v>
                </c:pt>
                <c:pt idx="17461">
                  <c:v>1325253600</c:v>
                </c:pt>
                <c:pt idx="17462">
                  <c:v>1325257200</c:v>
                </c:pt>
                <c:pt idx="17463">
                  <c:v>1325260800</c:v>
                </c:pt>
                <c:pt idx="17464">
                  <c:v>1325264400</c:v>
                </c:pt>
                <c:pt idx="17465">
                  <c:v>1325268000</c:v>
                </c:pt>
                <c:pt idx="17466">
                  <c:v>1325271600</c:v>
                </c:pt>
                <c:pt idx="17467">
                  <c:v>1325275200</c:v>
                </c:pt>
                <c:pt idx="17468">
                  <c:v>1325278800</c:v>
                </c:pt>
                <c:pt idx="17469">
                  <c:v>1325282400</c:v>
                </c:pt>
                <c:pt idx="17470">
                  <c:v>1325286000</c:v>
                </c:pt>
                <c:pt idx="17471">
                  <c:v>1325289600</c:v>
                </c:pt>
                <c:pt idx="17472">
                  <c:v>1325293200</c:v>
                </c:pt>
                <c:pt idx="17473">
                  <c:v>1325296800</c:v>
                </c:pt>
                <c:pt idx="17474">
                  <c:v>1325300400</c:v>
                </c:pt>
                <c:pt idx="17475">
                  <c:v>1325304000</c:v>
                </c:pt>
                <c:pt idx="17476">
                  <c:v>1325307600</c:v>
                </c:pt>
                <c:pt idx="17477">
                  <c:v>1325311200</c:v>
                </c:pt>
                <c:pt idx="17478">
                  <c:v>1325314800</c:v>
                </c:pt>
                <c:pt idx="17479">
                  <c:v>1325318400</c:v>
                </c:pt>
                <c:pt idx="17480">
                  <c:v>1325322000</c:v>
                </c:pt>
                <c:pt idx="17481">
                  <c:v>1325325600</c:v>
                </c:pt>
                <c:pt idx="17482">
                  <c:v>1325329200</c:v>
                </c:pt>
                <c:pt idx="17483">
                  <c:v>1325332800</c:v>
                </c:pt>
                <c:pt idx="17484">
                  <c:v>1325336400</c:v>
                </c:pt>
                <c:pt idx="17485">
                  <c:v>1325340000</c:v>
                </c:pt>
                <c:pt idx="17486">
                  <c:v>1325343600</c:v>
                </c:pt>
                <c:pt idx="17487">
                  <c:v>1325347200</c:v>
                </c:pt>
                <c:pt idx="17488">
                  <c:v>1325350800</c:v>
                </c:pt>
                <c:pt idx="17489">
                  <c:v>1325354400</c:v>
                </c:pt>
                <c:pt idx="17490">
                  <c:v>1325358000</c:v>
                </c:pt>
                <c:pt idx="17491">
                  <c:v>1325361600</c:v>
                </c:pt>
                <c:pt idx="17492">
                  <c:v>1325365200</c:v>
                </c:pt>
                <c:pt idx="17493">
                  <c:v>1325368800</c:v>
                </c:pt>
                <c:pt idx="17494">
                  <c:v>1325372400</c:v>
                </c:pt>
                <c:pt idx="17495">
                  <c:v>1325376000</c:v>
                </c:pt>
                <c:pt idx="17496">
                  <c:v>1325379600</c:v>
                </c:pt>
                <c:pt idx="17497">
                  <c:v>1325383200</c:v>
                </c:pt>
                <c:pt idx="17498">
                  <c:v>1325386800</c:v>
                </c:pt>
                <c:pt idx="17499">
                  <c:v>1325390400</c:v>
                </c:pt>
                <c:pt idx="17500">
                  <c:v>1325394000</c:v>
                </c:pt>
                <c:pt idx="17501">
                  <c:v>1325397600</c:v>
                </c:pt>
                <c:pt idx="17502">
                  <c:v>1325401200</c:v>
                </c:pt>
                <c:pt idx="17503">
                  <c:v>1325404800</c:v>
                </c:pt>
                <c:pt idx="17504">
                  <c:v>1325408400</c:v>
                </c:pt>
                <c:pt idx="17505">
                  <c:v>1325412000</c:v>
                </c:pt>
                <c:pt idx="17506">
                  <c:v>1325415600</c:v>
                </c:pt>
                <c:pt idx="17507">
                  <c:v>1325419200</c:v>
                </c:pt>
                <c:pt idx="17508">
                  <c:v>1325422800</c:v>
                </c:pt>
                <c:pt idx="17509">
                  <c:v>1325426400</c:v>
                </c:pt>
                <c:pt idx="17510">
                  <c:v>1325430000</c:v>
                </c:pt>
                <c:pt idx="17511">
                  <c:v>1325433600</c:v>
                </c:pt>
                <c:pt idx="17512">
                  <c:v>1325437200</c:v>
                </c:pt>
                <c:pt idx="17513">
                  <c:v>1325440800</c:v>
                </c:pt>
                <c:pt idx="17514">
                  <c:v>1325444400</c:v>
                </c:pt>
                <c:pt idx="17515">
                  <c:v>1325448000</c:v>
                </c:pt>
                <c:pt idx="17516">
                  <c:v>1325451600</c:v>
                </c:pt>
                <c:pt idx="17517">
                  <c:v>1325455200</c:v>
                </c:pt>
                <c:pt idx="17518">
                  <c:v>1325458800</c:v>
                </c:pt>
                <c:pt idx="17519">
                  <c:v>1325462400</c:v>
                </c:pt>
                <c:pt idx="17520">
                  <c:v>1325466000</c:v>
                </c:pt>
                <c:pt idx="17521">
                  <c:v>1325469600</c:v>
                </c:pt>
                <c:pt idx="17522">
                  <c:v>1325473200</c:v>
                </c:pt>
                <c:pt idx="17523">
                  <c:v>1325476800</c:v>
                </c:pt>
                <c:pt idx="17524">
                  <c:v>1325480400</c:v>
                </c:pt>
                <c:pt idx="17525">
                  <c:v>1325484000</c:v>
                </c:pt>
                <c:pt idx="17526">
                  <c:v>1325487600</c:v>
                </c:pt>
                <c:pt idx="17527">
                  <c:v>1325491200</c:v>
                </c:pt>
                <c:pt idx="17528">
                  <c:v>1325494800</c:v>
                </c:pt>
                <c:pt idx="17529">
                  <c:v>1325498400</c:v>
                </c:pt>
                <c:pt idx="17530">
                  <c:v>1325502000</c:v>
                </c:pt>
                <c:pt idx="17531">
                  <c:v>1325505600</c:v>
                </c:pt>
                <c:pt idx="17532">
                  <c:v>1325509200</c:v>
                </c:pt>
                <c:pt idx="17533">
                  <c:v>1325512800</c:v>
                </c:pt>
                <c:pt idx="17534">
                  <c:v>1325516400</c:v>
                </c:pt>
                <c:pt idx="17535">
                  <c:v>1325520000</c:v>
                </c:pt>
                <c:pt idx="17536">
                  <c:v>1325523600</c:v>
                </c:pt>
                <c:pt idx="17537">
                  <c:v>1325527200</c:v>
                </c:pt>
                <c:pt idx="17538">
                  <c:v>1325530800</c:v>
                </c:pt>
                <c:pt idx="17539">
                  <c:v>1325534400</c:v>
                </c:pt>
                <c:pt idx="17540">
                  <c:v>1325538000</c:v>
                </c:pt>
                <c:pt idx="17541">
                  <c:v>1325541600</c:v>
                </c:pt>
                <c:pt idx="17542">
                  <c:v>1325545200</c:v>
                </c:pt>
                <c:pt idx="17543">
                  <c:v>1325548800</c:v>
                </c:pt>
                <c:pt idx="17544">
                  <c:v>1325552400</c:v>
                </c:pt>
                <c:pt idx="17545">
                  <c:v>1325556000</c:v>
                </c:pt>
                <c:pt idx="17546">
                  <c:v>1325559600</c:v>
                </c:pt>
                <c:pt idx="17547">
                  <c:v>1325563200</c:v>
                </c:pt>
                <c:pt idx="17548">
                  <c:v>1325566800</c:v>
                </c:pt>
                <c:pt idx="17549">
                  <c:v>1325570400</c:v>
                </c:pt>
                <c:pt idx="17550">
                  <c:v>1325574000</c:v>
                </c:pt>
                <c:pt idx="17551">
                  <c:v>1325577600</c:v>
                </c:pt>
                <c:pt idx="17552">
                  <c:v>1325581200</c:v>
                </c:pt>
                <c:pt idx="17553">
                  <c:v>1325584800</c:v>
                </c:pt>
                <c:pt idx="17554">
                  <c:v>1325588400</c:v>
                </c:pt>
                <c:pt idx="17555">
                  <c:v>1325592000</c:v>
                </c:pt>
                <c:pt idx="17556">
                  <c:v>1325595600</c:v>
                </c:pt>
                <c:pt idx="17557">
                  <c:v>1325599200</c:v>
                </c:pt>
                <c:pt idx="17558">
                  <c:v>1325602800</c:v>
                </c:pt>
                <c:pt idx="17559">
                  <c:v>1325606400</c:v>
                </c:pt>
                <c:pt idx="17560">
                  <c:v>1325610000</c:v>
                </c:pt>
                <c:pt idx="17561">
                  <c:v>1325613600</c:v>
                </c:pt>
                <c:pt idx="17562">
                  <c:v>1325617200</c:v>
                </c:pt>
                <c:pt idx="17563">
                  <c:v>1325620800</c:v>
                </c:pt>
                <c:pt idx="17564">
                  <c:v>1325624400</c:v>
                </c:pt>
                <c:pt idx="17565">
                  <c:v>1325628000</c:v>
                </c:pt>
                <c:pt idx="17566">
                  <c:v>1325631600</c:v>
                </c:pt>
                <c:pt idx="17567">
                  <c:v>1325635200</c:v>
                </c:pt>
                <c:pt idx="17568">
                  <c:v>1325638800</c:v>
                </c:pt>
                <c:pt idx="17569">
                  <c:v>1325642400</c:v>
                </c:pt>
                <c:pt idx="17570">
                  <c:v>1325646000</c:v>
                </c:pt>
                <c:pt idx="17571">
                  <c:v>1325649600</c:v>
                </c:pt>
                <c:pt idx="17572">
                  <c:v>1325653200</c:v>
                </c:pt>
                <c:pt idx="17573">
                  <c:v>1325656800</c:v>
                </c:pt>
                <c:pt idx="17574">
                  <c:v>1325660400</c:v>
                </c:pt>
                <c:pt idx="17575">
                  <c:v>1325664000</c:v>
                </c:pt>
                <c:pt idx="17576">
                  <c:v>1325667600</c:v>
                </c:pt>
                <c:pt idx="17577">
                  <c:v>1325671200</c:v>
                </c:pt>
                <c:pt idx="17578">
                  <c:v>1325674800</c:v>
                </c:pt>
                <c:pt idx="17579">
                  <c:v>1325678400</c:v>
                </c:pt>
                <c:pt idx="17580">
                  <c:v>1325682000</c:v>
                </c:pt>
                <c:pt idx="17581">
                  <c:v>1325685600</c:v>
                </c:pt>
                <c:pt idx="17582">
                  <c:v>1325689200</c:v>
                </c:pt>
                <c:pt idx="17583">
                  <c:v>1325692800</c:v>
                </c:pt>
                <c:pt idx="17584">
                  <c:v>1325696400</c:v>
                </c:pt>
                <c:pt idx="17585">
                  <c:v>1325700000</c:v>
                </c:pt>
                <c:pt idx="17586">
                  <c:v>1325703600</c:v>
                </c:pt>
                <c:pt idx="17587">
                  <c:v>1325707200</c:v>
                </c:pt>
                <c:pt idx="17588">
                  <c:v>1325710800</c:v>
                </c:pt>
                <c:pt idx="17589">
                  <c:v>1325714400</c:v>
                </c:pt>
                <c:pt idx="17590">
                  <c:v>1325718000</c:v>
                </c:pt>
                <c:pt idx="17591">
                  <c:v>1325721600</c:v>
                </c:pt>
                <c:pt idx="17592">
                  <c:v>1325725200</c:v>
                </c:pt>
                <c:pt idx="17593">
                  <c:v>1325728800</c:v>
                </c:pt>
                <c:pt idx="17594">
                  <c:v>1325732400</c:v>
                </c:pt>
                <c:pt idx="17595">
                  <c:v>1325736000</c:v>
                </c:pt>
                <c:pt idx="17596">
                  <c:v>1325739600</c:v>
                </c:pt>
                <c:pt idx="17597">
                  <c:v>1325743200</c:v>
                </c:pt>
                <c:pt idx="17598">
                  <c:v>1325746800</c:v>
                </c:pt>
                <c:pt idx="17599">
                  <c:v>1325750400</c:v>
                </c:pt>
                <c:pt idx="17600">
                  <c:v>1325754000</c:v>
                </c:pt>
                <c:pt idx="17601">
                  <c:v>1325757600</c:v>
                </c:pt>
                <c:pt idx="17602">
                  <c:v>1325761200</c:v>
                </c:pt>
                <c:pt idx="17603">
                  <c:v>1325764800</c:v>
                </c:pt>
                <c:pt idx="17604">
                  <c:v>1325768400</c:v>
                </c:pt>
                <c:pt idx="17605">
                  <c:v>1325772000</c:v>
                </c:pt>
                <c:pt idx="17606">
                  <c:v>1325775600</c:v>
                </c:pt>
                <c:pt idx="17607">
                  <c:v>1325779200</c:v>
                </c:pt>
                <c:pt idx="17608">
                  <c:v>1325782800</c:v>
                </c:pt>
                <c:pt idx="17609">
                  <c:v>1325786400</c:v>
                </c:pt>
                <c:pt idx="17610">
                  <c:v>1325790000</c:v>
                </c:pt>
                <c:pt idx="17611">
                  <c:v>1325793600</c:v>
                </c:pt>
                <c:pt idx="17612">
                  <c:v>1325797200</c:v>
                </c:pt>
                <c:pt idx="17613">
                  <c:v>1325800800</c:v>
                </c:pt>
                <c:pt idx="17614">
                  <c:v>1325804400</c:v>
                </c:pt>
                <c:pt idx="17615">
                  <c:v>1325808000</c:v>
                </c:pt>
                <c:pt idx="17616">
                  <c:v>1325811600</c:v>
                </c:pt>
                <c:pt idx="17617">
                  <c:v>1325815200</c:v>
                </c:pt>
                <c:pt idx="17618">
                  <c:v>1325818800</c:v>
                </c:pt>
                <c:pt idx="17619">
                  <c:v>1325822400</c:v>
                </c:pt>
                <c:pt idx="17620">
                  <c:v>1325826000</c:v>
                </c:pt>
                <c:pt idx="17621">
                  <c:v>1325829600</c:v>
                </c:pt>
                <c:pt idx="17622">
                  <c:v>1325833200</c:v>
                </c:pt>
                <c:pt idx="17623">
                  <c:v>1325836800</c:v>
                </c:pt>
                <c:pt idx="17624">
                  <c:v>1325840400</c:v>
                </c:pt>
                <c:pt idx="17625">
                  <c:v>1325844000</c:v>
                </c:pt>
                <c:pt idx="17626">
                  <c:v>1325847600</c:v>
                </c:pt>
                <c:pt idx="17627">
                  <c:v>1325851200</c:v>
                </c:pt>
                <c:pt idx="17628">
                  <c:v>1325854800</c:v>
                </c:pt>
                <c:pt idx="17629">
                  <c:v>1325858400</c:v>
                </c:pt>
                <c:pt idx="17630">
                  <c:v>1325862000</c:v>
                </c:pt>
                <c:pt idx="17631">
                  <c:v>1325865600</c:v>
                </c:pt>
                <c:pt idx="17632">
                  <c:v>1325869200</c:v>
                </c:pt>
                <c:pt idx="17633">
                  <c:v>1325872800</c:v>
                </c:pt>
                <c:pt idx="17634">
                  <c:v>1325876400</c:v>
                </c:pt>
                <c:pt idx="17635">
                  <c:v>1325880000</c:v>
                </c:pt>
                <c:pt idx="17636">
                  <c:v>1325883600</c:v>
                </c:pt>
                <c:pt idx="17637">
                  <c:v>1325887200</c:v>
                </c:pt>
                <c:pt idx="17638">
                  <c:v>1325890800</c:v>
                </c:pt>
                <c:pt idx="17639">
                  <c:v>1325894400</c:v>
                </c:pt>
                <c:pt idx="17640">
                  <c:v>1325898000</c:v>
                </c:pt>
                <c:pt idx="17641">
                  <c:v>1325901600</c:v>
                </c:pt>
                <c:pt idx="17642">
                  <c:v>1325905200</c:v>
                </c:pt>
                <c:pt idx="17643">
                  <c:v>1325908800</c:v>
                </c:pt>
                <c:pt idx="17644">
                  <c:v>1325912400</c:v>
                </c:pt>
                <c:pt idx="17645">
                  <c:v>1325916000</c:v>
                </c:pt>
                <c:pt idx="17646">
                  <c:v>1325919600</c:v>
                </c:pt>
                <c:pt idx="17647">
                  <c:v>1325923200</c:v>
                </c:pt>
                <c:pt idx="17648">
                  <c:v>1325926800</c:v>
                </c:pt>
                <c:pt idx="17649">
                  <c:v>1325930400</c:v>
                </c:pt>
                <c:pt idx="17650">
                  <c:v>1325934000</c:v>
                </c:pt>
                <c:pt idx="17651">
                  <c:v>1325937600</c:v>
                </c:pt>
                <c:pt idx="17652">
                  <c:v>1325941200</c:v>
                </c:pt>
                <c:pt idx="17653">
                  <c:v>1325944800</c:v>
                </c:pt>
                <c:pt idx="17654">
                  <c:v>1325948400</c:v>
                </c:pt>
                <c:pt idx="17655">
                  <c:v>1325952000</c:v>
                </c:pt>
                <c:pt idx="17656">
                  <c:v>1325955600</c:v>
                </c:pt>
                <c:pt idx="17657">
                  <c:v>1325959200</c:v>
                </c:pt>
                <c:pt idx="17658">
                  <c:v>1325962800</c:v>
                </c:pt>
                <c:pt idx="17659">
                  <c:v>1325966400</c:v>
                </c:pt>
                <c:pt idx="17660">
                  <c:v>1325970000</c:v>
                </c:pt>
                <c:pt idx="17661">
                  <c:v>1325973600</c:v>
                </c:pt>
                <c:pt idx="17662">
                  <c:v>1325977200</c:v>
                </c:pt>
                <c:pt idx="17663">
                  <c:v>1325980800</c:v>
                </c:pt>
                <c:pt idx="17664">
                  <c:v>1325984400</c:v>
                </c:pt>
                <c:pt idx="17665">
                  <c:v>1325988000</c:v>
                </c:pt>
                <c:pt idx="17666">
                  <c:v>1325991600</c:v>
                </c:pt>
                <c:pt idx="17667">
                  <c:v>1325995200</c:v>
                </c:pt>
                <c:pt idx="17668">
                  <c:v>1325998800</c:v>
                </c:pt>
                <c:pt idx="17669">
                  <c:v>1326002400</c:v>
                </c:pt>
                <c:pt idx="17670">
                  <c:v>1326006000</c:v>
                </c:pt>
                <c:pt idx="17671">
                  <c:v>1326009600</c:v>
                </c:pt>
                <c:pt idx="17672">
                  <c:v>1326013200</c:v>
                </c:pt>
                <c:pt idx="17673">
                  <c:v>1326016800</c:v>
                </c:pt>
                <c:pt idx="17674">
                  <c:v>1326020400</c:v>
                </c:pt>
                <c:pt idx="17675">
                  <c:v>1326024000</c:v>
                </c:pt>
                <c:pt idx="17676">
                  <c:v>1326027600</c:v>
                </c:pt>
                <c:pt idx="17677">
                  <c:v>1326031200</c:v>
                </c:pt>
                <c:pt idx="17678">
                  <c:v>1326034800</c:v>
                </c:pt>
                <c:pt idx="17679">
                  <c:v>1326038400</c:v>
                </c:pt>
                <c:pt idx="17680">
                  <c:v>1326042000</c:v>
                </c:pt>
                <c:pt idx="17681">
                  <c:v>1326045600</c:v>
                </c:pt>
                <c:pt idx="17682">
                  <c:v>1326049200</c:v>
                </c:pt>
                <c:pt idx="17683">
                  <c:v>1326052800</c:v>
                </c:pt>
                <c:pt idx="17684">
                  <c:v>1326056400</c:v>
                </c:pt>
                <c:pt idx="17685">
                  <c:v>1326060000</c:v>
                </c:pt>
                <c:pt idx="17686">
                  <c:v>1326063600</c:v>
                </c:pt>
                <c:pt idx="17687">
                  <c:v>1326067200</c:v>
                </c:pt>
                <c:pt idx="17688">
                  <c:v>1326070800</c:v>
                </c:pt>
                <c:pt idx="17689">
                  <c:v>1326074400</c:v>
                </c:pt>
                <c:pt idx="17690">
                  <c:v>1326078000</c:v>
                </c:pt>
                <c:pt idx="17691">
                  <c:v>1326081600</c:v>
                </c:pt>
                <c:pt idx="17692">
                  <c:v>1326085200</c:v>
                </c:pt>
                <c:pt idx="17693">
                  <c:v>1326088800</c:v>
                </c:pt>
                <c:pt idx="17694">
                  <c:v>1326092400</c:v>
                </c:pt>
                <c:pt idx="17695">
                  <c:v>1326096000</c:v>
                </c:pt>
                <c:pt idx="17696">
                  <c:v>1326099600</c:v>
                </c:pt>
                <c:pt idx="17697">
                  <c:v>1326103200</c:v>
                </c:pt>
                <c:pt idx="17698">
                  <c:v>1326106800</c:v>
                </c:pt>
                <c:pt idx="17699">
                  <c:v>1326110400</c:v>
                </c:pt>
                <c:pt idx="17700">
                  <c:v>1326114000</c:v>
                </c:pt>
                <c:pt idx="17701">
                  <c:v>1326117600</c:v>
                </c:pt>
                <c:pt idx="17702">
                  <c:v>1326121200</c:v>
                </c:pt>
                <c:pt idx="17703">
                  <c:v>1326124800</c:v>
                </c:pt>
                <c:pt idx="17704">
                  <c:v>1326128400</c:v>
                </c:pt>
                <c:pt idx="17705">
                  <c:v>1326132000</c:v>
                </c:pt>
                <c:pt idx="17706">
                  <c:v>1326135600</c:v>
                </c:pt>
                <c:pt idx="17707">
                  <c:v>1326139200</c:v>
                </c:pt>
                <c:pt idx="17708">
                  <c:v>1326142800</c:v>
                </c:pt>
                <c:pt idx="17709">
                  <c:v>1326146400</c:v>
                </c:pt>
                <c:pt idx="17710">
                  <c:v>1326150000</c:v>
                </c:pt>
                <c:pt idx="17711">
                  <c:v>1326153600</c:v>
                </c:pt>
                <c:pt idx="17712">
                  <c:v>1326157200</c:v>
                </c:pt>
                <c:pt idx="17713">
                  <c:v>1326160800</c:v>
                </c:pt>
                <c:pt idx="17714">
                  <c:v>1326164400</c:v>
                </c:pt>
                <c:pt idx="17715">
                  <c:v>1326168000</c:v>
                </c:pt>
                <c:pt idx="17716">
                  <c:v>1326171600</c:v>
                </c:pt>
                <c:pt idx="17717">
                  <c:v>1326175200</c:v>
                </c:pt>
                <c:pt idx="17718">
                  <c:v>1326178800</c:v>
                </c:pt>
                <c:pt idx="17719">
                  <c:v>1326182400</c:v>
                </c:pt>
                <c:pt idx="17720">
                  <c:v>1326186000</c:v>
                </c:pt>
                <c:pt idx="17721">
                  <c:v>1326189600</c:v>
                </c:pt>
                <c:pt idx="17722">
                  <c:v>1326193200</c:v>
                </c:pt>
                <c:pt idx="17723">
                  <c:v>1326196800</c:v>
                </c:pt>
                <c:pt idx="17724">
                  <c:v>1326200400</c:v>
                </c:pt>
                <c:pt idx="17725">
                  <c:v>1326204000</c:v>
                </c:pt>
                <c:pt idx="17726">
                  <c:v>1326207600</c:v>
                </c:pt>
                <c:pt idx="17727">
                  <c:v>1326211200</c:v>
                </c:pt>
                <c:pt idx="17728">
                  <c:v>1326214800</c:v>
                </c:pt>
                <c:pt idx="17729">
                  <c:v>1326218400</c:v>
                </c:pt>
                <c:pt idx="17730">
                  <c:v>1326222000</c:v>
                </c:pt>
                <c:pt idx="17731">
                  <c:v>1326225600</c:v>
                </c:pt>
                <c:pt idx="17732">
                  <c:v>1326229200</c:v>
                </c:pt>
                <c:pt idx="17733">
                  <c:v>1326232800</c:v>
                </c:pt>
                <c:pt idx="17734">
                  <c:v>1326236400</c:v>
                </c:pt>
                <c:pt idx="17735">
                  <c:v>1326240000</c:v>
                </c:pt>
                <c:pt idx="17736">
                  <c:v>1326243600</c:v>
                </c:pt>
                <c:pt idx="17737">
                  <c:v>1326247200</c:v>
                </c:pt>
                <c:pt idx="17738">
                  <c:v>1326250800</c:v>
                </c:pt>
                <c:pt idx="17739">
                  <c:v>1326254400</c:v>
                </c:pt>
                <c:pt idx="17740">
                  <c:v>1326258000</c:v>
                </c:pt>
                <c:pt idx="17741">
                  <c:v>1326261600</c:v>
                </c:pt>
                <c:pt idx="17742">
                  <c:v>1326265200</c:v>
                </c:pt>
                <c:pt idx="17743">
                  <c:v>1326268800</c:v>
                </c:pt>
                <c:pt idx="17744">
                  <c:v>1326272400</c:v>
                </c:pt>
                <c:pt idx="17745">
                  <c:v>1326276000</c:v>
                </c:pt>
                <c:pt idx="17746">
                  <c:v>1326279600</c:v>
                </c:pt>
                <c:pt idx="17747">
                  <c:v>1326283200</c:v>
                </c:pt>
                <c:pt idx="17748">
                  <c:v>1326286800</c:v>
                </c:pt>
                <c:pt idx="17749">
                  <c:v>1326290400</c:v>
                </c:pt>
                <c:pt idx="17750">
                  <c:v>1326294000</c:v>
                </c:pt>
                <c:pt idx="17751">
                  <c:v>1326297600</c:v>
                </c:pt>
                <c:pt idx="17752">
                  <c:v>1326301200</c:v>
                </c:pt>
                <c:pt idx="17753">
                  <c:v>1326304800</c:v>
                </c:pt>
                <c:pt idx="17754">
                  <c:v>1326308400</c:v>
                </c:pt>
                <c:pt idx="17755">
                  <c:v>1326312000</c:v>
                </c:pt>
                <c:pt idx="17756">
                  <c:v>1326315600</c:v>
                </c:pt>
                <c:pt idx="17757">
                  <c:v>1326319200</c:v>
                </c:pt>
                <c:pt idx="17758">
                  <c:v>1326322800</c:v>
                </c:pt>
                <c:pt idx="17759">
                  <c:v>1326326400</c:v>
                </c:pt>
                <c:pt idx="17760">
                  <c:v>1326330000</c:v>
                </c:pt>
                <c:pt idx="17761">
                  <c:v>1326333600</c:v>
                </c:pt>
                <c:pt idx="17762">
                  <c:v>1326337200</c:v>
                </c:pt>
                <c:pt idx="17763">
                  <c:v>1326340800</c:v>
                </c:pt>
                <c:pt idx="17764">
                  <c:v>1326344400</c:v>
                </c:pt>
                <c:pt idx="17765">
                  <c:v>1326348000</c:v>
                </c:pt>
                <c:pt idx="17766">
                  <c:v>1326351600</c:v>
                </c:pt>
                <c:pt idx="17767">
                  <c:v>1326355200</c:v>
                </c:pt>
                <c:pt idx="17768">
                  <c:v>1326358800</c:v>
                </c:pt>
                <c:pt idx="17769">
                  <c:v>1326362400</c:v>
                </c:pt>
                <c:pt idx="17770">
                  <c:v>1326366000</c:v>
                </c:pt>
                <c:pt idx="17771">
                  <c:v>1326369600</c:v>
                </c:pt>
                <c:pt idx="17772">
                  <c:v>1326373200</c:v>
                </c:pt>
                <c:pt idx="17773">
                  <c:v>1326376800</c:v>
                </c:pt>
                <c:pt idx="17774">
                  <c:v>1326380400</c:v>
                </c:pt>
                <c:pt idx="17775">
                  <c:v>1326384000</c:v>
                </c:pt>
                <c:pt idx="17776">
                  <c:v>1326387600</c:v>
                </c:pt>
                <c:pt idx="17777">
                  <c:v>1326391200</c:v>
                </c:pt>
                <c:pt idx="17778">
                  <c:v>1326394800</c:v>
                </c:pt>
                <c:pt idx="17779">
                  <c:v>1326398400</c:v>
                </c:pt>
                <c:pt idx="17780">
                  <c:v>1326402000</c:v>
                </c:pt>
                <c:pt idx="17781">
                  <c:v>1326405600</c:v>
                </c:pt>
                <c:pt idx="17782">
                  <c:v>1326409200</c:v>
                </c:pt>
                <c:pt idx="17783">
                  <c:v>1326412800</c:v>
                </c:pt>
                <c:pt idx="17784">
                  <c:v>1326416400</c:v>
                </c:pt>
                <c:pt idx="17785">
                  <c:v>1326420000</c:v>
                </c:pt>
                <c:pt idx="17786">
                  <c:v>1326423600</c:v>
                </c:pt>
                <c:pt idx="17787">
                  <c:v>1326427200</c:v>
                </c:pt>
                <c:pt idx="17788">
                  <c:v>1326430800</c:v>
                </c:pt>
                <c:pt idx="17789">
                  <c:v>1326434400</c:v>
                </c:pt>
                <c:pt idx="17790">
                  <c:v>1326438000</c:v>
                </c:pt>
                <c:pt idx="17791">
                  <c:v>1326441600</c:v>
                </c:pt>
                <c:pt idx="17792">
                  <c:v>1326445200</c:v>
                </c:pt>
                <c:pt idx="17793">
                  <c:v>1326448800</c:v>
                </c:pt>
                <c:pt idx="17794">
                  <c:v>1326452400</c:v>
                </c:pt>
                <c:pt idx="17795">
                  <c:v>1326456000</c:v>
                </c:pt>
                <c:pt idx="17796">
                  <c:v>1326459600</c:v>
                </c:pt>
                <c:pt idx="17797">
                  <c:v>1326463200</c:v>
                </c:pt>
                <c:pt idx="17798">
                  <c:v>1326466800</c:v>
                </c:pt>
                <c:pt idx="17799">
                  <c:v>1326470400</c:v>
                </c:pt>
                <c:pt idx="17800">
                  <c:v>1326474000</c:v>
                </c:pt>
                <c:pt idx="17801">
                  <c:v>1326477600</c:v>
                </c:pt>
                <c:pt idx="17802">
                  <c:v>1326481200</c:v>
                </c:pt>
                <c:pt idx="17803">
                  <c:v>1326484800</c:v>
                </c:pt>
                <c:pt idx="17804">
                  <c:v>1326488400</c:v>
                </c:pt>
                <c:pt idx="17805">
                  <c:v>1326492000</c:v>
                </c:pt>
                <c:pt idx="17806">
                  <c:v>1326495600</c:v>
                </c:pt>
                <c:pt idx="17807">
                  <c:v>1326499200</c:v>
                </c:pt>
                <c:pt idx="17808">
                  <c:v>1326502800</c:v>
                </c:pt>
                <c:pt idx="17809">
                  <c:v>1326506400</c:v>
                </c:pt>
                <c:pt idx="17810">
                  <c:v>1326510000</c:v>
                </c:pt>
                <c:pt idx="17811">
                  <c:v>1326513600</c:v>
                </c:pt>
                <c:pt idx="17812">
                  <c:v>1326517200</c:v>
                </c:pt>
                <c:pt idx="17813">
                  <c:v>1326520800</c:v>
                </c:pt>
                <c:pt idx="17814">
                  <c:v>1326524400</c:v>
                </c:pt>
                <c:pt idx="17815">
                  <c:v>1326528000</c:v>
                </c:pt>
                <c:pt idx="17816">
                  <c:v>1326531600</c:v>
                </c:pt>
                <c:pt idx="17817">
                  <c:v>1326535200</c:v>
                </c:pt>
                <c:pt idx="17818">
                  <c:v>1326538800</c:v>
                </c:pt>
                <c:pt idx="17819">
                  <c:v>1326542400</c:v>
                </c:pt>
                <c:pt idx="17820">
                  <c:v>1326546000</c:v>
                </c:pt>
                <c:pt idx="17821">
                  <c:v>1326549600</c:v>
                </c:pt>
                <c:pt idx="17822">
                  <c:v>1326553200</c:v>
                </c:pt>
                <c:pt idx="17823">
                  <c:v>1326556800</c:v>
                </c:pt>
                <c:pt idx="17824">
                  <c:v>1326560400</c:v>
                </c:pt>
                <c:pt idx="17825">
                  <c:v>1326564000</c:v>
                </c:pt>
                <c:pt idx="17826">
                  <c:v>1326567600</c:v>
                </c:pt>
                <c:pt idx="17827">
                  <c:v>1326571200</c:v>
                </c:pt>
                <c:pt idx="17828">
                  <c:v>1326574800</c:v>
                </c:pt>
                <c:pt idx="17829">
                  <c:v>1326578400</c:v>
                </c:pt>
                <c:pt idx="17830">
                  <c:v>1326582000</c:v>
                </c:pt>
                <c:pt idx="17831">
                  <c:v>1326585600</c:v>
                </c:pt>
                <c:pt idx="17832">
                  <c:v>1326589200</c:v>
                </c:pt>
                <c:pt idx="17833">
                  <c:v>1326592800</c:v>
                </c:pt>
                <c:pt idx="17834">
                  <c:v>1326596400</c:v>
                </c:pt>
                <c:pt idx="17835">
                  <c:v>1326600000</c:v>
                </c:pt>
                <c:pt idx="17836">
                  <c:v>1326603600</c:v>
                </c:pt>
                <c:pt idx="17837">
                  <c:v>1326607200</c:v>
                </c:pt>
                <c:pt idx="17838">
                  <c:v>1326610800</c:v>
                </c:pt>
                <c:pt idx="17839">
                  <c:v>1326614400</c:v>
                </c:pt>
                <c:pt idx="17840">
                  <c:v>1326618000</c:v>
                </c:pt>
                <c:pt idx="17841">
                  <c:v>1326621600</c:v>
                </c:pt>
                <c:pt idx="17842">
                  <c:v>1326625200</c:v>
                </c:pt>
                <c:pt idx="17843">
                  <c:v>1326628800</c:v>
                </c:pt>
                <c:pt idx="17844">
                  <c:v>1326632400</c:v>
                </c:pt>
                <c:pt idx="17845">
                  <c:v>1326636000</c:v>
                </c:pt>
                <c:pt idx="17846">
                  <c:v>1326639600</c:v>
                </c:pt>
                <c:pt idx="17847">
                  <c:v>1326643200</c:v>
                </c:pt>
                <c:pt idx="17848">
                  <c:v>1326646800</c:v>
                </c:pt>
                <c:pt idx="17849">
                  <c:v>1326650400</c:v>
                </c:pt>
                <c:pt idx="17850">
                  <c:v>1326654000</c:v>
                </c:pt>
                <c:pt idx="17851">
                  <c:v>1326657600</c:v>
                </c:pt>
                <c:pt idx="17852">
                  <c:v>1326661200</c:v>
                </c:pt>
                <c:pt idx="17853">
                  <c:v>1326664800</c:v>
                </c:pt>
                <c:pt idx="17854">
                  <c:v>1326668400</c:v>
                </c:pt>
                <c:pt idx="17855">
                  <c:v>1326672000</c:v>
                </c:pt>
                <c:pt idx="17856">
                  <c:v>1326675600</c:v>
                </c:pt>
                <c:pt idx="17857">
                  <c:v>1326679200</c:v>
                </c:pt>
                <c:pt idx="17858">
                  <c:v>1326682800</c:v>
                </c:pt>
                <c:pt idx="17859">
                  <c:v>1326686400</c:v>
                </c:pt>
                <c:pt idx="17860">
                  <c:v>1326690000</c:v>
                </c:pt>
                <c:pt idx="17861">
                  <c:v>1326693600</c:v>
                </c:pt>
                <c:pt idx="17862">
                  <c:v>1326697200</c:v>
                </c:pt>
                <c:pt idx="17863">
                  <c:v>1326700800</c:v>
                </c:pt>
                <c:pt idx="17864">
                  <c:v>1326704400</c:v>
                </c:pt>
                <c:pt idx="17865">
                  <c:v>1326708000</c:v>
                </c:pt>
                <c:pt idx="17866">
                  <c:v>1326711600</c:v>
                </c:pt>
                <c:pt idx="17867">
                  <c:v>1326715200</c:v>
                </c:pt>
                <c:pt idx="17868">
                  <c:v>1326718800</c:v>
                </c:pt>
                <c:pt idx="17869">
                  <c:v>1326722400</c:v>
                </c:pt>
                <c:pt idx="17870">
                  <c:v>1326726000</c:v>
                </c:pt>
                <c:pt idx="17871">
                  <c:v>1326729600</c:v>
                </c:pt>
                <c:pt idx="17872">
                  <c:v>1326733200</c:v>
                </c:pt>
                <c:pt idx="17873">
                  <c:v>1326736800</c:v>
                </c:pt>
                <c:pt idx="17874">
                  <c:v>1326740400</c:v>
                </c:pt>
                <c:pt idx="17875">
                  <c:v>1326744000</c:v>
                </c:pt>
                <c:pt idx="17876">
                  <c:v>1326747600</c:v>
                </c:pt>
                <c:pt idx="17877">
                  <c:v>1326751200</c:v>
                </c:pt>
                <c:pt idx="17878">
                  <c:v>1326754800</c:v>
                </c:pt>
                <c:pt idx="17879">
                  <c:v>1326758400</c:v>
                </c:pt>
                <c:pt idx="17880">
                  <c:v>1326762000</c:v>
                </c:pt>
                <c:pt idx="17881">
                  <c:v>1326765600</c:v>
                </c:pt>
                <c:pt idx="17882">
                  <c:v>1326769200</c:v>
                </c:pt>
                <c:pt idx="17883">
                  <c:v>1326772800</c:v>
                </c:pt>
                <c:pt idx="17884">
                  <c:v>1326776400</c:v>
                </c:pt>
                <c:pt idx="17885">
                  <c:v>1326780000</c:v>
                </c:pt>
                <c:pt idx="17886">
                  <c:v>1326783600</c:v>
                </c:pt>
                <c:pt idx="17887">
                  <c:v>1326787200</c:v>
                </c:pt>
                <c:pt idx="17888">
                  <c:v>1326790800</c:v>
                </c:pt>
                <c:pt idx="17889">
                  <c:v>1326794400</c:v>
                </c:pt>
                <c:pt idx="17890">
                  <c:v>1326798000</c:v>
                </c:pt>
                <c:pt idx="17891">
                  <c:v>1326801600</c:v>
                </c:pt>
                <c:pt idx="17892">
                  <c:v>1326805200</c:v>
                </c:pt>
                <c:pt idx="17893">
                  <c:v>1326808800</c:v>
                </c:pt>
                <c:pt idx="17894">
                  <c:v>1326812400</c:v>
                </c:pt>
                <c:pt idx="17895">
                  <c:v>1326816000</c:v>
                </c:pt>
                <c:pt idx="17896">
                  <c:v>1326819600</c:v>
                </c:pt>
                <c:pt idx="17897">
                  <c:v>1326823200</c:v>
                </c:pt>
                <c:pt idx="17898">
                  <c:v>1326826800</c:v>
                </c:pt>
                <c:pt idx="17899">
                  <c:v>1326830400</c:v>
                </c:pt>
                <c:pt idx="17900">
                  <c:v>1326834000</c:v>
                </c:pt>
                <c:pt idx="17901">
                  <c:v>1326837600</c:v>
                </c:pt>
                <c:pt idx="17902">
                  <c:v>1326841200</c:v>
                </c:pt>
                <c:pt idx="17903">
                  <c:v>1326844800</c:v>
                </c:pt>
                <c:pt idx="17904">
                  <c:v>1326848400</c:v>
                </c:pt>
                <c:pt idx="17905">
                  <c:v>1326852000</c:v>
                </c:pt>
                <c:pt idx="17906">
                  <c:v>1326855600</c:v>
                </c:pt>
                <c:pt idx="17907">
                  <c:v>1326859200</c:v>
                </c:pt>
                <c:pt idx="17908">
                  <c:v>1326862800</c:v>
                </c:pt>
                <c:pt idx="17909">
                  <c:v>1326866400</c:v>
                </c:pt>
                <c:pt idx="17910">
                  <c:v>1326870000</c:v>
                </c:pt>
                <c:pt idx="17911">
                  <c:v>1326873600</c:v>
                </c:pt>
                <c:pt idx="17912">
                  <c:v>1326877200</c:v>
                </c:pt>
                <c:pt idx="17913">
                  <c:v>1326880800</c:v>
                </c:pt>
                <c:pt idx="17914">
                  <c:v>1326884400</c:v>
                </c:pt>
                <c:pt idx="17915">
                  <c:v>1326888000</c:v>
                </c:pt>
                <c:pt idx="17916">
                  <c:v>1326891600</c:v>
                </c:pt>
                <c:pt idx="17917">
                  <c:v>1326895200</c:v>
                </c:pt>
                <c:pt idx="17918">
                  <c:v>1326898800</c:v>
                </c:pt>
                <c:pt idx="17919">
                  <c:v>1326902400</c:v>
                </c:pt>
                <c:pt idx="17920">
                  <c:v>1326906000</c:v>
                </c:pt>
                <c:pt idx="17921">
                  <c:v>1326909600</c:v>
                </c:pt>
                <c:pt idx="17922">
                  <c:v>1326913200</c:v>
                </c:pt>
                <c:pt idx="17923">
                  <c:v>1326916800</c:v>
                </c:pt>
                <c:pt idx="17924">
                  <c:v>1326920400</c:v>
                </c:pt>
                <c:pt idx="17925">
                  <c:v>1326924000</c:v>
                </c:pt>
                <c:pt idx="17926">
                  <c:v>1326927600</c:v>
                </c:pt>
                <c:pt idx="17927">
                  <c:v>1326931200</c:v>
                </c:pt>
                <c:pt idx="17928">
                  <c:v>1326934800</c:v>
                </c:pt>
                <c:pt idx="17929">
                  <c:v>1326938400</c:v>
                </c:pt>
                <c:pt idx="17930">
                  <c:v>1326942000</c:v>
                </c:pt>
                <c:pt idx="17931">
                  <c:v>1326945600</c:v>
                </c:pt>
                <c:pt idx="17932">
                  <c:v>1326949200</c:v>
                </c:pt>
                <c:pt idx="17933">
                  <c:v>1326952800</c:v>
                </c:pt>
                <c:pt idx="17934">
                  <c:v>1326956400</c:v>
                </c:pt>
                <c:pt idx="17935">
                  <c:v>1326960000</c:v>
                </c:pt>
                <c:pt idx="17936">
                  <c:v>1326963600</c:v>
                </c:pt>
                <c:pt idx="17937">
                  <c:v>1326967200</c:v>
                </c:pt>
                <c:pt idx="17938">
                  <c:v>1326970800</c:v>
                </c:pt>
                <c:pt idx="17939">
                  <c:v>1326974400</c:v>
                </c:pt>
                <c:pt idx="17940">
                  <c:v>1326978000</c:v>
                </c:pt>
                <c:pt idx="17941">
                  <c:v>1326981600</c:v>
                </c:pt>
                <c:pt idx="17942">
                  <c:v>1326985200</c:v>
                </c:pt>
                <c:pt idx="17943">
                  <c:v>1326988800</c:v>
                </c:pt>
                <c:pt idx="17944">
                  <c:v>1326992400</c:v>
                </c:pt>
                <c:pt idx="17945">
                  <c:v>1326996000</c:v>
                </c:pt>
                <c:pt idx="17946">
                  <c:v>1326999600</c:v>
                </c:pt>
                <c:pt idx="17947">
                  <c:v>1327003200</c:v>
                </c:pt>
                <c:pt idx="17948">
                  <c:v>1327006800</c:v>
                </c:pt>
                <c:pt idx="17949">
                  <c:v>1327010400</c:v>
                </c:pt>
                <c:pt idx="17950">
                  <c:v>1327014000</c:v>
                </c:pt>
                <c:pt idx="17951">
                  <c:v>1327017600</c:v>
                </c:pt>
                <c:pt idx="17952">
                  <c:v>1327021200</c:v>
                </c:pt>
                <c:pt idx="17953">
                  <c:v>1327024800</c:v>
                </c:pt>
                <c:pt idx="17954">
                  <c:v>1327028400</c:v>
                </c:pt>
                <c:pt idx="17955">
                  <c:v>1327032000</c:v>
                </c:pt>
                <c:pt idx="17956">
                  <c:v>1327035600</c:v>
                </c:pt>
                <c:pt idx="17957">
                  <c:v>1327039200</c:v>
                </c:pt>
                <c:pt idx="17958">
                  <c:v>1327042800</c:v>
                </c:pt>
                <c:pt idx="17959">
                  <c:v>1327046400</c:v>
                </c:pt>
                <c:pt idx="17960">
                  <c:v>1327050000</c:v>
                </c:pt>
                <c:pt idx="17961">
                  <c:v>1327053600</c:v>
                </c:pt>
                <c:pt idx="17962">
                  <c:v>1327057200</c:v>
                </c:pt>
                <c:pt idx="17963">
                  <c:v>1327060800</c:v>
                </c:pt>
                <c:pt idx="17964">
                  <c:v>1327064400</c:v>
                </c:pt>
                <c:pt idx="17965">
                  <c:v>1327068000</c:v>
                </c:pt>
                <c:pt idx="17966">
                  <c:v>1327071600</c:v>
                </c:pt>
                <c:pt idx="17967">
                  <c:v>1327075200</c:v>
                </c:pt>
                <c:pt idx="17968">
                  <c:v>1327078800</c:v>
                </c:pt>
                <c:pt idx="17969">
                  <c:v>1327082400</c:v>
                </c:pt>
                <c:pt idx="17970">
                  <c:v>1327086000</c:v>
                </c:pt>
                <c:pt idx="17971">
                  <c:v>1327089600</c:v>
                </c:pt>
                <c:pt idx="17972">
                  <c:v>1327093200</c:v>
                </c:pt>
                <c:pt idx="17973">
                  <c:v>1327096800</c:v>
                </c:pt>
                <c:pt idx="17974">
                  <c:v>1327100400</c:v>
                </c:pt>
                <c:pt idx="17975">
                  <c:v>1327104000</c:v>
                </c:pt>
                <c:pt idx="17976">
                  <c:v>1327107600</c:v>
                </c:pt>
                <c:pt idx="17977">
                  <c:v>1327111200</c:v>
                </c:pt>
                <c:pt idx="17978">
                  <c:v>1327114800</c:v>
                </c:pt>
                <c:pt idx="17979">
                  <c:v>1327118400</c:v>
                </c:pt>
                <c:pt idx="17980">
                  <c:v>1327122000</c:v>
                </c:pt>
                <c:pt idx="17981">
                  <c:v>1327125600</c:v>
                </c:pt>
                <c:pt idx="17982">
                  <c:v>1327129200</c:v>
                </c:pt>
                <c:pt idx="17983">
                  <c:v>1327132800</c:v>
                </c:pt>
                <c:pt idx="17984">
                  <c:v>1327136400</c:v>
                </c:pt>
                <c:pt idx="17985">
                  <c:v>1327140000</c:v>
                </c:pt>
                <c:pt idx="17986">
                  <c:v>1327143600</c:v>
                </c:pt>
                <c:pt idx="17987">
                  <c:v>1327147200</c:v>
                </c:pt>
                <c:pt idx="17988">
                  <c:v>1327150800</c:v>
                </c:pt>
                <c:pt idx="17989">
                  <c:v>1327154400</c:v>
                </c:pt>
                <c:pt idx="17990">
                  <c:v>1327158000</c:v>
                </c:pt>
                <c:pt idx="17991">
                  <c:v>1327161600</c:v>
                </c:pt>
                <c:pt idx="17992">
                  <c:v>1327165200</c:v>
                </c:pt>
                <c:pt idx="17993">
                  <c:v>1327168800</c:v>
                </c:pt>
                <c:pt idx="17994">
                  <c:v>1327172400</c:v>
                </c:pt>
                <c:pt idx="17995">
                  <c:v>1327176000</c:v>
                </c:pt>
                <c:pt idx="17996">
                  <c:v>1327179600</c:v>
                </c:pt>
                <c:pt idx="17997">
                  <c:v>1327183200</c:v>
                </c:pt>
                <c:pt idx="17998">
                  <c:v>1327186800</c:v>
                </c:pt>
                <c:pt idx="17999">
                  <c:v>1327190400</c:v>
                </c:pt>
                <c:pt idx="18000">
                  <c:v>1327194000</c:v>
                </c:pt>
                <c:pt idx="18001">
                  <c:v>1327197600</c:v>
                </c:pt>
                <c:pt idx="18002">
                  <c:v>1327201200</c:v>
                </c:pt>
                <c:pt idx="18003">
                  <c:v>1327204800</c:v>
                </c:pt>
                <c:pt idx="18004">
                  <c:v>1327208400</c:v>
                </c:pt>
                <c:pt idx="18005">
                  <c:v>1327212000</c:v>
                </c:pt>
                <c:pt idx="18006">
                  <c:v>1327215600</c:v>
                </c:pt>
                <c:pt idx="18007">
                  <c:v>1327219200</c:v>
                </c:pt>
                <c:pt idx="18008">
                  <c:v>1327222800</c:v>
                </c:pt>
                <c:pt idx="18009">
                  <c:v>1327226400</c:v>
                </c:pt>
                <c:pt idx="18010">
                  <c:v>1327230000</c:v>
                </c:pt>
                <c:pt idx="18011">
                  <c:v>1327233600</c:v>
                </c:pt>
                <c:pt idx="18012">
                  <c:v>1327237200</c:v>
                </c:pt>
                <c:pt idx="18013">
                  <c:v>1327240800</c:v>
                </c:pt>
                <c:pt idx="18014">
                  <c:v>1327244400</c:v>
                </c:pt>
                <c:pt idx="18015">
                  <c:v>1327248000</c:v>
                </c:pt>
                <c:pt idx="18016">
                  <c:v>1327251600</c:v>
                </c:pt>
                <c:pt idx="18017">
                  <c:v>1327255200</c:v>
                </c:pt>
                <c:pt idx="18018">
                  <c:v>1327258800</c:v>
                </c:pt>
                <c:pt idx="18019">
                  <c:v>1327262400</c:v>
                </c:pt>
                <c:pt idx="18020">
                  <c:v>1327266000</c:v>
                </c:pt>
                <c:pt idx="18021">
                  <c:v>1327269600</c:v>
                </c:pt>
                <c:pt idx="18022">
                  <c:v>1327273200</c:v>
                </c:pt>
                <c:pt idx="18023">
                  <c:v>1327276800</c:v>
                </c:pt>
                <c:pt idx="18024">
                  <c:v>1327280400</c:v>
                </c:pt>
                <c:pt idx="18025">
                  <c:v>1327284000</c:v>
                </c:pt>
                <c:pt idx="18026">
                  <c:v>1327287600</c:v>
                </c:pt>
                <c:pt idx="18027">
                  <c:v>1327291200</c:v>
                </c:pt>
                <c:pt idx="18028">
                  <c:v>1327294800</c:v>
                </c:pt>
                <c:pt idx="18029">
                  <c:v>1327298400</c:v>
                </c:pt>
                <c:pt idx="18030">
                  <c:v>1327302000</c:v>
                </c:pt>
                <c:pt idx="18031">
                  <c:v>1327305600</c:v>
                </c:pt>
                <c:pt idx="18032">
                  <c:v>1327309200</c:v>
                </c:pt>
                <c:pt idx="18033">
                  <c:v>1327312800</c:v>
                </c:pt>
                <c:pt idx="18034">
                  <c:v>1327316400</c:v>
                </c:pt>
                <c:pt idx="18035">
                  <c:v>1327320000</c:v>
                </c:pt>
                <c:pt idx="18036">
                  <c:v>1327323600</c:v>
                </c:pt>
                <c:pt idx="18037">
                  <c:v>1327327200</c:v>
                </c:pt>
                <c:pt idx="18038">
                  <c:v>1327330800</c:v>
                </c:pt>
                <c:pt idx="18039">
                  <c:v>1327334400</c:v>
                </c:pt>
                <c:pt idx="18040">
                  <c:v>1327338000</c:v>
                </c:pt>
                <c:pt idx="18041">
                  <c:v>1327341600</c:v>
                </c:pt>
                <c:pt idx="18042">
                  <c:v>1327345200</c:v>
                </c:pt>
                <c:pt idx="18043">
                  <c:v>1327348800</c:v>
                </c:pt>
                <c:pt idx="18044">
                  <c:v>1327352400</c:v>
                </c:pt>
                <c:pt idx="18045">
                  <c:v>1327356000</c:v>
                </c:pt>
                <c:pt idx="18046">
                  <c:v>1327359600</c:v>
                </c:pt>
                <c:pt idx="18047">
                  <c:v>1327363200</c:v>
                </c:pt>
                <c:pt idx="18048">
                  <c:v>1327366800</c:v>
                </c:pt>
                <c:pt idx="18049">
                  <c:v>1327370400</c:v>
                </c:pt>
                <c:pt idx="18050">
                  <c:v>1327374000</c:v>
                </c:pt>
                <c:pt idx="18051">
                  <c:v>1327377600</c:v>
                </c:pt>
                <c:pt idx="18052">
                  <c:v>1327381200</c:v>
                </c:pt>
                <c:pt idx="18053">
                  <c:v>1327384800</c:v>
                </c:pt>
                <c:pt idx="18054">
                  <c:v>1327388400</c:v>
                </c:pt>
                <c:pt idx="18055">
                  <c:v>1327392000</c:v>
                </c:pt>
                <c:pt idx="18056">
                  <c:v>1327395600</c:v>
                </c:pt>
                <c:pt idx="18057">
                  <c:v>1327399200</c:v>
                </c:pt>
                <c:pt idx="18058">
                  <c:v>1327402800</c:v>
                </c:pt>
                <c:pt idx="18059">
                  <c:v>1327406400</c:v>
                </c:pt>
                <c:pt idx="18060">
                  <c:v>1327410000</c:v>
                </c:pt>
                <c:pt idx="18061">
                  <c:v>1327413600</c:v>
                </c:pt>
                <c:pt idx="18062">
                  <c:v>1327417200</c:v>
                </c:pt>
                <c:pt idx="18063">
                  <c:v>1327420800</c:v>
                </c:pt>
                <c:pt idx="18064">
                  <c:v>1327424400</c:v>
                </c:pt>
                <c:pt idx="18065">
                  <c:v>1327428000</c:v>
                </c:pt>
                <c:pt idx="18066">
                  <c:v>1327431600</c:v>
                </c:pt>
                <c:pt idx="18067">
                  <c:v>1327435200</c:v>
                </c:pt>
                <c:pt idx="18068">
                  <c:v>1327438800</c:v>
                </c:pt>
                <c:pt idx="18069">
                  <c:v>1327442400</c:v>
                </c:pt>
                <c:pt idx="18070">
                  <c:v>1327446000</c:v>
                </c:pt>
                <c:pt idx="18071">
                  <c:v>1327449600</c:v>
                </c:pt>
                <c:pt idx="18072">
                  <c:v>1327453200</c:v>
                </c:pt>
                <c:pt idx="18073">
                  <c:v>1327456800</c:v>
                </c:pt>
                <c:pt idx="18074">
                  <c:v>1327460400</c:v>
                </c:pt>
                <c:pt idx="18075">
                  <c:v>1327464000</c:v>
                </c:pt>
                <c:pt idx="18076">
                  <c:v>1327467600</c:v>
                </c:pt>
                <c:pt idx="18077">
                  <c:v>1327471200</c:v>
                </c:pt>
                <c:pt idx="18078">
                  <c:v>1327474800</c:v>
                </c:pt>
                <c:pt idx="18079">
                  <c:v>1327478400</c:v>
                </c:pt>
                <c:pt idx="18080">
                  <c:v>1327482000</c:v>
                </c:pt>
                <c:pt idx="18081">
                  <c:v>1327485600</c:v>
                </c:pt>
                <c:pt idx="18082">
                  <c:v>1327489200</c:v>
                </c:pt>
                <c:pt idx="18083">
                  <c:v>1327492800</c:v>
                </c:pt>
                <c:pt idx="18084">
                  <c:v>1327496400</c:v>
                </c:pt>
                <c:pt idx="18085">
                  <c:v>1327500000</c:v>
                </c:pt>
                <c:pt idx="18086">
                  <c:v>1327503600</c:v>
                </c:pt>
                <c:pt idx="18087">
                  <c:v>1327507200</c:v>
                </c:pt>
                <c:pt idx="18088">
                  <c:v>1327510800</c:v>
                </c:pt>
                <c:pt idx="18089">
                  <c:v>1327514400</c:v>
                </c:pt>
                <c:pt idx="18090">
                  <c:v>1327518000</c:v>
                </c:pt>
                <c:pt idx="18091">
                  <c:v>1327521600</c:v>
                </c:pt>
                <c:pt idx="18092">
                  <c:v>1327525200</c:v>
                </c:pt>
                <c:pt idx="18093">
                  <c:v>1327528800</c:v>
                </c:pt>
                <c:pt idx="18094">
                  <c:v>1327532400</c:v>
                </c:pt>
                <c:pt idx="18095">
                  <c:v>1327536000</c:v>
                </c:pt>
                <c:pt idx="18096">
                  <c:v>1327539600</c:v>
                </c:pt>
                <c:pt idx="18097">
                  <c:v>1327543200</c:v>
                </c:pt>
                <c:pt idx="18098">
                  <c:v>1327546800</c:v>
                </c:pt>
                <c:pt idx="18099">
                  <c:v>1327550400</c:v>
                </c:pt>
                <c:pt idx="18100">
                  <c:v>1327554000</c:v>
                </c:pt>
                <c:pt idx="18101">
                  <c:v>1327557600</c:v>
                </c:pt>
                <c:pt idx="18102">
                  <c:v>1327561200</c:v>
                </c:pt>
                <c:pt idx="18103">
                  <c:v>1327564800</c:v>
                </c:pt>
                <c:pt idx="18104">
                  <c:v>1327568400</c:v>
                </c:pt>
                <c:pt idx="18105">
                  <c:v>1327572000</c:v>
                </c:pt>
                <c:pt idx="18106">
                  <c:v>1327575600</c:v>
                </c:pt>
                <c:pt idx="18107">
                  <c:v>1327579200</c:v>
                </c:pt>
                <c:pt idx="18108">
                  <c:v>1327582800</c:v>
                </c:pt>
                <c:pt idx="18109">
                  <c:v>1327586400</c:v>
                </c:pt>
                <c:pt idx="18110">
                  <c:v>1327590000</c:v>
                </c:pt>
                <c:pt idx="18111">
                  <c:v>1327593600</c:v>
                </c:pt>
                <c:pt idx="18112">
                  <c:v>1327597200</c:v>
                </c:pt>
                <c:pt idx="18113">
                  <c:v>1327600800</c:v>
                </c:pt>
                <c:pt idx="18114">
                  <c:v>1327604400</c:v>
                </c:pt>
                <c:pt idx="18115">
                  <c:v>1327608000</c:v>
                </c:pt>
                <c:pt idx="18116">
                  <c:v>1327611600</c:v>
                </c:pt>
                <c:pt idx="18117">
                  <c:v>1327615200</c:v>
                </c:pt>
                <c:pt idx="18118">
                  <c:v>1327618800</c:v>
                </c:pt>
                <c:pt idx="18119">
                  <c:v>1327622400</c:v>
                </c:pt>
                <c:pt idx="18120">
                  <c:v>1327626000</c:v>
                </c:pt>
                <c:pt idx="18121">
                  <c:v>1327629600</c:v>
                </c:pt>
                <c:pt idx="18122">
                  <c:v>1327633200</c:v>
                </c:pt>
                <c:pt idx="18123">
                  <c:v>1327636800</c:v>
                </c:pt>
                <c:pt idx="18124">
                  <c:v>1327640400</c:v>
                </c:pt>
                <c:pt idx="18125">
                  <c:v>1327644000</c:v>
                </c:pt>
                <c:pt idx="18126">
                  <c:v>1327647600</c:v>
                </c:pt>
                <c:pt idx="18127">
                  <c:v>1327651200</c:v>
                </c:pt>
                <c:pt idx="18128">
                  <c:v>1327654800</c:v>
                </c:pt>
                <c:pt idx="18129">
                  <c:v>1327658400</c:v>
                </c:pt>
                <c:pt idx="18130">
                  <c:v>1327662000</c:v>
                </c:pt>
                <c:pt idx="18131">
                  <c:v>1327665600</c:v>
                </c:pt>
                <c:pt idx="18132">
                  <c:v>1327669200</c:v>
                </c:pt>
                <c:pt idx="18133">
                  <c:v>1327672800</c:v>
                </c:pt>
                <c:pt idx="18134">
                  <c:v>1327676400</c:v>
                </c:pt>
                <c:pt idx="18135">
                  <c:v>1327680000</c:v>
                </c:pt>
                <c:pt idx="18136">
                  <c:v>1327683600</c:v>
                </c:pt>
                <c:pt idx="18137">
                  <c:v>1327687200</c:v>
                </c:pt>
                <c:pt idx="18138">
                  <c:v>1327690800</c:v>
                </c:pt>
                <c:pt idx="18139">
                  <c:v>1327694400</c:v>
                </c:pt>
                <c:pt idx="18140">
                  <c:v>1327698000</c:v>
                </c:pt>
                <c:pt idx="18141">
                  <c:v>1327701600</c:v>
                </c:pt>
                <c:pt idx="18142">
                  <c:v>1327705200</c:v>
                </c:pt>
                <c:pt idx="18143">
                  <c:v>1327708800</c:v>
                </c:pt>
                <c:pt idx="18144">
                  <c:v>1327712400</c:v>
                </c:pt>
                <c:pt idx="18145">
                  <c:v>1327716000</c:v>
                </c:pt>
                <c:pt idx="18146">
                  <c:v>1327719600</c:v>
                </c:pt>
                <c:pt idx="18147">
                  <c:v>1327723200</c:v>
                </c:pt>
                <c:pt idx="18148">
                  <c:v>1327726800</c:v>
                </c:pt>
                <c:pt idx="18149">
                  <c:v>1327730400</c:v>
                </c:pt>
                <c:pt idx="18150">
                  <c:v>1327734000</c:v>
                </c:pt>
                <c:pt idx="18151">
                  <c:v>1327737600</c:v>
                </c:pt>
                <c:pt idx="18152">
                  <c:v>1327741200</c:v>
                </c:pt>
                <c:pt idx="18153">
                  <c:v>1327744800</c:v>
                </c:pt>
                <c:pt idx="18154">
                  <c:v>1327748400</c:v>
                </c:pt>
                <c:pt idx="18155">
                  <c:v>1327752000</c:v>
                </c:pt>
                <c:pt idx="18156">
                  <c:v>1327755600</c:v>
                </c:pt>
                <c:pt idx="18157">
                  <c:v>1327759200</c:v>
                </c:pt>
                <c:pt idx="18158">
                  <c:v>1327762800</c:v>
                </c:pt>
                <c:pt idx="18159">
                  <c:v>1327766400</c:v>
                </c:pt>
                <c:pt idx="18160">
                  <c:v>1327770000</c:v>
                </c:pt>
                <c:pt idx="18161">
                  <c:v>1327773600</c:v>
                </c:pt>
                <c:pt idx="18162">
                  <c:v>1327777200</c:v>
                </c:pt>
                <c:pt idx="18163">
                  <c:v>1327780800</c:v>
                </c:pt>
                <c:pt idx="18164">
                  <c:v>1327784400</c:v>
                </c:pt>
                <c:pt idx="18165">
                  <c:v>1327788000</c:v>
                </c:pt>
                <c:pt idx="18166">
                  <c:v>1327791600</c:v>
                </c:pt>
                <c:pt idx="18167">
                  <c:v>1327795200</c:v>
                </c:pt>
                <c:pt idx="18168">
                  <c:v>1327798800</c:v>
                </c:pt>
                <c:pt idx="18169">
                  <c:v>1327802400</c:v>
                </c:pt>
                <c:pt idx="18170">
                  <c:v>1327806000</c:v>
                </c:pt>
                <c:pt idx="18171">
                  <c:v>1327809600</c:v>
                </c:pt>
                <c:pt idx="18172">
                  <c:v>1327813200</c:v>
                </c:pt>
                <c:pt idx="18173">
                  <c:v>1327816800</c:v>
                </c:pt>
                <c:pt idx="18174">
                  <c:v>1327820400</c:v>
                </c:pt>
                <c:pt idx="18175">
                  <c:v>1327824000</c:v>
                </c:pt>
                <c:pt idx="18176">
                  <c:v>1327827600</c:v>
                </c:pt>
                <c:pt idx="18177">
                  <c:v>1327831200</c:v>
                </c:pt>
                <c:pt idx="18178">
                  <c:v>1327834800</c:v>
                </c:pt>
                <c:pt idx="18179">
                  <c:v>1327838400</c:v>
                </c:pt>
                <c:pt idx="18180">
                  <c:v>1327842000</c:v>
                </c:pt>
                <c:pt idx="18181">
                  <c:v>1327845600</c:v>
                </c:pt>
                <c:pt idx="18182">
                  <c:v>1327849200</c:v>
                </c:pt>
                <c:pt idx="18183">
                  <c:v>1327852800</c:v>
                </c:pt>
                <c:pt idx="18184">
                  <c:v>1327856400</c:v>
                </c:pt>
                <c:pt idx="18185">
                  <c:v>1327860000</c:v>
                </c:pt>
                <c:pt idx="18186">
                  <c:v>1327863600</c:v>
                </c:pt>
                <c:pt idx="18187">
                  <c:v>1327867200</c:v>
                </c:pt>
                <c:pt idx="18188">
                  <c:v>1327870800</c:v>
                </c:pt>
                <c:pt idx="18189">
                  <c:v>1327874400</c:v>
                </c:pt>
                <c:pt idx="18190">
                  <c:v>1327878000</c:v>
                </c:pt>
                <c:pt idx="18191">
                  <c:v>1327881600</c:v>
                </c:pt>
                <c:pt idx="18192">
                  <c:v>1327885200</c:v>
                </c:pt>
                <c:pt idx="18193">
                  <c:v>1327888800</c:v>
                </c:pt>
                <c:pt idx="18194">
                  <c:v>1327892400</c:v>
                </c:pt>
                <c:pt idx="18195">
                  <c:v>1327896000</c:v>
                </c:pt>
                <c:pt idx="18196">
                  <c:v>1327899600</c:v>
                </c:pt>
                <c:pt idx="18197">
                  <c:v>1327903200</c:v>
                </c:pt>
                <c:pt idx="18198">
                  <c:v>1327906800</c:v>
                </c:pt>
                <c:pt idx="18199">
                  <c:v>1327910400</c:v>
                </c:pt>
                <c:pt idx="18200">
                  <c:v>1327914000</c:v>
                </c:pt>
                <c:pt idx="18201">
                  <c:v>1327917600</c:v>
                </c:pt>
                <c:pt idx="18202">
                  <c:v>1327921200</c:v>
                </c:pt>
                <c:pt idx="18203">
                  <c:v>1327924800</c:v>
                </c:pt>
                <c:pt idx="18204">
                  <c:v>1327928400</c:v>
                </c:pt>
                <c:pt idx="18205">
                  <c:v>1327932000</c:v>
                </c:pt>
                <c:pt idx="18206">
                  <c:v>1327935600</c:v>
                </c:pt>
                <c:pt idx="18207">
                  <c:v>1327939200</c:v>
                </c:pt>
                <c:pt idx="18208">
                  <c:v>1327942800</c:v>
                </c:pt>
                <c:pt idx="18209">
                  <c:v>1327946400</c:v>
                </c:pt>
                <c:pt idx="18210">
                  <c:v>1327950000</c:v>
                </c:pt>
                <c:pt idx="18211">
                  <c:v>1327953600</c:v>
                </c:pt>
                <c:pt idx="18212">
                  <c:v>1327957200</c:v>
                </c:pt>
                <c:pt idx="18213">
                  <c:v>1327960800</c:v>
                </c:pt>
                <c:pt idx="18214">
                  <c:v>1327964400</c:v>
                </c:pt>
                <c:pt idx="18215">
                  <c:v>1327968000</c:v>
                </c:pt>
                <c:pt idx="18216">
                  <c:v>1327971600</c:v>
                </c:pt>
                <c:pt idx="18217">
                  <c:v>1327975200</c:v>
                </c:pt>
                <c:pt idx="18218">
                  <c:v>1327978800</c:v>
                </c:pt>
                <c:pt idx="18219">
                  <c:v>1327982400</c:v>
                </c:pt>
                <c:pt idx="18220">
                  <c:v>1327986000</c:v>
                </c:pt>
                <c:pt idx="18221">
                  <c:v>1327989600</c:v>
                </c:pt>
                <c:pt idx="18222">
                  <c:v>1327993200</c:v>
                </c:pt>
                <c:pt idx="18223">
                  <c:v>1327996800</c:v>
                </c:pt>
                <c:pt idx="18224">
                  <c:v>1328000400</c:v>
                </c:pt>
                <c:pt idx="18225">
                  <c:v>1328004000</c:v>
                </c:pt>
                <c:pt idx="18226">
                  <c:v>1328007600</c:v>
                </c:pt>
                <c:pt idx="18227">
                  <c:v>1328011200</c:v>
                </c:pt>
                <c:pt idx="18228">
                  <c:v>1328014800</c:v>
                </c:pt>
                <c:pt idx="18229">
                  <c:v>1328018400</c:v>
                </c:pt>
                <c:pt idx="18230">
                  <c:v>1328022000</c:v>
                </c:pt>
                <c:pt idx="18231">
                  <c:v>1328025600</c:v>
                </c:pt>
                <c:pt idx="18232">
                  <c:v>1328029200</c:v>
                </c:pt>
                <c:pt idx="18233">
                  <c:v>1328032800</c:v>
                </c:pt>
                <c:pt idx="18234">
                  <c:v>1328036400</c:v>
                </c:pt>
                <c:pt idx="18235">
                  <c:v>1328040000</c:v>
                </c:pt>
                <c:pt idx="18236">
                  <c:v>1328043600</c:v>
                </c:pt>
                <c:pt idx="18237">
                  <c:v>1328047200</c:v>
                </c:pt>
                <c:pt idx="18238">
                  <c:v>1328050800</c:v>
                </c:pt>
                <c:pt idx="18239">
                  <c:v>1328054400</c:v>
                </c:pt>
                <c:pt idx="18240">
                  <c:v>1328058000</c:v>
                </c:pt>
                <c:pt idx="18241">
                  <c:v>1328061600</c:v>
                </c:pt>
                <c:pt idx="18242">
                  <c:v>1328065200</c:v>
                </c:pt>
                <c:pt idx="18243">
                  <c:v>1328068800</c:v>
                </c:pt>
                <c:pt idx="18244">
                  <c:v>1328072400</c:v>
                </c:pt>
                <c:pt idx="18245">
                  <c:v>1328076000</c:v>
                </c:pt>
                <c:pt idx="18246">
                  <c:v>1328079600</c:v>
                </c:pt>
                <c:pt idx="18247">
                  <c:v>1328083200</c:v>
                </c:pt>
                <c:pt idx="18248">
                  <c:v>1328086800</c:v>
                </c:pt>
                <c:pt idx="18249">
                  <c:v>1328090400</c:v>
                </c:pt>
                <c:pt idx="18250">
                  <c:v>1328094000</c:v>
                </c:pt>
                <c:pt idx="18251">
                  <c:v>1328097600</c:v>
                </c:pt>
                <c:pt idx="18252">
                  <c:v>1328101200</c:v>
                </c:pt>
                <c:pt idx="18253">
                  <c:v>1328104800</c:v>
                </c:pt>
                <c:pt idx="18254">
                  <c:v>1328108400</c:v>
                </c:pt>
                <c:pt idx="18255">
                  <c:v>1328112000</c:v>
                </c:pt>
                <c:pt idx="18256">
                  <c:v>1328115600</c:v>
                </c:pt>
                <c:pt idx="18257">
                  <c:v>1328119200</c:v>
                </c:pt>
                <c:pt idx="18258">
                  <c:v>1328122800</c:v>
                </c:pt>
                <c:pt idx="18259">
                  <c:v>1328126400</c:v>
                </c:pt>
                <c:pt idx="18260">
                  <c:v>1328130000</c:v>
                </c:pt>
                <c:pt idx="18261">
                  <c:v>1328133600</c:v>
                </c:pt>
                <c:pt idx="18262">
                  <c:v>1328137200</c:v>
                </c:pt>
                <c:pt idx="18263">
                  <c:v>1328140800</c:v>
                </c:pt>
                <c:pt idx="18264">
                  <c:v>1328144400</c:v>
                </c:pt>
                <c:pt idx="18265">
                  <c:v>1328148000</c:v>
                </c:pt>
                <c:pt idx="18266">
                  <c:v>1328151600</c:v>
                </c:pt>
                <c:pt idx="18267">
                  <c:v>1328155200</c:v>
                </c:pt>
                <c:pt idx="18268">
                  <c:v>1328158800</c:v>
                </c:pt>
                <c:pt idx="18269">
                  <c:v>1328162400</c:v>
                </c:pt>
                <c:pt idx="18270">
                  <c:v>1328166000</c:v>
                </c:pt>
                <c:pt idx="18271">
                  <c:v>1328169600</c:v>
                </c:pt>
                <c:pt idx="18272">
                  <c:v>1328173200</c:v>
                </c:pt>
                <c:pt idx="18273">
                  <c:v>1328176800</c:v>
                </c:pt>
                <c:pt idx="18274">
                  <c:v>1328180400</c:v>
                </c:pt>
                <c:pt idx="18275">
                  <c:v>1328184000</c:v>
                </c:pt>
                <c:pt idx="18276">
                  <c:v>1328187600</c:v>
                </c:pt>
                <c:pt idx="18277">
                  <c:v>1328191200</c:v>
                </c:pt>
                <c:pt idx="18278">
                  <c:v>1328194800</c:v>
                </c:pt>
                <c:pt idx="18279">
                  <c:v>1328198400</c:v>
                </c:pt>
                <c:pt idx="18280">
                  <c:v>1328202000</c:v>
                </c:pt>
                <c:pt idx="18281">
                  <c:v>1328205600</c:v>
                </c:pt>
                <c:pt idx="18282">
                  <c:v>1328209200</c:v>
                </c:pt>
                <c:pt idx="18283">
                  <c:v>1328212800</c:v>
                </c:pt>
                <c:pt idx="18284">
                  <c:v>1328216400</c:v>
                </c:pt>
                <c:pt idx="18285">
                  <c:v>1328220000</c:v>
                </c:pt>
                <c:pt idx="18286">
                  <c:v>1328223600</c:v>
                </c:pt>
                <c:pt idx="18287">
                  <c:v>1328227200</c:v>
                </c:pt>
                <c:pt idx="18288">
                  <c:v>1328230800</c:v>
                </c:pt>
                <c:pt idx="18289">
                  <c:v>1328234400</c:v>
                </c:pt>
                <c:pt idx="18290">
                  <c:v>1328238000</c:v>
                </c:pt>
                <c:pt idx="18291">
                  <c:v>1328241600</c:v>
                </c:pt>
                <c:pt idx="18292">
                  <c:v>1328245200</c:v>
                </c:pt>
                <c:pt idx="18293">
                  <c:v>1328248800</c:v>
                </c:pt>
                <c:pt idx="18294">
                  <c:v>1328252400</c:v>
                </c:pt>
                <c:pt idx="18295">
                  <c:v>1328256000</c:v>
                </c:pt>
                <c:pt idx="18296">
                  <c:v>1328259600</c:v>
                </c:pt>
                <c:pt idx="18297">
                  <c:v>1328263200</c:v>
                </c:pt>
                <c:pt idx="18298">
                  <c:v>1328266800</c:v>
                </c:pt>
                <c:pt idx="18299">
                  <c:v>1328270400</c:v>
                </c:pt>
                <c:pt idx="18300">
                  <c:v>1328274000</c:v>
                </c:pt>
                <c:pt idx="18301">
                  <c:v>1328277600</c:v>
                </c:pt>
                <c:pt idx="18302">
                  <c:v>1328281200</c:v>
                </c:pt>
                <c:pt idx="18303">
                  <c:v>1328284800</c:v>
                </c:pt>
                <c:pt idx="18304">
                  <c:v>1328288400</c:v>
                </c:pt>
                <c:pt idx="18305">
                  <c:v>1328292000</c:v>
                </c:pt>
                <c:pt idx="18306">
                  <c:v>1328295600</c:v>
                </c:pt>
                <c:pt idx="18307">
                  <c:v>1328299200</c:v>
                </c:pt>
                <c:pt idx="18308">
                  <c:v>1328302800</c:v>
                </c:pt>
                <c:pt idx="18309">
                  <c:v>1328306400</c:v>
                </c:pt>
                <c:pt idx="18310">
                  <c:v>1328310000</c:v>
                </c:pt>
                <c:pt idx="18311">
                  <c:v>1328313600</c:v>
                </c:pt>
                <c:pt idx="18312">
                  <c:v>1328317200</c:v>
                </c:pt>
                <c:pt idx="18313">
                  <c:v>1328320800</c:v>
                </c:pt>
                <c:pt idx="18314">
                  <c:v>1328324400</c:v>
                </c:pt>
                <c:pt idx="18315">
                  <c:v>1328328000</c:v>
                </c:pt>
                <c:pt idx="18316">
                  <c:v>1328331600</c:v>
                </c:pt>
                <c:pt idx="18317">
                  <c:v>1328335200</c:v>
                </c:pt>
                <c:pt idx="18318">
                  <c:v>1328338800</c:v>
                </c:pt>
                <c:pt idx="18319">
                  <c:v>1328342400</c:v>
                </c:pt>
                <c:pt idx="18320">
                  <c:v>1328346000</c:v>
                </c:pt>
                <c:pt idx="18321">
                  <c:v>1328349600</c:v>
                </c:pt>
                <c:pt idx="18322">
                  <c:v>1328353200</c:v>
                </c:pt>
                <c:pt idx="18323">
                  <c:v>1328356800</c:v>
                </c:pt>
                <c:pt idx="18324">
                  <c:v>1328360400</c:v>
                </c:pt>
                <c:pt idx="18325">
                  <c:v>1328364000</c:v>
                </c:pt>
                <c:pt idx="18326">
                  <c:v>1328367600</c:v>
                </c:pt>
                <c:pt idx="18327">
                  <c:v>1328371200</c:v>
                </c:pt>
                <c:pt idx="18328">
                  <c:v>1328374800</c:v>
                </c:pt>
                <c:pt idx="18329">
                  <c:v>1328378400</c:v>
                </c:pt>
                <c:pt idx="18330">
                  <c:v>1328382000</c:v>
                </c:pt>
                <c:pt idx="18331">
                  <c:v>1328385600</c:v>
                </c:pt>
                <c:pt idx="18332">
                  <c:v>1328389200</c:v>
                </c:pt>
                <c:pt idx="18333">
                  <c:v>1328392800</c:v>
                </c:pt>
                <c:pt idx="18334">
                  <c:v>1328396400</c:v>
                </c:pt>
                <c:pt idx="18335">
                  <c:v>1328400000</c:v>
                </c:pt>
                <c:pt idx="18336">
                  <c:v>1328403600</c:v>
                </c:pt>
                <c:pt idx="18337">
                  <c:v>1328407200</c:v>
                </c:pt>
                <c:pt idx="18338">
                  <c:v>1328410800</c:v>
                </c:pt>
                <c:pt idx="18339">
                  <c:v>1328414400</c:v>
                </c:pt>
                <c:pt idx="18340">
                  <c:v>1328418000</c:v>
                </c:pt>
                <c:pt idx="18341">
                  <c:v>1328421600</c:v>
                </c:pt>
                <c:pt idx="18342">
                  <c:v>1328425200</c:v>
                </c:pt>
                <c:pt idx="18343">
                  <c:v>1328428800</c:v>
                </c:pt>
                <c:pt idx="18344">
                  <c:v>1328432400</c:v>
                </c:pt>
                <c:pt idx="18345">
                  <c:v>1328436000</c:v>
                </c:pt>
                <c:pt idx="18346">
                  <c:v>1328439600</c:v>
                </c:pt>
                <c:pt idx="18347">
                  <c:v>1328443200</c:v>
                </c:pt>
                <c:pt idx="18348">
                  <c:v>1328446800</c:v>
                </c:pt>
                <c:pt idx="18349">
                  <c:v>1328450400</c:v>
                </c:pt>
                <c:pt idx="18350">
                  <c:v>1328454000</c:v>
                </c:pt>
                <c:pt idx="18351">
                  <c:v>1328457600</c:v>
                </c:pt>
                <c:pt idx="18352">
                  <c:v>1328461200</c:v>
                </c:pt>
                <c:pt idx="18353">
                  <c:v>1328464800</c:v>
                </c:pt>
                <c:pt idx="18354">
                  <c:v>1328468400</c:v>
                </c:pt>
                <c:pt idx="18355">
                  <c:v>1328472000</c:v>
                </c:pt>
                <c:pt idx="18356">
                  <c:v>1328475600</c:v>
                </c:pt>
                <c:pt idx="18357">
                  <c:v>1328479200</c:v>
                </c:pt>
                <c:pt idx="18358">
                  <c:v>1328482800</c:v>
                </c:pt>
                <c:pt idx="18359">
                  <c:v>1328486400</c:v>
                </c:pt>
                <c:pt idx="18360">
                  <c:v>1328490000</c:v>
                </c:pt>
                <c:pt idx="18361">
                  <c:v>1328493600</c:v>
                </c:pt>
                <c:pt idx="18362">
                  <c:v>1328497200</c:v>
                </c:pt>
                <c:pt idx="18363">
                  <c:v>1328500800</c:v>
                </c:pt>
                <c:pt idx="18364">
                  <c:v>1328504400</c:v>
                </c:pt>
                <c:pt idx="18365">
                  <c:v>1328508000</c:v>
                </c:pt>
                <c:pt idx="18366">
                  <c:v>1328511600</c:v>
                </c:pt>
                <c:pt idx="18367">
                  <c:v>1328515200</c:v>
                </c:pt>
                <c:pt idx="18368">
                  <c:v>1328518800</c:v>
                </c:pt>
                <c:pt idx="18369">
                  <c:v>1328522400</c:v>
                </c:pt>
                <c:pt idx="18370">
                  <c:v>1328526000</c:v>
                </c:pt>
                <c:pt idx="18371">
                  <c:v>1328529600</c:v>
                </c:pt>
                <c:pt idx="18372">
                  <c:v>1328533200</c:v>
                </c:pt>
                <c:pt idx="18373">
                  <c:v>1328536800</c:v>
                </c:pt>
                <c:pt idx="18374">
                  <c:v>1328540400</c:v>
                </c:pt>
                <c:pt idx="18375">
                  <c:v>1328544000</c:v>
                </c:pt>
                <c:pt idx="18376">
                  <c:v>1328547600</c:v>
                </c:pt>
                <c:pt idx="18377">
                  <c:v>1328551200</c:v>
                </c:pt>
                <c:pt idx="18378">
                  <c:v>1328554800</c:v>
                </c:pt>
                <c:pt idx="18379">
                  <c:v>1328558400</c:v>
                </c:pt>
                <c:pt idx="18380">
                  <c:v>1328562000</c:v>
                </c:pt>
                <c:pt idx="18381">
                  <c:v>1328565600</c:v>
                </c:pt>
                <c:pt idx="18382">
                  <c:v>1328569200</c:v>
                </c:pt>
                <c:pt idx="18383">
                  <c:v>1328572800</c:v>
                </c:pt>
                <c:pt idx="18384">
                  <c:v>1328576400</c:v>
                </c:pt>
                <c:pt idx="18385">
                  <c:v>1328580000</c:v>
                </c:pt>
                <c:pt idx="18386">
                  <c:v>1328583600</c:v>
                </c:pt>
                <c:pt idx="18387">
                  <c:v>1328587200</c:v>
                </c:pt>
                <c:pt idx="18388">
                  <c:v>1328590800</c:v>
                </c:pt>
                <c:pt idx="18389">
                  <c:v>1328594400</c:v>
                </c:pt>
                <c:pt idx="18390">
                  <c:v>1328598000</c:v>
                </c:pt>
                <c:pt idx="18391">
                  <c:v>1328601600</c:v>
                </c:pt>
                <c:pt idx="18392">
                  <c:v>1328605200</c:v>
                </c:pt>
                <c:pt idx="18393">
                  <c:v>1328608800</c:v>
                </c:pt>
                <c:pt idx="18394">
                  <c:v>1328612400</c:v>
                </c:pt>
                <c:pt idx="18395">
                  <c:v>1328616000</c:v>
                </c:pt>
                <c:pt idx="18396">
                  <c:v>1328619600</c:v>
                </c:pt>
                <c:pt idx="18397">
                  <c:v>1328623200</c:v>
                </c:pt>
                <c:pt idx="18398">
                  <c:v>1328626800</c:v>
                </c:pt>
                <c:pt idx="18399">
                  <c:v>1328630400</c:v>
                </c:pt>
                <c:pt idx="18400">
                  <c:v>1328634000</c:v>
                </c:pt>
                <c:pt idx="18401">
                  <c:v>1328637600</c:v>
                </c:pt>
                <c:pt idx="18402">
                  <c:v>1328641200</c:v>
                </c:pt>
                <c:pt idx="18403">
                  <c:v>1328644800</c:v>
                </c:pt>
                <c:pt idx="18404">
                  <c:v>1328648400</c:v>
                </c:pt>
                <c:pt idx="18405">
                  <c:v>1328652000</c:v>
                </c:pt>
                <c:pt idx="18406">
                  <c:v>1328655600</c:v>
                </c:pt>
                <c:pt idx="18407">
                  <c:v>1328659200</c:v>
                </c:pt>
                <c:pt idx="18408">
                  <c:v>1328662800</c:v>
                </c:pt>
                <c:pt idx="18409">
                  <c:v>1328666400</c:v>
                </c:pt>
                <c:pt idx="18410">
                  <c:v>1328670000</c:v>
                </c:pt>
                <c:pt idx="18411">
                  <c:v>1328673600</c:v>
                </c:pt>
                <c:pt idx="18412">
                  <c:v>1328677200</c:v>
                </c:pt>
                <c:pt idx="18413">
                  <c:v>1328680800</c:v>
                </c:pt>
                <c:pt idx="18414">
                  <c:v>1328684400</c:v>
                </c:pt>
                <c:pt idx="18415">
                  <c:v>1328688000</c:v>
                </c:pt>
                <c:pt idx="18416">
                  <c:v>1328691600</c:v>
                </c:pt>
                <c:pt idx="18417">
                  <c:v>1328695200</c:v>
                </c:pt>
                <c:pt idx="18418">
                  <c:v>1328698800</c:v>
                </c:pt>
                <c:pt idx="18419">
                  <c:v>1328702400</c:v>
                </c:pt>
                <c:pt idx="18420">
                  <c:v>1328706000</c:v>
                </c:pt>
                <c:pt idx="18421">
                  <c:v>1328709600</c:v>
                </c:pt>
                <c:pt idx="18422">
                  <c:v>1328713200</c:v>
                </c:pt>
                <c:pt idx="18423">
                  <c:v>1328716800</c:v>
                </c:pt>
                <c:pt idx="18424">
                  <c:v>1328720400</c:v>
                </c:pt>
                <c:pt idx="18425">
                  <c:v>1328724000</c:v>
                </c:pt>
                <c:pt idx="18426">
                  <c:v>1328727600</c:v>
                </c:pt>
                <c:pt idx="18427">
                  <c:v>1328731200</c:v>
                </c:pt>
                <c:pt idx="18428">
                  <c:v>1328734800</c:v>
                </c:pt>
                <c:pt idx="18429">
                  <c:v>1328738400</c:v>
                </c:pt>
                <c:pt idx="18430">
                  <c:v>1328742000</c:v>
                </c:pt>
                <c:pt idx="18431">
                  <c:v>1328745600</c:v>
                </c:pt>
                <c:pt idx="18432">
                  <c:v>1328749200</c:v>
                </c:pt>
                <c:pt idx="18433">
                  <c:v>1328752800</c:v>
                </c:pt>
                <c:pt idx="18434">
                  <c:v>1328756400</c:v>
                </c:pt>
                <c:pt idx="18435">
                  <c:v>1328760000</c:v>
                </c:pt>
                <c:pt idx="18436">
                  <c:v>1328763600</c:v>
                </c:pt>
                <c:pt idx="18437">
                  <c:v>1328767200</c:v>
                </c:pt>
                <c:pt idx="18438">
                  <c:v>1328770800</c:v>
                </c:pt>
                <c:pt idx="18439">
                  <c:v>1328774400</c:v>
                </c:pt>
                <c:pt idx="18440">
                  <c:v>1328778000</c:v>
                </c:pt>
                <c:pt idx="18441">
                  <c:v>1328781600</c:v>
                </c:pt>
                <c:pt idx="18442">
                  <c:v>1328785200</c:v>
                </c:pt>
                <c:pt idx="18443">
                  <c:v>1328788800</c:v>
                </c:pt>
                <c:pt idx="18444">
                  <c:v>1328792400</c:v>
                </c:pt>
                <c:pt idx="18445">
                  <c:v>1328796000</c:v>
                </c:pt>
                <c:pt idx="18446">
                  <c:v>1328799600</c:v>
                </c:pt>
                <c:pt idx="18447">
                  <c:v>1328803200</c:v>
                </c:pt>
                <c:pt idx="18448">
                  <c:v>1328806800</c:v>
                </c:pt>
                <c:pt idx="18449">
                  <c:v>1328810400</c:v>
                </c:pt>
                <c:pt idx="18450">
                  <c:v>1328814000</c:v>
                </c:pt>
                <c:pt idx="18451">
                  <c:v>1328817600</c:v>
                </c:pt>
                <c:pt idx="18452">
                  <c:v>1328821200</c:v>
                </c:pt>
                <c:pt idx="18453">
                  <c:v>1328824800</c:v>
                </c:pt>
                <c:pt idx="18454">
                  <c:v>1328828400</c:v>
                </c:pt>
                <c:pt idx="18455">
                  <c:v>1328832000</c:v>
                </c:pt>
                <c:pt idx="18456">
                  <c:v>1328835600</c:v>
                </c:pt>
                <c:pt idx="18457">
                  <c:v>1328839200</c:v>
                </c:pt>
                <c:pt idx="18458">
                  <c:v>1328842800</c:v>
                </c:pt>
                <c:pt idx="18459">
                  <c:v>1328846400</c:v>
                </c:pt>
                <c:pt idx="18460">
                  <c:v>1328850000</c:v>
                </c:pt>
                <c:pt idx="18461">
                  <c:v>1328853600</c:v>
                </c:pt>
                <c:pt idx="18462">
                  <c:v>1328857200</c:v>
                </c:pt>
                <c:pt idx="18463">
                  <c:v>1328860800</c:v>
                </c:pt>
                <c:pt idx="18464">
                  <c:v>1328864400</c:v>
                </c:pt>
                <c:pt idx="18465">
                  <c:v>1328868000</c:v>
                </c:pt>
                <c:pt idx="18466">
                  <c:v>1328871600</c:v>
                </c:pt>
                <c:pt idx="18467">
                  <c:v>1328875200</c:v>
                </c:pt>
                <c:pt idx="18468">
                  <c:v>1328878800</c:v>
                </c:pt>
                <c:pt idx="18469">
                  <c:v>1328882400</c:v>
                </c:pt>
                <c:pt idx="18470">
                  <c:v>1328886000</c:v>
                </c:pt>
                <c:pt idx="18471">
                  <c:v>1328889600</c:v>
                </c:pt>
                <c:pt idx="18472">
                  <c:v>1328893200</c:v>
                </c:pt>
                <c:pt idx="18473">
                  <c:v>1328896800</c:v>
                </c:pt>
                <c:pt idx="18474">
                  <c:v>1328900400</c:v>
                </c:pt>
                <c:pt idx="18475">
                  <c:v>1328904000</c:v>
                </c:pt>
                <c:pt idx="18476">
                  <c:v>1328907600</c:v>
                </c:pt>
                <c:pt idx="18477">
                  <c:v>1328911200</c:v>
                </c:pt>
                <c:pt idx="18478">
                  <c:v>1328914800</c:v>
                </c:pt>
                <c:pt idx="18479">
                  <c:v>1328918400</c:v>
                </c:pt>
                <c:pt idx="18480">
                  <c:v>1328922000</c:v>
                </c:pt>
                <c:pt idx="18481">
                  <c:v>1328925600</c:v>
                </c:pt>
                <c:pt idx="18482">
                  <c:v>1328929200</c:v>
                </c:pt>
                <c:pt idx="18483">
                  <c:v>1328932800</c:v>
                </c:pt>
                <c:pt idx="18484">
                  <c:v>1328936400</c:v>
                </c:pt>
                <c:pt idx="18485">
                  <c:v>1328940000</c:v>
                </c:pt>
                <c:pt idx="18486">
                  <c:v>1328943600</c:v>
                </c:pt>
                <c:pt idx="18487">
                  <c:v>1328947200</c:v>
                </c:pt>
                <c:pt idx="18488">
                  <c:v>1328950800</c:v>
                </c:pt>
                <c:pt idx="18489">
                  <c:v>1328954400</c:v>
                </c:pt>
                <c:pt idx="18490">
                  <c:v>1328958000</c:v>
                </c:pt>
                <c:pt idx="18491">
                  <c:v>1328961600</c:v>
                </c:pt>
                <c:pt idx="18492">
                  <c:v>1328965200</c:v>
                </c:pt>
                <c:pt idx="18493">
                  <c:v>1328968800</c:v>
                </c:pt>
                <c:pt idx="18494">
                  <c:v>1328972400</c:v>
                </c:pt>
                <c:pt idx="18495">
                  <c:v>1328976000</c:v>
                </c:pt>
                <c:pt idx="18496">
                  <c:v>1328979600</c:v>
                </c:pt>
                <c:pt idx="18497">
                  <c:v>1328983200</c:v>
                </c:pt>
                <c:pt idx="18498">
                  <c:v>1328986800</c:v>
                </c:pt>
                <c:pt idx="18499">
                  <c:v>1328990400</c:v>
                </c:pt>
                <c:pt idx="18500">
                  <c:v>1328994000</c:v>
                </c:pt>
                <c:pt idx="18501">
                  <c:v>1328997600</c:v>
                </c:pt>
                <c:pt idx="18502">
                  <c:v>1329001200</c:v>
                </c:pt>
                <c:pt idx="18503">
                  <c:v>1329004800</c:v>
                </c:pt>
                <c:pt idx="18504">
                  <c:v>1329008400</c:v>
                </c:pt>
                <c:pt idx="18505">
                  <c:v>1329012000</c:v>
                </c:pt>
                <c:pt idx="18506">
                  <c:v>1329015600</c:v>
                </c:pt>
                <c:pt idx="18507">
                  <c:v>1329019200</c:v>
                </c:pt>
                <c:pt idx="18508">
                  <c:v>1329022800</c:v>
                </c:pt>
                <c:pt idx="18509">
                  <c:v>1329026400</c:v>
                </c:pt>
                <c:pt idx="18510">
                  <c:v>1329030000</c:v>
                </c:pt>
                <c:pt idx="18511">
                  <c:v>1329033600</c:v>
                </c:pt>
                <c:pt idx="18512">
                  <c:v>1329037200</c:v>
                </c:pt>
                <c:pt idx="18513">
                  <c:v>1329040800</c:v>
                </c:pt>
                <c:pt idx="18514">
                  <c:v>1329044400</c:v>
                </c:pt>
                <c:pt idx="18515">
                  <c:v>1329048000</c:v>
                </c:pt>
                <c:pt idx="18516">
                  <c:v>1329051600</c:v>
                </c:pt>
                <c:pt idx="18517">
                  <c:v>1329055200</c:v>
                </c:pt>
                <c:pt idx="18518">
                  <c:v>1329058800</c:v>
                </c:pt>
                <c:pt idx="18519">
                  <c:v>1329062400</c:v>
                </c:pt>
                <c:pt idx="18520">
                  <c:v>1329066000</c:v>
                </c:pt>
                <c:pt idx="18521">
                  <c:v>1329069600</c:v>
                </c:pt>
                <c:pt idx="18522">
                  <c:v>1329073200</c:v>
                </c:pt>
                <c:pt idx="18523">
                  <c:v>1329076800</c:v>
                </c:pt>
                <c:pt idx="18524">
                  <c:v>1329080400</c:v>
                </c:pt>
                <c:pt idx="18525">
                  <c:v>1329084000</c:v>
                </c:pt>
                <c:pt idx="18526">
                  <c:v>1329087600</c:v>
                </c:pt>
                <c:pt idx="18527">
                  <c:v>1329091200</c:v>
                </c:pt>
                <c:pt idx="18528">
                  <c:v>1329094800</c:v>
                </c:pt>
                <c:pt idx="18529">
                  <c:v>1329098400</c:v>
                </c:pt>
                <c:pt idx="18530">
                  <c:v>1329102000</c:v>
                </c:pt>
                <c:pt idx="18531">
                  <c:v>1329105600</c:v>
                </c:pt>
                <c:pt idx="18532">
                  <c:v>1329109200</c:v>
                </c:pt>
                <c:pt idx="18533">
                  <c:v>1329112800</c:v>
                </c:pt>
                <c:pt idx="18534">
                  <c:v>1329116400</c:v>
                </c:pt>
                <c:pt idx="18535">
                  <c:v>1329120000</c:v>
                </c:pt>
                <c:pt idx="18536">
                  <c:v>1329123600</c:v>
                </c:pt>
                <c:pt idx="18537">
                  <c:v>1329127200</c:v>
                </c:pt>
                <c:pt idx="18538">
                  <c:v>1329130800</c:v>
                </c:pt>
                <c:pt idx="18539">
                  <c:v>1329134400</c:v>
                </c:pt>
                <c:pt idx="18540">
                  <c:v>1329138000</c:v>
                </c:pt>
                <c:pt idx="18541">
                  <c:v>1329141600</c:v>
                </c:pt>
                <c:pt idx="18542">
                  <c:v>1329145200</c:v>
                </c:pt>
                <c:pt idx="18543">
                  <c:v>1329148800</c:v>
                </c:pt>
                <c:pt idx="18544">
                  <c:v>1329152400</c:v>
                </c:pt>
                <c:pt idx="18545">
                  <c:v>1329156000</c:v>
                </c:pt>
                <c:pt idx="18546">
                  <c:v>1329159600</c:v>
                </c:pt>
                <c:pt idx="18547">
                  <c:v>1329163200</c:v>
                </c:pt>
                <c:pt idx="18548">
                  <c:v>1329166800</c:v>
                </c:pt>
                <c:pt idx="18549">
                  <c:v>1329170400</c:v>
                </c:pt>
                <c:pt idx="18550">
                  <c:v>1329174000</c:v>
                </c:pt>
                <c:pt idx="18551">
                  <c:v>1329177600</c:v>
                </c:pt>
                <c:pt idx="18552">
                  <c:v>1329181200</c:v>
                </c:pt>
                <c:pt idx="18553">
                  <c:v>1329184800</c:v>
                </c:pt>
                <c:pt idx="18554">
                  <c:v>1329188400</c:v>
                </c:pt>
                <c:pt idx="18555">
                  <c:v>1329192000</c:v>
                </c:pt>
                <c:pt idx="18556">
                  <c:v>1329195600</c:v>
                </c:pt>
                <c:pt idx="18557">
                  <c:v>1329199200</c:v>
                </c:pt>
                <c:pt idx="18558">
                  <c:v>1329202800</c:v>
                </c:pt>
                <c:pt idx="18559">
                  <c:v>1329206400</c:v>
                </c:pt>
                <c:pt idx="18560">
                  <c:v>1329210000</c:v>
                </c:pt>
                <c:pt idx="18561">
                  <c:v>1329213600</c:v>
                </c:pt>
                <c:pt idx="18562">
                  <c:v>1329217200</c:v>
                </c:pt>
                <c:pt idx="18563">
                  <c:v>1329220800</c:v>
                </c:pt>
                <c:pt idx="18564">
                  <c:v>1329224400</c:v>
                </c:pt>
                <c:pt idx="18565">
                  <c:v>1329228000</c:v>
                </c:pt>
                <c:pt idx="18566">
                  <c:v>1329231600</c:v>
                </c:pt>
                <c:pt idx="18567">
                  <c:v>1329235200</c:v>
                </c:pt>
                <c:pt idx="18568">
                  <c:v>1329238800</c:v>
                </c:pt>
                <c:pt idx="18569">
                  <c:v>1329242400</c:v>
                </c:pt>
                <c:pt idx="18570">
                  <c:v>1329246000</c:v>
                </c:pt>
                <c:pt idx="18571">
                  <c:v>1329249600</c:v>
                </c:pt>
                <c:pt idx="18572">
                  <c:v>1329253200</c:v>
                </c:pt>
                <c:pt idx="18573">
                  <c:v>1329256800</c:v>
                </c:pt>
                <c:pt idx="18574">
                  <c:v>1329260400</c:v>
                </c:pt>
                <c:pt idx="18575">
                  <c:v>1329264000</c:v>
                </c:pt>
                <c:pt idx="18576">
                  <c:v>1329267600</c:v>
                </c:pt>
                <c:pt idx="18577">
                  <c:v>1329271200</c:v>
                </c:pt>
                <c:pt idx="18578">
                  <c:v>1329274800</c:v>
                </c:pt>
                <c:pt idx="18579">
                  <c:v>1329278400</c:v>
                </c:pt>
                <c:pt idx="18580">
                  <c:v>1329282000</c:v>
                </c:pt>
                <c:pt idx="18581">
                  <c:v>1329285600</c:v>
                </c:pt>
                <c:pt idx="18582">
                  <c:v>1329289200</c:v>
                </c:pt>
                <c:pt idx="18583">
                  <c:v>1329292800</c:v>
                </c:pt>
                <c:pt idx="18584">
                  <c:v>1329296400</c:v>
                </c:pt>
                <c:pt idx="18585">
                  <c:v>1329300000</c:v>
                </c:pt>
                <c:pt idx="18586">
                  <c:v>1329303600</c:v>
                </c:pt>
                <c:pt idx="18587">
                  <c:v>1329307200</c:v>
                </c:pt>
                <c:pt idx="18588">
                  <c:v>1329310800</c:v>
                </c:pt>
                <c:pt idx="18589">
                  <c:v>1329314400</c:v>
                </c:pt>
                <c:pt idx="18590">
                  <c:v>1329318000</c:v>
                </c:pt>
                <c:pt idx="18591">
                  <c:v>1329321600</c:v>
                </c:pt>
                <c:pt idx="18592">
                  <c:v>1329325200</c:v>
                </c:pt>
                <c:pt idx="18593">
                  <c:v>1329328800</c:v>
                </c:pt>
                <c:pt idx="18594">
                  <c:v>1329332400</c:v>
                </c:pt>
                <c:pt idx="18595">
                  <c:v>1329336000</c:v>
                </c:pt>
                <c:pt idx="18596">
                  <c:v>1329339600</c:v>
                </c:pt>
                <c:pt idx="18597">
                  <c:v>1329343200</c:v>
                </c:pt>
                <c:pt idx="18598">
                  <c:v>1329346800</c:v>
                </c:pt>
                <c:pt idx="18599">
                  <c:v>1329350400</c:v>
                </c:pt>
                <c:pt idx="18600">
                  <c:v>1329354000</c:v>
                </c:pt>
                <c:pt idx="18601">
                  <c:v>1329357600</c:v>
                </c:pt>
                <c:pt idx="18602">
                  <c:v>1329361200</c:v>
                </c:pt>
                <c:pt idx="18603">
                  <c:v>1329364800</c:v>
                </c:pt>
                <c:pt idx="18604">
                  <c:v>1329368400</c:v>
                </c:pt>
                <c:pt idx="18605">
                  <c:v>1329372000</c:v>
                </c:pt>
                <c:pt idx="18606">
                  <c:v>1329375600</c:v>
                </c:pt>
                <c:pt idx="18607">
                  <c:v>1329379200</c:v>
                </c:pt>
                <c:pt idx="18608">
                  <c:v>1329382800</c:v>
                </c:pt>
                <c:pt idx="18609">
                  <c:v>1329386400</c:v>
                </c:pt>
                <c:pt idx="18610">
                  <c:v>1329390000</c:v>
                </c:pt>
                <c:pt idx="18611">
                  <c:v>1329393600</c:v>
                </c:pt>
                <c:pt idx="18612">
                  <c:v>1329397200</c:v>
                </c:pt>
                <c:pt idx="18613">
                  <c:v>1329400800</c:v>
                </c:pt>
                <c:pt idx="18614">
                  <c:v>1329404400</c:v>
                </c:pt>
                <c:pt idx="18615">
                  <c:v>1329408000</c:v>
                </c:pt>
                <c:pt idx="18616">
                  <c:v>1329411600</c:v>
                </c:pt>
                <c:pt idx="18617">
                  <c:v>1329415200</c:v>
                </c:pt>
                <c:pt idx="18618">
                  <c:v>1329418800</c:v>
                </c:pt>
                <c:pt idx="18619">
                  <c:v>1329422400</c:v>
                </c:pt>
                <c:pt idx="18620">
                  <c:v>1329426000</c:v>
                </c:pt>
                <c:pt idx="18621">
                  <c:v>1329429600</c:v>
                </c:pt>
                <c:pt idx="18622">
                  <c:v>1329433200</c:v>
                </c:pt>
                <c:pt idx="18623">
                  <c:v>1329436800</c:v>
                </c:pt>
                <c:pt idx="18624">
                  <c:v>1329440400</c:v>
                </c:pt>
                <c:pt idx="18625">
                  <c:v>1329444000</c:v>
                </c:pt>
                <c:pt idx="18626">
                  <c:v>1329447600</c:v>
                </c:pt>
                <c:pt idx="18627">
                  <c:v>1329451200</c:v>
                </c:pt>
                <c:pt idx="18628">
                  <c:v>1329454800</c:v>
                </c:pt>
                <c:pt idx="18629">
                  <c:v>1329458400</c:v>
                </c:pt>
                <c:pt idx="18630">
                  <c:v>1329462000</c:v>
                </c:pt>
                <c:pt idx="18631">
                  <c:v>1329465600</c:v>
                </c:pt>
                <c:pt idx="18632">
                  <c:v>1329469200</c:v>
                </c:pt>
                <c:pt idx="18633">
                  <c:v>1329472800</c:v>
                </c:pt>
                <c:pt idx="18634">
                  <c:v>1329476400</c:v>
                </c:pt>
                <c:pt idx="18635">
                  <c:v>1329480000</c:v>
                </c:pt>
                <c:pt idx="18636">
                  <c:v>1329483600</c:v>
                </c:pt>
                <c:pt idx="18637">
                  <c:v>1329487200</c:v>
                </c:pt>
                <c:pt idx="18638">
                  <c:v>1329490800</c:v>
                </c:pt>
                <c:pt idx="18639">
                  <c:v>1329494400</c:v>
                </c:pt>
                <c:pt idx="18640">
                  <c:v>1329498000</c:v>
                </c:pt>
                <c:pt idx="18641">
                  <c:v>1329501600</c:v>
                </c:pt>
                <c:pt idx="18642">
                  <c:v>1329505200</c:v>
                </c:pt>
                <c:pt idx="18643">
                  <c:v>1329508800</c:v>
                </c:pt>
                <c:pt idx="18644">
                  <c:v>1329512400</c:v>
                </c:pt>
                <c:pt idx="18645">
                  <c:v>1329516000</c:v>
                </c:pt>
                <c:pt idx="18646">
                  <c:v>1329519600</c:v>
                </c:pt>
                <c:pt idx="18647">
                  <c:v>1329523200</c:v>
                </c:pt>
                <c:pt idx="18648">
                  <c:v>1329526800</c:v>
                </c:pt>
                <c:pt idx="18649">
                  <c:v>1329530400</c:v>
                </c:pt>
                <c:pt idx="18650">
                  <c:v>1329534000</c:v>
                </c:pt>
                <c:pt idx="18651">
                  <c:v>1329537600</c:v>
                </c:pt>
                <c:pt idx="18652">
                  <c:v>1329541200</c:v>
                </c:pt>
                <c:pt idx="18653">
                  <c:v>1329544800</c:v>
                </c:pt>
                <c:pt idx="18654">
                  <c:v>1329548400</c:v>
                </c:pt>
                <c:pt idx="18655">
                  <c:v>1329552000</c:v>
                </c:pt>
                <c:pt idx="18656">
                  <c:v>1329555600</c:v>
                </c:pt>
                <c:pt idx="18657">
                  <c:v>1329559200</c:v>
                </c:pt>
                <c:pt idx="18658">
                  <c:v>1329562800</c:v>
                </c:pt>
                <c:pt idx="18659">
                  <c:v>1329566400</c:v>
                </c:pt>
                <c:pt idx="18660">
                  <c:v>1329570000</c:v>
                </c:pt>
                <c:pt idx="18661">
                  <c:v>1329573600</c:v>
                </c:pt>
                <c:pt idx="18662">
                  <c:v>1329577200</c:v>
                </c:pt>
                <c:pt idx="18663">
                  <c:v>1329580800</c:v>
                </c:pt>
                <c:pt idx="18664">
                  <c:v>1329584400</c:v>
                </c:pt>
                <c:pt idx="18665">
                  <c:v>1329588000</c:v>
                </c:pt>
                <c:pt idx="18666">
                  <c:v>1329591600</c:v>
                </c:pt>
                <c:pt idx="18667">
                  <c:v>1329595200</c:v>
                </c:pt>
                <c:pt idx="18668">
                  <c:v>1329598800</c:v>
                </c:pt>
                <c:pt idx="18669">
                  <c:v>1329602400</c:v>
                </c:pt>
                <c:pt idx="18670">
                  <c:v>1329606000</c:v>
                </c:pt>
                <c:pt idx="18671">
                  <c:v>1329609600</c:v>
                </c:pt>
                <c:pt idx="18672">
                  <c:v>1329613200</c:v>
                </c:pt>
                <c:pt idx="18673">
                  <c:v>1329616800</c:v>
                </c:pt>
                <c:pt idx="18674">
                  <c:v>1329620400</c:v>
                </c:pt>
                <c:pt idx="18675">
                  <c:v>1329624000</c:v>
                </c:pt>
                <c:pt idx="18676">
                  <c:v>1329627600</c:v>
                </c:pt>
                <c:pt idx="18677">
                  <c:v>1329631200</c:v>
                </c:pt>
                <c:pt idx="18678">
                  <c:v>1329634800</c:v>
                </c:pt>
                <c:pt idx="18679">
                  <c:v>1329638400</c:v>
                </c:pt>
                <c:pt idx="18680">
                  <c:v>1329642000</c:v>
                </c:pt>
                <c:pt idx="18681">
                  <c:v>1329645600</c:v>
                </c:pt>
                <c:pt idx="18682">
                  <c:v>1329649200</c:v>
                </c:pt>
                <c:pt idx="18683">
                  <c:v>1329652800</c:v>
                </c:pt>
                <c:pt idx="18684">
                  <c:v>1329656400</c:v>
                </c:pt>
                <c:pt idx="18685">
                  <c:v>1329660000</c:v>
                </c:pt>
                <c:pt idx="18686">
                  <c:v>1329663600</c:v>
                </c:pt>
                <c:pt idx="18687">
                  <c:v>1329667200</c:v>
                </c:pt>
                <c:pt idx="18688">
                  <c:v>1329670800</c:v>
                </c:pt>
                <c:pt idx="18689">
                  <c:v>1329674400</c:v>
                </c:pt>
                <c:pt idx="18690">
                  <c:v>1329678000</c:v>
                </c:pt>
                <c:pt idx="18691">
                  <c:v>1329681600</c:v>
                </c:pt>
                <c:pt idx="18692">
                  <c:v>1329685200</c:v>
                </c:pt>
                <c:pt idx="18693">
                  <c:v>1329688800</c:v>
                </c:pt>
                <c:pt idx="18694">
                  <c:v>1329692400</c:v>
                </c:pt>
                <c:pt idx="18695">
                  <c:v>1329696000</c:v>
                </c:pt>
                <c:pt idx="18696">
                  <c:v>1329699600</c:v>
                </c:pt>
                <c:pt idx="18697">
                  <c:v>1329703200</c:v>
                </c:pt>
                <c:pt idx="18698">
                  <c:v>1329706800</c:v>
                </c:pt>
                <c:pt idx="18699">
                  <c:v>1329710400</c:v>
                </c:pt>
                <c:pt idx="18700">
                  <c:v>1329714000</c:v>
                </c:pt>
                <c:pt idx="18701">
                  <c:v>1329717600</c:v>
                </c:pt>
                <c:pt idx="18702">
                  <c:v>1329721200</c:v>
                </c:pt>
                <c:pt idx="18703">
                  <c:v>1329724800</c:v>
                </c:pt>
                <c:pt idx="18704">
                  <c:v>1329728400</c:v>
                </c:pt>
                <c:pt idx="18705">
                  <c:v>1329732000</c:v>
                </c:pt>
                <c:pt idx="18706">
                  <c:v>1329735600</c:v>
                </c:pt>
                <c:pt idx="18707">
                  <c:v>1329739200</c:v>
                </c:pt>
                <c:pt idx="18708">
                  <c:v>1329742800</c:v>
                </c:pt>
                <c:pt idx="18709">
                  <c:v>1329746400</c:v>
                </c:pt>
                <c:pt idx="18710">
                  <c:v>1329750000</c:v>
                </c:pt>
                <c:pt idx="18711">
                  <c:v>1329753600</c:v>
                </c:pt>
                <c:pt idx="18712">
                  <c:v>1329757200</c:v>
                </c:pt>
                <c:pt idx="18713">
                  <c:v>1329760800</c:v>
                </c:pt>
                <c:pt idx="18714">
                  <c:v>1329764400</c:v>
                </c:pt>
                <c:pt idx="18715">
                  <c:v>1329768000</c:v>
                </c:pt>
                <c:pt idx="18716">
                  <c:v>1329771600</c:v>
                </c:pt>
                <c:pt idx="18717">
                  <c:v>1329775200</c:v>
                </c:pt>
                <c:pt idx="18718">
                  <c:v>1329778800</c:v>
                </c:pt>
                <c:pt idx="18719">
                  <c:v>1329782400</c:v>
                </c:pt>
                <c:pt idx="18720">
                  <c:v>1329786000</c:v>
                </c:pt>
                <c:pt idx="18721">
                  <c:v>1329789600</c:v>
                </c:pt>
                <c:pt idx="18722">
                  <c:v>1329793200</c:v>
                </c:pt>
                <c:pt idx="18723">
                  <c:v>1329796800</c:v>
                </c:pt>
                <c:pt idx="18724">
                  <c:v>1329800400</c:v>
                </c:pt>
                <c:pt idx="18725">
                  <c:v>1329804000</c:v>
                </c:pt>
                <c:pt idx="18726">
                  <c:v>1329807600</c:v>
                </c:pt>
                <c:pt idx="18727">
                  <c:v>1329811200</c:v>
                </c:pt>
                <c:pt idx="18728">
                  <c:v>1329814800</c:v>
                </c:pt>
                <c:pt idx="18729">
                  <c:v>1329818400</c:v>
                </c:pt>
                <c:pt idx="18730">
                  <c:v>1329822000</c:v>
                </c:pt>
                <c:pt idx="18731">
                  <c:v>1329825600</c:v>
                </c:pt>
                <c:pt idx="18732">
                  <c:v>1329829200</c:v>
                </c:pt>
                <c:pt idx="18733">
                  <c:v>1329832800</c:v>
                </c:pt>
                <c:pt idx="18734">
                  <c:v>1329836400</c:v>
                </c:pt>
                <c:pt idx="18735">
                  <c:v>1329840000</c:v>
                </c:pt>
                <c:pt idx="18736">
                  <c:v>1329843600</c:v>
                </c:pt>
                <c:pt idx="18737">
                  <c:v>1329847200</c:v>
                </c:pt>
                <c:pt idx="18738">
                  <c:v>1329850800</c:v>
                </c:pt>
                <c:pt idx="18739">
                  <c:v>1329854400</c:v>
                </c:pt>
                <c:pt idx="18740">
                  <c:v>1329858000</c:v>
                </c:pt>
                <c:pt idx="18741">
                  <c:v>1329861600</c:v>
                </c:pt>
                <c:pt idx="18742">
                  <c:v>1329865200</c:v>
                </c:pt>
                <c:pt idx="18743">
                  <c:v>1329868800</c:v>
                </c:pt>
                <c:pt idx="18744">
                  <c:v>1329872400</c:v>
                </c:pt>
                <c:pt idx="18745">
                  <c:v>1329876000</c:v>
                </c:pt>
                <c:pt idx="18746">
                  <c:v>1329879600</c:v>
                </c:pt>
                <c:pt idx="18747">
                  <c:v>1329883200</c:v>
                </c:pt>
                <c:pt idx="18748">
                  <c:v>1329886800</c:v>
                </c:pt>
                <c:pt idx="18749">
                  <c:v>1329890400</c:v>
                </c:pt>
                <c:pt idx="18750">
                  <c:v>1329894000</c:v>
                </c:pt>
                <c:pt idx="18751">
                  <c:v>1329897600</c:v>
                </c:pt>
                <c:pt idx="18752">
                  <c:v>1329901200</c:v>
                </c:pt>
                <c:pt idx="18753">
                  <c:v>1329904800</c:v>
                </c:pt>
                <c:pt idx="18754">
                  <c:v>1329908400</c:v>
                </c:pt>
                <c:pt idx="18755">
                  <c:v>1329912000</c:v>
                </c:pt>
                <c:pt idx="18756">
                  <c:v>1329915600</c:v>
                </c:pt>
                <c:pt idx="18757">
                  <c:v>1329919200</c:v>
                </c:pt>
                <c:pt idx="18758">
                  <c:v>1329922800</c:v>
                </c:pt>
                <c:pt idx="18759">
                  <c:v>1329926400</c:v>
                </c:pt>
                <c:pt idx="18760">
                  <c:v>1329930000</c:v>
                </c:pt>
                <c:pt idx="18761">
                  <c:v>1329933600</c:v>
                </c:pt>
                <c:pt idx="18762">
                  <c:v>1329937200</c:v>
                </c:pt>
                <c:pt idx="18763">
                  <c:v>1329940800</c:v>
                </c:pt>
                <c:pt idx="18764">
                  <c:v>1329944400</c:v>
                </c:pt>
                <c:pt idx="18765">
                  <c:v>1329948000</c:v>
                </c:pt>
                <c:pt idx="18766">
                  <c:v>1329951600</c:v>
                </c:pt>
                <c:pt idx="18767">
                  <c:v>1329955200</c:v>
                </c:pt>
                <c:pt idx="18768">
                  <c:v>1329958800</c:v>
                </c:pt>
                <c:pt idx="18769">
                  <c:v>1329962400</c:v>
                </c:pt>
                <c:pt idx="18770">
                  <c:v>1329966000</c:v>
                </c:pt>
                <c:pt idx="18771">
                  <c:v>1329969600</c:v>
                </c:pt>
                <c:pt idx="18772">
                  <c:v>1329973200</c:v>
                </c:pt>
                <c:pt idx="18773">
                  <c:v>1329976800</c:v>
                </c:pt>
                <c:pt idx="18774">
                  <c:v>1329980400</c:v>
                </c:pt>
                <c:pt idx="18775">
                  <c:v>1329984000</c:v>
                </c:pt>
                <c:pt idx="18776">
                  <c:v>1329987600</c:v>
                </c:pt>
                <c:pt idx="18777">
                  <c:v>1329991200</c:v>
                </c:pt>
                <c:pt idx="18778">
                  <c:v>1329994800</c:v>
                </c:pt>
                <c:pt idx="18779">
                  <c:v>1329998400</c:v>
                </c:pt>
                <c:pt idx="18780">
                  <c:v>1330002000</c:v>
                </c:pt>
                <c:pt idx="18781">
                  <c:v>1330005600</c:v>
                </c:pt>
                <c:pt idx="18782">
                  <c:v>1330009200</c:v>
                </c:pt>
                <c:pt idx="18783">
                  <c:v>1330012800</c:v>
                </c:pt>
                <c:pt idx="18784">
                  <c:v>1330016400</c:v>
                </c:pt>
                <c:pt idx="18785">
                  <c:v>1330020000</c:v>
                </c:pt>
                <c:pt idx="18786">
                  <c:v>1330023600</c:v>
                </c:pt>
                <c:pt idx="18787">
                  <c:v>1330027200</c:v>
                </c:pt>
                <c:pt idx="18788">
                  <c:v>1330030800</c:v>
                </c:pt>
                <c:pt idx="18789">
                  <c:v>1330034400</c:v>
                </c:pt>
                <c:pt idx="18790">
                  <c:v>1330038000</c:v>
                </c:pt>
                <c:pt idx="18791">
                  <c:v>1330041600</c:v>
                </c:pt>
                <c:pt idx="18792">
                  <c:v>1330045200</c:v>
                </c:pt>
                <c:pt idx="18793">
                  <c:v>1330048800</c:v>
                </c:pt>
                <c:pt idx="18794">
                  <c:v>1330052400</c:v>
                </c:pt>
                <c:pt idx="18795">
                  <c:v>1330056000</c:v>
                </c:pt>
                <c:pt idx="18796">
                  <c:v>1330059600</c:v>
                </c:pt>
                <c:pt idx="18797">
                  <c:v>1330063200</c:v>
                </c:pt>
                <c:pt idx="18798">
                  <c:v>1330066800</c:v>
                </c:pt>
                <c:pt idx="18799">
                  <c:v>1330070400</c:v>
                </c:pt>
                <c:pt idx="18800">
                  <c:v>1330074000</c:v>
                </c:pt>
                <c:pt idx="18801">
                  <c:v>1330077600</c:v>
                </c:pt>
                <c:pt idx="18802">
                  <c:v>1330081200</c:v>
                </c:pt>
                <c:pt idx="18803">
                  <c:v>1330084800</c:v>
                </c:pt>
                <c:pt idx="18804">
                  <c:v>1330088400</c:v>
                </c:pt>
                <c:pt idx="18805">
                  <c:v>1330092000</c:v>
                </c:pt>
                <c:pt idx="18806">
                  <c:v>1330095600</c:v>
                </c:pt>
                <c:pt idx="18807">
                  <c:v>1330099200</c:v>
                </c:pt>
                <c:pt idx="18808">
                  <c:v>1330102800</c:v>
                </c:pt>
                <c:pt idx="18809">
                  <c:v>1330106400</c:v>
                </c:pt>
                <c:pt idx="18810">
                  <c:v>1330110000</c:v>
                </c:pt>
                <c:pt idx="18811">
                  <c:v>1330113600</c:v>
                </c:pt>
                <c:pt idx="18812">
                  <c:v>1330117200</c:v>
                </c:pt>
                <c:pt idx="18813">
                  <c:v>1330120800</c:v>
                </c:pt>
                <c:pt idx="18814">
                  <c:v>1330124400</c:v>
                </c:pt>
                <c:pt idx="18815">
                  <c:v>1330128000</c:v>
                </c:pt>
                <c:pt idx="18816">
                  <c:v>1330131600</c:v>
                </c:pt>
                <c:pt idx="18817">
                  <c:v>1330135200</c:v>
                </c:pt>
                <c:pt idx="18818">
                  <c:v>1330138800</c:v>
                </c:pt>
                <c:pt idx="18819">
                  <c:v>1330142400</c:v>
                </c:pt>
                <c:pt idx="18820">
                  <c:v>1330146000</c:v>
                </c:pt>
                <c:pt idx="18821">
                  <c:v>1330149600</c:v>
                </c:pt>
                <c:pt idx="18822">
                  <c:v>1330153200</c:v>
                </c:pt>
                <c:pt idx="18823">
                  <c:v>1330156800</c:v>
                </c:pt>
                <c:pt idx="18824">
                  <c:v>1330160400</c:v>
                </c:pt>
                <c:pt idx="18825">
                  <c:v>1330164000</c:v>
                </c:pt>
                <c:pt idx="18826">
                  <c:v>1330167600</c:v>
                </c:pt>
                <c:pt idx="18827">
                  <c:v>1330171200</c:v>
                </c:pt>
                <c:pt idx="18828">
                  <c:v>1330174800</c:v>
                </c:pt>
                <c:pt idx="18829">
                  <c:v>1330178400</c:v>
                </c:pt>
                <c:pt idx="18830">
                  <c:v>1330182000</c:v>
                </c:pt>
                <c:pt idx="18831">
                  <c:v>1330185600</c:v>
                </c:pt>
                <c:pt idx="18832">
                  <c:v>1330189200</c:v>
                </c:pt>
                <c:pt idx="18833">
                  <c:v>1330192800</c:v>
                </c:pt>
                <c:pt idx="18834">
                  <c:v>1330196400</c:v>
                </c:pt>
                <c:pt idx="18835">
                  <c:v>1330200000</c:v>
                </c:pt>
                <c:pt idx="18836">
                  <c:v>1330203600</c:v>
                </c:pt>
                <c:pt idx="18837">
                  <c:v>1330207200</c:v>
                </c:pt>
                <c:pt idx="18838">
                  <c:v>1330210800</c:v>
                </c:pt>
                <c:pt idx="18839">
                  <c:v>1330214400</c:v>
                </c:pt>
                <c:pt idx="18840">
                  <c:v>1330218000</c:v>
                </c:pt>
                <c:pt idx="18841">
                  <c:v>1330221600</c:v>
                </c:pt>
                <c:pt idx="18842">
                  <c:v>1330225200</c:v>
                </c:pt>
                <c:pt idx="18843">
                  <c:v>1330228800</c:v>
                </c:pt>
                <c:pt idx="18844">
                  <c:v>1330232400</c:v>
                </c:pt>
                <c:pt idx="18845">
                  <c:v>1330236000</c:v>
                </c:pt>
                <c:pt idx="18846">
                  <c:v>1330239600</c:v>
                </c:pt>
                <c:pt idx="18847">
                  <c:v>1330243200</c:v>
                </c:pt>
                <c:pt idx="18848">
                  <c:v>1330246800</c:v>
                </c:pt>
                <c:pt idx="18849">
                  <c:v>1330250400</c:v>
                </c:pt>
                <c:pt idx="18850">
                  <c:v>1330254000</c:v>
                </c:pt>
                <c:pt idx="18851">
                  <c:v>1330257600</c:v>
                </c:pt>
                <c:pt idx="18852">
                  <c:v>1330261200</c:v>
                </c:pt>
                <c:pt idx="18853">
                  <c:v>1330264800</c:v>
                </c:pt>
                <c:pt idx="18854">
                  <c:v>1330268400</c:v>
                </c:pt>
                <c:pt idx="18855">
                  <c:v>1330272000</c:v>
                </c:pt>
                <c:pt idx="18856">
                  <c:v>1330275600</c:v>
                </c:pt>
                <c:pt idx="18857">
                  <c:v>1330279200</c:v>
                </c:pt>
                <c:pt idx="18858">
                  <c:v>1330282800</c:v>
                </c:pt>
                <c:pt idx="18859">
                  <c:v>1330286400</c:v>
                </c:pt>
                <c:pt idx="18860">
                  <c:v>1330290000</c:v>
                </c:pt>
                <c:pt idx="18861">
                  <c:v>1330293600</c:v>
                </c:pt>
                <c:pt idx="18862">
                  <c:v>1330297200</c:v>
                </c:pt>
                <c:pt idx="18863">
                  <c:v>1330300800</c:v>
                </c:pt>
                <c:pt idx="18864">
                  <c:v>1330304400</c:v>
                </c:pt>
                <c:pt idx="18865">
                  <c:v>1330308000</c:v>
                </c:pt>
                <c:pt idx="18866">
                  <c:v>1330311600</c:v>
                </c:pt>
                <c:pt idx="18867">
                  <c:v>1330315200</c:v>
                </c:pt>
                <c:pt idx="18868">
                  <c:v>1330318800</c:v>
                </c:pt>
                <c:pt idx="18869">
                  <c:v>1330322400</c:v>
                </c:pt>
                <c:pt idx="18870">
                  <c:v>1330326000</c:v>
                </c:pt>
                <c:pt idx="18871">
                  <c:v>1330329600</c:v>
                </c:pt>
                <c:pt idx="18872">
                  <c:v>1330333200</c:v>
                </c:pt>
                <c:pt idx="18873">
                  <c:v>1330336800</c:v>
                </c:pt>
                <c:pt idx="18874">
                  <c:v>1330340400</c:v>
                </c:pt>
                <c:pt idx="18875">
                  <c:v>1330344000</c:v>
                </c:pt>
                <c:pt idx="18876">
                  <c:v>1330347600</c:v>
                </c:pt>
                <c:pt idx="18877">
                  <c:v>1330351200</c:v>
                </c:pt>
                <c:pt idx="18878">
                  <c:v>1330354800</c:v>
                </c:pt>
                <c:pt idx="18879">
                  <c:v>1330358400</c:v>
                </c:pt>
                <c:pt idx="18880">
                  <c:v>1330362000</c:v>
                </c:pt>
                <c:pt idx="18881">
                  <c:v>1330365600</c:v>
                </c:pt>
                <c:pt idx="18882">
                  <c:v>1330369200</c:v>
                </c:pt>
                <c:pt idx="18883">
                  <c:v>1330372800</c:v>
                </c:pt>
                <c:pt idx="18884">
                  <c:v>1330376400</c:v>
                </c:pt>
                <c:pt idx="18885">
                  <c:v>1330380000</c:v>
                </c:pt>
                <c:pt idx="18886">
                  <c:v>1330383600</c:v>
                </c:pt>
                <c:pt idx="18887">
                  <c:v>1330387200</c:v>
                </c:pt>
                <c:pt idx="18888">
                  <c:v>1330390800</c:v>
                </c:pt>
                <c:pt idx="18889">
                  <c:v>1330394400</c:v>
                </c:pt>
                <c:pt idx="18890">
                  <c:v>1330398000</c:v>
                </c:pt>
                <c:pt idx="18891">
                  <c:v>1330401600</c:v>
                </c:pt>
                <c:pt idx="18892">
                  <c:v>1330405200</c:v>
                </c:pt>
                <c:pt idx="18893">
                  <c:v>1330408800</c:v>
                </c:pt>
                <c:pt idx="18894">
                  <c:v>1330412400</c:v>
                </c:pt>
                <c:pt idx="18895">
                  <c:v>1330416000</c:v>
                </c:pt>
                <c:pt idx="18896">
                  <c:v>1330419600</c:v>
                </c:pt>
                <c:pt idx="18897">
                  <c:v>1330423200</c:v>
                </c:pt>
                <c:pt idx="18898">
                  <c:v>1330426800</c:v>
                </c:pt>
                <c:pt idx="18899">
                  <c:v>1330430400</c:v>
                </c:pt>
                <c:pt idx="18900">
                  <c:v>1330434000</c:v>
                </c:pt>
                <c:pt idx="18901">
                  <c:v>1330437600</c:v>
                </c:pt>
                <c:pt idx="18902">
                  <c:v>1330441200</c:v>
                </c:pt>
                <c:pt idx="18903">
                  <c:v>1330444800</c:v>
                </c:pt>
                <c:pt idx="18904">
                  <c:v>1330448400</c:v>
                </c:pt>
                <c:pt idx="18905">
                  <c:v>1330452000</c:v>
                </c:pt>
                <c:pt idx="18906">
                  <c:v>1330455600</c:v>
                </c:pt>
                <c:pt idx="18907">
                  <c:v>1330459200</c:v>
                </c:pt>
                <c:pt idx="18908">
                  <c:v>1330462800</c:v>
                </c:pt>
                <c:pt idx="18909">
                  <c:v>1330466400</c:v>
                </c:pt>
                <c:pt idx="18910">
                  <c:v>1330470000</c:v>
                </c:pt>
                <c:pt idx="18911">
                  <c:v>1330473600</c:v>
                </c:pt>
                <c:pt idx="18912">
                  <c:v>1330477200</c:v>
                </c:pt>
                <c:pt idx="18913">
                  <c:v>1330480800</c:v>
                </c:pt>
                <c:pt idx="18914">
                  <c:v>1330484400</c:v>
                </c:pt>
                <c:pt idx="18915">
                  <c:v>1330488000</c:v>
                </c:pt>
                <c:pt idx="18916">
                  <c:v>1330491600</c:v>
                </c:pt>
                <c:pt idx="18917">
                  <c:v>1330495200</c:v>
                </c:pt>
                <c:pt idx="18918">
                  <c:v>1330498800</c:v>
                </c:pt>
                <c:pt idx="18919">
                  <c:v>1330502400</c:v>
                </c:pt>
                <c:pt idx="18920">
                  <c:v>1330506000</c:v>
                </c:pt>
                <c:pt idx="18921">
                  <c:v>1330509600</c:v>
                </c:pt>
                <c:pt idx="18922">
                  <c:v>1330513200</c:v>
                </c:pt>
                <c:pt idx="18923">
                  <c:v>1330516800</c:v>
                </c:pt>
                <c:pt idx="18924">
                  <c:v>1330520400</c:v>
                </c:pt>
                <c:pt idx="18925">
                  <c:v>1330524000</c:v>
                </c:pt>
                <c:pt idx="18926">
                  <c:v>1330527600</c:v>
                </c:pt>
                <c:pt idx="18927">
                  <c:v>1330531200</c:v>
                </c:pt>
                <c:pt idx="18928">
                  <c:v>1330534800</c:v>
                </c:pt>
                <c:pt idx="18929">
                  <c:v>1330538400</c:v>
                </c:pt>
                <c:pt idx="18930">
                  <c:v>1330542000</c:v>
                </c:pt>
                <c:pt idx="18931">
                  <c:v>1330545600</c:v>
                </c:pt>
                <c:pt idx="18932">
                  <c:v>1330549200</c:v>
                </c:pt>
                <c:pt idx="18933">
                  <c:v>1330552800</c:v>
                </c:pt>
                <c:pt idx="18934">
                  <c:v>1330556400</c:v>
                </c:pt>
                <c:pt idx="18935">
                  <c:v>1330560000</c:v>
                </c:pt>
                <c:pt idx="18936">
                  <c:v>1330563600</c:v>
                </c:pt>
                <c:pt idx="18937">
                  <c:v>1330567200</c:v>
                </c:pt>
                <c:pt idx="18938">
                  <c:v>1330570800</c:v>
                </c:pt>
                <c:pt idx="18939">
                  <c:v>1330574400</c:v>
                </c:pt>
                <c:pt idx="18940">
                  <c:v>1330578000</c:v>
                </c:pt>
                <c:pt idx="18941">
                  <c:v>1330581600</c:v>
                </c:pt>
                <c:pt idx="18942">
                  <c:v>1330585200</c:v>
                </c:pt>
                <c:pt idx="18943">
                  <c:v>1330588800</c:v>
                </c:pt>
                <c:pt idx="18944">
                  <c:v>1330592400</c:v>
                </c:pt>
                <c:pt idx="18945">
                  <c:v>1330596000</c:v>
                </c:pt>
                <c:pt idx="18946">
                  <c:v>1330599600</c:v>
                </c:pt>
                <c:pt idx="18947">
                  <c:v>1330603200</c:v>
                </c:pt>
                <c:pt idx="18948">
                  <c:v>1330606800</c:v>
                </c:pt>
                <c:pt idx="18949">
                  <c:v>1330610400</c:v>
                </c:pt>
                <c:pt idx="18950">
                  <c:v>1330614000</c:v>
                </c:pt>
                <c:pt idx="18951">
                  <c:v>1330617600</c:v>
                </c:pt>
                <c:pt idx="18952">
                  <c:v>1330621200</c:v>
                </c:pt>
                <c:pt idx="18953">
                  <c:v>1330624800</c:v>
                </c:pt>
                <c:pt idx="18954">
                  <c:v>1330628400</c:v>
                </c:pt>
                <c:pt idx="18955">
                  <c:v>1330632000</c:v>
                </c:pt>
                <c:pt idx="18956">
                  <c:v>1330635600</c:v>
                </c:pt>
                <c:pt idx="18957">
                  <c:v>1330639200</c:v>
                </c:pt>
                <c:pt idx="18958">
                  <c:v>1330642800</c:v>
                </c:pt>
                <c:pt idx="18959">
                  <c:v>1330646400</c:v>
                </c:pt>
                <c:pt idx="18960">
                  <c:v>1330650000</c:v>
                </c:pt>
                <c:pt idx="18961">
                  <c:v>1330653600</c:v>
                </c:pt>
                <c:pt idx="18962">
                  <c:v>1330657200</c:v>
                </c:pt>
                <c:pt idx="18963">
                  <c:v>1330660800</c:v>
                </c:pt>
                <c:pt idx="18964">
                  <c:v>1330664400</c:v>
                </c:pt>
                <c:pt idx="18965">
                  <c:v>1330668000</c:v>
                </c:pt>
                <c:pt idx="18966">
                  <c:v>1330671600</c:v>
                </c:pt>
                <c:pt idx="18967">
                  <c:v>1330675200</c:v>
                </c:pt>
                <c:pt idx="18968">
                  <c:v>1330678800</c:v>
                </c:pt>
                <c:pt idx="18969">
                  <c:v>1330682400</c:v>
                </c:pt>
                <c:pt idx="18970">
                  <c:v>1330686000</c:v>
                </c:pt>
                <c:pt idx="18971">
                  <c:v>1330689600</c:v>
                </c:pt>
                <c:pt idx="18972">
                  <c:v>1330693200</c:v>
                </c:pt>
                <c:pt idx="18973">
                  <c:v>1330696800</c:v>
                </c:pt>
                <c:pt idx="18974">
                  <c:v>1330700400</c:v>
                </c:pt>
                <c:pt idx="18975">
                  <c:v>1330704000</c:v>
                </c:pt>
                <c:pt idx="18976">
                  <c:v>1330707600</c:v>
                </c:pt>
                <c:pt idx="18977">
                  <c:v>1330711200</c:v>
                </c:pt>
                <c:pt idx="18978">
                  <c:v>1330714800</c:v>
                </c:pt>
                <c:pt idx="18979">
                  <c:v>1330718400</c:v>
                </c:pt>
                <c:pt idx="18980">
                  <c:v>1330722000</c:v>
                </c:pt>
                <c:pt idx="18981">
                  <c:v>1330725600</c:v>
                </c:pt>
                <c:pt idx="18982">
                  <c:v>1330729200</c:v>
                </c:pt>
                <c:pt idx="18983">
                  <c:v>1330732800</c:v>
                </c:pt>
                <c:pt idx="18984">
                  <c:v>1330736400</c:v>
                </c:pt>
                <c:pt idx="18985">
                  <c:v>1330740000</c:v>
                </c:pt>
                <c:pt idx="18986">
                  <c:v>1330743600</c:v>
                </c:pt>
                <c:pt idx="18987">
                  <c:v>1330747200</c:v>
                </c:pt>
                <c:pt idx="18988">
                  <c:v>1330750800</c:v>
                </c:pt>
                <c:pt idx="18989">
                  <c:v>1330754400</c:v>
                </c:pt>
                <c:pt idx="18990">
                  <c:v>1330758000</c:v>
                </c:pt>
                <c:pt idx="18991">
                  <c:v>1330761600</c:v>
                </c:pt>
                <c:pt idx="18992">
                  <c:v>1330765200</c:v>
                </c:pt>
                <c:pt idx="18993">
                  <c:v>1330768800</c:v>
                </c:pt>
                <c:pt idx="18994">
                  <c:v>1330772400</c:v>
                </c:pt>
                <c:pt idx="18995">
                  <c:v>1330776000</c:v>
                </c:pt>
                <c:pt idx="18996">
                  <c:v>1330779600</c:v>
                </c:pt>
                <c:pt idx="18997">
                  <c:v>1330783200</c:v>
                </c:pt>
                <c:pt idx="18998">
                  <c:v>1330786800</c:v>
                </c:pt>
                <c:pt idx="18999">
                  <c:v>1330790400</c:v>
                </c:pt>
                <c:pt idx="19000">
                  <c:v>1330794000</c:v>
                </c:pt>
                <c:pt idx="19001">
                  <c:v>1330797600</c:v>
                </c:pt>
                <c:pt idx="19002">
                  <c:v>1330801200</c:v>
                </c:pt>
                <c:pt idx="19003">
                  <c:v>1330804800</c:v>
                </c:pt>
                <c:pt idx="19004">
                  <c:v>1330808400</c:v>
                </c:pt>
                <c:pt idx="19005">
                  <c:v>1330812000</c:v>
                </c:pt>
                <c:pt idx="19006">
                  <c:v>1330815600</c:v>
                </c:pt>
                <c:pt idx="19007">
                  <c:v>1330819200</c:v>
                </c:pt>
                <c:pt idx="19008">
                  <c:v>1330822800</c:v>
                </c:pt>
                <c:pt idx="19009">
                  <c:v>1330826400</c:v>
                </c:pt>
                <c:pt idx="19010">
                  <c:v>1330830000</c:v>
                </c:pt>
                <c:pt idx="19011">
                  <c:v>1330833600</c:v>
                </c:pt>
                <c:pt idx="19012">
                  <c:v>1330837200</c:v>
                </c:pt>
                <c:pt idx="19013">
                  <c:v>1330840800</c:v>
                </c:pt>
                <c:pt idx="19014">
                  <c:v>1330844400</c:v>
                </c:pt>
                <c:pt idx="19015">
                  <c:v>1330848000</c:v>
                </c:pt>
                <c:pt idx="19016">
                  <c:v>1330851600</c:v>
                </c:pt>
                <c:pt idx="19017">
                  <c:v>1330855200</c:v>
                </c:pt>
                <c:pt idx="19018">
                  <c:v>1330858800</c:v>
                </c:pt>
                <c:pt idx="19019">
                  <c:v>1330862400</c:v>
                </c:pt>
                <c:pt idx="19020">
                  <c:v>1330866000</c:v>
                </c:pt>
                <c:pt idx="19021">
                  <c:v>1330869600</c:v>
                </c:pt>
                <c:pt idx="19022">
                  <c:v>1330873200</c:v>
                </c:pt>
                <c:pt idx="19023">
                  <c:v>1330876800</c:v>
                </c:pt>
                <c:pt idx="19024">
                  <c:v>1330880400</c:v>
                </c:pt>
                <c:pt idx="19025">
                  <c:v>1330884000</c:v>
                </c:pt>
                <c:pt idx="19026">
                  <c:v>1330887600</c:v>
                </c:pt>
                <c:pt idx="19027">
                  <c:v>1330891200</c:v>
                </c:pt>
                <c:pt idx="19028">
                  <c:v>1330894800</c:v>
                </c:pt>
                <c:pt idx="19029">
                  <c:v>1330898400</c:v>
                </c:pt>
                <c:pt idx="19030">
                  <c:v>1330902000</c:v>
                </c:pt>
                <c:pt idx="19031">
                  <c:v>1330905600</c:v>
                </c:pt>
                <c:pt idx="19032">
                  <c:v>1330909200</c:v>
                </c:pt>
                <c:pt idx="19033">
                  <c:v>1330912800</c:v>
                </c:pt>
                <c:pt idx="19034">
                  <c:v>1330916400</c:v>
                </c:pt>
                <c:pt idx="19035">
                  <c:v>1330920000</c:v>
                </c:pt>
                <c:pt idx="19036">
                  <c:v>1330923600</c:v>
                </c:pt>
                <c:pt idx="19037">
                  <c:v>1330927200</c:v>
                </c:pt>
                <c:pt idx="19038">
                  <c:v>1330930800</c:v>
                </c:pt>
                <c:pt idx="19039">
                  <c:v>1330934400</c:v>
                </c:pt>
                <c:pt idx="19040">
                  <c:v>1330938000</c:v>
                </c:pt>
                <c:pt idx="19041">
                  <c:v>1330941600</c:v>
                </c:pt>
                <c:pt idx="19042">
                  <c:v>1330945200</c:v>
                </c:pt>
                <c:pt idx="19043">
                  <c:v>1330948800</c:v>
                </c:pt>
                <c:pt idx="19044">
                  <c:v>1330952400</c:v>
                </c:pt>
                <c:pt idx="19045">
                  <c:v>1330956000</c:v>
                </c:pt>
                <c:pt idx="19046">
                  <c:v>1330959600</c:v>
                </c:pt>
                <c:pt idx="19047">
                  <c:v>1330963200</c:v>
                </c:pt>
                <c:pt idx="19048">
                  <c:v>1330966800</c:v>
                </c:pt>
                <c:pt idx="19049">
                  <c:v>1330970400</c:v>
                </c:pt>
                <c:pt idx="19050">
                  <c:v>1330974000</c:v>
                </c:pt>
                <c:pt idx="19051">
                  <c:v>1330977600</c:v>
                </c:pt>
                <c:pt idx="19052">
                  <c:v>1330981200</c:v>
                </c:pt>
                <c:pt idx="19053">
                  <c:v>1330984800</c:v>
                </c:pt>
                <c:pt idx="19054">
                  <c:v>1330988400</c:v>
                </c:pt>
                <c:pt idx="19055">
                  <c:v>1330992000</c:v>
                </c:pt>
                <c:pt idx="19056">
                  <c:v>1330995600</c:v>
                </c:pt>
                <c:pt idx="19057">
                  <c:v>1330999200</c:v>
                </c:pt>
                <c:pt idx="19058">
                  <c:v>1331002800</c:v>
                </c:pt>
                <c:pt idx="19059">
                  <c:v>1331006400</c:v>
                </c:pt>
                <c:pt idx="19060">
                  <c:v>1331010000</c:v>
                </c:pt>
                <c:pt idx="19061">
                  <c:v>1331013600</c:v>
                </c:pt>
                <c:pt idx="19062">
                  <c:v>1331017200</c:v>
                </c:pt>
                <c:pt idx="19063">
                  <c:v>1331020800</c:v>
                </c:pt>
                <c:pt idx="19064">
                  <c:v>1331024400</c:v>
                </c:pt>
                <c:pt idx="19065">
                  <c:v>1331028000</c:v>
                </c:pt>
                <c:pt idx="19066">
                  <c:v>1331031600</c:v>
                </c:pt>
                <c:pt idx="19067">
                  <c:v>1331035200</c:v>
                </c:pt>
                <c:pt idx="19068">
                  <c:v>1331038800</c:v>
                </c:pt>
                <c:pt idx="19069">
                  <c:v>1331042400</c:v>
                </c:pt>
                <c:pt idx="19070">
                  <c:v>1331046000</c:v>
                </c:pt>
                <c:pt idx="19071">
                  <c:v>1331049600</c:v>
                </c:pt>
                <c:pt idx="19072">
                  <c:v>1331053200</c:v>
                </c:pt>
                <c:pt idx="19073">
                  <c:v>1331056800</c:v>
                </c:pt>
                <c:pt idx="19074">
                  <c:v>1331060400</c:v>
                </c:pt>
                <c:pt idx="19075">
                  <c:v>1331064000</c:v>
                </c:pt>
                <c:pt idx="19076">
                  <c:v>1331067600</c:v>
                </c:pt>
                <c:pt idx="19077">
                  <c:v>1331071200</c:v>
                </c:pt>
                <c:pt idx="19078">
                  <c:v>1331074800</c:v>
                </c:pt>
                <c:pt idx="19079">
                  <c:v>1331078400</c:v>
                </c:pt>
                <c:pt idx="19080">
                  <c:v>1331082000</c:v>
                </c:pt>
                <c:pt idx="19081">
                  <c:v>1331085600</c:v>
                </c:pt>
                <c:pt idx="19082">
                  <c:v>1331089200</c:v>
                </c:pt>
                <c:pt idx="19083">
                  <c:v>1331092800</c:v>
                </c:pt>
                <c:pt idx="19084">
                  <c:v>1331096400</c:v>
                </c:pt>
                <c:pt idx="19085">
                  <c:v>1331100000</c:v>
                </c:pt>
                <c:pt idx="19086">
                  <c:v>1331103600</c:v>
                </c:pt>
                <c:pt idx="19087">
                  <c:v>1331107200</c:v>
                </c:pt>
                <c:pt idx="19088">
                  <c:v>1331110800</c:v>
                </c:pt>
                <c:pt idx="19089">
                  <c:v>1331114400</c:v>
                </c:pt>
                <c:pt idx="19090">
                  <c:v>1331118000</c:v>
                </c:pt>
                <c:pt idx="19091">
                  <c:v>1331121600</c:v>
                </c:pt>
                <c:pt idx="19092">
                  <c:v>1331125200</c:v>
                </c:pt>
                <c:pt idx="19093">
                  <c:v>1331128800</c:v>
                </c:pt>
                <c:pt idx="19094">
                  <c:v>1331132400</c:v>
                </c:pt>
                <c:pt idx="19095">
                  <c:v>1331136000</c:v>
                </c:pt>
                <c:pt idx="19096">
                  <c:v>1331139600</c:v>
                </c:pt>
                <c:pt idx="19097">
                  <c:v>1331143200</c:v>
                </c:pt>
                <c:pt idx="19098">
                  <c:v>1331146800</c:v>
                </c:pt>
                <c:pt idx="19099">
                  <c:v>1331150400</c:v>
                </c:pt>
                <c:pt idx="19100">
                  <c:v>1331154000</c:v>
                </c:pt>
                <c:pt idx="19101">
                  <c:v>1331157600</c:v>
                </c:pt>
                <c:pt idx="19102">
                  <c:v>1331161200</c:v>
                </c:pt>
                <c:pt idx="19103">
                  <c:v>1331164800</c:v>
                </c:pt>
                <c:pt idx="19104">
                  <c:v>1331168400</c:v>
                </c:pt>
                <c:pt idx="19105">
                  <c:v>1331172000</c:v>
                </c:pt>
                <c:pt idx="19106">
                  <c:v>1331175600</c:v>
                </c:pt>
                <c:pt idx="19107">
                  <c:v>1331179200</c:v>
                </c:pt>
                <c:pt idx="19108">
                  <c:v>1331182800</c:v>
                </c:pt>
                <c:pt idx="19109">
                  <c:v>1331186400</c:v>
                </c:pt>
                <c:pt idx="19110">
                  <c:v>1331190000</c:v>
                </c:pt>
                <c:pt idx="19111">
                  <c:v>1331193600</c:v>
                </c:pt>
                <c:pt idx="19112">
                  <c:v>1331197200</c:v>
                </c:pt>
                <c:pt idx="19113">
                  <c:v>1331200800</c:v>
                </c:pt>
                <c:pt idx="19114">
                  <c:v>1331204400</c:v>
                </c:pt>
                <c:pt idx="19115">
                  <c:v>1331208000</c:v>
                </c:pt>
                <c:pt idx="19116">
                  <c:v>1331211600</c:v>
                </c:pt>
                <c:pt idx="19117">
                  <c:v>1331215200</c:v>
                </c:pt>
                <c:pt idx="19118">
                  <c:v>1331218800</c:v>
                </c:pt>
                <c:pt idx="19119">
                  <c:v>1331222400</c:v>
                </c:pt>
                <c:pt idx="19120">
                  <c:v>1331226000</c:v>
                </c:pt>
                <c:pt idx="19121">
                  <c:v>1331229600</c:v>
                </c:pt>
                <c:pt idx="19122">
                  <c:v>1331233200</c:v>
                </c:pt>
                <c:pt idx="19123">
                  <c:v>1331236800</c:v>
                </c:pt>
                <c:pt idx="19124">
                  <c:v>1331240400</c:v>
                </c:pt>
                <c:pt idx="19125">
                  <c:v>1331244000</c:v>
                </c:pt>
                <c:pt idx="19126">
                  <c:v>1331247600</c:v>
                </c:pt>
                <c:pt idx="19127">
                  <c:v>1331251200</c:v>
                </c:pt>
                <c:pt idx="19128">
                  <c:v>1331254800</c:v>
                </c:pt>
                <c:pt idx="19129">
                  <c:v>1331258400</c:v>
                </c:pt>
                <c:pt idx="19130">
                  <c:v>1331262000</c:v>
                </c:pt>
                <c:pt idx="19131">
                  <c:v>1331265600</c:v>
                </c:pt>
                <c:pt idx="19132">
                  <c:v>1331269200</c:v>
                </c:pt>
                <c:pt idx="19133">
                  <c:v>1331272800</c:v>
                </c:pt>
                <c:pt idx="19134">
                  <c:v>1331276400</c:v>
                </c:pt>
                <c:pt idx="19135">
                  <c:v>1331280000</c:v>
                </c:pt>
                <c:pt idx="19136">
                  <c:v>1331283600</c:v>
                </c:pt>
                <c:pt idx="19137">
                  <c:v>1331287200</c:v>
                </c:pt>
                <c:pt idx="19138">
                  <c:v>1331290800</c:v>
                </c:pt>
                <c:pt idx="19139">
                  <c:v>1331294400</c:v>
                </c:pt>
                <c:pt idx="19140">
                  <c:v>1331298000</c:v>
                </c:pt>
                <c:pt idx="19141">
                  <c:v>1331301600</c:v>
                </c:pt>
                <c:pt idx="19142">
                  <c:v>1331305200</c:v>
                </c:pt>
                <c:pt idx="19143">
                  <c:v>1331308800</c:v>
                </c:pt>
                <c:pt idx="19144">
                  <c:v>1331312400</c:v>
                </c:pt>
                <c:pt idx="19145">
                  <c:v>1331316000</c:v>
                </c:pt>
                <c:pt idx="19146">
                  <c:v>1331319600</c:v>
                </c:pt>
                <c:pt idx="19147">
                  <c:v>1331323200</c:v>
                </c:pt>
                <c:pt idx="19148">
                  <c:v>1331326800</c:v>
                </c:pt>
                <c:pt idx="19149">
                  <c:v>1331330400</c:v>
                </c:pt>
                <c:pt idx="19150">
                  <c:v>1331334000</c:v>
                </c:pt>
                <c:pt idx="19151">
                  <c:v>1331337600</c:v>
                </c:pt>
                <c:pt idx="19152">
                  <c:v>1331341200</c:v>
                </c:pt>
                <c:pt idx="19153">
                  <c:v>1331344800</c:v>
                </c:pt>
                <c:pt idx="19154">
                  <c:v>1331348400</c:v>
                </c:pt>
                <c:pt idx="19155">
                  <c:v>1331352000</c:v>
                </c:pt>
                <c:pt idx="19156">
                  <c:v>1331355600</c:v>
                </c:pt>
                <c:pt idx="19157">
                  <c:v>1331359200</c:v>
                </c:pt>
                <c:pt idx="19158">
                  <c:v>1331362800</c:v>
                </c:pt>
                <c:pt idx="19159">
                  <c:v>1331366400</c:v>
                </c:pt>
                <c:pt idx="19160">
                  <c:v>1331370000</c:v>
                </c:pt>
                <c:pt idx="19161">
                  <c:v>1331373600</c:v>
                </c:pt>
                <c:pt idx="19162">
                  <c:v>1331377200</c:v>
                </c:pt>
                <c:pt idx="19163">
                  <c:v>1331380800</c:v>
                </c:pt>
                <c:pt idx="19164">
                  <c:v>1331384400</c:v>
                </c:pt>
                <c:pt idx="19165">
                  <c:v>1331388000</c:v>
                </c:pt>
                <c:pt idx="19166">
                  <c:v>1331391600</c:v>
                </c:pt>
                <c:pt idx="19167">
                  <c:v>1331395200</c:v>
                </c:pt>
                <c:pt idx="19168">
                  <c:v>1331398800</c:v>
                </c:pt>
                <c:pt idx="19169">
                  <c:v>1331402400</c:v>
                </c:pt>
                <c:pt idx="19170">
                  <c:v>1331406000</c:v>
                </c:pt>
                <c:pt idx="19171">
                  <c:v>1331409600</c:v>
                </c:pt>
                <c:pt idx="19172">
                  <c:v>1331413200</c:v>
                </c:pt>
                <c:pt idx="19173">
                  <c:v>1331416800</c:v>
                </c:pt>
                <c:pt idx="19174">
                  <c:v>1331420400</c:v>
                </c:pt>
                <c:pt idx="19175">
                  <c:v>1331424000</c:v>
                </c:pt>
                <c:pt idx="19176">
                  <c:v>1331427600</c:v>
                </c:pt>
                <c:pt idx="19177">
                  <c:v>1331431200</c:v>
                </c:pt>
                <c:pt idx="19178">
                  <c:v>1331434800</c:v>
                </c:pt>
                <c:pt idx="19179">
                  <c:v>1331438400</c:v>
                </c:pt>
                <c:pt idx="19180">
                  <c:v>1331442000</c:v>
                </c:pt>
                <c:pt idx="19181">
                  <c:v>1331445600</c:v>
                </c:pt>
                <c:pt idx="19182">
                  <c:v>1331449200</c:v>
                </c:pt>
                <c:pt idx="19183">
                  <c:v>1331452800</c:v>
                </c:pt>
                <c:pt idx="19184">
                  <c:v>1331456400</c:v>
                </c:pt>
                <c:pt idx="19185">
                  <c:v>1331460000</c:v>
                </c:pt>
                <c:pt idx="19186">
                  <c:v>1331463600</c:v>
                </c:pt>
                <c:pt idx="19187">
                  <c:v>1331467200</c:v>
                </c:pt>
                <c:pt idx="19188">
                  <c:v>1331470800</c:v>
                </c:pt>
                <c:pt idx="19189">
                  <c:v>1331474400</c:v>
                </c:pt>
                <c:pt idx="19190">
                  <c:v>1331478000</c:v>
                </c:pt>
                <c:pt idx="19191">
                  <c:v>1331481600</c:v>
                </c:pt>
                <c:pt idx="19192">
                  <c:v>1331485200</c:v>
                </c:pt>
                <c:pt idx="19193">
                  <c:v>1331488800</c:v>
                </c:pt>
                <c:pt idx="19194">
                  <c:v>1331492400</c:v>
                </c:pt>
                <c:pt idx="19195">
                  <c:v>1331496000</c:v>
                </c:pt>
                <c:pt idx="19196">
                  <c:v>1331499600</c:v>
                </c:pt>
                <c:pt idx="19197">
                  <c:v>1331503200</c:v>
                </c:pt>
                <c:pt idx="19198">
                  <c:v>1331506800</c:v>
                </c:pt>
                <c:pt idx="19199">
                  <c:v>1331510400</c:v>
                </c:pt>
                <c:pt idx="19200">
                  <c:v>1331514000</c:v>
                </c:pt>
                <c:pt idx="19201">
                  <c:v>1331517600</c:v>
                </c:pt>
                <c:pt idx="19202">
                  <c:v>1331521200</c:v>
                </c:pt>
                <c:pt idx="19203">
                  <c:v>1331524800</c:v>
                </c:pt>
                <c:pt idx="19204">
                  <c:v>1331528400</c:v>
                </c:pt>
                <c:pt idx="19205">
                  <c:v>1331532000</c:v>
                </c:pt>
                <c:pt idx="19206">
                  <c:v>1331535600</c:v>
                </c:pt>
                <c:pt idx="19207">
                  <c:v>1331539200</c:v>
                </c:pt>
                <c:pt idx="19208">
                  <c:v>1331542800</c:v>
                </c:pt>
                <c:pt idx="19209">
                  <c:v>1331546400</c:v>
                </c:pt>
                <c:pt idx="19210">
                  <c:v>1331550000</c:v>
                </c:pt>
                <c:pt idx="19211">
                  <c:v>1331553600</c:v>
                </c:pt>
                <c:pt idx="19212">
                  <c:v>1331557200</c:v>
                </c:pt>
                <c:pt idx="19213">
                  <c:v>1331560800</c:v>
                </c:pt>
                <c:pt idx="19214">
                  <c:v>1331564400</c:v>
                </c:pt>
                <c:pt idx="19215">
                  <c:v>1331568000</c:v>
                </c:pt>
                <c:pt idx="19216">
                  <c:v>1331571600</c:v>
                </c:pt>
                <c:pt idx="19217">
                  <c:v>1331575200</c:v>
                </c:pt>
                <c:pt idx="19218">
                  <c:v>1331578800</c:v>
                </c:pt>
                <c:pt idx="19219">
                  <c:v>1331582400</c:v>
                </c:pt>
                <c:pt idx="19220">
                  <c:v>1331586000</c:v>
                </c:pt>
                <c:pt idx="19221">
                  <c:v>1331589600</c:v>
                </c:pt>
                <c:pt idx="19222">
                  <c:v>1331593200</c:v>
                </c:pt>
                <c:pt idx="19223">
                  <c:v>1331596800</c:v>
                </c:pt>
                <c:pt idx="19224">
                  <c:v>1331600400</c:v>
                </c:pt>
                <c:pt idx="19225">
                  <c:v>1331604000</c:v>
                </c:pt>
                <c:pt idx="19226">
                  <c:v>1331607600</c:v>
                </c:pt>
                <c:pt idx="19227">
                  <c:v>1331611200</c:v>
                </c:pt>
                <c:pt idx="19228">
                  <c:v>1331614800</c:v>
                </c:pt>
                <c:pt idx="19229">
                  <c:v>1331618400</c:v>
                </c:pt>
                <c:pt idx="19230">
                  <c:v>1331622000</c:v>
                </c:pt>
                <c:pt idx="19231">
                  <c:v>1331625600</c:v>
                </c:pt>
                <c:pt idx="19232">
                  <c:v>1331629200</c:v>
                </c:pt>
                <c:pt idx="19233">
                  <c:v>1331632800</c:v>
                </c:pt>
                <c:pt idx="19234">
                  <c:v>1331636400</c:v>
                </c:pt>
                <c:pt idx="19235">
                  <c:v>1331640000</c:v>
                </c:pt>
                <c:pt idx="19236">
                  <c:v>1331643600</c:v>
                </c:pt>
                <c:pt idx="19237">
                  <c:v>1331647200</c:v>
                </c:pt>
                <c:pt idx="19238">
                  <c:v>1331650800</c:v>
                </c:pt>
                <c:pt idx="19239">
                  <c:v>1331654400</c:v>
                </c:pt>
                <c:pt idx="19240">
                  <c:v>1331658000</c:v>
                </c:pt>
                <c:pt idx="19241">
                  <c:v>1331661600</c:v>
                </c:pt>
                <c:pt idx="19242">
                  <c:v>1331665200</c:v>
                </c:pt>
                <c:pt idx="19243">
                  <c:v>1331668800</c:v>
                </c:pt>
                <c:pt idx="19244">
                  <c:v>1331672400</c:v>
                </c:pt>
                <c:pt idx="19245">
                  <c:v>1331676000</c:v>
                </c:pt>
                <c:pt idx="19246">
                  <c:v>1331679600</c:v>
                </c:pt>
                <c:pt idx="19247">
                  <c:v>1331683200</c:v>
                </c:pt>
                <c:pt idx="19248">
                  <c:v>1331686800</c:v>
                </c:pt>
                <c:pt idx="19249">
                  <c:v>1331690400</c:v>
                </c:pt>
                <c:pt idx="19250">
                  <c:v>1331694000</c:v>
                </c:pt>
                <c:pt idx="19251">
                  <c:v>1331697600</c:v>
                </c:pt>
                <c:pt idx="19252">
                  <c:v>1331701200</c:v>
                </c:pt>
                <c:pt idx="19253">
                  <c:v>1331704800</c:v>
                </c:pt>
                <c:pt idx="19254">
                  <c:v>1331708400</c:v>
                </c:pt>
                <c:pt idx="19255">
                  <c:v>1331712000</c:v>
                </c:pt>
                <c:pt idx="19256">
                  <c:v>1331715600</c:v>
                </c:pt>
                <c:pt idx="19257">
                  <c:v>1331719200</c:v>
                </c:pt>
                <c:pt idx="19258">
                  <c:v>1331722800</c:v>
                </c:pt>
                <c:pt idx="19259">
                  <c:v>1331726400</c:v>
                </c:pt>
                <c:pt idx="19260">
                  <c:v>1331730000</c:v>
                </c:pt>
                <c:pt idx="19261">
                  <c:v>1331733600</c:v>
                </c:pt>
                <c:pt idx="19262">
                  <c:v>1331737200</c:v>
                </c:pt>
                <c:pt idx="19263">
                  <c:v>1331740800</c:v>
                </c:pt>
                <c:pt idx="19264">
                  <c:v>1331744400</c:v>
                </c:pt>
                <c:pt idx="19265">
                  <c:v>1331748000</c:v>
                </c:pt>
                <c:pt idx="19266">
                  <c:v>1331751600</c:v>
                </c:pt>
                <c:pt idx="19267">
                  <c:v>1331755200</c:v>
                </c:pt>
                <c:pt idx="19268">
                  <c:v>1331758800</c:v>
                </c:pt>
                <c:pt idx="19269">
                  <c:v>1331762400</c:v>
                </c:pt>
                <c:pt idx="19270">
                  <c:v>1331766000</c:v>
                </c:pt>
                <c:pt idx="19271">
                  <c:v>1331769600</c:v>
                </c:pt>
                <c:pt idx="19272">
                  <c:v>1331773200</c:v>
                </c:pt>
                <c:pt idx="19273">
                  <c:v>1331776800</c:v>
                </c:pt>
                <c:pt idx="19274">
                  <c:v>1331780400</c:v>
                </c:pt>
                <c:pt idx="19275">
                  <c:v>1331784000</c:v>
                </c:pt>
                <c:pt idx="19276">
                  <c:v>1331787600</c:v>
                </c:pt>
                <c:pt idx="19277">
                  <c:v>1331791200</c:v>
                </c:pt>
                <c:pt idx="19278">
                  <c:v>1331794800</c:v>
                </c:pt>
                <c:pt idx="19279">
                  <c:v>1331798400</c:v>
                </c:pt>
                <c:pt idx="19280">
                  <c:v>1331802000</c:v>
                </c:pt>
                <c:pt idx="19281">
                  <c:v>1331805600</c:v>
                </c:pt>
                <c:pt idx="19282">
                  <c:v>1331809200</c:v>
                </c:pt>
                <c:pt idx="19283">
                  <c:v>1331812800</c:v>
                </c:pt>
                <c:pt idx="19284">
                  <c:v>1331816400</c:v>
                </c:pt>
                <c:pt idx="19285">
                  <c:v>1331820000</c:v>
                </c:pt>
                <c:pt idx="19286">
                  <c:v>1331823600</c:v>
                </c:pt>
                <c:pt idx="19287">
                  <c:v>1331827200</c:v>
                </c:pt>
                <c:pt idx="19288">
                  <c:v>1331830800</c:v>
                </c:pt>
                <c:pt idx="19289">
                  <c:v>1331834400</c:v>
                </c:pt>
                <c:pt idx="19290">
                  <c:v>1331838000</c:v>
                </c:pt>
                <c:pt idx="19291">
                  <c:v>1331841600</c:v>
                </c:pt>
                <c:pt idx="19292">
                  <c:v>1331845200</c:v>
                </c:pt>
                <c:pt idx="19293">
                  <c:v>1331848800</c:v>
                </c:pt>
                <c:pt idx="19294">
                  <c:v>1331852400</c:v>
                </c:pt>
                <c:pt idx="19295">
                  <c:v>1331856000</c:v>
                </c:pt>
                <c:pt idx="19296">
                  <c:v>1331859600</c:v>
                </c:pt>
                <c:pt idx="19297">
                  <c:v>1331863200</c:v>
                </c:pt>
                <c:pt idx="19298">
                  <c:v>1331866800</c:v>
                </c:pt>
                <c:pt idx="19299">
                  <c:v>1331870400</c:v>
                </c:pt>
                <c:pt idx="19300">
                  <c:v>1331874000</c:v>
                </c:pt>
                <c:pt idx="19301">
                  <c:v>1331877600</c:v>
                </c:pt>
                <c:pt idx="19302">
                  <c:v>1331881200</c:v>
                </c:pt>
                <c:pt idx="19303">
                  <c:v>1331884800</c:v>
                </c:pt>
                <c:pt idx="19304">
                  <c:v>1331888400</c:v>
                </c:pt>
                <c:pt idx="19305">
                  <c:v>1331892000</c:v>
                </c:pt>
                <c:pt idx="19306">
                  <c:v>1331895600</c:v>
                </c:pt>
                <c:pt idx="19307">
                  <c:v>1331899200</c:v>
                </c:pt>
                <c:pt idx="19308">
                  <c:v>1331902800</c:v>
                </c:pt>
                <c:pt idx="19309">
                  <c:v>1331906400</c:v>
                </c:pt>
                <c:pt idx="19310">
                  <c:v>1331910000</c:v>
                </c:pt>
                <c:pt idx="19311">
                  <c:v>1331913600</c:v>
                </c:pt>
                <c:pt idx="19312">
                  <c:v>1331917200</c:v>
                </c:pt>
                <c:pt idx="19313">
                  <c:v>1331920800</c:v>
                </c:pt>
                <c:pt idx="19314">
                  <c:v>1331924400</c:v>
                </c:pt>
                <c:pt idx="19315">
                  <c:v>1331928000</c:v>
                </c:pt>
                <c:pt idx="19316">
                  <c:v>1331931600</c:v>
                </c:pt>
                <c:pt idx="19317">
                  <c:v>1331935200</c:v>
                </c:pt>
                <c:pt idx="19318">
                  <c:v>1331938800</c:v>
                </c:pt>
                <c:pt idx="19319">
                  <c:v>1331942400</c:v>
                </c:pt>
                <c:pt idx="19320">
                  <c:v>1331946000</c:v>
                </c:pt>
                <c:pt idx="19321">
                  <c:v>1331949600</c:v>
                </c:pt>
                <c:pt idx="19322">
                  <c:v>1331953200</c:v>
                </c:pt>
                <c:pt idx="19323">
                  <c:v>1331956800</c:v>
                </c:pt>
                <c:pt idx="19324">
                  <c:v>1331960400</c:v>
                </c:pt>
                <c:pt idx="19325">
                  <c:v>1331964000</c:v>
                </c:pt>
                <c:pt idx="19326">
                  <c:v>1331967600</c:v>
                </c:pt>
                <c:pt idx="19327">
                  <c:v>1331971200</c:v>
                </c:pt>
                <c:pt idx="19328">
                  <c:v>1331974800</c:v>
                </c:pt>
                <c:pt idx="19329">
                  <c:v>1331978400</c:v>
                </c:pt>
                <c:pt idx="19330">
                  <c:v>1331982000</c:v>
                </c:pt>
                <c:pt idx="19331">
                  <c:v>1331985600</c:v>
                </c:pt>
                <c:pt idx="19332">
                  <c:v>1331989200</c:v>
                </c:pt>
                <c:pt idx="19333">
                  <c:v>1331992800</c:v>
                </c:pt>
                <c:pt idx="19334">
                  <c:v>1331996400</c:v>
                </c:pt>
                <c:pt idx="19335">
                  <c:v>1332000000</c:v>
                </c:pt>
                <c:pt idx="19336">
                  <c:v>1332003600</c:v>
                </c:pt>
                <c:pt idx="19337">
                  <c:v>1332007200</c:v>
                </c:pt>
                <c:pt idx="19338">
                  <c:v>1332010800</c:v>
                </c:pt>
                <c:pt idx="19339">
                  <c:v>1332014400</c:v>
                </c:pt>
                <c:pt idx="19340">
                  <c:v>1332018000</c:v>
                </c:pt>
                <c:pt idx="19341">
                  <c:v>1332021600</c:v>
                </c:pt>
                <c:pt idx="19342">
                  <c:v>1332025200</c:v>
                </c:pt>
                <c:pt idx="19343">
                  <c:v>1332028800</c:v>
                </c:pt>
                <c:pt idx="19344">
                  <c:v>1332032400</c:v>
                </c:pt>
                <c:pt idx="19345">
                  <c:v>1332036000</c:v>
                </c:pt>
                <c:pt idx="19346">
                  <c:v>1332039600</c:v>
                </c:pt>
                <c:pt idx="19347">
                  <c:v>1332043200</c:v>
                </c:pt>
                <c:pt idx="19348">
                  <c:v>1332046800</c:v>
                </c:pt>
                <c:pt idx="19349">
                  <c:v>1332050400</c:v>
                </c:pt>
                <c:pt idx="19350">
                  <c:v>1332054000</c:v>
                </c:pt>
                <c:pt idx="19351">
                  <c:v>1332057600</c:v>
                </c:pt>
                <c:pt idx="19352">
                  <c:v>1332061200</c:v>
                </c:pt>
                <c:pt idx="19353">
                  <c:v>1332064800</c:v>
                </c:pt>
                <c:pt idx="19354">
                  <c:v>1332068400</c:v>
                </c:pt>
                <c:pt idx="19355">
                  <c:v>1332072000</c:v>
                </c:pt>
                <c:pt idx="19356">
                  <c:v>1332075600</c:v>
                </c:pt>
                <c:pt idx="19357">
                  <c:v>1332079200</c:v>
                </c:pt>
                <c:pt idx="19358">
                  <c:v>1332082800</c:v>
                </c:pt>
                <c:pt idx="19359">
                  <c:v>1332086400</c:v>
                </c:pt>
                <c:pt idx="19360">
                  <c:v>1332090000</c:v>
                </c:pt>
                <c:pt idx="19361">
                  <c:v>1332093600</c:v>
                </c:pt>
                <c:pt idx="19362">
                  <c:v>1332097200</c:v>
                </c:pt>
                <c:pt idx="19363">
                  <c:v>1332100800</c:v>
                </c:pt>
                <c:pt idx="19364">
                  <c:v>1332104400</c:v>
                </c:pt>
                <c:pt idx="19365">
                  <c:v>1332108000</c:v>
                </c:pt>
                <c:pt idx="19366">
                  <c:v>1332111600</c:v>
                </c:pt>
                <c:pt idx="19367">
                  <c:v>1332115200</c:v>
                </c:pt>
                <c:pt idx="19368">
                  <c:v>1332118800</c:v>
                </c:pt>
                <c:pt idx="19369">
                  <c:v>1332122400</c:v>
                </c:pt>
                <c:pt idx="19370">
                  <c:v>1332126000</c:v>
                </c:pt>
                <c:pt idx="19371">
                  <c:v>1332129600</c:v>
                </c:pt>
                <c:pt idx="19372">
                  <c:v>1332133200</c:v>
                </c:pt>
                <c:pt idx="19373">
                  <c:v>1332136800</c:v>
                </c:pt>
                <c:pt idx="19374">
                  <c:v>1332140400</c:v>
                </c:pt>
                <c:pt idx="19375">
                  <c:v>1332144000</c:v>
                </c:pt>
                <c:pt idx="19376">
                  <c:v>1332147600</c:v>
                </c:pt>
                <c:pt idx="19377">
                  <c:v>1332151200</c:v>
                </c:pt>
                <c:pt idx="19378">
                  <c:v>1332154800</c:v>
                </c:pt>
                <c:pt idx="19379">
                  <c:v>1332158400</c:v>
                </c:pt>
                <c:pt idx="19380">
                  <c:v>1332162000</c:v>
                </c:pt>
                <c:pt idx="19381">
                  <c:v>1332165600</c:v>
                </c:pt>
                <c:pt idx="19382">
                  <c:v>1332169200</c:v>
                </c:pt>
                <c:pt idx="19383">
                  <c:v>1332172800</c:v>
                </c:pt>
                <c:pt idx="19384">
                  <c:v>1332176400</c:v>
                </c:pt>
                <c:pt idx="19385">
                  <c:v>1332180000</c:v>
                </c:pt>
                <c:pt idx="19386">
                  <c:v>1332183600</c:v>
                </c:pt>
                <c:pt idx="19387">
                  <c:v>1332187200</c:v>
                </c:pt>
                <c:pt idx="19388">
                  <c:v>1332190800</c:v>
                </c:pt>
                <c:pt idx="19389">
                  <c:v>1332194400</c:v>
                </c:pt>
                <c:pt idx="19390">
                  <c:v>1332198000</c:v>
                </c:pt>
                <c:pt idx="19391">
                  <c:v>1332201600</c:v>
                </c:pt>
                <c:pt idx="19392">
                  <c:v>1332205200</c:v>
                </c:pt>
                <c:pt idx="19393">
                  <c:v>1332208800</c:v>
                </c:pt>
                <c:pt idx="19394">
                  <c:v>1332212400</c:v>
                </c:pt>
                <c:pt idx="19395">
                  <c:v>1332216000</c:v>
                </c:pt>
                <c:pt idx="19396">
                  <c:v>1332219600</c:v>
                </c:pt>
                <c:pt idx="19397">
                  <c:v>1332223200</c:v>
                </c:pt>
                <c:pt idx="19398">
                  <c:v>1332226800</c:v>
                </c:pt>
                <c:pt idx="19399">
                  <c:v>1332230400</c:v>
                </c:pt>
                <c:pt idx="19400">
                  <c:v>1332234000</c:v>
                </c:pt>
                <c:pt idx="19401">
                  <c:v>1332237600</c:v>
                </c:pt>
                <c:pt idx="19402">
                  <c:v>1332241200</c:v>
                </c:pt>
                <c:pt idx="19403">
                  <c:v>1332244800</c:v>
                </c:pt>
                <c:pt idx="19404">
                  <c:v>1332248400</c:v>
                </c:pt>
                <c:pt idx="19405">
                  <c:v>1332252000</c:v>
                </c:pt>
                <c:pt idx="19406">
                  <c:v>1332255600</c:v>
                </c:pt>
                <c:pt idx="19407">
                  <c:v>1332259200</c:v>
                </c:pt>
                <c:pt idx="19408">
                  <c:v>1332262800</c:v>
                </c:pt>
                <c:pt idx="19409">
                  <c:v>1332266400</c:v>
                </c:pt>
                <c:pt idx="19410">
                  <c:v>1332270000</c:v>
                </c:pt>
                <c:pt idx="19411">
                  <c:v>1332273600</c:v>
                </c:pt>
                <c:pt idx="19412">
                  <c:v>1332277200</c:v>
                </c:pt>
                <c:pt idx="19413">
                  <c:v>1332280800</c:v>
                </c:pt>
                <c:pt idx="19414">
                  <c:v>1332284400</c:v>
                </c:pt>
                <c:pt idx="19415">
                  <c:v>1332288000</c:v>
                </c:pt>
                <c:pt idx="19416">
                  <c:v>1332291600</c:v>
                </c:pt>
                <c:pt idx="19417">
                  <c:v>1332295200</c:v>
                </c:pt>
                <c:pt idx="19418">
                  <c:v>1332298800</c:v>
                </c:pt>
                <c:pt idx="19419">
                  <c:v>1332302400</c:v>
                </c:pt>
                <c:pt idx="19420">
                  <c:v>1332306000</c:v>
                </c:pt>
                <c:pt idx="19421">
                  <c:v>1332309600</c:v>
                </c:pt>
                <c:pt idx="19422">
                  <c:v>1332313200</c:v>
                </c:pt>
                <c:pt idx="19423">
                  <c:v>1332316800</c:v>
                </c:pt>
                <c:pt idx="19424">
                  <c:v>1332320400</c:v>
                </c:pt>
                <c:pt idx="19425">
                  <c:v>1332324000</c:v>
                </c:pt>
                <c:pt idx="19426">
                  <c:v>1332327600</c:v>
                </c:pt>
                <c:pt idx="19427">
                  <c:v>1332331200</c:v>
                </c:pt>
                <c:pt idx="19428">
                  <c:v>1332334800</c:v>
                </c:pt>
                <c:pt idx="19429">
                  <c:v>1332338400</c:v>
                </c:pt>
                <c:pt idx="19430">
                  <c:v>1332342000</c:v>
                </c:pt>
                <c:pt idx="19431">
                  <c:v>1332345600</c:v>
                </c:pt>
                <c:pt idx="19432">
                  <c:v>1332349200</c:v>
                </c:pt>
                <c:pt idx="19433">
                  <c:v>1332352800</c:v>
                </c:pt>
                <c:pt idx="19434">
                  <c:v>1332356400</c:v>
                </c:pt>
                <c:pt idx="19435">
                  <c:v>1332360000</c:v>
                </c:pt>
                <c:pt idx="19436">
                  <c:v>1332363600</c:v>
                </c:pt>
                <c:pt idx="19437">
                  <c:v>1332367200</c:v>
                </c:pt>
                <c:pt idx="19438">
                  <c:v>1332370800</c:v>
                </c:pt>
                <c:pt idx="19439">
                  <c:v>1332374400</c:v>
                </c:pt>
                <c:pt idx="19440">
                  <c:v>1332378000</c:v>
                </c:pt>
                <c:pt idx="19441">
                  <c:v>1332381600</c:v>
                </c:pt>
                <c:pt idx="19442">
                  <c:v>1332385200</c:v>
                </c:pt>
                <c:pt idx="19443">
                  <c:v>1332388800</c:v>
                </c:pt>
                <c:pt idx="19444">
                  <c:v>1332392400</c:v>
                </c:pt>
                <c:pt idx="19445">
                  <c:v>1332396000</c:v>
                </c:pt>
                <c:pt idx="19446">
                  <c:v>1332399600</c:v>
                </c:pt>
                <c:pt idx="19447">
                  <c:v>1332403200</c:v>
                </c:pt>
                <c:pt idx="19448">
                  <c:v>1332406800</c:v>
                </c:pt>
                <c:pt idx="19449">
                  <c:v>1332410400</c:v>
                </c:pt>
                <c:pt idx="19450">
                  <c:v>1332414000</c:v>
                </c:pt>
                <c:pt idx="19451">
                  <c:v>1332417600</c:v>
                </c:pt>
                <c:pt idx="19452">
                  <c:v>1332421200</c:v>
                </c:pt>
                <c:pt idx="19453">
                  <c:v>1332424800</c:v>
                </c:pt>
                <c:pt idx="19454">
                  <c:v>1332428400</c:v>
                </c:pt>
                <c:pt idx="19455">
                  <c:v>1332432000</c:v>
                </c:pt>
                <c:pt idx="19456">
                  <c:v>1332435600</c:v>
                </c:pt>
                <c:pt idx="19457">
                  <c:v>1332439200</c:v>
                </c:pt>
                <c:pt idx="19458">
                  <c:v>1332442800</c:v>
                </c:pt>
                <c:pt idx="19459">
                  <c:v>1332446400</c:v>
                </c:pt>
                <c:pt idx="19460">
                  <c:v>1332450000</c:v>
                </c:pt>
                <c:pt idx="19461">
                  <c:v>1332453600</c:v>
                </c:pt>
                <c:pt idx="19462">
                  <c:v>1332457200</c:v>
                </c:pt>
                <c:pt idx="19463">
                  <c:v>1332460800</c:v>
                </c:pt>
                <c:pt idx="19464">
                  <c:v>1332464400</c:v>
                </c:pt>
                <c:pt idx="19465">
                  <c:v>1332468000</c:v>
                </c:pt>
                <c:pt idx="19466">
                  <c:v>1332471600</c:v>
                </c:pt>
                <c:pt idx="19467">
                  <c:v>1332475200</c:v>
                </c:pt>
                <c:pt idx="19468">
                  <c:v>1332478800</c:v>
                </c:pt>
                <c:pt idx="19469">
                  <c:v>1332482400</c:v>
                </c:pt>
                <c:pt idx="19470">
                  <c:v>1332486000</c:v>
                </c:pt>
                <c:pt idx="19471">
                  <c:v>1332489600</c:v>
                </c:pt>
                <c:pt idx="19472">
                  <c:v>1332493200</c:v>
                </c:pt>
                <c:pt idx="19473">
                  <c:v>1332496800</c:v>
                </c:pt>
                <c:pt idx="19474">
                  <c:v>1332500400</c:v>
                </c:pt>
                <c:pt idx="19475">
                  <c:v>1332504000</c:v>
                </c:pt>
                <c:pt idx="19476">
                  <c:v>1332507600</c:v>
                </c:pt>
                <c:pt idx="19477">
                  <c:v>1332511200</c:v>
                </c:pt>
                <c:pt idx="19478">
                  <c:v>1332514800</c:v>
                </c:pt>
                <c:pt idx="19479">
                  <c:v>1332518400</c:v>
                </c:pt>
                <c:pt idx="19480">
                  <c:v>1332522000</c:v>
                </c:pt>
                <c:pt idx="19481">
                  <c:v>1332525600</c:v>
                </c:pt>
                <c:pt idx="19482">
                  <c:v>1332529200</c:v>
                </c:pt>
                <c:pt idx="19483">
                  <c:v>1332532800</c:v>
                </c:pt>
                <c:pt idx="19484">
                  <c:v>1332536400</c:v>
                </c:pt>
                <c:pt idx="19485">
                  <c:v>1332540000</c:v>
                </c:pt>
                <c:pt idx="19486">
                  <c:v>1332543600</c:v>
                </c:pt>
                <c:pt idx="19487">
                  <c:v>1332547200</c:v>
                </c:pt>
                <c:pt idx="19488">
                  <c:v>1332550800</c:v>
                </c:pt>
                <c:pt idx="19489">
                  <c:v>1332554400</c:v>
                </c:pt>
                <c:pt idx="19490">
                  <c:v>1332558000</c:v>
                </c:pt>
                <c:pt idx="19491">
                  <c:v>1332561600</c:v>
                </c:pt>
                <c:pt idx="19492">
                  <c:v>1332565200</c:v>
                </c:pt>
                <c:pt idx="19493">
                  <c:v>1332568800</c:v>
                </c:pt>
                <c:pt idx="19494">
                  <c:v>1332572400</c:v>
                </c:pt>
                <c:pt idx="19495">
                  <c:v>1332576000</c:v>
                </c:pt>
                <c:pt idx="19496">
                  <c:v>1332579600</c:v>
                </c:pt>
                <c:pt idx="19497">
                  <c:v>1332583200</c:v>
                </c:pt>
                <c:pt idx="19498">
                  <c:v>1332586800</c:v>
                </c:pt>
                <c:pt idx="19499">
                  <c:v>1332590400</c:v>
                </c:pt>
                <c:pt idx="19500">
                  <c:v>1332594000</c:v>
                </c:pt>
                <c:pt idx="19501">
                  <c:v>1332597600</c:v>
                </c:pt>
                <c:pt idx="19502">
                  <c:v>1332601200</c:v>
                </c:pt>
                <c:pt idx="19503">
                  <c:v>1332604800</c:v>
                </c:pt>
                <c:pt idx="19504">
                  <c:v>1332608400</c:v>
                </c:pt>
                <c:pt idx="19505">
                  <c:v>1332612000</c:v>
                </c:pt>
                <c:pt idx="19506">
                  <c:v>1332615600</c:v>
                </c:pt>
                <c:pt idx="19507">
                  <c:v>1332619200</c:v>
                </c:pt>
                <c:pt idx="19508">
                  <c:v>1332622800</c:v>
                </c:pt>
                <c:pt idx="19509">
                  <c:v>1332626400</c:v>
                </c:pt>
                <c:pt idx="19510">
                  <c:v>1332630000</c:v>
                </c:pt>
                <c:pt idx="19511">
                  <c:v>1332633600</c:v>
                </c:pt>
                <c:pt idx="19512">
                  <c:v>1332637200</c:v>
                </c:pt>
                <c:pt idx="19513">
                  <c:v>1332640800</c:v>
                </c:pt>
                <c:pt idx="19514">
                  <c:v>1332644400</c:v>
                </c:pt>
                <c:pt idx="19515">
                  <c:v>1332648000</c:v>
                </c:pt>
                <c:pt idx="19516">
                  <c:v>1332651600</c:v>
                </c:pt>
                <c:pt idx="19517">
                  <c:v>1332655200</c:v>
                </c:pt>
                <c:pt idx="19518">
                  <c:v>1332658800</c:v>
                </c:pt>
                <c:pt idx="19519">
                  <c:v>1332662400</c:v>
                </c:pt>
                <c:pt idx="19520">
                  <c:v>1332666000</c:v>
                </c:pt>
                <c:pt idx="19521">
                  <c:v>1332669600</c:v>
                </c:pt>
                <c:pt idx="19522">
                  <c:v>1332673200</c:v>
                </c:pt>
                <c:pt idx="19523">
                  <c:v>1332676800</c:v>
                </c:pt>
                <c:pt idx="19524">
                  <c:v>1332680400</c:v>
                </c:pt>
                <c:pt idx="19525">
                  <c:v>1332684000</c:v>
                </c:pt>
                <c:pt idx="19526">
                  <c:v>1332687600</c:v>
                </c:pt>
                <c:pt idx="19527">
                  <c:v>1332691200</c:v>
                </c:pt>
                <c:pt idx="19528">
                  <c:v>1332694800</c:v>
                </c:pt>
                <c:pt idx="19529">
                  <c:v>1332698400</c:v>
                </c:pt>
                <c:pt idx="19530">
                  <c:v>1332702000</c:v>
                </c:pt>
                <c:pt idx="19531">
                  <c:v>1332705600</c:v>
                </c:pt>
                <c:pt idx="19532">
                  <c:v>1332709200</c:v>
                </c:pt>
                <c:pt idx="19533">
                  <c:v>1332712800</c:v>
                </c:pt>
                <c:pt idx="19534">
                  <c:v>1332716400</c:v>
                </c:pt>
                <c:pt idx="19535">
                  <c:v>1332720000</c:v>
                </c:pt>
                <c:pt idx="19536">
                  <c:v>1332723600</c:v>
                </c:pt>
                <c:pt idx="19537">
                  <c:v>1332727200</c:v>
                </c:pt>
                <c:pt idx="19538">
                  <c:v>1332730800</c:v>
                </c:pt>
                <c:pt idx="19539">
                  <c:v>1332734400</c:v>
                </c:pt>
                <c:pt idx="19540">
                  <c:v>1332738000</c:v>
                </c:pt>
                <c:pt idx="19541">
                  <c:v>1332741600</c:v>
                </c:pt>
                <c:pt idx="19542">
                  <c:v>1332745200</c:v>
                </c:pt>
                <c:pt idx="19543">
                  <c:v>1332748800</c:v>
                </c:pt>
                <c:pt idx="19544">
                  <c:v>1332752400</c:v>
                </c:pt>
                <c:pt idx="19545">
                  <c:v>1332756000</c:v>
                </c:pt>
                <c:pt idx="19546">
                  <c:v>1332759600</c:v>
                </c:pt>
                <c:pt idx="19547">
                  <c:v>1332763200</c:v>
                </c:pt>
                <c:pt idx="19548">
                  <c:v>1332766800</c:v>
                </c:pt>
                <c:pt idx="19549">
                  <c:v>1332770400</c:v>
                </c:pt>
                <c:pt idx="19550">
                  <c:v>1332774000</c:v>
                </c:pt>
                <c:pt idx="19551">
                  <c:v>1332777600</c:v>
                </c:pt>
                <c:pt idx="19552">
                  <c:v>1332781200</c:v>
                </c:pt>
                <c:pt idx="19553">
                  <c:v>1332784800</c:v>
                </c:pt>
                <c:pt idx="19554">
                  <c:v>1332788400</c:v>
                </c:pt>
                <c:pt idx="19555">
                  <c:v>1332792000</c:v>
                </c:pt>
                <c:pt idx="19556">
                  <c:v>1332795600</c:v>
                </c:pt>
                <c:pt idx="19557">
                  <c:v>1332799200</c:v>
                </c:pt>
                <c:pt idx="19558">
                  <c:v>1332802800</c:v>
                </c:pt>
                <c:pt idx="19559">
                  <c:v>1332806400</c:v>
                </c:pt>
                <c:pt idx="19560">
                  <c:v>1332810000</c:v>
                </c:pt>
                <c:pt idx="19561">
                  <c:v>1332813600</c:v>
                </c:pt>
                <c:pt idx="19562">
                  <c:v>1332817200</c:v>
                </c:pt>
                <c:pt idx="19563">
                  <c:v>1332820800</c:v>
                </c:pt>
                <c:pt idx="19564">
                  <c:v>1332824400</c:v>
                </c:pt>
                <c:pt idx="19565">
                  <c:v>1332828000</c:v>
                </c:pt>
                <c:pt idx="19566">
                  <c:v>1332831600</c:v>
                </c:pt>
                <c:pt idx="19567">
                  <c:v>1332835200</c:v>
                </c:pt>
                <c:pt idx="19568">
                  <c:v>1332838800</c:v>
                </c:pt>
                <c:pt idx="19569">
                  <c:v>1332842400</c:v>
                </c:pt>
                <c:pt idx="19570">
                  <c:v>1332846000</c:v>
                </c:pt>
                <c:pt idx="19571">
                  <c:v>1332849600</c:v>
                </c:pt>
                <c:pt idx="19572">
                  <c:v>1332853200</c:v>
                </c:pt>
                <c:pt idx="19573">
                  <c:v>1332856800</c:v>
                </c:pt>
                <c:pt idx="19574">
                  <c:v>1332860400</c:v>
                </c:pt>
                <c:pt idx="19575">
                  <c:v>1332864000</c:v>
                </c:pt>
                <c:pt idx="19576">
                  <c:v>1332867600</c:v>
                </c:pt>
                <c:pt idx="19577">
                  <c:v>1332871200</c:v>
                </c:pt>
                <c:pt idx="19578">
                  <c:v>1332874800</c:v>
                </c:pt>
                <c:pt idx="19579">
                  <c:v>1332878400</c:v>
                </c:pt>
                <c:pt idx="19580">
                  <c:v>1332882000</c:v>
                </c:pt>
                <c:pt idx="19581">
                  <c:v>1332885600</c:v>
                </c:pt>
                <c:pt idx="19582">
                  <c:v>1332889200</c:v>
                </c:pt>
                <c:pt idx="19583">
                  <c:v>1332892800</c:v>
                </c:pt>
                <c:pt idx="19584">
                  <c:v>1332896400</c:v>
                </c:pt>
                <c:pt idx="19585">
                  <c:v>1332900000</c:v>
                </c:pt>
                <c:pt idx="19586">
                  <c:v>1332903600</c:v>
                </c:pt>
                <c:pt idx="19587">
                  <c:v>1332907200</c:v>
                </c:pt>
                <c:pt idx="19588">
                  <c:v>1332910800</c:v>
                </c:pt>
                <c:pt idx="19589">
                  <c:v>1332914400</c:v>
                </c:pt>
                <c:pt idx="19590">
                  <c:v>1332918000</c:v>
                </c:pt>
                <c:pt idx="19591">
                  <c:v>1332921600</c:v>
                </c:pt>
                <c:pt idx="19592">
                  <c:v>1332925200</c:v>
                </c:pt>
                <c:pt idx="19593">
                  <c:v>1332928800</c:v>
                </c:pt>
                <c:pt idx="19594">
                  <c:v>1332932400</c:v>
                </c:pt>
                <c:pt idx="19595">
                  <c:v>1332936000</c:v>
                </c:pt>
                <c:pt idx="19596">
                  <c:v>1332939600</c:v>
                </c:pt>
                <c:pt idx="19597">
                  <c:v>1332943200</c:v>
                </c:pt>
                <c:pt idx="19598">
                  <c:v>1332946800</c:v>
                </c:pt>
                <c:pt idx="19599">
                  <c:v>1332950400</c:v>
                </c:pt>
                <c:pt idx="19600">
                  <c:v>1332954000</c:v>
                </c:pt>
                <c:pt idx="19601">
                  <c:v>1332957600</c:v>
                </c:pt>
                <c:pt idx="19602">
                  <c:v>1332961200</c:v>
                </c:pt>
                <c:pt idx="19603">
                  <c:v>1332964800</c:v>
                </c:pt>
                <c:pt idx="19604">
                  <c:v>1332968400</c:v>
                </c:pt>
                <c:pt idx="19605">
                  <c:v>1332972000</c:v>
                </c:pt>
                <c:pt idx="19606">
                  <c:v>1332975600</c:v>
                </c:pt>
                <c:pt idx="19607">
                  <c:v>1332979200</c:v>
                </c:pt>
                <c:pt idx="19608">
                  <c:v>1332982800</c:v>
                </c:pt>
                <c:pt idx="19609">
                  <c:v>1332986400</c:v>
                </c:pt>
                <c:pt idx="19610">
                  <c:v>1332990000</c:v>
                </c:pt>
                <c:pt idx="19611">
                  <c:v>1332993600</c:v>
                </c:pt>
                <c:pt idx="19612">
                  <c:v>1332997200</c:v>
                </c:pt>
                <c:pt idx="19613">
                  <c:v>1333000800</c:v>
                </c:pt>
                <c:pt idx="19614">
                  <c:v>1333004400</c:v>
                </c:pt>
                <c:pt idx="19615">
                  <c:v>1333008000</c:v>
                </c:pt>
                <c:pt idx="19616">
                  <c:v>1333011600</c:v>
                </c:pt>
                <c:pt idx="19617">
                  <c:v>1333015200</c:v>
                </c:pt>
                <c:pt idx="19618">
                  <c:v>1333018800</c:v>
                </c:pt>
                <c:pt idx="19619">
                  <c:v>1333022400</c:v>
                </c:pt>
                <c:pt idx="19620">
                  <c:v>1333026000</c:v>
                </c:pt>
                <c:pt idx="19621">
                  <c:v>1333029600</c:v>
                </c:pt>
                <c:pt idx="19622">
                  <c:v>1333033200</c:v>
                </c:pt>
                <c:pt idx="19623">
                  <c:v>1333036800</c:v>
                </c:pt>
                <c:pt idx="19624">
                  <c:v>1333040400</c:v>
                </c:pt>
                <c:pt idx="19625">
                  <c:v>1333044000</c:v>
                </c:pt>
                <c:pt idx="19626">
                  <c:v>1333047600</c:v>
                </c:pt>
                <c:pt idx="19627">
                  <c:v>1333051200</c:v>
                </c:pt>
                <c:pt idx="19628">
                  <c:v>1333054800</c:v>
                </c:pt>
                <c:pt idx="19629">
                  <c:v>1333058400</c:v>
                </c:pt>
                <c:pt idx="19630">
                  <c:v>1333062000</c:v>
                </c:pt>
                <c:pt idx="19631">
                  <c:v>1333065600</c:v>
                </c:pt>
                <c:pt idx="19632">
                  <c:v>1333069200</c:v>
                </c:pt>
                <c:pt idx="19633">
                  <c:v>1333072800</c:v>
                </c:pt>
                <c:pt idx="19634">
                  <c:v>1333076400</c:v>
                </c:pt>
                <c:pt idx="19635">
                  <c:v>1333080000</c:v>
                </c:pt>
                <c:pt idx="19636">
                  <c:v>1333083600</c:v>
                </c:pt>
                <c:pt idx="19637">
                  <c:v>1333087200</c:v>
                </c:pt>
                <c:pt idx="19638">
                  <c:v>1333090800</c:v>
                </c:pt>
                <c:pt idx="19639">
                  <c:v>1333094400</c:v>
                </c:pt>
                <c:pt idx="19640">
                  <c:v>1333098000</c:v>
                </c:pt>
                <c:pt idx="19641">
                  <c:v>1333101600</c:v>
                </c:pt>
                <c:pt idx="19642">
                  <c:v>1333105200</c:v>
                </c:pt>
                <c:pt idx="19643">
                  <c:v>1333108800</c:v>
                </c:pt>
                <c:pt idx="19644">
                  <c:v>1333112400</c:v>
                </c:pt>
                <c:pt idx="19645">
                  <c:v>1333116000</c:v>
                </c:pt>
                <c:pt idx="19646">
                  <c:v>1333119600</c:v>
                </c:pt>
                <c:pt idx="19647">
                  <c:v>1333123200</c:v>
                </c:pt>
                <c:pt idx="19648">
                  <c:v>1333126800</c:v>
                </c:pt>
                <c:pt idx="19649">
                  <c:v>1333130400</c:v>
                </c:pt>
                <c:pt idx="19650">
                  <c:v>1333134000</c:v>
                </c:pt>
                <c:pt idx="19651">
                  <c:v>1333137600</c:v>
                </c:pt>
                <c:pt idx="19652">
                  <c:v>1333141200</c:v>
                </c:pt>
                <c:pt idx="19653">
                  <c:v>1333144800</c:v>
                </c:pt>
                <c:pt idx="19654">
                  <c:v>1333148400</c:v>
                </c:pt>
                <c:pt idx="19655">
                  <c:v>1333152000</c:v>
                </c:pt>
                <c:pt idx="19656">
                  <c:v>1333155600</c:v>
                </c:pt>
                <c:pt idx="19657">
                  <c:v>1333159200</c:v>
                </c:pt>
                <c:pt idx="19658">
                  <c:v>1333162800</c:v>
                </c:pt>
                <c:pt idx="19659">
                  <c:v>1333166400</c:v>
                </c:pt>
                <c:pt idx="19660">
                  <c:v>1333170000</c:v>
                </c:pt>
                <c:pt idx="19661">
                  <c:v>1333173600</c:v>
                </c:pt>
                <c:pt idx="19662">
                  <c:v>1333177200</c:v>
                </c:pt>
                <c:pt idx="19663">
                  <c:v>1333180800</c:v>
                </c:pt>
                <c:pt idx="19664">
                  <c:v>1333184400</c:v>
                </c:pt>
                <c:pt idx="19665">
                  <c:v>1333188000</c:v>
                </c:pt>
                <c:pt idx="19666">
                  <c:v>1333191600</c:v>
                </c:pt>
                <c:pt idx="19667">
                  <c:v>1333195200</c:v>
                </c:pt>
                <c:pt idx="19668">
                  <c:v>1333198800</c:v>
                </c:pt>
                <c:pt idx="19669">
                  <c:v>1333202400</c:v>
                </c:pt>
                <c:pt idx="19670">
                  <c:v>1333206000</c:v>
                </c:pt>
                <c:pt idx="19671">
                  <c:v>1333209600</c:v>
                </c:pt>
                <c:pt idx="19672">
                  <c:v>1333213200</c:v>
                </c:pt>
                <c:pt idx="19673">
                  <c:v>1333216800</c:v>
                </c:pt>
                <c:pt idx="19674">
                  <c:v>1333220400</c:v>
                </c:pt>
                <c:pt idx="19675">
                  <c:v>1333224000</c:v>
                </c:pt>
                <c:pt idx="19676">
                  <c:v>1333227600</c:v>
                </c:pt>
                <c:pt idx="19677">
                  <c:v>1333231200</c:v>
                </c:pt>
                <c:pt idx="19678">
                  <c:v>1333234800</c:v>
                </c:pt>
                <c:pt idx="19679">
                  <c:v>1333238400</c:v>
                </c:pt>
                <c:pt idx="19680">
                  <c:v>1333242000</c:v>
                </c:pt>
                <c:pt idx="19681">
                  <c:v>1333245600</c:v>
                </c:pt>
                <c:pt idx="19682">
                  <c:v>1333249200</c:v>
                </c:pt>
                <c:pt idx="19683">
                  <c:v>1333252800</c:v>
                </c:pt>
                <c:pt idx="19684">
                  <c:v>1333256400</c:v>
                </c:pt>
                <c:pt idx="19685">
                  <c:v>1333260000</c:v>
                </c:pt>
                <c:pt idx="19686">
                  <c:v>1333263600</c:v>
                </c:pt>
                <c:pt idx="19687">
                  <c:v>1333267200</c:v>
                </c:pt>
                <c:pt idx="19688">
                  <c:v>1333270800</c:v>
                </c:pt>
                <c:pt idx="19689">
                  <c:v>1333274400</c:v>
                </c:pt>
                <c:pt idx="19690">
                  <c:v>1333278000</c:v>
                </c:pt>
                <c:pt idx="19691">
                  <c:v>1333281600</c:v>
                </c:pt>
                <c:pt idx="19692">
                  <c:v>1333285200</c:v>
                </c:pt>
                <c:pt idx="19693">
                  <c:v>1333288800</c:v>
                </c:pt>
                <c:pt idx="19694">
                  <c:v>1333292400</c:v>
                </c:pt>
                <c:pt idx="19695">
                  <c:v>1333296000</c:v>
                </c:pt>
                <c:pt idx="19696">
                  <c:v>1333299600</c:v>
                </c:pt>
                <c:pt idx="19697">
                  <c:v>1333303200</c:v>
                </c:pt>
                <c:pt idx="19698">
                  <c:v>1333306800</c:v>
                </c:pt>
                <c:pt idx="19699">
                  <c:v>1333310400</c:v>
                </c:pt>
                <c:pt idx="19700">
                  <c:v>1333314000</c:v>
                </c:pt>
                <c:pt idx="19701">
                  <c:v>1333317600</c:v>
                </c:pt>
                <c:pt idx="19702">
                  <c:v>1333321200</c:v>
                </c:pt>
                <c:pt idx="19703">
                  <c:v>1333324800</c:v>
                </c:pt>
                <c:pt idx="19704">
                  <c:v>1333328400</c:v>
                </c:pt>
                <c:pt idx="19705">
                  <c:v>1333332000</c:v>
                </c:pt>
                <c:pt idx="19706">
                  <c:v>1333335600</c:v>
                </c:pt>
                <c:pt idx="19707">
                  <c:v>1333339200</c:v>
                </c:pt>
                <c:pt idx="19708">
                  <c:v>1333342800</c:v>
                </c:pt>
                <c:pt idx="19709">
                  <c:v>1333346400</c:v>
                </c:pt>
                <c:pt idx="19710">
                  <c:v>1333350000</c:v>
                </c:pt>
                <c:pt idx="19711">
                  <c:v>1333353600</c:v>
                </c:pt>
                <c:pt idx="19712">
                  <c:v>1333357200</c:v>
                </c:pt>
                <c:pt idx="19713">
                  <c:v>1333360800</c:v>
                </c:pt>
                <c:pt idx="19714">
                  <c:v>1333364400</c:v>
                </c:pt>
                <c:pt idx="19715">
                  <c:v>1333368000</c:v>
                </c:pt>
                <c:pt idx="19716">
                  <c:v>1333371600</c:v>
                </c:pt>
                <c:pt idx="19717">
                  <c:v>1333375200</c:v>
                </c:pt>
                <c:pt idx="19718">
                  <c:v>1333378800</c:v>
                </c:pt>
                <c:pt idx="19719">
                  <c:v>1333382400</c:v>
                </c:pt>
                <c:pt idx="19720">
                  <c:v>1333386000</c:v>
                </c:pt>
                <c:pt idx="19721">
                  <c:v>1333389600</c:v>
                </c:pt>
                <c:pt idx="19722">
                  <c:v>1333393200</c:v>
                </c:pt>
                <c:pt idx="19723">
                  <c:v>1333396800</c:v>
                </c:pt>
                <c:pt idx="19724">
                  <c:v>1333400400</c:v>
                </c:pt>
                <c:pt idx="19725">
                  <c:v>1333404000</c:v>
                </c:pt>
                <c:pt idx="19726">
                  <c:v>1333407600</c:v>
                </c:pt>
                <c:pt idx="19727">
                  <c:v>1333411200</c:v>
                </c:pt>
                <c:pt idx="19728">
                  <c:v>1333414800</c:v>
                </c:pt>
                <c:pt idx="19729">
                  <c:v>1333418400</c:v>
                </c:pt>
                <c:pt idx="19730">
                  <c:v>1333422000</c:v>
                </c:pt>
                <c:pt idx="19731">
                  <c:v>1333425600</c:v>
                </c:pt>
                <c:pt idx="19732">
                  <c:v>1333429200</c:v>
                </c:pt>
                <c:pt idx="19733">
                  <c:v>1333432800</c:v>
                </c:pt>
                <c:pt idx="19734">
                  <c:v>1333436400</c:v>
                </c:pt>
                <c:pt idx="19735">
                  <c:v>1333440000</c:v>
                </c:pt>
                <c:pt idx="19736">
                  <c:v>1333443600</c:v>
                </c:pt>
                <c:pt idx="19737">
                  <c:v>1333447200</c:v>
                </c:pt>
                <c:pt idx="19738">
                  <c:v>1333450800</c:v>
                </c:pt>
                <c:pt idx="19739">
                  <c:v>1333454400</c:v>
                </c:pt>
                <c:pt idx="19740">
                  <c:v>1333458000</c:v>
                </c:pt>
                <c:pt idx="19741">
                  <c:v>1333461600</c:v>
                </c:pt>
                <c:pt idx="19742">
                  <c:v>1333465200</c:v>
                </c:pt>
                <c:pt idx="19743">
                  <c:v>1333468800</c:v>
                </c:pt>
                <c:pt idx="19744">
                  <c:v>1333472400</c:v>
                </c:pt>
                <c:pt idx="19745">
                  <c:v>1333476000</c:v>
                </c:pt>
                <c:pt idx="19746">
                  <c:v>1333479600</c:v>
                </c:pt>
                <c:pt idx="19747">
                  <c:v>1333483200</c:v>
                </c:pt>
                <c:pt idx="19748">
                  <c:v>1333486800</c:v>
                </c:pt>
                <c:pt idx="19749">
                  <c:v>1333490400</c:v>
                </c:pt>
                <c:pt idx="19750">
                  <c:v>1333494000</c:v>
                </c:pt>
                <c:pt idx="19751">
                  <c:v>1333497600</c:v>
                </c:pt>
                <c:pt idx="19752">
                  <c:v>1333501200</c:v>
                </c:pt>
                <c:pt idx="19753">
                  <c:v>1333504800</c:v>
                </c:pt>
                <c:pt idx="19754">
                  <c:v>1333508400</c:v>
                </c:pt>
                <c:pt idx="19755">
                  <c:v>1333512000</c:v>
                </c:pt>
                <c:pt idx="19756">
                  <c:v>1333515600</c:v>
                </c:pt>
                <c:pt idx="19757">
                  <c:v>1333519200</c:v>
                </c:pt>
                <c:pt idx="19758">
                  <c:v>1333522800</c:v>
                </c:pt>
                <c:pt idx="19759">
                  <c:v>1333526400</c:v>
                </c:pt>
                <c:pt idx="19760">
                  <c:v>1333530000</c:v>
                </c:pt>
                <c:pt idx="19761">
                  <c:v>1333533600</c:v>
                </c:pt>
                <c:pt idx="19762">
                  <c:v>1333537200</c:v>
                </c:pt>
                <c:pt idx="19763">
                  <c:v>1333540800</c:v>
                </c:pt>
                <c:pt idx="19764">
                  <c:v>1333544400</c:v>
                </c:pt>
                <c:pt idx="19765">
                  <c:v>1333548000</c:v>
                </c:pt>
                <c:pt idx="19766">
                  <c:v>1333551600</c:v>
                </c:pt>
                <c:pt idx="19767">
                  <c:v>1333555200</c:v>
                </c:pt>
                <c:pt idx="19768">
                  <c:v>1333558800</c:v>
                </c:pt>
                <c:pt idx="19769">
                  <c:v>1333562400</c:v>
                </c:pt>
                <c:pt idx="19770">
                  <c:v>1333566000</c:v>
                </c:pt>
                <c:pt idx="19771">
                  <c:v>1333569600</c:v>
                </c:pt>
                <c:pt idx="19772">
                  <c:v>1333573200</c:v>
                </c:pt>
                <c:pt idx="19773">
                  <c:v>1333576800</c:v>
                </c:pt>
                <c:pt idx="19774">
                  <c:v>1333580400</c:v>
                </c:pt>
                <c:pt idx="19775">
                  <c:v>1333584000</c:v>
                </c:pt>
                <c:pt idx="19776">
                  <c:v>1333587600</c:v>
                </c:pt>
                <c:pt idx="19777">
                  <c:v>1333591200</c:v>
                </c:pt>
                <c:pt idx="19778">
                  <c:v>1333594800</c:v>
                </c:pt>
                <c:pt idx="19779">
                  <c:v>1333598400</c:v>
                </c:pt>
                <c:pt idx="19780">
                  <c:v>1333602000</c:v>
                </c:pt>
                <c:pt idx="19781">
                  <c:v>1333605600</c:v>
                </c:pt>
                <c:pt idx="19782">
                  <c:v>1333609200</c:v>
                </c:pt>
                <c:pt idx="19783">
                  <c:v>1333612800</c:v>
                </c:pt>
                <c:pt idx="19784">
                  <c:v>1333616400</c:v>
                </c:pt>
                <c:pt idx="19785">
                  <c:v>1333620000</c:v>
                </c:pt>
                <c:pt idx="19786">
                  <c:v>1333623600</c:v>
                </c:pt>
                <c:pt idx="19787">
                  <c:v>1333627200</c:v>
                </c:pt>
                <c:pt idx="19788">
                  <c:v>1333630800</c:v>
                </c:pt>
                <c:pt idx="19789">
                  <c:v>1333634400</c:v>
                </c:pt>
                <c:pt idx="19790">
                  <c:v>1333638000</c:v>
                </c:pt>
                <c:pt idx="19791">
                  <c:v>1333641600</c:v>
                </c:pt>
                <c:pt idx="19792">
                  <c:v>1333645200</c:v>
                </c:pt>
                <c:pt idx="19793">
                  <c:v>1333648800</c:v>
                </c:pt>
                <c:pt idx="19794">
                  <c:v>1333652400</c:v>
                </c:pt>
                <c:pt idx="19795">
                  <c:v>1333656000</c:v>
                </c:pt>
                <c:pt idx="19796">
                  <c:v>1333659600</c:v>
                </c:pt>
                <c:pt idx="19797">
                  <c:v>1333663200</c:v>
                </c:pt>
                <c:pt idx="19798">
                  <c:v>1333666800</c:v>
                </c:pt>
                <c:pt idx="19799">
                  <c:v>1333670400</c:v>
                </c:pt>
                <c:pt idx="19800">
                  <c:v>1333674000</c:v>
                </c:pt>
                <c:pt idx="19801">
                  <c:v>1333677600</c:v>
                </c:pt>
                <c:pt idx="19802">
                  <c:v>1333681200</c:v>
                </c:pt>
                <c:pt idx="19803">
                  <c:v>1333684800</c:v>
                </c:pt>
                <c:pt idx="19804">
                  <c:v>1333688400</c:v>
                </c:pt>
                <c:pt idx="19805">
                  <c:v>1333692000</c:v>
                </c:pt>
                <c:pt idx="19806">
                  <c:v>1333695600</c:v>
                </c:pt>
                <c:pt idx="19807">
                  <c:v>1333699200</c:v>
                </c:pt>
                <c:pt idx="19808">
                  <c:v>1333702800</c:v>
                </c:pt>
                <c:pt idx="19809">
                  <c:v>1333706400</c:v>
                </c:pt>
                <c:pt idx="19810">
                  <c:v>1333710000</c:v>
                </c:pt>
                <c:pt idx="19811">
                  <c:v>1333713600</c:v>
                </c:pt>
                <c:pt idx="19812">
                  <c:v>1333717200</c:v>
                </c:pt>
                <c:pt idx="19813">
                  <c:v>1333720800</c:v>
                </c:pt>
                <c:pt idx="19814">
                  <c:v>1333724400</c:v>
                </c:pt>
                <c:pt idx="19815">
                  <c:v>1333728000</c:v>
                </c:pt>
                <c:pt idx="19816">
                  <c:v>1333731600</c:v>
                </c:pt>
                <c:pt idx="19817">
                  <c:v>1333735200</c:v>
                </c:pt>
                <c:pt idx="19818">
                  <c:v>1333738800</c:v>
                </c:pt>
                <c:pt idx="19819">
                  <c:v>1333742400</c:v>
                </c:pt>
                <c:pt idx="19820">
                  <c:v>1333746000</c:v>
                </c:pt>
                <c:pt idx="19821">
                  <c:v>1333749600</c:v>
                </c:pt>
                <c:pt idx="19822">
                  <c:v>1333753200</c:v>
                </c:pt>
                <c:pt idx="19823">
                  <c:v>1333756800</c:v>
                </c:pt>
                <c:pt idx="19824">
                  <c:v>1333760400</c:v>
                </c:pt>
                <c:pt idx="19825">
                  <c:v>1333764000</c:v>
                </c:pt>
                <c:pt idx="19826">
                  <c:v>1333767600</c:v>
                </c:pt>
                <c:pt idx="19827">
                  <c:v>1333771200</c:v>
                </c:pt>
                <c:pt idx="19828">
                  <c:v>1333774800</c:v>
                </c:pt>
                <c:pt idx="19829">
                  <c:v>1333778400</c:v>
                </c:pt>
                <c:pt idx="19830">
                  <c:v>1333782000</c:v>
                </c:pt>
                <c:pt idx="19831">
                  <c:v>1333785600</c:v>
                </c:pt>
                <c:pt idx="19832">
                  <c:v>1333789200</c:v>
                </c:pt>
                <c:pt idx="19833">
                  <c:v>1333792800</c:v>
                </c:pt>
                <c:pt idx="19834">
                  <c:v>1333796400</c:v>
                </c:pt>
                <c:pt idx="19835">
                  <c:v>1333800000</c:v>
                </c:pt>
                <c:pt idx="19836">
                  <c:v>1333803600</c:v>
                </c:pt>
                <c:pt idx="19837">
                  <c:v>1333807200</c:v>
                </c:pt>
                <c:pt idx="19838">
                  <c:v>1333810800</c:v>
                </c:pt>
                <c:pt idx="19839">
                  <c:v>1333814400</c:v>
                </c:pt>
                <c:pt idx="19840">
                  <c:v>1333818000</c:v>
                </c:pt>
                <c:pt idx="19841">
                  <c:v>1333821600</c:v>
                </c:pt>
                <c:pt idx="19842">
                  <c:v>1333825200</c:v>
                </c:pt>
                <c:pt idx="19843">
                  <c:v>1333828800</c:v>
                </c:pt>
                <c:pt idx="19844">
                  <c:v>1333832400</c:v>
                </c:pt>
                <c:pt idx="19845">
                  <c:v>1333836000</c:v>
                </c:pt>
                <c:pt idx="19846">
                  <c:v>1333839600</c:v>
                </c:pt>
                <c:pt idx="19847">
                  <c:v>1333843200</c:v>
                </c:pt>
                <c:pt idx="19848">
                  <c:v>1333846800</c:v>
                </c:pt>
                <c:pt idx="19849">
                  <c:v>1333850400</c:v>
                </c:pt>
                <c:pt idx="19850">
                  <c:v>1333854000</c:v>
                </c:pt>
                <c:pt idx="19851">
                  <c:v>1333857600</c:v>
                </c:pt>
                <c:pt idx="19852">
                  <c:v>1333861200</c:v>
                </c:pt>
                <c:pt idx="19853">
                  <c:v>1333864800</c:v>
                </c:pt>
                <c:pt idx="19854">
                  <c:v>1333868400</c:v>
                </c:pt>
                <c:pt idx="19855">
                  <c:v>1333872000</c:v>
                </c:pt>
                <c:pt idx="19856">
                  <c:v>1333875600</c:v>
                </c:pt>
                <c:pt idx="19857">
                  <c:v>1333879200</c:v>
                </c:pt>
                <c:pt idx="19858">
                  <c:v>1333882800</c:v>
                </c:pt>
                <c:pt idx="19859">
                  <c:v>1333886400</c:v>
                </c:pt>
                <c:pt idx="19860">
                  <c:v>1333890000</c:v>
                </c:pt>
                <c:pt idx="19861">
                  <c:v>1333893600</c:v>
                </c:pt>
                <c:pt idx="19862">
                  <c:v>1333897200</c:v>
                </c:pt>
                <c:pt idx="19863">
                  <c:v>1333900800</c:v>
                </c:pt>
                <c:pt idx="19864">
                  <c:v>1333904400</c:v>
                </c:pt>
                <c:pt idx="19865">
                  <c:v>1333908000</c:v>
                </c:pt>
                <c:pt idx="19866">
                  <c:v>1333911600</c:v>
                </c:pt>
                <c:pt idx="19867">
                  <c:v>1333915200</c:v>
                </c:pt>
                <c:pt idx="19868">
                  <c:v>1333918800</c:v>
                </c:pt>
                <c:pt idx="19869">
                  <c:v>1333922400</c:v>
                </c:pt>
                <c:pt idx="19870">
                  <c:v>1333926000</c:v>
                </c:pt>
                <c:pt idx="19871">
                  <c:v>1333929600</c:v>
                </c:pt>
                <c:pt idx="19872">
                  <c:v>1333933200</c:v>
                </c:pt>
                <c:pt idx="19873">
                  <c:v>1333936800</c:v>
                </c:pt>
                <c:pt idx="19874">
                  <c:v>1333940400</c:v>
                </c:pt>
                <c:pt idx="19875">
                  <c:v>1333944000</c:v>
                </c:pt>
                <c:pt idx="19876">
                  <c:v>1333947600</c:v>
                </c:pt>
                <c:pt idx="19877">
                  <c:v>1333951200</c:v>
                </c:pt>
                <c:pt idx="19878">
                  <c:v>1333954800</c:v>
                </c:pt>
                <c:pt idx="19879">
                  <c:v>1333958400</c:v>
                </c:pt>
                <c:pt idx="19880">
                  <c:v>1333962000</c:v>
                </c:pt>
                <c:pt idx="19881">
                  <c:v>1333965600</c:v>
                </c:pt>
                <c:pt idx="19882">
                  <c:v>1333969200</c:v>
                </c:pt>
                <c:pt idx="19883">
                  <c:v>1333972800</c:v>
                </c:pt>
                <c:pt idx="19884">
                  <c:v>1333976400</c:v>
                </c:pt>
                <c:pt idx="19885">
                  <c:v>1333980000</c:v>
                </c:pt>
                <c:pt idx="19886">
                  <c:v>1333983600</c:v>
                </c:pt>
                <c:pt idx="19887">
                  <c:v>1333987200</c:v>
                </c:pt>
                <c:pt idx="19888">
                  <c:v>1333990800</c:v>
                </c:pt>
                <c:pt idx="19889">
                  <c:v>1333994400</c:v>
                </c:pt>
                <c:pt idx="19890">
                  <c:v>1333998000</c:v>
                </c:pt>
                <c:pt idx="19891">
                  <c:v>1334001600</c:v>
                </c:pt>
                <c:pt idx="19892">
                  <c:v>1334005200</c:v>
                </c:pt>
                <c:pt idx="19893">
                  <c:v>1334008800</c:v>
                </c:pt>
                <c:pt idx="19894">
                  <c:v>1334012400</c:v>
                </c:pt>
                <c:pt idx="19895">
                  <c:v>1334016000</c:v>
                </c:pt>
                <c:pt idx="19896">
                  <c:v>1334019600</c:v>
                </c:pt>
                <c:pt idx="19897">
                  <c:v>1334023200</c:v>
                </c:pt>
                <c:pt idx="19898">
                  <c:v>1334026800</c:v>
                </c:pt>
                <c:pt idx="19899">
                  <c:v>1334030400</c:v>
                </c:pt>
                <c:pt idx="19900">
                  <c:v>1334034000</c:v>
                </c:pt>
                <c:pt idx="19901">
                  <c:v>1334037600</c:v>
                </c:pt>
                <c:pt idx="19902">
                  <c:v>1334041200</c:v>
                </c:pt>
                <c:pt idx="19903">
                  <c:v>1334044800</c:v>
                </c:pt>
                <c:pt idx="19904">
                  <c:v>1334048400</c:v>
                </c:pt>
                <c:pt idx="19905">
                  <c:v>1334052000</c:v>
                </c:pt>
                <c:pt idx="19906">
                  <c:v>1334055600</c:v>
                </c:pt>
                <c:pt idx="19907">
                  <c:v>1334059200</c:v>
                </c:pt>
                <c:pt idx="19908">
                  <c:v>1334062800</c:v>
                </c:pt>
                <c:pt idx="19909">
                  <c:v>1334066400</c:v>
                </c:pt>
                <c:pt idx="19910">
                  <c:v>1334070000</c:v>
                </c:pt>
                <c:pt idx="19911">
                  <c:v>1334073600</c:v>
                </c:pt>
                <c:pt idx="19912">
                  <c:v>1334077200</c:v>
                </c:pt>
                <c:pt idx="19913">
                  <c:v>1334080800</c:v>
                </c:pt>
                <c:pt idx="19914">
                  <c:v>1334084400</c:v>
                </c:pt>
                <c:pt idx="19915">
                  <c:v>1334088000</c:v>
                </c:pt>
                <c:pt idx="19916">
                  <c:v>1334091600</c:v>
                </c:pt>
                <c:pt idx="19917">
                  <c:v>1334095200</c:v>
                </c:pt>
                <c:pt idx="19918">
                  <c:v>1334098800</c:v>
                </c:pt>
                <c:pt idx="19919">
                  <c:v>1334102400</c:v>
                </c:pt>
                <c:pt idx="19920">
                  <c:v>1334106000</c:v>
                </c:pt>
                <c:pt idx="19921">
                  <c:v>1334109600</c:v>
                </c:pt>
                <c:pt idx="19922">
                  <c:v>1334113200</c:v>
                </c:pt>
                <c:pt idx="19923">
                  <c:v>1334116800</c:v>
                </c:pt>
                <c:pt idx="19924">
                  <c:v>1334120400</c:v>
                </c:pt>
                <c:pt idx="19925">
                  <c:v>1334124000</c:v>
                </c:pt>
                <c:pt idx="19926">
                  <c:v>1334127600</c:v>
                </c:pt>
                <c:pt idx="19927">
                  <c:v>1334131200</c:v>
                </c:pt>
                <c:pt idx="19928">
                  <c:v>1334134800</c:v>
                </c:pt>
                <c:pt idx="19929">
                  <c:v>1334138400</c:v>
                </c:pt>
                <c:pt idx="19930">
                  <c:v>1334142000</c:v>
                </c:pt>
                <c:pt idx="19931">
                  <c:v>1334145600</c:v>
                </c:pt>
                <c:pt idx="19932">
                  <c:v>1334149200</c:v>
                </c:pt>
                <c:pt idx="19933">
                  <c:v>1334152800</c:v>
                </c:pt>
                <c:pt idx="19934">
                  <c:v>1334156400</c:v>
                </c:pt>
                <c:pt idx="19935">
                  <c:v>1334160000</c:v>
                </c:pt>
                <c:pt idx="19936">
                  <c:v>1334163600</c:v>
                </c:pt>
                <c:pt idx="19937">
                  <c:v>1334167200</c:v>
                </c:pt>
                <c:pt idx="19938">
                  <c:v>1334170800</c:v>
                </c:pt>
                <c:pt idx="19939">
                  <c:v>1334174400</c:v>
                </c:pt>
                <c:pt idx="19940">
                  <c:v>1334178000</c:v>
                </c:pt>
                <c:pt idx="19941">
                  <c:v>1334181600</c:v>
                </c:pt>
                <c:pt idx="19942">
                  <c:v>1334185200</c:v>
                </c:pt>
                <c:pt idx="19943">
                  <c:v>1334188800</c:v>
                </c:pt>
                <c:pt idx="19944">
                  <c:v>1334192400</c:v>
                </c:pt>
                <c:pt idx="19945">
                  <c:v>1334196000</c:v>
                </c:pt>
                <c:pt idx="19946">
                  <c:v>1334199600</c:v>
                </c:pt>
                <c:pt idx="19947">
                  <c:v>1334203200</c:v>
                </c:pt>
                <c:pt idx="19948">
                  <c:v>1334206800</c:v>
                </c:pt>
                <c:pt idx="19949">
                  <c:v>1334210400</c:v>
                </c:pt>
                <c:pt idx="19950">
                  <c:v>1334214000</c:v>
                </c:pt>
                <c:pt idx="19951">
                  <c:v>1334217600</c:v>
                </c:pt>
                <c:pt idx="19952">
                  <c:v>1334221200</c:v>
                </c:pt>
                <c:pt idx="19953">
                  <c:v>1334224800</c:v>
                </c:pt>
                <c:pt idx="19954">
                  <c:v>1334228400</c:v>
                </c:pt>
                <c:pt idx="19955">
                  <c:v>1334232000</c:v>
                </c:pt>
                <c:pt idx="19956">
                  <c:v>1334235600</c:v>
                </c:pt>
                <c:pt idx="19957">
                  <c:v>1334239200</c:v>
                </c:pt>
                <c:pt idx="19958">
                  <c:v>1334242800</c:v>
                </c:pt>
                <c:pt idx="19959">
                  <c:v>1334246400</c:v>
                </c:pt>
                <c:pt idx="19960">
                  <c:v>1334250000</c:v>
                </c:pt>
                <c:pt idx="19961">
                  <c:v>1334253600</c:v>
                </c:pt>
                <c:pt idx="19962">
                  <c:v>1334257200</c:v>
                </c:pt>
                <c:pt idx="19963">
                  <c:v>1334260800</c:v>
                </c:pt>
                <c:pt idx="19964">
                  <c:v>1334264400</c:v>
                </c:pt>
                <c:pt idx="19965">
                  <c:v>1334268000</c:v>
                </c:pt>
                <c:pt idx="19966">
                  <c:v>1334271600</c:v>
                </c:pt>
                <c:pt idx="19967">
                  <c:v>1334275200</c:v>
                </c:pt>
                <c:pt idx="19968">
                  <c:v>1334278800</c:v>
                </c:pt>
                <c:pt idx="19969">
                  <c:v>1334282400</c:v>
                </c:pt>
                <c:pt idx="19970">
                  <c:v>1334286000</c:v>
                </c:pt>
                <c:pt idx="19971">
                  <c:v>1334289600</c:v>
                </c:pt>
                <c:pt idx="19972">
                  <c:v>1334293200</c:v>
                </c:pt>
                <c:pt idx="19973">
                  <c:v>1334296800</c:v>
                </c:pt>
                <c:pt idx="19974">
                  <c:v>1334300400</c:v>
                </c:pt>
                <c:pt idx="19975">
                  <c:v>1334304000</c:v>
                </c:pt>
                <c:pt idx="19976">
                  <c:v>1334307600</c:v>
                </c:pt>
                <c:pt idx="19977">
                  <c:v>1334311200</c:v>
                </c:pt>
                <c:pt idx="19978">
                  <c:v>1334314800</c:v>
                </c:pt>
                <c:pt idx="19979">
                  <c:v>1334318400</c:v>
                </c:pt>
                <c:pt idx="19980">
                  <c:v>1334322000</c:v>
                </c:pt>
                <c:pt idx="19981">
                  <c:v>1334325600</c:v>
                </c:pt>
                <c:pt idx="19982">
                  <c:v>1334329200</c:v>
                </c:pt>
                <c:pt idx="19983">
                  <c:v>1334332800</c:v>
                </c:pt>
                <c:pt idx="19984">
                  <c:v>1334336400</c:v>
                </c:pt>
                <c:pt idx="19985">
                  <c:v>1334340000</c:v>
                </c:pt>
                <c:pt idx="19986">
                  <c:v>1334343600</c:v>
                </c:pt>
                <c:pt idx="19987">
                  <c:v>1334347200</c:v>
                </c:pt>
                <c:pt idx="19988">
                  <c:v>1334350800</c:v>
                </c:pt>
                <c:pt idx="19989">
                  <c:v>1334354400</c:v>
                </c:pt>
                <c:pt idx="19990">
                  <c:v>1334358000</c:v>
                </c:pt>
                <c:pt idx="19991">
                  <c:v>1334361600</c:v>
                </c:pt>
                <c:pt idx="19992">
                  <c:v>1334365200</c:v>
                </c:pt>
                <c:pt idx="19993">
                  <c:v>1334368800</c:v>
                </c:pt>
                <c:pt idx="19994">
                  <c:v>1334372400</c:v>
                </c:pt>
                <c:pt idx="19995">
                  <c:v>1334376000</c:v>
                </c:pt>
                <c:pt idx="19996">
                  <c:v>1334379600</c:v>
                </c:pt>
                <c:pt idx="19997">
                  <c:v>1334383200</c:v>
                </c:pt>
                <c:pt idx="19998">
                  <c:v>1334386800</c:v>
                </c:pt>
                <c:pt idx="19999">
                  <c:v>1334390400</c:v>
                </c:pt>
                <c:pt idx="20000">
                  <c:v>1334394000</c:v>
                </c:pt>
                <c:pt idx="20001">
                  <c:v>1334397600</c:v>
                </c:pt>
                <c:pt idx="20002">
                  <c:v>1334401200</c:v>
                </c:pt>
                <c:pt idx="20003">
                  <c:v>1334404800</c:v>
                </c:pt>
                <c:pt idx="20004">
                  <c:v>1334408400</c:v>
                </c:pt>
                <c:pt idx="20005">
                  <c:v>1334412000</c:v>
                </c:pt>
                <c:pt idx="20006">
                  <c:v>1334415600</c:v>
                </c:pt>
                <c:pt idx="20007">
                  <c:v>1334419200</c:v>
                </c:pt>
                <c:pt idx="20008">
                  <c:v>1334422800</c:v>
                </c:pt>
                <c:pt idx="20009">
                  <c:v>1334426400</c:v>
                </c:pt>
                <c:pt idx="20010">
                  <c:v>1334430000</c:v>
                </c:pt>
                <c:pt idx="20011">
                  <c:v>1334433600</c:v>
                </c:pt>
                <c:pt idx="20012">
                  <c:v>1334437200</c:v>
                </c:pt>
                <c:pt idx="20013">
                  <c:v>1334440800</c:v>
                </c:pt>
                <c:pt idx="20014">
                  <c:v>1334444400</c:v>
                </c:pt>
                <c:pt idx="20015">
                  <c:v>1334448000</c:v>
                </c:pt>
                <c:pt idx="20016">
                  <c:v>1334451600</c:v>
                </c:pt>
                <c:pt idx="20017">
                  <c:v>1334455200</c:v>
                </c:pt>
                <c:pt idx="20018">
                  <c:v>1334458800</c:v>
                </c:pt>
                <c:pt idx="20019">
                  <c:v>1334462400</c:v>
                </c:pt>
                <c:pt idx="20020">
                  <c:v>1334466000</c:v>
                </c:pt>
                <c:pt idx="20021">
                  <c:v>1334469600</c:v>
                </c:pt>
                <c:pt idx="20022">
                  <c:v>1334473200</c:v>
                </c:pt>
                <c:pt idx="20023">
                  <c:v>1334476800</c:v>
                </c:pt>
                <c:pt idx="20024">
                  <c:v>1334480400</c:v>
                </c:pt>
                <c:pt idx="20025">
                  <c:v>1334484000</c:v>
                </c:pt>
                <c:pt idx="20026">
                  <c:v>1334487600</c:v>
                </c:pt>
                <c:pt idx="20027">
                  <c:v>1334491200</c:v>
                </c:pt>
                <c:pt idx="20028">
                  <c:v>1334494800</c:v>
                </c:pt>
                <c:pt idx="20029">
                  <c:v>1334498400</c:v>
                </c:pt>
                <c:pt idx="20030">
                  <c:v>1334502000</c:v>
                </c:pt>
                <c:pt idx="20031">
                  <c:v>1334505600</c:v>
                </c:pt>
                <c:pt idx="20032">
                  <c:v>1334509200</c:v>
                </c:pt>
                <c:pt idx="20033">
                  <c:v>1334512800</c:v>
                </c:pt>
                <c:pt idx="20034">
                  <c:v>1334516400</c:v>
                </c:pt>
                <c:pt idx="20035">
                  <c:v>1334520000</c:v>
                </c:pt>
                <c:pt idx="20036">
                  <c:v>1334523600</c:v>
                </c:pt>
                <c:pt idx="20037">
                  <c:v>1334527200</c:v>
                </c:pt>
                <c:pt idx="20038">
                  <c:v>1334530800</c:v>
                </c:pt>
                <c:pt idx="20039">
                  <c:v>1334534400</c:v>
                </c:pt>
                <c:pt idx="20040">
                  <c:v>1334538000</c:v>
                </c:pt>
                <c:pt idx="20041">
                  <c:v>1334541600</c:v>
                </c:pt>
                <c:pt idx="20042">
                  <c:v>1334545200</c:v>
                </c:pt>
                <c:pt idx="20043">
                  <c:v>1334548800</c:v>
                </c:pt>
                <c:pt idx="20044">
                  <c:v>1334552400</c:v>
                </c:pt>
                <c:pt idx="20045">
                  <c:v>1334556000</c:v>
                </c:pt>
                <c:pt idx="20046">
                  <c:v>1334559600</c:v>
                </c:pt>
                <c:pt idx="20047">
                  <c:v>1334563200</c:v>
                </c:pt>
                <c:pt idx="20048">
                  <c:v>1334566800</c:v>
                </c:pt>
                <c:pt idx="20049">
                  <c:v>1334570400</c:v>
                </c:pt>
                <c:pt idx="20050">
                  <c:v>1334574000</c:v>
                </c:pt>
                <c:pt idx="20051">
                  <c:v>1334577600</c:v>
                </c:pt>
                <c:pt idx="20052">
                  <c:v>1334581200</c:v>
                </c:pt>
                <c:pt idx="20053">
                  <c:v>1334584800</c:v>
                </c:pt>
                <c:pt idx="20054">
                  <c:v>1334588400</c:v>
                </c:pt>
                <c:pt idx="20055">
                  <c:v>1334592000</c:v>
                </c:pt>
                <c:pt idx="20056">
                  <c:v>1334595600</c:v>
                </c:pt>
                <c:pt idx="20057">
                  <c:v>1334599200</c:v>
                </c:pt>
                <c:pt idx="20058">
                  <c:v>1334602800</c:v>
                </c:pt>
                <c:pt idx="20059">
                  <c:v>1334606400</c:v>
                </c:pt>
                <c:pt idx="20060">
                  <c:v>1334610000</c:v>
                </c:pt>
                <c:pt idx="20061">
                  <c:v>1334613600</c:v>
                </c:pt>
                <c:pt idx="20062">
                  <c:v>1334617200</c:v>
                </c:pt>
                <c:pt idx="20063">
                  <c:v>1334620800</c:v>
                </c:pt>
                <c:pt idx="20064">
                  <c:v>1334624400</c:v>
                </c:pt>
                <c:pt idx="20065">
                  <c:v>1334628000</c:v>
                </c:pt>
                <c:pt idx="20066">
                  <c:v>1334631600</c:v>
                </c:pt>
                <c:pt idx="20067">
                  <c:v>1334635200</c:v>
                </c:pt>
                <c:pt idx="20068">
                  <c:v>1334638800</c:v>
                </c:pt>
                <c:pt idx="20069">
                  <c:v>1334642400</c:v>
                </c:pt>
                <c:pt idx="20070">
                  <c:v>1334646000</c:v>
                </c:pt>
                <c:pt idx="20071">
                  <c:v>1334649600</c:v>
                </c:pt>
                <c:pt idx="20072">
                  <c:v>1334653200</c:v>
                </c:pt>
                <c:pt idx="20073">
                  <c:v>1334656800</c:v>
                </c:pt>
                <c:pt idx="20074">
                  <c:v>1334660400</c:v>
                </c:pt>
                <c:pt idx="20075">
                  <c:v>1334664000</c:v>
                </c:pt>
                <c:pt idx="20076">
                  <c:v>1334667600</c:v>
                </c:pt>
                <c:pt idx="20077">
                  <c:v>1334671200</c:v>
                </c:pt>
                <c:pt idx="20078">
                  <c:v>1334674800</c:v>
                </c:pt>
                <c:pt idx="20079">
                  <c:v>1334678400</c:v>
                </c:pt>
                <c:pt idx="20080">
                  <c:v>1334682000</c:v>
                </c:pt>
                <c:pt idx="20081">
                  <c:v>1334685600</c:v>
                </c:pt>
                <c:pt idx="20082">
                  <c:v>1334689200</c:v>
                </c:pt>
                <c:pt idx="20083">
                  <c:v>1334692800</c:v>
                </c:pt>
                <c:pt idx="20084">
                  <c:v>1334696400</c:v>
                </c:pt>
                <c:pt idx="20085">
                  <c:v>1334700000</c:v>
                </c:pt>
                <c:pt idx="20086">
                  <c:v>1334703600</c:v>
                </c:pt>
                <c:pt idx="20087">
                  <c:v>1334707200</c:v>
                </c:pt>
                <c:pt idx="20088">
                  <c:v>1334710800</c:v>
                </c:pt>
                <c:pt idx="20089">
                  <c:v>1334714400</c:v>
                </c:pt>
                <c:pt idx="20090">
                  <c:v>1334718000</c:v>
                </c:pt>
                <c:pt idx="20091">
                  <c:v>1334721600</c:v>
                </c:pt>
                <c:pt idx="20092">
                  <c:v>1334725200</c:v>
                </c:pt>
                <c:pt idx="20093">
                  <c:v>1334728800</c:v>
                </c:pt>
                <c:pt idx="20094">
                  <c:v>1334732400</c:v>
                </c:pt>
                <c:pt idx="20095">
                  <c:v>1334736000</c:v>
                </c:pt>
                <c:pt idx="20096">
                  <c:v>1334739600</c:v>
                </c:pt>
                <c:pt idx="20097">
                  <c:v>1334743200</c:v>
                </c:pt>
                <c:pt idx="20098">
                  <c:v>1334746800</c:v>
                </c:pt>
                <c:pt idx="20099">
                  <c:v>1334750400</c:v>
                </c:pt>
                <c:pt idx="20100">
                  <c:v>1334754000</c:v>
                </c:pt>
                <c:pt idx="20101">
                  <c:v>1334757600</c:v>
                </c:pt>
                <c:pt idx="20102">
                  <c:v>1334761200</c:v>
                </c:pt>
                <c:pt idx="20103">
                  <c:v>1334764800</c:v>
                </c:pt>
                <c:pt idx="20104">
                  <c:v>1334768400</c:v>
                </c:pt>
                <c:pt idx="20105">
                  <c:v>1334772000</c:v>
                </c:pt>
                <c:pt idx="20106">
                  <c:v>1334775600</c:v>
                </c:pt>
                <c:pt idx="20107">
                  <c:v>1334779200</c:v>
                </c:pt>
                <c:pt idx="20108">
                  <c:v>1334782800</c:v>
                </c:pt>
                <c:pt idx="20109">
                  <c:v>1334786400</c:v>
                </c:pt>
                <c:pt idx="20110">
                  <c:v>1334790000</c:v>
                </c:pt>
                <c:pt idx="20111">
                  <c:v>1334793600</c:v>
                </c:pt>
                <c:pt idx="20112">
                  <c:v>1334797200</c:v>
                </c:pt>
                <c:pt idx="20113">
                  <c:v>1334800800</c:v>
                </c:pt>
                <c:pt idx="20114">
                  <c:v>1334804400</c:v>
                </c:pt>
                <c:pt idx="20115">
                  <c:v>1334808000</c:v>
                </c:pt>
                <c:pt idx="20116">
                  <c:v>1334811600</c:v>
                </c:pt>
                <c:pt idx="20117">
                  <c:v>1334815200</c:v>
                </c:pt>
                <c:pt idx="20118">
                  <c:v>1334818800</c:v>
                </c:pt>
                <c:pt idx="20119">
                  <c:v>1334822400</c:v>
                </c:pt>
                <c:pt idx="20120">
                  <c:v>1334826000</c:v>
                </c:pt>
                <c:pt idx="20121">
                  <c:v>1334829600</c:v>
                </c:pt>
                <c:pt idx="20122">
                  <c:v>1334833200</c:v>
                </c:pt>
                <c:pt idx="20123">
                  <c:v>1334836800</c:v>
                </c:pt>
                <c:pt idx="20124">
                  <c:v>1334840400</c:v>
                </c:pt>
                <c:pt idx="20125">
                  <c:v>1334844000</c:v>
                </c:pt>
                <c:pt idx="20126">
                  <c:v>1334847600</c:v>
                </c:pt>
                <c:pt idx="20127">
                  <c:v>1334851200</c:v>
                </c:pt>
                <c:pt idx="20128">
                  <c:v>1334854800</c:v>
                </c:pt>
                <c:pt idx="20129">
                  <c:v>1334858400</c:v>
                </c:pt>
                <c:pt idx="20130">
                  <c:v>1334862000</c:v>
                </c:pt>
                <c:pt idx="20131">
                  <c:v>1334865600</c:v>
                </c:pt>
                <c:pt idx="20132">
                  <c:v>1334869200</c:v>
                </c:pt>
                <c:pt idx="20133">
                  <c:v>1334872800</c:v>
                </c:pt>
                <c:pt idx="20134">
                  <c:v>1334876400</c:v>
                </c:pt>
                <c:pt idx="20135">
                  <c:v>1334880000</c:v>
                </c:pt>
                <c:pt idx="20136">
                  <c:v>1334883600</c:v>
                </c:pt>
                <c:pt idx="20137">
                  <c:v>1334887200</c:v>
                </c:pt>
                <c:pt idx="20138">
                  <c:v>1334890800</c:v>
                </c:pt>
                <c:pt idx="20139">
                  <c:v>1334894400</c:v>
                </c:pt>
                <c:pt idx="20140">
                  <c:v>1334898000</c:v>
                </c:pt>
                <c:pt idx="20141">
                  <c:v>1334901600</c:v>
                </c:pt>
                <c:pt idx="20142">
                  <c:v>1334905200</c:v>
                </c:pt>
                <c:pt idx="20143">
                  <c:v>1334908800</c:v>
                </c:pt>
                <c:pt idx="20144">
                  <c:v>1334912400</c:v>
                </c:pt>
                <c:pt idx="20145">
                  <c:v>1334916000</c:v>
                </c:pt>
                <c:pt idx="20146">
                  <c:v>1334919600</c:v>
                </c:pt>
                <c:pt idx="20147">
                  <c:v>1334923200</c:v>
                </c:pt>
                <c:pt idx="20148">
                  <c:v>1334926800</c:v>
                </c:pt>
                <c:pt idx="20149">
                  <c:v>1334930400</c:v>
                </c:pt>
                <c:pt idx="20150">
                  <c:v>1334934000</c:v>
                </c:pt>
                <c:pt idx="20151">
                  <c:v>1334937600</c:v>
                </c:pt>
                <c:pt idx="20152">
                  <c:v>1334941200</c:v>
                </c:pt>
                <c:pt idx="20153">
                  <c:v>1334944800</c:v>
                </c:pt>
                <c:pt idx="20154">
                  <c:v>1334948400</c:v>
                </c:pt>
                <c:pt idx="20155">
                  <c:v>1334952000</c:v>
                </c:pt>
                <c:pt idx="20156">
                  <c:v>1334955600</c:v>
                </c:pt>
                <c:pt idx="20157">
                  <c:v>1334959200</c:v>
                </c:pt>
                <c:pt idx="20158">
                  <c:v>1334962800</c:v>
                </c:pt>
                <c:pt idx="20159">
                  <c:v>1334966400</c:v>
                </c:pt>
                <c:pt idx="20160">
                  <c:v>1334970000</c:v>
                </c:pt>
                <c:pt idx="20161">
                  <c:v>1334973600</c:v>
                </c:pt>
                <c:pt idx="20162">
                  <c:v>1334977200</c:v>
                </c:pt>
                <c:pt idx="20163">
                  <c:v>1334980800</c:v>
                </c:pt>
                <c:pt idx="20164">
                  <c:v>1334984400</c:v>
                </c:pt>
                <c:pt idx="20165">
                  <c:v>1334988000</c:v>
                </c:pt>
                <c:pt idx="20166">
                  <c:v>1334991600</c:v>
                </c:pt>
                <c:pt idx="20167">
                  <c:v>1334995200</c:v>
                </c:pt>
                <c:pt idx="20168">
                  <c:v>1334998800</c:v>
                </c:pt>
                <c:pt idx="20169">
                  <c:v>1335002400</c:v>
                </c:pt>
                <c:pt idx="20170">
                  <c:v>1335006000</c:v>
                </c:pt>
                <c:pt idx="20171">
                  <c:v>1335009600</c:v>
                </c:pt>
                <c:pt idx="20172">
                  <c:v>1335013200</c:v>
                </c:pt>
                <c:pt idx="20173">
                  <c:v>1335016800</c:v>
                </c:pt>
                <c:pt idx="20174">
                  <c:v>1335020400</c:v>
                </c:pt>
                <c:pt idx="20175">
                  <c:v>1335024000</c:v>
                </c:pt>
                <c:pt idx="20176">
                  <c:v>1335027600</c:v>
                </c:pt>
                <c:pt idx="20177">
                  <c:v>1335031200</c:v>
                </c:pt>
                <c:pt idx="20178">
                  <c:v>1335034800</c:v>
                </c:pt>
                <c:pt idx="20179">
                  <c:v>1335038400</c:v>
                </c:pt>
                <c:pt idx="20180">
                  <c:v>1335042000</c:v>
                </c:pt>
                <c:pt idx="20181">
                  <c:v>1335045600</c:v>
                </c:pt>
                <c:pt idx="20182">
                  <c:v>1335049200</c:v>
                </c:pt>
                <c:pt idx="20183">
                  <c:v>1335052800</c:v>
                </c:pt>
                <c:pt idx="20184">
                  <c:v>1335056400</c:v>
                </c:pt>
                <c:pt idx="20185">
                  <c:v>1335060000</c:v>
                </c:pt>
                <c:pt idx="20186">
                  <c:v>1335063600</c:v>
                </c:pt>
                <c:pt idx="20187">
                  <c:v>1335067200</c:v>
                </c:pt>
                <c:pt idx="20188">
                  <c:v>1335070800</c:v>
                </c:pt>
                <c:pt idx="20189">
                  <c:v>1335074400</c:v>
                </c:pt>
                <c:pt idx="20190">
                  <c:v>1335078000</c:v>
                </c:pt>
                <c:pt idx="20191">
                  <c:v>1335081600</c:v>
                </c:pt>
                <c:pt idx="20192">
                  <c:v>1335085200</c:v>
                </c:pt>
                <c:pt idx="20193">
                  <c:v>1335088800</c:v>
                </c:pt>
                <c:pt idx="20194">
                  <c:v>1335092400</c:v>
                </c:pt>
                <c:pt idx="20195">
                  <c:v>1335096000</c:v>
                </c:pt>
                <c:pt idx="20196">
                  <c:v>1335099600</c:v>
                </c:pt>
                <c:pt idx="20197">
                  <c:v>1335103200</c:v>
                </c:pt>
                <c:pt idx="20198">
                  <c:v>1335106800</c:v>
                </c:pt>
                <c:pt idx="20199">
                  <c:v>1335110400</c:v>
                </c:pt>
                <c:pt idx="20200">
                  <c:v>1335114000</c:v>
                </c:pt>
                <c:pt idx="20201">
                  <c:v>1335117600</c:v>
                </c:pt>
                <c:pt idx="20202">
                  <c:v>1335121200</c:v>
                </c:pt>
                <c:pt idx="20203">
                  <c:v>1335124800</c:v>
                </c:pt>
                <c:pt idx="20204">
                  <c:v>1335128400</c:v>
                </c:pt>
                <c:pt idx="20205">
                  <c:v>1335132000</c:v>
                </c:pt>
                <c:pt idx="20206">
                  <c:v>1335135600</c:v>
                </c:pt>
                <c:pt idx="20207">
                  <c:v>1335139200</c:v>
                </c:pt>
                <c:pt idx="20208">
                  <c:v>1335142800</c:v>
                </c:pt>
                <c:pt idx="20209">
                  <c:v>1335146400</c:v>
                </c:pt>
                <c:pt idx="20210">
                  <c:v>1335150000</c:v>
                </c:pt>
                <c:pt idx="20211">
                  <c:v>1335153600</c:v>
                </c:pt>
                <c:pt idx="20212">
                  <c:v>1335157200</c:v>
                </c:pt>
                <c:pt idx="20213">
                  <c:v>1335160800</c:v>
                </c:pt>
                <c:pt idx="20214">
                  <c:v>1335164400</c:v>
                </c:pt>
                <c:pt idx="20215">
                  <c:v>1335168000</c:v>
                </c:pt>
                <c:pt idx="20216">
                  <c:v>1335171600</c:v>
                </c:pt>
                <c:pt idx="20217">
                  <c:v>1335175200</c:v>
                </c:pt>
                <c:pt idx="20218">
                  <c:v>1335178800</c:v>
                </c:pt>
                <c:pt idx="20219">
                  <c:v>1335182400</c:v>
                </c:pt>
                <c:pt idx="20220">
                  <c:v>1335186000</c:v>
                </c:pt>
                <c:pt idx="20221">
                  <c:v>1335189600</c:v>
                </c:pt>
                <c:pt idx="20222">
                  <c:v>1335193200</c:v>
                </c:pt>
                <c:pt idx="20223">
                  <c:v>1335196800</c:v>
                </c:pt>
                <c:pt idx="20224">
                  <c:v>1335200400</c:v>
                </c:pt>
                <c:pt idx="20225">
                  <c:v>1335204000</c:v>
                </c:pt>
                <c:pt idx="20226">
                  <c:v>1335207600</c:v>
                </c:pt>
                <c:pt idx="20227">
                  <c:v>1335211200</c:v>
                </c:pt>
                <c:pt idx="20228">
                  <c:v>1335214800</c:v>
                </c:pt>
                <c:pt idx="20229">
                  <c:v>1335218400</c:v>
                </c:pt>
                <c:pt idx="20230">
                  <c:v>1335222000</c:v>
                </c:pt>
                <c:pt idx="20231">
                  <c:v>1335225600</c:v>
                </c:pt>
                <c:pt idx="20232">
                  <c:v>1335229200</c:v>
                </c:pt>
                <c:pt idx="20233">
                  <c:v>1335232800</c:v>
                </c:pt>
                <c:pt idx="20234">
                  <c:v>1335236400</c:v>
                </c:pt>
                <c:pt idx="20235">
                  <c:v>1335240000</c:v>
                </c:pt>
                <c:pt idx="20236">
                  <c:v>1335243600</c:v>
                </c:pt>
                <c:pt idx="20237">
                  <c:v>1335247200</c:v>
                </c:pt>
                <c:pt idx="20238">
                  <c:v>1335250800</c:v>
                </c:pt>
                <c:pt idx="20239">
                  <c:v>1335254400</c:v>
                </c:pt>
                <c:pt idx="20240">
                  <c:v>1335258000</c:v>
                </c:pt>
                <c:pt idx="20241">
                  <c:v>1335261600</c:v>
                </c:pt>
                <c:pt idx="20242">
                  <c:v>1335265200</c:v>
                </c:pt>
                <c:pt idx="20243">
                  <c:v>1335268800</c:v>
                </c:pt>
                <c:pt idx="20244">
                  <c:v>1335272400</c:v>
                </c:pt>
                <c:pt idx="20245">
                  <c:v>1335276000</c:v>
                </c:pt>
                <c:pt idx="20246">
                  <c:v>1335279600</c:v>
                </c:pt>
                <c:pt idx="20247">
                  <c:v>1335283200</c:v>
                </c:pt>
                <c:pt idx="20248">
                  <c:v>1335286800</c:v>
                </c:pt>
                <c:pt idx="20249">
                  <c:v>1335290400</c:v>
                </c:pt>
                <c:pt idx="20250">
                  <c:v>1335294000</c:v>
                </c:pt>
                <c:pt idx="20251">
                  <c:v>1335297600</c:v>
                </c:pt>
                <c:pt idx="20252">
                  <c:v>1335301200</c:v>
                </c:pt>
                <c:pt idx="20253">
                  <c:v>1335304800</c:v>
                </c:pt>
                <c:pt idx="20254">
                  <c:v>1335308400</c:v>
                </c:pt>
                <c:pt idx="20255">
                  <c:v>1335312000</c:v>
                </c:pt>
                <c:pt idx="20256">
                  <c:v>1335315600</c:v>
                </c:pt>
                <c:pt idx="20257">
                  <c:v>1335319200</c:v>
                </c:pt>
                <c:pt idx="20258">
                  <c:v>1335322800</c:v>
                </c:pt>
                <c:pt idx="20259">
                  <c:v>1335326400</c:v>
                </c:pt>
                <c:pt idx="20260">
                  <c:v>1335330000</c:v>
                </c:pt>
                <c:pt idx="20261">
                  <c:v>1335333600</c:v>
                </c:pt>
                <c:pt idx="20262">
                  <c:v>1335337200</c:v>
                </c:pt>
                <c:pt idx="20263">
                  <c:v>1335340800</c:v>
                </c:pt>
                <c:pt idx="20264">
                  <c:v>1335344400</c:v>
                </c:pt>
                <c:pt idx="20265">
                  <c:v>1335348000</c:v>
                </c:pt>
                <c:pt idx="20266">
                  <c:v>1335351600</c:v>
                </c:pt>
                <c:pt idx="20267">
                  <c:v>1335355200</c:v>
                </c:pt>
                <c:pt idx="20268">
                  <c:v>1335358800</c:v>
                </c:pt>
                <c:pt idx="20269">
                  <c:v>1335362400</c:v>
                </c:pt>
                <c:pt idx="20270">
                  <c:v>1335366000</c:v>
                </c:pt>
                <c:pt idx="20271">
                  <c:v>1335369600</c:v>
                </c:pt>
                <c:pt idx="20272">
                  <c:v>1335373200</c:v>
                </c:pt>
                <c:pt idx="20273">
                  <c:v>1335376800</c:v>
                </c:pt>
                <c:pt idx="20274">
                  <c:v>1335380400</c:v>
                </c:pt>
                <c:pt idx="20275">
                  <c:v>1335384000</c:v>
                </c:pt>
                <c:pt idx="20276">
                  <c:v>1335387600</c:v>
                </c:pt>
                <c:pt idx="20277">
                  <c:v>1335391200</c:v>
                </c:pt>
                <c:pt idx="20278">
                  <c:v>1335394800</c:v>
                </c:pt>
                <c:pt idx="20279">
                  <c:v>1335398400</c:v>
                </c:pt>
                <c:pt idx="20280">
                  <c:v>1335402000</c:v>
                </c:pt>
                <c:pt idx="20281">
                  <c:v>1335405600</c:v>
                </c:pt>
                <c:pt idx="20282">
                  <c:v>1335409200</c:v>
                </c:pt>
                <c:pt idx="20283">
                  <c:v>1335412800</c:v>
                </c:pt>
                <c:pt idx="20284">
                  <c:v>1335416400</c:v>
                </c:pt>
                <c:pt idx="20285">
                  <c:v>1335420000</c:v>
                </c:pt>
                <c:pt idx="20286">
                  <c:v>1335423600</c:v>
                </c:pt>
                <c:pt idx="20287">
                  <c:v>1335427200</c:v>
                </c:pt>
                <c:pt idx="20288">
                  <c:v>1335430800</c:v>
                </c:pt>
                <c:pt idx="20289">
                  <c:v>1335434400</c:v>
                </c:pt>
                <c:pt idx="20290">
                  <c:v>1335438000</c:v>
                </c:pt>
                <c:pt idx="20291">
                  <c:v>1335441600</c:v>
                </c:pt>
                <c:pt idx="20292">
                  <c:v>1335445200</c:v>
                </c:pt>
                <c:pt idx="20293">
                  <c:v>1335448800</c:v>
                </c:pt>
                <c:pt idx="20294">
                  <c:v>1335452400</c:v>
                </c:pt>
                <c:pt idx="20295">
                  <c:v>1335456000</c:v>
                </c:pt>
                <c:pt idx="20296">
                  <c:v>1335459600</c:v>
                </c:pt>
                <c:pt idx="20297">
                  <c:v>1335463200</c:v>
                </c:pt>
                <c:pt idx="20298">
                  <c:v>1335466800</c:v>
                </c:pt>
                <c:pt idx="20299">
                  <c:v>1335470400</c:v>
                </c:pt>
                <c:pt idx="20300">
                  <c:v>1335474000</c:v>
                </c:pt>
                <c:pt idx="20301">
                  <c:v>1335477600</c:v>
                </c:pt>
                <c:pt idx="20302">
                  <c:v>1335481200</c:v>
                </c:pt>
                <c:pt idx="20303">
                  <c:v>1335484800</c:v>
                </c:pt>
                <c:pt idx="20304">
                  <c:v>1335488400</c:v>
                </c:pt>
                <c:pt idx="20305">
                  <c:v>1335492000</c:v>
                </c:pt>
                <c:pt idx="20306">
                  <c:v>1335495600</c:v>
                </c:pt>
                <c:pt idx="20307">
                  <c:v>1335499200</c:v>
                </c:pt>
                <c:pt idx="20308">
                  <c:v>1335502800</c:v>
                </c:pt>
                <c:pt idx="20309">
                  <c:v>1335506400</c:v>
                </c:pt>
                <c:pt idx="20310">
                  <c:v>1335510000</c:v>
                </c:pt>
                <c:pt idx="20311">
                  <c:v>1335513600</c:v>
                </c:pt>
                <c:pt idx="20312">
                  <c:v>1335517200</c:v>
                </c:pt>
                <c:pt idx="20313">
                  <c:v>1335520800</c:v>
                </c:pt>
                <c:pt idx="20314">
                  <c:v>1335524400</c:v>
                </c:pt>
                <c:pt idx="20315">
                  <c:v>1335528000</c:v>
                </c:pt>
                <c:pt idx="20316">
                  <c:v>1335531600</c:v>
                </c:pt>
                <c:pt idx="20317">
                  <c:v>1335535200</c:v>
                </c:pt>
                <c:pt idx="20318">
                  <c:v>1335538800</c:v>
                </c:pt>
                <c:pt idx="20319">
                  <c:v>1335542400</c:v>
                </c:pt>
                <c:pt idx="20320">
                  <c:v>1335546000</c:v>
                </c:pt>
                <c:pt idx="20321">
                  <c:v>1335549600</c:v>
                </c:pt>
                <c:pt idx="20322">
                  <c:v>1335553200</c:v>
                </c:pt>
                <c:pt idx="20323">
                  <c:v>1335556800</c:v>
                </c:pt>
                <c:pt idx="20324">
                  <c:v>1335560400</c:v>
                </c:pt>
                <c:pt idx="20325">
                  <c:v>1335564000</c:v>
                </c:pt>
                <c:pt idx="20326">
                  <c:v>1335567600</c:v>
                </c:pt>
                <c:pt idx="20327">
                  <c:v>1335571200</c:v>
                </c:pt>
                <c:pt idx="20328">
                  <c:v>1335574800</c:v>
                </c:pt>
                <c:pt idx="20329">
                  <c:v>1335578400</c:v>
                </c:pt>
                <c:pt idx="20330">
                  <c:v>1335582000</c:v>
                </c:pt>
                <c:pt idx="20331">
                  <c:v>1335585600</c:v>
                </c:pt>
                <c:pt idx="20332">
                  <c:v>1335589200</c:v>
                </c:pt>
                <c:pt idx="20333">
                  <c:v>1335592800</c:v>
                </c:pt>
                <c:pt idx="20334">
                  <c:v>1335596400</c:v>
                </c:pt>
                <c:pt idx="20335">
                  <c:v>1335600000</c:v>
                </c:pt>
                <c:pt idx="20336">
                  <c:v>1335603600</c:v>
                </c:pt>
                <c:pt idx="20337">
                  <c:v>1335607200</c:v>
                </c:pt>
                <c:pt idx="20338">
                  <c:v>1335610800</c:v>
                </c:pt>
                <c:pt idx="20339">
                  <c:v>1335614400</c:v>
                </c:pt>
                <c:pt idx="20340">
                  <c:v>1335618000</c:v>
                </c:pt>
                <c:pt idx="20341">
                  <c:v>1335621600</c:v>
                </c:pt>
                <c:pt idx="20342">
                  <c:v>1335625200</c:v>
                </c:pt>
                <c:pt idx="20343">
                  <c:v>1335628800</c:v>
                </c:pt>
                <c:pt idx="20344">
                  <c:v>1335632400</c:v>
                </c:pt>
                <c:pt idx="20345">
                  <c:v>1335636000</c:v>
                </c:pt>
                <c:pt idx="20346">
                  <c:v>1335639600</c:v>
                </c:pt>
                <c:pt idx="20347">
                  <c:v>1335643200</c:v>
                </c:pt>
                <c:pt idx="20348">
                  <c:v>1335646800</c:v>
                </c:pt>
                <c:pt idx="20349">
                  <c:v>1335650400</c:v>
                </c:pt>
                <c:pt idx="20350">
                  <c:v>1335654000</c:v>
                </c:pt>
                <c:pt idx="20351">
                  <c:v>1335657600</c:v>
                </c:pt>
                <c:pt idx="20352">
                  <c:v>1335661200</c:v>
                </c:pt>
                <c:pt idx="20353">
                  <c:v>1335664800</c:v>
                </c:pt>
                <c:pt idx="20354">
                  <c:v>1335668400</c:v>
                </c:pt>
                <c:pt idx="20355">
                  <c:v>1335672000</c:v>
                </c:pt>
                <c:pt idx="20356">
                  <c:v>1335675600</c:v>
                </c:pt>
                <c:pt idx="20357">
                  <c:v>1335679200</c:v>
                </c:pt>
                <c:pt idx="20358">
                  <c:v>1335682800</c:v>
                </c:pt>
                <c:pt idx="20359">
                  <c:v>1335686400</c:v>
                </c:pt>
                <c:pt idx="20360">
                  <c:v>1335690000</c:v>
                </c:pt>
                <c:pt idx="20361">
                  <c:v>1335693600</c:v>
                </c:pt>
                <c:pt idx="20362">
                  <c:v>1335697200</c:v>
                </c:pt>
                <c:pt idx="20363">
                  <c:v>1335700800</c:v>
                </c:pt>
                <c:pt idx="20364">
                  <c:v>1335704400</c:v>
                </c:pt>
                <c:pt idx="20365">
                  <c:v>1335708000</c:v>
                </c:pt>
                <c:pt idx="20366">
                  <c:v>1335711600</c:v>
                </c:pt>
                <c:pt idx="20367">
                  <c:v>1335715200</c:v>
                </c:pt>
                <c:pt idx="20368">
                  <c:v>1335718800</c:v>
                </c:pt>
                <c:pt idx="20369">
                  <c:v>1335722400</c:v>
                </c:pt>
                <c:pt idx="20370">
                  <c:v>1335726000</c:v>
                </c:pt>
                <c:pt idx="20371">
                  <c:v>1335729600</c:v>
                </c:pt>
                <c:pt idx="20372">
                  <c:v>1335733200</c:v>
                </c:pt>
                <c:pt idx="20373">
                  <c:v>1335736800</c:v>
                </c:pt>
                <c:pt idx="20374">
                  <c:v>1335740400</c:v>
                </c:pt>
                <c:pt idx="20375">
                  <c:v>1335744000</c:v>
                </c:pt>
                <c:pt idx="20376">
                  <c:v>1335747600</c:v>
                </c:pt>
                <c:pt idx="20377">
                  <c:v>1335751200</c:v>
                </c:pt>
                <c:pt idx="20378">
                  <c:v>1335754800</c:v>
                </c:pt>
                <c:pt idx="20379">
                  <c:v>1335758400</c:v>
                </c:pt>
                <c:pt idx="20380">
                  <c:v>1335762000</c:v>
                </c:pt>
                <c:pt idx="20381">
                  <c:v>1335765600</c:v>
                </c:pt>
                <c:pt idx="20382">
                  <c:v>1335769200</c:v>
                </c:pt>
                <c:pt idx="20383">
                  <c:v>1335772800</c:v>
                </c:pt>
                <c:pt idx="20384">
                  <c:v>1335776400</c:v>
                </c:pt>
                <c:pt idx="20385">
                  <c:v>1335780000</c:v>
                </c:pt>
                <c:pt idx="20386">
                  <c:v>1335783600</c:v>
                </c:pt>
                <c:pt idx="20387">
                  <c:v>1335787200</c:v>
                </c:pt>
                <c:pt idx="20388">
                  <c:v>1335790800</c:v>
                </c:pt>
                <c:pt idx="20389">
                  <c:v>1335794400</c:v>
                </c:pt>
                <c:pt idx="20390">
                  <c:v>1335798000</c:v>
                </c:pt>
                <c:pt idx="20391">
                  <c:v>1335801600</c:v>
                </c:pt>
                <c:pt idx="20392">
                  <c:v>1335805200</c:v>
                </c:pt>
                <c:pt idx="20393">
                  <c:v>1335808800</c:v>
                </c:pt>
                <c:pt idx="20394">
                  <c:v>1335812400</c:v>
                </c:pt>
                <c:pt idx="20395">
                  <c:v>1335816000</c:v>
                </c:pt>
                <c:pt idx="20396">
                  <c:v>1335819600</c:v>
                </c:pt>
                <c:pt idx="20397">
                  <c:v>1335823200</c:v>
                </c:pt>
                <c:pt idx="20398">
                  <c:v>1335826800</c:v>
                </c:pt>
                <c:pt idx="20399">
                  <c:v>1335830400</c:v>
                </c:pt>
                <c:pt idx="20400">
                  <c:v>1335834000</c:v>
                </c:pt>
                <c:pt idx="20401">
                  <c:v>1335837600</c:v>
                </c:pt>
                <c:pt idx="20402">
                  <c:v>1335841200</c:v>
                </c:pt>
                <c:pt idx="20403">
                  <c:v>1335844800</c:v>
                </c:pt>
                <c:pt idx="20404">
                  <c:v>1335848400</c:v>
                </c:pt>
                <c:pt idx="20405">
                  <c:v>1335852000</c:v>
                </c:pt>
                <c:pt idx="20406">
                  <c:v>1335855600</c:v>
                </c:pt>
                <c:pt idx="20407">
                  <c:v>1335859200</c:v>
                </c:pt>
                <c:pt idx="20408">
                  <c:v>1335862800</c:v>
                </c:pt>
                <c:pt idx="20409">
                  <c:v>1335866400</c:v>
                </c:pt>
                <c:pt idx="20410">
                  <c:v>1335870000</c:v>
                </c:pt>
                <c:pt idx="20411">
                  <c:v>1335873600</c:v>
                </c:pt>
                <c:pt idx="20412">
                  <c:v>1335877200</c:v>
                </c:pt>
                <c:pt idx="20413">
                  <c:v>1335880800</c:v>
                </c:pt>
                <c:pt idx="20414">
                  <c:v>1335884400</c:v>
                </c:pt>
                <c:pt idx="20415">
                  <c:v>1335888000</c:v>
                </c:pt>
                <c:pt idx="20416">
                  <c:v>1335891600</c:v>
                </c:pt>
                <c:pt idx="20417">
                  <c:v>1335895200</c:v>
                </c:pt>
                <c:pt idx="20418">
                  <c:v>1335898800</c:v>
                </c:pt>
                <c:pt idx="20419">
                  <c:v>1335902400</c:v>
                </c:pt>
                <c:pt idx="20420">
                  <c:v>1335906000</c:v>
                </c:pt>
                <c:pt idx="20421">
                  <c:v>1335909600</c:v>
                </c:pt>
                <c:pt idx="20422">
                  <c:v>1335913200</c:v>
                </c:pt>
                <c:pt idx="20423">
                  <c:v>1335916800</c:v>
                </c:pt>
                <c:pt idx="20424">
                  <c:v>1335920400</c:v>
                </c:pt>
                <c:pt idx="20425">
                  <c:v>1335924000</c:v>
                </c:pt>
                <c:pt idx="20426">
                  <c:v>1335927600</c:v>
                </c:pt>
                <c:pt idx="20427">
                  <c:v>1335931200</c:v>
                </c:pt>
                <c:pt idx="20428">
                  <c:v>1335934800</c:v>
                </c:pt>
                <c:pt idx="20429">
                  <c:v>1335938400</c:v>
                </c:pt>
                <c:pt idx="20430">
                  <c:v>1335942000</c:v>
                </c:pt>
                <c:pt idx="20431">
                  <c:v>1335945600</c:v>
                </c:pt>
                <c:pt idx="20432">
                  <c:v>1335949200</c:v>
                </c:pt>
                <c:pt idx="20433">
                  <c:v>1335952800</c:v>
                </c:pt>
                <c:pt idx="20434">
                  <c:v>1335956400</c:v>
                </c:pt>
                <c:pt idx="20435">
                  <c:v>1335960000</c:v>
                </c:pt>
                <c:pt idx="20436">
                  <c:v>1335963600</c:v>
                </c:pt>
                <c:pt idx="20437">
                  <c:v>1335967200</c:v>
                </c:pt>
                <c:pt idx="20438">
                  <c:v>1335970800</c:v>
                </c:pt>
                <c:pt idx="20439">
                  <c:v>1335974400</c:v>
                </c:pt>
                <c:pt idx="20440">
                  <c:v>1335978000</c:v>
                </c:pt>
                <c:pt idx="20441">
                  <c:v>1335981600</c:v>
                </c:pt>
                <c:pt idx="20442">
                  <c:v>1335985200</c:v>
                </c:pt>
                <c:pt idx="20443">
                  <c:v>1335988800</c:v>
                </c:pt>
                <c:pt idx="20444">
                  <c:v>1335992400</c:v>
                </c:pt>
                <c:pt idx="20445">
                  <c:v>1335996000</c:v>
                </c:pt>
                <c:pt idx="20446">
                  <c:v>1335999600</c:v>
                </c:pt>
                <c:pt idx="20447">
                  <c:v>1336003200</c:v>
                </c:pt>
                <c:pt idx="20448">
                  <c:v>1336006800</c:v>
                </c:pt>
                <c:pt idx="20449">
                  <c:v>1336010400</c:v>
                </c:pt>
                <c:pt idx="20450">
                  <c:v>1336014000</c:v>
                </c:pt>
                <c:pt idx="20451">
                  <c:v>1336017600</c:v>
                </c:pt>
                <c:pt idx="20452">
                  <c:v>1336021200</c:v>
                </c:pt>
                <c:pt idx="20453">
                  <c:v>1336024800</c:v>
                </c:pt>
                <c:pt idx="20454">
                  <c:v>1336028400</c:v>
                </c:pt>
                <c:pt idx="20455">
                  <c:v>1336032000</c:v>
                </c:pt>
                <c:pt idx="20456">
                  <c:v>1336035600</c:v>
                </c:pt>
                <c:pt idx="20457">
                  <c:v>1336039200</c:v>
                </c:pt>
                <c:pt idx="20458">
                  <c:v>1336042800</c:v>
                </c:pt>
                <c:pt idx="20459">
                  <c:v>1336046400</c:v>
                </c:pt>
                <c:pt idx="20460">
                  <c:v>1336050000</c:v>
                </c:pt>
                <c:pt idx="20461">
                  <c:v>1336053600</c:v>
                </c:pt>
                <c:pt idx="20462">
                  <c:v>1336057200</c:v>
                </c:pt>
                <c:pt idx="20463">
                  <c:v>1336060800</c:v>
                </c:pt>
                <c:pt idx="20464">
                  <c:v>1336064400</c:v>
                </c:pt>
                <c:pt idx="20465">
                  <c:v>1336068000</c:v>
                </c:pt>
                <c:pt idx="20466">
                  <c:v>1336071600</c:v>
                </c:pt>
                <c:pt idx="20467">
                  <c:v>1336075200</c:v>
                </c:pt>
                <c:pt idx="20468">
                  <c:v>1336078800</c:v>
                </c:pt>
                <c:pt idx="20469">
                  <c:v>1336082400</c:v>
                </c:pt>
                <c:pt idx="20470">
                  <c:v>1336086000</c:v>
                </c:pt>
                <c:pt idx="20471">
                  <c:v>1336089600</c:v>
                </c:pt>
                <c:pt idx="20472">
                  <c:v>1336093200</c:v>
                </c:pt>
                <c:pt idx="20473">
                  <c:v>1336096800</c:v>
                </c:pt>
                <c:pt idx="20474">
                  <c:v>1336100400</c:v>
                </c:pt>
                <c:pt idx="20475">
                  <c:v>1336104000</c:v>
                </c:pt>
                <c:pt idx="20476">
                  <c:v>1336107600</c:v>
                </c:pt>
                <c:pt idx="20477">
                  <c:v>1336111200</c:v>
                </c:pt>
                <c:pt idx="20478">
                  <c:v>1336114800</c:v>
                </c:pt>
                <c:pt idx="20479">
                  <c:v>1336118400</c:v>
                </c:pt>
                <c:pt idx="20480">
                  <c:v>1336122000</c:v>
                </c:pt>
                <c:pt idx="20481">
                  <c:v>1336125600</c:v>
                </c:pt>
                <c:pt idx="20482">
                  <c:v>1336129200</c:v>
                </c:pt>
                <c:pt idx="20483">
                  <c:v>1336132800</c:v>
                </c:pt>
                <c:pt idx="20484">
                  <c:v>1336136400</c:v>
                </c:pt>
                <c:pt idx="20485">
                  <c:v>1336140000</c:v>
                </c:pt>
                <c:pt idx="20486">
                  <c:v>1336143600</c:v>
                </c:pt>
                <c:pt idx="20487">
                  <c:v>1336147200</c:v>
                </c:pt>
                <c:pt idx="20488">
                  <c:v>1336150800</c:v>
                </c:pt>
                <c:pt idx="20489">
                  <c:v>1336154400</c:v>
                </c:pt>
                <c:pt idx="20490">
                  <c:v>1336158000</c:v>
                </c:pt>
                <c:pt idx="20491">
                  <c:v>1336161600</c:v>
                </c:pt>
                <c:pt idx="20492">
                  <c:v>1336165200</c:v>
                </c:pt>
                <c:pt idx="20493">
                  <c:v>1336168800</c:v>
                </c:pt>
                <c:pt idx="20494">
                  <c:v>1336172400</c:v>
                </c:pt>
                <c:pt idx="20495">
                  <c:v>1336176000</c:v>
                </c:pt>
                <c:pt idx="20496">
                  <c:v>1336179600</c:v>
                </c:pt>
                <c:pt idx="20497">
                  <c:v>1336183200</c:v>
                </c:pt>
                <c:pt idx="20498">
                  <c:v>1336186800</c:v>
                </c:pt>
                <c:pt idx="20499">
                  <c:v>1336190400</c:v>
                </c:pt>
                <c:pt idx="20500">
                  <c:v>1336194000</c:v>
                </c:pt>
                <c:pt idx="20501">
                  <c:v>1336197600</c:v>
                </c:pt>
                <c:pt idx="20502">
                  <c:v>1336201200</c:v>
                </c:pt>
                <c:pt idx="20503">
                  <c:v>1336204800</c:v>
                </c:pt>
                <c:pt idx="20504">
                  <c:v>1336208400</c:v>
                </c:pt>
                <c:pt idx="20505">
                  <c:v>1336212000</c:v>
                </c:pt>
                <c:pt idx="20506">
                  <c:v>1336215600</c:v>
                </c:pt>
                <c:pt idx="20507">
                  <c:v>1336219200</c:v>
                </c:pt>
                <c:pt idx="20508">
                  <c:v>1336222800</c:v>
                </c:pt>
                <c:pt idx="20509">
                  <c:v>1336226400</c:v>
                </c:pt>
                <c:pt idx="20510">
                  <c:v>1336230000</c:v>
                </c:pt>
                <c:pt idx="20511">
                  <c:v>1336233600</c:v>
                </c:pt>
                <c:pt idx="20512">
                  <c:v>1336237200</c:v>
                </c:pt>
                <c:pt idx="20513">
                  <c:v>1336240800</c:v>
                </c:pt>
                <c:pt idx="20514">
                  <c:v>1336244400</c:v>
                </c:pt>
                <c:pt idx="20515">
                  <c:v>1336248000</c:v>
                </c:pt>
                <c:pt idx="20516">
                  <c:v>1336251600</c:v>
                </c:pt>
                <c:pt idx="20517">
                  <c:v>1336255200</c:v>
                </c:pt>
                <c:pt idx="20518">
                  <c:v>1336258800</c:v>
                </c:pt>
                <c:pt idx="20519">
                  <c:v>1336262400</c:v>
                </c:pt>
                <c:pt idx="20520">
                  <c:v>1336266000</c:v>
                </c:pt>
                <c:pt idx="20521">
                  <c:v>1336269600</c:v>
                </c:pt>
                <c:pt idx="20522">
                  <c:v>1336273200</c:v>
                </c:pt>
                <c:pt idx="20523">
                  <c:v>1336276800</c:v>
                </c:pt>
                <c:pt idx="20524">
                  <c:v>1336280400</c:v>
                </c:pt>
                <c:pt idx="20525">
                  <c:v>1336284000</c:v>
                </c:pt>
                <c:pt idx="20526">
                  <c:v>1336287600</c:v>
                </c:pt>
                <c:pt idx="20527">
                  <c:v>1336291200</c:v>
                </c:pt>
                <c:pt idx="20528">
                  <c:v>1336294800</c:v>
                </c:pt>
                <c:pt idx="20529">
                  <c:v>1336298400</c:v>
                </c:pt>
                <c:pt idx="20530">
                  <c:v>1336302000</c:v>
                </c:pt>
                <c:pt idx="20531">
                  <c:v>1336305600</c:v>
                </c:pt>
                <c:pt idx="20532">
                  <c:v>1336309200</c:v>
                </c:pt>
                <c:pt idx="20533">
                  <c:v>1336312800</c:v>
                </c:pt>
                <c:pt idx="20534">
                  <c:v>1336316400</c:v>
                </c:pt>
                <c:pt idx="20535">
                  <c:v>1336320000</c:v>
                </c:pt>
                <c:pt idx="20536">
                  <c:v>1336323600</c:v>
                </c:pt>
                <c:pt idx="20537">
                  <c:v>1336327200</c:v>
                </c:pt>
                <c:pt idx="20538">
                  <c:v>1336330800</c:v>
                </c:pt>
                <c:pt idx="20539">
                  <c:v>1336334400</c:v>
                </c:pt>
                <c:pt idx="20540">
                  <c:v>1336338000</c:v>
                </c:pt>
                <c:pt idx="20541">
                  <c:v>1336341600</c:v>
                </c:pt>
                <c:pt idx="20542">
                  <c:v>1336345200</c:v>
                </c:pt>
                <c:pt idx="20543">
                  <c:v>1336348800</c:v>
                </c:pt>
                <c:pt idx="20544">
                  <c:v>1336352400</c:v>
                </c:pt>
                <c:pt idx="20545">
                  <c:v>1336356000</c:v>
                </c:pt>
                <c:pt idx="20546">
                  <c:v>1336359600</c:v>
                </c:pt>
                <c:pt idx="20547">
                  <c:v>1336363200</c:v>
                </c:pt>
                <c:pt idx="20548">
                  <c:v>1336366800</c:v>
                </c:pt>
                <c:pt idx="20549">
                  <c:v>1336370400</c:v>
                </c:pt>
                <c:pt idx="20550">
                  <c:v>1336374000</c:v>
                </c:pt>
                <c:pt idx="20551">
                  <c:v>1336377600</c:v>
                </c:pt>
                <c:pt idx="20552">
                  <c:v>1336381200</c:v>
                </c:pt>
                <c:pt idx="20553">
                  <c:v>1336384800</c:v>
                </c:pt>
                <c:pt idx="20554">
                  <c:v>1336388400</c:v>
                </c:pt>
                <c:pt idx="20555">
                  <c:v>1336392000</c:v>
                </c:pt>
                <c:pt idx="20556">
                  <c:v>1336395600</c:v>
                </c:pt>
                <c:pt idx="20557">
                  <c:v>1336399200</c:v>
                </c:pt>
                <c:pt idx="20558">
                  <c:v>1336402800</c:v>
                </c:pt>
                <c:pt idx="20559">
                  <c:v>1336406400</c:v>
                </c:pt>
                <c:pt idx="20560">
                  <c:v>1336410000</c:v>
                </c:pt>
                <c:pt idx="20561">
                  <c:v>1336413600</c:v>
                </c:pt>
                <c:pt idx="20562">
                  <c:v>1336417200</c:v>
                </c:pt>
                <c:pt idx="20563">
                  <c:v>1336420800</c:v>
                </c:pt>
                <c:pt idx="20564">
                  <c:v>1336424400</c:v>
                </c:pt>
                <c:pt idx="20565">
                  <c:v>1336428000</c:v>
                </c:pt>
                <c:pt idx="20566">
                  <c:v>1336431600</c:v>
                </c:pt>
                <c:pt idx="20567">
                  <c:v>1336435200</c:v>
                </c:pt>
                <c:pt idx="20568">
                  <c:v>1336438800</c:v>
                </c:pt>
                <c:pt idx="20569">
                  <c:v>1336442400</c:v>
                </c:pt>
                <c:pt idx="20570">
                  <c:v>1336446000</c:v>
                </c:pt>
                <c:pt idx="20571">
                  <c:v>1336449600</c:v>
                </c:pt>
                <c:pt idx="20572">
                  <c:v>1336453200</c:v>
                </c:pt>
                <c:pt idx="20573">
                  <c:v>1336456800</c:v>
                </c:pt>
                <c:pt idx="20574">
                  <c:v>1336460400</c:v>
                </c:pt>
                <c:pt idx="20575">
                  <c:v>1336464000</c:v>
                </c:pt>
                <c:pt idx="20576">
                  <c:v>1336467600</c:v>
                </c:pt>
                <c:pt idx="20577">
                  <c:v>1336471200</c:v>
                </c:pt>
                <c:pt idx="20578">
                  <c:v>1336474800</c:v>
                </c:pt>
                <c:pt idx="20579">
                  <c:v>1336478400</c:v>
                </c:pt>
                <c:pt idx="20580">
                  <c:v>1336482000</c:v>
                </c:pt>
                <c:pt idx="20581">
                  <c:v>1336485600</c:v>
                </c:pt>
                <c:pt idx="20582">
                  <c:v>1336489200</c:v>
                </c:pt>
                <c:pt idx="20583">
                  <c:v>1336492800</c:v>
                </c:pt>
                <c:pt idx="20584">
                  <c:v>1336496400</c:v>
                </c:pt>
                <c:pt idx="20585">
                  <c:v>1336500000</c:v>
                </c:pt>
                <c:pt idx="20586">
                  <c:v>1336503600</c:v>
                </c:pt>
                <c:pt idx="20587">
                  <c:v>1336507200</c:v>
                </c:pt>
                <c:pt idx="20588">
                  <c:v>1336510800</c:v>
                </c:pt>
                <c:pt idx="20589">
                  <c:v>1336514400</c:v>
                </c:pt>
                <c:pt idx="20590">
                  <c:v>1336518000</c:v>
                </c:pt>
                <c:pt idx="20591">
                  <c:v>1336521600</c:v>
                </c:pt>
                <c:pt idx="20592">
                  <c:v>1336525200</c:v>
                </c:pt>
                <c:pt idx="20593">
                  <c:v>1336528800</c:v>
                </c:pt>
                <c:pt idx="20594">
                  <c:v>1336532400</c:v>
                </c:pt>
                <c:pt idx="20595">
                  <c:v>1336536000</c:v>
                </c:pt>
                <c:pt idx="20596">
                  <c:v>1336539600</c:v>
                </c:pt>
                <c:pt idx="20597">
                  <c:v>1336543200</c:v>
                </c:pt>
                <c:pt idx="20598">
                  <c:v>1336546800</c:v>
                </c:pt>
                <c:pt idx="20599">
                  <c:v>1336550400</c:v>
                </c:pt>
                <c:pt idx="20600">
                  <c:v>1336554000</c:v>
                </c:pt>
                <c:pt idx="20601">
                  <c:v>1336557600</c:v>
                </c:pt>
                <c:pt idx="20602">
                  <c:v>1336561200</c:v>
                </c:pt>
                <c:pt idx="20603">
                  <c:v>1336564800</c:v>
                </c:pt>
                <c:pt idx="20604">
                  <c:v>1336568400</c:v>
                </c:pt>
                <c:pt idx="20605">
                  <c:v>1336572000</c:v>
                </c:pt>
                <c:pt idx="20606">
                  <c:v>1336575600</c:v>
                </c:pt>
                <c:pt idx="20607">
                  <c:v>1336579200</c:v>
                </c:pt>
                <c:pt idx="20608">
                  <c:v>1336582800</c:v>
                </c:pt>
                <c:pt idx="20609">
                  <c:v>1336586400</c:v>
                </c:pt>
                <c:pt idx="20610">
                  <c:v>1336590000</c:v>
                </c:pt>
                <c:pt idx="20611">
                  <c:v>1336593600</c:v>
                </c:pt>
                <c:pt idx="20612">
                  <c:v>1336597200</c:v>
                </c:pt>
                <c:pt idx="20613">
                  <c:v>1336600800</c:v>
                </c:pt>
                <c:pt idx="20614">
                  <c:v>1336604400</c:v>
                </c:pt>
                <c:pt idx="20615">
                  <c:v>1336608000</c:v>
                </c:pt>
                <c:pt idx="20616">
                  <c:v>1336611600</c:v>
                </c:pt>
                <c:pt idx="20617">
                  <c:v>1336615200</c:v>
                </c:pt>
                <c:pt idx="20618">
                  <c:v>1336618800</c:v>
                </c:pt>
                <c:pt idx="20619">
                  <c:v>1336622400</c:v>
                </c:pt>
                <c:pt idx="20620">
                  <c:v>1336626000</c:v>
                </c:pt>
                <c:pt idx="20621">
                  <c:v>1336629600</c:v>
                </c:pt>
                <c:pt idx="20622">
                  <c:v>1336633200</c:v>
                </c:pt>
                <c:pt idx="20623">
                  <c:v>1336636800</c:v>
                </c:pt>
                <c:pt idx="20624">
                  <c:v>1336640400</c:v>
                </c:pt>
                <c:pt idx="20625">
                  <c:v>1336644000</c:v>
                </c:pt>
                <c:pt idx="20626">
                  <c:v>1336647600</c:v>
                </c:pt>
                <c:pt idx="20627">
                  <c:v>1336651200</c:v>
                </c:pt>
                <c:pt idx="20628">
                  <c:v>1336654800</c:v>
                </c:pt>
                <c:pt idx="20629">
                  <c:v>1336658400</c:v>
                </c:pt>
                <c:pt idx="20630">
                  <c:v>1336662000</c:v>
                </c:pt>
                <c:pt idx="20631">
                  <c:v>1336665600</c:v>
                </c:pt>
                <c:pt idx="20632">
                  <c:v>1336669200</c:v>
                </c:pt>
                <c:pt idx="20633">
                  <c:v>1336672800</c:v>
                </c:pt>
                <c:pt idx="20634">
                  <c:v>1336676400</c:v>
                </c:pt>
                <c:pt idx="20635">
                  <c:v>1336680000</c:v>
                </c:pt>
                <c:pt idx="20636">
                  <c:v>1336683600</c:v>
                </c:pt>
                <c:pt idx="20637">
                  <c:v>1336687200</c:v>
                </c:pt>
                <c:pt idx="20638">
                  <c:v>1336690800</c:v>
                </c:pt>
                <c:pt idx="20639">
                  <c:v>1336694400</c:v>
                </c:pt>
                <c:pt idx="20640">
                  <c:v>1336698000</c:v>
                </c:pt>
                <c:pt idx="20641">
                  <c:v>1336701600</c:v>
                </c:pt>
                <c:pt idx="20642">
                  <c:v>1336705200</c:v>
                </c:pt>
                <c:pt idx="20643">
                  <c:v>1336708800</c:v>
                </c:pt>
                <c:pt idx="20644">
                  <c:v>1336712400</c:v>
                </c:pt>
                <c:pt idx="20645">
                  <c:v>1336716000</c:v>
                </c:pt>
                <c:pt idx="20646">
                  <c:v>1336719600</c:v>
                </c:pt>
                <c:pt idx="20647">
                  <c:v>1336723200</c:v>
                </c:pt>
                <c:pt idx="20648">
                  <c:v>1336726800</c:v>
                </c:pt>
                <c:pt idx="20649">
                  <c:v>1336730400</c:v>
                </c:pt>
                <c:pt idx="20650">
                  <c:v>1336734000</c:v>
                </c:pt>
                <c:pt idx="20651">
                  <c:v>1336737600</c:v>
                </c:pt>
                <c:pt idx="20652">
                  <c:v>1336741200</c:v>
                </c:pt>
                <c:pt idx="20653">
                  <c:v>1336744800</c:v>
                </c:pt>
                <c:pt idx="20654">
                  <c:v>1336748400</c:v>
                </c:pt>
                <c:pt idx="20655">
                  <c:v>1336752000</c:v>
                </c:pt>
                <c:pt idx="20656">
                  <c:v>1336755600</c:v>
                </c:pt>
                <c:pt idx="20657">
                  <c:v>1336759200</c:v>
                </c:pt>
                <c:pt idx="20658">
                  <c:v>1336762800</c:v>
                </c:pt>
                <c:pt idx="20659">
                  <c:v>1336766400</c:v>
                </c:pt>
                <c:pt idx="20660">
                  <c:v>1336770000</c:v>
                </c:pt>
                <c:pt idx="20661">
                  <c:v>1336773600</c:v>
                </c:pt>
                <c:pt idx="20662">
                  <c:v>1336777200</c:v>
                </c:pt>
                <c:pt idx="20663">
                  <c:v>1336780800</c:v>
                </c:pt>
                <c:pt idx="20664">
                  <c:v>1336784400</c:v>
                </c:pt>
                <c:pt idx="20665">
                  <c:v>1336788000</c:v>
                </c:pt>
                <c:pt idx="20666">
                  <c:v>1336791600</c:v>
                </c:pt>
                <c:pt idx="20667">
                  <c:v>1336795200</c:v>
                </c:pt>
                <c:pt idx="20668">
                  <c:v>1336798800</c:v>
                </c:pt>
                <c:pt idx="20669">
                  <c:v>1336802400</c:v>
                </c:pt>
                <c:pt idx="20670">
                  <c:v>1336806000</c:v>
                </c:pt>
                <c:pt idx="20671">
                  <c:v>1336809600</c:v>
                </c:pt>
                <c:pt idx="20672">
                  <c:v>1336813200</c:v>
                </c:pt>
                <c:pt idx="20673">
                  <c:v>1336816800</c:v>
                </c:pt>
                <c:pt idx="20674">
                  <c:v>1336820400</c:v>
                </c:pt>
                <c:pt idx="20675">
                  <c:v>1336824000</c:v>
                </c:pt>
                <c:pt idx="20676">
                  <c:v>1336827600</c:v>
                </c:pt>
                <c:pt idx="20677">
                  <c:v>1336831200</c:v>
                </c:pt>
                <c:pt idx="20678">
                  <c:v>1336834800</c:v>
                </c:pt>
                <c:pt idx="20679">
                  <c:v>1336838400</c:v>
                </c:pt>
                <c:pt idx="20680">
                  <c:v>1336842000</c:v>
                </c:pt>
                <c:pt idx="20681">
                  <c:v>1336845600</c:v>
                </c:pt>
                <c:pt idx="20682">
                  <c:v>1336849200</c:v>
                </c:pt>
                <c:pt idx="20683">
                  <c:v>1336852800</c:v>
                </c:pt>
                <c:pt idx="20684">
                  <c:v>1336856400</c:v>
                </c:pt>
                <c:pt idx="20685">
                  <c:v>1336860000</c:v>
                </c:pt>
                <c:pt idx="20686">
                  <c:v>1336863600</c:v>
                </c:pt>
                <c:pt idx="20687">
                  <c:v>1336867200</c:v>
                </c:pt>
                <c:pt idx="20688">
                  <c:v>1336870800</c:v>
                </c:pt>
                <c:pt idx="20689">
                  <c:v>1336874400</c:v>
                </c:pt>
                <c:pt idx="20690">
                  <c:v>1336878000</c:v>
                </c:pt>
                <c:pt idx="20691">
                  <c:v>1336881600</c:v>
                </c:pt>
                <c:pt idx="20692">
                  <c:v>1336885200</c:v>
                </c:pt>
                <c:pt idx="20693">
                  <c:v>1336888800</c:v>
                </c:pt>
                <c:pt idx="20694">
                  <c:v>1336892400</c:v>
                </c:pt>
                <c:pt idx="20695">
                  <c:v>1336896000</c:v>
                </c:pt>
                <c:pt idx="20696">
                  <c:v>1336899600</c:v>
                </c:pt>
                <c:pt idx="20697">
                  <c:v>1336903200</c:v>
                </c:pt>
                <c:pt idx="20698">
                  <c:v>1336906800</c:v>
                </c:pt>
                <c:pt idx="20699">
                  <c:v>1336910400</c:v>
                </c:pt>
                <c:pt idx="20700">
                  <c:v>1336914000</c:v>
                </c:pt>
                <c:pt idx="20701">
                  <c:v>1336917600</c:v>
                </c:pt>
                <c:pt idx="20702">
                  <c:v>1336921200</c:v>
                </c:pt>
                <c:pt idx="20703">
                  <c:v>1336924800</c:v>
                </c:pt>
                <c:pt idx="20704">
                  <c:v>1336928400</c:v>
                </c:pt>
                <c:pt idx="20705">
                  <c:v>1336932000</c:v>
                </c:pt>
                <c:pt idx="20706">
                  <c:v>1336935600</c:v>
                </c:pt>
                <c:pt idx="20707">
                  <c:v>1336939200</c:v>
                </c:pt>
                <c:pt idx="20708">
                  <c:v>1336942800</c:v>
                </c:pt>
                <c:pt idx="20709">
                  <c:v>1336946400</c:v>
                </c:pt>
                <c:pt idx="20710">
                  <c:v>1336950000</c:v>
                </c:pt>
                <c:pt idx="20711">
                  <c:v>1336953600</c:v>
                </c:pt>
                <c:pt idx="20712">
                  <c:v>1336957200</c:v>
                </c:pt>
                <c:pt idx="20713">
                  <c:v>1336960800</c:v>
                </c:pt>
                <c:pt idx="20714">
                  <c:v>1336964400</c:v>
                </c:pt>
                <c:pt idx="20715">
                  <c:v>1336968000</c:v>
                </c:pt>
                <c:pt idx="20716">
                  <c:v>1336971600</c:v>
                </c:pt>
                <c:pt idx="20717">
                  <c:v>1336975200</c:v>
                </c:pt>
                <c:pt idx="20718">
                  <c:v>1336978800</c:v>
                </c:pt>
                <c:pt idx="20719">
                  <c:v>1336982400</c:v>
                </c:pt>
                <c:pt idx="20720">
                  <c:v>1336986000</c:v>
                </c:pt>
                <c:pt idx="20721">
                  <c:v>1336989600</c:v>
                </c:pt>
                <c:pt idx="20722">
                  <c:v>1336993200</c:v>
                </c:pt>
                <c:pt idx="20723">
                  <c:v>1336996800</c:v>
                </c:pt>
                <c:pt idx="20724">
                  <c:v>1337000400</c:v>
                </c:pt>
                <c:pt idx="20725">
                  <c:v>1337004000</c:v>
                </c:pt>
                <c:pt idx="20726">
                  <c:v>1337007600</c:v>
                </c:pt>
                <c:pt idx="20727">
                  <c:v>1337011200</c:v>
                </c:pt>
                <c:pt idx="20728">
                  <c:v>1337014800</c:v>
                </c:pt>
                <c:pt idx="20729">
                  <c:v>1337018400</c:v>
                </c:pt>
                <c:pt idx="20730">
                  <c:v>1337022000</c:v>
                </c:pt>
                <c:pt idx="20731">
                  <c:v>1337025600</c:v>
                </c:pt>
                <c:pt idx="20732">
                  <c:v>1337029200</c:v>
                </c:pt>
                <c:pt idx="20733">
                  <c:v>1337032800</c:v>
                </c:pt>
                <c:pt idx="20734">
                  <c:v>1337036400</c:v>
                </c:pt>
                <c:pt idx="20735">
                  <c:v>1337040000</c:v>
                </c:pt>
                <c:pt idx="20736">
                  <c:v>1337043600</c:v>
                </c:pt>
                <c:pt idx="20737">
                  <c:v>1337047200</c:v>
                </c:pt>
                <c:pt idx="20738">
                  <c:v>1337050800</c:v>
                </c:pt>
                <c:pt idx="20739">
                  <c:v>1337054400</c:v>
                </c:pt>
                <c:pt idx="20740">
                  <c:v>1337058000</c:v>
                </c:pt>
                <c:pt idx="20741">
                  <c:v>1337061600</c:v>
                </c:pt>
                <c:pt idx="20742">
                  <c:v>1337065200</c:v>
                </c:pt>
                <c:pt idx="20743">
                  <c:v>1337068800</c:v>
                </c:pt>
                <c:pt idx="20744">
                  <c:v>1337072400</c:v>
                </c:pt>
                <c:pt idx="20745">
                  <c:v>1337076000</c:v>
                </c:pt>
                <c:pt idx="20746">
                  <c:v>1337079600</c:v>
                </c:pt>
                <c:pt idx="20747">
                  <c:v>1337083200</c:v>
                </c:pt>
                <c:pt idx="20748">
                  <c:v>1337086800</c:v>
                </c:pt>
                <c:pt idx="20749">
                  <c:v>1337090400</c:v>
                </c:pt>
                <c:pt idx="20750">
                  <c:v>1337094000</c:v>
                </c:pt>
                <c:pt idx="20751">
                  <c:v>1337097600</c:v>
                </c:pt>
                <c:pt idx="20752">
                  <c:v>1337101200</c:v>
                </c:pt>
                <c:pt idx="20753">
                  <c:v>1337104800</c:v>
                </c:pt>
                <c:pt idx="20754">
                  <c:v>1337108400</c:v>
                </c:pt>
                <c:pt idx="20755">
                  <c:v>1337112000</c:v>
                </c:pt>
                <c:pt idx="20756">
                  <c:v>1337115600</c:v>
                </c:pt>
                <c:pt idx="20757">
                  <c:v>1337119200</c:v>
                </c:pt>
                <c:pt idx="20758">
                  <c:v>1337122800</c:v>
                </c:pt>
                <c:pt idx="20759">
                  <c:v>1337126400</c:v>
                </c:pt>
                <c:pt idx="20760">
                  <c:v>1337130000</c:v>
                </c:pt>
                <c:pt idx="20761">
                  <c:v>1337133600</c:v>
                </c:pt>
                <c:pt idx="20762">
                  <c:v>1337137200</c:v>
                </c:pt>
                <c:pt idx="20763">
                  <c:v>1337140800</c:v>
                </c:pt>
                <c:pt idx="20764">
                  <c:v>1337144400</c:v>
                </c:pt>
                <c:pt idx="20765">
                  <c:v>1337148000</c:v>
                </c:pt>
                <c:pt idx="20766">
                  <c:v>1337151600</c:v>
                </c:pt>
                <c:pt idx="20767">
                  <c:v>1337155200</c:v>
                </c:pt>
                <c:pt idx="20768">
                  <c:v>1337158800</c:v>
                </c:pt>
                <c:pt idx="20769">
                  <c:v>1337162400</c:v>
                </c:pt>
                <c:pt idx="20770">
                  <c:v>1337166000</c:v>
                </c:pt>
                <c:pt idx="20771">
                  <c:v>1337169600</c:v>
                </c:pt>
                <c:pt idx="20772">
                  <c:v>1337173200</c:v>
                </c:pt>
                <c:pt idx="20773">
                  <c:v>1337176800</c:v>
                </c:pt>
                <c:pt idx="20774">
                  <c:v>1337180400</c:v>
                </c:pt>
                <c:pt idx="20775">
                  <c:v>1337184000</c:v>
                </c:pt>
                <c:pt idx="20776">
                  <c:v>1337187600</c:v>
                </c:pt>
                <c:pt idx="20777">
                  <c:v>1337191200</c:v>
                </c:pt>
                <c:pt idx="20778">
                  <c:v>1337194800</c:v>
                </c:pt>
                <c:pt idx="20779">
                  <c:v>1337198400</c:v>
                </c:pt>
                <c:pt idx="20780">
                  <c:v>1337202000</c:v>
                </c:pt>
                <c:pt idx="20781">
                  <c:v>1337205600</c:v>
                </c:pt>
                <c:pt idx="20782">
                  <c:v>1337209200</c:v>
                </c:pt>
                <c:pt idx="20783">
                  <c:v>1337212800</c:v>
                </c:pt>
                <c:pt idx="20784">
                  <c:v>1337216400</c:v>
                </c:pt>
                <c:pt idx="20785">
                  <c:v>1337220000</c:v>
                </c:pt>
                <c:pt idx="20786">
                  <c:v>1337223600</c:v>
                </c:pt>
                <c:pt idx="20787">
                  <c:v>1337227200</c:v>
                </c:pt>
                <c:pt idx="20788">
                  <c:v>1337230800</c:v>
                </c:pt>
                <c:pt idx="20789">
                  <c:v>1337234400</c:v>
                </c:pt>
                <c:pt idx="20790">
                  <c:v>1337238000</c:v>
                </c:pt>
                <c:pt idx="20791">
                  <c:v>1337241600</c:v>
                </c:pt>
                <c:pt idx="20792">
                  <c:v>1337245200</c:v>
                </c:pt>
                <c:pt idx="20793">
                  <c:v>1337248800</c:v>
                </c:pt>
                <c:pt idx="20794">
                  <c:v>1337252400</c:v>
                </c:pt>
                <c:pt idx="20795">
                  <c:v>1337256000</c:v>
                </c:pt>
                <c:pt idx="20796">
                  <c:v>1337259600</c:v>
                </c:pt>
                <c:pt idx="20797">
                  <c:v>1337263200</c:v>
                </c:pt>
                <c:pt idx="20798">
                  <c:v>1337266800</c:v>
                </c:pt>
                <c:pt idx="20799">
                  <c:v>1337270400</c:v>
                </c:pt>
                <c:pt idx="20800">
                  <c:v>1337274000</c:v>
                </c:pt>
                <c:pt idx="20801">
                  <c:v>1337277600</c:v>
                </c:pt>
                <c:pt idx="20802">
                  <c:v>1337281200</c:v>
                </c:pt>
                <c:pt idx="20803">
                  <c:v>1337284800</c:v>
                </c:pt>
                <c:pt idx="20804">
                  <c:v>1337288400</c:v>
                </c:pt>
                <c:pt idx="20805">
                  <c:v>1337292000</c:v>
                </c:pt>
                <c:pt idx="20806">
                  <c:v>1337295600</c:v>
                </c:pt>
                <c:pt idx="20807">
                  <c:v>1337299200</c:v>
                </c:pt>
                <c:pt idx="20808">
                  <c:v>1337302800</c:v>
                </c:pt>
                <c:pt idx="20809">
                  <c:v>1337306400</c:v>
                </c:pt>
                <c:pt idx="20810">
                  <c:v>1337310000</c:v>
                </c:pt>
                <c:pt idx="20811">
                  <c:v>1337313600</c:v>
                </c:pt>
                <c:pt idx="20812">
                  <c:v>1337317200</c:v>
                </c:pt>
                <c:pt idx="20813">
                  <c:v>1337320800</c:v>
                </c:pt>
                <c:pt idx="20814">
                  <c:v>1337324400</c:v>
                </c:pt>
                <c:pt idx="20815">
                  <c:v>1337328000</c:v>
                </c:pt>
                <c:pt idx="20816">
                  <c:v>1337331600</c:v>
                </c:pt>
                <c:pt idx="20817">
                  <c:v>1337335200</c:v>
                </c:pt>
                <c:pt idx="20818">
                  <c:v>1337338800</c:v>
                </c:pt>
                <c:pt idx="20819">
                  <c:v>1337342400</c:v>
                </c:pt>
                <c:pt idx="20820">
                  <c:v>1337346000</c:v>
                </c:pt>
                <c:pt idx="20821">
                  <c:v>1337349600</c:v>
                </c:pt>
                <c:pt idx="20822">
                  <c:v>1337353200</c:v>
                </c:pt>
                <c:pt idx="20823">
                  <c:v>1337356800</c:v>
                </c:pt>
                <c:pt idx="20824">
                  <c:v>1337360400</c:v>
                </c:pt>
                <c:pt idx="20825">
                  <c:v>1337364000</c:v>
                </c:pt>
                <c:pt idx="20826">
                  <c:v>1337367600</c:v>
                </c:pt>
                <c:pt idx="20827">
                  <c:v>1337371200</c:v>
                </c:pt>
                <c:pt idx="20828">
                  <c:v>1337374800</c:v>
                </c:pt>
                <c:pt idx="20829">
                  <c:v>1337378400</c:v>
                </c:pt>
                <c:pt idx="20830">
                  <c:v>1337382000</c:v>
                </c:pt>
                <c:pt idx="20831">
                  <c:v>1337385600</c:v>
                </c:pt>
                <c:pt idx="20832">
                  <c:v>1337389200</c:v>
                </c:pt>
                <c:pt idx="20833">
                  <c:v>1337392800</c:v>
                </c:pt>
                <c:pt idx="20834">
                  <c:v>1337396400</c:v>
                </c:pt>
                <c:pt idx="20835">
                  <c:v>1337400000</c:v>
                </c:pt>
                <c:pt idx="20836">
                  <c:v>1337403600</c:v>
                </c:pt>
                <c:pt idx="20837">
                  <c:v>1337407200</c:v>
                </c:pt>
                <c:pt idx="20838">
                  <c:v>1337410800</c:v>
                </c:pt>
                <c:pt idx="20839">
                  <c:v>1337414400</c:v>
                </c:pt>
                <c:pt idx="20840">
                  <c:v>1337418000</c:v>
                </c:pt>
                <c:pt idx="20841">
                  <c:v>1337421600</c:v>
                </c:pt>
                <c:pt idx="20842">
                  <c:v>1337425200</c:v>
                </c:pt>
                <c:pt idx="20843">
                  <c:v>1337428800</c:v>
                </c:pt>
                <c:pt idx="20844">
                  <c:v>1337432400</c:v>
                </c:pt>
                <c:pt idx="20845">
                  <c:v>1337436000</c:v>
                </c:pt>
                <c:pt idx="20846">
                  <c:v>1337439600</c:v>
                </c:pt>
                <c:pt idx="20847">
                  <c:v>1337443200</c:v>
                </c:pt>
                <c:pt idx="20848">
                  <c:v>1337446800</c:v>
                </c:pt>
                <c:pt idx="20849">
                  <c:v>1337450400</c:v>
                </c:pt>
                <c:pt idx="20850">
                  <c:v>1337454000</c:v>
                </c:pt>
                <c:pt idx="20851">
                  <c:v>1337457600</c:v>
                </c:pt>
                <c:pt idx="20852">
                  <c:v>1337461200</c:v>
                </c:pt>
                <c:pt idx="20853">
                  <c:v>1337464800</c:v>
                </c:pt>
                <c:pt idx="20854">
                  <c:v>1337468400</c:v>
                </c:pt>
                <c:pt idx="20855">
                  <c:v>1337472000</c:v>
                </c:pt>
                <c:pt idx="20856">
                  <c:v>1337475600</c:v>
                </c:pt>
                <c:pt idx="20857">
                  <c:v>1337479200</c:v>
                </c:pt>
                <c:pt idx="20858">
                  <c:v>1337482800</c:v>
                </c:pt>
                <c:pt idx="20859">
                  <c:v>1337486400</c:v>
                </c:pt>
                <c:pt idx="20860">
                  <c:v>1337490000</c:v>
                </c:pt>
                <c:pt idx="20861">
                  <c:v>1337493600</c:v>
                </c:pt>
                <c:pt idx="20862">
                  <c:v>1337497200</c:v>
                </c:pt>
                <c:pt idx="20863">
                  <c:v>1337500800</c:v>
                </c:pt>
                <c:pt idx="20864">
                  <c:v>1337504400</c:v>
                </c:pt>
                <c:pt idx="20865">
                  <c:v>1337508000</c:v>
                </c:pt>
                <c:pt idx="20866">
                  <c:v>1337511600</c:v>
                </c:pt>
                <c:pt idx="20867">
                  <c:v>1337515200</c:v>
                </c:pt>
                <c:pt idx="20868">
                  <c:v>1337518800</c:v>
                </c:pt>
                <c:pt idx="20869">
                  <c:v>1337522400</c:v>
                </c:pt>
                <c:pt idx="20870">
                  <c:v>1337526000</c:v>
                </c:pt>
                <c:pt idx="20871">
                  <c:v>1337529600</c:v>
                </c:pt>
                <c:pt idx="20872">
                  <c:v>1337533200</c:v>
                </c:pt>
                <c:pt idx="20873">
                  <c:v>1337536800</c:v>
                </c:pt>
                <c:pt idx="20874">
                  <c:v>1337540400</c:v>
                </c:pt>
                <c:pt idx="20875">
                  <c:v>1337544000</c:v>
                </c:pt>
                <c:pt idx="20876">
                  <c:v>1337547600</c:v>
                </c:pt>
                <c:pt idx="20877">
                  <c:v>1337551200</c:v>
                </c:pt>
                <c:pt idx="20878">
                  <c:v>1337554800</c:v>
                </c:pt>
                <c:pt idx="20879">
                  <c:v>1337558400</c:v>
                </c:pt>
                <c:pt idx="20880">
                  <c:v>1337562000</c:v>
                </c:pt>
                <c:pt idx="20881">
                  <c:v>1337565600</c:v>
                </c:pt>
                <c:pt idx="20882">
                  <c:v>1337569200</c:v>
                </c:pt>
                <c:pt idx="20883">
                  <c:v>1337572800</c:v>
                </c:pt>
                <c:pt idx="20884">
                  <c:v>1337576400</c:v>
                </c:pt>
                <c:pt idx="20885">
                  <c:v>1337580000</c:v>
                </c:pt>
                <c:pt idx="20886">
                  <c:v>1337583600</c:v>
                </c:pt>
                <c:pt idx="20887">
                  <c:v>1337587200</c:v>
                </c:pt>
                <c:pt idx="20888">
                  <c:v>1337590800</c:v>
                </c:pt>
                <c:pt idx="20889">
                  <c:v>1337594400</c:v>
                </c:pt>
                <c:pt idx="20890">
                  <c:v>1337598000</c:v>
                </c:pt>
                <c:pt idx="20891">
                  <c:v>1337601600</c:v>
                </c:pt>
                <c:pt idx="20892">
                  <c:v>1337605200</c:v>
                </c:pt>
                <c:pt idx="20893">
                  <c:v>1337608800</c:v>
                </c:pt>
                <c:pt idx="20894">
                  <c:v>1337612400</c:v>
                </c:pt>
                <c:pt idx="20895">
                  <c:v>1337616000</c:v>
                </c:pt>
                <c:pt idx="20896">
                  <c:v>1337619600</c:v>
                </c:pt>
                <c:pt idx="20897">
                  <c:v>1337623200</c:v>
                </c:pt>
                <c:pt idx="20898">
                  <c:v>1337626800</c:v>
                </c:pt>
                <c:pt idx="20899">
                  <c:v>1337630400</c:v>
                </c:pt>
                <c:pt idx="20900">
                  <c:v>1337634000</c:v>
                </c:pt>
                <c:pt idx="20901">
                  <c:v>1337637600</c:v>
                </c:pt>
                <c:pt idx="20902">
                  <c:v>1337641200</c:v>
                </c:pt>
                <c:pt idx="20903">
                  <c:v>1337644800</c:v>
                </c:pt>
                <c:pt idx="20904">
                  <c:v>1337648400</c:v>
                </c:pt>
                <c:pt idx="20905">
                  <c:v>1337652000</c:v>
                </c:pt>
                <c:pt idx="20906">
                  <c:v>1337655600</c:v>
                </c:pt>
                <c:pt idx="20907">
                  <c:v>1337659200</c:v>
                </c:pt>
                <c:pt idx="20908">
                  <c:v>1337662800</c:v>
                </c:pt>
                <c:pt idx="20909">
                  <c:v>1337666400</c:v>
                </c:pt>
                <c:pt idx="20910">
                  <c:v>1337670000</c:v>
                </c:pt>
                <c:pt idx="20911">
                  <c:v>1337673600</c:v>
                </c:pt>
                <c:pt idx="20912">
                  <c:v>1337677200</c:v>
                </c:pt>
                <c:pt idx="20913">
                  <c:v>1337680800</c:v>
                </c:pt>
                <c:pt idx="20914">
                  <c:v>1337684400</c:v>
                </c:pt>
                <c:pt idx="20915">
                  <c:v>1337688000</c:v>
                </c:pt>
                <c:pt idx="20916">
                  <c:v>1337691600</c:v>
                </c:pt>
                <c:pt idx="20917">
                  <c:v>1337695200</c:v>
                </c:pt>
                <c:pt idx="20918">
                  <c:v>1337698800</c:v>
                </c:pt>
                <c:pt idx="20919">
                  <c:v>1337702400</c:v>
                </c:pt>
                <c:pt idx="20920">
                  <c:v>1337706000</c:v>
                </c:pt>
                <c:pt idx="20921">
                  <c:v>1337709600</c:v>
                </c:pt>
                <c:pt idx="20922">
                  <c:v>1337713200</c:v>
                </c:pt>
                <c:pt idx="20923">
                  <c:v>1337716800</c:v>
                </c:pt>
                <c:pt idx="20924">
                  <c:v>1337720400</c:v>
                </c:pt>
                <c:pt idx="20925">
                  <c:v>1337724000</c:v>
                </c:pt>
                <c:pt idx="20926">
                  <c:v>1337727600</c:v>
                </c:pt>
                <c:pt idx="20927">
                  <c:v>1337731200</c:v>
                </c:pt>
                <c:pt idx="20928">
                  <c:v>1337734800</c:v>
                </c:pt>
                <c:pt idx="20929">
                  <c:v>1337738400</c:v>
                </c:pt>
                <c:pt idx="20930">
                  <c:v>1337742000</c:v>
                </c:pt>
                <c:pt idx="20931">
                  <c:v>1337745600</c:v>
                </c:pt>
                <c:pt idx="20932">
                  <c:v>1337749200</c:v>
                </c:pt>
                <c:pt idx="20933">
                  <c:v>1337752800</c:v>
                </c:pt>
                <c:pt idx="20934">
                  <c:v>1337756400</c:v>
                </c:pt>
                <c:pt idx="20935">
                  <c:v>1337760000</c:v>
                </c:pt>
                <c:pt idx="20936">
                  <c:v>1337763600</c:v>
                </c:pt>
                <c:pt idx="20937">
                  <c:v>1337767200</c:v>
                </c:pt>
                <c:pt idx="20938">
                  <c:v>1337770800</c:v>
                </c:pt>
                <c:pt idx="20939">
                  <c:v>1337774400</c:v>
                </c:pt>
                <c:pt idx="20940">
                  <c:v>1337778000</c:v>
                </c:pt>
                <c:pt idx="20941">
                  <c:v>1337781600</c:v>
                </c:pt>
                <c:pt idx="20942">
                  <c:v>1337785200</c:v>
                </c:pt>
                <c:pt idx="20943">
                  <c:v>1337788800</c:v>
                </c:pt>
                <c:pt idx="20944">
                  <c:v>1337792400</c:v>
                </c:pt>
                <c:pt idx="20945">
                  <c:v>1337796000</c:v>
                </c:pt>
                <c:pt idx="20946">
                  <c:v>1337799600</c:v>
                </c:pt>
                <c:pt idx="20947">
                  <c:v>1337803200</c:v>
                </c:pt>
                <c:pt idx="20948">
                  <c:v>1337806800</c:v>
                </c:pt>
                <c:pt idx="20949">
                  <c:v>1337810400</c:v>
                </c:pt>
                <c:pt idx="20950">
                  <c:v>1337814000</c:v>
                </c:pt>
                <c:pt idx="20951">
                  <c:v>1337817600</c:v>
                </c:pt>
                <c:pt idx="20952">
                  <c:v>1337821200</c:v>
                </c:pt>
                <c:pt idx="20953">
                  <c:v>1337824800</c:v>
                </c:pt>
                <c:pt idx="20954">
                  <c:v>1337828400</c:v>
                </c:pt>
                <c:pt idx="20955">
                  <c:v>1337832000</c:v>
                </c:pt>
                <c:pt idx="20956">
                  <c:v>1337835600</c:v>
                </c:pt>
                <c:pt idx="20957">
                  <c:v>1337839200</c:v>
                </c:pt>
                <c:pt idx="20958">
                  <c:v>1337842800</c:v>
                </c:pt>
                <c:pt idx="20959">
                  <c:v>1337846400</c:v>
                </c:pt>
                <c:pt idx="20960">
                  <c:v>1337850000</c:v>
                </c:pt>
                <c:pt idx="20961">
                  <c:v>1337853600</c:v>
                </c:pt>
                <c:pt idx="20962">
                  <c:v>1337857200</c:v>
                </c:pt>
                <c:pt idx="20963">
                  <c:v>1337860800</c:v>
                </c:pt>
                <c:pt idx="20964">
                  <c:v>1337864400</c:v>
                </c:pt>
                <c:pt idx="20965">
                  <c:v>1337868000</c:v>
                </c:pt>
                <c:pt idx="20966">
                  <c:v>1337871600</c:v>
                </c:pt>
                <c:pt idx="20967">
                  <c:v>1337875200</c:v>
                </c:pt>
                <c:pt idx="20968">
                  <c:v>1337878800</c:v>
                </c:pt>
                <c:pt idx="20969">
                  <c:v>1337882400</c:v>
                </c:pt>
                <c:pt idx="20970">
                  <c:v>1337886000</c:v>
                </c:pt>
                <c:pt idx="20971">
                  <c:v>1337889600</c:v>
                </c:pt>
                <c:pt idx="20972">
                  <c:v>1337893200</c:v>
                </c:pt>
                <c:pt idx="20973">
                  <c:v>1337896800</c:v>
                </c:pt>
                <c:pt idx="20974">
                  <c:v>1337900400</c:v>
                </c:pt>
                <c:pt idx="20975">
                  <c:v>1337904000</c:v>
                </c:pt>
                <c:pt idx="20976">
                  <c:v>1337907600</c:v>
                </c:pt>
                <c:pt idx="20977">
                  <c:v>1337911200</c:v>
                </c:pt>
                <c:pt idx="20978">
                  <c:v>1337914800</c:v>
                </c:pt>
                <c:pt idx="20979">
                  <c:v>1337918400</c:v>
                </c:pt>
                <c:pt idx="20980">
                  <c:v>1337922000</c:v>
                </c:pt>
                <c:pt idx="20981">
                  <c:v>1337925600</c:v>
                </c:pt>
                <c:pt idx="20982">
                  <c:v>1337929200</c:v>
                </c:pt>
                <c:pt idx="20983">
                  <c:v>1337932800</c:v>
                </c:pt>
                <c:pt idx="20984">
                  <c:v>1337936400</c:v>
                </c:pt>
                <c:pt idx="20985">
                  <c:v>1337940000</c:v>
                </c:pt>
                <c:pt idx="20986">
                  <c:v>1337943600</c:v>
                </c:pt>
                <c:pt idx="20987">
                  <c:v>1337947200</c:v>
                </c:pt>
                <c:pt idx="20988">
                  <c:v>1337950800</c:v>
                </c:pt>
                <c:pt idx="20989">
                  <c:v>1337954400</c:v>
                </c:pt>
                <c:pt idx="20990">
                  <c:v>1337958000</c:v>
                </c:pt>
                <c:pt idx="20991">
                  <c:v>1337961600</c:v>
                </c:pt>
                <c:pt idx="20992">
                  <c:v>1337965200</c:v>
                </c:pt>
                <c:pt idx="20993">
                  <c:v>1337968800</c:v>
                </c:pt>
                <c:pt idx="20994">
                  <c:v>1337972400</c:v>
                </c:pt>
                <c:pt idx="20995">
                  <c:v>1337976000</c:v>
                </c:pt>
                <c:pt idx="20996">
                  <c:v>1337979600</c:v>
                </c:pt>
                <c:pt idx="20997">
                  <c:v>1337983200</c:v>
                </c:pt>
                <c:pt idx="20998">
                  <c:v>1337986800</c:v>
                </c:pt>
                <c:pt idx="20999">
                  <c:v>1337990400</c:v>
                </c:pt>
                <c:pt idx="21000">
                  <c:v>1337994000</c:v>
                </c:pt>
                <c:pt idx="21001">
                  <c:v>1337997600</c:v>
                </c:pt>
                <c:pt idx="21002">
                  <c:v>1338001200</c:v>
                </c:pt>
                <c:pt idx="21003">
                  <c:v>1338004800</c:v>
                </c:pt>
                <c:pt idx="21004">
                  <c:v>1338008400</c:v>
                </c:pt>
                <c:pt idx="21005">
                  <c:v>1338012000</c:v>
                </c:pt>
                <c:pt idx="21006">
                  <c:v>1338015600</c:v>
                </c:pt>
                <c:pt idx="21007">
                  <c:v>1338019200</c:v>
                </c:pt>
                <c:pt idx="21008">
                  <c:v>1338022800</c:v>
                </c:pt>
                <c:pt idx="21009">
                  <c:v>1338026400</c:v>
                </c:pt>
                <c:pt idx="21010">
                  <c:v>1338030000</c:v>
                </c:pt>
                <c:pt idx="21011">
                  <c:v>1338033600</c:v>
                </c:pt>
                <c:pt idx="21012">
                  <c:v>1338037200</c:v>
                </c:pt>
                <c:pt idx="21013">
                  <c:v>1338040800</c:v>
                </c:pt>
                <c:pt idx="21014">
                  <c:v>1338044400</c:v>
                </c:pt>
                <c:pt idx="21015">
                  <c:v>1338048000</c:v>
                </c:pt>
                <c:pt idx="21016">
                  <c:v>1338051600</c:v>
                </c:pt>
                <c:pt idx="21017">
                  <c:v>1338055200</c:v>
                </c:pt>
                <c:pt idx="21018">
                  <c:v>1338058800</c:v>
                </c:pt>
                <c:pt idx="21019">
                  <c:v>1338062400</c:v>
                </c:pt>
                <c:pt idx="21020">
                  <c:v>1338066000</c:v>
                </c:pt>
                <c:pt idx="21021">
                  <c:v>1338069600</c:v>
                </c:pt>
                <c:pt idx="21022">
                  <c:v>1338073200</c:v>
                </c:pt>
                <c:pt idx="21023">
                  <c:v>1338076800</c:v>
                </c:pt>
                <c:pt idx="21024">
                  <c:v>1338080400</c:v>
                </c:pt>
                <c:pt idx="21025">
                  <c:v>1338084000</c:v>
                </c:pt>
                <c:pt idx="21026">
                  <c:v>1338087600</c:v>
                </c:pt>
                <c:pt idx="21027">
                  <c:v>1338091200</c:v>
                </c:pt>
                <c:pt idx="21028">
                  <c:v>1338094800</c:v>
                </c:pt>
                <c:pt idx="21029">
                  <c:v>1338098400</c:v>
                </c:pt>
                <c:pt idx="21030">
                  <c:v>1338102000</c:v>
                </c:pt>
                <c:pt idx="21031">
                  <c:v>1338105600</c:v>
                </c:pt>
                <c:pt idx="21032">
                  <c:v>1338109200</c:v>
                </c:pt>
                <c:pt idx="21033">
                  <c:v>1338112800</c:v>
                </c:pt>
                <c:pt idx="21034">
                  <c:v>1338116400</c:v>
                </c:pt>
                <c:pt idx="21035">
                  <c:v>1338120000</c:v>
                </c:pt>
                <c:pt idx="21036">
                  <c:v>1338123600</c:v>
                </c:pt>
                <c:pt idx="21037">
                  <c:v>1338127200</c:v>
                </c:pt>
                <c:pt idx="21038">
                  <c:v>1338130800</c:v>
                </c:pt>
                <c:pt idx="21039">
                  <c:v>1338134400</c:v>
                </c:pt>
                <c:pt idx="21040">
                  <c:v>1338138000</c:v>
                </c:pt>
                <c:pt idx="21041">
                  <c:v>1338141600</c:v>
                </c:pt>
                <c:pt idx="21042">
                  <c:v>1338145200</c:v>
                </c:pt>
                <c:pt idx="21043">
                  <c:v>1338148800</c:v>
                </c:pt>
                <c:pt idx="21044">
                  <c:v>1338152400</c:v>
                </c:pt>
                <c:pt idx="21045">
                  <c:v>1338156000</c:v>
                </c:pt>
                <c:pt idx="21046">
                  <c:v>1338159600</c:v>
                </c:pt>
                <c:pt idx="21047">
                  <c:v>1338163200</c:v>
                </c:pt>
                <c:pt idx="21048">
                  <c:v>1338166800</c:v>
                </c:pt>
                <c:pt idx="21049">
                  <c:v>1338170400</c:v>
                </c:pt>
                <c:pt idx="21050">
                  <c:v>1338174000</c:v>
                </c:pt>
                <c:pt idx="21051">
                  <c:v>1338177600</c:v>
                </c:pt>
                <c:pt idx="21052">
                  <c:v>1338181200</c:v>
                </c:pt>
                <c:pt idx="21053">
                  <c:v>1338184800</c:v>
                </c:pt>
                <c:pt idx="21054">
                  <c:v>1338188400</c:v>
                </c:pt>
                <c:pt idx="21055">
                  <c:v>1338192000</c:v>
                </c:pt>
                <c:pt idx="21056">
                  <c:v>1338195600</c:v>
                </c:pt>
                <c:pt idx="21057">
                  <c:v>1338199200</c:v>
                </c:pt>
                <c:pt idx="21058">
                  <c:v>1338202800</c:v>
                </c:pt>
                <c:pt idx="21059">
                  <c:v>1338206400</c:v>
                </c:pt>
                <c:pt idx="21060">
                  <c:v>1338210000</c:v>
                </c:pt>
                <c:pt idx="21061">
                  <c:v>1338213600</c:v>
                </c:pt>
                <c:pt idx="21062">
                  <c:v>1338217200</c:v>
                </c:pt>
                <c:pt idx="21063">
                  <c:v>1338220800</c:v>
                </c:pt>
                <c:pt idx="21064">
                  <c:v>1338224400</c:v>
                </c:pt>
                <c:pt idx="21065">
                  <c:v>1338228000</c:v>
                </c:pt>
                <c:pt idx="21066">
                  <c:v>1338231600</c:v>
                </c:pt>
                <c:pt idx="21067">
                  <c:v>1338235200</c:v>
                </c:pt>
                <c:pt idx="21068">
                  <c:v>1338238800</c:v>
                </c:pt>
                <c:pt idx="21069">
                  <c:v>1338242400</c:v>
                </c:pt>
                <c:pt idx="21070">
                  <c:v>1338246000</c:v>
                </c:pt>
                <c:pt idx="21071">
                  <c:v>1338249600</c:v>
                </c:pt>
                <c:pt idx="21072">
                  <c:v>1338253200</c:v>
                </c:pt>
                <c:pt idx="21073">
                  <c:v>1338256800</c:v>
                </c:pt>
                <c:pt idx="21074">
                  <c:v>1338260400</c:v>
                </c:pt>
                <c:pt idx="21075">
                  <c:v>1338264000</c:v>
                </c:pt>
                <c:pt idx="21076">
                  <c:v>1338267600</c:v>
                </c:pt>
                <c:pt idx="21077">
                  <c:v>1338271200</c:v>
                </c:pt>
                <c:pt idx="21078">
                  <c:v>1338274800</c:v>
                </c:pt>
                <c:pt idx="21079">
                  <c:v>1338278400</c:v>
                </c:pt>
                <c:pt idx="21080">
                  <c:v>1338282000</c:v>
                </c:pt>
                <c:pt idx="21081">
                  <c:v>1338285600</c:v>
                </c:pt>
                <c:pt idx="21082">
                  <c:v>1338289200</c:v>
                </c:pt>
                <c:pt idx="21083">
                  <c:v>1338292800</c:v>
                </c:pt>
                <c:pt idx="21084">
                  <c:v>1338296400</c:v>
                </c:pt>
                <c:pt idx="21085">
                  <c:v>1338300000</c:v>
                </c:pt>
                <c:pt idx="21086">
                  <c:v>1338303600</c:v>
                </c:pt>
                <c:pt idx="21087">
                  <c:v>1338307200</c:v>
                </c:pt>
                <c:pt idx="21088">
                  <c:v>1338310800</c:v>
                </c:pt>
                <c:pt idx="21089">
                  <c:v>1338314400</c:v>
                </c:pt>
                <c:pt idx="21090">
                  <c:v>1338318000</c:v>
                </c:pt>
                <c:pt idx="21091">
                  <c:v>1338321600</c:v>
                </c:pt>
                <c:pt idx="21092">
                  <c:v>1338325200</c:v>
                </c:pt>
                <c:pt idx="21093">
                  <c:v>1338328800</c:v>
                </c:pt>
                <c:pt idx="21094">
                  <c:v>1338332400</c:v>
                </c:pt>
                <c:pt idx="21095">
                  <c:v>1338336000</c:v>
                </c:pt>
                <c:pt idx="21096">
                  <c:v>1338339600</c:v>
                </c:pt>
                <c:pt idx="21097">
                  <c:v>1338343200</c:v>
                </c:pt>
                <c:pt idx="21098">
                  <c:v>1338346800</c:v>
                </c:pt>
                <c:pt idx="21099">
                  <c:v>1338350400</c:v>
                </c:pt>
                <c:pt idx="21100">
                  <c:v>1338354000</c:v>
                </c:pt>
                <c:pt idx="21101">
                  <c:v>1338357600</c:v>
                </c:pt>
                <c:pt idx="21102">
                  <c:v>1338361200</c:v>
                </c:pt>
                <c:pt idx="21103">
                  <c:v>1338364800</c:v>
                </c:pt>
                <c:pt idx="21104">
                  <c:v>1338368400</c:v>
                </c:pt>
                <c:pt idx="21105">
                  <c:v>1338372000</c:v>
                </c:pt>
                <c:pt idx="21106">
                  <c:v>1338375600</c:v>
                </c:pt>
                <c:pt idx="21107">
                  <c:v>1338379200</c:v>
                </c:pt>
                <c:pt idx="21108">
                  <c:v>1338382800</c:v>
                </c:pt>
                <c:pt idx="21109">
                  <c:v>1338386400</c:v>
                </c:pt>
                <c:pt idx="21110">
                  <c:v>1338390000</c:v>
                </c:pt>
                <c:pt idx="21111">
                  <c:v>1338393600</c:v>
                </c:pt>
                <c:pt idx="21112">
                  <c:v>1338397200</c:v>
                </c:pt>
                <c:pt idx="21113">
                  <c:v>1338400800</c:v>
                </c:pt>
                <c:pt idx="21114">
                  <c:v>1338404400</c:v>
                </c:pt>
                <c:pt idx="21115">
                  <c:v>1338408000</c:v>
                </c:pt>
                <c:pt idx="21116">
                  <c:v>1338411600</c:v>
                </c:pt>
                <c:pt idx="21117">
                  <c:v>1338415200</c:v>
                </c:pt>
                <c:pt idx="21118">
                  <c:v>1338418800</c:v>
                </c:pt>
                <c:pt idx="21119">
                  <c:v>1338422400</c:v>
                </c:pt>
                <c:pt idx="21120">
                  <c:v>1338426000</c:v>
                </c:pt>
                <c:pt idx="21121">
                  <c:v>1338429600</c:v>
                </c:pt>
                <c:pt idx="21122">
                  <c:v>1338433200</c:v>
                </c:pt>
                <c:pt idx="21123">
                  <c:v>1338436800</c:v>
                </c:pt>
                <c:pt idx="21124">
                  <c:v>1338440400</c:v>
                </c:pt>
                <c:pt idx="21125">
                  <c:v>1338444000</c:v>
                </c:pt>
                <c:pt idx="21126">
                  <c:v>1338447600</c:v>
                </c:pt>
                <c:pt idx="21127">
                  <c:v>1338451200</c:v>
                </c:pt>
                <c:pt idx="21128">
                  <c:v>1338454800</c:v>
                </c:pt>
                <c:pt idx="21129">
                  <c:v>1338458400</c:v>
                </c:pt>
                <c:pt idx="21130">
                  <c:v>1338462000</c:v>
                </c:pt>
                <c:pt idx="21131">
                  <c:v>1338465600</c:v>
                </c:pt>
                <c:pt idx="21132">
                  <c:v>1338469200</c:v>
                </c:pt>
                <c:pt idx="21133">
                  <c:v>1338472800</c:v>
                </c:pt>
                <c:pt idx="21134">
                  <c:v>1338476400</c:v>
                </c:pt>
                <c:pt idx="21135">
                  <c:v>1338480000</c:v>
                </c:pt>
                <c:pt idx="21136">
                  <c:v>1338483600</c:v>
                </c:pt>
                <c:pt idx="21137">
                  <c:v>1338487200</c:v>
                </c:pt>
                <c:pt idx="21138">
                  <c:v>1338490800</c:v>
                </c:pt>
                <c:pt idx="21139">
                  <c:v>1338494400</c:v>
                </c:pt>
                <c:pt idx="21140">
                  <c:v>1338498000</c:v>
                </c:pt>
                <c:pt idx="21141">
                  <c:v>1338501600</c:v>
                </c:pt>
                <c:pt idx="21142">
                  <c:v>1338505200</c:v>
                </c:pt>
                <c:pt idx="21143">
                  <c:v>1338508800</c:v>
                </c:pt>
                <c:pt idx="21144">
                  <c:v>1338512400</c:v>
                </c:pt>
                <c:pt idx="21145">
                  <c:v>1338516000</c:v>
                </c:pt>
                <c:pt idx="21146">
                  <c:v>1338519600</c:v>
                </c:pt>
                <c:pt idx="21147">
                  <c:v>1338523200</c:v>
                </c:pt>
                <c:pt idx="21148">
                  <c:v>1338526800</c:v>
                </c:pt>
                <c:pt idx="21149">
                  <c:v>1338530400</c:v>
                </c:pt>
                <c:pt idx="21150">
                  <c:v>1338534000</c:v>
                </c:pt>
                <c:pt idx="21151">
                  <c:v>1338537600</c:v>
                </c:pt>
                <c:pt idx="21152">
                  <c:v>1338541200</c:v>
                </c:pt>
                <c:pt idx="21153">
                  <c:v>1338544800</c:v>
                </c:pt>
                <c:pt idx="21154">
                  <c:v>1338548400</c:v>
                </c:pt>
                <c:pt idx="21155">
                  <c:v>1338552000</c:v>
                </c:pt>
                <c:pt idx="21156">
                  <c:v>1338555600</c:v>
                </c:pt>
                <c:pt idx="21157">
                  <c:v>1338559200</c:v>
                </c:pt>
                <c:pt idx="21158">
                  <c:v>1338562800</c:v>
                </c:pt>
                <c:pt idx="21159">
                  <c:v>1338566400</c:v>
                </c:pt>
                <c:pt idx="21160">
                  <c:v>1338570000</c:v>
                </c:pt>
                <c:pt idx="21161">
                  <c:v>1338573600</c:v>
                </c:pt>
                <c:pt idx="21162">
                  <c:v>1338577200</c:v>
                </c:pt>
                <c:pt idx="21163">
                  <c:v>1338580800</c:v>
                </c:pt>
                <c:pt idx="21164">
                  <c:v>1338584400</c:v>
                </c:pt>
                <c:pt idx="21165">
                  <c:v>1338588000</c:v>
                </c:pt>
                <c:pt idx="21166">
                  <c:v>1338591600</c:v>
                </c:pt>
                <c:pt idx="21167">
                  <c:v>1338595200</c:v>
                </c:pt>
                <c:pt idx="21168">
                  <c:v>1338598800</c:v>
                </c:pt>
                <c:pt idx="21169">
                  <c:v>1338602400</c:v>
                </c:pt>
                <c:pt idx="21170">
                  <c:v>1338606000</c:v>
                </c:pt>
                <c:pt idx="21171">
                  <c:v>1338609600</c:v>
                </c:pt>
                <c:pt idx="21172">
                  <c:v>1338613200</c:v>
                </c:pt>
                <c:pt idx="21173">
                  <c:v>1338616800</c:v>
                </c:pt>
                <c:pt idx="21174">
                  <c:v>1338620400</c:v>
                </c:pt>
                <c:pt idx="21175">
                  <c:v>1338624000</c:v>
                </c:pt>
                <c:pt idx="21176">
                  <c:v>1338627600</c:v>
                </c:pt>
                <c:pt idx="21177">
                  <c:v>1338631200</c:v>
                </c:pt>
                <c:pt idx="21178">
                  <c:v>1338634800</c:v>
                </c:pt>
                <c:pt idx="21179">
                  <c:v>1338638400</c:v>
                </c:pt>
                <c:pt idx="21180">
                  <c:v>1338642000</c:v>
                </c:pt>
                <c:pt idx="21181">
                  <c:v>1338645600</c:v>
                </c:pt>
                <c:pt idx="21182">
                  <c:v>1338649200</c:v>
                </c:pt>
                <c:pt idx="21183">
                  <c:v>1338652800</c:v>
                </c:pt>
                <c:pt idx="21184">
                  <c:v>1338656400</c:v>
                </c:pt>
                <c:pt idx="21185">
                  <c:v>1338660000</c:v>
                </c:pt>
                <c:pt idx="21186">
                  <c:v>1338663600</c:v>
                </c:pt>
                <c:pt idx="21187">
                  <c:v>1338667200</c:v>
                </c:pt>
                <c:pt idx="21188">
                  <c:v>1338670800</c:v>
                </c:pt>
                <c:pt idx="21189">
                  <c:v>1338674400</c:v>
                </c:pt>
                <c:pt idx="21190">
                  <c:v>1338678000</c:v>
                </c:pt>
                <c:pt idx="21191">
                  <c:v>1338681600</c:v>
                </c:pt>
                <c:pt idx="21192">
                  <c:v>1338685200</c:v>
                </c:pt>
                <c:pt idx="21193">
                  <c:v>1338688800</c:v>
                </c:pt>
                <c:pt idx="21194">
                  <c:v>1338692400</c:v>
                </c:pt>
                <c:pt idx="21195">
                  <c:v>1338696000</c:v>
                </c:pt>
                <c:pt idx="21196">
                  <c:v>1338699600</c:v>
                </c:pt>
                <c:pt idx="21197">
                  <c:v>1338703200</c:v>
                </c:pt>
                <c:pt idx="21198">
                  <c:v>1338706800</c:v>
                </c:pt>
                <c:pt idx="21199">
                  <c:v>1338710400</c:v>
                </c:pt>
                <c:pt idx="21200">
                  <c:v>1338714000</c:v>
                </c:pt>
                <c:pt idx="21201">
                  <c:v>1338717600</c:v>
                </c:pt>
                <c:pt idx="21202">
                  <c:v>1338721200</c:v>
                </c:pt>
                <c:pt idx="21203">
                  <c:v>1338724800</c:v>
                </c:pt>
                <c:pt idx="21204">
                  <c:v>1338728400</c:v>
                </c:pt>
                <c:pt idx="21205">
                  <c:v>1338732000</c:v>
                </c:pt>
                <c:pt idx="21206">
                  <c:v>1338735600</c:v>
                </c:pt>
                <c:pt idx="21207">
                  <c:v>1338739200</c:v>
                </c:pt>
                <c:pt idx="21208">
                  <c:v>1338742800</c:v>
                </c:pt>
                <c:pt idx="21209">
                  <c:v>1338746400</c:v>
                </c:pt>
                <c:pt idx="21210">
                  <c:v>1338750000</c:v>
                </c:pt>
                <c:pt idx="21211">
                  <c:v>1338753600</c:v>
                </c:pt>
                <c:pt idx="21212">
                  <c:v>1338757200</c:v>
                </c:pt>
                <c:pt idx="21213">
                  <c:v>1338760800</c:v>
                </c:pt>
                <c:pt idx="21214">
                  <c:v>1338764400</c:v>
                </c:pt>
                <c:pt idx="21215">
                  <c:v>1338768000</c:v>
                </c:pt>
                <c:pt idx="21216">
                  <c:v>1338771600</c:v>
                </c:pt>
                <c:pt idx="21217">
                  <c:v>1338775200</c:v>
                </c:pt>
                <c:pt idx="21218">
                  <c:v>1338778800</c:v>
                </c:pt>
                <c:pt idx="21219">
                  <c:v>1338782400</c:v>
                </c:pt>
                <c:pt idx="21220">
                  <c:v>1338786000</c:v>
                </c:pt>
                <c:pt idx="21221">
                  <c:v>1338789600</c:v>
                </c:pt>
                <c:pt idx="21222">
                  <c:v>1338793200</c:v>
                </c:pt>
                <c:pt idx="21223">
                  <c:v>1338796800</c:v>
                </c:pt>
                <c:pt idx="21224">
                  <c:v>1338800400</c:v>
                </c:pt>
                <c:pt idx="21225">
                  <c:v>1338804000</c:v>
                </c:pt>
                <c:pt idx="21226">
                  <c:v>1338807600</c:v>
                </c:pt>
                <c:pt idx="21227">
                  <c:v>1338811200</c:v>
                </c:pt>
                <c:pt idx="21228">
                  <c:v>1338814800</c:v>
                </c:pt>
                <c:pt idx="21229">
                  <c:v>1338818400</c:v>
                </c:pt>
                <c:pt idx="21230">
                  <c:v>1338822000</c:v>
                </c:pt>
                <c:pt idx="21231">
                  <c:v>1338825600</c:v>
                </c:pt>
                <c:pt idx="21232">
                  <c:v>1338829200</c:v>
                </c:pt>
                <c:pt idx="21233">
                  <c:v>1338832800</c:v>
                </c:pt>
                <c:pt idx="21234">
                  <c:v>1338836400</c:v>
                </c:pt>
                <c:pt idx="21235">
                  <c:v>1338840000</c:v>
                </c:pt>
                <c:pt idx="21236">
                  <c:v>1338843600</c:v>
                </c:pt>
                <c:pt idx="21237">
                  <c:v>1338847200</c:v>
                </c:pt>
                <c:pt idx="21238">
                  <c:v>1338850800</c:v>
                </c:pt>
                <c:pt idx="21239">
                  <c:v>1338854400</c:v>
                </c:pt>
                <c:pt idx="21240">
                  <c:v>1338858000</c:v>
                </c:pt>
                <c:pt idx="21241">
                  <c:v>1338861600</c:v>
                </c:pt>
                <c:pt idx="21242">
                  <c:v>1338865200</c:v>
                </c:pt>
                <c:pt idx="21243">
                  <c:v>1338868800</c:v>
                </c:pt>
                <c:pt idx="21244">
                  <c:v>1338872400</c:v>
                </c:pt>
                <c:pt idx="21245">
                  <c:v>1338876000</c:v>
                </c:pt>
                <c:pt idx="21246">
                  <c:v>1338879600</c:v>
                </c:pt>
                <c:pt idx="21247">
                  <c:v>1338883200</c:v>
                </c:pt>
                <c:pt idx="21248">
                  <c:v>1338886800</c:v>
                </c:pt>
                <c:pt idx="21249">
                  <c:v>1338890400</c:v>
                </c:pt>
                <c:pt idx="21250">
                  <c:v>1338894000</c:v>
                </c:pt>
                <c:pt idx="21251">
                  <c:v>1338897600</c:v>
                </c:pt>
                <c:pt idx="21252">
                  <c:v>1338901200</c:v>
                </c:pt>
                <c:pt idx="21253">
                  <c:v>1338904800</c:v>
                </c:pt>
                <c:pt idx="21254">
                  <c:v>1338908400</c:v>
                </c:pt>
                <c:pt idx="21255">
                  <c:v>1338912000</c:v>
                </c:pt>
                <c:pt idx="21256">
                  <c:v>1338915600</c:v>
                </c:pt>
                <c:pt idx="21257">
                  <c:v>1338919200</c:v>
                </c:pt>
                <c:pt idx="21258">
                  <c:v>1338922800</c:v>
                </c:pt>
                <c:pt idx="21259">
                  <c:v>1338926400</c:v>
                </c:pt>
                <c:pt idx="21260">
                  <c:v>1338930000</c:v>
                </c:pt>
                <c:pt idx="21261">
                  <c:v>1338933600</c:v>
                </c:pt>
                <c:pt idx="21262">
                  <c:v>1338937200</c:v>
                </c:pt>
                <c:pt idx="21263">
                  <c:v>1338940800</c:v>
                </c:pt>
                <c:pt idx="21264">
                  <c:v>1338944400</c:v>
                </c:pt>
                <c:pt idx="21265">
                  <c:v>1338948000</c:v>
                </c:pt>
                <c:pt idx="21266">
                  <c:v>1338951600</c:v>
                </c:pt>
                <c:pt idx="21267">
                  <c:v>1338955200</c:v>
                </c:pt>
                <c:pt idx="21268">
                  <c:v>1338958800</c:v>
                </c:pt>
                <c:pt idx="21269">
                  <c:v>1338962400</c:v>
                </c:pt>
                <c:pt idx="21270">
                  <c:v>1338966000</c:v>
                </c:pt>
                <c:pt idx="21271">
                  <c:v>1338969600</c:v>
                </c:pt>
                <c:pt idx="21272">
                  <c:v>1338973200</c:v>
                </c:pt>
                <c:pt idx="21273">
                  <c:v>1338976800</c:v>
                </c:pt>
                <c:pt idx="21274">
                  <c:v>1338980400</c:v>
                </c:pt>
                <c:pt idx="21275">
                  <c:v>1338984000</c:v>
                </c:pt>
                <c:pt idx="21276">
                  <c:v>1338987600</c:v>
                </c:pt>
                <c:pt idx="21277">
                  <c:v>1338991200</c:v>
                </c:pt>
                <c:pt idx="21278">
                  <c:v>1338994800</c:v>
                </c:pt>
                <c:pt idx="21279">
                  <c:v>1338998400</c:v>
                </c:pt>
                <c:pt idx="21280">
                  <c:v>1339002000</c:v>
                </c:pt>
                <c:pt idx="21281">
                  <c:v>1339005600</c:v>
                </c:pt>
                <c:pt idx="21282">
                  <c:v>1339009200</c:v>
                </c:pt>
                <c:pt idx="21283">
                  <c:v>1339012800</c:v>
                </c:pt>
                <c:pt idx="21284">
                  <c:v>1339016400</c:v>
                </c:pt>
                <c:pt idx="21285">
                  <c:v>1339020000</c:v>
                </c:pt>
                <c:pt idx="21286">
                  <c:v>1339023600</c:v>
                </c:pt>
                <c:pt idx="21287">
                  <c:v>1339027200</c:v>
                </c:pt>
                <c:pt idx="21288">
                  <c:v>1339030800</c:v>
                </c:pt>
                <c:pt idx="21289">
                  <c:v>1339034400</c:v>
                </c:pt>
                <c:pt idx="21290">
                  <c:v>1339038000</c:v>
                </c:pt>
                <c:pt idx="21291">
                  <c:v>1339041600</c:v>
                </c:pt>
                <c:pt idx="21292">
                  <c:v>1339045200</c:v>
                </c:pt>
                <c:pt idx="21293">
                  <c:v>1339048800</c:v>
                </c:pt>
                <c:pt idx="21294">
                  <c:v>1339052400</c:v>
                </c:pt>
                <c:pt idx="21295">
                  <c:v>1339056000</c:v>
                </c:pt>
                <c:pt idx="21296">
                  <c:v>1339059600</c:v>
                </c:pt>
                <c:pt idx="21297">
                  <c:v>1339063200</c:v>
                </c:pt>
                <c:pt idx="21298">
                  <c:v>1339066800</c:v>
                </c:pt>
                <c:pt idx="21299">
                  <c:v>1339070400</c:v>
                </c:pt>
                <c:pt idx="21300">
                  <c:v>1339074000</c:v>
                </c:pt>
                <c:pt idx="21301">
                  <c:v>1339077600</c:v>
                </c:pt>
                <c:pt idx="21302">
                  <c:v>1339081200</c:v>
                </c:pt>
                <c:pt idx="21303">
                  <c:v>1339084800</c:v>
                </c:pt>
                <c:pt idx="21304">
                  <c:v>1339088400</c:v>
                </c:pt>
                <c:pt idx="21305">
                  <c:v>1339092000</c:v>
                </c:pt>
                <c:pt idx="21306">
                  <c:v>1339095600</c:v>
                </c:pt>
                <c:pt idx="21307">
                  <c:v>1339099200</c:v>
                </c:pt>
                <c:pt idx="21308">
                  <c:v>1339102800</c:v>
                </c:pt>
                <c:pt idx="21309">
                  <c:v>1339106400</c:v>
                </c:pt>
                <c:pt idx="21310">
                  <c:v>1339110000</c:v>
                </c:pt>
                <c:pt idx="21311">
                  <c:v>1339113600</c:v>
                </c:pt>
                <c:pt idx="21312">
                  <c:v>1339117200</c:v>
                </c:pt>
                <c:pt idx="21313">
                  <c:v>1339120800</c:v>
                </c:pt>
                <c:pt idx="21314">
                  <c:v>1339124400</c:v>
                </c:pt>
                <c:pt idx="21315">
                  <c:v>1339128000</c:v>
                </c:pt>
                <c:pt idx="21316">
                  <c:v>1339131600</c:v>
                </c:pt>
                <c:pt idx="21317">
                  <c:v>1339135200</c:v>
                </c:pt>
                <c:pt idx="21318">
                  <c:v>1339138800</c:v>
                </c:pt>
                <c:pt idx="21319">
                  <c:v>1339142400</c:v>
                </c:pt>
                <c:pt idx="21320">
                  <c:v>1339146000</c:v>
                </c:pt>
                <c:pt idx="21321">
                  <c:v>1339149600</c:v>
                </c:pt>
                <c:pt idx="21322">
                  <c:v>1339153200</c:v>
                </c:pt>
                <c:pt idx="21323">
                  <c:v>1339156800</c:v>
                </c:pt>
                <c:pt idx="21324">
                  <c:v>1339160400</c:v>
                </c:pt>
                <c:pt idx="21325">
                  <c:v>1339164000</c:v>
                </c:pt>
                <c:pt idx="21326">
                  <c:v>1339167600</c:v>
                </c:pt>
                <c:pt idx="21327">
                  <c:v>1339171200</c:v>
                </c:pt>
                <c:pt idx="21328">
                  <c:v>1339174800</c:v>
                </c:pt>
                <c:pt idx="21329">
                  <c:v>1339178400</c:v>
                </c:pt>
                <c:pt idx="21330">
                  <c:v>1339182000</c:v>
                </c:pt>
                <c:pt idx="21331">
                  <c:v>1339185600</c:v>
                </c:pt>
                <c:pt idx="21332">
                  <c:v>1339189200</c:v>
                </c:pt>
                <c:pt idx="21333">
                  <c:v>1339192800</c:v>
                </c:pt>
                <c:pt idx="21334">
                  <c:v>1339196400</c:v>
                </c:pt>
                <c:pt idx="21335">
                  <c:v>1339200000</c:v>
                </c:pt>
                <c:pt idx="21336">
                  <c:v>1339203600</c:v>
                </c:pt>
                <c:pt idx="21337">
                  <c:v>1339207200</c:v>
                </c:pt>
                <c:pt idx="21338">
                  <c:v>1339210800</c:v>
                </c:pt>
                <c:pt idx="21339">
                  <c:v>1339214400</c:v>
                </c:pt>
                <c:pt idx="21340">
                  <c:v>1339218000</c:v>
                </c:pt>
                <c:pt idx="21341">
                  <c:v>1339221600</c:v>
                </c:pt>
                <c:pt idx="21342">
                  <c:v>1339225200</c:v>
                </c:pt>
                <c:pt idx="21343">
                  <c:v>1339228800</c:v>
                </c:pt>
                <c:pt idx="21344">
                  <c:v>1339232400</c:v>
                </c:pt>
                <c:pt idx="21345">
                  <c:v>1339236000</c:v>
                </c:pt>
                <c:pt idx="21346">
                  <c:v>1339239600</c:v>
                </c:pt>
                <c:pt idx="21347">
                  <c:v>1339243200</c:v>
                </c:pt>
                <c:pt idx="21348">
                  <c:v>1339246800</c:v>
                </c:pt>
                <c:pt idx="21349">
                  <c:v>1339250400</c:v>
                </c:pt>
                <c:pt idx="21350">
                  <c:v>1339254000</c:v>
                </c:pt>
                <c:pt idx="21351">
                  <c:v>1339257600</c:v>
                </c:pt>
                <c:pt idx="21352">
                  <c:v>1339261200</c:v>
                </c:pt>
                <c:pt idx="21353">
                  <c:v>1339264800</c:v>
                </c:pt>
                <c:pt idx="21354">
                  <c:v>1339268400</c:v>
                </c:pt>
                <c:pt idx="21355">
                  <c:v>1339272000</c:v>
                </c:pt>
                <c:pt idx="21356">
                  <c:v>1339275600</c:v>
                </c:pt>
                <c:pt idx="21357">
                  <c:v>1339279200</c:v>
                </c:pt>
                <c:pt idx="21358">
                  <c:v>1339282800</c:v>
                </c:pt>
                <c:pt idx="21359">
                  <c:v>1339286400</c:v>
                </c:pt>
                <c:pt idx="21360">
                  <c:v>1339290000</c:v>
                </c:pt>
                <c:pt idx="21361">
                  <c:v>1339293600</c:v>
                </c:pt>
                <c:pt idx="21362">
                  <c:v>1339297200</c:v>
                </c:pt>
                <c:pt idx="21363">
                  <c:v>1339300800</c:v>
                </c:pt>
                <c:pt idx="21364">
                  <c:v>1339304400</c:v>
                </c:pt>
                <c:pt idx="21365">
                  <c:v>1339308000</c:v>
                </c:pt>
                <c:pt idx="21366">
                  <c:v>1339311600</c:v>
                </c:pt>
                <c:pt idx="21367">
                  <c:v>1339315200</c:v>
                </c:pt>
                <c:pt idx="21368">
                  <c:v>1339318800</c:v>
                </c:pt>
                <c:pt idx="21369">
                  <c:v>1339322400</c:v>
                </c:pt>
                <c:pt idx="21370">
                  <c:v>1339326000</c:v>
                </c:pt>
                <c:pt idx="21371">
                  <c:v>1339329600</c:v>
                </c:pt>
                <c:pt idx="21372">
                  <c:v>1339333200</c:v>
                </c:pt>
                <c:pt idx="21373">
                  <c:v>1339336800</c:v>
                </c:pt>
                <c:pt idx="21374">
                  <c:v>1339340400</c:v>
                </c:pt>
                <c:pt idx="21375">
                  <c:v>1339344000</c:v>
                </c:pt>
                <c:pt idx="21376">
                  <c:v>1339347600</c:v>
                </c:pt>
                <c:pt idx="21377">
                  <c:v>1339351200</c:v>
                </c:pt>
                <c:pt idx="21378">
                  <c:v>1339354800</c:v>
                </c:pt>
                <c:pt idx="21379">
                  <c:v>1339358400</c:v>
                </c:pt>
                <c:pt idx="21380">
                  <c:v>1339362000</c:v>
                </c:pt>
                <c:pt idx="21381">
                  <c:v>1339365600</c:v>
                </c:pt>
                <c:pt idx="21382">
                  <c:v>1339369200</c:v>
                </c:pt>
                <c:pt idx="21383">
                  <c:v>1339372800</c:v>
                </c:pt>
                <c:pt idx="21384">
                  <c:v>1339376400</c:v>
                </c:pt>
                <c:pt idx="21385">
                  <c:v>1339380000</c:v>
                </c:pt>
                <c:pt idx="21386">
                  <c:v>1339383600</c:v>
                </c:pt>
                <c:pt idx="21387">
                  <c:v>1339387200</c:v>
                </c:pt>
                <c:pt idx="21388">
                  <c:v>1339390800</c:v>
                </c:pt>
                <c:pt idx="21389">
                  <c:v>1339394400</c:v>
                </c:pt>
                <c:pt idx="21390">
                  <c:v>1339398000</c:v>
                </c:pt>
                <c:pt idx="21391">
                  <c:v>1339401600</c:v>
                </c:pt>
                <c:pt idx="21392">
                  <c:v>1339405200</c:v>
                </c:pt>
                <c:pt idx="21393">
                  <c:v>1339408800</c:v>
                </c:pt>
                <c:pt idx="21394">
                  <c:v>1339412400</c:v>
                </c:pt>
                <c:pt idx="21395">
                  <c:v>1339416000</c:v>
                </c:pt>
                <c:pt idx="21396">
                  <c:v>1339419600</c:v>
                </c:pt>
                <c:pt idx="21397">
                  <c:v>1339423200</c:v>
                </c:pt>
                <c:pt idx="21398">
                  <c:v>1339426800</c:v>
                </c:pt>
                <c:pt idx="21399">
                  <c:v>1339430400</c:v>
                </c:pt>
                <c:pt idx="21400">
                  <c:v>1339434000</c:v>
                </c:pt>
                <c:pt idx="21401">
                  <c:v>1339437600</c:v>
                </c:pt>
                <c:pt idx="21402">
                  <c:v>1339441200</c:v>
                </c:pt>
                <c:pt idx="21403">
                  <c:v>1339444800</c:v>
                </c:pt>
                <c:pt idx="21404">
                  <c:v>1339448400</c:v>
                </c:pt>
                <c:pt idx="21405">
                  <c:v>1339452000</c:v>
                </c:pt>
                <c:pt idx="21406">
                  <c:v>1339455600</c:v>
                </c:pt>
                <c:pt idx="21407">
                  <c:v>1339459200</c:v>
                </c:pt>
                <c:pt idx="21408">
                  <c:v>1339462800</c:v>
                </c:pt>
                <c:pt idx="21409">
                  <c:v>1339466400</c:v>
                </c:pt>
                <c:pt idx="21410">
                  <c:v>1339470000</c:v>
                </c:pt>
                <c:pt idx="21411">
                  <c:v>1339473600</c:v>
                </c:pt>
                <c:pt idx="21412">
                  <c:v>1339477200</c:v>
                </c:pt>
                <c:pt idx="21413">
                  <c:v>1339480800</c:v>
                </c:pt>
                <c:pt idx="21414">
                  <c:v>1339484400</c:v>
                </c:pt>
                <c:pt idx="21415">
                  <c:v>1339488000</c:v>
                </c:pt>
                <c:pt idx="21416">
                  <c:v>1339491600</c:v>
                </c:pt>
                <c:pt idx="21417">
                  <c:v>1339495200</c:v>
                </c:pt>
                <c:pt idx="21418">
                  <c:v>1339498800</c:v>
                </c:pt>
                <c:pt idx="21419">
                  <c:v>1339502400</c:v>
                </c:pt>
                <c:pt idx="21420">
                  <c:v>1339506000</c:v>
                </c:pt>
                <c:pt idx="21421">
                  <c:v>1339509600</c:v>
                </c:pt>
                <c:pt idx="21422">
                  <c:v>1339513200</c:v>
                </c:pt>
                <c:pt idx="21423">
                  <c:v>1339516800</c:v>
                </c:pt>
                <c:pt idx="21424">
                  <c:v>1339520400</c:v>
                </c:pt>
                <c:pt idx="21425">
                  <c:v>1339524000</c:v>
                </c:pt>
                <c:pt idx="21426">
                  <c:v>1339527600</c:v>
                </c:pt>
                <c:pt idx="21427">
                  <c:v>1339531200</c:v>
                </c:pt>
                <c:pt idx="21428">
                  <c:v>1339534800</c:v>
                </c:pt>
                <c:pt idx="21429">
                  <c:v>1339538400</c:v>
                </c:pt>
                <c:pt idx="21430">
                  <c:v>1339542000</c:v>
                </c:pt>
                <c:pt idx="21431">
                  <c:v>1339545600</c:v>
                </c:pt>
                <c:pt idx="21432">
                  <c:v>1339549200</c:v>
                </c:pt>
                <c:pt idx="21433">
                  <c:v>1339552800</c:v>
                </c:pt>
                <c:pt idx="21434">
                  <c:v>1339556400</c:v>
                </c:pt>
                <c:pt idx="21435">
                  <c:v>1339560000</c:v>
                </c:pt>
                <c:pt idx="21436">
                  <c:v>1339563600</c:v>
                </c:pt>
                <c:pt idx="21437">
                  <c:v>1339567200</c:v>
                </c:pt>
                <c:pt idx="21438">
                  <c:v>1339570800</c:v>
                </c:pt>
                <c:pt idx="21439">
                  <c:v>1339574400</c:v>
                </c:pt>
                <c:pt idx="21440">
                  <c:v>1339578000</c:v>
                </c:pt>
                <c:pt idx="21441">
                  <c:v>1339581600</c:v>
                </c:pt>
                <c:pt idx="21442">
                  <c:v>1339585200</c:v>
                </c:pt>
                <c:pt idx="21443">
                  <c:v>1339588800</c:v>
                </c:pt>
                <c:pt idx="21444">
                  <c:v>1339592400</c:v>
                </c:pt>
                <c:pt idx="21445">
                  <c:v>1339596000</c:v>
                </c:pt>
                <c:pt idx="21446">
                  <c:v>1339599600</c:v>
                </c:pt>
                <c:pt idx="21447">
                  <c:v>1339603200</c:v>
                </c:pt>
                <c:pt idx="21448">
                  <c:v>1339606800</c:v>
                </c:pt>
                <c:pt idx="21449">
                  <c:v>1339610400</c:v>
                </c:pt>
                <c:pt idx="21450">
                  <c:v>1339614000</c:v>
                </c:pt>
                <c:pt idx="21451">
                  <c:v>1339617600</c:v>
                </c:pt>
                <c:pt idx="21452">
                  <c:v>1339621200</c:v>
                </c:pt>
                <c:pt idx="21453">
                  <c:v>1339624800</c:v>
                </c:pt>
                <c:pt idx="21454">
                  <c:v>1339628400</c:v>
                </c:pt>
                <c:pt idx="21455">
                  <c:v>1339632000</c:v>
                </c:pt>
                <c:pt idx="21456">
                  <c:v>1339635600</c:v>
                </c:pt>
                <c:pt idx="21457">
                  <c:v>1339639200</c:v>
                </c:pt>
                <c:pt idx="21458">
                  <c:v>1339642800</c:v>
                </c:pt>
                <c:pt idx="21459">
                  <c:v>1339646400</c:v>
                </c:pt>
                <c:pt idx="21460">
                  <c:v>1339650000</c:v>
                </c:pt>
                <c:pt idx="21461">
                  <c:v>1339653600</c:v>
                </c:pt>
                <c:pt idx="21462">
                  <c:v>1339657200</c:v>
                </c:pt>
                <c:pt idx="21463">
                  <c:v>1339660800</c:v>
                </c:pt>
                <c:pt idx="21464">
                  <c:v>1339664400</c:v>
                </c:pt>
                <c:pt idx="21465">
                  <c:v>1339668000</c:v>
                </c:pt>
                <c:pt idx="21466">
                  <c:v>1339671600</c:v>
                </c:pt>
                <c:pt idx="21467">
                  <c:v>1339675200</c:v>
                </c:pt>
                <c:pt idx="21468">
                  <c:v>1339678800</c:v>
                </c:pt>
                <c:pt idx="21469">
                  <c:v>1339682400</c:v>
                </c:pt>
                <c:pt idx="21470">
                  <c:v>1339686000</c:v>
                </c:pt>
                <c:pt idx="21471">
                  <c:v>1339689600</c:v>
                </c:pt>
                <c:pt idx="21472">
                  <c:v>1339693200</c:v>
                </c:pt>
                <c:pt idx="21473">
                  <c:v>1339696800</c:v>
                </c:pt>
                <c:pt idx="21474">
                  <c:v>1339700400</c:v>
                </c:pt>
                <c:pt idx="21475">
                  <c:v>1339704000</c:v>
                </c:pt>
                <c:pt idx="21476">
                  <c:v>1339707600</c:v>
                </c:pt>
                <c:pt idx="21477">
                  <c:v>1339711200</c:v>
                </c:pt>
                <c:pt idx="21478">
                  <c:v>1339714800</c:v>
                </c:pt>
                <c:pt idx="21479">
                  <c:v>1339718400</c:v>
                </c:pt>
                <c:pt idx="21480">
                  <c:v>1339722000</c:v>
                </c:pt>
                <c:pt idx="21481">
                  <c:v>1339725600</c:v>
                </c:pt>
                <c:pt idx="21482">
                  <c:v>1339729200</c:v>
                </c:pt>
                <c:pt idx="21483">
                  <c:v>1339732800</c:v>
                </c:pt>
                <c:pt idx="21484">
                  <c:v>1339736400</c:v>
                </c:pt>
                <c:pt idx="21485">
                  <c:v>1339740000</c:v>
                </c:pt>
                <c:pt idx="21486">
                  <c:v>1339743600</c:v>
                </c:pt>
                <c:pt idx="21487">
                  <c:v>1339747200</c:v>
                </c:pt>
                <c:pt idx="21488">
                  <c:v>1339750800</c:v>
                </c:pt>
                <c:pt idx="21489">
                  <c:v>1339754400</c:v>
                </c:pt>
                <c:pt idx="21490">
                  <c:v>1339758000</c:v>
                </c:pt>
                <c:pt idx="21491">
                  <c:v>1339761600</c:v>
                </c:pt>
                <c:pt idx="21492">
                  <c:v>1339765200</c:v>
                </c:pt>
                <c:pt idx="21493">
                  <c:v>1339768800</c:v>
                </c:pt>
                <c:pt idx="21494">
                  <c:v>1339772400</c:v>
                </c:pt>
                <c:pt idx="21495">
                  <c:v>1339776000</c:v>
                </c:pt>
                <c:pt idx="21496">
                  <c:v>1339779600</c:v>
                </c:pt>
                <c:pt idx="21497">
                  <c:v>1339783200</c:v>
                </c:pt>
                <c:pt idx="21498">
                  <c:v>1339786800</c:v>
                </c:pt>
                <c:pt idx="21499">
                  <c:v>1339790400</c:v>
                </c:pt>
                <c:pt idx="21500">
                  <c:v>1339794000</c:v>
                </c:pt>
                <c:pt idx="21501">
                  <c:v>1339797600</c:v>
                </c:pt>
                <c:pt idx="21502">
                  <c:v>1339801200</c:v>
                </c:pt>
                <c:pt idx="21503">
                  <c:v>1339804800</c:v>
                </c:pt>
                <c:pt idx="21504">
                  <c:v>1339808400</c:v>
                </c:pt>
                <c:pt idx="21505">
                  <c:v>1339812000</c:v>
                </c:pt>
                <c:pt idx="21506">
                  <c:v>1339815600</c:v>
                </c:pt>
                <c:pt idx="21507">
                  <c:v>1339819200</c:v>
                </c:pt>
                <c:pt idx="21508">
                  <c:v>1339822800</c:v>
                </c:pt>
                <c:pt idx="21509">
                  <c:v>1339826400</c:v>
                </c:pt>
                <c:pt idx="21510">
                  <c:v>1339830000</c:v>
                </c:pt>
                <c:pt idx="21511">
                  <c:v>1339833600</c:v>
                </c:pt>
                <c:pt idx="21512">
                  <c:v>1339837200</c:v>
                </c:pt>
                <c:pt idx="21513">
                  <c:v>1339840800</c:v>
                </c:pt>
                <c:pt idx="21514">
                  <c:v>1339844400</c:v>
                </c:pt>
                <c:pt idx="21515">
                  <c:v>1339848000</c:v>
                </c:pt>
                <c:pt idx="21516">
                  <c:v>1339851600</c:v>
                </c:pt>
                <c:pt idx="21517">
                  <c:v>1339855200</c:v>
                </c:pt>
                <c:pt idx="21518">
                  <c:v>1339858800</c:v>
                </c:pt>
                <c:pt idx="21519">
                  <c:v>1339862400</c:v>
                </c:pt>
                <c:pt idx="21520">
                  <c:v>1339866000</c:v>
                </c:pt>
                <c:pt idx="21521">
                  <c:v>1339869600</c:v>
                </c:pt>
                <c:pt idx="21522">
                  <c:v>1339873200</c:v>
                </c:pt>
                <c:pt idx="21523">
                  <c:v>1339876800</c:v>
                </c:pt>
                <c:pt idx="21524">
                  <c:v>1339880400</c:v>
                </c:pt>
                <c:pt idx="21525">
                  <c:v>1339884000</c:v>
                </c:pt>
                <c:pt idx="21526">
                  <c:v>1339887600</c:v>
                </c:pt>
                <c:pt idx="21527">
                  <c:v>1339891200</c:v>
                </c:pt>
                <c:pt idx="21528">
                  <c:v>1339894800</c:v>
                </c:pt>
                <c:pt idx="21529">
                  <c:v>1339898400</c:v>
                </c:pt>
                <c:pt idx="21530">
                  <c:v>1339902000</c:v>
                </c:pt>
                <c:pt idx="21531">
                  <c:v>1339905600</c:v>
                </c:pt>
                <c:pt idx="21532">
                  <c:v>1339909200</c:v>
                </c:pt>
                <c:pt idx="21533">
                  <c:v>1339912800</c:v>
                </c:pt>
                <c:pt idx="21534">
                  <c:v>1339916400</c:v>
                </c:pt>
                <c:pt idx="21535">
                  <c:v>1339920000</c:v>
                </c:pt>
                <c:pt idx="21536">
                  <c:v>1339923600</c:v>
                </c:pt>
                <c:pt idx="21537">
                  <c:v>1339927200</c:v>
                </c:pt>
                <c:pt idx="21538">
                  <c:v>1339930800</c:v>
                </c:pt>
                <c:pt idx="21539">
                  <c:v>1339934400</c:v>
                </c:pt>
                <c:pt idx="21540">
                  <c:v>1339938000</c:v>
                </c:pt>
                <c:pt idx="21541">
                  <c:v>1339941600</c:v>
                </c:pt>
                <c:pt idx="21542">
                  <c:v>1339945200</c:v>
                </c:pt>
                <c:pt idx="21543">
                  <c:v>1339948800</c:v>
                </c:pt>
                <c:pt idx="21544">
                  <c:v>1339952400</c:v>
                </c:pt>
                <c:pt idx="21545">
                  <c:v>1339956000</c:v>
                </c:pt>
                <c:pt idx="21546">
                  <c:v>1339959600</c:v>
                </c:pt>
                <c:pt idx="21547">
                  <c:v>1339963200</c:v>
                </c:pt>
                <c:pt idx="21548">
                  <c:v>1339966800</c:v>
                </c:pt>
                <c:pt idx="21549">
                  <c:v>1339970400</c:v>
                </c:pt>
                <c:pt idx="21550">
                  <c:v>1339974000</c:v>
                </c:pt>
                <c:pt idx="21551">
                  <c:v>1339977600</c:v>
                </c:pt>
                <c:pt idx="21552">
                  <c:v>1339981200</c:v>
                </c:pt>
                <c:pt idx="21553">
                  <c:v>1339984800</c:v>
                </c:pt>
                <c:pt idx="21554">
                  <c:v>1339988400</c:v>
                </c:pt>
                <c:pt idx="21555">
                  <c:v>1339992000</c:v>
                </c:pt>
                <c:pt idx="21556">
                  <c:v>1339995600</c:v>
                </c:pt>
                <c:pt idx="21557">
                  <c:v>1339999200</c:v>
                </c:pt>
                <c:pt idx="21558">
                  <c:v>1340002800</c:v>
                </c:pt>
                <c:pt idx="21559">
                  <c:v>1340006400</c:v>
                </c:pt>
                <c:pt idx="21560">
                  <c:v>1340010000</c:v>
                </c:pt>
                <c:pt idx="21561">
                  <c:v>1340013600</c:v>
                </c:pt>
                <c:pt idx="21562">
                  <c:v>1340017200</c:v>
                </c:pt>
                <c:pt idx="21563">
                  <c:v>1340020800</c:v>
                </c:pt>
                <c:pt idx="21564">
                  <c:v>1340024400</c:v>
                </c:pt>
                <c:pt idx="21565">
                  <c:v>1340028000</c:v>
                </c:pt>
                <c:pt idx="21566">
                  <c:v>1340031600</c:v>
                </c:pt>
                <c:pt idx="21567">
                  <c:v>1340035200</c:v>
                </c:pt>
                <c:pt idx="21568">
                  <c:v>1340038800</c:v>
                </c:pt>
                <c:pt idx="21569">
                  <c:v>1340042400</c:v>
                </c:pt>
                <c:pt idx="21570">
                  <c:v>1340046000</c:v>
                </c:pt>
                <c:pt idx="21571">
                  <c:v>1340049600</c:v>
                </c:pt>
                <c:pt idx="21572">
                  <c:v>1340053200</c:v>
                </c:pt>
                <c:pt idx="21573">
                  <c:v>1340056800</c:v>
                </c:pt>
                <c:pt idx="21574">
                  <c:v>1340060400</c:v>
                </c:pt>
                <c:pt idx="21575">
                  <c:v>1340064000</c:v>
                </c:pt>
                <c:pt idx="21576">
                  <c:v>1340067600</c:v>
                </c:pt>
                <c:pt idx="21577">
                  <c:v>1340071200</c:v>
                </c:pt>
                <c:pt idx="21578">
                  <c:v>1340074800</c:v>
                </c:pt>
                <c:pt idx="21579">
                  <c:v>1340078400</c:v>
                </c:pt>
                <c:pt idx="21580">
                  <c:v>1340082000</c:v>
                </c:pt>
                <c:pt idx="21581">
                  <c:v>1340085600</c:v>
                </c:pt>
                <c:pt idx="21582">
                  <c:v>1340089200</c:v>
                </c:pt>
                <c:pt idx="21583">
                  <c:v>1340092800</c:v>
                </c:pt>
                <c:pt idx="21584">
                  <c:v>1340096400</c:v>
                </c:pt>
                <c:pt idx="21585">
                  <c:v>1340100000</c:v>
                </c:pt>
                <c:pt idx="21586">
                  <c:v>1340103600</c:v>
                </c:pt>
                <c:pt idx="21587">
                  <c:v>1340107200</c:v>
                </c:pt>
                <c:pt idx="21588">
                  <c:v>1340110800</c:v>
                </c:pt>
                <c:pt idx="21589">
                  <c:v>1340114400</c:v>
                </c:pt>
                <c:pt idx="21590">
                  <c:v>1340118000</c:v>
                </c:pt>
                <c:pt idx="21591">
                  <c:v>1340121600</c:v>
                </c:pt>
                <c:pt idx="21592">
                  <c:v>1340125200</c:v>
                </c:pt>
                <c:pt idx="21593">
                  <c:v>1340128800</c:v>
                </c:pt>
                <c:pt idx="21594">
                  <c:v>1340132400</c:v>
                </c:pt>
                <c:pt idx="21595">
                  <c:v>1340136000</c:v>
                </c:pt>
                <c:pt idx="21596">
                  <c:v>1340139600</c:v>
                </c:pt>
                <c:pt idx="21597">
                  <c:v>1340143200</c:v>
                </c:pt>
                <c:pt idx="21598">
                  <c:v>1340146800</c:v>
                </c:pt>
                <c:pt idx="21599">
                  <c:v>1340150400</c:v>
                </c:pt>
                <c:pt idx="21600">
                  <c:v>1340154000</c:v>
                </c:pt>
                <c:pt idx="21601">
                  <c:v>1340157600</c:v>
                </c:pt>
                <c:pt idx="21602">
                  <c:v>1340161200</c:v>
                </c:pt>
                <c:pt idx="21603">
                  <c:v>1340164800</c:v>
                </c:pt>
                <c:pt idx="21604">
                  <c:v>1340168400</c:v>
                </c:pt>
                <c:pt idx="21605">
                  <c:v>1340172000</c:v>
                </c:pt>
                <c:pt idx="21606">
                  <c:v>1340175600</c:v>
                </c:pt>
                <c:pt idx="21607">
                  <c:v>1340179200</c:v>
                </c:pt>
                <c:pt idx="21608">
                  <c:v>1340182800</c:v>
                </c:pt>
                <c:pt idx="21609">
                  <c:v>1340186400</c:v>
                </c:pt>
                <c:pt idx="21610">
                  <c:v>1340190000</c:v>
                </c:pt>
                <c:pt idx="21611">
                  <c:v>1340193600</c:v>
                </c:pt>
                <c:pt idx="21612">
                  <c:v>1340197200</c:v>
                </c:pt>
                <c:pt idx="21613">
                  <c:v>1340200800</c:v>
                </c:pt>
                <c:pt idx="21614">
                  <c:v>1340204400</c:v>
                </c:pt>
                <c:pt idx="21615">
                  <c:v>1340208000</c:v>
                </c:pt>
                <c:pt idx="21616">
                  <c:v>1340211600</c:v>
                </c:pt>
                <c:pt idx="21617">
                  <c:v>1340215200</c:v>
                </c:pt>
                <c:pt idx="21618">
                  <c:v>1340218800</c:v>
                </c:pt>
                <c:pt idx="21619">
                  <c:v>1340222400</c:v>
                </c:pt>
                <c:pt idx="21620">
                  <c:v>1340226000</c:v>
                </c:pt>
                <c:pt idx="21621">
                  <c:v>1340229600</c:v>
                </c:pt>
                <c:pt idx="21622">
                  <c:v>1340233200</c:v>
                </c:pt>
                <c:pt idx="21623">
                  <c:v>1340236800</c:v>
                </c:pt>
                <c:pt idx="21624">
                  <c:v>1340240400</c:v>
                </c:pt>
                <c:pt idx="21625">
                  <c:v>1340244000</c:v>
                </c:pt>
                <c:pt idx="21626">
                  <c:v>1340247600</c:v>
                </c:pt>
                <c:pt idx="21627">
                  <c:v>1340251200</c:v>
                </c:pt>
                <c:pt idx="21628">
                  <c:v>1340254800</c:v>
                </c:pt>
                <c:pt idx="21629">
                  <c:v>1340258400</c:v>
                </c:pt>
                <c:pt idx="21630">
                  <c:v>1340262000</c:v>
                </c:pt>
                <c:pt idx="21631">
                  <c:v>1340265600</c:v>
                </c:pt>
                <c:pt idx="21632">
                  <c:v>1340269200</c:v>
                </c:pt>
                <c:pt idx="21633">
                  <c:v>1340272800</c:v>
                </c:pt>
                <c:pt idx="21634">
                  <c:v>1340276400</c:v>
                </c:pt>
                <c:pt idx="21635">
                  <c:v>1340280000</c:v>
                </c:pt>
                <c:pt idx="21636">
                  <c:v>1340283600</c:v>
                </c:pt>
                <c:pt idx="21637">
                  <c:v>1340287200</c:v>
                </c:pt>
                <c:pt idx="21638">
                  <c:v>1340290800</c:v>
                </c:pt>
                <c:pt idx="21639">
                  <c:v>1340294400</c:v>
                </c:pt>
                <c:pt idx="21640">
                  <c:v>1340298000</c:v>
                </c:pt>
                <c:pt idx="21641">
                  <c:v>1340301600</c:v>
                </c:pt>
                <c:pt idx="21642">
                  <c:v>1340305200</c:v>
                </c:pt>
                <c:pt idx="21643">
                  <c:v>1340308800</c:v>
                </c:pt>
                <c:pt idx="21644">
                  <c:v>1340312400</c:v>
                </c:pt>
                <c:pt idx="21645">
                  <c:v>1340316000</c:v>
                </c:pt>
                <c:pt idx="21646">
                  <c:v>1340319600</c:v>
                </c:pt>
                <c:pt idx="21647">
                  <c:v>1340323200</c:v>
                </c:pt>
                <c:pt idx="21648">
                  <c:v>1340326800</c:v>
                </c:pt>
                <c:pt idx="21649">
                  <c:v>1340330400</c:v>
                </c:pt>
                <c:pt idx="21650">
                  <c:v>1340334000</c:v>
                </c:pt>
                <c:pt idx="21651">
                  <c:v>1340337600</c:v>
                </c:pt>
                <c:pt idx="21652">
                  <c:v>1340341200</c:v>
                </c:pt>
                <c:pt idx="21653">
                  <c:v>1340344800</c:v>
                </c:pt>
                <c:pt idx="21654">
                  <c:v>1340348400</c:v>
                </c:pt>
                <c:pt idx="21655">
                  <c:v>1340352000</c:v>
                </c:pt>
                <c:pt idx="21656">
                  <c:v>1340355600</c:v>
                </c:pt>
                <c:pt idx="21657">
                  <c:v>1340359200</c:v>
                </c:pt>
                <c:pt idx="21658">
                  <c:v>1340362800</c:v>
                </c:pt>
                <c:pt idx="21659">
                  <c:v>1340366400</c:v>
                </c:pt>
                <c:pt idx="21660">
                  <c:v>1340370000</c:v>
                </c:pt>
                <c:pt idx="21661">
                  <c:v>1340373600</c:v>
                </c:pt>
                <c:pt idx="21662">
                  <c:v>1340377200</c:v>
                </c:pt>
                <c:pt idx="21663">
                  <c:v>1340380800</c:v>
                </c:pt>
                <c:pt idx="21664">
                  <c:v>1340384400</c:v>
                </c:pt>
                <c:pt idx="21665">
                  <c:v>1340388000</c:v>
                </c:pt>
                <c:pt idx="21666">
                  <c:v>1340391600</c:v>
                </c:pt>
                <c:pt idx="21667">
                  <c:v>1340395200</c:v>
                </c:pt>
                <c:pt idx="21668">
                  <c:v>1340398800</c:v>
                </c:pt>
                <c:pt idx="21669">
                  <c:v>1340402400</c:v>
                </c:pt>
                <c:pt idx="21670">
                  <c:v>1340406000</c:v>
                </c:pt>
                <c:pt idx="21671">
                  <c:v>1340409600</c:v>
                </c:pt>
                <c:pt idx="21672">
                  <c:v>1340413200</c:v>
                </c:pt>
                <c:pt idx="21673">
                  <c:v>1340416800</c:v>
                </c:pt>
                <c:pt idx="21674">
                  <c:v>1340420400</c:v>
                </c:pt>
                <c:pt idx="21675">
                  <c:v>1340424000</c:v>
                </c:pt>
                <c:pt idx="21676">
                  <c:v>1340427600</c:v>
                </c:pt>
                <c:pt idx="21677">
                  <c:v>1340431200</c:v>
                </c:pt>
                <c:pt idx="21678">
                  <c:v>1340434800</c:v>
                </c:pt>
                <c:pt idx="21679">
                  <c:v>1340438400</c:v>
                </c:pt>
                <c:pt idx="21680">
                  <c:v>1340442000</c:v>
                </c:pt>
                <c:pt idx="21681">
                  <c:v>1340445600</c:v>
                </c:pt>
                <c:pt idx="21682">
                  <c:v>1340449200</c:v>
                </c:pt>
                <c:pt idx="21683">
                  <c:v>1340452800</c:v>
                </c:pt>
                <c:pt idx="21684">
                  <c:v>1340456400</c:v>
                </c:pt>
                <c:pt idx="21685">
                  <c:v>1340460000</c:v>
                </c:pt>
                <c:pt idx="21686">
                  <c:v>1340463600</c:v>
                </c:pt>
                <c:pt idx="21687">
                  <c:v>1340467200</c:v>
                </c:pt>
                <c:pt idx="21688">
                  <c:v>1340470800</c:v>
                </c:pt>
                <c:pt idx="21689">
                  <c:v>1340474400</c:v>
                </c:pt>
                <c:pt idx="21690">
                  <c:v>1340478000</c:v>
                </c:pt>
                <c:pt idx="21691">
                  <c:v>1340481600</c:v>
                </c:pt>
                <c:pt idx="21692">
                  <c:v>1340485200</c:v>
                </c:pt>
                <c:pt idx="21693">
                  <c:v>1340488800</c:v>
                </c:pt>
                <c:pt idx="21694">
                  <c:v>1340492400</c:v>
                </c:pt>
                <c:pt idx="21695">
                  <c:v>1340496000</c:v>
                </c:pt>
                <c:pt idx="21696">
                  <c:v>1340499600</c:v>
                </c:pt>
                <c:pt idx="21697">
                  <c:v>1340503200</c:v>
                </c:pt>
                <c:pt idx="21698">
                  <c:v>1340506800</c:v>
                </c:pt>
                <c:pt idx="21699">
                  <c:v>1340510400</c:v>
                </c:pt>
                <c:pt idx="21700">
                  <c:v>1340514000</c:v>
                </c:pt>
                <c:pt idx="21701">
                  <c:v>1340517600</c:v>
                </c:pt>
                <c:pt idx="21702">
                  <c:v>1340521200</c:v>
                </c:pt>
                <c:pt idx="21703">
                  <c:v>1340524800</c:v>
                </c:pt>
                <c:pt idx="21704">
                  <c:v>1340528400</c:v>
                </c:pt>
                <c:pt idx="21705">
                  <c:v>1340532000</c:v>
                </c:pt>
                <c:pt idx="21706">
                  <c:v>1340535600</c:v>
                </c:pt>
                <c:pt idx="21707">
                  <c:v>1340539200</c:v>
                </c:pt>
                <c:pt idx="21708">
                  <c:v>1340542800</c:v>
                </c:pt>
                <c:pt idx="21709">
                  <c:v>1340546400</c:v>
                </c:pt>
                <c:pt idx="21710">
                  <c:v>1340550000</c:v>
                </c:pt>
                <c:pt idx="21711">
                  <c:v>1340553600</c:v>
                </c:pt>
                <c:pt idx="21712">
                  <c:v>1340557200</c:v>
                </c:pt>
                <c:pt idx="21713">
                  <c:v>1340560800</c:v>
                </c:pt>
                <c:pt idx="21714">
                  <c:v>1340564400</c:v>
                </c:pt>
                <c:pt idx="21715">
                  <c:v>1340568000</c:v>
                </c:pt>
                <c:pt idx="21716">
                  <c:v>1340571600</c:v>
                </c:pt>
                <c:pt idx="21717">
                  <c:v>1340575200</c:v>
                </c:pt>
                <c:pt idx="21718">
                  <c:v>1340578800</c:v>
                </c:pt>
                <c:pt idx="21719">
                  <c:v>1340582400</c:v>
                </c:pt>
                <c:pt idx="21720">
                  <c:v>1340586000</c:v>
                </c:pt>
                <c:pt idx="21721">
                  <c:v>1340589600</c:v>
                </c:pt>
                <c:pt idx="21722">
                  <c:v>1340593200</c:v>
                </c:pt>
                <c:pt idx="21723">
                  <c:v>1340596800</c:v>
                </c:pt>
                <c:pt idx="21724">
                  <c:v>1340600400</c:v>
                </c:pt>
                <c:pt idx="21725">
                  <c:v>1340604000</c:v>
                </c:pt>
                <c:pt idx="21726">
                  <c:v>1340607600</c:v>
                </c:pt>
                <c:pt idx="21727">
                  <c:v>1340611200</c:v>
                </c:pt>
                <c:pt idx="21728">
                  <c:v>1340614800</c:v>
                </c:pt>
                <c:pt idx="21729">
                  <c:v>1340618400</c:v>
                </c:pt>
                <c:pt idx="21730">
                  <c:v>1340622000</c:v>
                </c:pt>
                <c:pt idx="21731">
                  <c:v>1340625600</c:v>
                </c:pt>
                <c:pt idx="21732">
                  <c:v>1340629200</c:v>
                </c:pt>
                <c:pt idx="21733">
                  <c:v>1340632800</c:v>
                </c:pt>
                <c:pt idx="21734">
                  <c:v>1340636400</c:v>
                </c:pt>
                <c:pt idx="21735">
                  <c:v>1340640000</c:v>
                </c:pt>
                <c:pt idx="21736">
                  <c:v>1340643600</c:v>
                </c:pt>
                <c:pt idx="21737">
                  <c:v>1340647200</c:v>
                </c:pt>
                <c:pt idx="21738">
                  <c:v>1340650800</c:v>
                </c:pt>
                <c:pt idx="21739">
                  <c:v>1340654400</c:v>
                </c:pt>
                <c:pt idx="21740">
                  <c:v>1340658000</c:v>
                </c:pt>
                <c:pt idx="21741">
                  <c:v>1340661600</c:v>
                </c:pt>
                <c:pt idx="21742">
                  <c:v>1340665200</c:v>
                </c:pt>
                <c:pt idx="21743">
                  <c:v>1340668800</c:v>
                </c:pt>
                <c:pt idx="21744">
                  <c:v>1340672400</c:v>
                </c:pt>
                <c:pt idx="21745">
                  <c:v>1340676000</c:v>
                </c:pt>
                <c:pt idx="21746">
                  <c:v>1340679600</c:v>
                </c:pt>
                <c:pt idx="21747">
                  <c:v>1340683200</c:v>
                </c:pt>
                <c:pt idx="21748">
                  <c:v>1340686800</c:v>
                </c:pt>
                <c:pt idx="21749">
                  <c:v>1340690400</c:v>
                </c:pt>
                <c:pt idx="21750">
                  <c:v>1340694000</c:v>
                </c:pt>
                <c:pt idx="21751">
                  <c:v>1340697600</c:v>
                </c:pt>
                <c:pt idx="21752">
                  <c:v>1340701200</c:v>
                </c:pt>
                <c:pt idx="21753">
                  <c:v>1340704800</c:v>
                </c:pt>
                <c:pt idx="21754">
                  <c:v>1340708400</c:v>
                </c:pt>
                <c:pt idx="21755">
                  <c:v>1340712000</c:v>
                </c:pt>
                <c:pt idx="21756">
                  <c:v>1340715600</c:v>
                </c:pt>
                <c:pt idx="21757">
                  <c:v>1340719200</c:v>
                </c:pt>
                <c:pt idx="21758">
                  <c:v>1340722800</c:v>
                </c:pt>
                <c:pt idx="21759">
                  <c:v>1340726400</c:v>
                </c:pt>
                <c:pt idx="21760">
                  <c:v>1340730000</c:v>
                </c:pt>
                <c:pt idx="21761">
                  <c:v>1340733600</c:v>
                </c:pt>
                <c:pt idx="21762">
                  <c:v>1340737200</c:v>
                </c:pt>
                <c:pt idx="21763">
                  <c:v>1340740800</c:v>
                </c:pt>
                <c:pt idx="21764">
                  <c:v>1340744400</c:v>
                </c:pt>
                <c:pt idx="21765">
                  <c:v>1340748000</c:v>
                </c:pt>
                <c:pt idx="21766">
                  <c:v>1340751600</c:v>
                </c:pt>
                <c:pt idx="21767">
                  <c:v>1340755200</c:v>
                </c:pt>
                <c:pt idx="21768">
                  <c:v>1340758800</c:v>
                </c:pt>
                <c:pt idx="21769">
                  <c:v>1340762400</c:v>
                </c:pt>
                <c:pt idx="21770">
                  <c:v>1340766000</c:v>
                </c:pt>
                <c:pt idx="21771">
                  <c:v>1340769600</c:v>
                </c:pt>
                <c:pt idx="21772">
                  <c:v>1340773200</c:v>
                </c:pt>
                <c:pt idx="21773">
                  <c:v>1340776800</c:v>
                </c:pt>
                <c:pt idx="21774">
                  <c:v>1340780400</c:v>
                </c:pt>
                <c:pt idx="21775">
                  <c:v>1340784000</c:v>
                </c:pt>
                <c:pt idx="21776">
                  <c:v>1340787600</c:v>
                </c:pt>
                <c:pt idx="21777">
                  <c:v>1340791200</c:v>
                </c:pt>
                <c:pt idx="21778">
                  <c:v>1340794800</c:v>
                </c:pt>
                <c:pt idx="21779">
                  <c:v>1340798400</c:v>
                </c:pt>
                <c:pt idx="21780">
                  <c:v>1340802000</c:v>
                </c:pt>
                <c:pt idx="21781">
                  <c:v>1340805600</c:v>
                </c:pt>
                <c:pt idx="21782">
                  <c:v>1340809200</c:v>
                </c:pt>
                <c:pt idx="21783">
                  <c:v>1340812800</c:v>
                </c:pt>
                <c:pt idx="21784">
                  <c:v>1340816400</c:v>
                </c:pt>
                <c:pt idx="21785">
                  <c:v>1340820000</c:v>
                </c:pt>
                <c:pt idx="21786">
                  <c:v>1340823600</c:v>
                </c:pt>
                <c:pt idx="21787">
                  <c:v>1340827200</c:v>
                </c:pt>
                <c:pt idx="21788">
                  <c:v>1340830800</c:v>
                </c:pt>
                <c:pt idx="21789">
                  <c:v>1340834400</c:v>
                </c:pt>
                <c:pt idx="21790">
                  <c:v>1340838000</c:v>
                </c:pt>
                <c:pt idx="21791">
                  <c:v>1340841600</c:v>
                </c:pt>
                <c:pt idx="21792">
                  <c:v>1340845200</c:v>
                </c:pt>
                <c:pt idx="21793">
                  <c:v>1340848800</c:v>
                </c:pt>
                <c:pt idx="21794">
                  <c:v>1340852400</c:v>
                </c:pt>
                <c:pt idx="21795">
                  <c:v>1340856000</c:v>
                </c:pt>
                <c:pt idx="21796">
                  <c:v>1340859600</c:v>
                </c:pt>
                <c:pt idx="21797">
                  <c:v>1340863200</c:v>
                </c:pt>
                <c:pt idx="21798">
                  <c:v>1340866800</c:v>
                </c:pt>
                <c:pt idx="21799">
                  <c:v>1340870400</c:v>
                </c:pt>
                <c:pt idx="21800">
                  <c:v>1340874000</c:v>
                </c:pt>
                <c:pt idx="21801">
                  <c:v>1340877600</c:v>
                </c:pt>
                <c:pt idx="21802">
                  <c:v>1340881200</c:v>
                </c:pt>
                <c:pt idx="21803">
                  <c:v>1340884800</c:v>
                </c:pt>
                <c:pt idx="21804">
                  <c:v>1340888400</c:v>
                </c:pt>
                <c:pt idx="21805">
                  <c:v>1340892000</c:v>
                </c:pt>
                <c:pt idx="21806">
                  <c:v>1340895600</c:v>
                </c:pt>
                <c:pt idx="21807">
                  <c:v>1340899200</c:v>
                </c:pt>
                <c:pt idx="21808">
                  <c:v>1340902800</c:v>
                </c:pt>
                <c:pt idx="21809">
                  <c:v>1340906400</c:v>
                </c:pt>
                <c:pt idx="21810">
                  <c:v>1340910000</c:v>
                </c:pt>
                <c:pt idx="21811">
                  <c:v>1340913600</c:v>
                </c:pt>
                <c:pt idx="21812">
                  <c:v>1340917200</c:v>
                </c:pt>
                <c:pt idx="21813">
                  <c:v>1340920800</c:v>
                </c:pt>
                <c:pt idx="21814">
                  <c:v>1340924400</c:v>
                </c:pt>
                <c:pt idx="21815">
                  <c:v>1340928000</c:v>
                </c:pt>
                <c:pt idx="21816">
                  <c:v>1340931600</c:v>
                </c:pt>
                <c:pt idx="21817">
                  <c:v>1340935200</c:v>
                </c:pt>
                <c:pt idx="21818">
                  <c:v>1340938800</c:v>
                </c:pt>
                <c:pt idx="21819">
                  <c:v>1340942400</c:v>
                </c:pt>
                <c:pt idx="21820">
                  <c:v>1340946000</c:v>
                </c:pt>
                <c:pt idx="21821">
                  <c:v>1340949600</c:v>
                </c:pt>
                <c:pt idx="21822">
                  <c:v>1340953200</c:v>
                </c:pt>
                <c:pt idx="21823">
                  <c:v>1340956800</c:v>
                </c:pt>
                <c:pt idx="21824">
                  <c:v>1340960400</c:v>
                </c:pt>
                <c:pt idx="21825">
                  <c:v>1340964000</c:v>
                </c:pt>
                <c:pt idx="21826">
                  <c:v>1340967600</c:v>
                </c:pt>
                <c:pt idx="21827">
                  <c:v>1340971200</c:v>
                </c:pt>
                <c:pt idx="21828">
                  <c:v>1340974800</c:v>
                </c:pt>
                <c:pt idx="21829">
                  <c:v>1340978400</c:v>
                </c:pt>
                <c:pt idx="21830">
                  <c:v>1340982000</c:v>
                </c:pt>
                <c:pt idx="21831">
                  <c:v>1340985600</c:v>
                </c:pt>
                <c:pt idx="21832">
                  <c:v>1340989200</c:v>
                </c:pt>
                <c:pt idx="21833">
                  <c:v>1340992800</c:v>
                </c:pt>
                <c:pt idx="21834">
                  <c:v>1340996400</c:v>
                </c:pt>
                <c:pt idx="21835">
                  <c:v>1341000000</c:v>
                </c:pt>
                <c:pt idx="21836">
                  <c:v>1341003600</c:v>
                </c:pt>
                <c:pt idx="21837">
                  <c:v>1341007200</c:v>
                </c:pt>
                <c:pt idx="21838">
                  <c:v>1341010800</c:v>
                </c:pt>
                <c:pt idx="21839">
                  <c:v>1341014400</c:v>
                </c:pt>
                <c:pt idx="21840">
                  <c:v>1341018000</c:v>
                </c:pt>
                <c:pt idx="21841">
                  <c:v>1341021600</c:v>
                </c:pt>
                <c:pt idx="21842">
                  <c:v>1341025200</c:v>
                </c:pt>
                <c:pt idx="21843">
                  <c:v>1341028800</c:v>
                </c:pt>
                <c:pt idx="21844">
                  <c:v>1341032400</c:v>
                </c:pt>
                <c:pt idx="21845">
                  <c:v>1341036000</c:v>
                </c:pt>
                <c:pt idx="21846">
                  <c:v>1341039600</c:v>
                </c:pt>
                <c:pt idx="21847">
                  <c:v>1341043200</c:v>
                </c:pt>
                <c:pt idx="21848">
                  <c:v>1341046800</c:v>
                </c:pt>
                <c:pt idx="21849">
                  <c:v>1341050400</c:v>
                </c:pt>
                <c:pt idx="21850">
                  <c:v>1341054000</c:v>
                </c:pt>
                <c:pt idx="21851">
                  <c:v>1341057600</c:v>
                </c:pt>
                <c:pt idx="21852">
                  <c:v>1341061200</c:v>
                </c:pt>
                <c:pt idx="21853">
                  <c:v>1341064800</c:v>
                </c:pt>
                <c:pt idx="21854">
                  <c:v>1341068400</c:v>
                </c:pt>
                <c:pt idx="21855">
                  <c:v>1341072000</c:v>
                </c:pt>
                <c:pt idx="21856">
                  <c:v>1341075600</c:v>
                </c:pt>
                <c:pt idx="21857">
                  <c:v>1341079200</c:v>
                </c:pt>
                <c:pt idx="21858">
                  <c:v>1341082800</c:v>
                </c:pt>
                <c:pt idx="21859">
                  <c:v>1341086400</c:v>
                </c:pt>
                <c:pt idx="21860">
                  <c:v>1341090000</c:v>
                </c:pt>
                <c:pt idx="21861">
                  <c:v>1341093600</c:v>
                </c:pt>
                <c:pt idx="21862">
                  <c:v>1341097200</c:v>
                </c:pt>
                <c:pt idx="21863">
                  <c:v>1341100800</c:v>
                </c:pt>
                <c:pt idx="21864">
                  <c:v>1341104400</c:v>
                </c:pt>
                <c:pt idx="21865">
                  <c:v>1341108000</c:v>
                </c:pt>
                <c:pt idx="21866">
                  <c:v>1341111600</c:v>
                </c:pt>
                <c:pt idx="21867">
                  <c:v>1341115200</c:v>
                </c:pt>
                <c:pt idx="21868">
                  <c:v>1341118800</c:v>
                </c:pt>
                <c:pt idx="21869">
                  <c:v>1341122400</c:v>
                </c:pt>
                <c:pt idx="21870">
                  <c:v>1341126000</c:v>
                </c:pt>
                <c:pt idx="21871">
                  <c:v>1341129600</c:v>
                </c:pt>
                <c:pt idx="21872">
                  <c:v>1341133200</c:v>
                </c:pt>
                <c:pt idx="21873">
                  <c:v>1341136800</c:v>
                </c:pt>
                <c:pt idx="21874">
                  <c:v>1341140400</c:v>
                </c:pt>
                <c:pt idx="21875">
                  <c:v>1341144000</c:v>
                </c:pt>
                <c:pt idx="21876">
                  <c:v>1341147600</c:v>
                </c:pt>
                <c:pt idx="21877">
                  <c:v>1341151200</c:v>
                </c:pt>
                <c:pt idx="21878">
                  <c:v>1341154800</c:v>
                </c:pt>
                <c:pt idx="21879">
                  <c:v>1341158400</c:v>
                </c:pt>
                <c:pt idx="21880">
                  <c:v>1341162000</c:v>
                </c:pt>
                <c:pt idx="21881">
                  <c:v>1341165600</c:v>
                </c:pt>
                <c:pt idx="21882">
                  <c:v>1341169200</c:v>
                </c:pt>
                <c:pt idx="21883">
                  <c:v>1341172800</c:v>
                </c:pt>
                <c:pt idx="21884">
                  <c:v>1341176400</c:v>
                </c:pt>
                <c:pt idx="21885">
                  <c:v>1341180000</c:v>
                </c:pt>
                <c:pt idx="21886">
                  <c:v>1341183600</c:v>
                </c:pt>
                <c:pt idx="21887">
                  <c:v>1341187200</c:v>
                </c:pt>
                <c:pt idx="21888">
                  <c:v>1341190800</c:v>
                </c:pt>
                <c:pt idx="21889">
                  <c:v>1341194400</c:v>
                </c:pt>
                <c:pt idx="21890">
                  <c:v>1341198000</c:v>
                </c:pt>
                <c:pt idx="21891">
                  <c:v>1341201600</c:v>
                </c:pt>
                <c:pt idx="21892">
                  <c:v>1341205200</c:v>
                </c:pt>
                <c:pt idx="21893">
                  <c:v>1341208800</c:v>
                </c:pt>
                <c:pt idx="21894">
                  <c:v>1341212400</c:v>
                </c:pt>
                <c:pt idx="21895">
                  <c:v>1341216000</c:v>
                </c:pt>
                <c:pt idx="21896">
                  <c:v>1341219600</c:v>
                </c:pt>
                <c:pt idx="21897">
                  <c:v>1341223200</c:v>
                </c:pt>
                <c:pt idx="21898">
                  <c:v>1341226800</c:v>
                </c:pt>
                <c:pt idx="21899">
                  <c:v>1341230400</c:v>
                </c:pt>
                <c:pt idx="21900">
                  <c:v>1341234000</c:v>
                </c:pt>
                <c:pt idx="21901">
                  <c:v>1341237600</c:v>
                </c:pt>
                <c:pt idx="21902">
                  <c:v>1341241200</c:v>
                </c:pt>
                <c:pt idx="21903">
                  <c:v>1341244800</c:v>
                </c:pt>
                <c:pt idx="21904">
                  <c:v>1341248400</c:v>
                </c:pt>
                <c:pt idx="21905">
                  <c:v>1341252000</c:v>
                </c:pt>
                <c:pt idx="21906">
                  <c:v>1341255600</c:v>
                </c:pt>
                <c:pt idx="21907">
                  <c:v>1341259200</c:v>
                </c:pt>
                <c:pt idx="21908">
                  <c:v>1341262800</c:v>
                </c:pt>
                <c:pt idx="21909">
                  <c:v>1341266400</c:v>
                </c:pt>
                <c:pt idx="21910">
                  <c:v>1341270000</c:v>
                </c:pt>
                <c:pt idx="21911">
                  <c:v>1341273600</c:v>
                </c:pt>
                <c:pt idx="21912">
                  <c:v>1341277200</c:v>
                </c:pt>
                <c:pt idx="21913">
                  <c:v>1341280800</c:v>
                </c:pt>
                <c:pt idx="21914">
                  <c:v>1341284400</c:v>
                </c:pt>
                <c:pt idx="21915">
                  <c:v>1341288000</c:v>
                </c:pt>
                <c:pt idx="21916">
                  <c:v>1341291600</c:v>
                </c:pt>
                <c:pt idx="21917">
                  <c:v>1341295200</c:v>
                </c:pt>
                <c:pt idx="21918">
                  <c:v>1341298800</c:v>
                </c:pt>
                <c:pt idx="21919">
                  <c:v>1341302400</c:v>
                </c:pt>
                <c:pt idx="21920">
                  <c:v>1341306000</c:v>
                </c:pt>
                <c:pt idx="21921">
                  <c:v>1341309600</c:v>
                </c:pt>
                <c:pt idx="21922">
                  <c:v>1341313200</c:v>
                </c:pt>
                <c:pt idx="21923">
                  <c:v>1341316800</c:v>
                </c:pt>
                <c:pt idx="21924">
                  <c:v>1341320400</c:v>
                </c:pt>
                <c:pt idx="21925">
                  <c:v>1341324000</c:v>
                </c:pt>
                <c:pt idx="21926">
                  <c:v>1341327600</c:v>
                </c:pt>
                <c:pt idx="21927">
                  <c:v>1341331200</c:v>
                </c:pt>
                <c:pt idx="21928">
                  <c:v>1341334800</c:v>
                </c:pt>
                <c:pt idx="21929">
                  <c:v>1341338400</c:v>
                </c:pt>
                <c:pt idx="21930">
                  <c:v>1341342000</c:v>
                </c:pt>
                <c:pt idx="21931">
                  <c:v>1341345600</c:v>
                </c:pt>
                <c:pt idx="21932">
                  <c:v>1341349200</c:v>
                </c:pt>
                <c:pt idx="21933">
                  <c:v>1341352800</c:v>
                </c:pt>
                <c:pt idx="21934">
                  <c:v>1341356400</c:v>
                </c:pt>
                <c:pt idx="21935">
                  <c:v>1341360000</c:v>
                </c:pt>
                <c:pt idx="21936">
                  <c:v>1341363600</c:v>
                </c:pt>
                <c:pt idx="21937">
                  <c:v>1341367200</c:v>
                </c:pt>
                <c:pt idx="21938">
                  <c:v>1341370800</c:v>
                </c:pt>
                <c:pt idx="21939">
                  <c:v>1341374400</c:v>
                </c:pt>
                <c:pt idx="21940">
                  <c:v>1341378000</c:v>
                </c:pt>
                <c:pt idx="21941">
                  <c:v>1341381600</c:v>
                </c:pt>
                <c:pt idx="21942">
                  <c:v>1341385200</c:v>
                </c:pt>
                <c:pt idx="21943">
                  <c:v>1341388800</c:v>
                </c:pt>
                <c:pt idx="21944">
                  <c:v>1341392400</c:v>
                </c:pt>
                <c:pt idx="21945">
                  <c:v>1341396000</c:v>
                </c:pt>
                <c:pt idx="21946">
                  <c:v>1341399600</c:v>
                </c:pt>
                <c:pt idx="21947">
                  <c:v>1341403200</c:v>
                </c:pt>
                <c:pt idx="21948">
                  <c:v>1341406800</c:v>
                </c:pt>
                <c:pt idx="21949">
                  <c:v>1341410400</c:v>
                </c:pt>
                <c:pt idx="21950">
                  <c:v>1341414000</c:v>
                </c:pt>
                <c:pt idx="21951">
                  <c:v>1341417600</c:v>
                </c:pt>
                <c:pt idx="21952">
                  <c:v>1341421200</c:v>
                </c:pt>
                <c:pt idx="21953">
                  <c:v>1341424800</c:v>
                </c:pt>
                <c:pt idx="21954">
                  <c:v>1341428400</c:v>
                </c:pt>
                <c:pt idx="21955">
                  <c:v>1341432000</c:v>
                </c:pt>
                <c:pt idx="21956">
                  <c:v>1341435600</c:v>
                </c:pt>
                <c:pt idx="21957">
                  <c:v>1341439200</c:v>
                </c:pt>
                <c:pt idx="21958">
                  <c:v>1341442800</c:v>
                </c:pt>
                <c:pt idx="21959">
                  <c:v>1341446400</c:v>
                </c:pt>
                <c:pt idx="21960">
                  <c:v>1341450000</c:v>
                </c:pt>
                <c:pt idx="21961">
                  <c:v>1341453600</c:v>
                </c:pt>
                <c:pt idx="21962">
                  <c:v>1341457200</c:v>
                </c:pt>
                <c:pt idx="21963">
                  <c:v>1341460800</c:v>
                </c:pt>
                <c:pt idx="21964">
                  <c:v>1341464400</c:v>
                </c:pt>
                <c:pt idx="21965">
                  <c:v>1341468000</c:v>
                </c:pt>
                <c:pt idx="21966">
                  <c:v>1341471600</c:v>
                </c:pt>
                <c:pt idx="21967">
                  <c:v>1341475200</c:v>
                </c:pt>
                <c:pt idx="21968">
                  <c:v>1341478800</c:v>
                </c:pt>
                <c:pt idx="21969">
                  <c:v>1341482400</c:v>
                </c:pt>
                <c:pt idx="21970">
                  <c:v>1341486000</c:v>
                </c:pt>
                <c:pt idx="21971">
                  <c:v>1341489600</c:v>
                </c:pt>
                <c:pt idx="21972">
                  <c:v>1341493200</c:v>
                </c:pt>
                <c:pt idx="21973">
                  <c:v>1341496800</c:v>
                </c:pt>
                <c:pt idx="21974">
                  <c:v>1341500400</c:v>
                </c:pt>
                <c:pt idx="21975">
                  <c:v>1341504000</c:v>
                </c:pt>
                <c:pt idx="21976">
                  <c:v>1341507600</c:v>
                </c:pt>
                <c:pt idx="21977">
                  <c:v>1341511200</c:v>
                </c:pt>
                <c:pt idx="21978">
                  <c:v>1341514800</c:v>
                </c:pt>
                <c:pt idx="21979">
                  <c:v>1341518400</c:v>
                </c:pt>
                <c:pt idx="21980">
                  <c:v>1341522000</c:v>
                </c:pt>
                <c:pt idx="21981">
                  <c:v>1341525600</c:v>
                </c:pt>
                <c:pt idx="21982">
                  <c:v>1341529200</c:v>
                </c:pt>
                <c:pt idx="21983">
                  <c:v>1341532800</c:v>
                </c:pt>
                <c:pt idx="21984">
                  <c:v>1341536400</c:v>
                </c:pt>
                <c:pt idx="21985">
                  <c:v>1341540000</c:v>
                </c:pt>
                <c:pt idx="21986">
                  <c:v>1341543600</c:v>
                </c:pt>
                <c:pt idx="21987">
                  <c:v>1341547200</c:v>
                </c:pt>
                <c:pt idx="21988">
                  <c:v>1341550800</c:v>
                </c:pt>
                <c:pt idx="21989">
                  <c:v>1341554400</c:v>
                </c:pt>
                <c:pt idx="21990">
                  <c:v>1341558000</c:v>
                </c:pt>
                <c:pt idx="21991">
                  <c:v>1341561600</c:v>
                </c:pt>
                <c:pt idx="21992">
                  <c:v>1341565200</c:v>
                </c:pt>
                <c:pt idx="21993">
                  <c:v>1341568800</c:v>
                </c:pt>
                <c:pt idx="21994">
                  <c:v>1341572400</c:v>
                </c:pt>
                <c:pt idx="21995">
                  <c:v>1341576000</c:v>
                </c:pt>
                <c:pt idx="21996">
                  <c:v>1341579600</c:v>
                </c:pt>
                <c:pt idx="21997">
                  <c:v>1341583200</c:v>
                </c:pt>
                <c:pt idx="21998">
                  <c:v>1341586800</c:v>
                </c:pt>
                <c:pt idx="21999">
                  <c:v>1341590400</c:v>
                </c:pt>
                <c:pt idx="22000">
                  <c:v>1341594000</c:v>
                </c:pt>
                <c:pt idx="22001">
                  <c:v>1341597600</c:v>
                </c:pt>
                <c:pt idx="22002">
                  <c:v>1341601200</c:v>
                </c:pt>
                <c:pt idx="22003">
                  <c:v>1341604800</c:v>
                </c:pt>
                <c:pt idx="22004">
                  <c:v>1341608400</c:v>
                </c:pt>
                <c:pt idx="22005">
                  <c:v>1341612000</c:v>
                </c:pt>
                <c:pt idx="22006">
                  <c:v>1341615600</c:v>
                </c:pt>
                <c:pt idx="22007">
                  <c:v>1341619200</c:v>
                </c:pt>
                <c:pt idx="22008">
                  <c:v>1341622800</c:v>
                </c:pt>
                <c:pt idx="22009">
                  <c:v>1341626400</c:v>
                </c:pt>
                <c:pt idx="22010">
                  <c:v>1341630000</c:v>
                </c:pt>
                <c:pt idx="22011">
                  <c:v>1341633600</c:v>
                </c:pt>
                <c:pt idx="22012">
                  <c:v>1341637200</c:v>
                </c:pt>
                <c:pt idx="22013">
                  <c:v>1341640800</c:v>
                </c:pt>
                <c:pt idx="22014">
                  <c:v>1341644400</c:v>
                </c:pt>
                <c:pt idx="22015">
                  <c:v>1341648000</c:v>
                </c:pt>
                <c:pt idx="22016">
                  <c:v>1341651600</c:v>
                </c:pt>
                <c:pt idx="22017">
                  <c:v>1341655200</c:v>
                </c:pt>
                <c:pt idx="22018">
                  <c:v>1341658800</c:v>
                </c:pt>
                <c:pt idx="22019">
                  <c:v>1341662400</c:v>
                </c:pt>
                <c:pt idx="22020">
                  <c:v>1341666000</c:v>
                </c:pt>
                <c:pt idx="22021">
                  <c:v>1341669600</c:v>
                </c:pt>
                <c:pt idx="22022">
                  <c:v>1341673200</c:v>
                </c:pt>
                <c:pt idx="22023">
                  <c:v>1341676800</c:v>
                </c:pt>
                <c:pt idx="22024">
                  <c:v>1341680400</c:v>
                </c:pt>
                <c:pt idx="22025">
                  <c:v>1341684000</c:v>
                </c:pt>
                <c:pt idx="22026">
                  <c:v>1341687600</c:v>
                </c:pt>
                <c:pt idx="22027">
                  <c:v>1341691200</c:v>
                </c:pt>
                <c:pt idx="22028">
                  <c:v>1341694800</c:v>
                </c:pt>
                <c:pt idx="22029">
                  <c:v>1341698400</c:v>
                </c:pt>
                <c:pt idx="22030">
                  <c:v>1341702000</c:v>
                </c:pt>
                <c:pt idx="22031">
                  <c:v>1341705600</c:v>
                </c:pt>
                <c:pt idx="22032">
                  <c:v>1341709200</c:v>
                </c:pt>
                <c:pt idx="22033">
                  <c:v>1341712800</c:v>
                </c:pt>
                <c:pt idx="22034">
                  <c:v>1341716400</c:v>
                </c:pt>
                <c:pt idx="22035">
                  <c:v>1341720000</c:v>
                </c:pt>
                <c:pt idx="22036">
                  <c:v>1341723600</c:v>
                </c:pt>
                <c:pt idx="22037">
                  <c:v>1341727200</c:v>
                </c:pt>
                <c:pt idx="22038">
                  <c:v>1341730800</c:v>
                </c:pt>
                <c:pt idx="22039">
                  <c:v>1341734400</c:v>
                </c:pt>
                <c:pt idx="22040">
                  <c:v>1341738000</c:v>
                </c:pt>
                <c:pt idx="22041">
                  <c:v>1341741600</c:v>
                </c:pt>
                <c:pt idx="22042">
                  <c:v>1341745200</c:v>
                </c:pt>
                <c:pt idx="22043">
                  <c:v>1341748800</c:v>
                </c:pt>
                <c:pt idx="22044">
                  <c:v>1341752400</c:v>
                </c:pt>
                <c:pt idx="22045">
                  <c:v>1341756000</c:v>
                </c:pt>
                <c:pt idx="22046">
                  <c:v>1341759600</c:v>
                </c:pt>
                <c:pt idx="22047">
                  <c:v>1341763200</c:v>
                </c:pt>
                <c:pt idx="22048">
                  <c:v>1341766800</c:v>
                </c:pt>
                <c:pt idx="22049">
                  <c:v>1341770400</c:v>
                </c:pt>
                <c:pt idx="22050">
                  <c:v>1341774000</c:v>
                </c:pt>
                <c:pt idx="22051">
                  <c:v>1341777600</c:v>
                </c:pt>
                <c:pt idx="22052">
                  <c:v>1341781200</c:v>
                </c:pt>
                <c:pt idx="22053">
                  <c:v>1341784800</c:v>
                </c:pt>
                <c:pt idx="22054">
                  <c:v>1341788400</c:v>
                </c:pt>
                <c:pt idx="22055">
                  <c:v>1341792000</c:v>
                </c:pt>
                <c:pt idx="22056">
                  <c:v>1341795600</c:v>
                </c:pt>
                <c:pt idx="22057">
                  <c:v>1341799200</c:v>
                </c:pt>
                <c:pt idx="22058">
                  <c:v>1341802800</c:v>
                </c:pt>
                <c:pt idx="22059">
                  <c:v>1341806400</c:v>
                </c:pt>
                <c:pt idx="22060">
                  <c:v>1341810000</c:v>
                </c:pt>
                <c:pt idx="22061">
                  <c:v>1341813600</c:v>
                </c:pt>
                <c:pt idx="22062">
                  <c:v>1341817200</c:v>
                </c:pt>
                <c:pt idx="22063">
                  <c:v>1341820800</c:v>
                </c:pt>
                <c:pt idx="22064">
                  <c:v>1341824400</c:v>
                </c:pt>
                <c:pt idx="22065">
                  <c:v>1341828000</c:v>
                </c:pt>
                <c:pt idx="22066">
                  <c:v>1341831600</c:v>
                </c:pt>
                <c:pt idx="22067">
                  <c:v>1341835200</c:v>
                </c:pt>
                <c:pt idx="22068">
                  <c:v>1341838800</c:v>
                </c:pt>
                <c:pt idx="22069">
                  <c:v>1341842400</c:v>
                </c:pt>
                <c:pt idx="22070">
                  <c:v>1341846000</c:v>
                </c:pt>
                <c:pt idx="22071">
                  <c:v>1341849600</c:v>
                </c:pt>
                <c:pt idx="22072">
                  <c:v>1341853200</c:v>
                </c:pt>
                <c:pt idx="22073">
                  <c:v>1341856800</c:v>
                </c:pt>
                <c:pt idx="22074">
                  <c:v>1341860400</c:v>
                </c:pt>
                <c:pt idx="22075">
                  <c:v>1341864000</c:v>
                </c:pt>
                <c:pt idx="22076">
                  <c:v>1341867600</c:v>
                </c:pt>
                <c:pt idx="22077">
                  <c:v>1341871200</c:v>
                </c:pt>
                <c:pt idx="22078">
                  <c:v>1341874800</c:v>
                </c:pt>
                <c:pt idx="22079">
                  <c:v>1341878400</c:v>
                </c:pt>
                <c:pt idx="22080">
                  <c:v>1341882000</c:v>
                </c:pt>
                <c:pt idx="22081">
                  <c:v>1341885600</c:v>
                </c:pt>
                <c:pt idx="22082">
                  <c:v>1341889200</c:v>
                </c:pt>
                <c:pt idx="22083">
                  <c:v>1341892800</c:v>
                </c:pt>
                <c:pt idx="22084">
                  <c:v>1341896400</c:v>
                </c:pt>
                <c:pt idx="22085">
                  <c:v>1341900000</c:v>
                </c:pt>
                <c:pt idx="22086">
                  <c:v>1341903600</c:v>
                </c:pt>
                <c:pt idx="22087">
                  <c:v>1341907200</c:v>
                </c:pt>
                <c:pt idx="22088">
                  <c:v>1341910800</c:v>
                </c:pt>
                <c:pt idx="22089">
                  <c:v>1341914400</c:v>
                </c:pt>
                <c:pt idx="22090">
                  <c:v>1341918000</c:v>
                </c:pt>
                <c:pt idx="22091">
                  <c:v>1341921600</c:v>
                </c:pt>
                <c:pt idx="22092">
                  <c:v>1341925200</c:v>
                </c:pt>
                <c:pt idx="22093">
                  <c:v>1341928800</c:v>
                </c:pt>
                <c:pt idx="22094">
                  <c:v>1341932400</c:v>
                </c:pt>
                <c:pt idx="22095">
                  <c:v>1341936000</c:v>
                </c:pt>
                <c:pt idx="22096">
                  <c:v>1341939600</c:v>
                </c:pt>
                <c:pt idx="22097">
                  <c:v>1341943200</c:v>
                </c:pt>
                <c:pt idx="22098">
                  <c:v>1341946800</c:v>
                </c:pt>
                <c:pt idx="22099">
                  <c:v>1341950400</c:v>
                </c:pt>
                <c:pt idx="22100">
                  <c:v>1341954000</c:v>
                </c:pt>
                <c:pt idx="22101">
                  <c:v>1341957600</c:v>
                </c:pt>
                <c:pt idx="22102">
                  <c:v>1341961200</c:v>
                </c:pt>
                <c:pt idx="22103">
                  <c:v>1341964800</c:v>
                </c:pt>
                <c:pt idx="22104">
                  <c:v>1341968400</c:v>
                </c:pt>
                <c:pt idx="22105">
                  <c:v>1341972000</c:v>
                </c:pt>
                <c:pt idx="22106">
                  <c:v>1341975600</c:v>
                </c:pt>
                <c:pt idx="22107">
                  <c:v>1341979200</c:v>
                </c:pt>
                <c:pt idx="22108">
                  <c:v>1341982800</c:v>
                </c:pt>
                <c:pt idx="22109">
                  <c:v>1341986400</c:v>
                </c:pt>
                <c:pt idx="22110">
                  <c:v>1341990000</c:v>
                </c:pt>
                <c:pt idx="22111">
                  <c:v>1341993600</c:v>
                </c:pt>
                <c:pt idx="22112">
                  <c:v>1341997200</c:v>
                </c:pt>
                <c:pt idx="22113">
                  <c:v>1342000800</c:v>
                </c:pt>
                <c:pt idx="22114">
                  <c:v>1342004400</c:v>
                </c:pt>
                <c:pt idx="22115">
                  <c:v>1342008000</c:v>
                </c:pt>
                <c:pt idx="22116">
                  <c:v>1342011600</c:v>
                </c:pt>
                <c:pt idx="22117">
                  <c:v>1342015200</c:v>
                </c:pt>
                <c:pt idx="22118">
                  <c:v>1342018800</c:v>
                </c:pt>
                <c:pt idx="22119">
                  <c:v>1342022400</c:v>
                </c:pt>
                <c:pt idx="22120">
                  <c:v>1342026000</c:v>
                </c:pt>
                <c:pt idx="22121">
                  <c:v>1342029600</c:v>
                </c:pt>
                <c:pt idx="22122">
                  <c:v>1342033200</c:v>
                </c:pt>
                <c:pt idx="22123">
                  <c:v>1342036800</c:v>
                </c:pt>
                <c:pt idx="22124">
                  <c:v>1342040400</c:v>
                </c:pt>
                <c:pt idx="22125">
                  <c:v>1342044000</c:v>
                </c:pt>
                <c:pt idx="22126">
                  <c:v>1342047600</c:v>
                </c:pt>
                <c:pt idx="22127">
                  <c:v>1342051200</c:v>
                </c:pt>
                <c:pt idx="22128">
                  <c:v>1342054800</c:v>
                </c:pt>
                <c:pt idx="22129">
                  <c:v>1342058400</c:v>
                </c:pt>
                <c:pt idx="22130">
                  <c:v>1342062000</c:v>
                </c:pt>
                <c:pt idx="22131">
                  <c:v>1342065600</c:v>
                </c:pt>
                <c:pt idx="22132">
                  <c:v>1342069200</c:v>
                </c:pt>
                <c:pt idx="22133">
                  <c:v>1342072800</c:v>
                </c:pt>
                <c:pt idx="22134">
                  <c:v>1342076400</c:v>
                </c:pt>
                <c:pt idx="22135">
                  <c:v>1342080000</c:v>
                </c:pt>
                <c:pt idx="22136">
                  <c:v>1342083600</c:v>
                </c:pt>
                <c:pt idx="22137">
                  <c:v>1342087200</c:v>
                </c:pt>
                <c:pt idx="22138">
                  <c:v>1342090800</c:v>
                </c:pt>
                <c:pt idx="22139">
                  <c:v>1342094400</c:v>
                </c:pt>
                <c:pt idx="22140">
                  <c:v>1342098000</c:v>
                </c:pt>
                <c:pt idx="22141">
                  <c:v>1342101600</c:v>
                </c:pt>
                <c:pt idx="22142">
                  <c:v>1342105200</c:v>
                </c:pt>
                <c:pt idx="22143">
                  <c:v>1342108800</c:v>
                </c:pt>
                <c:pt idx="22144">
                  <c:v>1342112400</c:v>
                </c:pt>
                <c:pt idx="22145">
                  <c:v>1342116000</c:v>
                </c:pt>
                <c:pt idx="22146">
                  <c:v>1342119600</c:v>
                </c:pt>
                <c:pt idx="22147">
                  <c:v>1342123200</c:v>
                </c:pt>
                <c:pt idx="22148">
                  <c:v>1342126800</c:v>
                </c:pt>
                <c:pt idx="22149">
                  <c:v>1342130400</c:v>
                </c:pt>
                <c:pt idx="22150">
                  <c:v>1342134000</c:v>
                </c:pt>
                <c:pt idx="22151">
                  <c:v>1342137600</c:v>
                </c:pt>
                <c:pt idx="22152">
                  <c:v>1342141200</c:v>
                </c:pt>
                <c:pt idx="22153">
                  <c:v>1342144800</c:v>
                </c:pt>
                <c:pt idx="22154">
                  <c:v>1342148400</c:v>
                </c:pt>
                <c:pt idx="22155">
                  <c:v>1342152000</c:v>
                </c:pt>
                <c:pt idx="22156">
                  <c:v>1342155600</c:v>
                </c:pt>
                <c:pt idx="22157">
                  <c:v>1342159200</c:v>
                </c:pt>
                <c:pt idx="22158">
                  <c:v>1342162800</c:v>
                </c:pt>
                <c:pt idx="22159">
                  <c:v>1342166400</c:v>
                </c:pt>
                <c:pt idx="22160">
                  <c:v>1342170000</c:v>
                </c:pt>
                <c:pt idx="22161">
                  <c:v>1342173600</c:v>
                </c:pt>
                <c:pt idx="22162">
                  <c:v>1342177200</c:v>
                </c:pt>
                <c:pt idx="22163">
                  <c:v>1342180800</c:v>
                </c:pt>
                <c:pt idx="22164">
                  <c:v>1342184400</c:v>
                </c:pt>
                <c:pt idx="22165">
                  <c:v>1342188000</c:v>
                </c:pt>
                <c:pt idx="22166">
                  <c:v>1342191600</c:v>
                </c:pt>
                <c:pt idx="22167">
                  <c:v>1342195200</c:v>
                </c:pt>
                <c:pt idx="22168">
                  <c:v>1342198800</c:v>
                </c:pt>
                <c:pt idx="22169">
                  <c:v>1342202400</c:v>
                </c:pt>
                <c:pt idx="22170">
                  <c:v>1342206000</c:v>
                </c:pt>
                <c:pt idx="22171">
                  <c:v>1342209600</c:v>
                </c:pt>
                <c:pt idx="22172">
                  <c:v>1342213200</c:v>
                </c:pt>
                <c:pt idx="22173">
                  <c:v>1342216800</c:v>
                </c:pt>
                <c:pt idx="22174">
                  <c:v>1342220400</c:v>
                </c:pt>
                <c:pt idx="22175">
                  <c:v>1342224000</c:v>
                </c:pt>
                <c:pt idx="22176">
                  <c:v>1342227600</c:v>
                </c:pt>
                <c:pt idx="22177">
                  <c:v>1342231200</c:v>
                </c:pt>
                <c:pt idx="22178">
                  <c:v>1342234800</c:v>
                </c:pt>
                <c:pt idx="22179">
                  <c:v>1342238400</c:v>
                </c:pt>
                <c:pt idx="22180">
                  <c:v>1342242000</c:v>
                </c:pt>
                <c:pt idx="22181">
                  <c:v>1342245600</c:v>
                </c:pt>
                <c:pt idx="22182">
                  <c:v>1342249200</c:v>
                </c:pt>
                <c:pt idx="22183">
                  <c:v>1342252800</c:v>
                </c:pt>
                <c:pt idx="22184">
                  <c:v>1342256400</c:v>
                </c:pt>
                <c:pt idx="22185">
                  <c:v>1342260000</c:v>
                </c:pt>
                <c:pt idx="22186">
                  <c:v>1342263600</c:v>
                </c:pt>
                <c:pt idx="22187">
                  <c:v>1342267200</c:v>
                </c:pt>
                <c:pt idx="22188">
                  <c:v>1342270800</c:v>
                </c:pt>
                <c:pt idx="22189">
                  <c:v>1342274400</c:v>
                </c:pt>
                <c:pt idx="22190">
                  <c:v>1342278000</c:v>
                </c:pt>
                <c:pt idx="22191">
                  <c:v>1342281600</c:v>
                </c:pt>
                <c:pt idx="22192">
                  <c:v>1342285200</c:v>
                </c:pt>
                <c:pt idx="22193">
                  <c:v>1342288800</c:v>
                </c:pt>
                <c:pt idx="22194">
                  <c:v>1342292400</c:v>
                </c:pt>
                <c:pt idx="22195">
                  <c:v>1342296000</c:v>
                </c:pt>
                <c:pt idx="22196">
                  <c:v>1342299600</c:v>
                </c:pt>
                <c:pt idx="22197">
                  <c:v>1342303200</c:v>
                </c:pt>
                <c:pt idx="22198">
                  <c:v>1342306800</c:v>
                </c:pt>
                <c:pt idx="22199">
                  <c:v>1342310400</c:v>
                </c:pt>
                <c:pt idx="22200">
                  <c:v>1342314000</c:v>
                </c:pt>
                <c:pt idx="22201">
                  <c:v>1342317600</c:v>
                </c:pt>
                <c:pt idx="22202">
                  <c:v>1342321200</c:v>
                </c:pt>
                <c:pt idx="22203">
                  <c:v>1342324800</c:v>
                </c:pt>
                <c:pt idx="22204">
                  <c:v>1342328400</c:v>
                </c:pt>
                <c:pt idx="22205">
                  <c:v>1342332000</c:v>
                </c:pt>
                <c:pt idx="22206">
                  <c:v>1342335600</c:v>
                </c:pt>
                <c:pt idx="22207">
                  <c:v>1342339200</c:v>
                </c:pt>
                <c:pt idx="22208">
                  <c:v>1342342800</c:v>
                </c:pt>
                <c:pt idx="22209">
                  <c:v>1342346400</c:v>
                </c:pt>
                <c:pt idx="22210">
                  <c:v>1342350000</c:v>
                </c:pt>
                <c:pt idx="22211">
                  <c:v>1342353600</c:v>
                </c:pt>
                <c:pt idx="22212">
                  <c:v>1342357200</c:v>
                </c:pt>
                <c:pt idx="22213">
                  <c:v>1342360800</c:v>
                </c:pt>
                <c:pt idx="22214">
                  <c:v>1342364400</c:v>
                </c:pt>
                <c:pt idx="22215">
                  <c:v>1342368000</c:v>
                </c:pt>
                <c:pt idx="22216">
                  <c:v>1342371600</c:v>
                </c:pt>
                <c:pt idx="22217">
                  <c:v>1342375200</c:v>
                </c:pt>
                <c:pt idx="22218">
                  <c:v>1342378800</c:v>
                </c:pt>
                <c:pt idx="22219">
                  <c:v>1342382400</c:v>
                </c:pt>
                <c:pt idx="22220">
                  <c:v>1342386000</c:v>
                </c:pt>
                <c:pt idx="22221">
                  <c:v>1342389600</c:v>
                </c:pt>
                <c:pt idx="22222">
                  <c:v>1342393200</c:v>
                </c:pt>
                <c:pt idx="22223">
                  <c:v>1342396800</c:v>
                </c:pt>
                <c:pt idx="22224">
                  <c:v>1342400400</c:v>
                </c:pt>
                <c:pt idx="22225">
                  <c:v>1342404000</c:v>
                </c:pt>
                <c:pt idx="22226">
                  <c:v>1342407600</c:v>
                </c:pt>
                <c:pt idx="22227">
                  <c:v>1342411200</c:v>
                </c:pt>
                <c:pt idx="22228">
                  <c:v>1342414800</c:v>
                </c:pt>
                <c:pt idx="22229">
                  <c:v>1342418400</c:v>
                </c:pt>
                <c:pt idx="22230">
                  <c:v>1342422000</c:v>
                </c:pt>
                <c:pt idx="22231">
                  <c:v>1342425600</c:v>
                </c:pt>
                <c:pt idx="22232">
                  <c:v>1342429200</c:v>
                </c:pt>
                <c:pt idx="22233">
                  <c:v>1342432800</c:v>
                </c:pt>
                <c:pt idx="22234">
                  <c:v>1342436400</c:v>
                </c:pt>
                <c:pt idx="22235">
                  <c:v>1342440000</c:v>
                </c:pt>
                <c:pt idx="22236">
                  <c:v>1342443600</c:v>
                </c:pt>
                <c:pt idx="22237">
                  <c:v>1342447200</c:v>
                </c:pt>
                <c:pt idx="22238">
                  <c:v>1342450800</c:v>
                </c:pt>
                <c:pt idx="22239">
                  <c:v>1342454400</c:v>
                </c:pt>
                <c:pt idx="22240">
                  <c:v>1342458000</c:v>
                </c:pt>
                <c:pt idx="22241">
                  <c:v>1342461600</c:v>
                </c:pt>
                <c:pt idx="22242">
                  <c:v>1342465200</c:v>
                </c:pt>
                <c:pt idx="22243">
                  <c:v>1342468800</c:v>
                </c:pt>
                <c:pt idx="22244">
                  <c:v>1342472400</c:v>
                </c:pt>
                <c:pt idx="22245">
                  <c:v>1342476000</c:v>
                </c:pt>
                <c:pt idx="22246">
                  <c:v>1342479600</c:v>
                </c:pt>
                <c:pt idx="22247">
                  <c:v>1342483200</c:v>
                </c:pt>
                <c:pt idx="22248">
                  <c:v>1342486800</c:v>
                </c:pt>
                <c:pt idx="22249">
                  <c:v>1342490400</c:v>
                </c:pt>
                <c:pt idx="22250">
                  <c:v>1342494000</c:v>
                </c:pt>
                <c:pt idx="22251">
                  <c:v>1342497600</c:v>
                </c:pt>
                <c:pt idx="22252">
                  <c:v>1342501200</c:v>
                </c:pt>
                <c:pt idx="22253">
                  <c:v>1342504800</c:v>
                </c:pt>
                <c:pt idx="22254">
                  <c:v>1342508400</c:v>
                </c:pt>
                <c:pt idx="22255">
                  <c:v>1342512000</c:v>
                </c:pt>
                <c:pt idx="22256">
                  <c:v>1342515600</c:v>
                </c:pt>
                <c:pt idx="22257">
                  <c:v>1342519200</c:v>
                </c:pt>
                <c:pt idx="22258">
                  <c:v>1342522800</c:v>
                </c:pt>
                <c:pt idx="22259">
                  <c:v>1342526400</c:v>
                </c:pt>
                <c:pt idx="22260">
                  <c:v>1342530000</c:v>
                </c:pt>
                <c:pt idx="22261">
                  <c:v>1342533600</c:v>
                </c:pt>
                <c:pt idx="22262">
                  <c:v>1342537200</c:v>
                </c:pt>
                <c:pt idx="22263">
                  <c:v>1342540800</c:v>
                </c:pt>
                <c:pt idx="22264">
                  <c:v>1342544400</c:v>
                </c:pt>
                <c:pt idx="22265">
                  <c:v>1342548000</c:v>
                </c:pt>
                <c:pt idx="22266">
                  <c:v>1342551600</c:v>
                </c:pt>
                <c:pt idx="22267">
                  <c:v>1342555200</c:v>
                </c:pt>
                <c:pt idx="22268">
                  <c:v>1342558800</c:v>
                </c:pt>
                <c:pt idx="22269">
                  <c:v>1342562400</c:v>
                </c:pt>
                <c:pt idx="22270">
                  <c:v>1342566000</c:v>
                </c:pt>
                <c:pt idx="22271">
                  <c:v>1342569600</c:v>
                </c:pt>
                <c:pt idx="22272">
                  <c:v>1342573200</c:v>
                </c:pt>
                <c:pt idx="22273">
                  <c:v>1342576800</c:v>
                </c:pt>
                <c:pt idx="22274">
                  <c:v>1342580400</c:v>
                </c:pt>
                <c:pt idx="22275">
                  <c:v>1342584000</c:v>
                </c:pt>
                <c:pt idx="22276">
                  <c:v>1342587600</c:v>
                </c:pt>
                <c:pt idx="22277">
                  <c:v>1342591200</c:v>
                </c:pt>
                <c:pt idx="22278">
                  <c:v>1342594800</c:v>
                </c:pt>
                <c:pt idx="22279">
                  <c:v>1342598400</c:v>
                </c:pt>
                <c:pt idx="22280">
                  <c:v>1342602000</c:v>
                </c:pt>
                <c:pt idx="22281">
                  <c:v>1342605600</c:v>
                </c:pt>
                <c:pt idx="22282">
                  <c:v>1342609200</c:v>
                </c:pt>
                <c:pt idx="22283">
                  <c:v>1342612800</c:v>
                </c:pt>
                <c:pt idx="22284">
                  <c:v>1342616400</c:v>
                </c:pt>
                <c:pt idx="22285">
                  <c:v>1342620000</c:v>
                </c:pt>
                <c:pt idx="22286">
                  <c:v>1342623600</c:v>
                </c:pt>
                <c:pt idx="22287">
                  <c:v>1342627200</c:v>
                </c:pt>
                <c:pt idx="22288">
                  <c:v>1342630800</c:v>
                </c:pt>
                <c:pt idx="22289">
                  <c:v>1342634400</c:v>
                </c:pt>
                <c:pt idx="22290">
                  <c:v>1342638000</c:v>
                </c:pt>
                <c:pt idx="22291">
                  <c:v>1342641600</c:v>
                </c:pt>
                <c:pt idx="22292">
                  <c:v>1342645200</c:v>
                </c:pt>
                <c:pt idx="22293">
                  <c:v>1342648800</c:v>
                </c:pt>
                <c:pt idx="22294">
                  <c:v>1342652400</c:v>
                </c:pt>
                <c:pt idx="22295">
                  <c:v>1342656000</c:v>
                </c:pt>
                <c:pt idx="22296">
                  <c:v>1342659600</c:v>
                </c:pt>
                <c:pt idx="22297">
                  <c:v>1342663200</c:v>
                </c:pt>
                <c:pt idx="22298">
                  <c:v>1342666800</c:v>
                </c:pt>
                <c:pt idx="22299">
                  <c:v>1342670400</c:v>
                </c:pt>
                <c:pt idx="22300">
                  <c:v>1342674000</c:v>
                </c:pt>
                <c:pt idx="22301">
                  <c:v>1342677600</c:v>
                </c:pt>
                <c:pt idx="22302">
                  <c:v>1342681200</c:v>
                </c:pt>
                <c:pt idx="22303">
                  <c:v>1342684800</c:v>
                </c:pt>
                <c:pt idx="22304">
                  <c:v>1342688400</c:v>
                </c:pt>
                <c:pt idx="22305">
                  <c:v>1342692000</c:v>
                </c:pt>
                <c:pt idx="22306">
                  <c:v>1342695600</c:v>
                </c:pt>
                <c:pt idx="22307">
                  <c:v>1342699200</c:v>
                </c:pt>
                <c:pt idx="22308">
                  <c:v>1342702800</c:v>
                </c:pt>
                <c:pt idx="22309">
                  <c:v>1342706400</c:v>
                </c:pt>
                <c:pt idx="22310">
                  <c:v>1342710000</c:v>
                </c:pt>
                <c:pt idx="22311">
                  <c:v>1342713600</c:v>
                </c:pt>
                <c:pt idx="22312">
                  <c:v>1342717200</c:v>
                </c:pt>
                <c:pt idx="22313">
                  <c:v>1342720800</c:v>
                </c:pt>
                <c:pt idx="22314">
                  <c:v>1342724400</c:v>
                </c:pt>
                <c:pt idx="22315">
                  <c:v>1342728000</c:v>
                </c:pt>
                <c:pt idx="22316">
                  <c:v>1342731600</c:v>
                </c:pt>
                <c:pt idx="22317">
                  <c:v>1342735200</c:v>
                </c:pt>
                <c:pt idx="22318">
                  <c:v>1342738800</c:v>
                </c:pt>
                <c:pt idx="22319">
                  <c:v>1342742400</c:v>
                </c:pt>
                <c:pt idx="22320">
                  <c:v>1342746000</c:v>
                </c:pt>
                <c:pt idx="22321">
                  <c:v>1342749600</c:v>
                </c:pt>
                <c:pt idx="22322">
                  <c:v>1342753200</c:v>
                </c:pt>
                <c:pt idx="22323">
                  <c:v>1342756800</c:v>
                </c:pt>
                <c:pt idx="22324">
                  <c:v>1342760400</c:v>
                </c:pt>
                <c:pt idx="22325">
                  <c:v>1342764000</c:v>
                </c:pt>
                <c:pt idx="22326">
                  <c:v>1342767600</c:v>
                </c:pt>
                <c:pt idx="22327">
                  <c:v>1342771200</c:v>
                </c:pt>
                <c:pt idx="22328">
                  <c:v>1342774800</c:v>
                </c:pt>
                <c:pt idx="22329">
                  <c:v>1342778400</c:v>
                </c:pt>
                <c:pt idx="22330">
                  <c:v>1342782000</c:v>
                </c:pt>
                <c:pt idx="22331">
                  <c:v>1342785600</c:v>
                </c:pt>
                <c:pt idx="22332">
                  <c:v>1342789200</c:v>
                </c:pt>
                <c:pt idx="22333">
                  <c:v>1342792800</c:v>
                </c:pt>
                <c:pt idx="22334">
                  <c:v>1342796400</c:v>
                </c:pt>
                <c:pt idx="22335">
                  <c:v>1342800000</c:v>
                </c:pt>
                <c:pt idx="22336">
                  <c:v>1342803600</c:v>
                </c:pt>
                <c:pt idx="22337">
                  <c:v>1342807200</c:v>
                </c:pt>
                <c:pt idx="22338">
                  <c:v>1342810800</c:v>
                </c:pt>
                <c:pt idx="22339">
                  <c:v>1342814400</c:v>
                </c:pt>
                <c:pt idx="22340">
                  <c:v>1342818000</c:v>
                </c:pt>
                <c:pt idx="22341">
                  <c:v>1342821600</c:v>
                </c:pt>
                <c:pt idx="22342">
                  <c:v>1342825200</c:v>
                </c:pt>
                <c:pt idx="22343">
                  <c:v>1342828800</c:v>
                </c:pt>
                <c:pt idx="22344">
                  <c:v>1342832400</c:v>
                </c:pt>
                <c:pt idx="22345">
                  <c:v>1342836000</c:v>
                </c:pt>
                <c:pt idx="22346">
                  <c:v>1342839600</c:v>
                </c:pt>
                <c:pt idx="22347">
                  <c:v>1342843200</c:v>
                </c:pt>
                <c:pt idx="22348">
                  <c:v>1342846800</c:v>
                </c:pt>
                <c:pt idx="22349">
                  <c:v>1342850400</c:v>
                </c:pt>
                <c:pt idx="22350">
                  <c:v>1342854000</c:v>
                </c:pt>
                <c:pt idx="22351">
                  <c:v>1342857600</c:v>
                </c:pt>
                <c:pt idx="22352">
                  <c:v>1342861200</c:v>
                </c:pt>
                <c:pt idx="22353">
                  <c:v>1342864800</c:v>
                </c:pt>
                <c:pt idx="22354">
                  <c:v>1342868400</c:v>
                </c:pt>
                <c:pt idx="22355">
                  <c:v>1342872000</c:v>
                </c:pt>
                <c:pt idx="22356">
                  <c:v>1342875600</c:v>
                </c:pt>
                <c:pt idx="22357">
                  <c:v>1342879200</c:v>
                </c:pt>
                <c:pt idx="22358">
                  <c:v>1342882800</c:v>
                </c:pt>
                <c:pt idx="22359">
                  <c:v>1342886400</c:v>
                </c:pt>
                <c:pt idx="22360">
                  <c:v>1342890000</c:v>
                </c:pt>
                <c:pt idx="22361">
                  <c:v>1342893600</c:v>
                </c:pt>
                <c:pt idx="22362">
                  <c:v>1342897200</c:v>
                </c:pt>
                <c:pt idx="22363">
                  <c:v>1342900800</c:v>
                </c:pt>
                <c:pt idx="22364">
                  <c:v>1342904400</c:v>
                </c:pt>
                <c:pt idx="22365">
                  <c:v>1342908000</c:v>
                </c:pt>
                <c:pt idx="22366">
                  <c:v>1342911600</c:v>
                </c:pt>
                <c:pt idx="22367">
                  <c:v>1342915200</c:v>
                </c:pt>
                <c:pt idx="22368">
                  <c:v>1342918800</c:v>
                </c:pt>
                <c:pt idx="22369">
                  <c:v>1342922400</c:v>
                </c:pt>
                <c:pt idx="22370">
                  <c:v>1342926000</c:v>
                </c:pt>
                <c:pt idx="22371">
                  <c:v>1342929600</c:v>
                </c:pt>
                <c:pt idx="22372">
                  <c:v>1342933200</c:v>
                </c:pt>
                <c:pt idx="22373">
                  <c:v>1342936800</c:v>
                </c:pt>
                <c:pt idx="22374">
                  <c:v>1342940400</c:v>
                </c:pt>
                <c:pt idx="22375">
                  <c:v>1342944000</c:v>
                </c:pt>
                <c:pt idx="22376">
                  <c:v>1342947600</c:v>
                </c:pt>
                <c:pt idx="22377">
                  <c:v>1342951200</c:v>
                </c:pt>
                <c:pt idx="22378">
                  <c:v>1342954800</c:v>
                </c:pt>
                <c:pt idx="22379">
                  <c:v>1342958400</c:v>
                </c:pt>
                <c:pt idx="22380">
                  <c:v>1342962000</c:v>
                </c:pt>
                <c:pt idx="22381">
                  <c:v>1342965600</c:v>
                </c:pt>
                <c:pt idx="22382">
                  <c:v>1342969200</c:v>
                </c:pt>
                <c:pt idx="22383">
                  <c:v>1342972800</c:v>
                </c:pt>
                <c:pt idx="22384">
                  <c:v>1342976400</c:v>
                </c:pt>
                <c:pt idx="22385">
                  <c:v>1342980000</c:v>
                </c:pt>
                <c:pt idx="22386">
                  <c:v>1342983600</c:v>
                </c:pt>
                <c:pt idx="22387">
                  <c:v>1342987200</c:v>
                </c:pt>
                <c:pt idx="22388">
                  <c:v>1342990800</c:v>
                </c:pt>
                <c:pt idx="22389">
                  <c:v>1342994400</c:v>
                </c:pt>
                <c:pt idx="22390">
                  <c:v>1342998000</c:v>
                </c:pt>
                <c:pt idx="22391">
                  <c:v>1343001600</c:v>
                </c:pt>
                <c:pt idx="22392">
                  <c:v>1343005200</c:v>
                </c:pt>
                <c:pt idx="22393">
                  <c:v>1343008800</c:v>
                </c:pt>
                <c:pt idx="22394">
                  <c:v>1343012400</c:v>
                </c:pt>
                <c:pt idx="22395">
                  <c:v>1343016000</c:v>
                </c:pt>
                <c:pt idx="22396">
                  <c:v>1343019600</c:v>
                </c:pt>
                <c:pt idx="22397">
                  <c:v>1343023200</c:v>
                </c:pt>
                <c:pt idx="22398">
                  <c:v>1343026800</c:v>
                </c:pt>
                <c:pt idx="22399">
                  <c:v>1343030400</c:v>
                </c:pt>
                <c:pt idx="22400">
                  <c:v>1343034000</c:v>
                </c:pt>
                <c:pt idx="22401">
                  <c:v>1343037600</c:v>
                </c:pt>
                <c:pt idx="22402">
                  <c:v>1343041200</c:v>
                </c:pt>
                <c:pt idx="22403">
                  <c:v>1343044800</c:v>
                </c:pt>
                <c:pt idx="22404">
                  <c:v>1343048400</c:v>
                </c:pt>
                <c:pt idx="22405">
                  <c:v>1343052000</c:v>
                </c:pt>
                <c:pt idx="22406">
                  <c:v>1343055600</c:v>
                </c:pt>
                <c:pt idx="22407">
                  <c:v>1343059200</c:v>
                </c:pt>
                <c:pt idx="22408">
                  <c:v>1343062800</c:v>
                </c:pt>
                <c:pt idx="22409">
                  <c:v>1343066400</c:v>
                </c:pt>
                <c:pt idx="22410">
                  <c:v>1343070000</c:v>
                </c:pt>
                <c:pt idx="22411">
                  <c:v>1343073600</c:v>
                </c:pt>
                <c:pt idx="22412">
                  <c:v>1343077200</c:v>
                </c:pt>
                <c:pt idx="22413">
                  <c:v>1343080800</c:v>
                </c:pt>
                <c:pt idx="22414">
                  <c:v>1343084400</c:v>
                </c:pt>
                <c:pt idx="22415">
                  <c:v>1343088000</c:v>
                </c:pt>
                <c:pt idx="22416">
                  <c:v>1343091600</c:v>
                </c:pt>
                <c:pt idx="22417">
                  <c:v>1343095200</c:v>
                </c:pt>
                <c:pt idx="22418">
                  <c:v>1343098800</c:v>
                </c:pt>
                <c:pt idx="22419">
                  <c:v>1343102400</c:v>
                </c:pt>
                <c:pt idx="22420">
                  <c:v>1343106000</c:v>
                </c:pt>
                <c:pt idx="22421">
                  <c:v>1343109600</c:v>
                </c:pt>
                <c:pt idx="22422">
                  <c:v>1343113200</c:v>
                </c:pt>
                <c:pt idx="22423">
                  <c:v>1343116800</c:v>
                </c:pt>
                <c:pt idx="22424">
                  <c:v>1343120400</c:v>
                </c:pt>
                <c:pt idx="22425">
                  <c:v>1343124000</c:v>
                </c:pt>
                <c:pt idx="22426">
                  <c:v>1343127600</c:v>
                </c:pt>
                <c:pt idx="22427">
                  <c:v>1343131200</c:v>
                </c:pt>
                <c:pt idx="22428">
                  <c:v>1343134800</c:v>
                </c:pt>
                <c:pt idx="22429">
                  <c:v>1343138400</c:v>
                </c:pt>
                <c:pt idx="22430">
                  <c:v>1343142000</c:v>
                </c:pt>
                <c:pt idx="22431">
                  <c:v>1343145600</c:v>
                </c:pt>
                <c:pt idx="22432">
                  <c:v>1343149200</c:v>
                </c:pt>
                <c:pt idx="22433">
                  <c:v>1343152800</c:v>
                </c:pt>
                <c:pt idx="22434">
                  <c:v>1343156400</c:v>
                </c:pt>
                <c:pt idx="22435">
                  <c:v>1343160000</c:v>
                </c:pt>
                <c:pt idx="22436">
                  <c:v>1343163600</c:v>
                </c:pt>
                <c:pt idx="22437">
                  <c:v>1343167200</c:v>
                </c:pt>
                <c:pt idx="22438">
                  <c:v>1343170800</c:v>
                </c:pt>
                <c:pt idx="22439">
                  <c:v>1343174400</c:v>
                </c:pt>
                <c:pt idx="22440">
                  <c:v>1343178000</c:v>
                </c:pt>
                <c:pt idx="22441">
                  <c:v>1343181600</c:v>
                </c:pt>
                <c:pt idx="22442">
                  <c:v>1343185200</c:v>
                </c:pt>
                <c:pt idx="22443">
                  <c:v>1343188800</c:v>
                </c:pt>
                <c:pt idx="22444">
                  <c:v>1343192400</c:v>
                </c:pt>
                <c:pt idx="22445">
                  <c:v>1343196000</c:v>
                </c:pt>
                <c:pt idx="22446">
                  <c:v>1343199600</c:v>
                </c:pt>
                <c:pt idx="22447">
                  <c:v>1343203200</c:v>
                </c:pt>
                <c:pt idx="22448">
                  <c:v>1343206800</c:v>
                </c:pt>
                <c:pt idx="22449">
                  <c:v>1343210400</c:v>
                </c:pt>
                <c:pt idx="22450">
                  <c:v>1343214000</c:v>
                </c:pt>
                <c:pt idx="22451">
                  <c:v>1343217600</c:v>
                </c:pt>
                <c:pt idx="22452">
                  <c:v>1343221200</c:v>
                </c:pt>
                <c:pt idx="22453">
                  <c:v>1343224800</c:v>
                </c:pt>
                <c:pt idx="22454">
                  <c:v>1343228400</c:v>
                </c:pt>
                <c:pt idx="22455">
                  <c:v>1343232000</c:v>
                </c:pt>
                <c:pt idx="22456">
                  <c:v>1343235600</c:v>
                </c:pt>
                <c:pt idx="22457">
                  <c:v>1343239200</c:v>
                </c:pt>
                <c:pt idx="22458">
                  <c:v>1343242800</c:v>
                </c:pt>
                <c:pt idx="22459">
                  <c:v>1343246400</c:v>
                </c:pt>
                <c:pt idx="22460">
                  <c:v>1343250000</c:v>
                </c:pt>
                <c:pt idx="22461">
                  <c:v>1343253600</c:v>
                </c:pt>
                <c:pt idx="22462">
                  <c:v>1343257200</c:v>
                </c:pt>
                <c:pt idx="22463">
                  <c:v>1343260800</c:v>
                </c:pt>
                <c:pt idx="22464">
                  <c:v>1343264400</c:v>
                </c:pt>
                <c:pt idx="22465">
                  <c:v>1343268000</c:v>
                </c:pt>
                <c:pt idx="22466">
                  <c:v>1343271600</c:v>
                </c:pt>
                <c:pt idx="22467">
                  <c:v>1343275200</c:v>
                </c:pt>
                <c:pt idx="22468">
                  <c:v>1343278800</c:v>
                </c:pt>
                <c:pt idx="22469">
                  <c:v>1343282400</c:v>
                </c:pt>
                <c:pt idx="22470">
                  <c:v>1343286000</c:v>
                </c:pt>
                <c:pt idx="22471">
                  <c:v>1343289600</c:v>
                </c:pt>
                <c:pt idx="22472">
                  <c:v>1343293200</c:v>
                </c:pt>
                <c:pt idx="22473">
                  <c:v>1343296800</c:v>
                </c:pt>
                <c:pt idx="22474">
                  <c:v>1343300400</c:v>
                </c:pt>
                <c:pt idx="22475">
                  <c:v>1343304000</c:v>
                </c:pt>
                <c:pt idx="22476">
                  <c:v>1343307600</c:v>
                </c:pt>
                <c:pt idx="22477">
                  <c:v>1343311200</c:v>
                </c:pt>
                <c:pt idx="22478">
                  <c:v>1343314800</c:v>
                </c:pt>
                <c:pt idx="22479">
                  <c:v>1343318400</c:v>
                </c:pt>
                <c:pt idx="22480">
                  <c:v>1343322000</c:v>
                </c:pt>
                <c:pt idx="22481">
                  <c:v>1343325600</c:v>
                </c:pt>
                <c:pt idx="22482">
                  <c:v>1343329200</c:v>
                </c:pt>
                <c:pt idx="22483">
                  <c:v>1343332800</c:v>
                </c:pt>
                <c:pt idx="22484">
                  <c:v>1343336400</c:v>
                </c:pt>
                <c:pt idx="22485">
                  <c:v>1343340000</c:v>
                </c:pt>
                <c:pt idx="22486">
                  <c:v>1343343600</c:v>
                </c:pt>
                <c:pt idx="22487">
                  <c:v>1343347200</c:v>
                </c:pt>
                <c:pt idx="22488">
                  <c:v>1343350800</c:v>
                </c:pt>
                <c:pt idx="22489">
                  <c:v>1343354400</c:v>
                </c:pt>
                <c:pt idx="22490">
                  <c:v>1343358000</c:v>
                </c:pt>
                <c:pt idx="22491">
                  <c:v>1343361600</c:v>
                </c:pt>
                <c:pt idx="22492">
                  <c:v>1343365200</c:v>
                </c:pt>
                <c:pt idx="22493">
                  <c:v>1343368800</c:v>
                </c:pt>
                <c:pt idx="22494">
                  <c:v>1343372400</c:v>
                </c:pt>
                <c:pt idx="22495">
                  <c:v>1343376000</c:v>
                </c:pt>
                <c:pt idx="22496">
                  <c:v>1343379600</c:v>
                </c:pt>
                <c:pt idx="22497">
                  <c:v>1343383200</c:v>
                </c:pt>
                <c:pt idx="22498">
                  <c:v>1343386800</c:v>
                </c:pt>
                <c:pt idx="22499">
                  <c:v>1343390400</c:v>
                </c:pt>
                <c:pt idx="22500">
                  <c:v>1343394000</c:v>
                </c:pt>
                <c:pt idx="22501">
                  <c:v>1343397600</c:v>
                </c:pt>
                <c:pt idx="22502">
                  <c:v>1343401200</c:v>
                </c:pt>
                <c:pt idx="22503">
                  <c:v>1343404800</c:v>
                </c:pt>
                <c:pt idx="22504">
                  <c:v>1343408400</c:v>
                </c:pt>
                <c:pt idx="22505">
                  <c:v>1343412000</c:v>
                </c:pt>
                <c:pt idx="22506">
                  <c:v>1343415600</c:v>
                </c:pt>
                <c:pt idx="22507">
                  <c:v>1343419200</c:v>
                </c:pt>
                <c:pt idx="22508">
                  <c:v>1343422800</c:v>
                </c:pt>
                <c:pt idx="22509">
                  <c:v>1343426400</c:v>
                </c:pt>
                <c:pt idx="22510">
                  <c:v>1343430000</c:v>
                </c:pt>
                <c:pt idx="22511">
                  <c:v>1343433600</c:v>
                </c:pt>
                <c:pt idx="22512">
                  <c:v>1343437200</c:v>
                </c:pt>
                <c:pt idx="22513">
                  <c:v>1343440800</c:v>
                </c:pt>
                <c:pt idx="22514">
                  <c:v>1343444400</c:v>
                </c:pt>
                <c:pt idx="22515">
                  <c:v>1343448000</c:v>
                </c:pt>
                <c:pt idx="22516">
                  <c:v>1343451600</c:v>
                </c:pt>
                <c:pt idx="22517">
                  <c:v>1343455200</c:v>
                </c:pt>
                <c:pt idx="22518">
                  <c:v>1343458800</c:v>
                </c:pt>
                <c:pt idx="22519">
                  <c:v>1343462400</c:v>
                </c:pt>
                <c:pt idx="22520">
                  <c:v>1343466000</c:v>
                </c:pt>
                <c:pt idx="22521">
                  <c:v>1343469600</c:v>
                </c:pt>
                <c:pt idx="22522">
                  <c:v>1343473200</c:v>
                </c:pt>
                <c:pt idx="22523">
                  <c:v>1343476800</c:v>
                </c:pt>
                <c:pt idx="22524">
                  <c:v>1343480400</c:v>
                </c:pt>
                <c:pt idx="22525">
                  <c:v>1343484000</c:v>
                </c:pt>
                <c:pt idx="22526">
                  <c:v>1343487600</c:v>
                </c:pt>
                <c:pt idx="22527">
                  <c:v>1343491200</c:v>
                </c:pt>
                <c:pt idx="22528">
                  <c:v>1343494800</c:v>
                </c:pt>
                <c:pt idx="22529">
                  <c:v>1343498400</c:v>
                </c:pt>
                <c:pt idx="22530">
                  <c:v>1343502000</c:v>
                </c:pt>
                <c:pt idx="22531">
                  <c:v>1343505600</c:v>
                </c:pt>
                <c:pt idx="22532">
                  <c:v>1343509200</c:v>
                </c:pt>
                <c:pt idx="22533">
                  <c:v>1343512800</c:v>
                </c:pt>
                <c:pt idx="22534">
                  <c:v>1343516400</c:v>
                </c:pt>
                <c:pt idx="22535">
                  <c:v>1343520000</c:v>
                </c:pt>
                <c:pt idx="22536">
                  <c:v>1343523600</c:v>
                </c:pt>
                <c:pt idx="22537">
                  <c:v>1343527200</c:v>
                </c:pt>
                <c:pt idx="22538">
                  <c:v>1343530800</c:v>
                </c:pt>
                <c:pt idx="22539">
                  <c:v>1343534400</c:v>
                </c:pt>
                <c:pt idx="22540">
                  <c:v>1343538000</c:v>
                </c:pt>
                <c:pt idx="22541">
                  <c:v>1343541600</c:v>
                </c:pt>
                <c:pt idx="22542">
                  <c:v>1343545200</c:v>
                </c:pt>
                <c:pt idx="22543">
                  <c:v>1343548800</c:v>
                </c:pt>
                <c:pt idx="22544">
                  <c:v>1343552400</c:v>
                </c:pt>
                <c:pt idx="22545">
                  <c:v>1343556000</c:v>
                </c:pt>
                <c:pt idx="22546">
                  <c:v>1343559600</c:v>
                </c:pt>
                <c:pt idx="22547">
                  <c:v>1343563200</c:v>
                </c:pt>
                <c:pt idx="22548">
                  <c:v>1343566800</c:v>
                </c:pt>
                <c:pt idx="22549">
                  <c:v>1343570400</c:v>
                </c:pt>
                <c:pt idx="22550">
                  <c:v>1343574000</c:v>
                </c:pt>
                <c:pt idx="22551">
                  <c:v>1343577600</c:v>
                </c:pt>
                <c:pt idx="22552">
                  <c:v>1343581200</c:v>
                </c:pt>
                <c:pt idx="22553">
                  <c:v>1343584800</c:v>
                </c:pt>
                <c:pt idx="22554">
                  <c:v>1343588400</c:v>
                </c:pt>
                <c:pt idx="22555">
                  <c:v>1343592000</c:v>
                </c:pt>
                <c:pt idx="22556">
                  <c:v>1343595600</c:v>
                </c:pt>
                <c:pt idx="22557">
                  <c:v>1343599200</c:v>
                </c:pt>
                <c:pt idx="22558">
                  <c:v>1343602800</c:v>
                </c:pt>
                <c:pt idx="22559">
                  <c:v>1343606400</c:v>
                </c:pt>
                <c:pt idx="22560">
                  <c:v>1343610000</c:v>
                </c:pt>
                <c:pt idx="22561">
                  <c:v>1343613600</c:v>
                </c:pt>
                <c:pt idx="22562">
                  <c:v>1343617200</c:v>
                </c:pt>
                <c:pt idx="22563">
                  <c:v>1343620800</c:v>
                </c:pt>
                <c:pt idx="22564">
                  <c:v>1343624400</c:v>
                </c:pt>
                <c:pt idx="22565">
                  <c:v>1343628000</c:v>
                </c:pt>
                <c:pt idx="22566">
                  <c:v>1343631600</c:v>
                </c:pt>
                <c:pt idx="22567">
                  <c:v>1343635200</c:v>
                </c:pt>
                <c:pt idx="22568">
                  <c:v>1343638800</c:v>
                </c:pt>
                <c:pt idx="22569">
                  <c:v>1343642400</c:v>
                </c:pt>
                <c:pt idx="22570">
                  <c:v>1343646000</c:v>
                </c:pt>
                <c:pt idx="22571">
                  <c:v>1343649600</c:v>
                </c:pt>
                <c:pt idx="22572">
                  <c:v>1343653200</c:v>
                </c:pt>
                <c:pt idx="22573">
                  <c:v>1343656800</c:v>
                </c:pt>
                <c:pt idx="22574">
                  <c:v>1343660400</c:v>
                </c:pt>
                <c:pt idx="22575">
                  <c:v>1343664000</c:v>
                </c:pt>
                <c:pt idx="22576">
                  <c:v>1343667600</c:v>
                </c:pt>
                <c:pt idx="22577">
                  <c:v>1343671200</c:v>
                </c:pt>
                <c:pt idx="22578">
                  <c:v>1343674800</c:v>
                </c:pt>
                <c:pt idx="22579">
                  <c:v>1343678400</c:v>
                </c:pt>
                <c:pt idx="22580">
                  <c:v>1343682000</c:v>
                </c:pt>
                <c:pt idx="22581">
                  <c:v>1343685600</c:v>
                </c:pt>
                <c:pt idx="22582">
                  <c:v>1343689200</c:v>
                </c:pt>
                <c:pt idx="22583">
                  <c:v>1343692800</c:v>
                </c:pt>
                <c:pt idx="22584">
                  <c:v>1343696400</c:v>
                </c:pt>
                <c:pt idx="22585">
                  <c:v>1343700000</c:v>
                </c:pt>
                <c:pt idx="22586">
                  <c:v>1343703600</c:v>
                </c:pt>
                <c:pt idx="22587">
                  <c:v>1343707200</c:v>
                </c:pt>
                <c:pt idx="22588">
                  <c:v>1343710800</c:v>
                </c:pt>
                <c:pt idx="22589">
                  <c:v>1343714400</c:v>
                </c:pt>
                <c:pt idx="22590">
                  <c:v>1343718000</c:v>
                </c:pt>
                <c:pt idx="22591">
                  <c:v>1343721600</c:v>
                </c:pt>
                <c:pt idx="22592">
                  <c:v>1343725200</c:v>
                </c:pt>
                <c:pt idx="22593">
                  <c:v>1343728800</c:v>
                </c:pt>
                <c:pt idx="22594">
                  <c:v>1343732400</c:v>
                </c:pt>
                <c:pt idx="22595">
                  <c:v>1343736000</c:v>
                </c:pt>
                <c:pt idx="22596">
                  <c:v>1343739600</c:v>
                </c:pt>
                <c:pt idx="22597">
                  <c:v>1343743200</c:v>
                </c:pt>
                <c:pt idx="22598">
                  <c:v>1343746800</c:v>
                </c:pt>
                <c:pt idx="22599">
                  <c:v>1343750400</c:v>
                </c:pt>
                <c:pt idx="22600">
                  <c:v>1343754000</c:v>
                </c:pt>
                <c:pt idx="22601">
                  <c:v>1343757600</c:v>
                </c:pt>
                <c:pt idx="22602">
                  <c:v>1343761200</c:v>
                </c:pt>
                <c:pt idx="22603">
                  <c:v>1343764800</c:v>
                </c:pt>
                <c:pt idx="22604">
                  <c:v>1343768400</c:v>
                </c:pt>
                <c:pt idx="22605">
                  <c:v>1343772000</c:v>
                </c:pt>
                <c:pt idx="22606">
                  <c:v>1343775600</c:v>
                </c:pt>
                <c:pt idx="22607">
                  <c:v>1343779200</c:v>
                </c:pt>
                <c:pt idx="22608">
                  <c:v>1343782800</c:v>
                </c:pt>
                <c:pt idx="22609">
                  <c:v>1343786400</c:v>
                </c:pt>
                <c:pt idx="22610">
                  <c:v>1343790000</c:v>
                </c:pt>
                <c:pt idx="22611">
                  <c:v>1343793600</c:v>
                </c:pt>
                <c:pt idx="22612">
                  <c:v>1343797200</c:v>
                </c:pt>
                <c:pt idx="22613">
                  <c:v>1343800800</c:v>
                </c:pt>
                <c:pt idx="22614">
                  <c:v>1343804400</c:v>
                </c:pt>
                <c:pt idx="22615">
                  <c:v>1343808000</c:v>
                </c:pt>
                <c:pt idx="22616">
                  <c:v>1343811600</c:v>
                </c:pt>
                <c:pt idx="22617">
                  <c:v>1343815200</c:v>
                </c:pt>
                <c:pt idx="22618">
                  <c:v>1343818800</c:v>
                </c:pt>
                <c:pt idx="22619">
                  <c:v>1343822400</c:v>
                </c:pt>
                <c:pt idx="22620">
                  <c:v>1343826000</c:v>
                </c:pt>
                <c:pt idx="22621">
                  <c:v>1343829600</c:v>
                </c:pt>
                <c:pt idx="22622">
                  <c:v>1343833200</c:v>
                </c:pt>
                <c:pt idx="22623">
                  <c:v>1343836800</c:v>
                </c:pt>
                <c:pt idx="22624">
                  <c:v>1343840400</c:v>
                </c:pt>
                <c:pt idx="22625">
                  <c:v>1343844000</c:v>
                </c:pt>
                <c:pt idx="22626">
                  <c:v>1343847600</c:v>
                </c:pt>
                <c:pt idx="22627">
                  <c:v>1343851200</c:v>
                </c:pt>
                <c:pt idx="22628">
                  <c:v>1343854800</c:v>
                </c:pt>
                <c:pt idx="22629">
                  <c:v>1343858400</c:v>
                </c:pt>
                <c:pt idx="22630">
                  <c:v>1343862000</c:v>
                </c:pt>
                <c:pt idx="22631">
                  <c:v>1343865600</c:v>
                </c:pt>
                <c:pt idx="22632">
                  <c:v>1343869200</c:v>
                </c:pt>
                <c:pt idx="22633">
                  <c:v>1343872800</c:v>
                </c:pt>
                <c:pt idx="22634">
                  <c:v>1343876400</c:v>
                </c:pt>
                <c:pt idx="22635">
                  <c:v>1343880000</c:v>
                </c:pt>
                <c:pt idx="22636">
                  <c:v>1343883600</c:v>
                </c:pt>
                <c:pt idx="22637">
                  <c:v>1343887200</c:v>
                </c:pt>
                <c:pt idx="22638">
                  <c:v>1343890800</c:v>
                </c:pt>
                <c:pt idx="22639">
                  <c:v>1343894400</c:v>
                </c:pt>
                <c:pt idx="22640">
                  <c:v>1343898000</c:v>
                </c:pt>
                <c:pt idx="22641">
                  <c:v>1343901600</c:v>
                </c:pt>
                <c:pt idx="22642">
                  <c:v>1343905200</c:v>
                </c:pt>
                <c:pt idx="22643">
                  <c:v>1343908800</c:v>
                </c:pt>
                <c:pt idx="22644">
                  <c:v>1343912400</c:v>
                </c:pt>
                <c:pt idx="22645">
                  <c:v>1343916000</c:v>
                </c:pt>
                <c:pt idx="22646">
                  <c:v>1343919600</c:v>
                </c:pt>
                <c:pt idx="22647">
                  <c:v>1343923200</c:v>
                </c:pt>
                <c:pt idx="22648">
                  <c:v>1343926800</c:v>
                </c:pt>
                <c:pt idx="22649">
                  <c:v>1343930400</c:v>
                </c:pt>
                <c:pt idx="22650">
                  <c:v>1343934000</c:v>
                </c:pt>
                <c:pt idx="22651">
                  <c:v>1343937600</c:v>
                </c:pt>
                <c:pt idx="22652">
                  <c:v>1343941200</c:v>
                </c:pt>
                <c:pt idx="22653">
                  <c:v>1343944800</c:v>
                </c:pt>
                <c:pt idx="22654">
                  <c:v>1343948400</c:v>
                </c:pt>
                <c:pt idx="22655">
                  <c:v>1343952000</c:v>
                </c:pt>
                <c:pt idx="22656">
                  <c:v>1343955600</c:v>
                </c:pt>
                <c:pt idx="22657">
                  <c:v>1343959200</c:v>
                </c:pt>
                <c:pt idx="22658">
                  <c:v>1343962800</c:v>
                </c:pt>
                <c:pt idx="22659">
                  <c:v>1343966400</c:v>
                </c:pt>
                <c:pt idx="22660">
                  <c:v>1343970000</c:v>
                </c:pt>
                <c:pt idx="22661">
                  <c:v>1343973600</c:v>
                </c:pt>
                <c:pt idx="22662">
                  <c:v>1343977200</c:v>
                </c:pt>
                <c:pt idx="22663">
                  <c:v>1343980800</c:v>
                </c:pt>
                <c:pt idx="22664">
                  <c:v>1343984400</c:v>
                </c:pt>
                <c:pt idx="22665">
                  <c:v>1343988000</c:v>
                </c:pt>
                <c:pt idx="22666">
                  <c:v>1343991600</c:v>
                </c:pt>
                <c:pt idx="22667">
                  <c:v>1343995200</c:v>
                </c:pt>
                <c:pt idx="22668">
                  <c:v>1343998800</c:v>
                </c:pt>
                <c:pt idx="22669">
                  <c:v>1344002400</c:v>
                </c:pt>
                <c:pt idx="22670">
                  <c:v>1344006000</c:v>
                </c:pt>
                <c:pt idx="22671">
                  <c:v>1344009600</c:v>
                </c:pt>
                <c:pt idx="22672">
                  <c:v>1344013200</c:v>
                </c:pt>
                <c:pt idx="22673">
                  <c:v>1344016800</c:v>
                </c:pt>
                <c:pt idx="22674">
                  <c:v>1344020400</c:v>
                </c:pt>
                <c:pt idx="22675">
                  <c:v>1344024000</c:v>
                </c:pt>
                <c:pt idx="22676">
                  <c:v>1344027600</c:v>
                </c:pt>
                <c:pt idx="22677">
                  <c:v>1344031200</c:v>
                </c:pt>
                <c:pt idx="22678">
                  <c:v>1344034800</c:v>
                </c:pt>
                <c:pt idx="22679">
                  <c:v>1344038400</c:v>
                </c:pt>
                <c:pt idx="22680">
                  <c:v>1344042000</c:v>
                </c:pt>
                <c:pt idx="22681">
                  <c:v>1344045600</c:v>
                </c:pt>
                <c:pt idx="22682">
                  <c:v>1344049200</c:v>
                </c:pt>
                <c:pt idx="22683">
                  <c:v>1344052800</c:v>
                </c:pt>
                <c:pt idx="22684">
                  <c:v>1344056400</c:v>
                </c:pt>
                <c:pt idx="22685">
                  <c:v>1344060000</c:v>
                </c:pt>
                <c:pt idx="22686">
                  <c:v>1344063600</c:v>
                </c:pt>
                <c:pt idx="22687">
                  <c:v>1344067200</c:v>
                </c:pt>
                <c:pt idx="22688">
                  <c:v>1344070800</c:v>
                </c:pt>
                <c:pt idx="22689">
                  <c:v>1344074400</c:v>
                </c:pt>
                <c:pt idx="22690">
                  <c:v>1344078000</c:v>
                </c:pt>
                <c:pt idx="22691">
                  <c:v>1344081600</c:v>
                </c:pt>
                <c:pt idx="22692">
                  <c:v>1344085200</c:v>
                </c:pt>
                <c:pt idx="22693">
                  <c:v>1344088800</c:v>
                </c:pt>
                <c:pt idx="22694">
                  <c:v>1344092400</c:v>
                </c:pt>
                <c:pt idx="22695">
                  <c:v>1344096000</c:v>
                </c:pt>
                <c:pt idx="22696">
                  <c:v>1344099600</c:v>
                </c:pt>
                <c:pt idx="22697">
                  <c:v>1344103200</c:v>
                </c:pt>
                <c:pt idx="22698">
                  <c:v>1344106800</c:v>
                </c:pt>
                <c:pt idx="22699">
                  <c:v>1344110400</c:v>
                </c:pt>
                <c:pt idx="22700">
                  <c:v>1344114000</c:v>
                </c:pt>
                <c:pt idx="22701">
                  <c:v>1344117600</c:v>
                </c:pt>
                <c:pt idx="22702">
                  <c:v>1344121200</c:v>
                </c:pt>
                <c:pt idx="22703">
                  <c:v>1344124800</c:v>
                </c:pt>
                <c:pt idx="22704">
                  <c:v>1344128400</c:v>
                </c:pt>
                <c:pt idx="22705">
                  <c:v>1344132000</c:v>
                </c:pt>
                <c:pt idx="22706">
                  <c:v>1344135600</c:v>
                </c:pt>
                <c:pt idx="22707">
                  <c:v>1344139200</c:v>
                </c:pt>
                <c:pt idx="22708">
                  <c:v>1344142800</c:v>
                </c:pt>
                <c:pt idx="22709">
                  <c:v>1344146400</c:v>
                </c:pt>
                <c:pt idx="22710">
                  <c:v>1344150000</c:v>
                </c:pt>
                <c:pt idx="22711">
                  <c:v>1344153600</c:v>
                </c:pt>
                <c:pt idx="22712">
                  <c:v>1344157200</c:v>
                </c:pt>
                <c:pt idx="22713">
                  <c:v>1344160800</c:v>
                </c:pt>
                <c:pt idx="22714">
                  <c:v>1344164400</c:v>
                </c:pt>
                <c:pt idx="22715">
                  <c:v>1344168000</c:v>
                </c:pt>
                <c:pt idx="22716">
                  <c:v>1344171600</c:v>
                </c:pt>
                <c:pt idx="22717">
                  <c:v>1344175200</c:v>
                </c:pt>
                <c:pt idx="22718">
                  <c:v>1344178800</c:v>
                </c:pt>
                <c:pt idx="22719">
                  <c:v>1344182400</c:v>
                </c:pt>
                <c:pt idx="22720">
                  <c:v>1344186000</c:v>
                </c:pt>
                <c:pt idx="22721">
                  <c:v>1344189600</c:v>
                </c:pt>
                <c:pt idx="22722">
                  <c:v>1344193200</c:v>
                </c:pt>
                <c:pt idx="22723">
                  <c:v>1344196800</c:v>
                </c:pt>
                <c:pt idx="22724">
                  <c:v>1344200400</c:v>
                </c:pt>
                <c:pt idx="22725">
                  <c:v>1344204000</c:v>
                </c:pt>
                <c:pt idx="22726">
                  <c:v>1344207600</c:v>
                </c:pt>
                <c:pt idx="22727">
                  <c:v>1344211200</c:v>
                </c:pt>
                <c:pt idx="22728">
                  <c:v>1344214800</c:v>
                </c:pt>
                <c:pt idx="22729">
                  <c:v>1344218400</c:v>
                </c:pt>
                <c:pt idx="22730">
                  <c:v>1344222000</c:v>
                </c:pt>
                <c:pt idx="22731">
                  <c:v>1344225600</c:v>
                </c:pt>
                <c:pt idx="22732">
                  <c:v>1344229200</c:v>
                </c:pt>
                <c:pt idx="22733">
                  <c:v>1344232800</c:v>
                </c:pt>
                <c:pt idx="22734">
                  <c:v>1344236400</c:v>
                </c:pt>
                <c:pt idx="22735">
                  <c:v>1344240000</c:v>
                </c:pt>
                <c:pt idx="22736">
                  <c:v>1344243600</c:v>
                </c:pt>
                <c:pt idx="22737">
                  <c:v>1344247200</c:v>
                </c:pt>
                <c:pt idx="22738">
                  <c:v>1344250800</c:v>
                </c:pt>
                <c:pt idx="22739">
                  <c:v>1344254400</c:v>
                </c:pt>
                <c:pt idx="22740">
                  <c:v>1344258000</c:v>
                </c:pt>
                <c:pt idx="22741">
                  <c:v>1344261600</c:v>
                </c:pt>
                <c:pt idx="22742">
                  <c:v>1344265200</c:v>
                </c:pt>
                <c:pt idx="22743">
                  <c:v>1344268800</c:v>
                </c:pt>
                <c:pt idx="22744">
                  <c:v>1344272400</c:v>
                </c:pt>
                <c:pt idx="22745">
                  <c:v>1344276000</c:v>
                </c:pt>
                <c:pt idx="22746">
                  <c:v>1344279600</c:v>
                </c:pt>
                <c:pt idx="22747">
                  <c:v>1344283200</c:v>
                </c:pt>
                <c:pt idx="22748">
                  <c:v>1344286800</c:v>
                </c:pt>
                <c:pt idx="22749">
                  <c:v>1344290400</c:v>
                </c:pt>
                <c:pt idx="22750">
                  <c:v>1344294000</c:v>
                </c:pt>
                <c:pt idx="22751">
                  <c:v>1344297600</c:v>
                </c:pt>
                <c:pt idx="22752">
                  <c:v>1344301200</c:v>
                </c:pt>
                <c:pt idx="22753">
                  <c:v>1344304800</c:v>
                </c:pt>
                <c:pt idx="22754">
                  <c:v>1344308400</c:v>
                </c:pt>
                <c:pt idx="22755">
                  <c:v>1344312000</c:v>
                </c:pt>
                <c:pt idx="22756">
                  <c:v>1344315600</c:v>
                </c:pt>
                <c:pt idx="22757">
                  <c:v>1344319200</c:v>
                </c:pt>
                <c:pt idx="22758">
                  <c:v>1344322800</c:v>
                </c:pt>
                <c:pt idx="22759">
                  <c:v>1344326400</c:v>
                </c:pt>
                <c:pt idx="22760">
                  <c:v>1344330000</c:v>
                </c:pt>
                <c:pt idx="22761">
                  <c:v>1344333600</c:v>
                </c:pt>
                <c:pt idx="22762">
                  <c:v>1344337200</c:v>
                </c:pt>
                <c:pt idx="22763">
                  <c:v>1344340800</c:v>
                </c:pt>
                <c:pt idx="22764">
                  <c:v>1344344400</c:v>
                </c:pt>
                <c:pt idx="22765">
                  <c:v>1344348000</c:v>
                </c:pt>
                <c:pt idx="22766">
                  <c:v>1344351600</c:v>
                </c:pt>
                <c:pt idx="22767">
                  <c:v>1344355200</c:v>
                </c:pt>
                <c:pt idx="22768">
                  <c:v>1344358800</c:v>
                </c:pt>
                <c:pt idx="22769">
                  <c:v>1344362400</c:v>
                </c:pt>
                <c:pt idx="22770">
                  <c:v>1344366000</c:v>
                </c:pt>
                <c:pt idx="22771">
                  <c:v>1344369600</c:v>
                </c:pt>
                <c:pt idx="22772">
                  <c:v>1344373200</c:v>
                </c:pt>
                <c:pt idx="22773">
                  <c:v>1344376800</c:v>
                </c:pt>
                <c:pt idx="22774">
                  <c:v>1344380400</c:v>
                </c:pt>
                <c:pt idx="22775">
                  <c:v>1344384000</c:v>
                </c:pt>
                <c:pt idx="22776">
                  <c:v>1344387600</c:v>
                </c:pt>
                <c:pt idx="22777">
                  <c:v>1344391200</c:v>
                </c:pt>
                <c:pt idx="22778">
                  <c:v>1344394800</c:v>
                </c:pt>
                <c:pt idx="22779">
                  <c:v>1344398400</c:v>
                </c:pt>
                <c:pt idx="22780">
                  <c:v>1344402000</c:v>
                </c:pt>
                <c:pt idx="22781">
                  <c:v>1344405600</c:v>
                </c:pt>
                <c:pt idx="22782">
                  <c:v>1344409200</c:v>
                </c:pt>
                <c:pt idx="22783">
                  <c:v>1344412800</c:v>
                </c:pt>
                <c:pt idx="22784">
                  <c:v>1344416400</c:v>
                </c:pt>
                <c:pt idx="22785">
                  <c:v>1344420000</c:v>
                </c:pt>
                <c:pt idx="22786">
                  <c:v>1344423600</c:v>
                </c:pt>
                <c:pt idx="22787">
                  <c:v>1344427200</c:v>
                </c:pt>
                <c:pt idx="22788">
                  <c:v>1344430800</c:v>
                </c:pt>
                <c:pt idx="22789">
                  <c:v>1344434400</c:v>
                </c:pt>
                <c:pt idx="22790">
                  <c:v>1344438000</c:v>
                </c:pt>
                <c:pt idx="22791">
                  <c:v>1344441600</c:v>
                </c:pt>
                <c:pt idx="22792">
                  <c:v>1344445200</c:v>
                </c:pt>
                <c:pt idx="22793">
                  <c:v>1344448800</c:v>
                </c:pt>
                <c:pt idx="22794">
                  <c:v>1344452400</c:v>
                </c:pt>
                <c:pt idx="22795">
                  <c:v>1344456000</c:v>
                </c:pt>
                <c:pt idx="22796">
                  <c:v>1344459600</c:v>
                </c:pt>
                <c:pt idx="22797">
                  <c:v>1344463200</c:v>
                </c:pt>
                <c:pt idx="22798">
                  <c:v>1344466800</c:v>
                </c:pt>
                <c:pt idx="22799">
                  <c:v>1344470400</c:v>
                </c:pt>
                <c:pt idx="22800">
                  <c:v>1344474000</c:v>
                </c:pt>
                <c:pt idx="22801">
                  <c:v>1344477600</c:v>
                </c:pt>
                <c:pt idx="22802">
                  <c:v>1344481200</c:v>
                </c:pt>
                <c:pt idx="22803">
                  <c:v>1344484800</c:v>
                </c:pt>
                <c:pt idx="22804">
                  <c:v>1344488400</c:v>
                </c:pt>
                <c:pt idx="22805">
                  <c:v>1344492000</c:v>
                </c:pt>
                <c:pt idx="22806">
                  <c:v>1344495600</c:v>
                </c:pt>
                <c:pt idx="22807">
                  <c:v>1344499200</c:v>
                </c:pt>
                <c:pt idx="22808">
                  <c:v>1344502800</c:v>
                </c:pt>
                <c:pt idx="22809">
                  <c:v>1344506400</c:v>
                </c:pt>
                <c:pt idx="22810">
                  <c:v>1344510000</c:v>
                </c:pt>
                <c:pt idx="22811">
                  <c:v>1344513600</c:v>
                </c:pt>
                <c:pt idx="22812">
                  <c:v>1344517200</c:v>
                </c:pt>
                <c:pt idx="22813">
                  <c:v>1344520800</c:v>
                </c:pt>
                <c:pt idx="22814">
                  <c:v>1344524400</c:v>
                </c:pt>
                <c:pt idx="22815">
                  <c:v>1344528000</c:v>
                </c:pt>
                <c:pt idx="22816">
                  <c:v>1344531600</c:v>
                </c:pt>
                <c:pt idx="22817">
                  <c:v>1344535200</c:v>
                </c:pt>
                <c:pt idx="22818">
                  <c:v>1344538800</c:v>
                </c:pt>
                <c:pt idx="22819">
                  <c:v>1344542400</c:v>
                </c:pt>
                <c:pt idx="22820">
                  <c:v>1344546000</c:v>
                </c:pt>
                <c:pt idx="22821">
                  <c:v>1344549600</c:v>
                </c:pt>
                <c:pt idx="22822">
                  <c:v>1344553200</c:v>
                </c:pt>
                <c:pt idx="22823">
                  <c:v>1344556800</c:v>
                </c:pt>
                <c:pt idx="22824">
                  <c:v>1344560400</c:v>
                </c:pt>
                <c:pt idx="22825">
                  <c:v>1344564000</c:v>
                </c:pt>
                <c:pt idx="22826">
                  <c:v>1344567600</c:v>
                </c:pt>
                <c:pt idx="22827">
                  <c:v>1344571200</c:v>
                </c:pt>
                <c:pt idx="22828">
                  <c:v>1344574800</c:v>
                </c:pt>
                <c:pt idx="22829">
                  <c:v>1344578400</c:v>
                </c:pt>
                <c:pt idx="22830">
                  <c:v>1344582000</c:v>
                </c:pt>
                <c:pt idx="22831">
                  <c:v>1344585600</c:v>
                </c:pt>
                <c:pt idx="22832">
                  <c:v>1344589200</c:v>
                </c:pt>
                <c:pt idx="22833">
                  <c:v>1344592800</c:v>
                </c:pt>
                <c:pt idx="22834">
                  <c:v>1344596400</c:v>
                </c:pt>
                <c:pt idx="22835">
                  <c:v>1344600000</c:v>
                </c:pt>
                <c:pt idx="22836">
                  <c:v>1344603600</c:v>
                </c:pt>
                <c:pt idx="22837">
                  <c:v>1344607200</c:v>
                </c:pt>
                <c:pt idx="22838">
                  <c:v>1344610800</c:v>
                </c:pt>
                <c:pt idx="22839">
                  <c:v>1344614400</c:v>
                </c:pt>
                <c:pt idx="22840">
                  <c:v>1344618000</c:v>
                </c:pt>
                <c:pt idx="22841">
                  <c:v>1344621600</c:v>
                </c:pt>
                <c:pt idx="22842">
                  <c:v>1344625200</c:v>
                </c:pt>
                <c:pt idx="22843">
                  <c:v>1344628800</c:v>
                </c:pt>
                <c:pt idx="22844">
                  <c:v>1344632400</c:v>
                </c:pt>
                <c:pt idx="22845">
                  <c:v>1344636000</c:v>
                </c:pt>
                <c:pt idx="22846">
                  <c:v>1344639600</c:v>
                </c:pt>
                <c:pt idx="22847">
                  <c:v>1344643200</c:v>
                </c:pt>
                <c:pt idx="22848">
                  <c:v>1344646800</c:v>
                </c:pt>
                <c:pt idx="22849">
                  <c:v>1344650400</c:v>
                </c:pt>
                <c:pt idx="22850">
                  <c:v>1344654000</c:v>
                </c:pt>
                <c:pt idx="22851">
                  <c:v>1344657600</c:v>
                </c:pt>
                <c:pt idx="22852">
                  <c:v>1344661200</c:v>
                </c:pt>
                <c:pt idx="22853">
                  <c:v>1344664800</c:v>
                </c:pt>
                <c:pt idx="22854">
                  <c:v>1344668400</c:v>
                </c:pt>
                <c:pt idx="22855">
                  <c:v>1344672000</c:v>
                </c:pt>
                <c:pt idx="22856">
                  <c:v>1344675600</c:v>
                </c:pt>
                <c:pt idx="22857">
                  <c:v>1344679200</c:v>
                </c:pt>
                <c:pt idx="22858">
                  <c:v>1344682800</c:v>
                </c:pt>
                <c:pt idx="22859">
                  <c:v>1344686400</c:v>
                </c:pt>
                <c:pt idx="22860">
                  <c:v>1344690000</c:v>
                </c:pt>
                <c:pt idx="22861">
                  <c:v>1344693600</c:v>
                </c:pt>
                <c:pt idx="22862">
                  <c:v>1344697200</c:v>
                </c:pt>
                <c:pt idx="22863">
                  <c:v>1344700800</c:v>
                </c:pt>
                <c:pt idx="22864">
                  <c:v>1344704400</c:v>
                </c:pt>
                <c:pt idx="22865">
                  <c:v>1344708000</c:v>
                </c:pt>
                <c:pt idx="22866">
                  <c:v>1344711600</c:v>
                </c:pt>
                <c:pt idx="22867">
                  <c:v>1344715200</c:v>
                </c:pt>
                <c:pt idx="22868">
                  <c:v>1344718800</c:v>
                </c:pt>
                <c:pt idx="22869">
                  <c:v>1344722400</c:v>
                </c:pt>
                <c:pt idx="22870">
                  <c:v>1344726000</c:v>
                </c:pt>
                <c:pt idx="22871">
                  <c:v>1344729600</c:v>
                </c:pt>
                <c:pt idx="22872">
                  <c:v>1344733200</c:v>
                </c:pt>
                <c:pt idx="22873">
                  <c:v>1344736800</c:v>
                </c:pt>
                <c:pt idx="22874">
                  <c:v>1344740400</c:v>
                </c:pt>
                <c:pt idx="22875">
                  <c:v>1344744000</c:v>
                </c:pt>
                <c:pt idx="22876">
                  <c:v>1344747600</c:v>
                </c:pt>
                <c:pt idx="22877">
                  <c:v>1344751200</c:v>
                </c:pt>
                <c:pt idx="22878">
                  <c:v>1344754800</c:v>
                </c:pt>
                <c:pt idx="22879">
                  <c:v>1344758400</c:v>
                </c:pt>
                <c:pt idx="22880">
                  <c:v>1344762000</c:v>
                </c:pt>
                <c:pt idx="22881">
                  <c:v>1344765600</c:v>
                </c:pt>
                <c:pt idx="22882">
                  <c:v>1344769200</c:v>
                </c:pt>
                <c:pt idx="22883">
                  <c:v>1344772800</c:v>
                </c:pt>
                <c:pt idx="22884">
                  <c:v>1344776400</c:v>
                </c:pt>
                <c:pt idx="22885">
                  <c:v>1344780000</c:v>
                </c:pt>
                <c:pt idx="22886">
                  <c:v>1344783600</c:v>
                </c:pt>
                <c:pt idx="22887">
                  <c:v>1344787200</c:v>
                </c:pt>
                <c:pt idx="22888">
                  <c:v>1344790800</c:v>
                </c:pt>
                <c:pt idx="22889">
                  <c:v>1344794400</c:v>
                </c:pt>
                <c:pt idx="22890">
                  <c:v>1344798000</c:v>
                </c:pt>
                <c:pt idx="22891">
                  <c:v>1344801600</c:v>
                </c:pt>
                <c:pt idx="22892">
                  <c:v>1344805200</c:v>
                </c:pt>
                <c:pt idx="22893">
                  <c:v>1344808800</c:v>
                </c:pt>
                <c:pt idx="22894">
                  <c:v>1344812400</c:v>
                </c:pt>
                <c:pt idx="22895">
                  <c:v>1344816000</c:v>
                </c:pt>
                <c:pt idx="22896">
                  <c:v>1344819600</c:v>
                </c:pt>
                <c:pt idx="22897">
                  <c:v>1344823200</c:v>
                </c:pt>
                <c:pt idx="22898">
                  <c:v>1344826800</c:v>
                </c:pt>
                <c:pt idx="22899">
                  <c:v>1344830400</c:v>
                </c:pt>
                <c:pt idx="22900">
                  <c:v>1344834000</c:v>
                </c:pt>
                <c:pt idx="22901">
                  <c:v>1344837600</c:v>
                </c:pt>
                <c:pt idx="22902">
                  <c:v>1344841200</c:v>
                </c:pt>
                <c:pt idx="22903">
                  <c:v>1344844800</c:v>
                </c:pt>
                <c:pt idx="22904">
                  <c:v>1344848400</c:v>
                </c:pt>
                <c:pt idx="22905">
                  <c:v>1344852000</c:v>
                </c:pt>
                <c:pt idx="22906">
                  <c:v>1344855600</c:v>
                </c:pt>
                <c:pt idx="22907">
                  <c:v>1344859200</c:v>
                </c:pt>
                <c:pt idx="22908">
                  <c:v>1344862800</c:v>
                </c:pt>
                <c:pt idx="22909">
                  <c:v>1344866400</c:v>
                </c:pt>
                <c:pt idx="22910">
                  <c:v>1344870000</c:v>
                </c:pt>
                <c:pt idx="22911">
                  <c:v>1344873600</c:v>
                </c:pt>
                <c:pt idx="22912">
                  <c:v>1344877200</c:v>
                </c:pt>
                <c:pt idx="22913">
                  <c:v>1344880800</c:v>
                </c:pt>
                <c:pt idx="22914">
                  <c:v>1344884400</c:v>
                </c:pt>
                <c:pt idx="22915">
                  <c:v>1344888000</c:v>
                </c:pt>
                <c:pt idx="22916">
                  <c:v>1344891600</c:v>
                </c:pt>
                <c:pt idx="22917">
                  <c:v>1344895200</c:v>
                </c:pt>
                <c:pt idx="22918">
                  <c:v>1344898800</c:v>
                </c:pt>
                <c:pt idx="22919">
                  <c:v>1344902400</c:v>
                </c:pt>
                <c:pt idx="22920">
                  <c:v>1344906000</c:v>
                </c:pt>
                <c:pt idx="22921">
                  <c:v>1344909600</c:v>
                </c:pt>
                <c:pt idx="22922">
                  <c:v>1344913200</c:v>
                </c:pt>
                <c:pt idx="22923">
                  <c:v>1344916800</c:v>
                </c:pt>
                <c:pt idx="22924">
                  <c:v>1344920400</c:v>
                </c:pt>
                <c:pt idx="22925">
                  <c:v>1344924000</c:v>
                </c:pt>
                <c:pt idx="22926">
                  <c:v>1344927600</c:v>
                </c:pt>
                <c:pt idx="22927">
                  <c:v>1344931200</c:v>
                </c:pt>
                <c:pt idx="22928">
                  <c:v>1344934800</c:v>
                </c:pt>
                <c:pt idx="22929">
                  <c:v>1344938400</c:v>
                </c:pt>
                <c:pt idx="22930">
                  <c:v>1344942000</c:v>
                </c:pt>
                <c:pt idx="22931">
                  <c:v>1344945600</c:v>
                </c:pt>
                <c:pt idx="22932">
                  <c:v>1344949200</c:v>
                </c:pt>
                <c:pt idx="22933">
                  <c:v>1344952800</c:v>
                </c:pt>
                <c:pt idx="22934">
                  <c:v>1344956400</c:v>
                </c:pt>
                <c:pt idx="22935">
                  <c:v>1344960000</c:v>
                </c:pt>
                <c:pt idx="22936">
                  <c:v>1344963600</c:v>
                </c:pt>
                <c:pt idx="22937">
                  <c:v>1344967200</c:v>
                </c:pt>
                <c:pt idx="22938">
                  <c:v>1344970800</c:v>
                </c:pt>
                <c:pt idx="22939">
                  <c:v>1344974400</c:v>
                </c:pt>
                <c:pt idx="22940">
                  <c:v>1344978000</c:v>
                </c:pt>
                <c:pt idx="22941">
                  <c:v>1344981600</c:v>
                </c:pt>
                <c:pt idx="22942">
                  <c:v>1344985200</c:v>
                </c:pt>
                <c:pt idx="22943">
                  <c:v>1344988800</c:v>
                </c:pt>
                <c:pt idx="22944">
                  <c:v>1344992400</c:v>
                </c:pt>
                <c:pt idx="22945">
                  <c:v>1344996000</c:v>
                </c:pt>
                <c:pt idx="22946">
                  <c:v>1344999600</c:v>
                </c:pt>
                <c:pt idx="22947">
                  <c:v>1345003200</c:v>
                </c:pt>
                <c:pt idx="22948">
                  <c:v>1345006800</c:v>
                </c:pt>
                <c:pt idx="22949">
                  <c:v>1345010400</c:v>
                </c:pt>
                <c:pt idx="22950">
                  <c:v>1345014000</c:v>
                </c:pt>
                <c:pt idx="22951">
                  <c:v>1345017600</c:v>
                </c:pt>
                <c:pt idx="22952">
                  <c:v>1345021200</c:v>
                </c:pt>
                <c:pt idx="22953">
                  <c:v>1345024800</c:v>
                </c:pt>
                <c:pt idx="22954">
                  <c:v>1345028400</c:v>
                </c:pt>
                <c:pt idx="22955">
                  <c:v>1345032000</c:v>
                </c:pt>
                <c:pt idx="22956">
                  <c:v>1345035600</c:v>
                </c:pt>
                <c:pt idx="22957">
                  <c:v>1345039200</c:v>
                </c:pt>
                <c:pt idx="22958">
                  <c:v>1345042800</c:v>
                </c:pt>
                <c:pt idx="22959">
                  <c:v>1345046400</c:v>
                </c:pt>
                <c:pt idx="22960">
                  <c:v>1345050000</c:v>
                </c:pt>
                <c:pt idx="22961">
                  <c:v>1345053600</c:v>
                </c:pt>
                <c:pt idx="22962">
                  <c:v>1345057200</c:v>
                </c:pt>
                <c:pt idx="22963">
                  <c:v>1345060800</c:v>
                </c:pt>
                <c:pt idx="22964">
                  <c:v>1345064400</c:v>
                </c:pt>
                <c:pt idx="22965">
                  <c:v>1345068000</c:v>
                </c:pt>
                <c:pt idx="22966">
                  <c:v>1345071600</c:v>
                </c:pt>
                <c:pt idx="22967">
                  <c:v>1345075200</c:v>
                </c:pt>
                <c:pt idx="22968">
                  <c:v>1345078800</c:v>
                </c:pt>
                <c:pt idx="22969">
                  <c:v>1345082400</c:v>
                </c:pt>
                <c:pt idx="22970">
                  <c:v>1345086000</c:v>
                </c:pt>
                <c:pt idx="22971">
                  <c:v>1345089600</c:v>
                </c:pt>
                <c:pt idx="22972">
                  <c:v>1345093200</c:v>
                </c:pt>
                <c:pt idx="22973">
                  <c:v>1345096800</c:v>
                </c:pt>
                <c:pt idx="22974">
                  <c:v>1345100400</c:v>
                </c:pt>
                <c:pt idx="22975">
                  <c:v>1345104000</c:v>
                </c:pt>
                <c:pt idx="22976">
                  <c:v>1345107600</c:v>
                </c:pt>
                <c:pt idx="22977">
                  <c:v>1345111200</c:v>
                </c:pt>
                <c:pt idx="22978">
                  <c:v>1345114800</c:v>
                </c:pt>
                <c:pt idx="22979">
                  <c:v>1345118400</c:v>
                </c:pt>
                <c:pt idx="22980">
                  <c:v>1345122000</c:v>
                </c:pt>
                <c:pt idx="22981">
                  <c:v>1345125600</c:v>
                </c:pt>
                <c:pt idx="22982">
                  <c:v>1345129200</c:v>
                </c:pt>
                <c:pt idx="22983">
                  <c:v>1345132800</c:v>
                </c:pt>
                <c:pt idx="22984">
                  <c:v>1345136400</c:v>
                </c:pt>
                <c:pt idx="22985">
                  <c:v>1345140000</c:v>
                </c:pt>
                <c:pt idx="22986">
                  <c:v>1345143600</c:v>
                </c:pt>
                <c:pt idx="22987">
                  <c:v>1345147200</c:v>
                </c:pt>
                <c:pt idx="22988">
                  <c:v>1345150800</c:v>
                </c:pt>
                <c:pt idx="22989">
                  <c:v>1345154400</c:v>
                </c:pt>
                <c:pt idx="22990">
                  <c:v>1345158000</c:v>
                </c:pt>
                <c:pt idx="22991">
                  <c:v>1345161600</c:v>
                </c:pt>
                <c:pt idx="22992">
                  <c:v>1345165200</c:v>
                </c:pt>
                <c:pt idx="22993">
                  <c:v>1345168800</c:v>
                </c:pt>
                <c:pt idx="22994">
                  <c:v>1345172400</c:v>
                </c:pt>
                <c:pt idx="22995">
                  <c:v>1345176000</c:v>
                </c:pt>
                <c:pt idx="22996">
                  <c:v>1345179600</c:v>
                </c:pt>
                <c:pt idx="22997">
                  <c:v>1345183200</c:v>
                </c:pt>
                <c:pt idx="22998">
                  <c:v>1345186800</c:v>
                </c:pt>
                <c:pt idx="22999">
                  <c:v>1345190400</c:v>
                </c:pt>
                <c:pt idx="23000">
                  <c:v>1345194000</c:v>
                </c:pt>
                <c:pt idx="23001">
                  <c:v>1345197600</c:v>
                </c:pt>
                <c:pt idx="23002">
                  <c:v>1345201200</c:v>
                </c:pt>
                <c:pt idx="23003">
                  <c:v>1345204800</c:v>
                </c:pt>
                <c:pt idx="23004">
                  <c:v>1345208400</c:v>
                </c:pt>
                <c:pt idx="23005">
                  <c:v>1345212000</c:v>
                </c:pt>
                <c:pt idx="23006">
                  <c:v>1345215600</c:v>
                </c:pt>
                <c:pt idx="23007">
                  <c:v>1345219200</c:v>
                </c:pt>
                <c:pt idx="23008">
                  <c:v>1345222800</c:v>
                </c:pt>
                <c:pt idx="23009">
                  <c:v>1345226400</c:v>
                </c:pt>
                <c:pt idx="23010">
                  <c:v>1345230000</c:v>
                </c:pt>
                <c:pt idx="23011">
                  <c:v>1345233600</c:v>
                </c:pt>
                <c:pt idx="23012">
                  <c:v>1345237200</c:v>
                </c:pt>
                <c:pt idx="23013">
                  <c:v>1345240800</c:v>
                </c:pt>
                <c:pt idx="23014">
                  <c:v>1345244400</c:v>
                </c:pt>
                <c:pt idx="23015">
                  <c:v>1345248000</c:v>
                </c:pt>
                <c:pt idx="23016">
                  <c:v>1345251600</c:v>
                </c:pt>
                <c:pt idx="23017">
                  <c:v>1345255200</c:v>
                </c:pt>
                <c:pt idx="23018">
                  <c:v>1345258800</c:v>
                </c:pt>
                <c:pt idx="23019">
                  <c:v>1345262400</c:v>
                </c:pt>
                <c:pt idx="23020">
                  <c:v>1345266000</c:v>
                </c:pt>
                <c:pt idx="23021">
                  <c:v>1345269600</c:v>
                </c:pt>
                <c:pt idx="23022">
                  <c:v>1345273200</c:v>
                </c:pt>
                <c:pt idx="23023">
                  <c:v>1345276800</c:v>
                </c:pt>
                <c:pt idx="23024">
                  <c:v>1345280400</c:v>
                </c:pt>
                <c:pt idx="23025">
                  <c:v>1345284000</c:v>
                </c:pt>
                <c:pt idx="23026">
                  <c:v>1345287600</c:v>
                </c:pt>
                <c:pt idx="23027">
                  <c:v>1345291200</c:v>
                </c:pt>
                <c:pt idx="23028">
                  <c:v>1345294800</c:v>
                </c:pt>
                <c:pt idx="23029">
                  <c:v>1345298400</c:v>
                </c:pt>
                <c:pt idx="23030">
                  <c:v>1345302000</c:v>
                </c:pt>
                <c:pt idx="23031">
                  <c:v>1345305600</c:v>
                </c:pt>
                <c:pt idx="23032">
                  <c:v>1345309200</c:v>
                </c:pt>
                <c:pt idx="23033">
                  <c:v>1345312800</c:v>
                </c:pt>
                <c:pt idx="23034">
                  <c:v>1345316400</c:v>
                </c:pt>
                <c:pt idx="23035">
                  <c:v>1345320000</c:v>
                </c:pt>
                <c:pt idx="23036">
                  <c:v>1345323600</c:v>
                </c:pt>
                <c:pt idx="23037">
                  <c:v>1345327200</c:v>
                </c:pt>
                <c:pt idx="23038">
                  <c:v>1345330800</c:v>
                </c:pt>
                <c:pt idx="23039">
                  <c:v>1345334400</c:v>
                </c:pt>
                <c:pt idx="23040">
                  <c:v>1345338000</c:v>
                </c:pt>
                <c:pt idx="23041">
                  <c:v>1345341600</c:v>
                </c:pt>
                <c:pt idx="23042">
                  <c:v>1345345200</c:v>
                </c:pt>
                <c:pt idx="23043">
                  <c:v>1345348800</c:v>
                </c:pt>
                <c:pt idx="23044">
                  <c:v>1345352400</c:v>
                </c:pt>
                <c:pt idx="23045">
                  <c:v>1345356000</c:v>
                </c:pt>
                <c:pt idx="23046">
                  <c:v>1345359600</c:v>
                </c:pt>
                <c:pt idx="23047">
                  <c:v>1345363200</c:v>
                </c:pt>
                <c:pt idx="23048">
                  <c:v>1345366800</c:v>
                </c:pt>
                <c:pt idx="23049">
                  <c:v>1345370400</c:v>
                </c:pt>
                <c:pt idx="23050">
                  <c:v>1345374000</c:v>
                </c:pt>
                <c:pt idx="23051">
                  <c:v>1345377600</c:v>
                </c:pt>
                <c:pt idx="23052">
                  <c:v>1345381200</c:v>
                </c:pt>
                <c:pt idx="23053">
                  <c:v>1345384800</c:v>
                </c:pt>
                <c:pt idx="23054">
                  <c:v>1345388400</c:v>
                </c:pt>
                <c:pt idx="23055">
                  <c:v>1345392000</c:v>
                </c:pt>
                <c:pt idx="23056">
                  <c:v>1345395600</c:v>
                </c:pt>
                <c:pt idx="23057">
                  <c:v>1345399200</c:v>
                </c:pt>
                <c:pt idx="23058">
                  <c:v>1345402800</c:v>
                </c:pt>
                <c:pt idx="23059">
                  <c:v>1345406400</c:v>
                </c:pt>
                <c:pt idx="23060">
                  <c:v>1345410000</c:v>
                </c:pt>
                <c:pt idx="23061">
                  <c:v>1345413600</c:v>
                </c:pt>
                <c:pt idx="23062">
                  <c:v>1345417200</c:v>
                </c:pt>
                <c:pt idx="23063">
                  <c:v>1345420800</c:v>
                </c:pt>
                <c:pt idx="23064">
                  <c:v>1345424400</c:v>
                </c:pt>
                <c:pt idx="23065">
                  <c:v>1345428000</c:v>
                </c:pt>
                <c:pt idx="23066">
                  <c:v>1345431600</c:v>
                </c:pt>
                <c:pt idx="23067">
                  <c:v>1345435200</c:v>
                </c:pt>
                <c:pt idx="23068">
                  <c:v>1345438800</c:v>
                </c:pt>
                <c:pt idx="23069">
                  <c:v>1345442400</c:v>
                </c:pt>
                <c:pt idx="23070">
                  <c:v>1345446000</c:v>
                </c:pt>
                <c:pt idx="23071">
                  <c:v>1345449600</c:v>
                </c:pt>
                <c:pt idx="23072">
                  <c:v>1345453200</c:v>
                </c:pt>
                <c:pt idx="23073">
                  <c:v>1345456800</c:v>
                </c:pt>
                <c:pt idx="23074">
                  <c:v>1345460400</c:v>
                </c:pt>
                <c:pt idx="23075">
                  <c:v>1345464000</c:v>
                </c:pt>
                <c:pt idx="23076">
                  <c:v>1345467600</c:v>
                </c:pt>
                <c:pt idx="23077">
                  <c:v>1345471200</c:v>
                </c:pt>
                <c:pt idx="23078">
                  <c:v>1345474800</c:v>
                </c:pt>
                <c:pt idx="23079">
                  <c:v>1345478400</c:v>
                </c:pt>
                <c:pt idx="23080">
                  <c:v>1345482000</c:v>
                </c:pt>
                <c:pt idx="23081">
                  <c:v>1345485600</c:v>
                </c:pt>
                <c:pt idx="23082">
                  <c:v>1345489200</c:v>
                </c:pt>
                <c:pt idx="23083">
                  <c:v>1345492800</c:v>
                </c:pt>
                <c:pt idx="23084">
                  <c:v>1345496400</c:v>
                </c:pt>
                <c:pt idx="23085">
                  <c:v>1345500000</c:v>
                </c:pt>
                <c:pt idx="23086">
                  <c:v>1345503600</c:v>
                </c:pt>
                <c:pt idx="23087">
                  <c:v>1345507200</c:v>
                </c:pt>
                <c:pt idx="23088">
                  <c:v>1345510800</c:v>
                </c:pt>
                <c:pt idx="23089">
                  <c:v>1345514400</c:v>
                </c:pt>
                <c:pt idx="23090">
                  <c:v>1345518000</c:v>
                </c:pt>
                <c:pt idx="23091">
                  <c:v>1345521600</c:v>
                </c:pt>
                <c:pt idx="23092">
                  <c:v>1345525200</c:v>
                </c:pt>
                <c:pt idx="23093">
                  <c:v>1345528800</c:v>
                </c:pt>
                <c:pt idx="23094">
                  <c:v>1345532400</c:v>
                </c:pt>
                <c:pt idx="23095">
                  <c:v>1345536000</c:v>
                </c:pt>
                <c:pt idx="23096">
                  <c:v>1345539600</c:v>
                </c:pt>
                <c:pt idx="23097">
                  <c:v>1345543200</c:v>
                </c:pt>
                <c:pt idx="23098">
                  <c:v>1345546800</c:v>
                </c:pt>
                <c:pt idx="23099">
                  <c:v>1345550400</c:v>
                </c:pt>
                <c:pt idx="23100">
                  <c:v>1345554000</c:v>
                </c:pt>
                <c:pt idx="23101">
                  <c:v>1345557600</c:v>
                </c:pt>
                <c:pt idx="23102">
                  <c:v>1345561200</c:v>
                </c:pt>
                <c:pt idx="23103">
                  <c:v>1345564800</c:v>
                </c:pt>
                <c:pt idx="23104">
                  <c:v>1345568400</c:v>
                </c:pt>
                <c:pt idx="23105">
                  <c:v>1345572000</c:v>
                </c:pt>
                <c:pt idx="23106">
                  <c:v>1345575600</c:v>
                </c:pt>
                <c:pt idx="23107">
                  <c:v>1345579200</c:v>
                </c:pt>
                <c:pt idx="23108">
                  <c:v>1345582800</c:v>
                </c:pt>
                <c:pt idx="23109">
                  <c:v>1345586400</c:v>
                </c:pt>
                <c:pt idx="23110">
                  <c:v>1345590000</c:v>
                </c:pt>
                <c:pt idx="23111">
                  <c:v>1345593600</c:v>
                </c:pt>
                <c:pt idx="23112">
                  <c:v>1345597200</c:v>
                </c:pt>
                <c:pt idx="23113">
                  <c:v>1345600800</c:v>
                </c:pt>
                <c:pt idx="23114">
                  <c:v>1345604400</c:v>
                </c:pt>
                <c:pt idx="23115">
                  <c:v>1345608000</c:v>
                </c:pt>
                <c:pt idx="23116">
                  <c:v>1345611600</c:v>
                </c:pt>
                <c:pt idx="23117">
                  <c:v>1345615200</c:v>
                </c:pt>
                <c:pt idx="23118">
                  <c:v>1345618800</c:v>
                </c:pt>
                <c:pt idx="23119">
                  <c:v>1345622400</c:v>
                </c:pt>
                <c:pt idx="23120">
                  <c:v>1345626000</c:v>
                </c:pt>
                <c:pt idx="23121">
                  <c:v>1345629600</c:v>
                </c:pt>
                <c:pt idx="23122">
                  <c:v>1345633200</c:v>
                </c:pt>
                <c:pt idx="23123">
                  <c:v>1345636800</c:v>
                </c:pt>
                <c:pt idx="23124">
                  <c:v>1345640400</c:v>
                </c:pt>
                <c:pt idx="23125">
                  <c:v>1345644000</c:v>
                </c:pt>
                <c:pt idx="23126">
                  <c:v>1345647600</c:v>
                </c:pt>
                <c:pt idx="23127">
                  <c:v>1345651200</c:v>
                </c:pt>
                <c:pt idx="23128">
                  <c:v>1345654800</c:v>
                </c:pt>
                <c:pt idx="23129">
                  <c:v>1345658400</c:v>
                </c:pt>
                <c:pt idx="23130">
                  <c:v>1345662000</c:v>
                </c:pt>
                <c:pt idx="23131">
                  <c:v>1345665600</c:v>
                </c:pt>
                <c:pt idx="23132">
                  <c:v>1345669200</c:v>
                </c:pt>
                <c:pt idx="23133">
                  <c:v>1345672800</c:v>
                </c:pt>
                <c:pt idx="23134">
                  <c:v>1345676400</c:v>
                </c:pt>
                <c:pt idx="23135">
                  <c:v>1345680000</c:v>
                </c:pt>
                <c:pt idx="23136">
                  <c:v>1345683600</c:v>
                </c:pt>
                <c:pt idx="23137">
                  <c:v>1345687200</c:v>
                </c:pt>
                <c:pt idx="23138">
                  <c:v>1345690800</c:v>
                </c:pt>
                <c:pt idx="23139">
                  <c:v>1345694400</c:v>
                </c:pt>
                <c:pt idx="23140">
                  <c:v>1345698000</c:v>
                </c:pt>
                <c:pt idx="23141">
                  <c:v>1345701600</c:v>
                </c:pt>
                <c:pt idx="23142">
                  <c:v>1345705200</c:v>
                </c:pt>
                <c:pt idx="23143">
                  <c:v>1345708800</c:v>
                </c:pt>
                <c:pt idx="23144">
                  <c:v>1345712400</c:v>
                </c:pt>
                <c:pt idx="23145">
                  <c:v>1345716000</c:v>
                </c:pt>
                <c:pt idx="23146">
                  <c:v>1345719600</c:v>
                </c:pt>
                <c:pt idx="23147">
                  <c:v>1345723200</c:v>
                </c:pt>
                <c:pt idx="23148">
                  <c:v>1345726800</c:v>
                </c:pt>
                <c:pt idx="23149">
                  <c:v>1345730400</c:v>
                </c:pt>
                <c:pt idx="23150">
                  <c:v>1345734000</c:v>
                </c:pt>
                <c:pt idx="23151">
                  <c:v>1345737600</c:v>
                </c:pt>
                <c:pt idx="23152">
                  <c:v>1345741200</c:v>
                </c:pt>
                <c:pt idx="23153">
                  <c:v>1345744800</c:v>
                </c:pt>
                <c:pt idx="23154">
                  <c:v>1345748400</c:v>
                </c:pt>
                <c:pt idx="23155">
                  <c:v>1345752000</c:v>
                </c:pt>
                <c:pt idx="23156">
                  <c:v>1345755600</c:v>
                </c:pt>
                <c:pt idx="23157">
                  <c:v>1345759200</c:v>
                </c:pt>
                <c:pt idx="23158">
                  <c:v>1345762800</c:v>
                </c:pt>
                <c:pt idx="23159">
                  <c:v>1345766400</c:v>
                </c:pt>
                <c:pt idx="23160">
                  <c:v>1345770000</c:v>
                </c:pt>
                <c:pt idx="23161">
                  <c:v>1345773600</c:v>
                </c:pt>
                <c:pt idx="23162">
                  <c:v>1345777200</c:v>
                </c:pt>
                <c:pt idx="23163">
                  <c:v>1345780800</c:v>
                </c:pt>
                <c:pt idx="23164">
                  <c:v>1345784400</c:v>
                </c:pt>
                <c:pt idx="23165">
                  <c:v>1345788000</c:v>
                </c:pt>
                <c:pt idx="23166">
                  <c:v>1345791600</c:v>
                </c:pt>
                <c:pt idx="23167">
                  <c:v>1345795200</c:v>
                </c:pt>
                <c:pt idx="23168">
                  <c:v>1345798800</c:v>
                </c:pt>
                <c:pt idx="23169">
                  <c:v>1345802400</c:v>
                </c:pt>
                <c:pt idx="23170">
                  <c:v>1345806000</c:v>
                </c:pt>
                <c:pt idx="23171">
                  <c:v>1345809600</c:v>
                </c:pt>
                <c:pt idx="23172">
                  <c:v>1345813200</c:v>
                </c:pt>
                <c:pt idx="23173">
                  <c:v>1345816800</c:v>
                </c:pt>
                <c:pt idx="23174">
                  <c:v>1345820400</c:v>
                </c:pt>
                <c:pt idx="23175">
                  <c:v>1345824000</c:v>
                </c:pt>
                <c:pt idx="23176">
                  <c:v>1345827600</c:v>
                </c:pt>
                <c:pt idx="23177">
                  <c:v>1345831200</c:v>
                </c:pt>
                <c:pt idx="23178">
                  <c:v>1345834800</c:v>
                </c:pt>
                <c:pt idx="23179">
                  <c:v>1345838400</c:v>
                </c:pt>
                <c:pt idx="23180">
                  <c:v>1345842000</c:v>
                </c:pt>
                <c:pt idx="23181">
                  <c:v>1345845600</c:v>
                </c:pt>
                <c:pt idx="23182">
                  <c:v>1345849200</c:v>
                </c:pt>
                <c:pt idx="23183">
                  <c:v>1345852800</c:v>
                </c:pt>
                <c:pt idx="23184">
                  <c:v>1345856400</c:v>
                </c:pt>
                <c:pt idx="23185">
                  <c:v>1345860000</c:v>
                </c:pt>
                <c:pt idx="23186">
                  <c:v>1345863600</c:v>
                </c:pt>
                <c:pt idx="23187">
                  <c:v>1345867200</c:v>
                </c:pt>
                <c:pt idx="23188">
                  <c:v>1345870800</c:v>
                </c:pt>
                <c:pt idx="23189">
                  <c:v>1345874400</c:v>
                </c:pt>
                <c:pt idx="23190">
                  <c:v>1345878000</c:v>
                </c:pt>
                <c:pt idx="23191">
                  <c:v>1345881600</c:v>
                </c:pt>
                <c:pt idx="23192">
                  <c:v>1345885200</c:v>
                </c:pt>
                <c:pt idx="23193">
                  <c:v>1345888800</c:v>
                </c:pt>
                <c:pt idx="23194">
                  <c:v>1345892400</c:v>
                </c:pt>
                <c:pt idx="23195">
                  <c:v>1345896000</c:v>
                </c:pt>
                <c:pt idx="23196">
                  <c:v>1345899600</c:v>
                </c:pt>
                <c:pt idx="23197">
                  <c:v>1345903200</c:v>
                </c:pt>
                <c:pt idx="23198">
                  <c:v>1345906800</c:v>
                </c:pt>
                <c:pt idx="23199">
                  <c:v>1345910400</c:v>
                </c:pt>
                <c:pt idx="23200">
                  <c:v>1345914000</c:v>
                </c:pt>
                <c:pt idx="23201">
                  <c:v>1345917600</c:v>
                </c:pt>
                <c:pt idx="23202">
                  <c:v>1345921200</c:v>
                </c:pt>
                <c:pt idx="23203">
                  <c:v>1345924800</c:v>
                </c:pt>
                <c:pt idx="23204">
                  <c:v>1345928400</c:v>
                </c:pt>
                <c:pt idx="23205">
                  <c:v>1345932000</c:v>
                </c:pt>
                <c:pt idx="23206">
                  <c:v>1345935600</c:v>
                </c:pt>
                <c:pt idx="23207">
                  <c:v>1345939200</c:v>
                </c:pt>
                <c:pt idx="23208">
                  <c:v>1345942800</c:v>
                </c:pt>
                <c:pt idx="23209">
                  <c:v>1345946400</c:v>
                </c:pt>
                <c:pt idx="23210">
                  <c:v>1345950000</c:v>
                </c:pt>
                <c:pt idx="23211">
                  <c:v>1345953600</c:v>
                </c:pt>
                <c:pt idx="23212">
                  <c:v>1345957200</c:v>
                </c:pt>
                <c:pt idx="23213">
                  <c:v>1345960800</c:v>
                </c:pt>
                <c:pt idx="23214">
                  <c:v>1345964400</c:v>
                </c:pt>
                <c:pt idx="23215">
                  <c:v>1345968000</c:v>
                </c:pt>
                <c:pt idx="23216">
                  <c:v>1345971600</c:v>
                </c:pt>
                <c:pt idx="23217">
                  <c:v>1345975200</c:v>
                </c:pt>
                <c:pt idx="23218">
                  <c:v>1345978800</c:v>
                </c:pt>
                <c:pt idx="23219">
                  <c:v>1345982400</c:v>
                </c:pt>
                <c:pt idx="23220">
                  <c:v>1345986000</c:v>
                </c:pt>
                <c:pt idx="23221">
                  <c:v>1345989600</c:v>
                </c:pt>
                <c:pt idx="23222">
                  <c:v>1345993200</c:v>
                </c:pt>
                <c:pt idx="23223">
                  <c:v>1345996800</c:v>
                </c:pt>
                <c:pt idx="23224">
                  <c:v>1346000400</c:v>
                </c:pt>
                <c:pt idx="23225">
                  <c:v>1346004000</c:v>
                </c:pt>
                <c:pt idx="23226">
                  <c:v>1346007600</c:v>
                </c:pt>
                <c:pt idx="23227">
                  <c:v>1346011200</c:v>
                </c:pt>
                <c:pt idx="23228">
                  <c:v>1346014800</c:v>
                </c:pt>
                <c:pt idx="23229">
                  <c:v>1346018400</c:v>
                </c:pt>
                <c:pt idx="23230">
                  <c:v>1346022000</c:v>
                </c:pt>
                <c:pt idx="23231">
                  <c:v>1346025600</c:v>
                </c:pt>
                <c:pt idx="23232">
                  <c:v>1346029200</c:v>
                </c:pt>
                <c:pt idx="23233">
                  <c:v>1346032800</c:v>
                </c:pt>
                <c:pt idx="23234">
                  <c:v>1346036400</c:v>
                </c:pt>
                <c:pt idx="23235">
                  <c:v>1346040000</c:v>
                </c:pt>
                <c:pt idx="23236">
                  <c:v>1346043600</c:v>
                </c:pt>
                <c:pt idx="23237">
                  <c:v>1346047200</c:v>
                </c:pt>
                <c:pt idx="23238">
                  <c:v>1346050800</c:v>
                </c:pt>
                <c:pt idx="23239">
                  <c:v>1346054400</c:v>
                </c:pt>
                <c:pt idx="23240">
                  <c:v>1346058000</c:v>
                </c:pt>
                <c:pt idx="23241">
                  <c:v>1346061600</c:v>
                </c:pt>
                <c:pt idx="23242">
                  <c:v>1346065200</c:v>
                </c:pt>
                <c:pt idx="23243">
                  <c:v>1346068800</c:v>
                </c:pt>
                <c:pt idx="23244">
                  <c:v>1346072400</c:v>
                </c:pt>
                <c:pt idx="23245">
                  <c:v>1346076000</c:v>
                </c:pt>
                <c:pt idx="23246">
                  <c:v>1346079600</c:v>
                </c:pt>
                <c:pt idx="23247">
                  <c:v>1346083200</c:v>
                </c:pt>
                <c:pt idx="23248">
                  <c:v>1346086800</c:v>
                </c:pt>
                <c:pt idx="23249">
                  <c:v>1346090400</c:v>
                </c:pt>
                <c:pt idx="23250">
                  <c:v>1346094000</c:v>
                </c:pt>
                <c:pt idx="23251">
                  <c:v>1346097600</c:v>
                </c:pt>
                <c:pt idx="23252">
                  <c:v>1346101200</c:v>
                </c:pt>
                <c:pt idx="23253">
                  <c:v>1346104800</c:v>
                </c:pt>
                <c:pt idx="23254">
                  <c:v>1346108400</c:v>
                </c:pt>
                <c:pt idx="23255">
                  <c:v>1346112000</c:v>
                </c:pt>
                <c:pt idx="23256">
                  <c:v>1346115600</c:v>
                </c:pt>
                <c:pt idx="23257">
                  <c:v>1346119200</c:v>
                </c:pt>
                <c:pt idx="23258">
                  <c:v>1346122800</c:v>
                </c:pt>
                <c:pt idx="23259">
                  <c:v>1346126400</c:v>
                </c:pt>
                <c:pt idx="23260">
                  <c:v>1346130000</c:v>
                </c:pt>
                <c:pt idx="23261">
                  <c:v>1346133600</c:v>
                </c:pt>
                <c:pt idx="23262">
                  <c:v>1346137200</c:v>
                </c:pt>
                <c:pt idx="23263">
                  <c:v>1346140800</c:v>
                </c:pt>
                <c:pt idx="23264">
                  <c:v>1346144400</c:v>
                </c:pt>
                <c:pt idx="23265">
                  <c:v>1346148000</c:v>
                </c:pt>
                <c:pt idx="23266">
                  <c:v>1346151600</c:v>
                </c:pt>
                <c:pt idx="23267">
                  <c:v>1346155200</c:v>
                </c:pt>
                <c:pt idx="23268">
                  <c:v>1346158800</c:v>
                </c:pt>
                <c:pt idx="23269">
                  <c:v>1346162400</c:v>
                </c:pt>
                <c:pt idx="23270">
                  <c:v>1346166000</c:v>
                </c:pt>
                <c:pt idx="23271">
                  <c:v>1346169600</c:v>
                </c:pt>
                <c:pt idx="23272">
                  <c:v>1346173200</c:v>
                </c:pt>
                <c:pt idx="23273">
                  <c:v>1346176800</c:v>
                </c:pt>
                <c:pt idx="23274">
                  <c:v>1346180400</c:v>
                </c:pt>
                <c:pt idx="23275">
                  <c:v>1346184000</c:v>
                </c:pt>
                <c:pt idx="23276">
                  <c:v>1346187600</c:v>
                </c:pt>
                <c:pt idx="23277">
                  <c:v>1346191200</c:v>
                </c:pt>
                <c:pt idx="23278">
                  <c:v>1346194800</c:v>
                </c:pt>
                <c:pt idx="23279">
                  <c:v>1346198400</c:v>
                </c:pt>
                <c:pt idx="23280">
                  <c:v>1346202000</c:v>
                </c:pt>
                <c:pt idx="23281">
                  <c:v>1346205600</c:v>
                </c:pt>
                <c:pt idx="23282">
                  <c:v>1346209200</c:v>
                </c:pt>
                <c:pt idx="23283">
                  <c:v>1346212800</c:v>
                </c:pt>
                <c:pt idx="23284">
                  <c:v>1346216400</c:v>
                </c:pt>
                <c:pt idx="23285">
                  <c:v>1346220000</c:v>
                </c:pt>
                <c:pt idx="23286">
                  <c:v>1346223600</c:v>
                </c:pt>
                <c:pt idx="23287">
                  <c:v>1346227200</c:v>
                </c:pt>
                <c:pt idx="23288">
                  <c:v>1346230800</c:v>
                </c:pt>
                <c:pt idx="23289">
                  <c:v>1346234400</c:v>
                </c:pt>
                <c:pt idx="23290">
                  <c:v>1346238000</c:v>
                </c:pt>
                <c:pt idx="23291">
                  <c:v>1346241600</c:v>
                </c:pt>
                <c:pt idx="23292">
                  <c:v>1346245200</c:v>
                </c:pt>
                <c:pt idx="23293">
                  <c:v>1346248800</c:v>
                </c:pt>
                <c:pt idx="23294">
                  <c:v>1346252400</c:v>
                </c:pt>
                <c:pt idx="23295">
                  <c:v>1346256000</c:v>
                </c:pt>
                <c:pt idx="23296">
                  <c:v>1346259600</c:v>
                </c:pt>
                <c:pt idx="23297">
                  <c:v>1346263200</c:v>
                </c:pt>
                <c:pt idx="23298">
                  <c:v>1346266800</c:v>
                </c:pt>
                <c:pt idx="23299">
                  <c:v>1346270400</c:v>
                </c:pt>
                <c:pt idx="23300">
                  <c:v>1346274000</c:v>
                </c:pt>
                <c:pt idx="23301">
                  <c:v>1346277600</c:v>
                </c:pt>
                <c:pt idx="23302">
                  <c:v>1346281200</c:v>
                </c:pt>
                <c:pt idx="23303">
                  <c:v>1346284800</c:v>
                </c:pt>
                <c:pt idx="23304">
                  <c:v>1346288400</c:v>
                </c:pt>
                <c:pt idx="23305">
                  <c:v>1346292000</c:v>
                </c:pt>
                <c:pt idx="23306">
                  <c:v>1346295600</c:v>
                </c:pt>
                <c:pt idx="23307">
                  <c:v>1346299200</c:v>
                </c:pt>
                <c:pt idx="23308">
                  <c:v>1346302800</c:v>
                </c:pt>
                <c:pt idx="23309">
                  <c:v>1346306400</c:v>
                </c:pt>
                <c:pt idx="23310">
                  <c:v>1346310000</c:v>
                </c:pt>
                <c:pt idx="23311">
                  <c:v>1346313600</c:v>
                </c:pt>
                <c:pt idx="23312">
                  <c:v>1346317200</c:v>
                </c:pt>
                <c:pt idx="23313">
                  <c:v>1346320800</c:v>
                </c:pt>
                <c:pt idx="23314">
                  <c:v>1346324400</c:v>
                </c:pt>
                <c:pt idx="23315">
                  <c:v>1346328000</c:v>
                </c:pt>
                <c:pt idx="23316">
                  <c:v>1346331600</c:v>
                </c:pt>
                <c:pt idx="23317">
                  <c:v>1346335200</c:v>
                </c:pt>
                <c:pt idx="23318">
                  <c:v>1346338800</c:v>
                </c:pt>
                <c:pt idx="23319">
                  <c:v>1346342400</c:v>
                </c:pt>
                <c:pt idx="23320">
                  <c:v>1346346000</c:v>
                </c:pt>
                <c:pt idx="23321">
                  <c:v>1346349600</c:v>
                </c:pt>
                <c:pt idx="23322">
                  <c:v>1346353200</c:v>
                </c:pt>
                <c:pt idx="23323">
                  <c:v>1346356800</c:v>
                </c:pt>
                <c:pt idx="23324">
                  <c:v>1346360400</c:v>
                </c:pt>
                <c:pt idx="23325">
                  <c:v>1346364000</c:v>
                </c:pt>
                <c:pt idx="23326">
                  <c:v>1346367600</c:v>
                </c:pt>
                <c:pt idx="23327">
                  <c:v>1346371200</c:v>
                </c:pt>
                <c:pt idx="23328">
                  <c:v>1346374800</c:v>
                </c:pt>
                <c:pt idx="23329">
                  <c:v>1346378400</c:v>
                </c:pt>
                <c:pt idx="23330">
                  <c:v>1346382000</c:v>
                </c:pt>
                <c:pt idx="23331">
                  <c:v>1346385600</c:v>
                </c:pt>
                <c:pt idx="23332">
                  <c:v>1346389200</c:v>
                </c:pt>
                <c:pt idx="23333">
                  <c:v>1346392800</c:v>
                </c:pt>
                <c:pt idx="23334">
                  <c:v>1346396400</c:v>
                </c:pt>
                <c:pt idx="23335">
                  <c:v>1346400000</c:v>
                </c:pt>
                <c:pt idx="23336">
                  <c:v>1346403600</c:v>
                </c:pt>
                <c:pt idx="23337">
                  <c:v>1346407200</c:v>
                </c:pt>
                <c:pt idx="23338">
                  <c:v>1346410800</c:v>
                </c:pt>
                <c:pt idx="23339">
                  <c:v>1346414400</c:v>
                </c:pt>
                <c:pt idx="23340">
                  <c:v>1346418000</c:v>
                </c:pt>
                <c:pt idx="23341">
                  <c:v>1346421600</c:v>
                </c:pt>
                <c:pt idx="23342">
                  <c:v>1346425200</c:v>
                </c:pt>
                <c:pt idx="23343">
                  <c:v>1346428800</c:v>
                </c:pt>
                <c:pt idx="23344">
                  <c:v>1346432400</c:v>
                </c:pt>
                <c:pt idx="23345">
                  <c:v>1346436000</c:v>
                </c:pt>
                <c:pt idx="23346">
                  <c:v>1346439600</c:v>
                </c:pt>
                <c:pt idx="23347">
                  <c:v>1346443200</c:v>
                </c:pt>
                <c:pt idx="23348">
                  <c:v>1346446800</c:v>
                </c:pt>
                <c:pt idx="23349">
                  <c:v>1346450400</c:v>
                </c:pt>
                <c:pt idx="23350">
                  <c:v>1346454000</c:v>
                </c:pt>
                <c:pt idx="23351">
                  <c:v>1346457600</c:v>
                </c:pt>
                <c:pt idx="23352">
                  <c:v>1346461200</c:v>
                </c:pt>
                <c:pt idx="23353">
                  <c:v>1346464800</c:v>
                </c:pt>
                <c:pt idx="23354">
                  <c:v>1346468400</c:v>
                </c:pt>
                <c:pt idx="23355">
                  <c:v>1346472000</c:v>
                </c:pt>
                <c:pt idx="23356">
                  <c:v>1346475600</c:v>
                </c:pt>
                <c:pt idx="23357">
                  <c:v>1346479200</c:v>
                </c:pt>
                <c:pt idx="23358">
                  <c:v>1346482800</c:v>
                </c:pt>
                <c:pt idx="23359">
                  <c:v>1346486400</c:v>
                </c:pt>
                <c:pt idx="23360">
                  <c:v>1346490000</c:v>
                </c:pt>
                <c:pt idx="23361">
                  <c:v>1346493600</c:v>
                </c:pt>
                <c:pt idx="23362">
                  <c:v>1346497200</c:v>
                </c:pt>
                <c:pt idx="23363">
                  <c:v>1346500800</c:v>
                </c:pt>
                <c:pt idx="23364">
                  <c:v>1346504400</c:v>
                </c:pt>
                <c:pt idx="23365">
                  <c:v>1346508000</c:v>
                </c:pt>
                <c:pt idx="23366">
                  <c:v>1346511600</c:v>
                </c:pt>
                <c:pt idx="23367">
                  <c:v>1346515200</c:v>
                </c:pt>
                <c:pt idx="23368">
                  <c:v>1346518800</c:v>
                </c:pt>
                <c:pt idx="23369">
                  <c:v>1346522400</c:v>
                </c:pt>
                <c:pt idx="23370">
                  <c:v>1346526000</c:v>
                </c:pt>
                <c:pt idx="23371">
                  <c:v>1346529600</c:v>
                </c:pt>
                <c:pt idx="23372">
                  <c:v>1346533200</c:v>
                </c:pt>
                <c:pt idx="23373">
                  <c:v>1346536800</c:v>
                </c:pt>
                <c:pt idx="23374">
                  <c:v>1346540400</c:v>
                </c:pt>
                <c:pt idx="23375">
                  <c:v>1346544000</c:v>
                </c:pt>
                <c:pt idx="23376">
                  <c:v>1346547600</c:v>
                </c:pt>
                <c:pt idx="23377">
                  <c:v>1346551200</c:v>
                </c:pt>
                <c:pt idx="23378">
                  <c:v>1346554800</c:v>
                </c:pt>
                <c:pt idx="23379">
                  <c:v>1346558400</c:v>
                </c:pt>
                <c:pt idx="23380">
                  <c:v>1346562000</c:v>
                </c:pt>
                <c:pt idx="23381">
                  <c:v>1346565600</c:v>
                </c:pt>
                <c:pt idx="23382">
                  <c:v>1346569200</c:v>
                </c:pt>
                <c:pt idx="23383">
                  <c:v>1346572800</c:v>
                </c:pt>
                <c:pt idx="23384">
                  <c:v>1346576400</c:v>
                </c:pt>
                <c:pt idx="23385">
                  <c:v>1346580000</c:v>
                </c:pt>
                <c:pt idx="23386">
                  <c:v>1346583600</c:v>
                </c:pt>
                <c:pt idx="23387">
                  <c:v>1346587200</c:v>
                </c:pt>
                <c:pt idx="23388">
                  <c:v>1346590800</c:v>
                </c:pt>
                <c:pt idx="23389">
                  <c:v>1346594400</c:v>
                </c:pt>
                <c:pt idx="23390">
                  <c:v>1346598000</c:v>
                </c:pt>
                <c:pt idx="23391">
                  <c:v>1346601600</c:v>
                </c:pt>
                <c:pt idx="23392">
                  <c:v>1346605200</c:v>
                </c:pt>
                <c:pt idx="23393">
                  <c:v>1346608800</c:v>
                </c:pt>
                <c:pt idx="23394">
                  <c:v>1346612400</c:v>
                </c:pt>
                <c:pt idx="23395">
                  <c:v>1346616000</c:v>
                </c:pt>
                <c:pt idx="23396">
                  <c:v>1346619600</c:v>
                </c:pt>
                <c:pt idx="23397">
                  <c:v>1346623200</c:v>
                </c:pt>
                <c:pt idx="23398">
                  <c:v>1346626800</c:v>
                </c:pt>
                <c:pt idx="23399">
                  <c:v>1346630400</c:v>
                </c:pt>
                <c:pt idx="23400">
                  <c:v>1346634000</c:v>
                </c:pt>
                <c:pt idx="23401">
                  <c:v>1346637600</c:v>
                </c:pt>
                <c:pt idx="23402">
                  <c:v>1346641200</c:v>
                </c:pt>
                <c:pt idx="23403">
                  <c:v>1346644800</c:v>
                </c:pt>
                <c:pt idx="23404">
                  <c:v>1346648400</c:v>
                </c:pt>
                <c:pt idx="23405">
                  <c:v>1346652000</c:v>
                </c:pt>
                <c:pt idx="23406">
                  <c:v>1346655600</c:v>
                </c:pt>
                <c:pt idx="23407">
                  <c:v>1346659200</c:v>
                </c:pt>
                <c:pt idx="23408">
                  <c:v>1346662800</c:v>
                </c:pt>
                <c:pt idx="23409">
                  <c:v>1346666400</c:v>
                </c:pt>
                <c:pt idx="23410">
                  <c:v>1346670000</c:v>
                </c:pt>
                <c:pt idx="23411">
                  <c:v>1346673600</c:v>
                </c:pt>
                <c:pt idx="23412">
                  <c:v>1346677200</c:v>
                </c:pt>
                <c:pt idx="23413">
                  <c:v>1346680800</c:v>
                </c:pt>
                <c:pt idx="23414">
                  <c:v>1346684400</c:v>
                </c:pt>
                <c:pt idx="23415">
                  <c:v>1346688000</c:v>
                </c:pt>
                <c:pt idx="23416">
                  <c:v>1346691600</c:v>
                </c:pt>
                <c:pt idx="23417">
                  <c:v>1346695200</c:v>
                </c:pt>
                <c:pt idx="23418">
                  <c:v>1346698800</c:v>
                </c:pt>
                <c:pt idx="23419">
                  <c:v>1346702400</c:v>
                </c:pt>
                <c:pt idx="23420">
                  <c:v>1346706000</c:v>
                </c:pt>
                <c:pt idx="23421">
                  <c:v>1346709600</c:v>
                </c:pt>
                <c:pt idx="23422">
                  <c:v>1346713200</c:v>
                </c:pt>
                <c:pt idx="23423">
                  <c:v>1346716800</c:v>
                </c:pt>
                <c:pt idx="23424">
                  <c:v>1346720400</c:v>
                </c:pt>
                <c:pt idx="23425">
                  <c:v>1346724000</c:v>
                </c:pt>
                <c:pt idx="23426">
                  <c:v>1346727600</c:v>
                </c:pt>
                <c:pt idx="23427">
                  <c:v>1346731200</c:v>
                </c:pt>
                <c:pt idx="23428">
                  <c:v>1346734800</c:v>
                </c:pt>
                <c:pt idx="23429">
                  <c:v>1346738400</c:v>
                </c:pt>
                <c:pt idx="23430">
                  <c:v>1346742000</c:v>
                </c:pt>
                <c:pt idx="23431">
                  <c:v>1346745600</c:v>
                </c:pt>
                <c:pt idx="23432">
                  <c:v>1346749200</c:v>
                </c:pt>
                <c:pt idx="23433">
                  <c:v>1346752800</c:v>
                </c:pt>
                <c:pt idx="23434">
                  <c:v>1346756400</c:v>
                </c:pt>
                <c:pt idx="23435">
                  <c:v>1346760000</c:v>
                </c:pt>
                <c:pt idx="23436">
                  <c:v>1346763600</c:v>
                </c:pt>
                <c:pt idx="23437">
                  <c:v>1346767200</c:v>
                </c:pt>
                <c:pt idx="23438">
                  <c:v>1346770800</c:v>
                </c:pt>
                <c:pt idx="23439">
                  <c:v>1346774400</c:v>
                </c:pt>
                <c:pt idx="23440">
                  <c:v>1346778000</c:v>
                </c:pt>
                <c:pt idx="23441">
                  <c:v>1346781600</c:v>
                </c:pt>
                <c:pt idx="23442">
                  <c:v>1346785200</c:v>
                </c:pt>
                <c:pt idx="23443">
                  <c:v>1346788800</c:v>
                </c:pt>
                <c:pt idx="23444">
                  <c:v>1346792400</c:v>
                </c:pt>
                <c:pt idx="23445">
                  <c:v>1346796000</c:v>
                </c:pt>
                <c:pt idx="23446">
                  <c:v>1346799600</c:v>
                </c:pt>
                <c:pt idx="23447">
                  <c:v>1346803200</c:v>
                </c:pt>
                <c:pt idx="23448">
                  <c:v>1346806800</c:v>
                </c:pt>
                <c:pt idx="23449">
                  <c:v>1346810400</c:v>
                </c:pt>
                <c:pt idx="23450">
                  <c:v>1346814000</c:v>
                </c:pt>
                <c:pt idx="23451">
                  <c:v>1346817600</c:v>
                </c:pt>
                <c:pt idx="23452">
                  <c:v>1346821200</c:v>
                </c:pt>
                <c:pt idx="23453">
                  <c:v>1346824800</c:v>
                </c:pt>
                <c:pt idx="23454">
                  <c:v>1346828400</c:v>
                </c:pt>
                <c:pt idx="23455">
                  <c:v>1346832000</c:v>
                </c:pt>
                <c:pt idx="23456">
                  <c:v>1346835600</c:v>
                </c:pt>
                <c:pt idx="23457">
                  <c:v>1346839200</c:v>
                </c:pt>
                <c:pt idx="23458">
                  <c:v>1346842800</c:v>
                </c:pt>
                <c:pt idx="23459">
                  <c:v>1346846400</c:v>
                </c:pt>
                <c:pt idx="23460">
                  <c:v>1346850000</c:v>
                </c:pt>
                <c:pt idx="23461">
                  <c:v>1346853600</c:v>
                </c:pt>
                <c:pt idx="23462">
                  <c:v>1346857200</c:v>
                </c:pt>
                <c:pt idx="23463">
                  <c:v>1346860800</c:v>
                </c:pt>
                <c:pt idx="23464">
                  <c:v>1346864400</c:v>
                </c:pt>
                <c:pt idx="23465">
                  <c:v>1346868000</c:v>
                </c:pt>
                <c:pt idx="23466">
                  <c:v>1346871600</c:v>
                </c:pt>
                <c:pt idx="23467">
                  <c:v>1346875200</c:v>
                </c:pt>
                <c:pt idx="23468">
                  <c:v>1346878800</c:v>
                </c:pt>
                <c:pt idx="23469">
                  <c:v>1346882400</c:v>
                </c:pt>
                <c:pt idx="23470">
                  <c:v>1346886000</c:v>
                </c:pt>
                <c:pt idx="23471">
                  <c:v>1346889600</c:v>
                </c:pt>
                <c:pt idx="23472">
                  <c:v>1346893200</c:v>
                </c:pt>
                <c:pt idx="23473">
                  <c:v>1346896800</c:v>
                </c:pt>
                <c:pt idx="23474">
                  <c:v>1346900400</c:v>
                </c:pt>
                <c:pt idx="23475">
                  <c:v>1346904000</c:v>
                </c:pt>
                <c:pt idx="23476">
                  <c:v>1346907600</c:v>
                </c:pt>
                <c:pt idx="23477">
                  <c:v>1346911200</c:v>
                </c:pt>
                <c:pt idx="23478">
                  <c:v>1346914800</c:v>
                </c:pt>
                <c:pt idx="23479">
                  <c:v>1346918400</c:v>
                </c:pt>
                <c:pt idx="23480">
                  <c:v>1346922000</c:v>
                </c:pt>
                <c:pt idx="23481">
                  <c:v>1346925600</c:v>
                </c:pt>
                <c:pt idx="23482">
                  <c:v>1346929200</c:v>
                </c:pt>
                <c:pt idx="23483">
                  <c:v>1346932800</c:v>
                </c:pt>
                <c:pt idx="23484">
                  <c:v>1346936400</c:v>
                </c:pt>
                <c:pt idx="23485">
                  <c:v>1346940000</c:v>
                </c:pt>
                <c:pt idx="23486">
                  <c:v>1346943600</c:v>
                </c:pt>
                <c:pt idx="23487">
                  <c:v>1346947200</c:v>
                </c:pt>
                <c:pt idx="23488">
                  <c:v>1346950800</c:v>
                </c:pt>
                <c:pt idx="23489">
                  <c:v>1346954400</c:v>
                </c:pt>
                <c:pt idx="23490">
                  <c:v>1346958000</c:v>
                </c:pt>
                <c:pt idx="23491">
                  <c:v>1346961600</c:v>
                </c:pt>
                <c:pt idx="23492">
                  <c:v>1346965200</c:v>
                </c:pt>
                <c:pt idx="23493">
                  <c:v>1346968800</c:v>
                </c:pt>
                <c:pt idx="23494">
                  <c:v>1346972400</c:v>
                </c:pt>
                <c:pt idx="23495">
                  <c:v>1346976000</c:v>
                </c:pt>
                <c:pt idx="23496">
                  <c:v>1346979600</c:v>
                </c:pt>
                <c:pt idx="23497">
                  <c:v>1346983200</c:v>
                </c:pt>
                <c:pt idx="23498">
                  <c:v>1346986800</c:v>
                </c:pt>
                <c:pt idx="23499">
                  <c:v>1346990400</c:v>
                </c:pt>
                <c:pt idx="23500">
                  <c:v>1346994000</c:v>
                </c:pt>
                <c:pt idx="23501">
                  <c:v>1346997600</c:v>
                </c:pt>
                <c:pt idx="23502">
                  <c:v>1347001200</c:v>
                </c:pt>
                <c:pt idx="23503">
                  <c:v>1347004800</c:v>
                </c:pt>
                <c:pt idx="23504">
                  <c:v>1347008400</c:v>
                </c:pt>
                <c:pt idx="23505">
                  <c:v>1347012000</c:v>
                </c:pt>
                <c:pt idx="23506">
                  <c:v>1347015600</c:v>
                </c:pt>
                <c:pt idx="23507">
                  <c:v>1347019200</c:v>
                </c:pt>
                <c:pt idx="23508">
                  <c:v>1347022800</c:v>
                </c:pt>
                <c:pt idx="23509">
                  <c:v>1347026400</c:v>
                </c:pt>
                <c:pt idx="23510">
                  <c:v>1347030000</c:v>
                </c:pt>
                <c:pt idx="23511">
                  <c:v>1347033600</c:v>
                </c:pt>
                <c:pt idx="23512">
                  <c:v>1347037200</c:v>
                </c:pt>
                <c:pt idx="23513">
                  <c:v>1347040800</c:v>
                </c:pt>
                <c:pt idx="23514">
                  <c:v>1347044400</c:v>
                </c:pt>
                <c:pt idx="23515">
                  <c:v>1347048000</c:v>
                </c:pt>
                <c:pt idx="23516">
                  <c:v>1347051600</c:v>
                </c:pt>
                <c:pt idx="23517">
                  <c:v>1347055200</c:v>
                </c:pt>
                <c:pt idx="23518">
                  <c:v>1347058800</c:v>
                </c:pt>
                <c:pt idx="23519">
                  <c:v>1347062400</c:v>
                </c:pt>
                <c:pt idx="23520">
                  <c:v>1347066000</c:v>
                </c:pt>
                <c:pt idx="23521">
                  <c:v>1347069600</c:v>
                </c:pt>
                <c:pt idx="23522">
                  <c:v>1347073200</c:v>
                </c:pt>
                <c:pt idx="23523">
                  <c:v>1347076800</c:v>
                </c:pt>
                <c:pt idx="23524">
                  <c:v>1347080400</c:v>
                </c:pt>
                <c:pt idx="23525">
                  <c:v>1347084000</c:v>
                </c:pt>
                <c:pt idx="23526">
                  <c:v>1347087600</c:v>
                </c:pt>
                <c:pt idx="23527">
                  <c:v>1347091200</c:v>
                </c:pt>
                <c:pt idx="23528">
                  <c:v>1347094800</c:v>
                </c:pt>
                <c:pt idx="23529">
                  <c:v>1347098400</c:v>
                </c:pt>
                <c:pt idx="23530">
                  <c:v>1347102000</c:v>
                </c:pt>
                <c:pt idx="23531">
                  <c:v>1347105600</c:v>
                </c:pt>
                <c:pt idx="23532">
                  <c:v>1347109200</c:v>
                </c:pt>
                <c:pt idx="23533">
                  <c:v>1347112800</c:v>
                </c:pt>
                <c:pt idx="23534">
                  <c:v>1347116400</c:v>
                </c:pt>
                <c:pt idx="23535">
                  <c:v>1347120000</c:v>
                </c:pt>
                <c:pt idx="23536">
                  <c:v>1347123600</c:v>
                </c:pt>
                <c:pt idx="23537">
                  <c:v>1347127200</c:v>
                </c:pt>
                <c:pt idx="23538">
                  <c:v>1347130800</c:v>
                </c:pt>
                <c:pt idx="23539">
                  <c:v>1347134400</c:v>
                </c:pt>
                <c:pt idx="23540">
                  <c:v>1347138000</c:v>
                </c:pt>
                <c:pt idx="23541">
                  <c:v>1347141600</c:v>
                </c:pt>
                <c:pt idx="23542">
                  <c:v>1347145200</c:v>
                </c:pt>
                <c:pt idx="23543">
                  <c:v>1347148800</c:v>
                </c:pt>
                <c:pt idx="23544">
                  <c:v>1347152400</c:v>
                </c:pt>
                <c:pt idx="23545">
                  <c:v>1347156000</c:v>
                </c:pt>
                <c:pt idx="23546">
                  <c:v>1347159600</c:v>
                </c:pt>
                <c:pt idx="23547">
                  <c:v>1347163200</c:v>
                </c:pt>
                <c:pt idx="23548">
                  <c:v>1347166800</c:v>
                </c:pt>
                <c:pt idx="23549">
                  <c:v>1347170400</c:v>
                </c:pt>
                <c:pt idx="23550">
                  <c:v>1347174000</c:v>
                </c:pt>
                <c:pt idx="23551">
                  <c:v>1347177600</c:v>
                </c:pt>
                <c:pt idx="23552">
                  <c:v>1347181200</c:v>
                </c:pt>
                <c:pt idx="23553">
                  <c:v>1347184800</c:v>
                </c:pt>
                <c:pt idx="23554">
                  <c:v>1347188400</c:v>
                </c:pt>
                <c:pt idx="23555">
                  <c:v>1347192000</c:v>
                </c:pt>
                <c:pt idx="23556">
                  <c:v>1347195600</c:v>
                </c:pt>
                <c:pt idx="23557">
                  <c:v>1347199200</c:v>
                </c:pt>
                <c:pt idx="23558">
                  <c:v>1347202800</c:v>
                </c:pt>
                <c:pt idx="23559">
                  <c:v>1347206400</c:v>
                </c:pt>
                <c:pt idx="23560">
                  <c:v>1347210000</c:v>
                </c:pt>
                <c:pt idx="23561">
                  <c:v>1347213600</c:v>
                </c:pt>
                <c:pt idx="23562">
                  <c:v>1347217200</c:v>
                </c:pt>
                <c:pt idx="23563">
                  <c:v>1347220800</c:v>
                </c:pt>
                <c:pt idx="23564">
                  <c:v>1347224400</c:v>
                </c:pt>
                <c:pt idx="23565">
                  <c:v>1347228000</c:v>
                </c:pt>
                <c:pt idx="23566">
                  <c:v>1347231600</c:v>
                </c:pt>
                <c:pt idx="23567">
                  <c:v>1347235200</c:v>
                </c:pt>
                <c:pt idx="23568">
                  <c:v>1347238800</c:v>
                </c:pt>
                <c:pt idx="23569">
                  <c:v>1347242400</c:v>
                </c:pt>
                <c:pt idx="23570">
                  <c:v>1347246000</c:v>
                </c:pt>
                <c:pt idx="23571">
                  <c:v>1347249600</c:v>
                </c:pt>
                <c:pt idx="23572">
                  <c:v>1347253200</c:v>
                </c:pt>
                <c:pt idx="23573">
                  <c:v>1347256800</c:v>
                </c:pt>
                <c:pt idx="23574">
                  <c:v>1347260400</c:v>
                </c:pt>
                <c:pt idx="23575">
                  <c:v>1347264000</c:v>
                </c:pt>
                <c:pt idx="23576">
                  <c:v>1347267600</c:v>
                </c:pt>
                <c:pt idx="23577">
                  <c:v>1347271200</c:v>
                </c:pt>
                <c:pt idx="23578">
                  <c:v>1347274800</c:v>
                </c:pt>
                <c:pt idx="23579">
                  <c:v>1347278400</c:v>
                </c:pt>
                <c:pt idx="23580">
                  <c:v>1347282000</c:v>
                </c:pt>
                <c:pt idx="23581">
                  <c:v>1347285600</c:v>
                </c:pt>
                <c:pt idx="23582">
                  <c:v>1347289200</c:v>
                </c:pt>
                <c:pt idx="23583">
                  <c:v>1347292800</c:v>
                </c:pt>
                <c:pt idx="23584">
                  <c:v>1347296400</c:v>
                </c:pt>
                <c:pt idx="23585">
                  <c:v>1347300000</c:v>
                </c:pt>
                <c:pt idx="23586">
                  <c:v>1347303600</c:v>
                </c:pt>
                <c:pt idx="23587">
                  <c:v>1347307200</c:v>
                </c:pt>
                <c:pt idx="23588">
                  <c:v>1347310800</c:v>
                </c:pt>
                <c:pt idx="23589">
                  <c:v>1347314400</c:v>
                </c:pt>
                <c:pt idx="23590">
                  <c:v>1347318000</c:v>
                </c:pt>
                <c:pt idx="23591">
                  <c:v>1347321600</c:v>
                </c:pt>
                <c:pt idx="23592">
                  <c:v>1347325200</c:v>
                </c:pt>
                <c:pt idx="23593">
                  <c:v>1347328800</c:v>
                </c:pt>
                <c:pt idx="23594">
                  <c:v>1347332400</c:v>
                </c:pt>
                <c:pt idx="23595">
                  <c:v>1347336000</c:v>
                </c:pt>
                <c:pt idx="23596">
                  <c:v>1347339600</c:v>
                </c:pt>
                <c:pt idx="23597">
                  <c:v>1347343200</c:v>
                </c:pt>
                <c:pt idx="23598">
                  <c:v>1347346800</c:v>
                </c:pt>
                <c:pt idx="23599">
                  <c:v>1347350400</c:v>
                </c:pt>
                <c:pt idx="23600">
                  <c:v>1347354000</c:v>
                </c:pt>
                <c:pt idx="23601">
                  <c:v>1347357600</c:v>
                </c:pt>
                <c:pt idx="23602">
                  <c:v>1347361200</c:v>
                </c:pt>
                <c:pt idx="23603">
                  <c:v>1347364800</c:v>
                </c:pt>
                <c:pt idx="23604">
                  <c:v>1347368400</c:v>
                </c:pt>
                <c:pt idx="23605">
                  <c:v>1347372000</c:v>
                </c:pt>
                <c:pt idx="23606">
                  <c:v>1347375600</c:v>
                </c:pt>
                <c:pt idx="23607">
                  <c:v>1347379200</c:v>
                </c:pt>
                <c:pt idx="23608">
                  <c:v>1347382800</c:v>
                </c:pt>
                <c:pt idx="23609">
                  <c:v>1347386400</c:v>
                </c:pt>
                <c:pt idx="23610">
                  <c:v>1347390000</c:v>
                </c:pt>
                <c:pt idx="23611">
                  <c:v>1347393600</c:v>
                </c:pt>
                <c:pt idx="23612">
                  <c:v>1347397200</c:v>
                </c:pt>
                <c:pt idx="23613">
                  <c:v>1347400800</c:v>
                </c:pt>
                <c:pt idx="23614">
                  <c:v>1347404400</c:v>
                </c:pt>
                <c:pt idx="23615">
                  <c:v>1347408000</c:v>
                </c:pt>
                <c:pt idx="23616">
                  <c:v>1347411600</c:v>
                </c:pt>
                <c:pt idx="23617">
                  <c:v>1347415200</c:v>
                </c:pt>
                <c:pt idx="23618">
                  <c:v>1347418800</c:v>
                </c:pt>
                <c:pt idx="23619">
                  <c:v>1347422400</c:v>
                </c:pt>
                <c:pt idx="23620">
                  <c:v>1347426000</c:v>
                </c:pt>
                <c:pt idx="23621">
                  <c:v>1347429600</c:v>
                </c:pt>
                <c:pt idx="23622">
                  <c:v>1347433200</c:v>
                </c:pt>
                <c:pt idx="23623">
                  <c:v>1347436800</c:v>
                </c:pt>
                <c:pt idx="23624">
                  <c:v>1347440400</c:v>
                </c:pt>
                <c:pt idx="23625">
                  <c:v>1347444000</c:v>
                </c:pt>
                <c:pt idx="23626">
                  <c:v>1347447600</c:v>
                </c:pt>
                <c:pt idx="23627">
                  <c:v>1347451200</c:v>
                </c:pt>
                <c:pt idx="23628">
                  <c:v>1347454800</c:v>
                </c:pt>
                <c:pt idx="23629">
                  <c:v>1347458400</c:v>
                </c:pt>
                <c:pt idx="23630">
                  <c:v>1347462000</c:v>
                </c:pt>
                <c:pt idx="23631">
                  <c:v>1347465600</c:v>
                </c:pt>
                <c:pt idx="23632">
                  <c:v>1347469200</c:v>
                </c:pt>
                <c:pt idx="23633">
                  <c:v>1347472800</c:v>
                </c:pt>
                <c:pt idx="23634">
                  <c:v>1347476400</c:v>
                </c:pt>
                <c:pt idx="23635">
                  <c:v>1347480000</c:v>
                </c:pt>
                <c:pt idx="23636">
                  <c:v>1347483600</c:v>
                </c:pt>
                <c:pt idx="23637">
                  <c:v>1347487200</c:v>
                </c:pt>
                <c:pt idx="23638">
                  <c:v>1347490800</c:v>
                </c:pt>
                <c:pt idx="23639">
                  <c:v>1347494400</c:v>
                </c:pt>
                <c:pt idx="23640">
                  <c:v>1347498000</c:v>
                </c:pt>
                <c:pt idx="23641">
                  <c:v>1347501600</c:v>
                </c:pt>
                <c:pt idx="23642">
                  <c:v>1347505200</c:v>
                </c:pt>
                <c:pt idx="23643">
                  <c:v>1347508800</c:v>
                </c:pt>
                <c:pt idx="23644">
                  <c:v>1347512400</c:v>
                </c:pt>
                <c:pt idx="23645">
                  <c:v>1347516000</c:v>
                </c:pt>
                <c:pt idx="23646">
                  <c:v>1347519600</c:v>
                </c:pt>
                <c:pt idx="23647">
                  <c:v>1347523200</c:v>
                </c:pt>
                <c:pt idx="23648">
                  <c:v>1347526800</c:v>
                </c:pt>
                <c:pt idx="23649">
                  <c:v>1347530400</c:v>
                </c:pt>
                <c:pt idx="23650">
                  <c:v>1347534000</c:v>
                </c:pt>
                <c:pt idx="23651">
                  <c:v>1347537600</c:v>
                </c:pt>
                <c:pt idx="23652">
                  <c:v>1347541200</c:v>
                </c:pt>
                <c:pt idx="23653">
                  <c:v>1347544800</c:v>
                </c:pt>
                <c:pt idx="23654">
                  <c:v>1347548400</c:v>
                </c:pt>
                <c:pt idx="23655">
                  <c:v>1347552000</c:v>
                </c:pt>
                <c:pt idx="23656">
                  <c:v>1347555600</c:v>
                </c:pt>
                <c:pt idx="23657">
                  <c:v>1347559200</c:v>
                </c:pt>
                <c:pt idx="23658">
                  <c:v>1347562800</c:v>
                </c:pt>
                <c:pt idx="23659">
                  <c:v>1347566400</c:v>
                </c:pt>
                <c:pt idx="23660">
                  <c:v>1347570000</c:v>
                </c:pt>
                <c:pt idx="23661">
                  <c:v>1347573600</c:v>
                </c:pt>
                <c:pt idx="23662">
                  <c:v>1347577200</c:v>
                </c:pt>
                <c:pt idx="23663">
                  <c:v>1347580800</c:v>
                </c:pt>
                <c:pt idx="23664">
                  <c:v>1347584400</c:v>
                </c:pt>
                <c:pt idx="23665">
                  <c:v>1347588000</c:v>
                </c:pt>
                <c:pt idx="23666">
                  <c:v>1347591600</c:v>
                </c:pt>
                <c:pt idx="23667">
                  <c:v>1347595200</c:v>
                </c:pt>
                <c:pt idx="23668">
                  <c:v>1347598800</c:v>
                </c:pt>
                <c:pt idx="23669">
                  <c:v>1347602400</c:v>
                </c:pt>
                <c:pt idx="23670">
                  <c:v>1347606000</c:v>
                </c:pt>
                <c:pt idx="23671">
                  <c:v>1347609600</c:v>
                </c:pt>
                <c:pt idx="23672">
                  <c:v>1347613200</c:v>
                </c:pt>
                <c:pt idx="23673">
                  <c:v>1347616800</c:v>
                </c:pt>
                <c:pt idx="23674">
                  <c:v>1347620400</c:v>
                </c:pt>
                <c:pt idx="23675">
                  <c:v>1347624000</c:v>
                </c:pt>
                <c:pt idx="23676">
                  <c:v>1347627600</c:v>
                </c:pt>
                <c:pt idx="23677">
                  <c:v>1347631200</c:v>
                </c:pt>
                <c:pt idx="23678">
                  <c:v>1347634800</c:v>
                </c:pt>
                <c:pt idx="23679">
                  <c:v>1347638400</c:v>
                </c:pt>
                <c:pt idx="23680">
                  <c:v>1347642000</c:v>
                </c:pt>
                <c:pt idx="23681">
                  <c:v>1347645600</c:v>
                </c:pt>
                <c:pt idx="23682">
                  <c:v>1347649200</c:v>
                </c:pt>
                <c:pt idx="23683">
                  <c:v>1347652800</c:v>
                </c:pt>
                <c:pt idx="23684">
                  <c:v>1347656400</c:v>
                </c:pt>
                <c:pt idx="23685">
                  <c:v>1347660000</c:v>
                </c:pt>
                <c:pt idx="23686">
                  <c:v>1347663600</c:v>
                </c:pt>
                <c:pt idx="23687">
                  <c:v>1347667200</c:v>
                </c:pt>
                <c:pt idx="23688">
                  <c:v>1347670800</c:v>
                </c:pt>
                <c:pt idx="23689">
                  <c:v>1347674400</c:v>
                </c:pt>
                <c:pt idx="23690">
                  <c:v>1347678000</c:v>
                </c:pt>
                <c:pt idx="23691">
                  <c:v>1347681600</c:v>
                </c:pt>
                <c:pt idx="23692">
                  <c:v>1347685200</c:v>
                </c:pt>
                <c:pt idx="23693">
                  <c:v>1347688800</c:v>
                </c:pt>
                <c:pt idx="23694">
                  <c:v>1347692400</c:v>
                </c:pt>
                <c:pt idx="23695">
                  <c:v>1347696000</c:v>
                </c:pt>
                <c:pt idx="23696">
                  <c:v>1347699600</c:v>
                </c:pt>
                <c:pt idx="23697">
                  <c:v>1347703200</c:v>
                </c:pt>
                <c:pt idx="23698">
                  <c:v>1347706800</c:v>
                </c:pt>
                <c:pt idx="23699">
                  <c:v>1347710400</c:v>
                </c:pt>
                <c:pt idx="23700">
                  <c:v>1347714000</c:v>
                </c:pt>
                <c:pt idx="23701">
                  <c:v>1347717600</c:v>
                </c:pt>
                <c:pt idx="23702">
                  <c:v>1347721200</c:v>
                </c:pt>
                <c:pt idx="23703">
                  <c:v>1347724800</c:v>
                </c:pt>
                <c:pt idx="23704">
                  <c:v>1347728400</c:v>
                </c:pt>
                <c:pt idx="23705">
                  <c:v>1347732000</c:v>
                </c:pt>
                <c:pt idx="23706">
                  <c:v>1347735600</c:v>
                </c:pt>
                <c:pt idx="23707">
                  <c:v>1347739200</c:v>
                </c:pt>
                <c:pt idx="23708">
                  <c:v>1347742800</c:v>
                </c:pt>
                <c:pt idx="23709">
                  <c:v>1347746400</c:v>
                </c:pt>
                <c:pt idx="23710">
                  <c:v>1347750000</c:v>
                </c:pt>
                <c:pt idx="23711">
                  <c:v>1347753600</c:v>
                </c:pt>
                <c:pt idx="23712">
                  <c:v>1347757200</c:v>
                </c:pt>
                <c:pt idx="23713">
                  <c:v>1347760800</c:v>
                </c:pt>
                <c:pt idx="23714">
                  <c:v>1347764400</c:v>
                </c:pt>
                <c:pt idx="23715">
                  <c:v>1347768000</c:v>
                </c:pt>
                <c:pt idx="23716">
                  <c:v>1347771600</c:v>
                </c:pt>
                <c:pt idx="23717">
                  <c:v>1347775200</c:v>
                </c:pt>
                <c:pt idx="23718">
                  <c:v>1347778800</c:v>
                </c:pt>
                <c:pt idx="23719">
                  <c:v>1347782400</c:v>
                </c:pt>
                <c:pt idx="23720">
                  <c:v>1347786000</c:v>
                </c:pt>
                <c:pt idx="23721">
                  <c:v>1347789600</c:v>
                </c:pt>
                <c:pt idx="23722">
                  <c:v>1347793200</c:v>
                </c:pt>
                <c:pt idx="23723">
                  <c:v>1347796800</c:v>
                </c:pt>
                <c:pt idx="23724">
                  <c:v>1347800400</c:v>
                </c:pt>
                <c:pt idx="23725">
                  <c:v>1347804000</c:v>
                </c:pt>
                <c:pt idx="23726">
                  <c:v>1347807600</c:v>
                </c:pt>
                <c:pt idx="23727">
                  <c:v>1347811200</c:v>
                </c:pt>
                <c:pt idx="23728">
                  <c:v>1347814800</c:v>
                </c:pt>
                <c:pt idx="23729">
                  <c:v>1347818400</c:v>
                </c:pt>
                <c:pt idx="23730">
                  <c:v>1347822000</c:v>
                </c:pt>
                <c:pt idx="23731">
                  <c:v>1347825600</c:v>
                </c:pt>
                <c:pt idx="23732">
                  <c:v>1347829200</c:v>
                </c:pt>
                <c:pt idx="23733">
                  <c:v>1347832800</c:v>
                </c:pt>
                <c:pt idx="23734">
                  <c:v>1347836400</c:v>
                </c:pt>
                <c:pt idx="23735">
                  <c:v>1347840000</c:v>
                </c:pt>
                <c:pt idx="23736">
                  <c:v>1347843600</c:v>
                </c:pt>
                <c:pt idx="23737">
                  <c:v>1347847200</c:v>
                </c:pt>
                <c:pt idx="23738">
                  <c:v>1347850800</c:v>
                </c:pt>
                <c:pt idx="23739">
                  <c:v>1347854400</c:v>
                </c:pt>
                <c:pt idx="23740">
                  <c:v>1347858000</c:v>
                </c:pt>
                <c:pt idx="23741">
                  <c:v>1347861600</c:v>
                </c:pt>
                <c:pt idx="23742">
                  <c:v>1347865200</c:v>
                </c:pt>
                <c:pt idx="23743">
                  <c:v>1347868800</c:v>
                </c:pt>
                <c:pt idx="23744">
                  <c:v>1347872400</c:v>
                </c:pt>
                <c:pt idx="23745">
                  <c:v>1347876000</c:v>
                </c:pt>
                <c:pt idx="23746">
                  <c:v>1347879600</c:v>
                </c:pt>
                <c:pt idx="23747">
                  <c:v>1347883200</c:v>
                </c:pt>
                <c:pt idx="23748">
                  <c:v>1347886800</c:v>
                </c:pt>
                <c:pt idx="23749">
                  <c:v>1347890400</c:v>
                </c:pt>
                <c:pt idx="23750">
                  <c:v>1347894000</c:v>
                </c:pt>
                <c:pt idx="23751">
                  <c:v>1347897600</c:v>
                </c:pt>
                <c:pt idx="23752">
                  <c:v>1347901200</c:v>
                </c:pt>
                <c:pt idx="23753">
                  <c:v>1347904800</c:v>
                </c:pt>
                <c:pt idx="23754">
                  <c:v>1347908400</c:v>
                </c:pt>
                <c:pt idx="23755">
                  <c:v>1347912000</c:v>
                </c:pt>
                <c:pt idx="23756">
                  <c:v>1347915600</c:v>
                </c:pt>
                <c:pt idx="23757">
                  <c:v>1347919200</c:v>
                </c:pt>
                <c:pt idx="23758">
                  <c:v>1347922800</c:v>
                </c:pt>
                <c:pt idx="23759">
                  <c:v>1347926400</c:v>
                </c:pt>
                <c:pt idx="23760">
                  <c:v>1347930000</c:v>
                </c:pt>
                <c:pt idx="23761">
                  <c:v>1347933600</c:v>
                </c:pt>
                <c:pt idx="23762">
                  <c:v>1347937200</c:v>
                </c:pt>
                <c:pt idx="23763">
                  <c:v>1347940800</c:v>
                </c:pt>
                <c:pt idx="23764">
                  <c:v>1347944400</c:v>
                </c:pt>
                <c:pt idx="23765">
                  <c:v>1347948000</c:v>
                </c:pt>
                <c:pt idx="23766">
                  <c:v>1347951600</c:v>
                </c:pt>
                <c:pt idx="23767">
                  <c:v>1347955200</c:v>
                </c:pt>
                <c:pt idx="23768">
                  <c:v>1347958800</c:v>
                </c:pt>
                <c:pt idx="23769">
                  <c:v>1347962400</c:v>
                </c:pt>
                <c:pt idx="23770">
                  <c:v>1347966000</c:v>
                </c:pt>
                <c:pt idx="23771">
                  <c:v>1347969600</c:v>
                </c:pt>
                <c:pt idx="23772">
                  <c:v>1347973200</c:v>
                </c:pt>
                <c:pt idx="23773">
                  <c:v>1347976800</c:v>
                </c:pt>
                <c:pt idx="23774">
                  <c:v>1347980400</c:v>
                </c:pt>
                <c:pt idx="23775">
                  <c:v>1347984000</c:v>
                </c:pt>
                <c:pt idx="23776">
                  <c:v>1347987600</c:v>
                </c:pt>
                <c:pt idx="23777">
                  <c:v>1347991200</c:v>
                </c:pt>
                <c:pt idx="23778">
                  <c:v>1347994800</c:v>
                </c:pt>
                <c:pt idx="23779">
                  <c:v>1347998400</c:v>
                </c:pt>
                <c:pt idx="23780">
                  <c:v>1348002000</c:v>
                </c:pt>
                <c:pt idx="23781">
                  <c:v>1348005600</c:v>
                </c:pt>
                <c:pt idx="23782">
                  <c:v>1348009200</c:v>
                </c:pt>
                <c:pt idx="23783">
                  <c:v>1348012800</c:v>
                </c:pt>
                <c:pt idx="23784">
                  <c:v>1348016400</c:v>
                </c:pt>
                <c:pt idx="23785">
                  <c:v>1348020000</c:v>
                </c:pt>
                <c:pt idx="23786">
                  <c:v>1348023600</c:v>
                </c:pt>
                <c:pt idx="23787">
                  <c:v>1348027200</c:v>
                </c:pt>
                <c:pt idx="23788">
                  <c:v>1348030800</c:v>
                </c:pt>
                <c:pt idx="23789">
                  <c:v>1348034400</c:v>
                </c:pt>
                <c:pt idx="23790">
                  <c:v>1348038000</c:v>
                </c:pt>
                <c:pt idx="23791">
                  <c:v>1348041600</c:v>
                </c:pt>
                <c:pt idx="23792">
                  <c:v>1348045200</c:v>
                </c:pt>
                <c:pt idx="23793">
                  <c:v>1348048800</c:v>
                </c:pt>
                <c:pt idx="23794">
                  <c:v>1348052400</c:v>
                </c:pt>
                <c:pt idx="23795">
                  <c:v>1348056000</c:v>
                </c:pt>
                <c:pt idx="23796">
                  <c:v>1348059600</c:v>
                </c:pt>
                <c:pt idx="23797">
                  <c:v>1348063200</c:v>
                </c:pt>
                <c:pt idx="23798">
                  <c:v>1348066800</c:v>
                </c:pt>
                <c:pt idx="23799">
                  <c:v>1348070400</c:v>
                </c:pt>
                <c:pt idx="23800">
                  <c:v>1348074000</c:v>
                </c:pt>
                <c:pt idx="23801">
                  <c:v>1348077600</c:v>
                </c:pt>
                <c:pt idx="23802">
                  <c:v>1348081200</c:v>
                </c:pt>
                <c:pt idx="23803">
                  <c:v>1348084800</c:v>
                </c:pt>
                <c:pt idx="23804">
                  <c:v>1348088400</c:v>
                </c:pt>
                <c:pt idx="23805">
                  <c:v>1348092000</c:v>
                </c:pt>
                <c:pt idx="23806">
                  <c:v>1348095600</c:v>
                </c:pt>
                <c:pt idx="23807">
                  <c:v>1348099200</c:v>
                </c:pt>
                <c:pt idx="23808">
                  <c:v>1348102800</c:v>
                </c:pt>
                <c:pt idx="23809">
                  <c:v>1348106400</c:v>
                </c:pt>
                <c:pt idx="23810">
                  <c:v>1348110000</c:v>
                </c:pt>
                <c:pt idx="23811">
                  <c:v>1348113600</c:v>
                </c:pt>
                <c:pt idx="23812">
                  <c:v>1348117200</c:v>
                </c:pt>
                <c:pt idx="23813">
                  <c:v>1348120800</c:v>
                </c:pt>
                <c:pt idx="23814">
                  <c:v>1348124400</c:v>
                </c:pt>
                <c:pt idx="23815">
                  <c:v>1348128000</c:v>
                </c:pt>
                <c:pt idx="23816">
                  <c:v>1348131600</c:v>
                </c:pt>
                <c:pt idx="23817">
                  <c:v>1348135200</c:v>
                </c:pt>
                <c:pt idx="23818">
                  <c:v>1348138800</c:v>
                </c:pt>
                <c:pt idx="23819">
                  <c:v>1348142400</c:v>
                </c:pt>
                <c:pt idx="23820">
                  <c:v>1348146000</c:v>
                </c:pt>
                <c:pt idx="23821">
                  <c:v>1348149600</c:v>
                </c:pt>
                <c:pt idx="23822">
                  <c:v>1348153200</c:v>
                </c:pt>
                <c:pt idx="23823">
                  <c:v>1348156800</c:v>
                </c:pt>
                <c:pt idx="23824">
                  <c:v>1348160400</c:v>
                </c:pt>
                <c:pt idx="23825">
                  <c:v>1348164000</c:v>
                </c:pt>
                <c:pt idx="23826">
                  <c:v>1348167600</c:v>
                </c:pt>
                <c:pt idx="23827">
                  <c:v>1348171200</c:v>
                </c:pt>
                <c:pt idx="23828">
                  <c:v>1348174800</c:v>
                </c:pt>
                <c:pt idx="23829">
                  <c:v>1348178400</c:v>
                </c:pt>
                <c:pt idx="23830">
                  <c:v>1348182000</c:v>
                </c:pt>
                <c:pt idx="23831">
                  <c:v>1348185600</c:v>
                </c:pt>
                <c:pt idx="23832">
                  <c:v>1348189200</c:v>
                </c:pt>
                <c:pt idx="23833">
                  <c:v>1348192800</c:v>
                </c:pt>
                <c:pt idx="23834">
                  <c:v>1348196400</c:v>
                </c:pt>
                <c:pt idx="23835">
                  <c:v>1348200000</c:v>
                </c:pt>
                <c:pt idx="23836">
                  <c:v>1348203600</c:v>
                </c:pt>
                <c:pt idx="23837">
                  <c:v>1348207200</c:v>
                </c:pt>
                <c:pt idx="23838">
                  <c:v>1348210800</c:v>
                </c:pt>
                <c:pt idx="23839">
                  <c:v>1348214400</c:v>
                </c:pt>
                <c:pt idx="23840">
                  <c:v>1348218000</c:v>
                </c:pt>
                <c:pt idx="23841">
                  <c:v>1348221600</c:v>
                </c:pt>
                <c:pt idx="23842">
                  <c:v>1348225200</c:v>
                </c:pt>
                <c:pt idx="23843">
                  <c:v>1348228800</c:v>
                </c:pt>
                <c:pt idx="23844">
                  <c:v>1348232400</c:v>
                </c:pt>
                <c:pt idx="23845">
                  <c:v>1348236000</c:v>
                </c:pt>
                <c:pt idx="23846">
                  <c:v>1348239600</c:v>
                </c:pt>
                <c:pt idx="23847">
                  <c:v>1348243200</c:v>
                </c:pt>
                <c:pt idx="23848">
                  <c:v>1348246800</c:v>
                </c:pt>
                <c:pt idx="23849">
                  <c:v>1348250400</c:v>
                </c:pt>
                <c:pt idx="23850">
                  <c:v>1348254000</c:v>
                </c:pt>
                <c:pt idx="23851">
                  <c:v>1348257600</c:v>
                </c:pt>
                <c:pt idx="23852">
                  <c:v>1348261200</c:v>
                </c:pt>
                <c:pt idx="23853">
                  <c:v>1348264800</c:v>
                </c:pt>
                <c:pt idx="23854">
                  <c:v>1348268400</c:v>
                </c:pt>
                <c:pt idx="23855">
                  <c:v>1348272000</c:v>
                </c:pt>
                <c:pt idx="23856">
                  <c:v>1348275600</c:v>
                </c:pt>
                <c:pt idx="23857">
                  <c:v>1348279200</c:v>
                </c:pt>
                <c:pt idx="23858">
                  <c:v>1348282800</c:v>
                </c:pt>
                <c:pt idx="23859">
                  <c:v>1348286400</c:v>
                </c:pt>
                <c:pt idx="23860">
                  <c:v>1348290000</c:v>
                </c:pt>
                <c:pt idx="23861">
                  <c:v>1348293600</c:v>
                </c:pt>
                <c:pt idx="23862">
                  <c:v>1348297200</c:v>
                </c:pt>
                <c:pt idx="23863">
                  <c:v>1348300800</c:v>
                </c:pt>
                <c:pt idx="23864">
                  <c:v>1348304400</c:v>
                </c:pt>
                <c:pt idx="23865">
                  <c:v>1348308000</c:v>
                </c:pt>
                <c:pt idx="23866">
                  <c:v>1348311600</c:v>
                </c:pt>
                <c:pt idx="23867">
                  <c:v>1348315200</c:v>
                </c:pt>
                <c:pt idx="23868">
                  <c:v>1348318800</c:v>
                </c:pt>
                <c:pt idx="23869">
                  <c:v>1348322400</c:v>
                </c:pt>
                <c:pt idx="23870">
                  <c:v>1348326000</c:v>
                </c:pt>
                <c:pt idx="23871">
                  <c:v>1348329600</c:v>
                </c:pt>
                <c:pt idx="23872">
                  <c:v>1348333200</c:v>
                </c:pt>
                <c:pt idx="23873">
                  <c:v>1348336800</c:v>
                </c:pt>
                <c:pt idx="23874">
                  <c:v>1348340400</c:v>
                </c:pt>
                <c:pt idx="23875">
                  <c:v>1348344000</c:v>
                </c:pt>
                <c:pt idx="23876">
                  <c:v>1348347600</c:v>
                </c:pt>
                <c:pt idx="23877">
                  <c:v>1348351200</c:v>
                </c:pt>
                <c:pt idx="23878">
                  <c:v>1348354800</c:v>
                </c:pt>
                <c:pt idx="23879">
                  <c:v>1348358400</c:v>
                </c:pt>
                <c:pt idx="23880">
                  <c:v>1348362000</c:v>
                </c:pt>
                <c:pt idx="23881">
                  <c:v>1348365600</c:v>
                </c:pt>
                <c:pt idx="23882">
                  <c:v>1348369200</c:v>
                </c:pt>
                <c:pt idx="23883">
                  <c:v>1348372800</c:v>
                </c:pt>
                <c:pt idx="23884">
                  <c:v>1348376400</c:v>
                </c:pt>
                <c:pt idx="23885">
                  <c:v>1348380000</c:v>
                </c:pt>
                <c:pt idx="23886">
                  <c:v>1348383600</c:v>
                </c:pt>
                <c:pt idx="23887">
                  <c:v>1348387200</c:v>
                </c:pt>
                <c:pt idx="23888">
                  <c:v>1348390800</c:v>
                </c:pt>
                <c:pt idx="23889">
                  <c:v>1348394400</c:v>
                </c:pt>
                <c:pt idx="23890">
                  <c:v>1348398000</c:v>
                </c:pt>
                <c:pt idx="23891">
                  <c:v>1348401600</c:v>
                </c:pt>
                <c:pt idx="23892">
                  <c:v>1348405200</c:v>
                </c:pt>
                <c:pt idx="23893">
                  <c:v>1348408800</c:v>
                </c:pt>
                <c:pt idx="23894">
                  <c:v>1348412400</c:v>
                </c:pt>
                <c:pt idx="23895">
                  <c:v>1348416000</c:v>
                </c:pt>
                <c:pt idx="23896">
                  <c:v>1348419600</c:v>
                </c:pt>
                <c:pt idx="23897">
                  <c:v>1348423200</c:v>
                </c:pt>
                <c:pt idx="23898">
                  <c:v>1348426800</c:v>
                </c:pt>
                <c:pt idx="23899">
                  <c:v>1348430400</c:v>
                </c:pt>
                <c:pt idx="23900">
                  <c:v>1348434000</c:v>
                </c:pt>
                <c:pt idx="23901">
                  <c:v>1348437600</c:v>
                </c:pt>
                <c:pt idx="23902">
                  <c:v>1348441200</c:v>
                </c:pt>
                <c:pt idx="23903">
                  <c:v>1348444800</c:v>
                </c:pt>
                <c:pt idx="23904">
                  <c:v>1348448400</c:v>
                </c:pt>
                <c:pt idx="23905">
                  <c:v>1348452000</c:v>
                </c:pt>
                <c:pt idx="23906">
                  <c:v>1348455600</c:v>
                </c:pt>
                <c:pt idx="23907">
                  <c:v>1348459200</c:v>
                </c:pt>
                <c:pt idx="23908">
                  <c:v>1348462800</c:v>
                </c:pt>
                <c:pt idx="23909">
                  <c:v>1348466400</c:v>
                </c:pt>
                <c:pt idx="23910">
                  <c:v>1348470000</c:v>
                </c:pt>
                <c:pt idx="23911">
                  <c:v>1348473600</c:v>
                </c:pt>
                <c:pt idx="23912">
                  <c:v>1348477200</c:v>
                </c:pt>
                <c:pt idx="23913">
                  <c:v>1348480800</c:v>
                </c:pt>
                <c:pt idx="23914">
                  <c:v>1348484400</c:v>
                </c:pt>
                <c:pt idx="23915">
                  <c:v>1348488000</c:v>
                </c:pt>
                <c:pt idx="23916">
                  <c:v>1348491600</c:v>
                </c:pt>
                <c:pt idx="23917">
                  <c:v>1348495200</c:v>
                </c:pt>
                <c:pt idx="23918">
                  <c:v>1348498800</c:v>
                </c:pt>
                <c:pt idx="23919">
                  <c:v>1348502400</c:v>
                </c:pt>
                <c:pt idx="23920">
                  <c:v>1348506000</c:v>
                </c:pt>
                <c:pt idx="23921">
                  <c:v>1348509600</c:v>
                </c:pt>
                <c:pt idx="23922">
                  <c:v>1348513200</c:v>
                </c:pt>
                <c:pt idx="23923">
                  <c:v>1348516800</c:v>
                </c:pt>
                <c:pt idx="23924">
                  <c:v>1348520400</c:v>
                </c:pt>
                <c:pt idx="23925">
                  <c:v>1348524000</c:v>
                </c:pt>
                <c:pt idx="23926">
                  <c:v>1348527600</c:v>
                </c:pt>
                <c:pt idx="23927">
                  <c:v>1348531200</c:v>
                </c:pt>
                <c:pt idx="23928">
                  <c:v>1348534800</c:v>
                </c:pt>
                <c:pt idx="23929">
                  <c:v>1348538400</c:v>
                </c:pt>
                <c:pt idx="23930">
                  <c:v>1348542000</c:v>
                </c:pt>
                <c:pt idx="23931">
                  <c:v>1348545600</c:v>
                </c:pt>
                <c:pt idx="23932">
                  <c:v>1348549200</c:v>
                </c:pt>
                <c:pt idx="23933">
                  <c:v>1348552800</c:v>
                </c:pt>
                <c:pt idx="23934">
                  <c:v>1348556400</c:v>
                </c:pt>
                <c:pt idx="23935">
                  <c:v>1348560000</c:v>
                </c:pt>
                <c:pt idx="23936">
                  <c:v>1348563600</c:v>
                </c:pt>
                <c:pt idx="23937">
                  <c:v>1348567200</c:v>
                </c:pt>
                <c:pt idx="23938">
                  <c:v>1348570800</c:v>
                </c:pt>
                <c:pt idx="23939">
                  <c:v>1348574400</c:v>
                </c:pt>
                <c:pt idx="23940">
                  <c:v>1348578000</c:v>
                </c:pt>
                <c:pt idx="23941">
                  <c:v>1348581600</c:v>
                </c:pt>
                <c:pt idx="23942">
                  <c:v>1348585200</c:v>
                </c:pt>
                <c:pt idx="23943">
                  <c:v>1348588800</c:v>
                </c:pt>
                <c:pt idx="23944">
                  <c:v>1348592400</c:v>
                </c:pt>
                <c:pt idx="23945">
                  <c:v>1348596000</c:v>
                </c:pt>
                <c:pt idx="23946">
                  <c:v>1348599600</c:v>
                </c:pt>
                <c:pt idx="23947">
                  <c:v>1348603200</c:v>
                </c:pt>
                <c:pt idx="23948">
                  <c:v>1348606800</c:v>
                </c:pt>
                <c:pt idx="23949">
                  <c:v>1348610400</c:v>
                </c:pt>
                <c:pt idx="23950">
                  <c:v>1348614000</c:v>
                </c:pt>
                <c:pt idx="23951">
                  <c:v>1348617600</c:v>
                </c:pt>
                <c:pt idx="23952">
                  <c:v>1348621200</c:v>
                </c:pt>
                <c:pt idx="23953">
                  <c:v>1348624800</c:v>
                </c:pt>
                <c:pt idx="23954">
                  <c:v>1348628400</c:v>
                </c:pt>
                <c:pt idx="23955">
                  <c:v>1348632000</c:v>
                </c:pt>
                <c:pt idx="23956">
                  <c:v>1348635600</c:v>
                </c:pt>
                <c:pt idx="23957">
                  <c:v>1348639200</c:v>
                </c:pt>
                <c:pt idx="23958">
                  <c:v>1348642800</c:v>
                </c:pt>
                <c:pt idx="23959">
                  <c:v>1348646400</c:v>
                </c:pt>
                <c:pt idx="23960">
                  <c:v>1348650000</c:v>
                </c:pt>
                <c:pt idx="23961">
                  <c:v>1348653600</c:v>
                </c:pt>
                <c:pt idx="23962">
                  <c:v>1348657200</c:v>
                </c:pt>
                <c:pt idx="23963">
                  <c:v>1348660800</c:v>
                </c:pt>
                <c:pt idx="23964">
                  <c:v>1348664400</c:v>
                </c:pt>
                <c:pt idx="23965">
                  <c:v>1348668000</c:v>
                </c:pt>
                <c:pt idx="23966">
                  <c:v>1348671600</c:v>
                </c:pt>
                <c:pt idx="23967">
                  <c:v>1348675200</c:v>
                </c:pt>
                <c:pt idx="23968">
                  <c:v>1348678800</c:v>
                </c:pt>
                <c:pt idx="23969">
                  <c:v>1348682400</c:v>
                </c:pt>
                <c:pt idx="23970">
                  <c:v>1348686000</c:v>
                </c:pt>
                <c:pt idx="23971">
                  <c:v>1348689600</c:v>
                </c:pt>
                <c:pt idx="23972">
                  <c:v>1348693200</c:v>
                </c:pt>
                <c:pt idx="23973">
                  <c:v>1348696800</c:v>
                </c:pt>
                <c:pt idx="23974">
                  <c:v>1348700400</c:v>
                </c:pt>
                <c:pt idx="23975">
                  <c:v>1348704000</c:v>
                </c:pt>
                <c:pt idx="23976">
                  <c:v>1348707600</c:v>
                </c:pt>
                <c:pt idx="23977">
                  <c:v>1348711200</c:v>
                </c:pt>
                <c:pt idx="23978">
                  <c:v>1348714800</c:v>
                </c:pt>
                <c:pt idx="23979">
                  <c:v>1348718400</c:v>
                </c:pt>
                <c:pt idx="23980">
                  <c:v>1348722000</c:v>
                </c:pt>
                <c:pt idx="23981">
                  <c:v>1348725600</c:v>
                </c:pt>
                <c:pt idx="23982">
                  <c:v>1348729200</c:v>
                </c:pt>
                <c:pt idx="23983">
                  <c:v>1348732800</c:v>
                </c:pt>
                <c:pt idx="23984">
                  <c:v>1348736400</c:v>
                </c:pt>
                <c:pt idx="23985">
                  <c:v>1348740000</c:v>
                </c:pt>
                <c:pt idx="23986">
                  <c:v>1348743600</c:v>
                </c:pt>
                <c:pt idx="23987">
                  <c:v>1348747200</c:v>
                </c:pt>
                <c:pt idx="23988">
                  <c:v>1348750800</c:v>
                </c:pt>
                <c:pt idx="23989">
                  <c:v>1348754400</c:v>
                </c:pt>
                <c:pt idx="23990">
                  <c:v>1348758000</c:v>
                </c:pt>
                <c:pt idx="23991">
                  <c:v>1348761600</c:v>
                </c:pt>
                <c:pt idx="23992">
                  <c:v>1348765200</c:v>
                </c:pt>
                <c:pt idx="23993">
                  <c:v>1348768800</c:v>
                </c:pt>
                <c:pt idx="23994">
                  <c:v>1348772400</c:v>
                </c:pt>
                <c:pt idx="23995">
                  <c:v>1348776000</c:v>
                </c:pt>
                <c:pt idx="23996">
                  <c:v>1348779600</c:v>
                </c:pt>
                <c:pt idx="23997">
                  <c:v>1348783200</c:v>
                </c:pt>
                <c:pt idx="23998">
                  <c:v>1348786800</c:v>
                </c:pt>
                <c:pt idx="23999">
                  <c:v>1348790400</c:v>
                </c:pt>
                <c:pt idx="24000">
                  <c:v>1348794000</c:v>
                </c:pt>
                <c:pt idx="24001">
                  <c:v>1348797600</c:v>
                </c:pt>
                <c:pt idx="24002">
                  <c:v>1348801200</c:v>
                </c:pt>
                <c:pt idx="24003">
                  <c:v>1348804800</c:v>
                </c:pt>
                <c:pt idx="24004">
                  <c:v>1348808400</c:v>
                </c:pt>
                <c:pt idx="24005">
                  <c:v>1348812000</c:v>
                </c:pt>
                <c:pt idx="24006">
                  <c:v>1348815600</c:v>
                </c:pt>
                <c:pt idx="24007">
                  <c:v>1348819200</c:v>
                </c:pt>
                <c:pt idx="24008">
                  <c:v>1348822800</c:v>
                </c:pt>
                <c:pt idx="24009">
                  <c:v>1348826400</c:v>
                </c:pt>
                <c:pt idx="24010">
                  <c:v>1348830000</c:v>
                </c:pt>
                <c:pt idx="24011">
                  <c:v>1348833600</c:v>
                </c:pt>
                <c:pt idx="24012">
                  <c:v>1348837200</c:v>
                </c:pt>
                <c:pt idx="24013">
                  <c:v>1348840800</c:v>
                </c:pt>
                <c:pt idx="24014">
                  <c:v>1348844400</c:v>
                </c:pt>
                <c:pt idx="24015">
                  <c:v>1348848000</c:v>
                </c:pt>
                <c:pt idx="24016">
                  <c:v>1348851600</c:v>
                </c:pt>
                <c:pt idx="24017">
                  <c:v>1348855200</c:v>
                </c:pt>
                <c:pt idx="24018">
                  <c:v>1348858800</c:v>
                </c:pt>
                <c:pt idx="24019">
                  <c:v>1348862400</c:v>
                </c:pt>
                <c:pt idx="24020">
                  <c:v>1348866000</c:v>
                </c:pt>
                <c:pt idx="24021">
                  <c:v>1348869600</c:v>
                </c:pt>
                <c:pt idx="24022">
                  <c:v>1348873200</c:v>
                </c:pt>
                <c:pt idx="24023">
                  <c:v>1348876800</c:v>
                </c:pt>
                <c:pt idx="24024">
                  <c:v>1348880400</c:v>
                </c:pt>
                <c:pt idx="24025">
                  <c:v>1348884000</c:v>
                </c:pt>
                <c:pt idx="24026">
                  <c:v>1348887600</c:v>
                </c:pt>
                <c:pt idx="24027">
                  <c:v>1348891200</c:v>
                </c:pt>
                <c:pt idx="24028">
                  <c:v>1348894800</c:v>
                </c:pt>
                <c:pt idx="24029">
                  <c:v>1348898400</c:v>
                </c:pt>
                <c:pt idx="24030">
                  <c:v>1348902000</c:v>
                </c:pt>
                <c:pt idx="24031">
                  <c:v>1348905600</c:v>
                </c:pt>
                <c:pt idx="24032">
                  <c:v>1348909200</c:v>
                </c:pt>
                <c:pt idx="24033">
                  <c:v>1348912800</c:v>
                </c:pt>
                <c:pt idx="24034">
                  <c:v>1348916400</c:v>
                </c:pt>
                <c:pt idx="24035">
                  <c:v>1348920000</c:v>
                </c:pt>
                <c:pt idx="24036">
                  <c:v>1348923600</c:v>
                </c:pt>
                <c:pt idx="24037">
                  <c:v>1348927200</c:v>
                </c:pt>
                <c:pt idx="24038">
                  <c:v>1348930800</c:v>
                </c:pt>
                <c:pt idx="24039">
                  <c:v>1348934400</c:v>
                </c:pt>
                <c:pt idx="24040">
                  <c:v>1348938000</c:v>
                </c:pt>
                <c:pt idx="24041">
                  <c:v>1348941600</c:v>
                </c:pt>
                <c:pt idx="24042">
                  <c:v>1348945200</c:v>
                </c:pt>
                <c:pt idx="24043">
                  <c:v>1348948800</c:v>
                </c:pt>
                <c:pt idx="24044">
                  <c:v>1348952400</c:v>
                </c:pt>
                <c:pt idx="24045">
                  <c:v>1348956000</c:v>
                </c:pt>
                <c:pt idx="24046">
                  <c:v>1348959600</c:v>
                </c:pt>
                <c:pt idx="24047">
                  <c:v>1348963200</c:v>
                </c:pt>
                <c:pt idx="24048">
                  <c:v>1348966800</c:v>
                </c:pt>
                <c:pt idx="24049">
                  <c:v>1348970400</c:v>
                </c:pt>
                <c:pt idx="24050">
                  <c:v>1348974000</c:v>
                </c:pt>
                <c:pt idx="24051">
                  <c:v>1348977600</c:v>
                </c:pt>
                <c:pt idx="24052">
                  <c:v>1348981200</c:v>
                </c:pt>
                <c:pt idx="24053">
                  <c:v>1348984800</c:v>
                </c:pt>
                <c:pt idx="24054">
                  <c:v>1348988400</c:v>
                </c:pt>
                <c:pt idx="24055">
                  <c:v>1348992000</c:v>
                </c:pt>
                <c:pt idx="24056">
                  <c:v>1348995600</c:v>
                </c:pt>
                <c:pt idx="24057">
                  <c:v>1348999200</c:v>
                </c:pt>
                <c:pt idx="24058">
                  <c:v>1349002800</c:v>
                </c:pt>
                <c:pt idx="24059">
                  <c:v>1349006400</c:v>
                </c:pt>
                <c:pt idx="24060">
                  <c:v>1349010000</c:v>
                </c:pt>
                <c:pt idx="24061">
                  <c:v>1349013600</c:v>
                </c:pt>
                <c:pt idx="24062">
                  <c:v>1349017200</c:v>
                </c:pt>
                <c:pt idx="24063">
                  <c:v>1349020800</c:v>
                </c:pt>
                <c:pt idx="24064">
                  <c:v>1349024400</c:v>
                </c:pt>
                <c:pt idx="24065">
                  <c:v>1349028000</c:v>
                </c:pt>
                <c:pt idx="24066">
                  <c:v>1349031600</c:v>
                </c:pt>
                <c:pt idx="24067">
                  <c:v>1349035200</c:v>
                </c:pt>
                <c:pt idx="24068">
                  <c:v>1349038800</c:v>
                </c:pt>
                <c:pt idx="24069">
                  <c:v>1349042400</c:v>
                </c:pt>
                <c:pt idx="24070">
                  <c:v>1349046000</c:v>
                </c:pt>
                <c:pt idx="24071">
                  <c:v>1349049600</c:v>
                </c:pt>
                <c:pt idx="24072">
                  <c:v>1349053200</c:v>
                </c:pt>
                <c:pt idx="24073">
                  <c:v>1349056800</c:v>
                </c:pt>
                <c:pt idx="24074">
                  <c:v>1349060400</c:v>
                </c:pt>
                <c:pt idx="24075">
                  <c:v>1349064000</c:v>
                </c:pt>
                <c:pt idx="24076">
                  <c:v>1349067600</c:v>
                </c:pt>
                <c:pt idx="24077">
                  <c:v>1349071200</c:v>
                </c:pt>
                <c:pt idx="24078">
                  <c:v>1349074800</c:v>
                </c:pt>
                <c:pt idx="24079">
                  <c:v>1349078400</c:v>
                </c:pt>
                <c:pt idx="24080">
                  <c:v>1349082000</c:v>
                </c:pt>
                <c:pt idx="24081">
                  <c:v>1349085600</c:v>
                </c:pt>
                <c:pt idx="24082">
                  <c:v>1349089200</c:v>
                </c:pt>
                <c:pt idx="24083">
                  <c:v>1349092800</c:v>
                </c:pt>
                <c:pt idx="24084">
                  <c:v>1349096400</c:v>
                </c:pt>
                <c:pt idx="24085">
                  <c:v>1349100000</c:v>
                </c:pt>
                <c:pt idx="24086">
                  <c:v>1349103600</c:v>
                </c:pt>
                <c:pt idx="24087">
                  <c:v>1349107200</c:v>
                </c:pt>
                <c:pt idx="24088">
                  <c:v>1349110800</c:v>
                </c:pt>
                <c:pt idx="24089">
                  <c:v>1349114400</c:v>
                </c:pt>
                <c:pt idx="24090">
                  <c:v>1349118000</c:v>
                </c:pt>
                <c:pt idx="24091">
                  <c:v>1349121600</c:v>
                </c:pt>
                <c:pt idx="24092">
                  <c:v>1349125200</c:v>
                </c:pt>
                <c:pt idx="24093">
                  <c:v>1349128800</c:v>
                </c:pt>
                <c:pt idx="24094">
                  <c:v>1349132400</c:v>
                </c:pt>
                <c:pt idx="24095">
                  <c:v>1349136000</c:v>
                </c:pt>
                <c:pt idx="24096">
                  <c:v>1349139600</c:v>
                </c:pt>
                <c:pt idx="24097">
                  <c:v>1349143200</c:v>
                </c:pt>
                <c:pt idx="24098">
                  <c:v>1349146800</c:v>
                </c:pt>
                <c:pt idx="24099">
                  <c:v>1349150400</c:v>
                </c:pt>
                <c:pt idx="24100">
                  <c:v>1349154000</c:v>
                </c:pt>
                <c:pt idx="24101">
                  <c:v>1349157600</c:v>
                </c:pt>
                <c:pt idx="24102">
                  <c:v>1349161200</c:v>
                </c:pt>
                <c:pt idx="24103">
                  <c:v>1349164800</c:v>
                </c:pt>
                <c:pt idx="24104">
                  <c:v>1349168400</c:v>
                </c:pt>
                <c:pt idx="24105">
                  <c:v>1349172000</c:v>
                </c:pt>
                <c:pt idx="24106">
                  <c:v>1349175600</c:v>
                </c:pt>
                <c:pt idx="24107">
                  <c:v>1349179200</c:v>
                </c:pt>
                <c:pt idx="24108">
                  <c:v>1349182800</c:v>
                </c:pt>
                <c:pt idx="24109">
                  <c:v>1349186400</c:v>
                </c:pt>
                <c:pt idx="24110">
                  <c:v>1349190000</c:v>
                </c:pt>
                <c:pt idx="24111">
                  <c:v>1349193600</c:v>
                </c:pt>
                <c:pt idx="24112">
                  <c:v>1349197200</c:v>
                </c:pt>
                <c:pt idx="24113">
                  <c:v>1349200800</c:v>
                </c:pt>
                <c:pt idx="24114">
                  <c:v>1349204400</c:v>
                </c:pt>
                <c:pt idx="24115">
                  <c:v>1349208000</c:v>
                </c:pt>
                <c:pt idx="24116">
                  <c:v>1349211600</c:v>
                </c:pt>
                <c:pt idx="24117">
                  <c:v>1349215200</c:v>
                </c:pt>
                <c:pt idx="24118">
                  <c:v>1349218800</c:v>
                </c:pt>
                <c:pt idx="24119">
                  <c:v>1349222400</c:v>
                </c:pt>
                <c:pt idx="24120">
                  <c:v>1349226000</c:v>
                </c:pt>
                <c:pt idx="24121">
                  <c:v>1349229600</c:v>
                </c:pt>
                <c:pt idx="24122">
                  <c:v>1349233200</c:v>
                </c:pt>
                <c:pt idx="24123">
                  <c:v>1349236800</c:v>
                </c:pt>
                <c:pt idx="24124">
                  <c:v>1349240400</c:v>
                </c:pt>
                <c:pt idx="24125">
                  <c:v>1349244000</c:v>
                </c:pt>
                <c:pt idx="24126">
                  <c:v>1349247600</c:v>
                </c:pt>
                <c:pt idx="24127">
                  <c:v>1349251200</c:v>
                </c:pt>
                <c:pt idx="24128">
                  <c:v>1349254800</c:v>
                </c:pt>
                <c:pt idx="24129">
                  <c:v>1349258400</c:v>
                </c:pt>
                <c:pt idx="24130">
                  <c:v>1349262000</c:v>
                </c:pt>
                <c:pt idx="24131">
                  <c:v>1349265600</c:v>
                </c:pt>
                <c:pt idx="24132">
                  <c:v>1349269200</c:v>
                </c:pt>
                <c:pt idx="24133">
                  <c:v>1349272800</c:v>
                </c:pt>
                <c:pt idx="24134">
                  <c:v>1349276400</c:v>
                </c:pt>
                <c:pt idx="24135">
                  <c:v>1349280000</c:v>
                </c:pt>
                <c:pt idx="24136">
                  <c:v>1349283600</c:v>
                </c:pt>
                <c:pt idx="24137">
                  <c:v>1349287200</c:v>
                </c:pt>
                <c:pt idx="24138">
                  <c:v>1349290800</c:v>
                </c:pt>
                <c:pt idx="24139">
                  <c:v>1349294400</c:v>
                </c:pt>
                <c:pt idx="24140">
                  <c:v>1349298000</c:v>
                </c:pt>
                <c:pt idx="24141">
                  <c:v>1349301600</c:v>
                </c:pt>
                <c:pt idx="24142">
                  <c:v>1349305200</c:v>
                </c:pt>
                <c:pt idx="24143">
                  <c:v>1349308800</c:v>
                </c:pt>
                <c:pt idx="24144">
                  <c:v>1349312400</c:v>
                </c:pt>
                <c:pt idx="24145">
                  <c:v>1349316000</c:v>
                </c:pt>
                <c:pt idx="24146">
                  <c:v>1349319600</c:v>
                </c:pt>
                <c:pt idx="24147">
                  <c:v>1349323200</c:v>
                </c:pt>
                <c:pt idx="24148">
                  <c:v>1349326800</c:v>
                </c:pt>
                <c:pt idx="24149">
                  <c:v>1349330400</c:v>
                </c:pt>
                <c:pt idx="24150">
                  <c:v>1349334000</c:v>
                </c:pt>
                <c:pt idx="24151">
                  <c:v>1349337600</c:v>
                </c:pt>
                <c:pt idx="24152">
                  <c:v>1349341200</c:v>
                </c:pt>
                <c:pt idx="24153">
                  <c:v>1349344800</c:v>
                </c:pt>
                <c:pt idx="24154">
                  <c:v>1349348400</c:v>
                </c:pt>
                <c:pt idx="24155">
                  <c:v>1349352000</c:v>
                </c:pt>
                <c:pt idx="24156">
                  <c:v>1349355600</c:v>
                </c:pt>
                <c:pt idx="24157">
                  <c:v>1349359200</c:v>
                </c:pt>
                <c:pt idx="24158">
                  <c:v>1349362800</c:v>
                </c:pt>
                <c:pt idx="24159">
                  <c:v>1349366400</c:v>
                </c:pt>
                <c:pt idx="24160">
                  <c:v>1349370000</c:v>
                </c:pt>
                <c:pt idx="24161">
                  <c:v>1349373600</c:v>
                </c:pt>
                <c:pt idx="24162">
                  <c:v>1349377200</c:v>
                </c:pt>
                <c:pt idx="24163">
                  <c:v>1349380800</c:v>
                </c:pt>
                <c:pt idx="24164">
                  <c:v>1349384400</c:v>
                </c:pt>
                <c:pt idx="24165">
                  <c:v>1349388000</c:v>
                </c:pt>
                <c:pt idx="24166">
                  <c:v>1349391600</c:v>
                </c:pt>
                <c:pt idx="24167">
                  <c:v>1349395200</c:v>
                </c:pt>
                <c:pt idx="24168">
                  <c:v>1349398800</c:v>
                </c:pt>
                <c:pt idx="24169">
                  <c:v>1349402400</c:v>
                </c:pt>
                <c:pt idx="24170">
                  <c:v>1349406000</c:v>
                </c:pt>
                <c:pt idx="24171">
                  <c:v>1349409600</c:v>
                </c:pt>
                <c:pt idx="24172">
                  <c:v>1349413200</c:v>
                </c:pt>
                <c:pt idx="24173">
                  <c:v>1349416800</c:v>
                </c:pt>
                <c:pt idx="24174">
                  <c:v>1349420400</c:v>
                </c:pt>
                <c:pt idx="24175">
                  <c:v>1349424000</c:v>
                </c:pt>
                <c:pt idx="24176">
                  <c:v>1349427600</c:v>
                </c:pt>
                <c:pt idx="24177">
                  <c:v>1349431200</c:v>
                </c:pt>
                <c:pt idx="24178">
                  <c:v>1349434800</c:v>
                </c:pt>
                <c:pt idx="24179">
                  <c:v>1349438400</c:v>
                </c:pt>
                <c:pt idx="24180">
                  <c:v>1349442000</c:v>
                </c:pt>
                <c:pt idx="24181">
                  <c:v>1349445600</c:v>
                </c:pt>
                <c:pt idx="24182">
                  <c:v>1349449200</c:v>
                </c:pt>
                <c:pt idx="24183">
                  <c:v>1349452800</c:v>
                </c:pt>
                <c:pt idx="24184">
                  <c:v>1349456400</c:v>
                </c:pt>
                <c:pt idx="24185">
                  <c:v>1349460000</c:v>
                </c:pt>
                <c:pt idx="24186">
                  <c:v>1349463600</c:v>
                </c:pt>
                <c:pt idx="24187">
                  <c:v>1349467200</c:v>
                </c:pt>
                <c:pt idx="24188">
                  <c:v>1349470800</c:v>
                </c:pt>
                <c:pt idx="24189">
                  <c:v>1349474400</c:v>
                </c:pt>
                <c:pt idx="24190">
                  <c:v>1349478000</c:v>
                </c:pt>
                <c:pt idx="24191">
                  <c:v>1349481600</c:v>
                </c:pt>
                <c:pt idx="24192">
                  <c:v>1349485200</c:v>
                </c:pt>
                <c:pt idx="24193">
                  <c:v>1349488800</c:v>
                </c:pt>
                <c:pt idx="24194">
                  <c:v>1349492400</c:v>
                </c:pt>
                <c:pt idx="24195">
                  <c:v>1349496000</c:v>
                </c:pt>
                <c:pt idx="24196">
                  <c:v>1349499600</c:v>
                </c:pt>
                <c:pt idx="24197">
                  <c:v>1349503200</c:v>
                </c:pt>
                <c:pt idx="24198">
                  <c:v>1349506800</c:v>
                </c:pt>
                <c:pt idx="24199">
                  <c:v>1349510400</c:v>
                </c:pt>
                <c:pt idx="24200">
                  <c:v>1349514000</c:v>
                </c:pt>
                <c:pt idx="24201">
                  <c:v>1349517600</c:v>
                </c:pt>
                <c:pt idx="24202">
                  <c:v>1349521200</c:v>
                </c:pt>
                <c:pt idx="24203">
                  <c:v>1349524800</c:v>
                </c:pt>
                <c:pt idx="24204">
                  <c:v>1349528400</c:v>
                </c:pt>
                <c:pt idx="24205">
                  <c:v>1349532000</c:v>
                </c:pt>
                <c:pt idx="24206">
                  <c:v>1349535600</c:v>
                </c:pt>
                <c:pt idx="24207">
                  <c:v>1349539200</c:v>
                </c:pt>
                <c:pt idx="24208">
                  <c:v>1349542800</c:v>
                </c:pt>
                <c:pt idx="24209">
                  <c:v>1349546400</c:v>
                </c:pt>
                <c:pt idx="24210">
                  <c:v>1349550000</c:v>
                </c:pt>
                <c:pt idx="24211">
                  <c:v>1349553600</c:v>
                </c:pt>
                <c:pt idx="24212">
                  <c:v>1349557200</c:v>
                </c:pt>
                <c:pt idx="24213">
                  <c:v>1349560800</c:v>
                </c:pt>
                <c:pt idx="24214">
                  <c:v>1349564400</c:v>
                </c:pt>
                <c:pt idx="24215">
                  <c:v>1349568000</c:v>
                </c:pt>
                <c:pt idx="24216">
                  <c:v>1349571600</c:v>
                </c:pt>
                <c:pt idx="24217">
                  <c:v>1349575200</c:v>
                </c:pt>
                <c:pt idx="24218">
                  <c:v>1349578800</c:v>
                </c:pt>
                <c:pt idx="24219">
                  <c:v>1349582400</c:v>
                </c:pt>
                <c:pt idx="24220">
                  <c:v>1349586000</c:v>
                </c:pt>
                <c:pt idx="24221">
                  <c:v>1349589600</c:v>
                </c:pt>
                <c:pt idx="24222">
                  <c:v>1349593200</c:v>
                </c:pt>
                <c:pt idx="24223">
                  <c:v>1349596800</c:v>
                </c:pt>
                <c:pt idx="24224">
                  <c:v>1349600400</c:v>
                </c:pt>
                <c:pt idx="24225">
                  <c:v>1349604000</c:v>
                </c:pt>
                <c:pt idx="24226">
                  <c:v>1349607600</c:v>
                </c:pt>
                <c:pt idx="24227">
                  <c:v>1349611200</c:v>
                </c:pt>
                <c:pt idx="24228">
                  <c:v>1349614800</c:v>
                </c:pt>
                <c:pt idx="24229">
                  <c:v>1349618400</c:v>
                </c:pt>
                <c:pt idx="24230">
                  <c:v>1349622000</c:v>
                </c:pt>
                <c:pt idx="24231">
                  <c:v>1349625600</c:v>
                </c:pt>
                <c:pt idx="24232">
                  <c:v>1349629200</c:v>
                </c:pt>
                <c:pt idx="24233">
                  <c:v>1349632800</c:v>
                </c:pt>
                <c:pt idx="24234">
                  <c:v>1349636400</c:v>
                </c:pt>
                <c:pt idx="24235">
                  <c:v>1349640000</c:v>
                </c:pt>
                <c:pt idx="24236">
                  <c:v>1349643600</c:v>
                </c:pt>
                <c:pt idx="24237">
                  <c:v>1349647200</c:v>
                </c:pt>
                <c:pt idx="24238">
                  <c:v>1349650800</c:v>
                </c:pt>
                <c:pt idx="24239">
                  <c:v>1349654400</c:v>
                </c:pt>
                <c:pt idx="24240">
                  <c:v>1349658000</c:v>
                </c:pt>
                <c:pt idx="24241">
                  <c:v>1349661600</c:v>
                </c:pt>
                <c:pt idx="24242">
                  <c:v>1349665200</c:v>
                </c:pt>
                <c:pt idx="24243">
                  <c:v>1349668800</c:v>
                </c:pt>
                <c:pt idx="24244">
                  <c:v>1349672400</c:v>
                </c:pt>
                <c:pt idx="24245">
                  <c:v>1349676000</c:v>
                </c:pt>
                <c:pt idx="24246">
                  <c:v>1349679600</c:v>
                </c:pt>
                <c:pt idx="24247">
                  <c:v>1349683200</c:v>
                </c:pt>
                <c:pt idx="24248">
                  <c:v>1349686800</c:v>
                </c:pt>
                <c:pt idx="24249">
                  <c:v>1349690400</c:v>
                </c:pt>
                <c:pt idx="24250">
                  <c:v>1349694000</c:v>
                </c:pt>
                <c:pt idx="24251">
                  <c:v>1349697600</c:v>
                </c:pt>
                <c:pt idx="24252">
                  <c:v>1349701200</c:v>
                </c:pt>
                <c:pt idx="24253">
                  <c:v>1349704800</c:v>
                </c:pt>
                <c:pt idx="24254">
                  <c:v>1349708400</c:v>
                </c:pt>
                <c:pt idx="24255">
                  <c:v>1349712000</c:v>
                </c:pt>
                <c:pt idx="24256">
                  <c:v>1349715600</c:v>
                </c:pt>
                <c:pt idx="24257">
                  <c:v>1349719200</c:v>
                </c:pt>
                <c:pt idx="24258">
                  <c:v>1349722800</c:v>
                </c:pt>
                <c:pt idx="24259">
                  <c:v>1349726400</c:v>
                </c:pt>
                <c:pt idx="24260">
                  <c:v>1349730000</c:v>
                </c:pt>
                <c:pt idx="24261">
                  <c:v>1349733600</c:v>
                </c:pt>
                <c:pt idx="24262">
                  <c:v>1349737200</c:v>
                </c:pt>
                <c:pt idx="24263">
                  <c:v>1349740800</c:v>
                </c:pt>
                <c:pt idx="24264">
                  <c:v>1349744400</c:v>
                </c:pt>
                <c:pt idx="24265">
                  <c:v>1349748000</c:v>
                </c:pt>
                <c:pt idx="24266">
                  <c:v>1349751600</c:v>
                </c:pt>
                <c:pt idx="24267">
                  <c:v>1349755200</c:v>
                </c:pt>
                <c:pt idx="24268">
                  <c:v>1349758800</c:v>
                </c:pt>
                <c:pt idx="24269">
                  <c:v>1349762400</c:v>
                </c:pt>
                <c:pt idx="24270">
                  <c:v>1349766000</c:v>
                </c:pt>
                <c:pt idx="24271">
                  <c:v>1349769600</c:v>
                </c:pt>
                <c:pt idx="24272">
                  <c:v>1349773200</c:v>
                </c:pt>
                <c:pt idx="24273">
                  <c:v>1349776800</c:v>
                </c:pt>
                <c:pt idx="24274">
                  <c:v>1349780400</c:v>
                </c:pt>
                <c:pt idx="24275">
                  <c:v>1349784000</c:v>
                </c:pt>
                <c:pt idx="24276">
                  <c:v>1349787600</c:v>
                </c:pt>
                <c:pt idx="24277">
                  <c:v>1349791200</c:v>
                </c:pt>
                <c:pt idx="24278">
                  <c:v>1349794800</c:v>
                </c:pt>
                <c:pt idx="24279">
                  <c:v>1349798400</c:v>
                </c:pt>
                <c:pt idx="24280">
                  <c:v>1349802000</c:v>
                </c:pt>
                <c:pt idx="24281">
                  <c:v>1349805600</c:v>
                </c:pt>
                <c:pt idx="24282">
                  <c:v>1349809200</c:v>
                </c:pt>
                <c:pt idx="24283">
                  <c:v>1349812800</c:v>
                </c:pt>
                <c:pt idx="24284">
                  <c:v>1349816400</c:v>
                </c:pt>
                <c:pt idx="24285">
                  <c:v>1349820000</c:v>
                </c:pt>
                <c:pt idx="24286">
                  <c:v>1349823600</c:v>
                </c:pt>
                <c:pt idx="24287">
                  <c:v>1349827200</c:v>
                </c:pt>
                <c:pt idx="24288">
                  <c:v>1349830800</c:v>
                </c:pt>
                <c:pt idx="24289">
                  <c:v>1349834400</c:v>
                </c:pt>
                <c:pt idx="24290">
                  <c:v>1349838000</c:v>
                </c:pt>
                <c:pt idx="24291">
                  <c:v>1349841600</c:v>
                </c:pt>
                <c:pt idx="24292">
                  <c:v>1349845200</c:v>
                </c:pt>
                <c:pt idx="24293">
                  <c:v>1349848800</c:v>
                </c:pt>
                <c:pt idx="24294">
                  <c:v>1349852400</c:v>
                </c:pt>
                <c:pt idx="24295">
                  <c:v>1349856000</c:v>
                </c:pt>
                <c:pt idx="24296">
                  <c:v>1349859600</c:v>
                </c:pt>
                <c:pt idx="24297">
                  <c:v>1349863200</c:v>
                </c:pt>
                <c:pt idx="24298">
                  <c:v>1349866800</c:v>
                </c:pt>
                <c:pt idx="24299">
                  <c:v>1349870400</c:v>
                </c:pt>
                <c:pt idx="24300">
                  <c:v>1349874000</c:v>
                </c:pt>
                <c:pt idx="24301">
                  <c:v>1349877600</c:v>
                </c:pt>
                <c:pt idx="24302">
                  <c:v>1349881200</c:v>
                </c:pt>
                <c:pt idx="24303">
                  <c:v>1349884800</c:v>
                </c:pt>
                <c:pt idx="24304">
                  <c:v>1349888400</c:v>
                </c:pt>
                <c:pt idx="24305">
                  <c:v>1349892000</c:v>
                </c:pt>
                <c:pt idx="24306">
                  <c:v>1349895600</c:v>
                </c:pt>
                <c:pt idx="24307">
                  <c:v>1349899200</c:v>
                </c:pt>
                <c:pt idx="24308">
                  <c:v>1349902800</c:v>
                </c:pt>
                <c:pt idx="24309">
                  <c:v>1349906400</c:v>
                </c:pt>
                <c:pt idx="24310">
                  <c:v>1349910000</c:v>
                </c:pt>
                <c:pt idx="24311">
                  <c:v>1349913600</c:v>
                </c:pt>
                <c:pt idx="24312">
                  <c:v>1350003600</c:v>
                </c:pt>
                <c:pt idx="24313">
                  <c:v>1350007200</c:v>
                </c:pt>
                <c:pt idx="24314">
                  <c:v>1350010800</c:v>
                </c:pt>
                <c:pt idx="24315">
                  <c:v>1350014400</c:v>
                </c:pt>
                <c:pt idx="24316">
                  <c:v>1350018000</c:v>
                </c:pt>
                <c:pt idx="24317">
                  <c:v>1350021600</c:v>
                </c:pt>
                <c:pt idx="24318">
                  <c:v>1350025200</c:v>
                </c:pt>
                <c:pt idx="24319">
                  <c:v>1350028800</c:v>
                </c:pt>
                <c:pt idx="24320">
                  <c:v>1350032400</c:v>
                </c:pt>
                <c:pt idx="24321">
                  <c:v>1350036000</c:v>
                </c:pt>
                <c:pt idx="24322">
                  <c:v>1350039600</c:v>
                </c:pt>
                <c:pt idx="24323">
                  <c:v>1350043200</c:v>
                </c:pt>
                <c:pt idx="24324">
                  <c:v>1350046800</c:v>
                </c:pt>
                <c:pt idx="24325">
                  <c:v>1350050400</c:v>
                </c:pt>
                <c:pt idx="24326">
                  <c:v>1350054000</c:v>
                </c:pt>
                <c:pt idx="24327">
                  <c:v>1350057600</c:v>
                </c:pt>
                <c:pt idx="24328">
                  <c:v>1350061200</c:v>
                </c:pt>
                <c:pt idx="24329">
                  <c:v>1350064800</c:v>
                </c:pt>
                <c:pt idx="24330">
                  <c:v>1350068400</c:v>
                </c:pt>
                <c:pt idx="24331">
                  <c:v>1350072000</c:v>
                </c:pt>
                <c:pt idx="24332">
                  <c:v>1350075600</c:v>
                </c:pt>
                <c:pt idx="24333">
                  <c:v>1350079200</c:v>
                </c:pt>
                <c:pt idx="24334">
                  <c:v>1350082800</c:v>
                </c:pt>
                <c:pt idx="24335">
                  <c:v>1350086400</c:v>
                </c:pt>
                <c:pt idx="24336">
                  <c:v>1350090000</c:v>
                </c:pt>
                <c:pt idx="24337">
                  <c:v>1350093600</c:v>
                </c:pt>
                <c:pt idx="24338">
                  <c:v>1350097200</c:v>
                </c:pt>
                <c:pt idx="24339">
                  <c:v>1350100800</c:v>
                </c:pt>
                <c:pt idx="24340">
                  <c:v>1350104400</c:v>
                </c:pt>
                <c:pt idx="24341">
                  <c:v>1350108000</c:v>
                </c:pt>
                <c:pt idx="24342">
                  <c:v>1350111600</c:v>
                </c:pt>
                <c:pt idx="24343">
                  <c:v>1350115200</c:v>
                </c:pt>
                <c:pt idx="24344">
                  <c:v>1350118800</c:v>
                </c:pt>
                <c:pt idx="24345">
                  <c:v>1350122400</c:v>
                </c:pt>
                <c:pt idx="24346">
                  <c:v>1350126000</c:v>
                </c:pt>
                <c:pt idx="24347">
                  <c:v>1350129600</c:v>
                </c:pt>
                <c:pt idx="24348">
                  <c:v>1350133200</c:v>
                </c:pt>
                <c:pt idx="24349">
                  <c:v>1350136800</c:v>
                </c:pt>
                <c:pt idx="24350">
                  <c:v>1350140400</c:v>
                </c:pt>
                <c:pt idx="24351">
                  <c:v>1350144000</c:v>
                </c:pt>
                <c:pt idx="24352">
                  <c:v>1350147600</c:v>
                </c:pt>
                <c:pt idx="24353">
                  <c:v>1350151200</c:v>
                </c:pt>
                <c:pt idx="24354">
                  <c:v>1350154800</c:v>
                </c:pt>
                <c:pt idx="24355">
                  <c:v>1350158400</c:v>
                </c:pt>
                <c:pt idx="24356">
                  <c:v>1350162000</c:v>
                </c:pt>
                <c:pt idx="24357">
                  <c:v>1350165600</c:v>
                </c:pt>
                <c:pt idx="24358">
                  <c:v>1350169200</c:v>
                </c:pt>
                <c:pt idx="24359">
                  <c:v>1350172800</c:v>
                </c:pt>
                <c:pt idx="24360">
                  <c:v>1350176400</c:v>
                </c:pt>
                <c:pt idx="24361">
                  <c:v>1350180000</c:v>
                </c:pt>
                <c:pt idx="24362">
                  <c:v>1350183600</c:v>
                </c:pt>
                <c:pt idx="24363">
                  <c:v>1350187200</c:v>
                </c:pt>
                <c:pt idx="24364">
                  <c:v>1350190800</c:v>
                </c:pt>
                <c:pt idx="24365">
                  <c:v>1350194400</c:v>
                </c:pt>
                <c:pt idx="24366">
                  <c:v>1350198000</c:v>
                </c:pt>
                <c:pt idx="24367">
                  <c:v>1350201600</c:v>
                </c:pt>
                <c:pt idx="24368">
                  <c:v>1350205200</c:v>
                </c:pt>
                <c:pt idx="24369">
                  <c:v>1350208800</c:v>
                </c:pt>
                <c:pt idx="24370">
                  <c:v>1350212400</c:v>
                </c:pt>
                <c:pt idx="24371">
                  <c:v>1350216000</c:v>
                </c:pt>
                <c:pt idx="24372">
                  <c:v>1350219600</c:v>
                </c:pt>
                <c:pt idx="24373">
                  <c:v>1350223200</c:v>
                </c:pt>
                <c:pt idx="24374">
                  <c:v>1350226800</c:v>
                </c:pt>
                <c:pt idx="24375">
                  <c:v>1350230400</c:v>
                </c:pt>
                <c:pt idx="24376">
                  <c:v>1350234000</c:v>
                </c:pt>
                <c:pt idx="24377">
                  <c:v>1350237600</c:v>
                </c:pt>
                <c:pt idx="24378">
                  <c:v>1350241200</c:v>
                </c:pt>
                <c:pt idx="24379">
                  <c:v>1350244800</c:v>
                </c:pt>
                <c:pt idx="24380">
                  <c:v>1350248400</c:v>
                </c:pt>
                <c:pt idx="24381">
                  <c:v>1350252000</c:v>
                </c:pt>
                <c:pt idx="24382">
                  <c:v>1350255600</c:v>
                </c:pt>
                <c:pt idx="24383">
                  <c:v>1350259200</c:v>
                </c:pt>
                <c:pt idx="24384">
                  <c:v>1350262800</c:v>
                </c:pt>
                <c:pt idx="24385">
                  <c:v>1350266400</c:v>
                </c:pt>
                <c:pt idx="24386">
                  <c:v>1350270000</c:v>
                </c:pt>
                <c:pt idx="24387">
                  <c:v>1350273600</c:v>
                </c:pt>
                <c:pt idx="24388">
                  <c:v>1350277200</c:v>
                </c:pt>
                <c:pt idx="24389">
                  <c:v>1350280800</c:v>
                </c:pt>
                <c:pt idx="24390">
                  <c:v>1350284400</c:v>
                </c:pt>
                <c:pt idx="24391">
                  <c:v>1350288000</c:v>
                </c:pt>
                <c:pt idx="24392">
                  <c:v>1350291600</c:v>
                </c:pt>
                <c:pt idx="24393">
                  <c:v>1350295200</c:v>
                </c:pt>
                <c:pt idx="24394">
                  <c:v>1350298800</c:v>
                </c:pt>
                <c:pt idx="24395">
                  <c:v>1350302400</c:v>
                </c:pt>
                <c:pt idx="24396">
                  <c:v>1350306000</c:v>
                </c:pt>
                <c:pt idx="24397">
                  <c:v>1350309600</c:v>
                </c:pt>
                <c:pt idx="24398">
                  <c:v>1350313200</c:v>
                </c:pt>
                <c:pt idx="24399">
                  <c:v>1350316800</c:v>
                </c:pt>
                <c:pt idx="24400">
                  <c:v>1350320400</c:v>
                </c:pt>
                <c:pt idx="24401">
                  <c:v>1350324000</c:v>
                </c:pt>
                <c:pt idx="24402">
                  <c:v>1350327600</c:v>
                </c:pt>
                <c:pt idx="24403">
                  <c:v>1350331200</c:v>
                </c:pt>
                <c:pt idx="24404">
                  <c:v>1350334800</c:v>
                </c:pt>
                <c:pt idx="24405">
                  <c:v>1350338400</c:v>
                </c:pt>
                <c:pt idx="24406">
                  <c:v>1350342000</c:v>
                </c:pt>
                <c:pt idx="24407">
                  <c:v>1350345600</c:v>
                </c:pt>
                <c:pt idx="24408">
                  <c:v>1350349200</c:v>
                </c:pt>
                <c:pt idx="24409">
                  <c:v>1350352800</c:v>
                </c:pt>
                <c:pt idx="24410">
                  <c:v>1350356400</c:v>
                </c:pt>
                <c:pt idx="24411">
                  <c:v>1350360000</c:v>
                </c:pt>
                <c:pt idx="24412">
                  <c:v>1350363600</c:v>
                </c:pt>
                <c:pt idx="24413">
                  <c:v>1350367200</c:v>
                </c:pt>
                <c:pt idx="24414">
                  <c:v>1350370800</c:v>
                </c:pt>
                <c:pt idx="24415">
                  <c:v>1350374400</c:v>
                </c:pt>
                <c:pt idx="24416">
                  <c:v>1350378000</c:v>
                </c:pt>
                <c:pt idx="24417">
                  <c:v>1350381600</c:v>
                </c:pt>
                <c:pt idx="24418">
                  <c:v>1350385200</c:v>
                </c:pt>
                <c:pt idx="24419">
                  <c:v>1350388800</c:v>
                </c:pt>
                <c:pt idx="24420">
                  <c:v>1350392400</c:v>
                </c:pt>
                <c:pt idx="24421">
                  <c:v>1350396000</c:v>
                </c:pt>
                <c:pt idx="24422">
                  <c:v>1350399600</c:v>
                </c:pt>
                <c:pt idx="24423">
                  <c:v>1350403200</c:v>
                </c:pt>
                <c:pt idx="24424">
                  <c:v>1350406800</c:v>
                </c:pt>
                <c:pt idx="24425">
                  <c:v>1350410400</c:v>
                </c:pt>
                <c:pt idx="24426">
                  <c:v>1350414000</c:v>
                </c:pt>
                <c:pt idx="24427">
                  <c:v>1350417600</c:v>
                </c:pt>
                <c:pt idx="24428">
                  <c:v>1350421200</c:v>
                </c:pt>
                <c:pt idx="24429">
                  <c:v>1350424800</c:v>
                </c:pt>
                <c:pt idx="24430">
                  <c:v>1350428400</c:v>
                </c:pt>
                <c:pt idx="24431">
                  <c:v>1350432000</c:v>
                </c:pt>
                <c:pt idx="24432">
                  <c:v>1350435600</c:v>
                </c:pt>
                <c:pt idx="24433">
                  <c:v>1350439200</c:v>
                </c:pt>
                <c:pt idx="24434">
                  <c:v>1350442800</c:v>
                </c:pt>
                <c:pt idx="24435">
                  <c:v>1350446400</c:v>
                </c:pt>
                <c:pt idx="24436">
                  <c:v>1350450000</c:v>
                </c:pt>
                <c:pt idx="24437">
                  <c:v>1350453600</c:v>
                </c:pt>
                <c:pt idx="24438">
                  <c:v>1350457200</c:v>
                </c:pt>
                <c:pt idx="24439">
                  <c:v>1350460800</c:v>
                </c:pt>
                <c:pt idx="24440">
                  <c:v>1350464400</c:v>
                </c:pt>
                <c:pt idx="24441">
                  <c:v>1350468000</c:v>
                </c:pt>
                <c:pt idx="24442">
                  <c:v>1350471600</c:v>
                </c:pt>
                <c:pt idx="24443">
                  <c:v>1350475200</c:v>
                </c:pt>
                <c:pt idx="24444">
                  <c:v>1350478800</c:v>
                </c:pt>
                <c:pt idx="24445">
                  <c:v>1350482400</c:v>
                </c:pt>
                <c:pt idx="24446">
                  <c:v>1350486000</c:v>
                </c:pt>
                <c:pt idx="24447">
                  <c:v>1350489600</c:v>
                </c:pt>
                <c:pt idx="24448">
                  <c:v>1350493200</c:v>
                </c:pt>
                <c:pt idx="24449">
                  <c:v>1350496800</c:v>
                </c:pt>
                <c:pt idx="24450">
                  <c:v>1350500400</c:v>
                </c:pt>
                <c:pt idx="24451">
                  <c:v>1350504000</c:v>
                </c:pt>
                <c:pt idx="24452">
                  <c:v>1350507600</c:v>
                </c:pt>
                <c:pt idx="24453">
                  <c:v>1350511200</c:v>
                </c:pt>
                <c:pt idx="24454">
                  <c:v>1350514800</c:v>
                </c:pt>
                <c:pt idx="24455">
                  <c:v>1350518400</c:v>
                </c:pt>
                <c:pt idx="24456">
                  <c:v>1350522000</c:v>
                </c:pt>
                <c:pt idx="24457">
                  <c:v>1350525600</c:v>
                </c:pt>
                <c:pt idx="24458">
                  <c:v>1350529200</c:v>
                </c:pt>
                <c:pt idx="24459">
                  <c:v>1350532800</c:v>
                </c:pt>
                <c:pt idx="24460">
                  <c:v>1350536400</c:v>
                </c:pt>
                <c:pt idx="24461">
                  <c:v>1350540000</c:v>
                </c:pt>
                <c:pt idx="24462">
                  <c:v>1350543600</c:v>
                </c:pt>
                <c:pt idx="24463">
                  <c:v>1350547200</c:v>
                </c:pt>
                <c:pt idx="24464">
                  <c:v>1350550800</c:v>
                </c:pt>
                <c:pt idx="24465">
                  <c:v>1350554400</c:v>
                </c:pt>
                <c:pt idx="24466">
                  <c:v>1350558000</c:v>
                </c:pt>
                <c:pt idx="24467">
                  <c:v>1350561600</c:v>
                </c:pt>
                <c:pt idx="24468">
                  <c:v>1350565200</c:v>
                </c:pt>
                <c:pt idx="24469">
                  <c:v>1350568800</c:v>
                </c:pt>
                <c:pt idx="24470">
                  <c:v>1350572400</c:v>
                </c:pt>
                <c:pt idx="24471">
                  <c:v>1350576000</c:v>
                </c:pt>
                <c:pt idx="24472">
                  <c:v>1350579600</c:v>
                </c:pt>
                <c:pt idx="24473">
                  <c:v>1350583200</c:v>
                </c:pt>
                <c:pt idx="24474">
                  <c:v>1350586800</c:v>
                </c:pt>
                <c:pt idx="24475">
                  <c:v>1350590400</c:v>
                </c:pt>
                <c:pt idx="24476">
                  <c:v>1350594000</c:v>
                </c:pt>
                <c:pt idx="24477">
                  <c:v>1350597600</c:v>
                </c:pt>
                <c:pt idx="24478">
                  <c:v>1350601200</c:v>
                </c:pt>
                <c:pt idx="24479">
                  <c:v>1350604800</c:v>
                </c:pt>
                <c:pt idx="24480">
                  <c:v>1350608400</c:v>
                </c:pt>
                <c:pt idx="24481">
                  <c:v>1350612000</c:v>
                </c:pt>
                <c:pt idx="24482">
                  <c:v>1350615600</c:v>
                </c:pt>
                <c:pt idx="24483">
                  <c:v>1350619200</c:v>
                </c:pt>
                <c:pt idx="24484">
                  <c:v>1350622800</c:v>
                </c:pt>
                <c:pt idx="24485">
                  <c:v>1350626400</c:v>
                </c:pt>
                <c:pt idx="24486">
                  <c:v>1350630000</c:v>
                </c:pt>
                <c:pt idx="24487">
                  <c:v>1350633600</c:v>
                </c:pt>
                <c:pt idx="24488">
                  <c:v>1350637200</c:v>
                </c:pt>
                <c:pt idx="24489">
                  <c:v>1350640800</c:v>
                </c:pt>
                <c:pt idx="24490">
                  <c:v>1350644400</c:v>
                </c:pt>
                <c:pt idx="24491">
                  <c:v>1350648000</c:v>
                </c:pt>
                <c:pt idx="24492">
                  <c:v>1350651600</c:v>
                </c:pt>
                <c:pt idx="24493">
                  <c:v>1350655200</c:v>
                </c:pt>
                <c:pt idx="24494">
                  <c:v>1350658800</c:v>
                </c:pt>
                <c:pt idx="24495">
                  <c:v>1350662400</c:v>
                </c:pt>
                <c:pt idx="24496">
                  <c:v>1350666000</c:v>
                </c:pt>
                <c:pt idx="24497">
                  <c:v>1350669600</c:v>
                </c:pt>
                <c:pt idx="24498">
                  <c:v>1350673200</c:v>
                </c:pt>
                <c:pt idx="24499">
                  <c:v>1350676800</c:v>
                </c:pt>
                <c:pt idx="24500">
                  <c:v>1350680400</c:v>
                </c:pt>
                <c:pt idx="24501">
                  <c:v>1350684000</c:v>
                </c:pt>
                <c:pt idx="24502">
                  <c:v>1350687600</c:v>
                </c:pt>
                <c:pt idx="24503">
                  <c:v>1350691200</c:v>
                </c:pt>
                <c:pt idx="24504">
                  <c:v>1350694800</c:v>
                </c:pt>
                <c:pt idx="24505">
                  <c:v>1350698400</c:v>
                </c:pt>
                <c:pt idx="24506">
                  <c:v>1350702000</c:v>
                </c:pt>
                <c:pt idx="24507">
                  <c:v>1350705600</c:v>
                </c:pt>
                <c:pt idx="24508">
                  <c:v>1350709200</c:v>
                </c:pt>
                <c:pt idx="24509">
                  <c:v>1350712800</c:v>
                </c:pt>
                <c:pt idx="24510">
                  <c:v>1350716400</c:v>
                </c:pt>
                <c:pt idx="24511">
                  <c:v>1350720000</c:v>
                </c:pt>
                <c:pt idx="24512">
                  <c:v>1350723600</c:v>
                </c:pt>
                <c:pt idx="24513">
                  <c:v>1350727200</c:v>
                </c:pt>
                <c:pt idx="24514">
                  <c:v>1350730800</c:v>
                </c:pt>
                <c:pt idx="24515">
                  <c:v>1350734400</c:v>
                </c:pt>
                <c:pt idx="24516">
                  <c:v>1350738000</c:v>
                </c:pt>
                <c:pt idx="24517">
                  <c:v>1350741600</c:v>
                </c:pt>
                <c:pt idx="24518">
                  <c:v>1350745200</c:v>
                </c:pt>
                <c:pt idx="24519">
                  <c:v>1350748800</c:v>
                </c:pt>
                <c:pt idx="24520">
                  <c:v>1350752400</c:v>
                </c:pt>
                <c:pt idx="24521">
                  <c:v>1350756000</c:v>
                </c:pt>
                <c:pt idx="24522">
                  <c:v>1350759600</c:v>
                </c:pt>
                <c:pt idx="24523">
                  <c:v>1350763200</c:v>
                </c:pt>
                <c:pt idx="24524">
                  <c:v>1350766800</c:v>
                </c:pt>
                <c:pt idx="24525">
                  <c:v>1350770400</c:v>
                </c:pt>
                <c:pt idx="24526">
                  <c:v>1350774000</c:v>
                </c:pt>
                <c:pt idx="24527">
                  <c:v>1350777600</c:v>
                </c:pt>
                <c:pt idx="24528">
                  <c:v>1350781200</c:v>
                </c:pt>
                <c:pt idx="24529">
                  <c:v>1350784800</c:v>
                </c:pt>
                <c:pt idx="24530">
                  <c:v>1350788400</c:v>
                </c:pt>
                <c:pt idx="24531">
                  <c:v>1350792000</c:v>
                </c:pt>
                <c:pt idx="24532">
                  <c:v>1350795600</c:v>
                </c:pt>
                <c:pt idx="24533">
                  <c:v>1350799200</c:v>
                </c:pt>
                <c:pt idx="24534">
                  <c:v>1350802800</c:v>
                </c:pt>
                <c:pt idx="24535">
                  <c:v>1350806400</c:v>
                </c:pt>
                <c:pt idx="24536">
                  <c:v>1350810000</c:v>
                </c:pt>
                <c:pt idx="24537">
                  <c:v>1350813600</c:v>
                </c:pt>
                <c:pt idx="24538">
                  <c:v>1350817200</c:v>
                </c:pt>
                <c:pt idx="24539">
                  <c:v>1350820800</c:v>
                </c:pt>
                <c:pt idx="24540">
                  <c:v>1350824400</c:v>
                </c:pt>
                <c:pt idx="24541">
                  <c:v>1350828000</c:v>
                </c:pt>
                <c:pt idx="24542">
                  <c:v>1350831600</c:v>
                </c:pt>
                <c:pt idx="24543">
                  <c:v>1350835200</c:v>
                </c:pt>
                <c:pt idx="24544">
                  <c:v>1350838800</c:v>
                </c:pt>
                <c:pt idx="24545">
                  <c:v>1350842400</c:v>
                </c:pt>
                <c:pt idx="24546">
                  <c:v>1350846000</c:v>
                </c:pt>
                <c:pt idx="24547">
                  <c:v>1350849600</c:v>
                </c:pt>
                <c:pt idx="24548">
                  <c:v>1350853200</c:v>
                </c:pt>
                <c:pt idx="24549">
                  <c:v>1350856800</c:v>
                </c:pt>
                <c:pt idx="24550">
                  <c:v>1350860400</c:v>
                </c:pt>
                <c:pt idx="24551">
                  <c:v>1350864000</c:v>
                </c:pt>
                <c:pt idx="24552">
                  <c:v>1350867600</c:v>
                </c:pt>
                <c:pt idx="24553">
                  <c:v>1350871200</c:v>
                </c:pt>
                <c:pt idx="24554">
                  <c:v>1350874800</c:v>
                </c:pt>
                <c:pt idx="24555">
                  <c:v>1350878400</c:v>
                </c:pt>
                <c:pt idx="24556">
                  <c:v>1350882000</c:v>
                </c:pt>
                <c:pt idx="24557">
                  <c:v>1350885600</c:v>
                </c:pt>
                <c:pt idx="24558">
                  <c:v>1350889200</c:v>
                </c:pt>
                <c:pt idx="24559">
                  <c:v>1350892800</c:v>
                </c:pt>
                <c:pt idx="24560">
                  <c:v>1350896400</c:v>
                </c:pt>
                <c:pt idx="24561">
                  <c:v>1350900000</c:v>
                </c:pt>
                <c:pt idx="24562">
                  <c:v>1350903600</c:v>
                </c:pt>
                <c:pt idx="24563">
                  <c:v>1350907200</c:v>
                </c:pt>
                <c:pt idx="24564">
                  <c:v>1350910800</c:v>
                </c:pt>
                <c:pt idx="24565">
                  <c:v>1350914400</c:v>
                </c:pt>
                <c:pt idx="24566">
                  <c:v>1350918000</c:v>
                </c:pt>
                <c:pt idx="24567">
                  <c:v>1350921600</c:v>
                </c:pt>
                <c:pt idx="24568">
                  <c:v>1350925200</c:v>
                </c:pt>
                <c:pt idx="24569">
                  <c:v>1350928800</c:v>
                </c:pt>
                <c:pt idx="24570">
                  <c:v>1350932400</c:v>
                </c:pt>
                <c:pt idx="24571">
                  <c:v>1350936000</c:v>
                </c:pt>
                <c:pt idx="24572">
                  <c:v>1350939600</c:v>
                </c:pt>
                <c:pt idx="24573">
                  <c:v>1350943200</c:v>
                </c:pt>
                <c:pt idx="24574">
                  <c:v>1350946800</c:v>
                </c:pt>
                <c:pt idx="24575">
                  <c:v>1350950400</c:v>
                </c:pt>
                <c:pt idx="24576">
                  <c:v>1350954000</c:v>
                </c:pt>
                <c:pt idx="24577">
                  <c:v>1350957600</c:v>
                </c:pt>
                <c:pt idx="24578">
                  <c:v>1350961200</c:v>
                </c:pt>
                <c:pt idx="24579">
                  <c:v>1350964800</c:v>
                </c:pt>
                <c:pt idx="24580">
                  <c:v>1350968400</c:v>
                </c:pt>
                <c:pt idx="24581">
                  <c:v>1350972000</c:v>
                </c:pt>
                <c:pt idx="24582">
                  <c:v>1350975600</c:v>
                </c:pt>
                <c:pt idx="24583">
                  <c:v>1350979200</c:v>
                </c:pt>
                <c:pt idx="24584">
                  <c:v>1350982800</c:v>
                </c:pt>
                <c:pt idx="24585">
                  <c:v>1350986400</c:v>
                </c:pt>
                <c:pt idx="24586">
                  <c:v>1350990000</c:v>
                </c:pt>
                <c:pt idx="24587">
                  <c:v>1350993600</c:v>
                </c:pt>
                <c:pt idx="24588">
                  <c:v>1350997200</c:v>
                </c:pt>
                <c:pt idx="24589">
                  <c:v>1351000800</c:v>
                </c:pt>
                <c:pt idx="24590">
                  <c:v>1351004400</c:v>
                </c:pt>
                <c:pt idx="24591">
                  <c:v>1351008000</c:v>
                </c:pt>
                <c:pt idx="24592">
                  <c:v>1351011600</c:v>
                </c:pt>
                <c:pt idx="24593">
                  <c:v>1351015200</c:v>
                </c:pt>
                <c:pt idx="24594">
                  <c:v>1351018800</c:v>
                </c:pt>
                <c:pt idx="24595">
                  <c:v>1351022400</c:v>
                </c:pt>
                <c:pt idx="24596">
                  <c:v>1351026000</c:v>
                </c:pt>
                <c:pt idx="24597">
                  <c:v>1351029600</c:v>
                </c:pt>
                <c:pt idx="24598">
                  <c:v>1351033200</c:v>
                </c:pt>
                <c:pt idx="24599">
                  <c:v>1351036800</c:v>
                </c:pt>
                <c:pt idx="24600">
                  <c:v>1351040400</c:v>
                </c:pt>
                <c:pt idx="24601">
                  <c:v>1351044000</c:v>
                </c:pt>
                <c:pt idx="24602">
                  <c:v>1351047600</c:v>
                </c:pt>
                <c:pt idx="24603">
                  <c:v>1351051200</c:v>
                </c:pt>
                <c:pt idx="24604">
                  <c:v>1351054800</c:v>
                </c:pt>
                <c:pt idx="24605">
                  <c:v>1351058400</c:v>
                </c:pt>
                <c:pt idx="24606">
                  <c:v>1351062000</c:v>
                </c:pt>
                <c:pt idx="24607">
                  <c:v>1351065600</c:v>
                </c:pt>
                <c:pt idx="24608">
                  <c:v>1351069200</c:v>
                </c:pt>
                <c:pt idx="24609">
                  <c:v>1351072800</c:v>
                </c:pt>
                <c:pt idx="24610">
                  <c:v>1351076400</c:v>
                </c:pt>
                <c:pt idx="24611">
                  <c:v>1351080000</c:v>
                </c:pt>
                <c:pt idx="24612">
                  <c:v>1351083600</c:v>
                </c:pt>
                <c:pt idx="24613">
                  <c:v>1351087200</c:v>
                </c:pt>
                <c:pt idx="24614">
                  <c:v>1351090800</c:v>
                </c:pt>
                <c:pt idx="24615">
                  <c:v>1351094400</c:v>
                </c:pt>
                <c:pt idx="24616">
                  <c:v>1351098000</c:v>
                </c:pt>
                <c:pt idx="24617">
                  <c:v>1351101600</c:v>
                </c:pt>
                <c:pt idx="24618">
                  <c:v>1351105200</c:v>
                </c:pt>
                <c:pt idx="24619">
                  <c:v>1351108800</c:v>
                </c:pt>
                <c:pt idx="24620">
                  <c:v>1351112400</c:v>
                </c:pt>
                <c:pt idx="24621">
                  <c:v>1351116000</c:v>
                </c:pt>
                <c:pt idx="24622">
                  <c:v>1351119600</c:v>
                </c:pt>
                <c:pt idx="24623">
                  <c:v>1351123200</c:v>
                </c:pt>
                <c:pt idx="24624">
                  <c:v>1351126800</c:v>
                </c:pt>
                <c:pt idx="24625">
                  <c:v>1351130400</c:v>
                </c:pt>
                <c:pt idx="24626">
                  <c:v>1351134000</c:v>
                </c:pt>
                <c:pt idx="24627">
                  <c:v>1351137600</c:v>
                </c:pt>
                <c:pt idx="24628">
                  <c:v>1351141200</c:v>
                </c:pt>
                <c:pt idx="24629">
                  <c:v>1351144800</c:v>
                </c:pt>
                <c:pt idx="24630">
                  <c:v>1351148400</c:v>
                </c:pt>
                <c:pt idx="24631">
                  <c:v>1351152000</c:v>
                </c:pt>
                <c:pt idx="24632">
                  <c:v>1351155600</c:v>
                </c:pt>
                <c:pt idx="24633">
                  <c:v>1351159200</c:v>
                </c:pt>
                <c:pt idx="24634">
                  <c:v>1351162800</c:v>
                </c:pt>
                <c:pt idx="24635">
                  <c:v>1351166400</c:v>
                </c:pt>
                <c:pt idx="24636">
                  <c:v>1351170000</c:v>
                </c:pt>
                <c:pt idx="24637">
                  <c:v>1351173600</c:v>
                </c:pt>
                <c:pt idx="24638">
                  <c:v>1351177200</c:v>
                </c:pt>
                <c:pt idx="24639">
                  <c:v>1351180800</c:v>
                </c:pt>
                <c:pt idx="24640">
                  <c:v>1351184400</c:v>
                </c:pt>
                <c:pt idx="24641">
                  <c:v>1351188000</c:v>
                </c:pt>
                <c:pt idx="24642">
                  <c:v>1351191600</c:v>
                </c:pt>
                <c:pt idx="24643">
                  <c:v>1351195200</c:v>
                </c:pt>
                <c:pt idx="24644">
                  <c:v>1351198800</c:v>
                </c:pt>
                <c:pt idx="24645">
                  <c:v>1351202400</c:v>
                </c:pt>
                <c:pt idx="24646">
                  <c:v>1351206000</c:v>
                </c:pt>
                <c:pt idx="24647">
                  <c:v>1351209600</c:v>
                </c:pt>
                <c:pt idx="24648">
                  <c:v>1351213200</c:v>
                </c:pt>
                <c:pt idx="24649">
                  <c:v>1351216800</c:v>
                </c:pt>
                <c:pt idx="24650">
                  <c:v>1351220400</c:v>
                </c:pt>
                <c:pt idx="24651">
                  <c:v>1351224000</c:v>
                </c:pt>
                <c:pt idx="24652">
                  <c:v>1351227600</c:v>
                </c:pt>
                <c:pt idx="24653">
                  <c:v>1351231200</c:v>
                </c:pt>
                <c:pt idx="24654">
                  <c:v>1351234800</c:v>
                </c:pt>
                <c:pt idx="24655">
                  <c:v>1351238400</c:v>
                </c:pt>
                <c:pt idx="24656">
                  <c:v>1351242000</c:v>
                </c:pt>
                <c:pt idx="24657">
                  <c:v>1351245600</c:v>
                </c:pt>
                <c:pt idx="24658">
                  <c:v>1351249200</c:v>
                </c:pt>
                <c:pt idx="24659">
                  <c:v>1351252800</c:v>
                </c:pt>
                <c:pt idx="24660">
                  <c:v>1351256400</c:v>
                </c:pt>
                <c:pt idx="24661">
                  <c:v>1351260000</c:v>
                </c:pt>
                <c:pt idx="24662">
                  <c:v>1351263600</c:v>
                </c:pt>
                <c:pt idx="24663">
                  <c:v>1351267200</c:v>
                </c:pt>
                <c:pt idx="24664">
                  <c:v>1351270800</c:v>
                </c:pt>
                <c:pt idx="24665">
                  <c:v>1351274400</c:v>
                </c:pt>
                <c:pt idx="24666">
                  <c:v>1351278000</c:v>
                </c:pt>
                <c:pt idx="24667">
                  <c:v>1351281600</c:v>
                </c:pt>
                <c:pt idx="24668">
                  <c:v>1351285200</c:v>
                </c:pt>
                <c:pt idx="24669">
                  <c:v>1351288800</c:v>
                </c:pt>
                <c:pt idx="24670">
                  <c:v>1351292400</c:v>
                </c:pt>
                <c:pt idx="24671">
                  <c:v>1351296000</c:v>
                </c:pt>
                <c:pt idx="24672">
                  <c:v>1351299600</c:v>
                </c:pt>
                <c:pt idx="24673">
                  <c:v>1351303200</c:v>
                </c:pt>
                <c:pt idx="24674">
                  <c:v>1351306800</c:v>
                </c:pt>
                <c:pt idx="24675">
                  <c:v>1351310400</c:v>
                </c:pt>
                <c:pt idx="24676">
                  <c:v>1351314000</c:v>
                </c:pt>
                <c:pt idx="24677">
                  <c:v>1351317600</c:v>
                </c:pt>
                <c:pt idx="24678">
                  <c:v>1351321200</c:v>
                </c:pt>
                <c:pt idx="24679">
                  <c:v>1351324800</c:v>
                </c:pt>
                <c:pt idx="24680">
                  <c:v>1351328400</c:v>
                </c:pt>
                <c:pt idx="24681">
                  <c:v>1351332000</c:v>
                </c:pt>
                <c:pt idx="24682">
                  <c:v>1351335600</c:v>
                </c:pt>
                <c:pt idx="24683">
                  <c:v>1351339200</c:v>
                </c:pt>
                <c:pt idx="24684">
                  <c:v>1351342800</c:v>
                </c:pt>
                <c:pt idx="24685">
                  <c:v>1351346400</c:v>
                </c:pt>
                <c:pt idx="24686">
                  <c:v>1351350000</c:v>
                </c:pt>
                <c:pt idx="24687">
                  <c:v>1351353600</c:v>
                </c:pt>
                <c:pt idx="24688">
                  <c:v>1351357200</c:v>
                </c:pt>
                <c:pt idx="24689">
                  <c:v>1351360800</c:v>
                </c:pt>
                <c:pt idx="24690">
                  <c:v>1351364400</c:v>
                </c:pt>
                <c:pt idx="24691">
                  <c:v>1351368000</c:v>
                </c:pt>
                <c:pt idx="24692">
                  <c:v>1351371600</c:v>
                </c:pt>
                <c:pt idx="24693">
                  <c:v>1351375200</c:v>
                </c:pt>
                <c:pt idx="24694">
                  <c:v>1351378800</c:v>
                </c:pt>
                <c:pt idx="24695">
                  <c:v>1351382400</c:v>
                </c:pt>
                <c:pt idx="24696">
                  <c:v>1351386000</c:v>
                </c:pt>
                <c:pt idx="24697">
                  <c:v>1351389600</c:v>
                </c:pt>
                <c:pt idx="24698">
                  <c:v>1351393200</c:v>
                </c:pt>
                <c:pt idx="24699">
                  <c:v>1351396800</c:v>
                </c:pt>
                <c:pt idx="24700">
                  <c:v>1351400400</c:v>
                </c:pt>
                <c:pt idx="24701">
                  <c:v>1351404000</c:v>
                </c:pt>
                <c:pt idx="24702">
                  <c:v>1351407600</c:v>
                </c:pt>
                <c:pt idx="24703">
                  <c:v>1351411200</c:v>
                </c:pt>
                <c:pt idx="24704">
                  <c:v>1351414800</c:v>
                </c:pt>
                <c:pt idx="24705">
                  <c:v>1351418400</c:v>
                </c:pt>
                <c:pt idx="24706">
                  <c:v>1351422000</c:v>
                </c:pt>
                <c:pt idx="24707">
                  <c:v>1351425600</c:v>
                </c:pt>
                <c:pt idx="24708">
                  <c:v>1351429200</c:v>
                </c:pt>
                <c:pt idx="24709">
                  <c:v>1351432800</c:v>
                </c:pt>
                <c:pt idx="24710">
                  <c:v>1351436400</c:v>
                </c:pt>
                <c:pt idx="24711">
                  <c:v>1351440000</c:v>
                </c:pt>
                <c:pt idx="24712">
                  <c:v>1351443600</c:v>
                </c:pt>
                <c:pt idx="24713">
                  <c:v>1351447200</c:v>
                </c:pt>
                <c:pt idx="24714">
                  <c:v>1351450800</c:v>
                </c:pt>
                <c:pt idx="24715">
                  <c:v>1351454400</c:v>
                </c:pt>
                <c:pt idx="24716">
                  <c:v>1351458000</c:v>
                </c:pt>
                <c:pt idx="24717">
                  <c:v>1351461600</c:v>
                </c:pt>
                <c:pt idx="24718">
                  <c:v>1351465200</c:v>
                </c:pt>
                <c:pt idx="24719">
                  <c:v>1351468800</c:v>
                </c:pt>
                <c:pt idx="24720">
                  <c:v>1351472400</c:v>
                </c:pt>
                <c:pt idx="24721">
                  <c:v>1351476000</c:v>
                </c:pt>
                <c:pt idx="24722">
                  <c:v>1351479600</c:v>
                </c:pt>
                <c:pt idx="24723">
                  <c:v>1351483200</c:v>
                </c:pt>
                <c:pt idx="24724">
                  <c:v>1351486800</c:v>
                </c:pt>
                <c:pt idx="24725">
                  <c:v>1351490400</c:v>
                </c:pt>
                <c:pt idx="24726">
                  <c:v>1351494000</c:v>
                </c:pt>
                <c:pt idx="24727">
                  <c:v>1351497600</c:v>
                </c:pt>
                <c:pt idx="24728">
                  <c:v>1351501200</c:v>
                </c:pt>
                <c:pt idx="24729">
                  <c:v>1351504800</c:v>
                </c:pt>
                <c:pt idx="24730">
                  <c:v>1351508400</c:v>
                </c:pt>
                <c:pt idx="24731">
                  <c:v>1351512000</c:v>
                </c:pt>
                <c:pt idx="24732">
                  <c:v>1351515600</c:v>
                </c:pt>
                <c:pt idx="24733">
                  <c:v>1351519200</c:v>
                </c:pt>
                <c:pt idx="24734">
                  <c:v>1351522800</c:v>
                </c:pt>
                <c:pt idx="24735">
                  <c:v>1351526400</c:v>
                </c:pt>
                <c:pt idx="24736">
                  <c:v>1351530000</c:v>
                </c:pt>
                <c:pt idx="24737">
                  <c:v>1351533600</c:v>
                </c:pt>
                <c:pt idx="24738">
                  <c:v>1351537200</c:v>
                </c:pt>
                <c:pt idx="24739">
                  <c:v>1351540800</c:v>
                </c:pt>
                <c:pt idx="24740">
                  <c:v>1351544400</c:v>
                </c:pt>
                <c:pt idx="24741">
                  <c:v>1351548000</c:v>
                </c:pt>
                <c:pt idx="24742">
                  <c:v>1351551600</c:v>
                </c:pt>
                <c:pt idx="24743">
                  <c:v>1351555200</c:v>
                </c:pt>
                <c:pt idx="24744">
                  <c:v>1351558800</c:v>
                </c:pt>
                <c:pt idx="24745">
                  <c:v>1351562400</c:v>
                </c:pt>
                <c:pt idx="24746">
                  <c:v>1351566000</c:v>
                </c:pt>
                <c:pt idx="24747">
                  <c:v>1351569600</c:v>
                </c:pt>
                <c:pt idx="24748">
                  <c:v>1351573200</c:v>
                </c:pt>
                <c:pt idx="24749">
                  <c:v>1351576800</c:v>
                </c:pt>
                <c:pt idx="24750">
                  <c:v>1351580400</c:v>
                </c:pt>
                <c:pt idx="24751">
                  <c:v>1351584000</c:v>
                </c:pt>
                <c:pt idx="24752">
                  <c:v>1351587600</c:v>
                </c:pt>
                <c:pt idx="24753">
                  <c:v>1351591200</c:v>
                </c:pt>
                <c:pt idx="24754">
                  <c:v>1351594800</c:v>
                </c:pt>
                <c:pt idx="24755">
                  <c:v>1351598400</c:v>
                </c:pt>
                <c:pt idx="24756">
                  <c:v>1351602000</c:v>
                </c:pt>
                <c:pt idx="24757">
                  <c:v>1351605600</c:v>
                </c:pt>
                <c:pt idx="24758">
                  <c:v>1351609200</c:v>
                </c:pt>
                <c:pt idx="24759">
                  <c:v>1351612800</c:v>
                </c:pt>
                <c:pt idx="24760">
                  <c:v>1351616400</c:v>
                </c:pt>
                <c:pt idx="24761">
                  <c:v>1351620000</c:v>
                </c:pt>
                <c:pt idx="24762">
                  <c:v>1351623600</c:v>
                </c:pt>
                <c:pt idx="24763">
                  <c:v>1351627200</c:v>
                </c:pt>
                <c:pt idx="24764">
                  <c:v>1351630800</c:v>
                </c:pt>
                <c:pt idx="24765">
                  <c:v>1351634400</c:v>
                </c:pt>
                <c:pt idx="24766">
                  <c:v>1351638000</c:v>
                </c:pt>
                <c:pt idx="24767">
                  <c:v>1351641600</c:v>
                </c:pt>
                <c:pt idx="24768">
                  <c:v>1351645200</c:v>
                </c:pt>
                <c:pt idx="24769">
                  <c:v>1351648800</c:v>
                </c:pt>
                <c:pt idx="24770">
                  <c:v>1351652400</c:v>
                </c:pt>
                <c:pt idx="24771">
                  <c:v>1351656000</c:v>
                </c:pt>
                <c:pt idx="24772">
                  <c:v>1351659600</c:v>
                </c:pt>
                <c:pt idx="24773">
                  <c:v>1351663200</c:v>
                </c:pt>
                <c:pt idx="24774">
                  <c:v>1351666800</c:v>
                </c:pt>
                <c:pt idx="24775">
                  <c:v>1351670400</c:v>
                </c:pt>
                <c:pt idx="24776">
                  <c:v>1351674000</c:v>
                </c:pt>
                <c:pt idx="24777">
                  <c:v>1351677600</c:v>
                </c:pt>
                <c:pt idx="24778">
                  <c:v>1351681200</c:v>
                </c:pt>
                <c:pt idx="24779">
                  <c:v>1351684800</c:v>
                </c:pt>
                <c:pt idx="24780">
                  <c:v>1351688400</c:v>
                </c:pt>
                <c:pt idx="24781">
                  <c:v>1351692000</c:v>
                </c:pt>
                <c:pt idx="24782">
                  <c:v>1351695600</c:v>
                </c:pt>
                <c:pt idx="24783">
                  <c:v>1351699200</c:v>
                </c:pt>
                <c:pt idx="24784">
                  <c:v>1351702800</c:v>
                </c:pt>
                <c:pt idx="24785">
                  <c:v>1351706400</c:v>
                </c:pt>
                <c:pt idx="24786">
                  <c:v>1351710000</c:v>
                </c:pt>
                <c:pt idx="24787">
                  <c:v>1351713600</c:v>
                </c:pt>
                <c:pt idx="24788">
                  <c:v>1351717200</c:v>
                </c:pt>
                <c:pt idx="24789">
                  <c:v>1351720800</c:v>
                </c:pt>
                <c:pt idx="24790">
                  <c:v>1351724400</c:v>
                </c:pt>
                <c:pt idx="24791">
                  <c:v>1351728000</c:v>
                </c:pt>
                <c:pt idx="24792">
                  <c:v>1351731600</c:v>
                </c:pt>
                <c:pt idx="24793">
                  <c:v>1351735200</c:v>
                </c:pt>
                <c:pt idx="24794">
                  <c:v>1351738800</c:v>
                </c:pt>
                <c:pt idx="24795">
                  <c:v>1351742400</c:v>
                </c:pt>
                <c:pt idx="24796">
                  <c:v>1351746000</c:v>
                </c:pt>
                <c:pt idx="24797">
                  <c:v>1351749600</c:v>
                </c:pt>
                <c:pt idx="24798">
                  <c:v>1351753200</c:v>
                </c:pt>
                <c:pt idx="24799">
                  <c:v>1351756800</c:v>
                </c:pt>
                <c:pt idx="24800">
                  <c:v>1351760400</c:v>
                </c:pt>
                <c:pt idx="24801">
                  <c:v>1351764000</c:v>
                </c:pt>
                <c:pt idx="24802">
                  <c:v>1351767600</c:v>
                </c:pt>
                <c:pt idx="24803">
                  <c:v>1351771200</c:v>
                </c:pt>
                <c:pt idx="24804">
                  <c:v>1351774800</c:v>
                </c:pt>
                <c:pt idx="24805">
                  <c:v>1351778400</c:v>
                </c:pt>
                <c:pt idx="24806">
                  <c:v>1351782000</c:v>
                </c:pt>
                <c:pt idx="24807">
                  <c:v>1351785600</c:v>
                </c:pt>
                <c:pt idx="24808">
                  <c:v>1351789200</c:v>
                </c:pt>
                <c:pt idx="24809">
                  <c:v>1351792800</c:v>
                </c:pt>
                <c:pt idx="24810">
                  <c:v>1351796400</c:v>
                </c:pt>
                <c:pt idx="24811">
                  <c:v>1351800000</c:v>
                </c:pt>
                <c:pt idx="24812">
                  <c:v>1351803600</c:v>
                </c:pt>
                <c:pt idx="24813">
                  <c:v>1351807200</c:v>
                </c:pt>
                <c:pt idx="24814">
                  <c:v>1351810800</c:v>
                </c:pt>
                <c:pt idx="24815">
                  <c:v>1351814400</c:v>
                </c:pt>
                <c:pt idx="24816">
                  <c:v>1351818000</c:v>
                </c:pt>
                <c:pt idx="24817">
                  <c:v>1351821600</c:v>
                </c:pt>
                <c:pt idx="24818">
                  <c:v>1351825200</c:v>
                </c:pt>
                <c:pt idx="24819">
                  <c:v>1351828800</c:v>
                </c:pt>
                <c:pt idx="24820">
                  <c:v>1351832400</c:v>
                </c:pt>
                <c:pt idx="24821">
                  <c:v>1351836000</c:v>
                </c:pt>
                <c:pt idx="24822">
                  <c:v>1351839600</c:v>
                </c:pt>
                <c:pt idx="24823">
                  <c:v>1351843200</c:v>
                </c:pt>
                <c:pt idx="24824">
                  <c:v>1351846800</c:v>
                </c:pt>
                <c:pt idx="24825">
                  <c:v>1351850400</c:v>
                </c:pt>
                <c:pt idx="24826">
                  <c:v>1351854000</c:v>
                </c:pt>
                <c:pt idx="24827">
                  <c:v>1351857600</c:v>
                </c:pt>
                <c:pt idx="24828">
                  <c:v>1351861200</c:v>
                </c:pt>
                <c:pt idx="24829">
                  <c:v>1351864800</c:v>
                </c:pt>
                <c:pt idx="24830">
                  <c:v>1351868400</c:v>
                </c:pt>
                <c:pt idx="24831">
                  <c:v>1351872000</c:v>
                </c:pt>
                <c:pt idx="24832">
                  <c:v>1351875600</c:v>
                </c:pt>
                <c:pt idx="24833">
                  <c:v>1351879200</c:v>
                </c:pt>
                <c:pt idx="24834">
                  <c:v>1351882800</c:v>
                </c:pt>
                <c:pt idx="24835">
                  <c:v>1351886400</c:v>
                </c:pt>
                <c:pt idx="24836">
                  <c:v>1351890000</c:v>
                </c:pt>
                <c:pt idx="24837">
                  <c:v>1351893600</c:v>
                </c:pt>
                <c:pt idx="24838">
                  <c:v>1351897200</c:v>
                </c:pt>
                <c:pt idx="24839">
                  <c:v>1351900800</c:v>
                </c:pt>
                <c:pt idx="24840">
                  <c:v>1351904400</c:v>
                </c:pt>
                <c:pt idx="24841">
                  <c:v>1351908000</c:v>
                </c:pt>
                <c:pt idx="24842">
                  <c:v>1351911600</c:v>
                </c:pt>
                <c:pt idx="24843">
                  <c:v>1351915200</c:v>
                </c:pt>
                <c:pt idx="24844">
                  <c:v>1351918800</c:v>
                </c:pt>
                <c:pt idx="24845">
                  <c:v>1351922400</c:v>
                </c:pt>
                <c:pt idx="24846">
                  <c:v>1351926000</c:v>
                </c:pt>
                <c:pt idx="24847">
                  <c:v>1351929600</c:v>
                </c:pt>
                <c:pt idx="24848">
                  <c:v>1351933200</c:v>
                </c:pt>
                <c:pt idx="24849">
                  <c:v>1351936800</c:v>
                </c:pt>
                <c:pt idx="24850">
                  <c:v>1351940400</c:v>
                </c:pt>
                <c:pt idx="24851">
                  <c:v>1351944000</c:v>
                </c:pt>
                <c:pt idx="24852">
                  <c:v>1351947600</c:v>
                </c:pt>
                <c:pt idx="24853">
                  <c:v>1351951200</c:v>
                </c:pt>
                <c:pt idx="24854">
                  <c:v>1351954800</c:v>
                </c:pt>
                <c:pt idx="24855">
                  <c:v>1351958400</c:v>
                </c:pt>
                <c:pt idx="24856">
                  <c:v>1351962000</c:v>
                </c:pt>
                <c:pt idx="24857">
                  <c:v>1351965600</c:v>
                </c:pt>
                <c:pt idx="24858">
                  <c:v>1351969200</c:v>
                </c:pt>
                <c:pt idx="24859">
                  <c:v>1351972800</c:v>
                </c:pt>
                <c:pt idx="24860">
                  <c:v>1351976400</c:v>
                </c:pt>
                <c:pt idx="24861">
                  <c:v>1351980000</c:v>
                </c:pt>
                <c:pt idx="24862">
                  <c:v>1351983600</c:v>
                </c:pt>
                <c:pt idx="24863">
                  <c:v>1351987200</c:v>
                </c:pt>
                <c:pt idx="24864">
                  <c:v>1351990800</c:v>
                </c:pt>
                <c:pt idx="24865">
                  <c:v>1351994400</c:v>
                </c:pt>
                <c:pt idx="24866">
                  <c:v>1351998000</c:v>
                </c:pt>
                <c:pt idx="24867">
                  <c:v>1352001600</c:v>
                </c:pt>
                <c:pt idx="24868">
                  <c:v>1352005200</c:v>
                </c:pt>
                <c:pt idx="24869">
                  <c:v>1352008800</c:v>
                </c:pt>
                <c:pt idx="24870">
                  <c:v>1352012400</c:v>
                </c:pt>
                <c:pt idx="24871">
                  <c:v>1352016000</c:v>
                </c:pt>
                <c:pt idx="24872">
                  <c:v>1352019600</c:v>
                </c:pt>
                <c:pt idx="24873">
                  <c:v>1352023200</c:v>
                </c:pt>
                <c:pt idx="24874">
                  <c:v>1352026800</c:v>
                </c:pt>
                <c:pt idx="24875">
                  <c:v>1352030400</c:v>
                </c:pt>
                <c:pt idx="24876">
                  <c:v>1352034000</c:v>
                </c:pt>
                <c:pt idx="24877">
                  <c:v>1352037600</c:v>
                </c:pt>
                <c:pt idx="24878">
                  <c:v>1352041200</c:v>
                </c:pt>
                <c:pt idx="24879">
                  <c:v>1352044800</c:v>
                </c:pt>
                <c:pt idx="24880">
                  <c:v>1352048400</c:v>
                </c:pt>
                <c:pt idx="24881">
                  <c:v>1352052000</c:v>
                </c:pt>
                <c:pt idx="24882">
                  <c:v>1352055600</c:v>
                </c:pt>
                <c:pt idx="24883">
                  <c:v>1352059200</c:v>
                </c:pt>
                <c:pt idx="24884">
                  <c:v>1352062800</c:v>
                </c:pt>
                <c:pt idx="24885">
                  <c:v>1352066400</c:v>
                </c:pt>
                <c:pt idx="24886">
                  <c:v>1352070000</c:v>
                </c:pt>
                <c:pt idx="24887">
                  <c:v>1352073600</c:v>
                </c:pt>
                <c:pt idx="24888">
                  <c:v>1352077200</c:v>
                </c:pt>
                <c:pt idx="24889">
                  <c:v>1352080800</c:v>
                </c:pt>
                <c:pt idx="24890">
                  <c:v>1352084400</c:v>
                </c:pt>
                <c:pt idx="24891">
                  <c:v>1352088000</c:v>
                </c:pt>
                <c:pt idx="24892">
                  <c:v>1352091600</c:v>
                </c:pt>
                <c:pt idx="24893">
                  <c:v>1352095200</c:v>
                </c:pt>
                <c:pt idx="24894">
                  <c:v>1352098800</c:v>
                </c:pt>
                <c:pt idx="24895">
                  <c:v>1352102400</c:v>
                </c:pt>
                <c:pt idx="24896">
                  <c:v>1352106000</c:v>
                </c:pt>
                <c:pt idx="24897">
                  <c:v>1352109600</c:v>
                </c:pt>
                <c:pt idx="24898">
                  <c:v>1352113200</c:v>
                </c:pt>
                <c:pt idx="24899">
                  <c:v>1352116800</c:v>
                </c:pt>
                <c:pt idx="24900">
                  <c:v>1352120400</c:v>
                </c:pt>
                <c:pt idx="24901">
                  <c:v>1352124000</c:v>
                </c:pt>
                <c:pt idx="24902">
                  <c:v>1352127600</c:v>
                </c:pt>
                <c:pt idx="24903">
                  <c:v>1352131200</c:v>
                </c:pt>
                <c:pt idx="24904">
                  <c:v>1352134800</c:v>
                </c:pt>
                <c:pt idx="24905">
                  <c:v>1352138400</c:v>
                </c:pt>
                <c:pt idx="24906">
                  <c:v>1352142000</c:v>
                </c:pt>
                <c:pt idx="24907">
                  <c:v>1352145600</c:v>
                </c:pt>
                <c:pt idx="24908">
                  <c:v>1352149200</c:v>
                </c:pt>
                <c:pt idx="24909">
                  <c:v>1352152800</c:v>
                </c:pt>
                <c:pt idx="24910">
                  <c:v>1352156400</c:v>
                </c:pt>
                <c:pt idx="24911">
                  <c:v>1352160000</c:v>
                </c:pt>
                <c:pt idx="24912">
                  <c:v>1352163600</c:v>
                </c:pt>
                <c:pt idx="24913">
                  <c:v>1352167200</c:v>
                </c:pt>
                <c:pt idx="24914">
                  <c:v>1352170800</c:v>
                </c:pt>
                <c:pt idx="24915">
                  <c:v>1352174400</c:v>
                </c:pt>
                <c:pt idx="24916">
                  <c:v>1352178000</c:v>
                </c:pt>
                <c:pt idx="24917">
                  <c:v>1352181600</c:v>
                </c:pt>
                <c:pt idx="24918">
                  <c:v>1352185200</c:v>
                </c:pt>
                <c:pt idx="24919">
                  <c:v>1352188800</c:v>
                </c:pt>
                <c:pt idx="24920">
                  <c:v>1352192400</c:v>
                </c:pt>
                <c:pt idx="24921">
                  <c:v>1352196000</c:v>
                </c:pt>
                <c:pt idx="24922">
                  <c:v>1352199600</c:v>
                </c:pt>
                <c:pt idx="24923">
                  <c:v>1352203200</c:v>
                </c:pt>
                <c:pt idx="24924">
                  <c:v>1352206800</c:v>
                </c:pt>
                <c:pt idx="24925">
                  <c:v>1352210400</c:v>
                </c:pt>
                <c:pt idx="24926">
                  <c:v>1352214000</c:v>
                </c:pt>
                <c:pt idx="24927">
                  <c:v>1352217600</c:v>
                </c:pt>
                <c:pt idx="24928">
                  <c:v>1352221200</c:v>
                </c:pt>
                <c:pt idx="24929">
                  <c:v>1352224800</c:v>
                </c:pt>
                <c:pt idx="24930">
                  <c:v>1352228400</c:v>
                </c:pt>
                <c:pt idx="24931">
                  <c:v>1352232000</c:v>
                </c:pt>
                <c:pt idx="24932">
                  <c:v>1352235600</c:v>
                </c:pt>
                <c:pt idx="24933">
                  <c:v>1352239200</c:v>
                </c:pt>
                <c:pt idx="24934">
                  <c:v>1352242800</c:v>
                </c:pt>
                <c:pt idx="24935">
                  <c:v>1352246400</c:v>
                </c:pt>
                <c:pt idx="24936">
                  <c:v>1352250000</c:v>
                </c:pt>
                <c:pt idx="24937">
                  <c:v>1352253600</c:v>
                </c:pt>
                <c:pt idx="24938">
                  <c:v>1352257200</c:v>
                </c:pt>
                <c:pt idx="24939">
                  <c:v>1352260800</c:v>
                </c:pt>
                <c:pt idx="24940">
                  <c:v>1352264400</c:v>
                </c:pt>
                <c:pt idx="24941">
                  <c:v>1352268000</c:v>
                </c:pt>
                <c:pt idx="24942">
                  <c:v>1352271600</c:v>
                </c:pt>
                <c:pt idx="24943">
                  <c:v>1352275200</c:v>
                </c:pt>
                <c:pt idx="24944">
                  <c:v>1352278800</c:v>
                </c:pt>
                <c:pt idx="24945">
                  <c:v>1352282400</c:v>
                </c:pt>
                <c:pt idx="24946">
                  <c:v>1352286000</c:v>
                </c:pt>
                <c:pt idx="24947">
                  <c:v>1352289600</c:v>
                </c:pt>
                <c:pt idx="24948">
                  <c:v>1352293200</c:v>
                </c:pt>
                <c:pt idx="24949">
                  <c:v>1352296800</c:v>
                </c:pt>
                <c:pt idx="24950">
                  <c:v>1352300400</c:v>
                </c:pt>
                <c:pt idx="24951">
                  <c:v>1352304000</c:v>
                </c:pt>
                <c:pt idx="24952">
                  <c:v>1352307600</c:v>
                </c:pt>
                <c:pt idx="24953">
                  <c:v>1352311200</c:v>
                </c:pt>
                <c:pt idx="24954">
                  <c:v>1352314800</c:v>
                </c:pt>
                <c:pt idx="24955">
                  <c:v>1352318400</c:v>
                </c:pt>
                <c:pt idx="24956">
                  <c:v>1352322000</c:v>
                </c:pt>
                <c:pt idx="24957">
                  <c:v>1352325600</c:v>
                </c:pt>
                <c:pt idx="24958">
                  <c:v>1352329200</c:v>
                </c:pt>
                <c:pt idx="24959">
                  <c:v>1352332800</c:v>
                </c:pt>
                <c:pt idx="24960">
                  <c:v>1352336400</c:v>
                </c:pt>
                <c:pt idx="24961">
                  <c:v>1352340000</c:v>
                </c:pt>
                <c:pt idx="24962">
                  <c:v>1352343600</c:v>
                </c:pt>
                <c:pt idx="24963">
                  <c:v>1352347200</c:v>
                </c:pt>
                <c:pt idx="24964">
                  <c:v>1352350800</c:v>
                </c:pt>
                <c:pt idx="24965">
                  <c:v>1352354400</c:v>
                </c:pt>
                <c:pt idx="24966">
                  <c:v>1352358000</c:v>
                </c:pt>
                <c:pt idx="24967">
                  <c:v>1352361600</c:v>
                </c:pt>
                <c:pt idx="24968">
                  <c:v>1352365200</c:v>
                </c:pt>
                <c:pt idx="24969">
                  <c:v>1352368800</c:v>
                </c:pt>
                <c:pt idx="24970">
                  <c:v>1352372400</c:v>
                </c:pt>
                <c:pt idx="24971">
                  <c:v>1352376000</c:v>
                </c:pt>
                <c:pt idx="24972">
                  <c:v>1352379600</c:v>
                </c:pt>
                <c:pt idx="24973">
                  <c:v>1352383200</c:v>
                </c:pt>
                <c:pt idx="24974">
                  <c:v>1352386800</c:v>
                </c:pt>
                <c:pt idx="24975">
                  <c:v>1352390400</c:v>
                </c:pt>
                <c:pt idx="24976">
                  <c:v>1352394000</c:v>
                </c:pt>
                <c:pt idx="24977">
                  <c:v>1352397600</c:v>
                </c:pt>
                <c:pt idx="24978">
                  <c:v>1352401200</c:v>
                </c:pt>
                <c:pt idx="24979">
                  <c:v>1352404800</c:v>
                </c:pt>
                <c:pt idx="24980">
                  <c:v>1352408400</c:v>
                </c:pt>
                <c:pt idx="24981">
                  <c:v>1352412000</c:v>
                </c:pt>
                <c:pt idx="24982">
                  <c:v>1352415600</c:v>
                </c:pt>
                <c:pt idx="24983">
                  <c:v>1352419200</c:v>
                </c:pt>
                <c:pt idx="24984">
                  <c:v>1352422800</c:v>
                </c:pt>
                <c:pt idx="24985">
                  <c:v>1352426400</c:v>
                </c:pt>
                <c:pt idx="24986">
                  <c:v>1352430000</c:v>
                </c:pt>
                <c:pt idx="24987">
                  <c:v>1352433600</c:v>
                </c:pt>
                <c:pt idx="24988">
                  <c:v>1352437200</c:v>
                </c:pt>
                <c:pt idx="24989">
                  <c:v>1352440800</c:v>
                </c:pt>
                <c:pt idx="24990">
                  <c:v>1352444400</c:v>
                </c:pt>
                <c:pt idx="24991">
                  <c:v>1352448000</c:v>
                </c:pt>
                <c:pt idx="24992">
                  <c:v>1352451600</c:v>
                </c:pt>
                <c:pt idx="24993">
                  <c:v>1352455200</c:v>
                </c:pt>
                <c:pt idx="24994">
                  <c:v>1352458800</c:v>
                </c:pt>
                <c:pt idx="24995">
                  <c:v>1352462400</c:v>
                </c:pt>
                <c:pt idx="24996">
                  <c:v>1352466000</c:v>
                </c:pt>
                <c:pt idx="24997">
                  <c:v>1352469600</c:v>
                </c:pt>
                <c:pt idx="24998">
                  <c:v>1352473200</c:v>
                </c:pt>
                <c:pt idx="24999">
                  <c:v>1352476800</c:v>
                </c:pt>
                <c:pt idx="25000">
                  <c:v>1352480400</c:v>
                </c:pt>
                <c:pt idx="25001">
                  <c:v>1352484000</c:v>
                </c:pt>
                <c:pt idx="25002">
                  <c:v>1352487600</c:v>
                </c:pt>
                <c:pt idx="25003">
                  <c:v>1352491200</c:v>
                </c:pt>
                <c:pt idx="25004">
                  <c:v>1352494800</c:v>
                </c:pt>
                <c:pt idx="25005">
                  <c:v>1352498400</c:v>
                </c:pt>
                <c:pt idx="25006">
                  <c:v>1352502000</c:v>
                </c:pt>
                <c:pt idx="25007">
                  <c:v>1352505600</c:v>
                </c:pt>
                <c:pt idx="25008">
                  <c:v>1352509200</c:v>
                </c:pt>
                <c:pt idx="25009">
                  <c:v>1352512800</c:v>
                </c:pt>
                <c:pt idx="25010">
                  <c:v>1352516400</c:v>
                </c:pt>
                <c:pt idx="25011">
                  <c:v>1352520000</c:v>
                </c:pt>
                <c:pt idx="25012">
                  <c:v>1352523600</c:v>
                </c:pt>
                <c:pt idx="25013">
                  <c:v>1352527200</c:v>
                </c:pt>
                <c:pt idx="25014">
                  <c:v>1352530800</c:v>
                </c:pt>
                <c:pt idx="25015">
                  <c:v>1352534400</c:v>
                </c:pt>
                <c:pt idx="25016">
                  <c:v>1352538000</c:v>
                </c:pt>
                <c:pt idx="25017">
                  <c:v>1352541600</c:v>
                </c:pt>
                <c:pt idx="25018">
                  <c:v>1352545200</c:v>
                </c:pt>
                <c:pt idx="25019">
                  <c:v>1352548800</c:v>
                </c:pt>
                <c:pt idx="25020">
                  <c:v>1352552400</c:v>
                </c:pt>
                <c:pt idx="25021">
                  <c:v>1352556000</c:v>
                </c:pt>
                <c:pt idx="25022">
                  <c:v>1352559600</c:v>
                </c:pt>
                <c:pt idx="25023">
                  <c:v>1352563200</c:v>
                </c:pt>
                <c:pt idx="25024">
                  <c:v>1352566800</c:v>
                </c:pt>
                <c:pt idx="25025">
                  <c:v>1352570400</c:v>
                </c:pt>
                <c:pt idx="25026">
                  <c:v>1352574000</c:v>
                </c:pt>
                <c:pt idx="25027">
                  <c:v>1352577600</c:v>
                </c:pt>
                <c:pt idx="25028">
                  <c:v>1352581200</c:v>
                </c:pt>
                <c:pt idx="25029">
                  <c:v>1352584800</c:v>
                </c:pt>
                <c:pt idx="25030">
                  <c:v>1352588400</c:v>
                </c:pt>
                <c:pt idx="25031">
                  <c:v>1352592000</c:v>
                </c:pt>
                <c:pt idx="25032">
                  <c:v>1352595600</c:v>
                </c:pt>
                <c:pt idx="25033">
                  <c:v>1352599200</c:v>
                </c:pt>
                <c:pt idx="25034">
                  <c:v>1352602800</c:v>
                </c:pt>
                <c:pt idx="25035">
                  <c:v>1352606400</c:v>
                </c:pt>
                <c:pt idx="25036">
                  <c:v>1352610000</c:v>
                </c:pt>
                <c:pt idx="25037">
                  <c:v>1352613600</c:v>
                </c:pt>
                <c:pt idx="25038">
                  <c:v>1352617200</c:v>
                </c:pt>
                <c:pt idx="25039">
                  <c:v>1352620800</c:v>
                </c:pt>
                <c:pt idx="25040">
                  <c:v>1352624400</c:v>
                </c:pt>
                <c:pt idx="25041">
                  <c:v>1352628000</c:v>
                </c:pt>
                <c:pt idx="25042">
                  <c:v>1352631600</c:v>
                </c:pt>
                <c:pt idx="25043">
                  <c:v>1352635200</c:v>
                </c:pt>
                <c:pt idx="25044">
                  <c:v>1352638800</c:v>
                </c:pt>
                <c:pt idx="25045">
                  <c:v>1352642400</c:v>
                </c:pt>
                <c:pt idx="25046">
                  <c:v>1352646000</c:v>
                </c:pt>
                <c:pt idx="25047">
                  <c:v>1352649600</c:v>
                </c:pt>
                <c:pt idx="25048">
                  <c:v>1352653200</c:v>
                </c:pt>
                <c:pt idx="25049">
                  <c:v>1352656800</c:v>
                </c:pt>
                <c:pt idx="25050">
                  <c:v>1352660400</c:v>
                </c:pt>
                <c:pt idx="25051">
                  <c:v>1352664000</c:v>
                </c:pt>
                <c:pt idx="25052">
                  <c:v>1352667600</c:v>
                </c:pt>
                <c:pt idx="25053">
                  <c:v>1352671200</c:v>
                </c:pt>
                <c:pt idx="25054">
                  <c:v>1352674800</c:v>
                </c:pt>
                <c:pt idx="25055">
                  <c:v>1352678400</c:v>
                </c:pt>
                <c:pt idx="25056">
                  <c:v>1352682000</c:v>
                </c:pt>
                <c:pt idx="25057">
                  <c:v>1352685600</c:v>
                </c:pt>
                <c:pt idx="25058">
                  <c:v>1352689200</c:v>
                </c:pt>
                <c:pt idx="25059">
                  <c:v>1352692800</c:v>
                </c:pt>
                <c:pt idx="25060">
                  <c:v>1352696400</c:v>
                </c:pt>
                <c:pt idx="25061">
                  <c:v>1352700000</c:v>
                </c:pt>
                <c:pt idx="25062">
                  <c:v>1352703600</c:v>
                </c:pt>
                <c:pt idx="25063">
                  <c:v>1352707200</c:v>
                </c:pt>
                <c:pt idx="25064">
                  <c:v>1352710800</c:v>
                </c:pt>
                <c:pt idx="25065">
                  <c:v>1352714400</c:v>
                </c:pt>
                <c:pt idx="25066">
                  <c:v>1352718000</c:v>
                </c:pt>
                <c:pt idx="25067">
                  <c:v>1352721600</c:v>
                </c:pt>
                <c:pt idx="25068">
                  <c:v>1352725200</c:v>
                </c:pt>
                <c:pt idx="25069">
                  <c:v>1352728800</c:v>
                </c:pt>
                <c:pt idx="25070">
                  <c:v>1352732400</c:v>
                </c:pt>
                <c:pt idx="25071">
                  <c:v>1352736000</c:v>
                </c:pt>
                <c:pt idx="25072">
                  <c:v>1352739600</c:v>
                </c:pt>
                <c:pt idx="25073">
                  <c:v>1352743200</c:v>
                </c:pt>
                <c:pt idx="25074">
                  <c:v>1352746800</c:v>
                </c:pt>
                <c:pt idx="25075">
                  <c:v>1352750400</c:v>
                </c:pt>
                <c:pt idx="25076">
                  <c:v>1352754000</c:v>
                </c:pt>
                <c:pt idx="25077">
                  <c:v>1352757600</c:v>
                </c:pt>
                <c:pt idx="25078">
                  <c:v>1352761200</c:v>
                </c:pt>
                <c:pt idx="25079">
                  <c:v>1352764800</c:v>
                </c:pt>
                <c:pt idx="25080">
                  <c:v>1352768400</c:v>
                </c:pt>
                <c:pt idx="25081">
                  <c:v>1352772000</c:v>
                </c:pt>
                <c:pt idx="25082">
                  <c:v>1352775600</c:v>
                </c:pt>
                <c:pt idx="25083">
                  <c:v>1352779200</c:v>
                </c:pt>
                <c:pt idx="25084">
                  <c:v>1352782800</c:v>
                </c:pt>
                <c:pt idx="25085">
                  <c:v>1352786400</c:v>
                </c:pt>
                <c:pt idx="25086">
                  <c:v>1352790000</c:v>
                </c:pt>
                <c:pt idx="25087">
                  <c:v>1352793600</c:v>
                </c:pt>
                <c:pt idx="25088">
                  <c:v>1352797200</c:v>
                </c:pt>
                <c:pt idx="25089">
                  <c:v>1352800800</c:v>
                </c:pt>
                <c:pt idx="25090">
                  <c:v>1352804400</c:v>
                </c:pt>
                <c:pt idx="25091">
                  <c:v>1352808000</c:v>
                </c:pt>
                <c:pt idx="25092">
                  <c:v>1352811600</c:v>
                </c:pt>
                <c:pt idx="25093">
                  <c:v>1352815200</c:v>
                </c:pt>
                <c:pt idx="25094">
                  <c:v>1352818800</c:v>
                </c:pt>
                <c:pt idx="25095">
                  <c:v>1352822400</c:v>
                </c:pt>
                <c:pt idx="25096">
                  <c:v>1352826000</c:v>
                </c:pt>
                <c:pt idx="25097">
                  <c:v>1352829600</c:v>
                </c:pt>
                <c:pt idx="25098">
                  <c:v>1352833200</c:v>
                </c:pt>
                <c:pt idx="25099">
                  <c:v>1352836800</c:v>
                </c:pt>
                <c:pt idx="25100">
                  <c:v>1352840400</c:v>
                </c:pt>
                <c:pt idx="25101">
                  <c:v>1352844000</c:v>
                </c:pt>
                <c:pt idx="25102">
                  <c:v>1352847600</c:v>
                </c:pt>
                <c:pt idx="25103">
                  <c:v>1352851200</c:v>
                </c:pt>
                <c:pt idx="25104">
                  <c:v>1352854800</c:v>
                </c:pt>
                <c:pt idx="25105">
                  <c:v>1352858400</c:v>
                </c:pt>
                <c:pt idx="25106">
                  <c:v>1352862000</c:v>
                </c:pt>
                <c:pt idx="25107">
                  <c:v>1352865600</c:v>
                </c:pt>
                <c:pt idx="25108">
                  <c:v>1352869200</c:v>
                </c:pt>
                <c:pt idx="25109">
                  <c:v>1352872800</c:v>
                </c:pt>
                <c:pt idx="25110">
                  <c:v>1352876400</c:v>
                </c:pt>
                <c:pt idx="25111">
                  <c:v>1352880000</c:v>
                </c:pt>
                <c:pt idx="25112">
                  <c:v>1352883600</c:v>
                </c:pt>
                <c:pt idx="25113">
                  <c:v>1352887200</c:v>
                </c:pt>
                <c:pt idx="25114">
                  <c:v>1352890800</c:v>
                </c:pt>
                <c:pt idx="25115">
                  <c:v>1352894400</c:v>
                </c:pt>
                <c:pt idx="25116">
                  <c:v>1352898000</c:v>
                </c:pt>
                <c:pt idx="25117">
                  <c:v>1352901600</c:v>
                </c:pt>
                <c:pt idx="25118">
                  <c:v>1352905200</c:v>
                </c:pt>
                <c:pt idx="25119">
                  <c:v>1352908800</c:v>
                </c:pt>
                <c:pt idx="25120">
                  <c:v>1352912400</c:v>
                </c:pt>
                <c:pt idx="25121">
                  <c:v>1352916000</c:v>
                </c:pt>
                <c:pt idx="25122">
                  <c:v>1352919600</c:v>
                </c:pt>
                <c:pt idx="25123">
                  <c:v>1352923200</c:v>
                </c:pt>
                <c:pt idx="25124">
                  <c:v>1352926800</c:v>
                </c:pt>
                <c:pt idx="25125">
                  <c:v>1352930400</c:v>
                </c:pt>
                <c:pt idx="25126">
                  <c:v>1352934000</c:v>
                </c:pt>
                <c:pt idx="25127">
                  <c:v>1352937600</c:v>
                </c:pt>
                <c:pt idx="25128">
                  <c:v>1352941200</c:v>
                </c:pt>
                <c:pt idx="25129">
                  <c:v>1352944800</c:v>
                </c:pt>
                <c:pt idx="25130">
                  <c:v>1352948400</c:v>
                </c:pt>
                <c:pt idx="25131">
                  <c:v>1352952000</c:v>
                </c:pt>
                <c:pt idx="25132">
                  <c:v>1352955600</c:v>
                </c:pt>
                <c:pt idx="25133">
                  <c:v>1352959200</c:v>
                </c:pt>
                <c:pt idx="25134">
                  <c:v>1352962800</c:v>
                </c:pt>
                <c:pt idx="25135">
                  <c:v>1352966400</c:v>
                </c:pt>
                <c:pt idx="25136">
                  <c:v>1352970000</c:v>
                </c:pt>
                <c:pt idx="25137">
                  <c:v>1352973600</c:v>
                </c:pt>
                <c:pt idx="25138">
                  <c:v>1352977200</c:v>
                </c:pt>
                <c:pt idx="25139">
                  <c:v>1352980800</c:v>
                </c:pt>
                <c:pt idx="25140">
                  <c:v>1352984400</c:v>
                </c:pt>
                <c:pt idx="25141">
                  <c:v>1352988000</c:v>
                </c:pt>
                <c:pt idx="25142">
                  <c:v>1352991600</c:v>
                </c:pt>
                <c:pt idx="25143">
                  <c:v>1352995200</c:v>
                </c:pt>
                <c:pt idx="25144">
                  <c:v>1352998800</c:v>
                </c:pt>
                <c:pt idx="25145">
                  <c:v>1353002400</c:v>
                </c:pt>
                <c:pt idx="25146">
                  <c:v>1353006000</c:v>
                </c:pt>
                <c:pt idx="25147">
                  <c:v>1353009600</c:v>
                </c:pt>
                <c:pt idx="25148">
                  <c:v>1353013200</c:v>
                </c:pt>
                <c:pt idx="25149">
                  <c:v>1353016800</c:v>
                </c:pt>
                <c:pt idx="25150">
                  <c:v>1353020400</c:v>
                </c:pt>
                <c:pt idx="25151">
                  <c:v>1353024000</c:v>
                </c:pt>
                <c:pt idx="25152">
                  <c:v>1353027600</c:v>
                </c:pt>
                <c:pt idx="25153">
                  <c:v>1353031200</c:v>
                </c:pt>
                <c:pt idx="25154">
                  <c:v>1353034800</c:v>
                </c:pt>
                <c:pt idx="25155">
                  <c:v>1353038400</c:v>
                </c:pt>
                <c:pt idx="25156">
                  <c:v>1353042000</c:v>
                </c:pt>
                <c:pt idx="25157">
                  <c:v>1353045600</c:v>
                </c:pt>
                <c:pt idx="25158">
                  <c:v>1353049200</c:v>
                </c:pt>
                <c:pt idx="25159">
                  <c:v>1353052800</c:v>
                </c:pt>
                <c:pt idx="25160">
                  <c:v>1353056400</c:v>
                </c:pt>
                <c:pt idx="25161">
                  <c:v>1353060000</c:v>
                </c:pt>
                <c:pt idx="25162">
                  <c:v>1353063600</c:v>
                </c:pt>
                <c:pt idx="25163">
                  <c:v>1353067200</c:v>
                </c:pt>
                <c:pt idx="25164">
                  <c:v>1353070800</c:v>
                </c:pt>
                <c:pt idx="25165">
                  <c:v>1353074400</c:v>
                </c:pt>
                <c:pt idx="25166">
                  <c:v>1353078000</c:v>
                </c:pt>
                <c:pt idx="25167">
                  <c:v>1353081600</c:v>
                </c:pt>
                <c:pt idx="25168">
                  <c:v>1353085200</c:v>
                </c:pt>
                <c:pt idx="25169">
                  <c:v>1353088800</c:v>
                </c:pt>
                <c:pt idx="25170">
                  <c:v>1353092400</c:v>
                </c:pt>
                <c:pt idx="25171">
                  <c:v>1353096000</c:v>
                </c:pt>
                <c:pt idx="25172">
                  <c:v>1353099600</c:v>
                </c:pt>
                <c:pt idx="25173">
                  <c:v>1353103200</c:v>
                </c:pt>
                <c:pt idx="25174">
                  <c:v>1353106800</c:v>
                </c:pt>
                <c:pt idx="25175">
                  <c:v>1353110400</c:v>
                </c:pt>
                <c:pt idx="25176">
                  <c:v>1353114000</c:v>
                </c:pt>
                <c:pt idx="25177">
                  <c:v>1353117600</c:v>
                </c:pt>
                <c:pt idx="25178">
                  <c:v>1353121200</c:v>
                </c:pt>
                <c:pt idx="25179">
                  <c:v>1353124800</c:v>
                </c:pt>
                <c:pt idx="25180">
                  <c:v>1353128400</c:v>
                </c:pt>
                <c:pt idx="25181">
                  <c:v>1353132000</c:v>
                </c:pt>
                <c:pt idx="25182">
                  <c:v>1353135600</c:v>
                </c:pt>
                <c:pt idx="25183">
                  <c:v>1353139200</c:v>
                </c:pt>
                <c:pt idx="25184">
                  <c:v>1353142800</c:v>
                </c:pt>
                <c:pt idx="25185">
                  <c:v>1353146400</c:v>
                </c:pt>
                <c:pt idx="25186">
                  <c:v>1353150000</c:v>
                </c:pt>
                <c:pt idx="25187">
                  <c:v>1353153600</c:v>
                </c:pt>
                <c:pt idx="25188">
                  <c:v>1353157200</c:v>
                </c:pt>
                <c:pt idx="25189">
                  <c:v>1353160800</c:v>
                </c:pt>
                <c:pt idx="25190">
                  <c:v>1353164400</c:v>
                </c:pt>
                <c:pt idx="25191">
                  <c:v>1353168000</c:v>
                </c:pt>
                <c:pt idx="25192">
                  <c:v>1353171600</c:v>
                </c:pt>
                <c:pt idx="25193">
                  <c:v>1353175200</c:v>
                </c:pt>
                <c:pt idx="25194">
                  <c:v>1353178800</c:v>
                </c:pt>
                <c:pt idx="25195">
                  <c:v>1353182400</c:v>
                </c:pt>
                <c:pt idx="25196">
                  <c:v>1353186000</c:v>
                </c:pt>
                <c:pt idx="25197">
                  <c:v>1353189600</c:v>
                </c:pt>
                <c:pt idx="25198">
                  <c:v>1353193200</c:v>
                </c:pt>
                <c:pt idx="25199">
                  <c:v>1353196800</c:v>
                </c:pt>
                <c:pt idx="25200">
                  <c:v>1353200400</c:v>
                </c:pt>
                <c:pt idx="25201">
                  <c:v>1353204000</c:v>
                </c:pt>
                <c:pt idx="25202">
                  <c:v>1353207600</c:v>
                </c:pt>
                <c:pt idx="25203">
                  <c:v>1353211200</c:v>
                </c:pt>
                <c:pt idx="25204">
                  <c:v>1353214800</c:v>
                </c:pt>
                <c:pt idx="25205">
                  <c:v>1353218400</c:v>
                </c:pt>
                <c:pt idx="25206">
                  <c:v>1353222000</c:v>
                </c:pt>
                <c:pt idx="25207">
                  <c:v>1353225600</c:v>
                </c:pt>
                <c:pt idx="25208">
                  <c:v>1353229200</c:v>
                </c:pt>
                <c:pt idx="25209">
                  <c:v>1353232800</c:v>
                </c:pt>
                <c:pt idx="25210">
                  <c:v>1353236400</c:v>
                </c:pt>
                <c:pt idx="25211">
                  <c:v>1353240000</c:v>
                </c:pt>
                <c:pt idx="25212">
                  <c:v>1353243600</c:v>
                </c:pt>
                <c:pt idx="25213">
                  <c:v>1353247200</c:v>
                </c:pt>
                <c:pt idx="25214">
                  <c:v>1353250800</c:v>
                </c:pt>
                <c:pt idx="25215">
                  <c:v>1353254400</c:v>
                </c:pt>
                <c:pt idx="25216">
                  <c:v>1353258000</c:v>
                </c:pt>
                <c:pt idx="25217">
                  <c:v>1353261600</c:v>
                </c:pt>
                <c:pt idx="25218">
                  <c:v>1353265200</c:v>
                </c:pt>
                <c:pt idx="25219">
                  <c:v>1353268800</c:v>
                </c:pt>
                <c:pt idx="25220">
                  <c:v>1353272400</c:v>
                </c:pt>
                <c:pt idx="25221">
                  <c:v>1353276000</c:v>
                </c:pt>
                <c:pt idx="25222">
                  <c:v>1353279600</c:v>
                </c:pt>
                <c:pt idx="25223">
                  <c:v>1353283200</c:v>
                </c:pt>
                <c:pt idx="25224">
                  <c:v>1353286800</c:v>
                </c:pt>
                <c:pt idx="25225">
                  <c:v>1353290400</c:v>
                </c:pt>
                <c:pt idx="25226">
                  <c:v>1353294000</c:v>
                </c:pt>
                <c:pt idx="25227">
                  <c:v>1353297600</c:v>
                </c:pt>
                <c:pt idx="25228">
                  <c:v>1353301200</c:v>
                </c:pt>
                <c:pt idx="25229">
                  <c:v>1353304800</c:v>
                </c:pt>
                <c:pt idx="25230">
                  <c:v>1353308400</c:v>
                </c:pt>
                <c:pt idx="25231">
                  <c:v>1353312000</c:v>
                </c:pt>
                <c:pt idx="25232">
                  <c:v>1353315600</c:v>
                </c:pt>
                <c:pt idx="25233">
                  <c:v>1353319200</c:v>
                </c:pt>
                <c:pt idx="25234">
                  <c:v>1353322800</c:v>
                </c:pt>
                <c:pt idx="25235">
                  <c:v>1353326400</c:v>
                </c:pt>
                <c:pt idx="25236">
                  <c:v>1353330000</c:v>
                </c:pt>
                <c:pt idx="25237">
                  <c:v>1353333600</c:v>
                </c:pt>
                <c:pt idx="25238">
                  <c:v>1353337200</c:v>
                </c:pt>
                <c:pt idx="25239">
                  <c:v>1353340800</c:v>
                </c:pt>
                <c:pt idx="25240">
                  <c:v>1353344400</c:v>
                </c:pt>
                <c:pt idx="25241">
                  <c:v>1353348000</c:v>
                </c:pt>
                <c:pt idx="25242">
                  <c:v>1353351600</c:v>
                </c:pt>
                <c:pt idx="25243">
                  <c:v>1353355200</c:v>
                </c:pt>
                <c:pt idx="25244">
                  <c:v>1353358800</c:v>
                </c:pt>
                <c:pt idx="25245">
                  <c:v>1353362400</c:v>
                </c:pt>
                <c:pt idx="25246">
                  <c:v>1353366000</c:v>
                </c:pt>
                <c:pt idx="25247">
                  <c:v>1353369600</c:v>
                </c:pt>
                <c:pt idx="25248">
                  <c:v>1353373200</c:v>
                </c:pt>
                <c:pt idx="25249">
                  <c:v>1353376800</c:v>
                </c:pt>
                <c:pt idx="25250">
                  <c:v>1353380400</c:v>
                </c:pt>
                <c:pt idx="25251">
                  <c:v>1353384000</c:v>
                </c:pt>
                <c:pt idx="25252">
                  <c:v>1353387600</c:v>
                </c:pt>
                <c:pt idx="25253">
                  <c:v>1353391200</c:v>
                </c:pt>
                <c:pt idx="25254">
                  <c:v>1353394800</c:v>
                </c:pt>
                <c:pt idx="25255">
                  <c:v>1353398400</c:v>
                </c:pt>
                <c:pt idx="25256">
                  <c:v>1353402000</c:v>
                </c:pt>
                <c:pt idx="25257">
                  <c:v>1353405600</c:v>
                </c:pt>
                <c:pt idx="25258">
                  <c:v>1353409200</c:v>
                </c:pt>
                <c:pt idx="25259">
                  <c:v>1353412800</c:v>
                </c:pt>
                <c:pt idx="25260">
                  <c:v>1353416400</c:v>
                </c:pt>
                <c:pt idx="25261">
                  <c:v>1353420000</c:v>
                </c:pt>
                <c:pt idx="25262">
                  <c:v>1353423600</c:v>
                </c:pt>
                <c:pt idx="25263">
                  <c:v>1353427200</c:v>
                </c:pt>
                <c:pt idx="25264">
                  <c:v>1353430800</c:v>
                </c:pt>
                <c:pt idx="25265">
                  <c:v>1353434400</c:v>
                </c:pt>
                <c:pt idx="25266">
                  <c:v>1353438000</c:v>
                </c:pt>
                <c:pt idx="25267">
                  <c:v>1353441600</c:v>
                </c:pt>
                <c:pt idx="25268">
                  <c:v>1353445200</c:v>
                </c:pt>
                <c:pt idx="25269">
                  <c:v>1353448800</c:v>
                </c:pt>
                <c:pt idx="25270">
                  <c:v>1353452400</c:v>
                </c:pt>
                <c:pt idx="25271">
                  <c:v>1353456000</c:v>
                </c:pt>
                <c:pt idx="25272">
                  <c:v>1353459600</c:v>
                </c:pt>
                <c:pt idx="25273">
                  <c:v>1353463200</c:v>
                </c:pt>
                <c:pt idx="25274">
                  <c:v>1353466800</c:v>
                </c:pt>
                <c:pt idx="25275">
                  <c:v>1353470400</c:v>
                </c:pt>
                <c:pt idx="25276">
                  <c:v>1353474000</c:v>
                </c:pt>
                <c:pt idx="25277">
                  <c:v>1353477600</c:v>
                </c:pt>
                <c:pt idx="25278">
                  <c:v>1353481200</c:v>
                </c:pt>
                <c:pt idx="25279">
                  <c:v>1353484800</c:v>
                </c:pt>
                <c:pt idx="25280">
                  <c:v>1353488400</c:v>
                </c:pt>
                <c:pt idx="25281">
                  <c:v>1353492000</c:v>
                </c:pt>
                <c:pt idx="25282">
                  <c:v>1353495600</c:v>
                </c:pt>
                <c:pt idx="25283">
                  <c:v>1353499200</c:v>
                </c:pt>
                <c:pt idx="25284">
                  <c:v>1353502800</c:v>
                </c:pt>
                <c:pt idx="25285">
                  <c:v>1353506400</c:v>
                </c:pt>
                <c:pt idx="25286">
                  <c:v>1353510000</c:v>
                </c:pt>
                <c:pt idx="25287">
                  <c:v>1353513600</c:v>
                </c:pt>
                <c:pt idx="25288">
                  <c:v>1353517200</c:v>
                </c:pt>
                <c:pt idx="25289">
                  <c:v>1353520800</c:v>
                </c:pt>
                <c:pt idx="25290">
                  <c:v>1353524400</c:v>
                </c:pt>
                <c:pt idx="25291">
                  <c:v>1353528000</c:v>
                </c:pt>
                <c:pt idx="25292">
                  <c:v>1353531600</c:v>
                </c:pt>
                <c:pt idx="25293">
                  <c:v>1353535200</c:v>
                </c:pt>
                <c:pt idx="25294">
                  <c:v>1353538800</c:v>
                </c:pt>
                <c:pt idx="25295">
                  <c:v>1353542400</c:v>
                </c:pt>
                <c:pt idx="25296">
                  <c:v>1353546000</c:v>
                </c:pt>
                <c:pt idx="25297">
                  <c:v>1353549600</c:v>
                </c:pt>
                <c:pt idx="25298">
                  <c:v>1353553200</c:v>
                </c:pt>
                <c:pt idx="25299">
                  <c:v>1353556800</c:v>
                </c:pt>
                <c:pt idx="25300">
                  <c:v>1353560400</c:v>
                </c:pt>
                <c:pt idx="25301">
                  <c:v>1353564000</c:v>
                </c:pt>
                <c:pt idx="25302">
                  <c:v>1353567600</c:v>
                </c:pt>
                <c:pt idx="25303">
                  <c:v>1353571200</c:v>
                </c:pt>
                <c:pt idx="25304">
                  <c:v>1353574800</c:v>
                </c:pt>
                <c:pt idx="25305">
                  <c:v>1353578400</c:v>
                </c:pt>
                <c:pt idx="25306">
                  <c:v>1353582000</c:v>
                </c:pt>
                <c:pt idx="25307">
                  <c:v>1353585600</c:v>
                </c:pt>
                <c:pt idx="25308">
                  <c:v>1353589200</c:v>
                </c:pt>
                <c:pt idx="25309">
                  <c:v>1353592800</c:v>
                </c:pt>
                <c:pt idx="25310">
                  <c:v>1353596400</c:v>
                </c:pt>
                <c:pt idx="25311">
                  <c:v>1353600000</c:v>
                </c:pt>
                <c:pt idx="25312">
                  <c:v>1353603600</c:v>
                </c:pt>
                <c:pt idx="25313">
                  <c:v>1353607200</c:v>
                </c:pt>
                <c:pt idx="25314">
                  <c:v>1353610800</c:v>
                </c:pt>
                <c:pt idx="25315">
                  <c:v>1353614400</c:v>
                </c:pt>
                <c:pt idx="25316">
                  <c:v>1353618000</c:v>
                </c:pt>
                <c:pt idx="25317">
                  <c:v>1353621600</c:v>
                </c:pt>
                <c:pt idx="25318">
                  <c:v>1353625200</c:v>
                </c:pt>
                <c:pt idx="25319">
                  <c:v>1353628800</c:v>
                </c:pt>
                <c:pt idx="25320">
                  <c:v>1353632400</c:v>
                </c:pt>
                <c:pt idx="25321">
                  <c:v>1353636000</c:v>
                </c:pt>
                <c:pt idx="25322">
                  <c:v>1353639600</c:v>
                </c:pt>
                <c:pt idx="25323">
                  <c:v>1353643200</c:v>
                </c:pt>
                <c:pt idx="25324">
                  <c:v>1353646800</c:v>
                </c:pt>
                <c:pt idx="25325">
                  <c:v>1353650400</c:v>
                </c:pt>
                <c:pt idx="25326">
                  <c:v>1353654000</c:v>
                </c:pt>
                <c:pt idx="25327">
                  <c:v>1353657600</c:v>
                </c:pt>
                <c:pt idx="25328">
                  <c:v>1353661200</c:v>
                </c:pt>
                <c:pt idx="25329">
                  <c:v>1353664800</c:v>
                </c:pt>
                <c:pt idx="25330">
                  <c:v>1353668400</c:v>
                </c:pt>
                <c:pt idx="25331">
                  <c:v>1353672000</c:v>
                </c:pt>
                <c:pt idx="25332">
                  <c:v>1353675600</c:v>
                </c:pt>
                <c:pt idx="25333">
                  <c:v>1353679200</c:v>
                </c:pt>
                <c:pt idx="25334">
                  <c:v>1353682800</c:v>
                </c:pt>
                <c:pt idx="25335">
                  <c:v>1353686400</c:v>
                </c:pt>
                <c:pt idx="25336">
                  <c:v>1353690000</c:v>
                </c:pt>
                <c:pt idx="25337">
                  <c:v>1353693600</c:v>
                </c:pt>
                <c:pt idx="25338">
                  <c:v>1353697200</c:v>
                </c:pt>
                <c:pt idx="25339">
                  <c:v>1353700800</c:v>
                </c:pt>
                <c:pt idx="25340">
                  <c:v>1353704400</c:v>
                </c:pt>
                <c:pt idx="25341">
                  <c:v>1353708000</c:v>
                </c:pt>
                <c:pt idx="25342">
                  <c:v>1353711600</c:v>
                </c:pt>
                <c:pt idx="25343">
                  <c:v>1353715200</c:v>
                </c:pt>
                <c:pt idx="25344">
                  <c:v>1353718800</c:v>
                </c:pt>
                <c:pt idx="25345">
                  <c:v>1353722400</c:v>
                </c:pt>
                <c:pt idx="25346">
                  <c:v>1353726000</c:v>
                </c:pt>
                <c:pt idx="25347">
                  <c:v>1353729600</c:v>
                </c:pt>
                <c:pt idx="25348">
                  <c:v>1353733200</c:v>
                </c:pt>
                <c:pt idx="25349">
                  <c:v>1353736800</c:v>
                </c:pt>
                <c:pt idx="25350">
                  <c:v>1353740400</c:v>
                </c:pt>
                <c:pt idx="25351">
                  <c:v>1353744000</c:v>
                </c:pt>
                <c:pt idx="25352">
                  <c:v>1353747600</c:v>
                </c:pt>
                <c:pt idx="25353">
                  <c:v>1353751200</c:v>
                </c:pt>
                <c:pt idx="25354">
                  <c:v>1353754800</c:v>
                </c:pt>
                <c:pt idx="25355">
                  <c:v>1353758400</c:v>
                </c:pt>
                <c:pt idx="25356">
                  <c:v>1353762000</c:v>
                </c:pt>
                <c:pt idx="25357">
                  <c:v>1353765600</c:v>
                </c:pt>
                <c:pt idx="25358">
                  <c:v>1353769200</c:v>
                </c:pt>
                <c:pt idx="25359">
                  <c:v>1353772800</c:v>
                </c:pt>
                <c:pt idx="25360">
                  <c:v>1353776400</c:v>
                </c:pt>
                <c:pt idx="25361">
                  <c:v>1353780000</c:v>
                </c:pt>
                <c:pt idx="25362">
                  <c:v>1353783600</c:v>
                </c:pt>
                <c:pt idx="25363">
                  <c:v>1353787200</c:v>
                </c:pt>
                <c:pt idx="25364">
                  <c:v>1353790800</c:v>
                </c:pt>
                <c:pt idx="25365">
                  <c:v>1353794400</c:v>
                </c:pt>
                <c:pt idx="25366">
                  <c:v>1353798000</c:v>
                </c:pt>
                <c:pt idx="25367">
                  <c:v>1353801600</c:v>
                </c:pt>
                <c:pt idx="25368">
                  <c:v>1353805200</c:v>
                </c:pt>
                <c:pt idx="25369">
                  <c:v>1353808800</c:v>
                </c:pt>
                <c:pt idx="25370">
                  <c:v>1353812400</c:v>
                </c:pt>
                <c:pt idx="25371">
                  <c:v>1353816000</c:v>
                </c:pt>
                <c:pt idx="25372">
                  <c:v>1353819600</c:v>
                </c:pt>
                <c:pt idx="25373">
                  <c:v>1353823200</c:v>
                </c:pt>
                <c:pt idx="25374">
                  <c:v>1353826800</c:v>
                </c:pt>
                <c:pt idx="25375">
                  <c:v>1353830400</c:v>
                </c:pt>
                <c:pt idx="25376">
                  <c:v>1353834000</c:v>
                </c:pt>
                <c:pt idx="25377">
                  <c:v>1353837600</c:v>
                </c:pt>
                <c:pt idx="25378">
                  <c:v>1353841200</c:v>
                </c:pt>
                <c:pt idx="25379">
                  <c:v>1353844800</c:v>
                </c:pt>
                <c:pt idx="25380">
                  <c:v>1353848400</c:v>
                </c:pt>
                <c:pt idx="25381">
                  <c:v>1353852000</c:v>
                </c:pt>
                <c:pt idx="25382">
                  <c:v>1353855600</c:v>
                </c:pt>
                <c:pt idx="25383">
                  <c:v>1353859200</c:v>
                </c:pt>
                <c:pt idx="25384">
                  <c:v>1353862800</c:v>
                </c:pt>
                <c:pt idx="25385">
                  <c:v>1353866400</c:v>
                </c:pt>
                <c:pt idx="25386">
                  <c:v>1353870000</c:v>
                </c:pt>
                <c:pt idx="25387">
                  <c:v>1353873600</c:v>
                </c:pt>
                <c:pt idx="25388">
                  <c:v>1353877200</c:v>
                </c:pt>
                <c:pt idx="25389">
                  <c:v>1353880800</c:v>
                </c:pt>
                <c:pt idx="25390">
                  <c:v>1353884400</c:v>
                </c:pt>
                <c:pt idx="25391">
                  <c:v>1353888000</c:v>
                </c:pt>
                <c:pt idx="25392">
                  <c:v>1353891600</c:v>
                </c:pt>
                <c:pt idx="25393">
                  <c:v>1353895200</c:v>
                </c:pt>
                <c:pt idx="25394">
                  <c:v>1353898800</c:v>
                </c:pt>
                <c:pt idx="25395">
                  <c:v>1353902400</c:v>
                </c:pt>
                <c:pt idx="25396">
                  <c:v>1353906000</c:v>
                </c:pt>
                <c:pt idx="25397">
                  <c:v>1353909600</c:v>
                </c:pt>
                <c:pt idx="25398">
                  <c:v>1353913200</c:v>
                </c:pt>
                <c:pt idx="25399">
                  <c:v>1353916800</c:v>
                </c:pt>
                <c:pt idx="25400">
                  <c:v>1353920400</c:v>
                </c:pt>
                <c:pt idx="25401">
                  <c:v>1353924000</c:v>
                </c:pt>
                <c:pt idx="25402">
                  <c:v>1353927600</c:v>
                </c:pt>
                <c:pt idx="25403">
                  <c:v>1353931200</c:v>
                </c:pt>
                <c:pt idx="25404">
                  <c:v>1353934800</c:v>
                </c:pt>
                <c:pt idx="25405">
                  <c:v>1353938400</c:v>
                </c:pt>
                <c:pt idx="25406">
                  <c:v>1353942000</c:v>
                </c:pt>
                <c:pt idx="25407">
                  <c:v>1353945600</c:v>
                </c:pt>
                <c:pt idx="25408">
                  <c:v>1353949200</c:v>
                </c:pt>
                <c:pt idx="25409">
                  <c:v>1353952800</c:v>
                </c:pt>
                <c:pt idx="25410">
                  <c:v>1353956400</c:v>
                </c:pt>
                <c:pt idx="25411">
                  <c:v>1353960000</c:v>
                </c:pt>
                <c:pt idx="25412">
                  <c:v>1353963600</c:v>
                </c:pt>
                <c:pt idx="25413">
                  <c:v>1353967200</c:v>
                </c:pt>
                <c:pt idx="25414">
                  <c:v>1353970800</c:v>
                </c:pt>
                <c:pt idx="25415">
                  <c:v>1353974400</c:v>
                </c:pt>
                <c:pt idx="25416">
                  <c:v>1353978000</c:v>
                </c:pt>
                <c:pt idx="25417">
                  <c:v>1353981600</c:v>
                </c:pt>
                <c:pt idx="25418">
                  <c:v>1353985200</c:v>
                </c:pt>
                <c:pt idx="25419">
                  <c:v>1353988800</c:v>
                </c:pt>
                <c:pt idx="25420">
                  <c:v>1353992400</c:v>
                </c:pt>
                <c:pt idx="25421">
                  <c:v>1353996000</c:v>
                </c:pt>
                <c:pt idx="25422">
                  <c:v>1353999600</c:v>
                </c:pt>
                <c:pt idx="25423">
                  <c:v>1354003200</c:v>
                </c:pt>
                <c:pt idx="25424">
                  <c:v>1354006800</c:v>
                </c:pt>
                <c:pt idx="25425">
                  <c:v>1354010400</c:v>
                </c:pt>
                <c:pt idx="25426">
                  <c:v>1354014000</c:v>
                </c:pt>
                <c:pt idx="25427">
                  <c:v>1354017600</c:v>
                </c:pt>
                <c:pt idx="25428">
                  <c:v>1354021200</c:v>
                </c:pt>
                <c:pt idx="25429">
                  <c:v>1354024800</c:v>
                </c:pt>
                <c:pt idx="25430">
                  <c:v>1354028400</c:v>
                </c:pt>
                <c:pt idx="25431">
                  <c:v>1354032000</c:v>
                </c:pt>
                <c:pt idx="25432">
                  <c:v>1354035600</c:v>
                </c:pt>
                <c:pt idx="25433">
                  <c:v>1354039200</c:v>
                </c:pt>
                <c:pt idx="25434">
                  <c:v>1354042800</c:v>
                </c:pt>
                <c:pt idx="25435">
                  <c:v>1354046400</c:v>
                </c:pt>
                <c:pt idx="25436">
                  <c:v>1354050000</c:v>
                </c:pt>
                <c:pt idx="25437">
                  <c:v>1354053600</c:v>
                </c:pt>
                <c:pt idx="25438">
                  <c:v>1354057200</c:v>
                </c:pt>
                <c:pt idx="25439">
                  <c:v>1354060800</c:v>
                </c:pt>
                <c:pt idx="25440">
                  <c:v>1354064400</c:v>
                </c:pt>
                <c:pt idx="25441">
                  <c:v>1354068000</c:v>
                </c:pt>
                <c:pt idx="25442">
                  <c:v>1354071600</c:v>
                </c:pt>
                <c:pt idx="25443">
                  <c:v>1354075200</c:v>
                </c:pt>
                <c:pt idx="25444">
                  <c:v>1354078800</c:v>
                </c:pt>
                <c:pt idx="25445">
                  <c:v>1354082400</c:v>
                </c:pt>
                <c:pt idx="25446">
                  <c:v>1354086000</c:v>
                </c:pt>
                <c:pt idx="25447">
                  <c:v>1354089600</c:v>
                </c:pt>
                <c:pt idx="25448">
                  <c:v>1354093200</c:v>
                </c:pt>
                <c:pt idx="25449">
                  <c:v>1354096800</c:v>
                </c:pt>
                <c:pt idx="25450">
                  <c:v>1354100400</c:v>
                </c:pt>
                <c:pt idx="25451">
                  <c:v>1354104000</c:v>
                </c:pt>
                <c:pt idx="25452">
                  <c:v>1354107600</c:v>
                </c:pt>
                <c:pt idx="25453">
                  <c:v>1354111200</c:v>
                </c:pt>
                <c:pt idx="25454">
                  <c:v>1354114800</c:v>
                </c:pt>
                <c:pt idx="25455">
                  <c:v>1354118400</c:v>
                </c:pt>
                <c:pt idx="25456">
                  <c:v>1354122000</c:v>
                </c:pt>
                <c:pt idx="25457">
                  <c:v>1354125600</c:v>
                </c:pt>
                <c:pt idx="25458">
                  <c:v>1354129200</c:v>
                </c:pt>
                <c:pt idx="25459">
                  <c:v>1354132800</c:v>
                </c:pt>
                <c:pt idx="25460">
                  <c:v>1354136400</c:v>
                </c:pt>
                <c:pt idx="25461">
                  <c:v>1354140000</c:v>
                </c:pt>
                <c:pt idx="25462">
                  <c:v>1354143600</c:v>
                </c:pt>
                <c:pt idx="25463">
                  <c:v>1354147200</c:v>
                </c:pt>
                <c:pt idx="25464">
                  <c:v>1354150800</c:v>
                </c:pt>
                <c:pt idx="25465">
                  <c:v>1354154400</c:v>
                </c:pt>
                <c:pt idx="25466">
                  <c:v>1354158000</c:v>
                </c:pt>
                <c:pt idx="25467">
                  <c:v>1354161600</c:v>
                </c:pt>
                <c:pt idx="25468">
                  <c:v>1354165200</c:v>
                </c:pt>
                <c:pt idx="25469">
                  <c:v>1354168800</c:v>
                </c:pt>
                <c:pt idx="25470">
                  <c:v>1354172400</c:v>
                </c:pt>
                <c:pt idx="25471">
                  <c:v>1354176000</c:v>
                </c:pt>
                <c:pt idx="25472">
                  <c:v>1354179600</c:v>
                </c:pt>
                <c:pt idx="25473">
                  <c:v>1354183200</c:v>
                </c:pt>
                <c:pt idx="25474">
                  <c:v>1354186800</c:v>
                </c:pt>
                <c:pt idx="25475">
                  <c:v>1354190400</c:v>
                </c:pt>
                <c:pt idx="25476">
                  <c:v>1354194000</c:v>
                </c:pt>
                <c:pt idx="25477">
                  <c:v>1354197600</c:v>
                </c:pt>
                <c:pt idx="25478">
                  <c:v>1354201200</c:v>
                </c:pt>
                <c:pt idx="25479">
                  <c:v>1354204800</c:v>
                </c:pt>
                <c:pt idx="25480">
                  <c:v>1354208400</c:v>
                </c:pt>
                <c:pt idx="25481">
                  <c:v>1354212000</c:v>
                </c:pt>
                <c:pt idx="25482">
                  <c:v>1354215600</c:v>
                </c:pt>
                <c:pt idx="25483">
                  <c:v>1354219200</c:v>
                </c:pt>
                <c:pt idx="25484">
                  <c:v>1354222800</c:v>
                </c:pt>
                <c:pt idx="25485">
                  <c:v>1354226400</c:v>
                </c:pt>
                <c:pt idx="25486">
                  <c:v>1354230000</c:v>
                </c:pt>
                <c:pt idx="25487">
                  <c:v>1354233600</c:v>
                </c:pt>
                <c:pt idx="25488">
                  <c:v>1354237200</c:v>
                </c:pt>
                <c:pt idx="25489">
                  <c:v>1354240800</c:v>
                </c:pt>
                <c:pt idx="25490">
                  <c:v>1354244400</c:v>
                </c:pt>
                <c:pt idx="25491">
                  <c:v>1354248000</c:v>
                </c:pt>
                <c:pt idx="25492">
                  <c:v>1354251600</c:v>
                </c:pt>
                <c:pt idx="25493">
                  <c:v>1354255200</c:v>
                </c:pt>
                <c:pt idx="25494">
                  <c:v>1354258800</c:v>
                </c:pt>
                <c:pt idx="25495">
                  <c:v>1354262400</c:v>
                </c:pt>
                <c:pt idx="25496">
                  <c:v>1354266000</c:v>
                </c:pt>
                <c:pt idx="25497">
                  <c:v>1354269600</c:v>
                </c:pt>
                <c:pt idx="25498">
                  <c:v>1354273200</c:v>
                </c:pt>
                <c:pt idx="25499">
                  <c:v>1354276800</c:v>
                </c:pt>
                <c:pt idx="25500">
                  <c:v>1354280400</c:v>
                </c:pt>
                <c:pt idx="25501">
                  <c:v>1354284000</c:v>
                </c:pt>
                <c:pt idx="25502">
                  <c:v>1354287600</c:v>
                </c:pt>
                <c:pt idx="25503">
                  <c:v>1354291200</c:v>
                </c:pt>
                <c:pt idx="25504">
                  <c:v>1354294800</c:v>
                </c:pt>
                <c:pt idx="25505">
                  <c:v>1354298400</c:v>
                </c:pt>
                <c:pt idx="25506">
                  <c:v>1354302000</c:v>
                </c:pt>
                <c:pt idx="25507">
                  <c:v>1354305600</c:v>
                </c:pt>
                <c:pt idx="25508">
                  <c:v>1354309200</c:v>
                </c:pt>
                <c:pt idx="25509">
                  <c:v>1354312800</c:v>
                </c:pt>
                <c:pt idx="25510">
                  <c:v>1354316400</c:v>
                </c:pt>
                <c:pt idx="25511">
                  <c:v>1354320000</c:v>
                </c:pt>
                <c:pt idx="25512">
                  <c:v>1354323600</c:v>
                </c:pt>
                <c:pt idx="25513">
                  <c:v>1354327200</c:v>
                </c:pt>
                <c:pt idx="25514">
                  <c:v>1354330800</c:v>
                </c:pt>
                <c:pt idx="25515">
                  <c:v>1354334400</c:v>
                </c:pt>
                <c:pt idx="25516">
                  <c:v>1354338000</c:v>
                </c:pt>
                <c:pt idx="25517">
                  <c:v>1354341600</c:v>
                </c:pt>
                <c:pt idx="25518">
                  <c:v>1354345200</c:v>
                </c:pt>
                <c:pt idx="25519">
                  <c:v>1354348800</c:v>
                </c:pt>
                <c:pt idx="25520">
                  <c:v>1354352400</c:v>
                </c:pt>
                <c:pt idx="25521">
                  <c:v>1354356000</c:v>
                </c:pt>
                <c:pt idx="25522">
                  <c:v>1354359600</c:v>
                </c:pt>
                <c:pt idx="25523">
                  <c:v>1354363200</c:v>
                </c:pt>
                <c:pt idx="25524">
                  <c:v>1354366800</c:v>
                </c:pt>
                <c:pt idx="25525">
                  <c:v>1354370400</c:v>
                </c:pt>
                <c:pt idx="25526">
                  <c:v>1354374000</c:v>
                </c:pt>
                <c:pt idx="25527">
                  <c:v>1354377600</c:v>
                </c:pt>
                <c:pt idx="25528">
                  <c:v>1354381200</c:v>
                </c:pt>
                <c:pt idx="25529">
                  <c:v>1354384800</c:v>
                </c:pt>
                <c:pt idx="25530">
                  <c:v>1354388400</c:v>
                </c:pt>
                <c:pt idx="25531">
                  <c:v>1354392000</c:v>
                </c:pt>
                <c:pt idx="25532">
                  <c:v>1354395600</c:v>
                </c:pt>
                <c:pt idx="25533">
                  <c:v>1354399200</c:v>
                </c:pt>
                <c:pt idx="25534">
                  <c:v>1354402800</c:v>
                </c:pt>
                <c:pt idx="25535">
                  <c:v>1354406400</c:v>
                </c:pt>
                <c:pt idx="25536">
                  <c:v>1354410000</c:v>
                </c:pt>
                <c:pt idx="25537">
                  <c:v>1354413600</c:v>
                </c:pt>
                <c:pt idx="25538">
                  <c:v>1354417200</c:v>
                </c:pt>
                <c:pt idx="25539">
                  <c:v>1354420800</c:v>
                </c:pt>
                <c:pt idx="25540">
                  <c:v>1354424400</c:v>
                </c:pt>
                <c:pt idx="25541">
                  <c:v>1354428000</c:v>
                </c:pt>
                <c:pt idx="25542">
                  <c:v>1354431600</c:v>
                </c:pt>
                <c:pt idx="25543">
                  <c:v>1354435200</c:v>
                </c:pt>
                <c:pt idx="25544">
                  <c:v>1354438800</c:v>
                </c:pt>
                <c:pt idx="25545">
                  <c:v>1354442400</c:v>
                </c:pt>
                <c:pt idx="25546">
                  <c:v>1354446000</c:v>
                </c:pt>
                <c:pt idx="25547">
                  <c:v>1354449600</c:v>
                </c:pt>
                <c:pt idx="25548">
                  <c:v>1354453200</c:v>
                </c:pt>
                <c:pt idx="25549">
                  <c:v>1354456800</c:v>
                </c:pt>
                <c:pt idx="25550">
                  <c:v>1354460400</c:v>
                </c:pt>
                <c:pt idx="25551">
                  <c:v>1354464000</c:v>
                </c:pt>
                <c:pt idx="25552">
                  <c:v>1354467600</c:v>
                </c:pt>
                <c:pt idx="25553">
                  <c:v>1354471200</c:v>
                </c:pt>
                <c:pt idx="25554">
                  <c:v>1354474800</c:v>
                </c:pt>
                <c:pt idx="25555">
                  <c:v>1354478400</c:v>
                </c:pt>
                <c:pt idx="25556">
                  <c:v>1354482000</c:v>
                </c:pt>
                <c:pt idx="25557">
                  <c:v>1354485600</c:v>
                </c:pt>
                <c:pt idx="25558">
                  <c:v>1354489200</c:v>
                </c:pt>
                <c:pt idx="25559">
                  <c:v>1354492800</c:v>
                </c:pt>
                <c:pt idx="25560">
                  <c:v>1354496400</c:v>
                </c:pt>
                <c:pt idx="25561">
                  <c:v>1354500000</c:v>
                </c:pt>
                <c:pt idx="25562">
                  <c:v>1354503600</c:v>
                </c:pt>
                <c:pt idx="25563">
                  <c:v>1354507200</c:v>
                </c:pt>
                <c:pt idx="25564">
                  <c:v>1354510800</c:v>
                </c:pt>
                <c:pt idx="25565">
                  <c:v>1354514400</c:v>
                </c:pt>
                <c:pt idx="25566">
                  <c:v>1354518000</c:v>
                </c:pt>
                <c:pt idx="25567">
                  <c:v>1354521600</c:v>
                </c:pt>
                <c:pt idx="25568">
                  <c:v>1354525200</c:v>
                </c:pt>
                <c:pt idx="25569">
                  <c:v>1354528800</c:v>
                </c:pt>
                <c:pt idx="25570">
                  <c:v>1354532400</c:v>
                </c:pt>
                <c:pt idx="25571">
                  <c:v>1354536000</c:v>
                </c:pt>
                <c:pt idx="25572">
                  <c:v>1354539600</c:v>
                </c:pt>
                <c:pt idx="25573">
                  <c:v>1354543200</c:v>
                </c:pt>
                <c:pt idx="25574">
                  <c:v>1354546800</c:v>
                </c:pt>
                <c:pt idx="25575">
                  <c:v>1354550400</c:v>
                </c:pt>
                <c:pt idx="25576">
                  <c:v>1354554000</c:v>
                </c:pt>
                <c:pt idx="25577">
                  <c:v>1354557600</c:v>
                </c:pt>
                <c:pt idx="25578">
                  <c:v>1354561200</c:v>
                </c:pt>
                <c:pt idx="25579">
                  <c:v>1354564800</c:v>
                </c:pt>
                <c:pt idx="25580">
                  <c:v>1354568400</c:v>
                </c:pt>
                <c:pt idx="25581">
                  <c:v>1354572000</c:v>
                </c:pt>
                <c:pt idx="25582">
                  <c:v>1354575600</c:v>
                </c:pt>
                <c:pt idx="25583">
                  <c:v>1354579200</c:v>
                </c:pt>
                <c:pt idx="25584">
                  <c:v>1354582800</c:v>
                </c:pt>
                <c:pt idx="25585">
                  <c:v>1354586400</c:v>
                </c:pt>
                <c:pt idx="25586">
                  <c:v>1354590000</c:v>
                </c:pt>
                <c:pt idx="25587">
                  <c:v>1354593600</c:v>
                </c:pt>
                <c:pt idx="25588">
                  <c:v>1354597200</c:v>
                </c:pt>
                <c:pt idx="25589">
                  <c:v>1354600800</c:v>
                </c:pt>
                <c:pt idx="25590">
                  <c:v>1354604400</c:v>
                </c:pt>
                <c:pt idx="25591">
                  <c:v>1354608000</c:v>
                </c:pt>
                <c:pt idx="25592">
                  <c:v>1354611600</c:v>
                </c:pt>
                <c:pt idx="25593">
                  <c:v>1354615200</c:v>
                </c:pt>
                <c:pt idx="25594">
                  <c:v>1354618800</c:v>
                </c:pt>
                <c:pt idx="25595">
                  <c:v>1354622400</c:v>
                </c:pt>
                <c:pt idx="25596">
                  <c:v>1354626000</c:v>
                </c:pt>
                <c:pt idx="25597">
                  <c:v>1354629600</c:v>
                </c:pt>
                <c:pt idx="25598">
                  <c:v>1354633200</c:v>
                </c:pt>
                <c:pt idx="25599">
                  <c:v>1354636800</c:v>
                </c:pt>
                <c:pt idx="25600">
                  <c:v>1354640400</c:v>
                </c:pt>
                <c:pt idx="25601">
                  <c:v>1354644000</c:v>
                </c:pt>
                <c:pt idx="25602">
                  <c:v>1354647600</c:v>
                </c:pt>
                <c:pt idx="25603">
                  <c:v>1354651200</c:v>
                </c:pt>
                <c:pt idx="25604">
                  <c:v>1354654800</c:v>
                </c:pt>
                <c:pt idx="25605">
                  <c:v>1354658400</c:v>
                </c:pt>
                <c:pt idx="25606">
                  <c:v>1354662000</c:v>
                </c:pt>
                <c:pt idx="25607">
                  <c:v>1354665600</c:v>
                </c:pt>
                <c:pt idx="25608">
                  <c:v>1354669200</c:v>
                </c:pt>
                <c:pt idx="25609">
                  <c:v>1354672800</c:v>
                </c:pt>
                <c:pt idx="25610">
                  <c:v>1354676400</c:v>
                </c:pt>
                <c:pt idx="25611">
                  <c:v>1354680000</c:v>
                </c:pt>
                <c:pt idx="25612">
                  <c:v>1354683600</c:v>
                </c:pt>
                <c:pt idx="25613">
                  <c:v>1354687200</c:v>
                </c:pt>
                <c:pt idx="25614">
                  <c:v>1354690800</c:v>
                </c:pt>
                <c:pt idx="25615">
                  <c:v>1354694400</c:v>
                </c:pt>
                <c:pt idx="25616">
                  <c:v>1354698000</c:v>
                </c:pt>
                <c:pt idx="25617">
                  <c:v>1354701600</c:v>
                </c:pt>
                <c:pt idx="25618">
                  <c:v>1354705200</c:v>
                </c:pt>
                <c:pt idx="25619">
                  <c:v>1354708800</c:v>
                </c:pt>
                <c:pt idx="25620">
                  <c:v>1354712400</c:v>
                </c:pt>
                <c:pt idx="25621">
                  <c:v>1354716000</c:v>
                </c:pt>
                <c:pt idx="25622">
                  <c:v>1354719600</c:v>
                </c:pt>
                <c:pt idx="25623">
                  <c:v>1354723200</c:v>
                </c:pt>
                <c:pt idx="25624">
                  <c:v>1354726800</c:v>
                </c:pt>
                <c:pt idx="25625">
                  <c:v>1354730400</c:v>
                </c:pt>
                <c:pt idx="25626">
                  <c:v>1354734000</c:v>
                </c:pt>
                <c:pt idx="25627">
                  <c:v>1354737600</c:v>
                </c:pt>
                <c:pt idx="25628">
                  <c:v>1354741200</c:v>
                </c:pt>
                <c:pt idx="25629">
                  <c:v>1354744800</c:v>
                </c:pt>
                <c:pt idx="25630">
                  <c:v>1354748400</c:v>
                </c:pt>
                <c:pt idx="25631">
                  <c:v>1354752000</c:v>
                </c:pt>
                <c:pt idx="25632">
                  <c:v>1354755600</c:v>
                </c:pt>
                <c:pt idx="25633">
                  <c:v>1354759200</c:v>
                </c:pt>
                <c:pt idx="25634">
                  <c:v>1354762800</c:v>
                </c:pt>
                <c:pt idx="25635">
                  <c:v>1354766400</c:v>
                </c:pt>
                <c:pt idx="25636">
                  <c:v>1354770000</c:v>
                </c:pt>
                <c:pt idx="25637">
                  <c:v>1354773600</c:v>
                </c:pt>
                <c:pt idx="25638">
                  <c:v>1354777200</c:v>
                </c:pt>
                <c:pt idx="25639">
                  <c:v>1354780800</c:v>
                </c:pt>
                <c:pt idx="25640">
                  <c:v>1354784400</c:v>
                </c:pt>
                <c:pt idx="25641">
                  <c:v>1354788000</c:v>
                </c:pt>
                <c:pt idx="25642">
                  <c:v>1354791600</c:v>
                </c:pt>
                <c:pt idx="25643">
                  <c:v>1354795200</c:v>
                </c:pt>
                <c:pt idx="25644">
                  <c:v>1354798800</c:v>
                </c:pt>
                <c:pt idx="25645">
                  <c:v>1354802400</c:v>
                </c:pt>
                <c:pt idx="25646">
                  <c:v>1354806000</c:v>
                </c:pt>
                <c:pt idx="25647">
                  <c:v>1354809600</c:v>
                </c:pt>
                <c:pt idx="25648">
                  <c:v>1354813200</c:v>
                </c:pt>
                <c:pt idx="25649">
                  <c:v>1354816800</c:v>
                </c:pt>
                <c:pt idx="25650">
                  <c:v>1354820400</c:v>
                </c:pt>
                <c:pt idx="25651">
                  <c:v>1354824000</c:v>
                </c:pt>
                <c:pt idx="25652">
                  <c:v>1354827600</c:v>
                </c:pt>
                <c:pt idx="25653">
                  <c:v>1354831200</c:v>
                </c:pt>
                <c:pt idx="25654">
                  <c:v>1354834800</c:v>
                </c:pt>
                <c:pt idx="25655">
                  <c:v>1354838400</c:v>
                </c:pt>
                <c:pt idx="25656">
                  <c:v>1354842000</c:v>
                </c:pt>
                <c:pt idx="25657">
                  <c:v>1354845600</c:v>
                </c:pt>
                <c:pt idx="25658">
                  <c:v>1354849200</c:v>
                </c:pt>
                <c:pt idx="25659">
                  <c:v>1354852800</c:v>
                </c:pt>
                <c:pt idx="25660">
                  <c:v>1354856400</c:v>
                </c:pt>
                <c:pt idx="25661">
                  <c:v>1354860000</c:v>
                </c:pt>
                <c:pt idx="25662">
                  <c:v>1354863600</c:v>
                </c:pt>
                <c:pt idx="25663">
                  <c:v>1354867200</c:v>
                </c:pt>
                <c:pt idx="25664">
                  <c:v>1354870800</c:v>
                </c:pt>
                <c:pt idx="25665">
                  <c:v>1354874400</c:v>
                </c:pt>
                <c:pt idx="25666">
                  <c:v>1354878000</c:v>
                </c:pt>
                <c:pt idx="25667">
                  <c:v>1354881600</c:v>
                </c:pt>
                <c:pt idx="25668">
                  <c:v>1354885200</c:v>
                </c:pt>
                <c:pt idx="25669">
                  <c:v>1354888800</c:v>
                </c:pt>
                <c:pt idx="25670">
                  <c:v>1354892400</c:v>
                </c:pt>
                <c:pt idx="25671">
                  <c:v>1354896000</c:v>
                </c:pt>
                <c:pt idx="25672">
                  <c:v>1354899600</c:v>
                </c:pt>
                <c:pt idx="25673">
                  <c:v>1354903200</c:v>
                </c:pt>
                <c:pt idx="25674">
                  <c:v>1354906800</c:v>
                </c:pt>
                <c:pt idx="25675">
                  <c:v>1354910400</c:v>
                </c:pt>
                <c:pt idx="25676">
                  <c:v>1354914000</c:v>
                </c:pt>
                <c:pt idx="25677">
                  <c:v>1354917600</c:v>
                </c:pt>
                <c:pt idx="25678">
                  <c:v>1354921200</c:v>
                </c:pt>
                <c:pt idx="25679">
                  <c:v>1354924800</c:v>
                </c:pt>
                <c:pt idx="25680">
                  <c:v>1354928400</c:v>
                </c:pt>
                <c:pt idx="25681">
                  <c:v>1354932000</c:v>
                </c:pt>
                <c:pt idx="25682">
                  <c:v>1354935600</c:v>
                </c:pt>
                <c:pt idx="25683">
                  <c:v>1354939200</c:v>
                </c:pt>
                <c:pt idx="25684">
                  <c:v>1354942800</c:v>
                </c:pt>
                <c:pt idx="25685">
                  <c:v>1354946400</c:v>
                </c:pt>
                <c:pt idx="25686">
                  <c:v>1354950000</c:v>
                </c:pt>
                <c:pt idx="25687">
                  <c:v>1354953600</c:v>
                </c:pt>
                <c:pt idx="25688">
                  <c:v>1354957200</c:v>
                </c:pt>
                <c:pt idx="25689">
                  <c:v>1354960800</c:v>
                </c:pt>
                <c:pt idx="25690">
                  <c:v>1354964400</c:v>
                </c:pt>
                <c:pt idx="25691">
                  <c:v>1354968000</c:v>
                </c:pt>
                <c:pt idx="25692">
                  <c:v>1354971600</c:v>
                </c:pt>
                <c:pt idx="25693">
                  <c:v>1354975200</c:v>
                </c:pt>
                <c:pt idx="25694">
                  <c:v>1354978800</c:v>
                </c:pt>
                <c:pt idx="25695">
                  <c:v>1354982400</c:v>
                </c:pt>
                <c:pt idx="25696">
                  <c:v>1354986000</c:v>
                </c:pt>
                <c:pt idx="25697">
                  <c:v>1354989600</c:v>
                </c:pt>
                <c:pt idx="25698">
                  <c:v>1354993200</c:v>
                </c:pt>
                <c:pt idx="25699">
                  <c:v>1354996800</c:v>
                </c:pt>
                <c:pt idx="25700">
                  <c:v>1355000400</c:v>
                </c:pt>
                <c:pt idx="25701">
                  <c:v>1355004000</c:v>
                </c:pt>
                <c:pt idx="25702">
                  <c:v>1355007600</c:v>
                </c:pt>
                <c:pt idx="25703">
                  <c:v>1355011200</c:v>
                </c:pt>
                <c:pt idx="25704">
                  <c:v>1355014800</c:v>
                </c:pt>
                <c:pt idx="25705">
                  <c:v>1355018400</c:v>
                </c:pt>
                <c:pt idx="25706">
                  <c:v>1355022000</c:v>
                </c:pt>
                <c:pt idx="25707">
                  <c:v>1355025600</c:v>
                </c:pt>
                <c:pt idx="25708">
                  <c:v>1355029200</c:v>
                </c:pt>
                <c:pt idx="25709">
                  <c:v>1355032800</c:v>
                </c:pt>
                <c:pt idx="25710">
                  <c:v>1355036400</c:v>
                </c:pt>
                <c:pt idx="25711">
                  <c:v>1355040000</c:v>
                </c:pt>
                <c:pt idx="25712">
                  <c:v>1355043600</c:v>
                </c:pt>
                <c:pt idx="25713">
                  <c:v>1355047200</c:v>
                </c:pt>
                <c:pt idx="25714">
                  <c:v>1355050800</c:v>
                </c:pt>
                <c:pt idx="25715">
                  <c:v>1355054400</c:v>
                </c:pt>
                <c:pt idx="25716">
                  <c:v>1355058000</c:v>
                </c:pt>
                <c:pt idx="25717">
                  <c:v>1355061600</c:v>
                </c:pt>
                <c:pt idx="25718">
                  <c:v>1355065200</c:v>
                </c:pt>
                <c:pt idx="25719">
                  <c:v>1355068800</c:v>
                </c:pt>
                <c:pt idx="25720">
                  <c:v>1355072400</c:v>
                </c:pt>
                <c:pt idx="25721">
                  <c:v>1355076000</c:v>
                </c:pt>
                <c:pt idx="25722">
                  <c:v>1355079600</c:v>
                </c:pt>
                <c:pt idx="25723">
                  <c:v>1355083200</c:v>
                </c:pt>
                <c:pt idx="25724">
                  <c:v>1355086800</c:v>
                </c:pt>
                <c:pt idx="25725">
                  <c:v>1355090400</c:v>
                </c:pt>
                <c:pt idx="25726">
                  <c:v>1355094000</c:v>
                </c:pt>
                <c:pt idx="25727">
                  <c:v>1355097600</c:v>
                </c:pt>
                <c:pt idx="25728">
                  <c:v>1355101200</c:v>
                </c:pt>
                <c:pt idx="25729">
                  <c:v>1355104800</c:v>
                </c:pt>
                <c:pt idx="25730">
                  <c:v>1355108400</c:v>
                </c:pt>
                <c:pt idx="25731">
                  <c:v>1355112000</c:v>
                </c:pt>
                <c:pt idx="25732">
                  <c:v>1355115600</c:v>
                </c:pt>
                <c:pt idx="25733">
                  <c:v>1355119200</c:v>
                </c:pt>
                <c:pt idx="25734">
                  <c:v>1355122800</c:v>
                </c:pt>
                <c:pt idx="25735">
                  <c:v>1355126400</c:v>
                </c:pt>
                <c:pt idx="25736">
                  <c:v>1355130000</c:v>
                </c:pt>
                <c:pt idx="25737">
                  <c:v>1355133600</c:v>
                </c:pt>
                <c:pt idx="25738">
                  <c:v>1355137200</c:v>
                </c:pt>
                <c:pt idx="25739">
                  <c:v>1355140800</c:v>
                </c:pt>
                <c:pt idx="25740">
                  <c:v>1355144400</c:v>
                </c:pt>
                <c:pt idx="25741">
                  <c:v>1355148000</c:v>
                </c:pt>
                <c:pt idx="25742">
                  <c:v>1355151600</c:v>
                </c:pt>
                <c:pt idx="25743">
                  <c:v>1355155200</c:v>
                </c:pt>
                <c:pt idx="25744">
                  <c:v>1355158800</c:v>
                </c:pt>
                <c:pt idx="25745">
                  <c:v>1355162400</c:v>
                </c:pt>
                <c:pt idx="25746">
                  <c:v>1355166000</c:v>
                </c:pt>
                <c:pt idx="25747">
                  <c:v>1355169600</c:v>
                </c:pt>
                <c:pt idx="25748">
                  <c:v>1355173200</c:v>
                </c:pt>
                <c:pt idx="25749">
                  <c:v>1355176800</c:v>
                </c:pt>
                <c:pt idx="25750">
                  <c:v>1355180400</c:v>
                </c:pt>
                <c:pt idx="25751">
                  <c:v>1355184000</c:v>
                </c:pt>
                <c:pt idx="25752">
                  <c:v>1355187600</c:v>
                </c:pt>
                <c:pt idx="25753">
                  <c:v>1355191200</c:v>
                </c:pt>
                <c:pt idx="25754">
                  <c:v>1355194800</c:v>
                </c:pt>
                <c:pt idx="25755">
                  <c:v>1355198400</c:v>
                </c:pt>
                <c:pt idx="25756">
                  <c:v>1355202000</c:v>
                </c:pt>
                <c:pt idx="25757">
                  <c:v>1355205600</c:v>
                </c:pt>
                <c:pt idx="25758">
                  <c:v>1355209200</c:v>
                </c:pt>
                <c:pt idx="25759">
                  <c:v>1355212800</c:v>
                </c:pt>
                <c:pt idx="25760">
                  <c:v>1355216400</c:v>
                </c:pt>
                <c:pt idx="25761">
                  <c:v>1355220000</c:v>
                </c:pt>
                <c:pt idx="25762">
                  <c:v>1355223600</c:v>
                </c:pt>
                <c:pt idx="25763">
                  <c:v>1355227200</c:v>
                </c:pt>
                <c:pt idx="25764">
                  <c:v>1355230800</c:v>
                </c:pt>
                <c:pt idx="25765">
                  <c:v>1355234400</c:v>
                </c:pt>
                <c:pt idx="25766">
                  <c:v>1355238000</c:v>
                </c:pt>
                <c:pt idx="25767">
                  <c:v>1355241600</c:v>
                </c:pt>
                <c:pt idx="25768">
                  <c:v>1355245200</c:v>
                </c:pt>
                <c:pt idx="25769">
                  <c:v>1355248800</c:v>
                </c:pt>
                <c:pt idx="25770">
                  <c:v>1355252400</c:v>
                </c:pt>
                <c:pt idx="25771">
                  <c:v>1355256000</c:v>
                </c:pt>
                <c:pt idx="25772">
                  <c:v>1355259600</c:v>
                </c:pt>
                <c:pt idx="25773">
                  <c:v>1355263200</c:v>
                </c:pt>
                <c:pt idx="25774">
                  <c:v>1355266800</c:v>
                </c:pt>
                <c:pt idx="25775">
                  <c:v>1355270400</c:v>
                </c:pt>
                <c:pt idx="25776">
                  <c:v>1355274000</c:v>
                </c:pt>
                <c:pt idx="25777">
                  <c:v>1355277600</c:v>
                </c:pt>
                <c:pt idx="25778">
                  <c:v>1355281200</c:v>
                </c:pt>
                <c:pt idx="25779">
                  <c:v>1355284800</c:v>
                </c:pt>
                <c:pt idx="25780">
                  <c:v>1355288400</c:v>
                </c:pt>
                <c:pt idx="25781">
                  <c:v>1355292000</c:v>
                </c:pt>
                <c:pt idx="25782">
                  <c:v>1355295600</c:v>
                </c:pt>
                <c:pt idx="25783">
                  <c:v>1355299200</c:v>
                </c:pt>
                <c:pt idx="25784">
                  <c:v>1355302800</c:v>
                </c:pt>
                <c:pt idx="25785">
                  <c:v>1355306400</c:v>
                </c:pt>
                <c:pt idx="25786">
                  <c:v>1355310000</c:v>
                </c:pt>
                <c:pt idx="25787">
                  <c:v>1355313600</c:v>
                </c:pt>
                <c:pt idx="25788">
                  <c:v>1355317200</c:v>
                </c:pt>
                <c:pt idx="25789">
                  <c:v>1355320800</c:v>
                </c:pt>
                <c:pt idx="25790">
                  <c:v>1355324400</c:v>
                </c:pt>
                <c:pt idx="25791">
                  <c:v>1355328000</c:v>
                </c:pt>
                <c:pt idx="25792">
                  <c:v>1355331600</c:v>
                </c:pt>
                <c:pt idx="25793">
                  <c:v>1355335200</c:v>
                </c:pt>
                <c:pt idx="25794">
                  <c:v>1355338800</c:v>
                </c:pt>
                <c:pt idx="25795">
                  <c:v>1355342400</c:v>
                </c:pt>
                <c:pt idx="25796">
                  <c:v>1355346000</c:v>
                </c:pt>
                <c:pt idx="25797">
                  <c:v>1355349600</c:v>
                </c:pt>
                <c:pt idx="25798">
                  <c:v>1355353200</c:v>
                </c:pt>
                <c:pt idx="25799">
                  <c:v>1355356800</c:v>
                </c:pt>
                <c:pt idx="25800">
                  <c:v>1355360400</c:v>
                </c:pt>
                <c:pt idx="25801">
                  <c:v>1355364000</c:v>
                </c:pt>
                <c:pt idx="25802">
                  <c:v>1355367600</c:v>
                </c:pt>
                <c:pt idx="25803">
                  <c:v>1355371200</c:v>
                </c:pt>
                <c:pt idx="25804">
                  <c:v>1355374800</c:v>
                </c:pt>
                <c:pt idx="25805">
                  <c:v>1355378400</c:v>
                </c:pt>
                <c:pt idx="25806">
                  <c:v>1355382000</c:v>
                </c:pt>
                <c:pt idx="25807">
                  <c:v>1355385600</c:v>
                </c:pt>
                <c:pt idx="25808">
                  <c:v>1355389200</c:v>
                </c:pt>
                <c:pt idx="25809">
                  <c:v>1355392800</c:v>
                </c:pt>
                <c:pt idx="25810">
                  <c:v>1355396400</c:v>
                </c:pt>
                <c:pt idx="25811">
                  <c:v>1355400000</c:v>
                </c:pt>
                <c:pt idx="25812">
                  <c:v>1355403600</c:v>
                </c:pt>
                <c:pt idx="25813">
                  <c:v>1355407200</c:v>
                </c:pt>
                <c:pt idx="25814">
                  <c:v>1355410800</c:v>
                </c:pt>
                <c:pt idx="25815">
                  <c:v>1355414400</c:v>
                </c:pt>
                <c:pt idx="25816">
                  <c:v>1355418000</c:v>
                </c:pt>
                <c:pt idx="25817">
                  <c:v>1355421600</c:v>
                </c:pt>
                <c:pt idx="25818">
                  <c:v>1355425200</c:v>
                </c:pt>
                <c:pt idx="25819">
                  <c:v>1355428800</c:v>
                </c:pt>
                <c:pt idx="25820">
                  <c:v>1355432400</c:v>
                </c:pt>
                <c:pt idx="25821">
                  <c:v>1355436000</c:v>
                </c:pt>
                <c:pt idx="25822">
                  <c:v>1355439600</c:v>
                </c:pt>
                <c:pt idx="25823">
                  <c:v>1355443200</c:v>
                </c:pt>
                <c:pt idx="25824">
                  <c:v>1355446800</c:v>
                </c:pt>
                <c:pt idx="25825">
                  <c:v>1355450400</c:v>
                </c:pt>
                <c:pt idx="25826">
                  <c:v>1355454000</c:v>
                </c:pt>
                <c:pt idx="25827">
                  <c:v>1355457600</c:v>
                </c:pt>
                <c:pt idx="25828">
                  <c:v>1355461200</c:v>
                </c:pt>
                <c:pt idx="25829">
                  <c:v>1355464800</c:v>
                </c:pt>
                <c:pt idx="25830">
                  <c:v>1355468400</c:v>
                </c:pt>
                <c:pt idx="25831">
                  <c:v>1355472000</c:v>
                </c:pt>
                <c:pt idx="25832">
                  <c:v>1355475600</c:v>
                </c:pt>
                <c:pt idx="25833">
                  <c:v>1355479200</c:v>
                </c:pt>
                <c:pt idx="25834">
                  <c:v>1355482800</c:v>
                </c:pt>
                <c:pt idx="25835">
                  <c:v>1355486400</c:v>
                </c:pt>
                <c:pt idx="25836">
                  <c:v>1355490000</c:v>
                </c:pt>
                <c:pt idx="25837">
                  <c:v>1355493600</c:v>
                </c:pt>
                <c:pt idx="25838">
                  <c:v>1355497200</c:v>
                </c:pt>
                <c:pt idx="25839">
                  <c:v>1355500800</c:v>
                </c:pt>
                <c:pt idx="25840">
                  <c:v>1355504400</c:v>
                </c:pt>
                <c:pt idx="25841">
                  <c:v>1355508000</c:v>
                </c:pt>
                <c:pt idx="25842">
                  <c:v>1355511600</c:v>
                </c:pt>
                <c:pt idx="25843">
                  <c:v>1355515200</c:v>
                </c:pt>
                <c:pt idx="25844">
                  <c:v>1355518800</c:v>
                </c:pt>
                <c:pt idx="25845">
                  <c:v>1355522400</c:v>
                </c:pt>
                <c:pt idx="25846">
                  <c:v>1355526000</c:v>
                </c:pt>
                <c:pt idx="25847">
                  <c:v>1355529600</c:v>
                </c:pt>
                <c:pt idx="25848">
                  <c:v>1355533200</c:v>
                </c:pt>
                <c:pt idx="25849">
                  <c:v>1355536800</c:v>
                </c:pt>
                <c:pt idx="25850">
                  <c:v>1355540400</c:v>
                </c:pt>
                <c:pt idx="25851">
                  <c:v>1355544000</c:v>
                </c:pt>
                <c:pt idx="25852">
                  <c:v>1355547600</c:v>
                </c:pt>
                <c:pt idx="25853">
                  <c:v>1355551200</c:v>
                </c:pt>
                <c:pt idx="25854">
                  <c:v>1355554800</c:v>
                </c:pt>
                <c:pt idx="25855">
                  <c:v>1355558400</c:v>
                </c:pt>
                <c:pt idx="25856">
                  <c:v>1355562000</c:v>
                </c:pt>
                <c:pt idx="25857">
                  <c:v>1355565600</c:v>
                </c:pt>
                <c:pt idx="25858">
                  <c:v>1355569200</c:v>
                </c:pt>
                <c:pt idx="25859">
                  <c:v>1355572800</c:v>
                </c:pt>
                <c:pt idx="25860">
                  <c:v>1355576400</c:v>
                </c:pt>
                <c:pt idx="25861">
                  <c:v>1355580000</c:v>
                </c:pt>
                <c:pt idx="25862">
                  <c:v>1355583600</c:v>
                </c:pt>
                <c:pt idx="25863">
                  <c:v>1355587200</c:v>
                </c:pt>
                <c:pt idx="25864">
                  <c:v>1355590800</c:v>
                </c:pt>
                <c:pt idx="25865">
                  <c:v>1355594400</c:v>
                </c:pt>
                <c:pt idx="25866">
                  <c:v>1355598000</c:v>
                </c:pt>
                <c:pt idx="25867">
                  <c:v>1355601600</c:v>
                </c:pt>
                <c:pt idx="25868">
                  <c:v>1355605200</c:v>
                </c:pt>
                <c:pt idx="25869">
                  <c:v>1355608800</c:v>
                </c:pt>
                <c:pt idx="25870">
                  <c:v>1355612400</c:v>
                </c:pt>
                <c:pt idx="25871">
                  <c:v>1355616000</c:v>
                </c:pt>
                <c:pt idx="25872">
                  <c:v>1355619600</c:v>
                </c:pt>
                <c:pt idx="25873">
                  <c:v>1355623200</c:v>
                </c:pt>
                <c:pt idx="25874">
                  <c:v>1355626800</c:v>
                </c:pt>
                <c:pt idx="25875">
                  <c:v>1355630400</c:v>
                </c:pt>
                <c:pt idx="25876">
                  <c:v>1355634000</c:v>
                </c:pt>
                <c:pt idx="25877">
                  <c:v>1355637600</c:v>
                </c:pt>
                <c:pt idx="25878">
                  <c:v>1355641200</c:v>
                </c:pt>
                <c:pt idx="25879">
                  <c:v>1355644800</c:v>
                </c:pt>
                <c:pt idx="25880">
                  <c:v>1355648400</c:v>
                </c:pt>
                <c:pt idx="25881">
                  <c:v>1355652000</c:v>
                </c:pt>
                <c:pt idx="25882">
                  <c:v>1355655600</c:v>
                </c:pt>
                <c:pt idx="25883">
                  <c:v>1355659200</c:v>
                </c:pt>
                <c:pt idx="25884">
                  <c:v>1355662800</c:v>
                </c:pt>
                <c:pt idx="25885">
                  <c:v>1355666400</c:v>
                </c:pt>
                <c:pt idx="25886">
                  <c:v>1355670000</c:v>
                </c:pt>
                <c:pt idx="25887">
                  <c:v>1355673600</c:v>
                </c:pt>
                <c:pt idx="25888">
                  <c:v>1355677200</c:v>
                </c:pt>
                <c:pt idx="25889">
                  <c:v>1355680800</c:v>
                </c:pt>
                <c:pt idx="25890">
                  <c:v>1355684400</c:v>
                </c:pt>
                <c:pt idx="25891">
                  <c:v>1355688000</c:v>
                </c:pt>
                <c:pt idx="25892">
                  <c:v>1355691600</c:v>
                </c:pt>
                <c:pt idx="25893">
                  <c:v>1355695200</c:v>
                </c:pt>
                <c:pt idx="25894">
                  <c:v>1355698800</c:v>
                </c:pt>
                <c:pt idx="25895">
                  <c:v>1355702400</c:v>
                </c:pt>
                <c:pt idx="25896">
                  <c:v>1355706000</c:v>
                </c:pt>
                <c:pt idx="25897">
                  <c:v>1355709600</c:v>
                </c:pt>
                <c:pt idx="25898">
                  <c:v>1355713200</c:v>
                </c:pt>
                <c:pt idx="25899">
                  <c:v>1355716800</c:v>
                </c:pt>
                <c:pt idx="25900">
                  <c:v>1355720400</c:v>
                </c:pt>
                <c:pt idx="25901">
                  <c:v>1355724000</c:v>
                </c:pt>
                <c:pt idx="25902">
                  <c:v>1355727600</c:v>
                </c:pt>
                <c:pt idx="25903">
                  <c:v>1355731200</c:v>
                </c:pt>
                <c:pt idx="25904">
                  <c:v>1355734800</c:v>
                </c:pt>
                <c:pt idx="25905">
                  <c:v>1355738400</c:v>
                </c:pt>
                <c:pt idx="25906">
                  <c:v>1355742000</c:v>
                </c:pt>
                <c:pt idx="25907">
                  <c:v>1355745600</c:v>
                </c:pt>
                <c:pt idx="25908">
                  <c:v>1355749200</c:v>
                </c:pt>
                <c:pt idx="25909">
                  <c:v>1355752800</c:v>
                </c:pt>
                <c:pt idx="25910">
                  <c:v>1355756400</c:v>
                </c:pt>
                <c:pt idx="25911">
                  <c:v>1355760000</c:v>
                </c:pt>
                <c:pt idx="25912">
                  <c:v>1355763600</c:v>
                </c:pt>
                <c:pt idx="25913">
                  <c:v>1355767200</c:v>
                </c:pt>
                <c:pt idx="25914">
                  <c:v>1355770800</c:v>
                </c:pt>
                <c:pt idx="25915">
                  <c:v>1355774400</c:v>
                </c:pt>
                <c:pt idx="25916">
                  <c:v>1355778000</c:v>
                </c:pt>
                <c:pt idx="25917">
                  <c:v>1355781600</c:v>
                </c:pt>
                <c:pt idx="25918">
                  <c:v>1355785200</c:v>
                </c:pt>
                <c:pt idx="25919">
                  <c:v>1355788800</c:v>
                </c:pt>
                <c:pt idx="25920">
                  <c:v>1355792400</c:v>
                </c:pt>
                <c:pt idx="25921">
                  <c:v>1355796000</c:v>
                </c:pt>
                <c:pt idx="25922">
                  <c:v>1355799600</c:v>
                </c:pt>
                <c:pt idx="25923">
                  <c:v>1355803200</c:v>
                </c:pt>
                <c:pt idx="25924">
                  <c:v>1355806800</c:v>
                </c:pt>
                <c:pt idx="25925">
                  <c:v>1355810400</c:v>
                </c:pt>
                <c:pt idx="25926">
                  <c:v>1355814000</c:v>
                </c:pt>
                <c:pt idx="25927">
                  <c:v>1355817600</c:v>
                </c:pt>
                <c:pt idx="25928">
                  <c:v>1355821200</c:v>
                </c:pt>
                <c:pt idx="25929">
                  <c:v>1355824800</c:v>
                </c:pt>
                <c:pt idx="25930">
                  <c:v>1355828400</c:v>
                </c:pt>
                <c:pt idx="25931">
                  <c:v>1355832000</c:v>
                </c:pt>
                <c:pt idx="25932">
                  <c:v>1355835600</c:v>
                </c:pt>
                <c:pt idx="25933">
                  <c:v>1355839200</c:v>
                </c:pt>
                <c:pt idx="25934">
                  <c:v>1355842800</c:v>
                </c:pt>
                <c:pt idx="25935">
                  <c:v>1355846400</c:v>
                </c:pt>
                <c:pt idx="25936">
                  <c:v>1355850000</c:v>
                </c:pt>
                <c:pt idx="25937">
                  <c:v>1355853600</c:v>
                </c:pt>
                <c:pt idx="25938">
                  <c:v>1355857200</c:v>
                </c:pt>
                <c:pt idx="25939">
                  <c:v>1355860800</c:v>
                </c:pt>
                <c:pt idx="25940">
                  <c:v>1355864400</c:v>
                </c:pt>
                <c:pt idx="25941">
                  <c:v>1355868000</c:v>
                </c:pt>
                <c:pt idx="25942">
                  <c:v>1355871600</c:v>
                </c:pt>
                <c:pt idx="25943">
                  <c:v>1355875200</c:v>
                </c:pt>
                <c:pt idx="25944">
                  <c:v>1355878800</c:v>
                </c:pt>
                <c:pt idx="25945">
                  <c:v>1355882400</c:v>
                </c:pt>
                <c:pt idx="25946">
                  <c:v>1355886000</c:v>
                </c:pt>
                <c:pt idx="25947">
                  <c:v>1355889600</c:v>
                </c:pt>
                <c:pt idx="25948">
                  <c:v>1355893200</c:v>
                </c:pt>
                <c:pt idx="25949">
                  <c:v>1355896800</c:v>
                </c:pt>
                <c:pt idx="25950">
                  <c:v>1355900400</c:v>
                </c:pt>
                <c:pt idx="25951">
                  <c:v>1355904000</c:v>
                </c:pt>
                <c:pt idx="25952">
                  <c:v>1355907600</c:v>
                </c:pt>
                <c:pt idx="25953">
                  <c:v>1355911200</c:v>
                </c:pt>
                <c:pt idx="25954">
                  <c:v>1355914800</c:v>
                </c:pt>
                <c:pt idx="25955">
                  <c:v>1355918400</c:v>
                </c:pt>
                <c:pt idx="25956">
                  <c:v>1355922000</c:v>
                </c:pt>
                <c:pt idx="25957">
                  <c:v>1355925600</c:v>
                </c:pt>
                <c:pt idx="25958">
                  <c:v>1355929200</c:v>
                </c:pt>
                <c:pt idx="25959">
                  <c:v>1355932800</c:v>
                </c:pt>
                <c:pt idx="25960">
                  <c:v>1355936400</c:v>
                </c:pt>
                <c:pt idx="25961">
                  <c:v>1355940000</c:v>
                </c:pt>
                <c:pt idx="25962">
                  <c:v>1355943600</c:v>
                </c:pt>
                <c:pt idx="25963">
                  <c:v>1355947200</c:v>
                </c:pt>
                <c:pt idx="25964">
                  <c:v>1355950800</c:v>
                </c:pt>
                <c:pt idx="25965">
                  <c:v>1355954400</c:v>
                </c:pt>
                <c:pt idx="25966">
                  <c:v>1355958000</c:v>
                </c:pt>
                <c:pt idx="25967">
                  <c:v>1355961600</c:v>
                </c:pt>
                <c:pt idx="25968">
                  <c:v>1355965200</c:v>
                </c:pt>
                <c:pt idx="25969">
                  <c:v>1355968800</c:v>
                </c:pt>
                <c:pt idx="25970">
                  <c:v>1355972400</c:v>
                </c:pt>
                <c:pt idx="25971">
                  <c:v>1355976000</c:v>
                </c:pt>
                <c:pt idx="25972">
                  <c:v>1355979600</c:v>
                </c:pt>
                <c:pt idx="25973">
                  <c:v>1355983200</c:v>
                </c:pt>
                <c:pt idx="25974">
                  <c:v>1355986800</c:v>
                </c:pt>
                <c:pt idx="25975">
                  <c:v>1355990400</c:v>
                </c:pt>
                <c:pt idx="25976">
                  <c:v>1355994000</c:v>
                </c:pt>
                <c:pt idx="25977">
                  <c:v>1355997600</c:v>
                </c:pt>
                <c:pt idx="25978">
                  <c:v>1356001200</c:v>
                </c:pt>
                <c:pt idx="25979">
                  <c:v>1356004800</c:v>
                </c:pt>
                <c:pt idx="25980">
                  <c:v>1356008400</c:v>
                </c:pt>
                <c:pt idx="25981">
                  <c:v>1356012000</c:v>
                </c:pt>
                <c:pt idx="25982">
                  <c:v>1356015600</c:v>
                </c:pt>
                <c:pt idx="25983">
                  <c:v>1356019200</c:v>
                </c:pt>
                <c:pt idx="25984">
                  <c:v>1356022800</c:v>
                </c:pt>
                <c:pt idx="25985">
                  <c:v>1356026400</c:v>
                </c:pt>
                <c:pt idx="25986">
                  <c:v>1356030000</c:v>
                </c:pt>
                <c:pt idx="25987">
                  <c:v>1356033600</c:v>
                </c:pt>
                <c:pt idx="25988">
                  <c:v>1356037200</c:v>
                </c:pt>
                <c:pt idx="25989">
                  <c:v>1356040800</c:v>
                </c:pt>
                <c:pt idx="25990">
                  <c:v>1356044400</c:v>
                </c:pt>
                <c:pt idx="25991">
                  <c:v>1356048000</c:v>
                </c:pt>
                <c:pt idx="25992">
                  <c:v>1356051600</c:v>
                </c:pt>
                <c:pt idx="25993">
                  <c:v>1356055200</c:v>
                </c:pt>
                <c:pt idx="25994">
                  <c:v>1356058800</c:v>
                </c:pt>
                <c:pt idx="25995">
                  <c:v>1356062400</c:v>
                </c:pt>
                <c:pt idx="25996">
                  <c:v>1356066000</c:v>
                </c:pt>
                <c:pt idx="25997">
                  <c:v>1356069600</c:v>
                </c:pt>
                <c:pt idx="25998">
                  <c:v>1356073200</c:v>
                </c:pt>
                <c:pt idx="25999">
                  <c:v>1356076800</c:v>
                </c:pt>
                <c:pt idx="26000">
                  <c:v>1356080400</c:v>
                </c:pt>
                <c:pt idx="26001">
                  <c:v>1356084000</c:v>
                </c:pt>
                <c:pt idx="26002">
                  <c:v>1356087600</c:v>
                </c:pt>
                <c:pt idx="26003">
                  <c:v>1356091200</c:v>
                </c:pt>
                <c:pt idx="26004">
                  <c:v>1356094800</c:v>
                </c:pt>
                <c:pt idx="26005">
                  <c:v>1356098400</c:v>
                </c:pt>
                <c:pt idx="26006">
                  <c:v>1356102000</c:v>
                </c:pt>
                <c:pt idx="26007">
                  <c:v>1356105600</c:v>
                </c:pt>
                <c:pt idx="26008">
                  <c:v>1356109200</c:v>
                </c:pt>
                <c:pt idx="26009">
                  <c:v>1356112800</c:v>
                </c:pt>
                <c:pt idx="26010">
                  <c:v>1356116400</c:v>
                </c:pt>
                <c:pt idx="26011">
                  <c:v>1356120000</c:v>
                </c:pt>
                <c:pt idx="26012">
                  <c:v>1356123600</c:v>
                </c:pt>
                <c:pt idx="26013">
                  <c:v>1356127200</c:v>
                </c:pt>
                <c:pt idx="26014">
                  <c:v>1356130800</c:v>
                </c:pt>
                <c:pt idx="26015">
                  <c:v>1356134400</c:v>
                </c:pt>
                <c:pt idx="26016">
                  <c:v>1356138000</c:v>
                </c:pt>
                <c:pt idx="26017">
                  <c:v>1356141600</c:v>
                </c:pt>
                <c:pt idx="26018">
                  <c:v>1356145200</c:v>
                </c:pt>
                <c:pt idx="26019">
                  <c:v>1356148800</c:v>
                </c:pt>
                <c:pt idx="26020">
                  <c:v>1356152400</c:v>
                </c:pt>
                <c:pt idx="26021">
                  <c:v>1356156000</c:v>
                </c:pt>
                <c:pt idx="26022">
                  <c:v>1356159600</c:v>
                </c:pt>
                <c:pt idx="26023">
                  <c:v>1356163200</c:v>
                </c:pt>
                <c:pt idx="26024">
                  <c:v>1356166800</c:v>
                </c:pt>
                <c:pt idx="26025">
                  <c:v>1356170400</c:v>
                </c:pt>
                <c:pt idx="26026">
                  <c:v>1356174000</c:v>
                </c:pt>
                <c:pt idx="26027">
                  <c:v>1356177600</c:v>
                </c:pt>
                <c:pt idx="26028">
                  <c:v>1356181200</c:v>
                </c:pt>
                <c:pt idx="26029">
                  <c:v>1356184800</c:v>
                </c:pt>
                <c:pt idx="26030">
                  <c:v>1356188400</c:v>
                </c:pt>
                <c:pt idx="26031">
                  <c:v>1356192000</c:v>
                </c:pt>
                <c:pt idx="26032">
                  <c:v>1356195600</c:v>
                </c:pt>
                <c:pt idx="26033">
                  <c:v>1356199200</c:v>
                </c:pt>
                <c:pt idx="26034">
                  <c:v>1356202800</c:v>
                </c:pt>
                <c:pt idx="26035">
                  <c:v>1356206400</c:v>
                </c:pt>
                <c:pt idx="26036">
                  <c:v>1356210000</c:v>
                </c:pt>
                <c:pt idx="26037">
                  <c:v>1356213600</c:v>
                </c:pt>
                <c:pt idx="26038">
                  <c:v>1356217200</c:v>
                </c:pt>
                <c:pt idx="26039">
                  <c:v>1356220800</c:v>
                </c:pt>
                <c:pt idx="26040">
                  <c:v>1356224400</c:v>
                </c:pt>
                <c:pt idx="26041">
                  <c:v>1356228000</c:v>
                </c:pt>
                <c:pt idx="26042">
                  <c:v>1356231600</c:v>
                </c:pt>
                <c:pt idx="26043">
                  <c:v>1356235200</c:v>
                </c:pt>
                <c:pt idx="26044">
                  <c:v>1356238800</c:v>
                </c:pt>
                <c:pt idx="26045">
                  <c:v>1356242400</c:v>
                </c:pt>
                <c:pt idx="26046">
                  <c:v>1356246000</c:v>
                </c:pt>
                <c:pt idx="26047">
                  <c:v>1356249600</c:v>
                </c:pt>
                <c:pt idx="26048">
                  <c:v>1356253200</c:v>
                </c:pt>
                <c:pt idx="26049">
                  <c:v>1356256800</c:v>
                </c:pt>
                <c:pt idx="26050">
                  <c:v>1356260400</c:v>
                </c:pt>
                <c:pt idx="26051">
                  <c:v>1356264000</c:v>
                </c:pt>
                <c:pt idx="26052">
                  <c:v>1356267600</c:v>
                </c:pt>
                <c:pt idx="26053">
                  <c:v>1356271200</c:v>
                </c:pt>
                <c:pt idx="26054">
                  <c:v>1356274800</c:v>
                </c:pt>
                <c:pt idx="26055">
                  <c:v>1356278400</c:v>
                </c:pt>
                <c:pt idx="26056">
                  <c:v>1356282000</c:v>
                </c:pt>
                <c:pt idx="26057">
                  <c:v>1356285600</c:v>
                </c:pt>
                <c:pt idx="26058">
                  <c:v>1356289200</c:v>
                </c:pt>
                <c:pt idx="26059">
                  <c:v>1356292800</c:v>
                </c:pt>
                <c:pt idx="26060">
                  <c:v>1356296400</c:v>
                </c:pt>
                <c:pt idx="26061">
                  <c:v>1356300000</c:v>
                </c:pt>
                <c:pt idx="26062">
                  <c:v>1356303600</c:v>
                </c:pt>
                <c:pt idx="26063">
                  <c:v>1356307200</c:v>
                </c:pt>
                <c:pt idx="26064">
                  <c:v>1356310800</c:v>
                </c:pt>
                <c:pt idx="26065">
                  <c:v>1356314400</c:v>
                </c:pt>
                <c:pt idx="26066">
                  <c:v>1356318000</c:v>
                </c:pt>
                <c:pt idx="26067">
                  <c:v>1356321600</c:v>
                </c:pt>
                <c:pt idx="26068">
                  <c:v>1356325200</c:v>
                </c:pt>
                <c:pt idx="26069">
                  <c:v>1356328800</c:v>
                </c:pt>
                <c:pt idx="26070">
                  <c:v>1356332400</c:v>
                </c:pt>
                <c:pt idx="26071">
                  <c:v>1356336000</c:v>
                </c:pt>
                <c:pt idx="26072">
                  <c:v>1356339600</c:v>
                </c:pt>
                <c:pt idx="26073">
                  <c:v>1356343200</c:v>
                </c:pt>
                <c:pt idx="26074">
                  <c:v>1356346800</c:v>
                </c:pt>
                <c:pt idx="26075">
                  <c:v>1356350400</c:v>
                </c:pt>
                <c:pt idx="26076">
                  <c:v>1356354000</c:v>
                </c:pt>
                <c:pt idx="26077">
                  <c:v>1356357600</c:v>
                </c:pt>
                <c:pt idx="26078">
                  <c:v>1356361200</c:v>
                </c:pt>
                <c:pt idx="26079">
                  <c:v>1356364800</c:v>
                </c:pt>
                <c:pt idx="26080">
                  <c:v>1356368400</c:v>
                </c:pt>
                <c:pt idx="26081">
                  <c:v>1356372000</c:v>
                </c:pt>
                <c:pt idx="26082">
                  <c:v>1356375600</c:v>
                </c:pt>
                <c:pt idx="26083">
                  <c:v>1356379200</c:v>
                </c:pt>
                <c:pt idx="26084">
                  <c:v>1356382800</c:v>
                </c:pt>
                <c:pt idx="26085">
                  <c:v>1356386400</c:v>
                </c:pt>
                <c:pt idx="26086">
                  <c:v>1356390000</c:v>
                </c:pt>
                <c:pt idx="26087">
                  <c:v>1356393600</c:v>
                </c:pt>
                <c:pt idx="26088">
                  <c:v>1356397200</c:v>
                </c:pt>
                <c:pt idx="26089">
                  <c:v>1356400800</c:v>
                </c:pt>
                <c:pt idx="26090">
                  <c:v>1356404400</c:v>
                </c:pt>
                <c:pt idx="26091">
                  <c:v>1356408000</c:v>
                </c:pt>
                <c:pt idx="26092">
                  <c:v>1356411600</c:v>
                </c:pt>
                <c:pt idx="26093">
                  <c:v>1356415200</c:v>
                </c:pt>
                <c:pt idx="26094">
                  <c:v>1356418800</c:v>
                </c:pt>
                <c:pt idx="26095">
                  <c:v>1356422400</c:v>
                </c:pt>
                <c:pt idx="26096">
                  <c:v>1356426000</c:v>
                </c:pt>
                <c:pt idx="26097">
                  <c:v>1356429600</c:v>
                </c:pt>
                <c:pt idx="26098">
                  <c:v>1356433200</c:v>
                </c:pt>
                <c:pt idx="26099">
                  <c:v>1356436800</c:v>
                </c:pt>
                <c:pt idx="26100">
                  <c:v>1356440400</c:v>
                </c:pt>
                <c:pt idx="26101">
                  <c:v>1356444000</c:v>
                </c:pt>
                <c:pt idx="26102">
                  <c:v>1356447600</c:v>
                </c:pt>
                <c:pt idx="26103">
                  <c:v>1356451200</c:v>
                </c:pt>
                <c:pt idx="26104">
                  <c:v>1356454800</c:v>
                </c:pt>
                <c:pt idx="26105">
                  <c:v>1356458400</c:v>
                </c:pt>
                <c:pt idx="26106">
                  <c:v>1356462000</c:v>
                </c:pt>
                <c:pt idx="26107">
                  <c:v>1356465600</c:v>
                </c:pt>
                <c:pt idx="26108">
                  <c:v>1356469200</c:v>
                </c:pt>
                <c:pt idx="26109">
                  <c:v>1356472800</c:v>
                </c:pt>
                <c:pt idx="26110">
                  <c:v>1356476400</c:v>
                </c:pt>
                <c:pt idx="26111">
                  <c:v>1356480000</c:v>
                </c:pt>
                <c:pt idx="26112">
                  <c:v>1356483600</c:v>
                </c:pt>
                <c:pt idx="26113">
                  <c:v>1356487200</c:v>
                </c:pt>
                <c:pt idx="26114">
                  <c:v>1356490800</c:v>
                </c:pt>
                <c:pt idx="26115">
                  <c:v>1356494400</c:v>
                </c:pt>
                <c:pt idx="26116">
                  <c:v>1356498000</c:v>
                </c:pt>
                <c:pt idx="26117">
                  <c:v>1356501600</c:v>
                </c:pt>
                <c:pt idx="26118">
                  <c:v>1356505200</c:v>
                </c:pt>
                <c:pt idx="26119">
                  <c:v>1356508800</c:v>
                </c:pt>
                <c:pt idx="26120">
                  <c:v>1356512400</c:v>
                </c:pt>
                <c:pt idx="26121">
                  <c:v>1356516000</c:v>
                </c:pt>
                <c:pt idx="26122">
                  <c:v>1356519600</c:v>
                </c:pt>
                <c:pt idx="26123">
                  <c:v>1356523200</c:v>
                </c:pt>
                <c:pt idx="26124">
                  <c:v>1356526800</c:v>
                </c:pt>
                <c:pt idx="26125">
                  <c:v>1356530400</c:v>
                </c:pt>
                <c:pt idx="26126">
                  <c:v>1356534000</c:v>
                </c:pt>
                <c:pt idx="26127">
                  <c:v>1356537600</c:v>
                </c:pt>
                <c:pt idx="26128">
                  <c:v>1356541200</c:v>
                </c:pt>
                <c:pt idx="26129">
                  <c:v>1356544800</c:v>
                </c:pt>
                <c:pt idx="26130">
                  <c:v>1356548400</c:v>
                </c:pt>
                <c:pt idx="26131">
                  <c:v>1356552000</c:v>
                </c:pt>
                <c:pt idx="26132">
                  <c:v>1356555600</c:v>
                </c:pt>
                <c:pt idx="26133">
                  <c:v>1356559200</c:v>
                </c:pt>
                <c:pt idx="26134">
                  <c:v>1356562800</c:v>
                </c:pt>
                <c:pt idx="26135">
                  <c:v>1356566400</c:v>
                </c:pt>
                <c:pt idx="26136">
                  <c:v>1356570000</c:v>
                </c:pt>
                <c:pt idx="26137">
                  <c:v>1356573600</c:v>
                </c:pt>
                <c:pt idx="26138">
                  <c:v>1356577200</c:v>
                </c:pt>
                <c:pt idx="26139">
                  <c:v>1356580800</c:v>
                </c:pt>
                <c:pt idx="26140">
                  <c:v>1356584400</c:v>
                </c:pt>
                <c:pt idx="26141">
                  <c:v>1356588000</c:v>
                </c:pt>
                <c:pt idx="26142">
                  <c:v>1356591600</c:v>
                </c:pt>
                <c:pt idx="26143">
                  <c:v>1356595200</c:v>
                </c:pt>
                <c:pt idx="26144">
                  <c:v>1356598800</c:v>
                </c:pt>
                <c:pt idx="26145">
                  <c:v>1356602400</c:v>
                </c:pt>
                <c:pt idx="26146">
                  <c:v>1356606000</c:v>
                </c:pt>
                <c:pt idx="26147">
                  <c:v>1356609600</c:v>
                </c:pt>
                <c:pt idx="26148">
                  <c:v>1356613200</c:v>
                </c:pt>
                <c:pt idx="26149">
                  <c:v>1356616800</c:v>
                </c:pt>
                <c:pt idx="26150">
                  <c:v>1356620400</c:v>
                </c:pt>
                <c:pt idx="26151">
                  <c:v>1356624000</c:v>
                </c:pt>
                <c:pt idx="26152">
                  <c:v>1356627600</c:v>
                </c:pt>
                <c:pt idx="26153">
                  <c:v>1356631200</c:v>
                </c:pt>
                <c:pt idx="26154">
                  <c:v>1356634800</c:v>
                </c:pt>
                <c:pt idx="26155">
                  <c:v>1356638400</c:v>
                </c:pt>
                <c:pt idx="26156">
                  <c:v>1356642000</c:v>
                </c:pt>
                <c:pt idx="26157">
                  <c:v>1356645600</c:v>
                </c:pt>
                <c:pt idx="26158">
                  <c:v>1356649200</c:v>
                </c:pt>
                <c:pt idx="26159">
                  <c:v>1356652800</c:v>
                </c:pt>
                <c:pt idx="26160">
                  <c:v>1356656400</c:v>
                </c:pt>
                <c:pt idx="26161">
                  <c:v>1356660000</c:v>
                </c:pt>
                <c:pt idx="26162">
                  <c:v>1356663600</c:v>
                </c:pt>
                <c:pt idx="26163">
                  <c:v>1356667200</c:v>
                </c:pt>
                <c:pt idx="26164">
                  <c:v>1356670800</c:v>
                </c:pt>
                <c:pt idx="26165">
                  <c:v>1356674400</c:v>
                </c:pt>
                <c:pt idx="26166">
                  <c:v>1356678000</c:v>
                </c:pt>
                <c:pt idx="26167">
                  <c:v>1356681600</c:v>
                </c:pt>
                <c:pt idx="26168">
                  <c:v>1356685200</c:v>
                </c:pt>
                <c:pt idx="26169">
                  <c:v>1356688800</c:v>
                </c:pt>
                <c:pt idx="26170">
                  <c:v>1356692400</c:v>
                </c:pt>
                <c:pt idx="26171">
                  <c:v>1356696000</c:v>
                </c:pt>
                <c:pt idx="26172">
                  <c:v>1356699600</c:v>
                </c:pt>
                <c:pt idx="26173">
                  <c:v>1356703200</c:v>
                </c:pt>
                <c:pt idx="26174">
                  <c:v>1356706800</c:v>
                </c:pt>
                <c:pt idx="26175">
                  <c:v>1356710400</c:v>
                </c:pt>
                <c:pt idx="26176">
                  <c:v>1356714000</c:v>
                </c:pt>
                <c:pt idx="26177">
                  <c:v>1356717600</c:v>
                </c:pt>
                <c:pt idx="26178">
                  <c:v>1356721200</c:v>
                </c:pt>
                <c:pt idx="26179">
                  <c:v>1356724800</c:v>
                </c:pt>
                <c:pt idx="26180">
                  <c:v>1356728400</c:v>
                </c:pt>
                <c:pt idx="26181">
                  <c:v>1356732000</c:v>
                </c:pt>
                <c:pt idx="26182">
                  <c:v>1356735600</c:v>
                </c:pt>
                <c:pt idx="26183">
                  <c:v>1356739200</c:v>
                </c:pt>
                <c:pt idx="26184">
                  <c:v>1356742800</c:v>
                </c:pt>
                <c:pt idx="26185">
                  <c:v>1356746400</c:v>
                </c:pt>
                <c:pt idx="26186">
                  <c:v>1356750000</c:v>
                </c:pt>
                <c:pt idx="26187">
                  <c:v>1356753600</c:v>
                </c:pt>
                <c:pt idx="26188">
                  <c:v>1356757200</c:v>
                </c:pt>
                <c:pt idx="26189">
                  <c:v>1356760800</c:v>
                </c:pt>
                <c:pt idx="26190">
                  <c:v>1356764400</c:v>
                </c:pt>
                <c:pt idx="26191">
                  <c:v>1356768000</c:v>
                </c:pt>
                <c:pt idx="26192">
                  <c:v>1356771600</c:v>
                </c:pt>
                <c:pt idx="26193">
                  <c:v>1356775200</c:v>
                </c:pt>
                <c:pt idx="26194">
                  <c:v>1356778800</c:v>
                </c:pt>
                <c:pt idx="26195">
                  <c:v>1356782400</c:v>
                </c:pt>
                <c:pt idx="26196">
                  <c:v>1356786000</c:v>
                </c:pt>
                <c:pt idx="26197">
                  <c:v>1356789600</c:v>
                </c:pt>
                <c:pt idx="26198">
                  <c:v>1356793200</c:v>
                </c:pt>
                <c:pt idx="26199">
                  <c:v>1356796800</c:v>
                </c:pt>
                <c:pt idx="26200">
                  <c:v>1356800400</c:v>
                </c:pt>
                <c:pt idx="26201">
                  <c:v>1356804000</c:v>
                </c:pt>
                <c:pt idx="26202">
                  <c:v>1356807600</c:v>
                </c:pt>
                <c:pt idx="26203">
                  <c:v>1356811200</c:v>
                </c:pt>
                <c:pt idx="26204">
                  <c:v>1356814800</c:v>
                </c:pt>
                <c:pt idx="26205">
                  <c:v>1356818400</c:v>
                </c:pt>
                <c:pt idx="26206">
                  <c:v>1356822000</c:v>
                </c:pt>
                <c:pt idx="26207">
                  <c:v>1356825600</c:v>
                </c:pt>
                <c:pt idx="26208">
                  <c:v>1356829200</c:v>
                </c:pt>
                <c:pt idx="26209">
                  <c:v>1356832800</c:v>
                </c:pt>
                <c:pt idx="26210">
                  <c:v>1356836400</c:v>
                </c:pt>
                <c:pt idx="26211">
                  <c:v>1356840000</c:v>
                </c:pt>
                <c:pt idx="26212">
                  <c:v>1356843600</c:v>
                </c:pt>
                <c:pt idx="26213">
                  <c:v>1356847200</c:v>
                </c:pt>
                <c:pt idx="26214">
                  <c:v>1356850800</c:v>
                </c:pt>
                <c:pt idx="26215">
                  <c:v>1356854400</c:v>
                </c:pt>
                <c:pt idx="26216">
                  <c:v>1356858000</c:v>
                </c:pt>
                <c:pt idx="26217">
                  <c:v>1356861600</c:v>
                </c:pt>
                <c:pt idx="26218">
                  <c:v>1356865200</c:v>
                </c:pt>
                <c:pt idx="26219">
                  <c:v>1356868800</c:v>
                </c:pt>
                <c:pt idx="26220">
                  <c:v>1356872400</c:v>
                </c:pt>
                <c:pt idx="26221">
                  <c:v>1356876000</c:v>
                </c:pt>
                <c:pt idx="26222">
                  <c:v>1356879600</c:v>
                </c:pt>
                <c:pt idx="26223">
                  <c:v>1356883200</c:v>
                </c:pt>
                <c:pt idx="26224">
                  <c:v>1356886800</c:v>
                </c:pt>
                <c:pt idx="26225">
                  <c:v>1356890400</c:v>
                </c:pt>
                <c:pt idx="26226">
                  <c:v>1356894000</c:v>
                </c:pt>
                <c:pt idx="26227">
                  <c:v>1356897600</c:v>
                </c:pt>
                <c:pt idx="26228">
                  <c:v>1356901200</c:v>
                </c:pt>
                <c:pt idx="26229">
                  <c:v>1356904800</c:v>
                </c:pt>
                <c:pt idx="26230">
                  <c:v>1356908400</c:v>
                </c:pt>
                <c:pt idx="26231">
                  <c:v>1356912000</c:v>
                </c:pt>
                <c:pt idx="26232">
                  <c:v>1356915600</c:v>
                </c:pt>
                <c:pt idx="26233">
                  <c:v>1356919200</c:v>
                </c:pt>
                <c:pt idx="26234">
                  <c:v>1356922800</c:v>
                </c:pt>
                <c:pt idx="26235">
                  <c:v>1356926400</c:v>
                </c:pt>
                <c:pt idx="26236">
                  <c:v>1356930000</c:v>
                </c:pt>
                <c:pt idx="26237">
                  <c:v>1356933600</c:v>
                </c:pt>
                <c:pt idx="26238">
                  <c:v>1356937200</c:v>
                </c:pt>
                <c:pt idx="26239">
                  <c:v>1356940800</c:v>
                </c:pt>
                <c:pt idx="26240">
                  <c:v>1356944400</c:v>
                </c:pt>
                <c:pt idx="26241">
                  <c:v>1356948000</c:v>
                </c:pt>
                <c:pt idx="26242">
                  <c:v>1356951600</c:v>
                </c:pt>
                <c:pt idx="26243">
                  <c:v>1356955200</c:v>
                </c:pt>
                <c:pt idx="26244">
                  <c:v>1356958800</c:v>
                </c:pt>
                <c:pt idx="26245">
                  <c:v>1356962400</c:v>
                </c:pt>
                <c:pt idx="26246">
                  <c:v>1356966000</c:v>
                </c:pt>
                <c:pt idx="26247">
                  <c:v>1356969600</c:v>
                </c:pt>
                <c:pt idx="26248">
                  <c:v>1356973200</c:v>
                </c:pt>
                <c:pt idx="26249">
                  <c:v>1356976800</c:v>
                </c:pt>
                <c:pt idx="26250">
                  <c:v>1356980400</c:v>
                </c:pt>
                <c:pt idx="26251">
                  <c:v>1356984000</c:v>
                </c:pt>
                <c:pt idx="26252">
                  <c:v>1356987600</c:v>
                </c:pt>
                <c:pt idx="26253">
                  <c:v>1356991200</c:v>
                </c:pt>
                <c:pt idx="26254">
                  <c:v>1356994800</c:v>
                </c:pt>
                <c:pt idx="26255">
                  <c:v>1356998400</c:v>
                </c:pt>
                <c:pt idx="26256">
                  <c:v>1357002000</c:v>
                </c:pt>
                <c:pt idx="26257">
                  <c:v>1357005600</c:v>
                </c:pt>
                <c:pt idx="26258">
                  <c:v>1357009200</c:v>
                </c:pt>
                <c:pt idx="26259">
                  <c:v>1357012800</c:v>
                </c:pt>
                <c:pt idx="26260">
                  <c:v>1357016400</c:v>
                </c:pt>
                <c:pt idx="26261">
                  <c:v>1357020000</c:v>
                </c:pt>
                <c:pt idx="26262">
                  <c:v>1357023600</c:v>
                </c:pt>
                <c:pt idx="26263">
                  <c:v>1357027200</c:v>
                </c:pt>
                <c:pt idx="26264">
                  <c:v>1357030800</c:v>
                </c:pt>
                <c:pt idx="26265">
                  <c:v>1357034400</c:v>
                </c:pt>
                <c:pt idx="26266">
                  <c:v>1357038000</c:v>
                </c:pt>
                <c:pt idx="26267">
                  <c:v>1357041600</c:v>
                </c:pt>
                <c:pt idx="26268">
                  <c:v>1357045200</c:v>
                </c:pt>
                <c:pt idx="26269">
                  <c:v>1357048800</c:v>
                </c:pt>
                <c:pt idx="26270">
                  <c:v>1357052400</c:v>
                </c:pt>
                <c:pt idx="26271">
                  <c:v>1357056000</c:v>
                </c:pt>
                <c:pt idx="26272">
                  <c:v>1357059600</c:v>
                </c:pt>
                <c:pt idx="26273">
                  <c:v>1357063200</c:v>
                </c:pt>
                <c:pt idx="26274">
                  <c:v>1357066800</c:v>
                </c:pt>
                <c:pt idx="26275">
                  <c:v>1357070400</c:v>
                </c:pt>
                <c:pt idx="26276">
                  <c:v>1357074000</c:v>
                </c:pt>
                <c:pt idx="26277">
                  <c:v>1357077600</c:v>
                </c:pt>
                <c:pt idx="26278">
                  <c:v>1357081200</c:v>
                </c:pt>
                <c:pt idx="26279">
                  <c:v>1357084800</c:v>
                </c:pt>
                <c:pt idx="26280">
                  <c:v>1357088400</c:v>
                </c:pt>
                <c:pt idx="26281">
                  <c:v>1357092000</c:v>
                </c:pt>
                <c:pt idx="26282">
                  <c:v>1357095600</c:v>
                </c:pt>
                <c:pt idx="26283">
                  <c:v>1357099200</c:v>
                </c:pt>
                <c:pt idx="26284">
                  <c:v>1357102800</c:v>
                </c:pt>
                <c:pt idx="26285">
                  <c:v>1357106400</c:v>
                </c:pt>
                <c:pt idx="26286">
                  <c:v>1357110000</c:v>
                </c:pt>
                <c:pt idx="26287">
                  <c:v>1357113600</c:v>
                </c:pt>
                <c:pt idx="26288">
                  <c:v>1357117200</c:v>
                </c:pt>
                <c:pt idx="26289">
                  <c:v>1357120800</c:v>
                </c:pt>
                <c:pt idx="26290">
                  <c:v>1357124400</c:v>
                </c:pt>
                <c:pt idx="26291">
                  <c:v>1357128000</c:v>
                </c:pt>
                <c:pt idx="26292">
                  <c:v>1357131600</c:v>
                </c:pt>
                <c:pt idx="26293">
                  <c:v>1357135200</c:v>
                </c:pt>
                <c:pt idx="26294">
                  <c:v>1357138800</c:v>
                </c:pt>
                <c:pt idx="26295">
                  <c:v>1357142400</c:v>
                </c:pt>
                <c:pt idx="26296">
                  <c:v>1357146000</c:v>
                </c:pt>
                <c:pt idx="26297">
                  <c:v>1357149600</c:v>
                </c:pt>
                <c:pt idx="26298">
                  <c:v>1357153200</c:v>
                </c:pt>
                <c:pt idx="26299">
                  <c:v>1357156800</c:v>
                </c:pt>
                <c:pt idx="26300">
                  <c:v>1357160400</c:v>
                </c:pt>
                <c:pt idx="26301">
                  <c:v>1357164000</c:v>
                </c:pt>
                <c:pt idx="26302">
                  <c:v>1357167600</c:v>
                </c:pt>
                <c:pt idx="26303">
                  <c:v>1357171200</c:v>
                </c:pt>
                <c:pt idx="26304">
                  <c:v>1357174800</c:v>
                </c:pt>
                <c:pt idx="26305">
                  <c:v>1357178400</c:v>
                </c:pt>
                <c:pt idx="26306">
                  <c:v>1357182000</c:v>
                </c:pt>
                <c:pt idx="26307">
                  <c:v>1357185600</c:v>
                </c:pt>
                <c:pt idx="26308">
                  <c:v>1357189200</c:v>
                </c:pt>
                <c:pt idx="26309">
                  <c:v>1357192800</c:v>
                </c:pt>
                <c:pt idx="26310">
                  <c:v>1357196400</c:v>
                </c:pt>
                <c:pt idx="26311">
                  <c:v>1357200000</c:v>
                </c:pt>
                <c:pt idx="26312">
                  <c:v>1357203600</c:v>
                </c:pt>
                <c:pt idx="26313">
                  <c:v>1357207200</c:v>
                </c:pt>
                <c:pt idx="26314">
                  <c:v>1357210800</c:v>
                </c:pt>
                <c:pt idx="26315">
                  <c:v>1357214400</c:v>
                </c:pt>
                <c:pt idx="26316">
                  <c:v>1357218000</c:v>
                </c:pt>
                <c:pt idx="26317">
                  <c:v>1357221600</c:v>
                </c:pt>
                <c:pt idx="26318">
                  <c:v>1357225200</c:v>
                </c:pt>
                <c:pt idx="26319">
                  <c:v>1357228800</c:v>
                </c:pt>
                <c:pt idx="26320">
                  <c:v>1357232400</c:v>
                </c:pt>
                <c:pt idx="26321">
                  <c:v>1357236000</c:v>
                </c:pt>
                <c:pt idx="26322">
                  <c:v>1357239600</c:v>
                </c:pt>
                <c:pt idx="26323">
                  <c:v>1357243200</c:v>
                </c:pt>
                <c:pt idx="26324">
                  <c:v>1357246800</c:v>
                </c:pt>
                <c:pt idx="26325">
                  <c:v>1357250400</c:v>
                </c:pt>
                <c:pt idx="26326">
                  <c:v>1357254000</c:v>
                </c:pt>
                <c:pt idx="26327">
                  <c:v>1357257600</c:v>
                </c:pt>
                <c:pt idx="26328">
                  <c:v>1357261200</c:v>
                </c:pt>
                <c:pt idx="26329">
                  <c:v>1357264800</c:v>
                </c:pt>
                <c:pt idx="26330">
                  <c:v>1357268400</c:v>
                </c:pt>
                <c:pt idx="26331">
                  <c:v>1357272000</c:v>
                </c:pt>
                <c:pt idx="26332">
                  <c:v>1357275600</c:v>
                </c:pt>
                <c:pt idx="26333">
                  <c:v>1357279200</c:v>
                </c:pt>
                <c:pt idx="26334">
                  <c:v>1357282800</c:v>
                </c:pt>
                <c:pt idx="26335">
                  <c:v>1357286400</c:v>
                </c:pt>
                <c:pt idx="26336">
                  <c:v>1357290000</c:v>
                </c:pt>
                <c:pt idx="26337">
                  <c:v>1357293600</c:v>
                </c:pt>
                <c:pt idx="26338">
                  <c:v>1357297200</c:v>
                </c:pt>
                <c:pt idx="26339">
                  <c:v>1357300800</c:v>
                </c:pt>
                <c:pt idx="26340">
                  <c:v>1357304400</c:v>
                </c:pt>
                <c:pt idx="26341">
                  <c:v>1357308000</c:v>
                </c:pt>
                <c:pt idx="26342">
                  <c:v>1357311600</c:v>
                </c:pt>
                <c:pt idx="26343">
                  <c:v>1357315200</c:v>
                </c:pt>
                <c:pt idx="26344">
                  <c:v>1357318800</c:v>
                </c:pt>
                <c:pt idx="26345">
                  <c:v>1357322400</c:v>
                </c:pt>
                <c:pt idx="26346">
                  <c:v>1357326000</c:v>
                </c:pt>
                <c:pt idx="26347">
                  <c:v>1357329600</c:v>
                </c:pt>
                <c:pt idx="26348">
                  <c:v>1357333200</c:v>
                </c:pt>
                <c:pt idx="26349">
                  <c:v>1357336800</c:v>
                </c:pt>
                <c:pt idx="26350">
                  <c:v>1357340400</c:v>
                </c:pt>
                <c:pt idx="26351">
                  <c:v>1357344000</c:v>
                </c:pt>
                <c:pt idx="26352">
                  <c:v>1357347600</c:v>
                </c:pt>
                <c:pt idx="26353">
                  <c:v>1357351200</c:v>
                </c:pt>
                <c:pt idx="26354">
                  <c:v>1357354800</c:v>
                </c:pt>
                <c:pt idx="26355">
                  <c:v>1357358400</c:v>
                </c:pt>
                <c:pt idx="26356">
                  <c:v>1357362000</c:v>
                </c:pt>
                <c:pt idx="26357">
                  <c:v>1357365600</c:v>
                </c:pt>
                <c:pt idx="26358">
                  <c:v>1357369200</c:v>
                </c:pt>
                <c:pt idx="26359">
                  <c:v>1357372800</c:v>
                </c:pt>
                <c:pt idx="26360">
                  <c:v>1357376400</c:v>
                </c:pt>
                <c:pt idx="26361">
                  <c:v>1357380000</c:v>
                </c:pt>
                <c:pt idx="26362">
                  <c:v>1357383600</c:v>
                </c:pt>
                <c:pt idx="26363">
                  <c:v>1357387200</c:v>
                </c:pt>
                <c:pt idx="26364">
                  <c:v>1357390800</c:v>
                </c:pt>
                <c:pt idx="26365">
                  <c:v>1357394400</c:v>
                </c:pt>
                <c:pt idx="26366">
                  <c:v>1357398000</c:v>
                </c:pt>
                <c:pt idx="26367">
                  <c:v>1357401600</c:v>
                </c:pt>
                <c:pt idx="26368">
                  <c:v>1357405200</c:v>
                </c:pt>
                <c:pt idx="26369">
                  <c:v>1357408800</c:v>
                </c:pt>
                <c:pt idx="26370">
                  <c:v>1357412400</c:v>
                </c:pt>
                <c:pt idx="26371">
                  <c:v>1357416000</c:v>
                </c:pt>
                <c:pt idx="26372">
                  <c:v>1357419600</c:v>
                </c:pt>
                <c:pt idx="26373">
                  <c:v>1357423200</c:v>
                </c:pt>
                <c:pt idx="26374">
                  <c:v>1357426800</c:v>
                </c:pt>
                <c:pt idx="26375">
                  <c:v>1357430400</c:v>
                </c:pt>
                <c:pt idx="26376">
                  <c:v>1357434000</c:v>
                </c:pt>
                <c:pt idx="26377">
                  <c:v>1357437600</c:v>
                </c:pt>
                <c:pt idx="26378">
                  <c:v>1357441200</c:v>
                </c:pt>
                <c:pt idx="26379">
                  <c:v>1357444800</c:v>
                </c:pt>
                <c:pt idx="26380">
                  <c:v>1357448400</c:v>
                </c:pt>
                <c:pt idx="26381">
                  <c:v>1357452000</c:v>
                </c:pt>
                <c:pt idx="26382">
                  <c:v>1357455600</c:v>
                </c:pt>
                <c:pt idx="26383">
                  <c:v>1357459200</c:v>
                </c:pt>
                <c:pt idx="26384">
                  <c:v>1357462800</c:v>
                </c:pt>
                <c:pt idx="26385">
                  <c:v>1357466400</c:v>
                </c:pt>
                <c:pt idx="26386">
                  <c:v>1357470000</c:v>
                </c:pt>
                <c:pt idx="26387">
                  <c:v>1357473600</c:v>
                </c:pt>
                <c:pt idx="26388">
                  <c:v>1357477200</c:v>
                </c:pt>
                <c:pt idx="26389">
                  <c:v>1357480800</c:v>
                </c:pt>
                <c:pt idx="26390">
                  <c:v>1357484400</c:v>
                </c:pt>
                <c:pt idx="26391">
                  <c:v>1357488000</c:v>
                </c:pt>
                <c:pt idx="26392">
                  <c:v>1357491600</c:v>
                </c:pt>
                <c:pt idx="26393">
                  <c:v>1357495200</c:v>
                </c:pt>
                <c:pt idx="26394">
                  <c:v>1357498800</c:v>
                </c:pt>
                <c:pt idx="26395">
                  <c:v>1357502400</c:v>
                </c:pt>
                <c:pt idx="26396">
                  <c:v>1357506000</c:v>
                </c:pt>
                <c:pt idx="26397">
                  <c:v>1357509600</c:v>
                </c:pt>
                <c:pt idx="26398">
                  <c:v>1357513200</c:v>
                </c:pt>
                <c:pt idx="26399">
                  <c:v>1357516800</c:v>
                </c:pt>
                <c:pt idx="26400">
                  <c:v>1357520400</c:v>
                </c:pt>
                <c:pt idx="26401">
                  <c:v>1357524000</c:v>
                </c:pt>
                <c:pt idx="26402">
                  <c:v>1357527600</c:v>
                </c:pt>
                <c:pt idx="26403">
                  <c:v>1357531200</c:v>
                </c:pt>
                <c:pt idx="26404">
                  <c:v>1357534800</c:v>
                </c:pt>
                <c:pt idx="26405">
                  <c:v>1357538400</c:v>
                </c:pt>
                <c:pt idx="26406">
                  <c:v>1357542000</c:v>
                </c:pt>
                <c:pt idx="26407">
                  <c:v>1357545600</c:v>
                </c:pt>
                <c:pt idx="26408">
                  <c:v>1357549200</c:v>
                </c:pt>
                <c:pt idx="26409">
                  <c:v>1357552800</c:v>
                </c:pt>
                <c:pt idx="26410">
                  <c:v>1357556400</c:v>
                </c:pt>
                <c:pt idx="26411">
                  <c:v>1357560000</c:v>
                </c:pt>
                <c:pt idx="26412">
                  <c:v>1357563600</c:v>
                </c:pt>
                <c:pt idx="26413">
                  <c:v>1357567200</c:v>
                </c:pt>
                <c:pt idx="26414">
                  <c:v>1357570800</c:v>
                </c:pt>
                <c:pt idx="26415">
                  <c:v>1357574400</c:v>
                </c:pt>
                <c:pt idx="26416">
                  <c:v>1357578000</c:v>
                </c:pt>
                <c:pt idx="26417">
                  <c:v>1357581600</c:v>
                </c:pt>
                <c:pt idx="26418">
                  <c:v>1357585200</c:v>
                </c:pt>
                <c:pt idx="26419">
                  <c:v>1357588800</c:v>
                </c:pt>
                <c:pt idx="26420">
                  <c:v>1357592400</c:v>
                </c:pt>
                <c:pt idx="26421">
                  <c:v>1357596000</c:v>
                </c:pt>
                <c:pt idx="26422">
                  <c:v>1357599600</c:v>
                </c:pt>
                <c:pt idx="26423">
                  <c:v>1357603200</c:v>
                </c:pt>
                <c:pt idx="26424">
                  <c:v>1357606800</c:v>
                </c:pt>
                <c:pt idx="26425">
                  <c:v>1357610400</c:v>
                </c:pt>
                <c:pt idx="26426">
                  <c:v>1357614000</c:v>
                </c:pt>
                <c:pt idx="26427">
                  <c:v>1357617600</c:v>
                </c:pt>
                <c:pt idx="26428">
                  <c:v>1357621200</c:v>
                </c:pt>
                <c:pt idx="26429">
                  <c:v>1357624800</c:v>
                </c:pt>
                <c:pt idx="26430">
                  <c:v>1357628400</c:v>
                </c:pt>
                <c:pt idx="26431">
                  <c:v>1357632000</c:v>
                </c:pt>
                <c:pt idx="26432">
                  <c:v>1357635600</c:v>
                </c:pt>
                <c:pt idx="26433">
                  <c:v>1357639200</c:v>
                </c:pt>
                <c:pt idx="26434">
                  <c:v>1357642800</c:v>
                </c:pt>
                <c:pt idx="26435">
                  <c:v>1357646400</c:v>
                </c:pt>
                <c:pt idx="26436">
                  <c:v>1357650000</c:v>
                </c:pt>
                <c:pt idx="26437">
                  <c:v>1357653600</c:v>
                </c:pt>
                <c:pt idx="26438">
                  <c:v>1357657200</c:v>
                </c:pt>
                <c:pt idx="26439">
                  <c:v>1357660800</c:v>
                </c:pt>
                <c:pt idx="26440">
                  <c:v>1357664400</c:v>
                </c:pt>
                <c:pt idx="26441">
                  <c:v>1357668000</c:v>
                </c:pt>
                <c:pt idx="26442">
                  <c:v>1357671600</c:v>
                </c:pt>
                <c:pt idx="26443">
                  <c:v>1357675200</c:v>
                </c:pt>
                <c:pt idx="26444">
                  <c:v>1357678800</c:v>
                </c:pt>
                <c:pt idx="26445">
                  <c:v>1357682400</c:v>
                </c:pt>
                <c:pt idx="26446">
                  <c:v>1357686000</c:v>
                </c:pt>
                <c:pt idx="26447">
                  <c:v>1357689600</c:v>
                </c:pt>
                <c:pt idx="26448">
                  <c:v>1357693200</c:v>
                </c:pt>
                <c:pt idx="26449">
                  <c:v>1357696800</c:v>
                </c:pt>
                <c:pt idx="26450">
                  <c:v>1357700400</c:v>
                </c:pt>
                <c:pt idx="26451">
                  <c:v>1357704000</c:v>
                </c:pt>
                <c:pt idx="26452">
                  <c:v>1357707600</c:v>
                </c:pt>
                <c:pt idx="26453">
                  <c:v>1357711200</c:v>
                </c:pt>
                <c:pt idx="26454">
                  <c:v>1357714800</c:v>
                </c:pt>
                <c:pt idx="26455">
                  <c:v>1357718400</c:v>
                </c:pt>
                <c:pt idx="26456">
                  <c:v>1357722000</c:v>
                </c:pt>
                <c:pt idx="26457">
                  <c:v>1357725600</c:v>
                </c:pt>
                <c:pt idx="26458">
                  <c:v>1357729200</c:v>
                </c:pt>
                <c:pt idx="26459">
                  <c:v>1357732800</c:v>
                </c:pt>
                <c:pt idx="26460">
                  <c:v>1357736400</c:v>
                </c:pt>
                <c:pt idx="26461">
                  <c:v>1357740000</c:v>
                </c:pt>
                <c:pt idx="26462">
                  <c:v>1357743600</c:v>
                </c:pt>
                <c:pt idx="26463">
                  <c:v>1357747200</c:v>
                </c:pt>
                <c:pt idx="26464">
                  <c:v>1357750800</c:v>
                </c:pt>
                <c:pt idx="26465">
                  <c:v>1357754400</c:v>
                </c:pt>
                <c:pt idx="26466">
                  <c:v>1357758000</c:v>
                </c:pt>
                <c:pt idx="26467">
                  <c:v>1357761600</c:v>
                </c:pt>
                <c:pt idx="26468">
                  <c:v>1357765200</c:v>
                </c:pt>
                <c:pt idx="26469">
                  <c:v>1357768800</c:v>
                </c:pt>
                <c:pt idx="26470">
                  <c:v>1357772400</c:v>
                </c:pt>
                <c:pt idx="26471">
                  <c:v>1357776000</c:v>
                </c:pt>
                <c:pt idx="26472">
                  <c:v>1357779600</c:v>
                </c:pt>
                <c:pt idx="26473">
                  <c:v>1357783200</c:v>
                </c:pt>
                <c:pt idx="26474">
                  <c:v>1357786800</c:v>
                </c:pt>
                <c:pt idx="26475">
                  <c:v>1357790400</c:v>
                </c:pt>
                <c:pt idx="26476">
                  <c:v>1357794000</c:v>
                </c:pt>
                <c:pt idx="26477">
                  <c:v>1357797600</c:v>
                </c:pt>
                <c:pt idx="26478">
                  <c:v>1357801200</c:v>
                </c:pt>
                <c:pt idx="26479">
                  <c:v>1357804800</c:v>
                </c:pt>
                <c:pt idx="26480">
                  <c:v>1357808400</c:v>
                </c:pt>
                <c:pt idx="26481">
                  <c:v>1357812000</c:v>
                </c:pt>
                <c:pt idx="26482">
                  <c:v>1357815600</c:v>
                </c:pt>
                <c:pt idx="26483">
                  <c:v>1357819200</c:v>
                </c:pt>
                <c:pt idx="26484">
                  <c:v>1357822800</c:v>
                </c:pt>
                <c:pt idx="26485">
                  <c:v>1357826400</c:v>
                </c:pt>
                <c:pt idx="26486">
                  <c:v>1357830000</c:v>
                </c:pt>
                <c:pt idx="26487">
                  <c:v>1357833600</c:v>
                </c:pt>
                <c:pt idx="26488">
                  <c:v>1357837200</c:v>
                </c:pt>
                <c:pt idx="26489">
                  <c:v>1357840800</c:v>
                </c:pt>
                <c:pt idx="26490">
                  <c:v>1357844400</c:v>
                </c:pt>
                <c:pt idx="26491">
                  <c:v>1357848000</c:v>
                </c:pt>
                <c:pt idx="26492">
                  <c:v>1357851600</c:v>
                </c:pt>
                <c:pt idx="26493">
                  <c:v>1357855200</c:v>
                </c:pt>
                <c:pt idx="26494">
                  <c:v>1357858800</c:v>
                </c:pt>
                <c:pt idx="26495">
                  <c:v>1357862400</c:v>
                </c:pt>
                <c:pt idx="26496">
                  <c:v>1357866000</c:v>
                </c:pt>
                <c:pt idx="26497">
                  <c:v>1357869600</c:v>
                </c:pt>
                <c:pt idx="26498">
                  <c:v>1357873200</c:v>
                </c:pt>
                <c:pt idx="26499">
                  <c:v>1357876800</c:v>
                </c:pt>
                <c:pt idx="26500">
                  <c:v>1357880400</c:v>
                </c:pt>
                <c:pt idx="26501">
                  <c:v>1357884000</c:v>
                </c:pt>
                <c:pt idx="26502">
                  <c:v>1357887600</c:v>
                </c:pt>
                <c:pt idx="26503">
                  <c:v>1357891200</c:v>
                </c:pt>
                <c:pt idx="26504">
                  <c:v>1357894800</c:v>
                </c:pt>
                <c:pt idx="26505">
                  <c:v>1357898400</c:v>
                </c:pt>
                <c:pt idx="26506">
                  <c:v>1357902000</c:v>
                </c:pt>
                <c:pt idx="26507">
                  <c:v>1357905600</c:v>
                </c:pt>
                <c:pt idx="26508">
                  <c:v>1357909200</c:v>
                </c:pt>
                <c:pt idx="26509">
                  <c:v>1357912800</c:v>
                </c:pt>
                <c:pt idx="26510">
                  <c:v>1357916400</c:v>
                </c:pt>
                <c:pt idx="26511">
                  <c:v>1357920000</c:v>
                </c:pt>
                <c:pt idx="26512">
                  <c:v>1357923600</c:v>
                </c:pt>
                <c:pt idx="26513">
                  <c:v>1357927200</c:v>
                </c:pt>
                <c:pt idx="26514">
                  <c:v>1357930800</c:v>
                </c:pt>
                <c:pt idx="26515">
                  <c:v>1357934400</c:v>
                </c:pt>
                <c:pt idx="26516">
                  <c:v>1357938000</c:v>
                </c:pt>
                <c:pt idx="26517">
                  <c:v>1357941600</c:v>
                </c:pt>
                <c:pt idx="26518">
                  <c:v>1357945200</c:v>
                </c:pt>
                <c:pt idx="26519">
                  <c:v>1357948800</c:v>
                </c:pt>
                <c:pt idx="26520">
                  <c:v>1357952400</c:v>
                </c:pt>
                <c:pt idx="26521">
                  <c:v>1357956000</c:v>
                </c:pt>
                <c:pt idx="26522">
                  <c:v>1357959600</c:v>
                </c:pt>
                <c:pt idx="26523">
                  <c:v>1357963200</c:v>
                </c:pt>
                <c:pt idx="26524">
                  <c:v>1357966800</c:v>
                </c:pt>
                <c:pt idx="26525">
                  <c:v>1357970400</c:v>
                </c:pt>
                <c:pt idx="26526">
                  <c:v>1357974000</c:v>
                </c:pt>
                <c:pt idx="26527">
                  <c:v>1357977600</c:v>
                </c:pt>
                <c:pt idx="26528">
                  <c:v>1357981200</c:v>
                </c:pt>
                <c:pt idx="26529">
                  <c:v>1357984800</c:v>
                </c:pt>
                <c:pt idx="26530">
                  <c:v>1357988400</c:v>
                </c:pt>
                <c:pt idx="26531">
                  <c:v>1357992000</c:v>
                </c:pt>
                <c:pt idx="26532">
                  <c:v>1357995600</c:v>
                </c:pt>
                <c:pt idx="26533">
                  <c:v>1357999200</c:v>
                </c:pt>
                <c:pt idx="26534">
                  <c:v>1358002800</c:v>
                </c:pt>
                <c:pt idx="26535">
                  <c:v>1358006400</c:v>
                </c:pt>
                <c:pt idx="26536">
                  <c:v>1358010000</c:v>
                </c:pt>
                <c:pt idx="26537">
                  <c:v>1358013600</c:v>
                </c:pt>
                <c:pt idx="26538">
                  <c:v>1358017200</c:v>
                </c:pt>
                <c:pt idx="26539">
                  <c:v>1358020800</c:v>
                </c:pt>
                <c:pt idx="26540">
                  <c:v>1358024400</c:v>
                </c:pt>
                <c:pt idx="26541">
                  <c:v>1358028000</c:v>
                </c:pt>
                <c:pt idx="26542">
                  <c:v>1358031600</c:v>
                </c:pt>
                <c:pt idx="26543">
                  <c:v>1358035200</c:v>
                </c:pt>
                <c:pt idx="26544">
                  <c:v>1358038800</c:v>
                </c:pt>
                <c:pt idx="26545">
                  <c:v>1358042400</c:v>
                </c:pt>
                <c:pt idx="26546">
                  <c:v>1358046000</c:v>
                </c:pt>
                <c:pt idx="26547">
                  <c:v>1358049600</c:v>
                </c:pt>
                <c:pt idx="26548">
                  <c:v>1358053200</c:v>
                </c:pt>
                <c:pt idx="26549">
                  <c:v>1358056800</c:v>
                </c:pt>
                <c:pt idx="26550">
                  <c:v>1358060400</c:v>
                </c:pt>
                <c:pt idx="26551">
                  <c:v>1358064000</c:v>
                </c:pt>
                <c:pt idx="26552">
                  <c:v>1358067600</c:v>
                </c:pt>
                <c:pt idx="26553">
                  <c:v>1358071200</c:v>
                </c:pt>
                <c:pt idx="26554">
                  <c:v>1358074800</c:v>
                </c:pt>
                <c:pt idx="26555">
                  <c:v>1358078400</c:v>
                </c:pt>
                <c:pt idx="26556">
                  <c:v>1358082000</c:v>
                </c:pt>
                <c:pt idx="26557">
                  <c:v>1358085600</c:v>
                </c:pt>
                <c:pt idx="26558">
                  <c:v>1358089200</c:v>
                </c:pt>
                <c:pt idx="26559">
                  <c:v>1358092800</c:v>
                </c:pt>
                <c:pt idx="26560">
                  <c:v>1358096400</c:v>
                </c:pt>
                <c:pt idx="26561">
                  <c:v>1358100000</c:v>
                </c:pt>
                <c:pt idx="26562">
                  <c:v>1358103600</c:v>
                </c:pt>
                <c:pt idx="26563">
                  <c:v>1358107200</c:v>
                </c:pt>
                <c:pt idx="26564">
                  <c:v>1358110800</c:v>
                </c:pt>
                <c:pt idx="26565">
                  <c:v>1358114400</c:v>
                </c:pt>
                <c:pt idx="26566">
                  <c:v>1358118000</c:v>
                </c:pt>
                <c:pt idx="26567">
                  <c:v>1358121600</c:v>
                </c:pt>
                <c:pt idx="26568">
                  <c:v>1358125200</c:v>
                </c:pt>
                <c:pt idx="26569">
                  <c:v>1358128800</c:v>
                </c:pt>
                <c:pt idx="26570">
                  <c:v>1358132400</c:v>
                </c:pt>
                <c:pt idx="26571">
                  <c:v>1358136000</c:v>
                </c:pt>
                <c:pt idx="26572">
                  <c:v>1358139600</c:v>
                </c:pt>
                <c:pt idx="26573">
                  <c:v>1358143200</c:v>
                </c:pt>
                <c:pt idx="26574">
                  <c:v>1358146800</c:v>
                </c:pt>
                <c:pt idx="26575">
                  <c:v>1358150400</c:v>
                </c:pt>
                <c:pt idx="26576">
                  <c:v>1358154000</c:v>
                </c:pt>
                <c:pt idx="26577">
                  <c:v>1358157600</c:v>
                </c:pt>
                <c:pt idx="26578">
                  <c:v>1358161200</c:v>
                </c:pt>
                <c:pt idx="26579">
                  <c:v>1358164800</c:v>
                </c:pt>
                <c:pt idx="26580">
                  <c:v>1358168400</c:v>
                </c:pt>
                <c:pt idx="26581">
                  <c:v>1358172000</c:v>
                </c:pt>
                <c:pt idx="26582">
                  <c:v>1358175600</c:v>
                </c:pt>
                <c:pt idx="26583">
                  <c:v>1358179200</c:v>
                </c:pt>
                <c:pt idx="26584">
                  <c:v>1358182800</c:v>
                </c:pt>
                <c:pt idx="26585">
                  <c:v>1358186400</c:v>
                </c:pt>
                <c:pt idx="26586">
                  <c:v>1358190000</c:v>
                </c:pt>
                <c:pt idx="26587">
                  <c:v>1358193600</c:v>
                </c:pt>
                <c:pt idx="26588">
                  <c:v>1358197200</c:v>
                </c:pt>
                <c:pt idx="26589">
                  <c:v>1358200800</c:v>
                </c:pt>
                <c:pt idx="26590">
                  <c:v>1358204400</c:v>
                </c:pt>
                <c:pt idx="26591">
                  <c:v>1358208000</c:v>
                </c:pt>
                <c:pt idx="26592">
                  <c:v>1358211600</c:v>
                </c:pt>
                <c:pt idx="26593">
                  <c:v>1358215200</c:v>
                </c:pt>
                <c:pt idx="26594">
                  <c:v>1358218800</c:v>
                </c:pt>
                <c:pt idx="26595">
                  <c:v>1358222400</c:v>
                </c:pt>
                <c:pt idx="26596">
                  <c:v>1358226000</c:v>
                </c:pt>
                <c:pt idx="26597">
                  <c:v>1358229600</c:v>
                </c:pt>
                <c:pt idx="26598">
                  <c:v>1358233200</c:v>
                </c:pt>
                <c:pt idx="26599">
                  <c:v>1358236800</c:v>
                </c:pt>
                <c:pt idx="26600">
                  <c:v>1358240400</c:v>
                </c:pt>
                <c:pt idx="26601">
                  <c:v>1358244000</c:v>
                </c:pt>
                <c:pt idx="26602">
                  <c:v>1358247600</c:v>
                </c:pt>
                <c:pt idx="26603">
                  <c:v>1358251200</c:v>
                </c:pt>
                <c:pt idx="26604">
                  <c:v>1358254800</c:v>
                </c:pt>
                <c:pt idx="26605">
                  <c:v>1358258400</c:v>
                </c:pt>
                <c:pt idx="26606">
                  <c:v>1358262000</c:v>
                </c:pt>
                <c:pt idx="26607">
                  <c:v>1358265600</c:v>
                </c:pt>
                <c:pt idx="26608">
                  <c:v>1358269200</c:v>
                </c:pt>
                <c:pt idx="26609">
                  <c:v>1358272800</c:v>
                </c:pt>
                <c:pt idx="26610">
                  <c:v>1358276400</c:v>
                </c:pt>
                <c:pt idx="26611">
                  <c:v>1358280000</c:v>
                </c:pt>
                <c:pt idx="26612">
                  <c:v>1358283600</c:v>
                </c:pt>
                <c:pt idx="26613">
                  <c:v>1358287200</c:v>
                </c:pt>
                <c:pt idx="26614">
                  <c:v>1358290800</c:v>
                </c:pt>
                <c:pt idx="26615">
                  <c:v>1358294400</c:v>
                </c:pt>
                <c:pt idx="26616">
                  <c:v>1358298000</c:v>
                </c:pt>
                <c:pt idx="26617">
                  <c:v>1358301600</c:v>
                </c:pt>
                <c:pt idx="26618">
                  <c:v>1358305200</c:v>
                </c:pt>
                <c:pt idx="26619">
                  <c:v>1358308800</c:v>
                </c:pt>
                <c:pt idx="26620">
                  <c:v>1358312400</c:v>
                </c:pt>
                <c:pt idx="26621">
                  <c:v>1358316000</c:v>
                </c:pt>
                <c:pt idx="26622">
                  <c:v>1358319600</c:v>
                </c:pt>
                <c:pt idx="26623">
                  <c:v>1358323200</c:v>
                </c:pt>
                <c:pt idx="26624">
                  <c:v>1358326800</c:v>
                </c:pt>
                <c:pt idx="26625">
                  <c:v>1358330400</c:v>
                </c:pt>
                <c:pt idx="26626">
                  <c:v>1358334000</c:v>
                </c:pt>
                <c:pt idx="26627">
                  <c:v>1358337600</c:v>
                </c:pt>
                <c:pt idx="26628">
                  <c:v>1358341200</c:v>
                </c:pt>
                <c:pt idx="26629">
                  <c:v>1358344800</c:v>
                </c:pt>
                <c:pt idx="26630">
                  <c:v>1358348400</c:v>
                </c:pt>
                <c:pt idx="26631">
                  <c:v>1358352000</c:v>
                </c:pt>
                <c:pt idx="26632">
                  <c:v>1358355600</c:v>
                </c:pt>
                <c:pt idx="26633">
                  <c:v>1358359200</c:v>
                </c:pt>
                <c:pt idx="26634">
                  <c:v>1358362800</c:v>
                </c:pt>
                <c:pt idx="26635">
                  <c:v>1358366400</c:v>
                </c:pt>
                <c:pt idx="26636">
                  <c:v>1358370000</c:v>
                </c:pt>
                <c:pt idx="26637">
                  <c:v>1358373600</c:v>
                </c:pt>
                <c:pt idx="26638">
                  <c:v>1358377200</c:v>
                </c:pt>
                <c:pt idx="26639">
                  <c:v>1358380800</c:v>
                </c:pt>
                <c:pt idx="26640">
                  <c:v>1358384400</c:v>
                </c:pt>
                <c:pt idx="26641">
                  <c:v>1358388000</c:v>
                </c:pt>
                <c:pt idx="26642">
                  <c:v>1358391600</c:v>
                </c:pt>
                <c:pt idx="26643">
                  <c:v>1358395200</c:v>
                </c:pt>
                <c:pt idx="26644">
                  <c:v>1358398800</c:v>
                </c:pt>
                <c:pt idx="26645">
                  <c:v>1358402400</c:v>
                </c:pt>
                <c:pt idx="26646">
                  <c:v>1358406000</c:v>
                </c:pt>
                <c:pt idx="26647">
                  <c:v>1358409600</c:v>
                </c:pt>
                <c:pt idx="26648">
                  <c:v>1358413200</c:v>
                </c:pt>
                <c:pt idx="26649">
                  <c:v>1358416800</c:v>
                </c:pt>
                <c:pt idx="26650">
                  <c:v>1358420400</c:v>
                </c:pt>
                <c:pt idx="26651">
                  <c:v>1358424000</c:v>
                </c:pt>
                <c:pt idx="26652">
                  <c:v>1358427600</c:v>
                </c:pt>
                <c:pt idx="26653">
                  <c:v>1358431200</c:v>
                </c:pt>
                <c:pt idx="26654">
                  <c:v>1358434800</c:v>
                </c:pt>
                <c:pt idx="26655">
                  <c:v>1358438400</c:v>
                </c:pt>
                <c:pt idx="26656">
                  <c:v>1358442000</c:v>
                </c:pt>
                <c:pt idx="26657">
                  <c:v>1358445600</c:v>
                </c:pt>
                <c:pt idx="26658">
                  <c:v>1358449200</c:v>
                </c:pt>
                <c:pt idx="26659">
                  <c:v>1358452800</c:v>
                </c:pt>
                <c:pt idx="26660">
                  <c:v>1358456400</c:v>
                </c:pt>
                <c:pt idx="26661">
                  <c:v>1358460000</c:v>
                </c:pt>
                <c:pt idx="26662">
                  <c:v>1358463600</c:v>
                </c:pt>
                <c:pt idx="26663">
                  <c:v>1358467200</c:v>
                </c:pt>
                <c:pt idx="26664">
                  <c:v>1358470800</c:v>
                </c:pt>
                <c:pt idx="26665">
                  <c:v>1358474400</c:v>
                </c:pt>
                <c:pt idx="26666">
                  <c:v>1358478000</c:v>
                </c:pt>
                <c:pt idx="26667">
                  <c:v>1358481600</c:v>
                </c:pt>
                <c:pt idx="26668">
                  <c:v>1358485200</c:v>
                </c:pt>
                <c:pt idx="26669">
                  <c:v>1358488800</c:v>
                </c:pt>
                <c:pt idx="26670">
                  <c:v>1358492400</c:v>
                </c:pt>
                <c:pt idx="26671">
                  <c:v>1358496000</c:v>
                </c:pt>
                <c:pt idx="26672">
                  <c:v>1358499600</c:v>
                </c:pt>
                <c:pt idx="26673">
                  <c:v>1358503200</c:v>
                </c:pt>
                <c:pt idx="26674">
                  <c:v>1358506800</c:v>
                </c:pt>
                <c:pt idx="26675">
                  <c:v>1358510400</c:v>
                </c:pt>
                <c:pt idx="26676">
                  <c:v>1358514000</c:v>
                </c:pt>
                <c:pt idx="26677">
                  <c:v>1358517600</c:v>
                </c:pt>
                <c:pt idx="26678">
                  <c:v>1358521200</c:v>
                </c:pt>
                <c:pt idx="26679">
                  <c:v>1358524800</c:v>
                </c:pt>
                <c:pt idx="26680">
                  <c:v>1358528400</c:v>
                </c:pt>
                <c:pt idx="26681">
                  <c:v>1358532000</c:v>
                </c:pt>
                <c:pt idx="26682">
                  <c:v>1358535600</c:v>
                </c:pt>
                <c:pt idx="26683">
                  <c:v>1358539200</c:v>
                </c:pt>
                <c:pt idx="26684">
                  <c:v>1358542800</c:v>
                </c:pt>
                <c:pt idx="26685">
                  <c:v>1358546400</c:v>
                </c:pt>
                <c:pt idx="26686">
                  <c:v>1358550000</c:v>
                </c:pt>
                <c:pt idx="26687">
                  <c:v>1358553600</c:v>
                </c:pt>
                <c:pt idx="26688">
                  <c:v>1358557200</c:v>
                </c:pt>
                <c:pt idx="26689">
                  <c:v>1358560800</c:v>
                </c:pt>
                <c:pt idx="26690">
                  <c:v>1358564400</c:v>
                </c:pt>
                <c:pt idx="26691">
                  <c:v>1358568000</c:v>
                </c:pt>
                <c:pt idx="26692">
                  <c:v>1358571600</c:v>
                </c:pt>
                <c:pt idx="26693">
                  <c:v>1358575200</c:v>
                </c:pt>
                <c:pt idx="26694">
                  <c:v>1358578800</c:v>
                </c:pt>
                <c:pt idx="26695">
                  <c:v>1358582400</c:v>
                </c:pt>
                <c:pt idx="26696">
                  <c:v>1358586000</c:v>
                </c:pt>
                <c:pt idx="26697">
                  <c:v>1358589600</c:v>
                </c:pt>
                <c:pt idx="26698">
                  <c:v>1358593200</c:v>
                </c:pt>
                <c:pt idx="26699">
                  <c:v>1358596800</c:v>
                </c:pt>
                <c:pt idx="26700">
                  <c:v>1358600400</c:v>
                </c:pt>
                <c:pt idx="26701">
                  <c:v>1358604000</c:v>
                </c:pt>
                <c:pt idx="26702">
                  <c:v>1358607600</c:v>
                </c:pt>
                <c:pt idx="26703">
                  <c:v>1358611200</c:v>
                </c:pt>
                <c:pt idx="26704">
                  <c:v>1358614800</c:v>
                </c:pt>
                <c:pt idx="26705">
                  <c:v>1358618400</c:v>
                </c:pt>
                <c:pt idx="26706">
                  <c:v>1358622000</c:v>
                </c:pt>
                <c:pt idx="26707">
                  <c:v>1358625600</c:v>
                </c:pt>
                <c:pt idx="26708">
                  <c:v>1358629200</c:v>
                </c:pt>
                <c:pt idx="26709">
                  <c:v>1358632800</c:v>
                </c:pt>
                <c:pt idx="26710">
                  <c:v>1358636400</c:v>
                </c:pt>
                <c:pt idx="26711">
                  <c:v>1358640000</c:v>
                </c:pt>
                <c:pt idx="26712">
                  <c:v>1358643600</c:v>
                </c:pt>
                <c:pt idx="26713">
                  <c:v>1358647200</c:v>
                </c:pt>
                <c:pt idx="26714">
                  <c:v>1358650800</c:v>
                </c:pt>
                <c:pt idx="26715">
                  <c:v>1358654400</c:v>
                </c:pt>
                <c:pt idx="26716">
                  <c:v>1358658000</c:v>
                </c:pt>
                <c:pt idx="26717">
                  <c:v>1358661600</c:v>
                </c:pt>
                <c:pt idx="26718">
                  <c:v>1358665200</c:v>
                </c:pt>
                <c:pt idx="26719">
                  <c:v>1358668800</c:v>
                </c:pt>
                <c:pt idx="26720">
                  <c:v>1358672400</c:v>
                </c:pt>
                <c:pt idx="26721">
                  <c:v>1358676000</c:v>
                </c:pt>
                <c:pt idx="26722">
                  <c:v>1358679600</c:v>
                </c:pt>
                <c:pt idx="26723">
                  <c:v>1358683200</c:v>
                </c:pt>
                <c:pt idx="26724">
                  <c:v>1358686800</c:v>
                </c:pt>
                <c:pt idx="26725">
                  <c:v>1358690400</c:v>
                </c:pt>
                <c:pt idx="26726">
                  <c:v>1358694000</c:v>
                </c:pt>
                <c:pt idx="26727">
                  <c:v>1358697600</c:v>
                </c:pt>
                <c:pt idx="26728">
                  <c:v>1358701200</c:v>
                </c:pt>
                <c:pt idx="26729">
                  <c:v>1358704800</c:v>
                </c:pt>
                <c:pt idx="26730">
                  <c:v>1358708400</c:v>
                </c:pt>
                <c:pt idx="26731">
                  <c:v>1358712000</c:v>
                </c:pt>
                <c:pt idx="26732">
                  <c:v>1358715600</c:v>
                </c:pt>
                <c:pt idx="26733">
                  <c:v>1358719200</c:v>
                </c:pt>
                <c:pt idx="26734">
                  <c:v>1358722800</c:v>
                </c:pt>
                <c:pt idx="26735">
                  <c:v>1358726400</c:v>
                </c:pt>
                <c:pt idx="26736">
                  <c:v>1358730000</c:v>
                </c:pt>
                <c:pt idx="26737">
                  <c:v>1358733600</c:v>
                </c:pt>
                <c:pt idx="26738">
                  <c:v>1358737200</c:v>
                </c:pt>
                <c:pt idx="26739">
                  <c:v>1358740800</c:v>
                </c:pt>
                <c:pt idx="26740">
                  <c:v>1358744400</c:v>
                </c:pt>
                <c:pt idx="26741">
                  <c:v>1358748000</c:v>
                </c:pt>
                <c:pt idx="26742">
                  <c:v>1358751600</c:v>
                </c:pt>
                <c:pt idx="26743">
                  <c:v>1358755200</c:v>
                </c:pt>
                <c:pt idx="26744">
                  <c:v>1358758800</c:v>
                </c:pt>
                <c:pt idx="26745">
                  <c:v>1358762400</c:v>
                </c:pt>
                <c:pt idx="26746">
                  <c:v>1358766000</c:v>
                </c:pt>
                <c:pt idx="26747">
                  <c:v>1358769600</c:v>
                </c:pt>
                <c:pt idx="26748">
                  <c:v>1358773200</c:v>
                </c:pt>
                <c:pt idx="26749">
                  <c:v>1358776800</c:v>
                </c:pt>
                <c:pt idx="26750">
                  <c:v>1358780400</c:v>
                </c:pt>
                <c:pt idx="26751">
                  <c:v>1358784000</c:v>
                </c:pt>
                <c:pt idx="26752">
                  <c:v>1358787600</c:v>
                </c:pt>
                <c:pt idx="26753">
                  <c:v>1358791200</c:v>
                </c:pt>
                <c:pt idx="26754">
                  <c:v>1358794800</c:v>
                </c:pt>
                <c:pt idx="26755">
                  <c:v>1358798400</c:v>
                </c:pt>
                <c:pt idx="26756">
                  <c:v>1358802000</c:v>
                </c:pt>
                <c:pt idx="26757">
                  <c:v>1358805600</c:v>
                </c:pt>
                <c:pt idx="26758">
                  <c:v>1358809200</c:v>
                </c:pt>
                <c:pt idx="26759">
                  <c:v>1358812800</c:v>
                </c:pt>
                <c:pt idx="26760">
                  <c:v>1358816400</c:v>
                </c:pt>
                <c:pt idx="26761">
                  <c:v>1358820000</c:v>
                </c:pt>
                <c:pt idx="26762">
                  <c:v>1358823600</c:v>
                </c:pt>
                <c:pt idx="26763">
                  <c:v>1358827200</c:v>
                </c:pt>
                <c:pt idx="26764">
                  <c:v>1358830800</c:v>
                </c:pt>
                <c:pt idx="26765">
                  <c:v>1358834400</c:v>
                </c:pt>
                <c:pt idx="26766">
                  <c:v>1358838000</c:v>
                </c:pt>
                <c:pt idx="26767">
                  <c:v>1358841600</c:v>
                </c:pt>
                <c:pt idx="26768">
                  <c:v>1358845200</c:v>
                </c:pt>
                <c:pt idx="26769">
                  <c:v>1358848800</c:v>
                </c:pt>
                <c:pt idx="26770">
                  <c:v>1358852400</c:v>
                </c:pt>
                <c:pt idx="26771">
                  <c:v>1358856000</c:v>
                </c:pt>
                <c:pt idx="26772">
                  <c:v>1358859600</c:v>
                </c:pt>
                <c:pt idx="26773">
                  <c:v>1358863200</c:v>
                </c:pt>
                <c:pt idx="26774">
                  <c:v>1358866800</c:v>
                </c:pt>
                <c:pt idx="26775">
                  <c:v>1358870400</c:v>
                </c:pt>
                <c:pt idx="26776">
                  <c:v>1358874000</c:v>
                </c:pt>
                <c:pt idx="26777">
                  <c:v>1358877600</c:v>
                </c:pt>
                <c:pt idx="26778">
                  <c:v>1358881200</c:v>
                </c:pt>
                <c:pt idx="26779">
                  <c:v>1358884800</c:v>
                </c:pt>
                <c:pt idx="26780">
                  <c:v>1358888400</c:v>
                </c:pt>
                <c:pt idx="26781">
                  <c:v>1358892000</c:v>
                </c:pt>
                <c:pt idx="26782">
                  <c:v>1358895600</c:v>
                </c:pt>
                <c:pt idx="26783">
                  <c:v>1358899200</c:v>
                </c:pt>
                <c:pt idx="26784">
                  <c:v>1358902800</c:v>
                </c:pt>
                <c:pt idx="26785">
                  <c:v>1358906400</c:v>
                </c:pt>
                <c:pt idx="26786">
                  <c:v>1358910000</c:v>
                </c:pt>
                <c:pt idx="26787">
                  <c:v>1358913600</c:v>
                </c:pt>
                <c:pt idx="26788">
                  <c:v>1358917200</c:v>
                </c:pt>
                <c:pt idx="26789">
                  <c:v>1358920800</c:v>
                </c:pt>
                <c:pt idx="26790">
                  <c:v>1358924400</c:v>
                </c:pt>
                <c:pt idx="26791">
                  <c:v>1358928000</c:v>
                </c:pt>
                <c:pt idx="26792">
                  <c:v>1358931600</c:v>
                </c:pt>
                <c:pt idx="26793">
                  <c:v>1358935200</c:v>
                </c:pt>
                <c:pt idx="26794">
                  <c:v>1358938800</c:v>
                </c:pt>
                <c:pt idx="26795">
                  <c:v>1358942400</c:v>
                </c:pt>
                <c:pt idx="26796">
                  <c:v>1358946000</c:v>
                </c:pt>
                <c:pt idx="26797">
                  <c:v>1358949600</c:v>
                </c:pt>
                <c:pt idx="26798">
                  <c:v>1358953200</c:v>
                </c:pt>
                <c:pt idx="26799">
                  <c:v>1358956800</c:v>
                </c:pt>
                <c:pt idx="26800">
                  <c:v>1358960400</c:v>
                </c:pt>
                <c:pt idx="26801">
                  <c:v>1358964000</c:v>
                </c:pt>
                <c:pt idx="26802">
                  <c:v>1358967600</c:v>
                </c:pt>
                <c:pt idx="26803">
                  <c:v>1358971200</c:v>
                </c:pt>
                <c:pt idx="26804">
                  <c:v>1358974800</c:v>
                </c:pt>
                <c:pt idx="26805">
                  <c:v>1358978400</c:v>
                </c:pt>
                <c:pt idx="26806">
                  <c:v>1358982000</c:v>
                </c:pt>
                <c:pt idx="26807">
                  <c:v>1358985600</c:v>
                </c:pt>
                <c:pt idx="26808">
                  <c:v>1358989200</c:v>
                </c:pt>
                <c:pt idx="26809">
                  <c:v>1358992800</c:v>
                </c:pt>
                <c:pt idx="26810">
                  <c:v>1358996400</c:v>
                </c:pt>
                <c:pt idx="26811">
                  <c:v>1359000000</c:v>
                </c:pt>
                <c:pt idx="26812">
                  <c:v>1359003600</c:v>
                </c:pt>
                <c:pt idx="26813">
                  <c:v>1359007200</c:v>
                </c:pt>
                <c:pt idx="26814">
                  <c:v>1359010800</c:v>
                </c:pt>
                <c:pt idx="26815">
                  <c:v>1359014400</c:v>
                </c:pt>
                <c:pt idx="26816">
                  <c:v>1359018000</c:v>
                </c:pt>
                <c:pt idx="26817">
                  <c:v>1359021600</c:v>
                </c:pt>
                <c:pt idx="26818">
                  <c:v>1359025200</c:v>
                </c:pt>
                <c:pt idx="26819">
                  <c:v>1359028800</c:v>
                </c:pt>
                <c:pt idx="26820">
                  <c:v>1359032400</c:v>
                </c:pt>
                <c:pt idx="26821">
                  <c:v>1359036000</c:v>
                </c:pt>
                <c:pt idx="26822">
                  <c:v>1359039600</c:v>
                </c:pt>
                <c:pt idx="26823">
                  <c:v>1359043200</c:v>
                </c:pt>
                <c:pt idx="26824">
                  <c:v>1359046800</c:v>
                </c:pt>
                <c:pt idx="26825">
                  <c:v>1359050400</c:v>
                </c:pt>
                <c:pt idx="26826">
                  <c:v>1359054000</c:v>
                </c:pt>
                <c:pt idx="26827">
                  <c:v>1359057600</c:v>
                </c:pt>
                <c:pt idx="26828">
                  <c:v>1359061200</c:v>
                </c:pt>
                <c:pt idx="26829">
                  <c:v>1359064800</c:v>
                </c:pt>
                <c:pt idx="26830">
                  <c:v>1359068400</c:v>
                </c:pt>
                <c:pt idx="26831">
                  <c:v>1359072000</c:v>
                </c:pt>
                <c:pt idx="26832">
                  <c:v>1359075600</c:v>
                </c:pt>
                <c:pt idx="26833">
                  <c:v>1359079200</c:v>
                </c:pt>
                <c:pt idx="26834">
                  <c:v>1359082800</c:v>
                </c:pt>
                <c:pt idx="26835">
                  <c:v>1359086400</c:v>
                </c:pt>
                <c:pt idx="26836">
                  <c:v>1359090000</c:v>
                </c:pt>
                <c:pt idx="26837">
                  <c:v>1359093600</c:v>
                </c:pt>
                <c:pt idx="26838">
                  <c:v>1359097200</c:v>
                </c:pt>
                <c:pt idx="26839">
                  <c:v>1359100800</c:v>
                </c:pt>
                <c:pt idx="26840">
                  <c:v>1359104400</c:v>
                </c:pt>
                <c:pt idx="26841">
                  <c:v>1359108000</c:v>
                </c:pt>
                <c:pt idx="26842">
                  <c:v>1359111600</c:v>
                </c:pt>
                <c:pt idx="26843">
                  <c:v>1359115200</c:v>
                </c:pt>
                <c:pt idx="26844">
                  <c:v>1359118800</c:v>
                </c:pt>
                <c:pt idx="26845">
                  <c:v>1359122400</c:v>
                </c:pt>
                <c:pt idx="26846">
                  <c:v>1359126000</c:v>
                </c:pt>
                <c:pt idx="26847">
                  <c:v>1359129600</c:v>
                </c:pt>
                <c:pt idx="26848">
                  <c:v>1359133200</c:v>
                </c:pt>
                <c:pt idx="26849">
                  <c:v>1359136800</c:v>
                </c:pt>
                <c:pt idx="26850">
                  <c:v>1359140400</c:v>
                </c:pt>
                <c:pt idx="26851">
                  <c:v>1359144000</c:v>
                </c:pt>
                <c:pt idx="26852">
                  <c:v>1359147600</c:v>
                </c:pt>
                <c:pt idx="26853">
                  <c:v>1359151200</c:v>
                </c:pt>
                <c:pt idx="26854">
                  <c:v>1359154800</c:v>
                </c:pt>
                <c:pt idx="26855">
                  <c:v>1359158400</c:v>
                </c:pt>
                <c:pt idx="26856">
                  <c:v>1359162000</c:v>
                </c:pt>
                <c:pt idx="26857">
                  <c:v>1359165600</c:v>
                </c:pt>
                <c:pt idx="26858">
                  <c:v>1359169200</c:v>
                </c:pt>
                <c:pt idx="26859">
                  <c:v>1359172800</c:v>
                </c:pt>
                <c:pt idx="26860">
                  <c:v>1359176400</c:v>
                </c:pt>
                <c:pt idx="26861">
                  <c:v>1359180000</c:v>
                </c:pt>
                <c:pt idx="26862">
                  <c:v>1359183600</c:v>
                </c:pt>
                <c:pt idx="26863">
                  <c:v>1359187200</c:v>
                </c:pt>
                <c:pt idx="26864">
                  <c:v>1359190800</c:v>
                </c:pt>
                <c:pt idx="26865">
                  <c:v>1359194400</c:v>
                </c:pt>
                <c:pt idx="26866">
                  <c:v>1359198000</c:v>
                </c:pt>
                <c:pt idx="26867">
                  <c:v>1359201600</c:v>
                </c:pt>
                <c:pt idx="26868">
                  <c:v>1359205200</c:v>
                </c:pt>
                <c:pt idx="26869">
                  <c:v>1359208800</c:v>
                </c:pt>
                <c:pt idx="26870">
                  <c:v>1359212400</c:v>
                </c:pt>
                <c:pt idx="26871">
                  <c:v>1359216000</c:v>
                </c:pt>
                <c:pt idx="26872">
                  <c:v>1359219600</c:v>
                </c:pt>
                <c:pt idx="26873">
                  <c:v>1359223200</c:v>
                </c:pt>
                <c:pt idx="26874">
                  <c:v>1359226800</c:v>
                </c:pt>
                <c:pt idx="26875">
                  <c:v>1359230400</c:v>
                </c:pt>
                <c:pt idx="26876">
                  <c:v>1359234000</c:v>
                </c:pt>
                <c:pt idx="26877">
                  <c:v>1359237600</c:v>
                </c:pt>
                <c:pt idx="26878">
                  <c:v>1359241200</c:v>
                </c:pt>
                <c:pt idx="26879">
                  <c:v>1359244800</c:v>
                </c:pt>
                <c:pt idx="26880">
                  <c:v>1359248400</c:v>
                </c:pt>
                <c:pt idx="26881">
                  <c:v>1359252000</c:v>
                </c:pt>
                <c:pt idx="26882">
                  <c:v>1359255600</c:v>
                </c:pt>
                <c:pt idx="26883">
                  <c:v>1359259200</c:v>
                </c:pt>
                <c:pt idx="26884">
                  <c:v>1359262800</c:v>
                </c:pt>
                <c:pt idx="26885">
                  <c:v>1359266400</c:v>
                </c:pt>
                <c:pt idx="26886">
                  <c:v>1359270000</c:v>
                </c:pt>
                <c:pt idx="26887">
                  <c:v>1359273600</c:v>
                </c:pt>
                <c:pt idx="26888">
                  <c:v>1359277200</c:v>
                </c:pt>
                <c:pt idx="26889">
                  <c:v>1359280800</c:v>
                </c:pt>
                <c:pt idx="26890">
                  <c:v>1359284400</c:v>
                </c:pt>
                <c:pt idx="26891">
                  <c:v>1359288000</c:v>
                </c:pt>
                <c:pt idx="26892">
                  <c:v>1359291600</c:v>
                </c:pt>
                <c:pt idx="26893">
                  <c:v>1359295200</c:v>
                </c:pt>
                <c:pt idx="26894">
                  <c:v>1359298800</c:v>
                </c:pt>
                <c:pt idx="26895">
                  <c:v>1359302400</c:v>
                </c:pt>
                <c:pt idx="26896">
                  <c:v>1359306000</c:v>
                </c:pt>
                <c:pt idx="26897">
                  <c:v>1359309600</c:v>
                </c:pt>
                <c:pt idx="26898">
                  <c:v>1359313200</c:v>
                </c:pt>
                <c:pt idx="26899">
                  <c:v>1359316800</c:v>
                </c:pt>
                <c:pt idx="26900">
                  <c:v>1359320400</c:v>
                </c:pt>
                <c:pt idx="26901">
                  <c:v>1359324000</c:v>
                </c:pt>
                <c:pt idx="26902">
                  <c:v>1359327600</c:v>
                </c:pt>
                <c:pt idx="26903">
                  <c:v>1359331200</c:v>
                </c:pt>
                <c:pt idx="26904">
                  <c:v>1359334800</c:v>
                </c:pt>
                <c:pt idx="26905">
                  <c:v>1359338400</c:v>
                </c:pt>
                <c:pt idx="26906">
                  <c:v>1359342000</c:v>
                </c:pt>
                <c:pt idx="26907">
                  <c:v>1359345600</c:v>
                </c:pt>
                <c:pt idx="26908">
                  <c:v>1359349200</c:v>
                </c:pt>
                <c:pt idx="26909">
                  <c:v>1359352800</c:v>
                </c:pt>
                <c:pt idx="26910">
                  <c:v>1359356400</c:v>
                </c:pt>
                <c:pt idx="26911">
                  <c:v>1359360000</c:v>
                </c:pt>
                <c:pt idx="26912">
                  <c:v>1359363600</c:v>
                </c:pt>
                <c:pt idx="26913">
                  <c:v>1359367200</c:v>
                </c:pt>
                <c:pt idx="26914">
                  <c:v>1359370800</c:v>
                </c:pt>
                <c:pt idx="26915">
                  <c:v>1359374400</c:v>
                </c:pt>
                <c:pt idx="26916">
                  <c:v>1359378000</c:v>
                </c:pt>
                <c:pt idx="26917">
                  <c:v>1359381600</c:v>
                </c:pt>
                <c:pt idx="26918">
                  <c:v>1359385200</c:v>
                </c:pt>
                <c:pt idx="26919">
                  <c:v>1359388800</c:v>
                </c:pt>
                <c:pt idx="26920">
                  <c:v>1359392400</c:v>
                </c:pt>
                <c:pt idx="26921">
                  <c:v>1359396000</c:v>
                </c:pt>
                <c:pt idx="26922">
                  <c:v>1359399600</c:v>
                </c:pt>
                <c:pt idx="26923">
                  <c:v>1359403200</c:v>
                </c:pt>
                <c:pt idx="26924">
                  <c:v>1359406800</c:v>
                </c:pt>
                <c:pt idx="26925">
                  <c:v>1359410400</c:v>
                </c:pt>
                <c:pt idx="26926">
                  <c:v>1359414000</c:v>
                </c:pt>
                <c:pt idx="26927">
                  <c:v>1359417600</c:v>
                </c:pt>
                <c:pt idx="26928">
                  <c:v>1359421200</c:v>
                </c:pt>
                <c:pt idx="26929">
                  <c:v>1359424800</c:v>
                </c:pt>
                <c:pt idx="26930">
                  <c:v>1359428400</c:v>
                </c:pt>
                <c:pt idx="26931">
                  <c:v>1359432000</c:v>
                </c:pt>
                <c:pt idx="26932">
                  <c:v>1359435600</c:v>
                </c:pt>
                <c:pt idx="26933">
                  <c:v>1359439200</c:v>
                </c:pt>
                <c:pt idx="26934">
                  <c:v>1359442800</c:v>
                </c:pt>
                <c:pt idx="26935">
                  <c:v>1359446400</c:v>
                </c:pt>
                <c:pt idx="26936">
                  <c:v>1359450000</c:v>
                </c:pt>
                <c:pt idx="26937">
                  <c:v>1359453600</c:v>
                </c:pt>
                <c:pt idx="26938">
                  <c:v>1359457200</c:v>
                </c:pt>
                <c:pt idx="26939">
                  <c:v>1359460800</c:v>
                </c:pt>
                <c:pt idx="26940">
                  <c:v>1359464400</c:v>
                </c:pt>
                <c:pt idx="26941">
                  <c:v>1359468000</c:v>
                </c:pt>
                <c:pt idx="26942">
                  <c:v>1359471600</c:v>
                </c:pt>
                <c:pt idx="26943">
                  <c:v>1359475200</c:v>
                </c:pt>
                <c:pt idx="26944">
                  <c:v>1359478800</c:v>
                </c:pt>
                <c:pt idx="26945">
                  <c:v>1359482400</c:v>
                </c:pt>
                <c:pt idx="26946">
                  <c:v>1359486000</c:v>
                </c:pt>
                <c:pt idx="26947">
                  <c:v>1359489600</c:v>
                </c:pt>
                <c:pt idx="26948">
                  <c:v>1359493200</c:v>
                </c:pt>
                <c:pt idx="26949">
                  <c:v>1359496800</c:v>
                </c:pt>
                <c:pt idx="26950">
                  <c:v>1359500400</c:v>
                </c:pt>
                <c:pt idx="26951">
                  <c:v>1359504000</c:v>
                </c:pt>
                <c:pt idx="26952">
                  <c:v>1359507600</c:v>
                </c:pt>
                <c:pt idx="26953">
                  <c:v>1359511200</c:v>
                </c:pt>
                <c:pt idx="26954">
                  <c:v>1359514800</c:v>
                </c:pt>
                <c:pt idx="26955">
                  <c:v>1359518400</c:v>
                </c:pt>
                <c:pt idx="26956">
                  <c:v>1359522000</c:v>
                </c:pt>
                <c:pt idx="26957">
                  <c:v>1359525600</c:v>
                </c:pt>
                <c:pt idx="26958">
                  <c:v>1359529200</c:v>
                </c:pt>
                <c:pt idx="26959">
                  <c:v>1359532800</c:v>
                </c:pt>
                <c:pt idx="26960">
                  <c:v>1359536400</c:v>
                </c:pt>
                <c:pt idx="26961">
                  <c:v>1359540000</c:v>
                </c:pt>
                <c:pt idx="26962">
                  <c:v>1359543600</c:v>
                </c:pt>
                <c:pt idx="26963">
                  <c:v>1359547200</c:v>
                </c:pt>
                <c:pt idx="26964">
                  <c:v>1359550800</c:v>
                </c:pt>
                <c:pt idx="26965">
                  <c:v>1359554400</c:v>
                </c:pt>
                <c:pt idx="26966">
                  <c:v>1359558000</c:v>
                </c:pt>
                <c:pt idx="26967">
                  <c:v>1359561600</c:v>
                </c:pt>
                <c:pt idx="26968">
                  <c:v>1359565200</c:v>
                </c:pt>
                <c:pt idx="26969">
                  <c:v>1359568800</c:v>
                </c:pt>
                <c:pt idx="26970">
                  <c:v>1359572400</c:v>
                </c:pt>
                <c:pt idx="26971">
                  <c:v>1359576000</c:v>
                </c:pt>
                <c:pt idx="26972">
                  <c:v>1359579600</c:v>
                </c:pt>
                <c:pt idx="26973">
                  <c:v>1359583200</c:v>
                </c:pt>
                <c:pt idx="26974">
                  <c:v>1359586800</c:v>
                </c:pt>
                <c:pt idx="26975">
                  <c:v>1359590400</c:v>
                </c:pt>
                <c:pt idx="26976">
                  <c:v>1359594000</c:v>
                </c:pt>
                <c:pt idx="26977">
                  <c:v>1359597600</c:v>
                </c:pt>
                <c:pt idx="26978">
                  <c:v>1359601200</c:v>
                </c:pt>
                <c:pt idx="26979">
                  <c:v>1359604800</c:v>
                </c:pt>
                <c:pt idx="26980">
                  <c:v>1359608400</c:v>
                </c:pt>
                <c:pt idx="26981">
                  <c:v>1359612000</c:v>
                </c:pt>
                <c:pt idx="26982">
                  <c:v>1359615600</c:v>
                </c:pt>
                <c:pt idx="26983">
                  <c:v>1359619200</c:v>
                </c:pt>
                <c:pt idx="26984">
                  <c:v>1359622800</c:v>
                </c:pt>
                <c:pt idx="26985">
                  <c:v>1359626400</c:v>
                </c:pt>
                <c:pt idx="26986">
                  <c:v>1359630000</c:v>
                </c:pt>
                <c:pt idx="26987">
                  <c:v>1359633600</c:v>
                </c:pt>
                <c:pt idx="26988">
                  <c:v>1359637200</c:v>
                </c:pt>
                <c:pt idx="26989">
                  <c:v>1359640800</c:v>
                </c:pt>
                <c:pt idx="26990">
                  <c:v>1359644400</c:v>
                </c:pt>
                <c:pt idx="26991">
                  <c:v>1359648000</c:v>
                </c:pt>
                <c:pt idx="26992">
                  <c:v>1359651600</c:v>
                </c:pt>
                <c:pt idx="26993">
                  <c:v>1359655200</c:v>
                </c:pt>
                <c:pt idx="26994">
                  <c:v>1359658800</c:v>
                </c:pt>
                <c:pt idx="26995">
                  <c:v>1359662400</c:v>
                </c:pt>
                <c:pt idx="26996">
                  <c:v>1359666000</c:v>
                </c:pt>
                <c:pt idx="26997">
                  <c:v>1359669600</c:v>
                </c:pt>
                <c:pt idx="26998">
                  <c:v>1359673200</c:v>
                </c:pt>
                <c:pt idx="26999">
                  <c:v>1359676800</c:v>
                </c:pt>
                <c:pt idx="27000">
                  <c:v>1359680400</c:v>
                </c:pt>
                <c:pt idx="27001">
                  <c:v>1359684000</c:v>
                </c:pt>
                <c:pt idx="27002">
                  <c:v>1359687600</c:v>
                </c:pt>
                <c:pt idx="27003">
                  <c:v>1359691200</c:v>
                </c:pt>
                <c:pt idx="27004">
                  <c:v>1359694800</c:v>
                </c:pt>
                <c:pt idx="27005">
                  <c:v>1359698400</c:v>
                </c:pt>
                <c:pt idx="27006">
                  <c:v>1359702000</c:v>
                </c:pt>
                <c:pt idx="27007">
                  <c:v>1359705600</c:v>
                </c:pt>
                <c:pt idx="27008">
                  <c:v>1359709200</c:v>
                </c:pt>
                <c:pt idx="27009">
                  <c:v>1359712800</c:v>
                </c:pt>
                <c:pt idx="27010">
                  <c:v>1359716400</c:v>
                </c:pt>
                <c:pt idx="27011">
                  <c:v>1359720000</c:v>
                </c:pt>
                <c:pt idx="27012">
                  <c:v>1359723600</c:v>
                </c:pt>
                <c:pt idx="27013">
                  <c:v>1359727200</c:v>
                </c:pt>
                <c:pt idx="27014">
                  <c:v>1359730800</c:v>
                </c:pt>
                <c:pt idx="27015">
                  <c:v>1359734400</c:v>
                </c:pt>
                <c:pt idx="27016">
                  <c:v>1359738000</c:v>
                </c:pt>
                <c:pt idx="27017">
                  <c:v>1359741600</c:v>
                </c:pt>
                <c:pt idx="27018">
                  <c:v>1359745200</c:v>
                </c:pt>
                <c:pt idx="27019">
                  <c:v>1359748800</c:v>
                </c:pt>
                <c:pt idx="27020">
                  <c:v>1359752400</c:v>
                </c:pt>
                <c:pt idx="27021">
                  <c:v>1359756000</c:v>
                </c:pt>
                <c:pt idx="27022">
                  <c:v>1359759600</c:v>
                </c:pt>
                <c:pt idx="27023">
                  <c:v>1359763200</c:v>
                </c:pt>
                <c:pt idx="27024">
                  <c:v>1359766800</c:v>
                </c:pt>
                <c:pt idx="27025">
                  <c:v>1359770400</c:v>
                </c:pt>
                <c:pt idx="27026">
                  <c:v>1359774000</c:v>
                </c:pt>
                <c:pt idx="27027">
                  <c:v>1359777600</c:v>
                </c:pt>
                <c:pt idx="27028">
                  <c:v>1359781200</c:v>
                </c:pt>
                <c:pt idx="27029">
                  <c:v>1359784800</c:v>
                </c:pt>
                <c:pt idx="27030">
                  <c:v>1359788400</c:v>
                </c:pt>
                <c:pt idx="27031">
                  <c:v>1359792000</c:v>
                </c:pt>
                <c:pt idx="27032">
                  <c:v>1359795600</c:v>
                </c:pt>
                <c:pt idx="27033">
                  <c:v>1359799200</c:v>
                </c:pt>
                <c:pt idx="27034">
                  <c:v>1359802800</c:v>
                </c:pt>
                <c:pt idx="27035">
                  <c:v>1359806400</c:v>
                </c:pt>
                <c:pt idx="27036">
                  <c:v>1359810000</c:v>
                </c:pt>
                <c:pt idx="27037">
                  <c:v>1359813600</c:v>
                </c:pt>
                <c:pt idx="27038">
                  <c:v>1359817200</c:v>
                </c:pt>
                <c:pt idx="27039">
                  <c:v>1359820800</c:v>
                </c:pt>
                <c:pt idx="27040">
                  <c:v>1359824400</c:v>
                </c:pt>
                <c:pt idx="27041">
                  <c:v>1359828000</c:v>
                </c:pt>
                <c:pt idx="27042">
                  <c:v>1359831600</c:v>
                </c:pt>
                <c:pt idx="27043">
                  <c:v>1359835200</c:v>
                </c:pt>
                <c:pt idx="27044">
                  <c:v>1359838800</c:v>
                </c:pt>
                <c:pt idx="27045">
                  <c:v>1359842400</c:v>
                </c:pt>
                <c:pt idx="27046">
                  <c:v>1359846000</c:v>
                </c:pt>
                <c:pt idx="27047">
                  <c:v>1359849600</c:v>
                </c:pt>
                <c:pt idx="27048">
                  <c:v>1359853200</c:v>
                </c:pt>
                <c:pt idx="27049">
                  <c:v>1359856800</c:v>
                </c:pt>
                <c:pt idx="27050">
                  <c:v>1359860400</c:v>
                </c:pt>
                <c:pt idx="27051">
                  <c:v>1359864000</c:v>
                </c:pt>
                <c:pt idx="27052">
                  <c:v>1359867600</c:v>
                </c:pt>
                <c:pt idx="27053">
                  <c:v>1359871200</c:v>
                </c:pt>
                <c:pt idx="27054">
                  <c:v>1359874800</c:v>
                </c:pt>
                <c:pt idx="27055">
                  <c:v>1359878400</c:v>
                </c:pt>
                <c:pt idx="27056">
                  <c:v>1359882000</c:v>
                </c:pt>
                <c:pt idx="27057">
                  <c:v>1359885600</c:v>
                </c:pt>
                <c:pt idx="27058">
                  <c:v>1359889200</c:v>
                </c:pt>
                <c:pt idx="27059">
                  <c:v>1359892800</c:v>
                </c:pt>
                <c:pt idx="27060">
                  <c:v>1359896400</c:v>
                </c:pt>
                <c:pt idx="27061">
                  <c:v>1359900000</c:v>
                </c:pt>
                <c:pt idx="27062">
                  <c:v>1359903600</c:v>
                </c:pt>
                <c:pt idx="27063">
                  <c:v>1359907200</c:v>
                </c:pt>
                <c:pt idx="27064">
                  <c:v>1359910800</c:v>
                </c:pt>
                <c:pt idx="27065">
                  <c:v>1359914400</c:v>
                </c:pt>
                <c:pt idx="27066">
                  <c:v>1359918000</c:v>
                </c:pt>
                <c:pt idx="27067">
                  <c:v>1359921600</c:v>
                </c:pt>
                <c:pt idx="27068">
                  <c:v>1359925200</c:v>
                </c:pt>
                <c:pt idx="27069">
                  <c:v>1359928800</c:v>
                </c:pt>
                <c:pt idx="27070">
                  <c:v>1359932400</c:v>
                </c:pt>
                <c:pt idx="27071">
                  <c:v>1359936000</c:v>
                </c:pt>
                <c:pt idx="27072">
                  <c:v>1359939600</c:v>
                </c:pt>
                <c:pt idx="27073">
                  <c:v>1359943200</c:v>
                </c:pt>
                <c:pt idx="27074">
                  <c:v>1359946800</c:v>
                </c:pt>
                <c:pt idx="27075">
                  <c:v>1359950400</c:v>
                </c:pt>
                <c:pt idx="27076">
                  <c:v>1359954000</c:v>
                </c:pt>
                <c:pt idx="27077">
                  <c:v>1359957600</c:v>
                </c:pt>
                <c:pt idx="27078">
                  <c:v>1359961200</c:v>
                </c:pt>
                <c:pt idx="27079">
                  <c:v>1359964800</c:v>
                </c:pt>
                <c:pt idx="27080">
                  <c:v>1359968400</c:v>
                </c:pt>
                <c:pt idx="27081">
                  <c:v>1359972000</c:v>
                </c:pt>
                <c:pt idx="27082">
                  <c:v>1359975600</c:v>
                </c:pt>
                <c:pt idx="27083">
                  <c:v>1359979200</c:v>
                </c:pt>
                <c:pt idx="27084">
                  <c:v>1359982800</c:v>
                </c:pt>
                <c:pt idx="27085">
                  <c:v>1359986400</c:v>
                </c:pt>
                <c:pt idx="27086">
                  <c:v>1359990000</c:v>
                </c:pt>
                <c:pt idx="27087">
                  <c:v>1359993600</c:v>
                </c:pt>
                <c:pt idx="27088">
                  <c:v>1359997200</c:v>
                </c:pt>
                <c:pt idx="27089">
                  <c:v>1360000800</c:v>
                </c:pt>
                <c:pt idx="27090">
                  <c:v>1360004400</c:v>
                </c:pt>
                <c:pt idx="27091">
                  <c:v>1360008000</c:v>
                </c:pt>
                <c:pt idx="27092">
                  <c:v>1360011600</c:v>
                </c:pt>
                <c:pt idx="27093">
                  <c:v>1360015200</c:v>
                </c:pt>
                <c:pt idx="27094">
                  <c:v>1360018800</c:v>
                </c:pt>
                <c:pt idx="27095">
                  <c:v>1360022400</c:v>
                </c:pt>
                <c:pt idx="27096">
                  <c:v>1360026000</c:v>
                </c:pt>
                <c:pt idx="27097">
                  <c:v>1360029600</c:v>
                </c:pt>
                <c:pt idx="27098">
                  <c:v>1360033200</c:v>
                </c:pt>
                <c:pt idx="27099">
                  <c:v>1360036800</c:v>
                </c:pt>
                <c:pt idx="27100">
                  <c:v>1360040400</c:v>
                </c:pt>
                <c:pt idx="27101">
                  <c:v>1360044000</c:v>
                </c:pt>
                <c:pt idx="27102">
                  <c:v>1360047600</c:v>
                </c:pt>
                <c:pt idx="27103">
                  <c:v>1360051200</c:v>
                </c:pt>
                <c:pt idx="27104">
                  <c:v>1360054800</c:v>
                </c:pt>
                <c:pt idx="27105">
                  <c:v>1360058400</c:v>
                </c:pt>
                <c:pt idx="27106">
                  <c:v>1360062000</c:v>
                </c:pt>
                <c:pt idx="27107">
                  <c:v>1360065600</c:v>
                </c:pt>
                <c:pt idx="27108">
                  <c:v>1360069200</c:v>
                </c:pt>
                <c:pt idx="27109">
                  <c:v>1360072800</c:v>
                </c:pt>
                <c:pt idx="27110">
                  <c:v>1360076400</c:v>
                </c:pt>
                <c:pt idx="27111">
                  <c:v>1360080000</c:v>
                </c:pt>
                <c:pt idx="27112">
                  <c:v>1360083600</c:v>
                </c:pt>
                <c:pt idx="27113">
                  <c:v>1360087200</c:v>
                </c:pt>
                <c:pt idx="27114">
                  <c:v>1360090800</c:v>
                </c:pt>
                <c:pt idx="27115">
                  <c:v>1360094400</c:v>
                </c:pt>
                <c:pt idx="27116">
                  <c:v>1360098000</c:v>
                </c:pt>
                <c:pt idx="27117">
                  <c:v>1360101600</c:v>
                </c:pt>
                <c:pt idx="27118">
                  <c:v>1360105200</c:v>
                </c:pt>
                <c:pt idx="27119">
                  <c:v>1360108800</c:v>
                </c:pt>
                <c:pt idx="27120">
                  <c:v>1360112400</c:v>
                </c:pt>
                <c:pt idx="27121">
                  <c:v>1360116000</c:v>
                </c:pt>
                <c:pt idx="27122">
                  <c:v>1360119600</c:v>
                </c:pt>
                <c:pt idx="27123">
                  <c:v>1360123200</c:v>
                </c:pt>
                <c:pt idx="27124">
                  <c:v>1360126800</c:v>
                </c:pt>
                <c:pt idx="27125">
                  <c:v>1360130400</c:v>
                </c:pt>
                <c:pt idx="27126">
                  <c:v>1360134000</c:v>
                </c:pt>
                <c:pt idx="27127">
                  <c:v>1360137600</c:v>
                </c:pt>
                <c:pt idx="27128">
                  <c:v>1360141200</c:v>
                </c:pt>
                <c:pt idx="27129">
                  <c:v>1360144800</c:v>
                </c:pt>
                <c:pt idx="27130">
                  <c:v>1360148400</c:v>
                </c:pt>
                <c:pt idx="27131">
                  <c:v>1360152000</c:v>
                </c:pt>
                <c:pt idx="27132">
                  <c:v>1360155600</c:v>
                </c:pt>
                <c:pt idx="27133">
                  <c:v>1360159200</c:v>
                </c:pt>
                <c:pt idx="27134">
                  <c:v>1360162800</c:v>
                </c:pt>
                <c:pt idx="27135">
                  <c:v>1360166400</c:v>
                </c:pt>
                <c:pt idx="27136">
                  <c:v>1360170000</c:v>
                </c:pt>
                <c:pt idx="27137">
                  <c:v>1360173600</c:v>
                </c:pt>
                <c:pt idx="27138">
                  <c:v>1360177200</c:v>
                </c:pt>
                <c:pt idx="27139">
                  <c:v>1360180800</c:v>
                </c:pt>
                <c:pt idx="27140">
                  <c:v>1360184400</c:v>
                </c:pt>
                <c:pt idx="27141">
                  <c:v>1360188000</c:v>
                </c:pt>
                <c:pt idx="27142">
                  <c:v>1360191600</c:v>
                </c:pt>
                <c:pt idx="27143">
                  <c:v>1360195200</c:v>
                </c:pt>
                <c:pt idx="27144">
                  <c:v>1360198800</c:v>
                </c:pt>
                <c:pt idx="27145">
                  <c:v>1360202400</c:v>
                </c:pt>
                <c:pt idx="27146">
                  <c:v>1360206000</c:v>
                </c:pt>
                <c:pt idx="27147">
                  <c:v>1360209600</c:v>
                </c:pt>
                <c:pt idx="27148">
                  <c:v>1360213200</c:v>
                </c:pt>
                <c:pt idx="27149">
                  <c:v>1360216800</c:v>
                </c:pt>
                <c:pt idx="27150">
                  <c:v>1360220400</c:v>
                </c:pt>
                <c:pt idx="27151">
                  <c:v>1360224000</c:v>
                </c:pt>
                <c:pt idx="27152">
                  <c:v>1360227600</c:v>
                </c:pt>
                <c:pt idx="27153">
                  <c:v>1360231200</c:v>
                </c:pt>
                <c:pt idx="27154">
                  <c:v>1360234800</c:v>
                </c:pt>
                <c:pt idx="27155">
                  <c:v>1360238400</c:v>
                </c:pt>
                <c:pt idx="27156">
                  <c:v>1360242000</c:v>
                </c:pt>
                <c:pt idx="27157">
                  <c:v>1360245600</c:v>
                </c:pt>
                <c:pt idx="27158">
                  <c:v>1360249200</c:v>
                </c:pt>
                <c:pt idx="27159">
                  <c:v>1360252800</c:v>
                </c:pt>
                <c:pt idx="27160">
                  <c:v>1360256400</c:v>
                </c:pt>
                <c:pt idx="27161">
                  <c:v>1360260000</c:v>
                </c:pt>
                <c:pt idx="27162">
                  <c:v>1360263600</c:v>
                </c:pt>
                <c:pt idx="27163">
                  <c:v>1360267200</c:v>
                </c:pt>
                <c:pt idx="27164">
                  <c:v>1360270800</c:v>
                </c:pt>
                <c:pt idx="27165">
                  <c:v>1360274400</c:v>
                </c:pt>
                <c:pt idx="27166">
                  <c:v>1360278000</c:v>
                </c:pt>
                <c:pt idx="27167">
                  <c:v>1360281600</c:v>
                </c:pt>
                <c:pt idx="27168">
                  <c:v>1360285200</c:v>
                </c:pt>
                <c:pt idx="27169">
                  <c:v>1360288800</c:v>
                </c:pt>
                <c:pt idx="27170">
                  <c:v>1360292400</c:v>
                </c:pt>
                <c:pt idx="27171">
                  <c:v>1360296000</c:v>
                </c:pt>
                <c:pt idx="27172">
                  <c:v>1360299600</c:v>
                </c:pt>
                <c:pt idx="27173">
                  <c:v>1360303200</c:v>
                </c:pt>
                <c:pt idx="27174">
                  <c:v>1360306800</c:v>
                </c:pt>
                <c:pt idx="27175">
                  <c:v>1360310400</c:v>
                </c:pt>
                <c:pt idx="27176">
                  <c:v>1360314000</c:v>
                </c:pt>
                <c:pt idx="27177">
                  <c:v>1360317600</c:v>
                </c:pt>
                <c:pt idx="27178">
                  <c:v>1360321200</c:v>
                </c:pt>
                <c:pt idx="27179">
                  <c:v>1360324800</c:v>
                </c:pt>
                <c:pt idx="27180">
                  <c:v>1360328400</c:v>
                </c:pt>
                <c:pt idx="27181">
                  <c:v>1360332000</c:v>
                </c:pt>
                <c:pt idx="27182">
                  <c:v>1360335600</c:v>
                </c:pt>
                <c:pt idx="27183">
                  <c:v>1360339200</c:v>
                </c:pt>
                <c:pt idx="27184">
                  <c:v>1360342800</c:v>
                </c:pt>
                <c:pt idx="27185">
                  <c:v>1360346400</c:v>
                </c:pt>
                <c:pt idx="27186">
                  <c:v>1360350000</c:v>
                </c:pt>
                <c:pt idx="27187">
                  <c:v>1360353600</c:v>
                </c:pt>
                <c:pt idx="27188">
                  <c:v>1360357200</c:v>
                </c:pt>
                <c:pt idx="27189">
                  <c:v>1360360800</c:v>
                </c:pt>
                <c:pt idx="27190">
                  <c:v>1360364400</c:v>
                </c:pt>
                <c:pt idx="27191">
                  <c:v>1360368000</c:v>
                </c:pt>
                <c:pt idx="27192">
                  <c:v>1360371600</c:v>
                </c:pt>
                <c:pt idx="27193">
                  <c:v>1360375200</c:v>
                </c:pt>
                <c:pt idx="27194">
                  <c:v>1360378800</c:v>
                </c:pt>
                <c:pt idx="27195">
                  <c:v>1360382400</c:v>
                </c:pt>
                <c:pt idx="27196">
                  <c:v>1360386000</c:v>
                </c:pt>
                <c:pt idx="27197">
                  <c:v>1360389600</c:v>
                </c:pt>
                <c:pt idx="27198">
                  <c:v>1360393200</c:v>
                </c:pt>
                <c:pt idx="27199">
                  <c:v>1360396800</c:v>
                </c:pt>
                <c:pt idx="27200">
                  <c:v>1360400400</c:v>
                </c:pt>
                <c:pt idx="27201">
                  <c:v>1360404000</c:v>
                </c:pt>
                <c:pt idx="27202">
                  <c:v>1360407600</c:v>
                </c:pt>
                <c:pt idx="27203">
                  <c:v>1360411200</c:v>
                </c:pt>
                <c:pt idx="27204">
                  <c:v>1360414800</c:v>
                </c:pt>
                <c:pt idx="27205">
                  <c:v>1360418400</c:v>
                </c:pt>
                <c:pt idx="27206">
                  <c:v>1360422000</c:v>
                </c:pt>
                <c:pt idx="27207">
                  <c:v>1360425600</c:v>
                </c:pt>
                <c:pt idx="27208">
                  <c:v>1360429200</c:v>
                </c:pt>
                <c:pt idx="27209">
                  <c:v>1360432800</c:v>
                </c:pt>
                <c:pt idx="27210">
                  <c:v>1360436400</c:v>
                </c:pt>
                <c:pt idx="27211">
                  <c:v>1360440000</c:v>
                </c:pt>
                <c:pt idx="27212">
                  <c:v>1360443600</c:v>
                </c:pt>
                <c:pt idx="27213">
                  <c:v>1360447200</c:v>
                </c:pt>
                <c:pt idx="27214">
                  <c:v>1360450800</c:v>
                </c:pt>
                <c:pt idx="27215">
                  <c:v>1360454400</c:v>
                </c:pt>
                <c:pt idx="27216">
                  <c:v>1360458000</c:v>
                </c:pt>
                <c:pt idx="27217">
                  <c:v>1360461600</c:v>
                </c:pt>
                <c:pt idx="27218">
                  <c:v>1360465200</c:v>
                </c:pt>
                <c:pt idx="27219">
                  <c:v>1360468800</c:v>
                </c:pt>
                <c:pt idx="27220">
                  <c:v>1360472400</c:v>
                </c:pt>
                <c:pt idx="27221">
                  <c:v>1360476000</c:v>
                </c:pt>
                <c:pt idx="27222">
                  <c:v>1360479600</c:v>
                </c:pt>
                <c:pt idx="27223">
                  <c:v>1360483200</c:v>
                </c:pt>
                <c:pt idx="27224">
                  <c:v>1360486800</c:v>
                </c:pt>
                <c:pt idx="27225">
                  <c:v>1360490400</c:v>
                </c:pt>
                <c:pt idx="27226">
                  <c:v>1360494000</c:v>
                </c:pt>
                <c:pt idx="27227">
                  <c:v>1360497600</c:v>
                </c:pt>
                <c:pt idx="27228">
                  <c:v>1360501200</c:v>
                </c:pt>
                <c:pt idx="27229">
                  <c:v>1360504800</c:v>
                </c:pt>
                <c:pt idx="27230">
                  <c:v>1360508400</c:v>
                </c:pt>
                <c:pt idx="27231">
                  <c:v>1360512000</c:v>
                </c:pt>
                <c:pt idx="27232">
                  <c:v>1360515600</c:v>
                </c:pt>
                <c:pt idx="27233">
                  <c:v>1360519200</c:v>
                </c:pt>
                <c:pt idx="27234">
                  <c:v>1360522800</c:v>
                </c:pt>
                <c:pt idx="27235">
                  <c:v>1360526400</c:v>
                </c:pt>
                <c:pt idx="27236">
                  <c:v>1360530000</c:v>
                </c:pt>
                <c:pt idx="27237">
                  <c:v>1360533600</c:v>
                </c:pt>
                <c:pt idx="27238">
                  <c:v>1360537200</c:v>
                </c:pt>
                <c:pt idx="27239">
                  <c:v>1360540800</c:v>
                </c:pt>
                <c:pt idx="27240">
                  <c:v>1360544400</c:v>
                </c:pt>
                <c:pt idx="27241">
                  <c:v>1360548000</c:v>
                </c:pt>
                <c:pt idx="27242">
                  <c:v>1360551600</c:v>
                </c:pt>
                <c:pt idx="27243">
                  <c:v>1360555200</c:v>
                </c:pt>
                <c:pt idx="27244">
                  <c:v>1360558800</c:v>
                </c:pt>
                <c:pt idx="27245">
                  <c:v>1360562400</c:v>
                </c:pt>
                <c:pt idx="27246">
                  <c:v>1360566000</c:v>
                </c:pt>
                <c:pt idx="27247">
                  <c:v>1360569600</c:v>
                </c:pt>
                <c:pt idx="27248">
                  <c:v>1360573200</c:v>
                </c:pt>
                <c:pt idx="27249">
                  <c:v>1360576800</c:v>
                </c:pt>
                <c:pt idx="27250">
                  <c:v>1360580400</c:v>
                </c:pt>
                <c:pt idx="27251">
                  <c:v>1360584000</c:v>
                </c:pt>
                <c:pt idx="27252">
                  <c:v>1360587600</c:v>
                </c:pt>
                <c:pt idx="27253">
                  <c:v>1360591200</c:v>
                </c:pt>
                <c:pt idx="27254">
                  <c:v>1360594800</c:v>
                </c:pt>
                <c:pt idx="27255">
                  <c:v>1360598400</c:v>
                </c:pt>
                <c:pt idx="27256">
                  <c:v>1360602000</c:v>
                </c:pt>
                <c:pt idx="27257">
                  <c:v>1360605600</c:v>
                </c:pt>
                <c:pt idx="27258">
                  <c:v>1360609200</c:v>
                </c:pt>
                <c:pt idx="27259">
                  <c:v>1360612800</c:v>
                </c:pt>
                <c:pt idx="27260">
                  <c:v>1360616400</c:v>
                </c:pt>
                <c:pt idx="27261">
                  <c:v>1360620000</c:v>
                </c:pt>
                <c:pt idx="27262">
                  <c:v>1360623600</c:v>
                </c:pt>
                <c:pt idx="27263">
                  <c:v>1360627200</c:v>
                </c:pt>
                <c:pt idx="27264">
                  <c:v>1360630800</c:v>
                </c:pt>
                <c:pt idx="27265">
                  <c:v>1360634400</c:v>
                </c:pt>
                <c:pt idx="27266">
                  <c:v>1360638000</c:v>
                </c:pt>
                <c:pt idx="27267">
                  <c:v>1360641600</c:v>
                </c:pt>
                <c:pt idx="27268">
                  <c:v>1360645200</c:v>
                </c:pt>
                <c:pt idx="27269">
                  <c:v>1360648800</c:v>
                </c:pt>
                <c:pt idx="27270">
                  <c:v>1360652400</c:v>
                </c:pt>
                <c:pt idx="27271">
                  <c:v>1360656000</c:v>
                </c:pt>
                <c:pt idx="27272">
                  <c:v>1360659600</c:v>
                </c:pt>
                <c:pt idx="27273">
                  <c:v>1360663200</c:v>
                </c:pt>
                <c:pt idx="27274">
                  <c:v>1360666800</c:v>
                </c:pt>
                <c:pt idx="27275">
                  <c:v>1360670400</c:v>
                </c:pt>
                <c:pt idx="27276">
                  <c:v>1360674000</c:v>
                </c:pt>
                <c:pt idx="27277">
                  <c:v>1360677600</c:v>
                </c:pt>
                <c:pt idx="27278">
                  <c:v>1360681200</c:v>
                </c:pt>
                <c:pt idx="27279">
                  <c:v>1360684800</c:v>
                </c:pt>
                <c:pt idx="27280">
                  <c:v>1360688400</c:v>
                </c:pt>
                <c:pt idx="27281">
                  <c:v>1360692000</c:v>
                </c:pt>
                <c:pt idx="27282">
                  <c:v>1360695600</c:v>
                </c:pt>
                <c:pt idx="27283">
                  <c:v>1360699200</c:v>
                </c:pt>
                <c:pt idx="27284">
                  <c:v>1360702800</c:v>
                </c:pt>
                <c:pt idx="27285">
                  <c:v>1360706400</c:v>
                </c:pt>
                <c:pt idx="27286">
                  <c:v>1360710000</c:v>
                </c:pt>
                <c:pt idx="27287">
                  <c:v>1360713600</c:v>
                </c:pt>
                <c:pt idx="27288">
                  <c:v>1360717200</c:v>
                </c:pt>
                <c:pt idx="27289">
                  <c:v>1360720800</c:v>
                </c:pt>
                <c:pt idx="27290">
                  <c:v>1360724400</c:v>
                </c:pt>
                <c:pt idx="27291">
                  <c:v>1360728000</c:v>
                </c:pt>
                <c:pt idx="27292">
                  <c:v>1360731600</c:v>
                </c:pt>
                <c:pt idx="27293">
                  <c:v>1360735200</c:v>
                </c:pt>
                <c:pt idx="27294">
                  <c:v>1360738800</c:v>
                </c:pt>
                <c:pt idx="27295">
                  <c:v>1360742400</c:v>
                </c:pt>
                <c:pt idx="27296">
                  <c:v>1360746000</c:v>
                </c:pt>
                <c:pt idx="27297">
                  <c:v>1360749600</c:v>
                </c:pt>
                <c:pt idx="27298">
                  <c:v>1360753200</c:v>
                </c:pt>
                <c:pt idx="27299">
                  <c:v>1360756800</c:v>
                </c:pt>
                <c:pt idx="27300">
                  <c:v>1360760400</c:v>
                </c:pt>
                <c:pt idx="27301">
                  <c:v>1360764000</c:v>
                </c:pt>
                <c:pt idx="27302">
                  <c:v>1360767600</c:v>
                </c:pt>
                <c:pt idx="27303">
                  <c:v>1360771200</c:v>
                </c:pt>
                <c:pt idx="27304">
                  <c:v>1360774800</c:v>
                </c:pt>
                <c:pt idx="27305">
                  <c:v>1360778400</c:v>
                </c:pt>
                <c:pt idx="27306">
                  <c:v>1360782000</c:v>
                </c:pt>
                <c:pt idx="27307">
                  <c:v>1360785600</c:v>
                </c:pt>
                <c:pt idx="27308">
                  <c:v>1360789200</c:v>
                </c:pt>
                <c:pt idx="27309">
                  <c:v>1360792800</c:v>
                </c:pt>
                <c:pt idx="27310">
                  <c:v>1360796400</c:v>
                </c:pt>
                <c:pt idx="27311">
                  <c:v>1360800000</c:v>
                </c:pt>
                <c:pt idx="27312">
                  <c:v>1360803600</c:v>
                </c:pt>
                <c:pt idx="27313">
                  <c:v>1360807200</c:v>
                </c:pt>
                <c:pt idx="27314">
                  <c:v>1360810800</c:v>
                </c:pt>
                <c:pt idx="27315">
                  <c:v>1360814400</c:v>
                </c:pt>
                <c:pt idx="27316">
                  <c:v>1360818000</c:v>
                </c:pt>
                <c:pt idx="27317">
                  <c:v>1360821600</c:v>
                </c:pt>
                <c:pt idx="27318">
                  <c:v>1360825200</c:v>
                </c:pt>
                <c:pt idx="27319">
                  <c:v>1360828800</c:v>
                </c:pt>
                <c:pt idx="27320">
                  <c:v>1360832400</c:v>
                </c:pt>
                <c:pt idx="27321">
                  <c:v>1360836000</c:v>
                </c:pt>
                <c:pt idx="27322">
                  <c:v>1360839600</c:v>
                </c:pt>
                <c:pt idx="27323">
                  <c:v>1360843200</c:v>
                </c:pt>
                <c:pt idx="27324">
                  <c:v>1360846800</c:v>
                </c:pt>
                <c:pt idx="27325">
                  <c:v>1360850400</c:v>
                </c:pt>
                <c:pt idx="27326">
                  <c:v>1360854000</c:v>
                </c:pt>
                <c:pt idx="27327">
                  <c:v>1360857600</c:v>
                </c:pt>
                <c:pt idx="27328">
                  <c:v>1360861200</c:v>
                </c:pt>
                <c:pt idx="27329">
                  <c:v>1360864800</c:v>
                </c:pt>
                <c:pt idx="27330">
                  <c:v>1360868400</c:v>
                </c:pt>
                <c:pt idx="27331">
                  <c:v>1360872000</c:v>
                </c:pt>
                <c:pt idx="27332">
                  <c:v>1360875600</c:v>
                </c:pt>
                <c:pt idx="27333">
                  <c:v>1360879200</c:v>
                </c:pt>
                <c:pt idx="27334">
                  <c:v>1360882800</c:v>
                </c:pt>
                <c:pt idx="27335">
                  <c:v>1360886400</c:v>
                </c:pt>
                <c:pt idx="27336">
                  <c:v>1360890000</c:v>
                </c:pt>
                <c:pt idx="27337">
                  <c:v>1360893600</c:v>
                </c:pt>
                <c:pt idx="27338">
                  <c:v>1360897200</c:v>
                </c:pt>
                <c:pt idx="27339">
                  <c:v>1360900800</c:v>
                </c:pt>
                <c:pt idx="27340">
                  <c:v>1360904400</c:v>
                </c:pt>
                <c:pt idx="27341">
                  <c:v>1360908000</c:v>
                </c:pt>
                <c:pt idx="27342">
                  <c:v>1360911600</c:v>
                </c:pt>
                <c:pt idx="27343">
                  <c:v>1360915200</c:v>
                </c:pt>
                <c:pt idx="27344">
                  <c:v>1360918800</c:v>
                </c:pt>
                <c:pt idx="27345">
                  <c:v>1360922400</c:v>
                </c:pt>
                <c:pt idx="27346">
                  <c:v>1360926000</c:v>
                </c:pt>
                <c:pt idx="27347">
                  <c:v>1360929600</c:v>
                </c:pt>
                <c:pt idx="27348">
                  <c:v>1360933200</c:v>
                </c:pt>
                <c:pt idx="27349">
                  <c:v>1360936800</c:v>
                </c:pt>
                <c:pt idx="27350">
                  <c:v>1360940400</c:v>
                </c:pt>
                <c:pt idx="27351">
                  <c:v>1360944000</c:v>
                </c:pt>
                <c:pt idx="27352">
                  <c:v>1360947600</c:v>
                </c:pt>
                <c:pt idx="27353">
                  <c:v>1360951200</c:v>
                </c:pt>
                <c:pt idx="27354">
                  <c:v>1360954800</c:v>
                </c:pt>
                <c:pt idx="27355">
                  <c:v>1360958400</c:v>
                </c:pt>
                <c:pt idx="27356">
                  <c:v>1360962000</c:v>
                </c:pt>
                <c:pt idx="27357">
                  <c:v>1360965600</c:v>
                </c:pt>
                <c:pt idx="27358">
                  <c:v>1360969200</c:v>
                </c:pt>
                <c:pt idx="27359">
                  <c:v>1360972800</c:v>
                </c:pt>
                <c:pt idx="27360">
                  <c:v>1360976400</c:v>
                </c:pt>
                <c:pt idx="27361">
                  <c:v>1360980000</c:v>
                </c:pt>
                <c:pt idx="27362">
                  <c:v>1360983600</c:v>
                </c:pt>
                <c:pt idx="27363">
                  <c:v>1360987200</c:v>
                </c:pt>
                <c:pt idx="27364">
                  <c:v>1360990800</c:v>
                </c:pt>
                <c:pt idx="27365">
                  <c:v>1360994400</c:v>
                </c:pt>
                <c:pt idx="27366">
                  <c:v>1360998000</c:v>
                </c:pt>
                <c:pt idx="27367">
                  <c:v>1361001600</c:v>
                </c:pt>
                <c:pt idx="27368">
                  <c:v>1361005200</c:v>
                </c:pt>
                <c:pt idx="27369">
                  <c:v>1361008800</c:v>
                </c:pt>
                <c:pt idx="27370">
                  <c:v>1361012400</c:v>
                </c:pt>
                <c:pt idx="27371">
                  <c:v>1361016000</c:v>
                </c:pt>
                <c:pt idx="27372">
                  <c:v>1361019600</c:v>
                </c:pt>
                <c:pt idx="27373">
                  <c:v>1361023200</c:v>
                </c:pt>
                <c:pt idx="27374">
                  <c:v>1361026800</c:v>
                </c:pt>
                <c:pt idx="27375">
                  <c:v>1361030400</c:v>
                </c:pt>
                <c:pt idx="27376">
                  <c:v>1361034000</c:v>
                </c:pt>
                <c:pt idx="27377">
                  <c:v>1361037600</c:v>
                </c:pt>
                <c:pt idx="27378">
                  <c:v>1361041200</c:v>
                </c:pt>
                <c:pt idx="27379">
                  <c:v>1361044800</c:v>
                </c:pt>
                <c:pt idx="27380">
                  <c:v>1361048400</c:v>
                </c:pt>
                <c:pt idx="27381">
                  <c:v>1361052000</c:v>
                </c:pt>
                <c:pt idx="27382">
                  <c:v>1361055600</c:v>
                </c:pt>
                <c:pt idx="27383">
                  <c:v>1361059200</c:v>
                </c:pt>
                <c:pt idx="27384">
                  <c:v>1361062800</c:v>
                </c:pt>
                <c:pt idx="27385">
                  <c:v>1361066400</c:v>
                </c:pt>
                <c:pt idx="27386">
                  <c:v>1361070000</c:v>
                </c:pt>
                <c:pt idx="27387">
                  <c:v>1361073600</c:v>
                </c:pt>
                <c:pt idx="27388">
                  <c:v>1361077200</c:v>
                </c:pt>
                <c:pt idx="27389">
                  <c:v>1361080800</c:v>
                </c:pt>
                <c:pt idx="27390">
                  <c:v>1361084400</c:v>
                </c:pt>
                <c:pt idx="27391">
                  <c:v>1361088000</c:v>
                </c:pt>
                <c:pt idx="27392">
                  <c:v>1361091600</c:v>
                </c:pt>
                <c:pt idx="27393">
                  <c:v>1361095200</c:v>
                </c:pt>
                <c:pt idx="27394">
                  <c:v>1361098800</c:v>
                </c:pt>
                <c:pt idx="27395">
                  <c:v>1361102400</c:v>
                </c:pt>
                <c:pt idx="27396">
                  <c:v>1361106000</c:v>
                </c:pt>
                <c:pt idx="27397">
                  <c:v>1361109600</c:v>
                </c:pt>
                <c:pt idx="27398">
                  <c:v>1361113200</c:v>
                </c:pt>
                <c:pt idx="27399">
                  <c:v>1361116800</c:v>
                </c:pt>
                <c:pt idx="27400">
                  <c:v>1361120400</c:v>
                </c:pt>
                <c:pt idx="27401">
                  <c:v>1361124000</c:v>
                </c:pt>
                <c:pt idx="27402">
                  <c:v>1361127600</c:v>
                </c:pt>
                <c:pt idx="27403">
                  <c:v>1361131200</c:v>
                </c:pt>
                <c:pt idx="27404">
                  <c:v>1361134800</c:v>
                </c:pt>
                <c:pt idx="27405">
                  <c:v>1361138400</c:v>
                </c:pt>
                <c:pt idx="27406">
                  <c:v>1361142000</c:v>
                </c:pt>
                <c:pt idx="27407">
                  <c:v>1361145600</c:v>
                </c:pt>
                <c:pt idx="27408">
                  <c:v>1361149200</c:v>
                </c:pt>
                <c:pt idx="27409">
                  <c:v>1361152800</c:v>
                </c:pt>
                <c:pt idx="27410">
                  <c:v>1361156400</c:v>
                </c:pt>
                <c:pt idx="27411">
                  <c:v>1361160000</c:v>
                </c:pt>
                <c:pt idx="27412">
                  <c:v>1361163600</c:v>
                </c:pt>
                <c:pt idx="27413">
                  <c:v>1361167200</c:v>
                </c:pt>
                <c:pt idx="27414">
                  <c:v>1361170800</c:v>
                </c:pt>
                <c:pt idx="27415">
                  <c:v>1361174400</c:v>
                </c:pt>
                <c:pt idx="27416">
                  <c:v>1361178000</c:v>
                </c:pt>
                <c:pt idx="27417">
                  <c:v>1361181600</c:v>
                </c:pt>
                <c:pt idx="27418">
                  <c:v>1361185200</c:v>
                </c:pt>
                <c:pt idx="27419">
                  <c:v>1361188800</c:v>
                </c:pt>
                <c:pt idx="27420">
                  <c:v>1361192400</c:v>
                </c:pt>
                <c:pt idx="27421">
                  <c:v>1361196000</c:v>
                </c:pt>
                <c:pt idx="27422">
                  <c:v>1361199600</c:v>
                </c:pt>
                <c:pt idx="27423">
                  <c:v>1361203200</c:v>
                </c:pt>
                <c:pt idx="27424">
                  <c:v>1361206800</c:v>
                </c:pt>
                <c:pt idx="27425">
                  <c:v>1361210400</c:v>
                </c:pt>
                <c:pt idx="27426">
                  <c:v>1361214000</c:v>
                </c:pt>
                <c:pt idx="27427">
                  <c:v>1361217600</c:v>
                </c:pt>
                <c:pt idx="27428">
                  <c:v>1361221200</c:v>
                </c:pt>
                <c:pt idx="27429">
                  <c:v>1361224800</c:v>
                </c:pt>
                <c:pt idx="27430">
                  <c:v>1361228400</c:v>
                </c:pt>
                <c:pt idx="27431">
                  <c:v>1361232000</c:v>
                </c:pt>
                <c:pt idx="27432">
                  <c:v>1361235600</c:v>
                </c:pt>
                <c:pt idx="27433">
                  <c:v>1361239200</c:v>
                </c:pt>
                <c:pt idx="27434">
                  <c:v>1361242800</c:v>
                </c:pt>
                <c:pt idx="27435">
                  <c:v>1361246400</c:v>
                </c:pt>
                <c:pt idx="27436">
                  <c:v>1361250000</c:v>
                </c:pt>
                <c:pt idx="27437">
                  <c:v>1361253600</c:v>
                </c:pt>
                <c:pt idx="27438">
                  <c:v>1361257200</c:v>
                </c:pt>
                <c:pt idx="27439">
                  <c:v>1361260800</c:v>
                </c:pt>
                <c:pt idx="27440">
                  <c:v>1361264400</c:v>
                </c:pt>
                <c:pt idx="27441">
                  <c:v>1361268000</c:v>
                </c:pt>
                <c:pt idx="27442">
                  <c:v>1361271600</c:v>
                </c:pt>
                <c:pt idx="27443">
                  <c:v>1361275200</c:v>
                </c:pt>
                <c:pt idx="27444">
                  <c:v>1361278800</c:v>
                </c:pt>
                <c:pt idx="27445">
                  <c:v>1361282400</c:v>
                </c:pt>
                <c:pt idx="27446">
                  <c:v>1361286000</c:v>
                </c:pt>
                <c:pt idx="27447">
                  <c:v>1361289600</c:v>
                </c:pt>
                <c:pt idx="27448">
                  <c:v>1361293200</c:v>
                </c:pt>
                <c:pt idx="27449">
                  <c:v>1361296800</c:v>
                </c:pt>
                <c:pt idx="27450">
                  <c:v>1361300400</c:v>
                </c:pt>
                <c:pt idx="27451">
                  <c:v>1361304000</c:v>
                </c:pt>
                <c:pt idx="27452">
                  <c:v>1361307600</c:v>
                </c:pt>
                <c:pt idx="27453">
                  <c:v>1361311200</c:v>
                </c:pt>
                <c:pt idx="27454">
                  <c:v>1361314800</c:v>
                </c:pt>
                <c:pt idx="27455">
                  <c:v>1361318400</c:v>
                </c:pt>
                <c:pt idx="27456">
                  <c:v>1361322000</c:v>
                </c:pt>
                <c:pt idx="27457">
                  <c:v>1361325600</c:v>
                </c:pt>
                <c:pt idx="27458">
                  <c:v>1361329200</c:v>
                </c:pt>
                <c:pt idx="27459">
                  <c:v>1361332800</c:v>
                </c:pt>
                <c:pt idx="27460">
                  <c:v>1361336400</c:v>
                </c:pt>
                <c:pt idx="27461">
                  <c:v>1361340000</c:v>
                </c:pt>
                <c:pt idx="27462">
                  <c:v>1361343600</c:v>
                </c:pt>
                <c:pt idx="27463">
                  <c:v>1361347200</c:v>
                </c:pt>
                <c:pt idx="27464">
                  <c:v>1361350800</c:v>
                </c:pt>
                <c:pt idx="27465">
                  <c:v>1361354400</c:v>
                </c:pt>
                <c:pt idx="27466">
                  <c:v>1361358000</c:v>
                </c:pt>
                <c:pt idx="27467">
                  <c:v>1361361600</c:v>
                </c:pt>
                <c:pt idx="27468">
                  <c:v>1361365200</c:v>
                </c:pt>
                <c:pt idx="27469">
                  <c:v>1361368800</c:v>
                </c:pt>
                <c:pt idx="27470">
                  <c:v>1361372400</c:v>
                </c:pt>
                <c:pt idx="27471">
                  <c:v>1361376000</c:v>
                </c:pt>
                <c:pt idx="27472">
                  <c:v>1361379600</c:v>
                </c:pt>
                <c:pt idx="27473">
                  <c:v>1361383200</c:v>
                </c:pt>
                <c:pt idx="27474">
                  <c:v>1361386800</c:v>
                </c:pt>
                <c:pt idx="27475">
                  <c:v>1361390400</c:v>
                </c:pt>
                <c:pt idx="27476">
                  <c:v>1361394000</c:v>
                </c:pt>
                <c:pt idx="27477">
                  <c:v>1361397600</c:v>
                </c:pt>
                <c:pt idx="27478">
                  <c:v>1361401200</c:v>
                </c:pt>
                <c:pt idx="27479">
                  <c:v>1361404800</c:v>
                </c:pt>
                <c:pt idx="27480">
                  <c:v>1361408400</c:v>
                </c:pt>
                <c:pt idx="27481">
                  <c:v>1361412000</c:v>
                </c:pt>
                <c:pt idx="27482">
                  <c:v>1361415600</c:v>
                </c:pt>
                <c:pt idx="27483">
                  <c:v>1361419200</c:v>
                </c:pt>
                <c:pt idx="27484">
                  <c:v>1361422800</c:v>
                </c:pt>
                <c:pt idx="27485">
                  <c:v>1361426400</c:v>
                </c:pt>
                <c:pt idx="27486">
                  <c:v>1361430000</c:v>
                </c:pt>
                <c:pt idx="27487">
                  <c:v>1361433600</c:v>
                </c:pt>
                <c:pt idx="27488">
                  <c:v>1361437200</c:v>
                </c:pt>
                <c:pt idx="27489">
                  <c:v>1361440800</c:v>
                </c:pt>
                <c:pt idx="27490">
                  <c:v>1361444400</c:v>
                </c:pt>
                <c:pt idx="27491">
                  <c:v>1361448000</c:v>
                </c:pt>
                <c:pt idx="27492">
                  <c:v>1361451600</c:v>
                </c:pt>
                <c:pt idx="27493">
                  <c:v>1361455200</c:v>
                </c:pt>
                <c:pt idx="27494">
                  <c:v>1361458800</c:v>
                </c:pt>
                <c:pt idx="27495">
                  <c:v>1361462400</c:v>
                </c:pt>
                <c:pt idx="27496">
                  <c:v>1361466000</c:v>
                </c:pt>
                <c:pt idx="27497">
                  <c:v>1361469600</c:v>
                </c:pt>
                <c:pt idx="27498">
                  <c:v>1361473200</c:v>
                </c:pt>
                <c:pt idx="27499">
                  <c:v>1361476800</c:v>
                </c:pt>
                <c:pt idx="27500">
                  <c:v>1361480400</c:v>
                </c:pt>
                <c:pt idx="27501">
                  <c:v>1361484000</c:v>
                </c:pt>
                <c:pt idx="27502">
                  <c:v>1361487600</c:v>
                </c:pt>
                <c:pt idx="27503">
                  <c:v>1361491200</c:v>
                </c:pt>
                <c:pt idx="27504">
                  <c:v>1361494800</c:v>
                </c:pt>
                <c:pt idx="27505">
                  <c:v>1361498400</c:v>
                </c:pt>
                <c:pt idx="27506">
                  <c:v>1361502000</c:v>
                </c:pt>
                <c:pt idx="27507">
                  <c:v>1361505600</c:v>
                </c:pt>
                <c:pt idx="27508">
                  <c:v>1361509200</c:v>
                </c:pt>
                <c:pt idx="27509">
                  <c:v>1361512800</c:v>
                </c:pt>
                <c:pt idx="27510">
                  <c:v>1361516400</c:v>
                </c:pt>
                <c:pt idx="27511">
                  <c:v>1361520000</c:v>
                </c:pt>
                <c:pt idx="27512">
                  <c:v>1361523600</c:v>
                </c:pt>
                <c:pt idx="27513">
                  <c:v>1361527200</c:v>
                </c:pt>
                <c:pt idx="27514">
                  <c:v>1361530800</c:v>
                </c:pt>
                <c:pt idx="27515">
                  <c:v>1361534400</c:v>
                </c:pt>
                <c:pt idx="27516">
                  <c:v>1361538000</c:v>
                </c:pt>
                <c:pt idx="27517">
                  <c:v>1361541600</c:v>
                </c:pt>
                <c:pt idx="27518">
                  <c:v>1361545200</c:v>
                </c:pt>
                <c:pt idx="27519">
                  <c:v>1361548800</c:v>
                </c:pt>
                <c:pt idx="27520">
                  <c:v>1361552400</c:v>
                </c:pt>
                <c:pt idx="27521">
                  <c:v>1361556000</c:v>
                </c:pt>
                <c:pt idx="27522">
                  <c:v>1361559600</c:v>
                </c:pt>
                <c:pt idx="27523">
                  <c:v>1361563200</c:v>
                </c:pt>
                <c:pt idx="27524">
                  <c:v>1361566800</c:v>
                </c:pt>
                <c:pt idx="27525">
                  <c:v>1361570400</c:v>
                </c:pt>
                <c:pt idx="27526">
                  <c:v>1361574000</c:v>
                </c:pt>
                <c:pt idx="27527">
                  <c:v>1361577600</c:v>
                </c:pt>
                <c:pt idx="27528">
                  <c:v>1361581200</c:v>
                </c:pt>
                <c:pt idx="27529">
                  <c:v>1361584800</c:v>
                </c:pt>
                <c:pt idx="27530">
                  <c:v>1361588400</c:v>
                </c:pt>
                <c:pt idx="27531">
                  <c:v>1361592000</c:v>
                </c:pt>
                <c:pt idx="27532">
                  <c:v>1361595600</c:v>
                </c:pt>
                <c:pt idx="27533">
                  <c:v>1361599200</c:v>
                </c:pt>
                <c:pt idx="27534">
                  <c:v>1361602800</c:v>
                </c:pt>
                <c:pt idx="27535">
                  <c:v>1361606400</c:v>
                </c:pt>
                <c:pt idx="27536">
                  <c:v>1361610000</c:v>
                </c:pt>
                <c:pt idx="27537">
                  <c:v>1361613600</c:v>
                </c:pt>
                <c:pt idx="27538">
                  <c:v>1361617200</c:v>
                </c:pt>
                <c:pt idx="27539">
                  <c:v>1361620800</c:v>
                </c:pt>
                <c:pt idx="27540">
                  <c:v>1361624400</c:v>
                </c:pt>
                <c:pt idx="27541">
                  <c:v>1361628000</c:v>
                </c:pt>
                <c:pt idx="27542">
                  <c:v>1361631600</c:v>
                </c:pt>
                <c:pt idx="27543">
                  <c:v>1361635200</c:v>
                </c:pt>
                <c:pt idx="27544">
                  <c:v>1361638800</c:v>
                </c:pt>
                <c:pt idx="27545">
                  <c:v>1361642400</c:v>
                </c:pt>
                <c:pt idx="27546">
                  <c:v>1361646000</c:v>
                </c:pt>
                <c:pt idx="27547">
                  <c:v>1361649600</c:v>
                </c:pt>
                <c:pt idx="27548">
                  <c:v>1361653200</c:v>
                </c:pt>
                <c:pt idx="27549">
                  <c:v>1361656800</c:v>
                </c:pt>
                <c:pt idx="27550">
                  <c:v>1361660400</c:v>
                </c:pt>
                <c:pt idx="27551">
                  <c:v>1361664000</c:v>
                </c:pt>
                <c:pt idx="27552">
                  <c:v>1361667600</c:v>
                </c:pt>
                <c:pt idx="27553">
                  <c:v>1361671200</c:v>
                </c:pt>
                <c:pt idx="27554">
                  <c:v>1361674800</c:v>
                </c:pt>
                <c:pt idx="27555">
                  <c:v>1361678400</c:v>
                </c:pt>
                <c:pt idx="27556">
                  <c:v>1361682000</c:v>
                </c:pt>
                <c:pt idx="27557">
                  <c:v>1361685600</c:v>
                </c:pt>
                <c:pt idx="27558">
                  <c:v>1361689200</c:v>
                </c:pt>
                <c:pt idx="27559">
                  <c:v>1361692800</c:v>
                </c:pt>
                <c:pt idx="27560">
                  <c:v>1361696400</c:v>
                </c:pt>
                <c:pt idx="27561">
                  <c:v>1361700000</c:v>
                </c:pt>
                <c:pt idx="27562">
                  <c:v>1361703600</c:v>
                </c:pt>
                <c:pt idx="27563">
                  <c:v>1361707200</c:v>
                </c:pt>
                <c:pt idx="27564">
                  <c:v>1361710800</c:v>
                </c:pt>
                <c:pt idx="27565">
                  <c:v>1361714400</c:v>
                </c:pt>
                <c:pt idx="27566">
                  <c:v>1361718000</c:v>
                </c:pt>
                <c:pt idx="27567">
                  <c:v>1361721600</c:v>
                </c:pt>
                <c:pt idx="27568">
                  <c:v>1361725200</c:v>
                </c:pt>
                <c:pt idx="27569">
                  <c:v>1361728800</c:v>
                </c:pt>
                <c:pt idx="27570">
                  <c:v>1361732400</c:v>
                </c:pt>
                <c:pt idx="27571">
                  <c:v>1361736000</c:v>
                </c:pt>
                <c:pt idx="27572">
                  <c:v>1361739600</c:v>
                </c:pt>
                <c:pt idx="27573">
                  <c:v>1361743200</c:v>
                </c:pt>
                <c:pt idx="27574">
                  <c:v>1361746800</c:v>
                </c:pt>
                <c:pt idx="27575">
                  <c:v>1361750400</c:v>
                </c:pt>
                <c:pt idx="27576">
                  <c:v>1361754000</c:v>
                </c:pt>
                <c:pt idx="27577">
                  <c:v>1361757600</c:v>
                </c:pt>
                <c:pt idx="27578">
                  <c:v>1361761200</c:v>
                </c:pt>
                <c:pt idx="27579">
                  <c:v>1361764800</c:v>
                </c:pt>
                <c:pt idx="27580">
                  <c:v>1361768400</c:v>
                </c:pt>
                <c:pt idx="27581">
                  <c:v>1361772000</c:v>
                </c:pt>
                <c:pt idx="27582">
                  <c:v>1361775600</c:v>
                </c:pt>
                <c:pt idx="27583">
                  <c:v>1361779200</c:v>
                </c:pt>
                <c:pt idx="27584">
                  <c:v>1361782800</c:v>
                </c:pt>
                <c:pt idx="27585">
                  <c:v>1361786400</c:v>
                </c:pt>
                <c:pt idx="27586">
                  <c:v>1361790000</c:v>
                </c:pt>
                <c:pt idx="27587">
                  <c:v>1361793600</c:v>
                </c:pt>
                <c:pt idx="27588">
                  <c:v>1361797200</c:v>
                </c:pt>
                <c:pt idx="27589">
                  <c:v>1361800800</c:v>
                </c:pt>
                <c:pt idx="27590">
                  <c:v>1361804400</c:v>
                </c:pt>
                <c:pt idx="27591">
                  <c:v>1361808000</c:v>
                </c:pt>
                <c:pt idx="27592">
                  <c:v>1361811600</c:v>
                </c:pt>
                <c:pt idx="27593">
                  <c:v>1361815200</c:v>
                </c:pt>
                <c:pt idx="27594">
                  <c:v>1361818800</c:v>
                </c:pt>
                <c:pt idx="27595">
                  <c:v>1361822400</c:v>
                </c:pt>
                <c:pt idx="27596">
                  <c:v>1361826000</c:v>
                </c:pt>
                <c:pt idx="27597">
                  <c:v>1361829600</c:v>
                </c:pt>
                <c:pt idx="27598">
                  <c:v>1361833200</c:v>
                </c:pt>
                <c:pt idx="27599">
                  <c:v>1361836800</c:v>
                </c:pt>
                <c:pt idx="27600">
                  <c:v>1361840400</c:v>
                </c:pt>
                <c:pt idx="27601">
                  <c:v>1361844000</c:v>
                </c:pt>
                <c:pt idx="27602">
                  <c:v>1361847600</c:v>
                </c:pt>
                <c:pt idx="27603">
                  <c:v>1361851200</c:v>
                </c:pt>
                <c:pt idx="27604">
                  <c:v>1361854800</c:v>
                </c:pt>
                <c:pt idx="27605">
                  <c:v>1361858400</c:v>
                </c:pt>
                <c:pt idx="27606">
                  <c:v>1361862000</c:v>
                </c:pt>
                <c:pt idx="27607">
                  <c:v>1361865600</c:v>
                </c:pt>
                <c:pt idx="27608">
                  <c:v>1361869200</c:v>
                </c:pt>
                <c:pt idx="27609">
                  <c:v>1361872800</c:v>
                </c:pt>
                <c:pt idx="27610">
                  <c:v>1361876400</c:v>
                </c:pt>
                <c:pt idx="27611">
                  <c:v>1361880000</c:v>
                </c:pt>
                <c:pt idx="27612">
                  <c:v>1361883600</c:v>
                </c:pt>
                <c:pt idx="27613">
                  <c:v>1361887200</c:v>
                </c:pt>
                <c:pt idx="27614">
                  <c:v>1361890800</c:v>
                </c:pt>
                <c:pt idx="27615">
                  <c:v>1361894400</c:v>
                </c:pt>
                <c:pt idx="27616">
                  <c:v>1361898000</c:v>
                </c:pt>
                <c:pt idx="27617">
                  <c:v>1361901600</c:v>
                </c:pt>
                <c:pt idx="27618">
                  <c:v>1361905200</c:v>
                </c:pt>
                <c:pt idx="27619">
                  <c:v>1361908800</c:v>
                </c:pt>
                <c:pt idx="27620">
                  <c:v>1361912400</c:v>
                </c:pt>
                <c:pt idx="27621">
                  <c:v>1361916000</c:v>
                </c:pt>
                <c:pt idx="27622">
                  <c:v>1361919600</c:v>
                </c:pt>
                <c:pt idx="27623">
                  <c:v>1361923200</c:v>
                </c:pt>
                <c:pt idx="27624">
                  <c:v>1361926800</c:v>
                </c:pt>
                <c:pt idx="27625">
                  <c:v>1361930400</c:v>
                </c:pt>
                <c:pt idx="27626">
                  <c:v>1361934000</c:v>
                </c:pt>
                <c:pt idx="27627">
                  <c:v>1361937600</c:v>
                </c:pt>
                <c:pt idx="27628">
                  <c:v>1361941200</c:v>
                </c:pt>
                <c:pt idx="27629">
                  <c:v>1361944800</c:v>
                </c:pt>
                <c:pt idx="27630">
                  <c:v>1361948400</c:v>
                </c:pt>
                <c:pt idx="27631">
                  <c:v>1361952000</c:v>
                </c:pt>
                <c:pt idx="27632">
                  <c:v>1361955600</c:v>
                </c:pt>
                <c:pt idx="27633">
                  <c:v>1361959200</c:v>
                </c:pt>
                <c:pt idx="27634">
                  <c:v>1361962800</c:v>
                </c:pt>
                <c:pt idx="27635">
                  <c:v>1361966400</c:v>
                </c:pt>
                <c:pt idx="27636">
                  <c:v>1361970000</c:v>
                </c:pt>
                <c:pt idx="27637">
                  <c:v>1361973600</c:v>
                </c:pt>
                <c:pt idx="27638">
                  <c:v>1361977200</c:v>
                </c:pt>
                <c:pt idx="27639">
                  <c:v>1361980800</c:v>
                </c:pt>
                <c:pt idx="27640">
                  <c:v>1361984400</c:v>
                </c:pt>
                <c:pt idx="27641">
                  <c:v>1361988000</c:v>
                </c:pt>
                <c:pt idx="27642">
                  <c:v>1361991600</c:v>
                </c:pt>
                <c:pt idx="27643">
                  <c:v>1361995200</c:v>
                </c:pt>
                <c:pt idx="27644">
                  <c:v>1361998800</c:v>
                </c:pt>
                <c:pt idx="27645">
                  <c:v>1362002400</c:v>
                </c:pt>
                <c:pt idx="27646">
                  <c:v>1362006000</c:v>
                </c:pt>
                <c:pt idx="27647">
                  <c:v>1362009600</c:v>
                </c:pt>
                <c:pt idx="27648">
                  <c:v>1362013200</c:v>
                </c:pt>
                <c:pt idx="27649">
                  <c:v>1362016800</c:v>
                </c:pt>
                <c:pt idx="27650">
                  <c:v>1362020400</c:v>
                </c:pt>
                <c:pt idx="27651">
                  <c:v>1362024000</c:v>
                </c:pt>
                <c:pt idx="27652">
                  <c:v>1362027600</c:v>
                </c:pt>
                <c:pt idx="27653">
                  <c:v>1362031200</c:v>
                </c:pt>
                <c:pt idx="27654">
                  <c:v>1362034800</c:v>
                </c:pt>
                <c:pt idx="27655">
                  <c:v>1362038400</c:v>
                </c:pt>
                <c:pt idx="27656">
                  <c:v>1362042000</c:v>
                </c:pt>
                <c:pt idx="27657">
                  <c:v>1362045600</c:v>
                </c:pt>
                <c:pt idx="27658">
                  <c:v>1362049200</c:v>
                </c:pt>
                <c:pt idx="27659">
                  <c:v>1362052800</c:v>
                </c:pt>
                <c:pt idx="27660">
                  <c:v>1362056400</c:v>
                </c:pt>
                <c:pt idx="27661">
                  <c:v>1362060000</c:v>
                </c:pt>
                <c:pt idx="27662">
                  <c:v>1362063600</c:v>
                </c:pt>
                <c:pt idx="27663">
                  <c:v>1362067200</c:v>
                </c:pt>
                <c:pt idx="27664">
                  <c:v>1362070800</c:v>
                </c:pt>
                <c:pt idx="27665">
                  <c:v>1362074400</c:v>
                </c:pt>
                <c:pt idx="27666">
                  <c:v>1362078000</c:v>
                </c:pt>
                <c:pt idx="27667">
                  <c:v>1362081600</c:v>
                </c:pt>
                <c:pt idx="27668">
                  <c:v>1362085200</c:v>
                </c:pt>
                <c:pt idx="27669">
                  <c:v>1362088800</c:v>
                </c:pt>
                <c:pt idx="27670">
                  <c:v>1362092400</c:v>
                </c:pt>
                <c:pt idx="27671">
                  <c:v>1362096000</c:v>
                </c:pt>
                <c:pt idx="27672">
                  <c:v>1362099600</c:v>
                </c:pt>
                <c:pt idx="27673">
                  <c:v>1362103200</c:v>
                </c:pt>
                <c:pt idx="27674">
                  <c:v>1362106800</c:v>
                </c:pt>
                <c:pt idx="27675">
                  <c:v>1362110400</c:v>
                </c:pt>
                <c:pt idx="27676">
                  <c:v>1362114000</c:v>
                </c:pt>
                <c:pt idx="27677">
                  <c:v>1362117600</c:v>
                </c:pt>
                <c:pt idx="27678">
                  <c:v>1362121200</c:v>
                </c:pt>
                <c:pt idx="27679">
                  <c:v>1362124800</c:v>
                </c:pt>
                <c:pt idx="27680">
                  <c:v>1362128400</c:v>
                </c:pt>
                <c:pt idx="27681">
                  <c:v>1362132000</c:v>
                </c:pt>
                <c:pt idx="27682">
                  <c:v>1362135600</c:v>
                </c:pt>
                <c:pt idx="27683">
                  <c:v>1362139200</c:v>
                </c:pt>
                <c:pt idx="27684">
                  <c:v>1362142800</c:v>
                </c:pt>
                <c:pt idx="27685">
                  <c:v>1362146400</c:v>
                </c:pt>
                <c:pt idx="27686">
                  <c:v>1362150000</c:v>
                </c:pt>
                <c:pt idx="27687">
                  <c:v>1362153600</c:v>
                </c:pt>
                <c:pt idx="27688">
                  <c:v>1362157200</c:v>
                </c:pt>
                <c:pt idx="27689">
                  <c:v>1362160800</c:v>
                </c:pt>
                <c:pt idx="27690">
                  <c:v>1362164400</c:v>
                </c:pt>
                <c:pt idx="27691">
                  <c:v>1362168000</c:v>
                </c:pt>
                <c:pt idx="27692">
                  <c:v>1362171600</c:v>
                </c:pt>
                <c:pt idx="27693">
                  <c:v>1362175200</c:v>
                </c:pt>
                <c:pt idx="27694">
                  <c:v>1362178800</c:v>
                </c:pt>
                <c:pt idx="27695">
                  <c:v>1362182400</c:v>
                </c:pt>
                <c:pt idx="27696">
                  <c:v>1362186000</c:v>
                </c:pt>
                <c:pt idx="27697">
                  <c:v>1362189600</c:v>
                </c:pt>
                <c:pt idx="27698">
                  <c:v>1362193200</c:v>
                </c:pt>
                <c:pt idx="27699">
                  <c:v>1362196800</c:v>
                </c:pt>
                <c:pt idx="27700">
                  <c:v>1362200400</c:v>
                </c:pt>
                <c:pt idx="27701">
                  <c:v>1362204000</c:v>
                </c:pt>
                <c:pt idx="27702">
                  <c:v>1362207600</c:v>
                </c:pt>
                <c:pt idx="27703">
                  <c:v>1362211200</c:v>
                </c:pt>
                <c:pt idx="27704">
                  <c:v>1362214800</c:v>
                </c:pt>
                <c:pt idx="27705">
                  <c:v>1362218400</c:v>
                </c:pt>
                <c:pt idx="27706">
                  <c:v>1362222000</c:v>
                </c:pt>
                <c:pt idx="27707">
                  <c:v>1362225600</c:v>
                </c:pt>
                <c:pt idx="27708">
                  <c:v>1362229200</c:v>
                </c:pt>
                <c:pt idx="27709">
                  <c:v>1362232800</c:v>
                </c:pt>
                <c:pt idx="27710">
                  <c:v>1362236400</c:v>
                </c:pt>
                <c:pt idx="27711">
                  <c:v>1362240000</c:v>
                </c:pt>
                <c:pt idx="27712">
                  <c:v>1362243600</c:v>
                </c:pt>
                <c:pt idx="27713">
                  <c:v>1362247200</c:v>
                </c:pt>
                <c:pt idx="27714">
                  <c:v>1362250800</c:v>
                </c:pt>
                <c:pt idx="27715">
                  <c:v>1362254400</c:v>
                </c:pt>
                <c:pt idx="27716">
                  <c:v>1362258000</c:v>
                </c:pt>
                <c:pt idx="27717">
                  <c:v>1362261600</c:v>
                </c:pt>
                <c:pt idx="27718">
                  <c:v>1362265200</c:v>
                </c:pt>
                <c:pt idx="27719">
                  <c:v>1362268800</c:v>
                </c:pt>
                <c:pt idx="27720">
                  <c:v>1362272400</c:v>
                </c:pt>
                <c:pt idx="27721">
                  <c:v>1362276000</c:v>
                </c:pt>
                <c:pt idx="27722">
                  <c:v>1362279600</c:v>
                </c:pt>
                <c:pt idx="27723">
                  <c:v>1362283200</c:v>
                </c:pt>
                <c:pt idx="27724">
                  <c:v>1362286800</c:v>
                </c:pt>
                <c:pt idx="27725">
                  <c:v>1362290400</c:v>
                </c:pt>
                <c:pt idx="27726">
                  <c:v>1362294000</c:v>
                </c:pt>
                <c:pt idx="27727">
                  <c:v>1362297600</c:v>
                </c:pt>
                <c:pt idx="27728">
                  <c:v>1362301200</c:v>
                </c:pt>
                <c:pt idx="27729">
                  <c:v>1362304800</c:v>
                </c:pt>
                <c:pt idx="27730">
                  <c:v>1362308400</c:v>
                </c:pt>
                <c:pt idx="27731">
                  <c:v>1362312000</c:v>
                </c:pt>
                <c:pt idx="27732">
                  <c:v>1362315600</c:v>
                </c:pt>
                <c:pt idx="27733">
                  <c:v>1362319200</c:v>
                </c:pt>
                <c:pt idx="27734">
                  <c:v>1362322800</c:v>
                </c:pt>
                <c:pt idx="27735">
                  <c:v>1362326400</c:v>
                </c:pt>
                <c:pt idx="27736">
                  <c:v>1362330000</c:v>
                </c:pt>
                <c:pt idx="27737">
                  <c:v>1362333600</c:v>
                </c:pt>
                <c:pt idx="27738">
                  <c:v>1362337200</c:v>
                </c:pt>
                <c:pt idx="27739">
                  <c:v>1362340800</c:v>
                </c:pt>
                <c:pt idx="27740">
                  <c:v>1362344400</c:v>
                </c:pt>
                <c:pt idx="27741">
                  <c:v>1362348000</c:v>
                </c:pt>
                <c:pt idx="27742">
                  <c:v>1362351600</c:v>
                </c:pt>
                <c:pt idx="27743">
                  <c:v>1362355200</c:v>
                </c:pt>
                <c:pt idx="27744">
                  <c:v>1362358800</c:v>
                </c:pt>
                <c:pt idx="27745">
                  <c:v>1362362400</c:v>
                </c:pt>
                <c:pt idx="27746">
                  <c:v>1362366000</c:v>
                </c:pt>
                <c:pt idx="27747">
                  <c:v>1362369600</c:v>
                </c:pt>
                <c:pt idx="27748">
                  <c:v>1362373200</c:v>
                </c:pt>
                <c:pt idx="27749">
                  <c:v>1362376800</c:v>
                </c:pt>
                <c:pt idx="27750">
                  <c:v>1362380400</c:v>
                </c:pt>
                <c:pt idx="27751">
                  <c:v>1362384000</c:v>
                </c:pt>
                <c:pt idx="27752">
                  <c:v>1362387600</c:v>
                </c:pt>
                <c:pt idx="27753">
                  <c:v>1362391200</c:v>
                </c:pt>
                <c:pt idx="27754">
                  <c:v>1362394800</c:v>
                </c:pt>
                <c:pt idx="27755">
                  <c:v>1362398400</c:v>
                </c:pt>
                <c:pt idx="27756">
                  <c:v>1362402000</c:v>
                </c:pt>
                <c:pt idx="27757">
                  <c:v>1362405600</c:v>
                </c:pt>
                <c:pt idx="27758">
                  <c:v>1362409200</c:v>
                </c:pt>
                <c:pt idx="27759">
                  <c:v>1362412800</c:v>
                </c:pt>
                <c:pt idx="27760">
                  <c:v>1362416400</c:v>
                </c:pt>
                <c:pt idx="27761">
                  <c:v>1362420000</c:v>
                </c:pt>
                <c:pt idx="27762">
                  <c:v>1362423600</c:v>
                </c:pt>
                <c:pt idx="27763">
                  <c:v>1362427200</c:v>
                </c:pt>
                <c:pt idx="27764">
                  <c:v>1362430800</c:v>
                </c:pt>
                <c:pt idx="27765">
                  <c:v>1362434400</c:v>
                </c:pt>
                <c:pt idx="27766">
                  <c:v>1362438000</c:v>
                </c:pt>
                <c:pt idx="27767">
                  <c:v>1362441600</c:v>
                </c:pt>
                <c:pt idx="27768">
                  <c:v>1362445200</c:v>
                </c:pt>
                <c:pt idx="27769">
                  <c:v>1362448800</c:v>
                </c:pt>
                <c:pt idx="27770">
                  <c:v>1362452400</c:v>
                </c:pt>
                <c:pt idx="27771">
                  <c:v>1362456000</c:v>
                </c:pt>
                <c:pt idx="27772">
                  <c:v>1362459600</c:v>
                </c:pt>
                <c:pt idx="27773">
                  <c:v>1362463200</c:v>
                </c:pt>
                <c:pt idx="27774">
                  <c:v>1362466800</c:v>
                </c:pt>
                <c:pt idx="27775">
                  <c:v>1362470400</c:v>
                </c:pt>
                <c:pt idx="27776">
                  <c:v>1362474000</c:v>
                </c:pt>
                <c:pt idx="27777">
                  <c:v>1362477600</c:v>
                </c:pt>
                <c:pt idx="27778">
                  <c:v>1362481200</c:v>
                </c:pt>
                <c:pt idx="27779">
                  <c:v>1362484800</c:v>
                </c:pt>
                <c:pt idx="27780">
                  <c:v>1362488400</c:v>
                </c:pt>
                <c:pt idx="27781">
                  <c:v>1362492000</c:v>
                </c:pt>
                <c:pt idx="27782">
                  <c:v>1362495600</c:v>
                </c:pt>
                <c:pt idx="27783">
                  <c:v>1362499200</c:v>
                </c:pt>
                <c:pt idx="27784">
                  <c:v>1362502800</c:v>
                </c:pt>
                <c:pt idx="27785">
                  <c:v>1362506400</c:v>
                </c:pt>
                <c:pt idx="27786">
                  <c:v>1362510000</c:v>
                </c:pt>
                <c:pt idx="27787">
                  <c:v>1362513600</c:v>
                </c:pt>
                <c:pt idx="27788">
                  <c:v>1362517200</c:v>
                </c:pt>
                <c:pt idx="27789">
                  <c:v>1362520800</c:v>
                </c:pt>
                <c:pt idx="27790">
                  <c:v>1362524400</c:v>
                </c:pt>
                <c:pt idx="27791">
                  <c:v>1362528000</c:v>
                </c:pt>
                <c:pt idx="27792">
                  <c:v>1362531600</c:v>
                </c:pt>
                <c:pt idx="27793">
                  <c:v>1362535200</c:v>
                </c:pt>
                <c:pt idx="27794">
                  <c:v>1362538800</c:v>
                </c:pt>
                <c:pt idx="27795">
                  <c:v>1362542400</c:v>
                </c:pt>
                <c:pt idx="27796">
                  <c:v>1362546000</c:v>
                </c:pt>
                <c:pt idx="27797">
                  <c:v>1362549600</c:v>
                </c:pt>
                <c:pt idx="27798">
                  <c:v>1362553200</c:v>
                </c:pt>
                <c:pt idx="27799">
                  <c:v>1362556800</c:v>
                </c:pt>
                <c:pt idx="27800">
                  <c:v>1362560400</c:v>
                </c:pt>
                <c:pt idx="27801">
                  <c:v>1362564000</c:v>
                </c:pt>
                <c:pt idx="27802">
                  <c:v>1362567600</c:v>
                </c:pt>
                <c:pt idx="27803">
                  <c:v>1362571200</c:v>
                </c:pt>
                <c:pt idx="27804">
                  <c:v>1362574800</c:v>
                </c:pt>
                <c:pt idx="27805">
                  <c:v>1362578400</c:v>
                </c:pt>
                <c:pt idx="27806">
                  <c:v>1362582000</c:v>
                </c:pt>
                <c:pt idx="27807">
                  <c:v>1362585600</c:v>
                </c:pt>
                <c:pt idx="27808">
                  <c:v>1362589200</c:v>
                </c:pt>
                <c:pt idx="27809">
                  <c:v>1362592800</c:v>
                </c:pt>
                <c:pt idx="27810">
                  <c:v>1362596400</c:v>
                </c:pt>
                <c:pt idx="27811">
                  <c:v>1362600000</c:v>
                </c:pt>
                <c:pt idx="27812">
                  <c:v>1362603600</c:v>
                </c:pt>
                <c:pt idx="27813">
                  <c:v>1362607200</c:v>
                </c:pt>
                <c:pt idx="27814">
                  <c:v>1362610800</c:v>
                </c:pt>
                <c:pt idx="27815">
                  <c:v>1362614400</c:v>
                </c:pt>
                <c:pt idx="27816">
                  <c:v>1362618000</c:v>
                </c:pt>
                <c:pt idx="27817">
                  <c:v>1362621600</c:v>
                </c:pt>
                <c:pt idx="27818">
                  <c:v>1362625200</c:v>
                </c:pt>
                <c:pt idx="27819">
                  <c:v>1362628800</c:v>
                </c:pt>
                <c:pt idx="27820">
                  <c:v>1362632400</c:v>
                </c:pt>
                <c:pt idx="27821">
                  <c:v>1362636000</c:v>
                </c:pt>
                <c:pt idx="27822">
                  <c:v>1362639600</c:v>
                </c:pt>
                <c:pt idx="27823">
                  <c:v>1362643200</c:v>
                </c:pt>
                <c:pt idx="27824">
                  <c:v>1362646800</c:v>
                </c:pt>
                <c:pt idx="27825">
                  <c:v>1362650400</c:v>
                </c:pt>
                <c:pt idx="27826">
                  <c:v>1362654000</c:v>
                </c:pt>
                <c:pt idx="27827">
                  <c:v>1362657600</c:v>
                </c:pt>
                <c:pt idx="27828">
                  <c:v>1362661200</c:v>
                </c:pt>
                <c:pt idx="27829">
                  <c:v>1362664800</c:v>
                </c:pt>
                <c:pt idx="27830">
                  <c:v>1362668400</c:v>
                </c:pt>
                <c:pt idx="27831">
                  <c:v>1362672000</c:v>
                </c:pt>
                <c:pt idx="27832">
                  <c:v>1362675600</c:v>
                </c:pt>
                <c:pt idx="27833">
                  <c:v>1362679200</c:v>
                </c:pt>
                <c:pt idx="27834">
                  <c:v>1362682800</c:v>
                </c:pt>
                <c:pt idx="27835">
                  <c:v>1362686400</c:v>
                </c:pt>
                <c:pt idx="27836">
                  <c:v>1362690000</c:v>
                </c:pt>
                <c:pt idx="27837">
                  <c:v>1362693600</c:v>
                </c:pt>
                <c:pt idx="27838">
                  <c:v>1362697200</c:v>
                </c:pt>
                <c:pt idx="27839">
                  <c:v>1362700800</c:v>
                </c:pt>
                <c:pt idx="27840">
                  <c:v>1362704400</c:v>
                </c:pt>
                <c:pt idx="27841">
                  <c:v>1362708000</c:v>
                </c:pt>
                <c:pt idx="27842">
                  <c:v>1362711600</c:v>
                </c:pt>
                <c:pt idx="27843">
                  <c:v>1362715200</c:v>
                </c:pt>
                <c:pt idx="27844">
                  <c:v>1362718800</c:v>
                </c:pt>
                <c:pt idx="27845">
                  <c:v>1362722400</c:v>
                </c:pt>
                <c:pt idx="27846">
                  <c:v>1362726000</c:v>
                </c:pt>
                <c:pt idx="27847">
                  <c:v>1362729600</c:v>
                </c:pt>
                <c:pt idx="27848">
                  <c:v>1362733200</c:v>
                </c:pt>
                <c:pt idx="27849">
                  <c:v>1362736800</c:v>
                </c:pt>
                <c:pt idx="27850">
                  <c:v>1362740400</c:v>
                </c:pt>
                <c:pt idx="27851">
                  <c:v>1362744000</c:v>
                </c:pt>
                <c:pt idx="27852">
                  <c:v>1362747600</c:v>
                </c:pt>
                <c:pt idx="27853">
                  <c:v>1362751200</c:v>
                </c:pt>
                <c:pt idx="27854">
                  <c:v>1362754800</c:v>
                </c:pt>
                <c:pt idx="27855">
                  <c:v>1362758400</c:v>
                </c:pt>
                <c:pt idx="27856">
                  <c:v>1362762000</c:v>
                </c:pt>
                <c:pt idx="27857">
                  <c:v>1362765600</c:v>
                </c:pt>
                <c:pt idx="27858">
                  <c:v>1362769200</c:v>
                </c:pt>
                <c:pt idx="27859">
                  <c:v>1362772800</c:v>
                </c:pt>
                <c:pt idx="27860">
                  <c:v>1362776400</c:v>
                </c:pt>
                <c:pt idx="27861">
                  <c:v>1362780000</c:v>
                </c:pt>
                <c:pt idx="27862">
                  <c:v>1362783600</c:v>
                </c:pt>
                <c:pt idx="27863">
                  <c:v>1362787200</c:v>
                </c:pt>
                <c:pt idx="27864">
                  <c:v>1362790800</c:v>
                </c:pt>
                <c:pt idx="27865">
                  <c:v>1362794400</c:v>
                </c:pt>
                <c:pt idx="27866">
                  <c:v>1362798000</c:v>
                </c:pt>
                <c:pt idx="27867">
                  <c:v>1362801600</c:v>
                </c:pt>
                <c:pt idx="27868">
                  <c:v>1362805200</c:v>
                </c:pt>
                <c:pt idx="27869">
                  <c:v>1362808800</c:v>
                </c:pt>
                <c:pt idx="27870">
                  <c:v>1362812400</c:v>
                </c:pt>
                <c:pt idx="27871">
                  <c:v>1362816000</c:v>
                </c:pt>
                <c:pt idx="27872">
                  <c:v>1362819600</c:v>
                </c:pt>
                <c:pt idx="27873">
                  <c:v>1362823200</c:v>
                </c:pt>
                <c:pt idx="27874">
                  <c:v>1362826800</c:v>
                </c:pt>
                <c:pt idx="27875">
                  <c:v>1362830400</c:v>
                </c:pt>
                <c:pt idx="27876">
                  <c:v>1362834000</c:v>
                </c:pt>
                <c:pt idx="27877">
                  <c:v>1362837600</c:v>
                </c:pt>
                <c:pt idx="27878">
                  <c:v>1362841200</c:v>
                </c:pt>
                <c:pt idx="27879">
                  <c:v>1362844800</c:v>
                </c:pt>
                <c:pt idx="27880">
                  <c:v>1362848400</c:v>
                </c:pt>
                <c:pt idx="27881">
                  <c:v>1362852000</c:v>
                </c:pt>
                <c:pt idx="27882">
                  <c:v>1362855600</c:v>
                </c:pt>
                <c:pt idx="27883">
                  <c:v>1362859200</c:v>
                </c:pt>
                <c:pt idx="27884">
                  <c:v>1362862800</c:v>
                </c:pt>
                <c:pt idx="27885">
                  <c:v>1362866400</c:v>
                </c:pt>
                <c:pt idx="27886">
                  <c:v>1362870000</c:v>
                </c:pt>
                <c:pt idx="27887">
                  <c:v>1362873600</c:v>
                </c:pt>
                <c:pt idx="27888">
                  <c:v>1362877200</c:v>
                </c:pt>
                <c:pt idx="27889">
                  <c:v>1362880800</c:v>
                </c:pt>
                <c:pt idx="27890">
                  <c:v>1362884400</c:v>
                </c:pt>
                <c:pt idx="27891">
                  <c:v>1362888000</c:v>
                </c:pt>
                <c:pt idx="27892">
                  <c:v>1362891600</c:v>
                </c:pt>
                <c:pt idx="27893">
                  <c:v>1362895200</c:v>
                </c:pt>
                <c:pt idx="27894">
                  <c:v>1362898800</c:v>
                </c:pt>
                <c:pt idx="27895">
                  <c:v>1362902400</c:v>
                </c:pt>
                <c:pt idx="27896">
                  <c:v>1362906000</c:v>
                </c:pt>
                <c:pt idx="27897">
                  <c:v>1362909600</c:v>
                </c:pt>
                <c:pt idx="27898">
                  <c:v>1362913200</c:v>
                </c:pt>
                <c:pt idx="27899">
                  <c:v>1362916800</c:v>
                </c:pt>
                <c:pt idx="27900">
                  <c:v>1362920400</c:v>
                </c:pt>
                <c:pt idx="27901">
                  <c:v>1362924000</c:v>
                </c:pt>
                <c:pt idx="27902">
                  <c:v>1362927600</c:v>
                </c:pt>
                <c:pt idx="27903">
                  <c:v>1362931200</c:v>
                </c:pt>
                <c:pt idx="27904">
                  <c:v>1362934800</c:v>
                </c:pt>
                <c:pt idx="27905">
                  <c:v>1362938400</c:v>
                </c:pt>
                <c:pt idx="27906">
                  <c:v>1362942000</c:v>
                </c:pt>
                <c:pt idx="27907">
                  <c:v>1362945600</c:v>
                </c:pt>
                <c:pt idx="27908">
                  <c:v>1362949200</c:v>
                </c:pt>
                <c:pt idx="27909">
                  <c:v>1362952800</c:v>
                </c:pt>
                <c:pt idx="27910">
                  <c:v>1362956400</c:v>
                </c:pt>
                <c:pt idx="27911">
                  <c:v>1362960000</c:v>
                </c:pt>
                <c:pt idx="27912">
                  <c:v>1362963600</c:v>
                </c:pt>
                <c:pt idx="27913">
                  <c:v>1362967200</c:v>
                </c:pt>
                <c:pt idx="27914">
                  <c:v>1362970800</c:v>
                </c:pt>
                <c:pt idx="27915">
                  <c:v>1362974400</c:v>
                </c:pt>
                <c:pt idx="27916">
                  <c:v>1362978000</c:v>
                </c:pt>
                <c:pt idx="27917">
                  <c:v>1362981600</c:v>
                </c:pt>
                <c:pt idx="27918">
                  <c:v>1362985200</c:v>
                </c:pt>
                <c:pt idx="27919">
                  <c:v>1362988800</c:v>
                </c:pt>
                <c:pt idx="27920">
                  <c:v>1362992400</c:v>
                </c:pt>
                <c:pt idx="27921">
                  <c:v>1362996000</c:v>
                </c:pt>
                <c:pt idx="27922">
                  <c:v>1362999600</c:v>
                </c:pt>
                <c:pt idx="27923">
                  <c:v>1363003200</c:v>
                </c:pt>
                <c:pt idx="27924">
                  <c:v>1363006800</c:v>
                </c:pt>
                <c:pt idx="27925">
                  <c:v>1363010400</c:v>
                </c:pt>
                <c:pt idx="27926">
                  <c:v>1363014000</c:v>
                </c:pt>
                <c:pt idx="27927">
                  <c:v>1363017600</c:v>
                </c:pt>
                <c:pt idx="27928">
                  <c:v>1363021200</c:v>
                </c:pt>
                <c:pt idx="27929">
                  <c:v>1363024800</c:v>
                </c:pt>
                <c:pt idx="27930">
                  <c:v>1363028400</c:v>
                </c:pt>
                <c:pt idx="27931">
                  <c:v>1363032000</c:v>
                </c:pt>
                <c:pt idx="27932">
                  <c:v>1363035600</c:v>
                </c:pt>
                <c:pt idx="27933">
                  <c:v>1363039200</c:v>
                </c:pt>
                <c:pt idx="27934">
                  <c:v>1363042800</c:v>
                </c:pt>
                <c:pt idx="27935">
                  <c:v>1363046400</c:v>
                </c:pt>
                <c:pt idx="27936">
                  <c:v>1363050000</c:v>
                </c:pt>
                <c:pt idx="27937">
                  <c:v>1363053600</c:v>
                </c:pt>
                <c:pt idx="27938">
                  <c:v>1363057200</c:v>
                </c:pt>
                <c:pt idx="27939">
                  <c:v>1363060800</c:v>
                </c:pt>
                <c:pt idx="27940">
                  <c:v>1363064400</c:v>
                </c:pt>
                <c:pt idx="27941">
                  <c:v>1363068000</c:v>
                </c:pt>
                <c:pt idx="27942">
                  <c:v>1363071600</c:v>
                </c:pt>
                <c:pt idx="27943">
                  <c:v>1363075200</c:v>
                </c:pt>
                <c:pt idx="27944">
                  <c:v>1363078800</c:v>
                </c:pt>
                <c:pt idx="27945">
                  <c:v>1363082400</c:v>
                </c:pt>
                <c:pt idx="27946">
                  <c:v>1363086000</c:v>
                </c:pt>
                <c:pt idx="27947">
                  <c:v>1363089600</c:v>
                </c:pt>
                <c:pt idx="27948">
                  <c:v>1363093200</c:v>
                </c:pt>
                <c:pt idx="27949">
                  <c:v>1363096800</c:v>
                </c:pt>
                <c:pt idx="27950">
                  <c:v>1363100400</c:v>
                </c:pt>
                <c:pt idx="27951">
                  <c:v>1363104000</c:v>
                </c:pt>
                <c:pt idx="27952">
                  <c:v>1363107600</c:v>
                </c:pt>
                <c:pt idx="27953">
                  <c:v>1363111200</c:v>
                </c:pt>
                <c:pt idx="27954">
                  <c:v>1363114800</c:v>
                </c:pt>
                <c:pt idx="27955">
                  <c:v>1363118400</c:v>
                </c:pt>
                <c:pt idx="27956">
                  <c:v>1363122000</c:v>
                </c:pt>
                <c:pt idx="27957">
                  <c:v>1363125600</c:v>
                </c:pt>
                <c:pt idx="27958">
                  <c:v>1363129200</c:v>
                </c:pt>
                <c:pt idx="27959">
                  <c:v>1363132800</c:v>
                </c:pt>
                <c:pt idx="27960">
                  <c:v>1363136400</c:v>
                </c:pt>
                <c:pt idx="27961">
                  <c:v>1363140000</c:v>
                </c:pt>
                <c:pt idx="27962">
                  <c:v>1363143600</c:v>
                </c:pt>
                <c:pt idx="27963">
                  <c:v>1363147200</c:v>
                </c:pt>
                <c:pt idx="27964">
                  <c:v>1363150800</c:v>
                </c:pt>
                <c:pt idx="27965">
                  <c:v>1363154400</c:v>
                </c:pt>
                <c:pt idx="27966">
                  <c:v>1363158000</c:v>
                </c:pt>
                <c:pt idx="27967">
                  <c:v>1363161600</c:v>
                </c:pt>
                <c:pt idx="27968">
                  <c:v>1363165200</c:v>
                </c:pt>
                <c:pt idx="27969">
                  <c:v>1363168800</c:v>
                </c:pt>
                <c:pt idx="27970">
                  <c:v>1363172400</c:v>
                </c:pt>
                <c:pt idx="27971">
                  <c:v>1363176000</c:v>
                </c:pt>
                <c:pt idx="27972">
                  <c:v>1363179600</c:v>
                </c:pt>
                <c:pt idx="27973">
                  <c:v>1363183200</c:v>
                </c:pt>
                <c:pt idx="27974">
                  <c:v>1363186800</c:v>
                </c:pt>
                <c:pt idx="27975">
                  <c:v>1363190400</c:v>
                </c:pt>
                <c:pt idx="27976">
                  <c:v>1363194000</c:v>
                </c:pt>
                <c:pt idx="27977">
                  <c:v>1363197600</c:v>
                </c:pt>
                <c:pt idx="27978">
                  <c:v>1363201200</c:v>
                </c:pt>
                <c:pt idx="27979">
                  <c:v>1363204800</c:v>
                </c:pt>
                <c:pt idx="27980">
                  <c:v>1363208400</c:v>
                </c:pt>
                <c:pt idx="27981">
                  <c:v>1363212000</c:v>
                </c:pt>
                <c:pt idx="27982">
                  <c:v>1363215600</c:v>
                </c:pt>
                <c:pt idx="27983">
                  <c:v>1363219200</c:v>
                </c:pt>
                <c:pt idx="27984">
                  <c:v>1363222800</c:v>
                </c:pt>
                <c:pt idx="27985">
                  <c:v>1363226400</c:v>
                </c:pt>
                <c:pt idx="27986">
                  <c:v>1363230000</c:v>
                </c:pt>
                <c:pt idx="27987">
                  <c:v>1363233600</c:v>
                </c:pt>
                <c:pt idx="27988">
                  <c:v>1363237200</c:v>
                </c:pt>
                <c:pt idx="27989">
                  <c:v>1363240800</c:v>
                </c:pt>
                <c:pt idx="27990">
                  <c:v>1363244400</c:v>
                </c:pt>
                <c:pt idx="27991">
                  <c:v>1363248000</c:v>
                </c:pt>
                <c:pt idx="27992">
                  <c:v>1363251600</c:v>
                </c:pt>
                <c:pt idx="27993">
                  <c:v>1363255200</c:v>
                </c:pt>
                <c:pt idx="27994">
                  <c:v>1363258800</c:v>
                </c:pt>
                <c:pt idx="27995">
                  <c:v>1363262400</c:v>
                </c:pt>
                <c:pt idx="27996">
                  <c:v>1363266000</c:v>
                </c:pt>
                <c:pt idx="27997">
                  <c:v>1363269600</c:v>
                </c:pt>
                <c:pt idx="27998">
                  <c:v>1363273200</c:v>
                </c:pt>
                <c:pt idx="27999">
                  <c:v>1363276800</c:v>
                </c:pt>
                <c:pt idx="28000">
                  <c:v>1363280400</c:v>
                </c:pt>
                <c:pt idx="28001">
                  <c:v>1363284000</c:v>
                </c:pt>
                <c:pt idx="28002">
                  <c:v>1363287600</c:v>
                </c:pt>
                <c:pt idx="28003">
                  <c:v>1363291200</c:v>
                </c:pt>
                <c:pt idx="28004">
                  <c:v>1363294800</c:v>
                </c:pt>
                <c:pt idx="28005">
                  <c:v>1363298400</c:v>
                </c:pt>
                <c:pt idx="28006">
                  <c:v>1363302000</c:v>
                </c:pt>
                <c:pt idx="28007">
                  <c:v>1363305600</c:v>
                </c:pt>
                <c:pt idx="28008">
                  <c:v>1363309200</c:v>
                </c:pt>
                <c:pt idx="28009">
                  <c:v>1363312800</c:v>
                </c:pt>
                <c:pt idx="28010">
                  <c:v>1363316400</c:v>
                </c:pt>
                <c:pt idx="28011">
                  <c:v>1363320000</c:v>
                </c:pt>
                <c:pt idx="28012">
                  <c:v>1363323600</c:v>
                </c:pt>
                <c:pt idx="28013">
                  <c:v>1363327200</c:v>
                </c:pt>
                <c:pt idx="28014">
                  <c:v>1363330800</c:v>
                </c:pt>
                <c:pt idx="28015">
                  <c:v>1363334400</c:v>
                </c:pt>
                <c:pt idx="28016">
                  <c:v>1363338000</c:v>
                </c:pt>
                <c:pt idx="28017">
                  <c:v>1363341600</c:v>
                </c:pt>
                <c:pt idx="28018">
                  <c:v>1363345200</c:v>
                </c:pt>
                <c:pt idx="28019">
                  <c:v>1363348800</c:v>
                </c:pt>
                <c:pt idx="28020">
                  <c:v>1363352400</c:v>
                </c:pt>
                <c:pt idx="28021">
                  <c:v>1363356000</c:v>
                </c:pt>
                <c:pt idx="28022">
                  <c:v>1363359600</c:v>
                </c:pt>
                <c:pt idx="28023">
                  <c:v>1363363200</c:v>
                </c:pt>
                <c:pt idx="28024">
                  <c:v>1363366800</c:v>
                </c:pt>
                <c:pt idx="28025">
                  <c:v>1363370400</c:v>
                </c:pt>
                <c:pt idx="28026">
                  <c:v>1363374000</c:v>
                </c:pt>
                <c:pt idx="28027">
                  <c:v>1363377600</c:v>
                </c:pt>
                <c:pt idx="28028">
                  <c:v>1363381200</c:v>
                </c:pt>
                <c:pt idx="28029">
                  <c:v>1363384800</c:v>
                </c:pt>
                <c:pt idx="28030">
                  <c:v>1363388400</c:v>
                </c:pt>
                <c:pt idx="28031">
                  <c:v>1363392000</c:v>
                </c:pt>
                <c:pt idx="28032">
                  <c:v>1363395600</c:v>
                </c:pt>
                <c:pt idx="28033">
                  <c:v>1363399200</c:v>
                </c:pt>
                <c:pt idx="28034">
                  <c:v>1363402800</c:v>
                </c:pt>
                <c:pt idx="28035">
                  <c:v>1363406400</c:v>
                </c:pt>
                <c:pt idx="28036">
                  <c:v>1363410000</c:v>
                </c:pt>
                <c:pt idx="28037">
                  <c:v>1363413600</c:v>
                </c:pt>
                <c:pt idx="28038">
                  <c:v>1363417200</c:v>
                </c:pt>
                <c:pt idx="28039">
                  <c:v>1363420800</c:v>
                </c:pt>
                <c:pt idx="28040">
                  <c:v>1363424400</c:v>
                </c:pt>
                <c:pt idx="28041">
                  <c:v>1363428000</c:v>
                </c:pt>
                <c:pt idx="28042">
                  <c:v>1363431600</c:v>
                </c:pt>
                <c:pt idx="28043">
                  <c:v>1363435200</c:v>
                </c:pt>
                <c:pt idx="28044">
                  <c:v>1363438800</c:v>
                </c:pt>
                <c:pt idx="28045">
                  <c:v>1363442400</c:v>
                </c:pt>
                <c:pt idx="28046">
                  <c:v>1363446000</c:v>
                </c:pt>
                <c:pt idx="28047">
                  <c:v>1363449600</c:v>
                </c:pt>
                <c:pt idx="28048">
                  <c:v>1363453200</c:v>
                </c:pt>
                <c:pt idx="28049">
                  <c:v>1363456800</c:v>
                </c:pt>
                <c:pt idx="28050">
                  <c:v>1363460400</c:v>
                </c:pt>
                <c:pt idx="28051">
                  <c:v>1363464000</c:v>
                </c:pt>
                <c:pt idx="28052">
                  <c:v>1363467600</c:v>
                </c:pt>
                <c:pt idx="28053">
                  <c:v>1363471200</c:v>
                </c:pt>
                <c:pt idx="28054">
                  <c:v>1363474800</c:v>
                </c:pt>
                <c:pt idx="28055">
                  <c:v>1363478400</c:v>
                </c:pt>
                <c:pt idx="28056">
                  <c:v>1363482000</c:v>
                </c:pt>
                <c:pt idx="28057">
                  <c:v>1363485600</c:v>
                </c:pt>
                <c:pt idx="28058">
                  <c:v>1363489200</c:v>
                </c:pt>
                <c:pt idx="28059">
                  <c:v>1363492800</c:v>
                </c:pt>
                <c:pt idx="28060">
                  <c:v>1363496400</c:v>
                </c:pt>
                <c:pt idx="28061">
                  <c:v>1363500000</c:v>
                </c:pt>
                <c:pt idx="28062">
                  <c:v>1363503600</c:v>
                </c:pt>
                <c:pt idx="28063">
                  <c:v>1363507200</c:v>
                </c:pt>
                <c:pt idx="28064">
                  <c:v>1363510800</c:v>
                </c:pt>
                <c:pt idx="28065">
                  <c:v>1363514400</c:v>
                </c:pt>
                <c:pt idx="28066">
                  <c:v>1363518000</c:v>
                </c:pt>
                <c:pt idx="28067">
                  <c:v>1363521600</c:v>
                </c:pt>
                <c:pt idx="28068">
                  <c:v>1363525200</c:v>
                </c:pt>
                <c:pt idx="28069">
                  <c:v>1363528800</c:v>
                </c:pt>
                <c:pt idx="28070">
                  <c:v>1363532400</c:v>
                </c:pt>
                <c:pt idx="28071">
                  <c:v>1363536000</c:v>
                </c:pt>
                <c:pt idx="28072">
                  <c:v>1363539600</c:v>
                </c:pt>
                <c:pt idx="28073">
                  <c:v>1363543200</c:v>
                </c:pt>
                <c:pt idx="28074">
                  <c:v>1363546800</c:v>
                </c:pt>
                <c:pt idx="28075">
                  <c:v>1363550400</c:v>
                </c:pt>
                <c:pt idx="28076">
                  <c:v>1363554000</c:v>
                </c:pt>
                <c:pt idx="28077">
                  <c:v>1363557600</c:v>
                </c:pt>
                <c:pt idx="28078">
                  <c:v>1363561200</c:v>
                </c:pt>
                <c:pt idx="28079">
                  <c:v>1363564800</c:v>
                </c:pt>
                <c:pt idx="28080">
                  <c:v>1363568400</c:v>
                </c:pt>
                <c:pt idx="28081">
                  <c:v>1363572000</c:v>
                </c:pt>
                <c:pt idx="28082">
                  <c:v>1363575600</c:v>
                </c:pt>
                <c:pt idx="28083">
                  <c:v>1363579200</c:v>
                </c:pt>
                <c:pt idx="28084">
                  <c:v>1363582800</c:v>
                </c:pt>
                <c:pt idx="28085">
                  <c:v>1363586400</c:v>
                </c:pt>
                <c:pt idx="28086">
                  <c:v>1363590000</c:v>
                </c:pt>
                <c:pt idx="28087">
                  <c:v>1363593600</c:v>
                </c:pt>
                <c:pt idx="28088">
                  <c:v>1363597200</c:v>
                </c:pt>
                <c:pt idx="28089">
                  <c:v>1363600800</c:v>
                </c:pt>
                <c:pt idx="28090">
                  <c:v>1363604400</c:v>
                </c:pt>
                <c:pt idx="28091">
                  <c:v>1363608000</c:v>
                </c:pt>
                <c:pt idx="28092">
                  <c:v>1363611600</c:v>
                </c:pt>
                <c:pt idx="28093">
                  <c:v>1363615200</c:v>
                </c:pt>
                <c:pt idx="28094">
                  <c:v>1363618800</c:v>
                </c:pt>
                <c:pt idx="28095">
                  <c:v>1363622400</c:v>
                </c:pt>
                <c:pt idx="28096">
                  <c:v>1363626000</c:v>
                </c:pt>
                <c:pt idx="28097">
                  <c:v>1363629600</c:v>
                </c:pt>
                <c:pt idx="28098">
                  <c:v>1363633200</c:v>
                </c:pt>
                <c:pt idx="28099">
                  <c:v>1363636800</c:v>
                </c:pt>
                <c:pt idx="28100">
                  <c:v>1363640400</c:v>
                </c:pt>
                <c:pt idx="28101">
                  <c:v>1363644000</c:v>
                </c:pt>
                <c:pt idx="28102">
                  <c:v>1363647600</c:v>
                </c:pt>
                <c:pt idx="28103">
                  <c:v>1363651200</c:v>
                </c:pt>
                <c:pt idx="28104">
                  <c:v>1363654800</c:v>
                </c:pt>
                <c:pt idx="28105">
                  <c:v>1363658400</c:v>
                </c:pt>
                <c:pt idx="28106">
                  <c:v>1363662000</c:v>
                </c:pt>
                <c:pt idx="28107">
                  <c:v>1363665600</c:v>
                </c:pt>
                <c:pt idx="28108">
                  <c:v>1363669200</c:v>
                </c:pt>
                <c:pt idx="28109">
                  <c:v>1363672800</c:v>
                </c:pt>
                <c:pt idx="28110">
                  <c:v>1363676400</c:v>
                </c:pt>
                <c:pt idx="28111">
                  <c:v>1363680000</c:v>
                </c:pt>
                <c:pt idx="28112">
                  <c:v>1363683600</c:v>
                </c:pt>
                <c:pt idx="28113">
                  <c:v>1363687200</c:v>
                </c:pt>
                <c:pt idx="28114">
                  <c:v>1363690800</c:v>
                </c:pt>
                <c:pt idx="28115">
                  <c:v>1363694400</c:v>
                </c:pt>
                <c:pt idx="28116">
                  <c:v>1363698000</c:v>
                </c:pt>
                <c:pt idx="28117">
                  <c:v>1363701600</c:v>
                </c:pt>
                <c:pt idx="28118">
                  <c:v>1363705200</c:v>
                </c:pt>
                <c:pt idx="28119">
                  <c:v>1363708800</c:v>
                </c:pt>
                <c:pt idx="28120">
                  <c:v>1363712400</c:v>
                </c:pt>
                <c:pt idx="28121">
                  <c:v>1363716000</c:v>
                </c:pt>
                <c:pt idx="28122">
                  <c:v>1363719600</c:v>
                </c:pt>
                <c:pt idx="28123">
                  <c:v>1363723200</c:v>
                </c:pt>
                <c:pt idx="28124">
                  <c:v>1363726800</c:v>
                </c:pt>
                <c:pt idx="28125">
                  <c:v>1363730400</c:v>
                </c:pt>
                <c:pt idx="28126">
                  <c:v>1363734000</c:v>
                </c:pt>
                <c:pt idx="28127">
                  <c:v>1363737600</c:v>
                </c:pt>
                <c:pt idx="28128">
                  <c:v>1363741200</c:v>
                </c:pt>
                <c:pt idx="28129">
                  <c:v>1363744800</c:v>
                </c:pt>
                <c:pt idx="28130">
                  <c:v>1363748400</c:v>
                </c:pt>
                <c:pt idx="28131">
                  <c:v>1363752000</c:v>
                </c:pt>
                <c:pt idx="28132">
                  <c:v>1363755600</c:v>
                </c:pt>
                <c:pt idx="28133">
                  <c:v>1363759200</c:v>
                </c:pt>
                <c:pt idx="28134">
                  <c:v>1363762800</c:v>
                </c:pt>
                <c:pt idx="28135">
                  <c:v>1363766400</c:v>
                </c:pt>
                <c:pt idx="28136">
                  <c:v>1363770000</c:v>
                </c:pt>
                <c:pt idx="28137">
                  <c:v>1363773600</c:v>
                </c:pt>
                <c:pt idx="28138">
                  <c:v>1363777200</c:v>
                </c:pt>
                <c:pt idx="28139">
                  <c:v>1363780800</c:v>
                </c:pt>
                <c:pt idx="28140">
                  <c:v>1363784400</c:v>
                </c:pt>
                <c:pt idx="28141">
                  <c:v>1363788000</c:v>
                </c:pt>
                <c:pt idx="28142">
                  <c:v>1363791600</c:v>
                </c:pt>
                <c:pt idx="28143">
                  <c:v>1363795200</c:v>
                </c:pt>
                <c:pt idx="28144">
                  <c:v>1363798800</c:v>
                </c:pt>
                <c:pt idx="28145">
                  <c:v>1363802400</c:v>
                </c:pt>
                <c:pt idx="28146">
                  <c:v>1363806000</c:v>
                </c:pt>
                <c:pt idx="28147">
                  <c:v>1363809600</c:v>
                </c:pt>
                <c:pt idx="28148">
                  <c:v>1363813200</c:v>
                </c:pt>
                <c:pt idx="28149">
                  <c:v>1363816800</c:v>
                </c:pt>
                <c:pt idx="28150">
                  <c:v>1363820400</c:v>
                </c:pt>
                <c:pt idx="28151">
                  <c:v>1363824000</c:v>
                </c:pt>
                <c:pt idx="28152">
                  <c:v>1363827600</c:v>
                </c:pt>
                <c:pt idx="28153">
                  <c:v>1363831200</c:v>
                </c:pt>
                <c:pt idx="28154">
                  <c:v>1363834800</c:v>
                </c:pt>
                <c:pt idx="28155">
                  <c:v>1363838400</c:v>
                </c:pt>
                <c:pt idx="28156">
                  <c:v>1363842000</c:v>
                </c:pt>
                <c:pt idx="28157">
                  <c:v>1363845600</c:v>
                </c:pt>
                <c:pt idx="28158">
                  <c:v>1363849200</c:v>
                </c:pt>
                <c:pt idx="28159">
                  <c:v>1363852800</c:v>
                </c:pt>
                <c:pt idx="28160">
                  <c:v>1363856400</c:v>
                </c:pt>
                <c:pt idx="28161">
                  <c:v>1363860000</c:v>
                </c:pt>
                <c:pt idx="28162">
                  <c:v>1363863600</c:v>
                </c:pt>
                <c:pt idx="28163">
                  <c:v>1363867200</c:v>
                </c:pt>
                <c:pt idx="28164">
                  <c:v>1363870800</c:v>
                </c:pt>
                <c:pt idx="28165">
                  <c:v>1363874400</c:v>
                </c:pt>
                <c:pt idx="28166">
                  <c:v>1363878000</c:v>
                </c:pt>
                <c:pt idx="28167">
                  <c:v>1363881600</c:v>
                </c:pt>
                <c:pt idx="28168">
                  <c:v>1363885200</c:v>
                </c:pt>
                <c:pt idx="28169">
                  <c:v>1363888800</c:v>
                </c:pt>
                <c:pt idx="28170">
                  <c:v>1363892400</c:v>
                </c:pt>
                <c:pt idx="28171">
                  <c:v>1363896000</c:v>
                </c:pt>
                <c:pt idx="28172">
                  <c:v>1363899600</c:v>
                </c:pt>
                <c:pt idx="28173">
                  <c:v>1363903200</c:v>
                </c:pt>
                <c:pt idx="28174">
                  <c:v>1363906800</c:v>
                </c:pt>
                <c:pt idx="28175">
                  <c:v>1363910400</c:v>
                </c:pt>
                <c:pt idx="28176">
                  <c:v>1363914000</c:v>
                </c:pt>
                <c:pt idx="28177">
                  <c:v>1363917600</c:v>
                </c:pt>
                <c:pt idx="28178">
                  <c:v>1363921200</c:v>
                </c:pt>
                <c:pt idx="28179">
                  <c:v>1363924800</c:v>
                </c:pt>
                <c:pt idx="28180">
                  <c:v>1363928400</c:v>
                </c:pt>
                <c:pt idx="28181">
                  <c:v>1363932000</c:v>
                </c:pt>
                <c:pt idx="28182">
                  <c:v>1363935600</c:v>
                </c:pt>
                <c:pt idx="28183">
                  <c:v>1363939200</c:v>
                </c:pt>
                <c:pt idx="28184">
                  <c:v>1363942800</c:v>
                </c:pt>
                <c:pt idx="28185">
                  <c:v>1363946400</c:v>
                </c:pt>
                <c:pt idx="28186">
                  <c:v>1363950000</c:v>
                </c:pt>
                <c:pt idx="28187">
                  <c:v>1363953600</c:v>
                </c:pt>
                <c:pt idx="28188">
                  <c:v>1363957200</c:v>
                </c:pt>
                <c:pt idx="28189">
                  <c:v>1363960800</c:v>
                </c:pt>
                <c:pt idx="28190">
                  <c:v>1363964400</c:v>
                </c:pt>
                <c:pt idx="28191">
                  <c:v>1363968000</c:v>
                </c:pt>
                <c:pt idx="28192">
                  <c:v>1363971600</c:v>
                </c:pt>
                <c:pt idx="28193">
                  <c:v>1363975200</c:v>
                </c:pt>
                <c:pt idx="28194">
                  <c:v>1363978800</c:v>
                </c:pt>
                <c:pt idx="28195">
                  <c:v>1363982400</c:v>
                </c:pt>
                <c:pt idx="28196">
                  <c:v>1363986000</c:v>
                </c:pt>
                <c:pt idx="28197">
                  <c:v>1363989600</c:v>
                </c:pt>
                <c:pt idx="28198">
                  <c:v>1363993200</c:v>
                </c:pt>
                <c:pt idx="28199">
                  <c:v>1363996800</c:v>
                </c:pt>
                <c:pt idx="28200">
                  <c:v>1364000400</c:v>
                </c:pt>
                <c:pt idx="28201">
                  <c:v>1364004000</c:v>
                </c:pt>
                <c:pt idx="28202">
                  <c:v>1364007600</c:v>
                </c:pt>
                <c:pt idx="28203">
                  <c:v>1364011200</c:v>
                </c:pt>
                <c:pt idx="28204">
                  <c:v>1364014800</c:v>
                </c:pt>
                <c:pt idx="28205">
                  <c:v>1364018400</c:v>
                </c:pt>
                <c:pt idx="28206">
                  <c:v>1364022000</c:v>
                </c:pt>
                <c:pt idx="28207">
                  <c:v>1364025600</c:v>
                </c:pt>
                <c:pt idx="28208">
                  <c:v>1364029200</c:v>
                </c:pt>
                <c:pt idx="28209">
                  <c:v>1364032800</c:v>
                </c:pt>
                <c:pt idx="28210">
                  <c:v>1364036400</c:v>
                </c:pt>
                <c:pt idx="28211">
                  <c:v>1364040000</c:v>
                </c:pt>
                <c:pt idx="28212">
                  <c:v>1364043600</c:v>
                </c:pt>
                <c:pt idx="28213">
                  <c:v>1364047200</c:v>
                </c:pt>
                <c:pt idx="28214">
                  <c:v>1364050800</c:v>
                </c:pt>
                <c:pt idx="28215">
                  <c:v>1364054400</c:v>
                </c:pt>
                <c:pt idx="28216">
                  <c:v>1364058000</c:v>
                </c:pt>
                <c:pt idx="28217">
                  <c:v>1364061600</c:v>
                </c:pt>
                <c:pt idx="28218">
                  <c:v>1364065200</c:v>
                </c:pt>
                <c:pt idx="28219">
                  <c:v>1364068800</c:v>
                </c:pt>
                <c:pt idx="28220">
                  <c:v>1364072400</c:v>
                </c:pt>
                <c:pt idx="28221">
                  <c:v>1364076000</c:v>
                </c:pt>
                <c:pt idx="28222">
                  <c:v>1364079600</c:v>
                </c:pt>
                <c:pt idx="28223">
                  <c:v>1364083200</c:v>
                </c:pt>
                <c:pt idx="28224">
                  <c:v>1364086800</c:v>
                </c:pt>
                <c:pt idx="28225">
                  <c:v>1364090400</c:v>
                </c:pt>
                <c:pt idx="28226">
                  <c:v>1364094000</c:v>
                </c:pt>
                <c:pt idx="28227">
                  <c:v>1364097600</c:v>
                </c:pt>
                <c:pt idx="28228">
                  <c:v>1364101200</c:v>
                </c:pt>
                <c:pt idx="28229">
                  <c:v>1364104800</c:v>
                </c:pt>
                <c:pt idx="28230">
                  <c:v>1364108400</c:v>
                </c:pt>
                <c:pt idx="28231">
                  <c:v>1364112000</c:v>
                </c:pt>
                <c:pt idx="28232">
                  <c:v>1364115600</c:v>
                </c:pt>
                <c:pt idx="28233">
                  <c:v>1364119200</c:v>
                </c:pt>
                <c:pt idx="28234">
                  <c:v>1364122800</c:v>
                </c:pt>
                <c:pt idx="28235">
                  <c:v>1364126400</c:v>
                </c:pt>
                <c:pt idx="28236">
                  <c:v>1364130000</c:v>
                </c:pt>
                <c:pt idx="28237">
                  <c:v>1364133600</c:v>
                </c:pt>
                <c:pt idx="28238">
                  <c:v>1364137200</c:v>
                </c:pt>
                <c:pt idx="28239">
                  <c:v>1364140800</c:v>
                </c:pt>
                <c:pt idx="28240">
                  <c:v>1364144400</c:v>
                </c:pt>
                <c:pt idx="28241">
                  <c:v>1364148000</c:v>
                </c:pt>
                <c:pt idx="28242">
                  <c:v>1364151600</c:v>
                </c:pt>
                <c:pt idx="28243">
                  <c:v>1364155200</c:v>
                </c:pt>
                <c:pt idx="28244">
                  <c:v>1364158800</c:v>
                </c:pt>
                <c:pt idx="28245">
                  <c:v>1364162400</c:v>
                </c:pt>
                <c:pt idx="28246">
                  <c:v>1364166000</c:v>
                </c:pt>
                <c:pt idx="28247">
                  <c:v>1364169600</c:v>
                </c:pt>
                <c:pt idx="28248">
                  <c:v>1364173200</c:v>
                </c:pt>
                <c:pt idx="28249">
                  <c:v>1364176800</c:v>
                </c:pt>
                <c:pt idx="28250">
                  <c:v>1364180400</c:v>
                </c:pt>
                <c:pt idx="28251">
                  <c:v>1364184000</c:v>
                </c:pt>
                <c:pt idx="28252">
                  <c:v>1364187600</c:v>
                </c:pt>
                <c:pt idx="28253">
                  <c:v>1364191200</c:v>
                </c:pt>
                <c:pt idx="28254">
                  <c:v>1364194800</c:v>
                </c:pt>
                <c:pt idx="28255">
                  <c:v>1364198400</c:v>
                </c:pt>
                <c:pt idx="28256">
                  <c:v>1364202000</c:v>
                </c:pt>
                <c:pt idx="28257">
                  <c:v>1364205600</c:v>
                </c:pt>
                <c:pt idx="28258">
                  <c:v>1364209200</c:v>
                </c:pt>
                <c:pt idx="28259">
                  <c:v>1364212800</c:v>
                </c:pt>
                <c:pt idx="28260">
                  <c:v>1364216400</c:v>
                </c:pt>
                <c:pt idx="28261">
                  <c:v>1364220000</c:v>
                </c:pt>
                <c:pt idx="28262">
                  <c:v>1364223600</c:v>
                </c:pt>
                <c:pt idx="28263">
                  <c:v>1364227200</c:v>
                </c:pt>
                <c:pt idx="28264">
                  <c:v>1364230800</c:v>
                </c:pt>
                <c:pt idx="28265">
                  <c:v>1364234400</c:v>
                </c:pt>
                <c:pt idx="28266">
                  <c:v>1364238000</c:v>
                </c:pt>
                <c:pt idx="28267">
                  <c:v>1364241600</c:v>
                </c:pt>
                <c:pt idx="28268">
                  <c:v>1364245200</c:v>
                </c:pt>
                <c:pt idx="28269">
                  <c:v>1364248800</c:v>
                </c:pt>
                <c:pt idx="28270">
                  <c:v>1364252400</c:v>
                </c:pt>
                <c:pt idx="28271">
                  <c:v>1364256000</c:v>
                </c:pt>
                <c:pt idx="28272">
                  <c:v>1364259600</c:v>
                </c:pt>
                <c:pt idx="28273">
                  <c:v>1364263200</c:v>
                </c:pt>
                <c:pt idx="28274">
                  <c:v>1364266800</c:v>
                </c:pt>
                <c:pt idx="28275">
                  <c:v>1364270400</c:v>
                </c:pt>
                <c:pt idx="28276">
                  <c:v>1364274000</c:v>
                </c:pt>
                <c:pt idx="28277">
                  <c:v>1364277600</c:v>
                </c:pt>
                <c:pt idx="28278">
                  <c:v>1364281200</c:v>
                </c:pt>
                <c:pt idx="28279">
                  <c:v>1364284800</c:v>
                </c:pt>
                <c:pt idx="28280">
                  <c:v>1364288400</c:v>
                </c:pt>
                <c:pt idx="28281">
                  <c:v>1364292000</c:v>
                </c:pt>
                <c:pt idx="28282">
                  <c:v>1364295600</c:v>
                </c:pt>
                <c:pt idx="28283">
                  <c:v>1364299200</c:v>
                </c:pt>
                <c:pt idx="28284">
                  <c:v>1364302800</c:v>
                </c:pt>
                <c:pt idx="28285">
                  <c:v>1364306400</c:v>
                </c:pt>
                <c:pt idx="28286">
                  <c:v>1364310000</c:v>
                </c:pt>
                <c:pt idx="28287">
                  <c:v>1364313600</c:v>
                </c:pt>
                <c:pt idx="28288">
                  <c:v>1364317200</c:v>
                </c:pt>
                <c:pt idx="28289">
                  <c:v>1364320800</c:v>
                </c:pt>
                <c:pt idx="28290">
                  <c:v>1364324400</c:v>
                </c:pt>
                <c:pt idx="28291">
                  <c:v>1364328000</c:v>
                </c:pt>
                <c:pt idx="28292">
                  <c:v>1364331600</c:v>
                </c:pt>
                <c:pt idx="28293">
                  <c:v>1364335200</c:v>
                </c:pt>
                <c:pt idx="28294">
                  <c:v>1364338800</c:v>
                </c:pt>
                <c:pt idx="28295">
                  <c:v>1364342400</c:v>
                </c:pt>
                <c:pt idx="28296">
                  <c:v>1364346000</c:v>
                </c:pt>
                <c:pt idx="28297">
                  <c:v>1364349600</c:v>
                </c:pt>
                <c:pt idx="28298">
                  <c:v>1364353200</c:v>
                </c:pt>
                <c:pt idx="28299">
                  <c:v>1364356800</c:v>
                </c:pt>
                <c:pt idx="28300">
                  <c:v>1364360400</c:v>
                </c:pt>
                <c:pt idx="28301">
                  <c:v>1364364000</c:v>
                </c:pt>
                <c:pt idx="28302">
                  <c:v>1364367600</c:v>
                </c:pt>
                <c:pt idx="28303">
                  <c:v>1364371200</c:v>
                </c:pt>
                <c:pt idx="28304">
                  <c:v>1364374800</c:v>
                </c:pt>
                <c:pt idx="28305">
                  <c:v>1364378400</c:v>
                </c:pt>
                <c:pt idx="28306">
                  <c:v>1364382000</c:v>
                </c:pt>
                <c:pt idx="28307">
                  <c:v>1364385600</c:v>
                </c:pt>
                <c:pt idx="28308">
                  <c:v>1364389200</c:v>
                </c:pt>
                <c:pt idx="28309">
                  <c:v>1364392800</c:v>
                </c:pt>
                <c:pt idx="28310">
                  <c:v>1364396400</c:v>
                </c:pt>
                <c:pt idx="28311">
                  <c:v>1364400000</c:v>
                </c:pt>
                <c:pt idx="28312">
                  <c:v>1364403600</c:v>
                </c:pt>
                <c:pt idx="28313">
                  <c:v>1364407200</c:v>
                </c:pt>
                <c:pt idx="28314">
                  <c:v>1364410800</c:v>
                </c:pt>
                <c:pt idx="28315">
                  <c:v>1364414400</c:v>
                </c:pt>
                <c:pt idx="28316">
                  <c:v>1364418000</c:v>
                </c:pt>
                <c:pt idx="28317">
                  <c:v>1364421600</c:v>
                </c:pt>
                <c:pt idx="28318">
                  <c:v>1364425200</c:v>
                </c:pt>
                <c:pt idx="28319">
                  <c:v>1364428800</c:v>
                </c:pt>
                <c:pt idx="28320">
                  <c:v>1364432400</c:v>
                </c:pt>
                <c:pt idx="28321">
                  <c:v>1364436000</c:v>
                </c:pt>
                <c:pt idx="28322">
                  <c:v>1364439600</c:v>
                </c:pt>
                <c:pt idx="28323">
                  <c:v>1364443200</c:v>
                </c:pt>
                <c:pt idx="28324">
                  <c:v>1364446800</c:v>
                </c:pt>
                <c:pt idx="28325">
                  <c:v>1364450400</c:v>
                </c:pt>
                <c:pt idx="28326">
                  <c:v>1364454000</c:v>
                </c:pt>
                <c:pt idx="28327">
                  <c:v>1364457600</c:v>
                </c:pt>
                <c:pt idx="28328">
                  <c:v>1364461200</c:v>
                </c:pt>
                <c:pt idx="28329">
                  <c:v>1364464800</c:v>
                </c:pt>
                <c:pt idx="28330">
                  <c:v>1364468400</c:v>
                </c:pt>
                <c:pt idx="28331">
                  <c:v>1364472000</c:v>
                </c:pt>
                <c:pt idx="28332">
                  <c:v>1364475600</c:v>
                </c:pt>
                <c:pt idx="28333">
                  <c:v>1364479200</c:v>
                </c:pt>
                <c:pt idx="28334">
                  <c:v>1364482800</c:v>
                </c:pt>
                <c:pt idx="28335">
                  <c:v>1364486400</c:v>
                </c:pt>
                <c:pt idx="28336">
                  <c:v>1364490000</c:v>
                </c:pt>
                <c:pt idx="28337">
                  <c:v>1364493600</c:v>
                </c:pt>
                <c:pt idx="28338">
                  <c:v>1364497200</c:v>
                </c:pt>
                <c:pt idx="28339">
                  <c:v>1364500800</c:v>
                </c:pt>
                <c:pt idx="28340">
                  <c:v>1364504400</c:v>
                </c:pt>
                <c:pt idx="28341">
                  <c:v>1364508000</c:v>
                </c:pt>
                <c:pt idx="28342">
                  <c:v>1364511600</c:v>
                </c:pt>
                <c:pt idx="28343">
                  <c:v>1364515200</c:v>
                </c:pt>
                <c:pt idx="28344">
                  <c:v>1364518800</c:v>
                </c:pt>
                <c:pt idx="28345">
                  <c:v>1364522400</c:v>
                </c:pt>
                <c:pt idx="28346">
                  <c:v>1364526000</c:v>
                </c:pt>
                <c:pt idx="28347">
                  <c:v>1364529600</c:v>
                </c:pt>
                <c:pt idx="28348">
                  <c:v>1364533200</c:v>
                </c:pt>
                <c:pt idx="28349">
                  <c:v>1364536800</c:v>
                </c:pt>
                <c:pt idx="28350">
                  <c:v>1364540400</c:v>
                </c:pt>
                <c:pt idx="28351">
                  <c:v>1364544000</c:v>
                </c:pt>
                <c:pt idx="28352">
                  <c:v>1364547600</c:v>
                </c:pt>
                <c:pt idx="28353">
                  <c:v>1364551200</c:v>
                </c:pt>
                <c:pt idx="28354">
                  <c:v>1364554800</c:v>
                </c:pt>
                <c:pt idx="28355">
                  <c:v>1364558400</c:v>
                </c:pt>
                <c:pt idx="28356">
                  <c:v>1364562000</c:v>
                </c:pt>
                <c:pt idx="28357">
                  <c:v>1364565600</c:v>
                </c:pt>
                <c:pt idx="28358">
                  <c:v>1364569200</c:v>
                </c:pt>
                <c:pt idx="28359">
                  <c:v>1364572800</c:v>
                </c:pt>
                <c:pt idx="28360">
                  <c:v>1364576400</c:v>
                </c:pt>
                <c:pt idx="28361">
                  <c:v>1364580000</c:v>
                </c:pt>
                <c:pt idx="28362">
                  <c:v>1364583600</c:v>
                </c:pt>
                <c:pt idx="28363">
                  <c:v>1364587200</c:v>
                </c:pt>
                <c:pt idx="28364">
                  <c:v>1364590800</c:v>
                </c:pt>
                <c:pt idx="28365">
                  <c:v>1364594400</c:v>
                </c:pt>
                <c:pt idx="28366">
                  <c:v>1364598000</c:v>
                </c:pt>
                <c:pt idx="28367">
                  <c:v>1364601600</c:v>
                </c:pt>
                <c:pt idx="28368">
                  <c:v>1364605200</c:v>
                </c:pt>
                <c:pt idx="28369">
                  <c:v>1364608800</c:v>
                </c:pt>
                <c:pt idx="28370">
                  <c:v>1364612400</c:v>
                </c:pt>
                <c:pt idx="28371">
                  <c:v>1364616000</c:v>
                </c:pt>
                <c:pt idx="28372">
                  <c:v>1364619600</c:v>
                </c:pt>
                <c:pt idx="28373">
                  <c:v>1364623200</c:v>
                </c:pt>
                <c:pt idx="28374">
                  <c:v>1364626800</c:v>
                </c:pt>
                <c:pt idx="28375">
                  <c:v>1364630400</c:v>
                </c:pt>
                <c:pt idx="28376">
                  <c:v>1364634000</c:v>
                </c:pt>
                <c:pt idx="28377">
                  <c:v>1364637600</c:v>
                </c:pt>
                <c:pt idx="28378">
                  <c:v>1364641200</c:v>
                </c:pt>
                <c:pt idx="28379">
                  <c:v>1364644800</c:v>
                </c:pt>
                <c:pt idx="28380">
                  <c:v>1364648400</c:v>
                </c:pt>
                <c:pt idx="28381">
                  <c:v>1364652000</c:v>
                </c:pt>
                <c:pt idx="28382">
                  <c:v>1364655600</c:v>
                </c:pt>
                <c:pt idx="28383">
                  <c:v>1364659200</c:v>
                </c:pt>
                <c:pt idx="28384">
                  <c:v>1364662800</c:v>
                </c:pt>
                <c:pt idx="28385">
                  <c:v>1364666400</c:v>
                </c:pt>
                <c:pt idx="28386">
                  <c:v>1364670000</c:v>
                </c:pt>
                <c:pt idx="28387">
                  <c:v>1364673600</c:v>
                </c:pt>
                <c:pt idx="28388">
                  <c:v>1364677200</c:v>
                </c:pt>
                <c:pt idx="28389">
                  <c:v>1364680800</c:v>
                </c:pt>
                <c:pt idx="28390">
                  <c:v>1364684400</c:v>
                </c:pt>
                <c:pt idx="28391">
                  <c:v>1364688000</c:v>
                </c:pt>
                <c:pt idx="28392">
                  <c:v>1364691600</c:v>
                </c:pt>
                <c:pt idx="28393">
                  <c:v>1364695200</c:v>
                </c:pt>
                <c:pt idx="28394">
                  <c:v>1364698800</c:v>
                </c:pt>
                <c:pt idx="28395">
                  <c:v>1364702400</c:v>
                </c:pt>
                <c:pt idx="28396">
                  <c:v>1364706000</c:v>
                </c:pt>
                <c:pt idx="28397">
                  <c:v>1364709600</c:v>
                </c:pt>
                <c:pt idx="28398">
                  <c:v>1364713200</c:v>
                </c:pt>
                <c:pt idx="28399">
                  <c:v>1364716800</c:v>
                </c:pt>
                <c:pt idx="28400">
                  <c:v>1364720400</c:v>
                </c:pt>
                <c:pt idx="28401">
                  <c:v>1364724000</c:v>
                </c:pt>
                <c:pt idx="28402">
                  <c:v>1364727600</c:v>
                </c:pt>
                <c:pt idx="28403">
                  <c:v>1364731200</c:v>
                </c:pt>
                <c:pt idx="28404">
                  <c:v>1364734800</c:v>
                </c:pt>
                <c:pt idx="28405">
                  <c:v>1364738400</c:v>
                </c:pt>
                <c:pt idx="28406">
                  <c:v>1364742000</c:v>
                </c:pt>
                <c:pt idx="28407">
                  <c:v>1364745600</c:v>
                </c:pt>
                <c:pt idx="28408">
                  <c:v>1364749200</c:v>
                </c:pt>
                <c:pt idx="28409">
                  <c:v>1364752800</c:v>
                </c:pt>
                <c:pt idx="28410">
                  <c:v>1364756400</c:v>
                </c:pt>
                <c:pt idx="28411">
                  <c:v>1364760000</c:v>
                </c:pt>
                <c:pt idx="28412">
                  <c:v>1364763600</c:v>
                </c:pt>
                <c:pt idx="28413">
                  <c:v>1364767200</c:v>
                </c:pt>
                <c:pt idx="28414">
                  <c:v>1364770800</c:v>
                </c:pt>
                <c:pt idx="28415">
                  <c:v>1364774400</c:v>
                </c:pt>
                <c:pt idx="28416">
                  <c:v>1364778000</c:v>
                </c:pt>
                <c:pt idx="28417">
                  <c:v>1364781600</c:v>
                </c:pt>
                <c:pt idx="28418">
                  <c:v>1364785200</c:v>
                </c:pt>
                <c:pt idx="28419">
                  <c:v>1364788800</c:v>
                </c:pt>
                <c:pt idx="28420">
                  <c:v>1364792400</c:v>
                </c:pt>
                <c:pt idx="28421">
                  <c:v>1364796000</c:v>
                </c:pt>
                <c:pt idx="28422">
                  <c:v>1364799600</c:v>
                </c:pt>
                <c:pt idx="28423">
                  <c:v>1364803200</c:v>
                </c:pt>
                <c:pt idx="28424">
                  <c:v>1364806800</c:v>
                </c:pt>
                <c:pt idx="28425">
                  <c:v>1364810400</c:v>
                </c:pt>
                <c:pt idx="28426">
                  <c:v>1364814000</c:v>
                </c:pt>
                <c:pt idx="28427">
                  <c:v>1364817600</c:v>
                </c:pt>
                <c:pt idx="28428">
                  <c:v>1364821200</c:v>
                </c:pt>
                <c:pt idx="28429">
                  <c:v>1364824800</c:v>
                </c:pt>
                <c:pt idx="28430">
                  <c:v>1364828400</c:v>
                </c:pt>
                <c:pt idx="28431">
                  <c:v>1364832000</c:v>
                </c:pt>
                <c:pt idx="28432">
                  <c:v>1364835600</c:v>
                </c:pt>
                <c:pt idx="28433">
                  <c:v>1364839200</c:v>
                </c:pt>
                <c:pt idx="28434">
                  <c:v>1364842800</c:v>
                </c:pt>
                <c:pt idx="28435">
                  <c:v>1364846400</c:v>
                </c:pt>
                <c:pt idx="28436">
                  <c:v>1364850000</c:v>
                </c:pt>
                <c:pt idx="28437">
                  <c:v>1364853600</c:v>
                </c:pt>
                <c:pt idx="28438">
                  <c:v>1364857200</c:v>
                </c:pt>
                <c:pt idx="28439">
                  <c:v>1364860800</c:v>
                </c:pt>
                <c:pt idx="28440">
                  <c:v>1364864400</c:v>
                </c:pt>
                <c:pt idx="28441">
                  <c:v>1364868000</c:v>
                </c:pt>
                <c:pt idx="28442">
                  <c:v>1364871600</c:v>
                </c:pt>
                <c:pt idx="28443">
                  <c:v>1364875200</c:v>
                </c:pt>
                <c:pt idx="28444">
                  <c:v>1364878800</c:v>
                </c:pt>
                <c:pt idx="28445">
                  <c:v>1364882400</c:v>
                </c:pt>
                <c:pt idx="28446">
                  <c:v>1364886000</c:v>
                </c:pt>
                <c:pt idx="28447">
                  <c:v>1364889600</c:v>
                </c:pt>
                <c:pt idx="28448">
                  <c:v>1364893200</c:v>
                </c:pt>
                <c:pt idx="28449">
                  <c:v>1364896800</c:v>
                </c:pt>
                <c:pt idx="28450">
                  <c:v>1364900400</c:v>
                </c:pt>
                <c:pt idx="28451">
                  <c:v>1364904000</c:v>
                </c:pt>
                <c:pt idx="28452">
                  <c:v>1364907600</c:v>
                </c:pt>
                <c:pt idx="28453">
                  <c:v>1364911200</c:v>
                </c:pt>
                <c:pt idx="28454">
                  <c:v>1364914800</c:v>
                </c:pt>
                <c:pt idx="28455">
                  <c:v>1364918400</c:v>
                </c:pt>
                <c:pt idx="28456">
                  <c:v>1364922000</c:v>
                </c:pt>
                <c:pt idx="28457">
                  <c:v>1364925600</c:v>
                </c:pt>
                <c:pt idx="28458">
                  <c:v>1364929200</c:v>
                </c:pt>
                <c:pt idx="28459">
                  <c:v>1364932800</c:v>
                </c:pt>
                <c:pt idx="28460">
                  <c:v>1364936400</c:v>
                </c:pt>
                <c:pt idx="28461">
                  <c:v>1364940000</c:v>
                </c:pt>
                <c:pt idx="28462">
                  <c:v>1364943600</c:v>
                </c:pt>
                <c:pt idx="28463">
                  <c:v>1364947200</c:v>
                </c:pt>
                <c:pt idx="28464">
                  <c:v>1364950800</c:v>
                </c:pt>
                <c:pt idx="28465">
                  <c:v>1364954400</c:v>
                </c:pt>
                <c:pt idx="28466">
                  <c:v>1364958000</c:v>
                </c:pt>
                <c:pt idx="28467">
                  <c:v>1364961600</c:v>
                </c:pt>
                <c:pt idx="28468">
                  <c:v>1364965200</c:v>
                </c:pt>
                <c:pt idx="28469">
                  <c:v>1364968800</c:v>
                </c:pt>
                <c:pt idx="28470">
                  <c:v>1364972400</c:v>
                </c:pt>
                <c:pt idx="28471">
                  <c:v>1364976000</c:v>
                </c:pt>
                <c:pt idx="28472">
                  <c:v>1364979600</c:v>
                </c:pt>
                <c:pt idx="28473">
                  <c:v>1364983200</c:v>
                </c:pt>
                <c:pt idx="28474">
                  <c:v>1364986800</c:v>
                </c:pt>
                <c:pt idx="28475">
                  <c:v>1364990400</c:v>
                </c:pt>
                <c:pt idx="28476">
                  <c:v>1364994000</c:v>
                </c:pt>
                <c:pt idx="28477">
                  <c:v>1364997600</c:v>
                </c:pt>
                <c:pt idx="28478">
                  <c:v>1365001200</c:v>
                </c:pt>
                <c:pt idx="28479">
                  <c:v>1365004800</c:v>
                </c:pt>
                <c:pt idx="28480">
                  <c:v>1365008400</c:v>
                </c:pt>
                <c:pt idx="28481">
                  <c:v>1365012000</c:v>
                </c:pt>
                <c:pt idx="28482">
                  <c:v>1365015600</c:v>
                </c:pt>
                <c:pt idx="28483">
                  <c:v>1365019200</c:v>
                </c:pt>
                <c:pt idx="28484">
                  <c:v>1365022800</c:v>
                </c:pt>
                <c:pt idx="28485">
                  <c:v>1365026400</c:v>
                </c:pt>
                <c:pt idx="28486">
                  <c:v>1365030000</c:v>
                </c:pt>
                <c:pt idx="28487">
                  <c:v>1365033600</c:v>
                </c:pt>
                <c:pt idx="28488">
                  <c:v>1365037200</c:v>
                </c:pt>
                <c:pt idx="28489">
                  <c:v>1365040800</c:v>
                </c:pt>
                <c:pt idx="28490">
                  <c:v>1365044400</c:v>
                </c:pt>
                <c:pt idx="28491">
                  <c:v>1365048000</c:v>
                </c:pt>
                <c:pt idx="28492">
                  <c:v>1365051600</c:v>
                </c:pt>
                <c:pt idx="28493">
                  <c:v>1365055200</c:v>
                </c:pt>
                <c:pt idx="28494">
                  <c:v>1365058800</c:v>
                </c:pt>
                <c:pt idx="28495">
                  <c:v>1365062400</c:v>
                </c:pt>
                <c:pt idx="28496">
                  <c:v>1365066000</c:v>
                </c:pt>
                <c:pt idx="28497">
                  <c:v>1365069600</c:v>
                </c:pt>
                <c:pt idx="28498">
                  <c:v>1365073200</c:v>
                </c:pt>
                <c:pt idx="28499">
                  <c:v>1365076800</c:v>
                </c:pt>
                <c:pt idx="28500">
                  <c:v>1365080400</c:v>
                </c:pt>
                <c:pt idx="28501">
                  <c:v>1365084000</c:v>
                </c:pt>
                <c:pt idx="28502">
                  <c:v>1365087600</c:v>
                </c:pt>
                <c:pt idx="28503">
                  <c:v>1365091200</c:v>
                </c:pt>
                <c:pt idx="28504">
                  <c:v>1365094800</c:v>
                </c:pt>
                <c:pt idx="28505">
                  <c:v>1365098400</c:v>
                </c:pt>
                <c:pt idx="28506">
                  <c:v>1365102000</c:v>
                </c:pt>
                <c:pt idx="28507">
                  <c:v>1365105600</c:v>
                </c:pt>
                <c:pt idx="28508">
                  <c:v>1365109200</c:v>
                </c:pt>
                <c:pt idx="28509">
                  <c:v>1365112800</c:v>
                </c:pt>
                <c:pt idx="28510">
                  <c:v>1365116400</c:v>
                </c:pt>
                <c:pt idx="28511">
                  <c:v>1365120000</c:v>
                </c:pt>
                <c:pt idx="28512">
                  <c:v>1365123600</c:v>
                </c:pt>
                <c:pt idx="28513">
                  <c:v>1365127200</c:v>
                </c:pt>
                <c:pt idx="28514">
                  <c:v>1365130800</c:v>
                </c:pt>
                <c:pt idx="28515">
                  <c:v>1365134400</c:v>
                </c:pt>
                <c:pt idx="28516">
                  <c:v>1365138000</c:v>
                </c:pt>
                <c:pt idx="28517">
                  <c:v>1365141600</c:v>
                </c:pt>
                <c:pt idx="28518">
                  <c:v>1365145200</c:v>
                </c:pt>
                <c:pt idx="28519">
                  <c:v>1365148800</c:v>
                </c:pt>
                <c:pt idx="28520">
                  <c:v>1365152400</c:v>
                </c:pt>
                <c:pt idx="28521">
                  <c:v>1365156000</c:v>
                </c:pt>
                <c:pt idx="28522">
                  <c:v>1365159600</c:v>
                </c:pt>
                <c:pt idx="28523">
                  <c:v>1365163200</c:v>
                </c:pt>
                <c:pt idx="28524">
                  <c:v>1365166800</c:v>
                </c:pt>
                <c:pt idx="28525">
                  <c:v>1365170400</c:v>
                </c:pt>
                <c:pt idx="28526">
                  <c:v>1365174000</c:v>
                </c:pt>
                <c:pt idx="28527">
                  <c:v>1365177600</c:v>
                </c:pt>
                <c:pt idx="28528">
                  <c:v>1365181200</c:v>
                </c:pt>
                <c:pt idx="28529">
                  <c:v>1365184800</c:v>
                </c:pt>
                <c:pt idx="28530">
                  <c:v>1365188400</c:v>
                </c:pt>
                <c:pt idx="28531">
                  <c:v>1365192000</c:v>
                </c:pt>
                <c:pt idx="28532">
                  <c:v>1365195600</c:v>
                </c:pt>
                <c:pt idx="28533">
                  <c:v>1365199200</c:v>
                </c:pt>
                <c:pt idx="28534">
                  <c:v>1365202800</c:v>
                </c:pt>
                <c:pt idx="28535">
                  <c:v>1365206400</c:v>
                </c:pt>
                <c:pt idx="28536">
                  <c:v>1365210000</c:v>
                </c:pt>
                <c:pt idx="28537">
                  <c:v>1365213600</c:v>
                </c:pt>
                <c:pt idx="28538">
                  <c:v>1365217200</c:v>
                </c:pt>
                <c:pt idx="28539">
                  <c:v>1365220800</c:v>
                </c:pt>
                <c:pt idx="28540">
                  <c:v>1365224400</c:v>
                </c:pt>
                <c:pt idx="28541">
                  <c:v>1365228000</c:v>
                </c:pt>
                <c:pt idx="28542">
                  <c:v>1365231600</c:v>
                </c:pt>
                <c:pt idx="28543">
                  <c:v>1365235200</c:v>
                </c:pt>
                <c:pt idx="28544">
                  <c:v>1365238800</c:v>
                </c:pt>
                <c:pt idx="28545">
                  <c:v>1365242400</c:v>
                </c:pt>
                <c:pt idx="28546">
                  <c:v>1365246000</c:v>
                </c:pt>
                <c:pt idx="28547">
                  <c:v>1365249600</c:v>
                </c:pt>
                <c:pt idx="28548">
                  <c:v>1365253200</c:v>
                </c:pt>
                <c:pt idx="28549">
                  <c:v>1365256800</c:v>
                </c:pt>
                <c:pt idx="28550">
                  <c:v>1365260400</c:v>
                </c:pt>
                <c:pt idx="28551">
                  <c:v>1365264000</c:v>
                </c:pt>
                <c:pt idx="28552">
                  <c:v>1365267600</c:v>
                </c:pt>
                <c:pt idx="28553">
                  <c:v>1365271200</c:v>
                </c:pt>
                <c:pt idx="28554">
                  <c:v>1365274800</c:v>
                </c:pt>
                <c:pt idx="28555">
                  <c:v>1365278400</c:v>
                </c:pt>
                <c:pt idx="28556">
                  <c:v>1365282000</c:v>
                </c:pt>
                <c:pt idx="28557">
                  <c:v>1365285600</c:v>
                </c:pt>
                <c:pt idx="28558">
                  <c:v>1365289200</c:v>
                </c:pt>
                <c:pt idx="28559">
                  <c:v>1365292800</c:v>
                </c:pt>
                <c:pt idx="28560">
                  <c:v>1365296400</c:v>
                </c:pt>
                <c:pt idx="28561">
                  <c:v>1365300000</c:v>
                </c:pt>
                <c:pt idx="28562">
                  <c:v>1365303600</c:v>
                </c:pt>
                <c:pt idx="28563">
                  <c:v>1365307200</c:v>
                </c:pt>
                <c:pt idx="28564">
                  <c:v>1365310800</c:v>
                </c:pt>
                <c:pt idx="28565">
                  <c:v>1365314400</c:v>
                </c:pt>
                <c:pt idx="28566">
                  <c:v>1365318000</c:v>
                </c:pt>
                <c:pt idx="28567">
                  <c:v>1365321600</c:v>
                </c:pt>
                <c:pt idx="28568">
                  <c:v>1365325200</c:v>
                </c:pt>
                <c:pt idx="28569">
                  <c:v>1365328800</c:v>
                </c:pt>
                <c:pt idx="28570">
                  <c:v>1365332400</c:v>
                </c:pt>
                <c:pt idx="28571">
                  <c:v>1365336000</c:v>
                </c:pt>
                <c:pt idx="28572">
                  <c:v>1365339600</c:v>
                </c:pt>
                <c:pt idx="28573">
                  <c:v>1365343200</c:v>
                </c:pt>
                <c:pt idx="28574">
                  <c:v>1365346800</c:v>
                </c:pt>
                <c:pt idx="28575">
                  <c:v>1365350400</c:v>
                </c:pt>
                <c:pt idx="28576">
                  <c:v>1365354000</c:v>
                </c:pt>
                <c:pt idx="28577">
                  <c:v>1365357600</c:v>
                </c:pt>
                <c:pt idx="28578">
                  <c:v>1365361200</c:v>
                </c:pt>
                <c:pt idx="28579">
                  <c:v>1365364800</c:v>
                </c:pt>
                <c:pt idx="28580">
                  <c:v>1365368400</c:v>
                </c:pt>
                <c:pt idx="28581">
                  <c:v>1365372000</c:v>
                </c:pt>
                <c:pt idx="28582">
                  <c:v>1365375600</c:v>
                </c:pt>
                <c:pt idx="28583">
                  <c:v>1365379200</c:v>
                </c:pt>
                <c:pt idx="28584">
                  <c:v>1365382800</c:v>
                </c:pt>
                <c:pt idx="28585">
                  <c:v>1365386400</c:v>
                </c:pt>
                <c:pt idx="28586">
                  <c:v>1365390000</c:v>
                </c:pt>
                <c:pt idx="28587">
                  <c:v>1365393600</c:v>
                </c:pt>
                <c:pt idx="28588">
                  <c:v>1365397200</c:v>
                </c:pt>
                <c:pt idx="28589">
                  <c:v>1365400800</c:v>
                </c:pt>
                <c:pt idx="28590">
                  <c:v>1365404400</c:v>
                </c:pt>
                <c:pt idx="28591">
                  <c:v>1365408000</c:v>
                </c:pt>
                <c:pt idx="28592">
                  <c:v>1365411600</c:v>
                </c:pt>
                <c:pt idx="28593">
                  <c:v>1365415200</c:v>
                </c:pt>
                <c:pt idx="28594">
                  <c:v>1365418800</c:v>
                </c:pt>
                <c:pt idx="28595">
                  <c:v>1365422400</c:v>
                </c:pt>
                <c:pt idx="28596">
                  <c:v>1365426000</c:v>
                </c:pt>
                <c:pt idx="28597">
                  <c:v>1365429600</c:v>
                </c:pt>
                <c:pt idx="28598">
                  <c:v>1365433200</c:v>
                </c:pt>
                <c:pt idx="28599">
                  <c:v>1365436800</c:v>
                </c:pt>
                <c:pt idx="28600">
                  <c:v>1365440400</c:v>
                </c:pt>
                <c:pt idx="28601">
                  <c:v>1365444000</c:v>
                </c:pt>
                <c:pt idx="28602">
                  <c:v>1365447600</c:v>
                </c:pt>
                <c:pt idx="28603">
                  <c:v>1365451200</c:v>
                </c:pt>
                <c:pt idx="28604">
                  <c:v>1365454800</c:v>
                </c:pt>
                <c:pt idx="28605">
                  <c:v>1365458400</c:v>
                </c:pt>
                <c:pt idx="28606">
                  <c:v>1365462000</c:v>
                </c:pt>
                <c:pt idx="28607">
                  <c:v>1365465600</c:v>
                </c:pt>
                <c:pt idx="28608">
                  <c:v>1365469200</c:v>
                </c:pt>
                <c:pt idx="28609">
                  <c:v>1365472800</c:v>
                </c:pt>
                <c:pt idx="28610">
                  <c:v>1365476400</c:v>
                </c:pt>
                <c:pt idx="28611">
                  <c:v>1365480000</c:v>
                </c:pt>
                <c:pt idx="28612">
                  <c:v>1365483600</c:v>
                </c:pt>
                <c:pt idx="28613">
                  <c:v>1365487200</c:v>
                </c:pt>
                <c:pt idx="28614">
                  <c:v>1365490800</c:v>
                </c:pt>
                <c:pt idx="28615">
                  <c:v>1365494400</c:v>
                </c:pt>
                <c:pt idx="28616">
                  <c:v>1365498000</c:v>
                </c:pt>
                <c:pt idx="28617">
                  <c:v>1365501600</c:v>
                </c:pt>
                <c:pt idx="28618">
                  <c:v>1365505200</c:v>
                </c:pt>
                <c:pt idx="28619">
                  <c:v>1365508800</c:v>
                </c:pt>
                <c:pt idx="28620">
                  <c:v>1365512400</c:v>
                </c:pt>
                <c:pt idx="28621">
                  <c:v>1365516000</c:v>
                </c:pt>
                <c:pt idx="28622">
                  <c:v>1365519600</c:v>
                </c:pt>
                <c:pt idx="28623">
                  <c:v>1365523200</c:v>
                </c:pt>
                <c:pt idx="28624">
                  <c:v>1365526800</c:v>
                </c:pt>
                <c:pt idx="28625">
                  <c:v>1365530400</c:v>
                </c:pt>
                <c:pt idx="28626">
                  <c:v>1365534000</c:v>
                </c:pt>
                <c:pt idx="28627">
                  <c:v>1365537600</c:v>
                </c:pt>
                <c:pt idx="28628">
                  <c:v>1365541200</c:v>
                </c:pt>
                <c:pt idx="28629">
                  <c:v>1365544800</c:v>
                </c:pt>
                <c:pt idx="28630">
                  <c:v>1365548400</c:v>
                </c:pt>
                <c:pt idx="28631">
                  <c:v>1365552000</c:v>
                </c:pt>
                <c:pt idx="28632">
                  <c:v>1365555600</c:v>
                </c:pt>
                <c:pt idx="28633">
                  <c:v>1365559200</c:v>
                </c:pt>
                <c:pt idx="28634">
                  <c:v>1365562800</c:v>
                </c:pt>
                <c:pt idx="28635">
                  <c:v>1365566400</c:v>
                </c:pt>
                <c:pt idx="28636">
                  <c:v>1365570000</c:v>
                </c:pt>
                <c:pt idx="28637">
                  <c:v>1365573600</c:v>
                </c:pt>
                <c:pt idx="28638">
                  <c:v>1365577200</c:v>
                </c:pt>
                <c:pt idx="28639">
                  <c:v>1365580800</c:v>
                </c:pt>
                <c:pt idx="28640">
                  <c:v>1365584400</c:v>
                </c:pt>
                <c:pt idx="28641">
                  <c:v>1365588000</c:v>
                </c:pt>
                <c:pt idx="28642">
                  <c:v>1365591600</c:v>
                </c:pt>
                <c:pt idx="28643">
                  <c:v>1365595200</c:v>
                </c:pt>
                <c:pt idx="28644">
                  <c:v>1365598800</c:v>
                </c:pt>
                <c:pt idx="28645">
                  <c:v>1365602400</c:v>
                </c:pt>
                <c:pt idx="28646">
                  <c:v>1365606000</c:v>
                </c:pt>
                <c:pt idx="28647">
                  <c:v>1365609600</c:v>
                </c:pt>
                <c:pt idx="28648">
                  <c:v>1365613200</c:v>
                </c:pt>
                <c:pt idx="28649">
                  <c:v>1365616800</c:v>
                </c:pt>
                <c:pt idx="28650">
                  <c:v>1365620400</c:v>
                </c:pt>
                <c:pt idx="28651">
                  <c:v>1365624000</c:v>
                </c:pt>
                <c:pt idx="28652">
                  <c:v>1365627600</c:v>
                </c:pt>
                <c:pt idx="28653">
                  <c:v>1365631200</c:v>
                </c:pt>
                <c:pt idx="28654">
                  <c:v>1365634800</c:v>
                </c:pt>
                <c:pt idx="28655">
                  <c:v>1365638400</c:v>
                </c:pt>
                <c:pt idx="28656">
                  <c:v>1365642000</c:v>
                </c:pt>
                <c:pt idx="28657">
                  <c:v>1365645600</c:v>
                </c:pt>
                <c:pt idx="28658">
                  <c:v>1365649200</c:v>
                </c:pt>
                <c:pt idx="28659">
                  <c:v>1365652800</c:v>
                </c:pt>
                <c:pt idx="28660">
                  <c:v>1365656400</c:v>
                </c:pt>
                <c:pt idx="28661">
                  <c:v>1365660000</c:v>
                </c:pt>
                <c:pt idx="28662">
                  <c:v>1365663600</c:v>
                </c:pt>
                <c:pt idx="28663">
                  <c:v>1365667200</c:v>
                </c:pt>
                <c:pt idx="28664">
                  <c:v>1365670800</c:v>
                </c:pt>
                <c:pt idx="28665">
                  <c:v>1365674400</c:v>
                </c:pt>
                <c:pt idx="28666">
                  <c:v>1365678000</c:v>
                </c:pt>
                <c:pt idx="28667">
                  <c:v>1365681600</c:v>
                </c:pt>
                <c:pt idx="28668">
                  <c:v>1365685200</c:v>
                </c:pt>
                <c:pt idx="28669">
                  <c:v>1365688800</c:v>
                </c:pt>
                <c:pt idx="28670">
                  <c:v>1365692400</c:v>
                </c:pt>
                <c:pt idx="28671">
                  <c:v>1365696000</c:v>
                </c:pt>
                <c:pt idx="28672">
                  <c:v>1365699600</c:v>
                </c:pt>
                <c:pt idx="28673">
                  <c:v>1365703200</c:v>
                </c:pt>
                <c:pt idx="28674">
                  <c:v>1365706800</c:v>
                </c:pt>
                <c:pt idx="28675">
                  <c:v>1365710400</c:v>
                </c:pt>
                <c:pt idx="28676">
                  <c:v>1365714000</c:v>
                </c:pt>
                <c:pt idx="28677">
                  <c:v>1365717600</c:v>
                </c:pt>
                <c:pt idx="28678">
                  <c:v>1365721200</c:v>
                </c:pt>
                <c:pt idx="28679">
                  <c:v>1365724800</c:v>
                </c:pt>
                <c:pt idx="28680">
                  <c:v>1365728400</c:v>
                </c:pt>
                <c:pt idx="28681">
                  <c:v>1365732000</c:v>
                </c:pt>
                <c:pt idx="28682">
                  <c:v>1365735600</c:v>
                </c:pt>
                <c:pt idx="28683">
                  <c:v>1365739200</c:v>
                </c:pt>
                <c:pt idx="28684">
                  <c:v>1365742800</c:v>
                </c:pt>
                <c:pt idx="28685">
                  <c:v>1365746400</c:v>
                </c:pt>
                <c:pt idx="28686">
                  <c:v>1365750000</c:v>
                </c:pt>
                <c:pt idx="28687">
                  <c:v>1365753600</c:v>
                </c:pt>
                <c:pt idx="28688">
                  <c:v>1365757200</c:v>
                </c:pt>
                <c:pt idx="28689">
                  <c:v>1365760800</c:v>
                </c:pt>
                <c:pt idx="28690">
                  <c:v>1365764400</c:v>
                </c:pt>
                <c:pt idx="28691">
                  <c:v>1365768000</c:v>
                </c:pt>
                <c:pt idx="28692">
                  <c:v>1365771600</c:v>
                </c:pt>
                <c:pt idx="28693">
                  <c:v>1365775200</c:v>
                </c:pt>
                <c:pt idx="28694">
                  <c:v>1365778800</c:v>
                </c:pt>
                <c:pt idx="28695">
                  <c:v>1365782400</c:v>
                </c:pt>
                <c:pt idx="28696">
                  <c:v>1365786000</c:v>
                </c:pt>
                <c:pt idx="28697">
                  <c:v>1365789600</c:v>
                </c:pt>
                <c:pt idx="28698">
                  <c:v>1365793200</c:v>
                </c:pt>
                <c:pt idx="28699">
                  <c:v>1365796800</c:v>
                </c:pt>
                <c:pt idx="28700">
                  <c:v>1365800400</c:v>
                </c:pt>
                <c:pt idx="28701">
                  <c:v>1365804000</c:v>
                </c:pt>
                <c:pt idx="28702">
                  <c:v>1365807600</c:v>
                </c:pt>
                <c:pt idx="28703">
                  <c:v>1365811200</c:v>
                </c:pt>
                <c:pt idx="28704">
                  <c:v>1365814800</c:v>
                </c:pt>
                <c:pt idx="28705">
                  <c:v>1365818400</c:v>
                </c:pt>
                <c:pt idx="28706">
                  <c:v>1365822000</c:v>
                </c:pt>
                <c:pt idx="28707">
                  <c:v>1365825600</c:v>
                </c:pt>
                <c:pt idx="28708">
                  <c:v>1365829200</c:v>
                </c:pt>
                <c:pt idx="28709">
                  <c:v>1365832800</c:v>
                </c:pt>
                <c:pt idx="28710">
                  <c:v>1365836400</c:v>
                </c:pt>
                <c:pt idx="28711">
                  <c:v>1365840000</c:v>
                </c:pt>
                <c:pt idx="28712">
                  <c:v>1365843600</c:v>
                </c:pt>
                <c:pt idx="28713">
                  <c:v>1365847200</c:v>
                </c:pt>
                <c:pt idx="28714">
                  <c:v>1365850800</c:v>
                </c:pt>
                <c:pt idx="28715">
                  <c:v>1365854400</c:v>
                </c:pt>
                <c:pt idx="28716">
                  <c:v>1365858000</c:v>
                </c:pt>
                <c:pt idx="28717">
                  <c:v>1365861600</c:v>
                </c:pt>
                <c:pt idx="28718">
                  <c:v>1365865200</c:v>
                </c:pt>
                <c:pt idx="28719">
                  <c:v>1365868800</c:v>
                </c:pt>
                <c:pt idx="28720">
                  <c:v>1365872400</c:v>
                </c:pt>
                <c:pt idx="28721">
                  <c:v>1365876000</c:v>
                </c:pt>
                <c:pt idx="28722">
                  <c:v>1365879600</c:v>
                </c:pt>
                <c:pt idx="28723">
                  <c:v>1365883200</c:v>
                </c:pt>
                <c:pt idx="28724">
                  <c:v>1365886800</c:v>
                </c:pt>
                <c:pt idx="28725">
                  <c:v>1365890400</c:v>
                </c:pt>
                <c:pt idx="28726">
                  <c:v>1365894000</c:v>
                </c:pt>
                <c:pt idx="28727">
                  <c:v>1365897600</c:v>
                </c:pt>
                <c:pt idx="28728">
                  <c:v>1365901200</c:v>
                </c:pt>
                <c:pt idx="28729">
                  <c:v>1365904800</c:v>
                </c:pt>
                <c:pt idx="28730">
                  <c:v>1365908400</c:v>
                </c:pt>
                <c:pt idx="28731">
                  <c:v>1365912000</c:v>
                </c:pt>
                <c:pt idx="28732">
                  <c:v>1365915600</c:v>
                </c:pt>
                <c:pt idx="28733">
                  <c:v>1365919200</c:v>
                </c:pt>
                <c:pt idx="28734">
                  <c:v>1365922800</c:v>
                </c:pt>
                <c:pt idx="28735">
                  <c:v>1365926400</c:v>
                </c:pt>
                <c:pt idx="28736">
                  <c:v>1365930000</c:v>
                </c:pt>
                <c:pt idx="28737">
                  <c:v>1365933600</c:v>
                </c:pt>
                <c:pt idx="28738">
                  <c:v>1365937200</c:v>
                </c:pt>
                <c:pt idx="28739">
                  <c:v>1365940800</c:v>
                </c:pt>
                <c:pt idx="28740">
                  <c:v>1365944400</c:v>
                </c:pt>
                <c:pt idx="28741">
                  <c:v>1365948000</c:v>
                </c:pt>
                <c:pt idx="28742">
                  <c:v>1365951600</c:v>
                </c:pt>
                <c:pt idx="28743">
                  <c:v>1365955200</c:v>
                </c:pt>
                <c:pt idx="28744">
                  <c:v>1365958800</c:v>
                </c:pt>
                <c:pt idx="28745">
                  <c:v>1365962400</c:v>
                </c:pt>
                <c:pt idx="28746">
                  <c:v>1365966000</c:v>
                </c:pt>
                <c:pt idx="28747">
                  <c:v>1365969600</c:v>
                </c:pt>
                <c:pt idx="28748">
                  <c:v>1365973200</c:v>
                </c:pt>
                <c:pt idx="28749">
                  <c:v>1365976800</c:v>
                </c:pt>
                <c:pt idx="28750">
                  <c:v>1365980400</c:v>
                </c:pt>
                <c:pt idx="28751">
                  <c:v>1365984000</c:v>
                </c:pt>
                <c:pt idx="28752">
                  <c:v>1365987600</c:v>
                </c:pt>
                <c:pt idx="28753">
                  <c:v>1365991200</c:v>
                </c:pt>
                <c:pt idx="28754">
                  <c:v>1365994800</c:v>
                </c:pt>
                <c:pt idx="28755">
                  <c:v>1365998400</c:v>
                </c:pt>
                <c:pt idx="28756">
                  <c:v>1366002000</c:v>
                </c:pt>
                <c:pt idx="28757">
                  <c:v>1366005600</c:v>
                </c:pt>
                <c:pt idx="28758">
                  <c:v>1366009200</c:v>
                </c:pt>
                <c:pt idx="28759">
                  <c:v>1366012800</c:v>
                </c:pt>
                <c:pt idx="28760">
                  <c:v>1366016400</c:v>
                </c:pt>
                <c:pt idx="28761">
                  <c:v>1366020000</c:v>
                </c:pt>
                <c:pt idx="28762">
                  <c:v>1366023600</c:v>
                </c:pt>
                <c:pt idx="28763">
                  <c:v>1366027200</c:v>
                </c:pt>
                <c:pt idx="28764">
                  <c:v>1366030800</c:v>
                </c:pt>
                <c:pt idx="28765">
                  <c:v>1366034400</c:v>
                </c:pt>
                <c:pt idx="28766">
                  <c:v>1366038000</c:v>
                </c:pt>
                <c:pt idx="28767">
                  <c:v>1366041600</c:v>
                </c:pt>
                <c:pt idx="28768">
                  <c:v>1366045200</c:v>
                </c:pt>
                <c:pt idx="28769">
                  <c:v>1366048800</c:v>
                </c:pt>
                <c:pt idx="28770">
                  <c:v>1366052400</c:v>
                </c:pt>
                <c:pt idx="28771">
                  <c:v>1366056000</c:v>
                </c:pt>
                <c:pt idx="28772">
                  <c:v>1366059600</c:v>
                </c:pt>
                <c:pt idx="28773">
                  <c:v>1366063200</c:v>
                </c:pt>
                <c:pt idx="28774">
                  <c:v>1366066800</c:v>
                </c:pt>
                <c:pt idx="28775">
                  <c:v>1366070400</c:v>
                </c:pt>
                <c:pt idx="28776">
                  <c:v>1366074000</c:v>
                </c:pt>
                <c:pt idx="28777">
                  <c:v>1366077600</c:v>
                </c:pt>
                <c:pt idx="28778">
                  <c:v>1366081200</c:v>
                </c:pt>
                <c:pt idx="28779">
                  <c:v>1366084800</c:v>
                </c:pt>
                <c:pt idx="28780">
                  <c:v>1366088400</c:v>
                </c:pt>
                <c:pt idx="28781">
                  <c:v>1366092000</c:v>
                </c:pt>
                <c:pt idx="28782">
                  <c:v>1366095600</c:v>
                </c:pt>
                <c:pt idx="28783">
                  <c:v>1366099200</c:v>
                </c:pt>
                <c:pt idx="28784">
                  <c:v>1366102800</c:v>
                </c:pt>
                <c:pt idx="28785">
                  <c:v>1366106400</c:v>
                </c:pt>
                <c:pt idx="28786">
                  <c:v>1366110000</c:v>
                </c:pt>
                <c:pt idx="28787">
                  <c:v>1366113600</c:v>
                </c:pt>
                <c:pt idx="28788">
                  <c:v>1366117200</c:v>
                </c:pt>
                <c:pt idx="28789">
                  <c:v>1366120800</c:v>
                </c:pt>
                <c:pt idx="28790">
                  <c:v>1366124400</c:v>
                </c:pt>
                <c:pt idx="28791">
                  <c:v>1366128000</c:v>
                </c:pt>
                <c:pt idx="28792">
                  <c:v>1366131600</c:v>
                </c:pt>
                <c:pt idx="28793">
                  <c:v>1366135200</c:v>
                </c:pt>
                <c:pt idx="28794">
                  <c:v>1366138800</c:v>
                </c:pt>
                <c:pt idx="28795">
                  <c:v>1366142400</c:v>
                </c:pt>
                <c:pt idx="28796">
                  <c:v>1366146000</c:v>
                </c:pt>
                <c:pt idx="28797">
                  <c:v>1366149600</c:v>
                </c:pt>
                <c:pt idx="28798">
                  <c:v>1366153200</c:v>
                </c:pt>
                <c:pt idx="28799">
                  <c:v>1366156800</c:v>
                </c:pt>
                <c:pt idx="28800">
                  <c:v>1366160400</c:v>
                </c:pt>
                <c:pt idx="28801">
                  <c:v>1366164000</c:v>
                </c:pt>
                <c:pt idx="28802">
                  <c:v>1366167600</c:v>
                </c:pt>
                <c:pt idx="28803">
                  <c:v>1366171200</c:v>
                </c:pt>
                <c:pt idx="28804">
                  <c:v>1366174800</c:v>
                </c:pt>
                <c:pt idx="28805">
                  <c:v>1366178400</c:v>
                </c:pt>
                <c:pt idx="28806">
                  <c:v>1366182000</c:v>
                </c:pt>
                <c:pt idx="28807">
                  <c:v>1366185600</c:v>
                </c:pt>
                <c:pt idx="28808">
                  <c:v>1366189200</c:v>
                </c:pt>
                <c:pt idx="28809">
                  <c:v>1366192800</c:v>
                </c:pt>
                <c:pt idx="28810">
                  <c:v>1366196400</c:v>
                </c:pt>
                <c:pt idx="28811">
                  <c:v>1366200000</c:v>
                </c:pt>
                <c:pt idx="28812">
                  <c:v>1366203600</c:v>
                </c:pt>
                <c:pt idx="28813">
                  <c:v>1366207200</c:v>
                </c:pt>
                <c:pt idx="28814">
                  <c:v>1366210800</c:v>
                </c:pt>
                <c:pt idx="28815">
                  <c:v>1366214400</c:v>
                </c:pt>
                <c:pt idx="28816">
                  <c:v>1366218000</c:v>
                </c:pt>
                <c:pt idx="28817">
                  <c:v>1366221600</c:v>
                </c:pt>
                <c:pt idx="28818">
                  <c:v>1366225200</c:v>
                </c:pt>
                <c:pt idx="28819">
                  <c:v>1366228800</c:v>
                </c:pt>
                <c:pt idx="28820">
                  <c:v>1366232400</c:v>
                </c:pt>
                <c:pt idx="28821">
                  <c:v>1366236000</c:v>
                </c:pt>
                <c:pt idx="28822">
                  <c:v>1366239600</c:v>
                </c:pt>
                <c:pt idx="28823">
                  <c:v>1366243200</c:v>
                </c:pt>
                <c:pt idx="28824">
                  <c:v>1366246800</c:v>
                </c:pt>
                <c:pt idx="28825">
                  <c:v>1366250400</c:v>
                </c:pt>
                <c:pt idx="28826">
                  <c:v>1366254000</c:v>
                </c:pt>
                <c:pt idx="28827">
                  <c:v>1366257600</c:v>
                </c:pt>
                <c:pt idx="28828">
                  <c:v>1366261200</c:v>
                </c:pt>
                <c:pt idx="28829">
                  <c:v>1366264800</c:v>
                </c:pt>
                <c:pt idx="28830">
                  <c:v>1366268400</c:v>
                </c:pt>
                <c:pt idx="28831">
                  <c:v>1366272000</c:v>
                </c:pt>
                <c:pt idx="28832">
                  <c:v>1366275600</c:v>
                </c:pt>
                <c:pt idx="28833">
                  <c:v>1366279200</c:v>
                </c:pt>
                <c:pt idx="28834">
                  <c:v>1366282800</c:v>
                </c:pt>
                <c:pt idx="28835">
                  <c:v>1366286400</c:v>
                </c:pt>
                <c:pt idx="28836">
                  <c:v>1366290000</c:v>
                </c:pt>
                <c:pt idx="28837">
                  <c:v>1366293600</c:v>
                </c:pt>
                <c:pt idx="28838">
                  <c:v>1366297200</c:v>
                </c:pt>
                <c:pt idx="28839">
                  <c:v>1366300800</c:v>
                </c:pt>
                <c:pt idx="28840">
                  <c:v>1366304400</c:v>
                </c:pt>
                <c:pt idx="28841">
                  <c:v>1366308000</c:v>
                </c:pt>
                <c:pt idx="28842">
                  <c:v>1366311600</c:v>
                </c:pt>
                <c:pt idx="28843">
                  <c:v>1366315200</c:v>
                </c:pt>
                <c:pt idx="28844">
                  <c:v>1366318800</c:v>
                </c:pt>
                <c:pt idx="28845">
                  <c:v>1366322400</c:v>
                </c:pt>
                <c:pt idx="28846">
                  <c:v>1366326000</c:v>
                </c:pt>
                <c:pt idx="28847">
                  <c:v>1366329600</c:v>
                </c:pt>
                <c:pt idx="28848">
                  <c:v>1366333200</c:v>
                </c:pt>
                <c:pt idx="28849">
                  <c:v>1366336800</c:v>
                </c:pt>
                <c:pt idx="28850">
                  <c:v>1366340400</c:v>
                </c:pt>
                <c:pt idx="28851">
                  <c:v>1366344000</c:v>
                </c:pt>
                <c:pt idx="28852">
                  <c:v>1366347600</c:v>
                </c:pt>
                <c:pt idx="28853">
                  <c:v>1366351200</c:v>
                </c:pt>
                <c:pt idx="28854">
                  <c:v>1366354800</c:v>
                </c:pt>
                <c:pt idx="28855">
                  <c:v>1366358400</c:v>
                </c:pt>
                <c:pt idx="28856">
                  <c:v>1366362000</c:v>
                </c:pt>
                <c:pt idx="28857">
                  <c:v>1366365600</c:v>
                </c:pt>
                <c:pt idx="28858">
                  <c:v>1366369200</c:v>
                </c:pt>
                <c:pt idx="28859">
                  <c:v>1366372800</c:v>
                </c:pt>
                <c:pt idx="28860">
                  <c:v>1366376400</c:v>
                </c:pt>
                <c:pt idx="28861">
                  <c:v>1366380000</c:v>
                </c:pt>
                <c:pt idx="28862">
                  <c:v>1366383600</c:v>
                </c:pt>
                <c:pt idx="28863">
                  <c:v>1366387200</c:v>
                </c:pt>
                <c:pt idx="28864">
                  <c:v>1366390800</c:v>
                </c:pt>
                <c:pt idx="28865">
                  <c:v>1366394400</c:v>
                </c:pt>
                <c:pt idx="28866">
                  <c:v>1366398000</c:v>
                </c:pt>
                <c:pt idx="28867">
                  <c:v>1366401600</c:v>
                </c:pt>
                <c:pt idx="28868">
                  <c:v>1366405200</c:v>
                </c:pt>
                <c:pt idx="28869">
                  <c:v>1366408800</c:v>
                </c:pt>
                <c:pt idx="28870">
                  <c:v>1366412400</c:v>
                </c:pt>
                <c:pt idx="28871">
                  <c:v>1366416000</c:v>
                </c:pt>
                <c:pt idx="28872">
                  <c:v>1366419600</c:v>
                </c:pt>
                <c:pt idx="28873">
                  <c:v>1366423200</c:v>
                </c:pt>
                <c:pt idx="28874">
                  <c:v>1366426800</c:v>
                </c:pt>
                <c:pt idx="28875">
                  <c:v>1366430400</c:v>
                </c:pt>
                <c:pt idx="28876">
                  <c:v>1366434000</c:v>
                </c:pt>
                <c:pt idx="28877">
                  <c:v>1366437600</c:v>
                </c:pt>
                <c:pt idx="28878">
                  <c:v>1366441200</c:v>
                </c:pt>
                <c:pt idx="28879">
                  <c:v>1366444800</c:v>
                </c:pt>
                <c:pt idx="28880">
                  <c:v>1366448400</c:v>
                </c:pt>
                <c:pt idx="28881">
                  <c:v>1366452000</c:v>
                </c:pt>
                <c:pt idx="28882">
                  <c:v>1366455600</c:v>
                </c:pt>
                <c:pt idx="28883">
                  <c:v>1366459200</c:v>
                </c:pt>
                <c:pt idx="28884">
                  <c:v>1366462800</c:v>
                </c:pt>
                <c:pt idx="28885">
                  <c:v>1366466400</c:v>
                </c:pt>
                <c:pt idx="28886">
                  <c:v>1366470000</c:v>
                </c:pt>
                <c:pt idx="28887">
                  <c:v>1366473600</c:v>
                </c:pt>
                <c:pt idx="28888">
                  <c:v>1366477200</c:v>
                </c:pt>
                <c:pt idx="28889">
                  <c:v>1366480800</c:v>
                </c:pt>
                <c:pt idx="28890">
                  <c:v>1366484400</c:v>
                </c:pt>
                <c:pt idx="28891">
                  <c:v>1366488000</c:v>
                </c:pt>
                <c:pt idx="28892">
                  <c:v>1366491600</c:v>
                </c:pt>
                <c:pt idx="28893">
                  <c:v>1366495200</c:v>
                </c:pt>
                <c:pt idx="28894">
                  <c:v>1366498800</c:v>
                </c:pt>
                <c:pt idx="28895">
                  <c:v>1366502400</c:v>
                </c:pt>
                <c:pt idx="28896">
                  <c:v>1366506000</c:v>
                </c:pt>
                <c:pt idx="28897">
                  <c:v>1366509600</c:v>
                </c:pt>
                <c:pt idx="28898">
                  <c:v>1366513200</c:v>
                </c:pt>
                <c:pt idx="28899">
                  <c:v>1366516800</c:v>
                </c:pt>
                <c:pt idx="28900">
                  <c:v>1366520400</c:v>
                </c:pt>
                <c:pt idx="28901">
                  <c:v>1366524000</c:v>
                </c:pt>
                <c:pt idx="28902">
                  <c:v>1366527600</c:v>
                </c:pt>
                <c:pt idx="28903">
                  <c:v>1366531200</c:v>
                </c:pt>
                <c:pt idx="28904">
                  <c:v>1366534800</c:v>
                </c:pt>
                <c:pt idx="28905">
                  <c:v>1366538400</c:v>
                </c:pt>
                <c:pt idx="28906">
                  <c:v>1366542000</c:v>
                </c:pt>
                <c:pt idx="28907">
                  <c:v>1366545600</c:v>
                </c:pt>
                <c:pt idx="28908">
                  <c:v>1366549200</c:v>
                </c:pt>
                <c:pt idx="28909">
                  <c:v>1366552800</c:v>
                </c:pt>
                <c:pt idx="28910">
                  <c:v>1366556400</c:v>
                </c:pt>
                <c:pt idx="28911">
                  <c:v>1366560000</c:v>
                </c:pt>
                <c:pt idx="28912">
                  <c:v>1366563600</c:v>
                </c:pt>
                <c:pt idx="28913">
                  <c:v>1366567200</c:v>
                </c:pt>
                <c:pt idx="28914">
                  <c:v>1366570800</c:v>
                </c:pt>
                <c:pt idx="28915">
                  <c:v>1366574400</c:v>
                </c:pt>
                <c:pt idx="28916">
                  <c:v>1366578000</c:v>
                </c:pt>
                <c:pt idx="28917">
                  <c:v>1366581600</c:v>
                </c:pt>
                <c:pt idx="28918">
                  <c:v>1366585200</c:v>
                </c:pt>
                <c:pt idx="28919">
                  <c:v>1366588800</c:v>
                </c:pt>
                <c:pt idx="28920">
                  <c:v>1366592400</c:v>
                </c:pt>
                <c:pt idx="28921">
                  <c:v>1366596000</c:v>
                </c:pt>
                <c:pt idx="28922">
                  <c:v>1366599600</c:v>
                </c:pt>
                <c:pt idx="28923">
                  <c:v>1366603200</c:v>
                </c:pt>
                <c:pt idx="28924">
                  <c:v>1366606800</c:v>
                </c:pt>
                <c:pt idx="28925">
                  <c:v>1366610400</c:v>
                </c:pt>
                <c:pt idx="28926">
                  <c:v>1366614000</c:v>
                </c:pt>
                <c:pt idx="28927">
                  <c:v>1366617600</c:v>
                </c:pt>
                <c:pt idx="28928">
                  <c:v>1366621200</c:v>
                </c:pt>
                <c:pt idx="28929">
                  <c:v>1366624800</c:v>
                </c:pt>
                <c:pt idx="28930">
                  <c:v>1366628400</c:v>
                </c:pt>
                <c:pt idx="28931">
                  <c:v>1366632000</c:v>
                </c:pt>
                <c:pt idx="28932">
                  <c:v>1366635600</c:v>
                </c:pt>
                <c:pt idx="28933">
                  <c:v>1366639200</c:v>
                </c:pt>
                <c:pt idx="28934">
                  <c:v>1366642800</c:v>
                </c:pt>
                <c:pt idx="28935">
                  <c:v>1366646400</c:v>
                </c:pt>
                <c:pt idx="28936">
                  <c:v>1366650000</c:v>
                </c:pt>
                <c:pt idx="28937">
                  <c:v>1366653600</c:v>
                </c:pt>
                <c:pt idx="28938">
                  <c:v>1366657200</c:v>
                </c:pt>
                <c:pt idx="28939">
                  <c:v>1366660800</c:v>
                </c:pt>
                <c:pt idx="28940">
                  <c:v>1366664400</c:v>
                </c:pt>
                <c:pt idx="28941">
                  <c:v>1366668000</c:v>
                </c:pt>
                <c:pt idx="28942">
                  <c:v>1366671600</c:v>
                </c:pt>
                <c:pt idx="28943">
                  <c:v>1366675200</c:v>
                </c:pt>
                <c:pt idx="28944">
                  <c:v>1366678800</c:v>
                </c:pt>
                <c:pt idx="28945">
                  <c:v>1366682400</c:v>
                </c:pt>
                <c:pt idx="28946">
                  <c:v>1366686000</c:v>
                </c:pt>
                <c:pt idx="28947">
                  <c:v>1366689600</c:v>
                </c:pt>
                <c:pt idx="28948">
                  <c:v>1366693200</c:v>
                </c:pt>
                <c:pt idx="28949">
                  <c:v>1366696800</c:v>
                </c:pt>
                <c:pt idx="28950">
                  <c:v>1366700400</c:v>
                </c:pt>
                <c:pt idx="28951">
                  <c:v>1366704000</c:v>
                </c:pt>
                <c:pt idx="28952">
                  <c:v>1366707600</c:v>
                </c:pt>
                <c:pt idx="28953">
                  <c:v>1366711200</c:v>
                </c:pt>
                <c:pt idx="28954">
                  <c:v>1366714800</c:v>
                </c:pt>
                <c:pt idx="28955">
                  <c:v>1366718400</c:v>
                </c:pt>
                <c:pt idx="28956">
                  <c:v>1366722000</c:v>
                </c:pt>
                <c:pt idx="28957">
                  <c:v>1366725600</c:v>
                </c:pt>
                <c:pt idx="28958">
                  <c:v>1366729200</c:v>
                </c:pt>
                <c:pt idx="28959">
                  <c:v>1366732800</c:v>
                </c:pt>
                <c:pt idx="28960">
                  <c:v>1366736400</c:v>
                </c:pt>
                <c:pt idx="28961">
                  <c:v>1366740000</c:v>
                </c:pt>
                <c:pt idx="28962">
                  <c:v>1366743600</c:v>
                </c:pt>
                <c:pt idx="28963">
                  <c:v>1366747200</c:v>
                </c:pt>
                <c:pt idx="28964">
                  <c:v>1366750800</c:v>
                </c:pt>
                <c:pt idx="28965">
                  <c:v>1366754400</c:v>
                </c:pt>
                <c:pt idx="28966">
                  <c:v>1366758000</c:v>
                </c:pt>
                <c:pt idx="28967">
                  <c:v>1366761600</c:v>
                </c:pt>
                <c:pt idx="28968">
                  <c:v>1366765200</c:v>
                </c:pt>
                <c:pt idx="28969">
                  <c:v>1366768800</c:v>
                </c:pt>
                <c:pt idx="28970">
                  <c:v>1366772400</c:v>
                </c:pt>
                <c:pt idx="28971">
                  <c:v>1366776000</c:v>
                </c:pt>
                <c:pt idx="28972">
                  <c:v>1366779600</c:v>
                </c:pt>
                <c:pt idx="28973">
                  <c:v>1366783200</c:v>
                </c:pt>
                <c:pt idx="28974">
                  <c:v>1366786800</c:v>
                </c:pt>
                <c:pt idx="28975">
                  <c:v>1366790400</c:v>
                </c:pt>
                <c:pt idx="28976">
                  <c:v>1366794000</c:v>
                </c:pt>
                <c:pt idx="28977">
                  <c:v>1366797600</c:v>
                </c:pt>
                <c:pt idx="28978">
                  <c:v>1366801200</c:v>
                </c:pt>
                <c:pt idx="28979">
                  <c:v>1366804800</c:v>
                </c:pt>
                <c:pt idx="28980">
                  <c:v>1366808400</c:v>
                </c:pt>
                <c:pt idx="28981">
                  <c:v>1366812000</c:v>
                </c:pt>
                <c:pt idx="28982">
                  <c:v>1366815600</c:v>
                </c:pt>
                <c:pt idx="28983">
                  <c:v>1366819200</c:v>
                </c:pt>
                <c:pt idx="28984">
                  <c:v>1366822800</c:v>
                </c:pt>
                <c:pt idx="28985">
                  <c:v>1366826400</c:v>
                </c:pt>
                <c:pt idx="28986">
                  <c:v>1366830000</c:v>
                </c:pt>
                <c:pt idx="28987">
                  <c:v>1366833600</c:v>
                </c:pt>
                <c:pt idx="28988">
                  <c:v>1366837200</c:v>
                </c:pt>
                <c:pt idx="28989">
                  <c:v>1366840800</c:v>
                </c:pt>
                <c:pt idx="28990">
                  <c:v>1366844400</c:v>
                </c:pt>
                <c:pt idx="28991">
                  <c:v>1366848000</c:v>
                </c:pt>
                <c:pt idx="28992">
                  <c:v>1366851600</c:v>
                </c:pt>
                <c:pt idx="28993">
                  <c:v>1366855200</c:v>
                </c:pt>
                <c:pt idx="28994">
                  <c:v>1366858800</c:v>
                </c:pt>
                <c:pt idx="28995">
                  <c:v>1366862400</c:v>
                </c:pt>
                <c:pt idx="28996">
                  <c:v>1366866000</c:v>
                </c:pt>
                <c:pt idx="28997">
                  <c:v>1366869600</c:v>
                </c:pt>
                <c:pt idx="28998">
                  <c:v>1366873200</c:v>
                </c:pt>
                <c:pt idx="28999">
                  <c:v>1366876800</c:v>
                </c:pt>
                <c:pt idx="29000">
                  <c:v>1366880400</c:v>
                </c:pt>
                <c:pt idx="29001">
                  <c:v>1366884000</c:v>
                </c:pt>
                <c:pt idx="29002">
                  <c:v>1366887600</c:v>
                </c:pt>
                <c:pt idx="29003">
                  <c:v>1366891200</c:v>
                </c:pt>
                <c:pt idx="29004">
                  <c:v>1366894800</c:v>
                </c:pt>
                <c:pt idx="29005">
                  <c:v>1366898400</c:v>
                </c:pt>
                <c:pt idx="29006">
                  <c:v>1366902000</c:v>
                </c:pt>
                <c:pt idx="29007">
                  <c:v>1366905600</c:v>
                </c:pt>
                <c:pt idx="29008">
                  <c:v>1366909200</c:v>
                </c:pt>
                <c:pt idx="29009">
                  <c:v>1366912800</c:v>
                </c:pt>
                <c:pt idx="29010">
                  <c:v>1366916400</c:v>
                </c:pt>
                <c:pt idx="29011">
                  <c:v>1366920000</c:v>
                </c:pt>
                <c:pt idx="29012">
                  <c:v>1366923600</c:v>
                </c:pt>
                <c:pt idx="29013">
                  <c:v>1366927200</c:v>
                </c:pt>
                <c:pt idx="29014">
                  <c:v>1366930800</c:v>
                </c:pt>
                <c:pt idx="29015">
                  <c:v>1366934400</c:v>
                </c:pt>
                <c:pt idx="29016">
                  <c:v>1366938000</c:v>
                </c:pt>
                <c:pt idx="29017">
                  <c:v>1366941600</c:v>
                </c:pt>
                <c:pt idx="29018">
                  <c:v>1366945200</c:v>
                </c:pt>
                <c:pt idx="29019">
                  <c:v>1366948800</c:v>
                </c:pt>
                <c:pt idx="29020">
                  <c:v>1366952400</c:v>
                </c:pt>
                <c:pt idx="29021">
                  <c:v>1366956000</c:v>
                </c:pt>
                <c:pt idx="29022">
                  <c:v>1366959600</c:v>
                </c:pt>
                <c:pt idx="29023">
                  <c:v>1366963200</c:v>
                </c:pt>
                <c:pt idx="29024">
                  <c:v>1366966800</c:v>
                </c:pt>
                <c:pt idx="29025">
                  <c:v>1366970400</c:v>
                </c:pt>
                <c:pt idx="29026">
                  <c:v>1366974000</c:v>
                </c:pt>
                <c:pt idx="29027">
                  <c:v>1366977600</c:v>
                </c:pt>
                <c:pt idx="29028">
                  <c:v>1366981200</c:v>
                </c:pt>
                <c:pt idx="29029">
                  <c:v>1366984800</c:v>
                </c:pt>
                <c:pt idx="29030">
                  <c:v>1366988400</c:v>
                </c:pt>
                <c:pt idx="29031">
                  <c:v>1366992000</c:v>
                </c:pt>
                <c:pt idx="29032">
                  <c:v>1366995600</c:v>
                </c:pt>
                <c:pt idx="29033">
                  <c:v>1366999200</c:v>
                </c:pt>
                <c:pt idx="29034">
                  <c:v>1367002800</c:v>
                </c:pt>
                <c:pt idx="29035">
                  <c:v>1367006400</c:v>
                </c:pt>
                <c:pt idx="29036">
                  <c:v>1367010000</c:v>
                </c:pt>
                <c:pt idx="29037">
                  <c:v>1367013600</c:v>
                </c:pt>
                <c:pt idx="29038">
                  <c:v>1367017200</c:v>
                </c:pt>
                <c:pt idx="29039">
                  <c:v>1367020800</c:v>
                </c:pt>
                <c:pt idx="29040">
                  <c:v>1367024400</c:v>
                </c:pt>
                <c:pt idx="29041">
                  <c:v>1367028000</c:v>
                </c:pt>
                <c:pt idx="29042">
                  <c:v>1367031600</c:v>
                </c:pt>
                <c:pt idx="29043">
                  <c:v>1367035200</c:v>
                </c:pt>
                <c:pt idx="29044">
                  <c:v>1367038800</c:v>
                </c:pt>
                <c:pt idx="29045">
                  <c:v>1367042400</c:v>
                </c:pt>
                <c:pt idx="29046">
                  <c:v>1367046000</c:v>
                </c:pt>
                <c:pt idx="29047">
                  <c:v>1367049600</c:v>
                </c:pt>
                <c:pt idx="29048">
                  <c:v>1367053200</c:v>
                </c:pt>
                <c:pt idx="29049">
                  <c:v>1367056800</c:v>
                </c:pt>
                <c:pt idx="29050">
                  <c:v>1367060400</c:v>
                </c:pt>
                <c:pt idx="29051">
                  <c:v>1367064000</c:v>
                </c:pt>
                <c:pt idx="29052">
                  <c:v>1367067600</c:v>
                </c:pt>
                <c:pt idx="29053">
                  <c:v>1367071200</c:v>
                </c:pt>
                <c:pt idx="29054">
                  <c:v>1367074800</c:v>
                </c:pt>
                <c:pt idx="29055">
                  <c:v>1367078400</c:v>
                </c:pt>
                <c:pt idx="29056">
                  <c:v>1367082000</c:v>
                </c:pt>
                <c:pt idx="29057">
                  <c:v>1367085600</c:v>
                </c:pt>
                <c:pt idx="29058">
                  <c:v>1367089200</c:v>
                </c:pt>
                <c:pt idx="29059">
                  <c:v>1367092800</c:v>
                </c:pt>
                <c:pt idx="29060">
                  <c:v>1367096400</c:v>
                </c:pt>
                <c:pt idx="29061">
                  <c:v>1367100000</c:v>
                </c:pt>
                <c:pt idx="29062">
                  <c:v>1367103600</c:v>
                </c:pt>
                <c:pt idx="29063">
                  <c:v>1367107200</c:v>
                </c:pt>
                <c:pt idx="29064">
                  <c:v>1367110800</c:v>
                </c:pt>
                <c:pt idx="29065">
                  <c:v>1367114400</c:v>
                </c:pt>
                <c:pt idx="29066">
                  <c:v>1367118000</c:v>
                </c:pt>
                <c:pt idx="29067">
                  <c:v>1367121600</c:v>
                </c:pt>
                <c:pt idx="29068">
                  <c:v>1367125200</c:v>
                </c:pt>
                <c:pt idx="29069">
                  <c:v>1367128800</c:v>
                </c:pt>
                <c:pt idx="29070">
                  <c:v>1367132400</c:v>
                </c:pt>
                <c:pt idx="29071">
                  <c:v>1367136000</c:v>
                </c:pt>
                <c:pt idx="29072">
                  <c:v>1367139600</c:v>
                </c:pt>
                <c:pt idx="29073">
                  <c:v>1367143200</c:v>
                </c:pt>
                <c:pt idx="29074">
                  <c:v>1367146800</c:v>
                </c:pt>
                <c:pt idx="29075">
                  <c:v>1367150400</c:v>
                </c:pt>
                <c:pt idx="29076">
                  <c:v>1367154000</c:v>
                </c:pt>
                <c:pt idx="29077">
                  <c:v>1367157600</c:v>
                </c:pt>
                <c:pt idx="29078">
                  <c:v>1367161200</c:v>
                </c:pt>
                <c:pt idx="29079">
                  <c:v>1367164800</c:v>
                </c:pt>
                <c:pt idx="29080">
                  <c:v>1367168400</c:v>
                </c:pt>
                <c:pt idx="29081">
                  <c:v>1367172000</c:v>
                </c:pt>
                <c:pt idx="29082">
                  <c:v>1367175600</c:v>
                </c:pt>
                <c:pt idx="29083">
                  <c:v>1367179200</c:v>
                </c:pt>
                <c:pt idx="29084">
                  <c:v>1367182800</c:v>
                </c:pt>
                <c:pt idx="29085">
                  <c:v>1367186400</c:v>
                </c:pt>
                <c:pt idx="29086">
                  <c:v>1367190000</c:v>
                </c:pt>
                <c:pt idx="29087">
                  <c:v>1367193600</c:v>
                </c:pt>
                <c:pt idx="29088">
                  <c:v>1367197200</c:v>
                </c:pt>
                <c:pt idx="29089">
                  <c:v>1367200800</c:v>
                </c:pt>
                <c:pt idx="29090">
                  <c:v>1367204400</c:v>
                </c:pt>
                <c:pt idx="29091">
                  <c:v>1367208000</c:v>
                </c:pt>
                <c:pt idx="29092">
                  <c:v>1367211600</c:v>
                </c:pt>
                <c:pt idx="29093">
                  <c:v>1367215200</c:v>
                </c:pt>
                <c:pt idx="29094">
                  <c:v>1367218800</c:v>
                </c:pt>
                <c:pt idx="29095">
                  <c:v>1367222400</c:v>
                </c:pt>
                <c:pt idx="29096">
                  <c:v>1367226000</c:v>
                </c:pt>
                <c:pt idx="29097">
                  <c:v>1367229600</c:v>
                </c:pt>
                <c:pt idx="29098">
                  <c:v>1367233200</c:v>
                </c:pt>
                <c:pt idx="29099">
                  <c:v>1367236800</c:v>
                </c:pt>
                <c:pt idx="29100">
                  <c:v>1367240400</c:v>
                </c:pt>
                <c:pt idx="29101">
                  <c:v>1367244000</c:v>
                </c:pt>
                <c:pt idx="29102">
                  <c:v>1367247600</c:v>
                </c:pt>
                <c:pt idx="29103">
                  <c:v>1367251200</c:v>
                </c:pt>
                <c:pt idx="29104">
                  <c:v>1367254800</c:v>
                </c:pt>
                <c:pt idx="29105">
                  <c:v>1367258400</c:v>
                </c:pt>
                <c:pt idx="29106">
                  <c:v>1367262000</c:v>
                </c:pt>
                <c:pt idx="29107">
                  <c:v>1367265600</c:v>
                </c:pt>
                <c:pt idx="29108">
                  <c:v>1367269200</c:v>
                </c:pt>
                <c:pt idx="29109">
                  <c:v>1367272800</c:v>
                </c:pt>
                <c:pt idx="29110">
                  <c:v>1367276400</c:v>
                </c:pt>
                <c:pt idx="29111">
                  <c:v>1367280000</c:v>
                </c:pt>
                <c:pt idx="29112">
                  <c:v>1367283600</c:v>
                </c:pt>
                <c:pt idx="29113">
                  <c:v>1367287200</c:v>
                </c:pt>
                <c:pt idx="29114">
                  <c:v>1367290800</c:v>
                </c:pt>
                <c:pt idx="29115">
                  <c:v>1367294400</c:v>
                </c:pt>
                <c:pt idx="29116">
                  <c:v>1367298000</c:v>
                </c:pt>
                <c:pt idx="29117">
                  <c:v>1367301600</c:v>
                </c:pt>
                <c:pt idx="29118">
                  <c:v>1367305200</c:v>
                </c:pt>
                <c:pt idx="29119">
                  <c:v>1367308800</c:v>
                </c:pt>
                <c:pt idx="29120">
                  <c:v>1367312400</c:v>
                </c:pt>
                <c:pt idx="29121">
                  <c:v>1367316000</c:v>
                </c:pt>
                <c:pt idx="29122">
                  <c:v>1367319600</c:v>
                </c:pt>
                <c:pt idx="29123">
                  <c:v>1367323200</c:v>
                </c:pt>
                <c:pt idx="29124">
                  <c:v>1367326800</c:v>
                </c:pt>
                <c:pt idx="29125">
                  <c:v>1367330400</c:v>
                </c:pt>
                <c:pt idx="29126">
                  <c:v>1367334000</c:v>
                </c:pt>
                <c:pt idx="29127">
                  <c:v>1367337600</c:v>
                </c:pt>
                <c:pt idx="29128">
                  <c:v>1367341200</c:v>
                </c:pt>
                <c:pt idx="29129">
                  <c:v>1367344800</c:v>
                </c:pt>
                <c:pt idx="29130">
                  <c:v>1367348400</c:v>
                </c:pt>
                <c:pt idx="29131">
                  <c:v>1367352000</c:v>
                </c:pt>
                <c:pt idx="29132">
                  <c:v>1367355600</c:v>
                </c:pt>
                <c:pt idx="29133">
                  <c:v>1367359200</c:v>
                </c:pt>
                <c:pt idx="29134">
                  <c:v>1367362800</c:v>
                </c:pt>
                <c:pt idx="29135">
                  <c:v>1367366400</c:v>
                </c:pt>
                <c:pt idx="29136">
                  <c:v>1367370000</c:v>
                </c:pt>
                <c:pt idx="29137">
                  <c:v>1367373600</c:v>
                </c:pt>
                <c:pt idx="29138">
                  <c:v>1367377200</c:v>
                </c:pt>
                <c:pt idx="29139">
                  <c:v>1367380800</c:v>
                </c:pt>
                <c:pt idx="29140">
                  <c:v>1367384400</c:v>
                </c:pt>
                <c:pt idx="29141">
                  <c:v>1367388000</c:v>
                </c:pt>
                <c:pt idx="29142">
                  <c:v>1367391600</c:v>
                </c:pt>
                <c:pt idx="29143">
                  <c:v>1367395200</c:v>
                </c:pt>
                <c:pt idx="29144">
                  <c:v>1367398800</c:v>
                </c:pt>
                <c:pt idx="29145">
                  <c:v>1367402400</c:v>
                </c:pt>
                <c:pt idx="29146">
                  <c:v>1367406000</c:v>
                </c:pt>
                <c:pt idx="29147">
                  <c:v>1367409600</c:v>
                </c:pt>
                <c:pt idx="29148">
                  <c:v>1367413200</c:v>
                </c:pt>
                <c:pt idx="29149">
                  <c:v>1367416800</c:v>
                </c:pt>
                <c:pt idx="29150">
                  <c:v>1367420400</c:v>
                </c:pt>
                <c:pt idx="29151">
                  <c:v>1367424000</c:v>
                </c:pt>
                <c:pt idx="29152">
                  <c:v>1367427600</c:v>
                </c:pt>
                <c:pt idx="29153">
                  <c:v>1367431200</c:v>
                </c:pt>
                <c:pt idx="29154">
                  <c:v>1367434800</c:v>
                </c:pt>
                <c:pt idx="29155">
                  <c:v>1367438400</c:v>
                </c:pt>
                <c:pt idx="29156">
                  <c:v>1367442000</c:v>
                </c:pt>
                <c:pt idx="29157">
                  <c:v>1367445600</c:v>
                </c:pt>
                <c:pt idx="29158">
                  <c:v>1367449200</c:v>
                </c:pt>
                <c:pt idx="29159">
                  <c:v>1367452800</c:v>
                </c:pt>
                <c:pt idx="29160">
                  <c:v>1367456400</c:v>
                </c:pt>
                <c:pt idx="29161">
                  <c:v>1367460000</c:v>
                </c:pt>
                <c:pt idx="29162">
                  <c:v>1367463600</c:v>
                </c:pt>
                <c:pt idx="29163">
                  <c:v>1367467200</c:v>
                </c:pt>
                <c:pt idx="29164">
                  <c:v>1367470800</c:v>
                </c:pt>
                <c:pt idx="29165">
                  <c:v>1367474400</c:v>
                </c:pt>
                <c:pt idx="29166">
                  <c:v>1367478000</c:v>
                </c:pt>
                <c:pt idx="29167">
                  <c:v>1367481600</c:v>
                </c:pt>
                <c:pt idx="29168">
                  <c:v>1367485200</c:v>
                </c:pt>
                <c:pt idx="29169">
                  <c:v>1367488800</c:v>
                </c:pt>
                <c:pt idx="29170">
                  <c:v>1367492400</c:v>
                </c:pt>
                <c:pt idx="29171">
                  <c:v>1367496000</c:v>
                </c:pt>
                <c:pt idx="29172">
                  <c:v>1367499600</c:v>
                </c:pt>
                <c:pt idx="29173">
                  <c:v>1367503200</c:v>
                </c:pt>
                <c:pt idx="29174">
                  <c:v>1367506800</c:v>
                </c:pt>
                <c:pt idx="29175">
                  <c:v>1367510400</c:v>
                </c:pt>
                <c:pt idx="29176">
                  <c:v>1367514000</c:v>
                </c:pt>
                <c:pt idx="29177">
                  <c:v>1367517600</c:v>
                </c:pt>
                <c:pt idx="29178">
                  <c:v>1367521200</c:v>
                </c:pt>
                <c:pt idx="29179">
                  <c:v>1367524800</c:v>
                </c:pt>
                <c:pt idx="29180">
                  <c:v>1367528400</c:v>
                </c:pt>
                <c:pt idx="29181">
                  <c:v>1367532000</c:v>
                </c:pt>
                <c:pt idx="29182">
                  <c:v>1367535600</c:v>
                </c:pt>
                <c:pt idx="29183">
                  <c:v>1367539200</c:v>
                </c:pt>
                <c:pt idx="29184">
                  <c:v>1367542800</c:v>
                </c:pt>
                <c:pt idx="29185">
                  <c:v>1367546400</c:v>
                </c:pt>
                <c:pt idx="29186">
                  <c:v>1367550000</c:v>
                </c:pt>
                <c:pt idx="29187">
                  <c:v>1367553600</c:v>
                </c:pt>
                <c:pt idx="29188">
                  <c:v>1367557200</c:v>
                </c:pt>
                <c:pt idx="29189">
                  <c:v>1367560800</c:v>
                </c:pt>
                <c:pt idx="29190">
                  <c:v>1367564400</c:v>
                </c:pt>
                <c:pt idx="29191">
                  <c:v>1367568000</c:v>
                </c:pt>
                <c:pt idx="29192">
                  <c:v>1367571600</c:v>
                </c:pt>
                <c:pt idx="29193">
                  <c:v>1367575200</c:v>
                </c:pt>
                <c:pt idx="29194">
                  <c:v>1367578800</c:v>
                </c:pt>
                <c:pt idx="29195">
                  <c:v>1367582400</c:v>
                </c:pt>
                <c:pt idx="29196">
                  <c:v>1367586000</c:v>
                </c:pt>
                <c:pt idx="29197">
                  <c:v>1367589600</c:v>
                </c:pt>
                <c:pt idx="29198">
                  <c:v>1367593200</c:v>
                </c:pt>
                <c:pt idx="29199">
                  <c:v>1367596800</c:v>
                </c:pt>
                <c:pt idx="29200">
                  <c:v>1367600400</c:v>
                </c:pt>
                <c:pt idx="29201">
                  <c:v>1367604000</c:v>
                </c:pt>
                <c:pt idx="29202">
                  <c:v>1367607600</c:v>
                </c:pt>
                <c:pt idx="29203">
                  <c:v>1367611200</c:v>
                </c:pt>
                <c:pt idx="29204">
                  <c:v>1367614800</c:v>
                </c:pt>
                <c:pt idx="29205">
                  <c:v>1367618400</c:v>
                </c:pt>
                <c:pt idx="29206">
                  <c:v>1367622000</c:v>
                </c:pt>
                <c:pt idx="29207">
                  <c:v>1367625600</c:v>
                </c:pt>
                <c:pt idx="29208">
                  <c:v>1367629200</c:v>
                </c:pt>
                <c:pt idx="29209">
                  <c:v>1367632800</c:v>
                </c:pt>
                <c:pt idx="29210">
                  <c:v>1367636400</c:v>
                </c:pt>
                <c:pt idx="29211">
                  <c:v>1367640000</c:v>
                </c:pt>
                <c:pt idx="29212">
                  <c:v>1367643600</c:v>
                </c:pt>
                <c:pt idx="29213">
                  <c:v>1367647200</c:v>
                </c:pt>
                <c:pt idx="29214">
                  <c:v>1367650800</c:v>
                </c:pt>
                <c:pt idx="29215">
                  <c:v>1367654400</c:v>
                </c:pt>
                <c:pt idx="29216">
                  <c:v>1367658000</c:v>
                </c:pt>
                <c:pt idx="29217">
                  <c:v>1367661600</c:v>
                </c:pt>
                <c:pt idx="29218">
                  <c:v>1367665200</c:v>
                </c:pt>
                <c:pt idx="29219">
                  <c:v>1367668800</c:v>
                </c:pt>
                <c:pt idx="29220">
                  <c:v>1367672400</c:v>
                </c:pt>
                <c:pt idx="29221">
                  <c:v>1367676000</c:v>
                </c:pt>
                <c:pt idx="29222">
                  <c:v>1367679600</c:v>
                </c:pt>
                <c:pt idx="29223">
                  <c:v>1367683200</c:v>
                </c:pt>
                <c:pt idx="29224">
                  <c:v>1367686800</c:v>
                </c:pt>
                <c:pt idx="29225">
                  <c:v>1367690400</c:v>
                </c:pt>
                <c:pt idx="29226">
                  <c:v>1367694000</c:v>
                </c:pt>
                <c:pt idx="29227">
                  <c:v>1367697600</c:v>
                </c:pt>
                <c:pt idx="29228">
                  <c:v>1367701200</c:v>
                </c:pt>
                <c:pt idx="29229">
                  <c:v>1367704800</c:v>
                </c:pt>
                <c:pt idx="29230">
                  <c:v>1367708400</c:v>
                </c:pt>
                <c:pt idx="29231">
                  <c:v>1367712000</c:v>
                </c:pt>
                <c:pt idx="29232">
                  <c:v>1367715600</c:v>
                </c:pt>
                <c:pt idx="29233">
                  <c:v>1367719200</c:v>
                </c:pt>
                <c:pt idx="29234">
                  <c:v>1367722800</c:v>
                </c:pt>
                <c:pt idx="29235">
                  <c:v>1367726400</c:v>
                </c:pt>
                <c:pt idx="29236">
                  <c:v>1367730000</c:v>
                </c:pt>
                <c:pt idx="29237">
                  <c:v>1367733600</c:v>
                </c:pt>
                <c:pt idx="29238">
                  <c:v>1367737200</c:v>
                </c:pt>
                <c:pt idx="29239">
                  <c:v>1367740800</c:v>
                </c:pt>
                <c:pt idx="29240">
                  <c:v>1367744400</c:v>
                </c:pt>
                <c:pt idx="29241">
                  <c:v>1367748000</c:v>
                </c:pt>
                <c:pt idx="29242">
                  <c:v>1367751600</c:v>
                </c:pt>
                <c:pt idx="29243">
                  <c:v>1367755200</c:v>
                </c:pt>
                <c:pt idx="29244">
                  <c:v>1367758800</c:v>
                </c:pt>
                <c:pt idx="29245">
                  <c:v>1367762400</c:v>
                </c:pt>
                <c:pt idx="29246">
                  <c:v>1367766000</c:v>
                </c:pt>
                <c:pt idx="29247">
                  <c:v>1367769600</c:v>
                </c:pt>
                <c:pt idx="29248">
                  <c:v>1367773200</c:v>
                </c:pt>
                <c:pt idx="29249">
                  <c:v>1367776800</c:v>
                </c:pt>
                <c:pt idx="29250">
                  <c:v>1367780400</c:v>
                </c:pt>
                <c:pt idx="29251">
                  <c:v>1367784000</c:v>
                </c:pt>
                <c:pt idx="29252">
                  <c:v>1367787600</c:v>
                </c:pt>
                <c:pt idx="29253">
                  <c:v>1367791200</c:v>
                </c:pt>
                <c:pt idx="29254">
                  <c:v>1367794800</c:v>
                </c:pt>
                <c:pt idx="29255">
                  <c:v>1367798400</c:v>
                </c:pt>
                <c:pt idx="29256">
                  <c:v>1367802000</c:v>
                </c:pt>
                <c:pt idx="29257">
                  <c:v>1367805600</c:v>
                </c:pt>
                <c:pt idx="29258">
                  <c:v>1367809200</c:v>
                </c:pt>
                <c:pt idx="29259">
                  <c:v>1367812800</c:v>
                </c:pt>
                <c:pt idx="29260">
                  <c:v>1367816400</c:v>
                </c:pt>
                <c:pt idx="29261">
                  <c:v>1367820000</c:v>
                </c:pt>
                <c:pt idx="29262">
                  <c:v>1367823600</c:v>
                </c:pt>
                <c:pt idx="29263">
                  <c:v>1367827200</c:v>
                </c:pt>
                <c:pt idx="29264">
                  <c:v>1367830800</c:v>
                </c:pt>
                <c:pt idx="29265">
                  <c:v>1367834400</c:v>
                </c:pt>
                <c:pt idx="29266">
                  <c:v>1367838000</c:v>
                </c:pt>
                <c:pt idx="29267">
                  <c:v>1367841600</c:v>
                </c:pt>
                <c:pt idx="29268">
                  <c:v>1367845200</c:v>
                </c:pt>
                <c:pt idx="29269">
                  <c:v>1367848800</c:v>
                </c:pt>
                <c:pt idx="29270">
                  <c:v>1367852400</c:v>
                </c:pt>
                <c:pt idx="29271">
                  <c:v>1367856000</c:v>
                </c:pt>
                <c:pt idx="29272">
                  <c:v>1367859600</c:v>
                </c:pt>
                <c:pt idx="29273">
                  <c:v>1367863200</c:v>
                </c:pt>
                <c:pt idx="29274">
                  <c:v>1367866800</c:v>
                </c:pt>
                <c:pt idx="29275">
                  <c:v>1367870400</c:v>
                </c:pt>
                <c:pt idx="29276">
                  <c:v>1367874000</c:v>
                </c:pt>
                <c:pt idx="29277">
                  <c:v>1367877600</c:v>
                </c:pt>
                <c:pt idx="29278">
                  <c:v>1367881200</c:v>
                </c:pt>
                <c:pt idx="29279">
                  <c:v>1367884800</c:v>
                </c:pt>
                <c:pt idx="29280">
                  <c:v>1367888400</c:v>
                </c:pt>
                <c:pt idx="29281">
                  <c:v>1367892000</c:v>
                </c:pt>
                <c:pt idx="29282">
                  <c:v>1367895600</c:v>
                </c:pt>
                <c:pt idx="29283">
                  <c:v>1367899200</c:v>
                </c:pt>
                <c:pt idx="29284">
                  <c:v>1367902800</c:v>
                </c:pt>
                <c:pt idx="29285">
                  <c:v>1367906400</c:v>
                </c:pt>
                <c:pt idx="29286">
                  <c:v>1367910000</c:v>
                </c:pt>
                <c:pt idx="29287">
                  <c:v>1367913600</c:v>
                </c:pt>
                <c:pt idx="29288">
                  <c:v>1367917200</c:v>
                </c:pt>
                <c:pt idx="29289">
                  <c:v>1367920800</c:v>
                </c:pt>
                <c:pt idx="29290">
                  <c:v>1367924400</c:v>
                </c:pt>
                <c:pt idx="29291">
                  <c:v>1367928000</c:v>
                </c:pt>
                <c:pt idx="29292">
                  <c:v>1367931600</c:v>
                </c:pt>
                <c:pt idx="29293">
                  <c:v>1367935200</c:v>
                </c:pt>
                <c:pt idx="29294">
                  <c:v>1367938800</c:v>
                </c:pt>
                <c:pt idx="29295">
                  <c:v>1367942400</c:v>
                </c:pt>
                <c:pt idx="29296">
                  <c:v>1367946000</c:v>
                </c:pt>
                <c:pt idx="29297">
                  <c:v>1367949600</c:v>
                </c:pt>
                <c:pt idx="29298">
                  <c:v>1367953200</c:v>
                </c:pt>
                <c:pt idx="29299">
                  <c:v>1367956800</c:v>
                </c:pt>
                <c:pt idx="29300">
                  <c:v>1367960400</c:v>
                </c:pt>
                <c:pt idx="29301">
                  <c:v>1367964000</c:v>
                </c:pt>
                <c:pt idx="29302">
                  <c:v>1367967600</c:v>
                </c:pt>
                <c:pt idx="29303">
                  <c:v>1367971200</c:v>
                </c:pt>
                <c:pt idx="29304">
                  <c:v>1367974800</c:v>
                </c:pt>
                <c:pt idx="29305">
                  <c:v>1367978400</c:v>
                </c:pt>
                <c:pt idx="29306">
                  <c:v>1367982000</c:v>
                </c:pt>
                <c:pt idx="29307">
                  <c:v>1367985600</c:v>
                </c:pt>
                <c:pt idx="29308">
                  <c:v>1367989200</c:v>
                </c:pt>
                <c:pt idx="29309">
                  <c:v>1367992800</c:v>
                </c:pt>
                <c:pt idx="29310">
                  <c:v>1367996400</c:v>
                </c:pt>
                <c:pt idx="29311">
                  <c:v>1368000000</c:v>
                </c:pt>
                <c:pt idx="29312">
                  <c:v>1368003600</c:v>
                </c:pt>
                <c:pt idx="29313">
                  <c:v>1368007200</c:v>
                </c:pt>
                <c:pt idx="29314">
                  <c:v>1368010800</c:v>
                </c:pt>
                <c:pt idx="29315">
                  <c:v>1368014400</c:v>
                </c:pt>
                <c:pt idx="29316">
                  <c:v>1368018000</c:v>
                </c:pt>
                <c:pt idx="29317">
                  <c:v>1368021600</c:v>
                </c:pt>
                <c:pt idx="29318">
                  <c:v>1368025200</c:v>
                </c:pt>
                <c:pt idx="29319">
                  <c:v>1368028800</c:v>
                </c:pt>
                <c:pt idx="29320">
                  <c:v>1368032400</c:v>
                </c:pt>
                <c:pt idx="29321">
                  <c:v>1368036000</c:v>
                </c:pt>
                <c:pt idx="29322">
                  <c:v>1368039600</c:v>
                </c:pt>
                <c:pt idx="29323">
                  <c:v>1368043200</c:v>
                </c:pt>
                <c:pt idx="29324">
                  <c:v>1368046800</c:v>
                </c:pt>
                <c:pt idx="29325">
                  <c:v>1368050400</c:v>
                </c:pt>
                <c:pt idx="29326">
                  <c:v>1368054000</c:v>
                </c:pt>
                <c:pt idx="29327">
                  <c:v>1368057600</c:v>
                </c:pt>
                <c:pt idx="29328">
                  <c:v>1368061200</c:v>
                </c:pt>
                <c:pt idx="29329">
                  <c:v>1368064800</c:v>
                </c:pt>
                <c:pt idx="29330">
                  <c:v>1368068400</c:v>
                </c:pt>
                <c:pt idx="29331">
                  <c:v>1368072000</c:v>
                </c:pt>
                <c:pt idx="29332">
                  <c:v>1368075600</c:v>
                </c:pt>
                <c:pt idx="29333">
                  <c:v>1368079200</c:v>
                </c:pt>
                <c:pt idx="29334">
                  <c:v>1368082800</c:v>
                </c:pt>
                <c:pt idx="29335">
                  <c:v>1368086400</c:v>
                </c:pt>
                <c:pt idx="29336">
                  <c:v>1368090000</c:v>
                </c:pt>
                <c:pt idx="29337">
                  <c:v>1368093600</c:v>
                </c:pt>
                <c:pt idx="29338">
                  <c:v>1368097200</c:v>
                </c:pt>
                <c:pt idx="29339">
                  <c:v>1368100800</c:v>
                </c:pt>
                <c:pt idx="29340">
                  <c:v>1368104400</c:v>
                </c:pt>
                <c:pt idx="29341">
                  <c:v>1368108000</c:v>
                </c:pt>
                <c:pt idx="29342">
                  <c:v>1368111600</c:v>
                </c:pt>
                <c:pt idx="29343">
                  <c:v>1368115200</c:v>
                </c:pt>
                <c:pt idx="29344">
                  <c:v>1368118800</c:v>
                </c:pt>
                <c:pt idx="29345">
                  <c:v>1368122400</c:v>
                </c:pt>
                <c:pt idx="29346">
                  <c:v>1368126000</c:v>
                </c:pt>
                <c:pt idx="29347">
                  <c:v>1368129600</c:v>
                </c:pt>
                <c:pt idx="29348">
                  <c:v>1368133200</c:v>
                </c:pt>
                <c:pt idx="29349">
                  <c:v>1368136800</c:v>
                </c:pt>
                <c:pt idx="29350">
                  <c:v>1368140400</c:v>
                </c:pt>
                <c:pt idx="29351">
                  <c:v>1368144000</c:v>
                </c:pt>
                <c:pt idx="29352">
                  <c:v>1368147600</c:v>
                </c:pt>
                <c:pt idx="29353">
                  <c:v>1368151200</c:v>
                </c:pt>
                <c:pt idx="29354">
                  <c:v>1368154800</c:v>
                </c:pt>
                <c:pt idx="29355">
                  <c:v>1368158400</c:v>
                </c:pt>
                <c:pt idx="29356">
                  <c:v>1368162000</c:v>
                </c:pt>
                <c:pt idx="29357">
                  <c:v>1368165600</c:v>
                </c:pt>
                <c:pt idx="29358">
                  <c:v>1368169200</c:v>
                </c:pt>
                <c:pt idx="29359">
                  <c:v>1368172800</c:v>
                </c:pt>
                <c:pt idx="29360">
                  <c:v>1368176400</c:v>
                </c:pt>
                <c:pt idx="29361">
                  <c:v>1368180000</c:v>
                </c:pt>
                <c:pt idx="29362">
                  <c:v>1368183600</c:v>
                </c:pt>
                <c:pt idx="29363">
                  <c:v>1368187200</c:v>
                </c:pt>
                <c:pt idx="29364">
                  <c:v>1368190800</c:v>
                </c:pt>
                <c:pt idx="29365">
                  <c:v>1368194400</c:v>
                </c:pt>
                <c:pt idx="29366">
                  <c:v>1368198000</c:v>
                </c:pt>
                <c:pt idx="29367">
                  <c:v>1368201600</c:v>
                </c:pt>
                <c:pt idx="29368">
                  <c:v>1368205200</c:v>
                </c:pt>
                <c:pt idx="29369">
                  <c:v>1368208800</c:v>
                </c:pt>
                <c:pt idx="29370">
                  <c:v>1368212400</c:v>
                </c:pt>
                <c:pt idx="29371">
                  <c:v>1368216000</c:v>
                </c:pt>
                <c:pt idx="29372">
                  <c:v>1368219600</c:v>
                </c:pt>
                <c:pt idx="29373">
                  <c:v>1368223200</c:v>
                </c:pt>
                <c:pt idx="29374">
                  <c:v>1368226800</c:v>
                </c:pt>
                <c:pt idx="29375">
                  <c:v>1368230400</c:v>
                </c:pt>
                <c:pt idx="29376">
                  <c:v>1368234000</c:v>
                </c:pt>
                <c:pt idx="29377">
                  <c:v>1368237600</c:v>
                </c:pt>
                <c:pt idx="29378">
                  <c:v>1368241200</c:v>
                </c:pt>
                <c:pt idx="29379">
                  <c:v>1368244800</c:v>
                </c:pt>
                <c:pt idx="29380">
                  <c:v>1368248400</c:v>
                </c:pt>
                <c:pt idx="29381">
                  <c:v>1368252000</c:v>
                </c:pt>
                <c:pt idx="29382">
                  <c:v>1368255600</c:v>
                </c:pt>
                <c:pt idx="29383">
                  <c:v>1368259200</c:v>
                </c:pt>
                <c:pt idx="29384">
                  <c:v>1368262800</c:v>
                </c:pt>
                <c:pt idx="29385">
                  <c:v>1368266400</c:v>
                </c:pt>
                <c:pt idx="29386">
                  <c:v>1368270000</c:v>
                </c:pt>
                <c:pt idx="29387">
                  <c:v>1368273600</c:v>
                </c:pt>
                <c:pt idx="29388">
                  <c:v>1368277200</c:v>
                </c:pt>
                <c:pt idx="29389">
                  <c:v>1368280800</c:v>
                </c:pt>
                <c:pt idx="29390">
                  <c:v>1368284400</c:v>
                </c:pt>
                <c:pt idx="29391">
                  <c:v>1368288000</c:v>
                </c:pt>
                <c:pt idx="29392">
                  <c:v>1368291600</c:v>
                </c:pt>
                <c:pt idx="29393">
                  <c:v>1368295200</c:v>
                </c:pt>
                <c:pt idx="29394">
                  <c:v>1368298800</c:v>
                </c:pt>
                <c:pt idx="29395">
                  <c:v>1368302400</c:v>
                </c:pt>
                <c:pt idx="29396">
                  <c:v>1368306000</c:v>
                </c:pt>
                <c:pt idx="29397">
                  <c:v>1368309600</c:v>
                </c:pt>
                <c:pt idx="29398">
                  <c:v>1368313200</c:v>
                </c:pt>
                <c:pt idx="29399">
                  <c:v>1368316800</c:v>
                </c:pt>
                <c:pt idx="29400">
                  <c:v>1368320400</c:v>
                </c:pt>
                <c:pt idx="29401">
                  <c:v>1368324000</c:v>
                </c:pt>
                <c:pt idx="29402">
                  <c:v>1368327600</c:v>
                </c:pt>
                <c:pt idx="29403">
                  <c:v>1368331200</c:v>
                </c:pt>
                <c:pt idx="29404">
                  <c:v>1368334800</c:v>
                </c:pt>
                <c:pt idx="29405">
                  <c:v>1368338400</c:v>
                </c:pt>
                <c:pt idx="29406">
                  <c:v>1368342000</c:v>
                </c:pt>
                <c:pt idx="29407">
                  <c:v>1368345600</c:v>
                </c:pt>
                <c:pt idx="29408">
                  <c:v>1368349200</c:v>
                </c:pt>
                <c:pt idx="29409">
                  <c:v>1368352800</c:v>
                </c:pt>
                <c:pt idx="29410">
                  <c:v>1368356400</c:v>
                </c:pt>
                <c:pt idx="29411">
                  <c:v>1368360000</c:v>
                </c:pt>
                <c:pt idx="29412">
                  <c:v>1368363600</c:v>
                </c:pt>
                <c:pt idx="29413">
                  <c:v>1368367200</c:v>
                </c:pt>
                <c:pt idx="29414">
                  <c:v>1368370800</c:v>
                </c:pt>
                <c:pt idx="29415">
                  <c:v>1368374400</c:v>
                </c:pt>
                <c:pt idx="29416">
                  <c:v>1368378000</c:v>
                </c:pt>
                <c:pt idx="29417">
                  <c:v>1368381600</c:v>
                </c:pt>
                <c:pt idx="29418">
                  <c:v>1368385200</c:v>
                </c:pt>
                <c:pt idx="29419">
                  <c:v>1368388800</c:v>
                </c:pt>
                <c:pt idx="29420">
                  <c:v>1368392400</c:v>
                </c:pt>
                <c:pt idx="29421">
                  <c:v>1368396000</c:v>
                </c:pt>
                <c:pt idx="29422">
                  <c:v>1368399600</c:v>
                </c:pt>
                <c:pt idx="29423">
                  <c:v>1368403200</c:v>
                </c:pt>
                <c:pt idx="29424">
                  <c:v>1368406800</c:v>
                </c:pt>
                <c:pt idx="29425">
                  <c:v>1368410400</c:v>
                </c:pt>
                <c:pt idx="29426">
                  <c:v>1368414000</c:v>
                </c:pt>
                <c:pt idx="29427">
                  <c:v>1368417600</c:v>
                </c:pt>
                <c:pt idx="29428">
                  <c:v>1368421200</c:v>
                </c:pt>
                <c:pt idx="29429">
                  <c:v>1368424800</c:v>
                </c:pt>
                <c:pt idx="29430">
                  <c:v>1368428400</c:v>
                </c:pt>
                <c:pt idx="29431">
                  <c:v>1368432000</c:v>
                </c:pt>
                <c:pt idx="29432">
                  <c:v>1368435600</c:v>
                </c:pt>
                <c:pt idx="29433">
                  <c:v>1368439200</c:v>
                </c:pt>
                <c:pt idx="29434">
                  <c:v>1368442800</c:v>
                </c:pt>
                <c:pt idx="29435">
                  <c:v>1368446400</c:v>
                </c:pt>
                <c:pt idx="29436">
                  <c:v>1368450000</c:v>
                </c:pt>
                <c:pt idx="29437">
                  <c:v>1368453600</c:v>
                </c:pt>
                <c:pt idx="29438">
                  <c:v>1368457200</c:v>
                </c:pt>
                <c:pt idx="29439">
                  <c:v>1368460800</c:v>
                </c:pt>
                <c:pt idx="29440">
                  <c:v>1368464400</c:v>
                </c:pt>
                <c:pt idx="29441">
                  <c:v>1368468000</c:v>
                </c:pt>
                <c:pt idx="29442">
                  <c:v>1368471600</c:v>
                </c:pt>
                <c:pt idx="29443">
                  <c:v>1368475200</c:v>
                </c:pt>
                <c:pt idx="29444">
                  <c:v>1368478800</c:v>
                </c:pt>
                <c:pt idx="29445">
                  <c:v>1368482400</c:v>
                </c:pt>
                <c:pt idx="29446">
                  <c:v>1368486000</c:v>
                </c:pt>
                <c:pt idx="29447">
                  <c:v>1368489600</c:v>
                </c:pt>
                <c:pt idx="29448">
                  <c:v>1368493200</c:v>
                </c:pt>
                <c:pt idx="29449">
                  <c:v>1368496800</c:v>
                </c:pt>
                <c:pt idx="29450">
                  <c:v>1368500400</c:v>
                </c:pt>
                <c:pt idx="29451">
                  <c:v>1368504000</c:v>
                </c:pt>
                <c:pt idx="29452">
                  <c:v>1368507600</c:v>
                </c:pt>
                <c:pt idx="29453">
                  <c:v>1368511200</c:v>
                </c:pt>
                <c:pt idx="29454">
                  <c:v>1368514800</c:v>
                </c:pt>
                <c:pt idx="29455">
                  <c:v>1368518400</c:v>
                </c:pt>
                <c:pt idx="29456">
                  <c:v>1368522000</c:v>
                </c:pt>
                <c:pt idx="29457">
                  <c:v>1368525600</c:v>
                </c:pt>
                <c:pt idx="29458">
                  <c:v>1368529200</c:v>
                </c:pt>
                <c:pt idx="29459">
                  <c:v>1368532800</c:v>
                </c:pt>
                <c:pt idx="29460">
                  <c:v>1368536400</c:v>
                </c:pt>
                <c:pt idx="29461">
                  <c:v>1368540000</c:v>
                </c:pt>
                <c:pt idx="29462">
                  <c:v>1368543600</c:v>
                </c:pt>
                <c:pt idx="29463">
                  <c:v>1368547200</c:v>
                </c:pt>
                <c:pt idx="29464">
                  <c:v>1368550800</c:v>
                </c:pt>
                <c:pt idx="29465">
                  <c:v>1368554400</c:v>
                </c:pt>
                <c:pt idx="29466">
                  <c:v>1368558000</c:v>
                </c:pt>
                <c:pt idx="29467">
                  <c:v>1368561600</c:v>
                </c:pt>
                <c:pt idx="29468">
                  <c:v>1368565200</c:v>
                </c:pt>
                <c:pt idx="29469">
                  <c:v>1368568800</c:v>
                </c:pt>
                <c:pt idx="29470">
                  <c:v>1368572400</c:v>
                </c:pt>
                <c:pt idx="29471">
                  <c:v>1368576000</c:v>
                </c:pt>
                <c:pt idx="29472">
                  <c:v>1368579600</c:v>
                </c:pt>
                <c:pt idx="29473">
                  <c:v>1368583200</c:v>
                </c:pt>
                <c:pt idx="29474">
                  <c:v>1368586800</c:v>
                </c:pt>
                <c:pt idx="29475">
                  <c:v>1368590400</c:v>
                </c:pt>
                <c:pt idx="29476">
                  <c:v>1368594000</c:v>
                </c:pt>
                <c:pt idx="29477">
                  <c:v>1368597600</c:v>
                </c:pt>
                <c:pt idx="29478">
                  <c:v>1368601200</c:v>
                </c:pt>
                <c:pt idx="29479">
                  <c:v>1368604800</c:v>
                </c:pt>
                <c:pt idx="29480">
                  <c:v>1368608400</c:v>
                </c:pt>
                <c:pt idx="29481">
                  <c:v>1368612000</c:v>
                </c:pt>
                <c:pt idx="29482">
                  <c:v>1368615600</c:v>
                </c:pt>
                <c:pt idx="29483">
                  <c:v>1368619200</c:v>
                </c:pt>
                <c:pt idx="29484">
                  <c:v>1368622800</c:v>
                </c:pt>
                <c:pt idx="29485">
                  <c:v>1368626400</c:v>
                </c:pt>
                <c:pt idx="29486">
                  <c:v>1368630000</c:v>
                </c:pt>
                <c:pt idx="29487">
                  <c:v>1368633600</c:v>
                </c:pt>
                <c:pt idx="29488">
                  <c:v>1368637200</c:v>
                </c:pt>
                <c:pt idx="29489">
                  <c:v>1368640800</c:v>
                </c:pt>
                <c:pt idx="29490">
                  <c:v>1368644400</c:v>
                </c:pt>
                <c:pt idx="29491">
                  <c:v>1368648000</c:v>
                </c:pt>
                <c:pt idx="29492">
                  <c:v>1368651600</c:v>
                </c:pt>
                <c:pt idx="29493">
                  <c:v>1368655200</c:v>
                </c:pt>
                <c:pt idx="29494">
                  <c:v>1368658800</c:v>
                </c:pt>
                <c:pt idx="29495">
                  <c:v>1368662400</c:v>
                </c:pt>
                <c:pt idx="29496">
                  <c:v>1368666000</c:v>
                </c:pt>
                <c:pt idx="29497">
                  <c:v>1368669600</c:v>
                </c:pt>
                <c:pt idx="29498">
                  <c:v>1368673200</c:v>
                </c:pt>
                <c:pt idx="29499">
                  <c:v>1368676800</c:v>
                </c:pt>
                <c:pt idx="29500">
                  <c:v>1368680400</c:v>
                </c:pt>
                <c:pt idx="29501">
                  <c:v>1368684000</c:v>
                </c:pt>
                <c:pt idx="29502">
                  <c:v>1368687600</c:v>
                </c:pt>
                <c:pt idx="29503">
                  <c:v>1368691200</c:v>
                </c:pt>
                <c:pt idx="29504">
                  <c:v>1368694800</c:v>
                </c:pt>
                <c:pt idx="29505">
                  <c:v>1368698400</c:v>
                </c:pt>
                <c:pt idx="29506">
                  <c:v>1368702000</c:v>
                </c:pt>
                <c:pt idx="29507">
                  <c:v>1368705600</c:v>
                </c:pt>
                <c:pt idx="29508">
                  <c:v>1368709200</c:v>
                </c:pt>
                <c:pt idx="29509">
                  <c:v>1368712800</c:v>
                </c:pt>
                <c:pt idx="29510">
                  <c:v>1368716400</c:v>
                </c:pt>
                <c:pt idx="29511">
                  <c:v>1368720000</c:v>
                </c:pt>
                <c:pt idx="29512">
                  <c:v>1368723600</c:v>
                </c:pt>
                <c:pt idx="29513">
                  <c:v>1368727200</c:v>
                </c:pt>
                <c:pt idx="29514">
                  <c:v>1368730800</c:v>
                </c:pt>
                <c:pt idx="29515">
                  <c:v>1368734400</c:v>
                </c:pt>
                <c:pt idx="29516">
                  <c:v>1368738000</c:v>
                </c:pt>
                <c:pt idx="29517">
                  <c:v>1368741600</c:v>
                </c:pt>
                <c:pt idx="29518">
                  <c:v>1368745200</c:v>
                </c:pt>
                <c:pt idx="29519">
                  <c:v>1368748800</c:v>
                </c:pt>
                <c:pt idx="29520">
                  <c:v>1368752400</c:v>
                </c:pt>
                <c:pt idx="29521">
                  <c:v>1368756000</c:v>
                </c:pt>
                <c:pt idx="29522">
                  <c:v>1368759600</c:v>
                </c:pt>
                <c:pt idx="29523">
                  <c:v>1368763200</c:v>
                </c:pt>
                <c:pt idx="29524">
                  <c:v>1368766800</c:v>
                </c:pt>
                <c:pt idx="29525">
                  <c:v>1368770400</c:v>
                </c:pt>
                <c:pt idx="29526">
                  <c:v>1368774000</c:v>
                </c:pt>
                <c:pt idx="29527">
                  <c:v>1368777600</c:v>
                </c:pt>
                <c:pt idx="29528">
                  <c:v>1368781200</c:v>
                </c:pt>
                <c:pt idx="29529">
                  <c:v>1368784800</c:v>
                </c:pt>
                <c:pt idx="29530">
                  <c:v>1368788400</c:v>
                </c:pt>
                <c:pt idx="29531">
                  <c:v>1368792000</c:v>
                </c:pt>
                <c:pt idx="29532">
                  <c:v>1368795600</c:v>
                </c:pt>
                <c:pt idx="29533">
                  <c:v>1368799200</c:v>
                </c:pt>
                <c:pt idx="29534">
                  <c:v>1368802800</c:v>
                </c:pt>
                <c:pt idx="29535">
                  <c:v>1368806400</c:v>
                </c:pt>
                <c:pt idx="29536">
                  <c:v>1368810000</c:v>
                </c:pt>
                <c:pt idx="29537">
                  <c:v>1368813600</c:v>
                </c:pt>
                <c:pt idx="29538">
                  <c:v>1368817200</c:v>
                </c:pt>
                <c:pt idx="29539">
                  <c:v>1368820800</c:v>
                </c:pt>
                <c:pt idx="29540">
                  <c:v>1368824400</c:v>
                </c:pt>
                <c:pt idx="29541">
                  <c:v>1368828000</c:v>
                </c:pt>
                <c:pt idx="29542">
                  <c:v>1368831600</c:v>
                </c:pt>
                <c:pt idx="29543">
                  <c:v>1368835200</c:v>
                </c:pt>
                <c:pt idx="29544">
                  <c:v>1368838800</c:v>
                </c:pt>
                <c:pt idx="29545">
                  <c:v>1368842400</c:v>
                </c:pt>
                <c:pt idx="29546">
                  <c:v>1368846000</c:v>
                </c:pt>
                <c:pt idx="29547">
                  <c:v>1368849600</c:v>
                </c:pt>
                <c:pt idx="29548">
                  <c:v>1368853200</c:v>
                </c:pt>
                <c:pt idx="29549">
                  <c:v>1368856800</c:v>
                </c:pt>
                <c:pt idx="29550">
                  <c:v>1368860400</c:v>
                </c:pt>
                <c:pt idx="29551">
                  <c:v>1368864000</c:v>
                </c:pt>
                <c:pt idx="29552">
                  <c:v>1368867600</c:v>
                </c:pt>
                <c:pt idx="29553">
                  <c:v>1368871200</c:v>
                </c:pt>
                <c:pt idx="29554">
                  <c:v>1368874800</c:v>
                </c:pt>
                <c:pt idx="29555">
                  <c:v>1368878400</c:v>
                </c:pt>
                <c:pt idx="29556">
                  <c:v>1368882000</c:v>
                </c:pt>
                <c:pt idx="29557">
                  <c:v>1368885600</c:v>
                </c:pt>
                <c:pt idx="29558">
                  <c:v>1368889200</c:v>
                </c:pt>
                <c:pt idx="29559">
                  <c:v>1368892800</c:v>
                </c:pt>
                <c:pt idx="29560">
                  <c:v>1368896400</c:v>
                </c:pt>
                <c:pt idx="29561">
                  <c:v>1368900000</c:v>
                </c:pt>
                <c:pt idx="29562">
                  <c:v>1368903600</c:v>
                </c:pt>
                <c:pt idx="29563">
                  <c:v>1368907200</c:v>
                </c:pt>
                <c:pt idx="29564">
                  <c:v>1368910800</c:v>
                </c:pt>
                <c:pt idx="29565">
                  <c:v>1368914400</c:v>
                </c:pt>
                <c:pt idx="29566">
                  <c:v>1368918000</c:v>
                </c:pt>
                <c:pt idx="29567">
                  <c:v>1368921600</c:v>
                </c:pt>
                <c:pt idx="29568">
                  <c:v>1368925200</c:v>
                </c:pt>
                <c:pt idx="29569">
                  <c:v>1368928800</c:v>
                </c:pt>
                <c:pt idx="29570">
                  <c:v>1368932400</c:v>
                </c:pt>
                <c:pt idx="29571">
                  <c:v>1368936000</c:v>
                </c:pt>
                <c:pt idx="29572">
                  <c:v>1368939600</c:v>
                </c:pt>
                <c:pt idx="29573">
                  <c:v>1368943200</c:v>
                </c:pt>
                <c:pt idx="29574">
                  <c:v>1368946800</c:v>
                </c:pt>
                <c:pt idx="29575">
                  <c:v>1368950400</c:v>
                </c:pt>
                <c:pt idx="29576">
                  <c:v>1368954000</c:v>
                </c:pt>
                <c:pt idx="29577">
                  <c:v>1368957600</c:v>
                </c:pt>
                <c:pt idx="29578">
                  <c:v>1368961200</c:v>
                </c:pt>
                <c:pt idx="29579">
                  <c:v>1368964800</c:v>
                </c:pt>
                <c:pt idx="29580">
                  <c:v>1368968400</c:v>
                </c:pt>
                <c:pt idx="29581">
                  <c:v>1368972000</c:v>
                </c:pt>
                <c:pt idx="29582">
                  <c:v>1368975600</c:v>
                </c:pt>
                <c:pt idx="29583">
                  <c:v>1368979200</c:v>
                </c:pt>
                <c:pt idx="29584">
                  <c:v>1368982800</c:v>
                </c:pt>
                <c:pt idx="29585">
                  <c:v>1368986400</c:v>
                </c:pt>
                <c:pt idx="29586">
                  <c:v>1368990000</c:v>
                </c:pt>
                <c:pt idx="29587">
                  <c:v>1368993600</c:v>
                </c:pt>
                <c:pt idx="29588">
                  <c:v>1368997200</c:v>
                </c:pt>
                <c:pt idx="29589">
                  <c:v>1369000800</c:v>
                </c:pt>
                <c:pt idx="29590">
                  <c:v>1369004400</c:v>
                </c:pt>
                <c:pt idx="29591">
                  <c:v>1369008000</c:v>
                </c:pt>
                <c:pt idx="29592">
                  <c:v>1369011600</c:v>
                </c:pt>
                <c:pt idx="29593">
                  <c:v>1369015200</c:v>
                </c:pt>
                <c:pt idx="29594">
                  <c:v>1369018800</c:v>
                </c:pt>
                <c:pt idx="29595">
                  <c:v>1369022400</c:v>
                </c:pt>
                <c:pt idx="29596">
                  <c:v>1369026000</c:v>
                </c:pt>
                <c:pt idx="29597">
                  <c:v>1369029600</c:v>
                </c:pt>
                <c:pt idx="29598">
                  <c:v>1369033200</c:v>
                </c:pt>
                <c:pt idx="29599">
                  <c:v>1369036800</c:v>
                </c:pt>
                <c:pt idx="29600">
                  <c:v>1369040400</c:v>
                </c:pt>
                <c:pt idx="29601">
                  <c:v>1369044000</c:v>
                </c:pt>
                <c:pt idx="29602">
                  <c:v>1369047600</c:v>
                </c:pt>
                <c:pt idx="29603">
                  <c:v>1369051200</c:v>
                </c:pt>
                <c:pt idx="29604">
                  <c:v>1369054800</c:v>
                </c:pt>
                <c:pt idx="29605">
                  <c:v>1369058400</c:v>
                </c:pt>
                <c:pt idx="29606">
                  <c:v>1369062000</c:v>
                </c:pt>
                <c:pt idx="29607">
                  <c:v>1369065600</c:v>
                </c:pt>
                <c:pt idx="29608">
                  <c:v>1369069200</c:v>
                </c:pt>
                <c:pt idx="29609">
                  <c:v>1369072800</c:v>
                </c:pt>
                <c:pt idx="29610">
                  <c:v>1369076400</c:v>
                </c:pt>
                <c:pt idx="29611">
                  <c:v>1369080000</c:v>
                </c:pt>
                <c:pt idx="29612">
                  <c:v>1369083600</c:v>
                </c:pt>
                <c:pt idx="29613">
                  <c:v>1369087200</c:v>
                </c:pt>
                <c:pt idx="29614">
                  <c:v>1369090800</c:v>
                </c:pt>
                <c:pt idx="29615">
                  <c:v>1369094400</c:v>
                </c:pt>
                <c:pt idx="29616">
                  <c:v>1369098000</c:v>
                </c:pt>
                <c:pt idx="29617">
                  <c:v>1369101600</c:v>
                </c:pt>
                <c:pt idx="29618">
                  <c:v>1369105200</c:v>
                </c:pt>
                <c:pt idx="29619">
                  <c:v>1369108800</c:v>
                </c:pt>
                <c:pt idx="29620">
                  <c:v>1369112400</c:v>
                </c:pt>
                <c:pt idx="29621">
                  <c:v>1369116000</c:v>
                </c:pt>
                <c:pt idx="29622">
                  <c:v>1369119600</c:v>
                </c:pt>
                <c:pt idx="29623">
                  <c:v>1369123200</c:v>
                </c:pt>
                <c:pt idx="29624">
                  <c:v>1369126800</c:v>
                </c:pt>
                <c:pt idx="29625">
                  <c:v>1369130400</c:v>
                </c:pt>
                <c:pt idx="29626">
                  <c:v>1369134000</c:v>
                </c:pt>
                <c:pt idx="29627">
                  <c:v>1369137600</c:v>
                </c:pt>
                <c:pt idx="29628">
                  <c:v>1369141200</c:v>
                </c:pt>
                <c:pt idx="29629">
                  <c:v>1369144800</c:v>
                </c:pt>
                <c:pt idx="29630">
                  <c:v>1369148400</c:v>
                </c:pt>
                <c:pt idx="29631">
                  <c:v>1369152000</c:v>
                </c:pt>
                <c:pt idx="29632">
                  <c:v>1369155600</c:v>
                </c:pt>
                <c:pt idx="29633">
                  <c:v>1369159200</c:v>
                </c:pt>
                <c:pt idx="29634">
                  <c:v>1369162800</c:v>
                </c:pt>
                <c:pt idx="29635">
                  <c:v>1369166400</c:v>
                </c:pt>
                <c:pt idx="29636">
                  <c:v>1369170000</c:v>
                </c:pt>
                <c:pt idx="29637">
                  <c:v>1369173600</c:v>
                </c:pt>
                <c:pt idx="29638">
                  <c:v>1369177200</c:v>
                </c:pt>
                <c:pt idx="29639">
                  <c:v>1369180800</c:v>
                </c:pt>
                <c:pt idx="29640">
                  <c:v>1369184400</c:v>
                </c:pt>
                <c:pt idx="29641">
                  <c:v>1369188000</c:v>
                </c:pt>
                <c:pt idx="29642">
                  <c:v>1369191600</c:v>
                </c:pt>
                <c:pt idx="29643">
                  <c:v>1369195200</c:v>
                </c:pt>
                <c:pt idx="29644">
                  <c:v>1369198800</c:v>
                </c:pt>
                <c:pt idx="29645">
                  <c:v>1369202400</c:v>
                </c:pt>
                <c:pt idx="29646">
                  <c:v>1369206000</c:v>
                </c:pt>
                <c:pt idx="29647">
                  <c:v>1369209600</c:v>
                </c:pt>
                <c:pt idx="29648">
                  <c:v>1369213200</c:v>
                </c:pt>
                <c:pt idx="29649">
                  <c:v>1369216800</c:v>
                </c:pt>
                <c:pt idx="29650">
                  <c:v>1369220400</c:v>
                </c:pt>
                <c:pt idx="29651">
                  <c:v>1369224000</c:v>
                </c:pt>
                <c:pt idx="29652">
                  <c:v>1369227600</c:v>
                </c:pt>
                <c:pt idx="29653">
                  <c:v>1369231200</c:v>
                </c:pt>
                <c:pt idx="29654">
                  <c:v>1369234800</c:v>
                </c:pt>
                <c:pt idx="29655">
                  <c:v>1369238400</c:v>
                </c:pt>
                <c:pt idx="29656">
                  <c:v>1369242000</c:v>
                </c:pt>
                <c:pt idx="29657">
                  <c:v>1369245600</c:v>
                </c:pt>
                <c:pt idx="29658">
                  <c:v>1369249200</c:v>
                </c:pt>
                <c:pt idx="29659">
                  <c:v>1369252800</c:v>
                </c:pt>
                <c:pt idx="29660">
                  <c:v>1369256400</c:v>
                </c:pt>
                <c:pt idx="29661">
                  <c:v>1369260000</c:v>
                </c:pt>
                <c:pt idx="29662">
                  <c:v>1369263600</c:v>
                </c:pt>
                <c:pt idx="29663">
                  <c:v>1369267200</c:v>
                </c:pt>
                <c:pt idx="29664">
                  <c:v>1369270800</c:v>
                </c:pt>
                <c:pt idx="29665">
                  <c:v>1369274400</c:v>
                </c:pt>
                <c:pt idx="29666">
                  <c:v>1369278000</c:v>
                </c:pt>
                <c:pt idx="29667">
                  <c:v>1369281600</c:v>
                </c:pt>
                <c:pt idx="29668">
                  <c:v>1369285200</c:v>
                </c:pt>
                <c:pt idx="29669">
                  <c:v>1369288800</c:v>
                </c:pt>
                <c:pt idx="29670">
                  <c:v>1369292400</c:v>
                </c:pt>
                <c:pt idx="29671">
                  <c:v>1369296000</c:v>
                </c:pt>
                <c:pt idx="29672">
                  <c:v>1369299600</c:v>
                </c:pt>
                <c:pt idx="29673">
                  <c:v>1369303200</c:v>
                </c:pt>
                <c:pt idx="29674">
                  <c:v>1369306800</c:v>
                </c:pt>
                <c:pt idx="29675">
                  <c:v>1369310400</c:v>
                </c:pt>
                <c:pt idx="29676">
                  <c:v>1369314000</c:v>
                </c:pt>
                <c:pt idx="29677">
                  <c:v>1369317600</c:v>
                </c:pt>
                <c:pt idx="29678">
                  <c:v>1369321200</c:v>
                </c:pt>
                <c:pt idx="29679">
                  <c:v>1369324800</c:v>
                </c:pt>
                <c:pt idx="29680">
                  <c:v>1369328400</c:v>
                </c:pt>
                <c:pt idx="29681">
                  <c:v>1369332000</c:v>
                </c:pt>
                <c:pt idx="29682">
                  <c:v>1369335600</c:v>
                </c:pt>
                <c:pt idx="29683">
                  <c:v>1369339200</c:v>
                </c:pt>
                <c:pt idx="29684">
                  <c:v>1369342800</c:v>
                </c:pt>
                <c:pt idx="29685">
                  <c:v>1369346400</c:v>
                </c:pt>
                <c:pt idx="29686">
                  <c:v>1369350000</c:v>
                </c:pt>
                <c:pt idx="29687">
                  <c:v>1369353600</c:v>
                </c:pt>
                <c:pt idx="29688">
                  <c:v>1369357200</c:v>
                </c:pt>
                <c:pt idx="29689">
                  <c:v>1369360800</c:v>
                </c:pt>
                <c:pt idx="29690">
                  <c:v>1369364400</c:v>
                </c:pt>
                <c:pt idx="29691">
                  <c:v>1369368000</c:v>
                </c:pt>
                <c:pt idx="29692">
                  <c:v>1369371600</c:v>
                </c:pt>
                <c:pt idx="29693">
                  <c:v>1369375200</c:v>
                </c:pt>
                <c:pt idx="29694">
                  <c:v>1369378800</c:v>
                </c:pt>
                <c:pt idx="29695">
                  <c:v>1369382400</c:v>
                </c:pt>
                <c:pt idx="29696">
                  <c:v>1369386000</c:v>
                </c:pt>
                <c:pt idx="29697">
                  <c:v>1369389600</c:v>
                </c:pt>
                <c:pt idx="29698">
                  <c:v>1369393200</c:v>
                </c:pt>
                <c:pt idx="29699">
                  <c:v>1369396800</c:v>
                </c:pt>
                <c:pt idx="29700">
                  <c:v>1369400400</c:v>
                </c:pt>
                <c:pt idx="29701">
                  <c:v>1369404000</c:v>
                </c:pt>
                <c:pt idx="29702">
                  <c:v>1369407600</c:v>
                </c:pt>
                <c:pt idx="29703">
                  <c:v>1369411200</c:v>
                </c:pt>
                <c:pt idx="29704">
                  <c:v>1369414800</c:v>
                </c:pt>
                <c:pt idx="29705">
                  <c:v>1369418400</c:v>
                </c:pt>
                <c:pt idx="29706">
                  <c:v>1369422000</c:v>
                </c:pt>
                <c:pt idx="29707">
                  <c:v>1369425600</c:v>
                </c:pt>
                <c:pt idx="29708">
                  <c:v>1369429200</c:v>
                </c:pt>
                <c:pt idx="29709">
                  <c:v>1369432800</c:v>
                </c:pt>
                <c:pt idx="29710">
                  <c:v>1369436400</c:v>
                </c:pt>
                <c:pt idx="29711">
                  <c:v>1369440000</c:v>
                </c:pt>
                <c:pt idx="29712">
                  <c:v>1369443600</c:v>
                </c:pt>
                <c:pt idx="29713">
                  <c:v>1369447200</c:v>
                </c:pt>
                <c:pt idx="29714">
                  <c:v>1369450800</c:v>
                </c:pt>
                <c:pt idx="29715">
                  <c:v>1369454400</c:v>
                </c:pt>
                <c:pt idx="29716">
                  <c:v>1369458000</c:v>
                </c:pt>
                <c:pt idx="29717">
                  <c:v>1369461600</c:v>
                </c:pt>
                <c:pt idx="29718">
                  <c:v>1369465200</c:v>
                </c:pt>
                <c:pt idx="29719">
                  <c:v>1369468800</c:v>
                </c:pt>
                <c:pt idx="29720">
                  <c:v>1369472400</c:v>
                </c:pt>
                <c:pt idx="29721">
                  <c:v>1369476000</c:v>
                </c:pt>
                <c:pt idx="29722">
                  <c:v>1369479600</c:v>
                </c:pt>
                <c:pt idx="29723">
                  <c:v>1369483200</c:v>
                </c:pt>
                <c:pt idx="29724">
                  <c:v>1369486800</c:v>
                </c:pt>
                <c:pt idx="29725">
                  <c:v>1369490400</c:v>
                </c:pt>
                <c:pt idx="29726">
                  <c:v>1369494000</c:v>
                </c:pt>
                <c:pt idx="29727">
                  <c:v>1369497600</c:v>
                </c:pt>
                <c:pt idx="29728">
                  <c:v>1369501200</c:v>
                </c:pt>
                <c:pt idx="29729">
                  <c:v>1369504800</c:v>
                </c:pt>
                <c:pt idx="29730">
                  <c:v>1369508400</c:v>
                </c:pt>
                <c:pt idx="29731">
                  <c:v>1369512000</c:v>
                </c:pt>
                <c:pt idx="29732">
                  <c:v>1369515600</c:v>
                </c:pt>
                <c:pt idx="29733">
                  <c:v>1369519200</c:v>
                </c:pt>
                <c:pt idx="29734">
                  <c:v>1369522800</c:v>
                </c:pt>
                <c:pt idx="29735">
                  <c:v>1369526400</c:v>
                </c:pt>
                <c:pt idx="29736">
                  <c:v>1369530000</c:v>
                </c:pt>
                <c:pt idx="29737">
                  <c:v>1369533600</c:v>
                </c:pt>
                <c:pt idx="29738">
                  <c:v>1369537200</c:v>
                </c:pt>
                <c:pt idx="29739">
                  <c:v>1369540800</c:v>
                </c:pt>
                <c:pt idx="29740">
                  <c:v>1369544400</c:v>
                </c:pt>
                <c:pt idx="29741">
                  <c:v>1369548000</c:v>
                </c:pt>
                <c:pt idx="29742">
                  <c:v>1369551600</c:v>
                </c:pt>
                <c:pt idx="29743">
                  <c:v>1369555200</c:v>
                </c:pt>
                <c:pt idx="29744">
                  <c:v>1369558800</c:v>
                </c:pt>
                <c:pt idx="29745">
                  <c:v>1369562400</c:v>
                </c:pt>
                <c:pt idx="29746">
                  <c:v>1369566000</c:v>
                </c:pt>
                <c:pt idx="29747">
                  <c:v>1369569600</c:v>
                </c:pt>
                <c:pt idx="29748">
                  <c:v>1369573200</c:v>
                </c:pt>
                <c:pt idx="29749">
                  <c:v>1369576800</c:v>
                </c:pt>
                <c:pt idx="29750">
                  <c:v>1369580400</c:v>
                </c:pt>
                <c:pt idx="29751">
                  <c:v>1369584000</c:v>
                </c:pt>
                <c:pt idx="29752">
                  <c:v>1369587600</c:v>
                </c:pt>
                <c:pt idx="29753">
                  <c:v>1369591200</c:v>
                </c:pt>
                <c:pt idx="29754">
                  <c:v>1369594800</c:v>
                </c:pt>
                <c:pt idx="29755">
                  <c:v>1369598400</c:v>
                </c:pt>
                <c:pt idx="29756">
                  <c:v>1369602000</c:v>
                </c:pt>
                <c:pt idx="29757">
                  <c:v>1369605600</c:v>
                </c:pt>
                <c:pt idx="29758">
                  <c:v>1369609200</c:v>
                </c:pt>
                <c:pt idx="29759">
                  <c:v>1369612800</c:v>
                </c:pt>
                <c:pt idx="29760">
                  <c:v>1369616400</c:v>
                </c:pt>
                <c:pt idx="29761">
                  <c:v>1369620000</c:v>
                </c:pt>
                <c:pt idx="29762">
                  <c:v>1369623600</c:v>
                </c:pt>
                <c:pt idx="29763">
                  <c:v>1369627200</c:v>
                </c:pt>
                <c:pt idx="29764">
                  <c:v>1369630800</c:v>
                </c:pt>
                <c:pt idx="29765">
                  <c:v>1369634400</c:v>
                </c:pt>
                <c:pt idx="29766">
                  <c:v>1369638000</c:v>
                </c:pt>
                <c:pt idx="29767">
                  <c:v>1369641600</c:v>
                </c:pt>
                <c:pt idx="29768">
                  <c:v>1369645200</c:v>
                </c:pt>
                <c:pt idx="29769">
                  <c:v>1369648800</c:v>
                </c:pt>
                <c:pt idx="29770">
                  <c:v>1369652400</c:v>
                </c:pt>
                <c:pt idx="29771">
                  <c:v>1369656000</c:v>
                </c:pt>
                <c:pt idx="29772">
                  <c:v>1369659600</c:v>
                </c:pt>
                <c:pt idx="29773">
                  <c:v>1369663200</c:v>
                </c:pt>
                <c:pt idx="29774">
                  <c:v>1369666800</c:v>
                </c:pt>
                <c:pt idx="29775">
                  <c:v>1369670400</c:v>
                </c:pt>
                <c:pt idx="29776">
                  <c:v>1369674000</c:v>
                </c:pt>
                <c:pt idx="29777">
                  <c:v>1369677600</c:v>
                </c:pt>
                <c:pt idx="29778">
                  <c:v>1369681200</c:v>
                </c:pt>
                <c:pt idx="29779">
                  <c:v>1369684800</c:v>
                </c:pt>
                <c:pt idx="29780">
                  <c:v>1369688400</c:v>
                </c:pt>
                <c:pt idx="29781">
                  <c:v>1369692000</c:v>
                </c:pt>
                <c:pt idx="29782">
                  <c:v>1369695600</c:v>
                </c:pt>
                <c:pt idx="29783">
                  <c:v>1369699200</c:v>
                </c:pt>
                <c:pt idx="29784">
                  <c:v>1369702800</c:v>
                </c:pt>
                <c:pt idx="29785">
                  <c:v>1369706400</c:v>
                </c:pt>
                <c:pt idx="29786">
                  <c:v>1369710000</c:v>
                </c:pt>
                <c:pt idx="29787">
                  <c:v>1369713600</c:v>
                </c:pt>
                <c:pt idx="29788">
                  <c:v>1369717200</c:v>
                </c:pt>
                <c:pt idx="29789">
                  <c:v>1369720800</c:v>
                </c:pt>
                <c:pt idx="29790">
                  <c:v>1369724400</c:v>
                </c:pt>
                <c:pt idx="29791">
                  <c:v>1369728000</c:v>
                </c:pt>
                <c:pt idx="29792">
                  <c:v>1369731600</c:v>
                </c:pt>
                <c:pt idx="29793">
                  <c:v>1369735200</c:v>
                </c:pt>
                <c:pt idx="29794">
                  <c:v>1369738800</c:v>
                </c:pt>
                <c:pt idx="29795">
                  <c:v>1369742400</c:v>
                </c:pt>
                <c:pt idx="29796">
                  <c:v>1369746000</c:v>
                </c:pt>
                <c:pt idx="29797">
                  <c:v>1369749600</c:v>
                </c:pt>
                <c:pt idx="29798">
                  <c:v>1369753200</c:v>
                </c:pt>
                <c:pt idx="29799">
                  <c:v>1369756800</c:v>
                </c:pt>
                <c:pt idx="29800">
                  <c:v>1369760400</c:v>
                </c:pt>
                <c:pt idx="29801">
                  <c:v>1369764000</c:v>
                </c:pt>
                <c:pt idx="29802">
                  <c:v>1369767600</c:v>
                </c:pt>
                <c:pt idx="29803">
                  <c:v>1369771200</c:v>
                </c:pt>
                <c:pt idx="29804">
                  <c:v>1369774800</c:v>
                </c:pt>
                <c:pt idx="29805">
                  <c:v>1369778400</c:v>
                </c:pt>
                <c:pt idx="29806">
                  <c:v>1369782000</c:v>
                </c:pt>
                <c:pt idx="29807">
                  <c:v>1369785600</c:v>
                </c:pt>
                <c:pt idx="29808">
                  <c:v>1369789200</c:v>
                </c:pt>
                <c:pt idx="29809">
                  <c:v>1369792800</c:v>
                </c:pt>
                <c:pt idx="29810">
                  <c:v>1369796400</c:v>
                </c:pt>
                <c:pt idx="29811">
                  <c:v>1369800000</c:v>
                </c:pt>
                <c:pt idx="29812">
                  <c:v>1369803600</c:v>
                </c:pt>
                <c:pt idx="29813">
                  <c:v>1369807200</c:v>
                </c:pt>
                <c:pt idx="29814">
                  <c:v>1369810800</c:v>
                </c:pt>
                <c:pt idx="29815">
                  <c:v>1369814400</c:v>
                </c:pt>
                <c:pt idx="29816">
                  <c:v>1369818000</c:v>
                </c:pt>
                <c:pt idx="29817">
                  <c:v>1369821600</c:v>
                </c:pt>
                <c:pt idx="29818">
                  <c:v>1369825200</c:v>
                </c:pt>
                <c:pt idx="29819">
                  <c:v>1369828800</c:v>
                </c:pt>
                <c:pt idx="29820">
                  <c:v>1369832400</c:v>
                </c:pt>
                <c:pt idx="29821">
                  <c:v>1369836000</c:v>
                </c:pt>
                <c:pt idx="29822">
                  <c:v>1369839600</c:v>
                </c:pt>
                <c:pt idx="29823">
                  <c:v>1369843200</c:v>
                </c:pt>
                <c:pt idx="29824">
                  <c:v>1369846800</c:v>
                </c:pt>
                <c:pt idx="29825">
                  <c:v>1369850400</c:v>
                </c:pt>
                <c:pt idx="29826">
                  <c:v>1369854000</c:v>
                </c:pt>
                <c:pt idx="29827">
                  <c:v>1369857600</c:v>
                </c:pt>
                <c:pt idx="29828">
                  <c:v>1369861200</c:v>
                </c:pt>
                <c:pt idx="29829">
                  <c:v>1369864800</c:v>
                </c:pt>
                <c:pt idx="29830">
                  <c:v>1369868400</c:v>
                </c:pt>
                <c:pt idx="29831">
                  <c:v>1369872000</c:v>
                </c:pt>
                <c:pt idx="29832">
                  <c:v>1369875600</c:v>
                </c:pt>
                <c:pt idx="29833">
                  <c:v>1369879200</c:v>
                </c:pt>
                <c:pt idx="29834">
                  <c:v>1369882800</c:v>
                </c:pt>
                <c:pt idx="29835">
                  <c:v>1369886400</c:v>
                </c:pt>
                <c:pt idx="29836">
                  <c:v>1369890000</c:v>
                </c:pt>
                <c:pt idx="29837">
                  <c:v>1369893600</c:v>
                </c:pt>
                <c:pt idx="29838">
                  <c:v>1369897200</c:v>
                </c:pt>
                <c:pt idx="29839">
                  <c:v>1369900800</c:v>
                </c:pt>
                <c:pt idx="29840">
                  <c:v>1369904400</c:v>
                </c:pt>
                <c:pt idx="29841">
                  <c:v>1369908000</c:v>
                </c:pt>
                <c:pt idx="29842">
                  <c:v>1369911600</c:v>
                </c:pt>
                <c:pt idx="29843">
                  <c:v>1369915200</c:v>
                </c:pt>
                <c:pt idx="29844">
                  <c:v>1369918800</c:v>
                </c:pt>
                <c:pt idx="29845">
                  <c:v>1369922400</c:v>
                </c:pt>
                <c:pt idx="29846">
                  <c:v>1369926000</c:v>
                </c:pt>
                <c:pt idx="29847">
                  <c:v>1369929600</c:v>
                </c:pt>
                <c:pt idx="29848">
                  <c:v>1369933200</c:v>
                </c:pt>
                <c:pt idx="29849">
                  <c:v>1369936800</c:v>
                </c:pt>
                <c:pt idx="29850">
                  <c:v>1369940400</c:v>
                </c:pt>
                <c:pt idx="29851">
                  <c:v>1369944000</c:v>
                </c:pt>
                <c:pt idx="29852">
                  <c:v>1369947600</c:v>
                </c:pt>
                <c:pt idx="29853">
                  <c:v>1369951200</c:v>
                </c:pt>
                <c:pt idx="29854">
                  <c:v>1369954800</c:v>
                </c:pt>
                <c:pt idx="29855">
                  <c:v>1369958400</c:v>
                </c:pt>
                <c:pt idx="29856">
                  <c:v>1369962000</c:v>
                </c:pt>
                <c:pt idx="29857">
                  <c:v>1369965600</c:v>
                </c:pt>
                <c:pt idx="29858">
                  <c:v>1369969200</c:v>
                </c:pt>
                <c:pt idx="29859">
                  <c:v>1369972800</c:v>
                </c:pt>
                <c:pt idx="29860">
                  <c:v>1369976400</c:v>
                </c:pt>
                <c:pt idx="29861">
                  <c:v>1369980000</c:v>
                </c:pt>
                <c:pt idx="29862">
                  <c:v>1369983600</c:v>
                </c:pt>
                <c:pt idx="29863">
                  <c:v>1369987200</c:v>
                </c:pt>
                <c:pt idx="29864">
                  <c:v>1369990800</c:v>
                </c:pt>
                <c:pt idx="29865">
                  <c:v>1369994400</c:v>
                </c:pt>
                <c:pt idx="29866">
                  <c:v>1369998000</c:v>
                </c:pt>
                <c:pt idx="29867">
                  <c:v>1370001600</c:v>
                </c:pt>
                <c:pt idx="29868">
                  <c:v>1370005200</c:v>
                </c:pt>
                <c:pt idx="29869">
                  <c:v>1370008800</c:v>
                </c:pt>
                <c:pt idx="29870">
                  <c:v>1370012400</c:v>
                </c:pt>
                <c:pt idx="29871">
                  <c:v>1370016000</c:v>
                </c:pt>
                <c:pt idx="29872">
                  <c:v>1370019600</c:v>
                </c:pt>
                <c:pt idx="29873">
                  <c:v>1370023200</c:v>
                </c:pt>
                <c:pt idx="29874">
                  <c:v>1370026800</c:v>
                </c:pt>
                <c:pt idx="29875">
                  <c:v>1370030400</c:v>
                </c:pt>
                <c:pt idx="29876">
                  <c:v>1370034000</c:v>
                </c:pt>
                <c:pt idx="29877">
                  <c:v>1370037600</c:v>
                </c:pt>
                <c:pt idx="29878">
                  <c:v>1370041200</c:v>
                </c:pt>
                <c:pt idx="29879">
                  <c:v>1370044800</c:v>
                </c:pt>
                <c:pt idx="29880">
                  <c:v>1370048400</c:v>
                </c:pt>
                <c:pt idx="29881">
                  <c:v>1370052000</c:v>
                </c:pt>
                <c:pt idx="29882">
                  <c:v>1370055600</c:v>
                </c:pt>
                <c:pt idx="29883">
                  <c:v>1370059200</c:v>
                </c:pt>
                <c:pt idx="29884">
                  <c:v>1370062800</c:v>
                </c:pt>
                <c:pt idx="29885">
                  <c:v>1370066400</c:v>
                </c:pt>
                <c:pt idx="29886">
                  <c:v>1370070000</c:v>
                </c:pt>
                <c:pt idx="29887">
                  <c:v>1370073600</c:v>
                </c:pt>
                <c:pt idx="29888">
                  <c:v>1370077200</c:v>
                </c:pt>
                <c:pt idx="29889">
                  <c:v>1370080800</c:v>
                </c:pt>
                <c:pt idx="29890">
                  <c:v>1370084400</c:v>
                </c:pt>
                <c:pt idx="29891">
                  <c:v>1370088000</c:v>
                </c:pt>
                <c:pt idx="29892">
                  <c:v>1370091600</c:v>
                </c:pt>
                <c:pt idx="29893">
                  <c:v>1370095200</c:v>
                </c:pt>
                <c:pt idx="29894">
                  <c:v>1370098800</c:v>
                </c:pt>
                <c:pt idx="29895">
                  <c:v>1370102400</c:v>
                </c:pt>
                <c:pt idx="29896">
                  <c:v>1370106000</c:v>
                </c:pt>
                <c:pt idx="29897">
                  <c:v>1370109600</c:v>
                </c:pt>
                <c:pt idx="29898">
                  <c:v>1370113200</c:v>
                </c:pt>
                <c:pt idx="29899">
                  <c:v>1370116800</c:v>
                </c:pt>
                <c:pt idx="29900">
                  <c:v>1370120400</c:v>
                </c:pt>
                <c:pt idx="29901">
                  <c:v>1370124000</c:v>
                </c:pt>
                <c:pt idx="29902">
                  <c:v>1370127600</c:v>
                </c:pt>
                <c:pt idx="29903">
                  <c:v>1370131200</c:v>
                </c:pt>
                <c:pt idx="29904">
                  <c:v>1370134800</c:v>
                </c:pt>
                <c:pt idx="29905">
                  <c:v>1370138400</c:v>
                </c:pt>
                <c:pt idx="29906">
                  <c:v>1370142000</c:v>
                </c:pt>
                <c:pt idx="29907">
                  <c:v>1370145600</c:v>
                </c:pt>
                <c:pt idx="29908">
                  <c:v>1370149200</c:v>
                </c:pt>
                <c:pt idx="29909">
                  <c:v>1370152800</c:v>
                </c:pt>
                <c:pt idx="29910">
                  <c:v>1370156400</c:v>
                </c:pt>
                <c:pt idx="29911">
                  <c:v>1370160000</c:v>
                </c:pt>
                <c:pt idx="29912">
                  <c:v>1370163600</c:v>
                </c:pt>
                <c:pt idx="29913">
                  <c:v>1370167200</c:v>
                </c:pt>
                <c:pt idx="29914">
                  <c:v>1370170800</c:v>
                </c:pt>
                <c:pt idx="29915">
                  <c:v>1370174400</c:v>
                </c:pt>
                <c:pt idx="29916">
                  <c:v>1370178000</c:v>
                </c:pt>
                <c:pt idx="29917">
                  <c:v>1370181600</c:v>
                </c:pt>
                <c:pt idx="29918">
                  <c:v>1370185200</c:v>
                </c:pt>
                <c:pt idx="29919">
                  <c:v>1370188800</c:v>
                </c:pt>
                <c:pt idx="29920">
                  <c:v>1370192400</c:v>
                </c:pt>
                <c:pt idx="29921">
                  <c:v>1370196000</c:v>
                </c:pt>
                <c:pt idx="29922">
                  <c:v>1370199600</c:v>
                </c:pt>
                <c:pt idx="29923">
                  <c:v>1370203200</c:v>
                </c:pt>
                <c:pt idx="29924">
                  <c:v>1370206800</c:v>
                </c:pt>
                <c:pt idx="29925">
                  <c:v>1370210400</c:v>
                </c:pt>
                <c:pt idx="29926">
                  <c:v>1370214000</c:v>
                </c:pt>
                <c:pt idx="29927">
                  <c:v>1370217600</c:v>
                </c:pt>
                <c:pt idx="29928">
                  <c:v>1370221200</c:v>
                </c:pt>
                <c:pt idx="29929">
                  <c:v>1370224800</c:v>
                </c:pt>
                <c:pt idx="29930">
                  <c:v>1370228400</c:v>
                </c:pt>
                <c:pt idx="29931">
                  <c:v>1370232000</c:v>
                </c:pt>
                <c:pt idx="29932">
                  <c:v>1370235600</c:v>
                </c:pt>
                <c:pt idx="29933">
                  <c:v>1370239200</c:v>
                </c:pt>
                <c:pt idx="29934">
                  <c:v>1370242800</c:v>
                </c:pt>
                <c:pt idx="29935">
                  <c:v>1370246400</c:v>
                </c:pt>
                <c:pt idx="29936">
                  <c:v>1370250000</c:v>
                </c:pt>
                <c:pt idx="29937">
                  <c:v>1370253600</c:v>
                </c:pt>
                <c:pt idx="29938">
                  <c:v>1370257200</c:v>
                </c:pt>
                <c:pt idx="29939">
                  <c:v>1370260800</c:v>
                </c:pt>
                <c:pt idx="29940">
                  <c:v>1370264400</c:v>
                </c:pt>
                <c:pt idx="29941">
                  <c:v>1370268000</c:v>
                </c:pt>
                <c:pt idx="29942">
                  <c:v>1370271600</c:v>
                </c:pt>
                <c:pt idx="29943">
                  <c:v>1370275200</c:v>
                </c:pt>
                <c:pt idx="29944">
                  <c:v>1370278800</c:v>
                </c:pt>
                <c:pt idx="29945">
                  <c:v>1370282400</c:v>
                </c:pt>
                <c:pt idx="29946">
                  <c:v>1370286000</c:v>
                </c:pt>
                <c:pt idx="29947">
                  <c:v>1370289600</c:v>
                </c:pt>
                <c:pt idx="29948">
                  <c:v>1370293200</c:v>
                </c:pt>
                <c:pt idx="29949">
                  <c:v>1370296800</c:v>
                </c:pt>
                <c:pt idx="29950">
                  <c:v>1370300400</c:v>
                </c:pt>
                <c:pt idx="29951">
                  <c:v>1370304000</c:v>
                </c:pt>
                <c:pt idx="29952">
                  <c:v>1370307600</c:v>
                </c:pt>
                <c:pt idx="29953">
                  <c:v>1370311200</c:v>
                </c:pt>
                <c:pt idx="29954">
                  <c:v>1370314800</c:v>
                </c:pt>
                <c:pt idx="29955">
                  <c:v>1370318400</c:v>
                </c:pt>
                <c:pt idx="29956">
                  <c:v>1370322000</c:v>
                </c:pt>
                <c:pt idx="29957">
                  <c:v>1370325600</c:v>
                </c:pt>
                <c:pt idx="29958">
                  <c:v>1370329200</c:v>
                </c:pt>
                <c:pt idx="29959">
                  <c:v>1370332800</c:v>
                </c:pt>
                <c:pt idx="29960">
                  <c:v>1370336400</c:v>
                </c:pt>
                <c:pt idx="29961">
                  <c:v>1370340000</c:v>
                </c:pt>
                <c:pt idx="29962">
                  <c:v>1370343600</c:v>
                </c:pt>
                <c:pt idx="29963">
                  <c:v>1370347200</c:v>
                </c:pt>
                <c:pt idx="29964">
                  <c:v>1370350800</c:v>
                </c:pt>
                <c:pt idx="29965">
                  <c:v>1370354400</c:v>
                </c:pt>
                <c:pt idx="29966">
                  <c:v>1370358000</c:v>
                </c:pt>
                <c:pt idx="29967">
                  <c:v>1370361600</c:v>
                </c:pt>
                <c:pt idx="29968">
                  <c:v>1370365200</c:v>
                </c:pt>
                <c:pt idx="29969">
                  <c:v>1370368800</c:v>
                </c:pt>
                <c:pt idx="29970">
                  <c:v>1370372400</c:v>
                </c:pt>
                <c:pt idx="29971">
                  <c:v>1370376000</c:v>
                </c:pt>
                <c:pt idx="29972">
                  <c:v>1370379600</c:v>
                </c:pt>
                <c:pt idx="29973">
                  <c:v>1370383200</c:v>
                </c:pt>
                <c:pt idx="29974">
                  <c:v>1370386800</c:v>
                </c:pt>
                <c:pt idx="29975">
                  <c:v>1370390400</c:v>
                </c:pt>
                <c:pt idx="29976">
                  <c:v>1370394000</c:v>
                </c:pt>
                <c:pt idx="29977">
                  <c:v>1370397600</c:v>
                </c:pt>
                <c:pt idx="29978">
                  <c:v>1370401200</c:v>
                </c:pt>
                <c:pt idx="29979">
                  <c:v>1370404800</c:v>
                </c:pt>
                <c:pt idx="29980">
                  <c:v>1370408400</c:v>
                </c:pt>
                <c:pt idx="29981">
                  <c:v>1370412000</c:v>
                </c:pt>
                <c:pt idx="29982">
                  <c:v>1370415600</c:v>
                </c:pt>
                <c:pt idx="29983">
                  <c:v>1370419200</c:v>
                </c:pt>
                <c:pt idx="29984">
                  <c:v>1370422800</c:v>
                </c:pt>
                <c:pt idx="29985">
                  <c:v>1370426400</c:v>
                </c:pt>
                <c:pt idx="29986">
                  <c:v>1370430000</c:v>
                </c:pt>
                <c:pt idx="29987">
                  <c:v>1370433600</c:v>
                </c:pt>
                <c:pt idx="29988">
                  <c:v>1370437200</c:v>
                </c:pt>
                <c:pt idx="29989">
                  <c:v>1370440800</c:v>
                </c:pt>
                <c:pt idx="29990">
                  <c:v>1370444400</c:v>
                </c:pt>
                <c:pt idx="29991">
                  <c:v>1370448000</c:v>
                </c:pt>
                <c:pt idx="29992">
                  <c:v>1370451600</c:v>
                </c:pt>
                <c:pt idx="29993">
                  <c:v>1370455200</c:v>
                </c:pt>
                <c:pt idx="29994">
                  <c:v>1370458800</c:v>
                </c:pt>
                <c:pt idx="29995">
                  <c:v>1370462400</c:v>
                </c:pt>
                <c:pt idx="29996">
                  <c:v>1370466000</c:v>
                </c:pt>
                <c:pt idx="29997">
                  <c:v>1370469600</c:v>
                </c:pt>
                <c:pt idx="29998">
                  <c:v>1370473200</c:v>
                </c:pt>
                <c:pt idx="29999">
                  <c:v>1370476800</c:v>
                </c:pt>
                <c:pt idx="30000">
                  <c:v>1370480400</c:v>
                </c:pt>
                <c:pt idx="30001">
                  <c:v>1370484000</c:v>
                </c:pt>
                <c:pt idx="30002">
                  <c:v>1370487600</c:v>
                </c:pt>
                <c:pt idx="30003">
                  <c:v>1370491200</c:v>
                </c:pt>
                <c:pt idx="30004">
                  <c:v>1370494800</c:v>
                </c:pt>
                <c:pt idx="30005">
                  <c:v>1370498400</c:v>
                </c:pt>
                <c:pt idx="30006">
                  <c:v>1370502000</c:v>
                </c:pt>
                <c:pt idx="30007">
                  <c:v>1370505600</c:v>
                </c:pt>
                <c:pt idx="30008">
                  <c:v>1370509200</c:v>
                </c:pt>
                <c:pt idx="30009">
                  <c:v>1370512800</c:v>
                </c:pt>
                <c:pt idx="30010">
                  <c:v>1370516400</c:v>
                </c:pt>
                <c:pt idx="30011">
                  <c:v>1370520000</c:v>
                </c:pt>
                <c:pt idx="30012">
                  <c:v>1370523600</c:v>
                </c:pt>
                <c:pt idx="30013">
                  <c:v>1370527200</c:v>
                </c:pt>
                <c:pt idx="30014">
                  <c:v>1370530800</c:v>
                </c:pt>
                <c:pt idx="30015">
                  <c:v>1370534400</c:v>
                </c:pt>
                <c:pt idx="30016">
                  <c:v>1370538000</c:v>
                </c:pt>
                <c:pt idx="30017">
                  <c:v>1370541600</c:v>
                </c:pt>
                <c:pt idx="30018">
                  <c:v>1370545200</c:v>
                </c:pt>
                <c:pt idx="30019">
                  <c:v>1370548800</c:v>
                </c:pt>
                <c:pt idx="30020">
                  <c:v>1370552400</c:v>
                </c:pt>
                <c:pt idx="30021">
                  <c:v>1370556000</c:v>
                </c:pt>
                <c:pt idx="30022">
                  <c:v>1370559600</c:v>
                </c:pt>
                <c:pt idx="30023">
                  <c:v>1370563200</c:v>
                </c:pt>
                <c:pt idx="30024">
                  <c:v>1370566800</c:v>
                </c:pt>
                <c:pt idx="30025">
                  <c:v>1370570400</c:v>
                </c:pt>
                <c:pt idx="30026">
                  <c:v>1370574000</c:v>
                </c:pt>
                <c:pt idx="30027">
                  <c:v>1370577600</c:v>
                </c:pt>
                <c:pt idx="30028">
                  <c:v>1370581200</c:v>
                </c:pt>
                <c:pt idx="30029">
                  <c:v>1370584800</c:v>
                </c:pt>
                <c:pt idx="30030">
                  <c:v>1370588400</c:v>
                </c:pt>
                <c:pt idx="30031">
                  <c:v>1370592000</c:v>
                </c:pt>
                <c:pt idx="30032">
                  <c:v>1370595600</c:v>
                </c:pt>
                <c:pt idx="30033">
                  <c:v>1370599200</c:v>
                </c:pt>
                <c:pt idx="30034">
                  <c:v>1370602800</c:v>
                </c:pt>
                <c:pt idx="30035">
                  <c:v>1370606400</c:v>
                </c:pt>
                <c:pt idx="30036">
                  <c:v>1370610000</c:v>
                </c:pt>
                <c:pt idx="30037">
                  <c:v>1370613600</c:v>
                </c:pt>
                <c:pt idx="30038">
                  <c:v>1370617200</c:v>
                </c:pt>
                <c:pt idx="30039">
                  <c:v>1370620800</c:v>
                </c:pt>
                <c:pt idx="30040">
                  <c:v>1370624400</c:v>
                </c:pt>
                <c:pt idx="30041">
                  <c:v>1370628000</c:v>
                </c:pt>
                <c:pt idx="30042">
                  <c:v>1370631600</c:v>
                </c:pt>
                <c:pt idx="30043">
                  <c:v>1370635200</c:v>
                </c:pt>
                <c:pt idx="30044">
                  <c:v>1370638800</c:v>
                </c:pt>
                <c:pt idx="30045">
                  <c:v>1370642400</c:v>
                </c:pt>
                <c:pt idx="30046">
                  <c:v>1370646000</c:v>
                </c:pt>
                <c:pt idx="30047">
                  <c:v>1370649600</c:v>
                </c:pt>
                <c:pt idx="30048">
                  <c:v>1370653200</c:v>
                </c:pt>
                <c:pt idx="30049">
                  <c:v>1370656800</c:v>
                </c:pt>
                <c:pt idx="30050">
                  <c:v>1370660400</c:v>
                </c:pt>
                <c:pt idx="30051">
                  <c:v>1370664000</c:v>
                </c:pt>
                <c:pt idx="30052">
                  <c:v>1370667600</c:v>
                </c:pt>
                <c:pt idx="30053">
                  <c:v>1370671200</c:v>
                </c:pt>
                <c:pt idx="30054">
                  <c:v>1370674800</c:v>
                </c:pt>
                <c:pt idx="30055">
                  <c:v>1370678400</c:v>
                </c:pt>
                <c:pt idx="30056">
                  <c:v>1370682000</c:v>
                </c:pt>
                <c:pt idx="30057">
                  <c:v>1370685600</c:v>
                </c:pt>
                <c:pt idx="30058">
                  <c:v>1370689200</c:v>
                </c:pt>
                <c:pt idx="30059">
                  <c:v>1370692800</c:v>
                </c:pt>
                <c:pt idx="30060">
                  <c:v>1370696400</c:v>
                </c:pt>
                <c:pt idx="30061">
                  <c:v>1370700000</c:v>
                </c:pt>
                <c:pt idx="30062">
                  <c:v>1370703600</c:v>
                </c:pt>
                <c:pt idx="30063">
                  <c:v>1370707200</c:v>
                </c:pt>
                <c:pt idx="30064">
                  <c:v>1370710800</c:v>
                </c:pt>
                <c:pt idx="30065">
                  <c:v>1370714400</c:v>
                </c:pt>
                <c:pt idx="30066">
                  <c:v>1370718000</c:v>
                </c:pt>
                <c:pt idx="30067">
                  <c:v>1370721600</c:v>
                </c:pt>
                <c:pt idx="30068">
                  <c:v>1370725200</c:v>
                </c:pt>
                <c:pt idx="30069">
                  <c:v>1370728800</c:v>
                </c:pt>
                <c:pt idx="30070">
                  <c:v>1370732400</c:v>
                </c:pt>
                <c:pt idx="30071">
                  <c:v>1370736000</c:v>
                </c:pt>
                <c:pt idx="30072">
                  <c:v>1370739600</c:v>
                </c:pt>
                <c:pt idx="30073">
                  <c:v>1370743200</c:v>
                </c:pt>
                <c:pt idx="30074">
                  <c:v>1370746800</c:v>
                </c:pt>
                <c:pt idx="30075">
                  <c:v>1370750400</c:v>
                </c:pt>
                <c:pt idx="30076">
                  <c:v>1370754000</c:v>
                </c:pt>
                <c:pt idx="30077">
                  <c:v>1370757600</c:v>
                </c:pt>
                <c:pt idx="30078">
                  <c:v>1370761200</c:v>
                </c:pt>
                <c:pt idx="30079">
                  <c:v>1370764800</c:v>
                </c:pt>
                <c:pt idx="30080">
                  <c:v>1370768400</c:v>
                </c:pt>
                <c:pt idx="30081">
                  <c:v>1370772000</c:v>
                </c:pt>
                <c:pt idx="30082">
                  <c:v>1370775600</c:v>
                </c:pt>
                <c:pt idx="30083">
                  <c:v>1370779200</c:v>
                </c:pt>
                <c:pt idx="30084">
                  <c:v>1370782800</c:v>
                </c:pt>
                <c:pt idx="30085">
                  <c:v>1370786400</c:v>
                </c:pt>
                <c:pt idx="30086">
                  <c:v>1370790000</c:v>
                </c:pt>
                <c:pt idx="30087">
                  <c:v>1370793600</c:v>
                </c:pt>
                <c:pt idx="30088">
                  <c:v>1370797200</c:v>
                </c:pt>
                <c:pt idx="30089">
                  <c:v>1370800800</c:v>
                </c:pt>
                <c:pt idx="30090">
                  <c:v>1370804400</c:v>
                </c:pt>
                <c:pt idx="30091">
                  <c:v>1370808000</c:v>
                </c:pt>
                <c:pt idx="30092">
                  <c:v>1370811600</c:v>
                </c:pt>
                <c:pt idx="30093">
                  <c:v>1370815200</c:v>
                </c:pt>
                <c:pt idx="30094">
                  <c:v>1370818800</c:v>
                </c:pt>
                <c:pt idx="30095">
                  <c:v>1370822400</c:v>
                </c:pt>
                <c:pt idx="30096">
                  <c:v>1370826000</c:v>
                </c:pt>
                <c:pt idx="30097">
                  <c:v>1370829600</c:v>
                </c:pt>
                <c:pt idx="30098">
                  <c:v>1370833200</c:v>
                </c:pt>
                <c:pt idx="30099">
                  <c:v>1370836800</c:v>
                </c:pt>
                <c:pt idx="30100">
                  <c:v>1370840400</c:v>
                </c:pt>
                <c:pt idx="30101">
                  <c:v>1370844000</c:v>
                </c:pt>
                <c:pt idx="30102">
                  <c:v>1370847600</c:v>
                </c:pt>
                <c:pt idx="30103">
                  <c:v>1370851200</c:v>
                </c:pt>
                <c:pt idx="30104">
                  <c:v>1370854800</c:v>
                </c:pt>
                <c:pt idx="30105">
                  <c:v>1370858400</c:v>
                </c:pt>
                <c:pt idx="30106">
                  <c:v>1370862000</c:v>
                </c:pt>
                <c:pt idx="30107">
                  <c:v>1370865600</c:v>
                </c:pt>
                <c:pt idx="30108">
                  <c:v>1370869200</c:v>
                </c:pt>
                <c:pt idx="30109">
                  <c:v>1370872800</c:v>
                </c:pt>
                <c:pt idx="30110">
                  <c:v>1370876400</c:v>
                </c:pt>
                <c:pt idx="30111">
                  <c:v>1370880000</c:v>
                </c:pt>
                <c:pt idx="30112">
                  <c:v>1370883600</c:v>
                </c:pt>
                <c:pt idx="30113">
                  <c:v>1370887200</c:v>
                </c:pt>
                <c:pt idx="30114">
                  <c:v>1370890800</c:v>
                </c:pt>
                <c:pt idx="30115">
                  <c:v>1370894400</c:v>
                </c:pt>
                <c:pt idx="30116">
                  <c:v>1370898000</c:v>
                </c:pt>
                <c:pt idx="30117">
                  <c:v>1370901600</c:v>
                </c:pt>
                <c:pt idx="30118">
                  <c:v>1370905200</c:v>
                </c:pt>
                <c:pt idx="30119">
                  <c:v>1370908800</c:v>
                </c:pt>
                <c:pt idx="30120">
                  <c:v>1370912400</c:v>
                </c:pt>
                <c:pt idx="30121">
                  <c:v>1370916000</c:v>
                </c:pt>
                <c:pt idx="30122">
                  <c:v>1370919600</c:v>
                </c:pt>
                <c:pt idx="30123">
                  <c:v>1370923200</c:v>
                </c:pt>
                <c:pt idx="30124">
                  <c:v>1370926800</c:v>
                </c:pt>
                <c:pt idx="30125">
                  <c:v>1370930400</c:v>
                </c:pt>
                <c:pt idx="30126">
                  <c:v>1370934000</c:v>
                </c:pt>
                <c:pt idx="30127">
                  <c:v>1370937600</c:v>
                </c:pt>
                <c:pt idx="30128">
                  <c:v>1370941200</c:v>
                </c:pt>
                <c:pt idx="30129">
                  <c:v>1370944800</c:v>
                </c:pt>
                <c:pt idx="30130">
                  <c:v>1370948400</c:v>
                </c:pt>
                <c:pt idx="30131">
                  <c:v>1370952000</c:v>
                </c:pt>
                <c:pt idx="30132">
                  <c:v>1370955600</c:v>
                </c:pt>
                <c:pt idx="30133">
                  <c:v>1370959200</c:v>
                </c:pt>
                <c:pt idx="30134">
                  <c:v>1370962800</c:v>
                </c:pt>
                <c:pt idx="30135">
                  <c:v>1370966400</c:v>
                </c:pt>
                <c:pt idx="30136">
                  <c:v>1370970000</c:v>
                </c:pt>
                <c:pt idx="30137">
                  <c:v>1370973600</c:v>
                </c:pt>
                <c:pt idx="30138">
                  <c:v>1370977200</c:v>
                </c:pt>
                <c:pt idx="30139">
                  <c:v>1370980800</c:v>
                </c:pt>
                <c:pt idx="30140">
                  <c:v>1370984400</c:v>
                </c:pt>
                <c:pt idx="30141">
                  <c:v>1370988000</c:v>
                </c:pt>
                <c:pt idx="30142">
                  <c:v>1370991600</c:v>
                </c:pt>
                <c:pt idx="30143">
                  <c:v>1370995200</c:v>
                </c:pt>
                <c:pt idx="30144">
                  <c:v>1370998800</c:v>
                </c:pt>
                <c:pt idx="30145">
                  <c:v>1371002400</c:v>
                </c:pt>
                <c:pt idx="30146">
                  <c:v>1371006000</c:v>
                </c:pt>
                <c:pt idx="30147">
                  <c:v>1371009600</c:v>
                </c:pt>
                <c:pt idx="30148">
                  <c:v>1371013200</c:v>
                </c:pt>
                <c:pt idx="30149">
                  <c:v>1371016800</c:v>
                </c:pt>
                <c:pt idx="30150">
                  <c:v>1371020400</c:v>
                </c:pt>
                <c:pt idx="30151">
                  <c:v>1371024000</c:v>
                </c:pt>
                <c:pt idx="30152">
                  <c:v>1371027600</c:v>
                </c:pt>
                <c:pt idx="30153">
                  <c:v>1371031200</c:v>
                </c:pt>
                <c:pt idx="30154">
                  <c:v>1371034800</c:v>
                </c:pt>
                <c:pt idx="30155">
                  <c:v>1371038400</c:v>
                </c:pt>
                <c:pt idx="30156">
                  <c:v>1371042000</c:v>
                </c:pt>
                <c:pt idx="30157">
                  <c:v>1371045600</c:v>
                </c:pt>
                <c:pt idx="30158">
                  <c:v>1371049200</c:v>
                </c:pt>
                <c:pt idx="30159">
                  <c:v>1371052800</c:v>
                </c:pt>
                <c:pt idx="30160">
                  <c:v>1371056400</c:v>
                </c:pt>
                <c:pt idx="30161">
                  <c:v>1371060000</c:v>
                </c:pt>
                <c:pt idx="30162">
                  <c:v>1371063600</c:v>
                </c:pt>
                <c:pt idx="30163">
                  <c:v>1371067200</c:v>
                </c:pt>
                <c:pt idx="30164">
                  <c:v>1371070800</c:v>
                </c:pt>
                <c:pt idx="30165">
                  <c:v>1371074400</c:v>
                </c:pt>
                <c:pt idx="30166">
                  <c:v>1371078000</c:v>
                </c:pt>
                <c:pt idx="30167">
                  <c:v>1371081600</c:v>
                </c:pt>
                <c:pt idx="30168">
                  <c:v>1371085200</c:v>
                </c:pt>
                <c:pt idx="30169">
                  <c:v>1371088800</c:v>
                </c:pt>
                <c:pt idx="30170">
                  <c:v>1371092400</c:v>
                </c:pt>
                <c:pt idx="30171">
                  <c:v>1371096000</c:v>
                </c:pt>
                <c:pt idx="30172">
                  <c:v>1371099600</c:v>
                </c:pt>
                <c:pt idx="30173">
                  <c:v>1371103200</c:v>
                </c:pt>
                <c:pt idx="30174">
                  <c:v>1371106800</c:v>
                </c:pt>
                <c:pt idx="30175">
                  <c:v>1371110400</c:v>
                </c:pt>
                <c:pt idx="30176">
                  <c:v>1371114000</c:v>
                </c:pt>
                <c:pt idx="30177">
                  <c:v>1371117600</c:v>
                </c:pt>
                <c:pt idx="30178">
                  <c:v>1371121200</c:v>
                </c:pt>
                <c:pt idx="30179">
                  <c:v>1371124800</c:v>
                </c:pt>
                <c:pt idx="30180">
                  <c:v>1371128400</c:v>
                </c:pt>
                <c:pt idx="30181">
                  <c:v>1371132000</c:v>
                </c:pt>
                <c:pt idx="30182">
                  <c:v>1371135600</c:v>
                </c:pt>
                <c:pt idx="30183">
                  <c:v>1371139200</c:v>
                </c:pt>
                <c:pt idx="30184">
                  <c:v>1371142800</c:v>
                </c:pt>
                <c:pt idx="30185">
                  <c:v>1371146400</c:v>
                </c:pt>
                <c:pt idx="30186">
                  <c:v>1371150000</c:v>
                </c:pt>
                <c:pt idx="30187">
                  <c:v>1371153600</c:v>
                </c:pt>
                <c:pt idx="30188">
                  <c:v>1371157200</c:v>
                </c:pt>
                <c:pt idx="30189">
                  <c:v>1371160800</c:v>
                </c:pt>
                <c:pt idx="30190">
                  <c:v>1371164400</c:v>
                </c:pt>
                <c:pt idx="30191">
                  <c:v>1371168000</c:v>
                </c:pt>
                <c:pt idx="30192">
                  <c:v>1371171600</c:v>
                </c:pt>
                <c:pt idx="30193">
                  <c:v>1371175200</c:v>
                </c:pt>
                <c:pt idx="30194">
                  <c:v>1371178800</c:v>
                </c:pt>
                <c:pt idx="30195">
                  <c:v>1371182400</c:v>
                </c:pt>
                <c:pt idx="30196">
                  <c:v>1371186000</c:v>
                </c:pt>
                <c:pt idx="30197">
                  <c:v>1371189600</c:v>
                </c:pt>
                <c:pt idx="30198">
                  <c:v>1371193200</c:v>
                </c:pt>
                <c:pt idx="30199">
                  <c:v>1371196800</c:v>
                </c:pt>
                <c:pt idx="30200">
                  <c:v>1371200400</c:v>
                </c:pt>
                <c:pt idx="30201">
                  <c:v>1371204000</c:v>
                </c:pt>
                <c:pt idx="30202">
                  <c:v>1371207600</c:v>
                </c:pt>
                <c:pt idx="30203">
                  <c:v>1371211200</c:v>
                </c:pt>
                <c:pt idx="30204">
                  <c:v>1371214800</c:v>
                </c:pt>
                <c:pt idx="30205">
                  <c:v>1371218400</c:v>
                </c:pt>
                <c:pt idx="30206">
                  <c:v>1371222000</c:v>
                </c:pt>
                <c:pt idx="30207">
                  <c:v>1371225600</c:v>
                </c:pt>
                <c:pt idx="30208">
                  <c:v>1371229200</c:v>
                </c:pt>
                <c:pt idx="30209">
                  <c:v>1371232800</c:v>
                </c:pt>
                <c:pt idx="30210">
                  <c:v>1371236400</c:v>
                </c:pt>
                <c:pt idx="30211">
                  <c:v>1371240000</c:v>
                </c:pt>
                <c:pt idx="30212">
                  <c:v>1371243600</c:v>
                </c:pt>
                <c:pt idx="30213">
                  <c:v>1371247200</c:v>
                </c:pt>
                <c:pt idx="30214">
                  <c:v>1371250800</c:v>
                </c:pt>
                <c:pt idx="30215">
                  <c:v>1371254400</c:v>
                </c:pt>
                <c:pt idx="30216">
                  <c:v>1371258000</c:v>
                </c:pt>
                <c:pt idx="30217">
                  <c:v>1371261600</c:v>
                </c:pt>
                <c:pt idx="30218">
                  <c:v>1371265200</c:v>
                </c:pt>
                <c:pt idx="30219">
                  <c:v>1371268800</c:v>
                </c:pt>
                <c:pt idx="30220">
                  <c:v>1371272400</c:v>
                </c:pt>
                <c:pt idx="30221">
                  <c:v>1371276000</c:v>
                </c:pt>
                <c:pt idx="30222">
                  <c:v>1371279600</c:v>
                </c:pt>
                <c:pt idx="30223">
                  <c:v>1371283200</c:v>
                </c:pt>
                <c:pt idx="30224">
                  <c:v>1371286800</c:v>
                </c:pt>
                <c:pt idx="30225">
                  <c:v>1371290400</c:v>
                </c:pt>
                <c:pt idx="30226">
                  <c:v>1371294000</c:v>
                </c:pt>
                <c:pt idx="30227">
                  <c:v>1371297600</c:v>
                </c:pt>
                <c:pt idx="30228">
                  <c:v>1371301200</c:v>
                </c:pt>
                <c:pt idx="30229">
                  <c:v>1371304800</c:v>
                </c:pt>
                <c:pt idx="30230">
                  <c:v>1371308400</c:v>
                </c:pt>
                <c:pt idx="30231">
                  <c:v>1371312000</c:v>
                </c:pt>
                <c:pt idx="30232">
                  <c:v>1371315600</c:v>
                </c:pt>
                <c:pt idx="30233">
                  <c:v>1371319200</c:v>
                </c:pt>
                <c:pt idx="30234">
                  <c:v>1371322800</c:v>
                </c:pt>
                <c:pt idx="30235">
                  <c:v>1371326400</c:v>
                </c:pt>
                <c:pt idx="30236">
                  <c:v>1371330000</c:v>
                </c:pt>
                <c:pt idx="30237">
                  <c:v>1371333600</c:v>
                </c:pt>
                <c:pt idx="30238">
                  <c:v>1371337200</c:v>
                </c:pt>
                <c:pt idx="30239">
                  <c:v>1371340800</c:v>
                </c:pt>
                <c:pt idx="30240">
                  <c:v>1371344400</c:v>
                </c:pt>
                <c:pt idx="30241">
                  <c:v>1371348000</c:v>
                </c:pt>
                <c:pt idx="30242">
                  <c:v>1371351600</c:v>
                </c:pt>
                <c:pt idx="30243">
                  <c:v>1371355200</c:v>
                </c:pt>
                <c:pt idx="30244">
                  <c:v>1371358800</c:v>
                </c:pt>
                <c:pt idx="30245">
                  <c:v>1371362400</c:v>
                </c:pt>
                <c:pt idx="30246">
                  <c:v>1371366000</c:v>
                </c:pt>
                <c:pt idx="30247">
                  <c:v>1371369600</c:v>
                </c:pt>
                <c:pt idx="30248">
                  <c:v>1371373200</c:v>
                </c:pt>
                <c:pt idx="30249">
                  <c:v>1371376800</c:v>
                </c:pt>
                <c:pt idx="30250">
                  <c:v>1371380400</c:v>
                </c:pt>
                <c:pt idx="30251">
                  <c:v>1371384000</c:v>
                </c:pt>
                <c:pt idx="30252">
                  <c:v>1371387600</c:v>
                </c:pt>
                <c:pt idx="30253">
                  <c:v>1371391200</c:v>
                </c:pt>
                <c:pt idx="30254">
                  <c:v>1371394800</c:v>
                </c:pt>
                <c:pt idx="30255">
                  <c:v>1371398400</c:v>
                </c:pt>
                <c:pt idx="30256">
                  <c:v>1371402000</c:v>
                </c:pt>
                <c:pt idx="30257">
                  <c:v>1371405600</c:v>
                </c:pt>
                <c:pt idx="30258">
                  <c:v>1371409200</c:v>
                </c:pt>
                <c:pt idx="30259">
                  <c:v>1371412800</c:v>
                </c:pt>
                <c:pt idx="30260">
                  <c:v>1371416400</c:v>
                </c:pt>
                <c:pt idx="30261">
                  <c:v>1371420000</c:v>
                </c:pt>
                <c:pt idx="30262">
                  <c:v>1371423600</c:v>
                </c:pt>
                <c:pt idx="30263">
                  <c:v>1371427200</c:v>
                </c:pt>
                <c:pt idx="30264">
                  <c:v>1371430800</c:v>
                </c:pt>
                <c:pt idx="30265">
                  <c:v>1371434400</c:v>
                </c:pt>
                <c:pt idx="30266">
                  <c:v>1371438000</c:v>
                </c:pt>
                <c:pt idx="30267">
                  <c:v>1371441600</c:v>
                </c:pt>
                <c:pt idx="30268">
                  <c:v>1371445200</c:v>
                </c:pt>
                <c:pt idx="30269">
                  <c:v>1371448800</c:v>
                </c:pt>
                <c:pt idx="30270">
                  <c:v>1371452400</c:v>
                </c:pt>
                <c:pt idx="30271">
                  <c:v>1371456000</c:v>
                </c:pt>
                <c:pt idx="30272">
                  <c:v>1371459600</c:v>
                </c:pt>
                <c:pt idx="30273">
                  <c:v>1371463200</c:v>
                </c:pt>
                <c:pt idx="30274">
                  <c:v>1371466800</c:v>
                </c:pt>
                <c:pt idx="30275">
                  <c:v>1371470400</c:v>
                </c:pt>
                <c:pt idx="30276">
                  <c:v>1371474000</c:v>
                </c:pt>
                <c:pt idx="30277">
                  <c:v>1371477600</c:v>
                </c:pt>
                <c:pt idx="30278">
                  <c:v>1371481200</c:v>
                </c:pt>
                <c:pt idx="30279">
                  <c:v>1371484800</c:v>
                </c:pt>
                <c:pt idx="30280">
                  <c:v>1371488400</c:v>
                </c:pt>
                <c:pt idx="30281">
                  <c:v>1371492000</c:v>
                </c:pt>
                <c:pt idx="30282">
                  <c:v>1371495600</c:v>
                </c:pt>
                <c:pt idx="30283">
                  <c:v>1371499200</c:v>
                </c:pt>
                <c:pt idx="30284">
                  <c:v>1371502800</c:v>
                </c:pt>
                <c:pt idx="30285">
                  <c:v>1371506400</c:v>
                </c:pt>
                <c:pt idx="30286">
                  <c:v>1371510000</c:v>
                </c:pt>
                <c:pt idx="30287">
                  <c:v>1371513600</c:v>
                </c:pt>
                <c:pt idx="30288">
                  <c:v>1371517200</c:v>
                </c:pt>
                <c:pt idx="30289">
                  <c:v>1371520800</c:v>
                </c:pt>
                <c:pt idx="30290">
                  <c:v>1371524400</c:v>
                </c:pt>
                <c:pt idx="30291">
                  <c:v>1371528000</c:v>
                </c:pt>
                <c:pt idx="30292">
                  <c:v>1371531600</c:v>
                </c:pt>
                <c:pt idx="30293">
                  <c:v>1371535200</c:v>
                </c:pt>
                <c:pt idx="30294">
                  <c:v>1371538800</c:v>
                </c:pt>
                <c:pt idx="30295">
                  <c:v>1371542400</c:v>
                </c:pt>
                <c:pt idx="30296">
                  <c:v>1371546000</c:v>
                </c:pt>
                <c:pt idx="30297">
                  <c:v>1371549600</c:v>
                </c:pt>
                <c:pt idx="30298">
                  <c:v>1371553200</c:v>
                </c:pt>
                <c:pt idx="30299">
                  <c:v>1371556800</c:v>
                </c:pt>
                <c:pt idx="30300">
                  <c:v>1371560400</c:v>
                </c:pt>
                <c:pt idx="30301">
                  <c:v>1371564000</c:v>
                </c:pt>
                <c:pt idx="30302">
                  <c:v>1371567600</c:v>
                </c:pt>
                <c:pt idx="30303">
                  <c:v>1371571200</c:v>
                </c:pt>
                <c:pt idx="30304">
                  <c:v>1371574800</c:v>
                </c:pt>
                <c:pt idx="30305">
                  <c:v>1371578400</c:v>
                </c:pt>
                <c:pt idx="30306">
                  <c:v>1371582000</c:v>
                </c:pt>
                <c:pt idx="30307">
                  <c:v>1371585600</c:v>
                </c:pt>
                <c:pt idx="30308">
                  <c:v>1371589200</c:v>
                </c:pt>
                <c:pt idx="30309">
                  <c:v>1371592800</c:v>
                </c:pt>
                <c:pt idx="30310">
                  <c:v>1371596400</c:v>
                </c:pt>
                <c:pt idx="30311">
                  <c:v>1371600000</c:v>
                </c:pt>
                <c:pt idx="30312">
                  <c:v>1371603600</c:v>
                </c:pt>
                <c:pt idx="30313">
                  <c:v>1371607200</c:v>
                </c:pt>
                <c:pt idx="30314">
                  <c:v>1371610800</c:v>
                </c:pt>
                <c:pt idx="30315">
                  <c:v>1371614400</c:v>
                </c:pt>
                <c:pt idx="30316">
                  <c:v>1371618000</c:v>
                </c:pt>
                <c:pt idx="30317">
                  <c:v>1371621600</c:v>
                </c:pt>
                <c:pt idx="30318">
                  <c:v>1371625200</c:v>
                </c:pt>
                <c:pt idx="30319">
                  <c:v>1371628800</c:v>
                </c:pt>
                <c:pt idx="30320">
                  <c:v>1371632400</c:v>
                </c:pt>
                <c:pt idx="30321">
                  <c:v>1371636000</c:v>
                </c:pt>
                <c:pt idx="30322">
                  <c:v>1371639600</c:v>
                </c:pt>
                <c:pt idx="30323">
                  <c:v>1371643200</c:v>
                </c:pt>
                <c:pt idx="30324">
                  <c:v>1371646800</c:v>
                </c:pt>
                <c:pt idx="30325">
                  <c:v>1371650400</c:v>
                </c:pt>
                <c:pt idx="30326">
                  <c:v>1371654000</c:v>
                </c:pt>
                <c:pt idx="30327">
                  <c:v>1371657600</c:v>
                </c:pt>
                <c:pt idx="30328">
                  <c:v>1371661200</c:v>
                </c:pt>
                <c:pt idx="30329">
                  <c:v>1371664800</c:v>
                </c:pt>
                <c:pt idx="30330">
                  <c:v>1371668400</c:v>
                </c:pt>
                <c:pt idx="30331">
                  <c:v>1371672000</c:v>
                </c:pt>
                <c:pt idx="30332">
                  <c:v>1371675600</c:v>
                </c:pt>
                <c:pt idx="30333">
                  <c:v>1371679200</c:v>
                </c:pt>
                <c:pt idx="30334">
                  <c:v>1371682800</c:v>
                </c:pt>
                <c:pt idx="30335">
                  <c:v>1371686400</c:v>
                </c:pt>
                <c:pt idx="30336">
                  <c:v>1371690000</c:v>
                </c:pt>
                <c:pt idx="30337">
                  <c:v>1371693600</c:v>
                </c:pt>
                <c:pt idx="30338">
                  <c:v>1371697200</c:v>
                </c:pt>
                <c:pt idx="30339">
                  <c:v>1371700800</c:v>
                </c:pt>
                <c:pt idx="30340">
                  <c:v>1371704400</c:v>
                </c:pt>
                <c:pt idx="30341">
                  <c:v>1371708000</c:v>
                </c:pt>
                <c:pt idx="30342">
                  <c:v>1371711600</c:v>
                </c:pt>
                <c:pt idx="30343">
                  <c:v>1371715200</c:v>
                </c:pt>
                <c:pt idx="30344">
                  <c:v>1371718800</c:v>
                </c:pt>
                <c:pt idx="30345">
                  <c:v>1371722400</c:v>
                </c:pt>
                <c:pt idx="30346">
                  <c:v>1371726000</c:v>
                </c:pt>
                <c:pt idx="30347">
                  <c:v>1371729600</c:v>
                </c:pt>
                <c:pt idx="30348">
                  <c:v>1371733200</c:v>
                </c:pt>
                <c:pt idx="30349">
                  <c:v>1371736800</c:v>
                </c:pt>
                <c:pt idx="30350">
                  <c:v>1371740400</c:v>
                </c:pt>
                <c:pt idx="30351">
                  <c:v>1371744000</c:v>
                </c:pt>
                <c:pt idx="30352">
                  <c:v>1371747600</c:v>
                </c:pt>
                <c:pt idx="30353">
                  <c:v>1371751200</c:v>
                </c:pt>
                <c:pt idx="30354">
                  <c:v>1371754800</c:v>
                </c:pt>
                <c:pt idx="30355">
                  <c:v>1371758400</c:v>
                </c:pt>
                <c:pt idx="30356">
                  <c:v>1371762000</c:v>
                </c:pt>
                <c:pt idx="30357">
                  <c:v>1371765600</c:v>
                </c:pt>
                <c:pt idx="30358">
                  <c:v>1371769200</c:v>
                </c:pt>
                <c:pt idx="30359">
                  <c:v>1371772800</c:v>
                </c:pt>
                <c:pt idx="30360">
                  <c:v>1371776400</c:v>
                </c:pt>
                <c:pt idx="30361">
                  <c:v>1371780000</c:v>
                </c:pt>
                <c:pt idx="30362">
                  <c:v>1371783600</c:v>
                </c:pt>
                <c:pt idx="30363">
                  <c:v>1371787200</c:v>
                </c:pt>
                <c:pt idx="30364">
                  <c:v>1371790800</c:v>
                </c:pt>
                <c:pt idx="30365">
                  <c:v>1371794400</c:v>
                </c:pt>
                <c:pt idx="30366">
                  <c:v>1371798000</c:v>
                </c:pt>
                <c:pt idx="30367">
                  <c:v>1371801600</c:v>
                </c:pt>
                <c:pt idx="30368">
                  <c:v>1371805200</c:v>
                </c:pt>
                <c:pt idx="30369">
                  <c:v>1371808800</c:v>
                </c:pt>
                <c:pt idx="30370">
                  <c:v>1371812400</c:v>
                </c:pt>
                <c:pt idx="30371">
                  <c:v>1371816000</c:v>
                </c:pt>
                <c:pt idx="30372">
                  <c:v>1371819600</c:v>
                </c:pt>
                <c:pt idx="30373">
                  <c:v>1371823200</c:v>
                </c:pt>
                <c:pt idx="30374">
                  <c:v>1371826800</c:v>
                </c:pt>
                <c:pt idx="30375">
                  <c:v>1371830400</c:v>
                </c:pt>
                <c:pt idx="30376">
                  <c:v>1371834000</c:v>
                </c:pt>
                <c:pt idx="30377">
                  <c:v>1371837600</c:v>
                </c:pt>
                <c:pt idx="30378">
                  <c:v>1371841200</c:v>
                </c:pt>
                <c:pt idx="30379">
                  <c:v>1371844800</c:v>
                </c:pt>
                <c:pt idx="30380">
                  <c:v>1371848400</c:v>
                </c:pt>
                <c:pt idx="30381">
                  <c:v>1371852000</c:v>
                </c:pt>
                <c:pt idx="30382">
                  <c:v>1371855600</c:v>
                </c:pt>
                <c:pt idx="30383">
                  <c:v>1371859200</c:v>
                </c:pt>
                <c:pt idx="30384">
                  <c:v>1371862800</c:v>
                </c:pt>
                <c:pt idx="30385">
                  <c:v>1371866400</c:v>
                </c:pt>
                <c:pt idx="30386">
                  <c:v>1371870000</c:v>
                </c:pt>
                <c:pt idx="30387">
                  <c:v>1371873600</c:v>
                </c:pt>
                <c:pt idx="30388">
                  <c:v>1371877200</c:v>
                </c:pt>
                <c:pt idx="30389">
                  <c:v>1371880800</c:v>
                </c:pt>
                <c:pt idx="30390">
                  <c:v>1371884400</c:v>
                </c:pt>
                <c:pt idx="30391">
                  <c:v>1371888000</c:v>
                </c:pt>
                <c:pt idx="30392">
                  <c:v>1371891600</c:v>
                </c:pt>
                <c:pt idx="30393">
                  <c:v>1371895200</c:v>
                </c:pt>
                <c:pt idx="30394">
                  <c:v>1371898800</c:v>
                </c:pt>
                <c:pt idx="30395">
                  <c:v>1371902400</c:v>
                </c:pt>
                <c:pt idx="30396">
                  <c:v>1371906000</c:v>
                </c:pt>
                <c:pt idx="30397">
                  <c:v>1371909600</c:v>
                </c:pt>
                <c:pt idx="30398">
                  <c:v>1371913200</c:v>
                </c:pt>
                <c:pt idx="30399">
                  <c:v>1371916800</c:v>
                </c:pt>
                <c:pt idx="30400">
                  <c:v>1371920400</c:v>
                </c:pt>
                <c:pt idx="30401">
                  <c:v>1371924000</c:v>
                </c:pt>
                <c:pt idx="30402">
                  <c:v>1371927600</c:v>
                </c:pt>
                <c:pt idx="30403">
                  <c:v>1371931200</c:v>
                </c:pt>
                <c:pt idx="30404">
                  <c:v>1371934800</c:v>
                </c:pt>
                <c:pt idx="30405">
                  <c:v>1371938400</c:v>
                </c:pt>
                <c:pt idx="30406">
                  <c:v>1371942000</c:v>
                </c:pt>
                <c:pt idx="30407">
                  <c:v>1371945600</c:v>
                </c:pt>
                <c:pt idx="30408">
                  <c:v>1371949200</c:v>
                </c:pt>
                <c:pt idx="30409">
                  <c:v>1371952800</c:v>
                </c:pt>
                <c:pt idx="30410">
                  <c:v>1371956400</c:v>
                </c:pt>
                <c:pt idx="30411">
                  <c:v>1371960000</c:v>
                </c:pt>
                <c:pt idx="30412">
                  <c:v>1371963600</c:v>
                </c:pt>
                <c:pt idx="30413">
                  <c:v>1371967200</c:v>
                </c:pt>
                <c:pt idx="30414">
                  <c:v>1371970800</c:v>
                </c:pt>
                <c:pt idx="30415">
                  <c:v>1371974400</c:v>
                </c:pt>
                <c:pt idx="30416">
                  <c:v>1371978000</c:v>
                </c:pt>
                <c:pt idx="30417">
                  <c:v>1371981600</c:v>
                </c:pt>
                <c:pt idx="30418">
                  <c:v>1371985200</c:v>
                </c:pt>
                <c:pt idx="30419">
                  <c:v>1371988800</c:v>
                </c:pt>
                <c:pt idx="30420">
                  <c:v>1371992400</c:v>
                </c:pt>
                <c:pt idx="30421">
                  <c:v>1371996000</c:v>
                </c:pt>
                <c:pt idx="30422">
                  <c:v>1371999600</c:v>
                </c:pt>
                <c:pt idx="30423">
                  <c:v>1372003200</c:v>
                </c:pt>
                <c:pt idx="30424">
                  <c:v>1372006800</c:v>
                </c:pt>
                <c:pt idx="30425">
                  <c:v>1372010400</c:v>
                </c:pt>
                <c:pt idx="30426">
                  <c:v>1372014000</c:v>
                </c:pt>
                <c:pt idx="30427">
                  <c:v>1372017600</c:v>
                </c:pt>
                <c:pt idx="30428">
                  <c:v>1372021200</c:v>
                </c:pt>
                <c:pt idx="30429">
                  <c:v>1372024800</c:v>
                </c:pt>
                <c:pt idx="30430">
                  <c:v>1372028400</c:v>
                </c:pt>
                <c:pt idx="30431">
                  <c:v>1372032000</c:v>
                </c:pt>
                <c:pt idx="30432">
                  <c:v>1372035600</c:v>
                </c:pt>
                <c:pt idx="30433">
                  <c:v>1372039200</c:v>
                </c:pt>
                <c:pt idx="30434">
                  <c:v>1372042800</c:v>
                </c:pt>
                <c:pt idx="30435">
                  <c:v>1372046400</c:v>
                </c:pt>
                <c:pt idx="30436">
                  <c:v>1372050000</c:v>
                </c:pt>
                <c:pt idx="30437">
                  <c:v>1372053600</c:v>
                </c:pt>
                <c:pt idx="30438">
                  <c:v>1372057200</c:v>
                </c:pt>
                <c:pt idx="30439">
                  <c:v>1372060800</c:v>
                </c:pt>
                <c:pt idx="30440">
                  <c:v>1372064400</c:v>
                </c:pt>
                <c:pt idx="30441">
                  <c:v>1372068000</c:v>
                </c:pt>
                <c:pt idx="30442">
                  <c:v>1372071600</c:v>
                </c:pt>
                <c:pt idx="30443">
                  <c:v>1372075200</c:v>
                </c:pt>
                <c:pt idx="30444">
                  <c:v>1372078800</c:v>
                </c:pt>
                <c:pt idx="30445">
                  <c:v>1372082400</c:v>
                </c:pt>
                <c:pt idx="30446">
                  <c:v>1372086000</c:v>
                </c:pt>
                <c:pt idx="30447">
                  <c:v>1372089600</c:v>
                </c:pt>
                <c:pt idx="30448">
                  <c:v>1372093200</c:v>
                </c:pt>
                <c:pt idx="30449">
                  <c:v>1372096800</c:v>
                </c:pt>
                <c:pt idx="30450">
                  <c:v>1372100400</c:v>
                </c:pt>
                <c:pt idx="30451">
                  <c:v>1372104000</c:v>
                </c:pt>
                <c:pt idx="30452">
                  <c:v>1372107600</c:v>
                </c:pt>
                <c:pt idx="30453">
                  <c:v>1372111200</c:v>
                </c:pt>
                <c:pt idx="30454">
                  <c:v>1372114800</c:v>
                </c:pt>
                <c:pt idx="30455">
                  <c:v>1372118400</c:v>
                </c:pt>
                <c:pt idx="30456">
                  <c:v>1372122000</c:v>
                </c:pt>
                <c:pt idx="30457">
                  <c:v>1372125600</c:v>
                </c:pt>
                <c:pt idx="30458">
                  <c:v>1372129200</c:v>
                </c:pt>
                <c:pt idx="30459">
                  <c:v>1372132800</c:v>
                </c:pt>
                <c:pt idx="30460">
                  <c:v>1372136400</c:v>
                </c:pt>
                <c:pt idx="30461">
                  <c:v>1372140000</c:v>
                </c:pt>
                <c:pt idx="30462">
                  <c:v>1372143600</c:v>
                </c:pt>
                <c:pt idx="30463">
                  <c:v>1372147200</c:v>
                </c:pt>
                <c:pt idx="30464">
                  <c:v>1372150800</c:v>
                </c:pt>
                <c:pt idx="30465">
                  <c:v>1372154400</c:v>
                </c:pt>
                <c:pt idx="30466">
                  <c:v>1372158000</c:v>
                </c:pt>
                <c:pt idx="30467">
                  <c:v>1372161600</c:v>
                </c:pt>
                <c:pt idx="30468">
                  <c:v>1372165200</c:v>
                </c:pt>
                <c:pt idx="30469">
                  <c:v>1372168800</c:v>
                </c:pt>
                <c:pt idx="30470">
                  <c:v>1372172400</c:v>
                </c:pt>
                <c:pt idx="30471">
                  <c:v>1372176000</c:v>
                </c:pt>
                <c:pt idx="30472">
                  <c:v>1372179600</c:v>
                </c:pt>
                <c:pt idx="30473">
                  <c:v>1372183200</c:v>
                </c:pt>
                <c:pt idx="30474">
                  <c:v>1372186800</c:v>
                </c:pt>
                <c:pt idx="30475">
                  <c:v>1372190400</c:v>
                </c:pt>
                <c:pt idx="30476">
                  <c:v>1372194000</c:v>
                </c:pt>
                <c:pt idx="30477">
                  <c:v>1372197600</c:v>
                </c:pt>
                <c:pt idx="30478">
                  <c:v>1372201200</c:v>
                </c:pt>
                <c:pt idx="30479">
                  <c:v>1372204800</c:v>
                </c:pt>
                <c:pt idx="30480">
                  <c:v>1372208400</c:v>
                </c:pt>
                <c:pt idx="30481">
                  <c:v>1372212000</c:v>
                </c:pt>
                <c:pt idx="30482">
                  <c:v>1372215600</c:v>
                </c:pt>
                <c:pt idx="30483">
                  <c:v>1372219200</c:v>
                </c:pt>
                <c:pt idx="30484">
                  <c:v>1372222800</c:v>
                </c:pt>
                <c:pt idx="30485">
                  <c:v>1372226400</c:v>
                </c:pt>
                <c:pt idx="30486">
                  <c:v>1372230000</c:v>
                </c:pt>
                <c:pt idx="30487">
                  <c:v>1372233600</c:v>
                </c:pt>
                <c:pt idx="30488">
                  <c:v>1372237200</c:v>
                </c:pt>
                <c:pt idx="30489">
                  <c:v>1372240800</c:v>
                </c:pt>
                <c:pt idx="30490">
                  <c:v>1372244400</c:v>
                </c:pt>
                <c:pt idx="30491">
                  <c:v>1372248000</c:v>
                </c:pt>
                <c:pt idx="30492">
                  <c:v>1372251600</c:v>
                </c:pt>
                <c:pt idx="30493">
                  <c:v>1372255200</c:v>
                </c:pt>
                <c:pt idx="30494">
                  <c:v>1372258800</c:v>
                </c:pt>
                <c:pt idx="30495">
                  <c:v>1372262400</c:v>
                </c:pt>
                <c:pt idx="30496">
                  <c:v>1372266000</c:v>
                </c:pt>
                <c:pt idx="30497">
                  <c:v>1372269600</c:v>
                </c:pt>
                <c:pt idx="30498">
                  <c:v>1372273200</c:v>
                </c:pt>
                <c:pt idx="30499">
                  <c:v>1372276800</c:v>
                </c:pt>
                <c:pt idx="30500">
                  <c:v>1372280400</c:v>
                </c:pt>
                <c:pt idx="30501">
                  <c:v>1372284000</c:v>
                </c:pt>
                <c:pt idx="30502">
                  <c:v>1372287600</c:v>
                </c:pt>
                <c:pt idx="30503">
                  <c:v>1372291200</c:v>
                </c:pt>
                <c:pt idx="30504">
                  <c:v>1372294800</c:v>
                </c:pt>
                <c:pt idx="30505">
                  <c:v>1372298400</c:v>
                </c:pt>
                <c:pt idx="30506">
                  <c:v>1372302000</c:v>
                </c:pt>
                <c:pt idx="30507">
                  <c:v>1372305600</c:v>
                </c:pt>
                <c:pt idx="30508">
                  <c:v>1372309200</c:v>
                </c:pt>
                <c:pt idx="30509">
                  <c:v>1372312800</c:v>
                </c:pt>
                <c:pt idx="30510">
                  <c:v>1372316400</c:v>
                </c:pt>
                <c:pt idx="30511">
                  <c:v>1372320000</c:v>
                </c:pt>
                <c:pt idx="30512">
                  <c:v>1372323600</c:v>
                </c:pt>
                <c:pt idx="30513">
                  <c:v>1372327200</c:v>
                </c:pt>
                <c:pt idx="30514">
                  <c:v>1372330800</c:v>
                </c:pt>
                <c:pt idx="30515">
                  <c:v>1372334400</c:v>
                </c:pt>
                <c:pt idx="30516">
                  <c:v>1372338000</c:v>
                </c:pt>
                <c:pt idx="30517">
                  <c:v>1372341600</c:v>
                </c:pt>
                <c:pt idx="30518">
                  <c:v>1372345200</c:v>
                </c:pt>
                <c:pt idx="30519">
                  <c:v>1372348800</c:v>
                </c:pt>
                <c:pt idx="30520">
                  <c:v>1372352400</c:v>
                </c:pt>
                <c:pt idx="30521">
                  <c:v>1372356000</c:v>
                </c:pt>
                <c:pt idx="30522">
                  <c:v>1372359600</c:v>
                </c:pt>
                <c:pt idx="30523">
                  <c:v>1372363200</c:v>
                </c:pt>
                <c:pt idx="30524">
                  <c:v>1372366800</c:v>
                </c:pt>
                <c:pt idx="30525">
                  <c:v>1372370400</c:v>
                </c:pt>
                <c:pt idx="30526">
                  <c:v>1372374000</c:v>
                </c:pt>
                <c:pt idx="30527">
                  <c:v>1372377600</c:v>
                </c:pt>
                <c:pt idx="30528">
                  <c:v>1372381200</c:v>
                </c:pt>
                <c:pt idx="30529">
                  <c:v>1372384800</c:v>
                </c:pt>
                <c:pt idx="30530">
                  <c:v>1372388400</c:v>
                </c:pt>
                <c:pt idx="30531">
                  <c:v>1372392000</c:v>
                </c:pt>
                <c:pt idx="30532">
                  <c:v>1372395600</c:v>
                </c:pt>
                <c:pt idx="30533">
                  <c:v>1372399200</c:v>
                </c:pt>
                <c:pt idx="30534">
                  <c:v>1372402800</c:v>
                </c:pt>
                <c:pt idx="30535">
                  <c:v>1372406400</c:v>
                </c:pt>
                <c:pt idx="30536">
                  <c:v>1372410000</c:v>
                </c:pt>
                <c:pt idx="30537">
                  <c:v>1372413600</c:v>
                </c:pt>
                <c:pt idx="30538">
                  <c:v>1372417200</c:v>
                </c:pt>
                <c:pt idx="30539">
                  <c:v>1372420800</c:v>
                </c:pt>
                <c:pt idx="30540">
                  <c:v>1372424400</c:v>
                </c:pt>
                <c:pt idx="30541">
                  <c:v>1372428000</c:v>
                </c:pt>
                <c:pt idx="30542">
                  <c:v>1372431600</c:v>
                </c:pt>
                <c:pt idx="30543">
                  <c:v>1372435200</c:v>
                </c:pt>
                <c:pt idx="30544">
                  <c:v>1372438800</c:v>
                </c:pt>
                <c:pt idx="30545">
                  <c:v>1372442400</c:v>
                </c:pt>
                <c:pt idx="30546">
                  <c:v>1372446000</c:v>
                </c:pt>
                <c:pt idx="30547">
                  <c:v>1372449600</c:v>
                </c:pt>
                <c:pt idx="30548">
                  <c:v>1372453200</c:v>
                </c:pt>
                <c:pt idx="30549">
                  <c:v>1372456800</c:v>
                </c:pt>
                <c:pt idx="30550">
                  <c:v>1372460400</c:v>
                </c:pt>
                <c:pt idx="30551">
                  <c:v>1372464000</c:v>
                </c:pt>
                <c:pt idx="30552">
                  <c:v>1372467600</c:v>
                </c:pt>
                <c:pt idx="30553">
                  <c:v>1372471200</c:v>
                </c:pt>
                <c:pt idx="30554">
                  <c:v>1372474800</c:v>
                </c:pt>
                <c:pt idx="30555">
                  <c:v>1372478400</c:v>
                </c:pt>
                <c:pt idx="30556">
                  <c:v>1372482000</c:v>
                </c:pt>
                <c:pt idx="30557">
                  <c:v>1372485600</c:v>
                </c:pt>
                <c:pt idx="30558">
                  <c:v>1372489200</c:v>
                </c:pt>
                <c:pt idx="30559">
                  <c:v>1372492800</c:v>
                </c:pt>
                <c:pt idx="30560">
                  <c:v>1372496400</c:v>
                </c:pt>
                <c:pt idx="30561">
                  <c:v>1372500000</c:v>
                </c:pt>
                <c:pt idx="30562">
                  <c:v>1372503600</c:v>
                </c:pt>
                <c:pt idx="30563">
                  <c:v>1372507200</c:v>
                </c:pt>
                <c:pt idx="30564">
                  <c:v>1372510800</c:v>
                </c:pt>
                <c:pt idx="30565">
                  <c:v>1372514400</c:v>
                </c:pt>
                <c:pt idx="30566">
                  <c:v>1372518000</c:v>
                </c:pt>
                <c:pt idx="30567">
                  <c:v>1372521600</c:v>
                </c:pt>
                <c:pt idx="30568">
                  <c:v>1372525200</c:v>
                </c:pt>
                <c:pt idx="30569">
                  <c:v>1372528800</c:v>
                </c:pt>
                <c:pt idx="30570">
                  <c:v>1372532400</c:v>
                </c:pt>
                <c:pt idx="30571">
                  <c:v>1372536000</c:v>
                </c:pt>
                <c:pt idx="30572">
                  <c:v>1372539600</c:v>
                </c:pt>
                <c:pt idx="30573">
                  <c:v>1372543200</c:v>
                </c:pt>
                <c:pt idx="30574">
                  <c:v>1372546800</c:v>
                </c:pt>
                <c:pt idx="30575">
                  <c:v>1372550400</c:v>
                </c:pt>
                <c:pt idx="30576">
                  <c:v>1372554000</c:v>
                </c:pt>
                <c:pt idx="30577">
                  <c:v>1372557600</c:v>
                </c:pt>
                <c:pt idx="30578">
                  <c:v>1372561200</c:v>
                </c:pt>
                <c:pt idx="30579">
                  <c:v>1372564800</c:v>
                </c:pt>
                <c:pt idx="30580">
                  <c:v>1372568400</c:v>
                </c:pt>
                <c:pt idx="30581">
                  <c:v>1372572000</c:v>
                </c:pt>
                <c:pt idx="30582">
                  <c:v>1372575600</c:v>
                </c:pt>
                <c:pt idx="30583">
                  <c:v>1372579200</c:v>
                </c:pt>
                <c:pt idx="30584">
                  <c:v>1372582800</c:v>
                </c:pt>
                <c:pt idx="30585">
                  <c:v>1372586400</c:v>
                </c:pt>
                <c:pt idx="30586">
                  <c:v>1372590000</c:v>
                </c:pt>
                <c:pt idx="30587">
                  <c:v>1372593600</c:v>
                </c:pt>
                <c:pt idx="30588">
                  <c:v>1372597200</c:v>
                </c:pt>
                <c:pt idx="30589">
                  <c:v>1372600800</c:v>
                </c:pt>
                <c:pt idx="30590">
                  <c:v>1372604400</c:v>
                </c:pt>
                <c:pt idx="30591">
                  <c:v>1372608000</c:v>
                </c:pt>
                <c:pt idx="30592">
                  <c:v>1372611600</c:v>
                </c:pt>
                <c:pt idx="30593">
                  <c:v>1372615200</c:v>
                </c:pt>
                <c:pt idx="30594">
                  <c:v>1372618800</c:v>
                </c:pt>
                <c:pt idx="30595">
                  <c:v>1372622400</c:v>
                </c:pt>
                <c:pt idx="30596">
                  <c:v>1372626000</c:v>
                </c:pt>
                <c:pt idx="30597">
                  <c:v>1372629600</c:v>
                </c:pt>
                <c:pt idx="30598">
                  <c:v>1372633200</c:v>
                </c:pt>
                <c:pt idx="30599">
                  <c:v>1372636800</c:v>
                </c:pt>
                <c:pt idx="30600">
                  <c:v>1372640400</c:v>
                </c:pt>
                <c:pt idx="30601">
                  <c:v>1372644000</c:v>
                </c:pt>
                <c:pt idx="30602">
                  <c:v>1372647600</c:v>
                </c:pt>
                <c:pt idx="30603">
                  <c:v>1372651200</c:v>
                </c:pt>
                <c:pt idx="30604">
                  <c:v>1372654800</c:v>
                </c:pt>
                <c:pt idx="30605">
                  <c:v>1372658400</c:v>
                </c:pt>
                <c:pt idx="30606">
                  <c:v>1372662000</c:v>
                </c:pt>
                <c:pt idx="30607">
                  <c:v>1372665600</c:v>
                </c:pt>
                <c:pt idx="30608">
                  <c:v>1372669200</c:v>
                </c:pt>
                <c:pt idx="30609">
                  <c:v>1372672800</c:v>
                </c:pt>
                <c:pt idx="30610">
                  <c:v>1372676400</c:v>
                </c:pt>
                <c:pt idx="30611">
                  <c:v>1372680000</c:v>
                </c:pt>
                <c:pt idx="30612">
                  <c:v>1372683600</c:v>
                </c:pt>
                <c:pt idx="30613">
                  <c:v>1372687200</c:v>
                </c:pt>
                <c:pt idx="30614">
                  <c:v>1372690800</c:v>
                </c:pt>
                <c:pt idx="30615">
                  <c:v>1372694400</c:v>
                </c:pt>
                <c:pt idx="30616">
                  <c:v>1372698000</c:v>
                </c:pt>
                <c:pt idx="30617">
                  <c:v>1372701600</c:v>
                </c:pt>
                <c:pt idx="30618">
                  <c:v>1372705200</c:v>
                </c:pt>
                <c:pt idx="30619">
                  <c:v>1372708800</c:v>
                </c:pt>
                <c:pt idx="30620">
                  <c:v>1372712400</c:v>
                </c:pt>
                <c:pt idx="30621">
                  <c:v>1372716000</c:v>
                </c:pt>
                <c:pt idx="30622">
                  <c:v>1372719600</c:v>
                </c:pt>
                <c:pt idx="30623">
                  <c:v>1372723200</c:v>
                </c:pt>
                <c:pt idx="30624">
                  <c:v>1372726800</c:v>
                </c:pt>
                <c:pt idx="30625">
                  <c:v>1372730400</c:v>
                </c:pt>
                <c:pt idx="30626">
                  <c:v>1372734000</c:v>
                </c:pt>
                <c:pt idx="30627">
                  <c:v>1372737600</c:v>
                </c:pt>
                <c:pt idx="30628">
                  <c:v>1372741200</c:v>
                </c:pt>
                <c:pt idx="30629">
                  <c:v>1372744800</c:v>
                </c:pt>
                <c:pt idx="30630">
                  <c:v>1372748400</c:v>
                </c:pt>
                <c:pt idx="30631">
                  <c:v>1372752000</c:v>
                </c:pt>
                <c:pt idx="30632">
                  <c:v>1372755600</c:v>
                </c:pt>
                <c:pt idx="30633">
                  <c:v>1372759200</c:v>
                </c:pt>
                <c:pt idx="30634">
                  <c:v>1372762800</c:v>
                </c:pt>
                <c:pt idx="30635">
                  <c:v>1372766400</c:v>
                </c:pt>
                <c:pt idx="30636">
                  <c:v>1372770000</c:v>
                </c:pt>
                <c:pt idx="30637">
                  <c:v>1372773600</c:v>
                </c:pt>
                <c:pt idx="30638">
                  <c:v>1372777200</c:v>
                </c:pt>
                <c:pt idx="30639">
                  <c:v>1372780800</c:v>
                </c:pt>
                <c:pt idx="30640">
                  <c:v>1372784400</c:v>
                </c:pt>
                <c:pt idx="30641">
                  <c:v>1372788000</c:v>
                </c:pt>
                <c:pt idx="30642">
                  <c:v>1372791600</c:v>
                </c:pt>
                <c:pt idx="30643">
                  <c:v>1372795200</c:v>
                </c:pt>
                <c:pt idx="30644">
                  <c:v>1372798800</c:v>
                </c:pt>
                <c:pt idx="30645">
                  <c:v>1372802400</c:v>
                </c:pt>
                <c:pt idx="30646">
                  <c:v>1372806000</c:v>
                </c:pt>
                <c:pt idx="30647">
                  <c:v>1372809600</c:v>
                </c:pt>
                <c:pt idx="30648">
                  <c:v>1372813200</c:v>
                </c:pt>
                <c:pt idx="30649">
                  <c:v>1372816800</c:v>
                </c:pt>
                <c:pt idx="30650">
                  <c:v>1372820400</c:v>
                </c:pt>
                <c:pt idx="30651">
                  <c:v>1372824000</c:v>
                </c:pt>
                <c:pt idx="30652">
                  <c:v>1372827600</c:v>
                </c:pt>
                <c:pt idx="30653">
                  <c:v>1372831200</c:v>
                </c:pt>
                <c:pt idx="30654">
                  <c:v>1372834800</c:v>
                </c:pt>
                <c:pt idx="30655">
                  <c:v>1372838400</c:v>
                </c:pt>
                <c:pt idx="30656">
                  <c:v>1372842000</c:v>
                </c:pt>
                <c:pt idx="30657">
                  <c:v>1372845600</c:v>
                </c:pt>
                <c:pt idx="30658">
                  <c:v>1372849200</c:v>
                </c:pt>
                <c:pt idx="30659">
                  <c:v>1372852800</c:v>
                </c:pt>
                <c:pt idx="30660">
                  <c:v>1372856400</c:v>
                </c:pt>
                <c:pt idx="30661">
                  <c:v>1372860000</c:v>
                </c:pt>
                <c:pt idx="30662">
                  <c:v>1372863600</c:v>
                </c:pt>
                <c:pt idx="30663">
                  <c:v>1372867200</c:v>
                </c:pt>
                <c:pt idx="30664">
                  <c:v>1372870800</c:v>
                </c:pt>
                <c:pt idx="30665">
                  <c:v>1372874400</c:v>
                </c:pt>
                <c:pt idx="30666">
                  <c:v>1372878000</c:v>
                </c:pt>
                <c:pt idx="30667">
                  <c:v>1372881600</c:v>
                </c:pt>
                <c:pt idx="30668">
                  <c:v>1372885200</c:v>
                </c:pt>
                <c:pt idx="30669">
                  <c:v>1372888800</c:v>
                </c:pt>
                <c:pt idx="30670">
                  <c:v>1372892400</c:v>
                </c:pt>
                <c:pt idx="30671">
                  <c:v>1372896000</c:v>
                </c:pt>
                <c:pt idx="30672">
                  <c:v>1372899600</c:v>
                </c:pt>
                <c:pt idx="30673">
                  <c:v>1372903200</c:v>
                </c:pt>
                <c:pt idx="30674">
                  <c:v>1372906800</c:v>
                </c:pt>
                <c:pt idx="30675">
                  <c:v>1372910400</c:v>
                </c:pt>
                <c:pt idx="30676">
                  <c:v>1372914000</c:v>
                </c:pt>
                <c:pt idx="30677">
                  <c:v>1372917600</c:v>
                </c:pt>
                <c:pt idx="30678">
                  <c:v>1372921200</c:v>
                </c:pt>
                <c:pt idx="30679">
                  <c:v>1372924800</c:v>
                </c:pt>
                <c:pt idx="30680">
                  <c:v>1372928400</c:v>
                </c:pt>
                <c:pt idx="30681">
                  <c:v>1372932000</c:v>
                </c:pt>
                <c:pt idx="30682">
                  <c:v>1372935600</c:v>
                </c:pt>
                <c:pt idx="30683">
                  <c:v>1372939200</c:v>
                </c:pt>
                <c:pt idx="30684">
                  <c:v>1372942800</c:v>
                </c:pt>
                <c:pt idx="30685">
                  <c:v>1372946400</c:v>
                </c:pt>
                <c:pt idx="30686">
                  <c:v>1372950000</c:v>
                </c:pt>
                <c:pt idx="30687">
                  <c:v>1372953600</c:v>
                </c:pt>
                <c:pt idx="30688">
                  <c:v>1372957200</c:v>
                </c:pt>
                <c:pt idx="30689">
                  <c:v>1372960800</c:v>
                </c:pt>
                <c:pt idx="30690">
                  <c:v>1372964400</c:v>
                </c:pt>
                <c:pt idx="30691">
                  <c:v>1372968000</c:v>
                </c:pt>
                <c:pt idx="30692">
                  <c:v>1372971600</c:v>
                </c:pt>
                <c:pt idx="30693">
                  <c:v>1372975200</c:v>
                </c:pt>
                <c:pt idx="30694">
                  <c:v>1372978800</c:v>
                </c:pt>
                <c:pt idx="30695">
                  <c:v>1372982400</c:v>
                </c:pt>
                <c:pt idx="30696">
                  <c:v>1372986000</c:v>
                </c:pt>
                <c:pt idx="30697">
                  <c:v>1372989600</c:v>
                </c:pt>
                <c:pt idx="30698">
                  <c:v>1372993200</c:v>
                </c:pt>
                <c:pt idx="30699">
                  <c:v>1372996800</c:v>
                </c:pt>
                <c:pt idx="30700">
                  <c:v>1373000400</c:v>
                </c:pt>
                <c:pt idx="30701">
                  <c:v>1373004000</c:v>
                </c:pt>
                <c:pt idx="30702">
                  <c:v>1373007600</c:v>
                </c:pt>
                <c:pt idx="30703">
                  <c:v>1373011200</c:v>
                </c:pt>
                <c:pt idx="30704">
                  <c:v>1373014800</c:v>
                </c:pt>
                <c:pt idx="30705">
                  <c:v>1373018400</c:v>
                </c:pt>
                <c:pt idx="30706">
                  <c:v>1373022000</c:v>
                </c:pt>
                <c:pt idx="30707">
                  <c:v>1373025600</c:v>
                </c:pt>
                <c:pt idx="30708">
                  <c:v>1373029200</c:v>
                </c:pt>
                <c:pt idx="30709">
                  <c:v>1373032800</c:v>
                </c:pt>
                <c:pt idx="30710">
                  <c:v>1373036400</c:v>
                </c:pt>
                <c:pt idx="30711">
                  <c:v>1373040000</c:v>
                </c:pt>
                <c:pt idx="30712">
                  <c:v>1373043600</c:v>
                </c:pt>
                <c:pt idx="30713">
                  <c:v>1373047200</c:v>
                </c:pt>
                <c:pt idx="30714">
                  <c:v>1373050800</c:v>
                </c:pt>
                <c:pt idx="30715">
                  <c:v>1373054400</c:v>
                </c:pt>
                <c:pt idx="30716">
                  <c:v>1373058000</c:v>
                </c:pt>
                <c:pt idx="30717">
                  <c:v>1373061600</c:v>
                </c:pt>
                <c:pt idx="30718">
                  <c:v>1373065200</c:v>
                </c:pt>
                <c:pt idx="30719">
                  <c:v>1373068800</c:v>
                </c:pt>
                <c:pt idx="30720">
                  <c:v>1373072400</c:v>
                </c:pt>
                <c:pt idx="30721">
                  <c:v>1373076000</c:v>
                </c:pt>
                <c:pt idx="30722">
                  <c:v>1373079600</c:v>
                </c:pt>
                <c:pt idx="30723">
                  <c:v>1373083200</c:v>
                </c:pt>
                <c:pt idx="30724">
                  <c:v>1373086800</c:v>
                </c:pt>
                <c:pt idx="30725">
                  <c:v>1373090400</c:v>
                </c:pt>
                <c:pt idx="30726">
                  <c:v>1373094000</c:v>
                </c:pt>
                <c:pt idx="30727">
                  <c:v>1373097600</c:v>
                </c:pt>
                <c:pt idx="30728">
                  <c:v>1373101200</c:v>
                </c:pt>
                <c:pt idx="30729">
                  <c:v>1373104800</c:v>
                </c:pt>
                <c:pt idx="30730">
                  <c:v>1373108400</c:v>
                </c:pt>
                <c:pt idx="30731">
                  <c:v>1373112000</c:v>
                </c:pt>
                <c:pt idx="30732">
                  <c:v>1373115600</c:v>
                </c:pt>
                <c:pt idx="30733">
                  <c:v>1373119200</c:v>
                </c:pt>
                <c:pt idx="30734">
                  <c:v>1373122800</c:v>
                </c:pt>
                <c:pt idx="30735">
                  <c:v>1373126400</c:v>
                </c:pt>
                <c:pt idx="30736">
                  <c:v>1373130000</c:v>
                </c:pt>
                <c:pt idx="30737">
                  <c:v>1373133600</c:v>
                </c:pt>
                <c:pt idx="30738">
                  <c:v>1373137200</c:v>
                </c:pt>
                <c:pt idx="30739">
                  <c:v>1373140800</c:v>
                </c:pt>
                <c:pt idx="30740">
                  <c:v>1373144400</c:v>
                </c:pt>
                <c:pt idx="30741">
                  <c:v>1373148000</c:v>
                </c:pt>
                <c:pt idx="30742">
                  <c:v>1373151600</c:v>
                </c:pt>
                <c:pt idx="30743">
                  <c:v>1373155200</c:v>
                </c:pt>
                <c:pt idx="30744">
                  <c:v>1373158800</c:v>
                </c:pt>
                <c:pt idx="30745">
                  <c:v>1373162400</c:v>
                </c:pt>
                <c:pt idx="30746">
                  <c:v>1373166000</c:v>
                </c:pt>
                <c:pt idx="30747">
                  <c:v>1373169600</c:v>
                </c:pt>
                <c:pt idx="30748">
                  <c:v>1373173200</c:v>
                </c:pt>
                <c:pt idx="30749">
                  <c:v>1373176800</c:v>
                </c:pt>
                <c:pt idx="30750">
                  <c:v>1373180400</c:v>
                </c:pt>
                <c:pt idx="30751">
                  <c:v>1373184000</c:v>
                </c:pt>
                <c:pt idx="30752">
                  <c:v>1373187600</c:v>
                </c:pt>
                <c:pt idx="30753">
                  <c:v>1373191200</c:v>
                </c:pt>
                <c:pt idx="30754">
                  <c:v>1373194800</c:v>
                </c:pt>
                <c:pt idx="30755">
                  <c:v>1373198400</c:v>
                </c:pt>
                <c:pt idx="30756">
                  <c:v>1373202000</c:v>
                </c:pt>
                <c:pt idx="30757">
                  <c:v>1373205600</c:v>
                </c:pt>
                <c:pt idx="30758">
                  <c:v>1373209200</c:v>
                </c:pt>
                <c:pt idx="30759">
                  <c:v>1373212800</c:v>
                </c:pt>
                <c:pt idx="30760">
                  <c:v>1373216400</c:v>
                </c:pt>
                <c:pt idx="30761">
                  <c:v>1373220000</c:v>
                </c:pt>
                <c:pt idx="30762">
                  <c:v>1373223600</c:v>
                </c:pt>
                <c:pt idx="30763">
                  <c:v>1373227200</c:v>
                </c:pt>
                <c:pt idx="30764">
                  <c:v>1373230800</c:v>
                </c:pt>
                <c:pt idx="30765">
                  <c:v>1373234400</c:v>
                </c:pt>
                <c:pt idx="30766">
                  <c:v>1373238000</c:v>
                </c:pt>
                <c:pt idx="30767">
                  <c:v>1373241600</c:v>
                </c:pt>
                <c:pt idx="30768">
                  <c:v>1373245200</c:v>
                </c:pt>
                <c:pt idx="30769">
                  <c:v>1373248800</c:v>
                </c:pt>
                <c:pt idx="30770">
                  <c:v>1373252400</c:v>
                </c:pt>
                <c:pt idx="30771">
                  <c:v>1373256000</c:v>
                </c:pt>
                <c:pt idx="30772">
                  <c:v>1373259600</c:v>
                </c:pt>
                <c:pt idx="30773">
                  <c:v>1373263200</c:v>
                </c:pt>
                <c:pt idx="30774">
                  <c:v>1373266800</c:v>
                </c:pt>
                <c:pt idx="30775">
                  <c:v>1373270400</c:v>
                </c:pt>
                <c:pt idx="30776">
                  <c:v>1373274000</c:v>
                </c:pt>
                <c:pt idx="30777">
                  <c:v>1373277600</c:v>
                </c:pt>
                <c:pt idx="30778">
                  <c:v>1373281200</c:v>
                </c:pt>
                <c:pt idx="30779">
                  <c:v>1373284800</c:v>
                </c:pt>
                <c:pt idx="30780">
                  <c:v>1373288400</c:v>
                </c:pt>
                <c:pt idx="30781">
                  <c:v>1373292000</c:v>
                </c:pt>
                <c:pt idx="30782">
                  <c:v>1373295600</c:v>
                </c:pt>
                <c:pt idx="30783">
                  <c:v>1373299200</c:v>
                </c:pt>
                <c:pt idx="30784">
                  <c:v>1373302800</c:v>
                </c:pt>
                <c:pt idx="30785">
                  <c:v>1373306400</c:v>
                </c:pt>
                <c:pt idx="30786">
                  <c:v>1373310000</c:v>
                </c:pt>
                <c:pt idx="30787">
                  <c:v>1373313600</c:v>
                </c:pt>
                <c:pt idx="30788">
                  <c:v>1373317200</c:v>
                </c:pt>
                <c:pt idx="30789">
                  <c:v>1373320800</c:v>
                </c:pt>
                <c:pt idx="30790">
                  <c:v>1373324400</c:v>
                </c:pt>
                <c:pt idx="30791">
                  <c:v>1373328000</c:v>
                </c:pt>
                <c:pt idx="30792">
                  <c:v>1373331600</c:v>
                </c:pt>
                <c:pt idx="30793">
                  <c:v>1373335200</c:v>
                </c:pt>
                <c:pt idx="30794">
                  <c:v>1373338800</c:v>
                </c:pt>
                <c:pt idx="30795">
                  <c:v>1373342400</c:v>
                </c:pt>
                <c:pt idx="30796">
                  <c:v>1373346000</c:v>
                </c:pt>
                <c:pt idx="30797">
                  <c:v>1373349600</c:v>
                </c:pt>
                <c:pt idx="30798">
                  <c:v>1373353200</c:v>
                </c:pt>
                <c:pt idx="30799">
                  <c:v>1373356800</c:v>
                </c:pt>
                <c:pt idx="30800">
                  <c:v>1373360400</c:v>
                </c:pt>
                <c:pt idx="30801">
                  <c:v>1373364000</c:v>
                </c:pt>
                <c:pt idx="30802">
                  <c:v>1373367600</c:v>
                </c:pt>
                <c:pt idx="30803">
                  <c:v>1373371200</c:v>
                </c:pt>
                <c:pt idx="30804">
                  <c:v>1373374800</c:v>
                </c:pt>
                <c:pt idx="30805">
                  <c:v>1373378400</c:v>
                </c:pt>
                <c:pt idx="30806">
                  <c:v>1373382000</c:v>
                </c:pt>
                <c:pt idx="30807">
                  <c:v>1373385600</c:v>
                </c:pt>
                <c:pt idx="30808">
                  <c:v>1373389200</c:v>
                </c:pt>
                <c:pt idx="30809">
                  <c:v>1373392800</c:v>
                </c:pt>
                <c:pt idx="30810">
                  <c:v>1373396400</c:v>
                </c:pt>
                <c:pt idx="30811">
                  <c:v>1373400000</c:v>
                </c:pt>
                <c:pt idx="30812">
                  <c:v>1373403600</c:v>
                </c:pt>
                <c:pt idx="30813">
                  <c:v>1373407200</c:v>
                </c:pt>
                <c:pt idx="30814">
                  <c:v>1373410800</c:v>
                </c:pt>
                <c:pt idx="30815">
                  <c:v>1373414400</c:v>
                </c:pt>
                <c:pt idx="30816">
                  <c:v>1373418000</c:v>
                </c:pt>
                <c:pt idx="30817">
                  <c:v>1373421600</c:v>
                </c:pt>
                <c:pt idx="30818">
                  <c:v>1373425200</c:v>
                </c:pt>
                <c:pt idx="30819">
                  <c:v>1373428800</c:v>
                </c:pt>
                <c:pt idx="30820">
                  <c:v>1373432400</c:v>
                </c:pt>
                <c:pt idx="30821">
                  <c:v>1373436000</c:v>
                </c:pt>
                <c:pt idx="30822">
                  <c:v>1373439600</c:v>
                </c:pt>
                <c:pt idx="30823">
                  <c:v>1373443200</c:v>
                </c:pt>
                <c:pt idx="30824">
                  <c:v>1373446800</c:v>
                </c:pt>
                <c:pt idx="30825">
                  <c:v>1373450400</c:v>
                </c:pt>
                <c:pt idx="30826">
                  <c:v>1373454000</c:v>
                </c:pt>
                <c:pt idx="30827">
                  <c:v>1373457600</c:v>
                </c:pt>
                <c:pt idx="30828">
                  <c:v>1373461200</c:v>
                </c:pt>
                <c:pt idx="30829">
                  <c:v>1373464800</c:v>
                </c:pt>
                <c:pt idx="30830">
                  <c:v>1373468400</c:v>
                </c:pt>
                <c:pt idx="30831">
                  <c:v>1373472000</c:v>
                </c:pt>
                <c:pt idx="30832">
                  <c:v>1373475600</c:v>
                </c:pt>
                <c:pt idx="30833">
                  <c:v>1373479200</c:v>
                </c:pt>
                <c:pt idx="30834">
                  <c:v>1373482800</c:v>
                </c:pt>
                <c:pt idx="30835">
                  <c:v>1373486400</c:v>
                </c:pt>
                <c:pt idx="30836">
                  <c:v>1373490000</c:v>
                </c:pt>
                <c:pt idx="30837">
                  <c:v>1373493600</c:v>
                </c:pt>
                <c:pt idx="30838">
                  <c:v>1373497200</c:v>
                </c:pt>
                <c:pt idx="30839">
                  <c:v>1373500800</c:v>
                </c:pt>
                <c:pt idx="30840">
                  <c:v>1373504400</c:v>
                </c:pt>
                <c:pt idx="30841">
                  <c:v>1373508000</c:v>
                </c:pt>
                <c:pt idx="30842">
                  <c:v>1373511600</c:v>
                </c:pt>
                <c:pt idx="30843">
                  <c:v>1373515200</c:v>
                </c:pt>
                <c:pt idx="30844">
                  <c:v>1373518800</c:v>
                </c:pt>
                <c:pt idx="30845">
                  <c:v>1373522400</c:v>
                </c:pt>
                <c:pt idx="30846">
                  <c:v>1373526000</c:v>
                </c:pt>
                <c:pt idx="30847">
                  <c:v>1373529600</c:v>
                </c:pt>
                <c:pt idx="30848">
                  <c:v>1373533200</c:v>
                </c:pt>
                <c:pt idx="30849">
                  <c:v>1373536800</c:v>
                </c:pt>
                <c:pt idx="30850">
                  <c:v>1373540400</c:v>
                </c:pt>
                <c:pt idx="30851">
                  <c:v>1373544000</c:v>
                </c:pt>
                <c:pt idx="30852">
                  <c:v>1373547600</c:v>
                </c:pt>
                <c:pt idx="30853">
                  <c:v>1373551200</c:v>
                </c:pt>
                <c:pt idx="30854">
                  <c:v>1373554800</c:v>
                </c:pt>
                <c:pt idx="30855">
                  <c:v>1373558400</c:v>
                </c:pt>
                <c:pt idx="30856">
                  <c:v>1373562000</c:v>
                </c:pt>
                <c:pt idx="30857">
                  <c:v>1373565600</c:v>
                </c:pt>
                <c:pt idx="30858">
                  <c:v>1373569200</c:v>
                </c:pt>
                <c:pt idx="30859">
                  <c:v>1373572800</c:v>
                </c:pt>
                <c:pt idx="30860">
                  <c:v>1373576400</c:v>
                </c:pt>
                <c:pt idx="30861">
                  <c:v>1373580000</c:v>
                </c:pt>
                <c:pt idx="30862">
                  <c:v>1373583600</c:v>
                </c:pt>
                <c:pt idx="30863">
                  <c:v>1373587200</c:v>
                </c:pt>
                <c:pt idx="30864">
                  <c:v>1373590800</c:v>
                </c:pt>
                <c:pt idx="30865">
                  <c:v>1373594400</c:v>
                </c:pt>
                <c:pt idx="30866">
                  <c:v>1373598000</c:v>
                </c:pt>
                <c:pt idx="30867">
                  <c:v>1373601600</c:v>
                </c:pt>
                <c:pt idx="30868">
                  <c:v>1373605200</c:v>
                </c:pt>
                <c:pt idx="30869">
                  <c:v>1373608800</c:v>
                </c:pt>
                <c:pt idx="30870">
                  <c:v>1373612400</c:v>
                </c:pt>
                <c:pt idx="30871">
                  <c:v>1373616000</c:v>
                </c:pt>
                <c:pt idx="30872">
                  <c:v>1373619600</c:v>
                </c:pt>
                <c:pt idx="30873">
                  <c:v>1373623200</c:v>
                </c:pt>
                <c:pt idx="30874">
                  <c:v>1373626800</c:v>
                </c:pt>
                <c:pt idx="30875">
                  <c:v>1373630400</c:v>
                </c:pt>
                <c:pt idx="30876">
                  <c:v>1373634000</c:v>
                </c:pt>
                <c:pt idx="30877">
                  <c:v>1373637600</c:v>
                </c:pt>
                <c:pt idx="30878">
                  <c:v>1373641200</c:v>
                </c:pt>
                <c:pt idx="30879">
                  <c:v>1373644800</c:v>
                </c:pt>
                <c:pt idx="30880">
                  <c:v>1373648400</c:v>
                </c:pt>
                <c:pt idx="30881">
                  <c:v>1373652000</c:v>
                </c:pt>
                <c:pt idx="30882">
                  <c:v>1373655600</c:v>
                </c:pt>
                <c:pt idx="30883">
                  <c:v>1373659200</c:v>
                </c:pt>
                <c:pt idx="30884">
                  <c:v>1373662800</c:v>
                </c:pt>
                <c:pt idx="30885">
                  <c:v>1373666400</c:v>
                </c:pt>
                <c:pt idx="30886">
                  <c:v>1373670000</c:v>
                </c:pt>
                <c:pt idx="30887">
                  <c:v>1373673600</c:v>
                </c:pt>
                <c:pt idx="30888">
                  <c:v>1373677200</c:v>
                </c:pt>
                <c:pt idx="30889">
                  <c:v>1373680800</c:v>
                </c:pt>
                <c:pt idx="30890">
                  <c:v>1373684400</c:v>
                </c:pt>
                <c:pt idx="30891">
                  <c:v>1373688000</c:v>
                </c:pt>
                <c:pt idx="30892">
                  <c:v>1373691600</c:v>
                </c:pt>
                <c:pt idx="30893">
                  <c:v>1373695200</c:v>
                </c:pt>
                <c:pt idx="30894">
                  <c:v>1373698800</c:v>
                </c:pt>
                <c:pt idx="30895">
                  <c:v>1373702400</c:v>
                </c:pt>
                <c:pt idx="30896">
                  <c:v>1373706000</c:v>
                </c:pt>
                <c:pt idx="30897">
                  <c:v>1373709600</c:v>
                </c:pt>
                <c:pt idx="30898">
                  <c:v>1373713200</c:v>
                </c:pt>
                <c:pt idx="30899">
                  <c:v>1373716800</c:v>
                </c:pt>
                <c:pt idx="30900">
                  <c:v>1373720400</c:v>
                </c:pt>
                <c:pt idx="30901">
                  <c:v>1373724000</c:v>
                </c:pt>
                <c:pt idx="30902">
                  <c:v>1373727600</c:v>
                </c:pt>
                <c:pt idx="30903">
                  <c:v>1373731200</c:v>
                </c:pt>
                <c:pt idx="30904">
                  <c:v>1373734800</c:v>
                </c:pt>
                <c:pt idx="30905">
                  <c:v>1373738400</c:v>
                </c:pt>
                <c:pt idx="30906">
                  <c:v>1373742000</c:v>
                </c:pt>
                <c:pt idx="30907">
                  <c:v>1373745600</c:v>
                </c:pt>
                <c:pt idx="30908">
                  <c:v>1373749200</c:v>
                </c:pt>
                <c:pt idx="30909">
                  <c:v>1373752800</c:v>
                </c:pt>
                <c:pt idx="30910">
                  <c:v>1373756400</c:v>
                </c:pt>
                <c:pt idx="30911">
                  <c:v>1373760000</c:v>
                </c:pt>
                <c:pt idx="30912">
                  <c:v>1373763600</c:v>
                </c:pt>
                <c:pt idx="30913">
                  <c:v>1373767200</c:v>
                </c:pt>
                <c:pt idx="30914">
                  <c:v>1373770800</c:v>
                </c:pt>
                <c:pt idx="30915">
                  <c:v>1373774400</c:v>
                </c:pt>
                <c:pt idx="30916">
                  <c:v>1373778000</c:v>
                </c:pt>
                <c:pt idx="30917">
                  <c:v>1373781600</c:v>
                </c:pt>
                <c:pt idx="30918">
                  <c:v>1373785200</c:v>
                </c:pt>
                <c:pt idx="30919">
                  <c:v>1373788800</c:v>
                </c:pt>
                <c:pt idx="30920">
                  <c:v>1373792400</c:v>
                </c:pt>
                <c:pt idx="30921">
                  <c:v>1373796000</c:v>
                </c:pt>
                <c:pt idx="30922">
                  <c:v>1373799600</c:v>
                </c:pt>
                <c:pt idx="30923">
                  <c:v>1373803200</c:v>
                </c:pt>
                <c:pt idx="30924">
                  <c:v>1373806800</c:v>
                </c:pt>
                <c:pt idx="30925">
                  <c:v>1373810400</c:v>
                </c:pt>
                <c:pt idx="30926">
                  <c:v>1373814000</c:v>
                </c:pt>
                <c:pt idx="30927">
                  <c:v>1373817600</c:v>
                </c:pt>
                <c:pt idx="30928">
                  <c:v>1373821200</c:v>
                </c:pt>
                <c:pt idx="30929">
                  <c:v>1373824800</c:v>
                </c:pt>
                <c:pt idx="30930">
                  <c:v>1373828400</c:v>
                </c:pt>
                <c:pt idx="30931">
                  <c:v>1373832000</c:v>
                </c:pt>
                <c:pt idx="30932">
                  <c:v>1373835600</c:v>
                </c:pt>
                <c:pt idx="30933">
                  <c:v>1373839200</c:v>
                </c:pt>
                <c:pt idx="30934">
                  <c:v>1373842800</c:v>
                </c:pt>
                <c:pt idx="30935">
                  <c:v>1373846400</c:v>
                </c:pt>
                <c:pt idx="30936">
                  <c:v>1373850000</c:v>
                </c:pt>
                <c:pt idx="30937">
                  <c:v>1373853600</c:v>
                </c:pt>
                <c:pt idx="30938">
                  <c:v>1373857200</c:v>
                </c:pt>
                <c:pt idx="30939">
                  <c:v>1373860800</c:v>
                </c:pt>
                <c:pt idx="30940">
                  <c:v>1373864400</c:v>
                </c:pt>
                <c:pt idx="30941">
                  <c:v>1373868000</c:v>
                </c:pt>
                <c:pt idx="30942">
                  <c:v>1373871600</c:v>
                </c:pt>
                <c:pt idx="30943">
                  <c:v>1373875200</c:v>
                </c:pt>
                <c:pt idx="30944">
                  <c:v>1373878800</c:v>
                </c:pt>
                <c:pt idx="30945">
                  <c:v>1373882400</c:v>
                </c:pt>
                <c:pt idx="30946">
                  <c:v>1373886000</c:v>
                </c:pt>
                <c:pt idx="30947">
                  <c:v>1373889600</c:v>
                </c:pt>
                <c:pt idx="30948">
                  <c:v>1373893200</c:v>
                </c:pt>
                <c:pt idx="30949">
                  <c:v>1373896800</c:v>
                </c:pt>
                <c:pt idx="30950">
                  <c:v>1373900400</c:v>
                </c:pt>
                <c:pt idx="30951">
                  <c:v>1373904000</c:v>
                </c:pt>
                <c:pt idx="30952">
                  <c:v>1373907600</c:v>
                </c:pt>
                <c:pt idx="30953">
                  <c:v>1373911200</c:v>
                </c:pt>
                <c:pt idx="30954">
                  <c:v>1373914800</c:v>
                </c:pt>
                <c:pt idx="30955">
                  <c:v>1373918400</c:v>
                </c:pt>
                <c:pt idx="30956">
                  <c:v>1373922000</c:v>
                </c:pt>
                <c:pt idx="30957">
                  <c:v>1373925600</c:v>
                </c:pt>
                <c:pt idx="30958">
                  <c:v>1373929200</c:v>
                </c:pt>
                <c:pt idx="30959">
                  <c:v>1373932800</c:v>
                </c:pt>
                <c:pt idx="30960">
                  <c:v>1373936400</c:v>
                </c:pt>
                <c:pt idx="30961">
                  <c:v>1373940000</c:v>
                </c:pt>
                <c:pt idx="30962">
                  <c:v>1373943600</c:v>
                </c:pt>
                <c:pt idx="30963">
                  <c:v>1373947200</c:v>
                </c:pt>
                <c:pt idx="30964">
                  <c:v>1373950800</c:v>
                </c:pt>
                <c:pt idx="30965">
                  <c:v>1373954400</c:v>
                </c:pt>
                <c:pt idx="30966">
                  <c:v>1373958000</c:v>
                </c:pt>
                <c:pt idx="30967">
                  <c:v>1373961600</c:v>
                </c:pt>
                <c:pt idx="30968">
                  <c:v>1373965200</c:v>
                </c:pt>
                <c:pt idx="30969">
                  <c:v>1373968800</c:v>
                </c:pt>
                <c:pt idx="30970">
                  <c:v>1373972400</c:v>
                </c:pt>
                <c:pt idx="30971">
                  <c:v>1373976000</c:v>
                </c:pt>
                <c:pt idx="30972">
                  <c:v>1373979600</c:v>
                </c:pt>
                <c:pt idx="30973">
                  <c:v>1373983200</c:v>
                </c:pt>
                <c:pt idx="30974">
                  <c:v>1373986800</c:v>
                </c:pt>
                <c:pt idx="30975">
                  <c:v>1373990400</c:v>
                </c:pt>
                <c:pt idx="30976">
                  <c:v>1373994000</c:v>
                </c:pt>
                <c:pt idx="30977">
                  <c:v>1373997600</c:v>
                </c:pt>
                <c:pt idx="30978">
                  <c:v>1374001200</c:v>
                </c:pt>
                <c:pt idx="30979">
                  <c:v>1374004800</c:v>
                </c:pt>
                <c:pt idx="30980">
                  <c:v>1374008400</c:v>
                </c:pt>
                <c:pt idx="30981">
                  <c:v>1374012000</c:v>
                </c:pt>
                <c:pt idx="30982">
                  <c:v>1374015600</c:v>
                </c:pt>
                <c:pt idx="30983">
                  <c:v>1374019200</c:v>
                </c:pt>
                <c:pt idx="30984">
                  <c:v>1374022800</c:v>
                </c:pt>
                <c:pt idx="30985">
                  <c:v>1374026400</c:v>
                </c:pt>
                <c:pt idx="30986">
                  <c:v>1374030000</c:v>
                </c:pt>
                <c:pt idx="30987">
                  <c:v>1374033600</c:v>
                </c:pt>
                <c:pt idx="30988">
                  <c:v>1374037200</c:v>
                </c:pt>
                <c:pt idx="30989">
                  <c:v>1374040800</c:v>
                </c:pt>
                <c:pt idx="30990">
                  <c:v>1374044400</c:v>
                </c:pt>
                <c:pt idx="30991">
                  <c:v>1374048000</c:v>
                </c:pt>
                <c:pt idx="30992">
                  <c:v>1374051600</c:v>
                </c:pt>
                <c:pt idx="30993">
                  <c:v>1374055200</c:v>
                </c:pt>
                <c:pt idx="30994">
                  <c:v>1374058800</c:v>
                </c:pt>
                <c:pt idx="30995">
                  <c:v>1374062400</c:v>
                </c:pt>
                <c:pt idx="30996">
                  <c:v>1374066000</c:v>
                </c:pt>
                <c:pt idx="30997">
                  <c:v>1374069600</c:v>
                </c:pt>
                <c:pt idx="30998">
                  <c:v>1374073200</c:v>
                </c:pt>
                <c:pt idx="30999">
                  <c:v>1374076800</c:v>
                </c:pt>
                <c:pt idx="31000">
                  <c:v>1374080400</c:v>
                </c:pt>
                <c:pt idx="31001">
                  <c:v>1374084000</c:v>
                </c:pt>
                <c:pt idx="31002">
                  <c:v>1374087600</c:v>
                </c:pt>
                <c:pt idx="31003">
                  <c:v>1374091200</c:v>
                </c:pt>
                <c:pt idx="31004">
                  <c:v>1374094800</c:v>
                </c:pt>
                <c:pt idx="31005">
                  <c:v>1374098400</c:v>
                </c:pt>
                <c:pt idx="31006">
                  <c:v>1374102000</c:v>
                </c:pt>
                <c:pt idx="31007">
                  <c:v>1374105600</c:v>
                </c:pt>
                <c:pt idx="31008">
                  <c:v>1374109200</c:v>
                </c:pt>
                <c:pt idx="31009">
                  <c:v>1374112800</c:v>
                </c:pt>
                <c:pt idx="31010">
                  <c:v>1374116400</c:v>
                </c:pt>
                <c:pt idx="31011">
                  <c:v>1374120000</c:v>
                </c:pt>
                <c:pt idx="31012">
                  <c:v>1374123600</c:v>
                </c:pt>
                <c:pt idx="31013">
                  <c:v>1374127200</c:v>
                </c:pt>
                <c:pt idx="31014">
                  <c:v>1374130800</c:v>
                </c:pt>
                <c:pt idx="31015">
                  <c:v>1374134400</c:v>
                </c:pt>
                <c:pt idx="31016">
                  <c:v>1374138000</c:v>
                </c:pt>
                <c:pt idx="31017">
                  <c:v>1374141600</c:v>
                </c:pt>
                <c:pt idx="31018">
                  <c:v>1374145200</c:v>
                </c:pt>
                <c:pt idx="31019">
                  <c:v>1374148800</c:v>
                </c:pt>
                <c:pt idx="31020">
                  <c:v>1374152400</c:v>
                </c:pt>
                <c:pt idx="31021">
                  <c:v>1374156000</c:v>
                </c:pt>
                <c:pt idx="31022">
                  <c:v>1374159600</c:v>
                </c:pt>
                <c:pt idx="31023">
                  <c:v>1374163200</c:v>
                </c:pt>
                <c:pt idx="31024">
                  <c:v>1374166800</c:v>
                </c:pt>
                <c:pt idx="31025">
                  <c:v>1374170400</c:v>
                </c:pt>
                <c:pt idx="31026">
                  <c:v>1374174000</c:v>
                </c:pt>
                <c:pt idx="31027">
                  <c:v>1374177600</c:v>
                </c:pt>
                <c:pt idx="31028">
                  <c:v>1374181200</c:v>
                </c:pt>
                <c:pt idx="31029">
                  <c:v>1374184800</c:v>
                </c:pt>
                <c:pt idx="31030">
                  <c:v>1374188400</c:v>
                </c:pt>
                <c:pt idx="31031">
                  <c:v>1374192000</c:v>
                </c:pt>
                <c:pt idx="31032">
                  <c:v>1374195600</c:v>
                </c:pt>
                <c:pt idx="31033">
                  <c:v>1374199200</c:v>
                </c:pt>
                <c:pt idx="31034">
                  <c:v>1374202800</c:v>
                </c:pt>
                <c:pt idx="31035">
                  <c:v>1374206400</c:v>
                </c:pt>
                <c:pt idx="31036">
                  <c:v>1374210000</c:v>
                </c:pt>
                <c:pt idx="31037">
                  <c:v>1374213600</c:v>
                </c:pt>
                <c:pt idx="31038">
                  <c:v>1374217200</c:v>
                </c:pt>
                <c:pt idx="31039">
                  <c:v>1374220800</c:v>
                </c:pt>
                <c:pt idx="31040">
                  <c:v>1374224400</c:v>
                </c:pt>
                <c:pt idx="31041">
                  <c:v>1374228000</c:v>
                </c:pt>
                <c:pt idx="31042">
                  <c:v>1374231600</c:v>
                </c:pt>
                <c:pt idx="31043">
                  <c:v>1374235200</c:v>
                </c:pt>
                <c:pt idx="31044">
                  <c:v>1374238800</c:v>
                </c:pt>
                <c:pt idx="31045">
                  <c:v>1374242400</c:v>
                </c:pt>
                <c:pt idx="31046">
                  <c:v>1374246000</c:v>
                </c:pt>
                <c:pt idx="31047">
                  <c:v>1374249600</c:v>
                </c:pt>
                <c:pt idx="31048">
                  <c:v>1374253200</c:v>
                </c:pt>
                <c:pt idx="31049">
                  <c:v>1374256800</c:v>
                </c:pt>
                <c:pt idx="31050">
                  <c:v>1374260400</c:v>
                </c:pt>
                <c:pt idx="31051">
                  <c:v>1374264000</c:v>
                </c:pt>
                <c:pt idx="31052">
                  <c:v>1374267600</c:v>
                </c:pt>
                <c:pt idx="31053">
                  <c:v>1374271200</c:v>
                </c:pt>
                <c:pt idx="31054">
                  <c:v>1374274800</c:v>
                </c:pt>
                <c:pt idx="31055">
                  <c:v>1374278400</c:v>
                </c:pt>
                <c:pt idx="31056">
                  <c:v>1374282000</c:v>
                </c:pt>
                <c:pt idx="31057">
                  <c:v>1374285600</c:v>
                </c:pt>
                <c:pt idx="31058">
                  <c:v>1374289200</c:v>
                </c:pt>
                <c:pt idx="31059">
                  <c:v>1374292800</c:v>
                </c:pt>
                <c:pt idx="31060">
                  <c:v>1374296400</c:v>
                </c:pt>
                <c:pt idx="31061">
                  <c:v>1374300000</c:v>
                </c:pt>
                <c:pt idx="31062">
                  <c:v>1374303600</c:v>
                </c:pt>
                <c:pt idx="31063">
                  <c:v>1374307200</c:v>
                </c:pt>
                <c:pt idx="31064">
                  <c:v>1374310800</c:v>
                </c:pt>
                <c:pt idx="31065">
                  <c:v>1374314400</c:v>
                </c:pt>
                <c:pt idx="31066">
                  <c:v>1374318000</c:v>
                </c:pt>
                <c:pt idx="31067">
                  <c:v>1374321600</c:v>
                </c:pt>
                <c:pt idx="31068">
                  <c:v>1374325200</c:v>
                </c:pt>
                <c:pt idx="31069">
                  <c:v>1374328800</c:v>
                </c:pt>
                <c:pt idx="31070">
                  <c:v>1374332400</c:v>
                </c:pt>
                <c:pt idx="31071">
                  <c:v>1374336000</c:v>
                </c:pt>
                <c:pt idx="31072">
                  <c:v>1374339600</c:v>
                </c:pt>
                <c:pt idx="31073">
                  <c:v>1374343200</c:v>
                </c:pt>
                <c:pt idx="31074">
                  <c:v>1374346800</c:v>
                </c:pt>
                <c:pt idx="31075">
                  <c:v>1374350400</c:v>
                </c:pt>
                <c:pt idx="31076">
                  <c:v>1374354000</c:v>
                </c:pt>
                <c:pt idx="31077">
                  <c:v>1374357600</c:v>
                </c:pt>
                <c:pt idx="31078">
                  <c:v>1374361200</c:v>
                </c:pt>
                <c:pt idx="31079">
                  <c:v>1374364800</c:v>
                </c:pt>
                <c:pt idx="31080">
                  <c:v>1374368400</c:v>
                </c:pt>
                <c:pt idx="31081">
                  <c:v>1374372000</c:v>
                </c:pt>
                <c:pt idx="31082">
                  <c:v>1374375600</c:v>
                </c:pt>
                <c:pt idx="31083">
                  <c:v>1374379200</c:v>
                </c:pt>
                <c:pt idx="31084">
                  <c:v>1374382800</c:v>
                </c:pt>
                <c:pt idx="31085">
                  <c:v>1374386400</c:v>
                </c:pt>
                <c:pt idx="31086">
                  <c:v>1374390000</c:v>
                </c:pt>
                <c:pt idx="31087">
                  <c:v>1374393600</c:v>
                </c:pt>
                <c:pt idx="31088">
                  <c:v>1374397200</c:v>
                </c:pt>
                <c:pt idx="31089">
                  <c:v>1374400800</c:v>
                </c:pt>
                <c:pt idx="31090">
                  <c:v>1374404400</c:v>
                </c:pt>
                <c:pt idx="31091">
                  <c:v>1374408000</c:v>
                </c:pt>
                <c:pt idx="31092">
                  <c:v>1374411600</c:v>
                </c:pt>
                <c:pt idx="31093">
                  <c:v>1374415200</c:v>
                </c:pt>
                <c:pt idx="31094">
                  <c:v>1374418800</c:v>
                </c:pt>
                <c:pt idx="31095">
                  <c:v>1374422400</c:v>
                </c:pt>
                <c:pt idx="31096">
                  <c:v>1374426000</c:v>
                </c:pt>
                <c:pt idx="31097">
                  <c:v>1374429600</c:v>
                </c:pt>
                <c:pt idx="31098">
                  <c:v>1374433200</c:v>
                </c:pt>
                <c:pt idx="31099">
                  <c:v>1374436800</c:v>
                </c:pt>
                <c:pt idx="31100">
                  <c:v>1374440400</c:v>
                </c:pt>
                <c:pt idx="31101">
                  <c:v>1374444000</c:v>
                </c:pt>
                <c:pt idx="31102">
                  <c:v>1374447600</c:v>
                </c:pt>
                <c:pt idx="31103">
                  <c:v>1374451200</c:v>
                </c:pt>
                <c:pt idx="31104">
                  <c:v>1374454800</c:v>
                </c:pt>
                <c:pt idx="31105">
                  <c:v>1374458400</c:v>
                </c:pt>
                <c:pt idx="31106">
                  <c:v>1374462000</c:v>
                </c:pt>
                <c:pt idx="31107">
                  <c:v>1374465600</c:v>
                </c:pt>
                <c:pt idx="31108">
                  <c:v>1374469200</c:v>
                </c:pt>
                <c:pt idx="31109">
                  <c:v>1374472800</c:v>
                </c:pt>
                <c:pt idx="31110">
                  <c:v>1374476400</c:v>
                </c:pt>
                <c:pt idx="31111">
                  <c:v>1374480000</c:v>
                </c:pt>
                <c:pt idx="31112">
                  <c:v>1374483600</c:v>
                </c:pt>
                <c:pt idx="31113">
                  <c:v>1374487200</c:v>
                </c:pt>
                <c:pt idx="31114">
                  <c:v>1374490800</c:v>
                </c:pt>
                <c:pt idx="31115">
                  <c:v>1374494400</c:v>
                </c:pt>
                <c:pt idx="31116">
                  <c:v>1374498000</c:v>
                </c:pt>
                <c:pt idx="31117">
                  <c:v>1374501600</c:v>
                </c:pt>
                <c:pt idx="31118">
                  <c:v>1374505200</c:v>
                </c:pt>
                <c:pt idx="31119">
                  <c:v>1374508800</c:v>
                </c:pt>
                <c:pt idx="31120">
                  <c:v>1374512400</c:v>
                </c:pt>
                <c:pt idx="31121">
                  <c:v>1374516000</c:v>
                </c:pt>
                <c:pt idx="31122">
                  <c:v>1374519600</c:v>
                </c:pt>
                <c:pt idx="31123">
                  <c:v>1374523200</c:v>
                </c:pt>
                <c:pt idx="31124">
                  <c:v>1374526800</c:v>
                </c:pt>
                <c:pt idx="31125">
                  <c:v>1374530400</c:v>
                </c:pt>
                <c:pt idx="31126">
                  <c:v>1374534000</c:v>
                </c:pt>
                <c:pt idx="31127">
                  <c:v>1374537600</c:v>
                </c:pt>
                <c:pt idx="31128">
                  <c:v>1374541200</c:v>
                </c:pt>
                <c:pt idx="31129">
                  <c:v>1374544800</c:v>
                </c:pt>
                <c:pt idx="31130">
                  <c:v>1374548400</c:v>
                </c:pt>
                <c:pt idx="31131">
                  <c:v>1374552000</c:v>
                </c:pt>
                <c:pt idx="31132">
                  <c:v>1374555600</c:v>
                </c:pt>
                <c:pt idx="31133">
                  <c:v>1374559200</c:v>
                </c:pt>
                <c:pt idx="31134">
                  <c:v>1374562800</c:v>
                </c:pt>
                <c:pt idx="31135">
                  <c:v>1374566400</c:v>
                </c:pt>
                <c:pt idx="31136">
                  <c:v>1374570000</c:v>
                </c:pt>
                <c:pt idx="31137">
                  <c:v>1374573600</c:v>
                </c:pt>
                <c:pt idx="31138">
                  <c:v>1374577200</c:v>
                </c:pt>
                <c:pt idx="31139">
                  <c:v>1374580800</c:v>
                </c:pt>
                <c:pt idx="31140">
                  <c:v>1374584400</c:v>
                </c:pt>
                <c:pt idx="31141">
                  <c:v>1374588000</c:v>
                </c:pt>
                <c:pt idx="31142">
                  <c:v>1374591600</c:v>
                </c:pt>
                <c:pt idx="31143">
                  <c:v>1374595200</c:v>
                </c:pt>
                <c:pt idx="31144">
                  <c:v>1374598800</c:v>
                </c:pt>
                <c:pt idx="31145">
                  <c:v>1374602400</c:v>
                </c:pt>
                <c:pt idx="31146">
                  <c:v>1374606000</c:v>
                </c:pt>
                <c:pt idx="31147">
                  <c:v>1374609600</c:v>
                </c:pt>
                <c:pt idx="31148">
                  <c:v>1374613200</c:v>
                </c:pt>
                <c:pt idx="31149">
                  <c:v>1374616800</c:v>
                </c:pt>
                <c:pt idx="31150">
                  <c:v>1374620400</c:v>
                </c:pt>
                <c:pt idx="31151">
                  <c:v>1374624000</c:v>
                </c:pt>
                <c:pt idx="31152">
                  <c:v>1374627600</c:v>
                </c:pt>
                <c:pt idx="31153">
                  <c:v>1374631200</c:v>
                </c:pt>
                <c:pt idx="31154">
                  <c:v>1374634800</c:v>
                </c:pt>
                <c:pt idx="31155">
                  <c:v>1374638400</c:v>
                </c:pt>
                <c:pt idx="31156">
                  <c:v>1374642000</c:v>
                </c:pt>
                <c:pt idx="31157">
                  <c:v>1374645600</c:v>
                </c:pt>
                <c:pt idx="31158">
                  <c:v>1374649200</c:v>
                </c:pt>
                <c:pt idx="31159">
                  <c:v>1374652800</c:v>
                </c:pt>
                <c:pt idx="31160">
                  <c:v>1374656400</c:v>
                </c:pt>
                <c:pt idx="31161">
                  <c:v>1374660000</c:v>
                </c:pt>
                <c:pt idx="31162">
                  <c:v>1374663600</c:v>
                </c:pt>
                <c:pt idx="31163">
                  <c:v>1374667200</c:v>
                </c:pt>
                <c:pt idx="31164">
                  <c:v>1374670800</c:v>
                </c:pt>
                <c:pt idx="31165">
                  <c:v>1374674400</c:v>
                </c:pt>
                <c:pt idx="31166">
                  <c:v>1374678000</c:v>
                </c:pt>
                <c:pt idx="31167">
                  <c:v>1374681600</c:v>
                </c:pt>
                <c:pt idx="31168">
                  <c:v>1374685200</c:v>
                </c:pt>
                <c:pt idx="31169">
                  <c:v>1374688800</c:v>
                </c:pt>
                <c:pt idx="31170">
                  <c:v>1374692400</c:v>
                </c:pt>
                <c:pt idx="31171">
                  <c:v>1374696000</c:v>
                </c:pt>
                <c:pt idx="31172">
                  <c:v>1374699600</c:v>
                </c:pt>
                <c:pt idx="31173">
                  <c:v>1374703200</c:v>
                </c:pt>
                <c:pt idx="31174">
                  <c:v>1374706800</c:v>
                </c:pt>
                <c:pt idx="31175">
                  <c:v>1374710400</c:v>
                </c:pt>
                <c:pt idx="31176">
                  <c:v>1374714000</c:v>
                </c:pt>
                <c:pt idx="31177">
                  <c:v>1374717600</c:v>
                </c:pt>
                <c:pt idx="31178">
                  <c:v>1374721200</c:v>
                </c:pt>
                <c:pt idx="31179">
                  <c:v>1374724800</c:v>
                </c:pt>
                <c:pt idx="31180">
                  <c:v>1374728400</c:v>
                </c:pt>
                <c:pt idx="31181">
                  <c:v>1374732000</c:v>
                </c:pt>
                <c:pt idx="31182">
                  <c:v>1374735600</c:v>
                </c:pt>
                <c:pt idx="31183">
                  <c:v>1374739200</c:v>
                </c:pt>
                <c:pt idx="31184">
                  <c:v>1374742800</c:v>
                </c:pt>
                <c:pt idx="31185">
                  <c:v>1374746400</c:v>
                </c:pt>
                <c:pt idx="31186">
                  <c:v>1374750000</c:v>
                </c:pt>
                <c:pt idx="31187">
                  <c:v>1374753600</c:v>
                </c:pt>
                <c:pt idx="31188">
                  <c:v>1374757200</c:v>
                </c:pt>
                <c:pt idx="31189">
                  <c:v>1374760800</c:v>
                </c:pt>
                <c:pt idx="31190">
                  <c:v>1374764400</c:v>
                </c:pt>
                <c:pt idx="31191">
                  <c:v>1374768000</c:v>
                </c:pt>
                <c:pt idx="31192">
                  <c:v>1374771600</c:v>
                </c:pt>
                <c:pt idx="31193">
                  <c:v>1374775200</c:v>
                </c:pt>
                <c:pt idx="31194">
                  <c:v>1374778800</c:v>
                </c:pt>
                <c:pt idx="31195">
                  <c:v>1374782400</c:v>
                </c:pt>
                <c:pt idx="31196">
                  <c:v>1374786000</c:v>
                </c:pt>
                <c:pt idx="31197">
                  <c:v>1374789600</c:v>
                </c:pt>
                <c:pt idx="31198">
                  <c:v>1374793200</c:v>
                </c:pt>
                <c:pt idx="31199">
                  <c:v>1374796800</c:v>
                </c:pt>
                <c:pt idx="31200">
                  <c:v>1374800400</c:v>
                </c:pt>
                <c:pt idx="31201">
                  <c:v>1374804000</c:v>
                </c:pt>
                <c:pt idx="31202">
                  <c:v>1374807600</c:v>
                </c:pt>
                <c:pt idx="31203">
                  <c:v>1374811200</c:v>
                </c:pt>
                <c:pt idx="31204">
                  <c:v>1374814800</c:v>
                </c:pt>
                <c:pt idx="31205">
                  <c:v>1374818400</c:v>
                </c:pt>
                <c:pt idx="31206">
                  <c:v>1374822000</c:v>
                </c:pt>
                <c:pt idx="31207">
                  <c:v>1374825600</c:v>
                </c:pt>
                <c:pt idx="31208">
                  <c:v>1374829200</c:v>
                </c:pt>
                <c:pt idx="31209">
                  <c:v>1374832800</c:v>
                </c:pt>
                <c:pt idx="31210">
                  <c:v>1374836400</c:v>
                </c:pt>
                <c:pt idx="31211">
                  <c:v>1374840000</c:v>
                </c:pt>
                <c:pt idx="31212">
                  <c:v>1374843600</c:v>
                </c:pt>
                <c:pt idx="31213">
                  <c:v>1374847200</c:v>
                </c:pt>
                <c:pt idx="31214">
                  <c:v>1374850800</c:v>
                </c:pt>
                <c:pt idx="31215">
                  <c:v>1374854400</c:v>
                </c:pt>
                <c:pt idx="31216">
                  <c:v>1374858000</c:v>
                </c:pt>
                <c:pt idx="31217">
                  <c:v>1374861600</c:v>
                </c:pt>
                <c:pt idx="31218">
                  <c:v>1374865200</c:v>
                </c:pt>
                <c:pt idx="31219">
                  <c:v>1374868800</c:v>
                </c:pt>
                <c:pt idx="31220">
                  <c:v>1374872400</c:v>
                </c:pt>
                <c:pt idx="31221">
                  <c:v>1374876000</c:v>
                </c:pt>
                <c:pt idx="31222">
                  <c:v>1374879600</c:v>
                </c:pt>
                <c:pt idx="31223">
                  <c:v>1374883200</c:v>
                </c:pt>
                <c:pt idx="31224">
                  <c:v>1374886800</c:v>
                </c:pt>
                <c:pt idx="31225">
                  <c:v>1374890400</c:v>
                </c:pt>
                <c:pt idx="31226">
                  <c:v>1374894000</c:v>
                </c:pt>
                <c:pt idx="31227">
                  <c:v>1374897600</c:v>
                </c:pt>
                <c:pt idx="31228">
                  <c:v>1374901200</c:v>
                </c:pt>
                <c:pt idx="31229">
                  <c:v>1374904800</c:v>
                </c:pt>
                <c:pt idx="31230">
                  <c:v>1374908400</c:v>
                </c:pt>
                <c:pt idx="31231">
                  <c:v>1374912000</c:v>
                </c:pt>
                <c:pt idx="31232">
                  <c:v>1374915600</c:v>
                </c:pt>
                <c:pt idx="31233">
                  <c:v>1374919200</c:v>
                </c:pt>
                <c:pt idx="31234">
                  <c:v>1374922800</c:v>
                </c:pt>
                <c:pt idx="31235">
                  <c:v>1374926400</c:v>
                </c:pt>
                <c:pt idx="31236">
                  <c:v>1374930000</c:v>
                </c:pt>
                <c:pt idx="31237">
                  <c:v>1374933600</c:v>
                </c:pt>
                <c:pt idx="31238">
                  <c:v>1374937200</c:v>
                </c:pt>
                <c:pt idx="31239">
                  <c:v>1374940800</c:v>
                </c:pt>
                <c:pt idx="31240">
                  <c:v>1374944400</c:v>
                </c:pt>
                <c:pt idx="31241">
                  <c:v>1374948000</c:v>
                </c:pt>
                <c:pt idx="31242">
                  <c:v>1374951600</c:v>
                </c:pt>
                <c:pt idx="31243">
                  <c:v>1374955200</c:v>
                </c:pt>
                <c:pt idx="31244">
                  <c:v>1374958800</c:v>
                </c:pt>
                <c:pt idx="31245">
                  <c:v>1374962400</c:v>
                </c:pt>
                <c:pt idx="31246">
                  <c:v>1374966000</c:v>
                </c:pt>
                <c:pt idx="31247">
                  <c:v>1374969600</c:v>
                </c:pt>
                <c:pt idx="31248">
                  <c:v>1374973200</c:v>
                </c:pt>
                <c:pt idx="31249">
                  <c:v>1374976800</c:v>
                </c:pt>
                <c:pt idx="31250">
                  <c:v>1374980400</c:v>
                </c:pt>
                <c:pt idx="31251">
                  <c:v>1374984000</c:v>
                </c:pt>
                <c:pt idx="31252">
                  <c:v>1374987600</c:v>
                </c:pt>
                <c:pt idx="31253">
                  <c:v>1374991200</c:v>
                </c:pt>
                <c:pt idx="31254">
                  <c:v>1374994800</c:v>
                </c:pt>
                <c:pt idx="31255">
                  <c:v>1374998400</c:v>
                </c:pt>
                <c:pt idx="31256">
                  <c:v>1375002000</c:v>
                </c:pt>
                <c:pt idx="31257">
                  <c:v>1375005600</c:v>
                </c:pt>
                <c:pt idx="31258">
                  <c:v>1375009200</c:v>
                </c:pt>
                <c:pt idx="31259">
                  <c:v>1375012800</c:v>
                </c:pt>
                <c:pt idx="31260">
                  <c:v>1375016400</c:v>
                </c:pt>
                <c:pt idx="31261">
                  <c:v>1375020000</c:v>
                </c:pt>
                <c:pt idx="31262">
                  <c:v>1375023600</c:v>
                </c:pt>
                <c:pt idx="31263">
                  <c:v>1375027200</c:v>
                </c:pt>
                <c:pt idx="31264">
                  <c:v>1375030800</c:v>
                </c:pt>
                <c:pt idx="31265">
                  <c:v>1375034400</c:v>
                </c:pt>
                <c:pt idx="31266">
                  <c:v>1375038000</c:v>
                </c:pt>
                <c:pt idx="31267">
                  <c:v>1375041600</c:v>
                </c:pt>
                <c:pt idx="31268">
                  <c:v>1375045200</c:v>
                </c:pt>
                <c:pt idx="31269">
                  <c:v>1375048800</c:v>
                </c:pt>
                <c:pt idx="31270">
                  <c:v>1375052400</c:v>
                </c:pt>
                <c:pt idx="31271">
                  <c:v>1375056000</c:v>
                </c:pt>
                <c:pt idx="31272">
                  <c:v>1375059600</c:v>
                </c:pt>
                <c:pt idx="31273">
                  <c:v>1375063200</c:v>
                </c:pt>
                <c:pt idx="31274">
                  <c:v>1375066800</c:v>
                </c:pt>
                <c:pt idx="31275">
                  <c:v>1375070400</c:v>
                </c:pt>
                <c:pt idx="31276">
                  <c:v>1375074000</c:v>
                </c:pt>
                <c:pt idx="31277">
                  <c:v>1375077600</c:v>
                </c:pt>
                <c:pt idx="31278">
                  <c:v>1375081200</c:v>
                </c:pt>
                <c:pt idx="31279">
                  <c:v>1375084800</c:v>
                </c:pt>
                <c:pt idx="31280">
                  <c:v>1375088400</c:v>
                </c:pt>
                <c:pt idx="31281">
                  <c:v>1375092000</c:v>
                </c:pt>
                <c:pt idx="31282">
                  <c:v>1375095600</c:v>
                </c:pt>
                <c:pt idx="31283">
                  <c:v>1375099200</c:v>
                </c:pt>
                <c:pt idx="31284">
                  <c:v>1375102800</c:v>
                </c:pt>
                <c:pt idx="31285">
                  <c:v>1375106400</c:v>
                </c:pt>
                <c:pt idx="31286">
                  <c:v>1375110000</c:v>
                </c:pt>
                <c:pt idx="31287">
                  <c:v>1375113600</c:v>
                </c:pt>
                <c:pt idx="31288">
                  <c:v>1375117200</c:v>
                </c:pt>
                <c:pt idx="31289">
                  <c:v>1375120800</c:v>
                </c:pt>
                <c:pt idx="31290">
                  <c:v>1375124400</c:v>
                </c:pt>
                <c:pt idx="31291">
                  <c:v>1375128000</c:v>
                </c:pt>
                <c:pt idx="31292">
                  <c:v>1375131600</c:v>
                </c:pt>
                <c:pt idx="31293">
                  <c:v>1375135200</c:v>
                </c:pt>
                <c:pt idx="31294">
                  <c:v>1375138800</c:v>
                </c:pt>
                <c:pt idx="31295">
                  <c:v>1375142400</c:v>
                </c:pt>
                <c:pt idx="31296">
                  <c:v>1375146000</c:v>
                </c:pt>
                <c:pt idx="31297">
                  <c:v>1375149600</c:v>
                </c:pt>
                <c:pt idx="31298">
                  <c:v>1375153200</c:v>
                </c:pt>
                <c:pt idx="31299">
                  <c:v>1375156800</c:v>
                </c:pt>
                <c:pt idx="31300">
                  <c:v>1375160400</c:v>
                </c:pt>
                <c:pt idx="31301">
                  <c:v>1375164000</c:v>
                </c:pt>
                <c:pt idx="31302">
                  <c:v>1375167600</c:v>
                </c:pt>
                <c:pt idx="31303">
                  <c:v>1375171200</c:v>
                </c:pt>
                <c:pt idx="31304">
                  <c:v>1375174800</c:v>
                </c:pt>
                <c:pt idx="31305">
                  <c:v>1375178400</c:v>
                </c:pt>
                <c:pt idx="31306">
                  <c:v>1375182000</c:v>
                </c:pt>
                <c:pt idx="31307">
                  <c:v>1375185600</c:v>
                </c:pt>
                <c:pt idx="31308">
                  <c:v>1375189200</c:v>
                </c:pt>
                <c:pt idx="31309">
                  <c:v>1375192800</c:v>
                </c:pt>
                <c:pt idx="31310">
                  <c:v>1375196400</c:v>
                </c:pt>
                <c:pt idx="31311">
                  <c:v>1375200000</c:v>
                </c:pt>
                <c:pt idx="31312">
                  <c:v>1375203600</c:v>
                </c:pt>
                <c:pt idx="31313">
                  <c:v>1375207200</c:v>
                </c:pt>
                <c:pt idx="31314">
                  <c:v>1375210800</c:v>
                </c:pt>
                <c:pt idx="31315">
                  <c:v>1375214400</c:v>
                </c:pt>
                <c:pt idx="31316">
                  <c:v>1375218000</c:v>
                </c:pt>
                <c:pt idx="31317">
                  <c:v>1375221600</c:v>
                </c:pt>
                <c:pt idx="31318">
                  <c:v>1375225200</c:v>
                </c:pt>
                <c:pt idx="31319">
                  <c:v>1375228800</c:v>
                </c:pt>
                <c:pt idx="31320">
                  <c:v>1375232400</c:v>
                </c:pt>
                <c:pt idx="31321">
                  <c:v>1375236000</c:v>
                </c:pt>
                <c:pt idx="31322">
                  <c:v>1375239600</c:v>
                </c:pt>
                <c:pt idx="31323">
                  <c:v>1375243200</c:v>
                </c:pt>
                <c:pt idx="31324">
                  <c:v>1375246800</c:v>
                </c:pt>
                <c:pt idx="31325">
                  <c:v>1375250400</c:v>
                </c:pt>
                <c:pt idx="31326">
                  <c:v>1375254000</c:v>
                </c:pt>
                <c:pt idx="31327">
                  <c:v>1375257600</c:v>
                </c:pt>
                <c:pt idx="31328">
                  <c:v>1375261200</c:v>
                </c:pt>
                <c:pt idx="31329">
                  <c:v>1375264800</c:v>
                </c:pt>
                <c:pt idx="31330">
                  <c:v>1375268400</c:v>
                </c:pt>
                <c:pt idx="31331">
                  <c:v>1375272000</c:v>
                </c:pt>
                <c:pt idx="31332">
                  <c:v>1375275600</c:v>
                </c:pt>
                <c:pt idx="31333">
                  <c:v>1375279200</c:v>
                </c:pt>
                <c:pt idx="31334">
                  <c:v>1375282800</c:v>
                </c:pt>
                <c:pt idx="31335">
                  <c:v>1375286400</c:v>
                </c:pt>
                <c:pt idx="31336">
                  <c:v>1375290000</c:v>
                </c:pt>
                <c:pt idx="31337">
                  <c:v>1375293600</c:v>
                </c:pt>
                <c:pt idx="31338">
                  <c:v>1375297200</c:v>
                </c:pt>
                <c:pt idx="31339">
                  <c:v>1375300800</c:v>
                </c:pt>
                <c:pt idx="31340">
                  <c:v>1375304400</c:v>
                </c:pt>
                <c:pt idx="31341">
                  <c:v>1375308000</c:v>
                </c:pt>
                <c:pt idx="31342">
                  <c:v>1375311600</c:v>
                </c:pt>
                <c:pt idx="31343">
                  <c:v>1375315200</c:v>
                </c:pt>
                <c:pt idx="31344">
                  <c:v>1375318800</c:v>
                </c:pt>
                <c:pt idx="31345">
                  <c:v>1375322400</c:v>
                </c:pt>
                <c:pt idx="31346">
                  <c:v>1375326000</c:v>
                </c:pt>
                <c:pt idx="31347">
                  <c:v>1375329600</c:v>
                </c:pt>
                <c:pt idx="31348">
                  <c:v>1375333200</c:v>
                </c:pt>
                <c:pt idx="31349">
                  <c:v>1375336800</c:v>
                </c:pt>
                <c:pt idx="31350">
                  <c:v>1375340400</c:v>
                </c:pt>
                <c:pt idx="31351">
                  <c:v>1375344000</c:v>
                </c:pt>
                <c:pt idx="31352">
                  <c:v>1375347600</c:v>
                </c:pt>
                <c:pt idx="31353">
                  <c:v>1375351200</c:v>
                </c:pt>
                <c:pt idx="31354">
                  <c:v>1375354800</c:v>
                </c:pt>
                <c:pt idx="31355">
                  <c:v>1375358400</c:v>
                </c:pt>
                <c:pt idx="31356">
                  <c:v>1375362000</c:v>
                </c:pt>
                <c:pt idx="31357">
                  <c:v>1375365600</c:v>
                </c:pt>
                <c:pt idx="31358">
                  <c:v>1375369200</c:v>
                </c:pt>
                <c:pt idx="31359">
                  <c:v>1375372800</c:v>
                </c:pt>
                <c:pt idx="31360">
                  <c:v>1375376400</c:v>
                </c:pt>
                <c:pt idx="31361">
                  <c:v>1375380000</c:v>
                </c:pt>
                <c:pt idx="31362">
                  <c:v>1375383600</c:v>
                </c:pt>
                <c:pt idx="31363">
                  <c:v>1375387200</c:v>
                </c:pt>
                <c:pt idx="31364">
                  <c:v>1375390800</c:v>
                </c:pt>
                <c:pt idx="31365">
                  <c:v>1375394400</c:v>
                </c:pt>
                <c:pt idx="31366">
                  <c:v>1375398000</c:v>
                </c:pt>
                <c:pt idx="31367">
                  <c:v>1375401600</c:v>
                </c:pt>
                <c:pt idx="31368">
                  <c:v>1375405200</c:v>
                </c:pt>
                <c:pt idx="31369">
                  <c:v>1375408800</c:v>
                </c:pt>
                <c:pt idx="31370">
                  <c:v>1375412400</c:v>
                </c:pt>
                <c:pt idx="31371">
                  <c:v>1375416000</c:v>
                </c:pt>
                <c:pt idx="31372">
                  <c:v>1375419600</c:v>
                </c:pt>
                <c:pt idx="31373">
                  <c:v>1375423200</c:v>
                </c:pt>
                <c:pt idx="31374">
                  <c:v>1375426800</c:v>
                </c:pt>
                <c:pt idx="31375">
                  <c:v>1375430400</c:v>
                </c:pt>
                <c:pt idx="31376">
                  <c:v>1375434000</c:v>
                </c:pt>
                <c:pt idx="31377">
                  <c:v>1375437600</c:v>
                </c:pt>
                <c:pt idx="31378">
                  <c:v>1375441200</c:v>
                </c:pt>
                <c:pt idx="31379">
                  <c:v>1375444800</c:v>
                </c:pt>
                <c:pt idx="31380">
                  <c:v>1375448400</c:v>
                </c:pt>
                <c:pt idx="31381">
                  <c:v>1375452000</c:v>
                </c:pt>
                <c:pt idx="31382">
                  <c:v>1375455600</c:v>
                </c:pt>
                <c:pt idx="31383">
                  <c:v>1375459200</c:v>
                </c:pt>
                <c:pt idx="31384">
                  <c:v>1375462800</c:v>
                </c:pt>
                <c:pt idx="31385">
                  <c:v>1375466400</c:v>
                </c:pt>
                <c:pt idx="31386">
                  <c:v>1375470000</c:v>
                </c:pt>
                <c:pt idx="31387">
                  <c:v>1375473600</c:v>
                </c:pt>
                <c:pt idx="31388">
                  <c:v>1375477200</c:v>
                </c:pt>
                <c:pt idx="31389">
                  <c:v>1375480800</c:v>
                </c:pt>
                <c:pt idx="31390">
                  <c:v>1375484400</c:v>
                </c:pt>
                <c:pt idx="31391">
                  <c:v>1375488000</c:v>
                </c:pt>
                <c:pt idx="31392">
                  <c:v>1375491600</c:v>
                </c:pt>
                <c:pt idx="31393">
                  <c:v>1375495200</c:v>
                </c:pt>
                <c:pt idx="31394">
                  <c:v>1375498800</c:v>
                </c:pt>
                <c:pt idx="31395">
                  <c:v>1375502400</c:v>
                </c:pt>
                <c:pt idx="31396">
                  <c:v>1375506000</c:v>
                </c:pt>
                <c:pt idx="31397">
                  <c:v>1375509600</c:v>
                </c:pt>
                <c:pt idx="31398">
                  <c:v>1375513200</c:v>
                </c:pt>
                <c:pt idx="31399">
                  <c:v>1375516800</c:v>
                </c:pt>
                <c:pt idx="31400">
                  <c:v>1375520400</c:v>
                </c:pt>
                <c:pt idx="31401">
                  <c:v>1375524000</c:v>
                </c:pt>
                <c:pt idx="31402">
                  <c:v>1375527600</c:v>
                </c:pt>
                <c:pt idx="31403">
                  <c:v>1375531200</c:v>
                </c:pt>
                <c:pt idx="31404">
                  <c:v>1375534800</c:v>
                </c:pt>
                <c:pt idx="31405">
                  <c:v>1375538400</c:v>
                </c:pt>
                <c:pt idx="31406">
                  <c:v>1375542000</c:v>
                </c:pt>
                <c:pt idx="31407">
                  <c:v>1375545600</c:v>
                </c:pt>
                <c:pt idx="31408">
                  <c:v>1375549200</c:v>
                </c:pt>
                <c:pt idx="31409">
                  <c:v>1375552800</c:v>
                </c:pt>
                <c:pt idx="31410">
                  <c:v>1375556400</c:v>
                </c:pt>
                <c:pt idx="31411">
                  <c:v>1375560000</c:v>
                </c:pt>
                <c:pt idx="31412">
                  <c:v>1375563600</c:v>
                </c:pt>
                <c:pt idx="31413">
                  <c:v>1375567200</c:v>
                </c:pt>
                <c:pt idx="31414">
                  <c:v>1375570800</c:v>
                </c:pt>
                <c:pt idx="31415">
                  <c:v>1375574400</c:v>
                </c:pt>
                <c:pt idx="31416">
                  <c:v>1375578000</c:v>
                </c:pt>
                <c:pt idx="31417">
                  <c:v>1375581600</c:v>
                </c:pt>
                <c:pt idx="31418">
                  <c:v>1375585200</c:v>
                </c:pt>
                <c:pt idx="31419">
                  <c:v>1375588800</c:v>
                </c:pt>
                <c:pt idx="31420">
                  <c:v>1375592400</c:v>
                </c:pt>
                <c:pt idx="31421">
                  <c:v>1375596000</c:v>
                </c:pt>
                <c:pt idx="31422">
                  <c:v>1375599600</c:v>
                </c:pt>
                <c:pt idx="31423">
                  <c:v>1375603200</c:v>
                </c:pt>
                <c:pt idx="31424">
                  <c:v>1375606800</c:v>
                </c:pt>
                <c:pt idx="31425">
                  <c:v>1375610400</c:v>
                </c:pt>
                <c:pt idx="31426">
                  <c:v>1375614000</c:v>
                </c:pt>
                <c:pt idx="31427">
                  <c:v>1375617600</c:v>
                </c:pt>
                <c:pt idx="31428">
                  <c:v>1375621200</c:v>
                </c:pt>
                <c:pt idx="31429">
                  <c:v>1375624800</c:v>
                </c:pt>
                <c:pt idx="31430">
                  <c:v>1375628400</c:v>
                </c:pt>
                <c:pt idx="31431">
                  <c:v>1375632000</c:v>
                </c:pt>
                <c:pt idx="31432">
                  <c:v>1375635600</c:v>
                </c:pt>
                <c:pt idx="31433">
                  <c:v>1375639200</c:v>
                </c:pt>
                <c:pt idx="31434">
                  <c:v>1375642800</c:v>
                </c:pt>
                <c:pt idx="31435">
                  <c:v>1375646400</c:v>
                </c:pt>
                <c:pt idx="31436">
                  <c:v>1375650000</c:v>
                </c:pt>
                <c:pt idx="31437">
                  <c:v>1375653600</c:v>
                </c:pt>
                <c:pt idx="31438">
                  <c:v>1375657200</c:v>
                </c:pt>
                <c:pt idx="31439">
                  <c:v>1375660800</c:v>
                </c:pt>
                <c:pt idx="31440">
                  <c:v>1375664400</c:v>
                </c:pt>
                <c:pt idx="31441">
                  <c:v>1375668000</c:v>
                </c:pt>
                <c:pt idx="31442">
                  <c:v>1375671600</c:v>
                </c:pt>
                <c:pt idx="31443">
                  <c:v>1375675200</c:v>
                </c:pt>
                <c:pt idx="31444">
                  <c:v>1375678800</c:v>
                </c:pt>
                <c:pt idx="31445">
                  <c:v>1375682400</c:v>
                </c:pt>
                <c:pt idx="31446">
                  <c:v>1375686000</c:v>
                </c:pt>
                <c:pt idx="31447">
                  <c:v>1375689600</c:v>
                </c:pt>
                <c:pt idx="31448">
                  <c:v>1375693200</c:v>
                </c:pt>
                <c:pt idx="31449">
                  <c:v>1375696800</c:v>
                </c:pt>
                <c:pt idx="31450">
                  <c:v>1375700400</c:v>
                </c:pt>
                <c:pt idx="31451">
                  <c:v>1375704000</c:v>
                </c:pt>
                <c:pt idx="31452">
                  <c:v>1375707600</c:v>
                </c:pt>
                <c:pt idx="31453">
                  <c:v>1375711200</c:v>
                </c:pt>
                <c:pt idx="31454">
                  <c:v>1375714800</c:v>
                </c:pt>
                <c:pt idx="31455">
                  <c:v>1375718400</c:v>
                </c:pt>
                <c:pt idx="31456">
                  <c:v>1375722000</c:v>
                </c:pt>
                <c:pt idx="31457">
                  <c:v>1375725600</c:v>
                </c:pt>
                <c:pt idx="31458">
                  <c:v>1375729200</c:v>
                </c:pt>
                <c:pt idx="31459">
                  <c:v>1375732800</c:v>
                </c:pt>
                <c:pt idx="31460">
                  <c:v>1375736400</c:v>
                </c:pt>
                <c:pt idx="31461">
                  <c:v>1375740000</c:v>
                </c:pt>
                <c:pt idx="31462">
                  <c:v>1375743600</c:v>
                </c:pt>
                <c:pt idx="31463">
                  <c:v>1375747200</c:v>
                </c:pt>
                <c:pt idx="31464">
                  <c:v>1375750800</c:v>
                </c:pt>
                <c:pt idx="31465">
                  <c:v>1375754400</c:v>
                </c:pt>
                <c:pt idx="31466">
                  <c:v>1375758000</c:v>
                </c:pt>
                <c:pt idx="31467">
                  <c:v>1375761600</c:v>
                </c:pt>
                <c:pt idx="31468">
                  <c:v>1375765200</c:v>
                </c:pt>
                <c:pt idx="31469">
                  <c:v>1375768800</c:v>
                </c:pt>
                <c:pt idx="31470">
                  <c:v>1375772400</c:v>
                </c:pt>
                <c:pt idx="31471">
                  <c:v>1375776000</c:v>
                </c:pt>
                <c:pt idx="31472">
                  <c:v>1375779600</c:v>
                </c:pt>
                <c:pt idx="31473">
                  <c:v>1375783200</c:v>
                </c:pt>
                <c:pt idx="31474">
                  <c:v>1375786800</c:v>
                </c:pt>
                <c:pt idx="31475">
                  <c:v>1375790400</c:v>
                </c:pt>
                <c:pt idx="31476">
                  <c:v>1375794000</c:v>
                </c:pt>
                <c:pt idx="31477">
                  <c:v>1375797600</c:v>
                </c:pt>
                <c:pt idx="31478">
                  <c:v>1375801200</c:v>
                </c:pt>
                <c:pt idx="31479">
                  <c:v>1375804800</c:v>
                </c:pt>
                <c:pt idx="31480">
                  <c:v>1375808400</c:v>
                </c:pt>
                <c:pt idx="31481">
                  <c:v>1375812000</c:v>
                </c:pt>
                <c:pt idx="31482">
                  <c:v>1375815600</c:v>
                </c:pt>
                <c:pt idx="31483">
                  <c:v>1375819200</c:v>
                </c:pt>
                <c:pt idx="31484">
                  <c:v>1375822800</c:v>
                </c:pt>
                <c:pt idx="31485">
                  <c:v>1375826400</c:v>
                </c:pt>
                <c:pt idx="31486">
                  <c:v>1375830000</c:v>
                </c:pt>
                <c:pt idx="31487">
                  <c:v>1375833600</c:v>
                </c:pt>
                <c:pt idx="31488">
                  <c:v>1375837200</c:v>
                </c:pt>
                <c:pt idx="31489">
                  <c:v>1375840800</c:v>
                </c:pt>
                <c:pt idx="31490">
                  <c:v>1375844400</c:v>
                </c:pt>
                <c:pt idx="31491">
                  <c:v>1375848000</c:v>
                </c:pt>
                <c:pt idx="31492">
                  <c:v>1375851600</c:v>
                </c:pt>
                <c:pt idx="31493">
                  <c:v>1375855200</c:v>
                </c:pt>
                <c:pt idx="31494">
                  <c:v>1375858800</c:v>
                </c:pt>
                <c:pt idx="31495">
                  <c:v>1375862400</c:v>
                </c:pt>
                <c:pt idx="31496">
                  <c:v>1375866000</c:v>
                </c:pt>
                <c:pt idx="31497">
                  <c:v>1375869600</c:v>
                </c:pt>
                <c:pt idx="31498">
                  <c:v>1375873200</c:v>
                </c:pt>
                <c:pt idx="31499">
                  <c:v>1375876800</c:v>
                </c:pt>
                <c:pt idx="31500">
                  <c:v>1375880400</c:v>
                </c:pt>
                <c:pt idx="31501">
                  <c:v>1375884000</c:v>
                </c:pt>
                <c:pt idx="31502">
                  <c:v>1375887600</c:v>
                </c:pt>
                <c:pt idx="31503">
                  <c:v>1375891200</c:v>
                </c:pt>
                <c:pt idx="31504">
                  <c:v>1375894800</c:v>
                </c:pt>
                <c:pt idx="31505">
                  <c:v>1375898400</c:v>
                </c:pt>
                <c:pt idx="31506">
                  <c:v>1375902000</c:v>
                </c:pt>
                <c:pt idx="31507">
                  <c:v>1375905600</c:v>
                </c:pt>
                <c:pt idx="31508">
                  <c:v>1375909200</c:v>
                </c:pt>
                <c:pt idx="31509">
                  <c:v>1375912800</c:v>
                </c:pt>
                <c:pt idx="31510">
                  <c:v>1375916400</c:v>
                </c:pt>
                <c:pt idx="31511">
                  <c:v>1375920000</c:v>
                </c:pt>
                <c:pt idx="31512">
                  <c:v>1375923600</c:v>
                </c:pt>
                <c:pt idx="31513">
                  <c:v>1375927200</c:v>
                </c:pt>
                <c:pt idx="31514">
                  <c:v>1375930800</c:v>
                </c:pt>
                <c:pt idx="31515">
                  <c:v>1375934400</c:v>
                </c:pt>
                <c:pt idx="31516">
                  <c:v>1375938000</c:v>
                </c:pt>
                <c:pt idx="31517">
                  <c:v>1375941600</c:v>
                </c:pt>
                <c:pt idx="31518">
                  <c:v>1375945200</c:v>
                </c:pt>
                <c:pt idx="31519">
                  <c:v>1375948800</c:v>
                </c:pt>
                <c:pt idx="31520">
                  <c:v>1375952400</c:v>
                </c:pt>
                <c:pt idx="31521">
                  <c:v>1375956000</c:v>
                </c:pt>
                <c:pt idx="31522">
                  <c:v>1375959600</c:v>
                </c:pt>
                <c:pt idx="31523">
                  <c:v>1375963200</c:v>
                </c:pt>
                <c:pt idx="31524">
                  <c:v>1375966800</c:v>
                </c:pt>
                <c:pt idx="31525">
                  <c:v>1375970400</c:v>
                </c:pt>
                <c:pt idx="31526">
                  <c:v>1375974000</c:v>
                </c:pt>
                <c:pt idx="31527">
                  <c:v>1375977600</c:v>
                </c:pt>
                <c:pt idx="31528">
                  <c:v>1375981200</c:v>
                </c:pt>
                <c:pt idx="31529">
                  <c:v>1375984800</c:v>
                </c:pt>
                <c:pt idx="31530">
                  <c:v>1375988400</c:v>
                </c:pt>
                <c:pt idx="31531">
                  <c:v>1375992000</c:v>
                </c:pt>
                <c:pt idx="31532">
                  <c:v>1375995600</c:v>
                </c:pt>
                <c:pt idx="31533">
                  <c:v>1375999200</c:v>
                </c:pt>
                <c:pt idx="31534">
                  <c:v>1376002800</c:v>
                </c:pt>
                <c:pt idx="31535">
                  <c:v>1376006400</c:v>
                </c:pt>
                <c:pt idx="31536">
                  <c:v>1376010000</c:v>
                </c:pt>
                <c:pt idx="31537">
                  <c:v>1376013600</c:v>
                </c:pt>
                <c:pt idx="31538">
                  <c:v>1376017200</c:v>
                </c:pt>
                <c:pt idx="31539">
                  <c:v>1376020800</c:v>
                </c:pt>
                <c:pt idx="31540">
                  <c:v>1376024400</c:v>
                </c:pt>
                <c:pt idx="31541">
                  <c:v>1376028000</c:v>
                </c:pt>
                <c:pt idx="31542">
                  <c:v>1376031600</c:v>
                </c:pt>
                <c:pt idx="31543">
                  <c:v>1376035200</c:v>
                </c:pt>
                <c:pt idx="31544">
                  <c:v>1376038800</c:v>
                </c:pt>
                <c:pt idx="31545">
                  <c:v>1376042400</c:v>
                </c:pt>
                <c:pt idx="31546">
                  <c:v>1376046000</c:v>
                </c:pt>
                <c:pt idx="31547">
                  <c:v>1376049600</c:v>
                </c:pt>
                <c:pt idx="31548">
                  <c:v>1376053200</c:v>
                </c:pt>
                <c:pt idx="31549">
                  <c:v>1376056800</c:v>
                </c:pt>
                <c:pt idx="31550">
                  <c:v>1376060400</c:v>
                </c:pt>
                <c:pt idx="31551">
                  <c:v>1376064000</c:v>
                </c:pt>
                <c:pt idx="31552">
                  <c:v>1376067600</c:v>
                </c:pt>
                <c:pt idx="31553">
                  <c:v>1376071200</c:v>
                </c:pt>
                <c:pt idx="31554">
                  <c:v>1376074800</c:v>
                </c:pt>
                <c:pt idx="31555">
                  <c:v>1376078400</c:v>
                </c:pt>
                <c:pt idx="31556">
                  <c:v>1376082000</c:v>
                </c:pt>
                <c:pt idx="31557">
                  <c:v>1376085600</c:v>
                </c:pt>
                <c:pt idx="31558">
                  <c:v>1376089200</c:v>
                </c:pt>
                <c:pt idx="31559">
                  <c:v>1376092800</c:v>
                </c:pt>
                <c:pt idx="31560">
                  <c:v>1376096400</c:v>
                </c:pt>
                <c:pt idx="31561">
                  <c:v>1376100000</c:v>
                </c:pt>
                <c:pt idx="31562">
                  <c:v>1376103600</c:v>
                </c:pt>
                <c:pt idx="31563">
                  <c:v>1376107200</c:v>
                </c:pt>
                <c:pt idx="31564">
                  <c:v>1376110800</c:v>
                </c:pt>
                <c:pt idx="31565">
                  <c:v>1376114400</c:v>
                </c:pt>
                <c:pt idx="31566">
                  <c:v>1376118000</c:v>
                </c:pt>
                <c:pt idx="31567">
                  <c:v>1376121600</c:v>
                </c:pt>
                <c:pt idx="31568">
                  <c:v>1376125200</c:v>
                </c:pt>
                <c:pt idx="31569">
                  <c:v>1376128800</c:v>
                </c:pt>
                <c:pt idx="31570">
                  <c:v>1376132400</c:v>
                </c:pt>
                <c:pt idx="31571">
                  <c:v>1376136000</c:v>
                </c:pt>
                <c:pt idx="31572">
                  <c:v>1376139600</c:v>
                </c:pt>
                <c:pt idx="31573">
                  <c:v>1376143200</c:v>
                </c:pt>
                <c:pt idx="31574">
                  <c:v>1376146800</c:v>
                </c:pt>
                <c:pt idx="31575">
                  <c:v>1376150400</c:v>
                </c:pt>
                <c:pt idx="31576">
                  <c:v>1376154000</c:v>
                </c:pt>
                <c:pt idx="31577">
                  <c:v>1376157600</c:v>
                </c:pt>
                <c:pt idx="31578">
                  <c:v>1376161200</c:v>
                </c:pt>
                <c:pt idx="31579">
                  <c:v>1376164800</c:v>
                </c:pt>
                <c:pt idx="31580">
                  <c:v>1376168400</c:v>
                </c:pt>
                <c:pt idx="31581">
                  <c:v>1376172000</c:v>
                </c:pt>
                <c:pt idx="31582">
                  <c:v>1376175600</c:v>
                </c:pt>
                <c:pt idx="31583">
                  <c:v>1376179200</c:v>
                </c:pt>
                <c:pt idx="31584">
                  <c:v>1376182800</c:v>
                </c:pt>
                <c:pt idx="31585">
                  <c:v>1376186400</c:v>
                </c:pt>
                <c:pt idx="31586">
                  <c:v>1376190000</c:v>
                </c:pt>
                <c:pt idx="31587">
                  <c:v>1376193600</c:v>
                </c:pt>
                <c:pt idx="31588">
                  <c:v>1376197200</c:v>
                </c:pt>
                <c:pt idx="31589">
                  <c:v>1376200800</c:v>
                </c:pt>
                <c:pt idx="31590">
                  <c:v>1376204400</c:v>
                </c:pt>
                <c:pt idx="31591">
                  <c:v>1376208000</c:v>
                </c:pt>
                <c:pt idx="31592">
                  <c:v>1376211600</c:v>
                </c:pt>
                <c:pt idx="31593">
                  <c:v>1376215200</c:v>
                </c:pt>
                <c:pt idx="31594">
                  <c:v>1376218800</c:v>
                </c:pt>
                <c:pt idx="31595">
                  <c:v>1376222400</c:v>
                </c:pt>
                <c:pt idx="31596">
                  <c:v>1376226000</c:v>
                </c:pt>
                <c:pt idx="31597">
                  <c:v>1376229600</c:v>
                </c:pt>
                <c:pt idx="31598">
                  <c:v>1376233200</c:v>
                </c:pt>
                <c:pt idx="31599">
                  <c:v>1376236800</c:v>
                </c:pt>
                <c:pt idx="31600">
                  <c:v>1376240400</c:v>
                </c:pt>
                <c:pt idx="31601">
                  <c:v>1376244000</c:v>
                </c:pt>
                <c:pt idx="31602">
                  <c:v>1376247600</c:v>
                </c:pt>
                <c:pt idx="31603">
                  <c:v>1376251200</c:v>
                </c:pt>
                <c:pt idx="31604">
                  <c:v>1376254800</c:v>
                </c:pt>
                <c:pt idx="31605">
                  <c:v>1376258400</c:v>
                </c:pt>
                <c:pt idx="31606">
                  <c:v>1376262000</c:v>
                </c:pt>
                <c:pt idx="31607">
                  <c:v>1376265600</c:v>
                </c:pt>
                <c:pt idx="31608">
                  <c:v>1376269200</c:v>
                </c:pt>
                <c:pt idx="31609">
                  <c:v>1376272800</c:v>
                </c:pt>
                <c:pt idx="31610">
                  <c:v>1376276400</c:v>
                </c:pt>
                <c:pt idx="31611">
                  <c:v>1376280000</c:v>
                </c:pt>
                <c:pt idx="31612">
                  <c:v>1376283600</c:v>
                </c:pt>
                <c:pt idx="31613">
                  <c:v>1376287200</c:v>
                </c:pt>
                <c:pt idx="31614">
                  <c:v>1376290800</c:v>
                </c:pt>
                <c:pt idx="31615">
                  <c:v>1376294400</c:v>
                </c:pt>
                <c:pt idx="31616">
                  <c:v>1376298000</c:v>
                </c:pt>
                <c:pt idx="31617">
                  <c:v>1376301600</c:v>
                </c:pt>
                <c:pt idx="31618">
                  <c:v>1376305200</c:v>
                </c:pt>
                <c:pt idx="31619">
                  <c:v>1376308800</c:v>
                </c:pt>
                <c:pt idx="31620">
                  <c:v>1376312400</c:v>
                </c:pt>
                <c:pt idx="31621">
                  <c:v>1376316000</c:v>
                </c:pt>
                <c:pt idx="31622">
                  <c:v>1376319600</c:v>
                </c:pt>
                <c:pt idx="31623">
                  <c:v>1376323200</c:v>
                </c:pt>
                <c:pt idx="31624">
                  <c:v>1376326800</c:v>
                </c:pt>
                <c:pt idx="31625">
                  <c:v>1376330400</c:v>
                </c:pt>
                <c:pt idx="31626">
                  <c:v>1376334000</c:v>
                </c:pt>
                <c:pt idx="31627">
                  <c:v>1376337600</c:v>
                </c:pt>
                <c:pt idx="31628">
                  <c:v>1376341200</c:v>
                </c:pt>
                <c:pt idx="31629">
                  <c:v>1376344800</c:v>
                </c:pt>
                <c:pt idx="31630">
                  <c:v>1376348400</c:v>
                </c:pt>
                <c:pt idx="31631">
                  <c:v>1376352000</c:v>
                </c:pt>
                <c:pt idx="31632">
                  <c:v>1376355600</c:v>
                </c:pt>
                <c:pt idx="31633">
                  <c:v>1376359200</c:v>
                </c:pt>
                <c:pt idx="31634">
                  <c:v>1376362800</c:v>
                </c:pt>
                <c:pt idx="31635">
                  <c:v>1376366400</c:v>
                </c:pt>
                <c:pt idx="31636">
                  <c:v>1376370000</c:v>
                </c:pt>
                <c:pt idx="31637">
                  <c:v>1376373600</c:v>
                </c:pt>
                <c:pt idx="31638">
                  <c:v>1376377200</c:v>
                </c:pt>
                <c:pt idx="31639">
                  <c:v>1376380800</c:v>
                </c:pt>
                <c:pt idx="31640">
                  <c:v>1376384400</c:v>
                </c:pt>
                <c:pt idx="31641">
                  <c:v>1376388000</c:v>
                </c:pt>
                <c:pt idx="31642">
                  <c:v>1376391600</c:v>
                </c:pt>
                <c:pt idx="31643">
                  <c:v>1376395200</c:v>
                </c:pt>
                <c:pt idx="31644">
                  <c:v>1376398800</c:v>
                </c:pt>
                <c:pt idx="31645">
                  <c:v>1376402400</c:v>
                </c:pt>
                <c:pt idx="31646">
                  <c:v>1376406000</c:v>
                </c:pt>
                <c:pt idx="31647">
                  <c:v>1376409600</c:v>
                </c:pt>
                <c:pt idx="31648">
                  <c:v>1376413200</c:v>
                </c:pt>
                <c:pt idx="31649">
                  <c:v>1376416800</c:v>
                </c:pt>
                <c:pt idx="31650">
                  <c:v>1376420400</c:v>
                </c:pt>
                <c:pt idx="31651">
                  <c:v>1376424000</c:v>
                </c:pt>
                <c:pt idx="31652">
                  <c:v>1376427600</c:v>
                </c:pt>
                <c:pt idx="31653">
                  <c:v>1376431200</c:v>
                </c:pt>
                <c:pt idx="31654">
                  <c:v>1376434800</c:v>
                </c:pt>
                <c:pt idx="31655">
                  <c:v>1376438400</c:v>
                </c:pt>
                <c:pt idx="31656">
                  <c:v>1376442000</c:v>
                </c:pt>
                <c:pt idx="31657">
                  <c:v>1376445600</c:v>
                </c:pt>
                <c:pt idx="31658">
                  <c:v>1376449200</c:v>
                </c:pt>
                <c:pt idx="31659">
                  <c:v>1376452800</c:v>
                </c:pt>
                <c:pt idx="31660">
                  <c:v>1376456400</c:v>
                </c:pt>
                <c:pt idx="31661">
                  <c:v>1376460000</c:v>
                </c:pt>
                <c:pt idx="31662">
                  <c:v>1376463600</c:v>
                </c:pt>
                <c:pt idx="31663">
                  <c:v>1376467200</c:v>
                </c:pt>
                <c:pt idx="31664">
                  <c:v>1376470800</c:v>
                </c:pt>
                <c:pt idx="31665">
                  <c:v>1376474400</c:v>
                </c:pt>
                <c:pt idx="31666">
                  <c:v>1376478000</c:v>
                </c:pt>
                <c:pt idx="31667">
                  <c:v>1376481600</c:v>
                </c:pt>
                <c:pt idx="31668">
                  <c:v>1376485200</c:v>
                </c:pt>
                <c:pt idx="31669">
                  <c:v>1376488800</c:v>
                </c:pt>
                <c:pt idx="31670">
                  <c:v>1376492400</c:v>
                </c:pt>
                <c:pt idx="31671">
                  <c:v>1376496000</c:v>
                </c:pt>
                <c:pt idx="31672">
                  <c:v>1376499600</c:v>
                </c:pt>
                <c:pt idx="31673">
                  <c:v>1376503200</c:v>
                </c:pt>
                <c:pt idx="31674">
                  <c:v>1376506800</c:v>
                </c:pt>
                <c:pt idx="31675">
                  <c:v>1376510400</c:v>
                </c:pt>
                <c:pt idx="31676">
                  <c:v>1376514000</c:v>
                </c:pt>
                <c:pt idx="31677">
                  <c:v>1376517600</c:v>
                </c:pt>
                <c:pt idx="31678">
                  <c:v>1376521200</c:v>
                </c:pt>
                <c:pt idx="31679">
                  <c:v>1376524800</c:v>
                </c:pt>
                <c:pt idx="31680">
                  <c:v>1376528400</c:v>
                </c:pt>
                <c:pt idx="31681">
                  <c:v>1376532000</c:v>
                </c:pt>
                <c:pt idx="31682">
                  <c:v>1376535600</c:v>
                </c:pt>
                <c:pt idx="31683">
                  <c:v>1376539200</c:v>
                </c:pt>
                <c:pt idx="31684">
                  <c:v>1376542800</c:v>
                </c:pt>
                <c:pt idx="31685">
                  <c:v>1376546400</c:v>
                </c:pt>
                <c:pt idx="31686">
                  <c:v>1376550000</c:v>
                </c:pt>
                <c:pt idx="31687">
                  <c:v>1376553600</c:v>
                </c:pt>
                <c:pt idx="31688">
                  <c:v>1376557200</c:v>
                </c:pt>
                <c:pt idx="31689">
                  <c:v>1376560800</c:v>
                </c:pt>
                <c:pt idx="31690">
                  <c:v>1376564400</c:v>
                </c:pt>
                <c:pt idx="31691">
                  <c:v>1376568000</c:v>
                </c:pt>
                <c:pt idx="31692">
                  <c:v>1376571600</c:v>
                </c:pt>
                <c:pt idx="31693">
                  <c:v>1376575200</c:v>
                </c:pt>
                <c:pt idx="31694">
                  <c:v>1376578800</c:v>
                </c:pt>
                <c:pt idx="31695">
                  <c:v>1376582400</c:v>
                </c:pt>
                <c:pt idx="31696">
                  <c:v>1376586000</c:v>
                </c:pt>
                <c:pt idx="31697">
                  <c:v>1376589600</c:v>
                </c:pt>
                <c:pt idx="31698">
                  <c:v>1376593200</c:v>
                </c:pt>
                <c:pt idx="31699">
                  <c:v>1376596800</c:v>
                </c:pt>
                <c:pt idx="31700">
                  <c:v>1376600400</c:v>
                </c:pt>
                <c:pt idx="31701">
                  <c:v>1376604000</c:v>
                </c:pt>
                <c:pt idx="31702">
                  <c:v>1376607600</c:v>
                </c:pt>
                <c:pt idx="31703">
                  <c:v>1376611200</c:v>
                </c:pt>
                <c:pt idx="31704">
                  <c:v>1376614800</c:v>
                </c:pt>
                <c:pt idx="31705">
                  <c:v>1376618400</c:v>
                </c:pt>
                <c:pt idx="31706">
                  <c:v>1376622000</c:v>
                </c:pt>
                <c:pt idx="31707">
                  <c:v>1376625600</c:v>
                </c:pt>
                <c:pt idx="31708">
                  <c:v>1376629200</c:v>
                </c:pt>
                <c:pt idx="31709">
                  <c:v>1376632800</c:v>
                </c:pt>
                <c:pt idx="31710">
                  <c:v>1376636400</c:v>
                </c:pt>
                <c:pt idx="31711">
                  <c:v>1376640000</c:v>
                </c:pt>
                <c:pt idx="31712">
                  <c:v>1376643600</c:v>
                </c:pt>
                <c:pt idx="31713">
                  <c:v>1376647200</c:v>
                </c:pt>
                <c:pt idx="31714">
                  <c:v>1376650800</c:v>
                </c:pt>
                <c:pt idx="31715">
                  <c:v>1376654400</c:v>
                </c:pt>
                <c:pt idx="31716">
                  <c:v>1376658000</c:v>
                </c:pt>
                <c:pt idx="31717">
                  <c:v>1376661600</c:v>
                </c:pt>
                <c:pt idx="31718">
                  <c:v>1376665200</c:v>
                </c:pt>
                <c:pt idx="31719">
                  <c:v>1376668800</c:v>
                </c:pt>
                <c:pt idx="31720">
                  <c:v>1376672400</c:v>
                </c:pt>
                <c:pt idx="31721">
                  <c:v>1376676000</c:v>
                </c:pt>
                <c:pt idx="31722">
                  <c:v>1376679600</c:v>
                </c:pt>
                <c:pt idx="31723">
                  <c:v>1376683200</c:v>
                </c:pt>
                <c:pt idx="31724">
                  <c:v>1376686800</c:v>
                </c:pt>
                <c:pt idx="31725">
                  <c:v>1376690400</c:v>
                </c:pt>
                <c:pt idx="31726">
                  <c:v>1376694000</c:v>
                </c:pt>
                <c:pt idx="31727">
                  <c:v>1376697600</c:v>
                </c:pt>
                <c:pt idx="31728">
                  <c:v>1376701200</c:v>
                </c:pt>
                <c:pt idx="31729">
                  <c:v>1376704800</c:v>
                </c:pt>
                <c:pt idx="31730">
                  <c:v>1376708400</c:v>
                </c:pt>
                <c:pt idx="31731">
                  <c:v>1376712000</c:v>
                </c:pt>
                <c:pt idx="31732">
                  <c:v>1376715600</c:v>
                </c:pt>
                <c:pt idx="31733">
                  <c:v>1376719200</c:v>
                </c:pt>
                <c:pt idx="31734">
                  <c:v>1376722800</c:v>
                </c:pt>
                <c:pt idx="31735">
                  <c:v>1376726400</c:v>
                </c:pt>
                <c:pt idx="31736">
                  <c:v>1376730000</c:v>
                </c:pt>
                <c:pt idx="31737">
                  <c:v>1376733600</c:v>
                </c:pt>
                <c:pt idx="31738">
                  <c:v>1376737200</c:v>
                </c:pt>
                <c:pt idx="31739">
                  <c:v>1376740800</c:v>
                </c:pt>
                <c:pt idx="31740">
                  <c:v>1376744400</c:v>
                </c:pt>
                <c:pt idx="31741">
                  <c:v>1376748000</c:v>
                </c:pt>
                <c:pt idx="31742">
                  <c:v>1376751600</c:v>
                </c:pt>
                <c:pt idx="31743">
                  <c:v>1376755200</c:v>
                </c:pt>
                <c:pt idx="31744">
                  <c:v>1376758800</c:v>
                </c:pt>
                <c:pt idx="31745">
                  <c:v>1376762400</c:v>
                </c:pt>
                <c:pt idx="31746">
                  <c:v>1376766000</c:v>
                </c:pt>
                <c:pt idx="31747">
                  <c:v>1376769600</c:v>
                </c:pt>
                <c:pt idx="31748">
                  <c:v>1376773200</c:v>
                </c:pt>
                <c:pt idx="31749">
                  <c:v>1376776800</c:v>
                </c:pt>
                <c:pt idx="31750">
                  <c:v>1376780400</c:v>
                </c:pt>
                <c:pt idx="31751">
                  <c:v>1376784000</c:v>
                </c:pt>
                <c:pt idx="31752">
                  <c:v>1376787600</c:v>
                </c:pt>
                <c:pt idx="31753">
                  <c:v>1376791200</c:v>
                </c:pt>
                <c:pt idx="31754">
                  <c:v>1376794800</c:v>
                </c:pt>
                <c:pt idx="31755">
                  <c:v>1376798400</c:v>
                </c:pt>
                <c:pt idx="31756">
                  <c:v>1376802000</c:v>
                </c:pt>
                <c:pt idx="31757">
                  <c:v>1376805600</c:v>
                </c:pt>
                <c:pt idx="31758">
                  <c:v>1376809200</c:v>
                </c:pt>
                <c:pt idx="31759">
                  <c:v>1376812800</c:v>
                </c:pt>
                <c:pt idx="31760">
                  <c:v>1376816400</c:v>
                </c:pt>
                <c:pt idx="31761">
                  <c:v>1376820000</c:v>
                </c:pt>
                <c:pt idx="31762">
                  <c:v>1376823600</c:v>
                </c:pt>
                <c:pt idx="31763">
                  <c:v>1376827200</c:v>
                </c:pt>
                <c:pt idx="31764">
                  <c:v>1376830800</c:v>
                </c:pt>
                <c:pt idx="31765">
                  <c:v>1376834400</c:v>
                </c:pt>
                <c:pt idx="31766">
                  <c:v>1376838000</c:v>
                </c:pt>
                <c:pt idx="31767">
                  <c:v>1376841600</c:v>
                </c:pt>
                <c:pt idx="31768">
                  <c:v>1376845200</c:v>
                </c:pt>
                <c:pt idx="31769">
                  <c:v>1376848800</c:v>
                </c:pt>
                <c:pt idx="31770">
                  <c:v>1376852400</c:v>
                </c:pt>
                <c:pt idx="31771">
                  <c:v>1376856000</c:v>
                </c:pt>
                <c:pt idx="31772">
                  <c:v>1376859600</c:v>
                </c:pt>
                <c:pt idx="31773">
                  <c:v>1376863200</c:v>
                </c:pt>
                <c:pt idx="31774">
                  <c:v>1376866800</c:v>
                </c:pt>
                <c:pt idx="31775">
                  <c:v>1376870400</c:v>
                </c:pt>
                <c:pt idx="31776">
                  <c:v>1376874000</c:v>
                </c:pt>
                <c:pt idx="31777">
                  <c:v>1376877600</c:v>
                </c:pt>
                <c:pt idx="31778">
                  <c:v>1376881200</c:v>
                </c:pt>
                <c:pt idx="31779">
                  <c:v>1376884800</c:v>
                </c:pt>
                <c:pt idx="31780">
                  <c:v>1376888400</c:v>
                </c:pt>
                <c:pt idx="31781">
                  <c:v>1376892000</c:v>
                </c:pt>
                <c:pt idx="31782">
                  <c:v>1376895600</c:v>
                </c:pt>
                <c:pt idx="31783">
                  <c:v>1376899200</c:v>
                </c:pt>
                <c:pt idx="31784">
                  <c:v>1376902800</c:v>
                </c:pt>
                <c:pt idx="31785">
                  <c:v>1376906400</c:v>
                </c:pt>
                <c:pt idx="31786">
                  <c:v>1376910000</c:v>
                </c:pt>
                <c:pt idx="31787">
                  <c:v>1376913600</c:v>
                </c:pt>
                <c:pt idx="31788">
                  <c:v>1376917200</c:v>
                </c:pt>
                <c:pt idx="31789">
                  <c:v>1376920800</c:v>
                </c:pt>
                <c:pt idx="31790">
                  <c:v>1376924400</c:v>
                </c:pt>
                <c:pt idx="31791">
                  <c:v>1376928000</c:v>
                </c:pt>
                <c:pt idx="31792">
                  <c:v>1376931600</c:v>
                </c:pt>
                <c:pt idx="31793">
                  <c:v>1376935200</c:v>
                </c:pt>
                <c:pt idx="31794">
                  <c:v>1376938800</c:v>
                </c:pt>
                <c:pt idx="31795">
                  <c:v>1376942400</c:v>
                </c:pt>
                <c:pt idx="31796">
                  <c:v>1376946000</c:v>
                </c:pt>
                <c:pt idx="31797">
                  <c:v>1376949600</c:v>
                </c:pt>
                <c:pt idx="31798">
                  <c:v>1376953200</c:v>
                </c:pt>
                <c:pt idx="31799">
                  <c:v>1376956800</c:v>
                </c:pt>
                <c:pt idx="31800">
                  <c:v>1376960400</c:v>
                </c:pt>
                <c:pt idx="31801">
                  <c:v>1376964000</c:v>
                </c:pt>
                <c:pt idx="31802">
                  <c:v>1376967600</c:v>
                </c:pt>
                <c:pt idx="31803">
                  <c:v>1376971200</c:v>
                </c:pt>
                <c:pt idx="31804">
                  <c:v>1376974800</c:v>
                </c:pt>
                <c:pt idx="31805">
                  <c:v>1376978400</c:v>
                </c:pt>
                <c:pt idx="31806">
                  <c:v>1376982000</c:v>
                </c:pt>
                <c:pt idx="31807">
                  <c:v>1376985600</c:v>
                </c:pt>
                <c:pt idx="31808">
                  <c:v>1376989200</c:v>
                </c:pt>
                <c:pt idx="31809">
                  <c:v>1376992800</c:v>
                </c:pt>
                <c:pt idx="31810">
                  <c:v>1376996400</c:v>
                </c:pt>
                <c:pt idx="31811">
                  <c:v>1377000000</c:v>
                </c:pt>
                <c:pt idx="31812">
                  <c:v>1377003600</c:v>
                </c:pt>
                <c:pt idx="31813">
                  <c:v>1377007200</c:v>
                </c:pt>
                <c:pt idx="31814">
                  <c:v>1377010800</c:v>
                </c:pt>
                <c:pt idx="31815">
                  <c:v>1377014400</c:v>
                </c:pt>
                <c:pt idx="31816">
                  <c:v>1377018000</c:v>
                </c:pt>
                <c:pt idx="31817">
                  <c:v>1377021600</c:v>
                </c:pt>
                <c:pt idx="31818">
                  <c:v>1377025200</c:v>
                </c:pt>
                <c:pt idx="31819">
                  <c:v>1377028800</c:v>
                </c:pt>
                <c:pt idx="31820">
                  <c:v>1377032400</c:v>
                </c:pt>
                <c:pt idx="31821">
                  <c:v>1377036000</c:v>
                </c:pt>
                <c:pt idx="31822">
                  <c:v>1377039600</c:v>
                </c:pt>
                <c:pt idx="31823">
                  <c:v>1377043200</c:v>
                </c:pt>
                <c:pt idx="31824">
                  <c:v>1377046800</c:v>
                </c:pt>
                <c:pt idx="31825">
                  <c:v>1377050400</c:v>
                </c:pt>
                <c:pt idx="31826">
                  <c:v>1377054000</c:v>
                </c:pt>
                <c:pt idx="31827">
                  <c:v>1377057600</c:v>
                </c:pt>
                <c:pt idx="31828">
                  <c:v>1377061200</c:v>
                </c:pt>
                <c:pt idx="31829">
                  <c:v>1377064800</c:v>
                </c:pt>
                <c:pt idx="31830">
                  <c:v>1377068400</c:v>
                </c:pt>
                <c:pt idx="31831">
                  <c:v>1377072000</c:v>
                </c:pt>
                <c:pt idx="31832">
                  <c:v>1377075600</c:v>
                </c:pt>
                <c:pt idx="31833">
                  <c:v>1377079200</c:v>
                </c:pt>
                <c:pt idx="31834">
                  <c:v>1377082800</c:v>
                </c:pt>
                <c:pt idx="31835">
                  <c:v>1377086400</c:v>
                </c:pt>
                <c:pt idx="31836">
                  <c:v>1377090000</c:v>
                </c:pt>
                <c:pt idx="31837">
                  <c:v>1377093600</c:v>
                </c:pt>
                <c:pt idx="31838">
                  <c:v>1377097200</c:v>
                </c:pt>
                <c:pt idx="31839">
                  <c:v>1377100800</c:v>
                </c:pt>
                <c:pt idx="31840">
                  <c:v>1377104400</c:v>
                </c:pt>
                <c:pt idx="31841">
                  <c:v>1377108000</c:v>
                </c:pt>
                <c:pt idx="31842">
                  <c:v>1377111600</c:v>
                </c:pt>
                <c:pt idx="31843">
                  <c:v>1377115200</c:v>
                </c:pt>
                <c:pt idx="31844">
                  <c:v>1377118800</c:v>
                </c:pt>
                <c:pt idx="31845">
                  <c:v>1377122400</c:v>
                </c:pt>
                <c:pt idx="31846">
                  <c:v>1377126000</c:v>
                </c:pt>
                <c:pt idx="31847">
                  <c:v>1377129600</c:v>
                </c:pt>
                <c:pt idx="31848">
                  <c:v>1377133200</c:v>
                </c:pt>
                <c:pt idx="31849">
                  <c:v>1377136800</c:v>
                </c:pt>
                <c:pt idx="31850">
                  <c:v>1377140400</c:v>
                </c:pt>
                <c:pt idx="31851">
                  <c:v>1377144000</c:v>
                </c:pt>
                <c:pt idx="31852">
                  <c:v>1377147600</c:v>
                </c:pt>
                <c:pt idx="31853">
                  <c:v>1377151200</c:v>
                </c:pt>
                <c:pt idx="31854">
                  <c:v>1377154800</c:v>
                </c:pt>
                <c:pt idx="31855">
                  <c:v>1377158400</c:v>
                </c:pt>
                <c:pt idx="31856">
                  <c:v>1377162000</c:v>
                </c:pt>
                <c:pt idx="31857">
                  <c:v>1377165600</c:v>
                </c:pt>
                <c:pt idx="31858">
                  <c:v>1377169200</c:v>
                </c:pt>
                <c:pt idx="31859">
                  <c:v>1377172800</c:v>
                </c:pt>
                <c:pt idx="31860">
                  <c:v>1377176400</c:v>
                </c:pt>
                <c:pt idx="31861">
                  <c:v>1377180000</c:v>
                </c:pt>
                <c:pt idx="31862">
                  <c:v>1377183600</c:v>
                </c:pt>
                <c:pt idx="31863">
                  <c:v>1377187200</c:v>
                </c:pt>
                <c:pt idx="31864">
                  <c:v>1377190800</c:v>
                </c:pt>
                <c:pt idx="31865">
                  <c:v>1377194400</c:v>
                </c:pt>
                <c:pt idx="31866">
                  <c:v>1377198000</c:v>
                </c:pt>
                <c:pt idx="31867">
                  <c:v>1377201600</c:v>
                </c:pt>
                <c:pt idx="31868">
                  <c:v>1377205200</c:v>
                </c:pt>
                <c:pt idx="31869">
                  <c:v>1377208800</c:v>
                </c:pt>
                <c:pt idx="31870">
                  <c:v>1377212400</c:v>
                </c:pt>
                <c:pt idx="31871">
                  <c:v>1377216000</c:v>
                </c:pt>
                <c:pt idx="31872">
                  <c:v>1377219600</c:v>
                </c:pt>
                <c:pt idx="31873">
                  <c:v>1377223200</c:v>
                </c:pt>
                <c:pt idx="31874">
                  <c:v>1377226800</c:v>
                </c:pt>
                <c:pt idx="31875">
                  <c:v>1377230400</c:v>
                </c:pt>
                <c:pt idx="31876">
                  <c:v>1377234000</c:v>
                </c:pt>
                <c:pt idx="31877">
                  <c:v>1377237600</c:v>
                </c:pt>
                <c:pt idx="31878">
                  <c:v>1377241200</c:v>
                </c:pt>
                <c:pt idx="31879">
                  <c:v>1377244800</c:v>
                </c:pt>
                <c:pt idx="31880">
                  <c:v>1377248400</c:v>
                </c:pt>
                <c:pt idx="31881">
                  <c:v>1377252000</c:v>
                </c:pt>
                <c:pt idx="31882">
                  <c:v>1377255600</c:v>
                </c:pt>
                <c:pt idx="31883">
                  <c:v>1377259200</c:v>
                </c:pt>
                <c:pt idx="31884">
                  <c:v>1377262800</c:v>
                </c:pt>
                <c:pt idx="31885">
                  <c:v>1377266400</c:v>
                </c:pt>
                <c:pt idx="31886">
                  <c:v>1377270000</c:v>
                </c:pt>
                <c:pt idx="31887">
                  <c:v>1377273600</c:v>
                </c:pt>
                <c:pt idx="31888">
                  <c:v>1377277200</c:v>
                </c:pt>
                <c:pt idx="31889">
                  <c:v>1377280800</c:v>
                </c:pt>
                <c:pt idx="31890">
                  <c:v>1377284400</c:v>
                </c:pt>
                <c:pt idx="31891">
                  <c:v>1377288000</c:v>
                </c:pt>
                <c:pt idx="31892">
                  <c:v>1377291600</c:v>
                </c:pt>
                <c:pt idx="31893">
                  <c:v>1377295200</c:v>
                </c:pt>
                <c:pt idx="31894">
                  <c:v>1377298800</c:v>
                </c:pt>
                <c:pt idx="31895">
                  <c:v>1377302400</c:v>
                </c:pt>
                <c:pt idx="31896">
                  <c:v>1377306000</c:v>
                </c:pt>
                <c:pt idx="31897">
                  <c:v>1377309600</c:v>
                </c:pt>
                <c:pt idx="31898">
                  <c:v>1377313200</c:v>
                </c:pt>
                <c:pt idx="31899">
                  <c:v>1377316800</c:v>
                </c:pt>
                <c:pt idx="31900">
                  <c:v>1377320400</c:v>
                </c:pt>
                <c:pt idx="31901">
                  <c:v>1377324000</c:v>
                </c:pt>
                <c:pt idx="31902">
                  <c:v>1377327600</c:v>
                </c:pt>
                <c:pt idx="31903">
                  <c:v>1377331200</c:v>
                </c:pt>
                <c:pt idx="31904">
                  <c:v>1377334800</c:v>
                </c:pt>
                <c:pt idx="31905">
                  <c:v>1377338400</c:v>
                </c:pt>
                <c:pt idx="31906">
                  <c:v>1377342000</c:v>
                </c:pt>
                <c:pt idx="31907">
                  <c:v>1377345600</c:v>
                </c:pt>
                <c:pt idx="31908">
                  <c:v>1377349200</c:v>
                </c:pt>
                <c:pt idx="31909">
                  <c:v>1377352800</c:v>
                </c:pt>
                <c:pt idx="31910">
                  <c:v>1377356400</c:v>
                </c:pt>
                <c:pt idx="31911">
                  <c:v>1377360000</c:v>
                </c:pt>
                <c:pt idx="31912">
                  <c:v>1377363600</c:v>
                </c:pt>
                <c:pt idx="31913">
                  <c:v>1377367200</c:v>
                </c:pt>
                <c:pt idx="31914">
                  <c:v>1377370800</c:v>
                </c:pt>
                <c:pt idx="31915">
                  <c:v>1377374400</c:v>
                </c:pt>
                <c:pt idx="31916">
                  <c:v>1377378000</c:v>
                </c:pt>
                <c:pt idx="31917">
                  <c:v>1377381600</c:v>
                </c:pt>
                <c:pt idx="31918">
                  <c:v>1377385200</c:v>
                </c:pt>
                <c:pt idx="31919">
                  <c:v>1377388800</c:v>
                </c:pt>
                <c:pt idx="31920">
                  <c:v>1377392400</c:v>
                </c:pt>
                <c:pt idx="31921">
                  <c:v>1377396000</c:v>
                </c:pt>
                <c:pt idx="31922">
                  <c:v>1377399600</c:v>
                </c:pt>
                <c:pt idx="31923">
                  <c:v>1377403200</c:v>
                </c:pt>
                <c:pt idx="31924">
                  <c:v>1377406800</c:v>
                </c:pt>
                <c:pt idx="31925">
                  <c:v>1377410400</c:v>
                </c:pt>
                <c:pt idx="31926">
                  <c:v>1377414000</c:v>
                </c:pt>
                <c:pt idx="31927">
                  <c:v>1377417600</c:v>
                </c:pt>
                <c:pt idx="31928">
                  <c:v>1377421200</c:v>
                </c:pt>
                <c:pt idx="31929">
                  <c:v>1377424800</c:v>
                </c:pt>
                <c:pt idx="31930">
                  <c:v>1377428400</c:v>
                </c:pt>
                <c:pt idx="31931">
                  <c:v>1377432000</c:v>
                </c:pt>
                <c:pt idx="31932">
                  <c:v>1377435600</c:v>
                </c:pt>
                <c:pt idx="31933">
                  <c:v>1377439200</c:v>
                </c:pt>
                <c:pt idx="31934">
                  <c:v>1377442800</c:v>
                </c:pt>
                <c:pt idx="31935">
                  <c:v>1377446400</c:v>
                </c:pt>
                <c:pt idx="31936">
                  <c:v>1377450000</c:v>
                </c:pt>
                <c:pt idx="31937">
                  <c:v>1377453600</c:v>
                </c:pt>
                <c:pt idx="31938">
                  <c:v>1377457200</c:v>
                </c:pt>
                <c:pt idx="31939">
                  <c:v>1377460800</c:v>
                </c:pt>
                <c:pt idx="31940">
                  <c:v>1377464400</c:v>
                </c:pt>
                <c:pt idx="31941">
                  <c:v>1377468000</c:v>
                </c:pt>
                <c:pt idx="31942">
                  <c:v>1377471600</c:v>
                </c:pt>
                <c:pt idx="31943">
                  <c:v>1377475200</c:v>
                </c:pt>
                <c:pt idx="31944">
                  <c:v>1377478800</c:v>
                </c:pt>
                <c:pt idx="31945">
                  <c:v>1377482400</c:v>
                </c:pt>
                <c:pt idx="31946">
                  <c:v>1377486000</c:v>
                </c:pt>
                <c:pt idx="31947">
                  <c:v>1377489600</c:v>
                </c:pt>
                <c:pt idx="31948">
                  <c:v>1377493200</c:v>
                </c:pt>
                <c:pt idx="31949">
                  <c:v>1377496800</c:v>
                </c:pt>
                <c:pt idx="31950">
                  <c:v>1377500400</c:v>
                </c:pt>
                <c:pt idx="31951">
                  <c:v>1377504000</c:v>
                </c:pt>
                <c:pt idx="31952">
                  <c:v>1377507600</c:v>
                </c:pt>
                <c:pt idx="31953">
                  <c:v>1377511200</c:v>
                </c:pt>
                <c:pt idx="31954">
                  <c:v>1377514800</c:v>
                </c:pt>
                <c:pt idx="31955">
                  <c:v>1377518400</c:v>
                </c:pt>
                <c:pt idx="31956">
                  <c:v>1377522000</c:v>
                </c:pt>
                <c:pt idx="31957">
                  <c:v>1377525600</c:v>
                </c:pt>
                <c:pt idx="31958">
                  <c:v>1377529200</c:v>
                </c:pt>
                <c:pt idx="31959">
                  <c:v>1377532800</c:v>
                </c:pt>
                <c:pt idx="31960">
                  <c:v>1377536400</c:v>
                </c:pt>
                <c:pt idx="31961">
                  <c:v>1377540000</c:v>
                </c:pt>
                <c:pt idx="31962">
                  <c:v>1377543600</c:v>
                </c:pt>
                <c:pt idx="31963">
                  <c:v>1377547200</c:v>
                </c:pt>
                <c:pt idx="31964">
                  <c:v>1377550800</c:v>
                </c:pt>
                <c:pt idx="31965">
                  <c:v>1377554400</c:v>
                </c:pt>
                <c:pt idx="31966">
                  <c:v>1377558000</c:v>
                </c:pt>
                <c:pt idx="31967">
                  <c:v>1377561600</c:v>
                </c:pt>
                <c:pt idx="31968">
                  <c:v>1377565200</c:v>
                </c:pt>
                <c:pt idx="31969">
                  <c:v>1377568800</c:v>
                </c:pt>
                <c:pt idx="31970">
                  <c:v>1377572400</c:v>
                </c:pt>
                <c:pt idx="31971">
                  <c:v>1377576000</c:v>
                </c:pt>
                <c:pt idx="31972">
                  <c:v>1377579600</c:v>
                </c:pt>
                <c:pt idx="31973">
                  <c:v>1377583200</c:v>
                </c:pt>
                <c:pt idx="31974">
                  <c:v>1377586800</c:v>
                </c:pt>
                <c:pt idx="31975">
                  <c:v>1377590400</c:v>
                </c:pt>
                <c:pt idx="31976">
                  <c:v>1377594000</c:v>
                </c:pt>
                <c:pt idx="31977">
                  <c:v>1377597600</c:v>
                </c:pt>
                <c:pt idx="31978">
                  <c:v>1377601200</c:v>
                </c:pt>
                <c:pt idx="31979">
                  <c:v>1377604800</c:v>
                </c:pt>
                <c:pt idx="31980">
                  <c:v>1377608400</c:v>
                </c:pt>
                <c:pt idx="31981">
                  <c:v>1377612000</c:v>
                </c:pt>
                <c:pt idx="31982">
                  <c:v>1377615600</c:v>
                </c:pt>
                <c:pt idx="31983">
                  <c:v>1377619200</c:v>
                </c:pt>
                <c:pt idx="31984">
                  <c:v>1377622800</c:v>
                </c:pt>
                <c:pt idx="31985">
                  <c:v>1377626400</c:v>
                </c:pt>
                <c:pt idx="31986">
                  <c:v>1377630000</c:v>
                </c:pt>
                <c:pt idx="31987">
                  <c:v>1377633600</c:v>
                </c:pt>
                <c:pt idx="31988">
                  <c:v>1377637200</c:v>
                </c:pt>
                <c:pt idx="31989">
                  <c:v>1377640800</c:v>
                </c:pt>
                <c:pt idx="31990">
                  <c:v>1377644400</c:v>
                </c:pt>
                <c:pt idx="31991">
                  <c:v>1377648000</c:v>
                </c:pt>
                <c:pt idx="31992">
                  <c:v>1377651600</c:v>
                </c:pt>
                <c:pt idx="31993">
                  <c:v>1377655200</c:v>
                </c:pt>
                <c:pt idx="31994">
                  <c:v>1377658800</c:v>
                </c:pt>
                <c:pt idx="31995">
                  <c:v>1377662400</c:v>
                </c:pt>
                <c:pt idx="31996">
                  <c:v>1377666000</c:v>
                </c:pt>
                <c:pt idx="31997">
                  <c:v>1377669600</c:v>
                </c:pt>
                <c:pt idx="31998">
                  <c:v>1377673200</c:v>
                </c:pt>
                <c:pt idx="31999">
                  <c:v>1377676800</c:v>
                </c:pt>
                <c:pt idx="32000">
                  <c:v>1377680400</c:v>
                </c:pt>
                <c:pt idx="32001">
                  <c:v>1377684000</c:v>
                </c:pt>
                <c:pt idx="32002">
                  <c:v>1377687600</c:v>
                </c:pt>
                <c:pt idx="32003">
                  <c:v>1377691200</c:v>
                </c:pt>
                <c:pt idx="32004">
                  <c:v>1377694800</c:v>
                </c:pt>
                <c:pt idx="32005">
                  <c:v>1377698400</c:v>
                </c:pt>
                <c:pt idx="32006">
                  <c:v>1377702000</c:v>
                </c:pt>
                <c:pt idx="32007">
                  <c:v>1377705600</c:v>
                </c:pt>
                <c:pt idx="32008">
                  <c:v>1377709200</c:v>
                </c:pt>
                <c:pt idx="32009">
                  <c:v>1377712800</c:v>
                </c:pt>
                <c:pt idx="32010">
                  <c:v>1377716400</c:v>
                </c:pt>
                <c:pt idx="32011">
                  <c:v>1377720000</c:v>
                </c:pt>
                <c:pt idx="32012">
                  <c:v>1377723600</c:v>
                </c:pt>
                <c:pt idx="32013">
                  <c:v>1377727200</c:v>
                </c:pt>
                <c:pt idx="32014">
                  <c:v>1377730800</c:v>
                </c:pt>
                <c:pt idx="32015">
                  <c:v>1377734400</c:v>
                </c:pt>
                <c:pt idx="32016">
                  <c:v>1377738000</c:v>
                </c:pt>
                <c:pt idx="32017">
                  <c:v>1377741600</c:v>
                </c:pt>
                <c:pt idx="32018">
                  <c:v>1377745200</c:v>
                </c:pt>
                <c:pt idx="32019">
                  <c:v>1377748800</c:v>
                </c:pt>
                <c:pt idx="32020">
                  <c:v>1377752400</c:v>
                </c:pt>
                <c:pt idx="32021">
                  <c:v>1377756000</c:v>
                </c:pt>
                <c:pt idx="32022">
                  <c:v>1377759600</c:v>
                </c:pt>
                <c:pt idx="32023">
                  <c:v>1377763200</c:v>
                </c:pt>
                <c:pt idx="32024">
                  <c:v>1377766800</c:v>
                </c:pt>
                <c:pt idx="32025">
                  <c:v>1377770400</c:v>
                </c:pt>
                <c:pt idx="32026">
                  <c:v>1377774000</c:v>
                </c:pt>
                <c:pt idx="32027">
                  <c:v>1377777600</c:v>
                </c:pt>
                <c:pt idx="32028">
                  <c:v>1377781200</c:v>
                </c:pt>
                <c:pt idx="32029">
                  <c:v>1377784800</c:v>
                </c:pt>
                <c:pt idx="32030">
                  <c:v>1377788400</c:v>
                </c:pt>
                <c:pt idx="32031">
                  <c:v>1377792000</c:v>
                </c:pt>
                <c:pt idx="32032">
                  <c:v>1377795600</c:v>
                </c:pt>
                <c:pt idx="32033">
                  <c:v>1377799200</c:v>
                </c:pt>
                <c:pt idx="32034">
                  <c:v>1377802800</c:v>
                </c:pt>
                <c:pt idx="32035">
                  <c:v>1377806400</c:v>
                </c:pt>
                <c:pt idx="32036">
                  <c:v>1377810000</c:v>
                </c:pt>
                <c:pt idx="32037">
                  <c:v>1377813600</c:v>
                </c:pt>
                <c:pt idx="32038">
                  <c:v>1377817200</c:v>
                </c:pt>
                <c:pt idx="32039">
                  <c:v>1377820800</c:v>
                </c:pt>
                <c:pt idx="32040">
                  <c:v>1377824400</c:v>
                </c:pt>
                <c:pt idx="32041">
                  <c:v>1377828000</c:v>
                </c:pt>
                <c:pt idx="32042">
                  <c:v>1377831600</c:v>
                </c:pt>
                <c:pt idx="32043">
                  <c:v>1377835200</c:v>
                </c:pt>
                <c:pt idx="32044">
                  <c:v>1377838800</c:v>
                </c:pt>
                <c:pt idx="32045">
                  <c:v>1377842400</c:v>
                </c:pt>
                <c:pt idx="32046">
                  <c:v>1377846000</c:v>
                </c:pt>
                <c:pt idx="32047">
                  <c:v>1377849600</c:v>
                </c:pt>
                <c:pt idx="32048">
                  <c:v>1377853200</c:v>
                </c:pt>
                <c:pt idx="32049">
                  <c:v>1377856800</c:v>
                </c:pt>
                <c:pt idx="32050">
                  <c:v>1377860400</c:v>
                </c:pt>
                <c:pt idx="32051">
                  <c:v>1377864000</c:v>
                </c:pt>
                <c:pt idx="32052">
                  <c:v>1377867600</c:v>
                </c:pt>
                <c:pt idx="32053">
                  <c:v>1377871200</c:v>
                </c:pt>
                <c:pt idx="32054">
                  <c:v>1377874800</c:v>
                </c:pt>
                <c:pt idx="32055">
                  <c:v>1377878400</c:v>
                </c:pt>
                <c:pt idx="32056">
                  <c:v>1377882000</c:v>
                </c:pt>
                <c:pt idx="32057">
                  <c:v>1377885600</c:v>
                </c:pt>
                <c:pt idx="32058">
                  <c:v>1377889200</c:v>
                </c:pt>
                <c:pt idx="32059">
                  <c:v>1377892800</c:v>
                </c:pt>
                <c:pt idx="32060">
                  <c:v>1377896400</c:v>
                </c:pt>
                <c:pt idx="32061">
                  <c:v>1377900000</c:v>
                </c:pt>
                <c:pt idx="32062">
                  <c:v>1377903600</c:v>
                </c:pt>
                <c:pt idx="32063">
                  <c:v>1377907200</c:v>
                </c:pt>
                <c:pt idx="32064">
                  <c:v>1377910800</c:v>
                </c:pt>
                <c:pt idx="32065">
                  <c:v>1377914400</c:v>
                </c:pt>
                <c:pt idx="32066">
                  <c:v>1377918000</c:v>
                </c:pt>
                <c:pt idx="32067">
                  <c:v>1377921600</c:v>
                </c:pt>
                <c:pt idx="32068">
                  <c:v>1377925200</c:v>
                </c:pt>
                <c:pt idx="32069">
                  <c:v>1377928800</c:v>
                </c:pt>
                <c:pt idx="32070">
                  <c:v>1377932400</c:v>
                </c:pt>
                <c:pt idx="32071">
                  <c:v>1377936000</c:v>
                </c:pt>
                <c:pt idx="32072">
                  <c:v>1377939600</c:v>
                </c:pt>
                <c:pt idx="32073">
                  <c:v>1377943200</c:v>
                </c:pt>
                <c:pt idx="32074">
                  <c:v>1377946800</c:v>
                </c:pt>
                <c:pt idx="32075">
                  <c:v>1377950400</c:v>
                </c:pt>
                <c:pt idx="32076">
                  <c:v>1377954000</c:v>
                </c:pt>
                <c:pt idx="32077">
                  <c:v>1377957600</c:v>
                </c:pt>
                <c:pt idx="32078">
                  <c:v>1377961200</c:v>
                </c:pt>
                <c:pt idx="32079">
                  <c:v>1377964800</c:v>
                </c:pt>
                <c:pt idx="32080">
                  <c:v>1377968400</c:v>
                </c:pt>
                <c:pt idx="32081">
                  <c:v>1377972000</c:v>
                </c:pt>
                <c:pt idx="32082">
                  <c:v>1377975600</c:v>
                </c:pt>
                <c:pt idx="32083">
                  <c:v>1377979200</c:v>
                </c:pt>
                <c:pt idx="32084">
                  <c:v>1377982800</c:v>
                </c:pt>
                <c:pt idx="32085">
                  <c:v>1377986400</c:v>
                </c:pt>
                <c:pt idx="32086">
                  <c:v>1377990000</c:v>
                </c:pt>
                <c:pt idx="32087">
                  <c:v>1377993600</c:v>
                </c:pt>
                <c:pt idx="32088">
                  <c:v>1377997200</c:v>
                </c:pt>
                <c:pt idx="32089">
                  <c:v>1378000800</c:v>
                </c:pt>
                <c:pt idx="32090">
                  <c:v>1378004400</c:v>
                </c:pt>
                <c:pt idx="32091">
                  <c:v>1378008000</c:v>
                </c:pt>
                <c:pt idx="32092">
                  <c:v>1378011600</c:v>
                </c:pt>
                <c:pt idx="32093">
                  <c:v>1378015200</c:v>
                </c:pt>
                <c:pt idx="32094">
                  <c:v>1378018800</c:v>
                </c:pt>
                <c:pt idx="32095">
                  <c:v>1378022400</c:v>
                </c:pt>
                <c:pt idx="32096">
                  <c:v>1378026000</c:v>
                </c:pt>
                <c:pt idx="32097">
                  <c:v>1378029600</c:v>
                </c:pt>
                <c:pt idx="32098">
                  <c:v>1378033200</c:v>
                </c:pt>
                <c:pt idx="32099">
                  <c:v>1378036800</c:v>
                </c:pt>
                <c:pt idx="32100">
                  <c:v>1378040400</c:v>
                </c:pt>
                <c:pt idx="32101">
                  <c:v>1378044000</c:v>
                </c:pt>
                <c:pt idx="32102">
                  <c:v>1378047600</c:v>
                </c:pt>
                <c:pt idx="32103">
                  <c:v>1378051200</c:v>
                </c:pt>
                <c:pt idx="32104">
                  <c:v>1378054800</c:v>
                </c:pt>
                <c:pt idx="32105">
                  <c:v>1378058400</c:v>
                </c:pt>
                <c:pt idx="32106">
                  <c:v>1378062000</c:v>
                </c:pt>
                <c:pt idx="32107">
                  <c:v>1378065600</c:v>
                </c:pt>
                <c:pt idx="32108">
                  <c:v>1378069200</c:v>
                </c:pt>
                <c:pt idx="32109">
                  <c:v>1378072800</c:v>
                </c:pt>
                <c:pt idx="32110">
                  <c:v>1378076400</c:v>
                </c:pt>
                <c:pt idx="32111">
                  <c:v>1378080000</c:v>
                </c:pt>
                <c:pt idx="32112">
                  <c:v>1378083600</c:v>
                </c:pt>
                <c:pt idx="32113">
                  <c:v>1378087200</c:v>
                </c:pt>
                <c:pt idx="32114">
                  <c:v>1378090800</c:v>
                </c:pt>
                <c:pt idx="32115">
                  <c:v>1378094400</c:v>
                </c:pt>
                <c:pt idx="32116">
                  <c:v>1378098000</c:v>
                </c:pt>
                <c:pt idx="32117">
                  <c:v>1378101600</c:v>
                </c:pt>
                <c:pt idx="32118">
                  <c:v>1378105200</c:v>
                </c:pt>
                <c:pt idx="32119">
                  <c:v>1378108800</c:v>
                </c:pt>
                <c:pt idx="32120">
                  <c:v>1378112400</c:v>
                </c:pt>
                <c:pt idx="32121">
                  <c:v>1378116000</c:v>
                </c:pt>
                <c:pt idx="32122">
                  <c:v>1378119600</c:v>
                </c:pt>
                <c:pt idx="32123">
                  <c:v>1378123200</c:v>
                </c:pt>
                <c:pt idx="32124">
                  <c:v>1378126800</c:v>
                </c:pt>
                <c:pt idx="32125">
                  <c:v>1378130400</c:v>
                </c:pt>
                <c:pt idx="32126">
                  <c:v>1378134000</c:v>
                </c:pt>
                <c:pt idx="32127">
                  <c:v>1378137600</c:v>
                </c:pt>
                <c:pt idx="32128">
                  <c:v>1378141200</c:v>
                </c:pt>
                <c:pt idx="32129">
                  <c:v>1378144800</c:v>
                </c:pt>
                <c:pt idx="32130">
                  <c:v>1378148400</c:v>
                </c:pt>
                <c:pt idx="32131">
                  <c:v>1378152000</c:v>
                </c:pt>
                <c:pt idx="32132">
                  <c:v>1378155600</c:v>
                </c:pt>
                <c:pt idx="32133">
                  <c:v>1378159200</c:v>
                </c:pt>
                <c:pt idx="32134">
                  <c:v>1378162800</c:v>
                </c:pt>
                <c:pt idx="32135">
                  <c:v>1378166400</c:v>
                </c:pt>
                <c:pt idx="32136">
                  <c:v>1378170000</c:v>
                </c:pt>
                <c:pt idx="32137">
                  <c:v>1378173600</c:v>
                </c:pt>
                <c:pt idx="32138">
                  <c:v>1378177200</c:v>
                </c:pt>
                <c:pt idx="32139">
                  <c:v>1378180800</c:v>
                </c:pt>
                <c:pt idx="32140">
                  <c:v>1378184400</c:v>
                </c:pt>
                <c:pt idx="32141">
                  <c:v>1378188000</c:v>
                </c:pt>
                <c:pt idx="32142">
                  <c:v>1378191600</c:v>
                </c:pt>
                <c:pt idx="32143">
                  <c:v>1378195200</c:v>
                </c:pt>
                <c:pt idx="32144">
                  <c:v>1378198800</c:v>
                </c:pt>
                <c:pt idx="32145">
                  <c:v>1378202400</c:v>
                </c:pt>
                <c:pt idx="32146">
                  <c:v>1378206000</c:v>
                </c:pt>
                <c:pt idx="32147">
                  <c:v>1378209600</c:v>
                </c:pt>
                <c:pt idx="32148">
                  <c:v>1378213200</c:v>
                </c:pt>
                <c:pt idx="32149">
                  <c:v>1378216800</c:v>
                </c:pt>
                <c:pt idx="32150">
                  <c:v>1378220400</c:v>
                </c:pt>
                <c:pt idx="32151">
                  <c:v>1378224000</c:v>
                </c:pt>
                <c:pt idx="32152">
                  <c:v>1378227600</c:v>
                </c:pt>
                <c:pt idx="32153">
                  <c:v>1378231200</c:v>
                </c:pt>
                <c:pt idx="32154">
                  <c:v>1378234800</c:v>
                </c:pt>
                <c:pt idx="32155">
                  <c:v>1378238400</c:v>
                </c:pt>
                <c:pt idx="32156">
                  <c:v>1378242000</c:v>
                </c:pt>
                <c:pt idx="32157">
                  <c:v>1378245600</c:v>
                </c:pt>
                <c:pt idx="32158">
                  <c:v>1378249200</c:v>
                </c:pt>
                <c:pt idx="32159">
                  <c:v>1378252800</c:v>
                </c:pt>
                <c:pt idx="32160">
                  <c:v>1378256400</c:v>
                </c:pt>
                <c:pt idx="32161">
                  <c:v>1378260000</c:v>
                </c:pt>
                <c:pt idx="32162">
                  <c:v>1378263600</c:v>
                </c:pt>
                <c:pt idx="32163">
                  <c:v>1378267200</c:v>
                </c:pt>
                <c:pt idx="32164">
                  <c:v>1378270800</c:v>
                </c:pt>
                <c:pt idx="32165">
                  <c:v>1378274400</c:v>
                </c:pt>
                <c:pt idx="32166">
                  <c:v>1378278000</c:v>
                </c:pt>
                <c:pt idx="32167">
                  <c:v>1378281600</c:v>
                </c:pt>
                <c:pt idx="32168">
                  <c:v>1378285200</c:v>
                </c:pt>
                <c:pt idx="32169">
                  <c:v>1378288800</c:v>
                </c:pt>
                <c:pt idx="32170">
                  <c:v>1378292400</c:v>
                </c:pt>
                <c:pt idx="32171">
                  <c:v>1378296000</c:v>
                </c:pt>
                <c:pt idx="32172">
                  <c:v>1378299600</c:v>
                </c:pt>
                <c:pt idx="32173">
                  <c:v>1378303200</c:v>
                </c:pt>
                <c:pt idx="32174">
                  <c:v>1378306800</c:v>
                </c:pt>
                <c:pt idx="32175">
                  <c:v>1378310400</c:v>
                </c:pt>
                <c:pt idx="32176">
                  <c:v>1378314000</c:v>
                </c:pt>
                <c:pt idx="32177">
                  <c:v>1378317600</c:v>
                </c:pt>
                <c:pt idx="32178">
                  <c:v>1378321200</c:v>
                </c:pt>
                <c:pt idx="32179">
                  <c:v>1378324800</c:v>
                </c:pt>
                <c:pt idx="32180">
                  <c:v>1378328400</c:v>
                </c:pt>
                <c:pt idx="32181">
                  <c:v>1378332000</c:v>
                </c:pt>
                <c:pt idx="32182">
                  <c:v>1378335600</c:v>
                </c:pt>
                <c:pt idx="32183">
                  <c:v>1378339200</c:v>
                </c:pt>
                <c:pt idx="32184">
                  <c:v>1378342800</c:v>
                </c:pt>
                <c:pt idx="32185">
                  <c:v>1378346400</c:v>
                </c:pt>
                <c:pt idx="32186">
                  <c:v>1378350000</c:v>
                </c:pt>
                <c:pt idx="32187">
                  <c:v>1378353600</c:v>
                </c:pt>
                <c:pt idx="32188">
                  <c:v>1378357200</c:v>
                </c:pt>
                <c:pt idx="32189">
                  <c:v>1378360800</c:v>
                </c:pt>
                <c:pt idx="32190">
                  <c:v>1378364400</c:v>
                </c:pt>
                <c:pt idx="32191">
                  <c:v>1378368000</c:v>
                </c:pt>
                <c:pt idx="32192">
                  <c:v>1378371600</c:v>
                </c:pt>
                <c:pt idx="32193">
                  <c:v>1378375200</c:v>
                </c:pt>
                <c:pt idx="32194">
                  <c:v>1378378800</c:v>
                </c:pt>
                <c:pt idx="32195">
                  <c:v>1378382400</c:v>
                </c:pt>
                <c:pt idx="32196">
                  <c:v>1378386000</c:v>
                </c:pt>
                <c:pt idx="32197">
                  <c:v>1378389600</c:v>
                </c:pt>
                <c:pt idx="32198">
                  <c:v>1378393200</c:v>
                </c:pt>
                <c:pt idx="32199">
                  <c:v>1378396800</c:v>
                </c:pt>
                <c:pt idx="32200">
                  <c:v>1378400400</c:v>
                </c:pt>
                <c:pt idx="32201">
                  <c:v>1378404000</c:v>
                </c:pt>
                <c:pt idx="32202">
                  <c:v>1378407600</c:v>
                </c:pt>
                <c:pt idx="32203">
                  <c:v>1378411200</c:v>
                </c:pt>
                <c:pt idx="32204">
                  <c:v>1378414800</c:v>
                </c:pt>
                <c:pt idx="32205">
                  <c:v>1378418400</c:v>
                </c:pt>
                <c:pt idx="32206">
                  <c:v>1378422000</c:v>
                </c:pt>
                <c:pt idx="32207">
                  <c:v>1378425600</c:v>
                </c:pt>
                <c:pt idx="32208">
                  <c:v>1378429200</c:v>
                </c:pt>
                <c:pt idx="32209">
                  <c:v>1378432800</c:v>
                </c:pt>
                <c:pt idx="32210">
                  <c:v>1378436400</c:v>
                </c:pt>
                <c:pt idx="32211">
                  <c:v>1378440000</c:v>
                </c:pt>
                <c:pt idx="32212">
                  <c:v>1378443600</c:v>
                </c:pt>
                <c:pt idx="32213">
                  <c:v>1378447200</c:v>
                </c:pt>
                <c:pt idx="32214">
                  <c:v>1378450800</c:v>
                </c:pt>
                <c:pt idx="32215">
                  <c:v>1378454400</c:v>
                </c:pt>
                <c:pt idx="32216">
                  <c:v>1378458000</c:v>
                </c:pt>
                <c:pt idx="32217">
                  <c:v>1378461600</c:v>
                </c:pt>
                <c:pt idx="32218">
                  <c:v>1378465200</c:v>
                </c:pt>
                <c:pt idx="32219">
                  <c:v>1378468800</c:v>
                </c:pt>
                <c:pt idx="32220">
                  <c:v>1378472400</c:v>
                </c:pt>
                <c:pt idx="32221">
                  <c:v>1378476000</c:v>
                </c:pt>
                <c:pt idx="32222">
                  <c:v>1378479600</c:v>
                </c:pt>
                <c:pt idx="32223">
                  <c:v>1378483200</c:v>
                </c:pt>
                <c:pt idx="32224">
                  <c:v>1378486800</c:v>
                </c:pt>
                <c:pt idx="32225">
                  <c:v>1378490400</c:v>
                </c:pt>
                <c:pt idx="32226">
                  <c:v>1378494000</c:v>
                </c:pt>
                <c:pt idx="32227">
                  <c:v>1378497600</c:v>
                </c:pt>
                <c:pt idx="32228">
                  <c:v>1378501200</c:v>
                </c:pt>
                <c:pt idx="32229">
                  <c:v>1378504800</c:v>
                </c:pt>
                <c:pt idx="32230">
                  <c:v>1378508400</c:v>
                </c:pt>
                <c:pt idx="32231">
                  <c:v>1378512000</c:v>
                </c:pt>
                <c:pt idx="32232">
                  <c:v>1378515600</c:v>
                </c:pt>
                <c:pt idx="32233">
                  <c:v>1378519200</c:v>
                </c:pt>
                <c:pt idx="32234">
                  <c:v>1378522800</c:v>
                </c:pt>
                <c:pt idx="32235">
                  <c:v>1378526400</c:v>
                </c:pt>
                <c:pt idx="32236">
                  <c:v>1378530000</c:v>
                </c:pt>
                <c:pt idx="32237">
                  <c:v>1378533600</c:v>
                </c:pt>
                <c:pt idx="32238">
                  <c:v>1378537200</c:v>
                </c:pt>
                <c:pt idx="32239">
                  <c:v>1378540800</c:v>
                </c:pt>
                <c:pt idx="32240">
                  <c:v>1378544400</c:v>
                </c:pt>
                <c:pt idx="32241">
                  <c:v>1378548000</c:v>
                </c:pt>
                <c:pt idx="32242">
                  <c:v>1378551600</c:v>
                </c:pt>
                <c:pt idx="32243">
                  <c:v>1378555200</c:v>
                </c:pt>
                <c:pt idx="32244">
                  <c:v>1378558800</c:v>
                </c:pt>
                <c:pt idx="32245">
                  <c:v>1378562400</c:v>
                </c:pt>
                <c:pt idx="32246">
                  <c:v>1378566000</c:v>
                </c:pt>
                <c:pt idx="32247">
                  <c:v>1378569600</c:v>
                </c:pt>
                <c:pt idx="32248">
                  <c:v>1378573200</c:v>
                </c:pt>
                <c:pt idx="32249">
                  <c:v>1378576800</c:v>
                </c:pt>
                <c:pt idx="32250">
                  <c:v>1378580400</c:v>
                </c:pt>
                <c:pt idx="32251">
                  <c:v>1378584000</c:v>
                </c:pt>
                <c:pt idx="32252">
                  <c:v>1378587600</c:v>
                </c:pt>
                <c:pt idx="32253">
                  <c:v>1378591200</c:v>
                </c:pt>
                <c:pt idx="32254">
                  <c:v>1378594800</c:v>
                </c:pt>
                <c:pt idx="32255">
                  <c:v>1378598400</c:v>
                </c:pt>
                <c:pt idx="32256">
                  <c:v>1378602000</c:v>
                </c:pt>
                <c:pt idx="32257">
                  <c:v>1378605600</c:v>
                </c:pt>
                <c:pt idx="32258">
                  <c:v>1378609200</c:v>
                </c:pt>
                <c:pt idx="32259">
                  <c:v>1378612800</c:v>
                </c:pt>
                <c:pt idx="32260">
                  <c:v>1378616400</c:v>
                </c:pt>
                <c:pt idx="32261">
                  <c:v>1378620000</c:v>
                </c:pt>
                <c:pt idx="32262">
                  <c:v>1378623600</c:v>
                </c:pt>
                <c:pt idx="32263">
                  <c:v>1378627200</c:v>
                </c:pt>
                <c:pt idx="32264">
                  <c:v>1378630800</c:v>
                </c:pt>
                <c:pt idx="32265">
                  <c:v>1378634400</c:v>
                </c:pt>
                <c:pt idx="32266">
                  <c:v>1378638000</c:v>
                </c:pt>
                <c:pt idx="32267">
                  <c:v>1378641600</c:v>
                </c:pt>
                <c:pt idx="32268">
                  <c:v>1378645200</c:v>
                </c:pt>
                <c:pt idx="32269">
                  <c:v>1378648800</c:v>
                </c:pt>
                <c:pt idx="32270">
                  <c:v>1378652400</c:v>
                </c:pt>
                <c:pt idx="32271">
                  <c:v>1378656000</c:v>
                </c:pt>
                <c:pt idx="32272">
                  <c:v>1378659600</c:v>
                </c:pt>
                <c:pt idx="32273">
                  <c:v>1378663200</c:v>
                </c:pt>
                <c:pt idx="32274">
                  <c:v>1378666800</c:v>
                </c:pt>
                <c:pt idx="32275">
                  <c:v>1378670400</c:v>
                </c:pt>
                <c:pt idx="32276">
                  <c:v>1378674000</c:v>
                </c:pt>
                <c:pt idx="32277">
                  <c:v>1378677600</c:v>
                </c:pt>
                <c:pt idx="32278">
                  <c:v>1378681200</c:v>
                </c:pt>
                <c:pt idx="32279">
                  <c:v>1378684800</c:v>
                </c:pt>
                <c:pt idx="32280">
                  <c:v>1378688400</c:v>
                </c:pt>
                <c:pt idx="32281">
                  <c:v>1378692000</c:v>
                </c:pt>
                <c:pt idx="32282">
                  <c:v>1378695600</c:v>
                </c:pt>
                <c:pt idx="32283">
                  <c:v>1378699200</c:v>
                </c:pt>
                <c:pt idx="32284">
                  <c:v>1378702800</c:v>
                </c:pt>
                <c:pt idx="32285">
                  <c:v>1378706400</c:v>
                </c:pt>
                <c:pt idx="32286">
                  <c:v>1378710000</c:v>
                </c:pt>
                <c:pt idx="32287">
                  <c:v>1378713600</c:v>
                </c:pt>
                <c:pt idx="32288">
                  <c:v>1378717200</c:v>
                </c:pt>
                <c:pt idx="32289">
                  <c:v>1378720800</c:v>
                </c:pt>
                <c:pt idx="32290">
                  <c:v>1378724400</c:v>
                </c:pt>
                <c:pt idx="32291">
                  <c:v>1378728000</c:v>
                </c:pt>
                <c:pt idx="32292">
                  <c:v>1378731600</c:v>
                </c:pt>
                <c:pt idx="32293">
                  <c:v>1378735200</c:v>
                </c:pt>
                <c:pt idx="32294">
                  <c:v>1378738800</c:v>
                </c:pt>
                <c:pt idx="32295">
                  <c:v>1378742400</c:v>
                </c:pt>
                <c:pt idx="32296">
                  <c:v>1378746000</c:v>
                </c:pt>
                <c:pt idx="32297">
                  <c:v>1378749600</c:v>
                </c:pt>
                <c:pt idx="32298">
                  <c:v>1378753200</c:v>
                </c:pt>
                <c:pt idx="32299">
                  <c:v>1378756800</c:v>
                </c:pt>
                <c:pt idx="32300">
                  <c:v>1378760400</c:v>
                </c:pt>
                <c:pt idx="32301">
                  <c:v>1378764000</c:v>
                </c:pt>
                <c:pt idx="32302">
                  <c:v>1378767600</c:v>
                </c:pt>
                <c:pt idx="32303">
                  <c:v>1378771200</c:v>
                </c:pt>
                <c:pt idx="32304">
                  <c:v>1378774800</c:v>
                </c:pt>
                <c:pt idx="32305">
                  <c:v>1378778400</c:v>
                </c:pt>
                <c:pt idx="32306">
                  <c:v>1378782000</c:v>
                </c:pt>
                <c:pt idx="32307">
                  <c:v>1378785600</c:v>
                </c:pt>
                <c:pt idx="32308">
                  <c:v>1378789200</c:v>
                </c:pt>
                <c:pt idx="32309">
                  <c:v>1378792800</c:v>
                </c:pt>
                <c:pt idx="32310">
                  <c:v>1378796400</c:v>
                </c:pt>
                <c:pt idx="32311">
                  <c:v>1378800000</c:v>
                </c:pt>
                <c:pt idx="32312">
                  <c:v>1378803600</c:v>
                </c:pt>
                <c:pt idx="32313">
                  <c:v>1378807200</c:v>
                </c:pt>
                <c:pt idx="32314">
                  <c:v>1378810800</c:v>
                </c:pt>
                <c:pt idx="32315">
                  <c:v>1378814400</c:v>
                </c:pt>
                <c:pt idx="32316">
                  <c:v>1378818000</c:v>
                </c:pt>
                <c:pt idx="32317">
                  <c:v>1378821600</c:v>
                </c:pt>
                <c:pt idx="32318">
                  <c:v>1378825200</c:v>
                </c:pt>
                <c:pt idx="32319">
                  <c:v>1378828800</c:v>
                </c:pt>
                <c:pt idx="32320">
                  <c:v>1378832400</c:v>
                </c:pt>
                <c:pt idx="32321">
                  <c:v>1378836000</c:v>
                </c:pt>
                <c:pt idx="32322">
                  <c:v>1378839600</c:v>
                </c:pt>
                <c:pt idx="32323">
                  <c:v>1378843200</c:v>
                </c:pt>
                <c:pt idx="32324">
                  <c:v>1378846800</c:v>
                </c:pt>
                <c:pt idx="32325">
                  <c:v>1378850400</c:v>
                </c:pt>
                <c:pt idx="32326">
                  <c:v>1378854000</c:v>
                </c:pt>
                <c:pt idx="32327">
                  <c:v>1378857600</c:v>
                </c:pt>
                <c:pt idx="32328">
                  <c:v>1378861200</c:v>
                </c:pt>
                <c:pt idx="32329">
                  <c:v>1378864800</c:v>
                </c:pt>
                <c:pt idx="32330">
                  <c:v>1378868400</c:v>
                </c:pt>
                <c:pt idx="32331">
                  <c:v>1378872000</c:v>
                </c:pt>
                <c:pt idx="32332">
                  <c:v>1378875600</c:v>
                </c:pt>
                <c:pt idx="32333">
                  <c:v>1378879200</c:v>
                </c:pt>
                <c:pt idx="32334">
                  <c:v>1378882800</c:v>
                </c:pt>
                <c:pt idx="32335">
                  <c:v>1378886400</c:v>
                </c:pt>
                <c:pt idx="32336">
                  <c:v>1378890000</c:v>
                </c:pt>
                <c:pt idx="32337">
                  <c:v>1378893600</c:v>
                </c:pt>
                <c:pt idx="32338">
                  <c:v>1378897200</c:v>
                </c:pt>
                <c:pt idx="32339">
                  <c:v>1378900800</c:v>
                </c:pt>
                <c:pt idx="32340">
                  <c:v>1378904400</c:v>
                </c:pt>
                <c:pt idx="32341">
                  <c:v>1378908000</c:v>
                </c:pt>
                <c:pt idx="32342">
                  <c:v>1378911600</c:v>
                </c:pt>
                <c:pt idx="32343">
                  <c:v>1378915200</c:v>
                </c:pt>
                <c:pt idx="32344">
                  <c:v>1378918800</c:v>
                </c:pt>
                <c:pt idx="32345">
                  <c:v>1378922400</c:v>
                </c:pt>
                <c:pt idx="32346">
                  <c:v>1378926000</c:v>
                </c:pt>
                <c:pt idx="32347">
                  <c:v>1378929600</c:v>
                </c:pt>
                <c:pt idx="32348">
                  <c:v>1378933200</c:v>
                </c:pt>
                <c:pt idx="32349">
                  <c:v>1378936800</c:v>
                </c:pt>
                <c:pt idx="32350">
                  <c:v>1378940400</c:v>
                </c:pt>
                <c:pt idx="32351">
                  <c:v>1378944000</c:v>
                </c:pt>
                <c:pt idx="32352">
                  <c:v>1378947600</c:v>
                </c:pt>
                <c:pt idx="32353">
                  <c:v>1378951200</c:v>
                </c:pt>
                <c:pt idx="32354">
                  <c:v>1378954800</c:v>
                </c:pt>
                <c:pt idx="32355">
                  <c:v>1378958400</c:v>
                </c:pt>
                <c:pt idx="32356">
                  <c:v>1378962000</c:v>
                </c:pt>
                <c:pt idx="32357">
                  <c:v>1378965600</c:v>
                </c:pt>
                <c:pt idx="32358">
                  <c:v>1378969200</c:v>
                </c:pt>
                <c:pt idx="32359">
                  <c:v>1378972800</c:v>
                </c:pt>
                <c:pt idx="32360">
                  <c:v>1378976400</c:v>
                </c:pt>
                <c:pt idx="32361">
                  <c:v>1378980000</c:v>
                </c:pt>
                <c:pt idx="32362">
                  <c:v>1378983600</c:v>
                </c:pt>
                <c:pt idx="32363">
                  <c:v>1378987200</c:v>
                </c:pt>
                <c:pt idx="32364">
                  <c:v>1378990800</c:v>
                </c:pt>
                <c:pt idx="32365">
                  <c:v>1378994400</c:v>
                </c:pt>
                <c:pt idx="32366">
                  <c:v>1378998000</c:v>
                </c:pt>
                <c:pt idx="32367">
                  <c:v>1379001600</c:v>
                </c:pt>
                <c:pt idx="32368">
                  <c:v>1379005200</c:v>
                </c:pt>
                <c:pt idx="32369">
                  <c:v>1379008800</c:v>
                </c:pt>
                <c:pt idx="32370">
                  <c:v>1379012400</c:v>
                </c:pt>
                <c:pt idx="32371">
                  <c:v>1379016000</c:v>
                </c:pt>
                <c:pt idx="32372">
                  <c:v>1379019600</c:v>
                </c:pt>
                <c:pt idx="32373">
                  <c:v>1379023200</c:v>
                </c:pt>
                <c:pt idx="32374">
                  <c:v>1379026800</c:v>
                </c:pt>
                <c:pt idx="32375">
                  <c:v>1379030400</c:v>
                </c:pt>
                <c:pt idx="32376">
                  <c:v>1379034000</c:v>
                </c:pt>
                <c:pt idx="32377">
                  <c:v>1379037600</c:v>
                </c:pt>
                <c:pt idx="32378">
                  <c:v>1379041200</c:v>
                </c:pt>
                <c:pt idx="32379">
                  <c:v>1379044800</c:v>
                </c:pt>
                <c:pt idx="32380">
                  <c:v>1379048400</c:v>
                </c:pt>
                <c:pt idx="32381">
                  <c:v>1379052000</c:v>
                </c:pt>
                <c:pt idx="32382">
                  <c:v>1379055600</c:v>
                </c:pt>
                <c:pt idx="32383">
                  <c:v>1379059200</c:v>
                </c:pt>
                <c:pt idx="32384">
                  <c:v>1379062800</c:v>
                </c:pt>
                <c:pt idx="32385">
                  <c:v>1379066400</c:v>
                </c:pt>
                <c:pt idx="32386">
                  <c:v>1379070000</c:v>
                </c:pt>
                <c:pt idx="32387">
                  <c:v>1379073600</c:v>
                </c:pt>
                <c:pt idx="32388">
                  <c:v>1379077200</c:v>
                </c:pt>
                <c:pt idx="32389">
                  <c:v>1379080800</c:v>
                </c:pt>
                <c:pt idx="32390">
                  <c:v>1379084400</c:v>
                </c:pt>
                <c:pt idx="32391">
                  <c:v>1379088000</c:v>
                </c:pt>
                <c:pt idx="32392">
                  <c:v>1379091600</c:v>
                </c:pt>
                <c:pt idx="32393">
                  <c:v>1379095200</c:v>
                </c:pt>
                <c:pt idx="32394">
                  <c:v>1379098800</c:v>
                </c:pt>
                <c:pt idx="32395">
                  <c:v>1379102400</c:v>
                </c:pt>
                <c:pt idx="32396">
                  <c:v>1379106000</c:v>
                </c:pt>
                <c:pt idx="32397">
                  <c:v>1379109600</c:v>
                </c:pt>
                <c:pt idx="32398">
                  <c:v>1379113200</c:v>
                </c:pt>
                <c:pt idx="32399">
                  <c:v>1379116800</c:v>
                </c:pt>
                <c:pt idx="32400">
                  <c:v>1379120400</c:v>
                </c:pt>
                <c:pt idx="32401">
                  <c:v>1379124000</c:v>
                </c:pt>
                <c:pt idx="32402">
                  <c:v>1379127600</c:v>
                </c:pt>
                <c:pt idx="32403">
                  <c:v>1379131200</c:v>
                </c:pt>
                <c:pt idx="32404">
                  <c:v>1379134800</c:v>
                </c:pt>
                <c:pt idx="32405">
                  <c:v>1379138400</c:v>
                </c:pt>
                <c:pt idx="32406">
                  <c:v>1379142000</c:v>
                </c:pt>
                <c:pt idx="32407">
                  <c:v>1379145600</c:v>
                </c:pt>
                <c:pt idx="32408">
                  <c:v>1379149200</c:v>
                </c:pt>
                <c:pt idx="32409">
                  <c:v>1379152800</c:v>
                </c:pt>
                <c:pt idx="32410">
                  <c:v>1379156400</c:v>
                </c:pt>
                <c:pt idx="32411">
                  <c:v>1379160000</c:v>
                </c:pt>
                <c:pt idx="32412">
                  <c:v>1379163600</c:v>
                </c:pt>
                <c:pt idx="32413">
                  <c:v>1379167200</c:v>
                </c:pt>
                <c:pt idx="32414">
                  <c:v>1379170800</c:v>
                </c:pt>
                <c:pt idx="32415">
                  <c:v>1379174400</c:v>
                </c:pt>
                <c:pt idx="32416">
                  <c:v>1379178000</c:v>
                </c:pt>
                <c:pt idx="32417">
                  <c:v>1379181600</c:v>
                </c:pt>
                <c:pt idx="32418">
                  <c:v>1379185200</c:v>
                </c:pt>
                <c:pt idx="32419">
                  <c:v>1379188800</c:v>
                </c:pt>
                <c:pt idx="32420">
                  <c:v>1379192400</c:v>
                </c:pt>
                <c:pt idx="32421">
                  <c:v>1379196000</c:v>
                </c:pt>
                <c:pt idx="32422">
                  <c:v>1379199600</c:v>
                </c:pt>
                <c:pt idx="32423">
                  <c:v>1379203200</c:v>
                </c:pt>
                <c:pt idx="32424">
                  <c:v>1379206800</c:v>
                </c:pt>
                <c:pt idx="32425">
                  <c:v>1379210400</c:v>
                </c:pt>
                <c:pt idx="32426">
                  <c:v>1379214000</c:v>
                </c:pt>
                <c:pt idx="32427">
                  <c:v>1379217600</c:v>
                </c:pt>
                <c:pt idx="32428">
                  <c:v>1379221200</c:v>
                </c:pt>
                <c:pt idx="32429">
                  <c:v>1379224800</c:v>
                </c:pt>
                <c:pt idx="32430">
                  <c:v>1379228400</c:v>
                </c:pt>
                <c:pt idx="32431">
                  <c:v>1379232000</c:v>
                </c:pt>
                <c:pt idx="32432">
                  <c:v>1379235600</c:v>
                </c:pt>
                <c:pt idx="32433">
                  <c:v>1379239200</c:v>
                </c:pt>
                <c:pt idx="32434">
                  <c:v>1379242800</c:v>
                </c:pt>
                <c:pt idx="32435">
                  <c:v>1379246400</c:v>
                </c:pt>
                <c:pt idx="32436">
                  <c:v>1379250000</c:v>
                </c:pt>
                <c:pt idx="32437">
                  <c:v>1379253600</c:v>
                </c:pt>
                <c:pt idx="32438">
                  <c:v>1379257200</c:v>
                </c:pt>
                <c:pt idx="32439">
                  <c:v>1379260800</c:v>
                </c:pt>
                <c:pt idx="32440">
                  <c:v>1379264400</c:v>
                </c:pt>
                <c:pt idx="32441">
                  <c:v>1379268000</c:v>
                </c:pt>
                <c:pt idx="32442">
                  <c:v>1379271600</c:v>
                </c:pt>
                <c:pt idx="32443">
                  <c:v>1379275200</c:v>
                </c:pt>
                <c:pt idx="32444">
                  <c:v>1379278800</c:v>
                </c:pt>
                <c:pt idx="32445">
                  <c:v>1379282400</c:v>
                </c:pt>
                <c:pt idx="32446">
                  <c:v>1379286000</c:v>
                </c:pt>
                <c:pt idx="32447">
                  <c:v>1379289600</c:v>
                </c:pt>
                <c:pt idx="32448">
                  <c:v>1379293200</c:v>
                </c:pt>
                <c:pt idx="32449">
                  <c:v>1379296800</c:v>
                </c:pt>
                <c:pt idx="32450">
                  <c:v>1379300400</c:v>
                </c:pt>
                <c:pt idx="32451">
                  <c:v>1379304000</c:v>
                </c:pt>
                <c:pt idx="32452">
                  <c:v>1379307600</c:v>
                </c:pt>
                <c:pt idx="32453">
                  <c:v>1379311200</c:v>
                </c:pt>
                <c:pt idx="32454">
                  <c:v>1379314800</c:v>
                </c:pt>
                <c:pt idx="32455">
                  <c:v>1379318400</c:v>
                </c:pt>
                <c:pt idx="32456">
                  <c:v>1379322000</c:v>
                </c:pt>
                <c:pt idx="32457">
                  <c:v>1379325600</c:v>
                </c:pt>
                <c:pt idx="32458">
                  <c:v>1379329200</c:v>
                </c:pt>
                <c:pt idx="32459">
                  <c:v>1379332800</c:v>
                </c:pt>
                <c:pt idx="32460">
                  <c:v>1379336400</c:v>
                </c:pt>
                <c:pt idx="32461">
                  <c:v>1379340000</c:v>
                </c:pt>
                <c:pt idx="32462">
                  <c:v>1379343600</c:v>
                </c:pt>
                <c:pt idx="32463">
                  <c:v>1379347200</c:v>
                </c:pt>
                <c:pt idx="32464">
                  <c:v>1379350800</c:v>
                </c:pt>
                <c:pt idx="32465">
                  <c:v>1379354400</c:v>
                </c:pt>
                <c:pt idx="32466">
                  <c:v>1379358000</c:v>
                </c:pt>
                <c:pt idx="32467">
                  <c:v>1379361600</c:v>
                </c:pt>
                <c:pt idx="32468">
                  <c:v>1379365200</c:v>
                </c:pt>
                <c:pt idx="32469">
                  <c:v>1379368800</c:v>
                </c:pt>
                <c:pt idx="32470">
                  <c:v>1379372400</c:v>
                </c:pt>
                <c:pt idx="32471">
                  <c:v>1379376000</c:v>
                </c:pt>
                <c:pt idx="32472">
                  <c:v>1379379600</c:v>
                </c:pt>
                <c:pt idx="32473">
                  <c:v>1379383200</c:v>
                </c:pt>
                <c:pt idx="32474">
                  <c:v>1379386800</c:v>
                </c:pt>
                <c:pt idx="32475">
                  <c:v>1379390400</c:v>
                </c:pt>
                <c:pt idx="32476">
                  <c:v>1379394000</c:v>
                </c:pt>
                <c:pt idx="32477">
                  <c:v>1379397600</c:v>
                </c:pt>
                <c:pt idx="32478">
                  <c:v>1379401200</c:v>
                </c:pt>
                <c:pt idx="32479">
                  <c:v>1379404800</c:v>
                </c:pt>
                <c:pt idx="32480">
                  <c:v>1379408400</c:v>
                </c:pt>
                <c:pt idx="32481">
                  <c:v>1379412000</c:v>
                </c:pt>
                <c:pt idx="32482">
                  <c:v>1379415600</c:v>
                </c:pt>
                <c:pt idx="32483">
                  <c:v>1379419200</c:v>
                </c:pt>
                <c:pt idx="32484">
                  <c:v>1379422800</c:v>
                </c:pt>
                <c:pt idx="32485">
                  <c:v>1379426400</c:v>
                </c:pt>
                <c:pt idx="32486">
                  <c:v>1379430000</c:v>
                </c:pt>
                <c:pt idx="32487">
                  <c:v>1379433600</c:v>
                </c:pt>
                <c:pt idx="32488">
                  <c:v>1379437200</c:v>
                </c:pt>
                <c:pt idx="32489">
                  <c:v>1379440800</c:v>
                </c:pt>
                <c:pt idx="32490">
                  <c:v>1379444400</c:v>
                </c:pt>
                <c:pt idx="32491">
                  <c:v>1379448000</c:v>
                </c:pt>
                <c:pt idx="32492">
                  <c:v>1379451600</c:v>
                </c:pt>
                <c:pt idx="32493">
                  <c:v>1379455200</c:v>
                </c:pt>
                <c:pt idx="32494">
                  <c:v>1379458800</c:v>
                </c:pt>
                <c:pt idx="32495">
                  <c:v>1379462400</c:v>
                </c:pt>
                <c:pt idx="32496">
                  <c:v>1379466000</c:v>
                </c:pt>
                <c:pt idx="32497">
                  <c:v>1379469600</c:v>
                </c:pt>
                <c:pt idx="32498">
                  <c:v>1379473200</c:v>
                </c:pt>
                <c:pt idx="32499">
                  <c:v>1379476800</c:v>
                </c:pt>
                <c:pt idx="32500">
                  <c:v>1379480400</c:v>
                </c:pt>
                <c:pt idx="32501">
                  <c:v>1379484000</c:v>
                </c:pt>
                <c:pt idx="32502">
                  <c:v>1379487600</c:v>
                </c:pt>
                <c:pt idx="32503">
                  <c:v>1379491200</c:v>
                </c:pt>
                <c:pt idx="32504">
                  <c:v>1379494800</c:v>
                </c:pt>
                <c:pt idx="32505">
                  <c:v>1379498400</c:v>
                </c:pt>
                <c:pt idx="32506">
                  <c:v>1379502000</c:v>
                </c:pt>
                <c:pt idx="32507">
                  <c:v>1379505600</c:v>
                </c:pt>
                <c:pt idx="32508">
                  <c:v>1379509200</c:v>
                </c:pt>
                <c:pt idx="32509">
                  <c:v>1379512800</c:v>
                </c:pt>
                <c:pt idx="32510">
                  <c:v>1379516400</c:v>
                </c:pt>
                <c:pt idx="32511">
                  <c:v>1379520000</c:v>
                </c:pt>
                <c:pt idx="32512">
                  <c:v>1379523600</c:v>
                </c:pt>
                <c:pt idx="32513">
                  <c:v>1379527200</c:v>
                </c:pt>
                <c:pt idx="32514">
                  <c:v>1379530800</c:v>
                </c:pt>
                <c:pt idx="32515">
                  <c:v>1379534400</c:v>
                </c:pt>
                <c:pt idx="32516">
                  <c:v>1379538000</c:v>
                </c:pt>
                <c:pt idx="32517">
                  <c:v>1379541600</c:v>
                </c:pt>
                <c:pt idx="32518">
                  <c:v>1379545200</c:v>
                </c:pt>
                <c:pt idx="32519">
                  <c:v>1379548800</c:v>
                </c:pt>
                <c:pt idx="32520">
                  <c:v>1379552400</c:v>
                </c:pt>
                <c:pt idx="32521">
                  <c:v>1379556000</c:v>
                </c:pt>
                <c:pt idx="32522">
                  <c:v>1379559600</c:v>
                </c:pt>
                <c:pt idx="32523">
                  <c:v>1379563200</c:v>
                </c:pt>
                <c:pt idx="32524">
                  <c:v>1379566800</c:v>
                </c:pt>
                <c:pt idx="32525">
                  <c:v>1379570400</c:v>
                </c:pt>
                <c:pt idx="32526">
                  <c:v>1379574000</c:v>
                </c:pt>
                <c:pt idx="32527">
                  <c:v>1379577600</c:v>
                </c:pt>
                <c:pt idx="32528">
                  <c:v>1379581200</c:v>
                </c:pt>
                <c:pt idx="32529">
                  <c:v>1379584800</c:v>
                </c:pt>
                <c:pt idx="32530">
                  <c:v>1379588400</c:v>
                </c:pt>
                <c:pt idx="32531">
                  <c:v>1379592000</c:v>
                </c:pt>
                <c:pt idx="32532">
                  <c:v>1379595600</c:v>
                </c:pt>
                <c:pt idx="32533">
                  <c:v>1379599200</c:v>
                </c:pt>
                <c:pt idx="32534">
                  <c:v>1379602800</c:v>
                </c:pt>
                <c:pt idx="32535">
                  <c:v>1379606400</c:v>
                </c:pt>
                <c:pt idx="32536">
                  <c:v>1379610000</c:v>
                </c:pt>
                <c:pt idx="32537">
                  <c:v>1379613600</c:v>
                </c:pt>
                <c:pt idx="32538">
                  <c:v>1379617200</c:v>
                </c:pt>
                <c:pt idx="32539">
                  <c:v>1379620800</c:v>
                </c:pt>
                <c:pt idx="32540">
                  <c:v>1379624400</c:v>
                </c:pt>
                <c:pt idx="32541">
                  <c:v>1379628000</c:v>
                </c:pt>
                <c:pt idx="32542">
                  <c:v>1379631600</c:v>
                </c:pt>
                <c:pt idx="32543">
                  <c:v>1379635200</c:v>
                </c:pt>
                <c:pt idx="32544">
                  <c:v>1379638800</c:v>
                </c:pt>
                <c:pt idx="32545">
                  <c:v>1379642400</c:v>
                </c:pt>
                <c:pt idx="32546">
                  <c:v>1379646000</c:v>
                </c:pt>
                <c:pt idx="32547">
                  <c:v>1379649600</c:v>
                </c:pt>
                <c:pt idx="32548">
                  <c:v>1379653200</c:v>
                </c:pt>
                <c:pt idx="32549">
                  <c:v>1379656800</c:v>
                </c:pt>
                <c:pt idx="32550">
                  <c:v>1379660400</c:v>
                </c:pt>
                <c:pt idx="32551">
                  <c:v>1379664000</c:v>
                </c:pt>
                <c:pt idx="32552">
                  <c:v>1379667600</c:v>
                </c:pt>
                <c:pt idx="32553">
                  <c:v>1379671200</c:v>
                </c:pt>
                <c:pt idx="32554">
                  <c:v>1379674800</c:v>
                </c:pt>
                <c:pt idx="32555">
                  <c:v>1379678400</c:v>
                </c:pt>
                <c:pt idx="32556">
                  <c:v>1379682000</c:v>
                </c:pt>
                <c:pt idx="32557">
                  <c:v>1379685600</c:v>
                </c:pt>
                <c:pt idx="32558">
                  <c:v>1379689200</c:v>
                </c:pt>
                <c:pt idx="32559">
                  <c:v>1379692800</c:v>
                </c:pt>
                <c:pt idx="32560">
                  <c:v>1379696400</c:v>
                </c:pt>
                <c:pt idx="32561">
                  <c:v>1379700000</c:v>
                </c:pt>
                <c:pt idx="32562">
                  <c:v>1379703600</c:v>
                </c:pt>
                <c:pt idx="32563">
                  <c:v>1379707200</c:v>
                </c:pt>
                <c:pt idx="32564">
                  <c:v>1379710800</c:v>
                </c:pt>
                <c:pt idx="32565">
                  <c:v>1379714400</c:v>
                </c:pt>
                <c:pt idx="32566">
                  <c:v>1379718000</c:v>
                </c:pt>
                <c:pt idx="32567">
                  <c:v>1379721600</c:v>
                </c:pt>
                <c:pt idx="32568">
                  <c:v>1379725200</c:v>
                </c:pt>
                <c:pt idx="32569">
                  <c:v>1379728800</c:v>
                </c:pt>
                <c:pt idx="32570">
                  <c:v>1379732400</c:v>
                </c:pt>
                <c:pt idx="32571">
                  <c:v>1379736000</c:v>
                </c:pt>
                <c:pt idx="32572">
                  <c:v>1379739600</c:v>
                </c:pt>
                <c:pt idx="32573">
                  <c:v>1379743200</c:v>
                </c:pt>
                <c:pt idx="32574">
                  <c:v>1379746800</c:v>
                </c:pt>
                <c:pt idx="32575">
                  <c:v>1379750400</c:v>
                </c:pt>
                <c:pt idx="32576">
                  <c:v>1379754000</c:v>
                </c:pt>
                <c:pt idx="32577">
                  <c:v>1379757600</c:v>
                </c:pt>
                <c:pt idx="32578">
                  <c:v>1379761200</c:v>
                </c:pt>
                <c:pt idx="32579">
                  <c:v>1379764800</c:v>
                </c:pt>
                <c:pt idx="32580">
                  <c:v>1379768400</c:v>
                </c:pt>
                <c:pt idx="32581">
                  <c:v>1379772000</c:v>
                </c:pt>
                <c:pt idx="32582">
                  <c:v>1379775600</c:v>
                </c:pt>
                <c:pt idx="32583">
                  <c:v>1379779200</c:v>
                </c:pt>
                <c:pt idx="32584">
                  <c:v>1379782800</c:v>
                </c:pt>
                <c:pt idx="32585">
                  <c:v>1379786400</c:v>
                </c:pt>
                <c:pt idx="32586">
                  <c:v>1379790000</c:v>
                </c:pt>
                <c:pt idx="32587">
                  <c:v>1379793600</c:v>
                </c:pt>
                <c:pt idx="32588">
                  <c:v>1379797200</c:v>
                </c:pt>
                <c:pt idx="32589">
                  <c:v>1379800800</c:v>
                </c:pt>
                <c:pt idx="32590">
                  <c:v>1379804400</c:v>
                </c:pt>
                <c:pt idx="32591">
                  <c:v>1379808000</c:v>
                </c:pt>
                <c:pt idx="32592">
                  <c:v>1379811600</c:v>
                </c:pt>
                <c:pt idx="32593">
                  <c:v>1379815200</c:v>
                </c:pt>
                <c:pt idx="32594">
                  <c:v>1379818800</c:v>
                </c:pt>
                <c:pt idx="32595">
                  <c:v>1379822400</c:v>
                </c:pt>
                <c:pt idx="32596">
                  <c:v>1379826000</c:v>
                </c:pt>
                <c:pt idx="32597">
                  <c:v>1379829600</c:v>
                </c:pt>
                <c:pt idx="32598">
                  <c:v>1379833200</c:v>
                </c:pt>
                <c:pt idx="32599">
                  <c:v>1379836800</c:v>
                </c:pt>
                <c:pt idx="32600">
                  <c:v>1379840400</c:v>
                </c:pt>
                <c:pt idx="32601">
                  <c:v>1379844000</c:v>
                </c:pt>
                <c:pt idx="32602">
                  <c:v>1379847600</c:v>
                </c:pt>
                <c:pt idx="32603">
                  <c:v>1379851200</c:v>
                </c:pt>
                <c:pt idx="32604">
                  <c:v>1379854800</c:v>
                </c:pt>
                <c:pt idx="32605">
                  <c:v>1379858400</c:v>
                </c:pt>
                <c:pt idx="32606">
                  <c:v>1379862000</c:v>
                </c:pt>
                <c:pt idx="32607">
                  <c:v>1379865600</c:v>
                </c:pt>
                <c:pt idx="32608">
                  <c:v>1379869200</c:v>
                </c:pt>
                <c:pt idx="32609">
                  <c:v>1379872800</c:v>
                </c:pt>
                <c:pt idx="32610">
                  <c:v>1379876400</c:v>
                </c:pt>
                <c:pt idx="32611">
                  <c:v>1379880000</c:v>
                </c:pt>
                <c:pt idx="32612">
                  <c:v>1379883600</c:v>
                </c:pt>
                <c:pt idx="32613">
                  <c:v>1379887200</c:v>
                </c:pt>
                <c:pt idx="32614">
                  <c:v>1379890800</c:v>
                </c:pt>
                <c:pt idx="32615">
                  <c:v>1379894400</c:v>
                </c:pt>
                <c:pt idx="32616">
                  <c:v>1379898000</c:v>
                </c:pt>
                <c:pt idx="32617">
                  <c:v>1379901600</c:v>
                </c:pt>
                <c:pt idx="32618">
                  <c:v>1379905200</c:v>
                </c:pt>
                <c:pt idx="32619">
                  <c:v>1379908800</c:v>
                </c:pt>
                <c:pt idx="32620">
                  <c:v>1379912400</c:v>
                </c:pt>
                <c:pt idx="32621">
                  <c:v>1379916000</c:v>
                </c:pt>
                <c:pt idx="32622">
                  <c:v>1379919600</c:v>
                </c:pt>
                <c:pt idx="32623">
                  <c:v>1379923200</c:v>
                </c:pt>
                <c:pt idx="32624">
                  <c:v>1379926800</c:v>
                </c:pt>
                <c:pt idx="32625">
                  <c:v>1379930400</c:v>
                </c:pt>
                <c:pt idx="32626">
                  <c:v>1379934000</c:v>
                </c:pt>
                <c:pt idx="32627">
                  <c:v>1379937600</c:v>
                </c:pt>
                <c:pt idx="32628">
                  <c:v>1379941200</c:v>
                </c:pt>
                <c:pt idx="32629">
                  <c:v>1379944800</c:v>
                </c:pt>
                <c:pt idx="32630">
                  <c:v>1379948400</c:v>
                </c:pt>
                <c:pt idx="32631">
                  <c:v>1379952000</c:v>
                </c:pt>
                <c:pt idx="32632">
                  <c:v>1379955600</c:v>
                </c:pt>
                <c:pt idx="32633">
                  <c:v>1379959200</c:v>
                </c:pt>
                <c:pt idx="32634">
                  <c:v>1379962800</c:v>
                </c:pt>
                <c:pt idx="32635">
                  <c:v>1379966400</c:v>
                </c:pt>
                <c:pt idx="32636">
                  <c:v>1379970000</c:v>
                </c:pt>
                <c:pt idx="32637">
                  <c:v>1379973600</c:v>
                </c:pt>
                <c:pt idx="32638">
                  <c:v>1379977200</c:v>
                </c:pt>
                <c:pt idx="32639">
                  <c:v>1379980800</c:v>
                </c:pt>
                <c:pt idx="32640">
                  <c:v>1379984400</c:v>
                </c:pt>
                <c:pt idx="32641">
                  <c:v>1379988000</c:v>
                </c:pt>
                <c:pt idx="32642">
                  <c:v>1379991600</c:v>
                </c:pt>
                <c:pt idx="32643">
                  <c:v>1379995200</c:v>
                </c:pt>
                <c:pt idx="32644">
                  <c:v>1379998800</c:v>
                </c:pt>
                <c:pt idx="32645">
                  <c:v>1380002400</c:v>
                </c:pt>
                <c:pt idx="32646">
                  <c:v>1380006000</c:v>
                </c:pt>
                <c:pt idx="32647">
                  <c:v>1380009600</c:v>
                </c:pt>
                <c:pt idx="32648">
                  <c:v>1380013200</c:v>
                </c:pt>
                <c:pt idx="32649">
                  <c:v>1380016800</c:v>
                </c:pt>
                <c:pt idx="32650">
                  <c:v>1380020400</c:v>
                </c:pt>
                <c:pt idx="32651">
                  <c:v>1380024000</c:v>
                </c:pt>
                <c:pt idx="32652">
                  <c:v>1380027600</c:v>
                </c:pt>
                <c:pt idx="32653">
                  <c:v>1380031200</c:v>
                </c:pt>
                <c:pt idx="32654">
                  <c:v>1380034800</c:v>
                </c:pt>
                <c:pt idx="32655">
                  <c:v>1380038400</c:v>
                </c:pt>
                <c:pt idx="32656">
                  <c:v>1380042000</c:v>
                </c:pt>
                <c:pt idx="32657">
                  <c:v>1380045600</c:v>
                </c:pt>
                <c:pt idx="32658">
                  <c:v>1380049200</c:v>
                </c:pt>
                <c:pt idx="32659">
                  <c:v>1380052800</c:v>
                </c:pt>
                <c:pt idx="32660">
                  <c:v>1380056400</c:v>
                </c:pt>
                <c:pt idx="32661">
                  <c:v>1380060000</c:v>
                </c:pt>
                <c:pt idx="32662">
                  <c:v>1380063600</c:v>
                </c:pt>
                <c:pt idx="32663">
                  <c:v>1380067200</c:v>
                </c:pt>
                <c:pt idx="32664">
                  <c:v>1380070800</c:v>
                </c:pt>
                <c:pt idx="32665">
                  <c:v>1380074400</c:v>
                </c:pt>
                <c:pt idx="32666">
                  <c:v>1380078000</c:v>
                </c:pt>
                <c:pt idx="32667">
                  <c:v>1380081600</c:v>
                </c:pt>
                <c:pt idx="32668">
                  <c:v>1380085200</c:v>
                </c:pt>
                <c:pt idx="32669">
                  <c:v>1380088800</c:v>
                </c:pt>
                <c:pt idx="32670">
                  <c:v>1380092400</c:v>
                </c:pt>
                <c:pt idx="32671">
                  <c:v>1380096000</c:v>
                </c:pt>
                <c:pt idx="32672">
                  <c:v>1380099600</c:v>
                </c:pt>
                <c:pt idx="32673">
                  <c:v>1380103200</c:v>
                </c:pt>
                <c:pt idx="32674">
                  <c:v>1380106800</c:v>
                </c:pt>
                <c:pt idx="32675">
                  <c:v>1380110400</c:v>
                </c:pt>
                <c:pt idx="32676">
                  <c:v>1380114000</c:v>
                </c:pt>
                <c:pt idx="32677">
                  <c:v>1380117600</c:v>
                </c:pt>
                <c:pt idx="32678">
                  <c:v>1380121200</c:v>
                </c:pt>
                <c:pt idx="32679">
                  <c:v>1380124800</c:v>
                </c:pt>
                <c:pt idx="32680">
                  <c:v>1380128400</c:v>
                </c:pt>
                <c:pt idx="32681">
                  <c:v>1380132000</c:v>
                </c:pt>
                <c:pt idx="32682">
                  <c:v>1380135600</c:v>
                </c:pt>
                <c:pt idx="32683">
                  <c:v>1380139200</c:v>
                </c:pt>
                <c:pt idx="32684">
                  <c:v>1380142800</c:v>
                </c:pt>
                <c:pt idx="32685">
                  <c:v>1380146400</c:v>
                </c:pt>
                <c:pt idx="32686">
                  <c:v>1380150000</c:v>
                </c:pt>
                <c:pt idx="32687">
                  <c:v>1380153600</c:v>
                </c:pt>
                <c:pt idx="32688">
                  <c:v>1380157200</c:v>
                </c:pt>
                <c:pt idx="32689">
                  <c:v>1380160800</c:v>
                </c:pt>
                <c:pt idx="32690">
                  <c:v>1380164400</c:v>
                </c:pt>
                <c:pt idx="32691">
                  <c:v>1380168000</c:v>
                </c:pt>
                <c:pt idx="32692">
                  <c:v>1380171600</c:v>
                </c:pt>
                <c:pt idx="32693">
                  <c:v>1380175200</c:v>
                </c:pt>
                <c:pt idx="32694">
                  <c:v>1380178800</c:v>
                </c:pt>
                <c:pt idx="32695">
                  <c:v>1380182400</c:v>
                </c:pt>
                <c:pt idx="32696">
                  <c:v>1380186000</c:v>
                </c:pt>
                <c:pt idx="32697">
                  <c:v>1380189600</c:v>
                </c:pt>
                <c:pt idx="32698">
                  <c:v>1380193200</c:v>
                </c:pt>
                <c:pt idx="32699">
                  <c:v>1380196800</c:v>
                </c:pt>
                <c:pt idx="32700">
                  <c:v>1380200400</c:v>
                </c:pt>
                <c:pt idx="32701">
                  <c:v>1380204000</c:v>
                </c:pt>
                <c:pt idx="32702">
                  <c:v>1380207600</c:v>
                </c:pt>
                <c:pt idx="32703">
                  <c:v>1380211200</c:v>
                </c:pt>
                <c:pt idx="32704">
                  <c:v>1380214800</c:v>
                </c:pt>
                <c:pt idx="32705">
                  <c:v>1380218400</c:v>
                </c:pt>
                <c:pt idx="32706">
                  <c:v>1380222000</c:v>
                </c:pt>
                <c:pt idx="32707">
                  <c:v>1380225600</c:v>
                </c:pt>
                <c:pt idx="32708">
                  <c:v>1380229200</c:v>
                </c:pt>
                <c:pt idx="32709">
                  <c:v>1380232800</c:v>
                </c:pt>
                <c:pt idx="32710">
                  <c:v>1380236400</c:v>
                </c:pt>
                <c:pt idx="32711">
                  <c:v>1380240000</c:v>
                </c:pt>
                <c:pt idx="32712">
                  <c:v>1380243600</c:v>
                </c:pt>
                <c:pt idx="32713">
                  <c:v>1380247200</c:v>
                </c:pt>
                <c:pt idx="32714">
                  <c:v>1380250800</c:v>
                </c:pt>
                <c:pt idx="32715">
                  <c:v>1380254400</c:v>
                </c:pt>
                <c:pt idx="32716">
                  <c:v>1380258000</c:v>
                </c:pt>
                <c:pt idx="32717">
                  <c:v>1380261600</c:v>
                </c:pt>
                <c:pt idx="32718">
                  <c:v>1380265200</c:v>
                </c:pt>
                <c:pt idx="32719">
                  <c:v>1380268800</c:v>
                </c:pt>
                <c:pt idx="32720">
                  <c:v>1380272400</c:v>
                </c:pt>
                <c:pt idx="32721">
                  <c:v>1380276000</c:v>
                </c:pt>
                <c:pt idx="32722">
                  <c:v>1380279600</c:v>
                </c:pt>
                <c:pt idx="32723">
                  <c:v>1380283200</c:v>
                </c:pt>
                <c:pt idx="32724">
                  <c:v>1380286800</c:v>
                </c:pt>
                <c:pt idx="32725">
                  <c:v>1380290400</c:v>
                </c:pt>
                <c:pt idx="32726">
                  <c:v>1380294000</c:v>
                </c:pt>
                <c:pt idx="32727">
                  <c:v>1380297600</c:v>
                </c:pt>
                <c:pt idx="32728">
                  <c:v>1380301200</c:v>
                </c:pt>
                <c:pt idx="32729">
                  <c:v>1380304800</c:v>
                </c:pt>
                <c:pt idx="32730">
                  <c:v>1380308400</c:v>
                </c:pt>
                <c:pt idx="32731">
                  <c:v>1380312000</c:v>
                </c:pt>
                <c:pt idx="32732">
                  <c:v>1380315600</c:v>
                </c:pt>
                <c:pt idx="32733">
                  <c:v>1380319200</c:v>
                </c:pt>
                <c:pt idx="32734">
                  <c:v>1380322800</c:v>
                </c:pt>
                <c:pt idx="32735">
                  <c:v>1380326400</c:v>
                </c:pt>
                <c:pt idx="32736">
                  <c:v>1380330000</c:v>
                </c:pt>
                <c:pt idx="32737">
                  <c:v>1380333600</c:v>
                </c:pt>
                <c:pt idx="32738">
                  <c:v>1380337200</c:v>
                </c:pt>
                <c:pt idx="32739">
                  <c:v>1380340800</c:v>
                </c:pt>
                <c:pt idx="32740">
                  <c:v>1380344400</c:v>
                </c:pt>
                <c:pt idx="32741">
                  <c:v>1380348000</c:v>
                </c:pt>
                <c:pt idx="32742">
                  <c:v>1380351600</c:v>
                </c:pt>
                <c:pt idx="32743">
                  <c:v>1380355200</c:v>
                </c:pt>
                <c:pt idx="32744">
                  <c:v>1380358800</c:v>
                </c:pt>
                <c:pt idx="32745">
                  <c:v>1380362400</c:v>
                </c:pt>
                <c:pt idx="32746">
                  <c:v>1380366000</c:v>
                </c:pt>
                <c:pt idx="32747">
                  <c:v>1380369600</c:v>
                </c:pt>
                <c:pt idx="32748">
                  <c:v>1380373200</c:v>
                </c:pt>
                <c:pt idx="32749">
                  <c:v>1380376800</c:v>
                </c:pt>
                <c:pt idx="32750">
                  <c:v>1380380400</c:v>
                </c:pt>
                <c:pt idx="32751">
                  <c:v>1380384000</c:v>
                </c:pt>
                <c:pt idx="32752">
                  <c:v>1380387600</c:v>
                </c:pt>
                <c:pt idx="32753">
                  <c:v>1380391200</c:v>
                </c:pt>
                <c:pt idx="32754">
                  <c:v>1380394800</c:v>
                </c:pt>
                <c:pt idx="32755">
                  <c:v>1380398400</c:v>
                </c:pt>
                <c:pt idx="32756">
                  <c:v>1380402000</c:v>
                </c:pt>
                <c:pt idx="32757">
                  <c:v>1380405600</c:v>
                </c:pt>
                <c:pt idx="32758">
                  <c:v>1380409200</c:v>
                </c:pt>
                <c:pt idx="32759">
                  <c:v>1380412800</c:v>
                </c:pt>
                <c:pt idx="32760">
                  <c:v>1380416400</c:v>
                </c:pt>
                <c:pt idx="32761">
                  <c:v>1380420000</c:v>
                </c:pt>
                <c:pt idx="32762">
                  <c:v>1380423600</c:v>
                </c:pt>
                <c:pt idx="32763">
                  <c:v>1380427200</c:v>
                </c:pt>
                <c:pt idx="32764">
                  <c:v>1380430800</c:v>
                </c:pt>
                <c:pt idx="32765">
                  <c:v>1380434400</c:v>
                </c:pt>
                <c:pt idx="32766">
                  <c:v>1380438000</c:v>
                </c:pt>
                <c:pt idx="32767">
                  <c:v>1380441600</c:v>
                </c:pt>
                <c:pt idx="32768">
                  <c:v>1380445200</c:v>
                </c:pt>
                <c:pt idx="32769">
                  <c:v>1380448800</c:v>
                </c:pt>
                <c:pt idx="32770">
                  <c:v>1380452400</c:v>
                </c:pt>
                <c:pt idx="32771">
                  <c:v>1380456000</c:v>
                </c:pt>
                <c:pt idx="32772">
                  <c:v>1380459600</c:v>
                </c:pt>
                <c:pt idx="32773">
                  <c:v>1380463200</c:v>
                </c:pt>
                <c:pt idx="32774">
                  <c:v>1380466800</c:v>
                </c:pt>
                <c:pt idx="32775">
                  <c:v>1380470400</c:v>
                </c:pt>
                <c:pt idx="32776">
                  <c:v>1380474000</c:v>
                </c:pt>
                <c:pt idx="32777">
                  <c:v>1380477600</c:v>
                </c:pt>
                <c:pt idx="32778">
                  <c:v>1380481200</c:v>
                </c:pt>
                <c:pt idx="32779">
                  <c:v>1380484800</c:v>
                </c:pt>
                <c:pt idx="32780">
                  <c:v>1380488400</c:v>
                </c:pt>
                <c:pt idx="32781">
                  <c:v>1380492000</c:v>
                </c:pt>
                <c:pt idx="32782">
                  <c:v>1380495600</c:v>
                </c:pt>
                <c:pt idx="32783">
                  <c:v>1380499200</c:v>
                </c:pt>
                <c:pt idx="32784">
                  <c:v>1380502800</c:v>
                </c:pt>
                <c:pt idx="32785">
                  <c:v>1380506400</c:v>
                </c:pt>
                <c:pt idx="32786">
                  <c:v>1380510000</c:v>
                </c:pt>
                <c:pt idx="32787">
                  <c:v>1380513600</c:v>
                </c:pt>
                <c:pt idx="32788">
                  <c:v>1380517200</c:v>
                </c:pt>
                <c:pt idx="32789">
                  <c:v>1380520800</c:v>
                </c:pt>
                <c:pt idx="32790">
                  <c:v>1380524400</c:v>
                </c:pt>
                <c:pt idx="32791">
                  <c:v>1380528000</c:v>
                </c:pt>
                <c:pt idx="32792">
                  <c:v>1380531600</c:v>
                </c:pt>
                <c:pt idx="32793">
                  <c:v>1380535200</c:v>
                </c:pt>
                <c:pt idx="32794">
                  <c:v>1380538800</c:v>
                </c:pt>
                <c:pt idx="32795">
                  <c:v>1380542400</c:v>
                </c:pt>
                <c:pt idx="32796">
                  <c:v>1380546000</c:v>
                </c:pt>
                <c:pt idx="32797">
                  <c:v>1380549600</c:v>
                </c:pt>
                <c:pt idx="32798">
                  <c:v>1380553200</c:v>
                </c:pt>
                <c:pt idx="32799">
                  <c:v>1380556800</c:v>
                </c:pt>
                <c:pt idx="32800">
                  <c:v>1380560400</c:v>
                </c:pt>
                <c:pt idx="32801">
                  <c:v>1380564000</c:v>
                </c:pt>
                <c:pt idx="32802">
                  <c:v>1380567600</c:v>
                </c:pt>
                <c:pt idx="32803">
                  <c:v>1380571200</c:v>
                </c:pt>
                <c:pt idx="32804">
                  <c:v>1380574800</c:v>
                </c:pt>
                <c:pt idx="32805">
                  <c:v>1380578400</c:v>
                </c:pt>
                <c:pt idx="32806">
                  <c:v>1380582000</c:v>
                </c:pt>
                <c:pt idx="32807">
                  <c:v>1380585600</c:v>
                </c:pt>
                <c:pt idx="32808">
                  <c:v>1380589200</c:v>
                </c:pt>
                <c:pt idx="32809">
                  <c:v>1380592800</c:v>
                </c:pt>
                <c:pt idx="32810">
                  <c:v>1380596400</c:v>
                </c:pt>
                <c:pt idx="32811">
                  <c:v>1380600000</c:v>
                </c:pt>
                <c:pt idx="32812">
                  <c:v>1380603600</c:v>
                </c:pt>
                <c:pt idx="32813">
                  <c:v>1380607200</c:v>
                </c:pt>
                <c:pt idx="32814">
                  <c:v>1380610800</c:v>
                </c:pt>
                <c:pt idx="32815">
                  <c:v>1380614400</c:v>
                </c:pt>
                <c:pt idx="32816">
                  <c:v>1380618000</c:v>
                </c:pt>
                <c:pt idx="32817">
                  <c:v>1380621600</c:v>
                </c:pt>
                <c:pt idx="32818">
                  <c:v>1380625200</c:v>
                </c:pt>
                <c:pt idx="32819">
                  <c:v>1380628800</c:v>
                </c:pt>
                <c:pt idx="32820">
                  <c:v>1380632400</c:v>
                </c:pt>
                <c:pt idx="32821">
                  <c:v>1380636000</c:v>
                </c:pt>
                <c:pt idx="32822">
                  <c:v>1380639600</c:v>
                </c:pt>
                <c:pt idx="32823">
                  <c:v>1380643200</c:v>
                </c:pt>
                <c:pt idx="32824">
                  <c:v>1380646800</c:v>
                </c:pt>
                <c:pt idx="32825">
                  <c:v>1380650400</c:v>
                </c:pt>
                <c:pt idx="32826">
                  <c:v>1380654000</c:v>
                </c:pt>
                <c:pt idx="32827">
                  <c:v>1380657600</c:v>
                </c:pt>
                <c:pt idx="32828">
                  <c:v>1380661200</c:v>
                </c:pt>
                <c:pt idx="32829">
                  <c:v>1380664800</c:v>
                </c:pt>
                <c:pt idx="32830">
                  <c:v>1380668400</c:v>
                </c:pt>
                <c:pt idx="32831">
                  <c:v>1380672000</c:v>
                </c:pt>
                <c:pt idx="32832">
                  <c:v>1380675600</c:v>
                </c:pt>
                <c:pt idx="32833">
                  <c:v>1380679200</c:v>
                </c:pt>
                <c:pt idx="32834">
                  <c:v>1380682800</c:v>
                </c:pt>
                <c:pt idx="32835">
                  <c:v>1380686400</c:v>
                </c:pt>
                <c:pt idx="32836">
                  <c:v>1380690000</c:v>
                </c:pt>
                <c:pt idx="32837">
                  <c:v>1380693600</c:v>
                </c:pt>
                <c:pt idx="32838">
                  <c:v>1380697200</c:v>
                </c:pt>
                <c:pt idx="32839">
                  <c:v>1380700800</c:v>
                </c:pt>
                <c:pt idx="32840">
                  <c:v>1380704400</c:v>
                </c:pt>
                <c:pt idx="32841">
                  <c:v>1380708000</c:v>
                </c:pt>
                <c:pt idx="32842">
                  <c:v>1380711600</c:v>
                </c:pt>
                <c:pt idx="32843">
                  <c:v>1380715200</c:v>
                </c:pt>
                <c:pt idx="32844">
                  <c:v>1380718800</c:v>
                </c:pt>
                <c:pt idx="32845">
                  <c:v>1380722400</c:v>
                </c:pt>
                <c:pt idx="32846">
                  <c:v>1380726000</c:v>
                </c:pt>
                <c:pt idx="32847">
                  <c:v>1380729600</c:v>
                </c:pt>
                <c:pt idx="32848">
                  <c:v>1380733200</c:v>
                </c:pt>
                <c:pt idx="32849">
                  <c:v>1380736800</c:v>
                </c:pt>
                <c:pt idx="32850">
                  <c:v>1380740400</c:v>
                </c:pt>
                <c:pt idx="32851">
                  <c:v>1380744000</c:v>
                </c:pt>
                <c:pt idx="32852">
                  <c:v>1380747600</c:v>
                </c:pt>
                <c:pt idx="32853">
                  <c:v>1380751200</c:v>
                </c:pt>
                <c:pt idx="32854">
                  <c:v>1380754800</c:v>
                </c:pt>
                <c:pt idx="32855">
                  <c:v>1380758400</c:v>
                </c:pt>
                <c:pt idx="32856">
                  <c:v>1380762000</c:v>
                </c:pt>
                <c:pt idx="32857">
                  <c:v>1380765600</c:v>
                </c:pt>
                <c:pt idx="32858">
                  <c:v>1380769200</c:v>
                </c:pt>
                <c:pt idx="32859">
                  <c:v>1380772800</c:v>
                </c:pt>
                <c:pt idx="32860">
                  <c:v>1380776400</c:v>
                </c:pt>
                <c:pt idx="32861">
                  <c:v>1380780000</c:v>
                </c:pt>
                <c:pt idx="32862">
                  <c:v>1380783600</c:v>
                </c:pt>
                <c:pt idx="32863">
                  <c:v>1380787200</c:v>
                </c:pt>
                <c:pt idx="32864">
                  <c:v>1380790800</c:v>
                </c:pt>
                <c:pt idx="32865">
                  <c:v>1380794400</c:v>
                </c:pt>
                <c:pt idx="32866">
                  <c:v>1380798000</c:v>
                </c:pt>
                <c:pt idx="32867">
                  <c:v>1380801600</c:v>
                </c:pt>
                <c:pt idx="32868">
                  <c:v>1380805200</c:v>
                </c:pt>
                <c:pt idx="32869">
                  <c:v>1380808800</c:v>
                </c:pt>
                <c:pt idx="32870">
                  <c:v>1380812400</c:v>
                </c:pt>
                <c:pt idx="32871">
                  <c:v>1380816000</c:v>
                </c:pt>
                <c:pt idx="32872">
                  <c:v>1380819600</c:v>
                </c:pt>
                <c:pt idx="32873">
                  <c:v>1380823200</c:v>
                </c:pt>
                <c:pt idx="32874">
                  <c:v>1380826800</c:v>
                </c:pt>
                <c:pt idx="32875">
                  <c:v>1380830400</c:v>
                </c:pt>
                <c:pt idx="32876">
                  <c:v>1380834000</c:v>
                </c:pt>
                <c:pt idx="32877">
                  <c:v>1380837600</c:v>
                </c:pt>
                <c:pt idx="32878">
                  <c:v>1380841200</c:v>
                </c:pt>
                <c:pt idx="32879">
                  <c:v>1380844800</c:v>
                </c:pt>
                <c:pt idx="32880">
                  <c:v>1380848400</c:v>
                </c:pt>
                <c:pt idx="32881">
                  <c:v>1380852000</c:v>
                </c:pt>
                <c:pt idx="32882">
                  <c:v>1380855600</c:v>
                </c:pt>
                <c:pt idx="32883">
                  <c:v>1380859200</c:v>
                </c:pt>
                <c:pt idx="32884">
                  <c:v>1380862800</c:v>
                </c:pt>
                <c:pt idx="32885">
                  <c:v>1380866400</c:v>
                </c:pt>
                <c:pt idx="32886">
                  <c:v>1380870000</c:v>
                </c:pt>
                <c:pt idx="32887">
                  <c:v>1380873600</c:v>
                </c:pt>
                <c:pt idx="32888">
                  <c:v>1380877200</c:v>
                </c:pt>
                <c:pt idx="32889">
                  <c:v>1380880800</c:v>
                </c:pt>
                <c:pt idx="32890">
                  <c:v>1380884400</c:v>
                </c:pt>
                <c:pt idx="32891">
                  <c:v>1380888000</c:v>
                </c:pt>
                <c:pt idx="32892">
                  <c:v>1380891600</c:v>
                </c:pt>
                <c:pt idx="32893">
                  <c:v>1380895200</c:v>
                </c:pt>
                <c:pt idx="32894">
                  <c:v>1380898800</c:v>
                </c:pt>
                <c:pt idx="32895">
                  <c:v>1380902400</c:v>
                </c:pt>
                <c:pt idx="32896">
                  <c:v>1380906000</c:v>
                </c:pt>
                <c:pt idx="32897">
                  <c:v>1380909600</c:v>
                </c:pt>
                <c:pt idx="32898">
                  <c:v>1380913200</c:v>
                </c:pt>
                <c:pt idx="32899">
                  <c:v>1380916800</c:v>
                </c:pt>
                <c:pt idx="32900">
                  <c:v>1380920400</c:v>
                </c:pt>
                <c:pt idx="32901">
                  <c:v>1380924000</c:v>
                </c:pt>
                <c:pt idx="32902">
                  <c:v>1380927600</c:v>
                </c:pt>
                <c:pt idx="32903">
                  <c:v>1380931200</c:v>
                </c:pt>
                <c:pt idx="32904">
                  <c:v>1380934800</c:v>
                </c:pt>
                <c:pt idx="32905">
                  <c:v>1380938400</c:v>
                </c:pt>
                <c:pt idx="32906">
                  <c:v>1380942000</c:v>
                </c:pt>
                <c:pt idx="32907">
                  <c:v>1380945600</c:v>
                </c:pt>
                <c:pt idx="32908">
                  <c:v>1380949200</c:v>
                </c:pt>
                <c:pt idx="32909">
                  <c:v>1380952800</c:v>
                </c:pt>
                <c:pt idx="32910">
                  <c:v>1380956400</c:v>
                </c:pt>
                <c:pt idx="32911">
                  <c:v>1380960000</c:v>
                </c:pt>
                <c:pt idx="32912">
                  <c:v>1380963600</c:v>
                </c:pt>
                <c:pt idx="32913">
                  <c:v>1380967200</c:v>
                </c:pt>
                <c:pt idx="32914">
                  <c:v>1380970800</c:v>
                </c:pt>
                <c:pt idx="32915">
                  <c:v>1380974400</c:v>
                </c:pt>
                <c:pt idx="32916">
                  <c:v>1380978000</c:v>
                </c:pt>
                <c:pt idx="32917">
                  <c:v>1380981600</c:v>
                </c:pt>
                <c:pt idx="32918">
                  <c:v>1380985200</c:v>
                </c:pt>
                <c:pt idx="32919">
                  <c:v>1380988800</c:v>
                </c:pt>
                <c:pt idx="32920">
                  <c:v>1380992400</c:v>
                </c:pt>
                <c:pt idx="32921">
                  <c:v>1380996000</c:v>
                </c:pt>
                <c:pt idx="32922">
                  <c:v>1380999600</c:v>
                </c:pt>
                <c:pt idx="32923">
                  <c:v>1381003200</c:v>
                </c:pt>
                <c:pt idx="32924">
                  <c:v>1381006800</c:v>
                </c:pt>
                <c:pt idx="32925">
                  <c:v>1381010400</c:v>
                </c:pt>
                <c:pt idx="32926">
                  <c:v>1381014000</c:v>
                </c:pt>
                <c:pt idx="32927">
                  <c:v>1381017600</c:v>
                </c:pt>
                <c:pt idx="32928">
                  <c:v>1381021200</c:v>
                </c:pt>
                <c:pt idx="32929">
                  <c:v>1381024800</c:v>
                </c:pt>
                <c:pt idx="32930">
                  <c:v>1381028400</c:v>
                </c:pt>
                <c:pt idx="32931">
                  <c:v>1381032000</c:v>
                </c:pt>
                <c:pt idx="32932">
                  <c:v>1381035600</c:v>
                </c:pt>
                <c:pt idx="32933">
                  <c:v>1381039200</c:v>
                </c:pt>
                <c:pt idx="32934">
                  <c:v>1381042800</c:v>
                </c:pt>
                <c:pt idx="32935">
                  <c:v>1381046400</c:v>
                </c:pt>
                <c:pt idx="32936">
                  <c:v>1381050000</c:v>
                </c:pt>
                <c:pt idx="32937">
                  <c:v>1381053600</c:v>
                </c:pt>
                <c:pt idx="32938">
                  <c:v>1381057200</c:v>
                </c:pt>
                <c:pt idx="32939">
                  <c:v>1381060800</c:v>
                </c:pt>
                <c:pt idx="32940">
                  <c:v>1381064400</c:v>
                </c:pt>
                <c:pt idx="32941">
                  <c:v>1381068000</c:v>
                </c:pt>
                <c:pt idx="32942">
                  <c:v>1381071600</c:v>
                </c:pt>
                <c:pt idx="32943">
                  <c:v>1381075200</c:v>
                </c:pt>
                <c:pt idx="32944">
                  <c:v>1381078800</c:v>
                </c:pt>
                <c:pt idx="32945">
                  <c:v>1381082400</c:v>
                </c:pt>
                <c:pt idx="32946">
                  <c:v>1381086000</c:v>
                </c:pt>
                <c:pt idx="32947">
                  <c:v>1381089600</c:v>
                </c:pt>
                <c:pt idx="32948">
                  <c:v>1381093200</c:v>
                </c:pt>
                <c:pt idx="32949">
                  <c:v>1381096800</c:v>
                </c:pt>
                <c:pt idx="32950">
                  <c:v>1381100400</c:v>
                </c:pt>
                <c:pt idx="32951">
                  <c:v>1381104000</c:v>
                </c:pt>
                <c:pt idx="32952">
                  <c:v>1381107600</c:v>
                </c:pt>
                <c:pt idx="32953">
                  <c:v>1381111200</c:v>
                </c:pt>
                <c:pt idx="32954">
                  <c:v>1381114800</c:v>
                </c:pt>
                <c:pt idx="32955">
                  <c:v>1381118400</c:v>
                </c:pt>
                <c:pt idx="32956">
                  <c:v>1381122000</c:v>
                </c:pt>
                <c:pt idx="32957">
                  <c:v>1381125600</c:v>
                </c:pt>
                <c:pt idx="32958">
                  <c:v>1381129200</c:v>
                </c:pt>
                <c:pt idx="32959">
                  <c:v>1381132800</c:v>
                </c:pt>
                <c:pt idx="32960">
                  <c:v>1381136400</c:v>
                </c:pt>
                <c:pt idx="32961">
                  <c:v>1381140000</c:v>
                </c:pt>
                <c:pt idx="32962">
                  <c:v>1381143600</c:v>
                </c:pt>
                <c:pt idx="32963">
                  <c:v>1381147200</c:v>
                </c:pt>
                <c:pt idx="32964">
                  <c:v>1381150800</c:v>
                </c:pt>
                <c:pt idx="32965">
                  <c:v>1381154400</c:v>
                </c:pt>
                <c:pt idx="32966">
                  <c:v>1381158000</c:v>
                </c:pt>
                <c:pt idx="32967">
                  <c:v>1381161600</c:v>
                </c:pt>
                <c:pt idx="32968">
                  <c:v>1381165200</c:v>
                </c:pt>
                <c:pt idx="32969">
                  <c:v>1381168800</c:v>
                </c:pt>
                <c:pt idx="32970">
                  <c:v>1381172400</c:v>
                </c:pt>
                <c:pt idx="32971">
                  <c:v>1381176000</c:v>
                </c:pt>
                <c:pt idx="32972">
                  <c:v>1381179600</c:v>
                </c:pt>
                <c:pt idx="32973">
                  <c:v>1381183200</c:v>
                </c:pt>
                <c:pt idx="32974">
                  <c:v>1381186800</c:v>
                </c:pt>
                <c:pt idx="32975">
                  <c:v>1381190400</c:v>
                </c:pt>
                <c:pt idx="32976">
                  <c:v>1381194000</c:v>
                </c:pt>
                <c:pt idx="32977">
                  <c:v>1381197600</c:v>
                </c:pt>
                <c:pt idx="32978">
                  <c:v>1381201200</c:v>
                </c:pt>
                <c:pt idx="32979">
                  <c:v>1381204800</c:v>
                </c:pt>
                <c:pt idx="32980">
                  <c:v>1381208400</c:v>
                </c:pt>
                <c:pt idx="32981">
                  <c:v>1381212000</c:v>
                </c:pt>
                <c:pt idx="32982">
                  <c:v>1381215600</c:v>
                </c:pt>
                <c:pt idx="32983">
                  <c:v>1381219200</c:v>
                </c:pt>
                <c:pt idx="32984">
                  <c:v>1381222800</c:v>
                </c:pt>
                <c:pt idx="32985">
                  <c:v>1381226400</c:v>
                </c:pt>
                <c:pt idx="32986">
                  <c:v>1381230000</c:v>
                </c:pt>
                <c:pt idx="32987">
                  <c:v>1381233600</c:v>
                </c:pt>
                <c:pt idx="32988">
                  <c:v>1381237200</c:v>
                </c:pt>
                <c:pt idx="32989">
                  <c:v>1381240800</c:v>
                </c:pt>
                <c:pt idx="32990">
                  <c:v>1381244400</c:v>
                </c:pt>
                <c:pt idx="32991">
                  <c:v>1381248000</c:v>
                </c:pt>
                <c:pt idx="32992">
                  <c:v>1381251600</c:v>
                </c:pt>
                <c:pt idx="32993">
                  <c:v>1381255200</c:v>
                </c:pt>
                <c:pt idx="32994">
                  <c:v>1381258800</c:v>
                </c:pt>
                <c:pt idx="32995">
                  <c:v>1381262400</c:v>
                </c:pt>
                <c:pt idx="32996">
                  <c:v>1381266000</c:v>
                </c:pt>
                <c:pt idx="32997">
                  <c:v>1381269600</c:v>
                </c:pt>
                <c:pt idx="32998">
                  <c:v>1381273200</c:v>
                </c:pt>
                <c:pt idx="32999">
                  <c:v>1381276800</c:v>
                </c:pt>
                <c:pt idx="33000">
                  <c:v>1381280400</c:v>
                </c:pt>
                <c:pt idx="33001">
                  <c:v>1381284000</c:v>
                </c:pt>
                <c:pt idx="33002">
                  <c:v>1381287600</c:v>
                </c:pt>
                <c:pt idx="33003">
                  <c:v>1381291200</c:v>
                </c:pt>
                <c:pt idx="33004">
                  <c:v>1381294800</c:v>
                </c:pt>
                <c:pt idx="33005">
                  <c:v>1381298400</c:v>
                </c:pt>
                <c:pt idx="33006">
                  <c:v>1381302000</c:v>
                </c:pt>
                <c:pt idx="33007">
                  <c:v>1381305600</c:v>
                </c:pt>
                <c:pt idx="33008">
                  <c:v>1381309200</c:v>
                </c:pt>
                <c:pt idx="33009">
                  <c:v>1381312800</c:v>
                </c:pt>
                <c:pt idx="33010">
                  <c:v>1381316400</c:v>
                </c:pt>
                <c:pt idx="33011">
                  <c:v>1381320000</c:v>
                </c:pt>
                <c:pt idx="33012">
                  <c:v>1381323600</c:v>
                </c:pt>
                <c:pt idx="33013">
                  <c:v>1381327200</c:v>
                </c:pt>
                <c:pt idx="33014">
                  <c:v>1381330800</c:v>
                </c:pt>
                <c:pt idx="33015">
                  <c:v>1381334400</c:v>
                </c:pt>
                <c:pt idx="33016">
                  <c:v>1381338000</c:v>
                </c:pt>
                <c:pt idx="33017">
                  <c:v>1381341600</c:v>
                </c:pt>
                <c:pt idx="33018">
                  <c:v>1381345200</c:v>
                </c:pt>
                <c:pt idx="33019">
                  <c:v>1381348800</c:v>
                </c:pt>
                <c:pt idx="33020">
                  <c:v>1381352400</c:v>
                </c:pt>
                <c:pt idx="33021">
                  <c:v>1381356000</c:v>
                </c:pt>
                <c:pt idx="33022">
                  <c:v>1381359600</c:v>
                </c:pt>
                <c:pt idx="33023">
                  <c:v>1381363200</c:v>
                </c:pt>
                <c:pt idx="33024">
                  <c:v>1381366800</c:v>
                </c:pt>
                <c:pt idx="33025">
                  <c:v>1381370400</c:v>
                </c:pt>
                <c:pt idx="33026">
                  <c:v>1381374000</c:v>
                </c:pt>
                <c:pt idx="33027">
                  <c:v>1381377600</c:v>
                </c:pt>
                <c:pt idx="33028">
                  <c:v>1381381200</c:v>
                </c:pt>
                <c:pt idx="33029">
                  <c:v>1381384800</c:v>
                </c:pt>
                <c:pt idx="33030">
                  <c:v>1381388400</c:v>
                </c:pt>
                <c:pt idx="33031">
                  <c:v>1381392000</c:v>
                </c:pt>
                <c:pt idx="33032">
                  <c:v>1381395600</c:v>
                </c:pt>
                <c:pt idx="33033">
                  <c:v>1381399200</c:v>
                </c:pt>
                <c:pt idx="33034">
                  <c:v>1381402800</c:v>
                </c:pt>
                <c:pt idx="33035">
                  <c:v>1381406400</c:v>
                </c:pt>
                <c:pt idx="33036">
                  <c:v>1381410000</c:v>
                </c:pt>
                <c:pt idx="33037">
                  <c:v>1381413600</c:v>
                </c:pt>
                <c:pt idx="33038">
                  <c:v>1381417200</c:v>
                </c:pt>
                <c:pt idx="33039">
                  <c:v>1381420800</c:v>
                </c:pt>
                <c:pt idx="33040">
                  <c:v>1381424400</c:v>
                </c:pt>
                <c:pt idx="33041">
                  <c:v>1381428000</c:v>
                </c:pt>
                <c:pt idx="33042">
                  <c:v>1381431600</c:v>
                </c:pt>
                <c:pt idx="33043">
                  <c:v>1381435200</c:v>
                </c:pt>
                <c:pt idx="33044">
                  <c:v>1381438800</c:v>
                </c:pt>
                <c:pt idx="33045">
                  <c:v>1381442400</c:v>
                </c:pt>
                <c:pt idx="33046">
                  <c:v>1381446000</c:v>
                </c:pt>
                <c:pt idx="33047">
                  <c:v>1381449600</c:v>
                </c:pt>
                <c:pt idx="33048">
                  <c:v>1381453200</c:v>
                </c:pt>
                <c:pt idx="33049">
                  <c:v>1381456800</c:v>
                </c:pt>
                <c:pt idx="33050">
                  <c:v>1381460400</c:v>
                </c:pt>
                <c:pt idx="33051">
                  <c:v>1381464000</c:v>
                </c:pt>
                <c:pt idx="33052">
                  <c:v>1381467600</c:v>
                </c:pt>
                <c:pt idx="33053">
                  <c:v>1381471200</c:v>
                </c:pt>
                <c:pt idx="33054">
                  <c:v>1381474800</c:v>
                </c:pt>
                <c:pt idx="33055">
                  <c:v>1381478400</c:v>
                </c:pt>
                <c:pt idx="33056">
                  <c:v>1381482000</c:v>
                </c:pt>
                <c:pt idx="33057">
                  <c:v>1381485600</c:v>
                </c:pt>
                <c:pt idx="33058">
                  <c:v>1381489200</c:v>
                </c:pt>
                <c:pt idx="33059">
                  <c:v>1381492800</c:v>
                </c:pt>
                <c:pt idx="33060">
                  <c:v>1381496400</c:v>
                </c:pt>
                <c:pt idx="33061">
                  <c:v>1381500000</c:v>
                </c:pt>
                <c:pt idx="33062">
                  <c:v>1381503600</c:v>
                </c:pt>
                <c:pt idx="33063">
                  <c:v>1381507200</c:v>
                </c:pt>
                <c:pt idx="33064">
                  <c:v>1381510800</c:v>
                </c:pt>
                <c:pt idx="33065">
                  <c:v>1381514400</c:v>
                </c:pt>
                <c:pt idx="33066">
                  <c:v>1381518000</c:v>
                </c:pt>
                <c:pt idx="33067">
                  <c:v>1381521600</c:v>
                </c:pt>
                <c:pt idx="33068">
                  <c:v>1381525200</c:v>
                </c:pt>
                <c:pt idx="33069">
                  <c:v>1381528800</c:v>
                </c:pt>
                <c:pt idx="33070">
                  <c:v>1381532400</c:v>
                </c:pt>
                <c:pt idx="33071">
                  <c:v>1381536000</c:v>
                </c:pt>
                <c:pt idx="33072">
                  <c:v>1381539600</c:v>
                </c:pt>
                <c:pt idx="33073">
                  <c:v>1381543200</c:v>
                </c:pt>
                <c:pt idx="33074">
                  <c:v>1381546800</c:v>
                </c:pt>
                <c:pt idx="33075">
                  <c:v>1381550400</c:v>
                </c:pt>
                <c:pt idx="33076">
                  <c:v>1381554000</c:v>
                </c:pt>
                <c:pt idx="33077">
                  <c:v>1381557600</c:v>
                </c:pt>
                <c:pt idx="33078">
                  <c:v>1381561200</c:v>
                </c:pt>
                <c:pt idx="33079">
                  <c:v>1381564800</c:v>
                </c:pt>
                <c:pt idx="33080">
                  <c:v>1381568400</c:v>
                </c:pt>
                <c:pt idx="33081">
                  <c:v>1381572000</c:v>
                </c:pt>
                <c:pt idx="33082">
                  <c:v>1381575600</c:v>
                </c:pt>
                <c:pt idx="33083">
                  <c:v>1381579200</c:v>
                </c:pt>
                <c:pt idx="33084">
                  <c:v>1381582800</c:v>
                </c:pt>
                <c:pt idx="33085">
                  <c:v>1381586400</c:v>
                </c:pt>
                <c:pt idx="33086">
                  <c:v>1381590000</c:v>
                </c:pt>
                <c:pt idx="33087">
                  <c:v>1381593600</c:v>
                </c:pt>
                <c:pt idx="33088">
                  <c:v>1381597200</c:v>
                </c:pt>
                <c:pt idx="33089">
                  <c:v>1381600800</c:v>
                </c:pt>
                <c:pt idx="33090">
                  <c:v>1381604400</c:v>
                </c:pt>
                <c:pt idx="33091">
                  <c:v>1381608000</c:v>
                </c:pt>
                <c:pt idx="33092">
                  <c:v>1381611600</c:v>
                </c:pt>
                <c:pt idx="33093">
                  <c:v>1381615200</c:v>
                </c:pt>
                <c:pt idx="33094">
                  <c:v>1381618800</c:v>
                </c:pt>
                <c:pt idx="33095">
                  <c:v>1381622400</c:v>
                </c:pt>
                <c:pt idx="33096">
                  <c:v>1381626000</c:v>
                </c:pt>
                <c:pt idx="33097">
                  <c:v>1381629600</c:v>
                </c:pt>
                <c:pt idx="33098">
                  <c:v>1381633200</c:v>
                </c:pt>
                <c:pt idx="33099">
                  <c:v>1381636800</c:v>
                </c:pt>
                <c:pt idx="33100">
                  <c:v>1381640400</c:v>
                </c:pt>
                <c:pt idx="33101">
                  <c:v>1381644000</c:v>
                </c:pt>
                <c:pt idx="33102">
                  <c:v>1381647600</c:v>
                </c:pt>
                <c:pt idx="33103">
                  <c:v>1381651200</c:v>
                </c:pt>
                <c:pt idx="33104">
                  <c:v>1381654800</c:v>
                </c:pt>
                <c:pt idx="33105">
                  <c:v>1381658400</c:v>
                </c:pt>
                <c:pt idx="33106">
                  <c:v>1381662000</c:v>
                </c:pt>
                <c:pt idx="33107">
                  <c:v>1381665600</c:v>
                </c:pt>
                <c:pt idx="33108">
                  <c:v>1381669200</c:v>
                </c:pt>
                <c:pt idx="33109">
                  <c:v>1381672800</c:v>
                </c:pt>
                <c:pt idx="33110">
                  <c:v>1381676400</c:v>
                </c:pt>
                <c:pt idx="33111">
                  <c:v>1381680000</c:v>
                </c:pt>
                <c:pt idx="33112">
                  <c:v>1381683600</c:v>
                </c:pt>
                <c:pt idx="33113">
                  <c:v>1381687200</c:v>
                </c:pt>
                <c:pt idx="33114">
                  <c:v>1381690800</c:v>
                </c:pt>
                <c:pt idx="33115">
                  <c:v>1381694400</c:v>
                </c:pt>
                <c:pt idx="33116">
                  <c:v>1381698000</c:v>
                </c:pt>
                <c:pt idx="33117">
                  <c:v>1381701600</c:v>
                </c:pt>
                <c:pt idx="33118">
                  <c:v>1381705200</c:v>
                </c:pt>
                <c:pt idx="33119">
                  <c:v>1381708800</c:v>
                </c:pt>
                <c:pt idx="33120">
                  <c:v>1381712400</c:v>
                </c:pt>
                <c:pt idx="33121">
                  <c:v>1381716000</c:v>
                </c:pt>
                <c:pt idx="33122">
                  <c:v>1381719600</c:v>
                </c:pt>
                <c:pt idx="33123">
                  <c:v>1381723200</c:v>
                </c:pt>
                <c:pt idx="33124">
                  <c:v>1381726800</c:v>
                </c:pt>
                <c:pt idx="33125">
                  <c:v>1381730400</c:v>
                </c:pt>
                <c:pt idx="33126">
                  <c:v>1381734000</c:v>
                </c:pt>
                <c:pt idx="33127">
                  <c:v>1381737600</c:v>
                </c:pt>
                <c:pt idx="33128">
                  <c:v>1381741200</c:v>
                </c:pt>
                <c:pt idx="33129">
                  <c:v>1381744800</c:v>
                </c:pt>
                <c:pt idx="33130">
                  <c:v>1381748400</c:v>
                </c:pt>
                <c:pt idx="33131">
                  <c:v>1381752000</c:v>
                </c:pt>
                <c:pt idx="33132">
                  <c:v>1381755600</c:v>
                </c:pt>
                <c:pt idx="33133">
                  <c:v>1381759200</c:v>
                </c:pt>
                <c:pt idx="33134">
                  <c:v>1381762800</c:v>
                </c:pt>
                <c:pt idx="33135">
                  <c:v>1381766400</c:v>
                </c:pt>
                <c:pt idx="33136">
                  <c:v>1381770000</c:v>
                </c:pt>
                <c:pt idx="33137">
                  <c:v>1381773600</c:v>
                </c:pt>
                <c:pt idx="33138">
                  <c:v>1381777200</c:v>
                </c:pt>
                <c:pt idx="33139">
                  <c:v>1381780800</c:v>
                </c:pt>
                <c:pt idx="33140">
                  <c:v>1381784400</c:v>
                </c:pt>
                <c:pt idx="33141">
                  <c:v>1381788000</c:v>
                </c:pt>
                <c:pt idx="33142">
                  <c:v>1381791600</c:v>
                </c:pt>
                <c:pt idx="33143">
                  <c:v>1381795200</c:v>
                </c:pt>
                <c:pt idx="33144">
                  <c:v>1381798800</c:v>
                </c:pt>
                <c:pt idx="33145">
                  <c:v>1381802400</c:v>
                </c:pt>
                <c:pt idx="33146">
                  <c:v>1381806000</c:v>
                </c:pt>
                <c:pt idx="33147">
                  <c:v>1381809600</c:v>
                </c:pt>
                <c:pt idx="33148">
                  <c:v>1381813200</c:v>
                </c:pt>
                <c:pt idx="33149">
                  <c:v>1381816800</c:v>
                </c:pt>
                <c:pt idx="33150">
                  <c:v>1381820400</c:v>
                </c:pt>
                <c:pt idx="33151">
                  <c:v>1381824000</c:v>
                </c:pt>
                <c:pt idx="33152">
                  <c:v>1381827600</c:v>
                </c:pt>
                <c:pt idx="33153">
                  <c:v>1381831200</c:v>
                </c:pt>
                <c:pt idx="33154">
                  <c:v>1381834800</c:v>
                </c:pt>
                <c:pt idx="33155">
                  <c:v>1381838400</c:v>
                </c:pt>
                <c:pt idx="33156">
                  <c:v>1381842000</c:v>
                </c:pt>
                <c:pt idx="33157">
                  <c:v>1381845600</c:v>
                </c:pt>
                <c:pt idx="33158">
                  <c:v>1381849200</c:v>
                </c:pt>
                <c:pt idx="33159">
                  <c:v>1381852800</c:v>
                </c:pt>
                <c:pt idx="33160">
                  <c:v>1381856400</c:v>
                </c:pt>
                <c:pt idx="33161">
                  <c:v>1381860000</c:v>
                </c:pt>
                <c:pt idx="33162">
                  <c:v>1381863600</c:v>
                </c:pt>
                <c:pt idx="33163">
                  <c:v>1381867200</c:v>
                </c:pt>
                <c:pt idx="33164">
                  <c:v>1381870800</c:v>
                </c:pt>
                <c:pt idx="33165">
                  <c:v>1381874400</c:v>
                </c:pt>
                <c:pt idx="33166">
                  <c:v>1381878000</c:v>
                </c:pt>
                <c:pt idx="33167">
                  <c:v>1381881600</c:v>
                </c:pt>
                <c:pt idx="33168">
                  <c:v>1381885200</c:v>
                </c:pt>
                <c:pt idx="33169">
                  <c:v>1381888800</c:v>
                </c:pt>
                <c:pt idx="33170">
                  <c:v>1381892400</c:v>
                </c:pt>
                <c:pt idx="33171">
                  <c:v>1381896000</c:v>
                </c:pt>
                <c:pt idx="33172">
                  <c:v>1381899600</c:v>
                </c:pt>
                <c:pt idx="33173">
                  <c:v>1381903200</c:v>
                </c:pt>
                <c:pt idx="33174">
                  <c:v>1381906800</c:v>
                </c:pt>
                <c:pt idx="33175">
                  <c:v>1381910400</c:v>
                </c:pt>
                <c:pt idx="33176">
                  <c:v>1381914000</c:v>
                </c:pt>
                <c:pt idx="33177">
                  <c:v>1381917600</c:v>
                </c:pt>
                <c:pt idx="33178">
                  <c:v>1381921200</c:v>
                </c:pt>
                <c:pt idx="33179">
                  <c:v>1381924800</c:v>
                </c:pt>
                <c:pt idx="33180">
                  <c:v>1381928400</c:v>
                </c:pt>
                <c:pt idx="33181">
                  <c:v>1381932000</c:v>
                </c:pt>
                <c:pt idx="33182">
                  <c:v>1381935600</c:v>
                </c:pt>
                <c:pt idx="33183">
                  <c:v>1381939200</c:v>
                </c:pt>
                <c:pt idx="33184">
                  <c:v>1381942800</c:v>
                </c:pt>
                <c:pt idx="33185">
                  <c:v>1381946400</c:v>
                </c:pt>
                <c:pt idx="33186">
                  <c:v>1381950000</c:v>
                </c:pt>
                <c:pt idx="33187">
                  <c:v>1381953600</c:v>
                </c:pt>
                <c:pt idx="33188">
                  <c:v>1381957200</c:v>
                </c:pt>
                <c:pt idx="33189">
                  <c:v>1381960800</c:v>
                </c:pt>
                <c:pt idx="33190">
                  <c:v>1381964400</c:v>
                </c:pt>
                <c:pt idx="33191">
                  <c:v>1381968000</c:v>
                </c:pt>
                <c:pt idx="33192">
                  <c:v>1381971600</c:v>
                </c:pt>
                <c:pt idx="33193">
                  <c:v>1381975200</c:v>
                </c:pt>
                <c:pt idx="33194">
                  <c:v>1381978800</c:v>
                </c:pt>
                <c:pt idx="33195">
                  <c:v>1381982400</c:v>
                </c:pt>
                <c:pt idx="33196">
                  <c:v>1381986000</c:v>
                </c:pt>
                <c:pt idx="33197">
                  <c:v>1381989600</c:v>
                </c:pt>
                <c:pt idx="33198">
                  <c:v>1381993200</c:v>
                </c:pt>
                <c:pt idx="33199">
                  <c:v>1381996800</c:v>
                </c:pt>
                <c:pt idx="33200">
                  <c:v>1382000400</c:v>
                </c:pt>
                <c:pt idx="33201">
                  <c:v>1382004000</c:v>
                </c:pt>
                <c:pt idx="33202">
                  <c:v>1382007600</c:v>
                </c:pt>
                <c:pt idx="33203">
                  <c:v>1382011200</c:v>
                </c:pt>
                <c:pt idx="33204">
                  <c:v>1382014800</c:v>
                </c:pt>
                <c:pt idx="33205">
                  <c:v>1382018400</c:v>
                </c:pt>
                <c:pt idx="33206">
                  <c:v>1382022000</c:v>
                </c:pt>
                <c:pt idx="33207">
                  <c:v>1382025600</c:v>
                </c:pt>
                <c:pt idx="33208">
                  <c:v>1382029200</c:v>
                </c:pt>
                <c:pt idx="33209">
                  <c:v>1382032800</c:v>
                </c:pt>
                <c:pt idx="33210">
                  <c:v>1382036400</c:v>
                </c:pt>
                <c:pt idx="33211">
                  <c:v>1382040000</c:v>
                </c:pt>
                <c:pt idx="33212">
                  <c:v>1382043600</c:v>
                </c:pt>
                <c:pt idx="33213">
                  <c:v>1382047200</c:v>
                </c:pt>
                <c:pt idx="33214">
                  <c:v>1382050800</c:v>
                </c:pt>
                <c:pt idx="33215">
                  <c:v>1382054400</c:v>
                </c:pt>
                <c:pt idx="33216">
                  <c:v>1382058000</c:v>
                </c:pt>
                <c:pt idx="33217">
                  <c:v>1382061600</c:v>
                </c:pt>
                <c:pt idx="33218">
                  <c:v>1382065200</c:v>
                </c:pt>
                <c:pt idx="33219">
                  <c:v>1382068800</c:v>
                </c:pt>
                <c:pt idx="33220">
                  <c:v>1382072400</c:v>
                </c:pt>
                <c:pt idx="33221">
                  <c:v>1382076000</c:v>
                </c:pt>
                <c:pt idx="33222">
                  <c:v>1382079600</c:v>
                </c:pt>
                <c:pt idx="33223">
                  <c:v>1382083200</c:v>
                </c:pt>
                <c:pt idx="33224">
                  <c:v>1382086800</c:v>
                </c:pt>
                <c:pt idx="33225">
                  <c:v>1382090400</c:v>
                </c:pt>
                <c:pt idx="33226">
                  <c:v>1382094000</c:v>
                </c:pt>
                <c:pt idx="33227">
                  <c:v>1382097600</c:v>
                </c:pt>
                <c:pt idx="33228">
                  <c:v>1382101200</c:v>
                </c:pt>
                <c:pt idx="33229">
                  <c:v>1382104800</c:v>
                </c:pt>
                <c:pt idx="33230">
                  <c:v>1382108400</c:v>
                </c:pt>
                <c:pt idx="33231">
                  <c:v>1382112000</c:v>
                </c:pt>
                <c:pt idx="33232">
                  <c:v>1382115600</c:v>
                </c:pt>
                <c:pt idx="33233">
                  <c:v>1382119200</c:v>
                </c:pt>
                <c:pt idx="33234">
                  <c:v>1382122800</c:v>
                </c:pt>
                <c:pt idx="33235">
                  <c:v>1382126400</c:v>
                </c:pt>
                <c:pt idx="33236">
                  <c:v>1382130000</c:v>
                </c:pt>
                <c:pt idx="33237">
                  <c:v>1382133600</c:v>
                </c:pt>
                <c:pt idx="33238">
                  <c:v>1382137200</c:v>
                </c:pt>
                <c:pt idx="33239">
                  <c:v>1382140800</c:v>
                </c:pt>
                <c:pt idx="33240">
                  <c:v>1382144400</c:v>
                </c:pt>
                <c:pt idx="33241">
                  <c:v>1382148000</c:v>
                </c:pt>
                <c:pt idx="33242">
                  <c:v>1382151600</c:v>
                </c:pt>
                <c:pt idx="33243">
                  <c:v>1382155200</c:v>
                </c:pt>
                <c:pt idx="33244">
                  <c:v>1382158800</c:v>
                </c:pt>
                <c:pt idx="33245">
                  <c:v>1382162400</c:v>
                </c:pt>
                <c:pt idx="33246">
                  <c:v>1382166000</c:v>
                </c:pt>
                <c:pt idx="33247">
                  <c:v>1382169600</c:v>
                </c:pt>
                <c:pt idx="33248">
                  <c:v>1382173200</c:v>
                </c:pt>
                <c:pt idx="33249">
                  <c:v>1382176800</c:v>
                </c:pt>
                <c:pt idx="33250">
                  <c:v>1382180400</c:v>
                </c:pt>
                <c:pt idx="33251">
                  <c:v>1382184000</c:v>
                </c:pt>
                <c:pt idx="33252">
                  <c:v>1382187600</c:v>
                </c:pt>
                <c:pt idx="33253">
                  <c:v>1382191200</c:v>
                </c:pt>
                <c:pt idx="33254">
                  <c:v>1382194800</c:v>
                </c:pt>
                <c:pt idx="33255">
                  <c:v>1382198400</c:v>
                </c:pt>
                <c:pt idx="33256">
                  <c:v>1382202000</c:v>
                </c:pt>
                <c:pt idx="33257">
                  <c:v>1382205600</c:v>
                </c:pt>
                <c:pt idx="33258">
                  <c:v>1382209200</c:v>
                </c:pt>
                <c:pt idx="33259">
                  <c:v>1382212800</c:v>
                </c:pt>
                <c:pt idx="33260">
                  <c:v>1382216400</c:v>
                </c:pt>
                <c:pt idx="33261">
                  <c:v>1382220000</c:v>
                </c:pt>
                <c:pt idx="33262">
                  <c:v>1382223600</c:v>
                </c:pt>
                <c:pt idx="33263">
                  <c:v>1382227200</c:v>
                </c:pt>
                <c:pt idx="33264">
                  <c:v>1382230800</c:v>
                </c:pt>
                <c:pt idx="33265">
                  <c:v>1382234400</c:v>
                </c:pt>
                <c:pt idx="33266">
                  <c:v>1382238000</c:v>
                </c:pt>
                <c:pt idx="33267">
                  <c:v>1382241600</c:v>
                </c:pt>
                <c:pt idx="33268">
                  <c:v>1382245200</c:v>
                </c:pt>
                <c:pt idx="33269">
                  <c:v>1382248800</c:v>
                </c:pt>
                <c:pt idx="33270">
                  <c:v>1382252400</c:v>
                </c:pt>
                <c:pt idx="33271">
                  <c:v>1382256000</c:v>
                </c:pt>
                <c:pt idx="33272">
                  <c:v>1382259600</c:v>
                </c:pt>
                <c:pt idx="33273">
                  <c:v>1382263200</c:v>
                </c:pt>
                <c:pt idx="33274">
                  <c:v>1382266800</c:v>
                </c:pt>
                <c:pt idx="33275">
                  <c:v>1382270400</c:v>
                </c:pt>
                <c:pt idx="33276">
                  <c:v>1382274000</c:v>
                </c:pt>
                <c:pt idx="33277">
                  <c:v>1382277600</c:v>
                </c:pt>
                <c:pt idx="33278">
                  <c:v>1382281200</c:v>
                </c:pt>
                <c:pt idx="33279">
                  <c:v>1382284800</c:v>
                </c:pt>
                <c:pt idx="33280">
                  <c:v>1382288400</c:v>
                </c:pt>
                <c:pt idx="33281">
                  <c:v>1382292000</c:v>
                </c:pt>
                <c:pt idx="33282">
                  <c:v>1382295600</c:v>
                </c:pt>
                <c:pt idx="33283">
                  <c:v>1382299200</c:v>
                </c:pt>
                <c:pt idx="33284">
                  <c:v>1382302800</c:v>
                </c:pt>
                <c:pt idx="33285">
                  <c:v>1382306400</c:v>
                </c:pt>
                <c:pt idx="33286">
                  <c:v>1382310000</c:v>
                </c:pt>
                <c:pt idx="33287">
                  <c:v>1382313600</c:v>
                </c:pt>
                <c:pt idx="33288">
                  <c:v>1382317200</c:v>
                </c:pt>
                <c:pt idx="33289">
                  <c:v>1382320800</c:v>
                </c:pt>
                <c:pt idx="33290">
                  <c:v>1382324400</c:v>
                </c:pt>
                <c:pt idx="33291">
                  <c:v>1382328000</c:v>
                </c:pt>
                <c:pt idx="33292">
                  <c:v>1382331600</c:v>
                </c:pt>
                <c:pt idx="33293">
                  <c:v>1382335200</c:v>
                </c:pt>
                <c:pt idx="33294">
                  <c:v>1382338800</c:v>
                </c:pt>
                <c:pt idx="33295">
                  <c:v>1382342400</c:v>
                </c:pt>
                <c:pt idx="33296">
                  <c:v>1382346000</c:v>
                </c:pt>
                <c:pt idx="33297">
                  <c:v>1382349600</c:v>
                </c:pt>
                <c:pt idx="33298">
                  <c:v>1382353200</c:v>
                </c:pt>
                <c:pt idx="33299">
                  <c:v>1382356800</c:v>
                </c:pt>
                <c:pt idx="33300">
                  <c:v>1382360400</c:v>
                </c:pt>
                <c:pt idx="33301">
                  <c:v>1382364000</c:v>
                </c:pt>
                <c:pt idx="33302">
                  <c:v>1382367600</c:v>
                </c:pt>
                <c:pt idx="33303">
                  <c:v>1382371200</c:v>
                </c:pt>
                <c:pt idx="33304">
                  <c:v>1382374800</c:v>
                </c:pt>
                <c:pt idx="33305">
                  <c:v>1382378400</c:v>
                </c:pt>
                <c:pt idx="33306">
                  <c:v>1382382000</c:v>
                </c:pt>
                <c:pt idx="33307">
                  <c:v>1382385600</c:v>
                </c:pt>
                <c:pt idx="33308">
                  <c:v>1382389200</c:v>
                </c:pt>
                <c:pt idx="33309">
                  <c:v>1382392800</c:v>
                </c:pt>
                <c:pt idx="33310">
                  <c:v>1382396400</c:v>
                </c:pt>
                <c:pt idx="33311">
                  <c:v>1382400000</c:v>
                </c:pt>
                <c:pt idx="33312">
                  <c:v>1382403600</c:v>
                </c:pt>
                <c:pt idx="33313">
                  <c:v>1382407200</c:v>
                </c:pt>
                <c:pt idx="33314">
                  <c:v>1382410800</c:v>
                </c:pt>
                <c:pt idx="33315">
                  <c:v>1382414400</c:v>
                </c:pt>
                <c:pt idx="33316">
                  <c:v>1382418000</c:v>
                </c:pt>
                <c:pt idx="33317">
                  <c:v>1382421600</c:v>
                </c:pt>
                <c:pt idx="33318">
                  <c:v>1382425200</c:v>
                </c:pt>
                <c:pt idx="33319">
                  <c:v>1382428800</c:v>
                </c:pt>
                <c:pt idx="33320">
                  <c:v>1382432400</c:v>
                </c:pt>
                <c:pt idx="33321">
                  <c:v>1382436000</c:v>
                </c:pt>
                <c:pt idx="33322">
                  <c:v>1382439600</c:v>
                </c:pt>
                <c:pt idx="33323">
                  <c:v>1382443200</c:v>
                </c:pt>
                <c:pt idx="33324">
                  <c:v>1382446800</c:v>
                </c:pt>
                <c:pt idx="33325">
                  <c:v>1382450400</c:v>
                </c:pt>
                <c:pt idx="33326">
                  <c:v>1382454000</c:v>
                </c:pt>
                <c:pt idx="33327">
                  <c:v>1382457600</c:v>
                </c:pt>
                <c:pt idx="33328">
                  <c:v>1382461200</c:v>
                </c:pt>
                <c:pt idx="33329">
                  <c:v>1382464800</c:v>
                </c:pt>
                <c:pt idx="33330">
                  <c:v>1382468400</c:v>
                </c:pt>
                <c:pt idx="33331">
                  <c:v>1382472000</c:v>
                </c:pt>
                <c:pt idx="33332">
                  <c:v>1382475600</c:v>
                </c:pt>
                <c:pt idx="33333">
                  <c:v>1382479200</c:v>
                </c:pt>
                <c:pt idx="33334">
                  <c:v>1382482800</c:v>
                </c:pt>
                <c:pt idx="33335">
                  <c:v>1382486400</c:v>
                </c:pt>
                <c:pt idx="33336">
                  <c:v>1382490000</c:v>
                </c:pt>
                <c:pt idx="33337">
                  <c:v>1382493600</c:v>
                </c:pt>
                <c:pt idx="33338">
                  <c:v>1382497200</c:v>
                </c:pt>
                <c:pt idx="33339">
                  <c:v>1382500800</c:v>
                </c:pt>
                <c:pt idx="33340">
                  <c:v>1382504400</c:v>
                </c:pt>
                <c:pt idx="33341">
                  <c:v>1382508000</c:v>
                </c:pt>
                <c:pt idx="33342">
                  <c:v>1382511600</c:v>
                </c:pt>
                <c:pt idx="33343">
                  <c:v>1382515200</c:v>
                </c:pt>
                <c:pt idx="33344">
                  <c:v>1382518800</c:v>
                </c:pt>
                <c:pt idx="33345">
                  <c:v>1382522400</c:v>
                </c:pt>
                <c:pt idx="33346">
                  <c:v>1382526000</c:v>
                </c:pt>
                <c:pt idx="33347">
                  <c:v>1382529600</c:v>
                </c:pt>
                <c:pt idx="33348">
                  <c:v>1382533200</c:v>
                </c:pt>
                <c:pt idx="33349">
                  <c:v>1382536800</c:v>
                </c:pt>
                <c:pt idx="33350">
                  <c:v>1382540400</c:v>
                </c:pt>
                <c:pt idx="33351">
                  <c:v>1382544000</c:v>
                </c:pt>
                <c:pt idx="33352">
                  <c:v>1382547600</c:v>
                </c:pt>
                <c:pt idx="33353">
                  <c:v>1382551200</c:v>
                </c:pt>
                <c:pt idx="33354">
                  <c:v>1382554800</c:v>
                </c:pt>
                <c:pt idx="33355">
                  <c:v>1382558400</c:v>
                </c:pt>
                <c:pt idx="33356">
                  <c:v>1382562000</c:v>
                </c:pt>
                <c:pt idx="33357">
                  <c:v>1382565600</c:v>
                </c:pt>
                <c:pt idx="33358">
                  <c:v>1382569200</c:v>
                </c:pt>
                <c:pt idx="33359">
                  <c:v>1382572800</c:v>
                </c:pt>
                <c:pt idx="33360">
                  <c:v>1382576400</c:v>
                </c:pt>
                <c:pt idx="33361">
                  <c:v>1382580000</c:v>
                </c:pt>
                <c:pt idx="33362">
                  <c:v>1382583600</c:v>
                </c:pt>
                <c:pt idx="33363">
                  <c:v>1382587200</c:v>
                </c:pt>
                <c:pt idx="33364">
                  <c:v>1382590800</c:v>
                </c:pt>
                <c:pt idx="33365">
                  <c:v>1382594400</c:v>
                </c:pt>
                <c:pt idx="33366">
                  <c:v>1382598000</c:v>
                </c:pt>
                <c:pt idx="33367">
                  <c:v>1382601600</c:v>
                </c:pt>
                <c:pt idx="33368">
                  <c:v>1382605200</c:v>
                </c:pt>
                <c:pt idx="33369">
                  <c:v>1382608800</c:v>
                </c:pt>
                <c:pt idx="33370">
                  <c:v>1382612400</c:v>
                </c:pt>
                <c:pt idx="33371">
                  <c:v>1382616000</c:v>
                </c:pt>
                <c:pt idx="33372">
                  <c:v>1382619600</c:v>
                </c:pt>
                <c:pt idx="33373">
                  <c:v>1382623200</c:v>
                </c:pt>
                <c:pt idx="33374">
                  <c:v>1382626800</c:v>
                </c:pt>
                <c:pt idx="33375">
                  <c:v>1382630400</c:v>
                </c:pt>
                <c:pt idx="33376">
                  <c:v>1382634000</c:v>
                </c:pt>
                <c:pt idx="33377">
                  <c:v>1382637600</c:v>
                </c:pt>
                <c:pt idx="33378">
                  <c:v>1382641200</c:v>
                </c:pt>
                <c:pt idx="33379">
                  <c:v>1382644800</c:v>
                </c:pt>
                <c:pt idx="33380">
                  <c:v>1382648400</c:v>
                </c:pt>
                <c:pt idx="33381">
                  <c:v>1382652000</c:v>
                </c:pt>
                <c:pt idx="33382">
                  <c:v>1382655600</c:v>
                </c:pt>
                <c:pt idx="33383">
                  <c:v>1382659200</c:v>
                </c:pt>
                <c:pt idx="33384">
                  <c:v>1382662800</c:v>
                </c:pt>
                <c:pt idx="33385">
                  <c:v>1382666400</c:v>
                </c:pt>
                <c:pt idx="33386">
                  <c:v>1382670000</c:v>
                </c:pt>
                <c:pt idx="33387">
                  <c:v>1382673600</c:v>
                </c:pt>
                <c:pt idx="33388">
                  <c:v>1382677200</c:v>
                </c:pt>
                <c:pt idx="33389">
                  <c:v>1382680800</c:v>
                </c:pt>
                <c:pt idx="33390">
                  <c:v>1382684400</c:v>
                </c:pt>
                <c:pt idx="33391">
                  <c:v>1382688000</c:v>
                </c:pt>
                <c:pt idx="33392">
                  <c:v>1382691600</c:v>
                </c:pt>
                <c:pt idx="33393">
                  <c:v>1382695200</c:v>
                </c:pt>
                <c:pt idx="33394">
                  <c:v>1382698800</c:v>
                </c:pt>
                <c:pt idx="33395">
                  <c:v>1382702400</c:v>
                </c:pt>
                <c:pt idx="33396">
                  <c:v>1382706000</c:v>
                </c:pt>
                <c:pt idx="33397">
                  <c:v>1382709600</c:v>
                </c:pt>
                <c:pt idx="33398">
                  <c:v>1382713200</c:v>
                </c:pt>
                <c:pt idx="33399">
                  <c:v>1382716800</c:v>
                </c:pt>
                <c:pt idx="33400">
                  <c:v>1382720400</c:v>
                </c:pt>
                <c:pt idx="33401">
                  <c:v>1382724000</c:v>
                </c:pt>
                <c:pt idx="33402">
                  <c:v>1382727600</c:v>
                </c:pt>
                <c:pt idx="33403">
                  <c:v>1382731200</c:v>
                </c:pt>
                <c:pt idx="33404">
                  <c:v>1382734800</c:v>
                </c:pt>
                <c:pt idx="33405">
                  <c:v>1382738400</c:v>
                </c:pt>
                <c:pt idx="33406">
                  <c:v>1382742000</c:v>
                </c:pt>
                <c:pt idx="33407">
                  <c:v>1382745600</c:v>
                </c:pt>
                <c:pt idx="33408">
                  <c:v>1382749200</c:v>
                </c:pt>
                <c:pt idx="33409">
                  <c:v>1382752800</c:v>
                </c:pt>
                <c:pt idx="33410">
                  <c:v>1382756400</c:v>
                </c:pt>
                <c:pt idx="33411">
                  <c:v>1382760000</c:v>
                </c:pt>
                <c:pt idx="33412">
                  <c:v>1382763600</c:v>
                </c:pt>
                <c:pt idx="33413">
                  <c:v>1382767200</c:v>
                </c:pt>
                <c:pt idx="33414">
                  <c:v>1382770800</c:v>
                </c:pt>
                <c:pt idx="33415">
                  <c:v>1382774400</c:v>
                </c:pt>
                <c:pt idx="33416">
                  <c:v>1382778000</c:v>
                </c:pt>
                <c:pt idx="33417">
                  <c:v>1382781600</c:v>
                </c:pt>
                <c:pt idx="33418">
                  <c:v>1382785200</c:v>
                </c:pt>
                <c:pt idx="33419">
                  <c:v>1382788800</c:v>
                </c:pt>
                <c:pt idx="33420">
                  <c:v>1382792400</c:v>
                </c:pt>
                <c:pt idx="33421">
                  <c:v>1382796000</c:v>
                </c:pt>
                <c:pt idx="33422">
                  <c:v>1382799600</c:v>
                </c:pt>
                <c:pt idx="33423">
                  <c:v>1382803200</c:v>
                </c:pt>
                <c:pt idx="33424">
                  <c:v>1382806800</c:v>
                </c:pt>
                <c:pt idx="33425">
                  <c:v>1382810400</c:v>
                </c:pt>
                <c:pt idx="33426">
                  <c:v>1382814000</c:v>
                </c:pt>
                <c:pt idx="33427">
                  <c:v>1382817600</c:v>
                </c:pt>
                <c:pt idx="33428">
                  <c:v>1382821200</c:v>
                </c:pt>
                <c:pt idx="33429">
                  <c:v>1382824800</c:v>
                </c:pt>
                <c:pt idx="33430">
                  <c:v>1382828400</c:v>
                </c:pt>
                <c:pt idx="33431">
                  <c:v>1382832000</c:v>
                </c:pt>
                <c:pt idx="33432">
                  <c:v>1382835600</c:v>
                </c:pt>
                <c:pt idx="33433">
                  <c:v>1382839200</c:v>
                </c:pt>
                <c:pt idx="33434">
                  <c:v>1382842800</c:v>
                </c:pt>
                <c:pt idx="33435">
                  <c:v>1382846400</c:v>
                </c:pt>
                <c:pt idx="33436">
                  <c:v>1382850000</c:v>
                </c:pt>
                <c:pt idx="33437">
                  <c:v>1382853600</c:v>
                </c:pt>
                <c:pt idx="33438">
                  <c:v>1382857200</c:v>
                </c:pt>
                <c:pt idx="33439">
                  <c:v>1382860800</c:v>
                </c:pt>
                <c:pt idx="33440">
                  <c:v>1382864400</c:v>
                </c:pt>
                <c:pt idx="33441">
                  <c:v>1382868000</c:v>
                </c:pt>
                <c:pt idx="33442">
                  <c:v>1382871600</c:v>
                </c:pt>
                <c:pt idx="33443">
                  <c:v>1382875200</c:v>
                </c:pt>
                <c:pt idx="33444">
                  <c:v>1382878800</c:v>
                </c:pt>
                <c:pt idx="33445">
                  <c:v>1382882400</c:v>
                </c:pt>
                <c:pt idx="33446">
                  <c:v>1382886000</c:v>
                </c:pt>
                <c:pt idx="33447">
                  <c:v>1382889600</c:v>
                </c:pt>
                <c:pt idx="33448">
                  <c:v>1382893200</c:v>
                </c:pt>
                <c:pt idx="33449">
                  <c:v>1382896800</c:v>
                </c:pt>
                <c:pt idx="33450">
                  <c:v>1382900400</c:v>
                </c:pt>
                <c:pt idx="33451">
                  <c:v>1382904000</c:v>
                </c:pt>
                <c:pt idx="33452">
                  <c:v>1382907600</c:v>
                </c:pt>
                <c:pt idx="33453">
                  <c:v>1382911200</c:v>
                </c:pt>
                <c:pt idx="33454">
                  <c:v>1382914800</c:v>
                </c:pt>
                <c:pt idx="33455">
                  <c:v>1382918400</c:v>
                </c:pt>
                <c:pt idx="33456">
                  <c:v>1382922000</c:v>
                </c:pt>
                <c:pt idx="33457">
                  <c:v>1382925600</c:v>
                </c:pt>
                <c:pt idx="33458">
                  <c:v>1382929200</c:v>
                </c:pt>
                <c:pt idx="33459">
                  <c:v>1382932800</c:v>
                </c:pt>
                <c:pt idx="33460">
                  <c:v>1382936400</c:v>
                </c:pt>
                <c:pt idx="33461">
                  <c:v>1382940000</c:v>
                </c:pt>
                <c:pt idx="33462">
                  <c:v>1382943600</c:v>
                </c:pt>
                <c:pt idx="33463">
                  <c:v>1382947200</c:v>
                </c:pt>
                <c:pt idx="33464">
                  <c:v>1382950800</c:v>
                </c:pt>
                <c:pt idx="33465">
                  <c:v>1382954400</c:v>
                </c:pt>
                <c:pt idx="33466">
                  <c:v>1382958000</c:v>
                </c:pt>
                <c:pt idx="33467">
                  <c:v>1382961600</c:v>
                </c:pt>
                <c:pt idx="33468">
                  <c:v>1382965200</c:v>
                </c:pt>
                <c:pt idx="33469">
                  <c:v>1382968800</c:v>
                </c:pt>
                <c:pt idx="33470">
                  <c:v>1382972400</c:v>
                </c:pt>
                <c:pt idx="33471">
                  <c:v>1382976000</c:v>
                </c:pt>
                <c:pt idx="33472">
                  <c:v>1382979600</c:v>
                </c:pt>
                <c:pt idx="33473">
                  <c:v>1382983200</c:v>
                </c:pt>
                <c:pt idx="33474">
                  <c:v>1382986800</c:v>
                </c:pt>
                <c:pt idx="33475">
                  <c:v>1382990400</c:v>
                </c:pt>
                <c:pt idx="33476">
                  <c:v>1382994000</c:v>
                </c:pt>
                <c:pt idx="33477">
                  <c:v>1382997600</c:v>
                </c:pt>
                <c:pt idx="33478">
                  <c:v>1383001200</c:v>
                </c:pt>
                <c:pt idx="33479">
                  <c:v>1383004800</c:v>
                </c:pt>
                <c:pt idx="33480">
                  <c:v>1383008400</c:v>
                </c:pt>
                <c:pt idx="33481">
                  <c:v>1383012000</c:v>
                </c:pt>
                <c:pt idx="33482">
                  <c:v>1383015600</c:v>
                </c:pt>
                <c:pt idx="33483">
                  <c:v>1383019200</c:v>
                </c:pt>
                <c:pt idx="33484">
                  <c:v>1383022800</c:v>
                </c:pt>
                <c:pt idx="33485">
                  <c:v>1383026400</c:v>
                </c:pt>
                <c:pt idx="33486">
                  <c:v>1383030000</c:v>
                </c:pt>
                <c:pt idx="33487">
                  <c:v>1383033600</c:v>
                </c:pt>
                <c:pt idx="33488">
                  <c:v>1383037200</c:v>
                </c:pt>
                <c:pt idx="33489">
                  <c:v>1383040800</c:v>
                </c:pt>
                <c:pt idx="33490">
                  <c:v>1383044400</c:v>
                </c:pt>
                <c:pt idx="33491">
                  <c:v>1383048000</c:v>
                </c:pt>
                <c:pt idx="33492">
                  <c:v>1383051600</c:v>
                </c:pt>
                <c:pt idx="33493">
                  <c:v>1383055200</c:v>
                </c:pt>
                <c:pt idx="33494">
                  <c:v>1383058800</c:v>
                </c:pt>
                <c:pt idx="33495">
                  <c:v>1383062400</c:v>
                </c:pt>
                <c:pt idx="33496">
                  <c:v>1383066000</c:v>
                </c:pt>
                <c:pt idx="33497">
                  <c:v>1383069600</c:v>
                </c:pt>
                <c:pt idx="33498">
                  <c:v>1383073200</c:v>
                </c:pt>
                <c:pt idx="33499">
                  <c:v>1383076800</c:v>
                </c:pt>
                <c:pt idx="33500">
                  <c:v>1383080400</c:v>
                </c:pt>
                <c:pt idx="33501">
                  <c:v>1383084000</c:v>
                </c:pt>
                <c:pt idx="33502">
                  <c:v>1383087600</c:v>
                </c:pt>
                <c:pt idx="33503">
                  <c:v>1383091200</c:v>
                </c:pt>
                <c:pt idx="33504">
                  <c:v>1383094800</c:v>
                </c:pt>
                <c:pt idx="33505">
                  <c:v>1383098400</c:v>
                </c:pt>
                <c:pt idx="33506">
                  <c:v>1383102000</c:v>
                </c:pt>
                <c:pt idx="33507">
                  <c:v>1383105600</c:v>
                </c:pt>
                <c:pt idx="33508">
                  <c:v>1383109200</c:v>
                </c:pt>
                <c:pt idx="33509">
                  <c:v>1383112800</c:v>
                </c:pt>
                <c:pt idx="33510">
                  <c:v>1383116400</c:v>
                </c:pt>
                <c:pt idx="33511">
                  <c:v>1383120000</c:v>
                </c:pt>
                <c:pt idx="33512">
                  <c:v>1383123600</c:v>
                </c:pt>
                <c:pt idx="33513">
                  <c:v>1383127200</c:v>
                </c:pt>
                <c:pt idx="33514">
                  <c:v>1383130800</c:v>
                </c:pt>
                <c:pt idx="33515">
                  <c:v>1383134400</c:v>
                </c:pt>
                <c:pt idx="33516">
                  <c:v>1383138000</c:v>
                </c:pt>
                <c:pt idx="33517">
                  <c:v>1383141600</c:v>
                </c:pt>
                <c:pt idx="33518">
                  <c:v>1383145200</c:v>
                </c:pt>
                <c:pt idx="33519">
                  <c:v>1383148800</c:v>
                </c:pt>
                <c:pt idx="33520">
                  <c:v>1383152400</c:v>
                </c:pt>
                <c:pt idx="33521">
                  <c:v>1383156000</c:v>
                </c:pt>
                <c:pt idx="33522">
                  <c:v>1383159600</c:v>
                </c:pt>
                <c:pt idx="33523">
                  <c:v>1383163200</c:v>
                </c:pt>
                <c:pt idx="33524">
                  <c:v>1383166800</c:v>
                </c:pt>
                <c:pt idx="33525">
                  <c:v>1383170400</c:v>
                </c:pt>
                <c:pt idx="33526">
                  <c:v>1383174000</c:v>
                </c:pt>
                <c:pt idx="33527">
                  <c:v>1383177600</c:v>
                </c:pt>
                <c:pt idx="33528">
                  <c:v>1383181200</c:v>
                </c:pt>
                <c:pt idx="33529">
                  <c:v>1383184800</c:v>
                </c:pt>
                <c:pt idx="33530">
                  <c:v>1383188400</c:v>
                </c:pt>
                <c:pt idx="33531">
                  <c:v>1383192000</c:v>
                </c:pt>
                <c:pt idx="33532">
                  <c:v>1383195600</c:v>
                </c:pt>
                <c:pt idx="33533">
                  <c:v>1383199200</c:v>
                </c:pt>
                <c:pt idx="33534">
                  <c:v>1383202800</c:v>
                </c:pt>
                <c:pt idx="33535">
                  <c:v>1383206400</c:v>
                </c:pt>
                <c:pt idx="33536">
                  <c:v>1383210000</c:v>
                </c:pt>
                <c:pt idx="33537">
                  <c:v>1383213600</c:v>
                </c:pt>
                <c:pt idx="33538">
                  <c:v>1383217200</c:v>
                </c:pt>
                <c:pt idx="33539">
                  <c:v>1383220800</c:v>
                </c:pt>
                <c:pt idx="33540">
                  <c:v>1383224400</c:v>
                </c:pt>
                <c:pt idx="33541">
                  <c:v>1383228000</c:v>
                </c:pt>
                <c:pt idx="33542">
                  <c:v>1383231600</c:v>
                </c:pt>
                <c:pt idx="33543">
                  <c:v>1383235200</c:v>
                </c:pt>
                <c:pt idx="33544">
                  <c:v>1383238800</c:v>
                </c:pt>
                <c:pt idx="33545">
                  <c:v>1383242400</c:v>
                </c:pt>
                <c:pt idx="33546">
                  <c:v>1383246000</c:v>
                </c:pt>
                <c:pt idx="33547">
                  <c:v>1383249600</c:v>
                </c:pt>
                <c:pt idx="33548">
                  <c:v>1383253200</c:v>
                </c:pt>
                <c:pt idx="33549">
                  <c:v>1383256800</c:v>
                </c:pt>
                <c:pt idx="33550">
                  <c:v>1383260400</c:v>
                </c:pt>
                <c:pt idx="33551">
                  <c:v>1383264000</c:v>
                </c:pt>
                <c:pt idx="33552">
                  <c:v>1383267600</c:v>
                </c:pt>
                <c:pt idx="33553">
                  <c:v>1383271200</c:v>
                </c:pt>
                <c:pt idx="33554">
                  <c:v>1383274800</c:v>
                </c:pt>
                <c:pt idx="33555">
                  <c:v>1383278400</c:v>
                </c:pt>
                <c:pt idx="33556">
                  <c:v>1383282000</c:v>
                </c:pt>
                <c:pt idx="33557">
                  <c:v>1383285600</c:v>
                </c:pt>
                <c:pt idx="33558">
                  <c:v>1383289200</c:v>
                </c:pt>
                <c:pt idx="33559">
                  <c:v>1383292800</c:v>
                </c:pt>
                <c:pt idx="33560">
                  <c:v>1383296400</c:v>
                </c:pt>
                <c:pt idx="33561">
                  <c:v>1383300000</c:v>
                </c:pt>
                <c:pt idx="33562">
                  <c:v>1383303600</c:v>
                </c:pt>
                <c:pt idx="33563">
                  <c:v>1383307200</c:v>
                </c:pt>
                <c:pt idx="33564">
                  <c:v>1383310800</c:v>
                </c:pt>
                <c:pt idx="33565">
                  <c:v>1383314400</c:v>
                </c:pt>
                <c:pt idx="33566">
                  <c:v>1383318000</c:v>
                </c:pt>
                <c:pt idx="33567">
                  <c:v>1383321600</c:v>
                </c:pt>
                <c:pt idx="33568">
                  <c:v>1383325200</c:v>
                </c:pt>
                <c:pt idx="33569">
                  <c:v>1383328800</c:v>
                </c:pt>
                <c:pt idx="33570">
                  <c:v>1383332400</c:v>
                </c:pt>
                <c:pt idx="33571">
                  <c:v>1383336000</c:v>
                </c:pt>
                <c:pt idx="33572">
                  <c:v>1383339600</c:v>
                </c:pt>
                <c:pt idx="33573">
                  <c:v>1383343200</c:v>
                </c:pt>
                <c:pt idx="33574">
                  <c:v>1383346800</c:v>
                </c:pt>
                <c:pt idx="33575">
                  <c:v>1383350400</c:v>
                </c:pt>
                <c:pt idx="33576">
                  <c:v>1383354000</c:v>
                </c:pt>
                <c:pt idx="33577">
                  <c:v>1383357600</c:v>
                </c:pt>
                <c:pt idx="33578">
                  <c:v>1383361200</c:v>
                </c:pt>
                <c:pt idx="33579">
                  <c:v>1383364800</c:v>
                </c:pt>
                <c:pt idx="33580">
                  <c:v>1383368400</c:v>
                </c:pt>
                <c:pt idx="33581">
                  <c:v>1383372000</c:v>
                </c:pt>
                <c:pt idx="33582">
                  <c:v>1383375600</c:v>
                </c:pt>
                <c:pt idx="33583">
                  <c:v>1383379200</c:v>
                </c:pt>
                <c:pt idx="33584">
                  <c:v>1383382800</c:v>
                </c:pt>
                <c:pt idx="33585">
                  <c:v>1383386400</c:v>
                </c:pt>
                <c:pt idx="33586">
                  <c:v>1383390000</c:v>
                </c:pt>
                <c:pt idx="33587">
                  <c:v>1383393600</c:v>
                </c:pt>
                <c:pt idx="33588">
                  <c:v>1383397200</c:v>
                </c:pt>
                <c:pt idx="33589">
                  <c:v>1383400800</c:v>
                </c:pt>
                <c:pt idx="33590">
                  <c:v>1383404400</c:v>
                </c:pt>
                <c:pt idx="33591">
                  <c:v>1383408000</c:v>
                </c:pt>
                <c:pt idx="33592">
                  <c:v>1383411600</c:v>
                </c:pt>
                <c:pt idx="33593">
                  <c:v>1383415200</c:v>
                </c:pt>
                <c:pt idx="33594">
                  <c:v>1383418800</c:v>
                </c:pt>
                <c:pt idx="33595">
                  <c:v>1383422400</c:v>
                </c:pt>
                <c:pt idx="33596">
                  <c:v>1383426000</c:v>
                </c:pt>
                <c:pt idx="33597">
                  <c:v>1383429600</c:v>
                </c:pt>
                <c:pt idx="33598">
                  <c:v>1383433200</c:v>
                </c:pt>
                <c:pt idx="33599">
                  <c:v>1383436800</c:v>
                </c:pt>
                <c:pt idx="33600">
                  <c:v>1383440400</c:v>
                </c:pt>
                <c:pt idx="33601">
                  <c:v>1383444000</c:v>
                </c:pt>
                <c:pt idx="33602">
                  <c:v>1383447600</c:v>
                </c:pt>
                <c:pt idx="33603">
                  <c:v>1383451200</c:v>
                </c:pt>
                <c:pt idx="33604">
                  <c:v>1383454800</c:v>
                </c:pt>
                <c:pt idx="33605">
                  <c:v>1383458400</c:v>
                </c:pt>
                <c:pt idx="33606">
                  <c:v>1383462000</c:v>
                </c:pt>
                <c:pt idx="33607">
                  <c:v>1383465600</c:v>
                </c:pt>
                <c:pt idx="33608">
                  <c:v>1383469200</c:v>
                </c:pt>
                <c:pt idx="33609">
                  <c:v>1383472800</c:v>
                </c:pt>
                <c:pt idx="33610">
                  <c:v>1383476400</c:v>
                </c:pt>
                <c:pt idx="33611">
                  <c:v>1383480000</c:v>
                </c:pt>
                <c:pt idx="33612">
                  <c:v>1383483600</c:v>
                </c:pt>
                <c:pt idx="33613">
                  <c:v>1383487200</c:v>
                </c:pt>
                <c:pt idx="33614">
                  <c:v>1383490800</c:v>
                </c:pt>
                <c:pt idx="33615">
                  <c:v>1383494400</c:v>
                </c:pt>
                <c:pt idx="33616">
                  <c:v>1383498000</c:v>
                </c:pt>
                <c:pt idx="33617">
                  <c:v>1383501600</c:v>
                </c:pt>
                <c:pt idx="33618">
                  <c:v>1383505200</c:v>
                </c:pt>
                <c:pt idx="33619">
                  <c:v>1383508800</c:v>
                </c:pt>
                <c:pt idx="33620">
                  <c:v>1383512400</c:v>
                </c:pt>
                <c:pt idx="33621">
                  <c:v>1383516000</c:v>
                </c:pt>
                <c:pt idx="33622">
                  <c:v>1383519600</c:v>
                </c:pt>
                <c:pt idx="33623">
                  <c:v>1383523200</c:v>
                </c:pt>
                <c:pt idx="33624">
                  <c:v>1383526800</c:v>
                </c:pt>
                <c:pt idx="33625">
                  <c:v>1383530400</c:v>
                </c:pt>
                <c:pt idx="33626">
                  <c:v>1383534000</c:v>
                </c:pt>
                <c:pt idx="33627">
                  <c:v>1383537600</c:v>
                </c:pt>
                <c:pt idx="33628">
                  <c:v>1383541200</c:v>
                </c:pt>
                <c:pt idx="33629">
                  <c:v>1383544800</c:v>
                </c:pt>
                <c:pt idx="33630">
                  <c:v>1383548400</c:v>
                </c:pt>
                <c:pt idx="33631">
                  <c:v>1383552000</c:v>
                </c:pt>
                <c:pt idx="33632">
                  <c:v>1383555600</c:v>
                </c:pt>
                <c:pt idx="33633">
                  <c:v>1383559200</c:v>
                </c:pt>
                <c:pt idx="33634">
                  <c:v>1383562800</c:v>
                </c:pt>
                <c:pt idx="33635">
                  <c:v>1383566400</c:v>
                </c:pt>
                <c:pt idx="33636">
                  <c:v>1383570000</c:v>
                </c:pt>
                <c:pt idx="33637">
                  <c:v>1383573600</c:v>
                </c:pt>
                <c:pt idx="33638">
                  <c:v>1383577200</c:v>
                </c:pt>
                <c:pt idx="33639">
                  <c:v>1383580800</c:v>
                </c:pt>
                <c:pt idx="33640">
                  <c:v>1383584400</c:v>
                </c:pt>
                <c:pt idx="33641">
                  <c:v>1383588000</c:v>
                </c:pt>
                <c:pt idx="33642">
                  <c:v>1383591600</c:v>
                </c:pt>
                <c:pt idx="33643">
                  <c:v>1383595200</c:v>
                </c:pt>
                <c:pt idx="33644">
                  <c:v>1383598800</c:v>
                </c:pt>
                <c:pt idx="33645">
                  <c:v>1383602400</c:v>
                </c:pt>
                <c:pt idx="33646">
                  <c:v>1383606000</c:v>
                </c:pt>
                <c:pt idx="33647">
                  <c:v>1383609600</c:v>
                </c:pt>
                <c:pt idx="33648">
                  <c:v>1383613200</c:v>
                </c:pt>
                <c:pt idx="33649">
                  <c:v>1383616800</c:v>
                </c:pt>
                <c:pt idx="33650">
                  <c:v>1383620400</c:v>
                </c:pt>
                <c:pt idx="33651">
                  <c:v>1383624000</c:v>
                </c:pt>
                <c:pt idx="33652">
                  <c:v>1383627600</c:v>
                </c:pt>
                <c:pt idx="33653">
                  <c:v>1383631200</c:v>
                </c:pt>
                <c:pt idx="33654">
                  <c:v>1383634800</c:v>
                </c:pt>
                <c:pt idx="33655">
                  <c:v>1383638400</c:v>
                </c:pt>
                <c:pt idx="33656">
                  <c:v>1383642000</c:v>
                </c:pt>
                <c:pt idx="33657">
                  <c:v>1383645600</c:v>
                </c:pt>
                <c:pt idx="33658">
                  <c:v>1383649200</c:v>
                </c:pt>
                <c:pt idx="33659">
                  <c:v>1383652800</c:v>
                </c:pt>
                <c:pt idx="33660">
                  <c:v>1383656400</c:v>
                </c:pt>
                <c:pt idx="33661">
                  <c:v>1383660000</c:v>
                </c:pt>
                <c:pt idx="33662">
                  <c:v>1383663600</c:v>
                </c:pt>
                <c:pt idx="33663">
                  <c:v>1383667200</c:v>
                </c:pt>
                <c:pt idx="33664">
                  <c:v>1383670800</c:v>
                </c:pt>
                <c:pt idx="33665">
                  <c:v>1383674400</c:v>
                </c:pt>
                <c:pt idx="33666">
                  <c:v>1383678000</c:v>
                </c:pt>
                <c:pt idx="33667">
                  <c:v>1383681600</c:v>
                </c:pt>
                <c:pt idx="33668">
                  <c:v>1383685200</c:v>
                </c:pt>
                <c:pt idx="33669">
                  <c:v>1383688800</c:v>
                </c:pt>
                <c:pt idx="33670">
                  <c:v>1383692400</c:v>
                </c:pt>
                <c:pt idx="33671">
                  <c:v>1383696000</c:v>
                </c:pt>
                <c:pt idx="33672">
                  <c:v>1383699600</c:v>
                </c:pt>
                <c:pt idx="33673">
                  <c:v>1383703200</c:v>
                </c:pt>
                <c:pt idx="33674">
                  <c:v>1383706800</c:v>
                </c:pt>
                <c:pt idx="33675">
                  <c:v>1383710400</c:v>
                </c:pt>
                <c:pt idx="33676">
                  <c:v>1383714000</c:v>
                </c:pt>
                <c:pt idx="33677">
                  <c:v>1383717600</c:v>
                </c:pt>
                <c:pt idx="33678">
                  <c:v>1383721200</c:v>
                </c:pt>
                <c:pt idx="33679">
                  <c:v>1383724800</c:v>
                </c:pt>
                <c:pt idx="33680">
                  <c:v>1383728400</c:v>
                </c:pt>
                <c:pt idx="33681">
                  <c:v>1383732000</c:v>
                </c:pt>
                <c:pt idx="33682">
                  <c:v>1383735600</c:v>
                </c:pt>
                <c:pt idx="33683">
                  <c:v>1383739200</c:v>
                </c:pt>
                <c:pt idx="33684">
                  <c:v>1383742800</c:v>
                </c:pt>
                <c:pt idx="33685">
                  <c:v>1383746400</c:v>
                </c:pt>
                <c:pt idx="33686">
                  <c:v>1383750000</c:v>
                </c:pt>
                <c:pt idx="33687">
                  <c:v>1383753600</c:v>
                </c:pt>
                <c:pt idx="33688">
                  <c:v>1383757200</c:v>
                </c:pt>
                <c:pt idx="33689">
                  <c:v>1383760800</c:v>
                </c:pt>
                <c:pt idx="33690">
                  <c:v>1383764400</c:v>
                </c:pt>
                <c:pt idx="33691">
                  <c:v>1383768000</c:v>
                </c:pt>
                <c:pt idx="33692">
                  <c:v>1383771600</c:v>
                </c:pt>
                <c:pt idx="33693">
                  <c:v>1383775200</c:v>
                </c:pt>
                <c:pt idx="33694">
                  <c:v>1383778800</c:v>
                </c:pt>
                <c:pt idx="33695">
                  <c:v>1383782400</c:v>
                </c:pt>
                <c:pt idx="33696">
                  <c:v>1383786000</c:v>
                </c:pt>
                <c:pt idx="33697">
                  <c:v>1383789600</c:v>
                </c:pt>
                <c:pt idx="33698">
                  <c:v>1383793200</c:v>
                </c:pt>
                <c:pt idx="33699">
                  <c:v>1383796800</c:v>
                </c:pt>
                <c:pt idx="33700">
                  <c:v>1383800400</c:v>
                </c:pt>
                <c:pt idx="33701">
                  <c:v>1383804000</c:v>
                </c:pt>
                <c:pt idx="33702">
                  <c:v>1383807600</c:v>
                </c:pt>
                <c:pt idx="33703">
                  <c:v>1383811200</c:v>
                </c:pt>
                <c:pt idx="33704">
                  <c:v>1383814800</c:v>
                </c:pt>
                <c:pt idx="33705">
                  <c:v>1383818400</c:v>
                </c:pt>
                <c:pt idx="33706">
                  <c:v>1383822000</c:v>
                </c:pt>
                <c:pt idx="33707">
                  <c:v>1383825600</c:v>
                </c:pt>
                <c:pt idx="33708">
                  <c:v>1383829200</c:v>
                </c:pt>
                <c:pt idx="33709">
                  <c:v>1383832800</c:v>
                </c:pt>
                <c:pt idx="33710">
                  <c:v>1383836400</c:v>
                </c:pt>
                <c:pt idx="33711">
                  <c:v>1383840000</c:v>
                </c:pt>
                <c:pt idx="33712">
                  <c:v>1383843600</c:v>
                </c:pt>
                <c:pt idx="33713">
                  <c:v>1383847200</c:v>
                </c:pt>
                <c:pt idx="33714">
                  <c:v>1383850800</c:v>
                </c:pt>
                <c:pt idx="33715">
                  <c:v>1383854400</c:v>
                </c:pt>
                <c:pt idx="33716">
                  <c:v>1383858000</c:v>
                </c:pt>
                <c:pt idx="33717">
                  <c:v>1383861600</c:v>
                </c:pt>
                <c:pt idx="33718">
                  <c:v>1383865200</c:v>
                </c:pt>
                <c:pt idx="33719">
                  <c:v>1383868800</c:v>
                </c:pt>
                <c:pt idx="33720">
                  <c:v>1383872400</c:v>
                </c:pt>
                <c:pt idx="33721">
                  <c:v>1383876000</c:v>
                </c:pt>
                <c:pt idx="33722">
                  <c:v>1383879600</c:v>
                </c:pt>
                <c:pt idx="33723">
                  <c:v>1383883200</c:v>
                </c:pt>
                <c:pt idx="33724">
                  <c:v>1383886800</c:v>
                </c:pt>
                <c:pt idx="33725">
                  <c:v>1383890400</c:v>
                </c:pt>
                <c:pt idx="33726">
                  <c:v>1383894000</c:v>
                </c:pt>
                <c:pt idx="33727">
                  <c:v>1383897600</c:v>
                </c:pt>
                <c:pt idx="33728">
                  <c:v>1383901200</c:v>
                </c:pt>
                <c:pt idx="33729">
                  <c:v>1383904800</c:v>
                </c:pt>
                <c:pt idx="33730">
                  <c:v>1383908400</c:v>
                </c:pt>
                <c:pt idx="33731">
                  <c:v>1383912000</c:v>
                </c:pt>
                <c:pt idx="33732">
                  <c:v>1383915600</c:v>
                </c:pt>
                <c:pt idx="33733">
                  <c:v>1383919200</c:v>
                </c:pt>
                <c:pt idx="33734">
                  <c:v>1383922800</c:v>
                </c:pt>
                <c:pt idx="33735">
                  <c:v>1383926400</c:v>
                </c:pt>
                <c:pt idx="33736">
                  <c:v>1383930000</c:v>
                </c:pt>
                <c:pt idx="33737">
                  <c:v>1383933600</c:v>
                </c:pt>
                <c:pt idx="33738">
                  <c:v>1383937200</c:v>
                </c:pt>
                <c:pt idx="33739">
                  <c:v>1383940800</c:v>
                </c:pt>
                <c:pt idx="33740">
                  <c:v>1383944400</c:v>
                </c:pt>
                <c:pt idx="33741">
                  <c:v>1383948000</c:v>
                </c:pt>
                <c:pt idx="33742">
                  <c:v>1383951600</c:v>
                </c:pt>
                <c:pt idx="33743">
                  <c:v>1383955200</c:v>
                </c:pt>
                <c:pt idx="33744">
                  <c:v>1383958800</c:v>
                </c:pt>
                <c:pt idx="33745">
                  <c:v>1383962400</c:v>
                </c:pt>
                <c:pt idx="33746">
                  <c:v>1383966000</c:v>
                </c:pt>
                <c:pt idx="33747">
                  <c:v>1383969600</c:v>
                </c:pt>
                <c:pt idx="33748">
                  <c:v>1383973200</c:v>
                </c:pt>
                <c:pt idx="33749">
                  <c:v>1383976800</c:v>
                </c:pt>
                <c:pt idx="33750">
                  <c:v>1383980400</c:v>
                </c:pt>
                <c:pt idx="33751">
                  <c:v>1383984000</c:v>
                </c:pt>
                <c:pt idx="33752">
                  <c:v>1383987600</c:v>
                </c:pt>
                <c:pt idx="33753">
                  <c:v>1383991200</c:v>
                </c:pt>
                <c:pt idx="33754">
                  <c:v>1383994800</c:v>
                </c:pt>
                <c:pt idx="33755">
                  <c:v>1383998400</c:v>
                </c:pt>
                <c:pt idx="33756">
                  <c:v>1384002000</c:v>
                </c:pt>
                <c:pt idx="33757">
                  <c:v>1384005600</c:v>
                </c:pt>
                <c:pt idx="33758">
                  <c:v>1384009200</c:v>
                </c:pt>
                <c:pt idx="33759">
                  <c:v>1384012800</c:v>
                </c:pt>
                <c:pt idx="33760">
                  <c:v>1384016400</c:v>
                </c:pt>
                <c:pt idx="33761">
                  <c:v>1384020000</c:v>
                </c:pt>
                <c:pt idx="33762">
                  <c:v>1384023600</c:v>
                </c:pt>
                <c:pt idx="33763">
                  <c:v>1384027200</c:v>
                </c:pt>
                <c:pt idx="33764">
                  <c:v>1384030800</c:v>
                </c:pt>
                <c:pt idx="33765">
                  <c:v>1384034400</c:v>
                </c:pt>
                <c:pt idx="33766">
                  <c:v>1384038000</c:v>
                </c:pt>
                <c:pt idx="33767">
                  <c:v>1384041600</c:v>
                </c:pt>
                <c:pt idx="33768">
                  <c:v>1384045200</c:v>
                </c:pt>
                <c:pt idx="33769">
                  <c:v>1384048800</c:v>
                </c:pt>
                <c:pt idx="33770">
                  <c:v>1384052400</c:v>
                </c:pt>
                <c:pt idx="33771">
                  <c:v>1384056000</c:v>
                </c:pt>
                <c:pt idx="33772">
                  <c:v>1384059600</c:v>
                </c:pt>
                <c:pt idx="33773">
                  <c:v>1384063200</c:v>
                </c:pt>
                <c:pt idx="33774">
                  <c:v>1384066800</c:v>
                </c:pt>
                <c:pt idx="33775">
                  <c:v>1384070400</c:v>
                </c:pt>
                <c:pt idx="33776">
                  <c:v>1384074000</c:v>
                </c:pt>
                <c:pt idx="33777">
                  <c:v>1384077600</c:v>
                </c:pt>
                <c:pt idx="33778">
                  <c:v>1384081200</c:v>
                </c:pt>
                <c:pt idx="33779">
                  <c:v>1384084800</c:v>
                </c:pt>
                <c:pt idx="33780">
                  <c:v>1384088400</c:v>
                </c:pt>
                <c:pt idx="33781">
                  <c:v>1384092000</c:v>
                </c:pt>
                <c:pt idx="33782">
                  <c:v>1384095600</c:v>
                </c:pt>
                <c:pt idx="33783">
                  <c:v>1384099200</c:v>
                </c:pt>
                <c:pt idx="33784">
                  <c:v>1384102800</c:v>
                </c:pt>
                <c:pt idx="33785">
                  <c:v>1384106400</c:v>
                </c:pt>
                <c:pt idx="33786">
                  <c:v>1384110000</c:v>
                </c:pt>
                <c:pt idx="33787">
                  <c:v>1384113600</c:v>
                </c:pt>
                <c:pt idx="33788">
                  <c:v>1384117200</c:v>
                </c:pt>
                <c:pt idx="33789">
                  <c:v>1384120800</c:v>
                </c:pt>
                <c:pt idx="33790">
                  <c:v>1384124400</c:v>
                </c:pt>
                <c:pt idx="33791">
                  <c:v>1384128000</c:v>
                </c:pt>
                <c:pt idx="33792">
                  <c:v>1384131600</c:v>
                </c:pt>
                <c:pt idx="33793">
                  <c:v>1384135200</c:v>
                </c:pt>
                <c:pt idx="33794">
                  <c:v>1384138800</c:v>
                </c:pt>
                <c:pt idx="33795">
                  <c:v>1384142400</c:v>
                </c:pt>
                <c:pt idx="33796">
                  <c:v>1384146000</c:v>
                </c:pt>
                <c:pt idx="33797">
                  <c:v>1384149600</c:v>
                </c:pt>
                <c:pt idx="33798">
                  <c:v>1384153200</c:v>
                </c:pt>
                <c:pt idx="33799">
                  <c:v>1384156800</c:v>
                </c:pt>
                <c:pt idx="33800">
                  <c:v>1384160400</c:v>
                </c:pt>
                <c:pt idx="33801">
                  <c:v>1384164000</c:v>
                </c:pt>
                <c:pt idx="33802">
                  <c:v>1384167600</c:v>
                </c:pt>
                <c:pt idx="33803">
                  <c:v>1384171200</c:v>
                </c:pt>
                <c:pt idx="33804">
                  <c:v>1384174800</c:v>
                </c:pt>
                <c:pt idx="33805">
                  <c:v>1384178400</c:v>
                </c:pt>
                <c:pt idx="33806">
                  <c:v>1384182000</c:v>
                </c:pt>
                <c:pt idx="33807">
                  <c:v>1384185600</c:v>
                </c:pt>
                <c:pt idx="33808">
                  <c:v>1384189200</c:v>
                </c:pt>
                <c:pt idx="33809">
                  <c:v>1384192800</c:v>
                </c:pt>
                <c:pt idx="33810">
                  <c:v>1384196400</c:v>
                </c:pt>
                <c:pt idx="33811">
                  <c:v>1384200000</c:v>
                </c:pt>
                <c:pt idx="33812">
                  <c:v>1384203600</c:v>
                </c:pt>
                <c:pt idx="33813">
                  <c:v>1384207200</c:v>
                </c:pt>
                <c:pt idx="33814">
                  <c:v>1384210800</c:v>
                </c:pt>
                <c:pt idx="33815">
                  <c:v>1384214400</c:v>
                </c:pt>
                <c:pt idx="33816">
                  <c:v>1384218000</c:v>
                </c:pt>
                <c:pt idx="33817">
                  <c:v>1384221600</c:v>
                </c:pt>
                <c:pt idx="33818">
                  <c:v>1384225200</c:v>
                </c:pt>
                <c:pt idx="33819">
                  <c:v>1384228800</c:v>
                </c:pt>
                <c:pt idx="33820">
                  <c:v>1384232400</c:v>
                </c:pt>
                <c:pt idx="33821">
                  <c:v>1384236000</c:v>
                </c:pt>
                <c:pt idx="33822">
                  <c:v>1384239600</c:v>
                </c:pt>
                <c:pt idx="33823">
                  <c:v>1384243200</c:v>
                </c:pt>
                <c:pt idx="33824">
                  <c:v>1384246800</c:v>
                </c:pt>
                <c:pt idx="33825">
                  <c:v>1384250400</c:v>
                </c:pt>
                <c:pt idx="33826">
                  <c:v>1384254000</c:v>
                </c:pt>
                <c:pt idx="33827">
                  <c:v>1384257600</c:v>
                </c:pt>
                <c:pt idx="33828">
                  <c:v>1384261200</c:v>
                </c:pt>
                <c:pt idx="33829">
                  <c:v>1384264800</c:v>
                </c:pt>
                <c:pt idx="33830">
                  <c:v>1384268400</c:v>
                </c:pt>
                <c:pt idx="33831">
                  <c:v>1384272000</c:v>
                </c:pt>
                <c:pt idx="33832">
                  <c:v>1384275600</c:v>
                </c:pt>
                <c:pt idx="33833">
                  <c:v>1384279200</c:v>
                </c:pt>
                <c:pt idx="33834">
                  <c:v>1384282800</c:v>
                </c:pt>
                <c:pt idx="33835">
                  <c:v>1384286400</c:v>
                </c:pt>
                <c:pt idx="33836">
                  <c:v>1384290000</c:v>
                </c:pt>
                <c:pt idx="33837">
                  <c:v>1384293600</c:v>
                </c:pt>
                <c:pt idx="33838">
                  <c:v>1384297200</c:v>
                </c:pt>
                <c:pt idx="33839">
                  <c:v>1384300800</c:v>
                </c:pt>
                <c:pt idx="33840">
                  <c:v>1384304400</c:v>
                </c:pt>
                <c:pt idx="33841">
                  <c:v>1384308000</c:v>
                </c:pt>
                <c:pt idx="33842">
                  <c:v>1384311600</c:v>
                </c:pt>
                <c:pt idx="33843">
                  <c:v>1384315200</c:v>
                </c:pt>
                <c:pt idx="33844">
                  <c:v>1384318800</c:v>
                </c:pt>
                <c:pt idx="33845">
                  <c:v>1384322400</c:v>
                </c:pt>
                <c:pt idx="33846">
                  <c:v>1384326000</c:v>
                </c:pt>
                <c:pt idx="33847">
                  <c:v>1384329600</c:v>
                </c:pt>
                <c:pt idx="33848">
                  <c:v>1384333200</c:v>
                </c:pt>
                <c:pt idx="33849">
                  <c:v>1384336800</c:v>
                </c:pt>
                <c:pt idx="33850">
                  <c:v>1384340400</c:v>
                </c:pt>
                <c:pt idx="33851">
                  <c:v>1384344000</c:v>
                </c:pt>
                <c:pt idx="33852">
                  <c:v>1384347600</c:v>
                </c:pt>
                <c:pt idx="33853">
                  <c:v>1384351200</c:v>
                </c:pt>
                <c:pt idx="33854">
                  <c:v>1384354800</c:v>
                </c:pt>
                <c:pt idx="33855">
                  <c:v>1384358400</c:v>
                </c:pt>
                <c:pt idx="33856">
                  <c:v>1384362000</c:v>
                </c:pt>
                <c:pt idx="33857">
                  <c:v>1384365600</c:v>
                </c:pt>
                <c:pt idx="33858">
                  <c:v>1384369200</c:v>
                </c:pt>
                <c:pt idx="33859">
                  <c:v>1384372800</c:v>
                </c:pt>
                <c:pt idx="33860">
                  <c:v>1384376400</c:v>
                </c:pt>
                <c:pt idx="33861">
                  <c:v>1384380000</c:v>
                </c:pt>
                <c:pt idx="33862">
                  <c:v>1384383600</c:v>
                </c:pt>
                <c:pt idx="33863">
                  <c:v>1384387200</c:v>
                </c:pt>
                <c:pt idx="33864">
                  <c:v>1384390800</c:v>
                </c:pt>
                <c:pt idx="33865">
                  <c:v>1384394400</c:v>
                </c:pt>
                <c:pt idx="33866">
                  <c:v>1384398000</c:v>
                </c:pt>
                <c:pt idx="33867">
                  <c:v>1384401600</c:v>
                </c:pt>
                <c:pt idx="33868">
                  <c:v>1384405200</c:v>
                </c:pt>
                <c:pt idx="33869">
                  <c:v>1384408800</c:v>
                </c:pt>
                <c:pt idx="33870">
                  <c:v>1384412400</c:v>
                </c:pt>
                <c:pt idx="33871">
                  <c:v>1384416000</c:v>
                </c:pt>
                <c:pt idx="33872">
                  <c:v>1384419600</c:v>
                </c:pt>
                <c:pt idx="33873">
                  <c:v>1384423200</c:v>
                </c:pt>
                <c:pt idx="33874">
                  <c:v>1384426800</c:v>
                </c:pt>
                <c:pt idx="33875">
                  <c:v>1384430400</c:v>
                </c:pt>
                <c:pt idx="33876">
                  <c:v>1384434000</c:v>
                </c:pt>
                <c:pt idx="33877">
                  <c:v>1384437600</c:v>
                </c:pt>
                <c:pt idx="33878">
                  <c:v>1384441200</c:v>
                </c:pt>
                <c:pt idx="33879">
                  <c:v>1384444800</c:v>
                </c:pt>
                <c:pt idx="33880">
                  <c:v>1384448400</c:v>
                </c:pt>
                <c:pt idx="33881">
                  <c:v>1384452000</c:v>
                </c:pt>
                <c:pt idx="33882">
                  <c:v>1384455600</c:v>
                </c:pt>
                <c:pt idx="33883">
                  <c:v>1384459200</c:v>
                </c:pt>
                <c:pt idx="33884">
                  <c:v>1384462800</c:v>
                </c:pt>
                <c:pt idx="33885">
                  <c:v>1384466400</c:v>
                </c:pt>
                <c:pt idx="33886">
                  <c:v>1384470000</c:v>
                </c:pt>
                <c:pt idx="33887">
                  <c:v>1384473600</c:v>
                </c:pt>
                <c:pt idx="33888">
                  <c:v>1384477200</c:v>
                </c:pt>
                <c:pt idx="33889">
                  <c:v>1384480800</c:v>
                </c:pt>
                <c:pt idx="33890">
                  <c:v>1384484400</c:v>
                </c:pt>
                <c:pt idx="33891">
                  <c:v>1384488000</c:v>
                </c:pt>
                <c:pt idx="33892">
                  <c:v>1384491600</c:v>
                </c:pt>
                <c:pt idx="33893">
                  <c:v>1384495200</c:v>
                </c:pt>
                <c:pt idx="33894">
                  <c:v>1384498800</c:v>
                </c:pt>
                <c:pt idx="33895">
                  <c:v>1384502400</c:v>
                </c:pt>
                <c:pt idx="33896">
                  <c:v>1384506000</c:v>
                </c:pt>
                <c:pt idx="33897">
                  <c:v>1384509600</c:v>
                </c:pt>
                <c:pt idx="33898">
                  <c:v>1384513200</c:v>
                </c:pt>
                <c:pt idx="33899">
                  <c:v>1384516800</c:v>
                </c:pt>
                <c:pt idx="33900">
                  <c:v>1384520400</c:v>
                </c:pt>
                <c:pt idx="33901">
                  <c:v>1384524000</c:v>
                </c:pt>
                <c:pt idx="33902">
                  <c:v>1384527600</c:v>
                </c:pt>
                <c:pt idx="33903">
                  <c:v>1384531200</c:v>
                </c:pt>
                <c:pt idx="33904">
                  <c:v>1384534800</c:v>
                </c:pt>
                <c:pt idx="33905">
                  <c:v>1384538400</c:v>
                </c:pt>
                <c:pt idx="33906">
                  <c:v>1384542000</c:v>
                </c:pt>
                <c:pt idx="33907">
                  <c:v>1384545600</c:v>
                </c:pt>
                <c:pt idx="33908">
                  <c:v>1384549200</c:v>
                </c:pt>
                <c:pt idx="33909">
                  <c:v>1384552800</c:v>
                </c:pt>
                <c:pt idx="33910">
                  <c:v>1384556400</c:v>
                </c:pt>
                <c:pt idx="33911">
                  <c:v>1384560000</c:v>
                </c:pt>
                <c:pt idx="33912">
                  <c:v>1384563600</c:v>
                </c:pt>
                <c:pt idx="33913">
                  <c:v>1384567200</c:v>
                </c:pt>
                <c:pt idx="33914">
                  <c:v>1384570800</c:v>
                </c:pt>
                <c:pt idx="33915">
                  <c:v>1384574400</c:v>
                </c:pt>
                <c:pt idx="33916">
                  <c:v>1384578000</c:v>
                </c:pt>
                <c:pt idx="33917">
                  <c:v>1384581600</c:v>
                </c:pt>
                <c:pt idx="33918">
                  <c:v>1384585200</c:v>
                </c:pt>
                <c:pt idx="33919">
                  <c:v>1384588800</c:v>
                </c:pt>
                <c:pt idx="33920">
                  <c:v>1384592400</c:v>
                </c:pt>
                <c:pt idx="33921">
                  <c:v>1384596000</c:v>
                </c:pt>
                <c:pt idx="33922">
                  <c:v>1384599600</c:v>
                </c:pt>
                <c:pt idx="33923">
                  <c:v>1384603200</c:v>
                </c:pt>
                <c:pt idx="33924">
                  <c:v>1384606800</c:v>
                </c:pt>
                <c:pt idx="33925">
                  <c:v>1384610400</c:v>
                </c:pt>
                <c:pt idx="33926">
                  <c:v>1384614000</c:v>
                </c:pt>
                <c:pt idx="33927">
                  <c:v>1384617600</c:v>
                </c:pt>
                <c:pt idx="33928">
                  <c:v>1384621200</c:v>
                </c:pt>
                <c:pt idx="33929">
                  <c:v>1384624800</c:v>
                </c:pt>
                <c:pt idx="33930">
                  <c:v>1384628400</c:v>
                </c:pt>
                <c:pt idx="33931">
                  <c:v>1384632000</c:v>
                </c:pt>
                <c:pt idx="33932">
                  <c:v>1384635600</c:v>
                </c:pt>
                <c:pt idx="33933">
                  <c:v>1384639200</c:v>
                </c:pt>
                <c:pt idx="33934">
                  <c:v>1384642800</c:v>
                </c:pt>
                <c:pt idx="33935">
                  <c:v>1384646400</c:v>
                </c:pt>
                <c:pt idx="33936">
                  <c:v>1384650000</c:v>
                </c:pt>
                <c:pt idx="33937">
                  <c:v>1384653600</c:v>
                </c:pt>
                <c:pt idx="33938">
                  <c:v>1384657200</c:v>
                </c:pt>
                <c:pt idx="33939">
                  <c:v>1384660800</c:v>
                </c:pt>
                <c:pt idx="33940">
                  <c:v>1384664400</c:v>
                </c:pt>
                <c:pt idx="33941">
                  <c:v>1384668000</c:v>
                </c:pt>
                <c:pt idx="33942">
                  <c:v>1384671600</c:v>
                </c:pt>
                <c:pt idx="33943">
                  <c:v>1384675200</c:v>
                </c:pt>
                <c:pt idx="33944">
                  <c:v>1384678800</c:v>
                </c:pt>
                <c:pt idx="33945">
                  <c:v>1384682400</c:v>
                </c:pt>
                <c:pt idx="33946">
                  <c:v>1384686000</c:v>
                </c:pt>
                <c:pt idx="33947">
                  <c:v>1384689600</c:v>
                </c:pt>
                <c:pt idx="33948">
                  <c:v>1384693200</c:v>
                </c:pt>
                <c:pt idx="33949">
                  <c:v>1384696800</c:v>
                </c:pt>
                <c:pt idx="33950">
                  <c:v>1384700400</c:v>
                </c:pt>
                <c:pt idx="33951">
                  <c:v>1384704000</c:v>
                </c:pt>
                <c:pt idx="33952">
                  <c:v>1384707600</c:v>
                </c:pt>
                <c:pt idx="33953">
                  <c:v>1384711200</c:v>
                </c:pt>
                <c:pt idx="33954">
                  <c:v>1384714800</c:v>
                </c:pt>
                <c:pt idx="33955">
                  <c:v>1384718400</c:v>
                </c:pt>
                <c:pt idx="33956">
                  <c:v>1384722000</c:v>
                </c:pt>
                <c:pt idx="33957">
                  <c:v>1384725600</c:v>
                </c:pt>
                <c:pt idx="33958">
                  <c:v>1384729200</c:v>
                </c:pt>
                <c:pt idx="33959">
                  <c:v>1384732800</c:v>
                </c:pt>
                <c:pt idx="33960">
                  <c:v>1384736400</c:v>
                </c:pt>
                <c:pt idx="33961">
                  <c:v>1384740000</c:v>
                </c:pt>
                <c:pt idx="33962">
                  <c:v>1384743600</c:v>
                </c:pt>
                <c:pt idx="33963">
                  <c:v>1384747200</c:v>
                </c:pt>
                <c:pt idx="33964">
                  <c:v>1384750800</c:v>
                </c:pt>
                <c:pt idx="33965">
                  <c:v>1384754400</c:v>
                </c:pt>
                <c:pt idx="33966">
                  <c:v>1384758000</c:v>
                </c:pt>
                <c:pt idx="33967">
                  <c:v>1384761600</c:v>
                </c:pt>
                <c:pt idx="33968">
                  <c:v>1384765200</c:v>
                </c:pt>
                <c:pt idx="33969">
                  <c:v>1384768800</c:v>
                </c:pt>
                <c:pt idx="33970">
                  <c:v>1384772400</c:v>
                </c:pt>
                <c:pt idx="33971">
                  <c:v>1384776000</c:v>
                </c:pt>
                <c:pt idx="33972">
                  <c:v>1384779600</c:v>
                </c:pt>
                <c:pt idx="33973">
                  <c:v>1384783200</c:v>
                </c:pt>
                <c:pt idx="33974">
                  <c:v>1384786800</c:v>
                </c:pt>
                <c:pt idx="33975">
                  <c:v>1384790400</c:v>
                </c:pt>
                <c:pt idx="33976">
                  <c:v>1384794000</c:v>
                </c:pt>
                <c:pt idx="33977">
                  <c:v>1384797600</c:v>
                </c:pt>
                <c:pt idx="33978">
                  <c:v>1384801200</c:v>
                </c:pt>
                <c:pt idx="33979">
                  <c:v>1384804800</c:v>
                </c:pt>
                <c:pt idx="33980">
                  <c:v>1384808400</c:v>
                </c:pt>
                <c:pt idx="33981">
                  <c:v>1384812000</c:v>
                </c:pt>
                <c:pt idx="33982">
                  <c:v>1384815600</c:v>
                </c:pt>
                <c:pt idx="33983">
                  <c:v>1384819200</c:v>
                </c:pt>
                <c:pt idx="33984">
                  <c:v>1384822800</c:v>
                </c:pt>
                <c:pt idx="33985">
                  <c:v>1384826400</c:v>
                </c:pt>
                <c:pt idx="33986">
                  <c:v>1384830000</c:v>
                </c:pt>
                <c:pt idx="33987">
                  <c:v>1384833600</c:v>
                </c:pt>
                <c:pt idx="33988">
                  <c:v>1384837200</c:v>
                </c:pt>
                <c:pt idx="33989">
                  <c:v>1384840800</c:v>
                </c:pt>
                <c:pt idx="33990">
                  <c:v>1384844400</c:v>
                </c:pt>
                <c:pt idx="33991">
                  <c:v>1384848000</c:v>
                </c:pt>
                <c:pt idx="33992">
                  <c:v>1384851600</c:v>
                </c:pt>
                <c:pt idx="33993">
                  <c:v>1384855200</c:v>
                </c:pt>
                <c:pt idx="33994">
                  <c:v>1384858800</c:v>
                </c:pt>
                <c:pt idx="33995">
                  <c:v>1384862400</c:v>
                </c:pt>
                <c:pt idx="33996">
                  <c:v>1384866000</c:v>
                </c:pt>
                <c:pt idx="33997">
                  <c:v>1384869600</c:v>
                </c:pt>
                <c:pt idx="33998">
                  <c:v>1384873200</c:v>
                </c:pt>
                <c:pt idx="33999">
                  <c:v>1384876800</c:v>
                </c:pt>
                <c:pt idx="34000">
                  <c:v>1384880400</c:v>
                </c:pt>
                <c:pt idx="34001">
                  <c:v>1384884000</c:v>
                </c:pt>
                <c:pt idx="34002">
                  <c:v>1384887600</c:v>
                </c:pt>
                <c:pt idx="34003">
                  <c:v>1384891200</c:v>
                </c:pt>
                <c:pt idx="34004">
                  <c:v>1384894800</c:v>
                </c:pt>
                <c:pt idx="34005">
                  <c:v>1384898400</c:v>
                </c:pt>
                <c:pt idx="34006">
                  <c:v>1384902000</c:v>
                </c:pt>
                <c:pt idx="34007">
                  <c:v>1384905600</c:v>
                </c:pt>
                <c:pt idx="34008">
                  <c:v>1384909200</c:v>
                </c:pt>
                <c:pt idx="34009">
                  <c:v>1384912800</c:v>
                </c:pt>
                <c:pt idx="34010">
                  <c:v>1384916400</c:v>
                </c:pt>
                <c:pt idx="34011">
                  <c:v>1384920000</c:v>
                </c:pt>
                <c:pt idx="34012">
                  <c:v>1384923600</c:v>
                </c:pt>
                <c:pt idx="34013">
                  <c:v>1384927200</c:v>
                </c:pt>
                <c:pt idx="34014">
                  <c:v>1384930800</c:v>
                </c:pt>
                <c:pt idx="34015">
                  <c:v>1384934400</c:v>
                </c:pt>
                <c:pt idx="34016">
                  <c:v>1384938000</c:v>
                </c:pt>
                <c:pt idx="34017">
                  <c:v>1384941600</c:v>
                </c:pt>
                <c:pt idx="34018">
                  <c:v>1384945200</c:v>
                </c:pt>
                <c:pt idx="34019">
                  <c:v>1384948800</c:v>
                </c:pt>
                <c:pt idx="34020">
                  <c:v>1384952400</c:v>
                </c:pt>
                <c:pt idx="34021">
                  <c:v>1384956000</c:v>
                </c:pt>
                <c:pt idx="34022">
                  <c:v>1384959600</c:v>
                </c:pt>
                <c:pt idx="34023">
                  <c:v>1384963200</c:v>
                </c:pt>
                <c:pt idx="34024">
                  <c:v>1384966800</c:v>
                </c:pt>
                <c:pt idx="34025">
                  <c:v>1384970400</c:v>
                </c:pt>
                <c:pt idx="34026">
                  <c:v>1384974000</c:v>
                </c:pt>
                <c:pt idx="34027">
                  <c:v>1384977600</c:v>
                </c:pt>
                <c:pt idx="34028">
                  <c:v>1384981200</c:v>
                </c:pt>
                <c:pt idx="34029">
                  <c:v>1384984800</c:v>
                </c:pt>
                <c:pt idx="34030">
                  <c:v>1384988400</c:v>
                </c:pt>
                <c:pt idx="34031">
                  <c:v>1384992000</c:v>
                </c:pt>
                <c:pt idx="34032">
                  <c:v>1384995600</c:v>
                </c:pt>
                <c:pt idx="34033">
                  <c:v>1384999200</c:v>
                </c:pt>
                <c:pt idx="34034">
                  <c:v>1385002800</c:v>
                </c:pt>
                <c:pt idx="34035">
                  <c:v>1385006400</c:v>
                </c:pt>
                <c:pt idx="34036">
                  <c:v>1385010000</c:v>
                </c:pt>
                <c:pt idx="34037">
                  <c:v>1385013600</c:v>
                </c:pt>
                <c:pt idx="34038">
                  <c:v>1385017200</c:v>
                </c:pt>
                <c:pt idx="34039">
                  <c:v>1385020800</c:v>
                </c:pt>
                <c:pt idx="34040">
                  <c:v>1385024400</c:v>
                </c:pt>
                <c:pt idx="34041">
                  <c:v>1385028000</c:v>
                </c:pt>
                <c:pt idx="34042">
                  <c:v>1385031600</c:v>
                </c:pt>
                <c:pt idx="34043">
                  <c:v>1385035200</c:v>
                </c:pt>
                <c:pt idx="34044">
                  <c:v>1385038800</c:v>
                </c:pt>
                <c:pt idx="34045">
                  <c:v>1385042400</c:v>
                </c:pt>
                <c:pt idx="34046">
                  <c:v>1385046000</c:v>
                </c:pt>
                <c:pt idx="34047">
                  <c:v>1385049600</c:v>
                </c:pt>
                <c:pt idx="34048">
                  <c:v>1385053200</c:v>
                </c:pt>
                <c:pt idx="34049">
                  <c:v>1385056800</c:v>
                </c:pt>
                <c:pt idx="34050">
                  <c:v>1385060400</c:v>
                </c:pt>
                <c:pt idx="34051">
                  <c:v>1385064000</c:v>
                </c:pt>
                <c:pt idx="34052">
                  <c:v>1385067600</c:v>
                </c:pt>
                <c:pt idx="34053">
                  <c:v>1385071200</c:v>
                </c:pt>
                <c:pt idx="34054">
                  <c:v>1385074800</c:v>
                </c:pt>
                <c:pt idx="34055">
                  <c:v>1385078400</c:v>
                </c:pt>
                <c:pt idx="34056">
                  <c:v>1385082000</c:v>
                </c:pt>
                <c:pt idx="34057">
                  <c:v>1385085600</c:v>
                </c:pt>
                <c:pt idx="34058">
                  <c:v>1385089200</c:v>
                </c:pt>
                <c:pt idx="34059">
                  <c:v>1385092800</c:v>
                </c:pt>
                <c:pt idx="34060">
                  <c:v>1385096400</c:v>
                </c:pt>
                <c:pt idx="34061">
                  <c:v>1385100000</c:v>
                </c:pt>
                <c:pt idx="34062">
                  <c:v>1385103600</c:v>
                </c:pt>
                <c:pt idx="34063">
                  <c:v>1385107200</c:v>
                </c:pt>
                <c:pt idx="34064">
                  <c:v>1385110800</c:v>
                </c:pt>
                <c:pt idx="34065">
                  <c:v>1385114400</c:v>
                </c:pt>
                <c:pt idx="34066">
                  <c:v>1385118000</c:v>
                </c:pt>
                <c:pt idx="34067">
                  <c:v>1385121600</c:v>
                </c:pt>
                <c:pt idx="34068">
                  <c:v>1385125200</c:v>
                </c:pt>
                <c:pt idx="34069">
                  <c:v>1385128800</c:v>
                </c:pt>
                <c:pt idx="34070">
                  <c:v>1385132400</c:v>
                </c:pt>
                <c:pt idx="34071">
                  <c:v>1385136000</c:v>
                </c:pt>
                <c:pt idx="34072">
                  <c:v>1385139600</c:v>
                </c:pt>
                <c:pt idx="34073">
                  <c:v>1385143200</c:v>
                </c:pt>
                <c:pt idx="34074">
                  <c:v>1385146800</c:v>
                </c:pt>
                <c:pt idx="34075">
                  <c:v>1385150400</c:v>
                </c:pt>
                <c:pt idx="34076">
                  <c:v>1385154000</c:v>
                </c:pt>
                <c:pt idx="34077">
                  <c:v>1385157600</c:v>
                </c:pt>
                <c:pt idx="34078">
                  <c:v>1385161200</c:v>
                </c:pt>
                <c:pt idx="34079">
                  <c:v>1385164800</c:v>
                </c:pt>
                <c:pt idx="34080">
                  <c:v>1385168400</c:v>
                </c:pt>
                <c:pt idx="34081">
                  <c:v>1385172000</c:v>
                </c:pt>
                <c:pt idx="34082">
                  <c:v>1385175600</c:v>
                </c:pt>
                <c:pt idx="34083">
                  <c:v>1385179200</c:v>
                </c:pt>
                <c:pt idx="34084">
                  <c:v>1385182800</c:v>
                </c:pt>
                <c:pt idx="34085">
                  <c:v>1385186400</c:v>
                </c:pt>
                <c:pt idx="34086">
                  <c:v>1385190000</c:v>
                </c:pt>
                <c:pt idx="34087">
                  <c:v>1385193600</c:v>
                </c:pt>
                <c:pt idx="34088">
                  <c:v>1385197200</c:v>
                </c:pt>
                <c:pt idx="34089">
                  <c:v>1385200800</c:v>
                </c:pt>
                <c:pt idx="34090">
                  <c:v>1385204400</c:v>
                </c:pt>
                <c:pt idx="34091">
                  <c:v>1385208000</c:v>
                </c:pt>
                <c:pt idx="34092">
                  <c:v>1385211600</c:v>
                </c:pt>
                <c:pt idx="34093">
                  <c:v>1385215200</c:v>
                </c:pt>
                <c:pt idx="34094">
                  <c:v>1385218800</c:v>
                </c:pt>
                <c:pt idx="34095">
                  <c:v>1385222400</c:v>
                </c:pt>
                <c:pt idx="34096">
                  <c:v>1385226000</c:v>
                </c:pt>
                <c:pt idx="34097">
                  <c:v>1385229600</c:v>
                </c:pt>
                <c:pt idx="34098">
                  <c:v>1385233200</c:v>
                </c:pt>
                <c:pt idx="34099">
                  <c:v>1385236800</c:v>
                </c:pt>
                <c:pt idx="34100">
                  <c:v>1385240400</c:v>
                </c:pt>
                <c:pt idx="34101">
                  <c:v>1385244000</c:v>
                </c:pt>
                <c:pt idx="34102">
                  <c:v>1385247600</c:v>
                </c:pt>
                <c:pt idx="34103">
                  <c:v>1385251200</c:v>
                </c:pt>
                <c:pt idx="34104">
                  <c:v>1385254800</c:v>
                </c:pt>
                <c:pt idx="34105">
                  <c:v>1385258400</c:v>
                </c:pt>
                <c:pt idx="34106">
                  <c:v>1385262000</c:v>
                </c:pt>
                <c:pt idx="34107">
                  <c:v>1385265600</c:v>
                </c:pt>
                <c:pt idx="34108">
                  <c:v>1385269200</c:v>
                </c:pt>
                <c:pt idx="34109">
                  <c:v>1385272800</c:v>
                </c:pt>
                <c:pt idx="34110">
                  <c:v>1385276400</c:v>
                </c:pt>
                <c:pt idx="34111">
                  <c:v>1385280000</c:v>
                </c:pt>
                <c:pt idx="34112">
                  <c:v>1385283600</c:v>
                </c:pt>
                <c:pt idx="34113">
                  <c:v>1385287200</c:v>
                </c:pt>
                <c:pt idx="34114">
                  <c:v>1385290800</c:v>
                </c:pt>
                <c:pt idx="34115">
                  <c:v>1385294400</c:v>
                </c:pt>
                <c:pt idx="34116">
                  <c:v>1385298000</c:v>
                </c:pt>
                <c:pt idx="34117">
                  <c:v>1385301600</c:v>
                </c:pt>
                <c:pt idx="34118">
                  <c:v>1385305200</c:v>
                </c:pt>
                <c:pt idx="34119">
                  <c:v>1385308800</c:v>
                </c:pt>
                <c:pt idx="34120">
                  <c:v>1385312400</c:v>
                </c:pt>
                <c:pt idx="34121">
                  <c:v>1385316000</c:v>
                </c:pt>
                <c:pt idx="34122">
                  <c:v>1385319600</c:v>
                </c:pt>
                <c:pt idx="34123">
                  <c:v>1385323200</c:v>
                </c:pt>
                <c:pt idx="34124">
                  <c:v>1385326800</c:v>
                </c:pt>
                <c:pt idx="34125">
                  <c:v>1385330400</c:v>
                </c:pt>
                <c:pt idx="34126">
                  <c:v>1385334000</c:v>
                </c:pt>
                <c:pt idx="34127">
                  <c:v>1385337600</c:v>
                </c:pt>
                <c:pt idx="34128">
                  <c:v>1385341200</c:v>
                </c:pt>
                <c:pt idx="34129">
                  <c:v>1385344800</c:v>
                </c:pt>
                <c:pt idx="34130">
                  <c:v>1385348400</c:v>
                </c:pt>
                <c:pt idx="34131">
                  <c:v>1385352000</c:v>
                </c:pt>
                <c:pt idx="34132">
                  <c:v>1385355600</c:v>
                </c:pt>
                <c:pt idx="34133">
                  <c:v>1385359200</c:v>
                </c:pt>
                <c:pt idx="34134">
                  <c:v>1385362800</c:v>
                </c:pt>
                <c:pt idx="34135">
                  <c:v>1385366400</c:v>
                </c:pt>
                <c:pt idx="34136">
                  <c:v>1385370000</c:v>
                </c:pt>
                <c:pt idx="34137">
                  <c:v>1385373600</c:v>
                </c:pt>
                <c:pt idx="34138">
                  <c:v>1385377200</c:v>
                </c:pt>
                <c:pt idx="34139">
                  <c:v>1385380800</c:v>
                </c:pt>
                <c:pt idx="34140">
                  <c:v>1385384400</c:v>
                </c:pt>
                <c:pt idx="34141">
                  <c:v>1385388000</c:v>
                </c:pt>
                <c:pt idx="34142">
                  <c:v>1385391600</c:v>
                </c:pt>
                <c:pt idx="34143">
                  <c:v>1385395200</c:v>
                </c:pt>
                <c:pt idx="34144">
                  <c:v>1385398800</c:v>
                </c:pt>
                <c:pt idx="34145">
                  <c:v>1385402400</c:v>
                </c:pt>
                <c:pt idx="34146">
                  <c:v>1385406000</c:v>
                </c:pt>
                <c:pt idx="34147">
                  <c:v>1385409600</c:v>
                </c:pt>
                <c:pt idx="34148">
                  <c:v>1385413200</c:v>
                </c:pt>
                <c:pt idx="34149">
                  <c:v>1385416800</c:v>
                </c:pt>
                <c:pt idx="34150">
                  <c:v>1385420400</c:v>
                </c:pt>
                <c:pt idx="34151">
                  <c:v>1385424000</c:v>
                </c:pt>
                <c:pt idx="34152">
                  <c:v>1385427600</c:v>
                </c:pt>
                <c:pt idx="34153">
                  <c:v>1385431200</c:v>
                </c:pt>
                <c:pt idx="34154">
                  <c:v>1385434800</c:v>
                </c:pt>
                <c:pt idx="34155">
                  <c:v>1385438400</c:v>
                </c:pt>
                <c:pt idx="34156">
                  <c:v>1385442000</c:v>
                </c:pt>
                <c:pt idx="34157">
                  <c:v>1385445600</c:v>
                </c:pt>
                <c:pt idx="34158">
                  <c:v>1385449200</c:v>
                </c:pt>
                <c:pt idx="34159">
                  <c:v>1385452800</c:v>
                </c:pt>
                <c:pt idx="34160">
                  <c:v>1385456400</c:v>
                </c:pt>
                <c:pt idx="34161">
                  <c:v>1385460000</c:v>
                </c:pt>
                <c:pt idx="34162">
                  <c:v>1385463600</c:v>
                </c:pt>
                <c:pt idx="34163">
                  <c:v>1385467200</c:v>
                </c:pt>
                <c:pt idx="34164">
                  <c:v>1385470800</c:v>
                </c:pt>
                <c:pt idx="34165">
                  <c:v>1385474400</c:v>
                </c:pt>
                <c:pt idx="34166">
                  <c:v>1385478000</c:v>
                </c:pt>
                <c:pt idx="34167">
                  <c:v>1385481600</c:v>
                </c:pt>
                <c:pt idx="34168">
                  <c:v>1385485200</c:v>
                </c:pt>
                <c:pt idx="34169">
                  <c:v>1385488800</c:v>
                </c:pt>
                <c:pt idx="34170">
                  <c:v>1385492400</c:v>
                </c:pt>
                <c:pt idx="34171">
                  <c:v>1385496000</c:v>
                </c:pt>
                <c:pt idx="34172">
                  <c:v>1385499600</c:v>
                </c:pt>
                <c:pt idx="34173">
                  <c:v>1385503200</c:v>
                </c:pt>
                <c:pt idx="34174">
                  <c:v>1385506800</c:v>
                </c:pt>
                <c:pt idx="34175">
                  <c:v>1385510400</c:v>
                </c:pt>
                <c:pt idx="34176">
                  <c:v>1385514000</c:v>
                </c:pt>
                <c:pt idx="34177">
                  <c:v>1385517600</c:v>
                </c:pt>
                <c:pt idx="34178">
                  <c:v>1385521200</c:v>
                </c:pt>
                <c:pt idx="34179">
                  <c:v>1385524800</c:v>
                </c:pt>
                <c:pt idx="34180">
                  <c:v>1385528400</c:v>
                </c:pt>
                <c:pt idx="34181">
                  <c:v>1385532000</c:v>
                </c:pt>
                <c:pt idx="34182">
                  <c:v>1385535600</c:v>
                </c:pt>
                <c:pt idx="34183">
                  <c:v>1385539200</c:v>
                </c:pt>
                <c:pt idx="34184">
                  <c:v>1385542800</c:v>
                </c:pt>
                <c:pt idx="34185">
                  <c:v>1385546400</c:v>
                </c:pt>
                <c:pt idx="34186">
                  <c:v>1385550000</c:v>
                </c:pt>
                <c:pt idx="34187">
                  <c:v>1385553600</c:v>
                </c:pt>
                <c:pt idx="34188">
                  <c:v>1385557200</c:v>
                </c:pt>
                <c:pt idx="34189">
                  <c:v>1385560800</c:v>
                </c:pt>
                <c:pt idx="34190">
                  <c:v>1385564400</c:v>
                </c:pt>
                <c:pt idx="34191">
                  <c:v>1385568000</c:v>
                </c:pt>
                <c:pt idx="34192">
                  <c:v>1385571600</c:v>
                </c:pt>
                <c:pt idx="34193">
                  <c:v>1385575200</c:v>
                </c:pt>
                <c:pt idx="34194">
                  <c:v>1385578800</c:v>
                </c:pt>
                <c:pt idx="34195">
                  <c:v>1385582400</c:v>
                </c:pt>
                <c:pt idx="34196">
                  <c:v>1385586000</c:v>
                </c:pt>
                <c:pt idx="34197">
                  <c:v>1385589600</c:v>
                </c:pt>
                <c:pt idx="34198">
                  <c:v>1385593200</c:v>
                </c:pt>
                <c:pt idx="34199">
                  <c:v>1385596800</c:v>
                </c:pt>
                <c:pt idx="34200">
                  <c:v>1385600400</c:v>
                </c:pt>
                <c:pt idx="34201">
                  <c:v>1385604000</c:v>
                </c:pt>
                <c:pt idx="34202">
                  <c:v>1385607600</c:v>
                </c:pt>
                <c:pt idx="34203">
                  <c:v>1385611200</c:v>
                </c:pt>
                <c:pt idx="34204">
                  <c:v>1385614800</c:v>
                </c:pt>
                <c:pt idx="34205">
                  <c:v>1385618400</c:v>
                </c:pt>
                <c:pt idx="34206">
                  <c:v>1385622000</c:v>
                </c:pt>
                <c:pt idx="34207">
                  <c:v>1385625600</c:v>
                </c:pt>
                <c:pt idx="34208">
                  <c:v>1385629200</c:v>
                </c:pt>
                <c:pt idx="34209">
                  <c:v>1385632800</c:v>
                </c:pt>
                <c:pt idx="34210">
                  <c:v>1385636400</c:v>
                </c:pt>
                <c:pt idx="34211">
                  <c:v>1385640000</c:v>
                </c:pt>
                <c:pt idx="34212">
                  <c:v>1385643600</c:v>
                </c:pt>
                <c:pt idx="34213">
                  <c:v>1385647200</c:v>
                </c:pt>
                <c:pt idx="34214">
                  <c:v>1385650800</c:v>
                </c:pt>
                <c:pt idx="34215">
                  <c:v>1385654400</c:v>
                </c:pt>
                <c:pt idx="34216">
                  <c:v>1385658000</c:v>
                </c:pt>
                <c:pt idx="34217">
                  <c:v>1385661600</c:v>
                </c:pt>
                <c:pt idx="34218">
                  <c:v>1385665200</c:v>
                </c:pt>
                <c:pt idx="34219">
                  <c:v>1385668800</c:v>
                </c:pt>
                <c:pt idx="34220">
                  <c:v>1385672400</c:v>
                </c:pt>
                <c:pt idx="34221">
                  <c:v>1385676000</c:v>
                </c:pt>
                <c:pt idx="34222">
                  <c:v>1385679600</c:v>
                </c:pt>
                <c:pt idx="34223">
                  <c:v>1385683200</c:v>
                </c:pt>
                <c:pt idx="34224">
                  <c:v>1385686800</c:v>
                </c:pt>
                <c:pt idx="34225">
                  <c:v>1385690400</c:v>
                </c:pt>
                <c:pt idx="34226">
                  <c:v>1385694000</c:v>
                </c:pt>
                <c:pt idx="34227">
                  <c:v>1385697600</c:v>
                </c:pt>
                <c:pt idx="34228">
                  <c:v>1385701200</c:v>
                </c:pt>
                <c:pt idx="34229">
                  <c:v>1385704800</c:v>
                </c:pt>
                <c:pt idx="34230">
                  <c:v>1385708400</c:v>
                </c:pt>
                <c:pt idx="34231">
                  <c:v>1385712000</c:v>
                </c:pt>
                <c:pt idx="34232">
                  <c:v>1385715600</c:v>
                </c:pt>
                <c:pt idx="34233">
                  <c:v>1385719200</c:v>
                </c:pt>
                <c:pt idx="34234">
                  <c:v>1385722800</c:v>
                </c:pt>
                <c:pt idx="34235">
                  <c:v>1385726400</c:v>
                </c:pt>
                <c:pt idx="34236">
                  <c:v>1385730000</c:v>
                </c:pt>
                <c:pt idx="34237">
                  <c:v>1385733600</c:v>
                </c:pt>
                <c:pt idx="34238">
                  <c:v>1385737200</c:v>
                </c:pt>
                <c:pt idx="34239">
                  <c:v>1385740800</c:v>
                </c:pt>
                <c:pt idx="34240">
                  <c:v>1385744400</c:v>
                </c:pt>
                <c:pt idx="34241">
                  <c:v>1385748000</c:v>
                </c:pt>
                <c:pt idx="34242">
                  <c:v>1385751600</c:v>
                </c:pt>
                <c:pt idx="34243">
                  <c:v>1385755200</c:v>
                </c:pt>
                <c:pt idx="34244">
                  <c:v>1385758800</c:v>
                </c:pt>
                <c:pt idx="34245">
                  <c:v>1385762400</c:v>
                </c:pt>
                <c:pt idx="34246">
                  <c:v>1385766000</c:v>
                </c:pt>
                <c:pt idx="34247">
                  <c:v>1385769600</c:v>
                </c:pt>
                <c:pt idx="34248">
                  <c:v>1385773200</c:v>
                </c:pt>
                <c:pt idx="34249">
                  <c:v>1385776800</c:v>
                </c:pt>
                <c:pt idx="34250">
                  <c:v>1385780400</c:v>
                </c:pt>
                <c:pt idx="34251">
                  <c:v>1385784000</c:v>
                </c:pt>
                <c:pt idx="34252">
                  <c:v>1385787600</c:v>
                </c:pt>
                <c:pt idx="34253">
                  <c:v>1385791200</c:v>
                </c:pt>
                <c:pt idx="34254">
                  <c:v>1385794800</c:v>
                </c:pt>
                <c:pt idx="34255">
                  <c:v>1385798400</c:v>
                </c:pt>
                <c:pt idx="34256">
                  <c:v>1385802000</c:v>
                </c:pt>
                <c:pt idx="34257">
                  <c:v>1385805600</c:v>
                </c:pt>
                <c:pt idx="34258">
                  <c:v>1385809200</c:v>
                </c:pt>
                <c:pt idx="34259">
                  <c:v>1385812800</c:v>
                </c:pt>
                <c:pt idx="34260">
                  <c:v>1385816400</c:v>
                </c:pt>
                <c:pt idx="34261">
                  <c:v>1385820000</c:v>
                </c:pt>
                <c:pt idx="34262">
                  <c:v>1385823600</c:v>
                </c:pt>
                <c:pt idx="34263">
                  <c:v>1385827200</c:v>
                </c:pt>
                <c:pt idx="34264">
                  <c:v>1385830800</c:v>
                </c:pt>
                <c:pt idx="34265">
                  <c:v>1385834400</c:v>
                </c:pt>
                <c:pt idx="34266">
                  <c:v>1385838000</c:v>
                </c:pt>
                <c:pt idx="34267">
                  <c:v>1385841600</c:v>
                </c:pt>
                <c:pt idx="34268">
                  <c:v>1385845200</c:v>
                </c:pt>
                <c:pt idx="34269">
                  <c:v>1385848800</c:v>
                </c:pt>
                <c:pt idx="34270">
                  <c:v>1385852400</c:v>
                </c:pt>
                <c:pt idx="34271">
                  <c:v>1385856000</c:v>
                </c:pt>
                <c:pt idx="34272">
                  <c:v>1385859600</c:v>
                </c:pt>
                <c:pt idx="34273">
                  <c:v>1385863200</c:v>
                </c:pt>
                <c:pt idx="34274">
                  <c:v>1385866800</c:v>
                </c:pt>
                <c:pt idx="34275">
                  <c:v>1385870400</c:v>
                </c:pt>
                <c:pt idx="34276">
                  <c:v>1385874000</c:v>
                </c:pt>
                <c:pt idx="34277">
                  <c:v>1385877600</c:v>
                </c:pt>
                <c:pt idx="34278">
                  <c:v>1385881200</c:v>
                </c:pt>
                <c:pt idx="34279">
                  <c:v>1385884800</c:v>
                </c:pt>
                <c:pt idx="34280">
                  <c:v>1385888400</c:v>
                </c:pt>
                <c:pt idx="34281">
                  <c:v>1385892000</c:v>
                </c:pt>
                <c:pt idx="34282">
                  <c:v>1385895600</c:v>
                </c:pt>
                <c:pt idx="34283">
                  <c:v>1385899200</c:v>
                </c:pt>
                <c:pt idx="34284">
                  <c:v>1385902800</c:v>
                </c:pt>
                <c:pt idx="34285">
                  <c:v>1385906400</c:v>
                </c:pt>
                <c:pt idx="34286">
                  <c:v>1385910000</c:v>
                </c:pt>
                <c:pt idx="34287">
                  <c:v>1385913600</c:v>
                </c:pt>
                <c:pt idx="34288">
                  <c:v>1385917200</c:v>
                </c:pt>
                <c:pt idx="34289">
                  <c:v>1385920800</c:v>
                </c:pt>
                <c:pt idx="34290">
                  <c:v>1385924400</c:v>
                </c:pt>
                <c:pt idx="34291">
                  <c:v>1385928000</c:v>
                </c:pt>
                <c:pt idx="34292">
                  <c:v>1385931600</c:v>
                </c:pt>
                <c:pt idx="34293">
                  <c:v>1385935200</c:v>
                </c:pt>
                <c:pt idx="34294">
                  <c:v>1385938800</c:v>
                </c:pt>
                <c:pt idx="34295">
                  <c:v>1385942400</c:v>
                </c:pt>
                <c:pt idx="34296">
                  <c:v>1385946000</c:v>
                </c:pt>
                <c:pt idx="34297">
                  <c:v>1385949600</c:v>
                </c:pt>
                <c:pt idx="34298">
                  <c:v>1385953200</c:v>
                </c:pt>
                <c:pt idx="34299">
                  <c:v>1385956800</c:v>
                </c:pt>
                <c:pt idx="34300">
                  <c:v>1385960400</c:v>
                </c:pt>
                <c:pt idx="34301">
                  <c:v>1385964000</c:v>
                </c:pt>
                <c:pt idx="34302">
                  <c:v>1385967600</c:v>
                </c:pt>
                <c:pt idx="34303">
                  <c:v>1385971200</c:v>
                </c:pt>
                <c:pt idx="34304">
                  <c:v>1385974800</c:v>
                </c:pt>
                <c:pt idx="34305">
                  <c:v>1385978400</c:v>
                </c:pt>
                <c:pt idx="34306">
                  <c:v>1385982000</c:v>
                </c:pt>
                <c:pt idx="34307">
                  <c:v>1385985600</c:v>
                </c:pt>
                <c:pt idx="34308">
                  <c:v>1385989200</c:v>
                </c:pt>
                <c:pt idx="34309">
                  <c:v>1385992800</c:v>
                </c:pt>
                <c:pt idx="34310">
                  <c:v>1385996400</c:v>
                </c:pt>
                <c:pt idx="34311">
                  <c:v>1386000000</c:v>
                </c:pt>
                <c:pt idx="34312">
                  <c:v>1386003600</c:v>
                </c:pt>
                <c:pt idx="34313">
                  <c:v>1386007200</c:v>
                </c:pt>
                <c:pt idx="34314">
                  <c:v>1386010800</c:v>
                </c:pt>
                <c:pt idx="34315">
                  <c:v>1386014400</c:v>
                </c:pt>
                <c:pt idx="34316">
                  <c:v>1386018000</c:v>
                </c:pt>
                <c:pt idx="34317">
                  <c:v>1386021600</c:v>
                </c:pt>
                <c:pt idx="34318">
                  <c:v>1386025200</c:v>
                </c:pt>
                <c:pt idx="34319">
                  <c:v>1386028800</c:v>
                </c:pt>
                <c:pt idx="34320">
                  <c:v>1386032400</c:v>
                </c:pt>
                <c:pt idx="34321">
                  <c:v>1386036000</c:v>
                </c:pt>
                <c:pt idx="34322">
                  <c:v>1386039600</c:v>
                </c:pt>
                <c:pt idx="34323">
                  <c:v>1386043200</c:v>
                </c:pt>
                <c:pt idx="34324">
                  <c:v>1386046800</c:v>
                </c:pt>
                <c:pt idx="34325">
                  <c:v>1386050400</c:v>
                </c:pt>
                <c:pt idx="34326">
                  <c:v>1386054000</c:v>
                </c:pt>
                <c:pt idx="34327">
                  <c:v>1386057600</c:v>
                </c:pt>
                <c:pt idx="34328">
                  <c:v>1386061200</c:v>
                </c:pt>
                <c:pt idx="34329">
                  <c:v>1386064800</c:v>
                </c:pt>
                <c:pt idx="34330">
                  <c:v>1386068400</c:v>
                </c:pt>
                <c:pt idx="34331">
                  <c:v>1386072000</c:v>
                </c:pt>
                <c:pt idx="34332">
                  <c:v>1386075600</c:v>
                </c:pt>
                <c:pt idx="34333">
                  <c:v>1386079200</c:v>
                </c:pt>
                <c:pt idx="34334">
                  <c:v>1386082800</c:v>
                </c:pt>
                <c:pt idx="34335">
                  <c:v>1386086400</c:v>
                </c:pt>
                <c:pt idx="34336">
                  <c:v>1386090000</c:v>
                </c:pt>
                <c:pt idx="34337">
                  <c:v>1386093600</c:v>
                </c:pt>
                <c:pt idx="34338">
                  <c:v>1386097200</c:v>
                </c:pt>
                <c:pt idx="34339">
                  <c:v>1386100800</c:v>
                </c:pt>
                <c:pt idx="34340">
                  <c:v>1386104400</c:v>
                </c:pt>
                <c:pt idx="34341">
                  <c:v>1386108000</c:v>
                </c:pt>
                <c:pt idx="34342">
                  <c:v>1386111600</c:v>
                </c:pt>
                <c:pt idx="34343">
                  <c:v>1386115200</c:v>
                </c:pt>
                <c:pt idx="34344">
                  <c:v>1386118800</c:v>
                </c:pt>
                <c:pt idx="34345">
                  <c:v>1386122400</c:v>
                </c:pt>
                <c:pt idx="34346">
                  <c:v>1386126000</c:v>
                </c:pt>
                <c:pt idx="34347">
                  <c:v>1386129600</c:v>
                </c:pt>
                <c:pt idx="34348">
                  <c:v>1386133200</c:v>
                </c:pt>
                <c:pt idx="34349">
                  <c:v>1386136800</c:v>
                </c:pt>
                <c:pt idx="34350">
                  <c:v>1386140400</c:v>
                </c:pt>
                <c:pt idx="34351">
                  <c:v>1386144000</c:v>
                </c:pt>
                <c:pt idx="34352">
                  <c:v>1386147600</c:v>
                </c:pt>
                <c:pt idx="34353">
                  <c:v>1386151200</c:v>
                </c:pt>
                <c:pt idx="34354">
                  <c:v>1386154800</c:v>
                </c:pt>
                <c:pt idx="34355">
                  <c:v>1386158400</c:v>
                </c:pt>
                <c:pt idx="34356">
                  <c:v>1386162000</c:v>
                </c:pt>
                <c:pt idx="34357">
                  <c:v>1386165600</c:v>
                </c:pt>
                <c:pt idx="34358">
                  <c:v>1386169200</c:v>
                </c:pt>
                <c:pt idx="34359">
                  <c:v>1386172800</c:v>
                </c:pt>
                <c:pt idx="34360">
                  <c:v>1386176400</c:v>
                </c:pt>
                <c:pt idx="34361">
                  <c:v>1386180000</c:v>
                </c:pt>
                <c:pt idx="34362">
                  <c:v>1386183600</c:v>
                </c:pt>
                <c:pt idx="34363">
                  <c:v>1386187200</c:v>
                </c:pt>
                <c:pt idx="34364">
                  <c:v>1386190800</c:v>
                </c:pt>
                <c:pt idx="34365">
                  <c:v>1386194400</c:v>
                </c:pt>
                <c:pt idx="34366">
                  <c:v>1386198000</c:v>
                </c:pt>
                <c:pt idx="34367">
                  <c:v>1386201600</c:v>
                </c:pt>
                <c:pt idx="34368">
                  <c:v>1386205200</c:v>
                </c:pt>
                <c:pt idx="34369">
                  <c:v>1386208800</c:v>
                </c:pt>
                <c:pt idx="34370">
                  <c:v>1386212400</c:v>
                </c:pt>
                <c:pt idx="34371">
                  <c:v>1386216000</c:v>
                </c:pt>
                <c:pt idx="34372">
                  <c:v>1386219600</c:v>
                </c:pt>
                <c:pt idx="34373">
                  <c:v>1386223200</c:v>
                </c:pt>
                <c:pt idx="34374">
                  <c:v>1386226800</c:v>
                </c:pt>
                <c:pt idx="34375">
                  <c:v>1386230400</c:v>
                </c:pt>
                <c:pt idx="34376">
                  <c:v>1386234000</c:v>
                </c:pt>
                <c:pt idx="34377">
                  <c:v>1386237600</c:v>
                </c:pt>
                <c:pt idx="34378">
                  <c:v>1386241200</c:v>
                </c:pt>
                <c:pt idx="34379">
                  <c:v>1386244800</c:v>
                </c:pt>
                <c:pt idx="34380">
                  <c:v>1386248400</c:v>
                </c:pt>
                <c:pt idx="34381">
                  <c:v>1386252000</c:v>
                </c:pt>
                <c:pt idx="34382">
                  <c:v>1386255600</c:v>
                </c:pt>
                <c:pt idx="34383">
                  <c:v>1386259200</c:v>
                </c:pt>
                <c:pt idx="34384">
                  <c:v>1386262800</c:v>
                </c:pt>
                <c:pt idx="34385">
                  <c:v>1386266400</c:v>
                </c:pt>
                <c:pt idx="34386">
                  <c:v>1386270000</c:v>
                </c:pt>
                <c:pt idx="34387">
                  <c:v>1386273600</c:v>
                </c:pt>
                <c:pt idx="34388">
                  <c:v>1386277200</c:v>
                </c:pt>
                <c:pt idx="34389">
                  <c:v>1386280800</c:v>
                </c:pt>
                <c:pt idx="34390">
                  <c:v>1386284400</c:v>
                </c:pt>
                <c:pt idx="34391">
                  <c:v>1386288000</c:v>
                </c:pt>
                <c:pt idx="34392">
                  <c:v>1386291600</c:v>
                </c:pt>
                <c:pt idx="34393">
                  <c:v>1386295200</c:v>
                </c:pt>
                <c:pt idx="34394">
                  <c:v>1386298800</c:v>
                </c:pt>
                <c:pt idx="34395">
                  <c:v>1386302400</c:v>
                </c:pt>
                <c:pt idx="34396">
                  <c:v>1386306000</c:v>
                </c:pt>
                <c:pt idx="34397">
                  <c:v>1386309600</c:v>
                </c:pt>
                <c:pt idx="34398">
                  <c:v>1386313200</c:v>
                </c:pt>
                <c:pt idx="34399">
                  <c:v>1386316800</c:v>
                </c:pt>
                <c:pt idx="34400">
                  <c:v>1386320400</c:v>
                </c:pt>
                <c:pt idx="34401">
                  <c:v>1386324000</c:v>
                </c:pt>
                <c:pt idx="34402">
                  <c:v>1386327600</c:v>
                </c:pt>
                <c:pt idx="34403">
                  <c:v>1386331200</c:v>
                </c:pt>
                <c:pt idx="34404">
                  <c:v>1386334800</c:v>
                </c:pt>
                <c:pt idx="34405">
                  <c:v>1386338400</c:v>
                </c:pt>
                <c:pt idx="34406">
                  <c:v>1386342000</c:v>
                </c:pt>
                <c:pt idx="34407">
                  <c:v>1386345600</c:v>
                </c:pt>
                <c:pt idx="34408">
                  <c:v>1386349200</c:v>
                </c:pt>
                <c:pt idx="34409">
                  <c:v>1386352800</c:v>
                </c:pt>
                <c:pt idx="34410">
                  <c:v>1386356400</c:v>
                </c:pt>
                <c:pt idx="34411">
                  <c:v>1386360000</c:v>
                </c:pt>
                <c:pt idx="34412">
                  <c:v>1386363600</c:v>
                </c:pt>
                <c:pt idx="34413">
                  <c:v>1386367200</c:v>
                </c:pt>
                <c:pt idx="34414">
                  <c:v>1386370800</c:v>
                </c:pt>
                <c:pt idx="34415">
                  <c:v>1386374400</c:v>
                </c:pt>
                <c:pt idx="34416">
                  <c:v>1386378000</c:v>
                </c:pt>
                <c:pt idx="34417">
                  <c:v>1386381600</c:v>
                </c:pt>
                <c:pt idx="34418">
                  <c:v>1386385200</c:v>
                </c:pt>
                <c:pt idx="34419">
                  <c:v>1386388800</c:v>
                </c:pt>
                <c:pt idx="34420">
                  <c:v>1386392400</c:v>
                </c:pt>
                <c:pt idx="34421">
                  <c:v>1386396000</c:v>
                </c:pt>
                <c:pt idx="34422">
                  <c:v>1386399600</c:v>
                </c:pt>
                <c:pt idx="34423">
                  <c:v>1386403200</c:v>
                </c:pt>
                <c:pt idx="34424">
                  <c:v>1386406800</c:v>
                </c:pt>
                <c:pt idx="34425">
                  <c:v>1386410400</c:v>
                </c:pt>
                <c:pt idx="34426">
                  <c:v>1386414000</c:v>
                </c:pt>
                <c:pt idx="34427">
                  <c:v>1386417600</c:v>
                </c:pt>
                <c:pt idx="34428">
                  <c:v>1386421200</c:v>
                </c:pt>
                <c:pt idx="34429">
                  <c:v>1386424800</c:v>
                </c:pt>
                <c:pt idx="34430">
                  <c:v>1386428400</c:v>
                </c:pt>
                <c:pt idx="34431">
                  <c:v>1386432000</c:v>
                </c:pt>
                <c:pt idx="34432">
                  <c:v>1386435600</c:v>
                </c:pt>
                <c:pt idx="34433">
                  <c:v>1386439200</c:v>
                </c:pt>
                <c:pt idx="34434">
                  <c:v>1386442800</c:v>
                </c:pt>
                <c:pt idx="34435">
                  <c:v>1386446400</c:v>
                </c:pt>
                <c:pt idx="34436">
                  <c:v>1386450000</c:v>
                </c:pt>
                <c:pt idx="34437">
                  <c:v>1386453600</c:v>
                </c:pt>
                <c:pt idx="34438">
                  <c:v>1386457200</c:v>
                </c:pt>
                <c:pt idx="34439">
                  <c:v>1386460800</c:v>
                </c:pt>
                <c:pt idx="34440">
                  <c:v>1386464400</c:v>
                </c:pt>
                <c:pt idx="34441">
                  <c:v>1386468000</c:v>
                </c:pt>
                <c:pt idx="34442">
                  <c:v>1386471600</c:v>
                </c:pt>
                <c:pt idx="34443">
                  <c:v>1386475200</c:v>
                </c:pt>
                <c:pt idx="34444">
                  <c:v>1386478800</c:v>
                </c:pt>
                <c:pt idx="34445">
                  <c:v>1386482400</c:v>
                </c:pt>
                <c:pt idx="34446">
                  <c:v>1386486000</c:v>
                </c:pt>
                <c:pt idx="34447">
                  <c:v>1386489600</c:v>
                </c:pt>
                <c:pt idx="34448">
                  <c:v>1386493200</c:v>
                </c:pt>
                <c:pt idx="34449">
                  <c:v>1386496800</c:v>
                </c:pt>
                <c:pt idx="34450">
                  <c:v>1386500400</c:v>
                </c:pt>
                <c:pt idx="34451">
                  <c:v>1386504000</c:v>
                </c:pt>
                <c:pt idx="34452">
                  <c:v>1386507600</c:v>
                </c:pt>
                <c:pt idx="34453">
                  <c:v>1386511200</c:v>
                </c:pt>
                <c:pt idx="34454">
                  <c:v>1386514800</c:v>
                </c:pt>
                <c:pt idx="34455">
                  <c:v>1386518400</c:v>
                </c:pt>
                <c:pt idx="34456">
                  <c:v>1386522000</c:v>
                </c:pt>
                <c:pt idx="34457">
                  <c:v>1386525600</c:v>
                </c:pt>
                <c:pt idx="34458">
                  <c:v>1386529200</c:v>
                </c:pt>
                <c:pt idx="34459">
                  <c:v>1386532800</c:v>
                </c:pt>
                <c:pt idx="34460">
                  <c:v>1386536400</c:v>
                </c:pt>
                <c:pt idx="34461">
                  <c:v>1386540000</c:v>
                </c:pt>
                <c:pt idx="34462">
                  <c:v>1386543600</c:v>
                </c:pt>
                <c:pt idx="34463">
                  <c:v>1386547200</c:v>
                </c:pt>
                <c:pt idx="34464">
                  <c:v>1386550800</c:v>
                </c:pt>
                <c:pt idx="34465">
                  <c:v>1386554400</c:v>
                </c:pt>
                <c:pt idx="34466">
                  <c:v>1386558000</c:v>
                </c:pt>
                <c:pt idx="34467">
                  <c:v>1386561600</c:v>
                </c:pt>
                <c:pt idx="34468">
                  <c:v>1386565200</c:v>
                </c:pt>
                <c:pt idx="34469">
                  <c:v>1386568800</c:v>
                </c:pt>
                <c:pt idx="34470">
                  <c:v>1386572400</c:v>
                </c:pt>
                <c:pt idx="34471">
                  <c:v>1386576000</c:v>
                </c:pt>
                <c:pt idx="34472">
                  <c:v>1386579600</c:v>
                </c:pt>
                <c:pt idx="34473">
                  <c:v>1386583200</c:v>
                </c:pt>
                <c:pt idx="34474">
                  <c:v>1386586800</c:v>
                </c:pt>
                <c:pt idx="34475">
                  <c:v>1386590400</c:v>
                </c:pt>
                <c:pt idx="34476">
                  <c:v>1386594000</c:v>
                </c:pt>
                <c:pt idx="34477">
                  <c:v>1386597600</c:v>
                </c:pt>
                <c:pt idx="34478">
                  <c:v>1386601200</c:v>
                </c:pt>
                <c:pt idx="34479">
                  <c:v>1386604800</c:v>
                </c:pt>
                <c:pt idx="34480">
                  <c:v>1386608400</c:v>
                </c:pt>
                <c:pt idx="34481">
                  <c:v>1386612000</c:v>
                </c:pt>
                <c:pt idx="34482">
                  <c:v>1386615600</c:v>
                </c:pt>
                <c:pt idx="34483">
                  <c:v>1386619200</c:v>
                </c:pt>
                <c:pt idx="34484">
                  <c:v>1386622800</c:v>
                </c:pt>
                <c:pt idx="34485">
                  <c:v>1386626400</c:v>
                </c:pt>
                <c:pt idx="34486">
                  <c:v>1386630000</c:v>
                </c:pt>
                <c:pt idx="34487">
                  <c:v>1386633600</c:v>
                </c:pt>
                <c:pt idx="34488">
                  <c:v>1386637200</c:v>
                </c:pt>
                <c:pt idx="34489">
                  <c:v>1386640800</c:v>
                </c:pt>
                <c:pt idx="34490">
                  <c:v>1386644400</c:v>
                </c:pt>
                <c:pt idx="34491">
                  <c:v>1386648000</c:v>
                </c:pt>
                <c:pt idx="34492">
                  <c:v>1386651600</c:v>
                </c:pt>
                <c:pt idx="34493">
                  <c:v>1386655200</c:v>
                </c:pt>
                <c:pt idx="34494">
                  <c:v>1386658800</c:v>
                </c:pt>
                <c:pt idx="34495">
                  <c:v>1386662400</c:v>
                </c:pt>
                <c:pt idx="34496">
                  <c:v>1386666000</c:v>
                </c:pt>
                <c:pt idx="34497">
                  <c:v>1386669600</c:v>
                </c:pt>
                <c:pt idx="34498">
                  <c:v>1386673200</c:v>
                </c:pt>
                <c:pt idx="34499">
                  <c:v>1386676800</c:v>
                </c:pt>
                <c:pt idx="34500">
                  <c:v>1386680400</c:v>
                </c:pt>
                <c:pt idx="34501">
                  <c:v>1386684000</c:v>
                </c:pt>
                <c:pt idx="34502">
                  <c:v>1386687600</c:v>
                </c:pt>
                <c:pt idx="34503">
                  <c:v>1386691200</c:v>
                </c:pt>
                <c:pt idx="34504">
                  <c:v>1386694800</c:v>
                </c:pt>
                <c:pt idx="34505">
                  <c:v>1386698400</c:v>
                </c:pt>
                <c:pt idx="34506">
                  <c:v>1386702000</c:v>
                </c:pt>
                <c:pt idx="34507">
                  <c:v>1386705600</c:v>
                </c:pt>
                <c:pt idx="34508">
                  <c:v>1386709200</c:v>
                </c:pt>
                <c:pt idx="34509">
                  <c:v>1386712800</c:v>
                </c:pt>
                <c:pt idx="34510">
                  <c:v>1386716400</c:v>
                </c:pt>
                <c:pt idx="34511">
                  <c:v>1386720000</c:v>
                </c:pt>
                <c:pt idx="34512">
                  <c:v>1386723600</c:v>
                </c:pt>
                <c:pt idx="34513">
                  <c:v>1386727200</c:v>
                </c:pt>
                <c:pt idx="34514">
                  <c:v>1386730800</c:v>
                </c:pt>
                <c:pt idx="34515">
                  <c:v>1386734400</c:v>
                </c:pt>
                <c:pt idx="34516">
                  <c:v>1386738000</c:v>
                </c:pt>
                <c:pt idx="34517">
                  <c:v>1386741600</c:v>
                </c:pt>
                <c:pt idx="34518">
                  <c:v>1386745200</c:v>
                </c:pt>
                <c:pt idx="34519">
                  <c:v>1386748800</c:v>
                </c:pt>
                <c:pt idx="34520">
                  <c:v>1386752400</c:v>
                </c:pt>
                <c:pt idx="34521">
                  <c:v>1386756000</c:v>
                </c:pt>
                <c:pt idx="34522">
                  <c:v>1386759600</c:v>
                </c:pt>
                <c:pt idx="34523">
                  <c:v>1386763200</c:v>
                </c:pt>
                <c:pt idx="34524">
                  <c:v>1386766800</c:v>
                </c:pt>
                <c:pt idx="34525">
                  <c:v>1386770400</c:v>
                </c:pt>
                <c:pt idx="34526">
                  <c:v>1386774000</c:v>
                </c:pt>
                <c:pt idx="34527">
                  <c:v>1386777600</c:v>
                </c:pt>
                <c:pt idx="34528">
                  <c:v>1386781200</c:v>
                </c:pt>
                <c:pt idx="34529">
                  <c:v>1386784800</c:v>
                </c:pt>
                <c:pt idx="34530">
                  <c:v>1386788400</c:v>
                </c:pt>
                <c:pt idx="34531">
                  <c:v>1386792000</c:v>
                </c:pt>
                <c:pt idx="34532">
                  <c:v>1386795600</c:v>
                </c:pt>
                <c:pt idx="34533">
                  <c:v>1386799200</c:v>
                </c:pt>
                <c:pt idx="34534">
                  <c:v>1386802800</c:v>
                </c:pt>
                <c:pt idx="34535">
                  <c:v>1386806400</c:v>
                </c:pt>
                <c:pt idx="34536">
                  <c:v>1386810000</c:v>
                </c:pt>
                <c:pt idx="34537">
                  <c:v>1386813600</c:v>
                </c:pt>
                <c:pt idx="34538">
                  <c:v>1386817200</c:v>
                </c:pt>
                <c:pt idx="34539">
                  <c:v>1386820800</c:v>
                </c:pt>
                <c:pt idx="34540">
                  <c:v>1386824400</c:v>
                </c:pt>
                <c:pt idx="34541">
                  <c:v>1386828000</c:v>
                </c:pt>
                <c:pt idx="34542">
                  <c:v>1386831600</c:v>
                </c:pt>
                <c:pt idx="34543">
                  <c:v>1386835200</c:v>
                </c:pt>
                <c:pt idx="34544">
                  <c:v>1386838800</c:v>
                </c:pt>
                <c:pt idx="34545">
                  <c:v>1386842400</c:v>
                </c:pt>
                <c:pt idx="34546">
                  <c:v>1386846000</c:v>
                </c:pt>
                <c:pt idx="34547">
                  <c:v>1386849600</c:v>
                </c:pt>
                <c:pt idx="34548">
                  <c:v>1386853200</c:v>
                </c:pt>
                <c:pt idx="34549">
                  <c:v>1386856800</c:v>
                </c:pt>
                <c:pt idx="34550">
                  <c:v>1386860400</c:v>
                </c:pt>
                <c:pt idx="34551">
                  <c:v>1386864000</c:v>
                </c:pt>
                <c:pt idx="34552">
                  <c:v>1386867600</c:v>
                </c:pt>
                <c:pt idx="34553">
                  <c:v>1386871200</c:v>
                </c:pt>
                <c:pt idx="34554">
                  <c:v>1386874800</c:v>
                </c:pt>
                <c:pt idx="34555">
                  <c:v>1386878400</c:v>
                </c:pt>
                <c:pt idx="34556">
                  <c:v>1386882000</c:v>
                </c:pt>
                <c:pt idx="34557">
                  <c:v>1386885600</c:v>
                </c:pt>
                <c:pt idx="34558">
                  <c:v>1386889200</c:v>
                </c:pt>
                <c:pt idx="34559">
                  <c:v>1386892800</c:v>
                </c:pt>
                <c:pt idx="34560">
                  <c:v>1386896400</c:v>
                </c:pt>
                <c:pt idx="34561">
                  <c:v>1386900000</c:v>
                </c:pt>
                <c:pt idx="34562">
                  <c:v>1386903600</c:v>
                </c:pt>
                <c:pt idx="34563">
                  <c:v>1386907200</c:v>
                </c:pt>
                <c:pt idx="34564">
                  <c:v>1386910800</c:v>
                </c:pt>
                <c:pt idx="34565">
                  <c:v>1386914400</c:v>
                </c:pt>
                <c:pt idx="34566">
                  <c:v>1386918000</c:v>
                </c:pt>
                <c:pt idx="34567">
                  <c:v>1386921600</c:v>
                </c:pt>
                <c:pt idx="34568">
                  <c:v>1386925200</c:v>
                </c:pt>
                <c:pt idx="34569">
                  <c:v>1386928800</c:v>
                </c:pt>
                <c:pt idx="34570">
                  <c:v>1386932400</c:v>
                </c:pt>
                <c:pt idx="34571">
                  <c:v>1386936000</c:v>
                </c:pt>
                <c:pt idx="34572">
                  <c:v>1386939600</c:v>
                </c:pt>
                <c:pt idx="34573">
                  <c:v>1386943200</c:v>
                </c:pt>
                <c:pt idx="34574">
                  <c:v>1386946800</c:v>
                </c:pt>
                <c:pt idx="34575">
                  <c:v>1386950400</c:v>
                </c:pt>
                <c:pt idx="34576">
                  <c:v>1386954000</c:v>
                </c:pt>
                <c:pt idx="34577">
                  <c:v>1386957600</c:v>
                </c:pt>
                <c:pt idx="34578">
                  <c:v>1386961200</c:v>
                </c:pt>
                <c:pt idx="34579">
                  <c:v>1386964800</c:v>
                </c:pt>
                <c:pt idx="34580">
                  <c:v>1386968400</c:v>
                </c:pt>
                <c:pt idx="34581">
                  <c:v>1386972000</c:v>
                </c:pt>
                <c:pt idx="34582">
                  <c:v>1386975600</c:v>
                </c:pt>
                <c:pt idx="34583">
                  <c:v>1386979200</c:v>
                </c:pt>
                <c:pt idx="34584">
                  <c:v>1386982800</c:v>
                </c:pt>
                <c:pt idx="34585">
                  <c:v>1386986400</c:v>
                </c:pt>
                <c:pt idx="34586">
                  <c:v>1386990000</c:v>
                </c:pt>
                <c:pt idx="34587">
                  <c:v>1386993600</c:v>
                </c:pt>
                <c:pt idx="34588">
                  <c:v>1386997200</c:v>
                </c:pt>
                <c:pt idx="34589">
                  <c:v>1387000800</c:v>
                </c:pt>
                <c:pt idx="34590">
                  <c:v>1387004400</c:v>
                </c:pt>
                <c:pt idx="34591">
                  <c:v>1387008000</c:v>
                </c:pt>
                <c:pt idx="34592">
                  <c:v>1387011600</c:v>
                </c:pt>
                <c:pt idx="34593">
                  <c:v>1387015200</c:v>
                </c:pt>
                <c:pt idx="34594">
                  <c:v>1387018800</c:v>
                </c:pt>
                <c:pt idx="34595">
                  <c:v>1387022400</c:v>
                </c:pt>
                <c:pt idx="34596">
                  <c:v>1387026000</c:v>
                </c:pt>
                <c:pt idx="34597">
                  <c:v>1387029600</c:v>
                </c:pt>
                <c:pt idx="34598">
                  <c:v>1387033200</c:v>
                </c:pt>
                <c:pt idx="34599">
                  <c:v>1387036800</c:v>
                </c:pt>
                <c:pt idx="34600">
                  <c:v>1387040400</c:v>
                </c:pt>
                <c:pt idx="34601">
                  <c:v>1387044000</c:v>
                </c:pt>
                <c:pt idx="34602">
                  <c:v>1387047600</c:v>
                </c:pt>
                <c:pt idx="34603">
                  <c:v>1387051200</c:v>
                </c:pt>
                <c:pt idx="34604">
                  <c:v>1387054800</c:v>
                </c:pt>
                <c:pt idx="34605">
                  <c:v>1387058400</c:v>
                </c:pt>
                <c:pt idx="34606">
                  <c:v>1387062000</c:v>
                </c:pt>
                <c:pt idx="34607">
                  <c:v>1387065600</c:v>
                </c:pt>
                <c:pt idx="34608">
                  <c:v>1387069200</c:v>
                </c:pt>
                <c:pt idx="34609">
                  <c:v>1387072800</c:v>
                </c:pt>
                <c:pt idx="34610">
                  <c:v>1387076400</c:v>
                </c:pt>
                <c:pt idx="34611">
                  <c:v>1387080000</c:v>
                </c:pt>
                <c:pt idx="34612">
                  <c:v>1387083600</c:v>
                </c:pt>
                <c:pt idx="34613">
                  <c:v>1387087200</c:v>
                </c:pt>
                <c:pt idx="34614">
                  <c:v>1387090800</c:v>
                </c:pt>
                <c:pt idx="34615">
                  <c:v>1387094400</c:v>
                </c:pt>
                <c:pt idx="34616">
                  <c:v>1387098000</c:v>
                </c:pt>
                <c:pt idx="34617">
                  <c:v>1387101600</c:v>
                </c:pt>
                <c:pt idx="34618">
                  <c:v>1387105200</c:v>
                </c:pt>
                <c:pt idx="34619">
                  <c:v>1387108800</c:v>
                </c:pt>
                <c:pt idx="34620">
                  <c:v>1387112400</c:v>
                </c:pt>
                <c:pt idx="34621">
                  <c:v>1387116000</c:v>
                </c:pt>
                <c:pt idx="34622">
                  <c:v>1387119600</c:v>
                </c:pt>
                <c:pt idx="34623">
                  <c:v>1387123200</c:v>
                </c:pt>
                <c:pt idx="34624">
                  <c:v>1387126800</c:v>
                </c:pt>
                <c:pt idx="34625">
                  <c:v>1387130400</c:v>
                </c:pt>
                <c:pt idx="34626">
                  <c:v>1387134000</c:v>
                </c:pt>
                <c:pt idx="34627">
                  <c:v>1387137600</c:v>
                </c:pt>
                <c:pt idx="34628">
                  <c:v>1387141200</c:v>
                </c:pt>
                <c:pt idx="34629">
                  <c:v>1387144800</c:v>
                </c:pt>
                <c:pt idx="34630">
                  <c:v>1387148400</c:v>
                </c:pt>
                <c:pt idx="34631">
                  <c:v>1387152000</c:v>
                </c:pt>
                <c:pt idx="34632">
                  <c:v>1387155600</c:v>
                </c:pt>
                <c:pt idx="34633">
                  <c:v>1387159200</c:v>
                </c:pt>
                <c:pt idx="34634">
                  <c:v>1387162800</c:v>
                </c:pt>
                <c:pt idx="34635">
                  <c:v>1387166400</c:v>
                </c:pt>
                <c:pt idx="34636">
                  <c:v>1387170000</c:v>
                </c:pt>
                <c:pt idx="34637">
                  <c:v>1387173600</c:v>
                </c:pt>
                <c:pt idx="34638">
                  <c:v>1387177200</c:v>
                </c:pt>
                <c:pt idx="34639">
                  <c:v>1387180800</c:v>
                </c:pt>
                <c:pt idx="34640">
                  <c:v>1387184400</c:v>
                </c:pt>
                <c:pt idx="34641">
                  <c:v>1387188000</c:v>
                </c:pt>
                <c:pt idx="34642">
                  <c:v>1387191600</c:v>
                </c:pt>
                <c:pt idx="34643">
                  <c:v>1387195200</c:v>
                </c:pt>
                <c:pt idx="34644">
                  <c:v>1387198800</c:v>
                </c:pt>
                <c:pt idx="34645">
                  <c:v>1387202400</c:v>
                </c:pt>
                <c:pt idx="34646">
                  <c:v>1387206000</c:v>
                </c:pt>
                <c:pt idx="34647">
                  <c:v>1387209600</c:v>
                </c:pt>
                <c:pt idx="34648">
                  <c:v>1387213200</c:v>
                </c:pt>
                <c:pt idx="34649">
                  <c:v>1387216800</c:v>
                </c:pt>
                <c:pt idx="34650">
                  <c:v>1387220400</c:v>
                </c:pt>
                <c:pt idx="34651">
                  <c:v>1387224000</c:v>
                </c:pt>
                <c:pt idx="34652">
                  <c:v>1387227600</c:v>
                </c:pt>
                <c:pt idx="34653">
                  <c:v>1387231200</c:v>
                </c:pt>
                <c:pt idx="34654">
                  <c:v>1387234800</c:v>
                </c:pt>
                <c:pt idx="34655">
                  <c:v>1387238400</c:v>
                </c:pt>
                <c:pt idx="34656">
                  <c:v>1387242000</c:v>
                </c:pt>
                <c:pt idx="34657">
                  <c:v>1387245600</c:v>
                </c:pt>
                <c:pt idx="34658">
                  <c:v>1387249200</c:v>
                </c:pt>
                <c:pt idx="34659">
                  <c:v>1387252800</c:v>
                </c:pt>
                <c:pt idx="34660">
                  <c:v>1387256400</c:v>
                </c:pt>
                <c:pt idx="34661">
                  <c:v>1387260000</c:v>
                </c:pt>
                <c:pt idx="34662">
                  <c:v>1387263600</c:v>
                </c:pt>
                <c:pt idx="34663">
                  <c:v>1387267200</c:v>
                </c:pt>
                <c:pt idx="34664">
                  <c:v>1387270800</c:v>
                </c:pt>
                <c:pt idx="34665">
                  <c:v>1387274400</c:v>
                </c:pt>
                <c:pt idx="34666">
                  <c:v>1387278000</c:v>
                </c:pt>
                <c:pt idx="34667">
                  <c:v>1387281600</c:v>
                </c:pt>
                <c:pt idx="34668">
                  <c:v>1387285200</c:v>
                </c:pt>
                <c:pt idx="34669">
                  <c:v>1387288800</c:v>
                </c:pt>
                <c:pt idx="34670">
                  <c:v>1387292400</c:v>
                </c:pt>
                <c:pt idx="34671">
                  <c:v>1387296000</c:v>
                </c:pt>
                <c:pt idx="34672">
                  <c:v>1387299600</c:v>
                </c:pt>
                <c:pt idx="34673">
                  <c:v>1387303200</c:v>
                </c:pt>
                <c:pt idx="34674">
                  <c:v>1387306800</c:v>
                </c:pt>
                <c:pt idx="34675">
                  <c:v>1387310400</c:v>
                </c:pt>
                <c:pt idx="34676">
                  <c:v>1387314000</c:v>
                </c:pt>
                <c:pt idx="34677">
                  <c:v>1387317600</c:v>
                </c:pt>
                <c:pt idx="34678">
                  <c:v>1387321200</c:v>
                </c:pt>
                <c:pt idx="34679">
                  <c:v>1387324800</c:v>
                </c:pt>
                <c:pt idx="34680">
                  <c:v>1387328400</c:v>
                </c:pt>
                <c:pt idx="34681">
                  <c:v>1387332000</c:v>
                </c:pt>
                <c:pt idx="34682">
                  <c:v>1387335600</c:v>
                </c:pt>
                <c:pt idx="34683">
                  <c:v>1387339200</c:v>
                </c:pt>
                <c:pt idx="34684">
                  <c:v>1387342800</c:v>
                </c:pt>
                <c:pt idx="34685">
                  <c:v>1387346400</c:v>
                </c:pt>
                <c:pt idx="34686">
                  <c:v>1387350000</c:v>
                </c:pt>
                <c:pt idx="34687">
                  <c:v>1387353600</c:v>
                </c:pt>
                <c:pt idx="34688">
                  <c:v>1387357200</c:v>
                </c:pt>
                <c:pt idx="34689">
                  <c:v>1387360800</c:v>
                </c:pt>
                <c:pt idx="34690">
                  <c:v>1387364400</c:v>
                </c:pt>
                <c:pt idx="34691">
                  <c:v>1387368000</c:v>
                </c:pt>
                <c:pt idx="34692">
                  <c:v>1387371600</c:v>
                </c:pt>
                <c:pt idx="34693">
                  <c:v>1387375200</c:v>
                </c:pt>
                <c:pt idx="34694">
                  <c:v>1387378800</c:v>
                </c:pt>
                <c:pt idx="34695">
                  <c:v>1387382400</c:v>
                </c:pt>
                <c:pt idx="34696">
                  <c:v>1387386000</c:v>
                </c:pt>
                <c:pt idx="34697">
                  <c:v>1387389600</c:v>
                </c:pt>
                <c:pt idx="34698">
                  <c:v>1387393200</c:v>
                </c:pt>
                <c:pt idx="34699">
                  <c:v>1387396800</c:v>
                </c:pt>
                <c:pt idx="34700">
                  <c:v>1387400400</c:v>
                </c:pt>
                <c:pt idx="34701">
                  <c:v>1387404000</c:v>
                </c:pt>
                <c:pt idx="34702">
                  <c:v>1387407600</c:v>
                </c:pt>
                <c:pt idx="34703">
                  <c:v>1387411200</c:v>
                </c:pt>
                <c:pt idx="34704">
                  <c:v>1387414800</c:v>
                </c:pt>
                <c:pt idx="34705">
                  <c:v>1387418400</c:v>
                </c:pt>
                <c:pt idx="34706">
                  <c:v>1387422000</c:v>
                </c:pt>
                <c:pt idx="34707">
                  <c:v>1387425600</c:v>
                </c:pt>
                <c:pt idx="34708">
                  <c:v>1387429200</c:v>
                </c:pt>
                <c:pt idx="34709">
                  <c:v>1387432800</c:v>
                </c:pt>
                <c:pt idx="34710">
                  <c:v>1387436400</c:v>
                </c:pt>
                <c:pt idx="34711">
                  <c:v>1387440000</c:v>
                </c:pt>
                <c:pt idx="34712">
                  <c:v>1387443600</c:v>
                </c:pt>
                <c:pt idx="34713">
                  <c:v>1387447200</c:v>
                </c:pt>
                <c:pt idx="34714">
                  <c:v>1387450800</c:v>
                </c:pt>
                <c:pt idx="34715">
                  <c:v>1387454400</c:v>
                </c:pt>
                <c:pt idx="34716">
                  <c:v>1387458000</c:v>
                </c:pt>
                <c:pt idx="34717">
                  <c:v>1387461600</c:v>
                </c:pt>
                <c:pt idx="34718">
                  <c:v>1387465200</c:v>
                </c:pt>
                <c:pt idx="34719">
                  <c:v>1387468800</c:v>
                </c:pt>
                <c:pt idx="34720">
                  <c:v>1387472400</c:v>
                </c:pt>
                <c:pt idx="34721">
                  <c:v>1387476000</c:v>
                </c:pt>
                <c:pt idx="34722">
                  <c:v>1387479600</c:v>
                </c:pt>
                <c:pt idx="34723">
                  <c:v>1387483200</c:v>
                </c:pt>
                <c:pt idx="34724">
                  <c:v>1387486800</c:v>
                </c:pt>
                <c:pt idx="34725">
                  <c:v>1387490400</c:v>
                </c:pt>
                <c:pt idx="34726">
                  <c:v>1387494000</c:v>
                </c:pt>
                <c:pt idx="34727">
                  <c:v>1387497600</c:v>
                </c:pt>
                <c:pt idx="34728">
                  <c:v>1387501200</c:v>
                </c:pt>
                <c:pt idx="34729">
                  <c:v>1387504800</c:v>
                </c:pt>
                <c:pt idx="34730">
                  <c:v>1387508400</c:v>
                </c:pt>
                <c:pt idx="34731">
                  <c:v>1387512000</c:v>
                </c:pt>
                <c:pt idx="34732">
                  <c:v>1387515600</c:v>
                </c:pt>
                <c:pt idx="34733">
                  <c:v>1387519200</c:v>
                </c:pt>
                <c:pt idx="34734">
                  <c:v>1387522800</c:v>
                </c:pt>
                <c:pt idx="34735">
                  <c:v>1387526400</c:v>
                </c:pt>
                <c:pt idx="34736">
                  <c:v>1387530000</c:v>
                </c:pt>
                <c:pt idx="34737">
                  <c:v>1387533600</c:v>
                </c:pt>
                <c:pt idx="34738">
                  <c:v>1387537200</c:v>
                </c:pt>
                <c:pt idx="34739">
                  <c:v>1387540800</c:v>
                </c:pt>
                <c:pt idx="34740">
                  <c:v>1387544400</c:v>
                </c:pt>
                <c:pt idx="34741">
                  <c:v>1387548000</c:v>
                </c:pt>
                <c:pt idx="34742">
                  <c:v>1387551600</c:v>
                </c:pt>
                <c:pt idx="34743">
                  <c:v>1387555200</c:v>
                </c:pt>
                <c:pt idx="34744">
                  <c:v>1387558800</c:v>
                </c:pt>
                <c:pt idx="34745">
                  <c:v>1387562400</c:v>
                </c:pt>
                <c:pt idx="34746">
                  <c:v>1387566000</c:v>
                </c:pt>
                <c:pt idx="34747">
                  <c:v>1387569600</c:v>
                </c:pt>
                <c:pt idx="34748">
                  <c:v>1387573200</c:v>
                </c:pt>
                <c:pt idx="34749">
                  <c:v>1387576800</c:v>
                </c:pt>
                <c:pt idx="34750">
                  <c:v>1387580400</c:v>
                </c:pt>
                <c:pt idx="34751">
                  <c:v>1387584000</c:v>
                </c:pt>
                <c:pt idx="34752">
                  <c:v>1387587600</c:v>
                </c:pt>
                <c:pt idx="34753">
                  <c:v>1387591200</c:v>
                </c:pt>
                <c:pt idx="34754">
                  <c:v>1387594800</c:v>
                </c:pt>
                <c:pt idx="34755">
                  <c:v>1387598400</c:v>
                </c:pt>
                <c:pt idx="34756">
                  <c:v>1387602000</c:v>
                </c:pt>
                <c:pt idx="34757">
                  <c:v>1387605600</c:v>
                </c:pt>
                <c:pt idx="34758">
                  <c:v>1387609200</c:v>
                </c:pt>
                <c:pt idx="34759">
                  <c:v>1387612800</c:v>
                </c:pt>
                <c:pt idx="34760">
                  <c:v>1387616400</c:v>
                </c:pt>
                <c:pt idx="34761">
                  <c:v>1387620000</c:v>
                </c:pt>
                <c:pt idx="34762">
                  <c:v>1387623600</c:v>
                </c:pt>
                <c:pt idx="34763">
                  <c:v>1387627200</c:v>
                </c:pt>
                <c:pt idx="34764">
                  <c:v>1387630800</c:v>
                </c:pt>
                <c:pt idx="34765">
                  <c:v>1387634400</c:v>
                </c:pt>
                <c:pt idx="34766">
                  <c:v>1387638000</c:v>
                </c:pt>
                <c:pt idx="34767">
                  <c:v>1387641600</c:v>
                </c:pt>
                <c:pt idx="34768">
                  <c:v>1387645200</c:v>
                </c:pt>
                <c:pt idx="34769">
                  <c:v>1387648800</c:v>
                </c:pt>
                <c:pt idx="34770">
                  <c:v>1387652400</c:v>
                </c:pt>
                <c:pt idx="34771">
                  <c:v>1387656000</c:v>
                </c:pt>
                <c:pt idx="34772">
                  <c:v>1387659600</c:v>
                </c:pt>
                <c:pt idx="34773">
                  <c:v>1387663200</c:v>
                </c:pt>
                <c:pt idx="34774">
                  <c:v>1387666800</c:v>
                </c:pt>
                <c:pt idx="34775">
                  <c:v>1387670400</c:v>
                </c:pt>
                <c:pt idx="34776">
                  <c:v>1387674000</c:v>
                </c:pt>
                <c:pt idx="34777">
                  <c:v>1387677600</c:v>
                </c:pt>
                <c:pt idx="34778">
                  <c:v>1387681200</c:v>
                </c:pt>
                <c:pt idx="34779">
                  <c:v>1387684800</c:v>
                </c:pt>
                <c:pt idx="34780">
                  <c:v>1387688400</c:v>
                </c:pt>
                <c:pt idx="34781">
                  <c:v>1387692000</c:v>
                </c:pt>
                <c:pt idx="34782">
                  <c:v>1387695600</c:v>
                </c:pt>
                <c:pt idx="34783">
                  <c:v>1387699200</c:v>
                </c:pt>
                <c:pt idx="34784">
                  <c:v>1387702800</c:v>
                </c:pt>
                <c:pt idx="34785">
                  <c:v>1387706400</c:v>
                </c:pt>
                <c:pt idx="34786">
                  <c:v>1387710000</c:v>
                </c:pt>
                <c:pt idx="34787">
                  <c:v>1387713600</c:v>
                </c:pt>
                <c:pt idx="34788">
                  <c:v>1387717200</c:v>
                </c:pt>
                <c:pt idx="34789">
                  <c:v>1387720800</c:v>
                </c:pt>
                <c:pt idx="34790">
                  <c:v>1387724400</c:v>
                </c:pt>
                <c:pt idx="34791">
                  <c:v>1387728000</c:v>
                </c:pt>
                <c:pt idx="34792">
                  <c:v>1387731600</c:v>
                </c:pt>
                <c:pt idx="34793">
                  <c:v>1387735200</c:v>
                </c:pt>
                <c:pt idx="34794">
                  <c:v>1387738800</c:v>
                </c:pt>
                <c:pt idx="34795">
                  <c:v>1387742400</c:v>
                </c:pt>
                <c:pt idx="34796">
                  <c:v>1387746000</c:v>
                </c:pt>
                <c:pt idx="34797">
                  <c:v>1387749600</c:v>
                </c:pt>
                <c:pt idx="34798">
                  <c:v>1387753200</c:v>
                </c:pt>
                <c:pt idx="34799">
                  <c:v>1387756800</c:v>
                </c:pt>
                <c:pt idx="34800">
                  <c:v>1387760400</c:v>
                </c:pt>
                <c:pt idx="34801">
                  <c:v>1387764000</c:v>
                </c:pt>
                <c:pt idx="34802">
                  <c:v>1387767600</c:v>
                </c:pt>
                <c:pt idx="34803">
                  <c:v>1387771200</c:v>
                </c:pt>
                <c:pt idx="34804">
                  <c:v>1387774800</c:v>
                </c:pt>
                <c:pt idx="34805">
                  <c:v>1387778400</c:v>
                </c:pt>
                <c:pt idx="34806">
                  <c:v>1387782000</c:v>
                </c:pt>
                <c:pt idx="34807">
                  <c:v>1387785600</c:v>
                </c:pt>
                <c:pt idx="34808">
                  <c:v>1387789200</c:v>
                </c:pt>
                <c:pt idx="34809">
                  <c:v>1387792800</c:v>
                </c:pt>
                <c:pt idx="34810">
                  <c:v>1387796400</c:v>
                </c:pt>
                <c:pt idx="34811">
                  <c:v>1387800000</c:v>
                </c:pt>
                <c:pt idx="34812">
                  <c:v>1387803600</c:v>
                </c:pt>
                <c:pt idx="34813">
                  <c:v>1387807200</c:v>
                </c:pt>
                <c:pt idx="34814">
                  <c:v>1387810800</c:v>
                </c:pt>
                <c:pt idx="34815">
                  <c:v>1387814400</c:v>
                </c:pt>
                <c:pt idx="34816">
                  <c:v>1387818000</c:v>
                </c:pt>
                <c:pt idx="34817">
                  <c:v>1387821600</c:v>
                </c:pt>
                <c:pt idx="34818">
                  <c:v>1387825200</c:v>
                </c:pt>
                <c:pt idx="34819">
                  <c:v>1387828800</c:v>
                </c:pt>
                <c:pt idx="34820">
                  <c:v>1387832400</c:v>
                </c:pt>
                <c:pt idx="34821">
                  <c:v>1387836000</c:v>
                </c:pt>
                <c:pt idx="34822">
                  <c:v>1387839600</c:v>
                </c:pt>
                <c:pt idx="34823">
                  <c:v>1387843200</c:v>
                </c:pt>
                <c:pt idx="34824">
                  <c:v>1387846800</c:v>
                </c:pt>
                <c:pt idx="34825">
                  <c:v>1387850400</c:v>
                </c:pt>
                <c:pt idx="34826">
                  <c:v>1387854000</c:v>
                </c:pt>
                <c:pt idx="34827">
                  <c:v>1387857600</c:v>
                </c:pt>
                <c:pt idx="34828">
                  <c:v>1387861200</c:v>
                </c:pt>
                <c:pt idx="34829">
                  <c:v>1387864800</c:v>
                </c:pt>
                <c:pt idx="34830">
                  <c:v>1387868400</c:v>
                </c:pt>
                <c:pt idx="34831">
                  <c:v>1387872000</c:v>
                </c:pt>
                <c:pt idx="34832">
                  <c:v>1387875600</c:v>
                </c:pt>
                <c:pt idx="34833">
                  <c:v>1387879200</c:v>
                </c:pt>
                <c:pt idx="34834">
                  <c:v>1387882800</c:v>
                </c:pt>
                <c:pt idx="34835">
                  <c:v>1387886400</c:v>
                </c:pt>
                <c:pt idx="34836">
                  <c:v>1387890000</c:v>
                </c:pt>
                <c:pt idx="34837">
                  <c:v>1387893600</c:v>
                </c:pt>
                <c:pt idx="34838">
                  <c:v>1387897200</c:v>
                </c:pt>
                <c:pt idx="34839">
                  <c:v>1387900800</c:v>
                </c:pt>
                <c:pt idx="34840">
                  <c:v>1387904400</c:v>
                </c:pt>
                <c:pt idx="34841">
                  <c:v>1387908000</c:v>
                </c:pt>
                <c:pt idx="34842">
                  <c:v>1387911600</c:v>
                </c:pt>
                <c:pt idx="34843">
                  <c:v>1387915200</c:v>
                </c:pt>
                <c:pt idx="34844">
                  <c:v>1387918800</c:v>
                </c:pt>
                <c:pt idx="34845">
                  <c:v>1387922400</c:v>
                </c:pt>
                <c:pt idx="34846">
                  <c:v>1387926000</c:v>
                </c:pt>
                <c:pt idx="34847">
                  <c:v>1387929600</c:v>
                </c:pt>
                <c:pt idx="34848">
                  <c:v>1387933200</c:v>
                </c:pt>
                <c:pt idx="34849">
                  <c:v>1387936800</c:v>
                </c:pt>
                <c:pt idx="34850">
                  <c:v>1387940400</c:v>
                </c:pt>
                <c:pt idx="34851">
                  <c:v>1387944000</c:v>
                </c:pt>
                <c:pt idx="34852">
                  <c:v>1387947600</c:v>
                </c:pt>
                <c:pt idx="34853">
                  <c:v>1387951200</c:v>
                </c:pt>
                <c:pt idx="34854">
                  <c:v>1387954800</c:v>
                </c:pt>
                <c:pt idx="34855">
                  <c:v>1387958400</c:v>
                </c:pt>
                <c:pt idx="34856">
                  <c:v>1387962000</c:v>
                </c:pt>
                <c:pt idx="34857">
                  <c:v>1387965600</c:v>
                </c:pt>
                <c:pt idx="34858">
                  <c:v>1387969200</c:v>
                </c:pt>
                <c:pt idx="34859">
                  <c:v>1387972800</c:v>
                </c:pt>
                <c:pt idx="34860">
                  <c:v>1387976400</c:v>
                </c:pt>
                <c:pt idx="34861">
                  <c:v>1387980000</c:v>
                </c:pt>
                <c:pt idx="34862">
                  <c:v>1387983600</c:v>
                </c:pt>
                <c:pt idx="34863">
                  <c:v>1387987200</c:v>
                </c:pt>
                <c:pt idx="34864">
                  <c:v>1387990800</c:v>
                </c:pt>
                <c:pt idx="34865">
                  <c:v>1387994400</c:v>
                </c:pt>
                <c:pt idx="34866">
                  <c:v>1387998000</c:v>
                </c:pt>
                <c:pt idx="34867">
                  <c:v>1388001600</c:v>
                </c:pt>
                <c:pt idx="34868">
                  <c:v>1388005200</c:v>
                </c:pt>
                <c:pt idx="34869">
                  <c:v>1388008800</c:v>
                </c:pt>
                <c:pt idx="34870">
                  <c:v>1388012400</c:v>
                </c:pt>
                <c:pt idx="34871">
                  <c:v>1388016000</c:v>
                </c:pt>
                <c:pt idx="34872">
                  <c:v>1388019600</c:v>
                </c:pt>
                <c:pt idx="34873">
                  <c:v>1388023200</c:v>
                </c:pt>
                <c:pt idx="34874">
                  <c:v>1388026800</c:v>
                </c:pt>
                <c:pt idx="34875">
                  <c:v>1388030400</c:v>
                </c:pt>
                <c:pt idx="34876">
                  <c:v>1388034000</c:v>
                </c:pt>
                <c:pt idx="34877">
                  <c:v>1388037600</c:v>
                </c:pt>
                <c:pt idx="34878">
                  <c:v>1388041200</c:v>
                </c:pt>
                <c:pt idx="34879">
                  <c:v>1388044800</c:v>
                </c:pt>
                <c:pt idx="34880">
                  <c:v>1388048400</c:v>
                </c:pt>
                <c:pt idx="34881">
                  <c:v>1388052000</c:v>
                </c:pt>
                <c:pt idx="34882">
                  <c:v>1388055600</c:v>
                </c:pt>
                <c:pt idx="34883">
                  <c:v>1388059200</c:v>
                </c:pt>
                <c:pt idx="34884">
                  <c:v>1388062800</c:v>
                </c:pt>
                <c:pt idx="34885">
                  <c:v>1388066400</c:v>
                </c:pt>
                <c:pt idx="34886">
                  <c:v>1388070000</c:v>
                </c:pt>
                <c:pt idx="34887">
                  <c:v>1388073600</c:v>
                </c:pt>
                <c:pt idx="34888">
                  <c:v>1388077200</c:v>
                </c:pt>
                <c:pt idx="34889">
                  <c:v>1388080800</c:v>
                </c:pt>
                <c:pt idx="34890">
                  <c:v>1388084400</c:v>
                </c:pt>
                <c:pt idx="34891">
                  <c:v>1388088000</c:v>
                </c:pt>
                <c:pt idx="34892">
                  <c:v>1388091600</c:v>
                </c:pt>
                <c:pt idx="34893">
                  <c:v>1388095200</c:v>
                </c:pt>
                <c:pt idx="34894">
                  <c:v>1388098800</c:v>
                </c:pt>
                <c:pt idx="34895">
                  <c:v>1388102400</c:v>
                </c:pt>
                <c:pt idx="34896">
                  <c:v>1388106000</c:v>
                </c:pt>
                <c:pt idx="34897">
                  <c:v>1388109600</c:v>
                </c:pt>
                <c:pt idx="34898">
                  <c:v>1388113200</c:v>
                </c:pt>
                <c:pt idx="34899">
                  <c:v>1388116800</c:v>
                </c:pt>
                <c:pt idx="34900">
                  <c:v>1388120400</c:v>
                </c:pt>
                <c:pt idx="34901">
                  <c:v>1388124000</c:v>
                </c:pt>
                <c:pt idx="34902">
                  <c:v>1388127600</c:v>
                </c:pt>
                <c:pt idx="34903">
                  <c:v>1388131200</c:v>
                </c:pt>
                <c:pt idx="34904">
                  <c:v>1388134800</c:v>
                </c:pt>
                <c:pt idx="34905">
                  <c:v>1388138400</c:v>
                </c:pt>
                <c:pt idx="34906">
                  <c:v>1388142000</c:v>
                </c:pt>
                <c:pt idx="34907">
                  <c:v>1388145600</c:v>
                </c:pt>
                <c:pt idx="34908">
                  <c:v>1388149200</c:v>
                </c:pt>
                <c:pt idx="34909">
                  <c:v>1388152800</c:v>
                </c:pt>
                <c:pt idx="34910">
                  <c:v>1388156400</c:v>
                </c:pt>
                <c:pt idx="34911">
                  <c:v>1388160000</c:v>
                </c:pt>
                <c:pt idx="34912">
                  <c:v>1388163600</c:v>
                </c:pt>
                <c:pt idx="34913">
                  <c:v>1388167200</c:v>
                </c:pt>
                <c:pt idx="34914">
                  <c:v>1388170800</c:v>
                </c:pt>
                <c:pt idx="34915">
                  <c:v>1388174400</c:v>
                </c:pt>
                <c:pt idx="34916">
                  <c:v>1388178000</c:v>
                </c:pt>
                <c:pt idx="34917">
                  <c:v>1388181600</c:v>
                </c:pt>
                <c:pt idx="34918">
                  <c:v>1388185200</c:v>
                </c:pt>
                <c:pt idx="34919">
                  <c:v>1388188800</c:v>
                </c:pt>
                <c:pt idx="34920">
                  <c:v>1388192400</c:v>
                </c:pt>
                <c:pt idx="34921">
                  <c:v>1388196000</c:v>
                </c:pt>
                <c:pt idx="34922">
                  <c:v>1388199600</c:v>
                </c:pt>
                <c:pt idx="34923">
                  <c:v>1388203200</c:v>
                </c:pt>
                <c:pt idx="34924">
                  <c:v>1388206800</c:v>
                </c:pt>
                <c:pt idx="34925">
                  <c:v>1388210400</c:v>
                </c:pt>
                <c:pt idx="34926">
                  <c:v>1388214000</c:v>
                </c:pt>
                <c:pt idx="34927">
                  <c:v>1388217600</c:v>
                </c:pt>
                <c:pt idx="34928">
                  <c:v>1388221200</c:v>
                </c:pt>
                <c:pt idx="34929">
                  <c:v>1388224800</c:v>
                </c:pt>
                <c:pt idx="34930">
                  <c:v>1388228400</c:v>
                </c:pt>
                <c:pt idx="34931">
                  <c:v>1388232000</c:v>
                </c:pt>
                <c:pt idx="34932">
                  <c:v>1388235600</c:v>
                </c:pt>
                <c:pt idx="34933">
                  <c:v>1388239200</c:v>
                </c:pt>
                <c:pt idx="34934">
                  <c:v>1388242800</c:v>
                </c:pt>
                <c:pt idx="34935">
                  <c:v>1388246400</c:v>
                </c:pt>
                <c:pt idx="34936">
                  <c:v>1388250000</c:v>
                </c:pt>
                <c:pt idx="34937">
                  <c:v>1388253600</c:v>
                </c:pt>
                <c:pt idx="34938">
                  <c:v>1388257200</c:v>
                </c:pt>
                <c:pt idx="34939">
                  <c:v>1388260800</c:v>
                </c:pt>
                <c:pt idx="34940">
                  <c:v>1388264400</c:v>
                </c:pt>
                <c:pt idx="34941">
                  <c:v>1388268000</c:v>
                </c:pt>
                <c:pt idx="34942">
                  <c:v>1388271600</c:v>
                </c:pt>
                <c:pt idx="34943">
                  <c:v>1388275200</c:v>
                </c:pt>
                <c:pt idx="34944">
                  <c:v>1388278800</c:v>
                </c:pt>
                <c:pt idx="34945">
                  <c:v>1388282400</c:v>
                </c:pt>
                <c:pt idx="34946">
                  <c:v>1388286000</c:v>
                </c:pt>
                <c:pt idx="34947">
                  <c:v>1388289600</c:v>
                </c:pt>
                <c:pt idx="34948">
                  <c:v>1388293200</c:v>
                </c:pt>
                <c:pt idx="34949">
                  <c:v>1388296800</c:v>
                </c:pt>
                <c:pt idx="34950">
                  <c:v>1388300400</c:v>
                </c:pt>
                <c:pt idx="34951">
                  <c:v>1388304000</c:v>
                </c:pt>
                <c:pt idx="34952">
                  <c:v>1388307600</c:v>
                </c:pt>
                <c:pt idx="34953">
                  <c:v>1388311200</c:v>
                </c:pt>
                <c:pt idx="34954">
                  <c:v>1388314800</c:v>
                </c:pt>
                <c:pt idx="34955">
                  <c:v>1388318400</c:v>
                </c:pt>
                <c:pt idx="34956">
                  <c:v>1388322000</c:v>
                </c:pt>
                <c:pt idx="34957">
                  <c:v>1388325600</c:v>
                </c:pt>
                <c:pt idx="34958">
                  <c:v>1388329200</c:v>
                </c:pt>
                <c:pt idx="34959">
                  <c:v>1388332800</c:v>
                </c:pt>
                <c:pt idx="34960">
                  <c:v>1388336400</c:v>
                </c:pt>
                <c:pt idx="34961">
                  <c:v>1388340000</c:v>
                </c:pt>
                <c:pt idx="34962">
                  <c:v>1388343600</c:v>
                </c:pt>
                <c:pt idx="34963">
                  <c:v>1388347200</c:v>
                </c:pt>
                <c:pt idx="34964">
                  <c:v>1388350800</c:v>
                </c:pt>
                <c:pt idx="34965">
                  <c:v>1388354400</c:v>
                </c:pt>
                <c:pt idx="34966">
                  <c:v>1388358000</c:v>
                </c:pt>
                <c:pt idx="34967">
                  <c:v>1388361600</c:v>
                </c:pt>
                <c:pt idx="34968">
                  <c:v>1388365200</c:v>
                </c:pt>
                <c:pt idx="34969">
                  <c:v>1388368800</c:v>
                </c:pt>
                <c:pt idx="34970">
                  <c:v>1388372400</c:v>
                </c:pt>
                <c:pt idx="34971">
                  <c:v>1388376000</c:v>
                </c:pt>
                <c:pt idx="34972">
                  <c:v>1388379600</c:v>
                </c:pt>
                <c:pt idx="34973">
                  <c:v>1388383200</c:v>
                </c:pt>
                <c:pt idx="34974">
                  <c:v>1388386800</c:v>
                </c:pt>
                <c:pt idx="34975">
                  <c:v>1388390400</c:v>
                </c:pt>
                <c:pt idx="34976">
                  <c:v>1388394000</c:v>
                </c:pt>
                <c:pt idx="34977">
                  <c:v>1388397600</c:v>
                </c:pt>
                <c:pt idx="34978">
                  <c:v>1388401200</c:v>
                </c:pt>
                <c:pt idx="34979">
                  <c:v>1388404800</c:v>
                </c:pt>
                <c:pt idx="34980">
                  <c:v>1388408400</c:v>
                </c:pt>
                <c:pt idx="34981">
                  <c:v>1388412000</c:v>
                </c:pt>
                <c:pt idx="34982">
                  <c:v>1388415600</c:v>
                </c:pt>
                <c:pt idx="34983">
                  <c:v>1388419200</c:v>
                </c:pt>
                <c:pt idx="34984">
                  <c:v>1388422800</c:v>
                </c:pt>
                <c:pt idx="34985">
                  <c:v>1388426400</c:v>
                </c:pt>
                <c:pt idx="34986">
                  <c:v>1388430000</c:v>
                </c:pt>
                <c:pt idx="34987">
                  <c:v>1388433600</c:v>
                </c:pt>
                <c:pt idx="34988">
                  <c:v>1388437200</c:v>
                </c:pt>
                <c:pt idx="34989">
                  <c:v>1388440800</c:v>
                </c:pt>
                <c:pt idx="34990">
                  <c:v>1388444400</c:v>
                </c:pt>
                <c:pt idx="34991">
                  <c:v>1388448000</c:v>
                </c:pt>
                <c:pt idx="34992">
                  <c:v>1388451600</c:v>
                </c:pt>
                <c:pt idx="34993">
                  <c:v>1388455200</c:v>
                </c:pt>
                <c:pt idx="34994">
                  <c:v>1388458800</c:v>
                </c:pt>
                <c:pt idx="34995">
                  <c:v>1388462400</c:v>
                </c:pt>
                <c:pt idx="34996">
                  <c:v>1388466000</c:v>
                </c:pt>
                <c:pt idx="34997">
                  <c:v>1388469600</c:v>
                </c:pt>
                <c:pt idx="34998">
                  <c:v>1388473200</c:v>
                </c:pt>
                <c:pt idx="34999">
                  <c:v>1388476800</c:v>
                </c:pt>
                <c:pt idx="35000">
                  <c:v>1388480400</c:v>
                </c:pt>
                <c:pt idx="35001">
                  <c:v>1388484000</c:v>
                </c:pt>
                <c:pt idx="35002">
                  <c:v>1388487600</c:v>
                </c:pt>
                <c:pt idx="35003">
                  <c:v>1388491200</c:v>
                </c:pt>
                <c:pt idx="35004">
                  <c:v>1388494800</c:v>
                </c:pt>
                <c:pt idx="35005">
                  <c:v>1388498400</c:v>
                </c:pt>
                <c:pt idx="35006">
                  <c:v>1388502000</c:v>
                </c:pt>
                <c:pt idx="35007">
                  <c:v>1388505600</c:v>
                </c:pt>
                <c:pt idx="35008">
                  <c:v>1388509200</c:v>
                </c:pt>
                <c:pt idx="35009">
                  <c:v>1388512800</c:v>
                </c:pt>
                <c:pt idx="35010">
                  <c:v>1388516400</c:v>
                </c:pt>
                <c:pt idx="35011">
                  <c:v>1388520000</c:v>
                </c:pt>
                <c:pt idx="35012">
                  <c:v>1388523600</c:v>
                </c:pt>
                <c:pt idx="35013">
                  <c:v>1388527200</c:v>
                </c:pt>
                <c:pt idx="35014">
                  <c:v>1388530800</c:v>
                </c:pt>
                <c:pt idx="35015">
                  <c:v>1388534400</c:v>
                </c:pt>
                <c:pt idx="35016">
                  <c:v>1388538000</c:v>
                </c:pt>
                <c:pt idx="35017">
                  <c:v>1388541600</c:v>
                </c:pt>
                <c:pt idx="35018">
                  <c:v>1388545200</c:v>
                </c:pt>
                <c:pt idx="35019">
                  <c:v>1388548800</c:v>
                </c:pt>
                <c:pt idx="35020">
                  <c:v>1388552400</c:v>
                </c:pt>
                <c:pt idx="35021">
                  <c:v>1388556000</c:v>
                </c:pt>
                <c:pt idx="35022">
                  <c:v>1388559600</c:v>
                </c:pt>
                <c:pt idx="35023">
                  <c:v>1388563200</c:v>
                </c:pt>
                <c:pt idx="35024">
                  <c:v>1388566800</c:v>
                </c:pt>
                <c:pt idx="35025">
                  <c:v>1388570400</c:v>
                </c:pt>
                <c:pt idx="35026">
                  <c:v>1388574000</c:v>
                </c:pt>
                <c:pt idx="35027">
                  <c:v>1388577600</c:v>
                </c:pt>
                <c:pt idx="35028">
                  <c:v>1388581200</c:v>
                </c:pt>
                <c:pt idx="35029">
                  <c:v>1388584800</c:v>
                </c:pt>
                <c:pt idx="35030">
                  <c:v>1388588400</c:v>
                </c:pt>
                <c:pt idx="35031">
                  <c:v>1388592000</c:v>
                </c:pt>
                <c:pt idx="35032">
                  <c:v>1388595600</c:v>
                </c:pt>
                <c:pt idx="35033">
                  <c:v>1388599200</c:v>
                </c:pt>
                <c:pt idx="35034">
                  <c:v>1388602800</c:v>
                </c:pt>
                <c:pt idx="35035">
                  <c:v>1388606400</c:v>
                </c:pt>
                <c:pt idx="35036">
                  <c:v>1388610000</c:v>
                </c:pt>
                <c:pt idx="35037">
                  <c:v>1388613600</c:v>
                </c:pt>
                <c:pt idx="35038">
                  <c:v>1388617200</c:v>
                </c:pt>
                <c:pt idx="35039">
                  <c:v>1388620800</c:v>
                </c:pt>
                <c:pt idx="35040">
                  <c:v>1388624400</c:v>
                </c:pt>
                <c:pt idx="35041">
                  <c:v>1388628000</c:v>
                </c:pt>
                <c:pt idx="35042">
                  <c:v>1388631600</c:v>
                </c:pt>
                <c:pt idx="35043">
                  <c:v>1388635200</c:v>
                </c:pt>
                <c:pt idx="35044">
                  <c:v>1388638800</c:v>
                </c:pt>
                <c:pt idx="35045">
                  <c:v>1388642400</c:v>
                </c:pt>
                <c:pt idx="35046">
                  <c:v>1388646000</c:v>
                </c:pt>
                <c:pt idx="35047">
                  <c:v>1388649600</c:v>
                </c:pt>
                <c:pt idx="35048">
                  <c:v>1388653200</c:v>
                </c:pt>
                <c:pt idx="35049">
                  <c:v>1388656800</c:v>
                </c:pt>
                <c:pt idx="35050">
                  <c:v>1388660400</c:v>
                </c:pt>
                <c:pt idx="35051">
                  <c:v>1388664000</c:v>
                </c:pt>
                <c:pt idx="35052">
                  <c:v>1388667600</c:v>
                </c:pt>
                <c:pt idx="35053">
                  <c:v>1388671200</c:v>
                </c:pt>
                <c:pt idx="35054">
                  <c:v>1388674800</c:v>
                </c:pt>
                <c:pt idx="35055">
                  <c:v>1388678400</c:v>
                </c:pt>
                <c:pt idx="35056">
                  <c:v>1388682000</c:v>
                </c:pt>
                <c:pt idx="35057">
                  <c:v>1388685600</c:v>
                </c:pt>
                <c:pt idx="35058">
                  <c:v>1388689200</c:v>
                </c:pt>
                <c:pt idx="35059">
                  <c:v>1388692800</c:v>
                </c:pt>
                <c:pt idx="35060">
                  <c:v>1388696400</c:v>
                </c:pt>
                <c:pt idx="35061">
                  <c:v>1388700000</c:v>
                </c:pt>
                <c:pt idx="35062">
                  <c:v>1388703600</c:v>
                </c:pt>
                <c:pt idx="35063">
                  <c:v>1388707200</c:v>
                </c:pt>
                <c:pt idx="35064">
                  <c:v>1388710800</c:v>
                </c:pt>
                <c:pt idx="35065">
                  <c:v>1388714400</c:v>
                </c:pt>
                <c:pt idx="35066">
                  <c:v>1388718000</c:v>
                </c:pt>
                <c:pt idx="35067">
                  <c:v>1388721600</c:v>
                </c:pt>
                <c:pt idx="35068">
                  <c:v>1388725200</c:v>
                </c:pt>
                <c:pt idx="35069">
                  <c:v>1388728800</c:v>
                </c:pt>
                <c:pt idx="35070">
                  <c:v>1388732400</c:v>
                </c:pt>
                <c:pt idx="35071">
                  <c:v>1388736000</c:v>
                </c:pt>
                <c:pt idx="35072">
                  <c:v>1388739600</c:v>
                </c:pt>
                <c:pt idx="35073">
                  <c:v>1388743200</c:v>
                </c:pt>
                <c:pt idx="35074">
                  <c:v>1388746800</c:v>
                </c:pt>
                <c:pt idx="35075">
                  <c:v>1388750400</c:v>
                </c:pt>
                <c:pt idx="35076">
                  <c:v>1388754000</c:v>
                </c:pt>
                <c:pt idx="35077">
                  <c:v>1388757600</c:v>
                </c:pt>
                <c:pt idx="35078">
                  <c:v>1388761200</c:v>
                </c:pt>
                <c:pt idx="35079">
                  <c:v>1388764800</c:v>
                </c:pt>
                <c:pt idx="35080">
                  <c:v>1388768400</c:v>
                </c:pt>
                <c:pt idx="35081">
                  <c:v>1388772000</c:v>
                </c:pt>
                <c:pt idx="35082">
                  <c:v>1388775600</c:v>
                </c:pt>
                <c:pt idx="35083">
                  <c:v>1388779200</c:v>
                </c:pt>
                <c:pt idx="35084">
                  <c:v>1388782800</c:v>
                </c:pt>
                <c:pt idx="35085">
                  <c:v>1388786400</c:v>
                </c:pt>
                <c:pt idx="35086">
                  <c:v>1388790000</c:v>
                </c:pt>
                <c:pt idx="35087">
                  <c:v>1388793600</c:v>
                </c:pt>
                <c:pt idx="35088">
                  <c:v>1388797200</c:v>
                </c:pt>
                <c:pt idx="35089">
                  <c:v>1388800800</c:v>
                </c:pt>
                <c:pt idx="35090">
                  <c:v>1388804400</c:v>
                </c:pt>
                <c:pt idx="35091">
                  <c:v>1388808000</c:v>
                </c:pt>
                <c:pt idx="35092">
                  <c:v>1388811600</c:v>
                </c:pt>
                <c:pt idx="35093">
                  <c:v>1388815200</c:v>
                </c:pt>
                <c:pt idx="35094">
                  <c:v>1388818800</c:v>
                </c:pt>
                <c:pt idx="35095">
                  <c:v>1388822400</c:v>
                </c:pt>
                <c:pt idx="35096">
                  <c:v>1388826000</c:v>
                </c:pt>
                <c:pt idx="35097">
                  <c:v>1388829600</c:v>
                </c:pt>
                <c:pt idx="35098">
                  <c:v>1388833200</c:v>
                </c:pt>
                <c:pt idx="35099">
                  <c:v>1388836800</c:v>
                </c:pt>
                <c:pt idx="35100">
                  <c:v>1388840400</c:v>
                </c:pt>
                <c:pt idx="35101">
                  <c:v>1388844000</c:v>
                </c:pt>
                <c:pt idx="35102">
                  <c:v>1388847600</c:v>
                </c:pt>
                <c:pt idx="35103">
                  <c:v>1388851200</c:v>
                </c:pt>
                <c:pt idx="35104">
                  <c:v>1388854800</c:v>
                </c:pt>
                <c:pt idx="35105">
                  <c:v>1388858400</c:v>
                </c:pt>
                <c:pt idx="35106">
                  <c:v>1388862000</c:v>
                </c:pt>
                <c:pt idx="35107">
                  <c:v>1388865600</c:v>
                </c:pt>
                <c:pt idx="35108">
                  <c:v>1388869200</c:v>
                </c:pt>
                <c:pt idx="35109">
                  <c:v>1388872800</c:v>
                </c:pt>
                <c:pt idx="35110">
                  <c:v>1388876400</c:v>
                </c:pt>
                <c:pt idx="35111">
                  <c:v>1388880000</c:v>
                </c:pt>
                <c:pt idx="35112">
                  <c:v>1388883600</c:v>
                </c:pt>
                <c:pt idx="35113">
                  <c:v>1388887200</c:v>
                </c:pt>
                <c:pt idx="35114">
                  <c:v>1388890800</c:v>
                </c:pt>
                <c:pt idx="35115">
                  <c:v>1388894400</c:v>
                </c:pt>
                <c:pt idx="35116">
                  <c:v>1388898000</c:v>
                </c:pt>
                <c:pt idx="35117">
                  <c:v>1388901600</c:v>
                </c:pt>
                <c:pt idx="35118">
                  <c:v>1388905200</c:v>
                </c:pt>
                <c:pt idx="35119">
                  <c:v>1388908800</c:v>
                </c:pt>
                <c:pt idx="35120">
                  <c:v>1388912400</c:v>
                </c:pt>
                <c:pt idx="35121">
                  <c:v>1388916000</c:v>
                </c:pt>
                <c:pt idx="35122">
                  <c:v>1388919600</c:v>
                </c:pt>
                <c:pt idx="35123">
                  <c:v>1388923200</c:v>
                </c:pt>
                <c:pt idx="35124">
                  <c:v>1388926800</c:v>
                </c:pt>
                <c:pt idx="35125">
                  <c:v>1388930400</c:v>
                </c:pt>
                <c:pt idx="35126">
                  <c:v>1388934000</c:v>
                </c:pt>
                <c:pt idx="35127">
                  <c:v>1388937600</c:v>
                </c:pt>
                <c:pt idx="35128">
                  <c:v>1388941200</c:v>
                </c:pt>
                <c:pt idx="35129">
                  <c:v>1388944800</c:v>
                </c:pt>
                <c:pt idx="35130">
                  <c:v>1388948400</c:v>
                </c:pt>
                <c:pt idx="35131">
                  <c:v>1388952000</c:v>
                </c:pt>
                <c:pt idx="35132">
                  <c:v>1388955600</c:v>
                </c:pt>
                <c:pt idx="35133">
                  <c:v>1388959200</c:v>
                </c:pt>
                <c:pt idx="35134">
                  <c:v>1388962800</c:v>
                </c:pt>
                <c:pt idx="35135">
                  <c:v>1388966400</c:v>
                </c:pt>
                <c:pt idx="35136">
                  <c:v>1388970000</c:v>
                </c:pt>
                <c:pt idx="35137">
                  <c:v>1388973600</c:v>
                </c:pt>
                <c:pt idx="35138">
                  <c:v>1388977200</c:v>
                </c:pt>
                <c:pt idx="35139">
                  <c:v>1388980800</c:v>
                </c:pt>
                <c:pt idx="35140">
                  <c:v>1388984400</c:v>
                </c:pt>
                <c:pt idx="35141">
                  <c:v>1388988000</c:v>
                </c:pt>
                <c:pt idx="35142">
                  <c:v>1388991600</c:v>
                </c:pt>
                <c:pt idx="35143">
                  <c:v>1388995200</c:v>
                </c:pt>
                <c:pt idx="35144">
                  <c:v>1388998800</c:v>
                </c:pt>
                <c:pt idx="35145">
                  <c:v>1389002400</c:v>
                </c:pt>
                <c:pt idx="35146">
                  <c:v>1389006000</c:v>
                </c:pt>
                <c:pt idx="35147">
                  <c:v>1389009600</c:v>
                </c:pt>
                <c:pt idx="35148">
                  <c:v>1389013200</c:v>
                </c:pt>
                <c:pt idx="35149">
                  <c:v>1389016800</c:v>
                </c:pt>
                <c:pt idx="35150">
                  <c:v>1389020400</c:v>
                </c:pt>
                <c:pt idx="35151">
                  <c:v>1389024000</c:v>
                </c:pt>
                <c:pt idx="35152">
                  <c:v>1389027600</c:v>
                </c:pt>
                <c:pt idx="35153">
                  <c:v>1389031200</c:v>
                </c:pt>
                <c:pt idx="35154">
                  <c:v>1389034800</c:v>
                </c:pt>
                <c:pt idx="35155">
                  <c:v>1389038400</c:v>
                </c:pt>
                <c:pt idx="35156">
                  <c:v>1389042000</c:v>
                </c:pt>
                <c:pt idx="35157">
                  <c:v>1389045600</c:v>
                </c:pt>
                <c:pt idx="35158">
                  <c:v>1389049200</c:v>
                </c:pt>
                <c:pt idx="35159">
                  <c:v>1389052800</c:v>
                </c:pt>
                <c:pt idx="35160">
                  <c:v>1389056400</c:v>
                </c:pt>
                <c:pt idx="35161">
                  <c:v>1389060000</c:v>
                </c:pt>
                <c:pt idx="35162">
                  <c:v>1389063600</c:v>
                </c:pt>
                <c:pt idx="35163">
                  <c:v>1389067200</c:v>
                </c:pt>
                <c:pt idx="35164">
                  <c:v>1389070800</c:v>
                </c:pt>
                <c:pt idx="35165">
                  <c:v>1389074400</c:v>
                </c:pt>
                <c:pt idx="35166">
                  <c:v>1389078000</c:v>
                </c:pt>
                <c:pt idx="35167">
                  <c:v>1389081600</c:v>
                </c:pt>
                <c:pt idx="35168">
                  <c:v>1389085200</c:v>
                </c:pt>
                <c:pt idx="35169">
                  <c:v>1389088800</c:v>
                </c:pt>
                <c:pt idx="35170">
                  <c:v>1389092400</c:v>
                </c:pt>
                <c:pt idx="35171">
                  <c:v>1389096000</c:v>
                </c:pt>
                <c:pt idx="35172">
                  <c:v>1389099600</c:v>
                </c:pt>
                <c:pt idx="35173">
                  <c:v>1389103200</c:v>
                </c:pt>
                <c:pt idx="35174">
                  <c:v>1389106800</c:v>
                </c:pt>
                <c:pt idx="35175">
                  <c:v>1389110400</c:v>
                </c:pt>
                <c:pt idx="35176">
                  <c:v>1389114000</c:v>
                </c:pt>
                <c:pt idx="35177">
                  <c:v>1389117600</c:v>
                </c:pt>
                <c:pt idx="35178">
                  <c:v>1389121200</c:v>
                </c:pt>
                <c:pt idx="35179">
                  <c:v>1389124800</c:v>
                </c:pt>
                <c:pt idx="35180">
                  <c:v>1389128400</c:v>
                </c:pt>
                <c:pt idx="35181">
                  <c:v>1389132000</c:v>
                </c:pt>
                <c:pt idx="35182">
                  <c:v>1389135600</c:v>
                </c:pt>
                <c:pt idx="35183">
                  <c:v>1389139200</c:v>
                </c:pt>
                <c:pt idx="35184">
                  <c:v>1389142800</c:v>
                </c:pt>
                <c:pt idx="35185">
                  <c:v>1389146400</c:v>
                </c:pt>
                <c:pt idx="35186">
                  <c:v>1389150000</c:v>
                </c:pt>
                <c:pt idx="35187">
                  <c:v>1389153600</c:v>
                </c:pt>
                <c:pt idx="35188">
                  <c:v>1389157200</c:v>
                </c:pt>
                <c:pt idx="35189">
                  <c:v>1389160800</c:v>
                </c:pt>
                <c:pt idx="35190">
                  <c:v>1389164400</c:v>
                </c:pt>
                <c:pt idx="35191">
                  <c:v>1389168000</c:v>
                </c:pt>
                <c:pt idx="35192">
                  <c:v>1389171600</c:v>
                </c:pt>
                <c:pt idx="35193">
                  <c:v>1389175200</c:v>
                </c:pt>
                <c:pt idx="35194">
                  <c:v>1389178800</c:v>
                </c:pt>
                <c:pt idx="35195">
                  <c:v>1389182400</c:v>
                </c:pt>
                <c:pt idx="35196">
                  <c:v>1389186000</c:v>
                </c:pt>
                <c:pt idx="35197">
                  <c:v>1389189600</c:v>
                </c:pt>
                <c:pt idx="35198">
                  <c:v>1389193200</c:v>
                </c:pt>
                <c:pt idx="35199">
                  <c:v>1389196800</c:v>
                </c:pt>
                <c:pt idx="35200">
                  <c:v>1389200400</c:v>
                </c:pt>
                <c:pt idx="35201">
                  <c:v>1389204000</c:v>
                </c:pt>
                <c:pt idx="35202">
                  <c:v>1389207600</c:v>
                </c:pt>
                <c:pt idx="35203">
                  <c:v>1389211200</c:v>
                </c:pt>
                <c:pt idx="35204">
                  <c:v>1389214800</c:v>
                </c:pt>
                <c:pt idx="35205">
                  <c:v>1389218400</c:v>
                </c:pt>
                <c:pt idx="35206">
                  <c:v>1389222000</c:v>
                </c:pt>
                <c:pt idx="35207">
                  <c:v>1389225600</c:v>
                </c:pt>
                <c:pt idx="35208">
                  <c:v>1389229200</c:v>
                </c:pt>
                <c:pt idx="35209">
                  <c:v>1389232800</c:v>
                </c:pt>
                <c:pt idx="35210">
                  <c:v>1389236400</c:v>
                </c:pt>
                <c:pt idx="35211">
                  <c:v>1389240000</c:v>
                </c:pt>
                <c:pt idx="35212">
                  <c:v>1389243600</c:v>
                </c:pt>
                <c:pt idx="35213">
                  <c:v>1389247200</c:v>
                </c:pt>
                <c:pt idx="35214">
                  <c:v>1389250800</c:v>
                </c:pt>
                <c:pt idx="35215">
                  <c:v>1389254400</c:v>
                </c:pt>
                <c:pt idx="35216">
                  <c:v>1389258000</c:v>
                </c:pt>
                <c:pt idx="35217">
                  <c:v>1389261600</c:v>
                </c:pt>
                <c:pt idx="35218">
                  <c:v>1389265200</c:v>
                </c:pt>
                <c:pt idx="35219">
                  <c:v>1389268800</c:v>
                </c:pt>
                <c:pt idx="35220">
                  <c:v>1389272400</c:v>
                </c:pt>
                <c:pt idx="35221">
                  <c:v>1389276000</c:v>
                </c:pt>
                <c:pt idx="35222">
                  <c:v>1389279600</c:v>
                </c:pt>
                <c:pt idx="35223">
                  <c:v>1389283200</c:v>
                </c:pt>
                <c:pt idx="35224">
                  <c:v>1389286800</c:v>
                </c:pt>
                <c:pt idx="35225">
                  <c:v>1389290400</c:v>
                </c:pt>
                <c:pt idx="35226">
                  <c:v>1389294000</c:v>
                </c:pt>
                <c:pt idx="35227">
                  <c:v>1389297600</c:v>
                </c:pt>
                <c:pt idx="35228">
                  <c:v>1389301200</c:v>
                </c:pt>
                <c:pt idx="35229">
                  <c:v>1389304800</c:v>
                </c:pt>
                <c:pt idx="35230">
                  <c:v>1389308400</c:v>
                </c:pt>
                <c:pt idx="35231">
                  <c:v>1389312000</c:v>
                </c:pt>
                <c:pt idx="35232">
                  <c:v>1389315600</c:v>
                </c:pt>
                <c:pt idx="35233">
                  <c:v>1389319200</c:v>
                </c:pt>
                <c:pt idx="35234">
                  <c:v>1389322800</c:v>
                </c:pt>
                <c:pt idx="35235">
                  <c:v>1389326400</c:v>
                </c:pt>
                <c:pt idx="35236">
                  <c:v>1389330000</c:v>
                </c:pt>
                <c:pt idx="35237">
                  <c:v>1389333600</c:v>
                </c:pt>
                <c:pt idx="35238">
                  <c:v>1389337200</c:v>
                </c:pt>
                <c:pt idx="35239">
                  <c:v>1389340800</c:v>
                </c:pt>
                <c:pt idx="35240">
                  <c:v>1389344400</c:v>
                </c:pt>
                <c:pt idx="35241">
                  <c:v>1389348000</c:v>
                </c:pt>
                <c:pt idx="35242">
                  <c:v>1389351600</c:v>
                </c:pt>
                <c:pt idx="35243">
                  <c:v>1389355200</c:v>
                </c:pt>
                <c:pt idx="35244">
                  <c:v>1389358800</c:v>
                </c:pt>
                <c:pt idx="35245">
                  <c:v>1389362400</c:v>
                </c:pt>
                <c:pt idx="35246">
                  <c:v>1389366000</c:v>
                </c:pt>
                <c:pt idx="35247">
                  <c:v>1389369600</c:v>
                </c:pt>
                <c:pt idx="35248">
                  <c:v>1389373200</c:v>
                </c:pt>
                <c:pt idx="35249">
                  <c:v>1389376800</c:v>
                </c:pt>
                <c:pt idx="35250">
                  <c:v>1389380400</c:v>
                </c:pt>
                <c:pt idx="35251">
                  <c:v>1389384000</c:v>
                </c:pt>
                <c:pt idx="35252">
                  <c:v>1389387600</c:v>
                </c:pt>
                <c:pt idx="35253">
                  <c:v>1389391200</c:v>
                </c:pt>
                <c:pt idx="35254">
                  <c:v>1389394800</c:v>
                </c:pt>
                <c:pt idx="35255">
                  <c:v>1389398400</c:v>
                </c:pt>
                <c:pt idx="35256">
                  <c:v>1389402000</c:v>
                </c:pt>
                <c:pt idx="35257">
                  <c:v>1389405600</c:v>
                </c:pt>
                <c:pt idx="35258">
                  <c:v>1389409200</c:v>
                </c:pt>
                <c:pt idx="35259">
                  <c:v>1389412800</c:v>
                </c:pt>
                <c:pt idx="35260">
                  <c:v>1389416400</c:v>
                </c:pt>
                <c:pt idx="35261">
                  <c:v>1389420000</c:v>
                </c:pt>
                <c:pt idx="35262">
                  <c:v>1389423600</c:v>
                </c:pt>
                <c:pt idx="35263">
                  <c:v>1389427200</c:v>
                </c:pt>
                <c:pt idx="35264">
                  <c:v>1389430800</c:v>
                </c:pt>
                <c:pt idx="35265">
                  <c:v>1389434400</c:v>
                </c:pt>
                <c:pt idx="35266">
                  <c:v>1389438000</c:v>
                </c:pt>
                <c:pt idx="35267">
                  <c:v>1389441600</c:v>
                </c:pt>
                <c:pt idx="35268">
                  <c:v>1389445200</c:v>
                </c:pt>
                <c:pt idx="35269">
                  <c:v>1389448800</c:v>
                </c:pt>
                <c:pt idx="35270">
                  <c:v>1389452400</c:v>
                </c:pt>
                <c:pt idx="35271">
                  <c:v>1389456000</c:v>
                </c:pt>
                <c:pt idx="35272">
                  <c:v>1389459600</c:v>
                </c:pt>
                <c:pt idx="35273">
                  <c:v>1389463200</c:v>
                </c:pt>
                <c:pt idx="35274">
                  <c:v>1389466800</c:v>
                </c:pt>
                <c:pt idx="35275">
                  <c:v>1389470400</c:v>
                </c:pt>
                <c:pt idx="35276">
                  <c:v>1389474000</c:v>
                </c:pt>
                <c:pt idx="35277">
                  <c:v>1389477600</c:v>
                </c:pt>
                <c:pt idx="35278">
                  <c:v>1389481200</c:v>
                </c:pt>
                <c:pt idx="35279">
                  <c:v>1389484800</c:v>
                </c:pt>
                <c:pt idx="35280">
                  <c:v>1389488400</c:v>
                </c:pt>
                <c:pt idx="35281">
                  <c:v>1389492000</c:v>
                </c:pt>
                <c:pt idx="35282">
                  <c:v>1389495600</c:v>
                </c:pt>
                <c:pt idx="35283">
                  <c:v>1389499200</c:v>
                </c:pt>
                <c:pt idx="35284">
                  <c:v>1389502800</c:v>
                </c:pt>
                <c:pt idx="35285">
                  <c:v>1389506400</c:v>
                </c:pt>
                <c:pt idx="35286">
                  <c:v>1389510000</c:v>
                </c:pt>
                <c:pt idx="35287">
                  <c:v>1389513600</c:v>
                </c:pt>
                <c:pt idx="35288">
                  <c:v>1389517200</c:v>
                </c:pt>
                <c:pt idx="35289">
                  <c:v>1389520800</c:v>
                </c:pt>
                <c:pt idx="35290">
                  <c:v>1389524400</c:v>
                </c:pt>
                <c:pt idx="35291">
                  <c:v>1389528000</c:v>
                </c:pt>
                <c:pt idx="35292">
                  <c:v>1389531600</c:v>
                </c:pt>
                <c:pt idx="35293">
                  <c:v>1389535200</c:v>
                </c:pt>
                <c:pt idx="35294">
                  <c:v>1389538800</c:v>
                </c:pt>
                <c:pt idx="35295">
                  <c:v>1389542400</c:v>
                </c:pt>
                <c:pt idx="35296">
                  <c:v>1389546000</c:v>
                </c:pt>
                <c:pt idx="35297">
                  <c:v>1389549600</c:v>
                </c:pt>
                <c:pt idx="35298">
                  <c:v>1389553200</c:v>
                </c:pt>
                <c:pt idx="35299">
                  <c:v>1389556800</c:v>
                </c:pt>
                <c:pt idx="35300">
                  <c:v>1389560400</c:v>
                </c:pt>
                <c:pt idx="35301">
                  <c:v>1389564000</c:v>
                </c:pt>
                <c:pt idx="35302">
                  <c:v>1389567600</c:v>
                </c:pt>
                <c:pt idx="35303">
                  <c:v>1389571200</c:v>
                </c:pt>
                <c:pt idx="35304">
                  <c:v>1389574800</c:v>
                </c:pt>
                <c:pt idx="35305">
                  <c:v>1389578400</c:v>
                </c:pt>
                <c:pt idx="35306">
                  <c:v>1389582000</c:v>
                </c:pt>
                <c:pt idx="35307">
                  <c:v>1389585600</c:v>
                </c:pt>
                <c:pt idx="35308">
                  <c:v>1389589200</c:v>
                </c:pt>
                <c:pt idx="35309">
                  <c:v>1389592800</c:v>
                </c:pt>
                <c:pt idx="35310">
                  <c:v>1389596400</c:v>
                </c:pt>
                <c:pt idx="35311">
                  <c:v>1389600000</c:v>
                </c:pt>
                <c:pt idx="35312">
                  <c:v>1389603600</c:v>
                </c:pt>
                <c:pt idx="35313">
                  <c:v>1389607200</c:v>
                </c:pt>
                <c:pt idx="35314">
                  <c:v>1389610800</c:v>
                </c:pt>
                <c:pt idx="35315">
                  <c:v>1389614400</c:v>
                </c:pt>
                <c:pt idx="35316">
                  <c:v>1389618000</c:v>
                </c:pt>
                <c:pt idx="35317">
                  <c:v>1389621600</c:v>
                </c:pt>
                <c:pt idx="35318">
                  <c:v>1389625200</c:v>
                </c:pt>
                <c:pt idx="35319">
                  <c:v>1389628800</c:v>
                </c:pt>
                <c:pt idx="35320">
                  <c:v>1389632400</c:v>
                </c:pt>
                <c:pt idx="35321">
                  <c:v>1389636000</c:v>
                </c:pt>
                <c:pt idx="35322">
                  <c:v>1389639600</c:v>
                </c:pt>
                <c:pt idx="35323">
                  <c:v>1389643200</c:v>
                </c:pt>
                <c:pt idx="35324">
                  <c:v>1389646800</c:v>
                </c:pt>
                <c:pt idx="35325">
                  <c:v>1389650400</c:v>
                </c:pt>
                <c:pt idx="35326">
                  <c:v>1389654000</c:v>
                </c:pt>
                <c:pt idx="35327">
                  <c:v>1389657600</c:v>
                </c:pt>
                <c:pt idx="35328">
                  <c:v>1389661200</c:v>
                </c:pt>
                <c:pt idx="35329">
                  <c:v>1389664800</c:v>
                </c:pt>
                <c:pt idx="35330">
                  <c:v>1389668400</c:v>
                </c:pt>
                <c:pt idx="35331">
                  <c:v>1389672000</c:v>
                </c:pt>
                <c:pt idx="35332">
                  <c:v>1389675600</c:v>
                </c:pt>
                <c:pt idx="35333">
                  <c:v>1389679200</c:v>
                </c:pt>
                <c:pt idx="35334">
                  <c:v>1389682800</c:v>
                </c:pt>
                <c:pt idx="35335">
                  <c:v>1389686400</c:v>
                </c:pt>
                <c:pt idx="35336">
                  <c:v>1389690000</c:v>
                </c:pt>
                <c:pt idx="35337">
                  <c:v>1389693600</c:v>
                </c:pt>
                <c:pt idx="35338">
                  <c:v>1389697200</c:v>
                </c:pt>
                <c:pt idx="35339">
                  <c:v>1389700800</c:v>
                </c:pt>
                <c:pt idx="35340">
                  <c:v>1389704400</c:v>
                </c:pt>
                <c:pt idx="35341">
                  <c:v>1389708000</c:v>
                </c:pt>
                <c:pt idx="35342">
                  <c:v>1389711600</c:v>
                </c:pt>
                <c:pt idx="35343">
                  <c:v>1389715200</c:v>
                </c:pt>
                <c:pt idx="35344">
                  <c:v>1389718800</c:v>
                </c:pt>
                <c:pt idx="35345">
                  <c:v>1389722400</c:v>
                </c:pt>
                <c:pt idx="35346">
                  <c:v>1389726000</c:v>
                </c:pt>
                <c:pt idx="35347">
                  <c:v>1389729600</c:v>
                </c:pt>
                <c:pt idx="35348">
                  <c:v>1389733200</c:v>
                </c:pt>
                <c:pt idx="35349">
                  <c:v>1389736800</c:v>
                </c:pt>
                <c:pt idx="35350">
                  <c:v>1389740400</c:v>
                </c:pt>
                <c:pt idx="35351">
                  <c:v>1389744000</c:v>
                </c:pt>
                <c:pt idx="35352">
                  <c:v>1389747600</c:v>
                </c:pt>
                <c:pt idx="35353">
                  <c:v>1389751200</c:v>
                </c:pt>
                <c:pt idx="35354">
                  <c:v>1389754800</c:v>
                </c:pt>
                <c:pt idx="35355">
                  <c:v>1389758400</c:v>
                </c:pt>
                <c:pt idx="35356">
                  <c:v>1389762000</c:v>
                </c:pt>
                <c:pt idx="35357">
                  <c:v>1389765600</c:v>
                </c:pt>
                <c:pt idx="35358">
                  <c:v>1389769200</c:v>
                </c:pt>
                <c:pt idx="35359">
                  <c:v>1389772800</c:v>
                </c:pt>
                <c:pt idx="35360">
                  <c:v>1389776400</c:v>
                </c:pt>
                <c:pt idx="35361">
                  <c:v>1389780000</c:v>
                </c:pt>
                <c:pt idx="35362">
                  <c:v>1389783600</c:v>
                </c:pt>
                <c:pt idx="35363">
                  <c:v>1389787200</c:v>
                </c:pt>
                <c:pt idx="35364">
                  <c:v>1389790800</c:v>
                </c:pt>
                <c:pt idx="35365">
                  <c:v>1389794400</c:v>
                </c:pt>
                <c:pt idx="35366">
                  <c:v>1389798000</c:v>
                </c:pt>
                <c:pt idx="35367">
                  <c:v>1389801600</c:v>
                </c:pt>
                <c:pt idx="35368">
                  <c:v>1389805200</c:v>
                </c:pt>
                <c:pt idx="35369">
                  <c:v>1389808800</c:v>
                </c:pt>
                <c:pt idx="35370">
                  <c:v>1389812400</c:v>
                </c:pt>
                <c:pt idx="35371">
                  <c:v>1389816000</c:v>
                </c:pt>
                <c:pt idx="35372">
                  <c:v>1389819600</c:v>
                </c:pt>
                <c:pt idx="35373">
                  <c:v>1389823200</c:v>
                </c:pt>
                <c:pt idx="35374">
                  <c:v>1389826800</c:v>
                </c:pt>
                <c:pt idx="35375">
                  <c:v>1389830400</c:v>
                </c:pt>
                <c:pt idx="35376">
                  <c:v>1389834000</c:v>
                </c:pt>
                <c:pt idx="35377">
                  <c:v>1389837600</c:v>
                </c:pt>
                <c:pt idx="35378">
                  <c:v>1389841200</c:v>
                </c:pt>
                <c:pt idx="35379">
                  <c:v>1389844800</c:v>
                </c:pt>
                <c:pt idx="35380">
                  <c:v>1389848400</c:v>
                </c:pt>
                <c:pt idx="35381">
                  <c:v>1389852000</c:v>
                </c:pt>
                <c:pt idx="35382">
                  <c:v>1389855600</c:v>
                </c:pt>
                <c:pt idx="35383">
                  <c:v>1389859200</c:v>
                </c:pt>
                <c:pt idx="35384">
                  <c:v>1389862800</c:v>
                </c:pt>
                <c:pt idx="35385">
                  <c:v>1389866400</c:v>
                </c:pt>
                <c:pt idx="35386">
                  <c:v>1389870000</c:v>
                </c:pt>
                <c:pt idx="35387">
                  <c:v>1389873600</c:v>
                </c:pt>
                <c:pt idx="35388">
                  <c:v>1389877200</c:v>
                </c:pt>
                <c:pt idx="35389">
                  <c:v>1389880800</c:v>
                </c:pt>
                <c:pt idx="35390">
                  <c:v>1389884400</c:v>
                </c:pt>
                <c:pt idx="35391">
                  <c:v>1389888000</c:v>
                </c:pt>
                <c:pt idx="35392">
                  <c:v>1389891600</c:v>
                </c:pt>
                <c:pt idx="35393">
                  <c:v>1389895200</c:v>
                </c:pt>
                <c:pt idx="35394">
                  <c:v>1389898800</c:v>
                </c:pt>
                <c:pt idx="35395">
                  <c:v>1389902400</c:v>
                </c:pt>
                <c:pt idx="35396">
                  <c:v>1389906000</c:v>
                </c:pt>
                <c:pt idx="35397">
                  <c:v>1389909600</c:v>
                </c:pt>
                <c:pt idx="35398">
                  <c:v>1389913200</c:v>
                </c:pt>
                <c:pt idx="35399">
                  <c:v>1389916800</c:v>
                </c:pt>
                <c:pt idx="35400">
                  <c:v>1389920400</c:v>
                </c:pt>
                <c:pt idx="35401">
                  <c:v>1389924000</c:v>
                </c:pt>
                <c:pt idx="35402">
                  <c:v>1389927600</c:v>
                </c:pt>
                <c:pt idx="35403">
                  <c:v>1389931200</c:v>
                </c:pt>
                <c:pt idx="35404">
                  <c:v>1389934800</c:v>
                </c:pt>
                <c:pt idx="35405">
                  <c:v>1389938400</c:v>
                </c:pt>
                <c:pt idx="35406">
                  <c:v>1389942000</c:v>
                </c:pt>
                <c:pt idx="35407">
                  <c:v>1389945600</c:v>
                </c:pt>
                <c:pt idx="35408">
                  <c:v>1389949200</c:v>
                </c:pt>
                <c:pt idx="35409">
                  <c:v>1389952800</c:v>
                </c:pt>
                <c:pt idx="35410">
                  <c:v>1389956400</c:v>
                </c:pt>
                <c:pt idx="35411">
                  <c:v>1389960000</c:v>
                </c:pt>
                <c:pt idx="35412">
                  <c:v>1389963600</c:v>
                </c:pt>
                <c:pt idx="35413">
                  <c:v>1389967200</c:v>
                </c:pt>
                <c:pt idx="35414">
                  <c:v>1389970800</c:v>
                </c:pt>
                <c:pt idx="35415">
                  <c:v>1389974400</c:v>
                </c:pt>
                <c:pt idx="35416">
                  <c:v>1389978000</c:v>
                </c:pt>
                <c:pt idx="35417">
                  <c:v>1389981600</c:v>
                </c:pt>
                <c:pt idx="35418">
                  <c:v>1389985200</c:v>
                </c:pt>
                <c:pt idx="35419">
                  <c:v>1389988800</c:v>
                </c:pt>
                <c:pt idx="35420">
                  <c:v>1389992400</c:v>
                </c:pt>
                <c:pt idx="35421">
                  <c:v>1389996000</c:v>
                </c:pt>
                <c:pt idx="35422">
                  <c:v>1389999600</c:v>
                </c:pt>
                <c:pt idx="35423">
                  <c:v>1390003200</c:v>
                </c:pt>
                <c:pt idx="35424">
                  <c:v>1390006800</c:v>
                </c:pt>
                <c:pt idx="35425">
                  <c:v>1390010400</c:v>
                </c:pt>
                <c:pt idx="35426">
                  <c:v>1390014000</c:v>
                </c:pt>
                <c:pt idx="35427">
                  <c:v>1390017600</c:v>
                </c:pt>
                <c:pt idx="35428">
                  <c:v>1390021200</c:v>
                </c:pt>
                <c:pt idx="35429">
                  <c:v>1390024800</c:v>
                </c:pt>
                <c:pt idx="35430">
                  <c:v>1390028400</c:v>
                </c:pt>
                <c:pt idx="35431">
                  <c:v>1390032000</c:v>
                </c:pt>
                <c:pt idx="35432">
                  <c:v>1390035600</c:v>
                </c:pt>
                <c:pt idx="35433">
                  <c:v>1390039200</c:v>
                </c:pt>
                <c:pt idx="35434">
                  <c:v>1390042800</c:v>
                </c:pt>
                <c:pt idx="35435">
                  <c:v>1390046400</c:v>
                </c:pt>
                <c:pt idx="35436">
                  <c:v>1390050000</c:v>
                </c:pt>
                <c:pt idx="35437">
                  <c:v>1390053600</c:v>
                </c:pt>
                <c:pt idx="35438">
                  <c:v>1390057200</c:v>
                </c:pt>
                <c:pt idx="35439">
                  <c:v>1390060800</c:v>
                </c:pt>
                <c:pt idx="35440">
                  <c:v>1390064400</c:v>
                </c:pt>
                <c:pt idx="35441">
                  <c:v>1390068000</c:v>
                </c:pt>
                <c:pt idx="35442">
                  <c:v>1390071600</c:v>
                </c:pt>
                <c:pt idx="35443">
                  <c:v>1390075200</c:v>
                </c:pt>
                <c:pt idx="35444">
                  <c:v>1390078800</c:v>
                </c:pt>
                <c:pt idx="35445">
                  <c:v>1390082400</c:v>
                </c:pt>
                <c:pt idx="35446">
                  <c:v>1390086000</c:v>
                </c:pt>
                <c:pt idx="35447">
                  <c:v>1390089600</c:v>
                </c:pt>
                <c:pt idx="35448">
                  <c:v>1390093200</c:v>
                </c:pt>
                <c:pt idx="35449">
                  <c:v>1390096800</c:v>
                </c:pt>
                <c:pt idx="35450">
                  <c:v>1390100400</c:v>
                </c:pt>
                <c:pt idx="35451">
                  <c:v>1390104000</c:v>
                </c:pt>
                <c:pt idx="35452">
                  <c:v>1390107600</c:v>
                </c:pt>
                <c:pt idx="35453">
                  <c:v>1390111200</c:v>
                </c:pt>
                <c:pt idx="35454">
                  <c:v>1390114800</c:v>
                </c:pt>
                <c:pt idx="35455">
                  <c:v>1390118400</c:v>
                </c:pt>
                <c:pt idx="35456">
                  <c:v>1390122000</c:v>
                </c:pt>
                <c:pt idx="35457">
                  <c:v>1390125600</c:v>
                </c:pt>
                <c:pt idx="35458">
                  <c:v>1390129200</c:v>
                </c:pt>
                <c:pt idx="35459">
                  <c:v>1390132800</c:v>
                </c:pt>
                <c:pt idx="35460">
                  <c:v>1390136400</c:v>
                </c:pt>
                <c:pt idx="35461">
                  <c:v>1390140000</c:v>
                </c:pt>
                <c:pt idx="35462">
                  <c:v>1390143600</c:v>
                </c:pt>
                <c:pt idx="35463">
                  <c:v>1390147200</c:v>
                </c:pt>
                <c:pt idx="35464">
                  <c:v>1390150800</c:v>
                </c:pt>
                <c:pt idx="35465">
                  <c:v>1390154400</c:v>
                </c:pt>
                <c:pt idx="35466">
                  <c:v>1390158000</c:v>
                </c:pt>
                <c:pt idx="35467">
                  <c:v>1390161600</c:v>
                </c:pt>
                <c:pt idx="35468">
                  <c:v>1390165200</c:v>
                </c:pt>
                <c:pt idx="35469">
                  <c:v>1390168800</c:v>
                </c:pt>
                <c:pt idx="35470">
                  <c:v>1390172400</c:v>
                </c:pt>
                <c:pt idx="35471">
                  <c:v>1390176000</c:v>
                </c:pt>
                <c:pt idx="35472">
                  <c:v>1390179600</c:v>
                </c:pt>
                <c:pt idx="35473">
                  <c:v>1390183200</c:v>
                </c:pt>
                <c:pt idx="35474">
                  <c:v>1390186800</c:v>
                </c:pt>
                <c:pt idx="35475">
                  <c:v>1390190400</c:v>
                </c:pt>
                <c:pt idx="35476">
                  <c:v>1390194000</c:v>
                </c:pt>
                <c:pt idx="35477">
                  <c:v>1390197600</c:v>
                </c:pt>
                <c:pt idx="35478">
                  <c:v>1390201200</c:v>
                </c:pt>
                <c:pt idx="35479">
                  <c:v>1390204800</c:v>
                </c:pt>
                <c:pt idx="35480">
                  <c:v>1390208400</c:v>
                </c:pt>
                <c:pt idx="35481">
                  <c:v>1390212000</c:v>
                </c:pt>
                <c:pt idx="35482">
                  <c:v>1390215600</c:v>
                </c:pt>
                <c:pt idx="35483">
                  <c:v>1390219200</c:v>
                </c:pt>
                <c:pt idx="35484">
                  <c:v>1390222800</c:v>
                </c:pt>
                <c:pt idx="35485">
                  <c:v>1390226400</c:v>
                </c:pt>
                <c:pt idx="35486">
                  <c:v>1390230000</c:v>
                </c:pt>
                <c:pt idx="35487">
                  <c:v>1390233600</c:v>
                </c:pt>
                <c:pt idx="35488">
                  <c:v>1390237200</c:v>
                </c:pt>
                <c:pt idx="35489">
                  <c:v>1390240800</c:v>
                </c:pt>
                <c:pt idx="35490">
                  <c:v>1390244400</c:v>
                </c:pt>
                <c:pt idx="35491">
                  <c:v>1390248000</c:v>
                </c:pt>
                <c:pt idx="35492">
                  <c:v>1390251600</c:v>
                </c:pt>
                <c:pt idx="35493">
                  <c:v>1390255200</c:v>
                </c:pt>
                <c:pt idx="35494">
                  <c:v>1390258800</c:v>
                </c:pt>
                <c:pt idx="35495">
                  <c:v>1390262400</c:v>
                </c:pt>
                <c:pt idx="35496">
                  <c:v>1390266000</c:v>
                </c:pt>
                <c:pt idx="35497">
                  <c:v>1390269600</c:v>
                </c:pt>
                <c:pt idx="35498">
                  <c:v>1390273200</c:v>
                </c:pt>
                <c:pt idx="35499">
                  <c:v>1390276800</c:v>
                </c:pt>
                <c:pt idx="35500">
                  <c:v>1390280400</c:v>
                </c:pt>
                <c:pt idx="35501">
                  <c:v>1390284000</c:v>
                </c:pt>
                <c:pt idx="35502">
                  <c:v>1390287600</c:v>
                </c:pt>
                <c:pt idx="35503">
                  <c:v>1390291200</c:v>
                </c:pt>
                <c:pt idx="35504">
                  <c:v>1390294800</c:v>
                </c:pt>
                <c:pt idx="35505">
                  <c:v>1390298400</c:v>
                </c:pt>
                <c:pt idx="35506">
                  <c:v>1390302000</c:v>
                </c:pt>
                <c:pt idx="35507">
                  <c:v>1390305600</c:v>
                </c:pt>
                <c:pt idx="35508">
                  <c:v>1390309200</c:v>
                </c:pt>
                <c:pt idx="35509">
                  <c:v>1390312800</c:v>
                </c:pt>
                <c:pt idx="35510">
                  <c:v>1390316400</c:v>
                </c:pt>
                <c:pt idx="35511">
                  <c:v>1390320000</c:v>
                </c:pt>
                <c:pt idx="35512">
                  <c:v>1390323600</c:v>
                </c:pt>
                <c:pt idx="35513">
                  <c:v>1390327200</c:v>
                </c:pt>
                <c:pt idx="35514">
                  <c:v>1390330800</c:v>
                </c:pt>
                <c:pt idx="35515">
                  <c:v>1390334400</c:v>
                </c:pt>
                <c:pt idx="35516">
                  <c:v>1390338000</c:v>
                </c:pt>
                <c:pt idx="35517">
                  <c:v>1390341600</c:v>
                </c:pt>
                <c:pt idx="35518">
                  <c:v>1390345200</c:v>
                </c:pt>
                <c:pt idx="35519">
                  <c:v>1390348800</c:v>
                </c:pt>
                <c:pt idx="35520">
                  <c:v>1390352400</c:v>
                </c:pt>
                <c:pt idx="35521">
                  <c:v>1390356000</c:v>
                </c:pt>
                <c:pt idx="35522">
                  <c:v>1390359600</c:v>
                </c:pt>
                <c:pt idx="35523">
                  <c:v>1390363200</c:v>
                </c:pt>
                <c:pt idx="35524">
                  <c:v>1390366800</c:v>
                </c:pt>
                <c:pt idx="35525">
                  <c:v>1390370400</c:v>
                </c:pt>
                <c:pt idx="35526">
                  <c:v>1390374000</c:v>
                </c:pt>
                <c:pt idx="35527">
                  <c:v>1390377600</c:v>
                </c:pt>
                <c:pt idx="35528">
                  <c:v>1390381200</c:v>
                </c:pt>
                <c:pt idx="35529">
                  <c:v>1390384800</c:v>
                </c:pt>
                <c:pt idx="35530">
                  <c:v>1390388400</c:v>
                </c:pt>
                <c:pt idx="35531">
                  <c:v>1390392000</c:v>
                </c:pt>
                <c:pt idx="35532">
                  <c:v>1390395600</c:v>
                </c:pt>
                <c:pt idx="35533">
                  <c:v>1390399200</c:v>
                </c:pt>
                <c:pt idx="35534">
                  <c:v>1390402800</c:v>
                </c:pt>
                <c:pt idx="35535">
                  <c:v>1390406400</c:v>
                </c:pt>
                <c:pt idx="35536">
                  <c:v>1390410000</c:v>
                </c:pt>
                <c:pt idx="35537">
                  <c:v>1390413600</c:v>
                </c:pt>
                <c:pt idx="35538">
                  <c:v>1390417200</c:v>
                </c:pt>
                <c:pt idx="35539">
                  <c:v>1390420800</c:v>
                </c:pt>
                <c:pt idx="35540">
                  <c:v>1390424400</c:v>
                </c:pt>
                <c:pt idx="35541">
                  <c:v>1390428000</c:v>
                </c:pt>
                <c:pt idx="35542">
                  <c:v>1390431600</c:v>
                </c:pt>
                <c:pt idx="35543">
                  <c:v>1390435200</c:v>
                </c:pt>
                <c:pt idx="35544">
                  <c:v>1390438800</c:v>
                </c:pt>
                <c:pt idx="35545">
                  <c:v>1390442400</c:v>
                </c:pt>
                <c:pt idx="35546">
                  <c:v>1390446000</c:v>
                </c:pt>
                <c:pt idx="35547">
                  <c:v>1390449600</c:v>
                </c:pt>
                <c:pt idx="35548">
                  <c:v>1390453200</c:v>
                </c:pt>
                <c:pt idx="35549">
                  <c:v>1390456800</c:v>
                </c:pt>
                <c:pt idx="35550">
                  <c:v>1390460400</c:v>
                </c:pt>
                <c:pt idx="35551">
                  <c:v>1390464000</c:v>
                </c:pt>
                <c:pt idx="35552">
                  <c:v>1390467600</c:v>
                </c:pt>
                <c:pt idx="35553">
                  <c:v>1390471200</c:v>
                </c:pt>
                <c:pt idx="35554">
                  <c:v>1390474800</c:v>
                </c:pt>
                <c:pt idx="35555">
                  <c:v>1390478400</c:v>
                </c:pt>
                <c:pt idx="35556">
                  <c:v>1390482000</c:v>
                </c:pt>
                <c:pt idx="35557">
                  <c:v>1390485600</c:v>
                </c:pt>
                <c:pt idx="35558">
                  <c:v>1390489200</c:v>
                </c:pt>
                <c:pt idx="35559">
                  <c:v>1390492800</c:v>
                </c:pt>
                <c:pt idx="35560">
                  <c:v>1390496400</c:v>
                </c:pt>
                <c:pt idx="35561">
                  <c:v>1390500000</c:v>
                </c:pt>
                <c:pt idx="35562">
                  <c:v>1390503600</c:v>
                </c:pt>
                <c:pt idx="35563">
                  <c:v>1390507200</c:v>
                </c:pt>
                <c:pt idx="35564">
                  <c:v>1390510800</c:v>
                </c:pt>
                <c:pt idx="35565">
                  <c:v>1390514400</c:v>
                </c:pt>
                <c:pt idx="35566">
                  <c:v>1390518000</c:v>
                </c:pt>
                <c:pt idx="35567">
                  <c:v>1390521600</c:v>
                </c:pt>
                <c:pt idx="35568">
                  <c:v>1390525200</c:v>
                </c:pt>
                <c:pt idx="35569">
                  <c:v>1390528800</c:v>
                </c:pt>
                <c:pt idx="35570">
                  <c:v>1390532400</c:v>
                </c:pt>
                <c:pt idx="35571">
                  <c:v>1390536000</c:v>
                </c:pt>
                <c:pt idx="35572">
                  <c:v>1390539600</c:v>
                </c:pt>
                <c:pt idx="35573">
                  <c:v>1390543200</c:v>
                </c:pt>
                <c:pt idx="35574">
                  <c:v>1390546800</c:v>
                </c:pt>
                <c:pt idx="35575">
                  <c:v>1390550400</c:v>
                </c:pt>
                <c:pt idx="35576">
                  <c:v>1390554000</c:v>
                </c:pt>
                <c:pt idx="35577">
                  <c:v>1390557600</c:v>
                </c:pt>
                <c:pt idx="35578">
                  <c:v>1390561200</c:v>
                </c:pt>
                <c:pt idx="35579">
                  <c:v>1390564800</c:v>
                </c:pt>
                <c:pt idx="35580">
                  <c:v>1390568400</c:v>
                </c:pt>
                <c:pt idx="35581">
                  <c:v>1390572000</c:v>
                </c:pt>
                <c:pt idx="35582">
                  <c:v>1390575600</c:v>
                </c:pt>
                <c:pt idx="35583">
                  <c:v>1390579200</c:v>
                </c:pt>
                <c:pt idx="35584">
                  <c:v>1390582800</c:v>
                </c:pt>
                <c:pt idx="35585">
                  <c:v>1390586400</c:v>
                </c:pt>
                <c:pt idx="35586">
                  <c:v>1390590000</c:v>
                </c:pt>
                <c:pt idx="35587">
                  <c:v>1390593600</c:v>
                </c:pt>
                <c:pt idx="35588">
                  <c:v>1390597200</c:v>
                </c:pt>
                <c:pt idx="35589">
                  <c:v>1390600800</c:v>
                </c:pt>
                <c:pt idx="35590">
                  <c:v>1390604400</c:v>
                </c:pt>
                <c:pt idx="35591">
                  <c:v>1390608000</c:v>
                </c:pt>
                <c:pt idx="35592">
                  <c:v>1390611600</c:v>
                </c:pt>
                <c:pt idx="35593">
                  <c:v>1390615200</c:v>
                </c:pt>
                <c:pt idx="35594">
                  <c:v>1390618800</c:v>
                </c:pt>
                <c:pt idx="35595">
                  <c:v>1390622400</c:v>
                </c:pt>
                <c:pt idx="35596">
                  <c:v>1390626000</c:v>
                </c:pt>
                <c:pt idx="35597">
                  <c:v>1390629600</c:v>
                </c:pt>
                <c:pt idx="35598">
                  <c:v>1390633200</c:v>
                </c:pt>
                <c:pt idx="35599">
                  <c:v>1390636800</c:v>
                </c:pt>
                <c:pt idx="35600">
                  <c:v>1390640400</c:v>
                </c:pt>
                <c:pt idx="35601">
                  <c:v>1390644000</c:v>
                </c:pt>
                <c:pt idx="35602">
                  <c:v>1390647600</c:v>
                </c:pt>
                <c:pt idx="35603">
                  <c:v>1390651200</c:v>
                </c:pt>
                <c:pt idx="35604">
                  <c:v>1390654800</c:v>
                </c:pt>
                <c:pt idx="35605">
                  <c:v>1390658400</c:v>
                </c:pt>
                <c:pt idx="35606">
                  <c:v>1390662000</c:v>
                </c:pt>
                <c:pt idx="35607">
                  <c:v>1390665600</c:v>
                </c:pt>
                <c:pt idx="35608">
                  <c:v>1390669200</c:v>
                </c:pt>
                <c:pt idx="35609">
                  <c:v>1390672800</c:v>
                </c:pt>
                <c:pt idx="35610">
                  <c:v>1390676400</c:v>
                </c:pt>
                <c:pt idx="35611">
                  <c:v>1390680000</c:v>
                </c:pt>
                <c:pt idx="35612">
                  <c:v>1390683600</c:v>
                </c:pt>
                <c:pt idx="35613">
                  <c:v>1390687200</c:v>
                </c:pt>
                <c:pt idx="35614">
                  <c:v>1390690800</c:v>
                </c:pt>
                <c:pt idx="35615">
                  <c:v>1390694400</c:v>
                </c:pt>
                <c:pt idx="35616">
                  <c:v>1390698000</c:v>
                </c:pt>
                <c:pt idx="35617">
                  <c:v>1390701600</c:v>
                </c:pt>
                <c:pt idx="35618">
                  <c:v>1390705200</c:v>
                </c:pt>
                <c:pt idx="35619">
                  <c:v>1390708800</c:v>
                </c:pt>
                <c:pt idx="35620">
                  <c:v>1390712400</c:v>
                </c:pt>
                <c:pt idx="35621">
                  <c:v>1390716000</c:v>
                </c:pt>
                <c:pt idx="35622">
                  <c:v>1390719600</c:v>
                </c:pt>
                <c:pt idx="35623">
                  <c:v>1390723200</c:v>
                </c:pt>
                <c:pt idx="35624">
                  <c:v>1390726800</c:v>
                </c:pt>
                <c:pt idx="35625">
                  <c:v>1390730400</c:v>
                </c:pt>
                <c:pt idx="35626">
                  <c:v>1390734000</c:v>
                </c:pt>
                <c:pt idx="35627">
                  <c:v>1390737600</c:v>
                </c:pt>
                <c:pt idx="35628">
                  <c:v>1390741200</c:v>
                </c:pt>
                <c:pt idx="35629">
                  <c:v>1390744800</c:v>
                </c:pt>
                <c:pt idx="35630">
                  <c:v>1390748400</c:v>
                </c:pt>
                <c:pt idx="35631">
                  <c:v>1390752000</c:v>
                </c:pt>
                <c:pt idx="35632">
                  <c:v>1390755600</c:v>
                </c:pt>
                <c:pt idx="35633">
                  <c:v>1390759200</c:v>
                </c:pt>
                <c:pt idx="35634">
                  <c:v>1390762800</c:v>
                </c:pt>
                <c:pt idx="35635">
                  <c:v>1390766400</c:v>
                </c:pt>
                <c:pt idx="35636">
                  <c:v>1390770000</c:v>
                </c:pt>
                <c:pt idx="35637">
                  <c:v>1390773600</c:v>
                </c:pt>
                <c:pt idx="35638">
                  <c:v>1390777200</c:v>
                </c:pt>
                <c:pt idx="35639">
                  <c:v>1390780800</c:v>
                </c:pt>
                <c:pt idx="35640">
                  <c:v>1390784400</c:v>
                </c:pt>
                <c:pt idx="35641">
                  <c:v>1390788000</c:v>
                </c:pt>
                <c:pt idx="35642">
                  <c:v>1390791600</c:v>
                </c:pt>
                <c:pt idx="35643">
                  <c:v>1390795200</c:v>
                </c:pt>
                <c:pt idx="35644">
                  <c:v>1390798800</c:v>
                </c:pt>
                <c:pt idx="35645">
                  <c:v>1390802400</c:v>
                </c:pt>
                <c:pt idx="35646">
                  <c:v>1390806000</c:v>
                </c:pt>
                <c:pt idx="35647">
                  <c:v>1390809600</c:v>
                </c:pt>
                <c:pt idx="35648">
                  <c:v>1390813200</c:v>
                </c:pt>
                <c:pt idx="35649">
                  <c:v>1390816800</c:v>
                </c:pt>
                <c:pt idx="35650">
                  <c:v>1390820400</c:v>
                </c:pt>
                <c:pt idx="35651">
                  <c:v>1390824000</c:v>
                </c:pt>
                <c:pt idx="35652">
                  <c:v>1390827600</c:v>
                </c:pt>
                <c:pt idx="35653">
                  <c:v>1390831200</c:v>
                </c:pt>
                <c:pt idx="35654">
                  <c:v>1390834800</c:v>
                </c:pt>
                <c:pt idx="35655">
                  <c:v>1390838400</c:v>
                </c:pt>
                <c:pt idx="35656">
                  <c:v>1390842000</c:v>
                </c:pt>
                <c:pt idx="35657">
                  <c:v>1390845600</c:v>
                </c:pt>
                <c:pt idx="35658">
                  <c:v>1390849200</c:v>
                </c:pt>
                <c:pt idx="35659">
                  <c:v>1390852800</c:v>
                </c:pt>
                <c:pt idx="35660">
                  <c:v>1390856400</c:v>
                </c:pt>
                <c:pt idx="35661">
                  <c:v>1390860000</c:v>
                </c:pt>
                <c:pt idx="35662">
                  <c:v>1390863600</c:v>
                </c:pt>
                <c:pt idx="35663">
                  <c:v>1390867200</c:v>
                </c:pt>
                <c:pt idx="35664">
                  <c:v>1390870800</c:v>
                </c:pt>
                <c:pt idx="35665">
                  <c:v>1390874400</c:v>
                </c:pt>
                <c:pt idx="35666">
                  <c:v>1390878000</c:v>
                </c:pt>
                <c:pt idx="35667">
                  <c:v>1390881600</c:v>
                </c:pt>
                <c:pt idx="35668">
                  <c:v>1390885200</c:v>
                </c:pt>
                <c:pt idx="35669">
                  <c:v>1390888800</c:v>
                </c:pt>
                <c:pt idx="35670">
                  <c:v>1390892400</c:v>
                </c:pt>
                <c:pt idx="35671">
                  <c:v>1390896000</c:v>
                </c:pt>
                <c:pt idx="35672">
                  <c:v>1390899600</c:v>
                </c:pt>
                <c:pt idx="35673">
                  <c:v>1390903200</c:v>
                </c:pt>
                <c:pt idx="35674">
                  <c:v>1390906800</c:v>
                </c:pt>
                <c:pt idx="35675">
                  <c:v>1390910400</c:v>
                </c:pt>
                <c:pt idx="35676">
                  <c:v>1390914000</c:v>
                </c:pt>
                <c:pt idx="35677">
                  <c:v>1390917600</c:v>
                </c:pt>
                <c:pt idx="35678">
                  <c:v>1390921200</c:v>
                </c:pt>
                <c:pt idx="35679">
                  <c:v>1390924800</c:v>
                </c:pt>
                <c:pt idx="35680">
                  <c:v>1390928400</c:v>
                </c:pt>
                <c:pt idx="35681">
                  <c:v>1390932000</c:v>
                </c:pt>
                <c:pt idx="35682">
                  <c:v>1390935600</c:v>
                </c:pt>
                <c:pt idx="35683">
                  <c:v>1390939200</c:v>
                </c:pt>
                <c:pt idx="35684">
                  <c:v>1390942800</c:v>
                </c:pt>
                <c:pt idx="35685">
                  <c:v>1390946400</c:v>
                </c:pt>
                <c:pt idx="35686">
                  <c:v>1390950000</c:v>
                </c:pt>
                <c:pt idx="35687">
                  <c:v>1390953600</c:v>
                </c:pt>
                <c:pt idx="35688">
                  <c:v>1390957200</c:v>
                </c:pt>
                <c:pt idx="35689">
                  <c:v>1390960800</c:v>
                </c:pt>
                <c:pt idx="35690">
                  <c:v>1390964400</c:v>
                </c:pt>
                <c:pt idx="35691">
                  <c:v>1390968000</c:v>
                </c:pt>
                <c:pt idx="35692">
                  <c:v>1390971600</c:v>
                </c:pt>
                <c:pt idx="35693">
                  <c:v>1390975200</c:v>
                </c:pt>
                <c:pt idx="35694">
                  <c:v>1390978800</c:v>
                </c:pt>
                <c:pt idx="35695">
                  <c:v>1390982400</c:v>
                </c:pt>
                <c:pt idx="35696">
                  <c:v>1390986000</c:v>
                </c:pt>
                <c:pt idx="35697">
                  <c:v>1390989600</c:v>
                </c:pt>
                <c:pt idx="35698">
                  <c:v>1390993200</c:v>
                </c:pt>
                <c:pt idx="35699">
                  <c:v>1390996800</c:v>
                </c:pt>
                <c:pt idx="35700">
                  <c:v>1391000400</c:v>
                </c:pt>
                <c:pt idx="35701">
                  <c:v>1391004000</c:v>
                </c:pt>
                <c:pt idx="35702">
                  <c:v>1391007600</c:v>
                </c:pt>
                <c:pt idx="35703">
                  <c:v>1391011200</c:v>
                </c:pt>
                <c:pt idx="35704">
                  <c:v>1391014800</c:v>
                </c:pt>
                <c:pt idx="35705">
                  <c:v>1391018400</c:v>
                </c:pt>
                <c:pt idx="35706">
                  <c:v>1391022000</c:v>
                </c:pt>
                <c:pt idx="35707">
                  <c:v>1391025600</c:v>
                </c:pt>
                <c:pt idx="35708">
                  <c:v>1391029200</c:v>
                </c:pt>
                <c:pt idx="35709">
                  <c:v>1391032800</c:v>
                </c:pt>
                <c:pt idx="35710">
                  <c:v>1391036400</c:v>
                </c:pt>
                <c:pt idx="35711">
                  <c:v>1391040000</c:v>
                </c:pt>
                <c:pt idx="35712">
                  <c:v>1391043600</c:v>
                </c:pt>
                <c:pt idx="35713">
                  <c:v>1391047200</c:v>
                </c:pt>
                <c:pt idx="35714">
                  <c:v>1391050800</c:v>
                </c:pt>
                <c:pt idx="35715">
                  <c:v>1391054400</c:v>
                </c:pt>
                <c:pt idx="35716">
                  <c:v>1391058000</c:v>
                </c:pt>
                <c:pt idx="35717">
                  <c:v>1391061600</c:v>
                </c:pt>
                <c:pt idx="35718">
                  <c:v>1391065200</c:v>
                </c:pt>
                <c:pt idx="35719">
                  <c:v>1391068800</c:v>
                </c:pt>
                <c:pt idx="35720">
                  <c:v>1391072400</c:v>
                </c:pt>
                <c:pt idx="35721">
                  <c:v>1391076000</c:v>
                </c:pt>
                <c:pt idx="35722">
                  <c:v>1391079600</c:v>
                </c:pt>
                <c:pt idx="35723">
                  <c:v>1391083200</c:v>
                </c:pt>
                <c:pt idx="35724">
                  <c:v>1391086800</c:v>
                </c:pt>
                <c:pt idx="35725">
                  <c:v>1391090400</c:v>
                </c:pt>
                <c:pt idx="35726">
                  <c:v>1391094000</c:v>
                </c:pt>
                <c:pt idx="35727">
                  <c:v>1391097600</c:v>
                </c:pt>
                <c:pt idx="35728">
                  <c:v>1391101200</c:v>
                </c:pt>
                <c:pt idx="35729">
                  <c:v>1391104800</c:v>
                </c:pt>
                <c:pt idx="35730">
                  <c:v>1391108400</c:v>
                </c:pt>
                <c:pt idx="35731">
                  <c:v>1391112000</c:v>
                </c:pt>
                <c:pt idx="35732">
                  <c:v>1391115600</c:v>
                </c:pt>
                <c:pt idx="35733">
                  <c:v>1391119200</c:v>
                </c:pt>
                <c:pt idx="35734">
                  <c:v>1391122800</c:v>
                </c:pt>
                <c:pt idx="35735">
                  <c:v>1391126400</c:v>
                </c:pt>
                <c:pt idx="35736">
                  <c:v>1391130000</c:v>
                </c:pt>
                <c:pt idx="35737">
                  <c:v>1391133600</c:v>
                </c:pt>
                <c:pt idx="35738">
                  <c:v>1391137200</c:v>
                </c:pt>
                <c:pt idx="35739">
                  <c:v>1391140800</c:v>
                </c:pt>
                <c:pt idx="35740">
                  <c:v>1391144400</c:v>
                </c:pt>
                <c:pt idx="35741">
                  <c:v>1391148000</c:v>
                </c:pt>
                <c:pt idx="35742">
                  <c:v>1391151600</c:v>
                </c:pt>
                <c:pt idx="35743">
                  <c:v>1391155200</c:v>
                </c:pt>
                <c:pt idx="35744">
                  <c:v>1391158800</c:v>
                </c:pt>
                <c:pt idx="35745">
                  <c:v>1391162400</c:v>
                </c:pt>
                <c:pt idx="35746">
                  <c:v>1391166000</c:v>
                </c:pt>
                <c:pt idx="35747">
                  <c:v>1391169600</c:v>
                </c:pt>
                <c:pt idx="35748">
                  <c:v>1391173200</c:v>
                </c:pt>
                <c:pt idx="35749">
                  <c:v>1391176800</c:v>
                </c:pt>
                <c:pt idx="35750">
                  <c:v>1391180400</c:v>
                </c:pt>
                <c:pt idx="35751">
                  <c:v>1391184000</c:v>
                </c:pt>
                <c:pt idx="35752">
                  <c:v>1391187600</c:v>
                </c:pt>
                <c:pt idx="35753">
                  <c:v>1391191200</c:v>
                </c:pt>
                <c:pt idx="35754">
                  <c:v>1391194800</c:v>
                </c:pt>
                <c:pt idx="35755">
                  <c:v>1391198400</c:v>
                </c:pt>
                <c:pt idx="35756">
                  <c:v>1391202000</c:v>
                </c:pt>
                <c:pt idx="35757">
                  <c:v>1391205600</c:v>
                </c:pt>
                <c:pt idx="35758">
                  <c:v>1391209200</c:v>
                </c:pt>
                <c:pt idx="35759">
                  <c:v>1391212800</c:v>
                </c:pt>
                <c:pt idx="35760">
                  <c:v>1391216400</c:v>
                </c:pt>
                <c:pt idx="35761">
                  <c:v>1391220000</c:v>
                </c:pt>
                <c:pt idx="35762">
                  <c:v>1391223600</c:v>
                </c:pt>
                <c:pt idx="35763">
                  <c:v>1391227200</c:v>
                </c:pt>
                <c:pt idx="35764">
                  <c:v>1391230800</c:v>
                </c:pt>
                <c:pt idx="35765">
                  <c:v>1391234400</c:v>
                </c:pt>
                <c:pt idx="35766">
                  <c:v>1391238000</c:v>
                </c:pt>
                <c:pt idx="35767">
                  <c:v>1391241600</c:v>
                </c:pt>
                <c:pt idx="35768">
                  <c:v>1391245200</c:v>
                </c:pt>
                <c:pt idx="35769">
                  <c:v>1391248800</c:v>
                </c:pt>
                <c:pt idx="35770">
                  <c:v>1391252400</c:v>
                </c:pt>
                <c:pt idx="35771">
                  <c:v>1391256000</c:v>
                </c:pt>
                <c:pt idx="35772">
                  <c:v>1391259600</c:v>
                </c:pt>
                <c:pt idx="35773">
                  <c:v>1391263200</c:v>
                </c:pt>
                <c:pt idx="35774">
                  <c:v>1391266800</c:v>
                </c:pt>
                <c:pt idx="35775">
                  <c:v>1391270400</c:v>
                </c:pt>
                <c:pt idx="35776">
                  <c:v>1391274000</c:v>
                </c:pt>
                <c:pt idx="35777">
                  <c:v>1391277600</c:v>
                </c:pt>
                <c:pt idx="35778">
                  <c:v>1391281200</c:v>
                </c:pt>
                <c:pt idx="35779">
                  <c:v>1391284800</c:v>
                </c:pt>
                <c:pt idx="35780">
                  <c:v>1391288400</c:v>
                </c:pt>
                <c:pt idx="35781">
                  <c:v>1391292000</c:v>
                </c:pt>
                <c:pt idx="35782">
                  <c:v>1391295600</c:v>
                </c:pt>
                <c:pt idx="35783">
                  <c:v>1391299200</c:v>
                </c:pt>
                <c:pt idx="35784">
                  <c:v>1391302800</c:v>
                </c:pt>
                <c:pt idx="35785">
                  <c:v>1391306400</c:v>
                </c:pt>
                <c:pt idx="35786">
                  <c:v>1391310000</c:v>
                </c:pt>
                <c:pt idx="35787">
                  <c:v>1391313600</c:v>
                </c:pt>
                <c:pt idx="35788">
                  <c:v>1391317200</c:v>
                </c:pt>
                <c:pt idx="35789">
                  <c:v>1391320800</c:v>
                </c:pt>
                <c:pt idx="35790">
                  <c:v>1391324400</c:v>
                </c:pt>
                <c:pt idx="35791">
                  <c:v>1391328000</c:v>
                </c:pt>
                <c:pt idx="35792">
                  <c:v>1391331600</c:v>
                </c:pt>
                <c:pt idx="35793">
                  <c:v>1391335200</c:v>
                </c:pt>
                <c:pt idx="35794">
                  <c:v>1391338800</c:v>
                </c:pt>
                <c:pt idx="35795">
                  <c:v>1391342400</c:v>
                </c:pt>
                <c:pt idx="35796">
                  <c:v>1391346000</c:v>
                </c:pt>
                <c:pt idx="35797">
                  <c:v>1391349600</c:v>
                </c:pt>
                <c:pt idx="35798">
                  <c:v>1391353200</c:v>
                </c:pt>
                <c:pt idx="35799">
                  <c:v>1391356800</c:v>
                </c:pt>
                <c:pt idx="35800">
                  <c:v>1391360400</c:v>
                </c:pt>
                <c:pt idx="35801">
                  <c:v>1391364000</c:v>
                </c:pt>
                <c:pt idx="35802">
                  <c:v>1391367600</c:v>
                </c:pt>
                <c:pt idx="35803">
                  <c:v>1391371200</c:v>
                </c:pt>
                <c:pt idx="35804">
                  <c:v>1391374800</c:v>
                </c:pt>
                <c:pt idx="35805">
                  <c:v>1391378400</c:v>
                </c:pt>
                <c:pt idx="35806">
                  <c:v>1391382000</c:v>
                </c:pt>
                <c:pt idx="35807">
                  <c:v>1391385600</c:v>
                </c:pt>
                <c:pt idx="35808">
                  <c:v>1391389200</c:v>
                </c:pt>
                <c:pt idx="35809">
                  <c:v>1391392800</c:v>
                </c:pt>
                <c:pt idx="35810">
                  <c:v>1391396400</c:v>
                </c:pt>
                <c:pt idx="35811">
                  <c:v>1391400000</c:v>
                </c:pt>
                <c:pt idx="35812">
                  <c:v>1391403600</c:v>
                </c:pt>
                <c:pt idx="35813">
                  <c:v>1391407200</c:v>
                </c:pt>
                <c:pt idx="35814">
                  <c:v>1391410800</c:v>
                </c:pt>
                <c:pt idx="35815">
                  <c:v>1391414400</c:v>
                </c:pt>
                <c:pt idx="35816">
                  <c:v>1391418000</c:v>
                </c:pt>
                <c:pt idx="35817">
                  <c:v>1391421600</c:v>
                </c:pt>
                <c:pt idx="35818">
                  <c:v>1391425200</c:v>
                </c:pt>
                <c:pt idx="35819">
                  <c:v>1391428800</c:v>
                </c:pt>
                <c:pt idx="35820">
                  <c:v>1391432400</c:v>
                </c:pt>
                <c:pt idx="35821">
                  <c:v>1391436000</c:v>
                </c:pt>
                <c:pt idx="35822">
                  <c:v>1391439600</c:v>
                </c:pt>
                <c:pt idx="35823">
                  <c:v>1391443200</c:v>
                </c:pt>
                <c:pt idx="35824">
                  <c:v>1391446800</c:v>
                </c:pt>
                <c:pt idx="35825">
                  <c:v>1391450400</c:v>
                </c:pt>
                <c:pt idx="35826">
                  <c:v>1391454000</c:v>
                </c:pt>
                <c:pt idx="35827">
                  <c:v>1391457600</c:v>
                </c:pt>
                <c:pt idx="35828">
                  <c:v>1391461200</c:v>
                </c:pt>
                <c:pt idx="35829">
                  <c:v>1391464800</c:v>
                </c:pt>
                <c:pt idx="35830">
                  <c:v>1391468400</c:v>
                </c:pt>
                <c:pt idx="35831">
                  <c:v>1391472000</c:v>
                </c:pt>
                <c:pt idx="35832">
                  <c:v>1391475600</c:v>
                </c:pt>
                <c:pt idx="35833">
                  <c:v>1391479200</c:v>
                </c:pt>
                <c:pt idx="35834">
                  <c:v>1391482800</c:v>
                </c:pt>
                <c:pt idx="35835">
                  <c:v>1391486400</c:v>
                </c:pt>
                <c:pt idx="35836">
                  <c:v>1391490000</c:v>
                </c:pt>
                <c:pt idx="35837">
                  <c:v>1391493600</c:v>
                </c:pt>
                <c:pt idx="35838">
                  <c:v>1391497200</c:v>
                </c:pt>
                <c:pt idx="35839">
                  <c:v>1391500800</c:v>
                </c:pt>
                <c:pt idx="35840">
                  <c:v>1391504400</c:v>
                </c:pt>
                <c:pt idx="35841">
                  <c:v>1391508000</c:v>
                </c:pt>
                <c:pt idx="35842">
                  <c:v>1391511600</c:v>
                </c:pt>
                <c:pt idx="35843">
                  <c:v>1391515200</c:v>
                </c:pt>
                <c:pt idx="35844">
                  <c:v>1391518800</c:v>
                </c:pt>
                <c:pt idx="35845">
                  <c:v>1391522400</c:v>
                </c:pt>
                <c:pt idx="35846">
                  <c:v>1391526000</c:v>
                </c:pt>
                <c:pt idx="35847">
                  <c:v>1391529600</c:v>
                </c:pt>
                <c:pt idx="35848">
                  <c:v>1391533200</c:v>
                </c:pt>
                <c:pt idx="35849">
                  <c:v>1391536800</c:v>
                </c:pt>
                <c:pt idx="35850">
                  <c:v>1391540400</c:v>
                </c:pt>
                <c:pt idx="35851">
                  <c:v>1391544000</c:v>
                </c:pt>
                <c:pt idx="35852">
                  <c:v>1391547600</c:v>
                </c:pt>
                <c:pt idx="35853">
                  <c:v>1391551200</c:v>
                </c:pt>
                <c:pt idx="35854">
                  <c:v>1391554800</c:v>
                </c:pt>
                <c:pt idx="35855">
                  <c:v>1391558400</c:v>
                </c:pt>
                <c:pt idx="35856">
                  <c:v>1391562000</c:v>
                </c:pt>
                <c:pt idx="35857">
                  <c:v>1391565600</c:v>
                </c:pt>
                <c:pt idx="35858">
                  <c:v>1391569200</c:v>
                </c:pt>
                <c:pt idx="35859">
                  <c:v>1391572800</c:v>
                </c:pt>
                <c:pt idx="35860">
                  <c:v>1391576400</c:v>
                </c:pt>
                <c:pt idx="35861">
                  <c:v>1391580000</c:v>
                </c:pt>
                <c:pt idx="35862">
                  <c:v>1391583600</c:v>
                </c:pt>
                <c:pt idx="35863">
                  <c:v>1391587200</c:v>
                </c:pt>
                <c:pt idx="35864">
                  <c:v>1391590800</c:v>
                </c:pt>
                <c:pt idx="35865">
                  <c:v>1391594400</c:v>
                </c:pt>
                <c:pt idx="35866">
                  <c:v>1391598000</c:v>
                </c:pt>
                <c:pt idx="35867">
                  <c:v>1391601600</c:v>
                </c:pt>
                <c:pt idx="35868">
                  <c:v>1391605200</c:v>
                </c:pt>
                <c:pt idx="35869">
                  <c:v>1391608800</c:v>
                </c:pt>
                <c:pt idx="35870">
                  <c:v>1391612400</c:v>
                </c:pt>
                <c:pt idx="35871">
                  <c:v>1391616000</c:v>
                </c:pt>
                <c:pt idx="35872">
                  <c:v>1391619600</c:v>
                </c:pt>
                <c:pt idx="35873">
                  <c:v>1391623200</c:v>
                </c:pt>
                <c:pt idx="35874">
                  <c:v>1391626800</c:v>
                </c:pt>
                <c:pt idx="35875">
                  <c:v>1391630400</c:v>
                </c:pt>
                <c:pt idx="35876">
                  <c:v>1391634000</c:v>
                </c:pt>
                <c:pt idx="35877">
                  <c:v>1391637600</c:v>
                </c:pt>
                <c:pt idx="35878">
                  <c:v>1391641200</c:v>
                </c:pt>
                <c:pt idx="35879">
                  <c:v>1391644800</c:v>
                </c:pt>
                <c:pt idx="35880">
                  <c:v>1391648400</c:v>
                </c:pt>
                <c:pt idx="35881">
                  <c:v>1391652000</c:v>
                </c:pt>
                <c:pt idx="35882">
                  <c:v>1391655600</c:v>
                </c:pt>
                <c:pt idx="35883">
                  <c:v>1391659200</c:v>
                </c:pt>
                <c:pt idx="35884">
                  <c:v>1391662800</c:v>
                </c:pt>
                <c:pt idx="35885">
                  <c:v>1391666400</c:v>
                </c:pt>
                <c:pt idx="35886">
                  <c:v>1391670000</c:v>
                </c:pt>
                <c:pt idx="35887">
                  <c:v>1391673600</c:v>
                </c:pt>
                <c:pt idx="35888">
                  <c:v>1391677200</c:v>
                </c:pt>
                <c:pt idx="35889">
                  <c:v>1391680800</c:v>
                </c:pt>
                <c:pt idx="35890">
                  <c:v>1391684400</c:v>
                </c:pt>
                <c:pt idx="35891">
                  <c:v>1391688000</c:v>
                </c:pt>
                <c:pt idx="35892">
                  <c:v>1391691600</c:v>
                </c:pt>
                <c:pt idx="35893">
                  <c:v>1391695200</c:v>
                </c:pt>
                <c:pt idx="35894">
                  <c:v>1391698800</c:v>
                </c:pt>
                <c:pt idx="35895">
                  <c:v>1391702400</c:v>
                </c:pt>
                <c:pt idx="35896">
                  <c:v>1391706000</c:v>
                </c:pt>
                <c:pt idx="35897">
                  <c:v>1391709600</c:v>
                </c:pt>
                <c:pt idx="35898">
                  <c:v>1391713200</c:v>
                </c:pt>
                <c:pt idx="35899">
                  <c:v>1391716800</c:v>
                </c:pt>
                <c:pt idx="35900">
                  <c:v>1391720400</c:v>
                </c:pt>
                <c:pt idx="35901">
                  <c:v>1391724000</c:v>
                </c:pt>
                <c:pt idx="35902">
                  <c:v>1391727600</c:v>
                </c:pt>
                <c:pt idx="35903">
                  <c:v>1391731200</c:v>
                </c:pt>
                <c:pt idx="35904">
                  <c:v>1391734800</c:v>
                </c:pt>
                <c:pt idx="35905">
                  <c:v>1391738400</c:v>
                </c:pt>
                <c:pt idx="35906">
                  <c:v>1391742000</c:v>
                </c:pt>
                <c:pt idx="35907">
                  <c:v>1391745600</c:v>
                </c:pt>
                <c:pt idx="35908">
                  <c:v>1391749200</c:v>
                </c:pt>
                <c:pt idx="35909">
                  <c:v>1391752800</c:v>
                </c:pt>
                <c:pt idx="35910">
                  <c:v>1391756400</c:v>
                </c:pt>
                <c:pt idx="35911">
                  <c:v>1391760000</c:v>
                </c:pt>
                <c:pt idx="35912">
                  <c:v>1391763600</c:v>
                </c:pt>
                <c:pt idx="35913">
                  <c:v>1391767200</c:v>
                </c:pt>
                <c:pt idx="35914">
                  <c:v>1391770800</c:v>
                </c:pt>
                <c:pt idx="35915">
                  <c:v>1391774400</c:v>
                </c:pt>
                <c:pt idx="35916">
                  <c:v>1391778000</c:v>
                </c:pt>
                <c:pt idx="35917">
                  <c:v>1391781600</c:v>
                </c:pt>
                <c:pt idx="35918">
                  <c:v>1391785200</c:v>
                </c:pt>
                <c:pt idx="35919">
                  <c:v>1391788800</c:v>
                </c:pt>
                <c:pt idx="35920">
                  <c:v>1391792400</c:v>
                </c:pt>
                <c:pt idx="35921">
                  <c:v>1391796000</c:v>
                </c:pt>
                <c:pt idx="35922">
                  <c:v>1391799600</c:v>
                </c:pt>
                <c:pt idx="35923">
                  <c:v>1391803200</c:v>
                </c:pt>
                <c:pt idx="35924">
                  <c:v>1391806800</c:v>
                </c:pt>
                <c:pt idx="35925">
                  <c:v>1391810400</c:v>
                </c:pt>
                <c:pt idx="35926">
                  <c:v>1391814000</c:v>
                </c:pt>
                <c:pt idx="35927">
                  <c:v>1391817600</c:v>
                </c:pt>
                <c:pt idx="35928">
                  <c:v>1391821200</c:v>
                </c:pt>
                <c:pt idx="35929">
                  <c:v>1391824800</c:v>
                </c:pt>
                <c:pt idx="35930">
                  <c:v>1391828400</c:v>
                </c:pt>
                <c:pt idx="35931">
                  <c:v>1391832000</c:v>
                </c:pt>
                <c:pt idx="35932">
                  <c:v>1391835600</c:v>
                </c:pt>
                <c:pt idx="35933">
                  <c:v>1391839200</c:v>
                </c:pt>
                <c:pt idx="35934">
                  <c:v>1391842800</c:v>
                </c:pt>
                <c:pt idx="35935">
                  <c:v>1391846400</c:v>
                </c:pt>
                <c:pt idx="35936">
                  <c:v>1391850000</c:v>
                </c:pt>
                <c:pt idx="35937">
                  <c:v>1391853600</c:v>
                </c:pt>
                <c:pt idx="35938">
                  <c:v>1391857200</c:v>
                </c:pt>
                <c:pt idx="35939">
                  <c:v>1391860800</c:v>
                </c:pt>
                <c:pt idx="35940">
                  <c:v>1391864400</c:v>
                </c:pt>
                <c:pt idx="35941">
                  <c:v>1391868000</c:v>
                </c:pt>
                <c:pt idx="35942">
                  <c:v>1391871600</c:v>
                </c:pt>
                <c:pt idx="35943">
                  <c:v>1391875200</c:v>
                </c:pt>
                <c:pt idx="35944">
                  <c:v>1391878800</c:v>
                </c:pt>
                <c:pt idx="35945">
                  <c:v>1391882400</c:v>
                </c:pt>
                <c:pt idx="35946">
                  <c:v>1391886000</c:v>
                </c:pt>
                <c:pt idx="35947">
                  <c:v>1391889600</c:v>
                </c:pt>
                <c:pt idx="35948">
                  <c:v>1391893200</c:v>
                </c:pt>
                <c:pt idx="35949">
                  <c:v>1391896800</c:v>
                </c:pt>
                <c:pt idx="35950">
                  <c:v>1391900400</c:v>
                </c:pt>
                <c:pt idx="35951">
                  <c:v>1391904000</c:v>
                </c:pt>
                <c:pt idx="35952">
                  <c:v>1391907600</c:v>
                </c:pt>
                <c:pt idx="35953">
                  <c:v>1391911200</c:v>
                </c:pt>
                <c:pt idx="35954">
                  <c:v>1391914800</c:v>
                </c:pt>
                <c:pt idx="35955">
                  <c:v>1391918400</c:v>
                </c:pt>
                <c:pt idx="35956">
                  <c:v>1391922000</c:v>
                </c:pt>
                <c:pt idx="35957">
                  <c:v>1391925600</c:v>
                </c:pt>
                <c:pt idx="35958">
                  <c:v>1391929200</c:v>
                </c:pt>
                <c:pt idx="35959">
                  <c:v>1391932800</c:v>
                </c:pt>
                <c:pt idx="35960">
                  <c:v>1391936400</c:v>
                </c:pt>
                <c:pt idx="35961">
                  <c:v>1391940000</c:v>
                </c:pt>
                <c:pt idx="35962">
                  <c:v>1391943600</c:v>
                </c:pt>
                <c:pt idx="35963">
                  <c:v>1391947200</c:v>
                </c:pt>
                <c:pt idx="35964">
                  <c:v>1391950800</c:v>
                </c:pt>
                <c:pt idx="35965">
                  <c:v>1391954400</c:v>
                </c:pt>
                <c:pt idx="35966">
                  <c:v>1391958000</c:v>
                </c:pt>
                <c:pt idx="35967">
                  <c:v>1391961600</c:v>
                </c:pt>
                <c:pt idx="35968">
                  <c:v>1391965200</c:v>
                </c:pt>
                <c:pt idx="35969">
                  <c:v>1391968800</c:v>
                </c:pt>
                <c:pt idx="35970">
                  <c:v>1391972400</c:v>
                </c:pt>
                <c:pt idx="35971">
                  <c:v>1391976000</c:v>
                </c:pt>
                <c:pt idx="35972">
                  <c:v>1391979600</c:v>
                </c:pt>
                <c:pt idx="35973">
                  <c:v>1391983200</c:v>
                </c:pt>
                <c:pt idx="35974">
                  <c:v>1391986800</c:v>
                </c:pt>
                <c:pt idx="35975">
                  <c:v>1391990400</c:v>
                </c:pt>
                <c:pt idx="35976">
                  <c:v>1391994000</c:v>
                </c:pt>
                <c:pt idx="35977">
                  <c:v>1391997600</c:v>
                </c:pt>
                <c:pt idx="35978">
                  <c:v>1392001200</c:v>
                </c:pt>
                <c:pt idx="35979">
                  <c:v>1392004800</c:v>
                </c:pt>
                <c:pt idx="35980">
                  <c:v>1392008400</c:v>
                </c:pt>
                <c:pt idx="35981">
                  <c:v>1392012000</c:v>
                </c:pt>
                <c:pt idx="35982">
                  <c:v>1392015600</c:v>
                </c:pt>
                <c:pt idx="35983">
                  <c:v>1392019200</c:v>
                </c:pt>
                <c:pt idx="35984">
                  <c:v>1392022800</c:v>
                </c:pt>
                <c:pt idx="35985">
                  <c:v>1392026400</c:v>
                </c:pt>
                <c:pt idx="35986">
                  <c:v>1392030000</c:v>
                </c:pt>
                <c:pt idx="35987">
                  <c:v>1392033600</c:v>
                </c:pt>
                <c:pt idx="35988">
                  <c:v>1392037200</c:v>
                </c:pt>
                <c:pt idx="35989">
                  <c:v>1392040800</c:v>
                </c:pt>
                <c:pt idx="35990">
                  <c:v>1392044400</c:v>
                </c:pt>
                <c:pt idx="35991">
                  <c:v>1392048000</c:v>
                </c:pt>
                <c:pt idx="35992">
                  <c:v>1392051600</c:v>
                </c:pt>
                <c:pt idx="35993">
                  <c:v>1392055200</c:v>
                </c:pt>
                <c:pt idx="35994">
                  <c:v>1392058800</c:v>
                </c:pt>
                <c:pt idx="35995">
                  <c:v>1392062400</c:v>
                </c:pt>
                <c:pt idx="35996">
                  <c:v>1392066000</c:v>
                </c:pt>
                <c:pt idx="35997">
                  <c:v>1392069600</c:v>
                </c:pt>
                <c:pt idx="35998">
                  <c:v>1392073200</c:v>
                </c:pt>
                <c:pt idx="35999">
                  <c:v>1392076800</c:v>
                </c:pt>
                <c:pt idx="36000">
                  <c:v>1392080400</c:v>
                </c:pt>
                <c:pt idx="36001">
                  <c:v>1392084000</c:v>
                </c:pt>
                <c:pt idx="36002">
                  <c:v>1392087600</c:v>
                </c:pt>
                <c:pt idx="36003">
                  <c:v>1392091200</c:v>
                </c:pt>
                <c:pt idx="36004">
                  <c:v>1392094800</c:v>
                </c:pt>
                <c:pt idx="36005">
                  <c:v>1392098400</c:v>
                </c:pt>
                <c:pt idx="36006">
                  <c:v>1392102000</c:v>
                </c:pt>
                <c:pt idx="36007">
                  <c:v>1392105600</c:v>
                </c:pt>
                <c:pt idx="36008">
                  <c:v>1392109200</c:v>
                </c:pt>
                <c:pt idx="36009">
                  <c:v>1392112800</c:v>
                </c:pt>
                <c:pt idx="36010">
                  <c:v>1392116400</c:v>
                </c:pt>
                <c:pt idx="36011">
                  <c:v>1392120000</c:v>
                </c:pt>
                <c:pt idx="36012">
                  <c:v>1392123600</c:v>
                </c:pt>
                <c:pt idx="36013">
                  <c:v>1392127200</c:v>
                </c:pt>
                <c:pt idx="36014">
                  <c:v>1392130800</c:v>
                </c:pt>
                <c:pt idx="36015">
                  <c:v>1392134400</c:v>
                </c:pt>
                <c:pt idx="36016">
                  <c:v>1392138000</c:v>
                </c:pt>
                <c:pt idx="36017">
                  <c:v>1392141600</c:v>
                </c:pt>
                <c:pt idx="36018">
                  <c:v>1392145200</c:v>
                </c:pt>
                <c:pt idx="36019">
                  <c:v>1392148800</c:v>
                </c:pt>
                <c:pt idx="36020">
                  <c:v>1392152400</c:v>
                </c:pt>
                <c:pt idx="36021">
                  <c:v>1392156000</c:v>
                </c:pt>
                <c:pt idx="36022">
                  <c:v>1392159600</c:v>
                </c:pt>
                <c:pt idx="36023">
                  <c:v>1392163200</c:v>
                </c:pt>
                <c:pt idx="36024">
                  <c:v>1392166800</c:v>
                </c:pt>
                <c:pt idx="36025">
                  <c:v>1392170400</c:v>
                </c:pt>
                <c:pt idx="36026">
                  <c:v>1392174000</c:v>
                </c:pt>
                <c:pt idx="36027">
                  <c:v>1392177600</c:v>
                </c:pt>
                <c:pt idx="36028">
                  <c:v>1392181200</c:v>
                </c:pt>
                <c:pt idx="36029">
                  <c:v>1392184800</c:v>
                </c:pt>
                <c:pt idx="36030">
                  <c:v>1392188400</c:v>
                </c:pt>
                <c:pt idx="36031">
                  <c:v>1392192000</c:v>
                </c:pt>
                <c:pt idx="36032">
                  <c:v>1392195600</c:v>
                </c:pt>
                <c:pt idx="36033">
                  <c:v>1392199200</c:v>
                </c:pt>
                <c:pt idx="36034">
                  <c:v>1392202800</c:v>
                </c:pt>
                <c:pt idx="36035">
                  <c:v>1392206400</c:v>
                </c:pt>
                <c:pt idx="36036">
                  <c:v>1392210000</c:v>
                </c:pt>
                <c:pt idx="36037">
                  <c:v>1392213600</c:v>
                </c:pt>
                <c:pt idx="36038">
                  <c:v>1392217200</c:v>
                </c:pt>
                <c:pt idx="36039">
                  <c:v>1392220800</c:v>
                </c:pt>
                <c:pt idx="36040">
                  <c:v>1392224400</c:v>
                </c:pt>
                <c:pt idx="36041">
                  <c:v>1392228000</c:v>
                </c:pt>
                <c:pt idx="36042">
                  <c:v>1392231600</c:v>
                </c:pt>
                <c:pt idx="36043">
                  <c:v>1392235200</c:v>
                </c:pt>
                <c:pt idx="36044">
                  <c:v>1392238800</c:v>
                </c:pt>
                <c:pt idx="36045">
                  <c:v>1392242400</c:v>
                </c:pt>
                <c:pt idx="36046">
                  <c:v>1392246000</c:v>
                </c:pt>
                <c:pt idx="36047">
                  <c:v>1392249600</c:v>
                </c:pt>
                <c:pt idx="36048">
                  <c:v>1392253200</c:v>
                </c:pt>
                <c:pt idx="36049">
                  <c:v>1392256800</c:v>
                </c:pt>
                <c:pt idx="36050">
                  <c:v>1392260400</c:v>
                </c:pt>
                <c:pt idx="36051">
                  <c:v>1392264000</c:v>
                </c:pt>
                <c:pt idx="36052">
                  <c:v>1392267600</c:v>
                </c:pt>
                <c:pt idx="36053">
                  <c:v>1392271200</c:v>
                </c:pt>
                <c:pt idx="36054">
                  <c:v>1392274800</c:v>
                </c:pt>
                <c:pt idx="36055">
                  <c:v>1392278400</c:v>
                </c:pt>
                <c:pt idx="36056">
                  <c:v>1392282000</c:v>
                </c:pt>
                <c:pt idx="36057">
                  <c:v>1392285600</c:v>
                </c:pt>
                <c:pt idx="36058">
                  <c:v>1392289200</c:v>
                </c:pt>
                <c:pt idx="36059">
                  <c:v>1392292800</c:v>
                </c:pt>
                <c:pt idx="36060">
                  <c:v>1392296400</c:v>
                </c:pt>
                <c:pt idx="36061">
                  <c:v>1392300000</c:v>
                </c:pt>
                <c:pt idx="36062">
                  <c:v>1392303600</c:v>
                </c:pt>
                <c:pt idx="36063">
                  <c:v>1392307200</c:v>
                </c:pt>
                <c:pt idx="36064">
                  <c:v>1392310800</c:v>
                </c:pt>
                <c:pt idx="36065">
                  <c:v>1392314400</c:v>
                </c:pt>
                <c:pt idx="36066">
                  <c:v>1392318000</c:v>
                </c:pt>
                <c:pt idx="36067">
                  <c:v>1392321600</c:v>
                </c:pt>
                <c:pt idx="36068">
                  <c:v>1392325200</c:v>
                </c:pt>
                <c:pt idx="36069">
                  <c:v>1392328800</c:v>
                </c:pt>
                <c:pt idx="36070">
                  <c:v>1392332400</c:v>
                </c:pt>
                <c:pt idx="36071">
                  <c:v>1392336000</c:v>
                </c:pt>
                <c:pt idx="36072">
                  <c:v>1392339600</c:v>
                </c:pt>
                <c:pt idx="36073">
                  <c:v>1392343200</c:v>
                </c:pt>
                <c:pt idx="36074">
                  <c:v>1392346800</c:v>
                </c:pt>
                <c:pt idx="36075">
                  <c:v>1392350400</c:v>
                </c:pt>
                <c:pt idx="36076">
                  <c:v>1392354000</c:v>
                </c:pt>
                <c:pt idx="36077">
                  <c:v>1392357600</c:v>
                </c:pt>
                <c:pt idx="36078">
                  <c:v>1392361200</c:v>
                </c:pt>
                <c:pt idx="36079">
                  <c:v>1392364800</c:v>
                </c:pt>
                <c:pt idx="36080">
                  <c:v>1392368400</c:v>
                </c:pt>
                <c:pt idx="36081">
                  <c:v>1392372000</c:v>
                </c:pt>
                <c:pt idx="36082">
                  <c:v>1392375600</c:v>
                </c:pt>
                <c:pt idx="36083">
                  <c:v>1392379200</c:v>
                </c:pt>
                <c:pt idx="36084">
                  <c:v>1392382800</c:v>
                </c:pt>
                <c:pt idx="36085">
                  <c:v>1392386400</c:v>
                </c:pt>
                <c:pt idx="36086">
                  <c:v>1392390000</c:v>
                </c:pt>
                <c:pt idx="36087">
                  <c:v>1392393600</c:v>
                </c:pt>
                <c:pt idx="36088">
                  <c:v>1392397200</c:v>
                </c:pt>
                <c:pt idx="36089">
                  <c:v>1392400800</c:v>
                </c:pt>
                <c:pt idx="36090">
                  <c:v>1392404400</c:v>
                </c:pt>
                <c:pt idx="36091">
                  <c:v>1392408000</c:v>
                </c:pt>
                <c:pt idx="36092">
                  <c:v>1392411600</c:v>
                </c:pt>
                <c:pt idx="36093">
                  <c:v>1392415200</c:v>
                </c:pt>
                <c:pt idx="36094">
                  <c:v>1392418800</c:v>
                </c:pt>
                <c:pt idx="36095">
                  <c:v>1392422400</c:v>
                </c:pt>
                <c:pt idx="36096">
                  <c:v>1392426000</c:v>
                </c:pt>
                <c:pt idx="36097">
                  <c:v>1392429600</c:v>
                </c:pt>
                <c:pt idx="36098">
                  <c:v>1392433200</c:v>
                </c:pt>
                <c:pt idx="36099">
                  <c:v>1392436800</c:v>
                </c:pt>
                <c:pt idx="36100">
                  <c:v>1392440400</c:v>
                </c:pt>
                <c:pt idx="36101">
                  <c:v>1392444000</c:v>
                </c:pt>
                <c:pt idx="36102">
                  <c:v>1392447600</c:v>
                </c:pt>
                <c:pt idx="36103">
                  <c:v>1392451200</c:v>
                </c:pt>
                <c:pt idx="36104">
                  <c:v>1392454800</c:v>
                </c:pt>
                <c:pt idx="36105">
                  <c:v>1392458400</c:v>
                </c:pt>
                <c:pt idx="36106">
                  <c:v>1392462000</c:v>
                </c:pt>
                <c:pt idx="36107">
                  <c:v>1392465600</c:v>
                </c:pt>
                <c:pt idx="36108">
                  <c:v>1392469200</c:v>
                </c:pt>
                <c:pt idx="36109">
                  <c:v>1392472800</c:v>
                </c:pt>
                <c:pt idx="36110">
                  <c:v>1392476400</c:v>
                </c:pt>
                <c:pt idx="36111">
                  <c:v>1392480000</c:v>
                </c:pt>
                <c:pt idx="36112">
                  <c:v>1392483600</c:v>
                </c:pt>
                <c:pt idx="36113">
                  <c:v>1392487200</c:v>
                </c:pt>
                <c:pt idx="36114">
                  <c:v>1392490800</c:v>
                </c:pt>
                <c:pt idx="36115">
                  <c:v>1392494400</c:v>
                </c:pt>
                <c:pt idx="36116">
                  <c:v>1392498000</c:v>
                </c:pt>
                <c:pt idx="36117">
                  <c:v>1392501600</c:v>
                </c:pt>
                <c:pt idx="36118">
                  <c:v>1392505200</c:v>
                </c:pt>
                <c:pt idx="36119">
                  <c:v>1392508800</c:v>
                </c:pt>
                <c:pt idx="36120">
                  <c:v>1392512400</c:v>
                </c:pt>
                <c:pt idx="36121">
                  <c:v>1392516000</c:v>
                </c:pt>
                <c:pt idx="36122">
                  <c:v>1392519600</c:v>
                </c:pt>
                <c:pt idx="36123">
                  <c:v>1392523200</c:v>
                </c:pt>
                <c:pt idx="36124">
                  <c:v>1392526800</c:v>
                </c:pt>
                <c:pt idx="36125">
                  <c:v>1392530400</c:v>
                </c:pt>
                <c:pt idx="36126">
                  <c:v>1392534000</c:v>
                </c:pt>
                <c:pt idx="36127">
                  <c:v>1392537600</c:v>
                </c:pt>
                <c:pt idx="36128">
                  <c:v>1392541200</c:v>
                </c:pt>
                <c:pt idx="36129">
                  <c:v>1392544800</c:v>
                </c:pt>
                <c:pt idx="36130">
                  <c:v>1392548400</c:v>
                </c:pt>
                <c:pt idx="36131">
                  <c:v>1392552000</c:v>
                </c:pt>
                <c:pt idx="36132">
                  <c:v>1392555600</c:v>
                </c:pt>
                <c:pt idx="36133">
                  <c:v>1392559200</c:v>
                </c:pt>
                <c:pt idx="36134">
                  <c:v>1392562800</c:v>
                </c:pt>
                <c:pt idx="36135">
                  <c:v>1392566400</c:v>
                </c:pt>
                <c:pt idx="36136">
                  <c:v>1392570000</c:v>
                </c:pt>
                <c:pt idx="36137">
                  <c:v>1392573600</c:v>
                </c:pt>
                <c:pt idx="36138">
                  <c:v>1392577200</c:v>
                </c:pt>
                <c:pt idx="36139">
                  <c:v>1392580800</c:v>
                </c:pt>
                <c:pt idx="36140">
                  <c:v>1392584400</c:v>
                </c:pt>
                <c:pt idx="36141">
                  <c:v>1392588000</c:v>
                </c:pt>
                <c:pt idx="36142">
                  <c:v>1392591600</c:v>
                </c:pt>
                <c:pt idx="36143">
                  <c:v>1392595200</c:v>
                </c:pt>
                <c:pt idx="36144">
                  <c:v>1392598800</c:v>
                </c:pt>
                <c:pt idx="36145">
                  <c:v>1392602400</c:v>
                </c:pt>
                <c:pt idx="36146">
                  <c:v>1392606000</c:v>
                </c:pt>
                <c:pt idx="36147">
                  <c:v>1392609600</c:v>
                </c:pt>
                <c:pt idx="36148">
                  <c:v>1392613200</c:v>
                </c:pt>
                <c:pt idx="36149">
                  <c:v>1392616800</c:v>
                </c:pt>
                <c:pt idx="36150">
                  <c:v>1392620400</c:v>
                </c:pt>
                <c:pt idx="36151">
                  <c:v>1392624000</c:v>
                </c:pt>
                <c:pt idx="36152">
                  <c:v>1392627600</c:v>
                </c:pt>
                <c:pt idx="36153">
                  <c:v>1392631200</c:v>
                </c:pt>
                <c:pt idx="36154">
                  <c:v>1392634800</c:v>
                </c:pt>
                <c:pt idx="36155">
                  <c:v>1392638400</c:v>
                </c:pt>
                <c:pt idx="36156">
                  <c:v>1392642000</c:v>
                </c:pt>
                <c:pt idx="36157">
                  <c:v>1392645600</c:v>
                </c:pt>
                <c:pt idx="36158">
                  <c:v>1392649200</c:v>
                </c:pt>
                <c:pt idx="36159">
                  <c:v>1392652800</c:v>
                </c:pt>
                <c:pt idx="36160">
                  <c:v>1392656400</c:v>
                </c:pt>
                <c:pt idx="36161">
                  <c:v>1392660000</c:v>
                </c:pt>
                <c:pt idx="36162">
                  <c:v>1392663600</c:v>
                </c:pt>
                <c:pt idx="36163">
                  <c:v>1392667200</c:v>
                </c:pt>
                <c:pt idx="36164">
                  <c:v>1392670800</c:v>
                </c:pt>
                <c:pt idx="36165">
                  <c:v>1392674400</c:v>
                </c:pt>
                <c:pt idx="36166">
                  <c:v>1392678000</c:v>
                </c:pt>
                <c:pt idx="36167">
                  <c:v>1392681600</c:v>
                </c:pt>
                <c:pt idx="36168">
                  <c:v>1392685200</c:v>
                </c:pt>
                <c:pt idx="36169">
                  <c:v>1392688800</c:v>
                </c:pt>
                <c:pt idx="36170">
                  <c:v>1392692400</c:v>
                </c:pt>
                <c:pt idx="36171">
                  <c:v>1392696000</c:v>
                </c:pt>
                <c:pt idx="36172">
                  <c:v>1392699600</c:v>
                </c:pt>
                <c:pt idx="36173">
                  <c:v>1392703200</c:v>
                </c:pt>
                <c:pt idx="36174">
                  <c:v>1392706800</c:v>
                </c:pt>
                <c:pt idx="36175">
                  <c:v>1392710400</c:v>
                </c:pt>
                <c:pt idx="36176">
                  <c:v>1392714000</c:v>
                </c:pt>
                <c:pt idx="36177">
                  <c:v>1392717600</c:v>
                </c:pt>
                <c:pt idx="36178">
                  <c:v>1392721200</c:v>
                </c:pt>
                <c:pt idx="36179">
                  <c:v>1392724800</c:v>
                </c:pt>
                <c:pt idx="36180">
                  <c:v>1392728400</c:v>
                </c:pt>
                <c:pt idx="36181">
                  <c:v>1392732000</c:v>
                </c:pt>
                <c:pt idx="36182">
                  <c:v>1392735600</c:v>
                </c:pt>
                <c:pt idx="36183">
                  <c:v>1392739200</c:v>
                </c:pt>
                <c:pt idx="36184">
                  <c:v>1392742800</c:v>
                </c:pt>
                <c:pt idx="36185">
                  <c:v>1392746400</c:v>
                </c:pt>
                <c:pt idx="36186">
                  <c:v>1392750000</c:v>
                </c:pt>
                <c:pt idx="36187">
                  <c:v>1392753600</c:v>
                </c:pt>
                <c:pt idx="36188">
                  <c:v>1392757200</c:v>
                </c:pt>
                <c:pt idx="36189">
                  <c:v>1392760800</c:v>
                </c:pt>
                <c:pt idx="36190">
                  <c:v>1392764400</c:v>
                </c:pt>
                <c:pt idx="36191">
                  <c:v>1392768000</c:v>
                </c:pt>
                <c:pt idx="36192">
                  <c:v>1392771600</c:v>
                </c:pt>
                <c:pt idx="36193">
                  <c:v>1392775200</c:v>
                </c:pt>
                <c:pt idx="36194">
                  <c:v>1392778800</c:v>
                </c:pt>
                <c:pt idx="36195">
                  <c:v>1392782400</c:v>
                </c:pt>
                <c:pt idx="36196">
                  <c:v>1392786000</c:v>
                </c:pt>
                <c:pt idx="36197">
                  <c:v>1392789600</c:v>
                </c:pt>
                <c:pt idx="36198">
                  <c:v>1392793200</c:v>
                </c:pt>
                <c:pt idx="36199">
                  <c:v>1392796800</c:v>
                </c:pt>
                <c:pt idx="36200">
                  <c:v>1392800400</c:v>
                </c:pt>
                <c:pt idx="36201">
                  <c:v>1392804000</c:v>
                </c:pt>
                <c:pt idx="36202">
                  <c:v>1392807600</c:v>
                </c:pt>
                <c:pt idx="36203">
                  <c:v>1392811200</c:v>
                </c:pt>
                <c:pt idx="36204">
                  <c:v>1392814800</c:v>
                </c:pt>
                <c:pt idx="36205">
                  <c:v>1392818400</c:v>
                </c:pt>
                <c:pt idx="36206">
                  <c:v>1392822000</c:v>
                </c:pt>
                <c:pt idx="36207">
                  <c:v>1392825600</c:v>
                </c:pt>
                <c:pt idx="36208">
                  <c:v>1392829200</c:v>
                </c:pt>
                <c:pt idx="36209">
                  <c:v>1392832800</c:v>
                </c:pt>
                <c:pt idx="36210">
                  <c:v>1392836400</c:v>
                </c:pt>
                <c:pt idx="36211">
                  <c:v>1392840000</c:v>
                </c:pt>
                <c:pt idx="36212">
                  <c:v>1392843600</c:v>
                </c:pt>
                <c:pt idx="36213">
                  <c:v>1392847200</c:v>
                </c:pt>
                <c:pt idx="36214">
                  <c:v>1392850800</c:v>
                </c:pt>
                <c:pt idx="36215">
                  <c:v>1392854400</c:v>
                </c:pt>
                <c:pt idx="36216">
                  <c:v>1392858000</c:v>
                </c:pt>
                <c:pt idx="36217">
                  <c:v>1392861600</c:v>
                </c:pt>
                <c:pt idx="36218">
                  <c:v>1392865200</c:v>
                </c:pt>
                <c:pt idx="36219">
                  <c:v>1392868800</c:v>
                </c:pt>
                <c:pt idx="36220">
                  <c:v>1392872400</c:v>
                </c:pt>
                <c:pt idx="36221">
                  <c:v>1392876000</c:v>
                </c:pt>
                <c:pt idx="36222">
                  <c:v>1392879600</c:v>
                </c:pt>
                <c:pt idx="36223">
                  <c:v>1392883200</c:v>
                </c:pt>
                <c:pt idx="36224">
                  <c:v>1392886800</c:v>
                </c:pt>
                <c:pt idx="36225">
                  <c:v>1392890400</c:v>
                </c:pt>
                <c:pt idx="36226">
                  <c:v>1392894000</c:v>
                </c:pt>
                <c:pt idx="36227">
                  <c:v>1392897600</c:v>
                </c:pt>
                <c:pt idx="36228">
                  <c:v>1392901200</c:v>
                </c:pt>
                <c:pt idx="36229">
                  <c:v>1392904800</c:v>
                </c:pt>
                <c:pt idx="36230">
                  <c:v>1392908400</c:v>
                </c:pt>
                <c:pt idx="36231">
                  <c:v>1392912000</c:v>
                </c:pt>
                <c:pt idx="36232">
                  <c:v>1392915600</c:v>
                </c:pt>
                <c:pt idx="36233">
                  <c:v>1392919200</c:v>
                </c:pt>
                <c:pt idx="36234">
                  <c:v>1392922800</c:v>
                </c:pt>
                <c:pt idx="36235">
                  <c:v>1392926400</c:v>
                </c:pt>
                <c:pt idx="36236">
                  <c:v>1392930000</c:v>
                </c:pt>
                <c:pt idx="36237">
                  <c:v>1392933600</c:v>
                </c:pt>
                <c:pt idx="36238">
                  <c:v>1392937200</c:v>
                </c:pt>
                <c:pt idx="36239">
                  <c:v>1392940800</c:v>
                </c:pt>
                <c:pt idx="36240">
                  <c:v>1392944400</c:v>
                </c:pt>
                <c:pt idx="36241">
                  <c:v>1392948000</c:v>
                </c:pt>
                <c:pt idx="36242">
                  <c:v>1392951600</c:v>
                </c:pt>
                <c:pt idx="36243">
                  <c:v>1392955200</c:v>
                </c:pt>
                <c:pt idx="36244">
                  <c:v>1392958800</c:v>
                </c:pt>
                <c:pt idx="36245">
                  <c:v>1392962400</c:v>
                </c:pt>
                <c:pt idx="36246">
                  <c:v>1392966000</c:v>
                </c:pt>
                <c:pt idx="36247">
                  <c:v>1392969600</c:v>
                </c:pt>
                <c:pt idx="36248">
                  <c:v>1392973200</c:v>
                </c:pt>
                <c:pt idx="36249">
                  <c:v>1392976800</c:v>
                </c:pt>
                <c:pt idx="36250">
                  <c:v>1392980400</c:v>
                </c:pt>
                <c:pt idx="36251">
                  <c:v>1392984000</c:v>
                </c:pt>
                <c:pt idx="36252">
                  <c:v>1392987600</c:v>
                </c:pt>
                <c:pt idx="36253">
                  <c:v>1392991200</c:v>
                </c:pt>
                <c:pt idx="36254">
                  <c:v>1392994800</c:v>
                </c:pt>
                <c:pt idx="36255">
                  <c:v>1392998400</c:v>
                </c:pt>
                <c:pt idx="36256">
                  <c:v>1393002000</c:v>
                </c:pt>
                <c:pt idx="36257">
                  <c:v>1393005600</c:v>
                </c:pt>
                <c:pt idx="36258">
                  <c:v>1393009200</c:v>
                </c:pt>
                <c:pt idx="36259">
                  <c:v>1393012800</c:v>
                </c:pt>
                <c:pt idx="36260">
                  <c:v>1393016400</c:v>
                </c:pt>
                <c:pt idx="36261">
                  <c:v>1393020000</c:v>
                </c:pt>
                <c:pt idx="36262">
                  <c:v>1393023600</c:v>
                </c:pt>
                <c:pt idx="36263">
                  <c:v>1393027200</c:v>
                </c:pt>
                <c:pt idx="36264">
                  <c:v>1393030800</c:v>
                </c:pt>
                <c:pt idx="36265">
                  <c:v>1393034400</c:v>
                </c:pt>
                <c:pt idx="36266">
                  <c:v>1393038000</c:v>
                </c:pt>
                <c:pt idx="36267">
                  <c:v>1393041600</c:v>
                </c:pt>
                <c:pt idx="36268">
                  <c:v>1393045200</c:v>
                </c:pt>
                <c:pt idx="36269">
                  <c:v>1393048800</c:v>
                </c:pt>
                <c:pt idx="36270">
                  <c:v>1393052400</c:v>
                </c:pt>
                <c:pt idx="36271">
                  <c:v>1393056000</c:v>
                </c:pt>
                <c:pt idx="36272">
                  <c:v>1393059600</c:v>
                </c:pt>
                <c:pt idx="36273">
                  <c:v>1393063200</c:v>
                </c:pt>
                <c:pt idx="36274">
                  <c:v>1393066800</c:v>
                </c:pt>
                <c:pt idx="36275">
                  <c:v>1393070400</c:v>
                </c:pt>
                <c:pt idx="36276">
                  <c:v>1393074000</c:v>
                </c:pt>
                <c:pt idx="36277">
                  <c:v>1393077600</c:v>
                </c:pt>
                <c:pt idx="36278">
                  <c:v>1393081200</c:v>
                </c:pt>
                <c:pt idx="36279">
                  <c:v>1393084800</c:v>
                </c:pt>
                <c:pt idx="36280">
                  <c:v>1393088400</c:v>
                </c:pt>
                <c:pt idx="36281">
                  <c:v>1393092000</c:v>
                </c:pt>
                <c:pt idx="36282">
                  <c:v>1393095600</c:v>
                </c:pt>
                <c:pt idx="36283">
                  <c:v>1393099200</c:v>
                </c:pt>
                <c:pt idx="36284">
                  <c:v>1393102800</c:v>
                </c:pt>
                <c:pt idx="36285">
                  <c:v>1393106400</c:v>
                </c:pt>
                <c:pt idx="36286">
                  <c:v>1393110000</c:v>
                </c:pt>
                <c:pt idx="36287">
                  <c:v>1393113600</c:v>
                </c:pt>
                <c:pt idx="36288">
                  <c:v>1393117200</c:v>
                </c:pt>
                <c:pt idx="36289">
                  <c:v>1393120800</c:v>
                </c:pt>
                <c:pt idx="36290">
                  <c:v>1393124400</c:v>
                </c:pt>
                <c:pt idx="36291">
                  <c:v>1393128000</c:v>
                </c:pt>
                <c:pt idx="36292">
                  <c:v>1393131600</c:v>
                </c:pt>
                <c:pt idx="36293">
                  <c:v>1393135200</c:v>
                </c:pt>
                <c:pt idx="36294">
                  <c:v>1393138800</c:v>
                </c:pt>
                <c:pt idx="36295">
                  <c:v>1393142400</c:v>
                </c:pt>
                <c:pt idx="36296">
                  <c:v>1393146000</c:v>
                </c:pt>
                <c:pt idx="36297">
                  <c:v>1393149600</c:v>
                </c:pt>
                <c:pt idx="36298">
                  <c:v>1393153200</c:v>
                </c:pt>
                <c:pt idx="36299">
                  <c:v>1393156800</c:v>
                </c:pt>
                <c:pt idx="36300">
                  <c:v>1393160400</c:v>
                </c:pt>
                <c:pt idx="36301">
                  <c:v>1393164000</c:v>
                </c:pt>
                <c:pt idx="36302">
                  <c:v>1393167600</c:v>
                </c:pt>
                <c:pt idx="36303">
                  <c:v>1393171200</c:v>
                </c:pt>
                <c:pt idx="36304">
                  <c:v>1393174800</c:v>
                </c:pt>
                <c:pt idx="36305">
                  <c:v>1393178400</c:v>
                </c:pt>
                <c:pt idx="36306">
                  <c:v>1393182000</c:v>
                </c:pt>
                <c:pt idx="36307">
                  <c:v>1393185600</c:v>
                </c:pt>
                <c:pt idx="36308">
                  <c:v>1393189200</c:v>
                </c:pt>
                <c:pt idx="36309">
                  <c:v>1393192800</c:v>
                </c:pt>
                <c:pt idx="36310">
                  <c:v>1393196400</c:v>
                </c:pt>
                <c:pt idx="36311">
                  <c:v>1393200000</c:v>
                </c:pt>
                <c:pt idx="36312">
                  <c:v>1393203600</c:v>
                </c:pt>
                <c:pt idx="36313">
                  <c:v>1393207200</c:v>
                </c:pt>
                <c:pt idx="36314">
                  <c:v>1393210800</c:v>
                </c:pt>
                <c:pt idx="36315">
                  <c:v>1393214400</c:v>
                </c:pt>
                <c:pt idx="36316">
                  <c:v>1393218000</c:v>
                </c:pt>
                <c:pt idx="36317">
                  <c:v>1393221600</c:v>
                </c:pt>
                <c:pt idx="36318">
                  <c:v>1393225200</c:v>
                </c:pt>
                <c:pt idx="36319">
                  <c:v>1393228800</c:v>
                </c:pt>
                <c:pt idx="36320">
                  <c:v>1393232400</c:v>
                </c:pt>
                <c:pt idx="36321">
                  <c:v>1393236000</c:v>
                </c:pt>
                <c:pt idx="36322">
                  <c:v>1393239600</c:v>
                </c:pt>
                <c:pt idx="36323">
                  <c:v>1393243200</c:v>
                </c:pt>
                <c:pt idx="36324">
                  <c:v>1393246800</c:v>
                </c:pt>
                <c:pt idx="36325">
                  <c:v>1393250400</c:v>
                </c:pt>
                <c:pt idx="36326">
                  <c:v>1393254000</c:v>
                </c:pt>
                <c:pt idx="36327">
                  <c:v>1393257600</c:v>
                </c:pt>
                <c:pt idx="36328">
                  <c:v>1393261200</c:v>
                </c:pt>
                <c:pt idx="36329">
                  <c:v>1393264800</c:v>
                </c:pt>
                <c:pt idx="36330">
                  <c:v>1393268400</c:v>
                </c:pt>
                <c:pt idx="36331">
                  <c:v>1393272000</c:v>
                </c:pt>
                <c:pt idx="36332">
                  <c:v>1393275600</c:v>
                </c:pt>
                <c:pt idx="36333">
                  <c:v>1393279200</c:v>
                </c:pt>
                <c:pt idx="36334">
                  <c:v>1393282800</c:v>
                </c:pt>
                <c:pt idx="36335">
                  <c:v>1393286400</c:v>
                </c:pt>
                <c:pt idx="36336">
                  <c:v>1393290000</c:v>
                </c:pt>
                <c:pt idx="36337">
                  <c:v>1393293600</c:v>
                </c:pt>
                <c:pt idx="36338">
                  <c:v>1393297200</c:v>
                </c:pt>
                <c:pt idx="36339">
                  <c:v>1393300800</c:v>
                </c:pt>
                <c:pt idx="36340">
                  <c:v>1393304400</c:v>
                </c:pt>
                <c:pt idx="36341">
                  <c:v>1393308000</c:v>
                </c:pt>
                <c:pt idx="36342">
                  <c:v>1393311600</c:v>
                </c:pt>
                <c:pt idx="36343">
                  <c:v>1393315200</c:v>
                </c:pt>
                <c:pt idx="36344">
                  <c:v>1393318800</c:v>
                </c:pt>
                <c:pt idx="36345">
                  <c:v>1393322400</c:v>
                </c:pt>
                <c:pt idx="36346">
                  <c:v>1393326000</c:v>
                </c:pt>
                <c:pt idx="36347">
                  <c:v>1393329600</c:v>
                </c:pt>
                <c:pt idx="36348">
                  <c:v>1393333200</c:v>
                </c:pt>
                <c:pt idx="36349">
                  <c:v>1393336800</c:v>
                </c:pt>
                <c:pt idx="36350">
                  <c:v>1393340400</c:v>
                </c:pt>
                <c:pt idx="36351">
                  <c:v>1393344000</c:v>
                </c:pt>
                <c:pt idx="36352">
                  <c:v>1393347600</c:v>
                </c:pt>
                <c:pt idx="36353">
                  <c:v>1393351200</c:v>
                </c:pt>
                <c:pt idx="36354">
                  <c:v>1393354800</c:v>
                </c:pt>
                <c:pt idx="36355">
                  <c:v>1393358400</c:v>
                </c:pt>
                <c:pt idx="36356">
                  <c:v>1393362000</c:v>
                </c:pt>
                <c:pt idx="36357">
                  <c:v>1393365600</c:v>
                </c:pt>
                <c:pt idx="36358">
                  <c:v>1393369200</c:v>
                </c:pt>
                <c:pt idx="36359">
                  <c:v>1393372800</c:v>
                </c:pt>
                <c:pt idx="36360">
                  <c:v>1393376400</c:v>
                </c:pt>
                <c:pt idx="36361">
                  <c:v>1393380000</c:v>
                </c:pt>
                <c:pt idx="36362">
                  <c:v>1393383600</c:v>
                </c:pt>
                <c:pt idx="36363">
                  <c:v>1393387200</c:v>
                </c:pt>
                <c:pt idx="36364">
                  <c:v>1393390800</c:v>
                </c:pt>
                <c:pt idx="36365">
                  <c:v>1393394400</c:v>
                </c:pt>
                <c:pt idx="36366">
                  <c:v>1393398000</c:v>
                </c:pt>
                <c:pt idx="36367">
                  <c:v>1393401600</c:v>
                </c:pt>
                <c:pt idx="36368">
                  <c:v>1393405200</c:v>
                </c:pt>
                <c:pt idx="36369">
                  <c:v>1393408800</c:v>
                </c:pt>
                <c:pt idx="36370">
                  <c:v>1393412400</c:v>
                </c:pt>
                <c:pt idx="36371">
                  <c:v>1393416000</c:v>
                </c:pt>
                <c:pt idx="36372">
                  <c:v>1393419600</c:v>
                </c:pt>
                <c:pt idx="36373">
                  <c:v>1393423200</c:v>
                </c:pt>
                <c:pt idx="36374">
                  <c:v>1393426800</c:v>
                </c:pt>
                <c:pt idx="36375">
                  <c:v>1393430400</c:v>
                </c:pt>
                <c:pt idx="36376">
                  <c:v>1393434000</c:v>
                </c:pt>
                <c:pt idx="36377">
                  <c:v>1393437600</c:v>
                </c:pt>
                <c:pt idx="36378">
                  <c:v>1393441200</c:v>
                </c:pt>
                <c:pt idx="36379">
                  <c:v>1393444800</c:v>
                </c:pt>
                <c:pt idx="36380">
                  <c:v>1393448400</c:v>
                </c:pt>
                <c:pt idx="36381">
                  <c:v>1393452000</c:v>
                </c:pt>
                <c:pt idx="36382">
                  <c:v>1393455600</c:v>
                </c:pt>
                <c:pt idx="36383">
                  <c:v>1393459200</c:v>
                </c:pt>
                <c:pt idx="36384">
                  <c:v>1393462800</c:v>
                </c:pt>
                <c:pt idx="36385">
                  <c:v>1393466400</c:v>
                </c:pt>
                <c:pt idx="36386">
                  <c:v>1393470000</c:v>
                </c:pt>
                <c:pt idx="36387">
                  <c:v>1393473600</c:v>
                </c:pt>
                <c:pt idx="36388">
                  <c:v>1393477200</c:v>
                </c:pt>
                <c:pt idx="36389">
                  <c:v>1393480800</c:v>
                </c:pt>
                <c:pt idx="36390">
                  <c:v>1393484400</c:v>
                </c:pt>
                <c:pt idx="36391">
                  <c:v>1393488000</c:v>
                </c:pt>
                <c:pt idx="36392">
                  <c:v>1393491600</c:v>
                </c:pt>
                <c:pt idx="36393">
                  <c:v>1393495200</c:v>
                </c:pt>
                <c:pt idx="36394">
                  <c:v>1393498800</c:v>
                </c:pt>
                <c:pt idx="36395">
                  <c:v>1393502400</c:v>
                </c:pt>
                <c:pt idx="36396">
                  <c:v>1393506000</c:v>
                </c:pt>
                <c:pt idx="36397">
                  <c:v>1393509600</c:v>
                </c:pt>
                <c:pt idx="36398">
                  <c:v>1393513200</c:v>
                </c:pt>
                <c:pt idx="36399">
                  <c:v>1393516800</c:v>
                </c:pt>
                <c:pt idx="36400">
                  <c:v>1393520400</c:v>
                </c:pt>
                <c:pt idx="36401">
                  <c:v>1393524000</c:v>
                </c:pt>
                <c:pt idx="36402">
                  <c:v>1393527600</c:v>
                </c:pt>
                <c:pt idx="36403">
                  <c:v>1393531200</c:v>
                </c:pt>
                <c:pt idx="36404">
                  <c:v>1393534800</c:v>
                </c:pt>
                <c:pt idx="36405">
                  <c:v>1393538400</c:v>
                </c:pt>
                <c:pt idx="36406">
                  <c:v>1393542000</c:v>
                </c:pt>
                <c:pt idx="36407">
                  <c:v>1393545600</c:v>
                </c:pt>
                <c:pt idx="36408">
                  <c:v>1393549200</c:v>
                </c:pt>
                <c:pt idx="36409">
                  <c:v>1393552800</c:v>
                </c:pt>
                <c:pt idx="36410">
                  <c:v>1393556400</c:v>
                </c:pt>
                <c:pt idx="36411">
                  <c:v>1393560000</c:v>
                </c:pt>
                <c:pt idx="36412">
                  <c:v>1393563600</c:v>
                </c:pt>
                <c:pt idx="36413">
                  <c:v>1393567200</c:v>
                </c:pt>
                <c:pt idx="36414">
                  <c:v>1393570800</c:v>
                </c:pt>
                <c:pt idx="36415">
                  <c:v>1393574400</c:v>
                </c:pt>
                <c:pt idx="36416">
                  <c:v>1393578000</c:v>
                </c:pt>
                <c:pt idx="36417">
                  <c:v>1393581600</c:v>
                </c:pt>
                <c:pt idx="36418">
                  <c:v>1393585200</c:v>
                </c:pt>
                <c:pt idx="36419">
                  <c:v>1393588800</c:v>
                </c:pt>
                <c:pt idx="36420">
                  <c:v>1393592400</c:v>
                </c:pt>
                <c:pt idx="36421">
                  <c:v>1393596000</c:v>
                </c:pt>
                <c:pt idx="36422">
                  <c:v>1393599600</c:v>
                </c:pt>
                <c:pt idx="36423">
                  <c:v>1393603200</c:v>
                </c:pt>
                <c:pt idx="36424">
                  <c:v>1393606800</c:v>
                </c:pt>
                <c:pt idx="36425">
                  <c:v>1393610400</c:v>
                </c:pt>
                <c:pt idx="36426">
                  <c:v>1393614000</c:v>
                </c:pt>
                <c:pt idx="36427">
                  <c:v>1393617600</c:v>
                </c:pt>
                <c:pt idx="36428">
                  <c:v>1393621200</c:v>
                </c:pt>
                <c:pt idx="36429">
                  <c:v>1393624800</c:v>
                </c:pt>
                <c:pt idx="36430">
                  <c:v>1393628400</c:v>
                </c:pt>
                <c:pt idx="36431">
                  <c:v>1393632000</c:v>
                </c:pt>
                <c:pt idx="36432">
                  <c:v>1393635600</c:v>
                </c:pt>
                <c:pt idx="36433">
                  <c:v>1393639200</c:v>
                </c:pt>
                <c:pt idx="36434">
                  <c:v>1393642800</c:v>
                </c:pt>
                <c:pt idx="36435">
                  <c:v>1393646400</c:v>
                </c:pt>
                <c:pt idx="36436">
                  <c:v>1393650000</c:v>
                </c:pt>
                <c:pt idx="36437">
                  <c:v>1393653600</c:v>
                </c:pt>
                <c:pt idx="36438">
                  <c:v>1393657200</c:v>
                </c:pt>
                <c:pt idx="36439">
                  <c:v>1393660800</c:v>
                </c:pt>
                <c:pt idx="36440">
                  <c:v>1393664400</c:v>
                </c:pt>
                <c:pt idx="36441">
                  <c:v>1393668000</c:v>
                </c:pt>
                <c:pt idx="36442">
                  <c:v>1393671600</c:v>
                </c:pt>
                <c:pt idx="36443">
                  <c:v>1393675200</c:v>
                </c:pt>
                <c:pt idx="36444">
                  <c:v>1393678800</c:v>
                </c:pt>
                <c:pt idx="36445">
                  <c:v>1393682400</c:v>
                </c:pt>
                <c:pt idx="36446">
                  <c:v>1393686000</c:v>
                </c:pt>
                <c:pt idx="36447">
                  <c:v>1393689600</c:v>
                </c:pt>
                <c:pt idx="36448">
                  <c:v>1393693200</c:v>
                </c:pt>
                <c:pt idx="36449">
                  <c:v>1393696800</c:v>
                </c:pt>
                <c:pt idx="36450">
                  <c:v>1393700400</c:v>
                </c:pt>
                <c:pt idx="36451">
                  <c:v>1393704000</c:v>
                </c:pt>
                <c:pt idx="36452">
                  <c:v>1393707600</c:v>
                </c:pt>
                <c:pt idx="36453">
                  <c:v>1393711200</c:v>
                </c:pt>
                <c:pt idx="36454">
                  <c:v>1393714800</c:v>
                </c:pt>
                <c:pt idx="36455">
                  <c:v>1393718400</c:v>
                </c:pt>
                <c:pt idx="36456">
                  <c:v>1393722000</c:v>
                </c:pt>
                <c:pt idx="36457">
                  <c:v>1393725600</c:v>
                </c:pt>
                <c:pt idx="36458">
                  <c:v>1393729200</c:v>
                </c:pt>
                <c:pt idx="36459">
                  <c:v>1393732800</c:v>
                </c:pt>
                <c:pt idx="36460">
                  <c:v>1393736400</c:v>
                </c:pt>
                <c:pt idx="36461">
                  <c:v>1393740000</c:v>
                </c:pt>
                <c:pt idx="36462">
                  <c:v>1393743600</c:v>
                </c:pt>
                <c:pt idx="36463">
                  <c:v>1393747200</c:v>
                </c:pt>
                <c:pt idx="36464">
                  <c:v>1393750800</c:v>
                </c:pt>
                <c:pt idx="36465">
                  <c:v>1393754400</c:v>
                </c:pt>
                <c:pt idx="36466">
                  <c:v>1393758000</c:v>
                </c:pt>
                <c:pt idx="36467">
                  <c:v>1393761600</c:v>
                </c:pt>
                <c:pt idx="36468">
                  <c:v>1393765200</c:v>
                </c:pt>
                <c:pt idx="36469">
                  <c:v>1393768800</c:v>
                </c:pt>
                <c:pt idx="36470">
                  <c:v>1393772400</c:v>
                </c:pt>
                <c:pt idx="36471">
                  <c:v>1393776000</c:v>
                </c:pt>
                <c:pt idx="36472">
                  <c:v>1393779600</c:v>
                </c:pt>
                <c:pt idx="36473">
                  <c:v>1393783200</c:v>
                </c:pt>
                <c:pt idx="36474">
                  <c:v>1393786800</c:v>
                </c:pt>
                <c:pt idx="36475">
                  <c:v>1393790400</c:v>
                </c:pt>
                <c:pt idx="36476">
                  <c:v>1393794000</c:v>
                </c:pt>
                <c:pt idx="36477">
                  <c:v>1393797600</c:v>
                </c:pt>
                <c:pt idx="36478">
                  <c:v>1393801200</c:v>
                </c:pt>
                <c:pt idx="36479">
                  <c:v>1393804800</c:v>
                </c:pt>
                <c:pt idx="36480">
                  <c:v>1393808400</c:v>
                </c:pt>
                <c:pt idx="36481">
                  <c:v>1393812000</c:v>
                </c:pt>
                <c:pt idx="36482">
                  <c:v>1393815600</c:v>
                </c:pt>
                <c:pt idx="36483">
                  <c:v>1393819200</c:v>
                </c:pt>
                <c:pt idx="36484">
                  <c:v>1393822800</c:v>
                </c:pt>
                <c:pt idx="36485">
                  <c:v>1393826400</c:v>
                </c:pt>
                <c:pt idx="36486">
                  <c:v>1393830000</c:v>
                </c:pt>
                <c:pt idx="36487">
                  <c:v>1393833600</c:v>
                </c:pt>
                <c:pt idx="36488">
                  <c:v>1393837200</c:v>
                </c:pt>
                <c:pt idx="36489">
                  <c:v>1393840800</c:v>
                </c:pt>
                <c:pt idx="36490">
                  <c:v>1393844400</c:v>
                </c:pt>
                <c:pt idx="36491">
                  <c:v>1393848000</c:v>
                </c:pt>
                <c:pt idx="36492">
                  <c:v>1393851600</c:v>
                </c:pt>
                <c:pt idx="36493">
                  <c:v>1393855200</c:v>
                </c:pt>
                <c:pt idx="36494">
                  <c:v>1393858800</c:v>
                </c:pt>
                <c:pt idx="36495">
                  <c:v>1393862400</c:v>
                </c:pt>
                <c:pt idx="36496">
                  <c:v>1393866000</c:v>
                </c:pt>
                <c:pt idx="36497">
                  <c:v>1393869600</c:v>
                </c:pt>
                <c:pt idx="36498">
                  <c:v>1393873200</c:v>
                </c:pt>
                <c:pt idx="36499">
                  <c:v>1393876800</c:v>
                </c:pt>
                <c:pt idx="36500">
                  <c:v>1393880400</c:v>
                </c:pt>
                <c:pt idx="36501">
                  <c:v>1393884000</c:v>
                </c:pt>
                <c:pt idx="36502">
                  <c:v>1393887600</c:v>
                </c:pt>
                <c:pt idx="36503">
                  <c:v>1393891200</c:v>
                </c:pt>
                <c:pt idx="36504">
                  <c:v>1393894800</c:v>
                </c:pt>
                <c:pt idx="36505">
                  <c:v>1393898400</c:v>
                </c:pt>
                <c:pt idx="36506">
                  <c:v>1393902000</c:v>
                </c:pt>
                <c:pt idx="36507">
                  <c:v>1393905600</c:v>
                </c:pt>
                <c:pt idx="36508">
                  <c:v>1393909200</c:v>
                </c:pt>
                <c:pt idx="36509">
                  <c:v>1393912800</c:v>
                </c:pt>
                <c:pt idx="36510">
                  <c:v>1393916400</c:v>
                </c:pt>
                <c:pt idx="36511">
                  <c:v>1393920000</c:v>
                </c:pt>
                <c:pt idx="36512">
                  <c:v>1393923600</c:v>
                </c:pt>
                <c:pt idx="36513">
                  <c:v>1393927200</c:v>
                </c:pt>
                <c:pt idx="36514">
                  <c:v>1393930800</c:v>
                </c:pt>
                <c:pt idx="36515">
                  <c:v>1393934400</c:v>
                </c:pt>
                <c:pt idx="36516">
                  <c:v>1393938000</c:v>
                </c:pt>
                <c:pt idx="36517">
                  <c:v>1393941600</c:v>
                </c:pt>
                <c:pt idx="36518">
                  <c:v>1393945200</c:v>
                </c:pt>
                <c:pt idx="36519">
                  <c:v>1393948800</c:v>
                </c:pt>
                <c:pt idx="36520">
                  <c:v>1393952400</c:v>
                </c:pt>
                <c:pt idx="36521">
                  <c:v>1393956000</c:v>
                </c:pt>
                <c:pt idx="36522">
                  <c:v>1393959600</c:v>
                </c:pt>
                <c:pt idx="36523">
                  <c:v>1393963200</c:v>
                </c:pt>
                <c:pt idx="36524">
                  <c:v>1393966800</c:v>
                </c:pt>
                <c:pt idx="36525">
                  <c:v>1393970400</c:v>
                </c:pt>
                <c:pt idx="36526">
                  <c:v>1393974000</c:v>
                </c:pt>
                <c:pt idx="36527">
                  <c:v>1393977600</c:v>
                </c:pt>
                <c:pt idx="36528">
                  <c:v>1393981200</c:v>
                </c:pt>
                <c:pt idx="36529">
                  <c:v>1393984800</c:v>
                </c:pt>
                <c:pt idx="36530">
                  <c:v>1393988400</c:v>
                </c:pt>
                <c:pt idx="36531">
                  <c:v>1393992000</c:v>
                </c:pt>
                <c:pt idx="36532">
                  <c:v>1393995600</c:v>
                </c:pt>
                <c:pt idx="36533">
                  <c:v>1393999200</c:v>
                </c:pt>
                <c:pt idx="36534">
                  <c:v>1394002800</c:v>
                </c:pt>
                <c:pt idx="36535">
                  <c:v>1394006400</c:v>
                </c:pt>
                <c:pt idx="36536">
                  <c:v>1394010000</c:v>
                </c:pt>
                <c:pt idx="36537">
                  <c:v>1394013600</c:v>
                </c:pt>
                <c:pt idx="36538">
                  <c:v>1394017200</c:v>
                </c:pt>
                <c:pt idx="36539">
                  <c:v>1394020800</c:v>
                </c:pt>
                <c:pt idx="36540">
                  <c:v>1394024400</c:v>
                </c:pt>
                <c:pt idx="36541">
                  <c:v>1394028000</c:v>
                </c:pt>
                <c:pt idx="36542">
                  <c:v>1394031600</c:v>
                </c:pt>
                <c:pt idx="36543">
                  <c:v>1394035200</c:v>
                </c:pt>
                <c:pt idx="36544">
                  <c:v>1394038800</c:v>
                </c:pt>
                <c:pt idx="36545">
                  <c:v>1394042400</c:v>
                </c:pt>
                <c:pt idx="36546">
                  <c:v>1394046000</c:v>
                </c:pt>
                <c:pt idx="36547">
                  <c:v>1394049600</c:v>
                </c:pt>
                <c:pt idx="36548">
                  <c:v>1394053200</c:v>
                </c:pt>
                <c:pt idx="36549">
                  <c:v>1394056800</c:v>
                </c:pt>
                <c:pt idx="36550">
                  <c:v>1394060400</c:v>
                </c:pt>
                <c:pt idx="36551">
                  <c:v>1394064000</c:v>
                </c:pt>
                <c:pt idx="36552">
                  <c:v>1394067600</c:v>
                </c:pt>
                <c:pt idx="36553">
                  <c:v>1394071200</c:v>
                </c:pt>
                <c:pt idx="36554">
                  <c:v>1394074800</c:v>
                </c:pt>
                <c:pt idx="36555">
                  <c:v>1394078400</c:v>
                </c:pt>
                <c:pt idx="36556">
                  <c:v>1394082000</c:v>
                </c:pt>
                <c:pt idx="36557">
                  <c:v>1394085600</c:v>
                </c:pt>
                <c:pt idx="36558">
                  <c:v>1394089200</c:v>
                </c:pt>
                <c:pt idx="36559">
                  <c:v>1394092800</c:v>
                </c:pt>
                <c:pt idx="36560">
                  <c:v>1394096400</c:v>
                </c:pt>
                <c:pt idx="36561">
                  <c:v>1394100000</c:v>
                </c:pt>
                <c:pt idx="36562">
                  <c:v>1394103600</c:v>
                </c:pt>
                <c:pt idx="36563">
                  <c:v>1394107200</c:v>
                </c:pt>
                <c:pt idx="36564">
                  <c:v>1394110800</c:v>
                </c:pt>
                <c:pt idx="36565">
                  <c:v>1394114400</c:v>
                </c:pt>
                <c:pt idx="36566">
                  <c:v>1394118000</c:v>
                </c:pt>
                <c:pt idx="36567">
                  <c:v>1394121600</c:v>
                </c:pt>
                <c:pt idx="36568">
                  <c:v>1394125200</c:v>
                </c:pt>
                <c:pt idx="36569">
                  <c:v>1394128800</c:v>
                </c:pt>
                <c:pt idx="36570">
                  <c:v>1394132400</c:v>
                </c:pt>
                <c:pt idx="36571">
                  <c:v>1394136000</c:v>
                </c:pt>
                <c:pt idx="36572">
                  <c:v>1394139600</c:v>
                </c:pt>
                <c:pt idx="36573">
                  <c:v>1394143200</c:v>
                </c:pt>
                <c:pt idx="36574">
                  <c:v>1394146800</c:v>
                </c:pt>
                <c:pt idx="36575">
                  <c:v>1394150400</c:v>
                </c:pt>
                <c:pt idx="36576">
                  <c:v>1394154000</c:v>
                </c:pt>
                <c:pt idx="36577">
                  <c:v>1394157600</c:v>
                </c:pt>
                <c:pt idx="36578">
                  <c:v>1394161200</c:v>
                </c:pt>
                <c:pt idx="36579">
                  <c:v>1394164800</c:v>
                </c:pt>
                <c:pt idx="36580">
                  <c:v>1394168400</c:v>
                </c:pt>
                <c:pt idx="36581">
                  <c:v>1394172000</c:v>
                </c:pt>
                <c:pt idx="36582">
                  <c:v>1394175600</c:v>
                </c:pt>
                <c:pt idx="36583">
                  <c:v>1394179200</c:v>
                </c:pt>
                <c:pt idx="36584">
                  <c:v>1394182800</c:v>
                </c:pt>
                <c:pt idx="36585">
                  <c:v>1394186400</c:v>
                </c:pt>
                <c:pt idx="36586">
                  <c:v>1394190000</c:v>
                </c:pt>
                <c:pt idx="36587">
                  <c:v>1394193600</c:v>
                </c:pt>
                <c:pt idx="36588">
                  <c:v>1394197200</c:v>
                </c:pt>
                <c:pt idx="36589">
                  <c:v>1394200800</c:v>
                </c:pt>
                <c:pt idx="36590">
                  <c:v>1394204400</c:v>
                </c:pt>
                <c:pt idx="36591">
                  <c:v>1394208000</c:v>
                </c:pt>
                <c:pt idx="36592">
                  <c:v>1394211600</c:v>
                </c:pt>
                <c:pt idx="36593">
                  <c:v>1394215200</c:v>
                </c:pt>
                <c:pt idx="36594">
                  <c:v>1394218800</c:v>
                </c:pt>
                <c:pt idx="36595">
                  <c:v>1394222400</c:v>
                </c:pt>
                <c:pt idx="36596">
                  <c:v>1394226000</c:v>
                </c:pt>
                <c:pt idx="36597">
                  <c:v>1394229600</c:v>
                </c:pt>
                <c:pt idx="36598">
                  <c:v>1394233200</c:v>
                </c:pt>
                <c:pt idx="36599">
                  <c:v>1394236800</c:v>
                </c:pt>
                <c:pt idx="36600">
                  <c:v>1394240400</c:v>
                </c:pt>
                <c:pt idx="36601">
                  <c:v>1394244000</c:v>
                </c:pt>
                <c:pt idx="36602">
                  <c:v>1394247600</c:v>
                </c:pt>
                <c:pt idx="36603">
                  <c:v>1394251200</c:v>
                </c:pt>
                <c:pt idx="36604">
                  <c:v>1394254800</c:v>
                </c:pt>
                <c:pt idx="36605">
                  <c:v>1394258400</c:v>
                </c:pt>
                <c:pt idx="36606">
                  <c:v>1394262000</c:v>
                </c:pt>
                <c:pt idx="36607">
                  <c:v>1394265600</c:v>
                </c:pt>
                <c:pt idx="36608">
                  <c:v>1394269200</c:v>
                </c:pt>
                <c:pt idx="36609">
                  <c:v>1394272800</c:v>
                </c:pt>
                <c:pt idx="36610">
                  <c:v>1394276400</c:v>
                </c:pt>
                <c:pt idx="36611">
                  <c:v>1394280000</c:v>
                </c:pt>
                <c:pt idx="36612">
                  <c:v>1394283600</c:v>
                </c:pt>
                <c:pt idx="36613">
                  <c:v>1394287200</c:v>
                </c:pt>
                <c:pt idx="36614">
                  <c:v>1394290800</c:v>
                </c:pt>
                <c:pt idx="36615">
                  <c:v>1394294400</c:v>
                </c:pt>
                <c:pt idx="36616">
                  <c:v>1394298000</c:v>
                </c:pt>
                <c:pt idx="36617">
                  <c:v>1394301600</c:v>
                </c:pt>
                <c:pt idx="36618">
                  <c:v>1394305200</c:v>
                </c:pt>
                <c:pt idx="36619">
                  <c:v>1394308800</c:v>
                </c:pt>
                <c:pt idx="36620">
                  <c:v>1394312400</c:v>
                </c:pt>
                <c:pt idx="36621">
                  <c:v>1394316000</c:v>
                </c:pt>
                <c:pt idx="36622">
                  <c:v>1394319600</c:v>
                </c:pt>
                <c:pt idx="36623">
                  <c:v>1394323200</c:v>
                </c:pt>
                <c:pt idx="36624">
                  <c:v>1394326800</c:v>
                </c:pt>
                <c:pt idx="36625">
                  <c:v>1394330400</c:v>
                </c:pt>
                <c:pt idx="36626">
                  <c:v>1394334000</c:v>
                </c:pt>
                <c:pt idx="36627">
                  <c:v>1394337600</c:v>
                </c:pt>
                <c:pt idx="36628">
                  <c:v>1394341200</c:v>
                </c:pt>
                <c:pt idx="36629">
                  <c:v>1394344800</c:v>
                </c:pt>
                <c:pt idx="36630">
                  <c:v>1394348400</c:v>
                </c:pt>
                <c:pt idx="36631">
                  <c:v>1394352000</c:v>
                </c:pt>
                <c:pt idx="36632">
                  <c:v>1394355600</c:v>
                </c:pt>
                <c:pt idx="36633">
                  <c:v>1394359200</c:v>
                </c:pt>
                <c:pt idx="36634">
                  <c:v>1394362800</c:v>
                </c:pt>
                <c:pt idx="36635">
                  <c:v>1394366400</c:v>
                </c:pt>
                <c:pt idx="36636">
                  <c:v>1394370000</c:v>
                </c:pt>
                <c:pt idx="36637">
                  <c:v>1394373600</c:v>
                </c:pt>
                <c:pt idx="36638">
                  <c:v>1394377200</c:v>
                </c:pt>
                <c:pt idx="36639">
                  <c:v>1394380800</c:v>
                </c:pt>
                <c:pt idx="36640">
                  <c:v>1394384400</c:v>
                </c:pt>
                <c:pt idx="36641">
                  <c:v>1394388000</c:v>
                </c:pt>
                <c:pt idx="36642">
                  <c:v>1394391600</c:v>
                </c:pt>
                <c:pt idx="36643">
                  <c:v>1394395200</c:v>
                </c:pt>
                <c:pt idx="36644">
                  <c:v>1394398800</c:v>
                </c:pt>
                <c:pt idx="36645">
                  <c:v>1394402400</c:v>
                </c:pt>
                <c:pt idx="36646">
                  <c:v>1394406000</c:v>
                </c:pt>
                <c:pt idx="36647">
                  <c:v>1394409600</c:v>
                </c:pt>
                <c:pt idx="36648">
                  <c:v>1394413200</c:v>
                </c:pt>
                <c:pt idx="36649">
                  <c:v>1394416800</c:v>
                </c:pt>
                <c:pt idx="36650">
                  <c:v>1394420400</c:v>
                </c:pt>
                <c:pt idx="36651">
                  <c:v>1394424000</c:v>
                </c:pt>
                <c:pt idx="36652">
                  <c:v>1394427600</c:v>
                </c:pt>
                <c:pt idx="36653">
                  <c:v>1394431200</c:v>
                </c:pt>
                <c:pt idx="36654">
                  <c:v>1394434800</c:v>
                </c:pt>
                <c:pt idx="36655">
                  <c:v>1394438400</c:v>
                </c:pt>
                <c:pt idx="36656">
                  <c:v>1394442000</c:v>
                </c:pt>
                <c:pt idx="36657">
                  <c:v>1394445600</c:v>
                </c:pt>
                <c:pt idx="36658">
                  <c:v>1394449200</c:v>
                </c:pt>
                <c:pt idx="36659">
                  <c:v>1394452800</c:v>
                </c:pt>
                <c:pt idx="36660">
                  <c:v>1394456400</c:v>
                </c:pt>
                <c:pt idx="36661">
                  <c:v>1394460000</c:v>
                </c:pt>
                <c:pt idx="36662">
                  <c:v>1394463600</c:v>
                </c:pt>
                <c:pt idx="36663">
                  <c:v>1394467200</c:v>
                </c:pt>
                <c:pt idx="36664">
                  <c:v>1394470800</c:v>
                </c:pt>
                <c:pt idx="36665">
                  <c:v>1394474400</c:v>
                </c:pt>
                <c:pt idx="36666">
                  <c:v>1394478000</c:v>
                </c:pt>
                <c:pt idx="36667">
                  <c:v>1394481600</c:v>
                </c:pt>
                <c:pt idx="36668">
                  <c:v>1394485200</c:v>
                </c:pt>
                <c:pt idx="36669">
                  <c:v>1394488800</c:v>
                </c:pt>
                <c:pt idx="36670">
                  <c:v>1394492400</c:v>
                </c:pt>
                <c:pt idx="36671">
                  <c:v>1394496000</c:v>
                </c:pt>
                <c:pt idx="36672">
                  <c:v>1394499600</c:v>
                </c:pt>
                <c:pt idx="36673">
                  <c:v>1394503200</c:v>
                </c:pt>
                <c:pt idx="36674">
                  <c:v>1394506800</c:v>
                </c:pt>
                <c:pt idx="36675">
                  <c:v>1394510400</c:v>
                </c:pt>
                <c:pt idx="36676">
                  <c:v>1394514000</c:v>
                </c:pt>
                <c:pt idx="36677">
                  <c:v>1394517600</c:v>
                </c:pt>
                <c:pt idx="36678">
                  <c:v>1394521200</c:v>
                </c:pt>
                <c:pt idx="36679">
                  <c:v>1394524800</c:v>
                </c:pt>
                <c:pt idx="36680">
                  <c:v>1394528400</c:v>
                </c:pt>
                <c:pt idx="36681">
                  <c:v>1394532000</c:v>
                </c:pt>
                <c:pt idx="36682">
                  <c:v>1394535600</c:v>
                </c:pt>
                <c:pt idx="36683">
                  <c:v>1394539200</c:v>
                </c:pt>
                <c:pt idx="36684">
                  <c:v>1394542800</c:v>
                </c:pt>
                <c:pt idx="36685">
                  <c:v>1394546400</c:v>
                </c:pt>
                <c:pt idx="36686">
                  <c:v>1394550000</c:v>
                </c:pt>
                <c:pt idx="36687">
                  <c:v>1394553600</c:v>
                </c:pt>
                <c:pt idx="36688">
                  <c:v>1394557200</c:v>
                </c:pt>
                <c:pt idx="36689">
                  <c:v>1394560800</c:v>
                </c:pt>
                <c:pt idx="36690">
                  <c:v>1394564400</c:v>
                </c:pt>
                <c:pt idx="36691">
                  <c:v>1394568000</c:v>
                </c:pt>
                <c:pt idx="36692">
                  <c:v>1394571600</c:v>
                </c:pt>
                <c:pt idx="36693">
                  <c:v>1394575200</c:v>
                </c:pt>
                <c:pt idx="36694">
                  <c:v>1394578800</c:v>
                </c:pt>
                <c:pt idx="36695">
                  <c:v>1394582400</c:v>
                </c:pt>
                <c:pt idx="36696">
                  <c:v>1394586000</c:v>
                </c:pt>
                <c:pt idx="36697">
                  <c:v>1394589600</c:v>
                </c:pt>
                <c:pt idx="36698">
                  <c:v>1394593200</c:v>
                </c:pt>
                <c:pt idx="36699">
                  <c:v>1394596800</c:v>
                </c:pt>
                <c:pt idx="36700">
                  <c:v>1394600400</c:v>
                </c:pt>
                <c:pt idx="36701">
                  <c:v>1394604000</c:v>
                </c:pt>
                <c:pt idx="36702">
                  <c:v>1394607600</c:v>
                </c:pt>
                <c:pt idx="36703">
                  <c:v>1394611200</c:v>
                </c:pt>
                <c:pt idx="36704">
                  <c:v>1394614800</c:v>
                </c:pt>
                <c:pt idx="36705">
                  <c:v>1394618400</c:v>
                </c:pt>
                <c:pt idx="36706">
                  <c:v>1394622000</c:v>
                </c:pt>
                <c:pt idx="36707">
                  <c:v>1394625600</c:v>
                </c:pt>
                <c:pt idx="36708">
                  <c:v>1394629200</c:v>
                </c:pt>
                <c:pt idx="36709">
                  <c:v>1394632800</c:v>
                </c:pt>
                <c:pt idx="36710">
                  <c:v>1394636400</c:v>
                </c:pt>
                <c:pt idx="36711">
                  <c:v>1394640000</c:v>
                </c:pt>
                <c:pt idx="36712">
                  <c:v>1394643600</c:v>
                </c:pt>
                <c:pt idx="36713">
                  <c:v>1394647200</c:v>
                </c:pt>
                <c:pt idx="36714">
                  <c:v>1394650800</c:v>
                </c:pt>
                <c:pt idx="36715">
                  <c:v>1394654400</c:v>
                </c:pt>
                <c:pt idx="36716">
                  <c:v>1394658000</c:v>
                </c:pt>
                <c:pt idx="36717">
                  <c:v>1394661600</c:v>
                </c:pt>
                <c:pt idx="36718">
                  <c:v>1394665200</c:v>
                </c:pt>
                <c:pt idx="36719">
                  <c:v>1394668800</c:v>
                </c:pt>
                <c:pt idx="36720">
                  <c:v>1394672400</c:v>
                </c:pt>
                <c:pt idx="36721">
                  <c:v>1394676000</c:v>
                </c:pt>
                <c:pt idx="36722">
                  <c:v>1394679600</c:v>
                </c:pt>
                <c:pt idx="36723">
                  <c:v>1394683200</c:v>
                </c:pt>
                <c:pt idx="36724">
                  <c:v>1394686800</c:v>
                </c:pt>
                <c:pt idx="36725">
                  <c:v>1394690400</c:v>
                </c:pt>
                <c:pt idx="36726">
                  <c:v>1394694000</c:v>
                </c:pt>
                <c:pt idx="36727">
                  <c:v>1394697600</c:v>
                </c:pt>
                <c:pt idx="36728">
                  <c:v>1394701200</c:v>
                </c:pt>
                <c:pt idx="36729">
                  <c:v>1394704800</c:v>
                </c:pt>
                <c:pt idx="36730">
                  <c:v>1394708400</c:v>
                </c:pt>
                <c:pt idx="36731">
                  <c:v>1394712000</c:v>
                </c:pt>
                <c:pt idx="36732">
                  <c:v>1394715600</c:v>
                </c:pt>
                <c:pt idx="36733">
                  <c:v>1394719200</c:v>
                </c:pt>
                <c:pt idx="36734">
                  <c:v>1394722800</c:v>
                </c:pt>
                <c:pt idx="36735">
                  <c:v>1394726400</c:v>
                </c:pt>
                <c:pt idx="36736">
                  <c:v>1394730000</c:v>
                </c:pt>
                <c:pt idx="36737">
                  <c:v>1394733600</c:v>
                </c:pt>
                <c:pt idx="36738">
                  <c:v>1394737200</c:v>
                </c:pt>
                <c:pt idx="36739">
                  <c:v>1394740800</c:v>
                </c:pt>
                <c:pt idx="36740">
                  <c:v>1394744400</c:v>
                </c:pt>
                <c:pt idx="36741">
                  <c:v>1394748000</c:v>
                </c:pt>
                <c:pt idx="36742">
                  <c:v>1394751600</c:v>
                </c:pt>
                <c:pt idx="36743">
                  <c:v>1394755200</c:v>
                </c:pt>
                <c:pt idx="36744">
                  <c:v>1394758800</c:v>
                </c:pt>
                <c:pt idx="36745">
                  <c:v>1394762400</c:v>
                </c:pt>
                <c:pt idx="36746">
                  <c:v>1394766000</c:v>
                </c:pt>
                <c:pt idx="36747">
                  <c:v>1394769600</c:v>
                </c:pt>
                <c:pt idx="36748">
                  <c:v>1394773200</c:v>
                </c:pt>
                <c:pt idx="36749">
                  <c:v>1394776800</c:v>
                </c:pt>
                <c:pt idx="36750">
                  <c:v>1394780400</c:v>
                </c:pt>
                <c:pt idx="36751">
                  <c:v>1394784000</c:v>
                </c:pt>
                <c:pt idx="36752">
                  <c:v>1394787600</c:v>
                </c:pt>
                <c:pt idx="36753">
                  <c:v>1394791200</c:v>
                </c:pt>
                <c:pt idx="36754">
                  <c:v>1394794800</c:v>
                </c:pt>
                <c:pt idx="36755">
                  <c:v>1394798400</c:v>
                </c:pt>
                <c:pt idx="36756">
                  <c:v>1394802000</c:v>
                </c:pt>
                <c:pt idx="36757">
                  <c:v>1394805600</c:v>
                </c:pt>
                <c:pt idx="36758">
                  <c:v>1394809200</c:v>
                </c:pt>
                <c:pt idx="36759">
                  <c:v>1394812800</c:v>
                </c:pt>
                <c:pt idx="36760">
                  <c:v>1394816400</c:v>
                </c:pt>
                <c:pt idx="36761">
                  <c:v>1394820000</c:v>
                </c:pt>
                <c:pt idx="36762">
                  <c:v>1394823600</c:v>
                </c:pt>
                <c:pt idx="36763">
                  <c:v>1394827200</c:v>
                </c:pt>
                <c:pt idx="36764">
                  <c:v>1394830800</c:v>
                </c:pt>
                <c:pt idx="36765">
                  <c:v>1394834400</c:v>
                </c:pt>
                <c:pt idx="36766">
                  <c:v>1394838000</c:v>
                </c:pt>
                <c:pt idx="36767">
                  <c:v>1394841600</c:v>
                </c:pt>
                <c:pt idx="36768">
                  <c:v>1394845200</c:v>
                </c:pt>
                <c:pt idx="36769">
                  <c:v>1394848800</c:v>
                </c:pt>
                <c:pt idx="36770">
                  <c:v>1394852400</c:v>
                </c:pt>
                <c:pt idx="36771">
                  <c:v>1394856000</c:v>
                </c:pt>
                <c:pt idx="36772">
                  <c:v>1394859600</c:v>
                </c:pt>
                <c:pt idx="36773">
                  <c:v>1394863200</c:v>
                </c:pt>
                <c:pt idx="36774">
                  <c:v>1394866800</c:v>
                </c:pt>
                <c:pt idx="36775">
                  <c:v>1394870400</c:v>
                </c:pt>
                <c:pt idx="36776">
                  <c:v>1394874000</c:v>
                </c:pt>
                <c:pt idx="36777">
                  <c:v>1394877600</c:v>
                </c:pt>
                <c:pt idx="36778">
                  <c:v>1394881200</c:v>
                </c:pt>
                <c:pt idx="36779">
                  <c:v>1394884800</c:v>
                </c:pt>
                <c:pt idx="36780">
                  <c:v>1394888400</c:v>
                </c:pt>
                <c:pt idx="36781">
                  <c:v>1394892000</c:v>
                </c:pt>
                <c:pt idx="36782">
                  <c:v>1394895600</c:v>
                </c:pt>
                <c:pt idx="36783">
                  <c:v>1394899200</c:v>
                </c:pt>
                <c:pt idx="36784">
                  <c:v>1394902800</c:v>
                </c:pt>
                <c:pt idx="36785">
                  <c:v>1394906400</c:v>
                </c:pt>
                <c:pt idx="36786">
                  <c:v>1394910000</c:v>
                </c:pt>
                <c:pt idx="36787">
                  <c:v>1394913600</c:v>
                </c:pt>
                <c:pt idx="36788">
                  <c:v>1394917200</c:v>
                </c:pt>
                <c:pt idx="36789">
                  <c:v>1394920800</c:v>
                </c:pt>
                <c:pt idx="36790">
                  <c:v>1394924400</c:v>
                </c:pt>
                <c:pt idx="36791">
                  <c:v>1394928000</c:v>
                </c:pt>
                <c:pt idx="36792">
                  <c:v>1394931600</c:v>
                </c:pt>
                <c:pt idx="36793">
                  <c:v>1394935200</c:v>
                </c:pt>
                <c:pt idx="36794">
                  <c:v>1394938800</c:v>
                </c:pt>
                <c:pt idx="36795">
                  <c:v>1394942400</c:v>
                </c:pt>
                <c:pt idx="36796">
                  <c:v>1394946000</c:v>
                </c:pt>
                <c:pt idx="36797">
                  <c:v>1394949600</c:v>
                </c:pt>
                <c:pt idx="36798">
                  <c:v>1394953200</c:v>
                </c:pt>
                <c:pt idx="36799">
                  <c:v>1394956800</c:v>
                </c:pt>
                <c:pt idx="36800">
                  <c:v>1394960400</c:v>
                </c:pt>
                <c:pt idx="36801">
                  <c:v>1394964000</c:v>
                </c:pt>
                <c:pt idx="36802">
                  <c:v>1394967600</c:v>
                </c:pt>
                <c:pt idx="36803">
                  <c:v>1394971200</c:v>
                </c:pt>
                <c:pt idx="36804">
                  <c:v>1394974800</c:v>
                </c:pt>
                <c:pt idx="36805">
                  <c:v>1394978400</c:v>
                </c:pt>
                <c:pt idx="36806">
                  <c:v>1394982000</c:v>
                </c:pt>
                <c:pt idx="36807">
                  <c:v>1394985600</c:v>
                </c:pt>
                <c:pt idx="36808">
                  <c:v>1394989200</c:v>
                </c:pt>
                <c:pt idx="36809">
                  <c:v>1394992800</c:v>
                </c:pt>
                <c:pt idx="36810">
                  <c:v>1394996400</c:v>
                </c:pt>
                <c:pt idx="36811">
                  <c:v>1395000000</c:v>
                </c:pt>
                <c:pt idx="36812">
                  <c:v>1395003600</c:v>
                </c:pt>
                <c:pt idx="36813">
                  <c:v>1395007200</c:v>
                </c:pt>
                <c:pt idx="36814">
                  <c:v>1395010800</c:v>
                </c:pt>
                <c:pt idx="36815">
                  <c:v>1395014400</c:v>
                </c:pt>
                <c:pt idx="36816">
                  <c:v>1395018000</c:v>
                </c:pt>
                <c:pt idx="36817">
                  <c:v>1395021600</c:v>
                </c:pt>
                <c:pt idx="36818">
                  <c:v>1395025200</c:v>
                </c:pt>
                <c:pt idx="36819">
                  <c:v>1395028800</c:v>
                </c:pt>
                <c:pt idx="36820">
                  <c:v>1395032400</c:v>
                </c:pt>
                <c:pt idx="36821">
                  <c:v>1395036000</c:v>
                </c:pt>
                <c:pt idx="36822">
                  <c:v>1395039600</c:v>
                </c:pt>
                <c:pt idx="36823">
                  <c:v>1395043200</c:v>
                </c:pt>
                <c:pt idx="36824">
                  <c:v>1395046800</c:v>
                </c:pt>
                <c:pt idx="36825">
                  <c:v>1395050400</c:v>
                </c:pt>
                <c:pt idx="36826">
                  <c:v>1395054000</c:v>
                </c:pt>
                <c:pt idx="36827">
                  <c:v>1395057600</c:v>
                </c:pt>
                <c:pt idx="36828">
                  <c:v>1395061200</c:v>
                </c:pt>
                <c:pt idx="36829">
                  <c:v>1395064800</c:v>
                </c:pt>
                <c:pt idx="36830">
                  <c:v>1395068400</c:v>
                </c:pt>
                <c:pt idx="36831">
                  <c:v>1395072000</c:v>
                </c:pt>
                <c:pt idx="36832">
                  <c:v>1395075600</c:v>
                </c:pt>
                <c:pt idx="36833">
                  <c:v>1395079200</c:v>
                </c:pt>
                <c:pt idx="36834">
                  <c:v>1395082800</c:v>
                </c:pt>
                <c:pt idx="36835">
                  <c:v>1395086400</c:v>
                </c:pt>
                <c:pt idx="36836">
                  <c:v>1395090000</c:v>
                </c:pt>
                <c:pt idx="36837">
                  <c:v>1395093600</c:v>
                </c:pt>
                <c:pt idx="36838">
                  <c:v>1395097200</c:v>
                </c:pt>
                <c:pt idx="36839">
                  <c:v>1395100800</c:v>
                </c:pt>
                <c:pt idx="36840">
                  <c:v>1395104400</c:v>
                </c:pt>
                <c:pt idx="36841">
                  <c:v>1395108000</c:v>
                </c:pt>
                <c:pt idx="36842">
                  <c:v>1395111600</c:v>
                </c:pt>
                <c:pt idx="36843">
                  <c:v>1395115200</c:v>
                </c:pt>
                <c:pt idx="36844">
                  <c:v>1395118800</c:v>
                </c:pt>
                <c:pt idx="36845">
                  <c:v>1395122400</c:v>
                </c:pt>
                <c:pt idx="36846">
                  <c:v>1395126000</c:v>
                </c:pt>
                <c:pt idx="36847">
                  <c:v>1395129600</c:v>
                </c:pt>
                <c:pt idx="36848">
                  <c:v>1395133200</c:v>
                </c:pt>
                <c:pt idx="36849">
                  <c:v>1395136800</c:v>
                </c:pt>
                <c:pt idx="36850">
                  <c:v>1395140400</c:v>
                </c:pt>
                <c:pt idx="36851">
                  <c:v>1395144000</c:v>
                </c:pt>
                <c:pt idx="36852">
                  <c:v>1395147600</c:v>
                </c:pt>
                <c:pt idx="36853">
                  <c:v>1395151200</c:v>
                </c:pt>
                <c:pt idx="36854">
                  <c:v>1395154800</c:v>
                </c:pt>
                <c:pt idx="36855">
                  <c:v>1395158400</c:v>
                </c:pt>
                <c:pt idx="36856">
                  <c:v>1395162000</c:v>
                </c:pt>
                <c:pt idx="36857">
                  <c:v>1395165600</c:v>
                </c:pt>
                <c:pt idx="36858">
                  <c:v>1395169200</c:v>
                </c:pt>
                <c:pt idx="36859">
                  <c:v>1395172800</c:v>
                </c:pt>
                <c:pt idx="36860">
                  <c:v>1395176400</c:v>
                </c:pt>
                <c:pt idx="36861">
                  <c:v>1395180000</c:v>
                </c:pt>
                <c:pt idx="36862">
                  <c:v>1395183600</c:v>
                </c:pt>
                <c:pt idx="36863">
                  <c:v>1395187200</c:v>
                </c:pt>
                <c:pt idx="36864">
                  <c:v>1395190800</c:v>
                </c:pt>
                <c:pt idx="36865">
                  <c:v>1395194400</c:v>
                </c:pt>
                <c:pt idx="36866">
                  <c:v>1395198000</c:v>
                </c:pt>
                <c:pt idx="36867">
                  <c:v>1395201600</c:v>
                </c:pt>
                <c:pt idx="36868">
                  <c:v>1395205200</c:v>
                </c:pt>
                <c:pt idx="36869">
                  <c:v>1395208800</c:v>
                </c:pt>
                <c:pt idx="36870">
                  <c:v>1395212400</c:v>
                </c:pt>
                <c:pt idx="36871">
                  <c:v>1395216000</c:v>
                </c:pt>
                <c:pt idx="36872">
                  <c:v>1395219600</c:v>
                </c:pt>
                <c:pt idx="36873">
                  <c:v>1395223200</c:v>
                </c:pt>
                <c:pt idx="36874">
                  <c:v>1395226800</c:v>
                </c:pt>
                <c:pt idx="36875">
                  <c:v>1395230400</c:v>
                </c:pt>
                <c:pt idx="36876">
                  <c:v>1395234000</c:v>
                </c:pt>
                <c:pt idx="36877">
                  <c:v>1395237600</c:v>
                </c:pt>
                <c:pt idx="36878">
                  <c:v>1395241200</c:v>
                </c:pt>
                <c:pt idx="36879">
                  <c:v>1395244800</c:v>
                </c:pt>
                <c:pt idx="36880">
                  <c:v>1395248400</c:v>
                </c:pt>
                <c:pt idx="36881">
                  <c:v>1395252000</c:v>
                </c:pt>
                <c:pt idx="36882">
                  <c:v>1395255600</c:v>
                </c:pt>
                <c:pt idx="36883">
                  <c:v>1395259200</c:v>
                </c:pt>
                <c:pt idx="36884">
                  <c:v>1395262800</c:v>
                </c:pt>
                <c:pt idx="36885">
                  <c:v>1395266400</c:v>
                </c:pt>
                <c:pt idx="36886">
                  <c:v>1395270000</c:v>
                </c:pt>
                <c:pt idx="36887">
                  <c:v>1395273600</c:v>
                </c:pt>
                <c:pt idx="36888">
                  <c:v>1395277200</c:v>
                </c:pt>
                <c:pt idx="36889">
                  <c:v>1395280800</c:v>
                </c:pt>
                <c:pt idx="36890">
                  <c:v>1395284400</c:v>
                </c:pt>
                <c:pt idx="36891">
                  <c:v>1395288000</c:v>
                </c:pt>
                <c:pt idx="36892">
                  <c:v>1395291600</c:v>
                </c:pt>
                <c:pt idx="36893">
                  <c:v>1395295200</c:v>
                </c:pt>
                <c:pt idx="36894">
                  <c:v>1395298800</c:v>
                </c:pt>
                <c:pt idx="36895">
                  <c:v>1395302400</c:v>
                </c:pt>
                <c:pt idx="36896">
                  <c:v>1395306000</c:v>
                </c:pt>
                <c:pt idx="36897">
                  <c:v>1395309600</c:v>
                </c:pt>
                <c:pt idx="36898">
                  <c:v>1395313200</c:v>
                </c:pt>
                <c:pt idx="36899">
                  <c:v>1395316800</c:v>
                </c:pt>
                <c:pt idx="36900">
                  <c:v>1395320400</c:v>
                </c:pt>
                <c:pt idx="36901">
                  <c:v>1395324000</c:v>
                </c:pt>
                <c:pt idx="36902">
                  <c:v>1395327600</c:v>
                </c:pt>
                <c:pt idx="36903">
                  <c:v>1395331200</c:v>
                </c:pt>
                <c:pt idx="36904">
                  <c:v>1395334800</c:v>
                </c:pt>
                <c:pt idx="36905">
                  <c:v>1395338400</c:v>
                </c:pt>
                <c:pt idx="36906">
                  <c:v>1395342000</c:v>
                </c:pt>
                <c:pt idx="36907">
                  <c:v>1395345600</c:v>
                </c:pt>
                <c:pt idx="36908">
                  <c:v>1395349200</c:v>
                </c:pt>
                <c:pt idx="36909">
                  <c:v>1395352800</c:v>
                </c:pt>
                <c:pt idx="36910">
                  <c:v>1395356400</c:v>
                </c:pt>
                <c:pt idx="36911">
                  <c:v>1395360000</c:v>
                </c:pt>
                <c:pt idx="36912">
                  <c:v>1395363600</c:v>
                </c:pt>
                <c:pt idx="36913">
                  <c:v>1395367200</c:v>
                </c:pt>
                <c:pt idx="36914">
                  <c:v>1395370800</c:v>
                </c:pt>
                <c:pt idx="36915">
                  <c:v>1395374400</c:v>
                </c:pt>
                <c:pt idx="36916">
                  <c:v>1395378000</c:v>
                </c:pt>
                <c:pt idx="36917">
                  <c:v>1395381600</c:v>
                </c:pt>
                <c:pt idx="36918">
                  <c:v>1395385200</c:v>
                </c:pt>
                <c:pt idx="36919">
                  <c:v>1395388800</c:v>
                </c:pt>
                <c:pt idx="36920">
                  <c:v>1395392400</c:v>
                </c:pt>
                <c:pt idx="36921">
                  <c:v>1395396000</c:v>
                </c:pt>
                <c:pt idx="36922">
                  <c:v>1395399600</c:v>
                </c:pt>
                <c:pt idx="36923">
                  <c:v>1395403200</c:v>
                </c:pt>
                <c:pt idx="36924">
                  <c:v>1395406800</c:v>
                </c:pt>
                <c:pt idx="36925">
                  <c:v>1395410400</c:v>
                </c:pt>
                <c:pt idx="36926">
                  <c:v>1395414000</c:v>
                </c:pt>
                <c:pt idx="36927">
                  <c:v>1395417600</c:v>
                </c:pt>
                <c:pt idx="36928">
                  <c:v>1395421200</c:v>
                </c:pt>
                <c:pt idx="36929">
                  <c:v>1395424800</c:v>
                </c:pt>
                <c:pt idx="36930">
                  <c:v>1395428400</c:v>
                </c:pt>
                <c:pt idx="36931">
                  <c:v>1395432000</c:v>
                </c:pt>
                <c:pt idx="36932">
                  <c:v>1395435600</c:v>
                </c:pt>
                <c:pt idx="36933">
                  <c:v>1395439200</c:v>
                </c:pt>
                <c:pt idx="36934">
                  <c:v>1395442800</c:v>
                </c:pt>
                <c:pt idx="36935">
                  <c:v>1395446400</c:v>
                </c:pt>
                <c:pt idx="36936">
                  <c:v>1395450000</c:v>
                </c:pt>
                <c:pt idx="36937">
                  <c:v>1395453600</c:v>
                </c:pt>
                <c:pt idx="36938">
                  <c:v>1395457200</c:v>
                </c:pt>
                <c:pt idx="36939">
                  <c:v>1395460800</c:v>
                </c:pt>
                <c:pt idx="36940">
                  <c:v>1395464400</c:v>
                </c:pt>
                <c:pt idx="36941">
                  <c:v>1395468000</c:v>
                </c:pt>
                <c:pt idx="36942">
                  <c:v>1395471600</c:v>
                </c:pt>
                <c:pt idx="36943">
                  <c:v>1395475200</c:v>
                </c:pt>
                <c:pt idx="36944">
                  <c:v>1395478800</c:v>
                </c:pt>
                <c:pt idx="36945">
                  <c:v>1395482400</c:v>
                </c:pt>
                <c:pt idx="36946">
                  <c:v>1395486000</c:v>
                </c:pt>
                <c:pt idx="36947">
                  <c:v>1395489600</c:v>
                </c:pt>
                <c:pt idx="36948">
                  <c:v>1395493200</c:v>
                </c:pt>
                <c:pt idx="36949">
                  <c:v>1395496800</c:v>
                </c:pt>
                <c:pt idx="36950">
                  <c:v>1395500400</c:v>
                </c:pt>
                <c:pt idx="36951">
                  <c:v>1395504000</c:v>
                </c:pt>
                <c:pt idx="36952">
                  <c:v>1395507600</c:v>
                </c:pt>
                <c:pt idx="36953">
                  <c:v>1395511200</c:v>
                </c:pt>
                <c:pt idx="36954">
                  <c:v>1395514800</c:v>
                </c:pt>
                <c:pt idx="36955">
                  <c:v>1395518400</c:v>
                </c:pt>
                <c:pt idx="36956">
                  <c:v>1395522000</c:v>
                </c:pt>
                <c:pt idx="36957">
                  <c:v>1395525600</c:v>
                </c:pt>
                <c:pt idx="36958">
                  <c:v>1395529200</c:v>
                </c:pt>
                <c:pt idx="36959">
                  <c:v>1395532800</c:v>
                </c:pt>
                <c:pt idx="36960">
                  <c:v>1395536400</c:v>
                </c:pt>
                <c:pt idx="36961">
                  <c:v>1395540000</c:v>
                </c:pt>
                <c:pt idx="36962">
                  <c:v>1395543600</c:v>
                </c:pt>
                <c:pt idx="36963">
                  <c:v>1395547200</c:v>
                </c:pt>
                <c:pt idx="36964">
                  <c:v>1395550800</c:v>
                </c:pt>
                <c:pt idx="36965">
                  <c:v>1395554400</c:v>
                </c:pt>
                <c:pt idx="36966">
                  <c:v>1395558000</c:v>
                </c:pt>
                <c:pt idx="36967">
                  <c:v>1395561600</c:v>
                </c:pt>
                <c:pt idx="36968">
                  <c:v>1395565200</c:v>
                </c:pt>
                <c:pt idx="36969">
                  <c:v>1395568800</c:v>
                </c:pt>
                <c:pt idx="36970">
                  <c:v>1395572400</c:v>
                </c:pt>
                <c:pt idx="36971">
                  <c:v>1395576000</c:v>
                </c:pt>
                <c:pt idx="36972">
                  <c:v>1395579600</c:v>
                </c:pt>
                <c:pt idx="36973">
                  <c:v>1395583200</c:v>
                </c:pt>
                <c:pt idx="36974">
                  <c:v>1395586800</c:v>
                </c:pt>
                <c:pt idx="36975">
                  <c:v>1395590400</c:v>
                </c:pt>
                <c:pt idx="36976">
                  <c:v>1395594000</c:v>
                </c:pt>
                <c:pt idx="36977">
                  <c:v>1395597600</c:v>
                </c:pt>
                <c:pt idx="36978">
                  <c:v>1395601200</c:v>
                </c:pt>
                <c:pt idx="36979">
                  <c:v>1395604800</c:v>
                </c:pt>
                <c:pt idx="36980">
                  <c:v>1395608400</c:v>
                </c:pt>
                <c:pt idx="36981">
                  <c:v>1395612000</c:v>
                </c:pt>
                <c:pt idx="36982">
                  <c:v>1395615600</c:v>
                </c:pt>
                <c:pt idx="36983">
                  <c:v>1395619200</c:v>
                </c:pt>
                <c:pt idx="36984">
                  <c:v>1395622800</c:v>
                </c:pt>
                <c:pt idx="36985">
                  <c:v>1395626400</c:v>
                </c:pt>
                <c:pt idx="36986">
                  <c:v>1395630000</c:v>
                </c:pt>
                <c:pt idx="36987">
                  <c:v>1395633600</c:v>
                </c:pt>
                <c:pt idx="36988">
                  <c:v>1395637200</c:v>
                </c:pt>
                <c:pt idx="36989">
                  <c:v>1395640800</c:v>
                </c:pt>
                <c:pt idx="36990">
                  <c:v>1395644400</c:v>
                </c:pt>
                <c:pt idx="36991">
                  <c:v>1395648000</c:v>
                </c:pt>
                <c:pt idx="36992">
                  <c:v>1395651600</c:v>
                </c:pt>
                <c:pt idx="36993">
                  <c:v>1395655200</c:v>
                </c:pt>
                <c:pt idx="36994">
                  <c:v>1395658800</c:v>
                </c:pt>
                <c:pt idx="36995">
                  <c:v>1395662400</c:v>
                </c:pt>
                <c:pt idx="36996">
                  <c:v>1395666000</c:v>
                </c:pt>
                <c:pt idx="36997">
                  <c:v>1395669600</c:v>
                </c:pt>
                <c:pt idx="36998">
                  <c:v>1395673200</c:v>
                </c:pt>
                <c:pt idx="36999">
                  <c:v>1395676800</c:v>
                </c:pt>
                <c:pt idx="37000">
                  <c:v>1395680400</c:v>
                </c:pt>
                <c:pt idx="37001">
                  <c:v>1395684000</c:v>
                </c:pt>
                <c:pt idx="37002">
                  <c:v>1395687600</c:v>
                </c:pt>
                <c:pt idx="37003">
                  <c:v>1395691200</c:v>
                </c:pt>
                <c:pt idx="37004">
                  <c:v>1395694800</c:v>
                </c:pt>
                <c:pt idx="37005">
                  <c:v>1395698400</c:v>
                </c:pt>
                <c:pt idx="37006">
                  <c:v>1395702000</c:v>
                </c:pt>
                <c:pt idx="37007">
                  <c:v>1395705600</c:v>
                </c:pt>
                <c:pt idx="37008">
                  <c:v>1395709200</c:v>
                </c:pt>
                <c:pt idx="37009">
                  <c:v>1395712800</c:v>
                </c:pt>
                <c:pt idx="37010">
                  <c:v>1395716400</c:v>
                </c:pt>
                <c:pt idx="37011">
                  <c:v>1395720000</c:v>
                </c:pt>
                <c:pt idx="37012">
                  <c:v>1395723600</c:v>
                </c:pt>
                <c:pt idx="37013">
                  <c:v>1395727200</c:v>
                </c:pt>
                <c:pt idx="37014">
                  <c:v>1395730800</c:v>
                </c:pt>
                <c:pt idx="37015">
                  <c:v>1395734400</c:v>
                </c:pt>
                <c:pt idx="37016">
                  <c:v>1395738000</c:v>
                </c:pt>
                <c:pt idx="37017">
                  <c:v>1395741600</c:v>
                </c:pt>
                <c:pt idx="37018">
                  <c:v>1395745200</c:v>
                </c:pt>
                <c:pt idx="37019">
                  <c:v>1395748800</c:v>
                </c:pt>
                <c:pt idx="37020">
                  <c:v>1395752400</c:v>
                </c:pt>
                <c:pt idx="37021">
                  <c:v>1395756000</c:v>
                </c:pt>
                <c:pt idx="37022">
                  <c:v>1395759600</c:v>
                </c:pt>
                <c:pt idx="37023">
                  <c:v>1395763200</c:v>
                </c:pt>
                <c:pt idx="37024">
                  <c:v>1395766800</c:v>
                </c:pt>
                <c:pt idx="37025">
                  <c:v>1395770400</c:v>
                </c:pt>
                <c:pt idx="37026">
                  <c:v>1395774000</c:v>
                </c:pt>
                <c:pt idx="37027">
                  <c:v>1395777600</c:v>
                </c:pt>
                <c:pt idx="37028">
                  <c:v>1395781200</c:v>
                </c:pt>
                <c:pt idx="37029">
                  <c:v>1395784800</c:v>
                </c:pt>
                <c:pt idx="37030">
                  <c:v>1395788400</c:v>
                </c:pt>
                <c:pt idx="37031">
                  <c:v>1395792000</c:v>
                </c:pt>
                <c:pt idx="37032">
                  <c:v>1395795600</c:v>
                </c:pt>
                <c:pt idx="37033">
                  <c:v>1395799200</c:v>
                </c:pt>
                <c:pt idx="37034">
                  <c:v>1395802800</c:v>
                </c:pt>
                <c:pt idx="37035">
                  <c:v>1395806400</c:v>
                </c:pt>
                <c:pt idx="37036">
                  <c:v>1395810000</c:v>
                </c:pt>
                <c:pt idx="37037">
                  <c:v>1395813600</c:v>
                </c:pt>
                <c:pt idx="37038">
                  <c:v>1395817200</c:v>
                </c:pt>
                <c:pt idx="37039">
                  <c:v>1395820800</c:v>
                </c:pt>
                <c:pt idx="37040">
                  <c:v>1395824400</c:v>
                </c:pt>
                <c:pt idx="37041">
                  <c:v>1395828000</c:v>
                </c:pt>
                <c:pt idx="37042">
                  <c:v>1395831600</c:v>
                </c:pt>
                <c:pt idx="37043">
                  <c:v>1395835200</c:v>
                </c:pt>
                <c:pt idx="37044">
                  <c:v>1395838800</c:v>
                </c:pt>
                <c:pt idx="37045">
                  <c:v>1395842400</c:v>
                </c:pt>
                <c:pt idx="37046">
                  <c:v>1395846000</c:v>
                </c:pt>
                <c:pt idx="37047">
                  <c:v>1395849600</c:v>
                </c:pt>
                <c:pt idx="37048">
                  <c:v>1395853200</c:v>
                </c:pt>
                <c:pt idx="37049">
                  <c:v>1395856800</c:v>
                </c:pt>
                <c:pt idx="37050">
                  <c:v>1395860400</c:v>
                </c:pt>
                <c:pt idx="37051">
                  <c:v>1395864000</c:v>
                </c:pt>
                <c:pt idx="37052">
                  <c:v>1395867600</c:v>
                </c:pt>
                <c:pt idx="37053">
                  <c:v>1395871200</c:v>
                </c:pt>
                <c:pt idx="37054">
                  <c:v>1395874800</c:v>
                </c:pt>
                <c:pt idx="37055">
                  <c:v>1395878400</c:v>
                </c:pt>
                <c:pt idx="37056">
                  <c:v>1395882000</c:v>
                </c:pt>
                <c:pt idx="37057">
                  <c:v>1395885600</c:v>
                </c:pt>
                <c:pt idx="37058">
                  <c:v>1395889200</c:v>
                </c:pt>
                <c:pt idx="37059">
                  <c:v>1395892800</c:v>
                </c:pt>
                <c:pt idx="37060">
                  <c:v>1395896400</c:v>
                </c:pt>
                <c:pt idx="37061">
                  <c:v>1395900000</c:v>
                </c:pt>
                <c:pt idx="37062">
                  <c:v>1395903600</c:v>
                </c:pt>
                <c:pt idx="37063">
                  <c:v>1395907200</c:v>
                </c:pt>
                <c:pt idx="37064">
                  <c:v>1395910800</c:v>
                </c:pt>
                <c:pt idx="37065">
                  <c:v>1395914400</c:v>
                </c:pt>
                <c:pt idx="37066">
                  <c:v>1395918000</c:v>
                </c:pt>
                <c:pt idx="37067">
                  <c:v>1395921600</c:v>
                </c:pt>
                <c:pt idx="37068">
                  <c:v>1395925200</c:v>
                </c:pt>
                <c:pt idx="37069">
                  <c:v>1395928800</c:v>
                </c:pt>
                <c:pt idx="37070">
                  <c:v>1395932400</c:v>
                </c:pt>
                <c:pt idx="37071">
                  <c:v>1395936000</c:v>
                </c:pt>
                <c:pt idx="37072">
                  <c:v>1395939600</c:v>
                </c:pt>
                <c:pt idx="37073">
                  <c:v>1395943200</c:v>
                </c:pt>
                <c:pt idx="37074">
                  <c:v>1395946800</c:v>
                </c:pt>
                <c:pt idx="37075">
                  <c:v>1395950400</c:v>
                </c:pt>
                <c:pt idx="37076">
                  <c:v>1395954000</c:v>
                </c:pt>
                <c:pt idx="37077">
                  <c:v>1395957600</c:v>
                </c:pt>
                <c:pt idx="37078">
                  <c:v>1395961200</c:v>
                </c:pt>
                <c:pt idx="37079">
                  <c:v>1395964800</c:v>
                </c:pt>
                <c:pt idx="37080">
                  <c:v>1395968400</c:v>
                </c:pt>
                <c:pt idx="37081">
                  <c:v>1395972000</c:v>
                </c:pt>
                <c:pt idx="37082">
                  <c:v>1395975600</c:v>
                </c:pt>
                <c:pt idx="37083">
                  <c:v>1395979200</c:v>
                </c:pt>
                <c:pt idx="37084">
                  <c:v>1395982800</c:v>
                </c:pt>
                <c:pt idx="37085">
                  <c:v>1395986400</c:v>
                </c:pt>
                <c:pt idx="37086">
                  <c:v>1395990000</c:v>
                </c:pt>
                <c:pt idx="37087">
                  <c:v>1395993600</c:v>
                </c:pt>
                <c:pt idx="37088">
                  <c:v>1395997200</c:v>
                </c:pt>
                <c:pt idx="37089">
                  <c:v>1396000800</c:v>
                </c:pt>
                <c:pt idx="37090">
                  <c:v>1396004400</c:v>
                </c:pt>
                <c:pt idx="37091">
                  <c:v>1396008000</c:v>
                </c:pt>
                <c:pt idx="37092">
                  <c:v>1396011600</c:v>
                </c:pt>
                <c:pt idx="37093">
                  <c:v>1396015200</c:v>
                </c:pt>
                <c:pt idx="37094">
                  <c:v>1396018800</c:v>
                </c:pt>
                <c:pt idx="37095">
                  <c:v>1396022400</c:v>
                </c:pt>
                <c:pt idx="37096">
                  <c:v>1396026000</c:v>
                </c:pt>
                <c:pt idx="37097">
                  <c:v>1396029600</c:v>
                </c:pt>
                <c:pt idx="37098">
                  <c:v>1396033200</c:v>
                </c:pt>
                <c:pt idx="37099">
                  <c:v>1396036800</c:v>
                </c:pt>
                <c:pt idx="37100">
                  <c:v>1396040400</c:v>
                </c:pt>
                <c:pt idx="37101">
                  <c:v>1396044000</c:v>
                </c:pt>
                <c:pt idx="37102">
                  <c:v>1396047600</c:v>
                </c:pt>
                <c:pt idx="37103">
                  <c:v>1396051200</c:v>
                </c:pt>
                <c:pt idx="37104">
                  <c:v>1396054800</c:v>
                </c:pt>
                <c:pt idx="37105">
                  <c:v>1396058400</c:v>
                </c:pt>
                <c:pt idx="37106">
                  <c:v>1396062000</c:v>
                </c:pt>
                <c:pt idx="37107">
                  <c:v>1396065600</c:v>
                </c:pt>
                <c:pt idx="37108">
                  <c:v>1396069200</c:v>
                </c:pt>
                <c:pt idx="37109">
                  <c:v>1396072800</c:v>
                </c:pt>
                <c:pt idx="37110">
                  <c:v>1396076400</c:v>
                </c:pt>
                <c:pt idx="37111">
                  <c:v>1396080000</c:v>
                </c:pt>
                <c:pt idx="37112">
                  <c:v>1396083600</c:v>
                </c:pt>
                <c:pt idx="37113">
                  <c:v>1396087200</c:v>
                </c:pt>
                <c:pt idx="37114">
                  <c:v>1396090800</c:v>
                </c:pt>
                <c:pt idx="37115">
                  <c:v>1396094400</c:v>
                </c:pt>
                <c:pt idx="37116">
                  <c:v>1396098000</c:v>
                </c:pt>
                <c:pt idx="37117">
                  <c:v>1396101600</c:v>
                </c:pt>
                <c:pt idx="37118">
                  <c:v>1396105200</c:v>
                </c:pt>
                <c:pt idx="37119">
                  <c:v>1396108800</c:v>
                </c:pt>
                <c:pt idx="37120">
                  <c:v>1396112400</c:v>
                </c:pt>
                <c:pt idx="37121">
                  <c:v>1396116000</c:v>
                </c:pt>
                <c:pt idx="37122">
                  <c:v>1396119600</c:v>
                </c:pt>
                <c:pt idx="37123">
                  <c:v>1396123200</c:v>
                </c:pt>
                <c:pt idx="37124">
                  <c:v>1396126800</c:v>
                </c:pt>
                <c:pt idx="37125">
                  <c:v>1396130400</c:v>
                </c:pt>
                <c:pt idx="37126">
                  <c:v>1396134000</c:v>
                </c:pt>
                <c:pt idx="37127">
                  <c:v>1396137600</c:v>
                </c:pt>
                <c:pt idx="37128">
                  <c:v>1396141200</c:v>
                </c:pt>
                <c:pt idx="37129">
                  <c:v>1396144800</c:v>
                </c:pt>
                <c:pt idx="37130">
                  <c:v>1396148400</c:v>
                </c:pt>
                <c:pt idx="37131">
                  <c:v>1396152000</c:v>
                </c:pt>
                <c:pt idx="37132">
                  <c:v>1396155600</c:v>
                </c:pt>
                <c:pt idx="37133">
                  <c:v>1396159200</c:v>
                </c:pt>
                <c:pt idx="37134">
                  <c:v>1396162800</c:v>
                </c:pt>
                <c:pt idx="37135">
                  <c:v>1396166400</c:v>
                </c:pt>
                <c:pt idx="37136">
                  <c:v>1396170000</c:v>
                </c:pt>
                <c:pt idx="37137">
                  <c:v>1396173600</c:v>
                </c:pt>
                <c:pt idx="37138">
                  <c:v>1396177200</c:v>
                </c:pt>
                <c:pt idx="37139">
                  <c:v>1396180800</c:v>
                </c:pt>
                <c:pt idx="37140">
                  <c:v>1396184400</c:v>
                </c:pt>
                <c:pt idx="37141">
                  <c:v>1396188000</c:v>
                </c:pt>
                <c:pt idx="37142">
                  <c:v>1396191600</c:v>
                </c:pt>
                <c:pt idx="37143">
                  <c:v>1396195200</c:v>
                </c:pt>
                <c:pt idx="37144">
                  <c:v>1396198800</c:v>
                </c:pt>
                <c:pt idx="37145">
                  <c:v>1396202400</c:v>
                </c:pt>
                <c:pt idx="37146">
                  <c:v>1396206000</c:v>
                </c:pt>
                <c:pt idx="37147">
                  <c:v>1396209600</c:v>
                </c:pt>
                <c:pt idx="37148">
                  <c:v>1396213200</c:v>
                </c:pt>
                <c:pt idx="37149">
                  <c:v>1396216800</c:v>
                </c:pt>
                <c:pt idx="37150">
                  <c:v>1396220400</c:v>
                </c:pt>
                <c:pt idx="37151">
                  <c:v>1396224000</c:v>
                </c:pt>
                <c:pt idx="37152">
                  <c:v>1396227600</c:v>
                </c:pt>
                <c:pt idx="37153">
                  <c:v>1396231200</c:v>
                </c:pt>
                <c:pt idx="37154">
                  <c:v>1396234800</c:v>
                </c:pt>
                <c:pt idx="37155">
                  <c:v>1396238400</c:v>
                </c:pt>
                <c:pt idx="37156">
                  <c:v>1396242000</c:v>
                </c:pt>
                <c:pt idx="37157">
                  <c:v>1396245600</c:v>
                </c:pt>
                <c:pt idx="37158">
                  <c:v>1396249200</c:v>
                </c:pt>
                <c:pt idx="37159">
                  <c:v>1396252800</c:v>
                </c:pt>
                <c:pt idx="37160">
                  <c:v>1396256400</c:v>
                </c:pt>
                <c:pt idx="37161">
                  <c:v>1396260000</c:v>
                </c:pt>
                <c:pt idx="37162">
                  <c:v>1396263600</c:v>
                </c:pt>
                <c:pt idx="37163">
                  <c:v>1396267200</c:v>
                </c:pt>
                <c:pt idx="37164">
                  <c:v>1396270800</c:v>
                </c:pt>
                <c:pt idx="37165">
                  <c:v>1396274400</c:v>
                </c:pt>
                <c:pt idx="37166">
                  <c:v>1396278000</c:v>
                </c:pt>
                <c:pt idx="37167">
                  <c:v>1396281600</c:v>
                </c:pt>
                <c:pt idx="37168">
                  <c:v>1396285200</c:v>
                </c:pt>
                <c:pt idx="37169">
                  <c:v>1396288800</c:v>
                </c:pt>
                <c:pt idx="37170">
                  <c:v>1396292400</c:v>
                </c:pt>
                <c:pt idx="37171">
                  <c:v>1396296000</c:v>
                </c:pt>
                <c:pt idx="37172">
                  <c:v>1396299600</c:v>
                </c:pt>
                <c:pt idx="37173">
                  <c:v>1396303200</c:v>
                </c:pt>
                <c:pt idx="37174">
                  <c:v>1396306800</c:v>
                </c:pt>
                <c:pt idx="37175">
                  <c:v>1396310400</c:v>
                </c:pt>
                <c:pt idx="37176">
                  <c:v>1396314000</c:v>
                </c:pt>
                <c:pt idx="37177">
                  <c:v>1396317600</c:v>
                </c:pt>
                <c:pt idx="37178">
                  <c:v>1396321200</c:v>
                </c:pt>
                <c:pt idx="37179">
                  <c:v>1396324800</c:v>
                </c:pt>
                <c:pt idx="37180">
                  <c:v>1396328400</c:v>
                </c:pt>
                <c:pt idx="37181">
                  <c:v>1396332000</c:v>
                </c:pt>
                <c:pt idx="37182">
                  <c:v>1396335600</c:v>
                </c:pt>
                <c:pt idx="37183">
                  <c:v>1396339200</c:v>
                </c:pt>
                <c:pt idx="37184">
                  <c:v>1396342800</c:v>
                </c:pt>
                <c:pt idx="37185">
                  <c:v>1396346400</c:v>
                </c:pt>
                <c:pt idx="37186">
                  <c:v>1396350000</c:v>
                </c:pt>
                <c:pt idx="37187">
                  <c:v>1396353600</c:v>
                </c:pt>
                <c:pt idx="37188">
                  <c:v>1396357200</c:v>
                </c:pt>
                <c:pt idx="37189">
                  <c:v>1396360800</c:v>
                </c:pt>
                <c:pt idx="37190">
                  <c:v>1396364400</c:v>
                </c:pt>
                <c:pt idx="37191">
                  <c:v>1396368000</c:v>
                </c:pt>
                <c:pt idx="37192">
                  <c:v>1396371600</c:v>
                </c:pt>
                <c:pt idx="37193">
                  <c:v>1396375200</c:v>
                </c:pt>
                <c:pt idx="37194">
                  <c:v>1396378800</c:v>
                </c:pt>
                <c:pt idx="37195">
                  <c:v>1396382400</c:v>
                </c:pt>
                <c:pt idx="37196">
                  <c:v>1396386000</c:v>
                </c:pt>
                <c:pt idx="37197">
                  <c:v>1396389600</c:v>
                </c:pt>
                <c:pt idx="37198">
                  <c:v>1396393200</c:v>
                </c:pt>
                <c:pt idx="37199">
                  <c:v>1396396800</c:v>
                </c:pt>
                <c:pt idx="37200">
                  <c:v>1396400400</c:v>
                </c:pt>
                <c:pt idx="37201">
                  <c:v>1396404000</c:v>
                </c:pt>
                <c:pt idx="37202">
                  <c:v>1396407600</c:v>
                </c:pt>
                <c:pt idx="37203">
                  <c:v>1396411200</c:v>
                </c:pt>
                <c:pt idx="37204">
                  <c:v>1396414800</c:v>
                </c:pt>
                <c:pt idx="37205">
                  <c:v>1396418400</c:v>
                </c:pt>
                <c:pt idx="37206">
                  <c:v>1396422000</c:v>
                </c:pt>
                <c:pt idx="37207">
                  <c:v>1396425600</c:v>
                </c:pt>
                <c:pt idx="37208">
                  <c:v>1396429200</c:v>
                </c:pt>
                <c:pt idx="37209">
                  <c:v>1396432800</c:v>
                </c:pt>
                <c:pt idx="37210">
                  <c:v>1396436400</c:v>
                </c:pt>
                <c:pt idx="37211">
                  <c:v>1396440000</c:v>
                </c:pt>
                <c:pt idx="37212">
                  <c:v>1396443600</c:v>
                </c:pt>
                <c:pt idx="37213">
                  <c:v>1396447200</c:v>
                </c:pt>
                <c:pt idx="37214">
                  <c:v>1396450800</c:v>
                </c:pt>
                <c:pt idx="37215">
                  <c:v>1396454400</c:v>
                </c:pt>
                <c:pt idx="37216">
                  <c:v>1396458000</c:v>
                </c:pt>
                <c:pt idx="37217">
                  <c:v>1396461600</c:v>
                </c:pt>
                <c:pt idx="37218">
                  <c:v>1396465200</c:v>
                </c:pt>
                <c:pt idx="37219">
                  <c:v>1396468800</c:v>
                </c:pt>
                <c:pt idx="37220">
                  <c:v>1396472400</c:v>
                </c:pt>
                <c:pt idx="37221">
                  <c:v>1396476000</c:v>
                </c:pt>
                <c:pt idx="37222">
                  <c:v>1396479600</c:v>
                </c:pt>
                <c:pt idx="37223">
                  <c:v>1396483200</c:v>
                </c:pt>
                <c:pt idx="37224">
                  <c:v>1396486800</c:v>
                </c:pt>
                <c:pt idx="37225">
                  <c:v>1396490400</c:v>
                </c:pt>
                <c:pt idx="37226">
                  <c:v>1396494000</c:v>
                </c:pt>
                <c:pt idx="37227">
                  <c:v>1396497600</c:v>
                </c:pt>
                <c:pt idx="37228">
                  <c:v>1396501200</c:v>
                </c:pt>
                <c:pt idx="37229">
                  <c:v>1396504800</c:v>
                </c:pt>
                <c:pt idx="37230">
                  <c:v>1396508400</c:v>
                </c:pt>
                <c:pt idx="37231">
                  <c:v>1396512000</c:v>
                </c:pt>
                <c:pt idx="37232">
                  <c:v>1396515600</c:v>
                </c:pt>
                <c:pt idx="37233">
                  <c:v>1396519200</c:v>
                </c:pt>
                <c:pt idx="37234">
                  <c:v>1396522800</c:v>
                </c:pt>
                <c:pt idx="37235">
                  <c:v>1396526400</c:v>
                </c:pt>
                <c:pt idx="37236">
                  <c:v>1396530000</c:v>
                </c:pt>
                <c:pt idx="37237">
                  <c:v>1396533600</c:v>
                </c:pt>
                <c:pt idx="37238">
                  <c:v>1396537200</c:v>
                </c:pt>
                <c:pt idx="37239">
                  <c:v>1396540800</c:v>
                </c:pt>
                <c:pt idx="37240">
                  <c:v>1396544400</c:v>
                </c:pt>
                <c:pt idx="37241">
                  <c:v>1396548000</c:v>
                </c:pt>
                <c:pt idx="37242">
                  <c:v>1396551600</c:v>
                </c:pt>
                <c:pt idx="37243">
                  <c:v>1396555200</c:v>
                </c:pt>
                <c:pt idx="37244">
                  <c:v>1396558800</c:v>
                </c:pt>
                <c:pt idx="37245">
                  <c:v>1396562400</c:v>
                </c:pt>
                <c:pt idx="37246">
                  <c:v>1396566000</c:v>
                </c:pt>
                <c:pt idx="37247">
                  <c:v>1396569600</c:v>
                </c:pt>
                <c:pt idx="37248">
                  <c:v>1396573200</c:v>
                </c:pt>
                <c:pt idx="37249">
                  <c:v>1396576800</c:v>
                </c:pt>
                <c:pt idx="37250">
                  <c:v>1396580400</c:v>
                </c:pt>
                <c:pt idx="37251">
                  <c:v>1396584000</c:v>
                </c:pt>
                <c:pt idx="37252">
                  <c:v>1396587600</c:v>
                </c:pt>
                <c:pt idx="37253">
                  <c:v>1396591200</c:v>
                </c:pt>
                <c:pt idx="37254">
                  <c:v>1396594800</c:v>
                </c:pt>
                <c:pt idx="37255">
                  <c:v>1396598400</c:v>
                </c:pt>
                <c:pt idx="37256">
                  <c:v>1396602000</c:v>
                </c:pt>
                <c:pt idx="37257">
                  <c:v>1396605600</c:v>
                </c:pt>
                <c:pt idx="37258">
                  <c:v>1396609200</c:v>
                </c:pt>
                <c:pt idx="37259">
                  <c:v>1396612800</c:v>
                </c:pt>
                <c:pt idx="37260">
                  <c:v>1396616400</c:v>
                </c:pt>
                <c:pt idx="37261">
                  <c:v>1396620000</c:v>
                </c:pt>
                <c:pt idx="37262">
                  <c:v>1396623600</c:v>
                </c:pt>
                <c:pt idx="37263">
                  <c:v>1396627200</c:v>
                </c:pt>
                <c:pt idx="37264">
                  <c:v>1396630800</c:v>
                </c:pt>
                <c:pt idx="37265">
                  <c:v>1396634400</c:v>
                </c:pt>
                <c:pt idx="37266">
                  <c:v>1396638000</c:v>
                </c:pt>
                <c:pt idx="37267">
                  <c:v>1396641600</c:v>
                </c:pt>
                <c:pt idx="37268">
                  <c:v>1396645200</c:v>
                </c:pt>
                <c:pt idx="37269">
                  <c:v>1396648800</c:v>
                </c:pt>
                <c:pt idx="37270">
                  <c:v>1396652400</c:v>
                </c:pt>
                <c:pt idx="37271">
                  <c:v>1396656000</c:v>
                </c:pt>
                <c:pt idx="37272">
                  <c:v>1396659600</c:v>
                </c:pt>
                <c:pt idx="37273">
                  <c:v>1396663200</c:v>
                </c:pt>
                <c:pt idx="37274">
                  <c:v>1396666800</c:v>
                </c:pt>
                <c:pt idx="37275">
                  <c:v>1396670400</c:v>
                </c:pt>
                <c:pt idx="37276">
                  <c:v>1396674000</c:v>
                </c:pt>
                <c:pt idx="37277">
                  <c:v>1396677600</c:v>
                </c:pt>
                <c:pt idx="37278">
                  <c:v>1396681200</c:v>
                </c:pt>
                <c:pt idx="37279">
                  <c:v>1396684800</c:v>
                </c:pt>
                <c:pt idx="37280">
                  <c:v>1396688400</c:v>
                </c:pt>
                <c:pt idx="37281">
                  <c:v>1396692000</c:v>
                </c:pt>
                <c:pt idx="37282">
                  <c:v>1396695600</c:v>
                </c:pt>
                <c:pt idx="37283">
                  <c:v>1396699200</c:v>
                </c:pt>
                <c:pt idx="37284">
                  <c:v>1396702800</c:v>
                </c:pt>
                <c:pt idx="37285">
                  <c:v>1396706400</c:v>
                </c:pt>
                <c:pt idx="37286">
                  <c:v>1396710000</c:v>
                </c:pt>
                <c:pt idx="37287">
                  <c:v>1396713600</c:v>
                </c:pt>
                <c:pt idx="37288">
                  <c:v>1396717200</c:v>
                </c:pt>
                <c:pt idx="37289">
                  <c:v>1396720800</c:v>
                </c:pt>
                <c:pt idx="37290">
                  <c:v>1396724400</c:v>
                </c:pt>
                <c:pt idx="37291">
                  <c:v>1396728000</c:v>
                </c:pt>
                <c:pt idx="37292">
                  <c:v>1396731600</c:v>
                </c:pt>
                <c:pt idx="37293">
                  <c:v>1396735200</c:v>
                </c:pt>
                <c:pt idx="37294">
                  <c:v>1396738800</c:v>
                </c:pt>
                <c:pt idx="37295">
                  <c:v>1396742400</c:v>
                </c:pt>
                <c:pt idx="37296">
                  <c:v>1396746000</c:v>
                </c:pt>
                <c:pt idx="37297">
                  <c:v>1396749600</c:v>
                </c:pt>
                <c:pt idx="37298">
                  <c:v>1396753200</c:v>
                </c:pt>
                <c:pt idx="37299">
                  <c:v>1396756800</c:v>
                </c:pt>
                <c:pt idx="37300">
                  <c:v>1396760400</c:v>
                </c:pt>
                <c:pt idx="37301">
                  <c:v>1396764000</c:v>
                </c:pt>
                <c:pt idx="37302">
                  <c:v>1396767600</c:v>
                </c:pt>
                <c:pt idx="37303">
                  <c:v>1396771200</c:v>
                </c:pt>
                <c:pt idx="37304">
                  <c:v>1396774800</c:v>
                </c:pt>
                <c:pt idx="37305">
                  <c:v>1396778400</c:v>
                </c:pt>
                <c:pt idx="37306">
                  <c:v>1396782000</c:v>
                </c:pt>
                <c:pt idx="37307">
                  <c:v>1396785600</c:v>
                </c:pt>
                <c:pt idx="37308">
                  <c:v>1396789200</c:v>
                </c:pt>
                <c:pt idx="37309">
                  <c:v>1396792800</c:v>
                </c:pt>
                <c:pt idx="37310">
                  <c:v>1396796400</c:v>
                </c:pt>
                <c:pt idx="37311">
                  <c:v>1396800000</c:v>
                </c:pt>
                <c:pt idx="37312">
                  <c:v>1396803600</c:v>
                </c:pt>
                <c:pt idx="37313">
                  <c:v>1396807200</c:v>
                </c:pt>
                <c:pt idx="37314">
                  <c:v>1396810800</c:v>
                </c:pt>
                <c:pt idx="37315">
                  <c:v>1396814400</c:v>
                </c:pt>
                <c:pt idx="37316">
                  <c:v>1396818000</c:v>
                </c:pt>
                <c:pt idx="37317">
                  <c:v>1396821600</c:v>
                </c:pt>
                <c:pt idx="37318">
                  <c:v>1396825200</c:v>
                </c:pt>
                <c:pt idx="37319">
                  <c:v>1396828800</c:v>
                </c:pt>
                <c:pt idx="37320">
                  <c:v>1396832400</c:v>
                </c:pt>
                <c:pt idx="37321">
                  <c:v>1396836000</c:v>
                </c:pt>
                <c:pt idx="37322">
                  <c:v>1396839600</c:v>
                </c:pt>
                <c:pt idx="37323">
                  <c:v>1396843200</c:v>
                </c:pt>
                <c:pt idx="37324">
                  <c:v>1396846800</c:v>
                </c:pt>
                <c:pt idx="37325">
                  <c:v>1396850400</c:v>
                </c:pt>
                <c:pt idx="37326">
                  <c:v>1396854000</c:v>
                </c:pt>
                <c:pt idx="37327">
                  <c:v>1396857600</c:v>
                </c:pt>
                <c:pt idx="37328">
                  <c:v>1396861200</c:v>
                </c:pt>
                <c:pt idx="37329">
                  <c:v>1396864800</c:v>
                </c:pt>
                <c:pt idx="37330">
                  <c:v>1396868400</c:v>
                </c:pt>
                <c:pt idx="37331">
                  <c:v>1396872000</c:v>
                </c:pt>
                <c:pt idx="37332">
                  <c:v>1396875600</c:v>
                </c:pt>
                <c:pt idx="37333">
                  <c:v>1396879200</c:v>
                </c:pt>
                <c:pt idx="37334">
                  <c:v>1396882800</c:v>
                </c:pt>
                <c:pt idx="37335">
                  <c:v>1396886400</c:v>
                </c:pt>
                <c:pt idx="37336">
                  <c:v>1396890000</c:v>
                </c:pt>
                <c:pt idx="37337">
                  <c:v>1396893600</c:v>
                </c:pt>
                <c:pt idx="37338">
                  <c:v>1396897200</c:v>
                </c:pt>
                <c:pt idx="37339">
                  <c:v>1396900800</c:v>
                </c:pt>
                <c:pt idx="37340">
                  <c:v>1396904400</c:v>
                </c:pt>
                <c:pt idx="37341">
                  <c:v>1396908000</c:v>
                </c:pt>
                <c:pt idx="37342">
                  <c:v>1396911600</c:v>
                </c:pt>
                <c:pt idx="37343">
                  <c:v>1396915200</c:v>
                </c:pt>
                <c:pt idx="37344">
                  <c:v>1396918800</c:v>
                </c:pt>
                <c:pt idx="37345">
                  <c:v>1396922400</c:v>
                </c:pt>
                <c:pt idx="37346">
                  <c:v>1396926000</c:v>
                </c:pt>
                <c:pt idx="37347">
                  <c:v>1396929600</c:v>
                </c:pt>
                <c:pt idx="37348">
                  <c:v>1396933200</c:v>
                </c:pt>
                <c:pt idx="37349">
                  <c:v>1396936800</c:v>
                </c:pt>
                <c:pt idx="37350">
                  <c:v>1396940400</c:v>
                </c:pt>
                <c:pt idx="37351">
                  <c:v>1396944000</c:v>
                </c:pt>
                <c:pt idx="37352">
                  <c:v>1396947600</c:v>
                </c:pt>
                <c:pt idx="37353">
                  <c:v>1396951200</c:v>
                </c:pt>
                <c:pt idx="37354">
                  <c:v>1396954800</c:v>
                </c:pt>
                <c:pt idx="37355">
                  <c:v>1396958400</c:v>
                </c:pt>
                <c:pt idx="37356">
                  <c:v>1396962000</c:v>
                </c:pt>
                <c:pt idx="37357">
                  <c:v>1396965600</c:v>
                </c:pt>
                <c:pt idx="37358">
                  <c:v>1396969200</c:v>
                </c:pt>
                <c:pt idx="37359">
                  <c:v>1396972800</c:v>
                </c:pt>
                <c:pt idx="37360">
                  <c:v>1396976400</c:v>
                </c:pt>
                <c:pt idx="37361">
                  <c:v>1396980000</c:v>
                </c:pt>
                <c:pt idx="37362">
                  <c:v>1396983600</c:v>
                </c:pt>
                <c:pt idx="37363">
                  <c:v>1396987200</c:v>
                </c:pt>
                <c:pt idx="37364">
                  <c:v>1396990800</c:v>
                </c:pt>
                <c:pt idx="37365">
                  <c:v>1396994400</c:v>
                </c:pt>
                <c:pt idx="37366">
                  <c:v>1396998000</c:v>
                </c:pt>
                <c:pt idx="37367">
                  <c:v>1397001600</c:v>
                </c:pt>
                <c:pt idx="37368">
                  <c:v>1397005200</c:v>
                </c:pt>
                <c:pt idx="37369">
                  <c:v>1397008800</c:v>
                </c:pt>
                <c:pt idx="37370">
                  <c:v>1397012400</c:v>
                </c:pt>
                <c:pt idx="37371">
                  <c:v>1397016000</c:v>
                </c:pt>
                <c:pt idx="37372">
                  <c:v>1397019600</c:v>
                </c:pt>
                <c:pt idx="37373">
                  <c:v>1397023200</c:v>
                </c:pt>
                <c:pt idx="37374">
                  <c:v>1397026800</c:v>
                </c:pt>
                <c:pt idx="37375">
                  <c:v>1397030400</c:v>
                </c:pt>
                <c:pt idx="37376">
                  <c:v>1397034000</c:v>
                </c:pt>
                <c:pt idx="37377">
                  <c:v>1397037600</c:v>
                </c:pt>
                <c:pt idx="37378">
                  <c:v>1397041200</c:v>
                </c:pt>
                <c:pt idx="37379">
                  <c:v>1397044800</c:v>
                </c:pt>
                <c:pt idx="37380">
                  <c:v>1397048400</c:v>
                </c:pt>
                <c:pt idx="37381">
                  <c:v>1397052000</c:v>
                </c:pt>
                <c:pt idx="37382">
                  <c:v>1397055600</c:v>
                </c:pt>
                <c:pt idx="37383">
                  <c:v>1397059200</c:v>
                </c:pt>
                <c:pt idx="37384">
                  <c:v>1397062800</c:v>
                </c:pt>
                <c:pt idx="37385">
                  <c:v>1397066400</c:v>
                </c:pt>
                <c:pt idx="37386">
                  <c:v>1397070000</c:v>
                </c:pt>
                <c:pt idx="37387">
                  <c:v>1397073600</c:v>
                </c:pt>
                <c:pt idx="37388">
                  <c:v>1397077200</c:v>
                </c:pt>
                <c:pt idx="37389">
                  <c:v>1397080800</c:v>
                </c:pt>
                <c:pt idx="37390">
                  <c:v>1397084400</c:v>
                </c:pt>
                <c:pt idx="37391">
                  <c:v>1397088000</c:v>
                </c:pt>
                <c:pt idx="37392">
                  <c:v>1397091600</c:v>
                </c:pt>
                <c:pt idx="37393">
                  <c:v>1397095200</c:v>
                </c:pt>
                <c:pt idx="37394">
                  <c:v>1397098800</c:v>
                </c:pt>
                <c:pt idx="37395">
                  <c:v>1397102400</c:v>
                </c:pt>
                <c:pt idx="37396">
                  <c:v>1397106000</c:v>
                </c:pt>
                <c:pt idx="37397">
                  <c:v>1397109600</c:v>
                </c:pt>
                <c:pt idx="37398">
                  <c:v>1397113200</c:v>
                </c:pt>
                <c:pt idx="37399">
                  <c:v>1397116800</c:v>
                </c:pt>
                <c:pt idx="37400">
                  <c:v>1397120400</c:v>
                </c:pt>
                <c:pt idx="37401">
                  <c:v>1397124000</c:v>
                </c:pt>
                <c:pt idx="37402">
                  <c:v>1397127600</c:v>
                </c:pt>
                <c:pt idx="37403">
                  <c:v>1397131200</c:v>
                </c:pt>
                <c:pt idx="37404">
                  <c:v>1397134800</c:v>
                </c:pt>
                <c:pt idx="37405">
                  <c:v>1397138400</c:v>
                </c:pt>
                <c:pt idx="37406">
                  <c:v>1397142000</c:v>
                </c:pt>
                <c:pt idx="37407">
                  <c:v>1397145600</c:v>
                </c:pt>
                <c:pt idx="37408">
                  <c:v>1397149200</c:v>
                </c:pt>
                <c:pt idx="37409">
                  <c:v>1397152800</c:v>
                </c:pt>
                <c:pt idx="37410">
                  <c:v>1397156400</c:v>
                </c:pt>
                <c:pt idx="37411">
                  <c:v>1397160000</c:v>
                </c:pt>
                <c:pt idx="37412">
                  <c:v>1397163600</c:v>
                </c:pt>
                <c:pt idx="37413">
                  <c:v>1397167200</c:v>
                </c:pt>
                <c:pt idx="37414">
                  <c:v>1397170800</c:v>
                </c:pt>
                <c:pt idx="37415">
                  <c:v>1397174400</c:v>
                </c:pt>
                <c:pt idx="37416">
                  <c:v>1397178000</c:v>
                </c:pt>
                <c:pt idx="37417">
                  <c:v>1397181600</c:v>
                </c:pt>
                <c:pt idx="37418">
                  <c:v>1397185200</c:v>
                </c:pt>
                <c:pt idx="37419">
                  <c:v>1397188800</c:v>
                </c:pt>
                <c:pt idx="37420">
                  <c:v>1397192400</c:v>
                </c:pt>
                <c:pt idx="37421">
                  <c:v>1397196000</c:v>
                </c:pt>
                <c:pt idx="37422">
                  <c:v>1397199600</c:v>
                </c:pt>
                <c:pt idx="37423">
                  <c:v>1397203200</c:v>
                </c:pt>
                <c:pt idx="37424">
                  <c:v>1397206800</c:v>
                </c:pt>
                <c:pt idx="37425">
                  <c:v>1397210400</c:v>
                </c:pt>
                <c:pt idx="37426">
                  <c:v>1397214000</c:v>
                </c:pt>
                <c:pt idx="37427">
                  <c:v>1397217600</c:v>
                </c:pt>
                <c:pt idx="37428">
                  <c:v>1397221200</c:v>
                </c:pt>
                <c:pt idx="37429">
                  <c:v>1397224800</c:v>
                </c:pt>
                <c:pt idx="37430">
                  <c:v>1397228400</c:v>
                </c:pt>
                <c:pt idx="37431">
                  <c:v>1397232000</c:v>
                </c:pt>
                <c:pt idx="37432">
                  <c:v>1397235600</c:v>
                </c:pt>
                <c:pt idx="37433">
                  <c:v>1397239200</c:v>
                </c:pt>
                <c:pt idx="37434">
                  <c:v>1397242800</c:v>
                </c:pt>
                <c:pt idx="37435">
                  <c:v>1397246400</c:v>
                </c:pt>
                <c:pt idx="37436">
                  <c:v>1397250000</c:v>
                </c:pt>
                <c:pt idx="37437">
                  <c:v>1397253600</c:v>
                </c:pt>
                <c:pt idx="37438">
                  <c:v>1397257200</c:v>
                </c:pt>
                <c:pt idx="37439">
                  <c:v>1397260800</c:v>
                </c:pt>
                <c:pt idx="37440">
                  <c:v>1397264400</c:v>
                </c:pt>
                <c:pt idx="37441">
                  <c:v>1397268000</c:v>
                </c:pt>
                <c:pt idx="37442">
                  <c:v>1397271600</c:v>
                </c:pt>
                <c:pt idx="37443">
                  <c:v>1397275200</c:v>
                </c:pt>
                <c:pt idx="37444">
                  <c:v>1397278800</c:v>
                </c:pt>
                <c:pt idx="37445">
                  <c:v>1397282400</c:v>
                </c:pt>
                <c:pt idx="37446">
                  <c:v>1397286000</c:v>
                </c:pt>
                <c:pt idx="37447">
                  <c:v>1397289600</c:v>
                </c:pt>
                <c:pt idx="37448">
                  <c:v>1397293200</c:v>
                </c:pt>
                <c:pt idx="37449">
                  <c:v>1397296800</c:v>
                </c:pt>
                <c:pt idx="37450">
                  <c:v>1397300400</c:v>
                </c:pt>
                <c:pt idx="37451">
                  <c:v>1397304000</c:v>
                </c:pt>
                <c:pt idx="37452">
                  <c:v>1397307600</c:v>
                </c:pt>
                <c:pt idx="37453">
                  <c:v>1397311200</c:v>
                </c:pt>
                <c:pt idx="37454">
                  <c:v>1397314800</c:v>
                </c:pt>
                <c:pt idx="37455">
                  <c:v>1397318400</c:v>
                </c:pt>
                <c:pt idx="37456">
                  <c:v>1397322000</c:v>
                </c:pt>
                <c:pt idx="37457">
                  <c:v>1397325600</c:v>
                </c:pt>
                <c:pt idx="37458">
                  <c:v>1397329200</c:v>
                </c:pt>
                <c:pt idx="37459">
                  <c:v>1397332800</c:v>
                </c:pt>
                <c:pt idx="37460">
                  <c:v>1397336400</c:v>
                </c:pt>
                <c:pt idx="37461">
                  <c:v>1397340000</c:v>
                </c:pt>
                <c:pt idx="37462">
                  <c:v>1397343600</c:v>
                </c:pt>
                <c:pt idx="37463">
                  <c:v>1397347200</c:v>
                </c:pt>
                <c:pt idx="37464">
                  <c:v>1397350800</c:v>
                </c:pt>
                <c:pt idx="37465">
                  <c:v>1397354400</c:v>
                </c:pt>
                <c:pt idx="37466">
                  <c:v>1397358000</c:v>
                </c:pt>
                <c:pt idx="37467">
                  <c:v>1397361600</c:v>
                </c:pt>
                <c:pt idx="37468">
                  <c:v>1397365200</c:v>
                </c:pt>
                <c:pt idx="37469">
                  <c:v>1397368800</c:v>
                </c:pt>
                <c:pt idx="37470">
                  <c:v>1397372400</c:v>
                </c:pt>
                <c:pt idx="37471">
                  <c:v>1397376000</c:v>
                </c:pt>
                <c:pt idx="37472">
                  <c:v>1397379600</c:v>
                </c:pt>
                <c:pt idx="37473">
                  <c:v>1397383200</c:v>
                </c:pt>
                <c:pt idx="37474">
                  <c:v>1397386800</c:v>
                </c:pt>
                <c:pt idx="37475">
                  <c:v>1397390400</c:v>
                </c:pt>
                <c:pt idx="37476">
                  <c:v>1397394000</c:v>
                </c:pt>
                <c:pt idx="37477">
                  <c:v>1397397600</c:v>
                </c:pt>
                <c:pt idx="37478">
                  <c:v>1397401200</c:v>
                </c:pt>
                <c:pt idx="37479">
                  <c:v>1397404800</c:v>
                </c:pt>
                <c:pt idx="37480">
                  <c:v>1397408400</c:v>
                </c:pt>
                <c:pt idx="37481">
                  <c:v>1397412000</c:v>
                </c:pt>
                <c:pt idx="37482">
                  <c:v>1397415600</c:v>
                </c:pt>
                <c:pt idx="37483">
                  <c:v>1397419200</c:v>
                </c:pt>
                <c:pt idx="37484">
                  <c:v>1397422800</c:v>
                </c:pt>
                <c:pt idx="37485">
                  <c:v>1397426400</c:v>
                </c:pt>
                <c:pt idx="37486">
                  <c:v>1397430000</c:v>
                </c:pt>
                <c:pt idx="37487">
                  <c:v>1397433600</c:v>
                </c:pt>
                <c:pt idx="37488">
                  <c:v>1397437200</c:v>
                </c:pt>
                <c:pt idx="37489">
                  <c:v>1397440800</c:v>
                </c:pt>
                <c:pt idx="37490">
                  <c:v>1397444400</c:v>
                </c:pt>
                <c:pt idx="37491">
                  <c:v>1397448000</c:v>
                </c:pt>
                <c:pt idx="37492">
                  <c:v>1397451600</c:v>
                </c:pt>
                <c:pt idx="37493">
                  <c:v>1397455200</c:v>
                </c:pt>
                <c:pt idx="37494">
                  <c:v>1397458800</c:v>
                </c:pt>
                <c:pt idx="37495">
                  <c:v>1397462400</c:v>
                </c:pt>
                <c:pt idx="37496">
                  <c:v>1397466000</c:v>
                </c:pt>
                <c:pt idx="37497">
                  <c:v>1397469600</c:v>
                </c:pt>
                <c:pt idx="37498">
                  <c:v>1397473200</c:v>
                </c:pt>
                <c:pt idx="37499">
                  <c:v>1397476800</c:v>
                </c:pt>
                <c:pt idx="37500">
                  <c:v>1397480400</c:v>
                </c:pt>
                <c:pt idx="37501">
                  <c:v>1397484000</c:v>
                </c:pt>
                <c:pt idx="37502">
                  <c:v>1397487600</c:v>
                </c:pt>
                <c:pt idx="37503">
                  <c:v>1397491200</c:v>
                </c:pt>
                <c:pt idx="37504">
                  <c:v>1397494800</c:v>
                </c:pt>
                <c:pt idx="37505">
                  <c:v>1397498400</c:v>
                </c:pt>
                <c:pt idx="37506">
                  <c:v>1397502000</c:v>
                </c:pt>
                <c:pt idx="37507">
                  <c:v>1397505600</c:v>
                </c:pt>
                <c:pt idx="37508">
                  <c:v>1397509200</c:v>
                </c:pt>
                <c:pt idx="37509">
                  <c:v>1397512800</c:v>
                </c:pt>
                <c:pt idx="37510">
                  <c:v>1397516400</c:v>
                </c:pt>
                <c:pt idx="37511">
                  <c:v>1397520000</c:v>
                </c:pt>
                <c:pt idx="37512">
                  <c:v>1397523600</c:v>
                </c:pt>
                <c:pt idx="37513">
                  <c:v>1397527200</c:v>
                </c:pt>
                <c:pt idx="37514">
                  <c:v>1397530800</c:v>
                </c:pt>
                <c:pt idx="37515">
                  <c:v>1397534400</c:v>
                </c:pt>
                <c:pt idx="37516">
                  <c:v>1397538000</c:v>
                </c:pt>
                <c:pt idx="37517">
                  <c:v>1397541600</c:v>
                </c:pt>
                <c:pt idx="37518">
                  <c:v>1397545200</c:v>
                </c:pt>
                <c:pt idx="37519">
                  <c:v>1397548800</c:v>
                </c:pt>
                <c:pt idx="37520">
                  <c:v>1397552400</c:v>
                </c:pt>
                <c:pt idx="37521">
                  <c:v>1397556000</c:v>
                </c:pt>
                <c:pt idx="37522">
                  <c:v>1397559600</c:v>
                </c:pt>
                <c:pt idx="37523">
                  <c:v>1397563200</c:v>
                </c:pt>
                <c:pt idx="37524">
                  <c:v>1397566800</c:v>
                </c:pt>
                <c:pt idx="37525">
                  <c:v>1397570400</c:v>
                </c:pt>
                <c:pt idx="37526">
                  <c:v>1397574000</c:v>
                </c:pt>
                <c:pt idx="37527">
                  <c:v>1397577600</c:v>
                </c:pt>
                <c:pt idx="37528">
                  <c:v>1397581200</c:v>
                </c:pt>
                <c:pt idx="37529">
                  <c:v>1397584800</c:v>
                </c:pt>
                <c:pt idx="37530">
                  <c:v>1397588400</c:v>
                </c:pt>
                <c:pt idx="37531">
                  <c:v>1397592000</c:v>
                </c:pt>
                <c:pt idx="37532">
                  <c:v>1397595600</c:v>
                </c:pt>
                <c:pt idx="37533">
                  <c:v>1397599200</c:v>
                </c:pt>
                <c:pt idx="37534">
                  <c:v>1397602800</c:v>
                </c:pt>
                <c:pt idx="37535">
                  <c:v>1397606400</c:v>
                </c:pt>
                <c:pt idx="37536">
                  <c:v>1397610000</c:v>
                </c:pt>
                <c:pt idx="37537">
                  <c:v>1397613600</c:v>
                </c:pt>
                <c:pt idx="37538">
                  <c:v>1397617200</c:v>
                </c:pt>
                <c:pt idx="37539">
                  <c:v>1397620800</c:v>
                </c:pt>
                <c:pt idx="37540">
                  <c:v>1397624400</c:v>
                </c:pt>
                <c:pt idx="37541">
                  <c:v>1397628000</c:v>
                </c:pt>
                <c:pt idx="37542">
                  <c:v>1397631600</c:v>
                </c:pt>
                <c:pt idx="37543">
                  <c:v>1397635200</c:v>
                </c:pt>
                <c:pt idx="37544">
                  <c:v>1397638800</c:v>
                </c:pt>
                <c:pt idx="37545">
                  <c:v>1397642400</c:v>
                </c:pt>
                <c:pt idx="37546">
                  <c:v>1397646000</c:v>
                </c:pt>
                <c:pt idx="37547">
                  <c:v>1397649600</c:v>
                </c:pt>
                <c:pt idx="37548">
                  <c:v>1397653200</c:v>
                </c:pt>
                <c:pt idx="37549">
                  <c:v>1397656800</c:v>
                </c:pt>
                <c:pt idx="37550">
                  <c:v>1397660400</c:v>
                </c:pt>
                <c:pt idx="37551">
                  <c:v>1397664000</c:v>
                </c:pt>
                <c:pt idx="37552">
                  <c:v>1397667600</c:v>
                </c:pt>
                <c:pt idx="37553">
                  <c:v>1397671200</c:v>
                </c:pt>
                <c:pt idx="37554">
                  <c:v>1397674800</c:v>
                </c:pt>
                <c:pt idx="37555">
                  <c:v>1397678400</c:v>
                </c:pt>
                <c:pt idx="37556">
                  <c:v>1397682000</c:v>
                </c:pt>
                <c:pt idx="37557">
                  <c:v>1397685600</c:v>
                </c:pt>
                <c:pt idx="37558">
                  <c:v>1397689200</c:v>
                </c:pt>
                <c:pt idx="37559">
                  <c:v>1397692800</c:v>
                </c:pt>
                <c:pt idx="37560">
                  <c:v>1397696400</c:v>
                </c:pt>
                <c:pt idx="37561">
                  <c:v>1397700000</c:v>
                </c:pt>
                <c:pt idx="37562">
                  <c:v>1397703600</c:v>
                </c:pt>
                <c:pt idx="37563">
                  <c:v>1397707200</c:v>
                </c:pt>
                <c:pt idx="37564">
                  <c:v>1397710800</c:v>
                </c:pt>
                <c:pt idx="37565">
                  <c:v>1397714400</c:v>
                </c:pt>
                <c:pt idx="37566">
                  <c:v>1397718000</c:v>
                </c:pt>
                <c:pt idx="37567">
                  <c:v>1397721600</c:v>
                </c:pt>
                <c:pt idx="37568">
                  <c:v>1397725200</c:v>
                </c:pt>
                <c:pt idx="37569">
                  <c:v>1397728800</c:v>
                </c:pt>
                <c:pt idx="37570">
                  <c:v>1397732400</c:v>
                </c:pt>
                <c:pt idx="37571">
                  <c:v>1397736000</c:v>
                </c:pt>
                <c:pt idx="37572">
                  <c:v>1397739600</c:v>
                </c:pt>
                <c:pt idx="37573">
                  <c:v>1397743200</c:v>
                </c:pt>
                <c:pt idx="37574">
                  <c:v>1397746800</c:v>
                </c:pt>
                <c:pt idx="37575">
                  <c:v>1397750400</c:v>
                </c:pt>
                <c:pt idx="37576">
                  <c:v>1397754000</c:v>
                </c:pt>
                <c:pt idx="37577">
                  <c:v>1397757600</c:v>
                </c:pt>
                <c:pt idx="37578">
                  <c:v>1397761200</c:v>
                </c:pt>
                <c:pt idx="37579">
                  <c:v>1397764800</c:v>
                </c:pt>
                <c:pt idx="37580">
                  <c:v>1397768400</c:v>
                </c:pt>
                <c:pt idx="37581">
                  <c:v>1397772000</c:v>
                </c:pt>
                <c:pt idx="37582">
                  <c:v>1397775600</c:v>
                </c:pt>
                <c:pt idx="37583">
                  <c:v>1397779200</c:v>
                </c:pt>
                <c:pt idx="37584">
                  <c:v>1397782800</c:v>
                </c:pt>
                <c:pt idx="37585">
                  <c:v>1397786400</c:v>
                </c:pt>
                <c:pt idx="37586">
                  <c:v>1397790000</c:v>
                </c:pt>
                <c:pt idx="37587">
                  <c:v>1397793600</c:v>
                </c:pt>
                <c:pt idx="37588">
                  <c:v>1397797200</c:v>
                </c:pt>
                <c:pt idx="37589">
                  <c:v>1397800800</c:v>
                </c:pt>
                <c:pt idx="37590">
                  <c:v>1397804400</c:v>
                </c:pt>
                <c:pt idx="37591">
                  <c:v>1397808000</c:v>
                </c:pt>
                <c:pt idx="37592">
                  <c:v>1397811600</c:v>
                </c:pt>
                <c:pt idx="37593">
                  <c:v>1397815200</c:v>
                </c:pt>
                <c:pt idx="37594">
                  <c:v>1397818800</c:v>
                </c:pt>
                <c:pt idx="37595">
                  <c:v>1397822400</c:v>
                </c:pt>
                <c:pt idx="37596">
                  <c:v>1397826000</c:v>
                </c:pt>
                <c:pt idx="37597">
                  <c:v>1397829600</c:v>
                </c:pt>
                <c:pt idx="37598">
                  <c:v>1397833200</c:v>
                </c:pt>
                <c:pt idx="37599">
                  <c:v>1397836800</c:v>
                </c:pt>
                <c:pt idx="37600">
                  <c:v>1397840400</c:v>
                </c:pt>
                <c:pt idx="37601">
                  <c:v>1397844000</c:v>
                </c:pt>
                <c:pt idx="37602">
                  <c:v>1397847600</c:v>
                </c:pt>
                <c:pt idx="37603">
                  <c:v>1397851200</c:v>
                </c:pt>
                <c:pt idx="37604">
                  <c:v>1397854800</c:v>
                </c:pt>
                <c:pt idx="37605">
                  <c:v>1397858400</c:v>
                </c:pt>
                <c:pt idx="37606">
                  <c:v>1397862000</c:v>
                </c:pt>
                <c:pt idx="37607">
                  <c:v>1397865600</c:v>
                </c:pt>
                <c:pt idx="37608">
                  <c:v>1397869200</c:v>
                </c:pt>
                <c:pt idx="37609">
                  <c:v>1397872800</c:v>
                </c:pt>
                <c:pt idx="37610">
                  <c:v>1397876400</c:v>
                </c:pt>
                <c:pt idx="37611">
                  <c:v>1397880000</c:v>
                </c:pt>
                <c:pt idx="37612">
                  <c:v>1397883600</c:v>
                </c:pt>
                <c:pt idx="37613">
                  <c:v>1397887200</c:v>
                </c:pt>
                <c:pt idx="37614">
                  <c:v>1397890800</c:v>
                </c:pt>
                <c:pt idx="37615">
                  <c:v>1397894400</c:v>
                </c:pt>
                <c:pt idx="37616">
                  <c:v>1397898000</c:v>
                </c:pt>
                <c:pt idx="37617">
                  <c:v>1397901600</c:v>
                </c:pt>
                <c:pt idx="37618">
                  <c:v>1397905200</c:v>
                </c:pt>
                <c:pt idx="37619">
                  <c:v>1397908800</c:v>
                </c:pt>
                <c:pt idx="37620">
                  <c:v>1397912400</c:v>
                </c:pt>
                <c:pt idx="37621">
                  <c:v>1397916000</c:v>
                </c:pt>
                <c:pt idx="37622">
                  <c:v>1397919600</c:v>
                </c:pt>
                <c:pt idx="37623">
                  <c:v>1397923200</c:v>
                </c:pt>
                <c:pt idx="37624">
                  <c:v>1397926800</c:v>
                </c:pt>
                <c:pt idx="37625">
                  <c:v>1397930400</c:v>
                </c:pt>
                <c:pt idx="37626">
                  <c:v>1397934000</c:v>
                </c:pt>
                <c:pt idx="37627">
                  <c:v>1397937600</c:v>
                </c:pt>
                <c:pt idx="37628">
                  <c:v>1397941200</c:v>
                </c:pt>
                <c:pt idx="37629">
                  <c:v>1397944800</c:v>
                </c:pt>
                <c:pt idx="37630">
                  <c:v>1397948400</c:v>
                </c:pt>
                <c:pt idx="37631">
                  <c:v>1397952000</c:v>
                </c:pt>
                <c:pt idx="37632">
                  <c:v>1397955600</c:v>
                </c:pt>
                <c:pt idx="37633">
                  <c:v>1397959200</c:v>
                </c:pt>
                <c:pt idx="37634">
                  <c:v>1397962800</c:v>
                </c:pt>
                <c:pt idx="37635">
                  <c:v>1397966400</c:v>
                </c:pt>
                <c:pt idx="37636">
                  <c:v>1397970000</c:v>
                </c:pt>
                <c:pt idx="37637">
                  <c:v>1397973600</c:v>
                </c:pt>
                <c:pt idx="37638">
                  <c:v>1397977200</c:v>
                </c:pt>
                <c:pt idx="37639">
                  <c:v>1397980800</c:v>
                </c:pt>
                <c:pt idx="37640">
                  <c:v>1397984400</c:v>
                </c:pt>
                <c:pt idx="37641">
                  <c:v>1397988000</c:v>
                </c:pt>
                <c:pt idx="37642">
                  <c:v>1397991600</c:v>
                </c:pt>
                <c:pt idx="37643">
                  <c:v>1397995200</c:v>
                </c:pt>
                <c:pt idx="37644">
                  <c:v>1397998800</c:v>
                </c:pt>
                <c:pt idx="37645">
                  <c:v>1398002400</c:v>
                </c:pt>
                <c:pt idx="37646">
                  <c:v>1398006000</c:v>
                </c:pt>
                <c:pt idx="37647">
                  <c:v>1398009600</c:v>
                </c:pt>
                <c:pt idx="37648">
                  <c:v>1398013200</c:v>
                </c:pt>
                <c:pt idx="37649">
                  <c:v>1398016800</c:v>
                </c:pt>
                <c:pt idx="37650">
                  <c:v>1398020400</c:v>
                </c:pt>
                <c:pt idx="37651">
                  <c:v>1398024000</c:v>
                </c:pt>
                <c:pt idx="37652">
                  <c:v>1398027600</c:v>
                </c:pt>
                <c:pt idx="37653">
                  <c:v>1398031200</c:v>
                </c:pt>
                <c:pt idx="37654">
                  <c:v>1398034800</c:v>
                </c:pt>
                <c:pt idx="37655">
                  <c:v>1398038400</c:v>
                </c:pt>
                <c:pt idx="37656">
                  <c:v>1398042000</c:v>
                </c:pt>
                <c:pt idx="37657">
                  <c:v>1398045600</c:v>
                </c:pt>
                <c:pt idx="37658">
                  <c:v>1398049200</c:v>
                </c:pt>
                <c:pt idx="37659">
                  <c:v>1398052800</c:v>
                </c:pt>
                <c:pt idx="37660">
                  <c:v>1398056400</c:v>
                </c:pt>
                <c:pt idx="37661">
                  <c:v>1398060000</c:v>
                </c:pt>
                <c:pt idx="37662">
                  <c:v>1398063600</c:v>
                </c:pt>
                <c:pt idx="37663">
                  <c:v>1398067200</c:v>
                </c:pt>
                <c:pt idx="37664">
                  <c:v>1398070800</c:v>
                </c:pt>
                <c:pt idx="37665">
                  <c:v>1398074400</c:v>
                </c:pt>
                <c:pt idx="37666">
                  <c:v>1398078000</c:v>
                </c:pt>
                <c:pt idx="37667">
                  <c:v>1398081600</c:v>
                </c:pt>
                <c:pt idx="37668">
                  <c:v>1398085200</c:v>
                </c:pt>
                <c:pt idx="37669">
                  <c:v>1398088800</c:v>
                </c:pt>
                <c:pt idx="37670">
                  <c:v>1398092400</c:v>
                </c:pt>
                <c:pt idx="37671">
                  <c:v>1398096000</c:v>
                </c:pt>
                <c:pt idx="37672">
                  <c:v>1398099600</c:v>
                </c:pt>
                <c:pt idx="37673">
                  <c:v>1398103200</c:v>
                </c:pt>
                <c:pt idx="37674">
                  <c:v>1398106800</c:v>
                </c:pt>
                <c:pt idx="37675">
                  <c:v>1398110400</c:v>
                </c:pt>
                <c:pt idx="37676">
                  <c:v>1398114000</c:v>
                </c:pt>
                <c:pt idx="37677">
                  <c:v>1398117600</c:v>
                </c:pt>
                <c:pt idx="37678">
                  <c:v>1398121200</c:v>
                </c:pt>
                <c:pt idx="37679">
                  <c:v>1398124800</c:v>
                </c:pt>
                <c:pt idx="37680">
                  <c:v>1398128400</c:v>
                </c:pt>
                <c:pt idx="37681">
                  <c:v>1398132000</c:v>
                </c:pt>
                <c:pt idx="37682">
                  <c:v>1398135600</c:v>
                </c:pt>
                <c:pt idx="37683">
                  <c:v>1398139200</c:v>
                </c:pt>
                <c:pt idx="37684">
                  <c:v>1398142800</c:v>
                </c:pt>
                <c:pt idx="37685">
                  <c:v>1398146400</c:v>
                </c:pt>
                <c:pt idx="37686">
                  <c:v>1398150000</c:v>
                </c:pt>
                <c:pt idx="37687">
                  <c:v>1398153600</c:v>
                </c:pt>
                <c:pt idx="37688">
                  <c:v>1398157200</c:v>
                </c:pt>
                <c:pt idx="37689">
                  <c:v>1398160800</c:v>
                </c:pt>
                <c:pt idx="37690">
                  <c:v>1398164400</c:v>
                </c:pt>
                <c:pt idx="37691">
                  <c:v>1398168000</c:v>
                </c:pt>
                <c:pt idx="37692">
                  <c:v>1398171600</c:v>
                </c:pt>
                <c:pt idx="37693">
                  <c:v>1398175200</c:v>
                </c:pt>
                <c:pt idx="37694">
                  <c:v>1398178800</c:v>
                </c:pt>
                <c:pt idx="37695">
                  <c:v>1398182400</c:v>
                </c:pt>
                <c:pt idx="37696">
                  <c:v>1398186000</c:v>
                </c:pt>
                <c:pt idx="37697">
                  <c:v>1398189600</c:v>
                </c:pt>
                <c:pt idx="37698">
                  <c:v>1398193200</c:v>
                </c:pt>
                <c:pt idx="37699">
                  <c:v>1398196800</c:v>
                </c:pt>
                <c:pt idx="37700">
                  <c:v>1398200400</c:v>
                </c:pt>
                <c:pt idx="37701">
                  <c:v>1398204000</c:v>
                </c:pt>
                <c:pt idx="37702">
                  <c:v>1398207600</c:v>
                </c:pt>
                <c:pt idx="37703">
                  <c:v>1398211200</c:v>
                </c:pt>
                <c:pt idx="37704">
                  <c:v>1398214800</c:v>
                </c:pt>
                <c:pt idx="37705">
                  <c:v>1398218400</c:v>
                </c:pt>
                <c:pt idx="37706">
                  <c:v>1398222000</c:v>
                </c:pt>
                <c:pt idx="37707">
                  <c:v>1398225600</c:v>
                </c:pt>
                <c:pt idx="37708">
                  <c:v>1398229200</c:v>
                </c:pt>
                <c:pt idx="37709">
                  <c:v>1398232800</c:v>
                </c:pt>
                <c:pt idx="37710">
                  <c:v>1398236400</c:v>
                </c:pt>
                <c:pt idx="37711">
                  <c:v>1398240000</c:v>
                </c:pt>
                <c:pt idx="37712">
                  <c:v>1398243600</c:v>
                </c:pt>
                <c:pt idx="37713">
                  <c:v>1398247200</c:v>
                </c:pt>
                <c:pt idx="37714">
                  <c:v>1398250800</c:v>
                </c:pt>
                <c:pt idx="37715">
                  <c:v>1398254400</c:v>
                </c:pt>
                <c:pt idx="37716">
                  <c:v>1398258000</c:v>
                </c:pt>
                <c:pt idx="37717">
                  <c:v>1398261600</c:v>
                </c:pt>
                <c:pt idx="37718">
                  <c:v>1398265200</c:v>
                </c:pt>
                <c:pt idx="37719">
                  <c:v>1398268800</c:v>
                </c:pt>
                <c:pt idx="37720">
                  <c:v>1398272400</c:v>
                </c:pt>
                <c:pt idx="37721">
                  <c:v>1398276000</c:v>
                </c:pt>
                <c:pt idx="37722">
                  <c:v>1398279600</c:v>
                </c:pt>
                <c:pt idx="37723">
                  <c:v>1398283200</c:v>
                </c:pt>
                <c:pt idx="37724">
                  <c:v>1398286800</c:v>
                </c:pt>
                <c:pt idx="37725">
                  <c:v>1398290400</c:v>
                </c:pt>
                <c:pt idx="37726">
                  <c:v>1398294000</c:v>
                </c:pt>
                <c:pt idx="37727">
                  <c:v>1398297600</c:v>
                </c:pt>
                <c:pt idx="37728">
                  <c:v>1398301200</c:v>
                </c:pt>
                <c:pt idx="37729">
                  <c:v>1398304800</c:v>
                </c:pt>
                <c:pt idx="37730">
                  <c:v>1398308400</c:v>
                </c:pt>
                <c:pt idx="37731">
                  <c:v>1398312000</c:v>
                </c:pt>
                <c:pt idx="37732">
                  <c:v>1398315600</c:v>
                </c:pt>
                <c:pt idx="37733">
                  <c:v>1398319200</c:v>
                </c:pt>
                <c:pt idx="37734">
                  <c:v>1398322800</c:v>
                </c:pt>
                <c:pt idx="37735">
                  <c:v>1398326400</c:v>
                </c:pt>
                <c:pt idx="37736">
                  <c:v>1398330000</c:v>
                </c:pt>
                <c:pt idx="37737">
                  <c:v>1398333600</c:v>
                </c:pt>
                <c:pt idx="37738">
                  <c:v>1398337200</c:v>
                </c:pt>
                <c:pt idx="37739">
                  <c:v>1398340800</c:v>
                </c:pt>
                <c:pt idx="37740">
                  <c:v>1398344400</c:v>
                </c:pt>
                <c:pt idx="37741">
                  <c:v>1398348000</c:v>
                </c:pt>
                <c:pt idx="37742">
                  <c:v>1398351600</c:v>
                </c:pt>
                <c:pt idx="37743">
                  <c:v>1398355200</c:v>
                </c:pt>
                <c:pt idx="37744">
                  <c:v>1398358800</c:v>
                </c:pt>
                <c:pt idx="37745">
                  <c:v>1398362400</c:v>
                </c:pt>
                <c:pt idx="37746">
                  <c:v>1398366000</c:v>
                </c:pt>
                <c:pt idx="37747">
                  <c:v>1398369600</c:v>
                </c:pt>
                <c:pt idx="37748">
                  <c:v>1398373200</c:v>
                </c:pt>
                <c:pt idx="37749">
                  <c:v>1398376800</c:v>
                </c:pt>
                <c:pt idx="37750">
                  <c:v>1398380400</c:v>
                </c:pt>
                <c:pt idx="37751">
                  <c:v>1398384000</c:v>
                </c:pt>
                <c:pt idx="37752">
                  <c:v>1398387600</c:v>
                </c:pt>
                <c:pt idx="37753">
                  <c:v>1398391200</c:v>
                </c:pt>
                <c:pt idx="37754">
                  <c:v>1398394800</c:v>
                </c:pt>
                <c:pt idx="37755">
                  <c:v>1398398400</c:v>
                </c:pt>
                <c:pt idx="37756">
                  <c:v>1398402000</c:v>
                </c:pt>
                <c:pt idx="37757">
                  <c:v>1398405600</c:v>
                </c:pt>
                <c:pt idx="37758">
                  <c:v>1398409200</c:v>
                </c:pt>
                <c:pt idx="37759">
                  <c:v>1398412800</c:v>
                </c:pt>
                <c:pt idx="37760">
                  <c:v>1398416400</c:v>
                </c:pt>
                <c:pt idx="37761">
                  <c:v>1398420000</c:v>
                </c:pt>
                <c:pt idx="37762">
                  <c:v>1398423600</c:v>
                </c:pt>
                <c:pt idx="37763">
                  <c:v>1398427200</c:v>
                </c:pt>
                <c:pt idx="37764">
                  <c:v>1398430800</c:v>
                </c:pt>
                <c:pt idx="37765">
                  <c:v>1398434400</c:v>
                </c:pt>
                <c:pt idx="37766">
                  <c:v>1398438000</c:v>
                </c:pt>
                <c:pt idx="37767">
                  <c:v>1398441600</c:v>
                </c:pt>
                <c:pt idx="37768">
                  <c:v>1398445200</c:v>
                </c:pt>
                <c:pt idx="37769">
                  <c:v>1398448800</c:v>
                </c:pt>
                <c:pt idx="37770">
                  <c:v>1398452400</c:v>
                </c:pt>
                <c:pt idx="37771">
                  <c:v>1398456000</c:v>
                </c:pt>
                <c:pt idx="37772">
                  <c:v>1398459600</c:v>
                </c:pt>
                <c:pt idx="37773">
                  <c:v>1398463200</c:v>
                </c:pt>
                <c:pt idx="37774">
                  <c:v>1398466800</c:v>
                </c:pt>
                <c:pt idx="37775">
                  <c:v>1398470400</c:v>
                </c:pt>
                <c:pt idx="37776">
                  <c:v>1398474000</c:v>
                </c:pt>
                <c:pt idx="37777">
                  <c:v>1398477600</c:v>
                </c:pt>
                <c:pt idx="37778">
                  <c:v>1398481200</c:v>
                </c:pt>
                <c:pt idx="37779">
                  <c:v>1398484800</c:v>
                </c:pt>
                <c:pt idx="37780">
                  <c:v>1398488400</c:v>
                </c:pt>
                <c:pt idx="37781">
                  <c:v>1398492000</c:v>
                </c:pt>
                <c:pt idx="37782">
                  <c:v>1398495600</c:v>
                </c:pt>
                <c:pt idx="37783">
                  <c:v>1398499200</c:v>
                </c:pt>
                <c:pt idx="37784">
                  <c:v>1398502800</c:v>
                </c:pt>
                <c:pt idx="37785">
                  <c:v>1398506400</c:v>
                </c:pt>
                <c:pt idx="37786">
                  <c:v>1398510000</c:v>
                </c:pt>
                <c:pt idx="37787">
                  <c:v>1398513600</c:v>
                </c:pt>
                <c:pt idx="37788">
                  <c:v>1398517200</c:v>
                </c:pt>
                <c:pt idx="37789">
                  <c:v>1398520800</c:v>
                </c:pt>
                <c:pt idx="37790">
                  <c:v>1398524400</c:v>
                </c:pt>
                <c:pt idx="37791">
                  <c:v>1398528000</c:v>
                </c:pt>
                <c:pt idx="37792">
                  <c:v>1398531600</c:v>
                </c:pt>
                <c:pt idx="37793">
                  <c:v>1398535200</c:v>
                </c:pt>
                <c:pt idx="37794">
                  <c:v>1398538800</c:v>
                </c:pt>
                <c:pt idx="37795">
                  <c:v>1398542400</c:v>
                </c:pt>
                <c:pt idx="37796">
                  <c:v>1398546000</c:v>
                </c:pt>
                <c:pt idx="37797">
                  <c:v>1398549600</c:v>
                </c:pt>
                <c:pt idx="37798">
                  <c:v>1398553200</c:v>
                </c:pt>
                <c:pt idx="37799">
                  <c:v>1398556800</c:v>
                </c:pt>
                <c:pt idx="37800">
                  <c:v>1398560400</c:v>
                </c:pt>
                <c:pt idx="37801">
                  <c:v>1398564000</c:v>
                </c:pt>
                <c:pt idx="37802">
                  <c:v>1398567600</c:v>
                </c:pt>
                <c:pt idx="37803">
                  <c:v>1398571200</c:v>
                </c:pt>
                <c:pt idx="37804">
                  <c:v>1398574800</c:v>
                </c:pt>
                <c:pt idx="37805">
                  <c:v>1398578400</c:v>
                </c:pt>
                <c:pt idx="37806">
                  <c:v>1398582000</c:v>
                </c:pt>
                <c:pt idx="37807">
                  <c:v>1398585600</c:v>
                </c:pt>
                <c:pt idx="37808">
                  <c:v>1398589200</c:v>
                </c:pt>
                <c:pt idx="37809">
                  <c:v>1398592800</c:v>
                </c:pt>
                <c:pt idx="37810">
                  <c:v>1398596400</c:v>
                </c:pt>
                <c:pt idx="37811">
                  <c:v>1398600000</c:v>
                </c:pt>
                <c:pt idx="37812">
                  <c:v>1398603600</c:v>
                </c:pt>
                <c:pt idx="37813">
                  <c:v>1398607200</c:v>
                </c:pt>
                <c:pt idx="37814">
                  <c:v>1398610800</c:v>
                </c:pt>
                <c:pt idx="37815">
                  <c:v>1398614400</c:v>
                </c:pt>
                <c:pt idx="37816">
                  <c:v>1398618000</c:v>
                </c:pt>
                <c:pt idx="37817">
                  <c:v>1398621600</c:v>
                </c:pt>
                <c:pt idx="37818">
                  <c:v>1398625200</c:v>
                </c:pt>
                <c:pt idx="37819">
                  <c:v>1398628800</c:v>
                </c:pt>
                <c:pt idx="37820">
                  <c:v>1398632400</c:v>
                </c:pt>
                <c:pt idx="37821">
                  <c:v>1398636000</c:v>
                </c:pt>
                <c:pt idx="37822">
                  <c:v>1398639600</c:v>
                </c:pt>
                <c:pt idx="37823">
                  <c:v>1398643200</c:v>
                </c:pt>
                <c:pt idx="37824">
                  <c:v>1398646800</c:v>
                </c:pt>
                <c:pt idx="37825">
                  <c:v>1398650400</c:v>
                </c:pt>
                <c:pt idx="37826">
                  <c:v>1398654000</c:v>
                </c:pt>
                <c:pt idx="37827">
                  <c:v>1398657600</c:v>
                </c:pt>
                <c:pt idx="37828">
                  <c:v>1398661200</c:v>
                </c:pt>
                <c:pt idx="37829">
                  <c:v>1398664800</c:v>
                </c:pt>
                <c:pt idx="37830">
                  <c:v>1398668400</c:v>
                </c:pt>
                <c:pt idx="37831">
                  <c:v>1398672000</c:v>
                </c:pt>
                <c:pt idx="37832">
                  <c:v>1398675600</c:v>
                </c:pt>
                <c:pt idx="37833">
                  <c:v>1398679200</c:v>
                </c:pt>
                <c:pt idx="37834">
                  <c:v>1398682800</c:v>
                </c:pt>
                <c:pt idx="37835">
                  <c:v>1398686400</c:v>
                </c:pt>
                <c:pt idx="37836">
                  <c:v>1398690000</c:v>
                </c:pt>
                <c:pt idx="37837">
                  <c:v>1398693600</c:v>
                </c:pt>
                <c:pt idx="37838">
                  <c:v>1398697200</c:v>
                </c:pt>
                <c:pt idx="37839">
                  <c:v>1398700800</c:v>
                </c:pt>
                <c:pt idx="37840">
                  <c:v>1398704400</c:v>
                </c:pt>
                <c:pt idx="37841">
                  <c:v>1398708000</c:v>
                </c:pt>
                <c:pt idx="37842">
                  <c:v>1398711600</c:v>
                </c:pt>
                <c:pt idx="37843">
                  <c:v>1398715200</c:v>
                </c:pt>
                <c:pt idx="37844">
                  <c:v>1398718800</c:v>
                </c:pt>
                <c:pt idx="37845">
                  <c:v>1398722400</c:v>
                </c:pt>
                <c:pt idx="37846">
                  <c:v>1398726000</c:v>
                </c:pt>
                <c:pt idx="37847">
                  <c:v>1398729600</c:v>
                </c:pt>
                <c:pt idx="37848">
                  <c:v>1398733200</c:v>
                </c:pt>
                <c:pt idx="37849">
                  <c:v>1398736800</c:v>
                </c:pt>
                <c:pt idx="37850">
                  <c:v>1398740400</c:v>
                </c:pt>
                <c:pt idx="37851">
                  <c:v>1398744000</c:v>
                </c:pt>
                <c:pt idx="37852">
                  <c:v>1398747600</c:v>
                </c:pt>
                <c:pt idx="37853">
                  <c:v>1398751200</c:v>
                </c:pt>
                <c:pt idx="37854">
                  <c:v>1398754800</c:v>
                </c:pt>
                <c:pt idx="37855">
                  <c:v>1398758400</c:v>
                </c:pt>
                <c:pt idx="37856">
                  <c:v>1398762000</c:v>
                </c:pt>
                <c:pt idx="37857">
                  <c:v>1398765600</c:v>
                </c:pt>
                <c:pt idx="37858">
                  <c:v>1398769200</c:v>
                </c:pt>
                <c:pt idx="37859">
                  <c:v>1398772800</c:v>
                </c:pt>
                <c:pt idx="37860">
                  <c:v>1398776400</c:v>
                </c:pt>
                <c:pt idx="37861">
                  <c:v>1398780000</c:v>
                </c:pt>
                <c:pt idx="37862">
                  <c:v>1398783600</c:v>
                </c:pt>
                <c:pt idx="37863">
                  <c:v>1398787200</c:v>
                </c:pt>
                <c:pt idx="37864">
                  <c:v>1398790800</c:v>
                </c:pt>
                <c:pt idx="37865">
                  <c:v>1398794400</c:v>
                </c:pt>
                <c:pt idx="37866">
                  <c:v>1398798000</c:v>
                </c:pt>
                <c:pt idx="37867">
                  <c:v>1398801600</c:v>
                </c:pt>
                <c:pt idx="37868">
                  <c:v>1398805200</c:v>
                </c:pt>
                <c:pt idx="37869">
                  <c:v>1398808800</c:v>
                </c:pt>
                <c:pt idx="37870">
                  <c:v>1398812400</c:v>
                </c:pt>
                <c:pt idx="37871">
                  <c:v>1398816000</c:v>
                </c:pt>
                <c:pt idx="37872">
                  <c:v>1398819600</c:v>
                </c:pt>
                <c:pt idx="37873">
                  <c:v>1398823200</c:v>
                </c:pt>
                <c:pt idx="37874">
                  <c:v>1398826800</c:v>
                </c:pt>
                <c:pt idx="37875">
                  <c:v>1398830400</c:v>
                </c:pt>
                <c:pt idx="37876">
                  <c:v>1398834000</c:v>
                </c:pt>
                <c:pt idx="37877">
                  <c:v>1398837600</c:v>
                </c:pt>
                <c:pt idx="37878">
                  <c:v>1398841200</c:v>
                </c:pt>
                <c:pt idx="37879">
                  <c:v>1398844800</c:v>
                </c:pt>
                <c:pt idx="37880">
                  <c:v>1398848400</c:v>
                </c:pt>
                <c:pt idx="37881">
                  <c:v>1398852000</c:v>
                </c:pt>
                <c:pt idx="37882">
                  <c:v>1398855600</c:v>
                </c:pt>
                <c:pt idx="37883">
                  <c:v>1398859200</c:v>
                </c:pt>
                <c:pt idx="37884">
                  <c:v>1398862800</c:v>
                </c:pt>
                <c:pt idx="37885">
                  <c:v>1398866400</c:v>
                </c:pt>
                <c:pt idx="37886">
                  <c:v>1398870000</c:v>
                </c:pt>
                <c:pt idx="37887">
                  <c:v>1398873600</c:v>
                </c:pt>
                <c:pt idx="37888">
                  <c:v>1398877200</c:v>
                </c:pt>
                <c:pt idx="37889">
                  <c:v>1398880800</c:v>
                </c:pt>
                <c:pt idx="37890">
                  <c:v>1398884400</c:v>
                </c:pt>
                <c:pt idx="37891">
                  <c:v>1398888000</c:v>
                </c:pt>
                <c:pt idx="37892">
                  <c:v>1398891600</c:v>
                </c:pt>
                <c:pt idx="37893">
                  <c:v>1398895200</c:v>
                </c:pt>
                <c:pt idx="37894">
                  <c:v>1398898800</c:v>
                </c:pt>
                <c:pt idx="37895">
                  <c:v>1398902400</c:v>
                </c:pt>
                <c:pt idx="37896">
                  <c:v>1398906000</c:v>
                </c:pt>
                <c:pt idx="37897">
                  <c:v>1398909600</c:v>
                </c:pt>
                <c:pt idx="37898">
                  <c:v>1398913200</c:v>
                </c:pt>
                <c:pt idx="37899">
                  <c:v>1398916800</c:v>
                </c:pt>
                <c:pt idx="37900">
                  <c:v>1398920400</c:v>
                </c:pt>
                <c:pt idx="37901">
                  <c:v>1398924000</c:v>
                </c:pt>
                <c:pt idx="37902">
                  <c:v>1398927600</c:v>
                </c:pt>
                <c:pt idx="37903">
                  <c:v>1398931200</c:v>
                </c:pt>
                <c:pt idx="37904">
                  <c:v>1398934800</c:v>
                </c:pt>
                <c:pt idx="37905">
                  <c:v>1398938400</c:v>
                </c:pt>
                <c:pt idx="37906">
                  <c:v>1398942000</c:v>
                </c:pt>
                <c:pt idx="37907">
                  <c:v>1398945600</c:v>
                </c:pt>
                <c:pt idx="37908">
                  <c:v>1398949200</c:v>
                </c:pt>
                <c:pt idx="37909">
                  <c:v>1398952800</c:v>
                </c:pt>
                <c:pt idx="37910">
                  <c:v>1398956400</c:v>
                </c:pt>
                <c:pt idx="37911">
                  <c:v>1398960000</c:v>
                </c:pt>
                <c:pt idx="37912">
                  <c:v>1398963600</c:v>
                </c:pt>
                <c:pt idx="37913">
                  <c:v>1398967200</c:v>
                </c:pt>
                <c:pt idx="37914">
                  <c:v>1398970800</c:v>
                </c:pt>
                <c:pt idx="37915">
                  <c:v>1398974400</c:v>
                </c:pt>
                <c:pt idx="37916">
                  <c:v>1398978000</c:v>
                </c:pt>
                <c:pt idx="37917">
                  <c:v>1398981600</c:v>
                </c:pt>
                <c:pt idx="37918">
                  <c:v>1398985200</c:v>
                </c:pt>
                <c:pt idx="37919">
                  <c:v>1398988800</c:v>
                </c:pt>
                <c:pt idx="37920">
                  <c:v>1398992400</c:v>
                </c:pt>
                <c:pt idx="37921">
                  <c:v>1398996000</c:v>
                </c:pt>
                <c:pt idx="37922">
                  <c:v>1398999600</c:v>
                </c:pt>
                <c:pt idx="37923">
                  <c:v>1399003200</c:v>
                </c:pt>
                <c:pt idx="37924">
                  <c:v>1399006800</c:v>
                </c:pt>
                <c:pt idx="37925">
                  <c:v>1399010400</c:v>
                </c:pt>
                <c:pt idx="37926">
                  <c:v>1399014000</c:v>
                </c:pt>
                <c:pt idx="37927">
                  <c:v>1399017600</c:v>
                </c:pt>
                <c:pt idx="37928">
                  <c:v>1399021200</c:v>
                </c:pt>
                <c:pt idx="37929">
                  <c:v>1399024800</c:v>
                </c:pt>
                <c:pt idx="37930">
                  <c:v>1399028400</c:v>
                </c:pt>
                <c:pt idx="37931">
                  <c:v>1399032000</c:v>
                </c:pt>
                <c:pt idx="37932">
                  <c:v>1399035600</c:v>
                </c:pt>
                <c:pt idx="37933">
                  <c:v>1399039200</c:v>
                </c:pt>
                <c:pt idx="37934">
                  <c:v>1399042800</c:v>
                </c:pt>
                <c:pt idx="37935">
                  <c:v>1399046400</c:v>
                </c:pt>
                <c:pt idx="37936">
                  <c:v>1399050000</c:v>
                </c:pt>
                <c:pt idx="37937">
                  <c:v>1399053600</c:v>
                </c:pt>
                <c:pt idx="37938">
                  <c:v>1399057200</c:v>
                </c:pt>
                <c:pt idx="37939">
                  <c:v>1399060800</c:v>
                </c:pt>
                <c:pt idx="37940">
                  <c:v>1399064400</c:v>
                </c:pt>
                <c:pt idx="37941">
                  <c:v>1399068000</c:v>
                </c:pt>
                <c:pt idx="37942">
                  <c:v>1399071600</c:v>
                </c:pt>
                <c:pt idx="37943">
                  <c:v>1399075200</c:v>
                </c:pt>
                <c:pt idx="37944">
                  <c:v>1399078800</c:v>
                </c:pt>
                <c:pt idx="37945">
                  <c:v>1399082400</c:v>
                </c:pt>
                <c:pt idx="37946">
                  <c:v>1399086000</c:v>
                </c:pt>
                <c:pt idx="37947">
                  <c:v>1399089600</c:v>
                </c:pt>
                <c:pt idx="37948">
                  <c:v>1399093200</c:v>
                </c:pt>
                <c:pt idx="37949">
                  <c:v>1399096800</c:v>
                </c:pt>
                <c:pt idx="37950">
                  <c:v>1399100400</c:v>
                </c:pt>
                <c:pt idx="37951">
                  <c:v>1399104000</c:v>
                </c:pt>
                <c:pt idx="37952">
                  <c:v>1399107600</c:v>
                </c:pt>
                <c:pt idx="37953">
                  <c:v>1399111200</c:v>
                </c:pt>
                <c:pt idx="37954">
                  <c:v>1399114800</c:v>
                </c:pt>
                <c:pt idx="37955">
                  <c:v>1399118400</c:v>
                </c:pt>
                <c:pt idx="37956">
                  <c:v>1399122000</c:v>
                </c:pt>
                <c:pt idx="37957">
                  <c:v>1399125600</c:v>
                </c:pt>
                <c:pt idx="37958">
                  <c:v>1399129200</c:v>
                </c:pt>
                <c:pt idx="37959">
                  <c:v>1399132800</c:v>
                </c:pt>
                <c:pt idx="37960">
                  <c:v>1399136400</c:v>
                </c:pt>
                <c:pt idx="37961">
                  <c:v>1399140000</c:v>
                </c:pt>
                <c:pt idx="37962">
                  <c:v>1399143600</c:v>
                </c:pt>
                <c:pt idx="37963">
                  <c:v>1399147200</c:v>
                </c:pt>
                <c:pt idx="37964">
                  <c:v>1399150800</c:v>
                </c:pt>
                <c:pt idx="37965">
                  <c:v>1399154400</c:v>
                </c:pt>
                <c:pt idx="37966">
                  <c:v>1399158000</c:v>
                </c:pt>
                <c:pt idx="37967">
                  <c:v>1399161600</c:v>
                </c:pt>
                <c:pt idx="37968">
                  <c:v>1399165200</c:v>
                </c:pt>
                <c:pt idx="37969">
                  <c:v>1399168800</c:v>
                </c:pt>
                <c:pt idx="37970">
                  <c:v>1399172400</c:v>
                </c:pt>
                <c:pt idx="37971">
                  <c:v>1399176000</c:v>
                </c:pt>
                <c:pt idx="37972">
                  <c:v>1399179600</c:v>
                </c:pt>
                <c:pt idx="37973">
                  <c:v>1399183200</c:v>
                </c:pt>
                <c:pt idx="37974">
                  <c:v>1399186800</c:v>
                </c:pt>
                <c:pt idx="37975">
                  <c:v>1399190400</c:v>
                </c:pt>
                <c:pt idx="37976">
                  <c:v>1399194000</c:v>
                </c:pt>
                <c:pt idx="37977">
                  <c:v>1399197600</c:v>
                </c:pt>
                <c:pt idx="37978">
                  <c:v>1399201200</c:v>
                </c:pt>
                <c:pt idx="37979">
                  <c:v>1399204800</c:v>
                </c:pt>
                <c:pt idx="37980">
                  <c:v>1399208400</c:v>
                </c:pt>
                <c:pt idx="37981">
                  <c:v>1399212000</c:v>
                </c:pt>
                <c:pt idx="37982">
                  <c:v>1399215600</c:v>
                </c:pt>
                <c:pt idx="37983">
                  <c:v>1399219200</c:v>
                </c:pt>
                <c:pt idx="37984">
                  <c:v>1399222800</c:v>
                </c:pt>
                <c:pt idx="37985">
                  <c:v>1399226400</c:v>
                </c:pt>
                <c:pt idx="37986">
                  <c:v>1399230000</c:v>
                </c:pt>
                <c:pt idx="37987">
                  <c:v>1399233600</c:v>
                </c:pt>
                <c:pt idx="37988">
                  <c:v>1399237200</c:v>
                </c:pt>
                <c:pt idx="37989">
                  <c:v>1399240800</c:v>
                </c:pt>
                <c:pt idx="37990">
                  <c:v>1399244400</c:v>
                </c:pt>
                <c:pt idx="37991">
                  <c:v>1399248000</c:v>
                </c:pt>
                <c:pt idx="37992">
                  <c:v>1399251600</c:v>
                </c:pt>
                <c:pt idx="37993">
                  <c:v>1399255200</c:v>
                </c:pt>
                <c:pt idx="37994">
                  <c:v>1399258800</c:v>
                </c:pt>
                <c:pt idx="37995">
                  <c:v>1399262400</c:v>
                </c:pt>
                <c:pt idx="37996">
                  <c:v>1399266000</c:v>
                </c:pt>
                <c:pt idx="37997">
                  <c:v>1399269600</c:v>
                </c:pt>
                <c:pt idx="37998">
                  <c:v>1399273200</c:v>
                </c:pt>
                <c:pt idx="37999">
                  <c:v>1399276800</c:v>
                </c:pt>
                <c:pt idx="38000">
                  <c:v>1399280400</c:v>
                </c:pt>
                <c:pt idx="38001">
                  <c:v>1399284000</c:v>
                </c:pt>
                <c:pt idx="38002">
                  <c:v>1399287600</c:v>
                </c:pt>
                <c:pt idx="38003">
                  <c:v>1399291200</c:v>
                </c:pt>
                <c:pt idx="38004">
                  <c:v>1399294800</c:v>
                </c:pt>
                <c:pt idx="38005">
                  <c:v>1399298400</c:v>
                </c:pt>
                <c:pt idx="38006">
                  <c:v>1399302000</c:v>
                </c:pt>
                <c:pt idx="38007">
                  <c:v>1399305600</c:v>
                </c:pt>
                <c:pt idx="38008">
                  <c:v>1399309200</c:v>
                </c:pt>
                <c:pt idx="38009">
                  <c:v>1399312800</c:v>
                </c:pt>
                <c:pt idx="38010">
                  <c:v>1399316400</c:v>
                </c:pt>
                <c:pt idx="38011">
                  <c:v>1399320000</c:v>
                </c:pt>
                <c:pt idx="38012">
                  <c:v>1399323600</c:v>
                </c:pt>
                <c:pt idx="38013">
                  <c:v>1399327200</c:v>
                </c:pt>
                <c:pt idx="38014">
                  <c:v>1399330800</c:v>
                </c:pt>
                <c:pt idx="38015">
                  <c:v>1399334400</c:v>
                </c:pt>
                <c:pt idx="38016">
                  <c:v>1399338000</c:v>
                </c:pt>
                <c:pt idx="38017">
                  <c:v>1399341600</c:v>
                </c:pt>
                <c:pt idx="38018">
                  <c:v>1399345200</c:v>
                </c:pt>
                <c:pt idx="38019">
                  <c:v>1399348800</c:v>
                </c:pt>
                <c:pt idx="38020">
                  <c:v>1399352400</c:v>
                </c:pt>
                <c:pt idx="38021">
                  <c:v>1399356000</c:v>
                </c:pt>
                <c:pt idx="38022">
                  <c:v>1399359600</c:v>
                </c:pt>
                <c:pt idx="38023">
                  <c:v>1399363200</c:v>
                </c:pt>
                <c:pt idx="38024">
                  <c:v>1399366800</c:v>
                </c:pt>
                <c:pt idx="38025">
                  <c:v>1399370400</c:v>
                </c:pt>
                <c:pt idx="38026">
                  <c:v>1399374000</c:v>
                </c:pt>
                <c:pt idx="38027">
                  <c:v>1399377600</c:v>
                </c:pt>
                <c:pt idx="38028">
                  <c:v>1399381200</c:v>
                </c:pt>
                <c:pt idx="38029">
                  <c:v>1399384800</c:v>
                </c:pt>
                <c:pt idx="38030">
                  <c:v>1399388400</c:v>
                </c:pt>
                <c:pt idx="38031">
                  <c:v>1399392000</c:v>
                </c:pt>
                <c:pt idx="38032">
                  <c:v>1399395600</c:v>
                </c:pt>
                <c:pt idx="38033">
                  <c:v>1399399200</c:v>
                </c:pt>
                <c:pt idx="38034">
                  <c:v>1399402800</c:v>
                </c:pt>
                <c:pt idx="38035">
                  <c:v>1399406400</c:v>
                </c:pt>
                <c:pt idx="38036">
                  <c:v>1399410000</c:v>
                </c:pt>
                <c:pt idx="38037">
                  <c:v>1399413600</c:v>
                </c:pt>
                <c:pt idx="38038">
                  <c:v>1399417200</c:v>
                </c:pt>
                <c:pt idx="38039">
                  <c:v>1399420800</c:v>
                </c:pt>
                <c:pt idx="38040">
                  <c:v>1399424400</c:v>
                </c:pt>
                <c:pt idx="38041">
                  <c:v>1399428000</c:v>
                </c:pt>
                <c:pt idx="38042">
                  <c:v>1399431600</c:v>
                </c:pt>
                <c:pt idx="38043">
                  <c:v>1399435200</c:v>
                </c:pt>
                <c:pt idx="38044">
                  <c:v>1399438800</c:v>
                </c:pt>
                <c:pt idx="38045">
                  <c:v>1399442400</c:v>
                </c:pt>
                <c:pt idx="38046">
                  <c:v>1399446000</c:v>
                </c:pt>
                <c:pt idx="38047">
                  <c:v>1399449600</c:v>
                </c:pt>
                <c:pt idx="38048">
                  <c:v>1399453200</c:v>
                </c:pt>
                <c:pt idx="38049">
                  <c:v>1399456800</c:v>
                </c:pt>
                <c:pt idx="38050">
                  <c:v>1399460400</c:v>
                </c:pt>
                <c:pt idx="38051">
                  <c:v>1399464000</c:v>
                </c:pt>
                <c:pt idx="38052">
                  <c:v>1399467600</c:v>
                </c:pt>
                <c:pt idx="38053">
                  <c:v>1399471200</c:v>
                </c:pt>
                <c:pt idx="38054">
                  <c:v>1399474800</c:v>
                </c:pt>
                <c:pt idx="38055">
                  <c:v>1399478400</c:v>
                </c:pt>
                <c:pt idx="38056">
                  <c:v>1399482000</c:v>
                </c:pt>
                <c:pt idx="38057">
                  <c:v>1399485600</c:v>
                </c:pt>
                <c:pt idx="38058">
                  <c:v>1399489200</c:v>
                </c:pt>
                <c:pt idx="38059">
                  <c:v>1399492800</c:v>
                </c:pt>
                <c:pt idx="38060">
                  <c:v>1399496400</c:v>
                </c:pt>
                <c:pt idx="38061">
                  <c:v>1399500000</c:v>
                </c:pt>
                <c:pt idx="38062">
                  <c:v>1399503600</c:v>
                </c:pt>
                <c:pt idx="38063">
                  <c:v>1399507200</c:v>
                </c:pt>
                <c:pt idx="38064">
                  <c:v>1399510800</c:v>
                </c:pt>
                <c:pt idx="38065">
                  <c:v>1399514400</c:v>
                </c:pt>
                <c:pt idx="38066">
                  <c:v>1399518000</c:v>
                </c:pt>
                <c:pt idx="38067">
                  <c:v>1399521600</c:v>
                </c:pt>
                <c:pt idx="38068">
                  <c:v>1399525200</c:v>
                </c:pt>
                <c:pt idx="38069">
                  <c:v>1399528800</c:v>
                </c:pt>
                <c:pt idx="38070">
                  <c:v>1399532400</c:v>
                </c:pt>
                <c:pt idx="38071">
                  <c:v>1399536000</c:v>
                </c:pt>
                <c:pt idx="38072">
                  <c:v>1399539600</c:v>
                </c:pt>
                <c:pt idx="38073">
                  <c:v>1399543200</c:v>
                </c:pt>
                <c:pt idx="38074">
                  <c:v>1399546800</c:v>
                </c:pt>
                <c:pt idx="38075">
                  <c:v>1399550400</c:v>
                </c:pt>
                <c:pt idx="38076">
                  <c:v>1399554000</c:v>
                </c:pt>
                <c:pt idx="38077">
                  <c:v>1399557600</c:v>
                </c:pt>
                <c:pt idx="38078">
                  <c:v>1399561200</c:v>
                </c:pt>
                <c:pt idx="38079">
                  <c:v>1399564800</c:v>
                </c:pt>
                <c:pt idx="38080">
                  <c:v>1399568400</c:v>
                </c:pt>
                <c:pt idx="38081">
                  <c:v>1399572000</c:v>
                </c:pt>
                <c:pt idx="38082">
                  <c:v>1399575600</c:v>
                </c:pt>
                <c:pt idx="38083">
                  <c:v>1399579200</c:v>
                </c:pt>
                <c:pt idx="38084">
                  <c:v>1399582800</c:v>
                </c:pt>
                <c:pt idx="38085">
                  <c:v>1399586400</c:v>
                </c:pt>
                <c:pt idx="38086">
                  <c:v>1399590000</c:v>
                </c:pt>
                <c:pt idx="38087">
                  <c:v>1399593600</c:v>
                </c:pt>
                <c:pt idx="38088">
                  <c:v>1399597200</c:v>
                </c:pt>
                <c:pt idx="38089">
                  <c:v>1399600800</c:v>
                </c:pt>
                <c:pt idx="38090">
                  <c:v>1399604400</c:v>
                </c:pt>
                <c:pt idx="38091">
                  <c:v>1399608000</c:v>
                </c:pt>
                <c:pt idx="38092">
                  <c:v>1399611600</c:v>
                </c:pt>
                <c:pt idx="38093">
                  <c:v>1399615200</c:v>
                </c:pt>
                <c:pt idx="38094">
                  <c:v>1399618800</c:v>
                </c:pt>
                <c:pt idx="38095">
                  <c:v>1399622400</c:v>
                </c:pt>
                <c:pt idx="38096">
                  <c:v>1399626000</c:v>
                </c:pt>
                <c:pt idx="38097">
                  <c:v>1399629600</c:v>
                </c:pt>
                <c:pt idx="38098">
                  <c:v>1399633200</c:v>
                </c:pt>
                <c:pt idx="38099">
                  <c:v>1399636800</c:v>
                </c:pt>
                <c:pt idx="38100">
                  <c:v>1399640400</c:v>
                </c:pt>
                <c:pt idx="38101">
                  <c:v>1399644000</c:v>
                </c:pt>
                <c:pt idx="38102">
                  <c:v>1399647600</c:v>
                </c:pt>
                <c:pt idx="38103">
                  <c:v>1399651200</c:v>
                </c:pt>
                <c:pt idx="38104">
                  <c:v>1399654800</c:v>
                </c:pt>
                <c:pt idx="38105">
                  <c:v>1399658400</c:v>
                </c:pt>
                <c:pt idx="38106">
                  <c:v>1399662000</c:v>
                </c:pt>
                <c:pt idx="38107">
                  <c:v>1399665600</c:v>
                </c:pt>
                <c:pt idx="38108">
                  <c:v>1399669200</c:v>
                </c:pt>
                <c:pt idx="38109">
                  <c:v>1399672800</c:v>
                </c:pt>
                <c:pt idx="38110">
                  <c:v>1399676400</c:v>
                </c:pt>
                <c:pt idx="38111">
                  <c:v>1399680000</c:v>
                </c:pt>
                <c:pt idx="38112">
                  <c:v>1399683600</c:v>
                </c:pt>
                <c:pt idx="38113">
                  <c:v>1399687200</c:v>
                </c:pt>
                <c:pt idx="38114">
                  <c:v>1399690800</c:v>
                </c:pt>
                <c:pt idx="38115">
                  <c:v>1399694400</c:v>
                </c:pt>
                <c:pt idx="38116">
                  <c:v>1399698000</c:v>
                </c:pt>
                <c:pt idx="38117">
                  <c:v>1399701600</c:v>
                </c:pt>
                <c:pt idx="38118">
                  <c:v>1399705200</c:v>
                </c:pt>
                <c:pt idx="38119">
                  <c:v>1399708800</c:v>
                </c:pt>
                <c:pt idx="38120">
                  <c:v>1399712400</c:v>
                </c:pt>
                <c:pt idx="38121">
                  <c:v>1399716000</c:v>
                </c:pt>
                <c:pt idx="38122">
                  <c:v>1399719600</c:v>
                </c:pt>
                <c:pt idx="38123">
                  <c:v>1399723200</c:v>
                </c:pt>
                <c:pt idx="38124">
                  <c:v>1399726800</c:v>
                </c:pt>
                <c:pt idx="38125">
                  <c:v>1399730400</c:v>
                </c:pt>
                <c:pt idx="38126">
                  <c:v>1399734000</c:v>
                </c:pt>
                <c:pt idx="38127">
                  <c:v>1399737600</c:v>
                </c:pt>
                <c:pt idx="38128">
                  <c:v>1399741200</c:v>
                </c:pt>
                <c:pt idx="38129">
                  <c:v>1399744800</c:v>
                </c:pt>
                <c:pt idx="38130">
                  <c:v>1399748400</c:v>
                </c:pt>
                <c:pt idx="38131">
                  <c:v>1399752000</c:v>
                </c:pt>
                <c:pt idx="38132">
                  <c:v>1399755600</c:v>
                </c:pt>
                <c:pt idx="38133">
                  <c:v>1399759200</c:v>
                </c:pt>
                <c:pt idx="38134">
                  <c:v>1399762800</c:v>
                </c:pt>
                <c:pt idx="38135">
                  <c:v>1399766400</c:v>
                </c:pt>
                <c:pt idx="38136">
                  <c:v>1399770000</c:v>
                </c:pt>
                <c:pt idx="38137">
                  <c:v>1399773600</c:v>
                </c:pt>
                <c:pt idx="38138">
                  <c:v>1399777200</c:v>
                </c:pt>
                <c:pt idx="38139">
                  <c:v>1399780800</c:v>
                </c:pt>
                <c:pt idx="38140">
                  <c:v>1399784400</c:v>
                </c:pt>
                <c:pt idx="38141">
                  <c:v>1399788000</c:v>
                </c:pt>
                <c:pt idx="38142">
                  <c:v>1399791600</c:v>
                </c:pt>
                <c:pt idx="38143">
                  <c:v>1399795200</c:v>
                </c:pt>
                <c:pt idx="38144">
                  <c:v>1399798800</c:v>
                </c:pt>
                <c:pt idx="38145">
                  <c:v>1399802400</c:v>
                </c:pt>
                <c:pt idx="38146">
                  <c:v>1399806000</c:v>
                </c:pt>
                <c:pt idx="38147">
                  <c:v>1399809600</c:v>
                </c:pt>
                <c:pt idx="38148">
                  <c:v>1399813200</c:v>
                </c:pt>
                <c:pt idx="38149">
                  <c:v>1399816800</c:v>
                </c:pt>
                <c:pt idx="38150">
                  <c:v>1399820400</c:v>
                </c:pt>
                <c:pt idx="38151">
                  <c:v>1399824000</c:v>
                </c:pt>
                <c:pt idx="38152">
                  <c:v>1399827600</c:v>
                </c:pt>
                <c:pt idx="38153">
                  <c:v>1399831200</c:v>
                </c:pt>
                <c:pt idx="38154">
                  <c:v>1399834800</c:v>
                </c:pt>
                <c:pt idx="38155">
                  <c:v>1399838400</c:v>
                </c:pt>
                <c:pt idx="38156">
                  <c:v>1399842000</c:v>
                </c:pt>
                <c:pt idx="38157">
                  <c:v>1399845600</c:v>
                </c:pt>
                <c:pt idx="38158">
                  <c:v>1399849200</c:v>
                </c:pt>
                <c:pt idx="38159">
                  <c:v>1399852800</c:v>
                </c:pt>
                <c:pt idx="38160">
                  <c:v>1399856400</c:v>
                </c:pt>
                <c:pt idx="38161">
                  <c:v>1399860000</c:v>
                </c:pt>
                <c:pt idx="38162">
                  <c:v>1399863600</c:v>
                </c:pt>
                <c:pt idx="38163">
                  <c:v>1399867200</c:v>
                </c:pt>
                <c:pt idx="38164">
                  <c:v>1399870800</c:v>
                </c:pt>
                <c:pt idx="38165">
                  <c:v>1399874400</c:v>
                </c:pt>
                <c:pt idx="38166">
                  <c:v>1399878000</c:v>
                </c:pt>
                <c:pt idx="38167">
                  <c:v>1399881600</c:v>
                </c:pt>
                <c:pt idx="38168">
                  <c:v>1399885200</c:v>
                </c:pt>
                <c:pt idx="38169">
                  <c:v>1399888800</c:v>
                </c:pt>
                <c:pt idx="38170">
                  <c:v>1399892400</c:v>
                </c:pt>
                <c:pt idx="38171">
                  <c:v>1399896000</c:v>
                </c:pt>
                <c:pt idx="38172">
                  <c:v>1399899600</c:v>
                </c:pt>
                <c:pt idx="38173">
                  <c:v>1399903200</c:v>
                </c:pt>
                <c:pt idx="38174">
                  <c:v>1399906800</c:v>
                </c:pt>
                <c:pt idx="38175">
                  <c:v>1399910400</c:v>
                </c:pt>
                <c:pt idx="38176">
                  <c:v>1399914000</c:v>
                </c:pt>
                <c:pt idx="38177">
                  <c:v>1399917600</c:v>
                </c:pt>
                <c:pt idx="38178">
                  <c:v>1399921200</c:v>
                </c:pt>
                <c:pt idx="38179">
                  <c:v>1399924800</c:v>
                </c:pt>
                <c:pt idx="38180">
                  <c:v>1399928400</c:v>
                </c:pt>
                <c:pt idx="38181">
                  <c:v>1399932000</c:v>
                </c:pt>
                <c:pt idx="38182">
                  <c:v>1399935600</c:v>
                </c:pt>
                <c:pt idx="38183">
                  <c:v>1399939200</c:v>
                </c:pt>
                <c:pt idx="38184">
                  <c:v>1399942800</c:v>
                </c:pt>
                <c:pt idx="38185">
                  <c:v>1399946400</c:v>
                </c:pt>
                <c:pt idx="38186">
                  <c:v>1399950000</c:v>
                </c:pt>
                <c:pt idx="38187">
                  <c:v>1399953600</c:v>
                </c:pt>
                <c:pt idx="38188">
                  <c:v>1399957200</c:v>
                </c:pt>
                <c:pt idx="38189">
                  <c:v>1399960800</c:v>
                </c:pt>
                <c:pt idx="38190">
                  <c:v>1399964400</c:v>
                </c:pt>
                <c:pt idx="38191">
                  <c:v>1399968000</c:v>
                </c:pt>
                <c:pt idx="38192">
                  <c:v>1399971600</c:v>
                </c:pt>
                <c:pt idx="38193">
                  <c:v>1399975200</c:v>
                </c:pt>
                <c:pt idx="38194">
                  <c:v>1399978800</c:v>
                </c:pt>
                <c:pt idx="38195">
                  <c:v>1399982400</c:v>
                </c:pt>
                <c:pt idx="38196">
                  <c:v>1399986000</c:v>
                </c:pt>
                <c:pt idx="38197">
                  <c:v>1399989600</c:v>
                </c:pt>
                <c:pt idx="38198">
                  <c:v>1399993200</c:v>
                </c:pt>
                <c:pt idx="38199">
                  <c:v>1399996800</c:v>
                </c:pt>
                <c:pt idx="38200">
                  <c:v>1400000400</c:v>
                </c:pt>
                <c:pt idx="38201">
                  <c:v>1400004000</c:v>
                </c:pt>
                <c:pt idx="38202">
                  <c:v>1400007600</c:v>
                </c:pt>
                <c:pt idx="38203">
                  <c:v>1400011200</c:v>
                </c:pt>
                <c:pt idx="38204">
                  <c:v>1400014800</c:v>
                </c:pt>
                <c:pt idx="38205">
                  <c:v>1400018400</c:v>
                </c:pt>
                <c:pt idx="38206">
                  <c:v>1400022000</c:v>
                </c:pt>
                <c:pt idx="38207">
                  <c:v>1400025600</c:v>
                </c:pt>
                <c:pt idx="38208">
                  <c:v>1400029200</c:v>
                </c:pt>
                <c:pt idx="38209">
                  <c:v>1400032800</c:v>
                </c:pt>
                <c:pt idx="38210">
                  <c:v>1400036400</c:v>
                </c:pt>
                <c:pt idx="38211">
                  <c:v>1400040000</c:v>
                </c:pt>
                <c:pt idx="38212">
                  <c:v>1400043600</c:v>
                </c:pt>
                <c:pt idx="38213">
                  <c:v>1400047200</c:v>
                </c:pt>
                <c:pt idx="38214">
                  <c:v>1400050800</c:v>
                </c:pt>
                <c:pt idx="38215">
                  <c:v>1400054400</c:v>
                </c:pt>
                <c:pt idx="38216">
                  <c:v>1400058000</c:v>
                </c:pt>
                <c:pt idx="38217">
                  <c:v>1400061600</c:v>
                </c:pt>
                <c:pt idx="38218">
                  <c:v>1400065200</c:v>
                </c:pt>
                <c:pt idx="38219">
                  <c:v>1400068800</c:v>
                </c:pt>
                <c:pt idx="38220">
                  <c:v>1400072400</c:v>
                </c:pt>
                <c:pt idx="38221">
                  <c:v>1400076000</c:v>
                </c:pt>
                <c:pt idx="38222">
                  <c:v>1400079600</c:v>
                </c:pt>
                <c:pt idx="38223">
                  <c:v>1400083200</c:v>
                </c:pt>
                <c:pt idx="38224">
                  <c:v>1400086800</c:v>
                </c:pt>
                <c:pt idx="38225">
                  <c:v>1400090400</c:v>
                </c:pt>
                <c:pt idx="38226">
                  <c:v>1400094000</c:v>
                </c:pt>
                <c:pt idx="38227">
                  <c:v>1400097600</c:v>
                </c:pt>
                <c:pt idx="38228">
                  <c:v>1400101200</c:v>
                </c:pt>
                <c:pt idx="38229">
                  <c:v>1400104800</c:v>
                </c:pt>
                <c:pt idx="38230">
                  <c:v>1400108400</c:v>
                </c:pt>
                <c:pt idx="38231">
                  <c:v>1400112000</c:v>
                </c:pt>
                <c:pt idx="38232">
                  <c:v>1400115600</c:v>
                </c:pt>
                <c:pt idx="38233">
                  <c:v>1400119200</c:v>
                </c:pt>
                <c:pt idx="38234">
                  <c:v>1400122800</c:v>
                </c:pt>
                <c:pt idx="38235">
                  <c:v>1400126400</c:v>
                </c:pt>
                <c:pt idx="38236">
                  <c:v>1400130000</c:v>
                </c:pt>
                <c:pt idx="38237">
                  <c:v>1400133600</c:v>
                </c:pt>
                <c:pt idx="38238">
                  <c:v>1400137200</c:v>
                </c:pt>
                <c:pt idx="38239">
                  <c:v>1400140800</c:v>
                </c:pt>
                <c:pt idx="38240">
                  <c:v>1400144400</c:v>
                </c:pt>
                <c:pt idx="38241">
                  <c:v>1400148000</c:v>
                </c:pt>
                <c:pt idx="38242">
                  <c:v>1400151600</c:v>
                </c:pt>
                <c:pt idx="38243">
                  <c:v>1400155200</c:v>
                </c:pt>
                <c:pt idx="38244">
                  <c:v>1400158800</c:v>
                </c:pt>
                <c:pt idx="38245">
                  <c:v>1400162400</c:v>
                </c:pt>
                <c:pt idx="38246">
                  <c:v>1400166000</c:v>
                </c:pt>
                <c:pt idx="38247">
                  <c:v>1400169600</c:v>
                </c:pt>
                <c:pt idx="38248">
                  <c:v>1400173200</c:v>
                </c:pt>
                <c:pt idx="38249">
                  <c:v>1400176800</c:v>
                </c:pt>
                <c:pt idx="38250">
                  <c:v>1400180400</c:v>
                </c:pt>
                <c:pt idx="38251">
                  <c:v>1400184000</c:v>
                </c:pt>
                <c:pt idx="38252">
                  <c:v>1400187600</c:v>
                </c:pt>
                <c:pt idx="38253">
                  <c:v>1400191200</c:v>
                </c:pt>
                <c:pt idx="38254">
                  <c:v>1400194800</c:v>
                </c:pt>
                <c:pt idx="38255">
                  <c:v>1400198400</c:v>
                </c:pt>
                <c:pt idx="38256">
                  <c:v>1400202000</c:v>
                </c:pt>
                <c:pt idx="38257">
                  <c:v>1400205600</c:v>
                </c:pt>
                <c:pt idx="38258">
                  <c:v>1400209200</c:v>
                </c:pt>
                <c:pt idx="38259">
                  <c:v>1400212800</c:v>
                </c:pt>
                <c:pt idx="38260">
                  <c:v>1400216400</c:v>
                </c:pt>
                <c:pt idx="38261">
                  <c:v>1400220000</c:v>
                </c:pt>
                <c:pt idx="38262">
                  <c:v>1400223600</c:v>
                </c:pt>
                <c:pt idx="38263">
                  <c:v>1400227200</c:v>
                </c:pt>
                <c:pt idx="38264">
                  <c:v>1400230800</c:v>
                </c:pt>
                <c:pt idx="38265">
                  <c:v>1400234400</c:v>
                </c:pt>
                <c:pt idx="38266">
                  <c:v>1400238000</c:v>
                </c:pt>
                <c:pt idx="38267">
                  <c:v>1400241600</c:v>
                </c:pt>
                <c:pt idx="38268">
                  <c:v>1400245200</c:v>
                </c:pt>
                <c:pt idx="38269">
                  <c:v>1400248800</c:v>
                </c:pt>
                <c:pt idx="38270">
                  <c:v>1400252400</c:v>
                </c:pt>
                <c:pt idx="38271">
                  <c:v>1400256000</c:v>
                </c:pt>
                <c:pt idx="38272">
                  <c:v>1400259600</c:v>
                </c:pt>
                <c:pt idx="38273">
                  <c:v>1400263200</c:v>
                </c:pt>
                <c:pt idx="38274">
                  <c:v>1400266800</c:v>
                </c:pt>
                <c:pt idx="38275">
                  <c:v>1400270400</c:v>
                </c:pt>
                <c:pt idx="38276">
                  <c:v>1400274000</c:v>
                </c:pt>
                <c:pt idx="38277">
                  <c:v>1400277600</c:v>
                </c:pt>
                <c:pt idx="38278">
                  <c:v>1400281200</c:v>
                </c:pt>
                <c:pt idx="38279">
                  <c:v>1400284800</c:v>
                </c:pt>
                <c:pt idx="38280">
                  <c:v>1400288400</c:v>
                </c:pt>
                <c:pt idx="38281">
                  <c:v>1400292000</c:v>
                </c:pt>
                <c:pt idx="38282">
                  <c:v>1400295600</c:v>
                </c:pt>
                <c:pt idx="38283">
                  <c:v>1400299200</c:v>
                </c:pt>
                <c:pt idx="38284">
                  <c:v>1400302800</c:v>
                </c:pt>
                <c:pt idx="38285">
                  <c:v>1400306400</c:v>
                </c:pt>
                <c:pt idx="38286">
                  <c:v>1400310000</c:v>
                </c:pt>
                <c:pt idx="38287">
                  <c:v>1400313600</c:v>
                </c:pt>
                <c:pt idx="38288">
                  <c:v>1400317200</c:v>
                </c:pt>
                <c:pt idx="38289">
                  <c:v>1400320800</c:v>
                </c:pt>
                <c:pt idx="38290">
                  <c:v>1400324400</c:v>
                </c:pt>
                <c:pt idx="38291">
                  <c:v>1400328000</c:v>
                </c:pt>
                <c:pt idx="38292">
                  <c:v>1400331600</c:v>
                </c:pt>
                <c:pt idx="38293">
                  <c:v>1400335200</c:v>
                </c:pt>
                <c:pt idx="38294">
                  <c:v>1400338800</c:v>
                </c:pt>
                <c:pt idx="38295">
                  <c:v>1400342400</c:v>
                </c:pt>
                <c:pt idx="38296">
                  <c:v>1400346000</c:v>
                </c:pt>
                <c:pt idx="38297">
                  <c:v>1400349600</c:v>
                </c:pt>
                <c:pt idx="38298">
                  <c:v>1400353200</c:v>
                </c:pt>
                <c:pt idx="38299">
                  <c:v>1400356800</c:v>
                </c:pt>
                <c:pt idx="38300">
                  <c:v>1400360400</c:v>
                </c:pt>
                <c:pt idx="38301">
                  <c:v>1400364000</c:v>
                </c:pt>
                <c:pt idx="38302">
                  <c:v>1400367600</c:v>
                </c:pt>
                <c:pt idx="38303">
                  <c:v>1400371200</c:v>
                </c:pt>
                <c:pt idx="38304">
                  <c:v>1400374800</c:v>
                </c:pt>
                <c:pt idx="38305">
                  <c:v>1400378400</c:v>
                </c:pt>
                <c:pt idx="38306">
                  <c:v>1400382000</c:v>
                </c:pt>
                <c:pt idx="38307">
                  <c:v>1400385600</c:v>
                </c:pt>
                <c:pt idx="38308">
                  <c:v>1400389200</c:v>
                </c:pt>
                <c:pt idx="38309">
                  <c:v>1400392800</c:v>
                </c:pt>
                <c:pt idx="38310">
                  <c:v>1400396400</c:v>
                </c:pt>
                <c:pt idx="38311">
                  <c:v>1400400000</c:v>
                </c:pt>
                <c:pt idx="38312">
                  <c:v>1400403600</c:v>
                </c:pt>
                <c:pt idx="38313">
                  <c:v>1400407200</c:v>
                </c:pt>
                <c:pt idx="38314">
                  <c:v>1400410800</c:v>
                </c:pt>
                <c:pt idx="38315">
                  <c:v>1400414400</c:v>
                </c:pt>
                <c:pt idx="38316">
                  <c:v>1400418000</c:v>
                </c:pt>
                <c:pt idx="38317">
                  <c:v>1400421600</c:v>
                </c:pt>
                <c:pt idx="38318">
                  <c:v>1400425200</c:v>
                </c:pt>
                <c:pt idx="38319">
                  <c:v>1400428800</c:v>
                </c:pt>
                <c:pt idx="38320">
                  <c:v>1400432400</c:v>
                </c:pt>
                <c:pt idx="38321">
                  <c:v>1400436000</c:v>
                </c:pt>
                <c:pt idx="38322">
                  <c:v>1400439600</c:v>
                </c:pt>
                <c:pt idx="38323">
                  <c:v>1400443200</c:v>
                </c:pt>
                <c:pt idx="38324">
                  <c:v>1400446800</c:v>
                </c:pt>
                <c:pt idx="38325">
                  <c:v>1400450400</c:v>
                </c:pt>
                <c:pt idx="38326">
                  <c:v>1400454000</c:v>
                </c:pt>
                <c:pt idx="38327">
                  <c:v>1400457600</c:v>
                </c:pt>
                <c:pt idx="38328">
                  <c:v>1400461200</c:v>
                </c:pt>
                <c:pt idx="38329">
                  <c:v>1400464800</c:v>
                </c:pt>
                <c:pt idx="38330">
                  <c:v>1400468400</c:v>
                </c:pt>
                <c:pt idx="38331">
                  <c:v>1400472000</c:v>
                </c:pt>
                <c:pt idx="38332">
                  <c:v>1400475600</c:v>
                </c:pt>
                <c:pt idx="38333">
                  <c:v>1400479200</c:v>
                </c:pt>
                <c:pt idx="38334">
                  <c:v>1400482800</c:v>
                </c:pt>
                <c:pt idx="38335">
                  <c:v>1400486400</c:v>
                </c:pt>
                <c:pt idx="38336">
                  <c:v>1400490000</c:v>
                </c:pt>
                <c:pt idx="38337">
                  <c:v>1400493600</c:v>
                </c:pt>
                <c:pt idx="38338">
                  <c:v>1400497200</c:v>
                </c:pt>
                <c:pt idx="38339">
                  <c:v>1400500800</c:v>
                </c:pt>
                <c:pt idx="38340">
                  <c:v>1400504400</c:v>
                </c:pt>
                <c:pt idx="38341">
                  <c:v>1400508000</c:v>
                </c:pt>
                <c:pt idx="38342">
                  <c:v>1400511600</c:v>
                </c:pt>
                <c:pt idx="38343">
                  <c:v>1400515200</c:v>
                </c:pt>
                <c:pt idx="38344">
                  <c:v>1400518800</c:v>
                </c:pt>
                <c:pt idx="38345">
                  <c:v>1400522400</c:v>
                </c:pt>
                <c:pt idx="38346">
                  <c:v>1400526000</c:v>
                </c:pt>
                <c:pt idx="38347">
                  <c:v>1400529600</c:v>
                </c:pt>
                <c:pt idx="38348">
                  <c:v>1400533200</c:v>
                </c:pt>
                <c:pt idx="38349">
                  <c:v>1400536800</c:v>
                </c:pt>
                <c:pt idx="38350">
                  <c:v>1400540400</c:v>
                </c:pt>
                <c:pt idx="38351">
                  <c:v>1400544000</c:v>
                </c:pt>
                <c:pt idx="38352">
                  <c:v>1400547600</c:v>
                </c:pt>
                <c:pt idx="38353">
                  <c:v>1400551200</c:v>
                </c:pt>
                <c:pt idx="38354">
                  <c:v>1400554800</c:v>
                </c:pt>
                <c:pt idx="38355">
                  <c:v>1400558400</c:v>
                </c:pt>
                <c:pt idx="38356">
                  <c:v>1400562000</c:v>
                </c:pt>
                <c:pt idx="38357">
                  <c:v>1400565600</c:v>
                </c:pt>
                <c:pt idx="38358">
                  <c:v>1400569200</c:v>
                </c:pt>
                <c:pt idx="38359">
                  <c:v>1400572800</c:v>
                </c:pt>
                <c:pt idx="38360">
                  <c:v>1400576400</c:v>
                </c:pt>
                <c:pt idx="38361">
                  <c:v>1400580000</c:v>
                </c:pt>
                <c:pt idx="38362">
                  <c:v>1400583600</c:v>
                </c:pt>
                <c:pt idx="38363">
                  <c:v>1400587200</c:v>
                </c:pt>
                <c:pt idx="38364">
                  <c:v>1400590800</c:v>
                </c:pt>
                <c:pt idx="38365">
                  <c:v>1400594400</c:v>
                </c:pt>
                <c:pt idx="38366">
                  <c:v>1400598000</c:v>
                </c:pt>
                <c:pt idx="38367">
                  <c:v>1400601600</c:v>
                </c:pt>
                <c:pt idx="38368">
                  <c:v>1400605200</c:v>
                </c:pt>
                <c:pt idx="38369">
                  <c:v>1400608800</c:v>
                </c:pt>
                <c:pt idx="38370">
                  <c:v>1400612400</c:v>
                </c:pt>
                <c:pt idx="38371">
                  <c:v>1400616000</c:v>
                </c:pt>
                <c:pt idx="38372">
                  <c:v>1400619600</c:v>
                </c:pt>
                <c:pt idx="38373">
                  <c:v>1400623200</c:v>
                </c:pt>
                <c:pt idx="38374">
                  <c:v>1400626800</c:v>
                </c:pt>
                <c:pt idx="38375">
                  <c:v>1400630400</c:v>
                </c:pt>
                <c:pt idx="38376">
                  <c:v>1400634000</c:v>
                </c:pt>
                <c:pt idx="38377">
                  <c:v>1400637600</c:v>
                </c:pt>
                <c:pt idx="38378">
                  <c:v>1400641200</c:v>
                </c:pt>
                <c:pt idx="38379">
                  <c:v>1400644800</c:v>
                </c:pt>
                <c:pt idx="38380">
                  <c:v>1400648400</c:v>
                </c:pt>
                <c:pt idx="38381">
                  <c:v>1400652000</c:v>
                </c:pt>
                <c:pt idx="38382">
                  <c:v>1400655600</c:v>
                </c:pt>
                <c:pt idx="38383">
                  <c:v>1400659200</c:v>
                </c:pt>
                <c:pt idx="38384">
                  <c:v>1400662800</c:v>
                </c:pt>
                <c:pt idx="38385">
                  <c:v>1400666400</c:v>
                </c:pt>
                <c:pt idx="38386">
                  <c:v>1400670000</c:v>
                </c:pt>
                <c:pt idx="38387">
                  <c:v>1400673600</c:v>
                </c:pt>
                <c:pt idx="38388">
                  <c:v>1400677200</c:v>
                </c:pt>
                <c:pt idx="38389">
                  <c:v>1400680800</c:v>
                </c:pt>
                <c:pt idx="38390">
                  <c:v>1400684400</c:v>
                </c:pt>
                <c:pt idx="38391">
                  <c:v>1400688000</c:v>
                </c:pt>
                <c:pt idx="38392">
                  <c:v>1400691600</c:v>
                </c:pt>
                <c:pt idx="38393">
                  <c:v>1400695200</c:v>
                </c:pt>
                <c:pt idx="38394">
                  <c:v>1400698800</c:v>
                </c:pt>
                <c:pt idx="38395">
                  <c:v>1400702400</c:v>
                </c:pt>
                <c:pt idx="38396">
                  <c:v>1400706000</c:v>
                </c:pt>
                <c:pt idx="38397">
                  <c:v>1400709600</c:v>
                </c:pt>
                <c:pt idx="38398">
                  <c:v>1400713200</c:v>
                </c:pt>
                <c:pt idx="38399">
                  <c:v>1400716800</c:v>
                </c:pt>
                <c:pt idx="38400">
                  <c:v>1400720400</c:v>
                </c:pt>
                <c:pt idx="38401">
                  <c:v>1400724000</c:v>
                </c:pt>
                <c:pt idx="38402">
                  <c:v>1400727600</c:v>
                </c:pt>
                <c:pt idx="38403">
                  <c:v>1400731200</c:v>
                </c:pt>
                <c:pt idx="38404">
                  <c:v>1400734800</c:v>
                </c:pt>
                <c:pt idx="38405">
                  <c:v>1400738400</c:v>
                </c:pt>
                <c:pt idx="38406">
                  <c:v>1400742000</c:v>
                </c:pt>
                <c:pt idx="38407">
                  <c:v>1400745600</c:v>
                </c:pt>
                <c:pt idx="38408">
                  <c:v>1400749200</c:v>
                </c:pt>
                <c:pt idx="38409">
                  <c:v>1400752800</c:v>
                </c:pt>
                <c:pt idx="38410">
                  <c:v>1400756400</c:v>
                </c:pt>
                <c:pt idx="38411">
                  <c:v>1400760000</c:v>
                </c:pt>
                <c:pt idx="38412">
                  <c:v>1400763600</c:v>
                </c:pt>
                <c:pt idx="38413">
                  <c:v>1400767200</c:v>
                </c:pt>
                <c:pt idx="38414">
                  <c:v>1400770800</c:v>
                </c:pt>
                <c:pt idx="38415">
                  <c:v>1400774400</c:v>
                </c:pt>
                <c:pt idx="38416">
                  <c:v>1400778000</c:v>
                </c:pt>
                <c:pt idx="38417">
                  <c:v>1400781600</c:v>
                </c:pt>
                <c:pt idx="38418">
                  <c:v>1400785200</c:v>
                </c:pt>
                <c:pt idx="38419">
                  <c:v>1400788800</c:v>
                </c:pt>
                <c:pt idx="38420">
                  <c:v>1400792400</c:v>
                </c:pt>
                <c:pt idx="38421">
                  <c:v>1400796000</c:v>
                </c:pt>
                <c:pt idx="38422">
                  <c:v>1400799600</c:v>
                </c:pt>
                <c:pt idx="38423">
                  <c:v>1400803200</c:v>
                </c:pt>
                <c:pt idx="38424">
                  <c:v>1400806800</c:v>
                </c:pt>
                <c:pt idx="38425">
                  <c:v>1400810400</c:v>
                </c:pt>
                <c:pt idx="38426">
                  <c:v>1400814000</c:v>
                </c:pt>
                <c:pt idx="38427">
                  <c:v>1400817600</c:v>
                </c:pt>
                <c:pt idx="38428">
                  <c:v>1400821200</c:v>
                </c:pt>
                <c:pt idx="38429">
                  <c:v>1400824800</c:v>
                </c:pt>
                <c:pt idx="38430">
                  <c:v>1400828400</c:v>
                </c:pt>
                <c:pt idx="38431">
                  <c:v>1400832000</c:v>
                </c:pt>
                <c:pt idx="38432">
                  <c:v>1400835600</c:v>
                </c:pt>
                <c:pt idx="38433">
                  <c:v>1400839200</c:v>
                </c:pt>
                <c:pt idx="38434">
                  <c:v>1400842800</c:v>
                </c:pt>
                <c:pt idx="38435">
                  <c:v>1400846400</c:v>
                </c:pt>
                <c:pt idx="38436">
                  <c:v>1400850000</c:v>
                </c:pt>
                <c:pt idx="38437">
                  <c:v>1400853600</c:v>
                </c:pt>
                <c:pt idx="38438">
                  <c:v>1400857200</c:v>
                </c:pt>
                <c:pt idx="38439">
                  <c:v>1400860800</c:v>
                </c:pt>
                <c:pt idx="38440">
                  <c:v>1400864400</c:v>
                </c:pt>
                <c:pt idx="38441">
                  <c:v>1400868000</c:v>
                </c:pt>
                <c:pt idx="38442">
                  <c:v>1400871600</c:v>
                </c:pt>
                <c:pt idx="38443">
                  <c:v>1400875200</c:v>
                </c:pt>
                <c:pt idx="38444">
                  <c:v>1400878800</c:v>
                </c:pt>
                <c:pt idx="38445">
                  <c:v>1400882400</c:v>
                </c:pt>
                <c:pt idx="38446">
                  <c:v>1400886000</c:v>
                </c:pt>
                <c:pt idx="38447">
                  <c:v>1400889600</c:v>
                </c:pt>
                <c:pt idx="38448">
                  <c:v>1400893200</c:v>
                </c:pt>
                <c:pt idx="38449">
                  <c:v>1400896800</c:v>
                </c:pt>
                <c:pt idx="38450">
                  <c:v>1400900400</c:v>
                </c:pt>
                <c:pt idx="38451">
                  <c:v>1400904000</c:v>
                </c:pt>
                <c:pt idx="38452">
                  <c:v>1400907600</c:v>
                </c:pt>
                <c:pt idx="38453">
                  <c:v>1400911200</c:v>
                </c:pt>
                <c:pt idx="38454">
                  <c:v>1400914800</c:v>
                </c:pt>
                <c:pt idx="38455">
                  <c:v>1400918400</c:v>
                </c:pt>
                <c:pt idx="38456">
                  <c:v>1400922000</c:v>
                </c:pt>
                <c:pt idx="38457">
                  <c:v>1400925600</c:v>
                </c:pt>
                <c:pt idx="38458">
                  <c:v>1400929200</c:v>
                </c:pt>
                <c:pt idx="38459">
                  <c:v>1400932800</c:v>
                </c:pt>
                <c:pt idx="38460">
                  <c:v>1400936400</c:v>
                </c:pt>
                <c:pt idx="38461">
                  <c:v>1400940000</c:v>
                </c:pt>
                <c:pt idx="38462">
                  <c:v>1400943600</c:v>
                </c:pt>
                <c:pt idx="38463">
                  <c:v>1400947200</c:v>
                </c:pt>
                <c:pt idx="38464">
                  <c:v>1400950800</c:v>
                </c:pt>
                <c:pt idx="38465">
                  <c:v>1400954400</c:v>
                </c:pt>
                <c:pt idx="38466">
                  <c:v>1400958000</c:v>
                </c:pt>
                <c:pt idx="38467">
                  <c:v>1400961600</c:v>
                </c:pt>
                <c:pt idx="38468">
                  <c:v>1400965200</c:v>
                </c:pt>
                <c:pt idx="38469">
                  <c:v>1400968800</c:v>
                </c:pt>
                <c:pt idx="38470">
                  <c:v>1400972400</c:v>
                </c:pt>
                <c:pt idx="38471">
                  <c:v>1400976000</c:v>
                </c:pt>
                <c:pt idx="38472">
                  <c:v>1400979600</c:v>
                </c:pt>
                <c:pt idx="38473">
                  <c:v>1400983200</c:v>
                </c:pt>
                <c:pt idx="38474">
                  <c:v>1400986800</c:v>
                </c:pt>
                <c:pt idx="38475">
                  <c:v>1400990400</c:v>
                </c:pt>
                <c:pt idx="38476">
                  <c:v>1400994000</c:v>
                </c:pt>
                <c:pt idx="38477">
                  <c:v>1400997600</c:v>
                </c:pt>
                <c:pt idx="38478">
                  <c:v>1401001200</c:v>
                </c:pt>
                <c:pt idx="38479">
                  <c:v>1401004800</c:v>
                </c:pt>
                <c:pt idx="38480">
                  <c:v>1401008400</c:v>
                </c:pt>
                <c:pt idx="38481">
                  <c:v>1401012000</c:v>
                </c:pt>
                <c:pt idx="38482">
                  <c:v>1401015600</c:v>
                </c:pt>
                <c:pt idx="38483">
                  <c:v>1401019200</c:v>
                </c:pt>
                <c:pt idx="38484">
                  <c:v>1401022800</c:v>
                </c:pt>
                <c:pt idx="38485">
                  <c:v>1401026400</c:v>
                </c:pt>
                <c:pt idx="38486">
                  <c:v>1401030000</c:v>
                </c:pt>
                <c:pt idx="38487">
                  <c:v>1401033600</c:v>
                </c:pt>
                <c:pt idx="38488">
                  <c:v>1401037200</c:v>
                </c:pt>
                <c:pt idx="38489">
                  <c:v>1401040800</c:v>
                </c:pt>
                <c:pt idx="38490">
                  <c:v>1401044400</c:v>
                </c:pt>
                <c:pt idx="38491">
                  <c:v>1401048000</c:v>
                </c:pt>
                <c:pt idx="38492">
                  <c:v>1401051600</c:v>
                </c:pt>
                <c:pt idx="38493">
                  <c:v>1401055200</c:v>
                </c:pt>
                <c:pt idx="38494">
                  <c:v>1401058800</c:v>
                </c:pt>
                <c:pt idx="38495">
                  <c:v>1401062400</c:v>
                </c:pt>
                <c:pt idx="38496">
                  <c:v>1401066000</c:v>
                </c:pt>
                <c:pt idx="38497">
                  <c:v>1401069600</c:v>
                </c:pt>
                <c:pt idx="38498">
                  <c:v>1401073200</c:v>
                </c:pt>
                <c:pt idx="38499">
                  <c:v>1401076800</c:v>
                </c:pt>
                <c:pt idx="38500">
                  <c:v>1401080400</c:v>
                </c:pt>
                <c:pt idx="38501">
                  <c:v>1401084000</c:v>
                </c:pt>
                <c:pt idx="38502">
                  <c:v>1401087600</c:v>
                </c:pt>
                <c:pt idx="38503">
                  <c:v>1401091200</c:v>
                </c:pt>
                <c:pt idx="38504">
                  <c:v>1401094800</c:v>
                </c:pt>
                <c:pt idx="38505">
                  <c:v>1401098400</c:v>
                </c:pt>
                <c:pt idx="38506">
                  <c:v>1401102000</c:v>
                </c:pt>
                <c:pt idx="38507">
                  <c:v>1401105600</c:v>
                </c:pt>
                <c:pt idx="38508">
                  <c:v>1401109200</c:v>
                </c:pt>
                <c:pt idx="38509">
                  <c:v>1401112800</c:v>
                </c:pt>
                <c:pt idx="38510">
                  <c:v>1401116400</c:v>
                </c:pt>
                <c:pt idx="38511">
                  <c:v>1401120000</c:v>
                </c:pt>
                <c:pt idx="38512">
                  <c:v>1401123600</c:v>
                </c:pt>
                <c:pt idx="38513">
                  <c:v>1401127200</c:v>
                </c:pt>
                <c:pt idx="38514">
                  <c:v>1401130800</c:v>
                </c:pt>
                <c:pt idx="38515">
                  <c:v>1401134400</c:v>
                </c:pt>
                <c:pt idx="38516">
                  <c:v>1401138000</c:v>
                </c:pt>
                <c:pt idx="38517">
                  <c:v>1401141600</c:v>
                </c:pt>
                <c:pt idx="38518">
                  <c:v>1401145200</c:v>
                </c:pt>
                <c:pt idx="38519">
                  <c:v>1401148800</c:v>
                </c:pt>
                <c:pt idx="38520">
                  <c:v>1401152400</c:v>
                </c:pt>
                <c:pt idx="38521">
                  <c:v>1401156000</c:v>
                </c:pt>
                <c:pt idx="38522">
                  <c:v>1401159600</c:v>
                </c:pt>
                <c:pt idx="38523">
                  <c:v>1401163200</c:v>
                </c:pt>
                <c:pt idx="38524">
                  <c:v>1401166800</c:v>
                </c:pt>
                <c:pt idx="38525">
                  <c:v>1401170400</c:v>
                </c:pt>
                <c:pt idx="38526">
                  <c:v>1401174000</c:v>
                </c:pt>
                <c:pt idx="38527">
                  <c:v>1401177600</c:v>
                </c:pt>
                <c:pt idx="38528">
                  <c:v>1401181200</c:v>
                </c:pt>
                <c:pt idx="38529">
                  <c:v>1401184800</c:v>
                </c:pt>
                <c:pt idx="38530">
                  <c:v>1401188400</c:v>
                </c:pt>
                <c:pt idx="38531">
                  <c:v>1401192000</c:v>
                </c:pt>
                <c:pt idx="38532">
                  <c:v>1401195600</c:v>
                </c:pt>
                <c:pt idx="38533">
                  <c:v>1401199200</c:v>
                </c:pt>
                <c:pt idx="38534">
                  <c:v>1401202800</c:v>
                </c:pt>
                <c:pt idx="38535">
                  <c:v>1401206400</c:v>
                </c:pt>
                <c:pt idx="38536">
                  <c:v>1401210000</c:v>
                </c:pt>
                <c:pt idx="38537">
                  <c:v>1401213600</c:v>
                </c:pt>
                <c:pt idx="38538">
                  <c:v>1401217200</c:v>
                </c:pt>
                <c:pt idx="38539">
                  <c:v>1401220800</c:v>
                </c:pt>
                <c:pt idx="38540">
                  <c:v>1401224400</c:v>
                </c:pt>
                <c:pt idx="38541">
                  <c:v>1401228000</c:v>
                </c:pt>
                <c:pt idx="38542">
                  <c:v>1401231600</c:v>
                </c:pt>
                <c:pt idx="38543">
                  <c:v>1401235200</c:v>
                </c:pt>
                <c:pt idx="38544">
                  <c:v>1401238800</c:v>
                </c:pt>
                <c:pt idx="38545">
                  <c:v>1401242400</c:v>
                </c:pt>
                <c:pt idx="38546">
                  <c:v>1401246000</c:v>
                </c:pt>
                <c:pt idx="38547">
                  <c:v>1401249600</c:v>
                </c:pt>
                <c:pt idx="38548">
                  <c:v>1401253200</c:v>
                </c:pt>
                <c:pt idx="38549">
                  <c:v>1401256800</c:v>
                </c:pt>
                <c:pt idx="38550">
                  <c:v>1401260400</c:v>
                </c:pt>
                <c:pt idx="38551">
                  <c:v>1401264000</c:v>
                </c:pt>
                <c:pt idx="38552">
                  <c:v>1401267600</c:v>
                </c:pt>
                <c:pt idx="38553">
                  <c:v>1401271200</c:v>
                </c:pt>
                <c:pt idx="38554">
                  <c:v>1401274800</c:v>
                </c:pt>
                <c:pt idx="38555">
                  <c:v>1401278400</c:v>
                </c:pt>
                <c:pt idx="38556">
                  <c:v>1401282000</c:v>
                </c:pt>
                <c:pt idx="38557">
                  <c:v>1401285600</c:v>
                </c:pt>
                <c:pt idx="38558">
                  <c:v>1401289200</c:v>
                </c:pt>
                <c:pt idx="38559">
                  <c:v>1401292800</c:v>
                </c:pt>
                <c:pt idx="38560">
                  <c:v>1401296400</c:v>
                </c:pt>
                <c:pt idx="38561">
                  <c:v>1401300000</c:v>
                </c:pt>
                <c:pt idx="38562">
                  <c:v>1401303600</c:v>
                </c:pt>
                <c:pt idx="38563">
                  <c:v>1401307200</c:v>
                </c:pt>
                <c:pt idx="38564">
                  <c:v>1401310800</c:v>
                </c:pt>
                <c:pt idx="38565">
                  <c:v>1401314400</c:v>
                </c:pt>
                <c:pt idx="38566">
                  <c:v>1401318000</c:v>
                </c:pt>
                <c:pt idx="38567">
                  <c:v>1401321600</c:v>
                </c:pt>
                <c:pt idx="38568">
                  <c:v>1401325200</c:v>
                </c:pt>
                <c:pt idx="38569">
                  <c:v>1401328800</c:v>
                </c:pt>
                <c:pt idx="38570">
                  <c:v>1401332400</c:v>
                </c:pt>
                <c:pt idx="38571">
                  <c:v>1401336000</c:v>
                </c:pt>
                <c:pt idx="38572">
                  <c:v>1401339600</c:v>
                </c:pt>
                <c:pt idx="38573">
                  <c:v>1401343200</c:v>
                </c:pt>
                <c:pt idx="38574">
                  <c:v>1401346800</c:v>
                </c:pt>
                <c:pt idx="38575">
                  <c:v>1401350400</c:v>
                </c:pt>
                <c:pt idx="38576">
                  <c:v>1401354000</c:v>
                </c:pt>
                <c:pt idx="38577">
                  <c:v>1401357600</c:v>
                </c:pt>
                <c:pt idx="38578">
                  <c:v>1401361200</c:v>
                </c:pt>
                <c:pt idx="38579">
                  <c:v>1401364800</c:v>
                </c:pt>
                <c:pt idx="38580">
                  <c:v>1401368400</c:v>
                </c:pt>
                <c:pt idx="38581">
                  <c:v>1401372000</c:v>
                </c:pt>
                <c:pt idx="38582">
                  <c:v>1401375600</c:v>
                </c:pt>
                <c:pt idx="38583">
                  <c:v>1401379200</c:v>
                </c:pt>
                <c:pt idx="38584">
                  <c:v>1401382800</c:v>
                </c:pt>
                <c:pt idx="38585">
                  <c:v>1401386400</c:v>
                </c:pt>
                <c:pt idx="38586">
                  <c:v>1401390000</c:v>
                </c:pt>
                <c:pt idx="38587">
                  <c:v>1401393600</c:v>
                </c:pt>
                <c:pt idx="38588">
                  <c:v>1401397200</c:v>
                </c:pt>
                <c:pt idx="38589">
                  <c:v>1401400800</c:v>
                </c:pt>
                <c:pt idx="38590">
                  <c:v>1401404400</c:v>
                </c:pt>
                <c:pt idx="38591">
                  <c:v>1401408000</c:v>
                </c:pt>
                <c:pt idx="38592">
                  <c:v>1401411600</c:v>
                </c:pt>
                <c:pt idx="38593">
                  <c:v>1401415200</c:v>
                </c:pt>
                <c:pt idx="38594">
                  <c:v>1401418800</c:v>
                </c:pt>
                <c:pt idx="38595">
                  <c:v>1401422400</c:v>
                </c:pt>
                <c:pt idx="38596">
                  <c:v>1401426000</c:v>
                </c:pt>
                <c:pt idx="38597">
                  <c:v>1401429600</c:v>
                </c:pt>
                <c:pt idx="38598">
                  <c:v>1401433200</c:v>
                </c:pt>
                <c:pt idx="38599">
                  <c:v>1401436800</c:v>
                </c:pt>
                <c:pt idx="38600">
                  <c:v>1401440400</c:v>
                </c:pt>
                <c:pt idx="38601">
                  <c:v>1401444000</c:v>
                </c:pt>
                <c:pt idx="38602">
                  <c:v>1401447600</c:v>
                </c:pt>
                <c:pt idx="38603">
                  <c:v>1401451200</c:v>
                </c:pt>
                <c:pt idx="38604">
                  <c:v>1401454800</c:v>
                </c:pt>
                <c:pt idx="38605">
                  <c:v>1401458400</c:v>
                </c:pt>
                <c:pt idx="38606">
                  <c:v>1401462000</c:v>
                </c:pt>
                <c:pt idx="38607">
                  <c:v>1401465600</c:v>
                </c:pt>
                <c:pt idx="38608">
                  <c:v>1401469200</c:v>
                </c:pt>
                <c:pt idx="38609">
                  <c:v>1401472800</c:v>
                </c:pt>
                <c:pt idx="38610">
                  <c:v>1401476400</c:v>
                </c:pt>
                <c:pt idx="38611">
                  <c:v>1401480000</c:v>
                </c:pt>
                <c:pt idx="38612">
                  <c:v>1401483600</c:v>
                </c:pt>
                <c:pt idx="38613">
                  <c:v>1401487200</c:v>
                </c:pt>
                <c:pt idx="38614">
                  <c:v>1401490800</c:v>
                </c:pt>
                <c:pt idx="38615">
                  <c:v>1401494400</c:v>
                </c:pt>
                <c:pt idx="38616">
                  <c:v>1401498000</c:v>
                </c:pt>
                <c:pt idx="38617">
                  <c:v>1401501600</c:v>
                </c:pt>
                <c:pt idx="38618">
                  <c:v>1401505200</c:v>
                </c:pt>
                <c:pt idx="38619">
                  <c:v>1401508800</c:v>
                </c:pt>
                <c:pt idx="38620">
                  <c:v>1401512400</c:v>
                </c:pt>
                <c:pt idx="38621">
                  <c:v>1401516000</c:v>
                </c:pt>
                <c:pt idx="38622">
                  <c:v>1401519600</c:v>
                </c:pt>
                <c:pt idx="38623">
                  <c:v>1401523200</c:v>
                </c:pt>
                <c:pt idx="38624">
                  <c:v>1401526800</c:v>
                </c:pt>
                <c:pt idx="38625">
                  <c:v>1401530400</c:v>
                </c:pt>
                <c:pt idx="38626">
                  <c:v>1401534000</c:v>
                </c:pt>
                <c:pt idx="38627">
                  <c:v>1401537600</c:v>
                </c:pt>
                <c:pt idx="38628">
                  <c:v>1401541200</c:v>
                </c:pt>
                <c:pt idx="38629">
                  <c:v>1401544800</c:v>
                </c:pt>
                <c:pt idx="38630">
                  <c:v>1401548400</c:v>
                </c:pt>
                <c:pt idx="38631">
                  <c:v>1401552000</c:v>
                </c:pt>
                <c:pt idx="38632">
                  <c:v>1401555600</c:v>
                </c:pt>
                <c:pt idx="38633">
                  <c:v>1401559200</c:v>
                </c:pt>
                <c:pt idx="38634">
                  <c:v>1401562800</c:v>
                </c:pt>
                <c:pt idx="38635">
                  <c:v>1401566400</c:v>
                </c:pt>
                <c:pt idx="38636">
                  <c:v>1401570000</c:v>
                </c:pt>
                <c:pt idx="38637">
                  <c:v>1401573600</c:v>
                </c:pt>
                <c:pt idx="38638">
                  <c:v>1401577200</c:v>
                </c:pt>
                <c:pt idx="38639">
                  <c:v>1401580800</c:v>
                </c:pt>
                <c:pt idx="38640">
                  <c:v>1401584400</c:v>
                </c:pt>
                <c:pt idx="38641">
                  <c:v>1401588000</c:v>
                </c:pt>
                <c:pt idx="38642">
                  <c:v>1401591600</c:v>
                </c:pt>
                <c:pt idx="38643">
                  <c:v>1401595200</c:v>
                </c:pt>
                <c:pt idx="38644">
                  <c:v>1401598800</c:v>
                </c:pt>
                <c:pt idx="38645">
                  <c:v>1401602400</c:v>
                </c:pt>
                <c:pt idx="38646">
                  <c:v>1401606000</c:v>
                </c:pt>
                <c:pt idx="38647">
                  <c:v>1401609600</c:v>
                </c:pt>
                <c:pt idx="38648">
                  <c:v>1401613200</c:v>
                </c:pt>
                <c:pt idx="38649">
                  <c:v>1401616800</c:v>
                </c:pt>
                <c:pt idx="38650">
                  <c:v>1401620400</c:v>
                </c:pt>
                <c:pt idx="38651">
                  <c:v>1401624000</c:v>
                </c:pt>
                <c:pt idx="38652">
                  <c:v>1401627600</c:v>
                </c:pt>
                <c:pt idx="38653">
                  <c:v>1401631200</c:v>
                </c:pt>
                <c:pt idx="38654">
                  <c:v>1401634800</c:v>
                </c:pt>
                <c:pt idx="38655">
                  <c:v>1401638400</c:v>
                </c:pt>
                <c:pt idx="38656">
                  <c:v>1401642000</c:v>
                </c:pt>
                <c:pt idx="38657">
                  <c:v>1401645600</c:v>
                </c:pt>
                <c:pt idx="38658">
                  <c:v>1401649200</c:v>
                </c:pt>
                <c:pt idx="38659">
                  <c:v>1401652800</c:v>
                </c:pt>
                <c:pt idx="38660">
                  <c:v>1401656400</c:v>
                </c:pt>
                <c:pt idx="38661">
                  <c:v>1401660000</c:v>
                </c:pt>
                <c:pt idx="38662">
                  <c:v>1401663600</c:v>
                </c:pt>
                <c:pt idx="38663">
                  <c:v>1401667200</c:v>
                </c:pt>
                <c:pt idx="38664">
                  <c:v>1401670800</c:v>
                </c:pt>
                <c:pt idx="38665">
                  <c:v>1401674400</c:v>
                </c:pt>
                <c:pt idx="38666">
                  <c:v>1401678000</c:v>
                </c:pt>
                <c:pt idx="38667">
                  <c:v>1401681600</c:v>
                </c:pt>
                <c:pt idx="38668">
                  <c:v>1401685200</c:v>
                </c:pt>
                <c:pt idx="38669">
                  <c:v>1401688800</c:v>
                </c:pt>
                <c:pt idx="38670">
                  <c:v>1401692400</c:v>
                </c:pt>
                <c:pt idx="38671">
                  <c:v>1401696000</c:v>
                </c:pt>
                <c:pt idx="38672">
                  <c:v>1401699600</c:v>
                </c:pt>
                <c:pt idx="38673">
                  <c:v>1401703200</c:v>
                </c:pt>
                <c:pt idx="38674">
                  <c:v>1401706800</c:v>
                </c:pt>
                <c:pt idx="38675">
                  <c:v>1401710400</c:v>
                </c:pt>
                <c:pt idx="38676">
                  <c:v>1401714000</c:v>
                </c:pt>
                <c:pt idx="38677">
                  <c:v>1401717600</c:v>
                </c:pt>
                <c:pt idx="38678">
                  <c:v>1401721200</c:v>
                </c:pt>
                <c:pt idx="38679">
                  <c:v>1401724800</c:v>
                </c:pt>
                <c:pt idx="38680">
                  <c:v>1401728400</c:v>
                </c:pt>
                <c:pt idx="38681">
                  <c:v>1401732000</c:v>
                </c:pt>
                <c:pt idx="38682">
                  <c:v>1401735600</c:v>
                </c:pt>
                <c:pt idx="38683">
                  <c:v>1401739200</c:v>
                </c:pt>
                <c:pt idx="38684">
                  <c:v>1401742800</c:v>
                </c:pt>
                <c:pt idx="38685">
                  <c:v>1401746400</c:v>
                </c:pt>
                <c:pt idx="38686">
                  <c:v>1401750000</c:v>
                </c:pt>
                <c:pt idx="38687">
                  <c:v>1401753600</c:v>
                </c:pt>
                <c:pt idx="38688">
                  <c:v>1401757200</c:v>
                </c:pt>
                <c:pt idx="38689">
                  <c:v>1401760800</c:v>
                </c:pt>
                <c:pt idx="38690">
                  <c:v>1401764400</c:v>
                </c:pt>
                <c:pt idx="38691">
                  <c:v>1401768000</c:v>
                </c:pt>
                <c:pt idx="38692">
                  <c:v>1401771600</c:v>
                </c:pt>
                <c:pt idx="38693">
                  <c:v>1401775200</c:v>
                </c:pt>
                <c:pt idx="38694">
                  <c:v>1401778800</c:v>
                </c:pt>
                <c:pt idx="38695">
                  <c:v>1401782400</c:v>
                </c:pt>
                <c:pt idx="38696">
                  <c:v>1401786000</c:v>
                </c:pt>
                <c:pt idx="38697">
                  <c:v>1401789600</c:v>
                </c:pt>
                <c:pt idx="38698">
                  <c:v>1401793200</c:v>
                </c:pt>
                <c:pt idx="38699">
                  <c:v>1401796800</c:v>
                </c:pt>
                <c:pt idx="38700">
                  <c:v>1401800400</c:v>
                </c:pt>
                <c:pt idx="38701">
                  <c:v>1401804000</c:v>
                </c:pt>
                <c:pt idx="38702">
                  <c:v>1401807600</c:v>
                </c:pt>
                <c:pt idx="38703">
                  <c:v>1401811200</c:v>
                </c:pt>
                <c:pt idx="38704">
                  <c:v>1401814800</c:v>
                </c:pt>
                <c:pt idx="38705">
                  <c:v>1401818400</c:v>
                </c:pt>
                <c:pt idx="38706">
                  <c:v>1401822000</c:v>
                </c:pt>
                <c:pt idx="38707">
                  <c:v>1401825600</c:v>
                </c:pt>
                <c:pt idx="38708">
                  <c:v>1401829200</c:v>
                </c:pt>
                <c:pt idx="38709">
                  <c:v>1401832800</c:v>
                </c:pt>
                <c:pt idx="38710">
                  <c:v>1401836400</c:v>
                </c:pt>
                <c:pt idx="38711">
                  <c:v>1401840000</c:v>
                </c:pt>
                <c:pt idx="38712">
                  <c:v>1401843600</c:v>
                </c:pt>
                <c:pt idx="38713">
                  <c:v>1401847200</c:v>
                </c:pt>
                <c:pt idx="38714">
                  <c:v>1401850800</c:v>
                </c:pt>
                <c:pt idx="38715">
                  <c:v>1401854400</c:v>
                </c:pt>
                <c:pt idx="38716">
                  <c:v>1401858000</c:v>
                </c:pt>
                <c:pt idx="38717">
                  <c:v>1401861600</c:v>
                </c:pt>
                <c:pt idx="38718">
                  <c:v>1401865200</c:v>
                </c:pt>
                <c:pt idx="38719">
                  <c:v>1401868800</c:v>
                </c:pt>
                <c:pt idx="38720">
                  <c:v>1401872400</c:v>
                </c:pt>
                <c:pt idx="38721">
                  <c:v>1401876000</c:v>
                </c:pt>
                <c:pt idx="38722">
                  <c:v>1401879600</c:v>
                </c:pt>
                <c:pt idx="38723">
                  <c:v>1401883200</c:v>
                </c:pt>
                <c:pt idx="38724">
                  <c:v>1401886800</c:v>
                </c:pt>
                <c:pt idx="38725">
                  <c:v>1401890400</c:v>
                </c:pt>
                <c:pt idx="38726">
                  <c:v>1401894000</c:v>
                </c:pt>
                <c:pt idx="38727">
                  <c:v>1401897600</c:v>
                </c:pt>
                <c:pt idx="38728">
                  <c:v>1401901200</c:v>
                </c:pt>
                <c:pt idx="38729">
                  <c:v>1401904800</c:v>
                </c:pt>
                <c:pt idx="38730">
                  <c:v>1401908400</c:v>
                </c:pt>
                <c:pt idx="38731">
                  <c:v>1401912000</c:v>
                </c:pt>
                <c:pt idx="38732">
                  <c:v>1401915600</c:v>
                </c:pt>
                <c:pt idx="38733">
                  <c:v>1401919200</c:v>
                </c:pt>
                <c:pt idx="38734">
                  <c:v>1401922800</c:v>
                </c:pt>
                <c:pt idx="38735">
                  <c:v>1401926400</c:v>
                </c:pt>
                <c:pt idx="38736">
                  <c:v>1401930000</c:v>
                </c:pt>
                <c:pt idx="38737">
                  <c:v>1401933600</c:v>
                </c:pt>
                <c:pt idx="38738">
                  <c:v>1401937200</c:v>
                </c:pt>
                <c:pt idx="38739">
                  <c:v>1401940800</c:v>
                </c:pt>
                <c:pt idx="38740">
                  <c:v>1401944400</c:v>
                </c:pt>
                <c:pt idx="38741">
                  <c:v>1401948000</c:v>
                </c:pt>
                <c:pt idx="38742">
                  <c:v>1401951600</c:v>
                </c:pt>
                <c:pt idx="38743">
                  <c:v>1401955200</c:v>
                </c:pt>
                <c:pt idx="38744">
                  <c:v>1401958800</c:v>
                </c:pt>
                <c:pt idx="38745">
                  <c:v>1401962400</c:v>
                </c:pt>
                <c:pt idx="38746">
                  <c:v>1401966000</c:v>
                </c:pt>
                <c:pt idx="38747">
                  <c:v>1401969600</c:v>
                </c:pt>
                <c:pt idx="38748">
                  <c:v>1401973200</c:v>
                </c:pt>
                <c:pt idx="38749">
                  <c:v>1401976800</c:v>
                </c:pt>
                <c:pt idx="38750">
                  <c:v>1401980400</c:v>
                </c:pt>
                <c:pt idx="38751">
                  <c:v>1401984000</c:v>
                </c:pt>
                <c:pt idx="38752">
                  <c:v>1401987600</c:v>
                </c:pt>
                <c:pt idx="38753">
                  <c:v>1401991200</c:v>
                </c:pt>
                <c:pt idx="38754">
                  <c:v>1401994800</c:v>
                </c:pt>
                <c:pt idx="38755">
                  <c:v>1401998400</c:v>
                </c:pt>
                <c:pt idx="38756">
                  <c:v>1402002000</c:v>
                </c:pt>
                <c:pt idx="38757">
                  <c:v>1402005600</c:v>
                </c:pt>
                <c:pt idx="38758">
                  <c:v>1402009200</c:v>
                </c:pt>
                <c:pt idx="38759">
                  <c:v>1402012800</c:v>
                </c:pt>
                <c:pt idx="38760">
                  <c:v>1402016400</c:v>
                </c:pt>
                <c:pt idx="38761">
                  <c:v>1402020000</c:v>
                </c:pt>
                <c:pt idx="38762">
                  <c:v>1402023600</c:v>
                </c:pt>
                <c:pt idx="38763">
                  <c:v>1402027200</c:v>
                </c:pt>
                <c:pt idx="38764">
                  <c:v>1402030800</c:v>
                </c:pt>
                <c:pt idx="38765">
                  <c:v>1402034400</c:v>
                </c:pt>
                <c:pt idx="38766">
                  <c:v>1402038000</c:v>
                </c:pt>
                <c:pt idx="38767">
                  <c:v>1402041600</c:v>
                </c:pt>
                <c:pt idx="38768">
                  <c:v>1402045200</c:v>
                </c:pt>
                <c:pt idx="38769">
                  <c:v>1402048800</c:v>
                </c:pt>
                <c:pt idx="38770">
                  <c:v>1402052400</c:v>
                </c:pt>
                <c:pt idx="38771">
                  <c:v>1402056000</c:v>
                </c:pt>
                <c:pt idx="38772">
                  <c:v>1402059600</c:v>
                </c:pt>
                <c:pt idx="38773">
                  <c:v>1402063200</c:v>
                </c:pt>
                <c:pt idx="38774">
                  <c:v>1402066800</c:v>
                </c:pt>
                <c:pt idx="38775">
                  <c:v>1402070400</c:v>
                </c:pt>
                <c:pt idx="38776">
                  <c:v>1402074000</c:v>
                </c:pt>
                <c:pt idx="38777">
                  <c:v>1402077600</c:v>
                </c:pt>
                <c:pt idx="38778">
                  <c:v>1402081200</c:v>
                </c:pt>
                <c:pt idx="38779">
                  <c:v>1402084800</c:v>
                </c:pt>
                <c:pt idx="38780">
                  <c:v>1402088400</c:v>
                </c:pt>
                <c:pt idx="38781">
                  <c:v>1402092000</c:v>
                </c:pt>
                <c:pt idx="38782">
                  <c:v>1402095600</c:v>
                </c:pt>
                <c:pt idx="38783">
                  <c:v>1402099200</c:v>
                </c:pt>
                <c:pt idx="38784">
                  <c:v>1402102800</c:v>
                </c:pt>
                <c:pt idx="38785">
                  <c:v>1402106400</c:v>
                </c:pt>
                <c:pt idx="38786">
                  <c:v>1402110000</c:v>
                </c:pt>
                <c:pt idx="38787">
                  <c:v>1402113600</c:v>
                </c:pt>
                <c:pt idx="38788">
                  <c:v>1402117200</c:v>
                </c:pt>
                <c:pt idx="38789">
                  <c:v>1402120800</c:v>
                </c:pt>
                <c:pt idx="38790">
                  <c:v>1402124400</c:v>
                </c:pt>
                <c:pt idx="38791">
                  <c:v>1402128000</c:v>
                </c:pt>
                <c:pt idx="38792">
                  <c:v>1402131600</c:v>
                </c:pt>
                <c:pt idx="38793">
                  <c:v>1402135200</c:v>
                </c:pt>
                <c:pt idx="38794">
                  <c:v>1402138800</c:v>
                </c:pt>
                <c:pt idx="38795">
                  <c:v>1402142400</c:v>
                </c:pt>
                <c:pt idx="38796">
                  <c:v>1402146000</c:v>
                </c:pt>
                <c:pt idx="38797">
                  <c:v>1402149600</c:v>
                </c:pt>
                <c:pt idx="38798">
                  <c:v>1402153200</c:v>
                </c:pt>
                <c:pt idx="38799">
                  <c:v>1402156800</c:v>
                </c:pt>
                <c:pt idx="38800">
                  <c:v>1402160400</c:v>
                </c:pt>
                <c:pt idx="38801">
                  <c:v>1402164000</c:v>
                </c:pt>
                <c:pt idx="38802">
                  <c:v>1402167600</c:v>
                </c:pt>
                <c:pt idx="38803">
                  <c:v>1402171200</c:v>
                </c:pt>
                <c:pt idx="38804">
                  <c:v>1402174800</c:v>
                </c:pt>
                <c:pt idx="38805">
                  <c:v>1402178400</c:v>
                </c:pt>
                <c:pt idx="38806">
                  <c:v>1402182000</c:v>
                </c:pt>
                <c:pt idx="38807">
                  <c:v>1402185600</c:v>
                </c:pt>
                <c:pt idx="38808">
                  <c:v>1402189200</c:v>
                </c:pt>
                <c:pt idx="38809">
                  <c:v>1402192800</c:v>
                </c:pt>
                <c:pt idx="38810">
                  <c:v>1402196400</c:v>
                </c:pt>
                <c:pt idx="38811">
                  <c:v>1402200000</c:v>
                </c:pt>
                <c:pt idx="38812">
                  <c:v>1402203600</c:v>
                </c:pt>
                <c:pt idx="38813">
                  <c:v>1402207200</c:v>
                </c:pt>
                <c:pt idx="38814">
                  <c:v>1402210800</c:v>
                </c:pt>
                <c:pt idx="38815">
                  <c:v>1402214400</c:v>
                </c:pt>
                <c:pt idx="38816">
                  <c:v>1402218000</c:v>
                </c:pt>
                <c:pt idx="38817">
                  <c:v>1402221600</c:v>
                </c:pt>
                <c:pt idx="38818">
                  <c:v>1402225200</c:v>
                </c:pt>
                <c:pt idx="38819">
                  <c:v>1402228800</c:v>
                </c:pt>
                <c:pt idx="38820">
                  <c:v>1402232400</c:v>
                </c:pt>
                <c:pt idx="38821">
                  <c:v>1402236000</c:v>
                </c:pt>
                <c:pt idx="38822">
                  <c:v>1402239600</c:v>
                </c:pt>
                <c:pt idx="38823">
                  <c:v>1402243200</c:v>
                </c:pt>
                <c:pt idx="38824">
                  <c:v>1402246800</c:v>
                </c:pt>
                <c:pt idx="38825">
                  <c:v>1402250400</c:v>
                </c:pt>
                <c:pt idx="38826">
                  <c:v>1402254000</c:v>
                </c:pt>
                <c:pt idx="38827">
                  <c:v>1402257600</c:v>
                </c:pt>
                <c:pt idx="38828">
                  <c:v>1402261200</c:v>
                </c:pt>
                <c:pt idx="38829">
                  <c:v>1402264800</c:v>
                </c:pt>
                <c:pt idx="38830">
                  <c:v>1402268400</c:v>
                </c:pt>
                <c:pt idx="38831">
                  <c:v>1402272000</c:v>
                </c:pt>
                <c:pt idx="38832">
                  <c:v>1402275600</c:v>
                </c:pt>
                <c:pt idx="38833">
                  <c:v>1402279200</c:v>
                </c:pt>
                <c:pt idx="38834">
                  <c:v>1402282800</c:v>
                </c:pt>
                <c:pt idx="38835">
                  <c:v>1402286400</c:v>
                </c:pt>
                <c:pt idx="38836">
                  <c:v>1402290000</c:v>
                </c:pt>
                <c:pt idx="38837">
                  <c:v>1402293600</c:v>
                </c:pt>
                <c:pt idx="38838">
                  <c:v>1402297200</c:v>
                </c:pt>
                <c:pt idx="38839">
                  <c:v>1402300800</c:v>
                </c:pt>
                <c:pt idx="38840">
                  <c:v>1402304400</c:v>
                </c:pt>
                <c:pt idx="38841">
                  <c:v>1402308000</c:v>
                </c:pt>
                <c:pt idx="38842">
                  <c:v>1402311600</c:v>
                </c:pt>
                <c:pt idx="38843">
                  <c:v>1402315200</c:v>
                </c:pt>
                <c:pt idx="38844">
                  <c:v>1402318800</c:v>
                </c:pt>
                <c:pt idx="38845">
                  <c:v>1402322400</c:v>
                </c:pt>
                <c:pt idx="38846">
                  <c:v>1402326000</c:v>
                </c:pt>
                <c:pt idx="38847">
                  <c:v>1402329600</c:v>
                </c:pt>
                <c:pt idx="38848">
                  <c:v>1402333200</c:v>
                </c:pt>
                <c:pt idx="38849">
                  <c:v>1402336800</c:v>
                </c:pt>
                <c:pt idx="38850">
                  <c:v>1402340400</c:v>
                </c:pt>
                <c:pt idx="38851">
                  <c:v>1402344000</c:v>
                </c:pt>
                <c:pt idx="38852">
                  <c:v>1402347600</c:v>
                </c:pt>
                <c:pt idx="38853">
                  <c:v>1402351200</c:v>
                </c:pt>
                <c:pt idx="38854">
                  <c:v>1402354800</c:v>
                </c:pt>
                <c:pt idx="38855">
                  <c:v>1402358400</c:v>
                </c:pt>
                <c:pt idx="38856">
                  <c:v>1402362000</c:v>
                </c:pt>
                <c:pt idx="38857">
                  <c:v>1402365600</c:v>
                </c:pt>
                <c:pt idx="38858">
                  <c:v>1402369200</c:v>
                </c:pt>
                <c:pt idx="38859">
                  <c:v>1402372800</c:v>
                </c:pt>
                <c:pt idx="38860">
                  <c:v>1402376400</c:v>
                </c:pt>
                <c:pt idx="38861">
                  <c:v>1402380000</c:v>
                </c:pt>
                <c:pt idx="38862">
                  <c:v>1402383600</c:v>
                </c:pt>
                <c:pt idx="38863">
                  <c:v>1402387200</c:v>
                </c:pt>
                <c:pt idx="38864">
                  <c:v>1402390800</c:v>
                </c:pt>
                <c:pt idx="38865">
                  <c:v>1402394400</c:v>
                </c:pt>
                <c:pt idx="38866">
                  <c:v>1402398000</c:v>
                </c:pt>
                <c:pt idx="38867">
                  <c:v>1402401600</c:v>
                </c:pt>
                <c:pt idx="38868">
                  <c:v>1402405200</c:v>
                </c:pt>
                <c:pt idx="38869">
                  <c:v>1402408800</c:v>
                </c:pt>
                <c:pt idx="38870">
                  <c:v>1402412400</c:v>
                </c:pt>
                <c:pt idx="38871">
                  <c:v>1402416000</c:v>
                </c:pt>
                <c:pt idx="38872">
                  <c:v>1402419600</c:v>
                </c:pt>
                <c:pt idx="38873">
                  <c:v>1402423200</c:v>
                </c:pt>
                <c:pt idx="38874">
                  <c:v>1402426800</c:v>
                </c:pt>
                <c:pt idx="38875">
                  <c:v>1402430400</c:v>
                </c:pt>
                <c:pt idx="38876">
                  <c:v>1402434000</c:v>
                </c:pt>
                <c:pt idx="38877">
                  <c:v>1402437600</c:v>
                </c:pt>
                <c:pt idx="38878">
                  <c:v>1402441200</c:v>
                </c:pt>
                <c:pt idx="38879">
                  <c:v>1402444800</c:v>
                </c:pt>
                <c:pt idx="38880">
                  <c:v>1402448400</c:v>
                </c:pt>
                <c:pt idx="38881">
                  <c:v>1402452000</c:v>
                </c:pt>
                <c:pt idx="38882">
                  <c:v>1402455600</c:v>
                </c:pt>
                <c:pt idx="38883">
                  <c:v>1402459200</c:v>
                </c:pt>
                <c:pt idx="38884">
                  <c:v>1402462800</c:v>
                </c:pt>
                <c:pt idx="38885">
                  <c:v>1402466400</c:v>
                </c:pt>
                <c:pt idx="38886">
                  <c:v>1402470000</c:v>
                </c:pt>
                <c:pt idx="38887">
                  <c:v>1402473600</c:v>
                </c:pt>
                <c:pt idx="38888">
                  <c:v>1402477200</c:v>
                </c:pt>
                <c:pt idx="38889">
                  <c:v>1402480800</c:v>
                </c:pt>
                <c:pt idx="38890">
                  <c:v>1402484400</c:v>
                </c:pt>
                <c:pt idx="38891">
                  <c:v>1402488000</c:v>
                </c:pt>
                <c:pt idx="38892">
                  <c:v>1402491600</c:v>
                </c:pt>
                <c:pt idx="38893">
                  <c:v>1402495200</c:v>
                </c:pt>
                <c:pt idx="38894">
                  <c:v>1402498800</c:v>
                </c:pt>
                <c:pt idx="38895">
                  <c:v>1402502400</c:v>
                </c:pt>
                <c:pt idx="38896">
                  <c:v>1402506000</c:v>
                </c:pt>
                <c:pt idx="38897">
                  <c:v>1402509600</c:v>
                </c:pt>
                <c:pt idx="38898">
                  <c:v>1402513200</c:v>
                </c:pt>
                <c:pt idx="38899">
                  <c:v>1402516800</c:v>
                </c:pt>
                <c:pt idx="38900">
                  <c:v>1402520400</c:v>
                </c:pt>
                <c:pt idx="38901">
                  <c:v>1402524000</c:v>
                </c:pt>
                <c:pt idx="38902">
                  <c:v>1402527600</c:v>
                </c:pt>
                <c:pt idx="38903">
                  <c:v>1402531200</c:v>
                </c:pt>
                <c:pt idx="38904">
                  <c:v>1402534800</c:v>
                </c:pt>
                <c:pt idx="38905">
                  <c:v>1402538400</c:v>
                </c:pt>
                <c:pt idx="38906">
                  <c:v>1402542000</c:v>
                </c:pt>
                <c:pt idx="38907">
                  <c:v>1402545600</c:v>
                </c:pt>
                <c:pt idx="38908">
                  <c:v>1402549200</c:v>
                </c:pt>
                <c:pt idx="38909">
                  <c:v>1402552800</c:v>
                </c:pt>
                <c:pt idx="38910">
                  <c:v>1402556400</c:v>
                </c:pt>
                <c:pt idx="38911">
                  <c:v>1402560000</c:v>
                </c:pt>
                <c:pt idx="38912">
                  <c:v>1402563600</c:v>
                </c:pt>
                <c:pt idx="38913">
                  <c:v>1402567200</c:v>
                </c:pt>
                <c:pt idx="38914">
                  <c:v>1402570800</c:v>
                </c:pt>
                <c:pt idx="38915">
                  <c:v>1402574400</c:v>
                </c:pt>
                <c:pt idx="38916">
                  <c:v>1402578000</c:v>
                </c:pt>
                <c:pt idx="38917">
                  <c:v>1402581600</c:v>
                </c:pt>
                <c:pt idx="38918">
                  <c:v>1402585200</c:v>
                </c:pt>
                <c:pt idx="38919">
                  <c:v>1402588800</c:v>
                </c:pt>
                <c:pt idx="38920">
                  <c:v>1402592400</c:v>
                </c:pt>
                <c:pt idx="38921">
                  <c:v>1402596000</c:v>
                </c:pt>
                <c:pt idx="38922">
                  <c:v>1402599600</c:v>
                </c:pt>
                <c:pt idx="38923">
                  <c:v>1402603200</c:v>
                </c:pt>
                <c:pt idx="38924">
                  <c:v>1402606800</c:v>
                </c:pt>
                <c:pt idx="38925">
                  <c:v>1402610400</c:v>
                </c:pt>
                <c:pt idx="38926">
                  <c:v>1402614000</c:v>
                </c:pt>
                <c:pt idx="38927">
                  <c:v>1402617600</c:v>
                </c:pt>
                <c:pt idx="38928">
                  <c:v>1402621200</c:v>
                </c:pt>
                <c:pt idx="38929">
                  <c:v>1402624800</c:v>
                </c:pt>
                <c:pt idx="38930">
                  <c:v>1402628400</c:v>
                </c:pt>
                <c:pt idx="38931">
                  <c:v>1402632000</c:v>
                </c:pt>
                <c:pt idx="38932">
                  <c:v>1402635600</c:v>
                </c:pt>
                <c:pt idx="38933">
                  <c:v>1402639200</c:v>
                </c:pt>
                <c:pt idx="38934">
                  <c:v>1402642800</c:v>
                </c:pt>
                <c:pt idx="38935">
                  <c:v>1402646400</c:v>
                </c:pt>
                <c:pt idx="38936">
                  <c:v>1402650000</c:v>
                </c:pt>
                <c:pt idx="38937">
                  <c:v>1402653600</c:v>
                </c:pt>
                <c:pt idx="38938">
                  <c:v>1402657200</c:v>
                </c:pt>
                <c:pt idx="38939">
                  <c:v>1402660800</c:v>
                </c:pt>
                <c:pt idx="38940">
                  <c:v>1402664400</c:v>
                </c:pt>
                <c:pt idx="38941">
                  <c:v>1402668000</c:v>
                </c:pt>
                <c:pt idx="38942">
                  <c:v>1402671600</c:v>
                </c:pt>
                <c:pt idx="38943">
                  <c:v>1402675200</c:v>
                </c:pt>
                <c:pt idx="38944">
                  <c:v>1402678800</c:v>
                </c:pt>
                <c:pt idx="38945">
                  <c:v>1402682400</c:v>
                </c:pt>
                <c:pt idx="38946">
                  <c:v>1402686000</c:v>
                </c:pt>
                <c:pt idx="38947">
                  <c:v>1402689600</c:v>
                </c:pt>
                <c:pt idx="38948">
                  <c:v>1402693200</c:v>
                </c:pt>
                <c:pt idx="38949">
                  <c:v>1402696800</c:v>
                </c:pt>
                <c:pt idx="38950">
                  <c:v>1402700400</c:v>
                </c:pt>
                <c:pt idx="38951">
                  <c:v>1402704000</c:v>
                </c:pt>
                <c:pt idx="38952">
                  <c:v>1402707600</c:v>
                </c:pt>
                <c:pt idx="38953">
                  <c:v>1402711200</c:v>
                </c:pt>
                <c:pt idx="38954">
                  <c:v>1402714800</c:v>
                </c:pt>
                <c:pt idx="38955">
                  <c:v>1402718400</c:v>
                </c:pt>
                <c:pt idx="38956">
                  <c:v>1402722000</c:v>
                </c:pt>
                <c:pt idx="38957">
                  <c:v>1402725600</c:v>
                </c:pt>
                <c:pt idx="38958">
                  <c:v>1402729200</c:v>
                </c:pt>
                <c:pt idx="38959">
                  <c:v>1402732800</c:v>
                </c:pt>
                <c:pt idx="38960">
                  <c:v>1402736400</c:v>
                </c:pt>
                <c:pt idx="38961">
                  <c:v>1402740000</c:v>
                </c:pt>
                <c:pt idx="38962">
                  <c:v>1402743600</c:v>
                </c:pt>
                <c:pt idx="38963">
                  <c:v>1402747200</c:v>
                </c:pt>
                <c:pt idx="38964">
                  <c:v>1402750800</c:v>
                </c:pt>
                <c:pt idx="38965">
                  <c:v>1402754400</c:v>
                </c:pt>
                <c:pt idx="38966">
                  <c:v>1402758000</c:v>
                </c:pt>
                <c:pt idx="38967">
                  <c:v>1402761600</c:v>
                </c:pt>
                <c:pt idx="38968">
                  <c:v>1402765200</c:v>
                </c:pt>
                <c:pt idx="38969">
                  <c:v>1402768800</c:v>
                </c:pt>
                <c:pt idx="38970">
                  <c:v>1402772400</c:v>
                </c:pt>
                <c:pt idx="38971">
                  <c:v>1402776000</c:v>
                </c:pt>
                <c:pt idx="38972">
                  <c:v>1402779600</c:v>
                </c:pt>
                <c:pt idx="38973">
                  <c:v>1402783200</c:v>
                </c:pt>
                <c:pt idx="38974">
                  <c:v>1402786800</c:v>
                </c:pt>
                <c:pt idx="38975">
                  <c:v>1402790400</c:v>
                </c:pt>
                <c:pt idx="38976">
                  <c:v>1402794000</c:v>
                </c:pt>
                <c:pt idx="38977">
                  <c:v>1402797600</c:v>
                </c:pt>
                <c:pt idx="38978">
                  <c:v>1402801200</c:v>
                </c:pt>
                <c:pt idx="38979">
                  <c:v>1402804800</c:v>
                </c:pt>
                <c:pt idx="38980">
                  <c:v>1402808400</c:v>
                </c:pt>
                <c:pt idx="38981">
                  <c:v>1402812000</c:v>
                </c:pt>
                <c:pt idx="38982">
                  <c:v>1402815600</c:v>
                </c:pt>
                <c:pt idx="38983">
                  <c:v>1402819200</c:v>
                </c:pt>
                <c:pt idx="38984">
                  <c:v>1402822800</c:v>
                </c:pt>
                <c:pt idx="38985">
                  <c:v>1402826400</c:v>
                </c:pt>
                <c:pt idx="38986">
                  <c:v>1402830000</c:v>
                </c:pt>
                <c:pt idx="38987">
                  <c:v>1402833600</c:v>
                </c:pt>
                <c:pt idx="38988">
                  <c:v>1402837200</c:v>
                </c:pt>
                <c:pt idx="38989">
                  <c:v>1402840800</c:v>
                </c:pt>
                <c:pt idx="38990">
                  <c:v>1402844400</c:v>
                </c:pt>
                <c:pt idx="38991">
                  <c:v>1402848000</c:v>
                </c:pt>
                <c:pt idx="38992">
                  <c:v>1402851600</c:v>
                </c:pt>
                <c:pt idx="38993">
                  <c:v>1402855200</c:v>
                </c:pt>
                <c:pt idx="38994">
                  <c:v>1402858800</c:v>
                </c:pt>
                <c:pt idx="38995">
                  <c:v>1402862400</c:v>
                </c:pt>
                <c:pt idx="38996">
                  <c:v>1402866000</c:v>
                </c:pt>
                <c:pt idx="38997">
                  <c:v>1402869600</c:v>
                </c:pt>
                <c:pt idx="38998">
                  <c:v>1402873200</c:v>
                </c:pt>
                <c:pt idx="38999">
                  <c:v>1402876800</c:v>
                </c:pt>
                <c:pt idx="39000">
                  <c:v>1402880400</c:v>
                </c:pt>
                <c:pt idx="39001">
                  <c:v>1402884000</c:v>
                </c:pt>
                <c:pt idx="39002">
                  <c:v>1402887600</c:v>
                </c:pt>
                <c:pt idx="39003">
                  <c:v>1402891200</c:v>
                </c:pt>
                <c:pt idx="39004">
                  <c:v>1402894800</c:v>
                </c:pt>
                <c:pt idx="39005">
                  <c:v>1402898400</c:v>
                </c:pt>
                <c:pt idx="39006">
                  <c:v>1402902000</c:v>
                </c:pt>
                <c:pt idx="39007">
                  <c:v>1402905600</c:v>
                </c:pt>
                <c:pt idx="39008">
                  <c:v>1402909200</c:v>
                </c:pt>
                <c:pt idx="39009">
                  <c:v>1402912800</c:v>
                </c:pt>
                <c:pt idx="39010">
                  <c:v>1402916400</c:v>
                </c:pt>
                <c:pt idx="39011">
                  <c:v>1402920000</c:v>
                </c:pt>
                <c:pt idx="39012">
                  <c:v>1402923600</c:v>
                </c:pt>
                <c:pt idx="39013">
                  <c:v>1402927200</c:v>
                </c:pt>
                <c:pt idx="39014">
                  <c:v>1402930800</c:v>
                </c:pt>
                <c:pt idx="39015">
                  <c:v>1402934400</c:v>
                </c:pt>
                <c:pt idx="39016">
                  <c:v>1402938000</c:v>
                </c:pt>
                <c:pt idx="39017">
                  <c:v>1402941600</c:v>
                </c:pt>
                <c:pt idx="39018">
                  <c:v>1402945200</c:v>
                </c:pt>
                <c:pt idx="39019">
                  <c:v>1402948800</c:v>
                </c:pt>
                <c:pt idx="39020">
                  <c:v>1402952400</c:v>
                </c:pt>
                <c:pt idx="39021">
                  <c:v>1402956000</c:v>
                </c:pt>
                <c:pt idx="39022">
                  <c:v>1402959600</c:v>
                </c:pt>
                <c:pt idx="39023">
                  <c:v>1402963200</c:v>
                </c:pt>
                <c:pt idx="39024">
                  <c:v>1402966800</c:v>
                </c:pt>
                <c:pt idx="39025">
                  <c:v>1402970400</c:v>
                </c:pt>
                <c:pt idx="39026">
                  <c:v>1402974000</c:v>
                </c:pt>
                <c:pt idx="39027">
                  <c:v>1402977600</c:v>
                </c:pt>
                <c:pt idx="39028">
                  <c:v>1402981200</c:v>
                </c:pt>
                <c:pt idx="39029">
                  <c:v>1402984800</c:v>
                </c:pt>
                <c:pt idx="39030">
                  <c:v>1402988400</c:v>
                </c:pt>
                <c:pt idx="39031">
                  <c:v>1402992000</c:v>
                </c:pt>
                <c:pt idx="39032">
                  <c:v>1402995600</c:v>
                </c:pt>
                <c:pt idx="39033">
                  <c:v>1402999200</c:v>
                </c:pt>
                <c:pt idx="39034">
                  <c:v>1403002800</c:v>
                </c:pt>
                <c:pt idx="39035">
                  <c:v>1403006400</c:v>
                </c:pt>
                <c:pt idx="39036">
                  <c:v>1403010000</c:v>
                </c:pt>
                <c:pt idx="39037">
                  <c:v>1403013600</c:v>
                </c:pt>
                <c:pt idx="39038">
                  <c:v>1403017200</c:v>
                </c:pt>
                <c:pt idx="39039">
                  <c:v>1403020800</c:v>
                </c:pt>
                <c:pt idx="39040">
                  <c:v>1403024400</c:v>
                </c:pt>
                <c:pt idx="39041">
                  <c:v>1403028000</c:v>
                </c:pt>
                <c:pt idx="39042">
                  <c:v>1403031600</c:v>
                </c:pt>
                <c:pt idx="39043">
                  <c:v>1403035200</c:v>
                </c:pt>
                <c:pt idx="39044">
                  <c:v>1403038800</c:v>
                </c:pt>
                <c:pt idx="39045">
                  <c:v>1403042400</c:v>
                </c:pt>
                <c:pt idx="39046">
                  <c:v>1403046000</c:v>
                </c:pt>
                <c:pt idx="39047">
                  <c:v>1403049600</c:v>
                </c:pt>
                <c:pt idx="39048">
                  <c:v>1403053200</c:v>
                </c:pt>
                <c:pt idx="39049">
                  <c:v>1403056800</c:v>
                </c:pt>
                <c:pt idx="39050">
                  <c:v>1403060400</c:v>
                </c:pt>
                <c:pt idx="39051">
                  <c:v>1403064000</c:v>
                </c:pt>
                <c:pt idx="39052">
                  <c:v>1403067600</c:v>
                </c:pt>
                <c:pt idx="39053">
                  <c:v>1403071200</c:v>
                </c:pt>
                <c:pt idx="39054">
                  <c:v>1403074800</c:v>
                </c:pt>
                <c:pt idx="39055">
                  <c:v>1403078400</c:v>
                </c:pt>
                <c:pt idx="39056">
                  <c:v>1403082000</c:v>
                </c:pt>
                <c:pt idx="39057">
                  <c:v>1403085600</c:v>
                </c:pt>
                <c:pt idx="39058">
                  <c:v>1403089200</c:v>
                </c:pt>
                <c:pt idx="39059">
                  <c:v>1403092800</c:v>
                </c:pt>
                <c:pt idx="39060">
                  <c:v>1403096400</c:v>
                </c:pt>
                <c:pt idx="39061">
                  <c:v>1403100000</c:v>
                </c:pt>
                <c:pt idx="39062">
                  <c:v>1403103600</c:v>
                </c:pt>
                <c:pt idx="39063">
                  <c:v>1403107200</c:v>
                </c:pt>
                <c:pt idx="39064">
                  <c:v>1403110800</c:v>
                </c:pt>
                <c:pt idx="39065">
                  <c:v>1403114400</c:v>
                </c:pt>
                <c:pt idx="39066">
                  <c:v>1403118000</c:v>
                </c:pt>
                <c:pt idx="39067">
                  <c:v>1403121600</c:v>
                </c:pt>
                <c:pt idx="39068">
                  <c:v>1403125200</c:v>
                </c:pt>
                <c:pt idx="39069">
                  <c:v>1403128800</c:v>
                </c:pt>
                <c:pt idx="39070">
                  <c:v>1403132400</c:v>
                </c:pt>
                <c:pt idx="39071">
                  <c:v>1403136000</c:v>
                </c:pt>
                <c:pt idx="39072">
                  <c:v>1403139600</c:v>
                </c:pt>
                <c:pt idx="39073">
                  <c:v>1403143200</c:v>
                </c:pt>
                <c:pt idx="39074">
                  <c:v>1403146800</c:v>
                </c:pt>
                <c:pt idx="39075">
                  <c:v>1403150400</c:v>
                </c:pt>
                <c:pt idx="39076">
                  <c:v>1403154000</c:v>
                </c:pt>
                <c:pt idx="39077">
                  <c:v>1403157600</c:v>
                </c:pt>
                <c:pt idx="39078">
                  <c:v>1403161200</c:v>
                </c:pt>
                <c:pt idx="39079">
                  <c:v>1403164800</c:v>
                </c:pt>
                <c:pt idx="39080">
                  <c:v>1403168400</c:v>
                </c:pt>
                <c:pt idx="39081">
                  <c:v>1403172000</c:v>
                </c:pt>
                <c:pt idx="39082">
                  <c:v>1403175600</c:v>
                </c:pt>
                <c:pt idx="39083">
                  <c:v>1403179200</c:v>
                </c:pt>
                <c:pt idx="39084">
                  <c:v>1403182800</c:v>
                </c:pt>
                <c:pt idx="39085">
                  <c:v>1403186400</c:v>
                </c:pt>
                <c:pt idx="39086">
                  <c:v>1403190000</c:v>
                </c:pt>
                <c:pt idx="39087">
                  <c:v>1403193600</c:v>
                </c:pt>
                <c:pt idx="39088">
                  <c:v>1403197200</c:v>
                </c:pt>
                <c:pt idx="39089">
                  <c:v>1403200800</c:v>
                </c:pt>
                <c:pt idx="39090">
                  <c:v>1403204400</c:v>
                </c:pt>
                <c:pt idx="39091">
                  <c:v>1403208000</c:v>
                </c:pt>
                <c:pt idx="39092">
                  <c:v>1403211600</c:v>
                </c:pt>
                <c:pt idx="39093">
                  <c:v>1403215200</c:v>
                </c:pt>
                <c:pt idx="39094">
                  <c:v>1403218800</c:v>
                </c:pt>
                <c:pt idx="39095">
                  <c:v>1403222400</c:v>
                </c:pt>
                <c:pt idx="39096">
                  <c:v>1403226000</c:v>
                </c:pt>
                <c:pt idx="39097">
                  <c:v>1403229600</c:v>
                </c:pt>
                <c:pt idx="39098">
                  <c:v>1403233200</c:v>
                </c:pt>
                <c:pt idx="39099">
                  <c:v>1403236800</c:v>
                </c:pt>
                <c:pt idx="39100">
                  <c:v>1403240400</c:v>
                </c:pt>
                <c:pt idx="39101">
                  <c:v>1403244000</c:v>
                </c:pt>
                <c:pt idx="39102">
                  <c:v>1403247600</c:v>
                </c:pt>
                <c:pt idx="39103">
                  <c:v>1403251200</c:v>
                </c:pt>
                <c:pt idx="39104">
                  <c:v>1403254800</c:v>
                </c:pt>
                <c:pt idx="39105">
                  <c:v>1403258400</c:v>
                </c:pt>
                <c:pt idx="39106">
                  <c:v>1403262000</c:v>
                </c:pt>
                <c:pt idx="39107">
                  <c:v>1403265600</c:v>
                </c:pt>
                <c:pt idx="39108">
                  <c:v>1403269200</c:v>
                </c:pt>
                <c:pt idx="39109">
                  <c:v>1403272800</c:v>
                </c:pt>
                <c:pt idx="39110">
                  <c:v>1403276400</c:v>
                </c:pt>
                <c:pt idx="39111">
                  <c:v>1403280000</c:v>
                </c:pt>
                <c:pt idx="39112">
                  <c:v>1403283600</c:v>
                </c:pt>
                <c:pt idx="39113">
                  <c:v>1403287200</c:v>
                </c:pt>
                <c:pt idx="39114">
                  <c:v>1403290800</c:v>
                </c:pt>
                <c:pt idx="39115">
                  <c:v>1403294400</c:v>
                </c:pt>
                <c:pt idx="39116">
                  <c:v>1403298000</c:v>
                </c:pt>
                <c:pt idx="39117">
                  <c:v>1403301600</c:v>
                </c:pt>
                <c:pt idx="39118">
                  <c:v>1403305200</c:v>
                </c:pt>
                <c:pt idx="39119">
                  <c:v>1403308800</c:v>
                </c:pt>
                <c:pt idx="39120">
                  <c:v>1403312400</c:v>
                </c:pt>
                <c:pt idx="39121">
                  <c:v>1403316000</c:v>
                </c:pt>
                <c:pt idx="39122">
                  <c:v>1403319600</c:v>
                </c:pt>
                <c:pt idx="39123">
                  <c:v>1403323200</c:v>
                </c:pt>
                <c:pt idx="39124">
                  <c:v>1403326800</c:v>
                </c:pt>
                <c:pt idx="39125">
                  <c:v>1403330400</c:v>
                </c:pt>
                <c:pt idx="39126">
                  <c:v>1403334000</c:v>
                </c:pt>
                <c:pt idx="39127">
                  <c:v>1403337600</c:v>
                </c:pt>
                <c:pt idx="39128">
                  <c:v>1403341200</c:v>
                </c:pt>
                <c:pt idx="39129">
                  <c:v>1403344800</c:v>
                </c:pt>
                <c:pt idx="39130">
                  <c:v>1403348400</c:v>
                </c:pt>
                <c:pt idx="39131">
                  <c:v>1403352000</c:v>
                </c:pt>
                <c:pt idx="39132">
                  <c:v>1403355600</c:v>
                </c:pt>
                <c:pt idx="39133">
                  <c:v>1403359200</c:v>
                </c:pt>
                <c:pt idx="39134">
                  <c:v>1403362800</c:v>
                </c:pt>
                <c:pt idx="39135">
                  <c:v>1403366400</c:v>
                </c:pt>
                <c:pt idx="39136">
                  <c:v>1403370000</c:v>
                </c:pt>
                <c:pt idx="39137">
                  <c:v>1403373600</c:v>
                </c:pt>
                <c:pt idx="39138">
                  <c:v>1403377200</c:v>
                </c:pt>
                <c:pt idx="39139">
                  <c:v>1403380800</c:v>
                </c:pt>
                <c:pt idx="39140">
                  <c:v>1403384400</c:v>
                </c:pt>
                <c:pt idx="39141">
                  <c:v>1403388000</c:v>
                </c:pt>
                <c:pt idx="39142">
                  <c:v>1403391600</c:v>
                </c:pt>
                <c:pt idx="39143">
                  <c:v>1403395200</c:v>
                </c:pt>
                <c:pt idx="39144">
                  <c:v>1403398800</c:v>
                </c:pt>
                <c:pt idx="39145">
                  <c:v>1403402400</c:v>
                </c:pt>
                <c:pt idx="39146">
                  <c:v>1403406000</c:v>
                </c:pt>
                <c:pt idx="39147">
                  <c:v>1403409600</c:v>
                </c:pt>
                <c:pt idx="39148">
                  <c:v>1403413200</c:v>
                </c:pt>
                <c:pt idx="39149">
                  <c:v>1403416800</c:v>
                </c:pt>
                <c:pt idx="39150">
                  <c:v>1403420400</c:v>
                </c:pt>
                <c:pt idx="39151">
                  <c:v>1403424000</c:v>
                </c:pt>
                <c:pt idx="39152">
                  <c:v>1403427600</c:v>
                </c:pt>
                <c:pt idx="39153">
                  <c:v>1403431200</c:v>
                </c:pt>
                <c:pt idx="39154">
                  <c:v>1403434800</c:v>
                </c:pt>
                <c:pt idx="39155">
                  <c:v>1403438400</c:v>
                </c:pt>
                <c:pt idx="39156">
                  <c:v>1403442000</c:v>
                </c:pt>
                <c:pt idx="39157">
                  <c:v>1403445600</c:v>
                </c:pt>
                <c:pt idx="39158">
                  <c:v>1403449200</c:v>
                </c:pt>
                <c:pt idx="39159">
                  <c:v>1403452800</c:v>
                </c:pt>
                <c:pt idx="39160">
                  <c:v>1403456400</c:v>
                </c:pt>
                <c:pt idx="39161">
                  <c:v>1403460000</c:v>
                </c:pt>
                <c:pt idx="39162">
                  <c:v>1403463600</c:v>
                </c:pt>
                <c:pt idx="39163">
                  <c:v>1403467200</c:v>
                </c:pt>
                <c:pt idx="39164">
                  <c:v>1403470800</c:v>
                </c:pt>
                <c:pt idx="39165">
                  <c:v>1403474400</c:v>
                </c:pt>
                <c:pt idx="39166">
                  <c:v>1403478000</c:v>
                </c:pt>
                <c:pt idx="39167">
                  <c:v>1403481600</c:v>
                </c:pt>
                <c:pt idx="39168">
                  <c:v>1403485200</c:v>
                </c:pt>
                <c:pt idx="39169">
                  <c:v>1403488800</c:v>
                </c:pt>
                <c:pt idx="39170">
                  <c:v>1403492400</c:v>
                </c:pt>
                <c:pt idx="39171">
                  <c:v>1403496000</c:v>
                </c:pt>
                <c:pt idx="39172">
                  <c:v>1403499600</c:v>
                </c:pt>
                <c:pt idx="39173">
                  <c:v>1403503200</c:v>
                </c:pt>
                <c:pt idx="39174">
                  <c:v>1403506800</c:v>
                </c:pt>
                <c:pt idx="39175">
                  <c:v>1403510400</c:v>
                </c:pt>
                <c:pt idx="39176">
                  <c:v>1403514000</c:v>
                </c:pt>
                <c:pt idx="39177">
                  <c:v>1403517600</c:v>
                </c:pt>
                <c:pt idx="39178">
                  <c:v>1403521200</c:v>
                </c:pt>
                <c:pt idx="39179">
                  <c:v>1403524800</c:v>
                </c:pt>
                <c:pt idx="39180">
                  <c:v>1403528400</c:v>
                </c:pt>
                <c:pt idx="39181">
                  <c:v>1403532000</c:v>
                </c:pt>
                <c:pt idx="39182">
                  <c:v>1403535600</c:v>
                </c:pt>
                <c:pt idx="39183">
                  <c:v>1403539200</c:v>
                </c:pt>
                <c:pt idx="39184">
                  <c:v>1403542800</c:v>
                </c:pt>
                <c:pt idx="39185">
                  <c:v>1403546400</c:v>
                </c:pt>
                <c:pt idx="39186">
                  <c:v>1403550000</c:v>
                </c:pt>
                <c:pt idx="39187">
                  <c:v>1403553600</c:v>
                </c:pt>
                <c:pt idx="39188">
                  <c:v>1403557200</c:v>
                </c:pt>
                <c:pt idx="39189">
                  <c:v>1403560800</c:v>
                </c:pt>
                <c:pt idx="39190">
                  <c:v>1403564400</c:v>
                </c:pt>
                <c:pt idx="39191">
                  <c:v>1403568000</c:v>
                </c:pt>
                <c:pt idx="39192">
                  <c:v>1403571600</c:v>
                </c:pt>
                <c:pt idx="39193">
                  <c:v>1403575200</c:v>
                </c:pt>
                <c:pt idx="39194">
                  <c:v>1403578800</c:v>
                </c:pt>
                <c:pt idx="39195">
                  <c:v>1403582400</c:v>
                </c:pt>
                <c:pt idx="39196">
                  <c:v>1403586000</c:v>
                </c:pt>
                <c:pt idx="39197">
                  <c:v>1403589600</c:v>
                </c:pt>
                <c:pt idx="39198">
                  <c:v>1403593200</c:v>
                </c:pt>
                <c:pt idx="39199">
                  <c:v>1403596800</c:v>
                </c:pt>
                <c:pt idx="39200">
                  <c:v>1403600400</c:v>
                </c:pt>
                <c:pt idx="39201">
                  <c:v>1403604000</c:v>
                </c:pt>
                <c:pt idx="39202">
                  <c:v>1403607600</c:v>
                </c:pt>
                <c:pt idx="39203">
                  <c:v>1403611200</c:v>
                </c:pt>
                <c:pt idx="39204">
                  <c:v>1403614800</c:v>
                </c:pt>
                <c:pt idx="39205">
                  <c:v>1403618400</c:v>
                </c:pt>
                <c:pt idx="39206">
                  <c:v>1403622000</c:v>
                </c:pt>
                <c:pt idx="39207">
                  <c:v>1403625600</c:v>
                </c:pt>
                <c:pt idx="39208">
                  <c:v>1403629200</c:v>
                </c:pt>
                <c:pt idx="39209">
                  <c:v>1403632800</c:v>
                </c:pt>
                <c:pt idx="39210">
                  <c:v>1403636400</c:v>
                </c:pt>
                <c:pt idx="39211">
                  <c:v>1403640000</c:v>
                </c:pt>
                <c:pt idx="39212">
                  <c:v>1403643600</c:v>
                </c:pt>
                <c:pt idx="39213">
                  <c:v>1403647200</c:v>
                </c:pt>
                <c:pt idx="39214">
                  <c:v>1403650800</c:v>
                </c:pt>
                <c:pt idx="39215">
                  <c:v>1403654400</c:v>
                </c:pt>
                <c:pt idx="39216">
                  <c:v>1403658000</c:v>
                </c:pt>
                <c:pt idx="39217">
                  <c:v>1403661600</c:v>
                </c:pt>
                <c:pt idx="39218">
                  <c:v>1403665200</c:v>
                </c:pt>
                <c:pt idx="39219">
                  <c:v>1403668800</c:v>
                </c:pt>
                <c:pt idx="39220">
                  <c:v>1403672400</c:v>
                </c:pt>
                <c:pt idx="39221">
                  <c:v>1403676000</c:v>
                </c:pt>
                <c:pt idx="39222">
                  <c:v>1403679600</c:v>
                </c:pt>
                <c:pt idx="39223">
                  <c:v>1403683200</c:v>
                </c:pt>
                <c:pt idx="39224">
                  <c:v>1403686800</c:v>
                </c:pt>
                <c:pt idx="39225">
                  <c:v>1403690400</c:v>
                </c:pt>
                <c:pt idx="39226">
                  <c:v>1403694000</c:v>
                </c:pt>
                <c:pt idx="39227">
                  <c:v>1403697600</c:v>
                </c:pt>
                <c:pt idx="39228">
                  <c:v>1403701200</c:v>
                </c:pt>
                <c:pt idx="39229">
                  <c:v>1403704800</c:v>
                </c:pt>
                <c:pt idx="39230">
                  <c:v>1403708400</c:v>
                </c:pt>
                <c:pt idx="39231">
                  <c:v>1403712000</c:v>
                </c:pt>
                <c:pt idx="39232">
                  <c:v>1403715600</c:v>
                </c:pt>
                <c:pt idx="39233">
                  <c:v>1403719200</c:v>
                </c:pt>
                <c:pt idx="39234">
                  <c:v>1403722800</c:v>
                </c:pt>
                <c:pt idx="39235">
                  <c:v>1403726400</c:v>
                </c:pt>
                <c:pt idx="39236">
                  <c:v>1403730000</c:v>
                </c:pt>
                <c:pt idx="39237">
                  <c:v>1403733600</c:v>
                </c:pt>
                <c:pt idx="39238">
                  <c:v>1403737200</c:v>
                </c:pt>
                <c:pt idx="39239">
                  <c:v>1403740800</c:v>
                </c:pt>
                <c:pt idx="39240">
                  <c:v>1403744400</c:v>
                </c:pt>
                <c:pt idx="39241">
                  <c:v>1403748000</c:v>
                </c:pt>
                <c:pt idx="39242">
                  <c:v>1403751600</c:v>
                </c:pt>
                <c:pt idx="39243">
                  <c:v>1403755200</c:v>
                </c:pt>
                <c:pt idx="39244">
                  <c:v>1403758800</c:v>
                </c:pt>
                <c:pt idx="39245">
                  <c:v>1403762400</c:v>
                </c:pt>
                <c:pt idx="39246">
                  <c:v>1403766000</c:v>
                </c:pt>
                <c:pt idx="39247">
                  <c:v>1403769600</c:v>
                </c:pt>
                <c:pt idx="39248">
                  <c:v>1403773200</c:v>
                </c:pt>
                <c:pt idx="39249">
                  <c:v>1403776800</c:v>
                </c:pt>
                <c:pt idx="39250">
                  <c:v>1403780400</c:v>
                </c:pt>
                <c:pt idx="39251">
                  <c:v>1403784000</c:v>
                </c:pt>
                <c:pt idx="39252">
                  <c:v>1403787600</c:v>
                </c:pt>
                <c:pt idx="39253">
                  <c:v>1403791200</c:v>
                </c:pt>
                <c:pt idx="39254">
                  <c:v>1403794800</c:v>
                </c:pt>
                <c:pt idx="39255">
                  <c:v>1403798400</c:v>
                </c:pt>
                <c:pt idx="39256">
                  <c:v>1403802000</c:v>
                </c:pt>
                <c:pt idx="39257">
                  <c:v>1403805600</c:v>
                </c:pt>
                <c:pt idx="39258">
                  <c:v>1403809200</c:v>
                </c:pt>
                <c:pt idx="39259">
                  <c:v>1403812800</c:v>
                </c:pt>
                <c:pt idx="39260">
                  <c:v>1403816400</c:v>
                </c:pt>
                <c:pt idx="39261">
                  <c:v>1403820000</c:v>
                </c:pt>
                <c:pt idx="39262">
                  <c:v>1403823600</c:v>
                </c:pt>
                <c:pt idx="39263">
                  <c:v>1403827200</c:v>
                </c:pt>
                <c:pt idx="39264">
                  <c:v>1403830800</c:v>
                </c:pt>
                <c:pt idx="39265">
                  <c:v>1403834400</c:v>
                </c:pt>
                <c:pt idx="39266">
                  <c:v>1403838000</c:v>
                </c:pt>
                <c:pt idx="39267">
                  <c:v>1403841600</c:v>
                </c:pt>
                <c:pt idx="39268">
                  <c:v>1403845200</c:v>
                </c:pt>
                <c:pt idx="39269">
                  <c:v>1403848800</c:v>
                </c:pt>
                <c:pt idx="39270">
                  <c:v>1403852400</c:v>
                </c:pt>
                <c:pt idx="39271">
                  <c:v>1403856000</c:v>
                </c:pt>
                <c:pt idx="39272">
                  <c:v>1403859600</c:v>
                </c:pt>
                <c:pt idx="39273">
                  <c:v>1403863200</c:v>
                </c:pt>
                <c:pt idx="39274">
                  <c:v>1403866800</c:v>
                </c:pt>
                <c:pt idx="39275">
                  <c:v>1403870400</c:v>
                </c:pt>
                <c:pt idx="39276">
                  <c:v>1403874000</c:v>
                </c:pt>
                <c:pt idx="39277">
                  <c:v>1403877600</c:v>
                </c:pt>
                <c:pt idx="39278">
                  <c:v>1403881200</c:v>
                </c:pt>
                <c:pt idx="39279">
                  <c:v>1403884800</c:v>
                </c:pt>
                <c:pt idx="39280">
                  <c:v>1403888400</c:v>
                </c:pt>
                <c:pt idx="39281">
                  <c:v>1403892000</c:v>
                </c:pt>
                <c:pt idx="39282">
                  <c:v>1403895600</c:v>
                </c:pt>
                <c:pt idx="39283">
                  <c:v>1403899200</c:v>
                </c:pt>
                <c:pt idx="39284">
                  <c:v>1403902800</c:v>
                </c:pt>
                <c:pt idx="39285">
                  <c:v>1403906400</c:v>
                </c:pt>
                <c:pt idx="39286">
                  <c:v>1403910000</c:v>
                </c:pt>
                <c:pt idx="39287">
                  <c:v>1403913600</c:v>
                </c:pt>
                <c:pt idx="39288">
                  <c:v>1403917200</c:v>
                </c:pt>
                <c:pt idx="39289">
                  <c:v>1403920800</c:v>
                </c:pt>
                <c:pt idx="39290">
                  <c:v>1403924400</c:v>
                </c:pt>
                <c:pt idx="39291">
                  <c:v>1403928000</c:v>
                </c:pt>
                <c:pt idx="39292">
                  <c:v>1403931600</c:v>
                </c:pt>
                <c:pt idx="39293">
                  <c:v>1403935200</c:v>
                </c:pt>
                <c:pt idx="39294">
                  <c:v>1403938800</c:v>
                </c:pt>
                <c:pt idx="39295">
                  <c:v>1403942400</c:v>
                </c:pt>
                <c:pt idx="39296">
                  <c:v>1403946000</c:v>
                </c:pt>
                <c:pt idx="39297">
                  <c:v>1403949600</c:v>
                </c:pt>
                <c:pt idx="39298">
                  <c:v>1403953200</c:v>
                </c:pt>
                <c:pt idx="39299">
                  <c:v>1403956800</c:v>
                </c:pt>
                <c:pt idx="39300">
                  <c:v>1403960400</c:v>
                </c:pt>
                <c:pt idx="39301">
                  <c:v>1403964000</c:v>
                </c:pt>
                <c:pt idx="39302">
                  <c:v>1403967600</c:v>
                </c:pt>
                <c:pt idx="39303">
                  <c:v>1403971200</c:v>
                </c:pt>
                <c:pt idx="39304">
                  <c:v>1403974800</c:v>
                </c:pt>
                <c:pt idx="39305">
                  <c:v>1403978400</c:v>
                </c:pt>
                <c:pt idx="39306">
                  <c:v>1403982000</c:v>
                </c:pt>
                <c:pt idx="39307">
                  <c:v>1403985600</c:v>
                </c:pt>
                <c:pt idx="39308">
                  <c:v>1403989200</c:v>
                </c:pt>
                <c:pt idx="39309">
                  <c:v>1403992800</c:v>
                </c:pt>
                <c:pt idx="39310">
                  <c:v>1403996400</c:v>
                </c:pt>
                <c:pt idx="39311">
                  <c:v>1404000000</c:v>
                </c:pt>
                <c:pt idx="39312">
                  <c:v>1404003600</c:v>
                </c:pt>
                <c:pt idx="39313">
                  <c:v>1404007200</c:v>
                </c:pt>
                <c:pt idx="39314">
                  <c:v>1404010800</c:v>
                </c:pt>
                <c:pt idx="39315">
                  <c:v>1404014400</c:v>
                </c:pt>
                <c:pt idx="39316">
                  <c:v>1404018000</c:v>
                </c:pt>
                <c:pt idx="39317">
                  <c:v>1404021600</c:v>
                </c:pt>
                <c:pt idx="39318">
                  <c:v>1404025200</c:v>
                </c:pt>
                <c:pt idx="39319">
                  <c:v>1404028800</c:v>
                </c:pt>
                <c:pt idx="39320">
                  <c:v>1404032400</c:v>
                </c:pt>
                <c:pt idx="39321">
                  <c:v>1404036000</c:v>
                </c:pt>
                <c:pt idx="39322">
                  <c:v>1404039600</c:v>
                </c:pt>
                <c:pt idx="39323">
                  <c:v>1404043200</c:v>
                </c:pt>
                <c:pt idx="39324">
                  <c:v>1404046800</c:v>
                </c:pt>
                <c:pt idx="39325">
                  <c:v>1404050400</c:v>
                </c:pt>
                <c:pt idx="39326">
                  <c:v>1404054000</c:v>
                </c:pt>
                <c:pt idx="39327">
                  <c:v>1404057600</c:v>
                </c:pt>
                <c:pt idx="39328">
                  <c:v>1404061200</c:v>
                </c:pt>
                <c:pt idx="39329">
                  <c:v>1404064800</c:v>
                </c:pt>
                <c:pt idx="39330">
                  <c:v>1404068400</c:v>
                </c:pt>
                <c:pt idx="39331">
                  <c:v>1404072000</c:v>
                </c:pt>
                <c:pt idx="39332">
                  <c:v>1404075600</c:v>
                </c:pt>
                <c:pt idx="39333">
                  <c:v>1404079200</c:v>
                </c:pt>
                <c:pt idx="39334">
                  <c:v>1404082800</c:v>
                </c:pt>
                <c:pt idx="39335">
                  <c:v>1404086400</c:v>
                </c:pt>
                <c:pt idx="39336">
                  <c:v>1404090000</c:v>
                </c:pt>
                <c:pt idx="39337">
                  <c:v>1404093600</c:v>
                </c:pt>
                <c:pt idx="39338">
                  <c:v>1404097200</c:v>
                </c:pt>
                <c:pt idx="39339">
                  <c:v>1404100800</c:v>
                </c:pt>
                <c:pt idx="39340">
                  <c:v>1404104400</c:v>
                </c:pt>
                <c:pt idx="39341">
                  <c:v>1404108000</c:v>
                </c:pt>
                <c:pt idx="39342">
                  <c:v>1404111600</c:v>
                </c:pt>
                <c:pt idx="39343">
                  <c:v>1404115200</c:v>
                </c:pt>
                <c:pt idx="39344">
                  <c:v>1404118800</c:v>
                </c:pt>
                <c:pt idx="39345">
                  <c:v>1404122400</c:v>
                </c:pt>
                <c:pt idx="39346">
                  <c:v>1404126000</c:v>
                </c:pt>
                <c:pt idx="39347">
                  <c:v>1404129600</c:v>
                </c:pt>
                <c:pt idx="39348">
                  <c:v>1404133200</c:v>
                </c:pt>
                <c:pt idx="39349">
                  <c:v>1404136800</c:v>
                </c:pt>
                <c:pt idx="39350">
                  <c:v>1404140400</c:v>
                </c:pt>
                <c:pt idx="39351">
                  <c:v>1404144000</c:v>
                </c:pt>
                <c:pt idx="39352">
                  <c:v>1404147600</c:v>
                </c:pt>
                <c:pt idx="39353">
                  <c:v>1404151200</c:v>
                </c:pt>
                <c:pt idx="39354">
                  <c:v>1404154800</c:v>
                </c:pt>
                <c:pt idx="39355">
                  <c:v>1404158400</c:v>
                </c:pt>
                <c:pt idx="39356">
                  <c:v>1404162000</c:v>
                </c:pt>
                <c:pt idx="39357">
                  <c:v>1404165600</c:v>
                </c:pt>
                <c:pt idx="39358">
                  <c:v>1404169200</c:v>
                </c:pt>
                <c:pt idx="39359">
                  <c:v>1404172800</c:v>
                </c:pt>
                <c:pt idx="39360">
                  <c:v>1404176400</c:v>
                </c:pt>
                <c:pt idx="39361">
                  <c:v>1404180000</c:v>
                </c:pt>
                <c:pt idx="39362">
                  <c:v>1404183600</c:v>
                </c:pt>
                <c:pt idx="39363">
                  <c:v>1404187200</c:v>
                </c:pt>
                <c:pt idx="39364">
                  <c:v>1404190800</c:v>
                </c:pt>
                <c:pt idx="39365">
                  <c:v>1404194400</c:v>
                </c:pt>
                <c:pt idx="39366">
                  <c:v>1404198000</c:v>
                </c:pt>
                <c:pt idx="39367">
                  <c:v>1404201600</c:v>
                </c:pt>
                <c:pt idx="39368">
                  <c:v>1404205200</c:v>
                </c:pt>
                <c:pt idx="39369">
                  <c:v>1404208800</c:v>
                </c:pt>
                <c:pt idx="39370">
                  <c:v>1404212400</c:v>
                </c:pt>
                <c:pt idx="39371">
                  <c:v>1404216000</c:v>
                </c:pt>
                <c:pt idx="39372">
                  <c:v>1404219600</c:v>
                </c:pt>
                <c:pt idx="39373">
                  <c:v>1404223200</c:v>
                </c:pt>
                <c:pt idx="39374">
                  <c:v>1404226800</c:v>
                </c:pt>
                <c:pt idx="39375">
                  <c:v>1404230400</c:v>
                </c:pt>
                <c:pt idx="39376">
                  <c:v>1404234000</c:v>
                </c:pt>
                <c:pt idx="39377">
                  <c:v>1404237600</c:v>
                </c:pt>
                <c:pt idx="39378">
                  <c:v>1404241200</c:v>
                </c:pt>
                <c:pt idx="39379">
                  <c:v>1404244800</c:v>
                </c:pt>
                <c:pt idx="39380">
                  <c:v>1404248400</c:v>
                </c:pt>
                <c:pt idx="39381">
                  <c:v>1404252000</c:v>
                </c:pt>
                <c:pt idx="39382">
                  <c:v>1404255600</c:v>
                </c:pt>
                <c:pt idx="39383">
                  <c:v>1404259200</c:v>
                </c:pt>
                <c:pt idx="39384">
                  <c:v>1404262800</c:v>
                </c:pt>
                <c:pt idx="39385">
                  <c:v>1404266400</c:v>
                </c:pt>
                <c:pt idx="39386">
                  <c:v>1404270000</c:v>
                </c:pt>
                <c:pt idx="39387">
                  <c:v>1404273600</c:v>
                </c:pt>
                <c:pt idx="39388">
                  <c:v>1404277200</c:v>
                </c:pt>
                <c:pt idx="39389">
                  <c:v>1404280800</c:v>
                </c:pt>
                <c:pt idx="39390">
                  <c:v>1404284400</c:v>
                </c:pt>
                <c:pt idx="39391">
                  <c:v>1404288000</c:v>
                </c:pt>
                <c:pt idx="39392">
                  <c:v>1404291600</c:v>
                </c:pt>
                <c:pt idx="39393">
                  <c:v>1404295200</c:v>
                </c:pt>
                <c:pt idx="39394">
                  <c:v>1404298800</c:v>
                </c:pt>
                <c:pt idx="39395">
                  <c:v>1404302400</c:v>
                </c:pt>
                <c:pt idx="39396">
                  <c:v>1404306000</c:v>
                </c:pt>
                <c:pt idx="39397">
                  <c:v>1404309600</c:v>
                </c:pt>
                <c:pt idx="39398">
                  <c:v>1404313200</c:v>
                </c:pt>
                <c:pt idx="39399">
                  <c:v>1404316800</c:v>
                </c:pt>
                <c:pt idx="39400">
                  <c:v>1404320400</c:v>
                </c:pt>
                <c:pt idx="39401">
                  <c:v>1404324000</c:v>
                </c:pt>
                <c:pt idx="39402">
                  <c:v>1404327600</c:v>
                </c:pt>
                <c:pt idx="39403">
                  <c:v>1404331200</c:v>
                </c:pt>
                <c:pt idx="39404">
                  <c:v>1404334800</c:v>
                </c:pt>
                <c:pt idx="39405">
                  <c:v>1404338400</c:v>
                </c:pt>
                <c:pt idx="39406">
                  <c:v>1404342000</c:v>
                </c:pt>
                <c:pt idx="39407">
                  <c:v>1404345600</c:v>
                </c:pt>
                <c:pt idx="39408">
                  <c:v>1404349200</c:v>
                </c:pt>
                <c:pt idx="39409">
                  <c:v>1404352800</c:v>
                </c:pt>
                <c:pt idx="39410">
                  <c:v>1404356400</c:v>
                </c:pt>
                <c:pt idx="39411">
                  <c:v>1404360000</c:v>
                </c:pt>
                <c:pt idx="39412">
                  <c:v>1404363600</c:v>
                </c:pt>
                <c:pt idx="39413">
                  <c:v>1404367200</c:v>
                </c:pt>
                <c:pt idx="39414">
                  <c:v>1404370800</c:v>
                </c:pt>
                <c:pt idx="39415">
                  <c:v>1404374400</c:v>
                </c:pt>
                <c:pt idx="39416">
                  <c:v>1404378000</c:v>
                </c:pt>
                <c:pt idx="39417">
                  <c:v>1404381600</c:v>
                </c:pt>
                <c:pt idx="39418">
                  <c:v>1404385200</c:v>
                </c:pt>
                <c:pt idx="39419">
                  <c:v>1404388800</c:v>
                </c:pt>
                <c:pt idx="39420">
                  <c:v>1404392400</c:v>
                </c:pt>
                <c:pt idx="39421">
                  <c:v>1404396000</c:v>
                </c:pt>
                <c:pt idx="39422">
                  <c:v>1404399600</c:v>
                </c:pt>
                <c:pt idx="39423">
                  <c:v>1404403200</c:v>
                </c:pt>
                <c:pt idx="39424">
                  <c:v>1404406800</c:v>
                </c:pt>
                <c:pt idx="39425">
                  <c:v>1404410400</c:v>
                </c:pt>
                <c:pt idx="39426">
                  <c:v>1404414000</c:v>
                </c:pt>
                <c:pt idx="39427">
                  <c:v>1404417600</c:v>
                </c:pt>
                <c:pt idx="39428">
                  <c:v>1404421200</c:v>
                </c:pt>
                <c:pt idx="39429">
                  <c:v>1404424800</c:v>
                </c:pt>
                <c:pt idx="39430">
                  <c:v>1404428400</c:v>
                </c:pt>
                <c:pt idx="39431">
                  <c:v>1404432000</c:v>
                </c:pt>
                <c:pt idx="39432">
                  <c:v>1404435600</c:v>
                </c:pt>
                <c:pt idx="39433">
                  <c:v>1404439200</c:v>
                </c:pt>
                <c:pt idx="39434">
                  <c:v>1404442800</c:v>
                </c:pt>
                <c:pt idx="39435">
                  <c:v>1404446400</c:v>
                </c:pt>
                <c:pt idx="39436">
                  <c:v>1404450000</c:v>
                </c:pt>
                <c:pt idx="39437">
                  <c:v>1404453600</c:v>
                </c:pt>
                <c:pt idx="39438">
                  <c:v>1404457200</c:v>
                </c:pt>
                <c:pt idx="39439">
                  <c:v>1404460800</c:v>
                </c:pt>
                <c:pt idx="39440">
                  <c:v>1404464400</c:v>
                </c:pt>
                <c:pt idx="39441">
                  <c:v>1404468000</c:v>
                </c:pt>
                <c:pt idx="39442">
                  <c:v>1404471600</c:v>
                </c:pt>
                <c:pt idx="39443">
                  <c:v>1404475200</c:v>
                </c:pt>
                <c:pt idx="39444">
                  <c:v>1404478800</c:v>
                </c:pt>
                <c:pt idx="39445">
                  <c:v>1404482400</c:v>
                </c:pt>
                <c:pt idx="39446">
                  <c:v>1404486000</c:v>
                </c:pt>
                <c:pt idx="39447">
                  <c:v>1404489600</c:v>
                </c:pt>
                <c:pt idx="39448">
                  <c:v>1404493200</c:v>
                </c:pt>
                <c:pt idx="39449">
                  <c:v>1404496800</c:v>
                </c:pt>
                <c:pt idx="39450">
                  <c:v>1404500400</c:v>
                </c:pt>
                <c:pt idx="39451">
                  <c:v>1404504000</c:v>
                </c:pt>
                <c:pt idx="39452">
                  <c:v>1404507600</c:v>
                </c:pt>
                <c:pt idx="39453">
                  <c:v>1404511200</c:v>
                </c:pt>
                <c:pt idx="39454">
                  <c:v>1404514800</c:v>
                </c:pt>
                <c:pt idx="39455">
                  <c:v>1404518400</c:v>
                </c:pt>
                <c:pt idx="39456">
                  <c:v>1404522000</c:v>
                </c:pt>
                <c:pt idx="39457">
                  <c:v>1404525600</c:v>
                </c:pt>
                <c:pt idx="39458">
                  <c:v>1404529200</c:v>
                </c:pt>
                <c:pt idx="39459">
                  <c:v>1404532800</c:v>
                </c:pt>
                <c:pt idx="39460">
                  <c:v>1404536400</c:v>
                </c:pt>
                <c:pt idx="39461">
                  <c:v>1404540000</c:v>
                </c:pt>
                <c:pt idx="39462">
                  <c:v>1404543600</c:v>
                </c:pt>
                <c:pt idx="39463">
                  <c:v>1404547200</c:v>
                </c:pt>
                <c:pt idx="39464">
                  <c:v>1404550800</c:v>
                </c:pt>
                <c:pt idx="39465">
                  <c:v>1404554400</c:v>
                </c:pt>
                <c:pt idx="39466">
                  <c:v>1404558000</c:v>
                </c:pt>
                <c:pt idx="39467">
                  <c:v>1404561600</c:v>
                </c:pt>
                <c:pt idx="39468">
                  <c:v>1404565200</c:v>
                </c:pt>
                <c:pt idx="39469">
                  <c:v>1404568800</c:v>
                </c:pt>
                <c:pt idx="39470">
                  <c:v>1404572400</c:v>
                </c:pt>
                <c:pt idx="39471">
                  <c:v>1404576000</c:v>
                </c:pt>
                <c:pt idx="39472">
                  <c:v>1404579600</c:v>
                </c:pt>
                <c:pt idx="39473">
                  <c:v>1404583200</c:v>
                </c:pt>
                <c:pt idx="39474">
                  <c:v>1404586800</c:v>
                </c:pt>
                <c:pt idx="39475">
                  <c:v>1404590400</c:v>
                </c:pt>
                <c:pt idx="39476">
                  <c:v>1404594000</c:v>
                </c:pt>
                <c:pt idx="39477">
                  <c:v>1404597600</c:v>
                </c:pt>
                <c:pt idx="39478">
                  <c:v>1404601200</c:v>
                </c:pt>
                <c:pt idx="39479">
                  <c:v>1404604800</c:v>
                </c:pt>
                <c:pt idx="39480">
                  <c:v>1404608400</c:v>
                </c:pt>
                <c:pt idx="39481">
                  <c:v>1404612000</c:v>
                </c:pt>
                <c:pt idx="39482">
                  <c:v>1404615600</c:v>
                </c:pt>
                <c:pt idx="39483">
                  <c:v>1404619200</c:v>
                </c:pt>
                <c:pt idx="39484">
                  <c:v>1404622800</c:v>
                </c:pt>
                <c:pt idx="39485">
                  <c:v>1404626400</c:v>
                </c:pt>
                <c:pt idx="39486">
                  <c:v>1404630000</c:v>
                </c:pt>
                <c:pt idx="39487">
                  <c:v>1404633600</c:v>
                </c:pt>
                <c:pt idx="39488">
                  <c:v>1404637200</c:v>
                </c:pt>
                <c:pt idx="39489">
                  <c:v>1404640800</c:v>
                </c:pt>
                <c:pt idx="39490">
                  <c:v>1404644400</c:v>
                </c:pt>
                <c:pt idx="39491">
                  <c:v>1404648000</c:v>
                </c:pt>
                <c:pt idx="39492">
                  <c:v>1404651600</c:v>
                </c:pt>
                <c:pt idx="39493">
                  <c:v>1404655200</c:v>
                </c:pt>
                <c:pt idx="39494">
                  <c:v>1404658800</c:v>
                </c:pt>
                <c:pt idx="39495">
                  <c:v>1404662400</c:v>
                </c:pt>
                <c:pt idx="39496">
                  <c:v>1404666000</c:v>
                </c:pt>
                <c:pt idx="39497">
                  <c:v>1404669600</c:v>
                </c:pt>
                <c:pt idx="39498">
                  <c:v>1404673200</c:v>
                </c:pt>
                <c:pt idx="39499">
                  <c:v>1404676800</c:v>
                </c:pt>
                <c:pt idx="39500">
                  <c:v>1404680400</c:v>
                </c:pt>
                <c:pt idx="39501">
                  <c:v>1404684000</c:v>
                </c:pt>
                <c:pt idx="39502">
                  <c:v>1404687600</c:v>
                </c:pt>
                <c:pt idx="39503">
                  <c:v>1404691200</c:v>
                </c:pt>
                <c:pt idx="39504">
                  <c:v>1404694800</c:v>
                </c:pt>
                <c:pt idx="39505">
                  <c:v>1404698400</c:v>
                </c:pt>
                <c:pt idx="39506">
                  <c:v>1404702000</c:v>
                </c:pt>
                <c:pt idx="39507">
                  <c:v>1404705600</c:v>
                </c:pt>
                <c:pt idx="39508">
                  <c:v>1404709200</c:v>
                </c:pt>
                <c:pt idx="39509">
                  <c:v>1404712800</c:v>
                </c:pt>
                <c:pt idx="39510">
                  <c:v>1404716400</c:v>
                </c:pt>
                <c:pt idx="39511">
                  <c:v>1404720000</c:v>
                </c:pt>
                <c:pt idx="39512">
                  <c:v>1404723600</c:v>
                </c:pt>
                <c:pt idx="39513">
                  <c:v>1404727200</c:v>
                </c:pt>
                <c:pt idx="39514">
                  <c:v>1404730800</c:v>
                </c:pt>
                <c:pt idx="39515">
                  <c:v>1404734400</c:v>
                </c:pt>
                <c:pt idx="39516">
                  <c:v>1404738000</c:v>
                </c:pt>
                <c:pt idx="39517">
                  <c:v>1404741600</c:v>
                </c:pt>
                <c:pt idx="39518">
                  <c:v>1404745200</c:v>
                </c:pt>
                <c:pt idx="39519">
                  <c:v>1404748800</c:v>
                </c:pt>
                <c:pt idx="39520">
                  <c:v>1404752400</c:v>
                </c:pt>
                <c:pt idx="39521">
                  <c:v>1404756000</c:v>
                </c:pt>
                <c:pt idx="39522">
                  <c:v>1404759600</c:v>
                </c:pt>
                <c:pt idx="39523">
                  <c:v>1404763200</c:v>
                </c:pt>
                <c:pt idx="39524">
                  <c:v>1404766800</c:v>
                </c:pt>
                <c:pt idx="39525">
                  <c:v>1404770400</c:v>
                </c:pt>
                <c:pt idx="39526">
                  <c:v>1404774000</c:v>
                </c:pt>
                <c:pt idx="39527">
                  <c:v>1404777600</c:v>
                </c:pt>
                <c:pt idx="39528">
                  <c:v>1404781200</c:v>
                </c:pt>
                <c:pt idx="39529">
                  <c:v>1404784800</c:v>
                </c:pt>
                <c:pt idx="39530">
                  <c:v>1404788400</c:v>
                </c:pt>
                <c:pt idx="39531">
                  <c:v>1404792000</c:v>
                </c:pt>
                <c:pt idx="39532">
                  <c:v>1404795600</c:v>
                </c:pt>
                <c:pt idx="39533">
                  <c:v>1404799200</c:v>
                </c:pt>
                <c:pt idx="39534">
                  <c:v>1404802800</c:v>
                </c:pt>
                <c:pt idx="39535">
                  <c:v>1404806400</c:v>
                </c:pt>
                <c:pt idx="39536">
                  <c:v>1404810000</c:v>
                </c:pt>
                <c:pt idx="39537">
                  <c:v>1404813600</c:v>
                </c:pt>
                <c:pt idx="39538">
                  <c:v>1404817200</c:v>
                </c:pt>
                <c:pt idx="39539">
                  <c:v>1404820800</c:v>
                </c:pt>
                <c:pt idx="39540">
                  <c:v>1404824400</c:v>
                </c:pt>
                <c:pt idx="39541">
                  <c:v>1404828000</c:v>
                </c:pt>
                <c:pt idx="39542">
                  <c:v>1404831600</c:v>
                </c:pt>
                <c:pt idx="39543">
                  <c:v>1404835200</c:v>
                </c:pt>
                <c:pt idx="39544">
                  <c:v>1404838800</c:v>
                </c:pt>
                <c:pt idx="39545">
                  <c:v>1404842400</c:v>
                </c:pt>
                <c:pt idx="39546">
                  <c:v>1404846000</c:v>
                </c:pt>
                <c:pt idx="39547">
                  <c:v>1404849600</c:v>
                </c:pt>
                <c:pt idx="39548">
                  <c:v>1404853200</c:v>
                </c:pt>
                <c:pt idx="39549">
                  <c:v>1404856800</c:v>
                </c:pt>
                <c:pt idx="39550">
                  <c:v>1404860400</c:v>
                </c:pt>
                <c:pt idx="39551">
                  <c:v>1404864000</c:v>
                </c:pt>
                <c:pt idx="39552">
                  <c:v>1404867600</c:v>
                </c:pt>
                <c:pt idx="39553">
                  <c:v>1404871200</c:v>
                </c:pt>
                <c:pt idx="39554">
                  <c:v>1404874800</c:v>
                </c:pt>
                <c:pt idx="39555">
                  <c:v>1404878400</c:v>
                </c:pt>
                <c:pt idx="39556">
                  <c:v>1404882000</c:v>
                </c:pt>
                <c:pt idx="39557">
                  <c:v>1404885600</c:v>
                </c:pt>
                <c:pt idx="39558">
                  <c:v>1404889200</c:v>
                </c:pt>
                <c:pt idx="39559">
                  <c:v>1404892800</c:v>
                </c:pt>
                <c:pt idx="39560">
                  <c:v>1404896400</c:v>
                </c:pt>
                <c:pt idx="39561">
                  <c:v>1404900000</c:v>
                </c:pt>
                <c:pt idx="39562">
                  <c:v>1404903600</c:v>
                </c:pt>
                <c:pt idx="39563">
                  <c:v>1404907200</c:v>
                </c:pt>
                <c:pt idx="39564">
                  <c:v>1404910800</c:v>
                </c:pt>
                <c:pt idx="39565">
                  <c:v>1404914400</c:v>
                </c:pt>
                <c:pt idx="39566">
                  <c:v>1404918000</c:v>
                </c:pt>
                <c:pt idx="39567">
                  <c:v>1404921600</c:v>
                </c:pt>
                <c:pt idx="39568">
                  <c:v>1404925200</c:v>
                </c:pt>
                <c:pt idx="39569">
                  <c:v>1404928800</c:v>
                </c:pt>
                <c:pt idx="39570">
                  <c:v>1404932400</c:v>
                </c:pt>
                <c:pt idx="39571">
                  <c:v>1404936000</c:v>
                </c:pt>
                <c:pt idx="39572">
                  <c:v>1404939600</c:v>
                </c:pt>
                <c:pt idx="39573">
                  <c:v>1404943200</c:v>
                </c:pt>
                <c:pt idx="39574">
                  <c:v>1404946800</c:v>
                </c:pt>
                <c:pt idx="39575">
                  <c:v>1404950400</c:v>
                </c:pt>
                <c:pt idx="39576">
                  <c:v>1404954000</c:v>
                </c:pt>
                <c:pt idx="39577">
                  <c:v>1404957600</c:v>
                </c:pt>
                <c:pt idx="39578">
                  <c:v>1404961200</c:v>
                </c:pt>
                <c:pt idx="39579">
                  <c:v>1404964800</c:v>
                </c:pt>
                <c:pt idx="39580">
                  <c:v>1404968400</c:v>
                </c:pt>
                <c:pt idx="39581">
                  <c:v>1404972000</c:v>
                </c:pt>
                <c:pt idx="39582">
                  <c:v>1404975600</c:v>
                </c:pt>
                <c:pt idx="39583">
                  <c:v>1404979200</c:v>
                </c:pt>
                <c:pt idx="39584">
                  <c:v>1404982800</c:v>
                </c:pt>
                <c:pt idx="39585">
                  <c:v>1404986400</c:v>
                </c:pt>
                <c:pt idx="39586">
                  <c:v>1404990000</c:v>
                </c:pt>
                <c:pt idx="39587">
                  <c:v>1404993600</c:v>
                </c:pt>
                <c:pt idx="39588">
                  <c:v>1404997200</c:v>
                </c:pt>
                <c:pt idx="39589">
                  <c:v>1405000800</c:v>
                </c:pt>
                <c:pt idx="39590">
                  <c:v>1405004400</c:v>
                </c:pt>
                <c:pt idx="39591">
                  <c:v>1405008000</c:v>
                </c:pt>
                <c:pt idx="39592">
                  <c:v>1405011600</c:v>
                </c:pt>
                <c:pt idx="39593">
                  <c:v>1405015200</c:v>
                </c:pt>
                <c:pt idx="39594">
                  <c:v>1405018800</c:v>
                </c:pt>
                <c:pt idx="39595">
                  <c:v>1405022400</c:v>
                </c:pt>
                <c:pt idx="39596">
                  <c:v>1405026000</c:v>
                </c:pt>
                <c:pt idx="39597">
                  <c:v>1405029600</c:v>
                </c:pt>
                <c:pt idx="39598">
                  <c:v>1405033200</c:v>
                </c:pt>
                <c:pt idx="39599">
                  <c:v>1405036800</c:v>
                </c:pt>
                <c:pt idx="39600">
                  <c:v>1405040400</c:v>
                </c:pt>
                <c:pt idx="39601">
                  <c:v>1405044000</c:v>
                </c:pt>
                <c:pt idx="39602">
                  <c:v>1405047600</c:v>
                </c:pt>
                <c:pt idx="39603">
                  <c:v>1405051200</c:v>
                </c:pt>
                <c:pt idx="39604">
                  <c:v>1405054800</c:v>
                </c:pt>
                <c:pt idx="39605">
                  <c:v>1405058400</c:v>
                </c:pt>
                <c:pt idx="39606">
                  <c:v>1405062000</c:v>
                </c:pt>
                <c:pt idx="39607">
                  <c:v>1405065600</c:v>
                </c:pt>
                <c:pt idx="39608">
                  <c:v>1405069200</c:v>
                </c:pt>
                <c:pt idx="39609">
                  <c:v>1405072800</c:v>
                </c:pt>
                <c:pt idx="39610">
                  <c:v>1405076400</c:v>
                </c:pt>
                <c:pt idx="39611">
                  <c:v>1405080000</c:v>
                </c:pt>
                <c:pt idx="39612">
                  <c:v>1405083600</c:v>
                </c:pt>
                <c:pt idx="39613">
                  <c:v>1405087200</c:v>
                </c:pt>
                <c:pt idx="39614">
                  <c:v>1405090800</c:v>
                </c:pt>
                <c:pt idx="39615">
                  <c:v>1405094400</c:v>
                </c:pt>
                <c:pt idx="39616">
                  <c:v>1405098000</c:v>
                </c:pt>
                <c:pt idx="39617">
                  <c:v>1405101600</c:v>
                </c:pt>
                <c:pt idx="39618">
                  <c:v>1405105200</c:v>
                </c:pt>
                <c:pt idx="39619">
                  <c:v>1405108800</c:v>
                </c:pt>
                <c:pt idx="39620">
                  <c:v>1405112400</c:v>
                </c:pt>
                <c:pt idx="39621">
                  <c:v>1405116000</c:v>
                </c:pt>
                <c:pt idx="39622">
                  <c:v>1405119600</c:v>
                </c:pt>
                <c:pt idx="39623">
                  <c:v>1405123200</c:v>
                </c:pt>
                <c:pt idx="39624">
                  <c:v>1405126800</c:v>
                </c:pt>
                <c:pt idx="39625">
                  <c:v>1405130400</c:v>
                </c:pt>
                <c:pt idx="39626">
                  <c:v>1405134000</c:v>
                </c:pt>
                <c:pt idx="39627">
                  <c:v>1405137600</c:v>
                </c:pt>
                <c:pt idx="39628">
                  <c:v>1405141200</c:v>
                </c:pt>
                <c:pt idx="39629">
                  <c:v>1405144800</c:v>
                </c:pt>
                <c:pt idx="39630">
                  <c:v>1405148400</c:v>
                </c:pt>
                <c:pt idx="39631">
                  <c:v>1405152000</c:v>
                </c:pt>
                <c:pt idx="39632">
                  <c:v>1405155600</c:v>
                </c:pt>
                <c:pt idx="39633">
                  <c:v>1405159200</c:v>
                </c:pt>
                <c:pt idx="39634">
                  <c:v>1405162800</c:v>
                </c:pt>
                <c:pt idx="39635">
                  <c:v>1405166400</c:v>
                </c:pt>
                <c:pt idx="39636">
                  <c:v>1405170000</c:v>
                </c:pt>
                <c:pt idx="39637">
                  <c:v>1405173600</c:v>
                </c:pt>
                <c:pt idx="39638">
                  <c:v>1405177200</c:v>
                </c:pt>
                <c:pt idx="39639">
                  <c:v>1405180800</c:v>
                </c:pt>
                <c:pt idx="39640">
                  <c:v>1405184400</c:v>
                </c:pt>
                <c:pt idx="39641">
                  <c:v>1405188000</c:v>
                </c:pt>
                <c:pt idx="39642">
                  <c:v>1405191600</c:v>
                </c:pt>
                <c:pt idx="39643">
                  <c:v>1405195200</c:v>
                </c:pt>
                <c:pt idx="39644">
                  <c:v>1405198800</c:v>
                </c:pt>
                <c:pt idx="39645">
                  <c:v>1405202400</c:v>
                </c:pt>
                <c:pt idx="39646">
                  <c:v>1405206000</c:v>
                </c:pt>
                <c:pt idx="39647">
                  <c:v>1405209600</c:v>
                </c:pt>
                <c:pt idx="39648">
                  <c:v>1405213200</c:v>
                </c:pt>
                <c:pt idx="39649">
                  <c:v>1405216800</c:v>
                </c:pt>
                <c:pt idx="39650">
                  <c:v>1405220400</c:v>
                </c:pt>
                <c:pt idx="39651">
                  <c:v>1405224000</c:v>
                </c:pt>
                <c:pt idx="39652">
                  <c:v>1405227600</c:v>
                </c:pt>
                <c:pt idx="39653">
                  <c:v>1405231200</c:v>
                </c:pt>
                <c:pt idx="39654">
                  <c:v>1405234800</c:v>
                </c:pt>
                <c:pt idx="39655">
                  <c:v>1405238400</c:v>
                </c:pt>
                <c:pt idx="39656">
                  <c:v>1405242000</c:v>
                </c:pt>
                <c:pt idx="39657">
                  <c:v>1405245600</c:v>
                </c:pt>
                <c:pt idx="39658">
                  <c:v>1405249200</c:v>
                </c:pt>
                <c:pt idx="39659">
                  <c:v>1405252800</c:v>
                </c:pt>
                <c:pt idx="39660">
                  <c:v>1405256400</c:v>
                </c:pt>
                <c:pt idx="39661">
                  <c:v>1405260000</c:v>
                </c:pt>
                <c:pt idx="39662">
                  <c:v>1405263600</c:v>
                </c:pt>
                <c:pt idx="39663">
                  <c:v>1405267200</c:v>
                </c:pt>
                <c:pt idx="39664">
                  <c:v>1405270800</c:v>
                </c:pt>
                <c:pt idx="39665">
                  <c:v>1405274400</c:v>
                </c:pt>
                <c:pt idx="39666">
                  <c:v>1405278000</c:v>
                </c:pt>
                <c:pt idx="39667">
                  <c:v>1405281600</c:v>
                </c:pt>
                <c:pt idx="39668">
                  <c:v>1405285200</c:v>
                </c:pt>
                <c:pt idx="39669">
                  <c:v>1405288800</c:v>
                </c:pt>
                <c:pt idx="39670">
                  <c:v>1405292400</c:v>
                </c:pt>
                <c:pt idx="39671">
                  <c:v>1405296000</c:v>
                </c:pt>
                <c:pt idx="39672">
                  <c:v>1405299600</c:v>
                </c:pt>
                <c:pt idx="39673">
                  <c:v>1405303200</c:v>
                </c:pt>
                <c:pt idx="39674">
                  <c:v>1405306800</c:v>
                </c:pt>
                <c:pt idx="39675">
                  <c:v>1405310400</c:v>
                </c:pt>
                <c:pt idx="39676">
                  <c:v>1405314000</c:v>
                </c:pt>
                <c:pt idx="39677">
                  <c:v>1405317600</c:v>
                </c:pt>
                <c:pt idx="39678">
                  <c:v>1405321200</c:v>
                </c:pt>
                <c:pt idx="39679">
                  <c:v>1405324800</c:v>
                </c:pt>
                <c:pt idx="39680">
                  <c:v>1405328400</c:v>
                </c:pt>
                <c:pt idx="39681">
                  <c:v>1405332000</c:v>
                </c:pt>
                <c:pt idx="39682">
                  <c:v>1405335600</c:v>
                </c:pt>
                <c:pt idx="39683">
                  <c:v>1405339200</c:v>
                </c:pt>
                <c:pt idx="39684">
                  <c:v>1405342800</c:v>
                </c:pt>
                <c:pt idx="39685">
                  <c:v>1405346400</c:v>
                </c:pt>
                <c:pt idx="39686">
                  <c:v>1405350000</c:v>
                </c:pt>
                <c:pt idx="39687">
                  <c:v>1405353600</c:v>
                </c:pt>
                <c:pt idx="39688">
                  <c:v>1405357200</c:v>
                </c:pt>
                <c:pt idx="39689">
                  <c:v>1405360800</c:v>
                </c:pt>
                <c:pt idx="39690">
                  <c:v>1405364400</c:v>
                </c:pt>
                <c:pt idx="39691">
                  <c:v>1405368000</c:v>
                </c:pt>
                <c:pt idx="39692">
                  <c:v>1405371600</c:v>
                </c:pt>
                <c:pt idx="39693">
                  <c:v>1405375200</c:v>
                </c:pt>
                <c:pt idx="39694">
                  <c:v>1405378800</c:v>
                </c:pt>
                <c:pt idx="39695">
                  <c:v>1405382400</c:v>
                </c:pt>
                <c:pt idx="39696">
                  <c:v>1405386000</c:v>
                </c:pt>
                <c:pt idx="39697">
                  <c:v>1405389600</c:v>
                </c:pt>
                <c:pt idx="39698">
                  <c:v>1405393200</c:v>
                </c:pt>
                <c:pt idx="39699">
                  <c:v>1405396800</c:v>
                </c:pt>
                <c:pt idx="39700">
                  <c:v>1405400400</c:v>
                </c:pt>
                <c:pt idx="39701">
                  <c:v>1405404000</c:v>
                </c:pt>
                <c:pt idx="39702">
                  <c:v>1405407600</c:v>
                </c:pt>
                <c:pt idx="39703">
                  <c:v>1405411200</c:v>
                </c:pt>
                <c:pt idx="39704">
                  <c:v>1405414800</c:v>
                </c:pt>
                <c:pt idx="39705">
                  <c:v>1405418400</c:v>
                </c:pt>
                <c:pt idx="39706">
                  <c:v>1405422000</c:v>
                </c:pt>
                <c:pt idx="39707">
                  <c:v>1405425600</c:v>
                </c:pt>
                <c:pt idx="39708">
                  <c:v>1405429200</c:v>
                </c:pt>
                <c:pt idx="39709">
                  <c:v>1405432800</c:v>
                </c:pt>
                <c:pt idx="39710">
                  <c:v>1405436400</c:v>
                </c:pt>
                <c:pt idx="39711">
                  <c:v>1405440000</c:v>
                </c:pt>
                <c:pt idx="39712">
                  <c:v>1405443600</c:v>
                </c:pt>
                <c:pt idx="39713">
                  <c:v>1405447200</c:v>
                </c:pt>
                <c:pt idx="39714">
                  <c:v>1405450800</c:v>
                </c:pt>
                <c:pt idx="39715">
                  <c:v>1405454400</c:v>
                </c:pt>
                <c:pt idx="39716">
                  <c:v>1405458000</c:v>
                </c:pt>
                <c:pt idx="39717">
                  <c:v>1405461600</c:v>
                </c:pt>
                <c:pt idx="39718">
                  <c:v>1405465200</c:v>
                </c:pt>
                <c:pt idx="39719">
                  <c:v>1405468800</c:v>
                </c:pt>
                <c:pt idx="39720">
                  <c:v>1405472400</c:v>
                </c:pt>
                <c:pt idx="39721">
                  <c:v>1405476000</c:v>
                </c:pt>
                <c:pt idx="39722">
                  <c:v>1405479600</c:v>
                </c:pt>
                <c:pt idx="39723">
                  <c:v>1405483200</c:v>
                </c:pt>
                <c:pt idx="39724">
                  <c:v>1405486800</c:v>
                </c:pt>
                <c:pt idx="39725">
                  <c:v>1405490400</c:v>
                </c:pt>
                <c:pt idx="39726">
                  <c:v>1405494000</c:v>
                </c:pt>
                <c:pt idx="39727">
                  <c:v>1405497600</c:v>
                </c:pt>
                <c:pt idx="39728">
                  <c:v>1405501200</c:v>
                </c:pt>
                <c:pt idx="39729">
                  <c:v>1405504800</c:v>
                </c:pt>
                <c:pt idx="39730">
                  <c:v>1405508400</c:v>
                </c:pt>
                <c:pt idx="39731">
                  <c:v>1405512000</c:v>
                </c:pt>
                <c:pt idx="39732">
                  <c:v>1405515600</c:v>
                </c:pt>
                <c:pt idx="39733">
                  <c:v>1405519200</c:v>
                </c:pt>
                <c:pt idx="39734">
                  <c:v>1405522800</c:v>
                </c:pt>
                <c:pt idx="39735">
                  <c:v>1405526400</c:v>
                </c:pt>
                <c:pt idx="39736">
                  <c:v>1405530000</c:v>
                </c:pt>
                <c:pt idx="39737">
                  <c:v>1405533600</c:v>
                </c:pt>
                <c:pt idx="39738">
                  <c:v>1405537200</c:v>
                </c:pt>
                <c:pt idx="39739">
                  <c:v>1405540800</c:v>
                </c:pt>
                <c:pt idx="39740">
                  <c:v>1405544400</c:v>
                </c:pt>
                <c:pt idx="39741">
                  <c:v>1405548000</c:v>
                </c:pt>
                <c:pt idx="39742">
                  <c:v>1405551600</c:v>
                </c:pt>
                <c:pt idx="39743">
                  <c:v>1405555200</c:v>
                </c:pt>
                <c:pt idx="39744">
                  <c:v>1405558800</c:v>
                </c:pt>
                <c:pt idx="39745">
                  <c:v>1405562400</c:v>
                </c:pt>
                <c:pt idx="39746">
                  <c:v>1405566000</c:v>
                </c:pt>
                <c:pt idx="39747">
                  <c:v>1405569600</c:v>
                </c:pt>
                <c:pt idx="39748">
                  <c:v>1405573200</c:v>
                </c:pt>
                <c:pt idx="39749">
                  <c:v>1405576800</c:v>
                </c:pt>
                <c:pt idx="39750">
                  <c:v>1405580400</c:v>
                </c:pt>
                <c:pt idx="39751">
                  <c:v>1405584000</c:v>
                </c:pt>
                <c:pt idx="39752">
                  <c:v>1405587600</c:v>
                </c:pt>
                <c:pt idx="39753">
                  <c:v>1405591200</c:v>
                </c:pt>
                <c:pt idx="39754">
                  <c:v>1405594800</c:v>
                </c:pt>
                <c:pt idx="39755">
                  <c:v>1405598400</c:v>
                </c:pt>
                <c:pt idx="39756">
                  <c:v>1405602000</c:v>
                </c:pt>
                <c:pt idx="39757">
                  <c:v>1405605600</c:v>
                </c:pt>
                <c:pt idx="39758">
                  <c:v>1405609200</c:v>
                </c:pt>
                <c:pt idx="39759">
                  <c:v>1405612800</c:v>
                </c:pt>
                <c:pt idx="39760">
                  <c:v>1405616400</c:v>
                </c:pt>
                <c:pt idx="39761">
                  <c:v>1405620000</c:v>
                </c:pt>
                <c:pt idx="39762">
                  <c:v>1405623600</c:v>
                </c:pt>
                <c:pt idx="39763">
                  <c:v>1405627200</c:v>
                </c:pt>
                <c:pt idx="39764">
                  <c:v>1405630800</c:v>
                </c:pt>
                <c:pt idx="39765">
                  <c:v>1405634400</c:v>
                </c:pt>
                <c:pt idx="39766">
                  <c:v>1405638000</c:v>
                </c:pt>
                <c:pt idx="39767">
                  <c:v>1405641600</c:v>
                </c:pt>
                <c:pt idx="39768">
                  <c:v>1405645200</c:v>
                </c:pt>
                <c:pt idx="39769">
                  <c:v>1405648800</c:v>
                </c:pt>
                <c:pt idx="39770">
                  <c:v>1405652400</c:v>
                </c:pt>
                <c:pt idx="39771">
                  <c:v>1405656000</c:v>
                </c:pt>
                <c:pt idx="39772">
                  <c:v>1405659600</c:v>
                </c:pt>
                <c:pt idx="39773">
                  <c:v>1405663200</c:v>
                </c:pt>
                <c:pt idx="39774">
                  <c:v>1405666800</c:v>
                </c:pt>
                <c:pt idx="39775">
                  <c:v>1405670400</c:v>
                </c:pt>
                <c:pt idx="39776">
                  <c:v>1405674000</c:v>
                </c:pt>
                <c:pt idx="39777">
                  <c:v>1405677600</c:v>
                </c:pt>
                <c:pt idx="39778">
                  <c:v>1405681200</c:v>
                </c:pt>
                <c:pt idx="39779">
                  <c:v>1405684800</c:v>
                </c:pt>
                <c:pt idx="39780">
                  <c:v>1405688400</c:v>
                </c:pt>
                <c:pt idx="39781">
                  <c:v>1405692000</c:v>
                </c:pt>
                <c:pt idx="39782">
                  <c:v>1405695600</c:v>
                </c:pt>
                <c:pt idx="39783">
                  <c:v>1405699200</c:v>
                </c:pt>
                <c:pt idx="39784">
                  <c:v>1405702800</c:v>
                </c:pt>
                <c:pt idx="39785">
                  <c:v>1405706400</c:v>
                </c:pt>
                <c:pt idx="39786">
                  <c:v>1405710000</c:v>
                </c:pt>
                <c:pt idx="39787">
                  <c:v>1405713600</c:v>
                </c:pt>
                <c:pt idx="39788">
                  <c:v>1405717200</c:v>
                </c:pt>
                <c:pt idx="39789">
                  <c:v>1405720800</c:v>
                </c:pt>
                <c:pt idx="39790">
                  <c:v>1405724400</c:v>
                </c:pt>
                <c:pt idx="39791">
                  <c:v>1405728000</c:v>
                </c:pt>
                <c:pt idx="39792">
                  <c:v>1405731600</c:v>
                </c:pt>
                <c:pt idx="39793">
                  <c:v>1405735200</c:v>
                </c:pt>
                <c:pt idx="39794">
                  <c:v>1405738800</c:v>
                </c:pt>
                <c:pt idx="39795">
                  <c:v>1405742400</c:v>
                </c:pt>
                <c:pt idx="39796">
                  <c:v>1405746000</c:v>
                </c:pt>
                <c:pt idx="39797">
                  <c:v>1405749600</c:v>
                </c:pt>
                <c:pt idx="39798">
                  <c:v>1405753200</c:v>
                </c:pt>
                <c:pt idx="39799">
                  <c:v>1405756800</c:v>
                </c:pt>
                <c:pt idx="39800">
                  <c:v>1405760400</c:v>
                </c:pt>
                <c:pt idx="39801">
                  <c:v>1405764000</c:v>
                </c:pt>
                <c:pt idx="39802">
                  <c:v>1405767600</c:v>
                </c:pt>
                <c:pt idx="39803">
                  <c:v>1405771200</c:v>
                </c:pt>
                <c:pt idx="39804">
                  <c:v>1405774800</c:v>
                </c:pt>
                <c:pt idx="39805">
                  <c:v>1405778400</c:v>
                </c:pt>
                <c:pt idx="39806">
                  <c:v>1405782000</c:v>
                </c:pt>
                <c:pt idx="39807">
                  <c:v>1405785600</c:v>
                </c:pt>
                <c:pt idx="39808">
                  <c:v>1405789200</c:v>
                </c:pt>
                <c:pt idx="39809">
                  <c:v>1405792800</c:v>
                </c:pt>
                <c:pt idx="39810">
                  <c:v>1405796400</c:v>
                </c:pt>
                <c:pt idx="39811">
                  <c:v>1405800000</c:v>
                </c:pt>
                <c:pt idx="39812">
                  <c:v>1405803600</c:v>
                </c:pt>
                <c:pt idx="39813">
                  <c:v>1405807200</c:v>
                </c:pt>
                <c:pt idx="39814">
                  <c:v>1405810800</c:v>
                </c:pt>
                <c:pt idx="39815">
                  <c:v>1405814400</c:v>
                </c:pt>
                <c:pt idx="39816">
                  <c:v>1405818000</c:v>
                </c:pt>
                <c:pt idx="39817">
                  <c:v>1405821600</c:v>
                </c:pt>
                <c:pt idx="39818">
                  <c:v>1405825200</c:v>
                </c:pt>
                <c:pt idx="39819">
                  <c:v>1405828800</c:v>
                </c:pt>
                <c:pt idx="39820">
                  <c:v>1405832400</c:v>
                </c:pt>
                <c:pt idx="39821">
                  <c:v>1405836000</c:v>
                </c:pt>
                <c:pt idx="39822">
                  <c:v>1405839600</c:v>
                </c:pt>
                <c:pt idx="39823">
                  <c:v>1405843200</c:v>
                </c:pt>
                <c:pt idx="39824">
                  <c:v>1405846800</c:v>
                </c:pt>
                <c:pt idx="39825">
                  <c:v>1405850400</c:v>
                </c:pt>
                <c:pt idx="39826">
                  <c:v>1405854000</c:v>
                </c:pt>
                <c:pt idx="39827">
                  <c:v>1405857600</c:v>
                </c:pt>
                <c:pt idx="39828">
                  <c:v>1405861200</c:v>
                </c:pt>
                <c:pt idx="39829">
                  <c:v>1405864800</c:v>
                </c:pt>
                <c:pt idx="39830">
                  <c:v>1405868400</c:v>
                </c:pt>
                <c:pt idx="39831">
                  <c:v>1405872000</c:v>
                </c:pt>
                <c:pt idx="39832">
                  <c:v>1405875600</c:v>
                </c:pt>
                <c:pt idx="39833">
                  <c:v>1405879200</c:v>
                </c:pt>
                <c:pt idx="39834">
                  <c:v>1405882800</c:v>
                </c:pt>
                <c:pt idx="39835">
                  <c:v>1405886400</c:v>
                </c:pt>
                <c:pt idx="39836">
                  <c:v>1405890000</c:v>
                </c:pt>
                <c:pt idx="39837">
                  <c:v>1405893600</c:v>
                </c:pt>
                <c:pt idx="39838">
                  <c:v>1405897200</c:v>
                </c:pt>
                <c:pt idx="39839">
                  <c:v>1405900800</c:v>
                </c:pt>
                <c:pt idx="39840">
                  <c:v>1405904400</c:v>
                </c:pt>
                <c:pt idx="39841">
                  <c:v>1405908000</c:v>
                </c:pt>
                <c:pt idx="39842">
                  <c:v>1405911600</c:v>
                </c:pt>
                <c:pt idx="39843">
                  <c:v>1405915200</c:v>
                </c:pt>
                <c:pt idx="39844">
                  <c:v>1405918800</c:v>
                </c:pt>
                <c:pt idx="39845">
                  <c:v>1405922400</c:v>
                </c:pt>
                <c:pt idx="39846">
                  <c:v>1405926000</c:v>
                </c:pt>
                <c:pt idx="39847">
                  <c:v>1405929600</c:v>
                </c:pt>
                <c:pt idx="39848">
                  <c:v>1405933200</c:v>
                </c:pt>
                <c:pt idx="39849">
                  <c:v>1405936800</c:v>
                </c:pt>
                <c:pt idx="39850">
                  <c:v>1405940400</c:v>
                </c:pt>
                <c:pt idx="39851">
                  <c:v>1405944000</c:v>
                </c:pt>
                <c:pt idx="39852">
                  <c:v>1405947600</c:v>
                </c:pt>
                <c:pt idx="39853">
                  <c:v>1405951200</c:v>
                </c:pt>
                <c:pt idx="39854">
                  <c:v>1405954800</c:v>
                </c:pt>
                <c:pt idx="39855">
                  <c:v>1405958400</c:v>
                </c:pt>
                <c:pt idx="39856">
                  <c:v>1405962000</c:v>
                </c:pt>
                <c:pt idx="39857">
                  <c:v>1405965600</c:v>
                </c:pt>
                <c:pt idx="39858">
                  <c:v>1405969200</c:v>
                </c:pt>
                <c:pt idx="39859">
                  <c:v>1405972800</c:v>
                </c:pt>
                <c:pt idx="39860">
                  <c:v>1405976400</c:v>
                </c:pt>
                <c:pt idx="39861">
                  <c:v>1405980000</c:v>
                </c:pt>
                <c:pt idx="39862">
                  <c:v>1405983600</c:v>
                </c:pt>
                <c:pt idx="39863">
                  <c:v>1405987200</c:v>
                </c:pt>
                <c:pt idx="39864">
                  <c:v>1405990800</c:v>
                </c:pt>
                <c:pt idx="39865">
                  <c:v>1405994400</c:v>
                </c:pt>
                <c:pt idx="39866">
                  <c:v>1405998000</c:v>
                </c:pt>
                <c:pt idx="39867">
                  <c:v>1406001600</c:v>
                </c:pt>
                <c:pt idx="39868">
                  <c:v>1406005200</c:v>
                </c:pt>
                <c:pt idx="39869">
                  <c:v>1406008800</c:v>
                </c:pt>
                <c:pt idx="39870">
                  <c:v>1406012400</c:v>
                </c:pt>
                <c:pt idx="39871">
                  <c:v>1406016000</c:v>
                </c:pt>
                <c:pt idx="39872">
                  <c:v>1406019600</c:v>
                </c:pt>
                <c:pt idx="39873">
                  <c:v>1406023200</c:v>
                </c:pt>
                <c:pt idx="39874">
                  <c:v>1406026800</c:v>
                </c:pt>
                <c:pt idx="39875">
                  <c:v>1406030400</c:v>
                </c:pt>
                <c:pt idx="39876">
                  <c:v>1406034000</c:v>
                </c:pt>
                <c:pt idx="39877">
                  <c:v>1406037600</c:v>
                </c:pt>
                <c:pt idx="39878">
                  <c:v>1406041200</c:v>
                </c:pt>
                <c:pt idx="39879">
                  <c:v>1406044800</c:v>
                </c:pt>
                <c:pt idx="39880">
                  <c:v>1406048400</c:v>
                </c:pt>
                <c:pt idx="39881">
                  <c:v>1406052000</c:v>
                </c:pt>
                <c:pt idx="39882">
                  <c:v>1406055600</c:v>
                </c:pt>
                <c:pt idx="39883">
                  <c:v>1406059200</c:v>
                </c:pt>
                <c:pt idx="39884">
                  <c:v>1406062800</c:v>
                </c:pt>
                <c:pt idx="39885">
                  <c:v>1406066400</c:v>
                </c:pt>
                <c:pt idx="39886">
                  <c:v>1406070000</c:v>
                </c:pt>
                <c:pt idx="39887">
                  <c:v>1406073600</c:v>
                </c:pt>
                <c:pt idx="39888">
                  <c:v>1406077200</c:v>
                </c:pt>
                <c:pt idx="39889">
                  <c:v>1406080800</c:v>
                </c:pt>
                <c:pt idx="39890">
                  <c:v>1406084400</c:v>
                </c:pt>
                <c:pt idx="39891">
                  <c:v>1406088000</c:v>
                </c:pt>
                <c:pt idx="39892">
                  <c:v>1406091600</c:v>
                </c:pt>
                <c:pt idx="39893">
                  <c:v>1406095200</c:v>
                </c:pt>
                <c:pt idx="39894">
                  <c:v>1406098800</c:v>
                </c:pt>
                <c:pt idx="39895">
                  <c:v>1406102400</c:v>
                </c:pt>
                <c:pt idx="39896">
                  <c:v>1406106000</c:v>
                </c:pt>
                <c:pt idx="39897">
                  <c:v>1406109600</c:v>
                </c:pt>
                <c:pt idx="39898">
                  <c:v>1406113200</c:v>
                </c:pt>
                <c:pt idx="39899">
                  <c:v>1406116800</c:v>
                </c:pt>
                <c:pt idx="39900">
                  <c:v>1406120400</c:v>
                </c:pt>
                <c:pt idx="39901">
                  <c:v>1406124000</c:v>
                </c:pt>
                <c:pt idx="39902">
                  <c:v>1406127600</c:v>
                </c:pt>
                <c:pt idx="39903">
                  <c:v>1406131200</c:v>
                </c:pt>
                <c:pt idx="39904">
                  <c:v>1406134800</c:v>
                </c:pt>
                <c:pt idx="39905">
                  <c:v>1406138400</c:v>
                </c:pt>
                <c:pt idx="39906">
                  <c:v>1406142000</c:v>
                </c:pt>
                <c:pt idx="39907">
                  <c:v>1406145600</c:v>
                </c:pt>
                <c:pt idx="39908">
                  <c:v>1406149200</c:v>
                </c:pt>
                <c:pt idx="39909">
                  <c:v>1406152800</c:v>
                </c:pt>
                <c:pt idx="39910">
                  <c:v>1406156400</c:v>
                </c:pt>
                <c:pt idx="39911">
                  <c:v>1406160000</c:v>
                </c:pt>
                <c:pt idx="39912">
                  <c:v>1406163600</c:v>
                </c:pt>
                <c:pt idx="39913">
                  <c:v>1406167200</c:v>
                </c:pt>
                <c:pt idx="39914">
                  <c:v>1406170800</c:v>
                </c:pt>
                <c:pt idx="39915">
                  <c:v>1406174400</c:v>
                </c:pt>
                <c:pt idx="39916">
                  <c:v>1406178000</c:v>
                </c:pt>
                <c:pt idx="39917">
                  <c:v>1406181600</c:v>
                </c:pt>
                <c:pt idx="39918">
                  <c:v>1406185200</c:v>
                </c:pt>
                <c:pt idx="39919">
                  <c:v>1406188800</c:v>
                </c:pt>
                <c:pt idx="39920">
                  <c:v>1406192400</c:v>
                </c:pt>
                <c:pt idx="39921">
                  <c:v>1406196000</c:v>
                </c:pt>
                <c:pt idx="39922">
                  <c:v>1406199600</c:v>
                </c:pt>
                <c:pt idx="39923">
                  <c:v>1406203200</c:v>
                </c:pt>
                <c:pt idx="39924">
                  <c:v>1406206800</c:v>
                </c:pt>
                <c:pt idx="39925">
                  <c:v>1406210400</c:v>
                </c:pt>
                <c:pt idx="39926">
                  <c:v>1406214000</c:v>
                </c:pt>
                <c:pt idx="39927">
                  <c:v>1406217600</c:v>
                </c:pt>
                <c:pt idx="39928">
                  <c:v>1406221200</c:v>
                </c:pt>
                <c:pt idx="39929">
                  <c:v>1406224800</c:v>
                </c:pt>
                <c:pt idx="39930">
                  <c:v>1406228400</c:v>
                </c:pt>
                <c:pt idx="39931">
                  <c:v>1406232000</c:v>
                </c:pt>
                <c:pt idx="39932">
                  <c:v>1406235600</c:v>
                </c:pt>
                <c:pt idx="39933">
                  <c:v>1406239200</c:v>
                </c:pt>
                <c:pt idx="39934">
                  <c:v>1406242800</c:v>
                </c:pt>
                <c:pt idx="39935">
                  <c:v>1406246400</c:v>
                </c:pt>
                <c:pt idx="39936">
                  <c:v>1406250000</c:v>
                </c:pt>
                <c:pt idx="39937">
                  <c:v>1406253600</c:v>
                </c:pt>
                <c:pt idx="39938">
                  <c:v>1406257200</c:v>
                </c:pt>
                <c:pt idx="39939">
                  <c:v>1406260800</c:v>
                </c:pt>
                <c:pt idx="39940">
                  <c:v>1406264400</c:v>
                </c:pt>
                <c:pt idx="39941">
                  <c:v>1406268000</c:v>
                </c:pt>
                <c:pt idx="39942">
                  <c:v>1406271600</c:v>
                </c:pt>
                <c:pt idx="39943">
                  <c:v>1406275200</c:v>
                </c:pt>
                <c:pt idx="39944">
                  <c:v>1406278800</c:v>
                </c:pt>
                <c:pt idx="39945">
                  <c:v>1406282400</c:v>
                </c:pt>
                <c:pt idx="39946">
                  <c:v>1406286000</c:v>
                </c:pt>
                <c:pt idx="39947">
                  <c:v>1406289600</c:v>
                </c:pt>
                <c:pt idx="39948">
                  <c:v>1406293200</c:v>
                </c:pt>
                <c:pt idx="39949">
                  <c:v>1406296800</c:v>
                </c:pt>
                <c:pt idx="39950">
                  <c:v>1406300400</c:v>
                </c:pt>
                <c:pt idx="39951">
                  <c:v>1406304000</c:v>
                </c:pt>
                <c:pt idx="39952">
                  <c:v>1406307600</c:v>
                </c:pt>
                <c:pt idx="39953">
                  <c:v>1406311200</c:v>
                </c:pt>
                <c:pt idx="39954">
                  <c:v>1406314800</c:v>
                </c:pt>
                <c:pt idx="39955">
                  <c:v>1406318400</c:v>
                </c:pt>
                <c:pt idx="39956">
                  <c:v>1406322000</c:v>
                </c:pt>
                <c:pt idx="39957">
                  <c:v>1406325600</c:v>
                </c:pt>
                <c:pt idx="39958">
                  <c:v>1406329200</c:v>
                </c:pt>
                <c:pt idx="39959">
                  <c:v>1406332800</c:v>
                </c:pt>
                <c:pt idx="39960">
                  <c:v>1406336400</c:v>
                </c:pt>
                <c:pt idx="39961">
                  <c:v>1406340000</c:v>
                </c:pt>
                <c:pt idx="39962">
                  <c:v>1406343600</c:v>
                </c:pt>
                <c:pt idx="39963">
                  <c:v>1406347200</c:v>
                </c:pt>
                <c:pt idx="39964">
                  <c:v>1406350800</c:v>
                </c:pt>
                <c:pt idx="39965">
                  <c:v>1406354400</c:v>
                </c:pt>
                <c:pt idx="39966">
                  <c:v>1406358000</c:v>
                </c:pt>
                <c:pt idx="39967">
                  <c:v>1406361600</c:v>
                </c:pt>
                <c:pt idx="39968">
                  <c:v>1406365200</c:v>
                </c:pt>
                <c:pt idx="39969">
                  <c:v>1406368800</c:v>
                </c:pt>
                <c:pt idx="39970">
                  <c:v>1406372400</c:v>
                </c:pt>
                <c:pt idx="39971">
                  <c:v>1406376000</c:v>
                </c:pt>
                <c:pt idx="39972">
                  <c:v>1406379600</c:v>
                </c:pt>
                <c:pt idx="39973">
                  <c:v>1406383200</c:v>
                </c:pt>
                <c:pt idx="39974">
                  <c:v>1406386800</c:v>
                </c:pt>
                <c:pt idx="39975">
                  <c:v>1406390400</c:v>
                </c:pt>
                <c:pt idx="39976">
                  <c:v>1406394000</c:v>
                </c:pt>
                <c:pt idx="39977">
                  <c:v>1406397600</c:v>
                </c:pt>
                <c:pt idx="39978">
                  <c:v>1406401200</c:v>
                </c:pt>
                <c:pt idx="39979">
                  <c:v>1406404800</c:v>
                </c:pt>
                <c:pt idx="39980">
                  <c:v>1406408400</c:v>
                </c:pt>
                <c:pt idx="39981">
                  <c:v>1406412000</c:v>
                </c:pt>
                <c:pt idx="39982">
                  <c:v>1406415600</c:v>
                </c:pt>
                <c:pt idx="39983">
                  <c:v>1406419200</c:v>
                </c:pt>
                <c:pt idx="39984">
                  <c:v>1406422800</c:v>
                </c:pt>
                <c:pt idx="39985">
                  <c:v>1406426400</c:v>
                </c:pt>
                <c:pt idx="39986">
                  <c:v>1406430000</c:v>
                </c:pt>
                <c:pt idx="39987">
                  <c:v>1406433600</c:v>
                </c:pt>
                <c:pt idx="39988">
                  <c:v>1406437200</c:v>
                </c:pt>
                <c:pt idx="39989">
                  <c:v>1406440800</c:v>
                </c:pt>
                <c:pt idx="39990">
                  <c:v>1406444400</c:v>
                </c:pt>
                <c:pt idx="39991">
                  <c:v>1406448000</c:v>
                </c:pt>
                <c:pt idx="39992">
                  <c:v>1406451600</c:v>
                </c:pt>
                <c:pt idx="39993">
                  <c:v>1406455200</c:v>
                </c:pt>
                <c:pt idx="39994">
                  <c:v>1406458800</c:v>
                </c:pt>
                <c:pt idx="39995">
                  <c:v>1406462400</c:v>
                </c:pt>
                <c:pt idx="39996">
                  <c:v>1406466000</c:v>
                </c:pt>
                <c:pt idx="39997">
                  <c:v>1406469600</c:v>
                </c:pt>
                <c:pt idx="39998">
                  <c:v>1406473200</c:v>
                </c:pt>
                <c:pt idx="39999">
                  <c:v>1406476800</c:v>
                </c:pt>
                <c:pt idx="40000">
                  <c:v>1406480400</c:v>
                </c:pt>
                <c:pt idx="40001">
                  <c:v>1406484000</c:v>
                </c:pt>
                <c:pt idx="40002">
                  <c:v>1406487600</c:v>
                </c:pt>
                <c:pt idx="40003">
                  <c:v>1406491200</c:v>
                </c:pt>
                <c:pt idx="40004">
                  <c:v>1406494800</c:v>
                </c:pt>
                <c:pt idx="40005">
                  <c:v>1406498400</c:v>
                </c:pt>
                <c:pt idx="40006">
                  <c:v>1406502000</c:v>
                </c:pt>
                <c:pt idx="40007">
                  <c:v>1406505600</c:v>
                </c:pt>
                <c:pt idx="40008">
                  <c:v>1406509200</c:v>
                </c:pt>
                <c:pt idx="40009">
                  <c:v>1406512800</c:v>
                </c:pt>
                <c:pt idx="40010">
                  <c:v>1406516400</c:v>
                </c:pt>
                <c:pt idx="40011">
                  <c:v>1406520000</c:v>
                </c:pt>
                <c:pt idx="40012">
                  <c:v>1406523600</c:v>
                </c:pt>
                <c:pt idx="40013">
                  <c:v>1406527200</c:v>
                </c:pt>
                <c:pt idx="40014">
                  <c:v>1406530800</c:v>
                </c:pt>
                <c:pt idx="40015">
                  <c:v>1406534400</c:v>
                </c:pt>
                <c:pt idx="40016">
                  <c:v>1406538000</c:v>
                </c:pt>
                <c:pt idx="40017">
                  <c:v>1406541600</c:v>
                </c:pt>
                <c:pt idx="40018">
                  <c:v>1406545200</c:v>
                </c:pt>
                <c:pt idx="40019">
                  <c:v>1406548800</c:v>
                </c:pt>
                <c:pt idx="40020">
                  <c:v>1406552400</c:v>
                </c:pt>
                <c:pt idx="40021">
                  <c:v>1406556000</c:v>
                </c:pt>
                <c:pt idx="40022">
                  <c:v>1406559600</c:v>
                </c:pt>
                <c:pt idx="40023">
                  <c:v>1406563200</c:v>
                </c:pt>
                <c:pt idx="40024">
                  <c:v>1406566800</c:v>
                </c:pt>
                <c:pt idx="40025">
                  <c:v>1406570400</c:v>
                </c:pt>
                <c:pt idx="40026">
                  <c:v>1406574000</c:v>
                </c:pt>
                <c:pt idx="40027">
                  <c:v>1406577600</c:v>
                </c:pt>
                <c:pt idx="40028">
                  <c:v>1406581200</c:v>
                </c:pt>
                <c:pt idx="40029">
                  <c:v>1406584800</c:v>
                </c:pt>
                <c:pt idx="40030">
                  <c:v>1406588400</c:v>
                </c:pt>
                <c:pt idx="40031">
                  <c:v>1406592000</c:v>
                </c:pt>
                <c:pt idx="40032">
                  <c:v>1406595600</c:v>
                </c:pt>
                <c:pt idx="40033">
                  <c:v>1406599200</c:v>
                </c:pt>
                <c:pt idx="40034">
                  <c:v>1406602800</c:v>
                </c:pt>
                <c:pt idx="40035">
                  <c:v>1406606400</c:v>
                </c:pt>
                <c:pt idx="40036">
                  <c:v>1406610000</c:v>
                </c:pt>
                <c:pt idx="40037">
                  <c:v>1406613600</c:v>
                </c:pt>
                <c:pt idx="40038">
                  <c:v>1406617200</c:v>
                </c:pt>
                <c:pt idx="40039">
                  <c:v>1406620800</c:v>
                </c:pt>
                <c:pt idx="40040">
                  <c:v>1406624400</c:v>
                </c:pt>
                <c:pt idx="40041">
                  <c:v>1406628000</c:v>
                </c:pt>
                <c:pt idx="40042">
                  <c:v>1406631600</c:v>
                </c:pt>
                <c:pt idx="40043">
                  <c:v>1406635200</c:v>
                </c:pt>
                <c:pt idx="40044">
                  <c:v>1406638800</c:v>
                </c:pt>
                <c:pt idx="40045">
                  <c:v>1406642400</c:v>
                </c:pt>
                <c:pt idx="40046">
                  <c:v>1406646000</c:v>
                </c:pt>
                <c:pt idx="40047">
                  <c:v>1406649600</c:v>
                </c:pt>
                <c:pt idx="40048">
                  <c:v>1406653200</c:v>
                </c:pt>
                <c:pt idx="40049">
                  <c:v>1406656800</c:v>
                </c:pt>
                <c:pt idx="40050">
                  <c:v>1406660400</c:v>
                </c:pt>
                <c:pt idx="40051">
                  <c:v>1406664000</c:v>
                </c:pt>
                <c:pt idx="40052">
                  <c:v>1406667600</c:v>
                </c:pt>
                <c:pt idx="40053">
                  <c:v>1406671200</c:v>
                </c:pt>
                <c:pt idx="40054">
                  <c:v>1406674800</c:v>
                </c:pt>
                <c:pt idx="40055">
                  <c:v>1406678400</c:v>
                </c:pt>
                <c:pt idx="40056">
                  <c:v>1406682000</c:v>
                </c:pt>
                <c:pt idx="40057">
                  <c:v>1406685600</c:v>
                </c:pt>
                <c:pt idx="40058">
                  <c:v>1406689200</c:v>
                </c:pt>
                <c:pt idx="40059">
                  <c:v>1406692800</c:v>
                </c:pt>
                <c:pt idx="40060">
                  <c:v>1406696400</c:v>
                </c:pt>
                <c:pt idx="40061">
                  <c:v>1406700000</c:v>
                </c:pt>
                <c:pt idx="40062">
                  <c:v>1406703600</c:v>
                </c:pt>
                <c:pt idx="40063">
                  <c:v>1406707200</c:v>
                </c:pt>
                <c:pt idx="40064">
                  <c:v>1406710800</c:v>
                </c:pt>
                <c:pt idx="40065">
                  <c:v>1406714400</c:v>
                </c:pt>
                <c:pt idx="40066">
                  <c:v>1406718000</c:v>
                </c:pt>
                <c:pt idx="40067">
                  <c:v>1406721600</c:v>
                </c:pt>
                <c:pt idx="40068">
                  <c:v>1406725200</c:v>
                </c:pt>
                <c:pt idx="40069">
                  <c:v>1406728800</c:v>
                </c:pt>
                <c:pt idx="40070">
                  <c:v>1406732400</c:v>
                </c:pt>
                <c:pt idx="40071">
                  <c:v>1406736000</c:v>
                </c:pt>
                <c:pt idx="40072">
                  <c:v>1406739600</c:v>
                </c:pt>
                <c:pt idx="40073">
                  <c:v>1406743200</c:v>
                </c:pt>
                <c:pt idx="40074">
                  <c:v>1406746800</c:v>
                </c:pt>
                <c:pt idx="40075">
                  <c:v>1406750400</c:v>
                </c:pt>
                <c:pt idx="40076">
                  <c:v>1406754000</c:v>
                </c:pt>
                <c:pt idx="40077">
                  <c:v>1406757600</c:v>
                </c:pt>
                <c:pt idx="40078">
                  <c:v>1406761200</c:v>
                </c:pt>
                <c:pt idx="40079">
                  <c:v>1406764800</c:v>
                </c:pt>
                <c:pt idx="40080">
                  <c:v>1406768400</c:v>
                </c:pt>
                <c:pt idx="40081">
                  <c:v>1406772000</c:v>
                </c:pt>
                <c:pt idx="40082">
                  <c:v>1406775600</c:v>
                </c:pt>
                <c:pt idx="40083">
                  <c:v>1406779200</c:v>
                </c:pt>
                <c:pt idx="40084">
                  <c:v>1406782800</c:v>
                </c:pt>
                <c:pt idx="40085">
                  <c:v>1406786400</c:v>
                </c:pt>
                <c:pt idx="40086">
                  <c:v>1406790000</c:v>
                </c:pt>
                <c:pt idx="40087">
                  <c:v>1406793600</c:v>
                </c:pt>
                <c:pt idx="40088">
                  <c:v>1406797200</c:v>
                </c:pt>
                <c:pt idx="40089">
                  <c:v>1406800800</c:v>
                </c:pt>
                <c:pt idx="40090">
                  <c:v>1406804400</c:v>
                </c:pt>
                <c:pt idx="40091">
                  <c:v>1406808000</c:v>
                </c:pt>
                <c:pt idx="40092">
                  <c:v>1406811600</c:v>
                </c:pt>
                <c:pt idx="40093">
                  <c:v>1406815200</c:v>
                </c:pt>
                <c:pt idx="40094">
                  <c:v>1406818800</c:v>
                </c:pt>
                <c:pt idx="40095">
                  <c:v>1406822400</c:v>
                </c:pt>
                <c:pt idx="40096">
                  <c:v>1406826000</c:v>
                </c:pt>
                <c:pt idx="40097">
                  <c:v>1406829600</c:v>
                </c:pt>
                <c:pt idx="40098">
                  <c:v>1406833200</c:v>
                </c:pt>
                <c:pt idx="40099">
                  <c:v>1406836800</c:v>
                </c:pt>
                <c:pt idx="40100">
                  <c:v>1406840400</c:v>
                </c:pt>
                <c:pt idx="40101">
                  <c:v>1406844000</c:v>
                </c:pt>
                <c:pt idx="40102">
                  <c:v>1406847600</c:v>
                </c:pt>
                <c:pt idx="40103">
                  <c:v>1406851200</c:v>
                </c:pt>
                <c:pt idx="40104">
                  <c:v>1406854800</c:v>
                </c:pt>
                <c:pt idx="40105">
                  <c:v>1406858400</c:v>
                </c:pt>
                <c:pt idx="40106">
                  <c:v>1406862000</c:v>
                </c:pt>
                <c:pt idx="40107">
                  <c:v>1406865600</c:v>
                </c:pt>
                <c:pt idx="40108">
                  <c:v>1406869200</c:v>
                </c:pt>
                <c:pt idx="40109">
                  <c:v>1406872800</c:v>
                </c:pt>
                <c:pt idx="40110">
                  <c:v>1406876400</c:v>
                </c:pt>
                <c:pt idx="40111">
                  <c:v>1406880000</c:v>
                </c:pt>
                <c:pt idx="40112">
                  <c:v>1406883600</c:v>
                </c:pt>
                <c:pt idx="40113">
                  <c:v>1406887200</c:v>
                </c:pt>
                <c:pt idx="40114">
                  <c:v>1406890800</c:v>
                </c:pt>
                <c:pt idx="40115">
                  <c:v>1406894400</c:v>
                </c:pt>
                <c:pt idx="40116">
                  <c:v>1406898000</c:v>
                </c:pt>
                <c:pt idx="40117">
                  <c:v>1406901600</c:v>
                </c:pt>
                <c:pt idx="40118">
                  <c:v>1406905200</c:v>
                </c:pt>
                <c:pt idx="40119">
                  <c:v>1406908800</c:v>
                </c:pt>
                <c:pt idx="40120">
                  <c:v>1406912400</c:v>
                </c:pt>
                <c:pt idx="40121">
                  <c:v>1406916000</c:v>
                </c:pt>
                <c:pt idx="40122">
                  <c:v>1406919600</c:v>
                </c:pt>
                <c:pt idx="40123">
                  <c:v>1406923200</c:v>
                </c:pt>
                <c:pt idx="40124">
                  <c:v>1406926800</c:v>
                </c:pt>
                <c:pt idx="40125">
                  <c:v>1406930400</c:v>
                </c:pt>
                <c:pt idx="40126">
                  <c:v>1406934000</c:v>
                </c:pt>
                <c:pt idx="40127">
                  <c:v>1406937600</c:v>
                </c:pt>
                <c:pt idx="40128">
                  <c:v>1406941200</c:v>
                </c:pt>
                <c:pt idx="40129">
                  <c:v>1406944800</c:v>
                </c:pt>
                <c:pt idx="40130">
                  <c:v>1406948400</c:v>
                </c:pt>
                <c:pt idx="40131">
                  <c:v>1406952000</c:v>
                </c:pt>
                <c:pt idx="40132">
                  <c:v>1406955600</c:v>
                </c:pt>
                <c:pt idx="40133">
                  <c:v>1406959200</c:v>
                </c:pt>
                <c:pt idx="40134">
                  <c:v>1406962800</c:v>
                </c:pt>
                <c:pt idx="40135">
                  <c:v>1406966400</c:v>
                </c:pt>
                <c:pt idx="40136">
                  <c:v>1406970000</c:v>
                </c:pt>
                <c:pt idx="40137">
                  <c:v>1406973600</c:v>
                </c:pt>
                <c:pt idx="40138">
                  <c:v>1406977200</c:v>
                </c:pt>
                <c:pt idx="40139">
                  <c:v>1406980800</c:v>
                </c:pt>
                <c:pt idx="40140">
                  <c:v>1406984400</c:v>
                </c:pt>
                <c:pt idx="40141">
                  <c:v>1406988000</c:v>
                </c:pt>
                <c:pt idx="40142">
                  <c:v>1406991600</c:v>
                </c:pt>
                <c:pt idx="40143">
                  <c:v>1406995200</c:v>
                </c:pt>
                <c:pt idx="40144">
                  <c:v>1406998800</c:v>
                </c:pt>
                <c:pt idx="40145">
                  <c:v>1407002400</c:v>
                </c:pt>
                <c:pt idx="40146">
                  <c:v>1407006000</c:v>
                </c:pt>
                <c:pt idx="40147">
                  <c:v>1407009600</c:v>
                </c:pt>
                <c:pt idx="40148">
                  <c:v>1407013200</c:v>
                </c:pt>
                <c:pt idx="40149">
                  <c:v>1407016800</c:v>
                </c:pt>
                <c:pt idx="40150">
                  <c:v>1407020400</c:v>
                </c:pt>
                <c:pt idx="40151">
                  <c:v>1407024000</c:v>
                </c:pt>
                <c:pt idx="40152">
                  <c:v>1407027600</c:v>
                </c:pt>
                <c:pt idx="40153">
                  <c:v>1407031200</c:v>
                </c:pt>
                <c:pt idx="40154">
                  <c:v>1407034800</c:v>
                </c:pt>
                <c:pt idx="40155">
                  <c:v>1407038400</c:v>
                </c:pt>
                <c:pt idx="40156">
                  <c:v>1407042000</c:v>
                </c:pt>
                <c:pt idx="40157">
                  <c:v>1407045600</c:v>
                </c:pt>
                <c:pt idx="40158">
                  <c:v>1407049200</c:v>
                </c:pt>
                <c:pt idx="40159">
                  <c:v>1407052800</c:v>
                </c:pt>
                <c:pt idx="40160">
                  <c:v>1407056400</c:v>
                </c:pt>
                <c:pt idx="40161">
                  <c:v>1407060000</c:v>
                </c:pt>
                <c:pt idx="40162">
                  <c:v>1407063600</c:v>
                </c:pt>
                <c:pt idx="40163">
                  <c:v>1407067200</c:v>
                </c:pt>
                <c:pt idx="40164">
                  <c:v>1407070800</c:v>
                </c:pt>
                <c:pt idx="40165">
                  <c:v>1407074400</c:v>
                </c:pt>
                <c:pt idx="40166">
                  <c:v>1407078000</c:v>
                </c:pt>
                <c:pt idx="40167">
                  <c:v>1407081600</c:v>
                </c:pt>
                <c:pt idx="40168">
                  <c:v>1407085200</c:v>
                </c:pt>
                <c:pt idx="40169">
                  <c:v>1407088800</c:v>
                </c:pt>
                <c:pt idx="40170">
                  <c:v>1407092400</c:v>
                </c:pt>
                <c:pt idx="40171">
                  <c:v>1407096000</c:v>
                </c:pt>
                <c:pt idx="40172">
                  <c:v>1407099600</c:v>
                </c:pt>
                <c:pt idx="40173">
                  <c:v>1407103200</c:v>
                </c:pt>
                <c:pt idx="40174">
                  <c:v>1407106800</c:v>
                </c:pt>
                <c:pt idx="40175">
                  <c:v>1407110400</c:v>
                </c:pt>
                <c:pt idx="40176">
                  <c:v>1407114000</c:v>
                </c:pt>
                <c:pt idx="40177">
                  <c:v>1407117600</c:v>
                </c:pt>
                <c:pt idx="40178">
                  <c:v>1407121200</c:v>
                </c:pt>
                <c:pt idx="40179">
                  <c:v>1407124800</c:v>
                </c:pt>
                <c:pt idx="40180">
                  <c:v>1407128400</c:v>
                </c:pt>
                <c:pt idx="40181">
                  <c:v>1407132000</c:v>
                </c:pt>
                <c:pt idx="40182">
                  <c:v>1407135600</c:v>
                </c:pt>
                <c:pt idx="40183">
                  <c:v>1407139200</c:v>
                </c:pt>
                <c:pt idx="40184">
                  <c:v>1407142800</c:v>
                </c:pt>
                <c:pt idx="40185">
                  <c:v>1407146400</c:v>
                </c:pt>
                <c:pt idx="40186">
                  <c:v>1407150000</c:v>
                </c:pt>
                <c:pt idx="40187">
                  <c:v>1407153600</c:v>
                </c:pt>
                <c:pt idx="40188">
                  <c:v>1407157200</c:v>
                </c:pt>
                <c:pt idx="40189">
                  <c:v>1407160800</c:v>
                </c:pt>
                <c:pt idx="40190">
                  <c:v>1407164400</c:v>
                </c:pt>
                <c:pt idx="40191">
                  <c:v>1407168000</c:v>
                </c:pt>
                <c:pt idx="40192">
                  <c:v>1407171600</c:v>
                </c:pt>
                <c:pt idx="40193">
                  <c:v>1407175200</c:v>
                </c:pt>
                <c:pt idx="40194">
                  <c:v>1407178800</c:v>
                </c:pt>
                <c:pt idx="40195">
                  <c:v>1407182400</c:v>
                </c:pt>
                <c:pt idx="40196">
                  <c:v>1407186000</c:v>
                </c:pt>
                <c:pt idx="40197">
                  <c:v>1407189600</c:v>
                </c:pt>
                <c:pt idx="40198">
                  <c:v>1407193200</c:v>
                </c:pt>
                <c:pt idx="40199">
                  <c:v>1407196800</c:v>
                </c:pt>
                <c:pt idx="40200">
                  <c:v>1407200400</c:v>
                </c:pt>
                <c:pt idx="40201">
                  <c:v>1407204000</c:v>
                </c:pt>
                <c:pt idx="40202">
                  <c:v>1407207600</c:v>
                </c:pt>
                <c:pt idx="40203">
                  <c:v>1407211200</c:v>
                </c:pt>
                <c:pt idx="40204">
                  <c:v>1407214800</c:v>
                </c:pt>
                <c:pt idx="40205">
                  <c:v>1407218400</c:v>
                </c:pt>
                <c:pt idx="40206">
                  <c:v>1407222000</c:v>
                </c:pt>
                <c:pt idx="40207">
                  <c:v>1407225600</c:v>
                </c:pt>
                <c:pt idx="40208">
                  <c:v>1407229200</c:v>
                </c:pt>
                <c:pt idx="40209">
                  <c:v>1407232800</c:v>
                </c:pt>
                <c:pt idx="40210">
                  <c:v>1407236400</c:v>
                </c:pt>
                <c:pt idx="40211">
                  <c:v>1407240000</c:v>
                </c:pt>
                <c:pt idx="40212">
                  <c:v>1407243600</c:v>
                </c:pt>
                <c:pt idx="40213">
                  <c:v>1407247200</c:v>
                </c:pt>
                <c:pt idx="40214">
                  <c:v>1407250800</c:v>
                </c:pt>
                <c:pt idx="40215">
                  <c:v>1407254400</c:v>
                </c:pt>
                <c:pt idx="40216">
                  <c:v>1407258000</c:v>
                </c:pt>
                <c:pt idx="40217">
                  <c:v>1407261600</c:v>
                </c:pt>
                <c:pt idx="40218">
                  <c:v>1407265200</c:v>
                </c:pt>
                <c:pt idx="40219">
                  <c:v>1407268800</c:v>
                </c:pt>
                <c:pt idx="40220">
                  <c:v>1407272400</c:v>
                </c:pt>
                <c:pt idx="40221">
                  <c:v>1407276000</c:v>
                </c:pt>
                <c:pt idx="40222">
                  <c:v>1407279600</c:v>
                </c:pt>
                <c:pt idx="40223">
                  <c:v>1407283200</c:v>
                </c:pt>
                <c:pt idx="40224">
                  <c:v>1407286800</c:v>
                </c:pt>
                <c:pt idx="40225">
                  <c:v>1407290400</c:v>
                </c:pt>
                <c:pt idx="40226">
                  <c:v>1407294000</c:v>
                </c:pt>
                <c:pt idx="40227">
                  <c:v>1407297600</c:v>
                </c:pt>
                <c:pt idx="40228">
                  <c:v>1407301200</c:v>
                </c:pt>
                <c:pt idx="40229">
                  <c:v>1407304800</c:v>
                </c:pt>
                <c:pt idx="40230">
                  <c:v>1407308400</c:v>
                </c:pt>
                <c:pt idx="40231">
                  <c:v>1407312000</c:v>
                </c:pt>
                <c:pt idx="40232">
                  <c:v>1407315600</c:v>
                </c:pt>
                <c:pt idx="40233">
                  <c:v>1407319200</c:v>
                </c:pt>
                <c:pt idx="40234">
                  <c:v>1407322800</c:v>
                </c:pt>
                <c:pt idx="40235">
                  <c:v>1407326400</c:v>
                </c:pt>
                <c:pt idx="40236">
                  <c:v>1407330000</c:v>
                </c:pt>
                <c:pt idx="40237">
                  <c:v>1407333600</c:v>
                </c:pt>
                <c:pt idx="40238">
                  <c:v>1407337200</c:v>
                </c:pt>
                <c:pt idx="40239">
                  <c:v>1407340800</c:v>
                </c:pt>
                <c:pt idx="40240">
                  <c:v>1407344400</c:v>
                </c:pt>
                <c:pt idx="40241">
                  <c:v>1407348000</c:v>
                </c:pt>
                <c:pt idx="40242">
                  <c:v>1407351600</c:v>
                </c:pt>
                <c:pt idx="40243">
                  <c:v>1407355200</c:v>
                </c:pt>
                <c:pt idx="40244">
                  <c:v>1407358800</c:v>
                </c:pt>
                <c:pt idx="40245">
                  <c:v>1407362400</c:v>
                </c:pt>
                <c:pt idx="40246">
                  <c:v>1407366000</c:v>
                </c:pt>
                <c:pt idx="40247">
                  <c:v>1407369600</c:v>
                </c:pt>
                <c:pt idx="40248">
                  <c:v>1407373200</c:v>
                </c:pt>
                <c:pt idx="40249">
                  <c:v>1407376800</c:v>
                </c:pt>
                <c:pt idx="40250">
                  <c:v>1407380400</c:v>
                </c:pt>
                <c:pt idx="40251">
                  <c:v>1407384000</c:v>
                </c:pt>
                <c:pt idx="40252">
                  <c:v>1407387600</c:v>
                </c:pt>
                <c:pt idx="40253">
                  <c:v>1407391200</c:v>
                </c:pt>
                <c:pt idx="40254">
                  <c:v>1407394800</c:v>
                </c:pt>
                <c:pt idx="40255">
                  <c:v>1407398400</c:v>
                </c:pt>
                <c:pt idx="40256">
                  <c:v>1407402000</c:v>
                </c:pt>
                <c:pt idx="40257">
                  <c:v>1407405600</c:v>
                </c:pt>
                <c:pt idx="40258">
                  <c:v>1407409200</c:v>
                </c:pt>
                <c:pt idx="40259">
                  <c:v>1407412800</c:v>
                </c:pt>
                <c:pt idx="40260">
                  <c:v>1407416400</c:v>
                </c:pt>
                <c:pt idx="40261">
                  <c:v>1407420000</c:v>
                </c:pt>
                <c:pt idx="40262">
                  <c:v>1407423600</c:v>
                </c:pt>
                <c:pt idx="40263">
                  <c:v>1407427200</c:v>
                </c:pt>
                <c:pt idx="40264">
                  <c:v>1407430800</c:v>
                </c:pt>
                <c:pt idx="40265">
                  <c:v>1407434400</c:v>
                </c:pt>
                <c:pt idx="40266">
                  <c:v>1407438000</c:v>
                </c:pt>
                <c:pt idx="40267">
                  <c:v>1407441600</c:v>
                </c:pt>
                <c:pt idx="40268">
                  <c:v>1407445200</c:v>
                </c:pt>
                <c:pt idx="40269">
                  <c:v>1407448800</c:v>
                </c:pt>
                <c:pt idx="40270">
                  <c:v>1407452400</c:v>
                </c:pt>
                <c:pt idx="40271">
                  <c:v>1407456000</c:v>
                </c:pt>
                <c:pt idx="40272">
                  <c:v>1407459600</c:v>
                </c:pt>
                <c:pt idx="40273">
                  <c:v>1407463200</c:v>
                </c:pt>
                <c:pt idx="40274">
                  <c:v>1407466800</c:v>
                </c:pt>
                <c:pt idx="40275">
                  <c:v>1407470400</c:v>
                </c:pt>
                <c:pt idx="40276">
                  <c:v>1407474000</c:v>
                </c:pt>
                <c:pt idx="40277">
                  <c:v>1407477600</c:v>
                </c:pt>
                <c:pt idx="40278">
                  <c:v>1407481200</c:v>
                </c:pt>
                <c:pt idx="40279">
                  <c:v>1407484800</c:v>
                </c:pt>
                <c:pt idx="40280">
                  <c:v>1407488400</c:v>
                </c:pt>
                <c:pt idx="40281">
                  <c:v>1407492000</c:v>
                </c:pt>
                <c:pt idx="40282">
                  <c:v>1407495600</c:v>
                </c:pt>
                <c:pt idx="40283">
                  <c:v>1407499200</c:v>
                </c:pt>
                <c:pt idx="40284">
                  <c:v>1407502800</c:v>
                </c:pt>
                <c:pt idx="40285">
                  <c:v>1407506400</c:v>
                </c:pt>
                <c:pt idx="40286">
                  <c:v>1407510000</c:v>
                </c:pt>
                <c:pt idx="40287">
                  <c:v>1407513600</c:v>
                </c:pt>
                <c:pt idx="40288">
                  <c:v>1407517200</c:v>
                </c:pt>
                <c:pt idx="40289">
                  <c:v>1407520800</c:v>
                </c:pt>
                <c:pt idx="40290">
                  <c:v>1407524400</c:v>
                </c:pt>
                <c:pt idx="40291">
                  <c:v>1407528000</c:v>
                </c:pt>
                <c:pt idx="40292">
                  <c:v>1407531600</c:v>
                </c:pt>
                <c:pt idx="40293">
                  <c:v>1407535200</c:v>
                </c:pt>
                <c:pt idx="40294">
                  <c:v>1407538800</c:v>
                </c:pt>
                <c:pt idx="40295">
                  <c:v>1407542400</c:v>
                </c:pt>
                <c:pt idx="40296">
                  <c:v>1407546000</c:v>
                </c:pt>
                <c:pt idx="40297">
                  <c:v>1407549600</c:v>
                </c:pt>
                <c:pt idx="40298">
                  <c:v>1407553200</c:v>
                </c:pt>
                <c:pt idx="40299">
                  <c:v>1407556800</c:v>
                </c:pt>
                <c:pt idx="40300">
                  <c:v>1407560400</c:v>
                </c:pt>
                <c:pt idx="40301">
                  <c:v>1407564000</c:v>
                </c:pt>
                <c:pt idx="40302">
                  <c:v>1407567600</c:v>
                </c:pt>
                <c:pt idx="40303">
                  <c:v>1407571200</c:v>
                </c:pt>
                <c:pt idx="40304">
                  <c:v>1407574800</c:v>
                </c:pt>
                <c:pt idx="40305">
                  <c:v>1407578400</c:v>
                </c:pt>
                <c:pt idx="40306">
                  <c:v>1407582000</c:v>
                </c:pt>
                <c:pt idx="40307">
                  <c:v>1407585600</c:v>
                </c:pt>
                <c:pt idx="40308">
                  <c:v>1407589200</c:v>
                </c:pt>
                <c:pt idx="40309">
                  <c:v>1407592800</c:v>
                </c:pt>
                <c:pt idx="40310">
                  <c:v>1407596400</c:v>
                </c:pt>
                <c:pt idx="40311">
                  <c:v>1407600000</c:v>
                </c:pt>
                <c:pt idx="40312">
                  <c:v>1407603600</c:v>
                </c:pt>
                <c:pt idx="40313">
                  <c:v>1407607200</c:v>
                </c:pt>
                <c:pt idx="40314">
                  <c:v>1407610800</c:v>
                </c:pt>
                <c:pt idx="40315">
                  <c:v>1407614400</c:v>
                </c:pt>
                <c:pt idx="40316">
                  <c:v>1407618000</c:v>
                </c:pt>
                <c:pt idx="40317">
                  <c:v>1407621600</c:v>
                </c:pt>
                <c:pt idx="40318">
                  <c:v>1407625200</c:v>
                </c:pt>
                <c:pt idx="40319">
                  <c:v>1407628800</c:v>
                </c:pt>
                <c:pt idx="40320">
                  <c:v>1407632400</c:v>
                </c:pt>
                <c:pt idx="40321">
                  <c:v>1407636000</c:v>
                </c:pt>
                <c:pt idx="40322">
                  <c:v>1407639600</c:v>
                </c:pt>
                <c:pt idx="40323">
                  <c:v>1407643200</c:v>
                </c:pt>
                <c:pt idx="40324">
                  <c:v>1407646800</c:v>
                </c:pt>
                <c:pt idx="40325">
                  <c:v>1407650400</c:v>
                </c:pt>
                <c:pt idx="40326">
                  <c:v>1407654000</c:v>
                </c:pt>
                <c:pt idx="40327">
                  <c:v>1407657600</c:v>
                </c:pt>
                <c:pt idx="40328">
                  <c:v>1407661200</c:v>
                </c:pt>
                <c:pt idx="40329">
                  <c:v>1407664800</c:v>
                </c:pt>
                <c:pt idx="40330">
                  <c:v>1407668400</c:v>
                </c:pt>
                <c:pt idx="40331">
                  <c:v>1407672000</c:v>
                </c:pt>
                <c:pt idx="40332">
                  <c:v>1407675600</c:v>
                </c:pt>
                <c:pt idx="40333">
                  <c:v>1407679200</c:v>
                </c:pt>
                <c:pt idx="40334">
                  <c:v>1407682800</c:v>
                </c:pt>
                <c:pt idx="40335">
                  <c:v>1407686400</c:v>
                </c:pt>
                <c:pt idx="40336">
                  <c:v>1407690000</c:v>
                </c:pt>
                <c:pt idx="40337">
                  <c:v>1407693600</c:v>
                </c:pt>
                <c:pt idx="40338">
                  <c:v>1407697200</c:v>
                </c:pt>
                <c:pt idx="40339">
                  <c:v>1407700800</c:v>
                </c:pt>
                <c:pt idx="40340">
                  <c:v>1407704400</c:v>
                </c:pt>
                <c:pt idx="40341">
                  <c:v>1407708000</c:v>
                </c:pt>
                <c:pt idx="40342">
                  <c:v>1407711600</c:v>
                </c:pt>
                <c:pt idx="40343">
                  <c:v>1407715200</c:v>
                </c:pt>
                <c:pt idx="40344">
                  <c:v>1407718800</c:v>
                </c:pt>
                <c:pt idx="40345">
                  <c:v>1407722400</c:v>
                </c:pt>
                <c:pt idx="40346">
                  <c:v>1407726000</c:v>
                </c:pt>
                <c:pt idx="40347">
                  <c:v>1407729600</c:v>
                </c:pt>
                <c:pt idx="40348">
                  <c:v>1407733200</c:v>
                </c:pt>
                <c:pt idx="40349">
                  <c:v>1407736800</c:v>
                </c:pt>
                <c:pt idx="40350">
                  <c:v>1407740400</c:v>
                </c:pt>
                <c:pt idx="40351">
                  <c:v>1407744000</c:v>
                </c:pt>
                <c:pt idx="40352">
                  <c:v>1407747600</c:v>
                </c:pt>
                <c:pt idx="40353">
                  <c:v>1407751200</c:v>
                </c:pt>
                <c:pt idx="40354">
                  <c:v>1407754800</c:v>
                </c:pt>
                <c:pt idx="40355">
                  <c:v>1407758400</c:v>
                </c:pt>
                <c:pt idx="40356">
                  <c:v>1407762000</c:v>
                </c:pt>
                <c:pt idx="40357">
                  <c:v>1407765600</c:v>
                </c:pt>
                <c:pt idx="40358">
                  <c:v>1407769200</c:v>
                </c:pt>
                <c:pt idx="40359">
                  <c:v>1407772800</c:v>
                </c:pt>
                <c:pt idx="40360">
                  <c:v>1407776400</c:v>
                </c:pt>
                <c:pt idx="40361">
                  <c:v>1407780000</c:v>
                </c:pt>
                <c:pt idx="40362">
                  <c:v>1407783600</c:v>
                </c:pt>
                <c:pt idx="40363">
                  <c:v>1407787200</c:v>
                </c:pt>
                <c:pt idx="40364">
                  <c:v>1407790800</c:v>
                </c:pt>
                <c:pt idx="40365">
                  <c:v>1407794400</c:v>
                </c:pt>
                <c:pt idx="40366">
                  <c:v>1407798000</c:v>
                </c:pt>
                <c:pt idx="40367">
                  <c:v>1407801600</c:v>
                </c:pt>
                <c:pt idx="40368">
                  <c:v>1407805200</c:v>
                </c:pt>
                <c:pt idx="40369">
                  <c:v>1407808800</c:v>
                </c:pt>
                <c:pt idx="40370">
                  <c:v>1407812400</c:v>
                </c:pt>
                <c:pt idx="40371">
                  <c:v>1407816000</c:v>
                </c:pt>
                <c:pt idx="40372">
                  <c:v>1407819600</c:v>
                </c:pt>
                <c:pt idx="40373">
                  <c:v>1407823200</c:v>
                </c:pt>
                <c:pt idx="40374">
                  <c:v>1407826800</c:v>
                </c:pt>
                <c:pt idx="40375">
                  <c:v>1407830400</c:v>
                </c:pt>
                <c:pt idx="40376">
                  <c:v>1407834000</c:v>
                </c:pt>
                <c:pt idx="40377">
                  <c:v>1407837600</c:v>
                </c:pt>
                <c:pt idx="40378">
                  <c:v>1407841200</c:v>
                </c:pt>
                <c:pt idx="40379">
                  <c:v>1407844800</c:v>
                </c:pt>
                <c:pt idx="40380">
                  <c:v>1407848400</c:v>
                </c:pt>
                <c:pt idx="40381">
                  <c:v>1407852000</c:v>
                </c:pt>
                <c:pt idx="40382">
                  <c:v>1407855600</c:v>
                </c:pt>
                <c:pt idx="40383">
                  <c:v>1407859200</c:v>
                </c:pt>
                <c:pt idx="40384">
                  <c:v>1407862800</c:v>
                </c:pt>
                <c:pt idx="40385">
                  <c:v>1407866400</c:v>
                </c:pt>
                <c:pt idx="40386">
                  <c:v>1407870000</c:v>
                </c:pt>
                <c:pt idx="40387">
                  <c:v>1407873600</c:v>
                </c:pt>
                <c:pt idx="40388">
                  <c:v>1407877200</c:v>
                </c:pt>
                <c:pt idx="40389">
                  <c:v>1407880800</c:v>
                </c:pt>
                <c:pt idx="40390">
                  <c:v>1407884400</c:v>
                </c:pt>
                <c:pt idx="40391">
                  <c:v>1407888000</c:v>
                </c:pt>
                <c:pt idx="40392">
                  <c:v>1407891600</c:v>
                </c:pt>
                <c:pt idx="40393">
                  <c:v>1407895200</c:v>
                </c:pt>
                <c:pt idx="40394">
                  <c:v>1407898800</c:v>
                </c:pt>
                <c:pt idx="40395">
                  <c:v>1407902400</c:v>
                </c:pt>
                <c:pt idx="40396">
                  <c:v>1407906000</c:v>
                </c:pt>
                <c:pt idx="40397">
                  <c:v>1407909600</c:v>
                </c:pt>
                <c:pt idx="40398">
                  <c:v>1407913200</c:v>
                </c:pt>
                <c:pt idx="40399">
                  <c:v>1407916800</c:v>
                </c:pt>
                <c:pt idx="40400">
                  <c:v>1407920400</c:v>
                </c:pt>
                <c:pt idx="40401">
                  <c:v>1407924000</c:v>
                </c:pt>
                <c:pt idx="40402">
                  <c:v>1407927600</c:v>
                </c:pt>
                <c:pt idx="40403">
                  <c:v>1407931200</c:v>
                </c:pt>
                <c:pt idx="40404">
                  <c:v>1407934800</c:v>
                </c:pt>
                <c:pt idx="40405">
                  <c:v>1407938400</c:v>
                </c:pt>
                <c:pt idx="40406">
                  <c:v>1407942000</c:v>
                </c:pt>
                <c:pt idx="40407">
                  <c:v>1407945600</c:v>
                </c:pt>
                <c:pt idx="40408">
                  <c:v>1407949200</c:v>
                </c:pt>
                <c:pt idx="40409">
                  <c:v>1407952800</c:v>
                </c:pt>
                <c:pt idx="40410">
                  <c:v>1407956400</c:v>
                </c:pt>
                <c:pt idx="40411">
                  <c:v>1407960000</c:v>
                </c:pt>
                <c:pt idx="40412">
                  <c:v>1407963600</c:v>
                </c:pt>
                <c:pt idx="40413">
                  <c:v>1407967200</c:v>
                </c:pt>
                <c:pt idx="40414">
                  <c:v>1407970800</c:v>
                </c:pt>
                <c:pt idx="40415">
                  <c:v>1407974400</c:v>
                </c:pt>
                <c:pt idx="40416">
                  <c:v>1407978000</c:v>
                </c:pt>
                <c:pt idx="40417">
                  <c:v>1407981600</c:v>
                </c:pt>
                <c:pt idx="40418">
                  <c:v>1407985200</c:v>
                </c:pt>
                <c:pt idx="40419">
                  <c:v>1407988800</c:v>
                </c:pt>
                <c:pt idx="40420">
                  <c:v>1407992400</c:v>
                </c:pt>
                <c:pt idx="40421">
                  <c:v>1407996000</c:v>
                </c:pt>
                <c:pt idx="40422">
                  <c:v>1407999600</c:v>
                </c:pt>
                <c:pt idx="40423">
                  <c:v>1408003200</c:v>
                </c:pt>
                <c:pt idx="40424">
                  <c:v>1408006800</c:v>
                </c:pt>
                <c:pt idx="40425">
                  <c:v>1408010400</c:v>
                </c:pt>
                <c:pt idx="40426">
                  <c:v>1408014000</c:v>
                </c:pt>
                <c:pt idx="40427">
                  <c:v>1408017600</c:v>
                </c:pt>
                <c:pt idx="40428">
                  <c:v>1408021200</c:v>
                </c:pt>
                <c:pt idx="40429">
                  <c:v>1408024800</c:v>
                </c:pt>
                <c:pt idx="40430">
                  <c:v>1408028400</c:v>
                </c:pt>
                <c:pt idx="40431">
                  <c:v>1408032000</c:v>
                </c:pt>
                <c:pt idx="40432">
                  <c:v>1408035600</c:v>
                </c:pt>
                <c:pt idx="40433">
                  <c:v>1408039200</c:v>
                </c:pt>
                <c:pt idx="40434">
                  <c:v>1408042800</c:v>
                </c:pt>
                <c:pt idx="40435">
                  <c:v>1408046400</c:v>
                </c:pt>
                <c:pt idx="40436">
                  <c:v>1408050000</c:v>
                </c:pt>
                <c:pt idx="40437">
                  <c:v>1408053600</c:v>
                </c:pt>
                <c:pt idx="40438">
                  <c:v>1408057200</c:v>
                </c:pt>
                <c:pt idx="40439">
                  <c:v>1408060800</c:v>
                </c:pt>
                <c:pt idx="40440">
                  <c:v>1408064400</c:v>
                </c:pt>
                <c:pt idx="40441">
                  <c:v>1408068000</c:v>
                </c:pt>
                <c:pt idx="40442">
                  <c:v>1408071600</c:v>
                </c:pt>
                <c:pt idx="40443">
                  <c:v>1408075200</c:v>
                </c:pt>
                <c:pt idx="40444">
                  <c:v>1408078800</c:v>
                </c:pt>
                <c:pt idx="40445">
                  <c:v>1408082400</c:v>
                </c:pt>
                <c:pt idx="40446">
                  <c:v>1408086000</c:v>
                </c:pt>
                <c:pt idx="40447">
                  <c:v>1408089600</c:v>
                </c:pt>
                <c:pt idx="40448">
                  <c:v>1408093200</c:v>
                </c:pt>
                <c:pt idx="40449">
                  <c:v>1408096800</c:v>
                </c:pt>
                <c:pt idx="40450">
                  <c:v>1408100400</c:v>
                </c:pt>
                <c:pt idx="40451">
                  <c:v>1408104000</c:v>
                </c:pt>
                <c:pt idx="40452">
                  <c:v>1408107600</c:v>
                </c:pt>
                <c:pt idx="40453">
                  <c:v>1408111200</c:v>
                </c:pt>
                <c:pt idx="40454">
                  <c:v>1408114800</c:v>
                </c:pt>
                <c:pt idx="40455">
                  <c:v>1408118400</c:v>
                </c:pt>
                <c:pt idx="40456">
                  <c:v>1408122000</c:v>
                </c:pt>
                <c:pt idx="40457">
                  <c:v>1408125600</c:v>
                </c:pt>
                <c:pt idx="40458">
                  <c:v>1408129200</c:v>
                </c:pt>
                <c:pt idx="40459">
                  <c:v>1408132800</c:v>
                </c:pt>
                <c:pt idx="40460">
                  <c:v>1408136400</c:v>
                </c:pt>
                <c:pt idx="40461">
                  <c:v>1408140000</c:v>
                </c:pt>
                <c:pt idx="40462">
                  <c:v>1408143600</c:v>
                </c:pt>
                <c:pt idx="40463">
                  <c:v>1408147200</c:v>
                </c:pt>
                <c:pt idx="40464">
                  <c:v>1408150800</c:v>
                </c:pt>
                <c:pt idx="40465">
                  <c:v>1408154400</c:v>
                </c:pt>
                <c:pt idx="40466">
                  <c:v>1408158000</c:v>
                </c:pt>
                <c:pt idx="40467">
                  <c:v>1408161600</c:v>
                </c:pt>
                <c:pt idx="40468">
                  <c:v>1408165200</c:v>
                </c:pt>
                <c:pt idx="40469">
                  <c:v>1408168800</c:v>
                </c:pt>
                <c:pt idx="40470">
                  <c:v>1408172400</c:v>
                </c:pt>
                <c:pt idx="40471">
                  <c:v>1408176000</c:v>
                </c:pt>
                <c:pt idx="40472">
                  <c:v>1408179600</c:v>
                </c:pt>
                <c:pt idx="40473">
                  <c:v>1408183200</c:v>
                </c:pt>
                <c:pt idx="40474">
                  <c:v>1408186800</c:v>
                </c:pt>
                <c:pt idx="40475">
                  <c:v>1408190400</c:v>
                </c:pt>
                <c:pt idx="40476">
                  <c:v>1408194000</c:v>
                </c:pt>
                <c:pt idx="40477">
                  <c:v>1408197600</c:v>
                </c:pt>
                <c:pt idx="40478">
                  <c:v>1408201200</c:v>
                </c:pt>
                <c:pt idx="40479">
                  <c:v>1408204800</c:v>
                </c:pt>
                <c:pt idx="40480">
                  <c:v>1408208400</c:v>
                </c:pt>
                <c:pt idx="40481">
                  <c:v>1408212000</c:v>
                </c:pt>
                <c:pt idx="40482">
                  <c:v>1408215600</c:v>
                </c:pt>
                <c:pt idx="40483">
                  <c:v>1408219200</c:v>
                </c:pt>
                <c:pt idx="40484">
                  <c:v>1408222800</c:v>
                </c:pt>
                <c:pt idx="40485">
                  <c:v>1408226400</c:v>
                </c:pt>
                <c:pt idx="40486">
                  <c:v>1408230000</c:v>
                </c:pt>
                <c:pt idx="40487">
                  <c:v>1408233600</c:v>
                </c:pt>
                <c:pt idx="40488">
                  <c:v>1408237200</c:v>
                </c:pt>
                <c:pt idx="40489">
                  <c:v>1408240800</c:v>
                </c:pt>
                <c:pt idx="40490">
                  <c:v>1408244400</c:v>
                </c:pt>
                <c:pt idx="40491">
                  <c:v>1408248000</c:v>
                </c:pt>
                <c:pt idx="40492">
                  <c:v>1408251600</c:v>
                </c:pt>
                <c:pt idx="40493">
                  <c:v>1408255200</c:v>
                </c:pt>
                <c:pt idx="40494">
                  <c:v>1408258800</c:v>
                </c:pt>
                <c:pt idx="40495">
                  <c:v>1408262400</c:v>
                </c:pt>
                <c:pt idx="40496">
                  <c:v>1408266000</c:v>
                </c:pt>
                <c:pt idx="40497">
                  <c:v>1408269600</c:v>
                </c:pt>
                <c:pt idx="40498">
                  <c:v>1408273200</c:v>
                </c:pt>
                <c:pt idx="40499">
                  <c:v>1408276800</c:v>
                </c:pt>
                <c:pt idx="40500">
                  <c:v>1408280400</c:v>
                </c:pt>
                <c:pt idx="40501">
                  <c:v>1408284000</c:v>
                </c:pt>
                <c:pt idx="40502">
                  <c:v>1408287600</c:v>
                </c:pt>
                <c:pt idx="40503">
                  <c:v>1408291200</c:v>
                </c:pt>
                <c:pt idx="40504">
                  <c:v>1408294800</c:v>
                </c:pt>
                <c:pt idx="40505">
                  <c:v>1408298400</c:v>
                </c:pt>
                <c:pt idx="40506">
                  <c:v>1408302000</c:v>
                </c:pt>
                <c:pt idx="40507">
                  <c:v>1408305600</c:v>
                </c:pt>
                <c:pt idx="40508">
                  <c:v>1408309200</c:v>
                </c:pt>
                <c:pt idx="40509">
                  <c:v>1408312800</c:v>
                </c:pt>
                <c:pt idx="40510">
                  <c:v>1408316400</c:v>
                </c:pt>
                <c:pt idx="40511">
                  <c:v>1408320000</c:v>
                </c:pt>
                <c:pt idx="40512">
                  <c:v>1408323600</c:v>
                </c:pt>
                <c:pt idx="40513">
                  <c:v>1408327200</c:v>
                </c:pt>
                <c:pt idx="40514">
                  <c:v>1408330800</c:v>
                </c:pt>
                <c:pt idx="40515">
                  <c:v>1408334400</c:v>
                </c:pt>
                <c:pt idx="40516">
                  <c:v>1408338000</c:v>
                </c:pt>
                <c:pt idx="40517">
                  <c:v>1408341600</c:v>
                </c:pt>
                <c:pt idx="40518">
                  <c:v>1408345200</c:v>
                </c:pt>
                <c:pt idx="40519">
                  <c:v>1408348800</c:v>
                </c:pt>
                <c:pt idx="40520">
                  <c:v>1408352400</c:v>
                </c:pt>
                <c:pt idx="40521">
                  <c:v>1408356000</c:v>
                </c:pt>
                <c:pt idx="40522">
                  <c:v>1408359600</c:v>
                </c:pt>
                <c:pt idx="40523">
                  <c:v>1408363200</c:v>
                </c:pt>
                <c:pt idx="40524">
                  <c:v>1408366800</c:v>
                </c:pt>
                <c:pt idx="40525">
                  <c:v>1408370400</c:v>
                </c:pt>
                <c:pt idx="40526">
                  <c:v>1408374000</c:v>
                </c:pt>
                <c:pt idx="40527">
                  <c:v>1408377600</c:v>
                </c:pt>
                <c:pt idx="40528">
                  <c:v>1408381200</c:v>
                </c:pt>
                <c:pt idx="40529">
                  <c:v>1408384800</c:v>
                </c:pt>
                <c:pt idx="40530">
                  <c:v>1408388400</c:v>
                </c:pt>
                <c:pt idx="40531">
                  <c:v>1408392000</c:v>
                </c:pt>
                <c:pt idx="40532">
                  <c:v>1408395600</c:v>
                </c:pt>
                <c:pt idx="40533">
                  <c:v>1408399200</c:v>
                </c:pt>
                <c:pt idx="40534">
                  <c:v>1408402800</c:v>
                </c:pt>
                <c:pt idx="40535">
                  <c:v>1408406400</c:v>
                </c:pt>
                <c:pt idx="40536">
                  <c:v>1408410000</c:v>
                </c:pt>
                <c:pt idx="40537">
                  <c:v>1408413600</c:v>
                </c:pt>
                <c:pt idx="40538">
                  <c:v>1408417200</c:v>
                </c:pt>
                <c:pt idx="40539">
                  <c:v>1408420800</c:v>
                </c:pt>
                <c:pt idx="40540">
                  <c:v>1408424400</c:v>
                </c:pt>
                <c:pt idx="40541">
                  <c:v>1408428000</c:v>
                </c:pt>
                <c:pt idx="40542">
                  <c:v>1408431600</c:v>
                </c:pt>
                <c:pt idx="40543">
                  <c:v>1408435200</c:v>
                </c:pt>
                <c:pt idx="40544">
                  <c:v>1408438800</c:v>
                </c:pt>
                <c:pt idx="40545">
                  <c:v>1408442400</c:v>
                </c:pt>
                <c:pt idx="40546">
                  <c:v>1408446000</c:v>
                </c:pt>
                <c:pt idx="40547">
                  <c:v>1408449600</c:v>
                </c:pt>
                <c:pt idx="40548">
                  <c:v>1408453200</c:v>
                </c:pt>
                <c:pt idx="40549">
                  <c:v>1408456800</c:v>
                </c:pt>
                <c:pt idx="40550">
                  <c:v>1408460400</c:v>
                </c:pt>
                <c:pt idx="40551">
                  <c:v>1408464000</c:v>
                </c:pt>
                <c:pt idx="40552">
                  <c:v>1408467600</c:v>
                </c:pt>
                <c:pt idx="40553">
                  <c:v>1408471200</c:v>
                </c:pt>
                <c:pt idx="40554">
                  <c:v>1408474800</c:v>
                </c:pt>
                <c:pt idx="40555">
                  <c:v>1408478400</c:v>
                </c:pt>
                <c:pt idx="40556">
                  <c:v>1408482000</c:v>
                </c:pt>
                <c:pt idx="40557">
                  <c:v>1408485600</c:v>
                </c:pt>
                <c:pt idx="40558">
                  <c:v>1408489200</c:v>
                </c:pt>
                <c:pt idx="40559">
                  <c:v>1408492800</c:v>
                </c:pt>
                <c:pt idx="40560">
                  <c:v>1408496400</c:v>
                </c:pt>
                <c:pt idx="40561">
                  <c:v>1408500000</c:v>
                </c:pt>
                <c:pt idx="40562">
                  <c:v>1408503600</c:v>
                </c:pt>
                <c:pt idx="40563">
                  <c:v>1408507200</c:v>
                </c:pt>
                <c:pt idx="40564">
                  <c:v>1408510800</c:v>
                </c:pt>
                <c:pt idx="40565">
                  <c:v>1408514400</c:v>
                </c:pt>
                <c:pt idx="40566">
                  <c:v>1408518000</c:v>
                </c:pt>
                <c:pt idx="40567">
                  <c:v>1408521600</c:v>
                </c:pt>
                <c:pt idx="40568">
                  <c:v>1408525200</c:v>
                </c:pt>
                <c:pt idx="40569">
                  <c:v>1408528800</c:v>
                </c:pt>
                <c:pt idx="40570">
                  <c:v>1408532400</c:v>
                </c:pt>
                <c:pt idx="40571">
                  <c:v>1408536000</c:v>
                </c:pt>
                <c:pt idx="40572">
                  <c:v>1408539600</c:v>
                </c:pt>
                <c:pt idx="40573">
                  <c:v>1408543200</c:v>
                </c:pt>
                <c:pt idx="40574">
                  <c:v>1408546800</c:v>
                </c:pt>
                <c:pt idx="40575">
                  <c:v>1408550400</c:v>
                </c:pt>
                <c:pt idx="40576">
                  <c:v>1408554000</c:v>
                </c:pt>
                <c:pt idx="40577">
                  <c:v>1408557600</c:v>
                </c:pt>
                <c:pt idx="40578">
                  <c:v>1408561200</c:v>
                </c:pt>
                <c:pt idx="40579">
                  <c:v>1408564800</c:v>
                </c:pt>
                <c:pt idx="40580">
                  <c:v>1408568400</c:v>
                </c:pt>
                <c:pt idx="40581">
                  <c:v>1408572000</c:v>
                </c:pt>
                <c:pt idx="40582">
                  <c:v>1408575600</c:v>
                </c:pt>
                <c:pt idx="40583">
                  <c:v>1408579200</c:v>
                </c:pt>
                <c:pt idx="40584">
                  <c:v>1408582800</c:v>
                </c:pt>
                <c:pt idx="40585">
                  <c:v>1408586400</c:v>
                </c:pt>
                <c:pt idx="40586">
                  <c:v>1408590000</c:v>
                </c:pt>
                <c:pt idx="40587">
                  <c:v>1408593600</c:v>
                </c:pt>
                <c:pt idx="40588">
                  <c:v>1408597200</c:v>
                </c:pt>
                <c:pt idx="40589">
                  <c:v>1408600800</c:v>
                </c:pt>
                <c:pt idx="40590">
                  <c:v>1408604400</c:v>
                </c:pt>
                <c:pt idx="40591">
                  <c:v>1408608000</c:v>
                </c:pt>
                <c:pt idx="40592">
                  <c:v>1408611600</c:v>
                </c:pt>
                <c:pt idx="40593">
                  <c:v>1408615200</c:v>
                </c:pt>
                <c:pt idx="40594">
                  <c:v>1408618800</c:v>
                </c:pt>
                <c:pt idx="40595">
                  <c:v>1408622400</c:v>
                </c:pt>
                <c:pt idx="40596">
                  <c:v>1408626000</c:v>
                </c:pt>
                <c:pt idx="40597">
                  <c:v>1408629600</c:v>
                </c:pt>
                <c:pt idx="40598">
                  <c:v>1408633200</c:v>
                </c:pt>
                <c:pt idx="40599">
                  <c:v>1408636800</c:v>
                </c:pt>
                <c:pt idx="40600">
                  <c:v>1408640400</c:v>
                </c:pt>
                <c:pt idx="40601">
                  <c:v>1408644000</c:v>
                </c:pt>
                <c:pt idx="40602">
                  <c:v>1408647600</c:v>
                </c:pt>
                <c:pt idx="40603">
                  <c:v>1408651200</c:v>
                </c:pt>
                <c:pt idx="40604">
                  <c:v>1408654800</c:v>
                </c:pt>
                <c:pt idx="40605">
                  <c:v>1408658400</c:v>
                </c:pt>
                <c:pt idx="40606">
                  <c:v>1408662000</c:v>
                </c:pt>
                <c:pt idx="40607">
                  <c:v>1408665600</c:v>
                </c:pt>
                <c:pt idx="40608">
                  <c:v>1408669200</c:v>
                </c:pt>
                <c:pt idx="40609">
                  <c:v>1408672800</c:v>
                </c:pt>
                <c:pt idx="40610">
                  <c:v>1408676400</c:v>
                </c:pt>
                <c:pt idx="40611">
                  <c:v>1408680000</c:v>
                </c:pt>
                <c:pt idx="40612">
                  <c:v>1408683600</c:v>
                </c:pt>
                <c:pt idx="40613">
                  <c:v>1408687200</c:v>
                </c:pt>
                <c:pt idx="40614">
                  <c:v>1408690800</c:v>
                </c:pt>
                <c:pt idx="40615">
                  <c:v>1408694400</c:v>
                </c:pt>
                <c:pt idx="40616">
                  <c:v>1408698000</c:v>
                </c:pt>
                <c:pt idx="40617">
                  <c:v>1408701600</c:v>
                </c:pt>
                <c:pt idx="40618">
                  <c:v>1408705200</c:v>
                </c:pt>
                <c:pt idx="40619">
                  <c:v>1408708800</c:v>
                </c:pt>
                <c:pt idx="40620">
                  <c:v>1408712400</c:v>
                </c:pt>
                <c:pt idx="40621">
                  <c:v>1408716000</c:v>
                </c:pt>
                <c:pt idx="40622">
                  <c:v>1408719600</c:v>
                </c:pt>
                <c:pt idx="40623">
                  <c:v>1408723200</c:v>
                </c:pt>
                <c:pt idx="40624">
                  <c:v>1408726800</c:v>
                </c:pt>
                <c:pt idx="40625">
                  <c:v>1408730400</c:v>
                </c:pt>
                <c:pt idx="40626">
                  <c:v>1408734000</c:v>
                </c:pt>
                <c:pt idx="40627">
                  <c:v>1408737600</c:v>
                </c:pt>
                <c:pt idx="40628">
                  <c:v>1408741200</c:v>
                </c:pt>
                <c:pt idx="40629">
                  <c:v>1408744800</c:v>
                </c:pt>
                <c:pt idx="40630">
                  <c:v>1408748400</c:v>
                </c:pt>
                <c:pt idx="40631">
                  <c:v>1408752000</c:v>
                </c:pt>
                <c:pt idx="40632">
                  <c:v>1408755600</c:v>
                </c:pt>
                <c:pt idx="40633">
                  <c:v>1408759200</c:v>
                </c:pt>
                <c:pt idx="40634">
                  <c:v>1408762800</c:v>
                </c:pt>
                <c:pt idx="40635">
                  <c:v>1408766400</c:v>
                </c:pt>
                <c:pt idx="40636">
                  <c:v>1408770000</c:v>
                </c:pt>
                <c:pt idx="40637">
                  <c:v>1408773600</c:v>
                </c:pt>
                <c:pt idx="40638">
                  <c:v>1408777200</c:v>
                </c:pt>
                <c:pt idx="40639">
                  <c:v>1408780800</c:v>
                </c:pt>
                <c:pt idx="40640">
                  <c:v>1408784400</c:v>
                </c:pt>
                <c:pt idx="40641">
                  <c:v>1408788000</c:v>
                </c:pt>
                <c:pt idx="40642">
                  <c:v>1408791600</c:v>
                </c:pt>
                <c:pt idx="40643">
                  <c:v>1408795200</c:v>
                </c:pt>
                <c:pt idx="40644">
                  <c:v>1408798800</c:v>
                </c:pt>
                <c:pt idx="40645">
                  <c:v>1408802400</c:v>
                </c:pt>
                <c:pt idx="40646">
                  <c:v>1408806000</c:v>
                </c:pt>
                <c:pt idx="40647">
                  <c:v>1408809600</c:v>
                </c:pt>
                <c:pt idx="40648">
                  <c:v>1408813200</c:v>
                </c:pt>
                <c:pt idx="40649">
                  <c:v>1408816800</c:v>
                </c:pt>
                <c:pt idx="40650">
                  <c:v>1408820400</c:v>
                </c:pt>
                <c:pt idx="40651">
                  <c:v>1408824000</c:v>
                </c:pt>
                <c:pt idx="40652">
                  <c:v>1408827600</c:v>
                </c:pt>
                <c:pt idx="40653">
                  <c:v>1408831200</c:v>
                </c:pt>
                <c:pt idx="40654">
                  <c:v>1408834800</c:v>
                </c:pt>
                <c:pt idx="40655">
                  <c:v>1408838400</c:v>
                </c:pt>
                <c:pt idx="40656">
                  <c:v>1408842000</c:v>
                </c:pt>
                <c:pt idx="40657">
                  <c:v>1408845600</c:v>
                </c:pt>
                <c:pt idx="40658">
                  <c:v>1408849200</c:v>
                </c:pt>
                <c:pt idx="40659">
                  <c:v>1408852800</c:v>
                </c:pt>
                <c:pt idx="40660">
                  <c:v>1408856400</c:v>
                </c:pt>
                <c:pt idx="40661">
                  <c:v>1408860000</c:v>
                </c:pt>
                <c:pt idx="40662">
                  <c:v>1408863600</c:v>
                </c:pt>
                <c:pt idx="40663">
                  <c:v>1408867200</c:v>
                </c:pt>
                <c:pt idx="40664">
                  <c:v>1408870800</c:v>
                </c:pt>
                <c:pt idx="40665">
                  <c:v>1408874400</c:v>
                </c:pt>
                <c:pt idx="40666">
                  <c:v>1408878000</c:v>
                </c:pt>
                <c:pt idx="40667">
                  <c:v>1408881600</c:v>
                </c:pt>
                <c:pt idx="40668">
                  <c:v>1408885200</c:v>
                </c:pt>
                <c:pt idx="40669">
                  <c:v>1408888800</c:v>
                </c:pt>
                <c:pt idx="40670">
                  <c:v>1408892400</c:v>
                </c:pt>
                <c:pt idx="40671">
                  <c:v>1408896000</c:v>
                </c:pt>
                <c:pt idx="40672">
                  <c:v>1408899600</c:v>
                </c:pt>
                <c:pt idx="40673">
                  <c:v>1408903200</c:v>
                </c:pt>
                <c:pt idx="40674">
                  <c:v>1408906800</c:v>
                </c:pt>
                <c:pt idx="40675">
                  <c:v>1408910400</c:v>
                </c:pt>
                <c:pt idx="40676">
                  <c:v>1408914000</c:v>
                </c:pt>
                <c:pt idx="40677">
                  <c:v>1408917600</c:v>
                </c:pt>
                <c:pt idx="40678">
                  <c:v>1408921200</c:v>
                </c:pt>
                <c:pt idx="40679">
                  <c:v>1408924800</c:v>
                </c:pt>
                <c:pt idx="40680">
                  <c:v>1408928400</c:v>
                </c:pt>
                <c:pt idx="40681">
                  <c:v>1408932000</c:v>
                </c:pt>
                <c:pt idx="40682">
                  <c:v>1408935600</c:v>
                </c:pt>
                <c:pt idx="40683">
                  <c:v>1408939200</c:v>
                </c:pt>
                <c:pt idx="40684">
                  <c:v>1408942800</c:v>
                </c:pt>
                <c:pt idx="40685">
                  <c:v>1408946400</c:v>
                </c:pt>
                <c:pt idx="40686">
                  <c:v>1408950000</c:v>
                </c:pt>
                <c:pt idx="40687">
                  <c:v>1408953600</c:v>
                </c:pt>
                <c:pt idx="40688">
                  <c:v>1408957200</c:v>
                </c:pt>
                <c:pt idx="40689">
                  <c:v>1408960800</c:v>
                </c:pt>
                <c:pt idx="40690">
                  <c:v>1408964400</c:v>
                </c:pt>
                <c:pt idx="40691">
                  <c:v>1408968000</c:v>
                </c:pt>
                <c:pt idx="40692">
                  <c:v>1408971600</c:v>
                </c:pt>
                <c:pt idx="40693">
                  <c:v>1408975200</c:v>
                </c:pt>
                <c:pt idx="40694">
                  <c:v>1408978800</c:v>
                </c:pt>
                <c:pt idx="40695">
                  <c:v>1408982400</c:v>
                </c:pt>
                <c:pt idx="40696">
                  <c:v>1408986000</c:v>
                </c:pt>
                <c:pt idx="40697">
                  <c:v>1408989600</c:v>
                </c:pt>
                <c:pt idx="40698">
                  <c:v>1408993200</c:v>
                </c:pt>
                <c:pt idx="40699">
                  <c:v>1408996800</c:v>
                </c:pt>
                <c:pt idx="40700">
                  <c:v>1409000400</c:v>
                </c:pt>
                <c:pt idx="40701">
                  <c:v>1409004000</c:v>
                </c:pt>
                <c:pt idx="40702">
                  <c:v>1409007600</c:v>
                </c:pt>
                <c:pt idx="40703">
                  <c:v>1409011200</c:v>
                </c:pt>
                <c:pt idx="40704">
                  <c:v>1409014800</c:v>
                </c:pt>
                <c:pt idx="40705">
                  <c:v>1409018400</c:v>
                </c:pt>
                <c:pt idx="40706">
                  <c:v>1409022000</c:v>
                </c:pt>
                <c:pt idx="40707">
                  <c:v>1409025600</c:v>
                </c:pt>
                <c:pt idx="40708">
                  <c:v>1409029200</c:v>
                </c:pt>
                <c:pt idx="40709">
                  <c:v>1409032800</c:v>
                </c:pt>
                <c:pt idx="40710">
                  <c:v>1409036400</c:v>
                </c:pt>
                <c:pt idx="40711">
                  <c:v>1409040000</c:v>
                </c:pt>
                <c:pt idx="40712">
                  <c:v>1409043600</c:v>
                </c:pt>
                <c:pt idx="40713">
                  <c:v>1409047200</c:v>
                </c:pt>
                <c:pt idx="40714">
                  <c:v>1409050800</c:v>
                </c:pt>
                <c:pt idx="40715">
                  <c:v>1409054400</c:v>
                </c:pt>
                <c:pt idx="40716">
                  <c:v>1409058000</c:v>
                </c:pt>
                <c:pt idx="40717">
                  <c:v>1409061600</c:v>
                </c:pt>
                <c:pt idx="40718">
                  <c:v>1409065200</c:v>
                </c:pt>
                <c:pt idx="40719">
                  <c:v>1409068800</c:v>
                </c:pt>
                <c:pt idx="40720">
                  <c:v>1409072400</c:v>
                </c:pt>
                <c:pt idx="40721">
                  <c:v>1409076000</c:v>
                </c:pt>
                <c:pt idx="40722">
                  <c:v>1409079600</c:v>
                </c:pt>
                <c:pt idx="40723">
                  <c:v>1409083200</c:v>
                </c:pt>
                <c:pt idx="40724">
                  <c:v>1409086800</c:v>
                </c:pt>
                <c:pt idx="40725">
                  <c:v>1409090400</c:v>
                </c:pt>
                <c:pt idx="40726">
                  <c:v>1409094000</c:v>
                </c:pt>
                <c:pt idx="40727">
                  <c:v>1409097600</c:v>
                </c:pt>
                <c:pt idx="40728">
                  <c:v>1409101200</c:v>
                </c:pt>
                <c:pt idx="40729">
                  <c:v>1409104800</c:v>
                </c:pt>
                <c:pt idx="40730">
                  <c:v>1409108400</c:v>
                </c:pt>
                <c:pt idx="40731">
                  <c:v>1409112000</c:v>
                </c:pt>
                <c:pt idx="40732">
                  <c:v>1409115600</c:v>
                </c:pt>
                <c:pt idx="40733">
                  <c:v>1409119200</c:v>
                </c:pt>
                <c:pt idx="40734">
                  <c:v>1409122800</c:v>
                </c:pt>
                <c:pt idx="40735">
                  <c:v>1409126400</c:v>
                </c:pt>
                <c:pt idx="40736">
                  <c:v>1409130000</c:v>
                </c:pt>
                <c:pt idx="40737">
                  <c:v>1409133600</c:v>
                </c:pt>
                <c:pt idx="40738">
                  <c:v>1409137200</c:v>
                </c:pt>
                <c:pt idx="40739">
                  <c:v>1409140800</c:v>
                </c:pt>
                <c:pt idx="40740">
                  <c:v>1409144400</c:v>
                </c:pt>
                <c:pt idx="40741">
                  <c:v>1409148000</c:v>
                </c:pt>
                <c:pt idx="40742">
                  <c:v>1409151600</c:v>
                </c:pt>
                <c:pt idx="40743">
                  <c:v>1409155200</c:v>
                </c:pt>
                <c:pt idx="40744">
                  <c:v>1409158800</c:v>
                </c:pt>
                <c:pt idx="40745">
                  <c:v>1409162400</c:v>
                </c:pt>
                <c:pt idx="40746">
                  <c:v>1409166000</c:v>
                </c:pt>
                <c:pt idx="40747">
                  <c:v>1409169600</c:v>
                </c:pt>
                <c:pt idx="40748">
                  <c:v>1409173200</c:v>
                </c:pt>
                <c:pt idx="40749">
                  <c:v>1409176800</c:v>
                </c:pt>
                <c:pt idx="40750">
                  <c:v>1409180400</c:v>
                </c:pt>
                <c:pt idx="40751">
                  <c:v>1409184000</c:v>
                </c:pt>
                <c:pt idx="40752">
                  <c:v>1409187600</c:v>
                </c:pt>
                <c:pt idx="40753">
                  <c:v>1409191200</c:v>
                </c:pt>
                <c:pt idx="40754">
                  <c:v>1409194800</c:v>
                </c:pt>
                <c:pt idx="40755">
                  <c:v>1409198400</c:v>
                </c:pt>
                <c:pt idx="40756">
                  <c:v>1409202000</c:v>
                </c:pt>
                <c:pt idx="40757">
                  <c:v>1409205600</c:v>
                </c:pt>
                <c:pt idx="40758">
                  <c:v>1409209200</c:v>
                </c:pt>
                <c:pt idx="40759">
                  <c:v>1409212800</c:v>
                </c:pt>
                <c:pt idx="40760">
                  <c:v>1409216400</c:v>
                </c:pt>
                <c:pt idx="40761">
                  <c:v>1409220000</c:v>
                </c:pt>
                <c:pt idx="40762">
                  <c:v>1409223600</c:v>
                </c:pt>
                <c:pt idx="40763">
                  <c:v>1409227200</c:v>
                </c:pt>
                <c:pt idx="40764">
                  <c:v>1409230800</c:v>
                </c:pt>
                <c:pt idx="40765">
                  <c:v>1409234400</c:v>
                </c:pt>
                <c:pt idx="40766">
                  <c:v>1409238000</c:v>
                </c:pt>
                <c:pt idx="40767">
                  <c:v>1409241600</c:v>
                </c:pt>
                <c:pt idx="40768">
                  <c:v>1409245200</c:v>
                </c:pt>
                <c:pt idx="40769">
                  <c:v>1409248800</c:v>
                </c:pt>
                <c:pt idx="40770">
                  <c:v>1409252400</c:v>
                </c:pt>
                <c:pt idx="40771">
                  <c:v>1409256000</c:v>
                </c:pt>
                <c:pt idx="40772">
                  <c:v>1409259600</c:v>
                </c:pt>
                <c:pt idx="40773">
                  <c:v>1409263200</c:v>
                </c:pt>
                <c:pt idx="40774">
                  <c:v>1409266800</c:v>
                </c:pt>
                <c:pt idx="40775">
                  <c:v>1409270400</c:v>
                </c:pt>
                <c:pt idx="40776">
                  <c:v>1409274000</c:v>
                </c:pt>
                <c:pt idx="40777">
                  <c:v>1409277600</c:v>
                </c:pt>
                <c:pt idx="40778">
                  <c:v>1409281200</c:v>
                </c:pt>
                <c:pt idx="40779">
                  <c:v>1409284800</c:v>
                </c:pt>
                <c:pt idx="40780">
                  <c:v>1409288400</c:v>
                </c:pt>
                <c:pt idx="40781">
                  <c:v>1409292000</c:v>
                </c:pt>
                <c:pt idx="40782">
                  <c:v>1409295600</c:v>
                </c:pt>
                <c:pt idx="40783">
                  <c:v>1409299200</c:v>
                </c:pt>
                <c:pt idx="40784">
                  <c:v>1409302800</c:v>
                </c:pt>
                <c:pt idx="40785">
                  <c:v>1409306400</c:v>
                </c:pt>
                <c:pt idx="40786">
                  <c:v>1409310000</c:v>
                </c:pt>
                <c:pt idx="40787">
                  <c:v>1409313600</c:v>
                </c:pt>
                <c:pt idx="40788">
                  <c:v>1409317200</c:v>
                </c:pt>
                <c:pt idx="40789">
                  <c:v>1409320800</c:v>
                </c:pt>
                <c:pt idx="40790">
                  <c:v>1409324400</c:v>
                </c:pt>
                <c:pt idx="40791">
                  <c:v>1409328000</c:v>
                </c:pt>
                <c:pt idx="40792">
                  <c:v>1409331600</c:v>
                </c:pt>
                <c:pt idx="40793">
                  <c:v>1409335200</c:v>
                </c:pt>
                <c:pt idx="40794">
                  <c:v>1409338800</c:v>
                </c:pt>
                <c:pt idx="40795">
                  <c:v>1409342400</c:v>
                </c:pt>
                <c:pt idx="40796">
                  <c:v>1409346000</c:v>
                </c:pt>
                <c:pt idx="40797">
                  <c:v>1409349600</c:v>
                </c:pt>
                <c:pt idx="40798">
                  <c:v>1409353200</c:v>
                </c:pt>
                <c:pt idx="40799">
                  <c:v>1409356800</c:v>
                </c:pt>
                <c:pt idx="40800">
                  <c:v>1409360400</c:v>
                </c:pt>
                <c:pt idx="40801">
                  <c:v>1409364000</c:v>
                </c:pt>
                <c:pt idx="40802">
                  <c:v>1409367600</c:v>
                </c:pt>
                <c:pt idx="40803">
                  <c:v>1409371200</c:v>
                </c:pt>
                <c:pt idx="40804">
                  <c:v>1409374800</c:v>
                </c:pt>
                <c:pt idx="40805">
                  <c:v>1409378400</c:v>
                </c:pt>
                <c:pt idx="40806">
                  <c:v>1409382000</c:v>
                </c:pt>
                <c:pt idx="40807">
                  <c:v>1409385600</c:v>
                </c:pt>
                <c:pt idx="40808">
                  <c:v>1409389200</c:v>
                </c:pt>
                <c:pt idx="40809">
                  <c:v>1409392800</c:v>
                </c:pt>
                <c:pt idx="40810">
                  <c:v>1409396400</c:v>
                </c:pt>
                <c:pt idx="40811">
                  <c:v>1409400000</c:v>
                </c:pt>
                <c:pt idx="40812">
                  <c:v>1409403600</c:v>
                </c:pt>
                <c:pt idx="40813">
                  <c:v>1409407200</c:v>
                </c:pt>
                <c:pt idx="40814">
                  <c:v>1409410800</c:v>
                </c:pt>
                <c:pt idx="40815">
                  <c:v>1409414400</c:v>
                </c:pt>
                <c:pt idx="40816">
                  <c:v>1409418000</c:v>
                </c:pt>
                <c:pt idx="40817">
                  <c:v>1409421600</c:v>
                </c:pt>
                <c:pt idx="40818">
                  <c:v>1409425200</c:v>
                </c:pt>
                <c:pt idx="40819">
                  <c:v>1409428800</c:v>
                </c:pt>
                <c:pt idx="40820">
                  <c:v>1409432400</c:v>
                </c:pt>
                <c:pt idx="40821">
                  <c:v>1409436000</c:v>
                </c:pt>
                <c:pt idx="40822">
                  <c:v>1409439600</c:v>
                </c:pt>
                <c:pt idx="40823">
                  <c:v>1409443200</c:v>
                </c:pt>
                <c:pt idx="40824">
                  <c:v>1409446800</c:v>
                </c:pt>
                <c:pt idx="40825">
                  <c:v>1409450400</c:v>
                </c:pt>
                <c:pt idx="40826">
                  <c:v>1409454000</c:v>
                </c:pt>
                <c:pt idx="40827">
                  <c:v>1409457600</c:v>
                </c:pt>
                <c:pt idx="40828">
                  <c:v>1409461200</c:v>
                </c:pt>
                <c:pt idx="40829">
                  <c:v>1409464800</c:v>
                </c:pt>
                <c:pt idx="40830">
                  <c:v>1409468400</c:v>
                </c:pt>
                <c:pt idx="40831">
                  <c:v>1409472000</c:v>
                </c:pt>
                <c:pt idx="40832">
                  <c:v>1409475600</c:v>
                </c:pt>
                <c:pt idx="40833">
                  <c:v>1409479200</c:v>
                </c:pt>
                <c:pt idx="40834">
                  <c:v>1409482800</c:v>
                </c:pt>
                <c:pt idx="40835">
                  <c:v>1409486400</c:v>
                </c:pt>
                <c:pt idx="40836">
                  <c:v>1409490000</c:v>
                </c:pt>
                <c:pt idx="40837">
                  <c:v>1409493600</c:v>
                </c:pt>
                <c:pt idx="40838">
                  <c:v>1409497200</c:v>
                </c:pt>
                <c:pt idx="40839">
                  <c:v>1409500800</c:v>
                </c:pt>
                <c:pt idx="40840">
                  <c:v>1409504400</c:v>
                </c:pt>
                <c:pt idx="40841">
                  <c:v>1409508000</c:v>
                </c:pt>
                <c:pt idx="40842">
                  <c:v>1409511600</c:v>
                </c:pt>
                <c:pt idx="40843">
                  <c:v>1409515200</c:v>
                </c:pt>
                <c:pt idx="40844">
                  <c:v>1409518800</c:v>
                </c:pt>
                <c:pt idx="40845">
                  <c:v>1409522400</c:v>
                </c:pt>
                <c:pt idx="40846">
                  <c:v>1409526000</c:v>
                </c:pt>
                <c:pt idx="40847">
                  <c:v>1409529600</c:v>
                </c:pt>
                <c:pt idx="40848">
                  <c:v>1409533200</c:v>
                </c:pt>
                <c:pt idx="40849">
                  <c:v>1409536800</c:v>
                </c:pt>
                <c:pt idx="40850">
                  <c:v>1409540400</c:v>
                </c:pt>
                <c:pt idx="40851">
                  <c:v>1409544000</c:v>
                </c:pt>
                <c:pt idx="40852">
                  <c:v>1409547600</c:v>
                </c:pt>
                <c:pt idx="40853">
                  <c:v>1409551200</c:v>
                </c:pt>
                <c:pt idx="40854">
                  <c:v>1409554800</c:v>
                </c:pt>
                <c:pt idx="40855">
                  <c:v>1409558400</c:v>
                </c:pt>
                <c:pt idx="40856">
                  <c:v>1409562000</c:v>
                </c:pt>
                <c:pt idx="40857">
                  <c:v>1409565600</c:v>
                </c:pt>
                <c:pt idx="40858">
                  <c:v>1409569200</c:v>
                </c:pt>
                <c:pt idx="40859">
                  <c:v>1409572800</c:v>
                </c:pt>
                <c:pt idx="40860">
                  <c:v>1409576400</c:v>
                </c:pt>
                <c:pt idx="40861">
                  <c:v>1409580000</c:v>
                </c:pt>
                <c:pt idx="40862">
                  <c:v>1409583600</c:v>
                </c:pt>
                <c:pt idx="40863">
                  <c:v>1409587200</c:v>
                </c:pt>
                <c:pt idx="40864">
                  <c:v>1409590800</c:v>
                </c:pt>
                <c:pt idx="40865">
                  <c:v>1409594400</c:v>
                </c:pt>
                <c:pt idx="40866">
                  <c:v>1409598000</c:v>
                </c:pt>
                <c:pt idx="40867">
                  <c:v>1409601600</c:v>
                </c:pt>
                <c:pt idx="40868">
                  <c:v>1409605200</c:v>
                </c:pt>
                <c:pt idx="40869">
                  <c:v>1409608800</c:v>
                </c:pt>
                <c:pt idx="40870">
                  <c:v>1409612400</c:v>
                </c:pt>
                <c:pt idx="40871">
                  <c:v>1409616000</c:v>
                </c:pt>
                <c:pt idx="40872">
                  <c:v>1409619600</c:v>
                </c:pt>
                <c:pt idx="40873">
                  <c:v>1409623200</c:v>
                </c:pt>
                <c:pt idx="40874">
                  <c:v>1409626800</c:v>
                </c:pt>
                <c:pt idx="40875">
                  <c:v>1409630400</c:v>
                </c:pt>
                <c:pt idx="40876">
                  <c:v>1409634000</c:v>
                </c:pt>
                <c:pt idx="40877">
                  <c:v>1409637600</c:v>
                </c:pt>
                <c:pt idx="40878">
                  <c:v>1409641200</c:v>
                </c:pt>
                <c:pt idx="40879">
                  <c:v>1409644800</c:v>
                </c:pt>
                <c:pt idx="40880">
                  <c:v>1409648400</c:v>
                </c:pt>
                <c:pt idx="40881">
                  <c:v>1409652000</c:v>
                </c:pt>
                <c:pt idx="40882">
                  <c:v>1409655600</c:v>
                </c:pt>
                <c:pt idx="40883">
                  <c:v>1409659200</c:v>
                </c:pt>
                <c:pt idx="40884">
                  <c:v>1409662800</c:v>
                </c:pt>
                <c:pt idx="40885">
                  <c:v>1409666400</c:v>
                </c:pt>
                <c:pt idx="40886">
                  <c:v>1409670000</c:v>
                </c:pt>
                <c:pt idx="40887">
                  <c:v>1409673600</c:v>
                </c:pt>
                <c:pt idx="40888">
                  <c:v>1409677200</c:v>
                </c:pt>
                <c:pt idx="40889">
                  <c:v>1409680800</c:v>
                </c:pt>
                <c:pt idx="40890">
                  <c:v>1409684400</c:v>
                </c:pt>
                <c:pt idx="40891">
                  <c:v>1409688000</c:v>
                </c:pt>
                <c:pt idx="40892">
                  <c:v>1409691600</c:v>
                </c:pt>
                <c:pt idx="40893">
                  <c:v>1409695200</c:v>
                </c:pt>
                <c:pt idx="40894">
                  <c:v>1409698800</c:v>
                </c:pt>
                <c:pt idx="40895">
                  <c:v>1409702400</c:v>
                </c:pt>
                <c:pt idx="40896">
                  <c:v>1409706000</c:v>
                </c:pt>
                <c:pt idx="40897">
                  <c:v>1409709600</c:v>
                </c:pt>
                <c:pt idx="40898">
                  <c:v>1409713200</c:v>
                </c:pt>
                <c:pt idx="40899">
                  <c:v>1409716800</c:v>
                </c:pt>
                <c:pt idx="40900">
                  <c:v>1409720400</c:v>
                </c:pt>
                <c:pt idx="40901">
                  <c:v>1409724000</c:v>
                </c:pt>
                <c:pt idx="40902">
                  <c:v>1409727600</c:v>
                </c:pt>
                <c:pt idx="40903">
                  <c:v>1409731200</c:v>
                </c:pt>
                <c:pt idx="40904">
                  <c:v>1409734800</c:v>
                </c:pt>
                <c:pt idx="40905">
                  <c:v>1409738400</c:v>
                </c:pt>
                <c:pt idx="40906">
                  <c:v>1409742000</c:v>
                </c:pt>
                <c:pt idx="40907">
                  <c:v>1409745600</c:v>
                </c:pt>
                <c:pt idx="40908">
                  <c:v>1409749200</c:v>
                </c:pt>
                <c:pt idx="40909">
                  <c:v>1409752800</c:v>
                </c:pt>
                <c:pt idx="40910">
                  <c:v>1409756400</c:v>
                </c:pt>
                <c:pt idx="40911">
                  <c:v>1409760000</c:v>
                </c:pt>
                <c:pt idx="40912">
                  <c:v>1409763600</c:v>
                </c:pt>
                <c:pt idx="40913">
                  <c:v>1409767200</c:v>
                </c:pt>
                <c:pt idx="40914">
                  <c:v>1409770800</c:v>
                </c:pt>
                <c:pt idx="40915">
                  <c:v>1409774400</c:v>
                </c:pt>
                <c:pt idx="40916">
                  <c:v>1409778000</c:v>
                </c:pt>
                <c:pt idx="40917">
                  <c:v>1409781600</c:v>
                </c:pt>
                <c:pt idx="40918">
                  <c:v>1409785200</c:v>
                </c:pt>
                <c:pt idx="40919">
                  <c:v>1409788800</c:v>
                </c:pt>
                <c:pt idx="40920">
                  <c:v>1409792400</c:v>
                </c:pt>
                <c:pt idx="40921">
                  <c:v>1409796000</c:v>
                </c:pt>
                <c:pt idx="40922">
                  <c:v>1409799600</c:v>
                </c:pt>
                <c:pt idx="40923">
                  <c:v>1409803200</c:v>
                </c:pt>
                <c:pt idx="40924">
                  <c:v>1409806800</c:v>
                </c:pt>
                <c:pt idx="40925">
                  <c:v>1409810400</c:v>
                </c:pt>
                <c:pt idx="40926">
                  <c:v>1409814000</c:v>
                </c:pt>
                <c:pt idx="40927">
                  <c:v>1409817600</c:v>
                </c:pt>
                <c:pt idx="40928">
                  <c:v>1409821200</c:v>
                </c:pt>
                <c:pt idx="40929">
                  <c:v>1409824800</c:v>
                </c:pt>
                <c:pt idx="40930">
                  <c:v>1409828400</c:v>
                </c:pt>
                <c:pt idx="40931">
                  <c:v>1409832000</c:v>
                </c:pt>
                <c:pt idx="40932">
                  <c:v>1409835600</c:v>
                </c:pt>
                <c:pt idx="40933">
                  <c:v>1409839200</c:v>
                </c:pt>
                <c:pt idx="40934">
                  <c:v>1409842800</c:v>
                </c:pt>
                <c:pt idx="40935">
                  <c:v>1409846400</c:v>
                </c:pt>
                <c:pt idx="40936">
                  <c:v>1409850000</c:v>
                </c:pt>
                <c:pt idx="40937">
                  <c:v>1409853600</c:v>
                </c:pt>
                <c:pt idx="40938">
                  <c:v>1409857200</c:v>
                </c:pt>
                <c:pt idx="40939">
                  <c:v>1409860800</c:v>
                </c:pt>
                <c:pt idx="40940">
                  <c:v>1409864400</c:v>
                </c:pt>
                <c:pt idx="40941">
                  <c:v>1409868000</c:v>
                </c:pt>
                <c:pt idx="40942">
                  <c:v>1409871600</c:v>
                </c:pt>
                <c:pt idx="40943">
                  <c:v>1409875200</c:v>
                </c:pt>
                <c:pt idx="40944">
                  <c:v>1409878800</c:v>
                </c:pt>
                <c:pt idx="40945">
                  <c:v>1409882400</c:v>
                </c:pt>
                <c:pt idx="40946">
                  <c:v>1409886000</c:v>
                </c:pt>
                <c:pt idx="40947">
                  <c:v>1409889600</c:v>
                </c:pt>
                <c:pt idx="40948">
                  <c:v>1409893200</c:v>
                </c:pt>
                <c:pt idx="40949">
                  <c:v>1409896800</c:v>
                </c:pt>
                <c:pt idx="40950">
                  <c:v>1409900400</c:v>
                </c:pt>
                <c:pt idx="40951">
                  <c:v>1409904000</c:v>
                </c:pt>
                <c:pt idx="40952">
                  <c:v>1409907600</c:v>
                </c:pt>
                <c:pt idx="40953">
                  <c:v>1409911200</c:v>
                </c:pt>
                <c:pt idx="40954">
                  <c:v>1409914800</c:v>
                </c:pt>
                <c:pt idx="40955">
                  <c:v>1409918400</c:v>
                </c:pt>
                <c:pt idx="40956">
                  <c:v>1409922000</c:v>
                </c:pt>
                <c:pt idx="40957">
                  <c:v>1409925600</c:v>
                </c:pt>
                <c:pt idx="40958">
                  <c:v>1409929200</c:v>
                </c:pt>
                <c:pt idx="40959">
                  <c:v>1409932800</c:v>
                </c:pt>
                <c:pt idx="40960">
                  <c:v>1409936400</c:v>
                </c:pt>
                <c:pt idx="40961">
                  <c:v>1409940000</c:v>
                </c:pt>
                <c:pt idx="40962">
                  <c:v>1409943600</c:v>
                </c:pt>
                <c:pt idx="40963">
                  <c:v>1409947200</c:v>
                </c:pt>
                <c:pt idx="40964">
                  <c:v>1409950800</c:v>
                </c:pt>
                <c:pt idx="40965">
                  <c:v>1409954400</c:v>
                </c:pt>
                <c:pt idx="40966">
                  <c:v>1409958000</c:v>
                </c:pt>
                <c:pt idx="40967">
                  <c:v>1409961600</c:v>
                </c:pt>
                <c:pt idx="40968">
                  <c:v>1409965200</c:v>
                </c:pt>
                <c:pt idx="40969">
                  <c:v>1409968800</c:v>
                </c:pt>
                <c:pt idx="40970">
                  <c:v>1409972400</c:v>
                </c:pt>
                <c:pt idx="40971">
                  <c:v>1409976000</c:v>
                </c:pt>
                <c:pt idx="40972">
                  <c:v>1409979600</c:v>
                </c:pt>
                <c:pt idx="40973">
                  <c:v>1409983200</c:v>
                </c:pt>
                <c:pt idx="40974">
                  <c:v>1409986800</c:v>
                </c:pt>
                <c:pt idx="40975">
                  <c:v>1409990400</c:v>
                </c:pt>
                <c:pt idx="40976">
                  <c:v>1409994000</c:v>
                </c:pt>
                <c:pt idx="40977">
                  <c:v>1409997600</c:v>
                </c:pt>
                <c:pt idx="40978">
                  <c:v>1410001200</c:v>
                </c:pt>
                <c:pt idx="40979">
                  <c:v>1410004800</c:v>
                </c:pt>
                <c:pt idx="40980">
                  <c:v>1410008400</c:v>
                </c:pt>
                <c:pt idx="40981">
                  <c:v>1410012000</c:v>
                </c:pt>
                <c:pt idx="40982">
                  <c:v>1410015600</c:v>
                </c:pt>
                <c:pt idx="40983">
                  <c:v>1410019200</c:v>
                </c:pt>
                <c:pt idx="40984">
                  <c:v>1410022800</c:v>
                </c:pt>
                <c:pt idx="40985">
                  <c:v>1410026400</c:v>
                </c:pt>
                <c:pt idx="40986">
                  <c:v>1410030000</c:v>
                </c:pt>
                <c:pt idx="40987">
                  <c:v>1410033600</c:v>
                </c:pt>
                <c:pt idx="40988">
                  <c:v>1410037200</c:v>
                </c:pt>
                <c:pt idx="40989">
                  <c:v>1410040800</c:v>
                </c:pt>
                <c:pt idx="40990">
                  <c:v>1410044400</c:v>
                </c:pt>
                <c:pt idx="40991">
                  <c:v>1410048000</c:v>
                </c:pt>
                <c:pt idx="40992">
                  <c:v>1410051600</c:v>
                </c:pt>
                <c:pt idx="40993">
                  <c:v>1410055200</c:v>
                </c:pt>
                <c:pt idx="40994">
                  <c:v>1410058800</c:v>
                </c:pt>
                <c:pt idx="40995">
                  <c:v>1410062400</c:v>
                </c:pt>
                <c:pt idx="40996">
                  <c:v>1410066000</c:v>
                </c:pt>
                <c:pt idx="40997">
                  <c:v>1410069600</c:v>
                </c:pt>
                <c:pt idx="40998">
                  <c:v>1410073200</c:v>
                </c:pt>
                <c:pt idx="40999">
                  <c:v>1410076800</c:v>
                </c:pt>
                <c:pt idx="41000">
                  <c:v>1410080400</c:v>
                </c:pt>
                <c:pt idx="41001">
                  <c:v>1410084000</c:v>
                </c:pt>
                <c:pt idx="41002">
                  <c:v>1410087600</c:v>
                </c:pt>
                <c:pt idx="41003">
                  <c:v>1410091200</c:v>
                </c:pt>
                <c:pt idx="41004">
                  <c:v>1410094800</c:v>
                </c:pt>
                <c:pt idx="41005">
                  <c:v>1410098400</c:v>
                </c:pt>
                <c:pt idx="41006">
                  <c:v>1410102000</c:v>
                </c:pt>
                <c:pt idx="41007">
                  <c:v>1410105600</c:v>
                </c:pt>
                <c:pt idx="41008">
                  <c:v>1410109200</c:v>
                </c:pt>
                <c:pt idx="41009">
                  <c:v>1410112800</c:v>
                </c:pt>
                <c:pt idx="41010">
                  <c:v>1410116400</c:v>
                </c:pt>
                <c:pt idx="41011">
                  <c:v>1410120000</c:v>
                </c:pt>
                <c:pt idx="41012">
                  <c:v>1410123600</c:v>
                </c:pt>
                <c:pt idx="41013">
                  <c:v>1410127200</c:v>
                </c:pt>
                <c:pt idx="41014">
                  <c:v>1410130800</c:v>
                </c:pt>
                <c:pt idx="41015">
                  <c:v>1410134400</c:v>
                </c:pt>
                <c:pt idx="41016">
                  <c:v>1410138000</c:v>
                </c:pt>
                <c:pt idx="41017">
                  <c:v>1410141600</c:v>
                </c:pt>
                <c:pt idx="41018">
                  <c:v>1410145200</c:v>
                </c:pt>
                <c:pt idx="41019">
                  <c:v>1410148800</c:v>
                </c:pt>
                <c:pt idx="41020">
                  <c:v>1410152400</c:v>
                </c:pt>
                <c:pt idx="41021">
                  <c:v>1410156000</c:v>
                </c:pt>
                <c:pt idx="41022">
                  <c:v>1410159600</c:v>
                </c:pt>
                <c:pt idx="41023">
                  <c:v>1410163200</c:v>
                </c:pt>
                <c:pt idx="41024">
                  <c:v>1410166800</c:v>
                </c:pt>
                <c:pt idx="41025">
                  <c:v>1410170400</c:v>
                </c:pt>
                <c:pt idx="41026">
                  <c:v>1410174000</c:v>
                </c:pt>
                <c:pt idx="41027">
                  <c:v>1410177600</c:v>
                </c:pt>
                <c:pt idx="41028">
                  <c:v>1410181200</c:v>
                </c:pt>
                <c:pt idx="41029">
                  <c:v>1410184800</c:v>
                </c:pt>
                <c:pt idx="41030">
                  <c:v>1410188400</c:v>
                </c:pt>
                <c:pt idx="41031">
                  <c:v>1410192000</c:v>
                </c:pt>
                <c:pt idx="41032">
                  <c:v>1410195600</c:v>
                </c:pt>
                <c:pt idx="41033">
                  <c:v>1410199200</c:v>
                </c:pt>
                <c:pt idx="41034">
                  <c:v>1410202800</c:v>
                </c:pt>
                <c:pt idx="41035">
                  <c:v>1410206400</c:v>
                </c:pt>
                <c:pt idx="41036">
                  <c:v>1410210000</c:v>
                </c:pt>
                <c:pt idx="41037">
                  <c:v>1410213600</c:v>
                </c:pt>
                <c:pt idx="41038">
                  <c:v>1410217200</c:v>
                </c:pt>
                <c:pt idx="41039">
                  <c:v>1410220800</c:v>
                </c:pt>
                <c:pt idx="41040">
                  <c:v>1410224400</c:v>
                </c:pt>
                <c:pt idx="41041">
                  <c:v>1410228000</c:v>
                </c:pt>
                <c:pt idx="41042">
                  <c:v>1410231600</c:v>
                </c:pt>
                <c:pt idx="41043">
                  <c:v>1410235200</c:v>
                </c:pt>
                <c:pt idx="41044">
                  <c:v>1410238800</c:v>
                </c:pt>
                <c:pt idx="41045">
                  <c:v>1410242400</c:v>
                </c:pt>
                <c:pt idx="41046">
                  <c:v>1410246000</c:v>
                </c:pt>
                <c:pt idx="41047">
                  <c:v>1410249600</c:v>
                </c:pt>
                <c:pt idx="41048">
                  <c:v>1410253200</c:v>
                </c:pt>
                <c:pt idx="41049">
                  <c:v>1410256800</c:v>
                </c:pt>
                <c:pt idx="41050">
                  <c:v>1410260400</c:v>
                </c:pt>
                <c:pt idx="41051">
                  <c:v>1410264000</c:v>
                </c:pt>
                <c:pt idx="41052">
                  <c:v>1410267600</c:v>
                </c:pt>
                <c:pt idx="41053">
                  <c:v>1410271200</c:v>
                </c:pt>
                <c:pt idx="41054">
                  <c:v>1410274800</c:v>
                </c:pt>
                <c:pt idx="41055">
                  <c:v>1410278400</c:v>
                </c:pt>
                <c:pt idx="41056">
                  <c:v>1410282000</c:v>
                </c:pt>
                <c:pt idx="41057">
                  <c:v>1410285600</c:v>
                </c:pt>
                <c:pt idx="41058">
                  <c:v>1410289200</c:v>
                </c:pt>
                <c:pt idx="41059">
                  <c:v>1410292800</c:v>
                </c:pt>
                <c:pt idx="41060">
                  <c:v>1410296400</c:v>
                </c:pt>
                <c:pt idx="41061">
                  <c:v>1410300000</c:v>
                </c:pt>
                <c:pt idx="41062">
                  <c:v>1410303600</c:v>
                </c:pt>
                <c:pt idx="41063">
                  <c:v>1410307200</c:v>
                </c:pt>
                <c:pt idx="41064">
                  <c:v>1410310800</c:v>
                </c:pt>
                <c:pt idx="41065">
                  <c:v>1410314400</c:v>
                </c:pt>
                <c:pt idx="41066">
                  <c:v>1410318000</c:v>
                </c:pt>
                <c:pt idx="41067">
                  <c:v>1410321600</c:v>
                </c:pt>
                <c:pt idx="41068">
                  <c:v>1410325200</c:v>
                </c:pt>
                <c:pt idx="41069">
                  <c:v>1410328800</c:v>
                </c:pt>
                <c:pt idx="41070">
                  <c:v>1410332400</c:v>
                </c:pt>
                <c:pt idx="41071">
                  <c:v>1410336000</c:v>
                </c:pt>
                <c:pt idx="41072">
                  <c:v>1410339600</c:v>
                </c:pt>
                <c:pt idx="41073">
                  <c:v>1410343200</c:v>
                </c:pt>
                <c:pt idx="41074">
                  <c:v>1410346800</c:v>
                </c:pt>
                <c:pt idx="41075">
                  <c:v>1410350400</c:v>
                </c:pt>
                <c:pt idx="41076">
                  <c:v>1410354000</c:v>
                </c:pt>
                <c:pt idx="41077">
                  <c:v>1410357600</c:v>
                </c:pt>
                <c:pt idx="41078">
                  <c:v>1410361200</c:v>
                </c:pt>
                <c:pt idx="41079">
                  <c:v>1410364800</c:v>
                </c:pt>
                <c:pt idx="41080">
                  <c:v>1410368400</c:v>
                </c:pt>
                <c:pt idx="41081">
                  <c:v>1410372000</c:v>
                </c:pt>
                <c:pt idx="41082">
                  <c:v>1410375600</c:v>
                </c:pt>
                <c:pt idx="41083">
                  <c:v>1410379200</c:v>
                </c:pt>
                <c:pt idx="41084">
                  <c:v>1410382800</c:v>
                </c:pt>
                <c:pt idx="41085">
                  <c:v>1410386400</c:v>
                </c:pt>
                <c:pt idx="41086">
                  <c:v>1410390000</c:v>
                </c:pt>
                <c:pt idx="41087">
                  <c:v>1410393600</c:v>
                </c:pt>
                <c:pt idx="41088">
                  <c:v>1410397200</c:v>
                </c:pt>
                <c:pt idx="41089">
                  <c:v>1410400800</c:v>
                </c:pt>
                <c:pt idx="41090">
                  <c:v>1410404400</c:v>
                </c:pt>
                <c:pt idx="41091">
                  <c:v>1410408000</c:v>
                </c:pt>
                <c:pt idx="41092">
                  <c:v>1410411600</c:v>
                </c:pt>
                <c:pt idx="41093">
                  <c:v>1410415200</c:v>
                </c:pt>
                <c:pt idx="41094">
                  <c:v>1410418800</c:v>
                </c:pt>
                <c:pt idx="41095">
                  <c:v>1410422400</c:v>
                </c:pt>
                <c:pt idx="41096">
                  <c:v>1410426000</c:v>
                </c:pt>
                <c:pt idx="41097">
                  <c:v>1410429600</c:v>
                </c:pt>
                <c:pt idx="41098">
                  <c:v>1410433200</c:v>
                </c:pt>
                <c:pt idx="41099">
                  <c:v>1410436800</c:v>
                </c:pt>
                <c:pt idx="41100">
                  <c:v>1410440400</c:v>
                </c:pt>
                <c:pt idx="41101">
                  <c:v>1410444000</c:v>
                </c:pt>
                <c:pt idx="41102">
                  <c:v>1410447600</c:v>
                </c:pt>
                <c:pt idx="41103">
                  <c:v>1410451200</c:v>
                </c:pt>
                <c:pt idx="41104">
                  <c:v>1410454800</c:v>
                </c:pt>
                <c:pt idx="41105">
                  <c:v>1410458400</c:v>
                </c:pt>
                <c:pt idx="41106">
                  <c:v>1410462000</c:v>
                </c:pt>
                <c:pt idx="41107">
                  <c:v>1410465600</c:v>
                </c:pt>
                <c:pt idx="41108">
                  <c:v>1410469200</c:v>
                </c:pt>
                <c:pt idx="41109">
                  <c:v>1410472800</c:v>
                </c:pt>
                <c:pt idx="41110">
                  <c:v>1410476400</c:v>
                </c:pt>
                <c:pt idx="41111">
                  <c:v>1410480000</c:v>
                </c:pt>
                <c:pt idx="41112">
                  <c:v>1410483600</c:v>
                </c:pt>
                <c:pt idx="41113">
                  <c:v>1410487200</c:v>
                </c:pt>
                <c:pt idx="41114">
                  <c:v>1410490800</c:v>
                </c:pt>
                <c:pt idx="41115">
                  <c:v>1410494400</c:v>
                </c:pt>
                <c:pt idx="41116">
                  <c:v>1410498000</c:v>
                </c:pt>
                <c:pt idx="41117">
                  <c:v>1410501600</c:v>
                </c:pt>
                <c:pt idx="41118">
                  <c:v>1410505200</c:v>
                </c:pt>
                <c:pt idx="41119">
                  <c:v>1410508800</c:v>
                </c:pt>
                <c:pt idx="41120">
                  <c:v>1410512400</c:v>
                </c:pt>
                <c:pt idx="41121">
                  <c:v>1410516000</c:v>
                </c:pt>
                <c:pt idx="41122">
                  <c:v>1410519600</c:v>
                </c:pt>
                <c:pt idx="41123">
                  <c:v>1410523200</c:v>
                </c:pt>
                <c:pt idx="41124">
                  <c:v>1410526800</c:v>
                </c:pt>
                <c:pt idx="41125">
                  <c:v>1410530400</c:v>
                </c:pt>
                <c:pt idx="41126">
                  <c:v>1410534000</c:v>
                </c:pt>
                <c:pt idx="41127">
                  <c:v>1410537600</c:v>
                </c:pt>
                <c:pt idx="41128">
                  <c:v>1410541200</c:v>
                </c:pt>
                <c:pt idx="41129">
                  <c:v>1410544800</c:v>
                </c:pt>
                <c:pt idx="41130">
                  <c:v>1410548400</c:v>
                </c:pt>
                <c:pt idx="41131">
                  <c:v>1410552000</c:v>
                </c:pt>
                <c:pt idx="41132">
                  <c:v>1410555600</c:v>
                </c:pt>
                <c:pt idx="41133">
                  <c:v>1410559200</c:v>
                </c:pt>
                <c:pt idx="41134">
                  <c:v>1410562800</c:v>
                </c:pt>
                <c:pt idx="41135">
                  <c:v>1410566400</c:v>
                </c:pt>
                <c:pt idx="41136">
                  <c:v>1410570000</c:v>
                </c:pt>
                <c:pt idx="41137">
                  <c:v>1410573600</c:v>
                </c:pt>
                <c:pt idx="41138">
                  <c:v>1410577200</c:v>
                </c:pt>
                <c:pt idx="41139">
                  <c:v>1410580800</c:v>
                </c:pt>
                <c:pt idx="41140">
                  <c:v>1410584400</c:v>
                </c:pt>
                <c:pt idx="41141">
                  <c:v>1410588000</c:v>
                </c:pt>
                <c:pt idx="41142">
                  <c:v>1410591600</c:v>
                </c:pt>
                <c:pt idx="41143">
                  <c:v>1410595200</c:v>
                </c:pt>
                <c:pt idx="41144">
                  <c:v>1410598800</c:v>
                </c:pt>
                <c:pt idx="41145">
                  <c:v>1410602400</c:v>
                </c:pt>
                <c:pt idx="41146">
                  <c:v>1410606000</c:v>
                </c:pt>
                <c:pt idx="41147">
                  <c:v>1410609600</c:v>
                </c:pt>
                <c:pt idx="41148">
                  <c:v>1410613200</c:v>
                </c:pt>
                <c:pt idx="41149">
                  <c:v>1410616800</c:v>
                </c:pt>
                <c:pt idx="41150">
                  <c:v>1410620400</c:v>
                </c:pt>
                <c:pt idx="41151">
                  <c:v>1410624000</c:v>
                </c:pt>
                <c:pt idx="41152">
                  <c:v>1410627600</c:v>
                </c:pt>
                <c:pt idx="41153">
                  <c:v>1410631200</c:v>
                </c:pt>
                <c:pt idx="41154">
                  <c:v>1410634800</c:v>
                </c:pt>
                <c:pt idx="41155">
                  <c:v>1410638400</c:v>
                </c:pt>
                <c:pt idx="41156">
                  <c:v>1410642000</c:v>
                </c:pt>
                <c:pt idx="41157">
                  <c:v>1410645600</c:v>
                </c:pt>
                <c:pt idx="41158">
                  <c:v>1410649200</c:v>
                </c:pt>
                <c:pt idx="41159">
                  <c:v>1410652800</c:v>
                </c:pt>
                <c:pt idx="41160">
                  <c:v>1410656400</c:v>
                </c:pt>
                <c:pt idx="41161">
                  <c:v>1410660000</c:v>
                </c:pt>
                <c:pt idx="41162">
                  <c:v>1410663600</c:v>
                </c:pt>
                <c:pt idx="41163">
                  <c:v>1410667200</c:v>
                </c:pt>
                <c:pt idx="41164">
                  <c:v>1410670800</c:v>
                </c:pt>
                <c:pt idx="41165">
                  <c:v>1410674400</c:v>
                </c:pt>
                <c:pt idx="41166">
                  <c:v>1410678000</c:v>
                </c:pt>
                <c:pt idx="41167">
                  <c:v>1410681600</c:v>
                </c:pt>
                <c:pt idx="41168">
                  <c:v>1410685200</c:v>
                </c:pt>
                <c:pt idx="41169">
                  <c:v>1410688800</c:v>
                </c:pt>
                <c:pt idx="41170">
                  <c:v>1410692400</c:v>
                </c:pt>
                <c:pt idx="41171">
                  <c:v>1410696000</c:v>
                </c:pt>
                <c:pt idx="41172">
                  <c:v>1410699600</c:v>
                </c:pt>
                <c:pt idx="41173">
                  <c:v>1410703200</c:v>
                </c:pt>
                <c:pt idx="41174">
                  <c:v>1410706800</c:v>
                </c:pt>
                <c:pt idx="41175">
                  <c:v>1410710400</c:v>
                </c:pt>
                <c:pt idx="41176">
                  <c:v>1410714000</c:v>
                </c:pt>
                <c:pt idx="41177">
                  <c:v>1410717600</c:v>
                </c:pt>
                <c:pt idx="41178">
                  <c:v>1410721200</c:v>
                </c:pt>
                <c:pt idx="41179">
                  <c:v>1410724800</c:v>
                </c:pt>
                <c:pt idx="41180">
                  <c:v>1410728400</c:v>
                </c:pt>
                <c:pt idx="41181">
                  <c:v>1410732000</c:v>
                </c:pt>
                <c:pt idx="41182">
                  <c:v>1410735600</c:v>
                </c:pt>
                <c:pt idx="41183">
                  <c:v>1410739200</c:v>
                </c:pt>
                <c:pt idx="41184">
                  <c:v>1410742800</c:v>
                </c:pt>
                <c:pt idx="41185">
                  <c:v>1410746400</c:v>
                </c:pt>
                <c:pt idx="41186">
                  <c:v>1410750000</c:v>
                </c:pt>
                <c:pt idx="41187">
                  <c:v>1410753600</c:v>
                </c:pt>
                <c:pt idx="41188">
                  <c:v>1410757200</c:v>
                </c:pt>
                <c:pt idx="41189">
                  <c:v>1410760800</c:v>
                </c:pt>
                <c:pt idx="41190">
                  <c:v>1410764400</c:v>
                </c:pt>
                <c:pt idx="41191">
                  <c:v>1410768000</c:v>
                </c:pt>
                <c:pt idx="41192">
                  <c:v>1410771600</c:v>
                </c:pt>
                <c:pt idx="41193">
                  <c:v>1410775200</c:v>
                </c:pt>
                <c:pt idx="41194">
                  <c:v>1410778800</c:v>
                </c:pt>
                <c:pt idx="41195">
                  <c:v>1410782400</c:v>
                </c:pt>
                <c:pt idx="41196">
                  <c:v>1410786000</c:v>
                </c:pt>
                <c:pt idx="41197">
                  <c:v>1410789600</c:v>
                </c:pt>
                <c:pt idx="41198">
                  <c:v>1410793200</c:v>
                </c:pt>
                <c:pt idx="41199">
                  <c:v>1410796800</c:v>
                </c:pt>
                <c:pt idx="41200">
                  <c:v>1410800400</c:v>
                </c:pt>
                <c:pt idx="41201">
                  <c:v>1410804000</c:v>
                </c:pt>
                <c:pt idx="41202">
                  <c:v>1410807600</c:v>
                </c:pt>
                <c:pt idx="41203">
                  <c:v>1410811200</c:v>
                </c:pt>
                <c:pt idx="41204">
                  <c:v>1410814800</c:v>
                </c:pt>
                <c:pt idx="41205">
                  <c:v>1410818400</c:v>
                </c:pt>
                <c:pt idx="41206">
                  <c:v>1410822000</c:v>
                </c:pt>
                <c:pt idx="41207">
                  <c:v>1410825600</c:v>
                </c:pt>
                <c:pt idx="41208">
                  <c:v>1410829200</c:v>
                </c:pt>
                <c:pt idx="41209">
                  <c:v>1410832800</c:v>
                </c:pt>
                <c:pt idx="41210">
                  <c:v>1410836400</c:v>
                </c:pt>
                <c:pt idx="41211">
                  <c:v>1410840000</c:v>
                </c:pt>
                <c:pt idx="41212">
                  <c:v>1410843600</c:v>
                </c:pt>
                <c:pt idx="41213">
                  <c:v>1410847200</c:v>
                </c:pt>
                <c:pt idx="41214">
                  <c:v>1410850800</c:v>
                </c:pt>
                <c:pt idx="41215">
                  <c:v>1410854400</c:v>
                </c:pt>
                <c:pt idx="41216">
                  <c:v>1410858000</c:v>
                </c:pt>
                <c:pt idx="41217">
                  <c:v>1410861600</c:v>
                </c:pt>
                <c:pt idx="41218">
                  <c:v>1410865200</c:v>
                </c:pt>
                <c:pt idx="41219">
                  <c:v>1410868800</c:v>
                </c:pt>
                <c:pt idx="41220">
                  <c:v>1410872400</c:v>
                </c:pt>
                <c:pt idx="41221">
                  <c:v>1410876000</c:v>
                </c:pt>
                <c:pt idx="41222">
                  <c:v>1410879600</c:v>
                </c:pt>
                <c:pt idx="41223">
                  <c:v>1410883200</c:v>
                </c:pt>
                <c:pt idx="41224">
                  <c:v>1410886800</c:v>
                </c:pt>
                <c:pt idx="41225">
                  <c:v>1410890400</c:v>
                </c:pt>
                <c:pt idx="41226">
                  <c:v>1410894000</c:v>
                </c:pt>
                <c:pt idx="41227">
                  <c:v>1410897600</c:v>
                </c:pt>
                <c:pt idx="41228">
                  <c:v>1410901200</c:v>
                </c:pt>
                <c:pt idx="41229">
                  <c:v>1410904800</c:v>
                </c:pt>
                <c:pt idx="41230">
                  <c:v>1410908400</c:v>
                </c:pt>
                <c:pt idx="41231">
                  <c:v>1410912000</c:v>
                </c:pt>
                <c:pt idx="41232">
                  <c:v>1410915600</c:v>
                </c:pt>
                <c:pt idx="41233">
                  <c:v>1410919200</c:v>
                </c:pt>
                <c:pt idx="41234">
                  <c:v>1410922800</c:v>
                </c:pt>
                <c:pt idx="41235">
                  <c:v>1410926400</c:v>
                </c:pt>
                <c:pt idx="41236">
                  <c:v>1410930000</c:v>
                </c:pt>
                <c:pt idx="41237">
                  <c:v>1410933600</c:v>
                </c:pt>
                <c:pt idx="41238">
                  <c:v>1410937200</c:v>
                </c:pt>
                <c:pt idx="41239">
                  <c:v>1410940800</c:v>
                </c:pt>
                <c:pt idx="41240">
                  <c:v>1410944400</c:v>
                </c:pt>
                <c:pt idx="41241">
                  <c:v>1410948000</c:v>
                </c:pt>
                <c:pt idx="41242">
                  <c:v>1410951600</c:v>
                </c:pt>
                <c:pt idx="41243">
                  <c:v>1410955200</c:v>
                </c:pt>
                <c:pt idx="41244">
                  <c:v>1410958800</c:v>
                </c:pt>
                <c:pt idx="41245">
                  <c:v>1410962400</c:v>
                </c:pt>
                <c:pt idx="41246">
                  <c:v>1410966000</c:v>
                </c:pt>
                <c:pt idx="41247">
                  <c:v>1410969600</c:v>
                </c:pt>
                <c:pt idx="41248">
                  <c:v>1410973200</c:v>
                </c:pt>
                <c:pt idx="41249">
                  <c:v>1410976800</c:v>
                </c:pt>
                <c:pt idx="41250">
                  <c:v>1410980400</c:v>
                </c:pt>
                <c:pt idx="41251">
                  <c:v>1410984000</c:v>
                </c:pt>
                <c:pt idx="41252">
                  <c:v>1410987600</c:v>
                </c:pt>
                <c:pt idx="41253">
                  <c:v>1410991200</c:v>
                </c:pt>
                <c:pt idx="41254">
                  <c:v>1410994800</c:v>
                </c:pt>
                <c:pt idx="41255">
                  <c:v>1410998400</c:v>
                </c:pt>
                <c:pt idx="41256">
                  <c:v>1411002000</c:v>
                </c:pt>
                <c:pt idx="41257">
                  <c:v>1411005600</c:v>
                </c:pt>
                <c:pt idx="41258">
                  <c:v>1411009200</c:v>
                </c:pt>
                <c:pt idx="41259">
                  <c:v>1411012800</c:v>
                </c:pt>
                <c:pt idx="41260">
                  <c:v>1411016400</c:v>
                </c:pt>
                <c:pt idx="41261">
                  <c:v>1411020000</c:v>
                </c:pt>
                <c:pt idx="41262">
                  <c:v>1411023600</c:v>
                </c:pt>
                <c:pt idx="41263">
                  <c:v>1411027200</c:v>
                </c:pt>
                <c:pt idx="41264">
                  <c:v>1411030800</c:v>
                </c:pt>
                <c:pt idx="41265">
                  <c:v>1411034400</c:v>
                </c:pt>
                <c:pt idx="41266">
                  <c:v>1411038000</c:v>
                </c:pt>
                <c:pt idx="41267">
                  <c:v>1411041600</c:v>
                </c:pt>
                <c:pt idx="41268">
                  <c:v>1411045200</c:v>
                </c:pt>
                <c:pt idx="41269">
                  <c:v>1411048800</c:v>
                </c:pt>
                <c:pt idx="41270">
                  <c:v>1411052400</c:v>
                </c:pt>
                <c:pt idx="41271">
                  <c:v>1411056000</c:v>
                </c:pt>
                <c:pt idx="41272">
                  <c:v>1411059600</c:v>
                </c:pt>
                <c:pt idx="41273">
                  <c:v>1411063200</c:v>
                </c:pt>
                <c:pt idx="41274">
                  <c:v>1411066800</c:v>
                </c:pt>
                <c:pt idx="41275">
                  <c:v>1411070400</c:v>
                </c:pt>
                <c:pt idx="41276">
                  <c:v>1411074000</c:v>
                </c:pt>
                <c:pt idx="41277">
                  <c:v>1411077600</c:v>
                </c:pt>
                <c:pt idx="41278">
                  <c:v>1411081200</c:v>
                </c:pt>
                <c:pt idx="41279">
                  <c:v>1411084800</c:v>
                </c:pt>
                <c:pt idx="41280">
                  <c:v>1411088400</c:v>
                </c:pt>
                <c:pt idx="41281">
                  <c:v>1411092000</c:v>
                </c:pt>
                <c:pt idx="41282">
                  <c:v>1411095600</c:v>
                </c:pt>
                <c:pt idx="41283">
                  <c:v>1411099200</c:v>
                </c:pt>
                <c:pt idx="41284">
                  <c:v>1411102800</c:v>
                </c:pt>
                <c:pt idx="41285">
                  <c:v>1411106400</c:v>
                </c:pt>
                <c:pt idx="41286">
                  <c:v>1411110000</c:v>
                </c:pt>
                <c:pt idx="41287">
                  <c:v>1411113600</c:v>
                </c:pt>
                <c:pt idx="41288">
                  <c:v>1411117200</c:v>
                </c:pt>
                <c:pt idx="41289">
                  <c:v>1411120800</c:v>
                </c:pt>
                <c:pt idx="41290">
                  <c:v>1411124400</c:v>
                </c:pt>
                <c:pt idx="41291">
                  <c:v>1411128000</c:v>
                </c:pt>
                <c:pt idx="41292">
                  <c:v>1411131600</c:v>
                </c:pt>
                <c:pt idx="41293">
                  <c:v>1411135200</c:v>
                </c:pt>
                <c:pt idx="41294">
                  <c:v>1411138800</c:v>
                </c:pt>
                <c:pt idx="41295">
                  <c:v>1411142400</c:v>
                </c:pt>
                <c:pt idx="41296">
                  <c:v>1411146000</c:v>
                </c:pt>
                <c:pt idx="41297">
                  <c:v>1411149600</c:v>
                </c:pt>
                <c:pt idx="41298">
                  <c:v>1411153200</c:v>
                </c:pt>
                <c:pt idx="41299">
                  <c:v>1411156800</c:v>
                </c:pt>
                <c:pt idx="41300">
                  <c:v>1411160400</c:v>
                </c:pt>
                <c:pt idx="41301">
                  <c:v>1411164000</c:v>
                </c:pt>
                <c:pt idx="41302">
                  <c:v>1411167600</c:v>
                </c:pt>
                <c:pt idx="41303">
                  <c:v>1411171200</c:v>
                </c:pt>
                <c:pt idx="41304">
                  <c:v>1411174800</c:v>
                </c:pt>
                <c:pt idx="41305">
                  <c:v>1411178400</c:v>
                </c:pt>
                <c:pt idx="41306">
                  <c:v>1411182000</c:v>
                </c:pt>
                <c:pt idx="41307">
                  <c:v>1411185600</c:v>
                </c:pt>
                <c:pt idx="41308">
                  <c:v>1411189200</c:v>
                </c:pt>
                <c:pt idx="41309">
                  <c:v>1411192800</c:v>
                </c:pt>
                <c:pt idx="41310">
                  <c:v>1411196400</c:v>
                </c:pt>
                <c:pt idx="41311">
                  <c:v>1411200000</c:v>
                </c:pt>
                <c:pt idx="41312">
                  <c:v>1411203600</c:v>
                </c:pt>
                <c:pt idx="41313">
                  <c:v>1411207200</c:v>
                </c:pt>
                <c:pt idx="41314">
                  <c:v>1411210800</c:v>
                </c:pt>
                <c:pt idx="41315">
                  <c:v>1411214400</c:v>
                </c:pt>
                <c:pt idx="41316">
                  <c:v>1411218000</c:v>
                </c:pt>
                <c:pt idx="41317">
                  <c:v>1411221600</c:v>
                </c:pt>
                <c:pt idx="41318">
                  <c:v>1411225200</c:v>
                </c:pt>
                <c:pt idx="41319">
                  <c:v>1411228800</c:v>
                </c:pt>
                <c:pt idx="41320">
                  <c:v>1411232400</c:v>
                </c:pt>
                <c:pt idx="41321">
                  <c:v>1411236000</c:v>
                </c:pt>
                <c:pt idx="41322">
                  <c:v>1411239600</c:v>
                </c:pt>
                <c:pt idx="41323">
                  <c:v>1411243200</c:v>
                </c:pt>
                <c:pt idx="41324">
                  <c:v>1411246800</c:v>
                </c:pt>
                <c:pt idx="41325">
                  <c:v>1411250400</c:v>
                </c:pt>
                <c:pt idx="41326">
                  <c:v>1411254000</c:v>
                </c:pt>
                <c:pt idx="41327">
                  <c:v>1411257600</c:v>
                </c:pt>
                <c:pt idx="41328">
                  <c:v>1411261200</c:v>
                </c:pt>
                <c:pt idx="41329">
                  <c:v>1411264800</c:v>
                </c:pt>
                <c:pt idx="41330">
                  <c:v>1411268400</c:v>
                </c:pt>
                <c:pt idx="41331">
                  <c:v>1411272000</c:v>
                </c:pt>
                <c:pt idx="41332">
                  <c:v>1411275600</c:v>
                </c:pt>
                <c:pt idx="41333">
                  <c:v>1411279200</c:v>
                </c:pt>
                <c:pt idx="41334">
                  <c:v>1411282800</c:v>
                </c:pt>
                <c:pt idx="41335">
                  <c:v>1411286400</c:v>
                </c:pt>
                <c:pt idx="41336">
                  <c:v>1411290000</c:v>
                </c:pt>
                <c:pt idx="41337">
                  <c:v>1411293600</c:v>
                </c:pt>
                <c:pt idx="41338">
                  <c:v>1411297200</c:v>
                </c:pt>
                <c:pt idx="41339">
                  <c:v>1411300800</c:v>
                </c:pt>
                <c:pt idx="41340">
                  <c:v>1411304400</c:v>
                </c:pt>
                <c:pt idx="41341">
                  <c:v>1411308000</c:v>
                </c:pt>
                <c:pt idx="41342">
                  <c:v>1411311600</c:v>
                </c:pt>
                <c:pt idx="41343">
                  <c:v>1411315200</c:v>
                </c:pt>
                <c:pt idx="41344">
                  <c:v>1411318800</c:v>
                </c:pt>
                <c:pt idx="41345">
                  <c:v>1411322400</c:v>
                </c:pt>
                <c:pt idx="41346">
                  <c:v>1411326000</c:v>
                </c:pt>
                <c:pt idx="41347">
                  <c:v>1411329600</c:v>
                </c:pt>
                <c:pt idx="41348">
                  <c:v>1411333200</c:v>
                </c:pt>
                <c:pt idx="41349">
                  <c:v>1411336800</c:v>
                </c:pt>
                <c:pt idx="41350">
                  <c:v>1411340400</c:v>
                </c:pt>
                <c:pt idx="41351">
                  <c:v>1411344000</c:v>
                </c:pt>
                <c:pt idx="41352">
                  <c:v>1411347600</c:v>
                </c:pt>
                <c:pt idx="41353">
                  <c:v>1411351200</c:v>
                </c:pt>
                <c:pt idx="41354">
                  <c:v>1411354800</c:v>
                </c:pt>
                <c:pt idx="41355">
                  <c:v>1411358400</c:v>
                </c:pt>
                <c:pt idx="41356">
                  <c:v>1411362000</c:v>
                </c:pt>
                <c:pt idx="41357">
                  <c:v>1411365600</c:v>
                </c:pt>
                <c:pt idx="41358">
                  <c:v>1411369200</c:v>
                </c:pt>
                <c:pt idx="41359">
                  <c:v>1411372800</c:v>
                </c:pt>
                <c:pt idx="41360">
                  <c:v>1411376400</c:v>
                </c:pt>
                <c:pt idx="41361">
                  <c:v>1411380000</c:v>
                </c:pt>
                <c:pt idx="41362">
                  <c:v>1411383600</c:v>
                </c:pt>
                <c:pt idx="41363">
                  <c:v>1411387200</c:v>
                </c:pt>
                <c:pt idx="41364">
                  <c:v>1411390800</c:v>
                </c:pt>
                <c:pt idx="41365">
                  <c:v>1411394400</c:v>
                </c:pt>
                <c:pt idx="41366">
                  <c:v>1411398000</c:v>
                </c:pt>
                <c:pt idx="41367">
                  <c:v>1411401600</c:v>
                </c:pt>
                <c:pt idx="41368">
                  <c:v>1411405200</c:v>
                </c:pt>
                <c:pt idx="41369">
                  <c:v>1411408800</c:v>
                </c:pt>
                <c:pt idx="41370">
                  <c:v>1411412400</c:v>
                </c:pt>
                <c:pt idx="41371">
                  <c:v>1411416000</c:v>
                </c:pt>
                <c:pt idx="41372">
                  <c:v>1411419600</c:v>
                </c:pt>
                <c:pt idx="41373">
                  <c:v>1411423200</c:v>
                </c:pt>
                <c:pt idx="41374">
                  <c:v>1411426800</c:v>
                </c:pt>
                <c:pt idx="41375">
                  <c:v>1411430400</c:v>
                </c:pt>
                <c:pt idx="41376">
                  <c:v>1411434000</c:v>
                </c:pt>
                <c:pt idx="41377">
                  <c:v>1411437600</c:v>
                </c:pt>
                <c:pt idx="41378">
                  <c:v>1411441200</c:v>
                </c:pt>
                <c:pt idx="41379">
                  <c:v>1411444800</c:v>
                </c:pt>
                <c:pt idx="41380">
                  <c:v>1411448400</c:v>
                </c:pt>
                <c:pt idx="41381">
                  <c:v>1411452000</c:v>
                </c:pt>
                <c:pt idx="41382">
                  <c:v>1411455600</c:v>
                </c:pt>
                <c:pt idx="41383">
                  <c:v>1411459200</c:v>
                </c:pt>
                <c:pt idx="41384">
                  <c:v>1411462800</c:v>
                </c:pt>
                <c:pt idx="41385">
                  <c:v>1411466400</c:v>
                </c:pt>
                <c:pt idx="41386">
                  <c:v>1411470000</c:v>
                </c:pt>
                <c:pt idx="41387">
                  <c:v>1411473600</c:v>
                </c:pt>
                <c:pt idx="41388">
                  <c:v>1411477200</c:v>
                </c:pt>
                <c:pt idx="41389">
                  <c:v>1411480800</c:v>
                </c:pt>
                <c:pt idx="41390">
                  <c:v>1411484400</c:v>
                </c:pt>
                <c:pt idx="41391">
                  <c:v>1411488000</c:v>
                </c:pt>
                <c:pt idx="41392">
                  <c:v>1411491600</c:v>
                </c:pt>
                <c:pt idx="41393">
                  <c:v>1411495200</c:v>
                </c:pt>
                <c:pt idx="41394">
                  <c:v>1411498800</c:v>
                </c:pt>
                <c:pt idx="41395">
                  <c:v>1411502400</c:v>
                </c:pt>
                <c:pt idx="41396">
                  <c:v>1411506000</c:v>
                </c:pt>
                <c:pt idx="41397">
                  <c:v>1411509600</c:v>
                </c:pt>
                <c:pt idx="41398">
                  <c:v>1411513200</c:v>
                </c:pt>
                <c:pt idx="41399">
                  <c:v>1411516800</c:v>
                </c:pt>
                <c:pt idx="41400">
                  <c:v>1411520400</c:v>
                </c:pt>
                <c:pt idx="41401">
                  <c:v>1411524000</c:v>
                </c:pt>
                <c:pt idx="41402">
                  <c:v>1411527600</c:v>
                </c:pt>
                <c:pt idx="41403">
                  <c:v>1411531200</c:v>
                </c:pt>
                <c:pt idx="41404">
                  <c:v>1411534800</c:v>
                </c:pt>
                <c:pt idx="41405">
                  <c:v>1411538400</c:v>
                </c:pt>
                <c:pt idx="41406">
                  <c:v>1411542000</c:v>
                </c:pt>
                <c:pt idx="41407">
                  <c:v>1411545600</c:v>
                </c:pt>
                <c:pt idx="41408">
                  <c:v>1411549200</c:v>
                </c:pt>
                <c:pt idx="41409">
                  <c:v>1411552800</c:v>
                </c:pt>
                <c:pt idx="41410">
                  <c:v>1411556400</c:v>
                </c:pt>
                <c:pt idx="41411">
                  <c:v>1411560000</c:v>
                </c:pt>
                <c:pt idx="41412">
                  <c:v>1411563600</c:v>
                </c:pt>
                <c:pt idx="41413">
                  <c:v>1411567200</c:v>
                </c:pt>
                <c:pt idx="41414">
                  <c:v>1411570800</c:v>
                </c:pt>
                <c:pt idx="41415">
                  <c:v>1411574400</c:v>
                </c:pt>
                <c:pt idx="41416">
                  <c:v>1411578000</c:v>
                </c:pt>
                <c:pt idx="41417">
                  <c:v>1411581600</c:v>
                </c:pt>
                <c:pt idx="41418">
                  <c:v>1411585200</c:v>
                </c:pt>
                <c:pt idx="41419">
                  <c:v>1411588800</c:v>
                </c:pt>
                <c:pt idx="41420">
                  <c:v>1411592400</c:v>
                </c:pt>
                <c:pt idx="41421">
                  <c:v>1411596000</c:v>
                </c:pt>
                <c:pt idx="41422">
                  <c:v>1411599600</c:v>
                </c:pt>
                <c:pt idx="41423">
                  <c:v>1411603200</c:v>
                </c:pt>
                <c:pt idx="41424">
                  <c:v>1411606800</c:v>
                </c:pt>
                <c:pt idx="41425">
                  <c:v>1411610400</c:v>
                </c:pt>
                <c:pt idx="41426">
                  <c:v>1411614000</c:v>
                </c:pt>
                <c:pt idx="41427">
                  <c:v>1411617600</c:v>
                </c:pt>
                <c:pt idx="41428">
                  <c:v>1411621200</c:v>
                </c:pt>
                <c:pt idx="41429">
                  <c:v>1411624800</c:v>
                </c:pt>
                <c:pt idx="41430">
                  <c:v>1411628400</c:v>
                </c:pt>
                <c:pt idx="41431">
                  <c:v>1411632000</c:v>
                </c:pt>
                <c:pt idx="41432">
                  <c:v>1411635600</c:v>
                </c:pt>
                <c:pt idx="41433">
                  <c:v>1411639200</c:v>
                </c:pt>
                <c:pt idx="41434">
                  <c:v>1411642800</c:v>
                </c:pt>
                <c:pt idx="41435">
                  <c:v>1411646400</c:v>
                </c:pt>
                <c:pt idx="41436">
                  <c:v>1411650000</c:v>
                </c:pt>
                <c:pt idx="41437">
                  <c:v>1411653600</c:v>
                </c:pt>
                <c:pt idx="41438">
                  <c:v>1411657200</c:v>
                </c:pt>
                <c:pt idx="41439">
                  <c:v>1411660800</c:v>
                </c:pt>
                <c:pt idx="41440">
                  <c:v>1411664400</c:v>
                </c:pt>
                <c:pt idx="41441">
                  <c:v>1411668000</c:v>
                </c:pt>
                <c:pt idx="41442">
                  <c:v>1411671600</c:v>
                </c:pt>
                <c:pt idx="41443">
                  <c:v>1411675200</c:v>
                </c:pt>
                <c:pt idx="41444">
                  <c:v>1411678800</c:v>
                </c:pt>
                <c:pt idx="41445">
                  <c:v>1411682400</c:v>
                </c:pt>
                <c:pt idx="41446">
                  <c:v>1411686000</c:v>
                </c:pt>
                <c:pt idx="41447">
                  <c:v>1411689600</c:v>
                </c:pt>
                <c:pt idx="41448">
                  <c:v>1411693200</c:v>
                </c:pt>
                <c:pt idx="41449">
                  <c:v>1411696800</c:v>
                </c:pt>
                <c:pt idx="41450">
                  <c:v>1411700400</c:v>
                </c:pt>
                <c:pt idx="41451">
                  <c:v>1411704000</c:v>
                </c:pt>
                <c:pt idx="41452">
                  <c:v>1411707600</c:v>
                </c:pt>
                <c:pt idx="41453">
                  <c:v>1411711200</c:v>
                </c:pt>
                <c:pt idx="41454">
                  <c:v>1411714800</c:v>
                </c:pt>
                <c:pt idx="41455">
                  <c:v>1411718400</c:v>
                </c:pt>
                <c:pt idx="41456">
                  <c:v>1411722000</c:v>
                </c:pt>
                <c:pt idx="41457">
                  <c:v>1411725600</c:v>
                </c:pt>
                <c:pt idx="41458">
                  <c:v>1411729200</c:v>
                </c:pt>
                <c:pt idx="41459">
                  <c:v>1411732800</c:v>
                </c:pt>
                <c:pt idx="41460">
                  <c:v>1411736400</c:v>
                </c:pt>
                <c:pt idx="41461">
                  <c:v>1411740000</c:v>
                </c:pt>
                <c:pt idx="41462">
                  <c:v>1411743600</c:v>
                </c:pt>
                <c:pt idx="41463">
                  <c:v>1411747200</c:v>
                </c:pt>
                <c:pt idx="41464">
                  <c:v>1411750800</c:v>
                </c:pt>
                <c:pt idx="41465">
                  <c:v>1411754400</c:v>
                </c:pt>
                <c:pt idx="41466">
                  <c:v>1411758000</c:v>
                </c:pt>
                <c:pt idx="41467">
                  <c:v>1411761600</c:v>
                </c:pt>
                <c:pt idx="41468">
                  <c:v>1411765200</c:v>
                </c:pt>
                <c:pt idx="41469">
                  <c:v>1411768800</c:v>
                </c:pt>
                <c:pt idx="41470">
                  <c:v>1411772400</c:v>
                </c:pt>
                <c:pt idx="41471">
                  <c:v>1411776000</c:v>
                </c:pt>
                <c:pt idx="41472">
                  <c:v>1411779600</c:v>
                </c:pt>
                <c:pt idx="41473">
                  <c:v>1411783200</c:v>
                </c:pt>
                <c:pt idx="41474">
                  <c:v>1411786800</c:v>
                </c:pt>
                <c:pt idx="41475">
                  <c:v>1411790400</c:v>
                </c:pt>
                <c:pt idx="41476">
                  <c:v>1411794000</c:v>
                </c:pt>
                <c:pt idx="41477">
                  <c:v>1411797600</c:v>
                </c:pt>
                <c:pt idx="41478">
                  <c:v>1411801200</c:v>
                </c:pt>
                <c:pt idx="41479">
                  <c:v>1411804800</c:v>
                </c:pt>
                <c:pt idx="41480">
                  <c:v>1411808400</c:v>
                </c:pt>
                <c:pt idx="41481">
                  <c:v>1411812000</c:v>
                </c:pt>
                <c:pt idx="41482">
                  <c:v>1411815600</c:v>
                </c:pt>
                <c:pt idx="41483">
                  <c:v>1411819200</c:v>
                </c:pt>
                <c:pt idx="41484">
                  <c:v>1411822800</c:v>
                </c:pt>
                <c:pt idx="41485">
                  <c:v>1411826400</c:v>
                </c:pt>
                <c:pt idx="41486">
                  <c:v>1411830000</c:v>
                </c:pt>
                <c:pt idx="41487">
                  <c:v>1411833600</c:v>
                </c:pt>
                <c:pt idx="41488">
                  <c:v>1411837200</c:v>
                </c:pt>
                <c:pt idx="41489">
                  <c:v>1411840800</c:v>
                </c:pt>
                <c:pt idx="41490">
                  <c:v>1411844400</c:v>
                </c:pt>
                <c:pt idx="41491">
                  <c:v>1411848000</c:v>
                </c:pt>
                <c:pt idx="41492">
                  <c:v>1411851600</c:v>
                </c:pt>
                <c:pt idx="41493">
                  <c:v>1411855200</c:v>
                </c:pt>
                <c:pt idx="41494">
                  <c:v>1411858800</c:v>
                </c:pt>
                <c:pt idx="41495">
                  <c:v>1411862400</c:v>
                </c:pt>
                <c:pt idx="41496">
                  <c:v>1411866000</c:v>
                </c:pt>
                <c:pt idx="41497">
                  <c:v>1411869600</c:v>
                </c:pt>
                <c:pt idx="41498">
                  <c:v>1411873200</c:v>
                </c:pt>
                <c:pt idx="41499">
                  <c:v>1411876800</c:v>
                </c:pt>
                <c:pt idx="41500">
                  <c:v>1411880400</c:v>
                </c:pt>
                <c:pt idx="41501">
                  <c:v>1411884000</c:v>
                </c:pt>
                <c:pt idx="41502">
                  <c:v>1411887600</c:v>
                </c:pt>
                <c:pt idx="41503">
                  <c:v>1411891200</c:v>
                </c:pt>
                <c:pt idx="41504">
                  <c:v>1411894800</c:v>
                </c:pt>
                <c:pt idx="41505">
                  <c:v>1411898400</c:v>
                </c:pt>
                <c:pt idx="41506">
                  <c:v>1411902000</c:v>
                </c:pt>
                <c:pt idx="41507">
                  <c:v>1411905600</c:v>
                </c:pt>
                <c:pt idx="41508">
                  <c:v>1411909200</c:v>
                </c:pt>
                <c:pt idx="41509">
                  <c:v>1411912800</c:v>
                </c:pt>
                <c:pt idx="41510">
                  <c:v>1411916400</c:v>
                </c:pt>
                <c:pt idx="41511">
                  <c:v>1411920000</c:v>
                </c:pt>
                <c:pt idx="41512">
                  <c:v>1411923600</c:v>
                </c:pt>
                <c:pt idx="41513">
                  <c:v>1411927200</c:v>
                </c:pt>
                <c:pt idx="41514">
                  <c:v>1411930800</c:v>
                </c:pt>
                <c:pt idx="41515">
                  <c:v>1411934400</c:v>
                </c:pt>
                <c:pt idx="41516">
                  <c:v>1411938000</c:v>
                </c:pt>
                <c:pt idx="41517">
                  <c:v>1411941600</c:v>
                </c:pt>
                <c:pt idx="41518">
                  <c:v>1411945200</c:v>
                </c:pt>
                <c:pt idx="41519">
                  <c:v>1411948800</c:v>
                </c:pt>
                <c:pt idx="41520">
                  <c:v>1411952400</c:v>
                </c:pt>
                <c:pt idx="41521">
                  <c:v>1411956000</c:v>
                </c:pt>
                <c:pt idx="41522">
                  <c:v>1411959600</c:v>
                </c:pt>
                <c:pt idx="41523">
                  <c:v>1411963200</c:v>
                </c:pt>
                <c:pt idx="41524">
                  <c:v>1411966800</c:v>
                </c:pt>
                <c:pt idx="41525">
                  <c:v>1411970400</c:v>
                </c:pt>
                <c:pt idx="41526">
                  <c:v>1411974000</c:v>
                </c:pt>
                <c:pt idx="41527">
                  <c:v>1411977600</c:v>
                </c:pt>
                <c:pt idx="41528">
                  <c:v>1411981200</c:v>
                </c:pt>
                <c:pt idx="41529">
                  <c:v>1411984800</c:v>
                </c:pt>
                <c:pt idx="41530">
                  <c:v>1411988400</c:v>
                </c:pt>
                <c:pt idx="41531">
                  <c:v>1411992000</c:v>
                </c:pt>
                <c:pt idx="41532">
                  <c:v>1411995600</c:v>
                </c:pt>
                <c:pt idx="41533">
                  <c:v>1411999200</c:v>
                </c:pt>
                <c:pt idx="41534">
                  <c:v>1412002800</c:v>
                </c:pt>
                <c:pt idx="41535">
                  <c:v>1412006400</c:v>
                </c:pt>
                <c:pt idx="41536">
                  <c:v>1412010000</c:v>
                </c:pt>
                <c:pt idx="41537">
                  <c:v>1412013600</c:v>
                </c:pt>
                <c:pt idx="41538">
                  <c:v>1412017200</c:v>
                </c:pt>
                <c:pt idx="41539">
                  <c:v>1412020800</c:v>
                </c:pt>
                <c:pt idx="41540">
                  <c:v>1412024400</c:v>
                </c:pt>
                <c:pt idx="41541">
                  <c:v>1412028000</c:v>
                </c:pt>
                <c:pt idx="41542">
                  <c:v>1412031600</c:v>
                </c:pt>
                <c:pt idx="41543">
                  <c:v>1412035200</c:v>
                </c:pt>
                <c:pt idx="41544">
                  <c:v>1412038800</c:v>
                </c:pt>
                <c:pt idx="41545">
                  <c:v>1412042400</c:v>
                </c:pt>
                <c:pt idx="41546">
                  <c:v>1412046000</c:v>
                </c:pt>
                <c:pt idx="41547">
                  <c:v>1412049600</c:v>
                </c:pt>
                <c:pt idx="41548">
                  <c:v>1412053200</c:v>
                </c:pt>
                <c:pt idx="41549">
                  <c:v>1412056800</c:v>
                </c:pt>
                <c:pt idx="41550">
                  <c:v>1412060400</c:v>
                </c:pt>
                <c:pt idx="41551">
                  <c:v>1412064000</c:v>
                </c:pt>
                <c:pt idx="41552">
                  <c:v>1412067600</c:v>
                </c:pt>
                <c:pt idx="41553">
                  <c:v>1412071200</c:v>
                </c:pt>
                <c:pt idx="41554">
                  <c:v>1412074800</c:v>
                </c:pt>
                <c:pt idx="41555">
                  <c:v>1412078400</c:v>
                </c:pt>
                <c:pt idx="41556">
                  <c:v>1412082000</c:v>
                </c:pt>
                <c:pt idx="41557">
                  <c:v>1412085600</c:v>
                </c:pt>
                <c:pt idx="41558">
                  <c:v>1412089200</c:v>
                </c:pt>
                <c:pt idx="41559">
                  <c:v>1412092800</c:v>
                </c:pt>
                <c:pt idx="41560">
                  <c:v>1412096400</c:v>
                </c:pt>
                <c:pt idx="41561">
                  <c:v>1412100000</c:v>
                </c:pt>
                <c:pt idx="41562">
                  <c:v>1412103600</c:v>
                </c:pt>
                <c:pt idx="41563">
                  <c:v>1412107200</c:v>
                </c:pt>
                <c:pt idx="41564">
                  <c:v>1412110800</c:v>
                </c:pt>
                <c:pt idx="41565">
                  <c:v>1412114400</c:v>
                </c:pt>
                <c:pt idx="41566">
                  <c:v>1412118000</c:v>
                </c:pt>
                <c:pt idx="41567">
                  <c:v>1412121600</c:v>
                </c:pt>
                <c:pt idx="41568">
                  <c:v>1412125200</c:v>
                </c:pt>
                <c:pt idx="41569">
                  <c:v>1412128800</c:v>
                </c:pt>
                <c:pt idx="41570">
                  <c:v>1412132400</c:v>
                </c:pt>
                <c:pt idx="41571">
                  <c:v>1412136000</c:v>
                </c:pt>
                <c:pt idx="41572">
                  <c:v>1412139600</c:v>
                </c:pt>
                <c:pt idx="41573">
                  <c:v>1412143200</c:v>
                </c:pt>
                <c:pt idx="41574">
                  <c:v>1412146800</c:v>
                </c:pt>
                <c:pt idx="41575">
                  <c:v>1412150400</c:v>
                </c:pt>
                <c:pt idx="41576">
                  <c:v>1412154000</c:v>
                </c:pt>
                <c:pt idx="41577">
                  <c:v>1412157600</c:v>
                </c:pt>
                <c:pt idx="41578">
                  <c:v>1412161200</c:v>
                </c:pt>
                <c:pt idx="41579">
                  <c:v>1412164800</c:v>
                </c:pt>
                <c:pt idx="41580">
                  <c:v>1412168400</c:v>
                </c:pt>
                <c:pt idx="41581">
                  <c:v>1412172000</c:v>
                </c:pt>
                <c:pt idx="41582">
                  <c:v>1412175600</c:v>
                </c:pt>
                <c:pt idx="41583">
                  <c:v>1412179200</c:v>
                </c:pt>
                <c:pt idx="41584">
                  <c:v>1412182800</c:v>
                </c:pt>
                <c:pt idx="41585">
                  <c:v>1412186400</c:v>
                </c:pt>
                <c:pt idx="41586">
                  <c:v>1412190000</c:v>
                </c:pt>
                <c:pt idx="41587">
                  <c:v>1412193600</c:v>
                </c:pt>
                <c:pt idx="41588">
                  <c:v>1412197200</c:v>
                </c:pt>
                <c:pt idx="41589">
                  <c:v>1412200800</c:v>
                </c:pt>
                <c:pt idx="41590">
                  <c:v>1412204400</c:v>
                </c:pt>
                <c:pt idx="41591">
                  <c:v>1412208000</c:v>
                </c:pt>
                <c:pt idx="41592">
                  <c:v>1412211600</c:v>
                </c:pt>
                <c:pt idx="41593">
                  <c:v>1412215200</c:v>
                </c:pt>
                <c:pt idx="41594">
                  <c:v>1412218800</c:v>
                </c:pt>
                <c:pt idx="41595">
                  <c:v>1412222400</c:v>
                </c:pt>
                <c:pt idx="41596">
                  <c:v>1412226000</c:v>
                </c:pt>
                <c:pt idx="41597">
                  <c:v>1412229600</c:v>
                </c:pt>
                <c:pt idx="41598">
                  <c:v>1412233200</c:v>
                </c:pt>
                <c:pt idx="41599">
                  <c:v>1412236800</c:v>
                </c:pt>
                <c:pt idx="41600">
                  <c:v>1412240400</c:v>
                </c:pt>
                <c:pt idx="41601">
                  <c:v>1412244000</c:v>
                </c:pt>
                <c:pt idx="41602">
                  <c:v>1412247600</c:v>
                </c:pt>
                <c:pt idx="41603">
                  <c:v>1412251200</c:v>
                </c:pt>
                <c:pt idx="41604">
                  <c:v>1412254800</c:v>
                </c:pt>
                <c:pt idx="41605">
                  <c:v>1412258400</c:v>
                </c:pt>
                <c:pt idx="41606">
                  <c:v>1412262000</c:v>
                </c:pt>
                <c:pt idx="41607">
                  <c:v>1412265600</c:v>
                </c:pt>
                <c:pt idx="41608">
                  <c:v>1412269200</c:v>
                </c:pt>
                <c:pt idx="41609">
                  <c:v>1412272800</c:v>
                </c:pt>
                <c:pt idx="41610">
                  <c:v>1412276400</c:v>
                </c:pt>
                <c:pt idx="41611">
                  <c:v>1412280000</c:v>
                </c:pt>
                <c:pt idx="41612">
                  <c:v>1412283600</c:v>
                </c:pt>
                <c:pt idx="41613">
                  <c:v>1412287200</c:v>
                </c:pt>
                <c:pt idx="41614">
                  <c:v>1412290800</c:v>
                </c:pt>
                <c:pt idx="41615">
                  <c:v>1412294400</c:v>
                </c:pt>
                <c:pt idx="41616">
                  <c:v>1412298000</c:v>
                </c:pt>
                <c:pt idx="41617">
                  <c:v>1412301600</c:v>
                </c:pt>
                <c:pt idx="41618">
                  <c:v>1412305200</c:v>
                </c:pt>
                <c:pt idx="41619">
                  <c:v>1412308800</c:v>
                </c:pt>
                <c:pt idx="41620">
                  <c:v>1412312400</c:v>
                </c:pt>
                <c:pt idx="41621">
                  <c:v>1412316000</c:v>
                </c:pt>
                <c:pt idx="41622">
                  <c:v>1412319600</c:v>
                </c:pt>
                <c:pt idx="41623">
                  <c:v>1412323200</c:v>
                </c:pt>
                <c:pt idx="41624">
                  <c:v>1412326800</c:v>
                </c:pt>
                <c:pt idx="41625">
                  <c:v>1412330400</c:v>
                </c:pt>
                <c:pt idx="41626">
                  <c:v>1412334000</c:v>
                </c:pt>
                <c:pt idx="41627">
                  <c:v>1412337600</c:v>
                </c:pt>
                <c:pt idx="41628">
                  <c:v>1412341200</c:v>
                </c:pt>
                <c:pt idx="41629">
                  <c:v>1412344800</c:v>
                </c:pt>
                <c:pt idx="41630">
                  <c:v>1412348400</c:v>
                </c:pt>
                <c:pt idx="41631">
                  <c:v>1412352000</c:v>
                </c:pt>
                <c:pt idx="41632">
                  <c:v>1412355600</c:v>
                </c:pt>
                <c:pt idx="41633">
                  <c:v>1412359200</c:v>
                </c:pt>
                <c:pt idx="41634">
                  <c:v>1412362800</c:v>
                </c:pt>
                <c:pt idx="41635">
                  <c:v>1412366400</c:v>
                </c:pt>
                <c:pt idx="41636">
                  <c:v>1412370000</c:v>
                </c:pt>
                <c:pt idx="41637">
                  <c:v>1412373600</c:v>
                </c:pt>
                <c:pt idx="41638">
                  <c:v>1412377200</c:v>
                </c:pt>
                <c:pt idx="41639">
                  <c:v>1412380800</c:v>
                </c:pt>
                <c:pt idx="41640">
                  <c:v>1412384400</c:v>
                </c:pt>
                <c:pt idx="41641">
                  <c:v>1412388000</c:v>
                </c:pt>
                <c:pt idx="41642">
                  <c:v>1412391600</c:v>
                </c:pt>
                <c:pt idx="41643">
                  <c:v>1412395200</c:v>
                </c:pt>
                <c:pt idx="41644">
                  <c:v>1412398800</c:v>
                </c:pt>
                <c:pt idx="41645">
                  <c:v>1412402400</c:v>
                </c:pt>
                <c:pt idx="41646">
                  <c:v>1412406000</c:v>
                </c:pt>
                <c:pt idx="41647">
                  <c:v>1412409600</c:v>
                </c:pt>
                <c:pt idx="41648">
                  <c:v>1412413200</c:v>
                </c:pt>
                <c:pt idx="41649">
                  <c:v>1412416800</c:v>
                </c:pt>
                <c:pt idx="41650">
                  <c:v>1412420400</c:v>
                </c:pt>
                <c:pt idx="41651">
                  <c:v>1412424000</c:v>
                </c:pt>
                <c:pt idx="41652">
                  <c:v>1412427600</c:v>
                </c:pt>
                <c:pt idx="41653">
                  <c:v>1412431200</c:v>
                </c:pt>
                <c:pt idx="41654">
                  <c:v>1412434800</c:v>
                </c:pt>
                <c:pt idx="41655">
                  <c:v>1412438400</c:v>
                </c:pt>
                <c:pt idx="41656">
                  <c:v>1412442000</c:v>
                </c:pt>
                <c:pt idx="41657">
                  <c:v>1412445600</c:v>
                </c:pt>
                <c:pt idx="41658">
                  <c:v>1412449200</c:v>
                </c:pt>
                <c:pt idx="41659">
                  <c:v>1412452800</c:v>
                </c:pt>
                <c:pt idx="41660">
                  <c:v>1412456400</c:v>
                </c:pt>
                <c:pt idx="41661">
                  <c:v>1412460000</c:v>
                </c:pt>
                <c:pt idx="41662">
                  <c:v>1412463600</c:v>
                </c:pt>
                <c:pt idx="41663">
                  <c:v>1412467200</c:v>
                </c:pt>
                <c:pt idx="41664">
                  <c:v>1412470800</c:v>
                </c:pt>
                <c:pt idx="41665">
                  <c:v>1412474400</c:v>
                </c:pt>
                <c:pt idx="41666">
                  <c:v>1412478000</c:v>
                </c:pt>
                <c:pt idx="41667">
                  <c:v>1412481600</c:v>
                </c:pt>
                <c:pt idx="41668">
                  <c:v>1412485200</c:v>
                </c:pt>
                <c:pt idx="41669">
                  <c:v>1412488800</c:v>
                </c:pt>
                <c:pt idx="41670">
                  <c:v>1412492400</c:v>
                </c:pt>
                <c:pt idx="41671">
                  <c:v>1412496000</c:v>
                </c:pt>
                <c:pt idx="41672">
                  <c:v>1412499600</c:v>
                </c:pt>
                <c:pt idx="41673">
                  <c:v>1412503200</c:v>
                </c:pt>
                <c:pt idx="41674">
                  <c:v>1412506800</c:v>
                </c:pt>
                <c:pt idx="41675">
                  <c:v>1412510400</c:v>
                </c:pt>
                <c:pt idx="41676">
                  <c:v>1412514000</c:v>
                </c:pt>
                <c:pt idx="41677">
                  <c:v>1412517600</c:v>
                </c:pt>
                <c:pt idx="41678">
                  <c:v>1412521200</c:v>
                </c:pt>
                <c:pt idx="41679">
                  <c:v>1412524800</c:v>
                </c:pt>
                <c:pt idx="41680">
                  <c:v>1412528400</c:v>
                </c:pt>
                <c:pt idx="41681">
                  <c:v>1412532000</c:v>
                </c:pt>
                <c:pt idx="41682">
                  <c:v>1412535600</c:v>
                </c:pt>
                <c:pt idx="41683">
                  <c:v>1412539200</c:v>
                </c:pt>
                <c:pt idx="41684">
                  <c:v>1412542800</c:v>
                </c:pt>
                <c:pt idx="41685">
                  <c:v>1412546400</c:v>
                </c:pt>
                <c:pt idx="41686">
                  <c:v>1412550000</c:v>
                </c:pt>
                <c:pt idx="41687">
                  <c:v>1412553600</c:v>
                </c:pt>
                <c:pt idx="41688">
                  <c:v>1412557200</c:v>
                </c:pt>
                <c:pt idx="41689">
                  <c:v>1412560800</c:v>
                </c:pt>
                <c:pt idx="41690">
                  <c:v>1412564400</c:v>
                </c:pt>
                <c:pt idx="41691">
                  <c:v>1412568000</c:v>
                </c:pt>
                <c:pt idx="41692">
                  <c:v>1412571600</c:v>
                </c:pt>
                <c:pt idx="41693">
                  <c:v>1412575200</c:v>
                </c:pt>
                <c:pt idx="41694">
                  <c:v>1412578800</c:v>
                </c:pt>
                <c:pt idx="41695">
                  <c:v>1412582400</c:v>
                </c:pt>
                <c:pt idx="41696">
                  <c:v>1412586000</c:v>
                </c:pt>
                <c:pt idx="41697">
                  <c:v>1412589600</c:v>
                </c:pt>
                <c:pt idx="41698">
                  <c:v>1412593200</c:v>
                </c:pt>
                <c:pt idx="41699">
                  <c:v>1412596800</c:v>
                </c:pt>
                <c:pt idx="41700">
                  <c:v>1412600400</c:v>
                </c:pt>
                <c:pt idx="41701">
                  <c:v>1412604000</c:v>
                </c:pt>
                <c:pt idx="41702">
                  <c:v>1412607600</c:v>
                </c:pt>
                <c:pt idx="41703">
                  <c:v>1412611200</c:v>
                </c:pt>
                <c:pt idx="41704">
                  <c:v>1412614800</c:v>
                </c:pt>
                <c:pt idx="41705">
                  <c:v>1412618400</c:v>
                </c:pt>
                <c:pt idx="41706">
                  <c:v>1412622000</c:v>
                </c:pt>
                <c:pt idx="41707">
                  <c:v>1412625600</c:v>
                </c:pt>
                <c:pt idx="41708">
                  <c:v>1412629200</c:v>
                </c:pt>
                <c:pt idx="41709">
                  <c:v>1412632800</c:v>
                </c:pt>
                <c:pt idx="41710">
                  <c:v>1412636400</c:v>
                </c:pt>
                <c:pt idx="41711">
                  <c:v>1412640000</c:v>
                </c:pt>
                <c:pt idx="41712">
                  <c:v>1412643600</c:v>
                </c:pt>
                <c:pt idx="41713">
                  <c:v>1412647200</c:v>
                </c:pt>
                <c:pt idx="41714">
                  <c:v>1412650800</c:v>
                </c:pt>
                <c:pt idx="41715">
                  <c:v>1412654400</c:v>
                </c:pt>
                <c:pt idx="41716">
                  <c:v>1412658000</c:v>
                </c:pt>
                <c:pt idx="41717">
                  <c:v>1412661600</c:v>
                </c:pt>
                <c:pt idx="41718">
                  <c:v>1412665200</c:v>
                </c:pt>
                <c:pt idx="41719">
                  <c:v>1412668800</c:v>
                </c:pt>
                <c:pt idx="41720">
                  <c:v>1412672400</c:v>
                </c:pt>
                <c:pt idx="41721">
                  <c:v>1412676000</c:v>
                </c:pt>
                <c:pt idx="41722">
                  <c:v>1412679600</c:v>
                </c:pt>
                <c:pt idx="41723">
                  <c:v>1412683200</c:v>
                </c:pt>
                <c:pt idx="41724">
                  <c:v>1412686800</c:v>
                </c:pt>
                <c:pt idx="41725">
                  <c:v>1412690400</c:v>
                </c:pt>
                <c:pt idx="41726">
                  <c:v>1412694000</c:v>
                </c:pt>
                <c:pt idx="41727">
                  <c:v>1412697600</c:v>
                </c:pt>
                <c:pt idx="41728">
                  <c:v>1412701200</c:v>
                </c:pt>
                <c:pt idx="41729">
                  <c:v>1412704800</c:v>
                </c:pt>
                <c:pt idx="41730">
                  <c:v>1412708400</c:v>
                </c:pt>
                <c:pt idx="41731">
                  <c:v>1412712000</c:v>
                </c:pt>
                <c:pt idx="41732">
                  <c:v>1412715600</c:v>
                </c:pt>
                <c:pt idx="41733">
                  <c:v>1412719200</c:v>
                </c:pt>
                <c:pt idx="41734">
                  <c:v>1412722800</c:v>
                </c:pt>
                <c:pt idx="41735">
                  <c:v>1412726400</c:v>
                </c:pt>
                <c:pt idx="41736">
                  <c:v>1412730000</c:v>
                </c:pt>
                <c:pt idx="41737">
                  <c:v>1412733600</c:v>
                </c:pt>
                <c:pt idx="41738">
                  <c:v>1412737200</c:v>
                </c:pt>
                <c:pt idx="41739">
                  <c:v>1412740800</c:v>
                </c:pt>
                <c:pt idx="41740">
                  <c:v>1412744400</c:v>
                </c:pt>
                <c:pt idx="41741">
                  <c:v>1412748000</c:v>
                </c:pt>
                <c:pt idx="41742">
                  <c:v>1412751600</c:v>
                </c:pt>
                <c:pt idx="41743">
                  <c:v>1412755200</c:v>
                </c:pt>
                <c:pt idx="41744">
                  <c:v>1412758800</c:v>
                </c:pt>
                <c:pt idx="41745">
                  <c:v>1412762400</c:v>
                </c:pt>
                <c:pt idx="41746">
                  <c:v>1412766000</c:v>
                </c:pt>
                <c:pt idx="41747">
                  <c:v>1412769600</c:v>
                </c:pt>
                <c:pt idx="41748">
                  <c:v>1412773200</c:v>
                </c:pt>
                <c:pt idx="41749">
                  <c:v>1412776800</c:v>
                </c:pt>
                <c:pt idx="41750">
                  <c:v>1412780400</c:v>
                </c:pt>
                <c:pt idx="41751">
                  <c:v>1412784000</c:v>
                </c:pt>
                <c:pt idx="41752">
                  <c:v>1412787600</c:v>
                </c:pt>
                <c:pt idx="41753">
                  <c:v>1412791200</c:v>
                </c:pt>
                <c:pt idx="41754">
                  <c:v>1412794800</c:v>
                </c:pt>
                <c:pt idx="41755">
                  <c:v>1412798400</c:v>
                </c:pt>
                <c:pt idx="41756">
                  <c:v>1412802000</c:v>
                </c:pt>
                <c:pt idx="41757">
                  <c:v>1412805600</c:v>
                </c:pt>
                <c:pt idx="41758">
                  <c:v>1412809200</c:v>
                </c:pt>
                <c:pt idx="41759">
                  <c:v>1412812800</c:v>
                </c:pt>
                <c:pt idx="41760">
                  <c:v>1412816400</c:v>
                </c:pt>
                <c:pt idx="41761">
                  <c:v>1412820000</c:v>
                </c:pt>
                <c:pt idx="41762">
                  <c:v>1412823600</c:v>
                </c:pt>
                <c:pt idx="41763">
                  <c:v>1412827200</c:v>
                </c:pt>
                <c:pt idx="41764">
                  <c:v>1412830800</c:v>
                </c:pt>
                <c:pt idx="41765">
                  <c:v>1412834400</c:v>
                </c:pt>
                <c:pt idx="41766">
                  <c:v>1412838000</c:v>
                </c:pt>
                <c:pt idx="41767">
                  <c:v>1412841600</c:v>
                </c:pt>
                <c:pt idx="41768">
                  <c:v>1412845200</c:v>
                </c:pt>
                <c:pt idx="41769">
                  <c:v>1412848800</c:v>
                </c:pt>
                <c:pt idx="41770">
                  <c:v>1412852400</c:v>
                </c:pt>
                <c:pt idx="41771">
                  <c:v>1412856000</c:v>
                </c:pt>
                <c:pt idx="41772">
                  <c:v>1412859600</c:v>
                </c:pt>
                <c:pt idx="41773">
                  <c:v>1412863200</c:v>
                </c:pt>
                <c:pt idx="41774">
                  <c:v>1412866800</c:v>
                </c:pt>
                <c:pt idx="41775">
                  <c:v>1412870400</c:v>
                </c:pt>
                <c:pt idx="41776">
                  <c:v>1412874000</c:v>
                </c:pt>
                <c:pt idx="41777">
                  <c:v>1412877600</c:v>
                </c:pt>
                <c:pt idx="41778">
                  <c:v>1412881200</c:v>
                </c:pt>
                <c:pt idx="41779">
                  <c:v>1412884800</c:v>
                </c:pt>
                <c:pt idx="41780">
                  <c:v>1412888400</c:v>
                </c:pt>
                <c:pt idx="41781">
                  <c:v>1412892000</c:v>
                </c:pt>
                <c:pt idx="41782">
                  <c:v>1412895600</c:v>
                </c:pt>
                <c:pt idx="41783">
                  <c:v>1412899200</c:v>
                </c:pt>
                <c:pt idx="41784">
                  <c:v>1412902800</c:v>
                </c:pt>
                <c:pt idx="41785">
                  <c:v>1412906400</c:v>
                </c:pt>
                <c:pt idx="41786">
                  <c:v>1412910000</c:v>
                </c:pt>
                <c:pt idx="41787">
                  <c:v>1412913600</c:v>
                </c:pt>
                <c:pt idx="41788">
                  <c:v>1412917200</c:v>
                </c:pt>
                <c:pt idx="41789">
                  <c:v>1412920800</c:v>
                </c:pt>
                <c:pt idx="41790">
                  <c:v>1412924400</c:v>
                </c:pt>
                <c:pt idx="41791">
                  <c:v>1412928000</c:v>
                </c:pt>
                <c:pt idx="41792">
                  <c:v>1412931600</c:v>
                </c:pt>
                <c:pt idx="41793">
                  <c:v>1412935200</c:v>
                </c:pt>
                <c:pt idx="41794">
                  <c:v>1412938800</c:v>
                </c:pt>
                <c:pt idx="41795">
                  <c:v>1412942400</c:v>
                </c:pt>
                <c:pt idx="41796">
                  <c:v>1412946000</c:v>
                </c:pt>
                <c:pt idx="41797">
                  <c:v>1412949600</c:v>
                </c:pt>
                <c:pt idx="41798">
                  <c:v>1412953200</c:v>
                </c:pt>
                <c:pt idx="41799">
                  <c:v>1412956800</c:v>
                </c:pt>
                <c:pt idx="41800">
                  <c:v>1412960400</c:v>
                </c:pt>
                <c:pt idx="41801">
                  <c:v>1412964000</c:v>
                </c:pt>
                <c:pt idx="41802">
                  <c:v>1412967600</c:v>
                </c:pt>
                <c:pt idx="41803">
                  <c:v>1412971200</c:v>
                </c:pt>
                <c:pt idx="41804">
                  <c:v>1412974800</c:v>
                </c:pt>
                <c:pt idx="41805">
                  <c:v>1412978400</c:v>
                </c:pt>
                <c:pt idx="41806">
                  <c:v>1412982000</c:v>
                </c:pt>
                <c:pt idx="41807">
                  <c:v>1412985600</c:v>
                </c:pt>
                <c:pt idx="41808">
                  <c:v>1412989200</c:v>
                </c:pt>
                <c:pt idx="41809">
                  <c:v>1412992800</c:v>
                </c:pt>
                <c:pt idx="41810">
                  <c:v>1412996400</c:v>
                </c:pt>
                <c:pt idx="41811">
                  <c:v>1413000000</c:v>
                </c:pt>
                <c:pt idx="41812">
                  <c:v>1413003600</c:v>
                </c:pt>
                <c:pt idx="41813">
                  <c:v>1413007200</c:v>
                </c:pt>
                <c:pt idx="41814">
                  <c:v>1413010800</c:v>
                </c:pt>
                <c:pt idx="41815">
                  <c:v>1413014400</c:v>
                </c:pt>
                <c:pt idx="41816">
                  <c:v>1413018000</c:v>
                </c:pt>
                <c:pt idx="41817">
                  <c:v>1413021600</c:v>
                </c:pt>
                <c:pt idx="41818">
                  <c:v>1413025200</c:v>
                </c:pt>
                <c:pt idx="41819">
                  <c:v>1413028800</c:v>
                </c:pt>
                <c:pt idx="41820">
                  <c:v>1413032400</c:v>
                </c:pt>
                <c:pt idx="41821">
                  <c:v>1413036000</c:v>
                </c:pt>
                <c:pt idx="41822">
                  <c:v>1413039600</c:v>
                </c:pt>
                <c:pt idx="41823">
                  <c:v>1413043200</c:v>
                </c:pt>
                <c:pt idx="41824">
                  <c:v>1413046800</c:v>
                </c:pt>
                <c:pt idx="41825">
                  <c:v>1413050400</c:v>
                </c:pt>
                <c:pt idx="41826">
                  <c:v>1413054000</c:v>
                </c:pt>
                <c:pt idx="41827">
                  <c:v>1413057600</c:v>
                </c:pt>
                <c:pt idx="41828">
                  <c:v>1413061200</c:v>
                </c:pt>
                <c:pt idx="41829">
                  <c:v>1413064800</c:v>
                </c:pt>
                <c:pt idx="41830">
                  <c:v>1413068400</c:v>
                </c:pt>
                <c:pt idx="41831">
                  <c:v>1413072000</c:v>
                </c:pt>
                <c:pt idx="41832">
                  <c:v>1413075600</c:v>
                </c:pt>
                <c:pt idx="41833">
                  <c:v>1413079200</c:v>
                </c:pt>
                <c:pt idx="41834">
                  <c:v>1413082800</c:v>
                </c:pt>
                <c:pt idx="41835">
                  <c:v>1413086400</c:v>
                </c:pt>
                <c:pt idx="41836">
                  <c:v>1413090000</c:v>
                </c:pt>
                <c:pt idx="41837">
                  <c:v>1413093600</c:v>
                </c:pt>
                <c:pt idx="41838">
                  <c:v>1413097200</c:v>
                </c:pt>
                <c:pt idx="41839">
                  <c:v>1413100800</c:v>
                </c:pt>
                <c:pt idx="41840">
                  <c:v>1413104400</c:v>
                </c:pt>
                <c:pt idx="41841">
                  <c:v>1413108000</c:v>
                </c:pt>
                <c:pt idx="41842">
                  <c:v>1413111600</c:v>
                </c:pt>
                <c:pt idx="41843">
                  <c:v>1413115200</c:v>
                </c:pt>
                <c:pt idx="41844">
                  <c:v>1413118800</c:v>
                </c:pt>
                <c:pt idx="41845">
                  <c:v>1413122400</c:v>
                </c:pt>
                <c:pt idx="41846">
                  <c:v>1413126000</c:v>
                </c:pt>
                <c:pt idx="41847">
                  <c:v>1413129600</c:v>
                </c:pt>
                <c:pt idx="41848">
                  <c:v>1413133200</c:v>
                </c:pt>
                <c:pt idx="41849">
                  <c:v>1413136800</c:v>
                </c:pt>
                <c:pt idx="41850">
                  <c:v>1413140400</c:v>
                </c:pt>
                <c:pt idx="41851">
                  <c:v>1413144000</c:v>
                </c:pt>
                <c:pt idx="41852">
                  <c:v>1413147600</c:v>
                </c:pt>
                <c:pt idx="41853">
                  <c:v>1413151200</c:v>
                </c:pt>
                <c:pt idx="41854">
                  <c:v>1413154800</c:v>
                </c:pt>
                <c:pt idx="41855">
                  <c:v>1413158400</c:v>
                </c:pt>
                <c:pt idx="41856">
                  <c:v>1413162000</c:v>
                </c:pt>
                <c:pt idx="41857">
                  <c:v>1413165600</c:v>
                </c:pt>
                <c:pt idx="41858">
                  <c:v>1413169200</c:v>
                </c:pt>
                <c:pt idx="41859">
                  <c:v>1413172800</c:v>
                </c:pt>
                <c:pt idx="41860">
                  <c:v>1413176400</c:v>
                </c:pt>
                <c:pt idx="41861">
                  <c:v>1413180000</c:v>
                </c:pt>
                <c:pt idx="41862">
                  <c:v>1413183600</c:v>
                </c:pt>
                <c:pt idx="41863">
                  <c:v>1413187200</c:v>
                </c:pt>
                <c:pt idx="41864">
                  <c:v>1413190800</c:v>
                </c:pt>
                <c:pt idx="41865">
                  <c:v>1413194400</c:v>
                </c:pt>
                <c:pt idx="41866">
                  <c:v>1413198000</c:v>
                </c:pt>
                <c:pt idx="41867">
                  <c:v>1413201600</c:v>
                </c:pt>
                <c:pt idx="41868">
                  <c:v>1413205200</c:v>
                </c:pt>
                <c:pt idx="41869">
                  <c:v>1413208800</c:v>
                </c:pt>
                <c:pt idx="41870">
                  <c:v>1413212400</c:v>
                </c:pt>
                <c:pt idx="41871">
                  <c:v>1413216000</c:v>
                </c:pt>
                <c:pt idx="41872">
                  <c:v>1413219600</c:v>
                </c:pt>
                <c:pt idx="41873">
                  <c:v>1413223200</c:v>
                </c:pt>
                <c:pt idx="41874">
                  <c:v>1413226800</c:v>
                </c:pt>
                <c:pt idx="41875">
                  <c:v>1413230400</c:v>
                </c:pt>
                <c:pt idx="41876">
                  <c:v>1413234000</c:v>
                </c:pt>
                <c:pt idx="41877">
                  <c:v>1413237600</c:v>
                </c:pt>
                <c:pt idx="41878">
                  <c:v>1413241200</c:v>
                </c:pt>
                <c:pt idx="41879">
                  <c:v>1413244800</c:v>
                </c:pt>
                <c:pt idx="41880">
                  <c:v>1413248400</c:v>
                </c:pt>
                <c:pt idx="41881">
                  <c:v>1413252000</c:v>
                </c:pt>
                <c:pt idx="41882">
                  <c:v>1413255600</c:v>
                </c:pt>
                <c:pt idx="41883">
                  <c:v>1413259200</c:v>
                </c:pt>
                <c:pt idx="41884">
                  <c:v>1413262800</c:v>
                </c:pt>
                <c:pt idx="41885">
                  <c:v>1413266400</c:v>
                </c:pt>
                <c:pt idx="41886">
                  <c:v>1413270000</c:v>
                </c:pt>
                <c:pt idx="41887">
                  <c:v>1413273600</c:v>
                </c:pt>
                <c:pt idx="41888">
                  <c:v>1413277200</c:v>
                </c:pt>
                <c:pt idx="41889">
                  <c:v>1413280800</c:v>
                </c:pt>
                <c:pt idx="41890">
                  <c:v>1413284400</c:v>
                </c:pt>
                <c:pt idx="41891">
                  <c:v>1413288000</c:v>
                </c:pt>
                <c:pt idx="41892">
                  <c:v>1413291600</c:v>
                </c:pt>
                <c:pt idx="41893">
                  <c:v>1413295200</c:v>
                </c:pt>
                <c:pt idx="41894">
                  <c:v>1413298800</c:v>
                </c:pt>
                <c:pt idx="41895">
                  <c:v>1413302400</c:v>
                </c:pt>
                <c:pt idx="41896">
                  <c:v>1413306000</c:v>
                </c:pt>
                <c:pt idx="41897">
                  <c:v>1413309600</c:v>
                </c:pt>
                <c:pt idx="41898">
                  <c:v>1413313200</c:v>
                </c:pt>
                <c:pt idx="41899">
                  <c:v>1413316800</c:v>
                </c:pt>
                <c:pt idx="41900">
                  <c:v>1413320400</c:v>
                </c:pt>
                <c:pt idx="41901">
                  <c:v>1413324000</c:v>
                </c:pt>
                <c:pt idx="41902">
                  <c:v>1413327600</c:v>
                </c:pt>
                <c:pt idx="41903">
                  <c:v>1413331200</c:v>
                </c:pt>
                <c:pt idx="41904">
                  <c:v>1413334800</c:v>
                </c:pt>
                <c:pt idx="41905">
                  <c:v>1413338400</c:v>
                </c:pt>
                <c:pt idx="41906">
                  <c:v>1413342000</c:v>
                </c:pt>
                <c:pt idx="41907">
                  <c:v>1413345600</c:v>
                </c:pt>
                <c:pt idx="41908">
                  <c:v>1413349200</c:v>
                </c:pt>
                <c:pt idx="41909">
                  <c:v>1413352800</c:v>
                </c:pt>
                <c:pt idx="41910">
                  <c:v>1413356400</c:v>
                </c:pt>
                <c:pt idx="41911">
                  <c:v>1413360000</c:v>
                </c:pt>
                <c:pt idx="41912">
                  <c:v>1413363600</c:v>
                </c:pt>
                <c:pt idx="41913">
                  <c:v>1413367200</c:v>
                </c:pt>
                <c:pt idx="41914">
                  <c:v>1413370800</c:v>
                </c:pt>
                <c:pt idx="41915">
                  <c:v>1413374400</c:v>
                </c:pt>
                <c:pt idx="41916">
                  <c:v>1413378000</c:v>
                </c:pt>
                <c:pt idx="41917">
                  <c:v>1413381600</c:v>
                </c:pt>
                <c:pt idx="41918">
                  <c:v>1413385200</c:v>
                </c:pt>
                <c:pt idx="41919">
                  <c:v>1413388800</c:v>
                </c:pt>
                <c:pt idx="41920">
                  <c:v>1413392400</c:v>
                </c:pt>
                <c:pt idx="41921">
                  <c:v>1413396000</c:v>
                </c:pt>
                <c:pt idx="41922">
                  <c:v>1413399600</c:v>
                </c:pt>
                <c:pt idx="41923">
                  <c:v>1413403200</c:v>
                </c:pt>
                <c:pt idx="41924">
                  <c:v>1413406800</c:v>
                </c:pt>
                <c:pt idx="41925">
                  <c:v>1413410400</c:v>
                </c:pt>
                <c:pt idx="41926">
                  <c:v>1413414000</c:v>
                </c:pt>
                <c:pt idx="41927">
                  <c:v>1413417600</c:v>
                </c:pt>
                <c:pt idx="41928">
                  <c:v>1413421200</c:v>
                </c:pt>
                <c:pt idx="41929">
                  <c:v>1413424800</c:v>
                </c:pt>
                <c:pt idx="41930">
                  <c:v>1413428400</c:v>
                </c:pt>
                <c:pt idx="41931">
                  <c:v>1413432000</c:v>
                </c:pt>
                <c:pt idx="41932">
                  <c:v>1413435600</c:v>
                </c:pt>
                <c:pt idx="41933">
                  <c:v>1413439200</c:v>
                </c:pt>
                <c:pt idx="41934">
                  <c:v>1413442800</c:v>
                </c:pt>
                <c:pt idx="41935">
                  <c:v>1413446400</c:v>
                </c:pt>
                <c:pt idx="41936">
                  <c:v>1413450000</c:v>
                </c:pt>
                <c:pt idx="41937">
                  <c:v>1413453600</c:v>
                </c:pt>
                <c:pt idx="41938">
                  <c:v>1413457200</c:v>
                </c:pt>
                <c:pt idx="41939">
                  <c:v>1413460800</c:v>
                </c:pt>
                <c:pt idx="41940">
                  <c:v>1413464400</c:v>
                </c:pt>
                <c:pt idx="41941">
                  <c:v>1413468000</c:v>
                </c:pt>
                <c:pt idx="41942">
                  <c:v>1413471600</c:v>
                </c:pt>
                <c:pt idx="41943">
                  <c:v>1413475200</c:v>
                </c:pt>
                <c:pt idx="41944">
                  <c:v>1413478800</c:v>
                </c:pt>
                <c:pt idx="41945">
                  <c:v>1413482400</c:v>
                </c:pt>
                <c:pt idx="41946">
                  <c:v>1413486000</c:v>
                </c:pt>
                <c:pt idx="41947">
                  <c:v>1413489600</c:v>
                </c:pt>
                <c:pt idx="41948">
                  <c:v>1413493200</c:v>
                </c:pt>
                <c:pt idx="41949">
                  <c:v>1413496800</c:v>
                </c:pt>
                <c:pt idx="41950">
                  <c:v>1413500400</c:v>
                </c:pt>
                <c:pt idx="41951">
                  <c:v>1413504000</c:v>
                </c:pt>
                <c:pt idx="41952">
                  <c:v>1413507600</c:v>
                </c:pt>
                <c:pt idx="41953">
                  <c:v>1413511200</c:v>
                </c:pt>
                <c:pt idx="41954">
                  <c:v>1413514800</c:v>
                </c:pt>
                <c:pt idx="41955">
                  <c:v>1413518400</c:v>
                </c:pt>
                <c:pt idx="41956">
                  <c:v>1413522000</c:v>
                </c:pt>
                <c:pt idx="41957">
                  <c:v>1413525600</c:v>
                </c:pt>
                <c:pt idx="41958">
                  <c:v>1413529200</c:v>
                </c:pt>
                <c:pt idx="41959">
                  <c:v>1413532800</c:v>
                </c:pt>
                <c:pt idx="41960">
                  <c:v>1413536400</c:v>
                </c:pt>
                <c:pt idx="41961">
                  <c:v>1413540000</c:v>
                </c:pt>
                <c:pt idx="41962">
                  <c:v>1413543600</c:v>
                </c:pt>
                <c:pt idx="41963">
                  <c:v>1413547200</c:v>
                </c:pt>
                <c:pt idx="41964">
                  <c:v>1413550800</c:v>
                </c:pt>
                <c:pt idx="41965">
                  <c:v>1413554400</c:v>
                </c:pt>
                <c:pt idx="41966">
                  <c:v>1413558000</c:v>
                </c:pt>
                <c:pt idx="41967">
                  <c:v>1413561600</c:v>
                </c:pt>
                <c:pt idx="41968">
                  <c:v>1413565200</c:v>
                </c:pt>
                <c:pt idx="41969">
                  <c:v>1413568800</c:v>
                </c:pt>
                <c:pt idx="41970">
                  <c:v>1413572400</c:v>
                </c:pt>
                <c:pt idx="41971">
                  <c:v>1413576000</c:v>
                </c:pt>
                <c:pt idx="41972">
                  <c:v>1413579600</c:v>
                </c:pt>
                <c:pt idx="41973">
                  <c:v>1413583200</c:v>
                </c:pt>
                <c:pt idx="41974">
                  <c:v>1413586800</c:v>
                </c:pt>
                <c:pt idx="41975">
                  <c:v>1413590400</c:v>
                </c:pt>
                <c:pt idx="41976">
                  <c:v>1413594000</c:v>
                </c:pt>
                <c:pt idx="41977">
                  <c:v>1413597600</c:v>
                </c:pt>
                <c:pt idx="41978">
                  <c:v>1413601200</c:v>
                </c:pt>
                <c:pt idx="41979">
                  <c:v>1413604800</c:v>
                </c:pt>
                <c:pt idx="41980">
                  <c:v>1413608400</c:v>
                </c:pt>
                <c:pt idx="41981">
                  <c:v>1413612000</c:v>
                </c:pt>
                <c:pt idx="41982">
                  <c:v>1413615600</c:v>
                </c:pt>
                <c:pt idx="41983">
                  <c:v>1413619200</c:v>
                </c:pt>
                <c:pt idx="41984">
                  <c:v>1413622800</c:v>
                </c:pt>
                <c:pt idx="41985">
                  <c:v>1413626400</c:v>
                </c:pt>
                <c:pt idx="41986">
                  <c:v>1413630000</c:v>
                </c:pt>
                <c:pt idx="41987">
                  <c:v>1413633600</c:v>
                </c:pt>
                <c:pt idx="41988">
                  <c:v>1413637200</c:v>
                </c:pt>
                <c:pt idx="41989">
                  <c:v>1413640800</c:v>
                </c:pt>
                <c:pt idx="41990">
                  <c:v>1413644400</c:v>
                </c:pt>
                <c:pt idx="41991">
                  <c:v>1413648000</c:v>
                </c:pt>
                <c:pt idx="41992">
                  <c:v>1413651600</c:v>
                </c:pt>
                <c:pt idx="41993">
                  <c:v>1413655200</c:v>
                </c:pt>
                <c:pt idx="41994">
                  <c:v>1413658800</c:v>
                </c:pt>
                <c:pt idx="41995">
                  <c:v>1413662400</c:v>
                </c:pt>
                <c:pt idx="41996">
                  <c:v>1413666000</c:v>
                </c:pt>
                <c:pt idx="41997">
                  <c:v>1413669600</c:v>
                </c:pt>
                <c:pt idx="41998">
                  <c:v>1413673200</c:v>
                </c:pt>
                <c:pt idx="41999">
                  <c:v>1413676800</c:v>
                </c:pt>
                <c:pt idx="42000">
                  <c:v>1413680400</c:v>
                </c:pt>
                <c:pt idx="42001">
                  <c:v>1413684000</c:v>
                </c:pt>
                <c:pt idx="42002">
                  <c:v>1413687600</c:v>
                </c:pt>
                <c:pt idx="42003">
                  <c:v>1413691200</c:v>
                </c:pt>
                <c:pt idx="42004">
                  <c:v>1413694800</c:v>
                </c:pt>
                <c:pt idx="42005">
                  <c:v>1413698400</c:v>
                </c:pt>
                <c:pt idx="42006">
                  <c:v>1413702000</c:v>
                </c:pt>
                <c:pt idx="42007">
                  <c:v>1413705600</c:v>
                </c:pt>
                <c:pt idx="42008">
                  <c:v>1413709200</c:v>
                </c:pt>
                <c:pt idx="42009">
                  <c:v>1413712800</c:v>
                </c:pt>
                <c:pt idx="42010">
                  <c:v>1413716400</c:v>
                </c:pt>
                <c:pt idx="42011">
                  <c:v>1413720000</c:v>
                </c:pt>
                <c:pt idx="42012">
                  <c:v>1413723600</c:v>
                </c:pt>
                <c:pt idx="42013">
                  <c:v>1413727200</c:v>
                </c:pt>
                <c:pt idx="42014">
                  <c:v>1413730800</c:v>
                </c:pt>
                <c:pt idx="42015">
                  <c:v>1413734400</c:v>
                </c:pt>
                <c:pt idx="42016">
                  <c:v>1413738000</c:v>
                </c:pt>
                <c:pt idx="42017">
                  <c:v>1413741600</c:v>
                </c:pt>
                <c:pt idx="42018">
                  <c:v>1413745200</c:v>
                </c:pt>
                <c:pt idx="42019">
                  <c:v>1413748800</c:v>
                </c:pt>
                <c:pt idx="42020">
                  <c:v>1413752400</c:v>
                </c:pt>
                <c:pt idx="42021">
                  <c:v>1413756000</c:v>
                </c:pt>
                <c:pt idx="42022">
                  <c:v>1413759600</c:v>
                </c:pt>
                <c:pt idx="42023">
                  <c:v>1413763200</c:v>
                </c:pt>
                <c:pt idx="42024">
                  <c:v>1413766800</c:v>
                </c:pt>
                <c:pt idx="42025">
                  <c:v>1413770400</c:v>
                </c:pt>
                <c:pt idx="42026">
                  <c:v>1413774000</c:v>
                </c:pt>
                <c:pt idx="42027">
                  <c:v>1413777600</c:v>
                </c:pt>
                <c:pt idx="42028">
                  <c:v>1413781200</c:v>
                </c:pt>
                <c:pt idx="42029">
                  <c:v>1413784800</c:v>
                </c:pt>
                <c:pt idx="42030">
                  <c:v>1413788400</c:v>
                </c:pt>
                <c:pt idx="42031">
                  <c:v>1413792000</c:v>
                </c:pt>
                <c:pt idx="42032">
                  <c:v>1413795600</c:v>
                </c:pt>
                <c:pt idx="42033">
                  <c:v>1413799200</c:v>
                </c:pt>
                <c:pt idx="42034">
                  <c:v>1413802800</c:v>
                </c:pt>
                <c:pt idx="42035">
                  <c:v>1413806400</c:v>
                </c:pt>
                <c:pt idx="42036">
                  <c:v>1413810000</c:v>
                </c:pt>
                <c:pt idx="42037">
                  <c:v>1413813600</c:v>
                </c:pt>
                <c:pt idx="42038">
                  <c:v>1413817200</c:v>
                </c:pt>
                <c:pt idx="42039">
                  <c:v>1413820800</c:v>
                </c:pt>
                <c:pt idx="42040">
                  <c:v>1413824400</c:v>
                </c:pt>
                <c:pt idx="42041">
                  <c:v>1413828000</c:v>
                </c:pt>
                <c:pt idx="42042">
                  <c:v>1413831600</c:v>
                </c:pt>
                <c:pt idx="42043">
                  <c:v>1413835200</c:v>
                </c:pt>
                <c:pt idx="42044">
                  <c:v>1413838800</c:v>
                </c:pt>
                <c:pt idx="42045">
                  <c:v>1413842400</c:v>
                </c:pt>
                <c:pt idx="42046">
                  <c:v>1413846000</c:v>
                </c:pt>
                <c:pt idx="42047">
                  <c:v>1413849600</c:v>
                </c:pt>
                <c:pt idx="42048">
                  <c:v>1413853200</c:v>
                </c:pt>
                <c:pt idx="42049">
                  <c:v>1413856800</c:v>
                </c:pt>
                <c:pt idx="42050">
                  <c:v>1413860400</c:v>
                </c:pt>
                <c:pt idx="42051">
                  <c:v>1413864000</c:v>
                </c:pt>
                <c:pt idx="42052">
                  <c:v>1413867600</c:v>
                </c:pt>
                <c:pt idx="42053">
                  <c:v>1413871200</c:v>
                </c:pt>
                <c:pt idx="42054">
                  <c:v>1413874800</c:v>
                </c:pt>
                <c:pt idx="42055">
                  <c:v>1413878400</c:v>
                </c:pt>
                <c:pt idx="42056">
                  <c:v>1413882000</c:v>
                </c:pt>
                <c:pt idx="42057">
                  <c:v>1413885600</c:v>
                </c:pt>
                <c:pt idx="42058">
                  <c:v>1413889200</c:v>
                </c:pt>
                <c:pt idx="42059">
                  <c:v>1413892800</c:v>
                </c:pt>
                <c:pt idx="42060">
                  <c:v>1413896400</c:v>
                </c:pt>
                <c:pt idx="42061">
                  <c:v>1413900000</c:v>
                </c:pt>
                <c:pt idx="42062">
                  <c:v>1413903600</c:v>
                </c:pt>
                <c:pt idx="42063">
                  <c:v>1413907200</c:v>
                </c:pt>
                <c:pt idx="42064">
                  <c:v>1413910800</c:v>
                </c:pt>
                <c:pt idx="42065">
                  <c:v>1413914400</c:v>
                </c:pt>
                <c:pt idx="42066">
                  <c:v>1413918000</c:v>
                </c:pt>
                <c:pt idx="42067">
                  <c:v>1413921600</c:v>
                </c:pt>
                <c:pt idx="42068">
                  <c:v>1413925200</c:v>
                </c:pt>
                <c:pt idx="42069">
                  <c:v>1413928800</c:v>
                </c:pt>
                <c:pt idx="42070">
                  <c:v>1413932400</c:v>
                </c:pt>
                <c:pt idx="42071">
                  <c:v>1413936000</c:v>
                </c:pt>
                <c:pt idx="42072">
                  <c:v>1413939600</c:v>
                </c:pt>
                <c:pt idx="42073">
                  <c:v>1413943200</c:v>
                </c:pt>
                <c:pt idx="42074">
                  <c:v>1413946800</c:v>
                </c:pt>
                <c:pt idx="42075">
                  <c:v>1413950400</c:v>
                </c:pt>
                <c:pt idx="42076">
                  <c:v>1413954000</c:v>
                </c:pt>
                <c:pt idx="42077">
                  <c:v>1413957600</c:v>
                </c:pt>
                <c:pt idx="42078">
                  <c:v>1413961200</c:v>
                </c:pt>
                <c:pt idx="42079">
                  <c:v>1413964800</c:v>
                </c:pt>
                <c:pt idx="42080">
                  <c:v>1413968400</c:v>
                </c:pt>
                <c:pt idx="42081">
                  <c:v>1413972000</c:v>
                </c:pt>
                <c:pt idx="42082">
                  <c:v>1413975600</c:v>
                </c:pt>
                <c:pt idx="42083">
                  <c:v>1413979200</c:v>
                </c:pt>
                <c:pt idx="42084">
                  <c:v>1413982800</c:v>
                </c:pt>
                <c:pt idx="42085">
                  <c:v>1413986400</c:v>
                </c:pt>
                <c:pt idx="42086">
                  <c:v>1413990000</c:v>
                </c:pt>
                <c:pt idx="42087">
                  <c:v>1413993600</c:v>
                </c:pt>
                <c:pt idx="42088">
                  <c:v>1413997200</c:v>
                </c:pt>
                <c:pt idx="42089">
                  <c:v>1414000800</c:v>
                </c:pt>
                <c:pt idx="42090">
                  <c:v>1414004400</c:v>
                </c:pt>
                <c:pt idx="42091">
                  <c:v>1414008000</c:v>
                </c:pt>
                <c:pt idx="42092">
                  <c:v>1414011600</c:v>
                </c:pt>
                <c:pt idx="42093">
                  <c:v>1414015200</c:v>
                </c:pt>
                <c:pt idx="42094">
                  <c:v>1414018800</c:v>
                </c:pt>
                <c:pt idx="42095">
                  <c:v>1414022400</c:v>
                </c:pt>
                <c:pt idx="42096">
                  <c:v>1414026000</c:v>
                </c:pt>
                <c:pt idx="42097">
                  <c:v>1414029600</c:v>
                </c:pt>
                <c:pt idx="42098">
                  <c:v>1414033200</c:v>
                </c:pt>
                <c:pt idx="42099">
                  <c:v>1414036800</c:v>
                </c:pt>
                <c:pt idx="42100">
                  <c:v>1414040400</c:v>
                </c:pt>
                <c:pt idx="42101">
                  <c:v>1414044000</c:v>
                </c:pt>
                <c:pt idx="42102">
                  <c:v>1414047600</c:v>
                </c:pt>
                <c:pt idx="42103">
                  <c:v>1414051200</c:v>
                </c:pt>
                <c:pt idx="42104">
                  <c:v>1414054800</c:v>
                </c:pt>
                <c:pt idx="42105">
                  <c:v>1414058400</c:v>
                </c:pt>
                <c:pt idx="42106">
                  <c:v>1414062000</c:v>
                </c:pt>
                <c:pt idx="42107">
                  <c:v>1414065600</c:v>
                </c:pt>
                <c:pt idx="42108">
                  <c:v>1414069200</c:v>
                </c:pt>
                <c:pt idx="42109">
                  <c:v>1414072800</c:v>
                </c:pt>
                <c:pt idx="42110">
                  <c:v>1414076400</c:v>
                </c:pt>
                <c:pt idx="42111">
                  <c:v>1414080000</c:v>
                </c:pt>
                <c:pt idx="42112">
                  <c:v>1414083600</c:v>
                </c:pt>
                <c:pt idx="42113">
                  <c:v>1414087200</c:v>
                </c:pt>
                <c:pt idx="42114">
                  <c:v>1414090800</c:v>
                </c:pt>
                <c:pt idx="42115">
                  <c:v>1414094400</c:v>
                </c:pt>
                <c:pt idx="42116">
                  <c:v>1414098000</c:v>
                </c:pt>
                <c:pt idx="42117">
                  <c:v>1414101600</c:v>
                </c:pt>
                <c:pt idx="42118">
                  <c:v>1414105200</c:v>
                </c:pt>
                <c:pt idx="42119">
                  <c:v>1414108800</c:v>
                </c:pt>
                <c:pt idx="42120">
                  <c:v>1414112400</c:v>
                </c:pt>
                <c:pt idx="42121">
                  <c:v>1414116000</c:v>
                </c:pt>
                <c:pt idx="42122">
                  <c:v>1414119600</c:v>
                </c:pt>
                <c:pt idx="42123">
                  <c:v>1414123200</c:v>
                </c:pt>
                <c:pt idx="42124">
                  <c:v>1414126800</c:v>
                </c:pt>
                <c:pt idx="42125">
                  <c:v>1414130400</c:v>
                </c:pt>
                <c:pt idx="42126">
                  <c:v>1414134000</c:v>
                </c:pt>
                <c:pt idx="42127">
                  <c:v>1414137600</c:v>
                </c:pt>
                <c:pt idx="42128">
                  <c:v>1414141200</c:v>
                </c:pt>
                <c:pt idx="42129">
                  <c:v>1414144800</c:v>
                </c:pt>
                <c:pt idx="42130">
                  <c:v>1414148400</c:v>
                </c:pt>
                <c:pt idx="42131">
                  <c:v>1414152000</c:v>
                </c:pt>
                <c:pt idx="42132">
                  <c:v>1414155600</c:v>
                </c:pt>
                <c:pt idx="42133">
                  <c:v>1414159200</c:v>
                </c:pt>
                <c:pt idx="42134">
                  <c:v>1414162800</c:v>
                </c:pt>
                <c:pt idx="42135">
                  <c:v>1414166400</c:v>
                </c:pt>
                <c:pt idx="42136">
                  <c:v>1414170000</c:v>
                </c:pt>
                <c:pt idx="42137">
                  <c:v>1414173600</c:v>
                </c:pt>
                <c:pt idx="42138">
                  <c:v>1414177200</c:v>
                </c:pt>
                <c:pt idx="42139">
                  <c:v>1414180800</c:v>
                </c:pt>
                <c:pt idx="42140">
                  <c:v>1414184400</c:v>
                </c:pt>
                <c:pt idx="42141">
                  <c:v>1414188000</c:v>
                </c:pt>
                <c:pt idx="42142">
                  <c:v>1414191600</c:v>
                </c:pt>
                <c:pt idx="42143">
                  <c:v>1414195200</c:v>
                </c:pt>
                <c:pt idx="42144">
                  <c:v>1414198800</c:v>
                </c:pt>
                <c:pt idx="42145">
                  <c:v>1414202400</c:v>
                </c:pt>
                <c:pt idx="42146">
                  <c:v>1414206000</c:v>
                </c:pt>
                <c:pt idx="42147">
                  <c:v>1414209600</c:v>
                </c:pt>
                <c:pt idx="42148">
                  <c:v>1414213200</c:v>
                </c:pt>
                <c:pt idx="42149">
                  <c:v>1414216800</c:v>
                </c:pt>
                <c:pt idx="42150">
                  <c:v>1414220400</c:v>
                </c:pt>
                <c:pt idx="42151">
                  <c:v>1414224000</c:v>
                </c:pt>
                <c:pt idx="42152">
                  <c:v>1414227600</c:v>
                </c:pt>
                <c:pt idx="42153">
                  <c:v>1414231200</c:v>
                </c:pt>
                <c:pt idx="42154">
                  <c:v>1414234800</c:v>
                </c:pt>
                <c:pt idx="42155">
                  <c:v>1414238400</c:v>
                </c:pt>
                <c:pt idx="42156">
                  <c:v>1414242000</c:v>
                </c:pt>
                <c:pt idx="42157">
                  <c:v>1414245600</c:v>
                </c:pt>
                <c:pt idx="42158">
                  <c:v>1414249200</c:v>
                </c:pt>
                <c:pt idx="42159">
                  <c:v>1414252800</c:v>
                </c:pt>
                <c:pt idx="42160">
                  <c:v>1414256400</c:v>
                </c:pt>
                <c:pt idx="42161">
                  <c:v>1414260000</c:v>
                </c:pt>
                <c:pt idx="42162">
                  <c:v>1414263600</c:v>
                </c:pt>
                <c:pt idx="42163">
                  <c:v>1414267200</c:v>
                </c:pt>
                <c:pt idx="42164">
                  <c:v>1414270800</c:v>
                </c:pt>
                <c:pt idx="42165">
                  <c:v>1414274400</c:v>
                </c:pt>
                <c:pt idx="42166">
                  <c:v>1414278000</c:v>
                </c:pt>
                <c:pt idx="42167">
                  <c:v>1414281600</c:v>
                </c:pt>
                <c:pt idx="42168">
                  <c:v>1414285200</c:v>
                </c:pt>
                <c:pt idx="42169">
                  <c:v>1414288800</c:v>
                </c:pt>
                <c:pt idx="42170">
                  <c:v>1414292400</c:v>
                </c:pt>
                <c:pt idx="42171">
                  <c:v>1414296000</c:v>
                </c:pt>
                <c:pt idx="42172">
                  <c:v>1414299600</c:v>
                </c:pt>
                <c:pt idx="42173">
                  <c:v>1414303200</c:v>
                </c:pt>
                <c:pt idx="42174">
                  <c:v>1414306800</c:v>
                </c:pt>
                <c:pt idx="42175">
                  <c:v>1414310400</c:v>
                </c:pt>
                <c:pt idx="42176">
                  <c:v>1414314000</c:v>
                </c:pt>
                <c:pt idx="42177">
                  <c:v>1414317600</c:v>
                </c:pt>
                <c:pt idx="42178">
                  <c:v>1414321200</c:v>
                </c:pt>
                <c:pt idx="42179">
                  <c:v>1414324800</c:v>
                </c:pt>
                <c:pt idx="42180">
                  <c:v>1414328400</c:v>
                </c:pt>
                <c:pt idx="42181">
                  <c:v>1414332000</c:v>
                </c:pt>
                <c:pt idx="42182">
                  <c:v>1414335600</c:v>
                </c:pt>
                <c:pt idx="42183">
                  <c:v>1414339200</c:v>
                </c:pt>
                <c:pt idx="42184">
                  <c:v>1414342800</c:v>
                </c:pt>
                <c:pt idx="42185">
                  <c:v>1414346400</c:v>
                </c:pt>
                <c:pt idx="42186">
                  <c:v>1414350000</c:v>
                </c:pt>
                <c:pt idx="42187">
                  <c:v>1414353600</c:v>
                </c:pt>
                <c:pt idx="42188">
                  <c:v>1414357200</c:v>
                </c:pt>
                <c:pt idx="42189">
                  <c:v>1414360800</c:v>
                </c:pt>
                <c:pt idx="42190">
                  <c:v>1414364400</c:v>
                </c:pt>
                <c:pt idx="42191">
                  <c:v>1414368000</c:v>
                </c:pt>
                <c:pt idx="42192">
                  <c:v>1414371600</c:v>
                </c:pt>
                <c:pt idx="42193">
                  <c:v>1414375200</c:v>
                </c:pt>
                <c:pt idx="42194">
                  <c:v>1414378800</c:v>
                </c:pt>
                <c:pt idx="42195">
                  <c:v>1414382400</c:v>
                </c:pt>
                <c:pt idx="42196">
                  <c:v>1414386000</c:v>
                </c:pt>
                <c:pt idx="42197">
                  <c:v>1414389600</c:v>
                </c:pt>
                <c:pt idx="42198">
                  <c:v>1414393200</c:v>
                </c:pt>
                <c:pt idx="42199">
                  <c:v>1414396800</c:v>
                </c:pt>
                <c:pt idx="42200">
                  <c:v>1414400400</c:v>
                </c:pt>
                <c:pt idx="42201">
                  <c:v>1414404000</c:v>
                </c:pt>
                <c:pt idx="42202">
                  <c:v>1414407600</c:v>
                </c:pt>
                <c:pt idx="42203">
                  <c:v>1414411200</c:v>
                </c:pt>
                <c:pt idx="42204">
                  <c:v>1414414800</c:v>
                </c:pt>
                <c:pt idx="42205">
                  <c:v>1414418400</c:v>
                </c:pt>
                <c:pt idx="42206">
                  <c:v>1414422000</c:v>
                </c:pt>
                <c:pt idx="42207">
                  <c:v>1414425600</c:v>
                </c:pt>
                <c:pt idx="42208">
                  <c:v>1414429200</c:v>
                </c:pt>
                <c:pt idx="42209">
                  <c:v>1414432800</c:v>
                </c:pt>
                <c:pt idx="42210">
                  <c:v>1414436400</c:v>
                </c:pt>
                <c:pt idx="42211">
                  <c:v>1414440000</c:v>
                </c:pt>
                <c:pt idx="42212">
                  <c:v>1414443600</c:v>
                </c:pt>
                <c:pt idx="42213">
                  <c:v>1414447200</c:v>
                </c:pt>
                <c:pt idx="42214">
                  <c:v>1414450800</c:v>
                </c:pt>
                <c:pt idx="42215">
                  <c:v>1414454400</c:v>
                </c:pt>
                <c:pt idx="42216">
                  <c:v>1414458000</c:v>
                </c:pt>
                <c:pt idx="42217">
                  <c:v>1414461600</c:v>
                </c:pt>
                <c:pt idx="42218">
                  <c:v>1414465200</c:v>
                </c:pt>
                <c:pt idx="42219">
                  <c:v>1414468800</c:v>
                </c:pt>
                <c:pt idx="42220">
                  <c:v>1414472400</c:v>
                </c:pt>
                <c:pt idx="42221">
                  <c:v>1414476000</c:v>
                </c:pt>
                <c:pt idx="42222">
                  <c:v>1414479600</c:v>
                </c:pt>
                <c:pt idx="42223">
                  <c:v>1414483200</c:v>
                </c:pt>
                <c:pt idx="42224">
                  <c:v>1414486800</c:v>
                </c:pt>
                <c:pt idx="42225">
                  <c:v>1414490400</c:v>
                </c:pt>
                <c:pt idx="42226">
                  <c:v>1414494000</c:v>
                </c:pt>
                <c:pt idx="42227">
                  <c:v>1414497600</c:v>
                </c:pt>
                <c:pt idx="42228">
                  <c:v>1414501200</c:v>
                </c:pt>
                <c:pt idx="42229">
                  <c:v>1414504800</c:v>
                </c:pt>
                <c:pt idx="42230">
                  <c:v>1414508400</c:v>
                </c:pt>
                <c:pt idx="42231">
                  <c:v>1414512000</c:v>
                </c:pt>
                <c:pt idx="42232">
                  <c:v>1414515600</c:v>
                </c:pt>
                <c:pt idx="42233">
                  <c:v>1414519200</c:v>
                </c:pt>
                <c:pt idx="42234">
                  <c:v>1414522800</c:v>
                </c:pt>
                <c:pt idx="42235">
                  <c:v>1414526400</c:v>
                </c:pt>
                <c:pt idx="42236">
                  <c:v>1414530000</c:v>
                </c:pt>
                <c:pt idx="42237">
                  <c:v>1414533600</c:v>
                </c:pt>
                <c:pt idx="42238">
                  <c:v>1414537200</c:v>
                </c:pt>
                <c:pt idx="42239">
                  <c:v>1414540800</c:v>
                </c:pt>
                <c:pt idx="42240">
                  <c:v>1414544400</c:v>
                </c:pt>
                <c:pt idx="42241">
                  <c:v>1414548000</c:v>
                </c:pt>
                <c:pt idx="42242">
                  <c:v>1414551600</c:v>
                </c:pt>
                <c:pt idx="42243">
                  <c:v>1414555200</c:v>
                </c:pt>
                <c:pt idx="42244">
                  <c:v>1414558800</c:v>
                </c:pt>
                <c:pt idx="42245">
                  <c:v>1414562400</c:v>
                </c:pt>
                <c:pt idx="42246">
                  <c:v>1414566000</c:v>
                </c:pt>
                <c:pt idx="42247">
                  <c:v>1414569600</c:v>
                </c:pt>
                <c:pt idx="42248">
                  <c:v>1414573200</c:v>
                </c:pt>
                <c:pt idx="42249">
                  <c:v>1414576800</c:v>
                </c:pt>
                <c:pt idx="42250">
                  <c:v>1414580400</c:v>
                </c:pt>
                <c:pt idx="42251">
                  <c:v>1414584000</c:v>
                </c:pt>
                <c:pt idx="42252">
                  <c:v>1414587600</c:v>
                </c:pt>
                <c:pt idx="42253">
                  <c:v>1414591200</c:v>
                </c:pt>
                <c:pt idx="42254">
                  <c:v>1414594800</c:v>
                </c:pt>
                <c:pt idx="42255">
                  <c:v>1414598400</c:v>
                </c:pt>
                <c:pt idx="42256">
                  <c:v>1414602000</c:v>
                </c:pt>
                <c:pt idx="42257">
                  <c:v>1414605600</c:v>
                </c:pt>
                <c:pt idx="42258">
                  <c:v>1414609200</c:v>
                </c:pt>
                <c:pt idx="42259">
                  <c:v>1414612800</c:v>
                </c:pt>
                <c:pt idx="42260">
                  <c:v>1414616400</c:v>
                </c:pt>
                <c:pt idx="42261">
                  <c:v>1414620000</c:v>
                </c:pt>
                <c:pt idx="42262">
                  <c:v>1414623600</c:v>
                </c:pt>
                <c:pt idx="42263">
                  <c:v>1414627200</c:v>
                </c:pt>
                <c:pt idx="42264">
                  <c:v>1414630800</c:v>
                </c:pt>
                <c:pt idx="42265">
                  <c:v>1414634400</c:v>
                </c:pt>
                <c:pt idx="42266">
                  <c:v>1414638000</c:v>
                </c:pt>
                <c:pt idx="42267">
                  <c:v>1414641600</c:v>
                </c:pt>
                <c:pt idx="42268">
                  <c:v>1414645200</c:v>
                </c:pt>
                <c:pt idx="42269">
                  <c:v>1414648800</c:v>
                </c:pt>
                <c:pt idx="42270">
                  <c:v>1414652400</c:v>
                </c:pt>
                <c:pt idx="42271">
                  <c:v>1414656000</c:v>
                </c:pt>
                <c:pt idx="42272">
                  <c:v>1414659600</c:v>
                </c:pt>
                <c:pt idx="42273">
                  <c:v>1414663200</c:v>
                </c:pt>
                <c:pt idx="42274">
                  <c:v>1414666800</c:v>
                </c:pt>
                <c:pt idx="42275">
                  <c:v>1414670400</c:v>
                </c:pt>
                <c:pt idx="42276">
                  <c:v>1414674000</c:v>
                </c:pt>
                <c:pt idx="42277">
                  <c:v>1414677600</c:v>
                </c:pt>
                <c:pt idx="42278">
                  <c:v>1414681200</c:v>
                </c:pt>
                <c:pt idx="42279">
                  <c:v>1414684800</c:v>
                </c:pt>
                <c:pt idx="42280">
                  <c:v>1414688400</c:v>
                </c:pt>
                <c:pt idx="42281">
                  <c:v>1414692000</c:v>
                </c:pt>
                <c:pt idx="42282">
                  <c:v>1414695600</c:v>
                </c:pt>
                <c:pt idx="42283">
                  <c:v>1414699200</c:v>
                </c:pt>
                <c:pt idx="42284">
                  <c:v>1414702800</c:v>
                </c:pt>
                <c:pt idx="42285">
                  <c:v>1414706400</c:v>
                </c:pt>
                <c:pt idx="42286">
                  <c:v>1414710000</c:v>
                </c:pt>
                <c:pt idx="42287">
                  <c:v>1414713600</c:v>
                </c:pt>
                <c:pt idx="42288">
                  <c:v>1414717200</c:v>
                </c:pt>
                <c:pt idx="42289">
                  <c:v>1414720800</c:v>
                </c:pt>
                <c:pt idx="42290">
                  <c:v>1414724400</c:v>
                </c:pt>
                <c:pt idx="42291">
                  <c:v>1414728000</c:v>
                </c:pt>
                <c:pt idx="42292">
                  <c:v>1414731600</c:v>
                </c:pt>
                <c:pt idx="42293">
                  <c:v>1414735200</c:v>
                </c:pt>
                <c:pt idx="42294">
                  <c:v>1414738800</c:v>
                </c:pt>
                <c:pt idx="42295">
                  <c:v>1414742400</c:v>
                </c:pt>
                <c:pt idx="42296">
                  <c:v>1414746000</c:v>
                </c:pt>
                <c:pt idx="42297">
                  <c:v>1414749600</c:v>
                </c:pt>
                <c:pt idx="42298">
                  <c:v>1414753200</c:v>
                </c:pt>
                <c:pt idx="42299">
                  <c:v>1414756800</c:v>
                </c:pt>
                <c:pt idx="42300">
                  <c:v>1414760400</c:v>
                </c:pt>
                <c:pt idx="42301">
                  <c:v>1414764000</c:v>
                </c:pt>
                <c:pt idx="42302">
                  <c:v>1414767600</c:v>
                </c:pt>
                <c:pt idx="42303">
                  <c:v>1414771200</c:v>
                </c:pt>
                <c:pt idx="42304">
                  <c:v>1414774800</c:v>
                </c:pt>
                <c:pt idx="42305">
                  <c:v>1414778400</c:v>
                </c:pt>
                <c:pt idx="42306">
                  <c:v>1414782000</c:v>
                </c:pt>
                <c:pt idx="42307">
                  <c:v>1414785600</c:v>
                </c:pt>
                <c:pt idx="42308">
                  <c:v>1414789200</c:v>
                </c:pt>
                <c:pt idx="42309">
                  <c:v>1414792800</c:v>
                </c:pt>
                <c:pt idx="42310">
                  <c:v>1414796400</c:v>
                </c:pt>
                <c:pt idx="42311">
                  <c:v>1414800000</c:v>
                </c:pt>
                <c:pt idx="42312">
                  <c:v>1414803600</c:v>
                </c:pt>
                <c:pt idx="42313">
                  <c:v>1414807200</c:v>
                </c:pt>
                <c:pt idx="42314">
                  <c:v>1414810800</c:v>
                </c:pt>
                <c:pt idx="42315">
                  <c:v>1414814400</c:v>
                </c:pt>
                <c:pt idx="42316">
                  <c:v>1414818000</c:v>
                </c:pt>
                <c:pt idx="42317">
                  <c:v>1414821600</c:v>
                </c:pt>
                <c:pt idx="42318">
                  <c:v>1414825200</c:v>
                </c:pt>
                <c:pt idx="42319">
                  <c:v>1414828800</c:v>
                </c:pt>
                <c:pt idx="42320">
                  <c:v>1414832400</c:v>
                </c:pt>
                <c:pt idx="42321">
                  <c:v>1414836000</c:v>
                </c:pt>
                <c:pt idx="42322">
                  <c:v>1414839600</c:v>
                </c:pt>
                <c:pt idx="42323">
                  <c:v>1414843200</c:v>
                </c:pt>
                <c:pt idx="42324">
                  <c:v>1414846800</c:v>
                </c:pt>
                <c:pt idx="42325">
                  <c:v>1414850400</c:v>
                </c:pt>
                <c:pt idx="42326">
                  <c:v>1414854000</c:v>
                </c:pt>
                <c:pt idx="42327">
                  <c:v>1414857600</c:v>
                </c:pt>
                <c:pt idx="42328">
                  <c:v>1414861200</c:v>
                </c:pt>
                <c:pt idx="42329">
                  <c:v>1414864800</c:v>
                </c:pt>
                <c:pt idx="42330">
                  <c:v>1414868400</c:v>
                </c:pt>
                <c:pt idx="42331">
                  <c:v>1414872000</c:v>
                </c:pt>
                <c:pt idx="42332">
                  <c:v>1414875600</c:v>
                </c:pt>
                <c:pt idx="42333">
                  <c:v>1414879200</c:v>
                </c:pt>
                <c:pt idx="42334">
                  <c:v>1414882800</c:v>
                </c:pt>
                <c:pt idx="42335">
                  <c:v>1414886400</c:v>
                </c:pt>
                <c:pt idx="42336">
                  <c:v>1414890000</c:v>
                </c:pt>
                <c:pt idx="42337">
                  <c:v>1414893600</c:v>
                </c:pt>
                <c:pt idx="42338">
                  <c:v>1414897200</c:v>
                </c:pt>
                <c:pt idx="42339">
                  <c:v>1414900800</c:v>
                </c:pt>
                <c:pt idx="42340">
                  <c:v>1414904400</c:v>
                </c:pt>
                <c:pt idx="42341">
                  <c:v>1414908000</c:v>
                </c:pt>
                <c:pt idx="42342">
                  <c:v>1414911600</c:v>
                </c:pt>
                <c:pt idx="42343">
                  <c:v>1414915200</c:v>
                </c:pt>
                <c:pt idx="42344">
                  <c:v>1414918800</c:v>
                </c:pt>
                <c:pt idx="42345">
                  <c:v>1414922400</c:v>
                </c:pt>
                <c:pt idx="42346">
                  <c:v>1414926000</c:v>
                </c:pt>
                <c:pt idx="42347">
                  <c:v>1414929600</c:v>
                </c:pt>
                <c:pt idx="42348">
                  <c:v>1414933200</c:v>
                </c:pt>
                <c:pt idx="42349">
                  <c:v>1414936800</c:v>
                </c:pt>
                <c:pt idx="42350">
                  <c:v>1414940400</c:v>
                </c:pt>
                <c:pt idx="42351">
                  <c:v>1414944000</c:v>
                </c:pt>
                <c:pt idx="42352">
                  <c:v>1414947600</c:v>
                </c:pt>
                <c:pt idx="42353">
                  <c:v>1414951200</c:v>
                </c:pt>
                <c:pt idx="42354">
                  <c:v>1414954800</c:v>
                </c:pt>
                <c:pt idx="42355">
                  <c:v>1414958400</c:v>
                </c:pt>
                <c:pt idx="42356">
                  <c:v>1414962000</c:v>
                </c:pt>
                <c:pt idx="42357">
                  <c:v>1414965600</c:v>
                </c:pt>
                <c:pt idx="42358">
                  <c:v>1414969200</c:v>
                </c:pt>
                <c:pt idx="42359">
                  <c:v>1414972800</c:v>
                </c:pt>
                <c:pt idx="42360">
                  <c:v>1414976400</c:v>
                </c:pt>
                <c:pt idx="42361">
                  <c:v>1414980000</c:v>
                </c:pt>
                <c:pt idx="42362">
                  <c:v>1414983600</c:v>
                </c:pt>
                <c:pt idx="42363">
                  <c:v>1414987200</c:v>
                </c:pt>
                <c:pt idx="42364">
                  <c:v>1414990800</c:v>
                </c:pt>
                <c:pt idx="42365">
                  <c:v>1414994400</c:v>
                </c:pt>
                <c:pt idx="42366">
                  <c:v>1414998000</c:v>
                </c:pt>
                <c:pt idx="42367">
                  <c:v>1415001600</c:v>
                </c:pt>
                <c:pt idx="42368">
                  <c:v>1415005200</c:v>
                </c:pt>
                <c:pt idx="42369">
                  <c:v>1415008800</c:v>
                </c:pt>
                <c:pt idx="42370">
                  <c:v>1415012400</c:v>
                </c:pt>
                <c:pt idx="42371">
                  <c:v>1415016000</c:v>
                </c:pt>
                <c:pt idx="42372">
                  <c:v>1415019600</c:v>
                </c:pt>
                <c:pt idx="42373">
                  <c:v>1415023200</c:v>
                </c:pt>
                <c:pt idx="42374">
                  <c:v>1415026800</c:v>
                </c:pt>
                <c:pt idx="42375">
                  <c:v>1415030400</c:v>
                </c:pt>
                <c:pt idx="42376">
                  <c:v>1415034000</c:v>
                </c:pt>
                <c:pt idx="42377">
                  <c:v>1415037600</c:v>
                </c:pt>
                <c:pt idx="42378">
                  <c:v>1415041200</c:v>
                </c:pt>
                <c:pt idx="42379">
                  <c:v>1415044800</c:v>
                </c:pt>
                <c:pt idx="42380">
                  <c:v>1415048400</c:v>
                </c:pt>
                <c:pt idx="42381">
                  <c:v>1415052000</c:v>
                </c:pt>
                <c:pt idx="42382">
                  <c:v>1415055600</c:v>
                </c:pt>
                <c:pt idx="42383">
                  <c:v>1415059200</c:v>
                </c:pt>
                <c:pt idx="42384">
                  <c:v>1415062800</c:v>
                </c:pt>
                <c:pt idx="42385">
                  <c:v>1415066400</c:v>
                </c:pt>
                <c:pt idx="42386">
                  <c:v>1415070000</c:v>
                </c:pt>
                <c:pt idx="42387">
                  <c:v>1415073600</c:v>
                </c:pt>
                <c:pt idx="42388">
                  <c:v>1415077200</c:v>
                </c:pt>
                <c:pt idx="42389">
                  <c:v>1415080800</c:v>
                </c:pt>
                <c:pt idx="42390">
                  <c:v>1415084400</c:v>
                </c:pt>
                <c:pt idx="42391">
                  <c:v>1415088000</c:v>
                </c:pt>
                <c:pt idx="42392">
                  <c:v>1415091600</c:v>
                </c:pt>
                <c:pt idx="42393">
                  <c:v>1415095200</c:v>
                </c:pt>
                <c:pt idx="42394">
                  <c:v>1415098800</c:v>
                </c:pt>
                <c:pt idx="42395">
                  <c:v>1415102400</c:v>
                </c:pt>
                <c:pt idx="42396">
                  <c:v>1415106000</c:v>
                </c:pt>
                <c:pt idx="42397">
                  <c:v>1415109600</c:v>
                </c:pt>
                <c:pt idx="42398">
                  <c:v>1415113200</c:v>
                </c:pt>
                <c:pt idx="42399">
                  <c:v>1415116800</c:v>
                </c:pt>
                <c:pt idx="42400">
                  <c:v>1415120400</c:v>
                </c:pt>
                <c:pt idx="42401">
                  <c:v>1415124000</c:v>
                </c:pt>
                <c:pt idx="42402">
                  <c:v>1415127600</c:v>
                </c:pt>
                <c:pt idx="42403">
                  <c:v>1415131200</c:v>
                </c:pt>
                <c:pt idx="42404">
                  <c:v>1415134800</c:v>
                </c:pt>
                <c:pt idx="42405">
                  <c:v>1415138400</c:v>
                </c:pt>
                <c:pt idx="42406">
                  <c:v>1415142000</c:v>
                </c:pt>
                <c:pt idx="42407">
                  <c:v>1415145600</c:v>
                </c:pt>
                <c:pt idx="42408">
                  <c:v>1415149200</c:v>
                </c:pt>
                <c:pt idx="42409">
                  <c:v>1415152800</c:v>
                </c:pt>
                <c:pt idx="42410">
                  <c:v>1415156400</c:v>
                </c:pt>
                <c:pt idx="42411">
                  <c:v>1415160000</c:v>
                </c:pt>
                <c:pt idx="42412">
                  <c:v>1415163600</c:v>
                </c:pt>
                <c:pt idx="42413">
                  <c:v>1415167200</c:v>
                </c:pt>
                <c:pt idx="42414">
                  <c:v>1415170800</c:v>
                </c:pt>
                <c:pt idx="42415">
                  <c:v>1415174400</c:v>
                </c:pt>
                <c:pt idx="42416">
                  <c:v>1415178000</c:v>
                </c:pt>
                <c:pt idx="42417">
                  <c:v>1415181600</c:v>
                </c:pt>
                <c:pt idx="42418">
                  <c:v>1415185200</c:v>
                </c:pt>
                <c:pt idx="42419">
                  <c:v>1415188800</c:v>
                </c:pt>
                <c:pt idx="42420">
                  <c:v>1415192400</c:v>
                </c:pt>
                <c:pt idx="42421">
                  <c:v>1415196000</c:v>
                </c:pt>
                <c:pt idx="42422">
                  <c:v>1415199600</c:v>
                </c:pt>
                <c:pt idx="42423">
                  <c:v>1415203200</c:v>
                </c:pt>
                <c:pt idx="42424">
                  <c:v>1415206800</c:v>
                </c:pt>
                <c:pt idx="42425">
                  <c:v>1415210400</c:v>
                </c:pt>
                <c:pt idx="42426">
                  <c:v>1415214000</c:v>
                </c:pt>
                <c:pt idx="42427">
                  <c:v>1415217600</c:v>
                </c:pt>
                <c:pt idx="42428">
                  <c:v>1415221200</c:v>
                </c:pt>
                <c:pt idx="42429">
                  <c:v>1415224800</c:v>
                </c:pt>
                <c:pt idx="42430">
                  <c:v>1415228400</c:v>
                </c:pt>
                <c:pt idx="42431">
                  <c:v>1415232000</c:v>
                </c:pt>
                <c:pt idx="42432">
                  <c:v>1415235600</c:v>
                </c:pt>
                <c:pt idx="42433">
                  <c:v>1415239200</c:v>
                </c:pt>
                <c:pt idx="42434">
                  <c:v>1415242800</c:v>
                </c:pt>
                <c:pt idx="42435">
                  <c:v>1415246400</c:v>
                </c:pt>
                <c:pt idx="42436">
                  <c:v>1415250000</c:v>
                </c:pt>
                <c:pt idx="42437">
                  <c:v>1415253600</c:v>
                </c:pt>
                <c:pt idx="42438">
                  <c:v>1415257200</c:v>
                </c:pt>
                <c:pt idx="42439">
                  <c:v>1415260800</c:v>
                </c:pt>
                <c:pt idx="42440">
                  <c:v>1415264400</c:v>
                </c:pt>
                <c:pt idx="42441">
                  <c:v>1415268000</c:v>
                </c:pt>
                <c:pt idx="42442">
                  <c:v>1415271600</c:v>
                </c:pt>
                <c:pt idx="42443">
                  <c:v>1415275200</c:v>
                </c:pt>
                <c:pt idx="42444">
                  <c:v>1415278800</c:v>
                </c:pt>
                <c:pt idx="42445">
                  <c:v>1415282400</c:v>
                </c:pt>
                <c:pt idx="42446">
                  <c:v>1415286000</c:v>
                </c:pt>
                <c:pt idx="42447">
                  <c:v>1415289600</c:v>
                </c:pt>
                <c:pt idx="42448">
                  <c:v>1415293200</c:v>
                </c:pt>
                <c:pt idx="42449">
                  <c:v>1415296800</c:v>
                </c:pt>
                <c:pt idx="42450">
                  <c:v>1415300400</c:v>
                </c:pt>
                <c:pt idx="42451">
                  <c:v>1415304000</c:v>
                </c:pt>
                <c:pt idx="42452">
                  <c:v>1415307600</c:v>
                </c:pt>
                <c:pt idx="42453">
                  <c:v>1415311200</c:v>
                </c:pt>
                <c:pt idx="42454">
                  <c:v>1415314800</c:v>
                </c:pt>
                <c:pt idx="42455">
                  <c:v>1415318400</c:v>
                </c:pt>
                <c:pt idx="42456">
                  <c:v>1415322000</c:v>
                </c:pt>
                <c:pt idx="42457">
                  <c:v>1415325600</c:v>
                </c:pt>
                <c:pt idx="42458">
                  <c:v>1415329200</c:v>
                </c:pt>
                <c:pt idx="42459">
                  <c:v>1415332800</c:v>
                </c:pt>
                <c:pt idx="42460">
                  <c:v>1415336400</c:v>
                </c:pt>
                <c:pt idx="42461">
                  <c:v>1415340000</c:v>
                </c:pt>
                <c:pt idx="42462">
                  <c:v>1415343600</c:v>
                </c:pt>
                <c:pt idx="42463">
                  <c:v>1415347200</c:v>
                </c:pt>
                <c:pt idx="42464">
                  <c:v>1415350800</c:v>
                </c:pt>
                <c:pt idx="42465">
                  <c:v>1415354400</c:v>
                </c:pt>
                <c:pt idx="42466">
                  <c:v>1415358000</c:v>
                </c:pt>
                <c:pt idx="42467">
                  <c:v>1415361600</c:v>
                </c:pt>
                <c:pt idx="42468">
                  <c:v>1415365200</c:v>
                </c:pt>
                <c:pt idx="42469">
                  <c:v>1415368800</c:v>
                </c:pt>
                <c:pt idx="42470">
                  <c:v>1415372400</c:v>
                </c:pt>
                <c:pt idx="42471">
                  <c:v>1415376000</c:v>
                </c:pt>
                <c:pt idx="42472">
                  <c:v>1415379600</c:v>
                </c:pt>
                <c:pt idx="42473">
                  <c:v>1415383200</c:v>
                </c:pt>
                <c:pt idx="42474">
                  <c:v>1415386800</c:v>
                </c:pt>
                <c:pt idx="42475">
                  <c:v>1415390400</c:v>
                </c:pt>
                <c:pt idx="42476">
                  <c:v>1415394000</c:v>
                </c:pt>
                <c:pt idx="42477">
                  <c:v>1415397600</c:v>
                </c:pt>
                <c:pt idx="42478">
                  <c:v>1415401200</c:v>
                </c:pt>
                <c:pt idx="42479">
                  <c:v>1415404800</c:v>
                </c:pt>
                <c:pt idx="42480">
                  <c:v>1415408400</c:v>
                </c:pt>
                <c:pt idx="42481">
                  <c:v>1415412000</c:v>
                </c:pt>
                <c:pt idx="42482">
                  <c:v>1415415600</c:v>
                </c:pt>
                <c:pt idx="42483">
                  <c:v>1415419200</c:v>
                </c:pt>
                <c:pt idx="42484">
                  <c:v>1415422800</c:v>
                </c:pt>
                <c:pt idx="42485">
                  <c:v>1415426400</c:v>
                </c:pt>
                <c:pt idx="42486">
                  <c:v>1415430000</c:v>
                </c:pt>
                <c:pt idx="42487">
                  <c:v>1415433600</c:v>
                </c:pt>
                <c:pt idx="42488">
                  <c:v>1415437200</c:v>
                </c:pt>
                <c:pt idx="42489">
                  <c:v>1415440800</c:v>
                </c:pt>
                <c:pt idx="42490">
                  <c:v>1415444400</c:v>
                </c:pt>
                <c:pt idx="42491">
                  <c:v>1415448000</c:v>
                </c:pt>
                <c:pt idx="42492">
                  <c:v>1415451600</c:v>
                </c:pt>
                <c:pt idx="42493">
                  <c:v>1415455200</c:v>
                </c:pt>
                <c:pt idx="42494">
                  <c:v>1415458800</c:v>
                </c:pt>
                <c:pt idx="42495">
                  <c:v>1415462400</c:v>
                </c:pt>
                <c:pt idx="42496">
                  <c:v>1415466000</c:v>
                </c:pt>
                <c:pt idx="42497">
                  <c:v>1415469600</c:v>
                </c:pt>
                <c:pt idx="42498">
                  <c:v>1415473200</c:v>
                </c:pt>
                <c:pt idx="42499">
                  <c:v>1415476800</c:v>
                </c:pt>
                <c:pt idx="42500">
                  <c:v>1415480400</c:v>
                </c:pt>
                <c:pt idx="42501">
                  <c:v>1415484000</c:v>
                </c:pt>
                <c:pt idx="42502">
                  <c:v>1415487600</c:v>
                </c:pt>
                <c:pt idx="42503">
                  <c:v>1415491200</c:v>
                </c:pt>
                <c:pt idx="42504">
                  <c:v>1415494800</c:v>
                </c:pt>
                <c:pt idx="42505">
                  <c:v>1415498400</c:v>
                </c:pt>
                <c:pt idx="42506">
                  <c:v>1415502000</c:v>
                </c:pt>
                <c:pt idx="42507">
                  <c:v>1415505600</c:v>
                </c:pt>
                <c:pt idx="42508">
                  <c:v>1415509200</c:v>
                </c:pt>
                <c:pt idx="42509">
                  <c:v>1415512800</c:v>
                </c:pt>
                <c:pt idx="42510">
                  <c:v>1415516400</c:v>
                </c:pt>
                <c:pt idx="42511">
                  <c:v>1415520000</c:v>
                </c:pt>
                <c:pt idx="42512">
                  <c:v>1415523600</c:v>
                </c:pt>
                <c:pt idx="42513">
                  <c:v>1415527200</c:v>
                </c:pt>
                <c:pt idx="42514">
                  <c:v>1415530800</c:v>
                </c:pt>
                <c:pt idx="42515">
                  <c:v>1415534400</c:v>
                </c:pt>
                <c:pt idx="42516">
                  <c:v>1415538000</c:v>
                </c:pt>
                <c:pt idx="42517">
                  <c:v>1415541600</c:v>
                </c:pt>
                <c:pt idx="42518">
                  <c:v>1415545200</c:v>
                </c:pt>
                <c:pt idx="42519">
                  <c:v>1415548800</c:v>
                </c:pt>
                <c:pt idx="42520">
                  <c:v>1415552400</c:v>
                </c:pt>
                <c:pt idx="42521">
                  <c:v>1415556000</c:v>
                </c:pt>
                <c:pt idx="42522">
                  <c:v>1415559600</c:v>
                </c:pt>
                <c:pt idx="42523">
                  <c:v>1415563200</c:v>
                </c:pt>
                <c:pt idx="42524">
                  <c:v>1415566800</c:v>
                </c:pt>
                <c:pt idx="42525">
                  <c:v>1415570400</c:v>
                </c:pt>
                <c:pt idx="42526">
                  <c:v>1415574000</c:v>
                </c:pt>
                <c:pt idx="42527">
                  <c:v>1415577600</c:v>
                </c:pt>
                <c:pt idx="42528">
                  <c:v>1415581200</c:v>
                </c:pt>
                <c:pt idx="42529">
                  <c:v>1415584800</c:v>
                </c:pt>
                <c:pt idx="42530">
                  <c:v>1415588400</c:v>
                </c:pt>
                <c:pt idx="42531">
                  <c:v>1415592000</c:v>
                </c:pt>
                <c:pt idx="42532">
                  <c:v>1415595600</c:v>
                </c:pt>
                <c:pt idx="42533">
                  <c:v>1415599200</c:v>
                </c:pt>
                <c:pt idx="42534">
                  <c:v>1415602800</c:v>
                </c:pt>
                <c:pt idx="42535">
                  <c:v>1415606400</c:v>
                </c:pt>
                <c:pt idx="42536">
                  <c:v>1415610000</c:v>
                </c:pt>
                <c:pt idx="42537">
                  <c:v>1415613600</c:v>
                </c:pt>
                <c:pt idx="42538">
                  <c:v>1415617200</c:v>
                </c:pt>
                <c:pt idx="42539">
                  <c:v>1415620800</c:v>
                </c:pt>
                <c:pt idx="42540">
                  <c:v>1415624400</c:v>
                </c:pt>
                <c:pt idx="42541">
                  <c:v>1415628000</c:v>
                </c:pt>
                <c:pt idx="42542">
                  <c:v>1415631600</c:v>
                </c:pt>
                <c:pt idx="42543">
                  <c:v>1415635200</c:v>
                </c:pt>
                <c:pt idx="42544">
                  <c:v>1415638800</c:v>
                </c:pt>
                <c:pt idx="42545">
                  <c:v>1415642400</c:v>
                </c:pt>
                <c:pt idx="42546">
                  <c:v>1415646000</c:v>
                </c:pt>
                <c:pt idx="42547">
                  <c:v>1415649600</c:v>
                </c:pt>
                <c:pt idx="42548">
                  <c:v>1415653200</c:v>
                </c:pt>
                <c:pt idx="42549">
                  <c:v>1415656800</c:v>
                </c:pt>
                <c:pt idx="42550">
                  <c:v>1415660400</c:v>
                </c:pt>
                <c:pt idx="42551">
                  <c:v>1415664000</c:v>
                </c:pt>
                <c:pt idx="42552">
                  <c:v>1415667600</c:v>
                </c:pt>
                <c:pt idx="42553">
                  <c:v>1415671200</c:v>
                </c:pt>
                <c:pt idx="42554">
                  <c:v>1415674800</c:v>
                </c:pt>
                <c:pt idx="42555">
                  <c:v>1415678400</c:v>
                </c:pt>
                <c:pt idx="42556">
                  <c:v>1415682000</c:v>
                </c:pt>
                <c:pt idx="42557">
                  <c:v>1415685600</c:v>
                </c:pt>
                <c:pt idx="42558">
                  <c:v>1415689200</c:v>
                </c:pt>
                <c:pt idx="42559">
                  <c:v>1415692800</c:v>
                </c:pt>
                <c:pt idx="42560">
                  <c:v>1415696400</c:v>
                </c:pt>
                <c:pt idx="42561">
                  <c:v>1415700000</c:v>
                </c:pt>
                <c:pt idx="42562">
                  <c:v>1415703600</c:v>
                </c:pt>
                <c:pt idx="42563">
                  <c:v>1415707200</c:v>
                </c:pt>
                <c:pt idx="42564">
                  <c:v>1415710800</c:v>
                </c:pt>
                <c:pt idx="42565">
                  <c:v>1415714400</c:v>
                </c:pt>
                <c:pt idx="42566">
                  <c:v>1415718000</c:v>
                </c:pt>
                <c:pt idx="42567">
                  <c:v>1415721600</c:v>
                </c:pt>
                <c:pt idx="42568">
                  <c:v>1415725200</c:v>
                </c:pt>
                <c:pt idx="42569">
                  <c:v>1415728800</c:v>
                </c:pt>
                <c:pt idx="42570">
                  <c:v>1415732400</c:v>
                </c:pt>
                <c:pt idx="42571">
                  <c:v>1415736000</c:v>
                </c:pt>
                <c:pt idx="42572">
                  <c:v>1415739600</c:v>
                </c:pt>
                <c:pt idx="42573">
                  <c:v>1415743200</c:v>
                </c:pt>
                <c:pt idx="42574">
                  <c:v>1415746800</c:v>
                </c:pt>
                <c:pt idx="42575">
                  <c:v>1415750400</c:v>
                </c:pt>
                <c:pt idx="42576">
                  <c:v>1415754000</c:v>
                </c:pt>
                <c:pt idx="42577">
                  <c:v>1415757600</c:v>
                </c:pt>
                <c:pt idx="42578">
                  <c:v>1415761200</c:v>
                </c:pt>
                <c:pt idx="42579">
                  <c:v>1415764800</c:v>
                </c:pt>
                <c:pt idx="42580">
                  <c:v>1415768400</c:v>
                </c:pt>
                <c:pt idx="42581">
                  <c:v>1415772000</c:v>
                </c:pt>
                <c:pt idx="42582">
                  <c:v>1415775600</c:v>
                </c:pt>
                <c:pt idx="42583">
                  <c:v>1415779200</c:v>
                </c:pt>
                <c:pt idx="42584">
                  <c:v>1415782800</c:v>
                </c:pt>
                <c:pt idx="42585">
                  <c:v>1415786400</c:v>
                </c:pt>
                <c:pt idx="42586">
                  <c:v>1415790000</c:v>
                </c:pt>
                <c:pt idx="42587">
                  <c:v>1415793600</c:v>
                </c:pt>
                <c:pt idx="42588">
                  <c:v>1415797200</c:v>
                </c:pt>
                <c:pt idx="42589">
                  <c:v>1415800800</c:v>
                </c:pt>
                <c:pt idx="42590">
                  <c:v>1415804400</c:v>
                </c:pt>
                <c:pt idx="42591">
                  <c:v>1415808000</c:v>
                </c:pt>
                <c:pt idx="42592">
                  <c:v>1415811600</c:v>
                </c:pt>
                <c:pt idx="42593">
                  <c:v>1415815200</c:v>
                </c:pt>
                <c:pt idx="42594">
                  <c:v>1415818800</c:v>
                </c:pt>
                <c:pt idx="42595">
                  <c:v>1415822400</c:v>
                </c:pt>
                <c:pt idx="42596">
                  <c:v>1415826000</c:v>
                </c:pt>
                <c:pt idx="42597">
                  <c:v>1415829600</c:v>
                </c:pt>
                <c:pt idx="42598">
                  <c:v>1415833200</c:v>
                </c:pt>
                <c:pt idx="42599">
                  <c:v>1415836800</c:v>
                </c:pt>
                <c:pt idx="42600">
                  <c:v>1415840400</c:v>
                </c:pt>
                <c:pt idx="42601">
                  <c:v>1415844000</c:v>
                </c:pt>
                <c:pt idx="42602">
                  <c:v>1415847600</c:v>
                </c:pt>
                <c:pt idx="42603">
                  <c:v>1415851200</c:v>
                </c:pt>
                <c:pt idx="42604">
                  <c:v>1415854800</c:v>
                </c:pt>
                <c:pt idx="42605">
                  <c:v>1415858400</c:v>
                </c:pt>
                <c:pt idx="42606">
                  <c:v>1415862000</c:v>
                </c:pt>
                <c:pt idx="42607">
                  <c:v>1415865600</c:v>
                </c:pt>
                <c:pt idx="42608">
                  <c:v>1415869200</c:v>
                </c:pt>
                <c:pt idx="42609">
                  <c:v>1415872800</c:v>
                </c:pt>
                <c:pt idx="42610">
                  <c:v>1415876400</c:v>
                </c:pt>
                <c:pt idx="42611">
                  <c:v>1415880000</c:v>
                </c:pt>
                <c:pt idx="42612">
                  <c:v>1415883600</c:v>
                </c:pt>
                <c:pt idx="42613">
                  <c:v>1415887200</c:v>
                </c:pt>
                <c:pt idx="42614">
                  <c:v>1415890800</c:v>
                </c:pt>
                <c:pt idx="42615">
                  <c:v>1415894400</c:v>
                </c:pt>
                <c:pt idx="42616">
                  <c:v>1415898000</c:v>
                </c:pt>
                <c:pt idx="42617">
                  <c:v>1415901600</c:v>
                </c:pt>
                <c:pt idx="42618">
                  <c:v>1415905200</c:v>
                </c:pt>
                <c:pt idx="42619">
                  <c:v>1415908800</c:v>
                </c:pt>
                <c:pt idx="42620">
                  <c:v>1415912400</c:v>
                </c:pt>
                <c:pt idx="42621">
                  <c:v>1415916000</c:v>
                </c:pt>
                <c:pt idx="42622">
                  <c:v>1415919600</c:v>
                </c:pt>
                <c:pt idx="42623">
                  <c:v>1415923200</c:v>
                </c:pt>
                <c:pt idx="42624">
                  <c:v>1415926800</c:v>
                </c:pt>
                <c:pt idx="42625">
                  <c:v>1415930400</c:v>
                </c:pt>
                <c:pt idx="42626">
                  <c:v>1415934000</c:v>
                </c:pt>
                <c:pt idx="42627">
                  <c:v>1415937600</c:v>
                </c:pt>
                <c:pt idx="42628">
                  <c:v>1415941200</c:v>
                </c:pt>
                <c:pt idx="42629">
                  <c:v>1415944800</c:v>
                </c:pt>
                <c:pt idx="42630">
                  <c:v>1415948400</c:v>
                </c:pt>
                <c:pt idx="42631">
                  <c:v>1415952000</c:v>
                </c:pt>
                <c:pt idx="42632">
                  <c:v>1415955600</c:v>
                </c:pt>
                <c:pt idx="42633">
                  <c:v>1415959200</c:v>
                </c:pt>
                <c:pt idx="42634">
                  <c:v>1415962800</c:v>
                </c:pt>
                <c:pt idx="42635">
                  <c:v>1415966400</c:v>
                </c:pt>
                <c:pt idx="42636">
                  <c:v>1415970000</c:v>
                </c:pt>
                <c:pt idx="42637">
                  <c:v>1415973600</c:v>
                </c:pt>
                <c:pt idx="42638">
                  <c:v>1415977200</c:v>
                </c:pt>
                <c:pt idx="42639">
                  <c:v>1415980800</c:v>
                </c:pt>
                <c:pt idx="42640">
                  <c:v>1415984400</c:v>
                </c:pt>
                <c:pt idx="42641">
                  <c:v>1415988000</c:v>
                </c:pt>
                <c:pt idx="42642">
                  <c:v>1415991600</c:v>
                </c:pt>
                <c:pt idx="42643">
                  <c:v>1415995200</c:v>
                </c:pt>
                <c:pt idx="42644">
                  <c:v>1415998800</c:v>
                </c:pt>
                <c:pt idx="42645">
                  <c:v>1416002400</c:v>
                </c:pt>
                <c:pt idx="42646">
                  <c:v>1416006000</c:v>
                </c:pt>
                <c:pt idx="42647">
                  <c:v>1416009600</c:v>
                </c:pt>
                <c:pt idx="42648">
                  <c:v>1416013200</c:v>
                </c:pt>
                <c:pt idx="42649">
                  <c:v>1416016800</c:v>
                </c:pt>
                <c:pt idx="42650">
                  <c:v>1416020400</c:v>
                </c:pt>
                <c:pt idx="42651">
                  <c:v>1416024000</c:v>
                </c:pt>
                <c:pt idx="42652">
                  <c:v>1416027600</c:v>
                </c:pt>
                <c:pt idx="42653">
                  <c:v>1416031200</c:v>
                </c:pt>
                <c:pt idx="42654">
                  <c:v>1416034800</c:v>
                </c:pt>
                <c:pt idx="42655">
                  <c:v>1416038400</c:v>
                </c:pt>
                <c:pt idx="42656">
                  <c:v>1416042000</c:v>
                </c:pt>
                <c:pt idx="42657">
                  <c:v>1416045600</c:v>
                </c:pt>
                <c:pt idx="42658">
                  <c:v>1416049200</c:v>
                </c:pt>
                <c:pt idx="42659">
                  <c:v>1416052800</c:v>
                </c:pt>
                <c:pt idx="42660">
                  <c:v>1416056400</c:v>
                </c:pt>
                <c:pt idx="42661">
                  <c:v>1416060000</c:v>
                </c:pt>
                <c:pt idx="42662">
                  <c:v>1416063600</c:v>
                </c:pt>
                <c:pt idx="42663">
                  <c:v>1416067200</c:v>
                </c:pt>
                <c:pt idx="42664">
                  <c:v>1416070800</c:v>
                </c:pt>
                <c:pt idx="42665">
                  <c:v>1416074400</c:v>
                </c:pt>
                <c:pt idx="42666">
                  <c:v>1416078000</c:v>
                </c:pt>
                <c:pt idx="42667">
                  <c:v>1416081600</c:v>
                </c:pt>
                <c:pt idx="42668">
                  <c:v>1416085200</c:v>
                </c:pt>
                <c:pt idx="42669">
                  <c:v>1416088800</c:v>
                </c:pt>
                <c:pt idx="42670">
                  <c:v>1416092400</c:v>
                </c:pt>
                <c:pt idx="42671">
                  <c:v>1416096000</c:v>
                </c:pt>
                <c:pt idx="42672">
                  <c:v>1416099600</c:v>
                </c:pt>
                <c:pt idx="42673">
                  <c:v>1416103200</c:v>
                </c:pt>
                <c:pt idx="42674">
                  <c:v>1416106800</c:v>
                </c:pt>
                <c:pt idx="42675">
                  <c:v>1416110400</c:v>
                </c:pt>
                <c:pt idx="42676">
                  <c:v>1416114000</c:v>
                </c:pt>
                <c:pt idx="42677">
                  <c:v>1416117600</c:v>
                </c:pt>
                <c:pt idx="42678">
                  <c:v>1416121200</c:v>
                </c:pt>
                <c:pt idx="42679">
                  <c:v>1416124800</c:v>
                </c:pt>
                <c:pt idx="42680">
                  <c:v>1416128400</c:v>
                </c:pt>
                <c:pt idx="42681">
                  <c:v>1416132000</c:v>
                </c:pt>
                <c:pt idx="42682">
                  <c:v>1416135600</c:v>
                </c:pt>
                <c:pt idx="42683">
                  <c:v>1416139200</c:v>
                </c:pt>
                <c:pt idx="42684">
                  <c:v>1416142800</c:v>
                </c:pt>
                <c:pt idx="42685">
                  <c:v>1416146400</c:v>
                </c:pt>
                <c:pt idx="42686">
                  <c:v>1416150000</c:v>
                </c:pt>
                <c:pt idx="42687">
                  <c:v>1416153600</c:v>
                </c:pt>
                <c:pt idx="42688">
                  <c:v>1416157200</c:v>
                </c:pt>
                <c:pt idx="42689">
                  <c:v>1416160800</c:v>
                </c:pt>
                <c:pt idx="42690">
                  <c:v>1416164400</c:v>
                </c:pt>
                <c:pt idx="42691">
                  <c:v>1416168000</c:v>
                </c:pt>
                <c:pt idx="42692">
                  <c:v>1416171600</c:v>
                </c:pt>
                <c:pt idx="42693">
                  <c:v>1416175200</c:v>
                </c:pt>
                <c:pt idx="42694">
                  <c:v>1416178800</c:v>
                </c:pt>
                <c:pt idx="42695">
                  <c:v>1416182400</c:v>
                </c:pt>
                <c:pt idx="42696">
                  <c:v>1416186000</c:v>
                </c:pt>
                <c:pt idx="42697">
                  <c:v>1416189600</c:v>
                </c:pt>
                <c:pt idx="42698">
                  <c:v>1416193200</c:v>
                </c:pt>
                <c:pt idx="42699">
                  <c:v>1416196800</c:v>
                </c:pt>
                <c:pt idx="42700">
                  <c:v>1416200400</c:v>
                </c:pt>
                <c:pt idx="42701">
                  <c:v>1416204000</c:v>
                </c:pt>
                <c:pt idx="42702">
                  <c:v>1416207600</c:v>
                </c:pt>
                <c:pt idx="42703">
                  <c:v>1416211200</c:v>
                </c:pt>
                <c:pt idx="42704">
                  <c:v>1416214800</c:v>
                </c:pt>
                <c:pt idx="42705">
                  <c:v>1416218400</c:v>
                </c:pt>
                <c:pt idx="42706">
                  <c:v>1416222000</c:v>
                </c:pt>
                <c:pt idx="42707">
                  <c:v>1416225600</c:v>
                </c:pt>
                <c:pt idx="42708">
                  <c:v>1416229200</c:v>
                </c:pt>
                <c:pt idx="42709">
                  <c:v>1416232800</c:v>
                </c:pt>
                <c:pt idx="42710">
                  <c:v>1416236400</c:v>
                </c:pt>
                <c:pt idx="42711">
                  <c:v>1416240000</c:v>
                </c:pt>
                <c:pt idx="42712">
                  <c:v>1416243600</c:v>
                </c:pt>
                <c:pt idx="42713">
                  <c:v>1416247200</c:v>
                </c:pt>
                <c:pt idx="42714">
                  <c:v>1416250800</c:v>
                </c:pt>
                <c:pt idx="42715">
                  <c:v>1416254400</c:v>
                </c:pt>
                <c:pt idx="42716">
                  <c:v>1416258000</c:v>
                </c:pt>
                <c:pt idx="42717">
                  <c:v>1416261600</c:v>
                </c:pt>
                <c:pt idx="42718">
                  <c:v>1416265200</c:v>
                </c:pt>
                <c:pt idx="42719">
                  <c:v>1416268800</c:v>
                </c:pt>
                <c:pt idx="42720">
                  <c:v>1416272400</c:v>
                </c:pt>
                <c:pt idx="42721">
                  <c:v>1416276000</c:v>
                </c:pt>
                <c:pt idx="42722">
                  <c:v>1416279600</c:v>
                </c:pt>
                <c:pt idx="42723">
                  <c:v>1416283200</c:v>
                </c:pt>
                <c:pt idx="42724">
                  <c:v>1416286800</c:v>
                </c:pt>
                <c:pt idx="42725">
                  <c:v>1416290400</c:v>
                </c:pt>
                <c:pt idx="42726">
                  <c:v>1416294000</c:v>
                </c:pt>
                <c:pt idx="42727">
                  <c:v>1416297600</c:v>
                </c:pt>
                <c:pt idx="42728">
                  <c:v>1416301200</c:v>
                </c:pt>
                <c:pt idx="42729">
                  <c:v>1416304800</c:v>
                </c:pt>
                <c:pt idx="42730">
                  <c:v>1416308400</c:v>
                </c:pt>
                <c:pt idx="42731">
                  <c:v>1416312000</c:v>
                </c:pt>
                <c:pt idx="42732">
                  <c:v>1416315600</c:v>
                </c:pt>
                <c:pt idx="42733">
                  <c:v>1416319200</c:v>
                </c:pt>
                <c:pt idx="42734">
                  <c:v>1416322800</c:v>
                </c:pt>
                <c:pt idx="42735">
                  <c:v>1416326400</c:v>
                </c:pt>
                <c:pt idx="42736">
                  <c:v>1416330000</c:v>
                </c:pt>
                <c:pt idx="42737">
                  <c:v>1416333600</c:v>
                </c:pt>
                <c:pt idx="42738">
                  <c:v>1416337200</c:v>
                </c:pt>
                <c:pt idx="42739">
                  <c:v>1416340800</c:v>
                </c:pt>
                <c:pt idx="42740">
                  <c:v>1416344400</c:v>
                </c:pt>
                <c:pt idx="42741">
                  <c:v>1416348000</c:v>
                </c:pt>
                <c:pt idx="42742">
                  <c:v>1416351600</c:v>
                </c:pt>
                <c:pt idx="42743">
                  <c:v>1416355200</c:v>
                </c:pt>
                <c:pt idx="42744">
                  <c:v>1416358800</c:v>
                </c:pt>
                <c:pt idx="42745">
                  <c:v>1416362400</c:v>
                </c:pt>
                <c:pt idx="42746">
                  <c:v>1416366000</c:v>
                </c:pt>
                <c:pt idx="42747">
                  <c:v>1416369600</c:v>
                </c:pt>
                <c:pt idx="42748">
                  <c:v>1416373200</c:v>
                </c:pt>
                <c:pt idx="42749">
                  <c:v>1416376800</c:v>
                </c:pt>
                <c:pt idx="42750">
                  <c:v>1416380400</c:v>
                </c:pt>
                <c:pt idx="42751">
                  <c:v>1416384000</c:v>
                </c:pt>
                <c:pt idx="42752">
                  <c:v>1416387600</c:v>
                </c:pt>
                <c:pt idx="42753">
                  <c:v>1416391200</c:v>
                </c:pt>
                <c:pt idx="42754">
                  <c:v>1416394800</c:v>
                </c:pt>
                <c:pt idx="42755">
                  <c:v>1416398400</c:v>
                </c:pt>
                <c:pt idx="42756">
                  <c:v>1416402000</c:v>
                </c:pt>
                <c:pt idx="42757">
                  <c:v>1416405600</c:v>
                </c:pt>
                <c:pt idx="42758">
                  <c:v>1416409200</c:v>
                </c:pt>
                <c:pt idx="42759">
                  <c:v>1416412800</c:v>
                </c:pt>
                <c:pt idx="42760">
                  <c:v>1416416400</c:v>
                </c:pt>
                <c:pt idx="42761">
                  <c:v>1416420000</c:v>
                </c:pt>
                <c:pt idx="42762">
                  <c:v>1416423600</c:v>
                </c:pt>
                <c:pt idx="42763">
                  <c:v>1416427200</c:v>
                </c:pt>
                <c:pt idx="42764">
                  <c:v>1416430800</c:v>
                </c:pt>
                <c:pt idx="42765">
                  <c:v>1416434400</c:v>
                </c:pt>
                <c:pt idx="42766">
                  <c:v>1416438000</c:v>
                </c:pt>
                <c:pt idx="42767">
                  <c:v>1416441600</c:v>
                </c:pt>
                <c:pt idx="42768">
                  <c:v>1416445200</c:v>
                </c:pt>
                <c:pt idx="42769">
                  <c:v>1416448800</c:v>
                </c:pt>
                <c:pt idx="42770">
                  <c:v>1416452400</c:v>
                </c:pt>
                <c:pt idx="42771">
                  <c:v>1416456000</c:v>
                </c:pt>
                <c:pt idx="42772">
                  <c:v>1416459600</c:v>
                </c:pt>
                <c:pt idx="42773">
                  <c:v>1416463200</c:v>
                </c:pt>
                <c:pt idx="42774">
                  <c:v>1416466800</c:v>
                </c:pt>
                <c:pt idx="42775">
                  <c:v>1416470400</c:v>
                </c:pt>
                <c:pt idx="42776">
                  <c:v>1416474000</c:v>
                </c:pt>
                <c:pt idx="42777">
                  <c:v>1416477600</c:v>
                </c:pt>
                <c:pt idx="42778">
                  <c:v>1416481200</c:v>
                </c:pt>
                <c:pt idx="42779">
                  <c:v>1416484800</c:v>
                </c:pt>
                <c:pt idx="42780">
                  <c:v>1416488400</c:v>
                </c:pt>
                <c:pt idx="42781">
                  <c:v>1416492000</c:v>
                </c:pt>
                <c:pt idx="42782">
                  <c:v>1416495600</c:v>
                </c:pt>
                <c:pt idx="42783">
                  <c:v>1416499200</c:v>
                </c:pt>
                <c:pt idx="42784">
                  <c:v>1416502800</c:v>
                </c:pt>
                <c:pt idx="42785">
                  <c:v>1416506400</c:v>
                </c:pt>
                <c:pt idx="42786">
                  <c:v>1416510000</c:v>
                </c:pt>
                <c:pt idx="42787">
                  <c:v>1416513600</c:v>
                </c:pt>
                <c:pt idx="42788">
                  <c:v>1416517200</c:v>
                </c:pt>
                <c:pt idx="42789">
                  <c:v>1416520800</c:v>
                </c:pt>
                <c:pt idx="42790">
                  <c:v>1416524400</c:v>
                </c:pt>
                <c:pt idx="42791">
                  <c:v>1416528000</c:v>
                </c:pt>
                <c:pt idx="42792">
                  <c:v>1416531600</c:v>
                </c:pt>
                <c:pt idx="42793">
                  <c:v>1416535200</c:v>
                </c:pt>
                <c:pt idx="42794">
                  <c:v>1416538800</c:v>
                </c:pt>
                <c:pt idx="42795">
                  <c:v>1416542400</c:v>
                </c:pt>
                <c:pt idx="42796">
                  <c:v>1416546000</c:v>
                </c:pt>
                <c:pt idx="42797">
                  <c:v>1416549600</c:v>
                </c:pt>
                <c:pt idx="42798">
                  <c:v>1416553200</c:v>
                </c:pt>
                <c:pt idx="42799">
                  <c:v>1416556800</c:v>
                </c:pt>
                <c:pt idx="42800">
                  <c:v>1416560400</c:v>
                </c:pt>
                <c:pt idx="42801">
                  <c:v>1416564000</c:v>
                </c:pt>
                <c:pt idx="42802">
                  <c:v>1416567600</c:v>
                </c:pt>
                <c:pt idx="42803">
                  <c:v>1416571200</c:v>
                </c:pt>
                <c:pt idx="42804">
                  <c:v>1416574800</c:v>
                </c:pt>
                <c:pt idx="42805">
                  <c:v>1416578400</c:v>
                </c:pt>
                <c:pt idx="42806">
                  <c:v>1416582000</c:v>
                </c:pt>
                <c:pt idx="42807">
                  <c:v>1416585600</c:v>
                </c:pt>
                <c:pt idx="42808">
                  <c:v>1416589200</c:v>
                </c:pt>
                <c:pt idx="42809">
                  <c:v>1416592800</c:v>
                </c:pt>
                <c:pt idx="42810">
                  <c:v>1416596400</c:v>
                </c:pt>
                <c:pt idx="42811">
                  <c:v>1416600000</c:v>
                </c:pt>
                <c:pt idx="42812">
                  <c:v>1416603600</c:v>
                </c:pt>
                <c:pt idx="42813">
                  <c:v>1416607200</c:v>
                </c:pt>
                <c:pt idx="42814">
                  <c:v>1416610800</c:v>
                </c:pt>
                <c:pt idx="42815">
                  <c:v>1416614400</c:v>
                </c:pt>
                <c:pt idx="42816">
                  <c:v>1416618000</c:v>
                </c:pt>
                <c:pt idx="42817">
                  <c:v>1416621600</c:v>
                </c:pt>
                <c:pt idx="42818">
                  <c:v>1416625200</c:v>
                </c:pt>
                <c:pt idx="42819">
                  <c:v>1416628800</c:v>
                </c:pt>
                <c:pt idx="42820">
                  <c:v>1416632400</c:v>
                </c:pt>
                <c:pt idx="42821">
                  <c:v>1416636000</c:v>
                </c:pt>
                <c:pt idx="42822">
                  <c:v>1416639600</c:v>
                </c:pt>
                <c:pt idx="42823">
                  <c:v>1416643200</c:v>
                </c:pt>
                <c:pt idx="42824">
                  <c:v>1416646800</c:v>
                </c:pt>
                <c:pt idx="42825">
                  <c:v>1416650400</c:v>
                </c:pt>
                <c:pt idx="42826">
                  <c:v>1416654000</c:v>
                </c:pt>
                <c:pt idx="42827">
                  <c:v>1416657600</c:v>
                </c:pt>
                <c:pt idx="42828">
                  <c:v>1416661200</c:v>
                </c:pt>
                <c:pt idx="42829">
                  <c:v>1416664800</c:v>
                </c:pt>
                <c:pt idx="42830">
                  <c:v>1416668400</c:v>
                </c:pt>
                <c:pt idx="42831">
                  <c:v>1416672000</c:v>
                </c:pt>
                <c:pt idx="42832">
                  <c:v>1416675600</c:v>
                </c:pt>
                <c:pt idx="42833">
                  <c:v>1416679200</c:v>
                </c:pt>
                <c:pt idx="42834">
                  <c:v>1416682800</c:v>
                </c:pt>
                <c:pt idx="42835">
                  <c:v>1416686400</c:v>
                </c:pt>
                <c:pt idx="42836">
                  <c:v>1416690000</c:v>
                </c:pt>
                <c:pt idx="42837">
                  <c:v>1416693600</c:v>
                </c:pt>
                <c:pt idx="42838">
                  <c:v>1416697200</c:v>
                </c:pt>
                <c:pt idx="42839">
                  <c:v>1416700800</c:v>
                </c:pt>
                <c:pt idx="42840">
                  <c:v>1416704400</c:v>
                </c:pt>
                <c:pt idx="42841">
                  <c:v>1416708000</c:v>
                </c:pt>
                <c:pt idx="42842">
                  <c:v>1416711600</c:v>
                </c:pt>
                <c:pt idx="42843">
                  <c:v>1416715200</c:v>
                </c:pt>
                <c:pt idx="42844">
                  <c:v>1416718800</c:v>
                </c:pt>
                <c:pt idx="42845">
                  <c:v>1416722400</c:v>
                </c:pt>
                <c:pt idx="42846">
                  <c:v>1416726000</c:v>
                </c:pt>
                <c:pt idx="42847">
                  <c:v>1416729600</c:v>
                </c:pt>
                <c:pt idx="42848">
                  <c:v>1416733200</c:v>
                </c:pt>
                <c:pt idx="42849">
                  <c:v>1416736800</c:v>
                </c:pt>
                <c:pt idx="42850">
                  <c:v>1416740400</c:v>
                </c:pt>
                <c:pt idx="42851">
                  <c:v>1416744000</c:v>
                </c:pt>
                <c:pt idx="42852">
                  <c:v>1416747600</c:v>
                </c:pt>
                <c:pt idx="42853">
                  <c:v>1416751200</c:v>
                </c:pt>
                <c:pt idx="42854">
                  <c:v>1416754800</c:v>
                </c:pt>
                <c:pt idx="42855">
                  <c:v>1416758400</c:v>
                </c:pt>
                <c:pt idx="42856">
                  <c:v>1416762000</c:v>
                </c:pt>
                <c:pt idx="42857">
                  <c:v>1416765600</c:v>
                </c:pt>
                <c:pt idx="42858">
                  <c:v>1416769200</c:v>
                </c:pt>
                <c:pt idx="42859">
                  <c:v>1416772800</c:v>
                </c:pt>
                <c:pt idx="42860">
                  <c:v>1416776400</c:v>
                </c:pt>
                <c:pt idx="42861">
                  <c:v>1416780000</c:v>
                </c:pt>
                <c:pt idx="42862">
                  <c:v>1416783600</c:v>
                </c:pt>
                <c:pt idx="42863">
                  <c:v>1416787200</c:v>
                </c:pt>
                <c:pt idx="42864">
                  <c:v>1416790800</c:v>
                </c:pt>
                <c:pt idx="42865">
                  <c:v>1416794400</c:v>
                </c:pt>
                <c:pt idx="42866">
                  <c:v>1416798000</c:v>
                </c:pt>
                <c:pt idx="42867">
                  <c:v>1416801600</c:v>
                </c:pt>
                <c:pt idx="42868">
                  <c:v>1416805200</c:v>
                </c:pt>
                <c:pt idx="42869">
                  <c:v>1416808800</c:v>
                </c:pt>
                <c:pt idx="42870">
                  <c:v>1416812400</c:v>
                </c:pt>
                <c:pt idx="42871">
                  <c:v>1416816000</c:v>
                </c:pt>
                <c:pt idx="42872">
                  <c:v>1416819600</c:v>
                </c:pt>
                <c:pt idx="42873">
                  <c:v>1416823200</c:v>
                </c:pt>
                <c:pt idx="42874">
                  <c:v>1416826800</c:v>
                </c:pt>
                <c:pt idx="42875">
                  <c:v>1416830400</c:v>
                </c:pt>
                <c:pt idx="42876">
                  <c:v>1416834000</c:v>
                </c:pt>
                <c:pt idx="42877">
                  <c:v>1416837600</c:v>
                </c:pt>
                <c:pt idx="42878">
                  <c:v>1416841200</c:v>
                </c:pt>
                <c:pt idx="42879">
                  <c:v>1416844800</c:v>
                </c:pt>
                <c:pt idx="42880">
                  <c:v>1416848400</c:v>
                </c:pt>
                <c:pt idx="42881">
                  <c:v>1416852000</c:v>
                </c:pt>
                <c:pt idx="42882">
                  <c:v>1416855600</c:v>
                </c:pt>
                <c:pt idx="42883">
                  <c:v>1416859200</c:v>
                </c:pt>
                <c:pt idx="42884">
                  <c:v>1416862800</c:v>
                </c:pt>
                <c:pt idx="42885">
                  <c:v>1416866400</c:v>
                </c:pt>
                <c:pt idx="42886">
                  <c:v>1416870000</c:v>
                </c:pt>
                <c:pt idx="42887">
                  <c:v>1416873600</c:v>
                </c:pt>
                <c:pt idx="42888">
                  <c:v>1416877200</c:v>
                </c:pt>
                <c:pt idx="42889">
                  <c:v>1416880800</c:v>
                </c:pt>
                <c:pt idx="42890">
                  <c:v>1416884400</c:v>
                </c:pt>
                <c:pt idx="42891">
                  <c:v>1416888000</c:v>
                </c:pt>
                <c:pt idx="42892">
                  <c:v>1416891600</c:v>
                </c:pt>
                <c:pt idx="42893">
                  <c:v>1416895200</c:v>
                </c:pt>
                <c:pt idx="42894">
                  <c:v>1416898800</c:v>
                </c:pt>
                <c:pt idx="42895">
                  <c:v>1416902400</c:v>
                </c:pt>
                <c:pt idx="42896">
                  <c:v>1416906000</c:v>
                </c:pt>
                <c:pt idx="42897">
                  <c:v>1416909600</c:v>
                </c:pt>
                <c:pt idx="42898">
                  <c:v>1416913200</c:v>
                </c:pt>
                <c:pt idx="42899">
                  <c:v>1416916800</c:v>
                </c:pt>
                <c:pt idx="42900">
                  <c:v>1416920400</c:v>
                </c:pt>
                <c:pt idx="42901">
                  <c:v>1416924000</c:v>
                </c:pt>
                <c:pt idx="42902">
                  <c:v>1416927600</c:v>
                </c:pt>
                <c:pt idx="42903">
                  <c:v>1416931200</c:v>
                </c:pt>
                <c:pt idx="42904">
                  <c:v>1416934800</c:v>
                </c:pt>
                <c:pt idx="42905">
                  <c:v>1416938400</c:v>
                </c:pt>
                <c:pt idx="42906">
                  <c:v>1416942000</c:v>
                </c:pt>
                <c:pt idx="42907">
                  <c:v>1416945600</c:v>
                </c:pt>
                <c:pt idx="42908">
                  <c:v>1416949200</c:v>
                </c:pt>
                <c:pt idx="42909">
                  <c:v>1416952800</c:v>
                </c:pt>
                <c:pt idx="42910">
                  <c:v>1416956400</c:v>
                </c:pt>
                <c:pt idx="42911">
                  <c:v>1416960000</c:v>
                </c:pt>
                <c:pt idx="42912">
                  <c:v>1416963600</c:v>
                </c:pt>
                <c:pt idx="42913">
                  <c:v>1416967200</c:v>
                </c:pt>
                <c:pt idx="42914">
                  <c:v>1416970800</c:v>
                </c:pt>
                <c:pt idx="42915">
                  <c:v>1416974400</c:v>
                </c:pt>
                <c:pt idx="42916">
                  <c:v>1416978000</c:v>
                </c:pt>
                <c:pt idx="42917">
                  <c:v>1416981600</c:v>
                </c:pt>
                <c:pt idx="42918">
                  <c:v>1416985200</c:v>
                </c:pt>
                <c:pt idx="42919">
                  <c:v>1416988800</c:v>
                </c:pt>
                <c:pt idx="42920">
                  <c:v>1416992400</c:v>
                </c:pt>
                <c:pt idx="42921">
                  <c:v>1416996000</c:v>
                </c:pt>
                <c:pt idx="42922">
                  <c:v>1416999600</c:v>
                </c:pt>
                <c:pt idx="42923">
                  <c:v>1417003200</c:v>
                </c:pt>
                <c:pt idx="42924">
                  <c:v>1417006800</c:v>
                </c:pt>
                <c:pt idx="42925">
                  <c:v>1417010400</c:v>
                </c:pt>
                <c:pt idx="42926">
                  <c:v>1417014000</c:v>
                </c:pt>
                <c:pt idx="42927">
                  <c:v>1417017600</c:v>
                </c:pt>
                <c:pt idx="42928">
                  <c:v>1417021200</c:v>
                </c:pt>
                <c:pt idx="42929">
                  <c:v>1417024800</c:v>
                </c:pt>
                <c:pt idx="42930">
                  <c:v>1417028400</c:v>
                </c:pt>
                <c:pt idx="42931">
                  <c:v>1417032000</c:v>
                </c:pt>
                <c:pt idx="42932">
                  <c:v>1417035600</c:v>
                </c:pt>
                <c:pt idx="42933">
                  <c:v>1417039200</c:v>
                </c:pt>
                <c:pt idx="42934">
                  <c:v>1417042800</c:v>
                </c:pt>
                <c:pt idx="42935">
                  <c:v>1417046400</c:v>
                </c:pt>
                <c:pt idx="42936">
                  <c:v>1417050000</c:v>
                </c:pt>
                <c:pt idx="42937">
                  <c:v>1417053600</c:v>
                </c:pt>
                <c:pt idx="42938">
                  <c:v>1417057200</c:v>
                </c:pt>
                <c:pt idx="42939">
                  <c:v>1417060800</c:v>
                </c:pt>
                <c:pt idx="42940">
                  <c:v>1417064400</c:v>
                </c:pt>
                <c:pt idx="42941">
                  <c:v>1417068000</c:v>
                </c:pt>
                <c:pt idx="42942">
                  <c:v>1417071600</c:v>
                </c:pt>
                <c:pt idx="42943">
                  <c:v>1417075200</c:v>
                </c:pt>
                <c:pt idx="42944">
                  <c:v>1417078800</c:v>
                </c:pt>
                <c:pt idx="42945">
                  <c:v>1417082400</c:v>
                </c:pt>
                <c:pt idx="42946">
                  <c:v>1417086000</c:v>
                </c:pt>
                <c:pt idx="42947">
                  <c:v>1417089600</c:v>
                </c:pt>
                <c:pt idx="42948">
                  <c:v>1417093200</c:v>
                </c:pt>
                <c:pt idx="42949">
                  <c:v>1417096800</c:v>
                </c:pt>
                <c:pt idx="42950">
                  <c:v>1417100400</c:v>
                </c:pt>
                <c:pt idx="42951">
                  <c:v>1417104000</c:v>
                </c:pt>
                <c:pt idx="42952">
                  <c:v>1417107600</c:v>
                </c:pt>
                <c:pt idx="42953">
                  <c:v>1417111200</c:v>
                </c:pt>
                <c:pt idx="42954">
                  <c:v>1417114800</c:v>
                </c:pt>
                <c:pt idx="42955">
                  <c:v>1417118400</c:v>
                </c:pt>
                <c:pt idx="42956">
                  <c:v>1417122000</c:v>
                </c:pt>
                <c:pt idx="42957">
                  <c:v>1417125600</c:v>
                </c:pt>
                <c:pt idx="42958">
                  <c:v>1417129200</c:v>
                </c:pt>
                <c:pt idx="42959">
                  <c:v>1417132800</c:v>
                </c:pt>
                <c:pt idx="42960">
                  <c:v>1417136400</c:v>
                </c:pt>
                <c:pt idx="42961">
                  <c:v>1417140000</c:v>
                </c:pt>
                <c:pt idx="42962">
                  <c:v>1417143600</c:v>
                </c:pt>
                <c:pt idx="42963">
                  <c:v>1417147200</c:v>
                </c:pt>
                <c:pt idx="42964">
                  <c:v>1417150800</c:v>
                </c:pt>
                <c:pt idx="42965">
                  <c:v>1417154400</c:v>
                </c:pt>
                <c:pt idx="42966">
                  <c:v>1417158000</c:v>
                </c:pt>
                <c:pt idx="42967">
                  <c:v>1417161600</c:v>
                </c:pt>
                <c:pt idx="42968">
                  <c:v>1417165200</c:v>
                </c:pt>
                <c:pt idx="42969">
                  <c:v>1417168800</c:v>
                </c:pt>
                <c:pt idx="42970">
                  <c:v>1417172400</c:v>
                </c:pt>
                <c:pt idx="42971">
                  <c:v>1417176000</c:v>
                </c:pt>
                <c:pt idx="42972">
                  <c:v>1417179600</c:v>
                </c:pt>
                <c:pt idx="42973">
                  <c:v>1417183200</c:v>
                </c:pt>
                <c:pt idx="42974">
                  <c:v>1417186800</c:v>
                </c:pt>
                <c:pt idx="42975">
                  <c:v>1417190400</c:v>
                </c:pt>
                <c:pt idx="42976">
                  <c:v>1417194000</c:v>
                </c:pt>
                <c:pt idx="42977">
                  <c:v>1417197600</c:v>
                </c:pt>
                <c:pt idx="42978">
                  <c:v>1417201200</c:v>
                </c:pt>
                <c:pt idx="42979">
                  <c:v>1417204800</c:v>
                </c:pt>
                <c:pt idx="42980">
                  <c:v>1417208400</c:v>
                </c:pt>
                <c:pt idx="42981">
                  <c:v>1417212000</c:v>
                </c:pt>
                <c:pt idx="42982">
                  <c:v>1417215600</c:v>
                </c:pt>
                <c:pt idx="42983">
                  <c:v>1417219200</c:v>
                </c:pt>
                <c:pt idx="42984">
                  <c:v>1417222800</c:v>
                </c:pt>
                <c:pt idx="42985">
                  <c:v>1417226400</c:v>
                </c:pt>
                <c:pt idx="42986">
                  <c:v>1417230000</c:v>
                </c:pt>
                <c:pt idx="42987">
                  <c:v>1417233600</c:v>
                </c:pt>
                <c:pt idx="42988">
                  <c:v>1417237200</c:v>
                </c:pt>
                <c:pt idx="42989">
                  <c:v>1417240800</c:v>
                </c:pt>
                <c:pt idx="42990">
                  <c:v>1417244400</c:v>
                </c:pt>
                <c:pt idx="42991">
                  <c:v>1417248000</c:v>
                </c:pt>
                <c:pt idx="42992">
                  <c:v>1417251600</c:v>
                </c:pt>
                <c:pt idx="42993">
                  <c:v>1417255200</c:v>
                </c:pt>
                <c:pt idx="42994">
                  <c:v>1417258800</c:v>
                </c:pt>
                <c:pt idx="42995">
                  <c:v>1417262400</c:v>
                </c:pt>
                <c:pt idx="42996">
                  <c:v>1417266000</c:v>
                </c:pt>
                <c:pt idx="42997">
                  <c:v>1417269600</c:v>
                </c:pt>
                <c:pt idx="42998">
                  <c:v>1417273200</c:v>
                </c:pt>
                <c:pt idx="42999">
                  <c:v>1417276800</c:v>
                </c:pt>
                <c:pt idx="43000">
                  <c:v>1417280400</c:v>
                </c:pt>
                <c:pt idx="43001">
                  <c:v>1417284000</c:v>
                </c:pt>
                <c:pt idx="43002">
                  <c:v>1417287600</c:v>
                </c:pt>
                <c:pt idx="43003">
                  <c:v>1417291200</c:v>
                </c:pt>
                <c:pt idx="43004">
                  <c:v>1417294800</c:v>
                </c:pt>
                <c:pt idx="43005">
                  <c:v>1417298400</c:v>
                </c:pt>
                <c:pt idx="43006">
                  <c:v>1417302000</c:v>
                </c:pt>
                <c:pt idx="43007">
                  <c:v>1417305600</c:v>
                </c:pt>
                <c:pt idx="43008">
                  <c:v>1417309200</c:v>
                </c:pt>
                <c:pt idx="43009">
                  <c:v>1417312800</c:v>
                </c:pt>
                <c:pt idx="43010">
                  <c:v>1417316400</c:v>
                </c:pt>
                <c:pt idx="43011">
                  <c:v>1417320000</c:v>
                </c:pt>
                <c:pt idx="43012">
                  <c:v>1417323600</c:v>
                </c:pt>
                <c:pt idx="43013">
                  <c:v>1417327200</c:v>
                </c:pt>
                <c:pt idx="43014">
                  <c:v>1417330800</c:v>
                </c:pt>
                <c:pt idx="43015">
                  <c:v>1417334400</c:v>
                </c:pt>
                <c:pt idx="43016">
                  <c:v>1417338000</c:v>
                </c:pt>
                <c:pt idx="43017">
                  <c:v>1417341600</c:v>
                </c:pt>
                <c:pt idx="43018">
                  <c:v>1417345200</c:v>
                </c:pt>
                <c:pt idx="43019">
                  <c:v>1417348800</c:v>
                </c:pt>
                <c:pt idx="43020">
                  <c:v>1417352400</c:v>
                </c:pt>
                <c:pt idx="43021">
                  <c:v>1417356000</c:v>
                </c:pt>
                <c:pt idx="43022">
                  <c:v>1417359600</c:v>
                </c:pt>
                <c:pt idx="43023">
                  <c:v>1417363200</c:v>
                </c:pt>
                <c:pt idx="43024">
                  <c:v>1417366800</c:v>
                </c:pt>
                <c:pt idx="43025">
                  <c:v>1417370400</c:v>
                </c:pt>
                <c:pt idx="43026">
                  <c:v>1417374000</c:v>
                </c:pt>
                <c:pt idx="43027">
                  <c:v>1417377600</c:v>
                </c:pt>
                <c:pt idx="43028">
                  <c:v>1417381200</c:v>
                </c:pt>
                <c:pt idx="43029">
                  <c:v>1417384800</c:v>
                </c:pt>
                <c:pt idx="43030">
                  <c:v>1417388400</c:v>
                </c:pt>
                <c:pt idx="43031">
                  <c:v>1417392000</c:v>
                </c:pt>
                <c:pt idx="43032">
                  <c:v>1417395600</c:v>
                </c:pt>
                <c:pt idx="43033">
                  <c:v>1417399200</c:v>
                </c:pt>
                <c:pt idx="43034">
                  <c:v>1417402800</c:v>
                </c:pt>
                <c:pt idx="43035">
                  <c:v>1417406400</c:v>
                </c:pt>
                <c:pt idx="43036">
                  <c:v>1417410000</c:v>
                </c:pt>
                <c:pt idx="43037">
                  <c:v>1417413600</c:v>
                </c:pt>
                <c:pt idx="43038">
                  <c:v>1417417200</c:v>
                </c:pt>
                <c:pt idx="43039">
                  <c:v>1417420800</c:v>
                </c:pt>
                <c:pt idx="43040">
                  <c:v>1417424400</c:v>
                </c:pt>
                <c:pt idx="43041">
                  <c:v>1417428000</c:v>
                </c:pt>
                <c:pt idx="43042">
                  <c:v>1417431600</c:v>
                </c:pt>
                <c:pt idx="43043">
                  <c:v>1417435200</c:v>
                </c:pt>
                <c:pt idx="43044">
                  <c:v>1417438800</c:v>
                </c:pt>
                <c:pt idx="43045">
                  <c:v>1417442400</c:v>
                </c:pt>
                <c:pt idx="43046">
                  <c:v>1417446000</c:v>
                </c:pt>
                <c:pt idx="43047">
                  <c:v>1417449600</c:v>
                </c:pt>
                <c:pt idx="43048">
                  <c:v>1417453200</c:v>
                </c:pt>
                <c:pt idx="43049">
                  <c:v>1417456800</c:v>
                </c:pt>
                <c:pt idx="43050">
                  <c:v>1417460400</c:v>
                </c:pt>
                <c:pt idx="43051">
                  <c:v>1417464000</c:v>
                </c:pt>
                <c:pt idx="43052">
                  <c:v>1417467600</c:v>
                </c:pt>
                <c:pt idx="43053">
                  <c:v>1417471200</c:v>
                </c:pt>
                <c:pt idx="43054">
                  <c:v>1417474800</c:v>
                </c:pt>
                <c:pt idx="43055">
                  <c:v>1417478400</c:v>
                </c:pt>
                <c:pt idx="43056">
                  <c:v>1417482000</c:v>
                </c:pt>
                <c:pt idx="43057">
                  <c:v>1417485600</c:v>
                </c:pt>
                <c:pt idx="43058">
                  <c:v>1417489200</c:v>
                </c:pt>
                <c:pt idx="43059">
                  <c:v>1417492800</c:v>
                </c:pt>
                <c:pt idx="43060">
                  <c:v>1417496400</c:v>
                </c:pt>
                <c:pt idx="43061">
                  <c:v>1417500000</c:v>
                </c:pt>
                <c:pt idx="43062">
                  <c:v>1417503600</c:v>
                </c:pt>
                <c:pt idx="43063">
                  <c:v>1417507200</c:v>
                </c:pt>
                <c:pt idx="43064">
                  <c:v>1417510800</c:v>
                </c:pt>
                <c:pt idx="43065">
                  <c:v>1417514400</c:v>
                </c:pt>
                <c:pt idx="43066">
                  <c:v>1417518000</c:v>
                </c:pt>
                <c:pt idx="43067">
                  <c:v>1417521600</c:v>
                </c:pt>
                <c:pt idx="43068">
                  <c:v>1417525200</c:v>
                </c:pt>
                <c:pt idx="43069">
                  <c:v>1417528800</c:v>
                </c:pt>
                <c:pt idx="43070">
                  <c:v>1417532400</c:v>
                </c:pt>
                <c:pt idx="43071">
                  <c:v>1417536000</c:v>
                </c:pt>
                <c:pt idx="43072">
                  <c:v>1417539600</c:v>
                </c:pt>
                <c:pt idx="43073">
                  <c:v>1417543200</c:v>
                </c:pt>
                <c:pt idx="43074">
                  <c:v>1417546800</c:v>
                </c:pt>
                <c:pt idx="43075">
                  <c:v>1417550400</c:v>
                </c:pt>
                <c:pt idx="43076">
                  <c:v>1417554000</c:v>
                </c:pt>
                <c:pt idx="43077">
                  <c:v>1417557600</c:v>
                </c:pt>
                <c:pt idx="43078">
                  <c:v>1417561200</c:v>
                </c:pt>
                <c:pt idx="43079">
                  <c:v>1417564800</c:v>
                </c:pt>
                <c:pt idx="43080">
                  <c:v>1417568400</c:v>
                </c:pt>
                <c:pt idx="43081">
                  <c:v>1417572000</c:v>
                </c:pt>
                <c:pt idx="43082">
                  <c:v>1417575600</c:v>
                </c:pt>
                <c:pt idx="43083">
                  <c:v>1417579200</c:v>
                </c:pt>
                <c:pt idx="43084">
                  <c:v>1417582800</c:v>
                </c:pt>
                <c:pt idx="43085">
                  <c:v>1417586400</c:v>
                </c:pt>
                <c:pt idx="43086">
                  <c:v>1417590000</c:v>
                </c:pt>
                <c:pt idx="43087">
                  <c:v>1417593600</c:v>
                </c:pt>
                <c:pt idx="43088">
                  <c:v>1417597200</c:v>
                </c:pt>
                <c:pt idx="43089">
                  <c:v>1417600800</c:v>
                </c:pt>
                <c:pt idx="43090">
                  <c:v>1417604400</c:v>
                </c:pt>
                <c:pt idx="43091">
                  <c:v>1417608000</c:v>
                </c:pt>
                <c:pt idx="43092">
                  <c:v>1417611600</c:v>
                </c:pt>
                <c:pt idx="43093">
                  <c:v>1417615200</c:v>
                </c:pt>
                <c:pt idx="43094">
                  <c:v>1417618800</c:v>
                </c:pt>
                <c:pt idx="43095">
                  <c:v>1417622400</c:v>
                </c:pt>
                <c:pt idx="43096">
                  <c:v>1417626000</c:v>
                </c:pt>
                <c:pt idx="43097">
                  <c:v>1417629600</c:v>
                </c:pt>
                <c:pt idx="43098">
                  <c:v>1417633200</c:v>
                </c:pt>
                <c:pt idx="43099">
                  <c:v>1417636800</c:v>
                </c:pt>
                <c:pt idx="43100">
                  <c:v>1417640400</c:v>
                </c:pt>
                <c:pt idx="43101">
                  <c:v>1417644000</c:v>
                </c:pt>
                <c:pt idx="43102">
                  <c:v>1417647600</c:v>
                </c:pt>
                <c:pt idx="43103">
                  <c:v>1417651200</c:v>
                </c:pt>
                <c:pt idx="43104">
                  <c:v>1417654800</c:v>
                </c:pt>
                <c:pt idx="43105">
                  <c:v>1417658400</c:v>
                </c:pt>
                <c:pt idx="43106">
                  <c:v>1417662000</c:v>
                </c:pt>
                <c:pt idx="43107">
                  <c:v>1417665600</c:v>
                </c:pt>
                <c:pt idx="43108">
                  <c:v>1417669200</c:v>
                </c:pt>
                <c:pt idx="43109">
                  <c:v>1417672800</c:v>
                </c:pt>
                <c:pt idx="43110">
                  <c:v>1417676400</c:v>
                </c:pt>
                <c:pt idx="43111">
                  <c:v>1417680000</c:v>
                </c:pt>
                <c:pt idx="43112">
                  <c:v>1417683600</c:v>
                </c:pt>
                <c:pt idx="43113">
                  <c:v>1417687200</c:v>
                </c:pt>
                <c:pt idx="43114">
                  <c:v>1417690800</c:v>
                </c:pt>
                <c:pt idx="43115">
                  <c:v>1417694400</c:v>
                </c:pt>
                <c:pt idx="43116">
                  <c:v>1417698000</c:v>
                </c:pt>
                <c:pt idx="43117">
                  <c:v>1417701600</c:v>
                </c:pt>
                <c:pt idx="43118">
                  <c:v>1417705200</c:v>
                </c:pt>
                <c:pt idx="43119">
                  <c:v>1417708800</c:v>
                </c:pt>
                <c:pt idx="43120">
                  <c:v>1417712400</c:v>
                </c:pt>
                <c:pt idx="43121">
                  <c:v>1417716000</c:v>
                </c:pt>
                <c:pt idx="43122">
                  <c:v>1417719600</c:v>
                </c:pt>
                <c:pt idx="43123">
                  <c:v>1417723200</c:v>
                </c:pt>
                <c:pt idx="43124">
                  <c:v>1417726800</c:v>
                </c:pt>
                <c:pt idx="43125">
                  <c:v>1417730400</c:v>
                </c:pt>
                <c:pt idx="43126">
                  <c:v>1417734000</c:v>
                </c:pt>
                <c:pt idx="43127">
                  <c:v>1417737600</c:v>
                </c:pt>
                <c:pt idx="43128">
                  <c:v>1417741200</c:v>
                </c:pt>
                <c:pt idx="43129">
                  <c:v>1417744800</c:v>
                </c:pt>
                <c:pt idx="43130">
                  <c:v>1417748400</c:v>
                </c:pt>
                <c:pt idx="43131">
                  <c:v>1417752000</c:v>
                </c:pt>
                <c:pt idx="43132">
                  <c:v>1417755600</c:v>
                </c:pt>
                <c:pt idx="43133">
                  <c:v>1417759200</c:v>
                </c:pt>
                <c:pt idx="43134">
                  <c:v>1417762800</c:v>
                </c:pt>
                <c:pt idx="43135">
                  <c:v>1417766400</c:v>
                </c:pt>
                <c:pt idx="43136">
                  <c:v>1417770000</c:v>
                </c:pt>
                <c:pt idx="43137">
                  <c:v>1417773600</c:v>
                </c:pt>
                <c:pt idx="43138">
                  <c:v>1417777200</c:v>
                </c:pt>
                <c:pt idx="43139">
                  <c:v>1417780800</c:v>
                </c:pt>
                <c:pt idx="43140">
                  <c:v>1417784400</c:v>
                </c:pt>
                <c:pt idx="43141">
                  <c:v>1417788000</c:v>
                </c:pt>
                <c:pt idx="43142">
                  <c:v>1417791600</c:v>
                </c:pt>
                <c:pt idx="43143">
                  <c:v>1417795200</c:v>
                </c:pt>
                <c:pt idx="43144">
                  <c:v>1417798800</c:v>
                </c:pt>
                <c:pt idx="43145">
                  <c:v>1417802400</c:v>
                </c:pt>
                <c:pt idx="43146">
                  <c:v>1417806000</c:v>
                </c:pt>
                <c:pt idx="43147">
                  <c:v>1417809600</c:v>
                </c:pt>
                <c:pt idx="43148">
                  <c:v>1417813200</c:v>
                </c:pt>
                <c:pt idx="43149">
                  <c:v>1417816800</c:v>
                </c:pt>
                <c:pt idx="43150">
                  <c:v>1417820400</c:v>
                </c:pt>
                <c:pt idx="43151">
                  <c:v>1417824000</c:v>
                </c:pt>
                <c:pt idx="43152">
                  <c:v>1417827600</c:v>
                </c:pt>
                <c:pt idx="43153">
                  <c:v>1417831200</c:v>
                </c:pt>
                <c:pt idx="43154">
                  <c:v>1417834800</c:v>
                </c:pt>
                <c:pt idx="43155">
                  <c:v>1417838400</c:v>
                </c:pt>
                <c:pt idx="43156">
                  <c:v>1417842000</c:v>
                </c:pt>
                <c:pt idx="43157">
                  <c:v>1417845600</c:v>
                </c:pt>
                <c:pt idx="43158">
                  <c:v>1417849200</c:v>
                </c:pt>
                <c:pt idx="43159">
                  <c:v>1417852800</c:v>
                </c:pt>
                <c:pt idx="43160">
                  <c:v>1417856400</c:v>
                </c:pt>
                <c:pt idx="43161">
                  <c:v>1417860000</c:v>
                </c:pt>
                <c:pt idx="43162">
                  <c:v>1417863600</c:v>
                </c:pt>
                <c:pt idx="43163">
                  <c:v>1417867200</c:v>
                </c:pt>
                <c:pt idx="43164">
                  <c:v>1417870800</c:v>
                </c:pt>
                <c:pt idx="43165">
                  <c:v>1417874400</c:v>
                </c:pt>
                <c:pt idx="43166">
                  <c:v>1417878000</c:v>
                </c:pt>
                <c:pt idx="43167">
                  <c:v>1417881600</c:v>
                </c:pt>
                <c:pt idx="43168">
                  <c:v>1417885200</c:v>
                </c:pt>
                <c:pt idx="43169">
                  <c:v>1417888800</c:v>
                </c:pt>
                <c:pt idx="43170">
                  <c:v>1417892400</c:v>
                </c:pt>
                <c:pt idx="43171">
                  <c:v>1417896000</c:v>
                </c:pt>
                <c:pt idx="43172">
                  <c:v>1417899600</c:v>
                </c:pt>
                <c:pt idx="43173">
                  <c:v>1417903200</c:v>
                </c:pt>
                <c:pt idx="43174">
                  <c:v>1417906800</c:v>
                </c:pt>
                <c:pt idx="43175">
                  <c:v>1417910400</c:v>
                </c:pt>
                <c:pt idx="43176">
                  <c:v>1417914000</c:v>
                </c:pt>
                <c:pt idx="43177">
                  <c:v>1417917600</c:v>
                </c:pt>
                <c:pt idx="43178">
                  <c:v>1417921200</c:v>
                </c:pt>
                <c:pt idx="43179">
                  <c:v>1417924800</c:v>
                </c:pt>
                <c:pt idx="43180">
                  <c:v>1417928400</c:v>
                </c:pt>
                <c:pt idx="43181">
                  <c:v>1417932000</c:v>
                </c:pt>
                <c:pt idx="43182">
                  <c:v>1417935600</c:v>
                </c:pt>
                <c:pt idx="43183">
                  <c:v>1417939200</c:v>
                </c:pt>
                <c:pt idx="43184">
                  <c:v>1417942800</c:v>
                </c:pt>
                <c:pt idx="43185">
                  <c:v>1417946400</c:v>
                </c:pt>
                <c:pt idx="43186">
                  <c:v>1417950000</c:v>
                </c:pt>
                <c:pt idx="43187">
                  <c:v>1417953600</c:v>
                </c:pt>
                <c:pt idx="43188">
                  <c:v>1417957200</c:v>
                </c:pt>
                <c:pt idx="43189">
                  <c:v>1417960800</c:v>
                </c:pt>
                <c:pt idx="43190">
                  <c:v>1417964400</c:v>
                </c:pt>
                <c:pt idx="43191">
                  <c:v>1417968000</c:v>
                </c:pt>
                <c:pt idx="43192">
                  <c:v>1417971600</c:v>
                </c:pt>
                <c:pt idx="43193">
                  <c:v>1417975200</c:v>
                </c:pt>
                <c:pt idx="43194">
                  <c:v>1417978800</c:v>
                </c:pt>
                <c:pt idx="43195">
                  <c:v>1417982400</c:v>
                </c:pt>
                <c:pt idx="43196">
                  <c:v>1417986000</c:v>
                </c:pt>
                <c:pt idx="43197">
                  <c:v>1417989600</c:v>
                </c:pt>
                <c:pt idx="43198">
                  <c:v>1417993200</c:v>
                </c:pt>
                <c:pt idx="43199">
                  <c:v>1417996800</c:v>
                </c:pt>
                <c:pt idx="43200">
                  <c:v>1418000400</c:v>
                </c:pt>
                <c:pt idx="43201">
                  <c:v>1418004000</c:v>
                </c:pt>
                <c:pt idx="43202">
                  <c:v>1418007600</c:v>
                </c:pt>
                <c:pt idx="43203">
                  <c:v>1418011200</c:v>
                </c:pt>
                <c:pt idx="43204">
                  <c:v>1418014800</c:v>
                </c:pt>
                <c:pt idx="43205">
                  <c:v>1418018400</c:v>
                </c:pt>
                <c:pt idx="43206">
                  <c:v>1418022000</c:v>
                </c:pt>
                <c:pt idx="43207">
                  <c:v>1418025600</c:v>
                </c:pt>
                <c:pt idx="43208">
                  <c:v>1418029200</c:v>
                </c:pt>
                <c:pt idx="43209">
                  <c:v>1418032800</c:v>
                </c:pt>
                <c:pt idx="43210">
                  <c:v>1418036400</c:v>
                </c:pt>
                <c:pt idx="43211">
                  <c:v>1418040000</c:v>
                </c:pt>
                <c:pt idx="43212">
                  <c:v>1418043600</c:v>
                </c:pt>
                <c:pt idx="43213">
                  <c:v>1418047200</c:v>
                </c:pt>
                <c:pt idx="43214">
                  <c:v>1418050800</c:v>
                </c:pt>
                <c:pt idx="43215">
                  <c:v>1418054400</c:v>
                </c:pt>
                <c:pt idx="43216">
                  <c:v>1418058000</c:v>
                </c:pt>
                <c:pt idx="43217">
                  <c:v>1418061600</c:v>
                </c:pt>
                <c:pt idx="43218">
                  <c:v>1418065200</c:v>
                </c:pt>
                <c:pt idx="43219">
                  <c:v>1418068800</c:v>
                </c:pt>
                <c:pt idx="43220">
                  <c:v>1418072400</c:v>
                </c:pt>
                <c:pt idx="43221">
                  <c:v>1418076000</c:v>
                </c:pt>
                <c:pt idx="43222">
                  <c:v>1418079600</c:v>
                </c:pt>
                <c:pt idx="43223">
                  <c:v>1418083200</c:v>
                </c:pt>
                <c:pt idx="43224">
                  <c:v>1418086800</c:v>
                </c:pt>
                <c:pt idx="43225">
                  <c:v>1418090400</c:v>
                </c:pt>
                <c:pt idx="43226">
                  <c:v>1418094000</c:v>
                </c:pt>
                <c:pt idx="43227">
                  <c:v>1418097600</c:v>
                </c:pt>
                <c:pt idx="43228">
                  <c:v>1418101200</c:v>
                </c:pt>
                <c:pt idx="43229">
                  <c:v>1418104800</c:v>
                </c:pt>
                <c:pt idx="43230">
                  <c:v>1418108400</c:v>
                </c:pt>
                <c:pt idx="43231">
                  <c:v>1418112000</c:v>
                </c:pt>
                <c:pt idx="43232">
                  <c:v>1418115600</c:v>
                </c:pt>
                <c:pt idx="43233">
                  <c:v>1418119200</c:v>
                </c:pt>
                <c:pt idx="43234">
                  <c:v>1418122800</c:v>
                </c:pt>
                <c:pt idx="43235">
                  <c:v>1418126400</c:v>
                </c:pt>
                <c:pt idx="43236">
                  <c:v>1418130000</c:v>
                </c:pt>
                <c:pt idx="43237">
                  <c:v>1418133600</c:v>
                </c:pt>
                <c:pt idx="43238">
                  <c:v>1418137200</c:v>
                </c:pt>
                <c:pt idx="43239">
                  <c:v>1418140800</c:v>
                </c:pt>
                <c:pt idx="43240">
                  <c:v>1418144400</c:v>
                </c:pt>
                <c:pt idx="43241">
                  <c:v>1418148000</c:v>
                </c:pt>
                <c:pt idx="43242">
                  <c:v>1418151600</c:v>
                </c:pt>
                <c:pt idx="43243">
                  <c:v>1418155200</c:v>
                </c:pt>
                <c:pt idx="43244">
                  <c:v>1418158800</c:v>
                </c:pt>
                <c:pt idx="43245">
                  <c:v>1418162400</c:v>
                </c:pt>
                <c:pt idx="43246">
                  <c:v>1418166000</c:v>
                </c:pt>
                <c:pt idx="43247">
                  <c:v>1418169600</c:v>
                </c:pt>
                <c:pt idx="43248">
                  <c:v>1418173200</c:v>
                </c:pt>
                <c:pt idx="43249">
                  <c:v>1418176800</c:v>
                </c:pt>
                <c:pt idx="43250">
                  <c:v>1418180400</c:v>
                </c:pt>
                <c:pt idx="43251">
                  <c:v>1418184000</c:v>
                </c:pt>
                <c:pt idx="43252">
                  <c:v>1418187600</c:v>
                </c:pt>
                <c:pt idx="43253">
                  <c:v>1418191200</c:v>
                </c:pt>
                <c:pt idx="43254">
                  <c:v>1418194800</c:v>
                </c:pt>
                <c:pt idx="43255">
                  <c:v>1418198400</c:v>
                </c:pt>
                <c:pt idx="43256">
                  <c:v>1418202000</c:v>
                </c:pt>
                <c:pt idx="43257">
                  <c:v>1418205600</c:v>
                </c:pt>
                <c:pt idx="43258">
                  <c:v>1418209200</c:v>
                </c:pt>
                <c:pt idx="43259">
                  <c:v>1418212800</c:v>
                </c:pt>
                <c:pt idx="43260">
                  <c:v>1418216400</c:v>
                </c:pt>
                <c:pt idx="43261">
                  <c:v>1418220000</c:v>
                </c:pt>
                <c:pt idx="43262">
                  <c:v>1418223600</c:v>
                </c:pt>
                <c:pt idx="43263">
                  <c:v>1418227200</c:v>
                </c:pt>
                <c:pt idx="43264">
                  <c:v>1418230800</c:v>
                </c:pt>
                <c:pt idx="43265">
                  <c:v>1418234400</c:v>
                </c:pt>
                <c:pt idx="43266">
                  <c:v>1418238000</c:v>
                </c:pt>
                <c:pt idx="43267">
                  <c:v>1418241600</c:v>
                </c:pt>
                <c:pt idx="43268">
                  <c:v>1418245200</c:v>
                </c:pt>
                <c:pt idx="43269">
                  <c:v>1418248800</c:v>
                </c:pt>
                <c:pt idx="43270">
                  <c:v>1418252400</c:v>
                </c:pt>
                <c:pt idx="43271">
                  <c:v>1418256000</c:v>
                </c:pt>
                <c:pt idx="43272">
                  <c:v>1418259600</c:v>
                </c:pt>
                <c:pt idx="43273">
                  <c:v>1418263200</c:v>
                </c:pt>
                <c:pt idx="43274">
                  <c:v>1418266800</c:v>
                </c:pt>
                <c:pt idx="43275">
                  <c:v>1418270400</c:v>
                </c:pt>
                <c:pt idx="43276">
                  <c:v>1418274000</c:v>
                </c:pt>
                <c:pt idx="43277">
                  <c:v>1418277600</c:v>
                </c:pt>
                <c:pt idx="43278">
                  <c:v>1418281200</c:v>
                </c:pt>
                <c:pt idx="43279">
                  <c:v>1418284800</c:v>
                </c:pt>
                <c:pt idx="43280">
                  <c:v>1418288400</c:v>
                </c:pt>
                <c:pt idx="43281">
                  <c:v>1418292000</c:v>
                </c:pt>
                <c:pt idx="43282">
                  <c:v>1418295600</c:v>
                </c:pt>
                <c:pt idx="43283">
                  <c:v>1418299200</c:v>
                </c:pt>
                <c:pt idx="43284">
                  <c:v>1418302800</c:v>
                </c:pt>
                <c:pt idx="43285">
                  <c:v>1418306400</c:v>
                </c:pt>
                <c:pt idx="43286">
                  <c:v>1418310000</c:v>
                </c:pt>
                <c:pt idx="43287">
                  <c:v>1418313600</c:v>
                </c:pt>
                <c:pt idx="43288">
                  <c:v>1418317200</c:v>
                </c:pt>
                <c:pt idx="43289">
                  <c:v>1418320800</c:v>
                </c:pt>
                <c:pt idx="43290">
                  <c:v>1418324400</c:v>
                </c:pt>
                <c:pt idx="43291">
                  <c:v>1418328000</c:v>
                </c:pt>
                <c:pt idx="43292">
                  <c:v>1418331600</c:v>
                </c:pt>
                <c:pt idx="43293">
                  <c:v>1418335200</c:v>
                </c:pt>
                <c:pt idx="43294">
                  <c:v>1418338800</c:v>
                </c:pt>
                <c:pt idx="43295">
                  <c:v>1418342400</c:v>
                </c:pt>
                <c:pt idx="43296">
                  <c:v>1418346000</c:v>
                </c:pt>
                <c:pt idx="43297">
                  <c:v>1418349600</c:v>
                </c:pt>
                <c:pt idx="43298">
                  <c:v>1418353200</c:v>
                </c:pt>
                <c:pt idx="43299">
                  <c:v>1418356800</c:v>
                </c:pt>
                <c:pt idx="43300">
                  <c:v>1418360400</c:v>
                </c:pt>
                <c:pt idx="43301">
                  <c:v>1418364000</c:v>
                </c:pt>
                <c:pt idx="43302">
                  <c:v>1418367600</c:v>
                </c:pt>
                <c:pt idx="43303">
                  <c:v>1418371200</c:v>
                </c:pt>
                <c:pt idx="43304">
                  <c:v>1418374800</c:v>
                </c:pt>
                <c:pt idx="43305">
                  <c:v>1418378400</c:v>
                </c:pt>
                <c:pt idx="43306">
                  <c:v>1418382000</c:v>
                </c:pt>
                <c:pt idx="43307">
                  <c:v>1418385600</c:v>
                </c:pt>
                <c:pt idx="43308">
                  <c:v>1418389200</c:v>
                </c:pt>
                <c:pt idx="43309">
                  <c:v>1418392800</c:v>
                </c:pt>
                <c:pt idx="43310">
                  <c:v>1418396400</c:v>
                </c:pt>
                <c:pt idx="43311">
                  <c:v>1418400000</c:v>
                </c:pt>
                <c:pt idx="43312">
                  <c:v>1418403600</c:v>
                </c:pt>
                <c:pt idx="43313">
                  <c:v>1418407200</c:v>
                </c:pt>
                <c:pt idx="43314">
                  <c:v>1418410800</c:v>
                </c:pt>
                <c:pt idx="43315">
                  <c:v>1418414400</c:v>
                </c:pt>
                <c:pt idx="43316">
                  <c:v>1418418000</c:v>
                </c:pt>
                <c:pt idx="43317">
                  <c:v>1418421600</c:v>
                </c:pt>
                <c:pt idx="43318">
                  <c:v>1418425200</c:v>
                </c:pt>
                <c:pt idx="43319">
                  <c:v>1418428800</c:v>
                </c:pt>
                <c:pt idx="43320">
                  <c:v>1418432400</c:v>
                </c:pt>
                <c:pt idx="43321">
                  <c:v>1418436000</c:v>
                </c:pt>
                <c:pt idx="43322">
                  <c:v>1418439600</c:v>
                </c:pt>
                <c:pt idx="43323">
                  <c:v>1418443200</c:v>
                </c:pt>
                <c:pt idx="43324">
                  <c:v>1418446800</c:v>
                </c:pt>
                <c:pt idx="43325">
                  <c:v>1418450400</c:v>
                </c:pt>
                <c:pt idx="43326">
                  <c:v>1418454000</c:v>
                </c:pt>
                <c:pt idx="43327">
                  <c:v>1418457600</c:v>
                </c:pt>
                <c:pt idx="43328">
                  <c:v>1418461200</c:v>
                </c:pt>
                <c:pt idx="43329">
                  <c:v>1418464800</c:v>
                </c:pt>
                <c:pt idx="43330">
                  <c:v>1418468400</c:v>
                </c:pt>
                <c:pt idx="43331">
                  <c:v>1418472000</c:v>
                </c:pt>
                <c:pt idx="43332">
                  <c:v>1418475600</c:v>
                </c:pt>
                <c:pt idx="43333">
                  <c:v>1418479200</c:v>
                </c:pt>
                <c:pt idx="43334">
                  <c:v>1418482800</c:v>
                </c:pt>
                <c:pt idx="43335">
                  <c:v>1418486400</c:v>
                </c:pt>
                <c:pt idx="43336">
                  <c:v>1418490000</c:v>
                </c:pt>
                <c:pt idx="43337">
                  <c:v>1418493600</c:v>
                </c:pt>
                <c:pt idx="43338">
                  <c:v>1418497200</c:v>
                </c:pt>
                <c:pt idx="43339">
                  <c:v>1418500800</c:v>
                </c:pt>
                <c:pt idx="43340">
                  <c:v>1418504400</c:v>
                </c:pt>
                <c:pt idx="43341">
                  <c:v>1418508000</c:v>
                </c:pt>
                <c:pt idx="43342">
                  <c:v>1418511600</c:v>
                </c:pt>
                <c:pt idx="43343">
                  <c:v>1418515200</c:v>
                </c:pt>
                <c:pt idx="43344">
                  <c:v>1418518800</c:v>
                </c:pt>
                <c:pt idx="43345">
                  <c:v>1418522400</c:v>
                </c:pt>
                <c:pt idx="43346">
                  <c:v>1418526000</c:v>
                </c:pt>
                <c:pt idx="43347">
                  <c:v>1418529600</c:v>
                </c:pt>
                <c:pt idx="43348">
                  <c:v>1418533200</c:v>
                </c:pt>
                <c:pt idx="43349">
                  <c:v>1418536800</c:v>
                </c:pt>
                <c:pt idx="43350">
                  <c:v>1418540400</c:v>
                </c:pt>
                <c:pt idx="43351">
                  <c:v>1418544000</c:v>
                </c:pt>
                <c:pt idx="43352">
                  <c:v>1418547600</c:v>
                </c:pt>
                <c:pt idx="43353">
                  <c:v>1418551200</c:v>
                </c:pt>
                <c:pt idx="43354">
                  <c:v>1418554800</c:v>
                </c:pt>
                <c:pt idx="43355">
                  <c:v>1418558400</c:v>
                </c:pt>
                <c:pt idx="43356">
                  <c:v>1418562000</c:v>
                </c:pt>
                <c:pt idx="43357">
                  <c:v>1418565600</c:v>
                </c:pt>
                <c:pt idx="43358">
                  <c:v>1418569200</c:v>
                </c:pt>
                <c:pt idx="43359">
                  <c:v>1418572800</c:v>
                </c:pt>
                <c:pt idx="43360">
                  <c:v>1418576400</c:v>
                </c:pt>
                <c:pt idx="43361">
                  <c:v>1418580000</c:v>
                </c:pt>
                <c:pt idx="43362">
                  <c:v>1418583600</c:v>
                </c:pt>
                <c:pt idx="43363">
                  <c:v>1418587200</c:v>
                </c:pt>
                <c:pt idx="43364">
                  <c:v>1418590800</c:v>
                </c:pt>
                <c:pt idx="43365">
                  <c:v>1418594400</c:v>
                </c:pt>
                <c:pt idx="43366">
                  <c:v>1418598000</c:v>
                </c:pt>
                <c:pt idx="43367">
                  <c:v>1418601600</c:v>
                </c:pt>
                <c:pt idx="43368">
                  <c:v>1418605200</c:v>
                </c:pt>
                <c:pt idx="43369">
                  <c:v>1418608800</c:v>
                </c:pt>
                <c:pt idx="43370">
                  <c:v>1418612400</c:v>
                </c:pt>
                <c:pt idx="43371">
                  <c:v>1418616000</c:v>
                </c:pt>
                <c:pt idx="43372">
                  <c:v>1418619600</c:v>
                </c:pt>
                <c:pt idx="43373">
                  <c:v>1418623200</c:v>
                </c:pt>
                <c:pt idx="43374">
                  <c:v>1418626800</c:v>
                </c:pt>
                <c:pt idx="43375">
                  <c:v>1418630400</c:v>
                </c:pt>
                <c:pt idx="43376">
                  <c:v>1418634000</c:v>
                </c:pt>
                <c:pt idx="43377">
                  <c:v>1418637600</c:v>
                </c:pt>
                <c:pt idx="43378">
                  <c:v>1418641200</c:v>
                </c:pt>
                <c:pt idx="43379">
                  <c:v>1418644800</c:v>
                </c:pt>
                <c:pt idx="43380">
                  <c:v>1418648400</c:v>
                </c:pt>
                <c:pt idx="43381">
                  <c:v>1418652000</c:v>
                </c:pt>
                <c:pt idx="43382">
                  <c:v>1418655600</c:v>
                </c:pt>
                <c:pt idx="43383">
                  <c:v>1418659200</c:v>
                </c:pt>
                <c:pt idx="43384">
                  <c:v>1418662800</c:v>
                </c:pt>
                <c:pt idx="43385">
                  <c:v>1418666400</c:v>
                </c:pt>
                <c:pt idx="43386">
                  <c:v>1418670000</c:v>
                </c:pt>
                <c:pt idx="43387">
                  <c:v>1418673600</c:v>
                </c:pt>
                <c:pt idx="43388">
                  <c:v>1418677200</c:v>
                </c:pt>
                <c:pt idx="43389">
                  <c:v>1418680800</c:v>
                </c:pt>
                <c:pt idx="43390">
                  <c:v>1418684400</c:v>
                </c:pt>
                <c:pt idx="43391">
                  <c:v>1418688000</c:v>
                </c:pt>
                <c:pt idx="43392">
                  <c:v>1418691600</c:v>
                </c:pt>
                <c:pt idx="43393">
                  <c:v>1418695200</c:v>
                </c:pt>
                <c:pt idx="43394">
                  <c:v>1418698800</c:v>
                </c:pt>
                <c:pt idx="43395">
                  <c:v>1418702400</c:v>
                </c:pt>
                <c:pt idx="43396">
                  <c:v>1418706000</c:v>
                </c:pt>
                <c:pt idx="43397">
                  <c:v>1418709600</c:v>
                </c:pt>
                <c:pt idx="43398">
                  <c:v>1418713200</c:v>
                </c:pt>
                <c:pt idx="43399">
                  <c:v>1418716800</c:v>
                </c:pt>
                <c:pt idx="43400">
                  <c:v>1418720400</c:v>
                </c:pt>
                <c:pt idx="43401">
                  <c:v>1418724000</c:v>
                </c:pt>
                <c:pt idx="43402">
                  <c:v>1418727600</c:v>
                </c:pt>
                <c:pt idx="43403">
                  <c:v>1418731200</c:v>
                </c:pt>
                <c:pt idx="43404">
                  <c:v>1418734800</c:v>
                </c:pt>
                <c:pt idx="43405">
                  <c:v>1418738400</c:v>
                </c:pt>
                <c:pt idx="43406">
                  <c:v>1418742000</c:v>
                </c:pt>
                <c:pt idx="43407">
                  <c:v>1418745600</c:v>
                </c:pt>
                <c:pt idx="43408">
                  <c:v>1418749200</c:v>
                </c:pt>
                <c:pt idx="43409">
                  <c:v>1418752800</c:v>
                </c:pt>
                <c:pt idx="43410">
                  <c:v>1418756400</c:v>
                </c:pt>
                <c:pt idx="43411">
                  <c:v>1418760000</c:v>
                </c:pt>
                <c:pt idx="43412">
                  <c:v>1418763600</c:v>
                </c:pt>
                <c:pt idx="43413">
                  <c:v>1418767200</c:v>
                </c:pt>
                <c:pt idx="43414">
                  <c:v>1418770800</c:v>
                </c:pt>
                <c:pt idx="43415">
                  <c:v>1418774400</c:v>
                </c:pt>
                <c:pt idx="43416">
                  <c:v>1418778000</c:v>
                </c:pt>
                <c:pt idx="43417">
                  <c:v>1418781600</c:v>
                </c:pt>
                <c:pt idx="43418">
                  <c:v>1418785200</c:v>
                </c:pt>
                <c:pt idx="43419">
                  <c:v>1418788800</c:v>
                </c:pt>
                <c:pt idx="43420">
                  <c:v>1418792400</c:v>
                </c:pt>
                <c:pt idx="43421">
                  <c:v>1418796000</c:v>
                </c:pt>
                <c:pt idx="43422">
                  <c:v>1418799600</c:v>
                </c:pt>
                <c:pt idx="43423">
                  <c:v>1418803200</c:v>
                </c:pt>
                <c:pt idx="43424">
                  <c:v>1418806800</c:v>
                </c:pt>
                <c:pt idx="43425">
                  <c:v>1418810400</c:v>
                </c:pt>
                <c:pt idx="43426">
                  <c:v>1418814000</c:v>
                </c:pt>
                <c:pt idx="43427">
                  <c:v>1418817600</c:v>
                </c:pt>
                <c:pt idx="43428">
                  <c:v>1418821200</c:v>
                </c:pt>
                <c:pt idx="43429">
                  <c:v>1418824800</c:v>
                </c:pt>
                <c:pt idx="43430">
                  <c:v>1418828400</c:v>
                </c:pt>
                <c:pt idx="43431">
                  <c:v>1418832000</c:v>
                </c:pt>
                <c:pt idx="43432">
                  <c:v>1418835600</c:v>
                </c:pt>
                <c:pt idx="43433">
                  <c:v>1418839200</c:v>
                </c:pt>
                <c:pt idx="43434">
                  <c:v>1418842800</c:v>
                </c:pt>
                <c:pt idx="43435">
                  <c:v>1418846400</c:v>
                </c:pt>
                <c:pt idx="43436">
                  <c:v>1418850000</c:v>
                </c:pt>
                <c:pt idx="43437">
                  <c:v>1418853600</c:v>
                </c:pt>
                <c:pt idx="43438">
                  <c:v>1418857200</c:v>
                </c:pt>
                <c:pt idx="43439">
                  <c:v>1418860800</c:v>
                </c:pt>
                <c:pt idx="43440">
                  <c:v>1418864400</c:v>
                </c:pt>
                <c:pt idx="43441">
                  <c:v>1418868000</c:v>
                </c:pt>
                <c:pt idx="43442">
                  <c:v>1418871600</c:v>
                </c:pt>
                <c:pt idx="43443">
                  <c:v>1418875200</c:v>
                </c:pt>
                <c:pt idx="43444">
                  <c:v>1418878800</c:v>
                </c:pt>
                <c:pt idx="43445">
                  <c:v>1418882400</c:v>
                </c:pt>
                <c:pt idx="43446">
                  <c:v>1418886000</c:v>
                </c:pt>
                <c:pt idx="43447">
                  <c:v>1418889600</c:v>
                </c:pt>
                <c:pt idx="43448">
                  <c:v>1418893200</c:v>
                </c:pt>
                <c:pt idx="43449">
                  <c:v>1418896800</c:v>
                </c:pt>
                <c:pt idx="43450">
                  <c:v>1418900400</c:v>
                </c:pt>
                <c:pt idx="43451">
                  <c:v>1418904000</c:v>
                </c:pt>
                <c:pt idx="43452">
                  <c:v>1418907600</c:v>
                </c:pt>
                <c:pt idx="43453">
                  <c:v>1418911200</c:v>
                </c:pt>
                <c:pt idx="43454">
                  <c:v>1418914800</c:v>
                </c:pt>
                <c:pt idx="43455">
                  <c:v>1418918400</c:v>
                </c:pt>
                <c:pt idx="43456">
                  <c:v>1418922000</c:v>
                </c:pt>
                <c:pt idx="43457">
                  <c:v>1418925600</c:v>
                </c:pt>
                <c:pt idx="43458">
                  <c:v>1418929200</c:v>
                </c:pt>
                <c:pt idx="43459">
                  <c:v>1418932800</c:v>
                </c:pt>
                <c:pt idx="43460">
                  <c:v>1418936400</c:v>
                </c:pt>
                <c:pt idx="43461">
                  <c:v>1418940000</c:v>
                </c:pt>
                <c:pt idx="43462">
                  <c:v>1418943600</c:v>
                </c:pt>
                <c:pt idx="43463">
                  <c:v>1418947200</c:v>
                </c:pt>
                <c:pt idx="43464">
                  <c:v>1418950800</c:v>
                </c:pt>
                <c:pt idx="43465">
                  <c:v>1418954400</c:v>
                </c:pt>
                <c:pt idx="43466">
                  <c:v>1418958000</c:v>
                </c:pt>
                <c:pt idx="43467">
                  <c:v>1418961600</c:v>
                </c:pt>
                <c:pt idx="43468">
                  <c:v>1418965200</c:v>
                </c:pt>
                <c:pt idx="43469">
                  <c:v>1418968800</c:v>
                </c:pt>
                <c:pt idx="43470">
                  <c:v>1418972400</c:v>
                </c:pt>
                <c:pt idx="43471">
                  <c:v>1418976000</c:v>
                </c:pt>
                <c:pt idx="43472">
                  <c:v>1418979600</c:v>
                </c:pt>
                <c:pt idx="43473">
                  <c:v>1418983200</c:v>
                </c:pt>
                <c:pt idx="43474">
                  <c:v>1418986800</c:v>
                </c:pt>
                <c:pt idx="43475">
                  <c:v>1418990400</c:v>
                </c:pt>
                <c:pt idx="43476">
                  <c:v>1418994000</c:v>
                </c:pt>
                <c:pt idx="43477">
                  <c:v>1418997600</c:v>
                </c:pt>
                <c:pt idx="43478">
                  <c:v>1419001200</c:v>
                </c:pt>
                <c:pt idx="43479">
                  <c:v>1419004800</c:v>
                </c:pt>
                <c:pt idx="43480">
                  <c:v>1419008400</c:v>
                </c:pt>
                <c:pt idx="43481">
                  <c:v>1419012000</c:v>
                </c:pt>
                <c:pt idx="43482">
                  <c:v>1419015600</c:v>
                </c:pt>
                <c:pt idx="43483">
                  <c:v>1419019200</c:v>
                </c:pt>
                <c:pt idx="43484">
                  <c:v>1419022800</c:v>
                </c:pt>
                <c:pt idx="43485">
                  <c:v>1419026400</c:v>
                </c:pt>
                <c:pt idx="43486">
                  <c:v>1419030000</c:v>
                </c:pt>
                <c:pt idx="43487">
                  <c:v>1419033600</c:v>
                </c:pt>
                <c:pt idx="43488">
                  <c:v>1419037200</c:v>
                </c:pt>
                <c:pt idx="43489">
                  <c:v>1419040800</c:v>
                </c:pt>
                <c:pt idx="43490">
                  <c:v>1419044400</c:v>
                </c:pt>
                <c:pt idx="43491">
                  <c:v>1419048000</c:v>
                </c:pt>
                <c:pt idx="43492">
                  <c:v>1419051600</c:v>
                </c:pt>
                <c:pt idx="43493">
                  <c:v>1419055200</c:v>
                </c:pt>
                <c:pt idx="43494">
                  <c:v>1419058800</c:v>
                </c:pt>
                <c:pt idx="43495">
                  <c:v>1419062400</c:v>
                </c:pt>
                <c:pt idx="43496">
                  <c:v>1419066000</c:v>
                </c:pt>
                <c:pt idx="43497">
                  <c:v>1419069600</c:v>
                </c:pt>
                <c:pt idx="43498">
                  <c:v>1419073200</c:v>
                </c:pt>
                <c:pt idx="43499">
                  <c:v>1419076800</c:v>
                </c:pt>
                <c:pt idx="43500">
                  <c:v>1419080400</c:v>
                </c:pt>
                <c:pt idx="43501">
                  <c:v>1419084000</c:v>
                </c:pt>
                <c:pt idx="43502">
                  <c:v>1419087600</c:v>
                </c:pt>
                <c:pt idx="43503">
                  <c:v>1419091200</c:v>
                </c:pt>
                <c:pt idx="43504">
                  <c:v>1419094800</c:v>
                </c:pt>
                <c:pt idx="43505">
                  <c:v>1419098400</c:v>
                </c:pt>
                <c:pt idx="43506">
                  <c:v>1419102000</c:v>
                </c:pt>
                <c:pt idx="43507">
                  <c:v>1419105600</c:v>
                </c:pt>
                <c:pt idx="43508">
                  <c:v>1419109200</c:v>
                </c:pt>
                <c:pt idx="43509">
                  <c:v>1419112800</c:v>
                </c:pt>
                <c:pt idx="43510">
                  <c:v>1419116400</c:v>
                </c:pt>
                <c:pt idx="43511">
                  <c:v>1419120000</c:v>
                </c:pt>
                <c:pt idx="43512">
                  <c:v>1419123600</c:v>
                </c:pt>
                <c:pt idx="43513">
                  <c:v>1419127200</c:v>
                </c:pt>
                <c:pt idx="43514">
                  <c:v>1419130800</c:v>
                </c:pt>
                <c:pt idx="43515">
                  <c:v>1419134400</c:v>
                </c:pt>
                <c:pt idx="43516">
                  <c:v>1419138000</c:v>
                </c:pt>
                <c:pt idx="43517">
                  <c:v>1419141600</c:v>
                </c:pt>
                <c:pt idx="43518">
                  <c:v>1419145200</c:v>
                </c:pt>
                <c:pt idx="43519">
                  <c:v>1419148800</c:v>
                </c:pt>
                <c:pt idx="43520">
                  <c:v>1419152400</c:v>
                </c:pt>
                <c:pt idx="43521">
                  <c:v>1419156000</c:v>
                </c:pt>
                <c:pt idx="43522">
                  <c:v>1419159600</c:v>
                </c:pt>
                <c:pt idx="43523">
                  <c:v>1419163200</c:v>
                </c:pt>
                <c:pt idx="43524">
                  <c:v>1419166800</c:v>
                </c:pt>
                <c:pt idx="43525">
                  <c:v>1419170400</c:v>
                </c:pt>
                <c:pt idx="43526">
                  <c:v>1419174000</c:v>
                </c:pt>
                <c:pt idx="43527">
                  <c:v>1419177600</c:v>
                </c:pt>
                <c:pt idx="43528">
                  <c:v>1419181200</c:v>
                </c:pt>
                <c:pt idx="43529">
                  <c:v>1419184800</c:v>
                </c:pt>
                <c:pt idx="43530">
                  <c:v>1419188400</c:v>
                </c:pt>
                <c:pt idx="43531">
                  <c:v>1419192000</c:v>
                </c:pt>
                <c:pt idx="43532">
                  <c:v>1419195600</c:v>
                </c:pt>
                <c:pt idx="43533">
                  <c:v>1419199200</c:v>
                </c:pt>
                <c:pt idx="43534">
                  <c:v>1419202800</c:v>
                </c:pt>
                <c:pt idx="43535">
                  <c:v>1419206400</c:v>
                </c:pt>
                <c:pt idx="43536">
                  <c:v>1419210000</c:v>
                </c:pt>
                <c:pt idx="43537">
                  <c:v>1419213600</c:v>
                </c:pt>
                <c:pt idx="43538">
                  <c:v>1419217200</c:v>
                </c:pt>
                <c:pt idx="43539">
                  <c:v>1419220800</c:v>
                </c:pt>
                <c:pt idx="43540">
                  <c:v>1419224400</c:v>
                </c:pt>
                <c:pt idx="43541">
                  <c:v>1419228000</c:v>
                </c:pt>
                <c:pt idx="43542">
                  <c:v>1419231600</c:v>
                </c:pt>
                <c:pt idx="43543">
                  <c:v>1419235200</c:v>
                </c:pt>
                <c:pt idx="43544">
                  <c:v>1419238800</c:v>
                </c:pt>
                <c:pt idx="43545">
                  <c:v>1419242400</c:v>
                </c:pt>
                <c:pt idx="43546">
                  <c:v>1419246000</c:v>
                </c:pt>
                <c:pt idx="43547">
                  <c:v>1419249600</c:v>
                </c:pt>
                <c:pt idx="43548">
                  <c:v>1419253200</c:v>
                </c:pt>
                <c:pt idx="43549">
                  <c:v>1419256800</c:v>
                </c:pt>
                <c:pt idx="43550">
                  <c:v>1419260400</c:v>
                </c:pt>
                <c:pt idx="43551">
                  <c:v>1419264000</c:v>
                </c:pt>
                <c:pt idx="43552">
                  <c:v>1419267600</c:v>
                </c:pt>
                <c:pt idx="43553">
                  <c:v>1419271200</c:v>
                </c:pt>
                <c:pt idx="43554">
                  <c:v>1419274800</c:v>
                </c:pt>
                <c:pt idx="43555">
                  <c:v>1419278400</c:v>
                </c:pt>
                <c:pt idx="43556">
                  <c:v>1419282000</c:v>
                </c:pt>
                <c:pt idx="43557">
                  <c:v>1419285600</c:v>
                </c:pt>
                <c:pt idx="43558">
                  <c:v>1419289200</c:v>
                </c:pt>
                <c:pt idx="43559">
                  <c:v>1419292800</c:v>
                </c:pt>
                <c:pt idx="43560">
                  <c:v>1419296400</c:v>
                </c:pt>
                <c:pt idx="43561">
                  <c:v>1419300000</c:v>
                </c:pt>
                <c:pt idx="43562">
                  <c:v>1419303600</c:v>
                </c:pt>
                <c:pt idx="43563">
                  <c:v>1419307200</c:v>
                </c:pt>
                <c:pt idx="43564">
                  <c:v>1419310800</c:v>
                </c:pt>
                <c:pt idx="43565">
                  <c:v>1419314400</c:v>
                </c:pt>
                <c:pt idx="43566">
                  <c:v>1419318000</c:v>
                </c:pt>
                <c:pt idx="43567">
                  <c:v>1419321600</c:v>
                </c:pt>
                <c:pt idx="43568">
                  <c:v>1419325200</c:v>
                </c:pt>
                <c:pt idx="43569">
                  <c:v>1419328800</c:v>
                </c:pt>
                <c:pt idx="43570">
                  <c:v>1419332400</c:v>
                </c:pt>
                <c:pt idx="43571">
                  <c:v>1419336000</c:v>
                </c:pt>
                <c:pt idx="43572">
                  <c:v>1419339600</c:v>
                </c:pt>
                <c:pt idx="43573">
                  <c:v>1419343200</c:v>
                </c:pt>
                <c:pt idx="43574">
                  <c:v>1419346800</c:v>
                </c:pt>
                <c:pt idx="43575">
                  <c:v>1419350400</c:v>
                </c:pt>
                <c:pt idx="43576">
                  <c:v>1419354000</c:v>
                </c:pt>
                <c:pt idx="43577">
                  <c:v>1419357600</c:v>
                </c:pt>
                <c:pt idx="43578">
                  <c:v>1419361200</c:v>
                </c:pt>
                <c:pt idx="43579">
                  <c:v>1419364800</c:v>
                </c:pt>
                <c:pt idx="43580">
                  <c:v>1419368400</c:v>
                </c:pt>
                <c:pt idx="43581">
                  <c:v>1419372000</c:v>
                </c:pt>
                <c:pt idx="43582">
                  <c:v>1419375600</c:v>
                </c:pt>
                <c:pt idx="43583">
                  <c:v>1419379200</c:v>
                </c:pt>
                <c:pt idx="43584">
                  <c:v>1419382800</c:v>
                </c:pt>
                <c:pt idx="43585">
                  <c:v>1419386400</c:v>
                </c:pt>
                <c:pt idx="43586">
                  <c:v>1419390000</c:v>
                </c:pt>
                <c:pt idx="43587">
                  <c:v>1419393600</c:v>
                </c:pt>
                <c:pt idx="43588">
                  <c:v>1419397200</c:v>
                </c:pt>
                <c:pt idx="43589">
                  <c:v>1419400800</c:v>
                </c:pt>
                <c:pt idx="43590">
                  <c:v>1419404400</c:v>
                </c:pt>
                <c:pt idx="43591">
                  <c:v>1419408000</c:v>
                </c:pt>
                <c:pt idx="43592">
                  <c:v>1419411600</c:v>
                </c:pt>
                <c:pt idx="43593">
                  <c:v>1419415200</c:v>
                </c:pt>
                <c:pt idx="43594">
                  <c:v>1419418800</c:v>
                </c:pt>
                <c:pt idx="43595">
                  <c:v>1419422400</c:v>
                </c:pt>
                <c:pt idx="43596">
                  <c:v>1419426000</c:v>
                </c:pt>
                <c:pt idx="43597">
                  <c:v>1419429600</c:v>
                </c:pt>
                <c:pt idx="43598">
                  <c:v>1419433200</c:v>
                </c:pt>
                <c:pt idx="43599">
                  <c:v>1419436800</c:v>
                </c:pt>
                <c:pt idx="43600">
                  <c:v>1419440400</c:v>
                </c:pt>
                <c:pt idx="43601">
                  <c:v>1419444000</c:v>
                </c:pt>
                <c:pt idx="43602">
                  <c:v>1419447600</c:v>
                </c:pt>
                <c:pt idx="43603">
                  <c:v>1419451200</c:v>
                </c:pt>
                <c:pt idx="43604">
                  <c:v>1419454800</c:v>
                </c:pt>
                <c:pt idx="43605">
                  <c:v>1419458400</c:v>
                </c:pt>
                <c:pt idx="43606">
                  <c:v>1419462000</c:v>
                </c:pt>
                <c:pt idx="43607">
                  <c:v>1419465600</c:v>
                </c:pt>
                <c:pt idx="43608">
                  <c:v>1419469200</c:v>
                </c:pt>
                <c:pt idx="43609">
                  <c:v>1419472800</c:v>
                </c:pt>
                <c:pt idx="43610">
                  <c:v>1419476400</c:v>
                </c:pt>
                <c:pt idx="43611">
                  <c:v>1419480000</c:v>
                </c:pt>
                <c:pt idx="43612">
                  <c:v>1419483600</c:v>
                </c:pt>
                <c:pt idx="43613">
                  <c:v>1419487200</c:v>
                </c:pt>
                <c:pt idx="43614">
                  <c:v>1419490800</c:v>
                </c:pt>
                <c:pt idx="43615">
                  <c:v>1419494400</c:v>
                </c:pt>
                <c:pt idx="43616">
                  <c:v>1419498000</c:v>
                </c:pt>
                <c:pt idx="43617">
                  <c:v>1419501600</c:v>
                </c:pt>
                <c:pt idx="43618">
                  <c:v>1419505200</c:v>
                </c:pt>
                <c:pt idx="43619">
                  <c:v>1419508800</c:v>
                </c:pt>
                <c:pt idx="43620">
                  <c:v>1419512400</c:v>
                </c:pt>
                <c:pt idx="43621">
                  <c:v>1419516000</c:v>
                </c:pt>
                <c:pt idx="43622">
                  <c:v>1419519600</c:v>
                </c:pt>
                <c:pt idx="43623">
                  <c:v>1419523200</c:v>
                </c:pt>
                <c:pt idx="43624">
                  <c:v>1419526800</c:v>
                </c:pt>
                <c:pt idx="43625">
                  <c:v>1419530400</c:v>
                </c:pt>
                <c:pt idx="43626">
                  <c:v>1419534000</c:v>
                </c:pt>
                <c:pt idx="43627">
                  <c:v>1419537600</c:v>
                </c:pt>
                <c:pt idx="43628">
                  <c:v>1419541200</c:v>
                </c:pt>
                <c:pt idx="43629">
                  <c:v>1419544800</c:v>
                </c:pt>
                <c:pt idx="43630">
                  <c:v>1419548400</c:v>
                </c:pt>
                <c:pt idx="43631">
                  <c:v>1419552000</c:v>
                </c:pt>
                <c:pt idx="43632">
                  <c:v>1419555600</c:v>
                </c:pt>
                <c:pt idx="43633">
                  <c:v>1419559200</c:v>
                </c:pt>
                <c:pt idx="43634">
                  <c:v>1419562800</c:v>
                </c:pt>
                <c:pt idx="43635">
                  <c:v>1419566400</c:v>
                </c:pt>
                <c:pt idx="43636">
                  <c:v>1419570000</c:v>
                </c:pt>
                <c:pt idx="43637">
                  <c:v>1419573600</c:v>
                </c:pt>
                <c:pt idx="43638">
                  <c:v>1419577200</c:v>
                </c:pt>
                <c:pt idx="43639">
                  <c:v>1419580800</c:v>
                </c:pt>
                <c:pt idx="43640">
                  <c:v>1419584400</c:v>
                </c:pt>
                <c:pt idx="43641">
                  <c:v>1419588000</c:v>
                </c:pt>
                <c:pt idx="43642">
                  <c:v>1419591600</c:v>
                </c:pt>
                <c:pt idx="43643">
                  <c:v>1419595200</c:v>
                </c:pt>
                <c:pt idx="43644">
                  <c:v>1419598800</c:v>
                </c:pt>
                <c:pt idx="43645">
                  <c:v>1419602400</c:v>
                </c:pt>
                <c:pt idx="43646">
                  <c:v>1419606000</c:v>
                </c:pt>
                <c:pt idx="43647">
                  <c:v>1419609600</c:v>
                </c:pt>
                <c:pt idx="43648">
                  <c:v>1419613200</c:v>
                </c:pt>
                <c:pt idx="43649">
                  <c:v>1419616800</c:v>
                </c:pt>
                <c:pt idx="43650">
                  <c:v>1419620400</c:v>
                </c:pt>
                <c:pt idx="43651">
                  <c:v>1419624000</c:v>
                </c:pt>
                <c:pt idx="43652">
                  <c:v>1419627600</c:v>
                </c:pt>
                <c:pt idx="43653">
                  <c:v>1419631200</c:v>
                </c:pt>
                <c:pt idx="43654">
                  <c:v>1419634800</c:v>
                </c:pt>
                <c:pt idx="43655">
                  <c:v>1419638400</c:v>
                </c:pt>
                <c:pt idx="43656">
                  <c:v>1419642000</c:v>
                </c:pt>
                <c:pt idx="43657">
                  <c:v>1419645600</c:v>
                </c:pt>
                <c:pt idx="43658">
                  <c:v>1419649200</c:v>
                </c:pt>
                <c:pt idx="43659">
                  <c:v>1419652800</c:v>
                </c:pt>
                <c:pt idx="43660">
                  <c:v>1419656400</c:v>
                </c:pt>
                <c:pt idx="43661">
                  <c:v>1419660000</c:v>
                </c:pt>
                <c:pt idx="43662">
                  <c:v>1419663600</c:v>
                </c:pt>
                <c:pt idx="43663">
                  <c:v>1419667200</c:v>
                </c:pt>
                <c:pt idx="43664">
                  <c:v>1419670800</c:v>
                </c:pt>
                <c:pt idx="43665">
                  <c:v>1419674400</c:v>
                </c:pt>
                <c:pt idx="43666">
                  <c:v>1419678000</c:v>
                </c:pt>
                <c:pt idx="43667">
                  <c:v>1419681600</c:v>
                </c:pt>
                <c:pt idx="43668">
                  <c:v>1419685200</c:v>
                </c:pt>
                <c:pt idx="43669">
                  <c:v>1419688800</c:v>
                </c:pt>
                <c:pt idx="43670">
                  <c:v>1419692400</c:v>
                </c:pt>
                <c:pt idx="43671">
                  <c:v>1419696000</c:v>
                </c:pt>
                <c:pt idx="43672">
                  <c:v>1419699600</c:v>
                </c:pt>
                <c:pt idx="43673">
                  <c:v>1419703200</c:v>
                </c:pt>
                <c:pt idx="43674">
                  <c:v>1419706800</c:v>
                </c:pt>
                <c:pt idx="43675">
                  <c:v>1419710400</c:v>
                </c:pt>
                <c:pt idx="43676">
                  <c:v>1419714000</c:v>
                </c:pt>
                <c:pt idx="43677">
                  <c:v>1419717600</c:v>
                </c:pt>
                <c:pt idx="43678">
                  <c:v>1419721200</c:v>
                </c:pt>
                <c:pt idx="43679">
                  <c:v>1419724800</c:v>
                </c:pt>
                <c:pt idx="43680">
                  <c:v>1419728400</c:v>
                </c:pt>
                <c:pt idx="43681">
                  <c:v>1419732000</c:v>
                </c:pt>
                <c:pt idx="43682">
                  <c:v>1419735600</c:v>
                </c:pt>
                <c:pt idx="43683">
                  <c:v>1419739200</c:v>
                </c:pt>
                <c:pt idx="43684">
                  <c:v>1419742800</c:v>
                </c:pt>
                <c:pt idx="43685">
                  <c:v>1419746400</c:v>
                </c:pt>
                <c:pt idx="43686">
                  <c:v>1419750000</c:v>
                </c:pt>
                <c:pt idx="43687">
                  <c:v>1419753600</c:v>
                </c:pt>
                <c:pt idx="43688">
                  <c:v>1419757200</c:v>
                </c:pt>
                <c:pt idx="43689">
                  <c:v>1419760800</c:v>
                </c:pt>
                <c:pt idx="43690">
                  <c:v>1419764400</c:v>
                </c:pt>
                <c:pt idx="43691">
                  <c:v>1419768000</c:v>
                </c:pt>
                <c:pt idx="43692">
                  <c:v>1419771600</c:v>
                </c:pt>
                <c:pt idx="43693">
                  <c:v>1419775200</c:v>
                </c:pt>
                <c:pt idx="43694">
                  <c:v>1419778800</c:v>
                </c:pt>
                <c:pt idx="43695">
                  <c:v>1419782400</c:v>
                </c:pt>
                <c:pt idx="43696">
                  <c:v>1419786000</c:v>
                </c:pt>
                <c:pt idx="43697">
                  <c:v>1419789600</c:v>
                </c:pt>
                <c:pt idx="43698">
                  <c:v>1419793200</c:v>
                </c:pt>
                <c:pt idx="43699">
                  <c:v>1419796800</c:v>
                </c:pt>
                <c:pt idx="43700">
                  <c:v>1419800400</c:v>
                </c:pt>
                <c:pt idx="43701">
                  <c:v>1419804000</c:v>
                </c:pt>
                <c:pt idx="43702">
                  <c:v>1419807600</c:v>
                </c:pt>
                <c:pt idx="43703">
                  <c:v>1419811200</c:v>
                </c:pt>
                <c:pt idx="43704">
                  <c:v>1419814800</c:v>
                </c:pt>
                <c:pt idx="43705">
                  <c:v>1419818400</c:v>
                </c:pt>
                <c:pt idx="43706">
                  <c:v>1419822000</c:v>
                </c:pt>
                <c:pt idx="43707">
                  <c:v>1419825600</c:v>
                </c:pt>
                <c:pt idx="43708">
                  <c:v>1419829200</c:v>
                </c:pt>
                <c:pt idx="43709">
                  <c:v>1419832800</c:v>
                </c:pt>
                <c:pt idx="43710">
                  <c:v>1419836400</c:v>
                </c:pt>
                <c:pt idx="43711">
                  <c:v>1419840000</c:v>
                </c:pt>
                <c:pt idx="43712">
                  <c:v>1419843600</c:v>
                </c:pt>
                <c:pt idx="43713">
                  <c:v>1419847200</c:v>
                </c:pt>
                <c:pt idx="43714">
                  <c:v>1419850800</c:v>
                </c:pt>
                <c:pt idx="43715">
                  <c:v>1419854400</c:v>
                </c:pt>
                <c:pt idx="43716">
                  <c:v>1419858000</c:v>
                </c:pt>
                <c:pt idx="43717">
                  <c:v>1419861600</c:v>
                </c:pt>
                <c:pt idx="43718">
                  <c:v>1419865200</c:v>
                </c:pt>
                <c:pt idx="43719">
                  <c:v>1419868800</c:v>
                </c:pt>
                <c:pt idx="43720">
                  <c:v>1419872400</c:v>
                </c:pt>
                <c:pt idx="43721">
                  <c:v>1419876000</c:v>
                </c:pt>
                <c:pt idx="43722">
                  <c:v>1419879600</c:v>
                </c:pt>
                <c:pt idx="43723">
                  <c:v>1419883200</c:v>
                </c:pt>
                <c:pt idx="43724">
                  <c:v>1419886800</c:v>
                </c:pt>
                <c:pt idx="43725">
                  <c:v>1419890400</c:v>
                </c:pt>
                <c:pt idx="43726">
                  <c:v>1419894000</c:v>
                </c:pt>
                <c:pt idx="43727">
                  <c:v>1419897600</c:v>
                </c:pt>
                <c:pt idx="43728">
                  <c:v>1419901200</c:v>
                </c:pt>
                <c:pt idx="43729">
                  <c:v>1419904800</c:v>
                </c:pt>
                <c:pt idx="43730">
                  <c:v>1419908400</c:v>
                </c:pt>
                <c:pt idx="43731">
                  <c:v>1419912000</c:v>
                </c:pt>
                <c:pt idx="43732">
                  <c:v>1419915600</c:v>
                </c:pt>
                <c:pt idx="43733">
                  <c:v>1419919200</c:v>
                </c:pt>
                <c:pt idx="43734">
                  <c:v>1419922800</c:v>
                </c:pt>
                <c:pt idx="43735">
                  <c:v>1419926400</c:v>
                </c:pt>
                <c:pt idx="43736">
                  <c:v>1419930000</c:v>
                </c:pt>
                <c:pt idx="43737">
                  <c:v>1419933600</c:v>
                </c:pt>
                <c:pt idx="43738">
                  <c:v>1419937200</c:v>
                </c:pt>
                <c:pt idx="43739">
                  <c:v>1419940800</c:v>
                </c:pt>
                <c:pt idx="43740">
                  <c:v>1419944400</c:v>
                </c:pt>
                <c:pt idx="43741">
                  <c:v>1419948000</c:v>
                </c:pt>
                <c:pt idx="43742">
                  <c:v>1419951600</c:v>
                </c:pt>
                <c:pt idx="43743">
                  <c:v>1419955200</c:v>
                </c:pt>
                <c:pt idx="43744">
                  <c:v>1419958800</c:v>
                </c:pt>
                <c:pt idx="43745">
                  <c:v>1419962400</c:v>
                </c:pt>
                <c:pt idx="43746">
                  <c:v>1419966000</c:v>
                </c:pt>
                <c:pt idx="43747">
                  <c:v>1419969600</c:v>
                </c:pt>
                <c:pt idx="43748">
                  <c:v>1419973200</c:v>
                </c:pt>
                <c:pt idx="43749">
                  <c:v>1419976800</c:v>
                </c:pt>
                <c:pt idx="43750">
                  <c:v>1419980400</c:v>
                </c:pt>
                <c:pt idx="43751">
                  <c:v>1419984000</c:v>
                </c:pt>
                <c:pt idx="43752">
                  <c:v>1419987600</c:v>
                </c:pt>
                <c:pt idx="43753">
                  <c:v>1419991200</c:v>
                </c:pt>
                <c:pt idx="43754">
                  <c:v>1419994800</c:v>
                </c:pt>
                <c:pt idx="43755">
                  <c:v>1419998400</c:v>
                </c:pt>
                <c:pt idx="43756">
                  <c:v>1420002000</c:v>
                </c:pt>
                <c:pt idx="43757">
                  <c:v>1420005600</c:v>
                </c:pt>
                <c:pt idx="43758">
                  <c:v>1420009200</c:v>
                </c:pt>
                <c:pt idx="43759">
                  <c:v>1420012800</c:v>
                </c:pt>
                <c:pt idx="43760">
                  <c:v>1420016400</c:v>
                </c:pt>
                <c:pt idx="43761">
                  <c:v>1420020000</c:v>
                </c:pt>
                <c:pt idx="43762">
                  <c:v>1420023600</c:v>
                </c:pt>
                <c:pt idx="43763">
                  <c:v>1420027200</c:v>
                </c:pt>
                <c:pt idx="43764">
                  <c:v>1420030800</c:v>
                </c:pt>
                <c:pt idx="43765">
                  <c:v>1420034400</c:v>
                </c:pt>
                <c:pt idx="43766">
                  <c:v>1420038000</c:v>
                </c:pt>
                <c:pt idx="43767">
                  <c:v>1420041600</c:v>
                </c:pt>
                <c:pt idx="43768">
                  <c:v>1420045200</c:v>
                </c:pt>
                <c:pt idx="43769">
                  <c:v>1420048800</c:v>
                </c:pt>
                <c:pt idx="43770">
                  <c:v>1420052400</c:v>
                </c:pt>
                <c:pt idx="43771">
                  <c:v>1420056000</c:v>
                </c:pt>
                <c:pt idx="43772">
                  <c:v>1420059600</c:v>
                </c:pt>
                <c:pt idx="43773">
                  <c:v>1420063200</c:v>
                </c:pt>
                <c:pt idx="43774">
                  <c:v>1420066800</c:v>
                </c:pt>
                <c:pt idx="43775">
                  <c:v>1420070400</c:v>
                </c:pt>
                <c:pt idx="43776">
                  <c:v>1420074000</c:v>
                </c:pt>
                <c:pt idx="43777">
                  <c:v>1420077600</c:v>
                </c:pt>
                <c:pt idx="43778">
                  <c:v>1420081200</c:v>
                </c:pt>
                <c:pt idx="43779">
                  <c:v>1420084800</c:v>
                </c:pt>
                <c:pt idx="43780">
                  <c:v>1420088400</c:v>
                </c:pt>
                <c:pt idx="43781">
                  <c:v>1420092000</c:v>
                </c:pt>
                <c:pt idx="43782">
                  <c:v>1420095600</c:v>
                </c:pt>
                <c:pt idx="43783">
                  <c:v>1420099200</c:v>
                </c:pt>
                <c:pt idx="43784">
                  <c:v>1420102800</c:v>
                </c:pt>
                <c:pt idx="43785">
                  <c:v>1420106400</c:v>
                </c:pt>
                <c:pt idx="43786">
                  <c:v>1420110000</c:v>
                </c:pt>
                <c:pt idx="43787">
                  <c:v>1420113600</c:v>
                </c:pt>
                <c:pt idx="43788">
                  <c:v>1420117200</c:v>
                </c:pt>
                <c:pt idx="43789">
                  <c:v>1420120800</c:v>
                </c:pt>
                <c:pt idx="43790">
                  <c:v>1420124400</c:v>
                </c:pt>
                <c:pt idx="43791">
                  <c:v>1420128000</c:v>
                </c:pt>
                <c:pt idx="43792">
                  <c:v>1420131600</c:v>
                </c:pt>
                <c:pt idx="43793">
                  <c:v>1420135200</c:v>
                </c:pt>
                <c:pt idx="43794">
                  <c:v>1420138800</c:v>
                </c:pt>
                <c:pt idx="43795">
                  <c:v>1420142400</c:v>
                </c:pt>
                <c:pt idx="43796">
                  <c:v>1420146000</c:v>
                </c:pt>
                <c:pt idx="43797">
                  <c:v>1420149600</c:v>
                </c:pt>
                <c:pt idx="43798">
                  <c:v>1420153200</c:v>
                </c:pt>
                <c:pt idx="43799">
                  <c:v>1420156800</c:v>
                </c:pt>
                <c:pt idx="43800">
                  <c:v>1420160400</c:v>
                </c:pt>
                <c:pt idx="43801">
                  <c:v>1420164000</c:v>
                </c:pt>
                <c:pt idx="43802">
                  <c:v>1420167600</c:v>
                </c:pt>
                <c:pt idx="43803">
                  <c:v>1420171200</c:v>
                </c:pt>
                <c:pt idx="43804">
                  <c:v>1420174800</c:v>
                </c:pt>
                <c:pt idx="43805">
                  <c:v>1420178400</c:v>
                </c:pt>
                <c:pt idx="43806">
                  <c:v>1420182000</c:v>
                </c:pt>
                <c:pt idx="43807">
                  <c:v>1420185600</c:v>
                </c:pt>
                <c:pt idx="43808">
                  <c:v>1420189200</c:v>
                </c:pt>
                <c:pt idx="43809">
                  <c:v>1420192800</c:v>
                </c:pt>
                <c:pt idx="43810">
                  <c:v>1420196400</c:v>
                </c:pt>
                <c:pt idx="43811">
                  <c:v>1420200000</c:v>
                </c:pt>
                <c:pt idx="43812">
                  <c:v>1420203600</c:v>
                </c:pt>
                <c:pt idx="43813">
                  <c:v>1420207200</c:v>
                </c:pt>
                <c:pt idx="43814">
                  <c:v>1420210800</c:v>
                </c:pt>
                <c:pt idx="43815">
                  <c:v>1420214400</c:v>
                </c:pt>
                <c:pt idx="43816">
                  <c:v>1420218000</c:v>
                </c:pt>
                <c:pt idx="43817">
                  <c:v>1420221600</c:v>
                </c:pt>
                <c:pt idx="43818">
                  <c:v>1420225200</c:v>
                </c:pt>
                <c:pt idx="43819">
                  <c:v>1420228800</c:v>
                </c:pt>
                <c:pt idx="43820">
                  <c:v>1420232400</c:v>
                </c:pt>
                <c:pt idx="43821">
                  <c:v>1420236000</c:v>
                </c:pt>
                <c:pt idx="43822">
                  <c:v>1420239600</c:v>
                </c:pt>
                <c:pt idx="43823">
                  <c:v>1420243200</c:v>
                </c:pt>
                <c:pt idx="43824">
                  <c:v>1420246800</c:v>
                </c:pt>
                <c:pt idx="43825">
                  <c:v>1420250400</c:v>
                </c:pt>
                <c:pt idx="43826">
                  <c:v>1420254000</c:v>
                </c:pt>
                <c:pt idx="43827">
                  <c:v>1420257600</c:v>
                </c:pt>
                <c:pt idx="43828">
                  <c:v>1420261200</c:v>
                </c:pt>
                <c:pt idx="43829">
                  <c:v>1420264800</c:v>
                </c:pt>
                <c:pt idx="43830">
                  <c:v>1420268400</c:v>
                </c:pt>
                <c:pt idx="43831">
                  <c:v>1420272000</c:v>
                </c:pt>
                <c:pt idx="43832">
                  <c:v>1420275600</c:v>
                </c:pt>
                <c:pt idx="43833">
                  <c:v>1420279200</c:v>
                </c:pt>
                <c:pt idx="43834">
                  <c:v>1420282800</c:v>
                </c:pt>
                <c:pt idx="43835">
                  <c:v>1420286400</c:v>
                </c:pt>
                <c:pt idx="43836">
                  <c:v>1420290000</c:v>
                </c:pt>
                <c:pt idx="43837">
                  <c:v>1420293600</c:v>
                </c:pt>
                <c:pt idx="43838">
                  <c:v>1420297200</c:v>
                </c:pt>
                <c:pt idx="43839">
                  <c:v>1420300800</c:v>
                </c:pt>
                <c:pt idx="43840">
                  <c:v>1420304400</c:v>
                </c:pt>
                <c:pt idx="43841">
                  <c:v>1420308000</c:v>
                </c:pt>
                <c:pt idx="43842">
                  <c:v>1420311600</c:v>
                </c:pt>
                <c:pt idx="43843">
                  <c:v>1420315200</c:v>
                </c:pt>
                <c:pt idx="43844">
                  <c:v>1420318800</c:v>
                </c:pt>
                <c:pt idx="43845">
                  <c:v>1420322400</c:v>
                </c:pt>
                <c:pt idx="43846">
                  <c:v>1420326000</c:v>
                </c:pt>
                <c:pt idx="43847">
                  <c:v>1420329600</c:v>
                </c:pt>
                <c:pt idx="43848">
                  <c:v>1420333200</c:v>
                </c:pt>
                <c:pt idx="43849">
                  <c:v>1420336800</c:v>
                </c:pt>
                <c:pt idx="43850">
                  <c:v>1420340400</c:v>
                </c:pt>
                <c:pt idx="43851">
                  <c:v>1420344000</c:v>
                </c:pt>
                <c:pt idx="43852">
                  <c:v>1420347600</c:v>
                </c:pt>
                <c:pt idx="43853">
                  <c:v>1420351200</c:v>
                </c:pt>
                <c:pt idx="43854">
                  <c:v>1420354800</c:v>
                </c:pt>
                <c:pt idx="43855">
                  <c:v>1420358400</c:v>
                </c:pt>
                <c:pt idx="43856">
                  <c:v>1420362000</c:v>
                </c:pt>
                <c:pt idx="43857">
                  <c:v>1420365600</c:v>
                </c:pt>
                <c:pt idx="43858">
                  <c:v>1420369200</c:v>
                </c:pt>
                <c:pt idx="43859">
                  <c:v>1420372800</c:v>
                </c:pt>
                <c:pt idx="43860">
                  <c:v>1420376400</c:v>
                </c:pt>
                <c:pt idx="43861">
                  <c:v>1420380000</c:v>
                </c:pt>
                <c:pt idx="43862">
                  <c:v>1420383600</c:v>
                </c:pt>
                <c:pt idx="43863">
                  <c:v>1420387200</c:v>
                </c:pt>
                <c:pt idx="43864">
                  <c:v>1420390800</c:v>
                </c:pt>
                <c:pt idx="43865">
                  <c:v>1420394400</c:v>
                </c:pt>
                <c:pt idx="43866">
                  <c:v>1420398000</c:v>
                </c:pt>
                <c:pt idx="43867">
                  <c:v>1420401600</c:v>
                </c:pt>
                <c:pt idx="43868">
                  <c:v>1420405200</c:v>
                </c:pt>
                <c:pt idx="43869">
                  <c:v>1420408800</c:v>
                </c:pt>
                <c:pt idx="43870">
                  <c:v>1420412400</c:v>
                </c:pt>
                <c:pt idx="43871">
                  <c:v>1420416000</c:v>
                </c:pt>
                <c:pt idx="43872">
                  <c:v>1420419600</c:v>
                </c:pt>
                <c:pt idx="43873">
                  <c:v>1420423200</c:v>
                </c:pt>
                <c:pt idx="43874">
                  <c:v>1420426800</c:v>
                </c:pt>
                <c:pt idx="43875">
                  <c:v>1420430400</c:v>
                </c:pt>
                <c:pt idx="43876">
                  <c:v>1420434000</c:v>
                </c:pt>
                <c:pt idx="43877">
                  <c:v>1420437600</c:v>
                </c:pt>
                <c:pt idx="43878">
                  <c:v>1420441200</c:v>
                </c:pt>
                <c:pt idx="43879">
                  <c:v>1420444800</c:v>
                </c:pt>
                <c:pt idx="43880">
                  <c:v>1420448400</c:v>
                </c:pt>
                <c:pt idx="43881">
                  <c:v>1420452000</c:v>
                </c:pt>
                <c:pt idx="43882">
                  <c:v>1420455600</c:v>
                </c:pt>
                <c:pt idx="43883">
                  <c:v>1420459200</c:v>
                </c:pt>
                <c:pt idx="43884">
                  <c:v>1420462800</c:v>
                </c:pt>
                <c:pt idx="43885">
                  <c:v>1420466400</c:v>
                </c:pt>
                <c:pt idx="43886">
                  <c:v>1420470000</c:v>
                </c:pt>
                <c:pt idx="43887">
                  <c:v>1420473600</c:v>
                </c:pt>
                <c:pt idx="43888">
                  <c:v>1420477200</c:v>
                </c:pt>
                <c:pt idx="43889">
                  <c:v>1420480800</c:v>
                </c:pt>
                <c:pt idx="43890">
                  <c:v>1420484400</c:v>
                </c:pt>
                <c:pt idx="43891">
                  <c:v>1420488000</c:v>
                </c:pt>
                <c:pt idx="43892">
                  <c:v>1420491600</c:v>
                </c:pt>
                <c:pt idx="43893">
                  <c:v>1420495200</c:v>
                </c:pt>
                <c:pt idx="43894">
                  <c:v>1420498800</c:v>
                </c:pt>
                <c:pt idx="43895">
                  <c:v>1420502400</c:v>
                </c:pt>
                <c:pt idx="43896">
                  <c:v>1420506000</c:v>
                </c:pt>
                <c:pt idx="43897">
                  <c:v>1420509600</c:v>
                </c:pt>
                <c:pt idx="43898">
                  <c:v>1420513200</c:v>
                </c:pt>
                <c:pt idx="43899">
                  <c:v>1420516800</c:v>
                </c:pt>
                <c:pt idx="43900">
                  <c:v>1420520400</c:v>
                </c:pt>
                <c:pt idx="43901">
                  <c:v>1420524000</c:v>
                </c:pt>
                <c:pt idx="43902">
                  <c:v>1420527600</c:v>
                </c:pt>
                <c:pt idx="43903">
                  <c:v>1420531200</c:v>
                </c:pt>
                <c:pt idx="43904">
                  <c:v>1420534800</c:v>
                </c:pt>
                <c:pt idx="43905">
                  <c:v>1420538400</c:v>
                </c:pt>
                <c:pt idx="43906">
                  <c:v>1420542000</c:v>
                </c:pt>
                <c:pt idx="43907">
                  <c:v>1420545600</c:v>
                </c:pt>
                <c:pt idx="43908">
                  <c:v>1420549200</c:v>
                </c:pt>
                <c:pt idx="43909">
                  <c:v>1420552800</c:v>
                </c:pt>
                <c:pt idx="43910">
                  <c:v>1420556400</c:v>
                </c:pt>
                <c:pt idx="43911">
                  <c:v>1420560000</c:v>
                </c:pt>
                <c:pt idx="43912">
                  <c:v>1420563600</c:v>
                </c:pt>
                <c:pt idx="43913">
                  <c:v>1420567200</c:v>
                </c:pt>
                <c:pt idx="43914">
                  <c:v>1420570800</c:v>
                </c:pt>
                <c:pt idx="43915">
                  <c:v>1420574400</c:v>
                </c:pt>
                <c:pt idx="43916">
                  <c:v>1420578000</c:v>
                </c:pt>
                <c:pt idx="43917">
                  <c:v>1420581600</c:v>
                </c:pt>
                <c:pt idx="43918">
                  <c:v>1420585200</c:v>
                </c:pt>
                <c:pt idx="43919">
                  <c:v>1420588800</c:v>
                </c:pt>
                <c:pt idx="43920">
                  <c:v>1420592400</c:v>
                </c:pt>
                <c:pt idx="43921">
                  <c:v>1420596000</c:v>
                </c:pt>
                <c:pt idx="43922">
                  <c:v>1420599600</c:v>
                </c:pt>
                <c:pt idx="43923">
                  <c:v>1420603200</c:v>
                </c:pt>
                <c:pt idx="43924">
                  <c:v>1420606800</c:v>
                </c:pt>
                <c:pt idx="43925">
                  <c:v>1420610400</c:v>
                </c:pt>
                <c:pt idx="43926">
                  <c:v>1420614000</c:v>
                </c:pt>
                <c:pt idx="43927">
                  <c:v>1420617600</c:v>
                </c:pt>
                <c:pt idx="43928">
                  <c:v>1420621200</c:v>
                </c:pt>
                <c:pt idx="43929">
                  <c:v>1420624800</c:v>
                </c:pt>
                <c:pt idx="43930">
                  <c:v>1420628400</c:v>
                </c:pt>
                <c:pt idx="43931">
                  <c:v>1420632000</c:v>
                </c:pt>
                <c:pt idx="43932">
                  <c:v>1420635600</c:v>
                </c:pt>
                <c:pt idx="43933">
                  <c:v>1420639200</c:v>
                </c:pt>
                <c:pt idx="43934">
                  <c:v>1420642800</c:v>
                </c:pt>
                <c:pt idx="43935">
                  <c:v>1420646400</c:v>
                </c:pt>
                <c:pt idx="43936">
                  <c:v>1420650000</c:v>
                </c:pt>
                <c:pt idx="43937">
                  <c:v>1420653600</c:v>
                </c:pt>
                <c:pt idx="43938">
                  <c:v>1420657200</c:v>
                </c:pt>
                <c:pt idx="43939">
                  <c:v>1420660800</c:v>
                </c:pt>
                <c:pt idx="43940">
                  <c:v>1420664400</c:v>
                </c:pt>
                <c:pt idx="43941">
                  <c:v>1420668000</c:v>
                </c:pt>
                <c:pt idx="43942">
                  <c:v>1420671600</c:v>
                </c:pt>
                <c:pt idx="43943">
                  <c:v>1420675200</c:v>
                </c:pt>
                <c:pt idx="43944">
                  <c:v>1420678800</c:v>
                </c:pt>
                <c:pt idx="43945">
                  <c:v>1420682400</c:v>
                </c:pt>
                <c:pt idx="43946">
                  <c:v>1420686000</c:v>
                </c:pt>
                <c:pt idx="43947">
                  <c:v>1420689600</c:v>
                </c:pt>
                <c:pt idx="43948">
                  <c:v>1420693200</c:v>
                </c:pt>
                <c:pt idx="43949">
                  <c:v>1420696800</c:v>
                </c:pt>
                <c:pt idx="43950">
                  <c:v>1420700400</c:v>
                </c:pt>
                <c:pt idx="43951">
                  <c:v>1420704000</c:v>
                </c:pt>
                <c:pt idx="43952">
                  <c:v>1420707600</c:v>
                </c:pt>
                <c:pt idx="43953">
                  <c:v>1420711200</c:v>
                </c:pt>
                <c:pt idx="43954">
                  <c:v>1420714800</c:v>
                </c:pt>
                <c:pt idx="43955">
                  <c:v>1420718400</c:v>
                </c:pt>
                <c:pt idx="43956">
                  <c:v>1420722000</c:v>
                </c:pt>
                <c:pt idx="43957">
                  <c:v>1420725600</c:v>
                </c:pt>
                <c:pt idx="43958">
                  <c:v>1420729200</c:v>
                </c:pt>
                <c:pt idx="43959">
                  <c:v>1420732800</c:v>
                </c:pt>
                <c:pt idx="43960">
                  <c:v>1420736400</c:v>
                </c:pt>
                <c:pt idx="43961">
                  <c:v>1420740000</c:v>
                </c:pt>
                <c:pt idx="43962">
                  <c:v>1420743600</c:v>
                </c:pt>
                <c:pt idx="43963">
                  <c:v>1420747200</c:v>
                </c:pt>
                <c:pt idx="43964">
                  <c:v>1420750800</c:v>
                </c:pt>
                <c:pt idx="43965">
                  <c:v>1420754400</c:v>
                </c:pt>
                <c:pt idx="43966">
                  <c:v>1420758000</c:v>
                </c:pt>
                <c:pt idx="43967">
                  <c:v>1420761600</c:v>
                </c:pt>
                <c:pt idx="43968">
                  <c:v>1420765200</c:v>
                </c:pt>
                <c:pt idx="43969">
                  <c:v>1420768800</c:v>
                </c:pt>
                <c:pt idx="43970">
                  <c:v>1420772400</c:v>
                </c:pt>
                <c:pt idx="43971">
                  <c:v>1420776000</c:v>
                </c:pt>
                <c:pt idx="43972">
                  <c:v>1420779600</c:v>
                </c:pt>
                <c:pt idx="43973">
                  <c:v>1420783200</c:v>
                </c:pt>
                <c:pt idx="43974">
                  <c:v>1420786800</c:v>
                </c:pt>
                <c:pt idx="43975">
                  <c:v>1420790400</c:v>
                </c:pt>
                <c:pt idx="43976">
                  <c:v>1420794000</c:v>
                </c:pt>
                <c:pt idx="43977">
                  <c:v>1420797600</c:v>
                </c:pt>
                <c:pt idx="43978">
                  <c:v>1420801200</c:v>
                </c:pt>
                <c:pt idx="43979">
                  <c:v>1420804800</c:v>
                </c:pt>
                <c:pt idx="43980">
                  <c:v>1420808400</c:v>
                </c:pt>
                <c:pt idx="43981">
                  <c:v>1420812000</c:v>
                </c:pt>
                <c:pt idx="43982">
                  <c:v>1420815600</c:v>
                </c:pt>
                <c:pt idx="43983">
                  <c:v>1420819200</c:v>
                </c:pt>
                <c:pt idx="43984">
                  <c:v>1420822800</c:v>
                </c:pt>
                <c:pt idx="43985">
                  <c:v>1420826400</c:v>
                </c:pt>
                <c:pt idx="43986">
                  <c:v>1420830000</c:v>
                </c:pt>
                <c:pt idx="43987">
                  <c:v>1420833600</c:v>
                </c:pt>
                <c:pt idx="43988">
                  <c:v>1420837200</c:v>
                </c:pt>
                <c:pt idx="43989">
                  <c:v>1420840800</c:v>
                </c:pt>
                <c:pt idx="43990">
                  <c:v>1420844400</c:v>
                </c:pt>
                <c:pt idx="43991">
                  <c:v>1420848000</c:v>
                </c:pt>
                <c:pt idx="43992">
                  <c:v>1420851600</c:v>
                </c:pt>
                <c:pt idx="43993">
                  <c:v>1420855200</c:v>
                </c:pt>
                <c:pt idx="43994">
                  <c:v>1420858800</c:v>
                </c:pt>
                <c:pt idx="43995">
                  <c:v>1420862400</c:v>
                </c:pt>
                <c:pt idx="43996">
                  <c:v>1420866000</c:v>
                </c:pt>
                <c:pt idx="43997">
                  <c:v>1420869600</c:v>
                </c:pt>
                <c:pt idx="43998">
                  <c:v>1420873200</c:v>
                </c:pt>
                <c:pt idx="43999">
                  <c:v>1420876800</c:v>
                </c:pt>
                <c:pt idx="44000">
                  <c:v>1420880400</c:v>
                </c:pt>
                <c:pt idx="44001">
                  <c:v>1420884000</c:v>
                </c:pt>
                <c:pt idx="44002">
                  <c:v>1420887600</c:v>
                </c:pt>
                <c:pt idx="44003">
                  <c:v>1420891200</c:v>
                </c:pt>
                <c:pt idx="44004">
                  <c:v>1420894800</c:v>
                </c:pt>
                <c:pt idx="44005">
                  <c:v>1420898400</c:v>
                </c:pt>
                <c:pt idx="44006">
                  <c:v>1420902000</c:v>
                </c:pt>
                <c:pt idx="44007">
                  <c:v>1420905600</c:v>
                </c:pt>
                <c:pt idx="44008">
                  <c:v>1420909200</c:v>
                </c:pt>
                <c:pt idx="44009">
                  <c:v>1420912800</c:v>
                </c:pt>
                <c:pt idx="44010">
                  <c:v>1420916400</c:v>
                </c:pt>
                <c:pt idx="44011">
                  <c:v>1420920000</c:v>
                </c:pt>
                <c:pt idx="44012">
                  <c:v>1420923600</c:v>
                </c:pt>
                <c:pt idx="44013">
                  <c:v>1420927200</c:v>
                </c:pt>
                <c:pt idx="44014">
                  <c:v>1420930800</c:v>
                </c:pt>
                <c:pt idx="44015">
                  <c:v>1420934400</c:v>
                </c:pt>
                <c:pt idx="44016">
                  <c:v>1420938000</c:v>
                </c:pt>
                <c:pt idx="44017">
                  <c:v>1420941600</c:v>
                </c:pt>
                <c:pt idx="44018">
                  <c:v>1420945200</c:v>
                </c:pt>
                <c:pt idx="44019">
                  <c:v>1420948800</c:v>
                </c:pt>
                <c:pt idx="44020">
                  <c:v>1420952400</c:v>
                </c:pt>
                <c:pt idx="44021">
                  <c:v>1420956000</c:v>
                </c:pt>
                <c:pt idx="44022">
                  <c:v>1420959600</c:v>
                </c:pt>
                <c:pt idx="44023">
                  <c:v>1420963200</c:v>
                </c:pt>
                <c:pt idx="44024">
                  <c:v>1420966800</c:v>
                </c:pt>
                <c:pt idx="44025">
                  <c:v>1420970400</c:v>
                </c:pt>
                <c:pt idx="44026">
                  <c:v>1420974000</c:v>
                </c:pt>
                <c:pt idx="44027">
                  <c:v>1420977600</c:v>
                </c:pt>
                <c:pt idx="44028">
                  <c:v>1420981200</c:v>
                </c:pt>
                <c:pt idx="44029">
                  <c:v>1420984800</c:v>
                </c:pt>
                <c:pt idx="44030">
                  <c:v>1420988400</c:v>
                </c:pt>
                <c:pt idx="44031">
                  <c:v>1420992000</c:v>
                </c:pt>
                <c:pt idx="44032">
                  <c:v>1420995600</c:v>
                </c:pt>
                <c:pt idx="44033">
                  <c:v>1420999200</c:v>
                </c:pt>
                <c:pt idx="44034">
                  <c:v>1421002800</c:v>
                </c:pt>
                <c:pt idx="44035">
                  <c:v>1421006400</c:v>
                </c:pt>
                <c:pt idx="44036">
                  <c:v>1421010000</c:v>
                </c:pt>
                <c:pt idx="44037">
                  <c:v>1421013600</c:v>
                </c:pt>
                <c:pt idx="44038">
                  <c:v>1421017200</c:v>
                </c:pt>
                <c:pt idx="44039">
                  <c:v>1421020800</c:v>
                </c:pt>
                <c:pt idx="44040">
                  <c:v>1421024400</c:v>
                </c:pt>
                <c:pt idx="44041">
                  <c:v>1421028000</c:v>
                </c:pt>
                <c:pt idx="44042">
                  <c:v>1421031600</c:v>
                </c:pt>
                <c:pt idx="44043">
                  <c:v>1421035200</c:v>
                </c:pt>
                <c:pt idx="44044">
                  <c:v>1421038800</c:v>
                </c:pt>
                <c:pt idx="44045">
                  <c:v>1421042400</c:v>
                </c:pt>
                <c:pt idx="44046">
                  <c:v>1421046000</c:v>
                </c:pt>
                <c:pt idx="44047">
                  <c:v>1421049600</c:v>
                </c:pt>
                <c:pt idx="44048">
                  <c:v>1421053200</c:v>
                </c:pt>
                <c:pt idx="44049">
                  <c:v>1421056800</c:v>
                </c:pt>
                <c:pt idx="44050">
                  <c:v>1421060400</c:v>
                </c:pt>
                <c:pt idx="44051">
                  <c:v>1421064000</c:v>
                </c:pt>
                <c:pt idx="44052">
                  <c:v>1421067600</c:v>
                </c:pt>
                <c:pt idx="44053">
                  <c:v>1421071200</c:v>
                </c:pt>
                <c:pt idx="44054">
                  <c:v>1421074800</c:v>
                </c:pt>
                <c:pt idx="44055">
                  <c:v>1421078400</c:v>
                </c:pt>
                <c:pt idx="44056">
                  <c:v>1421082000</c:v>
                </c:pt>
                <c:pt idx="44057">
                  <c:v>1421085600</c:v>
                </c:pt>
                <c:pt idx="44058">
                  <c:v>1421089200</c:v>
                </c:pt>
                <c:pt idx="44059">
                  <c:v>1421092800</c:v>
                </c:pt>
                <c:pt idx="44060">
                  <c:v>1421096400</c:v>
                </c:pt>
                <c:pt idx="44061">
                  <c:v>1421100000</c:v>
                </c:pt>
                <c:pt idx="44062">
                  <c:v>1421103600</c:v>
                </c:pt>
                <c:pt idx="44063">
                  <c:v>1421107200</c:v>
                </c:pt>
                <c:pt idx="44064">
                  <c:v>1421110800</c:v>
                </c:pt>
                <c:pt idx="44065">
                  <c:v>1421114400</c:v>
                </c:pt>
                <c:pt idx="44066">
                  <c:v>1421118000</c:v>
                </c:pt>
                <c:pt idx="44067">
                  <c:v>1421121600</c:v>
                </c:pt>
                <c:pt idx="44068">
                  <c:v>1421125200</c:v>
                </c:pt>
                <c:pt idx="44069">
                  <c:v>1421128800</c:v>
                </c:pt>
                <c:pt idx="44070">
                  <c:v>1421132400</c:v>
                </c:pt>
                <c:pt idx="44071">
                  <c:v>1421136000</c:v>
                </c:pt>
                <c:pt idx="44072">
                  <c:v>1421139600</c:v>
                </c:pt>
                <c:pt idx="44073">
                  <c:v>1421143200</c:v>
                </c:pt>
                <c:pt idx="44074">
                  <c:v>1421146800</c:v>
                </c:pt>
                <c:pt idx="44075">
                  <c:v>1421150400</c:v>
                </c:pt>
                <c:pt idx="44076">
                  <c:v>1421154000</c:v>
                </c:pt>
                <c:pt idx="44077">
                  <c:v>1421157600</c:v>
                </c:pt>
                <c:pt idx="44078">
                  <c:v>1421161200</c:v>
                </c:pt>
                <c:pt idx="44079">
                  <c:v>1421164800</c:v>
                </c:pt>
                <c:pt idx="44080">
                  <c:v>1421168400</c:v>
                </c:pt>
                <c:pt idx="44081">
                  <c:v>1421172000</c:v>
                </c:pt>
                <c:pt idx="44082">
                  <c:v>1421175600</c:v>
                </c:pt>
                <c:pt idx="44083">
                  <c:v>1421179200</c:v>
                </c:pt>
                <c:pt idx="44084">
                  <c:v>1421182800</c:v>
                </c:pt>
                <c:pt idx="44085">
                  <c:v>1421186400</c:v>
                </c:pt>
                <c:pt idx="44086">
                  <c:v>1421190000</c:v>
                </c:pt>
                <c:pt idx="44087">
                  <c:v>1421193600</c:v>
                </c:pt>
                <c:pt idx="44088">
                  <c:v>1421197200</c:v>
                </c:pt>
                <c:pt idx="44089">
                  <c:v>1421200800</c:v>
                </c:pt>
                <c:pt idx="44090">
                  <c:v>1421204400</c:v>
                </c:pt>
                <c:pt idx="44091">
                  <c:v>1421208000</c:v>
                </c:pt>
                <c:pt idx="44092">
                  <c:v>1421211600</c:v>
                </c:pt>
                <c:pt idx="44093">
                  <c:v>1421215200</c:v>
                </c:pt>
                <c:pt idx="44094">
                  <c:v>1421218800</c:v>
                </c:pt>
                <c:pt idx="44095">
                  <c:v>1421222400</c:v>
                </c:pt>
                <c:pt idx="44096">
                  <c:v>1421226000</c:v>
                </c:pt>
                <c:pt idx="44097">
                  <c:v>1421229600</c:v>
                </c:pt>
                <c:pt idx="44098">
                  <c:v>1421233200</c:v>
                </c:pt>
                <c:pt idx="44099">
                  <c:v>1421236800</c:v>
                </c:pt>
                <c:pt idx="44100">
                  <c:v>1421240400</c:v>
                </c:pt>
                <c:pt idx="44101">
                  <c:v>1421244000</c:v>
                </c:pt>
                <c:pt idx="44102">
                  <c:v>1421247600</c:v>
                </c:pt>
                <c:pt idx="44103">
                  <c:v>1421251200</c:v>
                </c:pt>
                <c:pt idx="44104">
                  <c:v>1421254800</c:v>
                </c:pt>
                <c:pt idx="44105">
                  <c:v>1421258400</c:v>
                </c:pt>
                <c:pt idx="44106">
                  <c:v>1421262000</c:v>
                </c:pt>
                <c:pt idx="44107">
                  <c:v>1421265600</c:v>
                </c:pt>
                <c:pt idx="44108">
                  <c:v>1421269200</c:v>
                </c:pt>
                <c:pt idx="44109">
                  <c:v>1421272800</c:v>
                </c:pt>
                <c:pt idx="44110">
                  <c:v>1421276400</c:v>
                </c:pt>
                <c:pt idx="44111">
                  <c:v>1421280000</c:v>
                </c:pt>
                <c:pt idx="44112">
                  <c:v>1421283600</c:v>
                </c:pt>
                <c:pt idx="44113">
                  <c:v>1421287200</c:v>
                </c:pt>
                <c:pt idx="44114">
                  <c:v>1421290800</c:v>
                </c:pt>
                <c:pt idx="44115">
                  <c:v>1421294400</c:v>
                </c:pt>
                <c:pt idx="44116">
                  <c:v>1421298000</c:v>
                </c:pt>
                <c:pt idx="44117">
                  <c:v>1421301600</c:v>
                </c:pt>
                <c:pt idx="44118">
                  <c:v>1421305200</c:v>
                </c:pt>
                <c:pt idx="44119">
                  <c:v>1421308800</c:v>
                </c:pt>
                <c:pt idx="44120">
                  <c:v>1421312400</c:v>
                </c:pt>
                <c:pt idx="44121">
                  <c:v>1421316000</c:v>
                </c:pt>
                <c:pt idx="44122">
                  <c:v>1421319600</c:v>
                </c:pt>
                <c:pt idx="44123">
                  <c:v>1421323200</c:v>
                </c:pt>
                <c:pt idx="44124">
                  <c:v>1421326800</c:v>
                </c:pt>
                <c:pt idx="44125">
                  <c:v>1421330400</c:v>
                </c:pt>
                <c:pt idx="44126">
                  <c:v>1421334000</c:v>
                </c:pt>
                <c:pt idx="44127">
                  <c:v>1421337600</c:v>
                </c:pt>
                <c:pt idx="44128">
                  <c:v>1421341200</c:v>
                </c:pt>
                <c:pt idx="44129">
                  <c:v>1421344800</c:v>
                </c:pt>
                <c:pt idx="44130">
                  <c:v>1421348400</c:v>
                </c:pt>
                <c:pt idx="44131">
                  <c:v>1421352000</c:v>
                </c:pt>
                <c:pt idx="44132">
                  <c:v>1421355600</c:v>
                </c:pt>
                <c:pt idx="44133">
                  <c:v>1421359200</c:v>
                </c:pt>
                <c:pt idx="44134">
                  <c:v>1421362800</c:v>
                </c:pt>
                <c:pt idx="44135">
                  <c:v>1421366400</c:v>
                </c:pt>
                <c:pt idx="44136">
                  <c:v>1421370000</c:v>
                </c:pt>
                <c:pt idx="44137">
                  <c:v>1421373600</c:v>
                </c:pt>
                <c:pt idx="44138">
                  <c:v>1421377200</c:v>
                </c:pt>
                <c:pt idx="44139">
                  <c:v>1421380800</c:v>
                </c:pt>
                <c:pt idx="44140">
                  <c:v>1421384400</c:v>
                </c:pt>
                <c:pt idx="44141">
                  <c:v>1421388000</c:v>
                </c:pt>
                <c:pt idx="44142">
                  <c:v>1421391600</c:v>
                </c:pt>
                <c:pt idx="44143">
                  <c:v>1421395200</c:v>
                </c:pt>
                <c:pt idx="44144">
                  <c:v>1421398800</c:v>
                </c:pt>
                <c:pt idx="44145">
                  <c:v>1421402400</c:v>
                </c:pt>
                <c:pt idx="44146">
                  <c:v>1421406000</c:v>
                </c:pt>
                <c:pt idx="44147">
                  <c:v>1421409600</c:v>
                </c:pt>
                <c:pt idx="44148">
                  <c:v>1421413200</c:v>
                </c:pt>
                <c:pt idx="44149">
                  <c:v>1421416800</c:v>
                </c:pt>
                <c:pt idx="44150">
                  <c:v>1421420400</c:v>
                </c:pt>
                <c:pt idx="44151">
                  <c:v>1421424000</c:v>
                </c:pt>
                <c:pt idx="44152">
                  <c:v>1421427600</c:v>
                </c:pt>
                <c:pt idx="44153">
                  <c:v>1421431200</c:v>
                </c:pt>
                <c:pt idx="44154">
                  <c:v>1421434800</c:v>
                </c:pt>
                <c:pt idx="44155">
                  <c:v>1421438400</c:v>
                </c:pt>
                <c:pt idx="44156">
                  <c:v>1421442000</c:v>
                </c:pt>
                <c:pt idx="44157">
                  <c:v>1421445600</c:v>
                </c:pt>
                <c:pt idx="44158">
                  <c:v>1421449200</c:v>
                </c:pt>
                <c:pt idx="44159">
                  <c:v>1421452800</c:v>
                </c:pt>
                <c:pt idx="44160">
                  <c:v>1421456400</c:v>
                </c:pt>
                <c:pt idx="44161">
                  <c:v>1421460000</c:v>
                </c:pt>
                <c:pt idx="44162">
                  <c:v>1421463600</c:v>
                </c:pt>
                <c:pt idx="44163">
                  <c:v>1421467200</c:v>
                </c:pt>
                <c:pt idx="44164">
                  <c:v>1421470800</c:v>
                </c:pt>
                <c:pt idx="44165">
                  <c:v>1421474400</c:v>
                </c:pt>
                <c:pt idx="44166">
                  <c:v>1421478000</c:v>
                </c:pt>
                <c:pt idx="44167">
                  <c:v>1421481600</c:v>
                </c:pt>
                <c:pt idx="44168">
                  <c:v>1421485200</c:v>
                </c:pt>
                <c:pt idx="44169">
                  <c:v>1421488800</c:v>
                </c:pt>
                <c:pt idx="44170">
                  <c:v>1421492400</c:v>
                </c:pt>
                <c:pt idx="44171">
                  <c:v>1421496000</c:v>
                </c:pt>
                <c:pt idx="44172">
                  <c:v>1421499600</c:v>
                </c:pt>
                <c:pt idx="44173">
                  <c:v>1421503200</c:v>
                </c:pt>
                <c:pt idx="44174">
                  <c:v>1421506800</c:v>
                </c:pt>
                <c:pt idx="44175">
                  <c:v>1421510400</c:v>
                </c:pt>
                <c:pt idx="44176">
                  <c:v>1421514000</c:v>
                </c:pt>
                <c:pt idx="44177">
                  <c:v>1421517600</c:v>
                </c:pt>
                <c:pt idx="44178">
                  <c:v>1421521200</c:v>
                </c:pt>
                <c:pt idx="44179">
                  <c:v>1421524800</c:v>
                </c:pt>
                <c:pt idx="44180">
                  <c:v>1421528400</c:v>
                </c:pt>
                <c:pt idx="44181">
                  <c:v>1421532000</c:v>
                </c:pt>
                <c:pt idx="44182">
                  <c:v>1421535600</c:v>
                </c:pt>
                <c:pt idx="44183">
                  <c:v>1421539200</c:v>
                </c:pt>
                <c:pt idx="44184">
                  <c:v>1421542800</c:v>
                </c:pt>
                <c:pt idx="44185">
                  <c:v>1421546400</c:v>
                </c:pt>
                <c:pt idx="44186">
                  <c:v>1421550000</c:v>
                </c:pt>
                <c:pt idx="44187">
                  <c:v>1421553600</c:v>
                </c:pt>
                <c:pt idx="44188">
                  <c:v>1421557200</c:v>
                </c:pt>
                <c:pt idx="44189">
                  <c:v>1421560800</c:v>
                </c:pt>
                <c:pt idx="44190">
                  <c:v>1421564400</c:v>
                </c:pt>
                <c:pt idx="44191">
                  <c:v>1421568000</c:v>
                </c:pt>
                <c:pt idx="44192">
                  <c:v>1421571600</c:v>
                </c:pt>
                <c:pt idx="44193">
                  <c:v>1421575200</c:v>
                </c:pt>
                <c:pt idx="44194">
                  <c:v>1421578800</c:v>
                </c:pt>
                <c:pt idx="44195">
                  <c:v>1421582400</c:v>
                </c:pt>
                <c:pt idx="44196">
                  <c:v>1421586000</c:v>
                </c:pt>
                <c:pt idx="44197">
                  <c:v>1421589600</c:v>
                </c:pt>
                <c:pt idx="44198">
                  <c:v>1421593200</c:v>
                </c:pt>
                <c:pt idx="44199">
                  <c:v>1421596800</c:v>
                </c:pt>
                <c:pt idx="44200">
                  <c:v>1421600400</c:v>
                </c:pt>
                <c:pt idx="44201">
                  <c:v>1421604000</c:v>
                </c:pt>
                <c:pt idx="44202">
                  <c:v>1421607600</c:v>
                </c:pt>
                <c:pt idx="44203">
                  <c:v>1421611200</c:v>
                </c:pt>
                <c:pt idx="44204">
                  <c:v>1421614800</c:v>
                </c:pt>
                <c:pt idx="44205">
                  <c:v>1421618400</c:v>
                </c:pt>
                <c:pt idx="44206">
                  <c:v>1421622000</c:v>
                </c:pt>
                <c:pt idx="44207">
                  <c:v>1421625600</c:v>
                </c:pt>
                <c:pt idx="44208">
                  <c:v>1421629200</c:v>
                </c:pt>
                <c:pt idx="44209">
                  <c:v>1421632800</c:v>
                </c:pt>
                <c:pt idx="44210">
                  <c:v>1421636400</c:v>
                </c:pt>
                <c:pt idx="44211">
                  <c:v>1421640000</c:v>
                </c:pt>
                <c:pt idx="44212">
                  <c:v>1421643600</c:v>
                </c:pt>
                <c:pt idx="44213">
                  <c:v>1421647200</c:v>
                </c:pt>
                <c:pt idx="44214">
                  <c:v>1421650800</c:v>
                </c:pt>
                <c:pt idx="44215">
                  <c:v>1421654400</c:v>
                </c:pt>
                <c:pt idx="44216">
                  <c:v>1421658000</c:v>
                </c:pt>
                <c:pt idx="44217">
                  <c:v>1421661600</c:v>
                </c:pt>
                <c:pt idx="44218">
                  <c:v>1421665200</c:v>
                </c:pt>
                <c:pt idx="44219">
                  <c:v>1421668800</c:v>
                </c:pt>
                <c:pt idx="44220">
                  <c:v>1421672400</c:v>
                </c:pt>
                <c:pt idx="44221">
                  <c:v>1421676000</c:v>
                </c:pt>
                <c:pt idx="44222">
                  <c:v>1421679600</c:v>
                </c:pt>
                <c:pt idx="44223">
                  <c:v>1421683200</c:v>
                </c:pt>
                <c:pt idx="44224">
                  <c:v>1421686800</c:v>
                </c:pt>
                <c:pt idx="44225">
                  <c:v>1421690400</c:v>
                </c:pt>
                <c:pt idx="44226">
                  <c:v>1421694000</c:v>
                </c:pt>
                <c:pt idx="44227">
                  <c:v>1421697600</c:v>
                </c:pt>
                <c:pt idx="44228">
                  <c:v>1421701200</c:v>
                </c:pt>
                <c:pt idx="44229">
                  <c:v>1421704800</c:v>
                </c:pt>
                <c:pt idx="44230">
                  <c:v>1421708400</c:v>
                </c:pt>
                <c:pt idx="44231">
                  <c:v>1421712000</c:v>
                </c:pt>
                <c:pt idx="44232">
                  <c:v>1421715600</c:v>
                </c:pt>
                <c:pt idx="44233">
                  <c:v>1421719200</c:v>
                </c:pt>
                <c:pt idx="44234">
                  <c:v>1421722800</c:v>
                </c:pt>
                <c:pt idx="44235">
                  <c:v>1421726400</c:v>
                </c:pt>
                <c:pt idx="44236">
                  <c:v>1421730000</c:v>
                </c:pt>
                <c:pt idx="44237">
                  <c:v>1421733600</c:v>
                </c:pt>
                <c:pt idx="44238">
                  <c:v>1421737200</c:v>
                </c:pt>
                <c:pt idx="44239">
                  <c:v>1421740800</c:v>
                </c:pt>
                <c:pt idx="44240">
                  <c:v>1421744400</c:v>
                </c:pt>
                <c:pt idx="44241">
                  <c:v>1421748000</c:v>
                </c:pt>
                <c:pt idx="44242">
                  <c:v>1421751600</c:v>
                </c:pt>
                <c:pt idx="44243">
                  <c:v>1421755200</c:v>
                </c:pt>
                <c:pt idx="44244">
                  <c:v>1421758800</c:v>
                </c:pt>
                <c:pt idx="44245">
                  <c:v>1421762400</c:v>
                </c:pt>
                <c:pt idx="44246">
                  <c:v>1421766000</c:v>
                </c:pt>
                <c:pt idx="44247">
                  <c:v>1421769600</c:v>
                </c:pt>
                <c:pt idx="44248">
                  <c:v>1421773200</c:v>
                </c:pt>
                <c:pt idx="44249">
                  <c:v>1421776800</c:v>
                </c:pt>
                <c:pt idx="44250">
                  <c:v>1421780400</c:v>
                </c:pt>
                <c:pt idx="44251">
                  <c:v>1421784000</c:v>
                </c:pt>
                <c:pt idx="44252">
                  <c:v>1421787600</c:v>
                </c:pt>
                <c:pt idx="44253">
                  <c:v>1421791200</c:v>
                </c:pt>
                <c:pt idx="44254">
                  <c:v>1421794800</c:v>
                </c:pt>
                <c:pt idx="44255">
                  <c:v>1421798400</c:v>
                </c:pt>
                <c:pt idx="44256">
                  <c:v>1421802000</c:v>
                </c:pt>
                <c:pt idx="44257">
                  <c:v>1421805600</c:v>
                </c:pt>
                <c:pt idx="44258">
                  <c:v>1421809200</c:v>
                </c:pt>
                <c:pt idx="44259">
                  <c:v>1421812800</c:v>
                </c:pt>
                <c:pt idx="44260">
                  <c:v>1421816400</c:v>
                </c:pt>
                <c:pt idx="44261">
                  <c:v>1421820000</c:v>
                </c:pt>
                <c:pt idx="44262">
                  <c:v>1421823600</c:v>
                </c:pt>
                <c:pt idx="44263">
                  <c:v>1421827200</c:v>
                </c:pt>
                <c:pt idx="44264">
                  <c:v>1421830800</c:v>
                </c:pt>
                <c:pt idx="44265">
                  <c:v>1421834400</c:v>
                </c:pt>
                <c:pt idx="44266">
                  <c:v>1421838000</c:v>
                </c:pt>
                <c:pt idx="44267">
                  <c:v>1421841600</c:v>
                </c:pt>
                <c:pt idx="44268">
                  <c:v>1421845200</c:v>
                </c:pt>
                <c:pt idx="44269">
                  <c:v>1421848800</c:v>
                </c:pt>
                <c:pt idx="44270">
                  <c:v>1421852400</c:v>
                </c:pt>
                <c:pt idx="44271">
                  <c:v>1421856000</c:v>
                </c:pt>
                <c:pt idx="44272">
                  <c:v>1421859600</c:v>
                </c:pt>
                <c:pt idx="44273">
                  <c:v>1421863200</c:v>
                </c:pt>
                <c:pt idx="44274">
                  <c:v>1421866800</c:v>
                </c:pt>
                <c:pt idx="44275">
                  <c:v>1421870400</c:v>
                </c:pt>
                <c:pt idx="44276">
                  <c:v>1421874000</c:v>
                </c:pt>
                <c:pt idx="44277">
                  <c:v>1421877600</c:v>
                </c:pt>
                <c:pt idx="44278">
                  <c:v>1421881200</c:v>
                </c:pt>
                <c:pt idx="44279">
                  <c:v>1421884800</c:v>
                </c:pt>
                <c:pt idx="44280">
                  <c:v>1421888400</c:v>
                </c:pt>
                <c:pt idx="44281">
                  <c:v>1421892000</c:v>
                </c:pt>
                <c:pt idx="44282">
                  <c:v>1421895600</c:v>
                </c:pt>
                <c:pt idx="44283">
                  <c:v>1421899200</c:v>
                </c:pt>
                <c:pt idx="44284">
                  <c:v>1421902800</c:v>
                </c:pt>
                <c:pt idx="44285">
                  <c:v>1421906400</c:v>
                </c:pt>
                <c:pt idx="44286">
                  <c:v>1421910000</c:v>
                </c:pt>
                <c:pt idx="44287">
                  <c:v>1421913600</c:v>
                </c:pt>
                <c:pt idx="44288">
                  <c:v>1421917200</c:v>
                </c:pt>
                <c:pt idx="44289">
                  <c:v>1421920800</c:v>
                </c:pt>
                <c:pt idx="44290">
                  <c:v>1421924400</c:v>
                </c:pt>
                <c:pt idx="44291">
                  <c:v>1421928000</c:v>
                </c:pt>
                <c:pt idx="44292">
                  <c:v>1421931600</c:v>
                </c:pt>
                <c:pt idx="44293">
                  <c:v>1421935200</c:v>
                </c:pt>
                <c:pt idx="44294">
                  <c:v>1421938800</c:v>
                </c:pt>
                <c:pt idx="44295">
                  <c:v>1421942400</c:v>
                </c:pt>
                <c:pt idx="44296">
                  <c:v>1421946000</c:v>
                </c:pt>
                <c:pt idx="44297">
                  <c:v>1421949600</c:v>
                </c:pt>
                <c:pt idx="44298">
                  <c:v>1421953200</c:v>
                </c:pt>
                <c:pt idx="44299">
                  <c:v>1421956800</c:v>
                </c:pt>
                <c:pt idx="44300">
                  <c:v>1421960400</c:v>
                </c:pt>
                <c:pt idx="44301">
                  <c:v>1421964000</c:v>
                </c:pt>
                <c:pt idx="44302">
                  <c:v>1421967600</c:v>
                </c:pt>
                <c:pt idx="44303">
                  <c:v>1421971200</c:v>
                </c:pt>
                <c:pt idx="44304">
                  <c:v>1421974800</c:v>
                </c:pt>
                <c:pt idx="44305">
                  <c:v>1421978400</c:v>
                </c:pt>
                <c:pt idx="44306">
                  <c:v>1421982000</c:v>
                </c:pt>
                <c:pt idx="44307">
                  <c:v>1421985600</c:v>
                </c:pt>
                <c:pt idx="44308">
                  <c:v>1421989200</c:v>
                </c:pt>
                <c:pt idx="44309">
                  <c:v>1421992800</c:v>
                </c:pt>
                <c:pt idx="44310">
                  <c:v>1421996400</c:v>
                </c:pt>
                <c:pt idx="44311">
                  <c:v>1422000000</c:v>
                </c:pt>
                <c:pt idx="44312">
                  <c:v>1422003600</c:v>
                </c:pt>
                <c:pt idx="44313">
                  <c:v>1422007200</c:v>
                </c:pt>
                <c:pt idx="44314">
                  <c:v>1422010800</c:v>
                </c:pt>
                <c:pt idx="44315">
                  <c:v>1422014400</c:v>
                </c:pt>
                <c:pt idx="44316">
                  <c:v>1422018000</c:v>
                </c:pt>
                <c:pt idx="44317">
                  <c:v>1422021600</c:v>
                </c:pt>
                <c:pt idx="44318">
                  <c:v>1422025200</c:v>
                </c:pt>
                <c:pt idx="44319">
                  <c:v>1422028800</c:v>
                </c:pt>
                <c:pt idx="44320">
                  <c:v>1422032400</c:v>
                </c:pt>
                <c:pt idx="44321">
                  <c:v>1422036000</c:v>
                </c:pt>
                <c:pt idx="44322">
                  <c:v>1422039600</c:v>
                </c:pt>
                <c:pt idx="44323">
                  <c:v>1422043200</c:v>
                </c:pt>
                <c:pt idx="44324">
                  <c:v>1422046800</c:v>
                </c:pt>
                <c:pt idx="44325">
                  <c:v>1422050400</c:v>
                </c:pt>
                <c:pt idx="44326">
                  <c:v>1422054000</c:v>
                </c:pt>
                <c:pt idx="44327">
                  <c:v>1422057600</c:v>
                </c:pt>
                <c:pt idx="44328">
                  <c:v>1422061200</c:v>
                </c:pt>
                <c:pt idx="44329">
                  <c:v>1422064800</c:v>
                </c:pt>
                <c:pt idx="44330">
                  <c:v>1422068400</c:v>
                </c:pt>
                <c:pt idx="44331">
                  <c:v>1422072000</c:v>
                </c:pt>
                <c:pt idx="44332">
                  <c:v>1422075600</c:v>
                </c:pt>
                <c:pt idx="44333">
                  <c:v>1422079200</c:v>
                </c:pt>
                <c:pt idx="44334">
                  <c:v>1422082800</c:v>
                </c:pt>
                <c:pt idx="44335">
                  <c:v>1422086400</c:v>
                </c:pt>
                <c:pt idx="44336">
                  <c:v>1422090000</c:v>
                </c:pt>
                <c:pt idx="44337">
                  <c:v>1422093600</c:v>
                </c:pt>
                <c:pt idx="44338">
                  <c:v>1422097200</c:v>
                </c:pt>
                <c:pt idx="44339">
                  <c:v>1422100800</c:v>
                </c:pt>
                <c:pt idx="44340">
                  <c:v>1422104400</c:v>
                </c:pt>
                <c:pt idx="44341">
                  <c:v>1422108000</c:v>
                </c:pt>
                <c:pt idx="44342">
                  <c:v>1422111600</c:v>
                </c:pt>
                <c:pt idx="44343">
                  <c:v>1422115200</c:v>
                </c:pt>
                <c:pt idx="44344">
                  <c:v>1422118800</c:v>
                </c:pt>
                <c:pt idx="44345">
                  <c:v>1422122400</c:v>
                </c:pt>
                <c:pt idx="44346">
                  <c:v>1422126000</c:v>
                </c:pt>
                <c:pt idx="44347">
                  <c:v>1422129600</c:v>
                </c:pt>
                <c:pt idx="44348">
                  <c:v>1422133200</c:v>
                </c:pt>
                <c:pt idx="44349">
                  <c:v>1422136800</c:v>
                </c:pt>
                <c:pt idx="44350">
                  <c:v>1422140400</c:v>
                </c:pt>
                <c:pt idx="44351">
                  <c:v>1422144000</c:v>
                </c:pt>
                <c:pt idx="44352">
                  <c:v>1422147600</c:v>
                </c:pt>
                <c:pt idx="44353">
                  <c:v>1422151200</c:v>
                </c:pt>
                <c:pt idx="44354">
                  <c:v>1422154800</c:v>
                </c:pt>
                <c:pt idx="44355">
                  <c:v>1422158400</c:v>
                </c:pt>
                <c:pt idx="44356">
                  <c:v>1422162000</c:v>
                </c:pt>
                <c:pt idx="44357">
                  <c:v>1422165600</c:v>
                </c:pt>
                <c:pt idx="44358">
                  <c:v>1422169200</c:v>
                </c:pt>
                <c:pt idx="44359">
                  <c:v>1422172800</c:v>
                </c:pt>
                <c:pt idx="44360">
                  <c:v>1422176400</c:v>
                </c:pt>
                <c:pt idx="44361">
                  <c:v>1422180000</c:v>
                </c:pt>
                <c:pt idx="44362">
                  <c:v>1422183600</c:v>
                </c:pt>
                <c:pt idx="44363">
                  <c:v>1422187200</c:v>
                </c:pt>
                <c:pt idx="44364">
                  <c:v>1422190800</c:v>
                </c:pt>
                <c:pt idx="44365">
                  <c:v>1422194400</c:v>
                </c:pt>
                <c:pt idx="44366">
                  <c:v>1422198000</c:v>
                </c:pt>
                <c:pt idx="44367">
                  <c:v>1422201600</c:v>
                </c:pt>
                <c:pt idx="44368">
                  <c:v>1422205200</c:v>
                </c:pt>
                <c:pt idx="44369">
                  <c:v>1422208800</c:v>
                </c:pt>
                <c:pt idx="44370">
                  <c:v>1422212400</c:v>
                </c:pt>
                <c:pt idx="44371">
                  <c:v>1422216000</c:v>
                </c:pt>
                <c:pt idx="44372">
                  <c:v>1422219600</c:v>
                </c:pt>
                <c:pt idx="44373">
                  <c:v>1422223200</c:v>
                </c:pt>
                <c:pt idx="44374">
                  <c:v>1422226800</c:v>
                </c:pt>
                <c:pt idx="44375">
                  <c:v>1422230400</c:v>
                </c:pt>
                <c:pt idx="44376">
                  <c:v>1422234000</c:v>
                </c:pt>
                <c:pt idx="44377">
                  <c:v>1422237600</c:v>
                </c:pt>
                <c:pt idx="44378">
                  <c:v>1422241200</c:v>
                </c:pt>
                <c:pt idx="44379">
                  <c:v>1422244800</c:v>
                </c:pt>
                <c:pt idx="44380">
                  <c:v>1422248400</c:v>
                </c:pt>
                <c:pt idx="44381">
                  <c:v>1422252000</c:v>
                </c:pt>
                <c:pt idx="44382">
                  <c:v>1422255600</c:v>
                </c:pt>
                <c:pt idx="44383">
                  <c:v>1422259200</c:v>
                </c:pt>
                <c:pt idx="44384">
                  <c:v>1422262800</c:v>
                </c:pt>
                <c:pt idx="44385">
                  <c:v>1422266400</c:v>
                </c:pt>
                <c:pt idx="44386">
                  <c:v>1422270000</c:v>
                </c:pt>
                <c:pt idx="44387">
                  <c:v>1422273600</c:v>
                </c:pt>
                <c:pt idx="44388">
                  <c:v>1422277200</c:v>
                </c:pt>
                <c:pt idx="44389">
                  <c:v>1422280800</c:v>
                </c:pt>
                <c:pt idx="44390">
                  <c:v>1422284400</c:v>
                </c:pt>
                <c:pt idx="44391">
                  <c:v>1422288000</c:v>
                </c:pt>
                <c:pt idx="44392">
                  <c:v>1422291600</c:v>
                </c:pt>
                <c:pt idx="44393">
                  <c:v>1422295200</c:v>
                </c:pt>
                <c:pt idx="44394">
                  <c:v>1422298800</c:v>
                </c:pt>
                <c:pt idx="44395">
                  <c:v>1422302400</c:v>
                </c:pt>
                <c:pt idx="44396">
                  <c:v>1422306000</c:v>
                </c:pt>
                <c:pt idx="44397">
                  <c:v>1422309600</c:v>
                </c:pt>
                <c:pt idx="44398">
                  <c:v>1422313200</c:v>
                </c:pt>
                <c:pt idx="44399">
                  <c:v>1422316800</c:v>
                </c:pt>
                <c:pt idx="44400">
                  <c:v>1422320400</c:v>
                </c:pt>
                <c:pt idx="44401">
                  <c:v>1422324000</c:v>
                </c:pt>
                <c:pt idx="44402">
                  <c:v>1422327600</c:v>
                </c:pt>
                <c:pt idx="44403">
                  <c:v>1422331200</c:v>
                </c:pt>
                <c:pt idx="44404">
                  <c:v>1422334800</c:v>
                </c:pt>
                <c:pt idx="44405">
                  <c:v>1422338400</c:v>
                </c:pt>
                <c:pt idx="44406">
                  <c:v>1422342000</c:v>
                </c:pt>
                <c:pt idx="44407">
                  <c:v>1422345600</c:v>
                </c:pt>
                <c:pt idx="44408">
                  <c:v>1422349200</c:v>
                </c:pt>
                <c:pt idx="44409">
                  <c:v>1422352800</c:v>
                </c:pt>
                <c:pt idx="44410">
                  <c:v>1422356400</c:v>
                </c:pt>
                <c:pt idx="44411">
                  <c:v>1422360000</c:v>
                </c:pt>
                <c:pt idx="44412">
                  <c:v>1422363600</c:v>
                </c:pt>
                <c:pt idx="44413">
                  <c:v>1422367200</c:v>
                </c:pt>
                <c:pt idx="44414">
                  <c:v>1422370800</c:v>
                </c:pt>
                <c:pt idx="44415">
                  <c:v>1422374400</c:v>
                </c:pt>
                <c:pt idx="44416">
                  <c:v>1422378000</c:v>
                </c:pt>
                <c:pt idx="44417">
                  <c:v>1422381600</c:v>
                </c:pt>
                <c:pt idx="44418">
                  <c:v>1422385200</c:v>
                </c:pt>
                <c:pt idx="44419">
                  <c:v>1422388800</c:v>
                </c:pt>
                <c:pt idx="44420">
                  <c:v>1422392400</c:v>
                </c:pt>
                <c:pt idx="44421">
                  <c:v>1422396000</c:v>
                </c:pt>
                <c:pt idx="44422">
                  <c:v>1422399600</c:v>
                </c:pt>
                <c:pt idx="44423">
                  <c:v>1422403200</c:v>
                </c:pt>
                <c:pt idx="44424">
                  <c:v>1422406800</c:v>
                </c:pt>
                <c:pt idx="44425">
                  <c:v>1422410400</c:v>
                </c:pt>
                <c:pt idx="44426">
                  <c:v>1422414000</c:v>
                </c:pt>
                <c:pt idx="44427">
                  <c:v>1422417600</c:v>
                </c:pt>
                <c:pt idx="44428">
                  <c:v>1422421200</c:v>
                </c:pt>
                <c:pt idx="44429">
                  <c:v>1422424800</c:v>
                </c:pt>
                <c:pt idx="44430">
                  <c:v>1422428400</c:v>
                </c:pt>
                <c:pt idx="44431">
                  <c:v>1422432000</c:v>
                </c:pt>
                <c:pt idx="44432">
                  <c:v>1422435600</c:v>
                </c:pt>
                <c:pt idx="44433">
                  <c:v>1422439200</c:v>
                </c:pt>
                <c:pt idx="44434">
                  <c:v>1422442800</c:v>
                </c:pt>
                <c:pt idx="44435">
                  <c:v>1422446400</c:v>
                </c:pt>
                <c:pt idx="44436">
                  <c:v>1422450000</c:v>
                </c:pt>
                <c:pt idx="44437">
                  <c:v>1422453600</c:v>
                </c:pt>
                <c:pt idx="44438">
                  <c:v>1422457200</c:v>
                </c:pt>
                <c:pt idx="44439">
                  <c:v>1422460800</c:v>
                </c:pt>
                <c:pt idx="44440">
                  <c:v>1422464400</c:v>
                </c:pt>
                <c:pt idx="44441">
                  <c:v>1422468000</c:v>
                </c:pt>
                <c:pt idx="44442">
                  <c:v>1422471600</c:v>
                </c:pt>
                <c:pt idx="44443">
                  <c:v>1422475200</c:v>
                </c:pt>
                <c:pt idx="44444">
                  <c:v>1422478800</c:v>
                </c:pt>
                <c:pt idx="44445">
                  <c:v>1422482400</c:v>
                </c:pt>
                <c:pt idx="44446">
                  <c:v>1422486000</c:v>
                </c:pt>
                <c:pt idx="44447">
                  <c:v>1422489600</c:v>
                </c:pt>
                <c:pt idx="44448">
                  <c:v>1422493200</c:v>
                </c:pt>
                <c:pt idx="44449">
                  <c:v>1422496800</c:v>
                </c:pt>
                <c:pt idx="44450">
                  <c:v>1422500400</c:v>
                </c:pt>
                <c:pt idx="44451">
                  <c:v>1422504000</c:v>
                </c:pt>
                <c:pt idx="44452">
                  <c:v>1422507600</c:v>
                </c:pt>
                <c:pt idx="44453">
                  <c:v>1422511200</c:v>
                </c:pt>
                <c:pt idx="44454">
                  <c:v>1422514800</c:v>
                </c:pt>
                <c:pt idx="44455">
                  <c:v>1422518400</c:v>
                </c:pt>
                <c:pt idx="44456">
                  <c:v>1422522000</c:v>
                </c:pt>
                <c:pt idx="44457">
                  <c:v>1422525600</c:v>
                </c:pt>
                <c:pt idx="44458">
                  <c:v>1422529200</c:v>
                </c:pt>
                <c:pt idx="44459">
                  <c:v>1422532800</c:v>
                </c:pt>
                <c:pt idx="44460">
                  <c:v>1422536400</c:v>
                </c:pt>
                <c:pt idx="44461">
                  <c:v>1422540000</c:v>
                </c:pt>
                <c:pt idx="44462">
                  <c:v>1422543600</c:v>
                </c:pt>
                <c:pt idx="44463">
                  <c:v>1422547200</c:v>
                </c:pt>
                <c:pt idx="44464">
                  <c:v>1422550800</c:v>
                </c:pt>
                <c:pt idx="44465">
                  <c:v>1422554400</c:v>
                </c:pt>
                <c:pt idx="44466">
                  <c:v>1422558000</c:v>
                </c:pt>
                <c:pt idx="44467">
                  <c:v>1422561600</c:v>
                </c:pt>
                <c:pt idx="44468">
                  <c:v>1422565200</c:v>
                </c:pt>
                <c:pt idx="44469">
                  <c:v>1422568800</c:v>
                </c:pt>
                <c:pt idx="44470">
                  <c:v>1422572400</c:v>
                </c:pt>
                <c:pt idx="44471">
                  <c:v>1422576000</c:v>
                </c:pt>
                <c:pt idx="44472">
                  <c:v>1422579600</c:v>
                </c:pt>
                <c:pt idx="44473">
                  <c:v>1422583200</c:v>
                </c:pt>
                <c:pt idx="44474">
                  <c:v>1422586800</c:v>
                </c:pt>
                <c:pt idx="44475">
                  <c:v>1422590400</c:v>
                </c:pt>
                <c:pt idx="44476">
                  <c:v>1422594000</c:v>
                </c:pt>
                <c:pt idx="44477">
                  <c:v>1422597600</c:v>
                </c:pt>
                <c:pt idx="44478">
                  <c:v>1422601200</c:v>
                </c:pt>
                <c:pt idx="44479">
                  <c:v>1422604800</c:v>
                </c:pt>
                <c:pt idx="44480">
                  <c:v>1422608400</c:v>
                </c:pt>
                <c:pt idx="44481">
                  <c:v>1422612000</c:v>
                </c:pt>
                <c:pt idx="44482">
                  <c:v>1422615600</c:v>
                </c:pt>
                <c:pt idx="44483">
                  <c:v>1422619200</c:v>
                </c:pt>
                <c:pt idx="44484">
                  <c:v>1422622800</c:v>
                </c:pt>
                <c:pt idx="44485">
                  <c:v>1422626400</c:v>
                </c:pt>
                <c:pt idx="44486">
                  <c:v>1422630000</c:v>
                </c:pt>
                <c:pt idx="44487">
                  <c:v>1422633600</c:v>
                </c:pt>
                <c:pt idx="44488">
                  <c:v>1422637200</c:v>
                </c:pt>
                <c:pt idx="44489">
                  <c:v>1422640800</c:v>
                </c:pt>
                <c:pt idx="44490">
                  <c:v>1422644400</c:v>
                </c:pt>
                <c:pt idx="44491">
                  <c:v>1422648000</c:v>
                </c:pt>
                <c:pt idx="44492">
                  <c:v>1422651600</c:v>
                </c:pt>
                <c:pt idx="44493">
                  <c:v>1422655200</c:v>
                </c:pt>
                <c:pt idx="44494">
                  <c:v>1422658800</c:v>
                </c:pt>
                <c:pt idx="44495">
                  <c:v>1422662400</c:v>
                </c:pt>
                <c:pt idx="44496">
                  <c:v>1422666000</c:v>
                </c:pt>
                <c:pt idx="44497">
                  <c:v>1422669600</c:v>
                </c:pt>
                <c:pt idx="44498">
                  <c:v>1422673200</c:v>
                </c:pt>
                <c:pt idx="44499">
                  <c:v>1422676800</c:v>
                </c:pt>
                <c:pt idx="44500">
                  <c:v>1422680400</c:v>
                </c:pt>
                <c:pt idx="44501">
                  <c:v>1422684000</c:v>
                </c:pt>
                <c:pt idx="44502">
                  <c:v>1422687600</c:v>
                </c:pt>
                <c:pt idx="44503">
                  <c:v>1422691200</c:v>
                </c:pt>
                <c:pt idx="44504">
                  <c:v>1422694800</c:v>
                </c:pt>
                <c:pt idx="44505">
                  <c:v>1422698400</c:v>
                </c:pt>
                <c:pt idx="44506">
                  <c:v>1422702000</c:v>
                </c:pt>
                <c:pt idx="44507">
                  <c:v>1422705600</c:v>
                </c:pt>
                <c:pt idx="44508">
                  <c:v>1422709200</c:v>
                </c:pt>
                <c:pt idx="44509">
                  <c:v>1422712800</c:v>
                </c:pt>
                <c:pt idx="44510">
                  <c:v>1422716400</c:v>
                </c:pt>
                <c:pt idx="44511">
                  <c:v>1422720000</c:v>
                </c:pt>
                <c:pt idx="44512">
                  <c:v>1422723600</c:v>
                </c:pt>
                <c:pt idx="44513">
                  <c:v>1422727200</c:v>
                </c:pt>
                <c:pt idx="44514">
                  <c:v>1422730800</c:v>
                </c:pt>
                <c:pt idx="44515">
                  <c:v>1422734400</c:v>
                </c:pt>
                <c:pt idx="44516">
                  <c:v>1422738000</c:v>
                </c:pt>
                <c:pt idx="44517">
                  <c:v>1422741600</c:v>
                </c:pt>
                <c:pt idx="44518">
                  <c:v>1422745200</c:v>
                </c:pt>
                <c:pt idx="44519">
                  <c:v>1422748800</c:v>
                </c:pt>
                <c:pt idx="44520">
                  <c:v>1422752400</c:v>
                </c:pt>
                <c:pt idx="44521">
                  <c:v>1422756000</c:v>
                </c:pt>
                <c:pt idx="44522">
                  <c:v>1422759600</c:v>
                </c:pt>
                <c:pt idx="44523">
                  <c:v>1422763200</c:v>
                </c:pt>
                <c:pt idx="44524">
                  <c:v>1422766800</c:v>
                </c:pt>
                <c:pt idx="44525">
                  <c:v>1422770400</c:v>
                </c:pt>
                <c:pt idx="44526">
                  <c:v>1422774000</c:v>
                </c:pt>
                <c:pt idx="44527">
                  <c:v>1422777600</c:v>
                </c:pt>
                <c:pt idx="44528">
                  <c:v>1422781200</c:v>
                </c:pt>
                <c:pt idx="44529">
                  <c:v>1422784800</c:v>
                </c:pt>
                <c:pt idx="44530">
                  <c:v>1422788400</c:v>
                </c:pt>
                <c:pt idx="44531">
                  <c:v>1422792000</c:v>
                </c:pt>
                <c:pt idx="44532">
                  <c:v>1422795600</c:v>
                </c:pt>
                <c:pt idx="44533">
                  <c:v>1422799200</c:v>
                </c:pt>
                <c:pt idx="44534">
                  <c:v>1422802800</c:v>
                </c:pt>
                <c:pt idx="44535">
                  <c:v>1422806400</c:v>
                </c:pt>
                <c:pt idx="44536">
                  <c:v>1422810000</c:v>
                </c:pt>
                <c:pt idx="44537">
                  <c:v>1422813600</c:v>
                </c:pt>
                <c:pt idx="44538">
                  <c:v>1422817200</c:v>
                </c:pt>
                <c:pt idx="44539">
                  <c:v>1422820800</c:v>
                </c:pt>
                <c:pt idx="44540">
                  <c:v>1422824400</c:v>
                </c:pt>
                <c:pt idx="44541">
                  <c:v>1422828000</c:v>
                </c:pt>
                <c:pt idx="44542">
                  <c:v>1422831600</c:v>
                </c:pt>
                <c:pt idx="44543">
                  <c:v>1422835200</c:v>
                </c:pt>
                <c:pt idx="44544">
                  <c:v>1422838800</c:v>
                </c:pt>
                <c:pt idx="44545">
                  <c:v>1422842400</c:v>
                </c:pt>
                <c:pt idx="44546">
                  <c:v>1422846000</c:v>
                </c:pt>
                <c:pt idx="44547">
                  <c:v>1422849600</c:v>
                </c:pt>
                <c:pt idx="44548">
                  <c:v>1422853200</c:v>
                </c:pt>
                <c:pt idx="44549">
                  <c:v>1422856800</c:v>
                </c:pt>
                <c:pt idx="44550">
                  <c:v>1422860400</c:v>
                </c:pt>
                <c:pt idx="44551">
                  <c:v>1422864000</c:v>
                </c:pt>
                <c:pt idx="44552">
                  <c:v>1422867600</c:v>
                </c:pt>
                <c:pt idx="44553">
                  <c:v>1422871200</c:v>
                </c:pt>
                <c:pt idx="44554">
                  <c:v>1422874800</c:v>
                </c:pt>
                <c:pt idx="44555">
                  <c:v>1422878400</c:v>
                </c:pt>
                <c:pt idx="44556">
                  <c:v>1422882000</c:v>
                </c:pt>
                <c:pt idx="44557">
                  <c:v>1422885600</c:v>
                </c:pt>
                <c:pt idx="44558">
                  <c:v>1422889200</c:v>
                </c:pt>
                <c:pt idx="44559">
                  <c:v>1422892800</c:v>
                </c:pt>
                <c:pt idx="44560">
                  <c:v>1422896400</c:v>
                </c:pt>
                <c:pt idx="44561">
                  <c:v>1422900000</c:v>
                </c:pt>
                <c:pt idx="44562">
                  <c:v>1422903600</c:v>
                </c:pt>
                <c:pt idx="44563">
                  <c:v>1422907200</c:v>
                </c:pt>
                <c:pt idx="44564">
                  <c:v>1422910800</c:v>
                </c:pt>
                <c:pt idx="44565">
                  <c:v>1422914400</c:v>
                </c:pt>
                <c:pt idx="44566">
                  <c:v>1422918000</c:v>
                </c:pt>
                <c:pt idx="44567">
                  <c:v>1422921600</c:v>
                </c:pt>
                <c:pt idx="44568">
                  <c:v>1422925200</c:v>
                </c:pt>
                <c:pt idx="44569">
                  <c:v>1422928800</c:v>
                </c:pt>
                <c:pt idx="44570">
                  <c:v>1422932400</c:v>
                </c:pt>
                <c:pt idx="44571">
                  <c:v>1422936000</c:v>
                </c:pt>
                <c:pt idx="44572">
                  <c:v>1422939600</c:v>
                </c:pt>
                <c:pt idx="44573">
                  <c:v>1422943200</c:v>
                </c:pt>
                <c:pt idx="44574">
                  <c:v>1422946800</c:v>
                </c:pt>
                <c:pt idx="44575">
                  <c:v>1422950400</c:v>
                </c:pt>
                <c:pt idx="44576">
                  <c:v>1422954000</c:v>
                </c:pt>
                <c:pt idx="44577">
                  <c:v>1422957600</c:v>
                </c:pt>
                <c:pt idx="44578">
                  <c:v>1422961200</c:v>
                </c:pt>
                <c:pt idx="44579">
                  <c:v>1422964800</c:v>
                </c:pt>
                <c:pt idx="44580">
                  <c:v>1422968400</c:v>
                </c:pt>
                <c:pt idx="44581">
                  <c:v>1422972000</c:v>
                </c:pt>
                <c:pt idx="44582">
                  <c:v>1422975600</c:v>
                </c:pt>
                <c:pt idx="44583">
                  <c:v>1422979200</c:v>
                </c:pt>
                <c:pt idx="44584">
                  <c:v>1422982800</c:v>
                </c:pt>
                <c:pt idx="44585">
                  <c:v>1422986400</c:v>
                </c:pt>
                <c:pt idx="44586">
                  <c:v>1422990000</c:v>
                </c:pt>
                <c:pt idx="44587">
                  <c:v>1422993600</c:v>
                </c:pt>
                <c:pt idx="44588">
                  <c:v>1422997200</c:v>
                </c:pt>
                <c:pt idx="44589">
                  <c:v>1423000800</c:v>
                </c:pt>
                <c:pt idx="44590">
                  <c:v>1423004400</c:v>
                </c:pt>
                <c:pt idx="44591">
                  <c:v>1423008000</c:v>
                </c:pt>
                <c:pt idx="44592">
                  <c:v>1423011600</c:v>
                </c:pt>
                <c:pt idx="44593">
                  <c:v>1423015200</c:v>
                </c:pt>
                <c:pt idx="44594">
                  <c:v>1423018800</c:v>
                </c:pt>
                <c:pt idx="44595">
                  <c:v>1423022400</c:v>
                </c:pt>
                <c:pt idx="44596">
                  <c:v>1423026000</c:v>
                </c:pt>
                <c:pt idx="44597">
                  <c:v>1423029600</c:v>
                </c:pt>
                <c:pt idx="44598">
                  <c:v>1423033200</c:v>
                </c:pt>
                <c:pt idx="44599">
                  <c:v>1423036800</c:v>
                </c:pt>
                <c:pt idx="44600">
                  <c:v>1423040400</c:v>
                </c:pt>
                <c:pt idx="44601">
                  <c:v>1423044000</c:v>
                </c:pt>
                <c:pt idx="44602">
                  <c:v>1423047600</c:v>
                </c:pt>
                <c:pt idx="44603">
                  <c:v>1423051200</c:v>
                </c:pt>
                <c:pt idx="44604">
                  <c:v>1423054800</c:v>
                </c:pt>
                <c:pt idx="44605">
                  <c:v>1423058400</c:v>
                </c:pt>
                <c:pt idx="44606">
                  <c:v>1423062000</c:v>
                </c:pt>
                <c:pt idx="44607">
                  <c:v>1423065600</c:v>
                </c:pt>
                <c:pt idx="44608">
                  <c:v>1423069200</c:v>
                </c:pt>
                <c:pt idx="44609">
                  <c:v>1423072800</c:v>
                </c:pt>
                <c:pt idx="44610">
                  <c:v>1423076400</c:v>
                </c:pt>
                <c:pt idx="44611">
                  <c:v>1423080000</c:v>
                </c:pt>
                <c:pt idx="44612">
                  <c:v>1423083600</c:v>
                </c:pt>
                <c:pt idx="44613">
                  <c:v>1423087200</c:v>
                </c:pt>
                <c:pt idx="44614">
                  <c:v>1423090800</c:v>
                </c:pt>
                <c:pt idx="44615">
                  <c:v>1423094400</c:v>
                </c:pt>
                <c:pt idx="44616">
                  <c:v>1423098000</c:v>
                </c:pt>
                <c:pt idx="44617">
                  <c:v>1423101600</c:v>
                </c:pt>
                <c:pt idx="44618">
                  <c:v>1423105200</c:v>
                </c:pt>
                <c:pt idx="44619">
                  <c:v>1423108800</c:v>
                </c:pt>
                <c:pt idx="44620">
                  <c:v>1423112400</c:v>
                </c:pt>
                <c:pt idx="44621">
                  <c:v>1423116000</c:v>
                </c:pt>
                <c:pt idx="44622">
                  <c:v>1423119600</c:v>
                </c:pt>
                <c:pt idx="44623">
                  <c:v>1423123200</c:v>
                </c:pt>
                <c:pt idx="44624">
                  <c:v>1423126800</c:v>
                </c:pt>
                <c:pt idx="44625">
                  <c:v>1423130400</c:v>
                </c:pt>
                <c:pt idx="44626">
                  <c:v>1423134000</c:v>
                </c:pt>
                <c:pt idx="44627">
                  <c:v>1423137600</c:v>
                </c:pt>
                <c:pt idx="44628">
                  <c:v>1423141200</c:v>
                </c:pt>
                <c:pt idx="44629">
                  <c:v>1423144800</c:v>
                </c:pt>
                <c:pt idx="44630">
                  <c:v>1423148400</c:v>
                </c:pt>
                <c:pt idx="44631">
                  <c:v>1423152000</c:v>
                </c:pt>
                <c:pt idx="44632">
                  <c:v>1423155600</c:v>
                </c:pt>
                <c:pt idx="44633">
                  <c:v>1423159200</c:v>
                </c:pt>
                <c:pt idx="44634">
                  <c:v>1423162800</c:v>
                </c:pt>
                <c:pt idx="44635">
                  <c:v>1423166400</c:v>
                </c:pt>
                <c:pt idx="44636">
                  <c:v>1423170000</c:v>
                </c:pt>
                <c:pt idx="44637">
                  <c:v>1423173600</c:v>
                </c:pt>
                <c:pt idx="44638">
                  <c:v>1423177200</c:v>
                </c:pt>
                <c:pt idx="44639">
                  <c:v>1423180800</c:v>
                </c:pt>
                <c:pt idx="44640">
                  <c:v>1423184400</c:v>
                </c:pt>
                <c:pt idx="44641">
                  <c:v>1423188000</c:v>
                </c:pt>
                <c:pt idx="44642">
                  <c:v>1423191600</c:v>
                </c:pt>
                <c:pt idx="44643">
                  <c:v>1423195200</c:v>
                </c:pt>
                <c:pt idx="44644">
                  <c:v>1423198800</c:v>
                </c:pt>
                <c:pt idx="44645">
                  <c:v>1423202400</c:v>
                </c:pt>
                <c:pt idx="44646">
                  <c:v>1423206000</c:v>
                </c:pt>
                <c:pt idx="44647">
                  <c:v>1423209600</c:v>
                </c:pt>
                <c:pt idx="44648">
                  <c:v>1423213200</c:v>
                </c:pt>
                <c:pt idx="44649">
                  <c:v>1423216800</c:v>
                </c:pt>
                <c:pt idx="44650">
                  <c:v>1423220400</c:v>
                </c:pt>
                <c:pt idx="44651">
                  <c:v>1423224000</c:v>
                </c:pt>
                <c:pt idx="44652">
                  <c:v>1423227600</c:v>
                </c:pt>
                <c:pt idx="44653">
                  <c:v>1423231200</c:v>
                </c:pt>
                <c:pt idx="44654">
                  <c:v>1423234800</c:v>
                </c:pt>
                <c:pt idx="44655">
                  <c:v>1423238400</c:v>
                </c:pt>
                <c:pt idx="44656">
                  <c:v>1423242000</c:v>
                </c:pt>
                <c:pt idx="44657">
                  <c:v>1423245600</c:v>
                </c:pt>
                <c:pt idx="44658">
                  <c:v>1423249200</c:v>
                </c:pt>
                <c:pt idx="44659">
                  <c:v>1423252800</c:v>
                </c:pt>
                <c:pt idx="44660">
                  <c:v>1423256400</c:v>
                </c:pt>
                <c:pt idx="44661">
                  <c:v>1423260000</c:v>
                </c:pt>
                <c:pt idx="44662">
                  <c:v>1423263600</c:v>
                </c:pt>
                <c:pt idx="44663">
                  <c:v>1423267200</c:v>
                </c:pt>
                <c:pt idx="44664">
                  <c:v>1423270800</c:v>
                </c:pt>
                <c:pt idx="44665">
                  <c:v>1423274400</c:v>
                </c:pt>
                <c:pt idx="44666">
                  <c:v>1423278000</c:v>
                </c:pt>
                <c:pt idx="44667">
                  <c:v>1423281600</c:v>
                </c:pt>
                <c:pt idx="44668">
                  <c:v>1423285200</c:v>
                </c:pt>
                <c:pt idx="44669">
                  <c:v>1423288800</c:v>
                </c:pt>
                <c:pt idx="44670">
                  <c:v>1423292400</c:v>
                </c:pt>
                <c:pt idx="44671">
                  <c:v>1423296000</c:v>
                </c:pt>
                <c:pt idx="44672">
                  <c:v>1423299600</c:v>
                </c:pt>
                <c:pt idx="44673">
                  <c:v>1423303200</c:v>
                </c:pt>
                <c:pt idx="44674">
                  <c:v>1423306800</c:v>
                </c:pt>
                <c:pt idx="44675">
                  <c:v>1423310400</c:v>
                </c:pt>
                <c:pt idx="44676">
                  <c:v>1423314000</c:v>
                </c:pt>
                <c:pt idx="44677">
                  <c:v>1423317600</c:v>
                </c:pt>
                <c:pt idx="44678">
                  <c:v>1423321200</c:v>
                </c:pt>
                <c:pt idx="44679">
                  <c:v>1423324800</c:v>
                </c:pt>
                <c:pt idx="44680">
                  <c:v>1423328400</c:v>
                </c:pt>
                <c:pt idx="44681">
                  <c:v>1423332000</c:v>
                </c:pt>
                <c:pt idx="44682">
                  <c:v>1423335600</c:v>
                </c:pt>
                <c:pt idx="44683">
                  <c:v>1423339200</c:v>
                </c:pt>
                <c:pt idx="44684">
                  <c:v>1423342800</c:v>
                </c:pt>
                <c:pt idx="44685">
                  <c:v>1423346400</c:v>
                </c:pt>
                <c:pt idx="44686">
                  <c:v>1423350000</c:v>
                </c:pt>
                <c:pt idx="44687">
                  <c:v>1423353600</c:v>
                </c:pt>
                <c:pt idx="44688">
                  <c:v>1423357200</c:v>
                </c:pt>
                <c:pt idx="44689">
                  <c:v>1423360800</c:v>
                </c:pt>
                <c:pt idx="44690">
                  <c:v>1423364400</c:v>
                </c:pt>
                <c:pt idx="44691">
                  <c:v>1423368000</c:v>
                </c:pt>
                <c:pt idx="44692">
                  <c:v>1423371600</c:v>
                </c:pt>
                <c:pt idx="44693">
                  <c:v>1423375200</c:v>
                </c:pt>
                <c:pt idx="44694">
                  <c:v>1423378800</c:v>
                </c:pt>
                <c:pt idx="44695">
                  <c:v>1423382400</c:v>
                </c:pt>
                <c:pt idx="44696">
                  <c:v>1423386000</c:v>
                </c:pt>
                <c:pt idx="44697">
                  <c:v>1423389600</c:v>
                </c:pt>
                <c:pt idx="44698">
                  <c:v>1423393200</c:v>
                </c:pt>
                <c:pt idx="44699">
                  <c:v>1423396800</c:v>
                </c:pt>
                <c:pt idx="44700">
                  <c:v>1423400400</c:v>
                </c:pt>
                <c:pt idx="44701">
                  <c:v>1423404000</c:v>
                </c:pt>
                <c:pt idx="44702">
                  <c:v>1423407600</c:v>
                </c:pt>
                <c:pt idx="44703">
                  <c:v>1423411200</c:v>
                </c:pt>
                <c:pt idx="44704">
                  <c:v>1423414800</c:v>
                </c:pt>
                <c:pt idx="44705">
                  <c:v>1423418400</c:v>
                </c:pt>
                <c:pt idx="44706">
                  <c:v>1423422000</c:v>
                </c:pt>
                <c:pt idx="44707">
                  <c:v>1423425600</c:v>
                </c:pt>
                <c:pt idx="44708">
                  <c:v>1423429200</c:v>
                </c:pt>
                <c:pt idx="44709">
                  <c:v>1423432800</c:v>
                </c:pt>
                <c:pt idx="44710">
                  <c:v>1423436400</c:v>
                </c:pt>
                <c:pt idx="44711">
                  <c:v>1423440000</c:v>
                </c:pt>
                <c:pt idx="44712">
                  <c:v>1423443600</c:v>
                </c:pt>
                <c:pt idx="44713">
                  <c:v>1423447200</c:v>
                </c:pt>
                <c:pt idx="44714">
                  <c:v>1423450800</c:v>
                </c:pt>
                <c:pt idx="44715">
                  <c:v>1423454400</c:v>
                </c:pt>
                <c:pt idx="44716">
                  <c:v>1423458000</c:v>
                </c:pt>
                <c:pt idx="44717">
                  <c:v>1423461600</c:v>
                </c:pt>
                <c:pt idx="44718">
                  <c:v>1423465200</c:v>
                </c:pt>
                <c:pt idx="44719">
                  <c:v>1423468800</c:v>
                </c:pt>
                <c:pt idx="44720">
                  <c:v>1423472400</c:v>
                </c:pt>
                <c:pt idx="44721">
                  <c:v>1423476000</c:v>
                </c:pt>
                <c:pt idx="44722">
                  <c:v>1423479600</c:v>
                </c:pt>
                <c:pt idx="44723">
                  <c:v>1423483200</c:v>
                </c:pt>
                <c:pt idx="44724">
                  <c:v>1423486800</c:v>
                </c:pt>
                <c:pt idx="44725">
                  <c:v>1423490400</c:v>
                </c:pt>
                <c:pt idx="44726">
                  <c:v>1423494000</c:v>
                </c:pt>
                <c:pt idx="44727">
                  <c:v>1423497600</c:v>
                </c:pt>
                <c:pt idx="44728">
                  <c:v>1423501200</c:v>
                </c:pt>
                <c:pt idx="44729">
                  <c:v>1423504800</c:v>
                </c:pt>
                <c:pt idx="44730">
                  <c:v>1423508400</c:v>
                </c:pt>
                <c:pt idx="44731">
                  <c:v>1423512000</c:v>
                </c:pt>
                <c:pt idx="44732">
                  <c:v>1423515600</c:v>
                </c:pt>
                <c:pt idx="44733">
                  <c:v>1423519200</c:v>
                </c:pt>
                <c:pt idx="44734">
                  <c:v>1423522800</c:v>
                </c:pt>
                <c:pt idx="44735">
                  <c:v>1423526400</c:v>
                </c:pt>
                <c:pt idx="44736">
                  <c:v>1423530000</c:v>
                </c:pt>
                <c:pt idx="44737">
                  <c:v>1423533600</c:v>
                </c:pt>
                <c:pt idx="44738">
                  <c:v>1423537200</c:v>
                </c:pt>
                <c:pt idx="44739">
                  <c:v>1423540800</c:v>
                </c:pt>
                <c:pt idx="44740">
                  <c:v>1423544400</c:v>
                </c:pt>
                <c:pt idx="44741">
                  <c:v>1423548000</c:v>
                </c:pt>
                <c:pt idx="44742">
                  <c:v>1423551600</c:v>
                </c:pt>
                <c:pt idx="44743">
                  <c:v>1423555200</c:v>
                </c:pt>
                <c:pt idx="44744">
                  <c:v>1423558800</c:v>
                </c:pt>
                <c:pt idx="44745">
                  <c:v>1423562400</c:v>
                </c:pt>
                <c:pt idx="44746">
                  <c:v>1423566000</c:v>
                </c:pt>
                <c:pt idx="44747">
                  <c:v>1423569600</c:v>
                </c:pt>
                <c:pt idx="44748">
                  <c:v>1423573200</c:v>
                </c:pt>
                <c:pt idx="44749">
                  <c:v>1423576800</c:v>
                </c:pt>
                <c:pt idx="44750">
                  <c:v>1423580400</c:v>
                </c:pt>
                <c:pt idx="44751">
                  <c:v>1423584000</c:v>
                </c:pt>
                <c:pt idx="44752">
                  <c:v>1423587600</c:v>
                </c:pt>
                <c:pt idx="44753">
                  <c:v>1423591200</c:v>
                </c:pt>
                <c:pt idx="44754">
                  <c:v>1423594800</c:v>
                </c:pt>
                <c:pt idx="44755">
                  <c:v>1423598400</c:v>
                </c:pt>
                <c:pt idx="44756">
                  <c:v>1423602000</c:v>
                </c:pt>
                <c:pt idx="44757">
                  <c:v>1423605600</c:v>
                </c:pt>
                <c:pt idx="44758">
                  <c:v>1423609200</c:v>
                </c:pt>
                <c:pt idx="44759">
                  <c:v>1423612800</c:v>
                </c:pt>
                <c:pt idx="44760">
                  <c:v>1423616400</c:v>
                </c:pt>
                <c:pt idx="44761">
                  <c:v>1423620000</c:v>
                </c:pt>
                <c:pt idx="44762">
                  <c:v>1423623600</c:v>
                </c:pt>
                <c:pt idx="44763">
                  <c:v>1423627200</c:v>
                </c:pt>
                <c:pt idx="44764">
                  <c:v>1423630800</c:v>
                </c:pt>
                <c:pt idx="44765">
                  <c:v>1423634400</c:v>
                </c:pt>
                <c:pt idx="44766">
                  <c:v>1423638000</c:v>
                </c:pt>
                <c:pt idx="44767">
                  <c:v>1423641600</c:v>
                </c:pt>
                <c:pt idx="44768">
                  <c:v>1423645200</c:v>
                </c:pt>
                <c:pt idx="44769">
                  <c:v>1423648800</c:v>
                </c:pt>
                <c:pt idx="44770">
                  <c:v>1423652400</c:v>
                </c:pt>
                <c:pt idx="44771">
                  <c:v>1423656000</c:v>
                </c:pt>
                <c:pt idx="44772">
                  <c:v>1423659600</c:v>
                </c:pt>
                <c:pt idx="44773">
                  <c:v>1423663200</c:v>
                </c:pt>
                <c:pt idx="44774">
                  <c:v>1423666800</c:v>
                </c:pt>
                <c:pt idx="44775">
                  <c:v>1423670400</c:v>
                </c:pt>
                <c:pt idx="44776">
                  <c:v>1423674000</c:v>
                </c:pt>
                <c:pt idx="44777">
                  <c:v>1423677600</c:v>
                </c:pt>
                <c:pt idx="44778">
                  <c:v>1423681200</c:v>
                </c:pt>
                <c:pt idx="44779">
                  <c:v>1423684800</c:v>
                </c:pt>
                <c:pt idx="44780">
                  <c:v>1423688400</c:v>
                </c:pt>
                <c:pt idx="44781">
                  <c:v>1423692000</c:v>
                </c:pt>
                <c:pt idx="44782">
                  <c:v>1423695600</c:v>
                </c:pt>
                <c:pt idx="44783">
                  <c:v>1423699200</c:v>
                </c:pt>
                <c:pt idx="44784">
                  <c:v>1423702800</c:v>
                </c:pt>
                <c:pt idx="44785">
                  <c:v>1423706400</c:v>
                </c:pt>
                <c:pt idx="44786">
                  <c:v>1423710000</c:v>
                </c:pt>
                <c:pt idx="44787">
                  <c:v>1423713600</c:v>
                </c:pt>
                <c:pt idx="44788">
                  <c:v>1423717200</c:v>
                </c:pt>
                <c:pt idx="44789">
                  <c:v>1423720800</c:v>
                </c:pt>
                <c:pt idx="44790">
                  <c:v>1423724400</c:v>
                </c:pt>
                <c:pt idx="44791">
                  <c:v>1423728000</c:v>
                </c:pt>
                <c:pt idx="44792">
                  <c:v>1423731600</c:v>
                </c:pt>
                <c:pt idx="44793">
                  <c:v>1423735200</c:v>
                </c:pt>
                <c:pt idx="44794">
                  <c:v>1423738800</c:v>
                </c:pt>
                <c:pt idx="44795">
                  <c:v>1423742400</c:v>
                </c:pt>
                <c:pt idx="44796">
                  <c:v>1423746000</c:v>
                </c:pt>
                <c:pt idx="44797">
                  <c:v>1423749600</c:v>
                </c:pt>
                <c:pt idx="44798">
                  <c:v>1423753200</c:v>
                </c:pt>
                <c:pt idx="44799">
                  <c:v>1423756800</c:v>
                </c:pt>
                <c:pt idx="44800">
                  <c:v>1423760400</c:v>
                </c:pt>
                <c:pt idx="44801">
                  <c:v>1423764000</c:v>
                </c:pt>
                <c:pt idx="44802">
                  <c:v>1423767600</c:v>
                </c:pt>
                <c:pt idx="44803">
                  <c:v>1423771200</c:v>
                </c:pt>
                <c:pt idx="44804">
                  <c:v>1423774800</c:v>
                </c:pt>
                <c:pt idx="44805">
                  <c:v>1423778400</c:v>
                </c:pt>
                <c:pt idx="44806">
                  <c:v>1423782000</c:v>
                </c:pt>
                <c:pt idx="44807">
                  <c:v>1423785600</c:v>
                </c:pt>
                <c:pt idx="44808">
                  <c:v>1423789200</c:v>
                </c:pt>
                <c:pt idx="44809">
                  <c:v>1423792800</c:v>
                </c:pt>
                <c:pt idx="44810">
                  <c:v>1423796400</c:v>
                </c:pt>
                <c:pt idx="44811">
                  <c:v>1423800000</c:v>
                </c:pt>
                <c:pt idx="44812">
                  <c:v>1423803600</c:v>
                </c:pt>
                <c:pt idx="44813">
                  <c:v>1423807200</c:v>
                </c:pt>
                <c:pt idx="44814">
                  <c:v>1423810800</c:v>
                </c:pt>
                <c:pt idx="44815">
                  <c:v>1423814400</c:v>
                </c:pt>
                <c:pt idx="44816">
                  <c:v>1423818000</c:v>
                </c:pt>
                <c:pt idx="44817">
                  <c:v>1423821600</c:v>
                </c:pt>
                <c:pt idx="44818">
                  <c:v>1423825200</c:v>
                </c:pt>
                <c:pt idx="44819">
                  <c:v>1423828800</c:v>
                </c:pt>
                <c:pt idx="44820">
                  <c:v>1423832400</c:v>
                </c:pt>
                <c:pt idx="44821">
                  <c:v>1423836000</c:v>
                </c:pt>
                <c:pt idx="44822">
                  <c:v>1423839600</c:v>
                </c:pt>
                <c:pt idx="44823">
                  <c:v>1423843200</c:v>
                </c:pt>
                <c:pt idx="44824">
                  <c:v>1423846800</c:v>
                </c:pt>
                <c:pt idx="44825">
                  <c:v>1423850400</c:v>
                </c:pt>
                <c:pt idx="44826">
                  <c:v>1423854000</c:v>
                </c:pt>
                <c:pt idx="44827">
                  <c:v>1423857600</c:v>
                </c:pt>
                <c:pt idx="44828">
                  <c:v>1423861200</c:v>
                </c:pt>
                <c:pt idx="44829">
                  <c:v>1423864800</c:v>
                </c:pt>
                <c:pt idx="44830">
                  <c:v>1423868400</c:v>
                </c:pt>
                <c:pt idx="44831">
                  <c:v>1423872000</c:v>
                </c:pt>
                <c:pt idx="44832">
                  <c:v>1423875600</c:v>
                </c:pt>
                <c:pt idx="44833">
                  <c:v>1423879200</c:v>
                </c:pt>
                <c:pt idx="44834">
                  <c:v>1423882800</c:v>
                </c:pt>
                <c:pt idx="44835">
                  <c:v>1423886400</c:v>
                </c:pt>
                <c:pt idx="44836">
                  <c:v>1423890000</c:v>
                </c:pt>
                <c:pt idx="44837">
                  <c:v>1423893600</c:v>
                </c:pt>
                <c:pt idx="44838">
                  <c:v>1423897200</c:v>
                </c:pt>
                <c:pt idx="44839">
                  <c:v>1423900800</c:v>
                </c:pt>
                <c:pt idx="44840">
                  <c:v>1423904400</c:v>
                </c:pt>
                <c:pt idx="44841">
                  <c:v>1423908000</c:v>
                </c:pt>
                <c:pt idx="44842">
                  <c:v>1423911600</c:v>
                </c:pt>
                <c:pt idx="44843">
                  <c:v>1423915200</c:v>
                </c:pt>
                <c:pt idx="44844">
                  <c:v>1423918800</c:v>
                </c:pt>
                <c:pt idx="44845">
                  <c:v>1423922400</c:v>
                </c:pt>
                <c:pt idx="44846">
                  <c:v>1423926000</c:v>
                </c:pt>
                <c:pt idx="44847">
                  <c:v>1423929600</c:v>
                </c:pt>
                <c:pt idx="44848">
                  <c:v>1423933200</c:v>
                </c:pt>
                <c:pt idx="44849">
                  <c:v>1423936800</c:v>
                </c:pt>
                <c:pt idx="44850">
                  <c:v>1423940400</c:v>
                </c:pt>
                <c:pt idx="44851">
                  <c:v>1423944000</c:v>
                </c:pt>
                <c:pt idx="44852">
                  <c:v>1423947600</c:v>
                </c:pt>
                <c:pt idx="44853">
                  <c:v>1423951200</c:v>
                </c:pt>
                <c:pt idx="44854">
                  <c:v>1423954800</c:v>
                </c:pt>
                <c:pt idx="44855">
                  <c:v>1423958400</c:v>
                </c:pt>
                <c:pt idx="44856">
                  <c:v>1423962000</c:v>
                </c:pt>
                <c:pt idx="44857">
                  <c:v>1423965600</c:v>
                </c:pt>
                <c:pt idx="44858">
                  <c:v>1423969200</c:v>
                </c:pt>
                <c:pt idx="44859">
                  <c:v>1423972800</c:v>
                </c:pt>
                <c:pt idx="44860">
                  <c:v>1423976400</c:v>
                </c:pt>
                <c:pt idx="44861">
                  <c:v>1423980000</c:v>
                </c:pt>
                <c:pt idx="44862">
                  <c:v>1423983600</c:v>
                </c:pt>
                <c:pt idx="44863">
                  <c:v>1423987200</c:v>
                </c:pt>
                <c:pt idx="44864">
                  <c:v>1423990800</c:v>
                </c:pt>
                <c:pt idx="44865">
                  <c:v>1423994400</c:v>
                </c:pt>
                <c:pt idx="44866">
                  <c:v>1423998000</c:v>
                </c:pt>
                <c:pt idx="44867">
                  <c:v>1424001600</c:v>
                </c:pt>
                <c:pt idx="44868">
                  <c:v>1424005200</c:v>
                </c:pt>
                <c:pt idx="44869">
                  <c:v>1424008800</c:v>
                </c:pt>
                <c:pt idx="44870">
                  <c:v>1424012400</c:v>
                </c:pt>
                <c:pt idx="44871">
                  <c:v>1424016000</c:v>
                </c:pt>
                <c:pt idx="44872">
                  <c:v>1424019600</c:v>
                </c:pt>
                <c:pt idx="44873">
                  <c:v>1424023200</c:v>
                </c:pt>
                <c:pt idx="44874">
                  <c:v>1424026800</c:v>
                </c:pt>
                <c:pt idx="44875">
                  <c:v>1424030400</c:v>
                </c:pt>
                <c:pt idx="44876">
                  <c:v>1424034000</c:v>
                </c:pt>
                <c:pt idx="44877">
                  <c:v>1424037600</c:v>
                </c:pt>
                <c:pt idx="44878">
                  <c:v>1424041200</c:v>
                </c:pt>
                <c:pt idx="44879">
                  <c:v>1424044800</c:v>
                </c:pt>
                <c:pt idx="44880">
                  <c:v>1424048400</c:v>
                </c:pt>
                <c:pt idx="44881">
                  <c:v>1424052000</c:v>
                </c:pt>
                <c:pt idx="44882">
                  <c:v>1424055600</c:v>
                </c:pt>
                <c:pt idx="44883">
                  <c:v>1424059200</c:v>
                </c:pt>
                <c:pt idx="44884">
                  <c:v>1424062800</c:v>
                </c:pt>
                <c:pt idx="44885">
                  <c:v>1424066400</c:v>
                </c:pt>
                <c:pt idx="44886">
                  <c:v>1424070000</c:v>
                </c:pt>
                <c:pt idx="44887">
                  <c:v>1424073600</c:v>
                </c:pt>
                <c:pt idx="44888">
                  <c:v>1424077200</c:v>
                </c:pt>
                <c:pt idx="44889">
                  <c:v>1424080800</c:v>
                </c:pt>
                <c:pt idx="44890">
                  <c:v>1424084400</c:v>
                </c:pt>
                <c:pt idx="44891">
                  <c:v>1424088000</c:v>
                </c:pt>
                <c:pt idx="44892">
                  <c:v>1424091600</c:v>
                </c:pt>
                <c:pt idx="44893">
                  <c:v>1424095200</c:v>
                </c:pt>
                <c:pt idx="44894">
                  <c:v>1424098800</c:v>
                </c:pt>
                <c:pt idx="44895">
                  <c:v>1424102400</c:v>
                </c:pt>
                <c:pt idx="44896">
                  <c:v>1424106000</c:v>
                </c:pt>
                <c:pt idx="44897">
                  <c:v>1424109600</c:v>
                </c:pt>
                <c:pt idx="44898">
                  <c:v>1424113200</c:v>
                </c:pt>
                <c:pt idx="44899">
                  <c:v>1424116800</c:v>
                </c:pt>
                <c:pt idx="44900">
                  <c:v>1424120400</c:v>
                </c:pt>
                <c:pt idx="44901">
                  <c:v>1424124000</c:v>
                </c:pt>
                <c:pt idx="44902">
                  <c:v>1424127600</c:v>
                </c:pt>
                <c:pt idx="44903">
                  <c:v>1424131200</c:v>
                </c:pt>
                <c:pt idx="44904">
                  <c:v>1424134800</c:v>
                </c:pt>
                <c:pt idx="44905">
                  <c:v>1424138400</c:v>
                </c:pt>
                <c:pt idx="44906">
                  <c:v>1424142000</c:v>
                </c:pt>
                <c:pt idx="44907">
                  <c:v>1424145600</c:v>
                </c:pt>
                <c:pt idx="44908">
                  <c:v>1424149200</c:v>
                </c:pt>
                <c:pt idx="44909">
                  <c:v>1424152800</c:v>
                </c:pt>
                <c:pt idx="44910">
                  <c:v>1424156400</c:v>
                </c:pt>
                <c:pt idx="44911">
                  <c:v>1424160000</c:v>
                </c:pt>
                <c:pt idx="44912">
                  <c:v>1424163600</c:v>
                </c:pt>
                <c:pt idx="44913">
                  <c:v>1424167200</c:v>
                </c:pt>
                <c:pt idx="44914">
                  <c:v>1424170800</c:v>
                </c:pt>
                <c:pt idx="44915">
                  <c:v>1424174400</c:v>
                </c:pt>
                <c:pt idx="44916">
                  <c:v>1424178000</c:v>
                </c:pt>
                <c:pt idx="44917">
                  <c:v>1424181600</c:v>
                </c:pt>
                <c:pt idx="44918">
                  <c:v>1424185200</c:v>
                </c:pt>
                <c:pt idx="44919">
                  <c:v>1424188800</c:v>
                </c:pt>
                <c:pt idx="44920">
                  <c:v>1424192400</c:v>
                </c:pt>
                <c:pt idx="44921">
                  <c:v>1424196000</c:v>
                </c:pt>
                <c:pt idx="44922">
                  <c:v>1424199600</c:v>
                </c:pt>
                <c:pt idx="44923">
                  <c:v>1424203200</c:v>
                </c:pt>
                <c:pt idx="44924">
                  <c:v>1424206800</c:v>
                </c:pt>
                <c:pt idx="44925">
                  <c:v>1424210400</c:v>
                </c:pt>
                <c:pt idx="44926">
                  <c:v>1424214000</c:v>
                </c:pt>
                <c:pt idx="44927">
                  <c:v>1424217600</c:v>
                </c:pt>
                <c:pt idx="44928">
                  <c:v>1424221200</c:v>
                </c:pt>
                <c:pt idx="44929">
                  <c:v>1424224800</c:v>
                </c:pt>
                <c:pt idx="44930">
                  <c:v>1424228400</c:v>
                </c:pt>
                <c:pt idx="44931">
                  <c:v>1424232000</c:v>
                </c:pt>
                <c:pt idx="44932">
                  <c:v>1424235600</c:v>
                </c:pt>
                <c:pt idx="44933">
                  <c:v>1424239200</c:v>
                </c:pt>
                <c:pt idx="44934">
                  <c:v>1424242800</c:v>
                </c:pt>
                <c:pt idx="44935">
                  <c:v>1424246400</c:v>
                </c:pt>
                <c:pt idx="44936">
                  <c:v>1424250000</c:v>
                </c:pt>
                <c:pt idx="44937">
                  <c:v>1424253600</c:v>
                </c:pt>
                <c:pt idx="44938">
                  <c:v>1424257200</c:v>
                </c:pt>
                <c:pt idx="44939">
                  <c:v>1424260800</c:v>
                </c:pt>
                <c:pt idx="44940">
                  <c:v>1424264400</c:v>
                </c:pt>
                <c:pt idx="44941">
                  <c:v>1424268000</c:v>
                </c:pt>
                <c:pt idx="44942">
                  <c:v>1424271600</c:v>
                </c:pt>
                <c:pt idx="44943">
                  <c:v>1424275200</c:v>
                </c:pt>
                <c:pt idx="44944">
                  <c:v>1424278800</c:v>
                </c:pt>
                <c:pt idx="44945">
                  <c:v>1424282400</c:v>
                </c:pt>
                <c:pt idx="44946">
                  <c:v>1424286000</c:v>
                </c:pt>
                <c:pt idx="44947">
                  <c:v>1424289600</c:v>
                </c:pt>
                <c:pt idx="44948">
                  <c:v>1424293200</c:v>
                </c:pt>
                <c:pt idx="44949">
                  <c:v>1424296800</c:v>
                </c:pt>
                <c:pt idx="44950">
                  <c:v>1424300400</c:v>
                </c:pt>
                <c:pt idx="44951">
                  <c:v>1424304000</c:v>
                </c:pt>
                <c:pt idx="44952">
                  <c:v>1424307600</c:v>
                </c:pt>
                <c:pt idx="44953">
                  <c:v>1424311200</c:v>
                </c:pt>
                <c:pt idx="44954">
                  <c:v>1424314800</c:v>
                </c:pt>
                <c:pt idx="44955">
                  <c:v>1424318400</c:v>
                </c:pt>
                <c:pt idx="44956">
                  <c:v>1424322000</c:v>
                </c:pt>
                <c:pt idx="44957">
                  <c:v>1424325600</c:v>
                </c:pt>
                <c:pt idx="44958">
                  <c:v>1424329200</c:v>
                </c:pt>
                <c:pt idx="44959">
                  <c:v>1424332800</c:v>
                </c:pt>
                <c:pt idx="44960">
                  <c:v>1424336400</c:v>
                </c:pt>
                <c:pt idx="44961">
                  <c:v>1424340000</c:v>
                </c:pt>
                <c:pt idx="44962">
                  <c:v>1424343600</c:v>
                </c:pt>
                <c:pt idx="44963">
                  <c:v>1424347200</c:v>
                </c:pt>
                <c:pt idx="44964">
                  <c:v>1424350800</c:v>
                </c:pt>
                <c:pt idx="44965">
                  <c:v>1424354400</c:v>
                </c:pt>
                <c:pt idx="44966">
                  <c:v>1424358000</c:v>
                </c:pt>
                <c:pt idx="44967">
                  <c:v>1424361600</c:v>
                </c:pt>
                <c:pt idx="44968">
                  <c:v>1424365200</c:v>
                </c:pt>
                <c:pt idx="44969">
                  <c:v>1424368800</c:v>
                </c:pt>
                <c:pt idx="44970">
                  <c:v>1424372400</c:v>
                </c:pt>
                <c:pt idx="44971">
                  <c:v>1424376000</c:v>
                </c:pt>
                <c:pt idx="44972">
                  <c:v>1424379600</c:v>
                </c:pt>
                <c:pt idx="44973">
                  <c:v>1424383200</c:v>
                </c:pt>
                <c:pt idx="44974">
                  <c:v>1424386800</c:v>
                </c:pt>
                <c:pt idx="44975">
                  <c:v>1424390400</c:v>
                </c:pt>
                <c:pt idx="44976">
                  <c:v>1424394000</c:v>
                </c:pt>
                <c:pt idx="44977">
                  <c:v>1424397600</c:v>
                </c:pt>
                <c:pt idx="44978">
                  <c:v>1424401200</c:v>
                </c:pt>
                <c:pt idx="44979">
                  <c:v>1424404800</c:v>
                </c:pt>
                <c:pt idx="44980">
                  <c:v>1424408400</c:v>
                </c:pt>
                <c:pt idx="44981">
                  <c:v>1424412000</c:v>
                </c:pt>
                <c:pt idx="44982">
                  <c:v>1424415600</c:v>
                </c:pt>
                <c:pt idx="44983">
                  <c:v>1424419200</c:v>
                </c:pt>
                <c:pt idx="44984">
                  <c:v>1424422800</c:v>
                </c:pt>
                <c:pt idx="44985">
                  <c:v>1424426400</c:v>
                </c:pt>
                <c:pt idx="44986">
                  <c:v>1424430000</c:v>
                </c:pt>
                <c:pt idx="44987">
                  <c:v>1424433600</c:v>
                </c:pt>
                <c:pt idx="44988">
                  <c:v>1424437200</c:v>
                </c:pt>
                <c:pt idx="44989">
                  <c:v>1424440800</c:v>
                </c:pt>
                <c:pt idx="44990">
                  <c:v>1424444400</c:v>
                </c:pt>
                <c:pt idx="44991">
                  <c:v>1424448000</c:v>
                </c:pt>
                <c:pt idx="44992">
                  <c:v>1424451600</c:v>
                </c:pt>
                <c:pt idx="44993">
                  <c:v>1424455200</c:v>
                </c:pt>
                <c:pt idx="44994">
                  <c:v>1424458800</c:v>
                </c:pt>
                <c:pt idx="44995">
                  <c:v>1424462400</c:v>
                </c:pt>
                <c:pt idx="44996">
                  <c:v>1424466000</c:v>
                </c:pt>
                <c:pt idx="44997">
                  <c:v>1424469600</c:v>
                </c:pt>
                <c:pt idx="44998">
                  <c:v>1424473200</c:v>
                </c:pt>
                <c:pt idx="44999">
                  <c:v>1424476800</c:v>
                </c:pt>
                <c:pt idx="45000">
                  <c:v>1424480400</c:v>
                </c:pt>
                <c:pt idx="45001">
                  <c:v>1424484000</c:v>
                </c:pt>
                <c:pt idx="45002">
                  <c:v>1424487600</c:v>
                </c:pt>
                <c:pt idx="45003">
                  <c:v>1424491200</c:v>
                </c:pt>
                <c:pt idx="45004">
                  <c:v>1424494800</c:v>
                </c:pt>
                <c:pt idx="45005">
                  <c:v>1424498400</c:v>
                </c:pt>
                <c:pt idx="45006">
                  <c:v>1424502000</c:v>
                </c:pt>
                <c:pt idx="45007">
                  <c:v>1424505600</c:v>
                </c:pt>
                <c:pt idx="45008">
                  <c:v>1424509200</c:v>
                </c:pt>
                <c:pt idx="45009">
                  <c:v>1424512800</c:v>
                </c:pt>
                <c:pt idx="45010">
                  <c:v>1424516400</c:v>
                </c:pt>
                <c:pt idx="45011">
                  <c:v>1424520000</c:v>
                </c:pt>
                <c:pt idx="45012">
                  <c:v>1424523600</c:v>
                </c:pt>
                <c:pt idx="45013">
                  <c:v>1424527200</c:v>
                </c:pt>
                <c:pt idx="45014">
                  <c:v>1424530800</c:v>
                </c:pt>
                <c:pt idx="45015">
                  <c:v>1424534400</c:v>
                </c:pt>
                <c:pt idx="45016">
                  <c:v>1424538000</c:v>
                </c:pt>
                <c:pt idx="45017">
                  <c:v>1424541600</c:v>
                </c:pt>
                <c:pt idx="45018">
                  <c:v>1424545200</c:v>
                </c:pt>
                <c:pt idx="45019">
                  <c:v>1424548800</c:v>
                </c:pt>
                <c:pt idx="45020">
                  <c:v>1424552400</c:v>
                </c:pt>
                <c:pt idx="45021">
                  <c:v>1424556000</c:v>
                </c:pt>
                <c:pt idx="45022">
                  <c:v>1424559600</c:v>
                </c:pt>
                <c:pt idx="45023">
                  <c:v>1424563200</c:v>
                </c:pt>
                <c:pt idx="45024">
                  <c:v>1424566800</c:v>
                </c:pt>
                <c:pt idx="45025">
                  <c:v>1424570400</c:v>
                </c:pt>
                <c:pt idx="45026">
                  <c:v>1424574000</c:v>
                </c:pt>
                <c:pt idx="45027">
                  <c:v>1424577600</c:v>
                </c:pt>
                <c:pt idx="45028">
                  <c:v>1424581200</c:v>
                </c:pt>
                <c:pt idx="45029">
                  <c:v>1424584800</c:v>
                </c:pt>
                <c:pt idx="45030">
                  <c:v>1424588400</c:v>
                </c:pt>
                <c:pt idx="45031">
                  <c:v>1424592000</c:v>
                </c:pt>
                <c:pt idx="45032">
                  <c:v>1424595600</c:v>
                </c:pt>
                <c:pt idx="45033">
                  <c:v>1424599200</c:v>
                </c:pt>
                <c:pt idx="45034">
                  <c:v>1424602800</c:v>
                </c:pt>
                <c:pt idx="45035">
                  <c:v>1424606400</c:v>
                </c:pt>
                <c:pt idx="45036">
                  <c:v>1424610000</c:v>
                </c:pt>
                <c:pt idx="45037">
                  <c:v>1424613600</c:v>
                </c:pt>
                <c:pt idx="45038">
                  <c:v>1424617200</c:v>
                </c:pt>
                <c:pt idx="45039">
                  <c:v>1424620800</c:v>
                </c:pt>
                <c:pt idx="45040">
                  <c:v>1424624400</c:v>
                </c:pt>
                <c:pt idx="45041">
                  <c:v>1424628000</c:v>
                </c:pt>
                <c:pt idx="45042">
                  <c:v>1424631600</c:v>
                </c:pt>
                <c:pt idx="45043">
                  <c:v>1424635200</c:v>
                </c:pt>
                <c:pt idx="45044">
                  <c:v>1424638800</c:v>
                </c:pt>
                <c:pt idx="45045">
                  <c:v>1424642400</c:v>
                </c:pt>
                <c:pt idx="45046">
                  <c:v>1424646000</c:v>
                </c:pt>
                <c:pt idx="45047">
                  <c:v>1424649600</c:v>
                </c:pt>
                <c:pt idx="45048">
                  <c:v>1424653200</c:v>
                </c:pt>
                <c:pt idx="45049">
                  <c:v>1424656800</c:v>
                </c:pt>
                <c:pt idx="45050">
                  <c:v>1424660400</c:v>
                </c:pt>
                <c:pt idx="45051">
                  <c:v>1424664000</c:v>
                </c:pt>
                <c:pt idx="45052">
                  <c:v>1424667600</c:v>
                </c:pt>
                <c:pt idx="45053">
                  <c:v>1424671200</c:v>
                </c:pt>
                <c:pt idx="45054">
                  <c:v>1424674800</c:v>
                </c:pt>
                <c:pt idx="45055">
                  <c:v>1424678400</c:v>
                </c:pt>
                <c:pt idx="45056">
                  <c:v>1424682000</c:v>
                </c:pt>
                <c:pt idx="45057">
                  <c:v>1424685600</c:v>
                </c:pt>
                <c:pt idx="45058">
                  <c:v>1424689200</c:v>
                </c:pt>
                <c:pt idx="45059">
                  <c:v>1424692800</c:v>
                </c:pt>
                <c:pt idx="45060">
                  <c:v>1424696400</c:v>
                </c:pt>
                <c:pt idx="45061">
                  <c:v>1424700000</c:v>
                </c:pt>
                <c:pt idx="45062">
                  <c:v>1424703600</c:v>
                </c:pt>
                <c:pt idx="45063">
                  <c:v>1424707200</c:v>
                </c:pt>
                <c:pt idx="45064">
                  <c:v>1424710800</c:v>
                </c:pt>
                <c:pt idx="45065">
                  <c:v>1424714400</c:v>
                </c:pt>
                <c:pt idx="45066">
                  <c:v>1424718000</c:v>
                </c:pt>
                <c:pt idx="45067">
                  <c:v>1424721600</c:v>
                </c:pt>
                <c:pt idx="45068">
                  <c:v>1424725200</c:v>
                </c:pt>
                <c:pt idx="45069">
                  <c:v>1424728800</c:v>
                </c:pt>
                <c:pt idx="45070">
                  <c:v>1424732400</c:v>
                </c:pt>
                <c:pt idx="45071">
                  <c:v>1424736000</c:v>
                </c:pt>
                <c:pt idx="45072">
                  <c:v>1424739600</c:v>
                </c:pt>
                <c:pt idx="45073">
                  <c:v>1424743200</c:v>
                </c:pt>
                <c:pt idx="45074">
                  <c:v>1424746800</c:v>
                </c:pt>
                <c:pt idx="45075">
                  <c:v>1424750400</c:v>
                </c:pt>
                <c:pt idx="45076">
                  <c:v>1424754000</c:v>
                </c:pt>
                <c:pt idx="45077">
                  <c:v>1424757600</c:v>
                </c:pt>
                <c:pt idx="45078">
                  <c:v>1424761200</c:v>
                </c:pt>
                <c:pt idx="45079">
                  <c:v>1424764800</c:v>
                </c:pt>
                <c:pt idx="45080">
                  <c:v>1424768400</c:v>
                </c:pt>
                <c:pt idx="45081">
                  <c:v>1424772000</c:v>
                </c:pt>
                <c:pt idx="45082">
                  <c:v>1424775600</c:v>
                </c:pt>
                <c:pt idx="45083">
                  <c:v>1424779200</c:v>
                </c:pt>
                <c:pt idx="45084">
                  <c:v>1424782800</c:v>
                </c:pt>
                <c:pt idx="45085">
                  <c:v>1424786400</c:v>
                </c:pt>
                <c:pt idx="45086">
                  <c:v>1424790000</c:v>
                </c:pt>
                <c:pt idx="45087">
                  <c:v>1424793600</c:v>
                </c:pt>
                <c:pt idx="45088">
                  <c:v>1424797200</c:v>
                </c:pt>
                <c:pt idx="45089">
                  <c:v>1424800800</c:v>
                </c:pt>
                <c:pt idx="45090">
                  <c:v>1424804400</c:v>
                </c:pt>
                <c:pt idx="45091">
                  <c:v>1424808000</c:v>
                </c:pt>
                <c:pt idx="45092">
                  <c:v>1424811600</c:v>
                </c:pt>
                <c:pt idx="45093">
                  <c:v>1424815200</c:v>
                </c:pt>
                <c:pt idx="45094">
                  <c:v>1424818800</c:v>
                </c:pt>
                <c:pt idx="45095">
                  <c:v>1424822400</c:v>
                </c:pt>
                <c:pt idx="45096">
                  <c:v>1424826000</c:v>
                </c:pt>
                <c:pt idx="45097">
                  <c:v>1424829600</c:v>
                </c:pt>
                <c:pt idx="45098">
                  <c:v>1424833200</c:v>
                </c:pt>
                <c:pt idx="45099">
                  <c:v>1424836800</c:v>
                </c:pt>
                <c:pt idx="45100">
                  <c:v>1424840400</c:v>
                </c:pt>
                <c:pt idx="45101">
                  <c:v>1424844000</c:v>
                </c:pt>
                <c:pt idx="45102">
                  <c:v>1424847600</c:v>
                </c:pt>
                <c:pt idx="45103">
                  <c:v>1424851200</c:v>
                </c:pt>
                <c:pt idx="45104">
                  <c:v>1424854800</c:v>
                </c:pt>
                <c:pt idx="45105">
                  <c:v>1424858400</c:v>
                </c:pt>
                <c:pt idx="45106">
                  <c:v>1424862000</c:v>
                </c:pt>
                <c:pt idx="45107">
                  <c:v>1424865600</c:v>
                </c:pt>
                <c:pt idx="45108">
                  <c:v>1424869200</c:v>
                </c:pt>
                <c:pt idx="45109">
                  <c:v>1424872800</c:v>
                </c:pt>
                <c:pt idx="45110">
                  <c:v>1424876400</c:v>
                </c:pt>
                <c:pt idx="45111">
                  <c:v>1424880000</c:v>
                </c:pt>
                <c:pt idx="45112">
                  <c:v>1424883600</c:v>
                </c:pt>
                <c:pt idx="45113">
                  <c:v>1424887200</c:v>
                </c:pt>
                <c:pt idx="45114">
                  <c:v>1424890800</c:v>
                </c:pt>
                <c:pt idx="45115">
                  <c:v>1424894400</c:v>
                </c:pt>
                <c:pt idx="45116">
                  <c:v>1424898000</c:v>
                </c:pt>
                <c:pt idx="45117">
                  <c:v>1424901600</c:v>
                </c:pt>
                <c:pt idx="45118">
                  <c:v>1424905200</c:v>
                </c:pt>
                <c:pt idx="45119">
                  <c:v>1424908800</c:v>
                </c:pt>
                <c:pt idx="45120">
                  <c:v>1424912400</c:v>
                </c:pt>
                <c:pt idx="45121">
                  <c:v>1424916000</c:v>
                </c:pt>
                <c:pt idx="45122">
                  <c:v>1424919600</c:v>
                </c:pt>
                <c:pt idx="45123">
                  <c:v>1424923200</c:v>
                </c:pt>
                <c:pt idx="45124">
                  <c:v>1424926800</c:v>
                </c:pt>
                <c:pt idx="45125">
                  <c:v>1424930400</c:v>
                </c:pt>
                <c:pt idx="45126">
                  <c:v>1424934000</c:v>
                </c:pt>
                <c:pt idx="45127">
                  <c:v>1424937600</c:v>
                </c:pt>
                <c:pt idx="45128">
                  <c:v>1424941200</c:v>
                </c:pt>
                <c:pt idx="45129">
                  <c:v>1424944800</c:v>
                </c:pt>
                <c:pt idx="45130">
                  <c:v>1424948400</c:v>
                </c:pt>
                <c:pt idx="45131">
                  <c:v>1424952000</c:v>
                </c:pt>
                <c:pt idx="45132">
                  <c:v>1424955600</c:v>
                </c:pt>
                <c:pt idx="45133">
                  <c:v>1424959200</c:v>
                </c:pt>
                <c:pt idx="45134">
                  <c:v>1424962800</c:v>
                </c:pt>
                <c:pt idx="45135">
                  <c:v>1424966400</c:v>
                </c:pt>
                <c:pt idx="45136">
                  <c:v>1424970000</c:v>
                </c:pt>
                <c:pt idx="45137">
                  <c:v>1424973600</c:v>
                </c:pt>
                <c:pt idx="45138">
                  <c:v>1424977200</c:v>
                </c:pt>
                <c:pt idx="45139">
                  <c:v>1424980800</c:v>
                </c:pt>
                <c:pt idx="45140">
                  <c:v>1424984400</c:v>
                </c:pt>
                <c:pt idx="45141">
                  <c:v>1424988000</c:v>
                </c:pt>
                <c:pt idx="45142">
                  <c:v>1424991600</c:v>
                </c:pt>
                <c:pt idx="45143">
                  <c:v>1424995200</c:v>
                </c:pt>
                <c:pt idx="45144">
                  <c:v>1424998800</c:v>
                </c:pt>
                <c:pt idx="45145">
                  <c:v>1425002400</c:v>
                </c:pt>
                <c:pt idx="45146">
                  <c:v>1425006000</c:v>
                </c:pt>
                <c:pt idx="45147">
                  <c:v>1425009600</c:v>
                </c:pt>
                <c:pt idx="45148">
                  <c:v>1425013200</c:v>
                </c:pt>
                <c:pt idx="45149">
                  <c:v>1425016800</c:v>
                </c:pt>
                <c:pt idx="45150">
                  <c:v>1425020400</c:v>
                </c:pt>
                <c:pt idx="45151">
                  <c:v>1425024000</c:v>
                </c:pt>
                <c:pt idx="45152">
                  <c:v>1425027600</c:v>
                </c:pt>
                <c:pt idx="45153">
                  <c:v>1425031200</c:v>
                </c:pt>
                <c:pt idx="45154">
                  <c:v>1425034800</c:v>
                </c:pt>
                <c:pt idx="45155">
                  <c:v>1425038400</c:v>
                </c:pt>
                <c:pt idx="45156">
                  <c:v>1425042000</c:v>
                </c:pt>
                <c:pt idx="45157">
                  <c:v>1425045600</c:v>
                </c:pt>
                <c:pt idx="45158">
                  <c:v>1425049200</c:v>
                </c:pt>
                <c:pt idx="45159">
                  <c:v>1425052800</c:v>
                </c:pt>
                <c:pt idx="45160">
                  <c:v>1425056400</c:v>
                </c:pt>
                <c:pt idx="45161">
                  <c:v>1425060000</c:v>
                </c:pt>
                <c:pt idx="45162">
                  <c:v>1425063600</c:v>
                </c:pt>
                <c:pt idx="45163">
                  <c:v>1425067200</c:v>
                </c:pt>
                <c:pt idx="45164">
                  <c:v>1425070800</c:v>
                </c:pt>
                <c:pt idx="45165">
                  <c:v>1425074400</c:v>
                </c:pt>
                <c:pt idx="45166">
                  <c:v>1425078000</c:v>
                </c:pt>
                <c:pt idx="45167">
                  <c:v>1425081600</c:v>
                </c:pt>
                <c:pt idx="45168">
                  <c:v>1425085200</c:v>
                </c:pt>
                <c:pt idx="45169">
                  <c:v>1425088800</c:v>
                </c:pt>
                <c:pt idx="45170">
                  <c:v>1425092400</c:v>
                </c:pt>
                <c:pt idx="45171">
                  <c:v>1425096000</c:v>
                </c:pt>
                <c:pt idx="45172">
                  <c:v>1425099600</c:v>
                </c:pt>
                <c:pt idx="45173">
                  <c:v>1425103200</c:v>
                </c:pt>
                <c:pt idx="45174">
                  <c:v>1425106800</c:v>
                </c:pt>
                <c:pt idx="45175">
                  <c:v>1425110400</c:v>
                </c:pt>
                <c:pt idx="45176">
                  <c:v>1425114000</c:v>
                </c:pt>
                <c:pt idx="45177">
                  <c:v>1425117600</c:v>
                </c:pt>
                <c:pt idx="45178">
                  <c:v>1425121200</c:v>
                </c:pt>
                <c:pt idx="45179">
                  <c:v>1425124800</c:v>
                </c:pt>
                <c:pt idx="45180">
                  <c:v>1425128400</c:v>
                </c:pt>
                <c:pt idx="45181">
                  <c:v>1425132000</c:v>
                </c:pt>
                <c:pt idx="45182">
                  <c:v>1425135600</c:v>
                </c:pt>
                <c:pt idx="45183">
                  <c:v>1425139200</c:v>
                </c:pt>
                <c:pt idx="45184">
                  <c:v>1425142800</c:v>
                </c:pt>
                <c:pt idx="45185">
                  <c:v>1425146400</c:v>
                </c:pt>
                <c:pt idx="45186">
                  <c:v>1425150000</c:v>
                </c:pt>
                <c:pt idx="45187">
                  <c:v>1425153600</c:v>
                </c:pt>
                <c:pt idx="45188">
                  <c:v>1425157200</c:v>
                </c:pt>
                <c:pt idx="45189">
                  <c:v>1425160800</c:v>
                </c:pt>
                <c:pt idx="45190">
                  <c:v>1425164400</c:v>
                </c:pt>
                <c:pt idx="45191">
                  <c:v>1425168000</c:v>
                </c:pt>
                <c:pt idx="45192">
                  <c:v>1425171600</c:v>
                </c:pt>
                <c:pt idx="45193">
                  <c:v>1425175200</c:v>
                </c:pt>
                <c:pt idx="45194">
                  <c:v>1425178800</c:v>
                </c:pt>
                <c:pt idx="45195">
                  <c:v>1425182400</c:v>
                </c:pt>
                <c:pt idx="45196">
                  <c:v>1425186000</c:v>
                </c:pt>
                <c:pt idx="45197">
                  <c:v>1425189600</c:v>
                </c:pt>
                <c:pt idx="45198">
                  <c:v>1425193200</c:v>
                </c:pt>
                <c:pt idx="45199">
                  <c:v>1425196800</c:v>
                </c:pt>
                <c:pt idx="45200">
                  <c:v>1425200400</c:v>
                </c:pt>
                <c:pt idx="45201">
                  <c:v>1425204000</c:v>
                </c:pt>
                <c:pt idx="45202">
                  <c:v>1425207600</c:v>
                </c:pt>
                <c:pt idx="45203">
                  <c:v>1425211200</c:v>
                </c:pt>
                <c:pt idx="45204">
                  <c:v>1425214800</c:v>
                </c:pt>
                <c:pt idx="45205">
                  <c:v>1425218400</c:v>
                </c:pt>
                <c:pt idx="45206">
                  <c:v>1425222000</c:v>
                </c:pt>
                <c:pt idx="45207">
                  <c:v>1425225600</c:v>
                </c:pt>
                <c:pt idx="45208">
                  <c:v>1425229200</c:v>
                </c:pt>
                <c:pt idx="45209">
                  <c:v>1425232800</c:v>
                </c:pt>
                <c:pt idx="45210">
                  <c:v>1425236400</c:v>
                </c:pt>
                <c:pt idx="45211">
                  <c:v>1425240000</c:v>
                </c:pt>
                <c:pt idx="45212">
                  <c:v>1425243600</c:v>
                </c:pt>
                <c:pt idx="45213">
                  <c:v>1425247200</c:v>
                </c:pt>
                <c:pt idx="45214">
                  <c:v>1425250800</c:v>
                </c:pt>
                <c:pt idx="45215">
                  <c:v>1425254400</c:v>
                </c:pt>
                <c:pt idx="45216">
                  <c:v>1425258000</c:v>
                </c:pt>
                <c:pt idx="45217">
                  <c:v>1425261600</c:v>
                </c:pt>
                <c:pt idx="45218">
                  <c:v>1425265200</c:v>
                </c:pt>
                <c:pt idx="45219">
                  <c:v>1425268800</c:v>
                </c:pt>
                <c:pt idx="45220">
                  <c:v>1425272400</c:v>
                </c:pt>
                <c:pt idx="45221">
                  <c:v>1425276000</c:v>
                </c:pt>
                <c:pt idx="45222">
                  <c:v>1425279600</c:v>
                </c:pt>
                <c:pt idx="45223">
                  <c:v>1425283200</c:v>
                </c:pt>
                <c:pt idx="45224">
                  <c:v>1425286800</c:v>
                </c:pt>
                <c:pt idx="45225">
                  <c:v>1425290400</c:v>
                </c:pt>
                <c:pt idx="45226">
                  <c:v>1425294000</c:v>
                </c:pt>
                <c:pt idx="45227">
                  <c:v>1425297600</c:v>
                </c:pt>
                <c:pt idx="45228">
                  <c:v>1425301200</c:v>
                </c:pt>
                <c:pt idx="45229">
                  <c:v>1425304800</c:v>
                </c:pt>
                <c:pt idx="45230">
                  <c:v>1425308400</c:v>
                </c:pt>
                <c:pt idx="45231">
                  <c:v>1425312000</c:v>
                </c:pt>
                <c:pt idx="45232">
                  <c:v>1425315600</c:v>
                </c:pt>
                <c:pt idx="45233">
                  <c:v>1425319200</c:v>
                </c:pt>
                <c:pt idx="45234">
                  <c:v>1425322800</c:v>
                </c:pt>
                <c:pt idx="45235">
                  <c:v>1425326400</c:v>
                </c:pt>
                <c:pt idx="45236">
                  <c:v>1425330000</c:v>
                </c:pt>
                <c:pt idx="45237">
                  <c:v>1425333600</c:v>
                </c:pt>
                <c:pt idx="45238">
                  <c:v>1425337200</c:v>
                </c:pt>
                <c:pt idx="45239">
                  <c:v>1425340800</c:v>
                </c:pt>
                <c:pt idx="45240">
                  <c:v>1425344400</c:v>
                </c:pt>
                <c:pt idx="45241">
                  <c:v>1425348000</c:v>
                </c:pt>
                <c:pt idx="45242">
                  <c:v>1425351600</c:v>
                </c:pt>
                <c:pt idx="45243">
                  <c:v>1425355200</c:v>
                </c:pt>
                <c:pt idx="45244">
                  <c:v>1425358800</c:v>
                </c:pt>
                <c:pt idx="45245">
                  <c:v>1425362400</c:v>
                </c:pt>
                <c:pt idx="45246">
                  <c:v>1425366000</c:v>
                </c:pt>
                <c:pt idx="45247">
                  <c:v>1425369600</c:v>
                </c:pt>
                <c:pt idx="45248">
                  <c:v>1425373200</c:v>
                </c:pt>
                <c:pt idx="45249">
                  <c:v>1425376800</c:v>
                </c:pt>
                <c:pt idx="45250">
                  <c:v>1425380400</c:v>
                </c:pt>
                <c:pt idx="45251">
                  <c:v>1425384000</c:v>
                </c:pt>
                <c:pt idx="45252">
                  <c:v>1425387600</c:v>
                </c:pt>
                <c:pt idx="45253">
                  <c:v>1425391200</c:v>
                </c:pt>
                <c:pt idx="45254">
                  <c:v>1425394800</c:v>
                </c:pt>
                <c:pt idx="45255">
                  <c:v>1425398400</c:v>
                </c:pt>
                <c:pt idx="45256">
                  <c:v>1425402000</c:v>
                </c:pt>
                <c:pt idx="45257">
                  <c:v>1425405600</c:v>
                </c:pt>
                <c:pt idx="45258">
                  <c:v>1425409200</c:v>
                </c:pt>
                <c:pt idx="45259">
                  <c:v>1425412800</c:v>
                </c:pt>
                <c:pt idx="45260">
                  <c:v>1425416400</c:v>
                </c:pt>
                <c:pt idx="45261">
                  <c:v>1425420000</c:v>
                </c:pt>
                <c:pt idx="45262">
                  <c:v>1425423600</c:v>
                </c:pt>
                <c:pt idx="45263">
                  <c:v>1425427200</c:v>
                </c:pt>
                <c:pt idx="45264">
                  <c:v>1425430800</c:v>
                </c:pt>
                <c:pt idx="45265">
                  <c:v>1425434400</c:v>
                </c:pt>
                <c:pt idx="45266">
                  <c:v>1425438000</c:v>
                </c:pt>
                <c:pt idx="45267">
                  <c:v>1425441600</c:v>
                </c:pt>
                <c:pt idx="45268">
                  <c:v>1425445200</c:v>
                </c:pt>
                <c:pt idx="45269">
                  <c:v>1425448800</c:v>
                </c:pt>
                <c:pt idx="45270">
                  <c:v>1425452400</c:v>
                </c:pt>
                <c:pt idx="45271">
                  <c:v>1425456000</c:v>
                </c:pt>
                <c:pt idx="45272">
                  <c:v>1425459600</c:v>
                </c:pt>
                <c:pt idx="45273">
                  <c:v>1425463200</c:v>
                </c:pt>
                <c:pt idx="45274">
                  <c:v>1425466800</c:v>
                </c:pt>
                <c:pt idx="45275">
                  <c:v>1425470400</c:v>
                </c:pt>
                <c:pt idx="45276">
                  <c:v>1425474000</c:v>
                </c:pt>
                <c:pt idx="45277">
                  <c:v>1425477600</c:v>
                </c:pt>
                <c:pt idx="45278">
                  <c:v>1425481200</c:v>
                </c:pt>
                <c:pt idx="45279">
                  <c:v>1425484800</c:v>
                </c:pt>
                <c:pt idx="45280">
                  <c:v>1425488400</c:v>
                </c:pt>
                <c:pt idx="45281">
                  <c:v>1425492000</c:v>
                </c:pt>
                <c:pt idx="45282">
                  <c:v>1425495600</c:v>
                </c:pt>
                <c:pt idx="45283">
                  <c:v>1425499200</c:v>
                </c:pt>
                <c:pt idx="45284">
                  <c:v>1425502800</c:v>
                </c:pt>
                <c:pt idx="45285">
                  <c:v>1425506400</c:v>
                </c:pt>
                <c:pt idx="45286">
                  <c:v>1425510000</c:v>
                </c:pt>
                <c:pt idx="45287">
                  <c:v>1425513600</c:v>
                </c:pt>
                <c:pt idx="45288">
                  <c:v>1425517200</c:v>
                </c:pt>
                <c:pt idx="45289">
                  <c:v>1425520800</c:v>
                </c:pt>
                <c:pt idx="45290">
                  <c:v>1425524400</c:v>
                </c:pt>
                <c:pt idx="45291">
                  <c:v>1425528000</c:v>
                </c:pt>
                <c:pt idx="45292">
                  <c:v>1425531600</c:v>
                </c:pt>
                <c:pt idx="45293">
                  <c:v>1425535200</c:v>
                </c:pt>
                <c:pt idx="45294">
                  <c:v>1425538800</c:v>
                </c:pt>
                <c:pt idx="45295">
                  <c:v>1425542400</c:v>
                </c:pt>
                <c:pt idx="45296">
                  <c:v>1425546000</c:v>
                </c:pt>
                <c:pt idx="45297">
                  <c:v>1425549600</c:v>
                </c:pt>
                <c:pt idx="45298">
                  <c:v>1425553200</c:v>
                </c:pt>
                <c:pt idx="45299">
                  <c:v>1425556800</c:v>
                </c:pt>
                <c:pt idx="45300">
                  <c:v>1425560400</c:v>
                </c:pt>
                <c:pt idx="45301">
                  <c:v>1425564000</c:v>
                </c:pt>
                <c:pt idx="45302">
                  <c:v>1425567600</c:v>
                </c:pt>
                <c:pt idx="45303">
                  <c:v>1425571200</c:v>
                </c:pt>
                <c:pt idx="45304">
                  <c:v>1425574800</c:v>
                </c:pt>
                <c:pt idx="45305">
                  <c:v>1425578400</c:v>
                </c:pt>
                <c:pt idx="45306">
                  <c:v>1425582000</c:v>
                </c:pt>
                <c:pt idx="45307">
                  <c:v>1425585600</c:v>
                </c:pt>
                <c:pt idx="45308">
                  <c:v>1425589200</c:v>
                </c:pt>
                <c:pt idx="45309">
                  <c:v>1425592800</c:v>
                </c:pt>
                <c:pt idx="45310">
                  <c:v>1425596400</c:v>
                </c:pt>
                <c:pt idx="45311">
                  <c:v>1425600000</c:v>
                </c:pt>
                <c:pt idx="45312">
                  <c:v>1425603600</c:v>
                </c:pt>
                <c:pt idx="45313">
                  <c:v>1425607200</c:v>
                </c:pt>
                <c:pt idx="45314">
                  <c:v>1425610800</c:v>
                </c:pt>
                <c:pt idx="45315">
                  <c:v>1425614400</c:v>
                </c:pt>
                <c:pt idx="45316">
                  <c:v>1425618000</c:v>
                </c:pt>
                <c:pt idx="45317">
                  <c:v>1425621600</c:v>
                </c:pt>
                <c:pt idx="45318">
                  <c:v>1425625200</c:v>
                </c:pt>
                <c:pt idx="45319">
                  <c:v>1425628800</c:v>
                </c:pt>
                <c:pt idx="45320">
                  <c:v>1425632400</c:v>
                </c:pt>
                <c:pt idx="45321">
                  <c:v>1425636000</c:v>
                </c:pt>
                <c:pt idx="45322">
                  <c:v>1425639600</c:v>
                </c:pt>
                <c:pt idx="45323">
                  <c:v>1425643200</c:v>
                </c:pt>
                <c:pt idx="45324">
                  <c:v>1425646800</c:v>
                </c:pt>
                <c:pt idx="45325">
                  <c:v>1425650400</c:v>
                </c:pt>
                <c:pt idx="45326">
                  <c:v>1425654000</c:v>
                </c:pt>
                <c:pt idx="45327">
                  <c:v>1425657600</c:v>
                </c:pt>
                <c:pt idx="45328">
                  <c:v>1425661200</c:v>
                </c:pt>
                <c:pt idx="45329">
                  <c:v>1425664800</c:v>
                </c:pt>
                <c:pt idx="45330">
                  <c:v>1425668400</c:v>
                </c:pt>
                <c:pt idx="45331">
                  <c:v>1425672000</c:v>
                </c:pt>
                <c:pt idx="45332">
                  <c:v>1425675600</c:v>
                </c:pt>
                <c:pt idx="45333">
                  <c:v>1425679200</c:v>
                </c:pt>
                <c:pt idx="45334">
                  <c:v>1425682800</c:v>
                </c:pt>
                <c:pt idx="45335">
                  <c:v>1425686400</c:v>
                </c:pt>
                <c:pt idx="45336">
                  <c:v>1425690000</c:v>
                </c:pt>
                <c:pt idx="45337">
                  <c:v>1425693600</c:v>
                </c:pt>
                <c:pt idx="45338">
                  <c:v>1425697200</c:v>
                </c:pt>
                <c:pt idx="45339">
                  <c:v>1425700800</c:v>
                </c:pt>
                <c:pt idx="45340">
                  <c:v>1425704400</c:v>
                </c:pt>
                <c:pt idx="45341">
                  <c:v>1425708000</c:v>
                </c:pt>
                <c:pt idx="45342">
                  <c:v>1425711600</c:v>
                </c:pt>
                <c:pt idx="45343">
                  <c:v>1425715200</c:v>
                </c:pt>
                <c:pt idx="45344">
                  <c:v>1425718800</c:v>
                </c:pt>
                <c:pt idx="45345">
                  <c:v>1425722400</c:v>
                </c:pt>
                <c:pt idx="45346">
                  <c:v>1425726000</c:v>
                </c:pt>
                <c:pt idx="45347">
                  <c:v>1425729600</c:v>
                </c:pt>
                <c:pt idx="45348">
                  <c:v>1425733200</c:v>
                </c:pt>
                <c:pt idx="45349">
                  <c:v>1425736800</c:v>
                </c:pt>
                <c:pt idx="45350">
                  <c:v>1425740400</c:v>
                </c:pt>
                <c:pt idx="45351">
                  <c:v>1425744000</c:v>
                </c:pt>
                <c:pt idx="45352">
                  <c:v>1425747600</c:v>
                </c:pt>
                <c:pt idx="45353">
                  <c:v>1425751200</c:v>
                </c:pt>
                <c:pt idx="45354">
                  <c:v>1425754800</c:v>
                </c:pt>
                <c:pt idx="45355">
                  <c:v>1425758400</c:v>
                </c:pt>
                <c:pt idx="45356">
                  <c:v>1425762000</c:v>
                </c:pt>
                <c:pt idx="45357">
                  <c:v>1425765600</c:v>
                </c:pt>
                <c:pt idx="45358">
                  <c:v>1425769200</c:v>
                </c:pt>
                <c:pt idx="45359">
                  <c:v>1425772800</c:v>
                </c:pt>
                <c:pt idx="45360">
                  <c:v>1425776400</c:v>
                </c:pt>
                <c:pt idx="45361">
                  <c:v>1425780000</c:v>
                </c:pt>
                <c:pt idx="45362">
                  <c:v>1425783600</c:v>
                </c:pt>
                <c:pt idx="45363">
                  <c:v>1425787200</c:v>
                </c:pt>
                <c:pt idx="45364">
                  <c:v>1425790800</c:v>
                </c:pt>
                <c:pt idx="45365">
                  <c:v>1425794400</c:v>
                </c:pt>
                <c:pt idx="45366">
                  <c:v>1425798000</c:v>
                </c:pt>
                <c:pt idx="45367">
                  <c:v>1425801600</c:v>
                </c:pt>
                <c:pt idx="45368">
                  <c:v>1425805200</c:v>
                </c:pt>
                <c:pt idx="45369">
                  <c:v>1425808800</c:v>
                </c:pt>
                <c:pt idx="45370">
                  <c:v>1425812400</c:v>
                </c:pt>
                <c:pt idx="45371">
                  <c:v>1425816000</c:v>
                </c:pt>
                <c:pt idx="45372">
                  <c:v>1425819600</c:v>
                </c:pt>
                <c:pt idx="45373">
                  <c:v>1425823200</c:v>
                </c:pt>
                <c:pt idx="45374">
                  <c:v>1425826800</c:v>
                </c:pt>
                <c:pt idx="45375">
                  <c:v>1425830400</c:v>
                </c:pt>
                <c:pt idx="45376">
                  <c:v>1425834000</c:v>
                </c:pt>
                <c:pt idx="45377">
                  <c:v>1425837600</c:v>
                </c:pt>
                <c:pt idx="45378">
                  <c:v>1425841200</c:v>
                </c:pt>
                <c:pt idx="45379">
                  <c:v>1425844800</c:v>
                </c:pt>
                <c:pt idx="45380">
                  <c:v>1425848400</c:v>
                </c:pt>
                <c:pt idx="45381">
                  <c:v>1425852000</c:v>
                </c:pt>
                <c:pt idx="45382">
                  <c:v>1425855600</c:v>
                </c:pt>
                <c:pt idx="45383">
                  <c:v>1425859200</c:v>
                </c:pt>
                <c:pt idx="45384">
                  <c:v>1425862800</c:v>
                </c:pt>
                <c:pt idx="45385">
                  <c:v>1425866400</c:v>
                </c:pt>
                <c:pt idx="45386">
                  <c:v>1425870000</c:v>
                </c:pt>
                <c:pt idx="45387">
                  <c:v>1425873600</c:v>
                </c:pt>
                <c:pt idx="45388">
                  <c:v>1425877200</c:v>
                </c:pt>
                <c:pt idx="45389">
                  <c:v>1425880800</c:v>
                </c:pt>
                <c:pt idx="45390">
                  <c:v>1425884400</c:v>
                </c:pt>
                <c:pt idx="45391">
                  <c:v>1425888000</c:v>
                </c:pt>
                <c:pt idx="45392">
                  <c:v>1425891600</c:v>
                </c:pt>
                <c:pt idx="45393">
                  <c:v>1425895200</c:v>
                </c:pt>
                <c:pt idx="45394">
                  <c:v>1425898800</c:v>
                </c:pt>
                <c:pt idx="45395">
                  <c:v>1425902400</c:v>
                </c:pt>
                <c:pt idx="45396">
                  <c:v>1425906000</c:v>
                </c:pt>
                <c:pt idx="45397">
                  <c:v>1425909600</c:v>
                </c:pt>
                <c:pt idx="45398">
                  <c:v>1425913200</c:v>
                </c:pt>
                <c:pt idx="45399">
                  <c:v>1425916800</c:v>
                </c:pt>
                <c:pt idx="45400">
                  <c:v>1425920400</c:v>
                </c:pt>
                <c:pt idx="45401">
                  <c:v>1425924000</c:v>
                </c:pt>
                <c:pt idx="45402">
                  <c:v>1425927600</c:v>
                </c:pt>
                <c:pt idx="45403">
                  <c:v>1425931200</c:v>
                </c:pt>
                <c:pt idx="45404">
                  <c:v>1425934800</c:v>
                </c:pt>
                <c:pt idx="45405">
                  <c:v>1425938400</c:v>
                </c:pt>
                <c:pt idx="45406">
                  <c:v>1425942000</c:v>
                </c:pt>
                <c:pt idx="45407">
                  <c:v>1425945600</c:v>
                </c:pt>
                <c:pt idx="45408">
                  <c:v>1425949200</c:v>
                </c:pt>
                <c:pt idx="45409">
                  <c:v>1425952800</c:v>
                </c:pt>
                <c:pt idx="45410">
                  <c:v>1425956400</c:v>
                </c:pt>
                <c:pt idx="45411">
                  <c:v>1425960000</c:v>
                </c:pt>
                <c:pt idx="45412">
                  <c:v>1425963600</c:v>
                </c:pt>
                <c:pt idx="45413">
                  <c:v>1425967200</c:v>
                </c:pt>
                <c:pt idx="45414">
                  <c:v>1425970800</c:v>
                </c:pt>
                <c:pt idx="45415">
                  <c:v>1425974400</c:v>
                </c:pt>
                <c:pt idx="45416">
                  <c:v>1425978000</c:v>
                </c:pt>
                <c:pt idx="45417">
                  <c:v>1425981600</c:v>
                </c:pt>
                <c:pt idx="45418">
                  <c:v>1425985200</c:v>
                </c:pt>
                <c:pt idx="45419">
                  <c:v>1425988800</c:v>
                </c:pt>
                <c:pt idx="45420">
                  <c:v>1425992400</c:v>
                </c:pt>
                <c:pt idx="45421">
                  <c:v>1425996000</c:v>
                </c:pt>
                <c:pt idx="45422">
                  <c:v>1425999600</c:v>
                </c:pt>
                <c:pt idx="45423">
                  <c:v>1426003200</c:v>
                </c:pt>
                <c:pt idx="45424">
                  <c:v>1426006800</c:v>
                </c:pt>
                <c:pt idx="45425">
                  <c:v>1426010400</c:v>
                </c:pt>
                <c:pt idx="45426">
                  <c:v>1426014000</c:v>
                </c:pt>
                <c:pt idx="45427">
                  <c:v>1426017600</c:v>
                </c:pt>
                <c:pt idx="45428">
                  <c:v>1426021200</c:v>
                </c:pt>
                <c:pt idx="45429">
                  <c:v>1426024800</c:v>
                </c:pt>
                <c:pt idx="45430">
                  <c:v>1426028400</c:v>
                </c:pt>
                <c:pt idx="45431">
                  <c:v>1426032000</c:v>
                </c:pt>
                <c:pt idx="45432">
                  <c:v>1426035600</c:v>
                </c:pt>
                <c:pt idx="45433">
                  <c:v>1426039200</c:v>
                </c:pt>
                <c:pt idx="45434">
                  <c:v>1426042800</c:v>
                </c:pt>
                <c:pt idx="45435">
                  <c:v>1426046400</c:v>
                </c:pt>
                <c:pt idx="45436">
                  <c:v>1426050000</c:v>
                </c:pt>
                <c:pt idx="45437">
                  <c:v>1426053600</c:v>
                </c:pt>
                <c:pt idx="45438">
                  <c:v>1426057200</c:v>
                </c:pt>
                <c:pt idx="45439">
                  <c:v>1426060800</c:v>
                </c:pt>
                <c:pt idx="45440">
                  <c:v>1426064400</c:v>
                </c:pt>
                <c:pt idx="45441">
                  <c:v>1426068000</c:v>
                </c:pt>
                <c:pt idx="45442">
                  <c:v>1426071600</c:v>
                </c:pt>
                <c:pt idx="45443">
                  <c:v>1426075200</c:v>
                </c:pt>
                <c:pt idx="45444">
                  <c:v>1426078800</c:v>
                </c:pt>
                <c:pt idx="45445">
                  <c:v>1426082400</c:v>
                </c:pt>
                <c:pt idx="45446">
                  <c:v>1426086000</c:v>
                </c:pt>
                <c:pt idx="45447">
                  <c:v>1426089600</c:v>
                </c:pt>
                <c:pt idx="45448">
                  <c:v>1426093200</c:v>
                </c:pt>
                <c:pt idx="45449">
                  <c:v>1426096800</c:v>
                </c:pt>
                <c:pt idx="45450">
                  <c:v>1426100400</c:v>
                </c:pt>
                <c:pt idx="45451">
                  <c:v>1426104000</c:v>
                </c:pt>
                <c:pt idx="45452">
                  <c:v>1426107600</c:v>
                </c:pt>
                <c:pt idx="45453">
                  <c:v>1426111200</c:v>
                </c:pt>
                <c:pt idx="45454">
                  <c:v>1426114800</c:v>
                </c:pt>
                <c:pt idx="45455">
                  <c:v>1426118400</c:v>
                </c:pt>
                <c:pt idx="45456">
                  <c:v>1426122000</c:v>
                </c:pt>
                <c:pt idx="45457">
                  <c:v>1426125600</c:v>
                </c:pt>
                <c:pt idx="45458">
                  <c:v>1426129200</c:v>
                </c:pt>
                <c:pt idx="45459">
                  <c:v>1426132800</c:v>
                </c:pt>
                <c:pt idx="45460">
                  <c:v>1426136400</c:v>
                </c:pt>
                <c:pt idx="45461">
                  <c:v>1426140000</c:v>
                </c:pt>
                <c:pt idx="45462">
                  <c:v>1426143600</c:v>
                </c:pt>
                <c:pt idx="45463">
                  <c:v>1426147200</c:v>
                </c:pt>
                <c:pt idx="45464">
                  <c:v>1426150800</c:v>
                </c:pt>
                <c:pt idx="45465">
                  <c:v>1426154400</c:v>
                </c:pt>
                <c:pt idx="45466">
                  <c:v>1426158000</c:v>
                </c:pt>
                <c:pt idx="45467">
                  <c:v>1426161600</c:v>
                </c:pt>
                <c:pt idx="45468">
                  <c:v>1426165200</c:v>
                </c:pt>
                <c:pt idx="45469">
                  <c:v>1426168800</c:v>
                </c:pt>
                <c:pt idx="45470">
                  <c:v>1426172400</c:v>
                </c:pt>
                <c:pt idx="45471">
                  <c:v>1426176000</c:v>
                </c:pt>
                <c:pt idx="45472">
                  <c:v>1426179600</c:v>
                </c:pt>
                <c:pt idx="45473">
                  <c:v>1426183200</c:v>
                </c:pt>
                <c:pt idx="45474">
                  <c:v>1426186800</c:v>
                </c:pt>
                <c:pt idx="45475">
                  <c:v>1426190400</c:v>
                </c:pt>
                <c:pt idx="45476">
                  <c:v>1426194000</c:v>
                </c:pt>
                <c:pt idx="45477">
                  <c:v>1426197600</c:v>
                </c:pt>
                <c:pt idx="45478">
                  <c:v>1426201200</c:v>
                </c:pt>
                <c:pt idx="45479">
                  <c:v>1426204800</c:v>
                </c:pt>
                <c:pt idx="45480">
                  <c:v>1426208400</c:v>
                </c:pt>
                <c:pt idx="45481">
                  <c:v>1426212000</c:v>
                </c:pt>
                <c:pt idx="45482">
                  <c:v>1426215600</c:v>
                </c:pt>
                <c:pt idx="45483">
                  <c:v>1426219200</c:v>
                </c:pt>
                <c:pt idx="45484">
                  <c:v>1426222800</c:v>
                </c:pt>
                <c:pt idx="45485">
                  <c:v>1426226400</c:v>
                </c:pt>
                <c:pt idx="45486">
                  <c:v>1426230000</c:v>
                </c:pt>
                <c:pt idx="45487">
                  <c:v>1426233600</c:v>
                </c:pt>
                <c:pt idx="45488">
                  <c:v>1426237200</c:v>
                </c:pt>
                <c:pt idx="45489">
                  <c:v>1426240800</c:v>
                </c:pt>
                <c:pt idx="45490">
                  <c:v>1426244400</c:v>
                </c:pt>
                <c:pt idx="45491">
                  <c:v>1426248000</c:v>
                </c:pt>
                <c:pt idx="45492">
                  <c:v>1426251600</c:v>
                </c:pt>
                <c:pt idx="45493">
                  <c:v>1426255200</c:v>
                </c:pt>
                <c:pt idx="45494">
                  <c:v>1426258800</c:v>
                </c:pt>
                <c:pt idx="45495">
                  <c:v>1426262400</c:v>
                </c:pt>
                <c:pt idx="45496">
                  <c:v>1426266000</c:v>
                </c:pt>
                <c:pt idx="45497">
                  <c:v>1426269600</c:v>
                </c:pt>
                <c:pt idx="45498">
                  <c:v>1426273200</c:v>
                </c:pt>
                <c:pt idx="45499">
                  <c:v>1426276800</c:v>
                </c:pt>
                <c:pt idx="45500">
                  <c:v>1426280400</c:v>
                </c:pt>
                <c:pt idx="45501">
                  <c:v>1426284000</c:v>
                </c:pt>
                <c:pt idx="45502">
                  <c:v>1426287600</c:v>
                </c:pt>
                <c:pt idx="45503">
                  <c:v>1426291200</c:v>
                </c:pt>
                <c:pt idx="45504">
                  <c:v>1426294800</c:v>
                </c:pt>
                <c:pt idx="45505">
                  <c:v>1426298400</c:v>
                </c:pt>
                <c:pt idx="45506">
                  <c:v>1426302000</c:v>
                </c:pt>
                <c:pt idx="45507">
                  <c:v>1426305600</c:v>
                </c:pt>
                <c:pt idx="45508">
                  <c:v>1426309200</c:v>
                </c:pt>
                <c:pt idx="45509">
                  <c:v>1426312800</c:v>
                </c:pt>
                <c:pt idx="45510">
                  <c:v>1426316400</c:v>
                </c:pt>
                <c:pt idx="45511">
                  <c:v>1426320000</c:v>
                </c:pt>
                <c:pt idx="45512">
                  <c:v>1426323600</c:v>
                </c:pt>
                <c:pt idx="45513">
                  <c:v>1426327200</c:v>
                </c:pt>
                <c:pt idx="45514">
                  <c:v>1426330800</c:v>
                </c:pt>
                <c:pt idx="45515">
                  <c:v>1426334400</c:v>
                </c:pt>
                <c:pt idx="45516">
                  <c:v>1426338000</c:v>
                </c:pt>
                <c:pt idx="45517">
                  <c:v>1426341600</c:v>
                </c:pt>
                <c:pt idx="45518">
                  <c:v>1426345200</c:v>
                </c:pt>
                <c:pt idx="45519">
                  <c:v>1426348800</c:v>
                </c:pt>
                <c:pt idx="45520">
                  <c:v>1426352400</c:v>
                </c:pt>
                <c:pt idx="45521">
                  <c:v>1426356000</c:v>
                </c:pt>
                <c:pt idx="45522">
                  <c:v>1426359600</c:v>
                </c:pt>
                <c:pt idx="45523">
                  <c:v>1426363200</c:v>
                </c:pt>
                <c:pt idx="45524">
                  <c:v>1426366800</c:v>
                </c:pt>
                <c:pt idx="45525">
                  <c:v>1426370400</c:v>
                </c:pt>
                <c:pt idx="45526">
                  <c:v>1426374000</c:v>
                </c:pt>
                <c:pt idx="45527">
                  <c:v>1426377600</c:v>
                </c:pt>
                <c:pt idx="45528">
                  <c:v>1426381200</c:v>
                </c:pt>
                <c:pt idx="45529">
                  <c:v>1426384800</c:v>
                </c:pt>
                <c:pt idx="45530">
                  <c:v>1426388400</c:v>
                </c:pt>
                <c:pt idx="45531">
                  <c:v>1426392000</c:v>
                </c:pt>
                <c:pt idx="45532">
                  <c:v>1426395600</c:v>
                </c:pt>
                <c:pt idx="45533">
                  <c:v>1426399200</c:v>
                </c:pt>
                <c:pt idx="45534">
                  <c:v>1426402800</c:v>
                </c:pt>
                <c:pt idx="45535">
                  <c:v>1426406400</c:v>
                </c:pt>
                <c:pt idx="45536">
                  <c:v>1426410000</c:v>
                </c:pt>
                <c:pt idx="45537">
                  <c:v>1426413600</c:v>
                </c:pt>
                <c:pt idx="45538">
                  <c:v>1426417200</c:v>
                </c:pt>
                <c:pt idx="45539">
                  <c:v>1426420800</c:v>
                </c:pt>
                <c:pt idx="45540">
                  <c:v>1426424400</c:v>
                </c:pt>
                <c:pt idx="45541">
                  <c:v>1426428000</c:v>
                </c:pt>
                <c:pt idx="45542">
                  <c:v>1426431600</c:v>
                </c:pt>
                <c:pt idx="45543">
                  <c:v>1426435200</c:v>
                </c:pt>
                <c:pt idx="45544">
                  <c:v>1426438800</c:v>
                </c:pt>
                <c:pt idx="45545">
                  <c:v>1426442400</c:v>
                </c:pt>
                <c:pt idx="45546">
                  <c:v>1426446000</c:v>
                </c:pt>
                <c:pt idx="45547">
                  <c:v>1426449600</c:v>
                </c:pt>
                <c:pt idx="45548">
                  <c:v>1426453200</c:v>
                </c:pt>
                <c:pt idx="45549">
                  <c:v>1426456800</c:v>
                </c:pt>
                <c:pt idx="45550">
                  <c:v>1426460400</c:v>
                </c:pt>
                <c:pt idx="45551">
                  <c:v>1426464000</c:v>
                </c:pt>
                <c:pt idx="45552">
                  <c:v>1426467600</c:v>
                </c:pt>
                <c:pt idx="45553">
                  <c:v>1426471200</c:v>
                </c:pt>
                <c:pt idx="45554">
                  <c:v>1426474800</c:v>
                </c:pt>
                <c:pt idx="45555">
                  <c:v>1426478400</c:v>
                </c:pt>
                <c:pt idx="45556">
                  <c:v>1426482000</c:v>
                </c:pt>
                <c:pt idx="45557">
                  <c:v>1426485600</c:v>
                </c:pt>
                <c:pt idx="45558">
                  <c:v>1426489200</c:v>
                </c:pt>
                <c:pt idx="45559">
                  <c:v>1426492800</c:v>
                </c:pt>
                <c:pt idx="45560">
                  <c:v>1426496400</c:v>
                </c:pt>
                <c:pt idx="45561">
                  <c:v>1426500000</c:v>
                </c:pt>
                <c:pt idx="45562">
                  <c:v>1426503600</c:v>
                </c:pt>
                <c:pt idx="45563">
                  <c:v>1426507200</c:v>
                </c:pt>
                <c:pt idx="45564">
                  <c:v>1426510800</c:v>
                </c:pt>
                <c:pt idx="45565">
                  <c:v>1426514400</c:v>
                </c:pt>
                <c:pt idx="45566">
                  <c:v>1426518000</c:v>
                </c:pt>
                <c:pt idx="45567">
                  <c:v>1426521600</c:v>
                </c:pt>
                <c:pt idx="45568">
                  <c:v>1426525200</c:v>
                </c:pt>
                <c:pt idx="45569">
                  <c:v>1426528800</c:v>
                </c:pt>
                <c:pt idx="45570">
                  <c:v>1426532400</c:v>
                </c:pt>
                <c:pt idx="45571">
                  <c:v>1426536000</c:v>
                </c:pt>
                <c:pt idx="45572">
                  <c:v>1426539600</c:v>
                </c:pt>
                <c:pt idx="45573">
                  <c:v>1426543200</c:v>
                </c:pt>
                <c:pt idx="45574">
                  <c:v>1426546800</c:v>
                </c:pt>
                <c:pt idx="45575">
                  <c:v>1426550400</c:v>
                </c:pt>
                <c:pt idx="45576">
                  <c:v>1426554000</c:v>
                </c:pt>
                <c:pt idx="45577">
                  <c:v>1426557600</c:v>
                </c:pt>
                <c:pt idx="45578">
                  <c:v>1426561200</c:v>
                </c:pt>
                <c:pt idx="45579">
                  <c:v>1426564800</c:v>
                </c:pt>
                <c:pt idx="45580">
                  <c:v>1426568400</c:v>
                </c:pt>
                <c:pt idx="45581">
                  <c:v>1426572000</c:v>
                </c:pt>
                <c:pt idx="45582">
                  <c:v>1426575600</c:v>
                </c:pt>
                <c:pt idx="45583">
                  <c:v>1426579200</c:v>
                </c:pt>
                <c:pt idx="45584">
                  <c:v>1426582800</c:v>
                </c:pt>
                <c:pt idx="45585">
                  <c:v>1426586400</c:v>
                </c:pt>
                <c:pt idx="45586">
                  <c:v>1426590000</c:v>
                </c:pt>
                <c:pt idx="45587">
                  <c:v>1426593600</c:v>
                </c:pt>
                <c:pt idx="45588">
                  <c:v>1426597200</c:v>
                </c:pt>
                <c:pt idx="45589">
                  <c:v>1426600800</c:v>
                </c:pt>
                <c:pt idx="45590">
                  <c:v>1426604400</c:v>
                </c:pt>
                <c:pt idx="45591">
                  <c:v>1426608000</c:v>
                </c:pt>
                <c:pt idx="45592">
                  <c:v>1426611600</c:v>
                </c:pt>
                <c:pt idx="45593">
                  <c:v>1426615200</c:v>
                </c:pt>
                <c:pt idx="45594">
                  <c:v>1426618800</c:v>
                </c:pt>
                <c:pt idx="45595">
                  <c:v>1426622400</c:v>
                </c:pt>
                <c:pt idx="45596">
                  <c:v>1426626000</c:v>
                </c:pt>
                <c:pt idx="45597">
                  <c:v>1426629600</c:v>
                </c:pt>
                <c:pt idx="45598">
                  <c:v>1426633200</c:v>
                </c:pt>
                <c:pt idx="45599">
                  <c:v>1426636800</c:v>
                </c:pt>
                <c:pt idx="45600">
                  <c:v>1426640400</c:v>
                </c:pt>
                <c:pt idx="45601">
                  <c:v>1426644000</c:v>
                </c:pt>
                <c:pt idx="45602">
                  <c:v>1426647600</c:v>
                </c:pt>
                <c:pt idx="45603">
                  <c:v>1426651200</c:v>
                </c:pt>
                <c:pt idx="45604">
                  <c:v>1426654800</c:v>
                </c:pt>
                <c:pt idx="45605">
                  <c:v>1426658400</c:v>
                </c:pt>
                <c:pt idx="45606">
                  <c:v>1426662000</c:v>
                </c:pt>
                <c:pt idx="45607">
                  <c:v>1426665600</c:v>
                </c:pt>
                <c:pt idx="45608">
                  <c:v>1426669200</c:v>
                </c:pt>
                <c:pt idx="45609">
                  <c:v>1426672800</c:v>
                </c:pt>
                <c:pt idx="45610">
                  <c:v>1426676400</c:v>
                </c:pt>
                <c:pt idx="45611">
                  <c:v>1426680000</c:v>
                </c:pt>
                <c:pt idx="45612">
                  <c:v>1426683600</c:v>
                </c:pt>
                <c:pt idx="45613">
                  <c:v>1426687200</c:v>
                </c:pt>
                <c:pt idx="45614">
                  <c:v>1426690800</c:v>
                </c:pt>
                <c:pt idx="45615">
                  <c:v>1426694400</c:v>
                </c:pt>
                <c:pt idx="45616">
                  <c:v>1426698000</c:v>
                </c:pt>
                <c:pt idx="45617">
                  <c:v>1426701600</c:v>
                </c:pt>
                <c:pt idx="45618">
                  <c:v>1426705200</c:v>
                </c:pt>
                <c:pt idx="45619">
                  <c:v>1426708800</c:v>
                </c:pt>
                <c:pt idx="45620">
                  <c:v>1426712400</c:v>
                </c:pt>
                <c:pt idx="45621">
                  <c:v>1426716000</c:v>
                </c:pt>
                <c:pt idx="45622">
                  <c:v>1426719600</c:v>
                </c:pt>
                <c:pt idx="45623">
                  <c:v>1426723200</c:v>
                </c:pt>
                <c:pt idx="45624">
                  <c:v>1426726800</c:v>
                </c:pt>
                <c:pt idx="45625">
                  <c:v>1426730400</c:v>
                </c:pt>
                <c:pt idx="45626">
                  <c:v>1426734000</c:v>
                </c:pt>
                <c:pt idx="45627">
                  <c:v>1426737600</c:v>
                </c:pt>
                <c:pt idx="45628">
                  <c:v>1426741200</c:v>
                </c:pt>
                <c:pt idx="45629">
                  <c:v>1426744800</c:v>
                </c:pt>
                <c:pt idx="45630">
                  <c:v>1426748400</c:v>
                </c:pt>
                <c:pt idx="45631">
                  <c:v>1426752000</c:v>
                </c:pt>
                <c:pt idx="45632">
                  <c:v>1426755600</c:v>
                </c:pt>
                <c:pt idx="45633">
                  <c:v>1426759200</c:v>
                </c:pt>
                <c:pt idx="45634">
                  <c:v>1426762800</c:v>
                </c:pt>
                <c:pt idx="45635">
                  <c:v>1426766400</c:v>
                </c:pt>
                <c:pt idx="45636">
                  <c:v>1426770000</c:v>
                </c:pt>
                <c:pt idx="45637">
                  <c:v>1426773600</c:v>
                </c:pt>
                <c:pt idx="45638">
                  <c:v>1426777200</c:v>
                </c:pt>
                <c:pt idx="45639">
                  <c:v>1426780800</c:v>
                </c:pt>
                <c:pt idx="45640">
                  <c:v>1426784400</c:v>
                </c:pt>
                <c:pt idx="45641">
                  <c:v>1426788000</c:v>
                </c:pt>
                <c:pt idx="45642">
                  <c:v>1426791600</c:v>
                </c:pt>
                <c:pt idx="45643">
                  <c:v>1426795200</c:v>
                </c:pt>
                <c:pt idx="45644">
                  <c:v>1426798800</c:v>
                </c:pt>
                <c:pt idx="45645">
                  <c:v>1426802400</c:v>
                </c:pt>
                <c:pt idx="45646">
                  <c:v>1426806000</c:v>
                </c:pt>
                <c:pt idx="45647">
                  <c:v>1426809600</c:v>
                </c:pt>
                <c:pt idx="45648">
                  <c:v>1426813200</c:v>
                </c:pt>
                <c:pt idx="45649">
                  <c:v>1426816800</c:v>
                </c:pt>
                <c:pt idx="45650">
                  <c:v>1426820400</c:v>
                </c:pt>
                <c:pt idx="45651">
                  <c:v>1426824000</c:v>
                </c:pt>
                <c:pt idx="45652">
                  <c:v>1426827600</c:v>
                </c:pt>
                <c:pt idx="45653">
                  <c:v>1426831200</c:v>
                </c:pt>
                <c:pt idx="45654">
                  <c:v>1426834800</c:v>
                </c:pt>
                <c:pt idx="45655">
                  <c:v>1426838400</c:v>
                </c:pt>
                <c:pt idx="45656">
                  <c:v>1426842000</c:v>
                </c:pt>
                <c:pt idx="45657">
                  <c:v>1426845600</c:v>
                </c:pt>
                <c:pt idx="45658">
                  <c:v>1426849200</c:v>
                </c:pt>
                <c:pt idx="45659">
                  <c:v>1426852800</c:v>
                </c:pt>
                <c:pt idx="45660">
                  <c:v>1426856400</c:v>
                </c:pt>
                <c:pt idx="45661">
                  <c:v>1426860000</c:v>
                </c:pt>
                <c:pt idx="45662">
                  <c:v>1426863600</c:v>
                </c:pt>
                <c:pt idx="45663">
                  <c:v>1426867200</c:v>
                </c:pt>
                <c:pt idx="45664">
                  <c:v>1426870800</c:v>
                </c:pt>
                <c:pt idx="45665">
                  <c:v>1426874400</c:v>
                </c:pt>
                <c:pt idx="45666">
                  <c:v>1426878000</c:v>
                </c:pt>
                <c:pt idx="45667">
                  <c:v>1426881600</c:v>
                </c:pt>
                <c:pt idx="45668">
                  <c:v>1426885200</c:v>
                </c:pt>
                <c:pt idx="45669">
                  <c:v>1426888800</c:v>
                </c:pt>
                <c:pt idx="45670">
                  <c:v>1426892400</c:v>
                </c:pt>
                <c:pt idx="45671">
                  <c:v>1426896000</c:v>
                </c:pt>
                <c:pt idx="45672">
                  <c:v>1426899600</c:v>
                </c:pt>
                <c:pt idx="45673">
                  <c:v>1426903200</c:v>
                </c:pt>
                <c:pt idx="45674">
                  <c:v>1426906800</c:v>
                </c:pt>
                <c:pt idx="45675">
                  <c:v>1426910400</c:v>
                </c:pt>
                <c:pt idx="45676">
                  <c:v>1426914000</c:v>
                </c:pt>
                <c:pt idx="45677">
                  <c:v>1426917600</c:v>
                </c:pt>
                <c:pt idx="45678">
                  <c:v>1426921200</c:v>
                </c:pt>
                <c:pt idx="45679">
                  <c:v>1426924800</c:v>
                </c:pt>
                <c:pt idx="45680">
                  <c:v>1426928400</c:v>
                </c:pt>
                <c:pt idx="45681">
                  <c:v>1426932000</c:v>
                </c:pt>
                <c:pt idx="45682">
                  <c:v>1426935600</c:v>
                </c:pt>
                <c:pt idx="45683">
                  <c:v>1426939200</c:v>
                </c:pt>
                <c:pt idx="45684">
                  <c:v>1426942800</c:v>
                </c:pt>
                <c:pt idx="45685">
                  <c:v>1426946400</c:v>
                </c:pt>
                <c:pt idx="45686">
                  <c:v>1426950000</c:v>
                </c:pt>
                <c:pt idx="45687">
                  <c:v>1426953600</c:v>
                </c:pt>
                <c:pt idx="45688">
                  <c:v>1426957200</c:v>
                </c:pt>
                <c:pt idx="45689">
                  <c:v>1426960800</c:v>
                </c:pt>
                <c:pt idx="45690">
                  <c:v>1426964400</c:v>
                </c:pt>
                <c:pt idx="45691">
                  <c:v>1426968000</c:v>
                </c:pt>
                <c:pt idx="45692">
                  <c:v>1426971600</c:v>
                </c:pt>
                <c:pt idx="45693">
                  <c:v>1426975200</c:v>
                </c:pt>
                <c:pt idx="45694">
                  <c:v>1426978800</c:v>
                </c:pt>
                <c:pt idx="45695">
                  <c:v>1426982400</c:v>
                </c:pt>
                <c:pt idx="45696">
                  <c:v>1426986000</c:v>
                </c:pt>
                <c:pt idx="45697">
                  <c:v>1426989600</c:v>
                </c:pt>
                <c:pt idx="45698">
                  <c:v>1426993200</c:v>
                </c:pt>
                <c:pt idx="45699">
                  <c:v>1426996800</c:v>
                </c:pt>
                <c:pt idx="45700">
                  <c:v>1427000400</c:v>
                </c:pt>
                <c:pt idx="45701">
                  <c:v>1427004000</c:v>
                </c:pt>
                <c:pt idx="45702">
                  <c:v>1427007600</c:v>
                </c:pt>
                <c:pt idx="45703">
                  <c:v>1427011200</c:v>
                </c:pt>
                <c:pt idx="45704">
                  <c:v>1427014800</c:v>
                </c:pt>
                <c:pt idx="45705">
                  <c:v>1427018400</c:v>
                </c:pt>
                <c:pt idx="45706">
                  <c:v>1427022000</c:v>
                </c:pt>
                <c:pt idx="45707">
                  <c:v>1427025600</c:v>
                </c:pt>
                <c:pt idx="45708">
                  <c:v>1427029200</c:v>
                </c:pt>
                <c:pt idx="45709">
                  <c:v>1427032800</c:v>
                </c:pt>
                <c:pt idx="45710">
                  <c:v>1427036400</c:v>
                </c:pt>
                <c:pt idx="45711">
                  <c:v>1427040000</c:v>
                </c:pt>
                <c:pt idx="45712">
                  <c:v>1427043600</c:v>
                </c:pt>
                <c:pt idx="45713">
                  <c:v>1427047200</c:v>
                </c:pt>
                <c:pt idx="45714">
                  <c:v>1427050800</c:v>
                </c:pt>
                <c:pt idx="45715">
                  <c:v>1427054400</c:v>
                </c:pt>
                <c:pt idx="45716">
                  <c:v>1427058000</c:v>
                </c:pt>
                <c:pt idx="45717">
                  <c:v>1427061600</c:v>
                </c:pt>
                <c:pt idx="45718">
                  <c:v>1427065200</c:v>
                </c:pt>
                <c:pt idx="45719">
                  <c:v>1427068800</c:v>
                </c:pt>
                <c:pt idx="45720">
                  <c:v>1427072400</c:v>
                </c:pt>
                <c:pt idx="45721">
                  <c:v>1427076000</c:v>
                </c:pt>
                <c:pt idx="45722">
                  <c:v>1427079600</c:v>
                </c:pt>
                <c:pt idx="45723">
                  <c:v>1427083200</c:v>
                </c:pt>
                <c:pt idx="45724">
                  <c:v>1427086800</c:v>
                </c:pt>
                <c:pt idx="45725">
                  <c:v>1427090400</c:v>
                </c:pt>
                <c:pt idx="45726">
                  <c:v>1427094000</c:v>
                </c:pt>
                <c:pt idx="45727">
                  <c:v>1427097600</c:v>
                </c:pt>
                <c:pt idx="45728">
                  <c:v>1427101200</c:v>
                </c:pt>
                <c:pt idx="45729">
                  <c:v>1427104800</c:v>
                </c:pt>
                <c:pt idx="45730">
                  <c:v>1427108400</c:v>
                </c:pt>
                <c:pt idx="45731">
                  <c:v>1427112000</c:v>
                </c:pt>
                <c:pt idx="45732">
                  <c:v>1427115600</c:v>
                </c:pt>
                <c:pt idx="45733">
                  <c:v>1427119200</c:v>
                </c:pt>
                <c:pt idx="45734">
                  <c:v>1427122800</c:v>
                </c:pt>
                <c:pt idx="45735">
                  <c:v>1427126400</c:v>
                </c:pt>
                <c:pt idx="45736">
                  <c:v>1427130000</c:v>
                </c:pt>
                <c:pt idx="45737">
                  <c:v>1427133600</c:v>
                </c:pt>
                <c:pt idx="45738">
                  <c:v>1427137200</c:v>
                </c:pt>
                <c:pt idx="45739">
                  <c:v>1427140800</c:v>
                </c:pt>
                <c:pt idx="45740">
                  <c:v>1427144400</c:v>
                </c:pt>
                <c:pt idx="45741">
                  <c:v>1427148000</c:v>
                </c:pt>
                <c:pt idx="45742">
                  <c:v>1427151600</c:v>
                </c:pt>
                <c:pt idx="45743">
                  <c:v>1427155200</c:v>
                </c:pt>
                <c:pt idx="45744">
                  <c:v>1427158800</c:v>
                </c:pt>
                <c:pt idx="45745">
                  <c:v>1427162400</c:v>
                </c:pt>
                <c:pt idx="45746">
                  <c:v>1427166000</c:v>
                </c:pt>
                <c:pt idx="45747">
                  <c:v>1427169600</c:v>
                </c:pt>
                <c:pt idx="45748">
                  <c:v>1427173200</c:v>
                </c:pt>
                <c:pt idx="45749">
                  <c:v>1427176800</c:v>
                </c:pt>
                <c:pt idx="45750">
                  <c:v>1427180400</c:v>
                </c:pt>
                <c:pt idx="45751">
                  <c:v>1427184000</c:v>
                </c:pt>
                <c:pt idx="45752">
                  <c:v>1427187600</c:v>
                </c:pt>
                <c:pt idx="45753">
                  <c:v>1427191200</c:v>
                </c:pt>
                <c:pt idx="45754">
                  <c:v>1427194800</c:v>
                </c:pt>
                <c:pt idx="45755">
                  <c:v>1427198400</c:v>
                </c:pt>
                <c:pt idx="45756">
                  <c:v>1427202000</c:v>
                </c:pt>
                <c:pt idx="45757">
                  <c:v>1427205600</c:v>
                </c:pt>
                <c:pt idx="45758">
                  <c:v>1427209200</c:v>
                </c:pt>
                <c:pt idx="45759">
                  <c:v>1427212800</c:v>
                </c:pt>
                <c:pt idx="45760">
                  <c:v>1427216400</c:v>
                </c:pt>
                <c:pt idx="45761">
                  <c:v>1427220000</c:v>
                </c:pt>
                <c:pt idx="45762">
                  <c:v>1427223600</c:v>
                </c:pt>
                <c:pt idx="45763">
                  <c:v>1427227200</c:v>
                </c:pt>
                <c:pt idx="45764">
                  <c:v>1427230800</c:v>
                </c:pt>
                <c:pt idx="45765">
                  <c:v>1427234400</c:v>
                </c:pt>
                <c:pt idx="45766">
                  <c:v>1427238000</c:v>
                </c:pt>
                <c:pt idx="45767">
                  <c:v>1427241600</c:v>
                </c:pt>
                <c:pt idx="45768">
                  <c:v>1427245200</c:v>
                </c:pt>
                <c:pt idx="45769">
                  <c:v>1427248800</c:v>
                </c:pt>
                <c:pt idx="45770">
                  <c:v>1427252400</c:v>
                </c:pt>
                <c:pt idx="45771">
                  <c:v>1427256000</c:v>
                </c:pt>
                <c:pt idx="45772">
                  <c:v>1427259600</c:v>
                </c:pt>
                <c:pt idx="45773">
                  <c:v>1427263200</c:v>
                </c:pt>
                <c:pt idx="45774">
                  <c:v>1427266800</c:v>
                </c:pt>
                <c:pt idx="45775">
                  <c:v>1427270400</c:v>
                </c:pt>
                <c:pt idx="45776">
                  <c:v>1427274000</c:v>
                </c:pt>
                <c:pt idx="45777">
                  <c:v>1427277600</c:v>
                </c:pt>
                <c:pt idx="45778">
                  <c:v>1427281200</c:v>
                </c:pt>
                <c:pt idx="45779">
                  <c:v>1427284800</c:v>
                </c:pt>
                <c:pt idx="45780">
                  <c:v>1427288400</c:v>
                </c:pt>
                <c:pt idx="45781">
                  <c:v>1427292000</c:v>
                </c:pt>
                <c:pt idx="45782">
                  <c:v>1427295600</c:v>
                </c:pt>
                <c:pt idx="45783">
                  <c:v>1427299200</c:v>
                </c:pt>
                <c:pt idx="45784">
                  <c:v>1427302800</c:v>
                </c:pt>
                <c:pt idx="45785">
                  <c:v>1427306400</c:v>
                </c:pt>
                <c:pt idx="45786">
                  <c:v>1427310000</c:v>
                </c:pt>
                <c:pt idx="45787">
                  <c:v>1427313600</c:v>
                </c:pt>
                <c:pt idx="45788">
                  <c:v>1427317200</c:v>
                </c:pt>
                <c:pt idx="45789">
                  <c:v>1427320800</c:v>
                </c:pt>
                <c:pt idx="45790">
                  <c:v>1427324400</c:v>
                </c:pt>
                <c:pt idx="45791">
                  <c:v>1427328000</c:v>
                </c:pt>
                <c:pt idx="45792">
                  <c:v>1427331600</c:v>
                </c:pt>
                <c:pt idx="45793">
                  <c:v>1427335200</c:v>
                </c:pt>
                <c:pt idx="45794">
                  <c:v>1427338800</c:v>
                </c:pt>
                <c:pt idx="45795">
                  <c:v>1427342400</c:v>
                </c:pt>
                <c:pt idx="45796">
                  <c:v>1427346000</c:v>
                </c:pt>
                <c:pt idx="45797">
                  <c:v>1427349600</c:v>
                </c:pt>
                <c:pt idx="45798">
                  <c:v>1427353200</c:v>
                </c:pt>
                <c:pt idx="45799">
                  <c:v>1427356800</c:v>
                </c:pt>
                <c:pt idx="45800">
                  <c:v>1427360400</c:v>
                </c:pt>
                <c:pt idx="45801">
                  <c:v>1427364000</c:v>
                </c:pt>
                <c:pt idx="45802">
                  <c:v>1427367600</c:v>
                </c:pt>
                <c:pt idx="45803">
                  <c:v>1427371200</c:v>
                </c:pt>
                <c:pt idx="45804">
                  <c:v>1427374800</c:v>
                </c:pt>
                <c:pt idx="45805">
                  <c:v>1427378400</c:v>
                </c:pt>
                <c:pt idx="45806">
                  <c:v>1427382000</c:v>
                </c:pt>
                <c:pt idx="45807">
                  <c:v>1427385600</c:v>
                </c:pt>
                <c:pt idx="45808">
                  <c:v>1427389200</c:v>
                </c:pt>
                <c:pt idx="45809">
                  <c:v>1427392800</c:v>
                </c:pt>
                <c:pt idx="45810">
                  <c:v>1427396400</c:v>
                </c:pt>
                <c:pt idx="45811">
                  <c:v>1427400000</c:v>
                </c:pt>
                <c:pt idx="45812">
                  <c:v>1427403600</c:v>
                </c:pt>
                <c:pt idx="45813">
                  <c:v>1427407200</c:v>
                </c:pt>
                <c:pt idx="45814">
                  <c:v>1427410800</c:v>
                </c:pt>
                <c:pt idx="45815">
                  <c:v>1427414400</c:v>
                </c:pt>
                <c:pt idx="45816">
                  <c:v>1427418000</c:v>
                </c:pt>
                <c:pt idx="45817">
                  <c:v>1427421600</c:v>
                </c:pt>
                <c:pt idx="45818">
                  <c:v>1427425200</c:v>
                </c:pt>
                <c:pt idx="45819">
                  <c:v>1427428800</c:v>
                </c:pt>
                <c:pt idx="45820">
                  <c:v>1427432400</c:v>
                </c:pt>
                <c:pt idx="45821">
                  <c:v>1427436000</c:v>
                </c:pt>
                <c:pt idx="45822">
                  <c:v>1427439600</c:v>
                </c:pt>
                <c:pt idx="45823">
                  <c:v>1427443200</c:v>
                </c:pt>
                <c:pt idx="45824">
                  <c:v>1427446800</c:v>
                </c:pt>
                <c:pt idx="45825">
                  <c:v>1427450400</c:v>
                </c:pt>
                <c:pt idx="45826">
                  <c:v>1427454000</c:v>
                </c:pt>
                <c:pt idx="45827">
                  <c:v>1427457600</c:v>
                </c:pt>
                <c:pt idx="45828">
                  <c:v>1427461200</c:v>
                </c:pt>
                <c:pt idx="45829">
                  <c:v>1427464800</c:v>
                </c:pt>
                <c:pt idx="45830">
                  <c:v>1427468400</c:v>
                </c:pt>
                <c:pt idx="45831">
                  <c:v>1427472000</c:v>
                </c:pt>
                <c:pt idx="45832">
                  <c:v>1427475600</c:v>
                </c:pt>
                <c:pt idx="45833">
                  <c:v>1427479200</c:v>
                </c:pt>
                <c:pt idx="45834">
                  <c:v>1427482800</c:v>
                </c:pt>
                <c:pt idx="45835">
                  <c:v>1427486400</c:v>
                </c:pt>
                <c:pt idx="45836">
                  <c:v>1427490000</c:v>
                </c:pt>
                <c:pt idx="45837">
                  <c:v>1427493600</c:v>
                </c:pt>
                <c:pt idx="45838">
                  <c:v>1427497200</c:v>
                </c:pt>
                <c:pt idx="45839">
                  <c:v>1427500800</c:v>
                </c:pt>
                <c:pt idx="45840">
                  <c:v>1427504400</c:v>
                </c:pt>
                <c:pt idx="45841">
                  <c:v>1427508000</c:v>
                </c:pt>
                <c:pt idx="45842">
                  <c:v>1427511600</c:v>
                </c:pt>
                <c:pt idx="45843">
                  <c:v>1427515200</c:v>
                </c:pt>
                <c:pt idx="45844">
                  <c:v>1427518800</c:v>
                </c:pt>
                <c:pt idx="45845">
                  <c:v>1427522400</c:v>
                </c:pt>
                <c:pt idx="45846">
                  <c:v>1427526000</c:v>
                </c:pt>
                <c:pt idx="45847">
                  <c:v>1427529600</c:v>
                </c:pt>
                <c:pt idx="45848">
                  <c:v>1427533200</c:v>
                </c:pt>
                <c:pt idx="45849">
                  <c:v>1427536800</c:v>
                </c:pt>
                <c:pt idx="45850">
                  <c:v>1427540400</c:v>
                </c:pt>
                <c:pt idx="45851">
                  <c:v>1427544000</c:v>
                </c:pt>
                <c:pt idx="45852">
                  <c:v>1427547600</c:v>
                </c:pt>
                <c:pt idx="45853">
                  <c:v>1427551200</c:v>
                </c:pt>
                <c:pt idx="45854">
                  <c:v>1427554800</c:v>
                </c:pt>
                <c:pt idx="45855">
                  <c:v>1427558400</c:v>
                </c:pt>
                <c:pt idx="45856">
                  <c:v>1427562000</c:v>
                </c:pt>
                <c:pt idx="45857">
                  <c:v>1427565600</c:v>
                </c:pt>
                <c:pt idx="45858">
                  <c:v>1427569200</c:v>
                </c:pt>
                <c:pt idx="45859">
                  <c:v>1427572800</c:v>
                </c:pt>
                <c:pt idx="45860">
                  <c:v>1427576400</c:v>
                </c:pt>
                <c:pt idx="45861">
                  <c:v>1427580000</c:v>
                </c:pt>
                <c:pt idx="45862">
                  <c:v>1427583600</c:v>
                </c:pt>
                <c:pt idx="45863">
                  <c:v>1427587200</c:v>
                </c:pt>
                <c:pt idx="45864">
                  <c:v>1427590800</c:v>
                </c:pt>
                <c:pt idx="45865">
                  <c:v>1427594400</c:v>
                </c:pt>
                <c:pt idx="45866">
                  <c:v>1427598000</c:v>
                </c:pt>
                <c:pt idx="45867">
                  <c:v>1427601600</c:v>
                </c:pt>
                <c:pt idx="45868">
                  <c:v>1427605200</c:v>
                </c:pt>
                <c:pt idx="45869">
                  <c:v>1427608800</c:v>
                </c:pt>
                <c:pt idx="45870">
                  <c:v>1427612400</c:v>
                </c:pt>
                <c:pt idx="45871">
                  <c:v>1427616000</c:v>
                </c:pt>
                <c:pt idx="45872">
                  <c:v>1427619600</c:v>
                </c:pt>
                <c:pt idx="45873">
                  <c:v>1427623200</c:v>
                </c:pt>
                <c:pt idx="45874">
                  <c:v>1427626800</c:v>
                </c:pt>
                <c:pt idx="45875">
                  <c:v>1427630400</c:v>
                </c:pt>
                <c:pt idx="45876">
                  <c:v>1427634000</c:v>
                </c:pt>
                <c:pt idx="45877">
                  <c:v>1427637600</c:v>
                </c:pt>
                <c:pt idx="45878">
                  <c:v>1427641200</c:v>
                </c:pt>
                <c:pt idx="45879">
                  <c:v>1427644800</c:v>
                </c:pt>
                <c:pt idx="45880">
                  <c:v>1427648400</c:v>
                </c:pt>
                <c:pt idx="45881">
                  <c:v>1427652000</c:v>
                </c:pt>
                <c:pt idx="45882">
                  <c:v>1427655600</c:v>
                </c:pt>
                <c:pt idx="45883">
                  <c:v>1427659200</c:v>
                </c:pt>
                <c:pt idx="45884">
                  <c:v>1427662800</c:v>
                </c:pt>
                <c:pt idx="45885">
                  <c:v>1427666400</c:v>
                </c:pt>
                <c:pt idx="45886">
                  <c:v>1427670000</c:v>
                </c:pt>
                <c:pt idx="45887">
                  <c:v>1427673600</c:v>
                </c:pt>
                <c:pt idx="45888">
                  <c:v>1427677200</c:v>
                </c:pt>
                <c:pt idx="45889">
                  <c:v>1427680800</c:v>
                </c:pt>
                <c:pt idx="45890">
                  <c:v>1427684400</c:v>
                </c:pt>
                <c:pt idx="45891">
                  <c:v>1427688000</c:v>
                </c:pt>
                <c:pt idx="45892">
                  <c:v>1427691600</c:v>
                </c:pt>
                <c:pt idx="45893">
                  <c:v>1427695200</c:v>
                </c:pt>
                <c:pt idx="45894">
                  <c:v>1427698800</c:v>
                </c:pt>
                <c:pt idx="45895">
                  <c:v>1427702400</c:v>
                </c:pt>
                <c:pt idx="45896">
                  <c:v>1427706000</c:v>
                </c:pt>
                <c:pt idx="45897">
                  <c:v>1427709600</c:v>
                </c:pt>
                <c:pt idx="45898">
                  <c:v>1427713200</c:v>
                </c:pt>
                <c:pt idx="45899">
                  <c:v>1427716800</c:v>
                </c:pt>
                <c:pt idx="45900">
                  <c:v>1427720400</c:v>
                </c:pt>
                <c:pt idx="45901">
                  <c:v>1427724000</c:v>
                </c:pt>
                <c:pt idx="45902">
                  <c:v>1427727600</c:v>
                </c:pt>
                <c:pt idx="45903">
                  <c:v>1427731200</c:v>
                </c:pt>
                <c:pt idx="45904">
                  <c:v>1427734800</c:v>
                </c:pt>
                <c:pt idx="45905">
                  <c:v>1427738400</c:v>
                </c:pt>
                <c:pt idx="45906">
                  <c:v>1427742000</c:v>
                </c:pt>
                <c:pt idx="45907">
                  <c:v>1427745600</c:v>
                </c:pt>
                <c:pt idx="45908">
                  <c:v>1427749200</c:v>
                </c:pt>
                <c:pt idx="45909">
                  <c:v>1427752800</c:v>
                </c:pt>
                <c:pt idx="45910">
                  <c:v>1427756400</c:v>
                </c:pt>
                <c:pt idx="45911">
                  <c:v>1427760000</c:v>
                </c:pt>
                <c:pt idx="45912">
                  <c:v>1427763600</c:v>
                </c:pt>
                <c:pt idx="45913">
                  <c:v>1427767200</c:v>
                </c:pt>
                <c:pt idx="45914">
                  <c:v>1427770800</c:v>
                </c:pt>
                <c:pt idx="45915">
                  <c:v>1427774400</c:v>
                </c:pt>
                <c:pt idx="45916">
                  <c:v>1427778000</c:v>
                </c:pt>
                <c:pt idx="45917">
                  <c:v>1427781600</c:v>
                </c:pt>
                <c:pt idx="45918">
                  <c:v>1427785200</c:v>
                </c:pt>
                <c:pt idx="45919">
                  <c:v>1427788800</c:v>
                </c:pt>
                <c:pt idx="45920">
                  <c:v>1427792400</c:v>
                </c:pt>
                <c:pt idx="45921">
                  <c:v>1427796000</c:v>
                </c:pt>
                <c:pt idx="45922">
                  <c:v>1427799600</c:v>
                </c:pt>
                <c:pt idx="45923">
                  <c:v>1427803200</c:v>
                </c:pt>
                <c:pt idx="45924">
                  <c:v>1427806800</c:v>
                </c:pt>
                <c:pt idx="45925">
                  <c:v>1427810400</c:v>
                </c:pt>
                <c:pt idx="45926">
                  <c:v>1427814000</c:v>
                </c:pt>
                <c:pt idx="45927">
                  <c:v>1427817600</c:v>
                </c:pt>
                <c:pt idx="45928">
                  <c:v>1427821200</c:v>
                </c:pt>
                <c:pt idx="45929">
                  <c:v>1427824800</c:v>
                </c:pt>
                <c:pt idx="45930">
                  <c:v>1427828400</c:v>
                </c:pt>
                <c:pt idx="45931">
                  <c:v>1427832000</c:v>
                </c:pt>
                <c:pt idx="45932">
                  <c:v>1427835600</c:v>
                </c:pt>
                <c:pt idx="45933">
                  <c:v>1427839200</c:v>
                </c:pt>
                <c:pt idx="45934">
                  <c:v>1427842800</c:v>
                </c:pt>
                <c:pt idx="45935">
                  <c:v>1427846400</c:v>
                </c:pt>
                <c:pt idx="45936">
                  <c:v>1427850000</c:v>
                </c:pt>
                <c:pt idx="45937">
                  <c:v>1427853600</c:v>
                </c:pt>
                <c:pt idx="45938">
                  <c:v>1427857200</c:v>
                </c:pt>
                <c:pt idx="45939">
                  <c:v>1427860800</c:v>
                </c:pt>
                <c:pt idx="45940">
                  <c:v>1427864400</c:v>
                </c:pt>
                <c:pt idx="45941">
                  <c:v>1427868000</c:v>
                </c:pt>
                <c:pt idx="45942">
                  <c:v>1427871600</c:v>
                </c:pt>
                <c:pt idx="45943">
                  <c:v>1427875200</c:v>
                </c:pt>
                <c:pt idx="45944">
                  <c:v>1427878800</c:v>
                </c:pt>
                <c:pt idx="45945">
                  <c:v>1427882400</c:v>
                </c:pt>
                <c:pt idx="45946">
                  <c:v>1427886000</c:v>
                </c:pt>
                <c:pt idx="45947">
                  <c:v>1427889600</c:v>
                </c:pt>
                <c:pt idx="45948">
                  <c:v>1427893200</c:v>
                </c:pt>
                <c:pt idx="45949">
                  <c:v>1427896800</c:v>
                </c:pt>
                <c:pt idx="45950">
                  <c:v>1427900400</c:v>
                </c:pt>
                <c:pt idx="45951">
                  <c:v>1427904000</c:v>
                </c:pt>
                <c:pt idx="45952">
                  <c:v>1427907600</c:v>
                </c:pt>
                <c:pt idx="45953">
                  <c:v>1427911200</c:v>
                </c:pt>
                <c:pt idx="45954">
                  <c:v>1427914800</c:v>
                </c:pt>
                <c:pt idx="45955">
                  <c:v>1427918400</c:v>
                </c:pt>
                <c:pt idx="45956">
                  <c:v>1427922000</c:v>
                </c:pt>
                <c:pt idx="45957">
                  <c:v>1427925600</c:v>
                </c:pt>
                <c:pt idx="45958">
                  <c:v>1427929200</c:v>
                </c:pt>
                <c:pt idx="45959">
                  <c:v>1427932800</c:v>
                </c:pt>
                <c:pt idx="45960">
                  <c:v>1427936400</c:v>
                </c:pt>
                <c:pt idx="45961">
                  <c:v>1427940000</c:v>
                </c:pt>
                <c:pt idx="45962">
                  <c:v>1427943600</c:v>
                </c:pt>
                <c:pt idx="45963">
                  <c:v>1427947200</c:v>
                </c:pt>
                <c:pt idx="45964">
                  <c:v>1427950800</c:v>
                </c:pt>
                <c:pt idx="45965">
                  <c:v>1427954400</c:v>
                </c:pt>
                <c:pt idx="45966">
                  <c:v>1427958000</c:v>
                </c:pt>
                <c:pt idx="45967">
                  <c:v>1427961600</c:v>
                </c:pt>
                <c:pt idx="45968">
                  <c:v>1427965200</c:v>
                </c:pt>
                <c:pt idx="45969">
                  <c:v>1427968800</c:v>
                </c:pt>
                <c:pt idx="45970">
                  <c:v>1427972400</c:v>
                </c:pt>
                <c:pt idx="45971">
                  <c:v>1427976000</c:v>
                </c:pt>
                <c:pt idx="45972">
                  <c:v>1427979600</c:v>
                </c:pt>
                <c:pt idx="45973">
                  <c:v>1427983200</c:v>
                </c:pt>
                <c:pt idx="45974">
                  <c:v>1427986800</c:v>
                </c:pt>
                <c:pt idx="45975">
                  <c:v>1427990400</c:v>
                </c:pt>
                <c:pt idx="45976">
                  <c:v>1427994000</c:v>
                </c:pt>
                <c:pt idx="45977">
                  <c:v>1427997600</c:v>
                </c:pt>
                <c:pt idx="45978">
                  <c:v>1428001200</c:v>
                </c:pt>
                <c:pt idx="45979">
                  <c:v>1428004800</c:v>
                </c:pt>
                <c:pt idx="45980">
                  <c:v>1428008400</c:v>
                </c:pt>
                <c:pt idx="45981">
                  <c:v>1428012000</c:v>
                </c:pt>
                <c:pt idx="45982">
                  <c:v>1428015600</c:v>
                </c:pt>
                <c:pt idx="45983">
                  <c:v>1428019200</c:v>
                </c:pt>
                <c:pt idx="45984">
                  <c:v>1428022800</c:v>
                </c:pt>
                <c:pt idx="45985">
                  <c:v>1428026400</c:v>
                </c:pt>
                <c:pt idx="45986">
                  <c:v>1428030000</c:v>
                </c:pt>
                <c:pt idx="45987">
                  <c:v>1428033600</c:v>
                </c:pt>
                <c:pt idx="45988">
                  <c:v>1428037200</c:v>
                </c:pt>
                <c:pt idx="45989">
                  <c:v>1428040800</c:v>
                </c:pt>
                <c:pt idx="45990">
                  <c:v>1428044400</c:v>
                </c:pt>
                <c:pt idx="45991">
                  <c:v>1428048000</c:v>
                </c:pt>
                <c:pt idx="45992">
                  <c:v>1428051600</c:v>
                </c:pt>
                <c:pt idx="45993">
                  <c:v>1428055200</c:v>
                </c:pt>
                <c:pt idx="45994">
                  <c:v>1428058800</c:v>
                </c:pt>
                <c:pt idx="45995">
                  <c:v>1428062400</c:v>
                </c:pt>
                <c:pt idx="45996">
                  <c:v>1428066000</c:v>
                </c:pt>
                <c:pt idx="45997">
                  <c:v>1428069600</c:v>
                </c:pt>
                <c:pt idx="45998">
                  <c:v>1428073200</c:v>
                </c:pt>
                <c:pt idx="45999">
                  <c:v>1428076800</c:v>
                </c:pt>
                <c:pt idx="46000">
                  <c:v>1428080400</c:v>
                </c:pt>
                <c:pt idx="46001">
                  <c:v>1428084000</c:v>
                </c:pt>
                <c:pt idx="46002">
                  <c:v>1428087600</c:v>
                </c:pt>
                <c:pt idx="46003">
                  <c:v>1428091200</c:v>
                </c:pt>
                <c:pt idx="46004">
                  <c:v>1428094800</c:v>
                </c:pt>
                <c:pt idx="46005">
                  <c:v>1428098400</c:v>
                </c:pt>
                <c:pt idx="46006">
                  <c:v>1428102000</c:v>
                </c:pt>
                <c:pt idx="46007">
                  <c:v>1428105600</c:v>
                </c:pt>
                <c:pt idx="46008">
                  <c:v>1428109200</c:v>
                </c:pt>
                <c:pt idx="46009">
                  <c:v>1428112800</c:v>
                </c:pt>
                <c:pt idx="46010">
                  <c:v>1428116400</c:v>
                </c:pt>
                <c:pt idx="46011">
                  <c:v>1428120000</c:v>
                </c:pt>
                <c:pt idx="46012">
                  <c:v>1428123600</c:v>
                </c:pt>
                <c:pt idx="46013">
                  <c:v>1428127200</c:v>
                </c:pt>
                <c:pt idx="46014">
                  <c:v>1428130800</c:v>
                </c:pt>
                <c:pt idx="46015">
                  <c:v>1428134400</c:v>
                </c:pt>
                <c:pt idx="46016">
                  <c:v>1428138000</c:v>
                </c:pt>
                <c:pt idx="46017">
                  <c:v>1428141600</c:v>
                </c:pt>
                <c:pt idx="46018">
                  <c:v>1428145200</c:v>
                </c:pt>
                <c:pt idx="46019">
                  <c:v>1428148800</c:v>
                </c:pt>
                <c:pt idx="46020">
                  <c:v>1428152400</c:v>
                </c:pt>
                <c:pt idx="46021">
                  <c:v>1428156000</c:v>
                </c:pt>
                <c:pt idx="46022">
                  <c:v>1428159600</c:v>
                </c:pt>
                <c:pt idx="46023">
                  <c:v>1428163200</c:v>
                </c:pt>
                <c:pt idx="46024">
                  <c:v>1428166800</c:v>
                </c:pt>
                <c:pt idx="46025">
                  <c:v>1428170400</c:v>
                </c:pt>
                <c:pt idx="46026">
                  <c:v>1428174000</c:v>
                </c:pt>
                <c:pt idx="46027">
                  <c:v>1428177600</c:v>
                </c:pt>
                <c:pt idx="46028">
                  <c:v>1428181200</c:v>
                </c:pt>
                <c:pt idx="46029">
                  <c:v>1428184800</c:v>
                </c:pt>
                <c:pt idx="46030">
                  <c:v>1428188400</c:v>
                </c:pt>
                <c:pt idx="46031">
                  <c:v>1428192000</c:v>
                </c:pt>
                <c:pt idx="46032">
                  <c:v>1428195600</c:v>
                </c:pt>
                <c:pt idx="46033">
                  <c:v>1428199200</c:v>
                </c:pt>
                <c:pt idx="46034">
                  <c:v>1428202800</c:v>
                </c:pt>
                <c:pt idx="46035">
                  <c:v>1428206400</c:v>
                </c:pt>
                <c:pt idx="46036">
                  <c:v>1428210000</c:v>
                </c:pt>
                <c:pt idx="46037">
                  <c:v>1428213600</c:v>
                </c:pt>
                <c:pt idx="46038">
                  <c:v>1428217200</c:v>
                </c:pt>
                <c:pt idx="46039">
                  <c:v>1428220800</c:v>
                </c:pt>
                <c:pt idx="46040">
                  <c:v>1428224400</c:v>
                </c:pt>
                <c:pt idx="46041">
                  <c:v>1428228000</c:v>
                </c:pt>
                <c:pt idx="46042">
                  <c:v>1428231600</c:v>
                </c:pt>
                <c:pt idx="46043">
                  <c:v>1428235200</c:v>
                </c:pt>
                <c:pt idx="46044">
                  <c:v>1428238800</c:v>
                </c:pt>
                <c:pt idx="46045">
                  <c:v>1428242400</c:v>
                </c:pt>
                <c:pt idx="46046">
                  <c:v>1428246000</c:v>
                </c:pt>
                <c:pt idx="46047">
                  <c:v>1428249600</c:v>
                </c:pt>
                <c:pt idx="46048">
                  <c:v>1428253200</c:v>
                </c:pt>
                <c:pt idx="46049">
                  <c:v>1428256800</c:v>
                </c:pt>
                <c:pt idx="46050">
                  <c:v>1428260400</c:v>
                </c:pt>
                <c:pt idx="46051">
                  <c:v>1428264000</c:v>
                </c:pt>
                <c:pt idx="46052">
                  <c:v>1428267600</c:v>
                </c:pt>
                <c:pt idx="46053">
                  <c:v>1428271200</c:v>
                </c:pt>
                <c:pt idx="46054">
                  <c:v>1428274800</c:v>
                </c:pt>
                <c:pt idx="46055">
                  <c:v>1428278400</c:v>
                </c:pt>
                <c:pt idx="46056">
                  <c:v>1428282000</c:v>
                </c:pt>
                <c:pt idx="46057">
                  <c:v>1428285600</c:v>
                </c:pt>
                <c:pt idx="46058">
                  <c:v>1428289200</c:v>
                </c:pt>
                <c:pt idx="46059">
                  <c:v>1428292800</c:v>
                </c:pt>
                <c:pt idx="46060">
                  <c:v>1428296400</c:v>
                </c:pt>
                <c:pt idx="46061">
                  <c:v>1428300000</c:v>
                </c:pt>
                <c:pt idx="46062">
                  <c:v>1428303600</c:v>
                </c:pt>
                <c:pt idx="46063">
                  <c:v>1428307200</c:v>
                </c:pt>
                <c:pt idx="46064">
                  <c:v>1428310800</c:v>
                </c:pt>
                <c:pt idx="46065">
                  <c:v>1428314400</c:v>
                </c:pt>
                <c:pt idx="46066">
                  <c:v>1428318000</c:v>
                </c:pt>
                <c:pt idx="46067">
                  <c:v>1428321600</c:v>
                </c:pt>
                <c:pt idx="46068">
                  <c:v>1428325200</c:v>
                </c:pt>
                <c:pt idx="46069">
                  <c:v>1428328800</c:v>
                </c:pt>
                <c:pt idx="46070">
                  <c:v>1428332400</c:v>
                </c:pt>
                <c:pt idx="46071">
                  <c:v>1428336000</c:v>
                </c:pt>
                <c:pt idx="46072">
                  <c:v>1428339600</c:v>
                </c:pt>
                <c:pt idx="46073">
                  <c:v>1428343200</c:v>
                </c:pt>
                <c:pt idx="46074">
                  <c:v>1428346800</c:v>
                </c:pt>
                <c:pt idx="46075">
                  <c:v>1428350400</c:v>
                </c:pt>
                <c:pt idx="46076">
                  <c:v>1428354000</c:v>
                </c:pt>
                <c:pt idx="46077">
                  <c:v>1428357600</c:v>
                </c:pt>
                <c:pt idx="46078">
                  <c:v>1428361200</c:v>
                </c:pt>
                <c:pt idx="46079">
                  <c:v>1428364800</c:v>
                </c:pt>
                <c:pt idx="46080">
                  <c:v>1428368400</c:v>
                </c:pt>
                <c:pt idx="46081">
                  <c:v>1428372000</c:v>
                </c:pt>
                <c:pt idx="46082">
                  <c:v>1428375600</c:v>
                </c:pt>
                <c:pt idx="46083">
                  <c:v>1428379200</c:v>
                </c:pt>
                <c:pt idx="46084">
                  <c:v>1428382800</c:v>
                </c:pt>
                <c:pt idx="46085">
                  <c:v>1428386400</c:v>
                </c:pt>
                <c:pt idx="46086">
                  <c:v>1428390000</c:v>
                </c:pt>
                <c:pt idx="46087">
                  <c:v>1428393600</c:v>
                </c:pt>
                <c:pt idx="46088">
                  <c:v>1428397200</c:v>
                </c:pt>
                <c:pt idx="46089">
                  <c:v>1428400800</c:v>
                </c:pt>
                <c:pt idx="46090">
                  <c:v>1428404400</c:v>
                </c:pt>
                <c:pt idx="46091">
                  <c:v>1428408000</c:v>
                </c:pt>
                <c:pt idx="46092">
                  <c:v>1428411600</c:v>
                </c:pt>
                <c:pt idx="46093">
                  <c:v>1428415200</c:v>
                </c:pt>
                <c:pt idx="46094">
                  <c:v>1428418800</c:v>
                </c:pt>
                <c:pt idx="46095">
                  <c:v>1428422400</c:v>
                </c:pt>
                <c:pt idx="46096">
                  <c:v>1428426000</c:v>
                </c:pt>
                <c:pt idx="46097">
                  <c:v>1428429600</c:v>
                </c:pt>
                <c:pt idx="46098">
                  <c:v>1428433200</c:v>
                </c:pt>
                <c:pt idx="46099">
                  <c:v>1428436800</c:v>
                </c:pt>
                <c:pt idx="46100">
                  <c:v>1428440400</c:v>
                </c:pt>
                <c:pt idx="46101">
                  <c:v>1428444000</c:v>
                </c:pt>
                <c:pt idx="46102">
                  <c:v>1428447600</c:v>
                </c:pt>
                <c:pt idx="46103">
                  <c:v>1428451200</c:v>
                </c:pt>
                <c:pt idx="46104">
                  <c:v>1428454800</c:v>
                </c:pt>
                <c:pt idx="46105">
                  <c:v>1428458400</c:v>
                </c:pt>
                <c:pt idx="46106">
                  <c:v>1428462000</c:v>
                </c:pt>
                <c:pt idx="46107">
                  <c:v>1428465600</c:v>
                </c:pt>
                <c:pt idx="46108">
                  <c:v>1428469200</c:v>
                </c:pt>
                <c:pt idx="46109">
                  <c:v>1428472800</c:v>
                </c:pt>
                <c:pt idx="46110">
                  <c:v>1428476400</c:v>
                </c:pt>
                <c:pt idx="46111">
                  <c:v>1428480000</c:v>
                </c:pt>
                <c:pt idx="46112">
                  <c:v>1428483600</c:v>
                </c:pt>
                <c:pt idx="46113">
                  <c:v>1428487200</c:v>
                </c:pt>
                <c:pt idx="46114">
                  <c:v>1428490800</c:v>
                </c:pt>
                <c:pt idx="46115">
                  <c:v>1428494400</c:v>
                </c:pt>
                <c:pt idx="46116">
                  <c:v>1428498000</c:v>
                </c:pt>
                <c:pt idx="46117">
                  <c:v>1428501600</c:v>
                </c:pt>
                <c:pt idx="46118">
                  <c:v>1428505200</c:v>
                </c:pt>
                <c:pt idx="46119">
                  <c:v>1428508800</c:v>
                </c:pt>
                <c:pt idx="46120">
                  <c:v>1428512400</c:v>
                </c:pt>
                <c:pt idx="46121">
                  <c:v>1428516000</c:v>
                </c:pt>
                <c:pt idx="46122">
                  <c:v>1428519600</c:v>
                </c:pt>
                <c:pt idx="46123">
                  <c:v>1428523200</c:v>
                </c:pt>
                <c:pt idx="46124">
                  <c:v>1428526800</c:v>
                </c:pt>
                <c:pt idx="46125">
                  <c:v>1428530400</c:v>
                </c:pt>
                <c:pt idx="46126">
                  <c:v>1428534000</c:v>
                </c:pt>
                <c:pt idx="46127">
                  <c:v>1428537600</c:v>
                </c:pt>
                <c:pt idx="46128">
                  <c:v>1428541200</c:v>
                </c:pt>
                <c:pt idx="46129">
                  <c:v>1428544800</c:v>
                </c:pt>
                <c:pt idx="46130">
                  <c:v>1428548400</c:v>
                </c:pt>
                <c:pt idx="46131">
                  <c:v>1428552000</c:v>
                </c:pt>
                <c:pt idx="46132">
                  <c:v>1428555600</c:v>
                </c:pt>
                <c:pt idx="46133">
                  <c:v>1428559200</c:v>
                </c:pt>
                <c:pt idx="46134">
                  <c:v>1428562800</c:v>
                </c:pt>
                <c:pt idx="46135">
                  <c:v>1428566400</c:v>
                </c:pt>
                <c:pt idx="46136">
                  <c:v>1428570000</c:v>
                </c:pt>
                <c:pt idx="46137">
                  <c:v>1428573600</c:v>
                </c:pt>
                <c:pt idx="46138">
                  <c:v>1428577200</c:v>
                </c:pt>
                <c:pt idx="46139">
                  <c:v>1428580800</c:v>
                </c:pt>
                <c:pt idx="46140">
                  <c:v>1428584400</c:v>
                </c:pt>
                <c:pt idx="46141">
                  <c:v>1428588000</c:v>
                </c:pt>
                <c:pt idx="46142">
                  <c:v>1428591600</c:v>
                </c:pt>
                <c:pt idx="46143">
                  <c:v>1428595200</c:v>
                </c:pt>
                <c:pt idx="46144">
                  <c:v>1428598800</c:v>
                </c:pt>
                <c:pt idx="46145">
                  <c:v>1428602400</c:v>
                </c:pt>
                <c:pt idx="46146">
                  <c:v>1428606000</c:v>
                </c:pt>
                <c:pt idx="46147">
                  <c:v>1428609600</c:v>
                </c:pt>
                <c:pt idx="46148">
                  <c:v>1428613200</c:v>
                </c:pt>
                <c:pt idx="46149">
                  <c:v>1428616800</c:v>
                </c:pt>
                <c:pt idx="46150">
                  <c:v>1428620400</c:v>
                </c:pt>
                <c:pt idx="46151">
                  <c:v>1428624000</c:v>
                </c:pt>
                <c:pt idx="46152">
                  <c:v>1428627600</c:v>
                </c:pt>
                <c:pt idx="46153">
                  <c:v>1428631200</c:v>
                </c:pt>
                <c:pt idx="46154">
                  <c:v>1428634800</c:v>
                </c:pt>
                <c:pt idx="46155">
                  <c:v>1428638400</c:v>
                </c:pt>
                <c:pt idx="46156">
                  <c:v>1428642000</c:v>
                </c:pt>
                <c:pt idx="46157">
                  <c:v>1428645600</c:v>
                </c:pt>
                <c:pt idx="46158">
                  <c:v>1428649200</c:v>
                </c:pt>
                <c:pt idx="46159">
                  <c:v>1428652800</c:v>
                </c:pt>
                <c:pt idx="46160">
                  <c:v>1428656400</c:v>
                </c:pt>
                <c:pt idx="46161">
                  <c:v>1428660000</c:v>
                </c:pt>
                <c:pt idx="46162">
                  <c:v>1428663600</c:v>
                </c:pt>
                <c:pt idx="46163">
                  <c:v>1428667200</c:v>
                </c:pt>
                <c:pt idx="46164">
                  <c:v>1428670800</c:v>
                </c:pt>
                <c:pt idx="46165">
                  <c:v>1428674400</c:v>
                </c:pt>
                <c:pt idx="46166">
                  <c:v>1428678000</c:v>
                </c:pt>
                <c:pt idx="46167">
                  <c:v>1428681600</c:v>
                </c:pt>
                <c:pt idx="46168">
                  <c:v>1428685200</c:v>
                </c:pt>
                <c:pt idx="46169">
                  <c:v>1428688800</c:v>
                </c:pt>
                <c:pt idx="46170">
                  <c:v>1428692400</c:v>
                </c:pt>
                <c:pt idx="46171">
                  <c:v>1428696000</c:v>
                </c:pt>
                <c:pt idx="46172">
                  <c:v>1428699600</c:v>
                </c:pt>
                <c:pt idx="46173">
                  <c:v>1428703200</c:v>
                </c:pt>
                <c:pt idx="46174">
                  <c:v>1428706800</c:v>
                </c:pt>
                <c:pt idx="46175">
                  <c:v>1428710400</c:v>
                </c:pt>
                <c:pt idx="46176">
                  <c:v>1428714000</c:v>
                </c:pt>
                <c:pt idx="46177">
                  <c:v>1428717600</c:v>
                </c:pt>
                <c:pt idx="46178">
                  <c:v>1428721200</c:v>
                </c:pt>
                <c:pt idx="46179">
                  <c:v>1428724800</c:v>
                </c:pt>
                <c:pt idx="46180">
                  <c:v>1428728400</c:v>
                </c:pt>
                <c:pt idx="46181">
                  <c:v>1428732000</c:v>
                </c:pt>
                <c:pt idx="46182">
                  <c:v>1428735600</c:v>
                </c:pt>
                <c:pt idx="46183">
                  <c:v>1428739200</c:v>
                </c:pt>
                <c:pt idx="46184">
                  <c:v>1428742800</c:v>
                </c:pt>
                <c:pt idx="46185">
                  <c:v>1428746400</c:v>
                </c:pt>
                <c:pt idx="46186">
                  <c:v>1428750000</c:v>
                </c:pt>
                <c:pt idx="46187">
                  <c:v>1428753600</c:v>
                </c:pt>
                <c:pt idx="46188">
                  <c:v>1428757200</c:v>
                </c:pt>
                <c:pt idx="46189">
                  <c:v>1428760800</c:v>
                </c:pt>
                <c:pt idx="46190">
                  <c:v>1428764400</c:v>
                </c:pt>
                <c:pt idx="46191">
                  <c:v>1428768000</c:v>
                </c:pt>
                <c:pt idx="46192">
                  <c:v>1428771600</c:v>
                </c:pt>
                <c:pt idx="46193">
                  <c:v>1428775200</c:v>
                </c:pt>
                <c:pt idx="46194">
                  <c:v>1428778800</c:v>
                </c:pt>
                <c:pt idx="46195">
                  <c:v>1428782400</c:v>
                </c:pt>
                <c:pt idx="46196">
                  <c:v>1428786000</c:v>
                </c:pt>
                <c:pt idx="46197">
                  <c:v>1428789600</c:v>
                </c:pt>
                <c:pt idx="46198">
                  <c:v>1428793200</c:v>
                </c:pt>
                <c:pt idx="46199">
                  <c:v>1428796800</c:v>
                </c:pt>
                <c:pt idx="46200">
                  <c:v>1428800400</c:v>
                </c:pt>
                <c:pt idx="46201">
                  <c:v>1428804000</c:v>
                </c:pt>
                <c:pt idx="46202">
                  <c:v>1428807600</c:v>
                </c:pt>
                <c:pt idx="46203">
                  <c:v>1428811200</c:v>
                </c:pt>
                <c:pt idx="46204">
                  <c:v>1428814800</c:v>
                </c:pt>
                <c:pt idx="46205">
                  <c:v>1428818400</c:v>
                </c:pt>
                <c:pt idx="46206">
                  <c:v>1428822000</c:v>
                </c:pt>
                <c:pt idx="46207">
                  <c:v>1428825600</c:v>
                </c:pt>
                <c:pt idx="46208">
                  <c:v>1428829200</c:v>
                </c:pt>
                <c:pt idx="46209">
                  <c:v>1428832800</c:v>
                </c:pt>
                <c:pt idx="46210">
                  <c:v>1428836400</c:v>
                </c:pt>
                <c:pt idx="46211">
                  <c:v>1428840000</c:v>
                </c:pt>
                <c:pt idx="46212">
                  <c:v>1428843600</c:v>
                </c:pt>
                <c:pt idx="46213">
                  <c:v>1428847200</c:v>
                </c:pt>
                <c:pt idx="46214">
                  <c:v>1428850800</c:v>
                </c:pt>
                <c:pt idx="46215">
                  <c:v>1428854400</c:v>
                </c:pt>
                <c:pt idx="46216">
                  <c:v>1428858000</c:v>
                </c:pt>
                <c:pt idx="46217">
                  <c:v>1428861600</c:v>
                </c:pt>
                <c:pt idx="46218">
                  <c:v>1428865200</c:v>
                </c:pt>
                <c:pt idx="46219">
                  <c:v>1428868800</c:v>
                </c:pt>
                <c:pt idx="46220">
                  <c:v>1428872400</c:v>
                </c:pt>
                <c:pt idx="46221">
                  <c:v>1428876000</c:v>
                </c:pt>
                <c:pt idx="46222">
                  <c:v>1428879600</c:v>
                </c:pt>
                <c:pt idx="46223">
                  <c:v>1428883200</c:v>
                </c:pt>
                <c:pt idx="46224">
                  <c:v>1428886800</c:v>
                </c:pt>
                <c:pt idx="46225">
                  <c:v>1428890400</c:v>
                </c:pt>
                <c:pt idx="46226">
                  <c:v>1428894000</c:v>
                </c:pt>
                <c:pt idx="46227">
                  <c:v>1428897600</c:v>
                </c:pt>
                <c:pt idx="46228">
                  <c:v>1428901200</c:v>
                </c:pt>
                <c:pt idx="46229">
                  <c:v>1428904800</c:v>
                </c:pt>
                <c:pt idx="46230">
                  <c:v>1428908400</c:v>
                </c:pt>
                <c:pt idx="46231">
                  <c:v>1428912000</c:v>
                </c:pt>
                <c:pt idx="46232">
                  <c:v>1428915600</c:v>
                </c:pt>
                <c:pt idx="46233">
                  <c:v>1428919200</c:v>
                </c:pt>
                <c:pt idx="46234">
                  <c:v>1428922800</c:v>
                </c:pt>
                <c:pt idx="46235">
                  <c:v>1428926400</c:v>
                </c:pt>
                <c:pt idx="46236">
                  <c:v>1428930000</c:v>
                </c:pt>
                <c:pt idx="46237">
                  <c:v>1428933600</c:v>
                </c:pt>
                <c:pt idx="46238">
                  <c:v>1428937200</c:v>
                </c:pt>
                <c:pt idx="46239">
                  <c:v>1428940800</c:v>
                </c:pt>
                <c:pt idx="46240">
                  <c:v>1428944400</c:v>
                </c:pt>
                <c:pt idx="46241">
                  <c:v>1428948000</c:v>
                </c:pt>
                <c:pt idx="46242">
                  <c:v>1428951600</c:v>
                </c:pt>
                <c:pt idx="46243">
                  <c:v>1428955200</c:v>
                </c:pt>
                <c:pt idx="46244">
                  <c:v>1428958800</c:v>
                </c:pt>
                <c:pt idx="46245">
                  <c:v>1428962400</c:v>
                </c:pt>
                <c:pt idx="46246">
                  <c:v>1428966000</c:v>
                </c:pt>
                <c:pt idx="46247">
                  <c:v>1428969600</c:v>
                </c:pt>
                <c:pt idx="46248">
                  <c:v>1428973200</c:v>
                </c:pt>
                <c:pt idx="46249">
                  <c:v>1428976800</c:v>
                </c:pt>
                <c:pt idx="46250">
                  <c:v>1428980400</c:v>
                </c:pt>
                <c:pt idx="46251">
                  <c:v>1428984000</c:v>
                </c:pt>
                <c:pt idx="46252">
                  <c:v>1428987600</c:v>
                </c:pt>
                <c:pt idx="46253">
                  <c:v>1428991200</c:v>
                </c:pt>
                <c:pt idx="46254">
                  <c:v>1428994800</c:v>
                </c:pt>
                <c:pt idx="46255">
                  <c:v>1428998400</c:v>
                </c:pt>
                <c:pt idx="46256">
                  <c:v>1429002000</c:v>
                </c:pt>
                <c:pt idx="46257">
                  <c:v>1429005600</c:v>
                </c:pt>
                <c:pt idx="46258">
                  <c:v>1429009200</c:v>
                </c:pt>
                <c:pt idx="46259">
                  <c:v>1429012800</c:v>
                </c:pt>
                <c:pt idx="46260">
                  <c:v>1429016400</c:v>
                </c:pt>
                <c:pt idx="46261">
                  <c:v>1429020000</c:v>
                </c:pt>
                <c:pt idx="46262">
                  <c:v>1429023600</c:v>
                </c:pt>
                <c:pt idx="46263">
                  <c:v>1429027200</c:v>
                </c:pt>
                <c:pt idx="46264">
                  <c:v>1429030800</c:v>
                </c:pt>
                <c:pt idx="46265">
                  <c:v>1429034400</c:v>
                </c:pt>
                <c:pt idx="46266">
                  <c:v>1429038000</c:v>
                </c:pt>
                <c:pt idx="46267">
                  <c:v>1429041600</c:v>
                </c:pt>
                <c:pt idx="46268">
                  <c:v>1429045200</c:v>
                </c:pt>
                <c:pt idx="46269">
                  <c:v>1429048800</c:v>
                </c:pt>
                <c:pt idx="46270">
                  <c:v>1429052400</c:v>
                </c:pt>
                <c:pt idx="46271">
                  <c:v>1429056000</c:v>
                </c:pt>
                <c:pt idx="46272">
                  <c:v>1429059600</c:v>
                </c:pt>
                <c:pt idx="46273">
                  <c:v>1429063200</c:v>
                </c:pt>
                <c:pt idx="46274">
                  <c:v>1429066800</c:v>
                </c:pt>
                <c:pt idx="46275">
                  <c:v>1429070400</c:v>
                </c:pt>
                <c:pt idx="46276">
                  <c:v>1429074000</c:v>
                </c:pt>
                <c:pt idx="46277">
                  <c:v>1429077600</c:v>
                </c:pt>
                <c:pt idx="46278">
                  <c:v>1429081200</c:v>
                </c:pt>
                <c:pt idx="46279">
                  <c:v>1429084800</c:v>
                </c:pt>
                <c:pt idx="46280">
                  <c:v>1429088400</c:v>
                </c:pt>
                <c:pt idx="46281">
                  <c:v>1429092000</c:v>
                </c:pt>
                <c:pt idx="46282">
                  <c:v>1429095600</c:v>
                </c:pt>
                <c:pt idx="46283">
                  <c:v>1429099200</c:v>
                </c:pt>
                <c:pt idx="46284">
                  <c:v>1429102800</c:v>
                </c:pt>
                <c:pt idx="46285">
                  <c:v>1429106400</c:v>
                </c:pt>
                <c:pt idx="46286">
                  <c:v>1429110000</c:v>
                </c:pt>
                <c:pt idx="46287">
                  <c:v>1429113600</c:v>
                </c:pt>
                <c:pt idx="46288">
                  <c:v>1429117200</c:v>
                </c:pt>
                <c:pt idx="46289">
                  <c:v>1429120800</c:v>
                </c:pt>
                <c:pt idx="46290">
                  <c:v>1429124400</c:v>
                </c:pt>
                <c:pt idx="46291">
                  <c:v>1429128000</c:v>
                </c:pt>
                <c:pt idx="46292">
                  <c:v>1429131600</c:v>
                </c:pt>
                <c:pt idx="46293">
                  <c:v>1429135200</c:v>
                </c:pt>
                <c:pt idx="46294">
                  <c:v>1429138800</c:v>
                </c:pt>
                <c:pt idx="46295">
                  <c:v>1429142400</c:v>
                </c:pt>
                <c:pt idx="46296">
                  <c:v>1429146000</c:v>
                </c:pt>
                <c:pt idx="46297">
                  <c:v>1429149600</c:v>
                </c:pt>
                <c:pt idx="46298">
                  <c:v>1429153200</c:v>
                </c:pt>
                <c:pt idx="46299">
                  <c:v>1429156800</c:v>
                </c:pt>
                <c:pt idx="46300">
                  <c:v>1429160400</c:v>
                </c:pt>
                <c:pt idx="46301">
                  <c:v>1429164000</c:v>
                </c:pt>
                <c:pt idx="46302">
                  <c:v>1429167600</c:v>
                </c:pt>
                <c:pt idx="46303">
                  <c:v>1429171200</c:v>
                </c:pt>
                <c:pt idx="46304">
                  <c:v>1429174800</c:v>
                </c:pt>
                <c:pt idx="46305">
                  <c:v>1429178400</c:v>
                </c:pt>
                <c:pt idx="46306">
                  <c:v>1429182000</c:v>
                </c:pt>
                <c:pt idx="46307">
                  <c:v>1429185600</c:v>
                </c:pt>
                <c:pt idx="46308">
                  <c:v>1429189200</c:v>
                </c:pt>
                <c:pt idx="46309">
                  <c:v>1429192800</c:v>
                </c:pt>
                <c:pt idx="46310">
                  <c:v>1429196400</c:v>
                </c:pt>
                <c:pt idx="46311">
                  <c:v>1429200000</c:v>
                </c:pt>
                <c:pt idx="46312">
                  <c:v>1429203600</c:v>
                </c:pt>
                <c:pt idx="46313">
                  <c:v>1429207200</c:v>
                </c:pt>
                <c:pt idx="46314">
                  <c:v>1429210800</c:v>
                </c:pt>
                <c:pt idx="46315">
                  <c:v>1429214400</c:v>
                </c:pt>
                <c:pt idx="46316">
                  <c:v>1429218000</c:v>
                </c:pt>
                <c:pt idx="46317">
                  <c:v>1429221600</c:v>
                </c:pt>
                <c:pt idx="46318">
                  <c:v>1429225200</c:v>
                </c:pt>
                <c:pt idx="46319">
                  <c:v>1429228800</c:v>
                </c:pt>
                <c:pt idx="46320">
                  <c:v>1429232400</c:v>
                </c:pt>
                <c:pt idx="46321">
                  <c:v>1429236000</c:v>
                </c:pt>
                <c:pt idx="46322">
                  <c:v>1429239600</c:v>
                </c:pt>
                <c:pt idx="46323">
                  <c:v>1429243200</c:v>
                </c:pt>
                <c:pt idx="46324">
                  <c:v>1429246800</c:v>
                </c:pt>
                <c:pt idx="46325">
                  <c:v>1429250400</c:v>
                </c:pt>
                <c:pt idx="46326">
                  <c:v>1429254000</c:v>
                </c:pt>
                <c:pt idx="46327">
                  <c:v>1429257600</c:v>
                </c:pt>
                <c:pt idx="46328">
                  <c:v>1429261200</c:v>
                </c:pt>
                <c:pt idx="46329">
                  <c:v>1429264800</c:v>
                </c:pt>
                <c:pt idx="46330">
                  <c:v>1429268400</c:v>
                </c:pt>
                <c:pt idx="46331">
                  <c:v>1429272000</c:v>
                </c:pt>
                <c:pt idx="46332">
                  <c:v>1429275600</c:v>
                </c:pt>
                <c:pt idx="46333">
                  <c:v>1429279200</c:v>
                </c:pt>
                <c:pt idx="46334">
                  <c:v>1429282800</c:v>
                </c:pt>
                <c:pt idx="46335">
                  <c:v>1429286400</c:v>
                </c:pt>
                <c:pt idx="46336">
                  <c:v>1429290000</c:v>
                </c:pt>
                <c:pt idx="46337">
                  <c:v>1429293600</c:v>
                </c:pt>
                <c:pt idx="46338">
                  <c:v>1429297200</c:v>
                </c:pt>
                <c:pt idx="46339">
                  <c:v>1429300800</c:v>
                </c:pt>
                <c:pt idx="46340">
                  <c:v>1429304400</c:v>
                </c:pt>
                <c:pt idx="46341">
                  <c:v>1429308000</c:v>
                </c:pt>
                <c:pt idx="46342">
                  <c:v>1429311600</c:v>
                </c:pt>
                <c:pt idx="46343">
                  <c:v>1429315200</c:v>
                </c:pt>
                <c:pt idx="46344">
                  <c:v>1429318800</c:v>
                </c:pt>
                <c:pt idx="46345">
                  <c:v>1429322400</c:v>
                </c:pt>
                <c:pt idx="46346">
                  <c:v>1429326000</c:v>
                </c:pt>
                <c:pt idx="46347">
                  <c:v>1429329600</c:v>
                </c:pt>
                <c:pt idx="46348">
                  <c:v>1429333200</c:v>
                </c:pt>
                <c:pt idx="46349">
                  <c:v>1429336800</c:v>
                </c:pt>
                <c:pt idx="46350">
                  <c:v>1429340400</c:v>
                </c:pt>
                <c:pt idx="46351">
                  <c:v>1429344000</c:v>
                </c:pt>
                <c:pt idx="46352">
                  <c:v>1429347600</c:v>
                </c:pt>
                <c:pt idx="46353">
                  <c:v>1429351200</c:v>
                </c:pt>
                <c:pt idx="46354">
                  <c:v>1429354800</c:v>
                </c:pt>
                <c:pt idx="46355">
                  <c:v>1429358400</c:v>
                </c:pt>
                <c:pt idx="46356">
                  <c:v>1429362000</c:v>
                </c:pt>
                <c:pt idx="46357">
                  <c:v>1429365600</c:v>
                </c:pt>
                <c:pt idx="46358">
                  <c:v>1429369200</c:v>
                </c:pt>
                <c:pt idx="46359">
                  <c:v>1429372800</c:v>
                </c:pt>
                <c:pt idx="46360">
                  <c:v>1429376400</c:v>
                </c:pt>
                <c:pt idx="46361">
                  <c:v>1429380000</c:v>
                </c:pt>
                <c:pt idx="46362">
                  <c:v>1429383600</c:v>
                </c:pt>
                <c:pt idx="46363">
                  <c:v>1429387200</c:v>
                </c:pt>
                <c:pt idx="46364">
                  <c:v>1429390800</c:v>
                </c:pt>
                <c:pt idx="46365">
                  <c:v>1429394400</c:v>
                </c:pt>
                <c:pt idx="46366">
                  <c:v>1429398000</c:v>
                </c:pt>
                <c:pt idx="46367">
                  <c:v>1429401600</c:v>
                </c:pt>
                <c:pt idx="46368">
                  <c:v>1429405200</c:v>
                </c:pt>
                <c:pt idx="46369">
                  <c:v>1429408800</c:v>
                </c:pt>
                <c:pt idx="46370">
                  <c:v>1429412400</c:v>
                </c:pt>
                <c:pt idx="46371">
                  <c:v>1429416000</c:v>
                </c:pt>
                <c:pt idx="46372">
                  <c:v>1429419600</c:v>
                </c:pt>
                <c:pt idx="46373">
                  <c:v>1429423200</c:v>
                </c:pt>
                <c:pt idx="46374">
                  <c:v>1429426800</c:v>
                </c:pt>
                <c:pt idx="46375">
                  <c:v>1429430400</c:v>
                </c:pt>
                <c:pt idx="46376">
                  <c:v>1429434000</c:v>
                </c:pt>
                <c:pt idx="46377">
                  <c:v>1429437600</c:v>
                </c:pt>
                <c:pt idx="46378">
                  <c:v>1429441200</c:v>
                </c:pt>
                <c:pt idx="46379">
                  <c:v>1429444800</c:v>
                </c:pt>
                <c:pt idx="46380">
                  <c:v>1429448400</c:v>
                </c:pt>
                <c:pt idx="46381">
                  <c:v>1429452000</c:v>
                </c:pt>
                <c:pt idx="46382">
                  <c:v>1429455600</c:v>
                </c:pt>
                <c:pt idx="46383">
                  <c:v>1429459200</c:v>
                </c:pt>
                <c:pt idx="46384">
                  <c:v>1429462800</c:v>
                </c:pt>
                <c:pt idx="46385">
                  <c:v>1429466400</c:v>
                </c:pt>
                <c:pt idx="46386">
                  <c:v>1429470000</c:v>
                </c:pt>
                <c:pt idx="46387">
                  <c:v>1429473600</c:v>
                </c:pt>
                <c:pt idx="46388">
                  <c:v>1429477200</c:v>
                </c:pt>
                <c:pt idx="46389">
                  <c:v>1429480800</c:v>
                </c:pt>
                <c:pt idx="46390">
                  <c:v>1429484400</c:v>
                </c:pt>
                <c:pt idx="46391">
                  <c:v>1429488000</c:v>
                </c:pt>
                <c:pt idx="46392">
                  <c:v>1429491600</c:v>
                </c:pt>
                <c:pt idx="46393">
                  <c:v>1429495200</c:v>
                </c:pt>
                <c:pt idx="46394">
                  <c:v>1429498800</c:v>
                </c:pt>
                <c:pt idx="46395">
                  <c:v>1429502400</c:v>
                </c:pt>
                <c:pt idx="46396">
                  <c:v>1429506000</c:v>
                </c:pt>
                <c:pt idx="46397">
                  <c:v>1429509600</c:v>
                </c:pt>
                <c:pt idx="46398">
                  <c:v>1429513200</c:v>
                </c:pt>
                <c:pt idx="46399">
                  <c:v>1429516800</c:v>
                </c:pt>
                <c:pt idx="46400">
                  <c:v>1429520400</c:v>
                </c:pt>
                <c:pt idx="46401">
                  <c:v>1429524000</c:v>
                </c:pt>
                <c:pt idx="46402">
                  <c:v>1429527600</c:v>
                </c:pt>
                <c:pt idx="46403">
                  <c:v>1429531200</c:v>
                </c:pt>
                <c:pt idx="46404">
                  <c:v>1429534800</c:v>
                </c:pt>
                <c:pt idx="46405">
                  <c:v>1429538400</c:v>
                </c:pt>
                <c:pt idx="46406">
                  <c:v>1429542000</c:v>
                </c:pt>
                <c:pt idx="46407">
                  <c:v>1429545600</c:v>
                </c:pt>
                <c:pt idx="46408">
                  <c:v>1429549200</c:v>
                </c:pt>
                <c:pt idx="46409">
                  <c:v>1429552800</c:v>
                </c:pt>
                <c:pt idx="46410">
                  <c:v>1429556400</c:v>
                </c:pt>
                <c:pt idx="46411">
                  <c:v>1429560000</c:v>
                </c:pt>
                <c:pt idx="46412">
                  <c:v>1429563600</c:v>
                </c:pt>
                <c:pt idx="46413">
                  <c:v>1429567200</c:v>
                </c:pt>
                <c:pt idx="46414">
                  <c:v>1429570800</c:v>
                </c:pt>
                <c:pt idx="46415">
                  <c:v>1429574400</c:v>
                </c:pt>
                <c:pt idx="46416">
                  <c:v>1429578000</c:v>
                </c:pt>
                <c:pt idx="46417">
                  <c:v>1429581600</c:v>
                </c:pt>
                <c:pt idx="46418">
                  <c:v>1429585200</c:v>
                </c:pt>
                <c:pt idx="46419">
                  <c:v>1429588800</c:v>
                </c:pt>
                <c:pt idx="46420">
                  <c:v>1429592400</c:v>
                </c:pt>
                <c:pt idx="46421">
                  <c:v>1429596000</c:v>
                </c:pt>
                <c:pt idx="46422">
                  <c:v>1429599600</c:v>
                </c:pt>
                <c:pt idx="46423">
                  <c:v>1429603200</c:v>
                </c:pt>
                <c:pt idx="46424">
                  <c:v>1429606800</c:v>
                </c:pt>
                <c:pt idx="46425">
                  <c:v>1429610400</c:v>
                </c:pt>
                <c:pt idx="46426">
                  <c:v>1429614000</c:v>
                </c:pt>
                <c:pt idx="46427">
                  <c:v>1429617600</c:v>
                </c:pt>
                <c:pt idx="46428">
                  <c:v>1429621200</c:v>
                </c:pt>
                <c:pt idx="46429">
                  <c:v>1429624800</c:v>
                </c:pt>
                <c:pt idx="46430">
                  <c:v>1429628400</c:v>
                </c:pt>
                <c:pt idx="46431">
                  <c:v>1429632000</c:v>
                </c:pt>
                <c:pt idx="46432">
                  <c:v>1429635600</c:v>
                </c:pt>
                <c:pt idx="46433">
                  <c:v>1429639200</c:v>
                </c:pt>
                <c:pt idx="46434">
                  <c:v>1429642800</c:v>
                </c:pt>
                <c:pt idx="46435">
                  <c:v>1429646400</c:v>
                </c:pt>
                <c:pt idx="46436">
                  <c:v>1429650000</c:v>
                </c:pt>
                <c:pt idx="46437">
                  <c:v>1429653600</c:v>
                </c:pt>
                <c:pt idx="46438">
                  <c:v>1429657200</c:v>
                </c:pt>
                <c:pt idx="46439">
                  <c:v>1429660800</c:v>
                </c:pt>
                <c:pt idx="46440">
                  <c:v>1429664400</c:v>
                </c:pt>
                <c:pt idx="46441">
                  <c:v>1429668000</c:v>
                </c:pt>
                <c:pt idx="46442">
                  <c:v>1429671600</c:v>
                </c:pt>
                <c:pt idx="46443">
                  <c:v>1429675200</c:v>
                </c:pt>
                <c:pt idx="46444">
                  <c:v>1429678800</c:v>
                </c:pt>
                <c:pt idx="46445">
                  <c:v>1429682400</c:v>
                </c:pt>
                <c:pt idx="46446">
                  <c:v>1429686000</c:v>
                </c:pt>
                <c:pt idx="46447">
                  <c:v>1429689600</c:v>
                </c:pt>
                <c:pt idx="46448">
                  <c:v>1429693200</c:v>
                </c:pt>
                <c:pt idx="46449">
                  <c:v>1429696800</c:v>
                </c:pt>
                <c:pt idx="46450">
                  <c:v>1429700400</c:v>
                </c:pt>
                <c:pt idx="46451">
                  <c:v>1429704000</c:v>
                </c:pt>
                <c:pt idx="46452">
                  <c:v>1429707600</c:v>
                </c:pt>
                <c:pt idx="46453">
                  <c:v>1429711200</c:v>
                </c:pt>
                <c:pt idx="46454">
                  <c:v>1429714800</c:v>
                </c:pt>
                <c:pt idx="46455">
                  <c:v>1429718400</c:v>
                </c:pt>
                <c:pt idx="46456">
                  <c:v>1429722000</c:v>
                </c:pt>
                <c:pt idx="46457">
                  <c:v>1429725600</c:v>
                </c:pt>
                <c:pt idx="46458">
                  <c:v>1429729200</c:v>
                </c:pt>
                <c:pt idx="46459">
                  <c:v>1429732800</c:v>
                </c:pt>
                <c:pt idx="46460">
                  <c:v>1429736400</c:v>
                </c:pt>
                <c:pt idx="46461">
                  <c:v>1429740000</c:v>
                </c:pt>
                <c:pt idx="46462">
                  <c:v>1429743600</c:v>
                </c:pt>
                <c:pt idx="46463">
                  <c:v>1429747200</c:v>
                </c:pt>
                <c:pt idx="46464">
                  <c:v>1429750800</c:v>
                </c:pt>
                <c:pt idx="46465">
                  <c:v>1429754400</c:v>
                </c:pt>
                <c:pt idx="46466">
                  <c:v>1429758000</c:v>
                </c:pt>
                <c:pt idx="46467">
                  <c:v>1429761600</c:v>
                </c:pt>
                <c:pt idx="46468">
                  <c:v>1429765200</c:v>
                </c:pt>
                <c:pt idx="46469">
                  <c:v>1429768800</c:v>
                </c:pt>
                <c:pt idx="46470">
                  <c:v>1429772400</c:v>
                </c:pt>
                <c:pt idx="46471">
                  <c:v>1429776000</c:v>
                </c:pt>
                <c:pt idx="46472">
                  <c:v>1429779600</c:v>
                </c:pt>
                <c:pt idx="46473">
                  <c:v>1429783200</c:v>
                </c:pt>
                <c:pt idx="46474">
                  <c:v>1429786800</c:v>
                </c:pt>
                <c:pt idx="46475">
                  <c:v>1429790400</c:v>
                </c:pt>
                <c:pt idx="46476">
                  <c:v>1429794000</c:v>
                </c:pt>
                <c:pt idx="46477">
                  <c:v>1429797600</c:v>
                </c:pt>
                <c:pt idx="46478">
                  <c:v>1429801200</c:v>
                </c:pt>
                <c:pt idx="46479">
                  <c:v>1429804800</c:v>
                </c:pt>
                <c:pt idx="46480">
                  <c:v>1429808400</c:v>
                </c:pt>
                <c:pt idx="46481">
                  <c:v>1429812000</c:v>
                </c:pt>
                <c:pt idx="46482">
                  <c:v>1429815600</c:v>
                </c:pt>
                <c:pt idx="46483">
                  <c:v>1429819200</c:v>
                </c:pt>
                <c:pt idx="46484">
                  <c:v>1429822800</c:v>
                </c:pt>
                <c:pt idx="46485">
                  <c:v>1429826400</c:v>
                </c:pt>
                <c:pt idx="46486">
                  <c:v>1429830000</c:v>
                </c:pt>
                <c:pt idx="46487">
                  <c:v>1429833600</c:v>
                </c:pt>
                <c:pt idx="46488">
                  <c:v>1429837200</c:v>
                </c:pt>
                <c:pt idx="46489">
                  <c:v>1429840800</c:v>
                </c:pt>
                <c:pt idx="46490">
                  <c:v>1429844400</c:v>
                </c:pt>
                <c:pt idx="46491">
                  <c:v>1429848000</c:v>
                </c:pt>
                <c:pt idx="46492">
                  <c:v>1429851600</c:v>
                </c:pt>
                <c:pt idx="46493">
                  <c:v>1429855200</c:v>
                </c:pt>
                <c:pt idx="46494">
                  <c:v>1429858800</c:v>
                </c:pt>
                <c:pt idx="46495">
                  <c:v>1429862400</c:v>
                </c:pt>
                <c:pt idx="46496">
                  <c:v>1429866000</c:v>
                </c:pt>
                <c:pt idx="46497">
                  <c:v>1429869600</c:v>
                </c:pt>
                <c:pt idx="46498">
                  <c:v>1429873200</c:v>
                </c:pt>
                <c:pt idx="46499">
                  <c:v>1429876800</c:v>
                </c:pt>
                <c:pt idx="46500">
                  <c:v>1429880400</c:v>
                </c:pt>
                <c:pt idx="46501">
                  <c:v>1429884000</c:v>
                </c:pt>
                <c:pt idx="46502">
                  <c:v>1429887600</c:v>
                </c:pt>
                <c:pt idx="46503">
                  <c:v>1429891200</c:v>
                </c:pt>
                <c:pt idx="46504">
                  <c:v>1429894800</c:v>
                </c:pt>
                <c:pt idx="46505">
                  <c:v>1429898400</c:v>
                </c:pt>
                <c:pt idx="46506">
                  <c:v>1429902000</c:v>
                </c:pt>
                <c:pt idx="46507">
                  <c:v>1429905600</c:v>
                </c:pt>
                <c:pt idx="46508">
                  <c:v>1429909200</c:v>
                </c:pt>
                <c:pt idx="46509">
                  <c:v>1429912800</c:v>
                </c:pt>
                <c:pt idx="46510">
                  <c:v>1429916400</c:v>
                </c:pt>
                <c:pt idx="46511">
                  <c:v>1429920000</c:v>
                </c:pt>
                <c:pt idx="46512">
                  <c:v>1429923600</c:v>
                </c:pt>
                <c:pt idx="46513">
                  <c:v>1429927200</c:v>
                </c:pt>
                <c:pt idx="46514">
                  <c:v>1429930800</c:v>
                </c:pt>
                <c:pt idx="46515">
                  <c:v>1429934400</c:v>
                </c:pt>
                <c:pt idx="46516">
                  <c:v>1429938000</c:v>
                </c:pt>
                <c:pt idx="46517">
                  <c:v>1429941600</c:v>
                </c:pt>
                <c:pt idx="46518">
                  <c:v>1429945200</c:v>
                </c:pt>
                <c:pt idx="46519">
                  <c:v>1429948800</c:v>
                </c:pt>
                <c:pt idx="46520">
                  <c:v>1429952400</c:v>
                </c:pt>
                <c:pt idx="46521">
                  <c:v>1429956000</c:v>
                </c:pt>
                <c:pt idx="46522">
                  <c:v>1429959600</c:v>
                </c:pt>
                <c:pt idx="46523">
                  <c:v>1429963200</c:v>
                </c:pt>
                <c:pt idx="46524">
                  <c:v>1429966800</c:v>
                </c:pt>
                <c:pt idx="46525">
                  <c:v>1429970400</c:v>
                </c:pt>
                <c:pt idx="46526">
                  <c:v>1429974000</c:v>
                </c:pt>
                <c:pt idx="46527">
                  <c:v>1429977600</c:v>
                </c:pt>
                <c:pt idx="46528">
                  <c:v>1429981200</c:v>
                </c:pt>
                <c:pt idx="46529">
                  <c:v>1429984800</c:v>
                </c:pt>
                <c:pt idx="46530">
                  <c:v>1429988400</c:v>
                </c:pt>
                <c:pt idx="46531">
                  <c:v>1429992000</c:v>
                </c:pt>
                <c:pt idx="46532">
                  <c:v>1429995600</c:v>
                </c:pt>
                <c:pt idx="46533">
                  <c:v>1429999200</c:v>
                </c:pt>
                <c:pt idx="46534">
                  <c:v>1430002800</c:v>
                </c:pt>
                <c:pt idx="46535">
                  <c:v>1430006400</c:v>
                </c:pt>
                <c:pt idx="46536">
                  <c:v>1430010000</c:v>
                </c:pt>
                <c:pt idx="46537">
                  <c:v>1430013600</c:v>
                </c:pt>
                <c:pt idx="46538">
                  <c:v>1430017200</c:v>
                </c:pt>
                <c:pt idx="46539">
                  <c:v>1430020800</c:v>
                </c:pt>
                <c:pt idx="46540">
                  <c:v>1430024400</c:v>
                </c:pt>
                <c:pt idx="46541">
                  <c:v>1430028000</c:v>
                </c:pt>
                <c:pt idx="46542">
                  <c:v>1430031600</c:v>
                </c:pt>
                <c:pt idx="46543">
                  <c:v>1430035200</c:v>
                </c:pt>
                <c:pt idx="46544">
                  <c:v>1430038800</c:v>
                </c:pt>
                <c:pt idx="46545">
                  <c:v>1430042400</c:v>
                </c:pt>
                <c:pt idx="46546">
                  <c:v>1430046000</c:v>
                </c:pt>
                <c:pt idx="46547">
                  <c:v>1430049600</c:v>
                </c:pt>
                <c:pt idx="46548">
                  <c:v>1430053200</c:v>
                </c:pt>
                <c:pt idx="46549">
                  <c:v>1430056800</c:v>
                </c:pt>
                <c:pt idx="46550">
                  <c:v>1430060400</c:v>
                </c:pt>
                <c:pt idx="46551">
                  <c:v>1430064000</c:v>
                </c:pt>
                <c:pt idx="46552">
                  <c:v>1430067600</c:v>
                </c:pt>
                <c:pt idx="46553">
                  <c:v>1430071200</c:v>
                </c:pt>
                <c:pt idx="46554">
                  <c:v>1430074800</c:v>
                </c:pt>
                <c:pt idx="46555">
                  <c:v>1430078400</c:v>
                </c:pt>
                <c:pt idx="46556">
                  <c:v>1430082000</c:v>
                </c:pt>
                <c:pt idx="46557">
                  <c:v>1430085600</c:v>
                </c:pt>
                <c:pt idx="46558">
                  <c:v>1430089200</c:v>
                </c:pt>
                <c:pt idx="46559">
                  <c:v>1430092800</c:v>
                </c:pt>
                <c:pt idx="46560">
                  <c:v>1430096400</c:v>
                </c:pt>
                <c:pt idx="46561">
                  <c:v>1430100000</c:v>
                </c:pt>
                <c:pt idx="46562">
                  <c:v>1430103600</c:v>
                </c:pt>
                <c:pt idx="46563">
                  <c:v>1430107200</c:v>
                </c:pt>
                <c:pt idx="46564">
                  <c:v>1430110800</c:v>
                </c:pt>
                <c:pt idx="46565">
                  <c:v>1430114400</c:v>
                </c:pt>
                <c:pt idx="46566">
                  <c:v>1430118000</c:v>
                </c:pt>
                <c:pt idx="46567">
                  <c:v>1430121600</c:v>
                </c:pt>
                <c:pt idx="46568">
                  <c:v>1430125200</c:v>
                </c:pt>
                <c:pt idx="46569">
                  <c:v>1430128800</c:v>
                </c:pt>
                <c:pt idx="46570">
                  <c:v>1430132400</c:v>
                </c:pt>
                <c:pt idx="46571">
                  <c:v>1430136000</c:v>
                </c:pt>
                <c:pt idx="46572">
                  <c:v>1430139600</c:v>
                </c:pt>
                <c:pt idx="46573">
                  <c:v>1430143200</c:v>
                </c:pt>
                <c:pt idx="46574">
                  <c:v>1430146800</c:v>
                </c:pt>
                <c:pt idx="46575">
                  <c:v>1430150400</c:v>
                </c:pt>
                <c:pt idx="46576">
                  <c:v>1430154000</c:v>
                </c:pt>
                <c:pt idx="46577">
                  <c:v>1430157600</c:v>
                </c:pt>
                <c:pt idx="46578">
                  <c:v>1430161200</c:v>
                </c:pt>
                <c:pt idx="46579">
                  <c:v>1430164800</c:v>
                </c:pt>
                <c:pt idx="46580">
                  <c:v>1430168400</c:v>
                </c:pt>
                <c:pt idx="46581">
                  <c:v>1430172000</c:v>
                </c:pt>
                <c:pt idx="46582">
                  <c:v>1430175600</c:v>
                </c:pt>
                <c:pt idx="46583">
                  <c:v>1430179200</c:v>
                </c:pt>
                <c:pt idx="46584">
                  <c:v>1430182800</c:v>
                </c:pt>
                <c:pt idx="46585">
                  <c:v>1430186400</c:v>
                </c:pt>
                <c:pt idx="46586">
                  <c:v>1430190000</c:v>
                </c:pt>
                <c:pt idx="46587">
                  <c:v>1430193600</c:v>
                </c:pt>
                <c:pt idx="46588">
                  <c:v>1430197200</c:v>
                </c:pt>
                <c:pt idx="46589">
                  <c:v>1430200800</c:v>
                </c:pt>
                <c:pt idx="46590">
                  <c:v>1430204400</c:v>
                </c:pt>
                <c:pt idx="46591">
                  <c:v>1430208000</c:v>
                </c:pt>
                <c:pt idx="46592">
                  <c:v>1430211600</c:v>
                </c:pt>
                <c:pt idx="46593">
                  <c:v>1430215200</c:v>
                </c:pt>
                <c:pt idx="46594">
                  <c:v>1430218800</c:v>
                </c:pt>
                <c:pt idx="46595">
                  <c:v>1430222400</c:v>
                </c:pt>
                <c:pt idx="46596">
                  <c:v>1430226000</c:v>
                </c:pt>
                <c:pt idx="46597">
                  <c:v>1430229600</c:v>
                </c:pt>
                <c:pt idx="46598">
                  <c:v>1430233200</c:v>
                </c:pt>
                <c:pt idx="46599">
                  <c:v>1430236800</c:v>
                </c:pt>
                <c:pt idx="46600">
                  <c:v>1430240400</c:v>
                </c:pt>
                <c:pt idx="46601">
                  <c:v>1430244000</c:v>
                </c:pt>
                <c:pt idx="46602">
                  <c:v>1430247600</c:v>
                </c:pt>
                <c:pt idx="46603">
                  <c:v>1430251200</c:v>
                </c:pt>
                <c:pt idx="46604">
                  <c:v>1430254800</c:v>
                </c:pt>
                <c:pt idx="46605">
                  <c:v>1430258400</c:v>
                </c:pt>
                <c:pt idx="46606">
                  <c:v>1430262000</c:v>
                </c:pt>
                <c:pt idx="46607">
                  <c:v>1430265600</c:v>
                </c:pt>
                <c:pt idx="46608">
                  <c:v>1430269200</c:v>
                </c:pt>
                <c:pt idx="46609">
                  <c:v>1430272800</c:v>
                </c:pt>
                <c:pt idx="46610">
                  <c:v>1430276400</c:v>
                </c:pt>
                <c:pt idx="46611">
                  <c:v>1430280000</c:v>
                </c:pt>
                <c:pt idx="46612">
                  <c:v>1430283600</c:v>
                </c:pt>
                <c:pt idx="46613">
                  <c:v>1430287200</c:v>
                </c:pt>
                <c:pt idx="46614">
                  <c:v>1430290800</c:v>
                </c:pt>
                <c:pt idx="46615">
                  <c:v>1430294400</c:v>
                </c:pt>
                <c:pt idx="46616">
                  <c:v>1430298000</c:v>
                </c:pt>
                <c:pt idx="46617">
                  <c:v>1430301600</c:v>
                </c:pt>
                <c:pt idx="46618">
                  <c:v>1430305200</c:v>
                </c:pt>
                <c:pt idx="46619">
                  <c:v>1430308800</c:v>
                </c:pt>
                <c:pt idx="46620">
                  <c:v>1430312400</c:v>
                </c:pt>
                <c:pt idx="46621">
                  <c:v>1430316000</c:v>
                </c:pt>
                <c:pt idx="46622">
                  <c:v>1430319600</c:v>
                </c:pt>
                <c:pt idx="46623">
                  <c:v>1430323200</c:v>
                </c:pt>
                <c:pt idx="46624">
                  <c:v>1430326800</c:v>
                </c:pt>
                <c:pt idx="46625">
                  <c:v>1430330400</c:v>
                </c:pt>
                <c:pt idx="46626">
                  <c:v>1430334000</c:v>
                </c:pt>
                <c:pt idx="46627">
                  <c:v>1430337600</c:v>
                </c:pt>
                <c:pt idx="46628">
                  <c:v>1430341200</c:v>
                </c:pt>
                <c:pt idx="46629">
                  <c:v>1430344800</c:v>
                </c:pt>
                <c:pt idx="46630">
                  <c:v>1430348400</c:v>
                </c:pt>
                <c:pt idx="46631">
                  <c:v>1430352000</c:v>
                </c:pt>
                <c:pt idx="46632">
                  <c:v>1430355600</c:v>
                </c:pt>
                <c:pt idx="46633">
                  <c:v>1430359200</c:v>
                </c:pt>
                <c:pt idx="46634">
                  <c:v>1430362800</c:v>
                </c:pt>
                <c:pt idx="46635">
                  <c:v>1430366400</c:v>
                </c:pt>
                <c:pt idx="46636">
                  <c:v>1430370000</c:v>
                </c:pt>
                <c:pt idx="46637">
                  <c:v>1430373600</c:v>
                </c:pt>
                <c:pt idx="46638">
                  <c:v>1430377200</c:v>
                </c:pt>
                <c:pt idx="46639">
                  <c:v>1430380800</c:v>
                </c:pt>
                <c:pt idx="46640">
                  <c:v>1430384400</c:v>
                </c:pt>
                <c:pt idx="46641">
                  <c:v>1430388000</c:v>
                </c:pt>
                <c:pt idx="46642">
                  <c:v>1430391600</c:v>
                </c:pt>
                <c:pt idx="46643">
                  <c:v>1430395200</c:v>
                </c:pt>
                <c:pt idx="46644">
                  <c:v>1430398800</c:v>
                </c:pt>
                <c:pt idx="46645">
                  <c:v>1430402400</c:v>
                </c:pt>
                <c:pt idx="46646">
                  <c:v>1430406000</c:v>
                </c:pt>
                <c:pt idx="46647">
                  <c:v>1430409600</c:v>
                </c:pt>
                <c:pt idx="46648">
                  <c:v>1430413200</c:v>
                </c:pt>
                <c:pt idx="46649">
                  <c:v>1430416800</c:v>
                </c:pt>
                <c:pt idx="46650">
                  <c:v>1430420400</c:v>
                </c:pt>
                <c:pt idx="46651">
                  <c:v>1430424000</c:v>
                </c:pt>
                <c:pt idx="46652">
                  <c:v>1430427600</c:v>
                </c:pt>
                <c:pt idx="46653">
                  <c:v>1430431200</c:v>
                </c:pt>
                <c:pt idx="46654">
                  <c:v>1430434800</c:v>
                </c:pt>
                <c:pt idx="46655">
                  <c:v>1430438400</c:v>
                </c:pt>
                <c:pt idx="46656">
                  <c:v>1430442000</c:v>
                </c:pt>
                <c:pt idx="46657">
                  <c:v>1430445600</c:v>
                </c:pt>
                <c:pt idx="46658">
                  <c:v>1430449200</c:v>
                </c:pt>
                <c:pt idx="46659">
                  <c:v>1430452800</c:v>
                </c:pt>
                <c:pt idx="46660">
                  <c:v>1430456400</c:v>
                </c:pt>
                <c:pt idx="46661">
                  <c:v>1430460000</c:v>
                </c:pt>
                <c:pt idx="46662">
                  <c:v>1430463600</c:v>
                </c:pt>
                <c:pt idx="46663">
                  <c:v>1430467200</c:v>
                </c:pt>
                <c:pt idx="46664">
                  <c:v>1430470800</c:v>
                </c:pt>
                <c:pt idx="46665">
                  <c:v>1430474400</c:v>
                </c:pt>
                <c:pt idx="46666">
                  <c:v>1430478000</c:v>
                </c:pt>
                <c:pt idx="46667">
                  <c:v>1430481600</c:v>
                </c:pt>
                <c:pt idx="46668">
                  <c:v>1430485200</c:v>
                </c:pt>
                <c:pt idx="46669">
                  <c:v>1430488800</c:v>
                </c:pt>
                <c:pt idx="46670">
                  <c:v>1430492400</c:v>
                </c:pt>
                <c:pt idx="46671">
                  <c:v>1430496000</c:v>
                </c:pt>
                <c:pt idx="46672">
                  <c:v>1430499600</c:v>
                </c:pt>
                <c:pt idx="46673">
                  <c:v>1430503200</c:v>
                </c:pt>
                <c:pt idx="46674">
                  <c:v>1430506800</c:v>
                </c:pt>
                <c:pt idx="46675">
                  <c:v>1430510400</c:v>
                </c:pt>
                <c:pt idx="46676">
                  <c:v>1430514000</c:v>
                </c:pt>
                <c:pt idx="46677">
                  <c:v>1430517600</c:v>
                </c:pt>
                <c:pt idx="46678">
                  <c:v>1430521200</c:v>
                </c:pt>
                <c:pt idx="46679">
                  <c:v>1430524800</c:v>
                </c:pt>
                <c:pt idx="46680">
                  <c:v>1430528400</c:v>
                </c:pt>
                <c:pt idx="46681">
                  <c:v>1430532000</c:v>
                </c:pt>
                <c:pt idx="46682">
                  <c:v>1430535600</c:v>
                </c:pt>
                <c:pt idx="46683">
                  <c:v>1430539200</c:v>
                </c:pt>
                <c:pt idx="46684">
                  <c:v>1430542800</c:v>
                </c:pt>
                <c:pt idx="46685">
                  <c:v>1430546400</c:v>
                </c:pt>
                <c:pt idx="46686">
                  <c:v>1430550000</c:v>
                </c:pt>
                <c:pt idx="46687">
                  <c:v>1430553600</c:v>
                </c:pt>
                <c:pt idx="46688">
                  <c:v>1430557200</c:v>
                </c:pt>
                <c:pt idx="46689">
                  <c:v>1430560800</c:v>
                </c:pt>
                <c:pt idx="46690">
                  <c:v>1430564400</c:v>
                </c:pt>
                <c:pt idx="46691">
                  <c:v>1430568000</c:v>
                </c:pt>
                <c:pt idx="46692">
                  <c:v>1430571600</c:v>
                </c:pt>
                <c:pt idx="46693">
                  <c:v>1430575200</c:v>
                </c:pt>
                <c:pt idx="46694">
                  <c:v>1430578800</c:v>
                </c:pt>
                <c:pt idx="46695">
                  <c:v>1430582400</c:v>
                </c:pt>
                <c:pt idx="46696">
                  <c:v>1430586000</c:v>
                </c:pt>
                <c:pt idx="46697">
                  <c:v>1430589600</c:v>
                </c:pt>
                <c:pt idx="46698">
                  <c:v>1430593200</c:v>
                </c:pt>
                <c:pt idx="46699">
                  <c:v>1430596800</c:v>
                </c:pt>
                <c:pt idx="46700">
                  <c:v>1430600400</c:v>
                </c:pt>
                <c:pt idx="46701">
                  <c:v>1430604000</c:v>
                </c:pt>
                <c:pt idx="46702">
                  <c:v>1430607600</c:v>
                </c:pt>
                <c:pt idx="46703">
                  <c:v>1430611200</c:v>
                </c:pt>
                <c:pt idx="46704">
                  <c:v>1430614800</c:v>
                </c:pt>
                <c:pt idx="46705">
                  <c:v>1430618400</c:v>
                </c:pt>
                <c:pt idx="46706">
                  <c:v>1430622000</c:v>
                </c:pt>
                <c:pt idx="46707">
                  <c:v>1430625600</c:v>
                </c:pt>
                <c:pt idx="46708">
                  <c:v>1430629200</c:v>
                </c:pt>
                <c:pt idx="46709">
                  <c:v>1430632800</c:v>
                </c:pt>
                <c:pt idx="46710">
                  <c:v>1430636400</c:v>
                </c:pt>
                <c:pt idx="46711">
                  <c:v>1430640000</c:v>
                </c:pt>
                <c:pt idx="46712">
                  <c:v>1430643600</c:v>
                </c:pt>
                <c:pt idx="46713">
                  <c:v>1430647200</c:v>
                </c:pt>
                <c:pt idx="46714">
                  <c:v>1430650800</c:v>
                </c:pt>
                <c:pt idx="46715">
                  <c:v>1430654400</c:v>
                </c:pt>
                <c:pt idx="46716">
                  <c:v>1430658000</c:v>
                </c:pt>
                <c:pt idx="46717">
                  <c:v>1430661600</c:v>
                </c:pt>
                <c:pt idx="46718">
                  <c:v>1430665200</c:v>
                </c:pt>
                <c:pt idx="46719">
                  <c:v>1430668800</c:v>
                </c:pt>
                <c:pt idx="46720">
                  <c:v>1430672400</c:v>
                </c:pt>
                <c:pt idx="46721">
                  <c:v>1430676000</c:v>
                </c:pt>
                <c:pt idx="46722">
                  <c:v>1430679600</c:v>
                </c:pt>
                <c:pt idx="46723">
                  <c:v>1430683200</c:v>
                </c:pt>
                <c:pt idx="46724">
                  <c:v>1430686800</c:v>
                </c:pt>
                <c:pt idx="46725">
                  <c:v>1430690400</c:v>
                </c:pt>
                <c:pt idx="46726">
                  <c:v>1430694000</c:v>
                </c:pt>
                <c:pt idx="46727">
                  <c:v>1430697600</c:v>
                </c:pt>
                <c:pt idx="46728">
                  <c:v>1430701200</c:v>
                </c:pt>
                <c:pt idx="46729">
                  <c:v>1430704800</c:v>
                </c:pt>
                <c:pt idx="46730">
                  <c:v>1430708400</c:v>
                </c:pt>
                <c:pt idx="46731">
                  <c:v>1430712000</c:v>
                </c:pt>
                <c:pt idx="46732">
                  <c:v>1430715600</c:v>
                </c:pt>
                <c:pt idx="46733">
                  <c:v>1430719200</c:v>
                </c:pt>
                <c:pt idx="46734">
                  <c:v>1430722800</c:v>
                </c:pt>
                <c:pt idx="46735">
                  <c:v>1430726400</c:v>
                </c:pt>
                <c:pt idx="46736">
                  <c:v>1430730000</c:v>
                </c:pt>
                <c:pt idx="46737">
                  <c:v>1430733600</c:v>
                </c:pt>
                <c:pt idx="46738">
                  <c:v>1430737200</c:v>
                </c:pt>
                <c:pt idx="46739">
                  <c:v>1430740800</c:v>
                </c:pt>
                <c:pt idx="46740">
                  <c:v>1430744400</c:v>
                </c:pt>
                <c:pt idx="46741">
                  <c:v>1430748000</c:v>
                </c:pt>
                <c:pt idx="46742">
                  <c:v>1430751600</c:v>
                </c:pt>
                <c:pt idx="46743">
                  <c:v>1430755200</c:v>
                </c:pt>
                <c:pt idx="46744">
                  <c:v>1430758800</c:v>
                </c:pt>
                <c:pt idx="46745">
                  <c:v>1430762400</c:v>
                </c:pt>
                <c:pt idx="46746">
                  <c:v>1430766000</c:v>
                </c:pt>
                <c:pt idx="46747">
                  <c:v>1430769600</c:v>
                </c:pt>
                <c:pt idx="46748">
                  <c:v>1430773200</c:v>
                </c:pt>
                <c:pt idx="46749">
                  <c:v>1430776800</c:v>
                </c:pt>
                <c:pt idx="46750">
                  <c:v>1430780400</c:v>
                </c:pt>
                <c:pt idx="46751">
                  <c:v>1430784000</c:v>
                </c:pt>
                <c:pt idx="46752">
                  <c:v>1430787600</c:v>
                </c:pt>
                <c:pt idx="46753">
                  <c:v>1430791200</c:v>
                </c:pt>
                <c:pt idx="46754">
                  <c:v>1430794800</c:v>
                </c:pt>
                <c:pt idx="46755">
                  <c:v>1430798400</c:v>
                </c:pt>
                <c:pt idx="46756">
                  <c:v>1430802000</c:v>
                </c:pt>
                <c:pt idx="46757">
                  <c:v>1430805600</c:v>
                </c:pt>
                <c:pt idx="46758">
                  <c:v>1430809200</c:v>
                </c:pt>
                <c:pt idx="46759">
                  <c:v>1430812800</c:v>
                </c:pt>
                <c:pt idx="46760">
                  <c:v>1430816400</c:v>
                </c:pt>
                <c:pt idx="46761">
                  <c:v>1430820000</c:v>
                </c:pt>
                <c:pt idx="46762">
                  <c:v>1430823600</c:v>
                </c:pt>
                <c:pt idx="46763">
                  <c:v>1430827200</c:v>
                </c:pt>
                <c:pt idx="46764">
                  <c:v>1430830800</c:v>
                </c:pt>
                <c:pt idx="46765">
                  <c:v>1430834400</c:v>
                </c:pt>
                <c:pt idx="46766">
                  <c:v>1430838000</c:v>
                </c:pt>
                <c:pt idx="46767">
                  <c:v>1430841600</c:v>
                </c:pt>
                <c:pt idx="46768">
                  <c:v>1430845200</c:v>
                </c:pt>
                <c:pt idx="46769">
                  <c:v>1430848800</c:v>
                </c:pt>
                <c:pt idx="46770">
                  <c:v>1430852400</c:v>
                </c:pt>
                <c:pt idx="46771">
                  <c:v>1430856000</c:v>
                </c:pt>
                <c:pt idx="46772">
                  <c:v>1430859600</c:v>
                </c:pt>
                <c:pt idx="46773">
                  <c:v>1430863200</c:v>
                </c:pt>
                <c:pt idx="46774">
                  <c:v>1430866800</c:v>
                </c:pt>
                <c:pt idx="46775">
                  <c:v>1430870400</c:v>
                </c:pt>
                <c:pt idx="46776">
                  <c:v>1430874000</c:v>
                </c:pt>
                <c:pt idx="46777">
                  <c:v>1430877600</c:v>
                </c:pt>
                <c:pt idx="46778">
                  <c:v>1430881200</c:v>
                </c:pt>
                <c:pt idx="46779">
                  <c:v>1430884800</c:v>
                </c:pt>
                <c:pt idx="46780">
                  <c:v>1430888400</c:v>
                </c:pt>
                <c:pt idx="46781">
                  <c:v>1430892000</c:v>
                </c:pt>
                <c:pt idx="46782">
                  <c:v>1430895600</c:v>
                </c:pt>
                <c:pt idx="46783">
                  <c:v>1430899200</c:v>
                </c:pt>
                <c:pt idx="46784">
                  <c:v>1430902800</c:v>
                </c:pt>
                <c:pt idx="46785">
                  <c:v>1430906400</c:v>
                </c:pt>
                <c:pt idx="46786">
                  <c:v>1430910000</c:v>
                </c:pt>
                <c:pt idx="46787">
                  <c:v>1430913600</c:v>
                </c:pt>
                <c:pt idx="46788">
                  <c:v>1430917200</c:v>
                </c:pt>
                <c:pt idx="46789">
                  <c:v>1430920800</c:v>
                </c:pt>
                <c:pt idx="46790">
                  <c:v>1430924400</c:v>
                </c:pt>
                <c:pt idx="46791">
                  <c:v>1430928000</c:v>
                </c:pt>
                <c:pt idx="46792">
                  <c:v>1430931600</c:v>
                </c:pt>
                <c:pt idx="46793">
                  <c:v>1430935200</c:v>
                </c:pt>
                <c:pt idx="46794">
                  <c:v>1430938800</c:v>
                </c:pt>
                <c:pt idx="46795">
                  <c:v>1430942400</c:v>
                </c:pt>
                <c:pt idx="46796">
                  <c:v>1430946000</c:v>
                </c:pt>
                <c:pt idx="46797">
                  <c:v>1430949600</c:v>
                </c:pt>
                <c:pt idx="46798">
                  <c:v>1430953200</c:v>
                </c:pt>
                <c:pt idx="46799">
                  <c:v>1430956800</c:v>
                </c:pt>
                <c:pt idx="46800">
                  <c:v>1430960400</c:v>
                </c:pt>
                <c:pt idx="46801">
                  <c:v>1430964000</c:v>
                </c:pt>
                <c:pt idx="46802">
                  <c:v>1430967600</c:v>
                </c:pt>
                <c:pt idx="46803">
                  <c:v>1430971200</c:v>
                </c:pt>
                <c:pt idx="46804">
                  <c:v>1430974800</c:v>
                </c:pt>
                <c:pt idx="46805">
                  <c:v>1430978400</c:v>
                </c:pt>
                <c:pt idx="46806">
                  <c:v>1430982000</c:v>
                </c:pt>
                <c:pt idx="46807">
                  <c:v>1430985600</c:v>
                </c:pt>
                <c:pt idx="46808">
                  <c:v>1430989200</c:v>
                </c:pt>
                <c:pt idx="46809">
                  <c:v>1430992800</c:v>
                </c:pt>
                <c:pt idx="46810">
                  <c:v>1430996400</c:v>
                </c:pt>
                <c:pt idx="46811">
                  <c:v>1431000000</c:v>
                </c:pt>
                <c:pt idx="46812">
                  <c:v>1431003600</c:v>
                </c:pt>
                <c:pt idx="46813">
                  <c:v>1431007200</c:v>
                </c:pt>
                <c:pt idx="46814">
                  <c:v>1431010800</c:v>
                </c:pt>
                <c:pt idx="46815">
                  <c:v>1431014400</c:v>
                </c:pt>
                <c:pt idx="46816">
                  <c:v>1431018000</c:v>
                </c:pt>
                <c:pt idx="46817">
                  <c:v>1431021600</c:v>
                </c:pt>
                <c:pt idx="46818">
                  <c:v>1431025200</c:v>
                </c:pt>
                <c:pt idx="46819">
                  <c:v>1431028800</c:v>
                </c:pt>
                <c:pt idx="46820">
                  <c:v>1431032400</c:v>
                </c:pt>
                <c:pt idx="46821">
                  <c:v>1431036000</c:v>
                </c:pt>
                <c:pt idx="46822">
                  <c:v>1431039600</c:v>
                </c:pt>
                <c:pt idx="46823">
                  <c:v>1431043200</c:v>
                </c:pt>
                <c:pt idx="46824">
                  <c:v>1431046800</c:v>
                </c:pt>
                <c:pt idx="46825">
                  <c:v>1431050400</c:v>
                </c:pt>
                <c:pt idx="46826">
                  <c:v>1431054000</c:v>
                </c:pt>
                <c:pt idx="46827">
                  <c:v>1431057600</c:v>
                </c:pt>
                <c:pt idx="46828">
                  <c:v>1431061200</c:v>
                </c:pt>
                <c:pt idx="46829">
                  <c:v>1431064800</c:v>
                </c:pt>
                <c:pt idx="46830">
                  <c:v>1431068400</c:v>
                </c:pt>
                <c:pt idx="46831">
                  <c:v>1431072000</c:v>
                </c:pt>
                <c:pt idx="46832">
                  <c:v>1431075600</c:v>
                </c:pt>
                <c:pt idx="46833">
                  <c:v>1431079200</c:v>
                </c:pt>
                <c:pt idx="46834">
                  <c:v>1431082800</c:v>
                </c:pt>
                <c:pt idx="46835">
                  <c:v>1431086400</c:v>
                </c:pt>
                <c:pt idx="46836">
                  <c:v>1431090000</c:v>
                </c:pt>
                <c:pt idx="46837">
                  <c:v>1431093600</c:v>
                </c:pt>
                <c:pt idx="46838">
                  <c:v>1431097200</c:v>
                </c:pt>
                <c:pt idx="46839">
                  <c:v>1431100800</c:v>
                </c:pt>
                <c:pt idx="46840">
                  <c:v>1431104400</c:v>
                </c:pt>
                <c:pt idx="46841">
                  <c:v>1431108000</c:v>
                </c:pt>
                <c:pt idx="46842">
                  <c:v>1431111600</c:v>
                </c:pt>
                <c:pt idx="46843">
                  <c:v>1431115200</c:v>
                </c:pt>
                <c:pt idx="46844">
                  <c:v>1431118800</c:v>
                </c:pt>
                <c:pt idx="46845">
                  <c:v>1431122400</c:v>
                </c:pt>
                <c:pt idx="46846">
                  <c:v>1431126000</c:v>
                </c:pt>
                <c:pt idx="46847">
                  <c:v>1431129600</c:v>
                </c:pt>
                <c:pt idx="46848">
                  <c:v>1431133200</c:v>
                </c:pt>
                <c:pt idx="46849">
                  <c:v>1431136800</c:v>
                </c:pt>
                <c:pt idx="46850">
                  <c:v>1431140400</c:v>
                </c:pt>
                <c:pt idx="46851">
                  <c:v>1431144000</c:v>
                </c:pt>
                <c:pt idx="46852">
                  <c:v>1431147600</c:v>
                </c:pt>
                <c:pt idx="46853">
                  <c:v>1431151200</c:v>
                </c:pt>
                <c:pt idx="46854">
                  <c:v>1431154800</c:v>
                </c:pt>
                <c:pt idx="46855">
                  <c:v>1431158400</c:v>
                </c:pt>
                <c:pt idx="46856">
                  <c:v>1431162000</c:v>
                </c:pt>
                <c:pt idx="46857">
                  <c:v>1431165600</c:v>
                </c:pt>
                <c:pt idx="46858">
                  <c:v>1431169200</c:v>
                </c:pt>
                <c:pt idx="46859">
                  <c:v>1431172800</c:v>
                </c:pt>
                <c:pt idx="46860">
                  <c:v>1431176400</c:v>
                </c:pt>
                <c:pt idx="46861">
                  <c:v>1431180000</c:v>
                </c:pt>
                <c:pt idx="46862">
                  <c:v>1431183600</c:v>
                </c:pt>
                <c:pt idx="46863">
                  <c:v>1431187200</c:v>
                </c:pt>
                <c:pt idx="46864">
                  <c:v>1431190800</c:v>
                </c:pt>
                <c:pt idx="46865">
                  <c:v>1431194400</c:v>
                </c:pt>
                <c:pt idx="46866">
                  <c:v>1431198000</c:v>
                </c:pt>
                <c:pt idx="46867">
                  <c:v>1431201600</c:v>
                </c:pt>
                <c:pt idx="46868">
                  <c:v>1431205200</c:v>
                </c:pt>
                <c:pt idx="46869">
                  <c:v>1431208800</c:v>
                </c:pt>
                <c:pt idx="46870">
                  <c:v>1431212400</c:v>
                </c:pt>
                <c:pt idx="46871">
                  <c:v>1431216000</c:v>
                </c:pt>
                <c:pt idx="46872">
                  <c:v>1431219600</c:v>
                </c:pt>
                <c:pt idx="46873">
                  <c:v>1431223200</c:v>
                </c:pt>
                <c:pt idx="46874">
                  <c:v>1431226800</c:v>
                </c:pt>
                <c:pt idx="46875">
                  <c:v>1431230400</c:v>
                </c:pt>
                <c:pt idx="46876">
                  <c:v>1431234000</c:v>
                </c:pt>
                <c:pt idx="46877">
                  <c:v>1431237600</c:v>
                </c:pt>
                <c:pt idx="46878">
                  <c:v>1431241200</c:v>
                </c:pt>
                <c:pt idx="46879">
                  <c:v>1431244800</c:v>
                </c:pt>
                <c:pt idx="46880">
                  <c:v>1431248400</c:v>
                </c:pt>
                <c:pt idx="46881">
                  <c:v>1431252000</c:v>
                </c:pt>
                <c:pt idx="46882">
                  <c:v>1431255600</c:v>
                </c:pt>
                <c:pt idx="46883">
                  <c:v>1431259200</c:v>
                </c:pt>
                <c:pt idx="46884">
                  <c:v>1431262800</c:v>
                </c:pt>
                <c:pt idx="46885">
                  <c:v>1431266400</c:v>
                </c:pt>
                <c:pt idx="46886">
                  <c:v>1431270000</c:v>
                </c:pt>
                <c:pt idx="46887">
                  <c:v>1431273600</c:v>
                </c:pt>
                <c:pt idx="46888">
                  <c:v>1431277200</c:v>
                </c:pt>
                <c:pt idx="46889">
                  <c:v>1431280800</c:v>
                </c:pt>
                <c:pt idx="46890">
                  <c:v>1431284400</c:v>
                </c:pt>
                <c:pt idx="46891">
                  <c:v>1431288000</c:v>
                </c:pt>
                <c:pt idx="46892">
                  <c:v>1431291600</c:v>
                </c:pt>
                <c:pt idx="46893">
                  <c:v>1431295200</c:v>
                </c:pt>
                <c:pt idx="46894">
                  <c:v>1431298800</c:v>
                </c:pt>
                <c:pt idx="46895">
                  <c:v>1431302400</c:v>
                </c:pt>
                <c:pt idx="46896">
                  <c:v>1431306000</c:v>
                </c:pt>
                <c:pt idx="46897">
                  <c:v>1431309600</c:v>
                </c:pt>
                <c:pt idx="46898">
                  <c:v>1431313200</c:v>
                </c:pt>
                <c:pt idx="46899">
                  <c:v>1431316800</c:v>
                </c:pt>
                <c:pt idx="46900">
                  <c:v>1431320400</c:v>
                </c:pt>
                <c:pt idx="46901">
                  <c:v>1431324000</c:v>
                </c:pt>
                <c:pt idx="46902">
                  <c:v>1431327600</c:v>
                </c:pt>
                <c:pt idx="46903">
                  <c:v>1431331200</c:v>
                </c:pt>
                <c:pt idx="46904">
                  <c:v>1431334800</c:v>
                </c:pt>
                <c:pt idx="46905">
                  <c:v>1431338400</c:v>
                </c:pt>
                <c:pt idx="46906">
                  <c:v>1431342000</c:v>
                </c:pt>
                <c:pt idx="46907">
                  <c:v>1431345600</c:v>
                </c:pt>
                <c:pt idx="46908">
                  <c:v>1431349200</c:v>
                </c:pt>
                <c:pt idx="46909">
                  <c:v>1431352800</c:v>
                </c:pt>
                <c:pt idx="46910">
                  <c:v>1431356400</c:v>
                </c:pt>
                <c:pt idx="46911">
                  <c:v>1431360000</c:v>
                </c:pt>
                <c:pt idx="46912">
                  <c:v>1431363600</c:v>
                </c:pt>
                <c:pt idx="46913">
                  <c:v>1431367200</c:v>
                </c:pt>
                <c:pt idx="46914">
                  <c:v>1431370800</c:v>
                </c:pt>
                <c:pt idx="46915">
                  <c:v>1431374400</c:v>
                </c:pt>
                <c:pt idx="46916">
                  <c:v>1431378000</c:v>
                </c:pt>
                <c:pt idx="46917">
                  <c:v>1431381600</c:v>
                </c:pt>
                <c:pt idx="46918">
                  <c:v>1431385200</c:v>
                </c:pt>
                <c:pt idx="46919">
                  <c:v>1431388800</c:v>
                </c:pt>
                <c:pt idx="46920">
                  <c:v>1431392400</c:v>
                </c:pt>
                <c:pt idx="46921">
                  <c:v>1431396000</c:v>
                </c:pt>
                <c:pt idx="46922">
                  <c:v>1431399600</c:v>
                </c:pt>
                <c:pt idx="46923">
                  <c:v>1431403200</c:v>
                </c:pt>
                <c:pt idx="46924">
                  <c:v>1431406800</c:v>
                </c:pt>
                <c:pt idx="46925">
                  <c:v>1431410400</c:v>
                </c:pt>
                <c:pt idx="46926">
                  <c:v>1431414000</c:v>
                </c:pt>
                <c:pt idx="46927">
                  <c:v>1431417600</c:v>
                </c:pt>
                <c:pt idx="46928">
                  <c:v>1431421200</c:v>
                </c:pt>
                <c:pt idx="46929">
                  <c:v>1431424800</c:v>
                </c:pt>
                <c:pt idx="46930">
                  <c:v>1431428400</c:v>
                </c:pt>
                <c:pt idx="46931">
                  <c:v>1431432000</c:v>
                </c:pt>
                <c:pt idx="46932">
                  <c:v>1431435600</c:v>
                </c:pt>
                <c:pt idx="46933">
                  <c:v>1431439200</c:v>
                </c:pt>
                <c:pt idx="46934">
                  <c:v>1431442800</c:v>
                </c:pt>
                <c:pt idx="46935">
                  <c:v>1431446400</c:v>
                </c:pt>
                <c:pt idx="46936">
                  <c:v>1431450000</c:v>
                </c:pt>
                <c:pt idx="46937">
                  <c:v>1431453600</c:v>
                </c:pt>
                <c:pt idx="46938">
                  <c:v>1431457200</c:v>
                </c:pt>
                <c:pt idx="46939">
                  <c:v>1431460800</c:v>
                </c:pt>
                <c:pt idx="46940">
                  <c:v>1431464400</c:v>
                </c:pt>
                <c:pt idx="46941">
                  <c:v>1431468000</c:v>
                </c:pt>
                <c:pt idx="46942">
                  <c:v>1431471600</c:v>
                </c:pt>
                <c:pt idx="46943">
                  <c:v>1431475200</c:v>
                </c:pt>
                <c:pt idx="46944">
                  <c:v>1431478800</c:v>
                </c:pt>
                <c:pt idx="46945">
                  <c:v>1431482400</c:v>
                </c:pt>
                <c:pt idx="46946">
                  <c:v>1431486000</c:v>
                </c:pt>
                <c:pt idx="46947">
                  <c:v>1431489600</c:v>
                </c:pt>
                <c:pt idx="46948">
                  <c:v>1431493200</c:v>
                </c:pt>
                <c:pt idx="46949">
                  <c:v>1431496800</c:v>
                </c:pt>
                <c:pt idx="46950">
                  <c:v>1431500400</c:v>
                </c:pt>
                <c:pt idx="46951">
                  <c:v>1431504000</c:v>
                </c:pt>
                <c:pt idx="46952">
                  <c:v>1431507600</c:v>
                </c:pt>
                <c:pt idx="46953">
                  <c:v>1431511200</c:v>
                </c:pt>
                <c:pt idx="46954">
                  <c:v>1431514800</c:v>
                </c:pt>
                <c:pt idx="46955">
                  <c:v>1431518400</c:v>
                </c:pt>
                <c:pt idx="46956">
                  <c:v>1431522000</c:v>
                </c:pt>
                <c:pt idx="46957">
                  <c:v>1431525600</c:v>
                </c:pt>
                <c:pt idx="46958">
                  <c:v>1431529200</c:v>
                </c:pt>
                <c:pt idx="46959">
                  <c:v>1431532800</c:v>
                </c:pt>
                <c:pt idx="46960">
                  <c:v>1431536400</c:v>
                </c:pt>
                <c:pt idx="46961">
                  <c:v>1431540000</c:v>
                </c:pt>
                <c:pt idx="46962">
                  <c:v>1431543600</c:v>
                </c:pt>
                <c:pt idx="46963">
                  <c:v>1431547200</c:v>
                </c:pt>
                <c:pt idx="46964">
                  <c:v>1431550800</c:v>
                </c:pt>
                <c:pt idx="46965">
                  <c:v>1431554400</c:v>
                </c:pt>
                <c:pt idx="46966">
                  <c:v>1431558000</c:v>
                </c:pt>
                <c:pt idx="46967">
                  <c:v>1431561600</c:v>
                </c:pt>
                <c:pt idx="46968">
                  <c:v>1431565200</c:v>
                </c:pt>
                <c:pt idx="46969">
                  <c:v>1431568800</c:v>
                </c:pt>
                <c:pt idx="46970">
                  <c:v>1431572400</c:v>
                </c:pt>
                <c:pt idx="46971">
                  <c:v>1431576000</c:v>
                </c:pt>
                <c:pt idx="46972">
                  <c:v>1431579600</c:v>
                </c:pt>
                <c:pt idx="46973">
                  <c:v>1431583200</c:v>
                </c:pt>
                <c:pt idx="46974">
                  <c:v>1431586800</c:v>
                </c:pt>
                <c:pt idx="46975">
                  <c:v>1431590400</c:v>
                </c:pt>
                <c:pt idx="46976">
                  <c:v>1431594000</c:v>
                </c:pt>
                <c:pt idx="46977">
                  <c:v>1431597600</c:v>
                </c:pt>
                <c:pt idx="46978">
                  <c:v>1431601200</c:v>
                </c:pt>
                <c:pt idx="46979">
                  <c:v>1431604800</c:v>
                </c:pt>
                <c:pt idx="46980">
                  <c:v>1431608400</c:v>
                </c:pt>
                <c:pt idx="46981">
                  <c:v>1431612000</c:v>
                </c:pt>
                <c:pt idx="46982">
                  <c:v>1431615600</c:v>
                </c:pt>
                <c:pt idx="46983">
                  <c:v>1431619200</c:v>
                </c:pt>
                <c:pt idx="46984">
                  <c:v>1431622800</c:v>
                </c:pt>
                <c:pt idx="46985">
                  <c:v>1431626400</c:v>
                </c:pt>
                <c:pt idx="46986">
                  <c:v>1431630000</c:v>
                </c:pt>
                <c:pt idx="46987">
                  <c:v>1431633600</c:v>
                </c:pt>
                <c:pt idx="46988">
                  <c:v>1431637200</c:v>
                </c:pt>
                <c:pt idx="46989">
                  <c:v>1431640800</c:v>
                </c:pt>
                <c:pt idx="46990">
                  <c:v>1431644400</c:v>
                </c:pt>
                <c:pt idx="46991">
                  <c:v>1431648000</c:v>
                </c:pt>
                <c:pt idx="46992">
                  <c:v>1431651600</c:v>
                </c:pt>
                <c:pt idx="46993">
                  <c:v>1431655200</c:v>
                </c:pt>
                <c:pt idx="46994">
                  <c:v>1431658800</c:v>
                </c:pt>
                <c:pt idx="46995">
                  <c:v>1431662400</c:v>
                </c:pt>
                <c:pt idx="46996">
                  <c:v>1431666000</c:v>
                </c:pt>
                <c:pt idx="46997">
                  <c:v>1431669600</c:v>
                </c:pt>
                <c:pt idx="46998">
                  <c:v>1431673200</c:v>
                </c:pt>
                <c:pt idx="46999">
                  <c:v>1431676800</c:v>
                </c:pt>
                <c:pt idx="47000">
                  <c:v>1431680400</c:v>
                </c:pt>
                <c:pt idx="47001">
                  <c:v>1431684000</c:v>
                </c:pt>
                <c:pt idx="47002">
                  <c:v>1431687600</c:v>
                </c:pt>
                <c:pt idx="47003">
                  <c:v>1431691200</c:v>
                </c:pt>
                <c:pt idx="47004">
                  <c:v>1431694800</c:v>
                </c:pt>
                <c:pt idx="47005">
                  <c:v>1431698400</c:v>
                </c:pt>
                <c:pt idx="47006">
                  <c:v>1431702000</c:v>
                </c:pt>
                <c:pt idx="47007">
                  <c:v>1431705600</c:v>
                </c:pt>
                <c:pt idx="47008">
                  <c:v>1431709200</c:v>
                </c:pt>
                <c:pt idx="47009">
                  <c:v>1431712800</c:v>
                </c:pt>
                <c:pt idx="47010">
                  <c:v>1431716400</c:v>
                </c:pt>
                <c:pt idx="47011">
                  <c:v>1431720000</c:v>
                </c:pt>
                <c:pt idx="47012">
                  <c:v>1431723600</c:v>
                </c:pt>
                <c:pt idx="47013">
                  <c:v>1431727200</c:v>
                </c:pt>
                <c:pt idx="47014">
                  <c:v>1431730800</c:v>
                </c:pt>
                <c:pt idx="47015">
                  <c:v>1431734400</c:v>
                </c:pt>
                <c:pt idx="47016">
                  <c:v>1431738000</c:v>
                </c:pt>
                <c:pt idx="47017">
                  <c:v>1431741600</c:v>
                </c:pt>
                <c:pt idx="47018">
                  <c:v>1431745200</c:v>
                </c:pt>
                <c:pt idx="47019">
                  <c:v>1431748800</c:v>
                </c:pt>
                <c:pt idx="47020">
                  <c:v>1431752400</c:v>
                </c:pt>
                <c:pt idx="47021">
                  <c:v>1431756000</c:v>
                </c:pt>
                <c:pt idx="47022">
                  <c:v>1431759600</c:v>
                </c:pt>
                <c:pt idx="47023">
                  <c:v>1431763200</c:v>
                </c:pt>
                <c:pt idx="47024">
                  <c:v>1431766800</c:v>
                </c:pt>
                <c:pt idx="47025">
                  <c:v>1431770400</c:v>
                </c:pt>
                <c:pt idx="47026">
                  <c:v>1431774000</c:v>
                </c:pt>
                <c:pt idx="47027">
                  <c:v>1431777600</c:v>
                </c:pt>
                <c:pt idx="47028">
                  <c:v>1431781200</c:v>
                </c:pt>
                <c:pt idx="47029">
                  <c:v>1431784800</c:v>
                </c:pt>
                <c:pt idx="47030">
                  <c:v>1431788400</c:v>
                </c:pt>
                <c:pt idx="47031">
                  <c:v>1431792000</c:v>
                </c:pt>
                <c:pt idx="47032">
                  <c:v>1431795600</c:v>
                </c:pt>
                <c:pt idx="47033">
                  <c:v>1431799200</c:v>
                </c:pt>
                <c:pt idx="47034">
                  <c:v>1431802800</c:v>
                </c:pt>
                <c:pt idx="47035">
                  <c:v>1431806400</c:v>
                </c:pt>
                <c:pt idx="47036">
                  <c:v>1431810000</c:v>
                </c:pt>
                <c:pt idx="47037">
                  <c:v>1431813600</c:v>
                </c:pt>
                <c:pt idx="47038">
                  <c:v>1431817200</c:v>
                </c:pt>
                <c:pt idx="47039">
                  <c:v>1431820800</c:v>
                </c:pt>
                <c:pt idx="47040">
                  <c:v>1431824400</c:v>
                </c:pt>
                <c:pt idx="47041">
                  <c:v>1431828000</c:v>
                </c:pt>
                <c:pt idx="47042">
                  <c:v>1431831600</c:v>
                </c:pt>
                <c:pt idx="47043">
                  <c:v>1431835200</c:v>
                </c:pt>
                <c:pt idx="47044">
                  <c:v>1431838800</c:v>
                </c:pt>
                <c:pt idx="47045">
                  <c:v>1431842400</c:v>
                </c:pt>
                <c:pt idx="47046">
                  <c:v>1431846000</c:v>
                </c:pt>
                <c:pt idx="47047">
                  <c:v>1431849600</c:v>
                </c:pt>
                <c:pt idx="47048">
                  <c:v>1431853200</c:v>
                </c:pt>
                <c:pt idx="47049">
                  <c:v>1431856800</c:v>
                </c:pt>
                <c:pt idx="47050">
                  <c:v>1431860400</c:v>
                </c:pt>
                <c:pt idx="47051">
                  <c:v>1431864000</c:v>
                </c:pt>
                <c:pt idx="47052">
                  <c:v>1431867600</c:v>
                </c:pt>
                <c:pt idx="47053">
                  <c:v>1431871200</c:v>
                </c:pt>
                <c:pt idx="47054">
                  <c:v>1431874800</c:v>
                </c:pt>
                <c:pt idx="47055">
                  <c:v>1431878400</c:v>
                </c:pt>
                <c:pt idx="47056">
                  <c:v>1431882000</c:v>
                </c:pt>
                <c:pt idx="47057">
                  <c:v>1431885600</c:v>
                </c:pt>
                <c:pt idx="47058">
                  <c:v>1431889200</c:v>
                </c:pt>
                <c:pt idx="47059">
                  <c:v>1431892800</c:v>
                </c:pt>
                <c:pt idx="47060">
                  <c:v>1431896400</c:v>
                </c:pt>
                <c:pt idx="47061">
                  <c:v>1431900000</c:v>
                </c:pt>
                <c:pt idx="47062">
                  <c:v>1431903600</c:v>
                </c:pt>
                <c:pt idx="47063">
                  <c:v>1431907200</c:v>
                </c:pt>
                <c:pt idx="47064">
                  <c:v>1431910800</c:v>
                </c:pt>
                <c:pt idx="47065">
                  <c:v>1431914400</c:v>
                </c:pt>
                <c:pt idx="47066">
                  <c:v>1431918000</c:v>
                </c:pt>
                <c:pt idx="47067">
                  <c:v>1431921600</c:v>
                </c:pt>
                <c:pt idx="47068">
                  <c:v>1431925200</c:v>
                </c:pt>
                <c:pt idx="47069">
                  <c:v>1431928800</c:v>
                </c:pt>
                <c:pt idx="47070">
                  <c:v>1431932400</c:v>
                </c:pt>
                <c:pt idx="47071">
                  <c:v>1431936000</c:v>
                </c:pt>
                <c:pt idx="47072">
                  <c:v>1431939600</c:v>
                </c:pt>
                <c:pt idx="47073">
                  <c:v>1431943200</c:v>
                </c:pt>
                <c:pt idx="47074">
                  <c:v>1431946800</c:v>
                </c:pt>
                <c:pt idx="47075">
                  <c:v>1431950400</c:v>
                </c:pt>
                <c:pt idx="47076">
                  <c:v>1431954000</c:v>
                </c:pt>
                <c:pt idx="47077">
                  <c:v>1431957600</c:v>
                </c:pt>
                <c:pt idx="47078">
                  <c:v>1431961200</c:v>
                </c:pt>
                <c:pt idx="47079">
                  <c:v>1431964800</c:v>
                </c:pt>
                <c:pt idx="47080">
                  <c:v>1431968400</c:v>
                </c:pt>
                <c:pt idx="47081">
                  <c:v>1431972000</c:v>
                </c:pt>
                <c:pt idx="47082">
                  <c:v>1431975600</c:v>
                </c:pt>
                <c:pt idx="47083">
                  <c:v>1431979200</c:v>
                </c:pt>
                <c:pt idx="47084">
                  <c:v>1431982800</c:v>
                </c:pt>
                <c:pt idx="47085">
                  <c:v>1431986400</c:v>
                </c:pt>
                <c:pt idx="47086">
                  <c:v>1431990000</c:v>
                </c:pt>
                <c:pt idx="47087">
                  <c:v>1431993600</c:v>
                </c:pt>
                <c:pt idx="47088">
                  <c:v>1431997200</c:v>
                </c:pt>
                <c:pt idx="47089">
                  <c:v>1432000800</c:v>
                </c:pt>
                <c:pt idx="47090">
                  <c:v>1432004400</c:v>
                </c:pt>
                <c:pt idx="47091">
                  <c:v>1432008000</c:v>
                </c:pt>
                <c:pt idx="47092">
                  <c:v>1432011600</c:v>
                </c:pt>
                <c:pt idx="47093">
                  <c:v>1432015200</c:v>
                </c:pt>
                <c:pt idx="47094">
                  <c:v>1432018800</c:v>
                </c:pt>
                <c:pt idx="47095">
                  <c:v>1432022400</c:v>
                </c:pt>
                <c:pt idx="47096">
                  <c:v>1432026000</c:v>
                </c:pt>
                <c:pt idx="47097">
                  <c:v>1432029600</c:v>
                </c:pt>
                <c:pt idx="47098">
                  <c:v>1432033200</c:v>
                </c:pt>
                <c:pt idx="47099">
                  <c:v>1432036800</c:v>
                </c:pt>
                <c:pt idx="47100">
                  <c:v>1432040400</c:v>
                </c:pt>
                <c:pt idx="47101">
                  <c:v>1432044000</c:v>
                </c:pt>
                <c:pt idx="47102">
                  <c:v>1432047600</c:v>
                </c:pt>
                <c:pt idx="47103">
                  <c:v>1432051200</c:v>
                </c:pt>
                <c:pt idx="47104">
                  <c:v>1432054800</c:v>
                </c:pt>
                <c:pt idx="47105">
                  <c:v>1432058400</c:v>
                </c:pt>
                <c:pt idx="47106">
                  <c:v>1432062000</c:v>
                </c:pt>
                <c:pt idx="47107">
                  <c:v>1432065600</c:v>
                </c:pt>
                <c:pt idx="47108">
                  <c:v>1432069200</c:v>
                </c:pt>
                <c:pt idx="47109">
                  <c:v>1432072800</c:v>
                </c:pt>
                <c:pt idx="47110">
                  <c:v>1432076400</c:v>
                </c:pt>
                <c:pt idx="47111">
                  <c:v>1432080000</c:v>
                </c:pt>
                <c:pt idx="47112">
                  <c:v>1432083600</c:v>
                </c:pt>
                <c:pt idx="47113">
                  <c:v>1432087200</c:v>
                </c:pt>
                <c:pt idx="47114">
                  <c:v>1432090800</c:v>
                </c:pt>
                <c:pt idx="47115">
                  <c:v>1432094400</c:v>
                </c:pt>
                <c:pt idx="47116">
                  <c:v>1432098000</c:v>
                </c:pt>
                <c:pt idx="47117">
                  <c:v>1432101600</c:v>
                </c:pt>
                <c:pt idx="47118">
                  <c:v>1432105200</c:v>
                </c:pt>
                <c:pt idx="47119">
                  <c:v>1432108800</c:v>
                </c:pt>
                <c:pt idx="47120">
                  <c:v>1432112400</c:v>
                </c:pt>
                <c:pt idx="47121">
                  <c:v>1432116000</c:v>
                </c:pt>
                <c:pt idx="47122">
                  <c:v>1432119600</c:v>
                </c:pt>
                <c:pt idx="47123">
                  <c:v>1432123200</c:v>
                </c:pt>
                <c:pt idx="47124">
                  <c:v>1432126800</c:v>
                </c:pt>
                <c:pt idx="47125">
                  <c:v>1432130400</c:v>
                </c:pt>
                <c:pt idx="47126">
                  <c:v>1432134000</c:v>
                </c:pt>
                <c:pt idx="47127">
                  <c:v>1432137600</c:v>
                </c:pt>
                <c:pt idx="47128">
                  <c:v>1432141200</c:v>
                </c:pt>
                <c:pt idx="47129">
                  <c:v>1432144800</c:v>
                </c:pt>
                <c:pt idx="47130">
                  <c:v>1432148400</c:v>
                </c:pt>
                <c:pt idx="47131">
                  <c:v>1432152000</c:v>
                </c:pt>
                <c:pt idx="47132">
                  <c:v>1432155600</c:v>
                </c:pt>
                <c:pt idx="47133">
                  <c:v>1432159200</c:v>
                </c:pt>
                <c:pt idx="47134">
                  <c:v>1432162800</c:v>
                </c:pt>
                <c:pt idx="47135">
                  <c:v>1432166400</c:v>
                </c:pt>
                <c:pt idx="47136">
                  <c:v>1432170000</c:v>
                </c:pt>
                <c:pt idx="47137">
                  <c:v>1432173600</c:v>
                </c:pt>
                <c:pt idx="47138">
                  <c:v>1432177200</c:v>
                </c:pt>
                <c:pt idx="47139">
                  <c:v>1432180800</c:v>
                </c:pt>
                <c:pt idx="47140">
                  <c:v>1432184400</c:v>
                </c:pt>
                <c:pt idx="47141">
                  <c:v>1432188000</c:v>
                </c:pt>
                <c:pt idx="47142">
                  <c:v>1432191600</c:v>
                </c:pt>
                <c:pt idx="47143">
                  <c:v>1432195200</c:v>
                </c:pt>
                <c:pt idx="47144">
                  <c:v>1432198800</c:v>
                </c:pt>
                <c:pt idx="47145">
                  <c:v>1432202400</c:v>
                </c:pt>
                <c:pt idx="47146">
                  <c:v>1432206000</c:v>
                </c:pt>
                <c:pt idx="47147">
                  <c:v>1432209600</c:v>
                </c:pt>
                <c:pt idx="47148">
                  <c:v>1432213200</c:v>
                </c:pt>
                <c:pt idx="47149">
                  <c:v>1432216800</c:v>
                </c:pt>
                <c:pt idx="47150">
                  <c:v>1432220400</c:v>
                </c:pt>
                <c:pt idx="47151">
                  <c:v>1432224000</c:v>
                </c:pt>
                <c:pt idx="47152">
                  <c:v>1432227600</c:v>
                </c:pt>
                <c:pt idx="47153">
                  <c:v>1432231200</c:v>
                </c:pt>
                <c:pt idx="47154">
                  <c:v>1432234800</c:v>
                </c:pt>
                <c:pt idx="47155">
                  <c:v>1432238400</c:v>
                </c:pt>
                <c:pt idx="47156">
                  <c:v>1432242000</c:v>
                </c:pt>
                <c:pt idx="47157">
                  <c:v>1432245600</c:v>
                </c:pt>
                <c:pt idx="47158">
                  <c:v>1432249200</c:v>
                </c:pt>
                <c:pt idx="47159">
                  <c:v>1432252800</c:v>
                </c:pt>
                <c:pt idx="47160">
                  <c:v>1432256400</c:v>
                </c:pt>
                <c:pt idx="47161">
                  <c:v>1432260000</c:v>
                </c:pt>
                <c:pt idx="47162">
                  <c:v>1432263600</c:v>
                </c:pt>
                <c:pt idx="47163">
                  <c:v>1432267200</c:v>
                </c:pt>
                <c:pt idx="47164">
                  <c:v>1432270800</c:v>
                </c:pt>
                <c:pt idx="47165">
                  <c:v>1432274400</c:v>
                </c:pt>
                <c:pt idx="47166">
                  <c:v>1432278000</c:v>
                </c:pt>
                <c:pt idx="47167">
                  <c:v>1432281600</c:v>
                </c:pt>
                <c:pt idx="47168">
                  <c:v>1432285200</c:v>
                </c:pt>
                <c:pt idx="47169">
                  <c:v>1432288800</c:v>
                </c:pt>
                <c:pt idx="47170">
                  <c:v>1432292400</c:v>
                </c:pt>
                <c:pt idx="47171">
                  <c:v>1432296000</c:v>
                </c:pt>
                <c:pt idx="47172">
                  <c:v>1432299600</c:v>
                </c:pt>
                <c:pt idx="47173">
                  <c:v>1432303200</c:v>
                </c:pt>
                <c:pt idx="47174">
                  <c:v>1432306800</c:v>
                </c:pt>
                <c:pt idx="47175">
                  <c:v>1432310400</c:v>
                </c:pt>
                <c:pt idx="47176">
                  <c:v>1432314000</c:v>
                </c:pt>
                <c:pt idx="47177">
                  <c:v>1432317600</c:v>
                </c:pt>
                <c:pt idx="47178">
                  <c:v>1432321200</c:v>
                </c:pt>
                <c:pt idx="47179">
                  <c:v>1432324800</c:v>
                </c:pt>
                <c:pt idx="47180">
                  <c:v>1432328400</c:v>
                </c:pt>
                <c:pt idx="47181">
                  <c:v>1432332000</c:v>
                </c:pt>
                <c:pt idx="47182">
                  <c:v>1432335600</c:v>
                </c:pt>
                <c:pt idx="47183">
                  <c:v>1432339200</c:v>
                </c:pt>
                <c:pt idx="47184">
                  <c:v>1432342800</c:v>
                </c:pt>
                <c:pt idx="47185">
                  <c:v>1432346400</c:v>
                </c:pt>
                <c:pt idx="47186">
                  <c:v>1432350000</c:v>
                </c:pt>
                <c:pt idx="47187">
                  <c:v>1432353600</c:v>
                </c:pt>
                <c:pt idx="47188">
                  <c:v>1432357200</c:v>
                </c:pt>
                <c:pt idx="47189">
                  <c:v>1432360800</c:v>
                </c:pt>
                <c:pt idx="47190">
                  <c:v>1432364400</c:v>
                </c:pt>
                <c:pt idx="47191">
                  <c:v>1432368000</c:v>
                </c:pt>
                <c:pt idx="47192">
                  <c:v>1432371600</c:v>
                </c:pt>
                <c:pt idx="47193">
                  <c:v>1432375200</c:v>
                </c:pt>
                <c:pt idx="47194">
                  <c:v>1432378800</c:v>
                </c:pt>
                <c:pt idx="47195">
                  <c:v>1432382400</c:v>
                </c:pt>
                <c:pt idx="47196">
                  <c:v>1432386000</c:v>
                </c:pt>
                <c:pt idx="47197">
                  <c:v>1432389600</c:v>
                </c:pt>
                <c:pt idx="47198">
                  <c:v>1432393200</c:v>
                </c:pt>
                <c:pt idx="47199">
                  <c:v>1432396800</c:v>
                </c:pt>
                <c:pt idx="47200">
                  <c:v>1432400400</c:v>
                </c:pt>
                <c:pt idx="47201">
                  <c:v>1432404000</c:v>
                </c:pt>
                <c:pt idx="47202">
                  <c:v>1432407600</c:v>
                </c:pt>
                <c:pt idx="47203">
                  <c:v>1432411200</c:v>
                </c:pt>
                <c:pt idx="47204">
                  <c:v>1432414800</c:v>
                </c:pt>
                <c:pt idx="47205">
                  <c:v>1432418400</c:v>
                </c:pt>
                <c:pt idx="47206">
                  <c:v>1432422000</c:v>
                </c:pt>
                <c:pt idx="47207">
                  <c:v>1432425600</c:v>
                </c:pt>
                <c:pt idx="47208">
                  <c:v>1432429200</c:v>
                </c:pt>
                <c:pt idx="47209">
                  <c:v>1432432800</c:v>
                </c:pt>
                <c:pt idx="47210">
                  <c:v>1432436400</c:v>
                </c:pt>
                <c:pt idx="47211">
                  <c:v>1432440000</c:v>
                </c:pt>
                <c:pt idx="47212">
                  <c:v>1432443600</c:v>
                </c:pt>
                <c:pt idx="47213">
                  <c:v>1432447200</c:v>
                </c:pt>
                <c:pt idx="47214">
                  <c:v>1432450800</c:v>
                </c:pt>
                <c:pt idx="47215">
                  <c:v>1432454400</c:v>
                </c:pt>
                <c:pt idx="47216">
                  <c:v>1432458000</c:v>
                </c:pt>
                <c:pt idx="47217">
                  <c:v>1432461600</c:v>
                </c:pt>
                <c:pt idx="47218">
                  <c:v>1432465200</c:v>
                </c:pt>
                <c:pt idx="47219">
                  <c:v>1432468800</c:v>
                </c:pt>
                <c:pt idx="47220">
                  <c:v>1432472400</c:v>
                </c:pt>
                <c:pt idx="47221">
                  <c:v>1432476000</c:v>
                </c:pt>
                <c:pt idx="47222">
                  <c:v>1432479600</c:v>
                </c:pt>
                <c:pt idx="47223">
                  <c:v>1432483200</c:v>
                </c:pt>
                <c:pt idx="47224">
                  <c:v>1432486800</c:v>
                </c:pt>
                <c:pt idx="47225">
                  <c:v>1432490400</c:v>
                </c:pt>
                <c:pt idx="47226">
                  <c:v>1432494000</c:v>
                </c:pt>
                <c:pt idx="47227">
                  <c:v>1432497600</c:v>
                </c:pt>
                <c:pt idx="47228">
                  <c:v>1432501200</c:v>
                </c:pt>
                <c:pt idx="47229">
                  <c:v>1432504800</c:v>
                </c:pt>
                <c:pt idx="47230">
                  <c:v>1432508400</c:v>
                </c:pt>
                <c:pt idx="47231">
                  <c:v>1432512000</c:v>
                </c:pt>
                <c:pt idx="47232">
                  <c:v>1432515600</c:v>
                </c:pt>
                <c:pt idx="47233">
                  <c:v>1432519200</c:v>
                </c:pt>
                <c:pt idx="47234">
                  <c:v>1432522800</c:v>
                </c:pt>
                <c:pt idx="47235">
                  <c:v>1432526400</c:v>
                </c:pt>
                <c:pt idx="47236">
                  <c:v>1432530000</c:v>
                </c:pt>
                <c:pt idx="47237">
                  <c:v>1432533600</c:v>
                </c:pt>
                <c:pt idx="47238">
                  <c:v>1432537200</c:v>
                </c:pt>
                <c:pt idx="47239">
                  <c:v>1432540800</c:v>
                </c:pt>
                <c:pt idx="47240">
                  <c:v>1432544400</c:v>
                </c:pt>
                <c:pt idx="47241">
                  <c:v>1432548000</c:v>
                </c:pt>
                <c:pt idx="47242">
                  <c:v>1432551600</c:v>
                </c:pt>
                <c:pt idx="47243">
                  <c:v>1432555200</c:v>
                </c:pt>
                <c:pt idx="47244">
                  <c:v>1432558800</c:v>
                </c:pt>
                <c:pt idx="47245">
                  <c:v>1432562400</c:v>
                </c:pt>
                <c:pt idx="47246">
                  <c:v>1432566000</c:v>
                </c:pt>
                <c:pt idx="47247">
                  <c:v>1432569600</c:v>
                </c:pt>
                <c:pt idx="47248">
                  <c:v>1432573200</c:v>
                </c:pt>
                <c:pt idx="47249">
                  <c:v>1432576800</c:v>
                </c:pt>
                <c:pt idx="47250">
                  <c:v>1432580400</c:v>
                </c:pt>
                <c:pt idx="47251">
                  <c:v>1432584000</c:v>
                </c:pt>
                <c:pt idx="47252">
                  <c:v>1432587600</c:v>
                </c:pt>
                <c:pt idx="47253">
                  <c:v>1432591200</c:v>
                </c:pt>
                <c:pt idx="47254">
                  <c:v>1432594800</c:v>
                </c:pt>
                <c:pt idx="47255">
                  <c:v>1432598400</c:v>
                </c:pt>
                <c:pt idx="47256">
                  <c:v>1432602000</c:v>
                </c:pt>
                <c:pt idx="47257">
                  <c:v>1432605600</c:v>
                </c:pt>
                <c:pt idx="47258">
                  <c:v>1432609200</c:v>
                </c:pt>
                <c:pt idx="47259">
                  <c:v>1432612800</c:v>
                </c:pt>
                <c:pt idx="47260">
                  <c:v>1432616400</c:v>
                </c:pt>
                <c:pt idx="47261">
                  <c:v>1432620000</c:v>
                </c:pt>
                <c:pt idx="47262">
                  <c:v>1432623600</c:v>
                </c:pt>
                <c:pt idx="47263">
                  <c:v>1432627200</c:v>
                </c:pt>
                <c:pt idx="47264">
                  <c:v>1432630800</c:v>
                </c:pt>
                <c:pt idx="47265">
                  <c:v>1432634400</c:v>
                </c:pt>
                <c:pt idx="47266">
                  <c:v>1432638000</c:v>
                </c:pt>
                <c:pt idx="47267">
                  <c:v>1432641600</c:v>
                </c:pt>
                <c:pt idx="47268">
                  <c:v>1432645200</c:v>
                </c:pt>
                <c:pt idx="47269">
                  <c:v>1432648800</c:v>
                </c:pt>
                <c:pt idx="47270">
                  <c:v>1432652400</c:v>
                </c:pt>
                <c:pt idx="47271">
                  <c:v>1432656000</c:v>
                </c:pt>
                <c:pt idx="47272">
                  <c:v>1432659600</c:v>
                </c:pt>
                <c:pt idx="47273">
                  <c:v>1432663200</c:v>
                </c:pt>
                <c:pt idx="47274">
                  <c:v>1432666800</c:v>
                </c:pt>
                <c:pt idx="47275">
                  <c:v>1432670400</c:v>
                </c:pt>
                <c:pt idx="47276">
                  <c:v>1432674000</c:v>
                </c:pt>
                <c:pt idx="47277">
                  <c:v>1432677600</c:v>
                </c:pt>
                <c:pt idx="47278">
                  <c:v>1432681200</c:v>
                </c:pt>
                <c:pt idx="47279">
                  <c:v>1432684800</c:v>
                </c:pt>
                <c:pt idx="47280">
                  <c:v>1432688400</c:v>
                </c:pt>
                <c:pt idx="47281">
                  <c:v>1432692000</c:v>
                </c:pt>
                <c:pt idx="47282">
                  <c:v>1432695600</c:v>
                </c:pt>
                <c:pt idx="47283">
                  <c:v>1432699200</c:v>
                </c:pt>
                <c:pt idx="47284">
                  <c:v>1432702800</c:v>
                </c:pt>
                <c:pt idx="47285">
                  <c:v>1432706400</c:v>
                </c:pt>
                <c:pt idx="47286">
                  <c:v>1432710000</c:v>
                </c:pt>
                <c:pt idx="47287">
                  <c:v>1432713600</c:v>
                </c:pt>
                <c:pt idx="47288">
                  <c:v>1432717200</c:v>
                </c:pt>
                <c:pt idx="47289">
                  <c:v>1432720800</c:v>
                </c:pt>
                <c:pt idx="47290">
                  <c:v>1432724400</c:v>
                </c:pt>
                <c:pt idx="47291">
                  <c:v>1432728000</c:v>
                </c:pt>
                <c:pt idx="47292">
                  <c:v>1432731600</c:v>
                </c:pt>
                <c:pt idx="47293">
                  <c:v>1432735200</c:v>
                </c:pt>
                <c:pt idx="47294">
                  <c:v>1432738800</c:v>
                </c:pt>
                <c:pt idx="47295">
                  <c:v>1432742400</c:v>
                </c:pt>
                <c:pt idx="47296">
                  <c:v>1432746000</c:v>
                </c:pt>
                <c:pt idx="47297">
                  <c:v>1432749600</c:v>
                </c:pt>
                <c:pt idx="47298">
                  <c:v>1432753200</c:v>
                </c:pt>
                <c:pt idx="47299">
                  <c:v>1432756800</c:v>
                </c:pt>
                <c:pt idx="47300">
                  <c:v>1432760400</c:v>
                </c:pt>
                <c:pt idx="47301">
                  <c:v>1432764000</c:v>
                </c:pt>
                <c:pt idx="47302">
                  <c:v>1432767600</c:v>
                </c:pt>
                <c:pt idx="47303">
                  <c:v>1432771200</c:v>
                </c:pt>
                <c:pt idx="47304">
                  <c:v>1432774800</c:v>
                </c:pt>
                <c:pt idx="47305">
                  <c:v>1432778400</c:v>
                </c:pt>
                <c:pt idx="47306">
                  <c:v>1432782000</c:v>
                </c:pt>
                <c:pt idx="47307">
                  <c:v>1432785600</c:v>
                </c:pt>
                <c:pt idx="47308">
                  <c:v>1432789200</c:v>
                </c:pt>
                <c:pt idx="47309">
                  <c:v>1432792800</c:v>
                </c:pt>
                <c:pt idx="47310">
                  <c:v>1432796400</c:v>
                </c:pt>
                <c:pt idx="47311">
                  <c:v>1432800000</c:v>
                </c:pt>
                <c:pt idx="47312">
                  <c:v>1432803600</c:v>
                </c:pt>
                <c:pt idx="47313">
                  <c:v>1432807200</c:v>
                </c:pt>
                <c:pt idx="47314">
                  <c:v>1432810800</c:v>
                </c:pt>
                <c:pt idx="47315">
                  <c:v>1432814400</c:v>
                </c:pt>
                <c:pt idx="47316">
                  <c:v>1432818000</c:v>
                </c:pt>
                <c:pt idx="47317">
                  <c:v>1432821600</c:v>
                </c:pt>
                <c:pt idx="47318">
                  <c:v>1432825200</c:v>
                </c:pt>
                <c:pt idx="47319">
                  <c:v>1432828800</c:v>
                </c:pt>
                <c:pt idx="47320">
                  <c:v>1432832400</c:v>
                </c:pt>
                <c:pt idx="47321">
                  <c:v>1432836000</c:v>
                </c:pt>
                <c:pt idx="47322">
                  <c:v>1432839600</c:v>
                </c:pt>
                <c:pt idx="47323">
                  <c:v>1432843200</c:v>
                </c:pt>
                <c:pt idx="47324">
                  <c:v>1432846800</c:v>
                </c:pt>
                <c:pt idx="47325">
                  <c:v>1432850400</c:v>
                </c:pt>
                <c:pt idx="47326">
                  <c:v>1432854000</c:v>
                </c:pt>
                <c:pt idx="47327">
                  <c:v>1432857600</c:v>
                </c:pt>
                <c:pt idx="47328">
                  <c:v>1432861200</c:v>
                </c:pt>
                <c:pt idx="47329">
                  <c:v>1432864800</c:v>
                </c:pt>
                <c:pt idx="47330">
                  <c:v>1432868400</c:v>
                </c:pt>
                <c:pt idx="47331">
                  <c:v>1432872000</c:v>
                </c:pt>
                <c:pt idx="47332">
                  <c:v>1432875600</c:v>
                </c:pt>
                <c:pt idx="47333">
                  <c:v>1432879200</c:v>
                </c:pt>
                <c:pt idx="47334">
                  <c:v>1432882800</c:v>
                </c:pt>
                <c:pt idx="47335">
                  <c:v>1432886400</c:v>
                </c:pt>
                <c:pt idx="47336">
                  <c:v>1432890000</c:v>
                </c:pt>
                <c:pt idx="47337">
                  <c:v>1432893600</c:v>
                </c:pt>
                <c:pt idx="47338">
                  <c:v>1432897200</c:v>
                </c:pt>
                <c:pt idx="47339">
                  <c:v>1432900800</c:v>
                </c:pt>
                <c:pt idx="47340">
                  <c:v>1432904400</c:v>
                </c:pt>
                <c:pt idx="47341">
                  <c:v>1432908000</c:v>
                </c:pt>
                <c:pt idx="47342">
                  <c:v>1432911600</c:v>
                </c:pt>
                <c:pt idx="47343">
                  <c:v>1432915200</c:v>
                </c:pt>
                <c:pt idx="47344">
                  <c:v>1432918800</c:v>
                </c:pt>
                <c:pt idx="47345">
                  <c:v>1432922400</c:v>
                </c:pt>
                <c:pt idx="47346">
                  <c:v>1432926000</c:v>
                </c:pt>
                <c:pt idx="47347">
                  <c:v>1432929600</c:v>
                </c:pt>
                <c:pt idx="47348">
                  <c:v>1432933200</c:v>
                </c:pt>
                <c:pt idx="47349">
                  <c:v>1432936800</c:v>
                </c:pt>
                <c:pt idx="47350">
                  <c:v>1432940400</c:v>
                </c:pt>
                <c:pt idx="47351">
                  <c:v>1432944000</c:v>
                </c:pt>
                <c:pt idx="47352">
                  <c:v>1432947600</c:v>
                </c:pt>
                <c:pt idx="47353">
                  <c:v>1432951200</c:v>
                </c:pt>
                <c:pt idx="47354">
                  <c:v>1432954800</c:v>
                </c:pt>
                <c:pt idx="47355">
                  <c:v>1432958400</c:v>
                </c:pt>
                <c:pt idx="47356">
                  <c:v>1432962000</c:v>
                </c:pt>
                <c:pt idx="47357">
                  <c:v>1432965600</c:v>
                </c:pt>
                <c:pt idx="47358">
                  <c:v>1432969200</c:v>
                </c:pt>
                <c:pt idx="47359">
                  <c:v>1432972800</c:v>
                </c:pt>
                <c:pt idx="47360">
                  <c:v>1432976400</c:v>
                </c:pt>
                <c:pt idx="47361">
                  <c:v>1432980000</c:v>
                </c:pt>
                <c:pt idx="47362">
                  <c:v>1432983600</c:v>
                </c:pt>
                <c:pt idx="47363">
                  <c:v>1432987200</c:v>
                </c:pt>
                <c:pt idx="47364">
                  <c:v>1432990800</c:v>
                </c:pt>
                <c:pt idx="47365">
                  <c:v>1432994400</c:v>
                </c:pt>
                <c:pt idx="47366">
                  <c:v>1432998000</c:v>
                </c:pt>
                <c:pt idx="47367">
                  <c:v>1433001600</c:v>
                </c:pt>
                <c:pt idx="47368">
                  <c:v>1433005200</c:v>
                </c:pt>
                <c:pt idx="47369">
                  <c:v>1433008800</c:v>
                </c:pt>
                <c:pt idx="47370">
                  <c:v>1433012400</c:v>
                </c:pt>
                <c:pt idx="47371">
                  <c:v>1433016000</c:v>
                </c:pt>
                <c:pt idx="47372">
                  <c:v>1433019600</c:v>
                </c:pt>
                <c:pt idx="47373">
                  <c:v>1433023200</c:v>
                </c:pt>
                <c:pt idx="47374">
                  <c:v>1433026800</c:v>
                </c:pt>
                <c:pt idx="47375">
                  <c:v>1433030400</c:v>
                </c:pt>
                <c:pt idx="47376">
                  <c:v>1433034000</c:v>
                </c:pt>
                <c:pt idx="47377">
                  <c:v>1433037600</c:v>
                </c:pt>
                <c:pt idx="47378">
                  <c:v>1433041200</c:v>
                </c:pt>
                <c:pt idx="47379">
                  <c:v>1433044800</c:v>
                </c:pt>
                <c:pt idx="47380">
                  <c:v>1433048400</c:v>
                </c:pt>
                <c:pt idx="47381">
                  <c:v>1433052000</c:v>
                </c:pt>
                <c:pt idx="47382">
                  <c:v>1433055600</c:v>
                </c:pt>
                <c:pt idx="47383">
                  <c:v>1433059200</c:v>
                </c:pt>
                <c:pt idx="47384">
                  <c:v>1433062800</c:v>
                </c:pt>
                <c:pt idx="47385">
                  <c:v>1433066400</c:v>
                </c:pt>
                <c:pt idx="47386">
                  <c:v>1433070000</c:v>
                </c:pt>
                <c:pt idx="47387">
                  <c:v>1433073600</c:v>
                </c:pt>
                <c:pt idx="47388">
                  <c:v>1433077200</c:v>
                </c:pt>
                <c:pt idx="47389">
                  <c:v>1433080800</c:v>
                </c:pt>
                <c:pt idx="47390">
                  <c:v>1433084400</c:v>
                </c:pt>
                <c:pt idx="47391">
                  <c:v>1433088000</c:v>
                </c:pt>
                <c:pt idx="47392">
                  <c:v>1433091600</c:v>
                </c:pt>
                <c:pt idx="47393">
                  <c:v>1433095200</c:v>
                </c:pt>
                <c:pt idx="47394">
                  <c:v>1433098800</c:v>
                </c:pt>
                <c:pt idx="47395">
                  <c:v>1433102400</c:v>
                </c:pt>
                <c:pt idx="47396">
                  <c:v>1433106000</c:v>
                </c:pt>
                <c:pt idx="47397">
                  <c:v>1433109600</c:v>
                </c:pt>
                <c:pt idx="47398">
                  <c:v>1433113200</c:v>
                </c:pt>
                <c:pt idx="47399">
                  <c:v>1433116800</c:v>
                </c:pt>
                <c:pt idx="47400">
                  <c:v>1433120400</c:v>
                </c:pt>
                <c:pt idx="47401">
                  <c:v>1433124000</c:v>
                </c:pt>
                <c:pt idx="47402">
                  <c:v>1433127600</c:v>
                </c:pt>
                <c:pt idx="47403">
                  <c:v>1433131200</c:v>
                </c:pt>
                <c:pt idx="47404">
                  <c:v>1433134800</c:v>
                </c:pt>
                <c:pt idx="47405">
                  <c:v>1433138400</c:v>
                </c:pt>
                <c:pt idx="47406">
                  <c:v>1433142000</c:v>
                </c:pt>
                <c:pt idx="47407">
                  <c:v>1433145600</c:v>
                </c:pt>
                <c:pt idx="47408">
                  <c:v>1433149200</c:v>
                </c:pt>
                <c:pt idx="47409">
                  <c:v>1433152800</c:v>
                </c:pt>
                <c:pt idx="47410">
                  <c:v>1433156400</c:v>
                </c:pt>
                <c:pt idx="47411">
                  <c:v>1433160000</c:v>
                </c:pt>
                <c:pt idx="47412">
                  <c:v>1433163600</c:v>
                </c:pt>
                <c:pt idx="47413">
                  <c:v>1433167200</c:v>
                </c:pt>
                <c:pt idx="47414">
                  <c:v>1433170800</c:v>
                </c:pt>
                <c:pt idx="47415">
                  <c:v>1433174400</c:v>
                </c:pt>
                <c:pt idx="47416">
                  <c:v>1433178000</c:v>
                </c:pt>
                <c:pt idx="47417">
                  <c:v>1433181600</c:v>
                </c:pt>
                <c:pt idx="47418">
                  <c:v>1433185200</c:v>
                </c:pt>
                <c:pt idx="47419">
                  <c:v>1433188800</c:v>
                </c:pt>
                <c:pt idx="47420">
                  <c:v>1433192400</c:v>
                </c:pt>
                <c:pt idx="47421">
                  <c:v>1433196000</c:v>
                </c:pt>
                <c:pt idx="47422">
                  <c:v>1433199600</c:v>
                </c:pt>
                <c:pt idx="47423">
                  <c:v>1433203200</c:v>
                </c:pt>
                <c:pt idx="47424">
                  <c:v>1433206800</c:v>
                </c:pt>
                <c:pt idx="47425">
                  <c:v>1433210400</c:v>
                </c:pt>
                <c:pt idx="47426">
                  <c:v>1433214000</c:v>
                </c:pt>
                <c:pt idx="47427">
                  <c:v>1433217600</c:v>
                </c:pt>
                <c:pt idx="47428">
                  <c:v>1433221200</c:v>
                </c:pt>
                <c:pt idx="47429">
                  <c:v>1433224800</c:v>
                </c:pt>
                <c:pt idx="47430">
                  <c:v>1433228400</c:v>
                </c:pt>
                <c:pt idx="47431">
                  <c:v>1433232000</c:v>
                </c:pt>
                <c:pt idx="47432">
                  <c:v>1433235600</c:v>
                </c:pt>
                <c:pt idx="47433">
                  <c:v>1433239200</c:v>
                </c:pt>
                <c:pt idx="47434">
                  <c:v>1433242800</c:v>
                </c:pt>
                <c:pt idx="47435">
                  <c:v>1433246400</c:v>
                </c:pt>
                <c:pt idx="47436">
                  <c:v>1433250000</c:v>
                </c:pt>
                <c:pt idx="47437">
                  <c:v>1433253600</c:v>
                </c:pt>
                <c:pt idx="47438">
                  <c:v>1433257200</c:v>
                </c:pt>
                <c:pt idx="47439">
                  <c:v>1433260800</c:v>
                </c:pt>
                <c:pt idx="47440">
                  <c:v>1433264400</c:v>
                </c:pt>
                <c:pt idx="47441">
                  <c:v>1433268000</c:v>
                </c:pt>
                <c:pt idx="47442">
                  <c:v>1433271600</c:v>
                </c:pt>
                <c:pt idx="47443">
                  <c:v>1433275200</c:v>
                </c:pt>
                <c:pt idx="47444">
                  <c:v>1433278800</c:v>
                </c:pt>
                <c:pt idx="47445">
                  <c:v>1433282400</c:v>
                </c:pt>
                <c:pt idx="47446">
                  <c:v>1433286000</c:v>
                </c:pt>
                <c:pt idx="47447">
                  <c:v>1433289600</c:v>
                </c:pt>
                <c:pt idx="47448">
                  <c:v>1433293200</c:v>
                </c:pt>
                <c:pt idx="47449">
                  <c:v>1433296800</c:v>
                </c:pt>
                <c:pt idx="47450">
                  <c:v>1433300400</c:v>
                </c:pt>
                <c:pt idx="47451">
                  <c:v>1433304000</c:v>
                </c:pt>
                <c:pt idx="47452">
                  <c:v>1433307600</c:v>
                </c:pt>
                <c:pt idx="47453">
                  <c:v>1433311200</c:v>
                </c:pt>
                <c:pt idx="47454">
                  <c:v>1433314800</c:v>
                </c:pt>
                <c:pt idx="47455">
                  <c:v>1433318400</c:v>
                </c:pt>
                <c:pt idx="47456">
                  <c:v>1433322000</c:v>
                </c:pt>
                <c:pt idx="47457">
                  <c:v>1433325600</c:v>
                </c:pt>
                <c:pt idx="47458">
                  <c:v>1433329200</c:v>
                </c:pt>
                <c:pt idx="47459">
                  <c:v>1433332800</c:v>
                </c:pt>
                <c:pt idx="47460">
                  <c:v>1433336400</c:v>
                </c:pt>
                <c:pt idx="47461">
                  <c:v>1433340000</c:v>
                </c:pt>
                <c:pt idx="47462">
                  <c:v>1433343600</c:v>
                </c:pt>
                <c:pt idx="47463">
                  <c:v>1433347200</c:v>
                </c:pt>
                <c:pt idx="47464">
                  <c:v>1433350800</c:v>
                </c:pt>
                <c:pt idx="47465">
                  <c:v>1433354400</c:v>
                </c:pt>
                <c:pt idx="47466">
                  <c:v>1433358000</c:v>
                </c:pt>
                <c:pt idx="47467">
                  <c:v>1433361600</c:v>
                </c:pt>
                <c:pt idx="47468">
                  <c:v>1433365200</c:v>
                </c:pt>
                <c:pt idx="47469">
                  <c:v>1433368800</c:v>
                </c:pt>
                <c:pt idx="47470">
                  <c:v>1433372400</c:v>
                </c:pt>
                <c:pt idx="47471">
                  <c:v>1433376000</c:v>
                </c:pt>
                <c:pt idx="47472">
                  <c:v>1433379600</c:v>
                </c:pt>
                <c:pt idx="47473">
                  <c:v>1433383200</c:v>
                </c:pt>
                <c:pt idx="47474">
                  <c:v>1433386800</c:v>
                </c:pt>
                <c:pt idx="47475">
                  <c:v>1433390400</c:v>
                </c:pt>
                <c:pt idx="47476">
                  <c:v>1433394000</c:v>
                </c:pt>
                <c:pt idx="47477">
                  <c:v>1433397600</c:v>
                </c:pt>
                <c:pt idx="47478">
                  <c:v>1433401200</c:v>
                </c:pt>
                <c:pt idx="47479">
                  <c:v>1433404800</c:v>
                </c:pt>
                <c:pt idx="47480">
                  <c:v>1433408400</c:v>
                </c:pt>
                <c:pt idx="47481">
                  <c:v>1433412000</c:v>
                </c:pt>
                <c:pt idx="47482">
                  <c:v>1433415600</c:v>
                </c:pt>
                <c:pt idx="47483">
                  <c:v>1433419200</c:v>
                </c:pt>
                <c:pt idx="47484">
                  <c:v>1433422800</c:v>
                </c:pt>
                <c:pt idx="47485">
                  <c:v>1433426400</c:v>
                </c:pt>
                <c:pt idx="47486">
                  <c:v>1433430000</c:v>
                </c:pt>
                <c:pt idx="47487">
                  <c:v>1433433600</c:v>
                </c:pt>
                <c:pt idx="47488">
                  <c:v>1433437200</c:v>
                </c:pt>
                <c:pt idx="47489">
                  <c:v>1433440800</c:v>
                </c:pt>
                <c:pt idx="47490">
                  <c:v>1433444400</c:v>
                </c:pt>
                <c:pt idx="47491">
                  <c:v>1433448000</c:v>
                </c:pt>
                <c:pt idx="47492">
                  <c:v>1433451600</c:v>
                </c:pt>
                <c:pt idx="47493">
                  <c:v>1433455200</c:v>
                </c:pt>
                <c:pt idx="47494">
                  <c:v>1433458800</c:v>
                </c:pt>
                <c:pt idx="47495">
                  <c:v>1433462400</c:v>
                </c:pt>
                <c:pt idx="47496">
                  <c:v>1433466000</c:v>
                </c:pt>
                <c:pt idx="47497">
                  <c:v>1433469600</c:v>
                </c:pt>
                <c:pt idx="47498">
                  <c:v>1433473200</c:v>
                </c:pt>
                <c:pt idx="47499">
                  <c:v>1433476800</c:v>
                </c:pt>
                <c:pt idx="47500">
                  <c:v>1433480400</c:v>
                </c:pt>
                <c:pt idx="47501">
                  <c:v>1433484000</c:v>
                </c:pt>
                <c:pt idx="47502">
                  <c:v>1433487600</c:v>
                </c:pt>
                <c:pt idx="47503">
                  <c:v>1433491200</c:v>
                </c:pt>
                <c:pt idx="47504">
                  <c:v>1433494800</c:v>
                </c:pt>
                <c:pt idx="47505">
                  <c:v>1433498400</c:v>
                </c:pt>
                <c:pt idx="47506">
                  <c:v>1433502000</c:v>
                </c:pt>
                <c:pt idx="47507">
                  <c:v>1433505600</c:v>
                </c:pt>
                <c:pt idx="47508">
                  <c:v>1433509200</c:v>
                </c:pt>
                <c:pt idx="47509">
                  <c:v>1433512800</c:v>
                </c:pt>
                <c:pt idx="47510">
                  <c:v>1433516400</c:v>
                </c:pt>
                <c:pt idx="47511">
                  <c:v>1433520000</c:v>
                </c:pt>
                <c:pt idx="47512">
                  <c:v>1433523600</c:v>
                </c:pt>
                <c:pt idx="47513">
                  <c:v>1433527200</c:v>
                </c:pt>
                <c:pt idx="47514">
                  <c:v>1433530800</c:v>
                </c:pt>
                <c:pt idx="47515">
                  <c:v>1433534400</c:v>
                </c:pt>
                <c:pt idx="47516">
                  <c:v>1433538000</c:v>
                </c:pt>
                <c:pt idx="47517">
                  <c:v>1433541600</c:v>
                </c:pt>
                <c:pt idx="47518">
                  <c:v>1433545200</c:v>
                </c:pt>
                <c:pt idx="47519">
                  <c:v>1433548800</c:v>
                </c:pt>
                <c:pt idx="47520">
                  <c:v>1433552400</c:v>
                </c:pt>
                <c:pt idx="47521">
                  <c:v>1433556000</c:v>
                </c:pt>
                <c:pt idx="47522">
                  <c:v>1433559600</c:v>
                </c:pt>
                <c:pt idx="47523">
                  <c:v>1433563200</c:v>
                </c:pt>
                <c:pt idx="47524">
                  <c:v>1433566800</c:v>
                </c:pt>
                <c:pt idx="47525">
                  <c:v>1433570400</c:v>
                </c:pt>
                <c:pt idx="47526">
                  <c:v>1433574000</c:v>
                </c:pt>
                <c:pt idx="47527">
                  <c:v>1433577600</c:v>
                </c:pt>
                <c:pt idx="47528">
                  <c:v>1433581200</c:v>
                </c:pt>
                <c:pt idx="47529">
                  <c:v>1433584800</c:v>
                </c:pt>
                <c:pt idx="47530">
                  <c:v>1433588400</c:v>
                </c:pt>
                <c:pt idx="47531">
                  <c:v>1433592000</c:v>
                </c:pt>
                <c:pt idx="47532">
                  <c:v>1433595600</c:v>
                </c:pt>
                <c:pt idx="47533">
                  <c:v>1433599200</c:v>
                </c:pt>
                <c:pt idx="47534">
                  <c:v>1433602800</c:v>
                </c:pt>
                <c:pt idx="47535">
                  <c:v>1433606400</c:v>
                </c:pt>
                <c:pt idx="47536">
                  <c:v>1433610000</c:v>
                </c:pt>
                <c:pt idx="47537">
                  <c:v>1433613600</c:v>
                </c:pt>
                <c:pt idx="47538">
                  <c:v>1433617200</c:v>
                </c:pt>
                <c:pt idx="47539">
                  <c:v>1433620800</c:v>
                </c:pt>
                <c:pt idx="47540">
                  <c:v>1433624400</c:v>
                </c:pt>
                <c:pt idx="47541">
                  <c:v>1433628000</c:v>
                </c:pt>
                <c:pt idx="47542">
                  <c:v>1433631600</c:v>
                </c:pt>
                <c:pt idx="47543">
                  <c:v>1433635200</c:v>
                </c:pt>
                <c:pt idx="47544">
                  <c:v>1433638800</c:v>
                </c:pt>
                <c:pt idx="47545">
                  <c:v>1433642400</c:v>
                </c:pt>
                <c:pt idx="47546">
                  <c:v>1433646000</c:v>
                </c:pt>
                <c:pt idx="47547">
                  <c:v>1433649600</c:v>
                </c:pt>
                <c:pt idx="47548">
                  <c:v>1433653200</c:v>
                </c:pt>
                <c:pt idx="47549">
                  <c:v>1433656800</c:v>
                </c:pt>
                <c:pt idx="47550">
                  <c:v>1433660400</c:v>
                </c:pt>
                <c:pt idx="47551">
                  <c:v>1433664000</c:v>
                </c:pt>
                <c:pt idx="47552">
                  <c:v>1433667600</c:v>
                </c:pt>
                <c:pt idx="47553">
                  <c:v>1433671200</c:v>
                </c:pt>
                <c:pt idx="47554">
                  <c:v>1433674800</c:v>
                </c:pt>
                <c:pt idx="47555">
                  <c:v>1433678400</c:v>
                </c:pt>
                <c:pt idx="47556">
                  <c:v>1433682000</c:v>
                </c:pt>
                <c:pt idx="47557">
                  <c:v>1433685600</c:v>
                </c:pt>
                <c:pt idx="47558">
                  <c:v>1433689200</c:v>
                </c:pt>
                <c:pt idx="47559">
                  <c:v>1433692800</c:v>
                </c:pt>
                <c:pt idx="47560">
                  <c:v>1433696400</c:v>
                </c:pt>
                <c:pt idx="47561">
                  <c:v>1433700000</c:v>
                </c:pt>
                <c:pt idx="47562">
                  <c:v>1433703600</c:v>
                </c:pt>
                <c:pt idx="47563">
                  <c:v>1433707200</c:v>
                </c:pt>
                <c:pt idx="47564">
                  <c:v>1433710800</c:v>
                </c:pt>
                <c:pt idx="47565">
                  <c:v>1433714400</c:v>
                </c:pt>
                <c:pt idx="47566">
                  <c:v>1433718000</c:v>
                </c:pt>
                <c:pt idx="47567">
                  <c:v>1433721600</c:v>
                </c:pt>
                <c:pt idx="47568">
                  <c:v>1433725200</c:v>
                </c:pt>
                <c:pt idx="47569">
                  <c:v>1433728800</c:v>
                </c:pt>
                <c:pt idx="47570">
                  <c:v>1433732400</c:v>
                </c:pt>
                <c:pt idx="47571">
                  <c:v>1433736000</c:v>
                </c:pt>
                <c:pt idx="47572">
                  <c:v>1433739600</c:v>
                </c:pt>
                <c:pt idx="47573">
                  <c:v>1433743200</c:v>
                </c:pt>
                <c:pt idx="47574">
                  <c:v>1433746800</c:v>
                </c:pt>
                <c:pt idx="47575">
                  <c:v>1433750400</c:v>
                </c:pt>
                <c:pt idx="47576">
                  <c:v>1433754000</c:v>
                </c:pt>
                <c:pt idx="47577">
                  <c:v>1433757600</c:v>
                </c:pt>
                <c:pt idx="47578">
                  <c:v>1433761200</c:v>
                </c:pt>
                <c:pt idx="47579">
                  <c:v>1433764800</c:v>
                </c:pt>
                <c:pt idx="47580">
                  <c:v>1433768400</c:v>
                </c:pt>
                <c:pt idx="47581">
                  <c:v>1433772000</c:v>
                </c:pt>
                <c:pt idx="47582">
                  <c:v>1433775600</c:v>
                </c:pt>
                <c:pt idx="47583">
                  <c:v>1433779200</c:v>
                </c:pt>
                <c:pt idx="47584">
                  <c:v>1433782800</c:v>
                </c:pt>
                <c:pt idx="47585">
                  <c:v>1433786400</c:v>
                </c:pt>
                <c:pt idx="47586">
                  <c:v>1433790000</c:v>
                </c:pt>
                <c:pt idx="47587">
                  <c:v>1433793600</c:v>
                </c:pt>
                <c:pt idx="47588">
                  <c:v>1433797200</c:v>
                </c:pt>
                <c:pt idx="47589">
                  <c:v>1433800800</c:v>
                </c:pt>
                <c:pt idx="47590">
                  <c:v>1433804400</c:v>
                </c:pt>
                <c:pt idx="47591">
                  <c:v>1433808000</c:v>
                </c:pt>
                <c:pt idx="47592">
                  <c:v>1433811600</c:v>
                </c:pt>
                <c:pt idx="47593">
                  <c:v>1433815200</c:v>
                </c:pt>
                <c:pt idx="47594">
                  <c:v>1433818800</c:v>
                </c:pt>
                <c:pt idx="47595">
                  <c:v>1433822400</c:v>
                </c:pt>
                <c:pt idx="47596">
                  <c:v>1433826000</c:v>
                </c:pt>
                <c:pt idx="47597">
                  <c:v>1433829600</c:v>
                </c:pt>
                <c:pt idx="47598">
                  <c:v>1433833200</c:v>
                </c:pt>
                <c:pt idx="47599">
                  <c:v>1433836800</c:v>
                </c:pt>
                <c:pt idx="47600">
                  <c:v>1433840400</c:v>
                </c:pt>
                <c:pt idx="47601">
                  <c:v>1433844000</c:v>
                </c:pt>
                <c:pt idx="47602">
                  <c:v>1433847600</c:v>
                </c:pt>
                <c:pt idx="47603">
                  <c:v>1433851200</c:v>
                </c:pt>
                <c:pt idx="47604">
                  <c:v>1433854800</c:v>
                </c:pt>
                <c:pt idx="47605">
                  <c:v>1433858400</c:v>
                </c:pt>
                <c:pt idx="47606">
                  <c:v>1433862000</c:v>
                </c:pt>
                <c:pt idx="47607">
                  <c:v>1433865600</c:v>
                </c:pt>
                <c:pt idx="47608">
                  <c:v>1433869200</c:v>
                </c:pt>
                <c:pt idx="47609">
                  <c:v>1433872800</c:v>
                </c:pt>
                <c:pt idx="47610">
                  <c:v>1433876400</c:v>
                </c:pt>
                <c:pt idx="47611">
                  <c:v>1433880000</c:v>
                </c:pt>
                <c:pt idx="47612">
                  <c:v>1433883600</c:v>
                </c:pt>
                <c:pt idx="47613">
                  <c:v>1433887200</c:v>
                </c:pt>
                <c:pt idx="47614">
                  <c:v>1433890800</c:v>
                </c:pt>
                <c:pt idx="47615">
                  <c:v>1433894400</c:v>
                </c:pt>
                <c:pt idx="47616">
                  <c:v>1433898000</c:v>
                </c:pt>
                <c:pt idx="47617">
                  <c:v>1433901600</c:v>
                </c:pt>
                <c:pt idx="47618">
                  <c:v>1433905200</c:v>
                </c:pt>
                <c:pt idx="47619">
                  <c:v>1433908800</c:v>
                </c:pt>
                <c:pt idx="47620">
                  <c:v>1433912400</c:v>
                </c:pt>
                <c:pt idx="47621">
                  <c:v>1433916000</c:v>
                </c:pt>
                <c:pt idx="47622">
                  <c:v>1433919600</c:v>
                </c:pt>
                <c:pt idx="47623">
                  <c:v>1433923200</c:v>
                </c:pt>
                <c:pt idx="47624">
                  <c:v>1433926800</c:v>
                </c:pt>
                <c:pt idx="47625">
                  <c:v>1433930400</c:v>
                </c:pt>
                <c:pt idx="47626">
                  <c:v>1433934000</c:v>
                </c:pt>
                <c:pt idx="47627">
                  <c:v>1433937600</c:v>
                </c:pt>
                <c:pt idx="47628">
                  <c:v>1433941200</c:v>
                </c:pt>
                <c:pt idx="47629">
                  <c:v>1433944800</c:v>
                </c:pt>
                <c:pt idx="47630">
                  <c:v>1433948400</c:v>
                </c:pt>
                <c:pt idx="47631">
                  <c:v>1433952000</c:v>
                </c:pt>
                <c:pt idx="47632">
                  <c:v>1433955600</c:v>
                </c:pt>
                <c:pt idx="47633">
                  <c:v>1433959200</c:v>
                </c:pt>
                <c:pt idx="47634">
                  <c:v>1433962800</c:v>
                </c:pt>
                <c:pt idx="47635">
                  <c:v>1433966400</c:v>
                </c:pt>
                <c:pt idx="47636">
                  <c:v>1433970000</c:v>
                </c:pt>
                <c:pt idx="47637">
                  <c:v>1433973600</c:v>
                </c:pt>
                <c:pt idx="47638">
                  <c:v>1433977200</c:v>
                </c:pt>
                <c:pt idx="47639">
                  <c:v>1433980800</c:v>
                </c:pt>
                <c:pt idx="47640">
                  <c:v>1433984400</c:v>
                </c:pt>
                <c:pt idx="47641">
                  <c:v>1433988000</c:v>
                </c:pt>
                <c:pt idx="47642">
                  <c:v>1433991600</c:v>
                </c:pt>
                <c:pt idx="47643">
                  <c:v>1433995200</c:v>
                </c:pt>
                <c:pt idx="47644">
                  <c:v>1433998800</c:v>
                </c:pt>
                <c:pt idx="47645">
                  <c:v>1434002400</c:v>
                </c:pt>
                <c:pt idx="47646">
                  <c:v>1434006000</c:v>
                </c:pt>
                <c:pt idx="47647">
                  <c:v>1434009600</c:v>
                </c:pt>
                <c:pt idx="47648">
                  <c:v>1434013200</c:v>
                </c:pt>
                <c:pt idx="47649">
                  <c:v>1434016800</c:v>
                </c:pt>
                <c:pt idx="47650">
                  <c:v>1434020400</c:v>
                </c:pt>
                <c:pt idx="47651">
                  <c:v>1434024000</c:v>
                </c:pt>
                <c:pt idx="47652">
                  <c:v>1434027600</c:v>
                </c:pt>
                <c:pt idx="47653">
                  <c:v>1434031200</c:v>
                </c:pt>
                <c:pt idx="47654">
                  <c:v>1434034800</c:v>
                </c:pt>
                <c:pt idx="47655">
                  <c:v>1434038400</c:v>
                </c:pt>
                <c:pt idx="47656">
                  <c:v>1434042000</c:v>
                </c:pt>
                <c:pt idx="47657">
                  <c:v>1434045600</c:v>
                </c:pt>
                <c:pt idx="47658">
                  <c:v>1434049200</c:v>
                </c:pt>
                <c:pt idx="47659">
                  <c:v>1434052800</c:v>
                </c:pt>
                <c:pt idx="47660">
                  <c:v>1434056400</c:v>
                </c:pt>
                <c:pt idx="47661">
                  <c:v>1434060000</c:v>
                </c:pt>
                <c:pt idx="47662">
                  <c:v>1434063600</c:v>
                </c:pt>
                <c:pt idx="47663">
                  <c:v>1434067200</c:v>
                </c:pt>
                <c:pt idx="47664">
                  <c:v>1434070800</c:v>
                </c:pt>
                <c:pt idx="47665">
                  <c:v>1434074400</c:v>
                </c:pt>
                <c:pt idx="47666">
                  <c:v>1434078000</c:v>
                </c:pt>
                <c:pt idx="47667">
                  <c:v>1434081600</c:v>
                </c:pt>
                <c:pt idx="47668">
                  <c:v>1434085200</c:v>
                </c:pt>
                <c:pt idx="47669">
                  <c:v>1434088800</c:v>
                </c:pt>
                <c:pt idx="47670">
                  <c:v>1434092400</c:v>
                </c:pt>
                <c:pt idx="47671">
                  <c:v>1434096000</c:v>
                </c:pt>
                <c:pt idx="47672">
                  <c:v>1434099600</c:v>
                </c:pt>
                <c:pt idx="47673">
                  <c:v>1434103200</c:v>
                </c:pt>
                <c:pt idx="47674">
                  <c:v>1434106800</c:v>
                </c:pt>
                <c:pt idx="47675">
                  <c:v>1434110400</c:v>
                </c:pt>
                <c:pt idx="47676">
                  <c:v>1434114000</c:v>
                </c:pt>
                <c:pt idx="47677">
                  <c:v>1434117600</c:v>
                </c:pt>
                <c:pt idx="47678">
                  <c:v>1434121200</c:v>
                </c:pt>
                <c:pt idx="47679">
                  <c:v>1434124800</c:v>
                </c:pt>
                <c:pt idx="47680">
                  <c:v>1434128400</c:v>
                </c:pt>
                <c:pt idx="47681">
                  <c:v>1434132000</c:v>
                </c:pt>
                <c:pt idx="47682">
                  <c:v>1434135600</c:v>
                </c:pt>
                <c:pt idx="47683">
                  <c:v>1434139200</c:v>
                </c:pt>
                <c:pt idx="47684">
                  <c:v>1434142800</c:v>
                </c:pt>
                <c:pt idx="47685">
                  <c:v>1434146400</c:v>
                </c:pt>
                <c:pt idx="47686">
                  <c:v>1434150000</c:v>
                </c:pt>
                <c:pt idx="47687">
                  <c:v>1434153600</c:v>
                </c:pt>
                <c:pt idx="47688">
                  <c:v>1434157200</c:v>
                </c:pt>
                <c:pt idx="47689">
                  <c:v>1434160800</c:v>
                </c:pt>
                <c:pt idx="47690">
                  <c:v>1434164400</c:v>
                </c:pt>
                <c:pt idx="47691">
                  <c:v>1434168000</c:v>
                </c:pt>
                <c:pt idx="47692">
                  <c:v>1434171600</c:v>
                </c:pt>
                <c:pt idx="47693">
                  <c:v>1434175200</c:v>
                </c:pt>
                <c:pt idx="47694">
                  <c:v>1434178800</c:v>
                </c:pt>
                <c:pt idx="47695">
                  <c:v>1434182400</c:v>
                </c:pt>
                <c:pt idx="47696">
                  <c:v>1434186000</c:v>
                </c:pt>
                <c:pt idx="47697">
                  <c:v>1434189600</c:v>
                </c:pt>
                <c:pt idx="47698">
                  <c:v>1434193200</c:v>
                </c:pt>
                <c:pt idx="47699">
                  <c:v>1434196800</c:v>
                </c:pt>
                <c:pt idx="47700">
                  <c:v>1434200400</c:v>
                </c:pt>
                <c:pt idx="47701">
                  <c:v>1434204000</c:v>
                </c:pt>
                <c:pt idx="47702">
                  <c:v>1434207600</c:v>
                </c:pt>
                <c:pt idx="47703">
                  <c:v>1434211200</c:v>
                </c:pt>
                <c:pt idx="47704">
                  <c:v>1434214800</c:v>
                </c:pt>
                <c:pt idx="47705">
                  <c:v>1434218400</c:v>
                </c:pt>
                <c:pt idx="47706">
                  <c:v>1434222000</c:v>
                </c:pt>
                <c:pt idx="47707">
                  <c:v>1434225600</c:v>
                </c:pt>
                <c:pt idx="47708">
                  <c:v>1434229200</c:v>
                </c:pt>
                <c:pt idx="47709">
                  <c:v>1434232800</c:v>
                </c:pt>
                <c:pt idx="47710">
                  <c:v>1434236400</c:v>
                </c:pt>
                <c:pt idx="47711">
                  <c:v>1434240000</c:v>
                </c:pt>
                <c:pt idx="47712">
                  <c:v>1434243600</c:v>
                </c:pt>
                <c:pt idx="47713">
                  <c:v>1434247200</c:v>
                </c:pt>
                <c:pt idx="47714">
                  <c:v>1434250800</c:v>
                </c:pt>
                <c:pt idx="47715">
                  <c:v>1434254400</c:v>
                </c:pt>
                <c:pt idx="47716">
                  <c:v>1434258000</c:v>
                </c:pt>
                <c:pt idx="47717">
                  <c:v>1434261600</c:v>
                </c:pt>
                <c:pt idx="47718">
                  <c:v>1434265200</c:v>
                </c:pt>
                <c:pt idx="47719">
                  <c:v>1434268800</c:v>
                </c:pt>
                <c:pt idx="47720">
                  <c:v>1434272400</c:v>
                </c:pt>
                <c:pt idx="47721">
                  <c:v>1434276000</c:v>
                </c:pt>
                <c:pt idx="47722">
                  <c:v>1434279600</c:v>
                </c:pt>
                <c:pt idx="47723">
                  <c:v>1434283200</c:v>
                </c:pt>
                <c:pt idx="47724">
                  <c:v>1434286800</c:v>
                </c:pt>
                <c:pt idx="47725">
                  <c:v>1434290400</c:v>
                </c:pt>
                <c:pt idx="47726">
                  <c:v>1434294000</c:v>
                </c:pt>
                <c:pt idx="47727">
                  <c:v>1434297600</c:v>
                </c:pt>
                <c:pt idx="47728">
                  <c:v>1434301200</c:v>
                </c:pt>
                <c:pt idx="47729">
                  <c:v>1434304800</c:v>
                </c:pt>
                <c:pt idx="47730">
                  <c:v>1434308400</c:v>
                </c:pt>
                <c:pt idx="47731">
                  <c:v>1434312000</c:v>
                </c:pt>
                <c:pt idx="47732">
                  <c:v>1434315600</c:v>
                </c:pt>
                <c:pt idx="47733">
                  <c:v>1434319200</c:v>
                </c:pt>
                <c:pt idx="47734">
                  <c:v>1434322800</c:v>
                </c:pt>
                <c:pt idx="47735">
                  <c:v>1434326400</c:v>
                </c:pt>
                <c:pt idx="47736">
                  <c:v>1434330000</c:v>
                </c:pt>
                <c:pt idx="47737">
                  <c:v>1434333600</c:v>
                </c:pt>
                <c:pt idx="47738">
                  <c:v>1434337200</c:v>
                </c:pt>
                <c:pt idx="47739">
                  <c:v>1434340800</c:v>
                </c:pt>
                <c:pt idx="47740">
                  <c:v>1434344400</c:v>
                </c:pt>
                <c:pt idx="47741">
                  <c:v>1434348000</c:v>
                </c:pt>
                <c:pt idx="47742">
                  <c:v>1434351600</c:v>
                </c:pt>
                <c:pt idx="47743">
                  <c:v>1434355200</c:v>
                </c:pt>
                <c:pt idx="47744">
                  <c:v>1434358800</c:v>
                </c:pt>
                <c:pt idx="47745">
                  <c:v>1434362400</c:v>
                </c:pt>
                <c:pt idx="47746">
                  <c:v>1434366000</c:v>
                </c:pt>
                <c:pt idx="47747">
                  <c:v>1434369600</c:v>
                </c:pt>
                <c:pt idx="47748">
                  <c:v>1434373200</c:v>
                </c:pt>
                <c:pt idx="47749">
                  <c:v>1434376800</c:v>
                </c:pt>
                <c:pt idx="47750">
                  <c:v>1434380400</c:v>
                </c:pt>
                <c:pt idx="47751">
                  <c:v>1434384000</c:v>
                </c:pt>
                <c:pt idx="47752">
                  <c:v>1434387600</c:v>
                </c:pt>
                <c:pt idx="47753">
                  <c:v>1434391200</c:v>
                </c:pt>
                <c:pt idx="47754">
                  <c:v>1434394800</c:v>
                </c:pt>
                <c:pt idx="47755">
                  <c:v>1434398400</c:v>
                </c:pt>
                <c:pt idx="47756">
                  <c:v>1434402000</c:v>
                </c:pt>
                <c:pt idx="47757">
                  <c:v>1434405600</c:v>
                </c:pt>
                <c:pt idx="47758">
                  <c:v>1434409200</c:v>
                </c:pt>
                <c:pt idx="47759">
                  <c:v>1434412800</c:v>
                </c:pt>
                <c:pt idx="47760">
                  <c:v>1434416400</c:v>
                </c:pt>
                <c:pt idx="47761">
                  <c:v>1434420000</c:v>
                </c:pt>
                <c:pt idx="47762">
                  <c:v>1434423600</c:v>
                </c:pt>
                <c:pt idx="47763">
                  <c:v>1434427200</c:v>
                </c:pt>
                <c:pt idx="47764">
                  <c:v>1434430800</c:v>
                </c:pt>
                <c:pt idx="47765">
                  <c:v>1434434400</c:v>
                </c:pt>
                <c:pt idx="47766">
                  <c:v>1434438000</c:v>
                </c:pt>
                <c:pt idx="47767">
                  <c:v>1434441600</c:v>
                </c:pt>
                <c:pt idx="47768">
                  <c:v>1434445200</c:v>
                </c:pt>
                <c:pt idx="47769">
                  <c:v>1434448800</c:v>
                </c:pt>
                <c:pt idx="47770">
                  <c:v>1434452400</c:v>
                </c:pt>
                <c:pt idx="47771">
                  <c:v>1434456000</c:v>
                </c:pt>
                <c:pt idx="47772">
                  <c:v>1434459600</c:v>
                </c:pt>
                <c:pt idx="47773">
                  <c:v>1434463200</c:v>
                </c:pt>
                <c:pt idx="47774">
                  <c:v>1434466800</c:v>
                </c:pt>
                <c:pt idx="47775">
                  <c:v>1434470400</c:v>
                </c:pt>
                <c:pt idx="47776">
                  <c:v>1434474000</c:v>
                </c:pt>
                <c:pt idx="47777">
                  <c:v>1434477600</c:v>
                </c:pt>
                <c:pt idx="47778">
                  <c:v>1434481200</c:v>
                </c:pt>
                <c:pt idx="47779">
                  <c:v>1434484800</c:v>
                </c:pt>
                <c:pt idx="47780">
                  <c:v>1434488400</c:v>
                </c:pt>
                <c:pt idx="47781">
                  <c:v>1434492000</c:v>
                </c:pt>
                <c:pt idx="47782">
                  <c:v>1434495600</c:v>
                </c:pt>
                <c:pt idx="47783">
                  <c:v>1434499200</c:v>
                </c:pt>
                <c:pt idx="47784">
                  <c:v>1434502800</c:v>
                </c:pt>
                <c:pt idx="47785">
                  <c:v>1434506400</c:v>
                </c:pt>
                <c:pt idx="47786">
                  <c:v>1434510000</c:v>
                </c:pt>
                <c:pt idx="47787">
                  <c:v>1434513600</c:v>
                </c:pt>
                <c:pt idx="47788">
                  <c:v>1434517200</c:v>
                </c:pt>
                <c:pt idx="47789">
                  <c:v>1434520800</c:v>
                </c:pt>
                <c:pt idx="47790">
                  <c:v>1434524400</c:v>
                </c:pt>
                <c:pt idx="47791">
                  <c:v>1434528000</c:v>
                </c:pt>
                <c:pt idx="47792">
                  <c:v>1434531600</c:v>
                </c:pt>
                <c:pt idx="47793">
                  <c:v>1434535200</c:v>
                </c:pt>
                <c:pt idx="47794">
                  <c:v>1434538800</c:v>
                </c:pt>
                <c:pt idx="47795">
                  <c:v>1434542400</c:v>
                </c:pt>
                <c:pt idx="47796">
                  <c:v>1434546000</c:v>
                </c:pt>
                <c:pt idx="47797">
                  <c:v>1434549600</c:v>
                </c:pt>
                <c:pt idx="47798">
                  <c:v>1434553200</c:v>
                </c:pt>
                <c:pt idx="47799">
                  <c:v>1434556800</c:v>
                </c:pt>
                <c:pt idx="47800">
                  <c:v>1434560400</c:v>
                </c:pt>
                <c:pt idx="47801">
                  <c:v>1434564000</c:v>
                </c:pt>
                <c:pt idx="47802">
                  <c:v>1434567600</c:v>
                </c:pt>
                <c:pt idx="47803">
                  <c:v>1434571200</c:v>
                </c:pt>
                <c:pt idx="47804">
                  <c:v>1434574800</c:v>
                </c:pt>
                <c:pt idx="47805">
                  <c:v>1434578400</c:v>
                </c:pt>
                <c:pt idx="47806">
                  <c:v>1434582000</c:v>
                </c:pt>
                <c:pt idx="47807">
                  <c:v>1434585600</c:v>
                </c:pt>
                <c:pt idx="47808">
                  <c:v>1434589200</c:v>
                </c:pt>
                <c:pt idx="47809">
                  <c:v>1434592800</c:v>
                </c:pt>
                <c:pt idx="47810">
                  <c:v>1434596400</c:v>
                </c:pt>
                <c:pt idx="47811">
                  <c:v>1434600000</c:v>
                </c:pt>
                <c:pt idx="47812">
                  <c:v>1434603600</c:v>
                </c:pt>
                <c:pt idx="47813">
                  <c:v>1434607200</c:v>
                </c:pt>
                <c:pt idx="47814">
                  <c:v>1434610800</c:v>
                </c:pt>
                <c:pt idx="47815">
                  <c:v>1434614400</c:v>
                </c:pt>
                <c:pt idx="47816">
                  <c:v>1434618000</c:v>
                </c:pt>
                <c:pt idx="47817">
                  <c:v>1434621600</c:v>
                </c:pt>
                <c:pt idx="47818">
                  <c:v>1434625200</c:v>
                </c:pt>
                <c:pt idx="47819">
                  <c:v>1434628800</c:v>
                </c:pt>
                <c:pt idx="47820">
                  <c:v>1434632400</c:v>
                </c:pt>
                <c:pt idx="47821">
                  <c:v>1434636000</c:v>
                </c:pt>
                <c:pt idx="47822">
                  <c:v>1434639600</c:v>
                </c:pt>
                <c:pt idx="47823">
                  <c:v>1434643200</c:v>
                </c:pt>
                <c:pt idx="47824">
                  <c:v>1434646800</c:v>
                </c:pt>
                <c:pt idx="47825">
                  <c:v>1434650400</c:v>
                </c:pt>
                <c:pt idx="47826">
                  <c:v>1434654000</c:v>
                </c:pt>
                <c:pt idx="47827">
                  <c:v>1434657600</c:v>
                </c:pt>
                <c:pt idx="47828">
                  <c:v>1434661200</c:v>
                </c:pt>
                <c:pt idx="47829">
                  <c:v>1434664800</c:v>
                </c:pt>
                <c:pt idx="47830">
                  <c:v>1434668400</c:v>
                </c:pt>
                <c:pt idx="47831">
                  <c:v>1434672000</c:v>
                </c:pt>
                <c:pt idx="47832">
                  <c:v>1434675600</c:v>
                </c:pt>
                <c:pt idx="47833">
                  <c:v>1434679200</c:v>
                </c:pt>
                <c:pt idx="47834">
                  <c:v>1434682800</c:v>
                </c:pt>
                <c:pt idx="47835">
                  <c:v>1434686400</c:v>
                </c:pt>
                <c:pt idx="47836">
                  <c:v>1434690000</c:v>
                </c:pt>
                <c:pt idx="47837">
                  <c:v>1434693600</c:v>
                </c:pt>
                <c:pt idx="47838">
                  <c:v>1434697200</c:v>
                </c:pt>
                <c:pt idx="47839">
                  <c:v>1434700800</c:v>
                </c:pt>
                <c:pt idx="47840">
                  <c:v>1434704400</c:v>
                </c:pt>
                <c:pt idx="47841">
                  <c:v>1434708000</c:v>
                </c:pt>
                <c:pt idx="47842">
                  <c:v>1434711600</c:v>
                </c:pt>
                <c:pt idx="47843">
                  <c:v>1434715200</c:v>
                </c:pt>
                <c:pt idx="47844">
                  <c:v>1434718800</c:v>
                </c:pt>
                <c:pt idx="47845">
                  <c:v>1434722400</c:v>
                </c:pt>
                <c:pt idx="47846">
                  <c:v>1434726000</c:v>
                </c:pt>
                <c:pt idx="47847">
                  <c:v>1434729600</c:v>
                </c:pt>
                <c:pt idx="47848">
                  <c:v>1434733200</c:v>
                </c:pt>
                <c:pt idx="47849">
                  <c:v>1434736800</c:v>
                </c:pt>
                <c:pt idx="47850">
                  <c:v>1434740400</c:v>
                </c:pt>
                <c:pt idx="47851">
                  <c:v>1434744000</c:v>
                </c:pt>
                <c:pt idx="47852">
                  <c:v>1434747600</c:v>
                </c:pt>
                <c:pt idx="47853">
                  <c:v>1434751200</c:v>
                </c:pt>
                <c:pt idx="47854">
                  <c:v>1434754800</c:v>
                </c:pt>
                <c:pt idx="47855">
                  <c:v>1434758400</c:v>
                </c:pt>
                <c:pt idx="47856">
                  <c:v>1434762000</c:v>
                </c:pt>
                <c:pt idx="47857">
                  <c:v>1434765600</c:v>
                </c:pt>
                <c:pt idx="47858">
                  <c:v>1434769200</c:v>
                </c:pt>
                <c:pt idx="47859">
                  <c:v>1434772800</c:v>
                </c:pt>
                <c:pt idx="47860">
                  <c:v>1434776400</c:v>
                </c:pt>
                <c:pt idx="47861">
                  <c:v>1434780000</c:v>
                </c:pt>
                <c:pt idx="47862">
                  <c:v>1434783600</c:v>
                </c:pt>
                <c:pt idx="47863">
                  <c:v>1434787200</c:v>
                </c:pt>
                <c:pt idx="47864">
                  <c:v>1434790800</c:v>
                </c:pt>
                <c:pt idx="47865">
                  <c:v>1434794400</c:v>
                </c:pt>
                <c:pt idx="47866">
                  <c:v>1434798000</c:v>
                </c:pt>
                <c:pt idx="47867">
                  <c:v>1434801600</c:v>
                </c:pt>
                <c:pt idx="47868">
                  <c:v>1434805200</c:v>
                </c:pt>
                <c:pt idx="47869">
                  <c:v>1434808800</c:v>
                </c:pt>
                <c:pt idx="47870">
                  <c:v>1434812400</c:v>
                </c:pt>
                <c:pt idx="47871">
                  <c:v>1434816000</c:v>
                </c:pt>
                <c:pt idx="47872">
                  <c:v>1434819600</c:v>
                </c:pt>
                <c:pt idx="47873">
                  <c:v>1434823200</c:v>
                </c:pt>
                <c:pt idx="47874">
                  <c:v>1434826800</c:v>
                </c:pt>
                <c:pt idx="47875">
                  <c:v>1434830400</c:v>
                </c:pt>
                <c:pt idx="47876">
                  <c:v>1434834000</c:v>
                </c:pt>
                <c:pt idx="47877">
                  <c:v>1434837600</c:v>
                </c:pt>
                <c:pt idx="47878">
                  <c:v>1434841200</c:v>
                </c:pt>
                <c:pt idx="47879">
                  <c:v>1434844800</c:v>
                </c:pt>
                <c:pt idx="47880">
                  <c:v>1434848400</c:v>
                </c:pt>
                <c:pt idx="47881">
                  <c:v>1434852000</c:v>
                </c:pt>
                <c:pt idx="47882">
                  <c:v>1434855600</c:v>
                </c:pt>
                <c:pt idx="47883">
                  <c:v>1434859200</c:v>
                </c:pt>
                <c:pt idx="47884">
                  <c:v>1434862800</c:v>
                </c:pt>
                <c:pt idx="47885">
                  <c:v>1434866400</c:v>
                </c:pt>
                <c:pt idx="47886">
                  <c:v>1434870000</c:v>
                </c:pt>
                <c:pt idx="47887">
                  <c:v>1434873600</c:v>
                </c:pt>
                <c:pt idx="47888">
                  <c:v>1434877200</c:v>
                </c:pt>
                <c:pt idx="47889">
                  <c:v>1434880800</c:v>
                </c:pt>
                <c:pt idx="47890">
                  <c:v>1434884400</c:v>
                </c:pt>
                <c:pt idx="47891">
                  <c:v>1434888000</c:v>
                </c:pt>
                <c:pt idx="47892">
                  <c:v>1434891600</c:v>
                </c:pt>
                <c:pt idx="47893">
                  <c:v>1434895200</c:v>
                </c:pt>
                <c:pt idx="47894">
                  <c:v>1434898800</c:v>
                </c:pt>
                <c:pt idx="47895">
                  <c:v>1434902400</c:v>
                </c:pt>
                <c:pt idx="47896">
                  <c:v>1434906000</c:v>
                </c:pt>
                <c:pt idx="47897">
                  <c:v>1434909600</c:v>
                </c:pt>
                <c:pt idx="47898">
                  <c:v>1434913200</c:v>
                </c:pt>
                <c:pt idx="47899">
                  <c:v>1434916800</c:v>
                </c:pt>
                <c:pt idx="47900">
                  <c:v>1434920400</c:v>
                </c:pt>
                <c:pt idx="47901">
                  <c:v>1434924000</c:v>
                </c:pt>
                <c:pt idx="47902">
                  <c:v>1434927600</c:v>
                </c:pt>
                <c:pt idx="47903">
                  <c:v>1434931200</c:v>
                </c:pt>
                <c:pt idx="47904">
                  <c:v>1434934800</c:v>
                </c:pt>
                <c:pt idx="47905">
                  <c:v>1434938400</c:v>
                </c:pt>
                <c:pt idx="47906">
                  <c:v>1434942000</c:v>
                </c:pt>
                <c:pt idx="47907">
                  <c:v>1434945600</c:v>
                </c:pt>
                <c:pt idx="47908">
                  <c:v>1434949200</c:v>
                </c:pt>
                <c:pt idx="47909">
                  <c:v>1434952800</c:v>
                </c:pt>
                <c:pt idx="47910">
                  <c:v>1434956400</c:v>
                </c:pt>
                <c:pt idx="47911">
                  <c:v>1434960000</c:v>
                </c:pt>
                <c:pt idx="47912">
                  <c:v>1434963600</c:v>
                </c:pt>
                <c:pt idx="47913">
                  <c:v>1434967200</c:v>
                </c:pt>
                <c:pt idx="47914">
                  <c:v>1434970800</c:v>
                </c:pt>
                <c:pt idx="47915">
                  <c:v>1434974400</c:v>
                </c:pt>
                <c:pt idx="47916">
                  <c:v>1434978000</c:v>
                </c:pt>
                <c:pt idx="47917">
                  <c:v>1434981600</c:v>
                </c:pt>
                <c:pt idx="47918">
                  <c:v>1434985200</c:v>
                </c:pt>
                <c:pt idx="47919">
                  <c:v>1434988800</c:v>
                </c:pt>
                <c:pt idx="47920">
                  <c:v>1434992400</c:v>
                </c:pt>
                <c:pt idx="47921">
                  <c:v>1434996000</c:v>
                </c:pt>
                <c:pt idx="47922">
                  <c:v>1434999600</c:v>
                </c:pt>
                <c:pt idx="47923">
                  <c:v>1435003200</c:v>
                </c:pt>
                <c:pt idx="47924">
                  <c:v>1435006800</c:v>
                </c:pt>
                <c:pt idx="47925">
                  <c:v>1435010400</c:v>
                </c:pt>
                <c:pt idx="47926">
                  <c:v>1435014000</c:v>
                </c:pt>
                <c:pt idx="47927">
                  <c:v>1435017600</c:v>
                </c:pt>
                <c:pt idx="47928">
                  <c:v>1435021200</c:v>
                </c:pt>
                <c:pt idx="47929">
                  <c:v>1435024800</c:v>
                </c:pt>
                <c:pt idx="47930">
                  <c:v>1435028400</c:v>
                </c:pt>
                <c:pt idx="47931">
                  <c:v>1435032000</c:v>
                </c:pt>
                <c:pt idx="47932">
                  <c:v>1435035600</c:v>
                </c:pt>
                <c:pt idx="47933">
                  <c:v>1435039200</c:v>
                </c:pt>
                <c:pt idx="47934">
                  <c:v>1435042800</c:v>
                </c:pt>
                <c:pt idx="47935">
                  <c:v>1435046400</c:v>
                </c:pt>
                <c:pt idx="47936">
                  <c:v>1435050000</c:v>
                </c:pt>
                <c:pt idx="47937">
                  <c:v>1435053600</c:v>
                </c:pt>
                <c:pt idx="47938">
                  <c:v>1435057200</c:v>
                </c:pt>
                <c:pt idx="47939">
                  <c:v>1435060800</c:v>
                </c:pt>
                <c:pt idx="47940">
                  <c:v>1435064400</c:v>
                </c:pt>
                <c:pt idx="47941">
                  <c:v>1435068000</c:v>
                </c:pt>
                <c:pt idx="47942">
                  <c:v>1435071600</c:v>
                </c:pt>
                <c:pt idx="47943">
                  <c:v>1435075200</c:v>
                </c:pt>
                <c:pt idx="47944">
                  <c:v>1435078800</c:v>
                </c:pt>
                <c:pt idx="47945">
                  <c:v>1435082400</c:v>
                </c:pt>
                <c:pt idx="47946">
                  <c:v>1435086000</c:v>
                </c:pt>
                <c:pt idx="47947">
                  <c:v>1435089600</c:v>
                </c:pt>
                <c:pt idx="47948">
                  <c:v>1435093200</c:v>
                </c:pt>
                <c:pt idx="47949">
                  <c:v>1435096800</c:v>
                </c:pt>
                <c:pt idx="47950">
                  <c:v>1435100400</c:v>
                </c:pt>
                <c:pt idx="47951">
                  <c:v>1435104000</c:v>
                </c:pt>
                <c:pt idx="47952">
                  <c:v>1435107600</c:v>
                </c:pt>
                <c:pt idx="47953">
                  <c:v>1435111200</c:v>
                </c:pt>
                <c:pt idx="47954">
                  <c:v>1435114800</c:v>
                </c:pt>
                <c:pt idx="47955">
                  <c:v>1435118400</c:v>
                </c:pt>
                <c:pt idx="47956">
                  <c:v>1435122000</c:v>
                </c:pt>
                <c:pt idx="47957">
                  <c:v>1435125600</c:v>
                </c:pt>
                <c:pt idx="47958">
                  <c:v>1435129200</c:v>
                </c:pt>
                <c:pt idx="47959">
                  <c:v>1435132800</c:v>
                </c:pt>
                <c:pt idx="47960">
                  <c:v>1435136400</c:v>
                </c:pt>
                <c:pt idx="47961">
                  <c:v>1435140000</c:v>
                </c:pt>
                <c:pt idx="47962">
                  <c:v>1435143600</c:v>
                </c:pt>
                <c:pt idx="47963">
                  <c:v>1435147200</c:v>
                </c:pt>
                <c:pt idx="47964">
                  <c:v>1435150800</c:v>
                </c:pt>
                <c:pt idx="47965">
                  <c:v>1435154400</c:v>
                </c:pt>
                <c:pt idx="47966">
                  <c:v>1435158000</c:v>
                </c:pt>
                <c:pt idx="47967">
                  <c:v>1435161600</c:v>
                </c:pt>
                <c:pt idx="47968">
                  <c:v>1435165200</c:v>
                </c:pt>
                <c:pt idx="47969">
                  <c:v>1435168800</c:v>
                </c:pt>
                <c:pt idx="47970">
                  <c:v>1435172400</c:v>
                </c:pt>
                <c:pt idx="47971">
                  <c:v>1435176000</c:v>
                </c:pt>
                <c:pt idx="47972">
                  <c:v>1435179600</c:v>
                </c:pt>
                <c:pt idx="47973">
                  <c:v>1435183200</c:v>
                </c:pt>
                <c:pt idx="47974">
                  <c:v>1435186800</c:v>
                </c:pt>
                <c:pt idx="47975">
                  <c:v>1435190400</c:v>
                </c:pt>
                <c:pt idx="47976">
                  <c:v>1435194000</c:v>
                </c:pt>
                <c:pt idx="47977">
                  <c:v>1435197600</c:v>
                </c:pt>
                <c:pt idx="47978">
                  <c:v>1435201200</c:v>
                </c:pt>
                <c:pt idx="47979">
                  <c:v>1435204800</c:v>
                </c:pt>
                <c:pt idx="47980">
                  <c:v>1435208400</c:v>
                </c:pt>
                <c:pt idx="47981">
                  <c:v>1435212000</c:v>
                </c:pt>
                <c:pt idx="47982">
                  <c:v>1435215600</c:v>
                </c:pt>
                <c:pt idx="47983">
                  <c:v>1435219200</c:v>
                </c:pt>
                <c:pt idx="47984">
                  <c:v>1435222800</c:v>
                </c:pt>
                <c:pt idx="47985">
                  <c:v>1435226400</c:v>
                </c:pt>
                <c:pt idx="47986">
                  <c:v>1435230000</c:v>
                </c:pt>
                <c:pt idx="47987">
                  <c:v>1435233600</c:v>
                </c:pt>
                <c:pt idx="47988">
                  <c:v>1435237200</c:v>
                </c:pt>
                <c:pt idx="47989">
                  <c:v>1435240800</c:v>
                </c:pt>
                <c:pt idx="47990">
                  <c:v>1435244400</c:v>
                </c:pt>
                <c:pt idx="47991">
                  <c:v>1435248000</c:v>
                </c:pt>
                <c:pt idx="47992">
                  <c:v>1435251600</c:v>
                </c:pt>
                <c:pt idx="47993">
                  <c:v>1435255200</c:v>
                </c:pt>
                <c:pt idx="47994">
                  <c:v>1435258800</c:v>
                </c:pt>
                <c:pt idx="47995">
                  <c:v>1435262400</c:v>
                </c:pt>
                <c:pt idx="47996">
                  <c:v>1435266000</c:v>
                </c:pt>
                <c:pt idx="47997">
                  <c:v>1435269600</c:v>
                </c:pt>
                <c:pt idx="47998">
                  <c:v>1435273200</c:v>
                </c:pt>
                <c:pt idx="47999">
                  <c:v>1435276800</c:v>
                </c:pt>
                <c:pt idx="48000">
                  <c:v>1435280400</c:v>
                </c:pt>
                <c:pt idx="48001">
                  <c:v>1435284000</c:v>
                </c:pt>
                <c:pt idx="48002">
                  <c:v>1435287600</c:v>
                </c:pt>
                <c:pt idx="48003">
                  <c:v>1435291200</c:v>
                </c:pt>
                <c:pt idx="48004">
                  <c:v>1435294800</c:v>
                </c:pt>
                <c:pt idx="48005">
                  <c:v>1435298400</c:v>
                </c:pt>
                <c:pt idx="48006">
                  <c:v>1435302000</c:v>
                </c:pt>
                <c:pt idx="48007">
                  <c:v>1435305600</c:v>
                </c:pt>
                <c:pt idx="48008">
                  <c:v>1435309200</c:v>
                </c:pt>
                <c:pt idx="48009">
                  <c:v>1435312800</c:v>
                </c:pt>
                <c:pt idx="48010">
                  <c:v>1435316400</c:v>
                </c:pt>
                <c:pt idx="48011">
                  <c:v>1435320000</c:v>
                </c:pt>
                <c:pt idx="48012">
                  <c:v>1435323600</c:v>
                </c:pt>
                <c:pt idx="48013">
                  <c:v>1435327200</c:v>
                </c:pt>
                <c:pt idx="48014">
                  <c:v>1435330800</c:v>
                </c:pt>
                <c:pt idx="48015">
                  <c:v>1435334400</c:v>
                </c:pt>
                <c:pt idx="48016">
                  <c:v>1435338000</c:v>
                </c:pt>
                <c:pt idx="48017">
                  <c:v>1435341600</c:v>
                </c:pt>
                <c:pt idx="48018">
                  <c:v>1435345200</c:v>
                </c:pt>
                <c:pt idx="48019">
                  <c:v>1435348800</c:v>
                </c:pt>
                <c:pt idx="48020">
                  <c:v>1435352400</c:v>
                </c:pt>
                <c:pt idx="48021">
                  <c:v>1435356000</c:v>
                </c:pt>
                <c:pt idx="48022">
                  <c:v>1435359600</c:v>
                </c:pt>
                <c:pt idx="48023">
                  <c:v>1435363200</c:v>
                </c:pt>
                <c:pt idx="48024">
                  <c:v>1435366800</c:v>
                </c:pt>
                <c:pt idx="48025">
                  <c:v>1435370400</c:v>
                </c:pt>
                <c:pt idx="48026">
                  <c:v>1435374000</c:v>
                </c:pt>
                <c:pt idx="48027">
                  <c:v>1435377600</c:v>
                </c:pt>
                <c:pt idx="48028">
                  <c:v>1435381200</c:v>
                </c:pt>
                <c:pt idx="48029">
                  <c:v>1435384800</c:v>
                </c:pt>
                <c:pt idx="48030">
                  <c:v>1435388400</c:v>
                </c:pt>
                <c:pt idx="48031">
                  <c:v>1435392000</c:v>
                </c:pt>
                <c:pt idx="48032">
                  <c:v>1435395600</c:v>
                </c:pt>
                <c:pt idx="48033">
                  <c:v>1435399200</c:v>
                </c:pt>
                <c:pt idx="48034">
                  <c:v>1435402800</c:v>
                </c:pt>
                <c:pt idx="48035">
                  <c:v>1435406400</c:v>
                </c:pt>
                <c:pt idx="48036">
                  <c:v>1435410000</c:v>
                </c:pt>
                <c:pt idx="48037">
                  <c:v>1435413600</c:v>
                </c:pt>
                <c:pt idx="48038">
                  <c:v>1435417200</c:v>
                </c:pt>
                <c:pt idx="48039">
                  <c:v>1435420800</c:v>
                </c:pt>
                <c:pt idx="48040">
                  <c:v>1435424400</c:v>
                </c:pt>
                <c:pt idx="48041">
                  <c:v>1435428000</c:v>
                </c:pt>
                <c:pt idx="48042">
                  <c:v>1435431600</c:v>
                </c:pt>
                <c:pt idx="48043">
                  <c:v>1435435200</c:v>
                </c:pt>
                <c:pt idx="48044">
                  <c:v>1435438800</c:v>
                </c:pt>
                <c:pt idx="48045">
                  <c:v>1435442400</c:v>
                </c:pt>
                <c:pt idx="48046">
                  <c:v>1435446000</c:v>
                </c:pt>
                <c:pt idx="48047">
                  <c:v>1435449600</c:v>
                </c:pt>
                <c:pt idx="48048">
                  <c:v>1435453200</c:v>
                </c:pt>
                <c:pt idx="48049">
                  <c:v>1435456800</c:v>
                </c:pt>
                <c:pt idx="48050">
                  <c:v>1435460400</c:v>
                </c:pt>
                <c:pt idx="48051">
                  <c:v>1435464000</c:v>
                </c:pt>
                <c:pt idx="48052">
                  <c:v>1435467600</c:v>
                </c:pt>
                <c:pt idx="48053">
                  <c:v>1435471200</c:v>
                </c:pt>
                <c:pt idx="48054">
                  <c:v>1435474800</c:v>
                </c:pt>
                <c:pt idx="48055">
                  <c:v>1435478400</c:v>
                </c:pt>
                <c:pt idx="48056">
                  <c:v>1435482000</c:v>
                </c:pt>
                <c:pt idx="48057">
                  <c:v>1435485600</c:v>
                </c:pt>
                <c:pt idx="48058">
                  <c:v>1435489200</c:v>
                </c:pt>
                <c:pt idx="48059">
                  <c:v>1435492800</c:v>
                </c:pt>
                <c:pt idx="48060">
                  <c:v>1435496400</c:v>
                </c:pt>
                <c:pt idx="48061">
                  <c:v>1435500000</c:v>
                </c:pt>
                <c:pt idx="48062">
                  <c:v>1435503600</c:v>
                </c:pt>
                <c:pt idx="48063">
                  <c:v>1435507200</c:v>
                </c:pt>
                <c:pt idx="48064">
                  <c:v>1435510800</c:v>
                </c:pt>
                <c:pt idx="48065">
                  <c:v>1435514400</c:v>
                </c:pt>
                <c:pt idx="48066">
                  <c:v>1435518000</c:v>
                </c:pt>
                <c:pt idx="48067">
                  <c:v>1435521600</c:v>
                </c:pt>
                <c:pt idx="48068">
                  <c:v>1435525200</c:v>
                </c:pt>
                <c:pt idx="48069">
                  <c:v>1435528800</c:v>
                </c:pt>
                <c:pt idx="48070">
                  <c:v>1435532400</c:v>
                </c:pt>
                <c:pt idx="48071">
                  <c:v>1435536000</c:v>
                </c:pt>
                <c:pt idx="48072">
                  <c:v>1435539600</c:v>
                </c:pt>
                <c:pt idx="48073">
                  <c:v>1435543200</c:v>
                </c:pt>
                <c:pt idx="48074">
                  <c:v>1435546800</c:v>
                </c:pt>
                <c:pt idx="48075">
                  <c:v>1435550400</c:v>
                </c:pt>
                <c:pt idx="48076">
                  <c:v>1435554000</c:v>
                </c:pt>
                <c:pt idx="48077">
                  <c:v>1435557600</c:v>
                </c:pt>
                <c:pt idx="48078">
                  <c:v>1435561200</c:v>
                </c:pt>
                <c:pt idx="48079">
                  <c:v>1435564800</c:v>
                </c:pt>
                <c:pt idx="48080">
                  <c:v>1435568400</c:v>
                </c:pt>
                <c:pt idx="48081">
                  <c:v>1435572000</c:v>
                </c:pt>
                <c:pt idx="48082">
                  <c:v>1435575600</c:v>
                </c:pt>
                <c:pt idx="48083">
                  <c:v>1435579200</c:v>
                </c:pt>
                <c:pt idx="48084">
                  <c:v>1435582800</c:v>
                </c:pt>
                <c:pt idx="48085">
                  <c:v>1435586400</c:v>
                </c:pt>
                <c:pt idx="48086">
                  <c:v>1435590000</c:v>
                </c:pt>
                <c:pt idx="48087">
                  <c:v>1435593600</c:v>
                </c:pt>
                <c:pt idx="48088">
                  <c:v>1435597200</c:v>
                </c:pt>
                <c:pt idx="48089">
                  <c:v>1435600800</c:v>
                </c:pt>
                <c:pt idx="48090">
                  <c:v>1435604400</c:v>
                </c:pt>
                <c:pt idx="48091">
                  <c:v>1435608000</c:v>
                </c:pt>
                <c:pt idx="48092">
                  <c:v>1435611600</c:v>
                </c:pt>
                <c:pt idx="48093">
                  <c:v>1435615200</c:v>
                </c:pt>
                <c:pt idx="48094">
                  <c:v>1435618800</c:v>
                </c:pt>
                <c:pt idx="48095">
                  <c:v>1435622400</c:v>
                </c:pt>
                <c:pt idx="48096">
                  <c:v>1435626000</c:v>
                </c:pt>
                <c:pt idx="48097">
                  <c:v>1435629600</c:v>
                </c:pt>
                <c:pt idx="48098">
                  <c:v>1435633200</c:v>
                </c:pt>
                <c:pt idx="48099">
                  <c:v>1435636800</c:v>
                </c:pt>
                <c:pt idx="48100">
                  <c:v>1435640400</c:v>
                </c:pt>
                <c:pt idx="48101">
                  <c:v>1435644000</c:v>
                </c:pt>
                <c:pt idx="48102">
                  <c:v>1435647600</c:v>
                </c:pt>
                <c:pt idx="48103">
                  <c:v>1435651200</c:v>
                </c:pt>
                <c:pt idx="48104">
                  <c:v>1435654800</c:v>
                </c:pt>
                <c:pt idx="48105">
                  <c:v>1435658400</c:v>
                </c:pt>
                <c:pt idx="48106">
                  <c:v>1435662000</c:v>
                </c:pt>
                <c:pt idx="48107">
                  <c:v>1435665600</c:v>
                </c:pt>
                <c:pt idx="48108">
                  <c:v>1435669200</c:v>
                </c:pt>
                <c:pt idx="48109">
                  <c:v>1435672800</c:v>
                </c:pt>
                <c:pt idx="48110">
                  <c:v>1435676400</c:v>
                </c:pt>
                <c:pt idx="48111">
                  <c:v>1435680000</c:v>
                </c:pt>
                <c:pt idx="48112">
                  <c:v>1435683600</c:v>
                </c:pt>
                <c:pt idx="48113">
                  <c:v>1435687200</c:v>
                </c:pt>
                <c:pt idx="48114">
                  <c:v>1435690800</c:v>
                </c:pt>
                <c:pt idx="48115">
                  <c:v>1435694400</c:v>
                </c:pt>
                <c:pt idx="48116">
                  <c:v>1435698000</c:v>
                </c:pt>
                <c:pt idx="48117">
                  <c:v>1435701600</c:v>
                </c:pt>
                <c:pt idx="48118">
                  <c:v>1435705200</c:v>
                </c:pt>
                <c:pt idx="48119">
                  <c:v>1435708800</c:v>
                </c:pt>
                <c:pt idx="48120">
                  <c:v>1435712400</c:v>
                </c:pt>
                <c:pt idx="48121">
                  <c:v>1435716000</c:v>
                </c:pt>
                <c:pt idx="48122">
                  <c:v>1435719600</c:v>
                </c:pt>
                <c:pt idx="48123">
                  <c:v>1435723200</c:v>
                </c:pt>
                <c:pt idx="48124">
                  <c:v>1435726800</c:v>
                </c:pt>
                <c:pt idx="48125">
                  <c:v>1435730400</c:v>
                </c:pt>
                <c:pt idx="48126">
                  <c:v>1435734000</c:v>
                </c:pt>
                <c:pt idx="48127">
                  <c:v>1435737600</c:v>
                </c:pt>
                <c:pt idx="48128">
                  <c:v>1435741200</c:v>
                </c:pt>
                <c:pt idx="48129">
                  <c:v>1435744800</c:v>
                </c:pt>
                <c:pt idx="48130">
                  <c:v>1435748400</c:v>
                </c:pt>
                <c:pt idx="48131">
                  <c:v>1435752000</c:v>
                </c:pt>
                <c:pt idx="48132">
                  <c:v>1435755600</c:v>
                </c:pt>
                <c:pt idx="48133">
                  <c:v>1435759200</c:v>
                </c:pt>
                <c:pt idx="48134">
                  <c:v>1435762800</c:v>
                </c:pt>
                <c:pt idx="48135">
                  <c:v>1435766400</c:v>
                </c:pt>
                <c:pt idx="48136">
                  <c:v>1435770000</c:v>
                </c:pt>
                <c:pt idx="48137">
                  <c:v>1435773600</c:v>
                </c:pt>
                <c:pt idx="48138">
                  <c:v>1435777200</c:v>
                </c:pt>
                <c:pt idx="48139">
                  <c:v>1435780800</c:v>
                </c:pt>
                <c:pt idx="48140">
                  <c:v>1435784400</c:v>
                </c:pt>
                <c:pt idx="48141">
                  <c:v>1435788000</c:v>
                </c:pt>
                <c:pt idx="48142">
                  <c:v>1435791600</c:v>
                </c:pt>
                <c:pt idx="48143">
                  <c:v>1435795200</c:v>
                </c:pt>
                <c:pt idx="48144">
                  <c:v>1435798800</c:v>
                </c:pt>
                <c:pt idx="48145">
                  <c:v>1435802400</c:v>
                </c:pt>
                <c:pt idx="48146">
                  <c:v>1435806000</c:v>
                </c:pt>
                <c:pt idx="48147">
                  <c:v>1435809600</c:v>
                </c:pt>
                <c:pt idx="48148">
                  <c:v>1435813200</c:v>
                </c:pt>
                <c:pt idx="48149">
                  <c:v>1435816800</c:v>
                </c:pt>
                <c:pt idx="48150">
                  <c:v>1435820400</c:v>
                </c:pt>
                <c:pt idx="48151">
                  <c:v>1435824000</c:v>
                </c:pt>
                <c:pt idx="48152">
                  <c:v>1435827600</c:v>
                </c:pt>
                <c:pt idx="48153">
                  <c:v>1435831200</c:v>
                </c:pt>
                <c:pt idx="48154">
                  <c:v>1435834800</c:v>
                </c:pt>
                <c:pt idx="48155">
                  <c:v>1435838400</c:v>
                </c:pt>
                <c:pt idx="48156">
                  <c:v>1435842000</c:v>
                </c:pt>
                <c:pt idx="48157">
                  <c:v>1435845600</c:v>
                </c:pt>
                <c:pt idx="48158">
                  <c:v>1435849200</c:v>
                </c:pt>
                <c:pt idx="48159">
                  <c:v>1435852800</c:v>
                </c:pt>
                <c:pt idx="48160">
                  <c:v>1435856400</c:v>
                </c:pt>
                <c:pt idx="48161">
                  <c:v>1435860000</c:v>
                </c:pt>
                <c:pt idx="48162">
                  <c:v>1435863600</c:v>
                </c:pt>
                <c:pt idx="48163">
                  <c:v>1435867200</c:v>
                </c:pt>
                <c:pt idx="48164">
                  <c:v>1435870800</c:v>
                </c:pt>
                <c:pt idx="48165">
                  <c:v>1435874400</c:v>
                </c:pt>
                <c:pt idx="48166">
                  <c:v>1435878000</c:v>
                </c:pt>
                <c:pt idx="48167">
                  <c:v>1435881600</c:v>
                </c:pt>
                <c:pt idx="48168">
                  <c:v>1435885200</c:v>
                </c:pt>
                <c:pt idx="48169">
                  <c:v>1435888800</c:v>
                </c:pt>
                <c:pt idx="48170">
                  <c:v>1435892400</c:v>
                </c:pt>
                <c:pt idx="48171">
                  <c:v>1435896000</c:v>
                </c:pt>
                <c:pt idx="48172">
                  <c:v>1435899600</c:v>
                </c:pt>
                <c:pt idx="48173">
                  <c:v>1435903200</c:v>
                </c:pt>
                <c:pt idx="48174">
                  <c:v>1435906800</c:v>
                </c:pt>
                <c:pt idx="48175">
                  <c:v>1435910400</c:v>
                </c:pt>
                <c:pt idx="48176">
                  <c:v>1435914000</c:v>
                </c:pt>
                <c:pt idx="48177">
                  <c:v>1435917600</c:v>
                </c:pt>
                <c:pt idx="48178">
                  <c:v>1435921200</c:v>
                </c:pt>
                <c:pt idx="48179">
                  <c:v>1435924800</c:v>
                </c:pt>
                <c:pt idx="48180">
                  <c:v>1435928400</c:v>
                </c:pt>
                <c:pt idx="48181">
                  <c:v>1435932000</c:v>
                </c:pt>
                <c:pt idx="48182">
                  <c:v>1435935600</c:v>
                </c:pt>
                <c:pt idx="48183">
                  <c:v>1435939200</c:v>
                </c:pt>
                <c:pt idx="48184">
                  <c:v>1435942800</c:v>
                </c:pt>
                <c:pt idx="48185">
                  <c:v>1435946400</c:v>
                </c:pt>
                <c:pt idx="48186">
                  <c:v>1435950000</c:v>
                </c:pt>
                <c:pt idx="48187">
                  <c:v>1435953600</c:v>
                </c:pt>
                <c:pt idx="48188">
                  <c:v>1435957200</c:v>
                </c:pt>
                <c:pt idx="48189">
                  <c:v>1435960800</c:v>
                </c:pt>
                <c:pt idx="48190">
                  <c:v>1435964400</c:v>
                </c:pt>
                <c:pt idx="48191">
                  <c:v>1435968000</c:v>
                </c:pt>
                <c:pt idx="48192">
                  <c:v>1435971600</c:v>
                </c:pt>
                <c:pt idx="48193">
                  <c:v>1435975200</c:v>
                </c:pt>
                <c:pt idx="48194">
                  <c:v>1435978800</c:v>
                </c:pt>
                <c:pt idx="48195">
                  <c:v>1435982400</c:v>
                </c:pt>
                <c:pt idx="48196">
                  <c:v>1435986000</c:v>
                </c:pt>
                <c:pt idx="48197">
                  <c:v>1435989600</c:v>
                </c:pt>
                <c:pt idx="48198">
                  <c:v>1435993200</c:v>
                </c:pt>
                <c:pt idx="48199">
                  <c:v>1435996800</c:v>
                </c:pt>
                <c:pt idx="48200">
                  <c:v>1436000400</c:v>
                </c:pt>
                <c:pt idx="48201">
                  <c:v>1436004000</c:v>
                </c:pt>
                <c:pt idx="48202">
                  <c:v>1436007600</c:v>
                </c:pt>
                <c:pt idx="48203">
                  <c:v>1436011200</c:v>
                </c:pt>
                <c:pt idx="48204">
                  <c:v>1436014800</c:v>
                </c:pt>
                <c:pt idx="48205">
                  <c:v>1436018400</c:v>
                </c:pt>
                <c:pt idx="48206">
                  <c:v>1436022000</c:v>
                </c:pt>
                <c:pt idx="48207">
                  <c:v>1436025600</c:v>
                </c:pt>
                <c:pt idx="48208">
                  <c:v>1436029200</c:v>
                </c:pt>
                <c:pt idx="48209">
                  <c:v>1436032800</c:v>
                </c:pt>
                <c:pt idx="48210">
                  <c:v>1436036400</c:v>
                </c:pt>
                <c:pt idx="48211">
                  <c:v>1436040000</c:v>
                </c:pt>
                <c:pt idx="48212">
                  <c:v>1436043600</c:v>
                </c:pt>
                <c:pt idx="48213">
                  <c:v>1436047200</c:v>
                </c:pt>
                <c:pt idx="48214">
                  <c:v>1436050800</c:v>
                </c:pt>
                <c:pt idx="48215">
                  <c:v>1436054400</c:v>
                </c:pt>
                <c:pt idx="48216">
                  <c:v>1436058000</c:v>
                </c:pt>
                <c:pt idx="48217">
                  <c:v>1436061600</c:v>
                </c:pt>
                <c:pt idx="48218">
                  <c:v>1436065200</c:v>
                </c:pt>
                <c:pt idx="48219">
                  <c:v>1436068800</c:v>
                </c:pt>
                <c:pt idx="48220">
                  <c:v>1436072400</c:v>
                </c:pt>
                <c:pt idx="48221">
                  <c:v>1436076000</c:v>
                </c:pt>
                <c:pt idx="48222">
                  <c:v>1436079600</c:v>
                </c:pt>
                <c:pt idx="48223">
                  <c:v>1436083200</c:v>
                </c:pt>
                <c:pt idx="48224">
                  <c:v>1436086800</c:v>
                </c:pt>
                <c:pt idx="48225">
                  <c:v>1436090400</c:v>
                </c:pt>
                <c:pt idx="48226">
                  <c:v>1436094000</c:v>
                </c:pt>
                <c:pt idx="48227">
                  <c:v>1436097600</c:v>
                </c:pt>
                <c:pt idx="48228">
                  <c:v>1436101200</c:v>
                </c:pt>
                <c:pt idx="48229">
                  <c:v>1436104800</c:v>
                </c:pt>
                <c:pt idx="48230">
                  <c:v>1436108400</c:v>
                </c:pt>
                <c:pt idx="48231">
                  <c:v>1436112000</c:v>
                </c:pt>
                <c:pt idx="48232">
                  <c:v>1436115600</c:v>
                </c:pt>
                <c:pt idx="48233">
                  <c:v>1436119200</c:v>
                </c:pt>
                <c:pt idx="48234">
                  <c:v>1436122800</c:v>
                </c:pt>
                <c:pt idx="48235">
                  <c:v>1436126400</c:v>
                </c:pt>
                <c:pt idx="48236">
                  <c:v>1436130000</c:v>
                </c:pt>
                <c:pt idx="48237">
                  <c:v>1436133600</c:v>
                </c:pt>
                <c:pt idx="48238">
                  <c:v>1436137200</c:v>
                </c:pt>
                <c:pt idx="48239">
                  <c:v>1436140800</c:v>
                </c:pt>
                <c:pt idx="48240">
                  <c:v>1436144400</c:v>
                </c:pt>
                <c:pt idx="48241">
                  <c:v>1436148000</c:v>
                </c:pt>
                <c:pt idx="48242">
                  <c:v>1436151600</c:v>
                </c:pt>
                <c:pt idx="48243">
                  <c:v>1436155200</c:v>
                </c:pt>
                <c:pt idx="48244">
                  <c:v>1436158800</c:v>
                </c:pt>
                <c:pt idx="48245">
                  <c:v>1436162400</c:v>
                </c:pt>
                <c:pt idx="48246">
                  <c:v>1436166000</c:v>
                </c:pt>
                <c:pt idx="48247">
                  <c:v>1436169600</c:v>
                </c:pt>
                <c:pt idx="48248">
                  <c:v>1436173200</c:v>
                </c:pt>
                <c:pt idx="48249">
                  <c:v>1436176800</c:v>
                </c:pt>
                <c:pt idx="48250">
                  <c:v>1436180400</c:v>
                </c:pt>
                <c:pt idx="48251">
                  <c:v>1436184000</c:v>
                </c:pt>
                <c:pt idx="48252">
                  <c:v>1436187600</c:v>
                </c:pt>
                <c:pt idx="48253">
                  <c:v>1436191200</c:v>
                </c:pt>
                <c:pt idx="48254">
                  <c:v>1436194800</c:v>
                </c:pt>
                <c:pt idx="48255">
                  <c:v>1436198400</c:v>
                </c:pt>
                <c:pt idx="48256">
                  <c:v>1436202000</c:v>
                </c:pt>
                <c:pt idx="48257">
                  <c:v>1436205600</c:v>
                </c:pt>
                <c:pt idx="48258">
                  <c:v>1436209200</c:v>
                </c:pt>
                <c:pt idx="48259">
                  <c:v>1436212800</c:v>
                </c:pt>
                <c:pt idx="48260">
                  <c:v>1436216400</c:v>
                </c:pt>
                <c:pt idx="48261">
                  <c:v>1436220000</c:v>
                </c:pt>
                <c:pt idx="48262">
                  <c:v>1436223600</c:v>
                </c:pt>
                <c:pt idx="48263">
                  <c:v>1436227200</c:v>
                </c:pt>
                <c:pt idx="48264">
                  <c:v>1436230800</c:v>
                </c:pt>
                <c:pt idx="48265">
                  <c:v>1436234400</c:v>
                </c:pt>
                <c:pt idx="48266">
                  <c:v>1436238000</c:v>
                </c:pt>
                <c:pt idx="48267">
                  <c:v>1436241600</c:v>
                </c:pt>
                <c:pt idx="48268">
                  <c:v>1436245200</c:v>
                </c:pt>
                <c:pt idx="48269">
                  <c:v>1436248800</c:v>
                </c:pt>
                <c:pt idx="48270">
                  <c:v>1436252400</c:v>
                </c:pt>
                <c:pt idx="48271">
                  <c:v>1436256000</c:v>
                </c:pt>
                <c:pt idx="48272">
                  <c:v>1436259600</c:v>
                </c:pt>
                <c:pt idx="48273">
                  <c:v>1436263200</c:v>
                </c:pt>
                <c:pt idx="48274">
                  <c:v>1436266800</c:v>
                </c:pt>
                <c:pt idx="48275">
                  <c:v>1436270400</c:v>
                </c:pt>
                <c:pt idx="48276">
                  <c:v>1436274000</c:v>
                </c:pt>
                <c:pt idx="48277">
                  <c:v>1436277600</c:v>
                </c:pt>
                <c:pt idx="48278">
                  <c:v>1436281200</c:v>
                </c:pt>
                <c:pt idx="48279">
                  <c:v>1436284800</c:v>
                </c:pt>
                <c:pt idx="48280">
                  <c:v>1436288400</c:v>
                </c:pt>
                <c:pt idx="48281">
                  <c:v>1436292000</c:v>
                </c:pt>
                <c:pt idx="48282">
                  <c:v>1436295600</c:v>
                </c:pt>
                <c:pt idx="48283">
                  <c:v>1436299200</c:v>
                </c:pt>
                <c:pt idx="48284">
                  <c:v>1436302800</c:v>
                </c:pt>
                <c:pt idx="48285">
                  <c:v>1436306400</c:v>
                </c:pt>
                <c:pt idx="48286">
                  <c:v>1436310000</c:v>
                </c:pt>
                <c:pt idx="48287">
                  <c:v>1436313600</c:v>
                </c:pt>
                <c:pt idx="48288">
                  <c:v>1436317200</c:v>
                </c:pt>
                <c:pt idx="48289">
                  <c:v>1436320800</c:v>
                </c:pt>
                <c:pt idx="48290">
                  <c:v>1436324400</c:v>
                </c:pt>
                <c:pt idx="48291">
                  <c:v>1436328000</c:v>
                </c:pt>
                <c:pt idx="48292">
                  <c:v>1436331600</c:v>
                </c:pt>
                <c:pt idx="48293">
                  <c:v>1436335200</c:v>
                </c:pt>
                <c:pt idx="48294">
                  <c:v>1436338800</c:v>
                </c:pt>
                <c:pt idx="48295">
                  <c:v>1436342400</c:v>
                </c:pt>
                <c:pt idx="48296">
                  <c:v>1436346000</c:v>
                </c:pt>
                <c:pt idx="48297">
                  <c:v>1436349600</c:v>
                </c:pt>
                <c:pt idx="48298">
                  <c:v>1436353200</c:v>
                </c:pt>
                <c:pt idx="48299">
                  <c:v>1436356800</c:v>
                </c:pt>
                <c:pt idx="48300">
                  <c:v>1436360400</c:v>
                </c:pt>
                <c:pt idx="48301">
                  <c:v>1436364000</c:v>
                </c:pt>
                <c:pt idx="48302">
                  <c:v>1436367600</c:v>
                </c:pt>
                <c:pt idx="48303">
                  <c:v>1436371200</c:v>
                </c:pt>
                <c:pt idx="48304">
                  <c:v>1436374800</c:v>
                </c:pt>
                <c:pt idx="48305">
                  <c:v>1436378400</c:v>
                </c:pt>
                <c:pt idx="48306">
                  <c:v>1436382000</c:v>
                </c:pt>
                <c:pt idx="48307">
                  <c:v>1436385600</c:v>
                </c:pt>
                <c:pt idx="48308">
                  <c:v>1436389200</c:v>
                </c:pt>
                <c:pt idx="48309">
                  <c:v>1436392800</c:v>
                </c:pt>
                <c:pt idx="48310">
                  <c:v>1436396400</c:v>
                </c:pt>
                <c:pt idx="48311">
                  <c:v>1436400000</c:v>
                </c:pt>
                <c:pt idx="48312">
                  <c:v>1436403600</c:v>
                </c:pt>
                <c:pt idx="48313">
                  <c:v>1436407200</c:v>
                </c:pt>
                <c:pt idx="48314">
                  <c:v>1436410800</c:v>
                </c:pt>
                <c:pt idx="48315">
                  <c:v>1436414400</c:v>
                </c:pt>
                <c:pt idx="48316">
                  <c:v>1436418000</c:v>
                </c:pt>
                <c:pt idx="48317">
                  <c:v>1436421600</c:v>
                </c:pt>
                <c:pt idx="48318">
                  <c:v>1436425200</c:v>
                </c:pt>
                <c:pt idx="48319">
                  <c:v>1436428800</c:v>
                </c:pt>
                <c:pt idx="48320">
                  <c:v>1436432400</c:v>
                </c:pt>
                <c:pt idx="48321">
                  <c:v>1436436000</c:v>
                </c:pt>
                <c:pt idx="48322">
                  <c:v>1436439600</c:v>
                </c:pt>
                <c:pt idx="48323">
                  <c:v>1436443200</c:v>
                </c:pt>
                <c:pt idx="48324">
                  <c:v>1436446800</c:v>
                </c:pt>
                <c:pt idx="48325">
                  <c:v>1436450400</c:v>
                </c:pt>
                <c:pt idx="48326">
                  <c:v>1436454000</c:v>
                </c:pt>
                <c:pt idx="48327">
                  <c:v>1436457600</c:v>
                </c:pt>
                <c:pt idx="48328">
                  <c:v>1436461200</c:v>
                </c:pt>
                <c:pt idx="48329">
                  <c:v>1436464800</c:v>
                </c:pt>
                <c:pt idx="48330">
                  <c:v>1436468400</c:v>
                </c:pt>
                <c:pt idx="48331">
                  <c:v>1436472000</c:v>
                </c:pt>
                <c:pt idx="48332">
                  <c:v>1436475600</c:v>
                </c:pt>
                <c:pt idx="48333">
                  <c:v>1436479200</c:v>
                </c:pt>
                <c:pt idx="48334">
                  <c:v>1436482800</c:v>
                </c:pt>
                <c:pt idx="48335">
                  <c:v>1436486400</c:v>
                </c:pt>
                <c:pt idx="48336">
                  <c:v>1436490000</c:v>
                </c:pt>
                <c:pt idx="48337">
                  <c:v>1436493600</c:v>
                </c:pt>
                <c:pt idx="48338">
                  <c:v>1436497200</c:v>
                </c:pt>
                <c:pt idx="48339">
                  <c:v>1436500800</c:v>
                </c:pt>
                <c:pt idx="48340">
                  <c:v>1436504400</c:v>
                </c:pt>
                <c:pt idx="48341">
                  <c:v>1436508000</c:v>
                </c:pt>
                <c:pt idx="48342">
                  <c:v>1436511600</c:v>
                </c:pt>
                <c:pt idx="48343">
                  <c:v>1436515200</c:v>
                </c:pt>
                <c:pt idx="48344">
                  <c:v>1436518800</c:v>
                </c:pt>
                <c:pt idx="48345">
                  <c:v>1436522400</c:v>
                </c:pt>
                <c:pt idx="48346">
                  <c:v>1436526000</c:v>
                </c:pt>
                <c:pt idx="48347">
                  <c:v>1436529600</c:v>
                </c:pt>
                <c:pt idx="48348">
                  <c:v>1436533200</c:v>
                </c:pt>
                <c:pt idx="48349">
                  <c:v>1436536800</c:v>
                </c:pt>
                <c:pt idx="48350">
                  <c:v>1436540400</c:v>
                </c:pt>
                <c:pt idx="48351">
                  <c:v>1436544000</c:v>
                </c:pt>
                <c:pt idx="48352">
                  <c:v>1436547600</c:v>
                </c:pt>
                <c:pt idx="48353">
                  <c:v>1436551200</c:v>
                </c:pt>
                <c:pt idx="48354">
                  <c:v>1436554800</c:v>
                </c:pt>
                <c:pt idx="48355">
                  <c:v>1436558400</c:v>
                </c:pt>
                <c:pt idx="48356">
                  <c:v>1436562000</c:v>
                </c:pt>
                <c:pt idx="48357">
                  <c:v>1436565600</c:v>
                </c:pt>
                <c:pt idx="48358">
                  <c:v>1436569200</c:v>
                </c:pt>
                <c:pt idx="48359">
                  <c:v>1436572800</c:v>
                </c:pt>
                <c:pt idx="48360">
                  <c:v>1436576400</c:v>
                </c:pt>
                <c:pt idx="48361">
                  <c:v>1436580000</c:v>
                </c:pt>
                <c:pt idx="48362">
                  <c:v>1436583600</c:v>
                </c:pt>
                <c:pt idx="48363">
                  <c:v>1436587200</c:v>
                </c:pt>
                <c:pt idx="48364">
                  <c:v>1436590800</c:v>
                </c:pt>
                <c:pt idx="48365">
                  <c:v>1436594400</c:v>
                </c:pt>
                <c:pt idx="48366">
                  <c:v>1436598000</c:v>
                </c:pt>
                <c:pt idx="48367">
                  <c:v>1436601600</c:v>
                </c:pt>
                <c:pt idx="48368">
                  <c:v>1436605200</c:v>
                </c:pt>
                <c:pt idx="48369">
                  <c:v>1436608800</c:v>
                </c:pt>
                <c:pt idx="48370">
                  <c:v>1436612400</c:v>
                </c:pt>
                <c:pt idx="48371">
                  <c:v>1436616000</c:v>
                </c:pt>
                <c:pt idx="48372">
                  <c:v>1436619600</c:v>
                </c:pt>
                <c:pt idx="48373">
                  <c:v>1436623200</c:v>
                </c:pt>
                <c:pt idx="48374">
                  <c:v>1436626800</c:v>
                </c:pt>
                <c:pt idx="48375">
                  <c:v>1436630400</c:v>
                </c:pt>
                <c:pt idx="48376">
                  <c:v>1436634000</c:v>
                </c:pt>
                <c:pt idx="48377">
                  <c:v>1436637600</c:v>
                </c:pt>
                <c:pt idx="48378">
                  <c:v>1436641200</c:v>
                </c:pt>
                <c:pt idx="48379">
                  <c:v>1436644800</c:v>
                </c:pt>
                <c:pt idx="48380">
                  <c:v>1436648400</c:v>
                </c:pt>
                <c:pt idx="48381">
                  <c:v>1436652000</c:v>
                </c:pt>
                <c:pt idx="48382">
                  <c:v>1436655600</c:v>
                </c:pt>
                <c:pt idx="48383">
                  <c:v>1436659200</c:v>
                </c:pt>
                <c:pt idx="48384">
                  <c:v>1436662800</c:v>
                </c:pt>
                <c:pt idx="48385">
                  <c:v>1436666400</c:v>
                </c:pt>
                <c:pt idx="48386">
                  <c:v>1436670000</c:v>
                </c:pt>
                <c:pt idx="48387">
                  <c:v>1436673600</c:v>
                </c:pt>
                <c:pt idx="48388">
                  <c:v>1436677200</c:v>
                </c:pt>
                <c:pt idx="48389">
                  <c:v>1436680800</c:v>
                </c:pt>
                <c:pt idx="48390">
                  <c:v>1436684400</c:v>
                </c:pt>
                <c:pt idx="48391">
                  <c:v>1436688000</c:v>
                </c:pt>
                <c:pt idx="48392">
                  <c:v>1436691600</c:v>
                </c:pt>
                <c:pt idx="48393">
                  <c:v>1436695200</c:v>
                </c:pt>
                <c:pt idx="48394">
                  <c:v>1436698800</c:v>
                </c:pt>
                <c:pt idx="48395">
                  <c:v>1436702400</c:v>
                </c:pt>
                <c:pt idx="48396">
                  <c:v>1436706000</c:v>
                </c:pt>
                <c:pt idx="48397">
                  <c:v>1436709600</c:v>
                </c:pt>
                <c:pt idx="48398">
                  <c:v>1436713200</c:v>
                </c:pt>
                <c:pt idx="48399">
                  <c:v>1436716800</c:v>
                </c:pt>
                <c:pt idx="48400">
                  <c:v>1436720400</c:v>
                </c:pt>
                <c:pt idx="48401">
                  <c:v>1436724000</c:v>
                </c:pt>
                <c:pt idx="48402">
                  <c:v>1436727600</c:v>
                </c:pt>
                <c:pt idx="48403">
                  <c:v>1436731200</c:v>
                </c:pt>
                <c:pt idx="48404">
                  <c:v>1436734800</c:v>
                </c:pt>
                <c:pt idx="48405">
                  <c:v>1436738400</c:v>
                </c:pt>
                <c:pt idx="48406">
                  <c:v>1436742000</c:v>
                </c:pt>
                <c:pt idx="48407">
                  <c:v>1436745600</c:v>
                </c:pt>
                <c:pt idx="48408">
                  <c:v>1436749200</c:v>
                </c:pt>
                <c:pt idx="48409">
                  <c:v>1436752800</c:v>
                </c:pt>
                <c:pt idx="48410">
                  <c:v>1436756400</c:v>
                </c:pt>
                <c:pt idx="48411">
                  <c:v>1436760000</c:v>
                </c:pt>
                <c:pt idx="48412">
                  <c:v>1436763600</c:v>
                </c:pt>
                <c:pt idx="48413">
                  <c:v>1436767200</c:v>
                </c:pt>
                <c:pt idx="48414">
                  <c:v>1436770800</c:v>
                </c:pt>
                <c:pt idx="48415">
                  <c:v>1436774400</c:v>
                </c:pt>
                <c:pt idx="48416">
                  <c:v>1436778000</c:v>
                </c:pt>
                <c:pt idx="48417">
                  <c:v>1436781600</c:v>
                </c:pt>
                <c:pt idx="48418">
                  <c:v>1436785200</c:v>
                </c:pt>
                <c:pt idx="48419">
                  <c:v>1436788800</c:v>
                </c:pt>
                <c:pt idx="48420">
                  <c:v>1436792400</c:v>
                </c:pt>
                <c:pt idx="48421">
                  <c:v>1436796000</c:v>
                </c:pt>
                <c:pt idx="48422">
                  <c:v>1436799600</c:v>
                </c:pt>
                <c:pt idx="48423">
                  <c:v>1436803200</c:v>
                </c:pt>
                <c:pt idx="48424">
                  <c:v>1436806800</c:v>
                </c:pt>
                <c:pt idx="48425">
                  <c:v>1436810400</c:v>
                </c:pt>
                <c:pt idx="48426">
                  <c:v>1436814000</c:v>
                </c:pt>
                <c:pt idx="48427">
                  <c:v>1436817600</c:v>
                </c:pt>
                <c:pt idx="48428">
                  <c:v>1436821200</c:v>
                </c:pt>
                <c:pt idx="48429">
                  <c:v>1436824800</c:v>
                </c:pt>
                <c:pt idx="48430">
                  <c:v>1436828400</c:v>
                </c:pt>
                <c:pt idx="48431">
                  <c:v>1436832000</c:v>
                </c:pt>
                <c:pt idx="48432">
                  <c:v>1436835600</c:v>
                </c:pt>
                <c:pt idx="48433">
                  <c:v>1436839200</c:v>
                </c:pt>
                <c:pt idx="48434">
                  <c:v>1436842800</c:v>
                </c:pt>
                <c:pt idx="48435">
                  <c:v>1436846400</c:v>
                </c:pt>
                <c:pt idx="48436">
                  <c:v>1436850000</c:v>
                </c:pt>
                <c:pt idx="48437">
                  <c:v>1436853600</c:v>
                </c:pt>
                <c:pt idx="48438">
                  <c:v>1436857200</c:v>
                </c:pt>
                <c:pt idx="48439">
                  <c:v>1436860800</c:v>
                </c:pt>
                <c:pt idx="48440">
                  <c:v>1436864400</c:v>
                </c:pt>
                <c:pt idx="48441">
                  <c:v>1436868000</c:v>
                </c:pt>
                <c:pt idx="48442">
                  <c:v>1436871600</c:v>
                </c:pt>
                <c:pt idx="48443">
                  <c:v>1436875200</c:v>
                </c:pt>
                <c:pt idx="48444">
                  <c:v>1436878800</c:v>
                </c:pt>
                <c:pt idx="48445">
                  <c:v>1436882400</c:v>
                </c:pt>
                <c:pt idx="48446">
                  <c:v>1436886000</c:v>
                </c:pt>
                <c:pt idx="48447">
                  <c:v>1436889600</c:v>
                </c:pt>
                <c:pt idx="48448">
                  <c:v>1436893200</c:v>
                </c:pt>
                <c:pt idx="48449">
                  <c:v>1436896800</c:v>
                </c:pt>
                <c:pt idx="48450">
                  <c:v>1436900400</c:v>
                </c:pt>
                <c:pt idx="48451">
                  <c:v>1436904000</c:v>
                </c:pt>
                <c:pt idx="48452">
                  <c:v>1436907600</c:v>
                </c:pt>
                <c:pt idx="48453">
                  <c:v>1436911200</c:v>
                </c:pt>
                <c:pt idx="48454">
                  <c:v>1436914800</c:v>
                </c:pt>
                <c:pt idx="48455">
                  <c:v>1436918400</c:v>
                </c:pt>
                <c:pt idx="48456">
                  <c:v>1436922000</c:v>
                </c:pt>
                <c:pt idx="48457">
                  <c:v>1436925600</c:v>
                </c:pt>
                <c:pt idx="48458">
                  <c:v>1436929200</c:v>
                </c:pt>
                <c:pt idx="48459">
                  <c:v>1436932800</c:v>
                </c:pt>
                <c:pt idx="48460">
                  <c:v>1436936400</c:v>
                </c:pt>
                <c:pt idx="48461">
                  <c:v>1436940000</c:v>
                </c:pt>
                <c:pt idx="48462">
                  <c:v>1436943600</c:v>
                </c:pt>
                <c:pt idx="48463">
                  <c:v>1436947200</c:v>
                </c:pt>
                <c:pt idx="48464">
                  <c:v>1436950800</c:v>
                </c:pt>
                <c:pt idx="48465">
                  <c:v>1436954400</c:v>
                </c:pt>
                <c:pt idx="48466">
                  <c:v>1436958000</c:v>
                </c:pt>
                <c:pt idx="48467">
                  <c:v>1436961600</c:v>
                </c:pt>
                <c:pt idx="48468">
                  <c:v>1436965200</c:v>
                </c:pt>
                <c:pt idx="48469">
                  <c:v>1436968800</c:v>
                </c:pt>
                <c:pt idx="48470">
                  <c:v>1436972400</c:v>
                </c:pt>
                <c:pt idx="48471">
                  <c:v>1436976000</c:v>
                </c:pt>
                <c:pt idx="48472">
                  <c:v>1436979600</c:v>
                </c:pt>
                <c:pt idx="48473">
                  <c:v>1436983200</c:v>
                </c:pt>
                <c:pt idx="48474">
                  <c:v>1436986800</c:v>
                </c:pt>
                <c:pt idx="48475">
                  <c:v>1436990400</c:v>
                </c:pt>
                <c:pt idx="48476">
                  <c:v>1436994000</c:v>
                </c:pt>
                <c:pt idx="48477">
                  <c:v>1436997600</c:v>
                </c:pt>
                <c:pt idx="48478">
                  <c:v>1437001200</c:v>
                </c:pt>
                <c:pt idx="48479">
                  <c:v>1437004800</c:v>
                </c:pt>
                <c:pt idx="48480">
                  <c:v>1437008400</c:v>
                </c:pt>
                <c:pt idx="48481">
                  <c:v>1437012000</c:v>
                </c:pt>
                <c:pt idx="48482">
                  <c:v>1437015600</c:v>
                </c:pt>
                <c:pt idx="48483">
                  <c:v>1437019200</c:v>
                </c:pt>
                <c:pt idx="48484">
                  <c:v>1437022800</c:v>
                </c:pt>
                <c:pt idx="48485">
                  <c:v>1437026400</c:v>
                </c:pt>
                <c:pt idx="48486">
                  <c:v>1437030000</c:v>
                </c:pt>
                <c:pt idx="48487">
                  <c:v>1437033600</c:v>
                </c:pt>
                <c:pt idx="48488">
                  <c:v>1437037200</c:v>
                </c:pt>
                <c:pt idx="48489">
                  <c:v>1437040800</c:v>
                </c:pt>
                <c:pt idx="48490">
                  <c:v>1437044400</c:v>
                </c:pt>
                <c:pt idx="48491">
                  <c:v>1437048000</c:v>
                </c:pt>
                <c:pt idx="48492">
                  <c:v>1437051600</c:v>
                </c:pt>
                <c:pt idx="48493">
                  <c:v>1437055200</c:v>
                </c:pt>
                <c:pt idx="48494">
                  <c:v>1437058800</c:v>
                </c:pt>
                <c:pt idx="48495">
                  <c:v>1437062400</c:v>
                </c:pt>
                <c:pt idx="48496">
                  <c:v>1437066000</c:v>
                </c:pt>
                <c:pt idx="48497">
                  <c:v>1437069600</c:v>
                </c:pt>
                <c:pt idx="48498">
                  <c:v>1437073200</c:v>
                </c:pt>
                <c:pt idx="48499">
                  <c:v>1437076800</c:v>
                </c:pt>
                <c:pt idx="48500">
                  <c:v>1437080400</c:v>
                </c:pt>
                <c:pt idx="48501">
                  <c:v>1437084000</c:v>
                </c:pt>
                <c:pt idx="48502">
                  <c:v>1437087600</c:v>
                </c:pt>
                <c:pt idx="48503">
                  <c:v>1437091200</c:v>
                </c:pt>
                <c:pt idx="48504">
                  <c:v>1437094800</c:v>
                </c:pt>
                <c:pt idx="48505">
                  <c:v>1437098400</c:v>
                </c:pt>
                <c:pt idx="48506">
                  <c:v>1437102000</c:v>
                </c:pt>
                <c:pt idx="48507">
                  <c:v>1437105600</c:v>
                </c:pt>
                <c:pt idx="48508">
                  <c:v>1437109200</c:v>
                </c:pt>
                <c:pt idx="48509">
                  <c:v>1437112800</c:v>
                </c:pt>
                <c:pt idx="48510">
                  <c:v>1437116400</c:v>
                </c:pt>
                <c:pt idx="48511">
                  <c:v>1437120000</c:v>
                </c:pt>
                <c:pt idx="48512">
                  <c:v>1437123600</c:v>
                </c:pt>
                <c:pt idx="48513">
                  <c:v>1437127200</c:v>
                </c:pt>
                <c:pt idx="48514">
                  <c:v>1437130800</c:v>
                </c:pt>
                <c:pt idx="48515">
                  <c:v>1437134400</c:v>
                </c:pt>
                <c:pt idx="48516">
                  <c:v>1437138000</c:v>
                </c:pt>
                <c:pt idx="48517">
                  <c:v>1437141600</c:v>
                </c:pt>
                <c:pt idx="48518">
                  <c:v>1437145200</c:v>
                </c:pt>
                <c:pt idx="48519">
                  <c:v>1437148800</c:v>
                </c:pt>
                <c:pt idx="48520">
                  <c:v>1437152400</c:v>
                </c:pt>
                <c:pt idx="48521">
                  <c:v>1437156000</c:v>
                </c:pt>
                <c:pt idx="48522">
                  <c:v>1437159600</c:v>
                </c:pt>
                <c:pt idx="48523">
                  <c:v>1437163200</c:v>
                </c:pt>
                <c:pt idx="48524">
                  <c:v>1437166800</c:v>
                </c:pt>
                <c:pt idx="48525">
                  <c:v>1437170400</c:v>
                </c:pt>
                <c:pt idx="48526">
                  <c:v>1437174000</c:v>
                </c:pt>
                <c:pt idx="48527">
                  <c:v>1437177600</c:v>
                </c:pt>
                <c:pt idx="48528">
                  <c:v>1437181200</c:v>
                </c:pt>
                <c:pt idx="48529">
                  <c:v>1437184800</c:v>
                </c:pt>
                <c:pt idx="48530">
                  <c:v>1437188400</c:v>
                </c:pt>
                <c:pt idx="48531">
                  <c:v>1437192000</c:v>
                </c:pt>
                <c:pt idx="48532">
                  <c:v>1437195600</c:v>
                </c:pt>
                <c:pt idx="48533">
                  <c:v>1437199200</c:v>
                </c:pt>
                <c:pt idx="48534">
                  <c:v>1437202800</c:v>
                </c:pt>
                <c:pt idx="48535">
                  <c:v>1437206400</c:v>
                </c:pt>
                <c:pt idx="48536">
                  <c:v>1437210000</c:v>
                </c:pt>
                <c:pt idx="48537">
                  <c:v>1437213600</c:v>
                </c:pt>
                <c:pt idx="48538">
                  <c:v>1437217200</c:v>
                </c:pt>
                <c:pt idx="48539">
                  <c:v>1437220800</c:v>
                </c:pt>
                <c:pt idx="48540">
                  <c:v>1437224400</c:v>
                </c:pt>
                <c:pt idx="48541">
                  <c:v>1437228000</c:v>
                </c:pt>
                <c:pt idx="48542">
                  <c:v>1437231600</c:v>
                </c:pt>
                <c:pt idx="48543">
                  <c:v>1437235200</c:v>
                </c:pt>
                <c:pt idx="48544">
                  <c:v>1437238800</c:v>
                </c:pt>
                <c:pt idx="48545">
                  <c:v>1437242400</c:v>
                </c:pt>
                <c:pt idx="48546">
                  <c:v>1437246000</c:v>
                </c:pt>
                <c:pt idx="48547">
                  <c:v>1437249600</c:v>
                </c:pt>
                <c:pt idx="48548">
                  <c:v>1437253200</c:v>
                </c:pt>
                <c:pt idx="48549">
                  <c:v>1437256800</c:v>
                </c:pt>
                <c:pt idx="48550">
                  <c:v>1437260400</c:v>
                </c:pt>
                <c:pt idx="48551">
                  <c:v>1437264000</c:v>
                </c:pt>
                <c:pt idx="48552">
                  <c:v>1437267600</c:v>
                </c:pt>
                <c:pt idx="48553">
                  <c:v>1437271200</c:v>
                </c:pt>
                <c:pt idx="48554">
                  <c:v>1437274800</c:v>
                </c:pt>
                <c:pt idx="48555">
                  <c:v>1437278400</c:v>
                </c:pt>
                <c:pt idx="48556">
                  <c:v>1437282000</c:v>
                </c:pt>
                <c:pt idx="48557">
                  <c:v>1437285600</c:v>
                </c:pt>
                <c:pt idx="48558">
                  <c:v>1437289200</c:v>
                </c:pt>
                <c:pt idx="48559">
                  <c:v>1437292800</c:v>
                </c:pt>
                <c:pt idx="48560">
                  <c:v>1437296400</c:v>
                </c:pt>
                <c:pt idx="48561">
                  <c:v>1437300000</c:v>
                </c:pt>
                <c:pt idx="48562">
                  <c:v>1437303600</c:v>
                </c:pt>
                <c:pt idx="48563">
                  <c:v>1437307200</c:v>
                </c:pt>
                <c:pt idx="48564">
                  <c:v>1437310800</c:v>
                </c:pt>
                <c:pt idx="48565">
                  <c:v>1437314400</c:v>
                </c:pt>
                <c:pt idx="48566">
                  <c:v>1437318000</c:v>
                </c:pt>
                <c:pt idx="48567">
                  <c:v>1437321600</c:v>
                </c:pt>
                <c:pt idx="48568">
                  <c:v>1437325200</c:v>
                </c:pt>
                <c:pt idx="48569">
                  <c:v>1437328800</c:v>
                </c:pt>
                <c:pt idx="48570">
                  <c:v>1437332400</c:v>
                </c:pt>
                <c:pt idx="48571">
                  <c:v>1437336000</c:v>
                </c:pt>
                <c:pt idx="48572">
                  <c:v>1437339600</c:v>
                </c:pt>
                <c:pt idx="48573">
                  <c:v>1437343200</c:v>
                </c:pt>
                <c:pt idx="48574">
                  <c:v>1437346800</c:v>
                </c:pt>
                <c:pt idx="48575">
                  <c:v>1437350400</c:v>
                </c:pt>
                <c:pt idx="48576">
                  <c:v>1437354000</c:v>
                </c:pt>
                <c:pt idx="48577">
                  <c:v>1437357600</c:v>
                </c:pt>
                <c:pt idx="48578">
                  <c:v>1437361200</c:v>
                </c:pt>
                <c:pt idx="48579">
                  <c:v>1437364800</c:v>
                </c:pt>
                <c:pt idx="48580">
                  <c:v>1437368400</c:v>
                </c:pt>
                <c:pt idx="48581">
                  <c:v>1437372000</c:v>
                </c:pt>
                <c:pt idx="48582">
                  <c:v>1437375600</c:v>
                </c:pt>
                <c:pt idx="48583">
                  <c:v>1437379200</c:v>
                </c:pt>
                <c:pt idx="48584">
                  <c:v>1437382800</c:v>
                </c:pt>
                <c:pt idx="48585">
                  <c:v>1437386400</c:v>
                </c:pt>
                <c:pt idx="48586">
                  <c:v>1437390000</c:v>
                </c:pt>
                <c:pt idx="48587">
                  <c:v>1437393600</c:v>
                </c:pt>
                <c:pt idx="48588">
                  <c:v>1437397200</c:v>
                </c:pt>
                <c:pt idx="48589">
                  <c:v>1437400800</c:v>
                </c:pt>
                <c:pt idx="48590">
                  <c:v>1437404400</c:v>
                </c:pt>
                <c:pt idx="48591">
                  <c:v>1437408000</c:v>
                </c:pt>
                <c:pt idx="48592">
                  <c:v>1437411600</c:v>
                </c:pt>
                <c:pt idx="48593">
                  <c:v>1437415200</c:v>
                </c:pt>
                <c:pt idx="48594">
                  <c:v>1437418800</c:v>
                </c:pt>
                <c:pt idx="48595">
                  <c:v>1437422400</c:v>
                </c:pt>
                <c:pt idx="48596">
                  <c:v>1437426000</c:v>
                </c:pt>
                <c:pt idx="48597">
                  <c:v>1437429600</c:v>
                </c:pt>
                <c:pt idx="48598">
                  <c:v>1437433200</c:v>
                </c:pt>
                <c:pt idx="48599">
                  <c:v>1437436800</c:v>
                </c:pt>
                <c:pt idx="48600">
                  <c:v>1437440400</c:v>
                </c:pt>
                <c:pt idx="48601">
                  <c:v>1437444000</c:v>
                </c:pt>
                <c:pt idx="48602">
                  <c:v>1437447600</c:v>
                </c:pt>
                <c:pt idx="48603">
                  <c:v>1437451200</c:v>
                </c:pt>
                <c:pt idx="48604">
                  <c:v>1437454800</c:v>
                </c:pt>
                <c:pt idx="48605">
                  <c:v>1437458400</c:v>
                </c:pt>
                <c:pt idx="48606">
                  <c:v>1437462000</c:v>
                </c:pt>
                <c:pt idx="48607">
                  <c:v>1437465600</c:v>
                </c:pt>
                <c:pt idx="48608">
                  <c:v>1437469200</c:v>
                </c:pt>
                <c:pt idx="48609">
                  <c:v>1437472800</c:v>
                </c:pt>
                <c:pt idx="48610">
                  <c:v>1437476400</c:v>
                </c:pt>
                <c:pt idx="48611">
                  <c:v>1437480000</c:v>
                </c:pt>
                <c:pt idx="48612">
                  <c:v>1437483600</c:v>
                </c:pt>
                <c:pt idx="48613">
                  <c:v>1437487200</c:v>
                </c:pt>
                <c:pt idx="48614">
                  <c:v>1437490800</c:v>
                </c:pt>
                <c:pt idx="48615">
                  <c:v>1437494400</c:v>
                </c:pt>
                <c:pt idx="48616">
                  <c:v>1437498000</c:v>
                </c:pt>
                <c:pt idx="48617">
                  <c:v>1437501600</c:v>
                </c:pt>
                <c:pt idx="48618">
                  <c:v>1437505200</c:v>
                </c:pt>
                <c:pt idx="48619">
                  <c:v>1437508800</c:v>
                </c:pt>
                <c:pt idx="48620">
                  <c:v>1437512400</c:v>
                </c:pt>
                <c:pt idx="48621">
                  <c:v>1437516000</c:v>
                </c:pt>
                <c:pt idx="48622">
                  <c:v>1437519600</c:v>
                </c:pt>
                <c:pt idx="48623">
                  <c:v>1437523200</c:v>
                </c:pt>
                <c:pt idx="48624">
                  <c:v>1437526800</c:v>
                </c:pt>
                <c:pt idx="48625">
                  <c:v>1437530400</c:v>
                </c:pt>
                <c:pt idx="48626">
                  <c:v>1437534000</c:v>
                </c:pt>
                <c:pt idx="48627">
                  <c:v>1437537600</c:v>
                </c:pt>
                <c:pt idx="48628">
                  <c:v>1437541200</c:v>
                </c:pt>
                <c:pt idx="48629">
                  <c:v>1437544800</c:v>
                </c:pt>
                <c:pt idx="48630">
                  <c:v>1437548400</c:v>
                </c:pt>
                <c:pt idx="48631">
                  <c:v>1437552000</c:v>
                </c:pt>
                <c:pt idx="48632">
                  <c:v>1437555600</c:v>
                </c:pt>
                <c:pt idx="48633">
                  <c:v>1437559200</c:v>
                </c:pt>
                <c:pt idx="48634">
                  <c:v>1437562800</c:v>
                </c:pt>
                <c:pt idx="48635">
                  <c:v>1437566400</c:v>
                </c:pt>
                <c:pt idx="48636">
                  <c:v>1437570000</c:v>
                </c:pt>
                <c:pt idx="48637">
                  <c:v>1437573600</c:v>
                </c:pt>
                <c:pt idx="48638">
                  <c:v>1437577200</c:v>
                </c:pt>
                <c:pt idx="48639">
                  <c:v>1437580800</c:v>
                </c:pt>
                <c:pt idx="48640">
                  <c:v>1437584400</c:v>
                </c:pt>
                <c:pt idx="48641">
                  <c:v>1437588000</c:v>
                </c:pt>
                <c:pt idx="48642">
                  <c:v>1437591600</c:v>
                </c:pt>
                <c:pt idx="48643">
                  <c:v>1437595200</c:v>
                </c:pt>
                <c:pt idx="48644">
                  <c:v>1437598800</c:v>
                </c:pt>
                <c:pt idx="48645">
                  <c:v>1437602400</c:v>
                </c:pt>
                <c:pt idx="48646">
                  <c:v>1437606000</c:v>
                </c:pt>
                <c:pt idx="48647">
                  <c:v>1437609600</c:v>
                </c:pt>
                <c:pt idx="48648">
                  <c:v>1437613200</c:v>
                </c:pt>
                <c:pt idx="48649">
                  <c:v>1437616800</c:v>
                </c:pt>
                <c:pt idx="48650">
                  <c:v>1437620400</c:v>
                </c:pt>
                <c:pt idx="48651">
                  <c:v>1437624000</c:v>
                </c:pt>
                <c:pt idx="48652">
                  <c:v>1437627600</c:v>
                </c:pt>
                <c:pt idx="48653">
                  <c:v>1437631200</c:v>
                </c:pt>
                <c:pt idx="48654">
                  <c:v>1437634800</c:v>
                </c:pt>
                <c:pt idx="48655">
                  <c:v>1437638400</c:v>
                </c:pt>
                <c:pt idx="48656">
                  <c:v>1437642000</c:v>
                </c:pt>
                <c:pt idx="48657">
                  <c:v>1437645600</c:v>
                </c:pt>
                <c:pt idx="48658">
                  <c:v>1437649200</c:v>
                </c:pt>
                <c:pt idx="48659">
                  <c:v>1437652800</c:v>
                </c:pt>
                <c:pt idx="48660">
                  <c:v>1437656400</c:v>
                </c:pt>
                <c:pt idx="48661">
                  <c:v>1437660000</c:v>
                </c:pt>
                <c:pt idx="48662">
                  <c:v>1437663600</c:v>
                </c:pt>
                <c:pt idx="48663">
                  <c:v>1437667200</c:v>
                </c:pt>
                <c:pt idx="48664">
                  <c:v>1437670800</c:v>
                </c:pt>
                <c:pt idx="48665">
                  <c:v>1437674400</c:v>
                </c:pt>
                <c:pt idx="48666">
                  <c:v>1437678000</c:v>
                </c:pt>
                <c:pt idx="48667">
                  <c:v>1437681600</c:v>
                </c:pt>
                <c:pt idx="48668">
                  <c:v>1437685200</c:v>
                </c:pt>
                <c:pt idx="48669">
                  <c:v>1437688800</c:v>
                </c:pt>
                <c:pt idx="48670">
                  <c:v>1437692400</c:v>
                </c:pt>
                <c:pt idx="48671">
                  <c:v>1437696000</c:v>
                </c:pt>
                <c:pt idx="48672">
                  <c:v>1437699600</c:v>
                </c:pt>
                <c:pt idx="48673">
                  <c:v>1437703200</c:v>
                </c:pt>
                <c:pt idx="48674">
                  <c:v>1437706800</c:v>
                </c:pt>
                <c:pt idx="48675">
                  <c:v>1437710400</c:v>
                </c:pt>
                <c:pt idx="48676">
                  <c:v>1437714000</c:v>
                </c:pt>
                <c:pt idx="48677">
                  <c:v>1437717600</c:v>
                </c:pt>
                <c:pt idx="48678">
                  <c:v>1437721200</c:v>
                </c:pt>
                <c:pt idx="48679">
                  <c:v>1437724800</c:v>
                </c:pt>
                <c:pt idx="48680">
                  <c:v>1437728400</c:v>
                </c:pt>
                <c:pt idx="48681">
                  <c:v>1437732000</c:v>
                </c:pt>
                <c:pt idx="48682">
                  <c:v>1437735600</c:v>
                </c:pt>
                <c:pt idx="48683">
                  <c:v>1437739200</c:v>
                </c:pt>
                <c:pt idx="48684">
                  <c:v>1437742800</c:v>
                </c:pt>
                <c:pt idx="48685">
                  <c:v>1437746400</c:v>
                </c:pt>
                <c:pt idx="48686">
                  <c:v>1437750000</c:v>
                </c:pt>
                <c:pt idx="48687">
                  <c:v>1437753600</c:v>
                </c:pt>
                <c:pt idx="48688">
                  <c:v>1437757200</c:v>
                </c:pt>
                <c:pt idx="48689">
                  <c:v>1437760800</c:v>
                </c:pt>
                <c:pt idx="48690">
                  <c:v>1437764400</c:v>
                </c:pt>
                <c:pt idx="48691">
                  <c:v>1437768000</c:v>
                </c:pt>
                <c:pt idx="48692">
                  <c:v>1437771600</c:v>
                </c:pt>
                <c:pt idx="48693">
                  <c:v>1437775200</c:v>
                </c:pt>
                <c:pt idx="48694">
                  <c:v>1437778800</c:v>
                </c:pt>
                <c:pt idx="48695">
                  <c:v>1437782400</c:v>
                </c:pt>
                <c:pt idx="48696">
                  <c:v>1437786000</c:v>
                </c:pt>
                <c:pt idx="48697">
                  <c:v>1437789600</c:v>
                </c:pt>
                <c:pt idx="48698">
                  <c:v>1437793200</c:v>
                </c:pt>
                <c:pt idx="48699">
                  <c:v>1437796800</c:v>
                </c:pt>
                <c:pt idx="48700">
                  <c:v>1437800400</c:v>
                </c:pt>
                <c:pt idx="48701">
                  <c:v>1437804000</c:v>
                </c:pt>
                <c:pt idx="48702">
                  <c:v>1437807600</c:v>
                </c:pt>
                <c:pt idx="48703">
                  <c:v>1437811200</c:v>
                </c:pt>
                <c:pt idx="48704">
                  <c:v>1437814800</c:v>
                </c:pt>
                <c:pt idx="48705">
                  <c:v>1437818400</c:v>
                </c:pt>
                <c:pt idx="48706">
                  <c:v>1437822000</c:v>
                </c:pt>
                <c:pt idx="48707">
                  <c:v>1437825600</c:v>
                </c:pt>
                <c:pt idx="48708">
                  <c:v>1437829200</c:v>
                </c:pt>
                <c:pt idx="48709">
                  <c:v>1437832800</c:v>
                </c:pt>
                <c:pt idx="48710">
                  <c:v>1437836400</c:v>
                </c:pt>
                <c:pt idx="48711">
                  <c:v>1437840000</c:v>
                </c:pt>
                <c:pt idx="48712">
                  <c:v>1437843600</c:v>
                </c:pt>
                <c:pt idx="48713">
                  <c:v>1437847200</c:v>
                </c:pt>
                <c:pt idx="48714">
                  <c:v>1437850800</c:v>
                </c:pt>
                <c:pt idx="48715">
                  <c:v>1437854400</c:v>
                </c:pt>
                <c:pt idx="48716">
                  <c:v>1437858000</c:v>
                </c:pt>
                <c:pt idx="48717">
                  <c:v>1437861600</c:v>
                </c:pt>
                <c:pt idx="48718">
                  <c:v>1437865200</c:v>
                </c:pt>
                <c:pt idx="48719">
                  <c:v>1437868800</c:v>
                </c:pt>
                <c:pt idx="48720">
                  <c:v>1437872400</c:v>
                </c:pt>
                <c:pt idx="48721">
                  <c:v>1437876000</c:v>
                </c:pt>
                <c:pt idx="48722">
                  <c:v>1437879600</c:v>
                </c:pt>
                <c:pt idx="48723">
                  <c:v>1437883200</c:v>
                </c:pt>
                <c:pt idx="48724">
                  <c:v>1437886800</c:v>
                </c:pt>
                <c:pt idx="48725">
                  <c:v>1437890400</c:v>
                </c:pt>
                <c:pt idx="48726">
                  <c:v>1437894000</c:v>
                </c:pt>
                <c:pt idx="48727">
                  <c:v>1437897600</c:v>
                </c:pt>
                <c:pt idx="48728">
                  <c:v>1437901200</c:v>
                </c:pt>
                <c:pt idx="48729">
                  <c:v>1437904800</c:v>
                </c:pt>
                <c:pt idx="48730">
                  <c:v>1437908400</c:v>
                </c:pt>
                <c:pt idx="48731">
                  <c:v>1437912000</c:v>
                </c:pt>
                <c:pt idx="48732">
                  <c:v>1437915600</c:v>
                </c:pt>
                <c:pt idx="48733">
                  <c:v>1437919200</c:v>
                </c:pt>
                <c:pt idx="48734">
                  <c:v>1437922800</c:v>
                </c:pt>
                <c:pt idx="48735">
                  <c:v>1437926400</c:v>
                </c:pt>
                <c:pt idx="48736">
                  <c:v>1437930000</c:v>
                </c:pt>
                <c:pt idx="48737">
                  <c:v>1437933600</c:v>
                </c:pt>
                <c:pt idx="48738">
                  <c:v>1437937200</c:v>
                </c:pt>
                <c:pt idx="48739">
                  <c:v>1437940800</c:v>
                </c:pt>
                <c:pt idx="48740">
                  <c:v>1437944400</c:v>
                </c:pt>
                <c:pt idx="48741">
                  <c:v>1437948000</c:v>
                </c:pt>
                <c:pt idx="48742">
                  <c:v>1437951600</c:v>
                </c:pt>
                <c:pt idx="48743">
                  <c:v>1437955200</c:v>
                </c:pt>
                <c:pt idx="48744">
                  <c:v>1437958800</c:v>
                </c:pt>
                <c:pt idx="48745">
                  <c:v>1437962400</c:v>
                </c:pt>
                <c:pt idx="48746">
                  <c:v>1437966000</c:v>
                </c:pt>
                <c:pt idx="48747">
                  <c:v>1437969600</c:v>
                </c:pt>
                <c:pt idx="48748">
                  <c:v>1437973200</c:v>
                </c:pt>
                <c:pt idx="48749">
                  <c:v>1437976800</c:v>
                </c:pt>
                <c:pt idx="48750">
                  <c:v>1437980400</c:v>
                </c:pt>
                <c:pt idx="48751">
                  <c:v>1437984000</c:v>
                </c:pt>
                <c:pt idx="48752">
                  <c:v>1437987600</c:v>
                </c:pt>
                <c:pt idx="48753">
                  <c:v>1437991200</c:v>
                </c:pt>
                <c:pt idx="48754">
                  <c:v>1437994800</c:v>
                </c:pt>
                <c:pt idx="48755">
                  <c:v>1437998400</c:v>
                </c:pt>
                <c:pt idx="48756">
                  <c:v>1438002000</c:v>
                </c:pt>
                <c:pt idx="48757">
                  <c:v>1438005600</c:v>
                </c:pt>
                <c:pt idx="48758">
                  <c:v>1438009200</c:v>
                </c:pt>
                <c:pt idx="48759">
                  <c:v>1438012800</c:v>
                </c:pt>
                <c:pt idx="48760">
                  <c:v>1438016400</c:v>
                </c:pt>
                <c:pt idx="48761">
                  <c:v>1438020000</c:v>
                </c:pt>
                <c:pt idx="48762">
                  <c:v>1438023600</c:v>
                </c:pt>
                <c:pt idx="48763">
                  <c:v>1438027200</c:v>
                </c:pt>
                <c:pt idx="48764">
                  <c:v>1438030800</c:v>
                </c:pt>
                <c:pt idx="48765">
                  <c:v>1438034400</c:v>
                </c:pt>
                <c:pt idx="48766">
                  <c:v>1438038000</c:v>
                </c:pt>
                <c:pt idx="48767">
                  <c:v>1438041600</c:v>
                </c:pt>
                <c:pt idx="48768">
                  <c:v>1438045200</c:v>
                </c:pt>
                <c:pt idx="48769">
                  <c:v>1438048800</c:v>
                </c:pt>
                <c:pt idx="48770">
                  <c:v>1438052400</c:v>
                </c:pt>
                <c:pt idx="48771">
                  <c:v>1438056000</c:v>
                </c:pt>
                <c:pt idx="48772">
                  <c:v>1438059600</c:v>
                </c:pt>
                <c:pt idx="48773">
                  <c:v>1438063200</c:v>
                </c:pt>
                <c:pt idx="48774">
                  <c:v>1438066800</c:v>
                </c:pt>
                <c:pt idx="48775">
                  <c:v>1438070400</c:v>
                </c:pt>
                <c:pt idx="48776">
                  <c:v>1438074000</c:v>
                </c:pt>
                <c:pt idx="48777">
                  <c:v>1438077600</c:v>
                </c:pt>
                <c:pt idx="48778">
                  <c:v>1438081200</c:v>
                </c:pt>
                <c:pt idx="48779">
                  <c:v>1438084800</c:v>
                </c:pt>
                <c:pt idx="48780">
                  <c:v>1438088400</c:v>
                </c:pt>
                <c:pt idx="48781">
                  <c:v>1438092000</c:v>
                </c:pt>
                <c:pt idx="48782">
                  <c:v>1438095600</c:v>
                </c:pt>
                <c:pt idx="48783">
                  <c:v>1438099200</c:v>
                </c:pt>
                <c:pt idx="48784">
                  <c:v>1438102800</c:v>
                </c:pt>
                <c:pt idx="48785">
                  <c:v>1438106400</c:v>
                </c:pt>
                <c:pt idx="48786">
                  <c:v>1438110000</c:v>
                </c:pt>
                <c:pt idx="48787">
                  <c:v>1438113600</c:v>
                </c:pt>
                <c:pt idx="48788">
                  <c:v>1438117200</c:v>
                </c:pt>
                <c:pt idx="48789">
                  <c:v>1438120800</c:v>
                </c:pt>
                <c:pt idx="48790">
                  <c:v>1438124400</c:v>
                </c:pt>
                <c:pt idx="48791">
                  <c:v>1438128000</c:v>
                </c:pt>
                <c:pt idx="48792">
                  <c:v>1438131600</c:v>
                </c:pt>
                <c:pt idx="48793">
                  <c:v>1438135200</c:v>
                </c:pt>
                <c:pt idx="48794">
                  <c:v>1438138800</c:v>
                </c:pt>
                <c:pt idx="48795">
                  <c:v>1438142400</c:v>
                </c:pt>
                <c:pt idx="48796">
                  <c:v>1438146000</c:v>
                </c:pt>
                <c:pt idx="48797">
                  <c:v>1438149600</c:v>
                </c:pt>
                <c:pt idx="48798">
                  <c:v>1438153200</c:v>
                </c:pt>
                <c:pt idx="48799">
                  <c:v>1438156800</c:v>
                </c:pt>
                <c:pt idx="48800">
                  <c:v>1438160400</c:v>
                </c:pt>
                <c:pt idx="48801">
                  <c:v>1438164000</c:v>
                </c:pt>
                <c:pt idx="48802">
                  <c:v>1438167600</c:v>
                </c:pt>
                <c:pt idx="48803">
                  <c:v>1438171200</c:v>
                </c:pt>
                <c:pt idx="48804">
                  <c:v>1438174800</c:v>
                </c:pt>
                <c:pt idx="48805">
                  <c:v>1438178400</c:v>
                </c:pt>
                <c:pt idx="48806">
                  <c:v>1438182000</c:v>
                </c:pt>
                <c:pt idx="48807">
                  <c:v>1438185600</c:v>
                </c:pt>
                <c:pt idx="48808">
                  <c:v>1438189200</c:v>
                </c:pt>
                <c:pt idx="48809">
                  <c:v>1438192800</c:v>
                </c:pt>
                <c:pt idx="48810">
                  <c:v>1438196400</c:v>
                </c:pt>
                <c:pt idx="48811">
                  <c:v>1438200000</c:v>
                </c:pt>
                <c:pt idx="48812">
                  <c:v>1438203600</c:v>
                </c:pt>
                <c:pt idx="48813">
                  <c:v>1438207200</c:v>
                </c:pt>
                <c:pt idx="48814">
                  <c:v>1438210800</c:v>
                </c:pt>
                <c:pt idx="48815">
                  <c:v>1438214400</c:v>
                </c:pt>
                <c:pt idx="48816">
                  <c:v>1438218000</c:v>
                </c:pt>
                <c:pt idx="48817">
                  <c:v>1438221600</c:v>
                </c:pt>
                <c:pt idx="48818">
                  <c:v>1438225200</c:v>
                </c:pt>
                <c:pt idx="48819">
                  <c:v>1438228800</c:v>
                </c:pt>
                <c:pt idx="48820">
                  <c:v>1438232400</c:v>
                </c:pt>
                <c:pt idx="48821">
                  <c:v>1438236000</c:v>
                </c:pt>
                <c:pt idx="48822">
                  <c:v>1438239600</c:v>
                </c:pt>
                <c:pt idx="48823">
                  <c:v>1438243200</c:v>
                </c:pt>
                <c:pt idx="48824">
                  <c:v>1438246800</c:v>
                </c:pt>
                <c:pt idx="48825">
                  <c:v>1438250400</c:v>
                </c:pt>
                <c:pt idx="48826">
                  <c:v>1438254000</c:v>
                </c:pt>
                <c:pt idx="48827">
                  <c:v>1438257600</c:v>
                </c:pt>
                <c:pt idx="48828">
                  <c:v>1438261200</c:v>
                </c:pt>
                <c:pt idx="48829">
                  <c:v>1438264800</c:v>
                </c:pt>
                <c:pt idx="48830">
                  <c:v>1438268400</c:v>
                </c:pt>
                <c:pt idx="48831">
                  <c:v>1438272000</c:v>
                </c:pt>
                <c:pt idx="48832">
                  <c:v>1438275600</c:v>
                </c:pt>
                <c:pt idx="48833">
                  <c:v>1438279200</c:v>
                </c:pt>
                <c:pt idx="48834">
                  <c:v>1438282800</c:v>
                </c:pt>
                <c:pt idx="48835">
                  <c:v>1438286400</c:v>
                </c:pt>
                <c:pt idx="48836">
                  <c:v>1438290000</c:v>
                </c:pt>
                <c:pt idx="48837">
                  <c:v>1438293600</c:v>
                </c:pt>
                <c:pt idx="48838">
                  <c:v>1438297200</c:v>
                </c:pt>
                <c:pt idx="48839">
                  <c:v>1438300800</c:v>
                </c:pt>
                <c:pt idx="48840">
                  <c:v>1438304400</c:v>
                </c:pt>
                <c:pt idx="48841">
                  <c:v>1438308000</c:v>
                </c:pt>
                <c:pt idx="48842">
                  <c:v>1438311600</c:v>
                </c:pt>
                <c:pt idx="48843">
                  <c:v>1438315200</c:v>
                </c:pt>
                <c:pt idx="48844">
                  <c:v>1438318800</c:v>
                </c:pt>
                <c:pt idx="48845">
                  <c:v>1438322400</c:v>
                </c:pt>
                <c:pt idx="48846">
                  <c:v>1438326000</c:v>
                </c:pt>
                <c:pt idx="48847">
                  <c:v>1438329600</c:v>
                </c:pt>
                <c:pt idx="48848">
                  <c:v>1438333200</c:v>
                </c:pt>
                <c:pt idx="48849">
                  <c:v>1438336800</c:v>
                </c:pt>
                <c:pt idx="48850">
                  <c:v>1438340400</c:v>
                </c:pt>
                <c:pt idx="48851">
                  <c:v>1438344000</c:v>
                </c:pt>
                <c:pt idx="48852">
                  <c:v>1438347600</c:v>
                </c:pt>
                <c:pt idx="48853">
                  <c:v>1438351200</c:v>
                </c:pt>
                <c:pt idx="48854">
                  <c:v>1438354800</c:v>
                </c:pt>
                <c:pt idx="48855">
                  <c:v>1438358400</c:v>
                </c:pt>
                <c:pt idx="48856">
                  <c:v>1438362000</c:v>
                </c:pt>
                <c:pt idx="48857">
                  <c:v>1438365600</c:v>
                </c:pt>
                <c:pt idx="48858">
                  <c:v>1438369200</c:v>
                </c:pt>
                <c:pt idx="48859">
                  <c:v>1438372800</c:v>
                </c:pt>
                <c:pt idx="48860">
                  <c:v>1438376400</c:v>
                </c:pt>
                <c:pt idx="48861">
                  <c:v>1438380000</c:v>
                </c:pt>
                <c:pt idx="48862">
                  <c:v>1438383600</c:v>
                </c:pt>
                <c:pt idx="48863">
                  <c:v>1438387200</c:v>
                </c:pt>
                <c:pt idx="48864">
                  <c:v>1438390800</c:v>
                </c:pt>
                <c:pt idx="48865">
                  <c:v>1438394400</c:v>
                </c:pt>
                <c:pt idx="48866">
                  <c:v>1438398000</c:v>
                </c:pt>
                <c:pt idx="48867">
                  <c:v>1438401600</c:v>
                </c:pt>
                <c:pt idx="48868">
                  <c:v>1438405200</c:v>
                </c:pt>
                <c:pt idx="48869">
                  <c:v>1438408800</c:v>
                </c:pt>
                <c:pt idx="48870">
                  <c:v>1438412400</c:v>
                </c:pt>
                <c:pt idx="48871">
                  <c:v>1438416000</c:v>
                </c:pt>
                <c:pt idx="48872">
                  <c:v>1438419600</c:v>
                </c:pt>
                <c:pt idx="48873">
                  <c:v>1438423200</c:v>
                </c:pt>
                <c:pt idx="48874">
                  <c:v>1438426800</c:v>
                </c:pt>
                <c:pt idx="48875">
                  <c:v>1438430400</c:v>
                </c:pt>
                <c:pt idx="48876">
                  <c:v>1438434000</c:v>
                </c:pt>
                <c:pt idx="48877">
                  <c:v>1438437600</c:v>
                </c:pt>
                <c:pt idx="48878">
                  <c:v>1438441200</c:v>
                </c:pt>
                <c:pt idx="48879">
                  <c:v>1438444800</c:v>
                </c:pt>
                <c:pt idx="48880">
                  <c:v>1438448400</c:v>
                </c:pt>
                <c:pt idx="48881">
                  <c:v>1438452000</c:v>
                </c:pt>
                <c:pt idx="48882">
                  <c:v>1438455600</c:v>
                </c:pt>
                <c:pt idx="48883">
                  <c:v>1438459200</c:v>
                </c:pt>
                <c:pt idx="48884">
                  <c:v>1438462800</c:v>
                </c:pt>
                <c:pt idx="48885">
                  <c:v>1438466400</c:v>
                </c:pt>
                <c:pt idx="48886">
                  <c:v>1438470000</c:v>
                </c:pt>
                <c:pt idx="48887">
                  <c:v>1438473600</c:v>
                </c:pt>
                <c:pt idx="48888">
                  <c:v>1438477200</c:v>
                </c:pt>
                <c:pt idx="48889">
                  <c:v>1438480800</c:v>
                </c:pt>
                <c:pt idx="48890">
                  <c:v>1438484400</c:v>
                </c:pt>
                <c:pt idx="48891">
                  <c:v>1438488000</c:v>
                </c:pt>
                <c:pt idx="48892">
                  <c:v>1438491600</c:v>
                </c:pt>
                <c:pt idx="48893">
                  <c:v>1438495200</c:v>
                </c:pt>
                <c:pt idx="48894">
                  <c:v>1438498800</c:v>
                </c:pt>
                <c:pt idx="48895">
                  <c:v>1438502400</c:v>
                </c:pt>
                <c:pt idx="48896">
                  <c:v>1438506000</c:v>
                </c:pt>
                <c:pt idx="48897">
                  <c:v>1438509600</c:v>
                </c:pt>
                <c:pt idx="48898">
                  <c:v>1438513200</c:v>
                </c:pt>
                <c:pt idx="48899">
                  <c:v>1438516800</c:v>
                </c:pt>
                <c:pt idx="48900">
                  <c:v>1438520400</c:v>
                </c:pt>
                <c:pt idx="48901">
                  <c:v>1438524000</c:v>
                </c:pt>
                <c:pt idx="48902">
                  <c:v>1438527600</c:v>
                </c:pt>
                <c:pt idx="48903">
                  <c:v>1438531200</c:v>
                </c:pt>
                <c:pt idx="48904">
                  <c:v>1438534800</c:v>
                </c:pt>
                <c:pt idx="48905">
                  <c:v>1438538400</c:v>
                </c:pt>
                <c:pt idx="48906">
                  <c:v>1438542000</c:v>
                </c:pt>
                <c:pt idx="48907">
                  <c:v>1438545600</c:v>
                </c:pt>
                <c:pt idx="48908">
                  <c:v>1438549200</c:v>
                </c:pt>
                <c:pt idx="48909">
                  <c:v>1438552800</c:v>
                </c:pt>
                <c:pt idx="48910">
                  <c:v>1438556400</c:v>
                </c:pt>
                <c:pt idx="48911">
                  <c:v>1438560000</c:v>
                </c:pt>
                <c:pt idx="48912">
                  <c:v>1438563600</c:v>
                </c:pt>
                <c:pt idx="48913">
                  <c:v>1438567200</c:v>
                </c:pt>
                <c:pt idx="48914">
                  <c:v>1438570800</c:v>
                </c:pt>
                <c:pt idx="48915">
                  <c:v>1438574400</c:v>
                </c:pt>
                <c:pt idx="48916">
                  <c:v>1438578000</c:v>
                </c:pt>
                <c:pt idx="48917">
                  <c:v>1438581600</c:v>
                </c:pt>
                <c:pt idx="48918">
                  <c:v>1438585200</c:v>
                </c:pt>
                <c:pt idx="48919">
                  <c:v>1438588800</c:v>
                </c:pt>
                <c:pt idx="48920">
                  <c:v>1438592400</c:v>
                </c:pt>
                <c:pt idx="48921">
                  <c:v>1438596000</c:v>
                </c:pt>
                <c:pt idx="48922">
                  <c:v>1438599600</c:v>
                </c:pt>
                <c:pt idx="48923">
                  <c:v>1438603200</c:v>
                </c:pt>
                <c:pt idx="48924">
                  <c:v>1438606800</c:v>
                </c:pt>
                <c:pt idx="48925">
                  <c:v>1438610400</c:v>
                </c:pt>
                <c:pt idx="48926">
                  <c:v>1438614000</c:v>
                </c:pt>
                <c:pt idx="48927">
                  <c:v>1438617600</c:v>
                </c:pt>
                <c:pt idx="48928">
                  <c:v>1438621200</c:v>
                </c:pt>
                <c:pt idx="48929">
                  <c:v>1438624800</c:v>
                </c:pt>
                <c:pt idx="48930">
                  <c:v>1438628400</c:v>
                </c:pt>
                <c:pt idx="48931">
                  <c:v>1438632000</c:v>
                </c:pt>
                <c:pt idx="48932">
                  <c:v>1438635600</c:v>
                </c:pt>
                <c:pt idx="48933">
                  <c:v>1438639200</c:v>
                </c:pt>
                <c:pt idx="48934">
                  <c:v>1438642800</c:v>
                </c:pt>
                <c:pt idx="48935">
                  <c:v>1438646400</c:v>
                </c:pt>
                <c:pt idx="48936">
                  <c:v>1438650000</c:v>
                </c:pt>
                <c:pt idx="48937">
                  <c:v>1438653600</c:v>
                </c:pt>
                <c:pt idx="48938">
                  <c:v>1438657200</c:v>
                </c:pt>
                <c:pt idx="48939">
                  <c:v>1438660800</c:v>
                </c:pt>
                <c:pt idx="48940">
                  <c:v>1438664400</c:v>
                </c:pt>
                <c:pt idx="48941">
                  <c:v>1438668000</c:v>
                </c:pt>
                <c:pt idx="48942">
                  <c:v>1438671600</c:v>
                </c:pt>
                <c:pt idx="48943">
                  <c:v>1438675200</c:v>
                </c:pt>
                <c:pt idx="48944">
                  <c:v>1438678800</c:v>
                </c:pt>
                <c:pt idx="48945">
                  <c:v>1438682400</c:v>
                </c:pt>
                <c:pt idx="48946">
                  <c:v>1438686000</c:v>
                </c:pt>
                <c:pt idx="48947">
                  <c:v>1438689600</c:v>
                </c:pt>
                <c:pt idx="48948">
                  <c:v>1438693200</c:v>
                </c:pt>
                <c:pt idx="48949">
                  <c:v>1438696800</c:v>
                </c:pt>
                <c:pt idx="48950">
                  <c:v>1438700400</c:v>
                </c:pt>
                <c:pt idx="48951">
                  <c:v>1438704000</c:v>
                </c:pt>
                <c:pt idx="48952">
                  <c:v>1438707600</c:v>
                </c:pt>
                <c:pt idx="48953">
                  <c:v>1438711200</c:v>
                </c:pt>
                <c:pt idx="48954">
                  <c:v>1438714800</c:v>
                </c:pt>
                <c:pt idx="48955">
                  <c:v>1438718400</c:v>
                </c:pt>
                <c:pt idx="48956">
                  <c:v>1438722000</c:v>
                </c:pt>
                <c:pt idx="48957">
                  <c:v>1438725600</c:v>
                </c:pt>
                <c:pt idx="48958">
                  <c:v>1438729200</c:v>
                </c:pt>
                <c:pt idx="48959">
                  <c:v>1438732800</c:v>
                </c:pt>
                <c:pt idx="48960">
                  <c:v>1438736400</c:v>
                </c:pt>
                <c:pt idx="48961">
                  <c:v>1438740000</c:v>
                </c:pt>
                <c:pt idx="48962">
                  <c:v>1438743600</c:v>
                </c:pt>
                <c:pt idx="48963">
                  <c:v>1438747200</c:v>
                </c:pt>
                <c:pt idx="48964">
                  <c:v>1438750800</c:v>
                </c:pt>
                <c:pt idx="48965">
                  <c:v>1438754400</c:v>
                </c:pt>
                <c:pt idx="48966">
                  <c:v>1438758000</c:v>
                </c:pt>
                <c:pt idx="48967">
                  <c:v>1438761600</c:v>
                </c:pt>
                <c:pt idx="48968">
                  <c:v>1438765200</c:v>
                </c:pt>
                <c:pt idx="48969">
                  <c:v>1438768800</c:v>
                </c:pt>
                <c:pt idx="48970">
                  <c:v>1438772400</c:v>
                </c:pt>
                <c:pt idx="48971">
                  <c:v>1438776000</c:v>
                </c:pt>
                <c:pt idx="48972">
                  <c:v>1438779600</c:v>
                </c:pt>
                <c:pt idx="48973">
                  <c:v>1438783200</c:v>
                </c:pt>
                <c:pt idx="48974">
                  <c:v>1438786800</c:v>
                </c:pt>
                <c:pt idx="48975">
                  <c:v>1438790400</c:v>
                </c:pt>
                <c:pt idx="48976">
                  <c:v>1438794000</c:v>
                </c:pt>
                <c:pt idx="48977">
                  <c:v>1438797600</c:v>
                </c:pt>
                <c:pt idx="48978">
                  <c:v>1438801200</c:v>
                </c:pt>
                <c:pt idx="48979">
                  <c:v>1438804800</c:v>
                </c:pt>
                <c:pt idx="48980">
                  <c:v>1438808400</c:v>
                </c:pt>
                <c:pt idx="48981">
                  <c:v>1438812000</c:v>
                </c:pt>
                <c:pt idx="48982">
                  <c:v>1438815600</c:v>
                </c:pt>
                <c:pt idx="48983">
                  <c:v>1438819200</c:v>
                </c:pt>
                <c:pt idx="48984">
                  <c:v>1438822800</c:v>
                </c:pt>
                <c:pt idx="48985">
                  <c:v>1438826400</c:v>
                </c:pt>
                <c:pt idx="48986">
                  <c:v>1438830000</c:v>
                </c:pt>
                <c:pt idx="48987">
                  <c:v>1438833600</c:v>
                </c:pt>
                <c:pt idx="48988">
                  <c:v>1438837200</c:v>
                </c:pt>
                <c:pt idx="48989">
                  <c:v>1438840800</c:v>
                </c:pt>
                <c:pt idx="48990">
                  <c:v>1438844400</c:v>
                </c:pt>
                <c:pt idx="48991">
                  <c:v>1438848000</c:v>
                </c:pt>
                <c:pt idx="48992">
                  <c:v>1438851600</c:v>
                </c:pt>
                <c:pt idx="48993">
                  <c:v>1438855200</c:v>
                </c:pt>
                <c:pt idx="48994">
                  <c:v>1438858800</c:v>
                </c:pt>
                <c:pt idx="48995">
                  <c:v>1438862400</c:v>
                </c:pt>
                <c:pt idx="48996">
                  <c:v>1438866000</c:v>
                </c:pt>
                <c:pt idx="48997">
                  <c:v>1438869600</c:v>
                </c:pt>
                <c:pt idx="48998">
                  <c:v>1438873200</c:v>
                </c:pt>
                <c:pt idx="48999">
                  <c:v>1438876800</c:v>
                </c:pt>
                <c:pt idx="49000">
                  <c:v>1438880400</c:v>
                </c:pt>
                <c:pt idx="49001">
                  <c:v>1438884000</c:v>
                </c:pt>
                <c:pt idx="49002">
                  <c:v>1438887600</c:v>
                </c:pt>
                <c:pt idx="49003">
                  <c:v>1438891200</c:v>
                </c:pt>
                <c:pt idx="49004">
                  <c:v>1438894800</c:v>
                </c:pt>
                <c:pt idx="49005">
                  <c:v>1438898400</c:v>
                </c:pt>
                <c:pt idx="49006">
                  <c:v>1438902000</c:v>
                </c:pt>
                <c:pt idx="49007">
                  <c:v>1438905600</c:v>
                </c:pt>
                <c:pt idx="49008">
                  <c:v>1438909200</c:v>
                </c:pt>
                <c:pt idx="49009">
                  <c:v>1438912800</c:v>
                </c:pt>
                <c:pt idx="49010">
                  <c:v>1438916400</c:v>
                </c:pt>
                <c:pt idx="49011">
                  <c:v>1438920000</c:v>
                </c:pt>
                <c:pt idx="49012">
                  <c:v>1438923600</c:v>
                </c:pt>
                <c:pt idx="49013">
                  <c:v>1438927200</c:v>
                </c:pt>
                <c:pt idx="49014">
                  <c:v>1438930800</c:v>
                </c:pt>
                <c:pt idx="49015">
                  <c:v>1438934400</c:v>
                </c:pt>
                <c:pt idx="49016">
                  <c:v>1438938000</c:v>
                </c:pt>
                <c:pt idx="49017">
                  <c:v>1438941600</c:v>
                </c:pt>
                <c:pt idx="49018">
                  <c:v>1438945200</c:v>
                </c:pt>
                <c:pt idx="49019">
                  <c:v>1438948800</c:v>
                </c:pt>
                <c:pt idx="49020">
                  <c:v>1438952400</c:v>
                </c:pt>
                <c:pt idx="49021">
                  <c:v>1438956000</c:v>
                </c:pt>
                <c:pt idx="49022">
                  <c:v>1438959600</c:v>
                </c:pt>
                <c:pt idx="49023">
                  <c:v>1438963200</c:v>
                </c:pt>
                <c:pt idx="49024">
                  <c:v>1438966800</c:v>
                </c:pt>
                <c:pt idx="49025">
                  <c:v>1438970400</c:v>
                </c:pt>
                <c:pt idx="49026">
                  <c:v>1438974000</c:v>
                </c:pt>
                <c:pt idx="49027">
                  <c:v>1438977600</c:v>
                </c:pt>
                <c:pt idx="49028">
                  <c:v>1438981200</c:v>
                </c:pt>
                <c:pt idx="49029">
                  <c:v>1438984800</c:v>
                </c:pt>
                <c:pt idx="49030">
                  <c:v>1438988400</c:v>
                </c:pt>
                <c:pt idx="49031">
                  <c:v>1438992000</c:v>
                </c:pt>
                <c:pt idx="49032">
                  <c:v>1438995600</c:v>
                </c:pt>
                <c:pt idx="49033">
                  <c:v>1438999200</c:v>
                </c:pt>
                <c:pt idx="49034">
                  <c:v>1439002800</c:v>
                </c:pt>
                <c:pt idx="49035">
                  <c:v>1439006400</c:v>
                </c:pt>
                <c:pt idx="49036">
                  <c:v>1439010000</c:v>
                </c:pt>
                <c:pt idx="49037">
                  <c:v>1439013600</c:v>
                </c:pt>
                <c:pt idx="49038">
                  <c:v>1439017200</c:v>
                </c:pt>
                <c:pt idx="49039">
                  <c:v>1439020800</c:v>
                </c:pt>
                <c:pt idx="49040">
                  <c:v>1439024400</c:v>
                </c:pt>
                <c:pt idx="49041">
                  <c:v>1439028000</c:v>
                </c:pt>
                <c:pt idx="49042">
                  <c:v>1439031600</c:v>
                </c:pt>
                <c:pt idx="49043">
                  <c:v>1439035200</c:v>
                </c:pt>
                <c:pt idx="49044">
                  <c:v>1439038800</c:v>
                </c:pt>
                <c:pt idx="49045">
                  <c:v>1439042400</c:v>
                </c:pt>
                <c:pt idx="49046">
                  <c:v>1439046000</c:v>
                </c:pt>
                <c:pt idx="49047">
                  <c:v>1439049600</c:v>
                </c:pt>
                <c:pt idx="49048">
                  <c:v>1439053200</c:v>
                </c:pt>
                <c:pt idx="49049">
                  <c:v>1439056800</c:v>
                </c:pt>
                <c:pt idx="49050">
                  <c:v>1439060400</c:v>
                </c:pt>
                <c:pt idx="49051">
                  <c:v>1439064000</c:v>
                </c:pt>
                <c:pt idx="49052">
                  <c:v>1439067600</c:v>
                </c:pt>
                <c:pt idx="49053">
                  <c:v>1439071200</c:v>
                </c:pt>
                <c:pt idx="49054">
                  <c:v>1439074800</c:v>
                </c:pt>
                <c:pt idx="49055">
                  <c:v>1439078400</c:v>
                </c:pt>
                <c:pt idx="49056">
                  <c:v>1439082000</c:v>
                </c:pt>
                <c:pt idx="49057">
                  <c:v>1439085600</c:v>
                </c:pt>
                <c:pt idx="49058">
                  <c:v>1439089200</c:v>
                </c:pt>
                <c:pt idx="49059">
                  <c:v>1439092800</c:v>
                </c:pt>
                <c:pt idx="49060">
                  <c:v>1439096400</c:v>
                </c:pt>
                <c:pt idx="49061">
                  <c:v>1439100000</c:v>
                </c:pt>
                <c:pt idx="49062">
                  <c:v>1439103600</c:v>
                </c:pt>
                <c:pt idx="49063">
                  <c:v>1439107200</c:v>
                </c:pt>
                <c:pt idx="49064">
                  <c:v>1439110800</c:v>
                </c:pt>
                <c:pt idx="49065">
                  <c:v>1439114400</c:v>
                </c:pt>
                <c:pt idx="49066">
                  <c:v>1439118000</c:v>
                </c:pt>
                <c:pt idx="49067">
                  <c:v>1439121600</c:v>
                </c:pt>
                <c:pt idx="49068">
                  <c:v>1439125200</c:v>
                </c:pt>
                <c:pt idx="49069">
                  <c:v>1439128800</c:v>
                </c:pt>
                <c:pt idx="49070">
                  <c:v>1439132400</c:v>
                </c:pt>
                <c:pt idx="49071">
                  <c:v>1439136000</c:v>
                </c:pt>
                <c:pt idx="49072">
                  <c:v>1439139600</c:v>
                </c:pt>
                <c:pt idx="49073">
                  <c:v>1439143200</c:v>
                </c:pt>
                <c:pt idx="49074">
                  <c:v>1439146800</c:v>
                </c:pt>
                <c:pt idx="49075">
                  <c:v>1439150400</c:v>
                </c:pt>
                <c:pt idx="49076">
                  <c:v>1439154000</c:v>
                </c:pt>
                <c:pt idx="49077">
                  <c:v>1439157600</c:v>
                </c:pt>
                <c:pt idx="49078">
                  <c:v>1439161200</c:v>
                </c:pt>
                <c:pt idx="49079">
                  <c:v>1439164800</c:v>
                </c:pt>
                <c:pt idx="49080">
                  <c:v>1439168400</c:v>
                </c:pt>
                <c:pt idx="49081">
                  <c:v>1439172000</c:v>
                </c:pt>
                <c:pt idx="49082">
                  <c:v>1439175600</c:v>
                </c:pt>
                <c:pt idx="49083">
                  <c:v>1439179200</c:v>
                </c:pt>
                <c:pt idx="49084">
                  <c:v>1439182800</c:v>
                </c:pt>
                <c:pt idx="49085">
                  <c:v>1439186400</c:v>
                </c:pt>
                <c:pt idx="49086">
                  <c:v>1439190000</c:v>
                </c:pt>
                <c:pt idx="49087">
                  <c:v>1439193600</c:v>
                </c:pt>
                <c:pt idx="49088">
                  <c:v>1439197200</c:v>
                </c:pt>
                <c:pt idx="49089">
                  <c:v>1439200800</c:v>
                </c:pt>
                <c:pt idx="49090">
                  <c:v>1439204400</c:v>
                </c:pt>
                <c:pt idx="49091">
                  <c:v>1439208000</c:v>
                </c:pt>
                <c:pt idx="49092">
                  <c:v>1439211600</c:v>
                </c:pt>
                <c:pt idx="49093">
                  <c:v>1439215200</c:v>
                </c:pt>
                <c:pt idx="49094">
                  <c:v>1439218800</c:v>
                </c:pt>
                <c:pt idx="49095">
                  <c:v>1439222400</c:v>
                </c:pt>
                <c:pt idx="49096">
                  <c:v>1439226000</c:v>
                </c:pt>
                <c:pt idx="49097">
                  <c:v>1439229600</c:v>
                </c:pt>
                <c:pt idx="49098">
                  <c:v>1439233200</c:v>
                </c:pt>
                <c:pt idx="49099">
                  <c:v>1439236800</c:v>
                </c:pt>
                <c:pt idx="49100">
                  <c:v>1439240400</c:v>
                </c:pt>
                <c:pt idx="49101">
                  <c:v>1439244000</c:v>
                </c:pt>
                <c:pt idx="49102">
                  <c:v>1439247600</c:v>
                </c:pt>
                <c:pt idx="49103">
                  <c:v>1439251200</c:v>
                </c:pt>
                <c:pt idx="49104">
                  <c:v>1439254800</c:v>
                </c:pt>
                <c:pt idx="49105">
                  <c:v>1439258400</c:v>
                </c:pt>
                <c:pt idx="49106">
                  <c:v>1439262000</c:v>
                </c:pt>
                <c:pt idx="49107">
                  <c:v>1439265600</c:v>
                </c:pt>
                <c:pt idx="49108">
                  <c:v>1439269200</c:v>
                </c:pt>
                <c:pt idx="49109">
                  <c:v>1439272800</c:v>
                </c:pt>
                <c:pt idx="49110">
                  <c:v>1439276400</c:v>
                </c:pt>
                <c:pt idx="49111">
                  <c:v>1439280000</c:v>
                </c:pt>
                <c:pt idx="49112">
                  <c:v>1439283600</c:v>
                </c:pt>
                <c:pt idx="49113">
                  <c:v>1439287200</c:v>
                </c:pt>
                <c:pt idx="49114">
                  <c:v>1439290800</c:v>
                </c:pt>
                <c:pt idx="49115">
                  <c:v>1439294400</c:v>
                </c:pt>
                <c:pt idx="49116">
                  <c:v>1439298000</c:v>
                </c:pt>
                <c:pt idx="49117">
                  <c:v>1439301600</c:v>
                </c:pt>
                <c:pt idx="49118">
                  <c:v>1439305200</c:v>
                </c:pt>
                <c:pt idx="49119">
                  <c:v>1439308800</c:v>
                </c:pt>
                <c:pt idx="49120">
                  <c:v>1439312400</c:v>
                </c:pt>
                <c:pt idx="49121">
                  <c:v>1439316000</c:v>
                </c:pt>
                <c:pt idx="49122">
                  <c:v>1439319600</c:v>
                </c:pt>
                <c:pt idx="49123">
                  <c:v>1439323200</c:v>
                </c:pt>
                <c:pt idx="49124">
                  <c:v>1439326800</c:v>
                </c:pt>
                <c:pt idx="49125">
                  <c:v>1439330400</c:v>
                </c:pt>
                <c:pt idx="49126">
                  <c:v>1439334000</c:v>
                </c:pt>
                <c:pt idx="49127">
                  <c:v>1439337600</c:v>
                </c:pt>
                <c:pt idx="49128">
                  <c:v>1439341200</c:v>
                </c:pt>
                <c:pt idx="49129">
                  <c:v>1439344800</c:v>
                </c:pt>
                <c:pt idx="49130">
                  <c:v>1439348400</c:v>
                </c:pt>
                <c:pt idx="49131">
                  <c:v>1439352000</c:v>
                </c:pt>
                <c:pt idx="49132">
                  <c:v>1439355600</c:v>
                </c:pt>
                <c:pt idx="49133">
                  <c:v>1439359200</c:v>
                </c:pt>
                <c:pt idx="49134">
                  <c:v>1439362800</c:v>
                </c:pt>
                <c:pt idx="49135">
                  <c:v>1439366400</c:v>
                </c:pt>
                <c:pt idx="49136">
                  <c:v>1439370000</c:v>
                </c:pt>
                <c:pt idx="49137">
                  <c:v>1439373600</c:v>
                </c:pt>
                <c:pt idx="49138">
                  <c:v>1439377200</c:v>
                </c:pt>
                <c:pt idx="49139">
                  <c:v>1439380800</c:v>
                </c:pt>
                <c:pt idx="49140">
                  <c:v>1439384400</c:v>
                </c:pt>
                <c:pt idx="49141">
                  <c:v>1439388000</c:v>
                </c:pt>
                <c:pt idx="49142">
                  <c:v>1439391600</c:v>
                </c:pt>
                <c:pt idx="49143">
                  <c:v>1439395200</c:v>
                </c:pt>
                <c:pt idx="49144">
                  <c:v>1439398800</c:v>
                </c:pt>
                <c:pt idx="49145">
                  <c:v>1439402400</c:v>
                </c:pt>
                <c:pt idx="49146">
                  <c:v>1439406000</c:v>
                </c:pt>
                <c:pt idx="49147">
                  <c:v>1439409600</c:v>
                </c:pt>
                <c:pt idx="49148">
                  <c:v>1439413200</c:v>
                </c:pt>
                <c:pt idx="49149">
                  <c:v>1439416800</c:v>
                </c:pt>
                <c:pt idx="49150">
                  <c:v>1439420400</c:v>
                </c:pt>
                <c:pt idx="49151">
                  <c:v>1439424000</c:v>
                </c:pt>
                <c:pt idx="49152">
                  <c:v>1439427600</c:v>
                </c:pt>
                <c:pt idx="49153">
                  <c:v>1439431200</c:v>
                </c:pt>
                <c:pt idx="49154">
                  <c:v>1439434800</c:v>
                </c:pt>
                <c:pt idx="49155">
                  <c:v>1439438400</c:v>
                </c:pt>
                <c:pt idx="49156">
                  <c:v>1439442000</c:v>
                </c:pt>
                <c:pt idx="49157">
                  <c:v>1439445600</c:v>
                </c:pt>
                <c:pt idx="49158">
                  <c:v>1439449200</c:v>
                </c:pt>
                <c:pt idx="49159">
                  <c:v>1439452800</c:v>
                </c:pt>
                <c:pt idx="49160">
                  <c:v>1439456400</c:v>
                </c:pt>
                <c:pt idx="49161">
                  <c:v>1439460000</c:v>
                </c:pt>
                <c:pt idx="49162">
                  <c:v>1439463600</c:v>
                </c:pt>
                <c:pt idx="49163">
                  <c:v>1439467200</c:v>
                </c:pt>
                <c:pt idx="49164">
                  <c:v>1439470800</c:v>
                </c:pt>
                <c:pt idx="49165">
                  <c:v>1439474400</c:v>
                </c:pt>
                <c:pt idx="49166">
                  <c:v>1439478000</c:v>
                </c:pt>
                <c:pt idx="49167">
                  <c:v>1439481600</c:v>
                </c:pt>
                <c:pt idx="49168">
                  <c:v>1439485200</c:v>
                </c:pt>
                <c:pt idx="49169">
                  <c:v>1439488800</c:v>
                </c:pt>
                <c:pt idx="49170">
                  <c:v>1439492400</c:v>
                </c:pt>
                <c:pt idx="49171">
                  <c:v>1439496000</c:v>
                </c:pt>
                <c:pt idx="49172">
                  <c:v>1439499600</c:v>
                </c:pt>
                <c:pt idx="49173">
                  <c:v>1439503200</c:v>
                </c:pt>
                <c:pt idx="49174">
                  <c:v>1439506800</c:v>
                </c:pt>
                <c:pt idx="49175">
                  <c:v>1439510400</c:v>
                </c:pt>
                <c:pt idx="49176">
                  <c:v>1439514000</c:v>
                </c:pt>
                <c:pt idx="49177">
                  <c:v>1439517600</c:v>
                </c:pt>
                <c:pt idx="49178">
                  <c:v>1439521200</c:v>
                </c:pt>
                <c:pt idx="49179">
                  <c:v>1439524800</c:v>
                </c:pt>
                <c:pt idx="49180">
                  <c:v>1439528400</c:v>
                </c:pt>
                <c:pt idx="49181">
                  <c:v>1439532000</c:v>
                </c:pt>
                <c:pt idx="49182">
                  <c:v>1439535600</c:v>
                </c:pt>
                <c:pt idx="49183">
                  <c:v>1439539200</c:v>
                </c:pt>
                <c:pt idx="49184">
                  <c:v>1439542800</c:v>
                </c:pt>
                <c:pt idx="49185">
                  <c:v>1439546400</c:v>
                </c:pt>
                <c:pt idx="49186">
                  <c:v>1439550000</c:v>
                </c:pt>
                <c:pt idx="49187">
                  <c:v>1439553600</c:v>
                </c:pt>
                <c:pt idx="49188">
                  <c:v>1439557200</c:v>
                </c:pt>
                <c:pt idx="49189">
                  <c:v>1439560800</c:v>
                </c:pt>
                <c:pt idx="49190">
                  <c:v>1439564400</c:v>
                </c:pt>
                <c:pt idx="49191">
                  <c:v>1439568000</c:v>
                </c:pt>
                <c:pt idx="49192">
                  <c:v>1439571600</c:v>
                </c:pt>
                <c:pt idx="49193">
                  <c:v>1439575200</c:v>
                </c:pt>
                <c:pt idx="49194">
                  <c:v>1439578800</c:v>
                </c:pt>
                <c:pt idx="49195">
                  <c:v>1439582400</c:v>
                </c:pt>
                <c:pt idx="49196">
                  <c:v>1439586000</c:v>
                </c:pt>
                <c:pt idx="49197">
                  <c:v>1439589600</c:v>
                </c:pt>
                <c:pt idx="49198">
                  <c:v>1439593200</c:v>
                </c:pt>
                <c:pt idx="49199">
                  <c:v>1439596800</c:v>
                </c:pt>
                <c:pt idx="49200">
                  <c:v>1439600400</c:v>
                </c:pt>
                <c:pt idx="49201">
                  <c:v>1439604000</c:v>
                </c:pt>
                <c:pt idx="49202">
                  <c:v>1439607600</c:v>
                </c:pt>
                <c:pt idx="49203">
                  <c:v>1439611200</c:v>
                </c:pt>
                <c:pt idx="49204">
                  <c:v>1439614800</c:v>
                </c:pt>
                <c:pt idx="49205">
                  <c:v>1439618400</c:v>
                </c:pt>
                <c:pt idx="49206">
                  <c:v>1439622000</c:v>
                </c:pt>
                <c:pt idx="49207">
                  <c:v>1439625600</c:v>
                </c:pt>
                <c:pt idx="49208">
                  <c:v>1439629200</c:v>
                </c:pt>
                <c:pt idx="49209">
                  <c:v>1439632800</c:v>
                </c:pt>
                <c:pt idx="49210">
                  <c:v>1439636400</c:v>
                </c:pt>
                <c:pt idx="49211">
                  <c:v>1439640000</c:v>
                </c:pt>
                <c:pt idx="49212">
                  <c:v>1439643600</c:v>
                </c:pt>
                <c:pt idx="49213">
                  <c:v>1439647200</c:v>
                </c:pt>
                <c:pt idx="49214">
                  <c:v>1439650800</c:v>
                </c:pt>
                <c:pt idx="49215">
                  <c:v>1439654400</c:v>
                </c:pt>
                <c:pt idx="49216">
                  <c:v>1439658000</c:v>
                </c:pt>
                <c:pt idx="49217">
                  <c:v>1439661600</c:v>
                </c:pt>
                <c:pt idx="49218">
                  <c:v>1439665200</c:v>
                </c:pt>
                <c:pt idx="49219">
                  <c:v>1439668800</c:v>
                </c:pt>
                <c:pt idx="49220">
                  <c:v>1439672400</c:v>
                </c:pt>
                <c:pt idx="49221">
                  <c:v>1439676000</c:v>
                </c:pt>
                <c:pt idx="49222">
                  <c:v>1439679600</c:v>
                </c:pt>
                <c:pt idx="49223">
                  <c:v>1439683200</c:v>
                </c:pt>
                <c:pt idx="49224">
                  <c:v>1439686800</c:v>
                </c:pt>
                <c:pt idx="49225">
                  <c:v>1439690400</c:v>
                </c:pt>
                <c:pt idx="49226">
                  <c:v>1439694000</c:v>
                </c:pt>
                <c:pt idx="49227">
                  <c:v>1439697600</c:v>
                </c:pt>
                <c:pt idx="49228">
                  <c:v>1439701200</c:v>
                </c:pt>
                <c:pt idx="49229">
                  <c:v>1439704800</c:v>
                </c:pt>
                <c:pt idx="49230">
                  <c:v>1439708400</c:v>
                </c:pt>
                <c:pt idx="49231">
                  <c:v>1439712000</c:v>
                </c:pt>
                <c:pt idx="49232">
                  <c:v>1439715600</c:v>
                </c:pt>
                <c:pt idx="49233">
                  <c:v>1439719200</c:v>
                </c:pt>
                <c:pt idx="49234">
                  <c:v>1439722800</c:v>
                </c:pt>
                <c:pt idx="49235">
                  <c:v>1439726400</c:v>
                </c:pt>
                <c:pt idx="49236">
                  <c:v>1439730000</c:v>
                </c:pt>
                <c:pt idx="49237">
                  <c:v>1439733600</c:v>
                </c:pt>
                <c:pt idx="49238">
                  <c:v>1439737200</c:v>
                </c:pt>
                <c:pt idx="49239">
                  <c:v>1439740800</c:v>
                </c:pt>
                <c:pt idx="49240">
                  <c:v>1439744400</c:v>
                </c:pt>
                <c:pt idx="49241">
                  <c:v>1439748000</c:v>
                </c:pt>
                <c:pt idx="49242">
                  <c:v>1439751600</c:v>
                </c:pt>
                <c:pt idx="49243">
                  <c:v>1439755200</c:v>
                </c:pt>
                <c:pt idx="49244">
                  <c:v>1439758800</c:v>
                </c:pt>
                <c:pt idx="49245">
                  <c:v>1439762400</c:v>
                </c:pt>
                <c:pt idx="49246">
                  <c:v>1439766000</c:v>
                </c:pt>
                <c:pt idx="49247">
                  <c:v>1439769600</c:v>
                </c:pt>
                <c:pt idx="49248">
                  <c:v>1439773200</c:v>
                </c:pt>
                <c:pt idx="49249">
                  <c:v>1439776800</c:v>
                </c:pt>
                <c:pt idx="49250">
                  <c:v>1439780400</c:v>
                </c:pt>
                <c:pt idx="49251">
                  <c:v>1439784000</c:v>
                </c:pt>
                <c:pt idx="49252">
                  <c:v>1439787600</c:v>
                </c:pt>
                <c:pt idx="49253">
                  <c:v>1439791200</c:v>
                </c:pt>
                <c:pt idx="49254">
                  <c:v>1439794800</c:v>
                </c:pt>
                <c:pt idx="49255">
                  <c:v>1439798400</c:v>
                </c:pt>
                <c:pt idx="49256">
                  <c:v>1439802000</c:v>
                </c:pt>
                <c:pt idx="49257">
                  <c:v>1439805600</c:v>
                </c:pt>
                <c:pt idx="49258">
                  <c:v>1439809200</c:v>
                </c:pt>
                <c:pt idx="49259">
                  <c:v>1439812800</c:v>
                </c:pt>
                <c:pt idx="49260">
                  <c:v>1439816400</c:v>
                </c:pt>
                <c:pt idx="49261">
                  <c:v>1439820000</c:v>
                </c:pt>
                <c:pt idx="49262">
                  <c:v>1439823600</c:v>
                </c:pt>
                <c:pt idx="49263">
                  <c:v>1439827200</c:v>
                </c:pt>
                <c:pt idx="49264">
                  <c:v>1439830800</c:v>
                </c:pt>
                <c:pt idx="49265">
                  <c:v>1439834400</c:v>
                </c:pt>
                <c:pt idx="49266">
                  <c:v>1439838000</c:v>
                </c:pt>
                <c:pt idx="49267">
                  <c:v>1439841600</c:v>
                </c:pt>
                <c:pt idx="49268">
                  <c:v>1439845200</c:v>
                </c:pt>
                <c:pt idx="49269">
                  <c:v>1439848800</c:v>
                </c:pt>
                <c:pt idx="49270">
                  <c:v>1439852400</c:v>
                </c:pt>
                <c:pt idx="49271">
                  <c:v>1439856000</c:v>
                </c:pt>
                <c:pt idx="49272">
                  <c:v>1439859600</c:v>
                </c:pt>
                <c:pt idx="49273">
                  <c:v>1439863200</c:v>
                </c:pt>
                <c:pt idx="49274">
                  <c:v>1439866800</c:v>
                </c:pt>
                <c:pt idx="49275">
                  <c:v>1439870400</c:v>
                </c:pt>
                <c:pt idx="49276">
                  <c:v>1439874000</c:v>
                </c:pt>
                <c:pt idx="49277">
                  <c:v>1439877600</c:v>
                </c:pt>
                <c:pt idx="49278">
                  <c:v>1439881200</c:v>
                </c:pt>
                <c:pt idx="49279">
                  <c:v>1439884800</c:v>
                </c:pt>
                <c:pt idx="49280">
                  <c:v>1439888400</c:v>
                </c:pt>
                <c:pt idx="49281">
                  <c:v>1439892000</c:v>
                </c:pt>
                <c:pt idx="49282">
                  <c:v>1439895600</c:v>
                </c:pt>
                <c:pt idx="49283">
                  <c:v>1439899200</c:v>
                </c:pt>
                <c:pt idx="49284">
                  <c:v>1439902800</c:v>
                </c:pt>
                <c:pt idx="49285">
                  <c:v>1439906400</c:v>
                </c:pt>
                <c:pt idx="49286">
                  <c:v>1439910000</c:v>
                </c:pt>
                <c:pt idx="49287">
                  <c:v>1439913600</c:v>
                </c:pt>
                <c:pt idx="49288">
                  <c:v>1439917200</c:v>
                </c:pt>
                <c:pt idx="49289">
                  <c:v>1439920800</c:v>
                </c:pt>
                <c:pt idx="49290">
                  <c:v>1439924400</c:v>
                </c:pt>
                <c:pt idx="49291">
                  <c:v>1439928000</c:v>
                </c:pt>
                <c:pt idx="49292">
                  <c:v>1439931600</c:v>
                </c:pt>
                <c:pt idx="49293">
                  <c:v>1439935200</c:v>
                </c:pt>
                <c:pt idx="49294">
                  <c:v>1439938800</c:v>
                </c:pt>
                <c:pt idx="49295">
                  <c:v>1439942400</c:v>
                </c:pt>
                <c:pt idx="49296">
                  <c:v>1439946000</c:v>
                </c:pt>
                <c:pt idx="49297">
                  <c:v>1439949600</c:v>
                </c:pt>
                <c:pt idx="49298">
                  <c:v>1439953200</c:v>
                </c:pt>
                <c:pt idx="49299">
                  <c:v>1439956800</c:v>
                </c:pt>
                <c:pt idx="49300">
                  <c:v>1439960400</c:v>
                </c:pt>
                <c:pt idx="49301">
                  <c:v>1439964000</c:v>
                </c:pt>
                <c:pt idx="49302">
                  <c:v>1439967600</c:v>
                </c:pt>
                <c:pt idx="49303">
                  <c:v>1439971200</c:v>
                </c:pt>
                <c:pt idx="49304">
                  <c:v>1439974800</c:v>
                </c:pt>
                <c:pt idx="49305">
                  <c:v>1439978400</c:v>
                </c:pt>
                <c:pt idx="49306">
                  <c:v>1439982000</c:v>
                </c:pt>
                <c:pt idx="49307">
                  <c:v>1439985600</c:v>
                </c:pt>
                <c:pt idx="49308">
                  <c:v>1439989200</c:v>
                </c:pt>
                <c:pt idx="49309">
                  <c:v>1439992800</c:v>
                </c:pt>
                <c:pt idx="49310">
                  <c:v>1439996400</c:v>
                </c:pt>
                <c:pt idx="49311">
                  <c:v>1440000000</c:v>
                </c:pt>
                <c:pt idx="49312">
                  <c:v>1440003600</c:v>
                </c:pt>
                <c:pt idx="49313">
                  <c:v>1440007200</c:v>
                </c:pt>
                <c:pt idx="49314">
                  <c:v>1440010800</c:v>
                </c:pt>
                <c:pt idx="49315">
                  <c:v>1440014400</c:v>
                </c:pt>
                <c:pt idx="49316">
                  <c:v>1440018000</c:v>
                </c:pt>
                <c:pt idx="49317">
                  <c:v>1440021600</c:v>
                </c:pt>
                <c:pt idx="49318">
                  <c:v>1440025200</c:v>
                </c:pt>
                <c:pt idx="49319">
                  <c:v>1440028800</c:v>
                </c:pt>
                <c:pt idx="49320">
                  <c:v>1440032400</c:v>
                </c:pt>
                <c:pt idx="49321">
                  <c:v>1440036000</c:v>
                </c:pt>
                <c:pt idx="49322">
                  <c:v>1440039600</c:v>
                </c:pt>
                <c:pt idx="49323">
                  <c:v>1440043200</c:v>
                </c:pt>
                <c:pt idx="49324">
                  <c:v>1440046800</c:v>
                </c:pt>
                <c:pt idx="49325">
                  <c:v>1440050400</c:v>
                </c:pt>
                <c:pt idx="49326">
                  <c:v>1440054000</c:v>
                </c:pt>
                <c:pt idx="49327">
                  <c:v>1440057600</c:v>
                </c:pt>
                <c:pt idx="49328">
                  <c:v>1440061200</c:v>
                </c:pt>
                <c:pt idx="49329">
                  <c:v>1440064800</c:v>
                </c:pt>
                <c:pt idx="49330">
                  <c:v>1440068400</c:v>
                </c:pt>
                <c:pt idx="49331">
                  <c:v>1440072000</c:v>
                </c:pt>
                <c:pt idx="49332">
                  <c:v>1440075600</c:v>
                </c:pt>
                <c:pt idx="49333">
                  <c:v>1440079200</c:v>
                </c:pt>
                <c:pt idx="49334">
                  <c:v>1440082800</c:v>
                </c:pt>
                <c:pt idx="49335">
                  <c:v>1440086400</c:v>
                </c:pt>
                <c:pt idx="49336">
                  <c:v>1440090000</c:v>
                </c:pt>
                <c:pt idx="49337">
                  <c:v>1440093600</c:v>
                </c:pt>
                <c:pt idx="49338">
                  <c:v>1440097200</c:v>
                </c:pt>
                <c:pt idx="49339">
                  <c:v>1440100800</c:v>
                </c:pt>
                <c:pt idx="49340">
                  <c:v>1440104400</c:v>
                </c:pt>
                <c:pt idx="49341">
                  <c:v>1440108000</c:v>
                </c:pt>
                <c:pt idx="49342">
                  <c:v>1440111600</c:v>
                </c:pt>
                <c:pt idx="49343">
                  <c:v>1440115200</c:v>
                </c:pt>
                <c:pt idx="49344">
                  <c:v>1440118800</c:v>
                </c:pt>
                <c:pt idx="49345">
                  <c:v>1440122400</c:v>
                </c:pt>
                <c:pt idx="49346">
                  <c:v>1440126000</c:v>
                </c:pt>
                <c:pt idx="49347">
                  <c:v>1440129600</c:v>
                </c:pt>
                <c:pt idx="49348">
                  <c:v>1440133200</c:v>
                </c:pt>
                <c:pt idx="49349">
                  <c:v>1440136800</c:v>
                </c:pt>
                <c:pt idx="49350">
                  <c:v>1440140400</c:v>
                </c:pt>
                <c:pt idx="49351">
                  <c:v>1440144000</c:v>
                </c:pt>
                <c:pt idx="49352">
                  <c:v>1440147600</c:v>
                </c:pt>
                <c:pt idx="49353">
                  <c:v>1440151200</c:v>
                </c:pt>
                <c:pt idx="49354">
                  <c:v>1440154800</c:v>
                </c:pt>
                <c:pt idx="49355">
                  <c:v>1440158400</c:v>
                </c:pt>
                <c:pt idx="49356">
                  <c:v>1440162000</c:v>
                </c:pt>
                <c:pt idx="49357">
                  <c:v>1440165600</c:v>
                </c:pt>
                <c:pt idx="49358">
                  <c:v>1440169200</c:v>
                </c:pt>
                <c:pt idx="49359">
                  <c:v>1440172800</c:v>
                </c:pt>
                <c:pt idx="49360">
                  <c:v>1440176400</c:v>
                </c:pt>
                <c:pt idx="49361">
                  <c:v>1440180000</c:v>
                </c:pt>
                <c:pt idx="49362">
                  <c:v>1440183600</c:v>
                </c:pt>
                <c:pt idx="49363">
                  <c:v>1440187200</c:v>
                </c:pt>
                <c:pt idx="49364">
                  <c:v>1440190800</c:v>
                </c:pt>
                <c:pt idx="49365">
                  <c:v>1440194400</c:v>
                </c:pt>
                <c:pt idx="49366">
                  <c:v>1440198000</c:v>
                </c:pt>
                <c:pt idx="49367">
                  <c:v>1440201600</c:v>
                </c:pt>
                <c:pt idx="49368">
                  <c:v>1440205200</c:v>
                </c:pt>
                <c:pt idx="49369">
                  <c:v>1440208800</c:v>
                </c:pt>
                <c:pt idx="49370">
                  <c:v>1440212400</c:v>
                </c:pt>
                <c:pt idx="49371">
                  <c:v>1440216000</c:v>
                </c:pt>
                <c:pt idx="49372">
                  <c:v>1440219600</c:v>
                </c:pt>
                <c:pt idx="49373">
                  <c:v>1440223200</c:v>
                </c:pt>
                <c:pt idx="49374">
                  <c:v>1440226800</c:v>
                </c:pt>
                <c:pt idx="49375">
                  <c:v>1440230400</c:v>
                </c:pt>
                <c:pt idx="49376">
                  <c:v>1440234000</c:v>
                </c:pt>
                <c:pt idx="49377">
                  <c:v>1440237600</c:v>
                </c:pt>
                <c:pt idx="49378">
                  <c:v>1440241200</c:v>
                </c:pt>
                <c:pt idx="49379">
                  <c:v>1440244800</c:v>
                </c:pt>
                <c:pt idx="49380">
                  <c:v>1440248400</c:v>
                </c:pt>
                <c:pt idx="49381">
                  <c:v>1440252000</c:v>
                </c:pt>
                <c:pt idx="49382">
                  <c:v>1440255600</c:v>
                </c:pt>
                <c:pt idx="49383">
                  <c:v>1440259200</c:v>
                </c:pt>
                <c:pt idx="49384">
                  <c:v>1440262800</c:v>
                </c:pt>
                <c:pt idx="49385">
                  <c:v>1440266400</c:v>
                </c:pt>
                <c:pt idx="49386">
                  <c:v>1440270000</c:v>
                </c:pt>
                <c:pt idx="49387">
                  <c:v>1440273600</c:v>
                </c:pt>
                <c:pt idx="49388">
                  <c:v>1440277200</c:v>
                </c:pt>
                <c:pt idx="49389">
                  <c:v>1440280800</c:v>
                </c:pt>
                <c:pt idx="49390">
                  <c:v>1440284400</c:v>
                </c:pt>
                <c:pt idx="49391">
                  <c:v>1440288000</c:v>
                </c:pt>
                <c:pt idx="49392">
                  <c:v>1440291600</c:v>
                </c:pt>
                <c:pt idx="49393">
                  <c:v>1440295200</c:v>
                </c:pt>
                <c:pt idx="49394">
                  <c:v>1440298800</c:v>
                </c:pt>
                <c:pt idx="49395">
                  <c:v>1440302400</c:v>
                </c:pt>
                <c:pt idx="49396">
                  <c:v>1440306000</c:v>
                </c:pt>
                <c:pt idx="49397">
                  <c:v>1440309600</c:v>
                </c:pt>
                <c:pt idx="49398">
                  <c:v>1440313200</c:v>
                </c:pt>
                <c:pt idx="49399">
                  <c:v>1440316800</c:v>
                </c:pt>
                <c:pt idx="49400">
                  <c:v>1440320400</c:v>
                </c:pt>
                <c:pt idx="49401">
                  <c:v>1440324000</c:v>
                </c:pt>
                <c:pt idx="49402">
                  <c:v>1440327600</c:v>
                </c:pt>
                <c:pt idx="49403">
                  <c:v>1440331200</c:v>
                </c:pt>
                <c:pt idx="49404">
                  <c:v>1440334800</c:v>
                </c:pt>
                <c:pt idx="49405">
                  <c:v>1440338400</c:v>
                </c:pt>
                <c:pt idx="49406">
                  <c:v>1440342000</c:v>
                </c:pt>
                <c:pt idx="49407">
                  <c:v>1440345600</c:v>
                </c:pt>
                <c:pt idx="49408">
                  <c:v>1440349200</c:v>
                </c:pt>
                <c:pt idx="49409">
                  <c:v>1440352800</c:v>
                </c:pt>
                <c:pt idx="49410">
                  <c:v>1440356400</c:v>
                </c:pt>
                <c:pt idx="49411">
                  <c:v>1440360000</c:v>
                </c:pt>
                <c:pt idx="49412">
                  <c:v>1440363600</c:v>
                </c:pt>
                <c:pt idx="49413">
                  <c:v>1440367200</c:v>
                </c:pt>
                <c:pt idx="49414">
                  <c:v>1440370800</c:v>
                </c:pt>
                <c:pt idx="49415">
                  <c:v>1440374400</c:v>
                </c:pt>
                <c:pt idx="49416">
                  <c:v>1440378000</c:v>
                </c:pt>
                <c:pt idx="49417">
                  <c:v>1440381600</c:v>
                </c:pt>
                <c:pt idx="49418">
                  <c:v>1440385200</c:v>
                </c:pt>
                <c:pt idx="49419">
                  <c:v>1440388800</c:v>
                </c:pt>
                <c:pt idx="49420">
                  <c:v>1440392400</c:v>
                </c:pt>
                <c:pt idx="49421">
                  <c:v>1440396000</c:v>
                </c:pt>
                <c:pt idx="49422">
                  <c:v>1440399600</c:v>
                </c:pt>
                <c:pt idx="49423">
                  <c:v>1440403200</c:v>
                </c:pt>
                <c:pt idx="49424">
                  <c:v>1440406800</c:v>
                </c:pt>
                <c:pt idx="49425">
                  <c:v>1440410400</c:v>
                </c:pt>
                <c:pt idx="49426">
                  <c:v>1440414000</c:v>
                </c:pt>
                <c:pt idx="49427">
                  <c:v>1440417600</c:v>
                </c:pt>
                <c:pt idx="49428">
                  <c:v>1440421200</c:v>
                </c:pt>
                <c:pt idx="49429">
                  <c:v>1440424800</c:v>
                </c:pt>
                <c:pt idx="49430">
                  <c:v>1440428400</c:v>
                </c:pt>
                <c:pt idx="49431">
                  <c:v>1440432000</c:v>
                </c:pt>
                <c:pt idx="49432">
                  <c:v>1440435600</c:v>
                </c:pt>
                <c:pt idx="49433">
                  <c:v>1440439200</c:v>
                </c:pt>
                <c:pt idx="49434">
                  <c:v>1440442800</c:v>
                </c:pt>
                <c:pt idx="49435">
                  <c:v>1440446400</c:v>
                </c:pt>
                <c:pt idx="49436">
                  <c:v>1440450000</c:v>
                </c:pt>
                <c:pt idx="49437">
                  <c:v>1440453600</c:v>
                </c:pt>
                <c:pt idx="49438">
                  <c:v>1440457200</c:v>
                </c:pt>
                <c:pt idx="49439">
                  <c:v>1440460800</c:v>
                </c:pt>
                <c:pt idx="49440">
                  <c:v>1440464400</c:v>
                </c:pt>
                <c:pt idx="49441">
                  <c:v>1440468000</c:v>
                </c:pt>
                <c:pt idx="49442">
                  <c:v>1440471600</c:v>
                </c:pt>
                <c:pt idx="49443">
                  <c:v>1440475200</c:v>
                </c:pt>
                <c:pt idx="49444">
                  <c:v>1440478800</c:v>
                </c:pt>
                <c:pt idx="49445">
                  <c:v>1440482400</c:v>
                </c:pt>
                <c:pt idx="49446">
                  <c:v>1440486000</c:v>
                </c:pt>
                <c:pt idx="49447">
                  <c:v>1440489600</c:v>
                </c:pt>
                <c:pt idx="49448">
                  <c:v>1440493200</c:v>
                </c:pt>
                <c:pt idx="49449">
                  <c:v>1440496800</c:v>
                </c:pt>
                <c:pt idx="49450">
                  <c:v>1440500400</c:v>
                </c:pt>
                <c:pt idx="49451">
                  <c:v>1440504000</c:v>
                </c:pt>
                <c:pt idx="49452">
                  <c:v>1440507600</c:v>
                </c:pt>
                <c:pt idx="49453">
                  <c:v>1440511200</c:v>
                </c:pt>
                <c:pt idx="49454">
                  <c:v>1440514800</c:v>
                </c:pt>
                <c:pt idx="49455">
                  <c:v>1440518400</c:v>
                </c:pt>
                <c:pt idx="49456">
                  <c:v>1440522000</c:v>
                </c:pt>
                <c:pt idx="49457">
                  <c:v>1440525600</c:v>
                </c:pt>
                <c:pt idx="49458">
                  <c:v>1440529200</c:v>
                </c:pt>
                <c:pt idx="49459">
                  <c:v>1440532800</c:v>
                </c:pt>
                <c:pt idx="49460">
                  <c:v>1440536400</c:v>
                </c:pt>
                <c:pt idx="49461">
                  <c:v>1440540000</c:v>
                </c:pt>
                <c:pt idx="49462">
                  <c:v>1440543600</c:v>
                </c:pt>
                <c:pt idx="49463">
                  <c:v>1440547200</c:v>
                </c:pt>
                <c:pt idx="49464">
                  <c:v>1440550800</c:v>
                </c:pt>
                <c:pt idx="49465">
                  <c:v>1440554400</c:v>
                </c:pt>
                <c:pt idx="49466">
                  <c:v>1440558000</c:v>
                </c:pt>
                <c:pt idx="49467">
                  <c:v>1440561600</c:v>
                </c:pt>
                <c:pt idx="49468">
                  <c:v>1440565200</c:v>
                </c:pt>
                <c:pt idx="49469">
                  <c:v>1440568800</c:v>
                </c:pt>
                <c:pt idx="49470">
                  <c:v>1440572400</c:v>
                </c:pt>
                <c:pt idx="49471">
                  <c:v>1440576000</c:v>
                </c:pt>
                <c:pt idx="49472">
                  <c:v>1440579600</c:v>
                </c:pt>
                <c:pt idx="49473">
                  <c:v>1440583200</c:v>
                </c:pt>
                <c:pt idx="49474">
                  <c:v>1440586800</c:v>
                </c:pt>
                <c:pt idx="49475">
                  <c:v>1440590400</c:v>
                </c:pt>
                <c:pt idx="49476">
                  <c:v>1440594000</c:v>
                </c:pt>
                <c:pt idx="49477">
                  <c:v>1440597600</c:v>
                </c:pt>
                <c:pt idx="49478">
                  <c:v>1440601200</c:v>
                </c:pt>
                <c:pt idx="49479">
                  <c:v>1440604800</c:v>
                </c:pt>
                <c:pt idx="49480">
                  <c:v>1440608400</c:v>
                </c:pt>
                <c:pt idx="49481">
                  <c:v>1440612000</c:v>
                </c:pt>
                <c:pt idx="49482">
                  <c:v>1440615600</c:v>
                </c:pt>
                <c:pt idx="49483">
                  <c:v>1440619200</c:v>
                </c:pt>
                <c:pt idx="49484">
                  <c:v>1440622800</c:v>
                </c:pt>
                <c:pt idx="49485">
                  <c:v>1440626400</c:v>
                </c:pt>
                <c:pt idx="49486">
                  <c:v>1440630000</c:v>
                </c:pt>
                <c:pt idx="49487">
                  <c:v>1440633600</c:v>
                </c:pt>
                <c:pt idx="49488">
                  <c:v>1440637200</c:v>
                </c:pt>
                <c:pt idx="49489">
                  <c:v>1440640800</c:v>
                </c:pt>
                <c:pt idx="49490">
                  <c:v>1440644400</c:v>
                </c:pt>
                <c:pt idx="49491">
                  <c:v>1440648000</c:v>
                </c:pt>
                <c:pt idx="49492">
                  <c:v>1440651600</c:v>
                </c:pt>
                <c:pt idx="49493">
                  <c:v>1440655200</c:v>
                </c:pt>
                <c:pt idx="49494">
                  <c:v>1440658800</c:v>
                </c:pt>
                <c:pt idx="49495">
                  <c:v>1440662400</c:v>
                </c:pt>
                <c:pt idx="49496">
                  <c:v>1440666000</c:v>
                </c:pt>
                <c:pt idx="49497">
                  <c:v>1440669600</c:v>
                </c:pt>
                <c:pt idx="49498">
                  <c:v>1440673200</c:v>
                </c:pt>
                <c:pt idx="49499">
                  <c:v>1440676800</c:v>
                </c:pt>
                <c:pt idx="49500">
                  <c:v>1440680400</c:v>
                </c:pt>
                <c:pt idx="49501">
                  <c:v>1440684000</c:v>
                </c:pt>
                <c:pt idx="49502">
                  <c:v>1440687600</c:v>
                </c:pt>
                <c:pt idx="49503">
                  <c:v>1440691200</c:v>
                </c:pt>
                <c:pt idx="49504">
                  <c:v>1440694800</c:v>
                </c:pt>
                <c:pt idx="49505">
                  <c:v>1440698400</c:v>
                </c:pt>
                <c:pt idx="49506">
                  <c:v>1440702000</c:v>
                </c:pt>
                <c:pt idx="49507">
                  <c:v>1440705600</c:v>
                </c:pt>
                <c:pt idx="49508">
                  <c:v>1440709200</c:v>
                </c:pt>
                <c:pt idx="49509">
                  <c:v>1440712800</c:v>
                </c:pt>
                <c:pt idx="49510">
                  <c:v>1440716400</c:v>
                </c:pt>
                <c:pt idx="49511">
                  <c:v>1440720000</c:v>
                </c:pt>
                <c:pt idx="49512">
                  <c:v>1440723600</c:v>
                </c:pt>
                <c:pt idx="49513">
                  <c:v>1440727200</c:v>
                </c:pt>
                <c:pt idx="49514">
                  <c:v>1440730800</c:v>
                </c:pt>
                <c:pt idx="49515">
                  <c:v>1440734400</c:v>
                </c:pt>
                <c:pt idx="49516">
                  <c:v>1440738000</c:v>
                </c:pt>
                <c:pt idx="49517">
                  <c:v>1440741600</c:v>
                </c:pt>
                <c:pt idx="49518">
                  <c:v>1440745200</c:v>
                </c:pt>
                <c:pt idx="49519">
                  <c:v>1440748800</c:v>
                </c:pt>
                <c:pt idx="49520">
                  <c:v>1440752400</c:v>
                </c:pt>
                <c:pt idx="49521">
                  <c:v>1440756000</c:v>
                </c:pt>
                <c:pt idx="49522">
                  <c:v>1440759600</c:v>
                </c:pt>
                <c:pt idx="49523">
                  <c:v>1440763200</c:v>
                </c:pt>
                <c:pt idx="49524">
                  <c:v>1440766800</c:v>
                </c:pt>
                <c:pt idx="49525">
                  <c:v>1440770400</c:v>
                </c:pt>
                <c:pt idx="49526">
                  <c:v>1440774000</c:v>
                </c:pt>
                <c:pt idx="49527">
                  <c:v>1440777600</c:v>
                </c:pt>
                <c:pt idx="49528">
                  <c:v>1440781200</c:v>
                </c:pt>
                <c:pt idx="49529">
                  <c:v>1440784800</c:v>
                </c:pt>
                <c:pt idx="49530">
                  <c:v>1440788400</c:v>
                </c:pt>
                <c:pt idx="49531">
                  <c:v>1440792000</c:v>
                </c:pt>
                <c:pt idx="49532">
                  <c:v>1440795600</c:v>
                </c:pt>
                <c:pt idx="49533">
                  <c:v>1440799200</c:v>
                </c:pt>
                <c:pt idx="49534">
                  <c:v>1440802800</c:v>
                </c:pt>
                <c:pt idx="49535">
                  <c:v>1440806400</c:v>
                </c:pt>
                <c:pt idx="49536">
                  <c:v>1440810000</c:v>
                </c:pt>
                <c:pt idx="49537">
                  <c:v>1440813600</c:v>
                </c:pt>
                <c:pt idx="49538">
                  <c:v>1440817200</c:v>
                </c:pt>
                <c:pt idx="49539">
                  <c:v>1440820800</c:v>
                </c:pt>
                <c:pt idx="49540">
                  <c:v>1440824400</c:v>
                </c:pt>
                <c:pt idx="49541">
                  <c:v>1440828000</c:v>
                </c:pt>
                <c:pt idx="49542">
                  <c:v>1440831600</c:v>
                </c:pt>
                <c:pt idx="49543">
                  <c:v>1440835200</c:v>
                </c:pt>
                <c:pt idx="49544">
                  <c:v>1440838800</c:v>
                </c:pt>
                <c:pt idx="49545">
                  <c:v>1440842400</c:v>
                </c:pt>
                <c:pt idx="49546">
                  <c:v>1440846000</c:v>
                </c:pt>
                <c:pt idx="49547">
                  <c:v>1440849600</c:v>
                </c:pt>
                <c:pt idx="49548">
                  <c:v>1440853200</c:v>
                </c:pt>
                <c:pt idx="49549">
                  <c:v>1440856800</c:v>
                </c:pt>
                <c:pt idx="49550">
                  <c:v>1440860400</c:v>
                </c:pt>
                <c:pt idx="49551">
                  <c:v>1440864000</c:v>
                </c:pt>
                <c:pt idx="49552">
                  <c:v>1440867600</c:v>
                </c:pt>
                <c:pt idx="49553">
                  <c:v>1440871200</c:v>
                </c:pt>
                <c:pt idx="49554">
                  <c:v>1440874800</c:v>
                </c:pt>
                <c:pt idx="49555">
                  <c:v>1440878400</c:v>
                </c:pt>
                <c:pt idx="49556">
                  <c:v>1440882000</c:v>
                </c:pt>
                <c:pt idx="49557">
                  <c:v>1440885600</c:v>
                </c:pt>
                <c:pt idx="49558">
                  <c:v>1440889200</c:v>
                </c:pt>
                <c:pt idx="49559">
                  <c:v>1440892800</c:v>
                </c:pt>
                <c:pt idx="49560">
                  <c:v>1440896400</c:v>
                </c:pt>
                <c:pt idx="49561">
                  <c:v>1440900000</c:v>
                </c:pt>
                <c:pt idx="49562">
                  <c:v>1440903600</c:v>
                </c:pt>
                <c:pt idx="49563">
                  <c:v>1440907200</c:v>
                </c:pt>
                <c:pt idx="49564">
                  <c:v>1440910800</c:v>
                </c:pt>
                <c:pt idx="49565">
                  <c:v>1440914400</c:v>
                </c:pt>
                <c:pt idx="49566">
                  <c:v>1440918000</c:v>
                </c:pt>
                <c:pt idx="49567">
                  <c:v>1440921600</c:v>
                </c:pt>
                <c:pt idx="49568">
                  <c:v>1440925200</c:v>
                </c:pt>
                <c:pt idx="49569">
                  <c:v>1440928800</c:v>
                </c:pt>
                <c:pt idx="49570">
                  <c:v>1440932400</c:v>
                </c:pt>
                <c:pt idx="49571">
                  <c:v>1440936000</c:v>
                </c:pt>
                <c:pt idx="49572">
                  <c:v>1440939600</c:v>
                </c:pt>
                <c:pt idx="49573">
                  <c:v>1440943200</c:v>
                </c:pt>
                <c:pt idx="49574">
                  <c:v>1440946800</c:v>
                </c:pt>
                <c:pt idx="49575">
                  <c:v>1440950400</c:v>
                </c:pt>
                <c:pt idx="49576">
                  <c:v>1440954000</c:v>
                </c:pt>
                <c:pt idx="49577">
                  <c:v>1440957600</c:v>
                </c:pt>
                <c:pt idx="49578">
                  <c:v>1440961200</c:v>
                </c:pt>
                <c:pt idx="49579">
                  <c:v>1440964800</c:v>
                </c:pt>
                <c:pt idx="49580">
                  <c:v>1440968400</c:v>
                </c:pt>
                <c:pt idx="49581">
                  <c:v>1440972000</c:v>
                </c:pt>
                <c:pt idx="49582">
                  <c:v>1440975600</c:v>
                </c:pt>
                <c:pt idx="49583">
                  <c:v>1440979200</c:v>
                </c:pt>
                <c:pt idx="49584">
                  <c:v>1440982800</c:v>
                </c:pt>
                <c:pt idx="49585">
                  <c:v>1440986400</c:v>
                </c:pt>
                <c:pt idx="49586">
                  <c:v>1440990000</c:v>
                </c:pt>
                <c:pt idx="49587">
                  <c:v>1440993600</c:v>
                </c:pt>
                <c:pt idx="49588">
                  <c:v>1440997200</c:v>
                </c:pt>
                <c:pt idx="49589">
                  <c:v>1441000800</c:v>
                </c:pt>
                <c:pt idx="49590">
                  <c:v>1441004400</c:v>
                </c:pt>
                <c:pt idx="49591">
                  <c:v>1441008000</c:v>
                </c:pt>
                <c:pt idx="49592">
                  <c:v>1441011600</c:v>
                </c:pt>
                <c:pt idx="49593">
                  <c:v>1441015200</c:v>
                </c:pt>
                <c:pt idx="49594">
                  <c:v>1441018800</c:v>
                </c:pt>
                <c:pt idx="49595">
                  <c:v>1441022400</c:v>
                </c:pt>
                <c:pt idx="49596">
                  <c:v>1441026000</c:v>
                </c:pt>
                <c:pt idx="49597">
                  <c:v>1441029600</c:v>
                </c:pt>
                <c:pt idx="49598">
                  <c:v>1441033200</c:v>
                </c:pt>
                <c:pt idx="49599">
                  <c:v>1441036800</c:v>
                </c:pt>
                <c:pt idx="49600">
                  <c:v>1441040400</c:v>
                </c:pt>
                <c:pt idx="49601">
                  <c:v>1441044000</c:v>
                </c:pt>
                <c:pt idx="49602">
                  <c:v>1441047600</c:v>
                </c:pt>
                <c:pt idx="49603">
                  <c:v>1441051200</c:v>
                </c:pt>
                <c:pt idx="49604">
                  <c:v>1441054800</c:v>
                </c:pt>
                <c:pt idx="49605">
                  <c:v>1441058400</c:v>
                </c:pt>
                <c:pt idx="49606">
                  <c:v>1441062000</c:v>
                </c:pt>
                <c:pt idx="49607">
                  <c:v>1441065600</c:v>
                </c:pt>
                <c:pt idx="49608">
                  <c:v>1441069200</c:v>
                </c:pt>
                <c:pt idx="49609">
                  <c:v>1441072800</c:v>
                </c:pt>
                <c:pt idx="49610">
                  <c:v>1441076400</c:v>
                </c:pt>
                <c:pt idx="49611">
                  <c:v>1441080000</c:v>
                </c:pt>
                <c:pt idx="49612">
                  <c:v>1441083600</c:v>
                </c:pt>
                <c:pt idx="49613">
                  <c:v>1441087200</c:v>
                </c:pt>
                <c:pt idx="49614">
                  <c:v>1441090800</c:v>
                </c:pt>
                <c:pt idx="49615">
                  <c:v>1441094400</c:v>
                </c:pt>
                <c:pt idx="49616">
                  <c:v>1441098000</c:v>
                </c:pt>
                <c:pt idx="49617">
                  <c:v>1441101600</c:v>
                </c:pt>
                <c:pt idx="49618">
                  <c:v>1441105200</c:v>
                </c:pt>
                <c:pt idx="49619">
                  <c:v>1441108800</c:v>
                </c:pt>
                <c:pt idx="49620">
                  <c:v>1441112400</c:v>
                </c:pt>
                <c:pt idx="49621">
                  <c:v>1441116000</c:v>
                </c:pt>
                <c:pt idx="49622">
                  <c:v>1441119600</c:v>
                </c:pt>
                <c:pt idx="49623">
                  <c:v>1441123200</c:v>
                </c:pt>
                <c:pt idx="49624">
                  <c:v>1441126800</c:v>
                </c:pt>
                <c:pt idx="49625">
                  <c:v>1441130400</c:v>
                </c:pt>
                <c:pt idx="49626">
                  <c:v>1441134000</c:v>
                </c:pt>
                <c:pt idx="49627">
                  <c:v>1441137600</c:v>
                </c:pt>
                <c:pt idx="49628">
                  <c:v>1441141200</c:v>
                </c:pt>
                <c:pt idx="49629">
                  <c:v>1441144800</c:v>
                </c:pt>
                <c:pt idx="49630">
                  <c:v>1441148400</c:v>
                </c:pt>
                <c:pt idx="49631">
                  <c:v>1441152000</c:v>
                </c:pt>
                <c:pt idx="49632">
                  <c:v>1441155600</c:v>
                </c:pt>
                <c:pt idx="49633">
                  <c:v>1441159200</c:v>
                </c:pt>
                <c:pt idx="49634">
                  <c:v>1441162800</c:v>
                </c:pt>
                <c:pt idx="49635">
                  <c:v>1441166400</c:v>
                </c:pt>
                <c:pt idx="49636">
                  <c:v>1441170000</c:v>
                </c:pt>
                <c:pt idx="49637">
                  <c:v>1441173600</c:v>
                </c:pt>
                <c:pt idx="49638">
                  <c:v>1441177200</c:v>
                </c:pt>
                <c:pt idx="49639">
                  <c:v>1441180800</c:v>
                </c:pt>
                <c:pt idx="49640">
                  <c:v>1441184400</c:v>
                </c:pt>
                <c:pt idx="49641">
                  <c:v>1441188000</c:v>
                </c:pt>
                <c:pt idx="49642">
                  <c:v>1441191600</c:v>
                </c:pt>
                <c:pt idx="49643">
                  <c:v>1441195200</c:v>
                </c:pt>
                <c:pt idx="49644">
                  <c:v>1441198800</c:v>
                </c:pt>
                <c:pt idx="49645">
                  <c:v>1441202400</c:v>
                </c:pt>
                <c:pt idx="49646">
                  <c:v>1441206000</c:v>
                </c:pt>
                <c:pt idx="49647">
                  <c:v>1441209600</c:v>
                </c:pt>
                <c:pt idx="49648">
                  <c:v>1441213200</c:v>
                </c:pt>
                <c:pt idx="49649">
                  <c:v>1441216800</c:v>
                </c:pt>
                <c:pt idx="49650">
                  <c:v>1441220400</c:v>
                </c:pt>
                <c:pt idx="49651">
                  <c:v>1441224000</c:v>
                </c:pt>
                <c:pt idx="49652">
                  <c:v>1441227600</c:v>
                </c:pt>
                <c:pt idx="49653">
                  <c:v>1441231200</c:v>
                </c:pt>
                <c:pt idx="49654">
                  <c:v>1441234800</c:v>
                </c:pt>
                <c:pt idx="49655">
                  <c:v>1441238400</c:v>
                </c:pt>
                <c:pt idx="49656">
                  <c:v>1441242000</c:v>
                </c:pt>
                <c:pt idx="49657">
                  <c:v>1441245600</c:v>
                </c:pt>
                <c:pt idx="49658">
                  <c:v>1441249200</c:v>
                </c:pt>
                <c:pt idx="49659">
                  <c:v>1441252800</c:v>
                </c:pt>
                <c:pt idx="49660">
                  <c:v>1441256400</c:v>
                </c:pt>
                <c:pt idx="49661">
                  <c:v>1441260000</c:v>
                </c:pt>
                <c:pt idx="49662">
                  <c:v>1441263600</c:v>
                </c:pt>
                <c:pt idx="49663">
                  <c:v>1441267200</c:v>
                </c:pt>
                <c:pt idx="49664">
                  <c:v>1441270800</c:v>
                </c:pt>
                <c:pt idx="49665">
                  <c:v>1441274400</c:v>
                </c:pt>
                <c:pt idx="49666">
                  <c:v>1441278000</c:v>
                </c:pt>
                <c:pt idx="49667">
                  <c:v>1441281600</c:v>
                </c:pt>
                <c:pt idx="49668">
                  <c:v>1441285200</c:v>
                </c:pt>
                <c:pt idx="49669">
                  <c:v>1441288800</c:v>
                </c:pt>
                <c:pt idx="49670">
                  <c:v>1441292400</c:v>
                </c:pt>
                <c:pt idx="49671">
                  <c:v>1441296000</c:v>
                </c:pt>
                <c:pt idx="49672">
                  <c:v>1441299600</c:v>
                </c:pt>
                <c:pt idx="49673">
                  <c:v>1441303200</c:v>
                </c:pt>
                <c:pt idx="49674">
                  <c:v>1441306800</c:v>
                </c:pt>
                <c:pt idx="49675">
                  <c:v>1441310400</c:v>
                </c:pt>
                <c:pt idx="49676">
                  <c:v>1441314000</c:v>
                </c:pt>
                <c:pt idx="49677">
                  <c:v>1441317600</c:v>
                </c:pt>
                <c:pt idx="49678">
                  <c:v>1441321200</c:v>
                </c:pt>
                <c:pt idx="49679">
                  <c:v>1441324800</c:v>
                </c:pt>
                <c:pt idx="49680">
                  <c:v>1441328400</c:v>
                </c:pt>
                <c:pt idx="49681">
                  <c:v>1441332000</c:v>
                </c:pt>
                <c:pt idx="49682">
                  <c:v>1441335600</c:v>
                </c:pt>
                <c:pt idx="49683">
                  <c:v>1441339200</c:v>
                </c:pt>
                <c:pt idx="49684">
                  <c:v>1441342800</c:v>
                </c:pt>
                <c:pt idx="49685">
                  <c:v>1441346400</c:v>
                </c:pt>
                <c:pt idx="49686">
                  <c:v>1441350000</c:v>
                </c:pt>
                <c:pt idx="49687">
                  <c:v>1441353600</c:v>
                </c:pt>
                <c:pt idx="49688">
                  <c:v>1441357200</c:v>
                </c:pt>
                <c:pt idx="49689">
                  <c:v>1441360800</c:v>
                </c:pt>
                <c:pt idx="49690">
                  <c:v>1441364400</c:v>
                </c:pt>
                <c:pt idx="49691">
                  <c:v>1441368000</c:v>
                </c:pt>
                <c:pt idx="49692">
                  <c:v>1441371600</c:v>
                </c:pt>
                <c:pt idx="49693">
                  <c:v>1441375200</c:v>
                </c:pt>
                <c:pt idx="49694">
                  <c:v>1441378800</c:v>
                </c:pt>
                <c:pt idx="49695">
                  <c:v>1441382400</c:v>
                </c:pt>
                <c:pt idx="49696">
                  <c:v>1441386000</c:v>
                </c:pt>
                <c:pt idx="49697">
                  <c:v>1441389600</c:v>
                </c:pt>
                <c:pt idx="49698">
                  <c:v>1441393200</c:v>
                </c:pt>
                <c:pt idx="49699">
                  <c:v>1441396800</c:v>
                </c:pt>
                <c:pt idx="49700">
                  <c:v>1441400400</c:v>
                </c:pt>
                <c:pt idx="49701">
                  <c:v>1441404000</c:v>
                </c:pt>
                <c:pt idx="49702">
                  <c:v>1441407600</c:v>
                </c:pt>
                <c:pt idx="49703">
                  <c:v>1441411200</c:v>
                </c:pt>
                <c:pt idx="49704">
                  <c:v>1441414800</c:v>
                </c:pt>
                <c:pt idx="49705">
                  <c:v>1441418400</c:v>
                </c:pt>
                <c:pt idx="49706">
                  <c:v>1441422000</c:v>
                </c:pt>
                <c:pt idx="49707">
                  <c:v>1441425600</c:v>
                </c:pt>
                <c:pt idx="49708">
                  <c:v>1441429200</c:v>
                </c:pt>
                <c:pt idx="49709">
                  <c:v>1441432800</c:v>
                </c:pt>
                <c:pt idx="49710">
                  <c:v>1441436400</c:v>
                </c:pt>
                <c:pt idx="49711">
                  <c:v>1441440000</c:v>
                </c:pt>
                <c:pt idx="49712">
                  <c:v>1441443600</c:v>
                </c:pt>
                <c:pt idx="49713">
                  <c:v>1441447200</c:v>
                </c:pt>
                <c:pt idx="49714">
                  <c:v>1441450800</c:v>
                </c:pt>
                <c:pt idx="49715">
                  <c:v>1441454400</c:v>
                </c:pt>
                <c:pt idx="49716">
                  <c:v>1441458000</c:v>
                </c:pt>
                <c:pt idx="49717">
                  <c:v>1441461600</c:v>
                </c:pt>
                <c:pt idx="49718">
                  <c:v>1441465200</c:v>
                </c:pt>
                <c:pt idx="49719">
                  <c:v>1441468800</c:v>
                </c:pt>
                <c:pt idx="49720">
                  <c:v>1441472400</c:v>
                </c:pt>
                <c:pt idx="49721">
                  <c:v>1441476000</c:v>
                </c:pt>
                <c:pt idx="49722">
                  <c:v>1441479600</c:v>
                </c:pt>
                <c:pt idx="49723">
                  <c:v>1441483200</c:v>
                </c:pt>
                <c:pt idx="49724">
                  <c:v>1441486800</c:v>
                </c:pt>
                <c:pt idx="49725">
                  <c:v>1441490400</c:v>
                </c:pt>
                <c:pt idx="49726">
                  <c:v>1441494000</c:v>
                </c:pt>
                <c:pt idx="49727">
                  <c:v>1441497600</c:v>
                </c:pt>
                <c:pt idx="49728">
                  <c:v>1441501200</c:v>
                </c:pt>
                <c:pt idx="49729">
                  <c:v>1441504800</c:v>
                </c:pt>
                <c:pt idx="49730">
                  <c:v>1441508400</c:v>
                </c:pt>
                <c:pt idx="49731">
                  <c:v>1441512000</c:v>
                </c:pt>
                <c:pt idx="49732">
                  <c:v>1441515600</c:v>
                </c:pt>
                <c:pt idx="49733">
                  <c:v>1441519200</c:v>
                </c:pt>
                <c:pt idx="49734">
                  <c:v>1441522800</c:v>
                </c:pt>
                <c:pt idx="49735">
                  <c:v>1441526400</c:v>
                </c:pt>
                <c:pt idx="49736">
                  <c:v>1441530000</c:v>
                </c:pt>
                <c:pt idx="49737">
                  <c:v>1441533600</c:v>
                </c:pt>
                <c:pt idx="49738">
                  <c:v>1441537200</c:v>
                </c:pt>
                <c:pt idx="49739">
                  <c:v>1441540800</c:v>
                </c:pt>
                <c:pt idx="49740">
                  <c:v>1441544400</c:v>
                </c:pt>
                <c:pt idx="49741">
                  <c:v>1441548000</c:v>
                </c:pt>
                <c:pt idx="49742">
                  <c:v>1441551600</c:v>
                </c:pt>
                <c:pt idx="49743">
                  <c:v>1441555200</c:v>
                </c:pt>
                <c:pt idx="49744">
                  <c:v>1441558800</c:v>
                </c:pt>
                <c:pt idx="49745">
                  <c:v>1441562400</c:v>
                </c:pt>
                <c:pt idx="49746">
                  <c:v>1441566000</c:v>
                </c:pt>
                <c:pt idx="49747">
                  <c:v>1441569600</c:v>
                </c:pt>
                <c:pt idx="49748">
                  <c:v>1441573200</c:v>
                </c:pt>
                <c:pt idx="49749">
                  <c:v>1441576800</c:v>
                </c:pt>
                <c:pt idx="49750">
                  <c:v>1441580400</c:v>
                </c:pt>
                <c:pt idx="49751">
                  <c:v>1441584000</c:v>
                </c:pt>
                <c:pt idx="49752">
                  <c:v>1441587600</c:v>
                </c:pt>
                <c:pt idx="49753">
                  <c:v>1441591200</c:v>
                </c:pt>
                <c:pt idx="49754">
                  <c:v>1441594800</c:v>
                </c:pt>
                <c:pt idx="49755">
                  <c:v>1441598400</c:v>
                </c:pt>
                <c:pt idx="49756">
                  <c:v>1441602000</c:v>
                </c:pt>
                <c:pt idx="49757">
                  <c:v>1441605600</c:v>
                </c:pt>
                <c:pt idx="49758">
                  <c:v>1441609200</c:v>
                </c:pt>
                <c:pt idx="49759">
                  <c:v>1441612800</c:v>
                </c:pt>
                <c:pt idx="49760">
                  <c:v>1441616400</c:v>
                </c:pt>
                <c:pt idx="49761">
                  <c:v>1441620000</c:v>
                </c:pt>
                <c:pt idx="49762">
                  <c:v>1441623600</c:v>
                </c:pt>
                <c:pt idx="49763">
                  <c:v>1441627200</c:v>
                </c:pt>
                <c:pt idx="49764">
                  <c:v>1441630800</c:v>
                </c:pt>
                <c:pt idx="49765">
                  <c:v>1441634400</c:v>
                </c:pt>
                <c:pt idx="49766">
                  <c:v>1441638000</c:v>
                </c:pt>
                <c:pt idx="49767">
                  <c:v>1441641600</c:v>
                </c:pt>
                <c:pt idx="49768">
                  <c:v>1441645200</c:v>
                </c:pt>
                <c:pt idx="49769">
                  <c:v>1441648800</c:v>
                </c:pt>
                <c:pt idx="49770">
                  <c:v>1441652400</c:v>
                </c:pt>
                <c:pt idx="49771">
                  <c:v>1441656000</c:v>
                </c:pt>
                <c:pt idx="49772">
                  <c:v>1441659600</c:v>
                </c:pt>
                <c:pt idx="49773">
                  <c:v>1441663200</c:v>
                </c:pt>
                <c:pt idx="49774">
                  <c:v>1441666800</c:v>
                </c:pt>
                <c:pt idx="49775">
                  <c:v>1441670400</c:v>
                </c:pt>
                <c:pt idx="49776">
                  <c:v>1441674000</c:v>
                </c:pt>
                <c:pt idx="49777">
                  <c:v>1441677600</c:v>
                </c:pt>
                <c:pt idx="49778">
                  <c:v>1441681200</c:v>
                </c:pt>
                <c:pt idx="49779">
                  <c:v>1441684800</c:v>
                </c:pt>
                <c:pt idx="49780">
                  <c:v>1441688400</c:v>
                </c:pt>
                <c:pt idx="49781">
                  <c:v>1441692000</c:v>
                </c:pt>
                <c:pt idx="49782">
                  <c:v>1441695600</c:v>
                </c:pt>
                <c:pt idx="49783">
                  <c:v>1441699200</c:v>
                </c:pt>
                <c:pt idx="49784">
                  <c:v>1441702800</c:v>
                </c:pt>
                <c:pt idx="49785">
                  <c:v>1441706400</c:v>
                </c:pt>
                <c:pt idx="49786">
                  <c:v>1441710000</c:v>
                </c:pt>
                <c:pt idx="49787">
                  <c:v>1441713600</c:v>
                </c:pt>
                <c:pt idx="49788">
                  <c:v>1441717200</c:v>
                </c:pt>
                <c:pt idx="49789">
                  <c:v>1441720800</c:v>
                </c:pt>
                <c:pt idx="49790">
                  <c:v>1441724400</c:v>
                </c:pt>
                <c:pt idx="49791">
                  <c:v>1441728000</c:v>
                </c:pt>
                <c:pt idx="49792">
                  <c:v>1441731600</c:v>
                </c:pt>
                <c:pt idx="49793">
                  <c:v>1441735200</c:v>
                </c:pt>
                <c:pt idx="49794">
                  <c:v>1441738800</c:v>
                </c:pt>
                <c:pt idx="49795">
                  <c:v>1441742400</c:v>
                </c:pt>
                <c:pt idx="49796">
                  <c:v>1441746000</c:v>
                </c:pt>
                <c:pt idx="49797">
                  <c:v>1441749600</c:v>
                </c:pt>
                <c:pt idx="49798">
                  <c:v>1441753200</c:v>
                </c:pt>
                <c:pt idx="49799">
                  <c:v>1441756800</c:v>
                </c:pt>
                <c:pt idx="49800">
                  <c:v>1441760400</c:v>
                </c:pt>
                <c:pt idx="49801">
                  <c:v>1441764000</c:v>
                </c:pt>
                <c:pt idx="49802">
                  <c:v>1441767600</c:v>
                </c:pt>
                <c:pt idx="49803">
                  <c:v>1441771200</c:v>
                </c:pt>
                <c:pt idx="49804">
                  <c:v>1441774800</c:v>
                </c:pt>
                <c:pt idx="49805">
                  <c:v>1441778400</c:v>
                </c:pt>
                <c:pt idx="49806">
                  <c:v>1441782000</c:v>
                </c:pt>
                <c:pt idx="49807">
                  <c:v>1441785600</c:v>
                </c:pt>
                <c:pt idx="49808">
                  <c:v>1441789200</c:v>
                </c:pt>
                <c:pt idx="49809">
                  <c:v>1441792800</c:v>
                </c:pt>
                <c:pt idx="49810">
                  <c:v>1441796400</c:v>
                </c:pt>
                <c:pt idx="49811">
                  <c:v>1441800000</c:v>
                </c:pt>
                <c:pt idx="49812">
                  <c:v>1441803600</c:v>
                </c:pt>
                <c:pt idx="49813">
                  <c:v>1441807200</c:v>
                </c:pt>
                <c:pt idx="49814">
                  <c:v>1441810800</c:v>
                </c:pt>
                <c:pt idx="49815">
                  <c:v>1441814400</c:v>
                </c:pt>
                <c:pt idx="49816">
                  <c:v>1441818000</c:v>
                </c:pt>
                <c:pt idx="49817">
                  <c:v>1441821600</c:v>
                </c:pt>
                <c:pt idx="49818">
                  <c:v>1441825200</c:v>
                </c:pt>
                <c:pt idx="49819">
                  <c:v>1441828800</c:v>
                </c:pt>
                <c:pt idx="49820">
                  <c:v>1441832400</c:v>
                </c:pt>
                <c:pt idx="49821">
                  <c:v>1441836000</c:v>
                </c:pt>
                <c:pt idx="49822">
                  <c:v>1441839600</c:v>
                </c:pt>
                <c:pt idx="49823">
                  <c:v>1441843200</c:v>
                </c:pt>
                <c:pt idx="49824">
                  <c:v>1441846800</c:v>
                </c:pt>
                <c:pt idx="49825">
                  <c:v>1441850400</c:v>
                </c:pt>
                <c:pt idx="49826">
                  <c:v>1441854000</c:v>
                </c:pt>
                <c:pt idx="49827">
                  <c:v>1441857600</c:v>
                </c:pt>
                <c:pt idx="49828">
                  <c:v>1441861200</c:v>
                </c:pt>
                <c:pt idx="49829">
                  <c:v>1441864800</c:v>
                </c:pt>
                <c:pt idx="49830">
                  <c:v>1441868400</c:v>
                </c:pt>
                <c:pt idx="49831">
                  <c:v>1441872000</c:v>
                </c:pt>
                <c:pt idx="49832">
                  <c:v>1441875600</c:v>
                </c:pt>
                <c:pt idx="49833">
                  <c:v>1441879200</c:v>
                </c:pt>
                <c:pt idx="49834">
                  <c:v>1441882800</c:v>
                </c:pt>
                <c:pt idx="49835">
                  <c:v>1441886400</c:v>
                </c:pt>
                <c:pt idx="49836">
                  <c:v>1441890000</c:v>
                </c:pt>
                <c:pt idx="49837">
                  <c:v>1441893600</c:v>
                </c:pt>
                <c:pt idx="49838">
                  <c:v>1441897200</c:v>
                </c:pt>
                <c:pt idx="49839">
                  <c:v>1441900800</c:v>
                </c:pt>
                <c:pt idx="49840">
                  <c:v>1441904400</c:v>
                </c:pt>
                <c:pt idx="49841">
                  <c:v>1441908000</c:v>
                </c:pt>
                <c:pt idx="49842">
                  <c:v>1441911600</c:v>
                </c:pt>
                <c:pt idx="49843">
                  <c:v>1441915200</c:v>
                </c:pt>
                <c:pt idx="49844">
                  <c:v>1441918800</c:v>
                </c:pt>
                <c:pt idx="49845">
                  <c:v>1441922400</c:v>
                </c:pt>
                <c:pt idx="49846">
                  <c:v>1441926000</c:v>
                </c:pt>
                <c:pt idx="49847">
                  <c:v>1441929600</c:v>
                </c:pt>
                <c:pt idx="49848">
                  <c:v>1441933200</c:v>
                </c:pt>
                <c:pt idx="49849">
                  <c:v>1441936800</c:v>
                </c:pt>
                <c:pt idx="49850">
                  <c:v>1441940400</c:v>
                </c:pt>
                <c:pt idx="49851">
                  <c:v>1441944000</c:v>
                </c:pt>
                <c:pt idx="49852">
                  <c:v>1441947600</c:v>
                </c:pt>
                <c:pt idx="49853">
                  <c:v>1441951200</c:v>
                </c:pt>
                <c:pt idx="49854">
                  <c:v>1441954800</c:v>
                </c:pt>
                <c:pt idx="49855">
                  <c:v>1441958400</c:v>
                </c:pt>
                <c:pt idx="49856">
                  <c:v>1441962000</c:v>
                </c:pt>
                <c:pt idx="49857">
                  <c:v>1441965600</c:v>
                </c:pt>
                <c:pt idx="49858">
                  <c:v>1441969200</c:v>
                </c:pt>
                <c:pt idx="49859">
                  <c:v>1441972800</c:v>
                </c:pt>
                <c:pt idx="49860">
                  <c:v>1441976400</c:v>
                </c:pt>
                <c:pt idx="49861">
                  <c:v>1441980000</c:v>
                </c:pt>
                <c:pt idx="49862">
                  <c:v>1441983600</c:v>
                </c:pt>
                <c:pt idx="49863">
                  <c:v>1441987200</c:v>
                </c:pt>
                <c:pt idx="49864">
                  <c:v>1441990800</c:v>
                </c:pt>
                <c:pt idx="49865">
                  <c:v>1441994400</c:v>
                </c:pt>
                <c:pt idx="49866">
                  <c:v>1441998000</c:v>
                </c:pt>
                <c:pt idx="49867">
                  <c:v>1442001600</c:v>
                </c:pt>
                <c:pt idx="49868">
                  <c:v>1442005200</c:v>
                </c:pt>
                <c:pt idx="49869">
                  <c:v>1442008800</c:v>
                </c:pt>
                <c:pt idx="49870">
                  <c:v>1442012400</c:v>
                </c:pt>
                <c:pt idx="49871">
                  <c:v>1442016000</c:v>
                </c:pt>
                <c:pt idx="49872">
                  <c:v>1442019600</c:v>
                </c:pt>
                <c:pt idx="49873">
                  <c:v>1442023200</c:v>
                </c:pt>
                <c:pt idx="49874">
                  <c:v>1442026800</c:v>
                </c:pt>
                <c:pt idx="49875">
                  <c:v>1442030400</c:v>
                </c:pt>
                <c:pt idx="49876">
                  <c:v>1442034000</c:v>
                </c:pt>
                <c:pt idx="49877">
                  <c:v>1442037600</c:v>
                </c:pt>
                <c:pt idx="49878">
                  <c:v>1442041200</c:v>
                </c:pt>
                <c:pt idx="49879">
                  <c:v>1442044800</c:v>
                </c:pt>
                <c:pt idx="49880">
                  <c:v>1442048400</c:v>
                </c:pt>
                <c:pt idx="49881">
                  <c:v>1442052000</c:v>
                </c:pt>
                <c:pt idx="49882">
                  <c:v>1442055600</c:v>
                </c:pt>
                <c:pt idx="49883">
                  <c:v>1442059200</c:v>
                </c:pt>
                <c:pt idx="49884">
                  <c:v>1442062800</c:v>
                </c:pt>
                <c:pt idx="49885">
                  <c:v>1442066400</c:v>
                </c:pt>
                <c:pt idx="49886">
                  <c:v>1442070000</c:v>
                </c:pt>
                <c:pt idx="49887">
                  <c:v>1442073600</c:v>
                </c:pt>
                <c:pt idx="49888">
                  <c:v>1442077200</c:v>
                </c:pt>
                <c:pt idx="49889">
                  <c:v>1442080800</c:v>
                </c:pt>
                <c:pt idx="49890">
                  <c:v>1442084400</c:v>
                </c:pt>
                <c:pt idx="49891">
                  <c:v>1442088000</c:v>
                </c:pt>
                <c:pt idx="49892">
                  <c:v>1442091600</c:v>
                </c:pt>
                <c:pt idx="49893">
                  <c:v>1442095200</c:v>
                </c:pt>
                <c:pt idx="49894">
                  <c:v>1442098800</c:v>
                </c:pt>
                <c:pt idx="49895">
                  <c:v>1442102400</c:v>
                </c:pt>
                <c:pt idx="49896">
                  <c:v>1442106000</c:v>
                </c:pt>
                <c:pt idx="49897">
                  <c:v>1442109600</c:v>
                </c:pt>
                <c:pt idx="49898">
                  <c:v>1442113200</c:v>
                </c:pt>
                <c:pt idx="49899">
                  <c:v>1442116800</c:v>
                </c:pt>
                <c:pt idx="49900">
                  <c:v>1442120400</c:v>
                </c:pt>
                <c:pt idx="49901">
                  <c:v>1442124000</c:v>
                </c:pt>
                <c:pt idx="49902">
                  <c:v>1442127600</c:v>
                </c:pt>
                <c:pt idx="49903">
                  <c:v>1442131200</c:v>
                </c:pt>
                <c:pt idx="49904">
                  <c:v>1442134800</c:v>
                </c:pt>
                <c:pt idx="49905">
                  <c:v>1442138400</c:v>
                </c:pt>
                <c:pt idx="49906">
                  <c:v>1442142000</c:v>
                </c:pt>
                <c:pt idx="49907">
                  <c:v>1442145600</c:v>
                </c:pt>
                <c:pt idx="49908">
                  <c:v>1442149200</c:v>
                </c:pt>
                <c:pt idx="49909">
                  <c:v>1442152800</c:v>
                </c:pt>
                <c:pt idx="49910">
                  <c:v>1442156400</c:v>
                </c:pt>
                <c:pt idx="49911">
                  <c:v>1442160000</c:v>
                </c:pt>
                <c:pt idx="49912">
                  <c:v>1442163600</c:v>
                </c:pt>
                <c:pt idx="49913">
                  <c:v>1442167200</c:v>
                </c:pt>
                <c:pt idx="49914">
                  <c:v>1442170800</c:v>
                </c:pt>
                <c:pt idx="49915">
                  <c:v>1442174400</c:v>
                </c:pt>
                <c:pt idx="49916">
                  <c:v>1442178000</c:v>
                </c:pt>
                <c:pt idx="49917">
                  <c:v>1442181600</c:v>
                </c:pt>
                <c:pt idx="49918">
                  <c:v>1442185200</c:v>
                </c:pt>
                <c:pt idx="49919">
                  <c:v>1442188800</c:v>
                </c:pt>
                <c:pt idx="49920">
                  <c:v>1442192400</c:v>
                </c:pt>
                <c:pt idx="49921">
                  <c:v>1442196000</c:v>
                </c:pt>
                <c:pt idx="49922">
                  <c:v>1442199600</c:v>
                </c:pt>
                <c:pt idx="49923">
                  <c:v>1442203200</c:v>
                </c:pt>
                <c:pt idx="49924">
                  <c:v>1442206800</c:v>
                </c:pt>
                <c:pt idx="49925">
                  <c:v>1442210400</c:v>
                </c:pt>
                <c:pt idx="49926">
                  <c:v>1442214000</c:v>
                </c:pt>
                <c:pt idx="49927">
                  <c:v>1442217600</c:v>
                </c:pt>
                <c:pt idx="49928">
                  <c:v>1442221200</c:v>
                </c:pt>
                <c:pt idx="49929">
                  <c:v>1442224800</c:v>
                </c:pt>
                <c:pt idx="49930">
                  <c:v>1442228400</c:v>
                </c:pt>
                <c:pt idx="49931">
                  <c:v>1442232000</c:v>
                </c:pt>
                <c:pt idx="49932">
                  <c:v>1442235600</c:v>
                </c:pt>
                <c:pt idx="49933">
                  <c:v>1442239200</c:v>
                </c:pt>
                <c:pt idx="49934">
                  <c:v>1442242800</c:v>
                </c:pt>
                <c:pt idx="49935">
                  <c:v>1442246400</c:v>
                </c:pt>
                <c:pt idx="49936">
                  <c:v>1442250000</c:v>
                </c:pt>
                <c:pt idx="49937">
                  <c:v>1442253600</c:v>
                </c:pt>
                <c:pt idx="49938">
                  <c:v>1442257200</c:v>
                </c:pt>
                <c:pt idx="49939">
                  <c:v>1442260800</c:v>
                </c:pt>
                <c:pt idx="49940">
                  <c:v>1442264400</c:v>
                </c:pt>
                <c:pt idx="49941">
                  <c:v>1442268000</c:v>
                </c:pt>
                <c:pt idx="49942">
                  <c:v>1442271600</c:v>
                </c:pt>
                <c:pt idx="49943">
                  <c:v>1442275200</c:v>
                </c:pt>
                <c:pt idx="49944">
                  <c:v>1442278800</c:v>
                </c:pt>
                <c:pt idx="49945">
                  <c:v>1442282400</c:v>
                </c:pt>
                <c:pt idx="49946">
                  <c:v>1442286000</c:v>
                </c:pt>
                <c:pt idx="49947">
                  <c:v>1442289600</c:v>
                </c:pt>
                <c:pt idx="49948">
                  <c:v>1442293200</c:v>
                </c:pt>
                <c:pt idx="49949">
                  <c:v>1442296800</c:v>
                </c:pt>
                <c:pt idx="49950">
                  <c:v>1442300400</c:v>
                </c:pt>
                <c:pt idx="49951">
                  <c:v>1442304000</c:v>
                </c:pt>
                <c:pt idx="49952">
                  <c:v>1442307600</c:v>
                </c:pt>
                <c:pt idx="49953">
                  <c:v>1442311200</c:v>
                </c:pt>
                <c:pt idx="49954">
                  <c:v>1442314800</c:v>
                </c:pt>
                <c:pt idx="49955">
                  <c:v>1442318400</c:v>
                </c:pt>
                <c:pt idx="49956">
                  <c:v>1442322000</c:v>
                </c:pt>
                <c:pt idx="49957">
                  <c:v>1442325600</c:v>
                </c:pt>
                <c:pt idx="49958">
                  <c:v>1442329200</c:v>
                </c:pt>
                <c:pt idx="49959">
                  <c:v>1442332800</c:v>
                </c:pt>
                <c:pt idx="49960">
                  <c:v>1442336400</c:v>
                </c:pt>
                <c:pt idx="49961">
                  <c:v>1442340000</c:v>
                </c:pt>
                <c:pt idx="49962">
                  <c:v>1442343600</c:v>
                </c:pt>
                <c:pt idx="49963">
                  <c:v>1442347200</c:v>
                </c:pt>
                <c:pt idx="49964">
                  <c:v>1442350800</c:v>
                </c:pt>
                <c:pt idx="49965">
                  <c:v>1442354400</c:v>
                </c:pt>
                <c:pt idx="49966">
                  <c:v>1442358000</c:v>
                </c:pt>
                <c:pt idx="49967">
                  <c:v>1442361600</c:v>
                </c:pt>
                <c:pt idx="49968">
                  <c:v>1442365200</c:v>
                </c:pt>
                <c:pt idx="49969">
                  <c:v>1442368800</c:v>
                </c:pt>
                <c:pt idx="49970">
                  <c:v>1442372400</c:v>
                </c:pt>
                <c:pt idx="49971">
                  <c:v>1442376000</c:v>
                </c:pt>
                <c:pt idx="49972">
                  <c:v>1442379600</c:v>
                </c:pt>
                <c:pt idx="49973">
                  <c:v>1442383200</c:v>
                </c:pt>
                <c:pt idx="49974">
                  <c:v>1442386800</c:v>
                </c:pt>
                <c:pt idx="49975">
                  <c:v>1442390400</c:v>
                </c:pt>
                <c:pt idx="49976">
                  <c:v>1442394000</c:v>
                </c:pt>
                <c:pt idx="49977">
                  <c:v>1442397600</c:v>
                </c:pt>
                <c:pt idx="49978">
                  <c:v>1442401200</c:v>
                </c:pt>
                <c:pt idx="49979">
                  <c:v>1442404800</c:v>
                </c:pt>
                <c:pt idx="49980">
                  <c:v>1442408400</c:v>
                </c:pt>
                <c:pt idx="49981">
                  <c:v>1442412000</c:v>
                </c:pt>
                <c:pt idx="49982">
                  <c:v>1442415600</c:v>
                </c:pt>
                <c:pt idx="49983">
                  <c:v>1442419200</c:v>
                </c:pt>
                <c:pt idx="49984">
                  <c:v>1442422800</c:v>
                </c:pt>
                <c:pt idx="49985">
                  <c:v>1442426400</c:v>
                </c:pt>
                <c:pt idx="49986">
                  <c:v>1442430000</c:v>
                </c:pt>
                <c:pt idx="49987">
                  <c:v>1442433600</c:v>
                </c:pt>
                <c:pt idx="49988">
                  <c:v>1442437200</c:v>
                </c:pt>
                <c:pt idx="49989">
                  <c:v>1442440800</c:v>
                </c:pt>
                <c:pt idx="49990">
                  <c:v>1442444400</c:v>
                </c:pt>
                <c:pt idx="49991">
                  <c:v>1442448000</c:v>
                </c:pt>
                <c:pt idx="49992">
                  <c:v>1442451600</c:v>
                </c:pt>
                <c:pt idx="49993">
                  <c:v>1442455200</c:v>
                </c:pt>
                <c:pt idx="49994">
                  <c:v>1442458800</c:v>
                </c:pt>
                <c:pt idx="49995">
                  <c:v>1442462400</c:v>
                </c:pt>
                <c:pt idx="49996">
                  <c:v>1442466000</c:v>
                </c:pt>
                <c:pt idx="49997">
                  <c:v>1442469600</c:v>
                </c:pt>
                <c:pt idx="49998">
                  <c:v>1442473200</c:v>
                </c:pt>
                <c:pt idx="49999">
                  <c:v>1442476800</c:v>
                </c:pt>
                <c:pt idx="50000">
                  <c:v>1442480400</c:v>
                </c:pt>
                <c:pt idx="50001">
                  <c:v>1442484000</c:v>
                </c:pt>
                <c:pt idx="50002">
                  <c:v>1442487600</c:v>
                </c:pt>
                <c:pt idx="50003">
                  <c:v>1442491200</c:v>
                </c:pt>
                <c:pt idx="50004">
                  <c:v>1442494800</c:v>
                </c:pt>
                <c:pt idx="50005">
                  <c:v>1442498400</c:v>
                </c:pt>
                <c:pt idx="50006">
                  <c:v>1442502000</c:v>
                </c:pt>
                <c:pt idx="50007">
                  <c:v>1442505600</c:v>
                </c:pt>
                <c:pt idx="50008">
                  <c:v>1442509200</c:v>
                </c:pt>
                <c:pt idx="50009">
                  <c:v>1442512800</c:v>
                </c:pt>
                <c:pt idx="50010">
                  <c:v>1442516400</c:v>
                </c:pt>
                <c:pt idx="50011">
                  <c:v>1442520000</c:v>
                </c:pt>
                <c:pt idx="50012">
                  <c:v>1442523600</c:v>
                </c:pt>
                <c:pt idx="50013">
                  <c:v>1442527200</c:v>
                </c:pt>
                <c:pt idx="50014">
                  <c:v>1442530800</c:v>
                </c:pt>
                <c:pt idx="50015">
                  <c:v>1442534400</c:v>
                </c:pt>
                <c:pt idx="50016">
                  <c:v>1442538000</c:v>
                </c:pt>
                <c:pt idx="50017">
                  <c:v>1442541600</c:v>
                </c:pt>
                <c:pt idx="50018">
                  <c:v>1442545200</c:v>
                </c:pt>
                <c:pt idx="50019">
                  <c:v>1442548800</c:v>
                </c:pt>
                <c:pt idx="50020">
                  <c:v>1442552400</c:v>
                </c:pt>
                <c:pt idx="50021">
                  <c:v>1442556000</c:v>
                </c:pt>
                <c:pt idx="50022">
                  <c:v>1442559600</c:v>
                </c:pt>
                <c:pt idx="50023">
                  <c:v>1442563200</c:v>
                </c:pt>
                <c:pt idx="50024">
                  <c:v>1442566800</c:v>
                </c:pt>
                <c:pt idx="50025">
                  <c:v>1442570400</c:v>
                </c:pt>
                <c:pt idx="50026">
                  <c:v>1442574000</c:v>
                </c:pt>
                <c:pt idx="50027">
                  <c:v>1442577600</c:v>
                </c:pt>
                <c:pt idx="50028">
                  <c:v>1442581200</c:v>
                </c:pt>
                <c:pt idx="50029">
                  <c:v>1442584800</c:v>
                </c:pt>
                <c:pt idx="50030">
                  <c:v>1442588400</c:v>
                </c:pt>
                <c:pt idx="50031">
                  <c:v>1442592000</c:v>
                </c:pt>
                <c:pt idx="50032">
                  <c:v>1442595600</c:v>
                </c:pt>
                <c:pt idx="50033">
                  <c:v>1442599200</c:v>
                </c:pt>
                <c:pt idx="50034">
                  <c:v>1442602800</c:v>
                </c:pt>
                <c:pt idx="50035">
                  <c:v>1442606400</c:v>
                </c:pt>
                <c:pt idx="50036">
                  <c:v>1442610000</c:v>
                </c:pt>
                <c:pt idx="50037">
                  <c:v>1442613600</c:v>
                </c:pt>
                <c:pt idx="50038">
                  <c:v>1442617200</c:v>
                </c:pt>
                <c:pt idx="50039">
                  <c:v>1442620800</c:v>
                </c:pt>
                <c:pt idx="50040">
                  <c:v>1442624400</c:v>
                </c:pt>
                <c:pt idx="50041">
                  <c:v>1442628000</c:v>
                </c:pt>
                <c:pt idx="50042">
                  <c:v>1442631600</c:v>
                </c:pt>
                <c:pt idx="50043">
                  <c:v>1442635200</c:v>
                </c:pt>
                <c:pt idx="50044">
                  <c:v>1442638800</c:v>
                </c:pt>
                <c:pt idx="50045">
                  <c:v>1442642400</c:v>
                </c:pt>
                <c:pt idx="50046">
                  <c:v>1442646000</c:v>
                </c:pt>
                <c:pt idx="50047">
                  <c:v>1442649600</c:v>
                </c:pt>
                <c:pt idx="50048">
                  <c:v>1442653200</c:v>
                </c:pt>
                <c:pt idx="50049">
                  <c:v>1442656800</c:v>
                </c:pt>
                <c:pt idx="50050">
                  <c:v>1442660400</c:v>
                </c:pt>
                <c:pt idx="50051">
                  <c:v>1442664000</c:v>
                </c:pt>
                <c:pt idx="50052">
                  <c:v>1442667600</c:v>
                </c:pt>
                <c:pt idx="50053">
                  <c:v>1442671200</c:v>
                </c:pt>
                <c:pt idx="50054">
                  <c:v>1442674800</c:v>
                </c:pt>
                <c:pt idx="50055">
                  <c:v>1442678400</c:v>
                </c:pt>
                <c:pt idx="50056">
                  <c:v>1442682000</c:v>
                </c:pt>
                <c:pt idx="50057">
                  <c:v>1442685600</c:v>
                </c:pt>
                <c:pt idx="50058">
                  <c:v>1442689200</c:v>
                </c:pt>
                <c:pt idx="50059">
                  <c:v>1442692800</c:v>
                </c:pt>
                <c:pt idx="50060">
                  <c:v>1442696400</c:v>
                </c:pt>
                <c:pt idx="50061">
                  <c:v>1442700000</c:v>
                </c:pt>
                <c:pt idx="50062">
                  <c:v>1442703600</c:v>
                </c:pt>
                <c:pt idx="50063">
                  <c:v>1442707200</c:v>
                </c:pt>
                <c:pt idx="50064">
                  <c:v>1442710800</c:v>
                </c:pt>
                <c:pt idx="50065">
                  <c:v>1442714400</c:v>
                </c:pt>
                <c:pt idx="50066">
                  <c:v>1442718000</c:v>
                </c:pt>
                <c:pt idx="50067">
                  <c:v>1442721600</c:v>
                </c:pt>
                <c:pt idx="50068">
                  <c:v>1442725200</c:v>
                </c:pt>
                <c:pt idx="50069">
                  <c:v>1442728800</c:v>
                </c:pt>
                <c:pt idx="50070">
                  <c:v>1442732400</c:v>
                </c:pt>
                <c:pt idx="50071">
                  <c:v>1442736000</c:v>
                </c:pt>
                <c:pt idx="50072">
                  <c:v>1442739600</c:v>
                </c:pt>
                <c:pt idx="50073">
                  <c:v>1442743200</c:v>
                </c:pt>
                <c:pt idx="50074">
                  <c:v>1442746800</c:v>
                </c:pt>
                <c:pt idx="50075">
                  <c:v>1442750400</c:v>
                </c:pt>
                <c:pt idx="50076">
                  <c:v>1442754000</c:v>
                </c:pt>
                <c:pt idx="50077">
                  <c:v>1442757600</c:v>
                </c:pt>
                <c:pt idx="50078">
                  <c:v>1442761200</c:v>
                </c:pt>
                <c:pt idx="50079">
                  <c:v>1442764800</c:v>
                </c:pt>
                <c:pt idx="50080">
                  <c:v>1442768400</c:v>
                </c:pt>
                <c:pt idx="50081">
                  <c:v>1442772000</c:v>
                </c:pt>
                <c:pt idx="50082">
                  <c:v>1442775600</c:v>
                </c:pt>
                <c:pt idx="50083">
                  <c:v>1442779200</c:v>
                </c:pt>
                <c:pt idx="50084">
                  <c:v>1442782800</c:v>
                </c:pt>
                <c:pt idx="50085">
                  <c:v>1442786400</c:v>
                </c:pt>
                <c:pt idx="50086">
                  <c:v>1442790000</c:v>
                </c:pt>
                <c:pt idx="50087">
                  <c:v>1442793600</c:v>
                </c:pt>
                <c:pt idx="50088">
                  <c:v>1442797200</c:v>
                </c:pt>
                <c:pt idx="50089">
                  <c:v>1442800800</c:v>
                </c:pt>
                <c:pt idx="50090">
                  <c:v>1442804400</c:v>
                </c:pt>
                <c:pt idx="50091">
                  <c:v>1442808000</c:v>
                </c:pt>
                <c:pt idx="50092">
                  <c:v>1442811600</c:v>
                </c:pt>
                <c:pt idx="50093">
                  <c:v>1442815200</c:v>
                </c:pt>
                <c:pt idx="50094">
                  <c:v>1442818800</c:v>
                </c:pt>
                <c:pt idx="50095">
                  <c:v>1442822400</c:v>
                </c:pt>
                <c:pt idx="50096">
                  <c:v>1442826000</c:v>
                </c:pt>
                <c:pt idx="50097">
                  <c:v>1442829600</c:v>
                </c:pt>
                <c:pt idx="50098">
                  <c:v>1442833200</c:v>
                </c:pt>
                <c:pt idx="50099">
                  <c:v>1442836800</c:v>
                </c:pt>
                <c:pt idx="50100">
                  <c:v>1442840400</c:v>
                </c:pt>
                <c:pt idx="50101">
                  <c:v>1442844000</c:v>
                </c:pt>
                <c:pt idx="50102">
                  <c:v>1442847600</c:v>
                </c:pt>
                <c:pt idx="50103">
                  <c:v>1442851200</c:v>
                </c:pt>
                <c:pt idx="50104">
                  <c:v>1442854800</c:v>
                </c:pt>
                <c:pt idx="50105">
                  <c:v>1442858400</c:v>
                </c:pt>
                <c:pt idx="50106">
                  <c:v>1442862000</c:v>
                </c:pt>
                <c:pt idx="50107">
                  <c:v>1442865600</c:v>
                </c:pt>
                <c:pt idx="50108">
                  <c:v>1442869200</c:v>
                </c:pt>
                <c:pt idx="50109">
                  <c:v>1442872800</c:v>
                </c:pt>
                <c:pt idx="50110">
                  <c:v>1442876400</c:v>
                </c:pt>
                <c:pt idx="50111">
                  <c:v>1442880000</c:v>
                </c:pt>
                <c:pt idx="50112">
                  <c:v>1442883600</c:v>
                </c:pt>
                <c:pt idx="50113">
                  <c:v>1442887200</c:v>
                </c:pt>
                <c:pt idx="50114">
                  <c:v>1442890800</c:v>
                </c:pt>
                <c:pt idx="50115">
                  <c:v>1442894400</c:v>
                </c:pt>
                <c:pt idx="50116">
                  <c:v>1442898000</c:v>
                </c:pt>
                <c:pt idx="50117">
                  <c:v>1442901600</c:v>
                </c:pt>
                <c:pt idx="50118">
                  <c:v>1442905200</c:v>
                </c:pt>
                <c:pt idx="50119">
                  <c:v>1442908800</c:v>
                </c:pt>
                <c:pt idx="50120">
                  <c:v>1442912400</c:v>
                </c:pt>
                <c:pt idx="50121">
                  <c:v>1442916000</c:v>
                </c:pt>
                <c:pt idx="50122">
                  <c:v>1442919600</c:v>
                </c:pt>
                <c:pt idx="50123">
                  <c:v>1442923200</c:v>
                </c:pt>
                <c:pt idx="50124">
                  <c:v>1442926800</c:v>
                </c:pt>
                <c:pt idx="50125">
                  <c:v>1442930400</c:v>
                </c:pt>
                <c:pt idx="50126">
                  <c:v>1442934000</c:v>
                </c:pt>
                <c:pt idx="50127">
                  <c:v>1442937600</c:v>
                </c:pt>
                <c:pt idx="50128">
                  <c:v>1442941200</c:v>
                </c:pt>
                <c:pt idx="50129">
                  <c:v>1442944800</c:v>
                </c:pt>
                <c:pt idx="50130">
                  <c:v>1442948400</c:v>
                </c:pt>
                <c:pt idx="50131">
                  <c:v>1442952000</c:v>
                </c:pt>
                <c:pt idx="50132">
                  <c:v>1442955600</c:v>
                </c:pt>
                <c:pt idx="50133">
                  <c:v>1442959200</c:v>
                </c:pt>
                <c:pt idx="50134">
                  <c:v>1442962800</c:v>
                </c:pt>
                <c:pt idx="50135">
                  <c:v>1442966400</c:v>
                </c:pt>
                <c:pt idx="50136">
                  <c:v>1442970000</c:v>
                </c:pt>
                <c:pt idx="50137">
                  <c:v>1442973600</c:v>
                </c:pt>
                <c:pt idx="50138">
                  <c:v>1442977200</c:v>
                </c:pt>
                <c:pt idx="50139">
                  <c:v>1442980800</c:v>
                </c:pt>
                <c:pt idx="50140">
                  <c:v>1442984400</c:v>
                </c:pt>
                <c:pt idx="50141">
                  <c:v>1442988000</c:v>
                </c:pt>
                <c:pt idx="50142">
                  <c:v>1442991600</c:v>
                </c:pt>
                <c:pt idx="50143">
                  <c:v>1442995200</c:v>
                </c:pt>
                <c:pt idx="50144">
                  <c:v>1442998800</c:v>
                </c:pt>
                <c:pt idx="50145">
                  <c:v>1443002400</c:v>
                </c:pt>
                <c:pt idx="50146">
                  <c:v>1443006000</c:v>
                </c:pt>
                <c:pt idx="50147">
                  <c:v>1443009600</c:v>
                </c:pt>
                <c:pt idx="50148">
                  <c:v>1443013200</c:v>
                </c:pt>
                <c:pt idx="50149">
                  <c:v>1443016800</c:v>
                </c:pt>
                <c:pt idx="50150">
                  <c:v>1443020400</c:v>
                </c:pt>
                <c:pt idx="50151">
                  <c:v>1443024000</c:v>
                </c:pt>
                <c:pt idx="50152">
                  <c:v>1443027600</c:v>
                </c:pt>
                <c:pt idx="50153">
                  <c:v>1443031200</c:v>
                </c:pt>
                <c:pt idx="50154">
                  <c:v>1443034800</c:v>
                </c:pt>
                <c:pt idx="50155">
                  <c:v>1443038400</c:v>
                </c:pt>
                <c:pt idx="50156">
                  <c:v>1443042000</c:v>
                </c:pt>
                <c:pt idx="50157">
                  <c:v>1443045600</c:v>
                </c:pt>
                <c:pt idx="50158">
                  <c:v>1443049200</c:v>
                </c:pt>
                <c:pt idx="50159">
                  <c:v>1443052800</c:v>
                </c:pt>
                <c:pt idx="50160">
                  <c:v>1443056400</c:v>
                </c:pt>
                <c:pt idx="50161">
                  <c:v>1443060000</c:v>
                </c:pt>
                <c:pt idx="50162">
                  <c:v>1443063600</c:v>
                </c:pt>
                <c:pt idx="50163">
                  <c:v>1443067200</c:v>
                </c:pt>
                <c:pt idx="50164">
                  <c:v>1443070800</c:v>
                </c:pt>
                <c:pt idx="50165">
                  <c:v>1443074400</c:v>
                </c:pt>
                <c:pt idx="50166">
                  <c:v>1443078000</c:v>
                </c:pt>
                <c:pt idx="50167">
                  <c:v>1443081600</c:v>
                </c:pt>
                <c:pt idx="50168">
                  <c:v>1443085200</c:v>
                </c:pt>
                <c:pt idx="50169">
                  <c:v>1443088800</c:v>
                </c:pt>
                <c:pt idx="50170">
                  <c:v>1443092400</c:v>
                </c:pt>
                <c:pt idx="50171">
                  <c:v>1443096000</c:v>
                </c:pt>
                <c:pt idx="50172">
                  <c:v>1443099600</c:v>
                </c:pt>
                <c:pt idx="50173">
                  <c:v>1443103200</c:v>
                </c:pt>
                <c:pt idx="50174">
                  <c:v>1443106800</c:v>
                </c:pt>
                <c:pt idx="50175">
                  <c:v>1443110400</c:v>
                </c:pt>
                <c:pt idx="50176">
                  <c:v>1443114000</c:v>
                </c:pt>
                <c:pt idx="50177">
                  <c:v>1443117600</c:v>
                </c:pt>
                <c:pt idx="50178">
                  <c:v>1443121200</c:v>
                </c:pt>
                <c:pt idx="50179">
                  <c:v>1443124800</c:v>
                </c:pt>
                <c:pt idx="50180">
                  <c:v>1443128400</c:v>
                </c:pt>
                <c:pt idx="50181">
                  <c:v>1443132000</c:v>
                </c:pt>
                <c:pt idx="50182">
                  <c:v>1443135600</c:v>
                </c:pt>
                <c:pt idx="50183">
                  <c:v>1443139200</c:v>
                </c:pt>
                <c:pt idx="50184">
                  <c:v>1443142800</c:v>
                </c:pt>
                <c:pt idx="50185">
                  <c:v>1443146400</c:v>
                </c:pt>
                <c:pt idx="50186">
                  <c:v>1443150000</c:v>
                </c:pt>
                <c:pt idx="50187">
                  <c:v>1443153600</c:v>
                </c:pt>
                <c:pt idx="50188">
                  <c:v>1443157200</c:v>
                </c:pt>
                <c:pt idx="50189">
                  <c:v>1443160800</c:v>
                </c:pt>
                <c:pt idx="50190">
                  <c:v>1443164400</c:v>
                </c:pt>
                <c:pt idx="50191">
                  <c:v>1443168000</c:v>
                </c:pt>
                <c:pt idx="50192">
                  <c:v>1443171600</c:v>
                </c:pt>
                <c:pt idx="50193">
                  <c:v>1443175200</c:v>
                </c:pt>
                <c:pt idx="50194">
                  <c:v>1443178800</c:v>
                </c:pt>
                <c:pt idx="50195">
                  <c:v>1443182400</c:v>
                </c:pt>
                <c:pt idx="50196">
                  <c:v>1443186000</c:v>
                </c:pt>
                <c:pt idx="50197">
                  <c:v>1443189600</c:v>
                </c:pt>
                <c:pt idx="50198">
                  <c:v>1443193200</c:v>
                </c:pt>
                <c:pt idx="50199">
                  <c:v>1443196800</c:v>
                </c:pt>
                <c:pt idx="50200">
                  <c:v>1443200400</c:v>
                </c:pt>
                <c:pt idx="50201">
                  <c:v>1443204000</c:v>
                </c:pt>
                <c:pt idx="50202">
                  <c:v>1443207600</c:v>
                </c:pt>
                <c:pt idx="50203">
                  <c:v>1443211200</c:v>
                </c:pt>
                <c:pt idx="50204">
                  <c:v>1443214800</c:v>
                </c:pt>
                <c:pt idx="50205">
                  <c:v>1443218400</c:v>
                </c:pt>
                <c:pt idx="50206">
                  <c:v>1443222000</c:v>
                </c:pt>
                <c:pt idx="50207">
                  <c:v>1443225600</c:v>
                </c:pt>
                <c:pt idx="50208">
                  <c:v>1443229200</c:v>
                </c:pt>
                <c:pt idx="50209">
                  <c:v>1443232800</c:v>
                </c:pt>
                <c:pt idx="50210">
                  <c:v>1443236400</c:v>
                </c:pt>
                <c:pt idx="50211">
                  <c:v>1443240000</c:v>
                </c:pt>
                <c:pt idx="50212">
                  <c:v>1443243600</c:v>
                </c:pt>
                <c:pt idx="50213">
                  <c:v>1443247200</c:v>
                </c:pt>
                <c:pt idx="50214">
                  <c:v>1443250800</c:v>
                </c:pt>
                <c:pt idx="50215">
                  <c:v>1443254400</c:v>
                </c:pt>
                <c:pt idx="50216">
                  <c:v>1443258000</c:v>
                </c:pt>
                <c:pt idx="50217">
                  <c:v>1443261600</c:v>
                </c:pt>
                <c:pt idx="50218">
                  <c:v>1443265200</c:v>
                </c:pt>
                <c:pt idx="50219">
                  <c:v>1443268800</c:v>
                </c:pt>
                <c:pt idx="50220">
                  <c:v>1443272400</c:v>
                </c:pt>
                <c:pt idx="50221">
                  <c:v>1443276000</c:v>
                </c:pt>
                <c:pt idx="50222">
                  <c:v>1443279600</c:v>
                </c:pt>
                <c:pt idx="50223">
                  <c:v>1443283200</c:v>
                </c:pt>
                <c:pt idx="50224">
                  <c:v>1443286800</c:v>
                </c:pt>
                <c:pt idx="50225">
                  <c:v>1443290400</c:v>
                </c:pt>
                <c:pt idx="50226">
                  <c:v>1443294000</c:v>
                </c:pt>
                <c:pt idx="50227">
                  <c:v>1443297600</c:v>
                </c:pt>
                <c:pt idx="50228">
                  <c:v>1443301200</c:v>
                </c:pt>
                <c:pt idx="50229">
                  <c:v>1443304800</c:v>
                </c:pt>
                <c:pt idx="50230">
                  <c:v>1443308400</c:v>
                </c:pt>
                <c:pt idx="50231">
                  <c:v>1443312000</c:v>
                </c:pt>
                <c:pt idx="50232">
                  <c:v>1443315600</c:v>
                </c:pt>
                <c:pt idx="50233">
                  <c:v>1443319200</c:v>
                </c:pt>
                <c:pt idx="50234">
                  <c:v>1443322800</c:v>
                </c:pt>
                <c:pt idx="50235">
                  <c:v>1443326400</c:v>
                </c:pt>
                <c:pt idx="50236">
                  <c:v>1443330000</c:v>
                </c:pt>
                <c:pt idx="50237">
                  <c:v>1443333600</c:v>
                </c:pt>
                <c:pt idx="50238">
                  <c:v>1443337200</c:v>
                </c:pt>
                <c:pt idx="50239">
                  <c:v>1443340800</c:v>
                </c:pt>
                <c:pt idx="50240">
                  <c:v>1443344400</c:v>
                </c:pt>
                <c:pt idx="50241">
                  <c:v>1443348000</c:v>
                </c:pt>
                <c:pt idx="50242">
                  <c:v>1443351600</c:v>
                </c:pt>
                <c:pt idx="50243">
                  <c:v>1443355200</c:v>
                </c:pt>
                <c:pt idx="50244">
                  <c:v>1443358800</c:v>
                </c:pt>
                <c:pt idx="50245">
                  <c:v>1443362400</c:v>
                </c:pt>
                <c:pt idx="50246">
                  <c:v>1443366000</c:v>
                </c:pt>
                <c:pt idx="50247">
                  <c:v>1443369600</c:v>
                </c:pt>
                <c:pt idx="50248">
                  <c:v>1443373200</c:v>
                </c:pt>
                <c:pt idx="50249">
                  <c:v>1443376800</c:v>
                </c:pt>
                <c:pt idx="50250">
                  <c:v>1443380400</c:v>
                </c:pt>
                <c:pt idx="50251">
                  <c:v>1443384000</c:v>
                </c:pt>
                <c:pt idx="50252">
                  <c:v>1443387600</c:v>
                </c:pt>
                <c:pt idx="50253">
                  <c:v>1443391200</c:v>
                </c:pt>
                <c:pt idx="50254">
                  <c:v>1443394800</c:v>
                </c:pt>
                <c:pt idx="50255">
                  <c:v>1443398400</c:v>
                </c:pt>
                <c:pt idx="50256">
                  <c:v>1443402000</c:v>
                </c:pt>
                <c:pt idx="50257">
                  <c:v>1443405600</c:v>
                </c:pt>
                <c:pt idx="50258">
                  <c:v>1443409200</c:v>
                </c:pt>
                <c:pt idx="50259">
                  <c:v>1443412800</c:v>
                </c:pt>
                <c:pt idx="50260">
                  <c:v>1443416400</c:v>
                </c:pt>
                <c:pt idx="50261">
                  <c:v>1443420000</c:v>
                </c:pt>
                <c:pt idx="50262">
                  <c:v>1443423600</c:v>
                </c:pt>
                <c:pt idx="50263">
                  <c:v>1443427200</c:v>
                </c:pt>
                <c:pt idx="50264">
                  <c:v>1443430800</c:v>
                </c:pt>
                <c:pt idx="50265">
                  <c:v>1443434400</c:v>
                </c:pt>
                <c:pt idx="50266">
                  <c:v>1443438000</c:v>
                </c:pt>
                <c:pt idx="50267">
                  <c:v>1443441600</c:v>
                </c:pt>
                <c:pt idx="50268">
                  <c:v>1443445200</c:v>
                </c:pt>
                <c:pt idx="50269">
                  <c:v>1443448800</c:v>
                </c:pt>
                <c:pt idx="50270">
                  <c:v>1443452400</c:v>
                </c:pt>
                <c:pt idx="50271">
                  <c:v>1443456000</c:v>
                </c:pt>
                <c:pt idx="50272">
                  <c:v>1443459600</c:v>
                </c:pt>
                <c:pt idx="50273">
                  <c:v>1443463200</c:v>
                </c:pt>
                <c:pt idx="50274">
                  <c:v>1443466800</c:v>
                </c:pt>
                <c:pt idx="50275">
                  <c:v>1443470400</c:v>
                </c:pt>
                <c:pt idx="50276">
                  <c:v>1443474000</c:v>
                </c:pt>
                <c:pt idx="50277">
                  <c:v>1443477600</c:v>
                </c:pt>
                <c:pt idx="50278">
                  <c:v>1443481200</c:v>
                </c:pt>
                <c:pt idx="50279">
                  <c:v>1443484800</c:v>
                </c:pt>
                <c:pt idx="50280">
                  <c:v>1443488400</c:v>
                </c:pt>
                <c:pt idx="50281">
                  <c:v>1443492000</c:v>
                </c:pt>
                <c:pt idx="50282">
                  <c:v>1443495600</c:v>
                </c:pt>
                <c:pt idx="50283">
                  <c:v>1443499200</c:v>
                </c:pt>
                <c:pt idx="50284">
                  <c:v>1443502800</c:v>
                </c:pt>
                <c:pt idx="50285">
                  <c:v>1443506400</c:v>
                </c:pt>
                <c:pt idx="50286">
                  <c:v>1443510000</c:v>
                </c:pt>
                <c:pt idx="50287">
                  <c:v>1443513600</c:v>
                </c:pt>
                <c:pt idx="50288">
                  <c:v>1443517200</c:v>
                </c:pt>
                <c:pt idx="50289">
                  <c:v>1443520800</c:v>
                </c:pt>
                <c:pt idx="50290">
                  <c:v>1443524400</c:v>
                </c:pt>
                <c:pt idx="50291">
                  <c:v>1443528000</c:v>
                </c:pt>
                <c:pt idx="50292">
                  <c:v>1443531600</c:v>
                </c:pt>
                <c:pt idx="50293">
                  <c:v>1443535200</c:v>
                </c:pt>
                <c:pt idx="50294">
                  <c:v>1443538800</c:v>
                </c:pt>
                <c:pt idx="50295">
                  <c:v>1443542400</c:v>
                </c:pt>
                <c:pt idx="50296">
                  <c:v>1443546000</c:v>
                </c:pt>
                <c:pt idx="50297">
                  <c:v>1443549600</c:v>
                </c:pt>
                <c:pt idx="50298">
                  <c:v>1443553200</c:v>
                </c:pt>
                <c:pt idx="50299">
                  <c:v>1443556800</c:v>
                </c:pt>
                <c:pt idx="50300">
                  <c:v>1443560400</c:v>
                </c:pt>
                <c:pt idx="50301">
                  <c:v>1443564000</c:v>
                </c:pt>
                <c:pt idx="50302">
                  <c:v>1443567600</c:v>
                </c:pt>
                <c:pt idx="50303">
                  <c:v>1443571200</c:v>
                </c:pt>
                <c:pt idx="50304">
                  <c:v>1443574800</c:v>
                </c:pt>
                <c:pt idx="50305">
                  <c:v>1443578400</c:v>
                </c:pt>
                <c:pt idx="50306">
                  <c:v>1443582000</c:v>
                </c:pt>
                <c:pt idx="50307">
                  <c:v>1443585600</c:v>
                </c:pt>
                <c:pt idx="50308">
                  <c:v>1443589200</c:v>
                </c:pt>
                <c:pt idx="50309">
                  <c:v>1443592800</c:v>
                </c:pt>
                <c:pt idx="50310">
                  <c:v>1443596400</c:v>
                </c:pt>
                <c:pt idx="50311">
                  <c:v>1443600000</c:v>
                </c:pt>
                <c:pt idx="50312">
                  <c:v>1443603600</c:v>
                </c:pt>
                <c:pt idx="50313">
                  <c:v>1443607200</c:v>
                </c:pt>
                <c:pt idx="50314">
                  <c:v>1443610800</c:v>
                </c:pt>
                <c:pt idx="50315">
                  <c:v>1443614400</c:v>
                </c:pt>
                <c:pt idx="50316">
                  <c:v>1443618000</c:v>
                </c:pt>
                <c:pt idx="50317">
                  <c:v>1443621600</c:v>
                </c:pt>
                <c:pt idx="50318">
                  <c:v>1443625200</c:v>
                </c:pt>
                <c:pt idx="50319">
                  <c:v>1443628800</c:v>
                </c:pt>
                <c:pt idx="50320">
                  <c:v>1443632400</c:v>
                </c:pt>
                <c:pt idx="50321">
                  <c:v>1443636000</c:v>
                </c:pt>
                <c:pt idx="50322">
                  <c:v>1443639600</c:v>
                </c:pt>
                <c:pt idx="50323">
                  <c:v>1443643200</c:v>
                </c:pt>
                <c:pt idx="50324">
                  <c:v>1443646800</c:v>
                </c:pt>
                <c:pt idx="50325">
                  <c:v>1443650400</c:v>
                </c:pt>
                <c:pt idx="50326">
                  <c:v>1443654000</c:v>
                </c:pt>
                <c:pt idx="50327">
                  <c:v>1443657600</c:v>
                </c:pt>
                <c:pt idx="50328">
                  <c:v>1443661200</c:v>
                </c:pt>
                <c:pt idx="50329">
                  <c:v>1443664800</c:v>
                </c:pt>
                <c:pt idx="50330">
                  <c:v>1443668400</c:v>
                </c:pt>
                <c:pt idx="50331">
                  <c:v>1443672000</c:v>
                </c:pt>
                <c:pt idx="50332">
                  <c:v>1443675600</c:v>
                </c:pt>
                <c:pt idx="50333">
                  <c:v>1443679200</c:v>
                </c:pt>
                <c:pt idx="50334">
                  <c:v>1443682800</c:v>
                </c:pt>
                <c:pt idx="50335">
                  <c:v>1443686400</c:v>
                </c:pt>
                <c:pt idx="50336">
                  <c:v>1443690000</c:v>
                </c:pt>
                <c:pt idx="50337">
                  <c:v>1443693600</c:v>
                </c:pt>
                <c:pt idx="50338">
                  <c:v>1443697200</c:v>
                </c:pt>
                <c:pt idx="50339">
                  <c:v>1443700800</c:v>
                </c:pt>
                <c:pt idx="50340">
                  <c:v>1443704400</c:v>
                </c:pt>
                <c:pt idx="50341">
                  <c:v>1443708000</c:v>
                </c:pt>
                <c:pt idx="50342">
                  <c:v>1443711600</c:v>
                </c:pt>
                <c:pt idx="50343">
                  <c:v>1443715200</c:v>
                </c:pt>
                <c:pt idx="50344">
                  <c:v>1443718800</c:v>
                </c:pt>
                <c:pt idx="50345">
                  <c:v>1443722400</c:v>
                </c:pt>
                <c:pt idx="50346">
                  <c:v>1443726000</c:v>
                </c:pt>
                <c:pt idx="50347">
                  <c:v>1443729600</c:v>
                </c:pt>
                <c:pt idx="50348">
                  <c:v>1443733200</c:v>
                </c:pt>
                <c:pt idx="50349">
                  <c:v>1443736800</c:v>
                </c:pt>
                <c:pt idx="50350">
                  <c:v>1443740400</c:v>
                </c:pt>
                <c:pt idx="50351">
                  <c:v>1443744000</c:v>
                </c:pt>
                <c:pt idx="50352">
                  <c:v>1443747600</c:v>
                </c:pt>
                <c:pt idx="50353">
                  <c:v>1443751200</c:v>
                </c:pt>
                <c:pt idx="50354">
                  <c:v>1443754800</c:v>
                </c:pt>
                <c:pt idx="50355">
                  <c:v>1443758400</c:v>
                </c:pt>
                <c:pt idx="50356">
                  <c:v>1443762000</c:v>
                </c:pt>
                <c:pt idx="50357">
                  <c:v>1443765600</c:v>
                </c:pt>
                <c:pt idx="50358">
                  <c:v>1443769200</c:v>
                </c:pt>
                <c:pt idx="50359">
                  <c:v>1443772800</c:v>
                </c:pt>
                <c:pt idx="50360">
                  <c:v>1443776400</c:v>
                </c:pt>
                <c:pt idx="50361">
                  <c:v>1443780000</c:v>
                </c:pt>
                <c:pt idx="50362">
                  <c:v>1443783600</c:v>
                </c:pt>
                <c:pt idx="50363">
                  <c:v>1443787200</c:v>
                </c:pt>
                <c:pt idx="50364">
                  <c:v>1443790800</c:v>
                </c:pt>
                <c:pt idx="50365">
                  <c:v>1443794400</c:v>
                </c:pt>
                <c:pt idx="50366">
                  <c:v>1443798000</c:v>
                </c:pt>
                <c:pt idx="50367">
                  <c:v>1443801600</c:v>
                </c:pt>
                <c:pt idx="50368">
                  <c:v>1443805200</c:v>
                </c:pt>
                <c:pt idx="50369">
                  <c:v>1443808800</c:v>
                </c:pt>
                <c:pt idx="50370">
                  <c:v>1443812400</c:v>
                </c:pt>
                <c:pt idx="50371">
                  <c:v>1443816000</c:v>
                </c:pt>
                <c:pt idx="50372">
                  <c:v>1443819600</c:v>
                </c:pt>
                <c:pt idx="50373">
                  <c:v>1443823200</c:v>
                </c:pt>
                <c:pt idx="50374">
                  <c:v>1443826800</c:v>
                </c:pt>
                <c:pt idx="50375">
                  <c:v>1443830400</c:v>
                </c:pt>
                <c:pt idx="50376">
                  <c:v>1443834000</c:v>
                </c:pt>
                <c:pt idx="50377">
                  <c:v>1443837600</c:v>
                </c:pt>
                <c:pt idx="50378">
                  <c:v>1443841200</c:v>
                </c:pt>
                <c:pt idx="50379">
                  <c:v>1443844800</c:v>
                </c:pt>
                <c:pt idx="50380">
                  <c:v>1443848400</c:v>
                </c:pt>
                <c:pt idx="50381">
                  <c:v>1443852000</c:v>
                </c:pt>
                <c:pt idx="50382">
                  <c:v>1443855600</c:v>
                </c:pt>
                <c:pt idx="50383">
                  <c:v>1443859200</c:v>
                </c:pt>
                <c:pt idx="50384">
                  <c:v>1443862800</c:v>
                </c:pt>
                <c:pt idx="50385">
                  <c:v>1443866400</c:v>
                </c:pt>
                <c:pt idx="50386">
                  <c:v>1443870000</c:v>
                </c:pt>
                <c:pt idx="50387">
                  <c:v>1443873600</c:v>
                </c:pt>
                <c:pt idx="50388">
                  <c:v>1443877200</c:v>
                </c:pt>
                <c:pt idx="50389">
                  <c:v>1443880800</c:v>
                </c:pt>
                <c:pt idx="50390">
                  <c:v>1443884400</c:v>
                </c:pt>
                <c:pt idx="50391">
                  <c:v>1443888000</c:v>
                </c:pt>
                <c:pt idx="50392">
                  <c:v>1443891600</c:v>
                </c:pt>
                <c:pt idx="50393">
                  <c:v>1443895200</c:v>
                </c:pt>
                <c:pt idx="50394">
                  <c:v>1443898800</c:v>
                </c:pt>
                <c:pt idx="50395">
                  <c:v>1443902400</c:v>
                </c:pt>
                <c:pt idx="50396">
                  <c:v>1443906000</c:v>
                </c:pt>
                <c:pt idx="50397">
                  <c:v>1443909600</c:v>
                </c:pt>
                <c:pt idx="50398">
                  <c:v>1443913200</c:v>
                </c:pt>
                <c:pt idx="50399">
                  <c:v>1443916800</c:v>
                </c:pt>
                <c:pt idx="50400">
                  <c:v>1443920400</c:v>
                </c:pt>
                <c:pt idx="50401">
                  <c:v>1443924000</c:v>
                </c:pt>
                <c:pt idx="50402">
                  <c:v>1443927600</c:v>
                </c:pt>
                <c:pt idx="50403">
                  <c:v>1443931200</c:v>
                </c:pt>
                <c:pt idx="50404">
                  <c:v>1443934800</c:v>
                </c:pt>
                <c:pt idx="50405">
                  <c:v>1443938400</c:v>
                </c:pt>
                <c:pt idx="50406">
                  <c:v>1443942000</c:v>
                </c:pt>
                <c:pt idx="50407">
                  <c:v>1443945600</c:v>
                </c:pt>
                <c:pt idx="50408">
                  <c:v>1443949200</c:v>
                </c:pt>
                <c:pt idx="50409">
                  <c:v>1443952800</c:v>
                </c:pt>
                <c:pt idx="50410">
                  <c:v>1443956400</c:v>
                </c:pt>
                <c:pt idx="50411">
                  <c:v>1443960000</c:v>
                </c:pt>
                <c:pt idx="50412">
                  <c:v>1443963600</c:v>
                </c:pt>
                <c:pt idx="50413">
                  <c:v>1443967200</c:v>
                </c:pt>
                <c:pt idx="50414">
                  <c:v>1443970800</c:v>
                </c:pt>
                <c:pt idx="50415">
                  <c:v>1443974400</c:v>
                </c:pt>
                <c:pt idx="50416">
                  <c:v>1443978000</c:v>
                </c:pt>
                <c:pt idx="50417">
                  <c:v>1443981600</c:v>
                </c:pt>
                <c:pt idx="50418">
                  <c:v>1443985200</c:v>
                </c:pt>
                <c:pt idx="50419">
                  <c:v>1443988800</c:v>
                </c:pt>
                <c:pt idx="50420">
                  <c:v>1443992400</c:v>
                </c:pt>
                <c:pt idx="50421">
                  <c:v>1443996000</c:v>
                </c:pt>
                <c:pt idx="50422">
                  <c:v>1443999600</c:v>
                </c:pt>
                <c:pt idx="50423">
                  <c:v>1444003200</c:v>
                </c:pt>
                <c:pt idx="50424">
                  <c:v>1444006800</c:v>
                </c:pt>
                <c:pt idx="50425">
                  <c:v>1444010400</c:v>
                </c:pt>
                <c:pt idx="50426">
                  <c:v>1444014000</c:v>
                </c:pt>
                <c:pt idx="50427">
                  <c:v>1444017600</c:v>
                </c:pt>
                <c:pt idx="50428">
                  <c:v>1444021200</c:v>
                </c:pt>
                <c:pt idx="50429">
                  <c:v>1444024800</c:v>
                </c:pt>
                <c:pt idx="50430">
                  <c:v>1444028400</c:v>
                </c:pt>
                <c:pt idx="50431">
                  <c:v>1444032000</c:v>
                </c:pt>
                <c:pt idx="50432">
                  <c:v>1444035600</c:v>
                </c:pt>
                <c:pt idx="50433">
                  <c:v>1444039200</c:v>
                </c:pt>
                <c:pt idx="50434">
                  <c:v>1444042800</c:v>
                </c:pt>
                <c:pt idx="50435">
                  <c:v>1444046400</c:v>
                </c:pt>
                <c:pt idx="50436">
                  <c:v>1444050000</c:v>
                </c:pt>
                <c:pt idx="50437">
                  <c:v>1444053600</c:v>
                </c:pt>
                <c:pt idx="50438">
                  <c:v>1444057200</c:v>
                </c:pt>
                <c:pt idx="50439">
                  <c:v>1444060800</c:v>
                </c:pt>
                <c:pt idx="50440">
                  <c:v>1444064400</c:v>
                </c:pt>
                <c:pt idx="50441">
                  <c:v>1444068000</c:v>
                </c:pt>
                <c:pt idx="50442">
                  <c:v>1444071600</c:v>
                </c:pt>
                <c:pt idx="50443">
                  <c:v>1444075200</c:v>
                </c:pt>
                <c:pt idx="50444">
                  <c:v>1444078800</c:v>
                </c:pt>
                <c:pt idx="50445">
                  <c:v>1444082400</c:v>
                </c:pt>
                <c:pt idx="50446">
                  <c:v>1444086000</c:v>
                </c:pt>
                <c:pt idx="50447">
                  <c:v>1444089600</c:v>
                </c:pt>
                <c:pt idx="50448">
                  <c:v>1444093200</c:v>
                </c:pt>
                <c:pt idx="50449">
                  <c:v>1444096800</c:v>
                </c:pt>
                <c:pt idx="50450">
                  <c:v>1444100400</c:v>
                </c:pt>
                <c:pt idx="50451">
                  <c:v>1444104000</c:v>
                </c:pt>
                <c:pt idx="50452">
                  <c:v>1444107600</c:v>
                </c:pt>
                <c:pt idx="50453">
                  <c:v>1444111200</c:v>
                </c:pt>
                <c:pt idx="50454">
                  <c:v>1444114800</c:v>
                </c:pt>
                <c:pt idx="50455">
                  <c:v>1444118400</c:v>
                </c:pt>
                <c:pt idx="50456">
                  <c:v>1444122000</c:v>
                </c:pt>
                <c:pt idx="50457">
                  <c:v>1444125600</c:v>
                </c:pt>
                <c:pt idx="50458">
                  <c:v>1444129200</c:v>
                </c:pt>
                <c:pt idx="50459">
                  <c:v>1444132800</c:v>
                </c:pt>
                <c:pt idx="50460">
                  <c:v>1444136400</c:v>
                </c:pt>
                <c:pt idx="50461">
                  <c:v>1444140000</c:v>
                </c:pt>
                <c:pt idx="50462">
                  <c:v>1444143600</c:v>
                </c:pt>
                <c:pt idx="50463">
                  <c:v>1444147200</c:v>
                </c:pt>
                <c:pt idx="50464">
                  <c:v>1444150800</c:v>
                </c:pt>
                <c:pt idx="50465">
                  <c:v>1444154400</c:v>
                </c:pt>
                <c:pt idx="50466">
                  <c:v>1444158000</c:v>
                </c:pt>
                <c:pt idx="50467">
                  <c:v>1444161600</c:v>
                </c:pt>
                <c:pt idx="50468">
                  <c:v>1444165200</c:v>
                </c:pt>
                <c:pt idx="50469">
                  <c:v>1444168800</c:v>
                </c:pt>
                <c:pt idx="50470">
                  <c:v>1444172400</c:v>
                </c:pt>
                <c:pt idx="50471">
                  <c:v>1444176000</c:v>
                </c:pt>
                <c:pt idx="50472">
                  <c:v>1444179600</c:v>
                </c:pt>
                <c:pt idx="50473">
                  <c:v>1444183200</c:v>
                </c:pt>
                <c:pt idx="50474">
                  <c:v>1444186800</c:v>
                </c:pt>
                <c:pt idx="50475">
                  <c:v>1444190400</c:v>
                </c:pt>
                <c:pt idx="50476">
                  <c:v>1444194000</c:v>
                </c:pt>
                <c:pt idx="50477">
                  <c:v>1444197600</c:v>
                </c:pt>
                <c:pt idx="50478">
                  <c:v>1444201200</c:v>
                </c:pt>
                <c:pt idx="50479">
                  <c:v>1444204800</c:v>
                </c:pt>
                <c:pt idx="50480">
                  <c:v>1444208400</c:v>
                </c:pt>
                <c:pt idx="50481">
                  <c:v>1444212000</c:v>
                </c:pt>
                <c:pt idx="50482">
                  <c:v>1444215600</c:v>
                </c:pt>
                <c:pt idx="50483">
                  <c:v>1444219200</c:v>
                </c:pt>
                <c:pt idx="50484">
                  <c:v>1444222800</c:v>
                </c:pt>
                <c:pt idx="50485">
                  <c:v>1444226400</c:v>
                </c:pt>
                <c:pt idx="50486">
                  <c:v>1444230000</c:v>
                </c:pt>
                <c:pt idx="50487">
                  <c:v>1444233600</c:v>
                </c:pt>
                <c:pt idx="50488">
                  <c:v>1444237200</c:v>
                </c:pt>
                <c:pt idx="50489">
                  <c:v>1444240800</c:v>
                </c:pt>
                <c:pt idx="50490">
                  <c:v>1444244400</c:v>
                </c:pt>
                <c:pt idx="50491">
                  <c:v>1444248000</c:v>
                </c:pt>
                <c:pt idx="50492">
                  <c:v>1444251600</c:v>
                </c:pt>
                <c:pt idx="50493">
                  <c:v>1444255200</c:v>
                </c:pt>
                <c:pt idx="50494">
                  <c:v>1444258800</c:v>
                </c:pt>
                <c:pt idx="50495">
                  <c:v>1444262400</c:v>
                </c:pt>
                <c:pt idx="50496">
                  <c:v>1444266000</c:v>
                </c:pt>
                <c:pt idx="50497">
                  <c:v>1444269600</c:v>
                </c:pt>
                <c:pt idx="50498">
                  <c:v>1444273200</c:v>
                </c:pt>
                <c:pt idx="50499">
                  <c:v>1444276800</c:v>
                </c:pt>
                <c:pt idx="50500">
                  <c:v>1444280400</c:v>
                </c:pt>
                <c:pt idx="50501">
                  <c:v>1444284000</c:v>
                </c:pt>
                <c:pt idx="50502">
                  <c:v>1444287600</c:v>
                </c:pt>
                <c:pt idx="50503">
                  <c:v>1444291200</c:v>
                </c:pt>
                <c:pt idx="50504">
                  <c:v>1444294800</c:v>
                </c:pt>
                <c:pt idx="50505">
                  <c:v>1444298400</c:v>
                </c:pt>
                <c:pt idx="50506">
                  <c:v>1444302000</c:v>
                </c:pt>
                <c:pt idx="50507">
                  <c:v>1444305600</c:v>
                </c:pt>
                <c:pt idx="50508">
                  <c:v>1444309200</c:v>
                </c:pt>
                <c:pt idx="50509">
                  <c:v>1444312800</c:v>
                </c:pt>
                <c:pt idx="50510">
                  <c:v>1444316400</c:v>
                </c:pt>
                <c:pt idx="50511">
                  <c:v>1444320000</c:v>
                </c:pt>
                <c:pt idx="50512">
                  <c:v>1444323600</c:v>
                </c:pt>
                <c:pt idx="50513">
                  <c:v>1444327200</c:v>
                </c:pt>
                <c:pt idx="50514">
                  <c:v>1444330800</c:v>
                </c:pt>
                <c:pt idx="50515">
                  <c:v>1444334400</c:v>
                </c:pt>
                <c:pt idx="50516">
                  <c:v>1444338000</c:v>
                </c:pt>
                <c:pt idx="50517">
                  <c:v>1444341600</c:v>
                </c:pt>
                <c:pt idx="50518">
                  <c:v>1444345200</c:v>
                </c:pt>
                <c:pt idx="50519">
                  <c:v>1444348800</c:v>
                </c:pt>
                <c:pt idx="50520">
                  <c:v>1444352400</c:v>
                </c:pt>
                <c:pt idx="50521">
                  <c:v>1444356000</c:v>
                </c:pt>
                <c:pt idx="50522">
                  <c:v>1444359600</c:v>
                </c:pt>
                <c:pt idx="50523">
                  <c:v>1444363200</c:v>
                </c:pt>
                <c:pt idx="50524">
                  <c:v>1444366800</c:v>
                </c:pt>
                <c:pt idx="50525">
                  <c:v>1444370400</c:v>
                </c:pt>
                <c:pt idx="50526">
                  <c:v>1444374000</c:v>
                </c:pt>
                <c:pt idx="50527">
                  <c:v>1444377600</c:v>
                </c:pt>
                <c:pt idx="50528">
                  <c:v>1444381200</c:v>
                </c:pt>
                <c:pt idx="50529">
                  <c:v>1444384800</c:v>
                </c:pt>
                <c:pt idx="50530">
                  <c:v>1444388400</c:v>
                </c:pt>
                <c:pt idx="50531">
                  <c:v>1444392000</c:v>
                </c:pt>
                <c:pt idx="50532">
                  <c:v>1444395600</c:v>
                </c:pt>
                <c:pt idx="50533">
                  <c:v>1444399200</c:v>
                </c:pt>
                <c:pt idx="50534">
                  <c:v>1444402800</c:v>
                </c:pt>
                <c:pt idx="50535">
                  <c:v>1444406400</c:v>
                </c:pt>
                <c:pt idx="50536">
                  <c:v>1444410000</c:v>
                </c:pt>
                <c:pt idx="50537">
                  <c:v>1444413600</c:v>
                </c:pt>
                <c:pt idx="50538">
                  <c:v>1444417200</c:v>
                </c:pt>
                <c:pt idx="50539">
                  <c:v>1444420800</c:v>
                </c:pt>
                <c:pt idx="50540">
                  <c:v>1444424400</c:v>
                </c:pt>
                <c:pt idx="50541">
                  <c:v>1444428000</c:v>
                </c:pt>
                <c:pt idx="50542">
                  <c:v>1444431600</c:v>
                </c:pt>
                <c:pt idx="50543">
                  <c:v>1444435200</c:v>
                </c:pt>
                <c:pt idx="50544">
                  <c:v>1444438800</c:v>
                </c:pt>
                <c:pt idx="50545">
                  <c:v>1444442400</c:v>
                </c:pt>
                <c:pt idx="50546">
                  <c:v>1444446000</c:v>
                </c:pt>
                <c:pt idx="50547">
                  <c:v>1444449600</c:v>
                </c:pt>
                <c:pt idx="50548">
                  <c:v>1444453200</c:v>
                </c:pt>
                <c:pt idx="50549">
                  <c:v>1444456800</c:v>
                </c:pt>
                <c:pt idx="50550">
                  <c:v>1444460400</c:v>
                </c:pt>
                <c:pt idx="50551">
                  <c:v>1444464000</c:v>
                </c:pt>
                <c:pt idx="50552">
                  <c:v>1444467600</c:v>
                </c:pt>
                <c:pt idx="50553">
                  <c:v>1444471200</c:v>
                </c:pt>
                <c:pt idx="50554">
                  <c:v>1444474800</c:v>
                </c:pt>
                <c:pt idx="50555">
                  <c:v>1444478400</c:v>
                </c:pt>
                <c:pt idx="50556">
                  <c:v>1444482000</c:v>
                </c:pt>
                <c:pt idx="50557">
                  <c:v>1444485600</c:v>
                </c:pt>
                <c:pt idx="50558">
                  <c:v>1444489200</c:v>
                </c:pt>
                <c:pt idx="50559">
                  <c:v>1444492800</c:v>
                </c:pt>
                <c:pt idx="50560">
                  <c:v>1444496400</c:v>
                </c:pt>
                <c:pt idx="50561">
                  <c:v>1444500000</c:v>
                </c:pt>
                <c:pt idx="50562">
                  <c:v>1444503600</c:v>
                </c:pt>
                <c:pt idx="50563">
                  <c:v>1444507200</c:v>
                </c:pt>
                <c:pt idx="50564">
                  <c:v>1444510800</c:v>
                </c:pt>
                <c:pt idx="50565">
                  <c:v>1444514400</c:v>
                </c:pt>
                <c:pt idx="50566">
                  <c:v>1444518000</c:v>
                </c:pt>
                <c:pt idx="50567">
                  <c:v>1444521600</c:v>
                </c:pt>
                <c:pt idx="50568">
                  <c:v>1444525200</c:v>
                </c:pt>
                <c:pt idx="50569">
                  <c:v>1444528800</c:v>
                </c:pt>
                <c:pt idx="50570">
                  <c:v>1444532400</c:v>
                </c:pt>
                <c:pt idx="50571">
                  <c:v>1444536000</c:v>
                </c:pt>
                <c:pt idx="50572">
                  <c:v>1444539600</c:v>
                </c:pt>
                <c:pt idx="50573">
                  <c:v>1444543200</c:v>
                </c:pt>
                <c:pt idx="50574">
                  <c:v>1444546800</c:v>
                </c:pt>
                <c:pt idx="50575">
                  <c:v>1444550400</c:v>
                </c:pt>
                <c:pt idx="50576">
                  <c:v>1444554000</c:v>
                </c:pt>
                <c:pt idx="50577">
                  <c:v>1444557600</c:v>
                </c:pt>
                <c:pt idx="50578">
                  <c:v>1444561200</c:v>
                </c:pt>
                <c:pt idx="50579">
                  <c:v>1444564800</c:v>
                </c:pt>
                <c:pt idx="50580">
                  <c:v>1444568400</c:v>
                </c:pt>
                <c:pt idx="50581">
                  <c:v>1444572000</c:v>
                </c:pt>
                <c:pt idx="50582">
                  <c:v>1444575600</c:v>
                </c:pt>
                <c:pt idx="50583">
                  <c:v>1444579200</c:v>
                </c:pt>
                <c:pt idx="50584">
                  <c:v>1444582800</c:v>
                </c:pt>
                <c:pt idx="50585">
                  <c:v>1444586400</c:v>
                </c:pt>
                <c:pt idx="50586">
                  <c:v>1444590000</c:v>
                </c:pt>
                <c:pt idx="50587">
                  <c:v>1444593600</c:v>
                </c:pt>
                <c:pt idx="50588">
                  <c:v>1444597200</c:v>
                </c:pt>
                <c:pt idx="50589">
                  <c:v>1444600800</c:v>
                </c:pt>
                <c:pt idx="50590">
                  <c:v>1444604400</c:v>
                </c:pt>
                <c:pt idx="50591">
                  <c:v>1444608000</c:v>
                </c:pt>
                <c:pt idx="50592">
                  <c:v>1444611600</c:v>
                </c:pt>
                <c:pt idx="50593">
                  <c:v>1444615200</c:v>
                </c:pt>
                <c:pt idx="50594">
                  <c:v>1444618800</c:v>
                </c:pt>
                <c:pt idx="50595">
                  <c:v>1444622400</c:v>
                </c:pt>
                <c:pt idx="50596">
                  <c:v>1444626000</c:v>
                </c:pt>
                <c:pt idx="50597">
                  <c:v>1444629600</c:v>
                </c:pt>
                <c:pt idx="50598">
                  <c:v>1444633200</c:v>
                </c:pt>
                <c:pt idx="50599">
                  <c:v>1444636800</c:v>
                </c:pt>
                <c:pt idx="50600">
                  <c:v>1444640400</c:v>
                </c:pt>
                <c:pt idx="50601">
                  <c:v>1444644000</c:v>
                </c:pt>
                <c:pt idx="50602">
                  <c:v>1444647600</c:v>
                </c:pt>
                <c:pt idx="50603">
                  <c:v>1444651200</c:v>
                </c:pt>
                <c:pt idx="50604">
                  <c:v>1444654800</c:v>
                </c:pt>
                <c:pt idx="50605">
                  <c:v>1444658400</c:v>
                </c:pt>
                <c:pt idx="50606">
                  <c:v>1444662000</c:v>
                </c:pt>
                <c:pt idx="50607">
                  <c:v>1444665600</c:v>
                </c:pt>
                <c:pt idx="50608">
                  <c:v>1444669200</c:v>
                </c:pt>
                <c:pt idx="50609">
                  <c:v>1444672800</c:v>
                </c:pt>
                <c:pt idx="50610">
                  <c:v>1444676400</c:v>
                </c:pt>
                <c:pt idx="50611">
                  <c:v>1444680000</c:v>
                </c:pt>
                <c:pt idx="50612">
                  <c:v>1444683600</c:v>
                </c:pt>
                <c:pt idx="50613">
                  <c:v>1444687200</c:v>
                </c:pt>
                <c:pt idx="50614">
                  <c:v>1444690800</c:v>
                </c:pt>
                <c:pt idx="50615">
                  <c:v>1444694400</c:v>
                </c:pt>
                <c:pt idx="50616">
                  <c:v>1444698000</c:v>
                </c:pt>
                <c:pt idx="50617">
                  <c:v>1444701600</c:v>
                </c:pt>
                <c:pt idx="50618">
                  <c:v>1444705200</c:v>
                </c:pt>
                <c:pt idx="50619">
                  <c:v>1444708800</c:v>
                </c:pt>
                <c:pt idx="50620">
                  <c:v>1444712400</c:v>
                </c:pt>
                <c:pt idx="50621">
                  <c:v>1444716000</c:v>
                </c:pt>
                <c:pt idx="50622">
                  <c:v>1444719600</c:v>
                </c:pt>
                <c:pt idx="50623">
                  <c:v>1444723200</c:v>
                </c:pt>
                <c:pt idx="50624">
                  <c:v>1444726800</c:v>
                </c:pt>
                <c:pt idx="50625">
                  <c:v>1444730400</c:v>
                </c:pt>
                <c:pt idx="50626">
                  <c:v>1444734000</c:v>
                </c:pt>
                <c:pt idx="50627">
                  <c:v>1444737600</c:v>
                </c:pt>
                <c:pt idx="50628">
                  <c:v>1444741200</c:v>
                </c:pt>
                <c:pt idx="50629">
                  <c:v>1444744800</c:v>
                </c:pt>
                <c:pt idx="50630">
                  <c:v>1444748400</c:v>
                </c:pt>
                <c:pt idx="50631">
                  <c:v>1444752000</c:v>
                </c:pt>
                <c:pt idx="50632">
                  <c:v>1444755600</c:v>
                </c:pt>
                <c:pt idx="50633">
                  <c:v>1444759200</c:v>
                </c:pt>
                <c:pt idx="50634">
                  <c:v>1444762800</c:v>
                </c:pt>
                <c:pt idx="50635">
                  <c:v>1444766400</c:v>
                </c:pt>
                <c:pt idx="50636">
                  <c:v>1444770000</c:v>
                </c:pt>
                <c:pt idx="50637">
                  <c:v>1444773600</c:v>
                </c:pt>
                <c:pt idx="50638">
                  <c:v>1444777200</c:v>
                </c:pt>
                <c:pt idx="50639">
                  <c:v>1444780800</c:v>
                </c:pt>
                <c:pt idx="50640">
                  <c:v>1444784400</c:v>
                </c:pt>
                <c:pt idx="50641">
                  <c:v>1444788000</c:v>
                </c:pt>
                <c:pt idx="50642">
                  <c:v>1444791600</c:v>
                </c:pt>
                <c:pt idx="50643">
                  <c:v>1444795200</c:v>
                </c:pt>
                <c:pt idx="50644">
                  <c:v>1444798800</c:v>
                </c:pt>
                <c:pt idx="50645">
                  <c:v>1444802400</c:v>
                </c:pt>
                <c:pt idx="50646">
                  <c:v>1444806000</c:v>
                </c:pt>
                <c:pt idx="50647">
                  <c:v>1444809600</c:v>
                </c:pt>
                <c:pt idx="50648">
                  <c:v>1444813200</c:v>
                </c:pt>
                <c:pt idx="50649">
                  <c:v>1444816800</c:v>
                </c:pt>
                <c:pt idx="50650">
                  <c:v>1444820400</c:v>
                </c:pt>
                <c:pt idx="50651">
                  <c:v>1444824000</c:v>
                </c:pt>
                <c:pt idx="50652">
                  <c:v>1444827600</c:v>
                </c:pt>
                <c:pt idx="50653">
                  <c:v>1444831200</c:v>
                </c:pt>
                <c:pt idx="50654">
                  <c:v>1444834800</c:v>
                </c:pt>
                <c:pt idx="50655">
                  <c:v>1444838400</c:v>
                </c:pt>
                <c:pt idx="50656">
                  <c:v>1444842000</c:v>
                </c:pt>
                <c:pt idx="50657">
                  <c:v>1444845600</c:v>
                </c:pt>
                <c:pt idx="50658">
                  <c:v>1444849200</c:v>
                </c:pt>
                <c:pt idx="50659">
                  <c:v>1444852800</c:v>
                </c:pt>
                <c:pt idx="50660">
                  <c:v>1444856400</c:v>
                </c:pt>
                <c:pt idx="50661">
                  <c:v>1444860000</c:v>
                </c:pt>
                <c:pt idx="50662">
                  <c:v>1444863600</c:v>
                </c:pt>
                <c:pt idx="50663">
                  <c:v>1444867200</c:v>
                </c:pt>
                <c:pt idx="50664">
                  <c:v>1444870800</c:v>
                </c:pt>
                <c:pt idx="50665">
                  <c:v>1444874400</c:v>
                </c:pt>
                <c:pt idx="50666">
                  <c:v>1444878000</c:v>
                </c:pt>
                <c:pt idx="50667">
                  <c:v>1444881600</c:v>
                </c:pt>
                <c:pt idx="50668">
                  <c:v>1444885200</c:v>
                </c:pt>
                <c:pt idx="50669">
                  <c:v>1444888800</c:v>
                </c:pt>
                <c:pt idx="50670">
                  <c:v>1444892400</c:v>
                </c:pt>
                <c:pt idx="50671">
                  <c:v>1444896000</c:v>
                </c:pt>
                <c:pt idx="50672">
                  <c:v>1444899600</c:v>
                </c:pt>
                <c:pt idx="50673">
                  <c:v>1444903200</c:v>
                </c:pt>
                <c:pt idx="50674">
                  <c:v>1444906800</c:v>
                </c:pt>
                <c:pt idx="50675">
                  <c:v>1444910400</c:v>
                </c:pt>
                <c:pt idx="50676">
                  <c:v>1444914000</c:v>
                </c:pt>
                <c:pt idx="50677">
                  <c:v>1444917600</c:v>
                </c:pt>
                <c:pt idx="50678">
                  <c:v>1444921200</c:v>
                </c:pt>
                <c:pt idx="50679">
                  <c:v>1444924800</c:v>
                </c:pt>
                <c:pt idx="50680">
                  <c:v>1444928400</c:v>
                </c:pt>
                <c:pt idx="50681">
                  <c:v>1444932000</c:v>
                </c:pt>
                <c:pt idx="50682">
                  <c:v>1444935600</c:v>
                </c:pt>
                <c:pt idx="50683">
                  <c:v>1444939200</c:v>
                </c:pt>
                <c:pt idx="50684">
                  <c:v>1444942800</c:v>
                </c:pt>
                <c:pt idx="50685">
                  <c:v>1444946400</c:v>
                </c:pt>
                <c:pt idx="50686">
                  <c:v>1444950000</c:v>
                </c:pt>
                <c:pt idx="50687">
                  <c:v>1444953600</c:v>
                </c:pt>
                <c:pt idx="50688">
                  <c:v>1444957200</c:v>
                </c:pt>
                <c:pt idx="50689">
                  <c:v>1444960800</c:v>
                </c:pt>
                <c:pt idx="50690">
                  <c:v>1444964400</c:v>
                </c:pt>
                <c:pt idx="50691">
                  <c:v>1444968000</c:v>
                </c:pt>
                <c:pt idx="50692">
                  <c:v>1444971600</c:v>
                </c:pt>
                <c:pt idx="50693">
                  <c:v>1444975200</c:v>
                </c:pt>
                <c:pt idx="50694">
                  <c:v>1444978800</c:v>
                </c:pt>
                <c:pt idx="50695">
                  <c:v>1444982400</c:v>
                </c:pt>
                <c:pt idx="50696">
                  <c:v>1444986000</c:v>
                </c:pt>
                <c:pt idx="50697">
                  <c:v>1444989600</c:v>
                </c:pt>
                <c:pt idx="50698">
                  <c:v>1444993200</c:v>
                </c:pt>
                <c:pt idx="50699">
                  <c:v>1444996800</c:v>
                </c:pt>
                <c:pt idx="50700">
                  <c:v>1445000400</c:v>
                </c:pt>
                <c:pt idx="50701">
                  <c:v>1445004000</c:v>
                </c:pt>
                <c:pt idx="50702">
                  <c:v>1445007600</c:v>
                </c:pt>
                <c:pt idx="50703">
                  <c:v>1445011200</c:v>
                </c:pt>
                <c:pt idx="50704">
                  <c:v>1445014800</c:v>
                </c:pt>
                <c:pt idx="50705">
                  <c:v>1445018400</c:v>
                </c:pt>
                <c:pt idx="50706">
                  <c:v>1445022000</c:v>
                </c:pt>
                <c:pt idx="50707">
                  <c:v>1445025600</c:v>
                </c:pt>
                <c:pt idx="50708">
                  <c:v>1445029200</c:v>
                </c:pt>
                <c:pt idx="50709">
                  <c:v>1445032800</c:v>
                </c:pt>
                <c:pt idx="50710">
                  <c:v>1445036400</c:v>
                </c:pt>
                <c:pt idx="50711">
                  <c:v>1445040000</c:v>
                </c:pt>
                <c:pt idx="50712">
                  <c:v>1445043600</c:v>
                </c:pt>
                <c:pt idx="50713">
                  <c:v>1445047200</c:v>
                </c:pt>
                <c:pt idx="50714">
                  <c:v>1445050800</c:v>
                </c:pt>
                <c:pt idx="50715">
                  <c:v>1445054400</c:v>
                </c:pt>
                <c:pt idx="50716">
                  <c:v>1445058000</c:v>
                </c:pt>
                <c:pt idx="50717">
                  <c:v>1445061600</c:v>
                </c:pt>
                <c:pt idx="50718">
                  <c:v>1445065200</c:v>
                </c:pt>
                <c:pt idx="50719">
                  <c:v>1445068800</c:v>
                </c:pt>
                <c:pt idx="50720">
                  <c:v>1445072400</c:v>
                </c:pt>
                <c:pt idx="50721">
                  <c:v>1445076000</c:v>
                </c:pt>
                <c:pt idx="50722">
                  <c:v>1445079600</c:v>
                </c:pt>
                <c:pt idx="50723">
                  <c:v>1445083200</c:v>
                </c:pt>
                <c:pt idx="50724">
                  <c:v>1445086800</c:v>
                </c:pt>
                <c:pt idx="50725">
                  <c:v>1445090400</c:v>
                </c:pt>
                <c:pt idx="50726">
                  <c:v>1445094000</c:v>
                </c:pt>
                <c:pt idx="50727">
                  <c:v>1445097600</c:v>
                </c:pt>
                <c:pt idx="50728">
                  <c:v>1445101200</c:v>
                </c:pt>
                <c:pt idx="50729">
                  <c:v>1445104800</c:v>
                </c:pt>
                <c:pt idx="50730">
                  <c:v>1445108400</c:v>
                </c:pt>
                <c:pt idx="50731">
                  <c:v>1445112000</c:v>
                </c:pt>
                <c:pt idx="50732">
                  <c:v>1445115600</c:v>
                </c:pt>
                <c:pt idx="50733">
                  <c:v>1445119200</c:v>
                </c:pt>
                <c:pt idx="50734">
                  <c:v>1445122800</c:v>
                </c:pt>
                <c:pt idx="50735">
                  <c:v>1445126400</c:v>
                </c:pt>
                <c:pt idx="50736">
                  <c:v>1445130000</c:v>
                </c:pt>
                <c:pt idx="50737">
                  <c:v>1445133600</c:v>
                </c:pt>
                <c:pt idx="50738">
                  <c:v>1445137200</c:v>
                </c:pt>
                <c:pt idx="50739">
                  <c:v>1445140800</c:v>
                </c:pt>
                <c:pt idx="50740">
                  <c:v>1445144400</c:v>
                </c:pt>
                <c:pt idx="50741">
                  <c:v>1445148000</c:v>
                </c:pt>
                <c:pt idx="50742">
                  <c:v>1445151600</c:v>
                </c:pt>
                <c:pt idx="50743">
                  <c:v>1445155200</c:v>
                </c:pt>
                <c:pt idx="50744">
                  <c:v>1445158800</c:v>
                </c:pt>
                <c:pt idx="50745">
                  <c:v>1445162400</c:v>
                </c:pt>
                <c:pt idx="50746">
                  <c:v>1445166000</c:v>
                </c:pt>
                <c:pt idx="50747">
                  <c:v>1445169600</c:v>
                </c:pt>
                <c:pt idx="50748">
                  <c:v>1445173200</c:v>
                </c:pt>
                <c:pt idx="50749">
                  <c:v>1445176800</c:v>
                </c:pt>
                <c:pt idx="50750">
                  <c:v>1445180400</c:v>
                </c:pt>
                <c:pt idx="50751">
                  <c:v>1445184000</c:v>
                </c:pt>
                <c:pt idx="50752">
                  <c:v>1445187600</c:v>
                </c:pt>
                <c:pt idx="50753">
                  <c:v>1445191200</c:v>
                </c:pt>
                <c:pt idx="50754">
                  <c:v>1445194800</c:v>
                </c:pt>
                <c:pt idx="50755">
                  <c:v>1445198400</c:v>
                </c:pt>
                <c:pt idx="50756">
                  <c:v>1445202000</c:v>
                </c:pt>
                <c:pt idx="50757">
                  <c:v>1445205600</c:v>
                </c:pt>
                <c:pt idx="50758">
                  <c:v>1445209200</c:v>
                </c:pt>
                <c:pt idx="50759">
                  <c:v>1445212800</c:v>
                </c:pt>
                <c:pt idx="50760">
                  <c:v>1445216400</c:v>
                </c:pt>
                <c:pt idx="50761">
                  <c:v>1445220000</c:v>
                </c:pt>
                <c:pt idx="50762">
                  <c:v>1445223600</c:v>
                </c:pt>
                <c:pt idx="50763">
                  <c:v>1445227200</c:v>
                </c:pt>
                <c:pt idx="50764">
                  <c:v>1445230800</c:v>
                </c:pt>
                <c:pt idx="50765">
                  <c:v>1445234400</c:v>
                </c:pt>
                <c:pt idx="50766">
                  <c:v>1445238000</c:v>
                </c:pt>
                <c:pt idx="50767">
                  <c:v>1445241600</c:v>
                </c:pt>
                <c:pt idx="50768">
                  <c:v>1445245200</c:v>
                </c:pt>
                <c:pt idx="50769">
                  <c:v>1445248800</c:v>
                </c:pt>
                <c:pt idx="50770">
                  <c:v>1445252400</c:v>
                </c:pt>
                <c:pt idx="50771">
                  <c:v>1445256000</c:v>
                </c:pt>
                <c:pt idx="50772">
                  <c:v>1445259600</c:v>
                </c:pt>
                <c:pt idx="50773">
                  <c:v>1445263200</c:v>
                </c:pt>
                <c:pt idx="50774">
                  <c:v>1445266800</c:v>
                </c:pt>
                <c:pt idx="50775">
                  <c:v>1445270400</c:v>
                </c:pt>
                <c:pt idx="50776">
                  <c:v>1445274000</c:v>
                </c:pt>
                <c:pt idx="50777">
                  <c:v>1445277600</c:v>
                </c:pt>
                <c:pt idx="50778">
                  <c:v>1445281200</c:v>
                </c:pt>
                <c:pt idx="50779">
                  <c:v>1445284800</c:v>
                </c:pt>
                <c:pt idx="50780">
                  <c:v>1445288400</c:v>
                </c:pt>
                <c:pt idx="50781">
                  <c:v>1445292000</c:v>
                </c:pt>
                <c:pt idx="50782">
                  <c:v>1445295600</c:v>
                </c:pt>
                <c:pt idx="50783">
                  <c:v>1445299200</c:v>
                </c:pt>
                <c:pt idx="50784">
                  <c:v>1445302800</c:v>
                </c:pt>
                <c:pt idx="50785">
                  <c:v>1445306400</c:v>
                </c:pt>
                <c:pt idx="50786">
                  <c:v>1445310000</c:v>
                </c:pt>
                <c:pt idx="50787">
                  <c:v>1445313600</c:v>
                </c:pt>
                <c:pt idx="50788">
                  <c:v>1445317200</c:v>
                </c:pt>
                <c:pt idx="50789">
                  <c:v>1445320800</c:v>
                </c:pt>
                <c:pt idx="50790">
                  <c:v>1445324400</c:v>
                </c:pt>
                <c:pt idx="50791">
                  <c:v>1445328000</c:v>
                </c:pt>
                <c:pt idx="50792">
                  <c:v>1445331600</c:v>
                </c:pt>
                <c:pt idx="50793">
                  <c:v>1445335200</c:v>
                </c:pt>
                <c:pt idx="50794">
                  <c:v>1445338800</c:v>
                </c:pt>
                <c:pt idx="50795">
                  <c:v>1445342400</c:v>
                </c:pt>
                <c:pt idx="50796">
                  <c:v>1445346000</c:v>
                </c:pt>
                <c:pt idx="50797">
                  <c:v>1445349600</c:v>
                </c:pt>
                <c:pt idx="50798">
                  <c:v>1445353200</c:v>
                </c:pt>
                <c:pt idx="50799">
                  <c:v>1445356800</c:v>
                </c:pt>
                <c:pt idx="50800">
                  <c:v>1445360400</c:v>
                </c:pt>
                <c:pt idx="50801">
                  <c:v>1445364000</c:v>
                </c:pt>
                <c:pt idx="50802">
                  <c:v>1445367600</c:v>
                </c:pt>
                <c:pt idx="50803">
                  <c:v>1445371200</c:v>
                </c:pt>
                <c:pt idx="50804">
                  <c:v>1445374800</c:v>
                </c:pt>
                <c:pt idx="50805">
                  <c:v>1445378400</c:v>
                </c:pt>
                <c:pt idx="50806">
                  <c:v>1445382000</c:v>
                </c:pt>
                <c:pt idx="50807">
                  <c:v>1445385600</c:v>
                </c:pt>
                <c:pt idx="50808">
                  <c:v>1445389200</c:v>
                </c:pt>
                <c:pt idx="50809">
                  <c:v>1445392800</c:v>
                </c:pt>
                <c:pt idx="50810">
                  <c:v>1445396400</c:v>
                </c:pt>
                <c:pt idx="50811">
                  <c:v>1445400000</c:v>
                </c:pt>
                <c:pt idx="50812">
                  <c:v>1445403600</c:v>
                </c:pt>
                <c:pt idx="50813">
                  <c:v>1445407200</c:v>
                </c:pt>
                <c:pt idx="50814">
                  <c:v>1445410800</c:v>
                </c:pt>
                <c:pt idx="50815">
                  <c:v>1445414400</c:v>
                </c:pt>
                <c:pt idx="50816">
                  <c:v>1445418000</c:v>
                </c:pt>
                <c:pt idx="50817">
                  <c:v>1445421600</c:v>
                </c:pt>
                <c:pt idx="50818">
                  <c:v>1445425200</c:v>
                </c:pt>
                <c:pt idx="50819">
                  <c:v>1445428800</c:v>
                </c:pt>
                <c:pt idx="50820">
                  <c:v>1445432400</c:v>
                </c:pt>
                <c:pt idx="50821">
                  <c:v>1445436000</c:v>
                </c:pt>
                <c:pt idx="50822">
                  <c:v>1445439600</c:v>
                </c:pt>
                <c:pt idx="50823">
                  <c:v>1445443200</c:v>
                </c:pt>
                <c:pt idx="50824">
                  <c:v>1445446800</c:v>
                </c:pt>
                <c:pt idx="50825">
                  <c:v>1445450400</c:v>
                </c:pt>
                <c:pt idx="50826">
                  <c:v>1445454000</c:v>
                </c:pt>
                <c:pt idx="50827">
                  <c:v>1445457600</c:v>
                </c:pt>
                <c:pt idx="50828">
                  <c:v>1445461200</c:v>
                </c:pt>
                <c:pt idx="50829">
                  <c:v>1445464800</c:v>
                </c:pt>
                <c:pt idx="50830">
                  <c:v>1445468400</c:v>
                </c:pt>
                <c:pt idx="50831">
                  <c:v>1445472000</c:v>
                </c:pt>
                <c:pt idx="50832">
                  <c:v>1445475600</c:v>
                </c:pt>
                <c:pt idx="50833">
                  <c:v>1445479200</c:v>
                </c:pt>
                <c:pt idx="50834">
                  <c:v>1445482800</c:v>
                </c:pt>
                <c:pt idx="50835">
                  <c:v>1445486400</c:v>
                </c:pt>
                <c:pt idx="50836">
                  <c:v>1445490000</c:v>
                </c:pt>
                <c:pt idx="50837">
                  <c:v>1445493600</c:v>
                </c:pt>
                <c:pt idx="50838">
                  <c:v>1445497200</c:v>
                </c:pt>
                <c:pt idx="50839">
                  <c:v>1445500800</c:v>
                </c:pt>
                <c:pt idx="50840">
                  <c:v>1445504400</c:v>
                </c:pt>
                <c:pt idx="50841">
                  <c:v>1445508000</c:v>
                </c:pt>
                <c:pt idx="50842">
                  <c:v>1445511600</c:v>
                </c:pt>
                <c:pt idx="50843">
                  <c:v>1445515200</c:v>
                </c:pt>
                <c:pt idx="50844">
                  <c:v>1445518800</c:v>
                </c:pt>
                <c:pt idx="50845">
                  <c:v>1445522400</c:v>
                </c:pt>
                <c:pt idx="50846">
                  <c:v>1445526000</c:v>
                </c:pt>
                <c:pt idx="50847">
                  <c:v>1445529600</c:v>
                </c:pt>
                <c:pt idx="50848">
                  <c:v>1445533200</c:v>
                </c:pt>
                <c:pt idx="50849">
                  <c:v>1445536800</c:v>
                </c:pt>
                <c:pt idx="50850">
                  <c:v>1445540400</c:v>
                </c:pt>
                <c:pt idx="50851">
                  <c:v>1445544000</c:v>
                </c:pt>
                <c:pt idx="50852">
                  <c:v>1445547600</c:v>
                </c:pt>
                <c:pt idx="50853">
                  <c:v>1445551200</c:v>
                </c:pt>
                <c:pt idx="50854">
                  <c:v>1445554800</c:v>
                </c:pt>
                <c:pt idx="50855">
                  <c:v>1445558400</c:v>
                </c:pt>
                <c:pt idx="50856">
                  <c:v>1445562000</c:v>
                </c:pt>
                <c:pt idx="50857">
                  <c:v>1445565600</c:v>
                </c:pt>
                <c:pt idx="50858">
                  <c:v>1445569200</c:v>
                </c:pt>
                <c:pt idx="50859">
                  <c:v>1445572800</c:v>
                </c:pt>
                <c:pt idx="50860">
                  <c:v>1445576400</c:v>
                </c:pt>
                <c:pt idx="50861">
                  <c:v>1445580000</c:v>
                </c:pt>
                <c:pt idx="50862">
                  <c:v>1445583600</c:v>
                </c:pt>
                <c:pt idx="50863">
                  <c:v>1445587200</c:v>
                </c:pt>
                <c:pt idx="50864">
                  <c:v>1445590800</c:v>
                </c:pt>
                <c:pt idx="50865">
                  <c:v>1445594400</c:v>
                </c:pt>
                <c:pt idx="50866">
                  <c:v>1445598000</c:v>
                </c:pt>
                <c:pt idx="50867">
                  <c:v>1445601600</c:v>
                </c:pt>
                <c:pt idx="50868">
                  <c:v>1445605200</c:v>
                </c:pt>
                <c:pt idx="50869">
                  <c:v>1445608800</c:v>
                </c:pt>
                <c:pt idx="50870">
                  <c:v>1445612400</c:v>
                </c:pt>
                <c:pt idx="50871">
                  <c:v>1445616000</c:v>
                </c:pt>
                <c:pt idx="50872">
                  <c:v>1445619600</c:v>
                </c:pt>
                <c:pt idx="50873">
                  <c:v>1445623200</c:v>
                </c:pt>
                <c:pt idx="50874">
                  <c:v>1445626800</c:v>
                </c:pt>
                <c:pt idx="50875">
                  <c:v>1445630400</c:v>
                </c:pt>
                <c:pt idx="50876">
                  <c:v>1445634000</c:v>
                </c:pt>
                <c:pt idx="50877">
                  <c:v>1445637600</c:v>
                </c:pt>
                <c:pt idx="50878">
                  <c:v>1445641200</c:v>
                </c:pt>
                <c:pt idx="50879">
                  <c:v>1445644800</c:v>
                </c:pt>
                <c:pt idx="50880">
                  <c:v>1445648400</c:v>
                </c:pt>
                <c:pt idx="50881">
                  <c:v>1445652000</c:v>
                </c:pt>
                <c:pt idx="50882">
                  <c:v>1445655600</c:v>
                </c:pt>
                <c:pt idx="50883">
                  <c:v>1445659200</c:v>
                </c:pt>
                <c:pt idx="50884">
                  <c:v>1445662800</c:v>
                </c:pt>
                <c:pt idx="50885">
                  <c:v>1445666400</c:v>
                </c:pt>
                <c:pt idx="50886">
                  <c:v>1445670000</c:v>
                </c:pt>
                <c:pt idx="50887">
                  <c:v>1445673600</c:v>
                </c:pt>
                <c:pt idx="50888">
                  <c:v>1445677200</c:v>
                </c:pt>
                <c:pt idx="50889">
                  <c:v>1445680800</c:v>
                </c:pt>
                <c:pt idx="50890">
                  <c:v>1445684400</c:v>
                </c:pt>
                <c:pt idx="50891">
                  <c:v>1445688000</c:v>
                </c:pt>
                <c:pt idx="50892">
                  <c:v>1445691600</c:v>
                </c:pt>
                <c:pt idx="50893">
                  <c:v>1445695200</c:v>
                </c:pt>
                <c:pt idx="50894">
                  <c:v>1445698800</c:v>
                </c:pt>
                <c:pt idx="50895">
                  <c:v>1445702400</c:v>
                </c:pt>
                <c:pt idx="50896">
                  <c:v>1445706000</c:v>
                </c:pt>
                <c:pt idx="50897">
                  <c:v>1445709600</c:v>
                </c:pt>
                <c:pt idx="50898">
                  <c:v>1445713200</c:v>
                </c:pt>
                <c:pt idx="50899">
                  <c:v>1445716800</c:v>
                </c:pt>
                <c:pt idx="50900">
                  <c:v>1445720400</c:v>
                </c:pt>
                <c:pt idx="50901">
                  <c:v>1445724000</c:v>
                </c:pt>
                <c:pt idx="50902">
                  <c:v>1445727600</c:v>
                </c:pt>
                <c:pt idx="50903">
                  <c:v>1445731200</c:v>
                </c:pt>
                <c:pt idx="50904">
                  <c:v>1445734800</c:v>
                </c:pt>
                <c:pt idx="50905">
                  <c:v>1445738400</c:v>
                </c:pt>
                <c:pt idx="50906">
                  <c:v>1445742000</c:v>
                </c:pt>
                <c:pt idx="50907">
                  <c:v>1445745600</c:v>
                </c:pt>
                <c:pt idx="50908">
                  <c:v>1445749200</c:v>
                </c:pt>
                <c:pt idx="50909">
                  <c:v>1445752800</c:v>
                </c:pt>
                <c:pt idx="50910">
                  <c:v>1445756400</c:v>
                </c:pt>
                <c:pt idx="50911">
                  <c:v>1445760000</c:v>
                </c:pt>
                <c:pt idx="50912">
                  <c:v>1445763600</c:v>
                </c:pt>
                <c:pt idx="50913">
                  <c:v>1445767200</c:v>
                </c:pt>
                <c:pt idx="50914">
                  <c:v>1445770800</c:v>
                </c:pt>
                <c:pt idx="50915">
                  <c:v>1445774400</c:v>
                </c:pt>
                <c:pt idx="50916">
                  <c:v>1445778000</c:v>
                </c:pt>
                <c:pt idx="50917">
                  <c:v>1445781600</c:v>
                </c:pt>
                <c:pt idx="50918">
                  <c:v>1445785200</c:v>
                </c:pt>
                <c:pt idx="50919">
                  <c:v>1445788800</c:v>
                </c:pt>
                <c:pt idx="50920">
                  <c:v>1445792400</c:v>
                </c:pt>
                <c:pt idx="50921">
                  <c:v>1445796000</c:v>
                </c:pt>
                <c:pt idx="50922">
                  <c:v>1445799600</c:v>
                </c:pt>
                <c:pt idx="50923">
                  <c:v>1445803200</c:v>
                </c:pt>
                <c:pt idx="50924">
                  <c:v>1445806800</c:v>
                </c:pt>
                <c:pt idx="50925">
                  <c:v>1445810400</c:v>
                </c:pt>
                <c:pt idx="50926">
                  <c:v>1445814000</c:v>
                </c:pt>
                <c:pt idx="50927">
                  <c:v>1445817600</c:v>
                </c:pt>
                <c:pt idx="50928">
                  <c:v>1445821200</c:v>
                </c:pt>
                <c:pt idx="50929">
                  <c:v>1445824800</c:v>
                </c:pt>
                <c:pt idx="50930">
                  <c:v>1445828400</c:v>
                </c:pt>
                <c:pt idx="50931">
                  <c:v>1445832000</c:v>
                </c:pt>
                <c:pt idx="50932">
                  <c:v>1445835600</c:v>
                </c:pt>
                <c:pt idx="50933">
                  <c:v>1445839200</c:v>
                </c:pt>
                <c:pt idx="50934">
                  <c:v>1445842800</c:v>
                </c:pt>
                <c:pt idx="50935">
                  <c:v>1445846400</c:v>
                </c:pt>
                <c:pt idx="50936">
                  <c:v>1445850000</c:v>
                </c:pt>
                <c:pt idx="50937">
                  <c:v>1445853600</c:v>
                </c:pt>
                <c:pt idx="50938">
                  <c:v>1445857200</c:v>
                </c:pt>
                <c:pt idx="50939">
                  <c:v>1445860800</c:v>
                </c:pt>
                <c:pt idx="50940">
                  <c:v>1445864400</c:v>
                </c:pt>
                <c:pt idx="50941">
                  <c:v>1445868000</c:v>
                </c:pt>
                <c:pt idx="50942">
                  <c:v>1445871600</c:v>
                </c:pt>
                <c:pt idx="50943">
                  <c:v>1445875200</c:v>
                </c:pt>
                <c:pt idx="50944">
                  <c:v>1445878800</c:v>
                </c:pt>
                <c:pt idx="50945">
                  <c:v>1445882400</c:v>
                </c:pt>
                <c:pt idx="50946">
                  <c:v>1445886000</c:v>
                </c:pt>
                <c:pt idx="50947">
                  <c:v>1445889600</c:v>
                </c:pt>
                <c:pt idx="50948">
                  <c:v>1445893200</c:v>
                </c:pt>
                <c:pt idx="50949">
                  <c:v>1445896800</c:v>
                </c:pt>
                <c:pt idx="50950">
                  <c:v>1445900400</c:v>
                </c:pt>
                <c:pt idx="50951">
                  <c:v>1445904000</c:v>
                </c:pt>
                <c:pt idx="50952">
                  <c:v>1445907600</c:v>
                </c:pt>
                <c:pt idx="50953">
                  <c:v>1445911200</c:v>
                </c:pt>
                <c:pt idx="50954">
                  <c:v>1445914800</c:v>
                </c:pt>
                <c:pt idx="50955">
                  <c:v>1445918400</c:v>
                </c:pt>
                <c:pt idx="50956">
                  <c:v>1445922000</c:v>
                </c:pt>
                <c:pt idx="50957">
                  <c:v>1445925600</c:v>
                </c:pt>
                <c:pt idx="50958">
                  <c:v>1445929200</c:v>
                </c:pt>
                <c:pt idx="50959">
                  <c:v>1445932800</c:v>
                </c:pt>
                <c:pt idx="50960">
                  <c:v>1445936400</c:v>
                </c:pt>
                <c:pt idx="50961">
                  <c:v>1445940000</c:v>
                </c:pt>
                <c:pt idx="50962">
                  <c:v>1445943600</c:v>
                </c:pt>
                <c:pt idx="50963">
                  <c:v>1445947200</c:v>
                </c:pt>
                <c:pt idx="50964">
                  <c:v>1445950800</c:v>
                </c:pt>
                <c:pt idx="50965">
                  <c:v>1445954400</c:v>
                </c:pt>
                <c:pt idx="50966">
                  <c:v>1445958000</c:v>
                </c:pt>
                <c:pt idx="50967">
                  <c:v>1445961600</c:v>
                </c:pt>
                <c:pt idx="50968">
                  <c:v>1445965200</c:v>
                </c:pt>
                <c:pt idx="50969">
                  <c:v>1445968800</c:v>
                </c:pt>
                <c:pt idx="50970">
                  <c:v>1445972400</c:v>
                </c:pt>
                <c:pt idx="50971">
                  <c:v>1445976000</c:v>
                </c:pt>
                <c:pt idx="50972">
                  <c:v>1445979600</c:v>
                </c:pt>
                <c:pt idx="50973">
                  <c:v>1445983200</c:v>
                </c:pt>
                <c:pt idx="50974">
                  <c:v>1445986800</c:v>
                </c:pt>
                <c:pt idx="50975">
                  <c:v>1445990400</c:v>
                </c:pt>
                <c:pt idx="50976">
                  <c:v>1445994000</c:v>
                </c:pt>
                <c:pt idx="50977">
                  <c:v>1445997600</c:v>
                </c:pt>
                <c:pt idx="50978">
                  <c:v>1446001200</c:v>
                </c:pt>
                <c:pt idx="50979">
                  <c:v>1446004800</c:v>
                </c:pt>
                <c:pt idx="50980">
                  <c:v>1446008400</c:v>
                </c:pt>
                <c:pt idx="50981">
                  <c:v>1446012000</c:v>
                </c:pt>
                <c:pt idx="50982">
                  <c:v>1446015600</c:v>
                </c:pt>
                <c:pt idx="50983">
                  <c:v>1446019200</c:v>
                </c:pt>
                <c:pt idx="50984">
                  <c:v>1446022800</c:v>
                </c:pt>
                <c:pt idx="50985">
                  <c:v>1446026400</c:v>
                </c:pt>
                <c:pt idx="50986">
                  <c:v>1446030000</c:v>
                </c:pt>
                <c:pt idx="50987">
                  <c:v>1446033600</c:v>
                </c:pt>
                <c:pt idx="50988">
                  <c:v>1446037200</c:v>
                </c:pt>
                <c:pt idx="50989">
                  <c:v>1446040800</c:v>
                </c:pt>
                <c:pt idx="50990">
                  <c:v>1446044400</c:v>
                </c:pt>
                <c:pt idx="50991">
                  <c:v>1446048000</c:v>
                </c:pt>
                <c:pt idx="50992">
                  <c:v>1446051600</c:v>
                </c:pt>
                <c:pt idx="50993">
                  <c:v>1446055200</c:v>
                </c:pt>
                <c:pt idx="50994">
                  <c:v>1446058800</c:v>
                </c:pt>
                <c:pt idx="50995">
                  <c:v>1446062400</c:v>
                </c:pt>
                <c:pt idx="50996">
                  <c:v>1446066000</c:v>
                </c:pt>
                <c:pt idx="50997">
                  <c:v>1446069600</c:v>
                </c:pt>
                <c:pt idx="50998">
                  <c:v>1446073200</c:v>
                </c:pt>
                <c:pt idx="50999">
                  <c:v>1446076800</c:v>
                </c:pt>
                <c:pt idx="51000">
                  <c:v>1446080400</c:v>
                </c:pt>
                <c:pt idx="51001">
                  <c:v>1446084000</c:v>
                </c:pt>
                <c:pt idx="51002">
                  <c:v>1446087600</c:v>
                </c:pt>
                <c:pt idx="51003">
                  <c:v>1446091200</c:v>
                </c:pt>
                <c:pt idx="51004">
                  <c:v>1446094800</c:v>
                </c:pt>
                <c:pt idx="51005">
                  <c:v>1446098400</c:v>
                </c:pt>
                <c:pt idx="51006">
                  <c:v>1446102000</c:v>
                </c:pt>
                <c:pt idx="51007">
                  <c:v>1446105600</c:v>
                </c:pt>
                <c:pt idx="51008">
                  <c:v>1446109200</c:v>
                </c:pt>
                <c:pt idx="51009">
                  <c:v>1446112800</c:v>
                </c:pt>
                <c:pt idx="51010">
                  <c:v>1446116400</c:v>
                </c:pt>
                <c:pt idx="51011">
                  <c:v>1446120000</c:v>
                </c:pt>
                <c:pt idx="51012">
                  <c:v>1446123600</c:v>
                </c:pt>
                <c:pt idx="51013">
                  <c:v>1446127200</c:v>
                </c:pt>
                <c:pt idx="51014">
                  <c:v>1446130800</c:v>
                </c:pt>
                <c:pt idx="51015">
                  <c:v>1446134400</c:v>
                </c:pt>
                <c:pt idx="51016">
                  <c:v>1446138000</c:v>
                </c:pt>
                <c:pt idx="51017">
                  <c:v>1446141600</c:v>
                </c:pt>
                <c:pt idx="51018">
                  <c:v>1446145200</c:v>
                </c:pt>
                <c:pt idx="51019">
                  <c:v>1446148800</c:v>
                </c:pt>
                <c:pt idx="51020">
                  <c:v>1446152400</c:v>
                </c:pt>
                <c:pt idx="51021">
                  <c:v>1446156000</c:v>
                </c:pt>
                <c:pt idx="51022">
                  <c:v>1446159600</c:v>
                </c:pt>
                <c:pt idx="51023">
                  <c:v>1446163200</c:v>
                </c:pt>
                <c:pt idx="51024">
                  <c:v>1446166800</c:v>
                </c:pt>
                <c:pt idx="51025">
                  <c:v>1446170400</c:v>
                </c:pt>
                <c:pt idx="51026">
                  <c:v>1446174000</c:v>
                </c:pt>
                <c:pt idx="51027">
                  <c:v>1446177600</c:v>
                </c:pt>
                <c:pt idx="51028">
                  <c:v>1446181200</c:v>
                </c:pt>
                <c:pt idx="51029">
                  <c:v>1446184800</c:v>
                </c:pt>
                <c:pt idx="51030">
                  <c:v>1446188400</c:v>
                </c:pt>
                <c:pt idx="51031">
                  <c:v>1446192000</c:v>
                </c:pt>
                <c:pt idx="51032">
                  <c:v>1446195600</c:v>
                </c:pt>
                <c:pt idx="51033">
                  <c:v>1446199200</c:v>
                </c:pt>
                <c:pt idx="51034">
                  <c:v>1446202800</c:v>
                </c:pt>
                <c:pt idx="51035">
                  <c:v>1446206400</c:v>
                </c:pt>
                <c:pt idx="51036">
                  <c:v>1446210000</c:v>
                </c:pt>
                <c:pt idx="51037">
                  <c:v>1446213600</c:v>
                </c:pt>
                <c:pt idx="51038">
                  <c:v>1446217200</c:v>
                </c:pt>
                <c:pt idx="51039">
                  <c:v>1446220800</c:v>
                </c:pt>
                <c:pt idx="51040">
                  <c:v>1446224400</c:v>
                </c:pt>
                <c:pt idx="51041">
                  <c:v>1446228000</c:v>
                </c:pt>
                <c:pt idx="51042">
                  <c:v>1446231600</c:v>
                </c:pt>
                <c:pt idx="51043">
                  <c:v>1446235200</c:v>
                </c:pt>
                <c:pt idx="51044">
                  <c:v>1446238800</c:v>
                </c:pt>
                <c:pt idx="51045">
                  <c:v>1446242400</c:v>
                </c:pt>
                <c:pt idx="51046">
                  <c:v>1446246000</c:v>
                </c:pt>
                <c:pt idx="51047">
                  <c:v>1446249600</c:v>
                </c:pt>
                <c:pt idx="51048">
                  <c:v>1446253200</c:v>
                </c:pt>
                <c:pt idx="51049">
                  <c:v>1446256800</c:v>
                </c:pt>
                <c:pt idx="51050">
                  <c:v>1446260400</c:v>
                </c:pt>
                <c:pt idx="51051">
                  <c:v>1446264000</c:v>
                </c:pt>
                <c:pt idx="51052">
                  <c:v>1446267600</c:v>
                </c:pt>
                <c:pt idx="51053">
                  <c:v>1446271200</c:v>
                </c:pt>
                <c:pt idx="51054">
                  <c:v>1446274800</c:v>
                </c:pt>
                <c:pt idx="51055">
                  <c:v>1446278400</c:v>
                </c:pt>
                <c:pt idx="51056">
                  <c:v>1446282000</c:v>
                </c:pt>
                <c:pt idx="51057">
                  <c:v>1446285600</c:v>
                </c:pt>
                <c:pt idx="51058">
                  <c:v>1446289200</c:v>
                </c:pt>
                <c:pt idx="51059">
                  <c:v>1446292800</c:v>
                </c:pt>
                <c:pt idx="51060">
                  <c:v>1446296400</c:v>
                </c:pt>
                <c:pt idx="51061">
                  <c:v>1446300000</c:v>
                </c:pt>
                <c:pt idx="51062">
                  <c:v>1446303600</c:v>
                </c:pt>
                <c:pt idx="51063">
                  <c:v>1446307200</c:v>
                </c:pt>
                <c:pt idx="51064">
                  <c:v>1446310800</c:v>
                </c:pt>
                <c:pt idx="51065">
                  <c:v>1446314400</c:v>
                </c:pt>
                <c:pt idx="51066">
                  <c:v>1446318000</c:v>
                </c:pt>
                <c:pt idx="51067">
                  <c:v>1446321600</c:v>
                </c:pt>
                <c:pt idx="51068">
                  <c:v>1446325200</c:v>
                </c:pt>
                <c:pt idx="51069">
                  <c:v>1446328800</c:v>
                </c:pt>
                <c:pt idx="51070">
                  <c:v>1446332400</c:v>
                </c:pt>
                <c:pt idx="51071">
                  <c:v>1446336000</c:v>
                </c:pt>
                <c:pt idx="51072">
                  <c:v>1446339600</c:v>
                </c:pt>
                <c:pt idx="51073">
                  <c:v>1446343200</c:v>
                </c:pt>
                <c:pt idx="51074">
                  <c:v>1446346800</c:v>
                </c:pt>
                <c:pt idx="51075">
                  <c:v>1446350400</c:v>
                </c:pt>
                <c:pt idx="51076">
                  <c:v>1446354000</c:v>
                </c:pt>
                <c:pt idx="51077">
                  <c:v>1446357600</c:v>
                </c:pt>
                <c:pt idx="51078">
                  <c:v>1446361200</c:v>
                </c:pt>
                <c:pt idx="51079">
                  <c:v>1446364800</c:v>
                </c:pt>
                <c:pt idx="51080">
                  <c:v>1446368400</c:v>
                </c:pt>
                <c:pt idx="51081">
                  <c:v>1446372000</c:v>
                </c:pt>
                <c:pt idx="51082">
                  <c:v>1446375600</c:v>
                </c:pt>
                <c:pt idx="51083">
                  <c:v>1446379200</c:v>
                </c:pt>
                <c:pt idx="51084">
                  <c:v>1446382800</c:v>
                </c:pt>
                <c:pt idx="51085">
                  <c:v>1446386400</c:v>
                </c:pt>
                <c:pt idx="51086">
                  <c:v>1446390000</c:v>
                </c:pt>
                <c:pt idx="51087">
                  <c:v>1446393600</c:v>
                </c:pt>
                <c:pt idx="51088">
                  <c:v>1446397200</c:v>
                </c:pt>
                <c:pt idx="51089">
                  <c:v>1446400800</c:v>
                </c:pt>
                <c:pt idx="51090">
                  <c:v>1446404400</c:v>
                </c:pt>
                <c:pt idx="51091">
                  <c:v>1446408000</c:v>
                </c:pt>
                <c:pt idx="51092">
                  <c:v>1446411600</c:v>
                </c:pt>
                <c:pt idx="51093">
                  <c:v>1446415200</c:v>
                </c:pt>
                <c:pt idx="51094">
                  <c:v>1446418800</c:v>
                </c:pt>
                <c:pt idx="51095">
                  <c:v>1446422400</c:v>
                </c:pt>
                <c:pt idx="51096">
                  <c:v>1446426000</c:v>
                </c:pt>
                <c:pt idx="51097">
                  <c:v>1446429600</c:v>
                </c:pt>
                <c:pt idx="51098">
                  <c:v>1446433200</c:v>
                </c:pt>
                <c:pt idx="51099">
                  <c:v>1446436800</c:v>
                </c:pt>
                <c:pt idx="51100">
                  <c:v>1446440400</c:v>
                </c:pt>
                <c:pt idx="51101">
                  <c:v>1446444000</c:v>
                </c:pt>
                <c:pt idx="51102">
                  <c:v>1446447600</c:v>
                </c:pt>
                <c:pt idx="51103">
                  <c:v>1446451200</c:v>
                </c:pt>
                <c:pt idx="51104">
                  <c:v>1446454800</c:v>
                </c:pt>
                <c:pt idx="51105">
                  <c:v>1446458400</c:v>
                </c:pt>
                <c:pt idx="51106">
                  <c:v>1446462000</c:v>
                </c:pt>
                <c:pt idx="51107">
                  <c:v>1446465600</c:v>
                </c:pt>
                <c:pt idx="51108">
                  <c:v>1446469200</c:v>
                </c:pt>
                <c:pt idx="51109">
                  <c:v>1446472800</c:v>
                </c:pt>
                <c:pt idx="51110">
                  <c:v>1446476400</c:v>
                </c:pt>
                <c:pt idx="51111">
                  <c:v>1446480000</c:v>
                </c:pt>
                <c:pt idx="51112">
                  <c:v>1446483600</c:v>
                </c:pt>
                <c:pt idx="51113">
                  <c:v>1446487200</c:v>
                </c:pt>
                <c:pt idx="51114">
                  <c:v>1446490800</c:v>
                </c:pt>
                <c:pt idx="51115">
                  <c:v>1446494400</c:v>
                </c:pt>
                <c:pt idx="51116">
                  <c:v>1446498000</c:v>
                </c:pt>
                <c:pt idx="51117">
                  <c:v>1446501600</c:v>
                </c:pt>
                <c:pt idx="51118">
                  <c:v>1446505200</c:v>
                </c:pt>
                <c:pt idx="51119">
                  <c:v>1446508800</c:v>
                </c:pt>
                <c:pt idx="51120">
                  <c:v>1446512400</c:v>
                </c:pt>
                <c:pt idx="51121">
                  <c:v>1446516000</c:v>
                </c:pt>
                <c:pt idx="51122">
                  <c:v>1446519600</c:v>
                </c:pt>
                <c:pt idx="51123">
                  <c:v>1446523200</c:v>
                </c:pt>
                <c:pt idx="51124">
                  <c:v>1446526800</c:v>
                </c:pt>
                <c:pt idx="51125">
                  <c:v>1446530400</c:v>
                </c:pt>
                <c:pt idx="51126">
                  <c:v>1446534000</c:v>
                </c:pt>
                <c:pt idx="51127">
                  <c:v>1446537600</c:v>
                </c:pt>
                <c:pt idx="51128">
                  <c:v>1446541200</c:v>
                </c:pt>
                <c:pt idx="51129">
                  <c:v>1446544800</c:v>
                </c:pt>
                <c:pt idx="51130">
                  <c:v>1446548400</c:v>
                </c:pt>
                <c:pt idx="51131">
                  <c:v>1446552000</c:v>
                </c:pt>
                <c:pt idx="51132">
                  <c:v>1446555600</c:v>
                </c:pt>
                <c:pt idx="51133">
                  <c:v>1446559200</c:v>
                </c:pt>
                <c:pt idx="51134">
                  <c:v>1446562800</c:v>
                </c:pt>
                <c:pt idx="51135">
                  <c:v>1446566400</c:v>
                </c:pt>
                <c:pt idx="51136">
                  <c:v>1446570000</c:v>
                </c:pt>
                <c:pt idx="51137">
                  <c:v>1446573600</c:v>
                </c:pt>
                <c:pt idx="51138">
                  <c:v>1446577200</c:v>
                </c:pt>
                <c:pt idx="51139">
                  <c:v>1446580800</c:v>
                </c:pt>
                <c:pt idx="51140">
                  <c:v>1446584400</c:v>
                </c:pt>
                <c:pt idx="51141">
                  <c:v>1446588000</c:v>
                </c:pt>
                <c:pt idx="51142">
                  <c:v>1446591600</c:v>
                </c:pt>
                <c:pt idx="51143">
                  <c:v>1446595200</c:v>
                </c:pt>
                <c:pt idx="51144">
                  <c:v>1446598800</c:v>
                </c:pt>
                <c:pt idx="51145">
                  <c:v>1446602400</c:v>
                </c:pt>
                <c:pt idx="51146">
                  <c:v>1446606000</c:v>
                </c:pt>
                <c:pt idx="51147">
                  <c:v>1446609600</c:v>
                </c:pt>
                <c:pt idx="51148">
                  <c:v>1446613200</c:v>
                </c:pt>
                <c:pt idx="51149">
                  <c:v>1446616800</c:v>
                </c:pt>
                <c:pt idx="51150">
                  <c:v>1446620400</c:v>
                </c:pt>
                <c:pt idx="51151">
                  <c:v>1446624000</c:v>
                </c:pt>
                <c:pt idx="51152">
                  <c:v>1446627600</c:v>
                </c:pt>
                <c:pt idx="51153">
                  <c:v>1446631200</c:v>
                </c:pt>
                <c:pt idx="51154">
                  <c:v>1446634800</c:v>
                </c:pt>
                <c:pt idx="51155">
                  <c:v>1446638400</c:v>
                </c:pt>
                <c:pt idx="51156">
                  <c:v>1446642000</c:v>
                </c:pt>
                <c:pt idx="51157">
                  <c:v>1446645600</c:v>
                </c:pt>
                <c:pt idx="51158">
                  <c:v>1446649200</c:v>
                </c:pt>
                <c:pt idx="51159">
                  <c:v>1446652800</c:v>
                </c:pt>
                <c:pt idx="51160">
                  <c:v>1446656400</c:v>
                </c:pt>
                <c:pt idx="51161">
                  <c:v>1446660000</c:v>
                </c:pt>
                <c:pt idx="51162">
                  <c:v>1446663600</c:v>
                </c:pt>
                <c:pt idx="51163">
                  <c:v>1446667200</c:v>
                </c:pt>
                <c:pt idx="51164">
                  <c:v>1446670800</c:v>
                </c:pt>
                <c:pt idx="51165">
                  <c:v>1446674400</c:v>
                </c:pt>
                <c:pt idx="51166">
                  <c:v>1446678000</c:v>
                </c:pt>
                <c:pt idx="51167">
                  <c:v>1446681600</c:v>
                </c:pt>
                <c:pt idx="51168">
                  <c:v>1446685200</c:v>
                </c:pt>
                <c:pt idx="51169">
                  <c:v>1446688800</c:v>
                </c:pt>
                <c:pt idx="51170">
                  <c:v>1446692400</c:v>
                </c:pt>
                <c:pt idx="51171">
                  <c:v>1446696000</c:v>
                </c:pt>
                <c:pt idx="51172">
                  <c:v>1446699600</c:v>
                </c:pt>
                <c:pt idx="51173">
                  <c:v>1446703200</c:v>
                </c:pt>
                <c:pt idx="51174">
                  <c:v>1446706800</c:v>
                </c:pt>
                <c:pt idx="51175">
                  <c:v>1446710400</c:v>
                </c:pt>
                <c:pt idx="51176">
                  <c:v>1446714000</c:v>
                </c:pt>
                <c:pt idx="51177">
                  <c:v>1446717600</c:v>
                </c:pt>
                <c:pt idx="51178">
                  <c:v>1446721200</c:v>
                </c:pt>
                <c:pt idx="51179">
                  <c:v>1446724800</c:v>
                </c:pt>
                <c:pt idx="51180">
                  <c:v>1446728400</c:v>
                </c:pt>
                <c:pt idx="51181">
                  <c:v>1446732000</c:v>
                </c:pt>
                <c:pt idx="51182">
                  <c:v>1446735600</c:v>
                </c:pt>
                <c:pt idx="51183">
                  <c:v>1446739200</c:v>
                </c:pt>
                <c:pt idx="51184">
                  <c:v>1446742800</c:v>
                </c:pt>
                <c:pt idx="51185">
                  <c:v>1446746400</c:v>
                </c:pt>
                <c:pt idx="51186">
                  <c:v>1446750000</c:v>
                </c:pt>
                <c:pt idx="51187">
                  <c:v>1446753600</c:v>
                </c:pt>
                <c:pt idx="51188">
                  <c:v>1446757200</c:v>
                </c:pt>
                <c:pt idx="51189">
                  <c:v>1446760800</c:v>
                </c:pt>
                <c:pt idx="51190">
                  <c:v>1446764400</c:v>
                </c:pt>
                <c:pt idx="51191">
                  <c:v>1446768000</c:v>
                </c:pt>
                <c:pt idx="51192">
                  <c:v>1446771600</c:v>
                </c:pt>
                <c:pt idx="51193">
                  <c:v>1446775200</c:v>
                </c:pt>
                <c:pt idx="51194">
                  <c:v>1446778800</c:v>
                </c:pt>
                <c:pt idx="51195">
                  <c:v>1446782400</c:v>
                </c:pt>
                <c:pt idx="51196">
                  <c:v>1446786000</c:v>
                </c:pt>
                <c:pt idx="51197">
                  <c:v>1446789600</c:v>
                </c:pt>
                <c:pt idx="51198">
                  <c:v>1446793200</c:v>
                </c:pt>
                <c:pt idx="51199">
                  <c:v>1446796800</c:v>
                </c:pt>
                <c:pt idx="51200">
                  <c:v>1446800400</c:v>
                </c:pt>
                <c:pt idx="51201">
                  <c:v>1446804000</c:v>
                </c:pt>
                <c:pt idx="51202">
                  <c:v>1446807600</c:v>
                </c:pt>
                <c:pt idx="51203">
                  <c:v>1446811200</c:v>
                </c:pt>
                <c:pt idx="51204">
                  <c:v>1446814800</c:v>
                </c:pt>
                <c:pt idx="51205">
                  <c:v>1446818400</c:v>
                </c:pt>
                <c:pt idx="51206">
                  <c:v>1446822000</c:v>
                </c:pt>
                <c:pt idx="51207">
                  <c:v>1446825600</c:v>
                </c:pt>
                <c:pt idx="51208">
                  <c:v>1446829200</c:v>
                </c:pt>
                <c:pt idx="51209">
                  <c:v>1446832800</c:v>
                </c:pt>
                <c:pt idx="51210">
                  <c:v>1446836400</c:v>
                </c:pt>
                <c:pt idx="51211">
                  <c:v>1446840000</c:v>
                </c:pt>
                <c:pt idx="51212">
                  <c:v>1446843600</c:v>
                </c:pt>
                <c:pt idx="51213">
                  <c:v>1446847200</c:v>
                </c:pt>
                <c:pt idx="51214">
                  <c:v>1446850800</c:v>
                </c:pt>
                <c:pt idx="51215">
                  <c:v>1446854400</c:v>
                </c:pt>
                <c:pt idx="51216">
                  <c:v>1446858000</c:v>
                </c:pt>
                <c:pt idx="51217">
                  <c:v>1446861600</c:v>
                </c:pt>
                <c:pt idx="51218">
                  <c:v>1446865200</c:v>
                </c:pt>
                <c:pt idx="51219">
                  <c:v>1446868800</c:v>
                </c:pt>
                <c:pt idx="51220">
                  <c:v>1446872400</c:v>
                </c:pt>
                <c:pt idx="51221">
                  <c:v>1446876000</c:v>
                </c:pt>
                <c:pt idx="51222">
                  <c:v>1446879600</c:v>
                </c:pt>
                <c:pt idx="51223">
                  <c:v>1446883200</c:v>
                </c:pt>
                <c:pt idx="51224">
                  <c:v>1446886800</c:v>
                </c:pt>
                <c:pt idx="51225">
                  <c:v>1446890400</c:v>
                </c:pt>
                <c:pt idx="51226">
                  <c:v>1446894000</c:v>
                </c:pt>
                <c:pt idx="51227">
                  <c:v>1446897600</c:v>
                </c:pt>
                <c:pt idx="51228">
                  <c:v>1446901200</c:v>
                </c:pt>
                <c:pt idx="51229">
                  <c:v>1446904800</c:v>
                </c:pt>
                <c:pt idx="51230">
                  <c:v>1446908400</c:v>
                </c:pt>
                <c:pt idx="51231">
                  <c:v>1446912000</c:v>
                </c:pt>
                <c:pt idx="51232">
                  <c:v>1446915600</c:v>
                </c:pt>
                <c:pt idx="51233">
                  <c:v>1446919200</c:v>
                </c:pt>
                <c:pt idx="51234">
                  <c:v>1446922800</c:v>
                </c:pt>
                <c:pt idx="51235">
                  <c:v>1446926400</c:v>
                </c:pt>
                <c:pt idx="51236">
                  <c:v>1446930000</c:v>
                </c:pt>
                <c:pt idx="51237">
                  <c:v>1446933600</c:v>
                </c:pt>
                <c:pt idx="51238">
                  <c:v>1446937200</c:v>
                </c:pt>
                <c:pt idx="51239">
                  <c:v>1446940800</c:v>
                </c:pt>
                <c:pt idx="51240">
                  <c:v>1446944400</c:v>
                </c:pt>
                <c:pt idx="51241">
                  <c:v>1446948000</c:v>
                </c:pt>
                <c:pt idx="51242">
                  <c:v>1446951600</c:v>
                </c:pt>
                <c:pt idx="51243">
                  <c:v>1446955200</c:v>
                </c:pt>
                <c:pt idx="51244">
                  <c:v>1446958800</c:v>
                </c:pt>
                <c:pt idx="51245">
                  <c:v>1446962400</c:v>
                </c:pt>
                <c:pt idx="51246">
                  <c:v>1446966000</c:v>
                </c:pt>
                <c:pt idx="51247">
                  <c:v>1446969600</c:v>
                </c:pt>
                <c:pt idx="51248">
                  <c:v>1446973200</c:v>
                </c:pt>
                <c:pt idx="51249">
                  <c:v>1446976800</c:v>
                </c:pt>
                <c:pt idx="51250">
                  <c:v>1446980400</c:v>
                </c:pt>
                <c:pt idx="51251">
                  <c:v>1446984000</c:v>
                </c:pt>
                <c:pt idx="51252">
                  <c:v>1446987600</c:v>
                </c:pt>
                <c:pt idx="51253">
                  <c:v>1446991200</c:v>
                </c:pt>
                <c:pt idx="51254">
                  <c:v>1446994800</c:v>
                </c:pt>
                <c:pt idx="51255">
                  <c:v>1446998400</c:v>
                </c:pt>
                <c:pt idx="51256">
                  <c:v>1447002000</c:v>
                </c:pt>
                <c:pt idx="51257">
                  <c:v>1447005600</c:v>
                </c:pt>
                <c:pt idx="51258">
                  <c:v>1447009200</c:v>
                </c:pt>
                <c:pt idx="51259">
                  <c:v>1447012800</c:v>
                </c:pt>
                <c:pt idx="51260">
                  <c:v>1447016400</c:v>
                </c:pt>
                <c:pt idx="51261">
                  <c:v>1447020000</c:v>
                </c:pt>
                <c:pt idx="51262">
                  <c:v>1447023600</c:v>
                </c:pt>
                <c:pt idx="51263">
                  <c:v>1447027200</c:v>
                </c:pt>
                <c:pt idx="51264">
                  <c:v>1447030800</c:v>
                </c:pt>
                <c:pt idx="51265">
                  <c:v>1447034400</c:v>
                </c:pt>
                <c:pt idx="51266">
                  <c:v>1447038000</c:v>
                </c:pt>
                <c:pt idx="51267">
                  <c:v>1447041600</c:v>
                </c:pt>
                <c:pt idx="51268">
                  <c:v>1447045200</c:v>
                </c:pt>
                <c:pt idx="51269">
                  <c:v>1447048800</c:v>
                </c:pt>
                <c:pt idx="51270">
                  <c:v>1447052400</c:v>
                </c:pt>
                <c:pt idx="51271">
                  <c:v>1447056000</c:v>
                </c:pt>
                <c:pt idx="51272">
                  <c:v>1447059600</c:v>
                </c:pt>
                <c:pt idx="51273">
                  <c:v>1447063200</c:v>
                </c:pt>
                <c:pt idx="51274">
                  <c:v>1447066800</c:v>
                </c:pt>
                <c:pt idx="51275">
                  <c:v>1447070400</c:v>
                </c:pt>
                <c:pt idx="51276">
                  <c:v>1447074000</c:v>
                </c:pt>
                <c:pt idx="51277">
                  <c:v>1447077600</c:v>
                </c:pt>
                <c:pt idx="51278">
                  <c:v>1447081200</c:v>
                </c:pt>
                <c:pt idx="51279">
                  <c:v>1447084800</c:v>
                </c:pt>
                <c:pt idx="51280">
                  <c:v>1447088400</c:v>
                </c:pt>
                <c:pt idx="51281">
                  <c:v>1447092000</c:v>
                </c:pt>
                <c:pt idx="51282">
                  <c:v>1447095600</c:v>
                </c:pt>
                <c:pt idx="51283">
                  <c:v>1447099200</c:v>
                </c:pt>
                <c:pt idx="51284">
                  <c:v>1447102800</c:v>
                </c:pt>
                <c:pt idx="51285">
                  <c:v>1447106400</c:v>
                </c:pt>
                <c:pt idx="51286">
                  <c:v>1447110000</c:v>
                </c:pt>
                <c:pt idx="51287">
                  <c:v>1447113600</c:v>
                </c:pt>
                <c:pt idx="51288">
                  <c:v>1447117200</c:v>
                </c:pt>
                <c:pt idx="51289">
                  <c:v>1447120800</c:v>
                </c:pt>
                <c:pt idx="51290">
                  <c:v>1447124400</c:v>
                </c:pt>
                <c:pt idx="51291">
                  <c:v>1447128000</c:v>
                </c:pt>
                <c:pt idx="51292">
                  <c:v>1447131600</c:v>
                </c:pt>
                <c:pt idx="51293">
                  <c:v>1447135200</c:v>
                </c:pt>
                <c:pt idx="51294">
                  <c:v>1447138800</c:v>
                </c:pt>
                <c:pt idx="51295">
                  <c:v>1447142400</c:v>
                </c:pt>
                <c:pt idx="51296">
                  <c:v>1447146000</c:v>
                </c:pt>
                <c:pt idx="51297">
                  <c:v>1447149600</c:v>
                </c:pt>
                <c:pt idx="51298">
                  <c:v>1447153200</c:v>
                </c:pt>
                <c:pt idx="51299">
                  <c:v>1447156800</c:v>
                </c:pt>
                <c:pt idx="51300">
                  <c:v>1447160400</c:v>
                </c:pt>
                <c:pt idx="51301">
                  <c:v>1447164000</c:v>
                </c:pt>
                <c:pt idx="51302">
                  <c:v>1447167600</c:v>
                </c:pt>
                <c:pt idx="51303">
                  <c:v>1447171200</c:v>
                </c:pt>
                <c:pt idx="51304">
                  <c:v>1447174800</c:v>
                </c:pt>
                <c:pt idx="51305">
                  <c:v>1447178400</c:v>
                </c:pt>
                <c:pt idx="51306">
                  <c:v>1447182000</c:v>
                </c:pt>
                <c:pt idx="51307">
                  <c:v>1447185600</c:v>
                </c:pt>
                <c:pt idx="51308">
                  <c:v>1447189200</c:v>
                </c:pt>
                <c:pt idx="51309">
                  <c:v>1447192800</c:v>
                </c:pt>
                <c:pt idx="51310">
                  <c:v>1447196400</c:v>
                </c:pt>
                <c:pt idx="51311">
                  <c:v>1447200000</c:v>
                </c:pt>
                <c:pt idx="51312">
                  <c:v>1447203600</c:v>
                </c:pt>
                <c:pt idx="51313">
                  <c:v>1447207200</c:v>
                </c:pt>
                <c:pt idx="51314">
                  <c:v>1447210800</c:v>
                </c:pt>
                <c:pt idx="51315">
                  <c:v>1447214400</c:v>
                </c:pt>
                <c:pt idx="51316">
                  <c:v>1447218000</c:v>
                </c:pt>
                <c:pt idx="51317">
                  <c:v>1447221600</c:v>
                </c:pt>
                <c:pt idx="51318">
                  <c:v>1447225200</c:v>
                </c:pt>
                <c:pt idx="51319">
                  <c:v>1447228800</c:v>
                </c:pt>
                <c:pt idx="51320">
                  <c:v>1447232400</c:v>
                </c:pt>
                <c:pt idx="51321">
                  <c:v>1447236000</c:v>
                </c:pt>
                <c:pt idx="51322">
                  <c:v>1447239600</c:v>
                </c:pt>
                <c:pt idx="51323">
                  <c:v>1447243200</c:v>
                </c:pt>
                <c:pt idx="51324">
                  <c:v>1447246800</c:v>
                </c:pt>
                <c:pt idx="51325">
                  <c:v>1447250400</c:v>
                </c:pt>
                <c:pt idx="51326">
                  <c:v>1447254000</c:v>
                </c:pt>
                <c:pt idx="51327">
                  <c:v>1447257600</c:v>
                </c:pt>
                <c:pt idx="51328">
                  <c:v>1447261200</c:v>
                </c:pt>
                <c:pt idx="51329">
                  <c:v>1447264800</c:v>
                </c:pt>
                <c:pt idx="51330">
                  <c:v>1447268400</c:v>
                </c:pt>
                <c:pt idx="51331">
                  <c:v>1447272000</c:v>
                </c:pt>
                <c:pt idx="51332">
                  <c:v>1447275600</c:v>
                </c:pt>
                <c:pt idx="51333">
                  <c:v>1447279200</c:v>
                </c:pt>
                <c:pt idx="51334">
                  <c:v>1447282800</c:v>
                </c:pt>
                <c:pt idx="51335">
                  <c:v>1447286400</c:v>
                </c:pt>
                <c:pt idx="51336">
                  <c:v>1447290000</c:v>
                </c:pt>
                <c:pt idx="51337">
                  <c:v>1447293600</c:v>
                </c:pt>
                <c:pt idx="51338">
                  <c:v>1447297200</c:v>
                </c:pt>
                <c:pt idx="51339">
                  <c:v>1447300800</c:v>
                </c:pt>
                <c:pt idx="51340">
                  <c:v>1447304400</c:v>
                </c:pt>
                <c:pt idx="51341">
                  <c:v>1447308000</c:v>
                </c:pt>
                <c:pt idx="51342">
                  <c:v>1447311600</c:v>
                </c:pt>
                <c:pt idx="51343">
                  <c:v>1447315200</c:v>
                </c:pt>
                <c:pt idx="51344">
                  <c:v>1447318800</c:v>
                </c:pt>
                <c:pt idx="51345">
                  <c:v>1447322400</c:v>
                </c:pt>
                <c:pt idx="51346">
                  <c:v>1447326000</c:v>
                </c:pt>
                <c:pt idx="51347">
                  <c:v>1447329600</c:v>
                </c:pt>
                <c:pt idx="51348">
                  <c:v>1447333200</c:v>
                </c:pt>
                <c:pt idx="51349">
                  <c:v>1447336800</c:v>
                </c:pt>
                <c:pt idx="51350">
                  <c:v>1447340400</c:v>
                </c:pt>
                <c:pt idx="51351">
                  <c:v>1447344000</c:v>
                </c:pt>
                <c:pt idx="51352">
                  <c:v>1447347600</c:v>
                </c:pt>
                <c:pt idx="51353">
                  <c:v>1447351200</c:v>
                </c:pt>
                <c:pt idx="51354">
                  <c:v>1447354800</c:v>
                </c:pt>
                <c:pt idx="51355">
                  <c:v>1447358400</c:v>
                </c:pt>
                <c:pt idx="51356">
                  <c:v>1447362000</c:v>
                </c:pt>
                <c:pt idx="51357">
                  <c:v>1447365600</c:v>
                </c:pt>
                <c:pt idx="51358">
                  <c:v>1447369200</c:v>
                </c:pt>
                <c:pt idx="51359">
                  <c:v>1447372800</c:v>
                </c:pt>
                <c:pt idx="51360">
                  <c:v>1447376400</c:v>
                </c:pt>
                <c:pt idx="51361">
                  <c:v>1447380000</c:v>
                </c:pt>
                <c:pt idx="51362">
                  <c:v>1447383600</c:v>
                </c:pt>
                <c:pt idx="51363">
                  <c:v>1447387200</c:v>
                </c:pt>
                <c:pt idx="51364">
                  <c:v>1447390800</c:v>
                </c:pt>
                <c:pt idx="51365">
                  <c:v>1447394400</c:v>
                </c:pt>
                <c:pt idx="51366">
                  <c:v>1447398000</c:v>
                </c:pt>
                <c:pt idx="51367">
                  <c:v>1447401600</c:v>
                </c:pt>
                <c:pt idx="51368">
                  <c:v>1447405200</c:v>
                </c:pt>
                <c:pt idx="51369">
                  <c:v>1447408800</c:v>
                </c:pt>
                <c:pt idx="51370">
                  <c:v>1447412400</c:v>
                </c:pt>
                <c:pt idx="51371">
                  <c:v>1447416000</c:v>
                </c:pt>
                <c:pt idx="51372">
                  <c:v>1447419600</c:v>
                </c:pt>
                <c:pt idx="51373">
                  <c:v>1447423200</c:v>
                </c:pt>
                <c:pt idx="51374">
                  <c:v>1447426800</c:v>
                </c:pt>
                <c:pt idx="51375">
                  <c:v>1447430400</c:v>
                </c:pt>
                <c:pt idx="51376">
                  <c:v>1447434000</c:v>
                </c:pt>
                <c:pt idx="51377">
                  <c:v>1447437600</c:v>
                </c:pt>
                <c:pt idx="51378">
                  <c:v>1447441200</c:v>
                </c:pt>
                <c:pt idx="51379">
                  <c:v>1447444800</c:v>
                </c:pt>
                <c:pt idx="51380">
                  <c:v>1447448400</c:v>
                </c:pt>
                <c:pt idx="51381">
                  <c:v>1447452000</c:v>
                </c:pt>
                <c:pt idx="51382">
                  <c:v>1447455600</c:v>
                </c:pt>
                <c:pt idx="51383">
                  <c:v>1447459200</c:v>
                </c:pt>
                <c:pt idx="51384">
                  <c:v>1447462800</c:v>
                </c:pt>
                <c:pt idx="51385">
                  <c:v>1447466400</c:v>
                </c:pt>
                <c:pt idx="51386">
                  <c:v>1447470000</c:v>
                </c:pt>
                <c:pt idx="51387">
                  <c:v>1447473600</c:v>
                </c:pt>
                <c:pt idx="51388">
                  <c:v>1447477200</c:v>
                </c:pt>
                <c:pt idx="51389">
                  <c:v>1447480800</c:v>
                </c:pt>
                <c:pt idx="51390">
                  <c:v>1447484400</c:v>
                </c:pt>
                <c:pt idx="51391">
                  <c:v>1447488000</c:v>
                </c:pt>
                <c:pt idx="51392">
                  <c:v>1447491600</c:v>
                </c:pt>
                <c:pt idx="51393">
                  <c:v>1447495200</c:v>
                </c:pt>
                <c:pt idx="51394">
                  <c:v>1447498800</c:v>
                </c:pt>
                <c:pt idx="51395">
                  <c:v>1447502400</c:v>
                </c:pt>
                <c:pt idx="51396">
                  <c:v>1447506000</c:v>
                </c:pt>
                <c:pt idx="51397">
                  <c:v>1447509600</c:v>
                </c:pt>
                <c:pt idx="51398">
                  <c:v>1447513200</c:v>
                </c:pt>
                <c:pt idx="51399">
                  <c:v>1447516800</c:v>
                </c:pt>
                <c:pt idx="51400">
                  <c:v>1447520400</c:v>
                </c:pt>
                <c:pt idx="51401">
                  <c:v>1447524000</c:v>
                </c:pt>
                <c:pt idx="51402">
                  <c:v>1447527600</c:v>
                </c:pt>
                <c:pt idx="51403">
                  <c:v>1447531200</c:v>
                </c:pt>
                <c:pt idx="51404">
                  <c:v>1447534800</c:v>
                </c:pt>
                <c:pt idx="51405">
                  <c:v>1447538400</c:v>
                </c:pt>
                <c:pt idx="51406">
                  <c:v>1447542000</c:v>
                </c:pt>
                <c:pt idx="51407">
                  <c:v>1447545600</c:v>
                </c:pt>
                <c:pt idx="51408">
                  <c:v>1447549200</c:v>
                </c:pt>
                <c:pt idx="51409">
                  <c:v>1447552800</c:v>
                </c:pt>
                <c:pt idx="51410">
                  <c:v>1447556400</c:v>
                </c:pt>
                <c:pt idx="51411">
                  <c:v>1447560000</c:v>
                </c:pt>
                <c:pt idx="51412">
                  <c:v>1447563600</c:v>
                </c:pt>
                <c:pt idx="51413">
                  <c:v>1447567200</c:v>
                </c:pt>
                <c:pt idx="51414">
                  <c:v>1447570800</c:v>
                </c:pt>
                <c:pt idx="51415">
                  <c:v>1447574400</c:v>
                </c:pt>
                <c:pt idx="51416">
                  <c:v>1447578000</c:v>
                </c:pt>
                <c:pt idx="51417">
                  <c:v>1447581600</c:v>
                </c:pt>
                <c:pt idx="51418">
                  <c:v>1447585200</c:v>
                </c:pt>
                <c:pt idx="51419">
                  <c:v>1447588800</c:v>
                </c:pt>
                <c:pt idx="51420">
                  <c:v>1447592400</c:v>
                </c:pt>
                <c:pt idx="51421">
                  <c:v>1447596000</c:v>
                </c:pt>
                <c:pt idx="51422">
                  <c:v>1447599600</c:v>
                </c:pt>
                <c:pt idx="51423">
                  <c:v>1447603200</c:v>
                </c:pt>
                <c:pt idx="51424">
                  <c:v>1447606800</c:v>
                </c:pt>
                <c:pt idx="51425">
                  <c:v>1447610400</c:v>
                </c:pt>
                <c:pt idx="51426">
                  <c:v>1447614000</c:v>
                </c:pt>
                <c:pt idx="51427">
                  <c:v>1447617600</c:v>
                </c:pt>
                <c:pt idx="51428">
                  <c:v>1447621200</c:v>
                </c:pt>
                <c:pt idx="51429">
                  <c:v>1447624800</c:v>
                </c:pt>
                <c:pt idx="51430">
                  <c:v>1447628400</c:v>
                </c:pt>
                <c:pt idx="51431">
                  <c:v>1447632000</c:v>
                </c:pt>
                <c:pt idx="51432">
                  <c:v>1447635600</c:v>
                </c:pt>
                <c:pt idx="51433">
                  <c:v>1447639200</c:v>
                </c:pt>
                <c:pt idx="51434">
                  <c:v>1447642800</c:v>
                </c:pt>
                <c:pt idx="51435">
                  <c:v>1447646400</c:v>
                </c:pt>
                <c:pt idx="51436">
                  <c:v>1447650000</c:v>
                </c:pt>
                <c:pt idx="51437">
                  <c:v>1447653600</c:v>
                </c:pt>
                <c:pt idx="51438">
                  <c:v>1447657200</c:v>
                </c:pt>
                <c:pt idx="51439">
                  <c:v>1447660800</c:v>
                </c:pt>
                <c:pt idx="51440">
                  <c:v>1447664400</c:v>
                </c:pt>
                <c:pt idx="51441">
                  <c:v>1447668000</c:v>
                </c:pt>
                <c:pt idx="51442">
                  <c:v>1447671600</c:v>
                </c:pt>
                <c:pt idx="51443">
                  <c:v>1447675200</c:v>
                </c:pt>
                <c:pt idx="51444">
                  <c:v>1447678800</c:v>
                </c:pt>
                <c:pt idx="51445">
                  <c:v>1447682400</c:v>
                </c:pt>
                <c:pt idx="51446">
                  <c:v>1447686000</c:v>
                </c:pt>
                <c:pt idx="51447">
                  <c:v>1447689600</c:v>
                </c:pt>
                <c:pt idx="51448">
                  <c:v>1447693200</c:v>
                </c:pt>
                <c:pt idx="51449">
                  <c:v>1447696800</c:v>
                </c:pt>
                <c:pt idx="51450">
                  <c:v>1447700400</c:v>
                </c:pt>
                <c:pt idx="51451">
                  <c:v>1447704000</c:v>
                </c:pt>
                <c:pt idx="51452">
                  <c:v>1447707600</c:v>
                </c:pt>
                <c:pt idx="51453">
                  <c:v>1447711200</c:v>
                </c:pt>
                <c:pt idx="51454">
                  <c:v>1447714800</c:v>
                </c:pt>
                <c:pt idx="51455">
                  <c:v>1447718400</c:v>
                </c:pt>
                <c:pt idx="51456">
                  <c:v>1447722000</c:v>
                </c:pt>
                <c:pt idx="51457">
                  <c:v>1447725600</c:v>
                </c:pt>
                <c:pt idx="51458">
                  <c:v>1447729200</c:v>
                </c:pt>
                <c:pt idx="51459">
                  <c:v>1447732800</c:v>
                </c:pt>
                <c:pt idx="51460">
                  <c:v>1447736400</c:v>
                </c:pt>
                <c:pt idx="51461">
                  <c:v>1447740000</c:v>
                </c:pt>
                <c:pt idx="51462">
                  <c:v>1447743600</c:v>
                </c:pt>
                <c:pt idx="51463">
                  <c:v>1447747200</c:v>
                </c:pt>
                <c:pt idx="51464">
                  <c:v>1447750800</c:v>
                </c:pt>
                <c:pt idx="51465">
                  <c:v>1447754400</c:v>
                </c:pt>
                <c:pt idx="51466">
                  <c:v>1447758000</c:v>
                </c:pt>
                <c:pt idx="51467">
                  <c:v>1447761600</c:v>
                </c:pt>
                <c:pt idx="51468">
                  <c:v>1447765200</c:v>
                </c:pt>
                <c:pt idx="51469">
                  <c:v>1447768800</c:v>
                </c:pt>
                <c:pt idx="51470">
                  <c:v>1447772400</c:v>
                </c:pt>
                <c:pt idx="51471">
                  <c:v>1447776000</c:v>
                </c:pt>
                <c:pt idx="51472">
                  <c:v>1447779600</c:v>
                </c:pt>
                <c:pt idx="51473">
                  <c:v>1447783200</c:v>
                </c:pt>
                <c:pt idx="51474">
                  <c:v>1447786800</c:v>
                </c:pt>
                <c:pt idx="51475">
                  <c:v>1447790400</c:v>
                </c:pt>
                <c:pt idx="51476">
                  <c:v>1447794000</c:v>
                </c:pt>
                <c:pt idx="51477">
                  <c:v>1447797600</c:v>
                </c:pt>
                <c:pt idx="51478">
                  <c:v>1447801200</c:v>
                </c:pt>
                <c:pt idx="51479">
                  <c:v>1447804800</c:v>
                </c:pt>
                <c:pt idx="51480">
                  <c:v>1447808400</c:v>
                </c:pt>
                <c:pt idx="51481">
                  <c:v>1447812000</c:v>
                </c:pt>
                <c:pt idx="51482">
                  <c:v>1447815600</c:v>
                </c:pt>
                <c:pt idx="51483">
                  <c:v>1447819200</c:v>
                </c:pt>
                <c:pt idx="51484">
                  <c:v>1447822800</c:v>
                </c:pt>
                <c:pt idx="51485">
                  <c:v>1447826400</c:v>
                </c:pt>
                <c:pt idx="51486">
                  <c:v>1447830000</c:v>
                </c:pt>
                <c:pt idx="51487">
                  <c:v>1447833600</c:v>
                </c:pt>
                <c:pt idx="51488">
                  <c:v>1447837200</c:v>
                </c:pt>
                <c:pt idx="51489">
                  <c:v>1447840800</c:v>
                </c:pt>
                <c:pt idx="51490">
                  <c:v>1447844400</c:v>
                </c:pt>
                <c:pt idx="51491">
                  <c:v>1447848000</c:v>
                </c:pt>
                <c:pt idx="51492">
                  <c:v>1447851600</c:v>
                </c:pt>
                <c:pt idx="51493">
                  <c:v>1447855200</c:v>
                </c:pt>
                <c:pt idx="51494">
                  <c:v>1447858800</c:v>
                </c:pt>
                <c:pt idx="51495">
                  <c:v>1447862400</c:v>
                </c:pt>
                <c:pt idx="51496">
                  <c:v>1447866000</c:v>
                </c:pt>
                <c:pt idx="51497">
                  <c:v>1447869600</c:v>
                </c:pt>
                <c:pt idx="51498">
                  <c:v>1447873200</c:v>
                </c:pt>
                <c:pt idx="51499">
                  <c:v>1447876800</c:v>
                </c:pt>
                <c:pt idx="51500">
                  <c:v>1447880400</c:v>
                </c:pt>
                <c:pt idx="51501">
                  <c:v>1447884000</c:v>
                </c:pt>
                <c:pt idx="51502">
                  <c:v>1447887600</c:v>
                </c:pt>
                <c:pt idx="51503">
                  <c:v>1447891200</c:v>
                </c:pt>
                <c:pt idx="51504">
                  <c:v>1447894800</c:v>
                </c:pt>
                <c:pt idx="51505">
                  <c:v>1447898400</c:v>
                </c:pt>
                <c:pt idx="51506">
                  <c:v>1447902000</c:v>
                </c:pt>
                <c:pt idx="51507">
                  <c:v>1447905600</c:v>
                </c:pt>
                <c:pt idx="51508">
                  <c:v>1447909200</c:v>
                </c:pt>
                <c:pt idx="51509">
                  <c:v>1447912800</c:v>
                </c:pt>
                <c:pt idx="51510">
                  <c:v>1447916400</c:v>
                </c:pt>
                <c:pt idx="51511">
                  <c:v>1447920000</c:v>
                </c:pt>
                <c:pt idx="51512">
                  <c:v>1447923600</c:v>
                </c:pt>
                <c:pt idx="51513">
                  <c:v>1447927200</c:v>
                </c:pt>
                <c:pt idx="51514">
                  <c:v>1447930800</c:v>
                </c:pt>
                <c:pt idx="51515">
                  <c:v>1447934400</c:v>
                </c:pt>
                <c:pt idx="51516">
                  <c:v>1447938000</c:v>
                </c:pt>
                <c:pt idx="51517">
                  <c:v>1447941600</c:v>
                </c:pt>
                <c:pt idx="51518">
                  <c:v>1447945200</c:v>
                </c:pt>
                <c:pt idx="51519">
                  <c:v>1447948800</c:v>
                </c:pt>
                <c:pt idx="51520">
                  <c:v>1447952400</c:v>
                </c:pt>
                <c:pt idx="51521">
                  <c:v>1447956000</c:v>
                </c:pt>
                <c:pt idx="51522">
                  <c:v>1447959600</c:v>
                </c:pt>
                <c:pt idx="51523">
                  <c:v>1447963200</c:v>
                </c:pt>
                <c:pt idx="51524">
                  <c:v>1447966800</c:v>
                </c:pt>
                <c:pt idx="51525">
                  <c:v>1447970400</c:v>
                </c:pt>
                <c:pt idx="51526">
                  <c:v>1447974000</c:v>
                </c:pt>
                <c:pt idx="51527">
                  <c:v>1447977600</c:v>
                </c:pt>
                <c:pt idx="51528">
                  <c:v>1447981200</c:v>
                </c:pt>
                <c:pt idx="51529">
                  <c:v>1447984800</c:v>
                </c:pt>
                <c:pt idx="51530">
                  <c:v>1447988400</c:v>
                </c:pt>
                <c:pt idx="51531">
                  <c:v>1447992000</c:v>
                </c:pt>
                <c:pt idx="51532">
                  <c:v>1447995600</c:v>
                </c:pt>
                <c:pt idx="51533">
                  <c:v>1447999200</c:v>
                </c:pt>
                <c:pt idx="51534">
                  <c:v>1448002800</c:v>
                </c:pt>
                <c:pt idx="51535">
                  <c:v>1448006400</c:v>
                </c:pt>
                <c:pt idx="51536">
                  <c:v>1448010000</c:v>
                </c:pt>
                <c:pt idx="51537">
                  <c:v>1448013600</c:v>
                </c:pt>
                <c:pt idx="51538">
                  <c:v>1448017200</c:v>
                </c:pt>
                <c:pt idx="51539">
                  <c:v>1448020800</c:v>
                </c:pt>
                <c:pt idx="51540">
                  <c:v>1448024400</c:v>
                </c:pt>
                <c:pt idx="51541">
                  <c:v>1448028000</c:v>
                </c:pt>
                <c:pt idx="51542">
                  <c:v>1448031600</c:v>
                </c:pt>
                <c:pt idx="51543">
                  <c:v>1448035200</c:v>
                </c:pt>
                <c:pt idx="51544">
                  <c:v>1448038800</c:v>
                </c:pt>
                <c:pt idx="51545">
                  <c:v>1448042400</c:v>
                </c:pt>
                <c:pt idx="51546">
                  <c:v>1448046000</c:v>
                </c:pt>
                <c:pt idx="51547">
                  <c:v>1448049600</c:v>
                </c:pt>
                <c:pt idx="51548">
                  <c:v>1448053200</c:v>
                </c:pt>
                <c:pt idx="51549">
                  <c:v>1448056800</c:v>
                </c:pt>
                <c:pt idx="51550">
                  <c:v>1448060400</c:v>
                </c:pt>
                <c:pt idx="51551">
                  <c:v>1448064000</c:v>
                </c:pt>
                <c:pt idx="51552">
                  <c:v>1448067600</c:v>
                </c:pt>
                <c:pt idx="51553">
                  <c:v>1448071200</c:v>
                </c:pt>
                <c:pt idx="51554">
                  <c:v>1448074800</c:v>
                </c:pt>
                <c:pt idx="51555">
                  <c:v>1448078400</c:v>
                </c:pt>
                <c:pt idx="51556">
                  <c:v>1448082000</c:v>
                </c:pt>
                <c:pt idx="51557">
                  <c:v>1448085600</c:v>
                </c:pt>
                <c:pt idx="51558">
                  <c:v>1448089200</c:v>
                </c:pt>
                <c:pt idx="51559">
                  <c:v>1448092800</c:v>
                </c:pt>
                <c:pt idx="51560">
                  <c:v>1448096400</c:v>
                </c:pt>
                <c:pt idx="51561">
                  <c:v>1448100000</c:v>
                </c:pt>
                <c:pt idx="51562">
                  <c:v>1448103600</c:v>
                </c:pt>
                <c:pt idx="51563">
                  <c:v>1448107200</c:v>
                </c:pt>
                <c:pt idx="51564">
                  <c:v>1448110800</c:v>
                </c:pt>
                <c:pt idx="51565">
                  <c:v>1448114400</c:v>
                </c:pt>
                <c:pt idx="51566">
                  <c:v>1448118000</c:v>
                </c:pt>
                <c:pt idx="51567">
                  <c:v>1448121600</c:v>
                </c:pt>
                <c:pt idx="51568">
                  <c:v>1448125200</c:v>
                </c:pt>
                <c:pt idx="51569">
                  <c:v>1448128800</c:v>
                </c:pt>
                <c:pt idx="51570">
                  <c:v>1448132400</c:v>
                </c:pt>
                <c:pt idx="51571">
                  <c:v>1448136000</c:v>
                </c:pt>
                <c:pt idx="51572">
                  <c:v>1448139600</c:v>
                </c:pt>
                <c:pt idx="51573">
                  <c:v>1448143200</c:v>
                </c:pt>
                <c:pt idx="51574">
                  <c:v>1448146800</c:v>
                </c:pt>
                <c:pt idx="51575">
                  <c:v>1448150400</c:v>
                </c:pt>
                <c:pt idx="51576">
                  <c:v>1448154000</c:v>
                </c:pt>
                <c:pt idx="51577">
                  <c:v>1448157600</c:v>
                </c:pt>
                <c:pt idx="51578">
                  <c:v>1448161200</c:v>
                </c:pt>
                <c:pt idx="51579">
                  <c:v>1448164800</c:v>
                </c:pt>
                <c:pt idx="51580">
                  <c:v>1448168400</c:v>
                </c:pt>
                <c:pt idx="51581">
                  <c:v>1448172000</c:v>
                </c:pt>
                <c:pt idx="51582">
                  <c:v>1448175600</c:v>
                </c:pt>
                <c:pt idx="51583">
                  <c:v>1448179200</c:v>
                </c:pt>
                <c:pt idx="51584">
                  <c:v>1448182800</c:v>
                </c:pt>
                <c:pt idx="51585">
                  <c:v>1448186400</c:v>
                </c:pt>
                <c:pt idx="51586">
                  <c:v>1448190000</c:v>
                </c:pt>
                <c:pt idx="51587">
                  <c:v>1448193600</c:v>
                </c:pt>
                <c:pt idx="51588">
                  <c:v>1448197200</c:v>
                </c:pt>
                <c:pt idx="51589">
                  <c:v>1448200800</c:v>
                </c:pt>
                <c:pt idx="51590">
                  <c:v>1448204400</c:v>
                </c:pt>
                <c:pt idx="51591">
                  <c:v>1448208000</c:v>
                </c:pt>
                <c:pt idx="51592">
                  <c:v>1448211600</c:v>
                </c:pt>
                <c:pt idx="51593">
                  <c:v>1448215200</c:v>
                </c:pt>
                <c:pt idx="51594">
                  <c:v>1448218800</c:v>
                </c:pt>
                <c:pt idx="51595">
                  <c:v>1448222400</c:v>
                </c:pt>
                <c:pt idx="51596">
                  <c:v>1448226000</c:v>
                </c:pt>
                <c:pt idx="51597">
                  <c:v>1448229600</c:v>
                </c:pt>
                <c:pt idx="51598">
                  <c:v>1448233200</c:v>
                </c:pt>
                <c:pt idx="51599">
                  <c:v>1448236800</c:v>
                </c:pt>
                <c:pt idx="51600">
                  <c:v>1448240400</c:v>
                </c:pt>
                <c:pt idx="51601">
                  <c:v>1448244000</c:v>
                </c:pt>
                <c:pt idx="51602">
                  <c:v>1448247600</c:v>
                </c:pt>
                <c:pt idx="51603">
                  <c:v>1448251200</c:v>
                </c:pt>
                <c:pt idx="51604">
                  <c:v>1448254800</c:v>
                </c:pt>
                <c:pt idx="51605">
                  <c:v>1448258400</c:v>
                </c:pt>
                <c:pt idx="51606">
                  <c:v>1448262000</c:v>
                </c:pt>
                <c:pt idx="51607">
                  <c:v>1448265600</c:v>
                </c:pt>
                <c:pt idx="51608">
                  <c:v>1448269200</c:v>
                </c:pt>
                <c:pt idx="51609">
                  <c:v>1448272800</c:v>
                </c:pt>
                <c:pt idx="51610">
                  <c:v>1448276400</c:v>
                </c:pt>
                <c:pt idx="51611">
                  <c:v>1448280000</c:v>
                </c:pt>
                <c:pt idx="51612">
                  <c:v>1448283600</c:v>
                </c:pt>
                <c:pt idx="51613">
                  <c:v>1448287200</c:v>
                </c:pt>
                <c:pt idx="51614">
                  <c:v>1448290800</c:v>
                </c:pt>
                <c:pt idx="51615">
                  <c:v>1448294400</c:v>
                </c:pt>
                <c:pt idx="51616">
                  <c:v>1448298000</c:v>
                </c:pt>
                <c:pt idx="51617">
                  <c:v>1448301600</c:v>
                </c:pt>
                <c:pt idx="51618">
                  <c:v>1448305200</c:v>
                </c:pt>
                <c:pt idx="51619">
                  <c:v>1448308800</c:v>
                </c:pt>
                <c:pt idx="51620">
                  <c:v>1448312400</c:v>
                </c:pt>
                <c:pt idx="51621">
                  <c:v>1448316000</c:v>
                </c:pt>
                <c:pt idx="51622">
                  <c:v>1448319600</c:v>
                </c:pt>
                <c:pt idx="51623">
                  <c:v>1448323200</c:v>
                </c:pt>
                <c:pt idx="51624">
                  <c:v>1448326800</c:v>
                </c:pt>
                <c:pt idx="51625">
                  <c:v>1448330400</c:v>
                </c:pt>
                <c:pt idx="51626">
                  <c:v>1448334000</c:v>
                </c:pt>
                <c:pt idx="51627">
                  <c:v>1448337600</c:v>
                </c:pt>
                <c:pt idx="51628">
                  <c:v>1448341200</c:v>
                </c:pt>
                <c:pt idx="51629">
                  <c:v>1448344800</c:v>
                </c:pt>
                <c:pt idx="51630">
                  <c:v>1448348400</c:v>
                </c:pt>
                <c:pt idx="51631">
                  <c:v>1448352000</c:v>
                </c:pt>
                <c:pt idx="51632">
                  <c:v>1448355600</c:v>
                </c:pt>
                <c:pt idx="51633">
                  <c:v>1448359200</c:v>
                </c:pt>
                <c:pt idx="51634">
                  <c:v>1448362800</c:v>
                </c:pt>
                <c:pt idx="51635">
                  <c:v>1448366400</c:v>
                </c:pt>
                <c:pt idx="51636">
                  <c:v>1448370000</c:v>
                </c:pt>
                <c:pt idx="51637">
                  <c:v>1448373600</c:v>
                </c:pt>
                <c:pt idx="51638">
                  <c:v>1448377200</c:v>
                </c:pt>
                <c:pt idx="51639">
                  <c:v>1448380800</c:v>
                </c:pt>
                <c:pt idx="51640">
                  <c:v>1448384400</c:v>
                </c:pt>
                <c:pt idx="51641">
                  <c:v>1448388000</c:v>
                </c:pt>
                <c:pt idx="51642">
                  <c:v>1448391600</c:v>
                </c:pt>
                <c:pt idx="51643">
                  <c:v>1448395200</c:v>
                </c:pt>
                <c:pt idx="51644">
                  <c:v>1448398800</c:v>
                </c:pt>
                <c:pt idx="51645">
                  <c:v>1448402400</c:v>
                </c:pt>
                <c:pt idx="51646">
                  <c:v>1448406000</c:v>
                </c:pt>
                <c:pt idx="51647">
                  <c:v>1448409600</c:v>
                </c:pt>
                <c:pt idx="51648">
                  <c:v>1448413200</c:v>
                </c:pt>
                <c:pt idx="51649">
                  <c:v>1448416800</c:v>
                </c:pt>
                <c:pt idx="51650">
                  <c:v>1448420400</c:v>
                </c:pt>
                <c:pt idx="51651">
                  <c:v>1448424000</c:v>
                </c:pt>
                <c:pt idx="51652">
                  <c:v>1448427600</c:v>
                </c:pt>
                <c:pt idx="51653">
                  <c:v>1448431200</c:v>
                </c:pt>
                <c:pt idx="51654">
                  <c:v>1448434800</c:v>
                </c:pt>
                <c:pt idx="51655">
                  <c:v>1448438400</c:v>
                </c:pt>
                <c:pt idx="51656">
                  <c:v>1448442000</c:v>
                </c:pt>
                <c:pt idx="51657">
                  <c:v>1448445600</c:v>
                </c:pt>
                <c:pt idx="51658">
                  <c:v>1448449200</c:v>
                </c:pt>
                <c:pt idx="51659">
                  <c:v>1448452800</c:v>
                </c:pt>
                <c:pt idx="51660">
                  <c:v>1448456400</c:v>
                </c:pt>
                <c:pt idx="51661">
                  <c:v>1448460000</c:v>
                </c:pt>
                <c:pt idx="51662">
                  <c:v>1448463600</c:v>
                </c:pt>
                <c:pt idx="51663">
                  <c:v>1448467200</c:v>
                </c:pt>
                <c:pt idx="51664">
                  <c:v>1448470800</c:v>
                </c:pt>
                <c:pt idx="51665">
                  <c:v>1448474400</c:v>
                </c:pt>
                <c:pt idx="51666">
                  <c:v>1448478000</c:v>
                </c:pt>
                <c:pt idx="51667">
                  <c:v>1448481600</c:v>
                </c:pt>
                <c:pt idx="51668">
                  <c:v>1448485200</c:v>
                </c:pt>
                <c:pt idx="51669">
                  <c:v>1448488800</c:v>
                </c:pt>
                <c:pt idx="51670">
                  <c:v>1448492400</c:v>
                </c:pt>
                <c:pt idx="51671">
                  <c:v>1448496000</c:v>
                </c:pt>
                <c:pt idx="51672">
                  <c:v>1448499600</c:v>
                </c:pt>
                <c:pt idx="51673">
                  <c:v>1448503200</c:v>
                </c:pt>
                <c:pt idx="51674">
                  <c:v>1448506800</c:v>
                </c:pt>
                <c:pt idx="51675">
                  <c:v>1448510400</c:v>
                </c:pt>
                <c:pt idx="51676">
                  <c:v>1448514000</c:v>
                </c:pt>
                <c:pt idx="51677">
                  <c:v>1448517600</c:v>
                </c:pt>
                <c:pt idx="51678">
                  <c:v>1448521200</c:v>
                </c:pt>
                <c:pt idx="51679">
                  <c:v>1448524800</c:v>
                </c:pt>
                <c:pt idx="51680">
                  <c:v>1448528400</c:v>
                </c:pt>
                <c:pt idx="51681">
                  <c:v>1448532000</c:v>
                </c:pt>
                <c:pt idx="51682">
                  <c:v>1448535600</c:v>
                </c:pt>
                <c:pt idx="51683">
                  <c:v>1448539200</c:v>
                </c:pt>
                <c:pt idx="51684">
                  <c:v>1448542800</c:v>
                </c:pt>
                <c:pt idx="51685">
                  <c:v>1448546400</c:v>
                </c:pt>
                <c:pt idx="51686">
                  <c:v>1448550000</c:v>
                </c:pt>
                <c:pt idx="51687">
                  <c:v>1448553600</c:v>
                </c:pt>
                <c:pt idx="51688">
                  <c:v>1448557200</c:v>
                </c:pt>
                <c:pt idx="51689">
                  <c:v>1448560800</c:v>
                </c:pt>
                <c:pt idx="51690">
                  <c:v>1448564400</c:v>
                </c:pt>
                <c:pt idx="51691">
                  <c:v>1448568000</c:v>
                </c:pt>
                <c:pt idx="51692">
                  <c:v>1448571600</c:v>
                </c:pt>
                <c:pt idx="51693">
                  <c:v>1448575200</c:v>
                </c:pt>
                <c:pt idx="51694">
                  <c:v>1448578800</c:v>
                </c:pt>
                <c:pt idx="51695">
                  <c:v>1448582400</c:v>
                </c:pt>
                <c:pt idx="51696">
                  <c:v>1448586000</c:v>
                </c:pt>
                <c:pt idx="51697">
                  <c:v>1448589600</c:v>
                </c:pt>
                <c:pt idx="51698">
                  <c:v>1448593200</c:v>
                </c:pt>
                <c:pt idx="51699">
                  <c:v>1448596800</c:v>
                </c:pt>
                <c:pt idx="51700">
                  <c:v>1448600400</c:v>
                </c:pt>
                <c:pt idx="51701">
                  <c:v>1448604000</c:v>
                </c:pt>
                <c:pt idx="51702">
                  <c:v>1448607600</c:v>
                </c:pt>
                <c:pt idx="51703">
                  <c:v>1448611200</c:v>
                </c:pt>
                <c:pt idx="51704">
                  <c:v>1448614800</c:v>
                </c:pt>
                <c:pt idx="51705">
                  <c:v>1448618400</c:v>
                </c:pt>
                <c:pt idx="51706">
                  <c:v>1448622000</c:v>
                </c:pt>
                <c:pt idx="51707">
                  <c:v>1448625600</c:v>
                </c:pt>
                <c:pt idx="51708">
                  <c:v>1448629200</c:v>
                </c:pt>
                <c:pt idx="51709">
                  <c:v>1448632800</c:v>
                </c:pt>
                <c:pt idx="51710">
                  <c:v>1448636400</c:v>
                </c:pt>
                <c:pt idx="51711">
                  <c:v>1448640000</c:v>
                </c:pt>
                <c:pt idx="51712">
                  <c:v>1448643600</c:v>
                </c:pt>
                <c:pt idx="51713">
                  <c:v>1448647200</c:v>
                </c:pt>
                <c:pt idx="51714">
                  <c:v>1448650800</c:v>
                </c:pt>
                <c:pt idx="51715">
                  <c:v>1448654400</c:v>
                </c:pt>
                <c:pt idx="51716">
                  <c:v>1448658000</c:v>
                </c:pt>
                <c:pt idx="51717">
                  <c:v>1448661600</c:v>
                </c:pt>
                <c:pt idx="51718">
                  <c:v>1448665200</c:v>
                </c:pt>
                <c:pt idx="51719">
                  <c:v>1448668800</c:v>
                </c:pt>
                <c:pt idx="51720">
                  <c:v>1448672400</c:v>
                </c:pt>
                <c:pt idx="51721">
                  <c:v>1448676000</c:v>
                </c:pt>
                <c:pt idx="51722">
                  <c:v>1448679600</c:v>
                </c:pt>
                <c:pt idx="51723">
                  <c:v>1448683200</c:v>
                </c:pt>
                <c:pt idx="51724">
                  <c:v>1448686800</c:v>
                </c:pt>
                <c:pt idx="51725">
                  <c:v>1448690400</c:v>
                </c:pt>
                <c:pt idx="51726">
                  <c:v>1448694000</c:v>
                </c:pt>
                <c:pt idx="51727">
                  <c:v>1448697600</c:v>
                </c:pt>
                <c:pt idx="51728">
                  <c:v>1448701200</c:v>
                </c:pt>
                <c:pt idx="51729">
                  <c:v>1448704800</c:v>
                </c:pt>
                <c:pt idx="51730">
                  <c:v>1448708400</c:v>
                </c:pt>
                <c:pt idx="51731">
                  <c:v>1448712000</c:v>
                </c:pt>
                <c:pt idx="51732">
                  <c:v>1448715600</c:v>
                </c:pt>
                <c:pt idx="51733">
                  <c:v>1448719200</c:v>
                </c:pt>
                <c:pt idx="51734">
                  <c:v>1448722800</c:v>
                </c:pt>
                <c:pt idx="51735">
                  <c:v>1448726400</c:v>
                </c:pt>
                <c:pt idx="51736">
                  <c:v>1448730000</c:v>
                </c:pt>
                <c:pt idx="51737">
                  <c:v>1448733600</c:v>
                </c:pt>
                <c:pt idx="51738">
                  <c:v>1448737200</c:v>
                </c:pt>
                <c:pt idx="51739">
                  <c:v>1448740800</c:v>
                </c:pt>
                <c:pt idx="51740">
                  <c:v>1448744400</c:v>
                </c:pt>
                <c:pt idx="51741">
                  <c:v>1448748000</c:v>
                </c:pt>
                <c:pt idx="51742">
                  <c:v>1448751600</c:v>
                </c:pt>
                <c:pt idx="51743">
                  <c:v>1448755200</c:v>
                </c:pt>
                <c:pt idx="51744">
                  <c:v>1448758800</c:v>
                </c:pt>
                <c:pt idx="51745">
                  <c:v>1448762400</c:v>
                </c:pt>
                <c:pt idx="51746">
                  <c:v>1448766000</c:v>
                </c:pt>
                <c:pt idx="51747">
                  <c:v>1448769600</c:v>
                </c:pt>
                <c:pt idx="51748">
                  <c:v>1448773200</c:v>
                </c:pt>
                <c:pt idx="51749">
                  <c:v>1448776800</c:v>
                </c:pt>
                <c:pt idx="51750">
                  <c:v>1448780400</c:v>
                </c:pt>
                <c:pt idx="51751">
                  <c:v>1448784000</c:v>
                </c:pt>
                <c:pt idx="51752">
                  <c:v>1448787600</c:v>
                </c:pt>
                <c:pt idx="51753">
                  <c:v>1448791200</c:v>
                </c:pt>
                <c:pt idx="51754">
                  <c:v>1448794800</c:v>
                </c:pt>
                <c:pt idx="51755">
                  <c:v>1448798400</c:v>
                </c:pt>
                <c:pt idx="51756">
                  <c:v>1448802000</c:v>
                </c:pt>
                <c:pt idx="51757">
                  <c:v>1448805600</c:v>
                </c:pt>
                <c:pt idx="51758">
                  <c:v>1448809200</c:v>
                </c:pt>
                <c:pt idx="51759">
                  <c:v>1448812800</c:v>
                </c:pt>
                <c:pt idx="51760">
                  <c:v>1448816400</c:v>
                </c:pt>
                <c:pt idx="51761">
                  <c:v>1448820000</c:v>
                </c:pt>
                <c:pt idx="51762">
                  <c:v>1448823600</c:v>
                </c:pt>
                <c:pt idx="51763">
                  <c:v>1448827200</c:v>
                </c:pt>
                <c:pt idx="51764">
                  <c:v>1448830800</c:v>
                </c:pt>
                <c:pt idx="51765">
                  <c:v>1448834400</c:v>
                </c:pt>
                <c:pt idx="51766">
                  <c:v>1448838000</c:v>
                </c:pt>
                <c:pt idx="51767">
                  <c:v>1448841600</c:v>
                </c:pt>
                <c:pt idx="51768">
                  <c:v>1448845200</c:v>
                </c:pt>
                <c:pt idx="51769">
                  <c:v>1448848800</c:v>
                </c:pt>
                <c:pt idx="51770">
                  <c:v>1448852400</c:v>
                </c:pt>
                <c:pt idx="51771">
                  <c:v>1448856000</c:v>
                </c:pt>
                <c:pt idx="51772">
                  <c:v>1448859600</c:v>
                </c:pt>
                <c:pt idx="51773">
                  <c:v>1448863200</c:v>
                </c:pt>
                <c:pt idx="51774">
                  <c:v>1448866800</c:v>
                </c:pt>
                <c:pt idx="51775">
                  <c:v>1448870400</c:v>
                </c:pt>
                <c:pt idx="51776">
                  <c:v>1448874000</c:v>
                </c:pt>
                <c:pt idx="51777">
                  <c:v>1448877600</c:v>
                </c:pt>
                <c:pt idx="51778">
                  <c:v>1448881200</c:v>
                </c:pt>
                <c:pt idx="51779">
                  <c:v>1448884800</c:v>
                </c:pt>
                <c:pt idx="51780">
                  <c:v>1448888400</c:v>
                </c:pt>
                <c:pt idx="51781">
                  <c:v>1448892000</c:v>
                </c:pt>
                <c:pt idx="51782">
                  <c:v>1448895600</c:v>
                </c:pt>
                <c:pt idx="51783">
                  <c:v>1448899200</c:v>
                </c:pt>
                <c:pt idx="51784">
                  <c:v>1448902800</c:v>
                </c:pt>
                <c:pt idx="51785">
                  <c:v>1448906400</c:v>
                </c:pt>
                <c:pt idx="51786">
                  <c:v>1448910000</c:v>
                </c:pt>
                <c:pt idx="51787">
                  <c:v>1448913600</c:v>
                </c:pt>
                <c:pt idx="51788">
                  <c:v>1448917200</c:v>
                </c:pt>
                <c:pt idx="51789">
                  <c:v>1448920800</c:v>
                </c:pt>
                <c:pt idx="51790">
                  <c:v>1448924400</c:v>
                </c:pt>
                <c:pt idx="51791">
                  <c:v>1448928000</c:v>
                </c:pt>
                <c:pt idx="51792">
                  <c:v>1448931600</c:v>
                </c:pt>
                <c:pt idx="51793">
                  <c:v>1448935200</c:v>
                </c:pt>
                <c:pt idx="51794">
                  <c:v>1448938800</c:v>
                </c:pt>
                <c:pt idx="51795">
                  <c:v>1448942400</c:v>
                </c:pt>
                <c:pt idx="51796">
                  <c:v>1448946000</c:v>
                </c:pt>
                <c:pt idx="51797">
                  <c:v>1448949600</c:v>
                </c:pt>
                <c:pt idx="51798">
                  <c:v>1448953200</c:v>
                </c:pt>
                <c:pt idx="51799">
                  <c:v>1448956800</c:v>
                </c:pt>
                <c:pt idx="51800">
                  <c:v>1448960400</c:v>
                </c:pt>
                <c:pt idx="51801">
                  <c:v>1448964000</c:v>
                </c:pt>
                <c:pt idx="51802">
                  <c:v>1448967600</c:v>
                </c:pt>
                <c:pt idx="51803">
                  <c:v>1448971200</c:v>
                </c:pt>
                <c:pt idx="51804">
                  <c:v>1448974800</c:v>
                </c:pt>
                <c:pt idx="51805">
                  <c:v>1448978400</c:v>
                </c:pt>
                <c:pt idx="51806">
                  <c:v>1448982000</c:v>
                </c:pt>
                <c:pt idx="51807">
                  <c:v>1448985600</c:v>
                </c:pt>
                <c:pt idx="51808">
                  <c:v>1448989200</c:v>
                </c:pt>
                <c:pt idx="51809">
                  <c:v>1448992800</c:v>
                </c:pt>
                <c:pt idx="51810">
                  <c:v>1448996400</c:v>
                </c:pt>
                <c:pt idx="51811">
                  <c:v>1449000000</c:v>
                </c:pt>
                <c:pt idx="51812">
                  <c:v>1449003600</c:v>
                </c:pt>
                <c:pt idx="51813">
                  <c:v>1449007200</c:v>
                </c:pt>
                <c:pt idx="51814">
                  <c:v>1449010800</c:v>
                </c:pt>
                <c:pt idx="51815">
                  <c:v>1449014400</c:v>
                </c:pt>
                <c:pt idx="51816">
                  <c:v>1449018000</c:v>
                </c:pt>
                <c:pt idx="51817">
                  <c:v>1449021600</c:v>
                </c:pt>
                <c:pt idx="51818">
                  <c:v>1449025200</c:v>
                </c:pt>
                <c:pt idx="51819">
                  <c:v>1449028800</c:v>
                </c:pt>
                <c:pt idx="51820">
                  <c:v>1449032400</c:v>
                </c:pt>
                <c:pt idx="51821">
                  <c:v>1449036000</c:v>
                </c:pt>
                <c:pt idx="51822">
                  <c:v>1449039600</c:v>
                </c:pt>
                <c:pt idx="51823">
                  <c:v>1449043200</c:v>
                </c:pt>
                <c:pt idx="51824">
                  <c:v>1449046800</c:v>
                </c:pt>
                <c:pt idx="51825">
                  <c:v>1449050400</c:v>
                </c:pt>
                <c:pt idx="51826">
                  <c:v>1449054000</c:v>
                </c:pt>
                <c:pt idx="51827">
                  <c:v>1449057600</c:v>
                </c:pt>
                <c:pt idx="51828">
                  <c:v>1449061200</c:v>
                </c:pt>
                <c:pt idx="51829">
                  <c:v>1449064800</c:v>
                </c:pt>
                <c:pt idx="51830">
                  <c:v>1449068400</c:v>
                </c:pt>
                <c:pt idx="51831">
                  <c:v>1449072000</c:v>
                </c:pt>
                <c:pt idx="51832">
                  <c:v>1449075600</c:v>
                </c:pt>
                <c:pt idx="51833">
                  <c:v>1449079200</c:v>
                </c:pt>
                <c:pt idx="51834">
                  <c:v>1449082800</c:v>
                </c:pt>
                <c:pt idx="51835">
                  <c:v>1449086400</c:v>
                </c:pt>
                <c:pt idx="51836">
                  <c:v>1449090000</c:v>
                </c:pt>
                <c:pt idx="51837">
                  <c:v>1449093600</c:v>
                </c:pt>
                <c:pt idx="51838">
                  <c:v>1449097200</c:v>
                </c:pt>
                <c:pt idx="51839">
                  <c:v>1449100800</c:v>
                </c:pt>
                <c:pt idx="51840">
                  <c:v>1449104400</c:v>
                </c:pt>
                <c:pt idx="51841">
                  <c:v>1449108000</c:v>
                </c:pt>
                <c:pt idx="51842">
                  <c:v>1449111600</c:v>
                </c:pt>
                <c:pt idx="51843">
                  <c:v>1449115200</c:v>
                </c:pt>
                <c:pt idx="51844">
                  <c:v>1449118800</c:v>
                </c:pt>
                <c:pt idx="51845">
                  <c:v>1449122400</c:v>
                </c:pt>
                <c:pt idx="51846">
                  <c:v>1449126000</c:v>
                </c:pt>
                <c:pt idx="51847">
                  <c:v>1449129600</c:v>
                </c:pt>
                <c:pt idx="51848">
                  <c:v>1449133200</c:v>
                </c:pt>
                <c:pt idx="51849">
                  <c:v>1449136800</c:v>
                </c:pt>
                <c:pt idx="51850">
                  <c:v>1449140400</c:v>
                </c:pt>
                <c:pt idx="51851">
                  <c:v>1449144000</c:v>
                </c:pt>
                <c:pt idx="51852">
                  <c:v>1449147600</c:v>
                </c:pt>
                <c:pt idx="51853">
                  <c:v>1449151200</c:v>
                </c:pt>
                <c:pt idx="51854">
                  <c:v>1449154800</c:v>
                </c:pt>
                <c:pt idx="51855">
                  <c:v>1449158400</c:v>
                </c:pt>
                <c:pt idx="51856">
                  <c:v>1449162000</c:v>
                </c:pt>
                <c:pt idx="51857">
                  <c:v>1449165600</c:v>
                </c:pt>
                <c:pt idx="51858">
                  <c:v>1449169200</c:v>
                </c:pt>
                <c:pt idx="51859">
                  <c:v>1449172800</c:v>
                </c:pt>
                <c:pt idx="51860">
                  <c:v>1449176400</c:v>
                </c:pt>
                <c:pt idx="51861">
                  <c:v>1449180000</c:v>
                </c:pt>
                <c:pt idx="51862">
                  <c:v>1449183600</c:v>
                </c:pt>
                <c:pt idx="51863">
                  <c:v>1449187200</c:v>
                </c:pt>
                <c:pt idx="51864">
                  <c:v>1449190800</c:v>
                </c:pt>
                <c:pt idx="51865">
                  <c:v>1449194400</c:v>
                </c:pt>
                <c:pt idx="51866">
                  <c:v>1449198000</c:v>
                </c:pt>
                <c:pt idx="51867">
                  <c:v>1449201600</c:v>
                </c:pt>
                <c:pt idx="51868">
                  <c:v>1449205200</c:v>
                </c:pt>
                <c:pt idx="51869">
                  <c:v>1449208800</c:v>
                </c:pt>
                <c:pt idx="51870">
                  <c:v>1449212400</c:v>
                </c:pt>
                <c:pt idx="51871">
                  <c:v>1449216000</c:v>
                </c:pt>
                <c:pt idx="51872">
                  <c:v>1449219600</c:v>
                </c:pt>
                <c:pt idx="51873">
                  <c:v>1449223200</c:v>
                </c:pt>
                <c:pt idx="51874">
                  <c:v>1449226800</c:v>
                </c:pt>
                <c:pt idx="51875">
                  <c:v>1449230400</c:v>
                </c:pt>
                <c:pt idx="51876">
                  <c:v>1449234000</c:v>
                </c:pt>
                <c:pt idx="51877">
                  <c:v>1449237600</c:v>
                </c:pt>
                <c:pt idx="51878">
                  <c:v>1449241200</c:v>
                </c:pt>
                <c:pt idx="51879">
                  <c:v>1449244800</c:v>
                </c:pt>
                <c:pt idx="51880">
                  <c:v>1449248400</c:v>
                </c:pt>
                <c:pt idx="51881">
                  <c:v>1449252000</c:v>
                </c:pt>
                <c:pt idx="51882">
                  <c:v>1449255600</c:v>
                </c:pt>
                <c:pt idx="51883">
                  <c:v>1449259200</c:v>
                </c:pt>
                <c:pt idx="51884">
                  <c:v>1449262800</c:v>
                </c:pt>
                <c:pt idx="51885">
                  <c:v>1449266400</c:v>
                </c:pt>
                <c:pt idx="51886">
                  <c:v>1449270000</c:v>
                </c:pt>
                <c:pt idx="51887">
                  <c:v>1449273600</c:v>
                </c:pt>
                <c:pt idx="51888">
                  <c:v>1449277200</c:v>
                </c:pt>
                <c:pt idx="51889">
                  <c:v>1449280800</c:v>
                </c:pt>
                <c:pt idx="51890">
                  <c:v>1449284400</c:v>
                </c:pt>
                <c:pt idx="51891">
                  <c:v>1449288000</c:v>
                </c:pt>
                <c:pt idx="51892">
                  <c:v>1449291600</c:v>
                </c:pt>
                <c:pt idx="51893">
                  <c:v>1449295200</c:v>
                </c:pt>
                <c:pt idx="51894">
                  <c:v>1449298800</c:v>
                </c:pt>
                <c:pt idx="51895">
                  <c:v>1449302400</c:v>
                </c:pt>
                <c:pt idx="51896">
                  <c:v>1449306000</c:v>
                </c:pt>
                <c:pt idx="51897">
                  <c:v>1449309600</c:v>
                </c:pt>
                <c:pt idx="51898">
                  <c:v>1449313200</c:v>
                </c:pt>
                <c:pt idx="51899">
                  <c:v>1449316800</c:v>
                </c:pt>
                <c:pt idx="51900">
                  <c:v>1449320400</c:v>
                </c:pt>
                <c:pt idx="51901">
                  <c:v>1449324000</c:v>
                </c:pt>
                <c:pt idx="51902">
                  <c:v>1449327600</c:v>
                </c:pt>
                <c:pt idx="51903">
                  <c:v>1449331200</c:v>
                </c:pt>
                <c:pt idx="51904">
                  <c:v>1449334800</c:v>
                </c:pt>
                <c:pt idx="51905">
                  <c:v>1449338400</c:v>
                </c:pt>
                <c:pt idx="51906">
                  <c:v>1449342000</c:v>
                </c:pt>
                <c:pt idx="51907">
                  <c:v>1449345600</c:v>
                </c:pt>
                <c:pt idx="51908">
                  <c:v>1449349200</c:v>
                </c:pt>
                <c:pt idx="51909">
                  <c:v>1449352800</c:v>
                </c:pt>
                <c:pt idx="51910">
                  <c:v>1449356400</c:v>
                </c:pt>
                <c:pt idx="51911">
                  <c:v>1449360000</c:v>
                </c:pt>
                <c:pt idx="51912">
                  <c:v>1449363600</c:v>
                </c:pt>
                <c:pt idx="51913">
                  <c:v>1449367200</c:v>
                </c:pt>
                <c:pt idx="51914">
                  <c:v>1449370800</c:v>
                </c:pt>
                <c:pt idx="51915">
                  <c:v>1449374400</c:v>
                </c:pt>
                <c:pt idx="51916">
                  <c:v>1449378000</c:v>
                </c:pt>
                <c:pt idx="51917">
                  <c:v>1449381600</c:v>
                </c:pt>
                <c:pt idx="51918">
                  <c:v>1449385200</c:v>
                </c:pt>
                <c:pt idx="51919">
                  <c:v>1449388800</c:v>
                </c:pt>
                <c:pt idx="51920">
                  <c:v>1449392400</c:v>
                </c:pt>
                <c:pt idx="51921">
                  <c:v>1449396000</c:v>
                </c:pt>
                <c:pt idx="51922">
                  <c:v>1449399600</c:v>
                </c:pt>
                <c:pt idx="51923">
                  <c:v>1449403200</c:v>
                </c:pt>
                <c:pt idx="51924">
                  <c:v>1449406800</c:v>
                </c:pt>
                <c:pt idx="51925">
                  <c:v>1449410400</c:v>
                </c:pt>
                <c:pt idx="51926">
                  <c:v>1449414000</c:v>
                </c:pt>
                <c:pt idx="51927">
                  <c:v>1449417600</c:v>
                </c:pt>
                <c:pt idx="51928">
                  <c:v>1449421200</c:v>
                </c:pt>
                <c:pt idx="51929">
                  <c:v>1449424800</c:v>
                </c:pt>
                <c:pt idx="51930">
                  <c:v>1449428400</c:v>
                </c:pt>
                <c:pt idx="51931">
                  <c:v>1449432000</c:v>
                </c:pt>
                <c:pt idx="51932">
                  <c:v>1449435600</c:v>
                </c:pt>
                <c:pt idx="51933">
                  <c:v>1449439200</c:v>
                </c:pt>
                <c:pt idx="51934">
                  <c:v>1449442800</c:v>
                </c:pt>
                <c:pt idx="51935">
                  <c:v>1449446400</c:v>
                </c:pt>
                <c:pt idx="51936">
                  <c:v>1449450000</c:v>
                </c:pt>
                <c:pt idx="51937">
                  <c:v>1449453600</c:v>
                </c:pt>
                <c:pt idx="51938">
                  <c:v>1449457200</c:v>
                </c:pt>
                <c:pt idx="51939">
                  <c:v>1449460800</c:v>
                </c:pt>
                <c:pt idx="51940">
                  <c:v>1449464400</c:v>
                </c:pt>
                <c:pt idx="51941">
                  <c:v>1449468000</c:v>
                </c:pt>
                <c:pt idx="51942">
                  <c:v>1449471600</c:v>
                </c:pt>
                <c:pt idx="51943">
                  <c:v>1449475200</c:v>
                </c:pt>
                <c:pt idx="51944">
                  <c:v>1449478800</c:v>
                </c:pt>
                <c:pt idx="51945">
                  <c:v>1449482400</c:v>
                </c:pt>
                <c:pt idx="51946">
                  <c:v>1449486000</c:v>
                </c:pt>
                <c:pt idx="51947">
                  <c:v>1449489600</c:v>
                </c:pt>
                <c:pt idx="51948">
                  <c:v>1449493200</c:v>
                </c:pt>
                <c:pt idx="51949">
                  <c:v>1449496800</c:v>
                </c:pt>
                <c:pt idx="51950">
                  <c:v>1449500400</c:v>
                </c:pt>
                <c:pt idx="51951">
                  <c:v>1449504000</c:v>
                </c:pt>
                <c:pt idx="51952">
                  <c:v>1449507600</c:v>
                </c:pt>
                <c:pt idx="51953">
                  <c:v>1449511200</c:v>
                </c:pt>
                <c:pt idx="51954">
                  <c:v>1449514800</c:v>
                </c:pt>
                <c:pt idx="51955">
                  <c:v>1449518400</c:v>
                </c:pt>
                <c:pt idx="51956">
                  <c:v>1449522000</c:v>
                </c:pt>
                <c:pt idx="51957">
                  <c:v>1449525600</c:v>
                </c:pt>
                <c:pt idx="51958">
                  <c:v>1449529200</c:v>
                </c:pt>
                <c:pt idx="51959">
                  <c:v>1449532800</c:v>
                </c:pt>
                <c:pt idx="51960">
                  <c:v>1449536400</c:v>
                </c:pt>
                <c:pt idx="51961">
                  <c:v>1449540000</c:v>
                </c:pt>
                <c:pt idx="51962">
                  <c:v>1449543600</c:v>
                </c:pt>
                <c:pt idx="51963">
                  <c:v>1449547200</c:v>
                </c:pt>
                <c:pt idx="51964">
                  <c:v>1449550800</c:v>
                </c:pt>
                <c:pt idx="51965">
                  <c:v>1449554400</c:v>
                </c:pt>
                <c:pt idx="51966">
                  <c:v>1449558000</c:v>
                </c:pt>
                <c:pt idx="51967">
                  <c:v>1449561600</c:v>
                </c:pt>
                <c:pt idx="51968">
                  <c:v>1449565200</c:v>
                </c:pt>
                <c:pt idx="51969">
                  <c:v>1449568800</c:v>
                </c:pt>
                <c:pt idx="51970">
                  <c:v>1449572400</c:v>
                </c:pt>
                <c:pt idx="51971">
                  <c:v>1449576000</c:v>
                </c:pt>
                <c:pt idx="51972">
                  <c:v>1449579600</c:v>
                </c:pt>
                <c:pt idx="51973">
                  <c:v>1449583200</c:v>
                </c:pt>
                <c:pt idx="51974">
                  <c:v>1449586800</c:v>
                </c:pt>
                <c:pt idx="51975">
                  <c:v>1449590400</c:v>
                </c:pt>
                <c:pt idx="51976">
                  <c:v>1449594000</c:v>
                </c:pt>
                <c:pt idx="51977">
                  <c:v>1449597600</c:v>
                </c:pt>
                <c:pt idx="51978">
                  <c:v>1449601200</c:v>
                </c:pt>
                <c:pt idx="51979">
                  <c:v>1449604800</c:v>
                </c:pt>
                <c:pt idx="51980">
                  <c:v>1449608400</c:v>
                </c:pt>
                <c:pt idx="51981">
                  <c:v>1449612000</c:v>
                </c:pt>
                <c:pt idx="51982">
                  <c:v>1449615600</c:v>
                </c:pt>
                <c:pt idx="51983">
                  <c:v>1449619200</c:v>
                </c:pt>
                <c:pt idx="51984">
                  <c:v>1449622800</c:v>
                </c:pt>
                <c:pt idx="51985">
                  <c:v>1449626400</c:v>
                </c:pt>
                <c:pt idx="51986">
                  <c:v>1449630000</c:v>
                </c:pt>
                <c:pt idx="51987">
                  <c:v>1449633600</c:v>
                </c:pt>
                <c:pt idx="51988">
                  <c:v>1449637200</c:v>
                </c:pt>
                <c:pt idx="51989">
                  <c:v>1449640800</c:v>
                </c:pt>
                <c:pt idx="51990">
                  <c:v>1449644400</c:v>
                </c:pt>
                <c:pt idx="51991">
                  <c:v>1449648000</c:v>
                </c:pt>
                <c:pt idx="51992">
                  <c:v>1449651600</c:v>
                </c:pt>
                <c:pt idx="51993">
                  <c:v>1449655200</c:v>
                </c:pt>
                <c:pt idx="51994">
                  <c:v>1449658800</c:v>
                </c:pt>
                <c:pt idx="51995">
                  <c:v>1449662400</c:v>
                </c:pt>
                <c:pt idx="51996">
                  <c:v>1449666000</c:v>
                </c:pt>
                <c:pt idx="51997">
                  <c:v>1449669600</c:v>
                </c:pt>
                <c:pt idx="51998">
                  <c:v>1449673200</c:v>
                </c:pt>
                <c:pt idx="51999">
                  <c:v>1449676800</c:v>
                </c:pt>
                <c:pt idx="52000">
                  <c:v>1449680400</c:v>
                </c:pt>
                <c:pt idx="52001">
                  <c:v>1449684000</c:v>
                </c:pt>
                <c:pt idx="52002">
                  <c:v>1449687600</c:v>
                </c:pt>
                <c:pt idx="52003">
                  <c:v>1449691200</c:v>
                </c:pt>
                <c:pt idx="52004">
                  <c:v>1449694800</c:v>
                </c:pt>
                <c:pt idx="52005">
                  <c:v>1449698400</c:v>
                </c:pt>
                <c:pt idx="52006">
                  <c:v>1449702000</c:v>
                </c:pt>
                <c:pt idx="52007">
                  <c:v>1449705600</c:v>
                </c:pt>
                <c:pt idx="52008">
                  <c:v>1449709200</c:v>
                </c:pt>
                <c:pt idx="52009">
                  <c:v>1449712800</c:v>
                </c:pt>
                <c:pt idx="52010">
                  <c:v>1449716400</c:v>
                </c:pt>
                <c:pt idx="52011">
                  <c:v>1449720000</c:v>
                </c:pt>
                <c:pt idx="52012">
                  <c:v>1449723600</c:v>
                </c:pt>
                <c:pt idx="52013">
                  <c:v>1449727200</c:v>
                </c:pt>
                <c:pt idx="52014">
                  <c:v>1449730800</c:v>
                </c:pt>
                <c:pt idx="52015">
                  <c:v>1449734400</c:v>
                </c:pt>
                <c:pt idx="52016">
                  <c:v>1449738000</c:v>
                </c:pt>
                <c:pt idx="52017">
                  <c:v>1449741600</c:v>
                </c:pt>
                <c:pt idx="52018">
                  <c:v>1449745200</c:v>
                </c:pt>
                <c:pt idx="52019">
                  <c:v>1449748800</c:v>
                </c:pt>
                <c:pt idx="52020">
                  <c:v>1449752400</c:v>
                </c:pt>
                <c:pt idx="52021">
                  <c:v>1449756000</c:v>
                </c:pt>
                <c:pt idx="52022">
                  <c:v>1449759600</c:v>
                </c:pt>
                <c:pt idx="52023">
                  <c:v>1449763200</c:v>
                </c:pt>
                <c:pt idx="52024">
                  <c:v>1449766800</c:v>
                </c:pt>
                <c:pt idx="52025">
                  <c:v>1449770400</c:v>
                </c:pt>
                <c:pt idx="52026">
                  <c:v>1449774000</c:v>
                </c:pt>
                <c:pt idx="52027">
                  <c:v>1449777600</c:v>
                </c:pt>
                <c:pt idx="52028">
                  <c:v>1449781200</c:v>
                </c:pt>
                <c:pt idx="52029">
                  <c:v>1449784800</c:v>
                </c:pt>
                <c:pt idx="52030">
                  <c:v>1449788400</c:v>
                </c:pt>
                <c:pt idx="52031">
                  <c:v>1449792000</c:v>
                </c:pt>
                <c:pt idx="52032">
                  <c:v>1449795600</c:v>
                </c:pt>
                <c:pt idx="52033">
                  <c:v>1449799200</c:v>
                </c:pt>
                <c:pt idx="52034">
                  <c:v>1449802800</c:v>
                </c:pt>
                <c:pt idx="52035">
                  <c:v>1449806400</c:v>
                </c:pt>
                <c:pt idx="52036">
                  <c:v>1449810000</c:v>
                </c:pt>
                <c:pt idx="52037">
                  <c:v>1449813600</c:v>
                </c:pt>
                <c:pt idx="52038">
                  <c:v>1449817200</c:v>
                </c:pt>
                <c:pt idx="52039">
                  <c:v>1449820800</c:v>
                </c:pt>
                <c:pt idx="52040">
                  <c:v>1449824400</c:v>
                </c:pt>
                <c:pt idx="52041">
                  <c:v>1449828000</c:v>
                </c:pt>
                <c:pt idx="52042">
                  <c:v>1449831600</c:v>
                </c:pt>
                <c:pt idx="52043">
                  <c:v>1449835200</c:v>
                </c:pt>
                <c:pt idx="52044">
                  <c:v>1449838800</c:v>
                </c:pt>
                <c:pt idx="52045">
                  <c:v>1449842400</c:v>
                </c:pt>
                <c:pt idx="52046">
                  <c:v>1449846000</c:v>
                </c:pt>
                <c:pt idx="52047">
                  <c:v>1449849600</c:v>
                </c:pt>
                <c:pt idx="52048">
                  <c:v>1449853200</c:v>
                </c:pt>
                <c:pt idx="52049">
                  <c:v>1449856800</c:v>
                </c:pt>
                <c:pt idx="52050">
                  <c:v>1449860400</c:v>
                </c:pt>
                <c:pt idx="52051">
                  <c:v>1449864000</c:v>
                </c:pt>
                <c:pt idx="52052">
                  <c:v>1449867600</c:v>
                </c:pt>
                <c:pt idx="52053">
                  <c:v>1449871200</c:v>
                </c:pt>
                <c:pt idx="52054">
                  <c:v>1449874800</c:v>
                </c:pt>
                <c:pt idx="52055">
                  <c:v>1449878400</c:v>
                </c:pt>
                <c:pt idx="52056">
                  <c:v>1449882000</c:v>
                </c:pt>
                <c:pt idx="52057">
                  <c:v>1449885600</c:v>
                </c:pt>
                <c:pt idx="52058">
                  <c:v>1449889200</c:v>
                </c:pt>
                <c:pt idx="52059">
                  <c:v>1449892800</c:v>
                </c:pt>
                <c:pt idx="52060">
                  <c:v>1449896400</c:v>
                </c:pt>
                <c:pt idx="52061">
                  <c:v>1449900000</c:v>
                </c:pt>
                <c:pt idx="52062">
                  <c:v>1449903600</c:v>
                </c:pt>
                <c:pt idx="52063">
                  <c:v>1449907200</c:v>
                </c:pt>
                <c:pt idx="52064">
                  <c:v>1449910800</c:v>
                </c:pt>
                <c:pt idx="52065">
                  <c:v>1449914400</c:v>
                </c:pt>
                <c:pt idx="52066">
                  <c:v>1449918000</c:v>
                </c:pt>
                <c:pt idx="52067">
                  <c:v>1449921600</c:v>
                </c:pt>
                <c:pt idx="52068">
                  <c:v>1449925200</c:v>
                </c:pt>
                <c:pt idx="52069">
                  <c:v>1449928800</c:v>
                </c:pt>
                <c:pt idx="52070">
                  <c:v>1449932400</c:v>
                </c:pt>
                <c:pt idx="52071">
                  <c:v>1449936000</c:v>
                </c:pt>
                <c:pt idx="52072">
                  <c:v>1449939600</c:v>
                </c:pt>
                <c:pt idx="52073">
                  <c:v>1449943200</c:v>
                </c:pt>
                <c:pt idx="52074">
                  <c:v>1449946800</c:v>
                </c:pt>
                <c:pt idx="52075">
                  <c:v>1449950400</c:v>
                </c:pt>
                <c:pt idx="52076">
                  <c:v>1449954000</c:v>
                </c:pt>
                <c:pt idx="52077">
                  <c:v>1449957600</c:v>
                </c:pt>
                <c:pt idx="52078">
                  <c:v>1449961200</c:v>
                </c:pt>
                <c:pt idx="52079">
                  <c:v>1449964800</c:v>
                </c:pt>
                <c:pt idx="52080">
                  <c:v>1449968400</c:v>
                </c:pt>
                <c:pt idx="52081">
                  <c:v>1449972000</c:v>
                </c:pt>
                <c:pt idx="52082">
                  <c:v>1449975600</c:v>
                </c:pt>
                <c:pt idx="52083">
                  <c:v>1449979200</c:v>
                </c:pt>
                <c:pt idx="52084">
                  <c:v>1449982800</c:v>
                </c:pt>
                <c:pt idx="52085">
                  <c:v>1449986400</c:v>
                </c:pt>
                <c:pt idx="52086">
                  <c:v>1449990000</c:v>
                </c:pt>
                <c:pt idx="52087">
                  <c:v>1449993600</c:v>
                </c:pt>
                <c:pt idx="52088">
                  <c:v>1449997200</c:v>
                </c:pt>
                <c:pt idx="52089">
                  <c:v>1450000800</c:v>
                </c:pt>
                <c:pt idx="52090">
                  <c:v>1450004400</c:v>
                </c:pt>
                <c:pt idx="52091">
                  <c:v>1450008000</c:v>
                </c:pt>
                <c:pt idx="52092">
                  <c:v>1450011600</c:v>
                </c:pt>
                <c:pt idx="52093">
                  <c:v>1450015200</c:v>
                </c:pt>
                <c:pt idx="52094">
                  <c:v>1450018800</c:v>
                </c:pt>
                <c:pt idx="52095">
                  <c:v>1450022400</c:v>
                </c:pt>
                <c:pt idx="52096">
                  <c:v>1450026000</c:v>
                </c:pt>
                <c:pt idx="52097">
                  <c:v>1450029600</c:v>
                </c:pt>
                <c:pt idx="52098">
                  <c:v>1450033200</c:v>
                </c:pt>
                <c:pt idx="52099">
                  <c:v>1450036800</c:v>
                </c:pt>
                <c:pt idx="52100">
                  <c:v>1450040400</c:v>
                </c:pt>
                <c:pt idx="52101">
                  <c:v>1450044000</c:v>
                </c:pt>
                <c:pt idx="52102">
                  <c:v>1450047600</c:v>
                </c:pt>
                <c:pt idx="52103">
                  <c:v>1450051200</c:v>
                </c:pt>
                <c:pt idx="52104">
                  <c:v>1450054800</c:v>
                </c:pt>
                <c:pt idx="52105">
                  <c:v>1450058400</c:v>
                </c:pt>
                <c:pt idx="52106">
                  <c:v>1450062000</c:v>
                </c:pt>
                <c:pt idx="52107">
                  <c:v>1450065600</c:v>
                </c:pt>
                <c:pt idx="52108">
                  <c:v>1450069200</c:v>
                </c:pt>
                <c:pt idx="52109">
                  <c:v>1450072800</c:v>
                </c:pt>
                <c:pt idx="52110">
                  <c:v>1450076400</c:v>
                </c:pt>
                <c:pt idx="52111">
                  <c:v>1450080000</c:v>
                </c:pt>
                <c:pt idx="52112">
                  <c:v>1450083600</c:v>
                </c:pt>
                <c:pt idx="52113">
                  <c:v>1450087200</c:v>
                </c:pt>
                <c:pt idx="52114">
                  <c:v>1450090800</c:v>
                </c:pt>
                <c:pt idx="52115">
                  <c:v>1450094400</c:v>
                </c:pt>
                <c:pt idx="52116">
                  <c:v>1450098000</c:v>
                </c:pt>
                <c:pt idx="52117">
                  <c:v>1450101600</c:v>
                </c:pt>
                <c:pt idx="52118">
                  <c:v>1450105200</c:v>
                </c:pt>
                <c:pt idx="52119">
                  <c:v>1450108800</c:v>
                </c:pt>
                <c:pt idx="52120">
                  <c:v>1450112400</c:v>
                </c:pt>
                <c:pt idx="52121">
                  <c:v>1450116000</c:v>
                </c:pt>
                <c:pt idx="52122">
                  <c:v>1450119600</c:v>
                </c:pt>
                <c:pt idx="52123">
                  <c:v>1450123200</c:v>
                </c:pt>
                <c:pt idx="52124">
                  <c:v>1450126800</c:v>
                </c:pt>
                <c:pt idx="52125">
                  <c:v>1450130400</c:v>
                </c:pt>
                <c:pt idx="52126">
                  <c:v>1450134000</c:v>
                </c:pt>
                <c:pt idx="52127">
                  <c:v>1450137600</c:v>
                </c:pt>
                <c:pt idx="52128">
                  <c:v>1450141200</c:v>
                </c:pt>
                <c:pt idx="52129">
                  <c:v>1450144800</c:v>
                </c:pt>
                <c:pt idx="52130">
                  <c:v>1450148400</c:v>
                </c:pt>
                <c:pt idx="52131">
                  <c:v>1450152000</c:v>
                </c:pt>
                <c:pt idx="52132">
                  <c:v>1450155600</c:v>
                </c:pt>
                <c:pt idx="52133">
                  <c:v>1450159200</c:v>
                </c:pt>
                <c:pt idx="52134">
                  <c:v>1450162800</c:v>
                </c:pt>
                <c:pt idx="52135">
                  <c:v>1450166400</c:v>
                </c:pt>
                <c:pt idx="52136">
                  <c:v>1450170000</c:v>
                </c:pt>
                <c:pt idx="52137">
                  <c:v>1450173600</c:v>
                </c:pt>
                <c:pt idx="52138">
                  <c:v>1450177200</c:v>
                </c:pt>
                <c:pt idx="52139">
                  <c:v>1450180800</c:v>
                </c:pt>
                <c:pt idx="52140">
                  <c:v>1450184400</c:v>
                </c:pt>
                <c:pt idx="52141">
                  <c:v>1450188000</c:v>
                </c:pt>
                <c:pt idx="52142">
                  <c:v>1450191600</c:v>
                </c:pt>
                <c:pt idx="52143">
                  <c:v>1450195200</c:v>
                </c:pt>
                <c:pt idx="52144">
                  <c:v>1450198800</c:v>
                </c:pt>
                <c:pt idx="52145">
                  <c:v>1450202400</c:v>
                </c:pt>
                <c:pt idx="52146">
                  <c:v>1450206000</c:v>
                </c:pt>
                <c:pt idx="52147">
                  <c:v>1450209600</c:v>
                </c:pt>
                <c:pt idx="52148">
                  <c:v>1450213200</c:v>
                </c:pt>
                <c:pt idx="52149">
                  <c:v>1450216800</c:v>
                </c:pt>
                <c:pt idx="52150">
                  <c:v>1450220400</c:v>
                </c:pt>
                <c:pt idx="52151">
                  <c:v>1450224000</c:v>
                </c:pt>
                <c:pt idx="52152">
                  <c:v>1450227600</c:v>
                </c:pt>
                <c:pt idx="52153">
                  <c:v>1450231200</c:v>
                </c:pt>
                <c:pt idx="52154">
                  <c:v>1450234800</c:v>
                </c:pt>
                <c:pt idx="52155">
                  <c:v>1450238400</c:v>
                </c:pt>
                <c:pt idx="52156">
                  <c:v>1450242000</c:v>
                </c:pt>
                <c:pt idx="52157">
                  <c:v>1450245600</c:v>
                </c:pt>
                <c:pt idx="52158">
                  <c:v>1450249200</c:v>
                </c:pt>
                <c:pt idx="52159">
                  <c:v>1450252800</c:v>
                </c:pt>
                <c:pt idx="52160">
                  <c:v>1450256400</c:v>
                </c:pt>
                <c:pt idx="52161">
                  <c:v>1450260000</c:v>
                </c:pt>
                <c:pt idx="52162">
                  <c:v>1450263600</c:v>
                </c:pt>
                <c:pt idx="52163">
                  <c:v>1450267200</c:v>
                </c:pt>
                <c:pt idx="52164">
                  <c:v>1450270800</c:v>
                </c:pt>
                <c:pt idx="52165">
                  <c:v>1450274400</c:v>
                </c:pt>
                <c:pt idx="52166">
                  <c:v>1450278000</c:v>
                </c:pt>
                <c:pt idx="52167">
                  <c:v>1450281600</c:v>
                </c:pt>
                <c:pt idx="52168">
                  <c:v>1450285200</c:v>
                </c:pt>
                <c:pt idx="52169">
                  <c:v>1450288800</c:v>
                </c:pt>
                <c:pt idx="52170">
                  <c:v>1450292400</c:v>
                </c:pt>
                <c:pt idx="52171">
                  <c:v>1450296000</c:v>
                </c:pt>
                <c:pt idx="52172">
                  <c:v>1450299600</c:v>
                </c:pt>
                <c:pt idx="52173">
                  <c:v>1450303200</c:v>
                </c:pt>
                <c:pt idx="52174">
                  <c:v>1450306800</c:v>
                </c:pt>
                <c:pt idx="52175">
                  <c:v>1450310400</c:v>
                </c:pt>
                <c:pt idx="52176">
                  <c:v>1450314000</c:v>
                </c:pt>
                <c:pt idx="52177">
                  <c:v>1450317600</c:v>
                </c:pt>
                <c:pt idx="52178">
                  <c:v>1450321200</c:v>
                </c:pt>
                <c:pt idx="52179">
                  <c:v>1450324800</c:v>
                </c:pt>
                <c:pt idx="52180">
                  <c:v>1450328400</c:v>
                </c:pt>
                <c:pt idx="52181">
                  <c:v>1450332000</c:v>
                </c:pt>
                <c:pt idx="52182">
                  <c:v>1450335600</c:v>
                </c:pt>
                <c:pt idx="52183">
                  <c:v>1450339200</c:v>
                </c:pt>
                <c:pt idx="52184">
                  <c:v>1450342800</c:v>
                </c:pt>
                <c:pt idx="52185">
                  <c:v>1450346400</c:v>
                </c:pt>
                <c:pt idx="52186">
                  <c:v>1450350000</c:v>
                </c:pt>
                <c:pt idx="52187">
                  <c:v>1450353600</c:v>
                </c:pt>
                <c:pt idx="52188">
                  <c:v>1450357200</c:v>
                </c:pt>
                <c:pt idx="52189">
                  <c:v>1450360800</c:v>
                </c:pt>
                <c:pt idx="52190">
                  <c:v>1450364400</c:v>
                </c:pt>
                <c:pt idx="52191">
                  <c:v>1450368000</c:v>
                </c:pt>
                <c:pt idx="52192">
                  <c:v>1450371600</c:v>
                </c:pt>
                <c:pt idx="52193">
                  <c:v>1450375200</c:v>
                </c:pt>
                <c:pt idx="52194">
                  <c:v>1450378800</c:v>
                </c:pt>
                <c:pt idx="52195">
                  <c:v>1450382400</c:v>
                </c:pt>
                <c:pt idx="52196">
                  <c:v>1450386000</c:v>
                </c:pt>
                <c:pt idx="52197">
                  <c:v>1450389600</c:v>
                </c:pt>
                <c:pt idx="52198">
                  <c:v>1450393200</c:v>
                </c:pt>
                <c:pt idx="52199">
                  <c:v>1450396800</c:v>
                </c:pt>
                <c:pt idx="52200">
                  <c:v>1450400400</c:v>
                </c:pt>
                <c:pt idx="52201">
                  <c:v>1450404000</c:v>
                </c:pt>
                <c:pt idx="52202">
                  <c:v>1450407600</c:v>
                </c:pt>
                <c:pt idx="52203">
                  <c:v>1450411200</c:v>
                </c:pt>
                <c:pt idx="52204">
                  <c:v>1450414800</c:v>
                </c:pt>
                <c:pt idx="52205">
                  <c:v>1450418400</c:v>
                </c:pt>
                <c:pt idx="52206">
                  <c:v>1450422000</c:v>
                </c:pt>
                <c:pt idx="52207">
                  <c:v>1450425600</c:v>
                </c:pt>
                <c:pt idx="52208">
                  <c:v>1450429200</c:v>
                </c:pt>
                <c:pt idx="52209">
                  <c:v>1450432800</c:v>
                </c:pt>
                <c:pt idx="52210">
                  <c:v>1450436400</c:v>
                </c:pt>
                <c:pt idx="52211">
                  <c:v>1450440000</c:v>
                </c:pt>
                <c:pt idx="52212">
                  <c:v>1450443600</c:v>
                </c:pt>
                <c:pt idx="52213">
                  <c:v>1450447200</c:v>
                </c:pt>
                <c:pt idx="52214">
                  <c:v>1450450800</c:v>
                </c:pt>
                <c:pt idx="52215">
                  <c:v>1450454400</c:v>
                </c:pt>
                <c:pt idx="52216">
                  <c:v>1450458000</c:v>
                </c:pt>
                <c:pt idx="52217">
                  <c:v>1450461600</c:v>
                </c:pt>
                <c:pt idx="52218">
                  <c:v>1450465200</c:v>
                </c:pt>
                <c:pt idx="52219">
                  <c:v>1450468800</c:v>
                </c:pt>
                <c:pt idx="52220">
                  <c:v>1450472400</c:v>
                </c:pt>
                <c:pt idx="52221">
                  <c:v>1450476000</c:v>
                </c:pt>
                <c:pt idx="52222">
                  <c:v>1450479600</c:v>
                </c:pt>
                <c:pt idx="52223">
                  <c:v>1450483200</c:v>
                </c:pt>
                <c:pt idx="52224">
                  <c:v>1450486800</c:v>
                </c:pt>
                <c:pt idx="52225">
                  <c:v>1450490400</c:v>
                </c:pt>
                <c:pt idx="52226">
                  <c:v>1450494000</c:v>
                </c:pt>
                <c:pt idx="52227">
                  <c:v>1450497600</c:v>
                </c:pt>
                <c:pt idx="52228">
                  <c:v>1450501200</c:v>
                </c:pt>
                <c:pt idx="52229">
                  <c:v>1450504800</c:v>
                </c:pt>
                <c:pt idx="52230">
                  <c:v>1450508400</c:v>
                </c:pt>
                <c:pt idx="52231">
                  <c:v>1450512000</c:v>
                </c:pt>
                <c:pt idx="52232">
                  <c:v>1450515600</c:v>
                </c:pt>
                <c:pt idx="52233">
                  <c:v>1450519200</c:v>
                </c:pt>
                <c:pt idx="52234">
                  <c:v>1450522800</c:v>
                </c:pt>
                <c:pt idx="52235">
                  <c:v>1450526400</c:v>
                </c:pt>
                <c:pt idx="52236">
                  <c:v>1450530000</c:v>
                </c:pt>
                <c:pt idx="52237">
                  <c:v>1450533600</c:v>
                </c:pt>
                <c:pt idx="52238">
                  <c:v>1450537200</c:v>
                </c:pt>
                <c:pt idx="52239">
                  <c:v>1450540800</c:v>
                </c:pt>
                <c:pt idx="52240">
                  <c:v>1450544400</c:v>
                </c:pt>
                <c:pt idx="52241">
                  <c:v>1450548000</c:v>
                </c:pt>
                <c:pt idx="52242">
                  <c:v>1450551600</c:v>
                </c:pt>
                <c:pt idx="52243">
                  <c:v>1450555200</c:v>
                </c:pt>
                <c:pt idx="52244">
                  <c:v>1450558800</c:v>
                </c:pt>
                <c:pt idx="52245">
                  <c:v>1450562400</c:v>
                </c:pt>
                <c:pt idx="52246">
                  <c:v>1450566000</c:v>
                </c:pt>
                <c:pt idx="52247">
                  <c:v>1450569600</c:v>
                </c:pt>
                <c:pt idx="52248">
                  <c:v>1450573200</c:v>
                </c:pt>
                <c:pt idx="52249">
                  <c:v>1450576800</c:v>
                </c:pt>
                <c:pt idx="52250">
                  <c:v>1450580400</c:v>
                </c:pt>
                <c:pt idx="52251">
                  <c:v>1450584000</c:v>
                </c:pt>
                <c:pt idx="52252">
                  <c:v>1450587600</c:v>
                </c:pt>
                <c:pt idx="52253">
                  <c:v>1450591200</c:v>
                </c:pt>
                <c:pt idx="52254">
                  <c:v>1450594800</c:v>
                </c:pt>
                <c:pt idx="52255">
                  <c:v>1450598400</c:v>
                </c:pt>
                <c:pt idx="52256">
                  <c:v>1450602000</c:v>
                </c:pt>
                <c:pt idx="52257">
                  <c:v>1450605600</c:v>
                </c:pt>
                <c:pt idx="52258">
                  <c:v>1450609200</c:v>
                </c:pt>
                <c:pt idx="52259">
                  <c:v>1450612800</c:v>
                </c:pt>
                <c:pt idx="52260">
                  <c:v>1450616400</c:v>
                </c:pt>
                <c:pt idx="52261">
                  <c:v>1450620000</c:v>
                </c:pt>
                <c:pt idx="52262">
                  <c:v>1450623600</c:v>
                </c:pt>
                <c:pt idx="52263">
                  <c:v>1450627200</c:v>
                </c:pt>
                <c:pt idx="52264">
                  <c:v>1450630800</c:v>
                </c:pt>
                <c:pt idx="52265">
                  <c:v>1450634400</c:v>
                </c:pt>
                <c:pt idx="52266">
                  <c:v>1450638000</c:v>
                </c:pt>
                <c:pt idx="52267">
                  <c:v>1450641600</c:v>
                </c:pt>
                <c:pt idx="52268">
                  <c:v>1450645200</c:v>
                </c:pt>
                <c:pt idx="52269">
                  <c:v>1450648800</c:v>
                </c:pt>
                <c:pt idx="52270">
                  <c:v>1450652400</c:v>
                </c:pt>
                <c:pt idx="52271">
                  <c:v>1450656000</c:v>
                </c:pt>
                <c:pt idx="52272">
                  <c:v>1450659600</c:v>
                </c:pt>
                <c:pt idx="52273">
                  <c:v>1450663200</c:v>
                </c:pt>
                <c:pt idx="52274">
                  <c:v>1450666800</c:v>
                </c:pt>
                <c:pt idx="52275">
                  <c:v>1450670400</c:v>
                </c:pt>
                <c:pt idx="52276">
                  <c:v>1450674000</c:v>
                </c:pt>
                <c:pt idx="52277">
                  <c:v>1450677600</c:v>
                </c:pt>
                <c:pt idx="52278">
                  <c:v>1450681200</c:v>
                </c:pt>
                <c:pt idx="52279">
                  <c:v>1450684800</c:v>
                </c:pt>
                <c:pt idx="52280">
                  <c:v>1450688400</c:v>
                </c:pt>
                <c:pt idx="52281">
                  <c:v>1450692000</c:v>
                </c:pt>
                <c:pt idx="52282">
                  <c:v>1450695600</c:v>
                </c:pt>
                <c:pt idx="52283">
                  <c:v>1450699200</c:v>
                </c:pt>
                <c:pt idx="52284">
                  <c:v>1450702800</c:v>
                </c:pt>
                <c:pt idx="52285">
                  <c:v>1450706400</c:v>
                </c:pt>
                <c:pt idx="52286">
                  <c:v>1450710000</c:v>
                </c:pt>
                <c:pt idx="52287">
                  <c:v>1450713600</c:v>
                </c:pt>
                <c:pt idx="52288">
                  <c:v>1450717200</c:v>
                </c:pt>
                <c:pt idx="52289">
                  <c:v>1450720800</c:v>
                </c:pt>
                <c:pt idx="52290">
                  <c:v>1450724400</c:v>
                </c:pt>
                <c:pt idx="52291">
                  <c:v>1450728000</c:v>
                </c:pt>
                <c:pt idx="52292">
                  <c:v>1450731600</c:v>
                </c:pt>
                <c:pt idx="52293">
                  <c:v>1450735200</c:v>
                </c:pt>
                <c:pt idx="52294">
                  <c:v>1450738800</c:v>
                </c:pt>
                <c:pt idx="52295">
                  <c:v>1450742400</c:v>
                </c:pt>
                <c:pt idx="52296">
                  <c:v>1450746000</c:v>
                </c:pt>
                <c:pt idx="52297">
                  <c:v>1450749600</c:v>
                </c:pt>
                <c:pt idx="52298">
                  <c:v>1450753200</c:v>
                </c:pt>
                <c:pt idx="52299">
                  <c:v>1450756800</c:v>
                </c:pt>
                <c:pt idx="52300">
                  <c:v>1450760400</c:v>
                </c:pt>
                <c:pt idx="52301">
                  <c:v>1450764000</c:v>
                </c:pt>
                <c:pt idx="52302">
                  <c:v>1450767600</c:v>
                </c:pt>
                <c:pt idx="52303">
                  <c:v>1450771200</c:v>
                </c:pt>
                <c:pt idx="52304">
                  <c:v>1450774800</c:v>
                </c:pt>
                <c:pt idx="52305">
                  <c:v>1450778400</c:v>
                </c:pt>
                <c:pt idx="52306">
                  <c:v>1450782000</c:v>
                </c:pt>
                <c:pt idx="52307">
                  <c:v>1450785600</c:v>
                </c:pt>
                <c:pt idx="52308">
                  <c:v>1450789200</c:v>
                </c:pt>
                <c:pt idx="52309">
                  <c:v>1450792800</c:v>
                </c:pt>
                <c:pt idx="52310">
                  <c:v>1450796400</c:v>
                </c:pt>
                <c:pt idx="52311">
                  <c:v>1450800000</c:v>
                </c:pt>
                <c:pt idx="52312">
                  <c:v>1450803600</c:v>
                </c:pt>
                <c:pt idx="52313">
                  <c:v>1450807200</c:v>
                </c:pt>
                <c:pt idx="52314">
                  <c:v>1450810800</c:v>
                </c:pt>
                <c:pt idx="52315">
                  <c:v>1450814400</c:v>
                </c:pt>
                <c:pt idx="52316">
                  <c:v>1450818000</c:v>
                </c:pt>
                <c:pt idx="52317">
                  <c:v>1450821600</c:v>
                </c:pt>
                <c:pt idx="52318">
                  <c:v>1450825200</c:v>
                </c:pt>
                <c:pt idx="52319">
                  <c:v>1450828800</c:v>
                </c:pt>
                <c:pt idx="52320">
                  <c:v>1450832400</c:v>
                </c:pt>
                <c:pt idx="52321">
                  <c:v>1450836000</c:v>
                </c:pt>
                <c:pt idx="52322">
                  <c:v>1450839600</c:v>
                </c:pt>
                <c:pt idx="52323">
                  <c:v>1450843200</c:v>
                </c:pt>
                <c:pt idx="52324">
                  <c:v>1450846800</c:v>
                </c:pt>
                <c:pt idx="52325">
                  <c:v>1450850400</c:v>
                </c:pt>
                <c:pt idx="52326">
                  <c:v>1450854000</c:v>
                </c:pt>
                <c:pt idx="52327">
                  <c:v>1450857600</c:v>
                </c:pt>
                <c:pt idx="52328">
                  <c:v>1450861200</c:v>
                </c:pt>
                <c:pt idx="52329">
                  <c:v>1450864800</c:v>
                </c:pt>
                <c:pt idx="52330">
                  <c:v>1450868400</c:v>
                </c:pt>
                <c:pt idx="52331">
                  <c:v>1450872000</c:v>
                </c:pt>
                <c:pt idx="52332">
                  <c:v>1450875600</c:v>
                </c:pt>
                <c:pt idx="52333">
                  <c:v>1450879200</c:v>
                </c:pt>
                <c:pt idx="52334">
                  <c:v>1450882800</c:v>
                </c:pt>
                <c:pt idx="52335">
                  <c:v>1450886400</c:v>
                </c:pt>
                <c:pt idx="52336">
                  <c:v>1450890000</c:v>
                </c:pt>
                <c:pt idx="52337">
                  <c:v>1450893600</c:v>
                </c:pt>
                <c:pt idx="52338">
                  <c:v>1450897200</c:v>
                </c:pt>
                <c:pt idx="52339">
                  <c:v>1450900800</c:v>
                </c:pt>
                <c:pt idx="52340">
                  <c:v>1450904400</c:v>
                </c:pt>
                <c:pt idx="52341">
                  <c:v>1450908000</c:v>
                </c:pt>
                <c:pt idx="52342">
                  <c:v>1450911600</c:v>
                </c:pt>
                <c:pt idx="52343">
                  <c:v>1450915200</c:v>
                </c:pt>
                <c:pt idx="52344">
                  <c:v>1450918800</c:v>
                </c:pt>
                <c:pt idx="52345">
                  <c:v>1450922400</c:v>
                </c:pt>
                <c:pt idx="52346">
                  <c:v>1450926000</c:v>
                </c:pt>
                <c:pt idx="52347">
                  <c:v>1450929600</c:v>
                </c:pt>
                <c:pt idx="52348">
                  <c:v>1450933200</c:v>
                </c:pt>
                <c:pt idx="52349">
                  <c:v>1450936800</c:v>
                </c:pt>
                <c:pt idx="52350">
                  <c:v>1450940400</c:v>
                </c:pt>
                <c:pt idx="52351">
                  <c:v>1450944000</c:v>
                </c:pt>
                <c:pt idx="52352">
                  <c:v>1450947600</c:v>
                </c:pt>
                <c:pt idx="52353">
                  <c:v>1450951200</c:v>
                </c:pt>
                <c:pt idx="52354">
                  <c:v>1450954800</c:v>
                </c:pt>
                <c:pt idx="52355">
                  <c:v>1450958400</c:v>
                </c:pt>
                <c:pt idx="52356">
                  <c:v>1450962000</c:v>
                </c:pt>
                <c:pt idx="52357">
                  <c:v>1450965600</c:v>
                </c:pt>
                <c:pt idx="52358">
                  <c:v>1450969200</c:v>
                </c:pt>
                <c:pt idx="52359">
                  <c:v>1450972800</c:v>
                </c:pt>
                <c:pt idx="52360">
                  <c:v>1450976400</c:v>
                </c:pt>
                <c:pt idx="52361">
                  <c:v>1450980000</c:v>
                </c:pt>
                <c:pt idx="52362">
                  <c:v>1450983600</c:v>
                </c:pt>
                <c:pt idx="52363">
                  <c:v>1450987200</c:v>
                </c:pt>
                <c:pt idx="52364">
                  <c:v>1450990800</c:v>
                </c:pt>
                <c:pt idx="52365">
                  <c:v>1450994400</c:v>
                </c:pt>
                <c:pt idx="52366">
                  <c:v>1450998000</c:v>
                </c:pt>
                <c:pt idx="52367">
                  <c:v>1451001600</c:v>
                </c:pt>
                <c:pt idx="52368">
                  <c:v>1451005200</c:v>
                </c:pt>
                <c:pt idx="52369">
                  <c:v>1451008800</c:v>
                </c:pt>
                <c:pt idx="52370">
                  <c:v>1451012400</c:v>
                </c:pt>
                <c:pt idx="52371">
                  <c:v>1451016000</c:v>
                </c:pt>
                <c:pt idx="52372">
                  <c:v>1451019600</c:v>
                </c:pt>
                <c:pt idx="52373">
                  <c:v>1451023200</c:v>
                </c:pt>
                <c:pt idx="52374">
                  <c:v>1451026800</c:v>
                </c:pt>
                <c:pt idx="52375">
                  <c:v>1451030400</c:v>
                </c:pt>
                <c:pt idx="52376">
                  <c:v>1451034000</c:v>
                </c:pt>
                <c:pt idx="52377">
                  <c:v>1451037600</c:v>
                </c:pt>
                <c:pt idx="52378">
                  <c:v>1451041200</c:v>
                </c:pt>
                <c:pt idx="52379">
                  <c:v>1451044800</c:v>
                </c:pt>
                <c:pt idx="52380">
                  <c:v>1451048400</c:v>
                </c:pt>
                <c:pt idx="52381">
                  <c:v>1451052000</c:v>
                </c:pt>
                <c:pt idx="52382">
                  <c:v>1451055600</c:v>
                </c:pt>
                <c:pt idx="52383">
                  <c:v>1451059200</c:v>
                </c:pt>
                <c:pt idx="52384">
                  <c:v>1451062800</c:v>
                </c:pt>
                <c:pt idx="52385">
                  <c:v>1451066400</c:v>
                </c:pt>
                <c:pt idx="52386">
                  <c:v>1451070000</c:v>
                </c:pt>
                <c:pt idx="52387">
                  <c:v>1451073600</c:v>
                </c:pt>
                <c:pt idx="52388">
                  <c:v>1451077200</c:v>
                </c:pt>
                <c:pt idx="52389">
                  <c:v>1451080800</c:v>
                </c:pt>
                <c:pt idx="52390">
                  <c:v>1451084400</c:v>
                </c:pt>
                <c:pt idx="52391">
                  <c:v>1451088000</c:v>
                </c:pt>
                <c:pt idx="52392">
                  <c:v>1451091600</c:v>
                </c:pt>
                <c:pt idx="52393">
                  <c:v>1451095200</c:v>
                </c:pt>
                <c:pt idx="52394">
                  <c:v>1451098800</c:v>
                </c:pt>
                <c:pt idx="52395">
                  <c:v>1451102400</c:v>
                </c:pt>
                <c:pt idx="52396">
                  <c:v>1451106000</c:v>
                </c:pt>
                <c:pt idx="52397">
                  <c:v>1451109600</c:v>
                </c:pt>
                <c:pt idx="52398">
                  <c:v>1451113200</c:v>
                </c:pt>
                <c:pt idx="52399">
                  <c:v>1451116800</c:v>
                </c:pt>
                <c:pt idx="52400">
                  <c:v>1451120400</c:v>
                </c:pt>
                <c:pt idx="52401">
                  <c:v>1451124000</c:v>
                </c:pt>
                <c:pt idx="52402">
                  <c:v>1451127600</c:v>
                </c:pt>
                <c:pt idx="52403">
                  <c:v>1451131200</c:v>
                </c:pt>
                <c:pt idx="52404">
                  <c:v>1451134800</c:v>
                </c:pt>
                <c:pt idx="52405">
                  <c:v>1451138400</c:v>
                </c:pt>
                <c:pt idx="52406">
                  <c:v>1451142000</c:v>
                </c:pt>
                <c:pt idx="52407">
                  <c:v>1451145600</c:v>
                </c:pt>
                <c:pt idx="52408">
                  <c:v>1451149200</c:v>
                </c:pt>
                <c:pt idx="52409">
                  <c:v>1451152800</c:v>
                </c:pt>
                <c:pt idx="52410">
                  <c:v>1451156400</c:v>
                </c:pt>
                <c:pt idx="52411">
                  <c:v>1451160000</c:v>
                </c:pt>
                <c:pt idx="52412">
                  <c:v>1451163600</c:v>
                </c:pt>
                <c:pt idx="52413">
                  <c:v>1451167200</c:v>
                </c:pt>
                <c:pt idx="52414">
                  <c:v>1451170800</c:v>
                </c:pt>
                <c:pt idx="52415">
                  <c:v>1451174400</c:v>
                </c:pt>
                <c:pt idx="52416">
                  <c:v>1451178000</c:v>
                </c:pt>
                <c:pt idx="52417">
                  <c:v>1451181600</c:v>
                </c:pt>
                <c:pt idx="52418">
                  <c:v>1451185200</c:v>
                </c:pt>
                <c:pt idx="52419">
                  <c:v>1451188800</c:v>
                </c:pt>
                <c:pt idx="52420">
                  <c:v>1451192400</c:v>
                </c:pt>
                <c:pt idx="52421">
                  <c:v>1451196000</c:v>
                </c:pt>
                <c:pt idx="52422">
                  <c:v>1451199600</c:v>
                </c:pt>
                <c:pt idx="52423">
                  <c:v>1451203200</c:v>
                </c:pt>
                <c:pt idx="52424">
                  <c:v>1451206800</c:v>
                </c:pt>
                <c:pt idx="52425">
                  <c:v>1451210400</c:v>
                </c:pt>
                <c:pt idx="52426">
                  <c:v>1451214000</c:v>
                </c:pt>
                <c:pt idx="52427">
                  <c:v>1451217600</c:v>
                </c:pt>
                <c:pt idx="52428">
                  <c:v>1451221200</c:v>
                </c:pt>
                <c:pt idx="52429">
                  <c:v>1451224800</c:v>
                </c:pt>
                <c:pt idx="52430">
                  <c:v>1451228400</c:v>
                </c:pt>
                <c:pt idx="52431">
                  <c:v>1451232000</c:v>
                </c:pt>
                <c:pt idx="52432">
                  <c:v>1451235600</c:v>
                </c:pt>
                <c:pt idx="52433">
                  <c:v>1451239200</c:v>
                </c:pt>
                <c:pt idx="52434">
                  <c:v>1451242800</c:v>
                </c:pt>
                <c:pt idx="52435">
                  <c:v>1451246400</c:v>
                </c:pt>
                <c:pt idx="52436">
                  <c:v>1451250000</c:v>
                </c:pt>
                <c:pt idx="52437">
                  <c:v>1451253600</c:v>
                </c:pt>
                <c:pt idx="52438">
                  <c:v>1451257200</c:v>
                </c:pt>
                <c:pt idx="52439">
                  <c:v>1451260800</c:v>
                </c:pt>
                <c:pt idx="52440">
                  <c:v>1451264400</c:v>
                </c:pt>
                <c:pt idx="52441">
                  <c:v>1451268000</c:v>
                </c:pt>
                <c:pt idx="52442">
                  <c:v>1451271600</c:v>
                </c:pt>
                <c:pt idx="52443">
                  <c:v>1451275200</c:v>
                </c:pt>
                <c:pt idx="52444">
                  <c:v>1451278800</c:v>
                </c:pt>
                <c:pt idx="52445">
                  <c:v>1451282400</c:v>
                </c:pt>
                <c:pt idx="52446">
                  <c:v>1451286000</c:v>
                </c:pt>
                <c:pt idx="52447">
                  <c:v>1451289600</c:v>
                </c:pt>
                <c:pt idx="52448">
                  <c:v>1451293200</c:v>
                </c:pt>
                <c:pt idx="52449">
                  <c:v>1451296800</c:v>
                </c:pt>
                <c:pt idx="52450">
                  <c:v>1451300400</c:v>
                </c:pt>
                <c:pt idx="52451">
                  <c:v>1451304000</c:v>
                </c:pt>
                <c:pt idx="52452">
                  <c:v>1451307600</c:v>
                </c:pt>
                <c:pt idx="52453">
                  <c:v>1451311200</c:v>
                </c:pt>
                <c:pt idx="52454">
                  <c:v>1451314800</c:v>
                </c:pt>
                <c:pt idx="52455">
                  <c:v>1451318400</c:v>
                </c:pt>
                <c:pt idx="52456">
                  <c:v>1451322000</c:v>
                </c:pt>
                <c:pt idx="52457">
                  <c:v>1451325600</c:v>
                </c:pt>
                <c:pt idx="52458">
                  <c:v>1451329200</c:v>
                </c:pt>
                <c:pt idx="52459">
                  <c:v>1451332800</c:v>
                </c:pt>
                <c:pt idx="52460">
                  <c:v>1451336400</c:v>
                </c:pt>
                <c:pt idx="52461">
                  <c:v>1451340000</c:v>
                </c:pt>
                <c:pt idx="52462">
                  <c:v>1451343600</c:v>
                </c:pt>
                <c:pt idx="52463">
                  <c:v>1451347200</c:v>
                </c:pt>
                <c:pt idx="52464">
                  <c:v>1451350800</c:v>
                </c:pt>
                <c:pt idx="52465">
                  <c:v>1451354400</c:v>
                </c:pt>
                <c:pt idx="52466">
                  <c:v>1451358000</c:v>
                </c:pt>
                <c:pt idx="52467">
                  <c:v>1451361600</c:v>
                </c:pt>
                <c:pt idx="52468">
                  <c:v>1451365200</c:v>
                </c:pt>
                <c:pt idx="52469">
                  <c:v>1451368800</c:v>
                </c:pt>
                <c:pt idx="52470">
                  <c:v>1451372400</c:v>
                </c:pt>
                <c:pt idx="52471">
                  <c:v>1451376000</c:v>
                </c:pt>
                <c:pt idx="52472">
                  <c:v>1451379600</c:v>
                </c:pt>
                <c:pt idx="52473">
                  <c:v>1451383200</c:v>
                </c:pt>
                <c:pt idx="52474">
                  <c:v>1451386800</c:v>
                </c:pt>
                <c:pt idx="52475">
                  <c:v>1451390400</c:v>
                </c:pt>
                <c:pt idx="52476">
                  <c:v>1451394000</c:v>
                </c:pt>
                <c:pt idx="52477">
                  <c:v>1451397600</c:v>
                </c:pt>
                <c:pt idx="52478">
                  <c:v>1451401200</c:v>
                </c:pt>
                <c:pt idx="52479">
                  <c:v>1451404800</c:v>
                </c:pt>
                <c:pt idx="52480">
                  <c:v>1451408400</c:v>
                </c:pt>
                <c:pt idx="52481">
                  <c:v>1451412000</c:v>
                </c:pt>
                <c:pt idx="52482">
                  <c:v>1451415600</c:v>
                </c:pt>
                <c:pt idx="52483">
                  <c:v>1451419200</c:v>
                </c:pt>
                <c:pt idx="52484">
                  <c:v>1451422800</c:v>
                </c:pt>
                <c:pt idx="52485">
                  <c:v>1451426400</c:v>
                </c:pt>
                <c:pt idx="52486">
                  <c:v>1451430000</c:v>
                </c:pt>
                <c:pt idx="52487">
                  <c:v>1451433600</c:v>
                </c:pt>
                <c:pt idx="52488">
                  <c:v>1451437200</c:v>
                </c:pt>
                <c:pt idx="52489">
                  <c:v>1451440800</c:v>
                </c:pt>
                <c:pt idx="52490">
                  <c:v>1451444400</c:v>
                </c:pt>
                <c:pt idx="52491">
                  <c:v>1451448000</c:v>
                </c:pt>
                <c:pt idx="52492">
                  <c:v>1451451600</c:v>
                </c:pt>
                <c:pt idx="52493">
                  <c:v>1451455200</c:v>
                </c:pt>
                <c:pt idx="52494">
                  <c:v>1451458800</c:v>
                </c:pt>
                <c:pt idx="52495">
                  <c:v>1451462400</c:v>
                </c:pt>
                <c:pt idx="52496">
                  <c:v>1451466000</c:v>
                </c:pt>
                <c:pt idx="52497">
                  <c:v>1451469600</c:v>
                </c:pt>
                <c:pt idx="52498">
                  <c:v>1451473200</c:v>
                </c:pt>
                <c:pt idx="52499">
                  <c:v>1451476800</c:v>
                </c:pt>
                <c:pt idx="52500">
                  <c:v>1451480400</c:v>
                </c:pt>
                <c:pt idx="52501">
                  <c:v>1451484000</c:v>
                </c:pt>
                <c:pt idx="52502">
                  <c:v>1451487600</c:v>
                </c:pt>
                <c:pt idx="52503">
                  <c:v>1451491200</c:v>
                </c:pt>
                <c:pt idx="52504">
                  <c:v>1451494800</c:v>
                </c:pt>
                <c:pt idx="52505">
                  <c:v>1451498400</c:v>
                </c:pt>
                <c:pt idx="52506">
                  <c:v>1451502000</c:v>
                </c:pt>
                <c:pt idx="52507">
                  <c:v>1451505600</c:v>
                </c:pt>
                <c:pt idx="52508">
                  <c:v>1451509200</c:v>
                </c:pt>
                <c:pt idx="52509">
                  <c:v>1451512800</c:v>
                </c:pt>
                <c:pt idx="52510">
                  <c:v>1451516400</c:v>
                </c:pt>
                <c:pt idx="52511">
                  <c:v>1451520000</c:v>
                </c:pt>
                <c:pt idx="52512">
                  <c:v>1451523600</c:v>
                </c:pt>
                <c:pt idx="52513">
                  <c:v>1451527200</c:v>
                </c:pt>
                <c:pt idx="52514">
                  <c:v>1451530800</c:v>
                </c:pt>
                <c:pt idx="52515">
                  <c:v>1451534400</c:v>
                </c:pt>
                <c:pt idx="52516">
                  <c:v>1451538000</c:v>
                </c:pt>
                <c:pt idx="52517">
                  <c:v>1451541600</c:v>
                </c:pt>
                <c:pt idx="52518">
                  <c:v>1451545200</c:v>
                </c:pt>
                <c:pt idx="52519">
                  <c:v>1451548800</c:v>
                </c:pt>
                <c:pt idx="52520">
                  <c:v>1451552400</c:v>
                </c:pt>
                <c:pt idx="52521">
                  <c:v>1451556000</c:v>
                </c:pt>
                <c:pt idx="52522">
                  <c:v>1451559600</c:v>
                </c:pt>
                <c:pt idx="52523">
                  <c:v>1451563200</c:v>
                </c:pt>
                <c:pt idx="52524">
                  <c:v>1451566800</c:v>
                </c:pt>
                <c:pt idx="52525">
                  <c:v>1451570400</c:v>
                </c:pt>
                <c:pt idx="52526">
                  <c:v>1451574000</c:v>
                </c:pt>
                <c:pt idx="52527">
                  <c:v>1451577600</c:v>
                </c:pt>
                <c:pt idx="52528">
                  <c:v>1451581200</c:v>
                </c:pt>
                <c:pt idx="52529">
                  <c:v>1451584800</c:v>
                </c:pt>
                <c:pt idx="52530">
                  <c:v>1451588400</c:v>
                </c:pt>
                <c:pt idx="52531">
                  <c:v>1451592000</c:v>
                </c:pt>
                <c:pt idx="52532">
                  <c:v>1451595600</c:v>
                </c:pt>
                <c:pt idx="52533">
                  <c:v>1451599200</c:v>
                </c:pt>
                <c:pt idx="52534">
                  <c:v>1451602800</c:v>
                </c:pt>
                <c:pt idx="52535">
                  <c:v>1451606400</c:v>
                </c:pt>
                <c:pt idx="52536">
                  <c:v>1451610000</c:v>
                </c:pt>
                <c:pt idx="52537">
                  <c:v>1451613600</c:v>
                </c:pt>
                <c:pt idx="52538">
                  <c:v>1451617200</c:v>
                </c:pt>
                <c:pt idx="52539">
                  <c:v>1451620800</c:v>
                </c:pt>
                <c:pt idx="52540">
                  <c:v>1451624400</c:v>
                </c:pt>
                <c:pt idx="52541">
                  <c:v>1451628000</c:v>
                </c:pt>
                <c:pt idx="52542">
                  <c:v>1451631600</c:v>
                </c:pt>
                <c:pt idx="52543">
                  <c:v>1451635200</c:v>
                </c:pt>
                <c:pt idx="52544">
                  <c:v>1451638800</c:v>
                </c:pt>
                <c:pt idx="52545">
                  <c:v>1451642400</c:v>
                </c:pt>
                <c:pt idx="52546">
                  <c:v>1451646000</c:v>
                </c:pt>
                <c:pt idx="52547">
                  <c:v>1451649600</c:v>
                </c:pt>
                <c:pt idx="52548">
                  <c:v>1451653200</c:v>
                </c:pt>
                <c:pt idx="52549">
                  <c:v>1451656800</c:v>
                </c:pt>
                <c:pt idx="52550">
                  <c:v>1451660400</c:v>
                </c:pt>
                <c:pt idx="52551">
                  <c:v>1451664000</c:v>
                </c:pt>
                <c:pt idx="52552">
                  <c:v>1451667600</c:v>
                </c:pt>
                <c:pt idx="52553">
                  <c:v>1451671200</c:v>
                </c:pt>
                <c:pt idx="52554">
                  <c:v>1451674800</c:v>
                </c:pt>
                <c:pt idx="52555">
                  <c:v>1451678400</c:v>
                </c:pt>
                <c:pt idx="52556">
                  <c:v>1451682000</c:v>
                </c:pt>
                <c:pt idx="52557">
                  <c:v>1451685600</c:v>
                </c:pt>
                <c:pt idx="52558">
                  <c:v>1451689200</c:v>
                </c:pt>
                <c:pt idx="52559">
                  <c:v>1451692800</c:v>
                </c:pt>
                <c:pt idx="52560">
                  <c:v>1451696400</c:v>
                </c:pt>
                <c:pt idx="52561">
                  <c:v>1451700000</c:v>
                </c:pt>
                <c:pt idx="52562">
                  <c:v>1451703600</c:v>
                </c:pt>
                <c:pt idx="52563">
                  <c:v>1451707200</c:v>
                </c:pt>
                <c:pt idx="52564">
                  <c:v>1451710800</c:v>
                </c:pt>
                <c:pt idx="52565">
                  <c:v>1451714400</c:v>
                </c:pt>
                <c:pt idx="52566">
                  <c:v>1451718000</c:v>
                </c:pt>
                <c:pt idx="52567">
                  <c:v>1451721600</c:v>
                </c:pt>
                <c:pt idx="52568">
                  <c:v>1451725200</c:v>
                </c:pt>
                <c:pt idx="52569">
                  <c:v>1451728800</c:v>
                </c:pt>
                <c:pt idx="52570">
                  <c:v>1451732400</c:v>
                </c:pt>
                <c:pt idx="52571">
                  <c:v>1451736000</c:v>
                </c:pt>
                <c:pt idx="52572">
                  <c:v>1451739600</c:v>
                </c:pt>
                <c:pt idx="52573">
                  <c:v>1451743200</c:v>
                </c:pt>
                <c:pt idx="52574">
                  <c:v>1451746800</c:v>
                </c:pt>
                <c:pt idx="52575">
                  <c:v>1451750400</c:v>
                </c:pt>
                <c:pt idx="52576">
                  <c:v>1451754000</c:v>
                </c:pt>
                <c:pt idx="52577">
                  <c:v>1451757600</c:v>
                </c:pt>
                <c:pt idx="52578">
                  <c:v>1451761200</c:v>
                </c:pt>
                <c:pt idx="52579">
                  <c:v>1451764800</c:v>
                </c:pt>
                <c:pt idx="52580">
                  <c:v>1451768400</c:v>
                </c:pt>
                <c:pt idx="52581">
                  <c:v>1451772000</c:v>
                </c:pt>
                <c:pt idx="52582">
                  <c:v>1451775600</c:v>
                </c:pt>
                <c:pt idx="52583">
                  <c:v>1451779200</c:v>
                </c:pt>
                <c:pt idx="52584">
                  <c:v>1451782800</c:v>
                </c:pt>
                <c:pt idx="52585">
                  <c:v>1451786400</c:v>
                </c:pt>
                <c:pt idx="52586">
                  <c:v>1451790000</c:v>
                </c:pt>
                <c:pt idx="52587">
                  <c:v>1451793600</c:v>
                </c:pt>
                <c:pt idx="52588">
                  <c:v>1451797200</c:v>
                </c:pt>
                <c:pt idx="52589">
                  <c:v>1451800800</c:v>
                </c:pt>
                <c:pt idx="52590">
                  <c:v>1451804400</c:v>
                </c:pt>
                <c:pt idx="52591">
                  <c:v>1451808000</c:v>
                </c:pt>
                <c:pt idx="52592">
                  <c:v>1451811600</c:v>
                </c:pt>
                <c:pt idx="52593">
                  <c:v>1451815200</c:v>
                </c:pt>
                <c:pt idx="52594">
                  <c:v>1451818800</c:v>
                </c:pt>
                <c:pt idx="52595">
                  <c:v>1451822400</c:v>
                </c:pt>
                <c:pt idx="52596">
                  <c:v>1451826000</c:v>
                </c:pt>
                <c:pt idx="52597">
                  <c:v>1451829600</c:v>
                </c:pt>
                <c:pt idx="52598">
                  <c:v>1451833200</c:v>
                </c:pt>
                <c:pt idx="52599">
                  <c:v>1451836800</c:v>
                </c:pt>
                <c:pt idx="52600">
                  <c:v>1451840400</c:v>
                </c:pt>
                <c:pt idx="52601">
                  <c:v>1451844000</c:v>
                </c:pt>
                <c:pt idx="52602">
                  <c:v>1451847600</c:v>
                </c:pt>
                <c:pt idx="52603">
                  <c:v>1451851200</c:v>
                </c:pt>
                <c:pt idx="52604">
                  <c:v>1451854800</c:v>
                </c:pt>
                <c:pt idx="52605">
                  <c:v>1451858400</c:v>
                </c:pt>
                <c:pt idx="52606">
                  <c:v>1451862000</c:v>
                </c:pt>
                <c:pt idx="52607">
                  <c:v>1451865600</c:v>
                </c:pt>
                <c:pt idx="52608">
                  <c:v>1451869200</c:v>
                </c:pt>
                <c:pt idx="52609">
                  <c:v>1451872800</c:v>
                </c:pt>
                <c:pt idx="52610">
                  <c:v>1451876400</c:v>
                </c:pt>
                <c:pt idx="52611">
                  <c:v>1451880000</c:v>
                </c:pt>
                <c:pt idx="52612">
                  <c:v>1451883600</c:v>
                </c:pt>
                <c:pt idx="52613">
                  <c:v>1451887200</c:v>
                </c:pt>
                <c:pt idx="52614">
                  <c:v>1451890800</c:v>
                </c:pt>
                <c:pt idx="52615">
                  <c:v>1451894400</c:v>
                </c:pt>
                <c:pt idx="52616">
                  <c:v>1451898000</c:v>
                </c:pt>
                <c:pt idx="52617">
                  <c:v>1451901600</c:v>
                </c:pt>
                <c:pt idx="52618">
                  <c:v>1451905200</c:v>
                </c:pt>
                <c:pt idx="52619">
                  <c:v>1451908800</c:v>
                </c:pt>
                <c:pt idx="52620">
                  <c:v>1451912400</c:v>
                </c:pt>
                <c:pt idx="52621">
                  <c:v>1451916000</c:v>
                </c:pt>
                <c:pt idx="52622">
                  <c:v>1451919600</c:v>
                </c:pt>
                <c:pt idx="52623">
                  <c:v>1451923200</c:v>
                </c:pt>
                <c:pt idx="52624">
                  <c:v>1451926800</c:v>
                </c:pt>
                <c:pt idx="52625">
                  <c:v>1451930400</c:v>
                </c:pt>
                <c:pt idx="52626">
                  <c:v>1451934000</c:v>
                </c:pt>
                <c:pt idx="52627">
                  <c:v>1451937600</c:v>
                </c:pt>
                <c:pt idx="52628">
                  <c:v>1451941200</c:v>
                </c:pt>
                <c:pt idx="52629">
                  <c:v>1451944800</c:v>
                </c:pt>
                <c:pt idx="52630">
                  <c:v>1451948400</c:v>
                </c:pt>
                <c:pt idx="52631">
                  <c:v>1451952000</c:v>
                </c:pt>
                <c:pt idx="52632">
                  <c:v>1451955600</c:v>
                </c:pt>
                <c:pt idx="52633">
                  <c:v>1451959200</c:v>
                </c:pt>
                <c:pt idx="52634">
                  <c:v>1451962800</c:v>
                </c:pt>
                <c:pt idx="52635">
                  <c:v>1451966400</c:v>
                </c:pt>
                <c:pt idx="52636">
                  <c:v>1451970000</c:v>
                </c:pt>
                <c:pt idx="52637">
                  <c:v>1451973600</c:v>
                </c:pt>
                <c:pt idx="52638">
                  <c:v>1451977200</c:v>
                </c:pt>
                <c:pt idx="52639">
                  <c:v>1451980800</c:v>
                </c:pt>
                <c:pt idx="52640">
                  <c:v>1451984400</c:v>
                </c:pt>
                <c:pt idx="52641">
                  <c:v>1451988000</c:v>
                </c:pt>
                <c:pt idx="52642">
                  <c:v>1451991600</c:v>
                </c:pt>
                <c:pt idx="52643">
                  <c:v>1451995200</c:v>
                </c:pt>
                <c:pt idx="52644">
                  <c:v>1451998800</c:v>
                </c:pt>
                <c:pt idx="52645">
                  <c:v>1452002400</c:v>
                </c:pt>
                <c:pt idx="52646">
                  <c:v>1452006000</c:v>
                </c:pt>
                <c:pt idx="52647">
                  <c:v>1452009600</c:v>
                </c:pt>
                <c:pt idx="52648">
                  <c:v>1452013200</c:v>
                </c:pt>
                <c:pt idx="52649">
                  <c:v>1452016800</c:v>
                </c:pt>
                <c:pt idx="52650">
                  <c:v>1452020400</c:v>
                </c:pt>
                <c:pt idx="52651">
                  <c:v>1452024000</c:v>
                </c:pt>
                <c:pt idx="52652">
                  <c:v>1452027600</c:v>
                </c:pt>
                <c:pt idx="52653">
                  <c:v>1452031200</c:v>
                </c:pt>
                <c:pt idx="52654">
                  <c:v>1452034800</c:v>
                </c:pt>
                <c:pt idx="52655">
                  <c:v>1452038400</c:v>
                </c:pt>
                <c:pt idx="52656">
                  <c:v>1452042000</c:v>
                </c:pt>
                <c:pt idx="52657">
                  <c:v>1452045600</c:v>
                </c:pt>
                <c:pt idx="52658">
                  <c:v>1452049200</c:v>
                </c:pt>
                <c:pt idx="52659">
                  <c:v>1452052800</c:v>
                </c:pt>
                <c:pt idx="52660">
                  <c:v>1452056400</c:v>
                </c:pt>
                <c:pt idx="52661">
                  <c:v>1452060000</c:v>
                </c:pt>
                <c:pt idx="52662">
                  <c:v>1452063600</c:v>
                </c:pt>
                <c:pt idx="52663">
                  <c:v>1452067200</c:v>
                </c:pt>
                <c:pt idx="52664">
                  <c:v>1452070800</c:v>
                </c:pt>
                <c:pt idx="52665">
                  <c:v>1452074400</c:v>
                </c:pt>
                <c:pt idx="52666">
                  <c:v>1452078000</c:v>
                </c:pt>
                <c:pt idx="52667">
                  <c:v>1452081600</c:v>
                </c:pt>
                <c:pt idx="52668">
                  <c:v>1452085200</c:v>
                </c:pt>
                <c:pt idx="52669">
                  <c:v>1452088800</c:v>
                </c:pt>
                <c:pt idx="52670">
                  <c:v>1452092400</c:v>
                </c:pt>
                <c:pt idx="52671">
                  <c:v>1452096000</c:v>
                </c:pt>
                <c:pt idx="52672">
                  <c:v>1452099600</c:v>
                </c:pt>
                <c:pt idx="52673">
                  <c:v>1452103200</c:v>
                </c:pt>
                <c:pt idx="52674">
                  <c:v>1452106800</c:v>
                </c:pt>
                <c:pt idx="52675">
                  <c:v>1452110400</c:v>
                </c:pt>
                <c:pt idx="52676">
                  <c:v>1452114000</c:v>
                </c:pt>
                <c:pt idx="52677">
                  <c:v>1452117600</c:v>
                </c:pt>
                <c:pt idx="52678">
                  <c:v>1452121200</c:v>
                </c:pt>
                <c:pt idx="52679">
                  <c:v>1452124800</c:v>
                </c:pt>
                <c:pt idx="52680">
                  <c:v>1452128400</c:v>
                </c:pt>
                <c:pt idx="52681">
                  <c:v>1452132000</c:v>
                </c:pt>
                <c:pt idx="52682">
                  <c:v>1452135600</c:v>
                </c:pt>
                <c:pt idx="52683">
                  <c:v>1452139200</c:v>
                </c:pt>
                <c:pt idx="52684">
                  <c:v>1452142800</c:v>
                </c:pt>
                <c:pt idx="52685">
                  <c:v>1452146400</c:v>
                </c:pt>
                <c:pt idx="52686">
                  <c:v>1452150000</c:v>
                </c:pt>
                <c:pt idx="52687">
                  <c:v>1452153600</c:v>
                </c:pt>
                <c:pt idx="52688">
                  <c:v>1452157200</c:v>
                </c:pt>
                <c:pt idx="52689">
                  <c:v>1452160800</c:v>
                </c:pt>
                <c:pt idx="52690">
                  <c:v>1452164400</c:v>
                </c:pt>
                <c:pt idx="52691">
                  <c:v>1452168000</c:v>
                </c:pt>
                <c:pt idx="52692">
                  <c:v>1452171600</c:v>
                </c:pt>
                <c:pt idx="52693">
                  <c:v>1452175200</c:v>
                </c:pt>
                <c:pt idx="52694">
                  <c:v>1452178800</c:v>
                </c:pt>
                <c:pt idx="52695">
                  <c:v>1452182400</c:v>
                </c:pt>
                <c:pt idx="52696">
                  <c:v>1452186000</c:v>
                </c:pt>
                <c:pt idx="52697">
                  <c:v>1452189600</c:v>
                </c:pt>
                <c:pt idx="52698">
                  <c:v>1452193200</c:v>
                </c:pt>
                <c:pt idx="52699">
                  <c:v>1452196800</c:v>
                </c:pt>
                <c:pt idx="52700">
                  <c:v>1452200400</c:v>
                </c:pt>
                <c:pt idx="52701">
                  <c:v>1452204000</c:v>
                </c:pt>
                <c:pt idx="52702">
                  <c:v>1452207600</c:v>
                </c:pt>
                <c:pt idx="52703">
                  <c:v>1452211200</c:v>
                </c:pt>
                <c:pt idx="52704">
                  <c:v>1452214800</c:v>
                </c:pt>
                <c:pt idx="52705">
                  <c:v>1452218400</c:v>
                </c:pt>
                <c:pt idx="52706">
                  <c:v>1452222000</c:v>
                </c:pt>
                <c:pt idx="52707">
                  <c:v>1452225600</c:v>
                </c:pt>
                <c:pt idx="52708">
                  <c:v>1452229200</c:v>
                </c:pt>
                <c:pt idx="52709">
                  <c:v>1452232800</c:v>
                </c:pt>
                <c:pt idx="52710">
                  <c:v>1452236400</c:v>
                </c:pt>
                <c:pt idx="52711">
                  <c:v>1452240000</c:v>
                </c:pt>
                <c:pt idx="52712">
                  <c:v>1452243600</c:v>
                </c:pt>
                <c:pt idx="52713">
                  <c:v>1452247200</c:v>
                </c:pt>
                <c:pt idx="52714">
                  <c:v>1452250800</c:v>
                </c:pt>
                <c:pt idx="52715">
                  <c:v>1452254400</c:v>
                </c:pt>
                <c:pt idx="52716">
                  <c:v>1452258000</c:v>
                </c:pt>
                <c:pt idx="52717">
                  <c:v>1452261600</c:v>
                </c:pt>
                <c:pt idx="52718">
                  <c:v>1452265200</c:v>
                </c:pt>
                <c:pt idx="52719">
                  <c:v>1452268800</c:v>
                </c:pt>
                <c:pt idx="52720">
                  <c:v>1452272400</c:v>
                </c:pt>
                <c:pt idx="52721">
                  <c:v>1452276000</c:v>
                </c:pt>
                <c:pt idx="52722">
                  <c:v>1452279600</c:v>
                </c:pt>
                <c:pt idx="52723">
                  <c:v>1452283200</c:v>
                </c:pt>
                <c:pt idx="52724">
                  <c:v>1452286800</c:v>
                </c:pt>
                <c:pt idx="52725">
                  <c:v>1452290400</c:v>
                </c:pt>
                <c:pt idx="52726">
                  <c:v>1452294000</c:v>
                </c:pt>
                <c:pt idx="52727">
                  <c:v>1452297600</c:v>
                </c:pt>
                <c:pt idx="52728">
                  <c:v>1452301200</c:v>
                </c:pt>
                <c:pt idx="52729">
                  <c:v>1452304800</c:v>
                </c:pt>
                <c:pt idx="52730">
                  <c:v>1452308400</c:v>
                </c:pt>
                <c:pt idx="52731">
                  <c:v>1452312000</c:v>
                </c:pt>
                <c:pt idx="52732">
                  <c:v>1452315600</c:v>
                </c:pt>
                <c:pt idx="52733">
                  <c:v>1452319200</c:v>
                </c:pt>
                <c:pt idx="52734">
                  <c:v>1452322800</c:v>
                </c:pt>
                <c:pt idx="52735">
                  <c:v>1452326400</c:v>
                </c:pt>
                <c:pt idx="52736">
                  <c:v>1452330000</c:v>
                </c:pt>
                <c:pt idx="52737">
                  <c:v>1452333600</c:v>
                </c:pt>
                <c:pt idx="52738">
                  <c:v>1452337200</c:v>
                </c:pt>
                <c:pt idx="52739">
                  <c:v>1452340800</c:v>
                </c:pt>
                <c:pt idx="52740">
                  <c:v>1452344400</c:v>
                </c:pt>
                <c:pt idx="52741">
                  <c:v>1452348000</c:v>
                </c:pt>
                <c:pt idx="52742">
                  <c:v>1452351600</c:v>
                </c:pt>
                <c:pt idx="52743">
                  <c:v>1452355200</c:v>
                </c:pt>
                <c:pt idx="52744">
                  <c:v>1452358800</c:v>
                </c:pt>
                <c:pt idx="52745">
                  <c:v>1452362400</c:v>
                </c:pt>
                <c:pt idx="52746">
                  <c:v>1452366000</c:v>
                </c:pt>
                <c:pt idx="52747">
                  <c:v>1452369600</c:v>
                </c:pt>
                <c:pt idx="52748">
                  <c:v>1452373200</c:v>
                </c:pt>
                <c:pt idx="52749">
                  <c:v>1452376800</c:v>
                </c:pt>
                <c:pt idx="52750">
                  <c:v>1452380400</c:v>
                </c:pt>
                <c:pt idx="52751">
                  <c:v>1452384000</c:v>
                </c:pt>
                <c:pt idx="52752">
                  <c:v>1452387600</c:v>
                </c:pt>
                <c:pt idx="52753">
                  <c:v>1452391200</c:v>
                </c:pt>
                <c:pt idx="52754">
                  <c:v>1452394800</c:v>
                </c:pt>
                <c:pt idx="52755">
                  <c:v>1452398400</c:v>
                </c:pt>
                <c:pt idx="52756">
                  <c:v>1452402000</c:v>
                </c:pt>
                <c:pt idx="52757">
                  <c:v>1452405600</c:v>
                </c:pt>
                <c:pt idx="52758">
                  <c:v>1452409200</c:v>
                </c:pt>
                <c:pt idx="52759">
                  <c:v>1452412800</c:v>
                </c:pt>
                <c:pt idx="52760">
                  <c:v>1452416400</c:v>
                </c:pt>
                <c:pt idx="52761">
                  <c:v>1452420000</c:v>
                </c:pt>
                <c:pt idx="52762">
                  <c:v>1452423600</c:v>
                </c:pt>
                <c:pt idx="52763">
                  <c:v>1452427200</c:v>
                </c:pt>
                <c:pt idx="52764">
                  <c:v>1452430800</c:v>
                </c:pt>
                <c:pt idx="52765">
                  <c:v>1452434400</c:v>
                </c:pt>
                <c:pt idx="52766">
                  <c:v>1452438000</c:v>
                </c:pt>
                <c:pt idx="52767">
                  <c:v>1452441600</c:v>
                </c:pt>
                <c:pt idx="52768">
                  <c:v>1452445200</c:v>
                </c:pt>
                <c:pt idx="52769">
                  <c:v>1452448800</c:v>
                </c:pt>
                <c:pt idx="52770">
                  <c:v>1452452400</c:v>
                </c:pt>
                <c:pt idx="52771">
                  <c:v>1452456000</c:v>
                </c:pt>
                <c:pt idx="52772">
                  <c:v>1452459600</c:v>
                </c:pt>
                <c:pt idx="52773">
                  <c:v>1452463200</c:v>
                </c:pt>
                <c:pt idx="52774">
                  <c:v>1452466800</c:v>
                </c:pt>
                <c:pt idx="52775">
                  <c:v>1452470400</c:v>
                </c:pt>
                <c:pt idx="52776">
                  <c:v>1452474000</c:v>
                </c:pt>
                <c:pt idx="52777">
                  <c:v>1452477600</c:v>
                </c:pt>
                <c:pt idx="52778">
                  <c:v>1452481200</c:v>
                </c:pt>
                <c:pt idx="52779">
                  <c:v>1452484800</c:v>
                </c:pt>
                <c:pt idx="52780">
                  <c:v>1452488400</c:v>
                </c:pt>
                <c:pt idx="52781">
                  <c:v>1452492000</c:v>
                </c:pt>
                <c:pt idx="52782">
                  <c:v>1452495600</c:v>
                </c:pt>
                <c:pt idx="52783">
                  <c:v>1452499200</c:v>
                </c:pt>
                <c:pt idx="52784">
                  <c:v>1452502800</c:v>
                </c:pt>
                <c:pt idx="52785">
                  <c:v>1452506400</c:v>
                </c:pt>
                <c:pt idx="52786">
                  <c:v>1452510000</c:v>
                </c:pt>
                <c:pt idx="52787">
                  <c:v>1452513600</c:v>
                </c:pt>
                <c:pt idx="52788">
                  <c:v>1452517200</c:v>
                </c:pt>
                <c:pt idx="52789">
                  <c:v>1452520800</c:v>
                </c:pt>
                <c:pt idx="52790">
                  <c:v>1452524400</c:v>
                </c:pt>
                <c:pt idx="52791">
                  <c:v>1452528000</c:v>
                </c:pt>
                <c:pt idx="52792">
                  <c:v>1452531600</c:v>
                </c:pt>
                <c:pt idx="52793">
                  <c:v>1452535200</c:v>
                </c:pt>
                <c:pt idx="52794">
                  <c:v>1452538800</c:v>
                </c:pt>
                <c:pt idx="52795">
                  <c:v>1452542400</c:v>
                </c:pt>
                <c:pt idx="52796">
                  <c:v>1452546000</c:v>
                </c:pt>
                <c:pt idx="52797">
                  <c:v>1452549600</c:v>
                </c:pt>
                <c:pt idx="52798">
                  <c:v>1452553200</c:v>
                </c:pt>
                <c:pt idx="52799">
                  <c:v>1452556800</c:v>
                </c:pt>
                <c:pt idx="52800">
                  <c:v>1452560400</c:v>
                </c:pt>
                <c:pt idx="52801">
                  <c:v>1452564000</c:v>
                </c:pt>
                <c:pt idx="52802">
                  <c:v>1452567600</c:v>
                </c:pt>
                <c:pt idx="52803">
                  <c:v>1452571200</c:v>
                </c:pt>
                <c:pt idx="52804">
                  <c:v>1452574800</c:v>
                </c:pt>
                <c:pt idx="52805">
                  <c:v>1452578400</c:v>
                </c:pt>
                <c:pt idx="52806">
                  <c:v>1452582000</c:v>
                </c:pt>
                <c:pt idx="52807">
                  <c:v>1452585600</c:v>
                </c:pt>
                <c:pt idx="52808">
                  <c:v>1452589200</c:v>
                </c:pt>
                <c:pt idx="52809">
                  <c:v>1452592800</c:v>
                </c:pt>
                <c:pt idx="52810">
                  <c:v>1452596400</c:v>
                </c:pt>
                <c:pt idx="52811">
                  <c:v>1452600000</c:v>
                </c:pt>
                <c:pt idx="52812">
                  <c:v>1452603600</c:v>
                </c:pt>
                <c:pt idx="52813">
                  <c:v>1452607200</c:v>
                </c:pt>
                <c:pt idx="52814">
                  <c:v>1452610800</c:v>
                </c:pt>
                <c:pt idx="52815">
                  <c:v>1452614400</c:v>
                </c:pt>
                <c:pt idx="52816">
                  <c:v>1452618000</c:v>
                </c:pt>
                <c:pt idx="52817">
                  <c:v>1452621600</c:v>
                </c:pt>
                <c:pt idx="52818">
                  <c:v>1452625200</c:v>
                </c:pt>
                <c:pt idx="52819">
                  <c:v>1452628800</c:v>
                </c:pt>
                <c:pt idx="52820">
                  <c:v>1452632400</c:v>
                </c:pt>
                <c:pt idx="52821">
                  <c:v>1452636000</c:v>
                </c:pt>
                <c:pt idx="52822">
                  <c:v>1452639600</c:v>
                </c:pt>
                <c:pt idx="52823">
                  <c:v>1452643200</c:v>
                </c:pt>
                <c:pt idx="52824">
                  <c:v>1452646800</c:v>
                </c:pt>
                <c:pt idx="52825">
                  <c:v>1452650400</c:v>
                </c:pt>
                <c:pt idx="52826">
                  <c:v>1452654000</c:v>
                </c:pt>
                <c:pt idx="52827">
                  <c:v>1452657600</c:v>
                </c:pt>
                <c:pt idx="52828">
                  <c:v>1452661200</c:v>
                </c:pt>
                <c:pt idx="52829">
                  <c:v>1452664800</c:v>
                </c:pt>
                <c:pt idx="52830">
                  <c:v>1452668400</c:v>
                </c:pt>
                <c:pt idx="52831">
                  <c:v>1452672000</c:v>
                </c:pt>
                <c:pt idx="52832">
                  <c:v>1452675600</c:v>
                </c:pt>
                <c:pt idx="52833">
                  <c:v>1452679200</c:v>
                </c:pt>
                <c:pt idx="52834">
                  <c:v>1452682800</c:v>
                </c:pt>
                <c:pt idx="52835">
                  <c:v>1452686400</c:v>
                </c:pt>
                <c:pt idx="52836">
                  <c:v>1452690000</c:v>
                </c:pt>
                <c:pt idx="52837">
                  <c:v>1452693600</c:v>
                </c:pt>
                <c:pt idx="52838">
                  <c:v>1452697200</c:v>
                </c:pt>
                <c:pt idx="52839">
                  <c:v>1452700800</c:v>
                </c:pt>
                <c:pt idx="52840">
                  <c:v>1452704400</c:v>
                </c:pt>
                <c:pt idx="52841">
                  <c:v>1452708000</c:v>
                </c:pt>
                <c:pt idx="52842">
                  <c:v>1452711600</c:v>
                </c:pt>
                <c:pt idx="52843">
                  <c:v>1452715200</c:v>
                </c:pt>
                <c:pt idx="52844">
                  <c:v>1452718800</c:v>
                </c:pt>
                <c:pt idx="52845">
                  <c:v>1452722400</c:v>
                </c:pt>
                <c:pt idx="52846">
                  <c:v>1452726000</c:v>
                </c:pt>
                <c:pt idx="52847">
                  <c:v>1452729600</c:v>
                </c:pt>
                <c:pt idx="52848">
                  <c:v>1452733200</c:v>
                </c:pt>
                <c:pt idx="52849">
                  <c:v>1452736800</c:v>
                </c:pt>
                <c:pt idx="52850">
                  <c:v>1452740400</c:v>
                </c:pt>
                <c:pt idx="52851">
                  <c:v>1452744000</c:v>
                </c:pt>
                <c:pt idx="52852">
                  <c:v>1452747600</c:v>
                </c:pt>
                <c:pt idx="52853">
                  <c:v>1452751200</c:v>
                </c:pt>
                <c:pt idx="52854">
                  <c:v>1452754800</c:v>
                </c:pt>
                <c:pt idx="52855">
                  <c:v>1452758400</c:v>
                </c:pt>
                <c:pt idx="52856">
                  <c:v>1452762000</c:v>
                </c:pt>
                <c:pt idx="52857">
                  <c:v>1452765600</c:v>
                </c:pt>
                <c:pt idx="52858">
                  <c:v>1452769200</c:v>
                </c:pt>
                <c:pt idx="52859">
                  <c:v>1452772800</c:v>
                </c:pt>
                <c:pt idx="52860">
                  <c:v>1452776400</c:v>
                </c:pt>
                <c:pt idx="52861">
                  <c:v>1452780000</c:v>
                </c:pt>
                <c:pt idx="52862">
                  <c:v>1452783600</c:v>
                </c:pt>
                <c:pt idx="52863">
                  <c:v>1452787200</c:v>
                </c:pt>
                <c:pt idx="52864">
                  <c:v>1452790800</c:v>
                </c:pt>
                <c:pt idx="52865">
                  <c:v>1452794400</c:v>
                </c:pt>
                <c:pt idx="52866">
                  <c:v>1452798000</c:v>
                </c:pt>
                <c:pt idx="52867">
                  <c:v>1452801600</c:v>
                </c:pt>
                <c:pt idx="52868">
                  <c:v>1452805200</c:v>
                </c:pt>
                <c:pt idx="52869">
                  <c:v>1452808800</c:v>
                </c:pt>
                <c:pt idx="52870">
                  <c:v>1452812400</c:v>
                </c:pt>
                <c:pt idx="52871">
                  <c:v>1452816000</c:v>
                </c:pt>
                <c:pt idx="52872">
                  <c:v>1452819600</c:v>
                </c:pt>
                <c:pt idx="52873">
                  <c:v>1452823200</c:v>
                </c:pt>
                <c:pt idx="52874">
                  <c:v>1452826800</c:v>
                </c:pt>
                <c:pt idx="52875">
                  <c:v>1452830400</c:v>
                </c:pt>
                <c:pt idx="52876">
                  <c:v>1452834000</c:v>
                </c:pt>
                <c:pt idx="52877">
                  <c:v>1452837600</c:v>
                </c:pt>
                <c:pt idx="52878">
                  <c:v>1452841200</c:v>
                </c:pt>
                <c:pt idx="52879">
                  <c:v>1452844800</c:v>
                </c:pt>
                <c:pt idx="52880">
                  <c:v>1452848400</c:v>
                </c:pt>
                <c:pt idx="52881">
                  <c:v>1452852000</c:v>
                </c:pt>
                <c:pt idx="52882">
                  <c:v>1452855600</c:v>
                </c:pt>
                <c:pt idx="52883">
                  <c:v>1452859200</c:v>
                </c:pt>
                <c:pt idx="52884">
                  <c:v>1452862800</c:v>
                </c:pt>
                <c:pt idx="52885">
                  <c:v>1452866400</c:v>
                </c:pt>
                <c:pt idx="52886">
                  <c:v>1452870000</c:v>
                </c:pt>
                <c:pt idx="52887">
                  <c:v>1452873600</c:v>
                </c:pt>
                <c:pt idx="52888">
                  <c:v>1452877200</c:v>
                </c:pt>
                <c:pt idx="52889">
                  <c:v>1452880800</c:v>
                </c:pt>
                <c:pt idx="52890">
                  <c:v>1452884400</c:v>
                </c:pt>
                <c:pt idx="52891">
                  <c:v>1452888000</c:v>
                </c:pt>
                <c:pt idx="52892">
                  <c:v>1452891600</c:v>
                </c:pt>
                <c:pt idx="52893">
                  <c:v>1452895200</c:v>
                </c:pt>
                <c:pt idx="52894">
                  <c:v>1452898800</c:v>
                </c:pt>
                <c:pt idx="52895">
                  <c:v>1452902400</c:v>
                </c:pt>
                <c:pt idx="52896">
                  <c:v>1452906000</c:v>
                </c:pt>
                <c:pt idx="52897">
                  <c:v>1452909600</c:v>
                </c:pt>
                <c:pt idx="52898">
                  <c:v>1452913200</c:v>
                </c:pt>
                <c:pt idx="52899">
                  <c:v>1452916800</c:v>
                </c:pt>
                <c:pt idx="52900">
                  <c:v>1452920400</c:v>
                </c:pt>
                <c:pt idx="52901">
                  <c:v>1452924000</c:v>
                </c:pt>
                <c:pt idx="52902">
                  <c:v>1452927600</c:v>
                </c:pt>
                <c:pt idx="52903">
                  <c:v>1452931200</c:v>
                </c:pt>
                <c:pt idx="52904">
                  <c:v>1452934800</c:v>
                </c:pt>
                <c:pt idx="52905">
                  <c:v>1452938400</c:v>
                </c:pt>
                <c:pt idx="52906">
                  <c:v>1452942000</c:v>
                </c:pt>
                <c:pt idx="52907">
                  <c:v>1452945600</c:v>
                </c:pt>
                <c:pt idx="52908">
                  <c:v>1452949200</c:v>
                </c:pt>
                <c:pt idx="52909">
                  <c:v>1452952800</c:v>
                </c:pt>
                <c:pt idx="52910">
                  <c:v>1452956400</c:v>
                </c:pt>
                <c:pt idx="52911">
                  <c:v>1452960000</c:v>
                </c:pt>
                <c:pt idx="52912">
                  <c:v>1452963600</c:v>
                </c:pt>
                <c:pt idx="52913">
                  <c:v>1452967200</c:v>
                </c:pt>
                <c:pt idx="52914">
                  <c:v>1452970800</c:v>
                </c:pt>
                <c:pt idx="52915">
                  <c:v>1452974400</c:v>
                </c:pt>
                <c:pt idx="52916">
                  <c:v>1452978000</c:v>
                </c:pt>
                <c:pt idx="52917">
                  <c:v>1452981600</c:v>
                </c:pt>
                <c:pt idx="52918">
                  <c:v>1452985200</c:v>
                </c:pt>
                <c:pt idx="52919">
                  <c:v>1452988800</c:v>
                </c:pt>
                <c:pt idx="52920">
                  <c:v>1452992400</c:v>
                </c:pt>
                <c:pt idx="52921">
                  <c:v>1452996000</c:v>
                </c:pt>
                <c:pt idx="52922">
                  <c:v>1452999600</c:v>
                </c:pt>
                <c:pt idx="52923">
                  <c:v>1453003200</c:v>
                </c:pt>
                <c:pt idx="52924">
                  <c:v>1453006800</c:v>
                </c:pt>
                <c:pt idx="52925">
                  <c:v>1453010400</c:v>
                </c:pt>
                <c:pt idx="52926">
                  <c:v>1453014000</c:v>
                </c:pt>
                <c:pt idx="52927">
                  <c:v>1453017600</c:v>
                </c:pt>
                <c:pt idx="52928">
                  <c:v>1453021200</c:v>
                </c:pt>
                <c:pt idx="52929">
                  <c:v>1453024800</c:v>
                </c:pt>
                <c:pt idx="52930">
                  <c:v>1453028400</c:v>
                </c:pt>
                <c:pt idx="52931">
                  <c:v>1453032000</c:v>
                </c:pt>
                <c:pt idx="52932">
                  <c:v>1453035600</c:v>
                </c:pt>
                <c:pt idx="52933">
                  <c:v>1453039200</c:v>
                </c:pt>
                <c:pt idx="52934">
                  <c:v>1453042800</c:v>
                </c:pt>
                <c:pt idx="52935">
                  <c:v>1453046400</c:v>
                </c:pt>
                <c:pt idx="52936">
                  <c:v>1453050000</c:v>
                </c:pt>
                <c:pt idx="52937">
                  <c:v>1453053600</c:v>
                </c:pt>
                <c:pt idx="52938">
                  <c:v>1453057200</c:v>
                </c:pt>
                <c:pt idx="52939">
                  <c:v>1453060800</c:v>
                </c:pt>
                <c:pt idx="52940">
                  <c:v>1453064400</c:v>
                </c:pt>
                <c:pt idx="52941">
                  <c:v>1453068000</c:v>
                </c:pt>
                <c:pt idx="52942">
                  <c:v>1453071600</c:v>
                </c:pt>
                <c:pt idx="52943">
                  <c:v>1453075200</c:v>
                </c:pt>
                <c:pt idx="52944">
                  <c:v>1453078800</c:v>
                </c:pt>
                <c:pt idx="52945">
                  <c:v>1453082400</c:v>
                </c:pt>
                <c:pt idx="52946">
                  <c:v>1453086000</c:v>
                </c:pt>
                <c:pt idx="52947">
                  <c:v>1453089600</c:v>
                </c:pt>
                <c:pt idx="52948">
                  <c:v>1453093200</c:v>
                </c:pt>
                <c:pt idx="52949">
                  <c:v>1453096800</c:v>
                </c:pt>
                <c:pt idx="52950">
                  <c:v>1453100400</c:v>
                </c:pt>
                <c:pt idx="52951">
                  <c:v>1453104000</c:v>
                </c:pt>
                <c:pt idx="52952">
                  <c:v>1453107600</c:v>
                </c:pt>
                <c:pt idx="52953">
                  <c:v>1453111200</c:v>
                </c:pt>
                <c:pt idx="52954">
                  <c:v>1453114800</c:v>
                </c:pt>
                <c:pt idx="52955">
                  <c:v>1453118400</c:v>
                </c:pt>
                <c:pt idx="52956">
                  <c:v>1453122000</c:v>
                </c:pt>
                <c:pt idx="52957">
                  <c:v>1453125600</c:v>
                </c:pt>
                <c:pt idx="52958">
                  <c:v>1453129200</c:v>
                </c:pt>
                <c:pt idx="52959">
                  <c:v>1453132800</c:v>
                </c:pt>
                <c:pt idx="52960">
                  <c:v>1453136400</c:v>
                </c:pt>
                <c:pt idx="52961">
                  <c:v>1453140000</c:v>
                </c:pt>
                <c:pt idx="52962">
                  <c:v>1453143600</c:v>
                </c:pt>
                <c:pt idx="52963">
                  <c:v>1453147200</c:v>
                </c:pt>
                <c:pt idx="52964">
                  <c:v>1453150800</c:v>
                </c:pt>
                <c:pt idx="52965">
                  <c:v>1453154400</c:v>
                </c:pt>
                <c:pt idx="52966">
                  <c:v>1453158000</c:v>
                </c:pt>
                <c:pt idx="52967">
                  <c:v>1453161600</c:v>
                </c:pt>
                <c:pt idx="52968">
                  <c:v>1453165200</c:v>
                </c:pt>
                <c:pt idx="52969">
                  <c:v>1453168800</c:v>
                </c:pt>
                <c:pt idx="52970">
                  <c:v>1453172400</c:v>
                </c:pt>
                <c:pt idx="52971">
                  <c:v>1453176000</c:v>
                </c:pt>
                <c:pt idx="52972">
                  <c:v>1453179600</c:v>
                </c:pt>
                <c:pt idx="52973">
                  <c:v>1453183200</c:v>
                </c:pt>
                <c:pt idx="52974">
                  <c:v>1453186800</c:v>
                </c:pt>
                <c:pt idx="52975">
                  <c:v>1453190400</c:v>
                </c:pt>
                <c:pt idx="52976">
                  <c:v>1453194000</c:v>
                </c:pt>
                <c:pt idx="52977">
                  <c:v>1453197600</c:v>
                </c:pt>
                <c:pt idx="52978">
                  <c:v>1453201200</c:v>
                </c:pt>
                <c:pt idx="52979">
                  <c:v>1453204800</c:v>
                </c:pt>
                <c:pt idx="52980">
                  <c:v>1453208400</c:v>
                </c:pt>
                <c:pt idx="52981">
                  <c:v>1453212000</c:v>
                </c:pt>
                <c:pt idx="52982">
                  <c:v>1453215600</c:v>
                </c:pt>
                <c:pt idx="52983">
                  <c:v>1453219200</c:v>
                </c:pt>
                <c:pt idx="52984">
                  <c:v>1453222800</c:v>
                </c:pt>
                <c:pt idx="52985">
                  <c:v>1453226400</c:v>
                </c:pt>
                <c:pt idx="52986">
                  <c:v>1453230000</c:v>
                </c:pt>
                <c:pt idx="52987">
                  <c:v>1453233600</c:v>
                </c:pt>
                <c:pt idx="52988">
                  <c:v>1453237200</c:v>
                </c:pt>
                <c:pt idx="52989">
                  <c:v>1453240800</c:v>
                </c:pt>
                <c:pt idx="52990">
                  <c:v>1453244400</c:v>
                </c:pt>
                <c:pt idx="52991">
                  <c:v>1453248000</c:v>
                </c:pt>
                <c:pt idx="52992">
                  <c:v>1453251600</c:v>
                </c:pt>
                <c:pt idx="52993">
                  <c:v>1453255200</c:v>
                </c:pt>
                <c:pt idx="52994">
                  <c:v>1453258800</c:v>
                </c:pt>
                <c:pt idx="52995">
                  <c:v>1453262400</c:v>
                </c:pt>
                <c:pt idx="52996">
                  <c:v>1453266000</c:v>
                </c:pt>
                <c:pt idx="52997">
                  <c:v>1453269600</c:v>
                </c:pt>
                <c:pt idx="52998">
                  <c:v>1453273200</c:v>
                </c:pt>
                <c:pt idx="52999">
                  <c:v>1453276800</c:v>
                </c:pt>
                <c:pt idx="53000">
                  <c:v>1453280400</c:v>
                </c:pt>
                <c:pt idx="53001">
                  <c:v>1453284000</c:v>
                </c:pt>
                <c:pt idx="53002">
                  <c:v>1453287600</c:v>
                </c:pt>
                <c:pt idx="53003">
                  <c:v>1453291200</c:v>
                </c:pt>
                <c:pt idx="53004">
                  <c:v>1453294800</c:v>
                </c:pt>
                <c:pt idx="53005">
                  <c:v>1453298400</c:v>
                </c:pt>
                <c:pt idx="53006">
                  <c:v>1453302000</c:v>
                </c:pt>
                <c:pt idx="53007">
                  <c:v>1453305600</c:v>
                </c:pt>
                <c:pt idx="53008">
                  <c:v>1453309200</c:v>
                </c:pt>
                <c:pt idx="53009">
                  <c:v>1453312800</c:v>
                </c:pt>
                <c:pt idx="53010">
                  <c:v>1453316400</c:v>
                </c:pt>
                <c:pt idx="53011">
                  <c:v>1453320000</c:v>
                </c:pt>
                <c:pt idx="53012">
                  <c:v>1453323600</c:v>
                </c:pt>
                <c:pt idx="53013">
                  <c:v>1453327200</c:v>
                </c:pt>
                <c:pt idx="53014">
                  <c:v>1453330800</c:v>
                </c:pt>
                <c:pt idx="53015">
                  <c:v>1453334400</c:v>
                </c:pt>
                <c:pt idx="53016">
                  <c:v>1453338000</c:v>
                </c:pt>
                <c:pt idx="53017">
                  <c:v>1453341600</c:v>
                </c:pt>
                <c:pt idx="53018">
                  <c:v>1453345200</c:v>
                </c:pt>
                <c:pt idx="53019">
                  <c:v>1453348800</c:v>
                </c:pt>
                <c:pt idx="53020">
                  <c:v>1453352400</c:v>
                </c:pt>
                <c:pt idx="53021">
                  <c:v>1453356000</c:v>
                </c:pt>
                <c:pt idx="53022">
                  <c:v>1453359600</c:v>
                </c:pt>
                <c:pt idx="53023">
                  <c:v>1453363200</c:v>
                </c:pt>
                <c:pt idx="53024">
                  <c:v>1453366800</c:v>
                </c:pt>
                <c:pt idx="53025">
                  <c:v>1453370400</c:v>
                </c:pt>
                <c:pt idx="53026">
                  <c:v>1453374000</c:v>
                </c:pt>
                <c:pt idx="53027">
                  <c:v>1453377600</c:v>
                </c:pt>
                <c:pt idx="53028">
                  <c:v>1453381200</c:v>
                </c:pt>
                <c:pt idx="53029">
                  <c:v>1453384800</c:v>
                </c:pt>
                <c:pt idx="53030">
                  <c:v>1453388400</c:v>
                </c:pt>
                <c:pt idx="53031">
                  <c:v>1453392000</c:v>
                </c:pt>
                <c:pt idx="53032">
                  <c:v>1453395600</c:v>
                </c:pt>
                <c:pt idx="53033">
                  <c:v>1453399200</c:v>
                </c:pt>
                <c:pt idx="53034">
                  <c:v>1453402800</c:v>
                </c:pt>
                <c:pt idx="53035">
                  <c:v>1453406400</c:v>
                </c:pt>
                <c:pt idx="53036">
                  <c:v>1453410000</c:v>
                </c:pt>
                <c:pt idx="53037">
                  <c:v>1453413600</c:v>
                </c:pt>
                <c:pt idx="53038">
                  <c:v>1453417200</c:v>
                </c:pt>
                <c:pt idx="53039">
                  <c:v>1453420800</c:v>
                </c:pt>
                <c:pt idx="53040">
                  <c:v>1453424400</c:v>
                </c:pt>
                <c:pt idx="53041">
                  <c:v>1453428000</c:v>
                </c:pt>
                <c:pt idx="53042">
                  <c:v>1453431600</c:v>
                </c:pt>
                <c:pt idx="53043">
                  <c:v>1453435200</c:v>
                </c:pt>
                <c:pt idx="53044">
                  <c:v>1453438800</c:v>
                </c:pt>
                <c:pt idx="53045">
                  <c:v>1453442400</c:v>
                </c:pt>
                <c:pt idx="53046">
                  <c:v>1453446000</c:v>
                </c:pt>
                <c:pt idx="53047">
                  <c:v>1453449600</c:v>
                </c:pt>
                <c:pt idx="53048">
                  <c:v>1453453200</c:v>
                </c:pt>
                <c:pt idx="53049">
                  <c:v>1453456800</c:v>
                </c:pt>
                <c:pt idx="53050">
                  <c:v>1453460400</c:v>
                </c:pt>
                <c:pt idx="53051">
                  <c:v>1453464000</c:v>
                </c:pt>
                <c:pt idx="53052">
                  <c:v>1453467600</c:v>
                </c:pt>
                <c:pt idx="53053">
                  <c:v>1453471200</c:v>
                </c:pt>
                <c:pt idx="53054">
                  <c:v>1453474800</c:v>
                </c:pt>
                <c:pt idx="53055">
                  <c:v>1453478400</c:v>
                </c:pt>
                <c:pt idx="53056">
                  <c:v>1453482000</c:v>
                </c:pt>
                <c:pt idx="53057">
                  <c:v>1453485600</c:v>
                </c:pt>
                <c:pt idx="53058">
                  <c:v>1453489200</c:v>
                </c:pt>
                <c:pt idx="53059">
                  <c:v>1453492800</c:v>
                </c:pt>
                <c:pt idx="53060">
                  <c:v>1453496400</c:v>
                </c:pt>
                <c:pt idx="53061">
                  <c:v>1453500000</c:v>
                </c:pt>
                <c:pt idx="53062">
                  <c:v>1453503600</c:v>
                </c:pt>
                <c:pt idx="53063">
                  <c:v>1453507200</c:v>
                </c:pt>
                <c:pt idx="53064">
                  <c:v>1453510800</c:v>
                </c:pt>
                <c:pt idx="53065">
                  <c:v>1453514400</c:v>
                </c:pt>
                <c:pt idx="53066">
                  <c:v>1453518000</c:v>
                </c:pt>
                <c:pt idx="53067">
                  <c:v>1453521600</c:v>
                </c:pt>
                <c:pt idx="53068">
                  <c:v>1453525200</c:v>
                </c:pt>
                <c:pt idx="53069">
                  <c:v>1453528800</c:v>
                </c:pt>
                <c:pt idx="53070">
                  <c:v>1453532400</c:v>
                </c:pt>
                <c:pt idx="53071">
                  <c:v>1453536000</c:v>
                </c:pt>
                <c:pt idx="53072">
                  <c:v>1453539600</c:v>
                </c:pt>
                <c:pt idx="53073">
                  <c:v>1453543200</c:v>
                </c:pt>
                <c:pt idx="53074">
                  <c:v>1453546800</c:v>
                </c:pt>
                <c:pt idx="53075">
                  <c:v>1453550400</c:v>
                </c:pt>
                <c:pt idx="53076">
                  <c:v>1453554000</c:v>
                </c:pt>
                <c:pt idx="53077">
                  <c:v>1453557600</c:v>
                </c:pt>
                <c:pt idx="53078">
                  <c:v>1453561200</c:v>
                </c:pt>
                <c:pt idx="53079">
                  <c:v>1453564800</c:v>
                </c:pt>
                <c:pt idx="53080">
                  <c:v>1453568400</c:v>
                </c:pt>
                <c:pt idx="53081">
                  <c:v>1453572000</c:v>
                </c:pt>
                <c:pt idx="53082">
                  <c:v>1453575600</c:v>
                </c:pt>
                <c:pt idx="53083">
                  <c:v>1453579200</c:v>
                </c:pt>
                <c:pt idx="53084">
                  <c:v>1453582800</c:v>
                </c:pt>
                <c:pt idx="53085">
                  <c:v>1453586400</c:v>
                </c:pt>
                <c:pt idx="53086">
                  <c:v>1453590000</c:v>
                </c:pt>
                <c:pt idx="53087">
                  <c:v>1453593600</c:v>
                </c:pt>
                <c:pt idx="53088">
                  <c:v>1453597200</c:v>
                </c:pt>
                <c:pt idx="53089">
                  <c:v>1453600800</c:v>
                </c:pt>
                <c:pt idx="53090">
                  <c:v>1453604400</c:v>
                </c:pt>
                <c:pt idx="53091">
                  <c:v>1453608000</c:v>
                </c:pt>
                <c:pt idx="53092">
                  <c:v>1453611600</c:v>
                </c:pt>
                <c:pt idx="53093">
                  <c:v>1453615200</c:v>
                </c:pt>
                <c:pt idx="53094">
                  <c:v>1453618800</c:v>
                </c:pt>
                <c:pt idx="53095">
                  <c:v>1453622400</c:v>
                </c:pt>
                <c:pt idx="53096">
                  <c:v>1453626000</c:v>
                </c:pt>
                <c:pt idx="53097">
                  <c:v>1453629600</c:v>
                </c:pt>
                <c:pt idx="53098">
                  <c:v>1453633200</c:v>
                </c:pt>
                <c:pt idx="53099">
                  <c:v>1453636800</c:v>
                </c:pt>
                <c:pt idx="53100">
                  <c:v>1453640400</c:v>
                </c:pt>
                <c:pt idx="53101">
                  <c:v>1453644000</c:v>
                </c:pt>
                <c:pt idx="53102">
                  <c:v>1453647600</c:v>
                </c:pt>
                <c:pt idx="53103">
                  <c:v>1453651200</c:v>
                </c:pt>
                <c:pt idx="53104">
                  <c:v>1453654800</c:v>
                </c:pt>
                <c:pt idx="53105">
                  <c:v>1453658400</c:v>
                </c:pt>
                <c:pt idx="53106">
                  <c:v>1453662000</c:v>
                </c:pt>
                <c:pt idx="53107">
                  <c:v>1453665600</c:v>
                </c:pt>
                <c:pt idx="53108">
                  <c:v>1453669200</c:v>
                </c:pt>
                <c:pt idx="53109">
                  <c:v>1453672800</c:v>
                </c:pt>
                <c:pt idx="53110">
                  <c:v>1453676400</c:v>
                </c:pt>
                <c:pt idx="53111">
                  <c:v>1453680000</c:v>
                </c:pt>
                <c:pt idx="53112">
                  <c:v>1453683600</c:v>
                </c:pt>
                <c:pt idx="53113">
                  <c:v>1453687200</c:v>
                </c:pt>
                <c:pt idx="53114">
                  <c:v>1453690800</c:v>
                </c:pt>
                <c:pt idx="53115">
                  <c:v>1453694400</c:v>
                </c:pt>
                <c:pt idx="53116">
                  <c:v>1453698000</c:v>
                </c:pt>
                <c:pt idx="53117">
                  <c:v>1453701600</c:v>
                </c:pt>
                <c:pt idx="53118">
                  <c:v>1453705200</c:v>
                </c:pt>
                <c:pt idx="53119">
                  <c:v>1453708800</c:v>
                </c:pt>
                <c:pt idx="53120">
                  <c:v>1453712400</c:v>
                </c:pt>
                <c:pt idx="53121">
                  <c:v>1453716000</c:v>
                </c:pt>
                <c:pt idx="53122">
                  <c:v>1453719600</c:v>
                </c:pt>
                <c:pt idx="53123">
                  <c:v>1453723200</c:v>
                </c:pt>
                <c:pt idx="53124">
                  <c:v>1453726800</c:v>
                </c:pt>
                <c:pt idx="53125">
                  <c:v>1453730400</c:v>
                </c:pt>
                <c:pt idx="53126">
                  <c:v>1453734000</c:v>
                </c:pt>
                <c:pt idx="53127">
                  <c:v>1453737600</c:v>
                </c:pt>
                <c:pt idx="53128">
                  <c:v>1453741200</c:v>
                </c:pt>
                <c:pt idx="53129">
                  <c:v>1453744800</c:v>
                </c:pt>
                <c:pt idx="53130">
                  <c:v>1453748400</c:v>
                </c:pt>
                <c:pt idx="53131">
                  <c:v>1453752000</c:v>
                </c:pt>
                <c:pt idx="53132">
                  <c:v>1453755600</c:v>
                </c:pt>
                <c:pt idx="53133">
                  <c:v>1453759200</c:v>
                </c:pt>
                <c:pt idx="53134">
                  <c:v>1453762800</c:v>
                </c:pt>
                <c:pt idx="53135">
                  <c:v>1453766400</c:v>
                </c:pt>
                <c:pt idx="53136">
                  <c:v>1453770000</c:v>
                </c:pt>
                <c:pt idx="53137">
                  <c:v>1453773600</c:v>
                </c:pt>
                <c:pt idx="53138">
                  <c:v>1453777200</c:v>
                </c:pt>
                <c:pt idx="53139">
                  <c:v>1453780800</c:v>
                </c:pt>
                <c:pt idx="53140">
                  <c:v>1453784400</c:v>
                </c:pt>
                <c:pt idx="53141">
                  <c:v>1453788000</c:v>
                </c:pt>
                <c:pt idx="53142">
                  <c:v>1453791600</c:v>
                </c:pt>
                <c:pt idx="53143">
                  <c:v>1453795200</c:v>
                </c:pt>
                <c:pt idx="53144">
                  <c:v>1453798800</c:v>
                </c:pt>
                <c:pt idx="53145">
                  <c:v>1453802400</c:v>
                </c:pt>
                <c:pt idx="53146">
                  <c:v>1453806000</c:v>
                </c:pt>
                <c:pt idx="53147">
                  <c:v>1453809600</c:v>
                </c:pt>
                <c:pt idx="53148">
                  <c:v>1453813200</c:v>
                </c:pt>
                <c:pt idx="53149">
                  <c:v>1453816800</c:v>
                </c:pt>
                <c:pt idx="53150">
                  <c:v>1453820400</c:v>
                </c:pt>
                <c:pt idx="53151">
                  <c:v>1453824000</c:v>
                </c:pt>
                <c:pt idx="53152">
                  <c:v>1453827600</c:v>
                </c:pt>
                <c:pt idx="53153">
                  <c:v>1453831200</c:v>
                </c:pt>
                <c:pt idx="53154">
                  <c:v>1453834800</c:v>
                </c:pt>
                <c:pt idx="53155">
                  <c:v>1453838400</c:v>
                </c:pt>
                <c:pt idx="53156">
                  <c:v>1453842000</c:v>
                </c:pt>
                <c:pt idx="53157">
                  <c:v>1453845600</c:v>
                </c:pt>
                <c:pt idx="53158">
                  <c:v>1453849200</c:v>
                </c:pt>
                <c:pt idx="53159">
                  <c:v>1453852800</c:v>
                </c:pt>
                <c:pt idx="53160">
                  <c:v>1453856400</c:v>
                </c:pt>
                <c:pt idx="53161">
                  <c:v>1453860000</c:v>
                </c:pt>
                <c:pt idx="53162">
                  <c:v>1453863600</c:v>
                </c:pt>
                <c:pt idx="53163">
                  <c:v>1453867200</c:v>
                </c:pt>
                <c:pt idx="53164">
                  <c:v>1453870800</c:v>
                </c:pt>
                <c:pt idx="53165">
                  <c:v>1453874400</c:v>
                </c:pt>
                <c:pt idx="53166">
                  <c:v>1453878000</c:v>
                </c:pt>
                <c:pt idx="53167">
                  <c:v>1453881600</c:v>
                </c:pt>
                <c:pt idx="53168">
                  <c:v>1453885200</c:v>
                </c:pt>
                <c:pt idx="53169">
                  <c:v>1453888800</c:v>
                </c:pt>
                <c:pt idx="53170">
                  <c:v>1453892400</c:v>
                </c:pt>
                <c:pt idx="53171">
                  <c:v>1453896000</c:v>
                </c:pt>
                <c:pt idx="53172">
                  <c:v>1453899600</c:v>
                </c:pt>
                <c:pt idx="53173">
                  <c:v>1453903200</c:v>
                </c:pt>
                <c:pt idx="53174">
                  <c:v>1453906800</c:v>
                </c:pt>
                <c:pt idx="53175">
                  <c:v>1453910400</c:v>
                </c:pt>
                <c:pt idx="53176">
                  <c:v>1453914000</c:v>
                </c:pt>
                <c:pt idx="53177">
                  <c:v>1453917600</c:v>
                </c:pt>
                <c:pt idx="53178">
                  <c:v>1453921200</c:v>
                </c:pt>
                <c:pt idx="53179">
                  <c:v>1453924800</c:v>
                </c:pt>
                <c:pt idx="53180">
                  <c:v>1453928400</c:v>
                </c:pt>
                <c:pt idx="53181">
                  <c:v>1453932000</c:v>
                </c:pt>
                <c:pt idx="53182">
                  <c:v>1453935600</c:v>
                </c:pt>
                <c:pt idx="53183">
                  <c:v>1453939200</c:v>
                </c:pt>
                <c:pt idx="53184">
                  <c:v>1453942800</c:v>
                </c:pt>
                <c:pt idx="53185">
                  <c:v>1453946400</c:v>
                </c:pt>
                <c:pt idx="53186">
                  <c:v>1453950000</c:v>
                </c:pt>
                <c:pt idx="53187">
                  <c:v>1453953600</c:v>
                </c:pt>
                <c:pt idx="53188">
                  <c:v>1453957200</c:v>
                </c:pt>
                <c:pt idx="53189">
                  <c:v>1453960800</c:v>
                </c:pt>
                <c:pt idx="53190">
                  <c:v>1453964400</c:v>
                </c:pt>
                <c:pt idx="53191">
                  <c:v>1453968000</c:v>
                </c:pt>
                <c:pt idx="53192">
                  <c:v>1453971600</c:v>
                </c:pt>
                <c:pt idx="53193">
                  <c:v>1453975200</c:v>
                </c:pt>
                <c:pt idx="53194">
                  <c:v>1453978800</c:v>
                </c:pt>
                <c:pt idx="53195">
                  <c:v>1453982400</c:v>
                </c:pt>
                <c:pt idx="53196">
                  <c:v>1453986000</c:v>
                </c:pt>
                <c:pt idx="53197">
                  <c:v>1453989600</c:v>
                </c:pt>
                <c:pt idx="53198">
                  <c:v>1453993200</c:v>
                </c:pt>
                <c:pt idx="53199">
                  <c:v>1453996800</c:v>
                </c:pt>
                <c:pt idx="53200">
                  <c:v>1454000400</c:v>
                </c:pt>
                <c:pt idx="53201">
                  <c:v>1454004000</c:v>
                </c:pt>
                <c:pt idx="53202">
                  <c:v>1454007600</c:v>
                </c:pt>
                <c:pt idx="53203">
                  <c:v>1454011200</c:v>
                </c:pt>
                <c:pt idx="53204">
                  <c:v>1454014800</c:v>
                </c:pt>
                <c:pt idx="53205">
                  <c:v>1454018400</c:v>
                </c:pt>
                <c:pt idx="53206">
                  <c:v>1454022000</c:v>
                </c:pt>
                <c:pt idx="53207">
                  <c:v>1454025600</c:v>
                </c:pt>
                <c:pt idx="53208">
                  <c:v>1454029200</c:v>
                </c:pt>
                <c:pt idx="53209">
                  <c:v>1454032800</c:v>
                </c:pt>
                <c:pt idx="53210">
                  <c:v>1454036400</c:v>
                </c:pt>
                <c:pt idx="53211">
                  <c:v>1454040000</c:v>
                </c:pt>
                <c:pt idx="53212">
                  <c:v>1454043600</c:v>
                </c:pt>
                <c:pt idx="53213">
                  <c:v>1454047200</c:v>
                </c:pt>
                <c:pt idx="53214">
                  <c:v>1454050800</c:v>
                </c:pt>
                <c:pt idx="53215">
                  <c:v>1454054400</c:v>
                </c:pt>
                <c:pt idx="53216">
                  <c:v>1454058000</c:v>
                </c:pt>
                <c:pt idx="53217">
                  <c:v>1454061600</c:v>
                </c:pt>
                <c:pt idx="53218">
                  <c:v>1454065200</c:v>
                </c:pt>
                <c:pt idx="53219">
                  <c:v>1454068800</c:v>
                </c:pt>
                <c:pt idx="53220">
                  <c:v>1454072400</c:v>
                </c:pt>
                <c:pt idx="53221">
                  <c:v>1454076000</c:v>
                </c:pt>
                <c:pt idx="53222">
                  <c:v>1454079600</c:v>
                </c:pt>
                <c:pt idx="53223">
                  <c:v>1454083200</c:v>
                </c:pt>
                <c:pt idx="53224">
                  <c:v>1454086800</c:v>
                </c:pt>
                <c:pt idx="53225">
                  <c:v>1454090400</c:v>
                </c:pt>
                <c:pt idx="53226">
                  <c:v>1454094000</c:v>
                </c:pt>
                <c:pt idx="53227">
                  <c:v>1454097600</c:v>
                </c:pt>
                <c:pt idx="53228">
                  <c:v>1454101200</c:v>
                </c:pt>
                <c:pt idx="53229">
                  <c:v>1454104800</c:v>
                </c:pt>
                <c:pt idx="53230">
                  <c:v>1454108400</c:v>
                </c:pt>
                <c:pt idx="53231">
                  <c:v>1454112000</c:v>
                </c:pt>
                <c:pt idx="53232">
                  <c:v>1454115600</c:v>
                </c:pt>
                <c:pt idx="53233">
                  <c:v>1454119200</c:v>
                </c:pt>
                <c:pt idx="53234">
                  <c:v>1454122800</c:v>
                </c:pt>
                <c:pt idx="53235">
                  <c:v>1454126400</c:v>
                </c:pt>
                <c:pt idx="53236">
                  <c:v>1454130000</c:v>
                </c:pt>
                <c:pt idx="53237">
                  <c:v>1454133600</c:v>
                </c:pt>
                <c:pt idx="53238">
                  <c:v>1454137200</c:v>
                </c:pt>
                <c:pt idx="53239">
                  <c:v>1454140800</c:v>
                </c:pt>
                <c:pt idx="53240">
                  <c:v>1454144400</c:v>
                </c:pt>
                <c:pt idx="53241">
                  <c:v>1454148000</c:v>
                </c:pt>
                <c:pt idx="53242">
                  <c:v>1454151600</c:v>
                </c:pt>
                <c:pt idx="53243">
                  <c:v>1454155200</c:v>
                </c:pt>
                <c:pt idx="53244">
                  <c:v>1454158800</c:v>
                </c:pt>
                <c:pt idx="53245">
                  <c:v>1454162400</c:v>
                </c:pt>
                <c:pt idx="53246">
                  <c:v>1454166000</c:v>
                </c:pt>
                <c:pt idx="53247">
                  <c:v>1454169600</c:v>
                </c:pt>
                <c:pt idx="53248">
                  <c:v>1454173200</c:v>
                </c:pt>
                <c:pt idx="53249">
                  <c:v>1454176800</c:v>
                </c:pt>
                <c:pt idx="53250">
                  <c:v>1454180400</c:v>
                </c:pt>
                <c:pt idx="53251">
                  <c:v>1454184000</c:v>
                </c:pt>
                <c:pt idx="53252">
                  <c:v>1454187600</c:v>
                </c:pt>
                <c:pt idx="53253">
                  <c:v>1454191200</c:v>
                </c:pt>
                <c:pt idx="53254">
                  <c:v>1454194800</c:v>
                </c:pt>
                <c:pt idx="53255">
                  <c:v>1454198400</c:v>
                </c:pt>
                <c:pt idx="53256">
                  <c:v>1454202000</c:v>
                </c:pt>
                <c:pt idx="53257">
                  <c:v>1454205600</c:v>
                </c:pt>
                <c:pt idx="53258">
                  <c:v>1454209200</c:v>
                </c:pt>
                <c:pt idx="53259">
                  <c:v>1454212800</c:v>
                </c:pt>
                <c:pt idx="53260">
                  <c:v>1454216400</c:v>
                </c:pt>
                <c:pt idx="53261">
                  <c:v>1454220000</c:v>
                </c:pt>
                <c:pt idx="53262">
                  <c:v>1454223600</c:v>
                </c:pt>
                <c:pt idx="53263">
                  <c:v>1454227200</c:v>
                </c:pt>
                <c:pt idx="53264">
                  <c:v>1454230800</c:v>
                </c:pt>
                <c:pt idx="53265">
                  <c:v>1454234400</c:v>
                </c:pt>
                <c:pt idx="53266">
                  <c:v>1454238000</c:v>
                </c:pt>
                <c:pt idx="53267">
                  <c:v>1454241600</c:v>
                </c:pt>
                <c:pt idx="53268">
                  <c:v>1454245200</c:v>
                </c:pt>
                <c:pt idx="53269">
                  <c:v>1454248800</c:v>
                </c:pt>
                <c:pt idx="53270">
                  <c:v>1454252400</c:v>
                </c:pt>
                <c:pt idx="53271">
                  <c:v>1454256000</c:v>
                </c:pt>
                <c:pt idx="53272">
                  <c:v>1454259600</c:v>
                </c:pt>
                <c:pt idx="53273">
                  <c:v>1454263200</c:v>
                </c:pt>
                <c:pt idx="53274">
                  <c:v>1454266800</c:v>
                </c:pt>
                <c:pt idx="53275">
                  <c:v>1454270400</c:v>
                </c:pt>
                <c:pt idx="53276">
                  <c:v>1454274000</c:v>
                </c:pt>
                <c:pt idx="53277">
                  <c:v>1454277600</c:v>
                </c:pt>
                <c:pt idx="53278">
                  <c:v>1454281200</c:v>
                </c:pt>
                <c:pt idx="53279">
                  <c:v>1454284800</c:v>
                </c:pt>
                <c:pt idx="53280">
                  <c:v>1454288400</c:v>
                </c:pt>
                <c:pt idx="53281">
                  <c:v>1454292000</c:v>
                </c:pt>
                <c:pt idx="53282">
                  <c:v>1454295600</c:v>
                </c:pt>
                <c:pt idx="53283">
                  <c:v>1454299200</c:v>
                </c:pt>
                <c:pt idx="53284">
                  <c:v>1454302800</c:v>
                </c:pt>
                <c:pt idx="53285">
                  <c:v>1454306400</c:v>
                </c:pt>
                <c:pt idx="53286">
                  <c:v>1454310000</c:v>
                </c:pt>
                <c:pt idx="53287">
                  <c:v>1454313600</c:v>
                </c:pt>
                <c:pt idx="53288">
                  <c:v>1454317200</c:v>
                </c:pt>
                <c:pt idx="53289">
                  <c:v>1454320800</c:v>
                </c:pt>
                <c:pt idx="53290">
                  <c:v>1454324400</c:v>
                </c:pt>
                <c:pt idx="53291">
                  <c:v>1454328000</c:v>
                </c:pt>
                <c:pt idx="53292">
                  <c:v>1454331600</c:v>
                </c:pt>
                <c:pt idx="53293">
                  <c:v>1454335200</c:v>
                </c:pt>
                <c:pt idx="53294">
                  <c:v>1454338800</c:v>
                </c:pt>
                <c:pt idx="53295">
                  <c:v>1454342400</c:v>
                </c:pt>
                <c:pt idx="53296">
                  <c:v>1454346000</c:v>
                </c:pt>
                <c:pt idx="53297">
                  <c:v>1454349600</c:v>
                </c:pt>
                <c:pt idx="53298">
                  <c:v>1454353200</c:v>
                </c:pt>
                <c:pt idx="53299">
                  <c:v>1454356800</c:v>
                </c:pt>
                <c:pt idx="53300">
                  <c:v>1454360400</c:v>
                </c:pt>
                <c:pt idx="53301">
                  <c:v>1454364000</c:v>
                </c:pt>
                <c:pt idx="53302">
                  <c:v>1454367600</c:v>
                </c:pt>
                <c:pt idx="53303">
                  <c:v>1454371200</c:v>
                </c:pt>
                <c:pt idx="53304">
                  <c:v>1454374800</c:v>
                </c:pt>
                <c:pt idx="53305">
                  <c:v>1454378400</c:v>
                </c:pt>
                <c:pt idx="53306">
                  <c:v>1454382000</c:v>
                </c:pt>
                <c:pt idx="53307">
                  <c:v>1454385600</c:v>
                </c:pt>
                <c:pt idx="53308">
                  <c:v>1454389200</c:v>
                </c:pt>
                <c:pt idx="53309">
                  <c:v>1454392800</c:v>
                </c:pt>
                <c:pt idx="53310">
                  <c:v>1454396400</c:v>
                </c:pt>
                <c:pt idx="53311">
                  <c:v>1454400000</c:v>
                </c:pt>
                <c:pt idx="53312">
                  <c:v>1454403600</c:v>
                </c:pt>
                <c:pt idx="53313">
                  <c:v>1454407200</c:v>
                </c:pt>
                <c:pt idx="53314">
                  <c:v>1454410800</c:v>
                </c:pt>
                <c:pt idx="53315">
                  <c:v>1454414400</c:v>
                </c:pt>
                <c:pt idx="53316">
                  <c:v>1454418000</c:v>
                </c:pt>
                <c:pt idx="53317">
                  <c:v>1454421600</c:v>
                </c:pt>
                <c:pt idx="53318">
                  <c:v>1454425200</c:v>
                </c:pt>
                <c:pt idx="53319">
                  <c:v>1454428800</c:v>
                </c:pt>
                <c:pt idx="53320">
                  <c:v>1454432400</c:v>
                </c:pt>
                <c:pt idx="53321">
                  <c:v>1454436000</c:v>
                </c:pt>
                <c:pt idx="53322">
                  <c:v>1454439600</c:v>
                </c:pt>
                <c:pt idx="53323">
                  <c:v>1454443200</c:v>
                </c:pt>
                <c:pt idx="53324">
                  <c:v>1454446800</c:v>
                </c:pt>
                <c:pt idx="53325">
                  <c:v>1454450400</c:v>
                </c:pt>
                <c:pt idx="53326">
                  <c:v>1454454000</c:v>
                </c:pt>
                <c:pt idx="53327">
                  <c:v>1454457600</c:v>
                </c:pt>
                <c:pt idx="53328">
                  <c:v>1454461200</c:v>
                </c:pt>
                <c:pt idx="53329">
                  <c:v>1454464800</c:v>
                </c:pt>
                <c:pt idx="53330">
                  <c:v>1454468400</c:v>
                </c:pt>
                <c:pt idx="53331">
                  <c:v>1454472000</c:v>
                </c:pt>
                <c:pt idx="53332">
                  <c:v>1454475600</c:v>
                </c:pt>
                <c:pt idx="53333">
                  <c:v>1454479200</c:v>
                </c:pt>
                <c:pt idx="53334">
                  <c:v>1454482800</c:v>
                </c:pt>
                <c:pt idx="53335">
                  <c:v>1454486400</c:v>
                </c:pt>
                <c:pt idx="53336">
                  <c:v>1454490000</c:v>
                </c:pt>
                <c:pt idx="53337">
                  <c:v>1454493600</c:v>
                </c:pt>
                <c:pt idx="53338">
                  <c:v>1454497200</c:v>
                </c:pt>
                <c:pt idx="53339">
                  <c:v>1454500800</c:v>
                </c:pt>
                <c:pt idx="53340">
                  <c:v>1454504400</c:v>
                </c:pt>
                <c:pt idx="53341">
                  <c:v>1454508000</c:v>
                </c:pt>
                <c:pt idx="53342">
                  <c:v>1454511600</c:v>
                </c:pt>
                <c:pt idx="53343">
                  <c:v>1454515200</c:v>
                </c:pt>
                <c:pt idx="53344">
                  <c:v>1454518800</c:v>
                </c:pt>
                <c:pt idx="53345">
                  <c:v>1454522400</c:v>
                </c:pt>
                <c:pt idx="53346">
                  <c:v>1454526000</c:v>
                </c:pt>
                <c:pt idx="53347">
                  <c:v>1454529600</c:v>
                </c:pt>
                <c:pt idx="53348">
                  <c:v>1454533200</c:v>
                </c:pt>
                <c:pt idx="53349">
                  <c:v>1454536800</c:v>
                </c:pt>
                <c:pt idx="53350">
                  <c:v>1454540400</c:v>
                </c:pt>
                <c:pt idx="53351">
                  <c:v>1454544000</c:v>
                </c:pt>
                <c:pt idx="53352">
                  <c:v>1454547600</c:v>
                </c:pt>
                <c:pt idx="53353">
                  <c:v>1454551200</c:v>
                </c:pt>
                <c:pt idx="53354">
                  <c:v>1454554800</c:v>
                </c:pt>
                <c:pt idx="53355">
                  <c:v>1454558400</c:v>
                </c:pt>
                <c:pt idx="53356">
                  <c:v>1454562000</c:v>
                </c:pt>
                <c:pt idx="53357">
                  <c:v>1454565600</c:v>
                </c:pt>
                <c:pt idx="53358">
                  <c:v>1454569200</c:v>
                </c:pt>
                <c:pt idx="53359">
                  <c:v>1454572800</c:v>
                </c:pt>
                <c:pt idx="53360">
                  <c:v>1454576400</c:v>
                </c:pt>
                <c:pt idx="53361">
                  <c:v>1454580000</c:v>
                </c:pt>
                <c:pt idx="53362">
                  <c:v>1454583600</c:v>
                </c:pt>
                <c:pt idx="53363">
                  <c:v>1454587200</c:v>
                </c:pt>
                <c:pt idx="53364">
                  <c:v>1454590800</c:v>
                </c:pt>
                <c:pt idx="53365">
                  <c:v>1454594400</c:v>
                </c:pt>
                <c:pt idx="53366">
                  <c:v>1454598000</c:v>
                </c:pt>
                <c:pt idx="53367">
                  <c:v>1454601600</c:v>
                </c:pt>
                <c:pt idx="53368">
                  <c:v>1454605200</c:v>
                </c:pt>
                <c:pt idx="53369">
                  <c:v>1454608800</c:v>
                </c:pt>
                <c:pt idx="53370">
                  <c:v>1454612400</c:v>
                </c:pt>
                <c:pt idx="53371">
                  <c:v>1454616000</c:v>
                </c:pt>
                <c:pt idx="53372">
                  <c:v>1454619600</c:v>
                </c:pt>
                <c:pt idx="53373">
                  <c:v>1454623200</c:v>
                </c:pt>
                <c:pt idx="53374">
                  <c:v>1454626800</c:v>
                </c:pt>
                <c:pt idx="53375">
                  <c:v>1454630400</c:v>
                </c:pt>
                <c:pt idx="53376">
                  <c:v>1454634000</c:v>
                </c:pt>
                <c:pt idx="53377">
                  <c:v>1454637600</c:v>
                </c:pt>
                <c:pt idx="53378">
                  <c:v>1454641200</c:v>
                </c:pt>
                <c:pt idx="53379">
                  <c:v>1454644800</c:v>
                </c:pt>
                <c:pt idx="53380">
                  <c:v>1454648400</c:v>
                </c:pt>
                <c:pt idx="53381">
                  <c:v>1454652000</c:v>
                </c:pt>
                <c:pt idx="53382">
                  <c:v>1454655600</c:v>
                </c:pt>
                <c:pt idx="53383">
                  <c:v>1454659200</c:v>
                </c:pt>
                <c:pt idx="53384">
                  <c:v>1454662800</c:v>
                </c:pt>
                <c:pt idx="53385">
                  <c:v>1454666400</c:v>
                </c:pt>
                <c:pt idx="53386">
                  <c:v>1454670000</c:v>
                </c:pt>
                <c:pt idx="53387">
                  <c:v>1454673600</c:v>
                </c:pt>
                <c:pt idx="53388">
                  <c:v>1454677200</c:v>
                </c:pt>
                <c:pt idx="53389">
                  <c:v>1454680800</c:v>
                </c:pt>
                <c:pt idx="53390">
                  <c:v>1454684400</c:v>
                </c:pt>
                <c:pt idx="53391">
                  <c:v>1454688000</c:v>
                </c:pt>
                <c:pt idx="53392">
                  <c:v>1454691600</c:v>
                </c:pt>
                <c:pt idx="53393">
                  <c:v>1454695200</c:v>
                </c:pt>
                <c:pt idx="53394">
                  <c:v>1454698800</c:v>
                </c:pt>
                <c:pt idx="53395">
                  <c:v>1454702400</c:v>
                </c:pt>
                <c:pt idx="53396">
                  <c:v>1454706000</c:v>
                </c:pt>
                <c:pt idx="53397">
                  <c:v>1454709600</c:v>
                </c:pt>
                <c:pt idx="53398">
                  <c:v>1454713200</c:v>
                </c:pt>
                <c:pt idx="53399">
                  <c:v>1454716800</c:v>
                </c:pt>
                <c:pt idx="53400">
                  <c:v>1454720400</c:v>
                </c:pt>
                <c:pt idx="53401">
                  <c:v>1454724000</c:v>
                </c:pt>
                <c:pt idx="53402">
                  <c:v>1454727600</c:v>
                </c:pt>
                <c:pt idx="53403">
                  <c:v>1454731200</c:v>
                </c:pt>
                <c:pt idx="53404">
                  <c:v>1454734800</c:v>
                </c:pt>
                <c:pt idx="53405">
                  <c:v>1454738400</c:v>
                </c:pt>
                <c:pt idx="53406">
                  <c:v>1454742000</c:v>
                </c:pt>
                <c:pt idx="53407">
                  <c:v>1454745600</c:v>
                </c:pt>
                <c:pt idx="53408">
                  <c:v>1454749200</c:v>
                </c:pt>
                <c:pt idx="53409">
                  <c:v>1454752800</c:v>
                </c:pt>
                <c:pt idx="53410">
                  <c:v>1454756400</c:v>
                </c:pt>
                <c:pt idx="53411">
                  <c:v>1454760000</c:v>
                </c:pt>
                <c:pt idx="53412">
                  <c:v>1454763600</c:v>
                </c:pt>
                <c:pt idx="53413">
                  <c:v>1454767200</c:v>
                </c:pt>
                <c:pt idx="53414">
                  <c:v>1454770800</c:v>
                </c:pt>
                <c:pt idx="53415">
                  <c:v>1454774400</c:v>
                </c:pt>
                <c:pt idx="53416">
                  <c:v>1454778000</c:v>
                </c:pt>
                <c:pt idx="53417">
                  <c:v>1454781600</c:v>
                </c:pt>
                <c:pt idx="53418">
                  <c:v>1454785200</c:v>
                </c:pt>
                <c:pt idx="53419">
                  <c:v>1454788800</c:v>
                </c:pt>
                <c:pt idx="53420">
                  <c:v>1454792400</c:v>
                </c:pt>
                <c:pt idx="53421">
                  <c:v>1454796000</c:v>
                </c:pt>
                <c:pt idx="53422">
                  <c:v>1454799600</c:v>
                </c:pt>
                <c:pt idx="53423">
                  <c:v>1454803200</c:v>
                </c:pt>
                <c:pt idx="53424">
                  <c:v>1454806800</c:v>
                </c:pt>
                <c:pt idx="53425">
                  <c:v>1454810400</c:v>
                </c:pt>
                <c:pt idx="53426">
                  <c:v>1454814000</c:v>
                </c:pt>
                <c:pt idx="53427">
                  <c:v>1454817600</c:v>
                </c:pt>
                <c:pt idx="53428">
                  <c:v>1454821200</c:v>
                </c:pt>
                <c:pt idx="53429">
                  <c:v>1454824800</c:v>
                </c:pt>
                <c:pt idx="53430">
                  <c:v>1454828400</c:v>
                </c:pt>
                <c:pt idx="53431">
                  <c:v>1454832000</c:v>
                </c:pt>
                <c:pt idx="53432">
                  <c:v>1454835600</c:v>
                </c:pt>
                <c:pt idx="53433">
                  <c:v>1454839200</c:v>
                </c:pt>
                <c:pt idx="53434">
                  <c:v>1454842800</c:v>
                </c:pt>
                <c:pt idx="53435">
                  <c:v>1454846400</c:v>
                </c:pt>
                <c:pt idx="53436">
                  <c:v>1454850000</c:v>
                </c:pt>
                <c:pt idx="53437">
                  <c:v>1454853600</c:v>
                </c:pt>
                <c:pt idx="53438">
                  <c:v>1454857200</c:v>
                </c:pt>
                <c:pt idx="53439">
                  <c:v>1454860800</c:v>
                </c:pt>
                <c:pt idx="53440">
                  <c:v>1454864400</c:v>
                </c:pt>
                <c:pt idx="53441">
                  <c:v>1454868000</c:v>
                </c:pt>
                <c:pt idx="53442">
                  <c:v>1454871600</c:v>
                </c:pt>
                <c:pt idx="53443">
                  <c:v>1454875200</c:v>
                </c:pt>
                <c:pt idx="53444">
                  <c:v>1454878800</c:v>
                </c:pt>
                <c:pt idx="53445">
                  <c:v>1454882400</c:v>
                </c:pt>
                <c:pt idx="53446">
                  <c:v>1454886000</c:v>
                </c:pt>
                <c:pt idx="53447">
                  <c:v>1454889600</c:v>
                </c:pt>
                <c:pt idx="53448">
                  <c:v>1454893200</c:v>
                </c:pt>
                <c:pt idx="53449">
                  <c:v>1454896800</c:v>
                </c:pt>
                <c:pt idx="53450">
                  <c:v>1454900400</c:v>
                </c:pt>
                <c:pt idx="53451">
                  <c:v>1454904000</c:v>
                </c:pt>
                <c:pt idx="53452">
                  <c:v>1454907600</c:v>
                </c:pt>
                <c:pt idx="53453">
                  <c:v>1454911200</c:v>
                </c:pt>
                <c:pt idx="53454">
                  <c:v>1454914800</c:v>
                </c:pt>
                <c:pt idx="53455">
                  <c:v>1454918400</c:v>
                </c:pt>
                <c:pt idx="53456">
                  <c:v>1454922000</c:v>
                </c:pt>
                <c:pt idx="53457">
                  <c:v>1454925600</c:v>
                </c:pt>
                <c:pt idx="53458">
                  <c:v>1454929200</c:v>
                </c:pt>
                <c:pt idx="53459">
                  <c:v>1454932800</c:v>
                </c:pt>
                <c:pt idx="53460">
                  <c:v>1454936400</c:v>
                </c:pt>
                <c:pt idx="53461">
                  <c:v>1454940000</c:v>
                </c:pt>
                <c:pt idx="53462">
                  <c:v>1454943600</c:v>
                </c:pt>
                <c:pt idx="53463">
                  <c:v>1454947200</c:v>
                </c:pt>
                <c:pt idx="53464">
                  <c:v>1454950800</c:v>
                </c:pt>
                <c:pt idx="53465">
                  <c:v>1454954400</c:v>
                </c:pt>
                <c:pt idx="53466">
                  <c:v>1454958000</c:v>
                </c:pt>
                <c:pt idx="53467">
                  <c:v>1454961600</c:v>
                </c:pt>
                <c:pt idx="53468">
                  <c:v>1454965200</c:v>
                </c:pt>
                <c:pt idx="53469">
                  <c:v>1454968800</c:v>
                </c:pt>
                <c:pt idx="53470">
                  <c:v>1454972400</c:v>
                </c:pt>
                <c:pt idx="53471">
                  <c:v>1454976000</c:v>
                </c:pt>
                <c:pt idx="53472">
                  <c:v>1454979600</c:v>
                </c:pt>
                <c:pt idx="53473">
                  <c:v>1454983200</c:v>
                </c:pt>
                <c:pt idx="53474">
                  <c:v>1454986800</c:v>
                </c:pt>
                <c:pt idx="53475">
                  <c:v>1454990400</c:v>
                </c:pt>
                <c:pt idx="53476">
                  <c:v>1454994000</c:v>
                </c:pt>
                <c:pt idx="53477">
                  <c:v>1454997600</c:v>
                </c:pt>
                <c:pt idx="53478">
                  <c:v>1455001200</c:v>
                </c:pt>
                <c:pt idx="53479">
                  <c:v>1455004800</c:v>
                </c:pt>
                <c:pt idx="53480">
                  <c:v>1455008400</c:v>
                </c:pt>
                <c:pt idx="53481">
                  <c:v>1455012000</c:v>
                </c:pt>
                <c:pt idx="53482">
                  <c:v>1455015600</c:v>
                </c:pt>
                <c:pt idx="53483">
                  <c:v>1455019200</c:v>
                </c:pt>
                <c:pt idx="53484">
                  <c:v>1455022800</c:v>
                </c:pt>
                <c:pt idx="53485">
                  <c:v>1455026400</c:v>
                </c:pt>
                <c:pt idx="53486">
                  <c:v>1455030000</c:v>
                </c:pt>
                <c:pt idx="53487">
                  <c:v>1455033600</c:v>
                </c:pt>
                <c:pt idx="53488">
                  <c:v>1455037200</c:v>
                </c:pt>
                <c:pt idx="53489">
                  <c:v>1455040800</c:v>
                </c:pt>
                <c:pt idx="53490">
                  <c:v>1455044400</c:v>
                </c:pt>
                <c:pt idx="53491">
                  <c:v>1455048000</c:v>
                </c:pt>
                <c:pt idx="53492">
                  <c:v>1455051600</c:v>
                </c:pt>
                <c:pt idx="53493">
                  <c:v>1455055200</c:v>
                </c:pt>
                <c:pt idx="53494">
                  <c:v>1455058800</c:v>
                </c:pt>
                <c:pt idx="53495">
                  <c:v>1455062400</c:v>
                </c:pt>
                <c:pt idx="53496">
                  <c:v>1455066000</c:v>
                </c:pt>
                <c:pt idx="53497">
                  <c:v>1455069600</c:v>
                </c:pt>
                <c:pt idx="53498">
                  <c:v>1455073200</c:v>
                </c:pt>
                <c:pt idx="53499">
                  <c:v>1455076800</c:v>
                </c:pt>
                <c:pt idx="53500">
                  <c:v>1455080400</c:v>
                </c:pt>
                <c:pt idx="53501">
                  <c:v>1455084000</c:v>
                </c:pt>
                <c:pt idx="53502">
                  <c:v>1455087600</c:v>
                </c:pt>
                <c:pt idx="53503">
                  <c:v>1455091200</c:v>
                </c:pt>
                <c:pt idx="53504">
                  <c:v>1455094800</c:v>
                </c:pt>
                <c:pt idx="53505">
                  <c:v>1455098400</c:v>
                </c:pt>
                <c:pt idx="53506">
                  <c:v>1455102000</c:v>
                </c:pt>
                <c:pt idx="53507">
                  <c:v>1455105600</c:v>
                </c:pt>
                <c:pt idx="53508">
                  <c:v>1455109200</c:v>
                </c:pt>
                <c:pt idx="53509">
                  <c:v>1455112800</c:v>
                </c:pt>
                <c:pt idx="53510">
                  <c:v>1455116400</c:v>
                </c:pt>
                <c:pt idx="53511">
                  <c:v>1455120000</c:v>
                </c:pt>
                <c:pt idx="53512">
                  <c:v>1455123600</c:v>
                </c:pt>
                <c:pt idx="53513">
                  <c:v>1455127200</c:v>
                </c:pt>
                <c:pt idx="53514">
                  <c:v>1455130800</c:v>
                </c:pt>
                <c:pt idx="53515">
                  <c:v>1455134400</c:v>
                </c:pt>
                <c:pt idx="53516">
                  <c:v>1455138000</c:v>
                </c:pt>
                <c:pt idx="53517">
                  <c:v>1455141600</c:v>
                </c:pt>
                <c:pt idx="53518">
                  <c:v>1455145200</c:v>
                </c:pt>
                <c:pt idx="53519">
                  <c:v>1455148800</c:v>
                </c:pt>
                <c:pt idx="53520">
                  <c:v>1455152400</c:v>
                </c:pt>
                <c:pt idx="53521">
                  <c:v>1455156000</c:v>
                </c:pt>
                <c:pt idx="53522">
                  <c:v>1455159600</c:v>
                </c:pt>
                <c:pt idx="53523">
                  <c:v>1455163200</c:v>
                </c:pt>
                <c:pt idx="53524">
                  <c:v>1455166800</c:v>
                </c:pt>
                <c:pt idx="53525">
                  <c:v>1455170400</c:v>
                </c:pt>
                <c:pt idx="53526">
                  <c:v>1455174000</c:v>
                </c:pt>
                <c:pt idx="53527">
                  <c:v>1455177600</c:v>
                </c:pt>
                <c:pt idx="53528">
                  <c:v>1455181200</c:v>
                </c:pt>
                <c:pt idx="53529">
                  <c:v>1455184800</c:v>
                </c:pt>
                <c:pt idx="53530">
                  <c:v>1455188400</c:v>
                </c:pt>
                <c:pt idx="53531">
                  <c:v>1455192000</c:v>
                </c:pt>
                <c:pt idx="53532">
                  <c:v>1455195600</c:v>
                </c:pt>
                <c:pt idx="53533">
                  <c:v>1455199200</c:v>
                </c:pt>
                <c:pt idx="53534">
                  <c:v>1455202800</c:v>
                </c:pt>
                <c:pt idx="53535">
                  <c:v>1455206400</c:v>
                </c:pt>
                <c:pt idx="53536">
                  <c:v>1455210000</c:v>
                </c:pt>
                <c:pt idx="53537">
                  <c:v>1455213600</c:v>
                </c:pt>
                <c:pt idx="53538">
                  <c:v>1455217200</c:v>
                </c:pt>
                <c:pt idx="53539">
                  <c:v>1455220800</c:v>
                </c:pt>
                <c:pt idx="53540">
                  <c:v>1455224400</c:v>
                </c:pt>
                <c:pt idx="53541">
                  <c:v>1455228000</c:v>
                </c:pt>
                <c:pt idx="53542">
                  <c:v>1455231600</c:v>
                </c:pt>
                <c:pt idx="53543">
                  <c:v>1455235200</c:v>
                </c:pt>
                <c:pt idx="53544">
                  <c:v>1455238800</c:v>
                </c:pt>
                <c:pt idx="53545">
                  <c:v>1455242400</c:v>
                </c:pt>
                <c:pt idx="53546">
                  <c:v>1455246000</c:v>
                </c:pt>
                <c:pt idx="53547">
                  <c:v>1455249600</c:v>
                </c:pt>
                <c:pt idx="53548">
                  <c:v>1455253200</c:v>
                </c:pt>
                <c:pt idx="53549">
                  <c:v>1455256800</c:v>
                </c:pt>
                <c:pt idx="53550">
                  <c:v>1455260400</c:v>
                </c:pt>
                <c:pt idx="53551">
                  <c:v>1455264000</c:v>
                </c:pt>
                <c:pt idx="53552">
                  <c:v>1455267600</c:v>
                </c:pt>
                <c:pt idx="53553">
                  <c:v>1455271200</c:v>
                </c:pt>
                <c:pt idx="53554">
                  <c:v>1455274800</c:v>
                </c:pt>
                <c:pt idx="53555">
                  <c:v>1455278400</c:v>
                </c:pt>
                <c:pt idx="53556">
                  <c:v>1455282000</c:v>
                </c:pt>
                <c:pt idx="53557">
                  <c:v>1455285600</c:v>
                </c:pt>
                <c:pt idx="53558">
                  <c:v>1455289200</c:v>
                </c:pt>
                <c:pt idx="53559">
                  <c:v>1455292800</c:v>
                </c:pt>
                <c:pt idx="53560">
                  <c:v>1455296400</c:v>
                </c:pt>
                <c:pt idx="53561">
                  <c:v>1455300000</c:v>
                </c:pt>
                <c:pt idx="53562">
                  <c:v>1455303600</c:v>
                </c:pt>
                <c:pt idx="53563">
                  <c:v>1455307200</c:v>
                </c:pt>
                <c:pt idx="53564">
                  <c:v>1455310800</c:v>
                </c:pt>
                <c:pt idx="53565">
                  <c:v>1455314400</c:v>
                </c:pt>
                <c:pt idx="53566">
                  <c:v>1455318000</c:v>
                </c:pt>
                <c:pt idx="53567">
                  <c:v>1455321600</c:v>
                </c:pt>
                <c:pt idx="53568">
                  <c:v>1455325200</c:v>
                </c:pt>
                <c:pt idx="53569">
                  <c:v>1455328800</c:v>
                </c:pt>
                <c:pt idx="53570">
                  <c:v>1455332400</c:v>
                </c:pt>
                <c:pt idx="53571">
                  <c:v>1455336000</c:v>
                </c:pt>
                <c:pt idx="53572">
                  <c:v>1455339600</c:v>
                </c:pt>
                <c:pt idx="53573">
                  <c:v>1455343200</c:v>
                </c:pt>
                <c:pt idx="53574">
                  <c:v>1455346800</c:v>
                </c:pt>
                <c:pt idx="53575">
                  <c:v>1455350400</c:v>
                </c:pt>
                <c:pt idx="53576">
                  <c:v>1455354000</c:v>
                </c:pt>
                <c:pt idx="53577">
                  <c:v>1455357600</c:v>
                </c:pt>
                <c:pt idx="53578">
                  <c:v>1455361200</c:v>
                </c:pt>
                <c:pt idx="53579">
                  <c:v>1455364800</c:v>
                </c:pt>
                <c:pt idx="53580">
                  <c:v>1455368400</c:v>
                </c:pt>
                <c:pt idx="53581">
                  <c:v>1455372000</c:v>
                </c:pt>
                <c:pt idx="53582">
                  <c:v>1455375600</c:v>
                </c:pt>
                <c:pt idx="53583">
                  <c:v>1455379200</c:v>
                </c:pt>
                <c:pt idx="53584">
                  <c:v>1455382800</c:v>
                </c:pt>
                <c:pt idx="53585">
                  <c:v>1455386400</c:v>
                </c:pt>
                <c:pt idx="53586">
                  <c:v>1455390000</c:v>
                </c:pt>
                <c:pt idx="53587">
                  <c:v>1455393600</c:v>
                </c:pt>
                <c:pt idx="53588">
                  <c:v>1455397200</c:v>
                </c:pt>
                <c:pt idx="53589">
                  <c:v>1455400800</c:v>
                </c:pt>
                <c:pt idx="53590">
                  <c:v>1455404400</c:v>
                </c:pt>
                <c:pt idx="53591">
                  <c:v>1455408000</c:v>
                </c:pt>
                <c:pt idx="53592">
                  <c:v>1455411600</c:v>
                </c:pt>
                <c:pt idx="53593">
                  <c:v>1455415200</c:v>
                </c:pt>
                <c:pt idx="53594">
                  <c:v>1455418800</c:v>
                </c:pt>
                <c:pt idx="53595">
                  <c:v>1455422400</c:v>
                </c:pt>
                <c:pt idx="53596">
                  <c:v>1455426000</c:v>
                </c:pt>
                <c:pt idx="53597">
                  <c:v>1455429600</c:v>
                </c:pt>
                <c:pt idx="53598">
                  <c:v>1455433200</c:v>
                </c:pt>
                <c:pt idx="53599">
                  <c:v>1455436800</c:v>
                </c:pt>
                <c:pt idx="53600">
                  <c:v>1455440400</c:v>
                </c:pt>
                <c:pt idx="53601">
                  <c:v>1455444000</c:v>
                </c:pt>
                <c:pt idx="53602">
                  <c:v>1455447600</c:v>
                </c:pt>
                <c:pt idx="53603">
                  <c:v>1455451200</c:v>
                </c:pt>
                <c:pt idx="53604">
                  <c:v>1455454800</c:v>
                </c:pt>
                <c:pt idx="53605">
                  <c:v>1455458400</c:v>
                </c:pt>
                <c:pt idx="53606">
                  <c:v>1455462000</c:v>
                </c:pt>
                <c:pt idx="53607">
                  <c:v>1455465600</c:v>
                </c:pt>
                <c:pt idx="53608">
                  <c:v>1455469200</c:v>
                </c:pt>
                <c:pt idx="53609">
                  <c:v>1455472800</c:v>
                </c:pt>
                <c:pt idx="53610">
                  <c:v>1455476400</c:v>
                </c:pt>
                <c:pt idx="53611">
                  <c:v>1455480000</c:v>
                </c:pt>
                <c:pt idx="53612">
                  <c:v>1455483600</c:v>
                </c:pt>
                <c:pt idx="53613">
                  <c:v>1455487200</c:v>
                </c:pt>
                <c:pt idx="53614">
                  <c:v>1455490800</c:v>
                </c:pt>
                <c:pt idx="53615">
                  <c:v>1455494400</c:v>
                </c:pt>
                <c:pt idx="53616">
                  <c:v>1455498000</c:v>
                </c:pt>
                <c:pt idx="53617">
                  <c:v>1455501600</c:v>
                </c:pt>
                <c:pt idx="53618">
                  <c:v>1455505200</c:v>
                </c:pt>
                <c:pt idx="53619">
                  <c:v>1455508800</c:v>
                </c:pt>
                <c:pt idx="53620">
                  <c:v>1455512400</c:v>
                </c:pt>
                <c:pt idx="53621">
                  <c:v>1455516000</c:v>
                </c:pt>
                <c:pt idx="53622">
                  <c:v>1455519600</c:v>
                </c:pt>
                <c:pt idx="53623">
                  <c:v>1455523200</c:v>
                </c:pt>
                <c:pt idx="53624">
                  <c:v>1455526800</c:v>
                </c:pt>
                <c:pt idx="53625">
                  <c:v>1455530400</c:v>
                </c:pt>
                <c:pt idx="53626">
                  <c:v>1455534000</c:v>
                </c:pt>
                <c:pt idx="53627">
                  <c:v>1455537600</c:v>
                </c:pt>
                <c:pt idx="53628">
                  <c:v>1455541200</c:v>
                </c:pt>
                <c:pt idx="53629">
                  <c:v>1455544800</c:v>
                </c:pt>
                <c:pt idx="53630">
                  <c:v>1455548400</c:v>
                </c:pt>
                <c:pt idx="53631">
                  <c:v>1455552000</c:v>
                </c:pt>
                <c:pt idx="53632">
                  <c:v>1455555600</c:v>
                </c:pt>
                <c:pt idx="53633">
                  <c:v>1455559200</c:v>
                </c:pt>
                <c:pt idx="53634">
                  <c:v>1455562800</c:v>
                </c:pt>
                <c:pt idx="53635">
                  <c:v>1455566400</c:v>
                </c:pt>
                <c:pt idx="53636">
                  <c:v>1455570000</c:v>
                </c:pt>
                <c:pt idx="53637">
                  <c:v>1455573600</c:v>
                </c:pt>
                <c:pt idx="53638">
                  <c:v>1455577200</c:v>
                </c:pt>
                <c:pt idx="53639">
                  <c:v>1455580800</c:v>
                </c:pt>
                <c:pt idx="53640">
                  <c:v>1455584400</c:v>
                </c:pt>
                <c:pt idx="53641">
                  <c:v>1455588000</c:v>
                </c:pt>
                <c:pt idx="53642">
                  <c:v>1455591600</c:v>
                </c:pt>
                <c:pt idx="53643">
                  <c:v>1455595200</c:v>
                </c:pt>
                <c:pt idx="53644">
                  <c:v>1455598800</c:v>
                </c:pt>
                <c:pt idx="53645">
                  <c:v>1455602400</c:v>
                </c:pt>
                <c:pt idx="53646">
                  <c:v>1455606000</c:v>
                </c:pt>
                <c:pt idx="53647">
                  <c:v>1455609600</c:v>
                </c:pt>
                <c:pt idx="53648">
                  <c:v>1455613200</c:v>
                </c:pt>
                <c:pt idx="53649">
                  <c:v>1455616800</c:v>
                </c:pt>
                <c:pt idx="53650">
                  <c:v>1455620400</c:v>
                </c:pt>
                <c:pt idx="53651">
                  <c:v>1455624000</c:v>
                </c:pt>
                <c:pt idx="53652">
                  <c:v>1455627600</c:v>
                </c:pt>
                <c:pt idx="53653">
                  <c:v>1455631200</c:v>
                </c:pt>
                <c:pt idx="53654">
                  <c:v>1455634800</c:v>
                </c:pt>
                <c:pt idx="53655">
                  <c:v>1455638400</c:v>
                </c:pt>
                <c:pt idx="53656">
                  <c:v>1455642000</c:v>
                </c:pt>
                <c:pt idx="53657">
                  <c:v>1455645600</c:v>
                </c:pt>
                <c:pt idx="53658">
                  <c:v>1455649200</c:v>
                </c:pt>
                <c:pt idx="53659">
                  <c:v>1455652800</c:v>
                </c:pt>
                <c:pt idx="53660">
                  <c:v>1455656400</c:v>
                </c:pt>
                <c:pt idx="53661">
                  <c:v>1455660000</c:v>
                </c:pt>
                <c:pt idx="53662">
                  <c:v>1455663600</c:v>
                </c:pt>
                <c:pt idx="53663">
                  <c:v>1455667200</c:v>
                </c:pt>
                <c:pt idx="53664">
                  <c:v>1455670800</c:v>
                </c:pt>
                <c:pt idx="53665">
                  <c:v>1455674400</c:v>
                </c:pt>
                <c:pt idx="53666">
                  <c:v>1455678000</c:v>
                </c:pt>
                <c:pt idx="53667">
                  <c:v>1455681600</c:v>
                </c:pt>
                <c:pt idx="53668">
                  <c:v>1455685200</c:v>
                </c:pt>
                <c:pt idx="53669">
                  <c:v>1455688800</c:v>
                </c:pt>
                <c:pt idx="53670">
                  <c:v>1455692400</c:v>
                </c:pt>
                <c:pt idx="53671">
                  <c:v>1455696000</c:v>
                </c:pt>
                <c:pt idx="53672">
                  <c:v>1455699600</c:v>
                </c:pt>
                <c:pt idx="53673">
                  <c:v>1455703200</c:v>
                </c:pt>
                <c:pt idx="53674">
                  <c:v>1455706800</c:v>
                </c:pt>
                <c:pt idx="53675">
                  <c:v>1455710400</c:v>
                </c:pt>
                <c:pt idx="53676">
                  <c:v>1455714000</c:v>
                </c:pt>
                <c:pt idx="53677">
                  <c:v>1455717600</c:v>
                </c:pt>
                <c:pt idx="53678">
                  <c:v>1455721200</c:v>
                </c:pt>
                <c:pt idx="53679">
                  <c:v>1455724800</c:v>
                </c:pt>
                <c:pt idx="53680">
                  <c:v>1455728400</c:v>
                </c:pt>
                <c:pt idx="53681">
                  <c:v>1455732000</c:v>
                </c:pt>
                <c:pt idx="53682">
                  <c:v>1455735600</c:v>
                </c:pt>
                <c:pt idx="53683">
                  <c:v>1455739200</c:v>
                </c:pt>
                <c:pt idx="53684">
                  <c:v>1455742800</c:v>
                </c:pt>
                <c:pt idx="53685">
                  <c:v>1455746400</c:v>
                </c:pt>
                <c:pt idx="53686">
                  <c:v>1455750000</c:v>
                </c:pt>
                <c:pt idx="53687">
                  <c:v>1455753600</c:v>
                </c:pt>
                <c:pt idx="53688">
                  <c:v>1455757200</c:v>
                </c:pt>
                <c:pt idx="53689">
                  <c:v>1455760800</c:v>
                </c:pt>
                <c:pt idx="53690">
                  <c:v>1455764400</c:v>
                </c:pt>
                <c:pt idx="53691">
                  <c:v>1455768000</c:v>
                </c:pt>
                <c:pt idx="53692">
                  <c:v>1455771600</c:v>
                </c:pt>
                <c:pt idx="53693">
                  <c:v>1455775200</c:v>
                </c:pt>
                <c:pt idx="53694">
                  <c:v>1455778800</c:v>
                </c:pt>
                <c:pt idx="53695">
                  <c:v>1455782400</c:v>
                </c:pt>
                <c:pt idx="53696">
                  <c:v>1455786000</c:v>
                </c:pt>
                <c:pt idx="53697">
                  <c:v>1455789600</c:v>
                </c:pt>
                <c:pt idx="53698">
                  <c:v>1455793200</c:v>
                </c:pt>
                <c:pt idx="53699">
                  <c:v>1455796800</c:v>
                </c:pt>
                <c:pt idx="53700">
                  <c:v>1455800400</c:v>
                </c:pt>
                <c:pt idx="53701">
                  <c:v>1455804000</c:v>
                </c:pt>
                <c:pt idx="53702">
                  <c:v>1455807600</c:v>
                </c:pt>
                <c:pt idx="53703">
                  <c:v>1455811200</c:v>
                </c:pt>
                <c:pt idx="53704">
                  <c:v>1455814800</c:v>
                </c:pt>
                <c:pt idx="53705">
                  <c:v>1455818400</c:v>
                </c:pt>
                <c:pt idx="53706">
                  <c:v>1455822000</c:v>
                </c:pt>
                <c:pt idx="53707">
                  <c:v>1455825600</c:v>
                </c:pt>
                <c:pt idx="53708">
                  <c:v>1455829200</c:v>
                </c:pt>
                <c:pt idx="53709">
                  <c:v>1455832800</c:v>
                </c:pt>
                <c:pt idx="53710">
                  <c:v>1455836400</c:v>
                </c:pt>
                <c:pt idx="53711">
                  <c:v>1455840000</c:v>
                </c:pt>
                <c:pt idx="53712">
                  <c:v>1455843600</c:v>
                </c:pt>
                <c:pt idx="53713">
                  <c:v>1455847200</c:v>
                </c:pt>
                <c:pt idx="53714">
                  <c:v>1455850800</c:v>
                </c:pt>
                <c:pt idx="53715">
                  <c:v>1455854400</c:v>
                </c:pt>
                <c:pt idx="53716">
                  <c:v>1455858000</c:v>
                </c:pt>
                <c:pt idx="53717">
                  <c:v>1455861600</c:v>
                </c:pt>
                <c:pt idx="53718">
                  <c:v>1455865200</c:v>
                </c:pt>
                <c:pt idx="53719">
                  <c:v>1455868800</c:v>
                </c:pt>
                <c:pt idx="53720">
                  <c:v>1455872400</c:v>
                </c:pt>
                <c:pt idx="53721">
                  <c:v>1455876000</c:v>
                </c:pt>
                <c:pt idx="53722">
                  <c:v>1455879600</c:v>
                </c:pt>
                <c:pt idx="53723">
                  <c:v>1455883200</c:v>
                </c:pt>
                <c:pt idx="53724">
                  <c:v>1455886800</c:v>
                </c:pt>
                <c:pt idx="53725">
                  <c:v>1455890400</c:v>
                </c:pt>
                <c:pt idx="53726">
                  <c:v>1455894000</c:v>
                </c:pt>
                <c:pt idx="53727">
                  <c:v>1455897600</c:v>
                </c:pt>
                <c:pt idx="53728">
                  <c:v>1455901200</c:v>
                </c:pt>
                <c:pt idx="53729">
                  <c:v>1455904800</c:v>
                </c:pt>
                <c:pt idx="53730">
                  <c:v>1455908400</c:v>
                </c:pt>
                <c:pt idx="53731">
                  <c:v>1455912000</c:v>
                </c:pt>
                <c:pt idx="53732">
                  <c:v>1455915600</c:v>
                </c:pt>
                <c:pt idx="53733">
                  <c:v>1455919200</c:v>
                </c:pt>
                <c:pt idx="53734">
                  <c:v>1455922800</c:v>
                </c:pt>
                <c:pt idx="53735">
                  <c:v>1455926400</c:v>
                </c:pt>
                <c:pt idx="53736">
                  <c:v>1455930000</c:v>
                </c:pt>
                <c:pt idx="53737">
                  <c:v>1455933600</c:v>
                </c:pt>
                <c:pt idx="53738">
                  <c:v>1455937200</c:v>
                </c:pt>
                <c:pt idx="53739">
                  <c:v>1455940800</c:v>
                </c:pt>
                <c:pt idx="53740">
                  <c:v>1455944400</c:v>
                </c:pt>
                <c:pt idx="53741">
                  <c:v>1455948000</c:v>
                </c:pt>
                <c:pt idx="53742">
                  <c:v>1455951600</c:v>
                </c:pt>
                <c:pt idx="53743">
                  <c:v>1455955200</c:v>
                </c:pt>
                <c:pt idx="53744">
                  <c:v>1455958800</c:v>
                </c:pt>
                <c:pt idx="53745">
                  <c:v>1455962400</c:v>
                </c:pt>
                <c:pt idx="53746">
                  <c:v>1455966000</c:v>
                </c:pt>
                <c:pt idx="53747">
                  <c:v>1455969600</c:v>
                </c:pt>
                <c:pt idx="53748">
                  <c:v>1455973200</c:v>
                </c:pt>
                <c:pt idx="53749">
                  <c:v>1455976800</c:v>
                </c:pt>
                <c:pt idx="53750">
                  <c:v>1455980400</c:v>
                </c:pt>
                <c:pt idx="53751">
                  <c:v>1455984000</c:v>
                </c:pt>
                <c:pt idx="53752">
                  <c:v>1455987600</c:v>
                </c:pt>
                <c:pt idx="53753">
                  <c:v>1455991200</c:v>
                </c:pt>
                <c:pt idx="53754">
                  <c:v>1455994800</c:v>
                </c:pt>
                <c:pt idx="53755">
                  <c:v>1455998400</c:v>
                </c:pt>
                <c:pt idx="53756">
                  <c:v>1456002000</c:v>
                </c:pt>
                <c:pt idx="53757">
                  <c:v>1456005600</c:v>
                </c:pt>
                <c:pt idx="53758">
                  <c:v>1456009200</c:v>
                </c:pt>
                <c:pt idx="53759">
                  <c:v>1456012800</c:v>
                </c:pt>
                <c:pt idx="53760">
                  <c:v>1456016400</c:v>
                </c:pt>
                <c:pt idx="53761">
                  <c:v>1456020000</c:v>
                </c:pt>
                <c:pt idx="53762">
                  <c:v>1456023600</c:v>
                </c:pt>
                <c:pt idx="53763">
                  <c:v>1456027200</c:v>
                </c:pt>
                <c:pt idx="53764">
                  <c:v>1456030800</c:v>
                </c:pt>
                <c:pt idx="53765">
                  <c:v>1456034400</c:v>
                </c:pt>
                <c:pt idx="53766">
                  <c:v>1456038000</c:v>
                </c:pt>
                <c:pt idx="53767">
                  <c:v>1456041600</c:v>
                </c:pt>
                <c:pt idx="53768">
                  <c:v>1456045200</c:v>
                </c:pt>
                <c:pt idx="53769">
                  <c:v>1456048800</c:v>
                </c:pt>
                <c:pt idx="53770">
                  <c:v>1456052400</c:v>
                </c:pt>
                <c:pt idx="53771">
                  <c:v>1456056000</c:v>
                </c:pt>
                <c:pt idx="53772">
                  <c:v>1456059600</c:v>
                </c:pt>
                <c:pt idx="53773">
                  <c:v>1456063200</c:v>
                </c:pt>
                <c:pt idx="53774">
                  <c:v>1456066800</c:v>
                </c:pt>
                <c:pt idx="53775">
                  <c:v>1456070400</c:v>
                </c:pt>
                <c:pt idx="53776">
                  <c:v>1456074000</c:v>
                </c:pt>
                <c:pt idx="53777">
                  <c:v>1456077600</c:v>
                </c:pt>
                <c:pt idx="53778">
                  <c:v>1456081200</c:v>
                </c:pt>
                <c:pt idx="53779">
                  <c:v>1456084800</c:v>
                </c:pt>
                <c:pt idx="53780">
                  <c:v>1456088400</c:v>
                </c:pt>
                <c:pt idx="53781">
                  <c:v>1456092000</c:v>
                </c:pt>
                <c:pt idx="53782">
                  <c:v>1456095600</c:v>
                </c:pt>
                <c:pt idx="53783">
                  <c:v>1456099200</c:v>
                </c:pt>
                <c:pt idx="53784">
                  <c:v>1456102800</c:v>
                </c:pt>
                <c:pt idx="53785">
                  <c:v>1456106400</c:v>
                </c:pt>
                <c:pt idx="53786">
                  <c:v>1456110000</c:v>
                </c:pt>
                <c:pt idx="53787">
                  <c:v>1456113600</c:v>
                </c:pt>
                <c:pt idx="53788">
                  <c:v>1456117200</c:v>
                </c:pt>
                <c:pt idx="53789">
                  <c:v>1456120800</c:v>
                </c:pt>
                <c:pt idx="53790">
                  <c:v>1456124400</c:v>
                </c:pt>
                <c:pt idx="53791">
                  <c:v>1456128000</c:v>
                </c:pt>
                <c:pt idx="53792">
                  <c:v>1456131600</c:v>
                </c:pt>
                <c:pt idx="53793">
                  <c:v>1456135200</c:v>
                </c:pt>
                <c:pt idx="53794">
                  <c:v>1456138800</c:v>
                </c:pt>
                <c:pt idx="53795">
                  <c:v>1456142400</c:v>
                </c:pt>
                <c:pt idx="53796">
                  <c:v>1456146000</c:v>
                </c:pt>
                <c:pt idx="53797">
                  <c:v>1456149600</c:v>
                </c:pt>
                <c:pt idx="53798">
                  <c:v>1456153200</c:v>
                </c:pt>
                <c:pt idx="53799">
                  <c:v>1456156800</c:v>
                </c:pt>
                <c:pt idx="53800">
                  <c:v>1456160400</c:v>
                </c:pt>
                <c:pt idx="53801">
                  <c:v>1456164000</c:v>
                </c:pt>
                <c:pt idx="53802">
                  <c:v>1456167600</c:v>
                </c:pt>
                <c:pt idx="53803">
                  <c:v>1456171200</c:v>
                </c:pt>
                <c:pt idx="53804">
                  <c:v>1456174800</c:v>
                </c:pt>
                <c:pt idx="53805">
                  <c:v>1456178400</c:v>
                </c:pt>
                <c:pt idx="53806">
                  <c:v>1456182000</c:v>
                </c:pt>
                <c:pt idx="53807">
                  <c:v>1456185600</c:v>
                </c:pt>
                <c:pt idx="53808">
                  <c:v>1456189200</c:v>
                </c:pt>
                <c:pt idx="53809">
                  <c:v>1456192800</c:v>
                </c:pt>
                <c:pt idx="53810">
                  <c:v>1456196400</c:v>
                </c:pt>
                <c:pt idx="53811">
                  <c:v>1456200000</c:v>
                </c:pt>
                <c:pt idx="53812">
                  <c:v>1456203600</c:v>
                </c:pt>
                <c:pt idx="53813">
                  <c:v>1456207200</c:v>
                </c:pt>
                <c:pt idx="53814">
                  <c:v>1456210800</c:v>
                </c:pt>
                <c:pt idx="53815">
                  <c:v>1456214400</c:v>
                </c:pt>
                <c:pt idx="53816">
                  <c:v>1456218000</c:v>
                </c:pt>
                <c:pt idx="53817">
                  <c:v>1456221600</c:v>
                </c:pt>
                <c:pt idx="53818">
                  <c:v>1456225200</c:v>
                </c:pt>
                <c:pt idx="53819">
                  <c:v>1456228800</c:v>
                </c:pt>
                <c:pt idx="53820">
                  <c:v>1456232400</c:v>
                </c:pt>
                <c:pt idx="53821">
                  <c:v>1456236000</c:v>
                </c:pt>
                <c:pt idx="53822">
                  <c:v>1456239600</c:v>
                </c:pt>
                <c:pt idx="53823">
                  <c:v>1456243200</c:v>
                </c:pt>
                <c:pt idx="53824">
                  <c:v>1456246800</c:v>
                </c:pt>
                <c:pt idx="53825">
                  <c:v>1456250400</c:v>
                </c:pt>
                <c:pt idx="53826">
                  <c:v>1456254000</c:v>
                </c:pt>
                <c:pt idx="53827">
                  <c:v>1456257600</c:v>
                </c:pt>
                <c:pt idx="53828">
                  <c:v>1456261200</c:v>
                </c:pt>
                <c:pt idx="53829">
                  <c:v>1456264800</c:v>
                </c:pt>
                <c:pt idx="53830">
                  <c:v>1456268400</c:v>
                </c:pt>
                <c:pt idx="53831">
                  <c:v>1456272000</c:v>
                </c:pt>
                <c:pt idx="53832">
                  <c:v>1456275600</c:v>
                </c:pt>
                <c:pt idx="53833">
                  <c:v>1456279200</c:v>
                </c:pt>
                <c:pt idx="53834">
                  <c:v>1456282800</c:v>
                </c:pt>
                <c:pt idx="53835">
                  <c:v>1456286400</c:v>
                </c:pt>
                <c:pt idx="53836">
                  <c:v>1456290000</c:v>
                </c:pt>
                <c:pt idx="53837">
                  <c:v>1456293600</c:v>
                </c:pt>
                <c:pt idx="53838">
                  <c:v>1456297200</c:v>
                </c:pt>
                <c:pt idx="53839">
                  <c:v>1456300800</c:v>
                </c:pt>
                <c:pt idx="53840">
                  <c:v>1456304400</c:v>
                </c:pt>
                <c:pt idx="53841">
                  <c:v>1456308000</c:v>
                </c:pt>
                <c:pt idx="53842">
                  <c:v>1456311600</c:v>
                </c:pt>
                <c:pt idx="53843">
                  <c:v>1456315200</c:v>
                </c:pt>
                <c:pt idx="53844">
                  <c:v>1456318800</c:v>
                </c:pt>
                <c:pt idx="53845">
                  <c:v>1456322400</c:v>
                </c:pt>
                <c:pt idx="53846">
                  <c:v>1456326000</c:v>
                </c:pt>
                <c:pt idx="53847">
                  <c:v>1456329600</c:v>
                </c:pt>
                <c:pt idx="53848">
                  <c:v>1456333200</c:v>
                </c:pt>
                <c:pt idx="53849">
                  <c:v>1456336800</c:v>
                </c:pt>
                <c:pt idx="53850">
                  <c:v>1456340400</c:v>
                </c:pt>
                <c:pt idx="53851">
                  <c:v>1456344000</c:v>
                </c:pt>
                <c:pt idx="53852">
                  <c:v>1456347600</c:v>
                </c:pt>
                <c:pt idx="53853">
                  <c:v>1456351200</c:v>
                </c:pt>
                <c:pt idx="53854">
                  <c:v>1456354800</c:v>
                </c:pt>
                <c:pt idx="53855">
                  <c:v>1456358400</c:v>
                </c:pt>
                <c:pt idx="53856">
                  <c:v>1456362000</c:v>
                </c:pt>
                <c:pt idx="53857">
                  <c:v>1456365600</c:v>
                </c:pt>
                <c:pt idx="53858">
                  <c:v>1456369200</c:v>
                </c:pt>
                <c:pt idx="53859">
                  <c:v>1456372800</c:v>
                </c:pt>
                <c:pt idx="53860">
                  <c:v>1456376400</c:v>
                </c:pt>
                <c:pt idx="53861">
                  <c:v>1456380000</c:v>
                </c:pt>
                <c:pt idx="53862">
                  <c:v>1456383600</c:v>
                </c:pt>
                <c:pt idx="53863">
                  <c:v>1456387200</c:v>
                </c:pt>
                <c:pt idx="53864">
                  <c:v>1456390800</c:v>
                </c:pt>
                <c:pt idx="53865">
                  <c:v>1456394400</c:v>
                </c:pt>
                <c:pt idx="53866">
                  <c:v>1456398000</c:v>
                </c:pt>
                <c:pt idx="53867">
                  <c:v>1456401600</c:v>
                </c:pt>
                <c:pt idx="53868">
                  <c:v>1456405200</c:v>
                </c:pt>
                <c:pt idx="53869">
                  <c:v>1456408800</c:v>
                </c:pt>
                <c:pt idx="53870">
                  <c:v>1456412400</c:v>
                </c:pt>
                <c:pt idx="53871">
                  <c:v>1456416000</c:v>
                </c:pt>
                <c:pt idx="53872">
                  <c:v>1456419600</c:v>
                </c:pt>
                <c:pt idx="53873">
                  <c:v>1456423200</c:v>
                </c:pt>
                <c:pt idx="53874">
                  <c:v>1456426800</c:v>
                </c:pt>
                <c:pt idx="53875">
                  <c:v>1456430400</c:v>
                </c:pt>
                <c:pt idx="53876">
                  <c:v>1456434000</c:v>
                </c:pt>
                <c:pt idx="53877">
                  <c:v>1456437600</c:v>
                </c:pt>
                <c:pt idx="53878">
                  <c:v>1456441200</c:v>
                </c:pt>
                <c:pt idx="53879">
                  <c:v>1456444800</c:v>
                </c:pt>
                <c:pt idx="53880">
                  <c:v>1456448400</c:v>
                </c:pt>
                <c:pt idx="53881">
                  <c:v>1456452000</c:v>
                </c:pt>
                <c:pt idx="53882">
                  <c:v>1456455600</c:v>
                </c:pt>
                <c:pt idx="53883">
                  <c:v>1456459200</c:v>
                </c:pt>
                <c:pt idx="53884">
                  <c:v>1456462800</c:v>
                </c:pt>
                <c:pt idx="53885">
                  <c:v>1456466400</c:v>
                </c:pt>
                <c:pt idx="53886">
                  <c:v>1456470000</c:v>
                </c:pt>
                <c:pt idx="53887">
                  <c:v>1456473600</c:v>
                </c:pt>
                <c:pt idx="53888">
                  <c:v>1456477200</c:v>
                </c:pt>
                <c:pt idx="53889">
                  <c:v>1456480800</c:v>
                </c:pt>
                <c:pt idx="53890">
                  <c:v>1456484400</c:v>
                </c:pt>
                <c:pt idx="53891">
                  <c:v>1456488000</c:v>
                </c:pt>
                <c:pt idx="53892">
                  <c:v>1456491600</c:v>
                </c:pt>
                <c:pt idx="53893">
                  <c:v>1456495200</c:v>
                </c:pt>
                <c:pt idx="53894">
                  <c:v>1456498800</c:v>
                </c:pt>
                <c:pt idx="53895">
                  <c:v>1456502400</c:v>
                </c:pt>
                <c:pt idx="53896">
                  <c:v>1456506000</c:v>
                </c:pt>
                <c:pt idx="53897">
                  <c:v>1456509600</c:v>
                </c:pt>
                <c:pt idx="53898">
                  <c:v>1456513200</c:v>
                </c:pt>
                <c:pt idx="53899">
                  <c:v>1456516800</c:v>
                </c:pt>
                <c:pt idx="53900">
                  <c:v>1456520400</c:v>
                </c:pt>
                <c:pt idx="53901">
                  <c:v>1456524000</c:v>
                </c:pt>
                <c:pt idx="53902">
                  <c:v>1456527600</c:v>
                </c:pt>
                <c:pt idx="53903">
                  <c:v>1456531200</c:v>
                </c:pt>
                <c:pt idx="53904">
                  <c:v>1456534800</c:v>
                </c:pt>
                <c:pt idx="53905">
                  <c:v>1456538400</c:v>
                </c:pt>
                <c:pt idx="53906">
                  <c:v>1456542000</c:v>
                </c:pt>
                <c:pt idx="53907">
                  <c:v>1456545600</c:v>
                </c:pt>
                <c:pt idx="53908">
                  <c:v>1456549200</c:v>
                </c:pt>
                <c:pt idx="53909">
                  <c:v>1456552800</c:v>
                </c:pt>
                <c:pt idx="53910">
                  <c:v>1456556400</c:v>
                </c:pt>
                <c:pt idx="53911">
                  <c:v>1456560000</c:v>
                </c:pt>
                <c:pt idx="53912">
                  <c:v>1456563600</c:v>
                </c:pt>
                <c:pt idx="53913">
                  <c:v>1456567200</c:v>
                </c:pt>
                <c:pt idx="53914">
                  <c:v>1456570800</c:v>
                </c:pt>
                <c:pt idx="53915">
                  <c:v>1456574400</c:v>
                </c:pt>
                <c:pt idx="53916">
                  <c:v>1456578000</c:v>
                </c:pt>
                <c:pt idx="53917">
                  <c:v>1456581600</c:v>
                </c:pt>
                <c:pt idx="53918">
                  <c:v>1456585200</c:v>
                </c:pt>
                <c:pt idx="53919">
                  <c:v>1456588800</c:v>
                </c:pt>
                <c:pt idx="53920">
                  <c:v>1456592400</c:v>
                </c:pt>
                <c:pt idx="53921">
                  <c:v>1456596000</c:v>
                </c:pt>
                <c:pt idx="53922">
                  <c:v>1456599600</c:v>
                </c:pt>
                <c:pt idx="53923">
                  <c:v>1456603200</c:v>
                </c:pt>
                <c:pt idx="53924">
                  <c:v>1456606800</c:v>
                </c:pt>
                <c:pt idx="53925">
                  <c:v>1456610400</c:v>
                </c:pt>
                <c:pt idx="53926">
                  <c:v>1456614000</c:v>
                </c:pt>
                <c:pt idx="53927">
                  <c:v>1456617600</c:v>
                </c:pt>
                <c:pt idx="53928">
                  <c:v>1456621200</c:v>
                </c:pt>
                <c:pt idx="53929">
                  <c:v>1456624800</c:v>
                </c:pt>
                <c:pt idx="53930">
                  <c:v>1456628400</c:v>
                </c:pt>
                <c:pt idx="53931">
                  <c:v>1456632000</c:v>
                </c:pt>
                <c:pt idx="53932">
                  <c:v>1456635600</c:v>
                </c:pt>
                <c:pt idx="53933">
                  <c:v>1456639200</c:v>
                </c:pt>
                <c:pt idx="53934">
                  <c:v>1456642800</c:v>
                </c:pt>
                <c:pt idx="53935">
                  <c:v>1456646400</c:v>
                </c:pt>
                <c:pt idx="53936">
                  <c:v>1456650000</c:v>
                </c:pt>
                <c:pt idx="53937">
                  <c:v>1456653600</c:v>
                </c:pt>
                <c:pt idx="53938">
                  <c:v>1456657200</c:v>
                </c:pt>
                <c:pt idx="53939">
                  <c:v>1456660800</c:v>
                </c:pt>
                <c:pt idx="53940">
                  <c:v>1456664400</c:v>
                </c:pt>
                <c:pt idx="53941">
                  <c:v>1456668000</c:v>
                </c:pt>
                <c:pt idx="53942">
                  <c:v>1456671600</c:v>
                </c:pt>
                <c:pt idx="53943">
                  <c:v>1456675200</c:v>
                </c:pt>
                <c:pt idx="53944">
                  <c:v>1456678800</c:v>
                </c:pt>
                <c:pt idx="53945">
                  <c:v>1456682400</c:v>
                </c:pt>
                <c:pt idx="53946">
                  <c:v>1456686000</c:v>
                </c:pt>
                <c:pt idx="53947">
                  <c:v>1456689600</c:v>
                </c:pt>
                <c:pt idx="53948">
                  <c:v>1456693200</c:v>
                </c:pt>
                <c:pt idx="53949">
                  <c:v>1456696800</c:v>
                </c:pt>
                <c:pt idx="53950">
                  <c:v>1456700400</c:v>
                </c:pt>
                <c:pt idx="53951">
                  <c:v>1456704000</c:v>
                </c:pt>
                <c:pt idx="53952">
                  <c:v>1456707600</c:v>
                </c:pt>
                <c:pt idx="53953">
                  <c:v>1456711200</c:v>
                </c:pt>
                <c:pt idx="53954">
                  <c:v>1456714800</c:v>
                </c:pt>
                <c:pt idx="53955">
                  <c:v>1456718400</c:v>
                </c:pt>
                <c:pt idx="53956">
                  <c:v>1456722000</c:v>
                </c:pt>
                <c:pt idx="53957">
                  <c:v>1456725600</c:v>
                </c:pt>
                <c:pt idx="53958">
                  <c:v>1456729200</c:v>
                </c:pt>
                <c:pt idx="53959">
                  <c:v>1456732800</c:v>
                </c:pt>
                <c:pt idx="53960">
                  <c:v>1456736400</c:v>
                </c:pt>
                <c:pt idx="53961">
                  <c:v>1456740000</c:v>
                </c:pt>
                <c:pt idx="53962">
                  <c:v>1456743600</c:v>
                </c:pt>
                <c:pt idx="53963">
                  <c:v>1456747200</c:v>
                </c:pt>
                <c:pt idx="53964">
                  <c:v>1456750800</c:v>
                </c:pt>
                <c:pt idx="53965">
                  <c:v>1456754400</c:v>
                </c:pt>
                <c:pt idx="53966">
                  <c:v>1456758000</c:v>
                </c:pt>
                <c:pt idx="53967">
                  <c:v>1456761600</c:v>
                </c:pt>
                <c:pt idx="53968">
                  <c:v>1456765200</c:v>
                </c:pt>
                <c:pt idx="53969">
                  <c:v>1456768800</c:v>
                </c:pt>
                <c:pt idx="53970">
                  <c:v>1456772400</c:v>
                </c:pt>
                <c:pt idx="53971">
                  <c:v>1456776000</c:v>
                </c:pt>
                <c:pt idx="53972">
                  <c:v>1456779600</c:v>
                </c:pt>
                <c:pt idx="53973">
                  <c:v>1456783200</c:v>
                </c:pt>
                <c:pt idx="53974">
                  <c:v>1456786800</c:v>
                </c:pt>
                <c:pt idx="53975">
                  <c:v>1456790400</c:v>
                </c:pt>
                <c:pt idx="53976">
                  <c:v>1456794000</c:v>
                </c:pt>
                <c:pt idx="53977">
                  <c:v>1456797600</c:v>
                </c:pt>
                <c:pt idx="53978">
                  <c:v>1456801200</c:v>
                </c:pt>
                <c:pt idx="53979">
                  <c:v>1456804800</c:v>
                </c:pt>
                <c:pt idx="53980">
                  <c:v>1456808400</c:v>
                </c:pt>
                <c:pt idx="53981">
                  <c:v>1456812000</c:v>
                </c:pt>
                <c:pt idx="53982">
                  <c:v>1456815600</c:v>
                </c:pt>
                <c:pt idx="53983">
                  <c:v>1456819200</c:v>
                </c:pt>
                <c:pt idx="53984">
                  <c:v>1456822800</c:v>
                </c:pt>
                <c:pt idx="53985">
                  <c:v>1456826400</c:v>
                </c:pt>
                <c:pt idx="53986">
                  <c:v>1456830000</c:v>
                </c:pt>
                <c:pt idx="53987">
                  <c:v>1456833600</c:v>
                </c:pt>
                <c:pt idx="53988">
                  <c:v>1456837200</c:v>
                </c:pt>
                <c:pt idx="53989">
                  <c:v>1456840800</c:v>
                </c:pt>
                <c:pt idx="53990">
                  <c:v>1456844400</c:v>
                </c:pt>
                <c:pt idx="53991">
                  <c:v>1456848000</c:v>
                </c:pt>
                <c:pt idx="53992">
                  <c:v>1456851600</c:v>
                </c:pt>
                <c:pt idx="53993">
                  <c:v>1456855200</c:v>
                </c:pt>
                <c:pt idx="53994">
                  <c:v>1456858800</c:v>
                </c:pt>
                <c:pt idx="53995">
                  <c:v>1456862400</c:v>
                </c:pt>
                <c:pt idx="53996">
                  <c:v>1456866000</c:v>
                </c:pt>
                <c:pt idx="53997">
                  <c:v>1456869600</c:v>
                </c:pt>
                <c:pt idx="53998">
                  <c:v>1456873200</c:v>
                </c:pt>
                <c:pt idx="53999">
                  <c:v>1456876800</c:v>
                </c:pt>
                <c:pt idx="54000">
                  <c:v>1456880400</c:v>
                </c:pt>
                <c:pt idx="54001">
                  <c:v>1456884000</c:v>
                </c:pt>
                <c:pt idx="54002">
                  <c:v>1456887600</c:v>
                </c:pt>
                <c:pt idx="54003">
                  <c:v>1456891200</c:v>
                </c:pt>
                <c:pt idx="54004">
                  <c:v>1456894800</c:v>
                </c:pt>
                <c:pt idx="54005">
                  <c:v>1456898400</c:v>
                </c:pt>
                <c:pt idx="54006">
                  <c:v>1456902000</c:v>
                </c:pt>
                <c:pt idx="54007">
                  <c:v>1456905600</c:v>
                </c:pt>
                <c:pt idx="54008">
                  <c:v>1456909200</c:v>
                </c:pt>
                <c:pt idx="54009">
                  <c:v>1456912800</c:v>
                </c:pt>
                <c:pt idx="54010">
                  <c:v>1456916400</c:v>
                </c:pt>
                <c:pt idx="54011">
                  <c:v>1456920000</c:v>
                </c:pt>
                <c:pt idx="54012">
                  <c:v>1456923600</c:v>
                </c:pt>
                <c:pt idx="54013">
                  <c:v>1456927200</c:v>
                </c:pt>
                <c:pt idx="54014">
                  <c:v>1456930800</c:v>
                </c:pt>
                <c:pt idx="54015">
                  <c:v>1456934400</c:v>
                </c:pt>
                <c:pt idx="54016">
                  <c:v>1456938000</c:v>
                </c:pt>
                <c:pt idx="54017">
                  <c:v>1456941600</c:v>
                </c:pt>
                <c:pt idx="54018">
                  <c:v>1456945200</c:v>
                </c:pt>
                <c:pt idx="54019">
                  <c:v>1456948800</c:v>
                </c:pt>
                <c:pt idx="54020">
                  <c:v>1456952400</c:v>
                </c:pt>
                <c:pt idx="54021">
                  <c:v>1456956000</c:v>
                </c:pt>
                <c:pt idx="54022">
                  <c:v>1456959600</c:v>
                </c:pt>
                <c:pt idx="54023">
                  <c:v>1456963200</c:v>
                </c:pt>
                <c:pt idx="54024">
                  <c:v>1456966800</c:v>
                </c:pt>
                <c:pt idx="54025">
                  <c:v>1456970400</c:v>
                </c:pt>
                <c:pt idx="54026">
                  <c:v>1456974000</c:v>
                </c:pt>
                <c:pt idx="54027">
                  <c:v>1456977600</c:v>
                </c:pt>
                <c:pt idx="54028">
                  <c:v>1456981200</c:v>
                </c:pt>
                <c:pt idx="54029">
                  <c:v>1456984800</c:v>
                </c:pt>
                <c:pt idx="54030">
                  <c:v>1456988400</c:v>
                </c:pt>
                <c:pt idx="54031">
                  <c:v>1456992000</c:v>
                </c:pt>
                <c:pt idx="54032">
                  <c:v>1456995600</c:v>
                </c:pt>
                <c:pt idx="54033">
                  <c:v>1456999200</c:v>
                </c:pt>
                <c:pt idx="54034">
                  <c:v>1457002800</c:v>
                </c:pt>
                <c:pt idx="54035">
                  <c:v>1457006400</c:v>
                </c:pt>
                <c:pt idx="54036">
                  <c:v>1457010000</c:v>
                </c:pt>
                <c:pt idx="54037">
                  <c:v>1457013600</c:v>
                </c:pt>
                <c:pt idx="54038">
                  <c:v>1457017200</c:v>
                </c:pt>
                <c:pt idx="54039">
                  <c:v>1457020800</c:v>
                </c:pt>
                <c:pt idx="54040">
                  <c:v>1457024400</c:v>
                </c:pt>
                <c:pt idx="54041">
                  <c:v>1457028000</c:v>
                </c:pt>
                <c:pt idx="54042">
                  <c:v>1457031600</c:v>
                </c:pt>
                <c:pt idx="54043">
                  <c:v>1457035200</c:v>
                </c:pt>
                <c:pt idx="54044">
                  <c:v>1457038800</c:v>
                </c:pt>
                <c:pt idx="54045">
                  <c:v>1457042400</c:v>
                </c:pt>
                <c:pt idx="54046">
                  <c:v>1457046000</c:v>
                </c:pt>
                <c:pt idx="54047">
                  <c:v>1457049600</c:v>
                </c:pt>
                <c:pt idx="54048">
                  <c:v>1457053200</c:v>
                </c:pt>
                <c:pt idx="54049">
                  <c:v>1457056800</c:v>
                </c:pt>
                <c:pt idx="54050">
                  <c:v>1457060400</c:v>
                </c:pt>
                <c:pt idx="54051">
                  <c:v>1457064000</c:v>
                </c:pt>
                <c:pt idx="54052">
                  <c:v>1457067600</c:v>
                </c:pt>
                <c:pt idx="54053">
                  <c:v>1457071200</c:v>
                </c:pt>
                <c:pt idx="54054">
                  <c:v>1457074800</c:v>
                </c:pt>
                <c:pt idx="54055">
                  <c:v>1457078400</c:v>
                </c:pt>
                <c:pt idx="54056">
                  <c:v>1457082000</c:v>
                </c:pt>
                <c:pt idx="54057">
                  <c:v>1457085600</c:v>
                </c:pt>
                <c:pt idx="54058">
                  <c:v>1457089200</c:v>
                </c:pt>
                <c:pt idx="54059">
                  <c:v>1457092800</c:v>
                </c:pt>
                <c:pt idx="54060">
                  <c:v>1457096400</c:v>
                </c:pt>
                <c:pt idx="54061">
                  <c:v>1457100000</c:v>
                </c:pt>
                <c:pt idx="54062">
                  <c:v>1457103600</c:v>
                </c:pt>
                <c:pt idx="54063">
                  <c:v>1457107200</c:v>
                </c:pt>
                <c:pt idx="54064">
                  <c:v>1457110800</c:v>
                </c:pt>
                <c:pt idx="54065">
                  <c:v>1457114400</c:v>
                </c:pt>
                <c:pt idx="54066">
                  <c:v>1457118000</c:v>
                </c:pt>
                <c:pt idx="54067">
                  <c:v>1457121600</c:v>
                </c:pt>
                <c:pt idx="54068">
                  <c:v>1457125200</c:v>
                </c:pt>
                <c:pt idx="54069">
                  <c:v>1457128800</c:v>
                </c:pt>
                <c:pt idx="54070">
                  <c:v>1457132400</c:v>
                </c:pt>
                <c:pt idx="54071">
                  <c:v>1457136000</c:v>
                </c:pt>
                <c:pt idx="54072">
                  <c:v>1457139600</c:v>
                </c:pt>
                <c:pt idx="54073">
                  <c:v>1457143200</c:v>
                </c:pt>
                <c:pt idx="54074">
                  <c:v>1457146800</c:v>
                </c:pt>
                <c:pt idx="54075">
                  <c:v>1457150400</c:v>
                </c:pt>
                <c:pt idx="54076">
                  <c:v>1457154000</c:v>
                </c:pt>
                <c:pt idx="54077">
                  <c:v>1457157600</c:v>
                </c:pt>
                <c:pt idx="54078">
                  <c:v>1457161200</c:v>
                </c:pt>
                <c:pt idx="54079">
                  <c:v>1457164800</c:v>
                </c:pt>
                <c:pt idx="54080">
                  <c:v>1457168400</c:v>
                </c:pt>
                <c:pt idx="54081">
                  <c:v>1457172000</c:v>
                </c:pt>
                <c:pt idx="54082">
                  <c:v>1457175600</c:v>
                </c:pt>
                <c:pt idx="54083">
                  <c:v>1457179200</c:v>
                </c:pt>
                <c:pt idx="54084">
                  <c:v>1457182800</c:v>
                </c:pt>
                <c:pt idx="54085">
                  <c:v>1457186400</c:v>
                </c:pt>
                <c:pt idx="54086">
                  <c:v>1457190000</c:v>
                </c:pt>
                <c:pt idx="54087">
                  <c:v>1457193600</c:v>
                </c:pt>
                <c:pt idx="54088">
                  <c:v>1457197200</c:v>
                </c:pt>
                <c:pt idx="54089">
                  <c:v>1457200800</c:v>
                </c:pt>
                <c:pt idx="54090">
                  <c:v>1457204400</c:v>
                </c:pt>
                <c:pt idx="54091">
                  <c:v>1457208000</c:v>
                </c:pt>
                <c:pt idx="54092">
                  <c:v>1457211600</c:v>
                </c:pt>
                <c:pt idx="54093">
                  <c:v>1457215200</c:v>
                </c:pt>
                <c:pt idx="54094">
                  <c:v>1457218800</c:v>
                </c:pt>
                <c:pt idx="54095">
                  <c:v>1457222400</c:v>
                </c:pt>
                <c:pt idx="54096">
                  <c:v>1457226000</c:v>
                </c:pt>
                <c:pt idx="54097">
                  <c:v>1457229600</c:v>
                </c:pt>
                <c:pt idx="54098">
                  <c:v>1457233200</c:v>
                </c:pt>
                <c:pt idx="54099">
                  <c:v>1457236800</c:v>
                </c:pt>
                <c:pt idx="54100">
                  <c:v>1457240400</c:v>
                </c:pt>
                <c:pt idx="54101">
                  <c:v>1457244000</c:v>
                </c:pt>
                <c:pt idx="54102">
                  <c:v>1457247600</c:v>
                </c:pt>
                <c:pt idx="54103">
                  <c:v>1457251200</c:v>
                </c:pt>
                <c:pt idx="54104">
                  <c:v>1457254800</c:v>
                </c:pt>
                <c:pt idx="54105">
                  <c:v>1457258400</c:v>
                </c:pt>
                <c:pt idx="54106">
                  <c:v>1457262000</c:v>
                </c:pt>
                <c:pt idx="54107">
                  <c:v>1457265600</c:v>
                </c:pt>
                <c:pt idx="54108">
                  <c:v>1457269200</c:v>
                </c:pt>
                <c:pt idx="54109">
                  <c:v>1457272800</c:v>
                </c:pt>
                <c:pt idx="54110">
                  <c:v>1457276400</c:v>
                </c:pt>
                <c:pt idx="54111">
                  <c:v>1457280000</c:v>
                </c:pt>
                <c:pt idx="54112">
                  <c:v>1457283600</c:v>
                </c:pt>
                <c:pt idx="54113">
                  <c:v>1457287200</c:v>
                </c:pt>
                <c:pt idx="54114">
                  <c:v>1457290800</c:v>
                </c:pt>
                <c:pt idx="54115">
                  <c:v>1457294400</c:v>
                </c:pt>
                <c:pt idx="54116">
                  <c:v>1457298000</c:v>
                </c:pt>
                <c:pt idx="54117">
                  <c:v>1457301600</c:v>
                </c:pt>
                <c:pt idx="54118">
                  <c:v>1457305200</c:v>
                </c:pt>
                <c:pt idx="54119">
                  <c:v>1457308800</c:v>
                </c:pt>
                <c:pt idx="54120">
                  <c:v>1457312400</c:v>
                </c:pt>
                <c:pt idx="54121">
                  <c:v>1457316000</c:v>
                </c:pt>
                <c:pt idx="54122">
                  <c:v>1457319600</c:v>
                </c:pt>
                <c:pt idx="54123">
                  <c:v>1457323200</c:v>
                </c:pt>
                <c:pt idx="54124">
                  <c:v>1457326800</c:v>
                </c:pt>
                <c:pt idx="54125">
                  <c:v>1457330400</c:v>
                </c:pt>
                <c:pt idx="54126">
                  <c:v>1457334000</c:v>
                </c:pt>
                <c:pt idx="54127">
                  <c:v>1457337600</c:v>
                </c:pt>
                <c:pt idx="54128">
                  <c:v>1457341200</c:v>
                </c:pt>
                <c:pt idx="54129">
                  <c:v>1457344800</c:v>
                </c:pt>
                <c:pt idx="54130">
                  <c:v>1457348400</c:v>
                </c:pt>
                <c:pt idx="54131">
                  <c:v>1457352000</c:v>
                </c:pt>
                <c:pt idx="54132">
                  <c:v>1457355600</c:v>
                </c:pt>
                <c:pt idx="54133">
                  <c:v>1457359200</c:v>
                </c:pt>
                <c:pt idx="54134">
                  <c:v>1457362800</c:v>
                </c:pt>
                <c:pt idx="54135">
                  <c:v>1457366400</c:v>
                </c:pt>
                <c:pt idx="54136">
                  <c:v>1457370000</c:v>
                </c:pt>
                <c:pt idx="54137">
                  <c:v>1457373600</c:v>
                </c:pt>
                <c:pt idx="54138">
                  <c:v>1457377200</c:v>
                </c:pt>
                <c:pt idx="54139">
                  <c:v>1457380800</c:v>
                </c:pt>
                <c:pt idx="54140">
                  <c:v>1457384400</c:v>
                </c:pt>
                <c:pt idx="54141">
                  <c:v>1457388000</c:v>
                </c:pt>
                <c:pt idx="54142">
                  <c:v>1457391600</c:v>
                </c:pt>
                <c:pt idx="54143">
                  <c:v>1457395200</c:v>
                </c:pt>
                <c:pt idx="54144">
                  <c:v>1457398800</c:v>
                </c:pt>
                <c:pt idx="54145">
                  <c:v>1457402400</c:v>
                </c:pt>
                <c:pt idx="54146">
                  <c:v>1457406000</c:v>
                </c:pt>
                <c:pt idx="54147">
                  <c:v>1457409600</c:v>
                </c:pt>
                <c:pt idx="54148">
                  <c:v>1457413200</c:v>
                </c:pt>
                <c:pt idx="54149">
                  <c:v>1457416800</c:v>
                </c:pt>
                <c:pt idx="54150">
                  <c:v>1457420400</c:v>
                </c:pt>
                <c:pt idx="54151">
                  <c:v>1457424000</c:v>
                </c:pt>
                <c:pt idx="54152">
                  <c:v>1457427600</c:v>
                </c:pt>
                <c:pt idx="54153">
                  <c:v>1457431200</c:v>
                </c:pt>
                <c:pt idx="54154">
                  <c:v>1457434800</c:v>
                </c:pt>
                <c:pt idx="54155">
                  <c:v>1457438400</c:v>
                </c:pt>
                <c:pt idx="54156">
                  <c:v>1457442000</c:v>
                </c:pt>
                <c:pt idx="54157">
                  <c:v>1457445600</c:v>
                </c:pt>
                <c:pt idx="54158">
                  <c:v>1457449200</c:v>
                </c:pt>
                <c:pt idx="54159">
                  <c:v>1457452800</c:v>
                </c:pt>
                <c:pt idx="54160">
                  <c:v>1457456400</c:v>
                </c:pt>
                <c:pt idx="54161">
                  <c:v>1457460000</c:v>
                </c:pt>
                <c:pt idx="54162">
                  <c:v>1457463600</c:v>
                </c:pt>
                <c:pt idx="54163">
                  <c:v>1457467200</c:v>
                </c:pt>
                <c:pt idx="54164">
                  <c:v>1457470800</c:v>
                </c:pt>
                <c:pt idx="54165">
                  <c:v>1457474400</c:v>
                </c:pt>
                <c:pt idx="54166">
                  <c:v>1457478000</c:v>
                </c:pt>
                <c:pt idx="54167">
                  <c:v>1457481600</c:v>
                </c:pt>
                <c:pt idx="54168">
                  <c:v>1457485200</c:v>
                </c:pt>
                <c:pt idx="54169">
                  <c:v>1457488800</c:v>
                </c:pt>
                <c:pt idx="54170">
                  <c:v>1457492400</c:v>
                </c:pt>
                <c:pt idx="54171">
                  <c:v>1457496000</c:v>
                </c:pt>
                <c:pt idx="54172">
                  <c:v>1457499600</c:v>
                </c:pt>
                <c:pt idx="54173">
                  <c:v>1457503200</c:v>
                </c:pt>
                <c:pt idx="54174">
                  <c:v>1457506800</c:v>
                </c:pt>
                <c:pt idx="54175">
                  <c:v>1457510400</c:v>
                </c:pt>
                <c:pt idx="54176">
                  <c:v>1457514000</c:v>
                </c:pt>
                <c:pt idx="54177">
                  <c:v>1457517600</c:v>
                </c:pt>
                <c:pt idx="54178">
                  <c:v>1457521200</c:v>
                </c:pt>
                <c:pt idx="54179">
                  <c:v>1457524800</c:v>
                </c:pt>
                <c:pt idx="54180">
                  <c:v>1457528400</c:v>
                </c:pt>
                <c:pt idx="54181">
                  <c:v>1457532000</c:v>
                </c:pt>
                <c:pt idx="54182">
                  <c:v>1457535600</c:v>
                </c:pt>
                <c:pt idx="54183">
                  <c:v>1457539200</c:v>
                </c:pt>
                <c:pt idx="54184">
                  <c:v>1457542800</c:v>
                </c:pt>
                <c:pt idx="54185">
                  <c:v>1457546400</c:v>
                </c:pt>
                <c:pt idx="54186">
                  <c:v>1457550000</c:v>
                </c:pt>
                <c:pt idx="54187">
                  <c:v>1457553600</c:v>
                </c:pt>
                <c:pt idx="54188">
                  <c:v>1457557200</c:v>
                </c:pt>
                <c:pt idx="54189">
                  <c:v>1457560800</c:v>
                </c:pt>
                <c:pt idx="54190">
                  <c:v>1457564400</c:v>
                </c:pt>
                <c:pt idx="54191">
                  <c:v>1457568000</c:v>
                </c:pt>
                <c:pt idx="54192">
                  <c:v>1457571600</c:v>
                </c:pt>
                <c:pt idx="54193">
                  <c:v>1457575200</c:v>
                </c:pt>
                <c:pt idx="54194">
                  <c:v>1457578800</c:v>
                </c:pt>
                <c:pt idx="54195">
                  <c:v>1457582400</c:v>
                </c:pt>
                <c:pt idx="54196">
                  <c:v>1457586000</c:v>
                </c:pt>
                <c:pt idx="54197">
                  <c:v>1457589600</c:v>
                </c:pt>
                <c:pt idx="54198">
                  <c:v>1457593200</c:v>
                </c:pt>
                <c:pt idx="54199">
                  <c:v>1457596800</c:v>
                </c:pt>
                <c:pt idx="54200">
                  <c:v>1457600400</c:v>
                </c:pt>
                <c:pt idx="54201">
                  <c:v>1457604000</c:v>
                </c:pt>
                <c:pt idx="54202">
                  <c:v>1457607600</c:v>
                </c:pt>
                <c:pt idx="54203">
                  <c:v>1457611200</c:v>
                </c:pt>
                <c:pt idx="54204">
                  <c:v>1457614800</c:v>
                </c:pt>
                <c:pt idx="54205">
                  <c:v>1457618400</c:v>
                </c:pt>
                <c:pt idx="54206">
                  <c:v>1457622000</c:v>
                </c:pt>
                <c:pt idx="54207">
                  <c:v>1457625600</c:v>
                </c:pt>
                <c:pt idx="54208">
                  <c:v>1457629200</c:v>
                </c:pt>
                <c:pt idx="54209">
                  <c:v>1457632800</c:v>
                </c:pt>
                <c:pt idx="54210">
                  <c:v>1457636400</c:v>
                </c:pt>
                <c:pt idx="54211">
                  <c:v>1457640000</c:v>
                </c:pt>
                <c:pt idx="54212">
                  <c:v>1457643600</c:v>
                </c:pt>
                <c:pt idx="54213">
                  <c:v>1457647200</c:v>
                </c:pt>
                <c:pt idx="54214">
                  <c:v>1457650800</c:v>
                </c:pt>
                <c:pt idx="54215">
                  <c:v>1457654400</c:v>
                </c:pt>
                <c:pt idx="54216">
                  <c:v>1457658000</c:v>
                </c:pt>
                <c:pt idx="54217">
                  <c:v>1457661600</c:v>
                </c:pt>
                <c:pt idx="54218">
                  <c:v>1457665200</c:v>
                </c:pt>
                <c:pt idx="54219">
                  <c:v>1457668800</c:v>
                </c:pt>
                <c:pt idx="54220">
                  <c:v>1457672400</c:v>
                </c:pt>
                <c:pt idx="54221">
                  <c:v>1457676000</c:v>
                </c:pt>
                <c:pt idx="54222">
                  <c:v>1457679600</c:v>
                </c:pt>
                <c:pt idx="54223">
                  <c:v>1457683200</c:v>
                </c:pt>
                <c:pt idx="54224">
                  <c:v>1457686800</c:v>
                </c:pt>
                <c:pt idx="54225">
                  <c:v>1457690400</c:v>
                </c:pt>
                <c:pt idx="54226">
                  <c:v>1457694000</c:v>
                </c:pt>
                <c:pt idx="54227">
                  <c:v>1457697600</c:v>
                </c:pt>
                <c:pt idx="54228">
                  <c:v>1457701200</c:v>
                </c:pt>
                <c:pt idx="54229">
                  <c:v>1457704800</c:v>
                </c:pt>
                <c:pt idx="54230">
                  <c:v>1457708400</c:v>
                </c:pt>
                <c:pt idx="54231">
                  <c:v>1457712000</c:v>
                </c:pt>
                <c:pt idx="54232">
                  <c:v>1457715600</c:v>
                </c:pt>
                <c:pt idx="54233">
                  <c:v>1457719200</c:v>
                </c:pt>
                <c:pt idx="54234">
                  <c:v>1457722800</c:v>
                </c:pt>
                <c:pt idx="54235">
                  <c:v>1457726400</c:v>
                </c:pt>
                <c:pt idx="54236">
                  <c:v>1457730000</c:v>
                </c:pt>
                <c:pt idx="54237">
                  <c:v>1457733600</c:v>
                </c:pt>
                <c:pt idx="54238">
                  <c:v>1457737200</c:v>
                </c:pt>
                <c:pt idx="54239">
                  <c:v>1457740800</c:v>
                </c:pt>
                <c:pt idx="54240">
                  <c:v>1457744400</c:v>
                </c:pt>
                <c:pt idx="54241">
                  <c:v>1457748000</c:v>
                </c:pt>
                <c:pt idx="54242">
                  <c:v>1457751600</c:v>
                </c:pt>
                <c:pt idx="54243">
                  <c:v>1457755200</c:v>
                </c:pt>
                <c:pt idx="54244">
                  <c:v>1457758800</c:v>
                </c:pt>
                <c:pt idx="54245">
                  <c:v>1457762400</c:v>
                </c:pt>
                <c:pt idx="54246">
                  <c:v>1457766000</c:v>
                </c:pt>
                <c:pt idx="54247">
                  <c:v>1457769600</c:v>
                </c:pt>
                <c:pt idx="54248">
                  <c:v>1457773200</c:v>
                </c:pt>
                <c:pt idx="54249">
                  <c:v>1457776800</c:v>
                </c:pt>
                <c:pt idx="54250">
                  <c:v>1457780400</c:v>
                </c:pt>
                <c:pt idx="54251">
                  <c:v>1457784000</c:v>
                </c:pt>
                <c:pt idx="54252">
                  <c:v>1457787600</c:v>
                </c:pt>
                <c:pt idx="54253">
                  <c:v>1457791200</c:v>
                </c:pt>
                <c:pt idx="54254">
                  <c:v>1457794800</c:v>
                </c:pt>
                <c:pt idx="54255">
                  <c:v>1457798400</c:v>
                </c:pt>
                <c:pt idx="54256">
                  <c:v>1457802000</c:v>
                </c:pt>
                <c:pt idx="54257">
                  <c:v>1457805600</c:v>
                </c:pt>
                <c:pt idx="54258">
                  <c:v>1457809200</c:v>
                </c:pt>
                <c:pt idx="54259">
                  <c:v>1457812800</c:v>
                </c:pt>
                <c:pt idx="54260">
                  <c:v>1457816400</c:v>
                </c:pt>
                <c:pt idx="54261">
                  <c:v>1457820000</c:v>
                </c:pt>
                <c:pt idx="54262">
                  <c:v>1457823600</c:v>
                </c:pt>
                <c:pt idx="54263">
                  <c:v>1457827200</c:v>
                </c:pt>
                <c:pt idx="54264">
                  <c:v>1457830800</c:v>
                </c:pt>
                <c:pt idx="54265">
                  <c:v>1457834400</c:v>
                </c:pt>
                <c:pt idx="54266">
                  <c:v>1457838000</c:v>
                </c:pt>
                <c:pt idx="54267">
                  <c:v>1457841600</c:v>
                </c:pt>
                <c:pt idx="54268">
                  <c:v>1457845200</c:v>
                </c:pt>
                <c:pt idx="54269">
                  <c:v>1457848800</c:v>
                </c:pt>
                <c:pt idx="54270">
                  <c:v>1457852400</c:v>
                </c:pt>
                <c:pt idx="54271">
                  <c:v>1457856000</c:v>
                </c:pt>
                <c:pt idx="54272">
                  <c:v>1457859600</c:v>
                </c:pt>
                <c:pt idx="54273">
                  <c:v>1457863200</c:v>
                </c:pt>
                <c:pt idx="54274">
                  <c:v>1457866800</c:v>
                </c:pt>
                <c:pt idx="54275">
                  <c:v>1457870400</c:v>
                </c:pt>
                <c:pt idx="54276">
                  <c:v>1457874000</c:v>
                </c:pt>
                <c:pt idx="54277">
                  <c:v>1457877600</c:v>
                </c:pt>
                <c:pt idx="54278">
                  <c:v>1457881200</c:v>
                </c:pt>
                <c:pt idx="54279">
                  <c:v>1457884800</c:v>
                </c:pt>
                <c:pt idx="54280">
                  <c:v>1457888400</c:v>
                </c:pt>
                <c:pt idx="54281">
                  <c:v>1457892000</c:v>
                </c:pt>
                <c:pt idx="54282">
                  <c:v>1457895600</c:v>
                </c:pt>
                <c:pt idx="54283">
                  <c:v>1457899200</c:v>
                </c:pt>
                <c:pt idx="54284">
                  <c:v>1457902800</c:v>
                </c:pt>
                <c:pt idx="54285">
                  <c:v>1457906400</c:v>
                </c:pt>
                <c:pt idx="54286">
                  <c:v>1457910000</c:v>
                </c:pt>
                <c:pt idx="54287">
                  <c:v>1457913600</c:v>
                </c:pt>
                <c:pt idx="54288">
                  <c:v>1457917200</c:v>
                </c:pt>
                <c:pt idx="54289">
                  <c:v>1457920800</c:v>
                </c:pt>
                <c:pt idx="54290">
                  <c:v>1457924400</c:v>
                </c:pt>
                <c:pt idx="54291">
                  <c:v>1457928000</c:v>
                </c:pt>
                <c:pt idx="54292">
                  <c:v>1457931600</c:v>
                </c:pt>
                <c:pt idx="54293">
                  <c:v>1457935200</c:v>
                </c:pt>
                <c:pt idx="54294">
                  <c:v>1457938800</c:v>
                </c:pt>
                <c:pt idx="54295">
                  <c:v>1457942400</c:v>
                </c:pt>
                <c:pt idx="54296">
                  <c:v>1457946000</c:v>
                </c:pt>
                <c:pt idx="54297">
                  <c:v>1457949600</c:v>
                </c:pt>
                <c:pt idx="54298">
                  <c:v>1457953200</c:v>
                </c:pt>
                <c:pt idx="54299">
                  <c:v>1457956800</c:v>
                </c:pt>
                <c:pt idx="54300">
                  <c:v>1457960400</c:v>
                </c:pt>
                <c:pt idx="54301">
                  <c:v>1457964000</c:v>
                </c:pt>
                <c:pt idx="54302">
                  <c:v>1457967600</c:v>
                </c:pt>
                <c:pt idx="54303">
                  <c:v>1457971200</c:v>
                </c:pt>
                <c:pt idx="54304">
                  <c:v>1457974800</c:v>
                </c:pt>
                <c:pt idx="54305">
                  <c:v>1457978400</c:v>
                </c:pt>
                <c:pt idx="54306">
                  <c:v>1457982000</c:v>
                </c:pt>
                <c:pt idx="54307">
                  <c:v>1457985600</c:v>
                </c:pt>
                <c:pt idx="54308">
                  <c:v>1457989200</c:v>
                </c:pt>
                <c:pt idx="54309">
                  <c:v>1457992800</c:v>
                </c:pt>
                <c:pt idx="54310">
                  <c:v>1457996400</c:v>
                </c:pt>
                <c:pt idx="54311">
                  <c:v>1458000000</c:v>
                </c:pt>
                <c:pt idx="54312">
                  <c:v>1458003600</c:v>
                </c:pt>
                <c:pt idx="54313">
                  <c:v>1458007200</c:v>
                </c:pt>
                <c:pt idx="54314">
                  <c:v>1458010800</c:v>
                </c:pt>
                <c:pt idx="54315">
                  <c:v>1458014400</c:v>
                </c:pt>
                <c:pt idx="54316">
                  <c:v>1458018000</c:v>
                </c:pt>
                <c:pt idx="54317">
                  <c:v>1458021600</c:v>
                </c:pt>
                <c:pt idx="54318">
                  <c:v>1458025200</c:v>
                </c:pt>
                <c:pt idx="54319">
                  <c:v>1458028800</c:v>
                </c:pt>
                <c:pt idx="54320">
                  <c:v>1458032400</c:v>
                </c:pt>
                <c:pt idx="54321">
                  <c:v>1458036000</c:v>
                </c:pt>
                <c:pt idx="54322">
                  <c:v>1458039600</c:v>
                </c:pt>
                <c:pt idx="54323">
                  <c:v>1458043200</c:v>
                </c:pt>
                <c:pt idx="54324">
                  <c:v>1458046800</c:v>
                </c:pt>
                <c:pt idx="54325">
                  <c:v>1458050400</c:v>
                </c:pt>
                <c:pt idx="54326">
                  <c:v>1458054000</c:v>
                </c:pt>
                <c:pt idx="54327">
                  <c:v>1458057600</c:v>
                </c:pt>
                <c:pt idx="54328">
                  <c:v>1458061200</c:v>
                </c:pt>
                <c:pt idx="54329">
                  <c:v>1458064800</c:v>
                </c:pt>
                <c:pt idx="54330">
                  <c:v>1458068400</c:v>
                </c:pt>
                <c:pt idx="54331">
                  <c:v>1458072000</c:v>
                </c:pt>
                <c:pt idx="54332">
                  <c:v>1458075600</c:v>
                </c:pt>
                <c:pt idx="54333">
                  <c:v>1458079200</c:v>
                </c:pt>
                <c:pt idx="54334">
                  <c:v>1458082800</c:v>
                </c:pt>
                <c:pt idx="54335">
                  <c:v>1458086400</c:v>
                </c:pt>
                <c:pt idx="54336">
                  <c:v>1458090000</c:v>
                </c:pt>
                <c:pt idx="54337">
                  <c:v>1458093600</c:v>
                </c:pt>
                <c:pt idx="54338">
                  <c:v>1458097200</c:v>
                </c:pt>
                <c:pt idx="54339">
                  <c:v>1458100800</c:v>
                </c:pt>
                <c:pt idx="54340">
                  <c:v>1458104400</c:v>
                </c:pt>
                <c:pt idx="54341">
                  <c:v>1458108000</c:v>
                </c:pt>
                <c:pt idx="54342">
                  <c:v>1458111600</c:v>
                </c:pt>
                <c:pt idx="54343">
                  <c:v>1458115200</c:v>
                </c:pt>
                <c:pt idx="54344">
                  <c:v>1458118800</c:v>
                </c:pt>
                <c:pt idx="54345">
                  <c:v>1458122400</c:v>
                </c:pt>
                <c:pt idx="54346">
                  <c:v>1458126000</c:v>
                </c:pt>
                <c:pt idx="54347">
                  <c:v>1458129600</c:v>
                </c:pt>
                <c:pt idx="54348">
                  <c:v>1458133200</c:v>
                </c:pt>
                <c:pt idx="54349">
                  <c:v>1458136800</c:v>
                </c:pt>
                <c:pt idx="54350">
                  <c:v>1458140400</c:v>
                </c:pt>
                <c:pt idx="54351">
                  <c:v>1458144000</c:v>
                </c:pt>
                <c:pt idx="54352">
                  <c:v>1458147600</c:v>
                </c:pt>
                <c:pt idx="54353">
                  <c:v>1458151200</c:v>
                </c:pt>
                <c:pt idx="54354">
                  <c:v>1458154800</c:v>
                </c:pt>
                <c:pt idx="54355">
                  <c:v>1458158400</c:v>
                </c:pt>
                <c:pt idx="54356">
                  <c:v>1458162000</c:v>
                </c:pt>
                <c:pt idx="54357">
                  <c:v>1458165600</c:v>
                </c:pt>
                <c:pt idx="54358">
                  <c:v>1458169200</c:v>
                </c:pt>
                <c:pt idx="54359">
                  <c:v>1458172800</c:v>
                </c:pt>
                <c:pt idx="54360">
                  <c:v>1458176400</c:v>
                </c:pt>
                <c:pt idx="54361">
                  <c:v>1458180000</c:v>
                </c:pt>
                <c:pt idx="54362">
                  <c:v>1458183600</c:v>
                </c:pt>
                <c:pt idx="54363">
                  <c:v>1458187200</c:v>
                </c:pt>
                <c:pt idx="54364">
                  <c:v>1458190800</c:v>
                </c:pt>
                <c:pt idx="54365">
                  <c:v>1458194400</c:v>
                </c:pt>
                <c:pt idx="54366">
                  <c:v>1458198000</c:v>
                </c:pt>
                <c:pt idx="54367">
                  <c:v>1458201600</c:v>
                </c:pt>
                <c:pt idx="54368">
                  <c:v>1458205200</c:v>
                </c:pt>
                <c:pt idx="54369">
                  <c:v>1458208800</c:v>
                </c:pt>
                <c:pt idx="54370">
                  <c:v>1458212400</c:v>
                </c:pt>
                <c:pt idx="54371">
                  <c:v>1458216000</c:v>
                </c:pt>
                <c:pt idx="54372">
                  <c:v>1458219600</c:v>
                </c:pt>
                <c:pt idx="54373">
                  <c:v>1458223200</c:v>
                </c:pt>
                <c:pt idx="54374">
                  <c:v>1458226800</c:v>
                </c:pt>
                <c:pt idx="54375">
                  <c:v>1458230400</c:v>
                </c:pt>
                <c:pt idx="54376">
                  <c:v>1458234000</c:v>
                </c:pt>
                <c:pt idx="54377">
                  <c:v>1458237600</c:v>
                </c:pt>
                <c:pt idx="54378">
                  <c:v>1458241200</c:v>
                </c:pt>
                <c:pt idx="54379">
                  <c:v>1458244800</c:v>
                </c:pt>
                <c:pt idx="54380">
                  <c:v>1458248400</c:v>
                </c:pt>
                <c:pt idx="54381">
                  <c:v>1458252000</c:v>
                </c:pt>
                <c:pt idx="54382">
                  <c:v>1458255600</c:v>
                </c:pt>
                <c:pt idx="54383">
                  <c:v>1458259200</c:v>
                </c:pt>
                <c:pt idx="54384">
                  <c:v>1458262800</c:v>
                </c:pt>
                <c:pt idx="54385">
                  <c:v>1458266400</c:v>
                </c:pt>
                <c:pt idx="54386">
                  <c:v>1458270000</c:v>
                </c:pt>
                <c:pt idx="54387">
                  <c:v>1458273600</c:v>
                </c:pt>
                <c:pt idx="54388">
                  <c:v>1458277200</c:v>
                </c:pt>
                <c:pt idx="54389">
                  <c:v>1458280800</c:v>
                </c:pt>
                <c:pt idx="54390">
                  <c:v>1458284400</c:v>
                </c:pt>
                <c:pt idx="54391">
                  <c:v>1458288000</c:v>
                </c:pt>
                <c:pt idx="54392">
                  <c:v>1458291600</c:v>
                </c:pt>
                <c:pt idx="54393">
                  <c:v>1458295200</c:v>
                </c:pt>
                <c:pt idx="54394">
                  <c:v>1458298800</c:v>
                </c:pt>
                <c:pt idx="54395">
                  <c:v>1458302400</c:v>
                </c:pt>
                <c:pt idx="54396">
                  <c:v>1458306000</c:v>
                </c:pt>
                <c:pt idx="54397">
                  <c:v>1458309600</c:v>
                </c:pt>
                <c:pt idx="54398">
                  <c:v>1458313200</c:v>
                </c:pt>
                <c:pt idx="54399">
                  <c:v>1458316800</c:v>
                </c:pt>
                <c:pt idx="54400">
                  <c:v>1458320400</c:v>
                </c:pt>
                <c:pt idx="54401">
                  <c:v>1458324000</c:v>
                </c:pt>
                <c:pt idx="54402">
                  <c:v>1458327600</c:v>
                </c:pt>
                <c:pt idx="54403">
                  <c:v>1458331200</c:v>
                </c:pt>
                <c:pt idx="54404">
                  <c:v>1458334800</c:v>
                </c:pt>
                <c:pt idx="54405">
                  <c:v>1458338400</c:v>
                </c:pt>
                <c:pt idx="54406">
                  <c:v>1458342000</c:v>
                </c:pt>
                <c:pt idx="54407">
                  <c:v>1458345600</c:v>
                </c:pt>
                <c:pt idx="54408">
                  <c:v>1458349200</c:v>
                </c:pt>
                <c:pt idx="54409">
                  <c:v>1458352800</c:v>
                </c:pt>
                <c:pt idx="54410">
                  <c:v>1458356400</c:v>
                </c:pt>
                <c:pt idx="54411">
                  <c:v>1458360000</c:v>
                </c:pt>
                <c:pt idx="54412">
                  <c:v>1458363600</c:v>
                </c:pt>
                <c:pt idx="54413">
                  <c:v>1458367200</c:v>
                </c:pt>
                <c:pt idx="54414">
                  <c:v>1458370800</c:v>
                </c:pt>
                <c:pt idx="54415">
                  <c:v>1458374400</c:v>
                </c:pt>
                <c:pt idx="54416">
                  <c:v>1458378000</c:v>
                </c:pt>
                <c:pt idx="54417">
                  <c:v>1458381600</c:v>
                </c:pt>
                <c:pt idx="54418">
                  <c:v>1458385200</c:v>
                </c:pt>
                <c:pt idx="54419">
                  <c:v>1458388800</c:v>
                </c:pt>
                <c:pt idx="54420">
                  <c:v>1458392400</c:v>
                </c:pt>
                <c:pt idx="54421">
                  <c:v>1458396000</c:v>
                </c:pt>
                <c:pt idx="54422">
                  <c:v>1458399600</c:v>
                </c:pt>
                <c:pt idx="54423">
                  <c:v>1458403200</c:v>
                </c:pt>
                <c:pt idx="54424">
                  <c:v>1458406800</c:v>
                </c:pt>
                <c:pt idx="54425">
                  <c:v>1458410400</c:v>
                </c:pt>
                <c:pt idx="54426">
                  <c:v>1458414000</c:v>
                </c:pt>
                <c:pt idx="54427">
                  <c:v>1458417600</c:v>
                </c:pt>
                <c:pt idx="54428">
                  <c:v>1458421200</c:v>
                </c:pt>
                <c:pt idx="54429">
                  <c:v>1458424800</c:v>
                </c:pt>
                <c:pt idx="54430">
                  <c:v>1458428400</c:v>
                </c:pt>
                <c:pt idx="54431">
                  <c:v>1458432000</c:v>
                </c:pt>
                <c:pt idx="54432">
                  <c:v>1458435600</c:v>
                </c:pt>
                <c:pt idx="54433">
                  <c:v>1458439200</c:v>
                </c:pt>
                <c:pt idx="54434">
                  <c:v>1458442800</c:v>
                </c:pt>
                <c:pt idx="54435">
                  <c:v>1458446400</c:v>
                </c:pt>
                <c:pt idx="54436">
                  <c:v>1458450000</c:v>
                </c:pt>
                <c:pt idx="54437">
                  <c:v>1458453600</c:v>
                </c:pt>
                <c:pt idx="54438">
                  <c:v>1458457200</c:v>
                </c:pt>
                <c:pt idx="54439">
                  <c:v>1458460800</c:v>
                </c:pt>
                <c:pt idx="54440">
                  <c:v>1458464400</c:v>
                </c:pt>
                <c:pt idx="54441">
                  <c:v>1458468000</c:v>
                </c:pt>
                <c:pt idx="54442">
                  <c:v>1458471600</c:v>
                </c:pt>
                <c:pt idx="54443">
                  <c:v>1458475200</c:v>
                </c:pt>
                <c:pt idx="54444">
                  <c:v>1458478800</c:v>
                </c:pt>
                <c:pt idx="54445">
                  <c:v>1458482400</c:v>
                </c:pt>
                <c:pt idx="54446">
                  <c:v>1458486000</c:v>
                </c:pt>
                <c:pt idx="54447">
                  <c:v>1458489600</c:v>
                </c:pt>
                <c:pt idx="54448">
                  <c:v>1458493200</c:v>
                </c:pt>
                <c:pt idx="54449">
                  <c:v>1458496800</c:v>
                </c:pt>
                <c:pt idx="54450">
                  <c:v>1458500400</c:v>
                </c:pt>
                <c:pt idx="54451">
                  <c:v>1458504000</c:v>
                </c:pt>
                <c:pt idx="54452">
                  <c:v>1458507600</c:v>
                </c:pt>
                <c:pt idx="54453">
                  <c:v>1458511200</c:v>
                </c:pt>
                <c:pt idx="54454">
                  <c:v>1458514800</c:v>
                </c:pt>
                <c:pt idx="54455">
                  <c:v>1458518400</c:v>
                </c:pt>
                <c:pt idx="54456">
                  <c:v>1458522000</c:v>
                </c:pt>
                <c:pt idx="54457">
                  <c:v>1458525600</c:v>
                </c:pt>
                <c:pt idx="54458">
                  <c:v>1458529200</c:v>
                </c:pt>
                <c:pt idx="54459">
                  <c:v>1458532800</c:v>
                </c:pt>
                <c:pt idx="54460">
                  <c:v>1458536400</c:v>
                </c:pt>
                <c:pt idx="54461">
                  <c:v>1458540000</c:v>
                </c:pt>
                <c:pt idx="54462">
                  <c:v>1458543600</c:v>
                </c:pt>
                <c:pt idx="54463">
                  <c:v>1458547200</c:v>
                </c:pt>
                <c:pt idx="54464">
                  <c:v>1458550800</c:v>
                </c:pt>
                <c:pt idx="54465">
                  <c:v>1458554400</c:v>
                </c:pt>
                <c:pt idx="54466">
                  <c:v>1458558000</c:v>
                </c:pt>
                <c:pt idx="54467">
                  <c:v>1458561600</c:v>
                </c:pt>
                <c:pt idx="54468">
                  <c:v>1458565200</c:v>
                </c:pt>
                <c:pt idx="54469">
                  <c:v>1458568800</c:v>
                </c:pt>
                <c:pt idx="54470">
                  <c:v>1458572400</c:v>
                </c:pt>
                <c:pt idx="54471">
                  <c:v>1458576000</c:v>
                </c:pt>
                <c:pt idx="54472">
                  <c:v>1458579600</c:v>
                </c:pt>
                <c:pt idx="54473">
                  <c:v>1458583200</c:v>
                </c:pt>
                <c:pt idx="54474">
                  <c:v>1458586800</c:v>
                </c:pt>
                <c:pt idx="54475">
                  <c:v>1458590400</c:v>
                </c:pt>
                <c:pt idx="54476">
                  <c:v>1458594000</c:v>
                </c:pt>
                <c:pt idx="54477">
                  <c:v>1458597600</c:v>
                </c:pt>
                <c:pt idx="54478">
                  <c:v>1458601200</c:v>
                </c:pt>
                <c:pt idx="54479">
                  <c:v>1458604800</c:v>
                </c:pt>
                <c:pt idx="54480">
                  <c:v>1458608400</c:v>
                </c:pt>
                <c:pt idx="54481">
                  <c:v>1458612000</c:v>
                </c:pt>
                <c:pt idx="54482">
                  <c:v>1458615600</c:v>
                </c:pt>
                <c:pt idx="54483">
                  <c:v>1458619200</c:v>
                </c:pt>
                <c:pt idx="54484">
                  <c:v>1458622800</c:v>
                </c:pt>
                <c:pt idx="54485">
                  <c:v>1458626400</c:v>
                </c:pt>
                <c:pt idx="54486">
                  <c:v>1458630000</c:v>
                </c:pt>
                <c:pt idx="54487">
                  <c:v>1458633600</c:v>
                </c:pt>
                <c:pt idx="54488">
                  <c:v>1458637200</c:v>
                </c:pt>
                <c:pt idx="54489">
                  <c:v>1458640800</c:v>
                </c:pt>
                <c:pt idx="54490">
                  <c:v>1458644400</c:v>
                </c:pt>
                <c:pt idx="54491">
                  <c:v>1458648000</c:v>
                </c:pt>
                <c:pt idx="54492">
                  <c:v>1458651600</c:v>
                </c:pt>
                <c:pt idx="54493">
                  <c:v>1458655200</c:v>
                </c:pt>
                <c:pt idx="54494">
                  <c:v>1458658800</c:v>
                </c:pt>
                <c:pt idx="54495">
                  <c:v>1458662400</c:v>
                </c:pt>
                <c:pt idx="54496">
                  <c:v>1458666000</c:v>
                </c:pt>
                <c:pt idx="54497">
                  <c:v>1458669600</c:v>
                </c:pt>
                <c:pt idx="54498">
                  <c:v>1458673200</c:v>
                </c:pt>
                <c:pt idx="54499">
                  <c:v>1458676800</c:v>
                </c:pt>
                <c:pt idx="54500">
                  <c:v>1458680400</c:v>
                </c:pt>
                <c:pt idx="54501">
                  <c:v>1458684000</c:v>
                </c:pt>
                <c:pt idx="54502">
                  <c:v>1458687600</c:v>
                </c:pt>
                <c:pt idx="54503">
                  <c:v>1458691200</c:v>
                </c:pt>
                <c:pt idx="54504">
                  <c:v>1458694800</c:v>
                </c:pt>
                <c:pt idx="54505">
                  <c:v>1458698400</c:v>
                </c:pt>
                <c:pt idx="54506">
                  <c:v>1458702000</c:v>
                </c:pt>
                <c:pt idx="54507">
                  <c:v>1458705600</c:v>
                </c:pt>
                <c:pt idx="54508">
                  <c:v>1458709200</c:v>
                </c:pt>
                <c:pt idx="54509">
                  <c:v>1458712800</c:v>
                </c:pt>
                <c:pt idx="54510">
                  <c:v>1458716400</c:v>
                </c:pt>
                <c:pt idx="54511">
                  <c:v>1458720000</c:v>
                </c:pt>
                <c:pt idx="54512">
                  <c:v>1458723600</c:v>
                </c:pt>
                <c:pt idx="54513">
                  <c:v>1458727200</c:v>
                </c:pt>
                <c:pt idx="54514">
                  <c:v>1458730800</c:v>
                </c:pt>
                <c:pt idx="54515">
                  <c:v>1458734400</c:v>
                </c:pt>
                <c:pt idx="54516">
                  <c:v>1458738000</c:v>
                </c:pt>
                <c:pt idx="54517">
                  <c:v>1458741600</c:v>
                </c:pt>
                <c:pt idx="54518">
                  <c:v>1458745200</c:v>
                </c:pt>
                <c:pt idx="54519">
                  <c:v>1458748800</c:v>
                </c:pt>
                <c:pt idx="54520">
                  <c:v>1458752400</c:v>
                </c:pt>
                <c:pt idx="54521">
                  <c:v>1458756000</c:v>
                </c:pt>
                <c:pt idx="54522">
                  <c:v>1458759600</c:v>
                </c:pt>
                <c:pt idx="54523">
                  <c:v>1458763200</c:v>
                </c:pt>
                <c:pt idx="54524">
                  <c:v>1458766800</c:v>
                </c:pt>
                <c:pt idx="54525">
                  <c:v>1458770400</c:v>
                </c:pt>
                <c:pt idx="54526">
                  <c:v>1458774000</c:v>
                </c:pt>
                <c:pt idx="54527">
                  <c:v>1458777600</c:v>
                </c:pt>
                <c:pt idx="54528">
                  <c:v>1458781200</c:v>
                </c:pt>
                <c:pt idx="54529">
                  <c:v>1458784800</c:v>
                </c:pt>
                <c:pt idx="54530">
                  <c:v>1458788400</c:v>
                </c:pt>
                <c:pt idx="54531">
                  <c:v>1458792000</c:v>
                </c:pt>
                <c:pt idx="54532">
                  <c:v>1458795600</c:v>
                </c:pt>
                <c:pt idx="54533">
                  <c:v>1458799200</c:v>
                </c:pt>
                <c:pt idx="54534">
                  <c:v>1458802800</c:v>
                </c:pt>
                <c:pt idx="54535">
                  <c:v>1458806400</c:v>
                </c:pt>
                <c:pt idx="54536">
                  <c:v>1458810000</c:v>
                </c:pt>
                <c:pt idx="54537">
                  <c:v>1458813600</c:v>
                </c:pt>
                <c:pt idx="54538">
                  <c:v>1458817200</c:v>
                </c:pt>
                <c:pt idx="54539">
                  <c:v>1458820800</c:v>
                </c:pt>
                <c:pt idx="54540">
                  <c:v>1458824400</c:v>
                </c:pt>
                <c:pt idx="54541">
                  <c:v>1458828000</c:v>
                </c:pt>
                <c:pt idx="54542">
                  <c:v>1458831600</c:v>
                </c:pt>
                <c:pt idx="54543">
                  <c:v>1458835200</c:v>
                </c:pt>
                <c:pt idx="54544">
                  <c:v>1458838800</c:v>
                </c:pt>
                <c:pt idx="54545">
                  <c:v>1458842400</c:v>
                </c:pt>
                <c:pt idx="54546">
                  <c:v>1458846000</c:v>
                </c:pt>
                <c:pt idx="54547">
                  <c:v>1458849600</c:v>
                </c:pt>
                <c:pt idx="54548">
                  <c:v>1458853200</c:v>
                </c:pt>
                <c:pt idx="54549">
                  <c:v>1458856800</c:v>
                </c:pt>
                <c:pt idx="54550">
                  <c:v>1458860400</c:v>
                </c:pt>
                <c:pt idx="54551">
                  <c:v>1458864000</c:v>
                </c:pt>
                <c:pt idx="54552">
                  <c:v>1458867600</c:v>
                </c:pt>
                <c:pt idx="54553">
                  <c:v>1458871200</c:v>
                </c:pt>
                <c:pt idx="54554">
                  <c:v>1458874800</c:v>
                </c:pt>
                <c:pt idx="54555">
                  <c:v>1458878400</c:v>
                </c:pt>
                <c:pt idx="54556">
                  <c:v>1458882000</c:v>
                </c:pt>
                <c:pt idx="54557">
                  <c:v>1458885600</c:v>
                </c:pt>
                <c:pt idx="54558">
                  <c:v>1458889200</c:v>
                </c:pt>
                <c:pt idx="54559">
                  <c:v>1458892800</c:v>
                </c:pt>
                <c:pt idx="54560">
                  <c:v>1458896400</c:v>
                </c:pt>
                <c:pt idx="54561">
                  <c:v>1458900000</c:v>
                </c:pt>
                <c:pt idx="54562">
                  <c:v>1458903600</c:v>
                </c:pt>
                <c:pt idx="54563">
                  <c:v>1458907200</c:v>
                </c:pt>
                <c:pt idx="54564">
                  <c:v>1458910800</c:v>
                </c:pt>
                <c:pt idx="54565">
                  <c:v>1458914400</c:v>
                </c:pt>
                <c:pt idx="54566">
                  <c:v>1458918000</c:v>
                </c:pt>
                <c:pt idx="54567">
                  <c:v>1458921600</c:v>
                </c:pt>
                <c:pt idx="54568">
                  <c:v>1458925200</c:v>
                </c:pt>
                <c:pt idx="54569">
                  <c:v>1458928800</c:v>
                </c:pt>
                <c:pt idx="54570">
                  <c:v>1458932400</c:v>
                </c:pt>
                <c:pt idx="54571">
                  <c:v>1458936000</c:v>
                </c:pt>
                <c:pt idx="54572">
                  <c:v>1458939600</c:v>
                </c:pt>
                <c:pt idx="54573">
                  <c:v>1458943200</c:v>
                </c:pt>
                <c:pt idx="54574">
                  <c:v>1458946800</c:v>
                </c:pt>
                <c:pt idx="54575">
                  <c:v>1458950400</c:v>
                </c:pt>
                <c:pt idx="54576">
                  <c:v>1458954000</c:v>
                </c:pt>
                <c:pt idx="54577">
                  <c:v>1458957600</c:v>
                </c:pt>
                <c:pt idx="54578">
                  <c:v>1458961200</c:v>
                </c:pt>
                <c:pt idx="54579">
                  <c:v>1458964800</c:v>
                </c:pt>
                <c:pt idx="54580">
                  <c:v>1458968400</c:v>
                </c:pt>
                <c:pt idx="54581">
                  <c:v>1458972000</c:v>
                </c:pt>
                <c:pt idx="54582">
                  <c:v>1458975600</c:v>
                </c:pt>
                <c:pt idx="54583">
                  <c:v>1458979200</c:v>
                </c:pt>
                <c:pt idx="54584">
                  <c:v>1458982800</c:v>
                </c:pt>
                <c:pt idx="54585">
                  <c:v>1458986400</c:v>
                </c:pt>
                <c:pt idx="54586">
                  <c:v>1458990000</c:v>
                </c:pt>
                <c:pt idx="54587">
                  <c:v>1458993600</c:v>
                </c:pt>
                <c:pt idx="54588">
                  <c:v>1458997200</c:v>
                </c:pt>
                <c:pt idx="54589">
                  <c:v>1459000800</c:v>
                </c:pt>
                <c:pt idx="54590">
                  <c:v>1459004400</c:v>
                </c:pt>
                <c:pt idx="54591">
                  <c:v>1459008000</c:v>
                </c:pt>
                <c:pt idx="54592">
                  <c:v>1459011600</c:v>
                </c:pt>
                <c:pt idx="54593">
                  <c:v>1459015200</c:v>
                </c:pt>
                <c:pt idx="54594">
                  <c:v>1459018800</c:v>
                </c:pt>
                <c:pt idx="54595">
                  <c:v>1459022400</c:v>
                </c:pt>
                <c:pt idx="54596">
                  <c:v>1459026000</c:v>
                </c:pt>
                <c:pt idx="54597">
                  <c:v>1459029600</c:v>
                </c:pt>
                <c:pt idx="54598">
                  <c:v>1459033200</c:v>
                </c:pt>
                <c:pt idx="54599">
                  <c:v>1459036800</c:v>
                </c:pt>
                <c:pt idx="54600">
                  <c:v>1459040400</c:v>
                </c:pt>
                <c:pt idx="54601">
                  <c:v>1459044000</c:v>
                </c:pt>
                <c:pt idx="54602">
                  <c:v>1459047600</c:v>
                </c:pt>
                <c:pt idx="54603">
                  <c:v>1459051200</c:v>
                </c:pt>
                <c:pt idx="54604">
                  <c:v>1459054800</c:v>
                </c:pt>
                <c:pt idx="54605">
                  <c:v>1459058400</c:v>
                </c:pt>
                <c:pt idx="54606">
                  <c:v>1459062000</c:v>
                </c:pt>
                <c:pt idx="54607">
                  <c:v>1459065600</c:v>
                </c:pt>
                <c:pt idx="54608">
                  <c:v>1459069200</c:v>
                </c:pt>
                <c:pt idx="54609">
                  <c:v>1459072800</c:v>
                </c:pt>
                <c:pt idx="54610">
                  <c:v>1459076400</c:v>
                </c:pt>
                <c:pt idx="54611">
                  <c:v>1459080000</c:v>
                </c:pt>
                <c:pt idx="54612">
                  <c:v>1459083600</c:v>
                </c:pt>
                <c:pt idx="54613">
                  <c:v>1459087200</c:v>
                </c:pt>
                <c:pt idx="54614">
                  <c:v>1459090800</c:v>
                </c:pt>
                <c:pt idx="54615">
                  <c:v>1459094400</c:v>
                </c:pt>
                <c:pt idx="54616">
                  <c:v>1459098000</c:v>
                </c:pt>
                <c:pt idx="54617">
                  <c:v>1459101600</c:v>
                </c:pt>
                <c:pt idx="54618">
                  <c:v>1459105200</c:v>
                </c:pt>
                <c:pt idx="54619">
                  <c:v>1459108800</c:v>
                </c:pt>
                <c:pt idx="54620">
                  <c:v>1459112400</c:v>
                </c:pt>
                <c:pt idx="54621">
                  <c:v>1459116000</c:v>
                </c:pt>
                <c:pt idx="54622">
                  <c:v>1459119600</c:v>
                </c:pt>
                <c:pt idx="54623">
                  <c:v>1459123200</c:v>
                </c:pt>
                <c:pt idx="54624">
                  <c:v>1459126800</c:v>
                </c:pt>
                <c:pt idx="54625">
                  <c:v>1459130400</c:v>
                </c:pt>
                <c:pt idx="54626">
                  <c:v>1459134000</c:v>
                </c:pt>
                <c:pt idx="54627">
                  <c:v>1459137600</c:v>
                </c:pt>
                <c:pt idx="54628">
                  <c:v>1459141200</c:v>
                </c:pt>
                <c:pt idx="54629">
                  <c:v>1459144800</c:v>
                </c:pt>
                <c:pt idx="54630">
                  <c:v>1459148400</c:v>
                </c:pt>
                <c:pt idx="54631">
                  <c:v>1459152000</c:v>
                </c:pt>
                <c:pt idx="54632">
                  <c:v>1459155600</c:v>
                </c:pt>
                <c:pt idx="54633">
                  <c:v>1459159200</c:v>
                </c:pt>
                <c:pt idx="54634">
                  <c:v>1459162800</c:v>
                </c:pt>
                <c:pt idx="54635">
                  <c:v>1459166400</c:v>
                </c:pt>
                <c:pt idx="54636">
                  <c:v>1459170000</c:v>
                </c:pt>
                <c:pt idx="54637">
                  <c:v>1459173600</c:v>
                </c:pt>
                <c:pt idx="54638">
                  <c:v>1459177200</c:v>
                </c:pt>
                <c:pt idx="54639">
                  <c:v>1459180800</c:v>
                </c:pt>
                <c:pt idx="54640">
                  <c:v>1459184400</c:v>
                </c:pt>
                <c:pt idx="54641">
                  <c:v>1459188000</c:v>
                </c:pt>
                <c:pt idx="54642">
                  <c:v>1459191600</c:v>
                </c:pt>
                <c:pt idx="54643">
                  <c:v>1459195200</c:v>
                </c:pt>
                <c:pt idx="54644">
                  <c:v>1459198800</c:v>
                </c:pt>
                <c:pt idx="54645">
                  <c:v>1459202400</c:v>
                </c:pt>
                <c:pt idx="54646">
                  <c:v>1459206000</c:v>
                </c:pt>
                <c:pt idx="54647">
                  <c:v>1459209600</c:v>
                </c:pt>
                <c:pt idx="54648">
                  <c:v>1459213200</c:v>
                </c:pt>
                <c:pt idx="54649">
                  <c:v>1459216800</c:v>
                </c:pt>
                <c:pt idx="54650">
                  <c:v>1459220400</c:v>
                </c:pt>
                <c:pt idx="54651">
                  <c:v>1459224000</c:v>
                </c:pt>
                <c:pt idx="54652">
                  <c:v>1459227600</c:v>
                </c:pt>
                <c:pt idx="54653">
                  <c:v>1459231200</c:v>
                </c:pt>
                <c:pt idx="54654">
                  <c:v>1459234800</c:v>
                </c:pt>
                <c:pt idx="54655">
                  <c:v>1459238400</c:v>
                </c:pt>
                <c:pt idx="54656">
                  <c:v>1459242000</c:v>
                </c:pt>
                <c:pt idx="54657">
                  <c:v>1459245600</c:v>
                </c:pt>
                <c:pt idx="54658">
                  <c:v>1459249200</c:v>
                </c:pt>
                <c:pt idx="54659">
                  <c:v>1459252800</c:v>
                </c:pt>
                <c:pt idx="54660">
                  <c:v>1459256400</c:v>
                </c:pt>
                <c:pt idx="54661">
                  <c:v>1459260000</c:v>
                </c:pt>
                <c:pt idx="54662">
                  <c:v>1459263600</c:v>
                </c:pt>
                <c:pt idx="54663">
                  <c:v>1459267200</c:v>
                </c:pt>
                <c:pt idx="54664">
                  <c:v>1459270800</c:v>
                </c:pt>
                <c:pt idx="54665">
                  <c:v>1459274400</c:v>
                </c:pt>
                <c:pt idx="54666">
                  <c:v>1459278000</c:v>
                </c:pt>
                <c:pt idx="54667">
                  <c:v>1459281600</c:v>
                </c:pt>
                <c:pt idx="54668">
                  <c:v>1459285200</c:v>
                </c:pt>
                <c:pt idx="54669">
                  <c:v>1459288800</c:v>
                </c:pt>
                <c:pt idx="54670">
                  <c:v>1459292400</c:v>
                </c:pt>
                <c:pt idx="54671">
                  <c:v>1459296000</c:v>
                </c:pt>
                <c:pt idx="54672">
                  <c:v>1459299600</c:v>
                </c:pt>
                <c:pt idx="54673">
                  <c:v>1459303200</c:v>
                </c:pt>
                <c:pt idx="54674">
                  <c:v>1459306800</c:v>
                </c:pt>
                <c:pt idx="54675">
                  <c:v>1459310400</c:v>
                </c:pt>
                <c:pt idx="54676">
                  <c:v>1459314000</c:v>
                </c:pt>
                <c:pt idx="54677">
                  <c:v>1459317600</c:v>
                </c:pt>
                <c:pt idx="54678">
                  <c:v>1459321200</c:v>
                </c:pt>
                <c:pt idx="54679">
                  <c:v>1459324800</c:v>
                </c:pt>
                <c:pt idx="54680">
                  <c:v>1459328400</c:v>
                </c:pt>
                <c:pt idx="54681">
                  <c:v>1459332000</c:v>
                </c:pt>
                <c:pt idx="54682">
                  <c:v>1459335600</c:v>
                </c:pt>
                <c:pt idx="54683">
                  <c:v>1459339200</c:v>
                </c:pt>
                <c:pt idx="54684">
                  <c:v>1459342800</c:v>
                </c:pt>
                <c:pt idx="54685">
                  <c:v>1459346400</c:v>
                </c:pt>
                <c:pt idx="54686">
                  <c:v>1459350000</c:v>
                </c:pt>
                <c:pt idx="54687">
                  <c:v>1459353600</c:v>
                </c:pt>
                <c:pt idx="54688">
                  <c:v>1459357200</c:v>
                </c:pt>
                <c:pt idx="54689">
                  <c:v>1459360800</c:v>
                </c:pt>
                <c:pt idx="54690">
                  <c:v>1459364400</c:v>
                </c:pt>
                <c:pt idx="54691">
                  <c:v>1459368000</c:v>
                </c:pt>
                <c:pt idx="54692">
                  <c:v>1459371600</c:v>
                </c:pt>
                <c:pt idx="54693">
                  <c:v>1459375200</c:v>
                </c:pt>
                <c:pt idx="54694">
                  <c:v>1459378800</c:v>
                </c:pt>
                <c:pt idx="54695">
                  <c:v>1459382400</c:v>
                </c:pt>
                <c:pt idx="54696">
                  <c:v>1459386000</c:v>
                </c:pt>
                <c:pt idx="54697">
                  <c:v>1459389600</c:v>
                </c:pt>
                <c:pt idx="54698">
                  <c:v>1459393200</c:v>
                </c:pt>
                <c:pt idx="54699">
                  <c:v>1459396800</c:v>
                </c:pt>
                <c:pt idx="54700">
                  <c:v>1459400400</c:v>
                </c:pt>
                <c:pt idx="54701">
                  <c:v>1459404000</c:v>
                </c:pt>
                <c:pt idx="54702">
                  <c:v>1459407600</c:v>
                </c:pt>
                <c:pt idx="54703">
                  <c:v>1459411200</c:v>
                </c:pt>
                <c:pt idx="54704">
                  <c:v>1459414800</c:v>
                </c:pt>
                <c:pt idx="54705">
                  <c:v>1459418400</c:v>
                </c:pt>
                <c:pt idx="54706">
                  <c:v>1459422000</c:v>
                </c:pt>
                <c:pt idx="54707">
                  <c:v>1459425600</c:v>
                </c:pt>
                <c:pt idx="54708">
                  <c:v>1459429200</c:v>
                </c:pt>
                <c:pt idx="54709">
                  <c:v>1459432800</c:v>
                </c:pt>
                <c:pt idx="54710">
                  <c:v>1459436400</c:v>
                </c:pt>
                <c:pt idx="54711">
                  <c:v>1459440000</c:v>
                </c:pt>
                <c:pt idx="54712">
                  <c:v>1459443600</c:v>
                </c:pt>
                <c:pt idx="54713">
                  <c:v>1459447200</c:v>
                </c:pt>
                <c:pt idx="54714">
                  <c:v>1459450800</c:v>
                </c:pt>
                <c:pt idx="54715">
                  <c:v>1459454400</c:v>
                </c:pt>
                <c:pt idx="54716">
                  <c:v>1459458000</c:v>
                </c:pt>
                <c:pt idx="54717">
                  <c:v>1459461600</c:v>
                </c:pt>
                <c:pt idx="54718">
                  <c:v>1459465200</c:v>
                </c:pt>
                <c:pt idx="54719">
                  <c:v>1459468800</c:v>
                </c:pt>
                <c:pt idx="54720">
                  <c:v>1459472400</c:v>
                </c:pt>
                <c:pt idx="54721">
                  <c:v>1459476000</c:v>
                </c:pt>
                <c:pt idx="54722">
                  <c:v>1459479600</c:v>
                </c:pt>
                <c:pt idx="54723">
                  <c:v>1459483200</c:v>
                </c:pt>
                <c:pt idx="54724">
                  <c:v>1459486800</c:v>
                </c:pt>
                <c:pt idx="54725">
                  <c:v>1459490400</c:v>
                </c:pt>
                <c:pt idx="54726">
                  <c:v>1459494000</c:v>
                </c:pt>
                <c:pt idx="54727">
                  <c:v>1459497600</c:v>
                </c:pt>
                <c:pt idx="54728">
                  <c:v>1459501200</c:v>
                </c:pt>
                <c:pt idx="54729">
                  <c:v>1459504800</c:v>
                </c:pt>
                <c:pt idx="54730">
                  <c:v>1459508400</c:v>
                </c:pt>
                <c:pt idx="54731">
                  <c:v>1459512000</c:v>
                </c:pt>
                <c:pt idx="54732">
                  <c:v>1459515600</c:v>
                </c:pt>
                <c:pt idx="54733">
                  <c:v>1459519200</c:v>
                </c:pt>
                <c:pt idx="54734">
                  <c:v>1459522800</c:v>
                </c:pt>
                <c:pt idx="54735">
                  <c:v>1459526400</c:v>
                </c:pt>
                <c:pt idx="54736">
                  <c:v>1459530000</c:v>
                </c:pt>
                <c:pt idx="54737">
                  <c:v>1459533600</c:v>
                </c:pt>
                <c:pt idx="54738">
                  <c:v>1459537200</c:v>
                </c:pt>
                <c:pt idx="54739">
                  <c:v>1459540800</c:v>
                </c:pt>
                <c:pt idx="54740">
                  <c:v>1459544400</c:v>
                </c:pt>
                <c:pt idx="54741">
                  <c:v>1459548000</c:v>
                </c:pt>
                <c:pt idx="54742">
                  <c:v>1459551600</c:v>
                </c:pt>
                <c:pt idx="54743">
                  <c:v>1459555200</c:v>
                </c:pt>
                <c:pt idx="54744">
                  <c:v>1459558800</c:v>
                </c:pt>
                <c:pt idx="54745">
                  <c:v>1459562400</c:v>
                </c:pt>
                <c:pt idx="54746">
                  <c:v>1459566000</c:v>
                </c:pt>
                <c:pt idx="54747">
                  <c:v>1459569600</c:v>
                </c:pt>
                <c:pt idx="54748">
                  <c:v>1459573200</c:v>
                </c:pt>
                <c:pt idx="54749">
                  <c:v>1459576800</c:v>
                </c:pt>
                <c:pt idx="54750">
                  <c:v>1459580400</c:v>
                </c:pt>
                <c:pt idx="54751">
                  <c:v>1459584000</c:v>
                </c:pt>
                <c:pt idx="54752">
                  <c:v>1459587600</c:v>
                </c:pt>
                <c:pt idx="54753">
                  <c:v>1459591200</c:v>
                </c:pt>
                <c:pt idx="54754">
                  <c:v>1459594800</c:v>
                </c:pt>
                <c:pt idx="54755">
                  <c:v>1459598400</c:v>
                </c:pt>
                <c:pt idx="54756">
                  <c:v>1459602000</c:v>
                </c:pt>
                <c:pt idx="54757">
                  <c:v>1459605600</c:v>
                </c:pt>
                <c:pt idx="54758">
                  <c:v>1459609200</c:v>
                </c:pt>
                <c:pt idx="54759">
                  <c:v>1459612800</c:v>
                </c:pt>
                <c:pt idx="54760">
                  <c:v>1459616400</c:v>
                </c:pt>
                <c:pt idx="54761">
                  <c:v>1459620000</c:v>
                </c:pt>
                <c:pt idx="54762">
                  <c:v>1459623600</c:v>
                </c:pt>
                <c:pt idx="54763">
                  <c:v>1459627200</c:v>
                </c:pt>
                <c:pt idx="54764">
                  <c:v>1459630800</c:v>
                </c:pt>
                <c:pt idx="54765">
                  <c:v>1459634400</c:v>
                </c:pt>
                <c:pt idx="54766">
                  <c:v>1459638000</c:v>
                </c:pt>
                <c:pt idx="54767">
                  <c:v>1459641600</c:v>
                </c:pt>
                <c:pt idx="54768">
                  <c:v>1459645200</c:v>
                </c:pt>
                <c:pt idx="54769">
                  <c:v>1459648800</c:v>
                </c:pt>
                <c:pt idx="54770">
                  <c:v>1459652400</c:v>
                </c:pt>
                <c:pt idx="54771">
                  <c:v>1459656000</c:v>
                </c:pt>
                <c:pt idx="54772">
                  <c:v>1459659600</c:v>
                </c:pt>
                <c:pt idx="54773">
                  <c:v>1459663200</c:v>
                </c:pt>
                <c:pt idx="54774">
                  <c:v>1459666800</c:v>
                </c:pt>
                <c:pt idx="54775">
                  <c:v>1459670400</c:v>
                </c:pt>
                <c:pt idx="54776">
                  <c:v>1459674000</c:v>
                </c:pt>
                <c:pt idx="54777">
                  <c:v>1459677600</c:v>
                </c:pt>
                <c:pt idx="54778">
                  <c:v>1459681200</c:v>
                </c:pt>
                <c:pt idx="54779">
                  <c:v>1459684800</c:v>
                </c:pt>
                <c:pt idx="54780">
                  <c:v>1459688400</c:v>
                </c:pt>
                <c:pt idx="54781">
                  <c:v>1459692000</c:v>
                </c:pt>
                <c:pt idx="54782">
                  <c:v>1459695600</c:v>
                </c:pt>
                <c:pt idx="54783">
                  <c:v>1459699200</c:v>
                </c:pt>
                <c:pt idx="54784">
                  <c:v>1459702800</c:v>
                </c:pt>
                <c:pt idx="54785">
                  <c:v>1459706400</c:v>
                </c:pt>
                <c:pt idx="54786">
                  <c:v>1459710000</c:v>
                </c:pt>
                <c:pt idx="54787">
                  <c:v>1459713600</c:v>
                </c:pt>
                <c:pt idx="54788">
                  <c:v>1459717200</c:v>
                </c:pt>
                <c:pt idx="54789">
                  <c:v>1459720800</c:v>
                </c:pt>
                <c:pt idx="54790">
                  <c:v>1459724400</c:v>
                </c:pt>
                <c:pt idx="54791">
                  <c:v>1459728000</c:v>
                </c:pt>
                <c:pt idx="54792">
                  <c:v>1459731600</c:v>
                </c:pt>
                <c:pt idx="54793">
                  <c:v>1459735200</c:v>
                </c:pt>
                <c:pt idx="54794">
                  <c:v>1459738800</c:v>
                </c:pt>
                <c:pt idx="54795">
                  <c:v>1459742400</c:v>
                </c:pt>
                <c:pt idx="54796">
                  <c:v>1459746000</c:v>
                </c:pt>
                <c:pt idx="54797">
                  <c:v>1459749600</c:v>
                </c:pt>
                <c:pt idx="54798">
                  <c:v>1459753200</c:v>
                </c:pt>
                <c:pt idx="54799">
                  <c:v>1459756800</c:v>
                </c:pt>
                <c:pt idx="54800">
                  <c:v>1459760400</c:v>
                </c:pt>
                <c:pt idx="54801">
                  <c:v>1459764000</c:v>
                </c:pt>
                <c:pt idx="54802">
                  <c:v>1459767600</c:v>
                </c:pt>
                <c:pt idx="54803">
                  <c:v>1459771200</c:v>
                </c:pt>
                <c:pt idx="54804">
                  <c:v>1459774800</c:v>
                </c:pt>
                <c:pt idx="54805">
                  <c:v>1459778400</c:v>
                </c:pt>
                <c:pt idx="54806">
                  <c:v>1459782000</c:v>
                </c:pt>
                <c:pt idx="54807">
                  <c:v>1459785600</c:v>
                </c:pt>
                <c:pt idx="54808">
                  <c:v>1459789200</c:v>
                </c:pt>
                <c:pt idx="54809">
                  <c:v>1459792800</c:v>
                </c:pt>
                <c:pt idx="54810">
                  <c:v>1459796400</c:v>
                </c:pt>
                <c:pt idx="54811">
                  <c:v>1459800000</c:v>
                </c:pt>
                <c:pt idx="54812">
                  <c:v>1459803600</c:v>
                </c:pt>
                <c:pt idx="54813">
                  <c:v>1459807200</c:v>
                </c:pt>
                <c:pt idx="54814">
                  <c:v>1459810800</c:v>
                </c:pt>
                <c:pt idx="54815">
                  <c:v>1459814400</c:v>
                </c:pt>
                <c:pt idx="54816">
                  <c:v>1459818000</c:v>
                </c:pt>
                <c:pt idx="54817">
                  <c:v>1459821600</c:v>
                </c:pt>
                <c:pt idx="54818">
                  <c:v>1459825200</c:v>
                </c:pt>
                <c:pt idx="54819">
                  <c:v>1459828800</c:v>
                </c:pt>
                <c:pt idx="54820">
                  <c:v>1459832400</c:v>
                </c:pt>
                <c:pt idx="54821">
                  <c:v>1459836000</c:v>
                </c:pt>
                <c:pt idx="54822">
                  <c:v>1459839600</c:v>
                </c:pt>
                <c:pt idx="54823">
                  <c:v>1459843200</c:v>
                </c:pt>
                <c:pt idx="54824">
                  <c:v>1459846800</c:v>
                </c:pt>
                <c:pt idx="54825">
                  <c:v>1459850400</c:v>
                </c:pt>
                <c:pt idx="54826">
                  <c:v>1459854000</c:v>
                </c:pt>
                <c:pt idx="54827">
                  <c:v>1459857600</c:v>
                </c:pt>
                <c:pt idx="54828">
                  <c:v>1459861200</c:v>
                </c:pt>
                <c:pt idx="54829">
                  <c:v>1459864800</c:v>
                </c:pt>
                <c:pt idx="54830">
                  <c:v>1459868400</c:v>
                </c:pt>
                <c:pt idx="54831">
                  <c:v>1459872000</c:v>
                </c:pt>
                <c:pt idx="54832">
                  <c:v>1459875600</c:v>
                </c:pt>
                <c:pt idx="54833">
                  <c:v>1459879200</c:v>
                </c:pt>
                <c:pt idx="54834">
                  <c:v>1459882800</c:v>
                </c:pt>
                <c:pt idx="54835">
                  <c:v>1459886400</c:v>
                </c:pt>
                <c:pt idx="54836">
                  <c:v>1459890000</c:v>
                </c:pt>
                <c:pt idx="54837">
                  <c:v>1459893600</c:v>
                </c:pt>
                <c:pt idx="54838">
                  <c:v>1459897200</c:v>
                </c:pt>
                <c:pt idx="54839">
                  <c:v>1459900800</c:v>
                </c:pt>
                <c:pt idx="54840">
                  <c:v>1459904400</c:v>
                </c:pt>
                <c:pt idx="54841">
                  <c:v>1459908000</c:v>
                </c:pt>
                <c:pt idx="54842">
                  <c:v>1459911600</c:v>
                </c:pt>
                <c:pt idx="54843">
                  <c:v>1459915200</c:v>
                </c:pt>
                <c:pt idx="54844">
                  <c:v>1459918800</c:v>
                </c:pt>
                <c:pt idx="54845">
                  <c:v>1459922400</c:v>
                </c:pt>
                <c:pt idx="54846">
                  <c:v>1459926000</c:v>
                </c:pt>
                <c:pt idx="54847">
                  <c:v>1459929600</c:v>
                </c:pt>
                <c:pt idx="54848">
                  <c:v>1459933200</c:v>
                </c:pt>
                <c:pt idx="54849">
                  <c:v>1459936800</c:v>
                </c:pt>
                <c:pt idx="54850">
                  <c:v>1459940400</c:v>
                </c:pt>
                <c:pt idx="54851">
                  <c:v>1459944000</c:v>
                </c:pt>
                <c:pt idx="54852">
                  <c:v>1459947600</c:v>
                </c:pt>
                <c:pt idx="54853">
                  <c:v>1459951200</c:v>
                </c:pt>
                <c:pt idx="54854">
                  <c:v>1459954800</c:v>
                </c:pt>
                <c:pt idx="54855">
                  <c:v>1459958400</c:v>
                </c:pt>
                <c:pt idx="54856">
                  <c:v>1459962000</c:v>
                </c:pt>
                <c:pt idx="54857">
                  <c:v>1459965600</c:v>
                </c:pt>
                <c:pt idx="54858">
                  <c:v>1459969200</c:v>
                </c:pt>
                <c:pt idx="54859">
                  <c:v>1459972800</c:v>
                </c:pt>
                <c:pt idx="54860">
                  <c:v>1459976400</c:v>
                </c:pt>
                <c:pt idx="54861">
                  <c:v>1459980000</c:v>
                </c:pt>
                <c:pt idx="54862">
                  <c:v>1459983600</c:v>
                </c:pt>
                <c:pt idx="54863">
                  <c:v>1459987200</c:v>
                </c:pt>
                <c:pt idx="54864">
                  <c:v>1459990800</c:v>
                </c:pt>
                <c:pt idx="54865">
                  <c:v>1459994400</c:v>
                </c:pt>
                <c:pt idx="54866">
                  <c:v>1459998000</c:v>
                </c:pt>
                <c:pt idx="54867">
                  <c:v>1460001600</c:v>
                </c:pt>
                <c:pt idx="54868">
                  <c:v>1460005200</c:v>
                </c:pt>
                <c:pt idx="54869">
                  <c:v>1460008800</c:v>
                </c:pt>
                <c:pt idx="54870">
                  <c:v>1460012400</c:v>
                </c:pt>
                <c:pt idx="54871">
                  <c:v>1460016000</c:v>
                </c:pt>
                <c:pt idx="54872">
                  <c:v>1460019600</c:v>
                </c:pt>
                <c:pt idx="54873">
                  <c:v>1460023200</c:v>
                </c:pt>
                <c:pt idx="54874">
                  <c:v>1460026800</c:v>
                </c:pt>
                <c:pt idx="54875">
                  <c:v>1460030400</c:v>
                </c:pt>
                <c:pt idx="54876">
                  <c:v>1460034000</c:v>
                </c:pt>
                <c:pt idx="54877">
                  <c:v>1460037600</c:v>
                </c:pt>
                <c:pt idx="54878">
                  <c:v>1460041200</c:v>
                </c:pt>
                <c:pt idx="54879">
                  <c:v>1460044800</c:v>
                </c:pt>
                <c:pt idx="54880">
                  <c:v>1460048400</c:v>
                </c:pt>
                <c:pt idx="54881">
                  <c:v>1460052000</c:v>
                </c:pt>
                <c:pt idx="54882">
                  <c:v>1460055600</c:v>
                </c:pt>
                <c:pt idx="54883">
                  <c:v>1460059200</c:v>
                </c:pt>
                <c:pt idx="54884">
                  <c:v>1460062800</c:v>
                </c:pt>
                <c:pt idx="54885">
                  <c:v>1460066400</c:v>
                </c:pt>
                <c:pt idx="54886">
                  <c:v>1460070000</c:v>
                </c:pt>
                <c:pt idx="54887">
                  <c:v>1460073600</c:v>
                </c:pt>
                <c:pt idx="54888">
                  <c:v>1460077200</c:v>
                </c:pt>
                <c:pt idx="54889">
                  <c:v>1460080800</c:v>
                </c:pt>
                <c:pt idx="54890">
                  <c:v>1460084400</c:v>
                </c:pt>
                <c:pt idx="54891">
                  <c:v>1460088000</c:v>
                </c:pt>
                <c:pt idx="54892">
                  <c:v>1460091600</c:v>
                </c:pt>
                <c:pt idx="54893">
                  <c:v>1460095200</c:v>
                </c:pt>
                <c:pt idx="54894">
                  <c:v>1460098800</c:v>
                </c:pt>
                <c:pt idx="54895">
                  <c:v>1460102400</c:v>
                </c:pt>
                <c:pt idx="54896">
                  <c:v>1460106000</c:v>
                </c:pt>
                <c:pt idx="54897">
                  <c:v>1460109600</c:v>
                </c:pt>
                <c:pt idx="54898">
                  <c:v>1460113200</c:v>
                </c:pt>
                <c:pt idx="54899">
                  <c:v>1460116800</c:v>
                </c:pt>
                <c:pt idx="54900">
                  <c:v>1460120400</c:v>
                </c:pt>
                <c:pt idx="54901">
                  <c:v>1460124000</c:v>
                </c:pt>
                <c:pt idx="54902">
                  <c:v>1460127600</c:v>
                </c:pt>
                <c:pt idx="54903">
                  <c:v>1460131200</c:v>
                </c:pt>
                <c:pt idx="54904">
                  <c:v>1460134800</c:v>
                </c:pt>
                <c:pt idx="54905">
                  <c:v>1460138400</c:v>
                </c:pt>
                <c:pt idx="54906">
                  <c:v>1460142000</c:v>
                </c:pt>
                <c:pt idx="54907">
                  <c:v>1460145600</c:v>
                </c:pt>
                <c:pt idx="54908">
                  <c:v>1460149200</c:v>
                </c:pt>
                <c:pt idx="54909">
                  <c:v>1460152800</c:v>
                </c:pt>
                <c:pt idx="54910">
                  <c:v>1460156400</c:v>
                </c:pt>
                <c:pt idx="54911">
                  <c:v>1460160000</c:v>
                </c:pt>
                <c:pt idx="54912">
                  <c:v>1460163600</c:v>
                </c:pt>
                <c:pt idx="54913">
                  <c:v>1460167200</c:v>
                </c:pt>
                <c:pt idx="54914">
                  <c:v>1460170800</c:v>
                </c:pt>
                <c:pt idx="54915">
                  <c:v>1460174400</c:v>
                </c:pt>
                <c:pt idx="54916">
                  <c:v>1460178000</c:v>
                </c:pt>
                <c:pt idx="54917">
                  <c:v>1460181600</c:v>
                </c:pt>
                <c:pt idx="54918">
                  <c:v>1460185200</c:v>
                </c:pt>
                <c:pt idx="54919">
                  <c:v>1460188800</c:v>
                </c:pt>
                <c:pt idx="54920">
                  <c:v>1460192400</c:v>
                </c:pt>
                <c:pt idx="54921">
                  <c:v>1460196000</c:v>
                </c:pt>
                <c:pt idx="54922">
                  <c:v>1460199600</c:v>
                </c:pt>
                <c:pt idx="54923">
                  <c:v>1460203200</c:v>
                </c:pt>
                <c:pt idx="54924">
                  <c:v>1460206800</c:v>
                </c:pt>
                <c:pt idx="54925">
                  <c:v>1460210400</c:v>
                </c:pt>
                <c:pt idx="54926">
                  <c:v>1460214000</c:v>
                </c:pt>
                <c:pt idx="54927">
                  <c:v>1460217600</c:v>
                </c:pt>
                <c:pt idx="54928">
                  <c:v>1460221200</c:v>
                </c:pt>
                <c:pt idx="54929">
                  <c:v>1460224800</c:v>
                </c:pt>
                <c:pt idx="54930">
                  <c:v>1460228400</c:v>
                </c:pt>
                <c:pt idx="54931">
                  <c:v>1460232000</c:v>
                </c:pt>
                <c:pt idx="54932">
                  <c:v>1460235600</c:v>
                </c:pt>
                <c:pt idx="54933">
                  <c:v>1460239200</c:v>
                </c:pt>
                <c:pt idx="54934">
                  <c:v>1460242800</c:v>
                </c:pt>
                <c:pt idx="54935">
                  <c:v>1460246400</c:v>
                </c:pt>
                <c:pt idx="54936">
                  <c:v>1460250000</c:v>
                </c:pt>
                <c:pt idx="54937">
                  <c:v>1460253600</c:v>
                </c:pt>
                <c:pt idx="54938">
                  <c:v>1460257200</c:v>
                </c:pt>
                <c:pt idx="54939">
                  <c:v>1460260800</c:v>
                </c:pt>
                <c:pt idx="54940">
                  <c:v>1460264400</c:v>
                </c:pt>
                <c:pt idx="54941">
                  <c:v>1460268000</c:v>
                </c:pt>
                <c:pt idx="54942">
                  <c:v>1460271600</c:v>
                </c:pt>
                <c:pt idx="54943">
                  <c:v>1460275200</c:v>
                </c:pt>
                <c:pt idx="54944">
                  <c:v>1460278800</c:v>
                </c:pt>
                <c:pt idx="54945">
                  <c:v>1460282400</c:v>
                </c:pt>
                <c:pt idx="54946">
                  <c:v>1460286000</c:v>
                </c:pt>
                <c:pt idx="54947">
                  <c:v>1460289600</c:v>
                </c:pt>
                <c:pt idx="54948">
                  <c:v>1460293200</c:v>
                </c:pt>
                <c:pt idx="54949">
                  <c:v>1460296800</c:v>
                </c:pt>
                <c:pt idx="54950">
                  <c:v>1460300400</c:v>
                </c:pt>
                <c:pt idx="54951">
                  <c:v>1460304000</c:v>
                </c:pt>
                <c:pt idx="54952">
                  <c:v>1460307600</c:v>
                </c:pt>
                <c:pt idx="54953">
                  <c:v>1460311200</c:v>
                </c:pt>
                <c:pt idx="54954">
                  <c:v>1460314800</c:v>
                </c:pt>
                <c:pt idx="54955">
                  <c:v>1460318400</c:v>
                </c:pt>
                <c:pt idx="54956">
                  <c:v>1460322000</c:v>
                </c:pt>
                <c:pt idx="54957">
                  <c:v>1460325600</c:v>
                </c:pt>
                <c:pt idx="54958">
                  <c:v>1460329200</c:v>
                </c:pt>
                <c:pt idx="54959">
                  <c:v>1460332800</c:v>
                </c:pt>
                <c:pt idx="54960">
                  <c:v>1460336400</c:v>
                </c:pt>
                <c:pt idx="54961">
                  <c:v>1460340000</c:v>
                </c:pt>
                <c:pt idx="54962">
                  <c:v>1460343600</c:v>
                </c:pt>
                <c:pt idx="54963">
                  <c:v>1460347200</c:v>
                </c:pt>
                <c:pt idx="54964">
                  <c:v>1460350800</c:v>
                </c:pt>
                <c:pt idx="54965">
                  <c:v>1460354400</c:v>
                </c:pt>
                <c:pt idx="54966">
                  <c:v>1460358000</c:v>
                </c:pt>
                <c:pt idx="54967">
                  <c:v>1460361600</c:v>
                </c:pt>
                <c:pt idx="54968">
                  <c:v>1460365200</c:v>
                </c:pt>
                <c:pt idx="54969">
                  <c:v>1460368800</c:v>
                </c:pt>
                <c:pt idx="54970">
                  <c:v>1460372400</c:v>
                </c:pt>
                <c:pt idx="54971">
                  <c:v>1460376000</c:v>
                </c:pt>
                <c:pt idx="54972">
                  <c:v>1460379600</c:v>
                </c:pt>
                <c:pt idx="54973">
                  <c:v>1460383200</c:v>
                </c:pt>
                <c:pt idx="54974">
                  <c:v>1460386800</c:v>
                </c:pt>
                <c:pt idx="54975">
                  <c:v>1460390400</c:v>
                </c:pt>
                <c:pt idx="54976">
                  <c:v>1460394000</c:v>
                </c:pt>
                <c:pt idx="54977">
                  <c:v>1460397600</c:v>
                </c:pt>
                <c:pt idx="54978">
                  <c:v>1460401200</c:v>
                </c:pt>
                <c:pt idx="54979">
                  <c:v>1460404800</c:v>
                </c:pt>
                <c:pt idx="54980">
                  <c:v>1460408400</c:v>
                </c:pt>
                <c:pt idx="54981">
                  <c:v>1460412000</c:v>
                </c:pt>
                <c:pt idx="54982">
                  <c:v>1460415600</c:v>
                </c:pt>
                <c:pt idx="54983">
                  <c:v>1460419200</c:v>
                </c:pt>
                <c:pt idx="54984">
                  <c:v>1460422800</c:v>
                </c:pt>
                <c:pt idx="54985">
                  <c:v>1460426400</c:v>
                </c:pt>
                <c:pt idx="54986">
                  <c:v>1460430000</c:v>
                </c:pt>
                <c:pt idx="54987">
                  <c:v>1460433600</c:v>
                </c:pt>
                <c:pt idx="54988">
                  <c:v>1460437200</c:v>
                </c:pt>
                <c:pt idx="54989">
                  <c:v>1460440800</c:v>
                </c:pt>
                <c:pt idx="54990">
                  <c:v>1460444400</c:v>
                </c:pt>
                <c:pt idx="54991">
                  <c:v>1460448000</c:v>
                </c:pt>
                <c:pt idx="54992">
                  <c:v>1460451600</c:v>
                </c:pt>
                <c:pt idx="54993">
                  <c:v>1460455200</c:v>
                </c:pt>
                <c:pt idx="54994">
                  <c:v>1460458800</c:v>
                </c:pt>
                <c:pt idx="54995">
                  <c:v>1460462400</c:v>
                </c:pt>
                <c:pt idx="54996">
                  <c:v>1460466000</c:v>
                </c:pt>
                <c:pt idx="54997">
                  <c:v>1460469600</c:v>
                </c:pt>
                <c:pt idx="54998">
                  <c:v>1460473200</c:v>
                </c:pt>
                <c:pt idx="54999">
                  <c:v>1460476800</c:v>
                </c:pt>
                <c:pt idx="55000">
                  <c:v>1460480400</c:v>
                </c:pt>
                <c:pt idx="55001">
                  <c:v>1460484000</c:v>
                </c:pt>
                <c:pt idx="55002">
                  <c:v>1460487600</c:v>
                </c:pt>
                <c:pt idx="55003">
                  <c:v>1460491200</c:v>
                </c:pt>
                <c:pt idx="55004">
                  <c:v>1460494800</c:v>
                </c:pt>
                <c:pt idx="55005">
                  <c:v>1460498400</c:v>
                </c:pt>
                <c:pt idx="55006">
                  <c:v>1460502000</c:v>
                </c:pt>
                <c:pt idx="55007">
                  <c:v>1460505600</c:v>
                </c:pt>
                <c:pt idx="55008">
                  <c:v>1460509200</c:v>
                </c:pt>
                <c:pt idx="55009">
                  <c:v>1460512800</c:v>
                </c:pt>
                <c:pt idx="55010">
                  <c:v>1460516400</c:v>
                </c:pt>
                <c:pt idx="55011">
                  <c:v>1460520000</c:v>
                </c:pt>
                <c:pt idx="55012">
                  <c:v>1460523600</c:v>
                </c:pt>
                <c:pt idx="55013">
                  <c:v>1460527200</c:v>
                </c:pt>
                <c:pt idx="55014">
                  <c:v>1460530800</c:v>
                </c:pt>
                <c:pt idx="55015">
                  <c:v>1460534400</c:v>
                </c:pt>
                <c:pt idx="55016">
                  <c:v>1460538000</c:v>
                </c:pt>
                <c:pt idx="55017">
                  <c:v>1460541600</c:v>
                </c:pt>
                <c:pt idx="55018">
                  <c:v>1460545200</c:v>
                </c:pt>
                <c:pt idx="55019">
                  <c:v>1460548800</c:v>
                </c:pt>
                <c:pt idx="55020">
                  <c:v>1460552400</c:v>
                </c:pt>
                <c:pt idx="55021">
                  <c:v>1460556000</c:v>
                </c:pt>
                <c:pt idx="55022">
                  <c:v>1460559600</c:v>
                </c:pt>
                <c:pt idx="55023">
                  <c:v>1460563200</c:v>
                </c:pt>
                <c:pt idx="55024">
                  <c:v>1460566800</c:v>
                </c:pt>
                <c:pt idx="55025">
                  <c:v>1460570400</c:v>
                </c:pt>
                <c:pt idx="55026">
                  <c:v>1460574000</c:v>
                </c:pt>
                <c:pt idx="55027">
                  <c:v>1460577600</c:v>
                </c:pt>
                <c:pt idx="55028">
                  <c:v>1460581200</c:v>
                </c:pt>
                <c:pt idx="55029">
                  <c:v>1460584800</c:v>
                </c:pt>
                <c:pt idx="55030">
                  <c:v>1460588400</c:v>
                </c:pt>
                <c:pt idx="55031">
                  <c:v>1460592000</c:v>
                </c:pt>
                <c:pt idx="55032">
                  <c:v>1460595600</c:v>
                </c:pt>
                <c:pt idx="55033">
                  <c:v>1460599200</c:v>
                </c:pt>
                <c:pt idx="55034">
                  <c:v>1460602800</c:v>
                </c:pt>
                <c:pt idx="55035">
                  <c:v>1460606400</c:v>
                </c:pt>
                <c:pt idx="55036">
                  <c:v>1460610000</c:v>
                </c:pt>
                <c:pt idx="55037">
                  <c:v>1460613600</c:v>
                </c:pt>
                <c:pt idx="55038">
                  <c:v>1460617200</c:v>
                </c:pt>
                <c:pt idx="55039">
                  <c:v>1460620800</c:v>
                </c:pt>
                <c:pt idx="55040">
                  <c:v>1460624400</c:v>
                </c:pt>
                <c:pt idx="55041">
                  <c:v>1460628000</c:v>
                </c:pt>
                <c:pt idx="55042">
                  <c:v>1460631600</c:v>
                </c:pt>
                <c:pt idx="55043">
                  <c:v>1460635200</c:v>
                </c:pt>
                <c:pt idx="55044">
                  <c:v>1460638800</c:v>
                </c:pt>
                <c:pt idx="55045">
                  <c:v>1460642400</c:v>
                </c:pt>
                <c:pt idx="55046">
                  <c:v>1460646000</c:v>
                </c:pt>
                <c:pt idx="55047">
                  <c:v>1460649600</c:v>
                </c:pt>
                <c:pt idx="55048">
                  <c:v>1460653200</c:v>
                </c:pt>
                <c:pt idx="55049">
                  <c:v>1460656800</c:v>
                </c:pt>
                <c:pt idx="55050">
                  <c:v>1460660400</c:v>
                </c:pt>
                <c:pt idx="55051">
                  <c:v>1460664000</c:v>
                </c:pt>
                <c:pt idx="55052">
                  <c:v>1460667600</c:v>
                </c:pt>
                <c:pt idx="55053">
                  <c:v>1460671200</c:v>
                </c:pt>
                <c:pt idx="55054">
                  <c:v>1460674800</c:v>
                </c:pt>
                <c:pt idx="55055">
                  <c:v>1460678400</c:v>
                </c:pt>
                <c:pt idx="55056">
                  <c:v>1460682000</c:v>
                </c:pt>
                <c:pt idx="55057">
                  <c:v>1460685600</c:v>
                </c:pt>
                <c:pt idx="55058">
                  <c:v>1460689200</c:v>
                </c:pt>
                <c:pt idx="55059">
                  <c:v>1460692800</c:v>
                </c:pt>
                <c:pt idx="55060">
                  <c:v>1460696400</c:v>
                </c:pt>
                <c:pt idx="55061">
                  <c:v>1460700000</c:v>
                </c:pt>
                <c:pt idx="55062">
                  <c:v>1460703600</c:v>
                </c:pt>
                <c:pt idx="55063">
                  <c:v>1460707200</c:v>
                </c:pt>
                <c:pt idx="55064">
                  <c:v>1460710800</c:v>
                </c:pt>
                <c:pt idx="55065">
                  <c:v>1460714400</c:v>
                </c:pt>
                <c:pt idx="55066">
                  <c:v>1460718000</c:v>
                </c:pt>
                <c:pt idx="55067">
                  <c:v>1460721600</c:v>
                </c:pt>
                <c:pt idx="55068">
                  <c:v>1460725200</c:v>
                </c:pt>
                <c:pt idx="55069">
                  <c:v>1460728800</c:v>
                </c:pt>
                <c:pt idx="55070">
                  <c:v>1460732400</c:v>
                </c:pt>
                <c:pt idx="55071">
                  <c:v>1460736000</c:v>
                </c:pt>
                <c:pt idx="55072">
                  <c:v>1460739600</c:v>
                </c:pt>
                <c:pt idx="55073">
                  <c:v>1460743200</c:v>
                </c:pt>
                <c:pt idx="55074">
                  <c:v>1460746800</c:v>
                </c:pt>
                <c:pt idx="55075">
                  <c:v>1460750400</c:v>
                </c:pt>
                <c:pt idx="55076">
                  <c:v>1460754000</c:v>
                </c:pt>
                <c:pt idx="55077">
                  <c:v>1460757600</c:v>
                </c:pt>
                <c:pt idx="55078">
                  <c:v>1460761200</c:v>
                </c:pt>
                <c:pt idx="55079">
                  <c:v>1460764800</c:v>
                </c:pt>
                <c:pt idx="55080">
                  <c:v>1460768400</c:v>
                </c:pt>
                <c:pt idx="55081">
                  <c:v>1460772000</c:v>
                </c:pt>
                <c:pt idx="55082">
                  <c:v>1460775600</c:v>
                </c:pt>
                <c:pt idx="55083">
                  <c:v>1460779200</c:v>
                </c:pt>
                <c:pt idx="55084">
                  <c:v>1460782800</c:v>
                </c:pt>
                <c:pt idx="55085">
                  <c:v>1460786400</c:v>
                </c:pt>
                <c:pt idx="55086">
                  <c:v>1460790000</c:v>
                </c:pt>
                <c:pt idx="55087">
                  <c:v>1460793600</c:v>
                </c:pt>
                <c:pt idx="55088">
                  <c:v>1460797200</c:v>
                </c:pt>
                <c:pt idx="55089">
                  <c:v>1460800800</c:v>
                </c:pt>
                <c:pt idx="55090">
                  <c:v>1460804400</c:v>
                </c:pt>
                <c:pt idx="55091">
                  <c:v>1460808000</c:v>
                </c:pt>
                <c:pt idx="55092">
                  <c:v>1460811600</c:v>
                </c:pt>
                <c:pt idx="55093">
                  <c:v>1460815200</c:v>
                </c:pt>
                <c:pt idx="55094">
                  <c:v>1460818800</c:v>
                </c:pt>
                <c:pt idx="55095">
                  <c:v>1460822400</c:v>
                </c:pt>
                <c:pt idx="55096">
                  <c:v>1460826000</c:v>
                </c:pt>
                <c:pt idx="55097">
                  <c:v>1460829600</c:v>
                </c:pt>
                <c:pt idx="55098">
                  <c:v>1460833200</c:v>
                </c:pt>
                <c:pt idx="55099">
                  <c:v>1460836800</c:v>
                </c:pt>
                <c:pt idx="55100">
                  <c:v>1460840400</c:v>
                </c:pt>
                <c:pt idx="55101">
                  <c:v>1460844000</c:v>
                </c:pt>
                <c:pt idx="55102">
                  <c:v>1460847600</c:v>
                </c:pt>
                <c:pt idx="55103">
                  <c:v>1460851200</c:v>
                </c:pt>
                <c:pt idx="55104">
                  <c:v>1460854800</c:v>
                </c:pt>
                <c:pt idx="55105">
                  <c:v>1460858400</c:v>
                </c:pt>
                <c:pt idx="55106">
                  <c:v>1460862000</c:v>
                </c:pt>
                <c:pt idx="55107">
                  <c:v>1460865600</c:v>
                </c:pt>
                <c:pt idx="55108">
                  <c:v>1460869200</c:v>
                </c:pt>
                <c:pt idx="55109">
                  <c:v>1460872800</c:v>
                </c:pt>
                <c:pt idx="55110">
                  <c:v>1460876400</c:v>
                </c:pt>
                <c:pt idx="55111">
                  <c:v>1460880000</c:v>
                </c:pt>
                <c:pt idx="55112">
                  <c:v>1460883600</c:v>
                </c:pt>
                <c:pt idx="55113">
                  <c:v>1460887200</c:v>
                </c:pt>
                <c:pt idx="55114">
                  <c:v>1460890800</c:v>
                </c:pt>
                <c:pt idx="55115">
                  <c:v>1460894400</c:v>
                </c:pt>
                <c:pt idx="55116">
                  <c:v>1460898000</c:v>
                </c:pt>
                <c:pt idx="55117">
                  <c:v>1460901600</c:v>
                </c:pt>
                <c:pt idx="55118">
                  <c:v>1460905200</c:v>
                </c:pt>
                <c:pt idx="55119">
                  <c:v>1460908800</c:v>
                </c:pt>
                <c:pt idx="55120">
                  <c:v>1460912400</c:v>
                </c:pt>
                <c:pt idx="55121">
                  <c:v>1460916000</c:v>
                </c:pt>
                <c:pt idx="55122">
                  <c:v>1460919600</c:v>
                </c:pt>
                <c:pt idx="55123">
                  <c:v>1460923200</c:v>
                </c:pt>
                <c:pt idx="55124">
                  <c:v>1460926800</c:v>
                </c:pt>
                <c:pt idx="55125">
                  <c:v>1460930400</c:v>
                </c:pt>
                <c:pt idx="55126">
                  <c:v>1460934000</c:v>
                </c:pt>
                <c:pt idx="55127">
                  <c:v>1460937600</c:v>
                </c:pt>
                <c:pt idx="55128">
                  <c:v>1460941200</c:v>
                </c:pt>
                <c:pt idx="55129">
                  <c:v>1460944800</c:v>
                </c:pt>
                <c:pt idx="55130">
                  <c:v>1460948400</c:v>
                </c:pt>
                <c:pt idx="55131">
                  <c:v>1460952000</c:v>
                </c:pt>
                <c:pt idx="55132">
                  <c:v>1460955600</c:v>
                </c:pt>
                <c:pt idx="55133">
                  <c:v>1460959200</c:v>
                </c:pt>
                <c:pt idx="55134">
                  <c:v>1460962800</c:v>
                </c:pt>
                <c:pt idx="55135">
                  <c:v>1460966400</c:v>
                </c:pt>
                <c:pt idx="55136">
                  <c:v>1460970000</c:v>
                </c:pt>
                <c:pt idx="55137">
                  <c:v>1460973600</c:v>
                </c:pt>
                <c:pt idx="55138">
                  <c:v>1460977200</c:v>
                </c:pt>
                <c:pt idx="55139">
                  <c:v>1460980800</c:v>
                </c:pt>
                <c:pt idx="55140">
                  <c:v>1460984400</c:v>
                </c:pt>
                <c:pt idx="55141">
                  <c:v>1460988000</c:v>
                </c:pt>
                <c:pt idx="55142">
                  <c:v>1460991600</c:v>
                </c:pt>
                <c:pt idx="55143">
                  <c:v>1460995200</c:v>
                </c:pt>
                <c:pt idx="55144">
                  <c:v>1460998800</c:v>
                </c:pt>
                <c:pt idx="55145">
                  <c:v>1461002400</c:v>
                </c:pt>
                <c:pt idx="55146">
                  <c:v>1461006000</c:v>
                </c:pt>
                <c:pt idx="55147">
                  <c:v>1461009600</c:v>
                </c:pt>
                <c:pt idx="55148">
                  <c:v>1461013200</c:v>
                </c:pt>
                <c:pt idx="55149">
                  <c:v>1461016800</c:v>
                </c:pt>
                <c:pt idx="55150">
                  <c:v>1461020400</c:v>
                </c:pt>
                <c:pt idx="55151">
                  <c:v>1461024000</c:v>
                </c:pt>
                <c:pt idx="55152">
                  <c:v>1461027600</c:v>
                </c:pt>
                <c:pt idx="55153">
                  <c:v>1461031200</c:v>
                </c:pt>
                <c:pt idx="55154">
                  <c:v>1461034800</c:v>
                </c:pt>
                <c:pt idx="55155">
                  <c:v>1461038400</c:v>
                </c:pt>
                <c:pt idx="55156">
                  <c:v>1461042000</c:v>
                </c:pt>
                <c:pt idx="55157">
                  <c:v>1461045600</c:v>
                </c:pt>
                <c:pt idx="55158">
                  <c:v>1461049200</c:v>
                </c:pt>
                <c:pt idx="55159">
                  <c:v>1461052800</c:v>
                </c:pt>
                <c:pt idx="55160">
                  <c:v>1461056400</c:v>
                </c:pt>
                <c:pt idx="55161">
                  <c:v>1461060000</c:v>
                </c:pt>
                <c:pt idx="55162">
                  <c:v>1461063600</c:v>
                </c:pt>
                <c:pt idx="55163">
                  <c:v>1461067200</c:v>
                </c:pt>
                <c:pt idx="55164">
                  <c:v>1461070800</c:v>
                </c:pt>
                <c:pt idx="55165">
                  <c:v>1461074400</c:v>
                </c:pt>
                <c:pt idx="55166">
                  <c:v>1461078000</c:v>
                </c:pt>
                <c:pt idx="55167">
                  <c:v>1461081600</c:v>
                </c:pt>
                <c:pt idx="55168">
                  <c:v>1461085200</c:v>
                </c:pt>
                <c:pt idx="55169">
                  <c:v>1461088800</c:v>
                </c:pt>
                <c:pt idx="55170">
                  <c:v>1461092400</c:v>
                </c:pt>
                <c:pt idx="55171">
                  <c:v>1461096000</c:v>
                </c:pt>
                <c:pt idx="55172">
                  <c:v>1461099600</c:v>
                </c:pt>
                <c:pt idx="55173">
                  <c:v>1461103200</c:v>
                </c:pt>
                <c:pt idx="55174">
                  <c:v>1461106800</c:v>
                </c:pt>
                <c:pt idx="55175">
                  <c:v>1461110400</c:v>
                </c:pt>
                <c:pt idx="55176">
                  <c:v>1461114000</c:v>
                </c:pt>
                <c:pt idx="55177">
                  <c:v>1461117600</c:v>
                </c:pt>
                <c:pt idx="55178">
                  <c:v>1461121200</c:v>
                </c:pt>
                <c:pt idx="55179">
                  <c:v>1461124800</c:v>
                </c:pt>
                <c:pt idx="55180">
                  <c:v>1461128400</c:v>
                </c:pt>
                <c:pt idx="55181">
                  <c:v>1461132000</c:v>
                </c:pt>
                <c:pt idx="55182">
                  <c:v>1461135600</c:v>
                </c:pt>
                <c:pt idx="55183">
                  <c:v>1461139200</c:v>
                </c:pt>
                <c:pt idx="55184">
                  <c:v>1461142800</c:v>
                </c:pt>
                <c:pt idx="55185">
                  <c:v>1461146400</c:v>
                </c:pt>
                <c:pt idx="55186">
                  <c:v>1461150000</c:v>
                </c:pt>
                <c:pt idx="55187">
                  <c:v>1461153600</c:v>
                </c:pt>
                <c:pt idx="55188">
                  <c:v>1461157200</c:v>
                </c:pt>
                <c:pt idx="55189">
                  <c:v>1461160800</c:v>
                </c:pt>
                <c:pt idx="55190">
                  <c:v>1461164400</c:v>
                </c:pt>
                <c:pt idx="55191">
                  <c:v>1461168000</c:v>
                </c:pt>
                <c:pt idx="55192">
                  <c:v>1461171600</c:v>
                </c:pt>
                <c:pt idx="55193">
                  <c:v>1461175200</c:v>
                </c:pt>
                <c:pt idx="55194">
                  <c:v>1461178800</c:v>
                </c:pt>
                <c:pt idx="55195">
                  <c:v>1461182400</c:v>
                </c:pt>
                <c:pt idx="55196">
                  <c:v>1461186000</c:v>
                </c:pt>
                <c:pt idx="55197">
                  <c:v>1461189600</c:v>
                </c:pt>
                <c:pt idx="55198">
                  <c:v>1461193200</c:v>
                </c:pt>
                <c:pt idx="55199">
                  <c:v>1461196800</c:v>
                </c:pt>
                <c:pt idx="55200">
                  <c:v>1461200400</c:v>
                </c:pt>
                <c:pt idx="55201">
                  <c:v>1461204000</c:v>
                </c:pt>
                <c:pt idx="55202">
                  <c:v>1461207600</c:v>
                </c:pt>
                <c:pt idx="55203">
                  <c:v>1461211200</c:v>
                </c:pt>
                <c:pt idx="55204">
                  <c:v>1461214800</c:v>
                </c:pt>
                <c:pt idx="55205">
                  <c:v>1461218400</c:v>
                </c:pt>
                <c:pt idx="55206">
                  <c:v>1461222000</c:v>
                </c:pt>
                <c:pt idx="55207">
                  <c:v>1461225600</c:v>
                </c:pt>
                <c:pt idx="55208">
                  <c:v>1461229200</c:v>
                </c:pt>
                <c:pt idx="55209">
                  <c:v>1461232800</c:v>
                </c:pt>
                <c:pt idx="55210">
                  <c:v>1461236400</c:v>
                </c:pt>
                <c:pt idx="55211">
                  <c:v>1461240000</c:v>
                </c:pt>
                <c:pt idx="55212">
                  <c:v>1461243600</c:v>
                </c:pt>
                <c:pt idx="55213">
                  <c:v>1461247200</c:v>
                </c:pt>
                <c:pt idx="55214">
                  <c:v>1461250800</c:v>
                </c:pt>
                <c:pt idx="55215">
                  <c:v>1461254400</c:v>
                </c:pt>
                <c:pt idx="55216">
                  <c:v>1461258000</c:v>
                </c:pt>
                <c:pt idx="55217">
                  <c:v>1461261600</c:v>
                </c:pt>
                <c:pt idx="55218">
                  <c:v>1461265200</c:v>
                </c:pt>
                <c:pt idx="55219">
                  <c:v>1461268800</c:v>
                </c:pt>
                <c:pt idx="55220">
                  <c:v>1461272400</c:v>
                </c:pt>
                <c:pt idx="55221">
                  <c:v>1461276000</c:v>
                </c:pt>
                <c:pt idx="55222">
                  <c:v>1461279600</c:v>
                </c:pt>
                <c:pt idx="55223">
                  <c:v>1461283200</c:v>
                </c:pt>
                <c:pt idx="55224">
                  <c:v>1461286800</c:v>
                </c:pt>
                <c:pt idx="55225">
                  <c:v>1461290400</c:v>
                </c:pt>
                <c:pt idx="55226">
                  <c:v>1461294000</c:v>
                </c:pt>
                <c:pt idx="55227">
                  <c:v>1461297600</c:v>
                </c:pt>
                <c:pt idx="55228">
                  <c:v>1461301200</c:v>
                </c:pt>
                <c:pt idx="55229">
                  <c:v>1461304800</c:v>
                </c:pt>
                <c:pt idx="55230">
                  <c:v>1461308400</c:v>
                </c:pt>
                <c:pt idx="55231">
                  <c:v>1461312000</c:v>
                </c:pt>
                <c:pt idx="55232">
                  <c:v>1461315600</c:v>
                </c:pt>
                <c:pt idx="55233">
                  <c:v>1461319200</c:v>
                </c:pt>
                <c:pt idx="55234">
                  <c:v>1461322800</c:v>
                </c:pt>
                <c:pt idx="55235">
                  <c:v>1461326400</c:v>
                </c:pt>
                <c:pt idx="55236">
                  <c:v>1461330000</c:v>
                </c:pt>
                <c:pt idx="55237">
                  <c:v>1461333600</c:v>
                </c:pt>
                <c:pt idx="55238">
                  <c:v>1461337200</c:v>
                </c:pt>
                <c:pt idx="55239">
                  <c:v>1461340800</c:v>
                </c:pt>
                <c:pt idx="55240">
                  <c:v>1461344400</c:v>
                </c:pt>
                <c:pt idx="55241">
                  <c:v>1461348000</c:v>
                </c:pt>
                <c:pt idx="55242">
                  <c:v>1461351600</c:v>
                </c:pt>
                <c:pt idx="55243">
                  <c:v>1461355200</c:v>
                </c:pt>
                <c:pt idx="55244">
                  <c:v>1461358800</c:v>
                </c:pt>
                <c:pt idx="55245">
                  <c:v>1461362400</c:v>
                </c:pt>
                <c:pt idx="55246">
                  <c:v>1461366000</c:v>
                </c:pt>
                <c:pt idx="55247">
                  <c:v>1461369600</c:v>
                </c:pt>
                <c:pt idx="55248">
                  <c:v>1461373200</c:v>
                </c:pt>
                <c:pt idx="55249">
                  <c:v>1461376800</c:v>
                </c:pt>
                <c:pt idx="55250">
                  <c:v>1461380400</c:v>
                </c:pt>
                <c:pt idx="55251">
                  <c:v>1461384000</c:v>
                </c:pt>
                <c:pt idx="55252">
                  <c:v>1461387600</c:v>
                </c:pt>
                <c:pt idx="55253">
                  <c:v>1461391200</c:v>
                </c:pt>
                <c:pt idx="55254">
                  <c:v>1461394800</c:v>
                </c:pt>
                <c:pt idx="55255">
                  <c:v>1461398400</c:v>
                </c:pt>
                <c:pt idx="55256">
                  <c:v>1461402000</c:v>
                </c:pt>
                <c:pt idx="55257">
                  <c:v>1461405600</c:v>
                </c:pt>
                <c:pt idx="55258">
                  <c:v>1461409200</c:v>
                </c:pt>
                <c:pt idx="55259">
                  <c:v>1461412800</c:v>
                </c:pt>
                <c:pt idx="55260">
                  <c:v>1461416400</c:v>
                </c:pt>
                <c:pt idx="55261">
                  <c:v>1461420000</c:v>
                </c:pt>
                <c:pt idx="55262">
                  <c:v>1461423600</c:v>
                </c:pt>
                <c:pt idx="55263">
                  <c:v>1461427200</c:v>
                </c:pt>
                <c:pt idx="55264">
                  <c:v>1461430800</c:v>
                </c:pt>
                <c:pt idx="55265">
                  <c:v>1461434400</c:v>
                </c:pt>
                <c:pt idx="55266">
                  <c:v>1461438000</c:v>
                </c:pt>
                <c:pt idx="55267">
                  <c:v>1461441600</c:v>
                </c:pt>
                <c:pt idx="55268">
                  <c:v>1461445200</c:v>
                </c:pt>
                <c:pt idx="55269">
                  <c:v>1461448800</c:v>
                </c:pt>
                <c:pt idx="55270">
                  <c:v>1461452400</c:v>
                </c:pt>
                <c:pt idx="55271">
                  <c:v>1461456000</c:v>
                </c:pt>
                <c:pt idx="55272">
                  <c:v>1461459600</c:v>
                </c:pt>
                <c:pt idx="55273">
                  <c:v>1461463200</c:v>
                </c:pt>
                <c:pt idx="55274">
                  <c:v>1461466800</c:v>
                </c:pt>
                <c:pt idx="55275">
                  <c:v>1461470400</c:v>
                </c:pt>
                <c:pt idx="55276">
                  <c:v>1461474000</c:v>
                </c:pt>
                <c:pt idx="55277">
                  <c:v>1461477600</c:v>
                </c:pt>
                <c:pt idx="55278">
                  <c:v>1461481200</c:v>
                </c:pt>
                <c:pt idx="55279">
                  <c:v>1461484800</c:v>
                </c:pt>
                <c:pt idx="55280">
                  <c:v>1461488400</c:v>
                </c:pt>
                <c:pt idx="55281">
                  <c:v>1461492000</c:v>
                </c:pt>
                <c:pt idx="55282">
                  <c:v>1461495600</c:v>
                </c:pt>
                <c:pt idx="55283">
                  <c:v>1461499200</c:v>
                </c:pt>
                <c:pt idx="55284">
                  <c:v>1461502800</c:v>
                </c:pt>
                <c:pt idx="55285">
                  <c:v>1461506400</c:v>
                </c:pt>
                <c:pt idx="55286">
                  <c:v>1461510000</c:v>
                </c:pt>
                <c:pt idx="55287">
                  <c:v>1461513600</c:v>
                </c:pt>
                <c:pt idx="55288">
                  <c:v>1461517200</c:v>
                </c:pt>
                <c:pt idx="55289">
                  <c:v>1461520800</c:v>
                </c:pt>
                <c:pt idx="55290">
                  <c:v>1461524400</c:v>
                </c:pt>
                <c:pt idx="55291">
                  <c:v>1461528000</c:v>
                </c:pt>
                <c:pt idx="55292">
                  <c:v>1461531600</c:v>
                </c:pt>
                <c:pt idx="55293">
                  <c:v>1461535200</c:v>
                </c:pt>
                <c:pt idx="55294">
                  <c:v>1461538800</c:v>
                </c:pt>
                <c:pt idx="55295">
                  <c:v>1461542400</c:v>
                </c:pt>
                <c:pt idx="55296">
                  <c:v>1461546000</c:v>
                </c:pt>
                <c:pt idx="55297">
                  <c:v>1461549600</c:v>
                </c:pt>
                <c:pt idx="55298">
                  <c:v>1461553200</c:v>
                </c:pt>
                <c:pt idx="55299">
                  <c:v>1461556800</c:v>
                </c:pt>
                <c:pt idx="55300">
                  <c:v>1461560400</c:v>
                </c:pt>
                <c:pt idx="55301">
                  <c:v>1461564000</c:v>
                </c:pt>
                <c:pt idx="55302">
                  <c:v>1461567600</c:v>
                </c:pt>
                <c:pt idx="55303">
                  <c:v>1461571200</c:v>
                </c:pt>
                <c:pt idx="55304">
                  <c:v>1461574800</c:v>
                </c:pt>
                <c:pt idx="55305">
                  <c:v>1461578400</c:v>
                </c:pt>
                <c:pt idx="55306">
                  <c:v>1461582000</c:v>
                </c:pt>
                <c:pt idx="55307">
                  <c:v>1461585600</c:v>
                </c:pt>
                <c:pt idx="55308">
                  <c:v>1461589200</c:v>
                </c:pt>
                <c:pt idx="55309">
                  <c:v>1461592800</c:v>
                </c:pt>
                <c:pt idx="55310">
                  <c:v>1461596400</c:v>
                </c:pt>
                <c:pt idx="55311">
                  <c:v>1461600000</c:v>
                </c:pt>
                <c:pt idx="55312">
                  <c:v>1461603600</c:v>
                </c:pt>
                <c:pt idx="55313">
                  <c:v>1461607200</c:v>
                </c:pt>
                <c:pt idx="55314">
                  <c:v>1461610800</c:v>
                </c:pt>
                <c:pt idx="55315">
                  <c:v>1461614400</c:v>
                </c:pt>
                <c:pt idx="55316">
                  <c:v>1461618000</c:v>
                </c:pt>
                <c:pt idx="55317">
                  <c:v>1461621600</c:v>
                </c:pt>
                <c:pt idx="55318">
                  <c:v>1461625200</c:v>
                </c:pt>
                <c:pt idx="55319">
                  <c:v>1461628800</c:v>
                </c:pt>
                <c:pt idx="55320">
                  <c:v>1461632400</c:v>
                </c:pt>
                <c:pt idx="55321">
                  <c:v>1461636000</c:v>
                </c:pt>
                <c:pt idx="55322">
                  <c:v>1461639600</c:v>
                </c:pt>
                <c:pt idx="55323">
                  <c:v>1461643200</c:v>
                </c:pt>
                <c:pt idx="55324">
                  <c:v>1461646800</c:v>
                </c:pt>
                <c:pt idx="55325">
                  <c:v>1461650400</c:v>
                </c:pt>
                <c:pt idx="55326">
                  <c:v>1461654000</c:v>
                </c:pt>
                <c:pt idx="55327">
                  <c:v>1461657600</c:v>
                </c:pt>
                <c:pt idx="55328">
                  <c:v>1461661200</c:v>
                </c:pt>
                <c:pt idx="55329">
                  <c:v>1461664800</c:v>
                </c:pt>
                <c:pt idx="55330">
                  <c:v>1461668400</c:v>
                </c:pt>
                <c:pt idx="55331">
                  <c:v>1461672000</c:v>
                </c:pt>
                <c:pt idx="55332">
                  <c:v>1461675600</c:v>
                </c:pt>
                <c:pt idx="55333">
                  <c:v>1461679200</c:v>
                </c:pt>
                <c:pt idx="55334">
                  <c:v>1461682800</c:v>
                </c:pt>
                <c:pt idx="55335">
                  <c:v>1461686400</c:v>
                </c:pt>
                <c:pt idx="55336">
                  <c:v>1461690000</c:v>
                </c:pt>
                <c:pt idx="55337">
                  <c:v>1461693600</c:v>
                </c:pt>
                <c:pt idx="55338">
                  <c:v>1461697200</c:v>
                </c:pt>
                <c:pt idx="55339">
                  <c:v>1461700800</c:v>
                </c:pt>
                <c:pt idx="55340">
                  <c:v>1461704400</c:v>
                </c:pt>
                <c:pt idx="55341">
                  <c:v>1461708000</c:v>
                </c:pt>
                <c:pt idx="55342">
                  <c:v>1461711600</c:v>
                </c:pt>
                <c:pt idx="55343">
                  <c:v>1461715200</c:v>
                </c:pt>
                <c:pt idx="55344">
                  <c:v>1461718800</c:v>
                </c:pt>
                <c:pt idx="55345">
                  <c:v>1461722400</c:v>
                </c:pt>
                <c:pt idx="55346">
                  <c:v>1461726000</c:v>
                </c:pt>
                <c:pt idx="55347">
                  <c:v>1461729600</c:v>
                </c:pt>
                <c:pt idx="55348">
                  <c:v>1461733200</c:v>
                </c:pt>
                <c:pt idx="55349">
                  <c:v>1461736800</c:v>
                </c:pt>
                <c:pt idx="55350">
                  <c:v>1461740400</c:v>
                </c:pt>
                <c:pt idx="55351">
                  <c:v>1461744000</c:v>
                </c:pt>
                <c:pt idx="55352">
                  <c:v>1461747600</c:v>
                </c:pt>
                <c:pt idx="55353">
                  <c:v>1461751200</c:v>
                </c:pt>
                <c:pt idx="55354">
                  <c:v>1461754800</c:v>
                </c:pt>
                <c:pt idx="55355">
                  <c:v>1461758400</c:v>
                </c:pt>
                <c:pt idx="55356">
                  <c:v>1461762000</c:v>
                </c:pt>
                <c:pt idx="55357">
                  <c:v>1461765600</c:v>
                </c:pt>
                <c:pt idx="55358">
                  <c:v>1461769200</c:v>
                </c:pt>
                <c:pt idx="55359">
                  <c:v>1461772800</c:v>
                </c:pt>
                <c:pt idx="55360">
                  <c:v>1461776400</c:v>
                </c:pt>
                <c:pt idx="55361">
                  <c:v>1461780000</c:v>
                </c:pt>
                <c:pt idx="55362">
                  <c:v>1461783600</c:v>
                </c:pt>
                <c:pt idx="55363">
                  <c:v>1461787200</c:v>
                </c:pt>
                <c:pt idx="55364">
                  <c:v>1461790800</c:v>
                </c:pt>
                <c:pt idx="55365">
                  <c:v>1461794400</c:v>
                </c:pt>
                <c:pt idx="55366">
                  <c:v>1461798000</c:v>
                </c:pt>
                <c:pt idx="55367">
                  <c:v>1461801600</c:v>
                </c:pt>
                <c:pt idx="55368">
                  <c:v>1461805200</c:v>
                </c:pt>
                <c:pt idx="55369">
                  <c:v>1461808800</c:v>
                </c:pt>
                <c:pt idx="55370">
                  <c:v>1461812400</c:v>
                </c:pt>
                <c:pt idx="55371">
                  <c:v>1461816000</c:v>
                </c:pt>
                <c:pt idx="55372">
                  <c:v>1461819600</c:v>
                </c:pt>
                <c:pt idx="55373">
                  <c:v>1461823200</c:v>
                </c:pt>
                <c:pt idx="55374">
                  <c:v>1461826800</c:v>
                </c:pt>
                <c:pt idx="55375">
                  <c:v>1461830400</c:v>
                </c:pt>
                <c:pt idx="55376">
                  <c:v>1461834000</c:v>
                </c:pt>
                <c:pt idx="55377">
                  <c:v>1461837600</c:v>
                </c:pt>
                <c:pt idx="55378">
                  <c:v>1461841200</c:v>
                </c:pt>
                <c:pt idx="55379">
                  <c:v>1461844800</c:v>
                </c:pt>
                <c:pt idx="55380">
                  <c:v>1461848400</c:v>
                </c:pt>
                <c:pt idx="55381">
                  <c:v>1461852000</c:v>
                </c:pt>
                <c:pt idx="55382">
                  <c:v>1461855600</c:v>
                </c:pt>
                <c:pt idx="55383">
                  <c:v>1461859200</c:v>
                </c:pt>
                <c:pt idx="55384">
                  <c:v>1461862800</c:v>
                </c:pt>
                <c:pt idx="55385">
                  <c:v>1461866400</c:v>
                </c:pt>
                <c:pt idx="55386">
                  <c:v>1461870000</c:v>
                </c:pt>
                <c:pt idx="55387">
                  <c:v>1461873600</c:v>
                </c:pt>
                <c:pt idx="55388">
                  <c:v>1461877200</c:v>
                </c:pt>
                <c:pt idx="55389">
                  <c:v>1461880800</c:v>
                </c:pt>
                <c:pt idx="55390">
                  <c:v>1461884400</c:v>
                </c:pt>
                <c:pt idx="55391">
                  <c:v>1461888000</c:v>
                </c:pt>
                <c:pt idx="55392">
                  <c:v>1461891600</c:v>
                </c:pt>
                <c:pt idx="55393">
                  <c:v>1461895200</c:v>
                </c:pt>
                <c:pt idx="55394">
                  <c:v>1461898800</c:v>
                </c:pt>
                <c:pt idx="55395">
                  <c:v>1461902400</c:v>
                </c:pt>
                <c:pt idx="55396">
                  <c:v>1461906000</c:v>
                </c:pt>
                <c:pt idx="55397">
                  <c:v>1461909600</c:v>
                </c:pt>
                <c:pt idx="55398">
                  <c:v>1461913200</c:v>
                </c:pt>
                <c:pt idx="55399">
                  <c:v>1461916800</c:v>
                </c:pt>
                <c:pt idx="55400">
                  <c:v>1461920400</c:v>
                </c:pt>
                <c:pt idx="55401">
                  <c:v>1461924000</c:v>
                </c:pt>
                <c:pt idx="55402">
                  <c:v>1461927600</c:v>
                </c:pt>
                <c:pt idx="55403">
                  <c:v>1461931200</c:v>
                </c:pt>
                <c:pt idx="55404">
                  <c:v>1461934800</c:v>
                </c:pt>
                <c:pt idx="55405">
                  <c:v>1461938400</c:v>
                </c:pt>
                <c:pt idx="55406">
                  <c:v>1461942000</c:v>
                </c:pt>
                <c:pt idx="55407">
                  <c:v>1461945600</c:v>
                </c:pt>
                <c:pt idx="55408">
                  <c:v>1461949200</c:v>
                </c:pt>
                <c:pt idx="55409">
                  <c:v>1461952800</c:v>
                </c:pt>
                <c:pt idx="55410">
                  <c:v>1461956400</c:v>
                </c:pt>
                <c:pt idx="55411">
                  <c:v>1461960000</c:v>
                </c:pt>
                <c:pt idx="55412">
                  <c:v>1461963600</c:v>
                </c:pt>
                <c:pt idx="55413">
                  <c:v>1461967200</c:v>
                </c:pt>
                <c:pt idx="55414">
                  <c:v>1461970800</c:v>
                </c:pt>
                <c:pt idx="55415">
                  <c:v>1461974400</c:v>
                </c:pt>
                <c:pt idx="55416">
                  <c:v>1461978000</c:v>
                </c:pt>
                <c:pt idx="55417">
                  <c:v>1461981600</c:v>
                </c:pt>
                <c:pt idx="55418">
                  <c:v>1461985200</c:v>
                </c:pt>
                <c:pt idx="55419">
                  <c:v>1461988800</c:v>
                </c:pt>
                <c:pt idx="55420">
                  <c:v>1461992400</c:v>
                </c:pt>
                <c:pt idx="55421">
                  <c:v>1461996000</c:v>
                </c:pt>
                <c:pt idx="55422">
                  <c:v>1461999600</c:v>
                </c:pt>
                <c:pt idx="55423">
                  <c:v>1462003200</c:v>
                </c:pt>
                <c:pt idx="55424">
                  <c:v>1462006800</c:v>
                </c:pt>
                <c:pt idx="55425">
                  <c:v>1462010400</c:v>
                </c:pt>
                <c:pt idx="55426">
                  <c:v>1462014000</c:v>
                </c:pt>
                <c:pt idx="55427">
                  <c:v>1462017600</c:v>
                </c:pt>
                <c:pt idx="55428">
                  <c:v>1462021200</c:v>
                </c:pt>
                <c:pt idx="55429">
                  <c:v>1462024800</c:v>
                </c:pt>
                <c:pt idx="55430">
                  <c:v>1462028400</c:v>
                </c:pt>
                <c:pt idx="55431">
                  <c:v>1462032000</c:v>
                </c:pt>
                <c:pt idx="55432">
                  <c:v>1462035600</c:v>
                </c:pt>
                <c:pt idx="55433">
                  <c:v>1462039200</c:v>
                </c:pt>
                <c:pt idx="55434">
                  <c:v>1462042800</c:v>
                </c:pt>
                <c:pt idx="55435">
                  <c:v>1462046400</c:v>
                </c:pt>
                <c:pt idx="55436">
                  <c:v>1462050000</c:v>
                </c:pt>
                <c:pt idx="55437">
                  <c:v>1462053600</c:v>
                </c:pt>
                <c:pt idx="55438">
                  <c:v>1462057200</c:v>
                </c:pt>
                <c:pt idx="55439">
                  <c:v>1462060800</c:v>
                </c:pt>
                <c:pt idx="55440">
                  <c:v>1462064400</c:v>
                </c:pt>
                <c:pt idx="55441">
                  <c:v>1462068000</c:v>
                </c:pt>
                <c:pt idx="55442">
                  <c:v>1462071600</c:v>
                </c:pt>
                <c:pt idx="55443">
                  <c:v>1462075200</c:v>
                </c:pt>
                <c:pt idx="55444">
                  <c:v>1462078800</c:v>
                </c:pt>
                <c:pt idx="55445">
                  <c:v>1462082400</c:v>
                </c:pt>
                <c:pt idx="55446">
                  <c:v>1462086000</c:v>
                </c:pt>
                <c:pt idx="55447">
                  <c:v>1462089600</c:v>
                </c:pt>
                <c:pt idx="55448">
                  <c:v>1462093200</c:v>
                </c:pt>
                <c:pt idx="55449">
                  <c:v>1462096800</c:v>
                </c:pt>
                <c:pt idx="55450">
                  <c:v>1462100400</c:v>
                </c:pt>
                <c:pt idx="55451">
                  <c:v>1462104000</c:v>
                </c:pt>
                <c:pt idx="55452">
                  <c:v>1462107600</c:v>
                </c:pt>
                <c:pt idx="55453">
                  <c:v>1462111200</c:v>
                </c:pt>
                <c:pt idx="55454">
                  <c:v>1462114800</c:v>
                </c:pt>
                <c:pt idx="55455">
                  <c:v>1462118400</c:v>
                </c:pt>
                <c:pt idx="55456">
                  <c:v>1462122000</c:v>
                </c:pt>
                <c:pt idx="55457">
                  <c:v>1462125600</c:v>
                </c:pt>
                <c:pt idx="55458">
                  <c:v>1462129200</c:v>
                </c:pt>
                <c:pt idx="55459">
                  <c:v>1462132800</c:v>
                </c:pt>
                <c:pt idx="55460">
                  <c:v>1462136400</c:v>
                </c:pt>
                <c:pt idx="55461">
                  <c:v>1462140000</c:v>
                </c:pt>
                <c:pt idx="55462">
                  <c:v>1462143600</c:v>
                </c:pt>
                <c:pt idx="55463">
                  <c:v>1462147200</c:v>
                </c:pt>
                <c:pt idx="55464">
                  <c:v>1462150800</c:v>
                </c:pt>
                <c:pt idx="55465">
                  <c:v>1462154400</c:v>
                </c:pt>
                <c:pt idx="55466">
                  <c:v>1462158000</c:v>
                </c:pt>
                <c:pt idx="55467">
                  <c:v>1462161600</c:v>
                </c:pt>
                <c:pt idx="55468">
                  <c:v>1462165200</c:v>
                </c:pt>
                <c:pt idx="55469">
                  <c:v>1462168800</c:v>
                </c:pt>
                <c:pt idx="55470">
                  <c:v>1462172400</c:v>
                </c:pt>
                <c:pt idx="55471">
                  <c:v>1462176000</c:v>
                </c:pt>
                <c:pt idx="55472">
                  <c:v>1462179600</c:v>
                </c:pt>
                <c:pt idx="55473">
                  <c:v>1462183200</c:v>
                </c:pt>
                <c:pt idx="55474">
                  <c:v>1462186800</c:v>
                </c:pt>
                <c:pt idx="55475">
                  <c:v>1462190400</c:v>
                </c:pt>
                <c:pt idx="55476">
                  <c:v>1462194000</c:v>
                </c:pt>
                <c:pt idx="55477">
                  <c:v>1462197600</c:v>
                </c:pt>
                <c:pt idx="55478">
                  <c:v>1462201200</c:v>
                </c:pt>
                <c:pt idx="55479">
                  <c:v>1462204800</c:v>
                </c:pt>
                <c:pt idx="55480">
                  <c:v>1462208400</c:v>
                </c:pt>
                <c:pt idx="55481">
                  <c:v>1462212000</c:v>
                </c:pt>
                <c:pt idx="55482">
                  <c:v>1462215600</c:v>
                </c:pt>
                <c:pt idx="55483">
                  <c:v>1462219200</c:v>
                </c:pt>
                <c:pt idx="55484">
                  <c:v>1462222800</c:v>
                </c:pt>
                <c:pt idx="55485">
                  <c:v>1462226400</c:v>
                </c:pt>
                <c:pt idx="55486">
                  <c:v>1462230000</c:v>
                </c:pt>
                <c:pt idx="55487">
                  <c:v>1462233600</c:v>
                </c:pt>
                <c:pt idx="55488">
                  <c:v>1462237200</c:v>
                </c:pt>
                <c:pt idx="55489">
                  <c:v>1462240800</c:v>
                </c:pt>
                <c:pt idx="55490">
                  <c:v>1462244400</c:v>
                </c:pt>
                <c:pt idx="55491">
                  <c:v>1462248000</c:v>
                </c:pt>
                <c:pt idx="55492">
                  <c:v>1462251600</c:v>
                </c:pt>
                <c:pt idx="55493">
                  <c:v>1462255200</c:v>
                </c:pt>
                <c:pt idx="55494">
                  <c:v>1462258800</c:v>
                </c:pt>
                <c:pt idx="55495">
                  <c:v>1462262400</c:v>
                </c:pt>
                <c:pt idx="55496">
                  <c:v>1462266000</c:v>
                </c:pt>
                <c:pt idx="55497">
                  <c:v>1462269600</c:v>
                </c:pt>
                <c:pt idx="55498">
                  <c:v>1462273200</c:v>
                </c:pt>
                <c:pt idx="55499">
                  <c:v>1462276800</c:v>
                </c:pt>
                <c:pt idx="55500">
                  <c:v>1462280400</c:v>
                </c:pt>
                <c:pt idx="55501">
                  <c:v>1462284000</c:v>
                </c:pt>
                <c:pt idx="55502">
                  <c:v>1462287600</c:v>
                </c:pt>
                <c:pt idx="55503">
                  <c:v>1462291200</c:v>
                </c:pt>
                <c:pt idx="55504">
                  <c:v>1462294800</c:v>
                </c:pt>
                <c:pt idx="55505">
                  <c:v>1462298400</c:v>
                </c:pt>
                <c:pt idx="55506">
                  <c:v>1462302000</c:v>
                </c:pt>
                <c:pt idx="55507">
                  <c:v>1462305600</c:v>
                </c:pt>
                <c:pt idx="55508">
                  <c:v>1462309200</c:v>
                </c:pt>
                <c:pt idx="55509">
                  <c:v>1462312800</c:v>
                </c:pt>
                <c:pt idx="55510">
                  <c:v>1462316400</c:v>
                </c:pt>
                <c:pt idx="55511">
                  <c:v>1462320000</c:v>
                </c:pt>
                <c:pt idx="55512">
                  <c:v>1462323600</c:v>
                </c:pt>
                <c:pt idx="55513">
                  <c:v>1462327200</c:v>
                </c:pt>
                <c:pt idx="55514">
                  <c:v>1462330800</c:v>
                </c:pt>
                <c:pt idx="55515">
                  <c:v>1462334400</c:v>
                </c:pt>
                <c:pt idx="55516">
                  <c:v>1462338000</c:v>
                </c:pt>
                <c:pt idx="55517">
                  <c:v>1462341600</c:v>
                </c:pt>
                <c:pt idx="55518">
                  <c:v>1462345200</c:v>
                </c:pt>
                <c:pt idx="55519">
                  <c:v>1462348800</c:v>
                </c:pt>
                <c:pt idx="55520">
                  <c:v>1462352400</c:v>
                </c:pt>
                <c:pt idx="55521">
                  <c:v>1462356000</c:v>
                </c:pt>
                <c:pt idx="55522">
                  <c:v>1462359600</c:v>
                </c:pt>
                <c:pt idx="55523">
                  <c:v>1462363200</c:v>
                </c:pt>
                <c:pt idx="55524">
                  <c:v>1462366800</c:v>
                </c:pt>
                <c:pt idx="55525">
                  <c:v>1462370400</c:v>
                </c:pt>
                <c:pt idx="55526">
                  <c:v>1462374000</c:v>
                </c:pt>
                <c:pt idx="55527">
                  <c:v>1462377600</c:v>
                </c:pt>
                <c:pt idx="55528">
                  <c:v>1462381200</c:v>
                </c:pt>
                <c:pt idx="55529">
                  <c:v>1462384800</c:v>
                </c:pt>
                <c:pt idx="55530">
                  <c:v>1462388400</c:v>
                </c:pt>
                <c:pt idx="55531">
                  <c:v>1462392000</c:v>
                </c:pt>
                <c:pt idx="55532">
                  <c:v>1462395600</c:v>
                </c:pt>
                <c:pt idx="55533">
                  <c:v>1462399200</c:v>
                </c:pt>
                <c:pt idx="55534">
                  <c:v>1462402800</c:v>
                </c:pt>
                <c:pt idx="55535">
                  <c:v>1462406400</c:v>
                </c:pt>
                <c:pt idx="55536">
                  <c:v>1462410000</c:v>
                </c:pt>
                <c:pt idx="55537">
                  <c:v>1462413600</c:v>
                </c:pt>
                <c:pt idx="55538">
                  <c:v>1462417200</c:v>
                </c:pt>
                <c:pt idx="55539">
                  <c:v>1462420800</c:v>
                </c:pt>
                <c:pt idx="55540">
                  <c:v>1462424400</c:v>
                </c:pt>
                <c:pt idx="55541">
                  <c:v>1462428000</c:v>
                </c:pt>
                <c:pt idx="55542">
                  <c:v>1462431600</c:v>
                </c:pt>
                <c:pt idx="55543">
                  <c:v>1462435200</c:v>
                </c:pt>
                <c:pt idx="55544">
                  <c:v>1462438800</c:v>
                </c:pt>
                <c:pt idx="55545">
                  <c:v>1462442400</c:v>
                </c:pt>
                <c:pt idx="55546">
                  <c:v>1462446000</c:v>
                </c:pt>
                <c:pt idx="55547">
                  <c:v>1462449600</c:v>
                </c:pt>
                <c:pt idx="55548">
                  <c:v>1462453200</c:v>
                </c:pt>
                <c:pt idx="55549">
                  <c:v>1462456800</c:v>
                </c:pt>
                <c:pt idx="55550">
                  <c:v>1462460400</c:v>
                </c:pt>
                <c:pt idx="55551">
                  <c:v>1462464000</c:v>
                </c:pt>
                <c:pt idx="55552">
                  <c:v>1462467600</c:v>
                </c:pt>
                <c:pt idx="55553">
                  <c:v>1462471200</c:v>
                </c:pt>
                <c:pt idx="55554">
                  <c:v>1462474800</c:v>
                </c:pt>
                <c:pt idx="55555">
                  <c:v>1462478400</c:v>
                </c:pt>
                <c:pt idx="55556">
                  <c:v>1462482000</c:v>
                </c:pt>
                <c:pt idx="55557">
                  <c:v>1462485600</c:v>
                </c:pt>
                <c:pt idx="55558">
                  <c:v>1462489200</c:v>
                </c:pt>
                <c:pt idx="55559">
                  <c:v>1462492800</c:v>
                </c:pt>
                <c:pt idx="55560">
                  <c:v>1462496400</c:v>
                </c:pt>
                <c:pt idx="55561">
                  <c:v>1462500000</c:v>
                </c:pt>
                <c:pt idx="55562">
                  <c:v>1462503600</c:v>
                </c:pt>
                <c:pt idx="55563">
                  <c:v>1462507200</c:v>
                </c:pt>
                <c:pt idx="55564">
                  <c:v>1462510800</c:v>
                </c:pt>
                <c:pt idx="55565">
                  <c:v>1462514400</c:v>
                </c:pt>
                <c:pt idx="55566">
                  <c:v>1462518000</c:v>
                </c:pt>
                <c:pt idx="55567">
                  <c:v>1462521600</c:v>
                </c:pt>
                <c:pt idx="55568">
                  <c:v>1462525200</c:v>
                </c:pt>
                <c:pt idx="55569">
                  <c:v>1462528800</c:v>
                </c:pt>
                <c:pt idx="55570">
                  <c:v>1462532400</c:v>
                </c:pt>
                <c:pt idx="55571">
                  <c:v>1462536000</c:v>
                </c:pt>
                <c:pt idx="55572">
                  <c:v>1462539600</c:v>
                </c:pt>
                <c:pt idx="55573">
                  <c:v>1462543200</c:v>
                </c:pt>
                <c:pt idx="55574">
                  <c:v>1462546800</c:v>
                </c:pt>
                <c:pt idx="55575">
                  <c:v>1462550400</c:v>
                </c:pt>
                <c:pt idx="55576">
                  <c:v>1462554000</c:v>
                </c:pt>
                <c:pt idx="55577">
                  <c:v>1462557600</c:v>
                </c:pt>
                <c:pt idx="55578">
                  <c:v>1462561200</c:v>
                </c:pt>
                <c:pt idx="55579">
                  <c:v>1462564800</c:v>
                </c:pt>
                <c:pt idx="55580">
                  <c:v>1462568400</c:v>
                </c:pt>
                <c:pt idx="55581">
                  <c:v>1462572000</c:v>
                </c:pt>
                <c:pt idx="55582">
                  <c:v>1462575600</c:v>
                </c:pt>
                <c:pt idx="55583">
                  <c:v>1462579200</c:v>
                </c:pt>
                <c:pt idx="55584">
                  <c:v>1462582800</c:v>
                </c:pt>
                <c:pt idx="55585">
                  <c:v>1462586400</c:v>
                </c:pt>
                <c:pt idx="55586">
                  <c:v>1462590000</c:v>
                </c:pt>
                <c:pt idx="55587">
                  <c:v>1462593600</c:v>
                </c:pt>
                <c:pt idx="55588">
                  <c:v>1462597200</c:v>
                </c:pt>
                <c:pt idx="55589">
                  <c:v>1462600800</c:v>
                </c:pt>
                <c:pt idx="55590">
                  <c:v>1462604400</c:v>
                </c:pt>
                <c:pt idx="55591">
                  <c:v>1462608000</c:v>
                </c:pt>
                <c:pt idx="55592">
                  <c:v>1462611600</c:v>
                </c:pt>
                <c:pt idx="55593">
                  <c:v>1462615200</c:v>
                </c:pt>
                <c:pt idx="55594">
                  <c:v>1462618800</c:v>
                </c:pt>
                <c:pt idx="55595">
                  <c:v>1462622400</c:v>
                </c:pt>
                <c:pt idx="55596">
                  <c:v>1462626000</c:v>
                </c:pt>
                <c:pt idx="55597">
                  <c:v>1462629600</c:v>
                </c:pt>
                <c:pt idx="55598">
                  <c:v>1462633200</c:v>
                </c:pt>
                <c:pt idx="55599">
                  <c:v>1462636800</c:v>
                </c:pt>
                <c:pt idx="55600">
                  <c:v>1462640400</c:v>
                </c:pt>
                <c:pt idx="55601">
                  <c:v>1462644000</c:v>
                </c:pt>
                <c:pt idx="55602">
                  <c:v>1462647600</c:v>
                </c:pt>
                <c:pt idx="55603">
                  <c:v>1462651200</c:v>
                </c:pt>
                <c:pt idx="55604">
                  <c:v>1462654800</c:v>
                </c:pt>
                <c:pt idx="55605">
                  <c:v>1462658400</c:v>
                </c:pt>
                <c:pt idx="55606">
                  <c:v>1462662000</c:v>
                </c:pt>
                <c:pt idx="55607">
                  <c:v>1462665600</c:v>
                </c:pt>
                <c:pt idx="55608">
                  <c:v>1462669200</c:v>
                </c:pt>
                <c:pt idx="55609">
                  <c:v>1462672800</c:v>
                </c:pt>
                <c:pt idx="55610">
                  <c:v>1462676400</c:v>
                </c:pt>
                <c:pt idx="55611">
                  <c:v>1462680000</c:v>
                </c:pt>
                <c:pt idx="55612">
                  <c:v>1462683600</c:v>
                </c:pt>
                <c:pt idx="55613">
                  <c:v>1462687200</c:v>
                </c:pt>
                <c:pt idx="55614">
                  <c:v>1462690800</c:v>
                </c:pt>
                <c:pt idx="55615">
                  <c:v>1462694400</c:v>
                </c:pt>
                <c:pt idx="55616">
                  <c:v>1462698000</c:v>
                </c:pt>
                <c:pt idx="55617">
                  <c:v>1462701600</c:v>
                </c:pt>
                <c:pt idx="55618">
                  <c:v>1462705200</c:v>
                </c:pt>
                <c:pt idx="55619">
                  <c:v>1462708800</c:v>
                </c:pt>
                <c:pt idx="55620">
                  <c:v>1462712400</c:v>
                </c:pt>
                <c:pt idx="55621">
                  <c:v>1462716000</c:v>
                </c:pt>
                <c:pt idx="55622">
                  <c:v>1462719600</c:v>
                </c:pt>
                <c:pt idx="55623">
                  <c:v>1462723200</c:v>
                </c:pt>
                <c:pt idx="55624">
                  <c:v>1462726800</c:v>
                </c:pt>
                <c:pt idx="55625">
                  <c:v>1462730400</c:v>
                </c:pt>
                <c:pt idx="55626">
                  <c:v>1462734000</c:v>
                </c:pt>
                <c:pt idx="55627">
                  <c:v>1462737600</c:v>
                </c:pt>
                <c:pt idx="55628">
                  <c:v>1462741200</c:v>
                </c:pt>
                <c:pt idx="55629">
                  <c:v>1462744800</c:v>
                </c:pt>
                <c:pt idx="55630">
                  <c:v>1462748400</c:v>
                </c:pt>
                <c:pt idx="55631">
                  <c:v>1462752000</c:v>
                </c:pt>
                <c:pt idx="55632">
                  <c:v>1462755600</c:v>
                </c:pt>
                <c:pt idx="55633">
                  <c:v>1462759200</c:v>
                </c:pt>
                <c:pt idx="55634">
                  <c:v>1462762800</c:v>
                </c:pt>
                <c:pt idx="55635">
                  <c:v>1462766400</c:v>
                </c:pt>
                <c:pt idx="55636">
                  <c:v>1462770000</c:v>
                </c:pt>
                <c:pt idx="55637">
                  <c:v>1462773600</c:v>
                </c:pt>
                <c:pt idx="55638">
                  <c:v>1462777200</c:v>
                </c:pt>
                <c:pt idx="55639">
                  <c:v>1462780800</c:v>
                </c:pt>
                <c:pt idx="55640">
                  <c:v>1462784400</c:v>
                </c:pt>
                <c:pt idx="55641">
                  <c:v>1462788000</c:v>
                </c:pt>
                <c:pt idx="55642">
                  <c:v>1462791600</c:v>
                </c:pt>
                <c:pt idx="55643">
                  <c:v>1462795200</c:v>
                </c:pt>
                <c:pt idx="55644">
                  <c:v>1462798800</c:v>
                </c:pt>
                <c:pt idx="55645">
                  <c:v>1462802400</c:v>
                </c:pt>
                <c:pt idx="55646">
                  <c:v>1462806000</c:v>
                </c:pt>
                <c:pt idx="55647">
                  <c:v>1462809600</c:v>
                </c:pt>
                <c:pt idx="55648">
                  <c:v>1462813200</c:v>
                </c:pt>
                <c:pt idx="55649">
                  <c:v>1462816800</c:v>
                </c:pt>
                <c:pt idx="55650">
                  <c:v>1462820400</c:v>
                </c:pt>
                <c:pt idx="55651">
                  <c:v>1462824000</c:v>
                </c:pt>
                <c:pt idx="55652">
                  <c:v>1462827600</c:v>
                </c:pt>
                <c:pt idx="55653">
                  <c:v>1462831200</c:v>
                </c:pt>
                <c:pt idx="55654">
                  <c:v>1462834800</c:v>
                </c:pt>
                <c:pt idx="55655">
                  <c:v>1462838400</c:v>
                </c:pt>
                <c:pt idx="55656">
                  <c:v>1462842000</c:v>
                </c:pt>
                <c:pt idx="55657">
                  <c:v>1462845600</c:v>
                </c:pt>
                <c:pt idx="55658">
                  <c:v>1462849200</c:v>
                </c:pt>
                <c:pt idx="55659">
                  <c:v>1462852800</c:v>
                </c:pt>
                <c:pt idx="55660">
                  <c:v>1462856400</c:v>
                </c:pt>
                <c:pt idx="55661">
                  <c:v>1462860000</c:v>
                </c:pt>
                <c:pt idx="55662">
                  <c:v>1462863600</c:v>
                </c:pt>
                <c:pt idx="55663">
                  <c:v>1462867200</c:v>
                </c:pt>
                <c:pt idx="55664">
                  <c:v>1462870800</c:v>
                </c:pt>
                <c:pt idx="55665">
                  <c:v>1462874400</c:v>
                </c:pt>
                <c:pt idx="55666">
                  <c:v>1462878000</c:v>
                </c:pt>
                <c:pt idx="55667">
                  <c:v>1462881600</c:v>
                </c:pt>
                <c:pt idx="55668">
                  <c:v>1462885200</c:v>
                </c:pt>
                <c:pt idx="55669">
                  <c:v>1462888800</c:v>
                </c:pt>
                <c:pt idx="55670">
                  <c:v>1462892400</c:v>
                </c:pt>
                <c:pt idx="55671">
                  <c:v>1462896000</c:v>
                </c:pt>
                <c:pt idx="55672">
                  <c:v>1462899600</c:v>
                </c:pt>
                <c:pt idx="55673">
                  <c:v>1462903200</c:v>
                </c:pt>
                <c:pt idx="55674">
                  <c:v>1462906800</c:v>
                </c:pt>
                <c:pt idx="55675">
                  <c:v>1462910400</c:v>
                </c:pt>
                <c:pt idx="55676">
                  <c:v>1462914000</c:v>
                </c:pt>
                <c:pt idx="55677">
                  <c:v>1462917600</c:v>
                </c:pt>
                <c:pt idx="55678">
                  <c:v>1462921200</c:v>
                </c:pt>
                <c:pt idx="55679">
                  <c:v>1462924800</c:v>
                </c:pt>
                <c:pt idx="55680">
                  <c:v>1462928400</c:v>
                </c:pt>
                <c:pt idx="55681">
                  <c:v>1462932000</c:v>
                </c:pt>
                <c:pt idx="55682">
                  <c:v>1462935600</c:v>
                </c:pt>
                <c:pt idx="55683">
                  <c:v>1462939200</c:v>
                </c:pt>
                <c:pt idx="55684">
                  <c:v>1462942800</c:v>
                </c:pt>
                <c:pt idx="55685">
                  <c:v>1462946400</c:v>
                </c:pt>
                <c:pt idx="55686">
                  <c:v>1462950000</c:v>
                </c:pt>
                <c:pt idx="55687">
                  <c:v>1462953600</c:v>
                </c:pt>
                <c:pt idx="55688">
                  <c:v>1462957200</c:v>
                </c:pt>
                <c:pt idx="55689">
                  <c:v>1462960800</c:v>
                </c:pt>
                <c:pt idx="55690">
                  <c:v>1462964400</c:v>
                </c:pt>
                <c:pt idx="55691">
                  <c:v>1462968000</c:v>
                </c:pt>
                <c:pt idx="55692">
                  <c:v>1462971600</c:v>
                </c:pt>
                <c:pt idx="55693">
                  <c:v>1462975200</c:v>
                </c:pt>
                <c:pt idx="55694">
                  <c:v>1462978800</c:v>
                </c:pt>
                <c:pt idx="55695">
                  <c:v>1462982400</c:v>
                </c:pt>
                <c:pt idx="55696">
                  <c:v>1462986000</c:v>
                </c:pt>
                <c:pt idx="55697">
                  <c:v>1462989600</c:v>
                </c:pt>
                <c:pt idx="55698">
                  <c:v>1462993200</c:v>
                </c:pt>
                <c:pt idx="55699">
                  <c:v>1462996800</c:v>
                </c:pt>
                <c:pt idx="55700">
                  <c:v>1463000400</c:v>
                </c:pt>
                <c:pt idx="55701">
                  <c:v>1463004000</c:v>
                </c:pt>
                <c:pt idx="55702">
                  <c:v>1463007600</c:v>
                </c:pt>
                <c:pt idx="55703">
                  <c:v>1463011200</c:v>
                </c:pt>
                <c:pt idx="55704">
                  <c:v>1463014800</c:v>
                </c:pt>
                <c:pt idx="55705">
                  <c:v>1463018400</c:v>
                </c:pt>
                <c:pt idx="55706">
                  <c:v>1463022000</c:v>
                </c:pt>
                <c:pt idx="55707">
                  <c:v>1463025600</c:v>
                </c:pt>
                <c:pt idx="55708">
                  <c:v>1463029200</c:v>
                </c:pt>
                <c:pt idx="55709">
                  <c:v>1463032800</c:v>
                </c:pt>
                <c:pt idx="55710">
                  <c:v>1463036400</c:v>
                </c:pt>
                <c:pt idx="55711">
                  <c:v>1463040000</c:v>
                </c:pt>
                <c:pt idx="55712">
                  <c:v>1463043600</c:v>
                </c:pt>
                <c:pt idx="55713">
                  <c:v>1463047200</c:v>
                </c:pt>
                <c:pt idx="55714">
                  <c:v>1463050800</c:v>
                </c:pt>
                <c:pt idx="55715">
                  <c:v>1463054400</c:v>
                </c:pt>
                <c:pt idx="55716">
                  <c:v>1463058000</c:v>
                </c:pt>
                <c:pt idx="55717">
                  <c:v>1463061600</c:v>
                </c:pt>
                <c:pt idx="55718">
                  <c:v>1463065200</c:v>
                </c:pt>
                <c:pt idx="55719">
                  <c:v>1463068800</c:v>
                </c:pt>
                <c:pt idx="55720">
                  <c:v>1463072400</c:v>
                </c:pt>
                <c:pt idx="55721">
                  <c:v>1463076000</c:v>
                </c:pt>
                <c:pt idx="55722">
                  <c:v>1463079600</c:v>
                </c:pt>
                <c:pt idx="55723">
                  <c:v>1463083200</c:v>
                </c:pt>
                <c:pt idx="55724">
                  <c:v>1463086800</c:v>
                </c:pt>
                <c:pt idx="55725">
                  <c:v>1463090400</c:v>
                </c:pt>
                <c:pt idx="55726">
                  <c:v>1463094000</c:v>
                </c:pt>
                <c:pt idx="55727">
                  <c:v>1463097600</c:v>
                </c:pt>
                <c:pt idx="55728">
                  <c:v>1463101200</c:v>
                </c:pt>
                <c:pt idx="55729">
                  <c:v>1463104800</c:v>
                </c:pt>
                <c:pt idx="55730">
                  <c:v>1463108400</c:v>
                </c:pt>
                <c:pt idx="55731">
                  <c:v>1463112000</c:v>
                </c:pt>
                <c:pt idx="55732">
                  <c:v>1463115600</c:v>
                </c:pt>
                <c:pt idx="55733">
                  <c:v>1463119200</c:v>
                </c:pt>
                <c:pt idx="55734">
                  <c:v>1463122800</c:v>
                </c:pt>
                <c:pt idx="55735">
                  <c:v>1463126400</c:v>
                </c:pt>
                <c:pt idx="55736">
                  <c:v>1463130000</c:v>
                </c:pt>
                <c:pt idx="55737">
                  <c:v>1463133600</c:v>
                </c:pt>
                <c:pt idx="55738">
                  <c:v>1463137200</c:v>
                </c:pt>
                <c:pt idx="55739">
                  <c:v>1463140800</c:v>
                </c:pt>
                <c:pt idx="55740">
                  <c:v>1463144400</c:v>
                </c:pt>
                <c:pt idx="55741">
                  <c:v>1463148000</c:v>
                </c:pt>
                <c:pt idx="55742">
                  <c:v>1463151600</c:v>
                </c:pt>
                <c:pt idx="55743">
                  <c:v>1463155200</c:v>
                </c:pt>
                <c:pt idx="55744">
                  <c:v>1463158800</c:v>
                </c:pt>
                <c:pt idx="55745">
                  <c:v>1463162400</c:v>
                </c:pt>
                <c:pt idx="55746">
                  <c:v>1463166000</c:v>
                </c:pt>
                <c:pt idx="55747">
                  <c:v>1463169600</c:v>
                </c:pt>
                <c:pt idx="55748">
                  <c:v>1463173200</c:v>
                </c:pt>
                <c:pt idx="55749">
                  <c:v>1463176800</c:v>
                </c:pt>
                <c:pt idx="55750">
                  <c:v>1463180400</c:v>
                </c:pt>
                <c:pt idx="55751">
                  <c:v>1463184000</c:v>
                </c:pt>
                <c:pt idx="55752">
                  <c:v>1463187600</c:v>
                </c:pt>
                <c:pt idx="55753">
                  <c:v>1463191200</c:v>
                </c:pt>
                <c:pt idx="55754">
                  <c:v>1463194800</c:v>
                </c:pt>
                <c:pt idx="55755">
                  <c:v>1463198400</c:v>
                </c:pt>
                <c:pt idx="55756">
                  <c:v>1463202000</c:v>
                </c:pt>
                <c:pt idx="55757">
                  <c:v>1463205600</c:v>
                </c:pt>
                <c:pt idx="55758">
                  <c:v>1463209200</c:v>
                </c:pt>
                <c:pt idx="55759">
                  <c:v>1463212800</c:v>
                </c:pt>
                <c:pt idx="55760">
                  <c:v>1463216400</c:v>
                </c:pt>
                <c:pt idx="55761">
                  <c:v>1463220000</c:v>
                </c:pt>
                <c:pt idx="55762">
                  <c:v>1463223600</c:v>
                </c:pt>
                <c:pt idx="55763">
                  <c:v>1463227200</c:v>
                </c:pt>
                <c:pt idx="55764">
                  <c:v>1463230800</c:v>
                </c:pt>
                <c:pt idx="55765">
                  <c:v>1463234400</c:v>
                </c:pt>
                <c:pt idx="55766">
                  <c:v>1463238000</c:v>
                </c:pt>
                <c:pt idx="55767">
                  <c:v>1463241600</c:v>
                </c:pt>
                <c:pt idx="55768">
                  <c:v>1463245200</c:v>
                </c:pt>
                <c:pt idx="55769">
                  <c:v>1463248800</c:v>
                </c:pt>
                <c:pt idx="55770">
                  <c:v>1463252400</c:v>
                </c:pt>
                <c:pt idx="55771">
                  <c:v>1463256000</c:v>
                </c:pt>
                <c:pt idx="55772">
                  <c:v>1463259600</c:v>
                </c:pt>
                <c:pt idx="55773">
                  <c:v>1463263200</c:v>
                </c:pt>
                <c:pt idx="55774">
                  <c:v>1463266800</c:v>
                </c:pt>
                <c:pt idx="55775">
                  <c:v>1463270400</c:v>
                </c:pt>
                <c:pt idx="55776">
                  <c:v>1463274000</c:v>
                </c:pt>
                <c:pt idx="55777">
                  <c:v>1463277600</c:v>
                </c:pt>
                <c:pt idx="55778">
                  <c:v>1463281200</c:v>
                </c:pt>
                <c:pt idx="55779">
                  <c:v>1463284800</c:v>
                </c:pt>
                <c:pt idx="55780">
                  <c:v>1463288400</c:v>
                </c:pt>
                <c:pt idx="55781">
                  <c:v>1463292000</c:v>
                </c:pt>
                <c:pt idx="55782">
                  <c:v>1463295600</c:v>
                </c:pt>
                <c:pt idx="55783">
                  <c:v>1463299200</c:v>
                </c:pt>
                <c:pt idx="55784">
                  <c:v>1463302800</c:v>
                </c:pt>
                <c:pt idx="55785">
                  <c:v>1463306400</c:v>
                </c:pt>
                <c:pt idx="55786">
                  <c:v>1463310000</c:v>
                </c:pt>
                <c:pt idx="55787">
                  <c:v>1463313600</c:v>
                </c:pt>
                <c:pt idx="55788">
                  <c:v>1463317200</c:v>
                </c:pt>
                <c:pt idx="55789">
                  <c:v>1463320800</c:v>
                </c:pt>
                <c:pt idx="55790">
                  <c:v>1463324400</c:v>
                </c:pt>
                <c:pt idx="55791">
                  <c:v>1463328000</c:v>
                </c:pt>
                <c:pt idx="55792">
                  <c:v>1463331600</c:v>
                </c:pt>
                <c:pt idx="55793">
                  <c:v>1463335200</c:v>
                </c:pt>
                <c:pt idx="55794">
                  <c:v>1463338800</c:v>
                </c:pt>
                <c:pt idx="55795">
                  <c:v>1463342400</c:v>
                </c:pt>
                <c:pt idx="55796">
                  <c:v>1463346000</c:v>
                </c:pt>
                <c:pt idx="55797">
                  <c:v>1463349600</c:v>
                </c:pt>
                <c:pt idx="55798">
                  <c:v>1463353200</c:v>
                </c:pt>
                <c:pt idx="55799">
                  <c:v>1463356800</c:v>
                </c:pt>
                <c:pt idx="55800">
                  <c:v>1463360400</c:v>
                </c:pt>
                <c:pt idx="55801">
                  <c:v>1463364000</c:v>
                </c:pt>
                <c:pt idx="55802">
                  <c:v>1463367600</c:v>
                </c:pt>
                <c:pt idx="55803">
                  <c:v>1463371200</c:v>
                </c:pt>
                <c:pt idx="55804">
                  <c:v>1463374800</c:v>
                </c:pt>
                <c:pt idx="55805">
                  <c:v>1463378400</c:v>
                </c:pt>
                <c:pt idx="55806">
                  <c:v>1463382000</c:v>
                </c:pt>
                <c:pt idx="55807">
                  <c:v>1463385600</c:v>
                </c:pt>
                <c:pt idx="55808">
                  <c:v>1463389200</c:v>
                </c:pt>
                <c:pt idx="55809">
                  <c:v>1463392800</c:v>
                </c:pt>
                <c:pt idx="55810">
                  <c:v>1463396400</c:v>
                </c:pt>
                <c:pt idx="55811">
                  <c:v>1463400000</c:v>
                </c:pt>
                <c:pt idx="55812">
                  <c:v>1463403600</c:v>
                </c:pt>
                <c:pt idx="55813">
                  <c:v>1463407200</c:v>
                </c:pt>
                <c:pt idx="55814">
                  <c:v>1463410800</c:v>
                </c:pt>
                <c:pt idx="55815">
                  <c:v>1463414400</c:v>
                </c:pt>
                <c:pt idx="55816">
                  <c:v>1463418000</c:v>
                </c:pt>
                <c:pt idx="55817">
                  <c:v>1463421600</c:v>
                </c:pt>
                <c:pt idx="55818">
                  <c:v>1463425200</c:v>
                </c:pt>
                <c:pt idx="55819">
                  <c:v>1463428800</c:v>
                </c:pt>
                <c:pt idx="55820">
                  <c:v>1463432400</c:v>
                </c:pt>
                <c:pt idx="55821">
                  <c:v>1463436000</c:v>
                </c:pt>
                <c:pt idx="55822">
                  <c:v>1463439600</c:v>
                </c:pt>
                <c:pt idx="55823">
                  <c:v>1463443200</c:v>
                </c:pt>
                <c:pt idx="55824">
                  <c:v>1463446800</c:v>
                </c:pt>
                <c:pt idx="55825">
                  <c:v>1463450400</c:v>
                </c:pt>
                <c:pt idx="55826">
                  <c:v>1463454000</c:v>
                </c:pt>
                <c:pt idx="55827">
                  <c:v>1463457600</c:v>
                </c:pt>
                <c:pt idx="55828">
                  <c:v>1463461200</c:v>
                </c:pt>
                <c:pt idx="55829">
                  <c:v>1463464800</c:v>
                </c:pt>
                <c:pt idx="55830">
                  <c:v>1463468400</c:v>
                </c:pt>
                <c:pt idx="55831">
                  <c:v>1463472000</c:v>
                </c:pt>
                <c:pt idx="55832">
                  <c:v>1463475600</c:v>
                </c:pt>
                <c:pt idx="55833">
                  <c:v>1463479200</c:v>
                </c:pt>
                <c:pt idx="55834">
                  <c:v>1463482800</c:v>
                </c:pt>
                <c:pt idx="55835">
                  <c:v>1463486400</c:v>
                </c:pt>
                <c:pt idx="55836">
                  <c:v>1463490000</c:v>
                </c:pt>
                <c:pt idx="55837">
                  <c:v>1463493600</c:v>
                </c:pt>
                <c:pt idx="55838">
                  <c:v>1463497200</c:v>
                </c:pt>
                <c:pt idx="55839">
                  <c:v>1463500800</c:v>
                </c:pt>
                <c:pt idx="55840">
                  <c:v>1463504400</c:v>
                </c:pt>
                <c:pt idx="55841">
                  <c:v>1463508000</c:v>
                </c:pt>
                <c:pt idx="55842">
                  <c:v>1463511600</c:v>
                </c:pt>
                <c:pt idx="55843">
                  <c:v>1463515200</c:v>
                </c:pt>
                <c:pt idx="55844">
                  <c:v>1463518800</c:v>
                </c:pt>
                <c:pt idx="55845">
                  <c:v>1463522400</c:v>
                </c:pt>
                <c:pt idx="55846">
                  <c:v>1463526000</c:v>
                </c:pt>
                <c:pt idx="55847">
                  <c:v>1463529600</c:v>
                </c:pt>
                <c:pt idx="55848">
                  <c:v>1463533200</c:v>
                </c:pt>
                <c:pt idx="55849">
                  <c:v>1463536800</c:v>
                </c:pt>
                <c:pt idx="55850">
                  <c:v>1463540400</c:v>
                </c:pt>
                <c:pt idx="55851">
                  <c:v>1463544000</c:v>
                </c:pt>
                <c:pt idx="55852">
                  <c:v>1463547600</c:v>
                </c:pt>
                <c:pt idx="55853">
                  <c:v>1463551200</c:v>
                </c:pt>
                <c:pt idx="55854">
                  <c:v>1463554800</c:v>
                </c:pt>
                <c:pt idx="55855">
                  <c:v>1463558400</c:v>
                </c:pt>
                <c:pt idx="55856">
                  <c:v>1463562000</c:v>
                </c:pt>
                <c:pt idx="55857">
                  <c:v>1463565600</c:v>
                </c:pt>
                <c:pt idx="55858">
                  <c:v>1463569200</c:v>
                </c:pt>
                <c:pt idx="55859">
                  <c:v>1463572800</c:v>
                </c:pt>
                <c:pt idx="55860">
                  <c:v>1463576400</c:v>
                </c:pt>
                <c:pt idx="55861">
                  <c:v>1463580000</c:v>
                </c:pt>
                <c:pt idx="55862">
                  <c:v>1463583600</c:v>
                </c:pt>
                <c:pt idx="55863">
                  <c:v>1463587200</c:v>
                </c:pt>
                <c:pt idx="55864">
                  <c:v>1463590800</c:v>
                </c:pt>
                <c:pt idx="55865">
                  <c:v>1463594400</c:v>
                </c:pt>
                <c:pt idx="55866">
                  <c:v>1463598000</c:v>
                </c:pt>
                <c:pt idx="55867">
                  <c:v>1463601600</c:v>
                </c:pt>
                <c:pt idx="55868">
                  <c:v>1463605200</c:v>
                </c:pt>
                <c:pt idx="55869">
                  <c:v>1463608800</c:v>
                </c:pt>
                <c:pt idx="55870">
                  <c:v>1463612400</c:v>
                </c:pt>
                <c:pt idx="55871">
                  <c:v>1463616000</c:v>
                </c:pt>
                <c:pt idx="55872">
                  <c:v>1463619600</c:v>
                </c:pt>
                <c:pt idx="55873">
                  <c:v>1463623200</c:v>
                </c:pt>
                <c:pt idx="55874">
                  <c:v>1463626800</c:v>
                </c:pt>
                <c:pt idx="55875">
                  <c:v>1463630400</c:v>
                </c:pt>
                <c:pt idx="55876">
                  <c:v>1463634000</c:v>
                </c:pt>
                <c:pt idx="55877">
                  <c:v>1463637600</c:v>
                </c:pt>
                <c:pt idx="55878">
                  <c:v>1463641200</c:v>
                </c:pt>
                <c:pt idx="55879">
                  <c:v>1463644800</c:v>
                </c:pt>
                <c:pt idx="55880">
                  <c:v>1463648400</c:v>
                </c:pt>
                <c:pt idx="55881">
                  <c:v>1463652000</c:v>
                </c:pt>
                <c:pt idx="55882">
                  <c:v>1463655600</c:v>
                </c:pt>
                <c:pt idx="55883">
                  <c:v>1463659200</c:v>
                </c:pt>
                <c:pt idx="55884">
                  <c:v>1463662800</c:v>
                </c:pt>
                <c:pt idx="55885">
                  <c:v>1463666400</c:v>
                </c:pt>
                <c:pt idx="55886">
                  <c:v>1463670000</c:v>
                </c:pt>
                <c:pt idx="55887">
                  <c:v>1463673600</c:v>
                </c:pt>
                <c:pt idx="55888">
                  <c:v>1463677200</c:v>
                </c:pt>
                <c:pt idx="55889">
                  <c:v>1463680800</c:v>
                </c:pt>
                <c:pt idx="55890">
                  <c:v>1463684400</c:v>
                </c:pt>
                <c:pt idx="55891">
                  <c:v>1463688000</c:v>
                </c:pt>
                <c:pt idx="55892">
                  <c:v>1463691600</c:v>
                </c:pt>
                <c:pt idx="55893">
                  <c:v>1463695200</c:v>
                </c:pt>
                <c:pt idx="55894">
                  <c:v>1463698800</c:v>
                </c:pt>
                <c:pt idx="55895">
                  <c:v>1463702400</c:v>
                </c:pt>
                <c:pt idx="55896">
                  <c:v>1463706000</c:v>
                </c:pt>
                <c:pt idx="55897">
                  <c:v>1463709600</c:v>
                </c:pt>
                <c:pt idx="55898">
                  <c:v>1463713200</c:v>
                </c:pt>
                <c:pt idx="55899">
                  <c:v>1463716800</c:v>
                </c:pt>
                <c:pt idx="55900">
                  <c:v>1463720400</c:v>
                </c:pt>
                <c:pt idx="55901">
                  <c:v>1463724000</c:v>
                </c:pt>
                <c:pt idx="55902">
                  <c:v>1463727600</c:v>
                </c:pt>
                <c:pt idx="55903">
                  <c:v>1463731200</c:v>
                </c:pt>
                <c:pt idx="55904">
                  <c:v>1463734800</c:v>
                </c:pt>
                <c:pt idx="55905">
                  <c:v>1463738400</c:v>
                </c:pt>
                <c:pt idx="55906">
                  <c:v>1463742000</c:v>
                </c:pt>
                <c:pt idx="55907">
                  <c:v>1463745600</c:v>
                </c:pt>
                <c:pt idx="55908">
                  <c:v>1463749200</c:v>
                </c:pt>
                <c:pt idx="55909">
                  <c:v>1463752800</c:v>
                </c:pt>
                <c:pt idx="55910">
                  <c:v>1463756400</c:v>
                </c:pt>
                <c:pt idx="55911">
                  <c:v>1463760000</c:v>
                </c:pt>
                <c:pt idx="55912">
                  <c:v>1463763600</c:v>
                </c:pt>
                <c:pt idx="55913">
                  <c:v>1463767200</c:v>
                </c:pt>
                <c:pt idx="55914">
                  <c:v>1463770800</c:v>
                </c:pt>
                <c:pt idx="55915">
                  <c:v>1463774400</c:v>
                </c:pt>
                <c:pt idx="55916">
                  <c:v>1463778000</c:v>
                </c:pt>
                <c:pt idx="55917">
                  <c:v>1463781600</c:v>
                </c:pt>
                <c:pt idx="55918">
                  <c:v>1463785200</c:v>
                </c:pt>
                <c:pt idx="55919">
                  <c:v>1463788800</c:v>
                </c:pt>
                <c:pt idx="55920">
                  <c:v>1463792400</c:v>
                </c:pt>
                <c:pt idx="55921">
                  <c:v>1463796000</c:v>
                </c:pt>
                <c:pt idx="55922">
                  <c:v>1463799600</c:v>
                </c:pt>
                <c:pt idx="55923">
                  <c:v>1463803200</c:v>
                </c:pt>
                <c:pt idx="55924">
                  <c:v>1463806800</c:v>
                </c:pt>
                <c:pt idx="55925">
                  <c:v>1463810400</c:v>
                </c:pt>
                <c:pt idx="55926">
                  <c:v>1463814000</c:v>
                </c:pt>
                <c:pt idx="55927">
                  <c:v>1463817600</c:v>
                </c:pt>
                <c:pt idx="55928">
                  <c:v>1463821200</c:v>
                </c:pt>
                <c:pt idx="55929">
                  <c:v>1463824800</c:v>
                </c:pt>
                <c:pt idx="55930">
                  <c:v>1463828400</c:v>
                </c:pt>
                <c:pt idx="55931">
                  <c:v>1463832000</c:v>
                </c:pt>
                <c:pt idx="55932">
                  <c:v>1463835600</c:v>
                </c:pt>
                <c:pt idx="55933">
                  <c:v>1463839200</c:v>
                </c:pt>
                <c:pt idx="55934">
                  <c:v>1463842800</c:v>
                </c:pt>
                <c:pt idx="55935">
                  <c:v>1463846400</c:v>
                </c:pt>
                <c:pt idx="55936">
                  <c:v>1463850000</c:v>
                </c:pt>
                <c:pt idx="55937">
                  <c:v>1463853600</c:v>
                </c:pt>
                <c:pt idx="55938">
                  <c:v>1463857200</c:v>
                </c:pt>
                <c:pt idx="55939">
                  <c:v>1463860800</c:v>
                </c:pt>
                <c:pt idx="55940">
                  <c:v>1463864400</c:v>
                </c:pt>
                <c:pt idx="55941">
                  <c:v>1463868000</c:v>
                </c:pt>
                <c:pt idx="55942">
                  <c:v>1463871600</c:v>
                </c:pt>
                <c:pt idx="55943">
                  <c:v>1463875200</c:v>
                </c:pt>
                <c:pt idx="55944">
                  <c:v>1463878800</c:v>
                </c:pt>
                <c:pt idx="55945">
                  <c:v>1463882400</c:v>
                </c:pt>
                <c:pt idx="55946">
                  <c:v>1463886000</c:v>
                </c:pt>
                <c:pt idx="55947">
                  <c:v>1463889600</c:v>
                </c:pt>
                <c:pt idx="55948">
                  <c:v>1463893200</c:v>
                </c:pt>
                <c:pt idx="55949">
                  <c:v>1463896800</c:v>
                </c:pt>
                <c:pt idx="55950">
                  <c:v>1463900400</c:v>
                </c:pt>
                <c:pt idx="55951">
                  <c:v>1463904000</c:v>
                </c:pt>
                <c:pt idx="55952">
                  <c:v>1463907600</c:v>
                </c:pt>
                <c:pt idx="55953">
                  <c:v>1463911200</c:v>
                </c:pt>
                <c:pt idx="55954">
                  <c:v>1463914800</c:v>
                </c:pt>
                <c:pt idx="55955">
                  <c:v>1463918400</c:v>
                </c:pt>
                <c:pt idx="55956">
                  <c:v>1463922000</c:v>
                </c:pt>
                <c:pt idx="55957">
                  <c:v>1463925600</c:v>
                </c:pt>
                <c:pt idx="55958">
                  <c:v>1463929200</c:v>
                </c:pt>
                <c:pt idx="55959">
                  <c:v>1463932800</c:v>
                </c:pt>
                <c:pt idx="55960">
                  <c:v>1463936400</c:v>
                </c:pt>
                <c:pt idx="55961">
                  <c:v>1463940000</c:v>
                </c:pt>
                <c:pt idx="55962">
                  <c:v>1463943600</c:v>
                </c:pt>
                <c:pt idx="55963">
                  <c:v>1463947200</c:v>
                </c:pt>
                <c:pt idx="55964">
                  <c:v>1463950800</c:v>
                </c:pt>
                <c:pt idx="55965">
                  <c:v>1463954400</c:v>
                </c:pt>
                <c:pt idx="55966">
                  <c:v>1463958000</c:v>
                </c:pt>
                <c:pt idx="55967">
                  <c:v>1463961600</c:v>
                </c:pt>
                <c:pt idx="55968">
                  <c:v>1463965200</c:v>
                </c:pt>
                <c:pt idx="55969">
                  <c:v>1463968800</c:v>
                </c:pt>
                <c:pt idx="55970">
                  <c:v>1463972400</c:v>
                </c:pt>
                <c:pt idx="55971">
                  <c:v>1463976000</c:v>
                </c:pt>
                <c:pt idx="55972">
                  <c:v>1463979600</c:v>
                </c:pt>
                <c:pt idx="55973">
                  <c:v>1463983200</c:v>
                </c:pt>
                <c:pt idx="55974">
                  <c:v>1463986800</c:v>
                </c:pt>
                <c:pt idx="55975">
                  <c:v>1463990400</c:v>
                </c:pt>
                <c:pt idx="55976">
                  <c:v>1463994000</c:v>
                </c:pt>
                <c:pt idx="55977">
                  <c:v>1463997600</c:v>
                </c:pt>
                <c:pt idx="55978">
                  <c:v>1464001200</c:v>
                </c:pt>
                <c:pt idx="55979">
                  <c:v>1464004800</c:v>
                </c:pt>
                <c:pt idx="55980">
                  <c:v>1464008400</c:v>
                </c:pt>
                <c:pt idx="55981">
                  <c:v>1464012000</c:v>
                </c:pt>
                <c:pt idx="55982">
                  <c:v>1464015600</c:v>
                </c:pt>
                <c:pt idx="55983">
                  <c:v>1464019200</c:v>
                </c:pt>
                <c:pt idx="55984">
                  <c:v>1464022800</c:v>
                </c:pt>
                <c:pt idx="55985">
                  <c:v>1464026400</c:v>
                </c:pt>
                <c:pt idx="55986">
                  <c:v>1464030000</c:v>
                </c:pt>
                <c:pt idx="55987">
                  <c:v>1464033600</c:v>
                </c:pt>
                <c:pt idx="55988">
                  <c:v>1464037200</c:v>
                </c:pt>
                <c:pt idx="55989">
                  <c:v>1464040800</c:v>
                </c:pt>
                <c:pt idx="55990">
                  <c:v>1464044400</c:v>
                </c:pt>
                <c:pt idx="55991">
                  <c:v>1464048000</c:v>
                </c:pt>
                <c:pt idx="55992">
                  <c:v>1464051600</c:v>
                </c:pt>
                <c:pt idx="55993">
                  <c:v>1464055200</c:v>
                </c:pt>
                <c:pt idx="55994">
                  <c:v>1464058800</c:v>
                </c:pt>
                <c:pt idx="55995">
                  <c:v>1464062400</c:v>
                </c:pt>
                <c:pt idx="55996">
                  <c:v>1464066000</c:v>
                </c:pt>
                <c:pt idx="55997">
                  <c:v>1464069600</c:v>
                </c:pt>
                <c:pt idx="55998">
                  <c:v>1464073200</c:v>
                </c:pt>
                <c:pt idx="55999">
                  <c:v>1464076800</c:v>
                </c:pt>
                <c:pt idx="56000">
                  <c:v>1464080400</c:v>
                </c:pt>
                <c:pt idx="56001">
                  <c:v>1464084000</c:v>
                </c:pt>
                <c:pt idx="56002">
                  <c:v>1464087600</c:v>
                </c:pt>
                <c:pt idx="56003">
                  <c:v>1464091200</c:v>
                </c:pt>
                <c:pt idx="56004">
                  <c:v>1464094800</c:v>
                </c:pt>
                <c:pt idx="56005">
                  <c:v>1464098400</c:v>
                </c:pt>
                <c:pt idx="56006">
                  <c:v>1464102000</c:v>
                </c:pt>
                <c:pt idx="56007">
                  <c:v>1464105600</c:v>
                </c:pt>
                <c:pt idx="56008">
                  <c:v>1464109200</c:v>
                </c:pt>
                <c:pt idx="56009">
                  <c:v>1464112800</c:v>
                </c:pt>
                <c:pt idx="56010">
                  <c:v>1464116400</c:v>
                </c:pt>
                <c:pt idx="56011">
                  <c:v>1464120000</c:v>
                </c:pt>
                <c:pt idx="56012">
                  <c:v>1464123600</c:v>
                </c:pt>
                <c:pt idx="56013">
                  <c:v>1464127200</c:v>
                </c:pt>
                <c:pt idx="56014">
                  <c:v>1464130800</c:v>
                </c:pt>
                <c:pt idx="56015">
                  <c:v>1464134400</c:v>
                </c:pt>
                <c:pt idx="56016">
                  <c:v>1464138000</c:v>
                </c:pt>
                <c:pt idx="56017">
                  <c:v>1464141600</c:v>
                </c:pt>
                <c:pt idx="56018">
                  <c:v>1464145200</c:v>
                </c:pt>
                <c:pt idx="56019">
                  <c:v>1464148800</c:v>
                </c:pt>
                <c:pt idx="56020">
                  <c:v>1464152400</c:v>
                </c:pt>
                <c:pt idx="56021">
                  <c:v>1464156000</c:v>
                </c:pt>
                <c:pt idx="56022">
                  <c:v>1464159600</c:v>
                </c:pt>
                <c:pt idx="56023">
                  <c:v>1464163200</c:v>
                </c:pt>
                <c:pt idx="56024">
                  <c:v>1464166800</c:v>
                </c:pt>
                <c:pt idx="56025">
                  <c:v>1464170400</c:v>
                </c:pt>
                <c:pt idx="56026">
                  <c:v>1464174000</c:v>
                </c:pt>
                <c:pt idx="56027">
                  <c:v>1464177600</c:v>
                </c:pt>
                <c:pt idx="56028">
                  <c:v>1464181200</c:v>
                </c:pt>
                <c:pt idx="56029">
                  <c:v>1464184800</c:v>
                </c:pt>
                <c:pt idx="56030">
                  <c:v>1464188400</c:v>
                </c:pt>
                <c:pt idx="56031">
                  <c:v>1464192000</c:v>
                </c:pt>
                <c:pt idx="56032">
                  <c:v>1464195600</c:v>
                </c:pt>
                <c:pt idx="56033">
                  <c:v>1464199200</c:v>
                </c:pt>
                <c:pt idx="56034">
                  <c:v>1464202800</c:v>
                </c:pt>
                <c:pt idx="56035">
                  <c:v>1464206400</c:v>
                </c:pt>
                <c:pt idx="56036">
                  <c:v>1464210000</c:v>
                </c:pt>
                <c:pt idx="56037">
                  <c:v>1464213600</c:v>
                </c:pt>
                <c:pt idx="56038">
                  <c:v>1464217200</c:v>
                </c:pt>
                <c:pt idx="56039">
                  <c:v>1464220800</c:v>
                </c:pt>
                <c:pt idx="56040">
                  <c:v>1464224400</c:v>
                </c:pt>
                <c:pt idx="56041">
                  <c:v>1464228000</c:v>
                </c:pt>
                <c:pt idx="56042">
                  <c:v>1464231600</c:v>
                </c:pt>
                <c:pt idx="56043">
                  <c:v>1464235200</c:v>
                </c:pt>
                <c:pt idx="56044">
                  <c:v>1464238800</c:v>
                </c:pt>
                <c:pt idx="56045">
                  <c:v>1464242400</c:v>
                </c:pt>
                <c:pt idx="56046">
                  <c:v>1464246000</c:v>
                </c:pt>
                <c:pt idx="56047">
                  <c:v>1464249600</c:v>
                </c:pt>
                <c:pt idx="56048">
                  <c:v>1464253200</c:v>
                </c:pt>
                <c:pt idx="56049">
                  <c:v>1464256800</c:v>
                </c:pt>
                <c:pt idx="56050">
                  <c:v>1464260400</c:v>
                </c:pt>
                <c:pt idx="56051">
                  <c:v>1464264000</c:v>
                </c:pt>
                <c:pt idx="56052">
                  <c:v>1464267600</c:v>
                </c:pt>
                <c:pt idx="56053">
                  <c:v>1464271200</c:v>
                </c:pt>
                <c:pt idx="56054">
                  <c:v>1464274800</c:v>
                </c:pt>
                <c:pt idx="56055">
                  <c:v>1464278400</c:v>
                </c:pt>
                <c:pt idx="56056">
                  <c:v>1464282000</c:v>
                </c:pt>
                <c:pt idx="56057">
                  <c:v>1464285600</c:v>
                </c:pt>
                <c:pt idx="56058">
                  <c:v>1464289200</c:v>
                </c:pt>
                <c:pt idx="56059">
                  <c:v>1464292800</c:v>
                </c:pt>
                <c:pt idx="56060">
                  <c:v>1464296400</c:v>
                </c:pt>
                <c:pt idx="56061">
                  <c:v>1464300000</c:v>
                </c:pt>
                <c:pt idx="56062">
                  <c:v>1464303600</c:v>
                </c:pt>
                <c:pt idx="56063">
                  <c:v>1464307200</c:v>
                </c:pt>
                <c:pt idx="56064">
                  <c:v>1464310800</c:v>
                </c:pt>
                <c:pt idx="56065">
                  <c:v>1464314400</c:v>
                </c:pt>
                <c:pt idx="56066">
                  <c:v>1464318000</c:v>
                </c:pt>
                <c:pt idx="56067">
                  <c:v>1464321600</c:v>
                </c:pt>
                <c:pt idx="56068">
                  <c:v>1464325200</c:v>
                </c:pt>
                <c:pt idx="56069">
                  <c:v>1464328800</c:v>
                </c:pt>
                <c:pt idx="56070">
                  <c:v>1464332400</c:v>
                </c:pt>
                <c:pt idx="56071">
                  <c:v>1464336000</c:v>
                </c:pt>
                <c:pt idx="56072">
                  <c:v>1464339600</c:v>
                </c:pt>
                <c:pt idx="56073">
                  <c:v>1464343200</c:v>
                </c:pt>
                <c:pt idx="56074">
                  <c:v>1464346800</c:v>
                </c:pt>
                <c:pt idx="56075">
                  <c:v>1464350400</c:v>
                </c:pt>
                <c:pt idx="56076">
                  <c:v>1464354000</c:v>
                </c:pt>
                <c:pt idx="56077">
                  <c:v>1464357600</c:v>
                </c:pt>
                <c:pt idx="56078">
                  <c:v>1464361200</c:v>
                </c:pt>
                <c:pt idx="56079">
                  <c:v>1464364800</c:v>
                </c:pt>
                <c:pt idx="56080">
                  <c:v>1464368400</c:v>
                </c:pt>
                <c:pt idx="56081">
                  <c:v>1464372000</c:v>
                </c:pt>
                <c:pt idx="56082">
                  <c:v>1464375600</c:v>
                </c:pt>
                <c:pt idx="56083">
                  <c:v>1464379200</c:v>
                </c:pt>
                <c:pt idx="56084">
                  <c:v>1464382800</c:v>
                </c:pt>
                <c:pt idx="56085">
                  <c:v>1464386400</c:v>
                </c:pt>
                <c:pt idx="56086">
                  <c:v>1464390000</c:v>
                </c:pt>
                <c:pt idx="56087">
                  <c:v>1464393600</c:v>
                </c:pt>
                <c:pt idx="56088">
                  <c:v>1464397200</c:v>
                </c:pt>
                <c:pt idx="56089">
                  <c:v>1464400800</c:v>
                </c:pt>
                <c:pt idx="56090">
                  <c:v>1464404400</c:v>
                </c:pt>
                <c:pt idx="56091">
                  <c:v>1464408000</c:v>
                </c:pt>
                <c:pt idx="56092">
                  <c:v>1464411600</c:v>
                </c:pt>
                <c:pt idx="56093">
                  <c:v>1464415200</c:v>
                </c:pt>
                <c:pt idx="56094">
                  <c:v>1464418800</c:v>
                </c:pt>
                <c:pt idx="56095">
                  <c:v>1464422400</c:v>
                </c:pt>
                <c:pt idx="56096">
                  <c:v>1464426000</c:v>
                </c:pt>
                <c:pt idx="56097">
                  <c:v>1464429600</c:v>
                </c:pt>
                <c:pt idx="56098">
                  <c:v>1464433200</c:v>
                </c:pt>
                <c:pt idx="56099">
                  <c:v>1464436800</c:v>
                </c:pt>
                <c:pt idx="56100">
                  <c:v>1464440400</c:v>
                </c:pt>
                <c:pt idx="56101">
                  <c:v>1464444000</c:v>
                </c:pt>
                <c:pt idx="56102">
                  <c:v>1464447600</c:v>
                </c:pt>
                <c:pt idx="56103">
                  <c:v>1464451200</c:v>
                </c:pt>
                <c:pt idx="56104">
                  <c:v>1464454800</c:v>
                </c:pt>
                <c:pt idx="56105">
                  <c:v>1464458400</c:v>
                </c:pt>
                <c:pt idx="56106">
                  <c:v>1464462000</c:v>
                </c:pt>
                <c:pt idx="56107">
                  <c:v>1464465600</c:v>
                </c:pt>
                <c:pt idx="56108">
                  <c:v>1464469200</c:v>
                </c:pt>
                <c:pt idx="56109">
                  <c:v>1464472800</c:v>
                </c:pt>
                <c:pt idx="56110">
                  <c:v>1464476400</c:v>
                </c:pt>
                <c:pt idx="56111">
                  <c:v>1464480000</c:v>
                </c:pt>
                <c:pt idx="56112">
                  <c:v>1464483600</c:v>
                </c:pt>
                <c:pt idx="56113">
                  <c:v>1464487200</c:v>
                </c:pt>
                <c:pt idx="56114">
                  <c:v>1464490800</c:v>
                </c:pt>
                <c:pt idx="56115">
                  <c:v>1464494400</c:v>
                </c:pt>
                <c:pt idx="56116">
                  <c:v>1464498000</c:v>
                </c:pt>
                <c:pt idx="56117">
                  <c:v>1464501600</c:v>
                </c:pt>
                <c:pt idx="56118">
                  <c:v>1464505200</c:v>
                </c:pt>
                <c:pt idx="56119">
                  <c:v>1464508800</c:v>
                </c:pt>
                <c:pt idx="56120">
                  <c:v>1464512400</c:v>
                </c:pt>
                <c:pt idx="56121">
                  <c:v>1464516000</c:v>
                </c:pt>
                <c:pt idx="56122">
                  <c:v>1464519600</c:v>
                </c:pt>
                <c:pt idx="56123">
                  <c:v>1464523200</c:v>
                </c:pt>
                <c:pt idx="56124">
                  <c:v>1464526800</c:v>
                </c:pt>
                <c:pt idx="56125">
                  <c:v>1464530400</c:v>
                </c:pt>
                <c:pt idx="56126">
                  <c:v>1464534000</c:v>
                </c:pt>
                <c:pt idx="56127">
                  <c:v>1464537600</c:v>
                </c:pt>
                <c:pt idx="56128">
                  <c:v>1464541200</c:v>
                </c:pt>
                <c:pt idx="56129">
                  <c:v>1464544800</c:v>
                </c:pt>
                <c:pt idx="56130">
                  <c:v>1464548400</c:v>
                </c:pt>
                <c:pt idx="56131">
                  <c:v>1464552000</c:v>
                </c:pt>
                <c:pt idx="56132">
                  <c:v>1464555600</c:v>
                </c:pt>
                <c:pt idx="56133">
                  <c:v>1464559200</c:v>
                </c:pt>
                <c:pt idx="56134">
                  <c:v>1464562800</c:v>
                </c:pt>
                <c:pt idx="56135">
                  <c:v>1464566400</c:v>
                </c:pt>
                <c:pt idx="56136">
                  <c:v>1464570000</c:v>
                </c:pt>
                <c:pt idx="56137">
                  <c:v>1464573600</c:v>
                </c:pt>
                <c:pt idx="56138">
                  <c:v>1464577200</c:v>
                </c:pt>
                <c:pt idx="56139">
                  <c:v>1464580800</c:v>
                </c:pt>
                <c:pt idx="56140">
                  <c:v>1464584400</c:v>
                </c:pt>
                <c:pt idx="56141">
                  <c:v>1464588000</c:v>
                </c:pt>
                <c:pt idx="56142">
                  <c:v>1464591600</c:v>
                </c:pt>
                <c:pt idx="56143">
                  <c:v>1464595200</c:v>
                </c:pt>
                <c:pt idx="56144">
                  <c:v>1464598800</c:v>
                </c:pt>
                <c:pt idx="56145">
                  <c:v>1464602400</c:v>
                </c:pt>
                <c:pt idx="56146">
                  <c:v>1464606000</c:v>
                </c:pt>
                <c:pt idx="56147">
                  <c:v>1464609600</c:v>
                </c:pt>
                <c:pt idx="56148">
                  <c:v>1464613200</c:v>
                </c:pt>
                <c:pt idx="56149">
                  <c:v>1464616800</c:v>
                </c:pt>
                <c:pt idx="56150">
                  <c:v>1464620400</c:v>
                </c:pt>
                <c:pt idx="56151">
                  <c:v>1464624000</c:v>
                </c:pt>
                <c:pt idx="56152">
                  <c:v>1464627600</c:v>
                </c:pt>
                <c:pt idx="56153">
                  <c:v>1464631200</c:v>
                </c:pt>
                <c:pt idx="56154">
                  <c:v>1464634800</c:v>
                </c:pt>
                <c:pt idx="56155">
                  <c:v>1464638400</c:v>
                </c:pt>
                <c:pt idx="56156">
                  <c:v>1464642000</c:v>
                </c:pt>
                <c:pt idx="56157">
                  <c:v>1464645600</c:v>
                </c:pt>
                <c:pt idx="56158">
                  <c:v>1464649200</c:v>
                </c:pt>
                <c:pt idx="56159">
                  <c:v>1464652800</c:v>
                </c:pt>
                <c:pt idx="56160">
                  <c:v>1464656400</c:v>
                </c:pt>
                <c:pt idx="56161">
                  <c:v>1464660000</c:v>
                </c:pt>
                <c:pt idx="56162">
                  <c:v>1464663600</c:v>
                </c:pt>
                <c:pt idx="56163">
                  <c:v>1464667200</c:v>
                </c:pt>
                <c:pt idx="56164">
                  <c:v>1464670800</c:v>
                </c:pt>
                <c:pt idx="56165">
                  <c:v>1464674400</c:v>
                </c:pt>
                <c:pt idx="56166">
                  <c:v>1464678000</c:v>
                </c:pt>
                <c:pt idx="56167">
                  <c:v>1464681600</c:v>
                </c:pt>
                <c:pt idx="56168">
                  <c:v>1464685200</c:v>
                </c:pt>
                <c:pt idx="56169">
                  <c:v>1464688800</c:v>
                </c:pt>
                <c:pt idx="56170">
                  <c:v>1464692400</c:v>
                </c:pt>
                <c:pt idx="56171">
                  <c:v>1464696000</c:v>
                </c:pt>
                <c:pt idx="56172">
                  <c:v>1464699600</c:v>
                </c:pt>
                <c:pt idx="56173">
                  <c:v>1464703200</c:v>
                </c:pt>
                <c:pt idx="56174">
                  <c:v>1464706800</c:v>
                </c:pt>
                <c:pt idx="56175">
                  <c:v>1464710400</c:v>
                </c:pt>
                <c:pt idx="56176">
                  <c:v>1464714000</c:v>
                </c:pt>
                <c:pt idx="56177">
                  <c:v>1464717600</c:v>
                </c:pt>
                <c:pt idx="56178">
                  <c:v>1464721200</c:v>
                </c:pt>
                <c:pt idx="56179">
                  <c:v>1464724800</c:v>
                </c:pt>
                <c:pt idx="56180">
                  <c:v>1464728400</c:v>
                </c:pt>
                <c:pt idx="56181">
                  <c:v>1464732000</c:v>
                </c:pt>
                <c:pt idx="56182">
                  <c:v>1464735600</c:v>
                </c:pt>
                <c:pt idx="56183">
                  <c:v>1464739200</c:v>
                </c:pt>
                <c:pt idx="56184">
                  <c:v>1464742800</c:v>
                </c:pt>
                <c:pt idx="56185">
                  <c:v>1464746400</c:v>
                </c:pt>
                <c:pt idx="56186">
                  <c:v>1464750000</c:v>
                </c:pt>
                <c:pt idx="56187">
                  <c:v>1464753600</c:v>
                </c:pt>
                <c:pt idx="56188">
                  <c:v>1464757200</c:v>
                </c:pt>
                <c:pt idx="56189">
                  <c:v>1464760800</c:v>
                </c:pt>
                <c:pt idx="56190">
                  <c:v>1464764400</c:v>
                </c:pt>
                <c:pt idx="56191">
                  <c:v>1464768000</c:v>
                </c:pt>
                <c:pt idx="56192">
                  <c:v>1464771600</c:v>
                </c:pt>
                <c:pt idx="56193">
                  <c:v>1464775200</c:v>
                </c:pt>
                <c:pt idx="56194">
                  <c:v>1464778800</c:v>
                </c:pt>
                <c:pt idx="56195">
                  <c:v>1464782400</c:v>
                </c:pt>
                <c:pt idx="56196">
                  <c:v>1464786000</c:v>
                </c:pt>
                <c:pt idx="56197">
                  <c:v>1464789600</c:v>
                </c:pt>
                <c:pt idx="56198">
                  <c:v>1464793200</c:v>
                </c:pt>
                <c:pt idx="56199">
                  <c:v>1464796800</c:v>
                </c:pt>
                <c:pt idx="56200">
                  <c:v>1464800400</c:v>
                </c:pt>
                <c:pt idx="56201">
                  <c:v>1464804000</c:v>
                </c:pt>
                <c:pt idx="56202">
                  <c:v>1464807600</c:v>
                </c:pt>
                <c:pt idx="56203">
                  <c:v>1464811200</c:v>
                </c:pt>
                <c:pt idx="56204">
                  <c:v>1464814800</c:v>
                </c:pt>
                <c:pt idx="56205">
                  <c:v>1464818400</c:v>
                </c:pt>
                <c:pt idx="56206">
                  <c:v>1464822000</c:v>
                </c:pt>
                <c:pt idx="56207">
                  <c:v>1464825600</c:v>
                </c:pt>
                <c:pt idx="56208">
                  <c:v>1464829200</c:v>
                </c:pt>
                <c:pt idx="56209">
                  <c:v>1464832800</c:v>
                </c:pt>
                <c:pt idx="56210">
                  <c:v>1464836400</c:v>
                </c:pt>
                <c:pt idx="56211">
                  <c:v>1464840000</c:v>
                </c:pt>
                <c:pt idx="56212">
                  <c:v>1464843600</c:v>
                </c:pt>
                <c:pt idx="56213">
                  <c:v>1464847200</c:v>
                </c:pt>
                <c:pt idx="56214">
                  <c:v>1464850800</c:v>
                </c:pt>
                <c:pt idx="56215">
                  <c:v>1464854400</c:v>
                </c:pt>
                <c:pt idx="56216">
                  <c:v>1464858000</c:v>
                </c:pt>
                <c:pt idx="56217">
                  <c:v>1464861600</c:v>
                </c:pt>
                <c:pt idx="56218">
                  <c:v>1464865200</c:v>
                </c:pt>
                <c:pt idx="56219">
                  <c:v>1464868800</c:v>
                </c:pt>
                <c:pt idx="56220">
                  <c:v>1464872400</c:v>
                </c:pt>
                <c:pt idx="56221">
                  <c:v>1464876000</c:v>
                </c:pt>
                <c:pt idx="56222">
                  <c:v>1464879600</c:v>
                </c:pt>
                <c:pt idx="56223">
                  <c:v>1464883200</c:v>
                </c:pt>
                <c:pt idx="56224">
                  <c:v>1464886800</c:v>
                </c:pt>
                <c:pt idx="56225">
                  <c:v>1464890400</c:v>
                </c:pt>
                <c:pt idx="56226">
                  <c:v>1464894000</c:v>
                </c:pt>
                <c:pt idx="56227">
                  <c:v>1464897600</c:v>
                </c:pt>
                <c:pt idx="56228">
                  <c:v>1464901200</c:v>
                </c:pt>
                <c:pt idx="56229">
                  <c:v>1464904800</c:v>
                </c:pt>
                <c:pt idx="56230">
                  <c:v>1464908400</c:v>
                </c:pt>
                <c:pt idx="56231">
                  <c:v>1464912000</c:v>
                </c:pt>
                <c:pt idx="56232">
                  <c:v>1464915600</c:v>
                </c:pt>
                <c:pt idx="56233">
                  <c:v>1464919200</c:v>
                </c:pt>
                <c:pt idx="56234">
                  <c:v>1464922800</c:v>
                </c:pt>
                <c:pt idx="56235">
                  <c:v>1464926400</c:v>
                </c:pt>
                <c:pt idx="56236">
                  <c:v>1464930000</c:v>
                </c:pt>
                <c:pt idx="56237">
                  <c:v>1464933600</c:v>
                </c:pt>
                <c:pt idx="56238">
                  <c:v>1464937200</c:v>
                </c:pt>
                <c:pt idx="56239">
                  <c:v>1464940800</c:v>
                </c:pt>
                <c:pt idx="56240">
                  <c:v>1464944400</c:v>
                </c:pt>
                <c:pt idx="56241">
                  <c:v>1464948000</c:v>
                </c:pt>
                <c:pt idx="56242">
                  <c:v>1464951600</c:v>
                </c:pt>
                <c:pt idx="56243">
                  <c:v>1464955200</c:v>
                </c:pt>
                <c:pt idx="56244">
                  <c:v>1464958800</c:v>
                </c:pt>
                <c:pt idx="56245">
                  <c:v>1464962400</c:v>
                </c:pt>
                <c:pt idx="56246">
                  <c:v>1464966000</c:v>
                </c:pt>
                <c:pt idx="56247">
                  <c:v>1464969600</c:v>
                </c:pt>
                <c:pt idx="56248">
                  <c:v>1464973200</c:v>
                </c:pt>
                <c:pt idx="56249">
                  <c:v>1464976800</c:v>
                </c:pt>
                <c:pt idx="56250">
                  <c:v>1464980400</c:v>
                </c:pt>
                <c:pt idx="56251">
                  <c:v>1464984000</c:v>
                </c:pt>
                <c:pt idx="56252">
                  <c:v>1464987600</c:v>
                </c:pt>
                <c:pt idx="56253">
                  <c:v>1464991200</c:v>
                </c:pt>
                <c:pt idx="56254">
                  <c:v>1464994800</c:v>
                </c:pt>
                <c:pt idx="56255">
                  <c:v>1464998400</c:v>
                </c:pt>
                <c:pt idx="56256">
                  <c:v>1465002000</c:v>
                </c:pt>
                <c:pt idx="56257">
                  <c:v>1465005600</c:v>
                </c:pt>
                <c:pt idx="56258">
                  <c:v>1465009200</c:v>
                </c:pt>
                <c:pt idx="56259">
                  <c:v>1465012800</c:v>
                </c:pt>
                <c:pt idx="56260">
                  <c:v>1465016400</c:v>
                </c:pt>
                <c:pt idx="56261">
                  <c:v>1465020000</c:v>
                </c:pt>
                <c:pt idx="56262">
                  <c:v>1465023600</c:v>
                </c:pt>
                <c:pt idx="56263">
                  <c:v>1465027200</c:v>
                </c:pt>
                <c:pt idx="56264">
                  <c:v>1465030800</c:v>
                </c:pt>
                <c:pt idx="56265">
                  <c:v>1465034400</c:v>
                </c:pt>
                <c:pt idx="56266">
                  <c:v>1465038000</c:v>
                </c:pt>
                <c:pt idx="56267">
                  <c:v>1465041600</c:v>
                </c:pt>
                <c:pt idx="56268">
                  <c:v>1465045200</c:v>
                </c:pt>
                <c:pt idx="56269">
                  <c:v>1465048800</c:v>
                </c:pt>
                <c:pt idx="56270">
                  <c:v>1465052400</c:v>
                </c:pt>
                <c:pt idx="56271">
                  <c:v>1465056000</c:v>
                </c:pt>
                <c:pt idx="56272">
                  <c:v>1465059600</c:v>
                </c:pt>
                <c:pt idx="56273">
                  <c:v>1465063200</c:v>
                </c:pt>
                <c:pt idx="56274">
                  <c:v>1465066800</c:v>
                </c:pt>
                <c:pt idx="56275">
                  <c:v>1465070400</c:v>
                </c:pt>
                <c:pt idx="56276">
                  <c:v>1465074000</c:v>
                </c:pt>
                <c:pt idx="56277">
                  <c:v>1465077600</c:v>
                </c:pt>
                <c:pt idx="56278">
                  <c:v>1465081200</c:v>
                </c:pt>
                <c:pt idx="56279">
                  <c:v>1465084800</c:v>
                </c:pt>
                <c:pt idx="56280">
                  <c:v>1465088400</c:v>
                </c:pt>
                <c:pt idx="56281">
                  <c:v>1465092000</c:v>
                </c:pt>
                <c:pt idx="56282">
                  <c:v>1465095600</c:v>
                </c:pt>
                <c:pt idx="56283">
                  <c:v>1465099200</c:v>
                </c:pt>
                <c:pt idx="56284">
                  <c:v>1465102800</c:v>
                </c:pt>
                <c:pt idx="56285">
                  <c:v>1465106400</c:v>
                </c:pt>
                <c:pt idx="56286">
                  <c:v>1465110000</c:v>
                </c:pt>
                <c:pt idx="56287">
                  <c:v>1465113600</c:v>
                </c:pt>
                <c:pt idx="56288">
                  <c:v>1465117200</c:v>
                </c:pt>
                <c:pt idx="56289">
                  <c:v>1465120800</c:v>
                </c:pt>
                <c:pt idx="56290">
                  <c:v>1465124400</c:v>
                </c:pt>
                <c:pt idx="56291">
                  <c:v>1465128000</c:v>
                </c:pt>
                <c:pt idx="56292">
                  <c:v>1465131600</c:v>
                </c:pt>
                <c:pt idx="56293">
                  <c:v>1465135200</c:v>
                </c:pt>
                <c:pt idx="56294">
                  <c:v>1465138800</c:v>
                </c:pt>
                <c:pt idx="56295">
                  <c:v>1465142400</c:v>
                </c:pt>
                <c:pt idx="56296">
                  <c:v>1465146000</c:v>
                </c:pt>
                <c:pt idx="56297">
                  <c:v>1465149600</c:v>
                </c:pt>
                <c:pt idx="56298">
                  <c:v>1465153200</c:v>
                </c:pt>
                <c:pt idx="56299">
                  <c:v>1465156800</c:v>
                </c:pt>
                <c:pt idx="56300">
                  <c:v>1465160400</c:v>
                </c:pt>
                <c:pt idx="56301">
                  <c:v>1465164000</c:v>
                </c:pt>
                <c:pt idx="56302">
                  <c:v>1465167600</c:v>
                </c:pt>
                <c:pt idx="56303">
                  <c:v>1465171200</c:v>
                </c:pt>
                <c:pt idx="56304">
                  <c:v>1465174800</c:v>
                </c:pt>
                <c:pt idx="56305">
                  <c:v>1465178400</c:v>
                </c:pt>
                <c:pt idx="56306">
                  <c:v>1465182000</c:v>
                </c:pt>
                <c:pt idx="56307">
                  <c:v>1465185600</c:v>
                </c:pt>
                <c:pt idx="56308">
                  <c:v>1465189200</c:v>
                </c:pt>
                <c:pt idx="56309">
                  <c:v>1465192800</c:v>
                </c:pt>
                <c:pt idx="56310">
                  <c:v>1465196400</c:v>
                </c:pt>
                <c:pt idx="56311">
                  <c:v>1465200000</c:v>
                </c:pt>
                <c:pt idx="56312">
                  <c:v>1465203600</c:v>
                </c:pt>
                <c:pt idx="56313">
                  <c:v>1465207200</c:v>
                </c:pt>
                <c:pt idx="56314">
                  <c:v>1465210800</c:v>
                </c:pt>
                <c:pt idx="56315">
                  <c:v>1465214400</c:v>
                </c:pt>
                <c:pt idx="56316">
                  <c:v>1465218000</c:v>
                </c:pt>
                <c:pt idx="56317">
                  <c:v>1465221600</c:v>
                </c:pt>
                <c:pt idx="56318">
                  <c:v>1465225200</c:v>
                </c:pt>
                <c:pt idx="56319">
                  <c:v>1465228800</c:v>
                </c:pt>
                <c:pt idx="56320">
                  <c:v>1465232400</c:v>
                </c:pt>
                <c:pt idx="56321">
                  <c:v>1465236000</c:v>
                </c:pt>
                <c:pt idx="56322">
                  <c:v>1465239600</c:v>
                </c:pt>
                <c:pt idx="56323">
                  <c:v>1465243200</c:v>
                </c:pt>
                <c:pt idx="56324">
                  <c:v>1465246800</c:v>
                </c:pt>
                <c:pt idx="56325">
                  <c:v>1465250400</c:v>
                </c:pt>
                <c:pt idx="56326">
                  <c:v>1465254000</c:v>
                </c:pt>
                <c:pt idx="56327">
                  <c:v>1465257600</c:v>
                </c:pt>
                <c:pt idx="56328">
                  <c:v>1465261200</c:v>
                </c:pt>
                <c:pt idx="56329">
                  <c:v>1465264800</c:v>
                </c:pt>
                <c:pt idx="56330">
                  <c:v>1465268400</c:v>
                </c:pt>
                <c:pt idx="56331">
                  <c:v>1465272000</c:v>
                </c:pt>
                <c:pt idx="56332">
                  <c:v>1465275600</c:v>
                </c:pt>
                <c:pt idx="56333">
                  <c:v>1465279200</c:v>
                </c:pt>
                <c:pt idx="56334">
                  <c:v>1465282800</c:v>
                </c:pt>
                <c:pt idx="56335">
                  <c:v>1465286400</c:v>
                </c:pt>
                <c:pt idx="56336">
                  <c:v>1465290000</c:v>
                </c:pt>
                <c:pt idx="56337">
                  <c:v>1465293600</c:v>
                </c:pt>
                <c:pt idx="56338">
                  <c:v>1465297200</c:v>
                </c:pt>
                <c:pt idx="56339">
                  <c:v>1465300800</c:v>
                </c:pt>
                <c:pt idx="56340">
                  <c:v>1465304400</c:v>
                </c:pt>
                <c:pt idx="56341">
                  <c:v>1465308000</c:v>
                </c:pt>
                <c:pt idx="56342">
                  <c:v>1465311600</c:v>
                </c:pt>
                <c:pt idx="56343">
                  <c:v>1465315200</c:v>
                </c:pt>
                <c:pt idx="56344">
                  <c:v>1465318800</c:v>
                </c:pt>
                <c:pt idx="56345">
                  <c:v>1465322400</c:v>
                </c:pt>
                <c:pt idx="56346">
                  <c:v>1465326000</c:v>
                </c:pt>
                <c:pt idx="56347">
                  <c:v>1465329600</c:v>
                </c:pt>
                <c:pt idx="56348">
                  <c:v>1465333200</c:v>
                </c:pt>
                <c:pt idx="56349">
                  <c:v>1465336800</c:v>
                </c:pt>
                <c:pt idx="56350">
                  <c:v>1465340400</c:v>
                </c:pt>
                <c:pt idx="56351">
                  <c:v>1465344000</c:v>
                </c:pt>
                <c:pt idx="56352">
                  <c:v>1465347600</c:v>
                </c:pt>
                <c:pt idx="56353">
                  <c:v>1465351200</c:v>
                </c:pt>
                <c:pt idx="56354">
                  <c:v>1465354800</c:v>
                </c:pt>
                <c:pt idx="56355">
                  <c:v>1465358400</c:v>
                </c:pt>
                <c:pt idx="56356">
                  <c:v>1465362000</c:v>
                </c:pt>
                <c:pt idx="56357">
                  <c:v>1465365600</c:v>
                </c:pt>
                <c:pt idx="56358">
                  <c:v>1465369200</c:v>
                </c:pt>
                <c:pt idx="56359">
                  <c:v>1465372800</c:v>
                </c:pt>
                <c:pt idx="56360">
                  <c:v>1465376400</c:v>
                </c:pt>
                <c:pt idx="56361">
                  <c:v>1465380000</c:v>
                </c:pt>
                <c:pt idx="56362">
                  <c:v>1465383600</c:v>
                </c:pt>
                <c:pt idx="56363">
                  <c:v>1465387200</c:v>
                </c:pt>
                <c:pt idx="56364">
                  <c:v>1465390800</c:v>
                </c:pt>
                <c:pt idx="56365">
                  <c:v>1465394400</c:v>
                </c:pt>
                <c:pt idx="56366">
                  <c:v>1465398000</c:v>
                </c:pt>
                <c:pt idx="56367">
                  <c:v>1465401600</c:v>
                </c:pt>
                <c:pt idx="56368">
                  <c:v>1465405200</c:v>
                </c:pt>
                <c:pt idx="56369">
                  <c:v>1465408800</c:v>
                </c:pt>
                <c:pt idx="56370">
                  <c:v>1465412400</c:v>
                </c:pt>
                <c:pt idx="56371">
                  <c:v>1465416000</c:v>
                </c:pt>
                <c:pt idx="56372">
                  <c:v>1465419600</c:v>
                </c:pt>
                <c:pt idx="56373">
                  <c:v>1465423200</c:v>
                </c:pt>
                <c:pt idx="56374">
                  <c:v>1465426800</c:v>
                </c:pt>
                <c:pt idx="56375">
                  <c:v>1465430400</c:v>
                </c:pt>
                <c:pt idx="56376">
                  <c:v>1465434000</c:v>
                </c:pt>
                <c:pt idx="56377">
                  <c:v>1465437600</c:v>
                </c:pt>
                <c:pt idx="56378">
                  <c:v>1465441200</c:v>
                </c:pt>
                <c:pt idx="56379">
                  <c:v>1465444800</c:v>
                </c:pt>
                <c:pt idx="56380">
                  <c:v>1465448400</c:v>
                </c:pt>
                <c:pt idx="56381">
                  <c:v>1465452000</c:v>
                </c:pt>
                <c:pt idx="56382">
                  <c:v>1465455600</c:v>
                </c:pt>
                <c:pt idx="56383">
                  <c:v>1465459200</c:v>
                </c:pt>
                <c:pt idx="56384">
                  <c:v>1465462800</c:v>
                </c:pt>
                <c:pt idx="56385">
                  <c:v>1465466400</c:v>
                </c:pt>
                <c:pt idx="56386">
                  <c:v>1465470000</c:v>
                </c:pt>
                <c:pt idx="56387">
                  <c:v>1465473600</c:v>
                </c:pt>
                <c:pt idx="56388">
                  <c:v>1465477200</c:v>
                </c:pt>
                <c:pt idx="56389">
                  <c:v>1465480800</c:v>
                </c:pt>
                <c:pt idx="56390">
                  <c:v>1465484400</c:v>
                </c:pt>
                <c:pt idx="56391">
                  <c:v>1465488000</c:v>
                </c:pt>
                <c:pt idx="56392">
                  <c:v>1465491600</c:v>
                </c:pt>
                <c:pt idx="56393">
                  <c:v>1465495200</c:v>
                </c:pt>
                <c:pt idx="56394">
                  <c:v>1465498800</c:v>
                </c:pt>
                <c:pt idx="56395">
                  <c:v>1465502400</c:v>
                </c:pt>
                <c:pt idx="56396">
                  <c:v>1465506000</c:v>
                </c:pt>
                <c:pt idx="56397">
                  <c:v>1465509600</c:v>
                </c:pt>
                <c:pt idx="56398">
                  <c:v>1465513200</c:v>
                </c:pt>
                <c:pt idx="56399">
                  <c:v>1465516800</c:v>
                </c:pt>
                <c:pt idx="56400">
                  <c:v>1465520400</c:v>
                </c:pt>
                <c:pt idx="56401">
                  <c:v>1465524000</c:v>
                </c:pt>
                <c:pt idx="56402">
                  <c:v>1465527600</c:v>
                </c:pt>
                <c:pt idx="56403">
                  <c:v>1465531200</c:v>
                </c:pt>
                <c:pt idx="56404">
                  <c:v>1465534800</c:v>
                </c:pt>
                <c:pt idx="56405">
                  <c:v>1465538400</c:v>
                </c:pt>
                <c:pt idx="56406">
                  <c:v>1465542000</c:v>
                </c:pt>
                <c:pt idx="56407">
                  <c:v>1465545600</c:v>
                </c:pt>
                <c:pt idx="56408">
                  <c:v>1465549200</c:v>
                </c:pt>
                <c:pt idx="56409">
                  <c:v>1465552800</c:v>
                </c:pt>
                <c:pt idx="56410">
                  <c:v>1465556400</c:v>
                </c:pt>
                <c:pt idx="56411">
                  <c:v>1465560000</c:v>
                </c:pt>
                <c:pt idx="56412">
                  <c:v>1465563600</c:v>
                </c:pt>
                <c:pt idx="56413">
                  <c:v>1465567200</c:v>
                </c:pt>
                <c:pt idx="56414">
                  <c:v>1465570800</c:v>
                </c:pt>
                <c:pt idx="56415">
                  <c:v>1465574400</c:v>
                </c:pt>
                <c:pt idx="56416">
                  <c:v>1465578000</c:v>
                </c:pt>
                <c:pt idx="56417">
                  <c:v>1465581600</c:v>
                </c:pt>
                <c:pt idx="56418">
                  <c:v>1465585200</c:v>
                </c:pt>
                <c:pt idx="56419">
                  <c:v>1465588800</c:v>
                </c:pt>
                <c:pt idx="56420">
                  <c:v>1465592400</c:v>
                </c:pt>
                <c:pt idx="56421">
                  <c:v>1465596000</c:v>
                </c:pt>
                <c:pt idx="56422">
                  <c:v>1465599600</c:v>
                </c:pt>
                <c:pt idx="56423">
                  <c:v>1465603200</c:v>
                </c:pt>
                <c:pt idx="56424">
                  <c:v>1465606800</c:v>
                </c:pt>
                <c:pt idx="56425">
                  <c:v>1465610400</c:v>
                </c:pt>
                <c:pt idx="56426">
                  <c:v>1465614000</c:v>
                </c:pt>
                <c:pt idx="56427">
                  <c:v>1465617600</c:v>
                </c:pt>
                <c:pt idx="56428">
                  <c:v>1465621200</c:v>
                </c:pt>
                <c:pt idx="56429">
                  <c:v>1465624800</c:v>
                </c:pt>
                <c:pt idx="56430">
                  <c:v>1465628400</c:v>
                </c:pt>
                <c:pt idx="56431">
                  <c:v>1465632000</c:v>
                </c:pt>
                <c:pt idx="56432">
                  <c:v>1465635600</c:v>
                </c:pt>
                <c:pt idx="56433">
                  <c:v>1465639200</c:v>
                </c:pt>
                <c:pt idx="56434">
                  <c:v>1465642800</c:v>
                </c:pt>
                <c:pt idx="56435">
                  <c:v>1465646400</c:v>
                </c:pt>
                <c:pt idx="56436">
                  <c:v>1465650000</c:v>
                </c:pt>
                <c:pt idx="56437">
                  <c:v>1465653600</c:v>
                </c:pt>
                <c:pt idx="56438">
                  <c:v>1465657200</c:v>
                </c:pt>
                <c:pt idx="56439">
                  <c:v>1465660800</c:v>
                </c:pt>
                <c:pt idx="56440">
                  <c:v>1465664400</c:v>
                </c:pt>
                <c:pt idx="56441">
                  <c:v>1465668000</c:v>
                </c:pt>
                <c:pt idx="56442">
                  <c:v>1465671600</c:v>
                </c:pt>
                <c:pt idx="56443">
                  <c:v>1465675200</c:v>
                </c:pt>
                <c:pt idx="56444">
                  <c:v>1465678800</c:v>
                </c:pt>
                <c:pt idx="56445">
                  <c:v>1465682400</c:v>
                </c:pt>
                <c:pt idx="56446">
                  <c:v>1465686000</c:v>
                </c:pt>
                <c:pt idx="56447">
                  <c:v>1465689600</c:v>
                </c:pt>
                <c:pt idx="56448">
                  <c:v>1465693200</c:v>
                </c:pt>
                <c:pt idx="56449">
                  <c:v>1465696800</c:v>
                </c:pt>
                <c:pt idx="56450">
                  <c:v>1465700400</c:v>
                </c:pt>
                <c:pt idx="56451">
                  <c:v>1465704000</c:v>
                </c:pt>
                <c:pt idx="56452">
                  <c:v>1465707600</c:v>
                </c:pt>
                <c:pt idx="56453">
                  <c:v>1465711200</c:v>
                </c:pt>
                <c:pt idx="56454">
                  <c:v>1465714800</c:v>
                </c:pt>
                <c:pt idx="56455">
                  <c:v>1465718400</c:v>
                </c:pt>
                <c:pt idx="56456">
                  <c:v>1465722000</c:v>
                </c:pt>
                <c:pt idx="56457">
                  <c:v>1465725600</c:v>
                </c:pt>
                <c:pt idx="56458">
                  <c:v>1465729200</c:v>
                </c:pt>
                <c:pt idx="56459">
                  <c:v>1465732800</c:v>
                </c:pt>
                <c:pt idx="56460">
                  <c:v>1465736400</c:v>
                </c:pt>
                <c:pt idx="56461">
                  <c:v>1465740000</c:v>
                </c:pt>
                <c:pt idx="56462">
                  <c:v>1465743600</c:v>
                </c:pt>
                <c:pt idx="56463">
                  <c:v>1465747200</c:v>
                </c:pt>
                <c:pt idx="56464">
                  <c:v>1465750800</c:v>
                </c:pt>
                <c:pt idx="56465">
                  <c:v>1465754400</c:v>
                </c:pt>
                <c:pt idx="56466">
                  <c:v>1465758000</c:v>
                </c:pt>
                <c:pt idx="56467">
                  <c:v>1465761600</c:v>
                </c:pt>
                <c:pt idx="56468">
                  <c:v>1465765200</c:v>
                </c:pt>
                <c:pt idx="56469">
                  <c:v>1465768800</c:v>
                </c:pt>
                <c:pt idx="56470">
                  <c:v>1465772400</c:v>
                </c:pt>
                <c:pt idx="56471">
                  <c:v>1465776000</c:v>
                </c:pt>
                <c:pt idx="56472">
                  <c:v>1465779600</c:v>
                </c:pt>
                <c:pt idx="56473">
                  <c:v>1465783200</c:v>
                </c:pt>
                <c:pt idx="56474">
                  <c:v>1465786800</c:v>
                </c:pt>
                <c:pt idx="56475">
                  <c:v>1465790400</c:v>
                </c:pt>
                <c:pt idx="56476">
                  <c:v>1465794000</c:v>
                </c:pt>
                <c:pt idx="56477">
                  <c:v>1465797600</c:v>
                </c:pt>
                <c:pt idx="56478">
                  <c:v>1465801200</c:v>
                </c:pt>
                <c:pt idx="56479">
                  <c:v>1465804800</c:v>
                </c:pt>
                <c:pt idx="56480">
                  <c:v>1465808400</c:v>
                </c:pt>
                <c:pt idx="56481">
                  <c:v>1465812000</c:v>
                </c:pt>
                <c:pt idx="56482">
                  <c:v>1465815600</c:v>
                </c:pt>
                <c:pt idx="56483">
                  <c:v>1465819200</c:v>
                </c:pt>
                <c:pt idx="56484">
                  <c:v>1465822800</c:v>
                </c:pt>
                <c:pt idx="56485">
                  <c:v>1465826400</c:v>
                </c:pt>
                <c:pt idx="56486">
                  <c:v>1465830000</c:v>
                </c:pt>
                <c:pt idx="56487">
                  <c:v>1465833600</c:v>
                </c:pt>
                <c:pt idx="56488">
                  <c:v>1465837200</c:v>
                </c:pt>
                <c:pt idx="56489">
                  <c:v>1465840800</c:v>
                </c:pt>
                <c:pt idx="56490">
                  <c:v>1465844400</c:v>
                </c:pt>
                <c:pt idx="56491">
                  <c:v>1465848000</c:v>
                </c:pt>
                <c:pt idx="56492">
                  <c:v>1465851600</c:v>
                </c:pt>
                <c:pt idx="56493">
                  <c:v>1465855200</c:v>
                </c:pt>
                <c:pt idx="56494">
                  <c:v>1465858800</c:v>
                </c:pt>
                <c:pt idx="56495">
                  <c:v>1465862400</c:v>
                </c:pt>
                <c:pt idx="56496">
                  <c:v>1465866000</c:v>
                </c:pt>
                <c:pt idx="56497">
                  <c:v>1465869600</c:v>
                </c:pt>
                <c:pt idx="56498">
                  <c:v>1465873200</c:v>
                </c:pt>
                <c:pt idx="56499">
                  <c:v>1465876800</c:v>
                </c:pt>
                <c:pt idx="56500">
                  <c:v>1465880400</c:v>
                </c:pt>
                <c:pt idx="56501">
                  <c:v>1465884000</c:v>
                </c:pt>
                <c:pt idx="56502">
                  <c:v>1465887600</c:v>
                </c:pt>
                <c:pt idx="56503">
                  <c:v>1465891200</c:v>
                </c:pt>
                <c:pt idx="56504">
                  <c:v>1465894800</c:v>
                </c:pt>
                <c:pt idx="56505">
                  <c:v>1465898400</c:v>
                </c:pt>
                <c:pt idx="56506">
                  <c:v>1465902000</c:v>
                </c:pt>
                <c:pt idx="56507">
                  <c:v>1465905600</c:v>
                </c:pt>
                <c:pt idx="56508">
                  <c:v>1465909200</c:v>
                </c:pt>
                <c:pt idx="56509">
                  <c:v>1465912800</c:v>
                </c:pt>
                <c:pt idx="56510">
                  <c:v>1465916400</c:v>
                </c:pt>
                <c:pt idx="56511">
                  <c:v>1465920000</c:v>
                </c:pt>
                <c:pt idx="56512">
                  <c:v>1465923600</c:v>
                </c:pt>
                <c:pt idx="56513">
                  <c:v>1465927200</c:v>
                </c:pt>
                <c:pt idx="56514">
                  <c:v>1465930800</c:v>
                </c:pt>
                <c:pt idx="56515">
                  <c:v>1465934400</c:v>
                </c:pt>
                <c:pt idx="56516">
                  <c:v>1465938000</c:v>
                </c:pt>
                <c:pt idx="56517">
                  <c:v>1465941600</c:v>
                </c:pt>
                <c:pt idx="56518">
                  <c:v>1465945200</c:v>
                </c:pt>
                <c:pt idx="56519">
                  <c:v>1465948800</c:v>
                </c:pt>
                <c:pt idx="56520">
                  <c:v>1465952400</c:v>
                </c:pt>
                <c:pt idx="56521">
                  <c:v>1465956000</c:v>
                </c:pt>
                <c:pt idx="56522">
                  <c:v>1465959600</c:v>
                </c:pt>
                <c:pt idx="56523">
                  <c:v>1465963200</c:v>
                </c:pt>
                <c:pt idx="56524">
                  <c:v>1465966800</c:v>
                </c:pt>
                <c:pt idx="56525">
                  <c:v>1465970400</c:v>
                </c:pt>
                <c:pt idx="56526">
                  <c:v>1465974000</c:v>
                </c:pt>
                <c:pt idx="56527">
                  <c:v>1465977600</c:v>
                </c:pt>
                <c:pt idx="56528">
                  <c:v>1465981200</c:v>
                </c:pt>
                <c:pt idx="56529">
                  <c:v>1465984800</c:v>
                </c:pt>
                <c:pt idx="56530">
                  <c:v>1465988400</c:v>
                </c:pt>
                <c:pt idx="56531">
                  <c:v>1465992000</c:v>
                </c:pt>
                <c:pt idx="56532">
                  <c:v>1465995600</c:v>
                </c:pt>
                <c:pt idx="56533">
                  <c:v>1465999200</c:v>
                </c:pt>
                <c:pt idx="56534">
                  <c:v>1466002800</c:v>
                </c:pt>
                <c:pt idx="56535">
                  <c:v>1466006400</c:v>
                </c:pt>
                <c:pt idx="56536">
                  <c:v>1466010000</c:v>
                </c:pt>
                <c:pt idx="56537">
                  <c:v>1466013600</c:v>
                </c:pt>
                <c:pt idx="56538">
                  <c:v>1466017200</c:v>
                </c:pt>
                <c:pt idx="56539">
                  <c:v>1466020800</c:v>
                </c:pt>
                <c:pt idx="56540">
                  <c:v>1466024400</c:v>
                </c:pt>
                <c:pt idx="56541">
                  <c:v>1466028000</c:v>
                </c:pt>
                <c:pt idx="56542">
                  <c:v>1466031600</c:v>
                </c:pt>
                <c:pt idx="56543">
                  <c:v>1466035200</c:v>
                </c:pt>
                <c:pt idx="56544">
                  <c:v>1466038800</c:v>
                </c:pt>
                <c:pt idx="56545">
                  <c:v>1466042400</c:v>
                </c:pt>
                <c:pt idx="56546">
                  <c:v>1466046000</c:v>
                </c:pt>
                <c:pt idx="56547">
                  <c:v>1466049600</c:v>
                </c:pt>
                <c:pt idx="56548">
                  <c:v>1466053200</c:v>
                </c:pt>
                <c:pt idx="56549">
                  <c:v>1466056800</c:v>
                </c:pt>
                <c:pt idx="56550">
                  <c:v>1466060400</c:v>
                </c:pt>
                <c:pt idx="56551">
                  <c:v>1466064000</c:v>
                </c:pt>
                <c:pt idx="56552">
                  <c:v>1466067600</c:v>
                </c:pt>
                <c:pt idx="56553">
                  <c:v>1466071200</c:v>
                </c:pt>
                <c:pt idx="56554">
                  <c:v>1466074800</c:v>
                </c:pt>
                <c:pt idx="56555">
                  <c:v>1466078400</c:v>
                </c:pt>
                <c:pt idx="56556">
                  <c:v>1466082000</c:v>
                </c:pt>
                <c:pt idx="56557">
                  <c:v>1466085600</c:v>
                </c:pt>
                <c:pt idx="56558">
                  <c:v>1466089200</c:v>
                </c:pt>
                <c:pt idx="56559">
                  <c:v>1466092800</c:v>
                </c:pt>
                <c:pt idx="56560">
                  <c:v>1466096400</c:v>
                </c:pt>
                <c:pt idx="56561">
                  <c:v>1466100000</c:v>
                </c:pt>
                <c:pt idx="56562">
                  <c:v>1466103600</c:v>
                </c:pt>
                <c:pt idx="56563">
                  <c:v>1466107200</c:v>
                </c:pt>
                <c:pt idx="56564">
                  <c:v>1466110800</c:v>
                </c:pt>
                <c:pt idx="56565">
                  <c:v>1466114400</c:v>
                </c:pt>
                <c:pt idx="56566">
                  <c:v>1466118000</c:v>
                </c:pt>
                <c:pt idx="56567">
                  <c:v>1466121600</c:v>
                </c:pt>
                <c:pt idx="56568">
                  <c:v>1466125200</c:v>
                </c:pt>
                <c:pt idx="56569">
                  <c:v>1466128800</c:v>
                </c:pt>
                <c:pt idx="56570">
                  <c:v>1466132400</c:v>
                </c:pt>
                <c:pt idx="56571">
                  <c:v>1466136000</c:v>
                </c:pt>
                <c:pt idx="56572">
                  <c:v>1466139600</c:v>
                </c:pt>
                <c:pt idx="56573">
                  <c:v>1466143200</c:v>
                </c:pt>
                <c:pt idx="56574">
                  <c:v>1466146800</c:v>
                </c:pt>
                <c:pt idx="56575">
                  <c:v>1466150400</c:v>
                </c:pt>
                <c:pt idx="56576">
                  <c:v>1466154000</c:v>
                </c:pt>
                <c:pt idx="56577">
                  <c:v>1466157600</c:v>
                </c:pt>
                <c:pt idx="56578">
                  <c:v>1466161200</c:v>
                </c:pt>
                <c:pt idx="56579">
                  <c:v>1466164800</c:v>
                </c:pt>
                <c:pt idx="56580">
                  <c:v>1466168400</c:v>
                </c:pt>
                <c:pt idx="56581">
                  <c:v>1466172000</c:v>
                </c:pt>
                <c:pt idx="56582">
                  <c:v>1466175600</c:v>
                </c:pt>
                <c:pt idx="56583">
                  <c:v>1466179200</c:v>
                </c:pt>
                <c:pt idx="56584">
                  <c:v>1466182800</c:v>
                </c:pt>
                <c:pt idx="56585">
                  <c:v>1466186400</c:v>
                </c:pt>
                <c:pt idx="56586">
                  <c:v>1466190000</c:v>
                </c:pt>
                <c:pt idx="56587">
                  <c:v>1466193600</c:v>
                </c:pt>
                <c:pt idx="56588">
                  <c:v>1466197200</c:v>
                </c:pt>
                <c:pt idx="56589">
                  <c:v>1466200800</c:v>
                </c:pt>
                <c:pt idx="56590">
                  <c:v>1466204400</c:v>
                </c:pt>
                <c:pt idx="56591">
                  <c:v>1466208000</c:v>
                </c:pt>
                <c:pt idx="56592">
                  <c:v>1466211600</c:v>
                </c:pt>
                <c:pt idx="56593">
                  <c:v>1466215200</c:v>
                </c:pt>
                <c:pt idx="56594">
                  <c:v>1466218800</c:v>
                </c:pt>
                <c:pt idx="56595">
                  <c:v>1466222400</c:v>
                </c:pt>
                <c:pt idx="56596">
                  <c:v>1466226000</c:v>
                </c:pt>
                <c:pt idx="56597">
                  <c:v>1466229600</c:v>
                </c:pt>
                <c:pt idx="56598">
                  <c:v>1466233200</c:v>
                </c:pt>
                <c:pt idx="56599">
                  <c:v>1466236800</c:v>
                </c:pt>
                <c:pt idx="56600">
                  <c:v>1466240400</c:v>
                </c:pt>
                <c:pt idx="56601">
                  <c:v>1466244000</c:v>
                </c:pt>
                <c:pt idx="56602">
                  <c:v>1466247600</c:v>
                </c:pt>
                <c:pt idx="56603">
                  <c:v>1466251200</c:v>
                </c:pt>
                <c:pt idx="56604">
                  <c:v>1466254800</c:v>
                </c:pt>
                <c:pt idx="56605">
                  <c:v>1466258400</c:v>
                </c:pt>
                <c:pt idx="56606">
                  <c:v>1466262000</c:v>
                </c:pt>
                <c:pt idx="56607">
                  <c:v>1466265600</c:v>
                </c:pt>
                <c:pt idx="56608">
                  <c:v>1466269200</c:v>
                </c:pt>
                <c:pt idx="56609">
                  <c:v>1466272800</c:v>
                </c:pt>
                <c:pt idx="56610">
                  <c:v>1466276400</c:v>
                </c:pt>
                <c:pt idx="56611">
                  <c:v>1466280000</c:v>
                </c:pt>
                <c:pt idx="56612">
                  <c:v>1466283600</c:v>
                </c:pt>
                <c:pt idx="56613">
                  <c:v>1466287200</c:v>
                </c:pt>
                <c:pt idx="56614">
                  <c:v>1466290800</c:v>
                </c:pt>
                <c:pt idx="56615">
                  <c:v>1466294400</c:v>
                </c:pt>
                <c:pt idx="56616">
                  <c:v>1466298000</c:v>
                </c:pt>
                <c:pt idx="56617">
                  <c:v>1466301600</c:v>
                </c:pt>
                <c:pt idx="56618">
                  <c:v>1466305200</c:v>
                </c:pt>
                <c:pt idx="56619">
                  <c:v>1466308800</c:v>
                </c:pt>
                <c:pt idx="56620">
                  <c:v>1466312400</c:v>
                </c:pt>
                <c:pt idx="56621">
                  <c:v>1466316000</c:v>
                </c:pt>
                <c:pt idx="56622">
                  <c:v>1466319600</c:v>
                </c:pt>
                <c:pt idx="56623">
                  <c:v>1466323200</c:v>
                </c:pt>
                <c:pt idx="56624">
                  <c:v>1466326800</c:v>
                </c:pt>
                <c:pt idx="56625">
                  <c:v>1466330400</c:v>
                </c:pt>
                <c:pt idx="56626">
                  <c:v>1466334000</c:v>
                </c:pt>
                <c:pt idx="56627">
                  <c:v>1466337600</c:v>
                </c:pt>
                <c:pt idx="56628">
                  <c:v>1466341200</c:v>
                </c:pt>
                <c:pt idx="56629">
                  <c:v>1466344800</c:v>
                </c:pt>
                <c:pt idx="56630">
                  <c:v>1466348400</c:v>
                </c:pt>
                <c:pt idx="56631">
                  <c:v>1466352000</c:v>
                </c:pt>
                <c:pt idx="56632">
                  <c:v>1466355600</c:v>
                </c:pt>
                <c:pt idx="56633">
                  <c:v>1466359200</c:v>
                </c:pt>
                <c:pt idx="56634">
                  <c:v>1466362800</c:v>
                </c:pt>
                <c:pt idx="56635">
                  <c:v>1466366400</c:v>
                </c:pt>
                <c:pt idx="56636">
                  <c:v>1466370000</c:v>
                </c:pt>
                <c:pt idx="56637">
                  <c:v>1466373600</c:v>
                </c:pt>
                <c:pt idx="56638">
                  <c:v>1466377200</c:v>
                </c:pt>
                <c:pt idx="56639">
                  <c:v>1466380800</c:v>
                </c:pt>
                <c:pt idx="56640">
                  <c:v>1466384400</c:v>
                </c:pt>
                <c:pt idx="56641">
                  <c:v>1466388000</c:v>
                </c:pt>
                <c:pt idx="56642">
                  <c:v>1466391600</c:v>
                </c:pt>
                <c:pt idx="56643">
                  <c:v>1466395200</c:v>
                </c:pt>
                <c:pt idx="56644">
                  <c:v>1466398800</c:v>
                </c:pt>
                <c:pt idx="56645">
                  <c:v>1466402400</c:v>
                </c:pt>
                <c:pt idx="56646">
                  <c:v>1466406000</c:v>
                </c:pt>
                <c:pt idx="56647">
                  <c:v>1466409600</c:v>
                </c:pt>
                <c:pt idx="56648">
                  <c:v>1466413200</c:v>
                </c:pt>
                <c:pt idx="56649">
                  <c:v>1466416800</c:v>
                </c:pt>
                <c:pt idx="56650">
                  <c:v>1466420400</c:v>
                </c:pt>
                <c:pt idx="56651">
                  <c:v>1466424000</c:v>
                </c:pt>
                <c:pt idx="56652">
                  <c:v>1466427600</c:v>
                </c:pt>
                <c:pt idx="56653">
                  <c:v>1466431200</c:v>
                </c:pt>
                <c:pt idx="56654">
                  <c:v>1466434800</c:v>
                </c:pt>
                <c:pt idx="56655">
                  <c:v>1466438400</c:v>
                </c:pt>
                <c:pt idx="56656">
                  <c:v>1466442000</c:v>
                </c:pt>
                <c:pt idx="56657">
                  <c:v>1466445600</c:v>
                </c:pt>
                <c:pt idx="56658">
                  <c:v>1466449200</c:v>
                </c:pt>
                <c:pt idx="56659">
                  <c:v>1466452800</c:v>
                </c:pt>
                <c:pt idx="56660">
                  <c:v>1466456400</c:v>
                </c:pt>
                <c:pt idx="56661">
                  <c:v>1466460000</c:v>
                </c:pt>
                <c:pt idx="56662">
                  <c:v>1466463600</c:v>
                </c:pt>
                <c:pt idx="56663">
                  <c:v>1466467200</c:v>
                </c:pt>
                <c:pt idx="56664">
                  <c:v>1466470800</c:v>
                </c:pt>
                <c:pt idx="56665">
                  <c:v>1466474400</c:v>
                </c:pt>
                <c:pt idx="56666">
                  <c:v>1466478000</c:v>
                </c:pt>
                <c:pt idx="56667">
                  <c:v>1466481600</c:v>
                </c:pt>
                <c:pt idx="56668">
                  <c:v>1466485200</c:v>
                </c:pt>
                <c:pt idx="56669">
                  <c:v>1466488800</c:v>
                </c:pt>
                <c:pt idx="56670">
                  <c:v>1466492400</c:v>
                </c:pt>
                <c:pt idx="56671">
                  <c:v>1466496000</c:v>
                </c:pt>
                <c:pt idx="56672">
                  <c:v>1466499600</c:v>
                </c:pt>
                <c:pt idx="56673">
                  <c:v>1466503200</c:v>
                </c:pt>
                <c:pt idx="56674">
                  <c:v>1466506800</c:v>
                </c:pt>
                <c:pt idx="56675">
                  <c:v>1466510400</c:v>
                </c:pt>
                <c:pt idx="56676">
                  <c:v>1466514000</c:v>
                </c:pt>
                <c:pt idx="56677">
                  <c:v>1466517600</c:v>
                </c:pt>
                <c:pt idx="56678">
                  <c:v>1466521200</c:v>
                </c:pt>
                <c:pt idx="56679">
                  <c:v>1466524800</c:v>
                </c:pt>
                <c:pt idx="56680">
                  <c:v>1466528400</c:v>
                </c:pt>
                <c:pt idx="56681">
                  <c:v>1466532000</c:v>
                </c:pt>
                <c:pt idx="56682">
                  <c:v>1466535600</c:v>
                </c:pt>
                <c:pt idx="56683">
                  <c:v>1466539200</c:v>
                </c:pt>
                <c:pt idx="56684">
                  <c:v>1466542800</c:v>
                </c:pt>
                <c:pt idx="56685">
                  <c:v>1466546400</c:v>
                </c:pt>
                <c:pt idx="56686">
                  <c:v>1466550000</c:v>
                </c:pt>
                <c:pt idx="56687">
                  <c:v>1466553600</c:v>
                </c:pt>
                <c:pt idx="56688">
                  <c:v>1466557200</c:v>
                </c:pt>
                <c:pt idx="56689">
                  <c:v>1466560800</c:v>
                </c:pt>
                <c:pt idx="56690">
                  <c:v>1466564400</c:v>
                </c:pt>
                <c:pt idx="56691">
                  <c:v>1466568000</c:v>
                </c:pt>
                <c:pt idx="56692">
                  <c:v>1466571600</c:v>
                </c:pt>
                <c:pt idx="56693">
                  <c:v>1466575200</c:v>
                </c:pt>
                <c:pt idx="56694">
                  <c:v>1466578800</c:v>
                </c:pt>
                <c:pt idx="56695">
                  <c:v>1466582400</c:v>
                </c:pt>
                <c:pt idx="56696">
                  <c:v>1466586000</c:v>
                </c:pt>
                <c:pt idx="56697">
                  <c:v>1466589600</c:v>
                </c:pt>
                <c:pt idx="56698">
                  <c:v>1466593200</c:v>
                </c:pt>
                <c:pt idx="56699">
                  <c:v>1466596800</c:v>
                </c:pt>
                <c:pt idx="56700">
                  <c:v>1466600400</c:v>
                </c:pt>
                <c:pt idx="56701">
                  <c:v>1466604000</c:v>
                </c:pt>
                <c:pt idx="56702">
                  <c:v>1466607600</c:v>
                </c:pt>
                <c:pt idx="56703">
                  <c:v>1466611200</c:v>
                </c:pt>
                <c:pt idx="56704">
                  <c:v>1466614800</c:v>
                </c:pt>
                <c:pt idx="56705">
                  <c:v>1466618400</c:v>
                </c:pt>
                <c:pt idx="56706">
                  <c:v>1466622000</c:v>
                </c:pt>
                <c:pt idx="56707">
                  <c:v>1466625600</c:v>
                </c:pt>
                <c:pt idx="56708">
                  <c:v>1466629200</c:v>
                </c:pt>
                <c:pt idx="56709">
                  <c:v>1466632800</c:v>
                </c:pt>
                <c:pt idx="56710">
                  <c:v>1466636400</c:v>
                </c:pt>
                <c:pt idx="56711">
                  <c:v>1466640000</c:v>
                </c:pt>
                <c:pt idx="56712">
                  <c:v>1466643600</c:v>
                </c:pt>
                <c:pt idx="56713">
                  <c:v>1466647200</c:v>
                </c:pt>
                <c:pt idx="56714">
                  <c:v>1466650800</c:v>
                </c:pt>
                <c:pt idx="56715">
                  <c:v>1466654400</c:v>
                </c:pt>
                <c:pt idx="56716">
                  <c:v>1466658000</c:v>
                </c:pt>
                <c:pt idx="56717">
                  <c:v>1466661600</c:v>
                </c:pt>
                <c:pt idx="56718">
                  <c:v>1466665200</c:v>
                </c:pt>
                <c:pt idx="56719">
                  <c:v>1466668800</c:v>
                </c:pt>
                <c:pt idx="56720">
                  <c:v>1466672400</c:v>
                </c:pt>
                <c:pt idx="56721">
                  <c:v>1466676000</c:v>
                </c:pt>
                <c:pt idx="56722">
                  <c:v>1466679600</c:v>
                </c:pt>
                <c:pt idx="56723">
                  <c:v>1466683200</c:v>
                </c:pt>
                <c:pt idx="56724">
                  <c:v>1466686800</c:v>
                </c:pt>
                <c:pt idx="56725">
                  <c:v>1466690400</c:v>
                </c:pt>
                <c:pt idx="56726">
                  <c:v>1466694000</c:v>
                </c:pt>
                <c:pt idx="56727">
                  <c:v>1466697600</c:v>
                </c:pt>
                <c:pt idx="56728">
                  <c:v>1466701200</c:v>
                </c:pt>
                <c:pt idx="56729">
                  <c:v>1466704800</c:v>
                </c:pt>
                <c:pt idx="56730">
                  <c:v>1466708400</c:v>
                </c:pt>
                <c:pt idx="56731">
                  <c:v>1466712000</c:v>
                </c:pt>
                <c:pt idx="56732">
                  <c:v>1466715600</c:v>
                </c:pt>
                <c:pt idx="56733">
                  <c:v>1466719200</c:v>
                </c:pt>
                <c:pt idx="56734">
                  <c:v>1466722800</c:v>
                </c:pt>
                <c:pt idx="56735">
                  <c:v>1466726400</c:v>
                </c:pt>
                <c:pt idx="56736">
                  <c:v>1466730000</c:v>
                </c:pt>
                <c:pt idx="56737">
                  <c:v>1466733600</c:v>
                </c:pt>
                <c:pt idx="56738">
                  <c:v>1466737200</c:v>
                </c:pt>
                <c:pt idx="56739">
                  <c:v>1466740800</c:v>
                </c:pt>
                <c:pt idx="56740">
                  <c:v>1466744400</c:v>
                </c:pt>
                <c:pt idx="56741">
                  <c:v>1466748000</c:v>
                </c:pt>
                <c:pt idx="56742">
                  <c:v>1466751600</c:v>
                </c:pt>
                <c:pt idx="56743">
                  <c:v>1466755200</c:v>
                </c:pt>
                <c:pt idx="56744">
                  <c:v>1466758800</c:v>
                </c:pt>
                <c:pt idx="56745">
                  <c:v>1466762400</c:v>
                </c:pt>
                <c:pt idx="56746">
                  <c:v>1466766000</c:v>
                </c:pt>
                <c:pt idx="56747">
                  <c:v>1466769600</c:v>
                </c:pt>
                <c:pt idx="56748">
                  <c:v>1466773200</c:v>
                </c:pt>
                <c:pt idx="56749">
                  <c:v>1466776800</c:v>
                </c:pt>
                <c:pt idx="56750">
                  <c:v>1466780400</c:v>
                </c:pt>
                <c:pt idx="56751">
                  <c:v>1466784000</c:v>
                </c:pt>
                <c:pt idx="56752">
                  <c:v>1466787600</c:v>
                </c:pt>
                <c:pt idx="56753">
                  <c:v>1466791200</c:v>
                </c:pt>
                <c:pt idx="56754">
                  <c:v>1466794800</c:v>
                </c:pt>
                <c:pt idx="56755">
                  <c:v>1466798400</c:v>
                </c:pt>
                <c:pt idx="56756">
                  <c:v>1466802000</c:v>
                </c:pt>
                <c:pt idx="56757">
                  <c:v>1466805600</c:v>
                </c:pt>
                <c:pt idx="56758">
                  <c:v>1466809200</c:v>
                </c:pt>
                <c:pt idx="56759">
                  <c:v>1466812800</c:v>
                </c:pt>
                <c:pt idx="56760">
                  <c:v>1466816400</c:v>
                </c:pt>
                <c:pt idx="56761">
                  <c:v>1466820000</c:v>
                </c:pt>
                <c:pt idx="56762">
                  <c:v>1466823600</c:v>
                </c:pt>
                <c:pt idx="56763">
                  <c:v>1466827200</c:v>
                </c:pt>
                <c:pt idx="56764">
                  <c:v>1466830800</c:v>
                </c:pt>
                <c:pt idx="56765">
                  <c:v>1466834400</c:v>
                </c:pt>
                <c:pt idx="56766">
                  <c:v>1466838000</c:v>
                </c:pt>
                <c:pt idx="56767">
                  <c:v>1466841600</c:v>
                </c:pt>
                <c:pt idx="56768">
                  <c:v>1466845200</c:v>
                </c:pt>
                <c:pt idx="56769">
                  <c:v>1466848800</c:v>
                </c:pt>
                <c:pt idx="56770">
                  <c:v>1466852400</c:v>
                </c:pt>
                <c:pt idx="56771">
                  <c:v>1466856000</c:v>
                </c:pt>
                <c:pt idx="56772">
                  <c:v>1466859600</c:v>
                </c:pt>
                <c:pt idx="56773">
                  <c:v>1466863200</c:v>
                </c:pt>
                <c:pt idx="56774">
                  <c:v>1466866800</c:v>
                </c:pt>
                <c:pt idx="56775">
                  <c:v>1466870400</c:v>
                </c:pt>
                <c:pt idx="56776">
                  <c:v>1466874000</c:v>
                </c:pt>
                <c:pt idx="56777">
                  <c:v>1466877600</c:v>
                </c:pt>
                <c:pt idx="56778">
                  <c:v>1466881200</c:v>
                </c:pt>
                <c:pt idx="56779">
                  <c:v>1466884800</c:v>
                </c:pt>
                <c:pt idx="56780">
                  <c:v>1466888400</c:v>
                </c:pt>
                <c:pt idx="56781">
                  <c:v>1466892000</c:v>
                </c:pt>
                <c:pt idx="56782">
                  <c:v>1466895600</c:v>
                </c:pt>
                <c:pt idx="56783">
                  <c:v>1466899200</c:v>
                </c:pt>
                <c:pt idx="56784">
                  <c:v>1466902800</c:v>
                </c:pt>
                <c:pt idx="56785">
                  <c:v>1466906400</c:v>
                </c:pt>
                <c:pt idx="56786">
                  <c:v>1466910000</c:v>
                </c:pt>
                <c:pt idx="56787">
                  <c:v>1466913600</c:v>
                </c:pt>
                <c:pt idx="56788">
                  <c:v>1466917200</c:v>
                </c:pt>
                <c:pt idx="56789">
                  <c:v>1466920800</c:v>
                </c:pt>
                <c:pt idx="56790">
                  <c:v>1466924400</c:v>
                </c:pt>
                <c:pt idx="56791">
                  <c:v>1466928000</c:v>
                </c:pt>
                <c:pt idx="56792">
                  <c:v>1466931600</c:v>
                </c:pt>
                <c:pt idx="56793">
                  <c:v>1466935200</c:v>
                </c:pt>
                <c:pt idx="56794">
                  <c:v>1466938800</c:v>
                </c:pt>
                <c:pt idx="56795">
                  <c:v>1466942400</c:v>
                </c:pt>
                <c:pt idx="56796">
                  <c:v>1466946000</c:v>
                </c:pt>
                <c:pt idx="56797">
                  <c:v>1466949600</c:v>
                </c:pt>
                <c:pt idx="56798">
                  <c:v>1466953200</c:v>
                </c:pt>
                <c:pt idx="56799">
                  <c:v>1466956800</c:v>
                </c:pt>
                <c:pt idx="56800">
                  <c:v>1466960400</c:v>
                </c:pt>
                <c:pt idx="56801">
                  <c:v>1466964000</c:v>
                </c:pt>
                <c:pt idx="56802">
                  <c:v>1466967600</c:v>
                </c:pt>
                <c:pt idx="56803">
                  <c:v>1466971200</c:v>
                </c:pt>
                <c:pt idx="56804">
                  <c:v>1466974800</c:v>
                </c:pt>
                <c:pt idx="56805">
                  <c:v>1466978400</c:v>
                </c:pt>
                <c:pt idx="56806">
                  <c:v>1466982000</c:v>
                </c:pt>
                <c:pt idx="56807">
                  <c:v>1466985600</c:v>
                </c:pt>
                <c:pt idx="56808">
                  <c:v>1466989200</c:v>
                </c:pt>
                <c:pt idx="56809">
                  <c:v>1466992800</c:v>
                </c:pt>
                <c:pt idx="56810">
                  <c:v>1466996400</c:v>
                </c:pt>
                <c:pt idx="56811">
                  <c:v>1467000000</c:v>
                </c:pt>
                <c:pt idx="56812">
                  <c:v>1467003600</c:v>
                </c:pt>
                <c:pt idx="56813">
                  <c:v>1467007200</c:v>
                </c:pt>
                <c:pt idx="56814">
                  <c:v>1467010800</c:v>
                </c:pt>
                <c:pt idx="56815">
                  <c:v>1467014400</c:v>
                </c:pt>
                <c:pt idx="56816">
                  <c:v>1467018000</c:v>
                </c:pt>
                <c:pt idx="56817">
                  <c:v>1467021600</c:v>
                </c:pt>
                <c:pt idx="56818">
                  <c:v>1467025200</c:v>
                </c:pt>
                <c:pt idx="56819">
                  <c:v>1467028800</c:v>
                </c:pt>
                <c:pt idx="56820">
                  <c:v>1467032400</c:v>
                </c:pt>
                <c:pt idx="56821">
                  <c:v>1467036000</c:v>
                </c:pt>
                <c:pt idx="56822">
                  <c:v>1467039600</c:v>
                </c:pt>
                <c:pt idx="56823">
                  <c:v>1467043200</c:v>
                </c:pt>
                <c:pt idx="56824">
                  <c:v>1467046800</c:v>
                </c:pt>
                <c:pt idx="56825">
                  <c:v>1467050400</c:v>
                </c:pt>
                <c:pt idx="56826">
                  <c:v>1467054000</c:v>
                </c:pt>
                <c:pt idx="56827">
                  <c:v>1467057600</c:v>
                </c:pt>
                <c:pt idx="56828">
                  <c:v>1467061200</c:v>
                </c:pt>
                <c:pt idx="56829">
                  <c:v>1467064800</c:v>
                </c:pt>
                <c:pt idx="56830">
                  <c:v>1467068400</c:v>
                </c:pt>
                <c:pt idx="56831">
                  <c:v>1467072000</c:v>
                </c:pt>
                <c:pt idx="56832">
                  <c:v>1467075600</c:v>
                </c:pt>
                <c:pt idx="56833">
                  <c:v>1467079200</c:v>
                </c:pt>
                <c:pt idx="56834">
                  <c:v>1467082800</c:v>
                </c:pt>
                <c:pt idx="56835">
                  <c:v>1467086400</c:v>
                </c:pt>
                <c:pt idx="56836">
                  <c:v>1467090000</c:v>
                </c:pt>
                <c:pt idx="56837">
                  <c:v>1467093600</c:v>
                </c:pt>
                <c:pt idx="56838">
                  <c:v>1467097200</c:v>
                </c:pt>
                <c:pt idx="56839">
                  <c:v>1467100800</c:v>
                </c:pt>
                <c:pt idx="56840">
                  <c:v>1467104400</c:v>
                </c:pt>
                <c:pt idx="56841">
                  <c:v>1467108000</c:v>
                </c:pt>
                <c:pt idx="56842">
                  <c:v>1467111600</c:v>
                </c:pt>
                <c:pt idx="56843">
                  <c:v>1467115200</c:v>
                </c:pt>
                <c:pt idx="56844">
                  <c:v>1467118800</c:v>
                </c:pt>
                <c:pt idx="56845">
                  <c:v>1467122400</c:v>
                </c:pt>
                <c:pt idx="56846">
                  <c:v>1467126000</c:v>
                </c:pt>
                <c:pt idx="56847">
                  <c:v>1467129600</c:v>
                </c:pt>
                <c:pt idx="56848">
                  <c:v>1467133200</c:v>
                </c:pt>
                <c:pt idx="56849">
                  <c:v>1467136800</c:v>
                </c:pt>
                <c:pt idx="56850">
                  <c:v>1467140400</c:v>
                </c:pt>
                <c:pt idx="56851">
                  <c:v>1467144000</c:v>
                </c:pt>
                <c:pt idx="56852">
                  <c:v>1467147600</c:v>
                </c:pt>
                <c:pt idx="56853">
                  <c:v>1467151200</c:v>
                </c:pt>
                <c:pt idx="56854">
                  <c:v>1467154800</c:v>
                </c:pt>
                <c:pt idx="56855">
                  <c:v>1467158400</c:v>
                </c:pt>
                <c:pt idx="56856">
                  <c:v>1467162000</c:v>
                </c:pt>
                <c:pt idx="56857">
                  <c:v>1467165600</c:v>
                </c:pt>
                <c:pt idx="56858">
                  <c:v>1467169200</c:v>
                </c:pt>
                <c:pt idx="56859">
                  <c:v>1467172800</c:v>
                </c:pt>
                <c:pt idx="56860">
                  <c:v>1467176400</c:v>
                </c:pt>
                <c:pt idx="56861">
                  <c:v>1467180000</c:v>
                </c:pt>
                <c:pt idx="56862">
                  <c:v>1467183600</c:v>
                </c:pt>
                <c:pt idx="56863">
                  <c:v>1467187200</c:v>
                </c:pt>
                <c:pt idx="56864">
                  <c:v>1467190800</c:v>
                </c:pt>
                <c:pt idx="56865">
                  <c:v>1467194400</c:v>
                </c:pt>
                <c:pt idx="56866">
                  <c:v>1467198000</c:v>
                </c:pt>
                <c:pt idx="56867">
                  <c:v>1467201600</c:v>
                </c:pt>
                <c:pt idx="56868">
                  <c:v>1467205200</c:v>
                </c:pt>
                <c:pt idx="56869">
                  <c:v>1467208800</c:v>
                </c:pt>
                <c:pt idx="56870">
                  <c:v>1467212400</c:v>
                </c:pt>
                <c:pt idx="56871">
                  <c:v>1467216000</c:v>
                </c:pt>
                <c:pt idx="56872">
                  <c:v>1467219600</c:v>
                </c:pt>
                <c:pt idx="56873">
                  <c:v>1467223200</c:v>
                </c:pt>
                <c:pt idx="56874">
                  <c:v>1467226800</c:v>
                </c:pt>
                <c:pt idx="56875">
                  <c:v>1467230400</c:v>
                </c:pt>
                <c:pt idx="56876">
                  <c:v>1467234000</c:v>
                </c:pt>
                <c:pt idx="56877">
                  <c:v>1467237600</c:v>
                </c:pt>
                <c:pt idx="56878">
                  <c:v>1467241200</c:v>
                </c:pt>
                <c:pt idx="56879">
                  <c:v>1467244800</c:v>
                </c:pt>
                <c:pt idx="56880">
                  <c:v>1467248400</c:v>
                </c:pt>
                <c:pt idx="56881">
                  <c:v>1467252000</c:v>
                </c:pt>
                <c:pt idx="56882">
                  <c:v>1467255600</c:v>
                </c:pt>
                <c:pt idx="56883">
                  <c:v>1467259200</c:v>
                </c:pt>
                <c:pt idx="56884">
                  <c:v>1467262800</c:v>
                </c:pt>
                <c:pt idx="56885">
                  <c:v>1467266400</c:v>
                </c:pt>
                <c:pt idx="56886">
                  <c:v>1467270000</c:v>
                </c:pt>
                <c:pt idx="56887">
                  <c:v>1467273600</c:v>
                </c:pt>
                <c:pt idx="56888">
                  <c:v>1467277200</c:v>
                </c:pt>
                <c:pt idx="56889">
                  <c:v>1467280800</c:v>
                </c:pt>
                <c:pt idx="56890">
                  <c:v>1467284400</c:v>
                </c:pt>
                <c:pt idx="56891">
                  <c:v>1467288000</c:v>
                </c:pt>
                <c:pt idx="56892">
                  <c:v>1467291600</c:v>
                </c:pt>
                <c:pt idx="56893">
                  <c:v>1467295200</c:v>
                </c:pt>
                <c:pt idx="56894">
                  <c:v>1467298800</c:v>
                </c:pt>
                <c:pt idx="56895">
                  <c:v>1467302400</c:v>
                </c:pt>
                <c:pt idx="56896">
                  <c:v>1467306000</c:v>
                </c:pt>
                <c:pt idx="56897">
                  <c:v>1467309600</c:v>
                </c:pt>
                <c:pt idx="56898">
                  <c:v>1467313200</c:v>
                </c:pt>
                <c:pt idx="56899">
                  <c:v>1467316800</c:v>
                </c:pt>
                <c:pt idx="56900">
                  <c:v>1467320400</c:v>
                </c:pt>
                <c:pt idx="56901">
                  <c:v>1467324000</c:v>
                </c:pt>
                <c:pt idx="56902">
                  <c:v>1467327600</c:v>
                </c:pt>
                <c:pt idx="56903">
                  <c:v>1467331200</c:v>
                </c:pt>
                <c:pt idx="56904">
                  <c:v>1467334800</c:v>
                </c:pt>
                <c:pt idx="56905">
                  <c:v>1467338400</c:v>
                </c:pt>
                <c:pt idx="56906">
                  <c:v>1467342000</c:v>
                </c:pt>
                <c:pt idx="56907">
                  <c:v>1467345600</c:v>
                </c:pt>
                <c:pt idx="56908">
                  <c:v>1467349200</c:v>
                </c:pt>
                <c:pt idx="56909">
                  <c:v>1467352800</c:v>
                </c:pt>
                <c:pt idx="56910">
                  <c:v>1467356400</c:v>
                </c:pt>
                <c:pt idx="56911">
                  <c:v>1467360000</c:v>
                </c:pt>
                <c:pt idx="56912">
                  <c:v>1467363600</c:v>
                </c:pt>
                <c:pt idx="56913">
                  <c:v>1467367200</c:v>
                </c:pt>
                <c:pt idx="56914">
                  <c:v>1467370800</c:v>
                </c:pt>
                <c:pt idx="56915">
                  <c:v>1467374400</c:v>
                </c:pt>
                <c:pt idx="56916">
                  <c:v>1467378000</c:v>
                </c:pt>
                <c:pt idx="56917">
                  <c:v>1467381600</c:v>
                </c:pt>
                <c:pt idx="56918">
                  <c:v>1467385200</c:v>
                </c:pt>
                <c:pt idx="56919">
                  <c:v>1467388800</c:v>
                </c:pt>
                <c:pt idx="56920">
                  <c:v>1467392400</c:v>
                </c:pt>
                <c:pt idx="56921">
                  <c:v>1467396000</c:v>
                </c:pt>
                <c:pt idx="56922">
                  <c:v>1467399600</c:v>
                </c:pt>
                <c:pt idx="56923">
                  <c:v>1467403200</c:v>
                </c:pt>
                <c:pt idx="56924">
                  <c:v>1467406800</c:v>
                </c:pt>
                <c:pt idx="56925">
                  <c:v>1467410400</c:v>
                </c:pt>
                <c:pt idx="56926">
                  <c:v>1467414000</c:v>
                </c:pt>
                <c:pt idx="56927">
                  <c:v>1467417600</c:v>
                </c:pt>
                <c:pt idx="56928">
                  <c:v>1467421200</c:v>
                </c:pt>
                <c:pt idx="56929">
                  <c:v>1467424800</c:v>
                </c:pt>
                <c:pt idx="56930">
                  <c:v>1467428400</c:v>
                </c:pt>
                <c:pt idx="56931">
                  <c:v>1467432000</c:v>
                </c:pt>
                <c:pt idx="56932">
                  <c:v>1467435600</c:v>
                </c:pt>
                <c:pt idx="56933">
                  <c:v>1467439200</c:v>
                </c:pt>
                <c:pt idx="56934">
                  <c:v>1467442800</c:v>
                </c:pt>
                <c:pt idx="56935">
                  <c:v>1467446400</c:v>
                </c:pt>
                <c:pt idx="56936">
                  <c:v>1467450000</c:v>
                </c:pt>
                <c:pt idx="56937">
                  <c:v>1467453600</c:v>
                </c:pt>
                <c:pt idx="56938">
                  <c:v>1467457200</c:v>
                </c:pt>
                <c:pt idx="56939">
                  <c:v>1467460800</c:v>
                </c:pt>
                <c:pt idx="56940">
                  <c:v>1467464400</c:v>
                </c:pt>
                <c:pt idx="56941">
                  <c:v>1467468000</c:v>
                </c:pt>
                <c:pt idx="56942">
                  <c:v>1467471600</c:v>
                </c:pt>
                <c:pt idx="56943">
                  <c:v>1467475200</c:v>
                </c:pt>
                <c:pt idx="56944">
                  <c:v>1467478800</c:v>
                </c:pt>
                <c:pt idx="56945">
                  <c:v>1467482400</c:v>
                </c:pt>
                <c:pt idx="56946">
                  <c:v>1467486000</c:v>
                </c:pt>
                <c:pt idx="56947">
                  <c:v>1467489600</c:v>
                </c:pt>
                <c:pt idx="56948">
                  <c:v>1467493200</c:v>
                </c:pt>
                <c:pt idx="56949">
                  <c:v>1467496800</c:v>
                </c:pt>
                <c:pt idx="56950">
                  <c:v>1467500400</c:v>
                </c:pt>
                <c:pt idx="56951">
                  <c:v>1467504000</c:v>
                </c:pt>
                <c:pt idx="56952">
                  <c:v>1467507600</c:v>
                </c:pt>
                <c:pt idx="56953">
                  <c:v>1467511200</c:v>
                </c:pt>
                <c:pt idx="56954">
                  <c:v>1467514800</c:v>
                </c:pt>
                <c:pt idx="56955">
                  <c:v>1467518400</c:v>
                </c:pt>
                <c:pt idx="56956">
                  <c:v>1467522000</c:v>
                </c:pt>
                <c:pt idx="56957">
                  <c:v>1467525600</c:v>
                </c:pt>
                <c:pt idx="56958">
                  <c:v>1467529200</c:v>
                </c:pt>
                <c:pt idx="56959">
                  <c:v>1467532800</c:v>
                </c:pt>
                <c:pt idx="56960">
                  <c:v>1467536400</c:v>
                </c:pt>
                <c:pt idx="56961">
                  <c:v>1467540000</c:v>
                </c:pt>
                <c:pt idx="56962">
                  <c:v>1467543600</c:v>
                </c:pt>
                <c:pt idx="56963">
                  <c:v>1467547200</c:v>
                </c:pt>
                <c:pt idx="56964">
                  <c:v>1467550800</c:v>
                </c:pt>
                <c:pt idx="56965">
                  <c:v>1467554400</c:v>
                </c:pt>
                <c:pt idx="56966">
                  <c:v>1467558000</c:v>
                </c:pt>
                <c:pt idx="56967">
                  <c:v>1467561600</c:v>
                </c:pt>
                <c:pt idx="56968">
                  <c:v>1467565200</c:v>
                </c:pt>
                <c:pt idx="56969">
                  <c:v>1467568800</c:v>
                </c:pt>
                <c:pt idx="56970">
                  <c:v>1467572400</c:v>
                </c:pt>
                <c:pt idx="56971">
                  <c:v>1467576000</c:v>
                </c:pt>
                <c:pt idx="56972">
                  <c:v>1467579600</c:v>
                </c:pt>
                <c:pt idx="56973">
                  <c:v>1467583200</c:v>
                </c:pt>
                <c:pt idx="56974">
                  <c:v>1467586800</c:v>
                </c:pt>
                <c:pt idx="56975">
                  <c:v>1467590400</c:v>
                </c:pt>
                <c:pt idx="56976">
                  <c:v>1467594000</c:v>
                </c:pt>
                <c:pt idx="56977">
                  <c:v>1467597600</c:v>
                </c:pt>
                <c:pt idx="56978">
                  <c:v>1467601200</c:v>
                </c:pt>
                <c:pt idx="56979">
                  <c:v>1467604800</c:v>
                </c:pt>
                <c:pt idx="56980">
                  <c:v>1467608400</c:v>
                </c:pt>
                <c:pt idx="56981">
                  <c:v>1467612000</c:v>
                </c:pt>
                <c:pt idx="56982">
                  <c:v>1467615600</c:v>
                </c:pt>
                <c:pt idx="56983">
                  <c:v>1467619200</c:v>
                </c:pt>
                <c:pt idx="56984">
                  <c:v>1467622800</c:v>
                </c:pt>
                <c:pt idx="56985">
                  <c:v>1467626400</c:v>
                </c:pt>
                <c:pt idx="56986">
                  <c:v>1467630000</c:v>
                </c:pt>
                <c:pt idx="56987">
                  <c:v>1467633600</c:v>
                </c:pt>
                <c:pt idx="56988">
                  <c:v>1467637200</c:v>
                </c:pt>
                <c:pt idx="56989">
                  <c:v>1467640800</c:v>
                </c:pt>
                <c:pt idx="56990">
                  <c:v>1467644400</c:v>
                </c:pt>
                <c:pt idx="56991">
                  <c:v>1467648000</c:v>
                </c:pt>
                <c:pt idx="56992">
                  <c:v>1467651600</c:v>
                </c:pt>
                <c:pt idx="56993">
                  <c:v>1467655200</c:v>
                </c:pt>
                <c:pt idx="56994">
                  <c:v>1467658800</c:v>
                </c:pt>
                <c:pt idx="56995">
                  <c:v>1467662400</c:v>
                </c:pt>
                <c:pt idx="56996">
                  <c:v>1467666000</c:v>
                </c:pt>
                <c:pt idx="56997">
                  <c:v>1467669600</c:v>
                </c:pt>
                <c:pt idx="56998">
                  <c:v>1467673200</c:v>
                </c:pt>
                <c:pt idx="56999">
                  <c:v>1467676800</c:v>
                </c:pt>
                <c:pt idx="57000">
                  <c:v>1467680400</c:v>
                </c:pt>
                <c:pt idx="57001">
                  <c:v>1467684000</c:v>
                </c:pt>
                <c:pt idx="57002">
                  <c:v>1467687600</c:v>
                </c:pt>
                <c:pt idx="57003">
                  <c:v>1467691200</c:v>
                </c:pt>
                <c:pt idx="57004">
                  <c:v>1467694800</c:v>
                </c:pt>
                <c:pt idx="57005">
                  <c:v>1467698400</c:v>
                </c:pt>
                <c:pt idx="57006">
                  <c:v>1467702000</c:v>
                </c:pt>
                <c:pt idx="57007">
                  <c:v>1467705600</c:v>
                </c:pt>
                <c:pt idx="57008">
                  <c:v>1467709200</c:v>
                </c:pt>
                <c:pt idx="57009">
                  <c:v>1467712800</c:v>
                </c:pt>
                <c:pt idx="57010">
                  <c:v>1467716400</c:v>
                </c:pt>
                <c:pt idx="57011">
                  <c:v>1467720000</c:v>
                </c:pt>
                <c:pt idx="57012">
                  <c:v>1467723600</c:v>
                </c:pt>
                <c:pt idx="57013">
                  <c:v>1467727200</c:v>
                </c:pt>
                <c:pt idx="57014">
                  <c:v>1467730800</c:v>
                </c:pt>
                <c:pt idx="57015">
                  <c:v>1467734400</c:v>
                </c:pt>
                <c:pt idx="57016">
                  <c:v>1467738000</c:v>
                </c:pt>
                <c:pt idx="57017">
                  <c:v>1467741600</c:v>
                </c:pt>
                <c:pt idx="57018">
                  <c:v>1467745200</c:v>
                </c:pt>
                <c:pt idx="57019">
                  <c:v>1467748800</c:v>
                </c:pt>
                <c:pt idx="57020">
                  <c:v>1467752400</c:v>
                </c:pt>
                <c:pt idx="57021">
                  <c:v>1467756000</c:v>
                </c:pt>
                <c:pt idx="57022">
                  <c:v>1467759600</c:v>
                </c:pt>
                <c:pt idx="57023">
                  <c:v>1467763200</c:v>
                </c:pt>
                <c:pt idx="57024">
                  <c:v>1467766800</c:v>
                </c:pt>
                <c:pt idx="57025">
                  <c:v>1467770400</c:v>
                </c:pt>
                <c:pt idx="57026">
                  <c:v>1467774000</c:v>
                </c:pt>
                <c:pt idx="57027">
                  <c:v>1467777600</c:v>
                </c:pt>
                <c:pt idx="57028">
                  <c:v>1467781200</c:v>
                </c:pt>
                <c:pt idx="57029">
                  <c:v>1467784800</c:v>
                </c:pt>
                <c:pt idx="57030">
                  <c:v>1467788400</c:v>
                </c:pt>
                <c:pt idx="57031">
                  <c:v>1467792000</c:v>
                </c:pt>
                <c:pt idx="57032">
                  <c:v>1467795600</c:v>
                </c:pt>
                <c:pt idx="57033">
                  <c:v>1467799200</c:v>
                </c:pt>
                <c:pt idx="57034">
                  <c:v>1467802800</c:v>
                </c:pt>
                <c:pt idx="57035">
                  <c:v>1467806400</c:v>
                </c:pt>
                <c:pt idx="57036">
                  <c:v>1467810000</c:v>
                </c:pt>
                <c:pt idx="57037">
                  <c:v>1467813600</c:v>
                </c:pt>
                <c:pt idx="57038">
                  <c:v>1467817200</c:v>
                </c:pt>
                <c:pt idx="57039">
                  <c:v>1467820800</c:v>
                </c:pt>
                <c:pt idx="57040">
                  <c:v>1467824400</c:v>
                </c:pt>
                <c:pt idx="57041">
                  <c:v>1467828000</c:v>
                </c:pt>
                <c:pt idx="57042">
                  <c:v>1467831600</c:v>
                </c:pt>
                <c:pt idx="57043">
                  <c:v>1467835200</c:v>
                </c:pt>
                <c:pt idx="57044">
                  <c:v>1467838800</c:v>
                </c:pt>
                <c:pt idx="57045">
                  <c:v>1467842400</c:v>
                </c:pt>
                <c:pt idx="57046">
                  <c:v>1467846000</c:v>
                </c:pt>
                <c:pt idx="57047">
                  <c:v>1467849600</c:v>
                </c:pt>
                <c:pt idx="57048">
                  <c:v>1467853200</c:v>
                </c:pt>
                <c:pt idx="57049">
                  <c:v>1467856800</c:v>
                </c:pt>
                <c:pt idx="57050">
                  <c:v>1467860400</c:v>
                </c:pt>
                <c:pt idx="57051">
                  <c:v>1467864000</c:v>
                </c:pt>
                <c:pt idx="57052">
                  <c:v>1467867600</c:v>
                </c:pt>
                <c:pt idx="57053">
                  <c:v>1467871200</c:v>
                </c:pt>
                <c:pt idx="57054">
                  <c:v>1467874800</c:v>
                </c:pt>
                <c:pt idx="57055">
                  <c:v>1467878400</c:v>
                </c:pt>
                <c:pt idx="57056">
                  <c:v>1467882000</c:v>
                </c:pt>
                <c:pt idx="57057">
                  <c:v>1467885600</c:v>
                </c:pt>
                <c:pt idx="57058">
                  <c:v>1467889200</c:v>
                </c:pt>
                <c:pt idx="57059">
                  <c:v>1467892800</c:v>
                </c:pt>
                <c:pt idx="57060">
                  <c:v>1467896400</c:v>
                </c:pt>
                <c:pt idx="57061">
                  <c:v>1467900000</c:v>
                </c:pt>
                <c:pt idx="57062">
                  <c:v>1467903600</c:v>
                </c:pt>
                <c:pt idx="57063">
                  <c:v>1467907200</c:v>
                </c:pt>
                <c:pt idx="57064">
                  <c:v>1467910800</c:v>
                </c:pt>
                <c:pt idx="57065">
                  <c:v>1467914400</c:v>
                </c:pt>
                <c:pt idx="57066">
                  <c:v>1467918000</c:v>
                </c:pt>
                <c:pt idx="57067">
                  <c:v>1467921600</c:v>
                </c:pt>
                <c:pt idx="57068">
                  <c:v>1467925200</c:v>
                </c:pt>
                <c:pt idx="57069">
                  <c:v>1467928800</c:v>
                </c:pt>
                <c:pt idx="57070">
                  <c:v>1467932400</c:v>
                </c:pt>
                <c:pt idx="57071">
                  <c:v>1467936000</c:v>
                </c:pt>
                <c:pt idx="57072">
                  <c:v>1467939600</c:v>
                </c:pt>
                <c:pt idx="57073">
                  <c:v>1467943200</c:v>
                </c:pt>
                <c:pt idx="57074">
                  <c:v>1467946800</c:v>
                </c:pt>
                <c:pt idx="57075">
                  <c:v>1467950400</c:v>
                </c:pt>
                <c:pt idx="57076">
                  <c:v>1467954000</c:v>
                </c:pt>
                <c:pt idx="57077">
                  <c:v>1467957600</c:v>
                </c:pt>
                <c:pt idx="57078">
                  <c:v>1467961200</c:v>
                </c:pt>
                <c:pt idx="57079">
                  <c:v>1467964800</c:v>
                </c:pt>
                <c:pt idx="57080">
                  <c:v>1467968400</c:v>
                </c:pt>
                <c:pt idx="57081">
                  <c:v>1467972000</c:v>
                </c:pt>
                <c:pt idx="57082">
                  <c:v>1467975600</c:v>
                </c:pt>
                <c:pt idx="57083">
                  <c:v>1467979200</c:v>
                </c:pt>
                <c:pt idx="57084">
                  <c:v>1467982800</c:v>
                </c:pt>
                <c:pt idx="57085">
                  <c:v>1467986400</c:v>
                </c:pt>
                <c:pt idx="57086">
                  <c:v>1467990000</c:v>
                </c:pt>
                <c:pt idx="57087">
                  <c:v>1467993600</c:v>
                </c:pt>
                <c:pt idx="57088">
                  <c:v>1467997200</c:v>
                </c:pt>
                <c:pt idx="57089">
                  <c:v>1468000800</c:v>
                </c:pt>
                <c:pt idx="57090">
                  <c:v>1468004400</c:v>
                </c:pt>
                <c:pt idx="57091">
                  <c:v>1468008000</c:v>
                </c:pt>
                <c:pt idx="57092">
                  <c:v>1468011600</c:v>
                </c:pt>
                <c:pt idx="57093">
                  <c:v>1468015200</c:v>
                </c:pt>
                <c:pt idx="57094">
                  <c:v>1468018800</c:v>
                </c:pt>
                <c:pt idx="57095">
                  <c:v>1468022400</c:v>
                </c:pt>
                <c:pt idx="57096">
                  <c:v>1468026000</c:v>
                </c:pt>
                <c:pt idx="57097">
                  <c:v>1468029600</c:v>
                </c:pt>
                <c:pt idx="57098">
                  <c:v>1468033200</c:v>
                </c:pt>
                <c:pt idx="57099">
                  <c:v>1468036800</c:v>
                </c:pt>
                <c:pt idx="57100">
                  <c:v>1468040400</c:v>
                </c:pt>
                <c:pt idx="57101">
                  <c:v>1468044000</c:v>
                </c:pt>
                <c:pt idx="57102">
                  <c:v>1468047600</c:v>
                </c:pt>
                <c:pt idx="57103">
                  <c:v>1468051200</c:v>
                </c:pt>
                <c:pt idx="57104">
                  <c:v>1468054800</c:v>
                </c:pt>
                <c:pt idx="57105">
                  <c:v>1468058400</c:v>
                </c:pt>
                <c:pt idx="57106">
                  <c:v>1468062000</c:v>
                </c:pt>
                <c:pt idx="57107">
                  <c:v>1468065600</c:v>
                </c:pt>
                <c:pt idx="57108">
                  <c:v>1468069200</c:v>
                </c:pt>
                <c:pt idx="57109">
                  <c:v>1468072800</c:v>
                </c:pt>
                <c:pt idx="57110">
                  <c:v>1468076400</c:v>
                </c:pt>
                <c:pt idx="57111">
                  <c:v>1468080000</c:v>
                </c:pt>
                <c:pt idx="57112">
                  <c:v>1468083600</c:v>
                </c:pt>
                <c:pt idx="57113">
                  <c:v>1468087200</c:v>
                </c:pt>
                <c:pt idx="57114">
                  <c:v>1468090800</c:v>
                </c:pt>
                <c:pt idx="57115">
                  <c:v>1468094400</c:v>
                </c:pt>
                <c:pt idx="57116">
                  <c:v>1468098000</c:v>
                </c:pt>
                <c:pt idx="57117">
                  <c:v>1468101600</c:v>
                </c:pt>
                <c:pt idx="57118">
                  <c:v>1468105200</c:v>
                </c:pt>
                <c:pt idx="57119">
                  <c:v>1468108800</c:v>
                </c:pt>
                <c:pt idx="57120">
                  <c:v>1468112400</c:v>
                </c:pt>
                <c:pt idx="57121">
                  <c:v>1468116000</c:v>
                </c:pt>
                <c:pt idx="57122">
                  <c:v>1468119600</c:v>
                </c:pt>
                <c:pt idx="57123">
                  <c:v>1468123200</c:v>
                </c:pt>
                <c:pt idx="57124">
                  <c:v>1468126800</c:v>
                </c:pt>
                <c:pt idx="57125">
                  <c:v>1468130400</c:v>
                </c:pt>
                <c:pt idx="57126">
                  <c:v>1468134000</c:v>
                </c:pt>
                <c:pt idx="57127">
                  <c:v>1468137600</c:v>
                </c:pt>
                <c:pt idx="57128">
                  <c:v>1468141200</c:v>
                </c:pt>
                <c:pt idx="57129">
                  <c:v>1468144800</c:v>
                </c:pt>
                <c:pt idx="57130">
                  <c:v>1468148400</c:v>
                </c:pt>
                <c:pt idx="57131">
                  <c:v>1468152000</c:v>
                </c:pt>
                <c:pt idx="57132">
                  <c:v>1468155600</c:v>
                </c:pt>
                <c:pt idx="57133">
                  <c:v>1468159200</c:v>
                </c:pt>
                <c:pt idx="57134">
                  <c:v>1468162800</c:v>
                </c:pt>
                <c:pt idx="57135">
                  <c:v>1468166400</c:v>
                </c:pt>
                <c:pt idx="57136">
                  <c:v>1468170000</c:v>
                </c:pt>
                <c:pt idx="57137">
                  <c:v>1468173600</c:v>
                </c:pt>
                <c:pt idx="57138">
                  <c:v>1468177200</c:v>
                </c:pt>
                <c:pt idx="57139">
                  <c:v>1468180800</c:v>
                </c:pt>
                <c:pt idx="57140">
                  <c:v>1468184400</c:v>
                </c:pt>
                <c:pt idx="57141">
                  <c:v>1468188000</c:v>
                </c:pt>
                <c:pt idx="57142">
                  <c:v>1468191600</c:v>
                </c:pt>
                <c:pt idx="57143">
                  <c:v>1468195200</c:v>
                </c:pt>
                <c:pt idx="57144">
                  <c:v>1468198800</c:v>
                </c:pt>
                <c:pt idx="57145">
                  <c:v>1468202400</c:v>
                </c:pt>
                <c:pt idx="57146">
                  <c:v>1468206000</c:v>
                </c:pt>
                <c:pt idx="57147">
                  <c:v>1468209600</c:v>
                </c:pt>
                <c:pt idx="57148">
                  <c:v>1468213200</c:v>
                </c:pt>
                <c:pt idx="57149">
                  <c:v>1468216800</c:v>
                </c:pt>
                <c:pt idx="57150">
                  <c:v>1468220400</c:v>
                </c:pt>
                <c:pt idx="57151">
                  <c:v>1468224000</c:v>
                </c:pt>
                <c:pt idx="57152">
                  <c:v>1468227600</c:v>
                </c:pt>
                <c:pt idx="57153">
                  <c:v>1468231200</c:v>
                </c:pt>
                <c:pt idx="57154">
                  <c:v>1468234800</c:v>
                </c:pt>
                <c:pt idx="57155">
                  <c:v>1468238400</c:v>
                </c:pt>
                <c:pt idx="57156">
                  <c:v>1468242000</c:v>
                </c:pt>
                <c:pt idx="57157">
                  <c:v>1468245600</c:v>
                </c:pt>
                <c:pt idx="57158">
                  <c:v>1468249200</c:v>
                </c:pt>
                <c:pt idx="57159">
                  <c:v>1468252800</c:v>
                </c:pt>
                <c:pt idx="57160">
                  <c:v>1468256400</c:v>
                </c:pt>
                <c:pt idx="57161">
                  <c:v>1468260000</c:v>
                </c:pt>
                <c:pt idx="57162">
                  <c:v>1468263600</c:v>
                </c:pt>
                <c:pt idx="57163">
                  <c:v>1468267200</c:v>
                </c:pt>
                <c:pt idx="57164">
                  <c:v>1468270800</c:v>
                </c:pt>
                <c:pt idx="57165">
                  <c:v>1468274400</c:v>
                </c:pt>
                <c:pt idx="57166">
                  <c:v>1468278000</c:v>
                </c:pt>
                <c:pt idx="57167">
                  <c:v>1468281600</c:v>
                </c:pt>
                <c:pt idx="57168">
                  <c:v>1468285200</c:v>
                </c:pt>
                <c:pt idx="57169">
                  <c:v>1468288800</c:v>
                </c:pt>
                <c:pt idx="57170">
                  <c:v>1468292400</c:v>
                </c:pt>
                <c:pt idx="57171">
                  <c:v>1468296000</c:v>
                </c:pt>
                <c:pt idx="57172">
                  <c:v>1468299600</c:v>
                </c:pt>
                <c:pt idx="57173">
                  <c:v>1468303200</c:v>
                </c:pt>
                <c:pt idx="57174">
                  <c:v>1468306800</c:v>
                </c:pt>
                <c:pt idx="57175">
                  <c:v>1468310400</c:v>
                </c:pt>
                <c:pt idx="57176">
                  <c:v>1468314000</c:v>
                </c:pt>
                <c:pt idx="57177">
                  <c:v>1468317600</c:v>
                </c:pt>
                <c:pt idx="57178">
                  <c:v>1468321200</c:v>
                </c:pt>
                <c:pt idx="57179">
                  <c:v>1468324800</c:v>
                </c:pt>
                <c:pt idx="57180">
                  <c:v>1468328400</c:v>
                </c:pt>
                <c:pt idx="57181">
                  <c:v>1468332000</c:v>
                </c:pt>
                <c:pt idx="57182">
                  <c:v>1468335600</c:v>
                </c:pt>
                <c:pt idx="57183">
                  <c:v>1468339200</c:v>
                </c:pt>
                <c:pt idx="57184">
                  <c:v>1468342800</c:v>
                </c:pt>
                <c:pt idx="57185">
                  <c:v>1468346400</c:v>
                </c:pt>
                <c:pt idx="57186">
                  <c:v>1468350000</c:v>
                </c:pt>
                <c:pt idx="57187">
                  <c:v>1468353600</c:v>
                </c:pt>
                <c:pt idx="57188">
                  <c:v>1468357200</c:v>
                </c:pt>
                <c:pt idx="57189">
                  <c:v>1468360800</c:v>
                </c:pt>
                <c:pt idx="57190">
                  <c:v>1468364400</c:v>
                </c:pt>
                <c:pt idx="57191">
                  <c:v>1468368000</c:v>
                </c:pt>
                <c:pt idx="57192">
                  <c:v>1468371600</c:v>
                </c:pt>
                <c:pt idx="57193">
                  <c:v>1468375200</c:v>
                </c:pt>
                <c:pt idx="57194">
                  <c:v>1468378800</c:v>
                </c:pt>
                <c:pt idx="57195">
                  <c:v>1468382400</c:v>
                </c:pt>
                <c:pt idx="57196">
                  <c:v>1468386000</c:v>
                </c:pt>
                <c:pt idx="57197">
                  <c:v>1468389600</c:v>
                </c:pt>
                <c:pt idx="57198">
                  <c:v>1468393200</c:v>
                </c:pt>
                <c:pt idx="57199">
                  <c:v>1468396800</c:v>
                </c:pt>
                <c:pt idx="57200">
                  <c:v>1468400400</c:v>
                </c:pt>
                <c:pt idx="57201">
                  <c:v>1468404000</c:v>
                </c:pt>
                <c:pt idx="57202">
                  <c:v>1468407600</c:v>
                </c:pt>
                <c:pt idx="57203">
                  <c:v>1468411200</c:v>
                </c:pt>
                <c:pt idx="57204">
                  <c:v>1468414800</c:v>
                </c:pt>
                <c:pt idx="57205">
                  <c:v>1468418400</c:v>
                </c:pt>
                <c:pt idx="57206">
                  <c:v>1468422000</c:v>
                </c:pt>
                <c:pt idx="57207">
                  <c:v>1468425600</c:v>
                </c:pt>
                <c:pt idx="57208">
                  <c:v>1468429200</c:v>
                </c:pt>
                <c:pt idx="57209">
                  <c:v>1468432800</c:v>
                </c:pt>
                <c:pt idx="57210">
                  <c:v>1468436400</c:v>
                </c:pt>
                <c:pt idx="57211">
                  <c:v>1468440000</c:v>
                </c:pt>
                <c:pt idx="57212">
                  <c:v>1468443600</c:v>
                </c:pt>
                <c:pt idx="57213">
                  <c:v>1468447200</c:v>
                </c:pt>
                <c:pt idx="57214">
                  <c:v>1468450800</c:v>
                </c:pt>
                <c:pt idx="57215">
                  <c:v>1468454400</c:v>
                </c:pt>
                <c:pt idx="57216">
                  <c:v>1468458000</c:v>
                </c:pt>
                <c:pt idx="57217">
                  <c:v>1468461600</c:v>
                </c:pt>
                <c:pt idx="57218">
                  <c:v>1468465200</c:v>
                </c:pt>
                <c:pt idx="57219">
                  <c:v>1468468800</c:v>
                </c:pt>
                <c:pt idx="57220">
                  <c:v>1468472400</c:v>
                </c:pt>
                <c:pt idx="57221">
                  <c:v>1468476000</c:v>
                </c:pt>
                <c:pt idx="57222">
                  <c:v>1468479600</c:v>
                </c:pt>
                <c:pt idx="57223">
                  <c:v>1468483200</c:v>
                </c:pt>
                <c:pt idx="57224">
                  <c:v>1468486800</c:v>
                </c:pt>
                <c:pt idx="57225">
                  <c:v>1468490400</c:v>
                </c:pt>
                <c:pt idx="57226">
                  <c:v>1468494000</c:v>
                </c:pt>
                <c:pt idx="57227">
                  <c:v>1468497600</c:v>
                </c:pt>
                <c:pt idx="57228">
                  <c:v>1468501200</c:v>
                </c:pt>
                <c:pt idx="57229">
                  <c:v>1468504800</c:v>
                </c:pt>
                <c:pt idx="57230">
                  <c:v>1468508400</c:v>
                </c:pt>
                <c:pt idx="57231">
                  <c:v>1468512000</c:v>
                </c:pt>
                <c:pt idx="57232">
                  <c:v>1468515600</c:v>
                </c:pt>
                <c:pt idx="57233">
                  <c:v>1468519200</c:v>
                </c:pt>
                <c:pt idx="57234">
                  <c:v>1468522800</c:v>
                </c:pt>
                <c:pt idx="57235">
                  <c:v>1468526400</c:v>
                </c:pt>
                <c:pt idx="57236">
                  <c:v>1468530000</c:v>
                </c:pt>
                <c:pt idx="57237">
                  <c:v>1468533600</c:v>
                </c:pt>
                <c:pt idx="57238">
                  <c:v>1468537200</c:v>
                </c:pt>
                <c:pt idx="57239">
                  <c:v>1468540800</c:v>
                </c:pt>
                <c:pt idx="57240">
                  <c:v>1468544400</c:v>
                </c:pt>
                <c:pt idx="57241">
                  <c:v>1468548000</c:v>
                </c:pt>
                <c:pt idx="57242">
                  <c:v>1468551600</c:v>
                </c:pt>
                <c:pt idx="57243">
                  <c:v>1468555200</c:v>
                </c:pt>
                <c:pt idx="57244">
                  <c:v>1468558800</c:v>
                </c:pt>
                <c:pt idx="57245">
                  <c:v>1468562400</c:v>
                </c:pt>
                <c:pt idx="57246">
                  <c:v>1468566000</c:v>
                </c:pt>
                <c:pt idx="57247">
                  <c:v>1468569600</c:v>
                </c:pt>
                <c:pt idx="57248">
                  <c:v>1468573200</c:v>
                </c:pt>
                <c:pt idx="57249">
                  <c:v>1468576800</c:v>
                </c:pt>
                <c:pt idx="57250">
                  <c:v>1468580400</c:v>
                </c:pt>
                <c:pt idx="57251">
                  <c:v>1468584000</c:v>
                </c:pt>
                <c:pt idx="57252">
                  <c:v>1468587600</c:v>
                </c:pt>
                <c:pt idx="57253">
                  <c:v>1468591200</c:v>
                </c:pt>
                <c:pt idx="57254">
                  <c:v>1468594800</c:v>
                </c:pt>
                <c:pt idx="57255">
                  <c:v>1468598400</c:v>
                </c:pt>
                <c:pt idx="57256">
                  <c:v>1468602000</c:v>
                </c:pt>
                <c:pt idx="57257">
                  <c:v>1468605600</c:v>
                </c:pt>
                <c:pt idx="57258">
                  <c:v>1468609200</c:v>
                </c:pt>
                <c:pt idx="57259">
                  <c:v>1468612800</c:v>
                </c:pt>
                <c:pt idx="57260">
                  <c:v>1468616400</c:v>
                </c:pt>
                <c:pt idx="57261">
                  <c:v>1468620000</c:v>
                </c:pt>
                <c:pt idx="57262">
                  <c:v>1468623600</c:v>
                </c:pt>
                <c:pt idx="57263">
                  <c:v>1468627200</c:v>
                </c:pt>
                <c:pt idx="57264">
                  <c:v>1468630800</c:v>
                </c:pt>
                <c:pt idx="57265">
                  <c:v>1468634400</c:v>
                </c:pt>
                <c:pt idx="57266">
                  <c:v>1468638000</c:v>
                </c:pt>
                <c:pt idx="57267">
                  <c:v>1468641600</c:v>
                </c:pt>
                <c:pt idx="57268">
                  <c:v>1468645200</c:v>
                </c:pt>
                <c:pt idx="57269">
                  <c:v>1468648800</c:v>
                </c:pt>
                <c:pt idx="57270">
                  <c:v>1468652400</c:v>
                </c:pt>
                <c:pt idx="57271">
                  <c:v>1468656000</c:v>
                </c:pt>
                <c:pt idx="57272">
                  <c:v>1468659600</c:v>
                </c:pt>
                <c:pt idx="57273">
                  <c:v>1468663200</c:v>
                </c:pt>
                <c:pt idx="57274">
                  <c:v>1468666800</c:v>
                </c:pt>
                <c:pt idx="57275">
                  <c:v>1468670400</c:v>
                </c:pt>
                <c:pt idx="57276">
                  <c:v>1468674000</c:v>
                </c:pt>
                <c:pt idx="57277">
                  <c:v>1468677600</c:v>
                </c:pt>
                <c:pt idx="57278">
                  <c:v>1468681200</c:v>
                </c:pt>
                <c:pt idx="57279">
                  <c:v>1468684800</c:v>
                </c:pt>
                <c:pt idx="57280">
                  <c:v>1468688400</c:v>
                </c:pt>
                <c:pt idx="57281">
                  <c:v>1468692000</c:v>
                </c:pt>
                <c:pt idx="57282">
                  <c:v>1468695600</c:v>
                </c:pt>
                <c:pt idx="57283">
                  <c:v>1468699200</c:v>
                </c:pt>
                <c:pt idx="57284">
                  <c:v>1468702800</c:v>
                </c:pt>
                <c:pt idx="57285">
                  <c:v>1468706400</c:v>
                </c:pt>
                <c:pt idx="57286">
                  <c:v>1468710000</c:v>
                </c:pt>
                <c:pt idx="57287">
                  <c:v>1468713600</c:v>
                </c:pt>
                <c:pt idx="57288">
                  <c:v>1468717200</c:v>
                </c:pt>
                <c:pt idx="57289">
                  <c:v>1468720800</c:v>
                </c:pt>
                <c:pt idx="57290">
                  <c:v>1468724400</c:v>
                </c:pt>
                <c:pt idx="57291">
                  <c:v>1468728000</c:v>
                </c:pt>
                <c:pt idx="57292">
                  <c:v>1468731600</c:v>
                </c:pt>
                <c:pt idx="57293">
                  <c:v>1468735200</c:v>
                </c:pt>
                <c:pt idx="57294">
                  <c:v>1468738800</c:v>
                </c:pt>
                <c:pt idx="57295">
                  <c:v>1468742400</c:v>
                </c:pt>
                <c:pt idx="57296">
                  <c:v>1468746000</c:v>
                </c:pt>
                <c:pt idx="57297">
                  <c:v>1468749600</c:v>
                </c:pt>
                <c:pt idx="57298">
                  <c:v>1468753200</c:v>
                </c:pt>
                <c:pt idx="57299">
                  <c:v>1468756800</c:v>
                </c:pt>
                <c:pt idx="57300">
                  <c:v>1468760400</c:v>
                </c:pt>
                <c:pt idx="57301">
                  <c:v>1468764000</c:v>
                </c:pt>
                <c:pt idx="57302">
                  <c:v>1468767600</c:v>
                </c:pt>
                <c:pt idx="57303">
                  <c:v>1468771200</c:v>
                </c:pt>
                <c:pt idx="57304">
                  <c:v>1468774800</c:v>
                </c:pt>
                <c:pt idx="57305">
                  <c:v>1468778400</c:v>
                </c:pt>
                <c:pt idx="57306">
                  <c:v>1468782000</c:v>
                </c:pt>
                <c:pt idx="57307">
                  <c:v>1468785600</c:v>
                </c:pt>
                <c:pt idx="57308">
                  <c:v>1468789200</c:v>
                </c:pt>
                <c:pt idx="57309">
                  <c:v>1468792800</c:v>
                </c:pt>
                <c:pt idx="57310">
                  <c:v>1468796400</c:v>
                </c:pt>
                <c:pt idx="57311">
                  <c:v>1468800000</c:v>
                </c:pt>
                <c:pt idx="57312">
                  <c:v>1468803600</c:v>
                </c:pt>
                <c:pt idx="57313">
                  <c:v>1468807200</c:v>
                </c:pt>
                <c:pt idx="57314">
                  <c:v>1468810800</c:v>
                </c:pt>
                <c:pt idx="57315">
                  <c:v>1468814400</c:v>
                </c:pt>
                <c:pt idx="57316">
                  <c:v>1468818000</c:v>
                </c:pt>
                <c:pt idx="57317">
                  <c:v>1468821600</c:v>
                </c:pt>
                <c:pt idx="57318">
                  <c:v>1468825200</c:v>
                </c:pt>
                <c:pt idx="57319">
                  <c:v>1468828800</c:v>
                </c:pt>
                <c:pt idx="57320">
                  <c:v>1468832400</c:v>
                </c:pt>
                <c:pt idx="57321">
                  <c:v>1468836000</c:v>
                </c:pt>
                <c:pt idx="57322">
                  <c:v>1468839600</c:v>
                </c:pt>
                <c:pt idx="57323">
                  <c:v>1468843200</c:v>
                </c:pt>
                <c:pt idx="57324">
                  <c:v>1468846800</c:v>
                </c:pt>
                <c:pt idx="57325">
                  <c:v>1468850400</c:v>
                </c:pt>
                <c:pt idx="57326">
                  <c:v>1468854000</c:v>
                </c:pt>
                <c:pt idx="57327">
                  <c:v>1468857600</c:v>
                </c:pt>
                <c:pt idx="57328">
                  <c:v>1468861200</c:v>
                </c:pt>
                <c:pt idx="57329">
                  <c:v>1468864800</c:v>
                </c:pt>
                <c:pt idx="57330">
                  <c:v>1468868400</c:v>
                </c:pt>
                <c:pt idx="57331">
                  <c:v>1468872000</c:v>
                </c:pt>
                <c:pt idx="57332">
                  <c:v>1468875600</c:v>
                </c:pt>
                <c:pt idx="57333">
                  <c:v>1468879200</c:v>
                </c:pt>
                <c:pt idx="57334">
                  <c:v>1468882800</c:v>
                </c:pt>
                <c:pt idx="57335">
                  <c:v>1468886400</c:v>
                </c:pt>
                <c:pt idx="57336">
                  <c:v>1468890000</c:v>
                </c:pt>
                <c:pt idx="57337">
                  <c:v>1468893600</c:v>
                </c:pt>
                <c:pt idx="57338">
                  <c:v>1468897200</c:v>
                </c:pt>
                <c:pt idx="57339">
                  <c:v>1468900800</c:v>
                </c:pt>
                <c:pt idx="57340">
                  <c:v>1468904400</c:v>
                </c:pt>
                <c:pt idx="57341">
                  <c:v>1468908000</c:v>
                </c:pt>
                <c:pt idx="57342">
                  <c:v>1468911600</c:v>
                </c:pt>
                <c:pt idx="57343">
                  <c:v>1468915200</c:v>
                </c:pt>
                <c:pt idx="57344">
                  <c:v>1468918800</c:v>
                </c:pt>
                <c:pt idx="57345">
                  <c:v>1468922400</c:v>
                </c:pt>
                <c:pt idx="57346">
                  <c:v>1468926000</c:v>
                </c:pt>
                <c:pt idx="57347">
                  <c:v>1468929600</c:v>
                </c:pt>
                <c:pt idx="57348">
                  <c:v>1468933200</c:v>
                </c:pt>
                <c:pt idx="57349">
                  <c:v>1468936800</c:v>
                </c:pt>
                <c:pt idx="57350">
                  <c:v>1468940400</c:v>
                </c:pt>
                <c:pt idx="57351">
                  <c:v>1468944000</c:v>
                </c:pt>
                <c:pt idx="57352">
                  <c:v>1468947600</c:v>
                </c:pt>
                <c:pt idx="57353">
                  <c:v>1468951200</c:v>
                </c:pt>
                <c:pt idx="57354">
                  <c:v>1468954800</c:v>
                </c:pt>
                <c:pt idx="57355">
                  <c:v>1468958400</c:v>
                </c:pt>
                <c:pt idx="57356">
                  <c:v>1468962000</c:v>
                </c:pt>
                <c:pt idx="57357">
                  <c:v>1468965600</c:v>
                </c:pt>
                <c:pt idx="57358">
                  <c:v>1468969200</c:v>
                </c:pt>
                <c:pt idx="57359">
                  <c:v>1468972800</c:v>
                </c:pt>
                <c:pt idx="57360">
                  <c:v>1468976400</c:v>
                </c:pt>
                <c:pt idx="57361">
                  <c:v>1468980000</c:v>
                </c:pt>
                <c:pt idx="57362">
                  <c:v>1468983600</c:v>
                </c:pt>
                <c:pt idx="57363">
                  <c:v>1468987200</c:v>
                </c:pt>
                <c:pt idx="57364">
                  <c:v>1468990800</c:v>
                </c:pt>
                <c:pt idx="57365">
                  <c:v>1468994400</c:v>
                </c:pt>
                <c:pt idx="57366">
                  <c:v>1468998000</c:v>
                </c:pt>
                <c:pt idx="57367">
                  <c:v>1469001600</c:v>
                </c:pt>
                <c:pt idx="57368">
                  <c:v>1469005200</c:v>
                </c:pt>
                <c:pt idx="57369">
                  <c:v>1469008800</c:v>
                </c:pt>
                <c:pt idx="57370">
                  <c:v>1469012400</c:v>
                </c:pt>
                <c:pt idx="57371">
                  <c:v>1469016000</c:v>
                </c:pt>
                <c:pt idx="57372">
                  <c:v>1469019600</c:v>
                </c:pt>
                <c:pt idx="57373">
                  <c:v>1469023200</c:v>
                </c:pt>
                <c:pt idx="57374">
                  <c:v>1469026800</c:v>
                </c:pt>
                <c:pt idx="57375">
                  <c:v>1469030400</c:v>
                </c:pt>
                <c:pt idx="57376">
                  <c:v>1469034000</c:v>
                </c:pt>
                <c:pt idx="57377">
                  <c:v>1469037600</c:v>
                </c:pt>
                <c:pt idx="57378">
                  <c:v>1469041200</c:v>
                </c:pt>
                <c:pt idx="57379">
                  <c:v>1469044800</c:v>
                </c:pt>
                <c:pt idx="57380">
                  <c:v>1469048400</c:v>
                </c:pt>
                <c:pt idx="57381">
                  <c:v>1469052000</c:v>
                </c:pt>
                <c:pt idx="57382">
                  <c:v>1469055600</c:v>
                </c:pt>
                <c:pt idx="57383">
                  <c:v>1469059200</c:v>
                </c:pt>
                <c:pt idx="57384">
                  <c:v>1469062800</c:v>
                </c:pt>
                <c:pt idx="57385">
                  <c:v>1469066400</c:v>
                </c:pt>
                <c:pt idx="57386">
                  <c:v>1469070000</c:v>
                </c:pt>
                <c:pt idx="57387">
                  <c:v>1469073600</c:v>
                </c:pt>
                <c:pt idx="57388">
                  <c:v>1469077200</c:v>
                </c:pt>
                <c:pt idx="57389">
                  <c:v>1469080800</c:v>
                </c:pt>
                <c:pt idx="57390">
                  <c:v>1469084400</c:v>
                </c:pt>
                <c:pt idx="57391">
                  <c:v>1469088000</c:v>
                </c:pt>
                <c:pt idx="57392">
                  <c:v>1469091600</c:v>
                </c:pt>
                <c:pt idx="57393">
                  <c:v>1469095200</c:v>
                </c:pt>
                <c:pt idx="57394">
                  <c:v>1469098800</c:v>
                </c:pt>
                <c:pt idx="57395">
                  <c:v>1469102400</c:v>
                </c:pt>
                <c:pt idx="57396">
                  <c:v>1469106000</c:v>
                </c:pt>
                <c:pt idx="57397">
                  <c:v>1469109600</c:v>
                </c:pt>
                <c:pt idx="57398">
                  <c:v>1469113200</c:v>
                </c:pt>
                <c:pt idx="57399">
                  <c:v>1469116800</c:v>
                </c:pt>
                <c:pt idx="57400">
                  <c:v>1469120400</c:v>
                </c:pt>
                <c:pt idx="57401">
                  <c:v>1469124000</c:v>
                </c:pt>
                <c:pt idx="57402">
                  <c:v>1469127600</c:v>
                </c:pt>
                <c:pt idx="57403">
                  <c:v>1469131200</c:v>
                </c:pt>
                <c:pt idx="57404">
                  <c:v>1469134800</c:v>
                </c:pt>
                <c:pt idx="57405">
                  <c:v>1469138400</c:v>
                </c:pt>
                <c:pt idx="57406">
                  <c:v>1469142000</c:v>
                </c:pt>
                <c:pt idx="57407">
                  <c:v>1469145600</c:v>
                </c:pt>
                <c:pt idx="57408">
                  <c:v>1469149200</c:v>
                </c:pt>
                <c:pt idx="57409">
                  <c:v>1469152800</c:v>
                </c:pt>
                <c:pt idx="57410">
                  <c:v>1469156400</c:v>
                </c:pt>
                <c:pt idx="57411">
                  <c:v>1469160000</c:v>
                </c:pt>
                <c:pt idx="57412">
                  <c:v>1469163600</c:v>
                </c:pt>
                <c:pt idx="57413">
                  <c:v>1469167200</c:v>
                </c:pt>
                <c:pt idx="57414">
                  <c:v>1469170800</c:v>
                </c:pt>
                <c:pt idx="57415">
                  <c:v>1469174400</c:v>
                </c:pt>
                <c:pt idx="57416">
                  <c:v>1469178000</c:v>
                </c:pt>
                <c:pt idx="57417">
                  <c:v>1469181600</c:v>
                </c:pt>
                <c:pt idx="57418">
                  <c:v>1469185200</c:v>
                </c:pt>
                <c:pt idx="57419">
                  <c:v>1469188800</c:v>
                </c:pt>
                <c:pt idx="57420">
                  <c:v>1469192400</c:v>
                </c:pt>
                <c:pt idx="57421">
                  <c:v>1469196000</c:v>
                </c:pt>
                <c:pt idx="57422">
                  <c:v>1469199600</c:v>
                </c:pt>
                <c:pt idx="57423">
                  <c:v>1469203200</c:v>
                </c:pt>
                <c:pt idx="57424">
                  <c:v>1469206800</c:v>
                </c:pt>
                <c:pt idx="57425">
                  <c:v>1469210400</c:v>
                </c:pt>
                <c:pt idx="57426">
                  <c:v>1469214000</c:v>
                </c:pt>
                <c:pt idx="57427">
                  <c:v>1469217600</c:v>
                </c:pt>
                <c:pt idx="57428">
                  <c:v>1469221200</c:v>
                </c:pt>
                <c:pt idx="57429">
                  <c:v>1469224800</c:v>
                </c:pt>
                <c:pt idx="57430">
                  <c:v>1469228400</c:v>
                </c:pt>
                <c:pt idx="57431">
                  <c:v>1469232000</c:v>
                </c:pt>
                <c:pt idx="57432">
                  <c:v>1469235600</c:v>
                </c:pt>
                <c:pt idx="57433">
                  <c:v>1469239200</c:v>
                </c:pt>
                <c:pt idx="57434">
                  <c:v>1469242800</c:v>
                </c:pt>
                <c:pt idx="57435">
                  <c:v>1469246400</c:v>
                </c:pt>
                <c:pt idx="57436">
                  <c:v>1469250000</c:v>
                </c:pt>
                <c:pt idx="57437">
                  <c:v>1469253600</c:v>
                </c:pt>
                <c:pt idx="57438">
                  <c:v>1469257200</c:v>
                </c:pt>
                <c:pt idx="57439">
                  <c:v>1469260800</c:v>
                </c:pt>
                <c:pt idx="57440">
                  <c:v>1469264400</c:v>
                </c:pt>
                <c:pt idx="57441">
                  <c:v>1469268000</c:v>
                </c:pt>
                <c:pt idx="57442">
                  <c:v>1469271600</c:v>
                </c:pt>
                <c:pt idx="57443">
                  <c:v>1469275200</c:v>
                </c:pt>
                <c:pt idx="57444">
                  <c:v>1469278800</c:v>
                </c:pt>
                <c:pt idx="57445">
                  <c:v>1469282400</c:v>
                </c:pt>
                <c:pt idx="57446">
                  <c:v>1469286000</c:v>
                </c:pt>
                <c:pt idx="57447">
                  <c:v>1469289600</c:v>
                </c:pt>
                <c:pt idx="57448">
                  <c:v>1469293200</c:v>
                </c:pt>
                <c:pt idx="57449">
                  <c:v>1469296800</c:v>
                </c:pt>
                <c:pt idx="57450">
                  <c:v>1469300400</c:v>
                </c:pt>
                <c:pt idx="57451">
                  <c:v>1469304000</c:v>
                </c:pt>
                <c:pt idx="57452">
                  <c:v>1469307600</c:v>
                </c:pt>
                <c:pt idx="57453">
                  <c:v>1469311200</c:v>
                </c:pt>
                <c:pt idx="57454">
                  <c:v>1469314800</c:v>
                </c:pt>
                <c:pt idx="57455">
                  <c:v>1469318400</c:v>
                </c:pt>
                <c:pt idx="57456">
                  <c:v>1469322000</c:v>
                </c:pt>
                <c:pt idx="57457">
                  <c:v>1469325600</c:v>
                </c:pt>
                <c:pt idx="57458">
                  <c:v>1469329200</c:v>
                </c:pt>
                <c:pt idx="57459">
                  <c:v>1469332800</c:v>
                </c:pt>
                <c:pt idx="57460">
                  <c:v>1469336400</c:v>
                </c:pt>
                <c:pt idx="57461">
                  <c:v>1469340000</c:v>
                </c:pt>
                <c:pt idx="57462">
                  <c:v>1469343600</c:v>
                </c:pt>
                <c:pt idx="57463">
                  <c:v>1469347200</c:v>
                </c:pt>
                <c:pt idx="57464">
                  <c:v>1469350800</c:v>
                </c:pt>
                <c:pt idx="57465">
                  <c:v>1469354400</c:v>
                </c:pt>
                <c:pt idx="57466">
                  <c:v>1469358000</c:v>
                </c:pt>
                <c:pt idx="57467">
                  <c:v>1469361600</c:v>
                </c:pt>
                <c:pt idx="57468">
                  <c:v>1469365200</c:v>
                </c:pt>
                <c:pt idx="57469">
                  <c:v>1469368800</c:v>
                </c:pt>
                <c:pt idx="57470">
                  <c:v>1469372400</c:v>
                </c:pt>
                <c:pt idx="57471">
                  <c:v>1469376000</c:v>
                </c:pt>
                <c:pt idx="57472">
                  <c:v>1469379600</c:v>
                </c:pt>
                <c:pt idx="57473">
                  <c:v>1469383200</c:v>
                </c:pt>
                <c:pt idx="57474">
                  <c:v>1469386800</c:v>
                </c:pt>
                <c:pt idx="57475">
                  <c:v>1469390400</c:v>
                </c:pt>
                <c:pt idx="57476">
                  <c:v>1469394000</c:v>
                </c:pt>
                <c:pt idx="57477">
                  <c:v>1469397600</c:v>
                </c:pt>
                <c:pt idx="57478">
                  <c:v>1469401200</c:v>
                </c:pt>
                <c:pt idx="57479">
                  <c:v>1469404800</c:v>
                </c:pt>
                <c:pt idx="57480">
                  <c:v>1469408400</c:v>
                </c:pt>
                <c:pt idx="57481">
                  <c:v>1469412000</c:v>
                </c:pt>
                <c:pt idx="57482">
                  <c:v>1469415600</c:v>
                </c:pt>
                <c:pt idx="57483">
                  <c:v>1469419200</c:v>
                </c:pt>
                <c:pt idx="57484">
                  <c:v>1469422800</c:v>
                </c:pt>
                <c:pt idx="57485">
                  <c:v>1469426400</c:v>
                </c:pt>
                <c:pt idx="57486">
                  <c:v>1469430000</c:v>
                </c:pt>
                <c:pt idx="57487">
                  <c:v>1469433600</c:v>
                </c:pt>
                <c:pt idx="57488">
                  <c:v>1469437200</c:v>
                </c:pt>
                <c:pt idx="57489">
                  <c:v>1469440800</c:v>
                </c:pt>
                <c:pt idx="57490">
                  <c:v>1469444400</c:v>
                </c:pt>
                <c:pt idx="57491">
                  <c:v>1469448000</c:v>
                </c:pt>
                <c:pt idx="57492">
                  <c:v>1469451600</c:v>
                </c:pt>
                <c:pt idx="57493">
                  <c:v>1469455200</c:v>
                </c:pt>
                <c:pt idx="57494">
                  <c:v>1469458800</c:v>
                </c:pt>
                <c:pt idx="57495">
                  <c:v>1469462400</c:v>
                </c:pt>
                <c:pt idx="57496">
                  <c:v>1469466000</c:v>
                </c:pt>
                <c:pt idx="57497">
                  <c:v>1469469600</c:v>
                </c:pt>
                <c:pt idx="57498">
                  <c:v>1469473200</c:v>
                </c:pt>
                <c:pt idx="57499">
                  <c:v>1469476800</c:v>
                </c:pt>
                <c:pt idx="57500">
                  <c:v>1469480400</c:v>
                </c:pt>
                <c:pt idx="57501">
                  <c:v>1469484000</c:v>
                </c:pt>
                <c:pt idx="57502">
                  <c:v>1469487600</c:v>
                </c:pt>
                <c:pt idx="57503">
                  <c:v>1469491200</c:v>
                </c:pt>
                <c:pt idx="57504">
                  <c:v>1469494800</c:v>
                </c:pt>
                <c:pt idx="57505">
                  <c:v>1469498400</c:v>
                </c:pt>
                <c:pt idx="57506">
                  <c:v>1469502000</c:v>
                </c:pt>
                <c:pt idx="57507">
                  <c:v>1469505600</c:v>
                </c:pt>
                <c:pt idx="57508">
                  <c:v>1469509200</c:v>
                </c:pt>
                <c:pt idx="57509">
                  <c:v>1469512800</c:v>
                </c:pt>
                <c:pt idx="57510">
                  <c:v>1469516400</c:v>
                </c:pt>
                <c:pt idx="57511">
                  <c:v>1469520000</c:v>
                </c:pt>
                <c:pt idx="57512">
                  <c:v>1469523600</c:v>
                </c:pt>
                <c:pt idx="57513">
                  <c:v>1469527200</c:v>
                </c:pt>
                <c:pt idx="57514">
                  <c:v>1469530800</c:v>
                </c:pt>
                <c:pt idx="57515">
                  <c:v>1469534400</c:v>
                </c:pt>
                <c:pt idx="57516">
                  <c:v>1469538000</c:v>
                </c:pt>
                <c:pt idx="57517">
                  <c:v>1469541600</c:v>
                </c:pt>
                <c:pt idx="57518">
                  <c:v>1469545200</c:v>
                </c:pt>
                <c:pt idx="57519">
                  <c:v>1469548800</c:v>
                </c:pt>
                <c:pt idx="57520">
                  <c:v>1469552400</c:v>
                </c:pt>
                <c:pt idx="57521">
                  <c:v>1469556000</c:v>
                </c:pt>
                <c:pt idx="57522">
                  <c:v>1469559600</c:v>
                </c:pt>
                <c:pt idx="57523">
                  <c:v>1469563200</c:v>
                </c:pt>
                <c:pt idx="57524">
                  <c:v>1469566800</c:v>
                </c:pt>
                <c:pt idx="57525">
                  <c:v>1469570400</c:v>
                </c:pt>
                <c:pt idx="57526">
                  <c:v>1469574000</c:v>
                </c:pt>
                <c:pt idx="57527">
                  <c:v>1469577600</c:v>
                </c:pt>
                <c:pt idx="57528">
                  <c:v>1469581200</c:v>
                </c:pt>
                <c:pt idx="57529">
                  <c:v>1469584800</c:v>
                </c:pt>
                <c:pt idx="57530">
                  <c:v>1469588400</c:v>
                </c:pt>
                <c:pt idx="57531">
                  <c:v>1469592000</c:v>
                </c:pt>
                <c:pt idx="57532">
                  <c:v>1469595600</c:v>
                </c:pt>
                <c:pt idx="57533">
                  <c:v>1469599200</c:v>
                </c:pt>
                <c:pt idx="57534">
                  <c:v>1469602800</c:v>
                </c:pt>
                <c:pt idx="57535">
                  <c:v>1469606400</c:v>
                </c:pt>
                <c:pt idx="57536">
                  <c:v>1469610000</c:v>
                </c:pt>
                <c:pt idx="57537">
                  <c:v>1469613600</c:v>
                </c:pt>
                <c:pt idx="57538">
                  <c:v>1469617200</c:v>
                </c:pt>
                <c:pt idx="57539">
                  <c:v>1469620800</c:v>
                </c:pt>
                <c:pt idx="57540">
                  <c:v>1469624400</c:v>
                </c:pt>
                <c:pt idx="57541">
                  <c:v>1469628000</c:v>
                </c:pt>
                <c:pt idx="57542">
                  <c:v>1469631600</c:v>
                </c:pt>
                <c:pt idx="57543">
                  <c:v>1469635200</c:v>
                </c:pt>
                <c:pt idx="57544">
                  <c:v>1469638800</c:v>
                </c:pt>
                <c:pt idx="57545">
                  <c:v>1469642400</c:v>
                </c:pt>
                <c:pt idx="57546">
                  <c:v>1469646000</c:v>
                </c:pt>
                <c:pt idx="57547">
                  <c:v>1469649600</c:v>
                </c:pt>
                <c:pt idx="57548">
                  <c:v>1469653200</c:v>
                </c:pt>
                <c:pt idx="57549">
                  <c:v>1469656800</c:v>
                </c:pt>
                <c:pt idx="57550">
                  <c:v>1469660400</c:v>
                </c:pt>
                <c:pt idx="57551">
                  <c:v>1469664000</c:v>
                </c:pt>
                <c:pt idx="57552">
                  <c:v>1469667600</c:v>
                </c:pt>
                <c:pt idx="57553">
                  <c:v>1469671200</c:v>
                </c:pt>
                <c:pt idx="57554">
                  <c:v>1469674800</c:v>
                </c:pt>
                <c:pt idx="57555">
                  <c:v>1469678400</c:v>
                </c:pt>
                <c:pt idx="57556">
                  <c:v>1469682000</c:v>
                </c:pt>
                <c:pt idx="57557">
                  <c:v>1469685600</c:v>
                </c:pt>
                <c:pt idx="57558">
                  <c:v>1469689200</c:v>
                </c:pt>
                <c:pt idx="57559">
                  <c:v>1469692800</c:v>
                </c:pt>
                <c:pt idx="57560">
                  <c:v>1469696400</c:v>
                </c:pt>
                <c:pt idx="57561">
                  <c:v>1469700000</c:v>
                </c:pt>
                <c:pt idx="57562">
                  <c:v>1469703600</c:v>
                </c:pt>
                <c:pt idx="57563">
                  <c:v>1469707200</c:v>
                </c:pt>
                <c:pt idx="57564">
                  <c:v>1469710800</c:v>
                </c:pt>
                <c:pt idx="57565">
                  <c:v>1469714400</c:v>
                </c:pt>
                <c:pt idx="57566">
                  <c:v>1469718000</c:v>
                </c:pt>
                <c:pt idx="57567">
                  <c:v>1469721600</c:v>
                </c:pt>
                <c:pt idx="57568">
                  <c:v>1469725200</c:v>
                </c:pt>
                <c:pt idx="57569">
                  <c:v>1469728800</c:v>
                </c:pt>
                <c:pt idx="57570">
                  <c:v>1469732400</c:v>
                </c:pt>
                <c:pt idx="57571">
                  <c:v>1469736000</c:v>
                </c:pt>
                <c:pt idx="57572">
                  <c:v>1469739600</c:v>
                </c:pt>
                <c:pt idx="57573">
                  <c:v>1469743200</c:v>
                </c:pt>
                <c:pt idx="57574">
                  <c:v>1469746800</c:v>
                </c:pt>
                <c:pt idx="57575">
                  <c:v>1469750400</c:v>
                </c:pt>
                <c:pt idx="57576">
                  <c:v>1469754000</c:v>
                </c:pt>
                <c:pt idx="57577">
                  <c:v>1469757600</c:v>
                </c:pt>
                <c:pt idx="57578">
                  <c:v>1469761200</c:v>
                </c:pt>
                <c:pt idx="57579">
                  <c:v>1469764800</c:v>
                </c:pt>
                <c:pt idx="57580">
                  <c:v>1469768400</c:v>
                </c:pt>
                <c:pt idx="57581">
                  <c:v>1469772000</c:v>
                </c:pt>
                <c:pt idx="57582">
                  <c:v>1469775600</c:v>
                </c:pt>
                <c:pt idx="57583">
                  <c:v>1469779200</c:v>
                </c:pt>
                <c:pt idx="57584">
                  <c:v>1469782800</c:v>
                </c:pt>
                <c:pt idx="57585">
                  <c:v>1469786400</c:v>
                </c:pt>
                <c:pt idx="57586">
                  <c:v>1469790000</c:v>
                </c:pt>
                <c:pt idx="57587">
                  <c:v>1469793600</c:v>
                </c:pt>
                <c:pt idx="57588">
                  <c:v>1469797200</c:v>
                </c:pt>
                <c:pt idx="57589">
                  <c:v>1469800800</c:v>
                </c:pt>
                <c:pt idx="57590">
                  <c:v>1469804400</c:v>
                </c:pt>
                <c:pt idx="57591">
                  <c:v>1469808000</c:v>
                </c:pt>
                <c:pt idx="57592">
                  <c:v>1469811600</c:v>
                </c:pt>
                <c:pt idx="57593">
                  <c:v>1469815200</c:v>
                </c:pt>
                <c:pt idx="57594">
                  <c:v>1469818800</c:v>
                </c:pt>
                <c:pt idx="57595">
                  <c:v>1469822400</c:v>
                </c:pt>
                <c:pt idx="57596">
                  <c:v>1469826000</c:v>
                </c:pt>
                <c:pt idx="57597">
                  <c:v>1469829600</c:v>
                </c:pt>
                <c:pt idx="57598">
                  <c:v>1469833200</c:v>
                </c:pt>
                <c:pt idx="57599">
                  <c:v>1469836800</c:v>
                </c:pt>
                <c:pt idx="57600">
                  <c:v>1469840400</c:v>
                </c:pt>
                <c:pt idx="57601">
                  <c:v>1469844000</c:v>
                </c:pt>
                <c:pt idx="57602">
                  <c:v>1469847600</c:v>
                </c:pt>
                <c:pt idx="57603">
                  <c:v>1469851200</c:v>
                </c:pt>
                <c:pt idx="57604">
                  <c:v>1469854800</c:v>
                </c:pt>
                <c:pt idx="57605">
                  <c:v>1469858400</c:v>
                </c:pt>
                <c:pt idx="57606">
                  <c:v>1469862000</c:v>
                </c:pt>
                <c:pt idx="57607">
                  <c:v>1469865600</c:v>
                </c:pt>
                <c:pt idx="57608">
                  <c:v>1469869200</c:v>
                </c:pt>
                <c:pt idx="57609">
                  <c:v>1469872800</c:v>
                </c:pt>
                <c:pt idx="57610">
                  <c:v>1469876400</c:v>
                </c:pt>
                <c:pt idx="57611">
                  <c:v>1469880000</c:v>
                </c:pt>
                <c:pt idx="57612">
                  <c:v>1469883600</c:v>
                </c:pt>
                <c:pt idx="57613">
                  <c:v>1469887200</c:v>
                </c:pt>
                <c:pt idx="57614">
                  <c:v>1469890800</c:v>
                </c:pt>
                <c:pt idx="57615">
                  <c:v>1469894400</c:v>
                </c:pt>
                <c:pt idx="57616">
                  <c:v>1469898000</c:v>
                </c:pt>
                <c:pt idx="57617">
                  <c:v>1469901600</c:v>
                </c:pt>
                <c:pt idx="57618">
                  <c:v>1469905200</c:v>
                </c:pt>
                <c:pt idx="57619">
                  <c:v>1469908800</c:v>
                </c:pt>
                <c:pt idx="57620">
                  <c:v>1469912400</c:v>
                </c:pt>
                <c:pt idx="57621">
                  <c:v>1469916000</c:v>
                </c:pt>
                <c:pt idx="57622">
                  <c:v>1469919600</c:v>
                </c:pt>
                <c:pt idx="57623">
                  <c:v>1469923200</c:v>
                </c:pt>
                <c:pt idx="57624">
                  <c:v>1469926800</c:v>
                </c:pt>
                <c:pt idx="57625">
                  <c:v>1469930400</c:v>
                </c:pt>
                <c:pt idx="57626">
                  <c:v>1469934000</c:v>
                </c:pt>
                <c:pt idx="57627">
                  <c:v>1469937600</c:v>
                </c:pt>
                <c:pt idx="57628">
                  <c:v>1469941200</c:v>
                </c:pt>
                <c:pt idx="57629">
                  <c:v>1469944800</c:v>
                </c:pt>
                <c:pt idx="57630">
                  <c:v>1469948400</c:v>
                </c:pt>
                <c:pt idx="57631">
                  <c:v>1469952000</c:v>
                </c:pt>
                <c:pt idx="57632">
                  <c:v>1469955600</c:v>
                </c:pt>
                <c:pt idx="57633">
                  <c:v>1469959200</c:v>
                </c:pt>
                <c:pt idx="57634">
                  <c:v>1469962800</c:v>
                </c:pt>
                <c:pt idx="57635">
                  <c:v>1469966400</c:v>
                </c:pt>
                <c:pt idx="57636">
                  <c:v>1469970000</c:v>
                </c:pt>
                <c:pt idx="57637">
                  <c:v>1469973600</c:v>
                </c:pt>
                <c:pt idx="57638">
                  <c:v>1469977200</c:v>
                </c:pt>
                <c:pt idx="57639">
                  <c:v>1469980800</c:v>
                </c:pt>
                <c:pt idx="57640">
                  <c:v>1469984400</c:v>
                </c:pt>
                <c:pt idx="57641">
                  <c:v>1469988000</c:v>
                </c:pt>
                <c:pt idx="57642">
                  <c:v>1469991600</c:v>
                </c:pt>
                <c:pt idx="57643">
                  <c:v>1469995200</c:v>
                </c:pt>
                <c:pt idx="57644">
                  <c:v>1469998800</c:v>
                </c:pt>
                <c:pt idx="57645">
                  <c:v>1470002400</c:v>
                </c:pt>
                <c:pt idx="57646">
                  <c:v>1470006000</c:v>
                </c:pt>
                <c:pt idx="57647">
                  <c:v>1470009600</c:v>
                </c:pt>
                <c:pt idx="57648">
                  <c:v>1470013200</c:v>
                </c:pt>
                <c:pt idx="57649">
                  <c:v>1470016800</c:v>
                </c:pt>
                <c:pt idx="57650">
                  <c:v>1470020400</c:v>
                </c:pt>
                <c:pt idx="57651">
                  <c:v>1470024000</c:v>
                </c:pt>
                <c:pt idx="57652">
                  <c:v>1470027600</c:v>
                </c:pt>
                <c:pt idx="57653">
                  <c:v>1470031200</c:v>
                </c:pt>
                <c:pt idx="57654">
                  <c:v>1470034800</c:v>
                </c:pt>
                <c:pt idx="57655">
                  <c:v>1470038400</c:v>
                </c:pt>
                <c:pt idx="57656">
                  <c:v>1470042000</c:v>
                </c:pt>
                <c:pt idx="57657">
                  <c:v>1470045600</c:v>
                </c:pt>
                <c:pt idx="57658">
                  <c:v>1470049200</c:v>
                </c:pt>
                <c:pt idx="57659">
                  <c:v>1470052800</c:v>
                </c:pt>
                <c:pt idx="57660">
                  <c:v>1470056400</c:v>
                </c:pt>
                <c:pt idx="57661">
                  <c:v>1470060000</c:v>
                </c:pt>
                <c:pt idx="57662">
                  <c:v>1470063600</c:v>
                </c:pt>
                <c:pt idx="57663">
                  <c:v>1470067200</c:v>
                </c:pt>
                <c:pt idx="57664">
                  <c:v>1470070800</c:v>
                </c:pt>
                <c:pt idx="57665">
                  <c:v>1470074400</c:v>
                </c:pt>
                <c:pt idx="57666">
                  <c:v>1470078000</c:v>
                </c:pt>
                <c:pt idx="57667">
                  <c:v>1470081600</c:v>
                </c:pt>
                <c:pt idx="57668">
                  <c:v>1470085200</c:v>
                </c:pt>
                <c:pt idx="57669">
                  <c:v>1470088800</c:v>
                </c:pt>
                <c:pt idx="57670">
                  <c:v>1470092400</c:v>
                </c:pt>
                <c:pt idx="57671">
                  <c:v>1470096000</c:v>
                </c:pt>
                <c:pt idx="57672">
                  <c:v>1470099600</c:v>
                </c:pt>
                <c:pt idx="57673">
                  <c:v>1470103200</c:v>
                </c:pt>
                <c:pt idx="57674">
                  <c:v>1470106800</c:v>
                </c:pt>
                <c:pt idx="57675">
                  <c:v>1470110400</c:v>
                </c:pt>
                <c:pt idx="57676">
                  <c:v>1470114000</c:v>
                </c:pt>
                <c:pt idx="57677">
                  <c:v>1470117600</c:v>
                </c:pt>
                <c:pt idx="57678">
                  <c:v>1470121200</c:v>
                </c:pt>
                <c:pt idx="57679">
                  <c:v>1470124800</c:v>
                </c:pt>
                <c:pt idx="57680">
                  <c:v>1470128400</c:v>
                </c:pt>
                <c:pt idx="57681">
                  <c:v>1470132000</c:v>
                </c:pt>
                <c:pt idx="57682">
                  <c:v>1470135600</c:v>
                </c:pt>
                <c:pt idx="57683">
                  <c:v>1470139200</c:v>
                </c:pt>
                <c:pt idx="57684">
                  <c:v>1470142800</c:v>
                </c:pt>
                <c:pt idx="57685">
                  <c:v>1470146400</c:v>
                </c:pt>
                <c:pt idx="57686">
                  <c:v>1470150000</c:v>
                </c:pt>
                <c:pt idx="57687">
                  <c:v>1470153600</c:v>
                </c:pt>
                <c:pt idx="57688">
                  <c:v>1470157200</c:v>
                </c:pt>
                <c:pt idx="57689">
                  <c:v>1470160800</c:v>
                </c:pt>
                <c:pt idx="57690">
                  <c:v>1470164400</c:v>
                </c:pt>
                <c:pt idx="57691">
                  <c:v>1470168000</c:v>
                </c:pt>
                <c:pt idx="57692">
                  <c:v>1470171600</c:v>
                </c:pt>
                <c:pt idx="57693">
                  <c:v>1470175200</c:v>
                </c:pt>
                <c:pt idx="57694">
                  <c:v>1470178800</c:v>
                </c:pt>
                <c:pt idx="57695">
                  <c:v>1470182400</c:v>
                </c:pt>
                <c:pt idx="57696">
                  <c:v>1470186000</c:v>
                </c:pt>
                <c:pt idx="57697">
                  <c:v>1470189600</c:v>
                </c:pt>
                <c:pt idx="57698">
                  <c:v>1470193200</c:v>
                </c:pt>
                <c:pt idx="57699">
                  <c:v>1470196800</c:v>
                </c:pt>
                <c:pt idx="57700">
                  <c:v>1470200400</c:v>
                </c:pt>
                <c:pt idx="57701">
                  <c:v>1470204000</c:v>
                </c:pt>
                <c:pt idx="57702">
                  <c:v>1470207600</c:v>
                </c:pt>
                <c:pt idx="57703">
                  <c:v>1470211200</c:v>
                </c:pt>
                <c:pt idx="57704">
                  <c:v>1470214800</c:v>
                </c:pt>
                <c:pt idx="57705">
                  <c:v>1470218400</c:v>
                </c:pt>
                <c:pt idx="57706">
                  <c:v>1470222000</c:v>
                </c:pt>
                <c:pt idx="57707">
                  <c:v>1470225600</c:v>
                </c:pt>
                <c:pt idx="57708">
                  <c:v>1470229200</c:v>
                </c:pt>
                <c:pt idx="57709">
                  <c:v>1470232800</c:v>
                </c:pt>
                <c:pt idx="57710">
                  <c:v>1470236400</c:v>
                </c:pt>
                <c:pt idx="57711">
                  <c:v>1470240000</c:v>
                </c:pt>
                <c:pt idx="57712">
                  <c:v>1470243600</c:v>
                </c:pt>
                <c:pt idx="57713">
                  <c:v>1470247200</c:v>
                </c:pt>
                <c:pt idx="57714">
                  <c:v>1470250800</c:v>
                </c:pt>
                <c:pt idx="57715">
                  <c:v>1470254400</c:v>
                </c:pt>
                <c:pt idx="57716">
                  <c:v>1470258000</c:v>
                </c:pt>
                <c:pt idx="57717">
                  <c:v>1470261600</c:v>
                </c:pt>
                <c:pt idx="57718">
                  <c:v>1470265200</c:v>
                </c:pt>
                <c:pt idx="57719">
                  <c:v>1470268800</c:v>
                </c:pt>
                <c:pt idx="57720">
                  <c:v>1470272400</c:v>
                </c:pt>
                <c:pt idx="57721">
                  <c:v>1470276000</c:v>
                </c:pt>
                <c:pt idx="57722">
                  <c:v>1470279600</c:v>
                </c:pt>
                <c:pt idx="57723">
                  <c:v>1470283200</c:v>
                </c:pt>
                <c:pt idx="57724">
                  <c:v>1470286800</c:v>
                </c:pt>
                <c:pt idx="57725">
                  <c:v>1470290400</c:v>
                </c:pt>
                <c:pt idx="57726">
                  <c:v>1470294000</c:v>
                </c:pt>
                <c:pt idx="57727">
                  <c:v>1470297600</c:v>
                </c:pt>
                <c:pt idx="57728">
                  <c:v>1470301200</c:v>
                </c:pt>
                <c:pt idx="57729">
                  <c:v>1470304800</c:v>
                </c:pt>
                <c:pt idx="57730">
                  <c:v>1470308400</c:v>
                </c:pt>
                <c:pt idx="57731">
                  <c:v>1470312000</c:v>
                </c:pt>
                <c:pt idx="57732">
                  <c:v>1470315600</c:v>
                </c:pt>
                <c:pt idx="57733">
                  <c:v>1470319200</c:v>
                </c:pt>
                <c:pt idx="57734">
                  <c:v>1470322800</c:v>
                </c:pt>
                <c:pt idx="57735">
                  <c:v>1470326400</c:v>
                </c:pt>
                <c:pt idx="57736">
                  <c:v>1470330000</c:v>
                </c:pt>
                <c:pt idx="57737">
                  <c:v>1470333600</c:v>
                </c:pt>
                <c:pt idx="57738">
                  <c:v>1470337200</c:v>
                </c:pt>
                <c:pt idx="57739">
                  <c:v>1470340800</c:v>
                </c:pt>
                <c:pt idx="57740">
                  <c:v>1470344400</c:v>
                </c:pt>
                <c:pt idx="57741">
                  <c:v>1470348000</c:v>
                </c:pt>
                <c:pt idx="57742">
                  <c:v>1470351600</c:v>
                </c:pt>
                <c:pt idx="57743">
                  <c:v>1470355200</c:v>
                </c:pt>
                <c:pt idx="57744">
                  <c:v>1470358800</c:v>
                </c:pt>
                <c:pt idx="57745">
                  <c:v>1470362400</c:v>
                </c:pt>
                <c:pt idx="57746">
                  <c:v>1470366000</c:v>
                </c:pt>
                <c:pt idx="57747">
                  <c:v>1470369600</c:v>
                </c:pt>
                <c:pt idx="57748">
                  <c:v>1470373200</c:v>
                </c:pt>
                <c:pt idx="57749">
                  <c:v>1470376800</c:v>
                </c:pt>
                <c:pt idx="57750">
                  <c:v>1470380400</c:v>
                </c:pt>
                <c:pt idx="57751">
                  <c:v>1470384000</c:v>
                </c:pt>
                <c:pt idx="57752">
                  <c:v>1470387600</c:v>
                </c:pt>
                <c:pt idx="57753">
                  <c:v>1470391200</c:v>
                </c:pt>
                <c:pt idx="57754">
                  <c:v>1470394800</c:v>
                </c:pt>
                <c:pt idx="57755">
                  <c:v>1470398400</c:v>
                </c:pt>
                <c:pt idx="57756">
                  <c:v>1470402000</c:v>
                </c:pt>
                <c:pt idx="57757">
                  <c:v>1470405600</c:v>
                </c:pt>
                <c:pt idx="57758">
                  <c:v>1470409200</c:v>
                </c:pt>
                <c:pt idx="57759">
                  <c:v>1470412800</c:v>
                </c:pt>
                <c:pt idx="57760">
                  <c:v>1470416400</c:v>
                </c:pt>
                <c:pt idx="57761">
                  <c:v>1470420000</c:v>
                </c:pt>
                <c:pt idx="57762">
                  <c:v>1470423600</c:v>
                </c:pt>
                <c:pt idx="57763">
                  <c:v>1470427200</c:v>
                </c:pt>
                <c:pt idx="57764">
                  <c:v>1470430800</c:v>
                </c:pt>
                <c:pt idx="57765">
                  <c:v>1470434400</c:v>
                </c:pt>
                <c:pt idx="57766">
                  <c:v>1470438000</c:v>
                </c:pt>
                <c:pt idx="57767">
                  <c:v>1470441600</c:v>
                </c:pt>
                <c:pt idx="57768">
                  <c:v>1470445200</c:v>
                </c:pt>
                <c:pt idx="57769">
                  <c:v>1470448800</c:v>
                </c:pt>
                <c:pt idx="57770">
                  <c:v>1470452400</c:v>
                </c:pt>
                <c:pt idx="57771">
                  <c:v>1470456000</c:v>
                </c:pt>
                <c:pt idx="57772">
                  <c:v>1470459600</c:v>
                </c:pt>
                <c:pt idx="57773">
                  <c:v>1470463200</c:v>
                </c:pt>
                <c:pt idx="57774">
                  <c:v>1470466800</c:v>
                </c:pt>
                <c:pt idx="57775">
                  <c:v>1470470400</c:v>
                </c:pt>
                <c:pt idx="57776">
                  <c:v>1470474000</c:v>
                </c:pt>
                <c:pt idx="57777">
                  <c:v>1470477600</c:v>
                </c:pt>
                <c:pt idx="57778">
                  <c:v>1470481200</c:v>
                </c:pt>
                <c:pt idx="57779">
                  <c:v>1470484800</c:v>
                </c:pt>
                <c:pt idx="57780">
                  <c:v>1470488400</c:v>
                </c:pt>
                <c:pt idx="57781">
                  <c:v>1470492000</c:v>
                </c:pt>
                <c:pt idx="57782">
                  <c:v>1470495600</c:v>
                </c:pt>
                <c:pt idx="57783">
                  <c:v>1470499200</c:v>
                </c:pt>
                <c:pt idx="57784">
                  <c:v>1470502800</c:v>
                </c:pt>
                <c:pt idx="57785">
                  <c:v>1470506400</c:v>
                </c:pt>
                <c:pt idx="57786">
                  <c:v>1470510000</c:v>
                </c:pt>
                <c:pt idx="57787">
                  <c:v>1470513600</c:v>
                </c:pt>
                <c:pt idx="57788">
                  <c:v>1470517200</c:v>
                </c:pt>
                <c:pt idx="57789">
                  <c:v>1470520800</c:v>
                </c:pt>
                <c:pt idx="57790">
                  <c:v>1470524400</c:v>
                </c:pt>
                <c:pt idx="57791">
                  <c:v>1470528000</c:v>
                </c:pt>
                <c:pt idx="57792">
                  <c:v>1470531600</c:v>
                </c:pt>
                <c:pt idx="57793">
                  <c:v>1470535200</c:v>
                </c:pt>
                <c:pt idx="57794">
                  <c:v>1470538800</c:v>
                </c:pt>
                <c:pt idx="57795">
                  <c:v>1470542400</c:v>
                </c:pt>
                <c:pt idx="57796">
                  <c:v>1470546000</c:v>
                </c:pt>
                <c:pt idx="57797">
                  <c:v>1470549600</c:v>
                </c:pt>
                <c:pt idx="57798">
                  <c:v>1470553200</c:v>
                </c:pt>
                <c:pt idx="57799">
                  <c:v>1470556800</c:v>
                </c:pt>
                <c:pt idx="57800">
                  <c:v>1470560400</c:v>
                </c:pt>
                <c:pt idx="57801">
                  <c:v>1470564000</c:v>
                </c:pt>
                <c:pt idx="57802">
                  <c:v>1470567600</c:v>
                </c:pt>
                <c:pt idx="57803">
                  <c:v>1470571200</c:v>
                </c:pt>
                <c:pt idx="57804">
                  <c:v>1470574800</c:v>
                </c:pt>
                <c:pt idx="57805">
                  <c:v>1470578400</c:v>
                </c:pt>
                <c:pt idx="57806">
                  <c:v>1470582000</c:v>
                </c:pt>
                <c:pt idx="57807">
                  <c:v>1470585600</c:v>
                </c:pt>
                <c:pt idx="57808">
                  <c:v>1470589200</c:v>
                </c:pt>
                <c:pt idx="57809">
                  <c:v>1470592800</c:v>
                </c:pt>
                <c:pt idx="57810">
                  <c:v>1470596400</c:v>
                </c:pt>
                <c:pt idx="57811">
                  <c:v>1470600000</c:v>
                </c:pt>
                <c:pt idx="57812">
                  <c:v>1470603600</c:v>
                </c:pt>
                <c:pt idx="57813">
                  <c:v>1470607200</c:v>
                </c:pt>
                <c:pt idx="57814">
                  <c:v>1470610800</c:v>
                </c:pt>
                <c:pt idx="57815">
                  <c:v>1470614400</c:v>
                </c:pt>
                <c:pt idx="57816">
                  <c:v>1470618000</c:v>
                </c:pt>
                <c:pt idx="57817">
                  <c:v>1470621600</c:v>
                </c:pt>
                <c:pt idx="57818">
                  <c:v>1470625200</c:v>
                </c:pt>
                <c:pt idx="57819">
                  <c:v>1470628800</c:v>
                </c:pt>
                <c:pt idx="57820">
                  <c:v>1470632400</c:v>
                </c:pt>
                <c:pt idx="57821">
                  <c:v>1470636000</c:v>
                </c:pt>
                <c:pt idx="57822">
                  <c:v>1470639600</c:v>
                </c:pt>
                <c:pt idx="57823">
                  <c:v>1470643200</c:v>
                </c:pt>
                <c:pt idx="57824">
                  <c:v>1470646800</c:v>
                </c:pt>
                <c:pt idx="57825">
                  <c:v>1470650400</c:v>
                </c:pt>
                <c:pt idx="57826">
                  <c:v>1470654000</c:v>
                </c:pt>
                <c:pt idx="57827">
                  <c:v>1470657600</c:v>
                </c:pt>
                <c:pt idx="57828">
                  <c:v>1470661200</c:v>
                </c:pt>
                <c:pt idx="57829">
                  <c:v>1470664800</c:v>
                </c:pt>
                <c:pt idx="57830">
                  <c:v>1470668400</c:v>
                </c:pt>
                <c:pt idx="57831">
                  <c:v>1470672000</c:v>
                </c:pt>
                <c:pt idx="57832">
                  <c:v>1470675600</c:v>
                </c:pt>
                <c:pt idx="57833">
                  <c:v>1470679200</c:v>
                </c:pt>
                <c:pt idx="57834">
                  <c:v>1470682800</c:v>
                </c:pt>
                <c:pt idx="57835">
                  <c:v>1470686400</c:v>
                </c:pt>
                <c:pt idx="57836">
                  <c:v>1470690000</c:v>
                </c:pt>
                <c:pt idx="57837">
                  <c:v>1470693600</c:v>
                </c:pt>
                <c:pt idx="57838">
                  <c:v>1470697200</c:v>
                </c:pt>
                <c:pt idx="57839">
                  <c:v>1470700800</c:v>
                </c:pt>
                <c:pt idx="57840">
                  <c:v>1470704400</c:v>
                </c:pt>
                <c:pt idx="57841">
                  <c:v>1470708000</c:v>
                </c:pt>
                <c:pt idx="57842">
                  <c:v>1470711600</c:v>
                </c:pt>
                <c:pt idx="57843">
                  <c:v>1470715200</c:v>
                </c:pt>
                <c:pt idx="57844">
                  <c:v>1470718800</c:v>
                </c:pt>
                <c:pt idx="57845">
                  <c:v>1470722400</c:v>
                </c:pt>
                <c:pt idx="57846">
                  <c:v>1470726000</c:v>
                </c:pt>
                <c:pt idx="57847">
                  <c:v>1470729600</c:v>
                </c:pt>
                <c:pt idx="57848">
                  <c:v>1470733200</c:v>
                </c:pt>
                <c:pt idx="57849">
                  <c:v>1470736800</c:v>
                </c:pt>
                <c:pt idx="57850">
                  <c:v>1470740400</c:v>
                </c:pt>
                <c:pt idx="57851">
                  <c:v>1470744000</c:v>
                </c:pt>
                <c:pt idx="57852">
                  <c:v>1470747600</c:v>
                </c:pt>
                <c:pt idx="57853">
                  <c:v>1470751200</c:v>
                </c:pt>
                <c:pt idx="57854">
                  <c:v>1470754800</c:v>
                </c:pt>
                <c:pt idx="57855">
                  <c:v>1470758400</c:v>
                </c:pt>
                <c:pt idx="57856">
                  <c:v>1470762000</c:v>
                </c:pt>
                <c:pt idx="57857">
                  <c:v>1470765600</c:v>
                </c:pt>
                <c:pt idx="57858">
                  <c:v>1470769200</c:v>
                </c:pt>
                <c:pt idx="57859">
                  <c:v>1470772800</c:v>
                </c:pt>
                <c:pt idx="57860">
                  <c:v>1470776400</c:v>
                </c:pt>
                <c:pt idx="57861">
                  <c:v>1470780000</c:v>
                </c:pt>
                <c:pt idx="57862">
                  <c:v>1470783600</c:v>
                </c:pt>
                <c:pt idx="57863">
                  <c:v>1470787200</c:v>
                </c:pt>
                <c:pt idx="57864">
                  <c:v>1470790800</c:v>
                </c:pt>
                <c:pt idx="57865">
                  <c:v>1470794400</c:v>
                </c:pt>
                <c:pt idx="57866">
                  <c:v>1470798000</c:v>
                </c:pt>
                <c:pt idx="57867">
                  <c:v>1470801600</c:v>
                </c:pt>
                <c:pt idx="57868">
                  <c:v>1470805200</c:v>
                </c:pt>
                <c:pt idx="57869">
                  <c:v>1470808800</c:v>
                </c:pt>
                <c:pt idx="57870">
                  <c:v>1470812400</c:v>
                </c:pt>
                <c:pt idx="57871">
                  <c:v>1470816000</c:v>
                </c:pt>
                <c:pt idx="57872">
                  <c:v>1470819600</c:v>
                </c:pt>
                <c:pt idx="57873">
                  <c:v>1470823200</c:v>
                </c:pt>
                <c:pt idx="57874">
                  <c:v>1470826800</c:v>
                </c:pt>
                <c:pt idx="57875">
                  <c:v>1470830400</c:v>
                </c:pt>
                <c:pt idx="57876">
                  <c:v>1470834000</c:v>
                </c:pt>
                <c:pt idx="57877">
                  <c:v>1470837600</c:v>
                </c:pt>
                <c:pt idx="57878">
                  <c:v>1470841200</c:v>
                </c:pt>
                <c:pt idx="57879">
                  <c:v>1470844800</c:v>
                </c:pt>
                <c:pt idx="57880">
                  <c:v>1470848400</c:v>
                </c:pt>
                <c:pt idx="57881">
                  <c:v>1470852000</c:v>
                </c:pt>
                <c:pt idx="57882">
                  <c:v>1470855600</c:v>
                </c:pt>
                <c:pt idx="57883">
                  <c:v>1470859200</c:v>
                </c:pt>
                <c:pt idx="57884">
                  <c:v>1470862800</c:v>
                </c:pt>
                <c:pt idx="57885">
                  <c:v>1470866400</c:v>
                </c:pt>
                <c:pt idx="57886">
                  <c:v>1470870000</c:v>
                </c:pt>
                <c:pt idx="57887">
                  <c:v>1470873600</c:v>
                </c:pt>
                <c:pt idx="57888">
                  <c:v>1470877200</c:v>
                </c:pt>
                <c:pt idx="57889">
                  <c:v>1470880800</c:v>
                </c:pt>
                <c:pt idx="57890">
                  <c:v>1470884400</c:v>
                </c:pt>
                <c:pt idx="57891">
                  <c:v>1470888000</c:v>
                </c:pt>
                <c:pt idx="57892">
                  <c:v>1470891600</c:v>
                </c:pt>
                <c:pt idx="57893">
                  <c:v>1470895200</c:v>
                </c:pt>
                <c:pt idx="57894">
                  <c:v>1470898800</c:v>
                </c:pt>
                <c:pt idx="57895">
                  <c:v>1470902400</c:v>
                </c:pt>
                <c:pt idx="57896">
                  <c:v>1470906000</c:v>
                </c:pt>
                <c:pt idx="57897">
                  <c:v>1470909600</c:v>
                </c:pt>
                <c:pt idx="57898">
                  <c:v>1470913200</c:v>
                </c:pt>
                <c:pt idx="57899">
                  <c:v>1470916800</c:v>
                </c:pt>
                <c:pt idx="57900">
                  <c:v>1470920400</c:v>
                </c:pt>
                <c:pt idx="57901">
                  <c:v>1470924000</c:v>
                </c:pt>
                <c:pt idx="57902">
                  <c:v>1470927600</c:v>
                </c:pt>
                <c:pt idx="57903">
                  <c:v>1470931200</c:v>
                </c:pt>
                <c:pt idx="57904">
                  <c:v>1470934800</c:v>
                </c:pt>
                <c:pt idx="57905">
                  <c:v>1470938400</c:v>
                </c:pt>
                <c:pt idx="57906">
                  <c:v>1470942000</c:v>
                </c:pt>
                <c:pt idx="57907">
                  <c:v>1470945600</c:v>
                </c:pt>
                <c:pt idx="57908">
                  <c:v>1470949200</c:v>
                </c:pt>
                <c:pt idx="57909">
                  <c:v>1470952800</c:v>
                </c:pt>
                <c:pt idx="57910">
                  <c:v>1470956400</c:v>
                </c:pt>
                <c:pt idx="57911">
                  <c:v>1470960000</c:v>
                </c:pt>
                <c:pt idx="57912">
                  <c:v>1470963600</c:v>
                </c:pt>
                <c:pt idx="57913">
                  <c:v>1470967200</c:v>
                </c:pt>
                <c:pt idx="57914">
                  <c:v>1470970800</c:v>
                </c:pt>
                <c:pt idx="57915">
                  <c:v>1470974400</c:v>
                </c:pt>
                <c:pt idx="57916">
                  <c:v>1470978000</c:v>
                </c:pt>
                <c:pt idx="57917">
                  <c:v>1470981600</c:v>
                </c:pt>
                <c:pt idx="57918">
                  <c:v>1470985200</c:v>
                </c:pt>
                <c:pt idx="57919">
                  <c:v>1470988800</c:v>
                </c:pt>
                <c:pt idx="57920">
                  <c:v>1470992400</c:v>
                </c:pt>
                <c:pt idx="57921">
                  <c:v>1470996000</c:v>
                </c:pt>
                <c:pt idx="57922">
                  <c:v>1470999600</c:v>
                </c:pt>
                <c:pt idx="57923">
                  <c:v>1471003200</c:v>
                </c:pt>
                <c:pt idx="57924">
                  <c:v>1471006800</c:v>
                </c:pt>
                <c:pt idx="57925">
                  <c:v>1471010400</c:v>
                </c:pt>
                <c:pt idx="57926">
                  <c:v>1471014000</c:v>
                </c:pt>
                <c:pt idx="57927">
                  <c:v>1471017600</c:v>
                </c:pt>
                <c:pt idx="57928">
                  <c:v>1471021200</c:v>
                </c:pt>
                <c:pt idx="57929">
                  <c:v>1471024800</c:v>
                </c:pt>
                <c:pt idx="57930">
                  <c:v>1471028400</c:v>
                </c:pt>
                <c:pt idx="57931">
                  <c:v>1471032000</c:v>
                </c:pt>
                <c:pt idx="57932">
                  <c:v>1471035600</c:v>
                </c:pt>
                <c:pt idx="57933">
                  <c:v>1471039200</c:v>
                </c:pt>
                <c:pt idx="57934">
                  <c:v>1471042800</c:v>
                </c:pt>
                <c:pt idx="57935">
                  <c:v>1471046400</c:v>
                </c:pt>
                <c:pt idx="57936">
                  <c:v>1471050000</c:v>
                </c:pt>
                <c:pt idx="57937">
                  <c:v>1471053600</c:v>
                </c:pt>
                <c:pt idx="57938">
                  <c:v>1471057200</c:v>
                </c:pt>
                <c:pt idx="57939">
                  <c:v>1471060800</c:v>
                </c:pt>
                <c:pt idx="57940">
                  <c:v>1471064400</c:v>
                </c:pt>
                <c:pt idx="57941">
                  <c:v>1471068000</c:v>
                </c:pt>
                <c:pt idx="57942">
                  <c:v>1471071600</c:v>
                </c:pt>
                <c:pt idx="57943">
                  <c:v>1471075200</c:v>
                </c:pt>
                <c:pt idx="57944">
                  <c:v>1471078800</c:v>
                </c:pt>
                <c:pt idx="57945">
                  <c:v>1471082400</c:v>
                </c:pt>
                <c:pt idx="57946">
                  <c:v>1471086000</c:v>
                </c:pt>
                <c:pt idx="57947">
                  <c:v>1471089600</c:v>
                </c:pt>
                <c:pt idx="57948">
                  <c:v>1471093200</c:v>
                </c:pt>
                <c:pt idx="57949">
                  <c:v>1471096800</c:v>
                </c:pt>
                <c:pt idx="57950">
                  <c:v>1471100400</c:v>
                </c:pt>
                <c:pt idx="57951">
                  <c:v>1471104000</c:v>
                </c:pt>
                <c:pt idx="57952">
                  <c:v>1471107600</c:v>
                </c:pt>
                <c:pt idx="57953">
                  <c:v>1471111200</c:v>
                </c:pt>
                <c:pt idx="57954">
                  <c:v>1471114800</c:v>
                </c:pt>
                <c:pt idx="57955">
                  <c:v>1471118400</c:v>
                </c:pt>
                <c:pt idx="57956">
                  <c:v>1471122000</c:v>
                </c:pt>
                <c:pt idx="57957">
                  <c:v>1471125600</c:v>
                </c:pt>
                <c:pt idx="57958">
                  <c:v>1471129200</c:v>
                </c:pt>
                <c:pt idx="57959">
                  <c:v>1471132800</c:v>
                </c:pt>
                <c:pt idx="57960">
                  <c:v>1471136400</c:v>
                </c:pt>
                <c:pt idx="57961">
                  <c:v>1471140000</c:v>
                </c:pt>
                <c:pt idx="57962">
                  <c:v>1471143600</c:v>
                </c:pt>
                <c:pt idx="57963">
                  <c:v>1471147200</c:v>
                </c:pt>
                <c:pt idx="57964">
                  <c:v>1471150800</c:v>
                </c:pt>
                <c:pt idx="57965">
                  <c:v>1471154400</c:v>
                </c:pt>
                <c:pt idx="57966">
                  <c:v>1471158000</c:v>
                </c:pt>
                <c:pt idx="57967">
                  <c:v>1471161600</c:v>
                </c:pt>
                <c:pt idx="57968">
                  <c:v>1471165200</c:v>
                </c:pt>
                <c:pt idx="57969">
                  <c:v>1471168800</c:v>
                </c:pt>
                <c:pt idx="57970">
                  <c:v>1471172400</c:v>
                </c:pt>
                <c:pt idx="57971">
                  <c:v>1471176000</c:v>
                </c:pt>
                <c:pt idx="57972">
                  <c:v>1471179600</c:v>
                </c:pt>
                <c:pt idx="57973">
                  <c:v>1471183200</c:v>
                </c:pt>
                <c:pt idx="57974">
                  <c:v>1471186800</c:v>
                </c:pt>
                <c:pt idx="57975">
                  <c:v>1471190400</c:v>
                </c:pt>
                <c:pt idx="57976">
                  <c:v>1471194000</c:v>
                </c:pt>
                <c:pt idx="57977">
                  <c:v>1471197600</c:v>
                </c:pt>
                <c:pt idx="57978">
                  <c:v>1471201200</c:v>
                </c:pt>
                <c:pt idx="57979">
                  <c:v>1471204800</c:v>
                </c:pt>
                <c:pt idx="57980">
                  <c:v>1471208400</c:v>
                </c:pt>
                <c:pt idx="57981">
                  <c:v>1471212000</c:v>
                </c:pt>
                <c:pt idx="57982">
                  <c:v>1471215600</c:v>
                </c:pt>
                <c:pt idx="57983">
                  <c:v>1471219200</c:v>
                </c:pt>
                <c:pt idx="57984">
                  <c:v>1471222800</c:v>
                </c:pt>
                <c:pt idx="57985">
                  <c:v>1471226400</c:v>
                </c:pt>
                <c:pt idx="57986">
                  <c:v>1471230000</c:v>
                </c:pt>
                <c:pt idx="57987">
                  <c:v>1471233600</c:v>
                </c:pt>
                <c:pt idx="57988">
                  <c:v>1471237200</c:v>
                </c:pt>
                <c:pt idx="57989">
                  <c:v>1471240800</c:v>
                </c:pt>
                <c:pt idx="57990">
                  <c:v>1471244400</c:v>
                </c:pt>
                <c:pt idx="57991">
                  <c:v>1471248000</c:v>
                </c:pt>
                <c:pt idx="57992">
                  <c:v>1471251600</c:v>
                </c:pt>
                <c:pt idx="57993">
                  <c:v>1471255200</c:v>
                </c:pt>
                <c:pt idx="57994">
                  <c:v>1471258800</c:v>
                </c:pt>
                <c:pt idx="57995">
                  <c:v>1471262400</c:v>
                </c:pt>
                <c:pt idx="57996">
                  <c:v>1471266000</c:v>
                </c:pt>
                <c:pt idx="57997">
                  <c:v>1471269600</c:v>
                </c:pt>
                <c:pt idx="57998">
                  <c:v>1471273200</c:v>
                </c:pt>
                <c:pt idx="57999">
                  <c:v>1471276800</c:v>
                </c:pt>
                <c:pt idx="58000">
                  <c:v>1471280400</c:v>
                </c:pt>
                <c:pt idx="58001">
                  <c:v>1471284000</c:v>
                </c:pt>
                <c:pt idx="58002">
                  <c:v>1471287600</c:v>
                </c:pt>
                <c:pt idx="58003">
                  <c:v>1471291200</c:v>
                </c:pt>
                <c:pt idx="58004">
                  <c:v>1471294800</c:v>
                </c:pt>
                <c:pt idx="58005">
                  <c:v>1471298400</c:v>
                </c:pt>
                <c:pt idx="58006">
                  <c:v>1471302000</c:v>
                </c:pt>
                <c:pt idx="58007">
                  <c:v>1471305600</c:v>
                </c:pt>
                <c:pt idx="58008">
                  <c:v>1471309200</c:v>
                </c:pt>
                <c:pt idx="58009">
                  <c:v>1471312800</c:v>
                </c:pt>
                <c:pt idx="58010">
                  <c:v>1471316400</c:v>
                </c:pt>
                <c:pt idx="58011">
                  <c:v>1471320000</c:v>
                </c:pt>
                <c:pt idx="58012">
                  <c:v>1471323600</c:v>
                </c:pt>
                <c:pt idx="58013">
                  <c:v>1471327200</c:v>
                </c:pt>
                <c:pt idx="58014">
                  <c:v>1471330800</c:v>
                </c:pt>
                <c:pt idx="58015">
                  <c:v>1471334400</c:v>
                </c:pt>
                <c:pt idx="58016">
                  <c:v>1471338000</c:v>
                </c:pt>
                <c:pt idx="58017">
                  <c:v>1471341600</c:v>
                </c:pt>
                <c:pt idx="58018">
                  <c:v>1471345200</c:v>
                </c:pt>
                <c:pt idx="58019">
                  <c:v>1471348800</c:v>
                </c:pt>
                <c:pt idx="58020">
                  <c:v>1471352400</c:v>
                </c:pt>
                <c:pt idx="58021">
                  <c:v>1471356000</c:v>
                </c:pt>
                <c:pt idx="58022">
                  <c:v>1471359600</c:v>
                </c:pt>
                <c:pt idx="58023">
                  <c:v>1471363200</c:v>
                </c:pt>
                <c:pt idx="58024">
                  <c:v>1471366800</c:v>
                </c:pt>
                <c:pt idx="58025">
                  <c:v>1471370400</c:v>
                </c:pt>
                <c:pt idx="58026">
                  <c:v>1471374000</c:v>
                </c:pt>
                <c:pt idx="58027">
                  <c:v>1471377600</c:v>
                </c:pt>
                <c:pt idx="58028">
                  <c:v>1471381200</c:v>
                </c:pt>
                <c:pt idx="58029">
                  <c:v>1471384800</c:v>
                </c:pt>
                <c:pt idx="58030">
                  <c:v>1471388400</c:v>
                </c:pt>
                <c:pt idx="58031">
                  <c:v>1471392000</c:v>
                </c:pt>
                <c:pt idx="58032">
                  <c:v>1471395600</c:v>
                </c:pt>
                <c:pt idx="58033">
                  <c:v>1471399200</c:v>
                </c:pt>
                <c:pt idx="58034">
                  <c:v>1471402800</c:v>
                </c:pt>
                <c:pt idx="58035">
                  <c:v>1471406400</c:v>
                </c:pt>
                <c:pt idx="58036">
                  <c:v>1471410000</c:v>
                </c:pt>
                <c:pt idx="58037">
                  <c:v>1471413600</c:v>
                </c:pt>
                <c:pt idx="58038">
                  <c:v>1471417200</c:v>
                </c:pt>
                <c:pt idx="58039">
                  <c:v>1471420800</c:v>
                </c:pt>
                <c:pt idx="58040">
                  <c:v>1471424400</c:v>
                </c:pt>
                <c:pt idx="58041">
                  <c:v>1471428000</c:v>
                </c:pt>
                <c:pt idx="58042">
                  <c:v>1471431600</c:v>
                </c:pt>
                <c:pt idx="58043">
                  <c:v>1471435200</c:v>
                </c:pt>
                <c:pt idx="58044">
                  <c:v>1471438800</c:v>
                </c:pt>
                <c:pt idx="58045">
                  <c:v>1471442400</c:v>
                </c:pt>
                <c:pt idx="58046">
                  <c:v>1471446000</c:v>
                </c:pt>
                <c:pt idx="58047">
                  <c:v>1471449600</c:v>
                </c:pt>
                <c:pt idx="58048">
                  <c:v>1471453200</c:v>
                </c:pt>
                <c:pt idx="58049">
                  <c:v>1471456800</c:v>
                </c:pt>
                <c:pt idx="58050">
                  <c:v>1471460400</c:v>
                </c:pt>
                <c:pt idx="58051">
                  <c:v>1471464000</c:v>
                </c:pt>
                <c:pt idx="58052">
                  <c:v>1471467600</c:v>
                </c:pt>
                <c:pt idx="58053">
                  <c:v>1471471200</c:v>
                </c:pt>
                <c:pt idx="58054">
                  <c:v>1471474800</c:v>
                </c:pt>
                <c:pt idx="58055">
                  <c:v>1471478400</c:v>
                </c:pt>
                <c:pt idx="58056">
                  <c:v>1471482000</c:v>
                </c:pt>
                <c:pt idx="58057">
                  <c:v>1471485600</c:v>
                </c:pt>
                <c:pt idx="58058">
                  <c:v>1471489200</c:v>
                </c:pt>
                <c:pt idx="58059">
                  <c:v>1471492800</c:v>
                </c:pt>
                <c:pt idx="58060">
                  <c:v>1471496400</c:v>
                </c:pt>
                <c:pt idx="58061">
                  <c:v>1471500000</c:v>
                </c:pt>
                <c:pt idx="58062">
                  <c:v>1471503600</c:v>
                </c:pt>
                <c:pt idx="58063">
                  <c:v>1471507200</c:v>
                </c:pt>
                <c:pt idx="58064">
                  <c:v>1471510800</c:v>
                </c:pt>
                <c:pt idx="58065">
                  <c:v>1471514400</c:v>
                </c:pt>
                <c:pt idx="58066">
                  <c:v>1471518000</c:v>
                </c:pt>
                <c:pt idx="58067">
                  <c:v>1471521600</c:v>
                </c:pt>
                <c:pt idx="58068">
                  <c:v>1471525200</c:v>
                </c:pt>
                <c:pt idx="58069">
                  <c:v>1471528800</c:v>
                </c:pt>
                <c:pt idx="58070">
                  <c:v>1471532400</c:v>
                </c:pt>
                <c:pt idx="58071">
                  <c:v>1471536000</c:v>
                </c:pt>
                <c:pt idx="58072">
                  <c:v>1471539600</c:v>
                </c:pt>
                <c:pt idx="58073">
                  <c:v>1471543200</c:v>
                </c:pt>
                <c:pt idx="58074">
                  <c:v>1471546800</c:v>
                </c:pt>
                <c:pt idx="58075">
                  <c:v>1471550400</c:v>
                </c:pt>
                <c:pt idx="58076">
                  <c:v>1471554000</c:v>
                </c:pt>
                <c:pt idx="58077">
                  <c:v>1471557600</c:v>
                </c:pt>
                <c:pt idx="58078">
                  <c:v>1471561200</c:v>
                </c:pt>
                <c:pt idx="58079">
                  <c:v>1471564800</c:v>
                </c:pt>
                <c:pt idx="58080">
                  <c:v>1471568400</c:v>
                </c:pt>
                <c:pt idx="58081">
                  <c:v>1471572000</c:v>
                </c:pt>
                <c:pt idx="58082">
                  <c:v>1471575600</c:v>
                </c:pt>
                <c:pt idx="58083">
                  <c:v>1471579200</c:v>
                </c:pt>
                <c:pt idx="58084">
                  <c:v>1471582800</c:v>
                </c:pt>
                <c:pt idx="58085">
                  <c:v>1471586400</c:v>
                </c:pt>
                <c:pt idx="58086">
                  <c:v>1471590000</c:v>
                </c:pt>
                <c:pt idx="58087">
                  <c:v>1471593600</c:v>
                </c:pt>
                <c:pt idx="58088">
                  <c:v>1471597200</c:v>
                </c:pt>
                <c:pt idx="58089">
                  <c:v>1471600800</c:v>
                </c:pt>
                <c:pt idx="58090">
                  <c:v>1471604400</c:v>
                </c:pt>
                <c:pt idx="58091">
                  <c:v>1471608000</c:v>
                </c:pt>
                <c:pt idx="58092">
                  <c:v>1471611600</c:v>
                </c:pt>
                <c:pt idx="58093">
                  <c:v>1471615200</c:v>
                </c:pt>
                <c:pt idx="58094">
                  <c:v>1471618800</c:v>
                </c:pt>
                <c:pt idx="58095">
                  <c:v>1471622400</c:v>
                </c:pt>
                <c:pt idx="58096">
                  <c:v>1471626000</c:v>
                </c:pt>
                <c:pt idx="58097">
                  <c:v>1471629600</c:v>
                </c:pt>
                <c:pt idx="58098">
                  <c:v>1471633200</c:v>
                </c:pt>
                <c:pt idx="58099">
                  <c:v>1471636800</c:v>
                </c:pt>
                <c:pt idx="58100">
                  <c:v>1471640400</c:v>
                </c:pt>
                <c:pt idx="58101">
                  <c:v>1471644000</c:v>
                </c:pt>
                <c:pt idx="58102">
                  <c:v>1471647600</c:v>
                </c:pt>
                <c:pt idx="58103">
                  <c:v>1471651200</c:v>
                </c:pt>
                <c:pt idx="58104">
                  <c:v>1471654800</c:v>
                </c:pt>
                <c:pt idx="58105">
                  <c:v>1471658400</c:v>
                </c:pt>
                <c:pt idx="58106">
                  <c:v>1471662000</c:v>
                </c:pt>
                <c:pt idx="58107">
                  <c:v>1471665600</c:v>
                </c:pt>
                <c:pt idx="58108">
                  <c:v>1471669200</c:v>
                </c:pt>
                <c:pt idx="58109">
                  <c:v>1471672800</c:v>
                </c:pt>
                <c:pt idx="58110">
                  <c:v>1471676400</c:v>
                </c:pt>
                <c:pt idx="58111">
                  <c:v>1471680000</c:v>
                </c:pt>
                <c:pt idx="58112">
                  <c:v>1471683600</c:v>
                </c:pt>
                <c:pt idx="58113">
                  <c:v>1471687200</c:v>
                </c:pt>
                <c:pt idx="58114">
                  <c:v>1471690800</c:v>
                </c:pt>
                <c:pt idx="58115">
                  <c:v>1471694400</c:v>
                </c:pt>
                <c:pt idx="58116">
                  <c:v>1471698000</c:v>
                </c:pt>
                <c:pt idx="58117">
                  <c:v>1471701600</c:v>
                </c:pt>
                <c:pt idx="58118">
                  <c:v>1471705200</c:v>
                </c:pt>
                <c:pt idx="58119">
                  <c:v>1471708800</c:v>
                </c:pt>
                <c:pt idx="58120">
                  <c:v>1471712400</c:v>
                </c:pt>
                <c:pt idx="58121">
                  <c:v>1471716000</c:v>
                </c:pt>
                <c:pt idx="58122">
                  <c:v>1471719600</c:v>
                </c:pt>
                <c:pt idx="58123">
                  <c:v>1471723200</c:v>
                </c:pt>
                <c:pt idx="58124">
                  <c:v>1471726800</c:v>
                </c:pt>
                <c:pt idx="58125">
                  <c:v>1471730400</c:v>
                </c:pt>
                <c:pt idx="58126">
                  <c:v>1471734000</c:v>
                </c:pt>
                <c:pt idx="58127">
                  <c:v>1471737600</c:v>
                </c:pt>
                <c:pt idx="58128">
                  <c:v>1471741200</c:v>
                </c:pt>
                <c:pt idx="58129">
                  <c:v>1471744800</c:v>
                </c:pt>
                <c:pt idx="58130">
                  <c:v>1471748400</c:v>
                </c:pt>
                <c:pt idx="58131">
                  <c:v>1471752000</c:v>
                </c:pt>
                <c:pt idx="58132">
                  <c:v>1471755600</c:v>
                </c:pt>
                <c:pt idx="58133">
                  <c:v>1471759200</c:v>
                </c:pt>
                <c:pt idx="58134">
                  <c:v>1471762800</c:v>
                </c:pt>
                <c:pt idx="58135">
                  <c:v>1471766400</c:v>
                </c:pt>
                <c:pt idx="58136">
                  <c:v>1471770000</c:v>
                </c:pt>
                <c:pt idx="58137">
                  <c:v>1471773600</c:v>
                </c:pt>
                <c:pt idx="58138">
                  <c:v>1471777200</c:v>
                </c:pt>
                <c:pt idx="58139">
                  <c:v>1471780800</c:v>
                </c:pt>
                <c:pt idx="58140">
                  <c:v>1471784400</c:v>
                </c:pt>
                <c:pt idx="58141">
                  <c:v>1471788000</c:v>
                </c:pt>
                <c:pt idx="58142">
                  <c:v>1471791600</c:v>
                </c:pt>
                <c:pt idx="58143">
                  <c:v>1471795200</c:v>
                </c:pt>
                <c:pt idx="58144">
                  <c:v>1471798800</c:v>
                </c:pt>
                <c:pt idx="58145">
                  <c:v>1471802400</c:v>
                </c:pt>
                <c:pt idx="58146">
                  <c:v>1471806000</c:v>
                </c:pt>
                <c:pt idx="58147">
                  <c:v>1471809600</c:v>
                </c:pt>
                <c:pt idx="58148">
                  <c:v>1471813200</c:v>
                </c:pt>
                <c:pt idx="58149">
                  <c:v>1471816800</c:v>
                </c:pt>
                <c:pt idx="58150">
                  <c:v>1471820400</c:v>
                </c:pt>
                <c:pt idx="58151">
                  <c:v>1471824000</c:v>
                </c:pt>
                <c:pt idx="58152">
                  <c:v>1471827600</c:v>
                </c:pt>
                <c:pt idx="58153">
                  <c:v>1471831200</c:v>
                </c:pt>
                <c:pt idx="58154">
                  <c:v>1471834800</c:v>
                </c:pt>
                <c:pt idx="58155">
                  <c:v>1471838400</c:v>
                </c:pt>
                <c:pt idx="58156">
                  <c:v>1471842000</c:v>
                </c:pt>
                <c:pt idx="58157">
                  <c:v>1471845600</c:v>
                </c:pt>
                <c:pt idx="58158">
                  <c:v>1471849200</c:v>
                </c:pt>
                <c:pt idx="58159">
                  <c:v>1471852800</c:v>
                </c:pt>
                <c:pt idx="58160">
                  <c:v>1471856400</c:v>
                </c:pt>
                <c:pt idx="58161">
                  <c:v>1471860000</c:v>
                </c:pt>
                <c:pt idx="58162">
                  <c:v>1471863600</c:v>
                </c:pt>
                <c:pt idx="58163">
                  <c:v>1471867200</c:v>
                </c:pt>
                <c:pt idx="58164">
                  <c:v>1471870800</c:v>
                </c:pt>
                <c:pt idx="58165">
                  <c:v>1471874400</c:v>
                </c:pt>
                <c:pt idx="58166">
                  <c:v>1471878000</c:v>
                </c:pt>
                <c:pt idx="58167">
                  <c:v>1471881600</c:v>
                </c:pt>
                <c:pt idx="58168">
                  <c:v>1471885200</c:v>
                </c:pt>
                <c:pt idx="58169">
                  <c:v>1471888800</c:v>
                </c:pt>
                <c:pt idx="58170">
                  <c:v>1471892400</c:v>
                </c:pt>
                <c:pt idx="58171">
                  <c:v>1471896000</c:v>
                </c:pt>
                <c:pt idx="58172">
                  <c:v>1471899600</c:v>
                </c:pt>
                <c:pt idx="58173">
                  <c:v>1471903200</c:v>
                </c:pt>
                <c:pt idx="58174">
                  <c:v>1471906800</c:v>
                </c:pt>
                <c:pt idx="58175">
                  <c:v>1471910400</c:v>
                </c:pt>
                <c:pt idx="58176">
                  <c:v>1471914000</c:v>
                </c:pt>
                <c:pt idx="58177">
                  <c:v>1471917600</c:v>
                </c:pt>
                <c:pt idx="58178">
                  <c:v>1471921200</c:v>
                </c:pt>
                <c:pt idx="58179">
                  <c:v>1471924800</c:v>
                </c:pt>
                <c:pt idx="58180">
                  <c:v>1471928400</c:v>
                </c:pt>
                <c:pt idx="58181">
                  <c:v>1471932000</c:v>
                </c:pt>
                <c:pt idx="58182">
                  <c:v>1471935600</c:v>
                </c:pt>
                <c:pt idx="58183">
                  <c:v>1471939200</c:v>
                </c:pt>
                <c:pt idx="58184">
                  <c:v>1471942800</c:v>
                </c:pt>
                <c:pt idx="58185">
                  <c:v>1471946400</c:v>
                </c:pt>
                <c:pt idx="58186">
                  <c:v>1471950000</c:v>
                </c:pt>
                <c:pt idx="58187">
                  <c:v>1471953600</c:v>
                </c:pt>
                <c:pt idx="58188">
                  <c:v>1471957200</c:v>
                </c:pt>
                <c:pt idx="58189">
                  <c:v>1471960800</c:v>
                </c:pt>
                <c:pt idx="58190">
                  <c:v>1471964400</c:v>
                </c:pt>
                <c:pt idx="58191">
                  <c:v>1471968000</c:v>
                </c:pt>
                <c:pt idx="58192">
                  <c:v>1471971600</c:v>
                </c:pt>
                <c:pt idx="58193">
                  <c:v>1471975200</c:v>
                </c:pt>
                <c:pt idx="58194">
                  <c:v>1471978800</c:v>
                </c:pt>
                <c:pt idx="58195">
                  <c:v>1471982400</c:v>
                </c:pt>
                <c:pt idx="58196">
                  <c:v>1471986000</c:v>
                </c:pt>
                <c:pt idx="58197">
                  <c:v>1471989600</c:v>
                </c:pt>
                <c:pt idx="58198">
                  <c:v>1471993200</c:v>
                </c:pt>
                <c:pt idx="58199">
                  <c:v>1471996800</c:v>
                </c:pt>
                <c:pt idx="58200">
                  <c:v>1472000400</c:v>
                </c:pt>
                <c:pt idx="58201">
                  <c:v>1472004000</c:v>
                </c:pt>
                <c:pt idx="58202">
                  <c:v>1472007600</c:v>
                </c:pt>
                <c:pt idx="58203">
                  <c:v>1472011200</c:v>
                </c:pt>
                <c:pt idx="58204">
                  <c:v>1472014800</c:v>
                </c:pt>
                <c:pt idx="58205">
                  <c:v>1472018400</c:v>
                </c:pt>
                <c:pt idx="58206">
                  <c:v>1472022000</c:v>
                </c:pt>
                <c:pt idx="58207">
                  <c:v>1472025600</c:v>
                </c:pt>
                <c:pt idx="58208">
                  <c:v>1472029200</c:v>
                </c:pt>
                <c:pt idx="58209">
                  <c:v>1472032800</c:v>
                </c:pt>
                <c:pt idx="58210">
                  <c:v>1472036400</c:v>
                </c:pt>
                <c:pt idx="58211">
                  <c:v>1472040000</c:v>
                </c:pt>
                <c:pt idx="58212">
                  <c:v>1472043600</c:v>
                </c:pt>
                <c:pt idx="58213">
                  <c:v>1472047200</c:v>
                </c:pt>
                <c:pt idx="58214">
                  <c:v>1472050800</c:v>
                </c:pt>
                <c:pt idx="58215">
                  <c:v>1472054400</c:v>
                </c:pt>
                <c:pt idx="58216">
                  <c:v>1472058000</c:v>
                </c:pt>
                <c:pt idx="58217">
                  <c:v>1472061600</c:v>
                </c:pt>
                <c:pt idx="58218">
                  <c:v>1472065200</c:v>
                </c:pt>
                <c:pt idx="58219">
                  <c:v>1472068800</c:v>
                </c:pt>
                <c:pt idx="58220">
                  <c:v>1472072400</c:v>
                </c:pt>
                <c:pt idx="58221">
                  <c:v>1472076000</c:v>
                </c:pt>
                <c:pt idx="58222">
                  <c:v>1472079600</c:v>
                </c:pt>
                <c:pt idx="58223">
                  <c:v>1472083200</c:v>
                </c:pt>
                <c:pt idx="58224">
                  <c:v>1472086800</c:v>
                </c:pt>
                <c:pt idx="58225">
                  <c:v>1472090400</c:v>
                </c:pt>
                <c:pt idx="58226">
                  <c:v>1472094000</c:v>
                </c:pt>
                <c:pt idx="58227">
                  <c:v>1472097600</c:v>
                </c:pt>
                <c:pt idx="58228">
                  <c:v>1472101200</c:v>
                </c:pt>
                <c:pt idx="58229">
                  <c:v>1472104800</c:v>
                </c:pt>
                <c:pt idx="58230">
                  <c:v>1472108400</c:v>
                </c:pt>
                <c:pt idx="58231">
                  <c:v>1472112000</c:v>
                </c:pt>
                <c:pt idx="58232">
                  <c:v>1472115600</c:v>
                </c:pt>
                <c:pt idx="58233">
                  <c:v>1472119200</c:v>
                </c:pt>
                <c:pt idx="58234">
                  <c:v>1472122800</c:v>
                </c:pt>
                <c:pt idx="58235">
                  <c:v>1472126400</c:v>
                </c:pt>
                <c:pt idx="58236">
                  <c:v>1472130000</c:v>
                </c:pt>
                <c:pt idx="58237">
                  <c:v>1472133600</c:v>
                </c:pt>
                <c:pt idx="58238">
                  <c:v>1472137200</c:v>
                </c:pt>
                <c:pt idx="58239">
                  <c:v>1472140800</c:v>
                </c:pt>
                <c:pt idx="58240">
                  <c:v>1472144400</c:v>
                </c:pt>
                <c:pt idx="58241">
                  <c:v>1472148000</c:v>
                </c:pt>
                <c:pt idx="58242">
                  <c:v>1472151600</c:v>
                </c:pt>
                <c:pt idx="58243">
                  <c:v>1472155200</c:v>
                </c:pt>
                <c:pt idx="58244">
                  <c:v>1472158800</c:v>
                </c:pt>
                <c:pt idx="58245">
                  <c:v>1472162400</c:v>
                </c:pt>
                <c:pt idx="58246">
                  <c:v>1472166000</c:v>
                </c:pt>
                <c:pt idx="58247">
                  <c:v>1472169600</c:v>
                </c:pt>
                <c:pt idx="58248">
                  <c:v>1472173200</c:v>
                </c:pt>
                <c:pt idx="58249">
                  <c:v>1472176800</c:v>
                </c:pt>
                <c:pt idx="58250">
                  <c:v>1472180400</c:v>
                </c:pt>
                <c:pt idx="58251">
                  <c:v>1472184000</c:v>
                </c:pt>
                <c:pt idx="58252">
                  <c:v>1472187600</c:v>
                </c:pt>
                <c:pt idx="58253">
                  <c:v>1472191200</c:v>
                </c:pt>
                <c:pt idx="58254">
                  <c:v>1472194800</c:v>
                </c:pt>
                <c:pt idx="58255">
                  <c:v>1472198400</c:v>
                </c:pt>
                <c:pt idx="58256">
                  <c:v>1472202000</c:v>
                </c:pt>
                <c:pt idx="58257">
                  <c:v>1472205600</c:v>
                </c:pt>
                <c:pt idx="58258">
                  <c:v>1472209200</c:v>
                </c:pt>
                <c:pt idx="58259">
                  <c:v>1472212800</c:v>
                </c:pt>
                <c:pt idx="58260">
                  <c:v>1472216400</c:v>
                </c:pt>
                <c:pt idx="58261">
                  <c:v>1472220000</c:v>
                </c:pt>
                <c:pt idx="58262">
                  <c:v>1472223600</c:v>
                </c:pt>
                <c:pt idx="58263">
                  <c:v>1472227200</c:v>
                </c:pt>
                <c:pt idx="58264">
                  <c:v>1472230800</c:v>
                </c:pt>
                <c:pt idx="58265">
                  <c:v>1472234400</c:v>
                </c:pt>
                <c:pt idx="58266">
                  <c:v>1472238000</c:v>
                </c:pt>
                <c:pt idx="58267">
                  <c:v>1472241600</c:v>
                </c:pt>
                <c:pt idx="58268">
                  <c:v>1472245200</c:v>
                </c:pt>
                <c:pt idx="58269">
                  <c:v>1472248800</c:v>
                </c:pt>
                <c:pt idx="58270">
                  <c:v>1472252400</c:v>
                </c:pt>
                <c:pt idx="58271">
                  <c:v>1472256000</c:v>
                </c:pt>
                <c:pt idx="58272">
                  <c:v>1472259600</c:v>
                </c:pt>
                <c:pt idx="58273">
                  <c:v>1472263200</c:v>
                </c:pt>
                <c:pt idx="58274">
                  <c:v>1472266800</c:v>
                </c:pt>
                <c:pt idx="58275">
                  <c:v>1472270400</c:v>
                </c:pt>
                <c:pt idx="58276">
                  <c:v>1472274000</c:v>
                </c:pt>
                <c:pt idx="58277">
                  <c:v>1472277600</c:v>
                </c:pt>
                <c:pt idx="58278">
                  <c:v>1472281200</c:v>
                </c:pt>
                <c:pt idx="58279">
                  <c:v>1472284800</c:v>
                </c:pt>
                <c:pt idx="58280">
                  <c:v>1472288400</c:v>
                </c:pt>
                <c:pt idx="58281">
                  <c:v>1472292000</c:v>
                </c:pt>
                <c:pt idx="58282">
                  <c:v>1472295600</c:v>
                </c:pt>
                <c:pt idx="58283">
                  <c:v>1472299200</c:v>
                </c:pt>
                <c:pt idx="58284">
                  <c:v>1472302800</c:v>
                </c:pt>
                <c:pt idx="58285">
                  <c:v>1472306400</c:v>
                </c:pt>
                <c:pt idx="58286">
                  <c:v>1472310000</c:v>
                </c:pt>
                <c:pt idx="58287">
                  <c:v>1472313600</c:v>
                </c:pt>
                <c:pt idx="58288">
                  <c:v>1472317200</c:v>
                </c:pt>
                <c:pt idx="58289">
                  <c:v>1472320800</c:v>
                </c:pt>
                <c:pt idx="58290">
                  <c:v>1472324400</c:v>
                </c:pt>
                <c:pt idx="58291">
                  <c:v>1472328000</c:v>
                </c:pt>
                <c:pt idx="58292">
                  <c:v>1472331600</c:v>
                </c:pt>
                <c:pt idx="58293">
                  <c:v>1472335200</c:v>
                </c:pt>
                <c:pt idx="58294">
                  <c:v>1472338800</c:v>
                </c:pt>
                <c:pt idx="58295">
                  <c:v>1472342400</c:v>
                </c:pt>
                <c:pt idx="58296">
                  <c:v>1472346000</c:v>
                </c:pt>
                <c:pt idx="58297">
                  <c:v>1472349600</c:v>
                </c:pt>
                <c:pt idx="58298">
                  <c:v>1472353200</c:v>
                </c:pt>
                <c:pt idx="58299">
                  <c:v>1472356800</c:v>
                </c:pt>
                <c:pt idx="58300">
                  <c:v>1472360400</c:v>
                </c:pt>
                <c:pt idx="58301">
                  <c:v>1472364000</c:v>
                </c:pt>
                <c:pt idx="58302">
                  <c:v>1472367600</c:v>
                </c:pt>
                <c:pt idx="58303">
                  <c:v>1472371200</c:v>
                </c:pt>
                <c:pt idx="58304">
                  <c:v>1472374800</c:v>
                </c:pt>
                <c:pt idx="58305">
                  <c:v>1472378400</c:v>
                </c:pt>
                <c:pt idx="58306">
                  <c:v>1472382000</c:v>
                </c:pt>
                <c:pt idx="58307">
                  <c:v>1472385600</c:v>
                </c:pt>
                <c:pt idx="58308">
                  <c:v>1472389200</c:v>
                </c:pt>
                <c:pt idx="58309">
                  <c:v>1472392800</c:v>
                </c:pt>
                <c:pt idx="58310">
                  <c:v>1472396400</c:v>
                </c:pt>
                <c:pt idx="58311">
                  <c:v>1472400000</c:v>
                </c:pt>
                <c:pt idx="58312">
                  <c:v>1472403600</c:v>
                </c:pt>
                <c:pt idx="58313">
                  <c:v>1472407200</c:v>
                </c:pt>
                <c:pt idx="58314">
                  <c:v>1472410800</c:v>
                </c:pt>
                <c:pt idx="58315">
                  <c:v>1472414400</c:v>
                </c:pt>
                <c:pt idx="58316">
                  <c:v>1472418000</c:v>
                </c:pt>
                <c:pt idx="58317">
                  <c:v>1472421600</c:v>
                </c:pt>
                <c:pt idx="58318">
                  <c:v>1472425200</c:v>
                </c:pt>
                <c:pt idx="58319">
                  <c:v>1472428800</c:v>
                </c:pt>
                <c:pt idx="58320">
                  <c:v>1472432400</c:v>
                </c:pt>
                <c:pt idx="58321">
                  <c:v>1472436000</c:v>
                </c:pt>
                <c:pt idx="58322">
                  <c:v>1472439600</c:v>
                </c:pt>
                <c:pt idx="58323">
                  <c:v>1472443200</c:v>
                </c:pt>
                <c:pt idx="58324">
                  <c:v>1472446800</c:v>
                </c:pt>
                <c:pt idx="58325">
                  <c:v>1472450400</c:v>
                </c:pt>
                <c:pt idx="58326">
                  <c:v>1472454000</c:v>
                </c:pt>
                <c:pt idx="58327">
                  <c:v>1472457600</c:v>
                </c:pt>
                <c:pt idx="58328">
                  <c:v>1472461200</c:v>
                </c:pt>
                <c:pt idx="58329">
                  <c:v>1472464800</c:v>
                </c:pt>
                <c:pt idx="58330">
                  <c:v>1472468400</c:v>
                </c:pt>
                <c:pt idx="58331">
                  <c:v>1472472000</c:v>
                </c:pt>
                <c:pt idx="58332">
                  <c:v>1472475600</c:v>
                </c:pt>
                <c:pt idx="58333">
                  <c:v>1472479200</c:v>
                </c:pt>
                <c:pt idx="58334">
                  <c:v>1472482800</c:v>
                </c:pt>
                <c:pt idx="58335">
                  <c:v>1472486400</c:v>
                </c:pt>
                <c:pt idx="58336">
                  <c:v>1472490000</c:v>
                </c:pt>
                <c:pt idx="58337">
                  <c:v>1472493600</c:v>
                </c:pt>
                <c:pt idx="58338">
                  <c:v>1472497200</c:v>
                </c:pt>
                <c:pt idx="58339">
                  <c:v>1472500800</c:v>
                </c:pt>
                <c:pt idx="58340">
                  <c:v>1472504400</c:v>
                </c:pt>
                <c:pt idx="58341">
                  <c:v>1472508000</c:v>
                </c:pt>
                <c:pt idx="58342">
                  <c:v>1472511600</c:v>
                </c:pt>
                <c:pt idx="58343">
                  <c:v>1472515200</c:v>
                </c:pt>
                <c:pt idx="58344">
                  <c:v>1472518800</c:v>
                </c:pt>
                <c:pt idx="58345">
                  <c:v>1472522400</c:v>
                </c:pt>
                <c:pt idx="58346">
                  <c:v>1472526000</c:v>
                </c:pt>
                <c:pt idx="58347">
                  <c:v>1472529600</c:v>
                </c:pt>
                <c:pt idx="58348">
                  <c:v>1472533200</c:v>
                </c:pt>
                <c:pt idx="58349">
                  <c:v>1472536800</c:v>
                </c:pt>
                <c:pt idx="58350">
                  <c:v>1472540400</c:v>
                </c:pt>
                <c:pt idx="58351">
                  <c:v>1472544000</c:v>
                </c:pt>
                <c:pt idx="58352">
                  <c:v>1472547600</c:v>
                </c:pt>
                <c:pt idx="58353">
                  <c:v>1472551200</c:v>
                </c:pt>
                <c:pt idx="58354">
                  <c:v>1472554800</c:v>
                </c:pt>
                <c:pt idx="58355">
                  <c:v>1472558400</c:v>
                </c:pt>
                <c:pt idx="58356">
                  <c:v>1472562000</c:v>
                </c:pt>
                <c:pt idx="58357">
                  <c:v>1472565600</c:v>
                </c:pt>
                <c:pt idx="58358">
                  <c:v>1472569200</c:v>
                </c:pt>
                <c:pt idx="58359">
                  <c:v>1472572800</c:v>
                </c:pt>
                <c:pt idx="58360">
                  <c:v>1472576400</c:v>
                </c:pt>
                <c:pt idx="58361">
                  <c:v>1472580000</c:v>
                </c:pt>
                <c:pt idx="58362">
                  <c:v>1472583600</c:v>
                </c:pt>
                <c:pt idx="58363">
                  <c:v>1472587200</c:v>
                </c:pt>
                <c:pt idx="58364">
                  <c:v>1472590800</c:v>
                </c:pt>
                <c:pt idx="58365">
                  <c:v>1472594400</c:v>
                </c:pt>
                <c:pt idx="58366">
                  <c:v>1472598000</c:v>
                </c:pt>
                <c:pt idx="58367">
                  <c:v>1472601600</c:v>
                </c:pt>
                <c:pt idx="58368">
                  <c:v>1472605200</c:v>
                </c:pt>
                <c:pt idx="58369">
                  <c:v>1472608800</c:v>
                </c:pt>
                <c:pt idx="58370">
                  <c:v>1472612400</c:v>
                </c:pt>
                <c:pt idx="58371">
                  <c:v>1472616000</c:v>
                </c:pt>
                <c:pt idx="58372">
                  <c:v>1472619600</c:v>
                </c:pt>
                <c:pt idx="58373">
                  <c:v>1472623200</c:v>
                </c:pt>
                <c:pt idx="58374">
                  <c:v>1472626800</c:v>
                </c:pt>
                <c:pt idx="58375">
                  <c:v>1472630400</c:v>
                </c:pt>
                <c:pt idx="58376">
                  <c:v>1472634000</c:v>
                </c:pt>
                <c:pt idx="58377">
                  <c:v>1472637600</c:v>
                </c:pt>
                <c:pt idx="58378">
                  <c:v>1472641200</c:v>
                </c:pt>
                <c:pt idx="58379">
                  <c:v>1472644800</c:v>
                </c:pt>
                <c:pt idx="58380">
                  <c:v>1472648400</c:v>
                </c:pt>
                <c:pt idx="58381">
                  <c:v>1472652000</c:v>
                </c:pt>
                <c:pt idx="58382">
                  <c:v>1472655600</c:v>
                </c:pt>
                <c:pt idx="58383">
                  <c:v>1472659200</c:v>
                </c:pt>
                <c:pt idx="58384">
                  <c:v>1472662800</c:v>
                </c:pt>
                <c:pt idx="58385">
                  <c:v>1472666400</c:v>
                </c:pt>
                <c:pt idx="58386">
                  <c:v>1472670000</c:v>
                </c:pt>
                <c:pt idx="58387">
                  <c:v>1472673600</c:v>
                </c:pt>
                <c:pt idx="58388">
                  <c:v>1472677200</c:v>
                </c:pt>
                <c:pt idx="58389">
                  <c:v>1472680800</c:v>
                </c:pt>
                <c:pt idx="58390">
                  <c:v>1472684400</c:v>
                </c:pt>
                <c:pt idx="58391">
                  <c:v>1472688000</c:v>
                </c:pt>
                <c:pt idx="58392">
                  <c:v>1472691600</c:v>
                </c:pt>
                <c:pt idx="58393">
                  <c:v>1472695200</c:v>
                </c:pt>
                <c:pt idx="58394">
                  <c:v>1472698800</c:v>
                </c:pt>
                <c:pt idx="58395">
                  <c:v>1472702400</c:v>
                </c:pt>
                <c:pt idx="58396">
                  <c:v>1472706000</c:v>
                </c:pt>
                <c:pt idx="58397">
                  <c:v>1472709600</c:v>
                </c:pt>
                <c:pt idx="58398">
                  <c:v>1472713200</c:v>
                </c:pt>
                <c:pt idx="58399">
                  <c:v>1472716800</c:v>
                </c:pt>
                <c:pt idx="58400">
                  <c:v>1472720400</c:v>
                </c:pt>
                <c:pt idx="58401">
                  <c:v>1472724000</c:v>
                </c:pt>
                <c:pt idx="58402">
                  <c:v>1472727600</c:v>
                </c:pt>
                <c:pt idx="58403">
                  <c:v>1472731200</c:v>
                </c:pt>
                <c:pt idx="58404">
                  <c:v>1472734800</c:v>
                </c:pt>
                <c:pt idx="58405">
                  <c:v>1472738400</c:v>
                </c:pt>
                <c:pt idx="58406">
                  <c:v>1472742000</c:v>
                </c:pt>
                <c:pt idx="58407">
                  <c:v>1472745600</c:v>
                </c:pt>
                <c:pt idx="58408">
                  <c:v>1472749200</c:v>
                </c:pt>
                <c:pt idx="58409">
                  <c:v>1472752800</c:v>
                </c:pt>
                <c:pt idx="58410">
                  <c:v>1472756400</c:v>
                </c:pt>
                <c:pt idx="58411">
                  <c:v>1472760000</c:v>
                </c:pt>
                <c:pt idx="58412">
                  <c:v>1472763600</c:v>
                </c:pt>
                <c:pt idx="58413">
                  <c:v>1472767200</c:v>
                </c:pt>
                <c:pt idx="58414">
                  <c:v>1472770800</c:v>
                </c:pt>
                <c:pt idx="58415">
                  <c:v>1472774400</c:v>
                </c:pt>
                <c:pt idx="58416">
                  <c:v>1472778000</c:v>
                </c:pt>
                <c:pt idx="58417">
                  <c:v>1472781600</c:v>
                </c:pt>
                <c:pt idx="58418">
                  <c:v>1472785200</c:v>
                </c:pt>
                <c:pt idx="58419">
                  <c:v>1472788800</c:v>
                </c:pt>
                <c:pt idx="58420">
                  <c:v>1472792400</c:v>
                </c:pt>
                <c:pt idx="58421">
                  <c:v>1472796000</c:v>
                </c:pt>
                <c:pt idx="58422">
                  <c:v>1472799600</c:v>
                </c:pt>
                <c:pt idx="58423">
                  <c:v>1472803200</c:v>
                </c:pt>
                <c:pt idx="58424">
                  <c:v>1472806800</c:v>
                </c:pt>
                <c:pt idx="58425">
                  <c:v>1472810400</c:v>
                </c:pt>
                <c:pt idx="58426">
                  <c:v>1472814000</c:v>
                </c:pt>
                <c:pt idx="58427">
                  <c:v>1472817600</c:v>
                </c:pt>
                <c:pt idx="58428">
                  <c:v>1472821200</c:v>
                </c:pt>
                <c:pt idx="58429">
                  <c:v>1472824800</c:v>
                </c:pt>
                <c:pt idx="58430">
                  <c:v>1472828400</c:v>
                </c:pt>
                <c:pt idx="58431">
                  <c:v>1472832000</c:v>
                </c:pt>
                <c:pt idx="58432">
                  <c:v>1472835600</c:v>
                </c:pt>
                <c:pt idx="58433">
                  <c:v>1472839200</c:v>
                </c:pt>
                <c:pt idx="58434">
                  <c:v>1472842800</c:v>
                </c:pt>
                <c:pt idx="58435">
                  <c:v>1472846400</c:v>
                </c:pt>
                <c:pt idx="58436">
                  <c:v>1472850000</c:v>
                </c:pt>
                <c:pt idx="58437">
                  <c:v>1472853600</c:v>
                </c:pt>
                <c:pt idx="58438">
                  <c:v>1472857200</c:v>
                </c:pt>
                <c:pt idx="58439">
                  <c:v>1472860800</c:v>
                </c:pt>
                <c:pt idx="58440">
                  <c:v>1472864400</c:v>
                </c:pt>
                <c:pt idx="58441">
                  <c:v>1472868000</c:v>
                </c:pt>
                <c:pt idx="58442">
                  <c:v>1472871600</c:v>
                </c:pt>
                <c:pt idx="58443">
                  <c:v>1472875200</c:v>
                </c:pt>
                <c:pt idx="58444">
                  <c:v>1472878800</c:v>
                </c:pt>
                <c:pt idx="58445">
                  <c:v>1472882400</c:v>
                </c:pt>
                <c:pt idx="58446">
                  <c:v>1472886000</c:v>
                </c:pt>
                <c:pt idx="58447">
                  <c:v>1472889600</c:v>
                </c:pt>
                <c:pt idx="58448">
                  <c:v>1472893200</c:v>
                </c:pt>
                <c:pt idx="58449">
                  <c:v>1472896800</c:v>
                </c:pt>
                <c:pt idx="58450">
                  <c:v>1472900400</c:v>
                </c:pt>
                <c:pt idx="58451">
                  <c:v>1472904000</c:v>
                </c:pt>
                <c:pt idx="58452">
                  <c:v>1472907600</c:v>
                </c:pt>
                <c:pt idx="58453">
                  <c:v>1472911200</c:v>
                </c:pt>
                <c:pt idx="58454">
                  <c:v>1472914800</c:v>
                </c:pt>
                <c:pt idx="58455">
                  <c:v>1472918400</c:v>
                </c:pt>
                <c:pt idx="58456">
                  <c:v>1472922000</c:v>
                </c:pt>
                <c:pt idx="58457">
                  <c:v>1472925600</c:v>
                </c:pt>
                <c:pt idx="58458">
                  <c:v>1472929200</c:v>
                </c:pt>
                <c:pt idx="58459">
                  <c:v>1472932800</c:v>
                </c:pt>
                <c:pt idx="58460">
                  <c:v>1472936400</c:v>
                </c:pt>
                <c:pt idx="58461">
                  <c:v>1472940000</c:v>
                </c:pt>
                <c:pt idx="58462">
                  <c:v>1472943600</c:v>
                </c:pt>
                <c:pt idx="58463">
                  <c:v>1472947200</c:v>
                </c:pt>
                <c:pt idx="58464">
                  <c:v>1472950800</c:v>
                </c:pt>
                <c:pt idx="58465">
                  <c:v>1472954400</c:v>
                </c:pt>
                <c:pt idx="58466">
                  <c:v>1472958000</c:v>
                </c:pt>
                <c:pt idx="58467">
                  <c:v>1472961600</c:v>
                </c:pt>
                <c:pt idx="58468">
                  <c:v>1472965200</c:v>
                </c:pt>
                <c:pt idx="58469">
                  <c:v>1472968800</c:v>
                </c:pt>
                <c:pt idx="58470">
                  <c:v>1472972400</c:v>
                </c:pt>
                <c:pt idx="58471">
                  <c:v>1472976000</c:v>
                </c:pt>
                <c:pt idx="58472">
                  <c:v>1472979600</c:v>
                </c:pt>
                <c:pt idx="58473">
                  <c:v>1472983200</c:v>
                </c:pt>
                <c:pt idx="58474">
                  <c:v>1472986800</c:v>
                </c:pt>
                <c:pt idx="58475">
                  <c:v>1472990400</c:v>
                </c:pt>
                <c:pt idx="58476">
                  <c:v>1472994000</c:v>
                </c:pt>
                <c:pt idx="58477">
                  <c:v>1472997600</c:v>
                </c:pt>
                <c:pt idx="58478">
                  <c:v>1473001200</c:v>
                </c:pt>
                <c:pt idx="58479">
                  <c:v>1473004800</c:v>
                </c:pt>
                <c:pt idx="58480">
                  <c:v>1473008400</c:v>
                </c:pt>
                <c:pt idx="58481">
                  <c:v>1473012000</c:v>
                </c:pt>
                <c:pt idx="58482">
                  <c:v>1473015600</c:v>
                </c:pt>
                <c:pt idx="58483">
                  <c:v>1473019200</c:v>
                </c:pt>
                <c:pt idx="58484">
                  <c:v>1473022800</c:v>
                </c:pt>
                <c:pt idx="58485">
                  <c:v>1473026400</c:v>
                </c:pt>
                <c:pt idx="58486">
                  <c:v>1473030000</c:v>
                </c:pt>
                <c:pt idx="58487">
                  <c:v>1473033600</c:v>
                </c:pt>
                <c:pt idx="58488">
                  <c:v>1473037200</c:v>
                </c:pt>
                <c:pt idx="58489">
                  <c:v>1473040800</c:v>
                </c:pt>
                <c:pt idx="58490">
                  <c:v>1473044400</c:v>
                </c:pt>
                <c:pt idx="58491">
                  <c:v>1473048000</c:v>
                </c:pt>
                <c:pt idx="58492">
                  <c:v>1473051600</c:v>
                </c:pt>
                <c:pt idx="58493">
                  <c:v>1473055200</c:v>
                </c:pt>
                <c:pt idx="58494">
                  <c:v>1473058800</c:v>
                </c:pt>
                <c:pt idx="58495">
                  <c:v>1473062400</c:v>
                </c:pt>
                <c:pt idx="58496">
                  <c:v>1473066000</c:v>
                </c:pt>
                <c:pt idx="58497">
                  <c:v>1473069600</c:v>
                </c:pt>
                <c:pt idx="58498">
                  <c:v>1473073200</c:v>
                </c:pt>
                <c:pt idx="58499">
                  <c:v>1473076800</c:v>
                </c:pt>
                <c:pt idx="58500">
                  <c:v>1473080400</c:v>
                </c:pt>
                <c:pt idx="58501">
                  <c:v>1473084000</c:v>
                </c:pt>
                <c:pt idx="58502">
                  <c:v>1473087600</c:v>
                </c:pt>
                <c:pt idx="58503">
                  <c:v>1473091200</c:v>
                </c:pt>
                <c:pt idx="58504">
                  <c:v>1473094800</c:v>
                </c:pt>
                <c:pt idx="58505">
                  <c:v>1473098400</c:v>
                </c:pt>
                <c:pt idx="58506">
                  <c:v>1473102000</c:v>
                </c:pt>
                <c:pt idx="58507">
                  <c:v>1473105600</c:v>
                </c:pt>
                <c:pt idx="58508">
                  <c:v>1473109200</c:v>
                </c:pt>
                <c:pt idx="58509">
                  <c:v>1473112800</c:v>
                </c:pt>
                <c:pt idx="58510">
                  <c:v>1473116400</c:v>
                </c:pt>
                <c:pt idx="58511">
                  <c:v>1473120000</c:v>
                </c:pt>
                <c:pt idx="58512">
                  <c:v>1473123600</c:v>
                </c:pt>
                <c:pt idx="58513">
                  <c:v>1473127200</c:v>
                </c:pt>
                <c:pt idx="58514">
                  <c:v>1473130800</c:v>
                </c:pt>
                <c:pt idx="58515">
                  <c:v>1473134400</c:v>
                </c:pt>
                <c:pt idx="58516">
                  <c:v>1473138000</c:v>
                </c:pt>
                <c:pt idx="58517">
                  <c:v>1473141600</c:v>
                </c:pt>
                <c:pt idx="58518">
                  <c:v>1473145200</c:v>
                </c:pt>
                <c:pt idx="58519">
                  <c:v>1473148800</c:v>
                </c:pt>
                <c:pt idx="58520">
                  <c:v>1473152400</c:v>
                </c:pt>
                <c:pt idx="58521">
                  <c:v>1473156000</c:v>
                </c:pt>
                <c:pt idx="58522">
                  <c:v>1473159600</c:v>
                </c:pt>
                <c:pt idx="58523">
                  <c:v>1473163200</c:v>
                </c:pt>
                <c:pt idx="58524">
                  <c:v>1473166800</c:v>
                </c:pt>
                <c:pt idx="58525">
                  <c:v>1473170400</c:v>
                </c:pt>
                <c:pt idx="58526">
                  <c:v>1473174000</c:v>
                </c:pt>
                <c:pt idx="58527">
                  <c:v>1473177600</c:v>
                </c:pt>
                <c:pt idx="58528">
                  <c:v>1473181200</c:v>
                </c:pt>
                <c:pt idx="58529">
                  <c:v>1473184800</c:v>
                </c:pt>
                <c:pt idx="58530">
                  <c:v>1473188400</c:v>
                </c:pt>
                <c:pt idx="58531">
                  <c:v>1473192000</c:v>
                </c:pt>
                <c:pt idx="58532">
                  <c:v>1473195600</c:v>
                </c:pt>
                <c:pt idx="58533">
                  <c:v>1473199200</c:v>
                </c:pt>
                <c:pt idx="58534">
                  <c:v>1473202800</c:v>
                </c:pt>
                <c:pt idx="58535">
                  <c:v>1473206400</c:v>
                </c:pt>
                <c:pt idx="58536">
                  <c:v>1473210000</c:v>
                </c:pt>
                <c:pt idx="58537">
                  <c:v>1473213600</c:v>
                </c:pt>
                <c:pt idx="58538">
                  <c:v>1473217200</c:v>
                </c:pt>
                <c:pt idx="58539">
                  <c:v>1473220800</c:v>
                </c:pt>
                <c:pt idx="58540">
                  <c:v>1473224400</c:v>
                </c:pt>
                <c:pt idx="58541">
                  <c:v>1473228000</c:v>
                </c:pt>
                <c:pt idx="58542">
                  <c:v>1473231600</c:v>
                </c:pt>
                <c:pt idx="58543">
                  <c:v>1473235200</c:v>
                </c:pt>
                <c:pt idx="58544">
                  <c:v>1473238800</c:v>
                </c:pt>
                <c:pt idx="58545">
                  <c:v>1473242400</c:v>
                </c:pt>
                <c:pt idx="58546">
                  <c:v>1473246000</c:v>
                </c:pt>
                <c:pt idx="58547">
                  <c:v>1473249600</c:v>
                </c:pt>
                <c:pt idx="58548">
                  <c:v>1473253200</c:v>
                </c:pt>
                <c:pt idx="58549">
                  <c:v>1473256800</c:v>
                </c:pt>
                <c:pt idx="58550">
                  <c:v>1473260400</c:v>
                </c:pt>
                <c:pt idx="58551">
                  <c:v>1473264000</c:v>
                </c:pt>
                <c:pt idx="58552">
                  <c:v>1473267600</c:v>
                </c:pt>
                <c:pt idx="58553">
                  <c:v>1473271200</c:v>
                </c:pt>
                <c:pt idx="58554">
                  <c:v>1473274800</c:v>
                </c:pt>
                <c:pt idx="58555">
                  <c:v>1473278400</c:v>
                </c:pt>
                <c:pt idx="58556">
                  <c:v>1473282000</c:v>
                </c:pt>
                <c:pt idx="58557">
                  <c:v>1473285600</c:v>
                </c:pt>
                <c:pt idx="58558">
                  <c:v>1473289200</c:v>
                </c:pt>
                <c:pt idx="58559">
                  <c:v>1473292800</c:v>
                </c:pt>
                <c:pt idx="58560">
                  <c:v>1473296400</c:v>
                </c:pt>
                <c:pt idx="58561">
                  <c:v>1473300000</c:v>
                </c:pt>
                <c:pt idx="58562">
                  <c:v>1473303600</c:v>
                </c:pt>
                <c:pt idx="58563">
                  <c:v>1473307200</c:v>
                </c:pt>
                <c:pt idx="58564">
                  <c:v>1473310800</c:v>
                </c:pt>
                <c:pt idx="58565">
                  <c:v>1473314400</c:v>
                </c:pt>
                <c:pt idx="58566">
                  <c:v>1473318000</c:v>
                </c:pt>
                <c:pt idx="58567">
                  <c:v>1473321600</c:v>
                </c:pt>
                <c:pt idx="58568">
                  <c:v>1473325200</c:v>
                </c:pt>
                <c:pt idx="58569">
                  <c:v>1473328800</c:v>
                </c:pt>
                <c:pt idx="58570">
                  <c:v>1473332400</c:v>
                </c:pt>
                <c:pt idx="58571">
                  <c:v>1473336000</c:v>
                </c:pt>
                <c:pt idx="58572">
                  <c:v>1473339600</c:v>
                </c:pt>
                <c:pt idx="58573">
                  <c:v>1473343200</c:v>
                </c:pt>
                <c:pt idx="58574">
                  <c:v>1473346800</c:v>
                </c:pt>
                <c:pt idx="58575">
                  <c:v>1473350400</c:v>
                </c:pt>
                <c:pt idx="58576">
                  <c:v>1473354000</c:v>
                </c:pt>
                <c:pt idx="58577">
                  <c:v>1473357600</c:v>
                </c:pt>
                <c:pt idx="58578">
                  <c:v>1473361200</c:v>
                </c:pt>
                <c:pt idx="58579">
                  <c:v>1473364800</c:v>
                </c:pt>
                <c:pt idx="58580">
                  <c:v>1473368400</c:v>
                </c:pt>
                <c:pt idx="58581">
                  <c:v>1473372000</c:v>
                </c:pt>
                <c:pt idx="58582">
                  <c:v>1473375600</c:v>
                </c:pt>
                <c:pt idx="58583">
                  <c:v>1473379200</c:v>
                </c:pt>
                <c:pt idx="58584">
                  <c:v>1473382800</c:v>
                </c:pt>
                <c:pt idx="58585">
                  <c:v>1473386400</c:v>
                </c:pt>
                <c:pt idx="58586">
                  <c:v>1473390000</c:v>
                </c:pt>
                <c:pt idx="58587">
                  <c:v>1473393600</c:v>
                </c:pt>
                <c:pt idx="58588">
                  <c:v>1473397200</c:v>
                </c:pt>
                <c:pt idx="58589">
                  <c:v>1473400800</c:v>
                </c:pt>
                <c:pt idx="58590">
                  <c:v>1473404400</c:v>
                </c:pt>
                <c:pt idx="58591">
                  <c:v>1473408000</c:v>
                </c:pt>
                <c:pt idx="58592">
                  <c:v>1473411600</c:v>
                </c:pt>
                <c:pt idx="58593">
                  <c:v>1473415200</c:v>
                </c:pt>
                <c:pt idx="58594">
                  <c:v>1473418800</c:v>
                </c:pt>
                <c:pt idx="58595">
                  <c:v>1473422400</c:v>
                </c:pt>
                <c:pt idx="58596">
                  <c:v>1473426000</c:v>
                </c:pt>
                <c:pt idx="58597">
                  <c:v>1473429600</c:v>
                </c:pt>
                <c:pt idx="58598">
                  <c:v>1473433200</c:v>
                </c:pt>
                <c:pt idx="58599">
                  <c:v>1473436800</c:v>
                </c:pt>
                <c:pt idx="58600">
                  <c:v>1473440400</c:v>
                </c:pt>
                <c:pt idx="58601">
                  <c:v>1473444000</c:v>
                </c:pt>
                <c:pt idx="58602">
                  <c:v>1473447600</c:v>
                </c:pt>
                <c:pt idx="58603">
                  <c:v>1473451200</c:v>
                </c:pt>
                <c:pt idx="58604">
                  <c:v>1473454800</c:v>
                </c:pt>
                <c:pt idx="58605">
                  <c:v>1473458400</c:v>
                </c:pt>
                <c:pt idx="58606">
                  <c:v>1473462000</c:v>
                </c:pt>
                <c:pt idx="58607">
                  <c:v>1473465600</c:v>
                </c:pt>
                <c:pt idx="58608">
                  <c:v>1473469200</c:v>
                </c:pt>
                <c:pt idx="58609">
                  <c:v>1473472800</c:v>
                </c:pt>
                <c:pt idx="58610">
                  <c:v>1473476400</c:v>
                </c:pt>
                <c:pt idx="58611">
                  <c:v>1473480000</c:v>
                </c:pt>
                <c:pt idx="58612">
                  <c:v>1473483600</c:v>
                </c:pt>
                <c:pt idx="58613">
                  <c:v>1473487200</c:v>
                </c:pt>
                <c:pt idx="58614">
                  <c:v>1473490800</c:v>
                </c:pt>
                <c:pt idx="58615">
                  <c:v>1473494400</c:v>
                </c:pt>
                <c:pt idx="58616">
                  <c:v>1473498000</c:v>
                </c:pt>
                <c:pt idx="58617">
                  <c:v>1473501600</c:v>
                </c:pt>
                <c:pt idx="58618">
                  <c:v>1473505200</c:v>
                </c:pt>
                <c:pt idx="58619">
                  <c:v>1473508800</c:v>
                </c:pt>
                <c:pt idx="58620">
                  <c:v>1473512400</c:v>
                </c:pt>
                <c:pt idx="58621">
                  <c:v>1473516000</c:v>
                </c:pt>
                <c:pt idx="58622">
                  <c:v>1473519600</c:v>
                </c:pt>
                <c:pt idx="58623">
                  <c:v>1473523200</c:v>
                </c:pt>
                <c:pt idx="58624">
                  <c:v>1473526800</c:v>
                </c:pt>
                <c:pt idx="58625">
                  <c:v>1473530400</c:v>
                </c:pt>
                <c:pt idx="58626">
                  <c:v>1473534000</c:v>
                </c:pt>
                <c:pt idx="58627">
                  <c:v>1473537600</c:v>
                </c:pt>
                <c:pt idx="58628">
                  <c:v>1473541200</c:v>
                </c:pt>
                <c:pt idx="58629">
                  <c:v>1473544800</c:v>
                </c:pt>
                <c:pt idx="58630">
                  <c:v>1473548400</c:v>
                </c:pt>
                <c:pt idx="58631">
                  <c:v>1473552000</c:v>
                </c:pt>
                <c:pt idx="58632">
                  <c:v>1473555600</c:v>
                </c:pt>
                <c:pt idx="58633">
                  <c:v>1473559200</c:v>
                </c:pt>
                <c:pt idx="58634">
                  <c:v>1473562800</c:v>
                </c:pt>
                <c:pt idx="58635">
                  <c:v>1473566400</c:v>
                </c:pt>
                <c:pt idx="58636">
                  <c:v>1473570000</c:v>
                </c:pt>
                <c:pt idx="58637">
                  <c:v>1473573600</c:v>
                </c:pt>
                <c:pt idx="58638">
                  <c:v>1473577200</c:v>
                </c:pt>
                <c:pt idx="58639">
                  <c:v>1473580800</c:v>
                </c:pt>
                <c:pt idx="58640">
                  <c:v>1473584400</c:v>
                </c:pt>
                <c:pt idx="58641">
                  <c:v>1473588000</c:v>
                </c:pt>
                <c:pt idx="58642">
                  <c:v>1473591600</c:v>
                </c:pt>
                <c:pt idx="58643">
                  <c:v>1473595200</c:v>
                </c:pt>
                <c:pt idx="58644">
                  <c:v>1473598800</c:v>
                </c:pt>
                <c:pt idx="58645">
                  <c:v>1473602400</c:v>
                </c:pt>
                <c:pt idx="58646">
                  <c:v>1473606000</c:v>
                </c:pt>
                <c:pt idx="58647">
                  <c:v>1473609600</c:v>
                </c:pt>
                <c:pt idx="58648">
                  <c:v>1473613200</c:v>
                </c:pt>
                <c:pt idx="58649">
                  <c:v>1473616800</c:v>
                </c:pt>
                <c:pt idx="58650">
                  <c:v>1473620400</c:v>
                </c:pt>
                <c:pt idx="58651">
                  <c:v>1473624000</c:v>
                </c:pt>
                <c:pt idx="58652">
                  <c:v>1473627600</c:v>
                </c:pt>
                <c:pt idx="58653">
                  <c:v>1473631200</c:v>
                </c:pt>
                <c:pt idx="58654">
                  <c:v>1473634800</c:v>
                </c:pt>
                <c:pt idx="58655">
                  <c:v>1473638400</c:v>
                </c:pt>
                <c:pt idx="58656">
                  <c:v>1473642000</c:v>
                </c:pt>
                <c:pt idx="58657">
                  <c:v>1473645600</c:v>
                </c:pt>
                <c:pt idx="58658">
                  <c:v>1473649200</c:v>
                </c:pt>
                <c:pt idx="58659">
                  <c:v>1473652800</c:v>
                </c:pt>
                <c:pt idx="58660">
                  <c:v>1473656400</c:v>
                </c:pt>
                <c:pt idx="58661">
                  <c:v>1473660000</c:v>
                </c:pt>
                <c:pt idx="58662">
                  <c:v>1473663600</c:v>
                </c:pt>
                <c:pt idx="58663">
                  <c:v>1473667200</c:v>
                </c:pt>
                <c:pt idx="58664">
                  <c:v>1473670800</c:v>
                </c:pt>
                <c:pt idx="58665">
                  <c:v>1473674400</c:v>
                </c:pt>
                <c:pt idx="58666">
                  <c:v>1473678000</c:v>
                </c:pt>
                <c:pt idx="58667">
                  <c:v>1473681600</c:v>
                </c:pt>
                <c:pt idx="58668">
                  <c:v>1473685200</c:v>
                </c:pt>
                <c:pt idx="58669">
                  <c:v>1473688800</c:v>
                </c:pt>
                <c:pt idx="58670">
                  <c:v>1473692400</c:v>
                </c:pt>
                <c:pt idx="58671">
                  <c:v>1473696000</c:v>
                </c:pt>
                <c:pt idx="58672">
                  <c:v>1473699600</c:v>
                </c:pt>
                <c:pt idx="58673">
                  <c:v>1473703200</c:v>
                </c:pt>
                <c:pt idx="58674">
                  <c:v>1473706800</c:v>
                </c:pt>
                <c:pt idx="58675">
                  <c:v>1473710400</c:v>
                </c:pt>
                <c:pt idx="58676">
                  <c:v>1473714000</c:v>
                </c:pt>
                <c:pt idx="58677">
                  <c:v>1473717600</c:v>
                </c:pt>
                <c:pt idx="58678">
                  <c:v>1473721200</c:v>
                </c:pt>
                <c:pt idx="58679">
                  <c:v>1473724800</c:v>
                </c:pt>
                <c:pt idx="58680">
                  <c:v>1473728400</c:v>
                </c:pt>
                <c:pt idx="58681">
                  <c:v>1473732000</c:v>
                </c:pt>
                <c:pt idx="58682">
                  <c:v>1473735600</c:v>
                </c:pt>
                <c:pt idx="58683">
                  <c:v>1473739200</c:v>
                </c:pt>
                <c:pt idx="58684">
                  <c:v>1473742800</c:v>
                </c:pt>
                <c:pt idx="58685">
                  <c:v>1473746400</c:v>
                </c:pt>
                <c:pt idx="58686">
                  <c:v>1473750000</c:v>
                </c:pt>
                <c:pt idx="58687">
                  <c:v>1473753600</c:v>
                </c:pt>
                <c:pt idx="58688">
                  <c:v>1473757200</c:v>
                </c:pt>
                <c:pt idx="58689">
                  <c:v>1473760800</c:v>
                </c:pt>
                <c:pt idx="58690">
                  <c:v>1473764400</c:v>
                </c:pt>
                <c:pt idx="58691">
                  <c:v>1473768000</c:v>
                </c:pt>
                <c:pt idx="58692">
                  <c:v>1473771600</c:v>
                </c:pt>
                <c:pt idx="58693">
                  <c:v>1473775200</c:v>
                </c:pt>
                <c:pt idx="58694">
                  <c:v>1473778800</c:v>
                </c:pt>
                <c:pt idx="58695">
                  <c:v>1473782400</c:v>
                </c:pt>
                <c:pt idx="58696">
                  <c:v>1473786000</c:v>
                </c:pt>
                <c:pt idx="58697">
                  <c:v>1473789600</c:v>
                </c:pt>
                <c:pt idx="58698">
                  <c:v>1473793200</c:v>
                </c:pt>
                <c:pt idx="58699">
                  <c:v>1473796800</c:v>
                </c:pt>
                <c:pt idx="58700">
                  <c:v>1473800400</c:v>
                </c:pt>
                <c:pt idx="58701">
                  <c:v>1473804000</c:v>
                </c:pt>
                <c:pt idx="58702">
                  <c:v>1473807600</c:v>
                </c:pt>
                <c:pt idx="58703">
                  <c:v>1473811200</c:v>
                </c:pt>
                <c:pt idx="58704">
                  <c:v>1473814800</c:v>
                </c:pt>
                <c:pt idx="58705">
                  <c:v>1473818400</c:v>
                </c:pt>
                <c:pt idx="58706">
                  <c:v>1473822000</c:v>
                </c:pt>
                <c:pt idx="58707">
                  <c:v>1473825600</c:v>
                </c:pt>
                <c:pt idx="58708">
                  <c:v>1473829200</c:v>
                </c:pt>
                <c:pt idx="58709">
                  <c:v>1473832800</c:v>
                </c:pt>
                <c:pt idx="58710">
                  <c:v>1473836400</c:v>
                </c:pt>
                <c:pt idx="58711">
                  <c:v>1473840000</c:v>
                </c:pt>
                <c:pt idx="58712">
                  <c:v>1473843600</c:v>
                </c:pt>
                <c:pt idx="58713">
                  <c:v>1473847200</c:v>
                </c:pt>
                <c:pt idx="58714">
                  <c:v>1473850800</c:v>
                </c:pt>
                <c:pt idx="58715">
                  <c:v>1473854400</c:v>
                </c:pt>
                <c:pt idx="58716">
                  <c:v>1473858000</c:v>
                </c:pt>
                <c:pt idx="58717">
                  <c:v>1473861600</c:v>
                </c:pt>
                <c:pt idx="58718">
                  <c:v>1473865200</c:v>
                </c:pt>
                <c:pt idx="58719">
                  <c:v>1473868800</c:v>
                </c:pt>
                <c:pt idx="58720">
                  <c:v>1473872400</c:v>
                </c:pt>
                <c:pt idx="58721">
                  <c:v>1473876000</c:v>
                </c:pt>
                <c:pt idx="58722">
                  <c:v>1473879600</c:v>
                </c:pt>
                <c:pt idx="58723">
                  <c:v>1473883200</c:v>
                </c:pt>
                <c:pt idx="58724">
                  <c:v>1473886800</c:v>
                </c:pt>
                <c:pt idx="58725">
                  <c:v>1473890400</c:v>
                </c:pt>
                <c:pt idx="58726">
                  <c:v>1473894000</c:v>
                </c:pt>
                <c:pt idx="58727">
                  <c:v>1473897600</c:v>
                </c:pt>
                <c:pt idx="58728">
                  <c:v>1473901200</c:v>
                </c:pt>
                <c:pt idx="58729">
                  <c:v>1473904800</c:v>
                </c:pt>
                <c:pt idx="58730">
                  <c:v>1473908400</c:v>
                </c:pt>
                <c:pt idx="58731">
                  <c:v>1473912000</c:v>
                </c:pt>
                <c:pt idx="58732">
                  <c:v>1473915600</c:v>
                </c:pt>
                <c:pt idx="58733">
                  <c:v>1473919200</c:v>
                </c:pt>
                <c:pt idx="58734">
                  <c:v>1473922800</c:v>
                </c:pt>
                <c:pt idx="58735">
                  <c:v>1473926400</c:v>
                </c:pt>
                <c:pt idx="58736">
                  <c:v>1473930000</c:v>
                </c:pt>
                <c:pt idx="58737">
                  <c:v>1473933600</c:v>
                </c:pt>
                <c:pt idx="58738">
                  <c:v>1473937200</c:v>
                </c:pt>
                <c:pt idx="58739">
                  <c:v>1473940800</c:v>
                </c:pt>
                <c:pt idx="58740">
                  <c:v>1473944400</c:v>
                </c:pt>
                <c:pt idx="58741">
                  <c:v>1473948000</c:v>
                </c:pt>
                <c:pt idx="58742">
                  <c:v>1473951600</c:v>
                </c:pt>
                <c:pt idx="58743">
                  <c:v>1473955200</c:v>
                </c:pt>
                <c:pt idx="58744">
                  <c:v>1473958800</c:v>
                </c:pt>
                <c:pt idx="58745">
                  <c:v>1473962400</c:v>
                </c:pt>
                <c:pt idx="58746">
                  <c:v>1473966000</c:v>
                </c:pt>
                <c:pt idx="58747">
                  <c:v>1473969600</c:v>
                </c:pt>
                <c:pt idx="58748">
                  <c:v>1473973200</c:v>
                </c:pt>
                <c:pt idx="58749">
                  <c:v>1473976800</c:v>
                </c:pt>
                <c:pt idx="58750">
                  <c:v>1473980400</c:v>
                </c:pt>
                <c:pt idx="58751">
                  <c:v>1473984000</c:v>
                </c:pt>
                <c:pt idx="58752">
                  <c:v>1473987600</c:v>
                </c:pt>
                <c:pt idx="58753">
                  <c:v>1473991200</c:v>
                </c:pt>
                <c:pt idx="58754">
                  <c:v>1473994800</c:v>
                </c:pt>
                <c:pt idx="58755">
                  <c:v>1473998400</c:v>
                </c:pt>
                <c:pt idx="58756">
                  <c:v>1474002000</c:v>
                </c:pt>
                <c:pt idx="58757">
                  <c:v>1474005600</c:v>
                </c:pt>
                <c:pt idx="58758">
                  <c:v>1474009200</c:v>
                </c:pt>
                <c:pt idx="58759">
                  <c:v>1474012800</c:v>
                </c:pt>
                <c:pt idx="58760">
                  <c:v>1474016400</c:v>
                </c:pt>
                <c:pt idx="58761">
                  <c:v>1474020000</c:v>
                </c:pt>
                <c:pt idx="58762">
                  <c:v>1474023600</c:v>
                </c:pt>
                <c:pt idx="58763">
                  <c:v>1474027200</c:v>
                </c:pt>
                <c:pt idx="58764">
                  <c:v>1474030800</c:v>
                </c:pt>
                <c:pt idx="58765">
                  <c:v>1474034400</c:v>
                </c:pt>
                <c:pt idx="58766">
                  <c:v>1474038000</c:v>
                </c:pt>
                <c:pt idx="58767">
                  <c:v>1474041600</c:v>
                </c:pt>
                <c:pt idx="58768">
                  <c:v>1474045200</c:v>
                </c:pt>
                <c:pt idx="58769">
                  <c:v>1474048800</c:v>
                </c:pt>
                <c:pt idx="58770">
                  <c:v>1474052400</c:v>
                </c:pt>
                <c:pt idx="58771">
                  <c:v>1474056000</c:v>
                </c:pt>
                <c:pt idx="58772">
                  <c:v>1474059600</c:v>
                </c:pt>
                <c:pt idx="58773">
                  <c:v>1474063200</c:v>
                </c:pt>
                <c:pt idx="58774">
                  <c:v>1474066800</c:v>
                </c:pt>
                <c:pt idx="58775">
                  <c:v>1474070400</c:v>
                </c:pt>
                <c:pt idx="58776">
                  <c:v>1474074000</c:v>
                </c:pt>
                <c:pt idx="58777">
                  <c:v>1474077600</c:v>
                </c:pt>
                <c:pt idx="58778">
                  <c:v>1474081200</c:v>
                </c:pt>
                <c:pt idx="58779">
                  <c:v>1474084800</c:v>
                </c:pt>
                <c:pt idx="58780">
                  <c:v>1474088400</c:v>
                </c:pt>
                <c:pt idx="58781">
                  <c:v>1474092000</c:v>
                </c:pt>
                <c:pt idx="58782">
                  <c:v>1474095600</c:v>
                </c:pt>
                <c:pt idx="58783">
                  <c:v>1474099200</c:v>
                </c:pt>
                <c:pt idx="58784">
                  <c:v>1474102800</c:v>
                </c:pt>
                <c:pt idx="58785">
                  <c:v>1474106400</c:v>
                </c:pt>
                <c:pt idx="58786">
                  <c:v>1474110000</c:v>
                </c:pt>
                <c:pt idx="58787">
                  <c:v>1474113600</c:v>
                </c:pt>
                <c:pt idx="58788">
                  <c:v>1474117200</c:v>
                </c:pt>
                <c:pt idx="58789">
                  <c:v>1474120800</c:v>
                </c:pt>
                <c:pt idx="58790">
                  <c:v>1474124400</c:v>
                </c:pt>
                <c:pt idx="58791">
                  <c:v>1474128000</c:v>
                </c:pt>
                <c:pt idx="58792">
                  <c:v>1474131600</c:v>
                </c:pt>
                <c:pt idx="58793">
                  <c:v>1474135200</c:v>
                </c:pt>
                <c:pt idx="58794">
                  <c:v>1474138800</c:v>
                </c:pt>
                <c:pt idx="58795">
                  <c:v>1474142400</c:v>
                </c:pt>
                <c:pt idx="58796">
                  <c:v>1474146000</c:v>
                </c:pt>
                <c:pt idx="58797">
                  <c:v>1474149600</c:v>
                </c:pt>
                <c:pt idx="58798">
                  <c:v>1474153200</c:v>
                </c:pt>
                <c:pt idx="58799">
                  <c:v>1474156800</c:v>
                </c:pt>
                <c:pt idx="58800">
                  <c:v>1474160400</c:v>
                </c:pt>
                <c:pt idx="58801">
                  <c:v>1474164000</c:v>
                </c:pt>
                <c:pt idx="58802">
                  <c:v>1474167600</c:v>
                </c:pt>
                <c:pt idx="58803">
                  <c:v>1474171200</c:v>
                </c:pt>
                <c:pt idx="58804">
                  <c:v>1474174800</c:v>
                </c:pt>
                <c:pt idx="58805">
                  <c:v>1474178400</c:v>
                </c:pt>
                <c:pt idx="58806">
                  <c:v>1474182000</c:v>
                </c:pt>
                <c:pt idx="58807">
                  <c:v>1474185600</c:v>
                </c:pt>
                <c:pt idx="58808">
                  <c:v>1474189200</c:v>
                </c:pt>
                <c:pt idx="58809">
                  <c:v>1474192800</c:v>
                </c:pt>
                <c:pt idx="58810">
                  <c:v>1474196400</c:v>
                </c:pt>
                <c:pt idx="58811">
                  <c:v>1474200000</c:v>
                </c:pt>
                <c:pt idx="58812">
                  <c:v>1474203600</c:v>
                </c:pt>
                <c:pt idx="58813">
                  <c:v>1474207200</c:v>
                </c:pt>
                <c:pt idx="58814">
                  <c:v>1474210800</c:v>
                </c:pt>
                <c:pt idx="58815">
                  <c:v>1474214400</c:v>
                </c:pt>
                <c:pt idx="58816">
                  <c:v>1474218000</c:v>
                </c:pt>
                <c:pt idx="58817">
                  <c:v>1474221600</c:v>
                </c:pt>
                <c:pt idx="58818">
                  <c:v>1474225200</c:v>
                </c:pt>
                <c:pt idx="58819">
                  <c:v>1474228800</c:v>
                </c:pt>
                <c:pt idx="58820">
                  <c:v>1474232400</c:v>
                </c:pt>
                <c:pt idx="58821">
                  <c:v>1474236000</c:v>
                </c:pt>
                <c:pt idx="58822">
                  <c:v>1474239600</c:v>
                </c:pt>
                <c:pt idx="58823">
                  <c:v>1474243200</c:v>
                </c:pt>
                <c:pt idx="58824">
                  <c:v>1474246800</c:v>
                </c:pt>
                <c:pt idx="58825">
                  <c:v>1474250400</c:v>
                </c:pt>
                <c:pt idx="58826">
                  <c:v>1474254000</c:v>
                </c:pt>
                <c:pt idx="58827">
                  <c:v>1474257600</c:v>
                </c:pt>
                <c:pt idx="58828">
                  <c:v>1474261200</c:v>
                </c:pt>
                <c:pt idx="58829">
                  <c:v>1474264800</c:v>
                </c:pt>
                <c:pt idx="58830">
                  <c:v>1474268400</c:v>
                </c:pt>
                <c:pt idx="58831">
                  <c:v>1474272000</c:v>
                </c:pt>
                <c:pt idx="58832">
                  <c:v>1474275600</c:v>
                </c:pt>
                <c:pt idx="58833">
                  <c:v>1474279200</c:v>
                </c:pt>
                <c:pt idx="58834">
                  <c:v>1474282800</c:v>
                </c:pt>
                <c:pt idx="58835">
                  <c:v>1474286400</c:v>
                </c:pt>
                <c:pt idx="58836">
                  <c:v>1474290000</c:v>
                </c:pt>
                <c:pt idx="58837">
                  <c:v>1474293600</c:v>
                </c:pt>
                <c:pt idx="58838">
                  <c:v>1474297200</c:v>
                </c:pt>
                <c:pt idx="58839">
                  <c:v>1474300800</c:v>
                </c:pt>
                <c:pt idx="58840">
                  <c:v>1474304400</c:v>
                </c:pt>
                <c:pt idx="58841">
                  <c:v>1474308000</c:v>
                </c:pt>
                <c:pt idx="58842">
                  <c:v>1474311600</c:v>
                </c:pt>
                <c:pt idx="58843">
                  <c:v>1474315200</c:v>
                </c:pt>
                <c:pt idx="58844">
                  <c:v>1474318800</c:v>
                </c:pt>
                <c:pt idx="58845">
                  <c:v>1474322400</c:v>
                </c:pt>
                <c:pt idx="58846">
                  <c:v>1474326000</c:v>
                </c:pt>
                <c:pt idx="58847">
                  <c:v>1474329600</c:v>
                </c:pt>
                <c:pt idx="58848">
                  <c:v>1474333200</c:v>
                </c:pt>
                <c:pt idx="58849">
                  <c:v>1474336800</c:v>
                </c:pt>
                <c:pt idx="58850">
                  <c:v>1474340400</c:v>
                </c:pt>
                <c:pt idx="58851">
                  <c:v>1474344000</c:v>
                </c:pt>
                <c:pt idx="58852">
                  <c:v>1474347600</c:v>
                </c:pt>
                <c:pt idx="58853">
                  <c:v>1474351200</c:v>
                </c:pt>
                <c:pt idx="58854">
                  <c:v>1474354800</c:v>
                </c:pt>
                <c:pt idx="58855">
                  <c:v>1474358400</c:v>
                </c:pt>
                <c:pt idx="58856">
                  <c:v>1474362000</c:v>
                </c:pt>
                <c:pt idx="58857">
                  <c:v>1474365600</c:v>
                </c:pt>
                <c:pt idx="58858">
                  <c:v>1474369200</c:v>
                </c:pt>
                <c:pt idx="58859">
                  <c:v>1474372800</c:v>
                </c:pt>
                <c:pt idx="58860">
                  <c:v>1474376400</c:v>
                </c:pt>
                <c:pt idx="58861">
                  <c:v>1474380000</c:v>
                </c:pt>
                <c:pt idx="58862">
                  <c:v>1474383600</c:v>
                </c:pt>
                <c:pt idx="58863">
                  <c:v>1474387200</c:v>
                </c:pt>
                <c:pt idx="58864">
                  <c:v>1474390800</c:v>
                </c:pt>
                <c:pt idx="58865">
                  <c:v>1474394400</c:v>
                </c:pt>
                <c:pt idx="58866">
                  <c:v>1474398000</c:v>
                </c:pt>
                <c:pt idx="58867">
                  <c:v>1474401600</c:v>
                </c:pt>
                <c:pt idx="58868">
                  <c:v>1474405200</c:v>
                </c:pt>
                <c:pt idx="58869">
                  <c:v>1474408800</c:v>
                </c:pt>
                <c:pt idx="58870">
                  <c:v>1474412400</c:v>
                </c:pt>
                <c:pt idx="58871">
                  <c:v>1474416000</c:v>
                </c:pt>
                <c:pt idx="58872">
                  <c:v>1474419600</c:v>
                </c:pt>
                <c:pt idx="58873">
                  <c:v>1474423200</c:v>
                </c:pt>
                <c:pt idx="58874">
                  <c:v>1474426800</c:v>
                </c:pt>
                <c:pt idx="58875">
                  <c:v>1474430400</c:v>
                </c:pt>
                <c:pt idx="58876">
                  <c:v>1474434000</c:v>
                </c:pt>
                <c:pt idx="58877">
                  <c:v>1474437600</c:v>
                </c:pt>
                <c:pt idx="58878">
                  <c:v>1474441200</c:v>
                </c:pt>
                <c:pt idx="58879">
                  <c:v>1474444800</c:v>
                </c:pt>
                <c:pt idx="58880">
                  <c:v>1474448400</c:v>
                </c:pt>
                <c:pt idx="58881">
                  <c:v>1474452000</c:v>
                </c:pt>
                <c:pt idx="58882">
                  <c:v>1474455600</c:v>
                </c:pt>
                <c:pt idx="58883">
                  <c:v>1474459200</c:v>
                </c:pt>
                <c:pt idx="58884">
                  <c:v>1474462800</c:v>
                </c:pt>
                <c:pt idx="58885">
                  <c:v>1474466400</c:v>
                </c:pt>
                <c:pt idx="58886">
                  <c:v>1474470000</c:v>
                </c:pt>
                <c:pt idx="58887">
                  <c:v>1474473600</c:v>
                </c:pt>
                <c:pt idx="58888">
                  <c:v>1474477200</c:v>
                </c:pt>
                <c:pt idx="58889">
                  <c:v>1474480800</c:v>
                </c:pt>
                <c:pt idx="58890">
                  <c:v>1474484400</c:v>
                </c:pt>
                <c:pt idx="58891">
                  <c:v>1474488000</c:v>
                </c:pt>
                <c:pt idx="58892">
                  <c:v>1474491600</c:v>
                </c:pt>
                <c:pt idx="58893">
                  <c:v>1474495200</c:v>
                </c:pt>
                <c:pt idx="58894">
                  <c:v>1474498800</c:v>
                </c:pt>
                <c:pt idx="58895">
                  <c:v>1474502400</c:v>
                </c:pt>
                <c:pt idx="58896">
                  <c:v>1474506000</c:v>
                </c:pt>
                <c:pt idx="58897">
                  <c:v>1474509600</c:v>
                </c:pt>
                <c:pt idx="58898">
                  <c:v>1474513200</c:v>
                </c:pt>
                <c:pt idx="58899">
                  <c:v>1474516800</c:v>
                </c:pt>
                <c:pt idx="58900">
                  <c:v>1474520400</c:v>
                </c:pt>
                <c:pt idx="58901">
                  <c:v>1474524000</c:v>
                </c:pt>
                <c:pt idx="58902">
                  <c:v>1474527600</c:v>
                </c:pt>
                <c:pt idx="58903">
                  <c:v>1474531200</c:v>
                </c:pt>
                <c:pt idx="58904">
                  <c:v>1474534800</c:v>
                </c:pt>
                <c:pt idx="58905">
                  <c:v>1474538400</c:v>
                </c:pt>
                <c:pt idx="58906">
                  <c:v>1474542000</c:v>
                </c:pt>
                <c:pt idx="58907">
                  <c:v>1474545600</c:v>
                </c:pt>
                <c:pt idx="58908">
                  <c:v>1474549200</c:v>
                </c:pt>
                <c:pt idx="58909">
                  <c:v>1474552800</c:v>
                </c:pt>
                <c:pt idx="58910">
                  <c:v>1474556400</c:v>
                </c:pt>
                <c:pt idx="58911">
                  <c:v>1474560000</c:v>
                </c:pt>
                <c:pt idx="58912">
                  <c:v>1474563600</c:v>
                </c:pt>
                <c:pt idx="58913">
                  <c:v>1474567200</c:v>
                </c:pt>
                <c:pt idx="58914">
                  <c:v>1474570800</c:v>
                </c:pt>
                <c:pt idx="58915">
                  <c:v>1474574400</c:v>
                </c:pt>
                <c:pt idx="58916">
                  <c:v>1474578000</c:v>
                </c:pt>
                <c:pt idx="58917">
                  <c:v>1474581600</c:v>
                </c:pt>
                <c:pt idx="58918">
                  <c:v>1474585200</c:v>
                </c:pt>
                <c:pt idx="58919">
                  <c:v>1474588800</c:v>
                </c:pt>
                <c:pt idx="58920">
                  <c:v>1474592400</c:v>
                </c:pt>
                <c:pt idx="58921">
                  <c:v>1474596000</c:v>
                </c:pt>
                <c:pt idx="58922">
                  <c:v>1474599600</c:v>
                </c:pt>
                <c:pt idx="58923">
                  <c:v>1474603200</c:v>
                </c:pt>
                <c:pt idx="58924">
                  <c:v>1474606800</c:v>
                </c:pt>
                <c:pt idx="58925">
                  <c:v>1474610400</c:v>
                </c:pt>
                <c:pt idx="58926">
                  <c:v>1474614000</c:v>
                </c:pt>
                <c:pt idx="58927">
                  <c:v>1474617600</c:v>
                </c:pt>
                <c:pt idx="58928">
                  <c:v>1474621200</c:v>
                </c:pt>
                <c:pt idx="58929">
                  <c:v>1474624800</c:v>
                </c:pt>
                <c:pt idx="58930">
                  <c:v>1474628400</c:v>
                </c:pt>
                <c:pt idx="58931">
                  <c:v>1474632000</c:v>
                </c:pt>
                <c:pt idx="58932">
                  <c:v>1474635600</c:v>
                </c:pt>
                <c:pt idx="58933">
                  <c:v>1474639200</c:v>
                </c:pt>
                <c:pt idx="58934">
                  <c:v>1474642800</c:v>
                </c:pt>
                <c:pt idx="58935">
                  <c:v>1474646400</c:v>
                </c:pt>
                <c:pt idx="58936">
                  <c:v>1474650000</c:v>
                </c:pt>
                <c:pt idx="58937">
                  <c:v>1474653600</c:v>
                </c:pt>
                <c:pt idx="58938">
                  <c:v>1474657200</c:v>
                </c:pt>
                <c:pt idx="58939">
                  <c:v>1474660800</c:v>
                </c:pt>
                <c:pt idx="58940">
                  <c:v>1474664400</c:v>
                </c:pt>
                <c:pt idx="58941">
                  <c:v>1474668000</c:v>
                </c:pt>
                <c:pt idx="58942">
                  <c:v>1474671600</c:v>
                </c:pt>
                <c:pt idx="58943">
                  <c:v>1474675200</c:v>
                </c:pt>
                <c:pt idx="58944">
                  <c:v>1474678800</c:v>
                </c:pt>
                <c:pt idx="58945">
                  <c:v>1474682400</c:v>
                </c:pt>
                <c:pt idx="58946">
                  <c:v>1474686000</c:v>
                </c:pt>
                <c:pt idx="58947">
                  <c:v>1474689600</c:v>
                </c:pt>
                <c:pt idx="58948">
                  <c:v>1474693200</c:v>
                </c:pt>
                <c:pt idx="58949">
                  <c:v>1474696800</c:v>
                </c:pt>
                <c:pt idx="58950">
                  <c:v>1474700400</c:v>
                </c:pt>
                <c:pt idx="58951">
                  <c:v>1474704000</c:v>
                </c:pt>
                <c:pt idx="58952">
                  <c:v>1474707600</c:v>
                </c:pt>
                <c:pt idx="58953">
                  <c:v>1474711200</c:v>
                </c:pt>
                <c:pt idx="58954">
                  <c:v>1474714800</c:v>
                </c:pt>
                <c:pt idx="58955">
                  <c:v>1474718400</c:v>
                </c:pt>
                <c:pt idx="58956">
                  <c:v>1474722000</c:v>
                </c:pt>
                <c:pt idx="58957">
                  <c:v>1474725600</c:v>
                </c:pt>
                <c:pt idx="58958">
                  <c:v>1474729200</c:v>
                </c:pt>
                <c:pt idx="58959">
                  <c:v>1474732800</c:v>
                </c:pt>
                <c:pt idx="58960">
                  <c:v>1474736400</c:v>
                </c:pt>
                <c:pt idx="58961">
                  <c:v>1474740000</c:v>
                </c:pt>
                <c:pt idx="58962">
                  <c:v>1474743600</c:v>
                </c:pt>
                <c:pt idx="58963">
                  <c:v>1474747200</c:v>
                </c:pt>
                <c:pt idx="58964">
                  <c:v>1474750800</c:v>
                </c:pt>
                <c:pt idx="58965">
                  <c:v>1474754400</c:v>
                </c:pt>
                <c:pt idx="58966">
                  <c:v>1474758000</c:v>
                </c:pt>
                <c:pt idx="58967">
                  <c:v>1474761600</c:v>
                </c:pt>
                <c:pt idx="58968">
                  <c:v>1474765200</c:v>
                </c:pt>
                <c:pt idx="58969">
                  <c:v>1474768800</c:v>
                </c:pt>
                <c:pt idx="58970">
                  <c:v>1474772400</c:v>
                </c:pt>
                <c:pt idx="58971">
                  <c:v>1474776000</c:v>
                </c:pt>
                <c:pt idx="58972">
                  <c:v>1474779600</c:v>
                </c:pt>
                <c:pt idx="58973">
                  <c:v>1474783200</c:v>
                </c:pt>
                <c:pt idx="58974">
                  <c:v>1474786800</c:v>
                </c:pt>
                <c:pt idx="58975">
                  <c:v>1474790400</c:v>
                </c:pt>
                <c:pt idx="58976">
                  <c:v>1474794000</c:v>
                </c:pt>
                <c:pt idx="58977">
                  <c:v>1474797600</c:v>
                </c:pt>
                <c:pt idx="58978">
                  <c:v>1474801200</c:v>
                </c:pt>
                <c:pt idx="58979">
                  <c:v>1474804800</c:v>
                </c:pt>
                <c:pt idx="58980">
                  <c:v>1474808400</c:v>
                </c:pt>
                <c:pt idx="58981">
                  <c:v>1474812000</c:v>
                </c:pt>
                <c:pt idx="58982">
                  <c:v>1474815600</c:v>
                </c:pt>
                <c:pt idx="58983">
                  <c:v>1474819200</c:v>
                </c:pt>
                <c:pt idx="58984">
                  <c:v>1474822800</c:v>
                </c:pt>
                <c:pt idx="58985">
                  <c:v>1474826400</c:v>
                </c:pt>
                <c:pt idx="58986">
                  <c:v>1474830000</c:v>
                </c:pt>
                <c:pt idx="58987">
                  <c:v>1474833600</c:v>
                </c:pt>
                <c:pt idx="58988">
                  <c:v>1474837200</c:v>
                </c:pt>
                <c:pt idx="58989">
                  <c:v>1474840800</c:v>
                </c:pt>
                <c:pt idx="58990">
                  <c:v>1474844400</c:v>
                </c:pt>
                <c:pt idx="58991">
                  <c:v>1474848000</c:v>
                </c:pt>
                <c:pt idx="58992">
                  <c:v>1474851600</c:v>
                </c:pt>
                <c:pt idx="58993">
                  <c:v>1474855200</c:v>
                </c:pt>
                <c:pt idx="58994">
                  <c:v>1474858800</c:v>
                </c:pt>
                <c:pt idx="58995">
                  <c:v>1474862400</c:v>
                </c:pt>
                <c:pt idx="58996">
                  <c:v>1474866000</c:v>
                </c:pt>
                <c:pt idx="58997">
                  <c:v>1474869600</c:v>
                </c:pt>
                <c:pt idx="58998">
                  <c:v>1474873200</c:v>
                </c:pt>
                <c:pt idx="58999">
                  <c:v>1474876800</c:v>
                </c:pt>
                <c:pt idx="59000">
                  <c:v>1474880400</c:v>
                </c:pt>
                <c:pt idx="59001">
                  <c:v>1474884000</c:v>
                </c:pt>
                <c:pt idx="59002">
                  <c:v>1474887600</c:v>
                </c:pt>
                <c:pt idx="59003">
                  <c:v>1474891200</c:v>
                </c:pt>
                <c:pt idx="59004">
                  <c:v>1474894800</c:v>
                </c:pt>
                <c:pt idx="59005">
                  <c:v>1474898400</c:v>
                </c:pt>
                <c:pt idx="59006">
                  <c:v>1474902000</c:v>
                </c:pt>
                <c:pt idx="59007">
                  <c:v>1474905600</c:v>
                </c:pt>
                <c:pt idx="59008">
                  <c:v>1474909200</c:v>
                </c:pt>
                <c:pt idx="59009">
                  <c:v>1474912800</c:v>
                </c:pt>
                <c:pt idx="59010">
                  <c:v>1474916400</c:v>
                </c:pt>
                <c:pt idx="59011">
                  <c:v>1474920000</c:v>
                </c:pt>
                <c:pt idx="59012">
                  <c:v>1474923600</c:v>
                </c:pt>
                <c:pt idx="59013">
                  <c:v>1474927200</c:v>
                </c:pt>
                <c:pt idx="59014">
                  <c:v>1474930800</c:v>
                </c:pt>
                <c:pt idx="59015">
                  <c:v>1474934400</c:v>
                </c:pt>
                <c:pt idx="59016">
                  <c:v>1474938000</c:v>
                </c:pt>
                <c:pt idx="59017">
                  <c:v>1474941600</c:v>
                </c:pt>
                <c:pt idx="59018">
                  <c:v>1474945200</c:v>
                </c:pt>
                <c:pt idx="59019">
                  <c:v>1474948800</c:v>
                </c:pt>
                <c:pt idx="59020">
                  <c:v>1474952400</c:v>
                </c:pt>
                <c:pt idx="59021">
                  <c:v>1474956000</c:v>
                </c:pt>
                <c:pt idx="59022">
                  <c:v>1474959600</c:v>
                </c:pt>
                <c:pt idx="59023">
                  <c:v>1474963200</c:v>
                </c:pt>
                <c:pt idx="59024">
                  <c:v>1474966800</c:v>
                </c:pt>
                <c:pt idx="59025">
                  <c:v>1474970400</c:v>
                </c:pt>
                <c:pt idx="59026">
                  <c:v>1474974000</c:v>
                </c:pt>
                <c:pt idx="59027">
                  <c:v>1474977600</c:v>
                </c:pt>
                <c:pt idx="59028">
                  <c:v>1474981200</c:v>
                </c:pt>
                <c:pt idx="59029">
                  <c:v>1474984800</c:v>
                </c:pt>
                <c:pt idx="59030">
                  <c:v>1474988400</c:v>
                </c:pt>
                <c:pt idx="59031">
                  <c:v>1474992000</c:v>
                </c:pt>
                <c:pt idx="59032">
                  <c:v>1474995600</c:v>
                </c:pt>
                <c:pt idx="59033">
                  <c:v>1474999200</c:v>
                </c:pt>
                <c:pt idx="59034">
                  <c:v>1475002800</c:v>
                </c:pt>
                <c:pt idx="59035">
                  <c:v>1475006400</c:v>
                </c:pt>
                <c:pt idx="59036">
                  <c:v>1475010000</c:v>
                </c:pt>
                <c:pt idx="59037">
                  <c:v>1475013600</c:v>
                </c:pt>
                <c:pt idx="59038">
                  <c:v>1475017200</c:v>
                </c:pt>
                <c:pt idx="59039">
                  <c:v>1475020800</c:v>
                </c:pt>
                <c:pt idx="59040">
                  <c:v>1475024400</c:v>
                </c:pt>
                <c:pt idx="59041">
                  <c:v>1475028000</c:v>
                </c:pt>
                <c:pt idx="59042">
                  <c:v>1475031600</c:v>
                </c:pt>
                <c:pt idx="59043">
                  <c:v>1475035200</c:v>
                </c:pt>
                <c:pt idx="59044">
                  <c:v>1475038800</c:v>
                </c:pt>
                <c:pt idx="59045">
                  <c:v>1475042400</c:v>
                </c:pt>
                <c:pt idx="59046">
                  <c:v>1475046000</c:v>
                </c:pt>
                <c:pt idx="59047">
                  <c:v>1475049600</c:v>
                </c:pt>
                <c:pt idx="59048">
                  <c:v>1475053200</c:v>
                </c:pt>
                <c:pt idx="59049">
                  <c:v>1475056800</c:v>
                </c:pt>
                <c:pt idx="59050">
                  <c:v>1475060400</c:v>
                </c:pt>
                <c:pt idx="59051">
                  <c:v>1475064000</c:v>
                </c:pt>
                <c:pt idx="59052">
                  <c:v>1475067600</c:v>
                </c:pt>
                <c:pt idx="59053">
                  <c:v>1475071200</c:v>
                </c:pt>
                <c:pt idx="59054">
                  <c:v>1475074800</c:v>
                </c:pt>
                <c:pt idx="59055">
                  <c:v>1475078400</c:v>
                </c:pt>
                <c:pt idx="59056">
                  <c:v>1475082000</c:v>
                </c:pt>
                <c:pt idx="59057">
                  <c:v>1475085600</c:v>
                </c:pt>
                <c:pt idx="59058">
                  <c:v>1475089200</c:v>
                </c:pt>
                <c:pt idx="59059">
                  <c:v>1475092800</c:v>
                </c:pt>
                <c:pt idx="59060">
                  <c:v>1475096400</c:v>
                </c:pt>
                <c:pt idx="59061">
                  <c:v>1475100000</c:v>
                </c:pt>
                <c:pt idx="59062">
                  <c:v>1475103600</c:v>
                </c:pt>
                <c:pt idx="59063">
                  <c:v>1475107200</c:v>
                </c:pt>
                <c:pt idx="59064">
                  <c:v>1475110800</c:v>
                </c:pt>
                <c:pt idx="59065">
                  <c:v>1475114400</c:v>
                </c:pt>
                <c:pt idx="59066">
                  <c:v>1475118000</c:v>
                </c:pt>
                <c:pt idx="59067">
                  <c:v>1475121600</c:v>
                </c:pt>
                <c:pt idx="59068">
                  <c:v>1475125200</c:v>
                </c:pt>
                <c:pt idx="59069">
                  <c:v>1475128800</c:v>
                </c:pt>
                <c:pt idx="59070">
                  <c:v>1475132400</c:v>
                </c:pt>
                <c:pt idx="59071">
                  <c:v>1475136000</c:v>
                </c:pt>
                <c:pt idx="59072">
                  <c:v>1475139600</c:v>
                </c:pt>
                <c:pt idx="59073">
                  <c:v>1475143200</c:v>
                </c:pt>
                <c:pt idx="59074">
                  <c:v>1475146800</c:v>
                </c:pt>
                <c:pt idx="59075">
                  <c:v>1475150400</c:v>
                </c:pt>
                <c:pt idx="59076">
                  <c:v>1475154000</c:v>
                </c:pt>
                <c:pt idx="59077">
                  <c:v>1475157600</c:v>
                </c:pt>
                <c:pt idx="59078">
                  <c:v>1475161200</c:v>
                </c:pt>
                <c:pt idx="59079">
                  <c:v>1475164800</c:v>
                </c:pt>
                <c:pt idx="59080">
                  <c:v>1475168400</c:v>
                </c:pt>
                <c:pt idx="59081">
                  <c:v>1475172000</c:v>
                </c:pt>
                <c:pt idx="59082">
                  <c:v>1475175600</c:v>
                </c:pt>
                <c:pt idx="59083">
                  <c:v>1475179200</c:v>
                </c:pt>
                <c:pt idx="59084">
                  <c:v>1475182800</c:v>
                </c:pt>
                <c:pt idx="59085">
                  <c:v>1475186400</c:v>
                </c:pt>
                <c:pt idx="59086">
                  <c:v>1475190000</c:v>
                </c:pt>
                <c:pt idx="59087">
                  <c:v>1475193600</c:v>
                </c:pt>
                <c:pt idx="59088">
                  <c:v>1475197200</c:v>
                </c:pt>
                <c:pt idx="59089">
                  <c:v>1475200800</c:v>
                </c:pt>
                <c:pt idx="59090">
                  <c:v>1475204400</c:v>
                </c:pt>
                <c:pt idx="59091">
                  <c:v>1475208000</c:v>
                </c:pt>
                <c:pt idx="59092">
                  <c:v>1475211600</c:v>
                </c:pt>
                <c:pt idx="59093">
                  <c:v>1475215200</c:v>
                </c:pt>
                <c:pt idx="59094">
                  <c:v>1475218800</c:v>
                </c:pt>
                <c:pt idx="59095">
                  <c:v>1475222400</c:v>
                </c:pt>
                <c:pt idx="59096">
                  <c:v>1475226000</c:v>
                </c:pt>
                <c:pt idx="59097">
                  <c:v>1475229600</c:v>
                </c:pt>
                <c:pt idx="59098">
                  <c:v>1475233200</c:v>
                </c:pt>
                <c:pt idx="59099">
                  <c:v>1475236800</c:v>
                </c:pt>
                <c:pt idx="59100">
                  <c:v>1475240400</c:v>
                </c:pt>
                <c:pt idx="59101">
                  <c:v>1475244000</c:v>
                </c:pt>
                <c:pt idx="59102">
                  <c:v>1475247600</c:v>
                </c:pt>
                <c:pt idx="59103">
                  <c:v>1475251200</c:v>
                </c:pt>
                <c:pt idx="59104">
                  <c:v>1475254800</c:v>
                </c:pt>
                <c:pt idx="59105">
                  <c:v>1475258400</c:v>
                </c:pt>
                <c:pt idx="59106">
                  <c:v>1475262000</c:v>
                </c:pt>
                <c:pt idx="59107">
                  <c:v>1475265600</c:v>
                </c:pt>
                <c:pt idx="59108">
                  <c:v>1475269200</c:v>
                </c:pt>
                <c:pt idx="59109">
                  <c:v>1475272800</c:v>
                </c:pt>
                <c:pt idx="59110">
                  <c:v>1475276400</c:v>
                </c:pt>
                <c:pt idx="59111">
                  <c:v>1475280000</c:v>
                </c:pt>
                <c:pt idx="59112">
                  <c:v>1475283600</c:v>
                </c:pt>
                <c:pt idx="59113">
                  <c:v>1475287200</c:v>
                </c:pt>
                <c:pt idx="59114">
                  <c:v>1475290800</c:v>
                </c:pt>
                <c:pt idx="59115">
                  <c:v>1475294400</c:v>
                </c:pt>
                <c:pt idx="59116">
                  <c:v>1475298000</c:v>
                </c:pt>
                <c:pt idx="59117">
                  <c:v>1475301600</c:v>
                </c:pt>
                <c:pt idx="59118">
                  <c:v>1475305200</c:v>
                </c:pt>
                <c:pt idx="59119">
                  <c:v>1475308800</c:v>
                </c:pt>
                <c:pt idx="59120">
                  <c:v>1475312400</c:v>
                </c:pt>
                <c:pt idx="59121">
                  <c:v>1475316000</c:v>
                </c:pt>
                <c:pt idx="59122">
                  <c:v>1475319600</c:v>
                </c:pt>
                <c:pt idx="59123">
                  <c:v>1475323200</c:v>
                </c:pt>
                <c:pt idx="59124">
                  <c:v>1475326800</c:v>
                </c:pt>
                <c:pt idx="59125">
                  <c:v>1475330400</c:v>
                </c:pt>
                <c:pt idx="59126">
                  <c:v>1475334000</c:v>
                </c:pt>
                <c:pt idx="59127">
                  <c:v>1475337600</c:v>
                </c:pt>
                <c:pt idx="59128">
                  <c:v>1475341200</c:v>
                </c:pt>
                <c:pt idx="59129">
                  <c:v>1475344800</c:v>
                </c:pt>
                <c:pt idx="59130">
                  <c:v>1475348400</c:v>
                </c:pt>
                <c:pt idx="59131">
                  <c:v>1475352000</c:v>
                </c:pt>
                <c:pt idx="59132">
                  <c:v>1475355600</c:v>
                </c:pt>
                <c:pt idx="59133">
                  <c:v>1475359200</c:v>
                </c:pt>
                <c:pt idx="59134">
                  <c:v>1475362800</c:v>
                </c:pt>
                <c:pt idx="59135">
                  <c:v>1475366400</c:v>
                </c:pt>
                <c:pt idx="59136">
                  <c:v>1475370000</c:v>
                </c:pt>
                <c:pt idx="59137">
                  <c:v>1475373600</c:v>
                </c:pt>
                <c:pt idx="59138">
                  <c:v>1475377200</c:v>
                </c:pt>
                <c:pt idx="59139">
                  <c:v>1475380800</c:v>
                </c:pt>
                <c:pt idx="59140">
                  <c:v>1475384400</c:v>
                </c:pt>
                <c:pt idx="59141">
                  <c:v>1475388000</c:v>
                </c:pt>
                <c:pt idx="59142">
                  <c:v>1475391600</c:v>
                </c:pt>
                <c:pt idx="59143">
                  <c:v>1475395200</c:v>
                </c:pt>
                <c:pt idx="59144">
                  <c:v>1475398800</c:v>
                </c:pt>
                <c:pt idx="59145">
                  <c:v>1475402400</c:v>
                </c:pt>
                <c:pt idx="59146">
                  <c:v>1475406000</c:v>
                </c:pt>
                <c:pt idx="59147">
                  <c:v>1475409600</c:v>
                </c:pt>
                <c:pt idx="59148">
                  <c:v>1475413200</c:v>
                </c:pt>
                <c:pt idx="59149">
                  <c:v>1475416800</c:v>
                </c:pt>
                <c:pt idx="59150">
                  <c:v>1475420400</c:v>
                </c:pt>
                <c:pt idx="59151">
                  <c:v>1475424000</c:v>
                </c:pt>
                <c:pt idx="59152">
                  <c:v>1475427600</c:v>
                </c:pt>
                <c:pt idx="59153">
                  <c:v>1475431200</c:v>
                </c:pt>
                <c:pt idx="59154">
                  <c:v>1475434800</c:v>
                </c:pt>
                <c:pt idx="59155">
                  <c:v>1475438400</c:v>
                </c:pt>
                <c:pt idx="59156">
                  <c:v>1475442000</c:v>
                </c:pt>
                <c:pt idx="59157">
                  <c:v>1475445600</c:v>
                </c:pt>
                <c:pt idx="59158">
                  <c:v>1475449200</c:v>
                </c:pt>
                <c:pt idx="59159">
                  <c:v>1475452800</c:v>
                </c:pt>
                <c:pt idx="59160">
                  <c:v>1475456400</c:v>
                </c:pt>
                <c:pt idx="59161">
                  <c:v>1475460000</c:v>
                </c:pt>
                <c:pt idx="59162">
                  <c:v>1475463600</c:v>
                </c:pt>
                <c:pt idx="59163">
                  <c:v>1475467200</c:v>
                </c:pt>
                <c:pt idx="59164">
                  <c:v>1475470800</c:v>
                </c:pt>
                <c:pt idx="59165">
                  <c:v>1475474400</c:v>
                </c:pt>
                <c:pt idx="59166">
                  <c:v>1475478000</c:v>
                </c:pt>
                <c:pt idx="59167">
                  <c:v>1475481600</c:v>
                </c:pt>
                <c:pt idx="59168">
                  <c:v>1475485200</c:v>
                </c:pt>
                <c:pt idx="59169">
                  <c:v>1475488800</c:v>
                </c:pt>
                <c:pt idx="59170">
                  <c:v>1475492400</c:v>
                </c:pt>
                <c:pt idx="59171">
                  <c:v>1475496000</c:v>
                </c:pt>
                <c:pt idx="59172">
                  <c:v>1475499600</c:v>
                </c:pt>
                <c:pt idx="59173">
                  <c:v>1475503200</c:v>
                </c:pt>
                <c:pt idx="59174">
                  <c:v>1475506800</c:v>
                </c:pt>
                <c:pt idx="59175">
                  <c:v>1475510400</c:v>
                </c:pt>
                <c:pt idx="59176">
                  <c:v>1475514000</c:v>
                </c:pt>
                <c:pt idx="59177">
                  <c:v>1475517600</c:v>
                </c:pt>
                <c:pt idx="59178">
                  <c:v>1475521200</c:v>
                </c:pt>
                <c:pt idx="59179">
                  <c:v>1475524800</c:v>
                </c:pt>
                <c:pt idx="59180">
                  <c:v>1475528400</c:v>
                </c:pt>
                <c:pt idx="59181">
                  <c:v>1475532000</c:v>
                </c:pt>
                <c:pt idx="59182">
                  <c:v>1475535600</c:v>
                </c:pt>
                <c:pt idx="59183">
                  <c:v>1475539200</c:v>
                </c:pt>
                <c:pt idx="59184">
                  <c:v>1475542800</c:v>
                </c:pt>
                <c:pt idx="59185">
                  <c:v>1475546400</c:v>
                </c:pt>
                <c:pt idx="59186">
                  <c:v>1475550000</c:v>
                </c:pt>
                <c:pt idx="59187">
                  <c:v>1475553600</c:v>
                </c:pt>
                <c:pt idx="59188">
                  <c:v>1475557200</c:v>
                </c:pt>
                <c:pt idx="59189">
                  <c:v>1475560800</c:v>
                </c:pt>
                <c:pt idx="59190">
                  <c:v>1475564400</c:v>
                </c:pt>
                <c:pt idx="59191">
                  <c:v>1475568000</c:v>
                </c:pt>
                <c:pt idx="59192">
                  <c:v>1475571600</c:v>
                </c:pt>
                <c:pt idx="59193">
                  <c:v>1475575200</c:v>
                </c:pt>
                <c:pt idx="59194">
                  <c:v>1475578800</c:v>
                </c:pt>
                <c:pt idx="59195">
                  <c:v>1475582400</c:v>
                </c:pt>
                <c:pt idx="59196">
                  <c:v>1475586000</c:v>
                </c:pt>
                <c:pt idx="59197">
                  <c:v>1475589600</c:v>
                </c:pt>
                <c:pt idx="59198">
                  <c:v>1475593200</c:v>
                </c:pt>
                <c:pt idx="59199">
                  <c:v>1475596800</c:v>
                </c:pt>
                <c:pt idx="59200">
                  <c:v>1475600400</c:v>
                </c:pt>
                <c:pt idx="59201">
                  <c:v>1475604000</c:v>
                </c:pt>
                <c:pt idx="59202">
                  <c:v>1475607600</c:v>
                </c:pt>
                <c:pt idx="59203">
                  <c:v>1475611200</c:v>
                </c:pt>
                <c:pt idx="59204">
                  <c:v>1475614800</c:v>
                </c:pt>
                <c:pt idx="59205">
                  <c:v>1475618400</c:v>
                </c:pt>
                <c:pt idx="59206">
                  <c:v>1475622000</c:v>
                </c:pt>
                <c:pt idx="59207">
                  <c:v>1475625600</c:v>
                </c:pt>
                <c:pt idx="59208">
                  <c:v>1475629200</c:v>
                </c:pt>
                <c:pt idx="59209">
                  <c:v>1475632800</c:v>
                </c:pt>
                <c:pt idx="59210">
                  <c:v>1475636400</c:v>
                </c:pt>
                <c:pt idx="59211">
                  <c:v>1475640000</c:v>
                </c:pt>
                <c:pt idx="59212">
                  <c:v>1475643600</c:v>
                </c:pt>
                <c:pt idx="59213">
                  <c:v>1475647200</c:v>
                </c:pt>
                <c:pt idx="59214">
                  <c:v>1475650800</c:v>
                </c:pt>
                <c:pt idx="59215">
                  <c:v>1475654400</c:v>
                </c:pt>
                <c:pt idx="59216">
                  <c:v>1475658000</c:v>
                </c:pt>
                <c:pt idx="59217">
                  <c:v>1475661600</c:v>
                </c:pt>
                <c:pt idx="59218">
                  <c:v>1475665200</c:v>
                </c:pt>
                <c:pt idx="59219">
                  <c:v>1475668800</c:v>
                </c:pt>
                <c:pt idx="59220">
                  <c:v>1475672400</c:v>
                </c:pt>
                <c:pt idx="59221">
                  <c:v>1475676000</c:v>
                </c:pt>
                <c:pt idx="59222">
                  <c:v>1475679600</c:v>
                </c:pt>
                <c:pt idx="59223">
                  <c:v>1475683200</c:v>
                </c:pt>
                <c:pt idx="59224">
                  <c:v>1475686800</c:v>
                </c:pt>
                <c:pt idx="59225">
                  <c:v>1475690400</c:v>
                </c:pt>
                <c:pt idx="59226">
                  <c:v>1475694000</c:v>
                </c:pt>
                <c:pt idx="59227">
                  <c:v>1475697600</c:v>
                </c:pt>
                <c:pt idx="59228">
                  <c:v>1475701200</c:v>
                </c:pt>
                <c:pt idx="59229">
                  <c:v>1475704800</c:v>
                </c:pt>
                <c:pt idx="59230">
                  <c:v>1475708400</c:v>
                </c:pt>
                <c:pt idx="59231">
                  <c:v>1475712000</c:v>
                </c:pt>
                <c:pt idx="59232">
                  <c:v>1475715600</c:v>
                </c:pt>
                <c:pt idx="59233">
                  <c:v>1475719200</c:v>
                </c:pt>
                <c:pt idx="59234">
                  <c:v>1475722800</c:v>
                </c:pt>
                <c:pt idx="59235">
                  <c:v>1475726400</c:v>
                </c:pt>
                <c:pt idx="59236">
                  <c:v>1475730000</c:v>
                </c:pt>
                <c:pt idx="59237">
                  <c:v>1475733600</c:v>
                </c:pt>
                <c:pt idx="59238">
                  <c:v>1475737200</c:v>
                </c:pt>
                <c:pt idx="59239">
                  <c:v>1475740800</c:v>
                </c:pt>
                <c:pt idx="59240">
                  <c:v>1475744400</c:v>
                </c:pt>
                <c:pt idx="59241">
                  <c:v>1475748000</c:v>
                </c:pt>
                <c:pt idx="59242">
                  <c:v>1475751600</c:v>
                </c:pt>
                <c:pt idx="59243">
                  <c:v>1475755200</c:v>
                </c:pt>
                <c:pt idx="59244">
                  <c:v>1475758800</c:v>
                </c:pt>
                <c:pt idx="59245">
                  <c:v>1475762400</c:v>
                </c:pt>
                <c:pt idx="59246">
                  <c:v>1475766000</c:v>
                </c:pt>
                <c:pt idx="59247">
                  <c:v>1475769600</c:v>
                </c:pt>
                <c:pt idx="59248">
                  <c:v>1475773200</c:v>
                </c:pt>
                <c:pt idx="59249">
                  <c:v>1475776800</c:v>
                </c:pt>
                <c:pt idx="59250">
                  <c:v>1475780400</c:v>
                </c:pt>
                <c:pt idx="59251">
                  <c:v>1475784000</c:v>
                </c:pt>
                <c:pt idx="59252">
                  <c:v>1475787600</c:v>
                </c:pt>
                <c:pt idx="59253">
                  <c:v>1475791200</c:v>
                </c:pt>
                <c:pt idx="59254">
                  <c:v>1475794800</c:v>
                </c:pt>
                <c:pt idx="59255">
                  <c:v>1475798400</c:v>
                </c:pt>
                <c:pt idx="59256">
                  <c:v>1475802000</c:v>
                </c:pt>
                <c:pt idx="59257">
                  <c:v>1475805600</c:v>
                </c:pt>
                <c:pt idx="59258">
                  <c:v>1475809200</c:v>
                </c:pt>
                <c:pt idx="59259">
                  <c:v>1475812800</c:v>
                </c:pt>
                <c:pt idx="59260">
                  <c:v>1475816400</c:v>
                </c:pt>
                <c:pt idx="59261">
                  <c:v>1475820000</c:v>
                </c:pt>
                <c:pt idx="59262">
                  <c:v>1475823600</c:v>
                </c:pt>
                <c:pt idx="59263">
                  <c:v>1475827200</c:v>
                </c:pt>
                <c:pt idx="59264">
                  <c:v>1475830800</c:v>
                </c:pt>
                <c:pt idx="59265">
                  <c:v>1475834400</c:v>
                </c:pt>
                <c:pt idx="59266">
                  <c:v>1475838000</c:v>
                </c:pt>
                <c:pt idx="59267">
                  <c:v>1475841600</c:v>
                </c:pt>
                <c:pt idx="59268">
                  <c:v>1475845200</c:v>
                </c:pt>
                <c:pt idx="59269">
                  <c:v>1475848800</c:v>
                </c:pt>
                <c:pt idx="59270">
                  <c:v>1475852400</c:v>
                </c:pt>
                <c:pt idx="59271">
                  <c:v>1475856000</c:v>
                </c:pt>
                <c:pt idx="59272">
                  <c:v>1475859600</c:v>
                </c:pt>
                <c:pt idx="59273">
                  <c:v>1475863200</c:v>
                </c:pt>
                <c:pt idx="59274">
                  <c:v>1475866800</c:v>
                </c:pt>
                <c:pt idx="59275">
                  <c:v>1475870400</c:v>
                </c:pt>
                <c:pt idx="59276">
                  <c:v>1475874000</c:v>
                </c:pt>
                <c:pt idx="59277">
                  <c:v>1475877600</c:v>
                </c:pt>
                <c:pt idx="59278">
                  <c:v>1475881200</c:v>
                </c:pt>
                <c:pt idx="59279">
                  <c:v>1475884800</c:v>
                </c:pt>
                <c:pt idx="59280">
                  <c:v>1475888400</c:v>
                </c:pt>
                <c:pt idx="59281">
                  <c:v>1475892000</c:v>
                </c:pt>
                <c:pt idx="59282">
                  <c:v>1475895600</c:v>
                </c:pt>
                <c:pt idx="59283">
                  <c:v>1475899200</c:v>
                </c:pt>
                <c:pt idx="59284">
                  <c:v>1475902800</c:v>
                </c:pt>
                <c:pt idx="59285">
                  <c:v>1475906400</c:v>
                </c:pt>
                <c:pt idx="59286">
                  <c:v>1475910000</c:v>
                </c:pt>
                <c:pt idx="59287">
                  <c:v>1475913600</c:v>
                </c:pt>
                <c:pt idx="59288">
                  <c:v>1475917200</c:v>
                </c:pt>
                <c:pt idx="59289">
                  <c:v>1475920800</c:v>
                </c:pt>
                <c:pt idx="59290">
                  <c:v>1475924400</c:v>
                </c:pt>
                <c:pt idx="59291">
                  <c:v>1475928000</c:v>
                </c:pt>
                <c:pt idx="59292">
                  <c:v>1475931600</c:v>
                </c:pt>
                <c:pt idx="59293">
                  <c:v>1475935200</c:v>
                </c:pt>
                <c:pt idx="59294">
                  <c:v>1475938800</c:v>
                </c:pt>
                <c:pt idx="59295">
                  <c:v>1475942400</c:v>
                </c:pt>
                <c:pt idx="59296">
                  <c:v>1475946000</c:v>
                </c:pt>
                <c:pt idx="59297">
                  <c:v>1475949600</c:v>
                </c:pt>
                <c:pt idx="59298">
                  <c:v>1475953200</c:v>
                </c:pt>
                <c:pt idx="59299">
                  <c:v>1475956800</c:v>
                </c:pt>
                <c:pt idx="59300">
                  <c:v>1475960400</c:v>
                </c:pt>
                <c:pt idx="59301">
                  <c:v>1475964000</c:v>
                </c:pt>
                <c:pt idx="59302">
                  <c:v>1475967600</c:v>
                </c:pt>
                <c:pt idx="59303">
                  <c:v>1475971200</c:v>
                </c:pt>
                <c:pt idx="59304">
                  <c:v>1475974800</c:v>
                </c:pt>
                <c:pt idx="59305">
                  <c:v>1475978400</c:v>
                </c:pt>
                <c:pt idx="59306">
                  <c:v>1475982000</c:v>
                </c:pt>
                <c:pt idx="59307">
                  <c:v>1475985600</c:v>
                </c:pt>
                <c:pt idx="59308">
                  <c:v>1475989200</c:v>
                </c:pt>
                <c:pt idx="59309">
                  <c:v>1475992800</c:v>
                </c:pt>
                <c:pt idx="59310">
                  <c:v>1475996400</c:v>
                </c:pt>
                <c:pt idx="59311">
                  <c:v>1476000000</c:v>
                </c:pt>
                <c:pt idx="59312">
                  <c:v>1476003600</c:v>
                </c:pt>
                <c:pt idx="59313">
                  <c:v>1476007200</c:v>
                </c:pt>
                <c:pt idx="59314">
                  <c:v>1476010800</c:v>
                </c:pt>
                <c:pt idx="59315">
                  <c:v>1476014400</c:v>
                </c:pt>
                <c:pt idx="59316">
                  <c:v>1476018000</c:v>
                </c:pt>
                <c:pt idx="59317">
                  <c:v>1476021600</c:v>
                </c:pt>
                <c:pt idx="59318">
                  <c:v>1476025200</c:v>
                </c:pt>
                <c:pt idx="59319">
                  <c:v>1476028800</c:v>
                </c:pt>
                <c:pt idx="59320">
                  <c:v>1476032400</c:v>
                </c:pt>
                <c:pt idx="59321">
                  <c:v>1476036000</c:v>
                </c:pt>
                <c:pt idx="59322">
                  <c:v>1476039600</c:v>
                </c:pt>
                <c:pt idx="59323">
                  <c:v>1476043200</c:v>
                </c:pt>
                <c:pt idx="59324">
                  <c:v>1476046800</c:v>
                </c:pt>
                <c:pt idx="59325">
                  <c:v>1476050400</c:v>
                </c:pt>
                <c:pt idx="59326">
                  <c:v>1476054000</c:v>
                </c:pt>
                <c:pt idx="59327">
                  <c:v>1476057600</c:v>
                </c:pt>
                <c:pt idx="59328">
                  <c:v>1476061200</c:v>
                </c:pt>
                <c:pt idx="59329">
                  <c:v>1476064800</c:v>
                </c:pt>
                <c:pt idx="59330">
                  <c:v>1476068400</c:v>
                </c:pt>
                <c:pt idx="59331">
                  <c:v>1476072000</c:v>
                </c:pt>
                <c:pt idx="59332">
                  <c:v>1476075600</c:v>
                </c:pt>
                <c:pt idx="59333">
                  <c:v>1476079200</c:v>
                </c:pt>
                <c:pt idx="59334">
                  <c:v>1476082800</c:v>
                </c:pt>
                <c:pt idx="59335">
                  <c:v>1476086400</c:v>
                </c:pt>
                <c:pt idx="59336">
                  <c:v>1476090000</c:v>
                </c:pt>
                <c:pt idx="59337">
                  <c:v>1476093600</c:v>
                </c:pt>
                <c:pt idx="59338">
                  <c:v>1476097200</c:v>
                </c:pt>
                <c:pt idx="59339">
                  <c:v>1476100800</c:v>
                </c:pt>
                <c:pt idx="59340">
                  <c:v>1476104400</c:v>
                </c:pt>
                <c:pt idx="59341">
                  <c:v>1476108000</c:v>
                </c:pt>
                <c:pt idx="59342">
                  <c:v>1476111600</c:v>
                </c:pt>
                <c:pt idx="59343">
                  <c:v>1476115200</c:v>
                </c:pt>
                <c:pt idx="59344">
                  <c:v>1476118800</c:v>
                </c:pt>
                <c:pt idx="59345">
                  <c:v>1476122400</c:v>
                </c:pt>
                <c:pt idx="59346">
                  <c:v>1476126000</c:v>
                </c:pt>
                <c:pt idx="59347">
                  <c:v>1476129600</c:v>
                </c:pt>
                <c:pt idx="59348">
                  <c:v>1476133200</c:v>
                </c:pt>
                <c:pt idx="59349">
                  <c:v>1476136800</c:v>
                </c:pt>
                <c:pt idx="59350">
                  <c:v>1476140400</c:v>
                </c:pt>
                <c:pt idx="59351">
                  <c:v>1476144000</c:v>
                </c:pt>
                <c:pt idx="59352">
                  <c:v>1476147600</c:v>
                </c:pt>
                <c:pt idx="59353">
                  <c:v>1476151200</c:v>
                </c:pt>
                <c:pt idx="59354">
                  <c:v>1476154800</c:v>
                </c:pt>
                <c:pt idx="59355">
                  <c:v>1476158400</c:v>
                </c:pt>
                <c:pt idx="59356">
                  <c:v>1476162000</c:v>
                </c:pt>
                <c:pt idx="59357">
                  <c:v>1476165600</c:v>
                </c:pt>
                <c:pt idx="59358">
                  <c:v>1476169200</c:v>
                </c:pt>
                <c:pt idx="59359">
                  <c:v>1476172800</c:v>
                </c:pt>
                <c:pt idx="59360">
                  <c:v>1476176400</c:v>
                </c:pt>
                <c:pt idx="59361">
                  <c:v>1476180000</c:v>
                </c:pt>
                <c:pt idx="59362">
                  <c:v>1476183600</c:v>
                </c:pt>
                <c:pt idx="59363">
                  <c:v>1476187200</c:v>
                </c:pt>
                <c:pt idx="59364">
                  <c:v>1476190800</c:v>
                </c:pt>
                <c:pt idx="59365">
                  <c:v>1476194400</c:v>
                </c:pt>
                <c:pt idx="59366">
                  <c:v>1476198000</c:v>
                </c:pt>
                <c:pt idx="59367">
                  <c:v>1476201600</c:v>
                </c:pt>
                <c:pt idx="59368">
                  <c:v>1476205200</c:v>
                </c:pt>
                <c:pt idx="59369">
                  <c:v>1476208800</c:v>
                </c:pt>
                <c:pt idx="59370">
                  <c:v>1476212400</c:v>
                </c:pt>
                <c:pt idx="59371">
                  <c:v>1476216000</c:v>
                </c:pt>
                <c:pt idx="59372">
                  <c:v>1476219600</c:v>
                </c:pt>
                <c:pt idx="59373">
                  <c:v>1476223200</c:v>
                </c:pt>
                <c:pt idx="59374">
                  <c:v>1476226800</c:v>
                </c:pt>
                <c:pt idx="59375">
                  <c:v>1476230400</c:v>
                </c:pt>
                <c:pt idx="59376">
                  <c:v>1476234000</c:v>
                </c:pt>
                <c:pt idx="59377">
                  <c:v>1476237600</c:v>
                </c:pt>
                <c:pt idx="59378">
                  <c:v>1476241200</c:v>
                </c:pt>
                <c:pt idx="59379">
                  <c:v>1476244800</c:v>
                </c:pt>
                <c:pt idx="59380">
                  <c:v>1476248400</c:v>
                </c:pt>
                <c:pt idx="59381">
                  <c:v>1476252000</c:v>
                </c:pt>
                <c:pt idx="59382">
                  <c:v>1476255600</c:v>
                </c:pt>
                <c:pt idx="59383">
                  <c:v>1476259200</c:v>
                </c:pt>
                <c:pt idx="59384">
                  <c:v>1476262800</c:v>
                </c:pt>
                <c:pt idx="59385">
                  <c:v>1476266400</c:v>
                </c:pt>
                <c:pt idx="59386">
                  <c:v>1476270000</c:v>
                </c:pt>
                <c:pt idx="59387">
                  <c:v>1476273600</c:v>
                </c:pt>
                <c:pt idx="59388">
                  <c:v>1476277200</c:v>
                </c:pt>
                <c:pt idx="59389">
                  <c:v>1476280800</c:v>
                </c:pt>
                <c:pt idx="59390">
                  <c:v>1476284400</c:v>
                </c:pt>
                <c:pt idx="59391">
                  <c:v>1476288000</c:v>
                </c:pt>
                <c:pt idx="59392">
                  <c:v>1476291600</c:v>
                </c:pt>
                <c:pt idx="59393">
                  <c:v>1476295200</c:v>
                </c:pt>
                <c:pt idx="59394">
                  <c:v>1476298800</c:v>
                </c:pt>
                <c:pt idx="59395">
                  <c:v>1476302400</c:v>
                </c:pt>
                <c:pt idx="59396">
                  <c:v>1476306000</c:v>
                </c:pt>
                <c:pt idx="59397">
                  <c:v>1476309600</c:v>
                </c:pt>
                <c:pt idx="59398">
                  <c:v>1476313200</c:v>
                </c:pt>
                <c:pt idx="59399">
                  <c:v>1476316800</c:v>
                </c:pt>
                <c:pt idx="59400">
                  <c:v>1476320400</c:v>
                </c:pt>
                <c:pt idx="59401">
                  <c:v>1476324000</c:v>
                </c:pt>
                <c:pt idx="59402">
                  <c:v>1476327600</c:v>
                </c:pt>
                <c:pt idx="59403">
                  <c:v>1476331200</c:v>
                </c:pt>
                <c:pt idx="59404">
                  <c:v>1476334800</c:v>
                </c:pt>
                <c:pt idx="59405">
                  <c:v>1476338400</c:v>
                </c:pt>
                <c:pt idx="59406">
                  <c:v>1476342000</c:v>
                </c:pt>
                <c:pt idx="59407">
                  <c:v>1476345600</c:v>
                </c:pt>
                <c:pt idx="59408">
                  <c:v>1476349200</c:v>
                </c:pt>
                <c:pt idx="59409">
                  <c:v>1476352800</c:v>
                </c:pt>
                <c:pt idx="59410">
                  <c:v>1476356400</c:v>
                </c:pt>
                <c:pt idx="59411">
                  <c:v>1476360000</c:v>
                </c:pt>
                <c:pt idx="59412">
                  <c:v>1476363600</c:v>
                </c:pt>
                <c:pt idx="59413">
                  <c:v>1476367200</c:v>
                </c:pt>
                <c:pt idx="59414">
                  <c:v>1476370800</c:v>
                </c:pt>
                <c:pt idx="59415">
                  <c:v>1476374400</c:v>
                </c:pt>
                <c:pt idx="59416">
                  <c:v>1476378000</c:v>
                </c:pt>
                <c:pt idx="59417">
                  <c:v>1476381600</c:v>
                </c:pt>
                <c:pt idx="59418">
                  <c:v>1476385200</c:v>
                </c:pt>
                <c:pt idx="59419">
                  <c:v>1476388800</c:v>
                </c:pt>
                <c:pt idx="59420">
                  <c:v>1476392400</c:v>
                </c:pt>
                <c:pt idx="59421">
                  <c:v>1476396000</c:v>
                </c:pt>
                <c:pt idx="59422">
                  <c:v>1476399600</c:v>
                </c:pt>
                <c:pt idx="59423">
                  <c:v>1476403200</c:v>
                </c:pt>
                <c:pt idx="59424">
                  <c:v>1476406800</c:v>
                </c:pt>
                <c:pt idx="59425">
                  <c:v>1476410400</c:v>
                </c:pt>
                <c:pt idx="59426">
                  <c:v>1476414000</c:v>
                </c:pt>
                <c:pt idx="59427">
                  <c:v>1476417600</c:v>
                </c:pt>
                <c:pt idx="59428">
                  <c:v>1476421200</c:v>
                </c:pt>
                <c:pt idx="59429">
                  <c:v>1476424800</c:v>
                </c:pt>
                <c:pt idx="59430">
                  <c:v>1476428400</c:v>
                </c:pt>
                <c:pt idx="59431">
                  <c:v>1476432000</c:v>
                </c:pt>
                <c:pt idx="59432">
                  <c:v>1476435600</c:v>
                </c:pt>
                <c:pt idx="59433">
                  <c:v>1476439200</c:v>
                </c:pt>
                <c:pt idx="59434">
                  <c:v>1476442800</c:v>
                </c:pt>
                <c:pt idx="59435">
                  <c:v>1476446400</c:v>
                </c:pt>
                <c:pt idx="59436">
                  <c:v>1476450000</c:v>
                </c:pt>
                <c:pt idx="59437">
                  <c:v>1476453600</c:v>
                </c:pt>
                <c:pt idx="59438">
                  <c:v>1476457200</c:v>
                </c:pt>
                <c:pt idx="59439">
                  <c:v>1476460800</c:v>
                </c:pt>
                <c:pt idx="59440">
                  <c:v>1476464400</c:v>
                </c:pt>
                <c:pt idx="59441">
                  <c:v>1476468000</c:v>
                </c:pt>
                <c:pt idx="59442">
                  <c:v>1476471600</c:v>
                </c:pt>
                <c:pt idx="59443">
                  <c:v>1476475200</c:v>
                </c:pt>
                <c:pt idx="59444">
                  <c:v>1476478800</c:v>
                </c:pt>
                <c:pt idx="59445">
                  <c:v>1476482400</c:v>
                </c:pt>
                <c:pt idx="59446">
                  <c:v>1476486000</c:v>
                </c:pt>
                <c:pt idx="59447">
                  <c:v>1476489600</c:v>
                </c:pt>
                <c:pt idx="59448">
                  <c:v>1476493200</c:v>
                </c:pt>
                <c:pt idx="59449">
                  <c:v>1476496800</c:v>
                </c:pt>
                <c:pt idx="59450">
                  <c:v>1476500400</c:v>
                </c:pt>
                <c:pt idx="59451">
                  <c:v>1476504000</c:v>
                </c:pt>
                <c:pt idx="59452">
                  <c:v>1476507600</c:v>
                </c:pt>
                <c:pt idx="59453">
                  <c:v>1476511200</c:v>
                </c:pt>
                <c:pt idx="59454">
                  <c:v>1476514800</c:v>
                </c:pt>
                <c:pt idx="59455">
                  <c:v>1476518400</c:v>
                </c:pt>
                <c:pt idx="59456">
                  <c:v>1476522000</c:v>
                </c:pt>
                <c:pt idx="59457">
                  <c:v>1476525600</c:v>
                </c:pt>
                <c:pt idx="59458">
                  <c:v>1476529200</c:v>
                </c:pt>
                <c:pt idx="59459">
                  <c:v>1476532800</c:v>
                </c:pt>
                <c:pt idx="59460">
                  <c:v>1476536400</c:v>
                </c:pt>
                <c:pt idx="59461">
                  <c:v>1476540000</c:v>
                </c:pt>
                <c:pt idx="59462">
                  <c:v>1476543600</c:v>
                </c:pt>
                <c:pt idx="59463">
                  <c:v>1476547200</c:v>
                </c:pt>
                <c:pt idx="59464">
                  <c:v>1476550800</c:v>
                </c:pt>
                <c:pt idx="59465">
                  <c:v>1476554400</c:v>
                </c:pt>
                <c:pt idx="59466">
                  <c:v>1476558000</c:v>
                </c:pt>
                <c:pt idx="59467">
                  <c:v>1476561600</c:v>
                </c:pt>
                <c:pt idx="59468">
                  <c:v>1476565200</c:v>
                </c:pt>
                <c:pt idx="59469">
                  <c:v>1476568800</c:v>
                </c:pt>
                <c:pt idx="59470">
                  <c:v>1476572400</c:v>
                </c:pt>
                <c:pt idx="59471">
                  <c:v>1476576000</c:v>
                </c:pt>
                <c:pt idx="59472">
                  <c:v>1476579600</c:v>
                </c:pt>
                <c:pt idx="59473">
                  <c:v>1476583200</c:v>
                </c:pt>
                <c:pt idx="59474">
                  <c:v>1476586800</c:v>
                </c:pt>
                <c:pt idx="59475">
                  <c:v>1476590400</c:v>
                </c:pt>
                <c:pt idx="59476">
                  <c:v>1476594000</c:v>
                </c:pt>
                <c:pt idx="59477">
                  <c:v>1476597600</c:v>
                </c:pt>
                <c:pt idx="59478">
                  <c:v>1476601200</c:v>
                </c:pt>
                <c:pt idx="59479">
                  <c:v>1476604800</c:v>
                </c:pt>
                <c:pt idx="59480">
                  <c:v>1476608400</c:v>
                </c:pt>
                <c:pt idx="59481">
                  <c:v>1476612000</c:v>
                </c:pt>
                <c:pt idx="59482">
                  <c:v>1476615600</c:v>
                </c:pt>
                <c:pt idx="59483">
                  <c:v>1476619200</c:v>
                </c:pt>
                <c:pt idx="59484">
                  <c:v>1476622800</c:v>
                </c:pt>
                <c:pt idx="59485">
                  <c:v>1476626400</c:v>
                </c:pt>
                <c:pt idx="59486">
                  <c:v>1476630000</c:v>
                </c:pt>
                <c:pt idx="59487">
                  <c:v>1476633600</c:v>
                </c:pt>
                <c:pt idx="59488">
                  <c:v>1476637200</c:v>
                </c:pt>
                <c:pt idx="59489">
                  <c:v>1476640800</c:v>
                </c:pt>
                <c:pt idx="59490">
                  <c:v>1476644400</c:v>
                </c:pt>
                <c:pt idx="59491">
                  <c:v>1476648000</c:v>
                </c:pt>
                <c:pt idx="59492">
                  <c:v>1476651600</c:v>
                </c:pt>
                <c:pt idx="59493">
                  <c:v>1476655200</c:v>
                </c:pt>
                <c:pt idx="59494">
                  <c:v>1476658800</c:v>
                </c:pt>
                <c:pt idx="59495">
                  <c:v>1476662400</c:v>
                </c:pt>
                <c:pt idx="59496">
                  <c:v>1476666000</c:v>
                </c:pt>
                <c:pt idx="59497">
                  <c:v>1476669600</c:v>
                </c:pt>
                <c:pt idx="59498">
                  <c:v>1476673200</c:v>
                </c:pt>
                <c:pt idx="59499">
                  <c:v>1476676800</c:v>
                </c:pt>
                <c:pt idx="59500">
                  <c:v>1476680400</c:v>
                </c:pt>
                <c:pt idx="59501">
                  <c:v>1476684000</c:v>
                </c:pt>
                <c:pt idx="59502">
                  <c:v>1476687600</c:v>
                </c:pt>
                <c:pt idx="59503">
                  <c:v>1476691200</c:v>
                </c:pt>
                <c:pt idx="59504">
                  <c:v>1476694800</c:v>
                </c:pt>
                <c:pt idx="59505">
                  <c:v>1476698400</c:v>
                </c:pt>
                <c:pt idx="59506">
                  <c:v>1476702000</c:v>
                </c:pt>
                <c:pt idx="59507">
                  <c:v>1476705600</c:v>
                </c:pt>
                <c:pt idx="59508">
                  <c:v>1476709200</c:v>
                </c:pt>
                <c:pt idx="59509">
                  <c:v>1476712800</c:v>
                </c:pt>
                <c:pt idx="59510">
                  <c:v>1476716400</c:v>
                </c:pt>
                <c:pt idx="59511">
                  <c:v>1476720000</c:v>
                </c:pt>
                <c:pt idx="59512">
                  <c:v>1476723600</c:v>
                </c:pt>
                <c:pt idx="59513">
                  <c:v>1476727200</c:v>
                </c:pt>
                <c:pt idx="59514">
                  <c:v>1476730800</c:v>
                </c:pt>
                <c:pt idx="59515">
                  <c:v>1476734400</c:v>
                </c:pt>
                <c:pt idx="59516">
                  <c:v>1476738000</c:v>
                </c:pt>
                <c:pt idx="59517">
                  <c:v>1476741600</c:v>
                </c:pt>
                <c:pt idx="59518">
                  <c:v>1476745200</c:v>
                </c:pt>
                <c:pt idx="59519">
                  <c:v>1476748800</c:v>
                </c:pt>
                <c:pt idx="59520">
                  <c:v>1476752400</c:v>
                </c:pt>
                <c:pt idx="59521">
                  <c:v>1476756000</c:v>
                </c:pt>
                <c:pt idx="59522">
                  <c:v>1476759600</c:v>
                </c:pt>
                <c:pt idx="59523">
                  <c:v>1476763200</c:v>
                </c:pt>
                <c:pt idx="59524">
                  <c:v>1476766800</c:v>
                </c:pt>
                <c:pt idx="59525">
                  <c:v>1476770400</c:v>
                </c:pt>
                <c:pt idx="59526">
                  <c:v>1476774000</c:v>
                </c:pt>
                <c:pt idx="59527">
                  <c:v>1476777600</c:v>
                </c:pt>
                <c:pt idx="59528">
                  <c:v>1476781200</c:v>
                </c:pt>
                <c:pt idx="59529">
                  <c:v>1476784800</c:v>
                </c:pt>
                <c:pt idx="59530">
                  <c:v>1476788400</c:v>
                </c:pt>
                <c:pt idx="59531">
                  <c:v>1476792000</c:v>
                </c:pt>
                <c:pt idx="59532">
                  <c:v>1476795600</c:v>
                </c:pt>
                <c:pt idx="59533">
                  <c:v>1476799200</c:v>
                </c:pt>
                <c:pt idx="59534">
                  <c:v>1476802800</c:v>
                </c:pt>
                <c:pt idx="59535">
                  <c:v>1476806400</c:v>
                </c:pt>
                <c:pt idx="59536">
                  <c:v>1476810000</c:v>
                </c:pt>
                <c:pt idx="59537">
                  <c:v>1476813600</c:v>
                </c:pt>
                <c:pt idx="59538">
                  <c:v>1476817200</c:v>
                </c:pt>
                <c:pt idx="59539">
                  <c:v>1476820800</c:v>
                </c:pt>
                <c:pt idx="59540">
                  <c:v>1476824400</c:v>
                </c:pt>
                <c:pt idx="59541">
                  <c:v>1476828000</c:v>
                </c:pt>
                <c:pt idx="59542">
                  <c:v>1476831600</c:v>
                </c:pt>
                <c:pt idx="59543">
                  <c:v>1476835200</c:v>
                </c:pt>
                <c:pt idx="59544">
                  <c:v>1476838800</c:v>
                </c:pt>
                <c:pt idx="59545">
                  <c:v>1476842400</c:v>
                </c:pt>
                <c:pt idx="59546">
                  <c:v>1476846000</c:v>
                </c:pt>
                <c:pt idx="59547">
                  <c:v>1476849600</c:v>
                </c:pt>
                <c:pt idx="59548">
                  <c:v>1476853200</c:v>
                </c:pt>
                <c:pt idx="59549">
                  <c:v>1476856800</c:v>
                </c:pt>
                <c:pt idx="59550">
                  <c:v>1476860400</c:v>
                </c:pt>
                <c:pt idx="59551">
                  <c:v>1476864000</c:v>
                </c:pt>
                <c:pt idx="59552">
                  <c:v>1476867600</c:v>
                </c:pt>
                <c:pt idx="59553">
                  <c:v>1476871200</c:v>
                </c:pt>
                <c:pt idx="59554">
                  <c:v>1476874800</c:v>
                </c:pt>
                <c:pt idx="59555">
                  <c:v>1476878400</c:v>
                </c:pt>
                <c:pt idx="59556">
                  <c:v>1476882000</c:v>
                </c:pt>
                <c:pt idx="59557">
                  <c:v>1476885600</c:v>
                </c:pt>
                <c:pt idx="59558">
                  <c:v>1476889200</c:v>
                </c:pt>
                <c:pt idx="59559">
                  <c:v>1476892800</c:v>
                </c:pt>
                <c:pt idx="59560">
                  <c:v>1476896400</c:v>
                </c:pt>
                <c:pt idx="59561">
                  <c:v>1476900000</c:v>
                </c:pt>
                <c:pt idx="59562">
                  <c:v>1476903600</c:v>
                </c:pt>
                <c:pt idx="59563">
                  <c:v>1476907200</c:v>
                </c:pt>
                <c:pt idx="59564">
                  <c:v>1476910800</c:v>
                </c:pt>
                <c:pt idx="59565">
                  <c:v>1476914400</c:v>
                </c:pt>
                <c:pt idx="59566">
                  <c:v>1476918000</c:v>
                </c:pt>
                <c:pt idx="59567">
                  <c:v>1476921600</c:v>
                </c:pt>
                <c:pt idx="59568">
                  <c:v>1476925200</c:v>
                </c:pt>
                <c:pt idx="59569">
                  <c:v>1476928800</c:v>
                </c:pt>
                <c:pt idx="59570">
                  <c:v>1476932400</c:v>
                </c:pt>
                <c:pt idx="59571">
                  <c:v>1476936000</c:v>
                </c:pt>
                <c:pt idx="59572">
                  <c:v>1476939600</c:v>
                </c:pt>
                <c:pt idx="59573">
                  <c:v>1476943200</c:v>
                </c:pt>
                <c:pt idx="59574">
                  <c:v>1476946800</c:v>
                </c:pt>
                <c:pt idx="59575">
                  <c:v>1476950400</c:v>
                </c:pt>
                <c:pt idx="59576">
                  <c:v>1476954000</c:v>
                </c:pt>
                <c:pt idx="59577">
                  <c:v>1476957600</c:v>
                </c:pt>
                <c:pt idx="59578">
                  <c:v>1476961200</c:v>
                </c:pt>
                <c:pt idx="59579">
                  <c:v>1476964800</c:v>
                </c:pt>
                <c:pt idx="59580">
                  <c:v>1476968400</c:v>
                </c:pt>
                <c:pt idx="59581">
                  <c:v>1476972000</c:v>
                </c:pt>
                <c:pt idx="59582">
                  <c:v>1476975600</c:v>
                </c:pt>
                <c:pt idx="59583">
                  <c:v>1476979200</c:v>
                </c:pt>
                <c:pt idx="59584">
                  <c:v>1476982800</c:v>
                </c:pt>
                <c:pt idx="59585">
                  <c:v>1476986400</c:v>
                </c:pt>
                <c:pt idx="59586">
                  <c:v>1476990000</c:v>
                </c:pt>
                <c:pt idx="59587">
                  <c:v>1476993600</c:v>
                </c:pt>
                <c:pt idx="59588">
                  <c:v>1476997200</c:v>
                </c:pt>
                <c:pt idx="59589">
                  <c:v>1477000800</c:v>
                </c:pt>
                <c:pt idx="59590">
                  <c:v>1477004400</c:v>
                </c:pt>
                <c:pt idx="59591">
                  <c:v>1477008000</c:v>
                </c:pt>
                <c:pt idx="59592">
                  <c:v>1477011600</c:v>
                </c:pt>
                <c:pt idx="59593">
                  <c:v>1477015200</c:v>
                </c:pt>
                <c:pt idx="59594">
                  <c:v>1477018800</c:v>
                </c:pt>
                <c:pt idx="59595">
                  <c:v>1477022400</c:v>
                </c:pt>
                <c:pt idx="59596">
                  <c:v>1477026000</c:v>
                </c:pt>
                <c:pt idx="59597">
                  <c:v>1477029600</c:v>
                </c:pt>
                <c:pt idx="59598">
                  <c:v>1477033200</c:v>
                </c:pt>
                <c:pt idx="59599">
                  <c:v>1477036800</c:v>
                </c:pt>
                <c:pt idx="59600">
                  <c:v>1477040400</c:v>
                </c:pt>
                <c:pt idx="59601">
                  <c:v>1477044000</c:v>
                </c:pt>
                <c:pt idx="59602">
                  <c:v>1477047600</c:v>
                </c:pt>
                <c:pt idx="59603">
                  <c:v>1477051200</c:v>
                </c:pt>
                <c:pt idx="59604">
                  <c:v>1477054800</c:v>
                </c:pt>
                <c:pt idx="59605">
                  <c:v>1477058400</c:v>
                </c:pt>
                <c:pt idx="59606">
                  <c:v>1477062000</c:v>
                </c:pt>
                <c:pt idx="59607">
                  <c:v>1477065600</c:v>
                </c:pt>
                <c:pt idx="59608">
                  <c:v>1477069200</c:v>
                </c:pt>
                <c:pt idx="59609">
                  <c:v>1477072800</c:v>
                </c:pt>
                <c:pt idx="59610">
                  <c:v>1477076400</c:v>
                </c:pt>
                <c:pt idx="59611">
                  <c:v>1477080000</c:v>
                </c:pt>
                <c:pt idx="59612">
                  <c:v>1477083600</c:v>
                </c:pt>
                <c:pt idx="59613">
                  <c:v>1477087200</c:v>
                </c:pt>
                <c:pt idx="59614">
                  <c:v>1477090800</c:v>
                </c:pt>
                <c:pt idx="59615">
                  <c:v>1477094400</c:v>
                </c:pt>
                <c:pt idx="59616">
                  <c:v>1477098000</c:v>
                </c:pt>
                <c:pt idx="59617">
                  <c:v>1477101600</c:v>
                </c:pt>
                <c:pt idx="59618">
                  <c:v>1477105200</c:v>
                </c:pt>
                <c:pt idx="59619">
                  <c:v>1477108800</c:v>
                </c:pt>
                <c:pt idx="59620">
                  <c:v>1477112400</c:v>
                </c:pt>
                <c:pt idx="59621">
                  <c:v>1477116000</c:v>
                </c:pt>
                <c:pt idx="59622">
                  <c:v>1477119600</c:v>
                </c:pt>
                <c:pt idx="59623">
                  <c:v>1477123200</c:v>
                </c:pt>
                <c:pt idx="59624">
                  <c:v>1477126800</c:v>
                </c:pt>
                <c:pt idx="59625">
                  <c:v>1477130400</c:v>
                </c:pt>
                <c:pt idx="59626">
                  <c:v>1477134000</c:v>
                </c:pt>
                <c:pt idx="59627">
                  <c:v>1477137600</c:v>
                </c:pt>
                <c:pt idx="59628">
                  <c:v>1477141200</c:v>
                </c:pt>
                <c:pt idx="59629">
                  <c:v>1477144800</c:v>
                </c:pt>
                <c:pt idx="59630">
                  <c:v>1477148400</c:v>
                </c:pt>
                <c:pt idx="59631">
                  <c:v>1477152000</c:v>
                </c:pt>
                <c:pt idx="59632">
                  <c:v>1477155600</c:v>
                </c:pt>
                <c:pt idx="59633">
                  <c:v>1477159200</c:v>
                </c:pt>
                <c:pt idx="59634">
                  <c:v>1477162800</c:v>
                </c:pt>
                <c:pt idx="59635">
                  <c:v>1477166400</c:v>
                </c:pt>
                <c:pt idx="59636">
                  <c:v>1477170000</c:v>
                </c:pt>
                <c:pt idx="59637">
                  <c:v>1477173600</c:v>
                </c:pt>
                <c:pt idx="59638">
                  <c:v>1477177200</c:v>
                </c:pt>
                <c:pt idx="59639">
                  <c:v>1477180800</c:v>
                </c:pt>
                <c:pt idx="59640">
                  <c:v>1477184400</c:v>
                </c:pt>
                <c:pt idx="59641">
                  <c:v>1477188000</c:v>
                </c:pt>
                <c:pt idx="59642">
                  <c:v>1477191600</c:v>
                </c:pt>
                <c:pt idx="59643">
                  <c:v>1477195200</c:v>
                </c:pt>
                <c:pt idx="59644">
                  <c:v>1477198800</c:v>
                </c:pt>
                <c:pt idx="59645">
                  <c:v>1477202400</c:v>
                </c:pt>
                <c:pt idx="59646">
                  <c:v>1477206000</c:v>
                </c:pt>
                <c:pt idx="59647">
                  <c:v>1477209600</c:v>
                </c:pt>
                <c:pt idx="59648">
                  <c:v>1477213200</c:v>
                </c:pt>
                <c:pt idx="59649">
                  <c:v>1477216800</c:v>
                </c:pt>
                <c:pt idx="59650">
                  <c:v>1477220400</c:v>
                </c:pt>
                <c:pt idx="59651">
                  <c:v>1477224000</c:v>
                </c:pt>
                <c:pt idx="59652">
                  <c:v>1477227600</c:v>
                </c:pt>
                <c:pt idx="59653">
                  <c:v>1477231200</c:v>
                </c:pt>
                <c:pt idx="59654">
                  <c:v>1477234800</c:v>
                </c:pt>
                <c:pt idx="59655">
                  <c:v>1477238400</c:v>
                </c:pt>
                <c:pt idx="59656">
                  <c:v>1477242000</c:v>
                </c:pt>
                <c:pt idx="59657">
                  <c:v>1477245600</c:v>
                </c:pt>
                <c:pt idx="59658">
                  <c:v>1477249200</c:v>
                </c:pt>
                <c:pt idx="59659">
                  <c:v>1477252800</c:v>
                </c:pt>
                <c:pt idx="59660">
                  <c:v>1477256400</c:v>
                </c:pt>
                <c:pt idx="59661">
                  <c:v>1477260000</c:v>
                </c:pt>
                <c:pt idx="59662">
                  <c:v>1477263600</c:v>
                </c:pt>
                <c:pt idx="59663">
                  <c:v>1477267200</c:v>
                </c:pt>
                <c:pt idx="59664">
                  <c:v>1477270800</c:v>
                </c:pt>
                <c:pt idx="59665">
                  <c:v>1477274400</c:v>
                </c:pt>
                <c:pt idx="59666">
                  <c:v>1477278000</c:v>
                </c:pt>
                <c:pt idx="59667">
                  <c:v>1477281600</c:v>
                </c:pt>
                <c:pt idx="59668">
                  <c:v>1477285200</c:v>
                </c:pt>
                <c:pt idx="59669">
                  <c:v>1477288800</c:v>
                </c:pt>
                <c:pt idx="59670">
                  <c:v>1477292400</c:v>
                </c:pt>
                <c:pt idx="59671">
                  <c:v>1477296000</c:v>
                </c:pt>
                <c:pt idx="59672">
                  <c:v>1477299600</c:v>
                </c:pt>
                <c:pt idx="59673">
                  <c:v>1477303200</c:v>
                </c:pt>
                <c:pt idx="59674">
                  <c:v>1477306800</c:v>
                </c:pt>
                <c:pt idx="59675">
                  <c:v>1477310400</c:v>
                </c:pt>
                <c:pt idx="59676">
                  <c:v>1477314000</c:v>
                </c:pt>
                <c:pt idx="59677">
                  <c:v>1477317600</c:v>
                </c:pt>
                <c:pt idx="59678">
                  <c:v>1477321200</c:v>
                </c:pt>
                <c:pt idx="59679">
                  <c:v>1477324800</c:v>
                </c:pt>
                <c:pt idx="59680">
                  <c:v>1477328400</c:v>
                </c:pt>
                <c:pt idx="59681">
                  <c:v>1477332000</c:v>
                </c:pt>
                <c:pt idx="59682">
                  <c:v>1477335600</c:v>
                </c:pt>
                <c:pt idx="59683">
                  <c:v>1477339200</c:v>
                </c:pt>
                <c:pt idx="59684">
                  <c:v>1477342800</c:v>
                </c:pt>
                <c:pt idx="59685">
                  <c:v>1477346400</c:v>
                </c:pt>
                <c:pt idx="59686">
                  <c:v>1477350000</c:v>
                </c:pt>
                <c:pt idx="59687">
                  <c:v>1477353600</c:v>
                </c:pt>
                <c:pt idx="59688">
                  <c:v>1477357200</c:v>
                </c:pt>
                <c:pt idx="59689">
                  <c:v>1477360800</c:v>
                </c:pt>
                <c:pt idx="59690">
                  <c:v>1477364400</c:v>
                </c:pt>
                <c:pt idx="59691">
                  <c:v>1477368000</c:v>
                </c:pt>
                <c:pt idx="59692">
                  <c:v>1477371600</c:v>
                </c:pt>
                <c:pt idx="59693">
                  <c:v>1477375200</c:v>
                </c:pt>
                <c:pt idx="59694">
                  <c:v>1477378800</c:v>
                </c:pt>
                <c:pt idx="59695">
                  <c:v>1477382400</c:v>
                </c:pt>
                <c:pt idx="59696">
                  <c:v>1477386000</c:v>
                </c:pt>
                <c:pt idx="59697">
                  <c:v>1477389600</c:v>
                </c:pt>
                <c:pt idx="59698">
                  <c:v>1477393200</c:v>
                </c:pt>
                <c:pt idx="59699">
                  <c:v>1477396800</c:v>
                </c:pt>
                <c:pt idx="59700">
                  <c:v>1477400400</c:v>
                </c:pt>
                <c:pt idx="59701">
                  <c:v>1477404000</c:v>
                </c:pt>
                <c:pt idx="59702">
                  <c:v>1477407600</c:v>
                </c:pt>
                <c:pt idx="59703">
                  <c:v>1477411200</c:v>
                </c:pt>
                <c:pt idx="59704">
                  <c:v>1477414800</c:v>
                </c:pt>
                <c:pt idx="59705">
                  <c:v>1477418400</c:v>
                </c:pt>
                <c:pt idx="59706">
                  <c:v>1477422000</c:v>
                </c:pt>
                <c:pt idx="59707">
                  <c:v>1477425600</c:v>
                </c:pt>
                <c:pt idx="59708">
                  <c:v>1477429200</c:v>
                </c:pt>
                <c:pt idx="59709">
                  <c:v>1477432800</c:v>
                </c:pt>
                <c:pt idx="59710">
                  <c:v>1477436400</c:v>
                </c:pt>
                <c:pt idx="59711">
                  <c:v>1477440000</c:v>
                </c:pt>
                <c:pt idx="59712">
                  <c:v>1477443600</c:v>
                </c:pt>
                <c:pt idx="59713">
                  <c:v>1477447200</c:v>
                </c:pt>
                <c:pt idx="59714">
                  <c:v>1477450800</c:v>
                </c:pt>
                <c:pt idx="59715">
                  <c:v>1477454400</c:v>
                </c:pt>
                <c:pt idx="59716">
                  <c:v>1477458000</c:v>
                </c:pt>
                <c:pt idx="59717">
                  <c:v>1477461600</c:v>
                </c:pt>
                <c:pt idx="59718">
                  <c:v>1477465200</c:v>
                </c:pt>
                <c:pt idx="59719">
                  <c:v>1477468800</c:v>
                </c:pt>
                <c:pt idx="59720">
                  <c:v>1477472400</c:v>
                </c:pt>
                <c:pt idx="59721">
                  <c:v>1477476000</c:v>
                </c:pt>
                <c:pt idx="59722">
                  <c:v>1477479600</c:v>
                </c:pt>
                <c:pt idx="59723">
                  <c:v>1477483200</c:v>
                </c:pt>
                <c:pt idx="59724">
                  <c:v>1477486800</c:v>
                </c:pt>
                <c:pt idx="59725">
                  <c:v>1477490400</c:v>
                </c:pt>
                <c:pt idx="59726">
                  <c:v>1477494000</c:v>
                </c:pt>
                <c:pt idx="59727">
                  <c:v>1477497600</c:v>
                </c:pt>
                <c:pt idx="59728">
                  <c:v>1477501200</c:v>
                </c:pt>
                <c:pt idx="59729">
                  <c:v>1477504800</c:v>
                </c:pt>
                <c:pt idx="59730">
                  <c:v>1477508400</c:v>
                </c:pt>
                <c:pt idx="59731">
                  <c:v>1477512000</c:v>
                </c:pt>
                <c:pt idx="59732">
                  <c:v>1477515600</c:v>
                </c:pt>
                <c:pt idx="59733">
                  <c:v>1477519200</c:v>
                </c:pt>
                <c:pt idx="59734">
                  <c:v>1477522800</c:v>
                </c:pt>
                <c:pt idx="59735">
                  <c:v>1477526400</c:v>
                </c:pt>
                <c:pt idx="59736">
                  <c:v>1477530000</c:v>
                </c:pt>
                <c:pt idx="59737">
                  <c:v>1477533600</c:v>
                </c:pt>
                <c:pt idx="59738">
                  <c:v>1477537200</c:v>
                </c:pt>
                <c:pt idx="59739">
                  <c:v>1477540800</c:v>
                </c:pt>
                <c:pt idx="59740">
                  <c:v>1477544400</c:v>
                </c:pt>
                <c:pt idx="59741">
                  <c:v>1477548000</c:v>
                </c:pt>
                <c:pt idx="59742">
                  <c:v>1477551600</c:v>
                </c:pt>
                <c:pt idx="59743">
                  <c:v>1477555200</c:v>
                </c:pt>
                <c:pt idx="59744">
                  <c:v>1477558800</c:v>
                </c:pt>
                <c:pt idx="59745">
                  <c:v>1477562400</c:v>
                </c:pt>
                <c:pt idx="59746">
                  <c:v>1477566000</c:v>
                </c:pt>
                <c:pt idx="59747">
                  <c:v>1477569600</c:v>
                </c:pt>
                <c:pt idx="59748">
                  <c:v>1477573200</c:v>
                </c:pt>
                <c:pt idx="59749">
                  <c:v>1477576800</c:v>
                </c:pt>
                <c:pt idx="59750">
                  <c:v>1477580400</c:v>
                </c:pt>
                <c:pt idx="59751">
                  <c:v>1477584000</c:v>
                </c:pt>
                <c:pt idx="59752">
                  <c:v>1477587600</c:v>
                </c:pt>
                <c:pt idx="59753">
                  <c:v>1477591200</c:v>
                </c:pt>
                <c:pt idx="59754">
                  <c:v>1477594800</c:v>
                </c:pt>
                <c:pt idx="59755">
                  <c:v>1477598400</c:v>
                </c:pt>
                <c:pt idx="59756">
                  <c:v>1477602000</c:v>
                </c:pt>
                <c:pt idx="59757">
                  <c:v>1477605600</c:v>
                </c:pt>
                <c:pt idx="59758">
                  <c:v>1477609200</c:v>
                </c:pt>
                <c:pt idx="59759">
                  <c:v>1477612800</c:v>
                </c:pt>
                <c:pt idx="59760">
                  <c:v>1477616400</c:v>
                </c:pt>
                <c:pt idx="59761">
                  <c:v>1477620000</c:v>
                </c:pt>
                <c:pt idx="59762">
                  <c:v>1477623600</c:v>
                </c:pt>
                <c:pt idx="59763">
                  <c:v>1477627200</c:v>
                </c:pt>
                <c:pt idx="59764">
                  <c:v>1477630800</c:v>
                </c:pt>
                <c:pt idx="59765">
                  <c:v>1477634400</c:v>
                </c:pt>
                <c:pt idx="59766">
                  <c:v>1477638000</c:v>
                </c:pt>
                <c:pt idx="59767">
                  <c:v>1477641600</c:v>
                </c:pt>
                <c:pt idx="59768">
                  <c:v>1477645200</c:v>
                </c:pt>
                <c:pt idx="59769">
                  <c:v>1477648800</c:v>
                </c:pt>
                <c:pt idx="59770">
                  <c:v>1477652400</c:v>
                </c:pt>
                <c:pt idx="59771">
                  <c:v>1477656000</c:v>
                </c:pt>
                <c:pt idx="59772">
                  <c:v>1477659600</c:v>
                </c:pt>
                <c:pt idx="59773">
                  <c:v>1477663200</c:v>
                </c:pt>
                <c:pt idx="59774">
                  <c:v>1477666800</c:v>
                </c:pt>
                <c:pt idx="59775">
                  <c:v>1477670400</c:v>
                </c:pt>
                <c:pt idx="59776">
                  <c:v>1477674000</c:v>
                </c:pt>
                <c:pt idx="59777">
                  <c:v>1477677600</c:v>
                </c:pt>
                <c:pt idx="59778">
                  <c:v>1477681200</c:v>
                </c:pt>
                <c:pt idx="59779">
                  <c:v>1477684800</c:v>
                </c:pt>
                <c:pt idx="59780">
                  <c:v>1477688400</c:v>
                </c:pt>
                <c:pt idx="59781">
                  <c:v>1477692000</c:v>
                </c:pt>
                <c:pt idx="59782">
                  <c:v>1477695600</c:v>
                </c:pt>
                <c:pt idx="59783">
                  <c:v>1477699200</c:v>
                </c:pt>
                <c:pt idx="59784">
                  <c:v>1477702800</c:v>
                </c:pt>
                <c:pt idx="59785">
                  <c:v>1477706400</c:v>
                </c:pt>
                <c:pt idx="59786">
                  <c:v>1477710000</c:v>
                </c:pt>
                <c:pt idx="59787">
                  <c:v>1477713600</c:v>
                </c:pt>
                <c:pt idx="59788">
                  <c:v>1477717200</c:v>
                </c:pt>
                <c:pt idx="59789">
                  <c:v>1477720800</c:v>
                </c:pt>
                <c:pt idx="59790">
                  <c:v>1477724400</c:v>
                </c:pt>
                <c:pt idx="59791">
                  <c:v>1477728000</c:v>
                </c:pt>
                <c:pt idx="59792">
                  <c:v>1477731600</c:v>
                </c:pt>
                <c:pt idx="59793">
                  <c:v>1477735200</c:v>
                </c:pt>
                <c:pt idx="59794">
                  <c:v>1477738800</c:v>
                </c:pt>
                <c:pt idx="59795">
                  <c:v>1477742400</c:v>
                </c:pt>
                <c:pt idx="59796">
                  <c:v>1477746000</c:v>
                </c:pt>
                <c:pt idx="59797">
                  <c:v>1477749600</c:v>
                </c:pt>
                <c:pt idx="59798">
                  <c:v>1477753200</c:v>
                </c:pt>
                <c:pt idx="59799">
                  <c:v>1477756800</c:v>
                </c:pt>
                <c:pt idx="59800">
                  <c:v>1477760400</c:v>
                </c:pt>
                <c:pt idx="59801">
                  <c:v>1477764000</c:v>
                </c:pt>
                <c:pt idx="59802">
                  <c:v>1477767600</c:v>
                </c:pt>
                <c:pt idx="59803">
                  <c:v>1477771200</c:v>
                </c:pt>
                <c:pt idx="59804">
                  <c:v>1477774800</c:v>
                </c:pt>
                <c:pt idx="59805">
                  <c:v>1477778400</c:v>
                </c:pt>
                <c:pt idx="59806">
                  <c:v>1477782000</c:v>
                </c:pt>
                <c:pt idx="59807">
                  <c:v>1477785600</c:v>
                </c:pt>
                <c:pt idx="59808">
                  <c:v>1477789200</c:v>
                </c:pt>
                <c:pt idx="59809">
                  <c:v>1477792800</c:v>
                </c:pt>
                <c:pt idx="59810">
                  <c:v>1477796400</c:v>
                </c:pt>
                <c:pt idx="59811">
                  <c:v>1477800000</c:v>
                </c:pt>
                <c:pt idx="59812">
                  <c:v>1477803600</c:v>
                </c:pt>
                <c:pt idx="59813">
                  <c:v>1477807200</c:v>
                </c:pt>
                <c:pt idx="59814">
                  <c:v>1477810800</c:v>
                </c:pt>
                <c:pt idx="59815">
                  <c:v>1477814400</c:v>
                </c:pt>
                <c:pt idx="59816">
                  <c:v>1477818000</c:v>
                </c:pt>
                <c:pt idx="59817">
                  <c:v>1477821600</c:v>
                </c:pt>
                <c:pt idx="59818">
                  <c:v>1477825200</c:v>
                </c:pt>
                <c:pt idx="59819">
                  <c:v>1477828800</c:v>
                </c:pt>
                <c:pt idx="59820">
                  <c:v>1477832400</c:v>
                </c:pt>
                <c:pt idx="59821">
                  <c:v>1477836000</c:v>
                </c:pt>
                <c:pt idx="59822">
                  <c:v>1477839600</c:v>
                </c:pt>
                <c:pt idx="59823">
                  <c:v>1477843200</c:v>
                </c:pt>
                <c:pt idx="59824">
                  <c:v>1477846800</c:v>
                </c:pt>
                <c:pt idx="59825">
                  <c:v>1477850400</c:v>
                </c:pt>
                <c:pt idx="59826">
                  <c:v>1477854000</c:v>
                </c:pt>
                <c:pt idx="59827">
                  <c:v>1477857600</c:v>
                </c:pt>
                <c:pt idx="59828">
                  <c:v>1477861200</c:v>
                </c:pt>
                <c:pt idx="59829">
                  <c:v>1477864800</c:v>
                </c:pt>
                <c:pt idx="59830">
                  <c:v>1477868400</c:v>
                </c:pt>
                <c:pt idx="59831">
                  <c:v>1477872000</c:v>
                </c:pt>
                <c:pt idx="59832">
                  <c:v>1477875600</c:v>
                </c:pt>
                <c:pt idx="59833">
                  <c:v>1477879200</c:v>
                </c:pt>
                <c:pt idx="59834">
                  <c:v>1477882800</c:v>
                </c:pt>
                <c:pt idx="59835">
                  <c:v>1477886400</c:v>
                </c:pt>
                <c:pt idx="59836">
                  <c:v>1477890000</c:v>
                </c:pt>
                <c:pt idx="59837">
                  <c:v>1477893600</c:v>
                </c:pt>
                <c:pt idx="59838">
                  <c:v>1477897200</c:v>
                </c:pt>
                <c:pt idx="59839">
                  <c:v>1477900800</c:v>
                </c:pt>
                <c:pt idx="59840">
                  <c:v>1477904400</c:v>
                </c:pt>
                <c:pt idx="59841">
                  <c:v>1477908000</c:v>
                </c:pt>
                <c:pt idx="59842">
                  <c:v>1477911600</c:v>
                </c:pt>
                <c:pt idx="59843">
                  <c:v>1477915200</c:v>
                </c:pt>
                <c:pt idx="59844">
                  <c:v>1477918800</c:v>
                </c:pt>
                <c:pt idx="59845">
                  <c:v>1477922400</c:v>
                </c:pt>
                <c:pt idx="59846">
                  <c:v>1477926000</c:v>
                </c:pt>
                <c:pt idx="59847">
                  <c:v>1477929600</c:v>
                </c:pt>
                <c:pt idx="59848">
                  <c:v>1477933200</c:v>
                </c:pt>
                <c:pt idx="59849">
                  <c:v>1477936800</c:v>
                </c:pt>
                <c:pt idx="59850">
                  <c:v>1477940400</c:v>
                </c:pt>
                <c:pt idx="59851">
                  <c:v>1477944000</c:v>
                </c:pt>
                <c:pt idx="59852">
                  <c:v>1477947600</c:v>
                </c:pt>
                <c:pt idx="59853">
                  <c:v>1477951200</c:v>
                </c:pt>
                <c:pt idx="59854">
                  <c:v>1477954800</c:v>
                </c:pt>
                <c:pt idx="59855">
                  <c:v>1477958400</c:v>
                </c:pt>
                <c:pt idx="59856">
                  <c:v>1477962000</c:v>
                </c:pt>
                <c:pt idx="59857">
                  <c:v>1477965600</c:v>
                </c:pt>
                <c:pt idx="59858">
                  <c:v>1477969200</c:v>
                </c:pt>
                <c:pt idx="59859">
                  <c:v>1477972800</c:v>
                </c:pt>
                <c:pt idx="59860">
                  <c:v>1477976400</c:v>
                </c:pt>
                <c:pt idx="59861">
                  <c:v>1477980000</c:v>
                </c:pt>
                <c:pt idx="59862">
                  <c:v>1477983600</c:v>
                </c:pt>
                <c:pt idx="59863">
                  <c:v>1477987200</c:v>
                </c:pt>
                <c:pt idx="59864">
                  <c:v>1477990800</c:v>
                </c:pt>
                <c:pt idx="59865">
                  <c:v>1477994400</c:v>
                </c:pt>
                <c:pt idx="59866">
                  <c:v>1477998000</c:v>
                </c:pt>
                <c:pt idx="59867">
                  <c:v>1478001600</c:v>
                </c:pt>
                <c:pt idx="59868">
                  <c:v>1478005200</c:v>
                </c:pt>
                <c:pt idx="59869">
                  <c:v>1478008800</c:v>
                </c:pt>
                <c:pt idx="59870">
                  <c:v>1478012400</c:v>
                </c:pt>
                <c:pt idx="59871">
                  <c:v>1478016000</c:v>
                </c:pt>
                <c:pt idx="59872">
                  <c:v>1478019600</c:v>
                </c:pt>
                <c:pt idx="59873">
                  <c:v>1478023200</c:v>
                </c:pt>
                <c:pt idx="59874">
                  <c:v>1478026800</c:v>
                </c:pt>
                <c:pt idx="59875">
                  <c:v>1478030400</c:v>
                </c:pt>
                <c:pt idx="59876">
                  <c:v>1478034000</c:v>
                </c:pt>
                <c:pt idx="59877">
                  <c:v>1478037600</c:v>
                </c:pt>
                <c:pt idx="59878">
                  <c:v>1478041200</c:v>
                </c:pt>
                <c:pt idx="59879">
                  <c:v>1478044800</c:v>
                </c:pt>
                <c:pt idx="59880">
                  <c:v>1478048400</c:v>
                </c:pt>
                <c:pt idx="59881">
                  <c:v>1478052000</c:v>
                </c:pt>
                <c:pt idx="59882">
                  <c:v>1478055600</c:v>
                </c:pt>
                <c:pt idx="59883">
                  <c:v>1478059200</c:v>
                </c:pt>
                <c:pt idx="59884">
                  <c:v>1478062800</c:v>
                </c:pt>
                <c:pt idx="59885">
                  <c:v>1478066400</c:v>
                </c:pt>
                <c:pt idx="59886">
                  <c:v>1478070000</c:v>
                </c:pt>
                <c:pt idx="59887">
                  <c:v>1478073600</c:v>
                </c:pt>
                <c:pt idx="59888">
                  <c:v>1478077200</c:v>
                </c:pt>
                <c:pt idx="59889">
                  <c:v>1478080800</c:v>
                </c:pt>
                <c:pt idx="59890">
                  <c:v>1478084400</c:v>
                </c:pt>
                <c:pt idx="59891">
                  <c:v>1478088000</c:v>
                </c:pt>
                <c:pt idx="59892">
                  <c:v>1478091600</c:v>
                </c:pt>
                <c:pt idx="59893">
                  <c:v>1478095200</c:v>
                </c:pt>
                <c:pt idx="59894">
                  <c:v>1478098800</c:v>
                </c:pt>
                <c:pt idx="59895">
                  <c:v>1478102400</c:v>
                </c:pt>
                <c:pt idx="59896">
                  <c:v>1478106000</c:v>
                </c:pt>
                <c:pt idx="59897">
                  <c:v>1478109600</c:v>
                </c:pt>
                <c:pt idx="59898">
                  <c:v>1478113200</c:v>
                </c:pt>
                <c:pt idx="59899">
                  <c:v>1478116800</c:v>
                </c:pt>
                <c:pt idx="59900">
                  <c:v>1478120400</c:v>
                </c:pt>
                <c:pt idx="59901">
                  <c:v>1478124000</c:v>
                </c:pt>
                <c:pt idx="59902">
                  <c:v>1478127600</c:v>
                </c:pt>
                <c:pt idx="59903">
                  <c:v>1478131200</c:v>
                </c:pt>
                <c:pt idx="59904">
                  <c:v>1478134800</c:v>
                </c:pt>
                <c:pt idx="59905">
                  <c:v>1478138400</c:v>
                </c:pt>
                <c:pt idx="59906">
                  <c:v>1478142000</c:v>
                </c:pt>
                <c:pt idx="59907">
                  <c:v>1478145600</c:v>
                </c:pt>
                <c:pt idx="59908">
                  <c:v>1478149200</c:v>
                </c:pt>
                <c:pt idx="59909">
                  <c:v>1478152800</c:v>
                </c:pt>
                <c:pt idx="59910">
                  <c:v>1478156400</c:v>
                </c:pt>
                <c:pt idx="59911">
                  <c:v>1478160000</c:v>
                </c:pt>
                <c:pt idx="59912">
                  <c:v>1478163600</c:v>
                </c:pt>
                <c:pt idx="59913">
                  <c:v>1478167200</c:v>
                </c:pt>
                <c:pt idx="59914">
                  <c:v>1478170800</c:v>
                </c:pt>
                <c:pt idx="59915">
                  <c:v>1478174400</c:v>
                </c:pt>
                <c:pt idx="59916">
                  <c:v>1478178000</c:v>
                </c:pt>
                <c:pt idx="59917">
                  <c:v>1478181600</c:v>
                </c:pt>
                <c:pt idx="59918">
                  <c:v>1478185200</c:v>
                </c:pt>
                <c:pt idx="59919">
                  <c:v>1478188800</c:v>
                </c:pt>
                <c:pt idx="59920">
                  <c:v>1478192400</c:v>
                </c:pt>
                <c:pt idx="59921">
                  <c:v>1478196000</c:v>
                </c:pt>
                <c:pt idx="59922">
                  <c:v>1478199600</c:v>
                </c:pt>
                <c:pt idx="59923">
                  <c:v>1478203200</c:v>
                </c:pt>
                <c:pt idx="59924">
                  <c:v>1478206800</c:v>
                </c:pt>
                <c:pt idx="59925">
                  <c:v>1478210400</c:v>
                </c:pt>
                <c:pt idx="59926">
                  <c:v>1478214000</c:v>
                </c:pt>
                <c:pt idx="59927">
                  <c:v>1478217600</c:v>
                </c:pt>
                <c:pt idx="59928">
                  <c:v>1478221200</c:v>
                </c:pt>
                <c:pt idx="59929">
                  <c:v>1478224800</c:v>
                </c:pt>
                <c:pt idx="59930">
                  <c:v>1478228400</c:v>
                </c:pt>
                <c:pt idx="59931">
                  <c:v>1478232000</c:v>
                </c:pt>
                <c:pt idx="59932">
                  <c:v>1478235600</c:v>
                </c:pt>
                <c:pt idx="59933">
                  <c:v>1478239200</c:v>
                </c:pt>
                <c:pt idx="59934">
                  <c:v>1478242800</c:v>
                </c:pt>
                <c:pt idx="59935">
                  <c:v>1478246400</c:v>
                </c:pt>
                <c:pt idx="59936">
                  <c:v>1478250000</c:v>
                </c:pt>
                <c:pt idx="59937">
                  <c:v>1478253600</c:v>
                </c:pt>
                <c:pt idx="59938">
                  <c:v>1478257200</c:v>
                </c:pt>
                <c:pt idx="59939">
                  <c:v>1478260800</c:v>
                </c:pt>
                <c:pt idx="59940">
                  <c:v>1478264400</c:v>
                </c:pt>
                <c:pt idx="59941">
                  <c:v>1478268000</c:v>
                </c:pt>
                <c:pt idx="59942">
                  <c:v>1478271600</c:v>
                </c:pt>
                <c:pt idx="59943">
                  <c:v>1478275200</c:v>
                </c:pt>
                <c:pt idx="59944">
                  <c:v>1478278800</c:v>
                </c:pt>
                <c:pt idx="59945">
                  <c:v>1478282400</c:v>
                </c:pt>
                <c:pt idx="59946">
                  <c:v>1478286000</c:v>
                </c:pt>
                <c:pt idx="59947">
                  <c:v>1478289600</c:v>
                </c:pt>
                <c:pt idx="59948">
                  <c:v>1478293200</c:v>
                </c:pt>
                <c:pt idx="59949">
                  <c:v>1478296800</c:v>
                </c:pt>
                <c:pt idx="59950">
                  <c:v>1478300400</c:v>
                </c:pt>
                <c:pt idx="59951">
                  <c:v>1478304000</c:v>
                </c:pt>
                <c:pt idx="59952">
                  <c:v>1478307600</c:v>
                </c:pt>
                <c:pt idx="59953">
                  <c:v>1478311200</c:v>
                </c:pt>
                <c:pt idx="59954">
                  <c:v>1478314800</c:v>
                </c:pt>
                <c:pt idx="59955">
                  <c:v>1478318400</c:v>
                </c:pt>
                <c:pt idx="59956">
                  <c:v>1478322000</c:v>
                </c:pt>
                <c:pt idx="59957">
                  <c:v>1478325600</c:v>
                </c:pt>
                <c:pt idx="59958">
                  <c:v>1478329200</c:v>
                </c:pt>
                <c:pt idx="59959">
                  <c:v>1478332800</c:v>
                </c:pt>
                <c:pt idx="59960">
                  <c:v>1478336400</c:v>
                </c:pt>
                <c:pt idx="59961">
                  <c:v>1478340000</c:v>
                </c:pt>
                <c:pt idx="59962">
                  <c:v>1478343600</c:v>
                </c:pt>
                <c:pt idx="59963">
                  <c:v>1478347200</c:v>
                </c:pt>
                <c:pt idx="59964">
                  <c:v>1478350800</c:v>
                </c:pt>
                <c:pt idx="59965">
                  <c:v>1478354400</c:v>
                </c:pt>
                <c:pt idx="59966">
                  <c:v>1478358000</c:v>
                </c:pt>
                <c:pt idx="59967">
                  <c:v>1478361600</c:v>
                </c:pt>
                <c:pt idx="59968">
                  <c:v>1478365200</c:v>
                </c:pt>
                <c:pt idx="59969">
                  <c:v>1478368800</c:v>
                </c:pt>
                <c:pt idx="59970">
                  <c:v>1478372400</c:v>
                </c:pt>
                <c:pt idx="59971">
                  <c:v>1478376000</c:v>
                </c:pt>
                <c:pt idx="59972">
                  <c:v>1478379600</c:v>
                </c:pt>
                <c:pt idx="59973">
                  <c:v>1478383200</c:v>
                </c:pt>
                <c:pt idx="59974">
                  <c:v>1478386800</c:v>
                </c:pt>
                <c:pt idx="59975">
                  <c:v>1478390400</c:v>
                </c:pt>
                <c:pt idx="59976">
                  <c:v>1478394000</c:v>
                </c:pt>
                <c:pt idx="59977">
                  <c:v>1478397600</c:v>
                </c:pt>
                <c:pt idx="59978">
                  <c:v>1478401200</c:v>
                </c:pt>
                <c:pt idx="59979">
                  <c:v>1478404800</c:v>
                </c:pt>
                <c:pt idx="59980">
                  <c:v>1478408400</c:v>
                </c:pt>
                <c:pt idx="59981">
                  <c:v>1478412000</c:v>
                </c:pt>
                <c:pt idx="59982">
                  <c:v>1478415600</c:v>
                </c:pt>
                <c:pt idx="59983">
                  <c:v>1478419200</c:v>
                </c:pt>
                <c:pt idx="59984">
                  <c:v>1478422800</c:v>
                </c:pt>
                <c:pt idx="59985">
                  <c:v>1478426400</c:v>
                </c:pt>
                <c:pt idx="59986">
                  <c:v>1478430000</c:v>
                </c:pt>
                <c:pt idx="59987">
                  <c:v>1478433600</c:v>
                </c:pt>
                <c:pt idx="59988">
                  <c:v>1478437200</c:v>
                </c:pt>
                <c:pt idx="59989">
                  <c:v>1478440800</c:v>
                </c:pt>
                <c:pt idx="59990">
                  <c:v>1478444400</c:v>
                </c:pt>
                <c:pt idx="59991">
                  <c:v>1478448000</c:v>
                </c:pt>
                <c:pt idx="59992">
                  <c:v>1478451600</c:v>
                </c:pt>
                <c:pt idx="59993">
                  <c:v>1478455200</c:v>
                </c:pt>
                <c:pt idx="59994">
                  <c:v>1478458800</c:v>
                </c:pt>
                <c:pt idx="59995">
                  <c:v>1478462400</c:v>
                </c:pt>
                <c:pt idx="59996">
                  <c:v>1478466000</c:v>
                </c:pt>
                <c:pt idx="59997">
                  <c:v>1478469600</c:v>
                </c:pt>
                <c:pt idx="59998">
                  <c:v>1478473200</c:v>
                </c:pt>
                <c:pt idx="59999">
                  <c:v>1478476800</c:v>
                </c:pt>
                <c:pt idx="60000">
                  <c:v>1478480400</c:v>
                </c:pt>
                <c:pt idx="60001">
                  <c:v>1478484000</c:v>
                </c:pt>
                <c:pt idx="60002">
                  <c:v>1478487600</c:v>
                </c:pt>
                <c:pt idx="60003">
                  <c:v>1478491200</c:v>
                </c:pt>
                <c:pt idx="60004">
                  <c:v>1478494800</c:v>
                </c:pt>
                <c:pt idx="60005">
                  <c:v>1478498400</c:v>
                </c:pt>
                <c:pt idx="60006">
                  <c:v>1478502000</c:v>
                </c:pt>
                <c:pt idx="60007">
                  <c:v>1478505600</c:v>
                </c:pt>
                <c:pt idx="60008">
                  <c:v>1478509200</c:v>
                </c:pt>
                <c:pt idx="60009">
                  <c:v>1478512800</c:v>
                </c:pt>
                <c:pt idx="60010">
                  <c:v>1478516400</c:v>
                </c:pt>
                <c:pt idx="60011">
                  <c:v>1478520000</c:v>
                </c:pt>
                <c:pt idx="60012">
                  <c:v>1478523600</c:v>
                </c:pt>
                <c:pt idx="60013">
                  <c:v>1478527200</c:v>
                </c:pt>
                <c:pt idx="60014">
                  <c:v>1478530800</c:v>
                </c:pt>
                <c:pt idx="60015">
                  <c:v>1478534400</c:v>
                </c:pt>
                <c:pt idx="60016">
                  <c:v>1478538000</c:v>
                </c:pt>
                <c:pt idx="60017">
                  <c:v>1478541600</c:v>
                </c:pt>
                <c:pt idx="60018">
                  <c:v>1478545200</c:v>
                </c:pt>
                <c:pt idx="60019">
                  <c:v>1478548800</c:v>
                </c:pt>
                <c:pt idx="60020">
                  <c:v>1478552400</c:v>
                </c:pt>
                <c:pt idx="60021">
                  <c:v>1478556000</c:v>
                </c:pt>
                <c:pt idx="60022">
                  <c:v>1478559600</c:v>
                </c:pt>
                <c:pt idx="60023">
                  <c:v>1478563200</c:v>
                </c:pt>
                <c:pt idx="60024">
                  <c:v>1478566800</c:v>
                </c:pt>
                <c:pt idx="60025">
                  <c:v>1478570400</c:v>
                </c:pt>
                <c:pt idx="60026">
                  <c:v>1478574000</c:v>
                </c:pt>
                <c:pt idx="60027">
                  <c:v>1478577600</c:v>
                </c:pt>
                <c:pt idx="60028">
                  <c:v>1478581200</c:v>
                </c:pt>
                <c:pt idx="60029">
                  <c:v>1478584800</c:v>
                </c:pt>
                <c:pt idx="60030">
                  <c:v>1478588400</c:v>
                </c:pt>
                <c:pt idx="60031">
                  <c:v>1478592000</c:v>
                </c:pt>
                <c:pt idx="60032">
                  <c:v>1478595600</c:v>
                </c:pt>
                <c:pt idx="60033">
                  <c:v>1478599200</c:v>
                </c:pt>
                <c:pt idx="60034">
                  <c:v>1478602800</c:v>
                </c:pt>
                <c:pt idx="60035">
                  <c:v>1478606400</c:v>
                </c:pt>
                <c:pt idx="60036">
                  <c:v>1478610000</c:v>
                </c:pt>
                <c:pt idx="60037">
                  <c:v>1478613600</c:v>
                </c:pt>
                <c:pt idx="60038">
                  <c:v>1478617200</c:v>
                </c:pt>
                <c:pt idx="60039">
                  <c:v>1478620800</c:v>
                </c:pt>
                <c:pt idx="60040">
                  <c:v>1478624400</c:v>
                </c:pt>
                <c:pt idx="60041">
                  <c:v>1478628000</c:v>
                </c:pt>
                <c:pt idx="60042">
                  <c:v>1478631600</c:v>
                </c:pt>
                <c:pt idx="60043">
                  <c:v>1478635200</c:v>
                </c:pt>
                <c:pt idx="60044">
                  <c:v>1478638800</c:v>
                </c:pt>
                <c:pt idx="60045">
                  <c:v>1478642400</c:v>
                </c:pt>
                <c:pt idx="60046">
                  <c:v>1478646000</c:v>
                </c:pt>
                <c:pt idx="60047">
                  <c:v>1478649600</c:v>
                </c:pt>
                <c:pt idx="60048">
                  <c:v>1478653200</c:v>
                </c:pt>
                <c:pt idx="60049">
                  <c:v>1478656800</c:v>
                </c:pt>
                <c:pt idx="60050">
                  <c:v>1478660400</c:v>
                </c:pt>
                <c:pt idx="60051">
                  <c:v>1478664000</c:v>
                </c:pt>
                <c:pt idx="60052">
                  <c:v>1478667600</c:v>
                </c:pt>
                <c:pt idx="60053">
                  <c:v>1478671200</c:v>
                </c:pt>
                <c:pt idx="60054">
                  <c:v>1478674800</c:v>
                </c:pt>
                <c:pt idx="60055">
                  <c:v>1478678400</c:v>
                </c:pt>
                <c:pt idx="60056">
                  <c:v>1478682000</c:v>
                </c:pt>
                <c:pt idx="60057">
                  <c:v>1478685600</c:v>
                </c:pt>
                <c:pt idx="60058">
                  <c:v>1478689200</c:v>
                </c:pt>
                <c:pt idx="60059">
                  <c:v>1478692800</c:v>
                </c:pt>
                <c:pt idx="60060">
                  <c:v>1478696400</c:v>
                </c:pt>
                <c:pt idx="60061">
                  <c:v>1478700000</c:v>
                </c:pt>
                <c:pt idx="60062">
                  <c:v>1478703600</c:v>
                </c:pt>
                <c:pt idx="60063">
                  <c:v>1478707200</c:v>
                </c:pt>
                <c:pt idx="60064">
                  <c:v>1478710800</c:v>
                </c:pt>
                <c:pt idx="60065">
                  <c:v>1478714400</c:v>
                </c:pt>
                <c:pt idx="60066">
                  <c:v>1478718000</c:v>
                </c:pt>
                <c:pt idx="60067">
                  <c:v>1478721600</c:v>
                </c:pt>
                <c:pt idx="60068">
                  <c:v>1478725200</c:v>
                </c:pt>
                <c:pt idx="60069">
                  <c:v>1478728800</c:v>
                </c:pt>
                <c:pt idx="60070">
                  <c:v>1478732400</c:v>
                </c:pt>
                <c:pt idx="60071">
                  <c:v>1478736000</c:v>
                </c:pt>
                <c:pt idx="60072">
                  <c:v>1478739600</c:v>
                </c:pt>
                <c:pt idx="60073">
                  <c:v>1478743200</c:v>
                </c:pt>
                <c:pt idx="60074">
                  <c:v>1478746800</c:v>
                </c:pt>
                <c:pt idx="60075">
                  <c:v>1478750400</c:v>
                </c:pt>
                <c:pt idx="60076">
                  <c:v>1478754000</c:v>
                </c:pt>
                <c:pt idx="60077">
                  <c:v>1478757600</c:v>
                </c:pt>
                <c:pt idx="60078">
                  <c:v>1478761200</c:v>
                </c:pt>
                <c:pt idx="60079">
                  <c:v>1478764800</c:v>
                </c:pt>
                <c:pt idx="60080">
                  <c:v>1478768400</c:v>
                </c:pt>
                <c:pt idx="60081">
                  <c:v>1478772000</c:v>
                </c:pt>
                <c:pt idx="60082">
                  <c:v>1478775600</c:v>
                </c:pt>
                <c:pt idx="60083">
                  <c:v>1478779200</c:v>
                </c:pt>
                <c:pt idx="60084">
                  <c:v>1478782800</c:v>
                </c:pt>
                <c:pt idx="60085">
                  <c:v>1478786400</c:v>
                </c:pt>
                <c:pt idx="60086">
                  <c:v>1478790000</c:v>
                </c:pt>
                <c:pt idx="60087">
                  <c:v>1478793600</c:v>
                </c:pt>
                <c:pt idx="60088">
                  <c:v>1478797200</c:v>
                </c:pt>
                <c:pt idx="60089">
                  <c:v>1478800800</c:v>
                </c:pt>
                <c:pt idx="60090">
                  <c:v>1478804400</c:v>
                </c:pt>
                <c:pt idx="60091">
                  <c:v>1478808000</c:v>
                </c:pt>
                <c:pt idx="60092">
                  <c:v>1478811600</c:v>
                </c:pt>
                <c:pt idx="60093">
                  <c:v>1478815200</c:v>
                </c:pt>
                <c:pt idx="60094">
                  <c:v>1478818800</c:v>
                </c:pt>
                <c:pt idx="60095">
                  <c:v>1478822400</c:v>
                </c:pt>
                <c:pt idx="60096">
                  <c:v>1478826000</c:v>
                </c:pt>
                <c:pt idx="60097">
                  <c:v>1478829600</c:v>
                </c:pt>
                <c:pt idx="60098">
                  <c:v>1478833200</c:v>
                </c:pt>
                <c:pt idx="60099">
                  <c:v>1478836800</c:v>
                </c:pt>
                <c:pt idx="60100">
                  <c:v>1478840400</c:v>
                </c:pt>
                <c:pt idx="60101">
                  <c:v>1478844000</c:v>
                </c:pt>
                <c:pt idx="60102">
                  <c:v>1478847600</c:v>
                </c:pt>
                <c:pt idx="60103">
                  <c:v>1478851200</c:v>
                </c:pt>
                <c:pt idx="60104">
                  <c:v>1478854800</c:v>
                </c:pt>
                <c:pt idx="60105">
                  <c:v>1478858400</c:v>
                </c:pt>
                <c:pt idx="60106">
                  <c:v>1478862000</c:v>
                </c:pt>
                <c:pt idx="60107">
                  <c:v>1478865600</c:v>
                </c:pt>
                <c:pt idx="60108">
                  <c:v>1478869200</c:v>
                </c:pt>
                <c:pt idx="60109">
                  <c:v>1478872800</c:v>
                </c:pt>
                <c:pt idx="60110">
                  <c:v>1478876400</c:v>
                </c:pt>
                <c:pt idx="60111">
                  <c:v>1478880000</c:v>
                </c:pt>
                <c:pt idx="60112">
                  <c:v>1478883600</c:v>
                </c:pt>
                <c:pt idx="60113">
                  <c:v>1478887200</c:v>
                </c:pt>
                <c:pt idx="60114">
                  <c:v>1478890800</c:v>
                </c:pt>
                <c:pt idx="60115">
                  <c:v>1478894400</c:v>
                </c:pt>
                <c:pt idx="60116">
                  <c:v>1478898000</c:v>
                </c:pt>
                <c:pt idx="60117">
                  <c:v>1478901600</c:v>
                </c:pt>
                <c:pt idx="60118">
                  <c:v>1478905200</c:v>
                </c:pt>
                <c:pt idx="60119">
                  <c:v>1478908800</c:v>
                </c:pt>
                <c:pt idx="60120">
                  <c:v>1478912400</c:v>
                </c:pt>
                <c:pt idx="60121">
                  <c:v>1478916000</c:v>
                </c:pt>
                <c:pt idx="60122">
                  <c:v>1478919600</c:v>
                </c:pt>
                <c:pt idx="60123">
                  <c:v>1478923200</c:v>
                </c:pt>
                <c:pt idx="60124">
                  <c:v>1478926800</c:v>
                </c:pt>
                <c:pt idx="60125">
                  <c:v>1478930400</c:v>
                </c:pt>
                <c:pt idx="60126">
                  <c:v>1478934000</c:v>
                </c:pt>
                <c:pt idx="60127">
                  <c:v>1478937600</c:v>
                </c:pt>
                <c:pt idx="60128">
                  <c:v>1478941200</c:v>
                </c:pt>
                <c:pt idx="60129">
                  <c:v>1478944800</c:v>
                </c:pt>
                <c:pt idx="60130">
                  <c:v>1478948400</c:v>
                </c:pt>
                <c:pt idx="60131">
                  <c:v>1478952000</c:v>
                </c:pt>
                <c:pt idx="60132">
                  <c:v>1478955600</c:v>
                </c:pt>
                <c:pt idx="60133">
                  <c:v>1478959200</c:v>
                </c:pt>
                <c:pt idx="60134">
                  <c:v>1478962800</c:v>
                </c:pt>
                <c:pt idx="60135">
                  <c:v>1478966400</c:v>
                </c:pt>
                <c:pt idx="60136">
                  <c:v>1478970000</c:v>
                </c:pt>
                <c:pt idx="60137">
                  <c:v>1478973600</c:v>
                </c:pt>
                <c:pt idx="60138">
                  <c:v>1478977200</c:v>
                </c:pt>
                <c:pt idx="60139">
                  <c:v>1478980800</c:v>
                </c:pt>
                <c:pt idx="60140">
                  <c:v>1478984400</c:v>
                </c:pt>
                <c:pt idx="60141">
                  <c:v>1478988000</c:v>
                </c:pt>
                <c:pt idx="60142">
                  <c:v>1478991600</c:v>
                </c:pt>
                <c:pt idx="60143">
                  <c:v>1478995200</c:v>
                </c:pt>
                <c:pt idx="60144">
                  <c:v>1478998800</c:v>
                </c:pt>
                <c:pt idx="60145">
                  <c:v>1479002400</c:v>
                </c:pt>
                <c:pt idx="60146">
                  <c:v>1479006000</c:v>
                </c:pt>
                <c:pt idx="60147">
                  <c:v>1479009600</c:v>
                </c:pt>
                <c:pt idx="60148">
                  <c:v>1479013200</c:v>
                </c:pt>
                <c:pt idx="60149">
                  <c:v>1479016800</c:v>
                </c:pt>
                <c:pt idx="60150">
                  <c:v>1479020400</c:v>
                </c:pt>
                <c:pt idx="60151">
                  <c:v>1479024000</c:v>
                </c:pt>
                <c:pt idx="60152">
                  <c:v>1479027600</c:v>
                </c:pt>
                <c:pt idx="60153">
                  <c:v>1479031200</c:v>
                </c:pt>
                <c:pt idx="60154">
                  <c:v>1479034800</c:v>
                </c:pt>
                <c:pt idx="60155">
                  <c:v>1479038400</c:v>
                </c:pt>
                <c:pt idx="60156">
                  <c:v>1479042000</c:v>
                </c:pt>
                <c:pt idx="60157">
                  <c:v>1479045600</c:v>
                </c:pt>
                <c:pt idx="60158">
                  <c:v>1479049200</c:v>
                </c:pt>
                <c:pt idx="60159">
                  <c:v>1479052800</c:v>
                </c:pt>
                <c:pt idx="60160">
                  <c:v>1479056400</c:v>
                </c:pt>
                <c:pt idx="60161">
                  <c:v>1479060000</c:v>
                </c:pt>
                <c:pt idx="60162">
                  <c:v>1479063600</c:v>
                </c:pt>
                <c:pt idx="60163">
                  <c:v>1479067200</c:v>
                </c:pt>
                <c:pt idx="60164">
                  <c:v>1479070800</c:v>
                </c:pt>
                <c:pt idx="60165">
                  <c:v>1479074400</c:v>
                </c:pt>
                <c:pt idx="60166">
                  <c:v>1479078000</c:v>
                </c:pt>
                <c:pt idx="60167">
                  <c:v>1479081600</c:v>
                </c:pt>
                <c:pt idx="60168">
                  <c:v>1479085200</c:v>
                </c:pt>
                <c:pt idx="60169">
                  <c:v>1479088800</c:v>
                </c:pt>
                <c:pt idx="60170">
                  <c:v>1479092400</c:v>
                </c:pt>
                <c:pt idx="60171">
                  <c:v>1479096000</c:v>
                </c:pt>
                <c:pt idx="60172">
                  <c:v>1479099600</c:v>
                </c:pt>
                <c:pt idx="60173">
                  <c:v>1479103200</c:v>
                </c:pt>
                <c:pt idx="60174">
                  <c:v>1479106800</c:v>
                </c:pt>
                <c:pt idx="60175">
                  <c:v>1479110400</c:v>
                </c:pt>
                <c:pt idx="60176">
                  <c:v>1479114000</c:v>
                </c:pt>
                <c:pt idx="60177">
                  <c:v>1479117600</c:v>
                </c:pt>
                <c:pt idx="60178">
                  <c:v>1479121200</c:v>
                </c:pt>
                <c:pt idx="60179">
                  <c:v>1479124800</c:v>
                </c:pt>
                <c:pt idx="60180">
                  <c:v>1479128400</c:v>
                </c:pt>
                <c:pt idx="60181">
                  <c:v>1479132000</c:v>
                </c:pt>
                <c:pt idx="60182">
                  <c:v>1479135600</c:v>
                </c:pt>
                <c:pt idx="60183">
                  <c:v>1479139200</c:v>
                </c:pt>
                <c:pt idx="60184">
                  <c:v>1479142800</c:v>
                </c:pt>
                <c:pt idx="60185">
                  <c:v>1479146400</c:v>
                </c:pt>
                <c:pt idx="60186">
                  <c:v>1479150000</c:v>
                </c:pt>
                <c:pt idx="60187">
                  <c:v>1479153600</c:v>
                </c:pt>
                <c:pt idx="60188">
                  <c:v>1479157200</c:v>
                </c:pt>
                <c:pt idx="60189">
                  <c:v>1479160800</c:v>
                </c:pt>
                <c:pt idx="60190">
                  <c:v>1479164400</c:v>
                </c:pt>
                <c:pt idx="60191">
                  <c:v>1479168000</c:v>
                </c:pt>
                <c:pt idx="60192">
                  <c:v>1479171600</c:v>
                </c:pt>
                <c:pt idx="60193">
                  <c:v>1479175200</c:v>
                </c:pt>
                <c:pt idx="60194">
                  <c:v>1479178800</c:v>
                </c:pt>
                <c:pt idx="60195">
                  <c:v>1479182400</c:v>
                </c:pt>
                <c:pt idx="60196">
                  <c:v>1479186000</c:v>
                </c:pt>
                <c:pt idx="60197">
                  <c:v>1479189600</c:v>
                </c:pt>
                <c:pt idx="60198">
                  <c:v>1479193200</c:v>
                </c:pt>
                <c:pt idx="60199">
                  <c:v>1479196800</c:v>
                </c:pt>
                <c:pt idx="60200">
                  <c:v>1479200400</c:v>
                </c:pt>
                <c:pt idx="60201">
                  <c:v>1479204000</c:v>
                </c:pt>
                <c:pt idx="60202">
                  <c:v>1479207600</c:v>
                </c:pt>
                <c:pt idx="60203">
                  <c:v>1479211200</c:v>
                </c:pt>
                <c:pt idx="60204">
                  <c:v>1479214800</c:v>
                </c:pt>
                <c:pt idx="60205">
                  <c:v>1479218400</c:v>
                </c:pt>
                <c:pt idx="60206">
                  <c:v>1479222000</c:v>
                </c:pt>
                <c:pt idx="60207">
                  <c:v>1479225600</c:v>
                </c:pt>
                <c:pt idx="60208">
                  <c:v>1479229200</c:v>
                </c:pt>
                <c:pt idx="60209">
                  <c:v>1479232800</c:v>
                </c:pt>
                <c:pt idx="60210">
                  <c:v>1479236400</c:v>
                </c:pt>
                <c:pt idx="60211">
                  <c:v>1479240000</c:v>
                </c:pt>
                <c:pt idx="60212">
                  <c:v>1479243600</c:v>
                </c:pt>
                <c:pt idx="60213">
                  <c:v>1479247200</c:v>
                </c:pt>
                <c:pt idx="60214">
                  <c:v>1479250800</c:v>
                </c:pt>
                <c:pt idx="60215">
                  <c:v>1479254400</c:v>
                </c:pt>
                <c:pt idx="60216">
                  <c:v>1479258000</c:v>
                </c:pt>
                <c:pt idx="60217">
                  <c:v>1479261600</c:v>
                </c:pt>
                <c:pt idx="60218">
                  <c:v>1479265200</c:v>
                </c:pt>
                <c:pt idx="60219">
                  <c:v>1479268800</c:v>
                </c:pt>
                <c:pt idx="60220">
                  <c:v>1479272400</c:v>
                </c:pt>
                <c:pt idx="60221">
                  <c:v>1479276000</c:v>
                </c:pt>
                <c:pt idx="60222">
                  <c:v>1479279600</c:v>
                </c:pt>
                <c:pt idx="60223">
                  <c:v>1479283200</c:v>
                </c:pt>
                <c:pt idx="60224">
                  <c:v>1479286800</c:v>
                </c:pt>
                <c:pt idx="60225">
                  <c:v>1479290400</c:v>
                </c:pt>
                <c:pt idx="60226">
                  <c:v>1479294000</c:v>
                </c:pt>
                <c:pt idx="60227">
                  <c:v>1479297600</c:v>
                </c:pt>
                <c:pt idx="60228">
                  <c:v>1479301200</c:v>
                </c:pt>
                <c:pt idx="60229">
                  <c:v>1479304800</c:v>
                </c:pt>
                <c:pt idx="60230">
                  <c:v>1479308400</c:v>
                </c:pt>
                <c:pt idx="60231">
                  <c:v>1479312000</c:v>
                </c:pt>
                <c:pt idx="60232">
                  <c:v>1479315600</c:v>
                </c:pt>
                <c:pt idx="60233">
                  <c:v>1479319200</c:v>
                </c:pt>
                <c:pt idx="60234">
                  <c:v>1479322800</c:v>
                </c:pt>
                <c:pt idx="60235">
                  <c:v>1479326400</c:v>
                </c:pt>
                <c:pt idx="60236">
                  <c:v>1479330000</c:v>
                </c:pt>
                <c:pt idx="60237">
                  <c:v>1479333600</c:v>
                </c:pt>
                <c:pt idx="60238">
                  <c:v>1479337200</c:v>
                </c:pt>
                <c:pt idx="60239">
                  <c:v>1479340800</c:v>
                </c:pt>
                <c:pt idx="60240">
                  <c:v>1479344400</c:v>
                </c:pt>
                <c:pt idx="60241">
                  <c:v>1479348000</c:v>
                </c:pt>
                <c:pt idx="60242">
                  <c:v>1479351600</c:v>
                </c:pt>
                <c:pt idx="60243">
                  <c:v>1479355200</c:v>
                </c:pt>
                <c:pt idx="60244">
                  <c:v>1479358800</c:v>
                </c:pt>
                <c:pt idx="60245">
                  <c:v>1479362400</c:v>
                </c:pt>
                <c:pt idx="60246">
                  <c:v>1479366000</c:v>
                </c:pt>
                <c:pt idx="60247">
                  <c:v>1479369600</c:v>
                </c:pt>
                <c:pt idx="60248">
                  <c:v>1479373200</c:v>
                </c:pt>
                <c:pt idx="60249">
                  <c:v>1479376800</c:v>
                </c:pt>
                <c:pt idx="60250">
                  <c:v>1479380400</c:v>
                </c:pt>
                <c:pt idx="60251">
                  <c:v>1479384000</c:v>
                </c:pt>
                <c:pt idx="60252">
                  <c:v>1479387600</c:v>
                </c:pt>
                <c:pt idx="60253">
                  <c:v>1479391200</c:v>
                </c:pt>
                <c:pt idx="60254">
                  <c:v>1479394800</c:v>
                </c:pt>
                <c:pt idx="60255">
                  <c:v>1479398400</c:v>
                </c:pt>
                <c:pt idx="60256">
                  <c:v>1479402000</c:v>
                </c:pt>
                <c:pt idx="60257">
                  <c:v>1479405600</c:v>
                </c:pt>
                <c:pt idx="60258">
                  <c:v>1479409200</c:v>
                </c:pt>
                <c:pt idx="60259">
                  <c:v>1479412800</c:v>
                </c:pt>
                <c:pt idx="60260">
                  <c:v>1479416400</c:v>
                </c:pt>
                <c:pt idx="60261">
                  <c:v>1479420000</c:v>
                </c:pt>
                <c:pt idx="60262">
                  <c:v>1479423600</c:v>
                </c:pt>
                <c:pt idx="60263">
                  <c:v>1479427200</c:v>
                </c:pt>
                <c:pt idx="60264">
                  <c:v>1479430800</c:v>
                </c:pt>
                <c:pt idx="60265">
                  <c:v>1479434400</c:v>
                </c:pt>
                <c:pt idx="60266">
                  <c:v>1479438000</c:v>
                </c:pt>
                <c:pt idx="60267">
                  <c:v>1479441600</c:v>
                </c:pt>
                <c:pt idx="60268">
                  <c:v>1479445200</c:v>
                </c:pt>
                <c:pt idx="60269">
                  <c:v>1479448800</c:v>
                </c:pt>
                <c:pt idx="60270">
                  <c:v>1479452400</c:v>
                </c:pt>
                <c:pt idx="60271">
                  <c:v>1479456000</c:v>
                </c:pt>
                <c:pt idx="60272">
                  <c:v>1479459600</c:v>
                </c:pt>
                <c:pt idx="60273">
                  <c:v>1479463200</c:v>
                </c:pt>
                <c:pt idx="60274">
                  <c:v>1479466800</c:v>
                </c:pt>
                <c:pt idx="60275">
                  <c:v>1479470400</c:v>
                </c:pt>
                <c:pt idx="60276">
                  <c:v>1479474000</c:v>
                </c:pt>
                <c:pt idx="60277">
                  <c:v>1479477600</c:v>
                </c:pt>
                <c:pt idx="60278">
                  <c:v>1479481200</c:v>
                </c:pt>
                <c:pt idx="60279">
                  <c:v>1479484800</c:v>
                </c:pt>
                <c:pt idx="60280">
                  <c:v>1479488400</c:v>
                </c:pt>
                <c:pt idx="60281">
                  <c:v>1479492000</c:v>
                </c:pt>
                <c:pt idx="60282">
                  <c:v>1479495600</c:v>
                </c:pt>
                <c:pt idx="60283">
                  <c:v>1479499200</c:v>
                </c:pt>
                <c:pt idx="60284">
                  <c:v>1479502800</c:v>
                </c:pt>
                <c:pt idx="60285">
                  <c:v>1479506400</c:v>
                </c:pt>
                <c:pt idx="60286">
                  <c:v>1479510000</c:v>
                </c:pt>
                <c:pt idx="60287">
                  <c:v>1479513600</c:v>
                </c:pt>
                <c:pt idx="60288">
                  <c:v>1479517200</c:v>
                </c:pt>
                <c:pt idx="60289">
                  <c:v>1479520800</c:v>
                </c:pt>
                <c:pt idx="60290">
                  <c:v>1479524400</c:v>
                </c:pt>
                <c:pt idx="60291">
                  <c:v>1479528000</c:v>
                </c:pt>
                <c:pt idx="60292">
                  <c:v>1479531600</c:v>
                </c:pt>
                <c:pt idx="60293">
                  <c:v>1479535200</c:v>
                </c:pt>
                <c:pt idx="60294">
                  <c:v>1479538800</c:v>
                </c:pt>
                <c:pt idx="60295">
                  <c:v>1479542400</c:v>
                </c:pt>
                <c:pt idx="60296">
                  <c:v>1479546000</c:v>
                </c:pt>
                <c:pt idx="60297">
                  <c:v>1479549600</c:v>
                </c:pt>
                <c:pt idx="60298">
                  <c:v>1479553200</c:v>
                </c:pt>
                <c:pt idx="60299">
                  <c:v>1479556800</c:v>
                </c:pt>
                <c:pt idx="60300">
                  <c:v>1479560400</c:v>
                </c:pt>
                <c:pt idx="60301">
                  <c:v>1479564000</c:v>
                </c:pt>
                <c:pt idx="60302">
                  <c:v>1479567600</c:v>
                </c:pt>
                <c:pt idx="60303">
                  <c:v>1479571200</c:v>
                </c:pt>
                <c:pt idx="60304">
                  <c:v>1479574800</c:v>
                </c:pt>
                <c:pt idx="60305">
                  <c:v>1479578400</c:v>
                </c:pt>
                <c:pt idx="60306">
                  <c:v>1479582000</c:v>
                </c:pt>
                <c:pt idx="60307">
                  <c:v>1479585600</c:v>
                </c:pt>
                <c:pt idx="60308">
                  <c:v>1479589200</c:v>
                </c:pt>
                <c:pt idx="60309">
                  <c:v>1479592800</c:v>
                </c:pt>
                <c:pt idx="60310">
                  <c:v>1479596400</c:v>
                </c:pt>
                <c:pt idx="60311">
                  <c:v>1479600000</c:v>
                </c:pt>
                <c:pt idx="60312">
                  <c:v>1479603600</c:v>
                </c:pt>
                <c:pt idx="60313">
                  <c:v>1479607200</c:v>
                </c:pt>
                <c:pt idx="60314">
                  <c:v>1479610800</c:v>
                </c:pt>
                <c:pt idx="60315">
                  <c:v>1479614400</c:v>
                </c:pt>
                <c:pt idx="60316">
                  <c:v>1479618000</c:v>
                </c:pt>
                <c:pt idx="60317">
                  <c:v>1479621600</c:v>
                </c:pt>
                <c:pt idx="60318">
                  <c:v>1479625200</c:v>
                </c:pt>
                <c:pt idx="60319">
                  <c:v>1479628800</c:v>
                </c:pt>
                <c:pt idx="60320">
                  <c:v>1479632400</c:v>
                </c:pt>
                <c:pt idx="60321">
                  <c:v>1479636000</c:v>
                </c:pt>
                <c:pt idx="60322">
                  <c:v>1479639600</c:v>
                </c:pt>
                <c:pt idx="60323">
                  <c:v>1479643200</c:v>
                </c:pt>
                <c:pt idx="60324">
                  <c:v>1479646800</c:v>
                </c:pt>
                <c:pt idx="60325">
                  <c:v>1479650400</c:v>
                </c:pt>
                <c:pt idx="60326">
                  <c:v>1479654000</c:v>
                </c:pt>
                <c:pt idx="60327">
                  <c:v>1479657600</c:v>
                </c:pt>
                <c:pt idx="60328">
                  <c:v>1479661200</c:v>
                </c:pt>
                <c:pt idx="60329">
                  <c:v>1479664800</c:v>
                </c:pt>
                <c:pt idx="60330">
                  <c:v>1479668400</c:v>
                </c:pt>
                <c:pt idx="60331">
                  <c:v>1479672000</c:v>
                </c:pt>
                <c:pt idx="60332">
                  <c:v>1479675600</c:v>
                </c:pt>
                <c:pt idx="60333">
                  <c:v>1479679200</c:v>
                </c:pt>
                <c:pt idx="60334">
                  <c:v>1479682800</c:v>
                </c:pt>
                <c:pt idx="60335">
                  <c:v>1479686400</c:v>
                </c:pt>
                <c:pt idx="60336">
                  <c:v>1479690000</c:v>
                </c:pt>
                <c:pt idx="60337">
                  <c:v>1479693600</c:v>
                </c:pt>
                <c:pt idx="60338">
                  <c:v>1479697200</c:v>
                </c:pt>
                <c:pt idx="60339">
                  <c:v>1479700800</c:v>
                </c:pt>
                <c:pt idx="60340">
                  <c:v>1479704400</c:v>
                </c:pt>
                <c:pt idx="60341">
                  <c:v>1479708000</c:v>
                </c:pt>
                <c:pt idx="60342">
                  <c:v>1479711600</c:v>
                </c:pt>
                <c:pt idx="60343">
                  <c:v>1479715200</c:v>
                </c:pt>
                <c:pt idx="60344">
                  <c:v>1479718800</c:v>
                </c:pt>
                <c:pt idx="60345">
                  <c:v>1479722400</c:v>
                </c:pt>
                <c:pt idx="60346">
                  <c:v>1479726000</c:v>
                </c:pt>
                <c:pt idx="60347">
                  <c:v>1479729600</c:v>
                </c:pt>
                <c:pt idx="60348">
                  <c:v>1479733200</c:v>
                </c:pt>
                <c:pt idx="60349">
                  <c:v>1479736800</c:v>
                </c:pt>
                <c:pt idx="60350">
                  <c:v>1479740400</c:v>
                </c:pt>
                <c:pt idx="60351">
                  <c:v>1479744000</c:v>
                </c:pt>
                <c:pt idx="60352">
                  <c:v>1479747600</c:v>
                </c:pt>
                <c:pt idx="60353">
                  <c:v>1479751200</c:v>
                </c:pt>
                <c:pt idx="60354">
                  <c:v>1479754800</c:v>
                </c:pt>
                <c:pt idx="60355">
                  <c:v>1479758400</c:v>
                </c:pt>
                <c:pt idx="60356">
                  <c:v>1479762000</c:v>
                </c:pt>
                <c:pt idx="60357">
                  <c:v>1479765600</c:v>
                </c:pt>
                <c:pt idx="60358">
                  <c:v>1479769200</c:v>
                </c:pt>
                <c:pt idx="60359">
                  <c:v>1479772800</c:v>
                </c:pt>
                <c:pt idx="60360">
                  <c:v>1479776400</c:v>
                </c:pt>
                <c:pt idx="60361">
                  <c:v>1479780000</c:v>
                </c:pt>
                <c:pt idx="60362">
                  <c:v>1479783600</c:v>
                </c:pt>
                <c:pt idx="60363">
                  <c:v>1479787200</c:v>
                </c:pt>
                <c:pt idx="60364">
                  <c:v>1479790800</c:v>
                </c:pt>
                <c:pt idx="60365">
                  <c:v>1479794400</c:v>
                </c:pt>
                <c:pt idx="60366">
                  <c:v>1479798000</c:v>
                </c:pt>
                <c:pt idx="60367">
                  <c:v>1479801600</c:v>
                </c:pt>
                <c:pt idx="60368">
                  <c:v>1479805200</c:v>
                </c:pt>
                <c:pt idx="60369">
                  <c:v>1479808800</c:v>
                </c:pt>
                <c:pt idx="60370">
                  <c:v>1479812400</c:v>
                </c:pt>
                <c:pt idx="60371">
                  <c:v>1479816000</c:v>
                </c:pt>
                <c:pt idx="60372">
                  <c:v>1479819600</c:v>
                </c:pt>
                <c:pt idx="60373">
                  <c:v>1479823200</c:v>
                </c:pt>
                <c:pt idx="60374">
                  <c:v>1479826800</c:v>
                </c:pt>
                <c:pt idx="60375">
                  <c:v>1479830400</c:v>
                </c:pt>
                <c:pt idx="60376">
                  <c:v>1479834000</c:v>
                </c:pt>
                <c:pt idx="60377">
                  <c:v>1479837600</c:v>
                </c:pt>
                <c:pt idx="60378">
                  <c:v>1479841200</c:v>
                </c:pt>
                <c:pt idx="60379">
                  <c:v>1479844800</c:v>
                </c:pt>
                <c:pt idx="60380">
                  <c:v>1479848400</c:v>
                </c:pt>
                <c:pt idx="60381">
                  <c:v>1479852000</c:v>
                </c:pt>
                <c:pt idx="60382">
                  <c:v>1479855600</c:v>
                </c:pt>
                <c:pt idx="60383">
                  <c:v>1479859200</c:v>
                </c:pt>
                <c:pt idx="60384">
                  <c:v>1479862800</c:v>
                </c:pt>
                <c:pt idx="60385">
                  <c:v>1479866400</c:v>
                </c:pt>
                <c:pt idx="60386">
                  <c:v>1479870000</c:v>
                </c:pt>
                <c:pt idx="60387">
                  <c:v>1479873600</c:v>
                </c:pt>
                <c:pt idx="60388">
                  <c:v>1479877200</c:v>
                </c:pt>
                <c:pt idx="60389">
                  <c:v>1479880800</c:v>
                </c:pt>
                <c:pt idx="60390">
                  <c:v>1479884400</c:v>
                </c:pt>
                <c:pt idx="60391">
                  <c:v>1479888000</c:v>
                </c:pt>
                <c:pt idx="60392">
                  <c:v>1479891600</c:v>
                </c:pt>
                <c:pt idx="60393">
                  <c:v>1479895200</c:v>
                </c:pt>
                <c:pt idx="60394">
                  <c:v>1479898800</c:v>
                </c:pt>
                <c:pt idx="60395">
                  <c:v>1479902400</c:v>
                </c:pt>
                <c:pt idx="60396">
                  <c:v>1479906000</c:v>
                </c:pt>
                <c:pt idx="60397">
                  <c:v>1479909600</c:v>
                </c:pt>
                <c:pt idx="60398">
                  <c:v>1479913200</c:v>
                </c:pt>
                <c:pt idx="60399">
                  <c:v>1479916800</c:v>
                </c:pt>
                <c:pt idx="60400">
                  <c:v>1479920400</c:v>
                </c:pt>
                <c:pt idx="60401">
                  <c:v>1479924000</c:v>
                </c:pt>
                <c:pt idx="60402">
                  <c:v>1479927600</c:v>
                </c:pt>
                <c:pt idx="60403">
                  <c:v>1479931200</c:v>
                </c:pt>
                <c:pt idx="60404">
                  <c:v>1479934800</c:v>
                </c:pt>
                <c:pt idx="60405">
                  <c:v>1479938400</c:v>
                </c:pt>
                <c:pt idx="60406">
                  <c:v>1479942000</c:v>
                </c:pt>
                <c:pt idx="60407">
                  <c:v>1479945600</c:v>
                </c:pt>
                <c:pt idx="60408">
                  <c:v>1479949200</c:v>
                </c:pt>
                <c:pt idx="60409">
                  <c:v>1479952800</c:v>
                </c:pt>
                <c:pt idx="60410">
                  <c:v>1479956400</c:v>
                </c:pt>
                <c:pt idx="60411">
                  <c:v>1479960000</c:v>
                </c:pt>
                <c:pt idx="60412">
                  <c:v>1479963600</c:v>
                </c:pt>
                <c:pt idx="60413">
                  <c:v>1479967200</c:v>
                </c:pt>
                <c:pt idx="60414">
                  <c:v>1479970800</c:v>
                </c:pt>
                <c:pt idx="60415">
                  <c:v>1479974400</c:v>
                </c:pt>
                <c:pt idx="60416">
                  <c:v>1479978000</c:v>
                </c:pt>
                <c:pt idx="60417">
                  <c:v>1479981600</c:v>
                </c:pt>
                <c:pt idx="60418">
                  <c:v>1479985200</c:v>
                </c:pt>
                <c:pt idx="60419">
                  <c:v>1479988800</c:v>
                </c:pt>
                <c:pt idx="60420">
                  <c:v>1479992400</c:v>
                </c:pt>
                <c:pt idx="60421">
                  <c:v>1479996000</c:v>
                </c:pt>
                <c:pt idx="60422">
                  <c:v>1479999600</c:v>
                </c:pt>
                <c:pt idx="60423">
                  <c:v>1480003200</c:v>
                </c:pt>
                <c:pt idx="60424">
                  <c:v>1480006800</c:v>
                </c:pt>
                <c:pt idx="60425">
                  <c:v>1480010400</c:v>
                </c:pt>
                <c:pt idx="60426">
                  <c:v>1480014000</c:v>
                </c:pt>
                <c:pt idx="60427">
                  <c:v>1480017600</c:v>
                </c:pt>
                <c:pt idx="60428">
                  <c:v>1480021200</c:v>
                </c:pt>
                <c:pt idx="60429">
                  <c:v>1480024800</c:v>
                </c:pt>
                <c:pt idx="60430">
                  <c:v>1480028400</c:v>
                </c:pt>
                <c:pt idx="60431">
                  <c:v>1480032000</c:v>
                </c:pt>
                <c:pt idx="60432">
                  <c:v>1480035600</c:v>
                </c:pt>
                <c:pt idx="60433">
                  <c:v>1480039200</c:v>
                </c:pt>
                <c:pt idx="60434">
                  <c:v>1480042800</c:v>
                </c:pt>
                <c:pt idx="60435">
                  <c:v>1480046400</c:v>
                </c:pt>
                <c:pt idx="60436">
                  <c:v>1480050000</c:v>
                </c:pt>
                <c:pt idx="60437">
                  <c:v>1480053600</c:v>
                </c:pt>
                <c:pt idx="60438">
                  <c:v>1480057200</c:v>
                </c:pt>
                <c:pt idx="60439">
                  <c:v>1480060800</c:v>
                </c:pt>
                <c:pt idx="60440">
                  <c:v>1480064400</c:v>
                </c:pt>
                <c:pt idx="60441">
                  <c:v>1480068000</c:v>
                </c:pt>
                <c:pt idx="60442">
                  <c:v>1480071600</c:v>
                </c:pt>
                <c:pt idx="60443">
                  <c:v>1480075200</c:v>
                </c:pt>
                <c:pt idx="60444">
                  <c:v>1480078800</c:v>
                </c:pt>
                <c:pt idx="60445">
                  <c:v>1480082400</c:v>
                </c:pt>
                <c:pt idx="60446">
                  <c:v>1480086000</c:v>
                </c:pt>
                <c:pt idx="60447">
                  <c:v>1480089600</c:v>
                </c:pt>
                <c:pt idx="60448">
                  <c:v>1480093200</c:v>
                </c:pt>
                <c:pt idx="60449">
                  <c:v>1480096800</c:v>
                </c:pt>
                <c:pt idx="60450">
                  <c:v>1480100400</c:v>
                </c:pt>
                <c:pt idx="60451">
                  <c:v>1480104000</c:v>
                </c:pt>
                <c:pt idx="60452">
                  <c:v>1480107600</c:v>
                </c:pt>
                <c:pt idx="60453">
                  <c:v>1480111200</c:v>
                </c:pt>
                <c:pt idx="60454">
                  <c:v>1480114800</c:v>
                </c:pt>
                <c:pt idx="60455">
                  <c:v>1480118400</c:v>
                </c:pt>
                <c:pt idx="60456">
                  <c:v>1480122000</c:v>
                </c:pt>
                <c:pt idx="60457">
                  <c:v>1480125600</c:v>
                </c:pt>
                <c:pt idx="60458">
                  <c:v>1480129200</c:v>
                </c:pt>
                <c:pt idx="60459">
                  <c:v>1480132800</c:v>
                </c:pt>
                <c:pt idx="60460">
                  <c:v>1480136400</c:v>
                </c:pt>
                <c:pt idx="60461">
                  <c:v>1480140000</c:v>
                </c:pt>
                <c:pt idx="60462">
                  <c:v>1480143600</c:v>
                </c:pt>
                <c:pt idx="60463">
                  <c:v>1480147200</c:v>
                </c:pt>
                <c:pt idx="60464">
                  <c:v>1480150800</c:v>
                </c:pt>
                <c:pt idx="60465">
                  <c:v>1480154400</c:v>
                </c:pt>
                <c:pt idx="60466">
                  <c:v>1480158000</c:v>
                </c:pt>
                <c:pt idx="60467">
                  <c:v>1480161600</c:v>
                </c:pt>
                <c:pt idx="60468">
                  <c:v>1480165200</c:v>
                </c:pt>
                <c:pt idx="60469">
                  <c:v>1480168800</c:v>
                </c:pt>
                <c:pt idx="60470">
                  <c:v>1480172400</c:v>
                </c:pt>
                <c:pt idx="60471">
                  <c:v>1480176000</c:v>
                </c:pt>
                <c:pt idx="60472">
                  <c:v>1480179600</c:v>
                </c:pt>
                <c:pt idx="60473">
                  <c:v>1480183200</c:v>
                </c:pt>
                <c:pt idx="60474">
                  <c:v>1480186800</c:v>
                </c:pt>
                <c:pt idx="60475">
                  <c:v>1480190400</c:v>
                </c:pt>
                <c:pt idx="60476">
                  <c:v>1480194000</c:v>
                </c:pt>
                <c:pt idx="60477">
                  <c:v>1480197600</c:v>
                </c:pt>
                <c:pt idx="60478">
                  <c:v>1480201200</c:v>
                </c:pt>
                <c:pt idx="60479">
                  <c:v>1480204800</c:v>
                </c:pt>
                <c:pt idx="60480">
                  <c:v>1480208400</c:v>
                </c:pt>
                <c:pt idx="60481">
                  <c:v>1480212000</c:v>
                </c:pt>
                <c:pt idx="60482">
                  <c:v>1480215600</c:v>
                </c:pt>
                <c:pt idx="60483">
                  <c:v>1480219200</c:v>
                </c:pt>
                <c:pt idx="60484">
                  <c:v>1480222800</c:v>
                </c:pt>
                <c:pt idx="60485">
                  <c:v>1480226400</c:v>
                </c:pt>
                <c:pt idx="60486">
                  <c:v>1480230000</c:v>
                </c:pt>
                <c:pt idx="60487">
                  <c:v>1480233600</c:v>
                </c:pt>
                <c:pt idx="60488">
                  <c:v>1480237200</c:v>
                </c:pt>
                <c:pt idx="60489">
                  <c:v>1480240800</c:v>
                </c:pt>
                <c:pt idx="60490">
                  <c:v>1480244400</c:v>
                </c:pt>
                <c:pt idx="60491">
                  <c:v>1480248000</c:v>
                </c:pt>
                <c:pt idx="60492">
                  <c:v>1480251600</c:v>
                </c:pt>
                <c:pt idx="60493">
                  <c:v>1480255200</c:v>
                </c:pt>
                <c:pt idx="60494">
                  <c:v>1480258800</c:v>
                </c:pt>
                <c:pt idx="60495">
                  <c:v>1480262400</c:v>
                </c:pt>
                <c:pt idx="60496">
                  <c:v>1480266000</c:v>
                </c:pt>
                <c:pt idx="60497">
                  <c:v>1480269600</c:v>
                </c:pt>
                <c:pt idx="60498">
                  <c:v>1480273200</c:v>
                </c:pt>
                <c:pt idx="60499">
                  <c:v>1480276800</c:v>
                </c:pt>
                <c:pt idx="60500">
                  <c:v>1480280400</c:v>
                </c:pt>
                <c:pt idx="60501">
                  <c:v>1480284000</c:v>
                </c:pt>
                <c:pt idx="60502">
                  <c:v>1480287600</c:v>
                </c:pt>
                <c:pt idx="60503">
                  <c:v>1480291200</c:v>
                </c:pt>
                <c:pt idx="60504">
                  <c:v>1480294800</c:v>
                </c:pt>
                <c:pt idx="60505">
                  <c:v>1480298400</c:v>
                </c:pt>
                <c:pt idx="60506">
                  <c:v>1480302000</c:v>
                </c:pt>
                <c:pt idx="60507">
                  <c:v>1480305600</c:v>
                </c:pt>
                <c:pt idx="60508">
                  <c:v>1480309200</c:v>
                </c:pt>
                <c:pt idx="60509">
                  <c:v>1480312800</c:v>
                </c:pt>
                <c:pt idx="60510">
                  <c:v>1480316400</c:v>
                </c:pt>
                <c:pt idx="60511">
                  <c:v>1480320000</c:v>
                </c:pt>
                <c:pt idx="60512">
                  <c:v>1480323600</c:v>
                </c:pt>
                <c:pt idx="60513">
                  <c:v>1480327200</c:v>
                </c:pt>
                <c:pt idx="60514">
                  <c:v>1480330800</c:v>
                </c:pt>
                <c:pt idx="60515">
                  <c:v>1480334400</c:v>
                </c:pt>
                <c:pt idx="60516">
                  <c:v>1480338000</c:v>
                </c:pt>
                <c:pt idx="60517">
                  <c:v>1480341600</c:v>
                </c:pt>
                <c:pt idx="60518">
                  <c:v>1480345200</c:v>
                </c:pt>
                <c:pt idx="60519">
                  <c:v>1480348800</c:v>
                </c:pt>
                <c:pt idx="60520">
                  <c:v>1480352400</c:v>
                </c:pt>
                <c:pt idx="60521">
                  <c:v>1480356000</c:v>
                </c:pt>
                <c:pt idx="60522">
                  <c:v>1480359600</c:v>
                </c:pt>
                <c:pt idx="60523">
                  <c:v>1480363200</c:v>
                </c:pt>
                <c:pt idx="60524">
                  <c:v>1480366800</c:v>
                </c:pt>
                <c:pt idx="60525">
                  <c:v>1480370400</c:v>
                </c:pt>
                <c:pt idx="60526">
                  <c:v>1480374000</c:v>
                </c:pt>
                <c:pt idx="60527">
                  <c:v>1480377600</c:v>
                </c:pt>
                <c:pt idx="60528">
                  <c:v>1480381200</c:v>
                </c:pt>
                <c:pt idx="60529">
                  <c:v>1480384800</c:v>
                </c:pt>
                <c:pt idx="60530">
                  <c:v>1480388400</c:v>
                </c:pt>
                <c:pt idx="60531">
                  <c:v>1480392000</c:v>
                </c:pt>
                <c:pt idx="60532">
                  <c:v>1480395600</c:v>
                </c:pt>
                <c:pt idx="60533">
                  <c:v>1480399200</c:v>
                </c:pt>
                <c:pt idx="60534">
                  <c:v>1480402800</c:v>
                </c:pt>
                <c:pt idx="60535">
                  <c:v>1480406400</c:v>
                </c:pt>
                <c:pt idx="60536">
                  <c:v>1480410000</c:v>
                </c:pt>
                <c:pt idx="60537">
                  <c:v>1480413600</c:v>
                </c:pt>
                <c:pt idx="60538">
                  <c:v>1480417200</c:v>
                </c:pt>
                <c:pt idx="60539">
                  <c:v>1480420800</c:v>
                </c:pt>
                <c:pt idx="60540">
                  <c:v>1480424400</c:v>
                </c:pt>
                <c:pt idx="60541">
                  <c:v>1480428000</c:v>
                </c:pt>
                <c:pt idx="60542">
                  <c:v>1480431600</c:v>
                </c:pt>
                <c:pt idx="60543">
                  <c:v>1480435200</c:v>
                </c:pt>
                <c:pt idx="60544">
                  <c:v>1480438800</c:v>
                </c:pt>
                <c:pt idx="60545">
                  <c:v>1480442400</c:v>
                </c:pt>
                <c:pt idx="60546">
                  <c:v>1480446000</c:v>
                </c:pt>
                <c:pt idx="60547">
                  <c:v>1480449600</c:v>
                </c:pt>
                <c:pt idx="60548">
                  <c:v>1480453200</c:v>
                </c:pt>
                <c:pt idx="60549">
                  <c:v>1480456800</c:v>
                </c:pt>
                <c:pt idx="60550">
                  <c:v>1480460400</c:v>
                </c:pt>
                <c:pt idx="60551">
                  <c:v>1480464000</c:v>
                </c:pt>
                <c:pt idx="60552">
                  <c:v>1480467600</c:v>
                </c:pt>
                <c:pt idx="60553">
                  <c:v>1480471200</c:v>
                </c:pt>
                <c:pt idx="60554">
                  <c:v>1480474800</c:v>
                </c:pt>
                <c:pt idx="60555">
                  <c:v>1480478400</c:v>
                </c:pt>
                <c:pt idx="60556">
                  <c:v>1480482000</c:v>
                </c:pt>
                <c:pt idx="60557">
                  <c:v>1480485600</c:v>
                </c:pt>
                <c:pt idx="60558">
                  <c:v>1480489200</c:v>
                </c:pt>
                <c:pt idx="60559">
                  <c:v>1480492800</c:v>
                </c:pt>
                <c:pt idx="60560">
                  <c:v>1480496400</c:v>
                </c:pt>
                <c:pt idx="60561">
                  <c:v>1480500000</c:v>
                </c:pt>
                <c:pt idx="60562">
                  <c:v>1480503600</c:v>
                </c:pt>
                <c:pt idx="60563">
                  <c:v>1480507200</c:v>
                </c:pt>
                <c:pt idx="60564">
                  <c:v>1480510800</c:v>
                </c:pt>
                <c:pt idx="60565">
                  <c:v>1480514400</c:v>
                </c:pt>
                <c:pt idx="60566">
                  <c:v>1480518000</c:v>
                </c:pt>
                <c:pt idx="60567">
                  <c:v>1480521600</c:v>
                </c:pt>
                <c:pt idx="60568">
                  <c:v>1480525200</c:v>
                </c:pt>
                <c:pt idx="60569">
                  <c:v>1480528800</c:v>
                </c:pt>
                <c:pt idx="60570">
                  <c:v>1480532400</c:v>
                </c:pt>
                <c:pt idx="60571">
                  <c:v>1480536000</c:v>
                </c:pt>
                <c:pt idx="60572">
                  <c:v>1480539600</c:v>
                </c:pt>
                <c:pt idx="60573">
                  <c:v>1480543200</c:v>
                </c:pt>
                <c:pt idx="60574">
                  <c:v>1480546800</c:v>
                </c:pt>
                <c:pt idx="60575">
                  <c:v>1480550400</c:v>
                </c:pt>
                <c:pt idx="60576">
                  <c:v>1480554000</c:v>
                </c:pt>
                <c:pt idx="60577">
                  <c:v>1480557600</c:v>
                </c:pt>
                <c:pt idx="60578">
                  <c:v>1480561200</c:v>
                </c:pt>
                <c:pt idx="60579">
                  <c:v>1480564800</c:v>
                </c:pt>
                <c:pt idx="60580">
                  <c:v>1480568400</c:v>
                </c:pt>
                <c:pt idx="60581">
                  <c:v>1480572000</c:v>
                </c:pt>
                <c:pt idx="60582">
                  <c:v>1480575600</c:v>
                </c:pt>
                <c:pt idx="60583">
                  <c:v>1480579200</c:v>
                </c:pt>
                <c:pt idx="60584">
                  <c:v>1480582800</c:v>
                </c:pt>
                <c:pt idx="60585">
                  <c:v>1480586400</c:v>
                </c:pt>
                <c:pt idx="60586">
                  <c:v>1480590000</c:v>
                </c:pt>
                <c:pt idx="60587">
                  <c:v>1480593600</c:v>
                </c:pt>
                <c:pt idx="60588">
                  <c:v>1480597200</c:v>
                </c:pt>
                <c:pt idx="60589">
                  <c:v>1480600800</c:v>
                </c:pt>
                <c:pt idx="60590">
                  <c:v>1480604400</c:v>
                </c:pt>
                <c:pt idx="60591">
                  <c:v>1480608000</c:v>
                </c:pt>
                <c:pt idx="60592">
                  <c:v>1480611600</c:v>
                </c:pt>
                <c:pt idx="60593">
                  <c:v>1480615200</c:v>
                </c:pt>
                <c:pt idx="60594">
                  <c:v>1480618800</c:v>
                </c:pt>
                <c:pt idx="60595">
                  <c:v>1480622400</c:v>
                </c:pt>
                <c:pt idx="60596">
                  <c:v>1480626000</c:v>
                </c:pt>
                <c:pt idx="60597">
                  <c:v>1480629600</c:v>
                </c:pt>
                <c:pt idx="60598">
                  <c:v>1480633200</c:v>
                </c:pt>
                <c:pt idx="60599">
                  <c:v>1480636800</c:v>
                </c:pt>
                <c:pt idx="60600">
                  <c:v>1480640400</c:v>
                </c:pt>
                <c:pt idx="60601">
                  <c:v>1480644000</c:v>
                </c:pt>
                <c:pt idx="60602">
                  <c:v>1480647600</c:v>
                </c:pt>
                <c:pt idx="60603">
                  <c:v>1480651200</c:v>
                </c:pt>
                <c:pt idx="60604">
                  <c:v>1480654800</c:v>
                </c:pt>
                <c:pt idx="60605">
                  <c:v>1480658400</c:v>
                </c:pt>
                <c:pt idx="60606">
                  <c:v>1480662000</c:v>
                </c:pt>
                <c:pt idx="60607">
                  <c:v>1480665600</c:v>
                </c:pt>
                <c:pt idx="60608">
                  <c:v>1480669200</c:v>
                </c:pt>
                <c:pt idx="60609">
                  <c:v>1480672800</c:v>
                </c:pt>
                <c:pt idx="60610">
                  <c:v>1480676400</c:v>
                </c:pt>
                <c:pt idx="60611">
                  <c:v>1480680000</c:v>
                </c:pt>
                <c:pt idx="60612">
                  <c:v>1480683600</c:v>
                </c:pt>
                <c:pt idx="60613">
                  <c:v>1480687200</c:v>
                </c:pt>
                <c:pt idx="60614">
                  <c:v>1480690800</c:v>
                </c:pt>
                <c:pt idx="60615">
                  <c:v>1480694400</c:v>
                </c:pt>
                <c:pt idx="60616">
                  <c:v>1480698000</c:v>
                </c:pt>
                <c:pt idx="60617">
                  <c:v>1480701600</c:v>
                </c:pt>
                <c:pt idx="60618">
                  <c:v>1480705200</c:v>
                </c:pt>
                <c:pt idx="60619">
                  <c:v>1480708800</c:v>
                </c:pt>
                <c:pt idx="60620">
                  <c:v>1480712400</c:v>
                </c:pt>
                <c:pt idx="60621">
                  <c:v>1480716000</c:v>
                </c:pt>
                <c:pt idx="60622">
                  <c:v>1480719600</c:v>
                </c:pt>
                <c:pt idx="60623">
                  <c:v>1480723200</c:v>
                </c:pt>
                <c:pt idx="60624">
                  <c:v>1480726800</c:v>
                </c:pt>
                <c:pt idx="60625">
                  <c:v>1480730400</c:v>
                </c:pt>
                <c:pt idx="60626">
                  <c:v>1480734000</c:v>
                </c:pt>
                <c:pt idx="60627">
                  <c:v>1480737600</c:v>
                </c:pt>
                <c:pt idx="60628">
                  <c:v>1480741200</c:v>
                </c:pt>
                <c:pt idx="60629">
                  <c:v>1480744800</c:v>
                </c:pt>
                <c:pt idx="60630">
                  <c:v>1480748400</c:v>
                </c:pt>
                <c:pt idx="60631">
                  <c:v>1480752000</c:v>
                </c:pt>
                <c:pt idx="60632">
                  <c:v>1480755600</c:v>
                </c:pt>
                <c:pt idx="60633">
                  <c:v>1480759200</c:v>
                </c:pt>
                <c:pt idx="60634">
                  <c:v>1480762800</c:v>
                </c:pt>
                <c:pt idx="60635">
                  <c:v>1480766400</c:v>
                </c:pt>
                <c:pt idx="60636">
                  <c:v>1480770000</c:v>
                </c:pt>
                <c:pt idx="60637">
                  <c:v>1480773600</c:v>
                </c:pt>
                <c:pt idx="60638">
                  <c:v>1480777200</c:v>
                </c:pt>
                <c:pt idx="60639">
                  <c:v>1480780800</c:v>
                </c:pt>
                <c:pt idx="60640">
                  <c:v>1480784400</c:v>
                </c:pt>
                <c:pt idx="60641">
                  <c:v>1480788000</c:v>
                </c:pt>
                <c:pt idx="60642">
                  <c:v>1480791600</c:v>
                </c:pt>
                <c:pt idx="60643">
                  <c:v>1480795200</c:v>
                </c:pt>
                <c:pt idx="60644">
                  <c:v>1480798800</c:v>
                </c:pt>
                <c:pt idx="60645">
                  <c:v>1480802400</c:v>
                </c:pt>
                <c:pt idx="60646">
                  <c:v>1480806000</c:v>
                </c:pt>
                <c:pt idx="60647">
                  <c:v>1480809600</c:v>
                </c:pt>
                <c:pt idx="60648">
                  <c:v>1480813200</c:v>
                </c:pt>
                <c:pt idx="60649">
                  <c:v>1480816800</c:v>
                </c:pt>
                <c:pt idx="60650">
                  <c:v>1480820400</c:v>
                </c:pt>
                <c:pt idx="60651">
                  <c:v>1480824000</c:v>
                </c:pt>
                <c:pt idx="60652">
                  <c:v>1480827600</c:v>
                </c:pt>
                <c:pt idx="60653">
                  <c:v>1480831200</c:v>
                </c:pt>
                <c:pt idx="60654">
                  <c:v>1480834800</c:v>
                </c:pt>
                <c:pt idx="60655">
                  <c:v>1480838400</c:v>
                </c:pt>
                <c:pt idx="60656">
                  <c:v>1480842000</c:v>
                </c:pt>
                <c:pt idx="60657">
                  <c:v>1480845600</c:v>
                </c:pt>
                <c:pt idx="60658">
                  <c:v>1480849200</c:v>
                </c:pt>
                <c:pt idx="60659">
                  <c:v>1480852800</c:v>
                </c:pt>
                <c:pt idx="60660">
                  <c:v>1480856400</c:v>
                </c:pt>
                <c:pt idx="60661">
                  <c:v>1480860000</c:v>
                </c:pt>
                <c:pt idx="60662">
                  <c:v>1480863600</c:v>
                </c:pt>
                <c:pt idx="60663">
                  <c:v>1480867200</c:v>
                </c:pt>
                <c:pt idx="60664">
                  <c:v>1480870800</c:v>
                </c:pt>
                <c:pt idx="60665">
                  <c:v>1480874400</c:v>
                </c:pt>
                <c:pt idx="60666">
                  <c:v>1480878000</c:v>
                </c:pt>
                <c:pt idx="60667">
                  <c:v>1480881600</c:v>
                </c:pt>
                <c:pt idx="60668">
                  <c:v>1480885200</c:v>
                </c:pt>
                <c:pt idx="60669">
                  <c:v>1480888800</c:v>
                </c:pt>
                <c:pt idx="60670">
                  <c:v>1480892400</c:v>
                </c:pt>
                <c:pt idx="60671">
                  <c:v>1480896000</c:v>
                </c:pt>
                <c:pt idx="60672">
                  <c:v>1480899600</c:v>
                </c:pt>
                <c:pt idx="60673">
                  <c:v>1480903200</c:v>
                </c:pt>
                <c:pt idx="60674">
                  <c:v>1480906800</c:v>
                </c:pt>
                <c:pt idx="60675">
                  <c:v>1480910400</c:v>
                </c:pt>
                <c:pt idx="60676">
                  <c:v>1480914000</c:v>
                </c:pt>
                <c:pt idx="60677">
                  <c:v>1480917600</c:v>
                </c:pt>
                <c:pt idx="60678">
                  <c:v>1480921200</c:v>
                </c:pt>
                <c:pt idx="60679">
                  <c:v>1480924800</c:v>
                </c:pt>
                <c:pt idx="60680">
                  <c:v>1480928400</c:v>
                </c:pt>
                <c:pt idx="60681">
                  <c:v>1480932000</c:v>
                </c:pt>
                <c:pt idx="60682">
                  <c:v>1480935600</c:v>
                </c:pt>
                <c:pt idx="60683">
                  <c:v>1480939200</c:v>
                </c:pt>
                <c:pt idx="60684">
                  <c:v>1480942800</c:v>
                </c:pt>
                <c:pt idx="60685">
                  <c:v>1480946400</c:v>
                </c:pt>
                <c:pt idx="60686">
                  <c:v>1480950000</c:v>
                </c:pt>
                <c:pt idx="60687">
                  <c:v>1480953600</c:v>
                </c:pt>
                <c:pt idx="60688">
                  <c:v>1480957200</c:v>
                </c:pt>
                <c:pt idx="60689">
                  <c:v>1480960800</c:v>
                </c:pt>
                <c:pt idx="60690">
                  <c:v>1480964400</c:v>
                </c:pt>
                <c:pt idx="60691">
                  <c:v>1480968000</c:v>
                </c:pt>
                <c:pt idx="60692">
                  <c:v>1480971600</c:v>
                </c:pt>
                <c:pt idx="60693">
                  <c:v>1480975200</c:v>
                </c:pt>
                <c:pt idx="60694">
                  <c:v>1480978800</c:v>
                </c:pt>
                <c:pt idx="60695">
                  <c:v>1480982400</c:v>
                </c:pt>
                <c:pt idx="60696">
                  <c:v>1480986000</c:v>
                </c:pt>
                <c:pt idx="60697">
                  <c:v>1480989600</c:v>
                </c:pt>
                <c:pt idx="60698">
                  <c:v>1480993200</c:v>
                </c:pt>
                <c:pt idx="60699">
                  <c:v>1480996800</c:v>
                </c:pt>
                <c:pt idx="60700">
                  <c:v>1481000400</c:v>
                </c:pt>
                <c:pt idx="60701">
                  <c:v>1481004000</c:v>
                </c:pt>
                <c:pt idx="60702">
                  <c:v>1481007600</c:v>
                </c:pt>
                <c:pt idx="60703">
                  <c:v>1481011200</c:v>
                </c:pt>
                <c:pt idx="60704">
                  <c:v>1481014800</c:v>
                </c:pt>
                <c:pt idx="60705">
                  <c:v>1481018400</c:v>
                </c:pt>
                <c:pt idx="60706">
                  <c:v>1481022000</c:v>
                </c:pt>
                <c:pt idx="60707">
                  <c:v>1481025600</c:v>
                </c:pt>
                <c:pt idx="60708">
                  <c:v>1481029200</c:v>
                </c:pt>
                <c:pt idx="60709">
                  <c:v>1481032800</c:v>
                </c:pt>
                <c:pt idx="60710">
                  <c:v>1481036400</c:v>
                </c:pt>
                <c:pt idx="60711">
                  <c:v>1481040000</c:v>
                </c:pt>
                <c:pt idx="60712">
                  <c:v>1481043600</c:v>
                </c:pt>
                <c:pt idx="60713">
                  <c:v>1481047200</c:v>
                </c:pt>
                <c:pt idx="60714">
                  <c:v>1481050800</c:v>
                </c:pt>
                <c:pt idx="60715">
                  <c:v>1481054400</c:v>
                </c:pt>
                <c:pt idx="60716">
                  <c:v>1481058000</c:v>
                </c:pt>
                <c:pt idx="60717">
                  <c:v>1481061600</c:v>
                </c:pt>
                <c:pt idx="60718">
                  <c:v>1481065200</c:v>
                </c:pt>
                <c:pt idx="60719">
                  <c:v>1481068800</c:v>
                </c:pt>
                <c:pt idx="60720">
                  <c:v>1481072400</c:v>
                </c:pt>
                <c:pt idx="60721">
                  <c:v>1481076000</c:v>
                </c:pt>
                <c:pt idx="60722">
                  <c:v>1481079600</c:v>
                </c:pt>
                <c:pt idx="60723">
                  <c:v>1481083200</c:v>
                </c:pt>
                <c:pt idx="60724">
                  <c:v>1481086800</c:v>
                </c:pt>
                <c:pt idx="60725">
                  <c:v>1481090400</c:v>
                </c:pt>
                <c:pt idx="60726">
                  <c:v>1481094000</c:v>
                </c:pt>
                <c:pt idx="60727">
                  <c:v>1481097600</c:v>
                </c:pt>
                <c:pt idx="60728">
                  <c:v>1481101200</c:v>
                </c:pt>
                <c:pt idx="60729">
                  <c:v>1481104800</c:v>
                </c:pt>
                <c:pt idx="60730">
                  <c:v>1481108400</c:v>
                </c:pt>
                <c:pt idx="60731">
                  <c:v>1481112000</c:v>
                </c:pt>
                <c:pt idx="60732">
                  <c:v>1481115600</c:v>
                </c:pt>
                <c:pt idx="60733">
                  <c:v>1481119200</c:v>
                </c:pt>
                <c:pt idx="60734">
                  <c:v>1481122800</c:v>
                </c:pt>
                <c:pt idx="60735">
                  <c:v>1481126400</c:v>
                </c:pt>
                <c:pt idx="60736">
                  <c:v>1481130000</c:v>
                </c:pt>
                <c:pt idx="60737">
                  <c:v>1481133600</c:v>
                </c:pt>
                <c:pt idx="60738">
                  <c:v>1481137200</c:v>
                </c:pt>
                <c:pt idx="60739">
                  <c:v>1481140800</c:v>
                </c:pt>
                <c:pt idx="60740">
                  <c:v>1481144400</c:v>
                </c:pt>
                <c:pt idx="60741">
                  <c:v>1481148000</c:v>
                </c:pt>
                <c:pt idx="60742">
                  <c:v>1481151600</c:v>
                </c:pt>
                <c:pt idx="60743">
                  <c:v>1481155200</c:v>
                </c:pt>
                <c:pt idx="60744">
                  <c:v>1481158800</c:v>
                </c:pt>
                <c:pt idx="60745">
                  <c:v>1481162400</c:v>
                </c:pt>
                <c:pt idx="60746">
                  <c:v>1481166000</c:v>
                </c:pt>
                <c:pt idx="60747">
                  <c:v>1481169600</c:v>
                </c:pt>
                <c:pt idx="60748">
                  <c:v>1481173200</c:v>
                </c:pt>
                <c:pt idx="60749">
                  <c:v>1481176800</c:v>
                </c:pt>
                <c:pt idx="60750">
                  <c:v>1481180400</c:v>
                </c:pt>
                <c:pt idx="60751">
                  <c:v>1481184000</c:v>
                </c:pt>
                <c:pt idx="60752">
                  <c:v>1481187600</c:v>
                </c:pt>
                <c:pt idx="60753">
                  <c:v>1481191200</c:v>
                </c:pt>
                <c:pt idx="60754">
                  <c:v>1481194800</c:v>
                </c:pt>
                <c:pt idx="60755">
                  <c:v>1481198400</c:v>
                </c:pt>
                <c:pt idx="60756">
                  <c:v>1481202000</c:v>
                </c:pt>
                <c:pt idx="60757">
                  <c:v>1481205600</c:v>
                </c:pt>
                <c:pt idx="60758">
                  <c:v>1481209200</c:v>
                </c:pt>
                <c:pt idx="60759">
                  <c:v>1481212800</c:v>
                </c:pt>
                <c:pt idx="60760">
                  <c:v>1481216400</c:v>
                </c:pt>
                <c:pt idx="60761">
                  <c:v>1481220000</c:v>
                </c:pt>
                <c:pt idx="60762">
                  <c:v>1481223600</c:v>
                </c:pt>
                <c:pt idx="60763">
                  <c:v>1481227200</c:v>
                </c:pt>
                <c:pt idx="60764">
                  <c:v>1481230800</c:v>
                </c:pt>
                <c:pt idx="60765">
                  <c:v>1481234400</c:v>
                </c:pt>
                <c:pt idx="60766">
                  <c:v>1481238000</c:v>
                </c:pt>
                <c:pt idx="60767">
                  <c:v>1481241600</c:v>
                </c:pt>
                <c:pt idx="60768">
                  <c:v>1481245200</c:v>
                </c:pt>
                <c:pt idx="60769">
                  <c:v>1481248800</c:v>
                </c:pt>
                <c:pt idx="60770">
                  <c:v>1481252400</c:v>
                </c:pt>
                <c:pt idx="60771">
                  <c:v>1481256000</c:v>
                </c:pt>
                <c:pt idx="60772">
                  <c:v>1481259600</c:v>
                </c:pt>
                <c:pt idx="60773">
                  <c:v>1481263200</c:v>
                </c:pt>
                <c:pt idx="60774">
                  <c:v>1481266800</c:v>
                </c:pt>
                <c:pt idx="60775">
                  <c:v>1481270400</c:v>
                </c:pt>
                <c:pt idx="60776">
                  <c:v>1481274000</c:v>
                </c:pt>
                <c:pt idx="60777">
                  <c:v>1481277600</c:v>
                </c:pt>
                <c:pt idx="60778">
                  <c:v>1481281200</c:v>
                </c:pt>
                <c:pt idx="60779">
                  <c:v>1481284800</c:v>
                </c:pt>
                <c:pt idx="60780">
                  <c:v>1481288400</c:v>
                </c:pt>
                <c:pt idx="60781">
                  <c:v>1481292000</c:v>
                </c:pt>
                <c:pt idx="60782">
                  <c:v>1481295600</c:v>
                </c:pt>
                <c:pt idx="60783">
                  <c:v>1481299200</c:v>
                </c:pt>
                <c:pt idx="60784">
                  <c:v>1481302800</c:v>
                </c:pt>
                <c:pt idx="60785">
                  <c:v>1481306400</c:v>
                </c:pt>
                <c:pt idx="60786">
                  <c:v>1481310000</c:v>
                </c:pt>
                <c:pt idx="60787">
                  <c:v>1481313600</c:v>
                </c:pt>
                <c:pt idx="60788">
                  <c:v>1481317200</c:v>
                </c:pt>
                <c:pt idx="60789">
                  <c:v>1481320800</c:v>
                </c:pt>
                <c:pt idx="60790">
                  <c:v>1481324400</c:v>
                </c:pt>
                <c:pt idx="60791">
                  <c:v>1481328000</c:v>
                </c:pt>
                <c:pt idx="60792">
                  <c:v>1481331600</c:v>
                </c:pt>
                <c:pt idx="60793">
                  <c:v>1481335200</c:v>
                </c:pt>
                <c:pt idx="60794">
                  <c:v>1481338800</c:v>
                </c:pt>
                <c:pt idx="60795">
                  <c:v>1481342400</c:v>
                </c:pt>
                <c:pt idx="60796">
                  <c:v>1481346000</c:v>
                </c:pt>
                <c:pt idx="60797">
                  <c:v>1481349600</c:v>
                </c:pt>
                <c:pt idx="60798">
                  <c:v>1481353200</c:v>
                </c:pt>
                <c:pt idx="60799">
                  <c:v>1481356800</c:v>
                </c:pt>
                <c:pt idx="60800">
                  <c:v>1481360400</c:v>
                </c:pt>
                <c:pt idx="60801">
                  <c:v>1481364000</c:v>
                </c:pt>
                <c:pt idx="60802">
                  <c:v>1481367600</c:v>
                </c:pt>
                <c:pt idx="60803">
                  <c:v>1481371200</c:v>
                </c:pt>
                <c:pt idx="60804">
                  <c:v>1481374800</c:v>
                </c:pt>
                <c:pt idx="60805">
                  <c:v>1481378400</c:v>
                </c:pt>
                <c:pt idx="60806">
                  <c:v>1481382000</c:v>
                </c:pt>
                <c:pt idx="60807">
                  <c:v>1481385600</c:v>
                </c:pt>
                <c:pt idx="60808">
                  <c:v>1481389200</c:v>
                </c:pt>
                <c:pt idx="60809">
                  <c:v>1481392800</c:v>
                </c:pt>
                <c:pt idx="60810">
                  <c:v>1481396400</c:v>
                </c:pt>
                <c:pt idx="60811">
                  <c:v>1481400000</c:v>
                </c:pt>
                <c:pt idx="60812">
                  <c:v>1481403600</c:v>
                </c:pt>
                <c:pt idx="60813">
                  <c:v>1481407200</c:v>
                </c:pt>
                <c:pt idx="60814">
                  <c:v>1481410800</c:v>
                </c:pt>
                <c:pt idx="60815">
                  <c:v>1481414400</c:v>
                </c:pt>
                <c:pt idx="60816">
                  <c:v>1481418000</c:v>
                </c:pt>
                <c:pt idx="60817">
                  <c:v>1481421600</c:v>
                </c:pt>
                <c:pt idx="60818">
                  <c:v>1481425200</c:v>
                </c:pt>
                <c:pt idx="60819">
                  <c:v>1481428800</c:v>
                </c:pt>
                <c:pt idx="60820">
                  <c:v>1481432400</c:v>
                </c:pt>
                <c:pt idx="60821">
                  <c:v>1481436000</c:v>
                </c:pt>
                <c:pt idx="60822">
                  <c:v>1481439600</c:v>
                </c:pt>
                <c:pt idx="60823">
                  <c:v>1481443200</c:v>
                </c:pt>
                <c:pt idx="60824">
                  <c:v>1481446800</c:v>
                </c:pt>
                <c:pt idx="60825">
                  <c:v>1481450400</c:v>
                </c:pt>
                <c:pt idx="60826">
                  <c:v>1481454000</c:v>
                </c:pt>
                <c:pt idx="60827">
                  <c:v>1481457600</c:v>
                </c:pt>
                <c:pt idx="60828">
                  <c:v>1481461200</c:v>
                </c:pt>
                <c:pt idx="60829">
                  <c:v>1481464800</c:v>
                </c:pt>
                <c:pt idx="60830">
                  <c:v>1481468400</c:v>
                </c:pt>
                <c:pt idx="60831">
                  <c:v>1481472000</c:v>
                </c:pt>
                <c:pt idx="60832">
                  <c:v>1481475600</c:v>
                </c:pt>
                <c:pt idx="60833">
                  <c:v>1481479200</c:v>
                </c:pt>
                <c:pt idx="60834">
                  <c:v>1481482800</c:v>
                </c:pt>
                <c:pt idx="60835">
                  <c:v>1481486400</c:v>
                </c:pt>
                <c:pt idx="60836">
                  <c:v>1481490000</c:v>
                </c:pt>
                <c:pt idx="60837">
                  <c:v>1481493600</c:v>
                </c:pt>
                <c:pt idx="60838">
                  <c:v>1481497200</c:v>
                </c:pt>
                <c:pt idx="60839">
                  <c:v>1481500800</c:v>
                </c:pt>
                <c:pt idx="60840">
                  <c:v>1481504400</c:v>
                </c:pt>
                <c:pt idx="60841">
                  <c:v>1481508000</c:v>
                </c:pt>
                <c:pt idx="60842">
                  <c:v>1481511600</c:v>
                </c:pt>
                <c:pt idx="60843">
                  <c:v>1481515200</c:v>
                </c:pt>
                <c:pt idx="60844">
                  <c:v>1481518800</c:v>
                </c:pt>
                <c:pt idx="60845">
                  <c:v>1481522400</c:v>
                </c:pt>
                <c:pt idx="60846">
                  <c:v>1481526000</c:v>
                </c:pt>
                <c:pt idx="60847">
                  <c:v>1481529600</c:v>
                </c:pt>
                <c:pt idx="60848">
                  <c:v>1481533200</c:v>
                </c:pt>
                <c:pt idx="60849">
                  <c:v>1481536800</c:v>
                </c:pt>
                <c:pt idx="60850">
                  <c:v>1481540400</c:v>
                </c:pt>
                <c:pt idx="60851">
                  <c:v>1481544000</c:v>
                </c:pt>
                <c:pt idx="60852">
                  <c:v>1481547600</c:v>
                </c:pt>
                <c:pt idx="60853">
                  <c:v>1481551200</c:v>
                </c:pt>
                <c:pt idx="60854">
                  <c:v>1481554800</c:v>
                </c:pt>
                <c:pt idx="60855">
                  <c:v>1481558400</c:v>
                </c:pt>
                <c:pt idx="60856">
                  <c:v>1481562000</c:v>
                </c:pt>
                <c:pt idx="60857">
                  <c:v>1481565600</c:v>
                </c:pt>
                <c:pt idx="60858">
                  <c:v>1481569200</c:v>
                </c:pt>
                <c:pt idx="60859">
                  <c:v>1481572800</c:v>
                </c:pt>
                <c:pt idx="60860">
                  <c:v>1481576400</c:v>
                </c:pt>
                <c:pt idx="60861">
                  <c:v>1481580000</c:v>
                </c:pt>
                <c:pt idx="60862">
                  <c:v>1481583600</c:v>
                </c:pt>
                <c:pt idx="60863">
                  <c:v>1481587200</c:v>
                </c:pt>
                <c:pt idx="60864">
                  <c:v>1481590800</c:v>
                </c:pt>
                <c:pt idx="60865">
                  <c:v>1481594400</c:v>
                </c:pt>
                <c:pt idx="60866">
                  <c:v>1481598000</c:v>
                </c:pt>
                <c:pt idx="60867">
                  <c:v>1481601600</c:v>
                </c:pt>
                <c:pt idx="60868">
                  <c:v>1481605200</c:v>
                </c:pt>
                <c:pt idx="60869">
                  <c:v>1481608800</c:v>
                </c:pt>
                <c:pt idx="60870">
                  <c:v>1481612400</c:v>
                </c:pt>
                <c:pt idx="60871">
                  <c:v>1481616000</c:v>
                </c:pt>
                <c:pt idx="60872">
                  <c:v>1481619600</c:v>
                </c:pt>
                <c:pt idx="60873">
                  <c:v>1481623200</c:v>
                </c:pt>
                <c:pt idx="60874">
                  <c:v>1481626800</c:v>
                </c:pt>
                <c:pt idx="60875">
                  <c:v>1481630400</c:v>
                </c:pt>
                <c:pt idx="60876">
                  <c:v>1481634000</c:v>
                </c:pt>
                <c:pt idx="60877">
                  <c:v>1481637600</c:v>
                </c:pt>
                <c:pt idx="60878">
                  <c:v>1481641200</c:v>
                </c:pt>
                <c:pt idx="60879">
                  <c:v>1481644800</c:v>
                </c:pt>
                <c:pt idx="60880">
                  <c:v>1481648400</c:v>
                </c:pt>
                <c:pt idx="60881">
                  <c:v>1481652000</c:v>
                </c:pt>
                <c:pt idx="60882">
                  <c:v>1481655600</c:v>
                </c:pt>
                <c:pt idx="60883">
                  <c:v>1481659200</c:v>
                </c:pt>
                <c:pt idx="60884">
                  <c:v>1481662800</c:v>
                </c:pt>
                <c:pt idx="60885">
                  <c:v>1481666400</c:v>
                </c:pt>
                <c:pt idx="60886">
                  <c:v>1481670000</c:v>
                </c:pt>
                <c:pt idx="60887">
                  <c:v>1481673600</c:v>
                </c:pt>
                <c:pt idx="60888">
                  <c:v>1481677200</c:v>
                </c:pt>
                <c:pt idx="60889">
                  <c:v>1481680800</c:v>
                </c:pt>
                <c:pt idx="60890">
                  <c:v>1481684400</c:v>
                </c:pt>
                <c:pt idx="60891">
                  <c:v>1481688000</c:v>
                </c:pt>
                <c:pt idx="60892">
                  <c:v>1481691600</c:v>
                </c:pt>
                <c:pt idx="60893">
                  <c:v>1481695200</c:v>
                </c:pt>
                <c:pt idx="60894">
                  <c:v>1481698800</c:v>
                </c:pt>
                <c:pt idx="60895">
                  <c:v>1481702400</c:v>
                </c:pt>
                <c:pt idx="60896">
                  <c:v>1481706000</c:v>
                </c:pt>
                <c:pt idx="60897">
                  <c:v>1481709600</c:v>
                </c:pt>
                <c:pt idx="60898">
                  <c:v>1481713200</c:v>
                </c:pt>
                <c:pt idx="60899">
                  <c:v>1481716800</c:v>
                </c:pt>
                <c:pt idx="60900">
                  <c:v>1481720400</c:v>
                </c:pt>
                <c:pt idx="60901">
                  <c:v>1481724000</c:v>
                </c:pt>
                <c:pt idx="60902">
                  <c:v>1481727600</c:v>
                </c:pt>
                <c:pt idx="60903">
                  <c:v>1481731200</c:v>
                </c:pt>
                <c:pt idx="60904">
                  <c:v>1481734800</c:v>
                </c:pt>
                <c:pt idx="60905">
                  <c:v>1481738400</c:v>
                </c:pt>
                <c:pt idx="60906">
                  <c:v>1481742000</c:v>
                </c:pt>
                <c:pt idx="60907">
                  <c:v>1481745600</c:v>
                </c:pt>
                <c:pt idx="60908">
                  <c:v>1481749200</c:v>
                </c:pt>
                <c:pt idx="60909">
                  <c:v>1481752800</c:v>
                </c:pt>
                <c:pt idx="60910">
                  <c:v>1481756400</c:v>
                </c:pt>
                <c:pt idx="60911">
                  <c:v>1481760000</c:v>
                </c:pt>
                <c:pt idx="60912">
                  <c:v>1481763600</c:v>
                </c:pt>
                <c:pt idx="60913">
                  <c:v>1481767200</c:v>
                </c:pt>
                <c:pt idx="60914">
                  <c:v>1481770800</c:v>
                </c:pt>
                <c:pt idx="60915">
                  <c:v>1481774400</c:v>
                </c:pt>
                <c:pt idx="60916">
                  <c:v>1481778000</c:v>
                </c:pt>
                <c:pt idx="60917">
                  <c:v>1481781600</c:v>
                </c:pt>
                <c:pt idx="60918">
                  <c:v>1481785200</c:v>
                </c:pt>
                <c:pt idx="60919">
                  <c:v>1481788800</c:v>
                </c:pt>
                <c:pt idx="60920">
                  <c:v>1481792400</c:v>
                </c:pt>
                <c:pt idx="60921">
                  <c:v>1481796000</c:v>
                </c:pt>
                <c:pt idx="60922">
                  <c:v>1481799600</c:v>
                </c:pt>
                <c:pt idx="60923">
                  <c:v>1481803200</c:v>
                </c:pt>
                <c:pt idx="60924">
                  <c:v>1481806800</c:v>
                </c:pt>
                <c:pt idx="60925">
                  <c:v>1481810400</c:v>
                </c:pt>
                <c:pt idx="60926">
                  <c:v>1481814000</c:v>
                </c:pt>
                <c:pt idx="60927">
                  <c:v>1481817600</c:v>
                </c:pt>
                <c:pt idx="60928">
                  <c:v>1481821200</c:v>
                </c:pt>
                <c:pt idx="60929">
                  <c:v>1481824800</c:v>
                </c:pt>
                <c:pt idx="60930">
                  <c:v>1481828400</c:v>
                </c:pt>
                <c:pt idx="60931">
                  <c:v>1481832000</c:v>
                </c:pt>
                <c:pt idx="60932">
                  <c:v>1481835600</c:v>
                </c:pt>
                <c:pt idx="60933">
                  <c:v>1481839200</c:v>
                </c:pt>
                <c:pt idx="60934">
                  <c:v>1481842800</c:v>
                </c:pt>
                <c:pt idx="60935">
                  <c:v>1481846400</c:v>
                </c:pt>
                <c:pt idx="60936">
                  <c:v>1481850000</c:v>
                </c:pt>
                <c:pt idx="60937">
                  <c:v>1481853600</c:v>
                </c:pt>
                <c:pt idx="60938">
                  <c:v>1481857200</c:v>
                </c:pt>
                <c:pt idx="60939">
                  <c:v>1481860800</c:v>
                </c:pt>
                <c:pt idx="60940">
                  <c:v>1481864400</c:v>
                </c:pt>
                <c:pt idx="60941">
                  <c:v>1481868000</c:v>
                </c:pt>
                <c:pt idx="60942">
                  <c:v>1481871600</c:v>
                </c:pt>
                <c:pt idx="60943">
                  <c:v>1481875200</c:v>
                </c:pt>
                <c:pt idx="60944">
                  <c:v>1481878800</c:v>
                </c:pt>
                <c:pt idx="60945">
                  <c:v>1481882400</c:v>
                </c:pt>
                <c:pt idx="60946">
                  <c:v>1481886000</c:v>
                </c:pt>
                <c:pt idx="60947">
                  <c:v>1481889600</c:v>
                </c:pt>
                <c:pt idx="60948">
                  <c:v>1481893200</c:v>
                </c:pt>
                <c:pt idx="60949">
                  <c:v>1481896800</c:v>
                </c:pt>
                <c:pt idx="60950">
                  <c:v>1481900400</c:v>
                </c:pt>
                <c:pt idx="60951">
                  <c:v>1481904000</c:v>
                </c:pt>
                <c:pt idx="60952">
                  <c:v>1481907600</c:v>
                </c:pt>
                <c:pt idx="60953">
                  <c:v>1481911200</c:v>
                </c:pt>
                <c:pt idx="60954">
                  <c:v>1481914800</c:v>
                </c:pt>
                <c:pt idx="60955">
                  <c:v>1481918400</c:v>
                </c:pt>
                <c:pt idx="60956">
                  <c:v>1481922000</c:v>
                </c:pt>
                <c:pt idx="60957">
                  <c:v>1481925600</c:v>
                </c:pt>
                <c:pt idx="60958">
                  <c:v>1481929200</c:v>
                </c:pt>
                <c:pt idx="60959">
                  <c:v>1481932800</c:v>
                </c:pt>
                <c:pt idx="60960">
                  <c:v>1481936400</c:v>
                </c:pt>
                <c:pt idx="60961">
                  <c:v>1481940000</c:v>
                </c:pt>
                <c:pt idx="60962">
                  <c:v>1481943600</c:v>
                </c:pt>
                <c:pt idx="60963">
                  <c:v>1481947200</c:v>
                </c:pt>
                <c:pt idx="60964">
                  <c:v>1481950800</c:v>
                </c:pt>
                <c:pt idx="60965">
                  <c:v>1481954400</c:v>
                </c:pt>
                <c:pt idx="60966">
                  <c:v>1481958000</c:v>
                </c:pt>
                <c:pt idx="60967">
                  <c:v>1481961600</c:v>
                </c:pt>
                <c:pt idx="60968">
                  <c:v>1481965200</c:v>
                </c:pt>
                <c:pt idx="60969">
                  <c:v>1481968800</c:v>
                </c:pt>
                <c:pt idx="60970">
                  <c:v>1481972400</c:v>
                </c:pt>
                <c:pt idx="60971">
                  <c:v>1481976000</c:v>
                </c:pt>
                <c:pt idx="60972">
                  <c:v>1481979600</c:v>
                </c:pt>
                <c:pt idx="60973">
                  <c:v>1481983200</c:v>
                </c:pt>
                <c:pt idx="60974">
                  <c:v>1481986800</c:v>
                </c:pt>
                <c:pt idx="60975">
                  <c:v>1481990400</c:v>
                </c:pt>
                <c:pt idx="60976">
                  <c:v>1481994000</c:v>
                </c:pt>
                <c:pt idx="60977">
                  <c:v>1481997600</c:v>
                </c:pt>
                <c:pt idx="60978">
                  <c:v>1482001200</c:v>
                </c:pt>
                <c:pt idx="60979">
                  <c:v>1482004800</c:v>
                </c:pt>
                <c:pt idx="60980">
                  <c:v>1482008400</c:v>
                </c:pt>
                <c:pt idx="60981">
                  <c:v>1482012000</c:v>
                </c:pt>
                <c:pt idx="60982">
                  <c:v>1482015600</c:v>
                </c:pt>
                <c:pt idx="60983">
                  <c:v>1482019200</c:v>
                </c:pt>
                <c:pt idx="60984">
                  <c:v>1482022800</c:v>
                </c:pt>
                <c:pt idx="60985">
                  <c:v>1482026400</c:v>
                </c:pt>
                <c:pt idx="60986">
                  <c:v>1482030000</c:v>
                </c:pt>
                <c:pt idx="60987">
                  <c:v>1482033600</c:v>
                </c:pt>
                <c:pt idx="60988">
                  <c:v>1482037200</c:v>
                </c:pt>
                <c:pt idx="60989">
                  <c:v>1482040800</c:v>
                </c:pt>
                <c:pt idx="60990">
                  <c:v>1482044400</c:v>
                </c:pt>
                <c:pt idx="60991">
                  <c:v>1482048000</c:v>
                </c:pt>
                <c:pt idx="60992">
                  <c:v>1482051600</c:v>
                </c:pt>
                <c:pt idx="60993">
                  <c:v>1482055200</c:v>
                </c:pt>
                <c:pt idx="60994">
                  <c:v>1482058800</c:v>
                </c:pt>
                <c:pt idx="60995">
                  <c:v>1482062400</c:v>
                </c:pt>
                <c:pt idx="60996">
                  <c:v>1482066000</c:v>
                </c:pt>
                <c:pt idx="60997">
                  <c:v>1482069600</c:v>
                </c:pt>
                <c:pt idx="60998">
                  <c:v>1482073200</c:v>
                </c:pt>
                <c:pt idx="60999">
                  <c:v>1482076800</c:v>
                </c:pt>
                <c:pt idx="61000">
                  <c:v>1482080400</c:v>
                </c:pt>
                <c:pt idx="61001">
                  <c:v>1482084000</c:v>
                </c:pt>
                <c:pt idx="61002">
                  <c:v>1482087600</c:v>
                </c:pt>
                <c:pt idx="61003">
                  <c:v>1482091200</c:v>
                </c:pt>
                <c:pt idx="61004">
                  <c:v>1482094800</c:v>
                </c:pt>
                <c:pt idx="61005">
                  <c:v>1482098400</c:v>
                </c:pt>
                <c:pt idx="61006">
                  <c:v>1482102000</c:v>
                </c:pt>
                <c:pt idx="61007">
                  <c:v>1482105600</c:v>
                </c:pt>
                <c:pt idx="61008">
                  <c:v>1482109200</c:v>
                </c:pt>
                <c:pt idx="61009">
                  <c:v>1482112800</c:v>
                </c:pt>
                <c:pt idx="61010">
                  <c:v>1482116400</c:v>
                </c:pt>
                <c:pt idx="61011">
                  <c:v>1482120000</c:v>
                </c:pt>
                <c:pt idx="61012">
                  <c:v>1482123600</c:v>
                </c:pt>
                <c:pt idx="61013">
                  <c:v>1482127200</c:v>
                </c:pt>
                <c:pt idx="61014">
                  <c:v>1482130800</c:v>
                </c:pt>
                <c:pt idx="61015">
                  <c:v>1482134400</c:v>
                </c:pt>
                <c:pt idx="61016">
                  <c:v>1482138000</c:v>
                </c:pt>
                <c:pt idx="61017">
                  <c:v>1482141600</c:v>
                </c:pt>
                <c:pt idx="61018">
                  <c:v>1482145200</c:v>
                </c:pt>
                <c:pt idx="61019">
                  <c:v>1482148800</c:v>
                </c:pt>
                <c:pt idx="61020">
                  <c:v>1482152400</c:v>
                </c:pt>
                <c:pt idx="61021">
                  <c:v>1482156000</c:v>
                </c:pt>
                <c:pt idx="61022">
                  <c:v>1482159600</c:v>
                </c:pt>
                <c:pt idx="61023">
                  <c:v>1482163200</c:v>
                </c:pt>
                <c:pt idx="61024">
                  <c:v>1482166800</c:v>
                </c:pt>
                <c:pt idx="61025">
                  <c:v>1482170400</c:v>
                </c:pt>
                <c:pt idx="61026">
                  <c:v>1482174000</c:v>
                </c:pt>
                <c:pt idx="61027">
                  <c:v>1482177600</c:v>
                </c:pt>
                <c:pt idx="61028">
                  <c:v>1482181200</c:v>
                </c:pt>
                <c:pt idx="61029">
                  <c:v>1482184800</c:v>
                </c:pt>
                <c:pt idx="61030">
                  <c:v>1482188400</c:v>
                </c:pt>
                <c:pt idx="61031">
                  <c:v>1482192000</c:v>
                </c:pt>
                <c:pt idx="61032">
                  <c:v>1482195600</c:v>
                </c:pt>
                <c:pt idx="61033">
                  <c:v>1482199200</c:v>
                </c:pt>
                <c:pt idx="61034">
                  <c:v>1482202800</c:v>
                </c:pt>
                <c:pt idx="61035">
                  <c:v>1482206400</c:v>
                </c:pt>
                <c:pt idx="61036">
                  <c:v>1482210000</c:v>
                </c:pt>
                <c:pt idx="61037">
                  <c:v>1482213600</c:v>
                </c:pt>
                <c:pt idx="61038">
                  <c:v>1482217200</c:v>
                </c:pt>
                <c:pt idx="61039">
                  <c:v>1482220800</c:v>
                </c:pt>
                <c:pt idx="61040">
                  <c:v>1482224400</c:v>
                </c:pt>
                <c:pt idx="61041">
                  <c:v>1482228000</c:v>
                </c:pt>
                <c:pt idx="61042">
                  <c:v>1482231600</c:v>
                </c:pt>
                <c:pt idx="61043">
                  <c:v>1482235200</c:v>
                </c:pt>
                <c:pt idx="61044">
                  <c:v>1482238800</c:v>
                </c:pt>
                <c:pt idx="61045">
                  <c:v>1482242400</c:v>
                </c:pt>
                <c:pt idx="61046">
                  <c:v>1482246000</c:v>
                </c:pt>
                <c:pt idx="61047">
                  <c:v>1482249600</c:v>
                </c:pt>
                <c:pt idx="61048">
                  <c:v>1482253200</c:v>
                </c:pt>
                <c:pt idx="61049">
                  <c:v>1482256800</c:v>
                </c:pt>
                <c:pt idx="61050">
                  <c:v>1482260400</c:v>
                </c:pt>
                <c:pt idx="61051">
                  <c:v>1482264000</c:v>
                </c:pt>
                <c:pt idx="61052">
                  <c:v>1482267600</c:v>
                </c:pt>
                <c:pt idx="61053">
                  <c:v>1482271200</c:v>
                </c:pt>
                <c:pt idx="61054">
                  <c:v>1482274800</c:v>
                </c:pt>
                <c:pt idx="61055">
                  <c:v>1482278400</c:v>
                </c:pt>
                <c:pt idx="61056">
                  <c:v>1482282000</c:v>
                </c:pt>
                <c:pt idx="61057">
                  <c:v>1482285600</c:v>
                </c:pt>
                <c:pt idx="61058">
                  <c:v>1482289200</c:v>
                </c:pt>
                <c:pt idx="61059">
                  <c:v>1482292800</c:v>
                </c:pt>
                <c:pt idx="61060">
                  <c:v>1482296400</c:v>
                </c:pt>
                <c:pt idx="61061">
                  <c:v>1482300000</c:v>
                </c:pt>
                <c:pt idx="61062">
                  <c:v>1482303600</c:v>
                </c:pt>
                <c:pt idx="61063">
                  <c:v>1482307200</c:v>
                </c:pt>
                <c:pt idx="61064">
                  <c:v>1482310800</c:v>
                </c:pt>
                <c:pt idx="61065">
                  <c:v>1482314400</c:v>
                </c:pt>
                <c:pt idx="61066">
                  <c:v>1482318000</c:v>
                </c:pt>
                <c:pt idx="61067">
                  <c:v>1482321600</c:v>
                </c:pt>
                <c:pt idx="61068">
                  <c:v>1482325200</c:v>
                </c:pt>
                <c:pt idx="61069">
                  <c:v>1482328800</c:v>
                </c:pt>
                <c:pt idx="61070">
                  <c:v>1482332400</c:v>
                </c:pt>
                <c:pt idx="61071">
                  <c:v>1482336000</c:v>
                </c:pt>
                <c:pt idx="61072">
                  <c:v>1482339600</c:v>
                </c:pt>
                <c:pt idx="61073">
                  <c:v>1482343200</c:v>
                </c:pt>
                <c:pt idx="61074">
                  <c:v>1482346800</c:v>
                </c:pt>
                <c:pt idx="61075">
                  <c:v>1482350400</c:v>
                </c:pt>
                <c:pt idx="61076">
                  <c:v>1482354000</c:v>
                </c:pt>
                <c:pt idx="61077">
                  <c:v>1482357600</c:v>
                </c:pt>
                <c:pt idx="61078">
                  <c:v>1482361200</c:v>
                </c:pt>
                <c:pt idx="61079">
                  <c:v>1482364800</c:v>
                </c:pt>
                <c:pt idx="61080">
                  <c:v>1482368400</c:v>
                </c:pt>
                <c:pt idx="61081">
                  <c:v>1482372000</c:v>
                </c:pt>
                <c:pt idx="61082">
                  <c:v>1482375600</c:v>
                </c:pt>
                <c:pt idx="61083">
                  <c:v>1482379200</c:v>
                </c:pt>
                <c:pt idx="61084">
                  <c:v>1482382800</c:v>
                </c:pt>
                <c:pt idx="61085">
                  <c:v>1482386400</c:v>
                </c:pt>
                <c:pt idx="61086">
                  <c:v>1482390000</c:v>
                </c:pt>
                <c:pt idx="61087">
                  <c:v>1482393600</c:v>
                </c:pt>
                <c:pt idx="61088">
                  <c:v>1482397200</c:v>
                </c:pt>
                <c:pt idx="61089">
                  <c:v>1482400800</c:v>
                </c:pt>
                <c:pt idx="61090">
                  <c:v>1482404400</c:v>
                </c:pt>
                <c:pt idx="61091">
                  <c:v>1482408000</c:v>
                </c:pt>
                <c:pt idx="61092">
                  <c:v>1482411600</c:v>
                </c:pt>
                <c:pt idx="61093">
                  <c:v>1482415200</c:v>
                </c:pt>
                <c:pt idx="61094">
                  <c:v>1482418800</c:v>
                </c:pt>
                <c:pt idx="61095">
                  <c:v>1482422400</c:v>
                </c:pt>
                <c:pt idx="61096">
                  <c:v>1482426000</c:v>
                </c:pt>
                <c:pt idx="61097">
                  <c:v>1482429600</c:v>
                </c:pt>
                <c:pt idx="61098">
                  <c:v>1482433200</c:v>
                </c:pt>
                <c:pt idx="61099">
                  <c:v>1482436800</c:v>
                </c:pt>
                <c:pt idx="61100">
                  <c:v>1482440400</c:v>
                </c:pt>
                <c:pt idx="61101">
                  <c:v>1482444000</c:v>
                </c:pt>
                <c:pt idx="61102">
                  <c:v>1482447600</c:v>
                </c:pt>
                <c:pt idx="61103">
                  <c:v>1482451200</c:v>
                </c:pt>
                <c:pt idx="61104">
                  <c:v>1482454800</c:v>
                </c:pt>
                <c:pt idx="61105">
                  <c:v>1482458400</c:v>
                </c:pt>
                <c:pt idx="61106">
                  <c:v>1482462000</c:v>
                </c:pt>
                <c:pt idx="61107">
                  <c:v>1482465600</c:v>
                </c:pt>
                <c:pt idx="61108">
                  <c:v>1482469200</c:v>
                </c:pt>
                <c:pt idx="61109">
                  <c:v>1482472800</c:v>
                </c:pt>
                <c:pt idx="61110">
                  <c:v>1482476400</c:v>
                </c:pt>
                <c:pt idx="61111">
                  <c:v>1482480000</c:v>
                </c:pt>
                <c:pt idx="61112">
                  <c:v>1482483600</c:v>
                </c:pt>
                <c:pt idx="61113">
                  <c:v>1482487200</c:v>
                </c:pt>
                <c:pt idx="61114">
                  <c:v>1482490800</c:v>
                </c:pt>
                <c:pt idx="61115">
                  <c:v>1482494400</c:v>
                </c:pt>
                <c:pt idx="61116">
                  <c:v>1482498000</c:v>
                </c:pt>
                <c:pt idx="61117">
                  <c:v>1482501600</c:v>
                </c:pt>
                <c:pt idx="61118">
                  <c:v>1482505200</c:v>
                </c:pt>
                <c:pt idx="61119">
                  <c:v>1482508800</c:v>
                </c:pt>
                <c:pt idx="61120">
                  <c:v>1482512400</c:v>
                </c:pt>
                <c:pt idx="61121">
                  <c:v>1482516000</c:v>
                </c:pt>
                <c:pt idx="61122">
                  <c:v>1482519600</c:v>
                </c:pt>
                <c:pt idx="61123">
                  <c:v>1482523200</c:v>
                </c:pt>
                <c:pt idx="61124">
                  <c:v>1482526800</c:v>
                </c:pt>
                <c:pt idx="61125">
                  <c:v>1482530400</c:v>
                </c:pt>
                <c:pt idx="61126">
                  <c:v>1482534000</c:v>
                </c:pt>
                <c:pt idx="61127">
                  <c:v>1482537600</c:v>
                </c:pt>
                <c:pt idx="61128">
                  <c:v>1482541200</c:v>
                </c:pt>
                <c:pt idx="61129">
                  <c:v>1482544800</c:v>
                </c:pt>
                <c:pt idx="61130">
                  <c:v>1482548400</c:v>
                </c:pt>
                <c:pt idx="61131">
                  <c:v>1482552000</c:v>
                </c:pt>
                <c:pt idx="61132">
                  <c:v>1482555600</c:v>
                </c:pt>
                <c:pt idx="61133">
                  <c:v>1482559200</c:v>
                </c:pt>
                <c:pt idx="61134">
                  <c:v>1482562800</c:v>
                </c:pt>
                <c:pt idx="61135">
                  <c:v>1482566400</c:v>
                </c:pt>
                <c:pt idx="61136">
                  <c:v>1482570000</c:v>
                </c:pt>
                <c:pt idx="61137">
                  <c:v>1482573600</c:v>
                </c:pt>
                <c:pt idx="61138">
                  <c:v>1482577200</c:v>
                </c:pt>
                <c:pt idx="61139">
                  <c:v>1482580800</c:v>
                </c:pt>
                <c:pt idx="61140">
                  <c:v>1482584400</c:v>
                </c:pt>
                <c:pt idx="61141">
                  <c:v>1482588000</c:v>
                </c:pt>
                <c:pt idx="61142">
                  <c:v>1482591600</c:v>
                </c:pt>
                <c:pt idx="61143">
                  <c:v>1482595200</c:v>
                </c:pt>
                <c:pt idx="61144">
                  <c:v>1482598800</c:v>
                </c:pt>
                <c:pt idx="61145">
                  <c:v>1482602400</c:v>
                </c:pt>
                <c:pt idx="61146">
                  <c:v>1482606000</c:v>
                </c:pt>
                <c:pt idx="61147">
                  <c:v>1482609600</c:v>
                </c:pt>
                <c:pt idx="61148">
                  <c:v>1482613200</c:v>
                </c:pt>
                <c:pt idx="61149">
                  <c:v>1482616800</c:v>
                </c:pt>
                <c:pt idx="61150">
                  <c:v>1482620400</c:v>
                </c:pt>
                <c:pt idx="61151">
                  <c:v>1482624000</c:v>
                </c:pt>
                <c:pt idx="61152">
                  <c:v>1482627600</c:v>
                </c:pt>
                <c:pt idx="61153">
                  <c:v>1482631200</c:v>
                </c:pt>
                <c:pt idx="61154">
                  <c:v>1482634800</c:v>
                </c:pt>
                <c:pt idx="61155">
                  <c:v>1482638400</c:v>
                </c:pt>
                <c:pt idx="61156">
                  <c:v>1482642000</c:v>
                </c:pt>
                <c:pt idx="61157">
                  <c:v>1482645600</c:v>
                </c:pt>
                <c:pt idx="61158">
                  <c:v>1482649200</c:v>
                </c:pt>
                <c:pt idx="61159">
                  <c:v>1482652800</c:v>
                </c:pt>
                <c:pt idx="61160">
                  <c:v>1482656400</c:v>
                </c:pt>
                <c:pt idx="61161">
                  <c:v>1482660000</c:v>
                </c:pt>
                <c:pt idx="61162">
                  <c:v>1482663600</c:v>
                </c:pt>
                <c:pt idx="61163">
                  <c:v>1482667200</c:v>
                </c:pt>
                <c:pt idx="61164">
                  <c:v>1482670800</c:v>
                </c:pt>
                <c:pt idx="61165">
                  <c:v>1482674400</c:v>
                </c:pt>
                <c:pt idx="61166">
                  <c:v>1482678000</c:v>
                </c:pt>
                <c:pt idx="61167">
                  <c:v>1482681600</c:v>
                </c:pt>
                <c:pt idx="61168">
                  <c:v>1482685200</c:v>
                </c:pt>
                <c:pt idx="61169">
                  <c:v>1482688800</c:v>
                </c:pt>
                <c:pt idx="61170">
                  <c:v>1482692400</c:v>
                </c:pt>
                <c:pt idx="61171">
                  <c:v>1482696000</c:v>
                </c:pt>
                <c:pt idx="61172">
                  <c:v>1482699600</c:v>
                </c:pt>
                <c:pt idx="61173">
                  <c:v>1482703200</c:v>
                </c:pt>
                <c:pt idx="61174">
                  <c:v>1482706800</c:v>
                </c:pt>
                <c:pt idx="61175">
                  <c:v>1482710400</c:v>
                </c:pt>
                <c:pt idx="61176">
                  <c:v>1482714000</c:v>
                </c:pt>
                <c:pt idx="61177">
                  <c:v>1482717600</c:v>
                </c:pt>
                <c:pt idx="61178">
                  <c:v>1482721200</c:v>
                </c:pt>
                <c:pt idx="61179">
                  <c:v>1482724800</c:v>
                </c:pt>
                <c:pt idx="61180">
                  <c:v>1482728400</c:v>
                </c:pt>
                <c:pt idx="61181">
                  <c:v>1482732000</c:v>
                </c:pt>
                <c:pt idx="61182">
                  <c:v>1482735600</c:v>
                </c:pt>
                <c:pt idx="61183">
                  <c:v>1482739200</c:v>
                </c:pt>
                <c:pt idx="61184">
                  <c:v>1482742800</c:v>
                </c:pt>
                <c:pt idx="61185">
                  <c:v>1482746400</c:v>
                </c:pt>
                <c:pt idx="61186">
                  <c:v>1482750000</c:v>
                </c:pt>
                <c:pt idx="61187">
                  <c:v>1482753600</c:v>
                </c:pt>
                <c:pt idx="61188">
                  <c:v>1482757200</c:v>
                </c:pt>
                <c:pt idx="61189">
                  <c:v>1482760800</c:v>
                </c:pt>
                <c:pt idx="61190">
                  <c:v>1482764400</c:v>
                </c:pt>
                <c:pt idx="61191">
                  <c:v>1482768000</c:v>
                </c:pt>
                <c:pt idx="61192">
                  <c:v>1482771600</c:v>
                </c:pt>
                <c:pt idx="61193">
                  <c:v>1482775200</c:v>
                </c:pt>
                <c:pt idx="61194">
                  <c:v>1482778800</c:v>
                </c:pt>
                <c:pt idx="61195">
                  <c:v>1482782400</c:v>
                </c:pt>
                <c:pt idx="61196">
                  <c:v>1482786000</c:v>
                </c:pt>
                <c:pt idx="61197">
                  <c:v>1482789600</c:v>
                </c:pt>
                <c:pt idx="61198">
                  <c:v>1482793200</c:v>
                </c:pt>
                <c:pt idx="61199">
                  <c:v>1482796800</c:v>
                </c:pt>
                <c:pt idx="61200">
                  <c:v>1482800400</c:v>
                </c:pt>
                <c:pt idx="61201">
                  <c:v>1482804000</c:v>
                </c:pt>
                <c:pt idx="61202">
                  <c:v>1482807600</c:v>
                </c:pt>
                <c:pt idx="61203">
                  <c:v>1482811200</c:v>
                </c:pt>
                <c:pt idx="61204">
                  <c:v>1482814800</c:v>
                </c:pt>
                <c:pt idx="61205">
                  <c:v>1482818400</c:v>
                </c:pt>
                <c:pt idx="61206">
                  <c:v>1482822000</c:v>
                </c:pt>
                <c:pt idx="61207">
                  <c:v>1482825600</c:v>
                </c:pt>
                <c:pt idx="61208">
                  <c:v>1482829200</c:v>
                </c:pt>
                <c:pt idx="61209">
                  <c:v>1482832800</c:v>
                </c:pt>
                <c:pt idx="61210">
                  <c:v>1482836400</c:v>
                </c:pt>
                <c:pt idx="61211">
                  <c:v>1482840000</c:v>
                </c:pt>
                <c:pt idx="61212">
                  <c:v>1482843600</c:v>
                </c:pt>
                <c:pt idx="61213">
                  <c:v>1482847200</c:v>
                </c:pt>
                <c:pt idx="61214">
                  <c:v>1482850800</c:v>
                </c:pt>
                <c:pt idx="61215">
                  <c:v>1482854400</c:v>
                </c:pt>
                <c:pt idx="61216">
                  <c:v>1482858000</c:v>
                </c:pt>
                <c:pt idx="61217">
                  <c:v>1482861600</c:v>
                </c:pt>
                <c:pt idx="61218">
                  <c:v>1482865200</c:v>
                </c:pt>
                <c:pt idx="61219">
                  <c:v>1482868800</c:v>
                </c:pt>
                <c:pt idx="61220">
                  <c:v>1482872400</c:v>
                </c:pt>
                <c:pt idx="61221">
                  <c:v>1482876000</c:v>
                </c:pt>
                <c:pt idx="61222">
                  <c:v>1482879600</c:v>
                </c:pt>
                <c:pt idx="61223">
                  <c:v>1482883200</c:v>
                </c:pt>
                <c:pt idx="61224">
                  <c:v>1482886800</c:v>
                </c:pt>
                <c:pt idx="61225">
                  <c:v>1482890400</c:v>
                </c:pt>
                <c:pt idx="61226">
                  <c:v>1482894000</c:v>
                </c:pt>
                <c:pt idx="61227">
                  <c:v>1482897600</c:v>
                </c:pt>
                <c:pt idx="61228">
                  <c:v>1482901200</c:v>
                </c:pt>
                <c:pt idx="61229">
                  <c:v>1482904800</c:v>
                </c:pt>
                <c:pt idx="61230">
                  <c:v>1482908400</c:v>
                </c:pt>
                <c:pt idx="61231">
                  <c:v>1482912000</c:v>
                </c:pt>
                <c:pt idx="61232">
                  <c:v>1482915600</c:v>
                </c:pt>
                <c:pt idx="61233">
                  <c:v>1482919200</c:v>
                </c:pt>
                <c:pt idx="61234">
                  <c:v>1482922800</c:v>
                </c:pt>
                <c:pt idx="61235">
                  <c:v>1482926400</c:v>
                </c:pt>
                <c:pt idx="61236">
                  <c:v>1482930000</c:v>
                </c:pt>
                <c:pt idx="61237">
                  <c:v>1482933600</c:v>
                </c:pt>
                <c:pt idx="61238">
                  <c:v>1482937200</c:v>
                </c:pt>
                <c:pt idx="61239">
                  <c:v>1482940800</c:v>
                </c:pt>
                <c:pt idx="61240">
                  <c:v>1482944400</c:v>
                </c:pt>
                <c:pt idx="61241">
                  <c:v>1482948000</c:v>
                </c:pt>
                <c:pt idx="61242">
                  <c:v>1482951600</c:v>
                </c:pt>
                <c:pt idx="61243">
                  <c:v>1482955200</c:v>
                </c:pt>
                <c:pt idx="61244">
                  <c:v>1482958800</c:v>
                </c:pt>
                <c:pt idx="61245">
                  <c:v>1482962400</c:v>
                </c:pt>
                <c:pt idx="61246">
                  <c:v>1482966000</c:v>
                </c:pt>
                <c:pt idx="61247">
                  <c:v>1482969600</c:v>
                </c:pt>
                <c:pt idx="61248">
                  <c:v>1482973200</c:v>
                </c:pt>
                <c:pt idx="61249">
                  <c:v>1482976800</c:v>
                </c:pt>
                <c:pt idx="61250">
                  <c:v>1482980400</c:v>
                </c:pt>
                <c:pt idx="61251">
                  <c:v>1482984000</c:v>
                </c:pt>
                <c:pt idx="61252">
                  <c:v>1482987600</c:v>
                </c:pt>
                <c:pt idx="61253">
                  <c:v>1482991200</c:v>
                </c:pt>
                <c:pt idx="61254">
                  <c:v>1482994800</c:v>
                </c:pt>
                <c:pt idx="61255">
                  <c:v>1482998400</c:v>
                </c:pt>
                <c:pt idx="61256">
                  <c:v>1483002000</c:v>
                </c:pt>
                <c:pt idx="61257">
                  <c:v>1483005600</c:v>
                </c:pt>
                <c:pt idx="61258">
                  <c:v>1483009200</c:v>
                </c:pt>
                <c:pt idx="61259">
                  <c:v>1483012800</c:v>
                </c:pt>
                <c:pt idx="61260">
                  <c:v>1483016400</c:v>
                </c:pt>
                <c:pt idx="61261">
                  <c:v>1483020000</c:v>
                </c:pt>
                <c:pt idx="61262">
                  <c:v>1483023600</c:v>
                </c:pt>
                <c:pt idx="61263">
                  <c:v>1483027200</c:v>
                </c:pt>
                <c:pt idx="61264">
                  <c:v>1483030800</c:v>
                </c:pt>
                <c:pt idx="61265">
                  <c:v>1483034400</c:v>
                </c:pt>
                <c:pt idx="61266">
                  <c:v>1483038000</c:v>
                </c:pt>
                <c:pt idx="61267">
                  <c:v>1483041600</c:v>
                </c:pt>
                <c:pt idx="61268">
                  <c:v>1483045200</c:v>
                </c:pt>
                <c:pt idx="61269">
                  <c:v>1483048800</c:v>
                </c:pt>
                <c:pt idx="61270">
                  <c:v>1483052400</c:v>
                </c:pt>
                <c:pt idx="61271">
                  <c:v>1483056000</c:v>
                </c:pt>
                <c:pt idx="61272">
                  <c:v>1483059600</c:v>
                </c:pt>
                <c:pt idx="61273">
                  <c:v>1483063200</c:v>
                </c:pt>
                <c:pt idx="61274">
                  <c:v>1483066800</c:v>
                </c:pt>
                <c:pt idx="61275">
                  <c:v>1483070400</c:v>
                </c:pt>
                <c:pt idx="61276">
                  <c:v>1483074000</c:v>
                </c:pt>
                <c:pt idx="61277">
                  <c:v>1483077600</c:v>
                </c:pt>
                <c:pt idx="61278">
                  <c:v>1483081200</c:v>
                </c:pt>
                <c:pt idx="61279">
                  <c:v>1483084800</c:v>
                </c:pt>
                <c:pt idx="61280">
                  <c:v>1483088400</c:v>
                </c:pt>
                <c:pt idx="61281">
                  <c:v>1483092000</c:v>
                </c:pt>
                <c:pt idx="61282">
                  <c:v>1483095600</c:v>
                </c:pt>
                <c:pt idx="61283">
                  <c:v>1483099200</c:v>
                </c:pt>
                <c:pt idx="61284">
                  <c:v>1483102800</c:v>
                </c:pt>
                <c:pt idx="61285">
                  <c:v>1483106400</c:v>
                </c:pt>
                <c:pt idx="61286">
                  <c:v>1483110000</c:v>
                </c:pt>
                <c:pt idx="61287">
                  <c:v>1483113600</c:v>
                </c:pt>
                <c:pt idx="61288">
                  <c:v>1483117200</c:v>
                </c:pt>
                <c:pt idx="61289">
                  <c:v>1483120800</c:v>
                </c:pt>
                <c:pt idx="61290">
                  <c:v>1483124400</c:v>
                </c:pt>
                <c:pt idx="61291">
                  <c:v>1483128000</c:v>
                </c:pt>
                <c:pt idx="61292">
                  <c:v>1483131600</c:v>
                </c:pt>
                <c:pt idx="61293">
                  <c:v>1483135200</c:v>
                </c:pt>
                <c:pt idx="61294">
                  <c:v>1483138800</c:v>
                </c:pt>
                <c:pt idx="61295">
                  <c:v>1483142400</c:v>
                </c:pt>
                <c:pt idx="61296">
                  <c:v>1483146000</c:v>
                </c:pt>
                <c:pt idx="61297">
                  <c:v>1483149600</c:v>
                </c:pt>
                <c:pt idx="61298">
                  <c:v>1483153200</c:v>
                </c:pt>
                <c:pt idx="61299">
                  <c:v>1483156800</c:v>
                </c:pt>
                <c:pt idx="61300">
                  <c:v>1483160400</c:v>
                </c:pt>
                <c:pt idx="61301">
                  <c:v>1483164000</c:v>
                </c:pt>
                <c:pt idx="61302">
                  <c:v>1483167600</c:v>
                </c:pt>
                <c:pt idx="61303">
                  <c:v>1483171200</c:v>
                </c:pt>
                <c:pt idx="61304">
                  <c:v>1483174800</c:v>
                </c:pt>
                <c:pt idx="61305">
                  <c:v>1483178400</c:v>
                </c:pt>
                <c:pt idx="61306">
                  <c:v>1483182000</c:v>
                </c:pt>
                <c:pt idx="61307">
                  <c:v>1483185600</c:v>
                </c:pt>
                <c:pt idx="61308">
                  <c:v>1483189200</c:v>
                </c:pt>
                <c:pt idx="61309">
                  <c:v>1483192800</c:v>
                </c:pt>
                <c:pt idx="61310">
                  <c:v>1483196400</c:v>
                </c:pt>
                <c:pt idx="61311">
                  <c:v>1483200000</c:v>
                </c:pt>
                <c:pt idx="61312">
                  <c:v>1483203600</c:v>
                </c:pt>
                <c:pt idx="61313">
                  <c:v>1483207200</c:v>
                </c:pt>
                <c:pt idx="61314">
                  <c:v>1483210800</c:v>
                </c:pt>
                <c:pt idx="61315">
                  <c:v>1483214400</c:v>
                </c:pt>
                <c:pt idx="61316">
                  <c:v>1483218000</c:v>
                </c:pt>
                <c:pt idx="61317">
                  <c:v>1483221600</c:v>
                </c:pt>
                <c:pt idx="61318">
                  <c:v>1483225200</c:v>
                </c:pt>
                <c:pt idx="61319">
                  <c:v>1483228800</c:v>
                </c:pt>
                <c:pt idx="61320">
                  <c:v>1483232400</c:v>
                </c:pt>
                <c:pt idx="61321">
                  <c:v>1483236000</c:v>
                </c:pt>
                <c:pt idx="61322">
                  <c:v>1483239600</c:v>
                </c:pt>
                <c:pt idx="61323">
                  <c:v>1483243200</c:v>
                </c:pt>
                <c:pt idx="61324">
                  <c:v>1483246800</c:v>
                </c:pt>
                <c:pt idx="61325">
                  <c:v>1483250400</c:v>
                </c:pt>
                <c:pt idx="61326">
                  <c:v>1483254000</c:v>
                </c:pt>
                <c:pt idx="61327">
                  <c:v>1483257600</c:v>
                </c:pt>
                <c:pt idx="61328">
                  <c:v>1483261200</c:v>
                </c:pt>
                <c:pt idx="61329">
                  <c:v>1483264800</c:v>
                </c:pt>
                <c:pt idx="61330">
                  <c:v>1483268400</c:v>
                </c:pt>
                <c:pt idx="61331">
                  <c:v>1483272000</c:v>
                </c:pt>
                <c:pt idx="61332">
                  <c:v>1483275600</c:v>
                </c:pt>
                <c:pt idx="61333">
                  <c:v>1483279200</c:v>
                </c:pt>
                <c:pt idx="61334">
                  <c:v>1483282800</c:v>
                </c:pt>
                <c:pt idx="61335">
                  <c:v>1483286400</c:v>
                </c:pt>
                <c:pt idx="61336">
                  <c:v>1483290000</c:v>
                </c:pt>
                <c:pt idx="61337">
                  <c:v>1483293600</c:v>
                </c:pt>
                <c:pt idx="61338">
                  <c:v>1483297200</c:v>
                </c:pt>
                <c:pt idx="61339">
                  <c:v>1483300800</c:v>
                </c:pt>
                <c:pt idx="61340">
                  <c:v>1483304400</c:v>
                </c:pt>
                <c:pt idx="61341">
                  <c:v>1483308000</c:v>
                </c:pt>
                <c:pt idx="61342">
                  <c:v>1483311600</c:v>
                </c:pt>
                <c:pt idx="61343">
                  <c:v>1483315200</c:v>
                </c:pt>
                <c:pt idx="61344">
                  <c:v>1483318800</c:v>
                </c:pt>
                <c:pt idx="61345">
                  <c:v>1483322400</c:v>
                </c:pt>
                <c:pt idx="61346">
                  <c:v>1483326000</c:v>
                </c:pt>
                <c:pt idx="61347">
                  <c:v>1483329600</c:v>
                </c:pt>
                <c:pt idx="61348">
                  <c:v>1483333200</c:v>
                </c:pt>
                <c:pt idx="61349">
                  <c:v>1483336800</c:v>
                </c:pt>
                <c:pt idx="61350">
                  <c:v>1483340400</c:v>
                </c:pt>
                <c:pt idx="61351">
                  <c:v>1483344000</c:v>
                </c:pt>
                <c:pt idx="61352">
                  <c:v>1483347600</c:v>
                </c:pt>
                <c:pt idx="61353">
                  <c:v>1483351200</c:v>
                </c:pt>
                <c:pt idx="61354">
                  <c:v>1483354800</c:v>
                </c:pt>
                <c:pt idx="61355">
                  <c:v>1483358400</c:v>
                </c:pt>
                <c:pt idx="61356">
                  <c:v>1483362000</c:v>
                </c:pt>
                <c:pt idx="61357">
                  <c:v>1483365600</c:v>
                </c:pt>
                <c:pt idx="61358">
                  <c:v>1483369200</c:v>
                </c:pt>
                <c:pt idx="61359">
                  <c:v>1483372800</c:v>
                </c:pt>
                <c:pt idx="61360">
                  <c:v>1483376400</c:v>
                </c:pt>
                <c:pt idx="61361">
                  <c:v>1483380000</c:v>
                </c:pt>
                <c:pt idx="61362">
                  <c:v>1483383600</c:v>
                </c:pt>
                <c:pt idx="61363">
                  <c:v>1483387200</c:v>
                </c:pt>
                <c:pt idx="61364">
                  <c:v>1483390800</c:v>
                </c:pt>
                <c:pt idx="61365">
                  <c:v>1483394400</c:v>
                </c:pt>
                <c:pt idx="61366">
                  <c:v>1483398000</c:v>
                </c:pt>
                <c:pt idx="61367">
                  <c:v>1483401600</c:v>
                </c:pt>
                <c:pt idx="61368">
                  <c:v>1483405200</c:v>
                </c:pt>
                <c:pt idx="61369">
                  <c:v>1483408800</c:v>
                </c:pt>
                <c:pt idx="61370">
                  <c:v>1483412400</c:v>
                </c:pt>
                <c:pt idx="61371">
                  <c:v>1483416000</c:v>
                </c:pt>
                <c:pt idx="61372">
                  <c:v>1483419600</c:v>
                </c:pt>
                <c:pt idx="61373">
                  <c:v>1483423200</c:v>
                </c:pt>
                <c:pt idx="61374">
                  <c:v>1483426800</c:v>
                </c:pt>
                <c:pt idx="61375">
                  <c:v>1483430400</c:v>
                </c:pt>
                <c:pt idx="61376">
                  <c:v>1483434000</c:v>
                </c:pt>
                <c:pt idx="61377">
                  <c:v>1483437600</c:v>
                </c:pt>
                <c:pt idx="61378">
                  <c:v>1483441200</c:v>
                </c:pt>
                <c:pt idx="61379">
                  <c:v>1483444800</c:v>
                </c:pt>
                <c:pt idx="61380">
                  <c:v>1483448400</c:v>
                </c:pt>
                <c:pt idx="61381">
                  <c:v>1483452000</c:v>
                </c:pt>
                <c:pt idx="61382">
                  <c:v>1483455600</c:v>
                </c:pt>
                <c:pt idx="61383">
                  <c:v>1483459200</c:v>
                </c:pt>
                <c:pt idx="61384">
                  <c:v>1483462800</c:v>
                </c:pt>
                <c:pt idx="61385">
                  <c:v>1483466400</c:v>
                </c:pt>
                <c:pt idx="61386">
                  <c:v>1483470000</c:v>
                </c:pt>
                <c:pt idx="61387">
                  <c:v>1483473600</c:v>
                </c:pt>
                <c:pt idx="61388">
                  <c:v>1483477200</c:v>
                </c:pt>
                <c:pt idx="61389">
                  <c:v>1483480800</c:v>
                </c:pt>
                <c:pt idx="61390">
                  <c:v>1483484400</c:v>
                </c:pt>
                <c:pt idx="61391">
                  <c:v>1483488000</c:v>
                </c:pt>
                <c:pt idx="61392">
                  <c:v>1483491600</c:v>
                </c:pt>
                <c:pt idx="61393">
                  <c:v>1483495200</c:v>
                </c:pt>
                <c:pt idx="61394">
                  <c:v>1483498800</c:v>
                </c:pt>
                <c:pt idx="61395">
                  <c:v>1483502400</c:v>
                </c:pt>
                <c:pt idx="61396">
                  <c:v>1483506000</c:v>
                </c:pt>
                <c:pt idx="61397">
                  <c:v>1483509600</c:v>
                </c:pt>
                <c:pt idx="61398">
                  <c:v>1483513200</c:v>
                </c:pt>
                <c:pt idx="61399">
                  <c:v>1483516800</c:v>
                </c:pt>
                <c:pt idx="61400">
                  <c:v>1483520400</c:v>
                </c:pt>
                <c:pt idx="61401">
                  <c:v>1483524000</c:v>
                </c:pt>
                <c:pt idx="61402">
                  <c:v>1483527600</c:v>
                </c:pt>
                <c:pt idx="61403">
                  <c:v>1483531200</c:v>
                </c:pt>
                <c:pt idx="61404">
                  <c:v>1483534800</c:v>
                </c:pt>
                <c:pt idx="61405">
                  <c:v>1483538400</c:v>
                </c:pt>
                <c:pt idx="61406">
                  <c:v>1483542000</c:v>
                </c:pt>
                <c:pt idx="61407">
                  <c:v>1483545600</c:v>
                </c:pt>
                <c:pt idx="61408">
                  <c:v>1483549200</c:v>
                </c:pt>
                <c:pt idx="61409">
                  <c:v>1483552800</c:v>
                </c:pt>
                <c:pt idx="61410">
                  <c:v>1483556400</c:v>
                </c:pt>
                <c:pt idx="61411">
                  <c:v>1483560000</c:v>
                </c:pt>
                <c:pt idx="61412">
                  <c:v>1483563600</c:v>
                </c:pt>
                <c:pt idx="61413">
                  <c:v>1483567200</c:v>
                </c:pt>
                <c:pt idx="61414">
                  <c:v>1483570800</c:v>
                </c:pt>
                <c:pt idx="61415">
                  <c:v>1483574400</c:v>
                </c:pt>
                <c:pt idx="61416">
                  <c:v>1483578000</c:v>
                </c:pt>
                <c:pt idx="61417">
                  <c:v>1483581600</c:v>
                </c:pt>
                <c:pt idx="61418">
                  <c:v>1483585200</c:v>
                </c:pt>
                <c:pt idx="61419">
                  <c:v>1483588800</c:v>
                </c:pt>
                <c:pt idx="61420">
                  <c:v>1483592400</c:v>
                </c:pt>
                <c:pt idx="61421">
                  <c:v>1483596000</c:v>
                </c:pt>
                <c:pt idx="61422">
                  <c:v>1483599600</c:v>
                </c:pt>
                <c:pt idx="61423">
                  <c:v>1483603200</c:v>
                </c:pt>
                <c:pt idx="61424">
                  <c:v>1483606800</c:v>
                </c:pt>
                <c:pt idx="61425">
                  <c:v>1483610400</c:v>
                </c:pt>
                <c:pt idx="61426">
                  <c:v>1483614000</c:v>
                </c:pt>
                <c:pt idx="61427">
                  <c:v>1483617600</c:v>
                </c:pt>
                <c:pt idx="61428">
                  <c:v>1483621200</c:v>
                </c:pt>
                <c:pt idx="61429">
                  <c:v>1483624800</c:v>
                </c:pt>
                <c:pt idx="61430">
                  <c:v>1483628400</c:v>
                </c:pt>
                <c:pt idx="61431">
                  <c:v>1483632000</c:v>
                </c:pt>
                <c:pt idx="61432">
                  <c:v>1483635600</c:v>
                </c:pt>
                <c:pt idx="61433">
                  <c:v>1483639200</c:v>
                </c:pt>
                <c:pt idx="61434">
                  <c:v>1483642800</c:v>
                </c:pt>
                <c:pt idx="61435">
                  <c:v>1483646400</c:v>
                </c:pt>
                <c:pt idx="61436">
                  <c:v>1483650000</c:v>
                </c:pt>
                <c:pt idx="61437">
                  <c:v>1483653600</c:v>
                </c:pt>
                <c:pt idx="61438">
                  <c:v>1483657200</c:v>
                </c:pt>
                <c:pt idx="61439">
                  <c:v>1483660800</c:v>
                </c:pt>
                <c:pt idx="61440">
                  <c:v>1483664400</c:v>
                </c:pt>
                <c:pt idx="61441">
                  <c:v>1483668000</c:v>
                </c:pt>
                <c:pt idx="61442">
                  <c:v>1483671600</c:v>
                </c:pt>
                <c:pt idx="61443">
                  <c:v>1483675200</c:v>
                </c:pt>
                <c:pt idx="61444">
                  <c:v>1483678800</c:v>
                </c:pt>
                <c:pt idx="61445">
                  <c:v>1483682400</c:v>
                </c:pt>
                <c:pt idx="61446">
                  <c:v>1483686000</c:v>
                </c:pt>
                <c:pt idx="61447">
                  <c:v>1483689600</c:v>
                </c:pt>
                <c:pt idx="61448">
                  <c:v>1483693200</c:v>
                </c:pt>
                <c:pt idx="61449">
                  <c:v>1483696800</c:v>
                </c:pt>
                <c:pt idx="61450">
                  <c:v>1483700400</c:v>
                </c:pt>
                <c:pt idx="61451">
                  <c:v>1483704000</c:v>
                </c:pt>
                <c:pt idx="61452">
                  <c:v>1483707600</c:v>
                </c:pt>
                <c:pt idx="61453">
                  <c:v>1483711200</c:v>
                </c:pt>
                <c:pt idx="61454">
                  <c:v>1483714800</c:v>
                </c:pt>
                <c:pt idx="61455">
                  <c:v>1483718400</c:v>
                </c:pt>
                <c:pt idx="61456">
                  <c:v>1483722000</c:v>
                </c:pt>
                <c:pt idx="61457">
                  <c:v>1483725600</c:v>
                </c:pt>
                <c:pt idx="61458">
                  <c:v>1483729200</c:v>
                </c:pt>
                <c:pt idx="61459">
                  <c:v>1483732800</c:v>
                </c:pt>
                <c:pt idx="61460">
                  <c:v>1483736400</c:v>
                </c:pt>
                <c:pt idx="61461">
                  <c:v>1483740000</c:v>
                </c:pt>
                <c:pt idx="61462">
                  <c:v>1483743600</c:v>
                </c:pt>
                <c:pt idx="61463">
                  <c:v>1483747200</c:v>
                </c:pt>
                <c:pt idx="61464">
                  <c:v>1483750800</c:v>
                </c:pt>
                <c:pt idx="61465">
                  <c:v>1483754400</c:v>
                </c:pt>
                <c:pt idx="61466">
                  <c:v>1483758000</c:v>
                </c:pt>
                <c:pt idx="61467">
                  <c:v>1483761600</c:v>
                </c:pt>
                <c:pt idx="61468">
                  <c:v>1483765200</c:v>
                </c:pt>
                <c:pt idx="61469">
                  <c:v>1483768800</c:v>
                </c:pt>
                <c:pt idx="61470">
                  <c:v>1483772400</c:v>
                </c:pt>
                <c:pt idx="61471">
                  <c:v>1483776000</c:v>
                </c:pt>
                <c:pt idx="61472">
                  <c:v>1483779600</c:v>
                </c:pt>
                <c:pt idx="61473">
                  <c:v>1483783200</c:v>
                </c:pt>
                <c:pt idx="61474">
                  <c:v>1483786800</c:v>
                </c:pt>
                <c:pt idx="61475">
                  <c:v>1483790400</c:v>
                </c:pt>
                <c:pt idx="61476">
                  <c:v>1483794000</c:v>
                </c:pt>
                <c:pt idx="61477">
                  <c:v>1483797600</c:v>
                </c:pt>
                <c:pt idx="61478">
                  <c:v>1483801200</c:v>
                </c:pt>
                <c:pt idx="61479">
                  <c:v>1483804800</c:v>
                </c:pt>
                <c:pt idx="61480">
                  <c:v>1483808400</c:v>
                </c:pt>
                <c:pt idx="61481">
                  <c:v>1483812000</c:v>
                </c:pt>
                <c:pt idx="61482">
                  <c:v>1483815600</c:v>
                </c:pt>
                <c:pt idx="61483">
                  <c:v>1483819200</c:v>
                </c:pt>
                <c:pt idx="61484">
                  <c:v>1483822800</c:v>
                </c:pt>
                <c:pt idx="61485">
                  <c:v>1483826400</c:v>
                </c:pt>
                <c:pt idx="61486">
                  <c:v>1483830000</c:v>
                </c:pt>
                <c:pt idx="61487">
                  <c:v>1483833600</c:v>
                </c:pt>
                <c:pt idx="61488">
                  <c:v>1483837200</c:v>
                </c:pt>
                <c:pt idx="61489">
                  <c:v>1483840800</c:v>
                </c:pt>
                <c:pt idx="61490">
                  <c:v>1483844400</c:v>
                </c:pt>
                <c:pt idx="61491">
                  <c:v>1483848000</c:v>
                </c:pt>
                <c:pt idx="61492">
                  <c:v>1483851600</c:v>
                </c:pt>
                <c:pt idx="61493">
                  <c:v>1483855200</c:v>
                </c:pt>
                <c:pt idx="61494">
                  <c:v>1483858800</c:v>
                </c:pt>
                <c:pt idx="61495">
                  <c:v>1483862400</c:v>
                </c:pt>
                <c:pt idx="61496">
                  <c:v>1483866000</c:v>
                </c:pt>
                <c:pt idx="61497">
                  <c:v>1483869600</c:v>
                </c:pt>
                <c:pt idx="61498">
                  <c:v>1483873200</c:v>
                </c:pt>
                <c:pt idx="61499">
                  <c:v>1483876800</c:v>
                </c:pt>
                <c:pt idx="61500">
                  <c:v>1483880400</c:v>
                </c:pt>
                <c:pt idx="61501">
                  <c:v>1483884000</c:v>
                </c:pt>
                <c:pt idx="61502">
                  <c:v>1483887600</c:v>
                </c:pt>
                <c:pt idx="61503">
                  <c:v>1483891200</c:v>
                </c:pt>
                <c:pt idx="61504">
                  <c:v>1483894800</c:v>
                </c:pt>
                <c:pt idx="61505">
                  <c:v>1483898400</c:v>
                </c:pt>
                <c:pt idx="61506">
                  <c:v>1483902000</c:v>
                </c:pt>
                <c:pt idx="61507">
                  <c:v>1483905600</c:v>
                </c:pt>
                <c:pt idx="61508">
                  <c:v>1483909200</c:v>
                </c:pt>
                <c:pt idx="61509">
                  <c:v>1483912800</c:v>
                </c:pt>
                <c:pt idx="61510">
                  <c:v>1483916400</c:v>
                </c:pt>
                <c:pt idx="61511">
                  <c:v>1483920000</c:v>
                </c:pt>
                <c:pt idx="61512">
                  <c:v>1483923600</c:v>
                </c:pt>
                <c:pt idx="61513">
                  <c:v>1483927200</c:v>
                </c:pt>
                <c:pt idx="61514">
                  <c:v>1483930800</c:v>
                </c:pt>
                <c:pt idx="61515">
                  <c:v>1483934400</c:v>
                </c:pt>
                <c:pt idx="61516">
                  <c:v>1483938000</c:v>
                </c:pt>
                <c:pt idx="61517">
                  <c:v>1483941600</c:v>
                </c:pt>
                <c:pt idx="61518">
                  <c:v>1483945200</c:v>
                </c:pt>
                <c:pt idx="61519">
                  <c:v>1483948800</c:v>
                </c:pt>
                <c:pt idx="61520">
                  <c:v>1483952400</c:v>
                </c:pt>
                <c:pt idx="61521">
                  <c:v>1483956000</c:v>
                </c:pt>
                <c:pt idx="61522">
                  <c:v>1483959600</c:v>
                </c:pt>
                <c:pt idx="61523">
                  <c:v>1483963200</c:v>
                </c:pt>
                <c:pt idx="61524">
                  <c:v>1483966800</c:v>
                </c:pt>
                <c:pt idx="61525">
                  <c:v>1483970400</c:v>
                </c:pt>
                <c:pt idx="61526">
                  <c:v>1483974000</c:v>
                </c:pt>
                <c:pt idx="61527">
                  <c:v>1483977600</c:v>
                </c:pt>
                <c:pt idx="61528">
                  <c:v>1483981200</c:v>
                </c:pt>
                <c:pt idx="61529">
                  <c:v>1483984800</c:v>
                </c:pt>
                <c:pt idx="61530">
                  <c:v>1483988400</c:v>
                </c:pt>
                <c:pt idx="61531">
                  <c:v>1483992000</c:v>
                </c:pt>
                <c:pt idx="61532">
                  <c:v>1483995600</c:v>
                </c:pt>
                <c:pt idx="61533">
                  <c:v>1483999200</c:v>
                </c:pt>
                <c:pt idx="61534">
                  <c:v>1484002800</c:v>
                </c:pt>
                <c:pt idx="61535">
                  <c:v>1484006400</c:v>
                </c:pt>
                <c:pt idx="61536">
                  <c:v>1484010000</c:v>
                </c:pt>
                <c:pt idx="61537">
                  <c:v>1484013600</c:v>
                </c:pt>
                <c:pt idx="61538">
                  <c:v>1484017200</c:v>
                </c:pt>
                <c:pt idx="61539">
                  <c:v>1484020800</c:v>
                </c:pt>
                <c:pt idx="61540">
                  <c:v>1484024400</c:v>
                </c:pt>
                <c:pt idx="61541">
                  <c:v>1484028000</c:v>
                </c:pt>
                <c:pt idx="61542">
                  <c:v>1484031600</c:v>
                </c:pt>
                <c:pt idx="61543">
                  <c:v>1484035200</c:v>
                </c:pt>
                <c:pt idx="61544">
                  <c:v>1484038800</c:v>
                </c:pt>
                <c:pt idx="61545">
                  <c:v>1484042400</c:v>
                </c:pt>
                <c:pt idx="61546">
                  <c:v>1484046000</c:v>
                </c:pt>
                <c:pt idx="61547">
                  <c:v>1484049600</c:v>
                </c:pt>
                <c:pt idx="61548">
                  <c:v>1484053200</c:v>
                </c:pt>
                <c:pt idx="61549">
                  <c:v>1484056800</c:v>
                </c:pt>
                <c:pt idx="61550">
                  <c:v>1484060400</c:v>
                </c:pt>
                <c:pt idx="61551">
                  <c:v>1484064000</c:v>
                </c:pt>
                <c:pt idx="61552">
                  <c:v>1484067600</c:v>
                </c:pt>
                <c:pt idx="61553">
                  <c:v>1484071200</c:v>
                </c:pt>
                <c:pt idx="61554">
                  <c:v>1484074800</c:v>
                </c:pt>
                <c:pt idx="61555">
                  <c:v>1484078400</c:v>
                </c:pt>
                <c:pt idx="61556">
                  <c:v>1484082000</c:v>
                </c:pt>
                <c:pt idx="61557">
                  <c:v>1484085600</c:v>
                </c:pt>
                <c:pt idx="61558">
                  <c:v>1484089200</c:v>
                </c:pt>
                <c:pt idx="61559">
                  <c:v>1484092800</c:v>
                </c:pt>
                <c:pt idx="61560">
                  <c:v>1484096400</c:v>
                </c:pt>
                <c:pt idx="61561">
                  <c:v>1484100000</c:v>
                </c:pt>
                <c:pt idx="61562">
                  <c:v>1484103600</c:v>
                </c:pt>
                <c:pt idx="61563">
                  <c:v>1484107200</c:v>
                </c:pt>
                <c:pt idx="61564">
                  <c:v>1484110800</c:v>
                </c:pt>
                <c:pt idx="61565">
                  <c:v>1484114400</c:v>
                </c:pt>
                <c:pt idx="61566">
                  <c:v>1484118000</c:v>
                </c:pt>
                <c:pt idx="61567">
                  <c:v>1484121600</c:v>
                </c:pt>
                <c:pt idx="61568">
                  <c:v>1484125200</c:v>
                </c:pt>
                <c:pt idx="61569">
                  <c:v>1484128800</c:v>
                </c:pt>
                <c:pt idx="61570">
                  <c:v>1484132400</c:v>
                </c:pt>
                <c:pt idx="61571">
                  <c:v>1484136000</c:v>
                </c:pt>
                <c:pt idx="61572">
                  <c:v>1484139600</c:v>
                </c:pt>
                <c:pt idx="61573">
                  <c:v>1484143200</c:v>
                </c:pt>
                <c:pt idx="61574">
                  <c:v>1484146800</c:v>
                </c:pt>
                <c:pt idx="61575">
                  <c:v>1484150400</c:v>
                </c:pt>
                <c:pt idx="61576">
                  <c:v>1484154000</c:v>
                </c:pt>
                <c:pt idx="61577">
                  <c:v>1484157600</c:v>
                </c:pt>
                <c:pt idx="61578">
                  <c:v>1484161200</c:v>
                </c:pt>
                <c:pt idx="61579">
                  <c:v>1484164800</c:v>
                </c:pt>
                <c:pt idx="61580">
                  <c:v>1484168400</c:v>
                </c:pt>
                <c:pt idx="61581">
                  <c:v>1484172000</c:v>
                </c:pt>
                <c:pt idx="61582">
                  <c:v>1484175600</c:v>
                </c:pt>
                <c:pt idx="61583">
                  <c:v>1484179200</c:v>
                </c:pt>
                <c:pt idx="61584">
                  <c:v>1484182800</c:v>
                </c:pt>
                <c:pt idx="61585">
                  <c:v>1484186400</c:v>
                </c:pt>
                <c:pt idx="61586">
                  <c:v>1484190000</c:v>
                </c:pt>
                <c:pt idx="61587">
                  <c:v>1484193600</c:v>
                </c:pt>
                <c:pt idx="61588">
                  <c:v>1484197200</c:v>
                </c:pt>
                <c:pt idx="61589">
                  <c:v>1484200800</c:v>
                </c:pt>
                <c:pt idx="61590">
                  <c:v>1484204400</c:v>
                </c:pt>
                <c:pt idx="61591">
                  <c:v>1484208000</c:v>
                </c:pt>
                <c:pt idx="61592">
                  <c:v>1484211600</c:v>
                </c:pt>
                <c:pt idx="61593">
                  <c:v>1484215200</c:v>
                </c:pt>
                <c:pt idx="61594">
                  <c:v>1484218800</c:v>
                </c:pt>
                <c:pt idx="61595">
                  <c:v>1484222400</c:v>
                </c:pt>
                <c:pt idx="61596">
                  <c:v>1484226000</c:v>
                </c:pt>
                <c:pt idx="61597">
                  <c:v>1484229600</c:v>
                </c:pt>
                <c:pt idx="61598">
                  <c:v>1484233200</c:v>
                </c:pt>
                <c:pt idx="61599">
                  <c:v>1484236800</c:v>
                </c:pt>
                <c:pt idx="61600">
                  <c:v>1484240400</c:v>
                </c:pt>
                <c:pt idx="61601">
                  <c:v>1484244000</c:v>
                </c:pt>
                <c:pt idx="61602">
                  <c:v>1484247600</c:v>
                </c:pt>
                <c:pt idx="61603">
                  <c:v>1484251200</c:v>
                </c:pt>
                <c:pt idx="61604">
                  <c:v>1484254800</c:v>
                </c:pt>
                <c:pt idx="61605">
                  <c:v>1484258400</c:v>
                </c:pt>
                <c:pt idx="61606">
                  <c:v>1484262000</c:v>
                </c:pt>
                <c:pt idx="61607">
                  <c:v>1484265600</c:v>
                </c:pt>
                <c:pt idx="61608">
                  <c:v>1484269200</c:v>
                </c:pt>
                <c:pt idx="61609">
                  <c:v>1484272800</c:v>
                </c:pt>
                <c:pt idx="61610">
                  <c:v>1484276400</c:v>
                </c:pt>
                <c:pt idx="61611">
                  <c:v>1484280000</c:v>
                </c:pt>
                <c:pt idx="61612">
                  <c:v>1484283600</c:v>
                </c:pt>
                <c:pt idx="61613">
                  <c:v>1484287200</c:v>
                </c:pt>
                <c:pt idx="61614">
                  <c:v>1484290800</c:v>
                </c:pt>
                <c:pt idx="61615">
                  <c:v>1484294400</c:v>
                </c:pt>
                <c:pt idx="61616">
                  <c:v>1484298000</c:v>
                </c:pt>
                <c:pt idx="61617">
                  <c:v>1484301600</c:v>
                </c:pt>
                <c:pt idx="61618">
                  <c:v>1484305200</c:v>
                </c:pt>
                <c:pt idx="61619">
                  <c:v>1484308800</c:v>
                </c:pt>
                <c:pt idx="61620">
                  <c:v>1484312400</c:v>
                </c:pt>
                <c:pt idx="61621">
                  <c:v>1484316000</c:v>
                </c:pt>
                <c:pt idx="61622">
                  <c:v>1484319600</c:v>
                </c:pt>
                <c:pt idx="61623">
                  <c:v>1484323200</c:v>
                </c:pt>
                <c:pt idx="61624">
                  <c:v>1484326800</c:v>
                </c:pt>
                <c:pt idx="61625">
                  <c:v>1484330400</c:v>
                </c:pt>
                <c:pt idx="61626">
                  <c:v>1484334000</c:v>
                </c:pt>
                <c:pt idx="61627">
                  <c:v>1484337600</c:v>
                </c:pt>
                <c:pt idx="61628">
                  <c:v>1484341200</c:v>
                </c:pt>
                <c:pt idx="61629">
                  <c:v>1484344800</c:v>
                </c:pt>
                <c:pt idx="61630">
                  <c:v>1484348400</c:v>
                </c:pt>
                <c:pt idx="61631">
                  <c:v>1484352000</c:v>
                </c:pt>
                <c:pt idx="61632">
                  <c:v>1484355600</c:v>
                </c:pt>
                <c:pt idx="61633">
                  <c:v>1484359200</c:v>
                </c:pt>
                <c:pt idx="61634">
                  <c:v>1484362800</c:v>
                </c:pt>
                <c:pt idx="61635">
                  <c:v>1484366400</c:v>
                </c:pt>
                <c:pt idx="61636">
                  <c:v>1484370000</c:v>
                </c:pt>
                <c:pt idx="61637">
                  <c:v>1484373600</c:v>
                </c:pt>
                <c:pt idx="61638">
                  <c:v>1484377200</c:v>
                </c:pt>
                <c:pt idx="61639">
                  <c:v>1484380800</c:v>
                </c:pt>
                <c:pt idx="61640">
                  <c:v>1484384400</c:v>
                </c:pt>
                <c:pt idx="61641">
                  <c:v>1484388000</c:v>
                </c:pt>
                <c:pt idx="61642">
                  <c:v>1484391600</c:v>
                </c:pt>
                <c:pt idx="61643">
                  <c:v>1484395200</c:v>
                </c:pt>
                <c:pt idx="61644">
                  <c:v>1484398800</c:v>
                </c:pt>
                <c:pt idx="61645">
                  <c:v>1484402400</c:v>
                </c:pt>
                <c:pt idx="61646">
                  <c:v>1484406000</c:v>
                </c:pt>
                <c:pt idx="61647">
                  <c:v>1484409600</c:v>
                </c:pt>
                <c:pt idx="61648">
                  <c:v>1484413200</c:v>
                </c:pt>
                <c:pt idx="61649">
                  <c:v>1484416800</c:v>
                </c:pt>
                <c:pt idx="61650">
                  <c:v>1484420400</c:v>
                </c:pt>
                <c:pt idx="61651">
                  <c:v>1484424000</c:v>
                </c:pt>
                <c:pt idx="61652">
                  <c:v>1484427600</c:v>
                </c:pt>
                <c:pt idx="61653">
                  <c:v>1484431200</c:v>
                </c:pt>
                <c:pt idx="61654">
                  <c:v>1484434800</c:v>
                </c:pt>
                <c:pt idx="61655">
                  <c:v>1484438400</c:v>
                </c:pt>
                <c:pt idx="61656">
                  <c:v>1484442000</c:v>
                </c:pt>
                <c:pt idx="61657">
                  <c:v>1484445600</c:v>
                </c:pt>
                <c:pt idx="61658">
                  <c:v>1484449200</c:v>
                </c:pt>
                <c:pt idx="61659">
                  <c:v>1484452800</c:v>
                </c:pt>
                <c:pt idx="61660">
                  <c:v>1484456400</c:v>
                </c:pt>
                <c:pt idx="61661">
                  <c:v>1484460000</c:v>
                </c:pt>
                <c:pt idx="61662">
                  <c:v>1484463600</c:v>
                </c:pt>
                <c:pt idx="61663">
                  <c:v>1484467200</c:v>
                </c:pt>
                <c:pt idx="61664">
                  <c:v>1484470800</c:v>
                </c:pt>
                <c:pt idx="61665">
                  <c:v>1484474400</c:v>
                </c:pt>
                <c:pt idx="61666">
                  <c:v>1484478000</c:v>
                </c:pt>
                <c:pt idx="61667">
                  <c:v>1484481600</c:v>
                </c:pt>
                <c:pt idx="61668">
                  <c:v>1484485200</c:v>
                </c:pt>
                <c:pt idx="61669">
                  <c:v>1484488800</c:v>
                </c:pt>
                <c:pt idx="61670">
                  <c:v>1484492400</c:v>
                </c:pt>
                <c:pt idx="61671">
                  <c:v>1484496000</c:v>
                </c:pt>
                <c:pt idx="61672">
                  <c:v>1484499600</c:v>
                </c:pt>
                <c:pt idx="61673">
                  <c:v>1484503200</c:v>
                </c:pt>
                <c:pt idx="61674">
                  <c:v>1484506800</c:v>
                </c:pt>
                <c:pt idx="61675">
                  <c:v>1484510400</c:v>
                </c:pt>
                <c:pt idx="61676">
                  <c:v>1484514000</c:v>
                </c:pt>
                <c:pt idx="61677">
                  <c:v>1484517600</c:v>
                </c:pt>
                <c:pt idx="61678">
                  <c:v>1484521200</c:v>
                </c:pt>
                <c:pt idx="61679">
                  <c:v>1484524800</c:v>
                </c:pt>
                <c:pt idx="61680">
                  <c:v>1484528400</c:v>
                </c:pt>
                <c:pt idx="61681">
                  <c:v>1484532000</c:v>
                </c:pt>
                <c:pt idx="61682">
                  <c:v>1484535600</c:v>
                </c:pt>
                <c:pt idx="61683">
                  <c:v>1484539200</c:v>
                </c:pt>
                <c:pt idx="61684">
                  <c:v>1484542800</c:v>
                </c:pt>
                <c:pt idx="61685">
                  <c:v>1484546400</c:v>
                </c:pt>
                <c:pt idx="61686">
                  <c:v>1484550000</c:v>
                </c:pt>
                <c:pt idx="61687">
                  <c:v>1484553600</c:v>
                </c:pt>
                <c:pt idx="61688">
                  <c:v>1484557200</c:v>
                </c:pt>
                <c:pt idx="61689">
                  <c:v>1484560800</c:v>
                </c:pt>
                <c:pt idx="61690">
                  <c:v>1484564400</c:v>
                </c:pt>
                <c:pt idx="61691">
                  <c:v>1484568000</c:v>
                </c:pt>
                <c:pt idx="61692">
                  <c:v>1484571600</c:v>
                </c:pt>
                <c:pt idx="61693">
                  <c:v>1484575200</c:v>
                </c:pt>
                <c:pt idx="61694">
                  <c:v>1484578800</c:v>
                </c:pt>
                <c:pt idx="61695">
                  <c:v>1484582400</c:v>
                </c:pt>
                <c:pt idx="61696">
                  <c:v>1484586000</c:v>
                </c:pt>
                <c:pt idx="61697">
                  <c:v>1484589600</c:v>
                </c:pt>
                <c:pt idx="61698">
                  <c:v>1484593200</c:v>
                </c:pt>
                <c:pt idx="61699">
                  <c:v>1484596800</c:v>
                </c:pt>
                <c:pt idx="61700">
                  <c:v>1484600400</c:v>
                </c:pt>
                <c:pt idx="61701">
                  <c:v>1484604000</c:v>
                </c:pt>
                <c:pt idx="61702">
                  <c:v>1484607600</c:v>
                </c:pt>
                <c:pt idx="61703">
                  <c:v>1484611200</c:v>
                </c:pt>
                <c:pt idx="61704">
                  <c:v>1484614800</c:v>
                </c:pt>
                <c:pt idx="61705">
                  <c:v>1484618400</c:v>
                </c:pt>
                <c:pt idx="61706">
                  <c:v>1484622000</c:v>
                </c:pt>
                <c:pt idx="61707">
                  <c:v>1484625600</c:v>
                </c:pt>
                <c:pt idx="61708">
                  <c:v>1484629200</c:v>
                </c:pt>
                <c:pt idx="61709">
                  <c:v>1484632800</c:v>
                </c:pt>
                <c:pt idx="61710">
                  <c:v>1484636400</c:v>
                </c:pt>
                <c:pt idx="61711">
                  <c:v>1484640000</c:v>
                </c:pt>
                <c:pt idx="61712">
                  <c:v>1484643600</c:v>
                </c:pt>
                <c:pt idx="61713">
                  <c:v>1484647200</c:v>
                </c:pt>
                <c:pt idx="61714">
                  <c:v>1484650800</c:v>
                </c:pt>
                <c:pt idx="61715">
                  <c:v>1484654400</c:v>
                </c:pt>
                <c:pt idx="61716">
                  <c:v>1484658000</c:v>
                </c:pt>
                <c:pt idx="61717">
                  <c:v>1484661600</c:v>
                </c:pt>
                <c:pt idx="61718">
                  <c:v>1484665200</c:v>
                </c:pt>
                <c:pt idx="61719">
                  <c:v>1484668800</c:v>
                </c:pt>
                <c:pt idx="61720">
                  <c:v>1484672400</c:v>
                </c:pt>
                <c:pt idx="61721">
                  <c:v>1484676000</c:v>
                </c:pt>
                <c:pt idx="61722">
                  <c:v>1484679600</c:v>
                </c:pt>
                <c:pt idx="61723">
                  <c:v>1484683200</c:v>
                </c:pt>
                <c:pt idx="61724">
                  <c:v>1484686800</c:v>
                </c:pt>
                <c:pt idx="61725">
                  <c:v>1484690400</c:v>
                </c:pt>
                <c:pt idx="61726">
                  <c:v>1484694000</c:v>
                </c:pt>
                <c:pt idx="61727">
                  <c:v>1484697600</c:v>
                </c:pt>
                <c:pt idx="61728">
                  <c:v>1484701200</c:v>
                </c:pt>
                <c:pt idx="61729">
                  <c:v>1484704800</c:v>
                </c:pt>
                <c:pt idx="61730">
                  <c:v>1484708400</c:v>
                </c:pt>
                <c:pt idx="61731">
                  <c:v>1484712000</c:v>
                </c:pt>
                <c:pt idx="61732">
                  <c:v>1484715600</c:v>
                </c:pt>
                <c:pt idx="61733">
                  <c:v>1484719200</c:v>
                </c:pt>
                <c:pt idx="61734">
                  <c:v>1484722800</c:v>
                </c:pt>
                <c:pt idx="61735">
                  <c:v>1484726400</c:v>
                </c:pt>
                <c:pt idx="61736">
                  <c:v>1484730000</c:v>
                </c:pt>
                <c:pt idx="61737">
                  <c:v>1484733600</c:v>
                </c:pt>
                <c:pt idx="61738">
                  <c:v>1484737200</c:v>
                </c:pt>
                <c:pt idx="61739">
                  <c:v>1484740800</c:v>
                </c:pt>
                <c:pt idx="61740">
                  <c:v>1484744400</c:v>
                </c:pt>
                <c:pt idx="61741">
                  <c:v>1484748000</c:v>
                </c:pt>
                <c:pt idx="61742">
                  <c:v>1484751600</c:v>
                </c:pt>
                <c:pt idx="61743">
                  <c:v>1484755200</c:v>
                </c:pt>
                <c:pt idx="61744">
                  <c:v>1484758800</c:v>
                </c:pt>
                <c:pt idx="61745">
                  <c:v>1484762400</c:v>
                </c:pt>
                <c:pt idx="61746">
                  <c:v>1484766000</c:v>
                </c:pt>
                <c:pt idx="61747">
                  <c:v>1484769600</c:v>
                </c:pt>
                <c:pt idx="61748">
                  <c:v>1484773200</c:v>
                </c:pt>
                <c:pt idx="61749">
                  <c:v>1484776800</c:v>
                </c:pt>
                <c:pt idx="61750">
                  <c:v>1484780400</c:v>
                </c:pt>
                <c:pt idx="61751">
                  <c:v>1484784000</c:v>
                </c:pt>
                <c:pt idx="61752">
                  <c:v>1484787600</c:v>
                </c:pt>
                <c:pt idx="61753">
                  <c:v>1484791200</c:v>
                </c:pt>
                <c:pt idx="61754">
                  <c:v>1484794800</c:v>
                </c:pt>
                <c:pt idx="61755">
                  <c:v>1484798400</c:v>
                </c:pt>
                <c:pt idx="61756">
                  <c:v>1484802000</c:v>
                </c:pt>
                <c:pt idx="61757">
                  <c:v>1484805600</c:v>
                </c:pt>
                <c:pt idx="61758">
                  <c:v>1484809200</c:v>
                </c:pt>
                <c:pt idx="61759">
                  <c:v>1484812800</c:v>
                </c:pt>
                <c:pt idx="61760">
                  <c:v>1484816400</c:v>
                </c:pt>
                <c:pt idx="61761">
                  <c:v>1484820000</c:v>
                </c:pt>
                <c:pt idx="61762">
                  <c:v>1484823600</c:v>
                </c:pt>
                <c:pt idx="61763">
                  <c:v>1484827200</c:v>
                </c:pt>
                <c:pt idx="61764">
                  <c:v>1484830800</c:v>
                </c:pt>
                <c:pt idx="61765">
                  <c:v>1484834400</c:v>
                </c:pt>
                <c:pt idx="61766">
                  <c:v>1484838000</c:v>
                </c:pt>
                <c:pt idx="61767">
                  <c:v>1484841600</c:v>
                </c:pt>
                <c:pt idx="61768">
                  <c:v>1484845200</c:v>
                </c:pt>
                <c:pt idx="61769">
                  <c:v>1484848800</c:v>
                </c:pt>
                <c:pt idx="61770">
                  <c:v>1484852400</c:v>
                </c:pt>
                <c:pt idx="61771">
                  <c:v>1484856000</c:v>
                </c:pt>
                <c:pt idx="61772">
                  <c:v>1484859600</c:v>
                </c:pt>
                <c:pt idx="61773">
                  <c:v>1484863200</c:v>
                </c:pt>
                <c:pt idx="61774">
                  <c:v>1484866800</c:v>
                </c:pt>
                <c:pt idx="61775">
                  <c:v>1484870400</c:v>
                </c:pt>
                <c:pt idx="61776">
                  <c:v>1484874000</c:v>
                </c:pt>
                <c:pt idx="61777">
                  <c:v>1484877600</c:v>
                </c:pt>
                <c:pt idx="61778">
                  <c:v>1484881200</c:v>
                </c:pt>
                <c:pt idx="61779">
                  <c:v>1484884800</c:v>
                </c:pt>
                <c:pt idx="61780">
                  <c:v>1484888400</c:v>
                </c:pt>
                <c:pt idx="61781">
                  <c:v>1484892000</c:v>
                </c:pt>
                <c:pt idx="61782">
                  <c:v>1484895600</c:v>
                </c:pt>
                <c:pt idx="61783">
                  <c:v>1484899200</c:v>
                </c:pt>
                <c:pt idx="61784">
                  <c:v>1484902800</c:v>
                </c:pt>
                <c:pt idx="61785">
                  <c:v>1484906400</c:v>
                </c:pt>
                <c:pt idx="61786">
                  <c:v>1484910000</c:v>
                </c:pt>
                <c:pt idx="61787">
                  <c:v>1484913600</c:v>
                </c:pt>
                <c:pt idx="61788">
                  <c:v>1484917200</c:v>
                </c:pt>
                <c:pt idx="61789">
                  <c:v>1484920800</c:v>
                </c:pt>
                <c:pt idx="61790">
                  <c:v>1484924400</c:v>
                </c:pt>
                <c:pt idx="61791">
                  <c:v>1484928000</c:v>
                </c:pt>
                <c:pt idx="61792">
                  <c:v>1484931600</c:v>
                </c:pt>
                <c:pt idx="61793">
                  <c:v>1484935200</c:v>
                </c:pt>
                <c:pt idx="61794">
                  <c:v>1484938800</c:v>
                </c:pt>
                <c:pt idx="61795">
                  <c:v>1484942400</c:v>
                </c:pt>
                <c:pt idx="61796">
                  <c:v>1484946000</c:v>
                </c:pt>
                <c:pt idx="61797">
                  <c:v>1484949600</c:v>
                </c:pt>
                <c:pt idx="61798">
                  <c:v>1484953200</c:v>
                </c:pt>
                <c:pt idx="61799">
                  <c:v>1484956800</c:v>
                </c:pt>
                <c:pt idx="61800">
                  <c:v>1484960400</c:v>
                </c:pt>
                <c:pt idx="61801">
                  <c:v>1484964000</c:v>
                </c:pt>
                <c:pt idx="61802">
                  <c:v>1484967600</c:v>
                </c:pt>
                <c:pt idx="61803">
                  <c:v>1484971200</c:v>
                </c:pt>
                <c:pt idx="61804">
                  <c:v>1484974800</c:v>
                </c:pt>
                <c:pt idx="61805">
                  <c:v>1484978400</c:v>
                </c:pt>
                <c:pt idx="61806">
                  <c:v>1484982000</c:v>
                </c:pt>
                <c:pt idx="61807">
                  <c:v>1484985600</c:v>
                </c:pt>
                <c:pt idx="61808">
                  <c:v>1484989200</c:v>
                </c:pt>
                <c:pt idx="61809">
                  <c:v>1484992800</c:v>
                </c:pt>
                <c:pt idx="61810">
                  <c:v>1484996400</c:v>
                </c:pt>
                <c:pt idx="61811">
                  <c:v>1485000000</c:v>
                </c:pt>
                <c:pt idx="61812">
                  <c:v>1485003600</c:v>
                </c:pt>
                <c:pt idx="61813">
                  <c:v>1485007200</c:v>
                </c:pt>
                <c:pt idx="61814">
                  <c:v>1485010800</c:v>
                </c:pt>
                <c:pt idx="61815">
                  <c:v>1485014400</c:v>
                </c:pt>
                <c:pt idx="61816">
                  <c:v>1485018000</c:v>
                </c:pt>
                <c:pt idx="61817">
                  <c:v>1485021600</c:v>
                </c:pt>
                <c:pt idx="61818">
                  <c:v>1485025200</c:v>
                </c:pt>
                <c:pt idx="61819">
                  <c:v>1485028800</c:v>
                </c:pt>
                <c:pt idx="61820">
                  <c:v>1485032400</c:v>
                </c:pt>
                <c:pt idx="61821">
                  <c:v>1485036000</c:v>
                </c:pt>
                <c:pt idx="61822">
                  <c:v>1485039600</c:v>
                </c:pt>
                <c:pt idx="61823">
                  <c:v>1485043200</c:v>
                </c:pt>
                <c:pt idx="61824">
                  <c:v>1485046800</c:v>
                </c:pt>
                <c:pt idx="61825">
                  <c:v>1485050400</c:v>
                </c:pt>
                <c:pt idx="61826">
                  <c:v>1485054000</c:v>
                </c:pt>
                <c:pt idx="61827">
                  <c:v>1485057600</c:v>
                </c:pt>
                <c:pt idx="61828">
                  <c:v>1485061200</c:v>
                </c:pt>
                <c:pt idx="61829">
                  <c:v>1485064800</c:v>
                </c:pt>
                <c:pt idx="61830">
                  <c:v>1485068400</c:v>
                </c:pt>
                <c:pt idx="61831">
                  <c:v>1485072000</c:v>
                </c:pt>
                <c:pt idx="61832">
                  <c:v>1485075600</c:v>
                </c:pt>
                <c:pt idx="61833">
                  <c:v>1485079200</c:v>
                </c:pt>
                <c:pt idx="61834">
                  <c:v>1485082800</c:v>
                </c:pt>
                <c:pt idx="61835">
                  <c:v>1485086400</c:v>
                </c:pt>
                <c:pt idx="61836">
                  <c:v>1485090000</c:v>
                </c:pt>
                <c:pt idx="61837">
                  <c:v>1485093600</c:v>
                </c:pt>
                <c:pt idx="61838">
                  <c:v>1485097200</c:v>
                </c:pt>
                <c:pt idx="61839">
                  <c:v>1485100800</c:v>
                </c:pt>
                <c:pt idx="61840">
                  <c:v>1485104400</c:v>
                </c:pt>
                <c:pt idx="61841">
                  <c:v>1485108000</c:v>
                </c:pt>
                <c:pt idx="61842">
                  <c:v>1485111600</c:v>
                </c:pt>
                <c:pt idx="61843">
                  <c:v>1485115200</c:v>
                </c:pt>
                <c:pt idx="61844">
                  <c:v>1485118800</c:v>
                </c:pt>
                <c:pt idx="61845">
                  <c:v>1485122400</c:v>
                </c:pt>
                <c:pt idx="61846">
                  <c:v>1485126000</c:v>
                </c:pt>
                <c:pt idx="61847">
                  <c:v>1485129600</c:v>
                </c:pt>
                <c:pt idx="61848">
                  <c:v>1485133200</c:v>
                </c:pt>
                <c:pt idx="61849">
                  <c:v>1485136800</c:v>
                </c:pt>
                <c:pt idx="61850">
                  <c:v>1485140400</c:v>
                </c:pt>
                <c:pt idx="61851">
                  <c:v>1485144000</c:v>
                </c:pt>
                <c:pt idx="61852">
                  <c:v>1485147600</c:v>
                </c:pt>
                <c:pt idx="61853">
                  <c:v>1485151200</c:v>
                </c:pt>
                <c:pt idx="61854">
                  <c:v>1485154800</c:v>
                </c:pt>
                <c:pt idx="61855">
                  <c:v>1485158400</c:v>
                </c:pt>
                <c:pt idx="61856">
                  <c:v>1485162000</c:v>
                </c:pt>
                <c:pt idx="61857">
                  <c:v>1485165600</c:v>
                </c:pt>
                <c:pt idx="61858">
                  <c:v>1485169200</c:v>
                </c:pt>
                <c:pt idx="61859">
                  <c:v>1485172800</c:v>
                </c:pt>
                <c:pt idx="61860">
                  <c:v>1485176400</c:v>
                </c:pt>
                <c:pt idx="61861">
                  <c:v>1485180000</c:v>
                </c:pt>
                <c:pt idx="61862">
                  <c:v>1485183600</c:v>
                </c:pt>
                <c:pt idx="61863">
                  <c:v>1485187200</c:v>
                </c:pt>
                <c:pt idx="61864">
                  <c:v>1485190800</c:v>
                </c:pt>
                <c:pt idx="61865">
                  <c:v>1485194400</c:v>
                </c:pt>
                <c:pt idx="61866">
                  <c:v>1485198000</c:v>
                </c:pt>
                <c:pt idx="61867">
                  <c:v>1485201600</c:v>
                </c:pt>
                <c:pt idx="61868">
                  <c:v>1485205200</c:v>
                </c:pt>
                <c:pt idx="61869">
                  <c:v>1485208800</c:v>
                </c:pt>
                <c:pt idx="61870">
                  <c:v>1485212400</c:v>
                </c:pt>
                <c:pt idx="61871">
                  <c:v>1485216000</c:v>
                </c:pt>
                <c:pt idx="61872">
                  <c:v>1485219600</c:v>
                </c:pt>
                <c:pt idx="61873">
                  <c:v>1485223200</c:v>
                </c:pt>
                <c:pt idx="61874">
                  <c:v>1485226800</c:v>
                </c:pt>
                <c:pt idx="61875">
                  <c:v>1485230400</c:v>
                </c:pt>
                <c:pt idx="61876">
                  <c:v>1485234000</c:v>
                </c:pt>
                <c:pt idx="61877">
                  <c:v>1485237600</c:v>
                </c:pt>
                <c:pt idx="61878">
                  <c:v>1485241200</c:v>
                </c:pt>
                <c:pt idx="61879">
                  <c:v>1485244800</c:v>
                </c:pt>
                <c:pt idx="61880">
                  <c:v>1485248400</c:v>
                </c:pt>
                <c:pt idx="61881">
                  <c:v>1485252000</c:v>
                </c:pt>
                <c:pt idx="61882">
                  <c:v>1485255600</c:v>
                </c:pt>
                <c:pt idx="61883">
                  <c:v>1485259200</c:v>
                </c:pt>
                <c:pt idx="61884">
                  <c:v>1485262800</c:v>
                </c:pt>
                <c:pt idx="61885">
                  <c:v>1485266400</c:v>
                </c:pt>
                <c:pt idx="61886">
                  <c:v>1485270000</c:v>
                </c:pt>
                <c:pt idx="61887">
                  <c:v>1485273600</c:v>
                </c:pt>
                <c:pt idx="61888">
                  <c:v>1485277200</c:v>
                </c:pt>
                <c:pt idx="61889">
                  <c:v>1485280800</c:v>
                </c:pt>
                <c:pt idx="61890">
                  <c:v>1485284400</c:v>
                </c:pt>
                <c:pt idx="61891">
                  <c:v>1485288000</c:v>
                </c:pt>
                <c:pt idx="61892">
                  <c:v>1485291600</c:v>
                </c:pt>
                <c:pt idx="61893">
                  <c:v>1485295200</c:v>
                </c:pt>
                <c:pt idx="61894">
                  <c:v>1485298800</c:v>
                </c:pt>
                <c:pt idx="61895">
                  <c:v>1485302400</c:v>
                </c:pt>
                <c:pt idx="61896">
                  <c:v>1485306000</c:v>
                </c:pt>
                <c:pt idx="61897">
                  <c:v>1485309600</c:v>
                </c:pt>
                <c:pt idx="61898">
                  <c:v>1485313200</c:v>
                </c:pt>
                <c:pt idx="61899">
                  <c:v>1485316800</c:v>
                </c:pt>
                <c:pt idx="61900">
                  <c:v>1485320400</c:v>
                </c:pt>
                <c:pt idx="61901">
                  <c:v>1485324000</c:v>
                </c:pt>
                <c:pt idx="61902">
                  <c:v>1485327600</c:v>
                </c:pt>
                <c:pt idx="61903">
                  <c:v>1485331200</c:v>
                </c:pt>
                <c:pt idx="61904">
                  <c:v>1485334800</c:v>
                </c:pt>
                <c:pt idx="61905">
                  <c:v>1485338400</c:v>
                </c:pt>
                <c:pt idx="61906">
                  <c:v>1485342000</c:v>
                </c:pt>
                <c:pt idx="61907">
                  <c:v>1485345600</c:v>
                </c:pt>
                <c:pt idx="61908">
                  <c:v>1485349200</c:v>
                </c:pt>
                <c:pt idx="61909">
                  <c:v>1485352800</c:v>
                </c:pt>
                <c:pt idx="61910">
                  <c:v>1485356400</c:v>
                </c:pt>
                <c:pt idx="61911">
                  <c:v>1485360000</c:v>
                </c:pt>
                <c:pt idx="61912">
                  <c:v>1485363600</c:v>
                </c:pt>
                <c:pt idx="61913">
                  <c:v>1485367200</c:v>
                </c:pt>
                <c:pt idx="61914">
                  <c:v>1485370800</c:v>
                </c:pt>
                <c:pt idx="61915">
                  <c:v>1485374400</c:v>
                </c:pt>
                <c:pt idx="61916">
                  <c:v>1485378000</c:v>
                </c:pt>
                <c:pt idx="61917">
                  <c:v>1485381600</c:v>
                </c:pt>
                <c:pt idx="61918">
                  <c:v>1485385200</c:v>
                </c:pt>
                <c:pt idx="61919">
                  <c:v>1485388800</c:v>
                </c:pt>
                <c:pt idx="61920">
                  <c:v>1485392400</c:v>
                </c:pt>
                <c:pt idx="61921">
                  <c:v>1485396000</c:v>
                </c:pt>
                <c:pt idx="61922">
                  <c:v>1485399600</c:v>
                </c:pt>
                <c:pt idx="61923">
                  <c:v>1485403200</c:v>
                </c:pt>
                <c:pt idx="61924">
                  <c:v>1485406800</c:v>
                </c:pt>
                <c:pt idx="61925">
                  <c:v>1485410400</c:v>
                </c:pt>
                <c:pt idx="61926">
                  <c:v>1485414000</c:v>
                </c:pt>
                <c:pt idx="61927">
                  <c:v>1485417600</c:v>
                </c:pt>
                <c:pt idx="61928">
                  <c:v>1485421200</c:v>
                </c:pt>
                <c:pt idx="61929">
                  <c:v>1485424800</c:v>
                </c:pt>
                <c:pt idx="61930">
                  <c:v>1485428400</c:v>
                </c:pt>
                <c:pt idx="61931">
                  <c:v>1485432000</c:v>
                </c:pt>
                <c:pt idx="61932">
                  <c:v>1485435600</c:v>
                </c:pt>
                <c:pt idx="61933">
                  <c:v>1485439200</c:v>
                </c:pt>
                <c:pt idx="61934">
                  <c:v>1485442800</c:v>
                </c:pt>
                <c:pt idx="61935">
                  <c:v>1485446400</c:v>
                </c:pt>
                <c:pt idx="61936">
                  <c:v>1485450000</c:v>
                </c:pt>
                <c:pt idx="61937">
                  <c:v>1485453600</c:v>
                </c:pt>
                <c:pt idx="61938">
                  <c:v>1485457200</c:v>
                </c:pt>
                <c:pt idx="61939">
                  <c:v>1485460800</c:v>
                </c:pt>
                <c:pt idx="61940">
                  <c:v>1485464400</c:v>
                </c:pt>
                <c:pt idx="61941">
                  <c:v>1485468000</c:v>
                </c:pt>
                <c:pt idx="61942">
                  <c:v>1485471600</c:v>
                </c:pt>
                <c:pt idx="61943">
                  <c:v>1485475200</c:v>
                </c:pt>
                <c:pt idx="61944">
                  <c:v>1485478800</c:v>
                </c:pt>
                <c:pt idx="61945">
                  <c:v>1485482400</c:v>
                </c:pt>
                <c:pt idx="61946">
                  <c:v>1485486000</c:v>
                </c:pt>
                <c:pt idx="61947">
                  <c:v>1485489600</c:v>
                </c:pt>
                <c:pt idx="61948">
                  <c:v>1485493200</c:v>
                </c:pt>
                <c:pt idx="61949">
                  <c:v>1485496800</c:v>
                </c:pt>
                <c:pt idx="61950">
                  <c:v>1485500400</c:v>
                </c:pt>
                <c:pt idx="61951">
                  <c:v>1485504000</c:v>
                </c:pt>
                <c:pt idx="61952">
                  <c:v>1485507600</c:v>
                </c:pt>
                <c:pt idx="61953">
                  <c:v>1485511200</c:v>
                </c:pt>
                <c:pt idx="61954">
                  <c:v>1485514800</c:v>
                </c:pt>
                <c:pt idx="61955">
                  <c:v>1485518400</c:v>
                </c:pt>
                <c:pt idx="61956">
                  <c:v>1485522000</c:v>
                </c:pt>
                <c:pt idx="61957">
                  <c:v>1485525600</c:v>
                </c:pt>
                <c:pt idx="61958">
                  <c:v>1485529200</c:v>
                </c:pt>
                <c:pt idx="61959">
                  <c:v>1485532800</c:v>
                </c:pt>
                <c:pt idx="61960">
                  <c:v>1485536400</c:v>
                </c:pt>
                <c:pt idx="61961">
                  <c:v>1485540000</c:v>
                </c:pt>
                <c:pt idx="61962">
                  <c:v>1485543600</c:v>
                </c:pt>
                <c:pt idx="61963">
                  <c:v>1485547200</c:v>
                </c:pt>
                <c:pt idx="61964">
                  <c:v>1485550800</c:v>
                </c:pt>
                <c:pt idx="61965">
                  <c:v>1485554400</c:v>
                </c:pt>
                <c:pt idx="61966">
                  <c:v>1485558000</c:v>
                </c:pt>
                <c:pt idx="61967">
                  <c:v>1485561600</c:v>
                </c:pt>
                <c:pt idx="61968">
                  <c:v>1485565200</c:v>
                </c:pt>
                <c:pt idx="61969">
                  <c:v>1485568800</c:v>
                </c:pt>
                <c:pt idx="61970">
                  <c:v>1485572400</c:v>
                </c:pt>
                <c:pt idx="61971">
                  <c:v>1485576000</c:v>
                </c:pt>
                <c:pt idx="61972">
                  <c:v>1485579600</c:v>
                </c:pt>
                <c:pt idx="61973">
                  <c:v>1485583200</c:v>
                </c:pt>
                <c:pt idx="61974">
                  <c:v>1485586800</c:v>
                </c:pt>
                <c:pt idx="61975">
                  <c:v>1485590400</c:v>
                </c:pt>
                <c:pt idx="61976">
                  <c:v>1485594000</c:v>
                </c:pt>
                <c:pt idx="61977">
                  <c:v>1485597600</c:v>
                </c:pt>
                <c:pt idx="61978">
                  <c:v>1485601200</c:v>
                </c:pt>
                <c:pt idx="61979">
                  <c:v>1485604800</c:v>
                </c:pt>
                <c:pt idx="61980">
                  <c:v>1485608400</c:v>
                </c:pt>
                <c:pt idx="61981">
                  <c:v>1485612000</c:v>
                </c:pt>
                <c:pt idx="61982">
                  <c:v>1485615600</c:v>
                </c:pt>
                <c:pt idx="61983">
                  <c:v>1485619200</c:v>
                </c:pt>
                <c:pt idx="61984">
                  <c:v>1485622800</c:v>
                </c:pt>
                <c:pt idx="61985">
                  <c:v>1485626400</c:v>
                </c:pt>
                <c:pt idx="61986">
                  <c:v>1485630000</c:v>
                </c:pt>
                <c:pt idx="61987">
                  <c:v>1485633600</c:v>
                </c:pt>
                <c:pt idx="61988">
                  <c:v>1485637200</c:v>
                </c:pt>
                <c:pt idx="61989">
                  <c:v>1485640800</c:v>
                </c:pt>
                <c:pt idx="61990">
                  <c:v>1485644400</c:v>
                </c:pt>
                <c:pt idx="61991">
                  <c:v>1485648000</c:v>
                </c:pt>
                <c:pt idx="61992">
                  <c:v>1485651600</c:v>
                </c:pt>
                <c:pt idx="61993">
                  <c:v>1485655200</c:v>
                </c:pt>
                <c:pt idx="61994">
                  <c:v>1485658800</c:v>
                </c:pt>
                <c:pt idx="61995">
                  <c:v>1485662400</c:v>
                </c:pt>
                <c:pt idx="61996">
                  <c:v>1485666000</c:v>
                </c:pt>
                <c:pt idx="61997">
                  <c:v>1485669600</c:v>
                </c:pt>
                <c:pt idx="61998">
                  <c:v>1485673200</c:v>
                </c:pt>
                <c:pt idx="61999">
                  <c:v>1485676800</c:v>
                </c:pt>
                <c:pt idx="62000">
                  <c:v>1485680400</c:v>
                </c:pt>
                <c:pt idx="62001">
                  <c:v>1485684000</c:v>
                </c:pt>
                <c:pt idx="62002">
                  <c:v>1485687600</c:v>
                </c:pt>
                <c:pt idx="62003">
                  <c:v>1485691200</c:v>
                </c:pt>
                <c:pt idx="62004">
                  <c:v>1485694800</c:v>
                </c:pt>
                <c:pt idx="62005">
                  <c:v>1485698400</c:v>
                </c:pt>
                <c:pt idx="62006">
                  <c:v>1485702000</c:v>
                </c:pt>
                <c:pt idx="62007">
                  <c:v>1485705600</c:v>
                </c:pt>
                <c:pt idx="62008">
                  <c:v>1485709200</c:v>
                </c:pt>
                <c:pt idx="62009">
                  <c:v>1485712800</c:v>
                </c:pt>
                <c:pt idx="62010">
                  <c:v>1485716400</c:v>
                </c:pt>
                <c:pt idx="62011">
                  <c:v>1485720000</c:v>
                </c:pt>
                <c:pt idx="62012">
                  <c:v>1485723600</c:v>
                </c:pt>
                <c:pt idx="62013">
                  <c:v>1485727200</c:v>
                </c:pt>
                <c:pt idx="62014">
                  <c:v>1485730800</c:v>
                </c:pt>
                <c:pt idx="62015">
                  <c:v>1485734400</c:v>
                </c:pt>
                <c:pt idx="62016">
                  <c:v>1485738000</c:v>
                </c:pt>
                <c:pt idx="62017">
                  <c:v>1485741600</c:v>
                </c:pt>
                <c:pt idx="62018">
                  <c:v>1485745200</c:v>
                </c:pt>
                <c:pt idx="62019">
                  <c:v>1485748800</c:v>
                </c:pt>
                <c:pt idx="62020">
                  <c:v>1485752400</c:v>
                </c:pt>
                <c:pt idx="62021">
                  <c:v>1485756000</c:v>
                </c:pt>
                <c:pt idx="62022">
                  <c:v>1485759600</c:v>
                </c:pt>
                <c:pt idx="62023">
                  <c:v>1485763200</c:v>
                </c:pt>
                <c:pt idx="62024">
                  <c:v>1485766800</c:v>
                </c:pt>
                <c:pt idx="62025">
                  <c:v>1485770400</c:v>
                </c:pt>
                <c:pt idx="62026">
                  <c:v>1485774000</c:v>
                </c:pt>
                <c:pt idx="62027">
                  <c:v>1485777600</c:v>
                </c:pt>
                <c:pt idx="62028">
                  <c:v>1485781200</c:v>
                </c:pt>
                <c:pt idx="62029">
                  <c:v>1485784800</c:v>
                </c:pt>
                <c:pt idx="62030">
                  <c:v>1485788400</c:v>
                </c:pt>
                <c:pt idx="62031">
                  <c:v>1485792000</c:v>
                </c:pt>
                <c:pt idx="62032">
                  <c:v>1485795600</c:v>
                </c:pt>
                <c:pt idx="62033">
                  <c:v>1485799200</c:v>
                </c:pt>
                <c:pt idx="62034">
                  <c:v>1485802800</c:v>
                </c:pt>
                <c:pt idx="62035">
                  <c:v>1485806400</c:v>
                </c:pt>
                <c:pt idx="62036">
                  <c:v>1485810000</c:v>
                </c:pt>
                <c:pt idx="62037">
                  <c:v>1485813600</c:v>
                </c:pt>
                <c:pt idx="62038">
                  <c:v>1485817200</c:v>
                </c:pt>
                <c:pt idx="62039">
                  <c:v>1485820800</c:v>
                </c:pt>
                <c:pt idx="62040">
                  <c:v>1485824400</c:v>
                </c:pt>
                <c:pt idx="62041">
                  <c:v>1485828000</c:v>
                </c:pt>
                <c:pt idx="62042">
                  <c:v>1485831600</c:v>
                </c:pt>
                <c:pt idx="62043">
                  <c:v>1485835200</c:v>
                </c:pt>
                <c:pt idx="62044">
                  <c:v>1485838800</c:v>
                </c:pt>
                <c:pt idx="62045">
                  <c:v>1485842400</c:v>
                </c:pt>
                <c:pt idx="62046">
                  <c:v>1485846000</c:v>
                </c:pt>
                <c:pt idx="62047">
                  <c:v>1485849600</c:v>
                </c:pt>
                <c:pt idx="62048">
                  <c:v>1485853200</c:v>
                </c:pt>
                <c:pt idx="62049">
                  <c:v>1485856800</c:v>
                </c:pt>
                <c:pt idx="62050">
                  <c:v>1485860400</c:v>
                </c:pt>
                <c:pt idx="62051">
                  <c:v>1485864000</c:v>
                </c:pt>
                <c:pt idx="62052">
                  <c:v>1485867600</c:v>
                </c:pt>
                <c:pt idx="62053">
                  <c:v>1485871200</c:v>
                </c:pt>
                <c:pt idx="62054">
                  <c:v>1485874800</c:v>
                </c:pt>
                <c:pt idx="62055">
                  <c:v>1485878400</c:v>
                </c:pt>
                <c:pt idx="62056">
                  <c:v>1485882000</c:v>
                </c:pt>
                <c:pt idx="62057">
                  <c:v>1485885600</c:v>
                </c:pt>
                <c:pt idx="62058">
                  <c:v>1485889200</c:v>
                </c:pt>
                <c:pt idx="62059">
                  <c:v>1485892800</c:v>
                </c:pt>
                <c:pt idx="62060">
                  <c:v>1485896400</c:v>
                </c:pt>
                <c:pt idx="62061">
                  <c:v>1485900000</c:v>
                </c:pt>
                <c:pt idx="62062">
                  <c:v>1485903600</c:v>
                </c:pt>
                <c:pt idx="62063">
                  <c:v>1485907200</c:v>
                </c:pt>
                <c:pt idx="62064">
                  <c:v>1485910800</c:v>
                </c:pt>
                <c:pt idx="62065">
                  <c:v>1485914400</c:v>
                </c:pt>
                <c:pt idx="62066">
                  <c:v>1485918000</c:v>
                </c:pt>
                <c:pt idx="62067">
                  <c:v>1485921600</c:v>
                </c:pt>
                <c:pt idx="62068">
                  <c:v>1485925200</c:v>
                </c:pt>
                <c:pt idx="62069">
                  <c:v>1485928800</c:v>
                </c:pt>
                <c:pt idx="62070">
                  <c:v>1485932400</c:v>
                </c:pt>
                <c:pt idx="62071">
                  <c:v>1485936000</c:v>
                </c:pt>
                <c:pt idx="62072">
                  <c:v>1485939600</c:v>
                </c:pt>
                <c:pt idx="62073">
                  <c:v>1485943200</c:v>
                </c:pt>
                <c:pt idx="62074">
                  <c:v>1485946800</c:v>
                </c:pt>
                <c:pt idx="62075">
                  <c:v>1485950400</c:v>
                </c:pt>
                <c:pt idx="62076">
                  <c:v>1485954000</c:v>
                </c:pt>
                <c:pt idx="62077">
                  <c:v>1485957600</c:v>
                </c:pt>
                <c:pt idx="62078">
                  <c:v>1485961200</c:v>
                </c:pt>
                <c:pt idx="62079">
                  <c:v>1485964800</c:v>
                </c:pt>
                <c:pt idx="62080">
                  <c:v>1485968400</c:v>
                </c:pt>
                <c:pt idx="62081">
                  <c:v>1485972000</c:v>
                </c:pt>
                <c:pt idx="62082">
                  <c:v>1485975600</c:v>
                </c:pt>
                <c:pt idx="62083">
                  <c:v>1485979200</c:v>
                </c:pt>
                <c:pt idx="62084">
                  <c:v>1485982800</c:v>
                </c:pt>
                <c:pt idx="62085">
                  <c:v>1485986400</c:v>
                </c:pt>
                <c:pt idx="62086">
                  <c:v>1485990000</c:v>
                </c:pt>
                <c:pt idx="62087">
                  <c:v>1485993600</c:v>
                </c:pt>
                <c:pt idx="62088">
                  <c:v>1485997200</c:v>
                </c:pt>
                <c:pt idx="62089">
                  <c:v>1486000800</c:v>
                </c:pt>
                <c:pt idx="62090">
                  <c:v>1486004400</c:v>
                </c:pt>
                <c:pt idx="62091">
                  <c:v>1486008000</c:v>
                </c:pt>
                <c:pt idx="62092">
                  <c:v>1486011600</c:v>
                </c:pt>
                <c:pt idx="62093">
                  <c:v>1486015200</c:v>
                </c:pt>
                <c:pt idx="62094">
                  <c:v>1486018800</c:v>
                </c:pt>
                <c:pt idx="62095">
                  <c:v>1486022400</c:v>
                </c:pt>
                <c:pt idx="62096">
                  <c:v>1486026000</c:v>
                </c:pt>
                <c:pt idx="62097">
                  <c:v>1486029600</c:v>
                </c:pt>
                <c:pt idx="62098">
                  <c:v>1486033200</c:v>
                </c:pt>
                <c:pt idx="62099">
                  <c:v>1486036800</c:v>
                </c:pt>
                <c:pt idx="62100">
                  <c:v>1486040400</c:v>
                </c:pt>
                <c:pt idx="62101">
                  <c:v>1486044000</c:v>
                </c:pt>
                <c:pt idx="62102">
                  <c:v>1486047600</c:v>
                </c:pt>
                <c:pt idx="62103">
                  <c:v>1486051200</c:v>
                </c:pt>
                <c:pt idx="62104">
                  <c:v>1486054800</c:v>
                </c:pt>
                <c:pt idx="62105">
                  <c:v>1486058400</c:v>
                </c:pt>
                <c:pt idx="62106">
                  <c:v>1486062000</c:v>
                </c:pt>
                <c:pt idx="62107">
                  <c:v>1486065600</c:v>
                </c:pt>
                <c:pt idx="62108">
                  <c:v>1486069200</c:v>
                </c:pt>
                <c:pt idx="62109">
                  <c:v>1486072800</c:v>
                </c:pt>
                <c:pt idx="62110">
                  <c:v>1486076400</c:v>
                </c:pt>
                <c:pt idx="62111">
                  <c:v>1486080000</c:v>
                </c:pt>
                <c:pt idx="62112">
                  <c:v>1486083600</c:v>
                </c:pt>
                <c:pt idx="62113">
                  <c:v>1486087200</c:v>
                </c:pt>
                <c:pt idx="62114">
                  <c:v>1486090800</c:v>
                </c:pt>
                <c:pt idx="62115">
                  <c:v>1486094400</c:v>
                </c:pt>
                <c:pt idx="62116">
                  <c:v>1486098000</c:v>
                </c:pt>
                <c:pt idx="62117">
                  <c:v>1486101600</c:v>
                </c:pt>
                <c:pt idx="62118">
                  <c:v>1486105200</c:v>
                </c:pt>
                <c:pt idx="62119">
                  <c:v>1486108800</c:v>
                </c:pt>
                <c:pt idx="62120">
                  <c:v>1486112400</c:v>
                </c:pt>
                <c:pt idx="62121">
                  <c:v>1486116000</c:v>
                </c:pt>
                <c:pt idx="62122">
                  <c:v>1486119600</c:v>
                </c:pt>
                <c:pt idx="62123">
                  <c:v>1486123200</c:v>
                </c:pt>
                <c:pt idx="62124">
                  <c:v>1486126800</c:v>
                </c:pt>
                <c:pt idx="62125">
                  <c:v>1486130400</c:v>
                </c:pt>
                <c:pt idx="62126">
                  <c:v>1486134000</c:v>
                </c:pt>
                <c:pt idx="62127">
                  <c:v>1486137600</c:v>
                </c:pt>
                <c:pt idx="62128">
                  <c:v>1486141200</c:v>
                </c:pt>
                <c:pt idx="62129">
                  <c:v>1486144800</c:v>
                </c:pt>
                <c:pt idx="62130">
                  <c:v>1486148400</c:v>
                </c:pt>
                <c:pt idx="62131">
                  <c:v>1486152000</c:v>
                </c:pt>
                <c:pt idx="62132">
                  <c:v>1486155600</c:v>
                </c:pt>
                <c:pt idx="62133">
                  <c:v>1486159200</c:v>
                </c:pt>
                <c:pt idx="62134">
                  <c:v>1486162800</c:v>
                </c:pt>
                <c:pt idx="62135">
                  <c:v>1486166400</c:v>
                </c:pt>
                <c:pt idx="62136">
                  <c:v>1486170000</c:v>
                </c:pt>
                <c:pt idx="62137">
                  <c:v>1486173600</c:v>
                </c:pt>
                <c:pt idx="62138">
                  <c:v>1486177200</c:v>
                </c:pt>
                <c:pt idx="62139">
                  <c:v>1486180800</c:v>
                </c:pt>
                <c:pt idx="62140">
                  <c:v>1486184400</c:v>
                </c:pt>
                <c:pt idx="62141">
                  <c:v>1486188000</c:v>
                </c:pt>
                <c:pt idx="62142">
                  <c:v>1486191600</c:v>
                </c:pt>
                <c:pt idx="62143">
                  <c:v>1486195200</c:v>
                </c:pt>
                <c:pt idx="62144">
                  <c:v>1486198800</c:v>
                </c:pt>
                <c:pt idx="62145">
                  <c:v>1486202400</c:v>
                </c:pt>
                <c:pt idx="62146">
                  <c:v>1486206000</c:v>
                </c:pt>
                <c:pt idx="62147">
                  <c:v>1486209600</c:v>
                </c:pt>
                <c:pt idx="62148">
                  <c:v>1486213200</c:v>
                </c:pt>
                <c:pt idx="62149">
                  <c:v>1486216800</c:v>
                </c:pt>
                <c:pt idx="62150">
                  <c:v>1486220400</c:v>
                </c:pt>
                <c:pt idx="62151">
                  <c:v>1486224000</c:v>
                </c:pt>
                <c:pt idx="62152">
                  <c:v>1486227600</c:v>
                </c:pt>
                <c:pt idx="62153">
                  <c:v>1486231200</c:v>
                </c:pt>
                <c:pt idx="62154">
                  <c:v>1486234800</c:v>
                </c:pt>
                <c:pt idx="62155">
                  <c:v>1486238400</c:v>
                </c:pt>
                <c:pt idx="62156">
                  <c:v>1486242000</c:v>
                </c:pt>
                <c:pt idx="62157">
                  <c:v>1486245600</c:v>
                </c:pt>
                <c:pt idx="62158">
                  <c:v>1486249200</c:v>
                </c:pt>
                <c:pt idx="62159">
                  <c:v>1486252800</c:v>
                </c:pt>
                <c:pt idx="62160">
                  <c:v>1486256400</c:v>
                </c:pt>
                <c:pt idx="62161">
                  <c:v>1486260000</c:v>
                </c:pt>
                <c:pt idx="62162">
                  <c:v>1486263600</c:v>
                </c:pt>
                <c:pt idx="62163">
                  <c:v>1486267200</c:v>
                </c:pt>
                <c:pt idx="62164">
                  <c:v>1486270800</c:v>
                </c:pt>
                <c:pt idx="62165">
                  <c:v>1486274400</c:v>
                </c:pt>
                <c:pt idx="62166">
                  <c:v>1486278000</c:v>
                </c:pt>
                <c:pt idx="62167">
                  <c:v>1486281600</c:v>
                </c:pt>
                <c:pt idx="62168">
                  <c:v>1486285200</c:v>
                </c:pt>
                <c:pt idx="62169">
                  <c:v>1486288800</c:v>
                </c:pt>
                <c:pt idx="62170">
                  <c:v>1486292400</c:v>
                </c:pt>
                <c:pt idx="62171">
                  <c:v>1486296000</c:v>
                </c:pt>
                <c:pt idx="62172">
                  <c:v>1486299600</c:v>
                </c:pt>
                <c:pt idx="62173">
                  <c:v>1486303200</c:v>
                </c:pt>
                <c:pt idx="62174">
                  <c:v>1486306800</c:v>
                </c:pt>
                <c:pt idx="62175">
                  <c:v>1486310400</c:v>
                </c:pt>
                <c:pt idx="62176">
                  <c:v>1486314000</c:v>
                </c:pt>
                <c:pt idx="62177">
                  <c:v>1486317600</c:v>
                </c:pt>
                <c:pt idx="62178">
                  <c:v>1486321200</c:v>
                </c:pt>
                <c:pt idx="62179">
                  <c:v>1486324800</c:v>
                </c:pt>
                <c:pt idx="62180">
                  <c:v>1486328400</c:v>
                </c:pt>
                <c:pt idx="62181">
                  <c:v>1486332000</c:v>
                </c:pt>
                <c:pt idx="62182">
                  <c:v>1486335600</c:v>
                </c:pt>
                <c:pt idx="62183">
                  <c:v>1486339200</c:v>
                </c:pt>
                <c:pt idx="62184">
                  <c:v>1486342800</c:v>
                </c:pt>
                <c:pt idx="62185">
                  <c:v>1486346400</c:v>
                </c:pt>
                <c:pt idx="62186">
                  <c:v>1486350000</c:v>
                </c:pt>
                <c:pt idx="62187">
                  <c:v>1486353600</c:v>
                </c:pt>
                <c:pt idx="62188">
                  <c:v>1486357200</c:v>
                </c:pt>
                <c:pt idx="62189">
                  <c:v>1486360800</c:v>
                </c:pt>
                <c:pt idx="62190">
                  <c:v>1486364400</c:v>
                </c:pt>
                <c:pt idx="62191">
                  <c:v>1486368000</c:v>
                </c:pt>
                <c:pt idx="62192">
                  <c:v>1486371600</c:v>
                </c:pt>
                <c:pt idx="62193">
                  <c:v>1486375200</c:v>
                </c:pt>
                <c:pt idx="62194">
                  <c:v>1486378800</c:v>
                </c:pt>
                <c:pt idx="62195">
                  <c:v>1486382400</c:v>
                </c:pt>
                <c:pt idx="62196">
                  <c:v>1486386000</c:v>
                </c:pt>
                <c:pt idx="62197">
                  <c:v>1486389600</c:v>
                </c:pt>
                <c:pt idx="62198">
                  <c:v>1486393200</c:v>
                </c:pt>
                <c:pt idx="62199">
                  <c:v>1486396800</c:v>
                </c:pt>
                <c:pt idx="62200">
                  <c:v>1486400400</c:v>
                </c:pt>
                <c:pt idx="62201">
                  <c:v>1486404000</c:v>
                </c:pt>
                <c:pt idx="62202">
                  <c:v>1486407600</c:v>
                </c:pt>
                <c:pt idx="62203">
                  <c:v>1486411200</c:v>
                </c:pt>
                <c:pt idx="62204">
                  <c:v>1486414800</c:v>
                </c:pt>
                <c:pt idx="62205">
                  <c:v>1486418400</c:v>
                </c:pt>
                <c:pt idx="62206">
                  <c:v>1486422000</c:v>
                </c:pt>
                <c:pt idx="62207">
                  <c:v>1486425600</c:v>
                </c:pt>
                <c:pt idx="62208">
                  <c:v>1486429200</c:v>
                </c:pt>
                <c:pt idx="62209">
                  <c:v>1486432800</c:v>
                </c:pt>
                <c:pt idx="62210">
                  <c:v>1486436400</c:v>
                </c:pt>
                <c:pt idx="62211">
                  <c:v>1486440000</c:v>
                </c:pt>
                <c:pt idx="62212">
                  <c:v>1486443600</c:v>
                </c:pt>
                <c:pt idx="62213">
                  <c:v>1486447200</c:v>
                </c:pt>
                <c:pt idx="62214">
                  <c:v>1486450800</c:v>
                </c:pt>
                <c:pt idx="62215">
                  <c:v>1486454400</c:v>
                </c:pt>
                <c:pt idx="62216">
                  <c:v>1486458000</c:v>
                </c:pt>
                <c:pt idx="62217">
                  <c:v>1486461600</c:v>
                </c:pt>
                <c:pt idx="62218">
                  <c:v>1486465200</c:v>
                </c:pt>
                <c:pt idx="62219">
                  <c:v>1486468800</c:v>
                </c:pt>
                <c:pt idx="62220">
                  <c:v>1486472400</c:v>
                </c:pt>
                <c:pt idx="62221">
                  <c:v>1486476000</c:v>
                </c:pt>
                <c:pt idx="62222">
                  <c:v>1486479600</c:v>
                </c:pt>
                <c:pt idx="62223">
                  <c:v>1486483200</c:v>
                </c:pt>
                <c:pt idx="62224">
                  <c:v>1486486800</c:v>
                </c:pt>
                <c:pt idx="62225">
                  <c:v>1486490400</c:v>
                </c:pt>
                <c:pt idx="62226">
                  <c:v>1486494000</c:v>
                </c:pt>
                <c:pt idx="62227">
                  <c:v>1486497600</c:v>
                </c:pt>
                <c:pt idx="62228">
                  <c:v>1486501200</c:v>
                </c:pt>
                <c:pt idx="62229">
                  <c:v>1486504800</c:v>
                </c:pt>
                <c:pt idx="62230">
                  <c:v>1486508400</c:v>
                </c:pt>
                <c:pt idx="62231">
                  <c:v>1486512000</c:v>
                </c:pt>
                <c:pt idx="62232">
                  <c:v>1486515600</c:v>
                </c:pt>
                <c:pt idx="62233">
                  <c:v>1486519200</c:v>
                </c:pt>
                <c:pt idx="62234">
                  <c:v>1486522800</c:v>
                </c:pt>
                <c:pt idx="62235">
                  <c:v>1486526400</c:v>
                </c:pt>
                <c:pt idx="62236">
                  <c:v>1486530000</c:v>
                </c:pt>
                <c:pt idx="62237">
                  <c:v>1486533600</c:v>
                </c:pt>
                <c:pt idx="62238">
                  <c:v>1486537200</c:v>
                </c:pt>
                <c:pt idx="62239">
                  <c:v>1486540800</c:v>
                </c:pt>
                <c:pt idx="62240">
                  <c:v>1486544400</c:v>
                </c:pt>
                <c:pt idx="62241">
                  <c:v>1486548000</c:v>
                </c:pt>
                <c:pt idx="62242">
                  <c:v>1486551600</c:v>
                </c:pt>
                <c:pt idx="62243">
                  <c:v>1486555200</c:v>
                </c:pt>
                <c:pt idx="62244">
                  <c:v>1486558800</c:v>
                </c:pt>
                <c:pt idx="62245">
                  <c:v>1486562400</c:v>
                </c:pt>
                <c:pt idx="62246">
                  <c:v>1486566000</c:v>
                </c:pt>
                <c:pt idx="62247">
                  <c:v>1486569600</c:v>
                </c:pt>
                <c:pt idx="62248">
                  <c:v>1486573200</c:v>
                </c:pt>
                <c:pt idx="62249">
                  <c:v>1486576800</c:v>
                </c:pt>
                <c:pt idx="62250">
                  <c:v>1486580400</c:v>
                </c:pt>
                <c:pt idx="62251">
                  <c:v>1486584000</c:v>
                </c:pt>
                <c:pt idx="62252">
                  <c:v>1486587600</c:v>
                </c:pt>
                <c:pt idx="62253">
                  <c:v>1486591200</c:v>
                </c:pt>
                <c:pt idx="62254">
                  <c:v>1486594800</c:v>
                </c:pt>
                <c:pt idx="62255">
                  <c:v>1486598400</c:v>
                </c:pt>
                <c:pt idx="62256">
                  <c:v>1486602000</c:v>
                </c:pt>
                <c:pt idx="62257">
                  <c:v>1486605600</c:v>
                </c:pt>
                <c:pt idx="62258">
                  <c:v>1486609200</c:v>
                </c:pt>
                <c:pt idx="62259">
                  <c:v>1486612800</c:v>
                </c:pt>
                <c:pt idx="62260">
                  <c:v>1486616400</c:v>
                </c:pt>
                <c:pt idx="62261">
                  <c:v>1486620000</c:v>
                </c:pt>
                <c:pt idx="62262">
                  <c:v>1486623600</c:v>
                </c:pt>
                <c:pt idx="62263">
                  <c:v>1486627200</c:v>
                </c:pt>
                <c:pt idx="62264">
                  <c:v>1486630800</c:v>
                </c:pt>
                <c:pt idx="62265">
                  <c:v>1486634400</c:v>
                </c:pt>
                <c:pt idx="62266">
                  <c:v>1486638000</c:v>
                </c:pt>
                <c:pt idx="62267">
                  <c:v>1486641600</c:v>
                </c:pt>
                <c:pt idx="62268">
                  <c:v>1486645200</c:v>
                </c:pt>
                <c:pt idx="62269">
                  <c:v>1486648800</c:v>
                </c:pt>
                <c:pt idx="62270">
                  <c:v>1486652400</c:v>
                </c:pt>
                <c:pt idx="62271">
                  <c:v>1486656000</c:v>
                </c:pt>
                <c:pt idx="62272">
                  <c:v>1486659600</c:v>
                </c:pt>
                <c:pt idx="62273">
                  <c:v>1486663200</c:v>
                </c:pt>
                <c:pt idx="62274">
                  <c:v>1486666800</c:v>
                </c:pt>
                <c:pt idx="62275">
                  <c:v>1486670400</c:v>
                </c:pt>
                <c:pt idx="62276">
                  <c:v>1486674000</c:v>
                </c:pt>
                <c:pt idx="62277">
                  <c:v>1486677600</c:v>
                </c:pt>
                <c:pt idx="62278">
                  <c:v>1486681200</c:v>
                </c:pt>
                <c:pt idx="62279">
                  <c:v>1486684800</c:v>
                </c:pt>
                <c:pt idx="62280">
                  <c:v>1486688400</c:v>
                </c:pt>
                <c:pt idx="62281">
                  <c:v>1486692000</c:v>
                </c:pt>
                <c:pt idx="62282">
                  <c:v>1486695600</c:v>
                </c:pt>
                <c:pt idx="62283">
                  <c:v>1486699200</c:v>
                </c:pt>
                <c:pt idx="62284">
                  <c:v>1486702800</c:v>
                </c:pt>
                <c:pt idx="62285">
                  <c:v>1486706400</c:v>
                </c:pt>
                <c:pt idx="62286">
                  <c:v>1486710000</c:v>
                </c:pt>
                <c:pt idx="62287">
                  <c:v>1486713600</c:v>
                </c:pt>
                <c:pt idx="62288">
                  <c:v>1486717200</c:v>
                </c:pt>
                <c:pt idx="62289">
                  <c:v>1486720800</c:v>
                </c:pt>
                <c:pt idx="62290">
                  <c:v>1486724400</c:v>
                </c:pt>
                <c:pt idx="62291">
                  <c:v>1486728000</c:v>
                </c:pt>
                <c:pt idx="62292">
                  <c:v>1486731600</c:v>
                </c:pt>
                <c:pt idx="62293">
                  <c:v>1486735200</c:v>
                </c:pt>
                <c:pt idx="62294">
                  <c:v>1486738800</c:v>
                </c:pt>
                <c:pt idx="62295">
                  <c:v>1486742400</c:v>
                </c:pt>
                <c:pt idx="62296">
                  <c:v>1486746000</c:v>
                </c:pt>
                <c:pt idx="62297">
                  <c:v>1486749600</c:v>
                </c:pt>
                <c:pt idx="62298">
                  <c:v>1486753200</c:v>
                </c:pt>
                <c:pt idx="62299">
                  <c:v>1486756800</c:v>
                </c:pt>
                <c:pt idx="62300">
                  <c:v>1486760400</c:v>
                </c:pt>
                <c:pt idx="62301">
                  <c:v>1486764000</c:v>
                </c:pt>
                <c:pt idx="62302">
                  <c:v>1486767600</c:v>
                </c:pt>
                <c:pt idx="62303">
                  <c:v>1486771200</c:v>
                </c:pt>
                <c:pt idx="62304">
                  <c:v>1486774800</c:v>
                </c:pt>
                <c:pt idx="62305">
                  <c:v>1486778400</c:v>
                </c:pt>
                <c:pt idx="62306">
                  <c:v>1486782000</c:v>
                </c:pt>
                <c:pt idx="62307">
                  <c:v>1486785600</c:v>
                </c:pt>
                <c:pt idx="62308">
                  <c:v>1486789200</c:v>
                </c:pt>
                <c:pt idx="62309">
                  <c:v>1486792800</c:v>
                </c:pt>
                <c:pt idx="62310">
                  <c:v>1486796400</c:v>
                </c:pt>
                <c:pt idx="62311">
                  <c:v>1486800000</c:v>
                </c:pt>
                <c:pt idx="62312">
                  <c:v>1486803600</c:v>
                </c:pt>
                <c:pt idx="62313">
                  <c:v>1486807200</c:v>
                </c:pt>
                <c:pt idx="62314">
                  <c:v>1486810800</c:v>
                </c:pt>
                <c:pt idx="62315">
                  <c:v>1486814400</c:v>
                </c:pt>
                <c:pt idx="62316">
                  <c:v>1486818000</c:v>
                </c:pt>
                <c:pt idx="62317">
                  <c:v>1486821600</c:v>
                </c:pt>
                <c:pt idx="62318">
                  <c:v>1486825200</c:v>
                </c:pt>
                <c:pt idx="62319">
                  <c:v>1486828800</c:v>
                </c:pt>
                <c:pt idx="62320">
                  <c:v>1486832400</c:v>
                </c:pt>
                <c:pt idx="62321">
                  <c:v>1486836000</c:v>
                </c:pt>
                <c:pt idx="62322">
                  <c:v>1486839600</c:v>
                </c:pt>
                <c:pt idx="62323">
                  <c:v>1486843200</c:v>
                </c:pt>
                <c:pt idx="62324">
                  <c:v>1486846800</c:v>
                </c:pt>
                <c:pt idx="62325">
                  <c:v>1486850400</c:v>
                </c:pt>
                <c:pt idx="62326">
                  <c:v>1486854000</c:v>
                </c:pt>
                <c:pt idx="62327">
                  <c:v>1486857600</c:v>
                </c:pt>
                <c:pt idx="62328">
                  <c:v>1486861200</c:v>
                </c:pt>
                <c:pt idx="62329">
                  <c:v>1486864800</c:v>
                </c:pt>
                <c:pt idx="62330">
                  <c:v>1486868400</c:v>
                </c:pt>
                <c:pt idx="62331">
                  <c:v>1486872000</c:v>
                </c:pt>
                <c:pt idx="62332">
                  <c:v>1486875600</c:v>
                </c:pt>
                <c:pt idx="62333">
                  <c:v>1486879200</c:v>
                </c:pt>
                <c:pt idx="62334">
                  <c:v>1486882800</c:v>
                </c:pt>
                <c:pt idx="62335">
                  <c:v>1486886400</c:v>
                </c:pt>
                <c:pt idx="62336">
                  <c:v>1486890000</c:v>
                </c:pt>
                <c:pt idx="62337">
                  <c:v>1486893600</c:v>
                </c:pt>
                <c:pt idx="62338">
                  <c:v>1486897200</c:v>
                </c:pt>
                <c:pt idx="62339">
                  <c:v>1486900800</c:v>
                </c:pt>
                <c:pt idx="62340">
                  <c:v>1486904400</c:v>
                </c:pt>
                <c:pt idx="62341">
                  <c:v>1486908000</c:v>
                </c:pt>
                <c:pt idx="62342">
                  <c:v>1486911600</c:v>
                </c:pt>
                <c:pt idx="62343">
                  <c:v>1486915200</c:v>
                </c:pt>
                <c:pt idx="62344">
                  <c:v>1486918800</c:v>
                </c:pt>
                <c:pt idx="62345">
                  <c:v>1486922400</c:v>
                </c:pt>
                <c:pt idx="62346">
                  <c:v>1486926000</c:v>
                </c:pt>
                <c:pt idx="62347">
                  <c:v>1486929600</c:v>
                </c:pt>
                <c:pt idx="62348">
                  <c:v>1486933200</c:v>
                </c:pt>
                <c:pt idx="62349">
                  <c:v>1486936800</c:v>
                </c:pt>
                <c:pt idx="62350">
                  <c:v>1486940400</c:v>
                </c:pt>
                <c:pt idx="62351">
                  <c:v>1486944000</c:v>
                </c:pt>
                <c:pt idx="62352">
                  <c:v>1486947600</c:v>
                </c:pt>
                <c:pt idx="62353">
                  <c:v>1486951200</c:v>
                </c:pt>
                <c:pt idx="62354">
                  <c:v>1486954800</c:v>
                </c:pt>
                <c:pt idx="62355">
                  <c:v>1486958400</c:v>
                </c:pt>
                <c:pt idx="62356">
                  <c:v>1486962000</c:v>
                </c:pt>
                <c:pt idx="62357">
                  <c:v>1486965600</c:v>
                </c:pt>
                <c:pt idx="62358">
                  <c:v>1486969200</c:v>
                </c:pt>
                <c:pt idx="62359">
                  <c:v>1486972800</c:v>
                </c:pt>
                <c:pt idx="62360">
                  <c:v>1486976400</c:v>
                </c:pt>
                <c:pt idx="62361">
                  <c:v>1486980000</c:v>
                </c:pt>
                <c:pt idx="62362">
                  <c:v>1486983600</c:v>
                </c:pt>
                <c:pt idx="62363">
                  <c:v>1486987200</c:v>
                </c:pt>
                <c:pt idx="62364">
                  <c:v>1486990800</c:v>
                </c:pt>
                <c:pt idx="62365">
                  <c:v>1486994400</c:v>
                </c:pt>
                <c:pt idx="62366">
                  <c:v>1486998000</c:v>
                </c:pt>
                <c:pt idx="62367">
                  <c:v>1487001600</c:v>
                </c:pt>
                <c:pt idx="62368">
                  <c:v>1487005200</c:v>
                </c:pt>
                <c:pt idx="62369">
                  <c:v>1487008800</c:v>
                </c:pt>
                <c:pt idx="62370">
                  <c:v>1487012400</c:v>
                </c:pt>
                <c:pt idx="62371">
                  <c:v>1487016000</c:v>
                </c:pt>
                <c:pt idx="62372">
                  <c:v>1487019600</c:v>
                </c:pt>
                <c:pt idx="62373">
                  <c:v>1487023200</c:v>
                </c:pt>
                <c:pt idx="62374">
                  <c:v>1487026800</c:v>
                </c:pt>
                <c:pt idx="62375">
                  <c:v>1487030400</c:v>
                </c:pt>
                <c:pt idx="62376">
                  <c:v>1487034000</c:v>
                </c:pt>
                <c:pt idx="62377">
                  <c:v>1487037600</c:v>
                </c:pt>
                <c:pt idx="62378">
                  <c:v>1487041200</c:v>
                </c:pt>
                <c:pt idx="62379">
                  <c:v>1487044800</c:v>
                </c:pt>
                <c:pt idx="62380">
                  <c:v>1487048400</c:v>
                </c:pt>
                <c:pt idx="62381">
                  <c:v>1487052000</c:v>
                </c:pt>
                <c:pt idx="62382">
                  <c:v>1487055600</c:v>
                </c:pt>
                <c:pt idx="62383">
                  <c:v>1487059200</c:v>
                </c:pt>
                <c:pt idx="62384">
                  <c:v>1487062800</c:v>
                </c:pt>
                <c:pt idx="62385">
                  <c:v>1487066400</c:v>
                </c:pt>
                <c:pt idx="62386">
                  <c:v>1487070000</c:v>
                </c:pt>
                <c:pt idx="62387">
                  <c:v>1487073600</c:v>
                </c:pt>
                <c:pt idx="62388">
                  <c:v>1487077200</c:v>
                </c:pt>
                <c:pt idx="62389">
                  <c:v>1487080800</c:v>
                </c:pt>
                <c:pt idx="62390">
                  <c:v>1487084400</c:v>
                </c:pt>
                <c:pt idx="62391">
                  <c:v>1487088000</c:v>
                </c:pt>
                <c:pt idx="62392">
                  <c:v>1487091600</c:v>
                </c:pt>
                <c:pt idx="62393">
                  <c:v>1487095200</c:v>
                </c:pt>
                <c:pt idx="62394">
                  <c:v>1487098800</c:v>
                </c:pt>
                <c:pt idx="62395">
                  <c:v>1487102400</c:v>
                </c:pt>
                <c:pt idx="62396">
                  <c:v>1487106000</c:v>
                </c:pt>
                <c:pt idx="62397">
                  <c:v>1487109600</c:v>
                </c:pt>
                <c:pt idx="62398">
                  <c:v>1487113200</c:v>
                </c:pt>
                <c:pt idx="62399">
                  <c:v>1487116800</c:v>
                </c:pt>
                <c:pt idx="62400">
                  <c:v>1487120400</c:v>
                </c:pt>
                <c:pt idx="62401">
                  <c:v>1487124000</c:v>
                </c:pt>
                <c:pt idx="62402">
                  <c:v>1487127600</c:v>
                </c:pt>
                <c:pt idx="62403">
                  <c:v>1487131200</c:v>
                </c:pt>
                <c:pt idx="62404">
                  <c:v>1487134800</c:v>
                </c:pt>
                <c:pt idx="62405">
                  <c:v>1487138400</c:v>
                </c:pt>
                <c:pt idx="62406">
                  <c:v>1487142000</c:v>
                </c:pt>
                <c:pt idx="62407">
                  <c:v>1487145600</c:v>
                </c:pt>
                <c:pt idx="62408">
                  <c:v>1487149200</c:v>
                </c:pt>
                <c:pt idx="62409">
                  <c:v>1487152800</c:v>
                </c:pt>
                <c:pt idx="62410">
                  <c:v>1487156400</c:v>
                </c:pt>
                <c:pt idx="62411">
                  <c:v>1487160000</c:v>
                </c:pt>
                <c:pt idx="62412">
                  <c:v>1487163600</c:v>
                </c:pt>
                <c:pt idx="62413">
                  <c:v>1487167200</c:v>
                </c:pt>
                <c:pt idx="62414">
                  <c:v>1487170800</c:v>
                </c:pt>
                <c:pt idx="62415">
                  <c:v>1487174400</c:v>
                </c:pt>
                <c:pt idx="62416">
                  <c:v>1487178000</c:v>
                </c:pt>
                <c:pt idx="62417">
                  <c:v>1487181600</c:v>
                </c:pt>
                <c:pt idx="62418">
                  <c:v>1487185200</c:v>
                </c:pt>
                <c:pt idx="62419">
                  <c:v>1487188800</c:v>
                </c:pt>
                <c:pt idx="62420">
                  <c:v>1487192400</c:v>
                </c:pt>
                <c:pt idx="62421">
                  <c:v>1487196000</c:v>
                </c:pt>
                <c:pt idx="62422">
                  <c:v>1487199600</c:v>
                </c:pt>
                <c:pt idx="62423">
                  <c:v>1487203200</c:v>
                </c:pt>
                <c:pt idx="62424">
                  <c:v>1487206800</c:v>
                </c:pt>
                <c:pt idx="62425">
                  <c:v>1487210400</c:v>
                </c:pt>
                <c:pt idx="62426">
                  <c:v>1487214000</c:v>
                </c:pt>
                <c:pt idx="62427">
                  <c:v>1487217600</c:v>
                </c:pt>
                <c:pt idx="62428">
                  <c:v>1487221200</c:v>
                </c:pt>
                <c:pt idx="62429">
                  <c:v>1487224800</c:v>
                </c:pt>
                <c:pt idx="62430">
                  <c:v>1487228400</c:v>
                </c:pt>
                <c:pt idx="62431">
                  <c:v>1487232000</c:v>
                </c:pt>
                <c:pt idx="62432">
                  <c:v>1487235600</c:v>
                </c:pt>
                <c:pt idx="62433">
                  <c:v>1487239200</c:v>
                </c:pt>
                <c:pt idx="62434">
                  <c:v>1487242800</c:v>
                </c:pt>
                <c:pt idx="62435">
                  <c:v>1487246400</c:v>
                </c:pt>
                <c:pt idx="62436">
                  <c:v>1487250000</c:v>
                </c:pt>
                <c:pt idx="62437">
                  <c:v>1487253600</c:v>
                </c:pt>
                <c:pt idx="62438">
                  <c:v>1487257200</c:v>
                </c:pt>
                <c:pt idx="62439">
                  <c:v>1487260800</c:v>
                </c:pt>
                <c:pt idx="62440">
                  <c:v>1487264400</c:v>
                </c:pt>
                <c:pt idx="62441">
                  <c:v>1487268000</c:v>
                </c:pt>
                <c:pt idx="62442">
                  <c:v>1487271600</c:v>
                </c:pt>
                <c:pt idx="62443">
                  <c:v>1487275200</c:v>
                </c:pt>
                <c:pt idx="62444">
                  <c:v>1487278800</c:v>
                </c:pt>
                <c:pt idx="62445">
                  <c:v>1487282400</c:v>
                </c:pt>
                <c:pt idx="62446">
                  <c:v>1487286000</c:v>
                </c:pt>
                <c:pt idx="62447">
                  <c:v>1487289600</c:v>
                </c:pt>
                <c:pt idx="62448">
                  <c:v>1487293200</c:v>
                </c:pt>
                <c:pt idx="62449">
                  <c:v>1487296800</c:v>
                </c:pt>
                <c:pt idx="62450">
                  <c:v>1487300400</c:v>
                </c:pt>
                <c:pt idx="62451">
                  <c:v>1487304000</c:v>
                </c:pt>
                <c:pt idx="62452">
                  <c:v>1487307600</c:v>
                </c:pt>
                <c:pt idx="62453">
                  <c:v>1487311200</c:v>
                </c:pt>
                <c:pt idx="62454">
                  <c:v>1487314800</c:v>
                </c:pt>
                <c:pt idx="62455">
                  <c:v>1487318400</c:v>
                </c:pt>
                <c:pt idx="62456">
                  <c:v>1487322000</c:v>
                </c:pt>
                <c:pt idx="62457">
                  <c:v>1487325600</c:v>
                </c:pt>
                <c:pt idx="62458">
                  <c:v>1487329200</c:v>
                </c:pt>
                <c:pt idx="62459">
                  <c:v>1487332800</c:v>
                </c:pt>
                <c:pt idx="62460">
                  <c:v>1487336400</c:v>
                </c:pt>
                <c:pt idx="62461">
                  <c:v>1487340000</c:v>
                </c:pt>
                <c:pt idx="62462">
                  <c:v>1487343600</c:v>
                </c:pt>
                <c:pt idx="62463">
                  <c:v>1487347200</c:v>
                </c:pt>
                <c:pt idx="62464">
                  <c:v>1487350800</c:v>
                </c:pt>
                <c:pt idx="62465">
                  <c:v>1487354400</c:v>
                </c:pt>
                <c:pt idx="62466">
                  <c:v>1487358000</c:v>
                </c:pt>
                <c:pt idx="62467">
                  <c:v>1487361600</c:v>
                </c:pt>
                <c:pt idx="62468">
                  <c:v>1487365200</c:v>
                </c:pt>
                <c:pt idx="62469">
                  <c:v>1487368800</c:v>
                </c:pt>
                <c:pt idx="62470">
                  <c:v>1487372400</c:v>
                </c:pt>
                <c:pt idx="62471">
                  <c:v>1487376000</c:v>
                </c:pt>
                <c:pt idx="62472">
                  <c:v>1487379600</c:v>
                </c:pt>
                <c:pt idx="62473">
                  <c:v>1487383200</c:v>
                </c:pt>
                <c:pt idx="62474">
                  <c:v>1487386800</c:v>
                </c:pt>
                <c:pt idx="62475">
                  <c:v>1487390400</c:v>
                </c:pt>
                <c:pt idx="62476">
                  <c:v>1487394000</c:v>
                </c:pt>
                <c:pt idx="62477">
                  <c:v>1487397600</c:v>
                </c:pt>
                <c:pt idx="62478">
                  <c:v>1487401200</c:v>
                </c:pt>
                <c:pt idx="62479">
                  <c:v>1487404800</c:v>
                </c:pt>
                <c:pt idx="62480">
                  <c:v>1487408400</c:v>
                </c:pt>
                <c:pt idx="62481">
                  <c:v>1487412000</c:v>
                </c:pt>
                <c:pt idx="62482">
                  <c:v>1487415600</c:v>
                </c:pt>
                <c:pt idx="62483">
                  <c:v>1487419200</c:v>
                </c:pt>
                <c:pt idx="62484">
                  <c:v>1487422800</c:v>
                </c:pt>
                <c:pt idx="62485">
                  <c:v>1487426400</c:v>
                </c:pt>
                <c:pt idx="62486">
                  <c:v>1487430000</c:v>
                </c:pt>
                <c:pt idx="62487">
                  <c:v>1487433600</c:v>
                </c:pt>
                <c:pt idx="62488">
                  <c:v>1487437200</c:v>
                </c:pt>
                <c:pt idx="62489">
                  <c:v>1487440800</c:v>
                </c:pt>
                <c:pt idx="62490">
                  <c:v>1487444400</c:v>
                </c:pt>
                <c:pt idx="62491">
                  <c:v>1487448000</c:v>
                </c:pt>
                <c:pt idx="62492">
                  <c:v>1487451600</c:v>
                </c:pt>
                <c:pt idx="62493">
                  <c:v>1487455200</c:v>
                </c:pt>
                <c:pt idx="62494">
                  <c:v>1487458800</c:v>
                </c:pt>
                <c:pt idx="62495">
                  <c:v>1487462400</c:v>
                </c:pt>
                <c:pt idx="62496">
                  <c:v>1487466000</c:v>
                </c:pt>
                <c:pt idx="62497">
                  <c:v>1487469600</c:v>
                </c:pt>
                <c:pt idx="62498">
                  <c:v>1487473200</c:v>
                </c:pt>
                <c:pt idx="62499">
                  <c:v>1487476800</c:v>
                </c:pt>
                <c:pt idx="62500">
                  <c:v>1487480400</c:v>
                </c:pt>
                <c:pt idx="62501">
                  <c:v>1487484000</c:v>
                </c:pt>
                <c:pt idx="62502">
                  <c:v>1487487600</c:v>
                </c:pt>
                <c:pt idx="62503">
                  <c:v>1487491200</c:v>
                </c:pt>
                <c:pt idx="62504">
                  <c:v>1487494800</c:v>
                </c:pt>
                <c:pt idx="62505">
                  <c:v>1487498400</c:v>
                </c:pt>
                <c:pt idx="62506">
                  <c:v>1487502000</c:v>
                </c:pt>
                <c:pt idx="62507">
                  <c:v>1487505600</c:v>
                </c:pt>
                <c:pt idx="62508">
                  <c:v>1487509200</c:v>
                </c:pt>
                <c:pt idx="62509">
                  <c:v>1487512800</c:v>
                </c:pt>
                <c:pt idx="62510">
                  <c:v>1487516400</c:v>
                </c:pt>
                <c:pt idx="62511">
                  <c:v>1487520000</c:v>
                </c:pt>
                <c:pt idx="62512">
                  <c:v>1487523600</c:v>
                </c:pt>
                <c:pt idx="62513">
                  <c:v>1487527200</c:v>
                </c:pt>
                <c:pt idx="62514">
                  <c:v>1487530800</c:v>
                </c:pt>
                <c:pt idx="62515">
                  <c:v>1487534400</c:v>
                </c:pt>
                <c:pt idx="62516">
                  <c:v>1487538000</c:v>
                </c:pt>
                <c:pt idx="62517">
                  <c:v>1487541600</c:v>
                </c:pt>
                <c:pt idx="62518">
                  <c:v>1487545200</c:v>
                </c:pt>
                <c:pt idx="62519">
                  <c:v>1487548800</c:v>
                </c:pt>
                <c:pt idx="62520">
                  <c:v>1487552400</c:v>
                </c:pt>
                <c:pt idx="62521">
                  <c:v>1487556000</c:v>
                </c:pt>
                <c:pt idx="62522">
                  <c:v>1487559600</c:v>
                </c:pt>
                <c:pt idx="62523">
                  <c:v>1487563200</c:v>
                </c:pt>
                <c:pt idx="62524">
                  <c:v>1487566800</c:v>
                </c:pt>
                <c:pt idx="62525">
                  <c:v>1487570400</c:v>
                </c:pt>
                <c:pt idx="62526">
                  <c:v>1487574000</c:v>
                </c:pt>
                <c:pt idx="62527">
                  <c:v>1487577600</c:v>
                </c:pt>
                <c:pt idx="62528">
                  <c:v>1487581200</c:v>
                </c:pt>
                <c:pt idx="62529">
                  <c:v>1487584800</c:v>
                </c:pt>
                <c:pt idx="62530">
                  <c:v>1487588400</c:v>
                </c:pt>
                <c:pt idx="62531">
                  <c:v>1487592000</c:v>
                </c:pt>
                <c:pt idx="62532">
                  <c:v>1487595600</c:v>
                </c:pt>
                <c:pt idx="62533">
                  <c:v>1487599200</c:v>
                </c:pt>
                <c:pt idx="62534">
                  <c:v>1487602800</c:v>
                </c:pt>
                <c:pt idx="62535">
                  <c:v>1487606400</c:v>
                </c:pt>
                <c:pt idx="62536">
                  <c:v>1487610000</c:v>
                </c:pt>
                <c:pt idx="62537">
                  <c:v>1487613600</c:v>
                </c:pt>
                <c:pt idx="62538">
                  <c:v>1487617200</c:v>
                </c:pt>
                <c:pt idx="62539">
                  <c:v>1487620800</c:v>
                </c:pt>
                <c:pt idx="62540">
                  <c:v>1487624400</c:v>
                </c:pt>
                <c:pt idx="62541">
                  <c:v>1487628000</c:v>
                </c:pt>
                <c:pt idx="62542">
                  <c:v>1487631600</c:v>
                </c:pt>
                <c:pt idx="62543">
                  <c:v>1487635200</c:v>
                </c:pt>
                <c:pt idx="62544">
                  <c:v>1487638800</c:v>
                </c:pt>
                <c:pt idx="62545">
                  <c:v>1487642400</c:v>
                </c:pt>
                <c:pt idx="62546">
                  <c:v>1487646000</c:v>
                </c:pt>
                <c:pt idx="62547">
                  <c:v>1487649600</c:v>
                </c:pt>
                <c:pt idx="62548">
                  <c:v>1487653200</c:v>
                </c:pt>
                <c:pt idx="62549">
                  <c:v>1487656800</c:v>
                </c:pt>
                <c:pt idx="62550">
                  <c:v>1487660400</c:v>
                </c:pt>
                <c:pt idx="62551">
                  <c:v>1487664000</c:v>
                </c:pt>
                <c:pt idx="62552">
                  <c:v>1487667600</c:v>
                </c:pt>
                <c:pt idx="62553">
                  <c:v>1487671200</c:v>
                </c:pt>
                <c:pt idx="62554">
                  <c:v>1487674800</c:v>
                </c:pt>
                <c:pt idx="62555">
                  <c:v>1487678400</c:v>
                </c:pt>
                <c:pt idx="62556">
                  <c:v>1487682000</c:v>
                </c:pt>
                <c:pt idx="62557">
                  <c:v>1487685600</c:v>
                </c:pt>
                <c:pt idx="62558">
                  <c:v>1487689200</c:v>
                </c:pt>
                <c:pt idx="62559">
                  <c:v>1487692800</c:v>
                </c:pt>
                <c:pt idx="62560">
                  <c:v>1487696400</c:v>
                </c:pt>
                <c:pt idx="62561">
                  <c:v>1487700000</c:v>
                </c:pt>
                <c:pt idx="62562">
                  <c:v>1487703600</c:v>
                </c:pt>
                <c:pt idx="62563">
                  <c:v>1487707200</c:v>
                </c:pt>
                <c:pt idx="62564">
                  <c:v>1487710800</c:v>
                </c:pt>
                <c:pt idx="62565">
                  <c:v>1487714400</c:v>
                </c:pt>
                <c:pt idx="62566">
                  <c:v>1487718000</c:v>
                </c:pt>
                <c:pt idx="62567">
                  <c:v>1487721600</c:v>
                </c:pt>
                <c:pt idx="62568">
                  <c:v>1487725200</c:v>
                </c:pt>
                <c:pt idx="62569">
                  <c:v>1487728800</c:v>
                </c:pt>
                <c:pt idx="62570">
                  <c:v>1487732400</c:v>
                </c:pt>
                <c:pt idx="62571">
                  <c:v>1487736000</c:v>
                </c:pt>
                <c:pt idx="62572">
                  <c:v>1487739600</c:v>
                </c:pt>
                <c:pt idx="62573">
                  <c:v>1487743200</c:v>
                </c:pt>
                <c:pt idx="62574">
                  <c:v>1487746800</c:v>
                </c:pt>
                <c:pt idx="62575">
                  <c:v>1487750400</c:v>
                </c:pt>
                <c:pt idx="62576">
                  <c:v>1487754000</c:v>
                </c:pt>
                <c:pt idx="62577">
                  <c:v>1487757600</c:v>
                </c:pt>
                <c:pt idx="62578">
                  <c:v>1487761200</c:v>
                </c:pt>
                <c:pt idx="62579">
                  <c:v>1487764800</c:v>
                </c:pt>
                <c:pt idx="62580">
                  <c:v>1487768400</c:v>
                </c:pt>
                <c:pt idx="62581">
                  <c:v>1487772000</c:v>
                </c:pt>
                <c:pt idx="62582">
                  <c:v>1487775600</c:v>
                </c:pt>
                <c:pt idx="62583">
                  <c:v>1487779200</c:v>
                </c:pt>
                <c:pt idx="62584">
                  <c:v>1487782800</c:v>
                </c:pt>
                <c:pt idx="62585">
                  <c:v>1487786400</c:v>
                </c:pt>
                <c:pt idx="62586">
                  <c:v>1487790000</c:v>
                </c:pt>
                <c:pt idx="62587">
                  <c:v>1487793600</c:v>
                </c:pt>
                <c:pt idx="62588">
                  <c:v>1487797200</c:v>
                </c:pt>
                <c:pt idx="62589">
                  <c:v>1487800800</c:v>
                </c:pt>
                <c:pt idx="62590">
                  <c:v>1487804400</c:v>
                </c:pt>
                <c:pt idx="62591">
                  <c:v>1487808000</c:v>
                </c:pt>
                <c:pt idx="62592">
                  <c:v>1487811600</c:v>
                </c:pt>
                <c:pt idx="62593">
                  <c:v>1487815200</c:v>
                </c:pt>
                <c:pt idx="62594">
                  <c:v>1487818800</c:v>
                </c:pt>
                <c:pt idx="62595">
                  <c:v>1487822400</c:v>
                </c:pt>
                <c:pt idx="62596">
                  <c:v>1487826000</c:v>
                </c:pt>
                <c:pt idx="62597">
                  <c:v>1487829600</c:v>
                </c:pt>
                <c:pt idx="62598">
                  <c:v>1487833200</c:v>
                </c:pt>
                <c:pt idx="62599">
                  <c:v>1487836800</c:v>
                </c:pt>
                <c:pt idx="62600">
                  <c:v>1487840400</c:v>
                </c:pt>
                <c:pt idx="62601">
                  <c:v>1487844000</c:v>
                </c:pt>
                <c:pt idx="62602">
                  <c:v>1487847600</c:v>
                </c:pt>
                <c:pt idx="62603">
                  <c:v>1487851200</c:v>
                </c:pt>
                <c:pt idx="62604">
                  <c:v>1487854800</c:v>
                </c:pt>
                <c:pt idx="62605">
                  <c:v>1487858400</c:v>
                </c:pt>
                <c:pt idx="62606">
                  <c:v>1487862000</c:v>
                </c:pt>
                <c:pt idx="62607">
                  <c:v>1487865600</c:v>
                </c:pt>
                <c:pt idx="62608">
                  <c:v>1487869200</c:v>
                </c:pt>
                <c:pt idx="62609">
                  <c:v>1487872800</c:v>
                </c:pt>
                <c:pt idx="62610">
                  <c:v>1487876400</c:v>
                </c:pt>
                <c:pt idx="62611">
                  <c:v>1487880000</c:v>
                </c:pt>
                <c:pt idx="62612">
                  <c:v>1487883600</c:v>
                </c:pt>
                <c:pt idx="62613">
                  <c:v>1487887200</c:v>
                </c:pt>
                <c:pt idx="62614">
                  <c:v>1487890800</c:v>
                </c:pt>
                <c:pt idx="62615">
                  <c:v>1487894400</c:v>
                </c:pt>
                <c:pt idx="62616">
                  <c:v>1487898000</c:v>
                </c:pt>
                <c:pt idx="62617">
                  <c:v>1487901600</c:v>
                </c:pt>
                <c:pt idx="62618">
                  <c:v>1487905200</c:v>
                </c:pt>
                <c:pt idx="62619">
                  <c:v>1487908800</c:v>
                </c:pt>
                <c:pt idx="62620">
                  <c:v>1487912400</c:v>
                </c:pt>
                <c:pt idx="62621">
                  <c:v>1487916000</c:v>
                </c:pt>
                <c:pt idx="62622">
                  <c:v>1487919600</c:v>
                </c:pt>
                <c:pt idx="62623">
                  <c:v>1487923200</c:v>
                </c:pt>
                <c:pt idx="62624">
                  <c:v>1487926800</c:v>
                </c:pt>
                <c:pt idx="62625">
                  <c:v>1487930400</c:v>
                </c:pt>
                <c:pt idx="62626">
                  <c:v>1487934000</c:v>
                </c:pt>
                <c:pt idx="62627">
                  <c:v>1487937600</c:v>
                </c:pt>
                <c:pt idx="62628">
                  <c:v>1487941200</c:v>
                </c:pt>
                <c:pt idx="62629">
                  <c:v>1487944800</c:v>
                </c:pt>
                <c:pt idx="62630">
                  <c:v>1487948400</c:v>
                </c:pt>
                <c:pt idx="62631">
                  <c:v>1487952000</c:v>
                </c:pt>
                <c:pt idx="62632">
                  <c:v>1487955600</c:v>
                </c:pt>
                <c:pt idx="62633">
                  <c:v>1487959200</c:v>
                </c:pt>
                <c:pt idx="62634">
                  <c:v>1487962800</c:v>
                </c:pt>
                <c:pt idx="62635">
                  <c:v>1487966400</c:v>
                </c:pt>
                <c:pt idx="62636">
                  <c:v>1487970000</c:v>
                </c:pt>
                <c:pt idx="62637">
                  <c:v>1487973600</c:v>
                </c:pt>
                <c:pt idx="62638">
                  <c:v>1487977200</c:v>
                </c:pt>
                <c:pt idx="62639">
                  <c:v>1487980800</c:v>
                </c:pt>
                <c:pt idx="62640">
                  <c:v>1487984400</c:v>
                </c:pt>
                <c:pt idx="62641">
                  <c:v>1487988000</c:v>
                </c:pt>
                <c:pt idx="62642">
                  <c:v>1487991600</c:v>
                </c:pt>
                <c:pt idx="62643">
                  <c:v>1487995200</c:v>
                </c:pt>
                <c:pt idx="62644">
                  <c:v>1487998800</c:v>
                </c:pt>
                <c:pt idx="62645">
                  <c:v>1488002400</c:v>
                </c:pt>
                <c:pt idx="62646">
                  <c:v>1488006000</c:v>
                </c:pt>
                <c:pt idx="62647">
                  <c:v>1488009600</c:v>
                </c:pt>
                <c:pt idx="62648">
                  <c:v>1488013200</c:v>
                </c:pt>
                <c:pt idx="62649">
                  <c:v>1488016800</c:v>
                </c:pt>
                <c:pt idx="62650">
                  <c:v>1488020400</c:v>
                </c:pt>
                <c:pt idx="62651">
                  <c:v>1488024000</c:v>
                </c:pt>
                <c:pt idx="62652">
                  <c:v>1488027600</c:v>
                </c:pt>
                <c:pt idx="62653">
                  <c:v>1488031200</c:v>
                </c:pt>
                <c:pt idx="62654">
                  <c:v>1488034800</c:v>
                </c:pt>
                <c:pt idx="62655">
                  <c:v>1488038400</c:v>
                </c:pt>
                <c:pt idx="62656">
                  <c:v>1488042000</c:v>
                </c:pt>
                <c:pt idx="62657">
                  <c:v>1488045600</c:v>
                </c:pt>
                <c:pt idx="62658">
                  <c:v>1488049200</c:v>
                </c:pt>
                <c:pt idx="62659">
                  <c:v>1488052800</c:v>
                </c:pt>
                <c:pt idx="62660">
                  <c:v>1488056400</c:v>
                </c:pt>
                <c:pt idx="62661">
                  <c:v>1488060000</c:v>
                </c:pt>
                <c:pt idx="62662">
                  <c:v>1488063600</c:v>
                </c:pt>
                <c:pt idx="62663">
                  <c:v>1488067200</c:v>
                </c:pt>
                <c:pt idx="62664">
                  <c:v>1488070800</c:v>
                </c:pt>
                <c:pt idx="62665">
                  <c:v>1488074400</c:v>
                </c:pt>
                <c:pt idx="62666">
                  <c:v>1488078000</c:v>
                </c:pt>
                <c:pt idx="62667">
                  <c:v>1488081600</c:v>
                </c:pt>
                <c:pt idx="62668">
                  <c:v>1488085200</c:v>
                </c:pt>
                <c:pt idx="62669">
                  <c:v>1488088800</c:v>
                </c:pt>
                <c:pt idx="62670">
                  <c:v>1488092400</c:v>
                </c:pt>
                <c:pt idx="62671">
                  <c:v>1488096000</c:v>
                </c:pt>
                <c:pt idx="62672">
                  <c:v>1488099600</c:v>
                </c:pt>
                <c:pt idx="62673">
                  <c:v>1488103200</c:v>
                </c:pt>
                <c:pt idx="62674">
                  <c:v>1488106800</c:v>
                </c:pt>
                <c:pt idx="62675">
                  <c:v>1488110400</c:v>
                </c:pt>
                <c:pt idx="62676">
                  <c:v>1488114000</c:v>
                </c:pt>
                <c:pt idx="62677">
                  <c:v>1488117600</c:v>
                </c:pt>
                <c:pt idx="62678">
                  <c:v>1488121200</c:v>
                </c:pt>
                <c:pt idx="62679">
                  <c:v>1488124800</c:v>
                </c:pt>
                <c:pt idx="62680">
                  <c:v>1488128400</c:v>
                </c:pt>
                <c:pt idx="62681">
                  <c:v>1488132000</c:v>
                </c:pt>
                <c:pt idx="62682">
                  <c:v>1488135600</c:v>
                </c:pt>
                <c:pt idx="62683">
                  <c:v>1488139200</c:v>
                </c:pt>
                <c:pt idx="62684">
                  <c:v>1488142800</c:v>
                </c:pt>
                <c:pt idx="62685">
                  <c:v>1488146400</c:v>
                </c:pt>
                <c:pt idx="62686">
                  <c:v>1488150000</c:v>
                </c:pt>
                <c:pt idx="62687">
                  <c:v>1488153600</c:v>
                </c:pt>
                <c:pt idx="62688">
                  <c:v>1488157200</c:v>
                </c:pt>
                <c:pt idx="62689">
                  <c:v>1488160800</c:v>
                </c:pt>
                <c:pt idx="62690">
                  <c:v>1488164400</c:v>
                </c:pt>
                <c:pt idx="62691">
                  <c:v>1488168000</c:v>
                </c:pt>
                <c:pt idx="62692">
                  <c:v>1488171600</c:v>
                </c:pt>
                <c:pt idx="62693">
                  <c:v>1488175200</c:v>
                </c:pt>
                <c:pt idx="62694">
                  <c:v>1488178800</c:v>
                </c:pt>
                <c:pt idx="62695">
                  <c:v>1488182400</c:v>
                </c:pt>
                <c:pt idx="62696">
                  <c:v>1488186000</c:v>
                </c:pt>
                <c:pt idx="62697">
                  <c:v>1488189600</c:v>
                </c:pt>
                <c:pt idx="62698">
                  <c:v>1488193200</c:v>
                </c:pt>
                <c:pt idx="62699">
                  <c:v>1488196800</c:v>
                </c:pt>
                <c:pt idx="62700">
                  <c:v>1488200400</c:v>
                </c:pt>
                <c:pt idx="62701">
                  <c:v>1488204000</c:v>
                </c:pt>
                <c:pt idx="62702">
                  <c:v>1488207600</c:v>
                </c:pt>
                <c:pt idx="62703">
                  <c:v>1488211200</c:v>
                </c:pt>
                <c:pt idx="62704">
                  <c:v>1488214800</c:v>
                </c:pt>
                <c:pt idx="62705">
                  <c:v>1488218400</c:v>
                </c:pt>
                <c:pt idx="62706">
                  <c:v>1488222000</c:v>
                </c:pt>
                <c:pt idx="62707">
                  <c:v>1488225600</c:v>
                </c:pt>
                <c:pt idx="62708">
                  <c:v>1488229200</c:v>
                </c:pt>
                <c:pt idx="62709">
                  <c:v>1488232800</c:v>
                </c:pt>
                <c:pt idx="62710">
                  <c:v>1488236400</c:v>
                </c:pt>
                <c:pt idx="62711">
                  <c:v>1488240000</c:v>
                </c:pt>
                <c:pt idx="62712">
                  <c:v>1488243600</c:v>
                </c:pt>
                <c:pt idx="62713">
                  <c:v>1488247200</c:v>
                </c:pt>
                <c:pt idx="62714">
                  <c:v>1488250800</c:v>
                </c:pt>
                <c:pt idx="62715">
                  <c:v>1488254400</c:v>
                </c:pt>
                <c:pt idx="62716">
                  <c:v>1488258000</c:v>
                </c:pt>
                <c:pt idx="62717">
                  <c:v>1488261600</c:v>
                </c:pt>
                <c:pt idx="62718">
                  <c:v>1488265200</c:v>
                </c:pt>
                <c:pt idx="62719">
                  <c:v>1488268800</c:v>
                </c:pt>
                <c:pt idx="62720">
                  <c:v>1488272400</c:v>
                </c:pt>
                <c:pt idx="62721">
                  <c:v>1488276000</c:v>
                </c:pt>
                <c:pt idx="62722">
                  <c:v>1488279600</c:v>
                </c:pt>
                <c:pt idx="62723">
                  <c:v>1488283200</c:v>
                </c:pt>
                <c:pt idx="62724">
                  <c:v>1488286800</c:v>
                </c:pt>
                <c:pt idx="62725">
                  <c:v>1488290400</c:v>
                </c:pt>
                <c:pt idx="62726">
                  <c:v>1488294000</c:v>
                </c:pt>
                <c:pt idx="62727">
                  <c:v>1488297600</c:v>
                </c:pt>
                <c:pt idx="62728">
                  <c:v>1488301200</c:v>
                </c:pt>
                <c:pt idx="62729">
                  <c:v>1488304800</c:v>
                </c:pt>
                <c:pt idx="62730">
                  <c:v>1488308400</c:v>
                </c:pt>
                <c:pt idx="62731">
                  <c:v>1488312000</c:v>
                </c:pt>
                <c:pt idx="62732">
                  <c:v>1488315600</c:v>
                </c:pt>
                <c:pt idx="62733">
                  <c:v>1488319200</c:v>
                </c:pt>
                <c:pt idx="62734">
                  <c:v>1488322800</c:v>
                </c:pt>
                <c:pt idx="62735">
                  <c:v>1488326400</c:v>
                </c:pt>
                <c:pt idx="62736">
                  <c:v>1488330000</c:v>
                </c:pt>
                <c:pt idx="62737">
                  <c:v>1488333600</c:v>
                </c:pt>
                <c:pt idx="62738">
                  <c:v>1488337200</c:v>
                </c:pt>
                <c:pt idx="62739">
                  <c:v>1488340800</c:v>
                </c:pt>
                <c:pt idx="62740">
                  <c:v>1488344400</c:v>
                </c:pt>
                <c:pt idx="62741">
                  <c:v>1488348000</c:v>
                </c:pt>
                <c:pt idx="62742">
                  <c:v>1488351600</c:v>
                </c:pt>
                <c:pt idx="62743">
                  <c:v>1488355200</c:v>
                </c:pt>
                <c:pt idx="62744">
                  <c:v>1488358800</c:v>
                </c:pt>
                <c:pt idx="62745">
                  <c:v>1488362400</c:v>
                </c:pt>
                <c:pt idx="62746">
                  <c:v>1488366000</c:v>
                </c:pt>
                <c:pt idx="62747">
                  <c:v>1488369600</c:v>
                </c:pt>
                <c:pt idx="62748">
                  <c:v>1488373200</c:v>
                </c:pt>
                <c:pt idx="62749">
                  <c:v>1488376800</c:v>
                </c:pt>
                <c:pt idx="62750">
                  <c:v>1488380400</c:v>
                </c:pt>
                <c:pt idx="62751">
                  <c:v>1488384000</c:v>
                </c:pt>
                <c:pt idx="62752">
                  <c:v>1488387600</c:v>
                </c:pt>
                <c:pt idx="62753">
                  <c:v>1488391200</c:v>
                </c:pt>
                <c:pt idx="62754">
                  <c:v>1488394800</c:v>
                </c:pt>
                <c:pt idx="62755">
                  <c:v>1488398400</c:v>
                </c:pt>
                <c:pt idx="62756">
                  <c:v>1488402000</c:v>
                </c:pt>
                <c:pt idx="62757">
                  <c:v>1488405600</c:v>
                </c:pt>
                <c:pt idx="62758">
                  <c:v>1488409200</c:v>
                </c:pt>
                <c:pt idx="62759">
                  <c:v>1488412800</c:v>
                </c:pt>
                <c:pt idx="62760">
                  <c:v>1488416400</c:v>
                </c:pt>
                <c:pt idx="62761">
                  <c:v>1488420000</c:v>
                </c:pt>
                <c:pt idx="62762">
                  <c:v>1488423600</c:v>
                </c:pt>
                <c:pt idx="62763">
                  <c:v>1488427200</c:v>
                </c:pt>
                <c:pt idx="62764">
                  <c:v>1488430800</c:v>
                </c:pt>
                <c:pt idx="62765">
                  <c:v>1488434400</c:v>
                </c:pt>
                <c:pt idx="62766">
                  <c:v>1488438000</c:v>
                </c:pt>
                <c:pt idx="62767">
                  <c:v>1488441600</c:v>
                </c:pt>
                <c:pt idx="62768">
                  <c:v>1488445200</c:v>
                </c:pt>
                <c:pt idx="62769">
                  <c:v>1488448800</c:v>
                </c:pt>
                <c:pt idx="62770">
                  <c:v>1488452400</c:v>
                </c:pt>
                <c:pt idx="62771">
                  <c:v>1488456000</c:v>
                </c:pt>
                <c:pt idx="62772">
                  <c:v>1488459600</c:v>
                </c:pt>
                <c:pt idx="62773">
                  <c:v>1488463200</c:v>
                </c:pt>
                <c:pt idx="62774">
                  <c:v>1488466800</c:v>
                </c:pt>
                <c:pt idx="62775">
                  <c:v>1488470400</c:v>
                </c:pt>
                <c:pt idx="62776">
                  <c:v>1488474000</c:v>
                </c:pt>
                <c:pt idx="62777">
                  <c:v>1488477600</c:v>
                </c:pt>
                <c:pt idx="62778">
                  <c:v>1488481200</c:v>
                </c:pt>
                <c:pt idx="62779">
                  <c:v>1488484800</c:v>
                </c:pt>
                <c:pt idx="62780">
                  <c:v>1488488400</c:v>
                </c:pt>
                <c:pt idx="62781">
                  <c:v>1488492000</c:v>
                </c:pt>
                <c:pt idx="62782">
                  <c:v>1488495600</c:v>
                </c:pt>
                <c:pt idx="62783">
                  <c:v>1488499200</c:v>
                </c:pt>
                <c:pt idx="62784">
                  <c:v>1488502800</c:v>
                </c:pt>
                <c:pt idx="62785">
                  <c:v>1488506400</c:v>
                </c:pt>
                <c:pt idx="62786">
                  <c:v>1488510000</c:v>
                </c:pt>
                <c:pt idx="62787">
                  <c:v>1488513600</c:v>
                </c:pt>
                <c:pt idx="62788">
                  <c:v>1488517200</c:v>
                </c:pt>
                <c:pt idx="62789">
                  <c:v>1488520800</c:v>
                </c:pt>
                <c:pt idx="62790">
                  <c:v>1488524400</c:v>
                </c:pt>
                <c:pt idx="62791">
                  <c:v>1488528000</c:v>
                </c:pt>
                <c:pt idx="62792">
                  <c:v>1488531600</c:v>
                </c:pt>
                <c:pt idx="62793">
                  <c:v>1488535200</c:v>
                </c:pt>
                <c:pt idx="62794">
                  <c:v>1488538800</c:v>
                </c:pt>
                <c:pt idx="62795">
                  <c:v>1488542400</c:v>
                </c:pt>
                <c:pt idx="62796">
                  <c:v>1488546000</c:v>
                </c:pt>
                <c:pt idx="62797">
                  <c:v>1488549600</c:v>
                </c:pt>
                <c:pt idx="62798">
                  <c:v>1488553200</c:v>
                </c:pt>
                <c:pt idx="62799">
                  <c:v>1488556800</c:v>
                </c:pt>
                <c:pt idx="62800">
                  <c:v>1488560400</c:v>
                </c:pt>
                <c:pt idx="62801">
                  <c:v>1488564000</c:v>
                </c:pt>
                <c:pt idx="62802">
                  <c:v>1488567600</c:v>
                </c:pt>
                <c:pt idx="62803">
                  <c:v>1488571200</c:v>
                </c:pt>
                <c:pt idx="62804">
                  <c:v>1488574800</c:v>
                </c:pt>
                <c:pt idx="62805">
                  <c:v>1488578400</c:v>
                </c:pt>
                <c:pt idx="62806">
                  <c:v>1488582000</c:v>
                </c:pt>
                <c:pt idx="62807">
                  <c:v>1488585600</c:v>
                </c:pt>
                <c:pt idx="62808">
                  <c:v>1488589200</c:v>
                </c:pt>
                <c:pt idx="62809">
                  <c:v>1488592800</c:v>
                </c:pt>
                <c:pt idx="62810">
                  <c:v>1488596400</c:v>
                </c:pt>
                <c:pt idx="62811">
                  <c:v>1488600000</c:v>
                </c:pt>
                <c:pt idx="62812">
                  <c:v>1488603600</c:v>
                </c:pt>
                <c:pt idx="62813">
                  <c:v>1488607200</c:v>
                </c:pt>
                <c:pt idx="62814">
                  <c:v>1488610800</c:v>
                </c:pt>
                <c:pt idx="62815">
                  <c:v>1488614400</c:v>
                </c:pt>
                <c:pt idx="62816">
                  <c:v>1488618000</c:v>
                </c:pt>
                <c:pt idx="62817">
                  <c:v>1488621600</c:v>
                </c:pt>
                <c:pt idx="62818">
                  <c:v>1488625200</c:v>
                </c:pt>
                <c:pt idx="62819">
                  <c:v>1488628800</c:v>
                </c:pt>
                <c:pt idx="62820">
                  <c:v>1488632400</c:v>
                </c:pt>
                <c:pt idx="62821">
                  <c:v>1488636000</c:v>
                </c:pt>
                <c:pt idx="62822">
                  <c:v>1488639600</c:v>
                </c:pt>
                <c:pt idx="62823">
                  <c:v>1488643200</c:v>
                </c:pt>
                <c:pt idx="62824">
                  <c:v>1488646800</c:v>
                </c:pt>
                <c:pt idx="62825">
                  <c:v>1488650400</c:v>
                </c:pt>
                <c:pt idx="62826">
                  <c:v>1488654000</c:v>
                </c:pt>
                <c:pt idx="62827">
                  <c:v>1488657600</c:v>
                </c:pt>
                <c:pt idx="62828">
                  <c:v>1488661200</c:v>
                </c:pt>
                <c:pt idx="62829">
                  <c:v>1488664800</c:v>
                </c:pt>
                <c:pt idx="62830">
                  <c:v>1488668400</c:v>
                </c:pt>
                <c:pt idx="62831">
                  <c:v>1488672000</c:v>
                </c:pt>
                <c:pt idx="62832">
                  <c:v>1488675600</c:v>
                </c:pt>
                <c:pt idx="62833">
                  <c:v>1488679200</c:v>
                </c:pt>
                <c:pt idx="62834">
                  <c:v>1488682800</c:v>
                </c:pt>
                <c:pt idx="62835">
                  <c:v>1488686400</c:v>
                </c:pt>
                <c:pt idx="62836">
                  <c:v>1488690000</c:v>
                </c:pt>
                <c:pt idx="62837">
                  <c:v>1488693600</c:v>
                </c:pt>
                <c:pt idx="62838">
                  <c:v>1488697200</c:v>
                </c:pt>
                <c:pt idx="62839">
                  <c:v>1488700800</c:v>
                </c:pt>
                <c:pt idx="62840">
                  <c:v>1488704400</c:v>
                </c:pt>
                <c:pt idx="62841">
                  <c:v>1488708000</c:v>
                </c:pt>
                <c:pt idx="62842">
                  <c:v>1488711600</c:v>
                </c:pt>
                <c:pt idx="62843">
                  <c:v>1488715200</c:v>
                </c:pt>
                <c:pt idx="62844">
                  <c:v>1488718800</c:v>
                </c:pt>
                <c:pt idx="62845">
                  <c:v>1488722400</c:v>
                </c:pt>
                <c:pt idx="62846">
                  <c:v>1488726000</c:v>
                </c:pt>
                <c:pt idx="62847">
                  <c:v>1488729600</c:v>
                </c:pt>
                <c:pt idx="62848">
                  <c:v>1488733200</c:v>
                </c:pt>
                <c:pt idx="62849">
                  <c:v>1488736800</c:v>
                </c:pt>
                <c:pt idx="62850">
                  <c:v>1488740400</c:v>
                </c:pt>
                <c:pt idx="62851">
                  <c:v>1488744000</c:v>
                </c:pt>
                <c:pt idx="62852">
                  <c:v>1488747600</c:v>
                </c:pt>
                <c:pt idx="62853">
                  <c:v>1488751200</c:v>
                </c:pt>
                <c:pt idx="62854">
                  <c:v>1488754800</c:v>
                </c:pt>
                <c:pt idx="62855">
                  <c:v>1488758400</c:v>
                </c:pt>
                <c:pt idx="62856">
                  <c:v>1488762000</c:v>
                </c:pt>
                <c:pt idx="62857">
                  <c:v>1488765600</c:v>
                </c:pt>
                <c:pt idx="62858">
                  <c:v>1488769200</c:v>
                </c:pt>
                <c:pt idx="62859">
                  <c:v>1488772800</c:v>
                </c:pt>
                <c:pt idx="62860">
                  <c:v>1488776400</c:v>
                </c:pt>
                <c:pt idx="62861">
                  <c:v>1488780000</c:v>
                </c:pt>
                <c:pt idx="62862">
                  <c:v>1488783600</c:v>
                </c:pt>
                <c:pt idx="62863">
                  <c:v>1488787200</c:v>
                </c:pt>
                <c:pt idx="62864">
                  <c:v>1488790800</c:v>
                </c:pt>
                <c:pt idx="62865">
                  <c:v>1488794400</c:v>
                </c:pt>
                <c:pt idx="62866">
                  <c:v>1488798000</c:v>
                </c:pt>
                <c:pt idx="62867">
                  <c:v>1488801600</c:v>
                </c:pt>
                <c:pt idx="62868">
                  <c:v>1488805200</c:v>
                </c:pt>
                <c:pt idx="62869">
                  <c:v>1488808800</c:v>
                </c:pt>
                <c:pt idx="62870">
                  <c:v>1488812400</c:v>
                </c:pt>
                <c:pt idx="62871">
                  <c:v>1488816000</c:v>
                </c:pt>
                <c:pt idx="62872">
                  <c:v>1488819600</c:v>
                </c:pt>
                <c:pt idx="62873">
                  <c:v>1488823200</c:v>
                </c:pt>
                <c:pt idx="62874">
                  <c:v>1488826800</c:v>
                </c:pt>
                <c:pt idx="62875">
                  <c:v>1488830400</c:v>
                </c:pt>
                <c:pt idx="62876">
                  <c:v>1488834000</c:v>
                </c:pt>
                <c:pt idx="62877">
                  <c:v>1488837600</c:v>
                </c:pt>
                <c:pt idx="62878">
                  <c:v>1488841200</c:v>
                </c:pt>
                <c:pt idx="62879">
                  <c:v>1488844800</c:v>
                </c:pt>
                <c:pt idx="62880">
                  <c:v>1488848400</c:v>
                </c:pt>
                <c:pt idx="62881">
                  <c:v>1488852000</c:v>
                </c:pt>
                <c:pt idx="62882">
                  <c:v>1488855600</c:v>
                </c:pt>
                <c:pt idx="62883">
                  <c:v>1488859200</c:v>
                </c:pt>
                <c:pt idx="62884">
                  <c:v>1488862800</c:v>
                </c:pt>
                <c:pt idx="62885">
                  <c:v>1488866400</c:v>
                </c:pt>
                <c:pt idx="62886">
                  <c:v>1488870000</c:v>
                </c:pt>
                <c:pt idx="62887">
                  <c:v>1488873600</c:v>
                </c:pt>
                <c:pt idx="62888">
                  <c:v>1488877200</c:v>
                </c:pt>
                <c:pt idx="62889">
                  <c:v>1488880800</c:v>
                </c:pt>
                <c:pt idx="62890">
                  <c:v>1488884400</c:v>
                </c:pt>
                <c:pt idx="62891">
                  <c:v>1488888000</c:v>
                </c:pt>
                <c:pt idx="62892">
                  <c:v>1488891600</c:v>
                </c:pt>
                <c:pt idx="62893">
                  <c:v>1488895200</c:v>
                </c:pt>
                <c:pt idx="62894">
                  <c:v>1488898800</c:v>
                </c:pt>
                <c:pt idx="62895">
                  <c:v>1488902400</c:v>
                </c:pt>
                <c:pt idx="62896">
                  <c:v>1488906000</c:v>
                </c:pt>
                <c:pt idx="62897">
                  <c:v>1488909600</c:v>
                </c:pt>
                <c:pt idx="62898">
                  <c:v>1488913200</c:v>
                </c:pt>
                <c:pt idx="62899">
                  <c:v>1488916800</c:v>
                </c:pt>
                <c:pt idx="62900">
                  <c:v>1488920400</c:v>
                </c:pt>
                <c:pt idx="62901">
                  <c:v>1488924000</c:v>
                </c:pt>
                <c:pt idx="62902">
                  <c:v>1488927600</c:v>
                </c:pt>
                <c:pt idx="62903">
                  <c:v>1488931200</c:v>
                </c:pt>
                <c:pt idx="62904">
                  <c:v>1488934800</c:v>
                </c:pt>
                <c:pt idx="62905">
                  <c:v>1488938400</c:v>
                </c:pt>
                <c:pt idx="62906">
                  <c:v>1488942000</c:v>
                </c:pt>
                <c:pt idx="62907">
                  <c:v>1488945600</c:v>
                </c:pt>
                <c:pt idx="62908">
                  <c:v>1488949200</c:v>
                </c:pt>
                <c:pt idx="62909">
                  <c:v>1488952800</c:v>
                </c:pt>
                <c:pt idx="62910">
                  <c:v>1488956400</c:v>
                </c:pt>
                <c:pt idx="62911">
                  <c:v>1488960000</c:v>
                </c:pt>
                <c:pt idx="62912">
                  <c:v>1488963600</c:v>
                </c:pt>
                <c:pt idx="62913">
                  <c:v>1488967200</c:v>
                </c:pt>
                <c:pt idx="62914">
                  <c:v>1488970800</c:v>
                </c:pt>
                <c:pt idx="62915">
                  <c:v>1488974400</c:v>
                </c:pt>
                <c:pt idx="62916">
                  <c:v>1488978000</c:v>
                </c:pt>
                <c:pt idx="62917">
                  <c:v>1488981600</c:v>
                </c:pt>
                <c:pt idx="62918">
                  <c:v>1488985200</c:v>
                </c:pt>
                <c:pt idx="62919">
                  <c:v>1488988800</c:v>
                </c:pt>
                <c:pt idx="62920">
                  <c:v>1488992400</c:v>
                </c:pt>
                <c:pt idx="62921">
                  <c:v>1488996000</c:v>
                </c:pt>
                <c:pt idx="62922">
                  <c:v>1488999600</c:v>
                </c:pt>
                <c:pt idx="62923">
                  <c:v>1489003200</c:v>
                </c:pt>
                <c:pt idx="62924">
                  <c:v>1489006800</c:v>
                </c:pt>
                <c:pt idx="62925">
                  <c:v>1489010400</c:v>
                </c:pt>
                <c:pt idx="62926">
                  <c:v>1489014000</c:v>
                </c:pt>
                <c:pt idx="62927">
                  <c:v>1489017600</c:v>
                </c:pt>
                <c:pt idx="62928">
                  <c:v>1489021200</c:v>
                </c:pt>
                <c:pt idx="62929">
                  <c:v>1489024800</c:v>
                </c:pt>
                <c:pt idx="62930">
                  <c:v>1489028400</c:v>
                </c:pt>
                <c:pt idx="62931">
                  <c:v>1489032000</c:v>
                </c:pt>
                <c:pt idx="62932">
                  <c:v>1489035600</c:v>
                </c:pt>
                <c:pt idx="62933">
                  <c:v>1489039200</c:v>
                </c:pt>
                <c:pt idx="62934">
                  <c:v>1489042800</c:v>
                </c:pt>
                <c:pt idx="62935">
                  <c:v>1489046400</c:v>
                </c:pt>
                <c:pt idx="62936">
                  <c:v>1489050000</c:v>
                </c:pt>
                <c:pt idx="62937">
                  <c:v>1489053600</c:v>
                </c:pt>
                <c:pt idx="62938">
                  <c:v>1489057200</c:v>
                </c:pt>
                <c:pt idx="62939">
                  <c:v>1489060800</c:v>
                </c:pt>
                <c:pt idx="62940">
                  <c:v>1489064400</c:v>
                </c:pt>
                <c:pt idx="62941">
                  <c:v>1489068000</c:v>
                </c:pt>
                <c:pt idx="62942">
                  <c:v>1489071600</c:v>
                </c:pt>
                <c:pt idx="62943">
                  <c:v>1489075200</c:v>
                </c:pt>
                <c:pt idx="62944">
                  <c:v>1489078800</c:v>
                </c:pt>
                <c:pt idx="62945">
                  <c:v>1489082400</c:v>
                </c:pt>
                <c:pt idx="62946">
                  <c:v>1489086000</c:v>
                </c:pt>
                <c:pt idx="62947">
                  <c:v>1489089600</c:v>
                </c:pt>
                <c:pt idx="62948">
                  <c:v>1489093200</c:v>
                </c:pt>
                <c:pt idx="62949">
                  <c:v>1489096800</c:v>
                </c:pt>
                <c:pt idx="62950">
                  <c:v>1489100400</c:v>
                </c:pt>
                <c:pt idx="62951">
                  <c:v>1489104000</c:v>
                </c:pt>
                <c:pt idx="62952">
                  <c:v>1489107600</c:v>
                </c:pt>
                <c:pt idx="62953">
                  <c:v>1489111200</c:v>
                </c:pt>
                <c:pt idx="62954">
                  <c:v>1489114800</c:v>
                </c:pt>
                <c:pt idx="62955">
                  <c:v>1489118400</c:v>
                </c:pt>
                <c:pt idx="62956">
                  <c:v>1489122000</c:v>
                </c:pt>
                <c:pt idx="62957">
                  <c:v>1489125600</c:v>
                </c:pt>
                <c:pt idx="62958">
                  <c:v>1489129200</c:v>
                </c:pt>
                <c:pt idx="62959">
                  <c:v>1489132800</c:v>
                </c:pt>
                <c:pt idx="62960">
                  <c:v>1489136400</c:v>
                </c:pt>
                <c:pt idx="62961">
                  <c:v>1489140000</c:v>
                </c:pt>
                <c:pt idx="62962">
                  <c:v>1489143600</c:v>
                </c:pt>
                <c:pt idx="62963">
                  <c:v>1489147200</c:v>
                </c:pt>
                <c:pt idx="62964">
                  <c:v>1489150800</c:v>
                </c:pt>
                <c:pt idx="62965">
                  <c:v>1489154400</c:v>
                </c:pt>
                <c:pt idx="62966">
                  <c:v>1489158000</c:v>
                </c:pt>
                <c:pt idx="62967">
                  <c:v>1489161600</c:v>
                </c:pt>
                <c:pt idx="62968">
                  <c:v>1489165200</c:v>
                </c:pt>
                <c:pt idx="62969">
                  <c:v>1489168800</c:v>
                </c:pt>
                <c:pt idx="62970">
                  <c:v>1489172400</c:v>
                </c:pt>
                <c:pt idx="62971">
                  <c:v>1489176000</c:v>
                </c:pt>
                <c:pt idx="62972">
                  <c:v>1489179600</c:v>
                </c:pt>
                <c:pt idx="62973">
                  <c:v>1489183200</c:v>
                </c:pt>
                <c:pt idx="62974">
                  <c:v>1489186800</c:v>
                </c:pt>
                <c:pt idx="62975">
                  <c:v>1489190400</c:v>
                </c:pt>
                <c:pt idx="62976">
                  <c:v>1489194000</c:v>
                </c:pt>
                <c:pt idx="62977">
                  <c:v>1489197600</c:v>
                </c:pt>
                <c:pt idx="62978">
                  <c:v>1489201200</c:v>
                </c:pt>
                <c:pt idx="62979">
                  <c:v>1489204800</c:v>
                </c:pt>
                <c:pt idx="62980">
                  <c:v>1489208400</c:v>
                </c:pt>
                <c:pt idx="62981">
                  <c:v>1489212000</c:v>
                </c:pt>
                <c:pt idx="62982">
                  <c:v>1489215600</c:v>
                </c:pt>
                <c:pt idx="62983">
                  <c:v>1489219200</c:v>
                </c:pt>
                <c:pt idx="62984">
                  <c:v>1489222800</c:v>
                </c:pt>
                <c:pt idx="62985">
                  <c:v>1489226400</c:v>
                </c:pt>
                <c:pt idx="62986">
                  <c:v>1489230000</c:v>
                </c:pt>
                <c:pt idx="62987">
                  <c:v>1489233600</c:v>
                </c:pt>
                <c:pt idx="62988">
                  <c:v>1489237200</c:v>
                </c:pt>
                <c:pt idx="62989">
                  <c:v>1489240800</c:v>
                </c:pt>
                <c:pt idx="62990">
                  <c:v>1489244400</c:v>
                </c:pt>
                <c:pt idx="62991">
                  <c:v>1489248000</c:v>
                </c:pt>
                <c:pt idx="62992">
                  <c:v>1489251600</c:v>
                </c:pt>
                <c:pt idx="62993">
                  <c:v>1489255200</c:v>
                </c:pt>
                <c:pt idx="62994">
                  <c:v>1489258800</c:v>
                </c:pt>
                <c:pt idx="62995">
                  <c:v>1489262400</c:v>
                </c:pt>
                <c:pt idx="62996">
                  <c:v>1489266000</c:v>
                </c:pt>
                <c:pt idx="62997">
                  <c:v>1489269600</c:v>
                </c:pt>
                <c:pt idx="62998">
                  <c:v>1489273200</c:v>
                </c:pt>
                <c:pt idx="62999">
                  <c:v>1489276800</c:v>
                </c:pt>
                <c:pt idx="63000">
                  <c:v>1489280400</c:v>
                </c:pt>
                <c:pt idx="63001">
                  <c:v>1489284000</c:v>
                </c:pt>
                <c:pt idx="63002">
                  <c:v>1489287600</c:v>
                </c:pt>
                <c:pt idx="63003">
                  <c:v>1489291200</c:v>
                </c:pt>
                <c:pt idx="63004">
                  <c:v>1489294800</c:v>
                </c:pt>
                <c:pt idx="63005">
                  <c:v>1489298400</c:v>
                </c:pt>
                <c:pt idx="63006">
                  <c:v>1489302000</c:v>
                </c:pt>
                <c:pt idx="63007">
                  <c:v>1489305600</c:v>
                </c:pt>
                <c:pt idx="63008">
                  <c:v>1489309200</c:v>
                </c:pt>
                <c:pt idx="63009">
                  <c:v>1489312800</c:v>
                </c:pt>
                <c:pt idx="63010">
                  <c:v>1489316400</c:v>
                </c:pt>
                <c:pt idx="63011">
                  <c:v>1489320000</c:v>
                </c:pt>
                <c:pt idx="63012">
                  <c:v>1489323600</c:v>
                </c:pt>
                <c:pt idx="63013">
                  <c:v>1489327200</c:v>
                </c:pt>
                <c:pt idx="63014">
                  <c:v>1489330800</c:v>
                </c:pt>
                <c:pt idx="63015">
                  <c:v>1489334400</c:v>
                </c:pt>
                <c:pt idx="63016">
                  <c:v>1489338000</c:v>
                </c:pt>
                <c:pt idx="63017">
                  <c:v>1489341600</c:v>
                </c:pt>
                <c:pt idx="63018">
                  <c:v>1489345200</c:v>
                </c:pt>
                <c:pt idx="63019">
                  <c:v>1489348800</c:v>
                </c:pt>
                <c:pt idx="63020">
                  <c:v>1489352400</c:v>
                </c:pt>
                <c:pt idx="63021">
                  <c:v>1489356000</c:v>
                </c:pt>
                <c:pt idx="63022">
                  <c:v>1489359600</c:v>
                </c:pt>
                <c:pt idx="63023">
                  <c:v>1489363200</c:v>
                </c:pt>
                <c:pt idx="63024">
                  <c:v>1489366800</c:v>
                </c:pt>
                <c:pt idx="63025">
                  <c:v>1489370400</c:v>
                </c:pt>
                <c:pt idx="63026">
                  <c:v>1489374000</c:v>
                </c:pt>
                <c:pt idx="63027">
                  <c:v>1489377600</c:v>
                </c:pt>
                <c:pt idx="63028">
                  <c:v>1489381200</c:v>
                </c:pt>
                <c:pt idx="63029">
                  <c:v>1489384800</c:v>
                </c:pt>
                <c:pt idx="63030">
                  <c:v>1489388400</c:v>
                </c:pt>
                <c:pt idx="63031">
                  <c:v>1489392000</c:v>
                </c:pt>
                <c:pt idx="63032">
                  <c:v>1489395600</c:v>
                </c:pt>
                <c:pt idx="63033">
                  <c:v>1489399200</c:v>
                </c:pt>
                <c:pt idx="63034">
                  <c:v>1489402800</c:v>
                </c:pt>
                <c:pt idx="63035">
                  <c:v>1489406400</c:v>
                </c:pt>
                <c:pt idx="63036">
                  <c:v>1489410000</c:v>
                </c:pt>
                <c:pt idx="63037">
                  <c:v>1489413600</c:v>
                </c:pt>
                <c:pt idx="63038">
                  <c:v>1489417200</c:v>
                </c:pt>
                <c:pt idx="63039">
                  <c:v>1489420800</c:v>
                </c:pt>
                <c:pt idx="63040">
                  <c:v>1489424400</c:v>
                </c:pt>
                <c:pt idx="63041">
                  <c:v>1489428000</c:v>
                </c:pt>
                <c:pt idx="63042">
                  <c:v>1489431600</c:v>
                </c:pt>
                <c:pt idx="63043">
                  <c:v>1489435200</c:v>
                </c:pt>
                <c:pt idx="63044">
                  <c:v>1489438800</c:v>
                </c:pt>
                <c:pt idx="63045">
                  <c:v>1489442400</c:v>
                </c:pt>
                <c:pt idx="63046">
                  <c:v>1489446000</c:v>
                </c:pt>
                <c:pt idx="63047">
                  <c:v>1489449600</c:v>
                </c:pt>
                <c:pt idx="63048">
                  <c:v>1489453200</c:v>
                </c:pt>
                <c:pt idx="63049">
                  <c:v>1489456800</c:v>
                </c:pt>
                <c:pt idx="63050">
                  <c:v>1489460400</c:v>
                </c:pt>
                <c:pt idx="63051">
                  <c:v>1489464000</c:v>
                </c:pt>
                <c:pt idx="63052">
                  <c:v>1489467600</c:v>
                </c:pt>
                <c:pt idx="63053">
                  <c:v>1489471200</c:v>
                </c:pt>
                <c:pt idx="63054">
                  <c:v>1489474800</c:v>
                </c:pt>
                <c:pt idx="63055">
                  <c:v>1489478400</c:v>
                </c:pt>
                <c:pt idx="63056">
                  <c:v>1489482000</c:v>
                </c:pt>
                <c:pt idx="63057">
                  <c:v>1489485600</c:v>
                </c:pt>
                <c:pt idx="63058">
                  <c:v>1489489200</c:v>
                </c:pt>
                <c:pt idx="63059">
                  <c:v>1489492800</c:v>
                </c:pt>
                <c:pt idx="63060">
                  <c:v>1489496400</c:v>
                </c:pt>
                <c:pt idx="63061">
                  <c:v>1489500000</c:v>
                </c:pt>
                <c:pt idx="63062">
                  <c:v>1489503600</c:v>
                </c:pt>
                <c:pt idx="63063">
                  <c:v>1489507200</c:v>
                </c:pt>
                <c:pt idx="63064">
                  <c:v>1489510800</c:v>
                </c:pt>
                <c:pt idx="63065">
                  <c:v>1489514400</c:v>
                </c:pt>
                <c:pt idx="63066">
                  <c:v>1489518000</c:v>
                </c:pt>
                <c:pt idx="63067">
                  <c:v>1489521600</c:v>
                </c:pt>
                <c:pt idx="63068">
                  <c:v>1489525200</c:v>
                </c:pt>
                <c:pt idx="63069">
                  <c:v>1489528800</c:v>
                </c:pt>
                <c:pt idx="63070">
                  <c:v>1489532400</c:v>
                </c:pt>
                <c:pt idx="63071">
                  <c:v>1489536000</c:v>
                </c:pt>
                <c:pt idx="63072">
                  <c:v>1489539600</c:v>
                </c:pt>
                <c:pt idx="63073">
                  <c:v>1489543200</c:v>
                </c:pt>
                <c:pt idx="63074">
                  <c:v>1489546800</c:v>
                </c:pt>
                <c:pt idx="63075">
                  <c:v>1489550400</c:v>
                </c:pt>
                <c:pt idx="63076">
                  <c:v>1489554000</c:v>
                </c:pt>
                <c:pt idx="63077">
                  <c:v>1489557600</c:v>
                </c:pt>
                <c:pt idx="63078">
                  <c:v>1489561200</c:v>
                </c:pt>
                <c:pt idx="63079">
                  <c:v>1489564800</c:v>
                </c:pt>
                <c:pt idx="63080">
                  <c:v>1489568400</c:v>
                </c:pt>
                <c:pt idx="63081">
                  <c:v>1489572000</c:v>
                </c:pt>
                <c:pt idx="63082">
                  <c:v>1489575600</c:v>
                </c:pt>
                <c:pt idx="63083">
                  <c:v>1489579200</c:v>
                </c:pt>
                <c:pt idx="63084">
                  <c:v>1489582800</c:v>
                </c:pt>
                <c:pt idx="63085">
                  <c:v>1489586400</c:v>
                </c:pt>
                <c:pt idx="63086">
                  <c:v>1489590000</c:v>
                </c:pt>
                <c:pt idx="63087">
                  <c:v>1489593600</c:v>
                </c:pt>
                <c:pt idx="63088">
                  <c:v>1489597200</c:v>
                </c:pt>
                <c:pt idx="63089">
                  <c:v>1489600800</c:v>
                </c:pt>
                <c:pt idx="63090">
                  <c:v>1489604400</c:v>
                </c:pt>
                <c:pt idx="63091">
                  <c:v>1489608000</c:v>
                </c:pt>
                <c:pt idx="63092">
                  <c:v>1489611600</c:v>
                </c:pt>
                <c:pt idx="63093">
                  <c:v>1489615200</c:v>
                </c:pt>
                <c:pt idx="63094">
                  <c:v>1489618800</c:v>
                </c:pt>
                <c:pt idx="63095">
                  <c:v>1489622400</c:v>
                </c:pt>
                <c:pt idx="63096">
                  <c:v>1489626000</c:v>
                </c:pt>
                <c:pt idx="63097">
                  <c:v>1489629600</c:v>
                </c:pt>
                <c:pt idx="63098">
                  <c:v>1489633200</c:v>
                </c:pt>
                <c:pt idx="63099">
                  <c:v>1489636800</c:v>
                </c:pt>
                <c:pt idx="63100">
                  <c:v>1489640400</c:v>
                </c:pt>
                <c:pt idx="63101">
                  <c:v>1489644000</c:v>
                </c:pt>
                <c:pt idx="63102">
                  <c:v>1489647600</c:v>
                </c:pt>
                <c:pt idx="63103">
                  <c:v>1489651200</c:v>
                </c:pt>
                <c:pt idx="63104">
                  <c:v>1489654800</c:v>
                </c:pt>
                <c:pt idx="63105">
                  <c:v>1489658400</c:v>
                </c:pt>
                <c:pt idx="63106">
                  <c:v>1489662000</c:v>
                </c:pt>
                <c:pt idx="63107">
                  <c:v>1489665600</c:v>
                </c:pt>
                <c:pt idx="63108">
                  <c:v>1489669200</c:v>
                </c:pt>
                <c:pt idx="63109">
                  <c:v>1489672800</c:v>
                </c:pt>
                <c:pt idx="63110">
                  <c:v>1489676400</c:v>
                </c:pt>
                <c:pt idx="63111">
                  <c:v>1489680000</c:v>
                </c:pt>
                <c:pt idx="63112">
                  <c:v>1489683600</c:v>
                </c:pt>
                <c:pt idx="63113">
                  <c:v>1489687200</c:v>
                </c:pt>
                <c:pt idx="63114">
                  <c:v>1489690800</c:v>
                </c:pt>
                <c:pt idx="63115">
                  <c:v>1489694400</c:v>
                </c:pt>
                <c:pt idx="63116">
                  <c:v>1489698000</c:v>
                </c:pt>
                <c:pt idx="63117">
                  <c:v>1489701600</c:v>
                </c:pt>
                <c:pt idx="63118">
                  <c:v>1489705200</c:v>
                </c:pt>
                <c:pt idx="63119">
                  <c:v>1489708800</c:v>
                </c:pt>
                <c:pt idx="63120">
                  <c:v>1489712400</c:v>
                </c:pt>
                <c:pt idx="63121">
                  <c:v>1489716000</c:v>
                </c:pt>
                <c:pt idx="63122">
                  <c:v>1489719600</c:v>
                </c:pt>
                <c:pt idx="63123">
                  <c:v>1489723200</c:v>
                </c:pt>
                <c:pt idx="63124">
                  <c:v>1489726800</c:v>
                </c:pt>
                <c:pt idx="63125">
                  <c:v>1489730400</c:v>
                </c:pt>
                <c:pt idx="63126">
                  <c:v>1489734000</c:v>
                </c:pt>
                <c:pt idx="63127">
                  <c:v>1489737600</c:v>
                </c:pt>
                <c:pt idx="63128">
                  <c:v>1489741200</c:v>
                </c:pt>
                <c:pt idx="63129">
                  <c:v>1489744800</c:v>
                </c:pt>
                <c:pt idx="63130">
                  <c:v>1489748400</c:v>
                </c:pt>
                <c:pt idx="63131">
                  <c:v>1489752000</c:v>
                </c:pt>
                <c:pt idx="63132">
                  <c:v>1489755600</c:v>
                </c:pt>
                <c:pt idx="63133">
                  <c:v>1489759200</c:v>
                </c:pt>
                <c:pt idx="63134">
                  <c:v>1489762800</c:v>
                </c:pt>
                <c:pt idx="63135">
                  <c:v>1489766400</c:v>
                </c:pt>
                <c:pt idx="63136">
                  <c:v>1489770000</c:v>
                </c:pt>
                <c:pt idx="63137">
                  <c:v>1489773600</c:v>
                </c:pt>
                <c:pt idx="63138">
                  <c:v>1489777200</c:v>
                </c:pt>
                <c:pt idx="63139">
                  <c:v>1489780800</c:v>
                </c:pt>
                <c:pt idx="63140">
                  <c:v>1489784400</c:v>
                </c:pt>
                <c:pt idx="63141">
                  <c:v>1489788000</c:v>
                </c:pt>
                <c:pt idx="63142">
                  <c:v>1489791600</c:v>
                </c:pt>
                <c:pt idx="63143">
                  <c:v>1489795200</c:v>
                </c:pt>
                <c:pt idx="63144">
                  <c:v>1489798800</c:v>
                </c:pt>
                <c:pt idx="63145">
                  <c:v>1489802400</c:v>
                </c:pt>
                <c:pt idx="63146">
                  <c:v>1489806000</c:v>
                </c:pt>
                <c:pt idx="63147">
                  <c:v>1489809600</c:v>
                </c:pt>
                <c:pt idx="63148">
                  <c:v>1489813200</c:v>
                </c:pt>
                <c:pt idx="63149">
                  <c:v>1489816800</c:v>
                </c:pt>
                <c:pt idx="63150">
                  <c:v>1489820400</c:v>
                </c:pt>
                <c:pt idx="63151">
                  <c:v>1489824000</c:v>
                </c:pt>
                <c:pt idx="63152">
                  <c:v>1489827600</c:v>
                </c:pt>
                <c:pt idx="63153">
                  <c:v>1489831200</c:v>
                </c:pt>
                <c:pt idx="63154">
                  <c:v>1489834800</c:v>
                </c:pt>
                <c:pt idx="63155">
                  <c:v>1489838400</c:v>
                </c:pt>
                <c:pt idx="63156">
                  <c:v>1489842000</c:v>
                </c:pt>
                <c:pt idx="63157">
                  <c:v>1489845600</c:v>
                </c:pt>
                <c:pt idx="63158">
                  <c:v>1489849200</c:v>
                </c:pt>
                <c:pt idx="63159">
                  <c:v>1489852800</c:v>
                </c:pt>
                <c:pt idx="63160">
                  <c:v>1489856400</c:v>
                </c:pt>
                <c:pt idx="63161">
                  <c:v>1489860000</c:v>
                </c:pt>
                <c:pt idx="63162">
                  <c:v>1489863600</c:v>
                </c:pt>
                <c:pt idx="63163">
                  <c:v>1489867200</c:v>
                </c:pt>
                <c:pt idx="63164">
                  <c:v>1489870800</c:v>
                </c:pt>
                <c:pt idx="63165">
                  <c:v>1489874400</c:v>
                </c:pt>
                <c:pt idx="63166">
                  <c:v>1489878000</c:v>
                </c:pt>
                <c:pt idx="63167">
                  <c:v>1489881600</c:v>
                </c:pt>
                <c:pt idx="63168">
                  <c:v>1489885200</c:v>
                </c:pt>
                <c:pt idx="63169">
                  <c:v>1489888800</c:v>
                </c:pt>
                <c:pt idx="63170">
                  <c:v>1489892400</c:v>
                </c:pt>
                <c:pt idx="63171">
                  <c:v>1489896000</c:v>
                </c:pt>
                <c:pt idx="63172">
                  <c:v>1489899600</c:v>
                </c:pt>
                <c:pt idx="63173">
                  <c:v>1489903200</c:v>
                </c:pt>
                <c:pt idx="63174">
                  <c:v>1489906800</c:v>
                </c:pt>
                <c:pt idx="63175">
                  <c:v>1489910400</c:v>
                </c:pt>
                <c:pt idx="63176">
                  <c:v>1489914000</c:v>
                </c:pt>
                <c:pt idx="63177">
                  <c:v>1489917600</c:v>
                </c:pt>
                <c:pt idx="63178">
                  <c:v>1489921200</c:v>
                </c:pt>
                <c:pt idx="63179">
                  <c:v>1489924800</c:v>
                </c:pt>
                <c:pt idx="63180">
                  <c:v>1489928400</c:v>
                </c:pt>
                <c:pt idx="63181">
                  <c:v>1489932000</c:v>
                </c:pt>
                <c:pt idx="63182">
                  <c:v>1489935600</c:v>
                </c:pt>
                <c:pt idx="63183">
                  <c:v>1489939200</c:v>
                </c:pt>
                <c:pt idx="63184">
                  <c:v>1489942800</c:v>
                </c:pt>
                <c:pt idx="63185">
                  <c:v>1489946400</c:v>
                </c:pt>
                <c:pt idx="63186">
                  <c:v>1489950000</c:v>
                </c:pt>
                <c:pt idx="63187">
                  <c:v>1489953600</c:v>
                </c:pt>
                <c:pt idx="63188">
                  <c:v>1489957200</c:v>
                </c:pt>
                <c:pt idx="63189">
                  <c:v>1489960800</c:v>
                </c:pt>
                <c:pt idx="63190">
                  <c:v>1489964400</c:v>
                </c:pt>
                <c:pt idx="63191">
                  <c:v>1489968000</c:v>
                </c:pt>
                <c:pt idx="63192">
                  <c:v>1489971600</c:v>
                </c:pt>
                <c:pt idx="63193">
                  <c:v>1489975200</c:v>
                </c:pt>
                <c:pt idx="63194">
                  <c:v>1489978800</c:v>
                </c:pt>
                <c:pt idx="63195">
                  <c:v>1489982400</c:v>
                </c:pt>
                <c:pt idx="63196">
                  <c:v>1489986000</c:v>
                </c:pt>
                <c:pt idx="63197">
                  <c:v>1489989600</c:v>
                </c:pt>
                <c:pt idx="63198">
                  <c:v>1489993200</c:v>
                </c:pt>
                <c:pt idx="63199">
                  <c:v>1489996800</c:v>
                </c:pt>
                <c:pt idx="63200">
                  <c:v>1490000400</c:v>
                </c:pt>
                <c:pt idx="63201">
                  <c:v>1490004000</c:v>
                </c:pt>
                <c:pt idx="63202">
                  <c:v>1490007600</c:v>
                </c:pt>
                <c:pt idx="63203">
                  <c:v>1490011200</c:v>
                </c:pt>
                <c:pt idx="63204">
                  <c:v>1490014800</c:v>
                </c:pt>
                <c:pt idx="63205">
                  <c:v>1490018400</c:v>
                </c:pt>
                <c:pt idx="63206">
                  <c:v>1490022000</c:v>
                </c:pt>
                <c:pt idx="63207">
                  <c:v>1490025600</c:v>
                </c:pt>
                <c:pt idx="63208">
                  <c:v>1490029200</c:v>
                </c:pt>
                <c:pt idx="63209">
                  <c:v>1490032800</c:v>
                </c:pt>
                <c:pt idx="63210">
                  <c:v>1490036400</c:v>
                </c:pt>
                <c:pt idx="63211">
                  <c:v>1490040000</c:v>
                </c:pt>
                <c:pt idx="63212">
                  <c:v>1490043600</c:v>
                </c:pt>
                <c:pt idx="63213">
                  <c:v>1490047200</c:v>
                </c:pt>
                <c:pt idx="63214">
                  <c:v>1490050800</c:v>
                </c:pt>
                <c:pt idx="63215">
                  <c:v>1490054400</c:v>
                </c:pt>
                <c:pt idx="63216">
                  <c:v>1490058000</c:v>
                </c:pt>
                <c:pt idx="63217">
                  <c:v>1490061600</c:v>
                </c:pt>
                <c:pt idx="63218">
                  <c:v>1490065200</c:v>
                </c:pt>
                <c:pt idx="63219">
                  <c:v>1490068800</c:v>
                </c:pt>
                <c:pt idx="63220">
                  <c:v>1490072400</c:v>
                </c:pt>
                <c:pt idx="63221">
                  <c:v>1490076000</c:v>
                </c:pt>
                <c:pt idx="63222">
                  <c:v>1490079600</c:v>
                </c:pt>
                <c:pt idx="63223">
                  <c:v>1490083200</c:v>
                </c:pt>
                <c:pt idx="63224">
                  <c:v>1490086800</c:v>
                </c:pt>
                <c:pt idx="63225">
                  <c:v>1490090400</c:v>
                </c:pt>
                <c:pt idx="63226">
                  <c:v>1490094000</c:v>
                </c:pt>
                <c:pt idx="63227">
                  <c:v>1490097600</c:v>
                </c:pt>
                <c:pt idx="63228">
                  <c:v>1490101200</c:v>
                </c:pt>
                <c:pt idx="63229">
                  <c:v>1490104800</c:v>
                </c:pt>
                <c:pt idx="63230">
                  <c:v>1490108400</c:v>
                </c:pt>
                <c:pt idx="63231">
                  <c:v>1490112000</c:v>
                </c:pt>
                <c:pt idx="63232">
                  <c:v>1490115600</c:v>
                </c:pt>
                <c:pt idx="63233">
                  <c:v>1490119200</c:v>
                </c:pt>
                <c:pt idx="63234">
                  <c:v>1490122800</c:v>
                </c:pt>
                <c:pt idx="63235">
                  <c:v>1490126400</c:v>
                </c:pt>
                <c:pt idx="63236">
                  <c:v>1490130000</c:v>
                </c:pt>
                <c:pt idx="63237">
                  <c:v>1490133600</c:v>
                </c:pt>
                <c:pt idx="63238">
                  <c:v>1490137200</c:v>
                </c:pt>
                <c:pt idx="63239">
                  <c:v>1490140800</c:v>
                </c:pt>
                <c:pt idx="63240">
                  <c:v>1490144400</c:v>
                </c:pt>
                <c:pt idx="63241">
                  <c:v>1490148000</c:v>
                </c:pt>
                <c:pt idx="63242">
                  <c:v>1490151600</c:v>
                </c:pt>
                <c:pt idx="63243">
                  <c:v>1490155200</c:v>
                </c:pt>
                <c:pt idx="63244">
                  <c:v>1490158800</c:v>
                </c:pt>
                <c:pt idx="63245">
                  <c:v>1490162400</c:v>
                </c:pt>
                <c:pt idx="63246">
                  <c:v>1490166000</c:v>
                </c:pt>
                <c:pt idx="63247">
                  <c:v>1490169600</c:v>
                </c:pt>
                <c:pt idx="63248">
                  <c:v>1490173200</c:v>
                </c:pt>
                <c:pt idx="63249">
                  <c:v>1490176800</c:v>
                </c:pt>
                <c:pt idx="63250">
                  <c:v>1490180400</c:v>
                </c:pt>
                <c:pt idx="63251">
                  <c:v>1490184000</c:v>
                </c:pt>
                <c:pt idx="63252">
                  <c:v>1490187600</c:v>
                </c:pt>
                <c:pt idx="63253">
                  <c:v>1490191200</c:v>
                </c:pt>
                <c:pt idx="63254">
                  <c:v>1490194800</c:v>
                </c:pt>
                <c:pt idx="63255">
                  <c:v>1490198400</c:v>
                </c:pt>
                <c:pt idx="63256">
                  <c:v>1490202000</c:v>
                </c:pt>
                <c:pt idx="63257">
                  <c:v>1490205600</c:v>
                </c:pt>
                <c:pt idx="63258">
                  <c:v>1490209200</c:v>
                </c:pt>
                <c:pt idx="63259">
                  <c:v>1490212800</c:v>
                </c:pt>
                <c:pt idx="63260">
                  <c:v>1490216400</c:v>
                </c:pt>
                <c:pt idx="63261">
                  <c:v>1490220000</c:v>
                </c:pt>
                <c:pt idx="63262">
                  <c:v>1490223600</c:v>
                </c:pt>
                <c:pt idx="63263">
                  <c:v>1490227200</c:v>
                </c:pt>
                <c:pt idx="63264">
                  <c:v>1490230800</c:v>
                </c:pt>
                <c:pt idx="63265">
                  <c:v>1490234400</c:v>
                </c:pt>
                <c:pt idx="63266">
                  <c:v>1490238000</c:v>
                </c:pt>
                <c:pt idx="63267">
                  <c:v>1490241600</c:v>
                </c:pt>
                <c:pt idx="63268">
                  <c:v>1490245200</c:v>
                </c:pt>
                <c:pt idx="63269">
                  <c:v>1490248800</c:v>
                </c:pt>
                <c:pt idx="63270">
                  <c:v>1490252400</c:v>
                </c:pt>
                <c:pt idx="63271">
                  <c:v>1490256000</c:v>
                </c:pt>
                <c:pt idx="63272">
                  <c:v>1490259600</c:v>
                </c:pt>
                <c:pt idx="63273">
                  <c:v>1490263200</c:v>
                </c:pt>
                <c:pt idx="63274">
                  <c:v>1490266800</c:v>
                </c:pt>
                <c:pt idx="63275">
                  <c:v>1490270400</c:v>
                </c:pt>
                <c:pt idx="63276">
                  <c:v>1490274000</c:v>
                </c:pt>
                <c:pt idx="63277">
                  <c:v>1490277600</c:v>
                </c:pt>
                <c:pt idx="63278">
                  <c:v>1490281200</c:v>
                </c:pt>
                <c:pt idx="63279">
                  <c:v>1490284800</c:v>
                </c:pt>
                <c:pt idx="63280">
                  <c:v>1490288400</c:v>
                </c:pt>
                <c:pt idx="63281">
                  <c:v>1490292000</c:v>
                </c:pt>
                <c:pt idx="63282">
                  <c:v>1490295600</c:v>
                </c:pt>
                <c:pt idx="63283">
                  <c:v>1490299200</c:v>
                </c:pt>
                <c:pt idx="63284">
                  <c:v>1490302800</c:v>
                </c:pt>
                <c:pt idx="63285">
                  <c:v>1490306400</c:v>
                </c:pt>
                <c:pt idx="63286">
                  <c:v>1490310000</c:v>
                </c:pt>
                <c:pt idx="63287">
                  <c:v>1490313600</c:v>
                </c:pt>
                <c:pt idx="63288">
                  <c:v>1490317200</c:v>
                </c:pt>
                <c:pt idx="63289">
                  <c:v>1490320800</c:v>
                </c:pt>
                <c:pt idx="63290">
                  <c:v>1490324400</c:v>
                </c:pt>
                <c:pt idx="63291">
                  <c:v>1490328000</c:v>
                </c:pt>
                <c:pt idx="63292">
                  <c:v>1490331600</c:v>
                </c:pt>
                <c:pt idx="63293">
                  <c:v>1490335200</c:v>
                </c:pt>
                <c:pt idx="63294">
                  <c:v>1490338800</c:v>
                </c:pt>
                <c:pt idx="63295">
                  <c:v>1490342400</c:v>
                </c:pt>
                <c:pt idx="63296">
                  <c:v>1490346000</c:v>
                </c:pt>
                <c:pt idx="63297">
                  <c:v>1490349600</c:v>
                </c:pt>
                <c:pt idx="63298">
                  <c:v>1490353200</c:v>
                </c:pt>
                <c:pt idx="63299">
                  <c:v>1490356800</c:v>
                </c:pt>
                <c:pt idx="63300">
                  <c:v>1490360400</c:v>
                </c:pt>
                <c:pt idx="63301">
                  <c:v>1490364000</c:v>
                </c:pt>
                <c:pt idx="63302">
                  <c:v>1490367600</c:v>
                </c:pt>
                <c:pt idx="63303">
                  <c:v>1490371200</c:v>
                </c:pt>
                <c:pt idx="63304">
                  <c:v>1490374800</c:v>
                </c:pt>
                <c:pt idx="63305">
                  <c:v>1490378400</c:v>
                </c:pt>
                <c:pt idx="63306">
                  <c:v>1490382000</c:v>
                </c:pt>
                <c:pt idx="63307">
                  <c:v>1490385600</c:v>
                </c:pt>
                <c:pt idx="63308">
                  <c:v>1490389200</c:v>
                </c:pt>
                <c:pt idx="63309">
                  <c:v>1490392800</c:v>
                </c:pt>
                <c:pt idx="63310">
                  <c:v>1490396400</c:v>
                </c:pt>
                <c:pt idx="63311">
                  <c:v>1490400000</c:v>
                </c:pt>
                <c:pt idx="63312">
                  <c:v>1490403600</c:v>
                </c:pt>
                <c:pt idx="63313">
                  <c:v>1490407200</c:v>
                </c:pt>
                <c:pt idx="63314">
                  <c:v>1490410800</c:v>
                </c:pt>
                <c:pt idx="63315">
                  <c:v>1490414400</c:v>
                </c:pt>
                <c:pt idx="63316">
                  <c:v>1490418000</c:v>
                </c:pt>
                <c:pt idx="63317">
                  <c:v>1490421600</c:v>
                </c:pt>
                <c:pt idx="63318">
                  <c:v>1490425200</c:v>
                </c:pt>
                <c:pt idx="63319">
                  <c:v>1490428800</c:v>
                </c:pt>
                <c:pt idx="63320">
                  <c:v>1490432400</c:v>
                </c:pt>
                <c:pt idx="63321">
                  <c:v>1490436000</c:v>
                </c:pt>
                <c:pt idx="63322">
                  <c:v>1490439600</c:v>
                </c:pt>
                <c:pt idx="63323">
                  <c:v>1490443200</c:v>
                </c:pt>
                <c:pt idx="63324">
                  <c:v>1490446800</c:v>
                </c:pt>
                <c:pt idx="63325">
                  <c:v>1490450400</c:v>
                </c:pt>
                <c:pt idx="63326">
                  <c:v>1490454000</c:v>
                </c:pt>
                <c:pt idx="63327">
                  <c:v>1490457600</c:v>
                </c:pt>
                <c:pt idx="63328">
                  <c:v>1490461200</c:v>
                </c:pt>
                <c:pt idx="63329">
                  <c:v>1490464800</c:v>
                </c:pt>
                <c:pt idx="63330">
                  <c:v>1490468400</c:v>
                </c:pt>
                <c:pt idx="63331">
                  <c:v>1490472000</c:v>
                </c:pt>
                <c:pt idx="63332">
                  <c:v>1490475600</c:v>
                </c:pt>
                <c:pt idx="63333">
                  <c:v>1490479200</c:v>
                </c:pt>
                <c:pt idx="63334">
                  <c:v>1490482800</c:v>
                </c:pt>
                <c:pt idx="63335">
                  <c:v>1490486400</c:v>
                </c:pt>
                <c:pt idx="63336">
                  <c:v>1490490000</c:v>
                </c:pt>
                <c:pt idx="63337">
                  <c:v>1490493600</c:v>
                </c:pt>
                <c:pt idx="63338">
                  <c:v>1490497200</c:v>
                </c:pt>
                <c:pt idx="63339">
                  <c:v>1490500800</c:v>
                </c:pt>
                <c:pt idx="63340">
                  <c:v>1490504400</c:v>
                </c:pt>
                <c:pt idx="63341">
                  <c:v>1490508000</c:v>
                </c:pt>
                <c:pt idx="63342">
                  <c:v>1490511600</c:v>
                </c:pt>
                <c:pt idx="63343">
                  <c:v>1490515200</c:v>
                </c:pt>
                <c:pt idx="63344">
                  <c:v>1490518800</c:v>
                </c:pt>
                <c:pt idx="63345">
                  <c:v>1490522400</c:v>
                </c:pt>
                <c:pt idx="63346">
                  <c:v>1490526000</c:v>
                </c:pt>
                <c:pt idx="63347">
                  <c:v>1490529600</c:v>
                </c:pt>
                <c:pt idx="63348">
                  <c:v>1490533200</c:v>
                </c:pt>
                <c:pt idx="63349">
                  <c:v>1490536800</c:v>
                </c:pt>
                <c:pt idx="63350">
                  <c:v>1490540400</c:v>
                </c:pt>
                <c:pt idx="63351">
                  <c:v>1490544000</c:v>
                </c:pt>
                <c:pt idx="63352">
                  <c:v>1490547600</c:v>
                </c:pt>
                <c:pt idx="63353">
                  <c:v>1490551200</c:v>
                </c:pt>
                <c:pt idx="63354">
                  <c:v>1490554800</c:v>
                </c:pt>
                <c:pt idx="63355">
                  <c:v>1490558400</c:v>
                </c:pt>
                <c:pt idx="63356">
                  <c:v>1490562000</c:v>
                </c:pt>
                <c:pt idx="63357">
                  <c:v>1490565600</c:v>
                </c:pt>
                <c:pt idx="63358">
                  <c:v>1490569200</c:v>
                </c:pt>
                <c:pt idx="63359">
                  <c:v>1490572800</c:v>
                </c:pt>
                <c:pt idx="63360">
                  <c:v>1490576400</c:v>
                </c:pt>
                <c:pt idx="63361">
                  <c:v>1490580000</c:v>
                </c:pt>
                <c:pt idx="63362">
                  <c:v>1490583600</c:v>
                </c:pt>
                <c:pt idx="63363">
                  <c:v>1490587200</c:v>
                </c:pt>
                <c:pt idx="63364">
                  <c:v>1490590800</c:v>
                </c:pt>
                <c:pt idx="63365">
                  <c:v>1490594400</c:v>
                </c:pt>
                <c:pt idx="63366">
                  <c:v>1490598000</c:v>
                </c:pt>
                <c:pt idx="63367">
                  <c:v>1490601600</c:v>
                </c:pt>
                <c:pt idx="63368">
                  <c:v>1490605200</c:v>
                </c:pt>
                <c:pt idx="63369">
                  <c:v>1490608800</c:v>
                </c:pt>
                <c:pt idx="63370">
                  <c:v>1490612400</c:v>
                </c:pt>
                <c:pt idx="63371">
                  <c:v>1490616000</c:v>
                </c:pt>
                <c:pt idx="63372">
                  <c:v>1490619600</c:v>
                </c:pt>
                <c:pt idx="63373">
                  <c:v>1490623200</c:v>
                </c:pt>
                <c:pt idx="63374">
                  <c:v>1490626800</c:v>
                </c:pt>
                <c:pt idx="63375">
                  <c:v>1490630400</c:v>
                </c:pt>
                <c:pt idx="63376">
                  <c:v>1490634000</c:v>
                </c:pt>
                <c:pt idx="63377">
                  <c:v>1490637600</c:v>
                </c:pt>
                <c:pt idx="63378">
                  <c:v>1490641200</c:v>
                </c:pt>
                <c:pt idx="63379">
                  <c:v>1490644800</c:v>
                </c:pt>
                <c:pt idx="63380">
                  <c:v>1490648400</c:v>
                </c:pt>
                <c:pt idx="63381">
                  <c:v>1490652000</c:v>
                </c:pt>
                <c:pt idx="63382">
                  <c:v>1490655600</c:v>
                </c:pt>
                <c:pt idx="63383">
                  <c:v>1490659200</c:v>
                </c:pt>
                <c:pt idx="63384">
                  <c:v>1490662800</c:v>
                </c:pt>
                <c:pt idx="63385">
                  <c:v>1490666400</c:v>
                </c:pt>
                <c:pt idx="63386">
                  <c:v>1490670000</c:v>
                </c:pt>
                <c:pt idx="63387">
                  <c:v>1490673600</c:v>
                </c:pt>
                <c:pt idx="63388">
                  <c:v>1490677200</c:v>
                </c:pt>
                <c:pt idx="63389">
                  <c:v>1490680800</c:v>
                </c:pt>
                <c:pt idx="63390">
                  <c:v>1490684400</c:v>
                </c:pt>
                <c:pt idx="63391">
                  <c:v>1490688000</c:v>
                </c:pt>
                <c:pt idx="63392">
                  <c:v>1490691600</c:v>
                </c:pt>
                <c:pt idx="63393">
                  <c:v>1490695200</c:v>
                </c:pt>
                <c:pt idx="63394">
                  <c:v>1490698800</c:v>
                </c:pt>
                <c:pt idx="63395">
                  <c:v>1490702400</c:v>
                </c:pt>
                <c:pt idx="63396">
                  <c:v>1490706000</c:v>
                </c:pt>
                <c:pt idx="63397">
                  <c:v>1490709600</c:v>
                </c:pt>
                <c:pt idx="63398">
                  <c:v>1490713200</c:v>
                </c:pt>
                <c:pt idx="63399">
                  <c:v>1490716800</c:v>
                </c:pt>
                <c:pt idx="63400">
                  <c:v>1490720400</c:v>
                </c:pt>
                <c:pt idx="63401">
                  <c:v>1490724000</c:v>
                </c:pt>
                <c:pt idx="63402">
                  <c:v>1490727600</c:v>
                </c:pt>
                <c:pt idx="63403">
                  <c:v>1490731200</c:v>
                </c:pt>
                <c:pt idx="63404">
                  <c:v>1490734800</c:v>
                </c:pt>
                <c:pt idx="63405">
                  <c:v>1490738400</c:v>
                </c:pt>
                <c:pt idx="63406">
                  <c:v>1490742000</c:v>
                </c:pt>
                <c:pt idx="63407">
                  <c:v>1490745600</c:v>
                </c:pt>
                <c:pt idx="63408">
                  <c:v>1490749200</c:v>
                </c:pt>
                <c:pt idx="63409">
                  <c:v>1490752800</c:v>
                </c:pt>
                <c:pt idx="63410">
                  <c:v>1490756400</c:v>
                </c:pt>
                <c:pt idx="63411">
                  <c:v>1490760000</c:v>
                </c:pt>
                <c:pt idx="63412">
                  <c:v>1490763600</c:v>
                </c:pt>
                <c:pt idx="63413">
                  <c:v>1490767200</c:v>
                </c:pt>
                <c:pt idx="63414">
                  <c:v>1490770800</c:v>
                </c:pt>
                <c:pt idx="63415">
                  <c:v>1490774400</c:v>
                </c:pt>
                <c:pt idx="63416">
                  <c:v>1490778000</c:v>
                </c:pt>
                <c:pt idx="63417">
                  <c:v>1490781600</c:v>
                </c:pt>
                <c:pt idx="63418">
                  <c:v>1490785200</c:v>
                </c:pt>
                <c:pt idx="63419">
                  <c:v>1490788800</c:v>
                </c:pt>
                <c:pt idx="63420">
                  <c:v>1490792400</c:v>
                </c:pt>
                <c:pt idx="63421">
                  <c:v>1490796000</c:v>
                </c:pt>
                <c:pt idx="63422">
                  <c:v>1490799600</c:v>
                </c:pt>
                <c:pt idx="63423">
                  <c:v>1490803200</c:v>
                </c:pt>
                <c:pt idx="63424">
                  <c:v>1490806800</c:v>
                </c:pt>
                <c:pt idx="63425">
                  <c:v>1490810400</c:v>
                </c:pt>
                <c:pt idx="63426">
                  <c:v>1490814000</c:v>
                </c:pt>
                <c:pt idx="63427">
                  <c:v>1490817600</c:v>
                </c:pt>
                <c:pt idx="63428">
                  <c:v>1490821200</c:v>
                </c:pt>
                <c:pt idx="63429">
                  <c:v>1490824800</c:v>
                </c:pt>
                <c:pt idx="63430">
                  <c:v>1490828400</c:v>
                </c:pt>
                <c:pt idx="63431">
                  <c:v>1490832000</c:v>
                </c:pt>
                <c:pt idx="63432">
                  <c:v>1490835600</c:v>
                </c:pt>
                <c:pt idx="63433">
                  <c:v>1490839200</c:v>
                </c:pt>
                <c:pt idx="63434">
                  <c:v>1490842800</c:v>
                </c:pt>
                <c:pt idx="63435">
                  <c:v>1490846400</c:v>
                </c:pt>
                <c:pt idx="63436">
                  <c:v>1490850000</c:v>
                </c:pt>
                <c:pt idx="63437">
                  <c:v>1490853600</c:v>
                </c:pt>
                <c:pt idx="63438">
                  <c:v>1490857200</c:v>
                </c:pt>
                <c:pt idx="63439">
                  <c:v>1490860800</c:v>
                </c:pt>
                <c:pt idx="63440">
                  <c:v>1490864400</c:v>
                </c:pt>
                <c:pt idx="63441">
                  <c:v>1490868000</c:v>
                </c:pt>
                <c:pt idx="63442">
                  <c:v>1490871600</c:v>
                </c:pt>
                <c:pt idx="63443">
                  <c:v>1490875200</c:v>
                </c:pt>
                <c:pt idx="63444">
                  <c:v>1490878800</c:v>
                </c:pt>
                <c:pt idx="63445">
                  <c:v>1490882400</c:v>
                </c:pt>
                <c:pt idx="63446">
                  <c:v>1490886000</c:v>
                </c:pt>
                <c:pt idx="63447">
                  <c:v>1490889600</c:v>
                </c:pt>
                <c:pt idx="63448">
                  <c:v>1490893200</c:v>
                </c:pt>
                <c:pt idx="63449">
                  <c:v>1490896800</c:v>
                </c:pt>
                <c:pt idx="63450">
                  <c:v>1490900400</c:v>
                </c:pt>
                <c:pt idx="63451">
                  <c:v>1490904000</c:v>
                </c:pt>
                <c:pt idx="63452">
                  <c:v>1490907600</c:v>
                </c:pt>
                <c:pt idx="63453">
                  <c:v>1490911200</c:v>
                </c:pt>
                <c:pt idx="63454">
                  <c:v>1490914800</c:v>
                </c:pt>
                <c:pt idx="63455">
                  <c:v>1490918400</c:v>
                </c:pt>
                <c:pt idx="63456">
                  <c:v>1490922000</c:v>
                </c:pt>
                <c:pt idx="63457">
                  <c:v>1490925600</c:v>
                </c:pt>
                <c:pt idx="63458">
                  <c:v>1490929200</c:v>
                </c:pt>
                <c:pt idx="63459">
                  <c:v>1490932800</c:v>
                </c:pt>
                <c:pt idx="63460">
                  <c:v>1490936400</c:v>
                </c:pt>
                <c:pt idx="63461">
                  <c:v>1490940000</c:v>
                </c:pt>
                <c:pt idx="63462">
                  <c:v>1490943600</c:v>
                </c:pt>
                <c:pt idx="63463">
                  <c:v>1490947200</c:v>
                </c:pt>
                <c:pt idx="63464">
                  <c:v>1490950800</c:v>
                </c:pt>
                <c:pt idx="63465">
                  <c:v>1490954400</c:v>
                </c:pt>
                <c:pt idx="63466">
                  <c:v>1490958000</c:v>
                </c:pt>
                <c:pt idx="63467">
                  <c:v>1490961600</c:v>
                </c:pt>
                <c:pt idx="63468">
                  <c:v>1490965200</c:v>
                </c:pt>
                <c:pt idx="63469">
                  <c:v>1490968800</c:v>
                </c:pt>
                <c:pt idx="63470">
                  <c:v>1490972400</c:v>
                </c:pt>
                <c:pt idx="63471">
                  <c:v>1490976000</c:v>
                </c:pt>
                <c:pt idx="63472">
                  <c:v>1490979600</c:v>
                </c:pt>
                <c:pt idx="63473">
                  <c:v>1490983200</c:v>
                </c:pt>
                <c:pt idx="63474">
                  <c:v>1490986800</c:v>
                </c:pt>
                <c:pt idx="63475">
                  <c:v>1490990400</c:v>
                </c:pt>
                <c:pt idx="63476">
                  <c:v>1490994000</c:v>
                </c:pt>
                <c:pt idx="63477">
                  <c:v>1490997600</c:v>
                </c:pt>
                <c:pt idx="63478">
                  <c:v>1491001200</c:v>
                </c:pt>
                <c:pt idx="63479">
                  <c:v>1491004800</c:v>
                </c:pt>
                <c:pt idx="63480">
                  <c:v>1491008400</c:v>
                </c:pt>
                <c:pt idx="63481">
                  <c:v>1491012000</c:v>
                </c:pt>
                <c:pt idx="63482">
                  <c:v>1491015600</c:v>
                </c:pt>
                <c:pt idx="63483">
                  <c:v>1491019200</c:v>
                </c:pt>
                <c:pt idx="63484">
                  <c:v>1491022800</c:v>
                </c:pt>
                <c:pt idx="63485">
                  <c:v>1491026400</c:v>
                </c:pt>
                <c:pt idx="63486">
                  <c:v>1491030000</c:v>
                </c:pt>
                <c:pt idx="63487">
                  <c:v>1491033600</c:v>
                </c:pt>
                <c:pt idx="63488">
                  <c:v>1491037200</c:v>
                </c:pt>
                <c:pt idx="63489">
                  <c:v>1491040800</c:v>
                </c:pt>
                <c:pt idx="63490">
                  <c:v>1491044400</c:v>
                </c:pt>
                <c:pt idx="63491">
                  <c:v>1491048000</c:v>
                </c:pt>
                <c:pt idx="63492">
                  <c:v>1491051600</c:v>
                </c:pt>
                <c:pt idx="63493">
                  <c:v>1491055200</c:v>
                </c:pt>
                <c:pt idx="63494">
                  <c:v>1491058800</c:v>
                </c:pt>
                <c:pt idx="63495">
                  <c:v>1491062400</c:v>
                </c:pt>
                <c:pt idx="63496">
                  <c:v>1491066000</c:v>
                </c:pt>
                <c:pt idx="63497">
                  <c:v>1491069600</c:v>
                </c:pt>
                <c:pt idx="63498">
                  <c:v>1491073200</c:v>
                </c:pt>
                <c:pt idx="63499">
                  <c:v>1491076800</c:v>
                </c:pt>
                <c:pt idx="63500">
                  <c:v>1491080400</c:v>
                </c:pt>
                <c:pt idx="63501">
                  <c:v>1491084000</c:v>
                </c:pt>
                <c:pt idx="63502">
                  <c:v>1491087600</c:v>
                </c:pt>
                <c:pt idx="63503">
                  <c:v>1491091200</c:v>
                </c:pt>
                <c:pt idx="63504">
                  <c:v>1491094800</c:v>
                </c:pt>
                <c:pt idx="63505">
                  <c:v>1491098400</c:v>
                </c:pt>
                <c:pt idx="63506">
                  <c:v>1491102000</c:v>
                </c:pt>
                <c:pt idx="63507">
                  <c:v>1491105600</c:v>
                </c:pt>
                <c:pt idx="63508">
                  <c:v>1491109200</c:v>
                </c:pt>
                <c:pt idx="63509">
                  <c:v>1491112800</c:v>
                </c:pt>
                <c:pt idx="63510">
                  <c:v>1491116400</c:v>
                </c:pt>
                <c:pt idx="63511">
                  <c:v>1491120000</c:v>
                </c:pt>
                <c:pt idx="63512">
                  <c:v>1491123600</c:v>
                </c:pt>
                <c:pt idx="63513">
                  <c:v>1491127200</c:v>
                </c:pt>
                <c:pt idx="63514">
                  <c:v>1491130800</c:v>
                </c:pt>
                <c:pt idx="63515">
                  <c:v>1491134400</c:v>
                </c:pt>
                <c:pt idx="63516">
                  <c:v>1491138000</c:v>
                </c:pt>
                <c:pt idx="63517">
                  <c:v>1491141600</c:v>
                </c:pt>
                <c:pt idx="63518">
                  <c:v>1491145200</c:v>
                </c:pt>
                <c:pt idx="63519">
                  <c:v>1491148800</c:v>
                </c:pt>
                <c:pt idx="63520">
                  <c:v>1491152400</c:v>
                </c:pt>
                <c:pt idx="63521">
                  <c:v>1491156000</c:v>
                </c:pt>
                <c:pt idx="63522">
                  <c:v>1491159600</c:v>
                </c:pt>
                <c:pt idx="63523">
                  <c:v>1491163200</c:v>
                </c:pt>
                <c:pt idx="63524">
                  <c:v>1491166800</c:v>
                </c:pt>
                <c:pt idx="63525">
                  <c:v>1491170400</c:v>
                </c:pt>
                <c:pt idx="63526">
                  <c:v>1491174000</c:v>
                </c:pt>
                <c:pt idx="63527">
                  <c:v>1491177600</c:v>
                </c:pt>
                <c:pt idx="63528">
                  <c:v>1491181200</c:v>
                </c:pt>
                <c:pt idx="63529">
                  <c:v>1491184800</c:v>
                </c:pt>
                <c:pt idx="63530">
                  <c:v>1491188400</c:v>
                </c:pt>
                <c:pt idx="63531">
                  <c:v>1491192000</c:v>
                </c:pt>
                <c:pt idx="63532">
                  <c:v>1491195600</c:v>
                </c:pt>
                <c:pt idx="63533">
                  <c:v>1491199200</c:v>
                </c:pt>
                <c:pt idx="63534">
                  <c:v>1491202800</c:v>
                </c:pt>
                <c:pt idx="63535">
                  <c:v>1491206400</c:v>
                </c:pt>
                <c:pt idx="63536">
                  <c:v>1491210000</c:v>
                </c:pt>
                <c:pt idx="63537">
                  <c:v>1491213600</c:v>
                </c:pt>
                <c:pt idx="63538">
                  <c:v>1491217200</c:v>
                </c:pt>
                <c:pt idx="63539">
                  <c:v>1491220800</c:v>
                </c:pt>
                <c:pt idx="63540">
                  <c:v>1491224400</c:v>
                </c:pt>
                <c:pt idx="63541">
                  <c:v>1491228000</c:v>
                </c:pt>
                <c:pt idx="63542">
                  <c:v>1491231600</c:v>
                </c:pt>
                <c:pt idx="63543">
                  <c:v>1491235200</c:v>
                </c:pt>
                <c:pt idx="63544">
                  <c:v>1491238800</c:v>
                </c:pt>
                <c:pt idx="63545">
                  <c:v>1491242400</c:v>
                </c:pt>
                <c:pt idx="63546">
                  <c:v>1491246000</c:v>
                </c:pt>
                <c:pt idx="63547">
                  <c:v>1491249600</c:v>
                </c:pt>
                <c:pt idx="63548">
                  <c:v>1491253200</c:v>
                </c:pt>
                <c:pt idx="63549">
                  <c:v>1491256800</c:v>
                </c:pt>
                <c:pt idx="63550">
                  <c:v>1491260400</c:v>
                </c:pt>
                <c:pt idx="63551">
                  <c:v>1491264000</c:v>
                </c:pt>
                <c:pt idx="63552">
                  <c:v>1491267600</c:v>
                </c:pt>
                <c:pt idx="63553">
                  <c:v>1491271200</c:v>
                </c:pt>
                <c:pt idx="63554">
                  <c:v>1491274800</c:v>
                </c:pt>
                <c:pt idx="63555">
                  <c:v>1491278400</c:v>
                </c:pt>
                <c:pt idx="63556">
                  <c:v>1491282000</c:v>
                </c:pt>
                <c:pt idx="63557">
                  <c:v>1491285600</c:v>
                </c:pt>
                <c:pt idx="63558">
                  <c:v>1491289200</c:v>
                </c:pt>
                <c:pt idx="63559">
                  <c:v>1491292800</c:v>
                </c:pt>
                <c:pt idx="63560">
                  <c:v>1491296400</c:v>
                </c:pt>
                <c:pt idx="63561">
                  <c:v>1491300000</c:v>
                </c:pt>
                <c:pt idx="63562">
                  <c:v>1491303600</c:v>
                </c:pt>
                <c:pt idx="63563">
                  <c:v>1491307200</c:v>
                </c:pt>
                <c:pt idx="63564">
                  <c:v>1491310800</c:v>
                </c:pt>
                <c:pt idx="63565">
                  <c:v>1491314400</c:v>
                </c:pt>
                <c:pt idx="63566">
                  <c:v>1491318000</c:v>
                </c:pt>
                <c:pt idx="63567">
                  <c:v>1491321600</c:v>
                </c:pt>
                <c:pt idx="63568">
                  <c:v>1491325200</c:v>
                </c:pt>
                <c:pt idx="63569">
                  <c:v>1491328800</c:v>
                </c:pt>
                <c:pt idx="63570">
                  <c:v>1491332400</c:v>
                </c:pt>
                <c:pt idx="63571">
                  <c:v>1491336000</c:v>
                </c:pt>
                <c:pt idx="63572">
                  <c:v>1491339600</c:v>
                </c:pt>
                <c:pt idx="63573">
                  <c:v>1491343200</c:v>
                </c:pt>
                <c:pt idx="63574">
                  <c:v>1491346800</c:v>
                </c:pt>
                <c:pt idx="63575">
                  <c:v>1491350400</c:v>
                </c:pt>
                <c:pt idx="63576">
                  <c:v>1491354000</c:v>
                </c:pt>
                <c:pt idx="63577">
                  <c:v>1491357600</c:v>
                </c:pt>
                <c:pt idx="63578">
                  <c:v>1491361200</c:v>
                </c:pt>
                <c:pt idx="63579">
                  <c:v>1491364800</c:v>
                </c:pt>
                <c:pt idx="63580">
                  <c:v>1491368400</c:v>
                </c:pt>
                <c:pt idx="63581">
                  <c:v>1491372000</c:v>
                </c:pt>
                <c:pt idx="63582">
                  <c:v>1491375600</c:v>
                </c:pt>
                <c:pt idx="63583">
                  <c:v>1491379200</c:v>
                </c:pt>
                <c:pt idx="63584">
                  <c:v>1491382800</c:v>
                </c:pt>
                <c:pt idx="63585">
                  <c:v>1491386400</c:v>
                </c:pt>
                <c:pt idx="63586">
                  <c:v>1491390000</c:v>
                </c:pt>
                <c:pt idx="63587">
                  <c:v>1491393600</c:v>
                </c:pt>
                <c:pt idx="63588">
                  <c:v>1491397200</c:v>
                </c:pt>
                <c:pt idx="63589">
                  <c:v>1491400800</c:v>
                </c:pt>
                <c:pt idx="63590">
                  <c:v>1491404400</c:v>
                </c:pt>
                <c:pt idx="63591">
                  <c:v>1491408000</c:v>
                </c:pt>
                <c:pt idx="63592">
                  <c:v>1491411600</c:v>
                </c:pt>
                <c:pt idx="63593">
                  <c:v>1491415200</c:v>
                </c:pt>
                <c:pt idx="63594">
                  <c:v>1491418800</c:v>
                </c:pt>
                <c:pt idx="63595">
                  <c:v>1491422400</c:v>
                </c:pt>
                <c:pt idx="63596">
                  <c:v>1491426000</c:v>
                </c:pt>
                <c:pt idx="63597">
                  <c:v>1491429600</c:v>
                </c:pt>
                <c:pt idx="63598">
                  <c:v>1491433200</c:v>
                </c:pt>
                <c:pt idx="63599">
                  <c:v>1491436800</c:v>
                </c:pt>
                <c:pt idx="63600">
                  <c:v>1491440400</c:v>
                </c:pt>
                <c:pt idx="63601">
                  <c:v>1491444000</c:v>
                </c:pt>
                <c:pt idx="63602">
                  <c:v>1491447600</c:v>
                </c:pt>
                <c:pt idx="63603">
                  <c:v>1491451200</c:v>
                </c:pt>
                <c:pt idx="63604">
                  <c:v>1491454800</c:v>
                </c:pt>
                <c:pt idx="63605">
                  <c:v>1491458400</c:v>
                </c:pt>
                <c:pt idx="63606">
                  <c:v>1491462000</c:v>
                </c:pt>
                <c:pt idx="63607">
                  <c:v>1491465600</c:v>
                </c:pt>
                <c:pt idx="63608">
                  <c:v>1491469200</c:v>
                </c:pt>
                <c:pt idx="63609">
                  <c:v>1491472800</c:v>
                </c:pt>
                <c:pt idx="63610">
                  <c:v>1491476400</c:v>
                </c:pt>
                <c:pt idx="63611">
                  <c:v>1491480000</c:v>
                </c:pt>
                <c:pt idx="63612">
                  <c:v>1491483600</c:v>
                </c:pt>
                <c:pt idx="63613">
                  <c:v>1491487200</c:v>
                </c:pt>
                <c:pt idx="63614">
                  <c:v>1491490800</c:v>
                </c:pt>
                <c:pt idx="63615">
                  <c:v>1491494400</c:v>
                </c:pt>
                <c:pt idx="63616">
                  <c:v>1491498000</c:v>
                </c:pt>
                <c:pt idx="63617">
                  <c:v>1491501600</c:v>
                </c:pt>
                <c:pt idx="63618">
                  <c:v>1491505200</c:v>
                </c:pt>
                <c:pt idx="63619">
                  <c:v>1491508800</c:v>
                </c:pt>
                <c:pt idx="63620">
                  <c:v>1491512400</c:v>
                </c:pt>
                <c:pt idx="63621">
                  <c:v>1491516000</c:v>
                </c:pt>
                <c:pt idx="63622">
                  <c:v>1491519600</c:v>
                </c:pt>
                <c:pt idx="63623">
                  <c:v>1491523200</c:v>
                </c:pt>
                <c:pt idx="63624">
                  <c:v>1491526800</c:v>
                </c:pt>
                <c:pt idx="63625">
                  <c:v>1491530400</c:v>
                </c:pt>
                <c:pt idx="63626">
                  <c:v>1491534000</c:v>
                </c:pt>
                <c:pt idx="63627">
                  <c:v>1491537600</c:v>
                </c:pt>
                <c:pt idx="63628">
                  <c:v>1491541200</c:v>
                </c:pt>
                <c:pt idx="63629">
                  <c:v>1491544800</c:v>
                </c:pt>
                <c:pt idx="63630">
                  <c:v>1491548400</c:v>
                </c:pt>
                <c:pt idx="63631">
                  <c:v>1491552000</c:v>
                </c:pt>
                <c:pt idx="63632">
                  <c:v>1491555600</c:v>
                </c:pt>
                <c:pt idx="63633">
                  <c:v>1491559200</c:v>
                </c:pt>
                <c:pt idx="63634">
                  <c:v>1491562800</c:v>
                </c:pt>
                <c:pt idx="63635">
                  <c:v>1491566400</c:v>
                </c:pt>
                <c:pt idx="63636">
                  <c:v>1491570000</c:v>
                </c:pt>
                <c:pt idx="63637">
                  <c:v>1491573600</c:v>
                </c:pt>
                <c:pt idx="63638">
                  <c:v>1491577200</c:v>
                </c:pt>
                <c:pt idx="63639">
                  <c:v>1491580800</c:v>
                </c:pt>
                <c:pt idx="63640">
                  <c:v>1491584400</c:v>
                </c:pt>
                <c:pt idx="63641">
                  <c:v>1491588000</c:v>
                </c:pt>
                <c:pt idx="63642">
                  <c:v>1491591600</c:v>
                </c:pt>
                <c:pt idx="63643">
                  <c:v>1491595200</c:v>
                </c:pt>
                <c:pt idx="63644">
                  <c:v>1491598800</c:v>
                </c:pt>
                <c:pt idx="63645">
                  <c:v>1491602400</c:v>
                </c:pt>
                <c:pt idx="63646">
                  <c:v>1491606000</c:v>
                </c:pt>
                <c:pt idx="63647">
                  <c:v>1491609600</c:v>
                </c:pt>
                <c:pt idx="63648">
                  <c:v>1491613200</c:v>
                </c:pt>
                <c:pt idx="63649">
                  <c:v>1491616800</c:v>
                </c:pt>
                <c:pt idx="63650">
                  <c:v>1491620400</c:v>
                </c:pt>
                <c:pt idx="63651">
                  <c:v>1491624000</c:v>
                </c:pt>
                <c:pt idx="63652">
                  <c:v>1491627600</c:v>
                </c:pt>
                <c:pt idx="63653">
                  <c:v>1491631200</c:v>
                </c:pt>
                <c:pt idx="63654">
                  <c:v>1491634800</c:v>
                </c:pt>
                <c:pt idx="63655">
                  <c:v>1491638400</c:v>
                </c:pt>
                <c:pt idx="63656">
                  <c:v>1491642000</c:v>
                </c:pt>
                <c:pt idx="63657">
                  <c:v>1491645600</c:v>
                </c:pt>
                <c:pt idx="63658">
                  <c:v>1491649200</c:v>
                </c:pt>
                <c:pt idx="63659">
                  <c:v>1491652800</c:v>
                </c:pt>
                <c:pt idx="63660">
                  <c:v>1491656400</c:v>
                </c:pt>
                <c:pt idx="63661">
                  <c:v>1491660000</c:v>
                </c:pt>
                <c:pt idx="63662">
                  <c:v>1491663600</c:v>
                </c:pt>
                <c:pt idx="63663">
                  <c:v>1491667200</c:v>
                </c:pt>
                <c:pt idx="63664">
                  <c:v>1491670800</c:v>
                </c:pt>
                <c:pt idx="63665">
                  <c:v>1491674400</c:v>
                </c:pt>
                <c:pt idx="63666">
                  <c:v>1491678000</c:v>
                </c:pt>
                <c:pt idx="63667">
                  <c:v>1491681600</c:v>
                </c:pt>
                <c:pt idx="63668">
                  <c:v>1491685200</c:v>
                </c:pt>
                <c:pt idx="63669">
                  <c:v>1491688800</c:v>
                </c:pt>
                <c:pt idx="63670">
                  <c:v>1491692400</c:v>
                </c:pt>
                <c:pt idx="63671">
                  <c:v>1491696000</c:v>
                </c:pt>
                <c:pt idx="63672">
                  <c:v>1491699600</c:v>
                </c:pt>
                <c:pt idx="63673">
                  <c:v>1491703200</c:v>
                </c:pt>
                <c:pt idx="63674">
                  <c:v>1491706800</c:v>
                </c:pt>
                <c:pt idx="63675">
                  <c:v>1491710400</c:v>
                </c:pt>
                <c:pt idx="63676">
                  <c:v>1491714000</c:v>
                </c:pt>
                <c:pt idx="63677">
                  <c:v>1491717600</c:v>
                </c:pt>
                <c:pt idx="63678">
                  <c:v>1491721200</c:v>
                </c:pt>
                <c:pt idx="63679">
                  <c:v>1491724800</c:v>
                </c:pt>
                <c:pt idx="63680">
                  <c:v>1491728400</c:v>
                </c:pt>
                <c:pt idx="63681">
                  <c:v>1491732000</c:v>
                </c:pt>
                <c:pt idx="63682">
                  <c:v>1491735600</c:v>
                </c:pt>
                <c:pt idx="63683">
                  <c:v>1491739200</c:v>
                </c:pt>
                <c:pt idx="63684">
                  <c:v>1491742800</c:v>
                </c:pt>
                <c:pt idx="63685">
                  <c:v>1491746400</c:v>
                </c:pt>
                <c:pt idx="63686">
                  <c:v>1491750000</c:v>
                </c:pt>
                <c:pt idx="63687">
                  <c:v>1491753600</c:v>
                </c:pt>
                <c:pt idx="63688">
                  <c:v>1491757200</c:v>
                </c:pt>
                <c:pt idx="63689">
                  <c:v>1491760800</c:v>
                </c:pt>
                <c:pt idx="63690">
                  <c:v>1491764400</c:v>
                </c:pt>
                <c:pt idx="63691">
                  <c:v>1491768000</c:v>
                </c:pt>
                <c:pt idx="63692">
                  <c:v>1491771600</c:v>
                </c:pt>
                <c:pt idx="63693">
                  <c:v>1491775200</c:v>
                </c:pt>
                <c:pt idx="63694">
                  <c:v>1491778800</c:v>
                </c:pt>
                <c:pt idx="63695">
                  <c:v>1491782400</c:v>
                </c:pt>
                <c:pt idx="63696">
                  <c:v>1491786000</c:v>
                </c:pt>
                <c:pt idx="63697">
                  <c:v>1491789600</c:v>
                </c:pt>
                <c:pt idx="63698">
                  <c:v>1491793200</c:v>
                </c:pt>
                <c:pt idx="63699">
                  <c:v>1491796800</c:v>
                </c:pt>
                <c:pt idx="63700">
                  <c:v>1491800400</c:v>
                </c:pt>
                <c:pt idx="63701">
                  <c:v>1491804000</c:v>
                </c:pt>
                <c:pt idx="63702">
                  <c:v>1491807600</c:v>
                </c:pt>
                <c:pt idx="63703">
                  <c:v>1491811200</c:v>
                </c:pt>
                <c:pt idx="63704">
                  <c:v>1491814800</c:v>
                </c:pt>
                <c:pt idx="63705">
                  <c:v>1491818400</c:v>
                </c:pt>
                <c:pt idx="63706">
                  <c:v>1491822000</c:v>
                </c:pt>
                <c:pt idx="63707">
                  <c:v>1491825600</c:v>
                </c:pt>
                <c:pt idx="63708">
                  <c:v>1491829200</c:v>
                </c:pt>
                <c:pt idx="63709">
                  <c:v>1491832800</c:v>
                </c:pt>
                <c:pt idx="63710">
                  <c:v>1491836400</c:v>
                </c:pt>
                <c:pt idx="63711">
                  <c:v>1491840000</c:v>
                </c:pt>
                <c:pt idx="63712">
                  <c:v>1491843600</c:v>
                </c:pt>
                <c:pt idx="63713">
                  <c:v>1491847200</c:v>
                </c:pt>
                <c:pt idx="63714">
                  <c:v>1491850800</c:v>
                </c:pt>
                <c:pt idx="63715">
                  <c:v>1491854400</c:v>
                </c:pt>
                <c:pt idx="63716">
                  <c:v>1491858000</c:v>
                </c:pt>
                <c:pt idx="63717">
                  <c:v>1491861600</c:v>
                </c:pt>
                <c:pt idx="63718">
                  <c:v>1491865200</c:v>
                </c:pt>
                <c:pt idx="63719">
                  <c:v>1491868800</c:v>
                </c:pt>
                <c:pt idx="63720">
                  <c:v>1491872400</c:v>
                </c:pt>
                <c:pt idx="63721">
                  <c:v>1491876000</c:v>
                </c:pt>
                <c:pt idx="63722">
                  <c:v>1491879600</c:v>
                </c:pt>
                <c:pt idx="63723">
                  <c:v>1491883200</c:v>
                </c:pt>
                <c:pt idx="63724">
                  <c:v>1491886800</c:v>
                </c:pt>
                <c:pt idx="63725">
                  <c:v>1491890400</c:v>
                </c:pt>
                <c:pt idx="63726">
                  <c:v>1491894000</c:v>
                </c:pt>
                <c:pt idx="63727">
                  <c:v>1491897600</c:v>
                </c:pt>
                <c:pt idx="63728">
                  <c:v>1491901200</c:v>
                </c:pt>
                <c:pt idx="63729">
                  <c:v>1491904800</c:v>
                </c:pt>
                <c:pt idx="63730">
                  <c:v>1491908400</c:v>
                </c:pt>
                <c:pt idx="63731">
                  <c:v>1491912000</c:v>
                </c:pt>
                <c:pt idx="63732">
                  <c:v>1491915600</c:v>
                </c:pt>
                <c:pt idx="63733">
                  <c:v>1491919200</c:v>
                </c:pt>
                <c:pt idx="63734">
                  <c:v>1491922800</c:v>
                </c:pt>
                <c:pt idx="63735">
                  <c:v>1491926400</c:v>
                </c:pt>
                <c:pt idx="63736">
                  <c:v>1491930000</c:v>
                </c:pt>
                <c:pt idx="63737">
                  <c:v>1491933600</c:v>
                </c:pt>
                <c:pt idx="63738">
                  <c:v>1491937200</c:v>
                </c:pt>
                <c:pt idx="63739">
                  <c:v>1491940800</c:v>
                </c:pt>
                <c:pt idx="63740">
                  <c:v>1491944400</c:v>
                </c:pt>
                <c:pt idx="63741">
                  <c:v>1491948000</c:v>
                </c:pt>
                <c:pt idx="63742">
                  <c:v>1491951600</c:v>
                </c:pt>
                <c:pt idx="63743">
                  <c:v>1491955200</c:v>
                </c:pt>
                <c:pt idx="63744">
                  <c:v>1491958800</c:v>
                </c:pt>
                <c:pt idx="63745">
                  <c:v>1491962400</c:v>
                </c:pt>
                <c:pt idx="63746">
                  <c:v>1491966000</c:v>
                </c:pt>
                <c:pt idx="63747">
                  <c:v>1491969600</c:v>
                </c:pt>
                <c:pt idx="63748">
                  <c:v>1491973200</c:v>
                </c:pt>
                <c:pt idx="63749">
                  <c:v>1491976800</c:v>
                </c:pt>
                <c:pt idx="63750">
                  <c:v>1491980400</c:v>
                </c:pt>
                <c:pt idx="63751">
                  <c:v>1491984000</c:v>
                </c:pt>
                <c:pt idx="63752">
                  <c:v>1491987600</c:v>
                </c:pt>
                <c:pt idx="63753">
                  <c:v>1491991200</c:v>
                </c:pt>
                <c:pt idx="63754">
                  <c:v>1491994800</c:v>
                </c:pt>
                <c:pt idx="63755">
                  <c:v>1491998400</c:v>
                </c:pt>
                <c:pt idx="63756">
                  <c:v>1492002000</c:v>
                </c:pt>
                <c:pt idx="63757">
                  <c:v>1492005600</c:v>
                </c:pt>
                <c:pt idx="63758">
                  <c:v>1492009200</c:v>
                </c:pt>
                <c:pt idx="63759">
                  <c:v>1492012800</c:v>
                </c:pt>
                <c:pt idx="63760">
                  <c:v>1492016400</c:v>
                </c:pt>
                <c:pt idx="63761">
                  <c:v>1492020000</c:v>
                </c:pt>
                <c:pt idx="63762">
                  <c:v>1492023600</c:v>
                </c:pt>
                <c:pt idx="63763">
                  <c:v>1492027200</c:v>
                </c:pt>
                <c:pt idx="63764">
                  <c:v>1492030800</c:v>
                </c:pt>
                <c:pt idx="63765">
                  <c:v>1492034400</c:v>
                </c:pt>
                <c:pt idx="63766">
                  <c:v>1492038000</c:v>
                </c:pt>
                <c:pt idx="63767">
                  <c:v>1492041600</c:v>
                </c:pt>
                <c:pt idx="63768">
                  <c:v>1492045200</c:v>
                </c:pt>
                <c:pt idx="63769">
                  <c:v>1492048800</c:v>
                </c:pt>
                <c:pt idx="63770">
                  <c:v>1492052400</c:v>
                </c:pt>
                <c:pt idx="63771">
                  <c:v>1492056000</c:v>
                </c:pt>
                <c:pt idx="63772">
                  <c:v>1492059600</c:v>
                </c:pt>
                <c:pt idx="63773">
                  <c:v>1492063200</c:v>
                </c:pt>
                <c:pt idx="63774">
                  <c:v>1492066800</c:v>
                </c:pt>
                <c:pt idx="63775">
                  <c:v>1492070400</c:v>
                </c:pt>
                <c:pt idx="63776">
                  <c:v>1492074000</c:v>
                </c:pt>
                <c:pt idx="63777">
                  <c:v>1492077600</c:v>
                </c:pt>
                <c:pt idx="63778">
                  <c:v>1492081200</c:v>
                </c:pt>
                <c:pt idx="63779">
                  <c:v>1492084800</c:v>
                </c:pt>
                <c:pt idx="63780">
                  <c:v>1492088400</c:v>
                </c:pt>
                <c:pt idx="63781">
                  <c:v>1492092000</c:v>
                </c:pt>
                <c:pt idx="63782">
                  <c:v>1492095600</c:v>
                </c:pt>
                <c:pt idx="63783">
                  <c:v>1492099200</c:v>
                </c:pt>
                <c:pt idx="63784">
                  <c:v>1492102800</c:v>
                </c:pt>
                <c:pt idx="63785">
                  <c:v>1492106400</c:v>
                </c:pt>
                <c:pt idx="63786">
                  <c:v>1492110000</c:v>
                </c:pt>
                <c:pt idx="63787">
                  <c:v>1492113600</c:v>
                </c:pt>
                <c:pt idx="63788">
                  <c:v>1492117200</c:v>
                </c:pt>
                <c:pt idx="63789">
                  <c:v>1492120800</c:v>
                </c:pt>
                <c:pt idx="63790">
                  <c:v>1492124400</c:v>
                </c:pt>
                <c:pt idx="63791">
                  <c:v>1492128000</c:v>
                </c:pt>
                <c:pt idx="63792">
                  <c:v>1492131600</c:v>
                </c:pt>
                <c:pt idx="63793">
                  <c:v>1492135200</c:v>
                </c:pt>
                <c:pt idx="63794">
                  <c:v>1492138800</c:v>
                </c:pt>
                <c:pt idx="63795">
                  <c:v>1492142400</c:v>
                </c:pt>
                <c:pt idx="63796">
                  <c:v>1492146000</c:v>
                </c:pt>
                <c:pt idx="63797">
                  <c:v>1492149600</c:v>
                </c:pt>
                <c:pt idx="63798">
                  <c:v>1492153200</c:v>
                </c:pt>
                <c:pt idx="63799">
                  <c:v>1492156800</c:v>
                </c:pt>
                <c:pt idx="63800">
                  <c:v>1492160400</c:v>
                </c:pt>
                <c:pt idx="63801">
                  <c:v>1492164000</c:v>
                </c:pt>
                <c:pt idx="63802">
                  <c:v>1492167600</c:v>
                </c:pt>
                <c:pt idx="63803">
                  <c:v>1492171200</c:v>
                </c:pt>
                <c:pt idx="63804">
                  <c:v>1492174800</c:v>
                </c:pt>
                <c:pt idx="63805">
                  <c:v>1492178400</c:v>
                </c:pt>
                <c:pt idx="63806">
                  <c:v>1492182000</c:v>
                </c:pt>
                <c:pt idx="63807">
                  <c:v>1492185600</c:v>
                </c:pt>
                <c:pt idx="63808">
                  <c:v>1492189200</c:v>
                </c:pt>
                <c:pt idx="63809">
                  <c:v>1492192800</c:v>
                </c:pt>
                <c:pt idx="63810">
                  <c:v>1492196400</c:v>
                </c:pt>
                <c:pt idx="63811">
                  <c:v>1492200000</c:v>
                </c:pt>
                <c:pt idx="63812">
                  <c:v>1492203600</c:v>
                </c:pt>
                <c:pt idx="63813">
                  <c:v>1492207200</c:v>
                </c:pt>
                <c:pt idx="63814">
                  <c:v>1492210800</c:v>
                </c:pt>
                <c:pt idx="63815">
                  <c:v>1492214400</c:v>
                </c:pt>
                <c:pt idx="63816">
                  <c:v>1492218000</c:v>
                </c:pt>
                <c:pt idx="63817">
                  <c:v>1492221600</c:v>
                </c:pt>
                <c:pt idx="63818">
                  <c:v>1492225200</c:v>
                </c:pt>
                <c:pt idx="63819">
                  <c:v>1492228800</c:v>
                </c:pt>
                <c:pt idx="63820">
                  <c:v>1492232400</c:v>
                </c:pt>
                <c:pt idx="63821">
                  <c:v>1492236000</c:v>
                </c:pt>
                <c:pt idx="63822">
                  <c:v>1492239600</c:v>
                </c:pt>
                <c:pt idx="63823">
                  <c:v>1492243200</c:v>
                </c:pt>
                <c:pt idx="63824">
                  <c:v>1492246800</c:v>
                </c:pt>
                <c:pt idx="63825">
                  <c:v>1492250400</c:v>
                </c:pt>
                <c:pt idx="63826">
                  <c:v>1492254000</c:v>
                </c:pt>
                <c:pt idx="63827">
                  <c:v>1492257600</c:v>
                </c:pt>
                <c:pt idx="63828">
                  <c:v>1492261200</c:v>
                </c:pt>
                <c:pt idx="63829">
                  <c:v>1492264800</c:v>
                </c:pt>
                <c:pt idx="63830">
                  <c:v>1492268400</c:v>
                </c:pt>
                <c:pt idx="63831">
                  <c:v>1492272000</c:v>
                </c:pt>
                <c:pt idx="63832">
                  <c:v>1492275600</c:v>
                </c:pt>
                <c:pt idx="63833">
                  <c:v>1492279200</c:v>
                </c:pt>
                <c:pt idx="63834">
                  <c:v>1492282800</c:v>
                </c:pt>
                <c:pt idx="63835">
                  <c:v>1492286400</c:v>
                </c:pt>
                <c:pt idx="63836">
                  <c:v>1492290000</c:v>
                </c:pt>
                <c:pt idx="63837">
                  <c:v>1492293600</c:v>
                </c:pt>
                <c:pt idx="63838">
                  <c:v>1492297200</c:v>
                </c:pt>
                <c:pt idx="63839">
                  <c:v>1492300800</c:v>
                </c:pt>
                <c:pt idx="63840">
                  <c:v>1492304400</c:v>
                </c:pt>
                <c:pt idx="63841">
                  <c:v>1492308000</c:v>
                </c:pt>
                <c:pt idx="63842">
                  <c:v>1492311600</c:v>
                </c:pt>
                <c:pt idx="63843">
                  <c:v>1492315200</c:v>
                </c:pt>
                <c:pt idx="63844">
                  <c:v>1492318800</c:v>
                </c:pt>
                <c:pt idx="63845">
                  <c:v>1492322400</c:v>
                </c:pt>
                <c:pt idx="63846">
                  <c:v>1492326000</c:v>
                </c:pt>
                <c:pt idx="63847">
                  <c:v>1492329600</c:v>
                </c:pt>
                <c:pt idx="63848">
                  <c:v>1492333200</c:v>
                </c:pt>
                <c:pt idx="63849">
                  <c:v>1492336800</c:v>
                </c:pt>
                <c:pt idx="63850">
                  <c:v>1492340400</c:v>
                </c:pt>
                <c:pt idx="63851">
                  <c:v>1492344000</c:v>
                </c:pt>
                <c:pt idx="63852">
                  <c:v>1492347600</c:v>
                </c:pt>
                <c:pt idx="63853">
                  <c:v>1492351200</c:v>
                </c:pt>
                <c:pt idx="63854">
                  <c:v>1492354800</c:v>
                </c:pt>
                <c:pt idx="63855">
                  <c:v>1492358400</c:v>
                </c:pt>
                <c:pt idx="63856">
                  <c:v>1492362000</c:v>
                </c:pt>
                <c:pt idx="63857">
                  <c:v>1492365600</c:v>
                </c:pt>
                <c:pt idx="63858">
                  <c:v>1492369200</c:v>
                </c:pt>
                <c:pt idx="63859">
                  <c:v>1492372800</c:v>
                </c:pt>
                <c:pt idx="63860">
                  <c:v>1492376400</c:v>
                </c:pt>
                <c:pt idx="63861">
                  <c:v>1492380000</c:v>
                </c:pt>
                <c:pt idx="63862">
                  <c:v>1492383600</c:v>
                </c:pt>
                <c:pt idx="63863">
                  <c:v>1492387200</c:v>
                </c:pt>
                <c:pt idx="63864">
                  <c:v>1492390800</c:v>
                </c:pt>
                <c:pt idx="63865">
                  <c:v>1492394400</c:v>
                </c:pt>
                <c:pt idx="63866">
                  <c:v>1492398000</c:v>
                </c:pt>
                <c:pt idx="63867">
                  <c:v>1492401600</c:v>
                </c:pt>
                <c:pt idx="63868">
                  <c:v>1492405200</c:v>
                </c:pt>
                <c:pt idx="63869">
                  <c:v>1492408800</c:v>
                </c:pt>
                <c:pt idx="63870">
                  <c:v>1492412400</c:v>
                </c:pt>
                <c:pt idx="63871">
                  <c:v>1492416000</c:v>
                </c:pt>
                <c:pt idx="63872">
                  <c:v>1492419600</c:v>
                </c:pt>
                <c:pt idx="63873">
                  <c:v>1492423200</c:v>
                </c:pt>
                <c:pt idx="63874">
                  <c:v>1492426800</c:v>
                </c:pt>
                <c:pt idx="63875">
                  <c:v>1492430400</c:v>
                </c:pt>
                <c:pt idx="63876">
                  <c:v>1492434000</c:v>
                </c:pt>
                <c:pt idx="63877">
                  <c:v>1492437600</c:v>
                </c:pt>
                <c:pt idx="63878">
                  <c:v>1492441200</c:v>
                </c:pt>
                <c:pt idx="63879">
                  <c:v>1492444800</c:v>
                </c:pt>
                <c:pt idx="63880">
                  <c:v>1492448400</c:v>
                </c:pt>
                <c:pt idx="63881">
                  <c:v>1492452000</c:v>
                </c:pt>
                <c:pt idx="63882">
                  <c:v>1492455600</c:v>
                </c:pt>
                <c:pt idx="63883">
                  <c:v>1492459200</c:v>
                </c:pt>
                <c:pt idx="63884">
                  <c:v>1492462800</c:v>
                </c:pt>
                <c:pt idx="63885">
                  <c:v>1492466400</c:v>
                </c:pt>
                <c:pt idx="63886">
                  <c:v>1492470000</c:v>
                </c:pt>
                <c:pt idx="63887">
                  <c:v>1492473600</c:v>
                </c:pt>
                <c:pt idx="63888">
                  <c:v>1492477200</c:v>
                </c:pt>
                <c:pt idx="63889">
                  <c:v>1492480800</c:v>
                </c:pt>
                <c:pt idx="63890">
                  <c:v>1492484400</c:v>
                </c:pt>
                <c:pt idx="63891">
                  <c:v>1492488000</c:v>
                </c:pt>
                <c:pt idx="63892">
                  <c:v>1492491600</c:v>
                </c:pt>
                <c:pt idx="63893">
                  <c:v>1492495200</c:v>
                </c:pt>
                <c:pt idx="63894">
                  <c:v>1492498800</c:v>
                </c:pt>
                <c:pt idx="63895">
                  <c:v>1492502400</c:v>
                </c:pt>
                <c:pt idx="63896">
                  <c:v>1492506000</c:v>
                </c:pt>
                <c:pt idx="63897">
                  <c:v>1492509600</c:v>
                </c:pt>
                <c:pt idx="63898">
                  <c:v>1492513200</c:v>
                </c:pt>
                <c:pt idx="63899">
                  <c:v>1492516800</c:v>
                </c:pt>
                <c:pt idx="63900">
                  <c:v>1492520400</c:v>
                </c:pt>
                <c:pt idx="63901">
                  <c:v>1492524000</c:v>
                </c:pt>
                <c:pt idx="63902">
                  <c:v>1492527600</c:v>
                </c:pt>
                <c:pt idx="63903">
                  <c:v>1492531200</c:v>
                </c:pt>
                <c:pt idx="63904">
                  <c:v>1492534800</c:v>
                </c:pt>
                <c:pt idx="63905">
                  <c:v>1492538400</c:v>
                </c:pt>
                <c:pt idx="63906">
                  <c:v>1492542000</c:v>
                </c:pt>
                <c:pt idx="63907">
                  <c:v>1492545600</c:v>
                </c:pt>
                <c:pt idx="63908">
                  <c:v>1492549200</c:v>
                </c:pt>
                <c:pt idx="63909">
                  <c:v>1492552800</c:v>
                </c:pt>
                <c:pt idx="63910">
                  <c:v>1492556400</c:v>
                </c:pt>
                <c:pt idx="63911">
                  <c:v>1492560000</c:v>
                </c:pt>
                <c:pt idx="63912">
                  <c:v>1492563600</c:v>
                </c:pt>
                <c:pt idx="63913">
                  <c:v>1492567200</c:v>
                </c:pt>
                <c:pt idx="63914">
                  <c:v>1492570800</c:v>
                </c:pt>
                <c:pt idx="63915">
                  <c:v>1492574400</c:v>
                </c:pt>
                <c:pt idx="63916">
                  <c:v>1492578000</c:v>
                </c:pt>
                <c:pt idx="63917">
                  <c:v>1492581600</c:v>
                </c:pt>
                <c:pt idx="63918">
                  <c:v>1492585200</c:v>
                </c:pt>
                <c:pt idx="63919">
                  <c:v>1492588800</c:v>
                </c:pt>
                <c:pt idx="63920">
                  <c:v>1492592400</c:v>
                </c:pt>
                <c:pt idx="63921">
                  <c:v>1492596000</c:v>
                </c:pt>
                <c:pt idx="63922">
                  <c:v>1492599600</c:v>
                </c:pt>
                <c:pt idx="63923">
                  <c:v>1492603200</c:v>
                </c:pt>
                <c:pt idx="63924">
                  <c:v>1492606800</c:v>
                </c:pt>
                <c:pt idx="63925">
                  <c:v>1492610400</c:v>
                </c:pt>
                <c:pt idx="63926">
                  <c:v>1492614000</c:v>
                </c:pt>
                <c:pt idx="63927">
                  <c:v>1492617600</c:v>
                </c:pt>
                <c:pt idx="63928">
                  <c:v>1492621200</c:v>
                </c:pt>
                <c:pt idx="63929">
                  <c:v>1492624800</c:v>
                </c:pt>
                <c:pt idx="63930">
                  <c:v>1492628400</c:v>
                </c:pt>
                <c:pt idx="63931">
                  <c:v>1492632000</c:v>
                </c:pt>
                <c:pt idx="63932">
                  <c:v>1492635600</c:v>
                </c:pt>
                <c:pt idx="63933">
                  <c:v>1492639200</c:v>
                </c:pt>
                <c:pt idx="63934">
                  <c:v>1492642800</c:v>
                </c:pt>
                <c:pt idx="63935">
                  <c:v>1492646400</c:v>
                </c:pt>
                <c:pt idx="63936">
                  <c:v>1492650000</c:v>
                </c:pt>
                <c:pt idx="63937">
                  <c:v>1492653600</c:v>
                </c:pt>
                <c:pt idx="63938">
                  <c:v>1492657200</c:v>
                </c:pt>
                <c:pt idx="63939">
                  <c:v>1492660800</c:v>
                </c:pt>
                <c:pt idx="63940">
                  <c:v>1492664400</c:v>
                </c:pt>
                <c:pt idx="63941">
                  <c:v>1492668000</c:v>
                </c:pt>
                <c:pt idx="63942">
                  <c:v>1492671600</c:v>
                </c:pt>
                <c:pt idx="63943">
                  <c:v>1492675200</c:v>
                </c:pt>
                <c:pt idx="63944">
                  <c:v>1492678800</c:v>
                </c:pt>
                <c:pt idx="63945">
                  <c:v>1492682400</c:v>
                </c:pt>
                <c:pt idx="63946">
                  <c:v>1492686000</c:v>
                </c:pt>
                <c:pt idx="63947">
                  <c:v>1492689600</c:v>
                </c:pt>
                <c:pt idx="63948">
                  <c:v>1492693200</c:v>
                </c:pt>
                <c:pt idx="63949">
                  <c:v>1492696800</c:v>
                </c:pt>
                <c:pt idx="63950">
                  <c:v>1492700400</c:v>
                </c:pt>
                <c:pt idx="63951">
                  <c:v>1492704000</c:v>
                </c:pt>
                <c:pt idx="63952">
                  <c:v>1492707600</c:v>
                </c:pt>
                <c:pt idx="63953">
                  <c:v>1492711200</c:v>
                </c:pt>
                <c:pt idx="63954">
                  <c:v>1492714800</c:v>
                </c:pt>
                <c:pt idx="63955">
                  <c:v>1492718400</c:v>
                </c:pt>
                <c:pt idx="63956">
                  <c:v>1492722000</c:v>
                </c:pt>
                <c:pt idx="63957">
                  <c:v>1492725600</c:v>
                </c:pt>
                <c:pt idx="63958">
                  <c:v>1492729200</c:v>
                </c:pt>
                <c:pt idx="63959">
                  <c:v>1492732800</c:v>
                </c:pt>
                <c:pt idx="63960">
                  <c:v>1492736400</c:v>
                </c:pt>
                <c:pt idx="63961">
                  <c:v>1492740000</c:v>
                </c:pt>
                <c:pt idx="63962">
                  <c:v>1492743600</c:v>
                </c:pt>
                <c:pt idx="63963">
                  <c:v>1492747200</c:v>
                </c:pt>
                <c:pt idx="63964">
                  <c:v>1492750800</c:v>
                </c:pt>
                <c:pt idx="63965">
                  <c:v>1492754400</c:v>
                </c:pt>
                <c:pt idx="63966">
                  <c:v>1492758000</c:v>
                </c:pt>
                <c:pt idx="63967">
                  <c:v>1492761600</c:v>
                </c:pt>
                <c:pt idx="63968">
                  <c:v>1492765200</c:v>
                </c:pt>
                <c:pt idx="63969">
                  <c:v>1492768800</c:v>
                </c:pt>
                <c:pt idx="63970">
                  <c:v>1492772400</c:v>
                </c:pt>
                <c:pt idx="63971">
                  <c:v>1492776000</c:v>
                </c:pt>
                <c:pt idx="63972">
                  <c:v>1492779600</c:v>
                </c:pt>
                <c:pt idx="63973">
                  <c:v>1492783200</c:v>
                </c:pt>
                <c:pt idx="63974">
                  <c:v>1492786800</c:v>
                </c:pt>
                <c:pt idx="63975">
                  <c:v>1492790400</c:v>
                </c:pt>
                <c:pt idx="63976">
                  <c:v>1492794000</c:v>
                </c:pt>
                <c:pt idx="63977">
                  <c:v>1492797600</c:v>
                </c:pt>
                <c:pt idx="63978">
                  <c:v>1492801200</c:v>
                </c:pt>
                <c:pt idx="63979">
                  <c:v>1492804800</c:v>
                </c:pt>
                <c:pt idx="63980">
                  <c:v>1492808400</c:v>
                </c:pt>
                <c:pt idx="63981">
                  <c:v>1492812000</c:v>
                </c:pt>
                <c:pt idx="63982">
                  <c:v>1492815600</c:v>
                </c:pt>
                <c:pt idx="63983">
                  <c:v>1492819200</c:v>
                </c:pt>
                <c:pt idx="63984">
                  <c:v>1492822800</c:v>
                </c:pt>
                <c:pt idx="63985">
                  <c:v>1492826400</c:v>
                </c:pt>
                <c:pt idx="63986">
                  <c:v>1492830000</c:v>
                </c:pt>
                <c:pt idx="63987">
                  <c:v>1492833600</c:v>
                </c:pt>
                <c:pt idx="63988">
                  <c:v>1492837200</c:v>
                </c:pt>
                <c:pt idx="63989">
                  <c:v>1492840800</c:v>
                </c:pt>
                <c:pt idx="63990">
                  <c:v>1492844400</c:v>
                </c:pt>
                <c:pt idx="63991">
                  <c:v>1492848000</c:v>
                </c:pt>
                <c:pt idx="63992">
                  <c:v>1492851600</c:v>
                </c:pt>
                <c:pt idx="63993">
                  <c:v>1492855200</c:v>
                </c:pt>
                <c:pt idx="63994">
                  <c:v>1492858800</c:v>
                </c:pt>
                <c:pt idx="63995">
                  <c:v>1492862400</c:v>
                </c:pt>
                <c:pt idx="63996">
                  <c:v>1492866000</c:v>
                </c:pt>
                <c:pt idx="63997">
                  <c:v>1492869600</c:v>
                </c:pt>
                <c:pt idx="63998">
                  <c:v>1492873200</c:v>
                </c:pt>
                <c:pt idx="63999">
                  <c:v>1492876800</c:v>
                </c:pt>
                <c:pt idx="64000">
                  <c:v>1492880400</c:v>
                </c:pt>
                <c:pt idx="64001">
                  <c:v>1492884000</c:v>
                </c:pt>
                <c:pt idx="64002">
                  <c:v>1492887600</c:v>
                </c:pt>
                <c:pt idx="64003">
                  <c:v>1492891200</c:v>
                </c:pt>
                <c:pt idx="64004">
                  <c:v>1492894800</c:v>
                </c:pt>
                <c:pt idx="64005">
                  <c:v>1492898400</c:v>
                </c:pt>
                <c:pt idx="64006">
                  <c:v>1492902000</c:v>
                </c:pt>
                <c:pt idx="64007">
                  <c:v>1492905600</c:v>
                </c:pt>
                <c:pt idx="64008">
                  <c:v>1492909200</c:v>
                </c:pt>
                <c:pt idx="64009">
                  <c:v>1492912800</c:v>
                </c:pt>
                <c:pt idx="64010">
                  <c:v>1492916400</c:v>
                </c:pt>
                <c:pt idx="64011">
                  <c:v>1492920000</c:v>
                </c:pt>
                <c:pt idx="64012">
                  <c:v>1492923600</c:v>
                </c:pt>
                <c:pt idx="64013">
                  <c:v>1492927200</c:v>
                </c:pt>
                <c:pt idx="64014">
                  <c:v>1492930800</c:v>
                </c:pt>
                <c:pt idx="64015">
                  <c:v>1492934400</c:v>
                </c:pt>
                <c:pt idx="64016">
                  <c:v>1492938000</c:v>
                </c:pt>
                <c:pt idx="64017">
                  <c:v>1492941600</c:v>
                </c:pt>
                <c:pt idx="64018">
                  <c:v>1492945200</c:v>
                </c:pt>
                <c:pt idx="64019">
                  <c:v>1492948800</c:v>
                </c:pt>
                <c:pt idx="64020">
                  <c:v>1492952400</c:v>
                </c:pt>
                <c:pt idx="64021">
                  <c:v>1492956000</c:v>
                </c:pt>
                <c:pt idx="64022">
                  <c:v>1492959600</c:v>
                </c:pt>
                <c:pt idx="64023">
                  <c:v>1492963200</c:v>
                </c:pt>
                <c:pt idx="64024">
                  <c:v>1492966800</c:v>
                </c:pt>
                <c:pt idx="64025">
                  <c:v>1492970400</c:v>
                </c:pt>
                <c:pt idx="64026">
                  <c:v>1492974000</c:v>
                </c:pt>
                <c:pt idx="64027">
                  <c:v>1492977600</c:v>
                </c:pt>
                <c:pt idx="64028">
                  <c:v>1492981200</c:v>
                </c:pt>
                <c:pt idx="64029">
                  <c:v>1492984800</c:v>
                </c:pt>
                <c:pt idx="64030">
                  <c:v>1492988400</c:v>
                </c:pt>
                <c:pt idx="64031">
                  <c:v>1492992000</c:v>
                </c:pt>
                <c:pt idx="64032">
                  <c:v>1492995600</c:v>
                </c:pt>
                <c:pt idx="64033">
                  <c:v>1492999200</c:v>
                </c:pt>
                <c:pt idx="64034">
                  <c:v>1493002800</c:v>
                </c:pt>
                <c:pt idx="64035">
                  <c:v>1493006400</c:v>
                </c:pt>
                <c:pt idx="64036">
                  <c:v>1493010000</c:v>
                </c:pt>
                <c:pt idx="64037">
                  <c:v>1493013600</c:v>
                </c:pt>
                <c:pt idx="64038">
                  <c:v>1493017200</c:v>
                </c:pt>
                <c:pt idx="64039">
                  <c:v>1493020800</c:v>
                </c:pt>
                <c:pt idx="64040">
                  <c:v>1493024400</c:v>
                </c:pt>
                <c:pt idx="64041">
                  <c:v>1493028000</c:v>
                </c:pt>
                <c:pt idx="64042">
                  <c:v>1493031600</c:v>
                </c:pt>
                <c:pt idx="64043">
                  <c:v>1493035200</c:v>
                </c:pt>
                <c:pt idx="64044">
                  <c:v>1493038800</c:v>
                </c:pt>
                <c:pt idx="64045">
                  <c:v>1493042400</c:v>
                </c:pt>
                <c:pt idx="64046">
                  <c:v>1493046000</c:v>
                </c:pt>
                <c:pt idx="64047">
                  <c:v>1493049600</c:v>
                </c:pt>
                <c:pt idx="64048">
                  <c:v>1493053200</c:v>
                </c:pt>
                <c:pt idx="64049">
                  <c:v>1493056800</c:v>
                </c:pt>
                <c:pt idx="64050">
                  <c:v>1493060400</c:v>
                </c:pt>
                <c:pt idx="64051">
                  <c:v>1493064000</c:v>
                </c:pt>
                <c:pt idx="64052">
                  <c:v>1493067600</c:v>
                </c:pt>
                <c:pt idx="64053">
                  <c:v>1493071200</c:v>
                </c:pt>
                <c:pt idx="64054">
                  <c:v>1493074800</c:v>
                </c:pt>
                <c:pt idx="64055">
                  <c:v>1493078400</c:v>
                </c:pt>
                <c:pt idx="64056">
                  <c:v>1493082000</c:v>
                </c:pt>
                <c:pt idx="64057">
                  <c:v>1493085600</c:v>
                </c:pt>
                <c:pt idx="64058">
                  <c:v>1493089200</c:v>
                </c:pt>
                <c:pt idx="64059">
                  <c:v>1493092800</c:v>
                </c:pt>
                <c:pt idx="64060">
                  <c:v>1493096400</c:v>
                </c:pt>
                <c:pt idx="64061">
                  <c:v>1493100000</c:v>
                </c:pt>
                <c:pt idx="64062">
                  <c:v>1493103600</c:v>
                </c:pt>
                <c:pt idx="64063">
                  <c:v>1493107200</c:v>
                </c:pt>
                <c:pt idx="64064">
                  <c:v>1493110800</c:v>
                </c:pt>
                <c:pt idx="64065">
                  <c:v>1493114400</c:v>
                </c:pt>
                <c:pt idx="64066">
                  <c:v>1493118000</c:v>
                </c:pt>
                <c:pt idx="64067">
                  <c:v>1493121600</c:v>
                </c:pt>
                <c:pt idx="64068">
                  <c:v>1493125200</c:v>
                </c:pt>
                <c:pt idx="64069">
                  <c:v>1493128800</c:v>
                </c:pt>
                <c:pt idx="64070">
                  <c:v>1493132400</c:v>
                </c:pt>
                <c:pt idx="64071">
                  <c:v>1493136000</c:v>
                </c:pt>
                <c:pt idx="64072">
                  <c:v>1493139600</c:v>
                </c:pt>
                <c:pt idx="64073">
                  <c:v>1493143200</c:v>
                </c:pt>
                <c:pt idx="64074">
                  <c:v>1493146800</c:v>
                </c:pt>
                <c:pt idx="64075">
                  <c:v>1493150400</c:v>
                </c:pt>
                <c:pt idx="64076">
                  <c:v>1493154000</c:v>
                </c:pt>
                <c:pt idx="64077">
                  <c:v>1493157600</c:v>
                </c:pt>
                <c:pt idx="64078">
                  <c:v>1493161200</c:v>
                </c:pt>
                <c:pt idx="64079">
                  <c:v>1493164800</c:v>
                </c:pt>
                <c:pt idx="64080">
                  <c:v>1493168400</c:v>
                </c:pt>
                <c:pt idx="64081">
                  <c:v>1493172000</c:v>
                </c:pt>
                <c:pt idx="64082">
                  <c:v>1493175600</c:v>
                </c:pt>
                <c:pt idx="64083">
                  <c:v>1493179200</c:v>
                </c:pt>
                <c:pt idx="64084">
                  <c:v>1493182800</c:v>
                </c:pt>
                <c:pt idx="64085">
                  <c:v>1493186400</c:v>
                </c:pt>
                <c:pt idx="64086">
                  <c:v>1493190000</c:v>
                </c:pt>
                <c:pt idx="64087">
                  <c:v>1493193600</c:v>
                </c:pt>
                <c:pt idx="64088">
                  <c:v>1493197200</c:v>
                </c:pt>
                <c:pt idx="64089">
                  <c:v>1493200800</c:v>
                </c:pt>
                <c:pt idx="64090">
                  <c:v>1493204400</c:v>
                </c:pt>
                <c:pt idx="64091">
                  <c:v>1493208000</c:v>
                </c:pt>
                <c:pt idx="64092">
                  <c:v>1493211600</c:v>
                </c:pt>
                <c:pt idx="64093">
                  <c:v>1493215200</c:v>
                </c:pt>
                <c:pt idx="64094">
                  <c:v>1493218800</c:v>
                </c:pt>
                <c:pt idx="64095">
                  <c:v>1493222400</c:v>
                </c:pt>
                <c:pt idx="64096">
                  <c:v>1493226000</c:v>
                </c:pt>
                <c:pt idx="64097">
                  <c:v>1493229600</c:v>
                </c:pt>
                <c:pt idx="64098">
                  <c:v>1493233200</c:v>
                </c:pt>
                <c:pt idx="64099">
                  <c:v>1493236800</c:v>
                </c:pt>
                <c:pt idx="64100">
                  <c:v>1493240400</c:v>
                </c:pt>
                <c:pt idx="64101">
                  <c:v>1493244000</c:v>
                </c:pt>
                <c:pt idx="64102">
                  <c:v>1493247600</c:v>
                </c:pt>
                <c:pt idx="64103">
                  <c:v>1493251200</c:v>
                </c:pt>
                <c:pt idx="64104">
                  <c:v>1493254800</c:v>
                </c:pt>
                <c:pt idx="64105">
                  <c:v>1493258400</c:v>
                </c:pt>
                <c:pt idx="64106">
                  <c:v>1493262000</c:v>
                </c:pt>
                <c:pt idx="64107">
                  <c:v>1493265600</c:v>
                </c:pt>
                <c:pt idx="64108">
                  <c:v>1493269200</c:v>
                </c:pt>
                <c:pt idx="64109">
                  <c:v>1493272800</c:v>
                </c:pt>
                <c:pt idx="64110">
                  <c:v>1493276400</c:v>
                </c:pt>
                <c:pt idx="64111">
                  <c:v>1493280000</c:v>
                </c:pt>
                <c:pt idx="64112">
                  <c:v>1493283600</c:v>
                </c:pt>
                <c:pt idx="64113">
                  <c:v>1493287200</c:v>
                </c:pt>
                <c:pt idx="64114">
                  <c:v>1493290800</c:v>
                </c:pt>
                <c:pt idx="64115">
                  <c:v>1493294400</c:v>
                </c:pt>
                <c:pt idx="64116">
                  <c:v>1493298000</c:v>
                </c:pt>
                <c:pt idx="64117">
                  <c:v>1493301600</c:v>
                </c:pt>
                <c:pt idx="64118">
                  <c:v>1493305200</c:v>
                </c:pt>
                <c:pt idx="64119">
                  <c:v>1493308800</c:v>
                </c:pt>
                <c:pt idx="64120">
                  <c:v>1493312400</c:v>
                </c:pt>
                <c:pt idx="64121">
                  <c:v>1493316000</c:v>
                </c:pt>
                <c:pt idx="64122">
                  <c:v>1493319600</c:v>
                </c:pt>
                <c:pt idx="64123">
                  <c:v>1493323200</c:v>
                </c:pt>
                <c:pt idx="64124">
                  <c:v>1493326800</c:v>
                </c:pt>
                <c:pt idx="64125">
                  <c:v>1493330400</c:v>
                </c:pt>
                <c:pt idx="64126">
                  <c:v>1493334000</c:v>
                </c:pt>
                <c:pt idx="64127">
                  <c:v>1493337600</c:v>
                </c:pt>
                <c:pt idx="64128">
                  <c:v>1493341200</c:v>
                </c:pt>
                <c:pt idx="64129">
                  <c:v>1493344800</c:v>
                </c:pt>
                <c:pt idx="64130">
                  <c:v>1493348400</c:v>
                </c:pt>
                <c:pt idx="64131">
                  <c:v>1493352000</c:v>
                </c:pt>
                <c:pt idx="64132">
                  <c:v>1493355600</c:v>
                </c:pt>
                <c:pt idx="64133">
                  <c:v>1493359200</c:v>
                </c:pt>
                <c:pt idx="64134">
                  <c:v>1493362800</c:v>
                </c:pt>
                <c:pt idx="64135">
                  <c:v>1493366400</c:v>
                </c:pt>
                <c:pt idx="64136">
                  <c:v>1493370000</c:v>
                </c:pt>
                <c:pt idx="64137">
                  <c:v>1493373600</c:v>
                </c:pt>
                <c:pt idx="64138">
                  <c:v>1493377200</c:v>
                </c:pt>
                <c:pt idx="64139">
                  <c:v>1493380800</c:v>
                </c:pt>
                <c:pt idx="64140">
                  <c:v>1493384400</c:v>
                </c:pt>
                <c:pt idx="64141">
                  <c:v>1493388000</c:v>
                </c:pt>
                <c:pt idx="64142">
                  <c:v>1493391600</c:v>
                </c:pt>
                <c:pt idx="64143">
                  <c:v>1493395200</c:v>
                </c:pt>
                <c:pt idx="64144">
                  <c:v>1493398800</c:v>
                </c:pt>
                <c:pt idx="64145">
                  <c:v>1493402400</c:v>
                </c:pt>
                <c:pt idx="64146">
                  <c:v>1493406000</c:v>
                </c:pt>
                <c:pt idx="64147">
                  <c:v>1493409600</c:v>
                </c:pt>
                <c:pt idx="64148">
                  <c:v>1493413200</c:v>
                </c:pt>
                <c:pt idx="64149">
                  <c:v>1493416800</c:v>
                </c:pt>
                <c:pt idx="64150">
                  <c:v>1493420400</c:v>
                </c:pt>
                <c:pt idx="64151">
                  <c:v>1493424000</c:v>
                </c:pt>
                <c:pt idx="64152">
                  <c:v>1493427600</c:v>
                </c:pt>
                <c:pt idx="64153">
                  <c:v>1493431200</c:v>
                </c:pt>
                <c:pt idx="64154">
                  <c:v>1493434800</c:v>
                </c:pt>
                <c:pt idx="64155">
                  <c:v>1493438400</c:v>
                </c:pt>
                <c:pt idx="64156">
                  <c:v>1493442000</c:v>
                </c:pt>
                <c:pt idx="64157">
                  <c:v>1493445600</c:v>
                </c:pt>
                <c:pt idx="64158">
                  <c:v>1493449200</c:v>
                </c:pt>
                <c:pt idx="64159">
                  <c:v>1493452800</c:v>
                </c:pt>
                <c:pt idx="64160">
                  <c:v>1493456400</c:v>
                </c:pt>
                <c:pt idx="64161">
                  <c:v>1493460000</c:v>
                </c:pt>
                <c:pt idx="64162">
                  <c:v>1493463600</c:v>
                </c:pt>
                <c:pt idx="64163">
                  <c:v>1493467200</c:v>
                </c:pt>
                <c:pt idx="64164">
                  <c:v>1493470800</c:v>
                </c:pt>
                <c:pt idx="64165">
                  <c:v>1493474400</c:v>
                </c:pt>
                <c:pt idx="64166">
                  <c:v>1493478000</c:v>
                </c:pt>
                <c:pt idx="64167">
                  <c:v>1493481600</c:v>
                </c:pt>
                <c:pt idx="64168">
                  <c:v>1493485200</c:v>
                </c:pt>
                <c:pt idx="64169">
                  <c:v>1493488800</c:v>
                </c:pt>
                <c:pt idx="64170">
                  <c:v>1493492400</c:v>
                </c:pt>
                <c:pt idx="64171">
                  <c:v>1493496000</c:v>
                </c:pt>
                <c:pt idx="64172">
                  <c:v>1493499600</c:v>
                </c:pt>
                <c:pt idx="64173">
                  <c:v>1493503200</c:v>
                </c:pt>
                <c:pt idx="64174">
                  <c:v>1493506800</c:v>
                </c:pt>
                <c:pt idx="64175">
                  <c:v>1493510400</c:v>
                </c:pt>
                <c:pt idx="64176">
                  <c:v>1493514000</c:v>
                </c:pt>
                <c:pt idx="64177">
                  <c:v>1493517600</c:v>
                </c:pt>
                <c:pt idx="64178">
                  <c:v>1493521200</c:v>
                </c:pt>
                <c:pt idx="64179">
                  <c:v>1493524800</c:v>
                </c:pt>
                <c:pt idx="64180">
                  <c:v>1493528400</c:v>
                </c:pt>
                <c:pt idx="64181">
                  <c:v>1493532000</c:v>
                </c:pt>
                <c:pt idx="64182">
                  <c:v>1493535600</c:v>
                </c:pt>
                <c:pt idx="64183">
                  <c:v>1493539200</c:v>
                </c:pt>
                <c:pt idx="64184">
                  <c:v>1493542800</c:v>
                </c:pt>
                <c:pt idx="64185">
                  <c:v>1493546400</c:v>
                </c:pt>
                <c:pt idx="64186">
                  <c:v>1493550000</c:v>
                </c:pt>
                <c:pt idx="64187">
                  <c:v>1493553600</c:v>
                </c:pt>
                <c:pt idx="64188">
                  <c:v>1493557200</c:v>
                </c:pt>
                <c:pt idx="64189">
                  <c:v>1493560800</c:v>
                </c:pt>
                <c:pt idx="64190">
                  <c:v>1493564400</c:v>
                </c:pt>
                <c:pt idx="64191">
                  <c:v>1493568000</c:v>
                </c:pt>
                <c:pt idx="64192">
                  <c:v>1493571600</c:v>
                </c:pt>
                <c:pt idx="64193">
                  <c:v>1493575200</c:v>
                </c:pt>
                <c:pt idx="64194">
                  <c:v>1493578800</c:v>
                </c:pt>
                <c:pt idx="64195">
                  <c:v>1493582400</c:v>
                </c:pt>
                <c:pt idx="64196">
                  <c:v>1493586000</c:v>
                </c:pt>
                <c:pt idx="64197">
                  <c:v>1493589600</c:v>
                </c:pt>
                <c:pt idx="64198">
                  <c:v>1493593200</c:v>
                </c:pt>
                <c:pt idx="64199">
                  <c:v>1493596800</c:v>
                </c:pt>
                <c:pt idx="64200">
                  <c:v>1493600400</c:v>
                </c:pt>
                <c:pt idx="64201">
                  <c:v>1493604000</c:v>
                </c:pt>
                <c:pt idx="64202">
                  <c:v>1493607600</c:v>
                </c:pt>
                <c:pt idx="64203">
                  <c:v>1493611200</c:v>
                </c:pt>
                <c:pt idx="64204">
                  <c:v>1493614800</c:v>
                </c:pt>
                <c:pt idx="64205">
                  <c:v>1493618400</c:v>
                </c:pt>
                <c:pt idx="64206">
                  <c:v>1493622000</c:v>
                </c:pt>
                <c:pt idx="64207">
                  <c:v>1493625600</c:v>
                </c:pt>
                <c:pt idx="64208">
                  <c:v>1493629200</c:v>
                </c:pt>
                <c:pt idx="64209">
                  <c:v>1493632800</c:v>
                </c:pt>
                <c:pt idx="64210">
                  <c:v>1493636400</c:v>
                </c:pt>
                <c:pt idx="64211">
                  <c:v>1493640000</c:v>
                </c:pt>
                <c:pt idx="64212">
                  <c:v>1493643600</c:v>
                </c:pt>
                <c:pt idx="64213">
                  <c:v>1493647200</c:v>
                </c:pt>
                <c:pt idx="64214">
                  <c:v>1493650800</c:v>
                </c:pt>
                <c:pt idx="64215">
                  <c:v>1493654400</c:v>
                </c:pt>
                <c:pt idx="64216">
                  <c:v>1493658000</c:v>
                </c:pt>
                <c:pt idx="64217">
                  <c:v>1493661600</c:v>
                </c:pt>
                <c:pt idx="64218">
                  <c:v>1493665200</c:v>
                </c:pt>
                <c:pt idx="64219">
                  <c:v>1493668800</c:v>
                </c:pt>
                <c:pt idx="64220">
                  <c:v>1493672400</c:v>
                </c:pt>
                <c:pt idx="64221">
                  <c:v>1493676000</c:v>
                </c:pt>
                <c:pt idx="64222">
                  <c:v>1493679600</c:v>
                </c:pt>
                <c:pt idx="64223">
                  <c:v>1493683200</c:v>
                </c:pt>
                <c:pt idx="64224">
                  <c:v>1493686800</c:v>
                </c:pt>
                <c:pt idx="64225">
                  <c:v>1493690400</c:v>
                </c:pt>
                <c:pt idx="64226">
                  <c:v>1493694000</c:v>
                </c:pt>
                <c:pt idx="64227">
                  <c:v>1493697600</c:v>
                </c:pt>
                <c:pt idx="64228">
                  <c:v>1493701200</c:v>
                </c:pt>
                <c:pt idx="64229">
                  <c:v>1493704800</c:v>
                </c:pt>
                <c:pt idx="64230">
                  <c:v>1493708400</c:v>
                </c:pt>
                <c:pt idx="64231">
                  <c:v>1493712000</c:v>
                </c:pt>
                <c:pt idx="64232">
                  <c:v>1493715600</c:v>
                </c:pt>
                <c:pt idx="64233">
                  <c:v>1493719200</c:v>
                </c:pt>
                <c:pt idx="64234">
                  <c:v>1493722800</c:v>
                </c:pt>
                <c:pt idx="64235">
                  <c:v>1493726400</c:v>
                </c:pt>
                <c:pt idx="64236">
                  <c:v>1493730000</c:v>
                </c:pt>
                <c:pt idx="64237">
                  <c:v>1493733600</c:v>
                </c:pt>
                <c:pt idx="64238">
                  <c:v>1493737200</c:v>
                </c:pt>
                <c:pt idx="64239">
                  <c:v>1493740800</c:v>
                </c:pt>
                <c:pt idx="64240">
                  <c:v>1493744400</c:v>
                </c:pt>
                <c:pt idx="64241">
                  <c:v>1493748000</c:v>
                </c:pt>
                <c:pt idx="64242">
                  <c:v>1493751600</c:v>
                </c:pt>
                <c:pt idx="64243">
                  <c:v>1493755200</c:v>
                </c:pt>
                <c:pt idx="64244">
                  <c:v>1493758800</c:v>
                </c:pt>
                <c:pt idx="64245">
                  <c:v>1493762400</c:v>
                </c:pt>
                <c:pt idx="64246">
                  <c:v>1493766000</c:v>
                </c:pt>
                <c:pt idx="64247">
                  <c:v>1493769600</c:v>
                </c:pt>
                <c:pt idx="64248">
                  <c:v>1493773200</c:v>
                </c:pt>
                <c:pt idx="64249">
                  <c:v>1493776800</c:v>
                </c:pt>
                <c:pt idx="64250">
                  <c:v>1493780400</c:v>
                </c:pt>
                <c:pt idx="64251">
                  <c:v>1493784000</c:v>
                </c:pt>
                <c:pt idx="64252">
                  <c:v>1493787600</c:v>
                </c:pt>
                <c:pt idx="64253">
                  <c:v>1493791200</c:v>
                </c:pt>
                <c:pt idx="64254">
                  <c:v>1493794800</c:v>
                </c:pt>
                <c:pt idx="64255">
                  <c:v>1493798400</c:v>
                </c:pt>
                <c:pt idx="64256">
                  <c:v>1493802000</c:v>
                </c:pt>
                <c:pt idx="64257">
                  <c:v>1493805600</c:v>
                </c:pt>
                <c:pt idx="64258">
                  <c:v>1493809200</c:v>
                </c:pt>
                <c:pt idx="64259">
                  <c:v>1493812800</c:v>
                </c:pt>
                <c:pt idx="64260">
                  <c:v>1493816400</c:v>
                </c:pt>
                <c:pt idx="64261">
                  <c:v>1493820000</c:v>
                </c:pt>
                <c:pt idx="64262">
                  <c:v>1493823600</c:v>
                </c:pt>
                <c:pt idx="64263">
                  <c:v>1493827200</c:v>
                </c:pt>
                <c:pt idx="64264">
                  <c:v>1493830800</c:v>
                </c:pt>
                <c:pt idx="64265">
                  <c:v>1493834400</c:v>
                </c:pt>
                <c:pt idx="64266">
                  <c:v>1493838000</c:v>
                </c:pt>
                <c:pt idx="64267">
                  <c:v>1493841600</c:v>
                </c:pt>
                <c:pt idx="64268">
                  <c:v>1493845200</c:v>
                </c:pt>
                <c:pt idx="64269">
                  <c:v>1493848800</c:v>
                </c:pt>
                <c:pt idx="64270">
                  <c:v>1493852400</c:v>
                </c:pt>
                <c:pt idx="64271">
                  <c:v>1493856000</c:v>
                </c:pt>
                <c:pt idx="64272">
                  <c:v>1493859600</c:v>
                </c:pt>
                <c:pt idx="64273">
                  <c:v>1493863200</c:v>
                </c:pt>
                <c:pt idx="64274">
                  <c:v>1493866800</c:v>
                </c:pt>
                <c:pt idx="64275">
                  <c:v>1493870400</c:v>
                </c:pt>
                <c:pt idx="64276">
                  <c:v>1493874000</c:v>
                </c:pt>
                <c:pt idx="64277">
                  <c:v>1493877600</c:v>
                </c:pt>
                <c:pt idx="64278">
                  <c:v>1493881200</c:v>
                </c:pt>
                <c:pt idx="64279">
                  <c:v>1493884800</c:v>
                </c:pt>
                <c:pt idx="64280">
                  <c:v>1493888400</c:v>
                </c:pt>
                <c:pt idx="64281">
                  <c:v>1493892000</c:v>
                </c:pt>
                <c:pt idx="64282">
                  <c:v>1493895600</c:v>
                </c:pt>
                <c:pt idx="64283">
                  <c:v>1493899200</c:v>
                </c:pt>
                <c:pt idx="64284">
                  <c:v>1493902800</c:v>
                </c:pt>
                <c:pt idx="64285">
                  <c:v>1493906400</c:v>
                </c:pt>
                <c:pt idx="64286">
                  <c:v>1493910000</c:v>
                </c:pt>
                <c:pt idx="64287">
                  <c:v>1493913600</c:v>
                </c:pt>
                <c:pt idx="64288">
                  <c:v>1493917200</c:v>
                </c:pt>
                <c:pt idx="64289">
                  <c:v>1493920800</c:v>
                </c:pt>
                <c:pt idx="64290">
                  <c:v>1493924400</c:v>
                </c:pt>
                <c:pt idx="64291">
                  <c:v>1493928000</c:v>
                </c:pt>
                <c:pt idx="64292">
                  <c:v>1493931600</c:v>
                </c:pt>
                <c:pt idx="64293">
                  <c:v>1493935200</c:v>
                </c:pt>
                <c:pt idx="64294">
                  <c:v>1493938800</c:v>
                </c:pt>
                <c:pt idx="64295">
                  <c:v>1493942400</c:v>
                </c:pt>
                <c:pt idx="64296">
                  <c:v>1493946000</c:v>
                </c:pt>
                <c:pt idx="64297">
                  <c:v>1493949600</c:v>
                </c:pt>
                <c:pt idx="64298">
                  <c:v>1493953200</c:v>
                </c:pt>
                <c:pt idx="64299">
                  <c:v>1493956800</c:v>
                </c:pt>
                <c:pt idx="64300">
                  <c:v>1493960400</c:v>
                </c:pt>
                <c:pt idx="64301">
                  <c:v>1493964000</c:v>
                </c:pt>
                <c:pt idx="64302">
                  <c:v>1493967600</c:v>
                </c:pt>
                <c:pt idx="64303">
                  <c:v>1493971200</c:v>
                </c:pt>
                <c:pt idx="64304">
                  <c:v>1493974800</c:v>
                </c:pt>
                <c:pt idx="64305">
                  <c:v>1493978400</c:v>
                </c:pt>
                <c:pt idx="64306">
                  <c:v>1493982000</c:v>
                </c:pt>
                <c:pt idx="64307">
                  <c:v>1493985600</c:v>
                </c:pt>
                <c:pt idx="64308">
                  <c:v>1493989200</c:v>
                </c:pt>
                <c:pt idx="64309">
                  <c:v>1493992800</c:v>
                </c:pt>
                <c:pt idx="64310">
                  <c:v>1493996400</c:v>
                </c:pt>
                <c:pt idx="64311">
                  <c:v>1494000000</c:v>
                </c:pt>
                <c:pt idx="64312">
                  <c:v>1494003600</c:v>
                </c:pt>
                <c:pt idx="64313">
                  <c:v>1494007200</c:v>
                </c:pt>
                <c:pt idx="64314">
                  <c:v>1494010800</c:v>
                </c:pt>
                <c:pt idx="64315">
                  <c:v>1494014400</c:v>
                </c:pt>
                <c:pt idx="64316">
                  <c:v>1494018000</c:v>
                </c:pt>
                <c:pt idx="64317">
                  <c:v>1494021600</c:v>
                </c:pt>
                <c:pt idx="64318">
                  <c:v>1494025200</c:v>
                </c:pt>
                <c:pt idx="64319">
                  <c:v>1494028800</c:v>
                </c:pt>
                <c:pt idx="64320">
                  <c:v>1494032400</c:v>
                </c:pt>
                <c:pt idx="64321">
                  <c:v>1494036000</c:v>
                </c:pt>
                <c:pt idx="64322">
                  <c:v>1494039600</c:v>
                </c:pt>
                <c:pt idx="64323">
                  <c:v>1494043200</c:v>
                </c:pt>
                <c:pt idx="64324">
                  <c:v>1494046800</c:v>
                </c:pt>
                <c:pt idx="64325">
                  <c:v>1494050400</c:v>
                </c:pt>
                <c:pt idx="64326">
                  <c:v>1494054000</c:v>
                </c:pt>
                <c:pt idx="64327">
                  <c:v>1494057600</c:v>
                </c:pt>
                <c:pt idx="64328">
                  <c:v>1494061200</c:v>
                </c:pt>
                <c:pt idx="64329">
                  <c:v>1494064800</c:v>
                </c:pt>
                <c:pt idx="64330">
                  <c:v>1494068400</c:v>
                </c:pt>
                <c:pt idx="64331">
                  <c:v>1494072000</c:v>
                </c:pt>
                <c:pt idx="64332">
                  <c:v>1494075600</c:v>
                </c:pt>
                <c:pt idx="64333">
                  <c:v>1494079200</c:v>
                </c:pt>
                <c:pt idx="64334">
                  <c:v>1494082800</c:v>
                </c:pt>
                <c:pt idx="64335">
                  <c:v>1494086400</c:v>
                </c:pt>
                <c:pt idx="64336">
                  <c:v>1494090000</c:v>
                </c:pt>
                <c:pt idx="64337">
                  <c:v>1494093600</c:v>
                </c:pt>
                <c:pt idx="64338">
                  <c:v>1494097200</c:v>
                </c:pt>
                <c:pt idx="64339">
                  <c:v>1494100800</c:v>
                </c:pt>
                <c:pt idx="64340">
                  <c:v>1494104400</c:v>
                </c:pt>
                <c:pt idx="64341">
                  <c:v>1494108000</c:v>
                </c:pt>
                <c:pt idx="64342">
                  <c:v>1494111600</c:v>
                </c:pt>
                <c:pt idx="64343">
                  <c:v>1494115200</c:v>
                </c:pt>
                <c:pt idx="64344">
                  <c:v>1494118800</c:v>
                </c:pt>
                <c:pt idx="64345">
                  <c:v>1494122400</c:v>
                </c:pt>
                <c:pt idx="64346">
                  <c:v>1494126000</c:v>
                </c:pt>
                <c:pt idx="64347">
                  <c:v>1494129600</c:v>
                </c:pt>
                <c:pt idx="64348">
                  <c:v>1494133200</c:v>
                </c:pt>
                <c:pt idx="64349">
                  <c:v>1494136800</c:v>
                </c:pt>
                <c:pt idx="64350">
                  <c:v>1494140400</c:v>
                </c:pt>
                <c:pt idx="64351">
                  <c:v>1494144000</c:v>
                </c:pt>
                <c:pt idx="64352">
                  <c:v>1494147600</c:v>
                </c:pt>
                <c:pt idx="64353">
                  <c:v>1494151200</c:v>
                </c:pt>
                <c:pt idx="64354">
                  <c:v>1494154800</c:v>
                </c:pt>
                <c:pt idx="64355">
                  <c:v>1494158400</c:v>
                </c:pt>
                <c:pt idx="64356">
                  <c:v>1494162000</c:v>
                </c:pt>
                <c:pt idx="64357">
                  <c:v>1494165600</c:v>
                </c:pt>
                <c:pt idx="64358">
                  <c:v>1494169200</c:v>
                </c:pt>
                <c:pt idx="64359">
                  <c:v>1494172800</c:v>
                </c:pt>
                <c:pt idx="64360">
                  <c:v>1494176400</c:v>
                </c:pt>
                <c:pt idx="64361">
                  <c:v>1494180000</c:v>
                </c:pt>
                <c:pt idx="64362">
                  <c:v>1494183600</c:v>
                </c:pt>
                <c:pt idx="64363">
                  <c:v>1494187200</c:v>
                </c:pt>
                <c:pt idx="64364">
                  <c:v>1494190800</c:v>
                </c:pt>
                <c:pt idx="64365">
                  <c:v>1494194400</c:v>
                </c:pt>
                <c:pt idx="64366">
                  <c:v>1494198000</c:v>
                </c:pt>
                <c:pt idx="64367">
                  <c:v>1494201600</c:v>
                </c:pt>
                <c:pt idx="64368">
                  <c:v>1494205200</c:v>
                </c:pt>
                <c:pt idx="64369">
                  <c:v>1494208800</c:v>
                </c:pt>
                <c:pt idx="64370">
                  <c:v>1494212400</c:v>
                </c:pt>
                <c:pt idx="64371">
                  <c:v>1494216000</c:v>
                </c:pt>
                <c:pt idx="64372">
                  <c:v>1494219600</c:v>
                </c:pt>
                <c:pt idx="64373">
                  <c:v>1494223200</c:v>
                </c:pt>
                <c:pt idx="64374">
                  <c:v>1494226800</c:v>
                </c:pt>
                <c:pt idx="64375">
                  <c:v>1494230400</c:v>
                </c:pt>
                <c:pt idx="64376">
                  <c:v>1494234000</c:v>
                </c:pt>
                <c:pt idx="64377">
                  <c:v>1494237600</c:v>
                </c:pt>
                <c:pt idx="64378">
                  <c:v>1494241200</c:v>
                </c:pt>
                <c:pt idx="64379">
                  <c:v>1494244800</c:v>
                </c:pt>
                <c:pt idx="64380">
                  <c:v>1494248400</c:v>
                </c:pt>
                <c:pt idx="64381">
                  <c:v>1494252000</c:v>
                </c:pt>
                <c:pt idx="64382">
                  <c:v>1494255600</c:v>
                </c:pt>
                <c:pt idx="64383">
                  <c:v>1494259200</c:v>
                </c:pt>
                <c:pt idx="64384">
                  <c:v>1494262800</c:v>
                </c:pt>
                <c:pt idx="64385">
                  <c:v>1494266400</c:v>
                </c:pt>
                <c:pt idx="64386">
                  <c:v>1494270000</c:v>
                </c:pt>
                <c:pt idx="64387">
                  <c:v>1494273600</c:v>
                </c:pt>
                <c:pt idx="64388">
                  <c:v>1494277200</c:v>
                </c:pt>
                <c:pt idx="64389">
                  <c:v>1494280800</c:v>
                </c:pt>
                <c:pt idx="64390">
                  <c:v>1494284400</c:v>
                </c:pt>
                <c:pt idx="64391">
                  <c:v>1494288000</c:v>
                </c:pt>
                <c:pt idx="64392">
                  <c:v>1494291600</c:v>
                </c:pt>
                <c:pt idx="64393">
                  <c:v>1494295200</c:v>
                </c:pt>
                <c:pt idx="64394">
                  <c:v>1494298800</c:v>
                </c:pt>
                <c:pt idx="64395">
                  <c:v>1494302400</c:v>
                </c:pt>
                <c:pt idx="64396">
                  <c:v>1494306000</c:v>
                </c:pt>
                <c:pt idx="64397">
                  <c:v>1494309600</c:v>
                </c:pt>
                <c:pt idx="64398">
                  <c:v>1494313200</c:v>
                </c:pt>
                <c:pt idx="64399">
                  <c:v>1494316800</c:v>
                </c:pt>
                <c:pt idx="64400">
                  <c:v>1494320400</c:v>
                </c:pt>
                <c:pt idx="64401">
                  <c:v>1494324000</c:v>
                </c:pt>
                <c:pt idx="64402">
                  <c:v>1494327600</c:v>
                </c:pt>
                <c:pt idx="64403">
                  <c:v>1494331200</c:v>
                </c:pt>
                <c:pt idx="64404">
                  <c:v>1494334800</c:v>
                </c:pt>
                <c:pt idx="64405">
                  <c:v>1494338400</c:v>
                </c:pt>
                <c:pt idx="64406">
                  <c:v>1494342000</c:v>
                </c:pt>
                <c:pt idx="64407">
                  <c:v>1494345600</c:v>
                </c:pt>
                <c:pt idx="64408">
                  <c:v>1494349200</c:v>
                </c:pt>
                <c:pt idx="64409">
                  <c:v>1494352800</c:v>
                </c:pt>
                <c:pt idx="64410">
                  <c:v>1494356400</c:v>
                </c:pt>
                <c:pt idx="64411">
                  <c:v>1494360000</c:v>
                </c:pt>
                <c:pt idx="64412">
                  <c:v>1494363600</c:v>
                </c:pt>
                <c:pt idx="64413">
                  <c:v>1494367200</c:v>
                </c:pt>
                <c:pt idx="64414">
                  <c:v>1494370800</c:v>
                </c:pt>
                <c:pt idx="64415">
                  <c:v>1494374400</c:v>
                </c:pt>
                <c:pt idx="64416">
                  <c:v>1494378000</c:v>
                </c:pt>
                <c:pt idx="64417">
                  <c:v>1494381600</c:v>
                </c:pt>
                <c:pt idx="64418">
                  <c:v>1494385200</c:v>
                </c:pt>
                <c:pt idx="64419">
                  <c:v>1494388800</c:v>
                </c:pt>
                <c:pt idx="64420">
                  <c:v>1494392400</c:v>
                </c:pt>
                <c:pt idx="64421">
                  <c:v>1494396000</c:v>
                </c:pt>
                <c:pt idx="64422">
                  <c:v>1494399600</c:v>
                </c:pt>
                <c:pt idx="64423">
                  <c:v>1494403200</c:v>
                </c:pt>
                <c:pt idx="64424">
                  <c:v>1494406800</c:v>
                </c:pt>
                <c:pt idx="64425">
                  <c:v>1494410400</c:v>
                </c:pt>
                <c:pt idx="64426">
                  <c:v>1494414000</c:v>
                </c:pt>
                <c:pt idx="64427">
                  <c:v>1494417600</c:v>
                </c:pt>
                <c:pt idx="64428">
                  <c:v>1494421200</c:v>
                </c:pt>
                <c:pt idx="64429">
                  <c:v>1494424800</c:v>
                </c:pt>
                <c:pt idx="64430">
                  <c:v>1494428400</c:v>
                </c:pt>
                <c:pt idx="64431">
                  <c:v>1494432000</c:v>
                </c:pt>
                <c:pt idx="64432">
                  <c:v>1494435600</c:v>
                </c:pt>
                <c:pt idx="64433">
                  <c:v>1494439200</c:v>
                </c:pt>
                <c:pt idx="64434">
                  <c:v>1494442800</c:v>
                </c:pt>
                <c:pt idx="64435">
                  <c:v>1494446400</c:v>
                </c:pt>
                <c:pt idx="64436">
                  <c:v>1494450000</c:v>
                </c:pt>
                <c:pt idx="64437">
                  <c:v>1494453600</c:v>
                </c:pt>
                <c:pt idx="64438">
                  <c:v>1494457200</c:v>
                </c:pt>
                <c:pt idx="64439">
                  <c:v>1494460800</c:v>
                </c:pt>
                <c:pt idx="64440">
                  <c:v>1494464400</c:v>
                </c:pt>
                <c:pt idx="64441">
                  <c:v>1494468000</c:v>
                </c:pt>
                <c:pt idx="64442">
                  <c:v>1494471600</c:v>
                </c:pt>
                <c:pt idx="64443">
                  <c:v>1494475200</c:v>
                </c:pt>
                <c:pt idx="64444">
                  <c:v>1494478800</c:v>
                </c:pt>
                <c:pt idx="64445">
                  <c:v>1494482400</c:v>
                </c:pt>
                <c:pt idx="64446">
                  <c:v>1494486000</c:v>
                </c:pt>
                <c:pt idx="64447">
                  <c:v>1494489600</c:v>
                </c:pt>
                <c:pt idx="64448">
                  <c:v>1494493200</c:v>
                </c:pt>
                <c:pt idx="64449">
                  <c:v>1494496800</c:v>
                </c:pt>
                <c:pt idx="64450">
                  <c:v>1494500400</c:v>
                </c:pt>
                <c:pt idx="64451">
                  <c:v>1494504000</c:v>
                </c:pt>
                <c:pt idx="64452">
                  <c:v>1494507600</c:v>
                </c:pt>
                <c:pt idx="64453">
                  <c:v>1494511200</c:v>
                </c:pt>
                <c:pt idx="64454">
                  <c:v>1494514800</c:v>
                </c:pt>
                <c:pt idx="64455">
                  <c:v>1494518400</c:v>
                </c:pt>
                <c:pt idx="64456">
                  <c:v>1494522000</c:v>
                </c:pt>
                <c:pt idx="64457">
                  <c:v>1494525600</c:v>
                </c:pt>
                <c:pt idx="64458">
                  <c:v>1494529200</c:v>
                </c:pt>
                <c:pt idx="64459">
                  <c:v>1494532800</c:v>
                </c:pt>
                <c:pt idx="64460">
                  <c:v>1494536400</c:v>
                </c:pt>
                <c:pt idx="64461">
                  <c:v>1494540000</c:v>
                </c:pt>
                <c:pt idx="64462">
                  <c:v>1494543600</c:v>
                </c:pt>
                <c:pt idx="64463">
                  <c:v>1494547200</c:v>
                </c:pt>
                <c:pt idx="64464">
                  <c:v>1494550800</c:v>
                </c:pt>
                <c:pt idx="64465">
                  <c:v>1494554400</c:v>
                </c:pt>
                <c:pt idx="64466">
                  <c:v>1494558000</c:v>
                </c:pt>
                <c:pt idx="64467">
                  <c:v>1494561600</c:v>
                </c:pt>
                <c:pt idx="64468">
                  <c:v>1494565200</c:v>
                </c:pt>
                <c:pt idx="64469">
                  <c:v>1494568800</c:v>
                </c:pt>
                <c:pt idx="64470">
                  <c:v>1494572400</c:v>
                </c:pt>
                <c:pt idx="64471">
                  <c:v>1494576000</c:v>
                </c:pt>
                <c:pt idx="64472">
                  <c:v>1494579600</c:v>
                </c:pt>
                <c:pt idx="64473">
                  <c:v>1494583200</c:v>
                </c:pt>
                <c:pt idx="64474">
                  <c:v>1494586800</c:v>
                </c:pt>
                <c:pt idx="64475">
                  <c:v>1494590400</c:v>
                </c:pt>
                <c:pt idx="64476">
                  <c:v>1494594000</c:v>
                </c:pt>
                <c:pt idx="64477">
                  <c:v>1494597600</c:v>
                </c:pt>
                <c:pt idx="64478">
                  <c:v>1494601200</c:v>
                </c:pt>
                <c:pt idx="64479">
                  <c:v>1494604800</c:v>
                </c:pt>
                <c:pt idx="64480">
                  <c:v>1494608400</c:v>
                </c:pt>
                <c:pt idx="64481">
                  <c:v>1494612000</c:v>
                </c:pt>
                <c:pt idx="64482">
                  <c:v>1494615600</c:v>
                </c:pt>
                <c:pt idx="64483">
                  <c:v>1494619200</c:v>
                </c:pt>
                <c:pt idx="64484">
                  <c:v>1494622800</c:v>
                </c:pt>
                <c:pt idx="64485">
                  <c:v>1494626400</c:v>
                </c:pt>
                <c:pt idx="64486">
                  <c:v>1494630000</c:v>
                </c:pt>
                <c:pt idx="64487">
                  <c:v>1494633600</c:v>
                </c:pt>
                <c:pt idx="64488">
                  <c:v>1494637200</c:v>
                </c:pt>
                <c:pt idx="64489">
                  <c:v>1494640800</c:v>
                </c:pt>
                <c:pt idx="64490">
                  <c:v>1494644400</c:v>
                </c:pt>
                <c:pt idx="64491">
                  <c:v>1494648000</c:v>
                </c:pt>
                <c:pt idx="64492">
                  <c:v>1494651600</c:v>
                </c:pt>
                <c:pt idx="64493">
                  <c:v>1494655200</c:v>
                </c:pt>
                <c:pt idx="64494">
                  <c:v>1494658800</c:v>
                </c:pt>
                <c:pt idx="64495">
                  <c:v>1494662400</c:v>
                </c:pt>
                <c:pt idx="64496">
                  <c:v>1494666000</c:v>
                </c:pt>
                <c:pt idx="64497">
                  <c:v>1494669600</c:v>
                </c:pt>
                <c:pt idx="64498">
                  <c:v>1494673200</c:v>
                </c:pt>
                <c:pt idx="64499">
                  <c:v>1494676800</c:v>
                </c:pt>
                <c:pt idx="64500">
                  <c:v>1494680400</c:v>
                </c:pt>
                <c:pt idx="64501">
                  <c:v>1494684000</c:v>
                </c:pt>
                <c:pt idx="64502">
                  <c:v>1494687600</c:v>
                </c:pt>
                <c:pt idx="64503">
                  <c:v>1494691200</c:v>
                </c:pt>
                <c:pt idx="64504">
                  <c:v>1494694800</c:v>
                </c:pt>
                <c:pt idx="64505">
                  <c:v>1494698400</c:v>
                </c:pt>
                <c:pt idx="64506">
                  <c:v>1494702000</c:v>
                </c:pt>
                <c:pt idx="64507">
                  <c:v>1494705600</c:v>
                </c:pt>
                <c:pt idx="64508">
                  <c:v>1494709200</c:v>
                </c:pt>
                <c:pt idx="64509">
                  <c:v>1494712800</c:v>
                </c:pt>
                <c:pt idx="64510">
                  <c:v>1494716400</c:v>
                </c:pt>
                <c:pt idx="64511">
                  <c:v>1494720000</c:v>
                </c:pt>
                <c:pt idx="64512">
                  <c:v>1494723600</c:v>
                </c:pt>
                <c:pt idx="64513">
                  <c:v>1494727200</c:v>
                </c:pt>
                <c:pt idx="64514">
                  <c:v>1494730800</c:v>
                </c:pt>
                <c:pt idx="64515">
                  <c:v>1494734400</c:v>
                </c:pt>
                <c:pt idx="64516">
                  <c:v>1494738000</c:v>
                </c:pt>
                <c:pt idx="64517">
                  <c:v>1494741600</c:v>
                </c:pt>
                <c:pt idx="64518">
                  <c:v>1494745200</c:v>
                </c:pt>
                <c:pt idx="64519">
                  <c:v>1494748800</c:v>
                </c:pt>
                <c:pt idx="64520">
                  <c:v>1494752400</c:v>
                </c:pt>
                <c:pt idx="64521">
                  <c:v>1494756000</c:v>
                </c:pt>
                <c:pt idx="64522">
                  <c:v>1494759600</c:v>
                </c:pt>
                <c:pt idx="64523">
                  <c:v>1494763200</c:v>
                </c:pt>
                <c:pt idx="64524">
                  <c:v>1494766800</c:v>
                </c:pt>
                <c:pt idx="64525">
                  <c:v>1494770400</c:v>
                </c:pt>
                <c:pt idx="64526">
                  <c:v>1494774000</c:v>
                </c:pt>
                <c:pt idx="64527">
                  <c:v>1494777600</c:v>
                </c:pt>
                <c:pt idx="64528">
                  <c:v>1494781200</c:v>
                </c:pt>
                <c:pt idx="64529">
                  <c:v>1494784800</c:v>
                </c:pt>
                <c:pt idx="64530">
                  <c:v>1494788400</c:v>
                </c:pt>
                <c:pt idx="64531">
                  <c:v>1494792000</c:v>
                </c:pt>
                <c:pt idx="64532">
                  <c:v>1494795600</c:v>
                </c:pt>
                <c:pt idx="64533">
                  <c:v>1494799200</c:v>
                </c:pt>
                <c:pt idx="64534">
                  <c:v>1494802800</c:v>
                </c:pt>
                <c:pt idx="64535">
                  <c:v>1494806400</c:v>
                </c:pt>
                <c:pt idx="64536">
                  <c:v>1494810000</c:v>
                </c:pt>
                <c:pt idx="64537">
                  <c:v>1494813600</c:v>
                </c:pt>
                <c:pt idx="64538">
                  <c:v>1494817200</c:v>
                </c:pt>
                <c:pt idx="64539">
                  <c:v>1494820800</c:v>
                </c:pt>
                <c:pt idx="64540">
                  <c:v>1494824400</c:v>
                </c:pt>
                <c:pt idx="64541">
                  <c:v>1494828000</c:v>
                </c:pt>
                <c:pt idx="64542">
                  <c:v>1494831600</c:v>
                </c:pt>
                <c:pt idx="64543">
                  <c:v>1494835200</c:v>
                </c:pt>
                <c:pt idx="64544">
                  <c:v>1494838800</c:v>
                </c:pt>
                <c:pt idx="64545">
                  <c:v>1494842400</c:v>
                </c:pt>
                <c:pt idx="64546">
                  <c:v>1494846000</c:v>
                </c:pt>
                <c:pt idx="64547">
                  <c:v>1494849600</c:v>
                </c:pt>
                <c:pt idx="64548">
                  <c:v>1494853200</c:v>
                </c:pt>
                <c:pt idx="64549">
                  <c:v>1494856800</c:v>
                </c:pt>
                <c:pt idx="64550">
                  <c:v>1494860400</c:v>
                </c:pt>
                <c:pt idx="64551">
                  <c:v>1494864000</c:v>
                </c:pt>
                <c:pt idx="64552">
                  <c:v>1494867600</c:v>
                </c:pt>
                <c:pt idx="64553">
                  <c:v>1494871200</c:v>
                </c:pt>
                <c:pt idx="64554">
                  <c:v>1494874800</c:v>
                </c:pt>
                <c:pt idx="64555">
                  <c:v>1494878400</c:v>
                </c:pt>
                <c:pt idx="64556">
                  <c:v>1494882000</c:v>
                </c:pt>
                <c:pt idx="64557">
                  <c:v>1494885600</c:v>
                </c:pt>
                <c:pt idx="64558">
                  <c:v>1494889200</c:v>
                </c:pt>
                <c:pt idx="64559">
                  <c:v>1494892800</c:v>
                </c:pt>
                <c:pt idx="64560">
                  <c:v>1494896400</c:v>
                </c:pt>
                <c:pt idx="64561">
                  <c:v>1494900000</c:v>
                </c:pt>
                <c:pt idx="64562">
                  <c:v>1494903600</c:v>
                </c:pt>
                <c:pt idx="64563">
                  <c:v>1494907200</c:v>
                </c:pt>
                <c:pt idx="64564">
                  <c:v>1494910800</c:v>
                </c:pt>
                <c:pt idx="64565">
                  <c:v>1494914400</c:v>
                </c:pt>
                <c:pt idx="64566">
                  <c:v>1494918000</c:v>
                </c:pt>
                <c:pt idx="64567">
                  <c:v>1494921600</c:v>
                </c:pt>
                <c:pt idx="64568">
                  <c:v>1494925200</c:v>
                </c:pt>
                <c:pt idx="64569">
                  <c:v>1494928800</c:v>
                </c:pt>
                <c:pt idx="64570">
                  <c:v>1494932400</c:v>
                </c:pt>
                <c:pt idx="64571">
                  <c:v>1494936000</c:v>
                </c:pt>
                <c:pt idx="64572">
                  <c:v>1494939600</c:v>
                </c:pt>
                <c:pt idx="64573">
                  <c:v>1494943200</c:v>
                </c:pt>
                <c:pt idx="64574">
                  <c:v>1494946800</c:v>
                </c:pt>
                <c:pt idx="64575">
                  <c:v>1494950400</c:v>
                </c:pt>
                <c:pt idx="64576">
                  <c:v>1494954000</c:v>
                </c:pt>
                <c:pt idx="64577">
                  <c:v>1494957600</c:v>
                </c:pt>
                <c:pt idx="64578">
                  <c:v>1494961200</c:v>
                </c:pt>
                <c:pt idx="64579">
                  <c:v>1494964800</c:v>
                </c:pt>
                <c:pt idx="64580">
                  <c:v>1494968400</c:v>
                </c:pt>
                <c:pt idx="64581">
                  <c:v>1494972000</c:v>
                </c:pt>
                <c:pt idx="64582">
                  <c:v>1494975600</c:v>
                </c:pt>
                <c:pt idx="64583">
                  <c:v>1494979200</c:v>
                </c:pt>
                <c:pt idx="64584">
                  <c:v>1494982800</c:v>
                </c:pt>
                <c:pt idx="64585">
                  <c:v>1494986400</c:v>
                </c:pt>
                <c:pt idx="64586">
                  <c:v>1494990000</c:v>
                </c:pt>
                <c:pt idx="64587">
                  <c:v>1494993600</c:v>
                </c:pt>
                <c:pt idx="64588">
                  <c:v>1494997200</c:v>
                </c:pt>
                <c:pt idx="64589">
                  <c:v>1495000800</c:v>
                </c:pt>
                <c:pt idx="64590">
                  <c:v>1495004400</c:v>
                </c:pt>
                <c:pt idx="64591">
                  <c:v>1495008000</c:v>
                </c:pt>
                <c:pt idx="64592">
                  <c:v>1495011600</c:v>
                </c:pt>
                <c:pt idx="64593">
                  <c:v>1495015200</c:v>
                </c:pt>
                <c:pt idx="64594">
                  <c:v>1495018800</c:v>
                </c:pt>
                <c:pt idx="64595">
                  <c:v>1495022400</c:v>
                </c:pt>
                <c:pt idx="64596">
                  <c:v>1495026000</c:v>
                </c:pt>
                <c:pt idx="64597">
                  <c:v>1495029600</c:v>
                </c:pt>
                <c:pt idx="64598">
                  <c:v>1495033200</c:v>
                </c:pt>
                <c:pt idx="64599">
                  <c:v>1495036800</c:v>
                </c:pt>
                <c:pt idx="64600">
                  <c:v>1495040400</c:v>
                </c:pt>
                <c:pt idx="64601">
                  <c:v>1495044000</c:v>
                </c:pt>
                <c:pt idx="64602">
                  <c:v>1495047600</c:v>
                </c:pt>
                <c:pt idx="64603">
                  <c:v>1495051200</c:v>
                </c:pt>
                <c:pt idx="64604">
                  <c:v>1495054800</c:v>
                </c:pt>
                <c:pt idx="64605">
                  <c:v>1495058400</c:v>
                </c:pt>
                <c:pt idx="64606">
                  <c:v>1495062000</c:v>
                </c:pt>
                <c:pt idx="64607">
                  <c:v>1495065600</c:v>
                </c:pt>
                <c:pt idx="64608">
                  <c:v>1495069200</c:v>
                </c:pt>
                <c:pt idx="64609">
                  <c:v>1495072800</c:v>
                </c:pt>
                <c:pt idx="64610">
                  <c:v>1495076400</c:v>
                </c:pt>
                <c:pt idx="64611">
                  <c:v>1495080000</c:v>
                </c:pt>
                <c:pt idx="64612">
                  <c:v>1495083600</c:v>
                </c:pt>
                <c:pt idx="64613">
                  <c:v>1495087200</c:v>
                </c:pt>
                <c:pt idx="64614">
                  <c:v>1495090800</c:v>
                </c:pt>
                <c:pt idx="64615">
                  <c:v>1495094400</c:v>
                </c:pt>
                <c:pt idx="64616">
                  <c:v>1495098000</c:v>
                </c:pt>
                <c:pt idx="64617">
                  <c:v>1495101600</c:v>
                </c:pt>
                <c:pt idx="64618">
                  <c:v>1495105200</c:v>
                </c:pt>
                <c:pt idx="64619">
                  <c:v>1495108800</c:v>
                </c:pt>
                <c:pt idx="64620">
                  <c:v>1495112400</c:v>
                </c:pt>
                <c:pt idx="64621">
                  <c:v>1495116000</c:v>
                </c:pt>
                <c:pt idx="64622">
                  <c:v>1495119600</c:v>
                </c:pt>
                <c:pt idx="64623">
                  <c:v>1495123200</c:v>
                </c:pt>
                <c:pt idx="64624">
                  <c:v>1495126800</c:v>
                </c:pt>
                <c:pt idx="64625">
                  <c:v>1495130400</c:v>
                </c:pt>
                <c:pt idx="64626">
                  <c:v>1495134000</c:v>
                </c:pt>
                <c:pt idx="64627">
                  <c:v>1495137600</c:v>
                </c:pt>
                <c:pt idx="64628">
                  <c:v>1495141200</c:v>
                </c:pt>
                <c:pt idx="64629">
                  <c:v>1495144800</c:v>
                </c:pt>
                <c:pt idx="64630">
                  <c:v>1495148400</c:v>
                </c:pt>
                <c:pt idx="64631">
                  <c:v>1495152000</c:v>
                </c:pt>
                <c:pt idx="64632">
                  <c:v>1495155600</c:v>
                </c:pt>
                <c:pt idx="64633">
                  <c:v>1495159200</c:v>
                </c:pt>
                <c:pt idx="64634">
                  <c:v>1495162800</c:v>
                </c:pt>
                <c:pt idx="64635">
                  <c:v>1495166400</c:v>
                </c:pt>
                <c:pt idx="64636">
                  <c:v>1495170000</c:v>
                </c:pt>
                <c:pt idx="64637">
                  <c:v>1495173600</c:v>
                </c:pt>
                <c:pt idx="64638">
                  <c:v>1495177200</c:v>
                </c:pt>
                <c:pt idx="64639">
                  <c:v>1495180800</c:v>
                </c:pt>
                <c:pt idx="64640">
                  <c:v>1495184400</c:v>
                </c:pt>
                <c:pt idx="64641">
                  <c:v>1495188000</c:v>
                </c:pt>
                <c:pt idx="64642">
                  <c:v>1495191600</c:v>
                </c:pt>
                <c:pt idx="64643">
                  <c:v>1495195200</c:v>
                </c:pt>
                <c:pt idx="64644">
                  <c:v>1495198800</c:v>
                </c:pt>
                <c:pt idx="64645">
                  <c:v>1495202400</c:v>
                </c:pt>
                <c:pt idx="64646">
                  <c:v>1495206000</c:v>
                </c:pt>
                <c:pt idx="64647">
                  <c:v>1495209600</c:v>
                </c:pt>
                <c:pt idx="64648">
                  <c:v>1495213200</c:v>
                </c:pt>
                <c:pt idx="64649">
                  <c:v>1495216800</c:v>
                </c:pt>
                <c:pt idx="64650">
                  <c:v>1495220400</c:v>
                </c:pt>
                <c:pt idx="64651">
                  <c:v>1495224000</c:v>
                </c:pt>
                <c:pt idx="64652">
                  <c:v>1495227600</c:v>
                </c:pt>
                <c:pt idx="64653">
                  <c:v>1495231200</c:v>
                </c:pt>
                <c:pt idx="64654">
                  <c:v>1495234800</c:v>
                </c:pt>
                <c:pt idx="64655">
                  <c:v>1495238400</c:v>
                </c:pt>
                <c:pt idx="64656">
                  <c:v>1495242000</c:v>
                </c:pt>
                <c:pt idx="64657">
                  <c:v>1495245600</c:v>
                </c:pt>
                <c:pt idx="64658">
                  <c:v>1495249200</c:v>
                </c:pt>
                <c:pt idx="64659">
                  <c:v>1495252800</c:v>
                </c:pt>
                <c:pt idx="64660">
                  <c:v>1495256400</c:v>
                </c:pt>
                <c:pt idx="64661">
                  <c:v>1495260000</c:v>
                </c:pt>
                <c:pt idx="64662">
                  <c:v>1495263600</c:v>
                </c:pt>
                <c:pt idx="64663">
                  <c:v>1495267200</c:v>
                </c:pt>
                <c:pt idx="64664">
                  <c:v>1495270800</c:v>
                </c:pt>
                <c:pt idx="64665">
                  <c:v>1495274400</c:v>
                </c:pt>
                <c:pt idx="64666">
                  <c:v>1495278000</c:v>
                </c:pt>
                <c:pt idx="64667">
                  <c:v>1495281600</c:v>
                </c:pt>
                <c:pt idx="64668">
                  <c:v>1495285200</c:v>
                </c:pt>
                <c:pt idx="64669">
                  <c:v>1495288800</c:v>
                </c:pt>
                <c:pt idx="64670">
                  <c:v>1495292400</c:v>
                </c:pt>
                <c:pt idx="64671">
                  <c:v>1495296000</c:v>
                </c:pt>
                <c:pt idx="64672">
                  <c:v>1495299600</c:v>
                </c:pt>
                <c:pt idx="64673">
                  <c:v>1495303200</c:v>
                </c:pt>
                <c:pt idx="64674">
                  <c:v>1495306800</c:v>
                </c:pt>
                <c:pt idx="64675">
                  <c:v>1495310400</c:v>
                </c:pt>
                <c:pt idx="64676">
                  <c:v>1495314000</c:v>
                </c:pt>
                <c:pt idx="64677">
                  <c:v>1495317600</c:v>
                </c:pt>
                <c:pt idx="64678">
                  <c:v>1495321200</c:v>
                </c:pt>
                <c:pt idx="64679">
                  <c:v>1495324800</c:v>
                </c:pt>
                <c:pt idx="64680">
                  <c:v>1495328400</c:v>
                </c:pt>
                <c:pt idx="64681">
                  <c:v>1495332000</c:v>
                </c:pt>
                <c:pt idx="64682">
                  <c:v>1495335600</c:v>
                </c:pt>
                <c:pt idx="64683">
                  <c:v>1495339200</c:v>
                </c:pt>
                <c:pt idx="64684">
                  <c:v>1495342800</c:v>
                </c:pt>
                <c:pt idx="64685">
                  <c:v>1495346400</c:v>
                </c:pt>
                <c:pt idx="64686">
                  <c:v>1495350000</c:v>
                </c:pt>
                <c:pt idx="64687">
                  <c:v>1495353600</c:v>
                </c:pt>
                <c:pt idx="64688">
                  <c:v>1495357200</c:v>
                </c:pt>
                <c:pt idx="64689">
                  <c:v>1495360800</c:v>
                </c:pt>
                <c:pt idx="64690">
                  <c:v>1495364400</c:v>
                </c:pt>
                <c:pt idx="64691">
                  <c:v>1495368000</c:v>
                </c:pt>
                <c:pt idx="64692">
                  <c:v>1495371600</c:v>
                </c:pt>
                <c:pt idx="64693">
                  <c:v>1495375200</c:v>
                </c:pt>
                <c:pt idx="64694">
                  <c:v>1495378800</c:v>
                </c:pt>
                <c:pt idx="64695">
                  <c:v>1495382400</c:v>
                </c:pt>
                <c:pt idx="64696">
                  <c:v>1495386000</c:v>
                </c:pt>
                <c:pt idx="64697">
                  <c:v>1495389600</c:v>
                </c:pt>
                <c:pt idx="64698">
                  <c:v>1495393200</c:v>
                </c:pt>
                <c:pt idx="64699">
                  <c:v>1495396800</c:v>
                </c:pt>
                <c:pt idx="64700">
                  <c:v>1495400400</c:v>
                </c:pt>
                <c:pt idx="64701">
                  <c:v>1495404000</c:v>
                </c:pt>
                <c:pt idx="64702">
                  <c:v>1495407600</c:v>
                </c:pt>
                <c:pt idx="64703">
                  <c:v>1495411200</c:v>
                </c:pt>
                <c:pt idx="64704">
                  <c:v>1495414800</c:v>
                </c:pt>
                <c:pt idx="64705">
                  <c:v>1495418400</c:v>
                </c:pt>
                <c:pt idx="64706">
                  <c:v>1495422000</c:v>
                </c:pt>
                <c:pt idx="64707">
                  <c:v>1495425600</c:v>
                </c:pt>
                <c:pt idx="64708">
                  <c:v>1495429200</c:v>
                </c:pt>
                <c:pt idx="64709">
                  <c:v>1495432800</c:v>
                </c:pt>
                <c:pt idx="64710">
                  <c:v>1495436400</c:v>
                </c:pt>
                <c:pt idx="64711">
                  <c:v>1495440000</c:v>
                </c:pt>
                <c:pt idx="64712">
                  <c:v>1495443600</c:v>
                </c:pt>
                <c:pt idx="64713">
                  <c:v>1495447200</c:v>
                </c:pt>
                <c:pt idx="64714">
                  <c:v>1495450800</c:v>
                </c:pt>
                <c:pt idx="64715">
                  <c:v>1495454400</c:v>
                </c:pt>
                <c:pt idx="64716">
                  <c:v>1495458000</c:v>
                </c:pt>
                <c:pt idx="64717">
                  <c:v>1495461600</c:v>
                </c:pt>
                <c:pt idx="64718">
                  <c:v>1495465200</c:v>
                </c:pt>
                <c:pt idx="64719">
                  <c:v>1495468800</c:v>
                </c:pt>
                <c:pt idx="64720">
                  <c:v>1495472400</c:v>
                </c:pt>
                <c:pt idx="64721">
                  <c:v>1495476000</c:v>
                </c:pt>
                <c:pt idx="64722">
                  <c:v>1495479600</c:v>
                </c:pt>
                <c:pt idx="64723">
                  <c:v>1495483200</c:v>
                </c:pt>
                <c:pt idx="64724">
                  <c:v>1495486800</c:v>
                </c:pt>
                <c:pt idx="64725">
                  <c:v>1495490400</c:v>
                </c:pt>
                <c:pt idx="64726">
                  <c:v>1495494000</c:v>
                </c:pt>
                <c:pt idx="64727">
                  <c:v>1495497600</c:v>
                </c:pt>
                <c:pt idx="64728">
                  <c:v>1495501200</c:v>
                </c:pt>
                <c:pt idx="64729">
                  <c:v>1495504800</c:v>
                </c:pt>
                <c:pt idx="64730">
                  <c:v>1495508400</c:v>
                </c:pt>
                <c:pt idx="64731">
                  <c:v>1495512000</c:v>
                </c:pt>
                <c:pt idx="64732">
                  <c:v>1495515600</c:v>
                </c:pt>
                <c:pt idx="64733">
                  <c:v>1495519200</c:v>
                </c:pt>
                <c:pt idx="64734">
                  <c:v>1495522800</c:v>
                </c:pt>
                <c:pt idx="64735">
                  <c:v>1495526400</c:v>
                </c:pt>
                <c:pt idx="64736">
                  <c:v>1495530000</c:v>
                </c:pt>
                <c:pt idx="64737">
                  <c:v>1495533600</c:v>
                </c:pt>
                <c:pt idx="64738">
                  <c:v>1495537200</c:v>
                </c:pt>
                <c:pt idx="64739">
                  <c:v>1495540800</c:v>
                </c:pt>
                <c:pt idx="64740">
                  <c:v>1495544400</c:v>
                </c:pt>
                <c:pt idx="64741">
                  <c:v>1495548000</c:v>
                </c:pt>
                <c:pt idx="64742">
                  <c:v>1495551600</c:v>
                </c:pt>
                <c:pt idx="64743">
                  <c:v>1495555200</c:v>
                </c:pt>
                <c:pt idx="64744">
                  <c:v>1495558800</c:v>
                </c:pt>
                <c:pt idx="64745">
                  <c:v>1495562400</c:v>
                </c:pt>
                <c:pt idx="64746">
                  <c:v>1495566000</c:v>
                </c:pt>
                <c:pt idx="64747">
                  <c:v>1495569600</c:v>
                </c:pt>
                <c:pt idx="64748">
                  <c:v>1495573200</c:v>
                </c:pt>
                <c:pt idx="64749">
                  <c:v>1495576800</c:v>
                </c:pt>
                <c:pt idx="64750">
                  <c:v>1495580400</c:v>
                </c:pt>
                <c:pt idx="64751">
                  <c:v>1495584000</c:v>
                </c:pt>
                <c:pt idx="64752">
                  <c:v>1495587600</c:v>
                </c:pt>
                <c:pt idx="64753">
                  <c:v>1495591200</c:v>
                </c:pt>
                <c:pt idx="64754">
                  <c:v>1495594800</c:v>
                </c:pt>
                <c:pt idx="64755">
                  <c:v>1495598400</c:v>
                </c:pt>
                <c:pt idx="64756">
                  <c:v>1495602000</c:v>
                </c:pt>
                <c:pt idx="64757">
                  <c:v>1495605600</c:v>
                </c:pt>
                <c:pt idx="64758">
                  <c:v>1495609200</c:v>
                </c:pt>
                <c:pt idx="64759">
                  <c:v>1495612800</c:v>
                </c:pt>
                <c:pt idx="64760">
                  <c:v>1495616400</c:v>
                </c:pt>
                <c:pt idx="64761">
                  <c:v>1495620000</c:v>
                </c:pt>
                <c:pt idx="64762">
                  <c:v>1495623600</c:v>
                </c:pt>
                <c:pt idx="64763">
                  <c:v>1495627200</c:v>
                </c:pt>
                <c:pt idx="64764">
                  <c:v>1495630800</c:v>
                </c:pt>
                <c:pt idx="64765">
                  <c:v>1495634400</c:v>
                </c:pt>
                <c:pt idx="64766">
                  <c:v>1495638000</c:v>
                </c:pt>
                <c:pt idx="64767">
                  <c:v>1495641600</c:v>
                </c:pt>
                <c:pt idx="64768">
                  <c:v>1495645200</c:v>
                </c:pt>
                <c:pt idx="64769">
                  <c:v>1495648800</c:v>
                </c:pt>
                <c:pt idx="64770">
                  <c:v>1495652400</c:v>
                </c:pt>
                <c:pt idx="64771">
                  <c:v>1495656000</c:v>
                </c:pt>
                <c:pt idx="64772">
                  <c:v>1495659600</c:v>
                </c:pt>
                <c:pt idx="64773">
                  <c:v>1495663200</c:v>
                </c:pt>
                <c:pt idx="64774">
                  <c:v>1495666800</c:v>
                </c:pt>
                <c:pt idx="64775">
                  <c:v>1495670400</c:v>
                </c:pt>
                <c:pt idx="64776">
                  <c:v>1495674000</c:v>
                </c:pt>
                <c:pt idx="64777">
                  <c:v>1495677600</c:v>
                </c:pt>
                <c:pt idx="64778">
                  <c:v>1495681200</c:v>
                </c:pt>
                <c:pt idx="64779">
                  <c:v>1495684800</c:v>
                </c:pt>
                <c:pt idx="64780">
                  <c:v>1495688400</c:v>
                </c:pt>
                <c:pt idx="64781">
                  <c:v>1495692000</c:v>
                </c:pt>
                <c:pt idx="64782">
                  <c:v>1495695600</c:v>
                </c:pt>
                <c:pt idx="64783">
                  <c:v>1495699200</c:v>
                </c:pt>
                <c:pt idx="64784">
                  <c:v>1495702800</c:v>
                </c:pt>
                <c:pt idx="64785">
                  <c:v>1495706400</c:v>
                </c:pt>
                <c:pt idx="64786">
                  <c:v>1495710000</c:v>
                </c:pt>
                <c:pt idx="64787">
                  <c:v>1495713600</c:v>
                </c:pt>
                <c:pt idx="64788">
                  <c:v>1495717200</c:v>
                </c:pt>
                <c:pt idx="64789">
                  <c:v>1495720800</c:v>
                </c:pt>
                <c:pt idx="64790">
                  <c:v>1495724400</c:v>
                </c:pt>
                <c:pt idx="64791">
                  <c:v>1495728000</c:v>
                </c:pt>
                <c:pt idx="64792">
                  <c:v>1495731600</c:v>
                </c:pt>
                <c:pt idx="64793">
                  <c:v>1495735200</c:v>
                </c:pt>
                <c:pt idx="64794">
                  <c:v>1495738800</c:v>
                </c:pt>
                <c:pt idx="64795">
                  <c:v>1495742400</c:v>
                </c:pt>
                <c:pt idx="64796">
                  <c:v>1495746000</c:v>
                </c:pt>
                <c:pt idx="64797">
                  <c:v>1495749600</c:v>
                </c:pt>
                <c:pt idx="64798">
                  <c:v>1495753200</c:v>
                </c:pt>
                <c:pt idx="64799">
                  <c:v>1495756800</c:v>
                </c:pt>
                <c:pt idx="64800">
                  <c:v>1495760400</c:v>
                </c:pt>
                <c:pt idx="64801">
                  <c:v>1495764000</c:v>
                </c:pt>
                <c:pt idx="64802">
                  <c:v>1495767600</c:v>
                </c:pt>
                <c:pt idx="64803">
                  <c:v>1495771200</c:v>
                </c:pt>
                <c:pt idx="64804">
                  <c:v>1495774800</c:v>
                </c:pt>
                <c:pt idx="64805">
                  <c:v>1495778400</c:v>
                </c:pt>
                <c:pt idx="64806">
                  <c:v>1495782000</c:v>
                </c:pt>
                <c:pt idx="64807">
                  <c:v>1495785600</c:v>
                </c:pt>
                <c:pt idx="64808">
                  <c:v>1495789200</c:v>
                </c:pt>
                <c:pt idx="64809">
                  <c:v>1495792800</c:v>
                </c:pt>
                <c:pt idx="64810">
                  <c:v>1495796400</c:v>
                </c:pt>
                <c:pt idx="64811">
                  <c:v>1495800000</c:v>
                </c:pt>
                <c:pt idx="64812">
                  <c:v>1495803600</c:v>
                </c:pt>
                <c:pt idx="64813">
                  <c:v>1495807200</c:v>
                </c:pt>
                <c:pt idx="64814">
                  <c:v>1495810800</c:v>
                </c:pt>
                <c:pt idx="64815">
                  <c:v>1495814400</c:v>
                </c:pt>
                <c:pt idx="64816">
                  <c:v>1495818000</c:v>
                </c:pt>
                <c:pt idx="64817">
                  <c:v>1495821600</c:v>
                </c:pt>
                <c:pt idx="64818">
                  <c:v>1495825200</c:v>
                </c:pt>
                <c:pt idx="64819">
                  <c:v>1495828800</c:v>
                </c:pt>
                <c:pt idx="64820">
                  <c:v>1495832400</c:v>
                </c:pt>
                <c:pt idx="64821">
                  <c:v>1495836000</c:v>
                </c:pt>
                <c:pt idx="64822">
                  <c:v>1495839600</c:v>
                </c:pt>
                <c:pt idx="64823">
                  <c:v>1495843200</c:v>
                </c:pt>
                <c:pt idx="64824">
                  <c:v>1495846800</c:v>
                </c:pt>
                <c:pt idx="64825">
                  <c:v>1495850400</c:v>
                </c:pt>
                <c:pt idx="64826">
                  <c:v>1495854000</c:v>
                </c:pt>
                <c:pt idx="64827">
                  <c:v>1495857600</c:v>
                </c:pt>
                <c:pt idx="64828">
                  <c:v>1495861200</c:v>
                </c:pt>
                <c:pt idx="64829">
                  <c:v>1495864800</c:v>
                </c:pt>
                <c:pt idx="64830">
                  <c:v>1495868400</c:v>
                </c:pt>
                <c:pt idx="64831">
                  <c:v>1495872000</c:v>
                </c:pt>
                <c:pt idx="64832">
                  <c:v>1495875600</c:v>
                </c:pt>
                <c:pt idx="64833">
                  <c:v>1495879200</c:v>
                </c:pt>
                <c:pt idx="64834">
                  <c:v>1495882800</c:v>
                </c:pt>
                <c:pt idx="64835">
                  <c:v>1495886400</c:v>
                </c:pt>
                <c:pt idx="64836">
                  <c:v>1495890000</c:v>
                </c:pt>
                <c:pt idx="64837">
                  <c:v>1495893600</c:v>
                </c:pt>
                <c:pt idx="64838">
                  <c:v>1495897200</c:v>
                </c:pt>
                <c:pt idx="64839">
                  <c:v>1495900800</c:v>
                </c:pt>
                <c:pt idx="64840">
                  <c:v>1495904400</c:v>
                </c:pt>
                <c:pt idx="64841">
                  <c:v>1495908000</c:v>
                </c:pt>
                <c:pt idx="64842">
                  <c:v>1495911600</c:v>
                </c:pt>
                <c:pt idx="64843">
                  <c:v>1495915200</c:v>
                </c:pt>
                <c:pt idx="64844">
                  <c:v>1495918800</c:v>
                </c:pt>
                <c:pt idx="64845">
                  <c:v>1495922400</c:v>
                </c:pt>
                <c:pt idx="64846">
                  <c:v>1495926000</c:v>
                </c:pt>
                <c:pt idx="64847">
                  <c:v>1495929600</c:v>
                </c:pt>
                <c:pt idx="64848">
                  <c:v>1495933200</c:v>
                </c:pt>
                <c:pt idx="64849">
                  <c:v>1495936800</c:v>
                </c:pt>
                <c:pt idx="64850">
                  <c:v>1495940400</c:v>
                </c:pt>
                <c:pt idx="64851">
                  <c:v>1495944000</c:v>
                </c:pt>
                <c:pt idx="64852">
                  <c:v>1495947600</c:v>
                </c:pt>
                <c:pt idx="64853">
                  <c:v>1495951200</c:v>
                </c:pt>
                <c:pt idx="64854">
                  <c:v>1495954800</c:v>
                </c:pt>
                <c:pt idx="64855">
                  <c:v>1495958400</c:v>
                </c:pt>
                <c:pt idx="64856">
                  <c:v>1495962000</c:v>
                </c:pt>
                <c:pt idx="64857">
                  <c:v>1495965600</c:v>
                </c:pt>
                <c:pt idx="64858">
                  <c:v>1495969200</c:v>
                </c:pt>
                <c:pt idx="64859">
                  <c:v>1495972800</c:v>
                </c:pt>
                <c:pt idx="64860">
                  <c:v>1495976400</c:v>
                </c:pt>
                <c:pt idx="64861">
                  <c:v>1495980000</c:v>
                </c:pt>
                <c:pt idx="64862">
                  <c:v>1495983600</c:v>
                </c:pt>
                <c:pt idx="64863">
                  <c:v>1495987200</c:v>
                </c:pt>
                <c:pt idx="64864">
                  <c:v>1495990800</c:v>
                </c:pt>
                <c:pt idx="64865">
                  <c:v>1495994400</c:v>
                </c:pt>
                <c:pt idx="64866">
                  <c:v>1495998000</c:v>
                </c:pt>
                <c:pt idx="64867">
                  <c:v>1496001600</c:v>
                </c:pt>
                <c:pt idx="64868">
                  <c:v>1496005200</c:v>
                </c:pt>
                <c:pt idx="64869">
                  <c:v>1496008800</c:v>
                </c:pt>
                <c:pt idx="64870">
                  <c:v>1496012400</c:v>
                </c:pt>
                <c:pt idx="64871">
                  <c:v>1496016000</c:v>
                </c:pt>
                <c:pt idx="64872">
                  <c:v>1496019600</c:v>
                </c:pt>
                <c:pt idx="64873">
                  <c:v>1496023200</c:v>
                </c:pt>
                <c:pt idx="64874">
                  <c:v>1496026800</c:v>
                </c:pt>
                <c:pt idx="64875">
                  <c:v>1496030400</c:v>
                </c:pt>
                <c:pt idx="64876">
                  <c:v>1496034000</c:v>
                </c:pt>
                <c:pt idx="64877">
                  <c:v>1496037600</c:v>
                </c:pt>
                <c:pt idx="64878">
                  <c:v>1496041200</c:v>
                </c:pt>
                <c:pt idx="64879">
                  <c:v>1496044800</c:v>
                </c:pt>
                <c:pt idx="64880">
                  <c:v>1496048400</c:v>
                </c:pt>
                <c:pt idx="64881">
                  <c:v>1496052000</c:v>
                </c:pt>
                <c:pt idx="64882">
                  <c:v>1496055600</c:v>
                </c:pt>
                <c:pt idx="64883">
                  <c:v>1496059200</c:v>
                </c:pt>
                <c:pt idx="64884">
                  <c:v>1496062800</c:v>
                </c:pt>
                <c:pt idx="64885">
                  <c:v>1496066400</c:v>
                </c:pt>
                <c:pt idx="64886">
                  <c:v>1496070000</c:v>
                </c:pt>
                <c:pt idx="64887">
                  <c:v>1496073600</c:v>
                </c:pt>
                <c:pt idx="64888">
                  <c:v>1496077200</c:v>
                </c:pt>
                <c:pt idx="64889">
                  <c:v>1496080800</c:v>
                </c:pt>
                <c:pt idx="64890">
                  <c:v>1496084400</c:v>
                </c:pt>
                <c:pt idx="64891">
                  <c:v>1496088000</c:v>
                </c:pt>
                <c:pt idx="64892">
                  <c:v>1496091600</c:v>
                </c:pt>
                <c:pt idx="64893">
                  <c:v>1496095200</c:v>
                </c:pt>
                <c:pt idx="64894">
                  <c:v>1496098800</c:v>
                </c:pt>
                <c:pt idx="64895">
                  <c:v>1496102400</c:v>
                </c:pt>
                <c:pt idx="64896">
                  <c:v>1496106000</c:v>
                </c:pt>
                <c:pt idx="64897">
                  <c:v>1496109600</c:v>
                </c:pt>
                <c:pt idx="64898">
                  <c:v>1496113200</c:v>
                </c:pt>
                <c:pt idx="64899">
                  <c:v>1496116800</c:v>
                </c:pt>
                <c:pt idx="64900">
                  <c:v>1496120400</c:v>
                </c:pt>
                <c:pt idx="64901">
                  <c:v>1496124000</c:v>
                </c:pt>
                <c:pt idx="64902">
                  <c:v>1496127600</c:v>
                </c:pt>
                <c:pt idx="64903">
                  <c:v>1496131200</c:v>
                </c:pt>
                <c:pt idx="64904">
                  <c:v>1496134800</c:v>
                </c:pt>
                <c:pt idx="64905">
                  <c:v>1496138400</c:v>
                </c:pt>
                <c:pt idx="64906">
                  <c:v>1496142000</c:v>
                </c:pt>
                <c:pt idx="64907">
                  <c:v>1496145600</c:v>
                </c:pt>
                <c:pt idx="64908">
                  <c:v>1496149200</c:v>
                </c:pt>
                <c:pt idx="64909">
                  <c:v>1496152800</c:v>
                </c:pt>
                <c:pt idx="64910">
                  <c:v>1496156400</c:v>
                </c:pt>
                <c:pt idx="64911">
                  <c:v>1496160000</c:v>
                </c:pt>
                <c:pt idx="64912">
                  <c:v>1496163600</c:v>
                </c:pt>
                <c:pt idx="64913">
                  <c:v>1496167200</c:v>
                </c:pt>
                <c:pt idx="64914">
                  <c:v>1496170800</c:v>
                </c:pt>
                <c:pt idx="64915">
                  <c:v>1496174400</c:v>
                </c:pt>
                <c:pt idx="64916">
                  <c:v>1496178000</c:v>
                </c:pt>
                <c:pt idx="64917">
                  <c:v>1496181600</c:v>
                </c:pt>
                <c:pt idx="64918">
                  <c:v>1496185200</c:v>
                </c:pt>
                <c:pt idx="64919">
                  <c:v>1496188800</c:v>
                </c:pt>
                <c:pt idx="64920">
                  <c:v>1496192400</c:v>
                </c:pt>
                <c:pt idx="64921">
                  <c:v>1496196000</c:v>
                </c:pt>
                <c:pt idx="64922">
                  <c:v>1496199600</c:v>
                </c:pt>
                <c:pt idx="64923">
                  <c:v>1496203200</c:v>
                </c:pt>
                <c:pt idx="64924">
                  <c:v>1496206800</c:v>
                </c:pt>
                <c:pt idx="64925">
                  <c:v>1496210400</c:v>
                </c:pt>
                <c:pt idx="64926">
                  <c:v>1496214000</c:v>
                </c:pt>
                <c:pt idx="64927">
                  <c:v>1496217600</c:v>
                </c:pt>
                <c:pt idx="64928">
                  <c:v>1496221200</c:v>
                </c:pt>
                <c:pt idx="64929">
                  <c:v>1496224800</c:v>
                </c:pt>
                <c:pt idx="64930">
                  <c:v>1496228400</c:v>
                </c:pt>
                <c:pt idx="64931">
                  <c:v>1496232000</c:v>
                </c:pt>
                <c:pt idx="64932">
                  <c:v>1496235600</c:v>
                </c:pt>
                <c:pt idx="64933">
                  <c:v>1496239200</c:v>
                </c:pt>
                <c:pt idx="64934">
                  <c:v>1496242800</c:v>
                </c:pt>
                <c:pt idx="64935">
                  <c:v>1496246400</c:v>
                </c:pt>
                <c:pt idx="64936">
                  <c:v>1496250000</c:v>
                </c:pt>
                <c:pt idx="64937">
                  <c:v>1496253600</c:v>
                </c:pt>
                <c:pt idx="64938">
                  <c:v>1496257200</c:v>
                </c:pt>
                <c:pt idx="64939">
                  <c:v>1496260800</c:v>
                </c:pt>
                <c:pt idx="64940">
                  <c:v>1496264400</c:v>
                </c:pt>
                <c:pt idx="64941">
                  <c:v>1496268000</c:v>
                </c:pt>
                <c:pt idx="64942">
                  <c:v>1496271600</c:v>
                </c:pt>
                <c:pt idx="64943">
                  <c:v>1496275200</c:v>
                </c:pt>
                <c:pt idx="64944">
                  <c:v>1496278800</c:v>
                </c:pt>
                <c:pt idx="64945">
                  <c:v>1496282400</c:v>
                </c:pt>
                <c:pt idx="64946">
                  <c:v>1496286000</c:v>
                </c:pt>
                <c:pt idx="64947">
                  <c:v>1496289600</c:v>
                </c:pt>
                <c:pt idx="64948">
                  <c:v>1496293200</c:v>
                </c:pt>
                <c:pt idx="64949">
                  <c:v>1496296800</c:v>
                </c:pt>
                <c:pt idx="64950">
                  <c:v>1496300400</c:v>
                </c:pt>
                <c:pt idx="64951">
                  <c:v>1496304000</c:v>
                </c:pt>
                <c:pt idx="64952">
                  <c:v>1496307600</c:v>
                </c:pt>
                <c:pt idx="64953">
                  <c:v>1496311200</c:v>
                </c:pt>
                <c:pt idx="64954">
                  <c:v>1496314800</c:v>
                </c:pt>
                <c:pt idx="64955">
                  <c:v>1496318400</c:v>
                </c:pt>
                <c:pt idx="64956">
                  <c:v>1496322000</c:v>
                </c:pt>
                <c:pt idx="64957">
                  <c:v>1496325600</c:v>
                </c:pt>
                <c:pt idx="64958">
                  <c:v>1496329200</c:v>
                </c:pt>
                <c:pt idx="64959">
                  <c:v>1496332800</c:v>
                </c:pt>
                <c:pt idx="64960">
                  <c:v>1496336400</c:v>
                </c:pt>
                <c:pt idx="64961">
                  <c:v>1496340000</c:v>
                </c:pt>
                <c:pt idx="64962">
                  <c:v>1496343600</c:v>
                </c:pt>
                <c:pt idx="64963">
                  <c:v>1496347200</c:v>
                </c:pt>
                <c:pt idx="64964">
                  <c:v>1496350800</c:v>
                </c:pt>
                <c:pt idx="64965">
                  <c:v>1496354400</c:v>
                </c:pt>
                <c:pt idx="64966">
                  <c:v>1496358000</c:v>
                </c:pt>
                <c:pt idx="64967">
                  <c:v>1496361600</c:v>
                </c:pt>
                <c:pt idx="64968">
                  <c:v>1496365200</c:v>
                </c:pt>
                <c:pt idx="64969">
                  <c:v>1496368800</c:v>
                </c:pt>
                <c:pt idx="64970">
                  <c:v>1496372400</c:v>
                </c:pt>
                <c:pt idx="64971">
                  <c:v>1496376000</c:v>
                </c:pt>
                <c:pt idx="64972">
                  <c:v>1496379600</c:v>
                </c:pt>
                <c:pt idx="64973">
                  <c:v>1496383200</c:v>
                </c:pt>
                <c:pt idx="64974">
                  <c:v>1496386800</c:v>
                </c:pt>
                <c:pt idx="64975">
                  <c:v>1496390400</c:v>
                </c:pt>
                <c:pt idx="64976">
                  <c:v>1496394000</c:v>
                </c:pt>
                <c:pt idx="64977">
                  <c:v>1496397600</c:v>
                </c:pt>
                <c:pt idx="64978">
                  <c:v>1496401200</c:v>
                </c:pt>
                <c:pt idx="64979">
                  <c:v>1496404800</c:v>
                </c:pt>
                <c:pt idx="64980">
                  <c:v>1496408400</c:v>
                </c:pt>
                <c:pt idx="64981">
                  <c:v>1496412000</c:v>
                </c:pt>
                <c:pt idx="64982">
                  <c:v>1496415600</c:v>
                </c:pt>
                <c:pt idx="64983">
                  <c:v>1496419200</c:v>
                </c:pt>
                <c:pt idx="64984">
                  <c:v>1496422800</c:v>
                </c:pt>
                <c:pt idx="64985">
                  <c:v>1496426400</c:v>
                </c:pt>
                <c:pt idx="64986">
                  <c:v>1496430000</c:v>
                </c:pt>
                <c:pt idx="64987">
                  <c:v>1496433600</c:v>
                </c:pt>
                <c:pt idx="64988">
                  <c:v>1496437200</c:v>
                </c:pt>
                <c:pt idx="64989">
                  <c:v>1496440800</c:v>
                </c:pt>
                <c:pt idx="64990">
                  <c:v>1496444400</c:v>
                </c:pt>
                <c:pt idx="64991">
                  <c:v>1496448000</c:v>
                </c:pt>
                <c:pt idx="64992">
                  <c:v>1496451600</c:v>
                </c:pt>
                <c:pt idx="64993">
                  <c:v>1496455200</c:v>
                </c:pt>
                <c:pt idx="64994">
                  <c:v>1496458800</c:v>
                </c:pt>
                <c:pt idx="64995">
                  <c:v>1496462400</c:v>
                </c:pt>
                <c:pt idx="64996">
                  <c:v>1496466000</c:v>
                </c:pt>
                <c:pt idx="64997">
                  <c:v>1496469600</c:v>
                </c:pt>
                <c:pt idx="64998">
                  <c:v>1496473200</c:v>
                </c:pt>
                <c:pt idx="64999">
                  <c:v>1496476800</c:v>
                </c:pt>
                <c:pt idx="65000">
                  <c:v>1496480400</c:v>
                </c:pt>
                <c:pt idx="65001">
                  <c:v>1496484000</c:v>
                </c:pt>
                <c:pt idx="65002">
                  <c:v>1496487600</c:v>
                </c:pt>
                <c:pt idx="65003">
                  <c:v>1496491200</c:v>
                </c:pt>
                <c:pt idx="65004">
                  <c:v>1496494800</c:v>
                </c:pt>
                <c:pt idx="65005">
                  <c:v>1496498400</c:v>
                </c:pt>
                <c:pt idx="65006">
                  <c:v>1496502000</c:v>
                </c:pt>
                <c:pt idx="65007">
                  <c:v>1496505600</c:v>
                </c:pt>
                <c:pt idx="65008">
                  <c:v>1496509200</c:v>
                </c:pt>
                <c:pt idx="65009">
                  <c:v>1496512800</c:v>
                </c:pt>
                <c:pt idx="65010">
                  <c:v>1496516400</c:v>
                </c:pt>
                <c:pt idx="65011">
                  <c:v>1496520000</c:v>
                </c:pt>
                <c:pt idx="65012">
                  <c:v>1496523600</c:v>
                </c:pt>
                <c:pt idx="65013">
                  <c:v>1496527200</c:v>
                </c:pt>
                <c:pt idx="65014">
                  <c:v>1496530800</c:v>
                </c:pt>
                <c:pt idx="65015">
                  <c:v>1496534400</c:v>
                </c:pt>
                <c:pt idx="65016">
                  <c:v>1496538000</c:v>
                </c:pt>
                <c:pt idx="65017">
                  <c:v>1496541600</c:v>
                </c:pt>
                <c:pt idx="65018">
                  <c:v>1496545200</c:v>
                </c:pt>
                <c:pt idx="65019">
                  <c:v>1496548800</c:v>
                </c:pt>
                <c:pt idx="65020">
                  <c:v>1496552400</c:v>
                </c:pt>
                <c:pt idx="65021">
                  <c:v>1496556000</c:v>
                </c:pt>
                <c:pt idx="65022">
                  <c:v>1496559600</c:v>
                </c:pt>
                <c:pt idx="65023">
                  <c:v>1496563200</c:v>
                </c:pt>
                <c:pt idx="65024">
                  <c:v>1496566800</c:v>
                </c:pt>
                <c:pt idx="65025">
                  <c:v>1496570400</c:v>
                </c:pt>
                <c:pt idx="65026">
                  <c:v>1496574000</c:v>
                </c:pt>
                <c:pt idx="65027">
                  <c:v>1496577600</c:v>
                </c:pt>
                <c:pt idx="65028">
                  <c:v>1496581200</c:v>
                </c:pt>
                <c:pt idx="65029">
                  <c:v>1496584800</c:v>
                </c:pt>
                <c:pt idx="65030">
                  <c:v>1496588400</c:v>
                </c:pt>
                <c:pt idx="65031">
                  <c:v>1496592000</c:v>
                </c:pt>
                <c:pt idx="65032">
                  <c:v>1496595600</c:v>
                </c:pt>
                <c:pt idx="65033">
                  <c:v>1496599200</c:v>
                </c:pt>
                <c:pt idx="65034">
                  <c:v>1496602800</c:v>
                </c:pt>
                <c:pt idx="65035">
                  <c:v>1496606400</c:v>
                </c:pt>
                <c:pt idx="65036">
                  <c:v>1496610000</c:v>
                </c:pt>
                <c:pt idx="65037">
                  <c:v>1496613600</c:v>
                </c:pt>
                <c:pt idx="65038">
                  <c:v>1496617200</c:v>
                </c:pt>
                <c:pt idx="65039">
                  <c:v>1496620800</c:v>
                </c:pt>
                <c:pt idx="65040">
                  <c:v>1496624400</c:v>
                </c:pt>
                <c:pt idx="65041">
                  <c:v>1496628000</c:v>
                </c:pt>
                <c:pt idx="65042">
                  <c:v>1496631600</c:v>
                </c:pt>
                <c:pt idx="65043">
                  <c:v>1496635200</c:v>
                </c:pt>
                <c:pt idx="65044">
                  <c:v>1496638800</c:v>
                </c:pt>
                <c:pt idx="65045">
                  <c:v>1496642400</c:v>
                </c:pt>
                <c:pt idx="65046">
                  <c:v>1496646000</c:v>
                </c:pt>
                <c:pt idx="65047">
                  <c:v>1496649600</c:v>
                </c:pt>
                <c:pt idx="65048">
                  <c:v>1496653200</c:v>
                </c:pt>
                <c:pt idx="65049">
                  <c:v>1496656800</c:v>
                </c:pt>
                <c:pt idx="65050">
                  <c:v>1496660400</c:v>
                </c:pt>
                <c:pt idx="65051">
                  <c:v>1496664000</c:v>
                </c:pt>
                <c:pt idx="65052">
                  <c:v>1496667600</c:v>
                </c:pt>
                <c:pt idx="65053">
                  <c:v>1496671200</c:v>
                </c:pt>
                <c:pt idx="65054">
                  <c:v>1496674800</c:v>
                </c:pt>
                <c:pt idx="65055">
                  <c:v>1496678400</c:v>
                </c:pt>
                <c:pt idx="65056">
                  <c:v>1496682000</c:v>
                </c:pt>
                <c:pt idx="65057">
                  <c:v>1496685600</c:v>
                </c:pt>
                <c:pt idx="65058">
                  <c:v>1496689200</c:v>
                </c:pt>
                <c:pt idx="65059">
                  <c:v>1496692800</c:v>
                </c:pt>
                <c:pt idx="65060">
                  <c:v>1496696400</c:v>
                </c:pt>
                <c:pt idx="65061">
                  <c:v>1496700000</c:v>
                </c:pt>
                <c:pt idx="65062">
                  <c:v>1496703600</c:v>
                </c:pt>
                <c:pt idx="65063">
                  <c:v>1496707200</c:v>
                </c:pt>
                <c:pt idx="65064">
                  <c:v>1496710800</c:v>
                </c:pt>
                <c:pt idx="65065">
                  <c:v>1496714400</c:v>
                </c:pt>
                <c:pt idx="65066">
                  <c:v>1496718000</c:v>
                </c:pt>
                <c:pt idx="65067">
                  <c:v>1496721600</c:v>
                </c:pt>
                <c:pt idx="65068">
                  <c:v>1496725200</c:v>
                </c:pt>
                <c:pt idx="65069">
                  <c:v>1496728800</c:v>
                </c:pt>
                <c:pt idx="65070">
                  <c:v>1496732400</c:v>
                </c:pt>
                <c:pt idx="65071">
                  <c:v>1496736000</c:v>
                </c:pt>
                <c:pt idx="65072">
                  <c:v>1496739600</c:v>
                </c:pt>
                <c:pt idx="65073">
                  <c:v>1496743200</c:v>
                </c:pt>
                <c:pt idx="65074">
                  <c:v>1496746800</c:v>
                </c:pt>
                <c:pt idx="65075">
                  <c:v>1496750400</c:v>
                </c:pt>
                <c:pt idx="65076">
                  <c:v>1496754000</c:v>
                </c:pt>
                <c:pt idx="65077">
                  <c:v>1496757600</c:v>
                </c:pt>
                <c:pt idx="65078">
                  <c:v>1496761200</c:v>
                </c:pt>
                <c:pt idx="65079">
                  <c:v>1496764800</c:v>
                </c:pt>
                <c:pt idx="65080">
                  <c:v>1496768400</c:v>
                </c:pt>
                <c:pt idx="65081">
                  <c:v>1496772000</c:v>
                </c:pt>
                <c:pt idx="65082">
                  <c:v>1496775600</c:v>
                </c:pt>
                <c:pt idx="65083">
                  <c:v>1496779200</c:v>
                </c:pt>
                <c:pt idx="65084">
                  <c:v>1496782800</c:v>
                </c:pt>
                <c:pt idx="65085">
                  <c:v>1496786400</c:v>
                </c:pt>
                <c:pt idx="65086">
                  <c:v>1496790000</c:v>
                </c:pt>
                <c:pt idx="65087">
                  <c:v>1496793600</c:v>
                </c:pt>
                <c:pt idx="65088">
                  <c:v>1496797200</c:v>
                </c:pt>
                <c:pt idx="65089">
                  <c:v>1496800800</c:v>
                </c:pt>
                <c:pt idx="65090">
                  <c:v>1496804400</c:v>
                </c:pt>
                <c:pt idx="65091">
                  <c:v>1496808000</c:v>
                </c:pt>
                <c:pt idx="65092">
                  <c:v>1496811600</c:v>
                </c:pt>
                <c:pt idx="65093">
                  <c:v>1496815200</c:v>
                </c:pt>
                <c:pt idx="65094">
                  <c:v>1496818800</c:v>
                </c:pt>
                <c:pt idx="65095">
                  <c:v>1496822400</c:v>
                </c:pt>
                <c:pt idx="65096">
                  <c:v>1496826000</c:v>
                </c:pt>
                <c:pt idx="65097">
                  <c:v>1496829600</c:v>
                </c:pt>
                <c:pt idx="65098">
                  <c:v>1496833200</c:v>
                </c:pt>
                <c:pt idx="65099">
                  <c:v>1496836800</c:v>
                </c:pt>
                <c:pt idx="65100">
                  <c:v>1496840400</c:v>
                </c:pt>
                <c:pt idx="65101">
                  <c:v>1496844000</c:v>
                </c:pt>
                <c:pt idx="65102">
                  <c:v>1496847600</c:v>
                </c:pt>
                <c:pt idx="65103">
                  <c:v>1496851200</c:v>
                </c:pt>
                <c:pt idx="65104">
                  <c:v>1496854800</c:v>
                </c:pt>
                <c:pt idx="65105">
                  <c:v>1496858400</c:v>
                </c:pt>
                <c:pt idx="65106">
                  <c:v>1496862000</c:v>
                </c:pt>
                <c:pt idx="65107">
                  <c:v>1496865600</c:v>
                </c:pt>
                <c:pt idx="65108">
                  <c:v>1496869200</c:v>
                </c:pt>
                <c:pt idx="65109">
                  <c:v>1496872800</c:v>
                </c:pt>
                <c:pt idx="65110">
                  <c:v>1496876400</c:v>
                </c:pt>
                <c:pt idx="65111">
                  <c:v>1496880000</c:v>
                </c:pt>
                <c:pt idx="65112">
                  <c:v>1496883600</c:v>
                </c:pt>
                <c:pt idx="65113">
                  <c:v>1496887200</c:v>
                </c:pt>
                <c:pt idx="65114">
                  <c:v>1496890800</c:v>
                </c:pt>
                <c:pt idx="65115">
                  <c:v>1496894400</c:v>
                </c:pt>
                <c:pt idx="65116">
                  <c:v>1496898000</c:v>
                </c:pt>
                <c:pt idx="65117">
                  <c:v>1496901600</c:v>
                </c:pt>
                <c:pt idx="65118">
                  <c:v>1496905200</c:v>
                </c:pt>
                <c:pt idx="65119">
                  <c:v>1496908800</c:v>
                </c:pt>
                <c:pt idx="65120">
                  <c:v>1496912400</c:v>
                </c:pt>
                <c:pt idx="65121">
                  <c:v>1496916000</c:v>
                </c:pt>
                <c:pt idx="65122">
                  <c:v>1496919600</c:v>
                </c:pt>
                <c:pt idx="65123">
                  <c:v>1496923200</c:v>
                </c:pt>
                <c:pt idx="65124">
                  <c:v>1496926800</c:v>
                </c:pt>
                <c:pt idx="65125">
                  <c:v>1496930400</c:v>
                </c:pt>
                <c:pt idx="65126">
                  <c:v>1496934000</c:v>
                </c:pt>
                <c:pt idx="65127">
                  <c:v>1496937600</c:v>
                </c:pt>
                <c:pt idx="65128">
                  <c:v>1496941200</c:v>
                </c:pt>
                <c:pt idx="65129">
                  <c:v>1496944800</c:v>
                </c:pt>
                <c:pt idx="65130">
                  <c:v>1496948400</c:v>
                </c:pt>
                <c:pt idx="65131">
                  <c:v>1496952000</c:v>
                </c:pt>
                <c:pt idx="65132">
                  <c:v>1496955600</c:v>
                </c:pt>
                <c:pt idx="65133">
                  <c:v>1496959200</c:v>
                </c:pt>
                <c:pt idx="65134">
                  <c:v>1496962800</c:v>
                </c:pt>
                <c:pt idx="65135">
                  <c:v>1496966400</c:v>
                </c:pt>
                <c:pt idx="65136">
                  <c:v>1496970000</c:v>
                </c:pt>
                <c:pt idx="65137">
                  <c:v>1496973600</c:v>
                </c:pt>
                <c:pt idx="65138">
                  <c:v>1496977200</c:v>
                </c:pt>
                <c:pt idx="65139">
                  <c:v>1496980800</c:v>
                </c:pt>
                <c:pt idx="65140">
                  <c:v>1496984400</c:v>
                </c:pt>
                <c:pt idx="65141">
                  <c:v>1496988000</c:v>
                </c:pt>
                <c:pt idx="65142">
                  <c:v>1496991600</c:v>
                </c:pt>
                <c:pt idx="65143">
                  <c:v>1496995200</c:v>
                </c:pt>
                <c:pt idx="65144">
                  <c:v>1496998800</c:v>
                </c:pt>
                <c:pt idx="65145">
                  <c:v>1497002400</c:v>
                </c:pt>
                <c:pt idx="65146">
                  <c:v>1497006000</c:v>
                </c:pt>
                <c:pt idx="65147">
                  <c:v>1497009600</c:v>
                </c:pt>
                <c:pt idx="65148">
                  <c:v>1497013200</c:v>
                </c:pt>
                <c:pt idx="65149">
                  <c:v>1497016800</c:v>
                </c:pt>
                <c:pt idx="65150">
                  <c:v>1497020400</c:v>
                </c:pt>
                <c:pt idx="65151">
                  <c:v>1497024000</c:v>
                </c:pt>
                <c:pt idx="65152">
                  <c:v>1497027600</c:v>
                </c:pt>
                <c:pt idx="65153">
                  <c:v>1497031200</c:v>
                </c:pt>
                <c:pt idx="65154">
                  <c:v>1497034800</c:v>
                </c:pt>
                <c:pt idx="65155">
                  <c:v>1497038400</c:v>
                </c:pt>
                <c:pt idx="65156">
                  <c:v>1497042000</c:v>
                </c:pt>
                <c:pt idx="65157">
                  <c:v>1497045600</c:v>
                </c:pt>
                <c:pt idx="65158">
                  <c:v>1497049200</c:v>
                </c:pt>
                <c:pt idx="65159">
                  <c:v>1497052800</c:v>
                </c:pt>
                <c:pt idx="65160">
                  <c:v>1497056400</c:v>
                </c:pt>
                <c:pt idx="65161">
                  <c:v>1497060000</c:v>
                </c:pt>
                <c:pt idx="65162">
                  <c:v>1497063600</c:v>
                </c:pt>
                <c:pt idx="65163">
                  <c:v>1497067200</c:v>
                </c:pt>
                <c:pt idx="65164">
                  <c:v>1497070800</c:v>
                </c:pt>
                <c:pt idx="65165">
                  <c:v>1497074400</c:v>
                </c:pt>
                <c:pt idx="65166">
                  <c:v>1497078000</c:v>
                </c:pt>
                <c:pt idx="65167">
                  <c:v>1497081600</c:v>
                </c:pt>
                <c:pt idx="65168">
                  <c:v>1497085200</c:v>
                </c:pt>
                <c:pt idx="65169">
                  <c:v>1497088800</c:v>
                </c:pt>
                <c:pt idx="65170">
                  <c:v>1497092400</c:v>
                </c:pt>
                <c:pt idx="65171">
                  <c:v>1497096000</c:v>
                </c:pt>
                <c:pt idx="65172">
                  <c:v>1497099600</c:v>
                </c:pt>
                <c:pt idx="65173">
                  <c:v>1497103200</c:v>
                </c:pt>
                <c:pt idx="65174">
                  <c:v>1497106800</c:v>
                </c:pt>
                <c:pt idx="65175">
                  <c:v>1497110400</c:v>
                </c:pt>
                <c:pt idx="65176">
                  <c:v>1497114000</c:v>
                </c:pt>
                <c:pt idx="65177">
                  <c:v>1497117600</c:v>
                </c:pt>
                <c:pt idx="65178">
                  <c:v>1497121200</c:v>
                </c:pt>
                <c:pt idx="65179">
                  <c:v>1497124800</c:v>
                </c:pt>
                <c:pt idx="65180">
                  <c:v>1497128400</c:v>
                </c:pt>
                <c:pt idx="65181">
                  <c:v>1497132000</c:v>
                </c:pt>
                <c:pt idx="65182">
                  <c:v>1497135600</c:v>
                </c:pt>
                <c:pt idx="65183">
                  <c:v>1497139200</c:v>
                </c:pt>
                <c:pt idx="65184">
                  <c:v>1497142800</c:v>
                </c:pt>
                <c:pt idx="65185">
                  <c:v>1497146400</c:v>
                </c:pt>
                <c:pt idx="65186">
                  <c:v>1497150000</c:v>
                </c:pt>
                <c:pt idx="65187">
                  <c:v>1497153600</c:v>
                </c:pt>
                <c:pt idx="65188">
                  <c:v>1497157200</c:v>
                </c:pt>
                <c:pt idx="65189">
                  <c:v>1497160800</c:v>
                </c:pt>
                <c:pt idx="65190">
                  <c:v>1497164400</c:v>
                </c:pt>
                <c:pt idx="65191">
                  <c:v>1497168000</c:v>
                </c:pt>
                <c:pt idx="65192">
                  <c:v>1497171600</c:v>
                </c:pt>
                <c:pt idx="65193">
                  <c:v>1497175200</c:v>
                </c:pt>
                <c:pt idx="65194">
                  <c:v>1497178800</c:v>
                </c:pt>
                <c:pt idx="65195">
                  <c:v>1497182400</c:v>
                </c:pt>
                <c:pt idx="65196">
                  <c:v>1497186000</c:v>
                </c:pt>
                <c:pt idx="65197">
                  <c:v>1497189600</c:v>
                </c:pt>
                <c:pt idx="65198">
                  <c:v>1497193200</c:v>
                </c:pt>
                <c:pt idx="65199">
                  <c:v>1497196800</c:v>
                </c:pt>
                <c:pt idx="65200">
                  <c:v>1497200400</c:v>
                </c:pt>
                <c:pt idx="65201">
                  <c:v>1497204000</c:v>
                </c:pt>
                <c:pt idx="65202">
                  <c:v>1497207600</c:v>
                </c:pt>
                <c:pt idx="65203">
                  <c:v>1497211200</c:v>
                </c:pt>
                <c:pt idx="65204">
                  <c:v>1497214800</c:v>
                </c:pt>
                <c:pt idx="65205">
                  <c:v>1497218400</c:v>
                </c:pt>
                <c:pt idx="65206">
                  <c:v>1497222000</c:v>
                </c:pt>
                <c:pt idx="65207">
                  <c:v>1497225600</c:v>
                </c:pt>
                <c:pt idx="65208">
                  <c:v>1497229200</c:v>
                </c:pt>
                <c:pt idx="65209">
                  <c:v>1497232800</c:v>
                </c:pt>
                <c:pt idx="65210">
                  <c:v>1497236400</c:v>
                </c:pt>
                <c:pt idx="65211">
                  <c:v>1497240000</c:v>
                </c:pt>
                <c:pt idx="65212">
                  <c:v>1497243600</c:v>
                </c:pt>
                <c:pt idx="65213">
                  <c:v>1497247200</c:v>
                </c:pt>
                <c:pt idx="65214">
                  <c:v>1497250800</c:v>
                </c:pt>
                <c:pt idx="65215">
                  <c:v>1497254400</c:v>
                </c:pt>
                <c:pt idx="65216">
                  <c:v>1497258000</c:v>
                </c:pt>
                <c:pt idx="65217">
                  <c:v>1497261600</c:v>
                </c:pt>
                <c:pt idx="65218">
                  <c:v>1497265200</c:v>
                </c:pt>
                <c:pt idx="65219">
                  <c:v>1497268800</c:v>
                </c:pt>
                <c:pt idx="65220">
                  <c:v>1497272400</c:v>
                </c:pt>
                <c:pt idx="65221">
                  <c:v>1497276000</c:v>
                </c:pt>
                <c:pt idx="65222">
                  <c:v>1497279600</c:v>
                </c:pt>
                <c:pt idx="65223">
                  <c:v>1497283200</c:v>
                </c:pt>
                <c:pt idx="65224">
                  <c:v>1497286800</c:v>
                </c:pt>
                <c:pt idx="65225">
                  <c:v>1497290400</c:v>
                </c:pt>
                <c:pt idx="65226">
                  <c:v>1497294000</c:v>
                </c:pt>
                <c:pt idx="65227">
                  <c:v>1497297600</c:v>
                </c:pt>
                <c:pt idx="65228">
                  <c:v>1497301200</c:v>
                </c:pt>
                <c:pt idx="65229">
                  <c:v>1497304800</c:v>
                </c:pt>
                <c:pt idx="65230">
                  <c:v>1497308400</c:v>
                </c:pt>
                <c:pt idx="65231">
                  <c:v>1497312000</c:v>
                </c:pt>
                <c:pt idx="65232">
                  <c:v>1497315600</c:v>
                </c:pt>
                <c:pt idx="65233">
                  <c:v>1497319200</c:v>
                </c:pt>
                <c:pt idx="65234">
                  <c:v>1497322800</c:v>
                </c:pt>
                <c:pt idx="65235">
                  <c:v>1497326400</c:v>
                </c:pt>
                <c:pt idx="65236">
                  <c:v>1497330000</c:v>
                </c:pt>
                <c:pt idx="65237">
                  <c:v>1497333600</c:v>
                </c:pt>
                <c:pt idx="65238">
                  <c:v>1497337200</c:v>
                </c:pt>
                <c:pt idx="65239">
                  <c:v>1497340800</c:v>
                </c:pt>
                <c:pt idx="65240">
                  <c:v>1497344400</c:v>
                </c:pt>
                <c:pt idx="65241">
                  <c:v>1497348000</c:v>
                </c:pt>
                <c:pt idx="65242">
                  <c:v>1497351600</c:v>
                </c:pt>
                <c:pt idx="65243">
                  <c:v>1497355200</c:v>
                </c:pt>
                <c:pt idx="65244">
                  <c:v>1497358800</c:v>
                </c:pt>
                <c:pt idx="65245">
                  <c:v>1497362400</c:v>
                </c:pt>
                <c:pt idx="65246">
                  <c:v>1497366000</c:v>
                </c:pt>
                <c:pt idx="65247">
                  <c:v>1497369600</c:v>
                </c:pt>
                <c:pt idx="65248">
                  <c:v>1497373200</c:v>
                </c:pt>
                <c:pt idx="65249">
                  <c:v>1497376800</c:v>
                </c:pt>
                <c:pt idx="65250">
                  <c:v>1497380400</c:v>
                </c:pt>
                <c:pt idx="65251">
                  <c:v>1497384000</c:v>
                </c:pt>
                <c:pt idx="65252">
                  <c:v>1497387600</c:v>
                </c:pt>
                <c:pt idx="65253">
                  <c:v>1497391200</c:v>
                </c:pt>
                <c:pt idx="65254">
                  <c:v>1497394800</c:v>
                </c:pt>
                <c:pt idx="65255">
                  <c:v>1497398400</c:v>
                </c:pt>
                <c:pt idx="65256">
                  <c:v>1497402000</c:v>
                </c:pt>
                <c:pt idx="65257">
                  <c:v>1497405600</c:v>
                </c:pt>
                <c:pt idx="65258">
                  <c:v>1497409200</c:v>
                </c:pt>
                <c:pt idx="65259">
                  <c:v>1497412800</c:v>
                </c:pt>
                <c:pt idx="65260">
                  <c:v>1497416400</c:v>
                </c:pt>
                <c:pt idx="65261">
                  <c:v>1497420000</c:v>
                </c:pt>
                <c:pt idx="65262">
                  <c:v>1497423600</c:v>
                </c:pt>
                <c:pt idx="65263">
                  <c:v>1497427200</c:v>
                </c:pt>
                <c:pt idx="65264">
                  <c:v>1497430800</c:v>
                </c:pt>
                <c:pt idx="65265">
                  <c:v>1497434400</c:v>
                </c:pt>
                <c:pt idx="65266">
                  <c:v>1497438000</c:v>
                </c:pt>
                <c:pt idx="65267">
                  <c:v>1497441600</c:v>
                </c:pt>
                <c:pt idx="65268">
                  <c:v>1497445200</c:v>
                </c:pt>
                <c:pt idx="65269">
                  <c:v>1497448800</c:v>
                </c:pt>
                <c:pt idx="65270">
                  <c:v>1497452400</c:v>
                </c:pt>
                <c:pt idx="65271">
                  <c:v>1497456000</c:v>
                </c:pt>
                <c:pt idx="65272">
                  <c:v>1497459600</c:v>
                </c:pt>
                <c:pt idx="65273">
                  <c:v>1497463200</c:v>
                </c:pt>
                <c:pt idx="65274">
                  <c:v>1497466800</c:v>
                </c:pt>
                <c:pt idx="65275">
                  <c:v>1497470400</c:v>
                </c:pt>
                <c:pt idx="65276">
                  <c:v>1497474000</c:v>
                </c:pt>
                <c:pt idx="65277">
                  <c:v>1497477600</c:v>
                </c:pt>
                <c:pt idx="65278">
                  <c:v>1497481200</c:v>
                </c:pt>
                <c:pt idx="65279">
                  <c:v>1497484800</c:v>
                </c:pt>
                <c:pt idx="65280">
                  <c:v>1497488400</c:v>
                </c:pt>
                <c:pt idx="65281">
                  <c:v>1497492000</c:v>
                </c:pt>
                <c:pt idx="65282">
                  <c:v>1497495600</c:v>
                </c:pt>
                <c:pt idx="65283">
                  <c:v>1497499200</c:v>
                </c:pt>
                <c:pt idx="65284">
                  <c:v>1497502800</c:v>
                </c:pt>
                <c:pt idx="65285">
                  <c:v>1497506400</c:v>
                </c:pt>
                <c:pt idx="65286">
                  <c:v>1497510000</c:v>
                </c:pt>
                <c:pt idx="65287">
                  <c:v>1497513600</c:v>
                </c:pt>
                <c:pt idx="65288">
                  <c:v>1497517200</c:v>
                </c:pt>
                <c:pt idx="65289">
                  <c:v>1497520800</c:v>
                </c:pt>
                <c:pt idx="65290">
                  <c:v>1497524400</c:v>
                </c:pt>
                <c:pt idx="65291">
                  <c:v>1497528000</c:v>
                </c:pt>
                <c:pt idx="65292">
                  <c:v>1497531600</c:v>
                </c:pt>
                <c:pt idx="65293">
                  <c:v>1497535200</c:v>
                </c:pt>
                <c:pt idx="65294">
                  <c:v>1497538800</c:v>
                </c:pt>
                <c:pt idx="65295">
                  <c:v>1497542400</c:v>
                </c:pt>
                <c:pt idx="65296">
                  <c:v>1497546000</c:v>
                </c:pt>
                <c:pt idx="65297">
                  <c:v>1497549600</c:v>
                </c:pt>
                <c:pt idx="65298">
                  <c:v>1497553200</c:v>
                </c:pt>
                <c:pt idx="65299">
                  <c:v>1497556800</c:v>
                </c:pt>
                <c:pt idx="65300">
                  <c:v>1497560400</c:v>
                </c:pt>
                <c:pt idx="65301">
                  <c:v>1497564000</c:v>
                </c:pt>
                <c:pt idx="65302">
                  <c:v>1497567600</c:v>
                </c:pt>
                <c:pt idx="65303">
                  <c:v>1497571200</c:v>
                </c:pt>
                <c:pt idx="65304">
                  <c:v>1497574800</c:v>
                </c:pt>
                <c:pt idx="65305">
                  <c:v>1497578400</c:v>
                </c:pt>
                <c:pt idx="65306">
                  <c:v>1497582000</c:v>
                </c:pt>
                <c:pt idx="65307">
                  <c:v>1497585600</c:v>
                </c:pt>
                <c:pt idx="65308">
                  <c:v>1497589200</c:v>
                </c:pt>
                <c:pt idx="65309">
                  <c:v>1497592800</c:v>
                </c:pt>
                <c:pt idx="65310">
                  <c:v>1497596400</c:v>
                </c:pt>
                <c:pt idx="65311">
                  <c:v>1497600000</c:v>
                </c:pt>
                <c:pt idx="65312">
                  <c:v>1497603600</c:v>
                </c:pt>
                <c:pt idx="65313">
                  <c:v>1497607200</c:v>
                </c:pt>
                <c:pt idx="65314">
                  <c:v>1497610800</c:v>
                </c:pt>
                <c:pt idx="65315">
                  <c:v>1497614400</c:v>
                </c:pt>
                <c:pt idx="65316">
                  <c:v>1497618000</c:v>
                </c:pt>
                <c:pt idx="65317">
                  <c:v>1497621600</c:v>
                </c:pt>
                <c:pt idx="65318">
                  <c:v>1497625200</c:v>
                </c:pt>
                <c:pt idx="65319">
                  <c:v>1497628800</c:v>
                </c:pt>
                <c:pt idx="65320">
                  <c:v>1497632400</c:v>
                </c:pt>
                <c:pt idx="65321">
                  <c:v>1497636000</c:v>
                </c:pt>
                <c:pt idx="65322">
                  <c:v>1497639600</c:v>
                </c:pt>
                <c:pt idx="65323">
                  <c:v>1497643200</c:v>
                </c:pt>
                <c:pt idx="65324">
                  <c:v>1497646800</c:v>
                </c:pt>
                <c:pt idx="65325">
                  <c:v>1497650400</c:v>
                </c:pt>
                <c:pt idx="65326">
                  <c:v>1497654000</c:v>
                </c:pt>
                <c:pt idx="65327">
                  <c:v>1497657600</c:v>
                </c:pt>
                <c:pt idx="65328">
                  <c:v>1497661200</c:v>
                </c:pt>
                <c:pt idx="65329">
                  <c:v>1497664800</c:v>
                </c:pt>
                <c:pt idx="65330">
                  <c:v>1497668400</c:v>
                </c:pt>
                <c:pt idx="65331">
                  <c:v>1497672000</c:v>
                </c:pt>
                <c:pt idx="65332">
                  <c:v>1497675600</c:v>
                </c:pt>
                <c:pt idx="65333">
                  <c:v>1497679200</c:v>
                </c:pt>
                <c:pt idx="65334">
                  <c:v>1497682800</c:v>
                </c:pt>
                <c:pt idx="65335">
                  <c:v>1497686400</c:v>
                </c:pt>
                <c:pt idx="65336">
                  <c:v>1497690000</c:v>
                </c:pt>
                <c:pt idx="65337">
                  <c:v>1497693600</c:v>
                </c:pt>
                <c:pt idx="65338">
                  <c:v>1497697200</c:v>
                </c:pt>
                <c:pt idx="65339">
                  <c:v>1497700800</c:v>
                </c:pt>
                <c:pt idx="65340">
                  <c:v>1497704400</c:v>
                </c:pt>
                <c:pt idx="65341">
                  <c:v>1497708000</c:v>
                </c:pt>
                <c:pt idx="65342">
                  <c:v>1497711600</c:v>
                </c:pt>
                <c:pt idx="65343">
                  <c:v>1497715200</c:v>
                </c:pt>
                <c:pt idx="65344">
                  <c:v>1497718800</c:v>
                </c:pt>
                <c:pt idx="65345">
                  <c:v>1497722400</c:v>
                </c:pt>
                <c:pt idx="65346">
                  <c:v>1497726000</c:v>
                </c:pt>
                <c:pt idx="65347">
                  <c:v>1497729600</c:v>
                </c:pt>
                <c:pt idx="65348">
                  <c:v>1497733200</c:v>
                </c:pt>
                <c:pt idx="65349">
                  <c:v>1497736800</c:v>
                </c:pt>
                <c:pt idx="65350">
                  <c:v>1497740400</c:v>
                </c:pt>
                <c:pt idx="65351">
                  <c:v>1497744000</c:v>
                </c:pt>
                <c:pt idx="65352">
                  <c:v>1497747600</c:v>
                </c:pt>
                <c:pt idx="65353">
                  <c:v>1497751200</c:v>
                </c:pt>
                <c:pt idx="65354">
                  <c:v>1497754800</c:v>
                </c:pt>
                <c:pt idx="65355">
                  <c:v>1497758400</c:v>
                </c:pt>
                <c:pt idx="65356">
                  <c:v>1497762000</c:v>
                </c:pt>
                <c:pt idx="65357">
                  <c:v>1497765600</c:v>
                </c:pt>
                <c:pt idx="65358">
                  <c:v>1497769200</c:v>
                </c:pt>
                <c:pt idx="65359">
                  <c:v>1497772800</c:v>
                </c:pt>
                <c:pt idx="65360">
                  <c:v>1497776400</c:v>
                </c:pt>
                <c:pt idx="65361">
                  <c:v>1497780000</c:v>
                </c:pt>
                <c:pt idx="65362">
                  <c:v>1497783600</c:v>
                </c:pt>
                <c:pt idx="65363">
                  <c:v>1497787200</c:v>
                </c:pt>
                <c:pt idx="65364">
                  <c:v>1497790800</c:v>
                </c:pt>
                <c:pt idx="65365">
                  <c:v>1497794400</c:v>
                </c:pt>
                <c:pt idx="65366">
                  <c:v>1497798000</c:v>
                </c:pt>
                <c:pt idx="65367">
                  <c:v>1497801600</c:v>
                </c:pt>
                <c:pt idx="65368">
                  <c:v>1497805200</c:v>
                </c:pt>
                <c:pt idx="65369">
                  <c:v>1497808800</c:v>
                </c:pt>
                <c:pt idx="65370">
                  <c:v>1497812400</c:v>
                </c:pt>
                <c:pt idx="65371">
                  <c:v>1497816000</c:v>
                </c:pt>
                <c:pt idx="65372">
                  <c:v>1497819600</c:v>
                </c:pt>
                <c:pt idx="65373">
                  <c:v>1497823200</c:v>
                </c:pt>
                <c:pt idx="65374">
                  <c:v>1497826800</c:v>
                </c:pt>
                <c:pt idx="65375">
                  <c:v>1497830400</c:v>
                </c:pt>
                <c:pt idx="65376">
                  <c:v>1497834000</c:v>
                </c:pt>
                <c:pt idx="65377">
                  <c:v>1497837600</c:v>
                </c:pt>
                <c:pt idx="65378">
                  <c:v>1497841200</c:v>
                </c:pt>
                <c:pt idx="65379">
                  <c:v>1497844800</c:v>
                </c:pt>
                <c:pt idx="65380">
                  <c:v>1497848400</c:v>
                </c:pt>
                <c:pt idx="65381">
                  <c:v>1497852000</c:v>
                </c:pt>
                <c:pt idx="65382">
                  <c:v>1497855600</c:v>
                </c:pt>
                <c:pt idx="65383">
                  <c:v>1497859200</c:v>
                </c:pt>
                <c:pt idx="65384">
                  <c:v>1497862800</c:v>
                </c:pt>
                <c:pt idx="65385">
                  <c:v>1497866400</c:v>
                </c:pt>
                <c:pt idx="65386">
                  <c:v>1497870000</c:v>
                </c:pt>
                <c:pt idx="65387">
                  <c:v>1497873600</c:v>
                </c:pt>
                <c:pt idx="65388">
                  <c:v>1497877200</c:v>
                </c:pt>
                <c:pt idx="65389">
                  <c:v>1497880800</c:v>
                </c:pt>
                <c:pt idx="65390">
                  <c:v>1497884400</c:v>
                </c:pt>
                <c:pt idx="65391">
                  <c:v>1497888000</c:v>
                </c:pt>
                <c:pt idx="65392">
                  <c:v>1497891600</c:v>
                </c:pt>
                <c:pt idx="65393">
                  <c:v>1497895200</c:v>
                </c:pt>
                <c:pt idx="65394">
                  <c:v>1497898800</c:v>
                </c:pt>
                <c:pt idx="65395">
                  <c:v>1497902400</c:v>
                </c:pt>
                <c:pt idx="65396">
                  <c:v>1497906000</c:v>
                </c:pt>
                <c:pt idx="65397">
                  <c:v>1497909600</c:v>
                </c:pt>
                <c:pt idx="65398">
                  <c:v>1497913200</c:v>
                </c:pt>
                <c:pt idx="65399">
                  <c:v>1497916800</c:v>
                </c:pt>
                <c:pt idx="65400">
                  <c:v>1497920400</c:v>
                </c:pt>
                <c:pt idx="65401">
                  <c:v>1497924000</c:v>
                </c:pt>
                <c:pt idx="65402">
                  <c:v>1497927600</c:v>
                </c:pt>
                <c:pt idx="65403">
                  <c:v>1497931200</c:v>
                </c:pt>
                <c:pt idx="65404">
                  <c:v>1497934800</c:v>
                </c:pt>
                <c:pt idx="65405">
                  <c:v>1497938400</c:v>
                </c:pt>
                <c:pt idx="65406">
                  <c:v>1497942000</c:v>
                </c:pt>
                <c:pt idx="65407">
                  <c:v>1497945600</c:v>
                </c:pt>
                <c:pt idx="65408">
                  <c:v>1497949200</c:v>
                </c:pt>
                <c:pt idx="65409">
                  <c:v>1497952800</c:v>
                </c:pt>
                <c:pt idx="65410">
                  <c:v>1497956400</c:v>
                </c:pt>
                <c:pt idx="65411">
                  <c:v>1497960000</c:v>
                </c:pt>
                <c:pt idx="65412">
                  <c:v>1497963600</c:v>
                </c:pt>
                <c:pt idx="65413">
                  <c:v>1497967200</c:v>
                </c:pt>
                <c:pt idx="65414">
                  <c:v>1497970800</c:v>
                </c:pt>
                <c:pt idx="65415">
                  <c:v>1497974400</c:v>
                </c:pt>
                <c:pt idx="65416">
                  <c:v>1497978000</c:v>
                </c:pt>
                <c:pt idx="65417">
                  <c:v>1497981600</c:v>
                </c:pt>
                <c:pt idx="65418">
                  <c:v>1497985200</c:v>
                </c:pt>
                <c:pt idx="65419">
                  <c:v>1497988800</c:v>
                </c:pt>
                <c:pt idx="65420">
                  <c:v>1497992400</c:v>
                </c:pt>
                <c:pt idx="65421">
                  <c:v>1497996000</c:v>
                </c:pt>
                <c:pt idx="65422">
                  <c:v>1497999600</c:v>
                </c:pt>
                <c:pt idx="65423">
                  <c:v>1498003200</c:v>
                </c:pt>
                <c:pt idx="65424">
                  <c:v>1498006800</c:v>
                </c:pt>
                <c:pt idx="65425">
                  <c:v>1498010400</c:v>
                </c:pt>
                <c:pt idx="65426">
                  <c:v>1498014000</c:v>
                </c:pt>
                <c:pt idx="65427">
                  <c:v>1498017600</c:v>
                </c:pt>
                <c:pt idx="65428">
                  <c:v>1498021200</c:v>
                </c:pt>
                <c:pt idx="65429">
                  <c:v>1498024800</c:v>
                </c:pt>
                <c:pt idx="65430">
                  <c:v>1498028400</c:v>
                </c:pt>
                <c:pt idx="65431">
                  <c:v>1498032000</c:v>
                </c:pt>
                <c:pt idx="65432">
                  <c:v>1498035600</c:v>
                </c:pt>
                <c:pt idx="65433">
                  <c:v>1498039200</c:v>
                </c:pt>
                <c:pt idx="65434">
                  <c:v>1498042800</c:v>
                </c:pt>
                <c:pt idx="65435">
                  <c:v>1498046400</c:v>
                </c:pt>
                <c:pt idx="65436">
                  <c:v>1498050000</c:v>
                </c:pt>
                <c:pt idx="65437">
                  <c:v>1498053600</c:v>
                </c:pt>
                <c:pt idx="65438">
                  <c:v>1498057200</c:v>
                </c:pt>
                <c:pt idx="65439">
                  <c:v>1498060800</c:v>
                </c:pt>
                <c:pt idx="65440">
                  <c:v>1498064400</c:v>
                </c:pt>
                <c:pt idx="65441">
                  <c:v>1498068000</c:v>
                </c:pt>
                <c:pt idx="65442">
                  <c:v>1498071600</c:v>
                </c:pt>
                <c:pt idx="65443">
                  <c:v>1498075200</c:v>
                </c:pt>
                <c:pt idx="65444">
                  <c:v>1498078800</c:v>
                </c:pt>
                <c:pt idx="65445">
                  <c:v>1498082400</c:v>
                </c:pt>
                <c:pt idx="65446">
                  <c:v>1498086000</c:v>
                </c:pt>
                <c:pt idx="65447">
                  <c:v>1498089600</c:v>
                </c:pt>
                <c:pt idx="65448">
                  <c:v>1498093200</c:v>
                </c:pt>
                <c:pt idx="65449">
                  <c:v>1498096800</c:v>
                </c:pt>
                <c:pt idx="65450">
                  <c:v>1498100400</c:v>
                </c:pt>
                <c:pt idx="65451">
                  <c:v>1498104000</c:v>
                </c:pt>
                <c:pt idx="65452">
                  <c:v>1498107600</c:v>
                </c:pt>
                <c:pt idx="65453">
                  <c:v>1498111200</c:v>
                </c:pt>
                <c:pt idx="65454">
                  <c:v>1498114800</c:v>
                </c:pt>
                <c:pt idx="65455">
                  <c:v>1498118400</c:v>
                </c:pt>
                <c:pt idx="65456">
                  <c:v>1498122000</c:v>
                </c:pt>
                <c:pt idx="65457">
                  <c:v>1498125600</c:v>
                </c:pt>
                <c:pt idx="65458">
                  <c:v>1498129200</c:v>
                </c:pt>
                <c:pt idx="65459">
                  <c:v>1498132800</c:v>
                </c:pt>
                <c:pt idx="65460">
                  <c:v>1498136400</c:v>
                </c:pt>
                <c:pt idx="65461">
                  <c:v>1498140000</c:v>
                </c:pt>
                <c:pt idx="65462">
                  <c:v>1498143600</c:v>
                </c:pt>
                <c:pt idx="65463">
                  <c:v>1498147200</c:v>
                </c:pt>
                <c:pt idx="65464">
                  <c:v>1498150800</c:v>
                </c:pt>
                <c:pt idx="65465">
                  <c:v>1498154400</c:v>
                </c:pt>
                <c:pt idx="65466">
                  <c:v>1498158000</c:v>
                </c:pt>
                <c:pt idx="65467">
                  <c:v>1498161600</c:v>
                </c:pt>
                <c:pt idx="65468">
                  <c:v>1498165200</c:v>
                </c:pt>
                <c:pt idx="65469">
                  <c:v>1498168800</c:v>
                </c:pt>
                <c:pt idx="65470">
                  <c:v>1498172400</c:v>
                </c:pt>
                <c:pt idx="65471">
                  <c:v>1498176000</c:v>
                </c:pt>
                <c:pt idx="65472">
                  <c:v>1498179600</c:v>
                </c:pt>
                <c:pt idx="65473">
                  <c:v>1498183200</c:v>
                </c:pt>
                <c:pt idx="65474">
                  <c:v>1498186800</c:v>
                </c:pt>
                <c:pt idx="65475">
                  <c:v>1498190400</c:v>
                </c:pt>
                <c:pt idx="65476">
                  <c:v>1498194000</c:v>
                </c:pt>
                <c:pt idx="65477">
                  <c:v>1498197600</c:v>
                </c:pt>
                <c:pt idx="65478">
                  <c:v>1498201200</c:v>
                </c:pt>
                <c:pt idx="65479">
                  <c:v>1498204800</c:v>
                </c:pt>
                <c:pt idx="65480">
                  <c:v>1498208400</c:v>
                </c:pt>
                <c:pt idx="65481">
                  <c:v>1498212000</c:v>
                </c:pt>
                <c:pt idx="65482">
                  <c:v>1498215600</c:v>
                </c:pt>
                <c:pt idx="65483">
                  <c:v>1498219200</c:v>
                </c:pt>
                <c:pt idx="65484">
                  <c:v>1498222800</c:v>
                </c:pt>
                <c:pt idx="65485">
                  <c:v>1498226400</c:v>
                </c:pt>
                <c:pt idx="65486">
                  <c:v>1498230000</c:v>
                </c:pt>
                <c:pt idx="65487">
                  <c:v>1498233600</c:v>
                </c:pt>
                <c:pt idx="65488">
                  <c:v>1498237200</c:v>
                </c:pt>
                <c:pt idx="65489">
                  <c:v>1498240800</c:v>
                </c:pt>
                <c:pt idx="65490">
                  <c:v>1498244400</c:v>
                </c:pt>
                <c:pt idx="65491">
                  <c:v>1498248000</c:v>
                </c:pt>
                <c:pt idx="65492">
                  <c:v>1498251600</c:v>
                </c:pt>
                <c:pt idx="65493">
                  <c:v>1498255200</c:v>
                </c:pt>
                <c:pt idx="65494">
                  <c:v>1498258800</c:v>
                </c:pt>
                <c:pt idx="65495">
                  <c:v>1498262400</c:v>
                </c:pt>
                <c:pt idx="65496">
                  <c:v>1498266000</c:v>
                </c:pt>
                <c:pt idx="65497">
                  <c:v>1498269600</c:v>
                </c:pt>
                <c:pt idx="65498">
                  <c:v>1498273200</c:v>
                </c:pt>
                <c:pt idx="65499">
                  <c:v>1498276800</c:v>
                </c:pt>
                <c:pt idx="65500">
                  <c:v>1498280400</c:v>
                </c:pt>
                <c:pt idx="65501">
                  <c:v>1498284000</c:v>
                </c:pt>
                <c:pt idx="65502">
                  <c:v>1498287600</c:v>
                </c:pt>
                <c:pt idx="65503">
                  <c:v>1498291200</c:v>
                </c:pt>
                <c:pt idx="65504">
                  <c:v>1498294800</c:v>
                </c:pt>
                <c:pt idx="65505">
                  <c:v>1498298400</c:v>
                </c:pt>
                <c:pt idx="65506">
                  <c:v>1498302000</c:v>
                </c:pt>
                <c:pt idx="65507">
                  <c:v>1498305600</c:v>
                </c:pt>
                <c:pt idx="65508">
                  <c:v>1498309200</c:v>
                </c:pt>
                <c:pt idx="65509">
                  <c:v>1498312800</c:v>
                </c:pt>
                <c:pt idx="65510">
                  <c:v>1498316400</c:v>
                </c:pt>
                <c:pt idx="65511">
                  <c:v>1498320000</c:v>
                </c:pt>
                <c:pt idx="65512">
                  <c:v>1498323600</c:v>
                </c:pt>
                <c:pt idx="65513">
                  <c:v>1498327200</c:v>
                </c:pt>
                <c:pt idx="65514">
                  <c:v>1498330800</c:v>
                </c:pt>
                <c:pt idx="65515">
                  <c:v>1498334400</c:v>
                </c:pt>
                <c:pt idx="65516">
                  <c:v>1498338000</c:v>
                </c:pt>
                <c:pt idx="65517">
                  <c:v>1498341600</c:v>
                </c:pt>
                <c:pt idx="65518">
                  <c:v>1498345200</c:v>
                </c:pt>
                <c:pt idx="65519">
                  <c:v>1498348800</c:v>
                </c:pt>
                <c:pt idx="65520">
                  <c:v>1498352400</c:v>
                </c:pt>
                <c:pt idx="65521">
                  <c:v>1498356000</c:v>
                </c:pt>
                <c:pt idx="65522">
                  <c:v>1498359600</c:v>
                </c:pt>
                <c:pt idx="65523">
                  <c:v>1498363200</c:v>
                </c:pt>
                <c:pt idx="65524">
                  <c:v>1498366800</c:v>
                </c:pt>
                <c:pt idx="65525">
                  <c:v>1498370400</c:v>
                </c:pt>
                <c:pt idx="65526">
                  <c:v>1498374000</c:v>
                </c:pt>
                <c:pt idx="65527">
                  <c:v>1498377600</c:v>
                </c:pt>
                <c:pt idx="65528">
                  <c:v>1498381200</c:v>
                </c:pt>
                <c:pt idx="65529">
                  <c:v>1498384800</c:v>
                </c:pt>
                <c:pt idx="65530">
                  <c:v>1498388400</c:v>
                </c:pt>
                <c:pt idx="65531">
                  <c:v>1498392000</c:v>
                </c:pt>
                <c:pt idx="65532">
                  <c:v>1498395600</c:v>
                </c:pt>
                <c:pt idx="65533">
                  <c:v>1498399200</c:v>
                </c:pt>
                <c:pt idx="65534">
                  <c:v>1498402800</c:v>
                </c:pt>
                <c:pt idx="65535">
                  <c:v>1498406400</c:v>
                </c:pt>
                <c:pt idx="65536">
                  <c:v>1498410000</c:v>
                </c:pt>
                <c:pt idx="65537">
                  <c:v>1498413600</c:v>
                </c:pt>
                <c:pt idx="65538">
                  <c:v>1498417200</c:v>
                </c:pt>
                <c:pt idx="65539">
                  <c:v>1498420800</c:v>
                </c:pt>
                <c:pt idx="65540">
                  <c:v>1498424400</c:v>
                </c:pt>
                <c:pt idx="65541">
                  <c:v>1498428000</c:v>
                </c:pt>
                <c:pt idx="65542">
                  <c:v>1498431600</c:v>
                </c:pt>
                <c:pt idx="65543">
                  <c:v>1498435200</c:v>
                </c:pt>
                <c:pt idx="65544">
                  <c:v>1498438800</c:v>
                </c:pt>
                <c:pt idx="65545">
                  <c:v>1498442400</c:v>
                </c:pt>
                <c:pt idx="65546">
                  <c:v>1498446000</c:v>
                </c:pt>
                <c:pt idx="65547">
                  <c:v>1498449600</c:v>
                </c:pt>
                <c:pt idx="65548">
                  <c:v>1498453200</c:v>
                </c:pt>
                <c:pt idx="65549">
                  <c:v>1498456800</c:v>
                </c:pt>
                <c:pt idx="65550">
                  <c:v>1498460400</c:v>
                </c:pt>
                <c:pt idx="65551">
                  <c:v>1498464000</c:v>
                </c:pt>
                <c:pt idx="65552">
                  <c:v>1498467600</c:v>
                </c:pt>
                <c:pt idx="65553">
                  <c:v>1498471200</c:v>
                </c:pt>
                <c:pt idx="65554">
                  <c:v>1498474800</c:v>
                </c:pt>
                <c:pt idx="65555">
                  <c:v>1498478400</c:v>
                </c:pt>
                <c:pt idx="65556">
                  <c:v>1498482000</c:v>
                </c:pt>
                <c:pt idx="65557">
                  <c:v>1498485600</c:v>
                </c:pt>
                <c:pt idx="65558">
                  <c:v>1498489200</c:v>
                </c:pt>
                <c:pt idx="65559">
                  <c:v>1498492800</c:v>
                </c:pt>
                <c:pt idx="65560">
                  <c:v>1498496400</c:v>
                </c:pt>
                <c:pt idx="65561">
                  <c:v>1498500000</c:v>
                </c:pt>
                <c:pt idx="65562">
                  <c:v>1498503600</c:v>
                </c:pt>
                <c:pt idx="65563">
                  <c:v>1498507200</c:v>
                </c:pt>
                <c:pt idx="65564">
                  <c:v>1498510800</c:v>
                </c:pt>
                <c:pt idx="65565">
                  <c:v>1498514400</c:v>
                </c:pt>
                <c:pt idx="65566">
                  <c:v>1498518000</c:v>
                </c:pt>
                <c:pt idx="65567">
                  <c:v>1498521600</c:v>
                </c:pt>
                <c:pt idx="65568">
                  <c:v>1498525200</c:v>
                </c:pt>
                <c:pt idx="65569">
                  <c:v>1498528800</c:v>
                </c:pt>
                <c:pt idx="65570">
                  <c:v>1498532400</c:v>
                </c:pt>
                <c:pt idx="65571">
                  <c:v>1498536000</c:v>
                </c:pt>
                <c:pt idx="65572">
                  <c:v>1498539600</c:v>
                </c:pt>
                <c:pt idx="65573">
                  <c:v>1498543200</c:v>
                </c:pt>
                <c:pt idx="65574">
                  <c:v>1498546800</c:v>
                </c:pt>
                <c:pt idx="65575">
                  <c:v>1498550400</c:v>
                </c:pt>
                <c:pt idx="65576">
                  <c:v>1498554000</c:v>
                </c:pt>
                <c:pt idx="65577">
                  <c:v>1498557600</c:v>
                </c:pt>
                <c:pt idx="65578">
                  <c:v>1498561200</c:v>
                </c:pt>
                <c:pt idx="65579">
                  <c:v>1498564800</c:v>
                </c:pt>
                <c:pt idx="65580">
                  <c:v>1498568400</c:v>
                </c:pt>
                <c:pt idx="65581">
                  <c:v>1498572000</c:v>
                </c:pt>
                <c:pt idx="65582">
                  <c:v>1498575600</c:v>
                </c:pt>
                <c:pt idx="65583">
                  <c:v>1498579200</c:v>
                </c:pt>
                <c:pt idx="65584">
                  <c:v>1498582800</c:v>
                </c:pt>
                <c:pt idx="65585">
                  <c:v>1498586400</c:v>
                </c:pt>
                <c:pt idx="65586">
                  <c:v>1498590000</c:v>
                </c:pt>
                <c:pt idx="65587">
                  <c:v>1498593600</c:v>
                </c:pt>
                <c:pt idx="65588">
                  <c:v>1498597200</c:v>
                </c:pt>
                <c:pt idx="65589">
                  <c:v>1498600800</c:v>
                </c:pt>
                <c:pt idx="65590">
                  <c:v>1498604400</c:v>
                </c:pt>
                <c:pt idx="65591">
                  <c:v>1498608000</c:v>
                </c:pt>
                <c:pt idx="65592">
                  <c:v>1498611600</c:v>
                </c:pt>
                <c:pt idx="65593">
                  <c:v>1498615200</c:v>
                </c:pt>
                <c:pt idx="65594">
                  <c:v>1498618800</c:v>
                </c:pt>
                <c:pt idx="65595">
                  <c:v>1498622400</c:v>
                </c:pt>
                <c:pt idx="65596">
                  <c:v>1498626000</c:v>
                </c:pt>
                <c:pt idx="65597">
                  <c:v>1498629600</c:v>
                </c:pt>
                <c:pt idx="65598">
                  <c:v>1498633200</c:v>
                </c:pt>
                <c:pt idx="65599">
                  <c:v>1498636800</c:v>
                </c:pt>
                <c:pt idx="65600">
                  <c:v>1498640400</c:v>
                </c:pt>
                <c:pt idx="65601">
                  <c:v>1498644000</c:v>
                </c:pt>
                <c:pt idx="65602">
                  <c:v>1498647600</c:v>
                </c:pt>
                <c:pt idx="65603">
                  <c:v>1498651200</c:v>
                </c:pt>
                <c:pt idx="65604">
                  <c:v>1498654800</c:v>
                </c:pt>
                <c:pt idx="65605">
                  <c:v>1498658400</c:v>
                </c:pt>
                <c:pt idx="65606">
                  <c:v>1498662000</c:v>
                </c:pt>
                <c:pt idx="65607">
                  <c:v>1498665600</c:v>
                </c:pt>
                <c:pt idx="65608">
                  <c:v>1498669200</c:v>
                </c:pt>
                <c:pt idx="65609">
                  <c:v>1498672800</c:v>
                </c:pt>
                <c:pt idx="65610">
                  <c:v>1498676400</c:v>
                </c:pt>
                <c:pt idx="65611">
                  <c:v>1498680000</c:v>
                </c:pt>
                <c:pt idx="65612">
                  <c:v>1498683600</c:v>
                </c:pt>
                <c:pt idx="65613">
                  <c:v>1498687200</c:v>
                </c:pt>
                <c:pt idx="65614">
                  <c:v>1498690800</c:v>
                </c:pt>
                <c:pt idx="65615">
                  <c:v>1498694400</c:v>
                </c:pt>
                <c:pt idx="65616">
                  <c:v>1498698000</c:v>
                </c:pt>
                <c:pt idx="65617">
                  <c:v>1498701600</c:v>
                </c:pt>
                <c:pt idx="65618">
                  <c:v>1498705200</c:v>
                </c:pt>
                <c:pt idx="65619">
                  <c:v>1498708800</c:v>
                </c:pt>
                <c:pt idx="65620">
                  <c:v>1498712400</c:v>
                </c:pt>
                <c:pt idx="65621">
                  <c:v>1498716000</c:v>
                </c:pt>
                <c:pt idx="65622">
                  <c:v>1498719600</c:v>
                </c:pt>
                <c:pt idx="65623">
                  <c:v>1498723200</c:v>
                </c:pt>
                <c:pt idx="65624">
                  <c:v>1498726800</c:v>
                </c:pt>
                <c:pt idx="65625">
                  <c:v>1498730400</c:v>
                </c:pt>
                <c:pt idx="65626">
                  <c:v>1498734000</c:v>
                </c:pt>
                <c:pt idx="65627">
                  <c:v>1498737600</c:v>
                </c:pt>
                <c:pt idx="65628">
                  <c:v>1498741200</c:v>
                </c:pt>
                <c:pt idx="65629">
                  <c:v>1498744800</c:v>
                </c:pt>
                <c:pt idx="65630">
                  <c:v>1498748400</c:v>
                </c:pt>
                <c:pt idx="65631">
                  <c:v>1498752000</c:v>
                </c:pt>
                <c:pt idx="65632">
                  <c:v>1498755600</c:v>
                </c:pt>
                <c:pt idx="65633">
                  <c:v>1498759200</c:v>
                </c:pt>
                <c:pt idx="65634">
                  <c:v>1498762800</c:v>
                </c:pt>
                <c:pt idx="65635">
                  <c:v>1498766400</c:v>
                </c:pt>
                <c:pt idx="65636">
                  <c:v>1498770000</c:v>
                </c:pt>
                <c:pt idx="65637">
                  <c:v>1498773600</c:v>
                </c:pt>
                <c:pt idx="65638">
                  <c:v>1498777200</c:v>
                </c:pt>
                <c:pt idx="65639">
                  <c:v>1498780800</c:v>
                </c:pt>
                <c:pt idx="65640">
                  <c:v>1498784400</c:v>
                </c:pt>
                <c:pt idx="65641">
                  <c:v>1498788000</c:v>
                </c:pt>
                <c:pt idx="65642">
                  <c:v>1498791600</c:v>
                </c:pt>
                <c:pt idx="65643">
                  <c:v>1498795200</c:v>
                </c:pt>
                <c:pt idx="65644">
                  <c:v>1498798800</c:v>
                </c:pt>
                <c:pt idx="65645">
                  <c:v>1498802400</c:v>
                </c:pt>
                <c:pt idx="65646">
                  <c:v>1498806000</c:v>
                </c:pt>
                <c:pt idx="65647">
                  <c:v>1498809600</c:v>
                </c:pt>
                <c:pt idx="65648">
                  <c:v>1498813200</c:v>
                </c:pt>
                <c:pt idx="65649">
                  <c:v>1498816800</c:v>
                </c:pt>
                <c:pt idx="65650">
                  <c:v>1498820400</c:v>
                </c:pt>
                <c:pt idx="65651">
                  <c:v>1498824000</c:v>
                </c:pt>
                <c:pt idx="65652">
                  <c:v>1498827600</c:v>
                </c:pt>
                <c:pt idx="65653">
                  <c:v>1498831200</c:v>
                </c:pt>
                <c:pt idx="65654">
                  <c:v>1498834800</c:v>
                </c:pt>
                <c:pt idx="65655">
                  <c:v>1498838400</c:v>
                </c:pt>
                <c:pt idx="65656">
                  <c:v>1498842000</c:v>
                </c:pt>
                <c:pt idx="65657">
                  <c:v>1498845600</c:v>
                </c:pt>
                <c:pt idx="65658">
                  <c:v>1498849200</c:v>
                </c:pt>
                <c:pt idx="65659">
                  <c:v>1498852800</c:v>
                </c:pt>
                <c:pt idx="65660">
                  <c:v>1498856400</c:v>
                </c:pt>
                <c:pt idx="65661">
                  <c:v>1498860000</c:v>
                </c:pt>
                <c:pt idx="65662">
                  <c:v>1498863600</c:v>
                </c:pt>
                <c:pt idx="65663">
                  <c:v>1498867200</c:v>
                </c:pt>
                <c:pt idx="65664">
                  <c:v>1498870800</c:v>
                </c:pt>
                <c:pt idx="65665">
                  <c:v>1498874400</c:v>
                </c:pt>
                <c:pt idx="65666">
                  <c:v>1498878000</c:v>
                </c:pt>
                <c:pt idx="65667">
                  <c:v>1498881600</c:v>
                </c:pt>
                <c:pt idx="65668">
                  <c:v>1498885200</c:v>
                </c:pt>
                <c:pt idx="65669">
                  <c:v>1498888800</c:v>
                </c:pt>
                <c:pt idx="65670">
                  <c:v>1498892400</c:v>
                </c:pt>
                <c:pt idx="65671">
                  <c:v>1498896000</c:v>
                </c:pt>
                <c:pt idx="65672">
                  <c:v>1498899600</c:v>
                </c:pt>
                <c:pt idx="65673">
                  <c:v>1498903200</c:v>
                </c:pt>
                <c:pt idx="65674">
                  <c:v>1498906800</c:v>
                </c:pt>
                <c:pt idx="65675">
                  <c:v>1498910400</c:v>
                </c:pt>
                <c:pt idx="65676">
                  <c:v>1498914000</c:v>
                </c:pt>
                <c:pt idx="65677">
                  <c:v>1498917600</c:v>
                </c:pt>
                <c:pt idx="65678">
                  <c:v>1498921200</c:v>
                </c:pt>
                <c:pt idx="65679">
                  <c:v>1498924800</c:v>
                </c:pt>
                <c:pt idx="65680">
                  <c:v>1498928400</c:v>
                </c:pt>
                <c:pt idx="65681">
                  <c:v>1498932000</c:v>
                </c:pt>
                <c:pt idx="65682">
                  <c:v>1498935600</c:v>
                </c:pt>
                <c:pt idx="65683">
                  <c:v>1498939200</c:v>
                </c:pt>
                <c:pt idx="65684">
                  <c:v>1498942800</c:v>
                </c:pt>
                <c:pt idx="65685">
                  <c:v>1498946400</c:v>
                </c:pt>
                <c:pt idx="65686">
                  <c:v>1498950000</c:v>
                </c:pt>
                <c:pt idx="65687">
                  <c:v>1498953600</c:v>
                </c:pt>
                <c:pt idx="65688">
                  <c:v>1498957200</c:v>
                </c:pt>
                <c:pt idx="65689">
                  <c:v>1498960800</c:v>
                </c:pt>
                <c:pt idx="65690">
                  <c:v>1498964400</c:v>
                </c:pt>
                <c:pt idx="65691">
                  <c:v>1498968000</c:v>
                </c:pt>
                <c:pt idx="65692">
                  <c:v>1498971600</c:v>
                </c:pt>
                <c:pt idx="65693">
                  <c:v>1498975200</c:v>
                </c:pt>
                <c:pt idx="65694">
                  <c:v>1498978800</c:v>
                </c:pt>
                <c:pt idx="65695">
                  <c:v>1498982400</c:v>
                </c:pt>
                <c:pt idx="65696">
                  <c:v>1498986000</c:v>
                </c:pt>
                <c:pt idx="65697">
                  <c:v>1498989600</c:v>
                </c:pt>
                <c:pt idx="65698">
                  <c:v>1498993200</c:v>
                </c:pt>
                <c:pt idx="65699">
                  <c:v>1498996800</c:v>
                </c:pt>
                <c:pt idx="65700">
                  <c:v>1499000400</c:v>
                </c:pt>
                <c:pt idx="65701">
                  <c:v>1499004000</c:v>
                </c:pt>
                <c:pt idx="65702">
                  <c:v>1499007600</c:v>
                </c:pt>
                <c:pt idx="65703">
                  <c:v>1499011200</c:v>
                </c:pt>
                <c:pt idx="65704">
                  <c:v>1499014800</c:v>
                </c:pt>
                <c:pt idx="65705">
                  <c:v>1499018400</c:v>
                </c:pt>
                <c:pt idx="65706">
                  <c:v>1499022000</c:v>
                </c:pt>
                <c:pt idx="65707">
                  <c:v>1499025600</c:v>
                </c:pt>
                <c:pt idx="65708">
                  <c:v>1499029200</c:v>
                </c:pt>
                <c:pt idx="65709">
                  <c:v>1499032800</c:v>
                </c:pt>
                <c:pt idx="65710">
                  <c:v>1499036400</c:v>
                </c:pt>
                <c:pt idx="65711">
                  <c:v>1499040000</c:v>
                </c:pt>
                <c:pt idx="65712">
                  <c:v>1499043600</c:v>
                </c:pt>
                <c:pt idx="65713">
                  <c:v>1499047200</c:v>
                </c:pt>
                <c:pt idx="65714">
                  <c:v>1499050800</c:v>
                </c:pt>
                <c:pt idx="65715">
                  <c:v>1499054400</c:v>
                </c:pt>
                <c:pt idx="65716">
                  <c:v>1499058000</c:v>
                </c:pt>
                <c:pt idx="65717">
                  <c:v>1499061600</c:v>
                </c:pt>
                <c:pt idx="65718">
                  <c:v>1499065200</c:v>
                </c:pt>
                <c:pt idx="65719">
                  <c:v>1499068800</c:v>
                </c:pt>
                <c:pt idx="65720">
                  <c:v>1499072400</c:v>
                </c:pt>
                <c:pt idx="65721">
                  <c:v>1499076000</c:v>
                </c:pt>
                <c:pt idx="65722">
                  <c:v>1499079600</c:v>
                </c:pt>
                <c:pt idx="65723">
                  <c:v>1499083200</c:v>
                </c:pt>
                <c:pt idx="65724">
                  <c:v>1499086800</c:v>
                </c:pt>
                <c:pt idx="65725">
                  <c:v>1499090400</c:v>
                </c:pt>
                <c:pt idx="65726">
                  <c:v>1499094000</c:v>
                </c:pt>
                <c:pt idx="65727">
                  <c:v>1499097600</c:v>
                </c:pt>
                <c:pt idx="65728">
                  <c:v>1499101200</c:v>
                </c:pt>
                <c:pt idx="65729">
                  <c:v>1499104800</c:v>
                </c:pt>
                <c:pt idx="65730">
                  <c:v>1499108400</c:v>
                </c:pt>
                <c:pt idx="65731">
                  <c:v>1499112000</c:v>
                </c:pt>
                <c:pt idx="65732">
                  <c:v>1499115600</c:v>
                </c:pt>
                <c:pt idx="65733">
                  <c:v>1499119200</c:v>
                </c:pt>
                <c:pt idx="65734">
                  <c:v>1499122800</c:v>
                </c:pt>
                <c:pt idx="65735">
                  <c:v>1499126400</c:v>
                </c:pt>
                <c:pt idx="65736">
                  <c:v>1499130000</c:v>
                </c:pt>
                <c:pt idx="65737">
                  <c:v>1499133600</c:v>
                </c:pt>
                <c:pt idx="65738">
                  <c:v>1499137200</c:v>
                </c:pt>
                <c:pt idx="65739">
                  <c:v>1499140800</c:v>
                </c:pt>
                <c:pt idx="65740">
                  <c:v>1499144400</c:v>
                </c:pt>
                <c:pt idx="65741">
                  <c:v>1499148000</c:v>
                </c:pt>
                <c:pt idx="65742">
                  <c:v>1499151600</c:v>
                </c:pt>
                <c:pt idx="65743">
                  <c:v>1499155200</c:v>
                </c:pt>
                <c:pt idx="65744">
                  <c:v>1499158800</c:v>
                </c:pt>
                <c:pt idx="65745">
                  <c:v>1499162400</c:v>
                </c:pt>
                <c:pt idx="65746">
                  <c:v>1499166000</c:v>
                </c:pt>
                <c:pt idx="65747">
                  <c:v>1499169600</c:v>
                </c:pt>
                <c:pt idx="65748">
                  <c:v>1499173200</c:v>
                </c:pt>
                <c:pt idx="65749">
                  <c:v>1499176800</c:v>
                </c:pt>
                <c:pt idx="65750">
                  <c:v>1499180400</c:v>
                </c:pt>
                <c:pt idx="65751">
                  <c:v>1499184000</c:v>
                </c:pt>
                <c:pt idx="65752">
                  <c:v>1499187600</c:v>
                </c:pt>
                <c:pt idx="65753">
                  <c:v>1499191200</c:v>
                </c:pt>
                <c:pt idx="65754">
                  <c:v>1499194800</c:v>
                </c:pt>
                <c:pt idx="65755">
                  <c:v>1499198400</c:v>
                </c:pt>
                <c:pt idx="65756">
                  <c:v>1499202000</c:v>
                </c:pt>
                <c:pt idx="65757">
                  <c:v>1499205600</c:v>
                </c:pt>
                <c:pt idx="65758">
                  <c:v>1499209200</c:v>
                </c:pt>
                <c:pt idx="65759">
                  <c:v>1499212800</c:v>
                </c:pt>
                <c:pt idx="65760">
                  <c:v>1499216400</c:v>
                </c:pt>
                <c:pt idx="65761">
                  <c:v>1499220000</c:v>
                </c:pt>
                <c:pt idx="65762">
                  <c:v>1499223600</c:v>
                </c:pt>
                <c:pt idx="65763">
                  <c:v>1499227200</c:v>
                </c:pt>
                <c:pt idx="65764">
                  <c:v>1499230800</c:v>
                </c:pt>
                <c:pt idx="65765">
                  <c:v>1499234400</c:v>
                </c:pt>
                <c:pt idx="65766">
                  <c:v>1499238000</c:v>
                </c:pt>
                <c:pt idx="65767">
                  <c:v>1499241600</c:v>
                </c:pt>
                <c:pt idx="65768">
                  <c:v>1499245200</c:v>
                </c:pt>
                <c:pt idx="65769">
                  <c:v>1499248800</c:v>
                </c:pt>
                <c:pt idx="65770">
                  <c:v>1499252400</c:v>
                </c:pt>
                <c:pt idx="65771">
                  <c:v>1499256000</c:v>
                </c:pt>
                <c:pt idx="65772">
                  <c:v>1499259600</c:v>
                </c:pt>
                <c:pt idx="65773">
                  <c:v>1499263200</c:v>
                </c:pt>
                <c:pt idx="65774">
                  <c:v>1499266800</c:v>
                </c:pt>
                <c:pt idx="65775">
                  <c:v>1499270400</c:v>
                </c:pt>
                <c:pt idx="65776">
                  <c:v>1499274000</c:v>
                </c:pt>
                <c:pt idx="65777">
                  <c:v>1499277600</c:v>
                </c:pt>
                <c:pt idx="65778">
                  <c:v>1499281200</c:v>
                </c:pt>
                <c:pt idx="65779">
                  <c:v>1499284800</c:v>
                </c:pt>
                <c:pt idx="65780">
                  <c:v>1499288400</c:v>
                </c:pt>
                <c:pt idx="65781">
                  <c:v>1499292000</c:v>
                </c:pt>
                <c:pt idx="65782">
                  <c:v>1499295600</c:v>
                </c:pt>
                <c:pt idx="65783">
                  <c:v>1499299200</c:v>
                </c:pt>
                <c:pt idx="65784">
                  <c:v>1499302800</c:v>
                </c:pt>
                <c:pt idx="65785">
                  <c:v>1499306400</c:v>
                </c:pt>
                <c:pt idx="65786">
                  <c:v>1499310000</c:v>
                </c:pt>
                <c:pt idx="65787">
                  <c:v>1499313600</c:v>
                </c:pt>
                <c:pt idx="65788">
                  <c:v>1499317200</c:v>
                </c:pt>
                <c:pt idx="65789">
                  <c:v>1499320800</c:v>
                </c:pt>
                <c:pt idx="65790">
                  <c:v>1499324400</c:v>
                </c:pt>
                <c:pt idx="65791">
                  <c:v>1499328000</c:v>
                </c:pt>
                <c:pt idx="65792">
                  <c:v>1499331600</c:v>
                </c:pt>
                <c:pt idx="65793">
                  <c:v>1499335200</c:v>
                </c:pt>
                <c:pt idx="65794">
                  <c:v>1499338800</c:v>
                </c:pt>
                <c:pt idx="65795">
                  <c:v>1499342400</c:v>
                </c:pt>
                <c:pt idx="65796">
                  <c:v>1499346000</c:v>
                </c:pt>
                <c:pt idx="65797">
                  <c:v>1499349600</c:v>
                </c:pt>
                <c:pt idx="65798">
                  <c:v>1499353200</c:v>
                </c:pt>
                <c:pt idx="65799">
                  <c:v>1499356800</c:v>
                </c:pt>
                <c:pt idx="65800">
                  <c:v>1499360400</c:v>
                </c:pt>
                <c:pt idx="65801">
                  <c:v>1499364000</c:v>
                </c:pt>
                <c:pt idx="65802">
                  <c:v>1499367600</c:v>
                </c:pt>
                <c:pt idx="65803">
                  <c:v>1499371200</c:v>
                </c:pt>
                <c:pt idx="65804">
                  <c:v>1499374800</c:v>
                </c:pt>
                <c:pt idx="65805">
                  <c:v>1499378400</c:v>
                </c:pt>
                <c:pt idx="65806">
                  <c:v>1499382000</c:v>
                </c:pt>
                <c:pt idx="65807">
                  <c:v>1499385600</c:v>
                </c:pt>
                <c:pt idx="65808">
                  <c:v>1499389200</c:v>
                </c:pt>
                <c:pt idx="65809">
                  <c:v>1499392800</c:v>
                </c:pt>
                <c:pt idx="65810">
                  <c:v>1499396400</c:v>
                </c:pt>
                <c:pt idx="65811">
                  <c:v>1499400000</c:v>
                </c:pt>
                <c:pt idx="65812">
                  <c:v>1499403600</c:v>
                </c:pt>
                <c:pt idx="65813">
                  <c:v>1499407200</c:v>
                </c:pt>
                <c:pt idx="65814">
                  <c:v>1499410800</c:v>
                </c:pt>
                <c:pt idx="65815">
                  <c:v>1499414400</c:v>
                </c:pt>
                <c:pt idx="65816">
                  <c:v>1499418000</c:v>
                </c:pt>
                <c:pt idx="65817">
                  <c:v>1499421600</c:v>
                </c:pt>
                <c:pt idx="65818">
                  <c:v>1499425200</c:v>
                </c:pt>
                <c:pt idx="65819">
                  <c:v>1499428800</c:v>
                </c:pt>
                <c:pt idx="65820">
                  <c:v>1499432400</c:v>
                </c:pt>
                <c:pt idx="65821">
                  <c:v>1499436000</c:v>
                </c:pt>
                <c:pt idx="65822">
                  <c:v>1499439600</c:v>
                </c:pt>
                <c:pt idx="65823">
                  <c:v>1499443200</c:v>
                </c:pt>
                <c:pt idx="65824">
                  <c:v>1499446800</c:v>
                </c:pt>
                <c:pt idx="65825">
                  <c:v>1499450400</c:v>
                </c:pt>
                <c:pt idx="65826">
                  <c:v>1499454000</c:v>
                </c:pt>
                <c:pt idx="65827">
                  <c:v>1499457600</c:v>
                </c:pt>
                <c:pt idx="65828">
                  <c:v>1499461200</c:v>
                </c:pt>
                <c:pt idx="65829">
                  <c:v>1499464800</c:v>
                </c:pt>
                <c:pt idx="65830">
                  <c:v>1499468400</c:v>
                </c:pt>
                <c:pt idx="65831">
                  <c:v>1499472000</c:v>
                </c:pt>
                <c:pt idx="65832">
                  <c:v>1499475600</c:v>
                </c:pt>
                <c:pt idx="65833">
                  <c:v>1499479200</c:v>
                </c:pt>
                <c:pt idx="65834">
                  <c:v>1499482800</c:v>
                </c:pt>
                <c:pt idx="65835">
                  <c:v>1499486400</c:v>
                </c:pt>
                <c:pt idx="65836">
                  <c:v>1499490000</c:v>
                </c:pt>
                <c:pt idx="65837">
                  <c:v>1499493600</c:v>
                </c:pt>
                <c:pt idx="65838">
                  <c:v>1499497200</c:v>
                </c:pt>
                <c:pt idx="65839">
                  <c:v>1499500800</c:v>
                </c:pt>
                <c:pt idx="65840">
                  <c:v>1499504400</c:v>
                </c:pt>
                <c:pt idx="65841">
                  <c:v>1499508000</c:v>
                </c:pt>
                <c:pt idx="65842">
                  <c:v>1499511600</c:v>
                </c:pt>
                <c:pt idx="65843">
                  <c:v>1499515200</c:v>
                </c:pt>
                <c:pt idx="65844">
                  <c:v>1499518800</c:v>
                </c:pt>
                <c:pt idx="65845">
                  <c:v>1499522400</c:v>
                </c:pt>
                <c:pt idx="65846">
                  <c:v>1499526000</c:v>
                </c:pt>
                <c:pt idx="65847">
                  <c:v>1499529600</c:v>
                </c:pt>
                <c:pt idx="65848">
                  <c:v>1499533200</c:v>
                </c:pt>
                <c:pt idx="65849">
                  <c:v>1499536800</c:v>
                </c:pt>
                <c:pt idx="65850">
                  <c:v>1499540400</c:v>
                </c:pt>
                <c:pt idx="65851">
                  <c:v>1499544000</c:v>
                </c:pt>
                <c:pt idx="65852">
                  <c:v>1499547600</c:v>
                </c:pt>
                <c:pt idx="65853">
                  <c:v>1499551200</c:v>
                </c:pt>
                <c:pt idx="65854">
                  <c:v>1499554800</c:v>
                </c:pt>
                <c:pt idx="65855">
                  <c:v>1499558400</c:v>
                </c:pt>
                <c:pt idx="65856">
                  <c:v>1499562000</c:v>
                </c:pt>
                <c:pt idx="65857">
                  <c:v>1499565600</c:v>
                </c:pt>
                <c:pt idx="65858">
                  <c:v>1499569200</c:v>
                </c:pt>
                <c:pt idx="65859">
                  <c:v>1499572800</c:v>
                </c:pt>
                <c:pt idx="65860">
                  <c:v>1499576400</c:v>
                </c:pt>
                <c:pt idx="65861">
                  <c:v>1499580000</c:v>
                </c:pt>
                <c:pt idx="65862">
                  <c:v>1499583600</c:v>
                </c:pt>
                <c:pt idx="65863">
                  <c:v>1499587200</c:v>
                </c:pt>
                <c:pt idx="65864">
                  <c:v>1499590800</c:v>
                </c:pt>
                <c:pt idx="65865">
                  <c:v>1499594400</c:v>
                </c:pt>
                <c:pt idx="65866">
                  <c:v>1499598000</c:v>
                </c:pt>
                <c:pt idx="65867">
                  <c:v>1499601600</c:v>
                </c:pt>
                <c:pt idx="65868">
                  <c:v>1499605200</c:v>
                </c:pt>
                <c:pt idx="65869">
                  <c:v>1499608800</c:v>
                </c:pt>
                <c:pt idx="65870">
                  <c:v>1499612400</c:v>
                </c:pt>
                <c:pt idx="65871">
                  <c:v>1499616000</c:v>
                </c:pt>
                <c:pt idx="65872">
                  <c:v>1499619600</c:v>
                </c:pt>
                <c:pt idx="65873">
                  <c:v>1499623200</c:v>
                </c:pt>
                <c:pt idx="65874">
                  <c:v>1499626800</c:v>
                </c:pt>
                <c:pt idx="65875">
                  <c:v>1499630400</c:v>
                </c:pt>
                <c:pt idx="65876">
                  <c:v>1499634000</c:v>
                </c:pt>
                <c:pt idx="65877">
                  <c:v>1499637600</c:v>
                </c:pt>
                <c:pt idx="65878">
                  <c:v>1499641200</c:v>
                </c:pt>
                <c:pt idx="65879">
                  <c:v>1499644800</c:v>
                </c:pt>
                <c:pt idx="65880">
                  <c:v>1499648400</c:v>
                </c:pt>
                <c:pt idx="65881">
                  <c:v>1499652000</c:v>
                </c:pt>
                <c:pt idx="65882">
                  <c:v>1499655600</c:v>
                </c:pt>
                <c:pt idx="65883">
                  <c:v>1499659200</c:v>
                </c:pt>
                <c:pt idx="65884">
                  <c:v>1499662800</c:v>
                </c:pt>
                <c:pt idx="65885">
                  <c:v>1499666400</c:v>
                </c:pt>
                <c:pt idx="65886">
                  <c:v>1499670000</c:v>
                </c:pt>
                <c:pt idx="65887">
                  <c:v>1499673600</c:v>
                </c:pt>
                <c:pt idx="65888">
                  <c:v>1499677200</c:v>
                </c:pt>
                <c:pt idx="65889">
                  <c:v>1499680800</c:v>
                </c:pt>
                <c:pt idx="65890">
                  <c:v>1499684400</c:v>
                </c:pt>
                <c:pt idx="65891">
                  <c:v>1499688000</c:v>
                </c:pt>
                <c:pt idx="65892">
                  <c:v>1499691600</c:v>
                </c:pt>
                <c:pt idx="65893">
                  <c:v>1499695200</c:v>
                </c:pt>
                <c:pt idx="65894">
                  <c:v>1499698800</c:v>
                </c:pt>
                <c:pt idx="65895">
                  <c:v>1499702400</c:v>
                </c:pt>
                <c:pt idx="65896">
                  <c:v>1499706000</c:v>
                </c:pt>
                <c:pt idx="65897">
                  <c:v>1499709600</c:v>
                </c:pt>
                <c:pt idx="65898">
                  <c:v>1499713200</c:v>
                </c:pt>
                <c:pt idx="65899">
                  <c:v>1499716800</c:v>
                </c:pt>
                <c:pt idx="65900">
                  <c:v>1499720400</c:v>
                </c:pt>
                <c:pt idx="65901">
                  <c:v>1499724000</c:v>
                </c:pt>
                <c:pt idx="65902">
                  <c:v>1499727600</c:v>
                </c:pt>
                <c:pt idx="65903">
                  <c:v>1499731200</c:v>
                </c:pt>
                <c:pt idx="65904">
                  <c:v>1499734800</c:v>
                </c:pt>
                <c:pt idx="65905">
                  <c:v>1499738400</c:v>
                </c:pt>
                <c:pt idx="65906">
                  <c:v>1499742000</c:v>
                </c:pt>
                <c:pt idx="65907">
                  <c:v>1499745600</c:v>
                </c:pt>
                <c:pt idx="65908">
                  <c:v>1499749200</c:v>
                </c:pt>
                <c:pt idx="65909">
                  <c:v>1499752800</c:v>
                </c:pt>
                <c:pt idx="65910">
                  <c:v>1499756400</c:v>
                </c:pt>
                <c:pt idx="65911">
                  <c:v>1499760000</c:v>
                </c:pt>
                <c:pt idx="65912">
                  <c:v>1499763600</c:v>
                </c:pt>
                <c:pt idx="65913">
                  <c:v>1499767200</c:v>
                </c:pt>
                <c:pt idx="65914">
                  <c:v>1499770800</c:v>
                </c:pt>
                <c:pt idx="65915">
                  <c:v>1499774400</c:v>
                </c:pt>
                <c:pt idx="65916">
                  <c:v>1499778000</c:v>
                </c:pt>
                <c:pt idx="65917">
                  <c:v>1499781600</c:v>
                </c:pt>
                <c:pt idx="65918">
                  <c:v>1499785200</c:v>
                </c:pt>
                <c:pt idx="65919">
                  <c:v>1499788800</c:v>
                </c:pt>
                <c:pt idx="65920">
                  <c:v>1499792400</c:v>
                </c:pt>
                <c:pt idx="65921">
                  <c:v>1499796000</c:v>
                </c:pt>
                <c:pt idx="65922">
                  <c:v>1499799600</c:v>
                </c:pt>
                <c:pt idx="65923">
                  <c:v>1499803200</c:v>
                </c:pt>
                <c:pt idx="65924">
                  <c:v>1499806800</c:v>
                </c:pt>
                <c:pt idx="65925">
                  <c:v>1499810400</c:v>
                </c:pt>
                <c:pt idx="65926">
                  <c:v>1499814000</c:v>
                </c:pt>
                <c:pt idx="65927">
                  <c:v>1499817600</c:v>
                </c:pt>
                <c:pt idx="65928">
                  <c:v>1499821200</c:v>
                </c:pt>
                <c:pt idx="65929">
                  <c:v>1499824800</c:v>
                </c:pt>
                <c:pt idx="65930">
                  <c:v>1499828400</c:v>
                </c:pt>
                <c:pt idx="65931">
                  <c:v>1499832000</c:v>
                </c:pt>
                <c:pt idx="65932">
                  <c:v>1499835600</c:v>
                </c:pt>
                <c:pt idx="65933">
                  <c:v>1499839200</c:v>
                </c:pt>
                <c:pt idx="65934">
                  <c:v>1499842800</c:v>
                </c:pt>
                <c:pt idx="65935">
                  <c:v>1499846400</c:v>
                </c:pt>
                <c:pt idx="65936">
                  <c:v>1499850000</c:v>
                </c:pt>
                <c:pt idx="65937">
                  <c:v>1499853600</c:v>
                </c:pt>
                <c:pt idx="65938">
                  <c:v>1499857200</c:v>
                </c:pt>
                <c:pt idx="65939">
                  <c:v>1499860800</c:v>
                </c:pt>
                <c:pt idx="65940">
                  <c:v>1499864400</c:v>
                </c:pt>
                <c:pt idx="65941">
                  <c:v>1499868000</c:v>
                </c:pt>
                <c:pt idx="65942">
                  <c:v>1499871600</c:v>
                </c:pt>
                <c:pt idx="65943">
                  <c:v>1499875200</c:v>
                </c:pt>
                <c:pt idx="65944">
                  <c:v>1499878800</c:v>
                </c:pt>
                <c:pt idx="65945">
                  <c:v>1499882400</c:v>
                </c:pt>
                <c:pt idx="65946">
                  <c:v>1499886000</c:v>
                </c:pt>
                <c:pt idx="65947">
                  <c:v>1499889600</c:v>
                </c:pt>
                <c:pt idx="65948">
                  <c:v>1499893200</c:v>
                </c:pt>
                <c:pt idx="65949">
                  <c:v>1499896800</c:v>
                </c:pt>
                <c:pt idx="65950">
                  <c:v>1499900400</c:v>
                </c:pt>
                <c:pt idx="65951">
                  <c:v>1499904000</c:v>
                </c:pt>
                <c:pt idx="65952">
                  <c:v>1499907600</c:v>
                </c:pt>
                <c:pt idx="65953">
                  <c:v>1499911200</c:v>
                </c:pt>
                <c:pt idx="65954">
                  <c:v>1499914800</c:v>
                </c:pt>
                <c:pt idx="65955">
                  <c:v>1499918400</c:v>
                </c:pt>
                <c:pt idx="65956">
                  <c:v>1499922000</c:v>
                </c:pt>
                <c:pt idx="65957">
                  <c:v>1499925600</c:v>
                </c:pt>
                <c:pt idx="65958">
                  <c:v>1499929200</c:v>
                </c:pt>
                <c:pt idx="65959">
                  <c:v>1499932800</c:v>
                </c:pt>
                <c:pt idx="65960">
                  <c:v>1499936400</c:v>
                </c:pt>
                <c:pt idx="65961">
                  <c:v>1499940000</c:v>
                </c:pt>
                <c:pt idx="65962">
                  <c:v>1499943600</c:v>
                </c:pt>
                <c:pt idx="65963">
                  <c:v>1499947200</c:v>
                </c:pt>
                <c:pt idx="65964">
                  <c:v>1499950800</c:v>
                </c:pt>
                <c:pt idx="65965">
                  <c:v>1499954400</c:v>
                </c:pt>
                <c:pt idx="65966">
                  <c:v>1499958000</c:v>
                </c:pt>
                <c:pt idx="65967">
                  <c:v>1499961600</c:v>
                </c:pt>
                <c:pt idx="65968">
                  <c:v>1499965200</c:v>
                </c:pt>
                <c:pt idx="65969">
                  <c:v>1499968800</c:v>
                </c:pt>
                <c:pt idx="65970">
                  <c:v>1499972400</c:v>
                </c:pt>
                <c:pt idx="65971">
                  <c:v>1499976000</c:v>
                </c:pt>
                <c:pt idx="65972">
                  <c:v>1499979600</c:v>
                </c:pt>
                <c:pt idx="65973">
                  <c:v>1499983200</c:v>
                </c:pt>
                <c:pt idx="65974">
                  <c:v>1499986800</c:v>
                </c:pt>
                <c:pt idx="65975">
                  <c:v>1499990400</c:v>
                </c:pt>
                <c:pt idx="65976">
                  <c:v>1499994000</c:v>
                </c:pt>
                <c:pt idx="65977">
                  <c:v>1499997600</c:v>
                </c:pt>
                <c:pt idx="65978">
                  <c:v>1500001200</c:v>
                </c:pt>
                <c:pt idx="65979">
                  <c:v>1500004800</c:v>
                </c:pt>
                <c:pt idx="65980">
                  <c:v>1500008400</c:v>
                </c:pt>
                <c:pt idx="65981">
                  <c:v>1500012000</c:v>
                </c:pt>
                <c:pt idx="65982">
                  <c:v>1500015600</c:v>
                </c:pt>
                <c:pt idx="65983">
                  <c:v>1500019200</c:v>
                </c:pt>
                <c:pt idx="65984">
                  <c:v>1500022800</c:v>
                </c:pt>
                <c:pt idx="65985">
                  <c:v>1500026400</c:v>
                </c:pt>
                <c:pt idx="65986">
                  <c:v>1500030000</c:v>
                </c:pt>
                <c:pt idx="65987">
                  <c:v>1500033600</c:v>
                </c:pt>
                <c:pt idx="65988">
                  <c:v>1500037200</c:v>
                </c:pt>
                <c:pt idx="65989">
                  <c:v>1500040800</c:v>
                </c:pt>
                <c:pt idx="65990">
                  <c:v>1500044400</c:v>
                </c:pt>
                <c:pt idx="65991">
                  <c:v>1500048000</c:v>
                </c:pt>
                <c:pt idx="65992">
                  <c:v>1500051600</c:v>
                </c:pt>
                <c:pt idx="65993">
                  <c:v>1500055200</c:v>
                </c:pt>
                <c:pt idx="65994">
                  <c:v>1500058800</c:v>
                </c:pt>
                <c:pt idx="65995">
                  <c:v>1500062400</c:v>
                </c:pt>
                <c:pt idx="65996">
                  <c:v>1500066000</c:v>
                </c:pt>
                <c:pt idx="65997">
                  <c:v>1500069600</c:v>
                </c:pt>
                <c:pt idx="65998">
                  <c:v>1500073200</c:v>
                </c:pt>
                <c:pt idx="65999">
                  <c:v>1500076800</c:v>
                </c:pt>
                <c:pt idx="66000">
                  <c:v>1500080400</c:v>
                </c:pt>
                <c:pt idx="66001">
                  <c:v>1500084000</c:v>
                </c:pt>
                <c:pt idx="66002">
                  <c:v>1500087600</c:v>
                </c:pt>
                <c:pt idx="66003">
                  <c:v>1500091200</c:v>
                </c:pt>
                <c:pt idx="66004">
                  <c:v>1500094800</c:v>
                </c:pt>
                <c:pt idx="66005">
                  <c:v>1500098400</c:v>
                </c:pt>
                <c:pt idx="66006">
                  <c:v>1500102000</c:v>
                </c:pt>
                <c:pt idx="66007">
                  <c:v>1500105600</c:v>
                </c:pt>
                <c:pt idx="66008">
                  <c:v>1500109200</c:v>
                </c:pt>
                <c:pt idx="66009">
                  <c:v>1500112800</c:v>
                </c:pt>
                <c:pt idx="66010">
                  <c:v>1500116400</c:v>
                </c:pt>
                <c:pt idx="66011">
                  <c:v>1500120000</c:v>
                </c:pt>
                <c:pt idx="66012">
                  <c:v>1500123600</c:v>
                </c:pt>
                <c:pt idx="66013">
                  <c:v>1500127200</c:v>
                </c:pt>
                <c:pt idx="66014">
                  <c:v>1500130800</c:v>
                </c:pt>
                <c:pt idx="66015">
                  <c:v>1500134400</c:v>
                </c:pt>
                <c:pt idx="66016">
                  <c:v>1500138000</c:v>
                </c:pt>
                <c:pt idx="66017">
                  <c:v>1500141600</c:v>
                </c:pt>
                <c:pt idx="66018">
                  <c:v>1500145200</c:v>
                </c:pt>
                <c:pt idx="66019">
                  <c:v>1500148800</c:v>
                </c:pt>
                <c:pt idx="66020">
                  <c:v>1500152400</c:v>
                </c:pt>
                <c:pt idx="66021">
                  <c:v>1500156000</c:v>
                </c:pt>
                <c:pt idx="66022">
                  <c:v>1500159600</c:v>
                </c:pt>
                <c:pt idx="66023">
                  <c:v>1500163200</c:v>
                </c:pt>
                <c:pt idx="66024">
                  <c:v>1500166800</c:v>
                </c:pt>
                <c:pt idx="66025">
                  <c:v>1500170400</c:v>
                </c:pt>
                <c:pt idx="66026">
                  <c:v>1500174000</c:v>
                </c:pt>
                <c:pt idx="66027">
                  <c:v>1500177600</c:v>
                </c:pt>
                <c:pt idx="66028">
                  <c:v>1500181200</c:v>
                </c:pt>
                <c:pt idx="66029">
                  <c:v>1500184800</c:v>
                </c:pt>
                <c:pt idx="66030">
                  <c:v>1500188400</c:v>
                </c:pt>
                <c:pt idx="66031">
                  <c:v>1500192000</c:v>
                </c:pt>
                <c:pt idx="66032">
                  <c:v>1500195600</c:v>
                </c:pt>
                <c:pt idx="66033">
                  <c:v>1500199200</c:v>
                </c:pt>
                <c:pt idx="66034">
                  <c:v>1500202800</c:v>
                </c:pt>
                <c:pt idx="66035">
                  <c:v>1500206400</c:v>
                </c:pt>
                <c:pt idx="66036">
                  <c:v>1500210000</c:v>
                </c:pt>
                <c:pt idx="66037">
                  <c:v>1500213600</c:v>
                </c:pt>
                <c:pt idx="66038">
                  <c:v>1500217200</c:v>
                </c:pt>
                <c:pt idx="66039">
                  <c:v>1500220800</c:v>
                </c:pt>
                <c:pt idx="66040">
                  <c:v>1500224400</c:v>
                </c:pt>
                <c:pt idx="66041">
                  <c:v>1500228000</c:v>
                </c:pt>
                <c:pt idx="66042">
                  <c:v>1500231600</c:v>
                </c:pt>
                <c:pt idx="66043">
                  <c:v>1500235200</c:v>
                </c:pt>
                <c:pt idx="66044">
                  <c:v>1500238800</c:v>
                </c:pt>
                <c:pt idx="66045">
                  <c:v>1500242400</c:v>
                </c:pt>
                <c:pt idx="66046">
                  <c:v>1500246000</c:v>
                </c:pt>
                <c:pt idx="66047">
                  <c:v>1500249600</c:v>
                </c:pt>
                <c:pt idx="66048">
                  <c:v>1500253200</c:v>
                </c:pt>
                <c:pt idx="66049">
                  <c:v>1500256800</c:v>
                </c:pt>
                <c:pt idx="66050">
                  <c:v>1500260400</c:v>
                </c:pt>
                <c:pt idx="66051">
                  <c:v>1500264000</c:v>
                </c:pt>
                <c:pt idx="66052">
                  <c:v>1500267600</c:v>
                </c:pt>
                <c:pt idx="66053">
                  <c:v>1500271200</c:v>
                </c:pt>
                <c:pt idx="66054">
                  <c:v>1500274800</c:v>
                </c:pt>
                <c:pt idx="66055">
                  <c:v>1500278400</c:v>
                </c:pt>
                <c:pt idx="66056">
                  <c:v>1500282000</c:v>
                </c:pt>
                <c:pt idx="66057">
                  <c:v>1500285600</c:v>
                </c:pt>
                <c:pt idx="66058">
                  <c:v>1500289200</c:v>
                </c:pt>
                <c:pt idx="66059">
                  <c:v>1500292800</c:v>
                </c:pt>
                <c:pt idx="66060">
                  <c:v>1500296400</c:v>
                </c:pt>
                <c:pt idx="66061">
                  <c:v>1500300000</c:v>
                </c:pt>
                <c:pt idx="66062">
                  <c:v>1500303600</c:v>
                </c:pt>
                <c:pt idx="66063">
                  <c:v>1500307200</c:v>
                </c:pt>
                <c:pt idx="66064">
                  <c:v>1500310800</c:v>
                </c:pt>
                <c:pt idx="66065">
                  <c:v>1500314400</c:v>
                </c:pt>
                <c:pt idx="66066">
                  <c:v>1500318000</c:v>
                </c:pt>
                <c:pt idx="66067">
                  <c:v>1500321600</c:v>
                </c:pt>
                <c:pt idx="66068">
                  <c:v>1500325200</c:v>
                </c:pt>
                <c:pt idx="66069">
                  <c:v>1500328800</c:v>
                </c:pt>
                <c:pt idx="66070">
                  <c:v>1500332400</c:v>
                </c:pt>
                <c:pt idx="66071">
                  <c:v>1500336000</c:v>
                </c:pt>
                <c:pt idx="66072">
                  <c:v>1500339600</c:v>
                </c:pt>
                <c:pt idx="66073">
                  <c:v>1500343200</c:v>
                </c:pt>
                <c:pt idx="66074">
                  <c:v>1500346800</c:v>
                </c:pt>
                <c:pt idx="66075">
                  <c:v>1500350400</c:v>
                </c:pt>
                <c:pt idx="66076">
                  <c:v>1500354000</c:v>
                </c:pt>
                <c:pt idx="66077">
                  <c:v>1500357600</c:v>
                </c:pt>
                <c:pt idx="66078">
                  <c:v>1500361200</c:v>
                </c:pt>
                <c:pt idx="66079">
                  <c:v>1500364800</c:v>
                </c:pt>
                <c:pt idx="66080">
                  <c:v>1500368400</c:v>
                </c:pt>
                <c:pt idx="66081">
                  <c:v>1500372000</c:v>
                </c:pt>
                <c:pt idx="66082">
                  <c:v>1500375600</c:v>
                </c:pt>
                <c:pt idx="66083">
                  <c:v>1500379200</c:v>
                </c:pt>
                <c:pt idx="66084">
                  <c:v>1500382800</c:v>
                </c:pt>
                <c:pt idx="66085">
                  <c:v>1500386400</c:v>
                </c:pt>
                <c:pt idx="66086">
                  <c:v>1500390000</c:v>
                </c:pt>
                <c:pt idx="66087">
                  <c:v>1500393600</c:v>
                </c:pt>
                <c:pt idx="66088">
                  <c:v>1500397200</c:v>
                </c:pt>
                <c:pt idx="66089">
                  <c:v>1500400800</c:v>
                </c:pt>
                <c:pt idx="66090">
                  <c:v>1500404400</c:v>
                </c:pt>
                <c:pt idx="66091">
                  <c:v>1500408000</c:v>
                </c:pt>
                <c:pt idx="66092">
                  <c:v>1500411600</c:v>
                </c:pt>
                <c:pt idx="66093">
                  <c:v>1500415200</c:v>
                </c:pt>
                <c:pt idx="66094">
                  <c:v>1500418800</c:v>
                </c:pt>
                <c:pt idx="66095">
                  <c:v>1500422400</c:v>
                </c:pt>
                <c:pt idx="66096">
                  <c:v>1500426000</c:v>
                </c:pt>
                <c:pt idx="66097">
                  <c:v>1500429600</c:v>
                </c:pt>
                <c:pt idx="66098">
                  <c:v>1500433200</c:v>
                </c:pt>
                <c:pt idx="66099">
                  <c:v>1500436800</c:v>
                </c:pt>
                <c:pt idx="66100">
                  <c:v>1500440400</c:v>
                </c:pt>
                <c:pt idx="66101">
                  <c:v>1500444000</c:v>
                </c:pt>
                <c:pt idx="66102">
                  <c:v>1500447600</c:v>
                </c:pt>
                <c:pt idx="66103">
                  <c:v>1500451200</c:v>
                </c:pt>
                <c:pt idx="66104">
                  <c:v>1500454800</c:v>
                </c:pt>
                <c:pt idx="66105">
                  <c:v>1500458400</c:v>
                </c:pt>
                <c:pt idx="66106">
                  <c:v>1500462000</c:v>
                </c:pt>
                <c:pt idx="66107">
                  <c:v>1500465600</c:v>
                </c:pt>
                <c:pt idx="66108">
                  <c:v>1500469200</c:v>
                </c:pt>
                <c:pt idx="66109">
                  <c:v>1500472800</c:v>
                </c:pt>
                <c:pt idx="66110">
                  <c:v>1500476400</c:v>
                </c:pt>
                <c:pt idx="66111">
                  <c:v>1500480000</c:v>
                </c:pt>
                <c:pt idx="66112">
                  <c:v>1500483600</c:v>
                </c:pt>
                <c:pt idx="66113">
                  <c:v>1500487200</c:v>
                </c:pt>
                <c:pt idx="66114">
                  <c:v>1500490800</c:v>
                </c:pt>
                <c:pt idx="66115">
                  <c:v>1500494400</c:v>
                </c:pt>
                <c:pt idx="66116">
                  <c:v>1500498000</c:v>
                </c:pt>
                <c:pt idx="66117">
                  <c:v>1500501600</c:v>
                </c:pt>
                <c:pt idx="66118">
                  <c:v>1500505200</c:v>
                </c:pt>
                <c:pt idx="66119">
                  <c:v>1500508800</c:v>
                </c:pt>
                <c:pt idx="66120">
                  <c:v>1500512400</c:v>
                </c:pt>
                <c:pt idx="66121">
                  <c:v>1500516000</c:v>
                </c:pt>
                <c:pt idx="66122">
                  <c:v>1500519600</c:v>
                </c:pt>
                <c:pt idx="66123">
                  <c:v>1500523200</c:v>
                </c:pt>
                <c:pt idx="66124">
                  <c:v>1500526800</c:v>
                </c:pt>
                <c:pt idx="66125">
                  <c:v>1500530400</c:v>
                </c:pt>
                <c:pt idx="66126">
                  <c:v>1500534000</c:v>
                </c:pt>
                <c:pt idx="66127">
                  <c:v>1500537600</c:v>
                </c:pt>
                <c:pt idx="66128">
                  <c:v>1500541200</c:v>
                </c:pt>
                <c:pt idx="66129">
                  <c:v>1500544800</c:v>
                </c:pt>
                <c:pt idx="66130">
                  <c:v>1500548400</c:v>
                </c:pt>
                <c:pt idx="66131">
                  <c:v>1500552000</c:v>
                </c:pt>
                <c:pt idx="66132">
                  <c:v>1500555600</c:v>
                </c:pt>
                <c:pt idx="66133">
                  <c:v>1500559200</c:v>
                </c:pt>
                <c:pt idx="66134">
                  <c:v>1500562800</c:v>
                </c:pt>
                <c:pt idx="66135">
                  <c:v>1500566400</c:v>
                </c:pt>
                <c:pt idx="66136">
                  <c:v>1500570000</c:v>
                </c:pt>
                <c:pt idx="66137">
                  <c:v>1500573600</c:v>
                </c:pt>
                <c:pt idx="66138">
                  <c:v>1500577200</c:v>
                </c:pt>
                <c:pt idx="66139">
                  <c:v>1500580800</c:v>
                </c:pt>
                <c:pt idx="66140">
                  <c:v>1500584400</c:v>
                </c:pt>
                <c:pt idx="66141">
                  <c:v>1500588000</c:v>
                </c:pt>
                <c:pt idx="66142">
                  <c:v>1500591600</c:v>
                </c:pt>
                <c:pt idx="66143">
                  <c:v>1500595200</c:v>
                </c:pt>
                <c:pt idx="66144">
                  <c:v>1500598800</c:v>
                </c:pt>
                <c:pt idx="66145">
                  <c:v>1500602400</c:v>
                </c:pt>
                <c:pt idx="66146">
                  <c:v>1500606000</c:v>
                </c:pt>
                <c:pt idx="66147">
                  <c:v>1500609600</c:v>
                </c:pt>
                <c:pt idx="66148">
                  <c:v>1500613200</c:v>
                </c:pt>
                <c:pt idx="66149">
                  <c:v>1500616800</c:v>
                </c:pt>
                <c:pt idx="66150">
                  <c:v>1500620400</c:v>
                </c:pt>
                <c:pt idx="66151">
                  <c:v>1500624000</c:v>
                </c:pt>
                <c:pt idx="66152">
                  <c:v>1500627600</c:v>
                </c:pt>
                <c:pt idx="66153">
                  <c:v>1500631200</c:v>
                </c:pt>
                <c:pt idx="66154">
                  <c:v>1500634800</c:v>
                </c:pt>
                <c:pt idx="66155">
                  <c:v>1500638400</c:v>
                </c:pt>
                <c:pt idx="66156">
                  <c:v>1500642000</c:v>
                </c:pt>
                <c:pt idx="66157">
                  <c:v>1500645600</c:v>
                </c:pt>
                <c:pt idx="66158">
                  <c:v>1500649200</c:v>
                </c:pt>
                <c:pt idx="66159">
                  <c:v>1500652800</c:v>
                </c:pt>
                <c:pt idx="66160">
                  <c:v>1500656400</c:v>
                </c:pt>
                <c:pt idx="66161">
                  <c:v>1500660000</c:v>
                </c:pt>
                <c:pt idx="66162">
                  <c:v>1500663600</c:v>
                </c:pt>
                <c:pt idx="66163">
                  <c:v>1500667200</c:v>
                </c:pt>
                <c:pt idx="66164">
                  <c:v>1500670800</c:v>
                </c:pt>
                <c:pt idx="66165">
                  <c:v>1500674400</c:v>
                </c:pt>
                <c:pt idx="66166">
                  <c:v>1500678000</c:v>
                </c:pt>
                <c:pt idx="66167">
                  <c:v>1500681600</c:v>
                </c:pt>
                <c:pt idx="66168">
                  <c:v>1500685200</c:v>
                </c:pt>
                <c:pt idx="66169">
                  <c:v>1500688800</c:v>
                </c:pt>
                <c:pt idx="66170">
                  <c:v>1500692400</c:v>
                </c:pt>
                <c:pt idx="66171">
                  <c:v>1500696000</c:v>
                </c:pt>
                <c:pt idx="66172">
                  <c:v>1500699600</c:v>
                </c:pt>
                <c:pt idx="66173">
                  <c:v>1500703200</c:v>
                </c:pt>
                <c:pt idx="66174">
                  <c:v>1500706800</c:v>
                </c:pt>
                <c:pt idx="66175">
                  <c:v>1500710400</c:v>
                </c:pt>
                <c:pt idx="66176">
                  <c:v>1500714000</c:v>
                </c:pt>
                <c:pt idx="66177">
                  <c:v>1500717600</c:v>
                </c:pt>
                <c:pt idx="66178">
                  <c:v>1500721200</c:v>
                </c:pt>
                <c:pt idx="66179">
                  <c:v>1500724800</c:v>
                </c:pt>
                <c:pt idx="66180">
                  <c:v>1500728400</c:v>
                </c:pt>
                <c:pt idx="66181">
                  <c:v>1500732000</c:v>
                </c:pt>
                <c:pt idx="66182">
                  <c:v>1500735600</c:v>
                </c:pt>
                <c:pt idx="66183">
                  <c:v>1500739200</c:v>
                </c:pt>
                <c:pt idx="66184">
                  <c:v>1500742800</c:v>
                </c:pt>
                <c:pt idx="66185">
                  <c:v>1500746400</c:v>
                </c:pt>
                <c:pt idx="66186">
                  <c:v>1500750000</c:v>
                </c:pt>
                <c:pt idx="66187">
                  <c:v>1500753600</c:v>
                </c:pt>
                <c:pt idx="66188">
                  <c:v>1500757200</c:v>
                </c:pt>
                <c:pt idx="66189">
                  <c:v>1500760800</c:v>
                </c:pt>
                <c:pt idx="66190">
                  <c:v>1500764400</c:v>
                </c:pt>
                <c:pt idx="66191">
                  <c:v>1500768000</c:v>
                </c:pt>
                <c:pt idx="66192">
                  <c:v>1500771600</c:v>
                </c:pt>
                <c:pt idx="66193">
                  <c:v>1500775200</c:v>
                </c:pt>
                <c:pt idx="66194">
                  <c:v>1500778800</c:v>
                </c:pt>
                <c:pt idx="66195">
                  <c:v>1500782400</c:v>
                </c:pt>
                <c:pt idx="66196">
                  <c:v>1500786000</c:v>
                </c:pt>
                <c:pt idx="66197">
                  <c:v>1500789600</c:v>
                </c:pt>
                <c:pt idx="66198">
                  <c:v>1500793200</c:v>
                </c:pt>
                <c:pt idx="66199">
                  <c:v>1500796800</c:v>
                </c:pt>
                <c:pt idx="66200">
                  <c:v>1500800400</c:v>
                </c:pt>
                <c:pt idx="66201">
                  <c:v>1500804000</c:v>
                </c:pt>
                <c:pt idx="66202">
                  <c:v>1500807600</c:v>
                </c:pt>
                <c:pt idx="66203">
                  <c:v>1500811200</c:v>
                </c:pt>
                <c:pt idx="66204">
                  <c:v>1500814800</c:v>
                </c:pt>
                <c:pt idx="66205">
                  <c:v>1500818400</c:v>
                </c:pt>
                <c:pt idx="66206">
                  <c:v>1500822000</c:v>
                </c:pt>
                <c:pt idx="66207">
                  <c:v>1500825600</c:v>
                </c:pt>
                <c:pt idx="66208">
                  <c:v>1500829200</c:v>
                </c:pt>
                <c:pt idx="66209">
                  <c:v>1500832800</c:v>
                </c:pt>
                <c:pt idx="66210">
                  <c:v>1500836400</c:v>
                </c:pt>
                <c:pt idx="66211">
                  <c:v>1500840000</c:v>
                </c:pt>
                <c:pt idx="66212">
                  <c:v>1500843600</c:v>
                </c:pt>
                <c:pt idx="66213">
                  <c:v>1500847200</c:v>
                </c:pt>
                <c:pt idx="66214">
                  <c:v>1500850800</c:v>
                </c:pt>
                <c:pt idx="66215">
                  <c:v>1500854400</c:v>
                </c:pt>
                <c:pt idx="66216">
                  <c:v>1500858000</c:v>
                </c:pt>
                <c:pt idx="66217">
                  <c:v>1500861600</c:v>
                </c:pt>
                <c:pt idx="66218">
                  <c:v>1500865200</c:v>
                </c:pt>
                <c:pt idx="66219">
                  <c:v>1500868800</c:v>
                </c:pt>
                <c:pt idx="66220">
                  <c:v>1500872400</c:v>
                </c:pt>
                <c:pt idx="66221">
                  <c:v>1500876000</c:v>
                </c:pt>
                <c:pt idx="66222">
                  <c:v>1500879600</c:v>
                </c:pt>
                <c:pt idx="66223">
                  <c:v>1500883200</c:v>
                </c:pt>
                <c:pt idx="66224">
                  <c:v>1500886800</c:v>
                </c:pt>
                <c:pt idx="66225">
                  <c:v>1500890400</c:v>
                </c:pt>
                <c:pt idx="66226">
                  <c:v>1500894000</c:v>
                </c:pt>
                <c:pt idx="66227">
                  <c:v>1500897600</c:v>
                </c:pt>
                <c:pt idx="66228">
                  <c:v>1500901200</c:v>
                </c:pt>
                <c:pt idx="66229">
                  <c:v>1500904800</c:v>
                </c:pt>
                <c:pt idx="66230">
                  <c:v>1500908400</c:v>
                </c:pt>
                <c:pt idx="66231">
                  <c:v>1500912000</c:v>
                </c:pt>
                <c:pt idx="66232">
                  <c:v>1500915600</c:v>
                </c:pt>
                <c:pt idx="66233">
                  <c:v>1500919200</c:v>
                </c:pt>
                <c:pt idx="66234">
                  <c:v>1500922800</c:v>
                </c:pt>
                <c:pt idx="66235">
                  <c:v>1500926400</c:v>
                </c:pt>
                <c:pt idx="66236">
                  <c:v>1500930000</c:v>
                </c:pt>
                <c:pt idx="66237">
                  <c:v>1500933600</c:v>
                </c:pt>
                <c:pt idx="66238">
                  <c:v>1500937200</c:v>
                </c:pt>
                <c:pt idx="66239">
                  <c:v>1500940800</c:v>
                </c:pt>
                <c:pt idx="66240">
                  <c:v>1500944400</c:v>
                </c:pt>
                <c:pt idx="66241">
                  <c:v>1500948000</c:v>
                </c:pt>
                <c:pt idx="66242">
                  <c:v>1500951600</c:v>
                </c:pt>
                <c:pt idx="66243">
                  <c:v>1500955200</c:v>
                </c:pt>
                <c:pt idx="66244">
                  <c:v>1500958800</c:v>
                </c:pt>
                <c:pt idx="66245">
                  <c:v>1500962400</c:v>
                </c:pt>
                <c:pt idx="66246">
                  <c:v>1500966000</c:v>
                </c:pt>
                <c:pt idx="66247">
                  <c:v>1500969600</c:v>
                </c:pt>
                <c:pt idx="66248">
                  <c:v>1500973200</c:v>
                </c:pt>
                <c:pt idx="66249">
                  <c:v>1500976800</c:v>
                </c:pt>
                <c:pt idx="66250">
                  <c:v>1500980400</c:v>
                </c:pt>
                <c:pt idx="66251">
                  <c:v>1500984000</c:v>
                </c:pt>
                <c:pt idx="66252">
                  <c:v>1500987600</c:v>
                </c:pt>
                <c:pt idx="66253">
                  <c:v>1500991200</c:v>
                </c:pt>
                <c:pt idx="66254">
                  <c:v>1500994800</c:v>
                </c:pt>
                <c:pt idx="66255">
                  <c:v>1500998400</c:v>
                </c:pt>
                <c:pt idx="66256">
                  <c:v>1501002000</c:v>
                </c:pt>
                <c:pt idx="66257">
                  <c:v>1501005600</c:v>
                </c:pt>
                <c:pt idx="66258">
                  <c:v>1501009200</c:v>
                </c:pt>
                <c:pt idx="66259">
                  <c:v>1501012800</c:v>
                </c:pt>
                <c:pt idx="66260">
                  <c:v>1501016400</c:v>
                </c:pt>
                <c:pt idx="66261">
                  <c:v>1501020000</c:v>
                </c:pt>
                <c:pt idx="66262">
                  <c:v>1501023600</c:v>
                </c:pt>
                <c:pt idx="66263">
                  <c:v>1501027200</c:v>
                </c:pt>
                <c:pt idx="66264">
                  <c:v>1501030800</c:v>
                </c:pt>
                <c:pt idx="66265">
                  <c:v>1501034400</c:v>
                </c:pt>
                <c:pt idx="66266">
                  <c:v>1501038000</c:v>
                </c:pt>
                <c:pt idx="66267">
                  <c:v>1501041600</c:v>
                </c:pt>
                <c:pt idx="66268">
                  <c:v>1501045200</c:v>
                </c:pt>
                <c:pt idx="66269">
                  <c:v>1501048800</c:v>
                </c:pt>
                <c:pt idx="66270">
                  <c:v>1501052400</c:v>
                </c:pt>
                <c:pt idx="66271">
                  <c:v>1501056000</c:v>
                </c:pt>
                <c:pt idx="66272">
                  <c:v>1501059600</c:v>
                </c:pt>
                <c:pt idx="66273">
                  <c:v>1501063200</c:v>
                </c:pt>
                <c:pt idx="66274">
                  <c:v>1501066800</c:v>
                </c:pt>
                <c:pt idx="66275">
                  <c:v>1501070400</c:v>
                </c:pt>
                <c:pt idx="66276">
                  <c:v>1501074000</c:v>
                </c:pt>
                <c:pt idx="66277">
                  <c:v>1501077600</c:v>
                </c:pt>
                <c:pt idx="66278">
                  <c:v>1501081200</c:v>
                </c:pt>
                <c:pt idx="66279">
                  <c:v>1501084800</c:v>
                </c:pt>
                <c:pt idx="66280">
                  <c:v>1501088400</c:v>
                </c:pt>
                <c:pt idx="66281">
                  <c:v>1501092000</c:v>
                </c:pt>
                <c:pt idx="66282">
                  <c:v>1501095600</c:v>
                </c:pt>
                <c:pt idx="66283">
                  <c:v>1501099200</c:v>
                </c:pt>
                <c:pt idx="66284">
                  <c:v>1501102800</c:v>
                </c:pt>
                <c:pt idx="66285">
                  <c:v>1501106400</c:v>
                </c:pt>
                <c:pt idx="66286">
                  <c:v>1501110000</c:v>
                </c:pt>
                <c:pt idx="66287">
                  <c:v>1501113600</c:v>
                </c:pt>
                <c:pt idx="66288">
                  <c:v>1501117200</c:v>
                </c:pt>
                <c:pt idx="66289">
                  <c:v>1501120800</c:v>
                </c:pt>
                <c:pt idx="66290">
                  <c:v>1501124400</c:v>
                </c:pt>
                <c:pt idx="66291">
                  <c:v>1501128000</c:v>
                </c:pt>
                <c:pt idx="66292">
                  <c:v>1501131600</c:v>
                </c:pt>
                <c:pt idx="66293">
                  <c:v>1501135200</c:v>
                </c:pt>
                <c:pt idx="66294">
                  <c:v>1501138800</c:v>
                </c:pt>
                <c:pt idx="66295">
                  <c:v>1501142400</c:v>
                </c:pt>
                <c:pt idx="66296">
                  <c:v>1501146000</c:v>
                </c:pt>
                <c:pt idx="66297">
                  <c:v>1501149600</c:v>
                </c:pt>
                <c:pt idx="66298">
                  <c:v>1501153200</c:v>
                </c:pt>
                <c:pt idx="66299">
                  <c:v>1501156800</c:v>
                </c:pt>
                <c:pt idx="66300">
                  <c:v>1501160400</c:v>
                </c:pt>
                <c:pt idx="66301">
                  <c:v>1501164000</c:v>
                </c:pt>
                <c:pt idx="66302">
                  <c:v>1501167600</c:v>
                </c:pt>
                <c:pt idx="66303">
                  <c:v>1501171200</c:v>
                </c:pt>
                <c:pt idx="66304">
                  <c:v>1501174800</c:v>
                </c:pt>
                <c:pt idx="66305">
                  <c:v>1501178400</c:v>
                </c:pt>
                <c:pt idx="66306">
                  <c:v>1501182000</c:v>
                </c:pt>
                <c:pt idx="66307">
                  <c:v>1501185600</c:v>
                </c:pt>
                <c:pt idx="66308">
                  <c:v>1501189200</c:v>
                </c:pt>
                <c:pt idx="66309">
                  <c:v>1501192800</c:v>
                </c:pt>
                <c:pt idx="66310">
                  <c:v>1501196400</c:v>
                </c:pt>
                <c:pt idx="66311">
                  <c:v>1501200000</c:v>
                </c:pt>
                <c:pt idx="66312">
                  <c:v>1501203600</c:v>
                </c:pt>
                <c:pt idx="66313">
                  <c:v>1501207200</c:v>
                </c:pt>
                <c:pt idx="66314">
                  <c:v>1501210800</c:v>
                </c:pt>
                <c:pt idx="66315">
                  <c:v>1501214400</c:v>
                </c:pt>
                <c:pt idx="66316">
                  <c:v>1501218000</c:v>
                </c:pt>
                <c:pt idx="66317">
                  <c:v>1501221600</c:v>
                </c:pt>
                <c:pt idx="66318">
                  <c:v>1501225200</c:v>
                </c:pt>
                <c:pt idx="66319">
                  <c:v>1501228800</c:v>
                </c:pt>
                <c:pt idx="66320">
                  <c:v>1501232400</c:v>
                </c:pt>
                <c:pt idx="66321">
                  <c:v>1501236000</c:v>
                </c:pt>
                <c:pt idx="66322">
                  <c:v>1501239600</c:v>
                </c:pt>
                <c:pt idx="66323">
                  <c:v>1501243200</c:v>
                </c:pt>
                <c:pt idx="66324">
                  <c:v>1501246800</c:v>
                </c:pt>
                <c:pt idx="66325">
                  <c:v>1501250400</c:v>
                </c:pt>
                <c:pt idx="66326">
                  <c:v>1501254000</c:v>
                </c:pt>
                <c:pt idx="66327">
                  <c:v>1501257600</c:v>
                </c:pt>
                <c:pt idx="66328">
                  <c:v>1501261200</c:v>
                </c:pt>
                <c:pt idx="66329">
                  <c:v>1501264800</c:v>
                </c:pt>
                <c:pt idx="66330">
                  <c:v>1501268400</c:v>
                </c:pt>
                <c:pt idx="66331">
                  <c:v>1501272000</c:v>
                </c:pt>
                <c:pt idx="66332">
                  <c:v>1501275600</c:v>
                </c:pt>
                <c:pt idx="66333">
                  <c:v>1501279200</c:v>
                </c:pt>
                <c:pt idx="66334">
                  <c:v>1501282800</c:v>
                </c:pt>
                <c:pt idx="66335">
                  <c:v>1501286400</c:v>
                </c:pt>
                <c:pt idx="66336">
                  <c:v>1501290000</c:v>
                </c:pt>
                <c:pt idx="66337">
                  <c:v>1501293600</c:v>
                </c:pt>
                <c:pt idx="66338">
                  <c:v>1501297200</c:v>
                </c:pt>
                <c:pt idx="66339">
                  <c:v>1501300800</c:v>
                </c:pt>
                <c:pt idx="66340">
                  <c:v>1501304400</c:v>
                </c:pt>
                <c:pt idx="66341">
                  <c:v>1501308000</c:v>
                </c:pt>
                <c:pt idx="66342">
                  <c:v>1501311600</c:v>
                </c:pt>
                <c:pt idx="66343">
                  <c:v>1501315200</c:v>
                </c:pt>
                <c:pt idx="66344">
                  <c:v>1501318800</c:v>
                </c:pt>
                <c:pt idx="66345">
                  <c:v>1501322400</c:v>
                </c:pt>
                <c:pt idx="66346">
                  <c:v>1501326000</c:v>
                </c:pt>
                <c:pt idx="66347">
                  <c:v>1501329600</c:v>
                </c:pt>
                <c:pt idx="66348">
                  <c:v>1501333200</c:v>
                </c:pt>
                <c:pt idx="66349">
                  <c:v>1501336800</c:v>
                </c:pt>
                <c:pt idx="66350">
                  <c:v>1501340400</c:v>
                </c:pt>
                <c:pt idx="66351">
                  <c:v>1501344000</c:v>
                </c:pt>
                <c:pt idx="66352">
                  <c:v>1501347600</c:v>
                </c:pt>
                <c:pt idx="66353">
                  <c:v>1501351200</c:v>
                </c:pt>
                <c:pt idx="66354">
                  <c:v>1501354800</c:v>
                </c:pt>
                <c:pt idx="66355">
                  <c:v>1501358400</c:v>
                </c:pt>
                <c:pt idx="66356">
                  <c:v>1501362000</c:v>
                </c:pt>
                <c:pt idx="66357">
                  <c:v>1501365600</c:v>
                </c:pt>
                <c:pt idx="66358">
                  <c:v>1501369200</c:v>
                </c:pt>
                <c:pt idx="66359">
                  <c:v>1501372800</c:v>
                </c:pt>
                <c:pt idx="66360">
                  <c:v>1501376400</c:v>
                </c:pt>
                <c:pt idx="66361">
                  <c:v>1501380000</c:v>
                </c:pt>
                <c:pt idx="66362">
                  <c:v>1501383600</c:v>
                </c:pt>
                <c:pt idx="66363">
                  <c:v>1501387200</c:v>
                </c:pt>
                <c:pt idx="66364">
                  <c:v>1501390800</c:v>
                </c:pt>
                <c:pt idx="66365">
                  <c:v>1501394400</c:v>
                </c:pt>
                <c:pt idx="66366">
                  <c:v>1501398000</c:v>
                </c:pt>
                <c:pt idx="66367">
                  <c:v>1501401600</c:v>
                </c:pt>
                <c:pt idx="66368">
                  <c:v>1501405200</c:v>
                </c:pt>
                <c:pt idx="66369">
                  <c:v>1501408800</c:v>
                </c:pt>
                <c:pt idx="66370">
                  <c:v>1501412400</c:v>
                </c:pt>
                <c:pt idx="66371">
                  <c:v>1501416000</c:v>
                </c:pt>
                <c:pt idx="66372">
                  <c:v>1501419600</c:v>
                </c:pt>
                <c:pt idx="66373">
                  <c:v>1501423200</c:v>
                </c:pt>
                <c:pt idx="66374">
                  <c:v>1501426800</c:v>
                </c:pt>
                <c:pt idx="66375">
                  <c:v>1501430400</c:v>
                </c:pt>
                <c:pt idx="66376">
                  <c:v>1501434000</c:v>
                </c:pt>
                <c:pt idx="66377">
                  <c:v>1501437600</c:v>
                </c:pt>
                <c:pt idx="66378">
                  <c:v>1501441200</c:v>
                </c:pt>
                <c:pt idx="66379">
                  <c:v>1501444800</c:v>
                </c:pt>
                <c:pt idx="66380">
                  <c:v>1501448400</c:v>
                </c:pt>
                <c:pt idx="66381">
                  <c:v>1501452000</c:v>
                </c:pt>
                <c:pt idx="66382">
                  <c:v>1501455600</c:v>
                </c:pt>
                <c:pt idx="66383">
                  <c:v>1501459200</c:v>
                </c:pt>
                <c:pt idx="66384">
                  <c:v>1501462800</c:v>
                </c:pt>
                <c:pt idx="66385">
                  <c:v>1501466400</c:v>
                </c:pt>
                <c:pt idx="66386">
                  <c:v>1501470000</c:v>
                </c:pt>
                <c:pt idx="66387">
                  <c:v>1501473600</c:v>
                </c:pt>
                <c:pt idx="66388">
                  <c:v>1501477200</c:v>
                </c:pt>
                <c:pt idx="66389">
                  <c:v>1501480800</c:v>
                </c:pt>
                <c:pt idx="66390">
                  <c:v>1501484400</c:v>
                </c:pt>
                <c:pt idx="66391">
                  <c:v>1501488000</c:v>
                </c:pt>
                <c:pt idx="66392">
                  <c:v>1501491600</c:v>
                </c:pt>
                <c:pt idx="66393">
                  <c:v>1501495200</c:v>
                </c:pt>
                <c:pt idx="66394">
                  <c:v>1501498800</c:v>
                </c:pt>
                <c:pt idx="66395">
                  <c:v>1501502400</c:v>
                </c:pt>
                <c:pt idx="66396">
                  <c:v>1501506000</c:v>
                </c:pt>
                <c:pt idx="66397">
                  <c:v>1501509600</c:v>
                </c:pt>
                <c:pt idx="66398">
                  <c:v>1501513200</c:v>
                </c:pt>
                <c:pt idx="66399">
                  <c:v>1501516800</c:v>
                </c:pt>
                <c:pt idx="66400">
                  <c:v>1501520400</c:v>
                </c:pt>
                <c:pt idx="66401">
                  <c:v>1501524000</c:v>
                </c:pt>
                <c:pt idx="66402">
                  <c:v>1501527600</c:v>
                </c:pt>
                <c:pt idx="66403">
                  <c:v>1501531200</c:v>
                </c:pt>
                <c:pt idx="66404">
                  <c:v>1501534800</c:v>
                </c:pt>
                <c:pt idx="66405">
                  <c:v>1501538400</c:v>
                </c:pt>
                <c:pt idx="66406">
                  <c:v>1501542000</c:v>
                </c:pt>
                <c:pt idx="66407">
                  <c:v>1501545600</c:v>
                </c:pt>
                <c:pt idx="66408">
                  <c:v>1501549200</c:v>
                </c:pt>
                <c:pt idx="66409">
                  <c:v>1501552800</c:v>
                </c:pt>
                <c:pt idx="66410">
                  <c:v>1501556400</c:v>
                </c:pt>
                <c:pt idx="66411">
                  <c:v>1501560000</c:v>
                </c:pt>
                <c:pt idx="66412">
                  <c:v>1501563600</c:v>
                </c:pt>
                <c:pt idx="66413">
                  <c:v>1501567200</c:v>
                </c:pt>
                <c:pt idx="66414">
                  <c:v>1501570800</c:v>
                </c:pt>
                <c:pt idx="66415">
                  <c:v>1501574400</c:v>
                </c:pt>
                <c:pt idx="66416">
                  <c:v>1501578000</c:v>
                </c:pt>
                <c:pt idx="66417">
                  <c:v>1501581600</c:v>
                </c:pt>
                <c:pt idx="66418">
                  <c:v>1501585200</c:v>
                </c:pt>
                <c:pt idx="66419">
                  <c:v>1501588800</c:v>
                </c:pt>
                <c:pt idx="66420">
                  <c:v>1501592400</c:v>
                </c:pt>
                <c:pt idx="66421">
                  <c:v>1501596000</c:v>
                </c:pt>
                <c:pt idx="66422">
                  <c:v>1501599600</c:v>
                </c:pt>
                <c:pt idx="66423">
                  <c:v>1501603200</c:v>
                </c:pt>
                <c:pt idx="66424">
                  <c:v>1501606800</c:v>
                </c:pt>
                <c:pt idx="66425">
                  <c:v>1501610400</c:v>
                </c:pt>
                <c:pt idx="66426">
                  <c:v>1501614000</c:v>
                </c:pt>
                <c:pt idx="66427">
                  <c:v>1501617600</c:v>
                </c:pt>
                <c:pt idx="66428">
                  <c:v>1501621200</c:v>
                </c:pt>
                <c:pt idx="66429">
                  <c:v>1501624800</c:v>
                </c:pt>
                <c:pt idx="66430">
                  <c:v>1501628400</c:v>
                </c:pt>
                <c:pt idx="66431">
                  <c:v>1501632000</c:v>
                </c:pt>
                <c:pt idx="66432">
                  <c:v>1501635600</c:v>
                </c:pt>
                <c:pt idx="66433">
                  <c:v>1501639200</c:v>
                </c:pt>
                <c:pt idx="66434">
                  <c:v>1501642800</c:v>
                </c:pt>
                <c:pt idx="66435">
                  <c:v>1501646400</c:v>
                </c:pt>
                <c:pt idx="66436">
                  <c:v>1501650000</c:v>
                </c:pt>
                <c:pt idx="66437">
                  <c:v>1501653600</c:v>
                </c:pt>
                <c:pt idx="66438">
                  <c:v>1501657200</c:v>
                </c:pt>
                <c:pt idx="66439">
                  <c:v>1501660800</c:v>
                </c:pt>
                <c:pt idx="66440">
                  <c:v>1501664400</c:v>
                </c:pt>
                <c:pt idx="66441">
                  <c:v>1501668000</c:v>
                </c:pt>
                <c:pt idx="66442">
                  <c:v>1501671600</c:v>
                </c:pt>
                <c:pt idx="66443">
                  <c:v>1501675200</c:v>
                </c:pt>
                <c:pt idx="66444">
                  <c:v>1501678800</c:v>
                </c:pt>
                <c:pt idx="66445">
                  <c:v>1501682400</c:v>
                </c:pt>
                <c:pt idx="66446">
                  <c:v>1501686000</c:v>
                </c:pt>
                <c:pt idx="66447">
                  <c:v>1501689600</c:v>
                </c:pt>
                <c:pt idx="66448">
                  <c:v>1501693200</c:v>
                </c:pt>
                <c:pt idx="66449">
                  <c:v>1501696800</c:v>
                </c:pt>
                <c:pt idx="66450">
                  <c:v>1501700400</c:v>
                </c:pt>
                <c:pt idx="66451">
                  <c:v>1501704000</c:v>
                </c:pt>
                <c:pt idx="66452">
                  <c:v>1501707600</c:v>
                </c:pt>
                <c:pt idx="66453">
                  <c:v>1501711200</c:v>
                </c:pt>
                <c:pt idx="66454">
                  <c:v>1501714800</c:v>
                </c:pt>
                <c:pt idx="66455">
                  <c:v>1501718400</c:v>
                </c:pt>
                <c:pt idx="66456">
                  <c:v>1501722000</c:v>
                </c:pt>
                <c:pt idx="66457">
                  <c:v>1501725600</c:v>
                </c:pt>
                <c:pt idx="66458">
                  <c:v>1501729200</c:v>
                </c:pt>
                <c:pt idx="66459">
                  <c:v>1501732800</c:v>
                </c:pt>
                <c:pt idx="66460">
                  <c:v>1501736400</c:v>
                </c:pt>
                <c:pt idx="66461">
                  <c:v>1501740000</c:v>
                </c:pt>
                <c:pt idx="66462">
                  <c:v>1501743600</c:v>
                </c:pt>
                <c:pt idx="66463">
                  <c:v>1501747200</c:v>
                </c:pt>
                <c:pt idx="66464">
                  <c:v>1501750800</c:v>
                </c:pt>
                <c:pt idx="66465">
                  <c:v>1501754400</c:v>
                </c:pt>
                <c:pt idx="66466">
                  <c:v>1501758000</c:v>
                </c:pt>
                <c:pt idx="66467">
                  <c:v>1501761600</c:v>
                </c:pt>
                <c:pt idx="66468">
                  <c:v>1501765200</c:v>
                </c:pt>
                <c:pt idx="66469">
                  <c:v>1501768800</c:v>
                </c:pt>
                <c:pt idx="66470">
                  <c:v>1501772400</c:v>
                </c:pt>
                <c:pt idx="66471">
                  <c:v>1501776000</c:v>
                </c:pt>
                <c:pt idx="66472">
                  <c:v>1501779600</c:v>
                </c:pt>
                <c:pt idx="66473">
                  <c:v>1501783200</c:v>
                </c:pt>
                <c:pt idx="66474">
                  <c:v>1501786800</c:v>
                </c:pt>
                <c:pt idx="66475">
                  <c:v>1501790400</c:v>
                </c:pt>
                <c:pt idx="66476">
                  <c:v>1501794000</c:v>
                </c:pt>
                <c:pt idx="66477">
                  <c:v>1501797600</c:v>
                </c:pt>
                <c:pt idx="66478">
                  <c:v>1501801200</c:v>
                </c:pt>
                <c:pt idx="66479">
                  <c:v>1501804800</c:v>
                </c:pt>
                <c:pt idx="66480">
                  <c:v>1501808400</c:v>
                </c:pt>
                <c:pt idx="66481">
                  <c:v>1501812000</c:v>
                </c:pt>
                <c:pt idx="66482">
                  <c:v>1501815600</c:v>
                </c:pt>
                <c:pt idx="66483">
                  <c:v>1501819200</c:v>
                </c:pt>
                <c:pt idx="66484">
                  <c:v>1501822800</c:v>
                </c:pt>
                <c:pt idx="66485">
                  <c:v>1501826400</c:v>
                </c:pt>
                <c:pt idx="66486">
                  <c:v>1501830000</c:v>
                </c:pt>
                <c:pt idx="66487">
                  <c:v>1501833600</c:v>
                </c:pt>
                <c:pt idx="66488">
                  <c:v>1501837200</c:v>
                </c:pt>
                <c:pt idx="66489">
                  <c:v>1501840800</c:v>
                </c:pt>
                <c:pt idx="66490">
                  <c:v>1501844400</c:v>
                </c:pt>
                <c:pt idx="66491">
                  <c:v>1501848000</c:v>
                </c:pt>
                <c:pt idx="66492">
                  <c:v>1501851600</c:v>
                </c:pt>
                <c:pt idx="66493">
                  <c:v>1501855200</c:v>
                </c:pt>
                <c:pt idx="66494">
                  <c:v>1501858800</c:v>
                </c:pt>
                <c:pt idx="66495">
                  <c:v>1501862400</c:v>
                </c:pt>
                <c:pt idx="66496">
                  <c:v>1501866000</c:v>
                </c:pt>
                <c:pt idx="66497">
                  <c:v>1501869600</c:v>
                </c:pt>
                <c:pt idx="66498">
                  <c:v>1501873200</c:v>
                </c:pt>
                <c:pt idx="66499">
                  <c:v>1501876800</c:v>
                </c:pt>
                <c:pt idx="66500">
                  <c:v>1501880400</c:v>
                </c:pt>
                <c:pt idx="66501">
                  <c:v>1501884000</c:v>
                </c:pt>
                <c:pt idx="66502">
                  <c:v>1501887600</c:v>
                </c:pt>
                <c:pt idx="66503">
                  <c:v>1501891200</c:v>
                </c:pt>
                <c:pt idx="66504">
                  <c:v>1501894800</c:v>
                </c:pt>
                <c:pt idx="66505">
                  <c:v>1501898400</c:v>
                </c:pt>
                <c:pt idx="66506">
                  <c:v>1501902000</c:v>
                </c:pt>
                <c:pt idx="66507">
                  <c:v>1501905600</c:v>
                </c:pt>
                <c:pt idx="66508">
                  <c:v>1501909200</c:v>
                </c:pt>
                <c:pt idx="66509">
                  <c:v>1501912800</c:v>
                </c:pt>
                <c:pt idx="66510">
                  <c:v>1501916400</c:v>
                </c:pt>
                <c:pt idx="66511">
                  <c:v>1501920000</c:v>
                </c:pt>
                <c:pt idx="66512">
                  <c:v>1501923600</c:v>
                </c:pt>
                <c:pt idx="66513">
                  <c:v>1501927200</c:v>
                </c:pt>
                <c:pt idx="66514">
                  <c:v>1501930800</c:v>
                </c:pt>
                <c:pt idx="66515">
                  <c:v>1501934400</c:v>
                </c:pt>
                <c:pt idx="66516">
                  <c:v>1501938000</c:v>
                </c:pt>
                <c:pt idx="66517">
                  <c:v>1501941600</c:v>
                </c:pt>
                <c:pt idx="66518">
                  <c:v>1501945200</c:v>
                </c:pt>
                <c:pt idx="66519">
                  <c:v>1501948800</c:v>
                </c:pt>
                <c:pt idx="66520">
                  <c:v>1501952400</c:v>
                </c:pt>
                <c:pt idx="66521">
                  <c:v>1501956000</c:v>
                </c:pt>
                <c:pt idx="66522">
                  <c:v>1501959600</c:v>
                </c:pt>
                <c:pt idx="66523">
                  <c:v>1501963200</c:v>
                </c:pt>
                <c:pt idx="66524">
                  <c:v>1501966800</c:v>
                </c:pt>
                <c:pt idx="66525">
                  <c:v>1501970400</c:v>
                </c:pt>
                <c:pt idx="66526">
                  <c:v>1501974000</c:v>
                </c:pt>
                <c:pt idx="66527">
                  <c:v>1501977600</c:v>
                </c:pt>
                <c:pt idx="66528">
                  <c:v>1501981200</c:v>
                </c:pt>
                <c:pt idx="66529">
                  <c:v>1501984800</c:v>
                </c:pt>
                <c:pt idx="66530">
                  <c:v>1501988400</c:v>
                </c:pt>
                <c:pt idx="66531">
                  <c:v>1501992000</c:v>
                </c:pt>
                <c:pt idx="66532">
                  <c:v>1501995600</c:v>
                </c:pt>
                <c:pt idx="66533">
                  <c:v>1501999200</c:v>
                </c:pt>
                <c:pt idx="66534">
                  <c:v>1502002800</c:v>
                </c:pt>
                <c:pt idx="66535">
                  <c:v>1502006400</c:v>
                </c:pt>
                <c:pt idx="66536">
                  <c:v>1502010000</c:v>
                </c:pt>
                <c:pt idx="66537">
                  <c:v>1502013600</c:v>
                </c:pt>
                <c:pt idx="66538">
                  <c:v>1502017200</c:v>
                </c:pt>
                <c:pt idx="66539">
                  <c:v>1502020800</c:v>
                </c:pt>
                <c:pt idx="66540">
                  <c:v>1502024400</c:v>
                </c:pt>
                <c:pt idx="66541">
                  <c:v>1502028000</c:v>
                </c:pt>
                <c:pt idx="66542">
                  <c:v>1502031600</c:v>
                </c:pt>
                <c:pt idx="66543">
                  <c:v>1502035200</c:v>
                </c:pt>
                <c:pt idx="66544">
                  <c:v>1502038800</c:v>
                </c:pt>
                <c:pt idx="66545">
                  <c:v>1502042400</c:v>
                </c:pt>
                <c:pt idx="66546">
                  <c:v>1502046000</c:v>
                </c:pt>
                <c:pt idx="66547">
                  <c:v>1502049600</c:v>
                </c:pt>
                <c:pt idx="66548">
                  <c:v>1502053200</c:v>
                </c:pt>
                <c:pt idx="66549">
                  <c:v>1502056800</c:v>
                </c:pt>
                <c:pt idx="66550">
                  <c:v>1502060400</c:v>
                </c:pt>
                <c:pt idx="66551">
                  <c:v>1502064000</c:v>
                </c:pt>
                <c:pt idx="66552">
                  <c:v>1502067600</c:v>
                </c:pt>
                <c:pt idx="66553">
                  <c:v>1502071200</c:v>
                </c:pt>
                <c:pt idx="66554">
                  <c:v>1502074800</c:v>
                </c:pt>
                <c:pt idx="66555">
                  <c:v>1502078400</c:v>
                </c:pt>
                <c:pt idx="66556">
                  <c:v>1502082000</c:v>
                </c:pt>
                <c:pt idx="66557">
                  <c:v>1502085600</c:v>
                </c:pt>
                <c:pt idx="66558">
                  <c:v>1502089200</c:v>
                </c:pt>
                <c:pt idx="66559">
                  <c:v>1502092800</c:v>
                </c:pt>
                <c:pt idx="66560">
                  <c:v>1502096400</c:v>
                </c:pt>
                <c:pt idx="66561">
                  <c:v>1502100000</c:v>
                </c:pt>
                <c:pt idx="66562">
                  <c:v>1502103600</c:v>
                </c:pt>
                <c:pt idx="66563">
                  <c:v>1502107200</c:v>
                </c:pt>
                <c:pt idx="66564">
                  <c:v>1502110800</c:v>
                </c:pt>
                <c:pt idx="66565">
                  <c:v>1502114400</c:v>
                </c:pt>
                <c:pt idx="66566">
                  <c:v>1502118000</c:v>
                </c:pt>
                <c:pt idx="66567">
                  <c:v>1502121600</c:v>
                </c:pt>
                <c:pt idx="66568">
                  <c:v>1502125200</c:v>
                </c:pt>
                <c:pt idx="66569">
                  <c:v>1502128800</c:v>
                </c:pt>
                <c:pt idx="66570">
                  <c:v>1502132400</c:v>
                </c:pt>
                <c:pt idx="66571">
                  <c:v>1502136000</c:v>
                </c:pt>
                <c:pt idx="66572">
                  <c:v>1502139600</c:v>
                </c:pt>
                <c:pt idx="66573">
                  <c:v>1502143200</c:v>
                </c:pt>
                <c:pt idx="66574">
                  <c:v>1502146800</c:v>
                </c:pt>
                <c:pt idx="66575">
                  <c:v>1502150400</c:v>
                </c:pt>
                <c:pt idx="66576">
                  <c:v>1502154000</c:v>
                </c:pt>
                <c:pt idx="66577">
                  <c:v>1502157600</c:v>
                </c:pt>
                <c:pt idx="66578">
                  <c:v>1502161200</c:v>
                </c:pt>
                <c:pt idx="66579">
                  <c:v>1502164800</c:v>
                </c:pt>
                <c:pt idx="66580">
                  <c:v>1502168400</c:v>
                </c:pt>
                <c:pt idx="66581">
                  <c:v>1502172000</c:v>
                </c:pt>
                <c:pt idx="66582">
                  <c:v>1502175600</c:v>
                </c:pt>
                <c:pt idx="66583">
                  <c:v>1502179200</c:v>
                </c:pt>
                <c:pt idx="66584">
                  <c:v>1502182800</c:v>
                </c:pt>
                <c:pt idx="66585">
                  <c:v>1502186400</c:v>
                </c:pt>
                <c:pt idx="66586">
                  <c:v>1502190000</c:v>
                </c:pt>
                <c:pt idx="66587">
                  <c:v>1502193600</c:v>
                </c:pt>
                <c:pt idx="66588">
                  <c:v>1502197200</c:v>
                </c:pt>
                <c:pt idx="66589">
                  <c:v>1502200800</c:v>
                </c:pt>
                <c:pt idx="66590">
                  <c:v>1502204400</c:v>
                </c:pt>
                <c:pt idx="66591">
                  <c:v>1502208000</c:v>
                </c:pt>
                <c:pt idx="66592">
                  <c:v>1502211600</c:v>
                </c:pt>
                <c:pt idx="66593">
                  <c:v>1502215200</c:v>
                </c:pt>
                <c:pt idx="66594">
                  <c:v>1502218800</c:v>
                </c:pt>
                <c:pt idx="66595">
                  <c:v>1502222400</c:v>
                </c:pt>
                <c:pt idx="66596">
                  <c:v>1502226000</c:v>
                </c:pt>
                <c:pt idx="66597">
                  <c:v>1502229600</c:v>
                </c:pt>
                <c:pt idx="66598">
                  <c:v>1502233200</c:v>
                </c:pt>
                <c:pt idx="66599">
                  <c:v>1502236800</c:v>
                </c:pt>
                <c:pt idx="66600">
                  <c:v>1502240400</c:v>
                </c:pt>
                <c:pt idx="66601">
                  <c:v>1502244000</c:v>
                </c:pt>
                <c:pt idx="66602">
                  <c:v>1502247600</c:v>
                </c:pt>
                <c:pt idx="66603">
                  <c:v>1502251200</c:v>
                </c:pt>
                <c:pt idx="66604">
                  <c:v>1502254800</c:v>
                </c:pt>
                <c:pt idx="66605">
                  <c:v>1502258400</c:v>
                </c:pt>
                <c:pt idx="66606">
                  <c:v>1502262000</c:v>
                </c:pt>
                <c:pt idx="66607">
                  <c:v>1502265600</c:v>
                </c:pt>
                <c:pt idx="66608">
                  <c:v>1502269200</c:v>
                </c:pt>
                <c:pt idx="66609">
                  <c:v>1502272800</c:v>
                </c:pt>
                <c:pt idx="66610">
                  <c:v>1502276400</c:v>
                </c:pt>
                <c:pt idx="66611">
                  <c:v>1502280000</c:v>
                </c:pt>
                <c:pt idx="66612">
                  <c:v>1502283600</c:v>
                </c:pt>
                <c:pt idx="66613">
                  <c:v>1502287200</c:v>
                </c:pt>
                <c:pt idx="66614">
                  <c:v>1502290800</c:v>
                </c:pt>
                <c:pt idx="66615">
                  <c:v>1502294400</c:v>
                </c:pt>
                <c:pt idx="66616">
                  <c:v>1502298000</c:v>
                </c:pt>
                <c:pt idx="66617">
                  <c:v>1502301600</c:v>
                </c:pt>
                <c:pt idx="66618">
                  <c:v>1502305200</c:v>
                </c:pt>
                <c:pt idx="66619">
                  <c:v>1502308800</c:v>
                </c:pt>
                <c:pt idx="66620">
                  <c:v>1502312400</c:v>
                </c:pt>
                <c:pt idx="66621">
                  <c:v>1502316000</c:v>
                </c:pt>
                <c:pt idx="66622">
                  <c:v>1502319600</c:v>
                </c:pt>
                <c:pt idx="66623">
                  <c:v>1502323200</c:v>
                </c:pt>
                <c:pt idx="66624">
                  <c:v>1502326800</c:v>
                </c:pt>
                <c:pt idx="66625">
                  <c:v>1502330400</c:v>
                </c:pt>
                <c:pt idx="66626">
                  <c:v>1502334000</c:v>
                </c:pt>
                <c:pt idx="66627">
                  <c:v>1502337600</c:v>
                </c:pt>
                <c:pt idx="66628">
                  <c:v>1502341200</c:v>
                </c:pt>
                <c:pt idx="66629">
                  <c:v>1502344800</c:v>
                </c:pt>
                <c:pt idx="66630">
                  <c:v>1502348400</c:v>
                </c:pt>
                <c:pt idx="66631">
                  <c:v>1502352000</c:v>
                </c:pt>
                <c:pt idx="66632">
                  <c:v>1502355600</c:v>
                </c:pt>
                <c:pt idx="66633">
                  <c:v>1502359200</c:v>
                </c:pt>
                <c:pt idx="66634">
                  <c:v>1502362800</c:v>
                </c:pt>
                <c:pt idx="66635">
                  <c:v>1502366400</c:v>
                </c:pt>
                <c:pt idx="66636">
                  <c:v>1502370000</c:v>
                </c:pt>
                <c:pt idx="66637">
                  <c:v>1502373600</c:v>
                </c:pt>
                <c:pt idx="66638">
                  <c:v>1502377200</c:v>
                </c:pt>
                <c:pt idx="66639">
                  <c:v>1502380800</c:v>
                </c:pt>
                <c:pt idx="66640">
                  <c:v>1502384400</c:v>
                </c:pt>
                <c:pt idx="66641">
                  <c:v>1502388000</c:v>
                </c:pt>
                <c:pt idx="66642">
                  <c:v>1502391600</c:v>
                </c:pt>
                <c:pt idx="66643">
                  <c:v>1502395200</c:v>
                </c:pt>
                <c:pt idx="66644">
                  <c:v>1502398800</c:v>
                </c:pt>
                <c:pt idx="66645">
                  <c:v>1502402400</c:v>
                </c:pt>
                <c:pt idx="66646">
                  <c:v>1502406000</c:v>
                </c:pt>
                <c:pt idx="66647">
                  <c:v>1502409600</c:v>
                </c:pt>
                <c:pt idx="66648">
                  <c:v>1502413200</c:v>
                </c:pt>
                <c:pt idx="66649">
                  <c:v>1502416800</c:v>
                </c:pt>
                <c:pt idx="66650">
                  <c:v>1502420400</c:v>
                </c:pt>
                <c:pt idx="66651">
                  <c:v>1502424000</c:v>
                </c:pt>
                <c:pt idx="66652">
                  <c:v>1502427600</c:v>
                </c:pt>
                <c:pt idx="66653">
                  <c:v>1502431200</c:v>
                </c:pt>
                <c:pt idx="66654">
                  <c:v>1502434800</c:v>
                </c:pt>
                <c:pt idx="66655">
                  <c:v>1502438400</c:v>
                </c:pt>
                <c:pt idx="66656">
                  <c:v>1502442000</c:v>
                </c:pt>
                <c:pt idx="66657">
                  <c:v>1502445600</c:v>
                </c:pt>
                <c:pt idx="66658">
                  <c:v>1502449200</c:v>
                </c:pt>
                <c:pt idx="66659">
                  <c:v>1502452800</c:v>
                </c:pt>
                <c:pt idx="66660">
                  <c:v>1502456400</c:v>
                </c:pt>
                <c:pt idx="66661">
                  <c:v>1502460000</c:v>
                </c:pt>
                <c:pt idx="66662">
                  <c:v>1502463600</c:v>
                </c:pt>
                <c:pt idx="66663">
                  <c:v>1502467200</c:v>
                </c:pt>
                <c:pt idx="66664">
                  <c:v>1502470800</c:v>
                </c:pt>
                <c:pt idx="66665">
                  <c:v>1502474400</c:v>
                </c:pt>
                <c:pt idx="66666">
                  <c:v>1502478000</c:v>
                </c:pt>
                <c:pt idx="66667">
                  <c:v>1502481600</c:v>
                </c:pt>
                <c:pt idx="66668">
                  <c:v>1502485200</c:v>
                </c:pt>
                <c:pt idx="66669">
                  <c:v>1502488800</c:v>
                </c:pt>
                <c:pt idx="66670">
                  <c:v>1502492400</c:v>
                </c:pt>
                <c:pt idx="66671">
                  <c:v>1502496000</c:v>
                </c:pt>
                <c:pt idx="66672">
                  <c:v>1502499600</c:v>
                </c:pt>
                <c:pt idx="66673">
                  <c:v>1502503200</c:v>
                </c:pt>
                <c:pt idx="66674">
                  <c:v>1502506800</c:v>
                </c:pt>
                <c:pt idx="66675">
                  <c:v>1502510400</c:v>
                </c:pt>
                <c:pt idx="66676">
                  <c:v>1502514000</c:v>
                </c:pt>
                <c:pt idx="66677">
                  <c:v>1502517600</c:v>
                </c:pt>
                <c:pt idx="66678">
                  <c:v>1502521200</c:v>
                </c:pt>
                <c:pt idx="66679">
                  <c:v>1502524800</c:v>
                </c:pt>
                <c:pt idx="66680">
                  <c:v>1502528400</c:v>
                </c:pt>
                <c:pt idx="66681">
                  <c:v>1502532000</c:v>
                </c:pt>
                <c:pt idx="66682">
                  <c:v>1502535600</c:v>
                </c:pt>
                <c:pt idx="66683">
                  <c:v>1502539200</c:v>
                </c:pt>
                <c:pt idx="66684">
                  <c:v>1502542800</c:v>
                </c:pt>
                <c:pt idx="66685">
                  <c:v>1502546400</c:v>
                </c:pt>
                <c:pt idx="66686">
                  <c:v>1502550000</c:v>
                </c:pt>
                <c:pt idx="66687">
                  <c:v>1502553600</c:v>
                </c:pt>
                <c:pt idx="66688">
                  <c:v>1502557200</c:v>
                </c:pt>
                <c:pt idx="66689">
                  <c:v>1502560800</c:v>
                </c:pt>
                <c:pt idx="66690">
                  <c:v>1502564400</c:v>
                </c:pt>
                <c:pt idx="66691">
                  <c:v>1502568000</c:v>
                </c:pt>
                <c:pt idx="66692">
                  <c:v>1502571600</c:v>
                </c:pt>
                <c:pt idx="66693">
                  <c:v>1502575200</c:v>
                </c:pt>
                <c:pt idx="66694">
                  <c:v>1502578800</c:v>
                </c:pt>
                <c:pt idx="66695">
                  <c:v>1502582400</c:v>
                </c:pt>
                <c:pt idx="66696">
                  <c:v>1502586000</c:v>
                </c:pt>
                <c:pt idx="66697">
                  <c:v>1502589600</c:v>
                </c:pt>
                <c:pt idx="66698">
                  <c:v>1502593200</c:v>
                </c:pt>
                <c:pt idx="66699">
                  <c:v>1502596800</c:v>
                </c:pt>
                <c:pt idx="66700">
                  <c:v>1502600400</c:v>
                </c:pt>
                <c:pt idx="66701">
                  <c:v>1502604000</c:v>
                </c:pt>
                <c:pt idx="66702">
                  <c:v>1502607600</c:v>
                </c:pt>
                <c:pt idx="66703">
                  <c:v>1502611200</c:v>
                </c:pt>
                <c:pt idx="66704">
                  <c:v>1502614800</c:v>
                </c:pt>
                <c:pt idx="66705">
                  <c:v>1502618400</c:v>
                </c:pt>
                <c:pt idx="66706">
                  <c:v>1502622000</c:v>
                </c:pt>
                <c:pt idx="66707">
                  <c:v>1502625600</c:v>
                </c:pt>
                <c:pt idx="66708">
                  <c:v>1502629200</c:v>
                </c:pt>
                <c:pt idx="66709">
                  <c:v>1502632800</c:v>
                </c:pt>
                <c:pt idx="66710">
                  <c:v>1502636400</c:v>
                </c:pt>
                <c:pt idx="66711">
                  <c:v>1502640000</c:v>
                </c:pt>
                <c:pt idx="66712">
                  <c:v>1502643600</c:v>
                </c:pt>
                <c:pt idx="66713">
                  <c:v>1502647200</c:v>
                </c:pt>
                <c:pt idx="66714">
                  <c:v>1502650800</c:v>
                </c:pt>
                <c:pt idx="66715">
                  <c:v>1502654400</c:v>
                </c:pt>
                <c:pt idx="66716">
                  <c:v>1502658000</c:v>
                </c:pt>
                <c:pt idx="66717">
                  <c:v>1502661600</c:v>
                </c:pt>
                <c:pt idx="66718">
                  <c:v>1502665200</c:v>
                </c:pt>
                <c:pt idx="66719">
                  <c:v>1502668800</c:v>
                </c:pt>
                <c:pt idx="66720">
                  <c:v>1502672400</c:v>
                </c:pt>
                <c:pt idx="66721">
                  <c:v>1502676000</c:v>
                </c:pt>
                <c:pt idx="66722">
                  <c:v>1502679600</c:v>
                </c:pt>
                <c:pt idx="66723">
                  <c:v>1502683200</c:v>
                </c:pt>
                <c:pt idx="66724">
                  <c:v>1502686800</c:v>
                </c:pt>
                <c:pt idx="66725">
                  <c:v>1502690400</c:v>
                </c:pt>
                <c:pt idx="66726">
                  <c:v>1502694000</c:v>
                </c:pt>
                <c:pt idx="66727">
                  <c:v>1502697600</c:v>
                </c:pt>
                <c:pt idx="66728">
                  <c:v>1502701200</c:v>
                </c:pt>
                <c:pt idx="66729">
                  <c:v>1502704800</c:v>
                </c:pt>
                <c:pt idx="66730">
                  <c:v>1502708400</c:v>
                </c:pt>
                <c:pt idx="66731">
                  <c:v>1502712000</c:v>
                </c:pt>
                <c:pt idx="66732">
                  <c:v>1502715600</c:v>
                </c:pt>
                <c:pt idx="66733">
                  <c:v>1502719200</c:v>
                </c:pt>
                <c:pt idx="66734">
                  <c:v>1502722800</c:v>
                </c:pt>
                <c:pt idx="66735">
                  <c:v>1502726400</c:v>
                </c:pt>
                <c:pt idx="66736">
                  <c:v>1502730000</c:v>
                </c:pt>
                <c:pt idx="66737">
                  <c:v>1502733600</c:v>
                </c:pt>
                <c:pt idx="66738">
                  <c:v>1502737200</c:v>
                </c:pt>
                <c:pt idx="66739">
                  <c:v>1502740800</c:v>
                </c:pt>
                <c:pt idx="66740">
                  <c:v>1502744400</c:v>
                </c:pt>
                <c:pt idx="66741">
                  <c:v>1502748000</c:v>
                </c:pt>
                <c:pt idx="66742">
                  <c:v>1502751600</c:v>
                </c:pt>
                <c:pt idx="66743">
                  <c:v>1502755200</c:v>
                </c:pt>
                <c:pt idx="66744">
                  <c:v>1502758800</c:v>
                </c:pt>
                <c:pt idx="66745">
                  <c:v>1502762400</c:v>
                </c:pt>
                <c:pt idx="66746">
                  <c:v>1502766000</c:v>
                </c:pt>
                <c:pt idx="66747">
                  <c:v>1502769600</c:v>
                </c:pt>
                <c:pt idx="66748">
                  <c:v>1502773200</c:v>
                </c:pt>
                <c:pt idx="66749">
                  <c:v>1502776800</c:v>
                </c:pt>
                <c:pt idx="66750">
                  <c:v>1502780400</c:v>
                </c:pt>
                <c:pt idx="66751">
                  <c:v>1502784000</c:v>
                </c:pt>
                <c:pt idx="66752">
                  <c:v>1502787600</c:v>
                </c:pt>
                <c:pt idx="66753">
                  <c:v>1502791200</c:v>
                </c:pt>
                <c:pt idx="66754">
                  <c:v>1502794800</c:v>
                </c:pt>
                <c:pt idx="66755">
                  <c:v>1502798400</c:v>
                </c:pt>
                <c:pt idx="66756">
                  <c:v>1502802000</c:v>
                </c:pt>
                <c:pt idx="66757">
                  <c:v>1502805600</c:v>
                </c:pt>
                <c:pt idx="66758">
                  <c:v>1502809200</c:v>
                </c:pt>
                <c:pt idx="66759">
                  <c:v>1502812800</c:v>
                </c:pt>
                <c:pt idx="66760">
                  <c:v>1502816400</c:v>
                </c:pt>
                <c:pt idx="66761">
                  <c:v>1502820000</c:v>
                </c:pt>
                <c:pt idx="66762">
                  <c:v>1502823600</c:v>
                </c:pt>
                <c:pt idx="66763">
                  <c:v>1502827200</c:v>
                </c:pt>
                <c:pt idx="66764">
                  <c:v>1502830800</c:v>
                </c:pt>
                <c:pt idx="66765">
                  <c:v>1502834400</c:v>
                </c:pt>
                <c:pt idx="66766">
                  <c:v>1502838000</c:v>
                </c:pt>
                <c:pt idx="66767">
                  <c:v>1502841600</c:v>
                </c:pt>
                <c:pt idx="66768">
                  <c:v>1502845200</c:v>
                </c:pt>
                <c:pt idx="66769">
                  <c:v>1502848800</c:v>
                </c:pt>
                <c:pt idx="66770">
                  <c:v>1502852400</c:v>
                </c:pt>
                <c:pt idx="66771">
                  <c:v>1502856000</c:v>
                </c:pt>
                <c:pt idx="66772">
                  <c:v>1502859600</c:v>
                </c:pt>
                <c:pt idx="66773">
                  <c:v>1502863200</c:v>
                </c:pt>
                <c:pt idx="66774">
                  <c:v>1502866800</c:v>
                </c:pt>
                <c:pt idx="66775">
                  <c:v>1502870400</c:v>
                </c:pt>
                <c:pt idx="66776">
                  <c:v>1502874000</c:v>
                </c:pt>
                <c:pt idx="66777">
                  <c:v>1502877600</c:v>
                </c:pt>
                <c:pt idx="66778">
                  <c:v>1502881200</c:v>
                </c:pt>
                <c:pt idx="66779">
                  <c:v>1502884800</c:v>
                </c:pt>
                <c:pt idx="66780">
                  <c:v>1502888400</c:v>
                </c:pt>
                <c:pt idx="66781">
                  <c:v>1502892000</c:v>
                </c:pt>
                <c:pt idx="66782">
                  <c:v>1502895600</c:v>
                </c:pt>
                <c:pt idx="66783">
                  <c:v>1502899200</c:v>
                </c:pt>
                <c:pt idx="66784">
                  <c:v>1502902800</c:v>
                </c:pt>
                <c:pt idx="66785">
                  <c:v>1502906400</c:v>
                </c:pt>
                <c:pt idx="66786">
                  <c:v>1502910000</c:v>
                </c:pt>
                <c:pt idx="66787">
                  <c:v>1502913600</c:v>
                </c:pt>
                <c:pt idx="66788">
                  <c:v>1502917200</c:v>
                </c:pt>
                <c:pt idx="66789">
                  <c:v>1502920800</c:v>
                </c:pt>
                <c:pt idx="66790">
                  <c:v>1502924400</c:v>
                </c:pt>
                <c:pt idx="66791">
                  <c:v>1502928000</c:v>
                </c:pt>
                <c:pt idx="66792">
                  <c:v>1502931600</c:v>
                </c:pt>
                <c:pt idx="66793">
                  <c:v>1502935200</c:v>
                </c:pt>
                <c:pt idx="66794">
                  <c:v>1502938800</c:v>
                </c:pt>
                <c:pt idx="66795">
                  <c:v>1502942400</c:v>
                </c:pt>
                <c:pt idx="66796">
                  <c:v>1502946000</c:v>
                </c:pt>
                <c:pt idx="66797">
                  <c:v>1502949600</c:v>
                </c:pt>
                <c:pt idx="66798">
                  <c:v>1502953200</c:v>
                </c:pt>
                <c:pt idx="66799">
                  <c:v>1502956800</c:v>
                </c:pt>
                <c:pt idx="66800">
                  <c:v>1502960400</c:v>
                </c:pt>
                <c:pt idx="66801">
                  <c:v>1502964000</c:v>
                </c:pt>
                <c:pt idx="66802">
                  <c:v>1502967600</c:v>
                </c:pt>
                <c:pt idx="66803">
                  <c:v>1502971200</c:v>
                </c:pt>
                <c:pt idx="66804">
                  <c:v>1502974800</c:v>
                </c:pt>
                <c:pt idx="66805">
                  <c:v>1502978400</c:v>
                </c:pt>
                <c:pt idx="66806">
                  <c:v>1502982000</c:v>
                </c:pt>
                <c:pt idx="66807">
                  <c:v>1502985600</c:v>
                </c:pt>
                <c:pt idx="66808">
                  <c:v>1502989200</c:v>
                </c:pt>
                <c:pt idx="66809">
                  <c:v>1502992800</c:v>
                </c:pt>
                <c:pt idx="66810">
                  <c:v>1502996400</c:v>
                </c:pt>
                <c:pt idx="66811">
                  <c:v>1503000000</c:v>
                </c:pt>
                <c:pt idx="66812">
                  <c:v>1503003600</c:v>
                </c:pt>
                <c:pt idx="66813">
                  <c:v>1503007200</c:v>
                </c:pt>
                <c:pt idx="66814">
                  <c:v>1503010800</c:v>
                </c:pt>
                <c:pt idx="66815">
                  <c:v>1503014400</c:v>
                </c:pt>
                <c:pt idx="66816">
                  <c:v>1503018000</c:v>
                </c:pt>
                <c:pt idx="66817">
                  <c:v>1503021600</c:v>
                </c:pt>
                <c:pt idx="66818">
                  <c:v>1503025200</c:v>
                </c:pt>
                <c:pt idx="66819">
                  <c:v>1503028800</c:v>
                </c:pt>
                <c:pt idx="66820">
                  <c:v>1503032400</c:v>
                </c:pt>
                <c:pt idx="66821">
                  <c:v>1503036000</c:v>
                </c:pt>
                <c:pt idx="66822">
                  <c:v>1503039600</c:v>
                </c:pt>
                <c:pt idx="66823">
                  <c:v>1503043200</c:v>
                </c:pt>
                <c:pt idx="66824">
                  <c:v>1503046800</c:v>
                </c:pt>
                <c:pt idx="66825">
                  <c:v>1503050400</c:v>
                </c:pt>
                <c:pt idx="66826">
                  <c:v>1503054000</c:v>
                </c:pt>
                <c:pt idx="66827">
                  <c:v>1503057600</c:v>
                </c:pt>
                <c:pt idx="66828">
                  <c:v>1503061200</c:v>
                </c:pt>
                <c:pt idx="66829">
                  <c:v>1503064800</c:v>
                </c:pt>
                <c:pt idx="66830">
                  <c:v>1503068400</c:v>
                </c:pt>
                <c:pt idx="66831">
                  <c:v>1503072000</c:v>
                </c:pt>
                <c:pt idx="66832">
                  <c:v>1503075600</c:v>
                </c:pt>
                <c:pt idx="66833">
                  <c:v>1503079200</c:v>
                </c:pt>
                <c:pt idx="66834">
                  <c:v>1503082800</c:v>
                </c:pt>
                <c:pt idx="66835">
                  <c:v>1503086400</c:v>
                </c:pt>
                <c:pt idx="66836">
                  <c:v>1503090000</c:v>
                </c:pt>
                <c:pt idx="66837">
                  <c:v>1503093600</c:v>
                </c:pt>
                <c:pt idx="66838">
                  <c:v>1503097200</c:v>
                </c:pt>
                <c:pt idx="66839">
                  <c:v>1503100800</c:v>
                </c:pt>
                <c:pt idx="66840">
                  <c:v>1503104400</c:v>
                </c:pt>
                <c:pt idx="66841">
                  <c:v>1503108000</c:v>
                </c:pt>
                <c:pt idx="66842">
                  <c:v>1503111600</c:v>
                </c:pt>
                <c:pt idx="66843">
                  <c:v>1503115200</c:v>
                </c:pt>
                <c:pt idx="66844">
                  <c:v>1503118800</c:v>
                </c:pt>
                <c:pt idx="66845">
                  <c:v>1503122400</c:v>
                </c:pt>
                <c:pt idx="66846">
                  <c:v>1503126000</c:v>
                </c:pt>
                <c:pt idx="66847">
                  <c:v>1503129600</c:v>
                </c:pt>
                <c:pt idx="66848">
                  <c:v>1503133200</c:v>
                </c:pt>
                <c:pt idx="66849">
                  <c:v>1503136800</c:v>
                </c:pt>
                <c:pt idx="66850">
                  <c:v>1503140400</c:v>
                </c:pt>
                <c:pt idx="66851">
                  <c:v>1503144000</c:v>
                </c:pt>
                <c:pt idx="66852">
                  <c:v>1503147600</c:v>
                </c:pt>
                <c:pt idx="66853">
                  <c:v>1503151200</c:v>
                </c:pt>
                <c:pt idx="66854">
                  <c:v>1503154800</c:v>
                </c:pt>
                <c:pt idx="66855">
                  <c:v>1503158400</c:v>
                </c:pt>
                <c:pt idx="66856">
                  <c:v>1503162000</c:v>
                </c:pt>
                <c:pt idx="66857">
                  <c:v>1503165600</c:v>
                </c:pt>
                <c:pt idx="66858">
                  <c:v>1503169200</c:v>
                </c:pt>
                <c:pt idx="66859">
                  <c:v>1503172800</c:v>
                </c:pt>
                <c:pt idx="66860">
                  <c:v>1503176400</c:v>
                </c:pt>
                <c:pt idx="66861">
                  <c:v>1503180000</c:v>
                </c:pt>
                <c:pt idx="66862">
                  <c:v>1503183600</c:v>
                </c:pt>
                <c:pt idx="66863">
                  <c:v>1503187200</c:v>
                </c:pt>
                <c:pt idx="66864">
                  <c:v>1503190800</c:v>
                </c:pt>
                <c:pt idx="66865">
                  <c:v>1503194400</c:v>
                </c:pt>
                <c:pt idx="66866">
                  <c:v>1503198000</c:v>
                </c:pt>
                <c:pt idx="66867">
                  <c:v>1503201600</c:v>
                </c:pt>
                <c:pt idx="66868">
                  <c:v>1503205200</c:v>
                </c:pt>
                <c:pt idx="66869">
                  <c:v>1503208800</c:v>
                </c:pt>
                <c:pt idx="66870">
                  <c:v>1503212400</c:v>
                </c:pt>
                <c:pt idx="66871">
                  <c:v>1503216000</c:v>
                </c:pt>
                <c:pt idx="66872">
                  <c:v>1503219600</c:v>
                </c:pt>
                <c:pt idx="66873">
                  <c:v>1503223200</c:v>
                </c:pt>
                <c:pt idx="66874">
                  <c:v>1503226800</c:v>
                </c:pt>
                <c:pt idx="66875">
                  <c:v>1503230400</c:v>
                </c:pt>
                <c:pt idx="66876">
                  <c:v>1503234000</c:v>
                </c:pt>
                <c:pt idx="66877">
                  <c:v>1503237600</c:v>
                </c:pt>
                <c:pt idx="66878">
                  <c:v>1503241200</c:v>
                </c:pt>
                <c:pt idx="66879">
                  <c:v>1503244800</c:v>
                </c:pt>
                <c:pt idx="66880">
                  <c:v>1503248400</c:v>
                </c:pt>
                <c:pt idx="66881">
                  <c:v>1503252000</c:v>
                </c:pt>
                <c:pt idx="66882">
                  <c:v>1503255600</c:v>
                </c:pt>
                <c:pt idx="66883">
                  <c:v>1503259200</c:v>
                </c:pt>
                <c:pt idx="66884">
                  <c:v>1503262800</c:v>
                </c:pt>
                <c:pt idx="66885">
                  <c:v>1503266400</c:v>
                </c:pt>
                <c:pt idx="66886">
                  <c:v>1503270000</c:v>
                </c:pt>
                <c:pt idx="66887">
                  <c:v>1503273600</c:v>
                </c:pt>
                <c:pt idx="66888">
                  <c:v>1503277200</c:v>
                </c:pt>
                <c:pt idx="66889">
                  <c:v>1503280800</c:v>
                </c:pt>
                <c:pt idx="66890">
                  <c:v>1503284400</c:v>
                </c:pt>
                <c:pt idx="66891">
                  <c:v>1503288000</c:v>
                </c:pt>
                <c:pt idx="66892">
                  <c:v>1503291600</c:v>
                </c:pt>
                <c:pt idx="66893">
                  <c:v>1503295200</c:v>
                </c:pt>
                <c:pt idx="66894">
                  <c:v>1503298800</c:v>
                </c:pt>
                <c:pt idx="66895">
                  <c:v>1503302400</c:v>
                </c:pt>
                <c:pt idx="66896">
                  <c:v>1503306000</c:v>
                </c:pt>
                <c:pt idx="66897">
                  <c:v>1503309600</c:v>
                </c:pt>
                <c:pt idx="66898">
                  <c:v>1503313200</c:v>
                </c:pt>
                <c:pt idx="66899">
                  <c:v>1503316800</c:v>
                </c:pt>
                <c:pt idx="66900">
                  <c:v>1503320400</c:v>
                </c:pt>
                <c:pt idx="66901">
                  <c:v>1503324000</c:v>
                </c:pt>
                <c:pt idx="66902">
                  <c:v>1503327600</c:v>
                </c:pt>
                <c:pt idx="66903">
                  <c:v>1503331200</c:v>
                </c:pt>
                <c:pt idx="66904">
                  <c:v>1503334800</c:v>
                </c:pt>
                <c:pt idx="66905">
                  <c:v>1503338400</c:v>
                </c:pt>
                <c:pt idx="66906">
                  <c:v>1503342000</c:v>
                </c:pt>
                <c:pt idx="66907">
                  <c:v>1503345600</c:v>
                </c:pt>
                <c:pt idx="66908">
                  <c:v>1503349200</c:v>
                </c:pt>
                <c:pt idx="66909">
                  <c:v>1503352800</c:v>
                </c:pt>
                <c:pt idx="66910">
                  <c:v>1503356400</c:v>
                </c:pt>
                <c:pt idx="66911">
                  <c:v>1503360000</c:v>
                </c:pt>
                <c:pt idx="66912">
                  <c:v>1503363600</c:v>
                </c:pt>
                <c:pt idx="66913">
                  <c:v>1503367200</c:v>
                </c:pt>
                <c:pt idx="66914">
                  <c:v>1503370800</c:v>
                </c:pt>
                <c:pt idx="66915">
                  <c:v>1503374400</c:v>
                </c:pt>
                <c:pt idx="66916">
                  <c:v>1503378000</c:v>
                </c:pt>
                <c:pt idx="66917">
                  <c:v>1503381600</c:v>
                </c:pt>
                <c:pt idx="66918">
                  <c:v>1503385200</c:v>
                </c:pt>
                <c:pt idx="66919">
                  <c:v>1503388800</c:v>
                </c:pt>
                <c:pt idx="66920">
                  <c:v>1503392400</c:v>
                </c:pt>
                <c:pt idx="66921">
                  <c:v>1503396000</c:v>
                </c:pt>
                <c:pt idx="66922">
                  <c:v>1503399600</c:v>
                </c:pt>
                <c:pt idx="66923">
                  <c:v>1503403200</c:v>
                </c:pt>
                <c:pt idx="66924">
                  <c:v>1503406800</c:v>
                </c:pt>
                <c:pt idx="66925">
                  <c:v>1503410400</c:v>
                </c:pt>
                <c:pt idx="66926">
                  <c:v>1503414000</c:v>
                </c:pt>
                <c:pt idx="66927">
                  <c:v>1503417600</c:v>
                </c:pt>
                <c:pt idx="66928">
                  <c:v>1503421200</c:v>
                </c:pt>
                <c:pt idx="66929">
                  <c:v>1503424800</c:v>
                </c:pt>
                <c:pt idx="66930">
                  <c:v>1503428400</c:v>
                </c:pt>
                <c:pt idx="66931">
                  <c:v>1503432000</c:v>
                </c:pt>
                <c:pt idx="66932">
                  <c:v>1503435600</c:v>
                </c:pt>
                <c:pt idx="66933">
                  <c:v>1503439200</c:v>
                </c:pt>
                <c:pt idx="66934">
                  <c:v>1503442800</c:v>
                </c:pt>
                <c:pt idx="66935">
                  <c:v>1503446400</c:v>
                </c:pt>
                <c:pt idx="66936">
                  <c:v>1503450000</c:v>
                </c:pt>
                <c:pt idx="66937">
                  <c:v>1503453600</c:v>
                </c:pt>
                <c:pt idx="66938">
                  <c:v>1503457200</c:v>
                </c:pt>
                <c:pt idx="66939">
                  <c:v>1503460800</c:v>
                </c:pt>
                <c:pt idx="66940">
                  <c:v>1503464400</c:v>
                </c:pt>
                <c:pt idx="66941">
                  <c:v>1503468000</c:v>
                </c:pt>
                <c:pt idx="66942">
                  <c:v>1503471600</c:v>
                </c:pt>
                <c:pt idx="66943">
                  <c:v>1503475200</c:v>
                </c:pt>
                <c:pt idx="66944">
                  <c:v>1503478800</c:v>
                </c:pt>
                <c:pt idx="66945">
                  <c:v>1503482400</c:v>
                </c:pt>
                <c:pt idx="66946">
                  <c:v>1503486000</c:v>
                </c:pt>
                <c:pt idx="66947">
                  <c:v>1503489600</c:v>
                </c:pt>
                <c:pt idx="66948">
                  <c:v>1503493200</c:v>
                </c:pt>
                <c:pt idx="66949">
                  <c:v>1503496800</c:v>
                </c:pt>
                <c:pt idx="66950">
                  <c:v>1503500400</c:v>
                </c:pt>
                <c:pt idx="66951">
                  <c:v>1503504000</c:v>
                </c:pt>
                <c:pt idx="66952">
                  <c:v>1503507600</c:v>
                </c:pt>
                <c:pt idx="66953">
                  <c:v>1503511200</c:v>
                </c:pt>
                <c:pt idx="66954">
                  <c:v>1503514800</c:v>
                </c:pt>
                <c:pt idx="66955">
                  <c:v>1503518400</c:v>
                </c:pt>
                <c:pt idx="66956">
                  <c:v>1503522000</c:v>
                </c:pt>
                <c:pt idx="66957">
                  <c:v>1503525600</c:v>
                </c:pt>
                <c:pt idx="66958">
                  <c:v>1503529200</c:v>
                </c:pt>
                <c:pt idx="66959">
                  <c:v>1503532800</c:v>
                </c:pt>
                <c:pt idx="66960">
                  <c:v>1503536400</c:v>
                </c:pt>
                <c:pt idx="66961">
                  <c:v>1503540000</c:v>
                </c:pt>
                <c:pt idx="66962">
                  <c:v>1503543600</c:v>
                </c:pt>
                <c:pt idx="66963">
                  <c:v>1503547200</c:v>
                </c:pt>
                <c:pt idx="66964">
                  <c:v>1503550800</c:v>
                </c:pt>
                <c:pt idx="66965">
                  <c:v>1503554400</c:v>
                </c:pt>
                <c:pt idx="66966">
                  <c:v>1503558000</c:v>
                </c:pt>
                <c:pt idx="66967">
                  <c:v>1503561600</c:v>
                </c:pt>
                <c:pt idx="66968">
                  <c:v>1503565200</c:v>
                </c:pt>
                <c:pt idx="66969">
                  <c:v>1503568800</c:v>
                </c:pt>
                <c:pt idx="66970">
                  <c:v>1503572400</c:v>
                </c:pt>
                <c:pt idx="66971">
                  <c:v>1503576000</c:v>
                </c:pt>
                <c:pt idx="66972">
                  <c:v>1503579600</c:v>
                </c:pt>
                <c:pt idx="66973">
                  <c:v>1503583200</c:v>
                </c:pt>
                <c:pt idx="66974">
                  <c:v>1503586800</c:v>
                </c:pt>
                <c:pt idx="66975">
                  <c:v>1503590400</c:v>
                </c:pt>
                <c:pt idx="66976">
                  <c:v>1503594000</c:v>
                </c:pt>
                <c:pt idx="66977">
                  <c:v>1503597600</c:v>
                </c:pt>
                <c:pt idx="66978">
                  <c:v>1503601200</c:v>
                </c:pt>
                <c:pt idx="66979">
                  <c:v>1503604800</c:v>
                </c:pt>
                <c:pt idx="66980">
                  <c:v>1503608400</c:v>
                </c:pt>
                <c:pt idx="66981">
                  <c:v>1503612000</c:v>
                </c:pt>
                <c:pt idx="66982">
                  <c:v>1503615600</c:v>
                </c:pt>
                <c:pt idx="66983">
                  <c:v>1503619200</c:v>
                </c:pt>
                <c:pt idx="66984">
                  <c:v>1503622800</c:v>
                </c:pt>
                <c:pt idx="66985">
                  <c:v>1503626400</c:v>
                </c:pt>
                <c:pt idx="66986">
                  <c:v>1503630000</c:v>
                </c:pt>
                <c:pt idx="66987">
                  <c:v>1503633600</c:v>
                </c:pt>
                <c:pt idx="66988">
                  <c:v>1503637200</c:v>
                </c:pt>
                <c:pt idx="66989">
                  <c:v>1503640800</c:v>
                </c:pt>
                <c:pt idx="66990">
                  <c:v>1503644400</c:v>
                </c:pt>
                <c:pt idx="66991">
                  <c:v>1503648000</c:v>
                </c:pt>
                <c:pt idx="66992">
                  <c:v>1503651600</c:v>
                </c:pt>
                <c:pt idx="66993">
                  <c:v>1503655200</c:v>
                </c:pt>
                <c:pt idx="66994">
                  <c:v>1503658800</c:v>
                </c:pt>
                <c:pt idx="66995">
                  <c:v>1503662400</c:v>
                </c:pt>
                <c:pt idx="66996">
                  <c:v>1503666000</c:v>
                </c:pt>
                <c:pt idx="66997">
                  <c:v>1503669600</c:v>
                </c:pt>
                <c:pt idx="66998">
                  <c:v>1503673200</c:v>
                </c:pt>
                <c:pt idx="66999">
                  <c:v>1503676800</c:v>
                </c:pt>
                <c:pt idx="67000">
                  <c:v>1503680400</c:v>
                </c:pt>
                <c:pt idx="67001">
                  <c:v>1503684000</c:v>
                </c:pt>
                <c:pt idx="67002">
                  <c:v>1503687600</c:v>
                </c:pt>
                <c:pt idx="67003">
                  <c:v>1503691200</c:v>
                </c:pt>
                <c:pt idx="67004">
                  <c:v>1503694800</c:v>
                </c:pt>
                <c:pt idx="67005">
                  <c:v>1503698400</c:v>
                </c:pt>
                <c:pt idx="67006">
                  <c:v>1503702000</c:v>
                </c:pt>
                <c:pt idx="67007">
                  <c:v>1503705600</c:v>
                </c:pt>
                <c:pt idx="67008">
                  <c:v>1503709200</c:v>
                </c:pt>
                <c:pt idx="67009">
                  <c:v>1503712800</c:v>
                </c:pt>
                <c:pt idx="67010">
                  <c:v>1503716400</c:v>
                </c:pt>
                <c:pt idx="67011">
                  <c:v>1503720000</c:v>
                </c:pt>
                <c:pt idx="67012">
                  <c:v>1503723600</c:v>
                </c:pt>
                <c:pt idx="67013">
                  <c:v>1503727200</c:v>
                </c:pt>
                <c:pt idx="67014">
                  <c:v>1503730800</c:v>
                </c:pt>
                <c:pt idx="67015">
                  <c:v>1503734400</c:v>
                </c:pt>
                <c:pt idx="67016">
                  <c:v>1503738000</c:v>
                </c:pt>
                <c:pt idx="67017">
                  <c:v>1503741600</c:v>
                </c:pt>
                <c:pt idx="67018">
                  <c:v>1503745200</c:v>
                </c:pt>
                <c:pt idx="67019">
                  <c:v>1503748800</c:v>
                </c:pt>
                <c:pt idx="67020">
                  <c:v>1503752400</c:v>
                </c:pt>
                <c:pt idx="67021">
                  <c:v>1503756000</c:v>
                </c:pt>
                <c:pt idx="67022">
                  <c:v>1503759600</c:v>
                </c:pt>
                <c:pt idx="67023">
                  <c:v>1503763200</c:v>
                </c:pt>
                <c:pt idx="67024">
                  <c:v>1503766800</c:v>
                </c:pt>
                <c:pt idx="67025">
                  <c:v>1503770400</c:v>
                </c:pt>
                <c:pt idx="67026">
                  <c:v>1503774000</c:v>
                </c:pt>
                <c:pt idx="67027">
                  <c:v>1503777600</c:v>
                </c:pt>
                <c:pt idx="67028">
                  <c:v>1503781200</c:v>
                </c:pt>
                <c:pt idx="67029">
                  <c:v>1503784800</c:v>
                </c:pt>
                <c:pt idx="67030">
                  <c:v>1503788400</c:v>
                </c:pt>
                <c:pt idx="67031">
                  <c:v>1503792000</c:v>
                </c:pt>
                <c:pt idx="67032">
                  <c:v>1503795600</c:v>
                </c:pt>
                <c:pt idx="67033">
                  <c:v>1503799200</c:v>
                </c:pt>
                <c:pt idx="67034">
                  <c:v>1503802800</c:v>
                </c:pt>
                <c:pt idx="67035">
                  <c:v>1503806400</c:v>
                </c:pt>
                <c:pt idx="67036">
                  <c:v>1503810000</c:v>
                </c:pt>
                <c:pt idx="67037">
                  <c:v>1503813600</c:v>
                </c:pt>
                <c:pt idx="67038">
                  <c:v>1503817200</c:v>
                </c:pt>
                <c:pt idx="67039">
                  <c:v>1503820800</c:v>
                </c:pt>
                <c:pt idx="67040">
                  <c:v>1503824400</c:v>
                </c:pt>
                <c:pt idx="67041">
                  <c:v>1503828000</c:v>
                </c:pt>
                <c:pt idx="67042">
                  <c:v>1503831600</c:v>
                </c:pt>
                <c:pt idx="67043">
                  <c:v>1503835200</c:v>
                </c:pt>
                <c:pt idx="67044">
                  <c:v>1503838800</c:v>
                </c:pt>
                <c:pt idx="67045">
                  <c:v>1503842400</c:v>
                </c:pt>
                <c:pt idx="67046">
                  <c:v>1503846000</c:v>
                </c:pt>
                <c:pt idx="67047">
                  <c:v>1503849600</c:v>
                </c:pt>
                <c:pt idx="67048">
                  <c:v>1503853200</c:v>
                </c:pt>
                <c:pt idx="67049">
                  <c:v>1503856800</c:v>
                </c:pt>
                <c:pt idx="67050">
                  <c:v>1503860400</c:v>
                </c:pt>
                <c:pt idx="67051">
                  <c:v>1503864000</c:v>
                </c:pt>
                <c:pt idx="67052">
                  <c:v>1503867600</c:v>
                </c:pt>
                <c:pt idx="67053">
                  <c:v>1503871200</c:v>
                </c:pt>
                <c:pt idx="67054">
                  <c:v>1503874800</c:v>
                </c:pt>
                <c:pt idx="67055">
                  <c:v>1503878400</c:v>
                </c:pt>
                <c:pt idx="67056">
                  <c:v>1503882000</c:v>
                </c:pt>
                <c:pt idx="67057">
                  <c:v>1503885600</c:v>
                </c:pt>
                <c:pt idx="67058">
                  <c:v>1503889200</c:v>
                </c:pt>
                <c:pt idx="67059">
                  <c:v>1503892800</c:v>
                </c:pt>
                <c:pt idx="67060">
                  <c:v>1503896400</c:v>
                </c:pt>
                <c:pt idx="67061">
                  <c:v>1503900000</c:v>
                </c:pt>
                <c:pt idx="67062">
                  <c:v>1503903600</c:v>
                </c:pt>
                <c:pt idx="67063">
                  <c:v>1503907200</c:v>
                </c:pt>
                <c:pt idx="67064">
                  <c:v>1503910800</c:v>
                </c:pt>
                <c:pt idx="67065">
                  <c:v>1503914400</c:v>
                </c:pt>
                <c:pt idx="67066">
                  <c:v>1503918000</c:v>
                </c:pt>
                <c:pt idx="67067">
                  <c:v>1503921600</c:v>
                </c:pt>
                <c:pt idx="67068">
                  <c:v>1503925200</c:v>
                </c:pt>
                <c:pt idx="67069">
                  <c:v>1503928800</c:v>
                </c:pt>
                <c:pt idx="67070">
                  <c:v>1503932400</c:v>
                </c:pt>
                <c:pt idx="67071">
                  <c:v>1503936000</c:v>
                </c:pt>
                <c:pt idx="67072">
                  <c:v>1503939600</c:v>
                </c:pt>
                <c:pt idx="67073">
                  <c:v>1503943200</c:v>
                </c:pt>
                <c:pt idx="67074">
                  <c:v>1503946800</c:v>
                </c:pt>
                <c:pt idx="67075">
                  <c:v>1503950400</c:v>
                </c:pt>
                <c:pt idx="67076">
                  <c:v>1503954000</c:v>
                </c:pt>
                <c:pt idx="67077">
                  <c:v>1503957600</c:v>
                </c:pt>
                <c:pt idx="67078">
                  <c:v>1503961200</c:v>
                </c:pt>
                <c:pt idx="67079">
                  <c:v>1503964800</c:v>
                </c:pt>
                <c:pt idx="67080">
                  <c:v>1503968400</c:v>
                </c:pt>
                <c:pt idx="67081">
                  <c:v>1503972000</c:v>
                </c:pt>
                <c:pt idx="67082">
                  <c:v>1503975600</c:v>
                </c:pt>
                <c:pt idx="67083">
                  <c:v>1503979200</c:v>
                </c:pt>
                <c:pt idx="67084">
                  <c:v>1503982800</c:v>
                </c:pt>
                <c:pt idx="67085">
                  <c:v>1503986400</c:v>
                </c:pt>
                <c:pt idx="67086">
                  <c:v>1503990000</c:v>
                </c:pt>
                <c:pt idx="67087">
                  <c:v>1503993600</c:v>
                </c:pt>
                <c:pt idx="67088">
                  <c:v>1503997200</c:v>
                </c:pt>
                <c:pt idx="67089">
                  <c:v>1504000800</c:v>
                </c:pt>
                <c:pt idx="67090">
                  <c:v>1504004400</c:v>
                </c:pt>
                <c:pt idx="67091">
                  <c:v>1504008000</c:v>
                </c:pt>
                <c:pt idx="67092">
                  <c:v>1504011600</c:v>
                </c:pt>
                <c:pt idx="67093">
                  <c:v>1504015200</c:v>
                </c:pt>
                <c:pt idx="67094">
                  <c:v>1504018800</c:v>
                </c:pt>
                <c:pt idx="67095">
                  <c:v>1504022400</c:v>
                </c:pt>
                <c:pt idx="67096">
                  <c:v>1504026000</c:v>
                </c:pt>
                <c:pt idx="67097">
                  <c:v>1504029600</c:v>
                </c:pt>
                <c:pt idx="67098">
                  <c:v>1504033200</c:v>
                </c:pt>
                <c:pt idx="67099">
                  <c:v>1504036800</c:v>
                </c:pt>
                <c:pt idx="67100">
                  <c:v>1504040400</c:v>
                </c:pt>
                <c:pt idx="67101">
                  <c:v>1504044000</c:v>
                </c:pt>
                <c:pt idx="67102">
                  <c:v>1504047600</c:v>
                </c:pt>
                <c:pt idx="67103">
                  <c:v>1504051200</c:v>
                </c:pt>
                <c:pt idx="67104">
                  <c:v>1504054800</c:v>
                </c:pt>
                <c:pt idx="67105">
                  <c:v>1504058400</c:v>
                </c:pt>
                <c:pt idx="67106">
                  <c:v>1504062000</c:v>
                </c:pt>
                <c:pt idx="67107">
                  <c:v>1504065600</c:v>
                </c:pt>
                <c:pt idx="67108">
                  <c:v>1504069200</c:v>
                </c:pt>
                <c:pt idx="67109">
                  <c:v>1504072800</c:v>
                </c:pt>
                <c:pt idx="67110">
                  <c:v>1504076400</c:v>
                </c:pt>
                <c:pt idx="67111">
                  <c:v>1504080000</c:v>
                </c:pt>
                <c:pt idx="67112">
                  <c:v>1504083600</c:v>
                </c:pt>
                <c:pt idx="67113">
                  <c:v>1504087200</c:v>
                </c:pt>
                <c:pt idx="67114">
                  <c:v>1504090800</c:v>
                </c:pt>
                <c:pt idx="67115">
                  <c:v>1504094400</c:v>
                </c:pt>
                <c:pt idx="67116">
                  <c:v>1504098000</c:v>
                </c:pt>
                <c:pt idx="67117">
                  <c:v>1504101600</c:v>
                </c:pt>
                <c:pt idx="67118">
                  <c:v>1504105200</c:v>
                </c:pt>
                <c:pt idx="67119">
                  <c:v>1504108800</c:v>
                </c:pt>
                <c:pt idx="67120">
                  <c:v>1504112400</c:v>
                </c:pt>
                <c:pt idx="67121">
                  <c:v>1504116000</c:v>
                </c:pt>
                <c:pt idx="67122">
                  <c:v>1504119600</c:v>
                </c:pt>
                <c:pt idx="67123">
                  <c:v>1504123200</c:v>
                </c:pt>
                <c:pt idx="67124">
                  <c:v>1504126800</c:v>
                </c:pt>
                <c:pt idx="67125">
                  <c:v>1504130400</c:v>
                </c:pt>
                <c:pt idx="67126">
                  <c:v>1504134000</c:v>
                </c:pt>
                <c:pt idx="67127">
                  <c:v>1504137600</c:v>
                </c:pt>
                <c:pt idx="67128">
                  <c:v>1504141200</c:v>
                </c:pt>
                <c:pt idx="67129">
                  <c:v>1504144800</c:v>
                </c:pt>
                <c:pt idx="67130">
                  <c:v>1504148400</c:v>
                </c:pt>
                <c:pt idx="67131">
                  <c:v>1504152000</c:v>
                </c:pt>
                <c:pt idx="67132">
                  <c:v>1504155600</c:v>
                </c:pt>
                <c:pt idx="67133">
                  <c:v>1504159200</c:v>
                </c:pt>
                <c:pt idx="67134">
                  <c:v>1504162800</c:v>
                </c:pt>
                <c:pt idx="67135">
                  <c:v>1504166400</c:v>
                </c:pt>
                <c:pt idx="67136">
                  <c:v>1504170000</c:v>
                </c:pt>
                <c:pt idx="67137">
                  <c:v>1504173600</c:v>
                </c:pt>
                <c:pt idx="67138">
                  <c:v>1504177200</c:v>
                </c:pt>
                <c:pt idx="67139">
                  <c:v>1504180800</c:v>
                </c:pt>
                <c:pt idx="67140">
                  <c:v>1504184400</c:v>
                </c:pt>
                <c:pt idx="67141">
                  <c:v>1504188000</c:v>
                </c:pt>
                <c:pt idx="67142">
                  <c:v>1504191600</c:v>
                </c:pt>
                <c:pt idx="67143">
                  <c:v>1504195200</c:v>
                </c:pt>
                <c:pt idx="67144">
                  <c:v>1504198800</c:v>
                </c:pt>
                <c:pt idx="67145">
                  <c:v>1504202400</c:v>
                </c:pt>
                <c:pt idx="67146">
                  <c:v>1504206000</c:v>
                </c:pt>
                <c:pt idx="67147">
                  <c:v>1504209600</c:v>
                </c:pt>
                <c:pt idx="67148">
                  <c:v>1504213200</c:v>
                </c:pt>
                <c:pt idx="67149">
                  <c:v>1504216800</c:v>
                </c:pt>
                <c:pt idx="67150">
                  <c:v>1504220400</c:v>
                </c:pt>
                <c:pt idx="67151">
                  <c:v>1504224000</c:v>
                </c:pt>
                <c:pt idx="67152">
                  <c:v>1504227600</c:v>
                </c:pt>
                <c:pt idx="67153">
                  <c:v>1504231200</c:v>
                </c:pt>
                <c:pt idx="67154">
                  <c:v>1504234800</c:v>
                </c:pt>
                <c:pt idx="67155">
                  <c:v>1504238400</c:v>
                </c:pt>
                <c:pt idx="67156">
                  <c:v>1504242000</c:v>
                </c:pt>
                <c:pt idx="67157">
                  <c:v>1504245600</c:v>
                </c:pt>
                <c:pt idx="67158">
                  <c:v>1504249200</c:v>
                </c:pt>
                <c:pt idx="67159">
                  <c:v>1504252800</c:v>
                </c:pt>
                <c:pt idx="67160">
                  <c:v>1504256400</c:v>
                </c:pt>
                <c:pt idx="67161">
                  <c:v>1504260000</c:v>
                </c:pt>
                <c:pt idx="67162">
                  <c:v>1504263600</c:v>
                </c:pt>
                <c:pt idx="67163">
                  <c:v>1504267200</c:v>
                </c:pt>
                <c:pt idx="67164">
                  <c:v>1504270800</c:v>
                </c:pt>
                <c:pt idx="67165">
                  <c:v>1504274400</c:v>
                </c:pt>
                <c:pt idx="67166">
                  <c:v>1504278000</c:v>
                </c:pt>
                <c:pt idx="67167">
                  <c:v>1504281600</c:v>
                </c:pt>
                <c:pt idx="67168">
                  <c:v>1504285200</c:v>
                </c:pt>
                <c:pt idx="67169">
                  <c:v>1504288800</c:v>
                </c:pt>
                <c:pt idx="67170">
                  <c:v>1504292400</c:v>
                </c:pt>
                <c:pt idx="67171">
                  <c:v>1504296000</c:v>
                </c:pt>
                <c:pt idx="67172">
                  <c:v>1504299600</c:v>
                </c:pt>
                <c:pt idx="67173">
                  <c:v>1504303200</c:v>
                </c:pt>
                <c:pt idx="67174">
                  <c:v>1504306800</c:v>
                </c:pt>
                <c:pt idx="67175">
                  <c:v>1504310400</c:v>
                </c:pt>
                <c:pt idx="67176">
                  <c:v>1504314000</c:v>
                </c:pt>
                <c:pt idx="67177">
                  <c:v>1504317600</c:v>
                </c:pt>
                <c:pt idx="67178">
                  <c:v>1504321200</c:v>
                </c:pt>
                <c:pt idx="67179">
                  <c:v>1504324800</c:v>
                </c:pt>
                <c:pt idx="67180">
                  <c:v>1504328400</c:v>
                </c:pt>
                <c:pt idx="67181">
                  <c:v>1504332000</c:v>
                </c:pt>
                <c:pt idx="67182">
                  <c:v>1504335600</c:v>
                </c:pt>
                <c:pt idx="67183">
                  <c:v>1504339200</c:v>
                </c:pt>
                <c:pt idx="67184">
                  <c:v>1504342800</c:v>
                </c:pt>
                <c:pt idx="67185">
                  <c:v>1504346400</c:v>
                </c:pt>
                <c:pt idx="67186">
                  <c:v>1504350000</c:v>
                </c:pt>
                <c:pt idx="67187">
                  <c:v>1504353600</c:v>
                </c:pt>
                <c:pt idx="67188">
                  <c:v>1504357200</c:v>
                </c:pt>
                <c:pt idx="67189">
                  <c:v>1504360800</c:v>
                </c:pt>
                <c:pt idx="67190">
                  <c:v>1504364400</c:v>
                </c:pt>
                <c:pt idx="67191">
                  <c:v>1504368000</c:v>
                </c:pt>
                <c:pt idx="67192">
                  <c:v>1504371600</c:v>
                </c:pt>
                <c:pt idx="67193">
                  <c:v>1504375200</c:v>
                </c:pt>
                <c:pt idx="67194">
                  <c:v>1504378800</c:v>
                </c:pt>
                <c:pt idx="67195">
                  <c:v>1504382400</c:v>
                </c:pt>
                <c:pt idx="67196">
                  <c:v>1504386000</c:v>
                </c:pt>
                <c:pt idx="67197">
                  <c:v>1504389600</c:v>
                </c:pt>
                <c:pt idx="67198">
                  <c:v>1504393200</c:v>
                </c:pt>
                <c:pt idx="67199">
                  <c:v>1504396800</c:v>
                </c:pt>
                <c:pt idx="67200">
                  <c:v>1504400400</c:v>
                </c:pt>
                <c:pt idx="67201">
                  <c:v>1504404000</c:v>
                </c:pt>
                <c:pt idx="67202">
                  <c:v>1504407600</c:v>
                </c:pt>
                <c:pt idx="67203">
                  <c:v>1504411200</c:v>
                </c:pt>
                <c:pt idx="67204">
                  <c:v>1504414800</c:v>
                </c:pt>
                <c:pt idx="67205">
                  <c:v>1504418400</c:v>
                </c:pt>
                <c:pt idx="67206">
                  <c:v>1504422000</c:v>
                </c:pt>
                <c:pt idx="67207">
                  <c:v>1504425600</c:v>
                </c:pt>
                <c:pt idx="67208">
                  <c:v>1504429200</c:v>
                </c:pt>
                <c:pt idx="67209">
                  <c:v>1504432800</c:v>
                </c:pt>
                <c:pt idx="67210">
                  <c:v>1504436400</c:v>
                </c:pt>
                <c:pt idx="67211">
                  <c:v>1504440000</c:v>
                </c:pt>
                <c:pt idx="67212">
                  <c:v>1504443600</c:v>
                </c:pt>
                <c:pt idx="67213">
                  <c:v>1504447200</c:v>
                </c:pt>
                <c:pt idx="67214">
                  <c:v>1504450800</c:v>
                </c:pt>
                <c:pt idx="67215">
                  <c:v>1504454400</c:v>
                </c:pt>
                <c:pt idx="67216">
                  <c:v>1504458000</c:v>
                </c:pt>
                <c:pt idx="67217">
                  <c:v>1504461600</c:v>
                </c:pt>
                <c:pt idx="67218">
                  <c:v>1504465200</c:v>
                </c:pt>
                <c:pt idx="67219">
                  <c:v>1504468800</c:v>
                </c:pt>
                <c:pt idx="67220">
                  <c:v>1504472400</c:v>
                </c:pt>
                <c:pt idx="67221">
                  <c:v>1504476000</c:v>
                </c:pt>
                <c:pt idx="67222">
                  <c:v>1504479600</c:v>
                </c:pt>
                <c:pt idx="67223">
                  <c:v>1504483200</c:v>
                </c:pt>
                <c:pt idx="67224">
                  <c:v>1504486800</c:v>
                </c:pt>
                <c:pt idx="67225">
                  <c:v>1504490400</c:v>
                </c:pt>
                <c:pt idx="67226">
                  <c:v>1504494000</c:v>
                </c:pt>
                <c:pt idx="67227">
                  <c:v>1504497600</c:v>
                </c:pt>
                <c:pt idx="67228">
                  <c:v>1504501200</c:v>
                </c:pt>
                <c:pt idx="67229">
                  <c:v>1504504800</c:v>
                </c:pt>
                <c:pt idx="67230">
                  <c:v>1504508400</c:v>
                </c:pt>
                <c:pt idx="67231">
                  <c:v>1504512000</c:v>
                </c:pt>
                <c:pt idx="67232">
                  <c:v>1504515600</c:v>
                </c:pt>
                <c:pt idx="67233">
                  <c:v>1504519200</c:v>
                </c:pt>
                <c:pt idx="67234">
                  <c:v>1504522800</c:v>
                </c:pt>
                <c:pt idx="67235">
                  <c:v>1504526400</c:v>
                </c:pt>
                <c:pt idx="67236">
                  <c:v>1504530000</c:v>
                </c:pt>
                <c:pt idx="67237">
                  <c:v>1504533600</c:v>
                </c:pt>
                <c:pt idx="67238">
                  <c:v>1504537200</c:v>
                </c:pt>
                <c:pt idx="67239">
                  <c:v>1504540800</c:v>
                </c:pt>
                <c:pt idx="67240">
                  <c:v>1504544400</c:v>
                </c:pt>
                <c:pt idx="67241">
                  <c:v>1504548000</c:v>
                </c:pt>
                <c:pt idx="67242">
                  <c:v>1504551600</c:v>
                </c:pt>
                <c:pt idx="67243">
                  <c:v>1504555200</c:v>
                </c:pt>
                <c:pt idx="67244">
                  <c:v>1504558800</c:v>
                </c:pt>
                <c:pt idx="67245">
                  <c:v>1504562400</c:v>
                </c:pt>
                <c:pt idx="67246">
                  <c:v>1504566000</c:v>
                </c:pt>
                <c:pt idx="67247">
                  <c:v>1504569600</c:v>
                </c:pt>
                <c:pt idx="67248">
                  <c:v>1504573200</c:v>
                </c:pt>
                <c:pt idx="67249">
                  <c:v>1504576800</c:v>
                </c:pt>
                <c:pt idx="67250">
                  <c:v>1504580400</c:v>
                </c:pt>
                <c:pt idx="67251">
                  <c:v>1504584000</c:v>
                </c:pt>
                <c:pt idx="67252">
                  <c:v>1504587600</c:v>
                </c:pt>
                <c:pt idx="67253">
                  <c:v>1504591200</c:v>
                </c:pt>
                <c:pt idx="67254">
                  <c:v>1504594800</c:v>
                </c:pt>
                <c:pt idx="67255">
                  <c:v>1504598400</c:v>
                </c:pt>
                <c:pt idx="67256">
                  <c:v>1504602000</c:v>
                </c:pt>
                <c:pt idx="67257">
                  <c:v>1504605600</c:v>
                </c:pt>
                <c:pt idx="67258">
                  <c:v>1504609200</c:v>
                </c:pt>
                <c:pt idx="67259">
                  <c:v>1504612800</c:v>
                </c:pt>
                <c:pt idx="67260">
                  <c:v>1504616400</c:v>
                </c:pt>
                <c:pt idx="67261">
                  <c:v>1504620000</c:v>
                </c:pt>
                <c:pt idx="67262">
                  <c:v>1504623600</c:v>
                </c:pt>
                <c:pt idx="67263">
                  <c:v>1504627200</c:v>
                </c:pt>
                <c:pt idx="67264">
                  <c:v>1504630800</c:v>
                </c:pt>
                <c:pt idx="67265">
                  <c:v>1504634400</c:v>
                </c:pt>
                <c:pt idx="67266">
                  <c:v>1504638000</c:v>
                </c:pt>
                <c:pt idx="67267">
                  <c:v>1504641600</c:v>
                </c:pt>
                <c:pt idx="67268">
                  <c:v>1504645200</c:v>
                </c:pt>
                <c:pt idx="67269">
                  <c:v>1504648800</c:v>
                </c:pt>
                <c:pt idx="67270">
                  <c:v>1504652400</c:v>
                </c:pt>
                <c:pt idx="67271">
                  <c:v>1504656000</c:v>
                </c:pt>
                <c:pt idx="67272">
                  <c:v>1504659600</c:v>
                </c:pt>
                <c:pt idx="67273">
                  <c:v>1504663200</c:v>
                </c:pt>
                <c:pt idx="67274">
                  <c:v>1504666800</c:v>
                </c:pt>
                <c:pt idx="67275">
                  <c:v>1504670400</c:v>
                </c:pt>
                <c:pt idx="67276">
                  <c:v>1504674000</c:v>
                </c:pt>
                <c:pt idx="67277">
                  <c:v>1504677600</c:v>
                </c:pt>
                <c:pt idx="67278">
                  <c:v>1504681200</c:v>
                </c:pt>
                <c:pt idx="67279">
                  <c:v>1504684800</c:v>
                </c:pt>
                <c:pt idx="67280">
                  <c:v>1504688400</c:v>
                </c:pt>
                <c:pt idx="67281">
                  <c:v>1504692000</c:v>
                </c:pt>
                <c:pt idx="67282">
                  <c:v>1504695600</c:v>
                </c:pt>
                <c:pt idx="67283">
                  <c:v>1504699200</c:v>
                </c:pt>
                <c:pt idx="67284">
                  <c:v>1504702800</c:v>
                </c:pt>
                <c:pt idx="67285">
                  <c:v>1504706400</c:v>
                </c:pt>
                <c:pt idx="67286">
                  <c:v>1504710000</c:v>
                </c:pt>
                <c:pt idx="67287">
                  <c:v>1504713600</c:v>
                </c:pt>
                <c:pt idx="67288">
                  <c:v>1504717200</c:v>
                </c:pt>
                <c:pt idx="67289">
                  <c:v>1504720800</c:v>
                </c:pt>
                <c:pt idx="67290">
                  <c:v>1504724400</c:v>
                </c:pt>
                <c:pt idx="67291">
                  <c:v>1504728000</c:v>
                </c:pt>
                <c:pt idx="67292">
                  <c:v>1504731600</c:v>
                </c:pt>
                <c:pt idx="67293">
                  <c:v>1504735200</c:v>
                </c:pt>
                <c:pt idx="67294">
                  <c:v>1504738800</c:v>
                </c:pt>
                <c:pt idx="67295">
                  <c:v>1504742400</c:v>
                </c:pt>
                <c:pt idx="67296">
                  <c:v>1504746000</c:v>
                </c:pt>
                <c:pt idx="67297">
                  <c:v>1504749600</c:v>
                </c:pt>
                <c:pt idx="67298">
                  <c:v>1504753200</c:v>
                </c:pt>
                <c:pt idx="67299">
                  <c:v>1504756800</c:v>
                </c:pt>
                <c:pt idx="67300">
                  <c:v>1504760400</c:v>
                </c:pt>
                <c:pt idx="67301">
                  <c:v>1504764000</c:v>
                </c:pt>
                <c:pt idx="67302">
                  <c:v>1504767600</c:v>
                </c:pt>
                <c:pt idx="67303">
                  <c:v>1504771200</c:v>
                </c:pt>
                <c:pt idx="67304">
                  <c:v>1504774800</c:v>
                </c:pt>
                <c:pt idx="67305">
                  <c:v>1504778400</c:v>
                </c:pt>
                <c:pt idx="67306">
                  <c:v>1504782000</c:v>
                </c:pt>
                <c:pt idx="67307">
                  <c:v>1504785600</c:v>
                </c:pt>
                <c:pt idx="67308">
                  <c:v>1504789200</c:v>
                </c:pt>
                <c:pt idx="67309">
                  <c:v>1504792800</c:v>
                </c:pt>
                <c:pt idx="67310">
                  <c:v>1504796400</c:v>
                </c:pt>
                <c:pt idx="67311">
                  <c:v>1504800000</c:v>
                </c:pt>
                <c:pt idx="67312">
                  <c:v>1504803600</c:v>
                </c:pt>
                <c:pt idx="67313">
                  <c:v>1504807200</c:v>
                </c:pt>
                <c:pt idx="67314">
                  <c:v>1504810800</c:v>
                </c:pt>
                <c:pt idx="67315">
                  <c:v>1504814400</c:v>
                </c:pt>
                <c:pt idx="67316">
                  <c:v>1504818000</c:v>
                </c:pt>
                <c:pt idx="67317">
                  <c:v>1504821600</c:v>
                </c:pt>
                <c:pt idx="67318">
                  <c:v>1504825200</c:v>
                </c:pt>
                <c:pt idx="67319">
                  <c:v>1504828800</c:v>
                </c:pt>
                <c:pt idx="67320">
                  <c:v>1504832400</c:v>
                </c:pt>
                <c:pt idx="67321">
                  <c:v>1504836000</c:v>
                </c:pt>
                <c:pt idx="67322">
                  <c:v>1504839600</c:v>
                </c:pt>
                <c:pt idx="67323">
                  <c:v>1504843200</c:v>
                </c:pt>
                <c:pt idx="67324">
                  <c:v>1504846800</c:v>
                </c:pt>
                <c:pt idx="67325">
                  <c:v>1504850400</c:v>
                </c:pt>
                <c:pt idx="67326">
                  <c:v>1504854000</c:v>
                </c:pt>
                <c:pt idx="67327">
                  <c:v>1504857600</c:v>
                </c:pt>
                <c:pt idx="67328">
                  <c:v>1504861200</c:v>
                </c:pt>
                <c:pt idx="67329">
                  <c:v>1504864800</c:v>
                </c:pt>
                <c:pt idx="67330">
                  <c:v>1504868400</c:v>
                </c:pt>
                <c:pt idx="67331">
                  <c:v>1504872000</c:v>
                </c:pt>
                <c:pt idx="67332">
                  <c:v>1504875600</c:v>
                </c:pt>
                <c:pt idx="67333">
                  <c:v>1504879200</c:v>
                </c:pt>
                <c:pt idx="67334">
                  <c:v>1504882800</c:v>
                </c:pt>
                <c:pt idx="67335">
                  <c:v>1504886400</c:v>
                </c:pt>
                <c:pt idx="67336">
                  <c:v>1504890000</c:v>
                </c:pt>
                <c:pt idx="67337">
                  <c:v>1504893600</c:v>
                </c:pt>
                <c:pt idx="67338">
                  <c:v>1504897200</c:v>
                </c:pt>
                <c:pt idx="67339">
                  <c:v>1504900800</c:v>
                </c:pt>
                <c:pt idx="67340">
                  <c:v>1504904400</c:v>
                </c:pt>
                <c:pt idx="67341">
                  <c:v>1504908000</c:v>
                </c:pt>
                <c:pt idx="67342">
                  <c:v>1504911600</c:v>
                </c:pt>
                <c:pt idx="67343">
                  <c:v>1504915200</c:v>
                </c:pt>
                <c:pt idx="67344">
                  <c:v>1504918800</c:v>
                </c:pt>
                <c:pt idx="67345">
                  <c:v>1504922400</c:v>
                </c:pt>
                <c:pt idx="67346">
                  <c:v>1504926000</c:v>
                </c:pt>
                <c:pt idx="67347">
                  <c:v>1504929600</c:v>
                </c:pt>
                <c:pt idx="67348">
                  <c:v>1504933200</c:v>
                </c:pt>
                <c:pt idx="67349">
                  <c:v>1504936800</c:v>
                </c:pt>
                <c:pt idx="67350">
                  <c:v>1504940400</c:v>
                </c:pt>
                <c:pt idx="67351">
                  <c:v>1504944000</c:v>
                </c:pt>
                <c:pt idx="67352">
                  <c:v>1504947600</c:v>
                </c:pt>
                <c:pt idx="67353">
                  <c:v>1504951200</c:v>
                </c:pt>
                <c:pt idx="67354">
                  <c:v>1504954800</c:v>
                </c:pt>
                <c:pt idx="67355">
                  <c:v>1504958400</c:v>
                </c:pt>
                <c:pt idx="67356">
                  <c:v>1504962000</c:v>
                </c:pt>
                <c:pt idx="67357">
                  <c:v>1504965600</c:v>
                </c:pt>
                <c:pt idx="67358">
                  <c:v>1504969200</c:v>
                </c:pt>
                <c:pt idx="67359">
                  <c:v>1504972800</c:v>
                </c:pt>
                <c:pt idx="67360">
                  <c:v>1504976400</c:v>
                </c:pt>
                <c:pt idx="67361">
                  <c:v>1504980000</c:v>
                </c:pt>
                <c:pt idx="67362">
                  <c:v>1504983600</c:v>
                </c:pt>
                <c:pt idx="67363">
                  <c:v>1504987200</c:v>
                </c:pt>
                <c:pt idx="67364">
                  <c:v>1504990800</c:v>
                </c:pt>
                <c:pt idx="67365">
                  <c:v>1504994400</c:v>
                </c:pt>
                <c:pt idx="67366">
                  <c:v>1504998000</c:v>
                </c:pt>
                <c:pt idx="67367">
                  <c:v>1505001600</c:v>
                </c:pt>
                <c:pt idx="67368">
                  <c:v>1505005200</c:v>
                </c:pt>
                <c:pt idx="67369">
                  <c:v>1505008800</c:v>
                </c:pt>
                <c:pt idx="67370">
                  <c:v>1505012400</c:v>
                </c:pt>
                <c:pt idx="67371">
                  <c:v>1505016000</c:v>
                </c:pt>
                <c:pt idx="67372">
                  <c:v>1505019600</c:v>
                </c:pt>
                <c:pt idx="67373">
                  <c:v>1505023200</c:v>
                </c:pt>
                <c:pt idx="67374">
                  <c:v>1505026800</c:v>
                </c:pt>
                <c:pt idx="67375">
                  <c:v>1505030400</c:v>
                </c:pt>
                <c:pt idx="67376">
                  <c:v>1505034000</c:v>
                </c:pt>
                <c:pt idx="67377">
                  <c:v>1505037600</c:v>
                </c:pt>
                <c:pt idx="67378">
                  <c:v>1505041200</c:v>
                </c:pt>
                <c:pt idx="67379">
                  <c:v>1505044800</c:v>
                </c:pt>
                <c:pt idx="67380">
                  <c:v>1505048400</c:v>
                </c:pt>
                <c:pt idx="67381">
                  <c:v>1505052000</c:v>
                </c:pt>
                <c:pt idx="67382">
                  <c:v>1505055600</c:v>
                </c:pt>
                <c:pt idx="67383">
                  <c:v>1505059200</c:v>
                </c:pt>
                <c:pt idx="67384">
                  <c:v>1505062800</c:v>
                </c:pt>
                <c:pt idx="67385">
                  <c:v>1505066400</c:v>
                </c:pt>
                <c:pt idx="67386">
                  <c:v>1505070000</c:v>
                </c:pt>
                <c:pt idx="67387">
                  <c:v>1505073600</c:v>
                </c:pt>
                <c:pt idx="67388">
                  <c:v>1505077200</c:v>
                </c:pt>
                <c:pt idx="67389">
                  <c:v>1505080800</c:v>
                </c:pt>
                <c:pt idx="67390">
                  <c:v>1505084400</c:v>
                </c:pt>
                <c:pt idx="67391">
                  <c:v>1505088000</c:v>
                </c:pt>
                <c:pt idx="67392">
                  <c:v>1505091600</c:v>
                </c:pt>
                <c:pt idx="67393">
                  <c:v>1505095200</c:v>
                </c:pt>
                <c:pt idx="67394">
                  <c:v>1505098800</c:v>
                </c:pt>
                <c:pt idx="67395">
                  <c:v>1505102400</c:v>
                </c:pt>
                <c:pt idx="67396">
                  <c:v>1505106000</c:v>
                </c:pt>
                <c:pt idx="67397">
                  <c:v>1505109600</c:v>
                </c:pt>
                <c:pt idx="67398">
                  <c:v>1505113200</c:v>
                </c:pt>
                <c:pt idx="67399">
                  <c:v>1505116800</c:v>
                </c:pt>
                <c:pt idx="67400">
                  <c:v>1505120400</c:v>
                </c:pt>
                <c:pt idx="67401">
                  <c:v>1505124000</c:v>
                </c:pt>
                <c:pt idx="67402">
                  <c:v>1505127600</c:v>
                </c:pt>
                <c:pt idx="67403">
                  <c:v>1505131200</c:v>
                </c:pt>
                <c:pt idx="67404">
                  <c:v>1505134800</c:v>
                </c:pt>
                <c:pt idx="67405">
                  <c:v>1505138400</c:v>
                </c:pt>
                <c:pt idx="67406">
                  <c:v>1505142000</c:v>
                </c:pt>
                <c:pt idx="67407">
                  <c:v>1505145600</c:v>
                </c:pt>
                <c:pt idx="67408">
                  <c:v>1505149200</c:v>
                </c:pt>
                <c:pt idx="67409">
                  <c:v>1505152800</c:v>
                </c:pt>
                <c:pt idx="67410">
                  <c:v>1505156400</c:v>
                </c:pt>
                <c:pt idx="67411">
                  <c:v>1505160000</c:v>
                </c:pt>
                <c:pt idx="67412">
                  <c:v>1505163600</c:v>
                </c:pt>
                <c:pt idx="67413">
                  <c:v>1505167200</c:v>
                </c:pt>
                <c:pt idx="67414">
                  <c:v>1505170800</c:v>
                </c:pt>
                <c:pt idx="67415">
                  <c:v>1505174400</c:v>
                </c:pt>
                <c:pt idx="67416">
                  <c:v>1505178000</c:v>
                </c:pt>
                <c:pt idx="67417">
                  <c:v>1505181600</c:v>
                </c:pt>
                <c:pt idx="67418">
                  <c:v>1505185200</c:v>
                </c:pt>
                <c:pt idx="67419">
                  <c:v>1505188800</c:v>
                </c:pt>
                <c:pt idx="67420">
                  <c:v>1505192400</c:v>
                </c:pt>
                <c:pt idx="67421">
                  <c:v>1505196000</c:v>
                </c:pt>
                <c:pt idx="67422">
                  <c:v>1505199600</c:v>
                </c:pt>
                <c:pt idx="67423">
                  <c:v>1505203200</c:v>
                </c:pt>
                <c:pt idx="67424">
                  <c:v>1505206800</c:v>
                </c:pt>
                <c:pt idx="67425">
                  <c:v>1505210400</c:v>
                </c:pt>
                <c:pt idx="67426">
                  <c:v>1505214000</c:v>
                </c:pt>
                <c:pt idx="67427">
                  <c:v>1505217600</c:v>
                </c:pt>
                <c:pt idx="67428">
                  <c:v>1505221200</c:v>
                </c:pt>
                <c:pt idx="67429">
                  <c:v>1505224800</c:v>
                </c:pt>
                <c:pt idx="67430">
                  <c:v>1505228400</c:v>
                </c:pt>
                <c:pt idx="67431">
                  <c:v>1505232000</c:v>
                </c:pt>
                <c:pt idx="67432">
                  <c:v>1505235600</c:v>
                </c:pt>
                <c:pt idx="67433">
                  <c:v>1505239200</c:v>
                </c:pt>
                <c:pt idx="67434">
                  <c:v>1505242800</c:v>
                </c:pt>
                <c:pt idx="67435">
                  <c:v>1505246400</c:v>
                </c:pt>
                <c:pt idx="67436">
                  <c:v>1505250000</c:v>
                </c:pt>
                <c:pt idx="67437">
                  <c:v>1505253600</c:v>
                </c:pt>
                <c:pt idx="67438">
                  <c:v>1505257200</c:v>
                </c:pt>
                <c:pt idx="67439">
                  <c:v>1505260800</c:v>
                </c:pt>
                <c:pt idx="67440">
                  <c:v>1505264400</c:v>
                </c:pt>
                <c:pt idx="67441">
                  <c:v>1505268000</c:v>
                </c:pt>
                <c:pt idx="67442">
                  <c:v>1505271600</c:v>
                </c:pt>
                <c:pt idx="67443">
                  <c:v>1505275200</c:v>
                </c:pt>
                <c:pt idx="67444">
                  <c:v>1505278800</c:v>
                </c:pt>
                <c:pt idx="67445">
                  <c:v>1505282400</c:v>
                </c:pt>
                <c:pt idx="67446">
                  <c:v>1505286000</c:v>
                </c:pt>
                <c:pt idx="67447">
                  <c:v>1505289600</c:v>
                </c:pt>
                <c:pt idx="67448">
                  <c:v>1505293200</c:v>
                </c:pt>
                <c:pt idx="67449">
                  <c:v>1505296800</c:v>
                </c:pt>
                <c:pt idx="67450">
                  <c:v>1505300400</c:v>
                </c:pt>
                <c:pt idx="67451">
                  <c:v>1505304000</c:v>
                </c:pt>
                <c:pt idx="67452">
                  <c:v>1505307600</c:v>
                </c:pt>
                <c:pt idx="67453">
                  <c:v>1505311200</c:v>
                </c:pt>
                <c:pt idx="67454">
                  <c:v>1505314800</c:v>
                </c:pt>
                <c:pt idx="67455">
                  <c:v>1505318400</c:v>
                </c:pt>
                <c:pt idx="67456">
                  <c:v>1505322000</c:v>
                </c:pt>
                <c:pt idx="67457">
                  <c:v>1505325600</c:v>
                </c:pt>
                <c:pt idx="67458">
                  <c:v>1505329200</c:v>
                </c:pt>
                <c:pt idx="67459">
                  <c:v>1505332800</c:v>
                </c:pt>
                <c:pt idx="67460">
                  <c:v>1505336400</c:v>
                </c:pt>
                <c:pt idx="67461">
                  <c:v>1505340000</c:v>
                </c:pt>
                <c:pt idx="67462">
                  <c:v>1505343600</c:v>
                </c:pt>
                <c:pt idx="67463">
                  <c:v>1505347200</c:v>
                </c:pt>
                <c:pt idx="67464">
                  <c:v>1505350800</c:v>
                </c:pt>
                <c:pt idx="67465">
                  <c:v>1505354400</c:v>
                </c:pt>
                <c:pt idx="67466">
                  <c:v>1505358000</c:v>
                </c:pt>
                <c:pt idx="67467">
                  <c:v>1505361600</c:v>
                </c:pt>
                <c:pt idx="67468">
                  <c:v>1505365200</c:v>
                </c:pt>
                <c:pt idx="67469">
                  <c:v>1505368800</c:v>
                </c:pt>
                <c:pt idx="67470">
                  <c:v>1505372400</c:v>
                </c:pt>
                <c:pt idx="67471">
                  <c:v>1505376000</c:v>
                </c:pt>
                <c:pt idx="67472">
                  <c:v>1505379600</c:v>
                </c:pt>
                <c:pt idx="67473">
                  <c:v>1505383200</c:v>
                </c:pt>
                <c:pt idx="67474">
                  <c:v>1505386800</c:v>
                </c:pt>
                <c:pt idx="67475">
                  <c:v>1505390400</c:v>
                </c:pt>
                <c:pt idx="67476">
                  <c:v>1505394000</c:v>
                </c:pt>
                <c:pt idx="67477">
                  <c:v>1505397600</c:v>
                </c:pt>
                <c:pt idx="67478">
                  <c:v>1505401200</c:v>
                </c:pt>
                <c:pt idx="67479">
                  <c:v>1505404800</c:v>
                </c:pt>
                <c:pt idx="67480">
                  <c:v>1505408400</c:v>
                </c:pt>
                <c:pt idx="67481">
                  <c:v>1505412000</c:v>
                </c:pt>
                <c:pt idx="67482">
                  <c:v>1505415600</c:v>
                </c:pt>
                <c:pt idx="67483">
                  <c:v>1505419200</c:v>
                </c:pt>
                <c:pt idx="67484">
                  <c:v>1505422800</c:v>
                </c:pt>
                <c:pt idx="67485">
                  <c:v>1505426400</c:v>
                </c:pt>
                <c:pt idx="67486">
                  <c:v>1505430000</c:v>
                </c:pt>
                <c:pt idx="67487">
                  <c:v>1505433600</c:v>
                </c:pt>
                <c:pt idx="67488">
                  <c:v>1505437200</c:v>
                </c:pt>
                <c:pt idx="67489">
                  <c:v>1505440800</c:v>
                </c:pt>
                <c:pt idx="67490">
                  <c:v>1505444400</c:v>
                </c:pt>
                <c:pt idx="67491">
                  <c:v>1505448000</c:v>
                </c:pt>
                <c:pt idx="67492">
                  <c:v>1505451600</c:v>
                </c:pt>
                <c:pt idx="67493">
                  <c:v>1505455200</c:v>
                </c:pt>
                <c:pt idx="67494">
                  <c:v>1505458800</c:v>
                </c:pt>
                <c:pt idx="67495">
                  <c:v>1505462400</c:v>
                </c:pt>
                <c:pt idx="67496">
                  <c:v>1505466000</c:v>
                </c:pt>
                <c:pt idx="67497">
                  <c:v>1505469600</c:v>
                </c:pt>
                <c:pt idx="67498">
                  <c:v>1505473200</c:v>
                </c:pt>
                <c:pt idx="67499">
                  <c:v>1505476800</c:v>
                </c:pt>
                <c:pt idx="67500">
                  <c:v>1505480400</c:v>
                </c:pt>
                <c:pt idx="67501">
                  <c:v>1505484000</c:v>
                </c:pt>
                <c:pt idx="67502">
                  <c:v>1505487600</c:v>
                </c:pt>
                <c:pt idx="67503">
                  <c:v>1505491200</c:v>
                </c:pt>
                <c:pt idx="67504">
                  <c:v>1505494800</c:v>
                </c:pt>
                <c:pt idx="67505">
                  <c:v>1505498400</c:v>
                </c:pt>
                <c:pt idx="67506">
                  <c:v>1505502000</c:v>
                </c:pt>
                <c:pt idx="67507">
                  <c:v>1505505600</c:v>
                </c:pt>
                <c:pt idx="67508">
                  <c:v>1505509200</c:v>
                </c:pt>
                <c:pt idx="67509">
                  <c:v>1505512800</c:v>
                </c:pt>
                <c:pt idx="67510">
                  <c:v>1505516400</c:v>
                </c:pt>
                <c:pt idx="67511">
                  <c:v>1505520000</c:v>
                </c:pt>
                <c:pt idx="67512">
                  <c:v>1505523600</c:v>
                </c:pt>
                <c:pt idx="67513">
                  <c:v>1505527200</c:v>
                </c:pt>
                <c:pt idx="67514">
                  <c:v>1505530800</c:v>
                </c:pt>
                <c:pt idx="67515">
                  <c:v>1505534400</c:v>
                </c:pt>
                <c:pt idx="67516">
                  <c:v>1505538000</c:v>
                </c:pt>
                <c:pt idx="67517">
                  <c:v>1505541600</c:v>
                </c:pt>
                <c:pt idx="67518">
                  <c:v>1505545200</c:v>
                </c:pt>
                <c:pt idx="67519">
                  <c:v>1505548800</c:v>
                </c:pt>
                <c:pt idx="67520">
                  <c:v>1505552400</c:v>
                </c:pt>
                <c:pt idx="67521">
                  <c:v>1505556000</c:v>
                </c:pt>
                <c:pt idx="67522">
                  <c:v>1505559600</c:v>
                </c:pt>
                <c:pt idx="67523">
                  <c:v>1505563200</c:v>
                </c:pt>
                <c:pt idx="67524">
                  <c:v>1505566800</c:v>
                </c:pt>
                <c:pt idx="67525">
                  <c:v>1505570400</c:v>
                </c:pt>
                <c:pt idx="67526">
                  <c:v>1505574000</c:v>
                </c:pt>
                <c:pt idx="67527">
                  <c:v>1505577600</c:v>
                </c:pt>
                <c:pt idx="67528">
                  <c:v>1505581200</c:v>
                </c:pt>
                <c:pt idx="67529">
                  <c:v>1505584800</c:v>
                </c:pt>
                <c:pt idx="67530">
                  <c:v>1505588400</c:v>
                </c:pt>
                <c:pt idx="67531">
                  <c:v>1505592000</c:v>
                </c:pt>
                <c:pt idx="67532">
                  <c:v>1505595600</c:v>
                </c:pt>
                <c:pt idx="67533">
                  <c:v>1505599200</c:v>
                </c:pt>
                <c:pt idx="67534">
                  <c:v>1505602800</c:v>
                </c:pt>
                <c:pt idx="67535">
                  <c:v>1505606400</c:v>
                </c:pt>
                <c:pt idx="67536">
                  <c:v>1505610000</c:v>
                </c:pt>
                <c:pt idx="67537">
                  <c:v>1505613600</c:v>
                </c:pt>
                <c:pt idx="67538">
                  <c:v>1505617200</c:v>
                </c:pt>
                <c:pt idx="67539">
                  <c:v>1505620800</c:v>
                </c:pt>
                <c:pt idx="67540">
                  <c:v>1505624400</c:v>
                </c:pt>
                <c:pt idx="67541">
                  <c:v>1505628000</c:v>
                </c:pt>
                <c:pt idx="67542">
                  <c:v>1505631600</c:v>
                </c:pt>
                <c:pt idx="67543">
                  <c:v>1505635200</c:v>
                </c:pt>
                <c:pt idx="67544">
                  <c:v>1505638800</c:v>
                </c:pt>
                <c:pt idx="67545">
                  <c:v>1505642400</c:v>
                </c:pt>
                <c:pt idx="67546">
                  <c:v>1505646000</c:v>
                </c:pt>
                <c:pt idx="67547">
                  <c:v>1505649600</c:v>
                </c:pt>
                <c:pt idx="67548">
                  <c:v>1505653200</c:v>
                </c:pt>
                <c:pt idx="67549">
                  <c:v>1505656800</c:v>
                </c:pt>
                <c:pt idx="67550">
                  <c:v>1505660400</c:v>
                </c:pt>
                <c:pt idx="67551">
                  <c:v>1505664000</c:v>
                </c:pt>
                <c:pt idx="67552">
                  <c:v>1505667600</c:v>
                </c:pt>
                <c:pt idx="67553">
                  <c:v>1505671200</c:v>
                </c:pt>
                <c:pt idx="67554">
                  <c:v>1505674800</c:v>
                </c:pt>
                <c:pt idx="67555">
                  <c:v>1505678400</c:v>
                </c:pt>
                <c:pt idx="67556">
                  <c:v>1505682000</c:v>
                </c:pt>
                <c:pt idx="67557">
                  <c:v>1505685600</c:v>
                </c:pt>
                <c:pt idx="67558">
                  <c:v>1505689200</c:v>
                </c:pt>
                <c:pt idx="67559">
                  <c:v>1505692800</c:v>
                </c:pt>
                <c:pt idx="67560">
                  <c:v>1505696400</c:v>
                </c:pt>
                <c:pt idx="67561">
                  <c:v>1505700000</c:v>
                </c:pt>
                <c:pt idx="67562">
                  <c:v>1505703600</c:v>
                </c:pt>
                <c:pt idx="67563">
                  <c:v>1505707200</c:v>
                </c:pt>
                <c:pt idx="67564">
                  <c:v>1505710800</c:v>
                </c:pt>
                <c:pt idx="67565">
                  <c:v>1505714400</c:v>
                </c:pt>
                <c:pt idx="67566">
                  <c:v>1505718000</c:v>
                </c:pt>
                <c:pt idx="67567">
                  <c:v>1505721600</c:v>
                </c:pt>
                <c:pt idx="67568">
                  <c:v>1505725200</c:v>
                </c:pt>
                <c:pt idx="67569">
                  <c:v>1505728800</c:v>
                </c:pt>
                <c:pt idx="67570">
                  <c:v>1505732400</c:v>
                </c:pt>
                <c:pt idx="67571">
                  <c:v>1505736000</c:v>
                </c:pt>
                <c:pt idx="67572">
                  <c:v>1505739600</c:v>
                </c:pt>
                <c:pt idx="67573">
                  <c:v>1505743200</c:v>
                </c:pt>
                <c:pt idx="67574">
                  <c:v>1505746800</c:v>
                </c:pt>
                <c:pt idx="67575">
                  <c:v>1505750400</c:v>
                </c:pt>
                <c:pt idx="67576">
                  <c:v>1505754000</c:v>
                </c:pt>
                <c:pt idx="67577">
                  <c:v>1505757600</c:v>
                </c:pt>
                <c:pt idx="67578">
                  <c:v>1505761200</c:v>
                </c:pt>
                <c:pt idx="67579">
                  <c:v>1505764800</c:v>
                </c:pt>
                <c:pt idx="67580">
                  <c:v>1505768400</c:v>
                </c:pt>
                <c:pt idx="67581">
                  <c:v>1505772000</c:v>
                </c:pt>
                <c:pt idx="67582">
                  <c:v>1505775600</c:v>
                </c:pt>
                <c:pt idx="67583">
                  <c:v>1505779200</c:v>
                </c:pt>
                <c:pt idx="67584">
                  <c:v>1505782800</c:v>
                </c:pt>
                <c:pt idx="67585">
                  <c:v>1505786400</c:v>
                </c:pt>
                <c:pt idx="67586">
                  <c:v>1505790000</c:v>
                </c:pt>
                <c:pt idx="67587">
                  <c:v>1505793600</c:v>
                </c:pt>
                <c:pt idx="67588">
                  <c:v>1505797200</c:v>
                </c:pt>
                <c:pt idx="67589">
                  <c:v>1505800800</c:v>
                </c:pt>
                <c:pt idx="67590">
                  <c:v>1505804400</c:v>
                </c:pt>
                <c:pt idx="67591">
                  <c:v>1505808000</c:v>
                </c:pt>
                <c:pt idx="67592">
                  <c:v>1505811600</c:v>
                </c:pt>
                <c:pt idx="67593">
                  <c:v>1505815200</c:v>
                </c:pt>
                <c:pt idx="67594">
                  <c:v>1505818800</c:v>
                </c:pt>
                <c:pt idx="67595">
                  <c:v>1505822400</c:v>
                </c:pt>
                <c:pt idx="67596">
                  <c:v>1505826000</c:v>
                </c:pt>
                <c:pt idx="67597">
                  <c:v>1505829600</c:v>
                </c:pt>
                <c:pt idx="67598">
                  <c:v>1505833200</c:v>
                </c:pt>
                <c:pt idx="67599">
                  <c:v>1505836800</c:v>
                </c:pt>
                <c:pt idx="67600">
                  <c:v>1505840400</c:v>
                </c:pt>
                <c:pt idx="67601">
                  <c:v>1505844000</c:v>
                </c:pt>
                <c:pt idx="67602">
                  <c:v>1505847600</c:v>
                </c:pt>
                <c:pt idx="67603">
                  <c:v>1505851200</c:v>
                </c:pt>
                <c:pt idx="67604">
                  <c:v>1505854800</c:v>
                </c:pt>
                <c:pt idx="67605">
                  <c:v>1505858400</c:v>
                </c:pt>
                <c:pt idx="67606">
                  <c:v>1505862000</c:v>
                </c:pt>
                <c:pt idx="67607">
                  <c:v>1505865600</c:v>
                </c:pt>
                <c:pt idx="67608">
                  <c:v>1505869200</c:v>
                </c:pt>
                <c:pt idx="67609">
                  <c:v>1505872800</c:v>
                </c:pt>
                <c:pt idx="67610">
                  <c:v>1505876400</c:v>
                </c:pt>
                <c:pt idx="67611">
                  <c:v>1505880000</c:v>
                </c:pt>
                <c:pt idx="67612">
                  <c:v>1505883600</c:v>
                </c:pt>
                <c:pt idx="67613">
                  <c:v>1505887200</c:v>
                </c:pt>
                <c:pt idx="67614">
                  <c:v>1505890800</c:v>
                </c:pt>
                <c:pt idx="67615">
                  <c:v>1505894400</c:v>
                </c:pt>
                <c:pt idx="67616">
                  <c:v>1505898000</c:v>
                </c:pt>
                <c:pt idx="67617">
                  <c:v>1505901600</c:v>
                </c:pt>
                <c:pt idx="67618">
                  <c:v>1505905200</c:v>
                </c:pt>
                <c:pt idx="67619">
                  <c:v>1505908800</c:v>
                </c:pt>
                <c:pt idx="67620">
                  <c:v>1505912400</c:v>
                </c:pt>
                <c:pt idx="67621">
                  <c:v>1505916000</c:v>
                </c:pt>
                <c:pt idx="67622">
                  <c:v>1505919600</c:v>
                </c:pt>
                <c:pt idx="67623">
                  <c:v>1505923200</c:v>
                </c:pt>
                <c:pt idx="67624">
                  <c:v>1505926800</c:v>
                </c:pt>
                <c:pt idx="67625">
                  <c:v>1505930400</c:v>
                </c:pt>
                <c:pt idx="67626">
                  <c:v>1505934000</c:v>
                </c:pt>
                <c:pt idx="67627">
                  <c:v>1505937600</c:v>
                </c:pt>
                <c:pt idx="67628">
                  <c:v>1505941200</c:v>
                </c:pt>
                <c:pt idx="67629">
                  <c:v>1505944800</c:v>
                </c:pt>
                <c:pt idx="67630">
                  <c:v>1505948400</c:v>
                </c:pt>
                <c:pt idx="67631">
                  <c:v>1505952000</c:v>
                </c:pt>
                <c:pt idx="67632">
                  <c:v>1505955600</c:v>
                </c:pt>
                <c:pt idx="67633">
                  <c:v>1505959200</c:v>
                </c:pt>
                <c:pt idx="67634">
                  <c:v>1505962800</c:v>
                </c:pt>
                <c:pt idx="67635">
                  <c:v>1505966400</c:v>
                </c:pt>
                <c:pt idx="67636">
                  <c:v>1505970000</c:v>
                </c:pt>
                <c:pt idx="67637">
                  <c:v>1505973600</c:v>
                </c:pt>
                <c:pt idx="67638">
                  <c:v>1505977200</c:v>
                </c:pt>
                <c:pt idx="67639">
                  <c:v>1505980800</c:v>
                </c:pt>
                <c:pt idx="67640">
                  <c:v>1505984400</c:v>
                </c:pt>
                <c:pt idx="67641">
                  <c:v>1505988000</c:v>
                </c:pt>
                <c:pt idx="67642">
                  <c:v>1505991600</c:v>
                </c:pt>
                <c:pt idx="67643">
                  <c:v>1505995200</c:v>
                </c:pt>
                <c:pt idx="67644">
                  <c:v>1505998800</c:v>
                </c:pt>
                <c:pt idx="67645">
                  <c:v>1506002400</c:v>
                </c:pt>
                <c:pt idx="67646">
                  <c:v>1506006000</c:v>
                </c:pt>
                <c:pt idx="67647">
                  <c:v>1506009600</c:v>
                </c:pt>
                <c:pt idx="67648">
                  <c:v>1506013200</c:v>
                </c:pt>
                <c:pt idx="67649">
                  <c:v>1506016800</c:v>
                </c:pt>
                <c:pt idx="67650">
                  <c:v>1506020400</c:v>
                </c:pt>
                <c:pt idx="67651">
                  <c:v>1506024000</c:v>
                </c:pt>
                <c:pt idx="67652">
                  <c:v>1506027600</c:v>
                </c:pt>
                <c:pt idx="67653">
                  <c:v>1506031200</c:v>
                </c:pt>
                <c:pt idx="67654">
                  <c:v>1506034800</c:v>
                </c:pt>
                <c:pt idx="67655">
                  <c:v>1506038400</c:v>
                </c:pt>
                <c:pt idx="67656">
                  <c:v>1506042000</c:v>
                </c:pt>
                <c:pt idx="67657">
                  <c:v>1506045600</c:v>
                </c:pt>
                <c:pt idx="67658">
                  <c:v>1506049200</c:v>
                </c:pt>
                <c:pt idx="67659">
                  <c:v>1506052800</c:v>
                </c:pt>
                <c:pt idx="67660">
                  <c:v>1506056400</c:v>
                </c:pt>
                <c:pt idx="67661">
                  <c:v>1506060000</c:v>
                </c:pt>
                <c:pt idx="67662">
                  <c:v>1506063600</c:v>
                </c:pt>
                <c:pt idx="67663">
                  <c:v>1506067200</c:v>
                </c:pt>
                <c:pt idx="67664">
                  <c:v>1506070800</c:v>
                </c:pt>
                <c:pt idx="67665">
                  <c:v>1506074400</c:v>
                </c:pt>
                <c:pt idx="67666">
                  <c:v>1506078000</c:v>
                </c:pt>
                <c:pt idx="67667">
                  <c:v>1506081600</c:v>
                </c:pt>
                <c:pt idx="67668">
                  <c:v>1506085200</c:v>
                </c:pt>
                <c:pt idx="67669">
                  <c:v>1506088800</c:v>
                </c:pt>
                <c:pt idx="67670">
                  <c:v>1506092400</c:v>
                </c:pt>
                <c:pt idx="67671">
                  <c:v>1506096000</c:v>
                </c:pt>
                <c:pt idx="67672">
                  <c:v>1506099600</c:v>
                </c:pt>
                <c:pt idx="67673">
                  <c:v>1506103200</c:v>
                </c:pt>
                <c:pt idx="67674">
                  <c:v>1506106800</c:v>
                </c:pt>
                <c:pt idx="67675">
                  <c:v>1506110400</c:v>
                </c:pt>
                <c:pt idx="67676">
                  <c:v>1506114000</c:v>
                </c:pt>
                <c:pt idx="67677">
                  <c:v>1506117600</c:v>
                </c:pt>
                <c:pt idx="67678">
                  <c:v>1506121200</c:v>
                </c:pt>
                <c:pt idx="67679">
                  <c:v>1506124800</c:v>
                </c:pt>
                <c:pt idx="67680">
                  <c:v>1506128400</c:v>
                </c:pt>
                <c:pt idx="67681">
                  <c:v>1506132000</c:v>
                </c:pt>
                <c:pt idx="67682">
                  <c:v>1506135600</c:v>
                </c:pt>
                <c:pt idx="67683">
                  <c:v>1506139200</c:v>
                </c:pt>
                <c:pt idx="67684">
                  <c:v>1506142800</c:v>
                </c:pt>
                <c:pt idx="67685">
                  <c:v>1506146400</c:v>
                </c:pt>
                <c:pt idx="67686">
                  <c:v>1506150000</c:v>
                </c:pt>
                <c:pt idx="67687">
                  <c:v>1506153600</c:v>
                </c:pt>
                <c:pt idx="67688">
                  <c:v>1506157200</c:v>
                </c:pt>
                <c:pt idx="67689">
                  <c:v>1506160800</c:v>
                </c:pt>
                <c:pt idx="67690">
                  <c:v>1506164400</c:v>
                </c:pt>
                <c:pt idx="67691">
                  <c:v>1506168000</c:v>
                </c:pt>
                <c:pt idx="67692">
                  <c:v>1506171600</c:v>
                </c:pt>
                <c:pt idx="67693">
                  <c:v>1506175200</c:v>
                </c:pt>
                <c:pt idx="67694">
                  <c:v>1506178800</c:v>
                </c:pt>
                <c:pt idx="67695">
                  <c:v>1506182400</c:v>
                </c:pt>
                <c:pt idx="67696">
                  <c:v>1506186000</c:v>
                </c:pt>
                <c:pt idx="67697">
                  <c:v>1506189600</c:v>
                </c:pt>
                <c:pt idx="67698">
                  <c:v>1506193200</c:v>
                </c:pt>
                <c:pt idx="67699">
                  <c:v>1506196800</c:v>
                </c:pt>
                <c:pt idx="67700">
                  <c:v>1506200400</c:v>
                </c:pt>
                <c:pt idx="67701">
                  <c:v>1506204000</c:v>
                </c:pt>
                <c:pt idx="67702">
                  <c:v>1506207600</c:v>
                </c:pt>
                <c:pt idx="67703">
                  <c:v>1506211200</c:v>
                </c:pt>
                <c:pt idx="67704">
                  <c:v>1506214800</c:v>
                </c:pt>
                <c:pt idx="67705">
                  <c:v>1506218400</c:v>
                </c:pt>
                <c:pt idx="67706">
                  <c:v>1506222000</c:v>
                </c:pt>
                <c:pt idx="67707">
                  <c:v>1506225600</c:v>
                </c:pt>
                <c:pt idx="67708">
                  <c:v>1506229200</c:v>
                </c:pt>
                <c:pt idx="67709">
                  <c:v>1506232800</c:v>
                </c:pt>
                <c:pt idx="67710">
                  <c:v>1506236400</c:v>
                </c:pt>
                <c:pt idx="67711">
                  <c:v>1506240000</c:v>
                </c:pt>
                <c:pt idx="67712">
                  <c:v>1506243600</c:v>
                </c:pt>
                <c:pt idx="67713">
                  <c:v>1506247200</c:v>
                </c:pt>
                <c:pt idx="67714">
                  <c:v>1506250800</c:v>
                </c:pt>
                <c:pt idx="67715">
                  <c:v>1506254400</c:v>
                </c:pt>
                <c:pt idx="67716">
                  <c:v>1506258000</c:v>
                </c:pt>
                <c:pt idx="67717">
                  <c:v>1506261600</c:v>
                </c:pt>
                <c:pt idx="67718">
                  <c:v>1506265200</c:v>
                </c:pt>
                <c:pt idx="67719">
                  <c:v>1506268800</c:v>
                </c:pt>
                <c:pt idx="67720">
                  <c:v>1506272400</c:v>
                </c:pt>
                <c:pt idx="67721">
                  <c:v>1506276000</c:v>
                </c:pt>
                <c:pt idx="67722">
                  <c:v>1506279600</c:v>
                </c:pt>
                <c:pt idx="67723">
                  <c:v>1506283200</c:v>
                </c:pt>
                <c:pt idx="67724">
                  <c:v>1506286800</c:v>
                </c:pt>
                <c:pt idx="67725">
                  <c:v>1506290400</c:v>
                </c:pt>
                <c:pt idx="67726">
                  <c:v>1506294000</c:v>
                </c:pt>
                <c:pt idx="67727">
                  <c:v>1506297600</c:v>
                </c:pt>
                <c:pt idx="67728">
                  <c:v>1506301200</c:v>
                </c:pt>
                <c:pt idx="67729">
                  <c:v>1506304800</c:v>
                </c:pt>
                <c:pt idx="67730">
                  <c:v>1506308400</c:v>
                </c:pt>
                <c:pt idx="67731">
                  <c:v>1506312000</c:v>
                </c:pt>
                <c:pt idx="67732">
                  <c:v>1506315600</c:v>
                </c:pt>
                <c:pt idx="67733">
                  <c:v>1506319200</c:v>
                </c:pt>
                <c:pt idx="67734">
                  <c:v>1506322800</c:v>
                </c:pt>
                <c:pt idx="67735">
                  <c:v>1506326400</c:v>
                </c:pt>
                <c:pt idx="67736">
                  <c:v>1506330000</c:v>
                </c:pt>
                <c:pt idx="67737">
                  <c:v>1506333600</c:v>
                </c:pt>
                <c:pt idx="67738">
                  <c:v>1506337200</c:v>
                </c:pt>
                <c:pt idx="67739">
                  <c:v>1506340800</c:v>
                </c:pt>
                <c:pt idx="67740">
                  <c:v>1506344400</c:v>
                </c:pt>
                <c:pt idx="67741">
                  <c:v>1506348000</c:v>
                </c:pt>
                <c:pt idx="67742">
                  <c:v>1506351600</c:v>
                </c:pt>
                <c:pt idx="67743">
                  <c:v>1506355200</c:v>
                </c:pt>
                <c:pt idx="67744">
                  <c:v>1506358800</c:v>
                </c:pt>
                <c:pt idx="67745">
                  <c:v>1506362400</c:v>
                </c:pt>
                <c:pt idx="67746">
                  <c:v>1506366000</c:v>
                </c:pt>
                <c:pt idx="67747">
                  <c:v>1506369600</c:v>
                </c:pt>
                <c:pt idx="67748">
                  <c:v>1506373200</c:v>
                </c:pt>
                <c:pt idx="67749">
                  <c:v>1506376800</c:v>
                </c:pt>
                <c:pt idx="67750">
                  <c:v>1506380400</c:v>
                </c:pt>
                <c:pt idx="67751">
                  <c:v>1506384000</c:v>
                </c:pt>
                <c:pt idx="67752">
                  <c:v>1506387600</c:v>
                </c:pt>
                <c:pt idx="67753">
                  <c:v>1506391200</c:v>
                </c:pt>
                <c:pt idx="67754">
                  <c:v>1506394800</c:v>
                </c:pt>
                <c:pt idx="67755">
                  <c:v>1506398400</c:v>
                </c:pt>
                <c:pt idx="67756">
                  <c:v>1506402000</c:v>
                </c:pt>
                <c:pt idx="67757">
                  <c:v>1506405600</c:v>
                </c:pt>
                <c:pt idx="67758">
                  <c:v>1506409200</c:v>
                </c:pt>
                <c:pt idx="67759">
                  <c:v>1506412800</c:v>
                </c:pt>
                <c:pt idx="67760">
                  <c:v>1506416400</c:v>
                </c:pt>
                <c:pt idx="67761">
                  <c:v>1506420000</c:v>
                </c:pt>
                <c:pt idx="67762">
                  <c:v>1506423600</c:v>
                </c:pt>
                <c:pt idx="67763">
                  <c:v>1506427200</c:v>
                </c:pt>
                <c:pt idx="67764">
                  <c:v>1506430800</c:v>
                </c:pt>
                <c:pt idx="67765">
                  <c:v>1506434400</c:v>
                </c:pt>
                <c:pt idx="67766">
                  <c:v>1506438000</c:v>
                </c:pt>
                <c:pt idx="67767">
                  <c:v>1506441600</c:v>
                </c:pt>
                <c:pt idx="67768">
                  <c:v>1506445200</c:v>
                </c:pt>
                <c:pt idx="67769">
                  <c:v>1506448800</c:v>
                </c:pt>
                <c:pt idx="67770">
                  <c:v>1506452400</c:v>
                </c:pt>
                <c:pt idx="67771">
                  <c:v>1506456000</c:v>
                </c:pt>
                <c:pt idx="67772">
                  <c:v>1506459600</c:v>
                </c:pt>
                <c:pt idx="67773">
                  <c:v>1506463200</c:v>
                </c:pt>
                <c:pt idx="67774">
                  <c:v>1506466800</c:v>
                </c:pt>
                <c:pt idx="67775">
                  <c:v>1506470400</c:v>
                </c:pt>
                <c:pt idx="67776">
                  <c:v>1506474000</c:v>
                </c:pt>
                <c:pt idx="67777">
                  <c:v>1506477600</c:v>
                </c:pt>
                <c:pt idx="67778">
                  <c:v>1506481200</c:v>
                </c:pt>
                <c:pt idx="67779">
                  <c:v>1506484800</c:v>
                </c:pt>
                <c:pt idx="67780">
                  <c:v>1506488400</c:v>
                </c:pt>
                <c:pt idx="67781">
                  <c:v>1506492000</c:v>
                </c:pt>
                <c:pt idx="67782">
                  <c:v>1506495600</c:v>
                </c:pt>
                <c:pt idx="67783">
                  <c:v>1506499200</c:v>
                </c:pt>
                <c:pt idx="67784">
                  <c:v>1506502800</c:v>
                </c:pt>
                <c:pt idx="67785">
                  <c:v>1506506400</c:v>
                </c:pt>
                <c:pt idx="67786">
                  <c:v>1506510000</c:v>
                </c:pt>
                <c:pt idx="67787">
                  <c:v>1506513600</c:v>
                </c:pt>
                <c:pt idx="67788">
                  <c:v>1506517200</c:v>
                </c:pt>
                <c:pt idx="67789">
                  <c:v>1506520800</c:v>
                </c:pt>
                <c:pt idx="67790">
                  <c:v>1506524400</c:v>
                </c:pt>
                <c:pt idx="67791">
                  <c:v>1506528000</c:v>
                </c:pt>
                <c:pt idx="67792">
                  <c:v>1506531600</c:v>
                </c:pt>
                <c:pt idx="67793">
                  <c:v>1506535200</c:v>
                </c:pt>
                <c:pt idx="67794">
                  <c:v>1506538800</c:v>
                </c:pt>
                <c:pt idx="67795">
                  <c:v>1506542400</c:v>
                </c:pt>
                <c:pt idx="67796">
                  <c:v>1506546000</c:v>
                </c:pt>
                <c:pt idx="67797">
                  <c:v>1506549600</c:v>
                </c:pt>
                <c:pt idx="67798">
                  <c:v>1506553200</c:v>
                </c:pt>
                <c:pt idx="67799">
                  <c:v>1506556800</c:v>
                </c:pt>
                <c:pt idx="67800">
                  <c:v>1506560400</c:v>
                </c:pt>
                <c:pt idx="67801">
                  <c:v>1506564000</c:v>
                </c:pt>
                <c:pt idx="67802">
                  <c:v>1506567600</c:v>
                </c:pt>
                <c:pt idx="67803">
                  <c:v>1506571200</c:v>
                </c:pt>
                <c:pt idx="67804">
                  <c:v>1506574800</c:v>
                </c:pt>
                <c:pt idx="67805">
                  <c:v>1506578400</c:v>
                </c:pt>
                <c:pt idx="67806">
                  <c:v>1506582000</c:v>
                </c:pt>
                <c:pt idx="67807">
                  <c:v>1506585600</c:v>
                </c:pt>
                <c:pt idx="67808">
                  <c:v>1506589200</c:v>
                </c:pt>
                <c:pt idx="67809">
                  <c:v>1506592800</c:v>
                </c:pt>
                <c:pt idx="67810">
                  <c:v>1506596400</c:v>
                </c:pt>
                <c:pt idx="67811">
                  <c:v>1506600000</c:v>
                </c:pt>
                <c:pt idx="67812">
                  <c:v>1506603600</c:v>
                </c:pt>
                <c:pt idx="67813">
                  <c:v>1506607200</c:v>
                </c:pt>
                <c:pt idx="67814">
                  <c:v>1506610800</c:v>
                </c:pt>
                <c:pt idx="67815">
                  <c:v>1506614400</c:v>
                </c:pt>
                <c:pt idx="67816">
                  <c:v>1506618000</c:v>
                </c:pt>
                <c:pt idx="67817">
                  <c:v>1506621600</c:v>
                </c:pt>
                <c:pt idx="67818">
                  <c:v>1506625200</c:v>
                </c:pt>
                <c:pt idx="67819">
                  <c:v>1506628800</c:v>
                </c:pt>
                <c:pt idx="67820">
                  <c:v>1506632400</c:v>
                </c:pt>
                <c:pt idx="67821">
                  <c:v>1506636000</c:v>
                </c:pt>
                <c:pt idx="67822">
                  <c:v>1506639600</c:v>
                </c:pt>
                <c:pt idx="67823">
                  <c:v>1506643200</c:v>
                </c:pt>
                <c:pt idx="67824">
                  <c:v>1506646800</c:v>
                </c:pt>
                <c:pt idx="67825">
                  <c:v>1506650400</c:v>
                </c:pt>
                <c:pt idx="67826">
                  <c:v>1506654000</c:v>
                </c:pt>
                <c:pt idx="67827">
                  <c:v>1506657600</c:v>
                </c:pt>
                <c:pt idx="67828">
                  <c:v>1506661200</c:v>
                </c:pt>
                <c:pt idx="67829">
                  <c:v>1506664800</c:v>
                </c:pt>
                <c:pt idx="67830">
                  <c:v>1506668400</c:v>
                </c:pt>
                <c:pt idx="67831">
                  <c:v>1506672000</c:v>
                </c:pt>
                <c:pt idx="67832">
                  <c:v>1506675600</c:v>
                </c:pt>
                <c:pt idx="67833">
                  <c:v>1506679200</c:v>
                </c:pt>
                <c:pt idx="67834">
                  <c:v>1506682800</c:v>
                </c:pt>
                <c:pt idx="67835">
                  <c:v>1506686400</c:v>
                </c:pt>
                <c:pt idx="67836">
                  <c:v>1506690000</c:v>
                </c:pt>
                <c:pt idx="67837">
                  <c:v>1506693600</c:v>
                </c:pt>
                <c:pt idx="67838">
                  <c:v>1506697200</c:v>
                </c:pt>
                <c:pt idx="67839">
                  <c:v>1506700800</c:v>
                </c:pt>
                <c:pt idx="67840">
                  <c:v>1506704400</c:v>
                </c:pt>
                <c:pt idx="67841">
                  <c:v>1506708000</c:v>
                </c:pt>
                <c:pt idx="67842">
                  <c:v>1506711600</c:v>
                </c:pt>
                <c:pt idx="67843">
                  <c:v>1506715200</c:v>
                </c:pt>
                <c:pt idx="67844">
                  <c:v>1506718800</c:v>
                </c:pt>
                <c:pt idx="67845">
                  <c:v>1506722400</c:v>
                </c:pt>
                <c:pt idx="67846">
                  <c:v>1506726000</c:v>
                </c:pt>
                <c:pt idx="67847">
                  <c:v>1506729600</c:v>
                </c:pt>
                <c:pt idx="67848">
                  <c:v>1506733200</c:v>
                </c:pt>
                <c:pt idx="67849">
                  <c:v>1506736800</c:v>
                </c:pt>
                <c:pt idx="67850">
                  <c:v>1506740400</c:v>
                </c:pt>
                <c:pt idx="67851">
                  <c:v>1506744000</c:v>
                </c:pt>
                <c:pt idx="67852">
                  <c:v>1506747600</c:v>
                </c:pt>
                <c:pt idx="67853">
                  <c:v>1506751200</c:v>
                </c:pt>
                <c:pt idx="67854">
                  <c:v>1506754800</c:v>
                </c:pt>
                <c:pt idx="67855">
                  <c:v>1506758400</c:v>
                </c:pt>
                <c:pt idx="67856">
                  <c:v>1506762000</c:v>
                </c:pt>
                <c:pt idx="67857">
                  <c:v>1506765600</c:v>
                </c:pt>
                <c:pt idx="67858">
                  <c:v>1506769200</c:v>
                </c:pt>
                <c:pt idx="67859">
                  <c:v>1506772800</c:v>
                </c:pt>
                <c:pt idx="67860">
                  <c:v>1506776400</c:v>
                </c:pt>
                <c:pt idx="67861">
                  <c:v>1506780000</c:v>
                </c:pt>
                <c:pt idx="67862">
                  <c:v>1506783600</c:v>
                </c:pt>
                <c:pt idx="67863">
                  <c:v>1506787200</c:v>
                </c:pt>
                <c:pt idx="67864">
                  <c:v>1506790800</c:v>
                </c:pt>
                <c:pt idx="67865">
                  <c:v>1506794400</c:v>
                </c:pt>
                <c:pt idx="67866">
                  <c:v>1506798000</c:v>
                </c:pt>
                <c:pt idx="67867">
                  <c:v>1506801600</c:v>
                </c:pt>
                <c:pt idx="67868">
                  <c:v>1506805200</c:v>
                </c:pt>
                <c:pt idx="67869">
                  <c:v>1506808800</c:v>
                </c:pt>
                <c:pt idx="67870">
                  <c:v>1506812400</c:v>
                </c:pt>
                <c:pt idx="67871">
                  <c:v>1506816000</c:v>
                </c:pt>
                <c:pt idx="67872">
                  <c:v>1506819600</c:v>
                </c:pt>
                <c:pt idx="67873">
                  <c:v>1506823200</c:v>
                </c:pt>
                <c:pt idx="67874">
                  <c:v>1506826800</c:v>
                </c:pt>
                <c:pt idx="67875">
                  <c:v>1506830400</c:v>
                </c:pt>
                <c:pt idx="67876">
                  <c:v>1506834000</c:v>
                </c:pt>
                <c:pt idx="67877">
                  <c:v>1506837600</c:v>
                </c:pt>
                <c:pt idx="67878">
                  <c:v>1506841200</c:v>
                </c:pt>
                <c:pt idx="67879">
                  <c:v>1506844800</c:v>
                </c:pt>
                <c:pt idx="67880">
                  <c:v>1506848400</c:v>
                </c:pt>
                <c:pt idx="67881">
                  <c:v>1506852000</c:v>
                </c:pt>
                <c:pt idx="67882">
                  <c:v>1506855600</c:v>
                </c:pt>
                <c:pt idx="67883">
                  <c:v>1506859200</c:v>
                </c:pt>
                <c:pt idx="67884">
                  <c:v>1506862800</c:v>
                </c:pt>
                <c:pt idx="67885">
                  <c:v>1506866400</c:v>
                </c:pt>
                <c:pt idx="67886">
                  <c:v>1506870000</c:v>
                </c:pt>
                <c:pt idx="67887">
                  <c:v>1506873600</c:v>
                </c:pt>
                <c:pt idx="67888">
                  <c:v>1506877200</c:v>
                </c:pt>
                <c:pt idx="67889">
                  <c:v>1506880800</c:v>
                </c:pt>
                <c:pt idx="67890">
                  <c:v>1506884400</c:v>
                </c:pt>
                <c:pt idx="67891">
                  <c:v>1506888000</c:v>
                </c:pt>
                <c:pt idx="67892">
                  <c:v>1506891600</c:v>
                </c:pt>
                <c:pt idx="67893">
                  <c:v>1506895200</c:v>
                </c:pt>
                <c:pt idx="67894">
                  <c:v>1506898800</c:v>
                </c:pt>
                <c:pt idx="67895">
                  <c:v>1506902400</c:v>
                </c:pt>
                <c:pt idx="67896">
                  <c:v>1506906000</c:v>
                </c:pt>
                <c:pt idx="67897">
                  <c:v>1506909600</c:v>
                </c:pt>
                <c:pt idx="67898">
                  <c:v>1506913200</c:v>
                </c:pt>
                <c:pt idx="67899">
                  <c:v>1506916800</c:v>
                </c:pt>
                <c:pt idx="67900">
                  <c:v>1506920400</c:v>
                </c:pt>
                <c:pt idx="67901">
                  <c:v>1506924000</c:v>
                </c:pt>
                <c:pt idx="67902">
                  <c:v>1506927600</c:v>
                </c:pt>
                <c:pt idx="67903">
                  <c:v>1506931200</c:v>
                </c:pt>
                <c:pt idx="67904">
                  <c:v>1506934800</c:v>
                </c:pt>
                <c:pt idx="67905">
                  <c:v>1506938400</c:v>
                </c:pt>
                <c:pt idx="67906">
                  <c:v>1506942000</c:v>
                </c:pt>
                <c:pt idx="67907">
                  <c:v>1506945600</c:v>
                </c:pt>
                <c:pt idx="67908">
                  <c:v>1506949200</c:v>
                </c:pt>
                <c:pt idx="67909">
                  <c:v>1506952800</c:v>
                </c:pt>
                <c:pt idx="67910">
                  <c:v>1506956400</c:v>
                </c:pt>
                <c:pt idx="67911">
                  <c:v>1506960000</c:v>
                </c:pt>
                <c:pt idx="67912">
                  <c:v>1506963600</c:v>
                </c:pt>
                <c:pt idx="67913">
                  <c:v>1506967200</c:v>
                </c:pt>
                <c:pt idx="67914">
                  <c:v>1506970800</c:v>
                </c:pt>
                <c:pt idx="67915">
                  <c:v>1506974400</c:v>
                </c:pt>
                <c:pt idx="67916">
                  <c:v>1506978000</c:v>
                </c:pt>
                <c:pt idx="67917">
                  <c:v>1506981600</c:v>
                </c:pt>
                <c:pt idx="67918">
                  <c:v>1506985200</c:v>
                </c:pt>
                <c:pt idx="67919">
                  <c:v>1506988800</c:v>
                </c:pt>
                <c:pt idx="67920">
                  <c:v>1506992400</c:v>
                </c:pt>
                <c:pt idx="67921">
                  <c:v>1506996000</c:v>
                </c:pt>
                <c:pt idx="67922">
                  <c:v>1506999600</c:v>
                </c:pt>
                <c:pt idx="67923">
                  <c:v>1507003200</c:v>
                </c:pt>
                <c:pt idx="67924">
                  <c:v>1507006800</c:v>
                </c:pt>
                <c:pt idx="67925">
                  <c:v>1507010400</c:v>
                </c:pt>
                <c:pt idx="67926">
                  <c:v>1507014000</c:v>
                </c:pt>
                <c:pt idx="67927">
                  <c:v>1507017600</c:v>
                </c:pt>
                <c:pt idx="67928">
                  <c:v>1507021200</c:v>
                </c:pt>
                <c:pt idx="67929">
                  <c:v>1507024800</c:v>
                </c:pt>
                <c:pt idx="67930">
                  <c:v>1507028400</c:v>
                </c:pt>
                <c:pt idx="67931">
                  <c:v>1507032000</c:v>
                </c:pt>
                <c:pt idx="67932">
                  <c:v>1507035600</c:v>
                </c:pt>
                <c:pt idx="67933">
                  <c:v>1507039200</c:v>
                </c:pt>
                <c:pt idx="67934">
                  <c:v>1507042800</c:v>
                </c:pt>
                <c:pt idx="67935">
                  <c:v>1507046400</c:v>
                </c:pt>
                <c:pt idx="67936">
                  <c:v>1507050000</c:v>
                </c:pt>
                <c:pt idx="67937">
                  <c:v>1507053600</c:v>
                </c:pt>
                <c:pt idx="67938">
                  <c:v>1507057200</c:v>
                </c:pt>
                <c:pt idx="67939">
                  <c:v>1507060800</c:v>
                </c:pt>
                <c:pt idx="67940">
                  <c:v>1507064400</c:v>
                </c:pt>
                <c:pt idx="67941">
                  <c:v>1507068000</c:v>
                </c:pt>
                <c:pt idx="67942">
                  <c:v>1507071600</c:v>
                </c:pt>
                <c:pt idx="67943">
                  <c:v>1507075200</c:v>
                </c:pt>
                <c:pt idx="67944">
                  <c:v>1507078800</c:v>
                </c:pt>
                <c:pt idx="67945">
                  <c:v>1507082400</c:v>
                </c:pt>
                <c:pt idx="67946">
                  <c:v>1507086000</c:v>
                </c:pt>
                <c:pt idx="67947">
                  <c:v>1507089600</c:v>
                </c:pt>
                <c:pt idx="67948">
                  <c:v>1507093200</c:v>
                </c:pt>
                <c:pt idx="67949">
                  <c:v>1507096800</c:v>
                </c:pt>
                <c:pt idx="67950">
                  <c:v>1507100400</c:v>
                </c:pt>
                <c:pt idx="67951">
                  <c:v>1507104000</c:v>
                </c:pt>
                <c:pt idx="67952">
                  <c:v>1507107600</c:v>
                </c:pt>
                <c:pt idx="67953">
                  <c:v>1507111200</c:v>
                </c:pt>
                <c:pt idx="67954">
                  <c:v>1507114800</c:v>
                </c:pt>
                <c:pt idx="67955">
                  <c:v>1507118400</c:v>
                </c:pt>
                <c:pt idx="67956">
                  <c:v>1507122000</c:v>
                </c:pt>
                <c:pt idx="67957">
                  <c:v>1507125600</c:v>
                </c:pt>
                <c:pt idx="67958">
                  <c:v>1507129200</c:v>
                </c:pt>
                <c:pt idx="67959">
                  <c:v>1507132800</c:v>
                </c:pt>
                <c:pt idx="67960">
                  <c:v>1507136400</c:v>
                </c:pt>
                <c:pt idx="67961">
                  <c:v>1507140000</c:v>
                </c:pt>
                <c:pt idx="67962">
                  <c:v>1507143600</c:v>
                </c:pt>
                <c:pt idx="67963">
                  <c:v>1507147200</c:v>
                </c:pt>
                <c:pt idx="67964">
                  <c:v>1507150800</c:v>
                </c:pt>
                <c:pt idx="67965">
                  <c:v>1507154400</c:v>
                </c:pt>
                <c:pt idx="67966">
                  <c:v>1507158000</c:v>
                </c:pt>
                <c:pt idx="67967">
                  <c:v>1507161600</c:v>
                </c:pt>
                <c:pt idx="67968">
                  <c:v>1507165200</c:v>
                </c:pt>
                <c:pt idx="67969">
                  <c:v>1507168800</c:v>
                </c:pt>
                <c:pt idx="67970">
                  <c:v>1507172400</c:v>
                </c:pt>
                <c:pt idx="67971">
                  <c:v>1507176000</c:v>
                </c:pt>
                <c:pt idx="67972">
                  <c:v>1507179600</c:v>
                </c:pt>
                <c:pt idx="67973">
                  <c:v>1507183200</c:v>
                </c:pt>
                <c:pt idx="67974">
                  <c:v>1507186800</c:v>
                </c:pt>
                <c:pt idx="67975">
                  <c:v>1507190400</c:v>
                </c:pt>
                <c:pt idx="67976">
                  <c:v>1507194000</c:v>
                </c:pt>
                <c:pt idx="67977">
                  <c:v>1507197600</c:v>
                </c:pt>
                <c:pt idx="67978">
                  <c:v>1507201200</c:v>
                </c:pt>
                <c:pt idx="67979">
                  <c:v>1507204800</c:v>
                </c:pt>
                <c:pt idx="67980">
                  <c:v>1507208400</c:v>
                </c:pt>
                <c:pt idx="67981">
                  <c:v>1507212000</c:v>
                </c:pt>
                <c:pt idx="67982">
                  <c:v>1507215600</c:v>
                </c:pt>
                <c:pt idx="67983">
                  <c:v>1507219200</c:v>
                </c:pt>
                <c:pt idx="67984">
                  <c:v>1507222800</c:v>
                </c:pt>
                <c:pt idx="67985">
                  <c:v>1507226400</c:v>
                </c:pt>
                <c:pt idx="67986">
                  <c:v>1507230000</c:v>
                </c:pt>
                <c:pt idx="67987">
                  <c:v>1507233600</c:v>
                </c:pt>
                <c:pt idx="67988">
                  <c:v>1507237200</c:v>
                </c:pt>
                <c:pt idx="67989">
                  <c:v>1507240800</c:v>
                </c:pt>
                <c:pt idx="67990">
                  <c:v>1507244400</c:v>
                </c:pt>
                <c:pt idx="67991">
                  <c:v>1507248000</c:v>
                </c:pt>
                <c:pt idx="67992">
                  <c:v>1507251600</c:v>
                </c:pt>
                <c:pt idx="67993">
                  <c:v>1507255200</c:v>
                </c:pt>
                <c:pt idx="67994">
                  <c:v>1507258800</c:v>
                </c:pt>
                <c:pt idx="67995">
                  <c:v>1507262400</c:v>
                </c:pt>
                <c:pt idx="67996">
                  <c:v>1507266000</c:v>
                </c:pt>
                <c:pt idx="67997">
                  <c:v>1507269600</c:v>
                </c:pt>
                <c:pt idx="67998">
                  <c:v>1507273200</c:v>
                </c:pt>
                <c:pt idx="67999">
                  <c:v>1507276800</c:v>
                </c:pt>
                <c:pt idx="68000">
                  <c:v>1507280400</c:v>
                </c:pt>
                <c:pt idx="68001">
                  <c:v>1507284000</c:v>
                </c:pt>
                <c:pt idx="68002">
                  <c:v>1507287600</c:v>
                </c:pt>
                <c:pt idx="68003">
                  <c:v>1507291200</c:v>
                </c:pt>
                <c:pt idx="68004">
                  <c:v>1507294800</c:v>
                </c:pt>
                <c:pt idx="68005">
                  <c:v>1507298400</c:v>
                </c:pt>
                <c:pt idx="68006">
                  <c:v>1507302000</c:v>
                </c:pt>
                <c:pt idx="68007">
                  <c:v>1507305600</c:v>
                </c:pt>
                <c:pt idx="68008">
                  <c:v>1507309200</c:v>
                </c:pt>
                <c:pt idx="68009">
                  <c:v>1507312800</c:v>
                </c:pt>
                <c:pt idx="68010">
                  <c:v>1507316400</c:v>
                </c:pt>
                <c:pt idx="68011">
                  <c:v>1507320000</c:v>
                </c:pt>
                <c:pt idx="68012">
                  <c:v>1507323600</c:v>
                </c:pt>
                <c:pt idx="68013">
                  <c:v>1507327200</c:v>
                </c:pt>
                <c:pt idx="68014">
                  <c:v>1507330800</c:v>
                </c:pt>
                <c:pt idx="68015">
                  <c:v>1507334400</c:v>
                </c:pt>
                <c:pt idx="68016">
                  <c:v>1507338000</c:v>
                </c:pt>
                <c:pt idx="68017">
                  <c:v>1507341600</c:v>
                </c:pt>
                <c:pt idx="68018">
                  <c:v>1507345200</c:v>
                </c:pt>
                <c:pt idx="68019">
                  <c:v>1507348800</c:v>
                </c:pt>
                <c:pt idx="68020">
                  <c:v>1507352400</c:v>
                </c:pt>
                <c:pt idx="68021">
                  <c:v>1507356000</c:v>
                </c:pt>
                <c:pt idx="68022">
                  <c:v>1507359600</c:v>
                </c:pt>
                <c:pt idx="68023">
                  <c:v>1507363200</c:v>
                </c:pt>
                <c:pt idx="68024">
                  <c:v>1507366800</c:v>
                </c:pt>
                <c:pt idx="68025">
                  <c:v>1507370400</c:v>
                </c:pt>
                <c:pt idx="68026">
                  <c:v>1507374000</c:v>
                </c:pt>
                <c:pt idx="68027">
                  <c:v>1507377600</c:v>
                </c:pt>
                <c:pt idx="68028">
                  <c:v>1507381200</c:v>
                </c:pt>
                <c:pt idx="68029">
                  <c:v>1507384800</c:v>
                </c:pt>
                <c:pt idx="68030">
                  <c:v>1507388400</c:v>
                </c:pt>
                <c:pt idx="68031">
                  <c:v>1507392000</c:v>
                </c:pt>
                <c:pt idx="68032">
                  <c:v>1507395600</c:v>
                </c:pt>
                <c:pt idx="68033">
                  <c:v>1507399200</c:v>
                </c:pt>
                <c:pt idx="68034">
                  <c:v>1507402800</c:v>
                </c:pt>
                <c:pt idx="68035">
                  <c:v>1507406400</c:v>
                </c:pt>
                <c:pt idx="68036">
                  <c:v>1507410000</c:v>
                </c:pt>
                <c:pt idx="68037">
                  <c:v>1507413600</c:v>
                </c:pt>
                <c:pt idx="68038">
                  <c:v>1507417200</c:v>
                </c:pt>
                <c:pt idx="68039">
                  <c:v>1507420800</c:v>
                </c:pt>
                <c:pt idx="68040">
                  <c:v>1507424400</c:v>
                </c:pt>
                <c:pt idx="68041">
                  <c:v>1507428000</c:v>
                </c:pt>
                <c:pt idx="68042">
                  <c:v>1507431600</c:v>
                </c:pt>
                <c:pt idx="68043">
                  <c:v>1507435200</c:v>
                </c:pt>
                <c:pt idx="68044">
                  <c:v>1507438800</c:v>
                </c:pt>
                <c:pt idx="68045">
                  <c:v>1507442400</c:v>
                </c:pt>
                <c:pt idx="68046">
                  <c:v>1507446000</c:v>
                </c:pt>
                <c:pt idx="68047">
                  <c:v>1507449600</c:v>
                </c:pt>
                <c:pt idx="68048">
                  <c:v>1507453200</c:v>
                </c:pt>
                <c:pt idx="68049">
                  <c:v>1507456800</c:v>
                </c:pt>
                <c:pt idx="68050">
                  <c:v>1507460400</c:v>
                </c:pt>
                <c:pt idx="68051">
                  <c:v>1507464000</c:v>
                </c:pt>
                <c:pt idx="68052">
                  <c:v>1507467600</c:v>
                </c:pt>
                <c:pt idx="68053">
                  <c:v>1507471200</c:v>
                </c:pt>
                <c:pt idx="68054">
                  <c:v>1507474800</c:v>
                </c:pt>
                <c:pt idx="68055">
                  <c:v>1507478400</c:v>
                </c:pt>
                <c:pt idx="68056">
                  <c:v>1507482000</c:v>
                </c:pt>
                <c:pt idx="68057">
                  <c:v>1507485600</c:v>
                </c:pt>
                <c:pt idx="68058">
                  <c:v>1507489200</c:v>
                </c:pt>
                <c:pt idx="68059">
                  <c:v>1507492800</c:v>
                </c:pt>
                <c:pt idx="68060">
                  <c:v>1507496400</c:v>
                </c:pt>
                <c:pt idx="68061">
                  <c:v>1507500000</c:v>
                </c:pt>
                <c:pt idx="68062">
                  <c:v>1507503600</c:v>
                </c:pt>
                <c:pt idx="68063">
                  <c:v>1507507200</c:v>
                </c:pt>
                <c:pt idx="68064">
                  <c:v>1507510800</c:v>
                </c:pt>
                <c:pt idx="68065">
                  <c:v>1507514400</c:v>
                </c:pt>
                <c:pt idx="68066">
                  <c:v>1507518000</c:v>
                </c:pt>
                <c:pt idx="68067">
                  <c:v>1507521600</c:v>
                </c:pt>
                <c:pt idx="68068">
                  <c:v>1507525200</c:v>
                </c:pt>
                <c:pt idx="68069">
                  <c:v>1507528800</c:v>
                </c:pt>
                <c:pt idx="68070">
                  <c:v>1507532400</c:v>
                </c:pt>
                <c:pt idx="68071">
                  <c:v>1507536000</c:v>
                </c:pt>
                <c:pt idx="68072">
                  <c:v>1507539600</c:v>
                </c:pt>
                <c:pt idx="68073">
                  <c:v>1507543200</c:v>
                </c:pt>
                <c:pt idx="68074">
                  <c:v>1507546800</c:v>
                </c:pt>
                <c:pt idx="68075">
                  <c:v>1507550400</c:v>
                </c:pt>
                <c:pt idx="68076">
                  <c:v>1507554000</c:v>
                </c:pt>
                <c:pt idx="68077">
                  <c:v>1507557600</c:v>
                </c:pt>
                <c:pt idx="68078">
                  <c:v>1507561200</c:v>
                </c:pt>
                <c:pt idx="68079">
                  <c:v>1507564800</c:v>
                </c:pt>
                <c:pt idx="68080">
                  <c:v>1507568400</c:v>
                </c:pt>
                <c:pt idx="68081">
                  <c:v>1507572000</c:v>
                </c:pt>
                <c:pt idx="68082">
                  <c:v>1507575600</c:v>
                </c:pt>
                <c:pt idx="68083">
                  <c:v>1507579200</c:v>
                </c:pt>
                <c:pt idx="68084">
                  <c:v>1507582800</c:v>
                </c:pt>
                <c:pt idx="68085">
                  <c:v>1507586400</c:v>
                </c:pt>
                <c:pt idx="68086">
                  <c:v>1507590000</c:v>
                </c:pt>
                <c:pt idx="68087">
                  <c:v>1507593600</c:v>
                </c:pt>
                <c:pt idx="68088">
                  <c:v>1507597200</c:v>
                </c:pt>
                <c:pt idx="68089">
                  <c:v>1507600800</c:v>
                </c:pt>
                <c:pt idx="68090">
                  <c:v>1507604400</c:v>
                </c:pt>
                <c:pt idx="68091">
                  <c:v>1507608000</c:v>
                </c:pt>
                <c:pt idx="68092">
                  <c:v>1507611600</c:v>
                </c:pt>
                <c:pt idx="68093">
                  <c:v>1507615200</c:v>
                </c:pt>
                <c:pt idx="68094">
                  <c:v>1507618800</c:v>
                </c:pt>
                <c:pt idx="68095">
                  <c:v>1507622400</c:v>
                </c:pt>
                <c:pt idx="68096">
                  <c:v>1507626000</c:v>
                </c:pt>
                <c:pt idx="68097">
                  <c:v>1507629600</c:v>
                </c:pt>
                <c:pt idx="68098">
                  <c:v>1507633200</c:v>
                </c:pt>
                <c:pt idx="68099">
                  <c:v>1507636800</c:v>
                </c:pt>
                <c:pt idx="68100">
                  <c:v>1507640400</c:v>
                </c:pt>
                <c:pt idx="68101">
                  <c:v>1507644000</c:v>
                </c:pt>
                <c:pt idx="68102">
                  <c:v>1507647600</c:v>
                </c:pt>
                <c:pt idx="68103">
                  <c:v>1507651200</c:v>
                </c:pt>
                <c:pt idx="68104">
                  <c:v>1507654800</c:v>
                </c:pt>
                <c:pt idx="68105">
                  <c:v>1507658400</c:v>
                </c:pt>
                <c:pt idx="68106">
                  <c:v>1507662000</c:v>
                </c:pt>
                <c:pt idx="68107">
                  <c:v>1507665600</c:v>
                </c:pt>
                <c:pt idx="68108">
                  <c:v>1507669200</c:v>
                </c:pt>
                <c:pt idx="68109">
                  <c:v>1507672800</c:v>
                </c:pt>
                <c:pt idx="68110">
                  <c:v>1507676400</c:v>
                </c:pt>
                <c:pt idx="68111">
                  <c:v>1507680000</c:v>
                </c:pt>
                <c:pt idx="68112">
                  <c:v>1507683600</c:v>
                </c:pt>
                <c:pt idx="68113">
                  <c:v>1507687200</c:v>
                </c:pt>
                <c:pt idx="68114">
                  <c:v>1507690800</c:v>
                </c:pt>
                <c:pt idx="68115">
                  <c:v>1507694400</c:v>
                </c:pt>
                <c:pt idx="68116">
                  <c:v>1507698000</c:v>
                </c:pt>
                <c:pt idx="68117">
                  <c:v>1507701600</c:v>
                </c:pt>
                <c:pt idx="68118">
                  <c:v>1507705200</c:v>
                </c:pt>
                <c:pt idx="68119">
                  <c:v>1507708800</c:v>
                </c:pt>
                <c:pt idx="68120">
                  <c:v>1507712400</c:v>
                </c:pt>
                <c:pt idx="68121">
                  <c:v>1507716000</c:v>
                </c:pt>
                <c:pt idx="68122">
                  <c:v>1507719600</c:v>
                </c:pt>
                <c:pt idx="68123">
                  <c:v>1507723200</c:v>
                </c:pt>
                <c:pt idx="68124">
                  <c:v>1507726800</c:v>
                </c:pt>
                <c:pt idx="68125">
                  <c:v>1507730400</c:v>
                </c:pt>
                <c:pt idx="68126">
                  <c:v>1507734000</c:v>
                </c:pt>
                <c:pt idx="68127">
                  <c:v>1507737600</c:v>
                </c:pt>
                <c:pt idx="68128">
                  <c:v>1507741200</c:v>
                </c:pt>
                <c:pt idx="68129">
                  <c:v>1507744800</c:v>
                </c:pt>
                <c:pt idx="68130">
                  <c:v>1507748400</c:v>
                </c:pt>
                <c:pt idx="68131">
                  <c:v>1507752000</c:v>
                </c:pt>
                <c:pt idx="68132">
                  <c:v>1507755600</c:v>
                </c:pt>
                <c:pt idx="68133">
                  <c:v>1507759200</c:v>
                </c:pt>
                <c:pt idx="68134">
                  <c:v>1507762800</c:v>
                </c:pt>
                <c:pt idx="68135">
                  <c:v>1507766400</c:v>
                </c:pt>
                <c:pt idx="68136">
                  <c:v>1507770000</c:v>
                </c:pt>
                <c:pt idx="68137">
                  <c:v>1507773600</c:v>
                </c:pt>
                <c:pt idx="68138">
                  <c:v>1507777200</c:v>
                </c:pt>
                <c:pt idx="68139">
                  <c:v>1507780800</c:v>
                </c:pt>
                <c:pt idx="68140">
                  <c:v>1507784400</c:v>
                </c:pt>
                <c:pt idx="68141">
                  <c:v>1507788000</c:v>
                </c:pt>
                <c:pt idx="68142">
                  <c:v>1507791600</c:v>
                </c:pt>
                <c:pt idx="68143">
                  <c:v>1507795200</c:v>
                </c:pt>
                <c:pt idx="68144">
                  <c:v>1507798800</c:v>
                </c:pt>
                <c:pt idx="68145">
                  <c:v>1507802400</c:v>
                </c:pt>
                <c:pt idx="68146">
                  <c:v>1507806000</c:v>
                </c:pt>
                <c:pt idx="68147">
                  <c:v>1507809600</c:v>
                </c:pt>
                <c:pt idx="68148">
                  <c:v>1507813200</c:v>
                </c:pt>
                <c:pt idx="68149">
                  <c:v>1507816800</c:v>
                </c:pt>
                <c:pt idx="68150">
                  <c:v>1507820400</c:v>
                </c:pt>
                <c:pt idx="68151">
                  <c:v>1507824000</c:v>
                </c:pt>
                <c:pt idx="68152">
                  <c:v>1507827600</c:v>
                </c:pt>
                <c:pt idx="68153">
                  <c:v>1507831200</c:v>
                </c:pt>
                <c:pt idx="68154">
                  <c:v>1507834800</c:v>
                </c:pt>
                <c:pt idx="68155">
                  <c:v>1507838400</c:v>
                </c:pt>
                <c:pt idx="68156">
                  <c:v>1507842000</c:v>
                </c:pt>
                <c:pt idx="68157">
                  <c:v>1507845600</c:v>
                </c:pt>
                <c:pt idx="68158">
                  <c:v>1507849200</c:v>
                </c:pt>
                <c:pt idx="68159">
                  <c:v>1507852800</c:v>
                </c:pt>
                <c:pt idx="68160">
                  <c:v>1507856400</c:v>
                </c:pt>
                <c:pt idx="68161">
                  <c:v>1507860000</c:v>
                </c:pt>
                <c:pt idx="68162">
                  <c:v>1507863600</c:v>
                </c:pt>
                <c:pt idx="68163">
                  <c:v>1507867200</c:v>
                </c:pt>
                <c:pt idx="68164">
                  <c:v>1507870800</c:v>
                </c:pt>
                <c:pt idx="68165">
                  <c:v>1507874400</c:v>
                </c:pt>
                <c:pt idx="68166">
                  <c:v>1507878000</c:v>
                </c:pt>
                <c:pt idx="68167">
                  <c:v>1507881600</c:v>
                </c:pt>
                <c:pt idx="68168">
                  <c:v>1507885200</c:v>
                </c:pt>
                <c:pt idx="68169">
                  <c:v>1507888800</c:v>
                </c:pt>
                <c:pt idx="68170">
                  <c:v>1507892400</c:v>
                </c:pt>
                <c:pt idx="68171">
                  <c:v>1507896000</c:v>
                </c:pt>
                <c:pt idx="68172">
                  <c:v>1507899600</c:v>
                </c:pt>
                <c:pt idx="68173">
                  <c:v>1507903200</c:v>
                </c:pt>
                <c:pt idx="68174">
                  <c:v>1507906800</c:v>
                </c:pt>
                <c:pt idx="68175">
                  <c:v>1507910400</c:v>
                </c:pt>
                <c:pt idx="68176">
                  <c:v>1507914000</c:v>
                </c:pt>
                <c:pt idx="68177">
                  <c:v>1507917600</c:v>
                </c:pt>
                <c:pt idx="68178">
                  <c:v>1507921200</c:v>
                </c:pt>
                <c:pt idx="68179">
                  <c:v>1507924800</c:v>
                </c:pt>
                <c:pt idx="68180">
                  <c:v>1507928400</c:v>
                </c:pt>
                <c:pt idx="68181">
                  <c:v>1507932000</c:v>
                </c:pt>
                <c:pt idx="68182">
                  <c:v>1507935600</c:v>
                </c:pt>
                <c:pt idx="68183">
                  <c:v>1507939200</c:v>
                </c:pt>
                <c:pt idx="68184">
                  <c:v>1507942800</c:v>
                </c:pt>
                <c:pt idx="68185">
                  <c:v>1507946400</c:v>
                </c:pt>
                <c:pt idx="68186">
                  <c:v>1507950000</c:v>
                </c:pt>
                <c:pt idx="68187">
                  <c:v>1507953600</c:v>
                </c:pt>
                <c:pt idx="68188">
                  <c:v>1507957200</c:v>
                </c:pt>
                <c:pt idx="68189">
                  <c:v>1507960800</c:v>
                </c:pt>
                <c:pt idx="68190">
                  <c:v>1507964400</c:v>
                </c:pt>
                <c:pt idx="68191">
                  <c:v>1507968000</c:v>
                </c:pt>
                <c:pt idx="68192">
                  <c:v>1507971600</c:v>
                </c:pt>
                <c:pt idx="68193">
                  <c:v>1507975200</c:v>
                </c:pt>
                <c:pt idx="68194">
                  <c:v>1507978800</c:v>
                </c:pt>
                <c:pt idx="68195">
                  <c:v>1507982400</c:v>
                </c:pt>
                <c:pt idx="68196">
                  <c:v>1507986000</c:v>
                </c:pt>
                <c:pt idx="68197">
                  <c:v>1507989600</c:v>
                </c:pt>
                <c:pt idx="68198">
                  <c:v>1507993200</c:v>
                </c:pt>
                <c:pt idx="68199">
                  <c:v>1507996800</c:v>
                </c:pt>
                <c:pt idx="68200">
                  <c:v>1508000400</c:v>
                </c:pt>
                <c:pt idx="68201">
                  <c:v>1508004000</c:v>
                </c:pt>
                <c:pt idx="68202">
                  <c:v>1508007600</c:v>
                </c:pt>
                <c:pt idx="68203">
                  <c:v>1508011200</c:v>
                </c:pt>
                <c:pt idx="68204">
                  <c:v>1508014800</c:v>
                </c:pt>
                <c:pt idx="68205">
                  <c:v>1508018400</c:v>
                </c:pt>
                <c:pt idx="68206">
                  <c:v>1508022000</c:v>
                </c:pt>
                <c:pt idx="68207">
                  <c:v>1508025600</c:v>
                </c:pt>
                <c:pt idx="68208">
                  <c:v>1508029200</c:v>
                </c:pt>
                <c:pt idx="68209">
                  <c:v>1508032800</c:v>
                </c:pt>
                <c:pt idx="68210">
                  <c:v>1508036400</c:v>
                </c:pt>
                <c:pt idx="68211">
                  <c:v>1508040000</c:v>
                </c:pt>
                <c:pt idx="68212">
                  <c:v>1508043600</c:v>
                </c:pt>
                <c:pt idx="68213">
                  <c:v>1508047200</c:v>
                </c:pt>
                <c:pt idx="68214">
                  <c:v>1508050800</c:v>
                </c:pt>
                <c:pt idx="68215">
                  <c:v>1508054400</c:v>
                </c:pt>
                <c:pt idx="68216">
                  <c:v>1508058000</c:v>
                </c:pt>
                <c:pt idx="68217">
                  <c:v>1508061600</c:v>
                </c:pt>
                <c:pt idx="68218">
                  <c:v>1508065200</c:v>
                </c:pt>
                <c:pt idx="68219">
                  <c:v>1508068800</c:v>
                </c:pt>
                <c:pt idx="68220">
                  <c:v>1508072400</c:v>
                </c:pt>
                <c:pt idx="68221">
                  <c:v>1508076000</c:v>
                </c:pt>
                <c:pt idx="68222">
                  <c:v>1508079600</c:v>
                </c:pt>
                <c:pt idx="68223">
                  <c:v>1508083200</c:v>
                </c:pt>
                <c:pt idx="68224">
                  <c:v>1508086800</c:v>
                </c:pt>
                <c:pt idx="68225">
                  <c:v>1508090400</c:v>
                </c:pt>
                <c:pt idx="68226">
                  <c:v>1508094000</c:v>
                </c:pt>
                <c:pt idx="68227">
                  <c:v>1508097600</c:v>
                </c:pt>
                <c:pt idx="68228">
                  <c:v>1508101200</c:v>
                </c:pt>
                <c:pt idx="68229">
                  <c:v>1508104800</c:v>
                </c:pt>
                <c:pt idx="68230">
                  <c:v>1508108400</c:v>
                </c:pt>
                <c:pt idx="68231">
                  <c:v>1508112000</c:v>
                </c:pt>
                <c:pt idx="68232">
                  <c:v>1508115600</c:v>
                </c:pt>
                <c:pt idx="68233">
                  <c:v>1508119200</c:v>
                </c:pt>
                <c:pt idx="68234">
                  <c:v>1508122800</c:v>
                </c:pt>
                <c:pt idx="68235">
                  <c:v>1508126400</c:v>
                </c:pt>
                <c:pt idx="68236">
                  <c:v>1508130000</c:v>
                </c:pt>
                <c:pt idx="68237">
                  <c:v>1508133600</c:v>
                </c:pt>
                <c:pt idx="68238">
                  <c:v>1508137200</c:v>
                </c:pt>
                <c:pt idx="68239">
                  <c:v>1508140800</c:v>
                </c:pt>
                <c:pt idx="68240">
                  <c:v>1508144400</c:v>
                </c:pt>
                <c:pt idx="68241">
                  <c:v>1508148000</c:v>
                </c:pt>
                <c:pt idx="68242">
                  <c:v>1508151600</c:v>
                </c:pt>
                <c:pt idx="68243">
                  <c:v>1508155200</c:v>
                </c:pt>
                <c:pt idx="68244">
                  <c:v>1508158800</c:v>
                </c:pt>
                <c:pt idx="68245">
                  <c:v>1508162400</c:v>
                </c:pt>
                <c:pt idx="68246">
                  <c:v>1508166000</c:v>
                </c:pt>
                <c:pt idx="68247">
                  <c:v>1508169600</c:v>
                </c:pt>
                <c:pt idx="68248">
                  <c:v>1508173200</c:v>
                </c:pt>
                <c:pt idx="68249">
                  <c:v>1508176800</c:v>
                </c:pt>
                <c:pt idx="68250">
                  <c:v>1508180400</c:v>
                </c:pt>
                <c:pt idx="68251">
                  <c:v>1508184000</c:v>
                </c:pt>
                <c:pt idx="68252">
                  <c:v>1508187600</c:v>
                </c:pt>
                <c:pt idx="68253">
                  <c:v>1508191200</c:v>
                </c:pt>
                <c:pt idx="68254">
                  <c:v>1508194800</c:v>
                </c:pt>
                <c:pt idx="68255">
                  <c:v>1508198400</c:v>
                </c:pt>
                <c:pt idx="68256">
                  <c:v>1508202000</c:v>
                </c:pt>
                <c:pt idx="68257">
                  <c:v>1508205600</c:v>
                </c:pt>
                <c:pt idx="68258">
                  <c:v>1508209200</c:v>
                </c:pt>
                <c:pt idx="68259">
                  <c:v>1508212800</c:v>
                </c:pt>
                <c:pt idx="68260">
                  <c:v>1508216400</c:v>
                </c:pt>
                <c:pt idx="68261">
                  <c:v>1508220000</c:v>
                </c:pt>
                <c:pt idx="68262">
                  <c:v>1508223600</c:v>
                </c:pt>
                <c:pt idx="68263">
                  <c:v>1508227200</c:v>
                </c:pt>
                <c:pt idx="68264">
                  <c:v>1508230800</c:v>
                </c:pt>
                <c:pt idx="68265">
                  <c:v>1508234400</c:v>
                </c:pt>
                <c:pt idx="68266">
                  <c:v>1508238000</c:v>
                </c:pt>
                <c:pt idx="68267">
                  <c:v>1508241600</c:v>
                </c:pt>
                <c:pt idx="68268">
                  <c:v>1508245200</c:v>
                </c:pt>
                <c:pt idx="68269">
                  <c:v>1508248800</c:v>
                </c:pt>
                <c:pt idx="68270">
                  <c:v>1508252400</c:v>
                </c:pt>
                <c:pt idx="68271">
                  <c:v>1508256000</c:v>
                </c:pt>
                <c:pt idx="68272">
                  <c:v>1508259600</c:v>
                </c:pt>
                <c:pt idx="68273">
                  <c:v>1508263200</c:v>
                </c:pt>
                <c:pt idx="68274">
                  <c:v>1508266800</c:v>
                </c:pt>
                <c:pt idx="68275">
                  <c:v>1508270400</c:v>
                </c:pt>
                <c:pt idx="68276">
                  <c:v>1508274000</c:v>
                </c:pt>
                <c:pt idx="68277">
                  <c:v>1508277600</c:v>
                </c:pt>
                <c:pt idx="68278">
                  <c:v>1508281200</c:v>
                </c:pt>
                <c:pt idx="68279">
                  <c:v>1508284800</c:v>
                </c:pt>
                <c:pt idx="68280">
                  <c:v>1508288400</c:v>
                </c:pt>
                <c:pt idx="68281">
                  <c:v>1508292000</c:v>
                </c:pt>
                <c:pt idx="68282">
                  <c:v>1508295600</c:v>
                </c:pt>
                <c:pt idx="68283">
                  <c:v>1508299200</c:v>
                </c:pt>
                <c:pt idx="68284">
                  <c:v>1508302800</c:v>
                </c:pt>
                <c:pt idx="68285">
                  <c:v>1508306400</c:v>
                </c:pt>
                <c:pt idx="68286">
                  <c:v>1508310000</c:v>
                </c:pt>
                <c:pt idx="68287">
                  <c:v>1508313600</c:v>
                </c:pt>
                <c:pt idx="68288">
                  <c:v>1508317200</c:v>
                </c:pt>
                <c:pt idx="68289">
                  <c:v>1508320800</c:v>
                </c:pt>
                <c:pt idx="68290">
                  <c:v>1508324400</c:v>
                </c:pt>
                <c:pt idx="68291">
                  <c:v>1508328000</c:v>
                </c:pt>
                <c:pt idx="68292">
                  <c:v>1508331600</c:v>
                </c:pt>
                <c:pt idx="68293">
                  <c:v>1508335200</c:v>
                </c:pt>
                <c:pt idx="68294">
                  <c:v>1508338800</c:v>
                </c:pt>
                <c:pt idx="68295">
                  <c:v>1508342400</c:v>
                </c:pt>
                <c:pt idx="68296">
                  <c:v>1508346000</c:v>
                </c:pt>
                <c:pt idx="68297">
                  <c:v>1508349600</c:v>
                </c:pt>
                <c:pt idx="68298">
                  <c:v>1508353200</c:v>
                </c:pt>
                <c:pt idx="68299">
                  <c:v>1508356800</c:v>
                </c:pt>
                <c:pt idx="68300">
                  <c:v>1508360400</c:v>
                </c:pt>
                <c:pt idx="68301">
                  <c:v>1508364000</c:v>
                </c:pt>
                <c:pt idx="68302">
                  <c:v>1508367600</c:v>
                </c:pt>
                <c:pt idx="68303">
                  <c:v>1508371200</c:v>
                </c:pt>
                <c:pt idx="68304">
                  <c:v>1508374800</c:v>
                </c:pt>
                <c:pt idx="68305">
                  <c:v>1508378400</c:v>
                </c:pt>
                <c:pt idx="68306">
                  <c:v>1508382000</c:v>
                </c:pt>
                <c:pt idx="68307">
                  <c:v>1508385600</c:v>
                </c:pt>
                <c:pt idx="68308">
                  <c:v>1508389200</c:v>
                </c:pt>
                <c:pt idx="68309">
                  <c:v>1508392800</c:v>
                </c:pt>
                <c:pt idx="68310">
                  <c:v>1508396400</c:v>
                </c:pt>
                <c:pt idx="68311">
                  <c:v>1508400000</c:v>
                </c:pt>
                <c:pt idx="68312">
                  <c:v>1508403600</c:v>
                </c:pt>
                <c:pt idx="68313">
                  <c:v>1508407200</c:v>
                </c:pt>
                <c:pt idx="68314">
                  <c:v>1508410800</c:v>
                </c:pt>
                <c:pt idx="68315">
                  <c:v>1508414400</c:v>
                </c:pt>
                <c:pt idx="68316">
                  <c:v>1508418000</c:v>
                </c:pt>
                <c:pt idx="68317">
                  <c:v>1508421600</c:v>
                </c:pt>
                <c:pt idx="68318">
                  <c:v>1508425200</c:v>
                </c:pt>
                <c:pt idx="68319">
                  <c:v>1508428800</c:v>
                </c:pt>
                <c:pt idx="68320">
                  <c:v>1508432400</c:v>
                </c:pt>
                <c:pt idx="68321">
                  <c:v>1508436000</c:v>
                </c:pt>
                <c:pt idx="68322">
                  <c:v>1508439600</c:v>
                </c:pt>
                <c:pt idx="68323">
                  <c:v>1508443200</c:v>
                </c:pt>
                <c:pt idx="68324">
                  <c:v>1508446800</c:v>
                </c:pt>
                <c:pt idx="68325">
                  <c:v>1508450400</c:v>
                </c:pt>
                <c:pt idx="68326">
                  <c:v>1508454000</c:v>
                </c:pt>
                <c:pt idx="68327">
                  <c:v>1508457600</c:v>
                </c:pt>
                <c:pt idx="68328">
                  <c:v>1508461200</c:v>
                </c:pt>
                <c:pt idx="68329">
                  <c:v>1508464800</c:v>
                </c:pt>
                <c:pt idx="68330">
                  <c:v>1508468400</c:v>
                </c:pt>
                <c:pt idx="68331">
                  <c:v>1508472000</c:v>
                </c:pt>
                <c:pt idx="68332">
                  <c:v>1508475600</c:v>
                </c:pt>
                <c:pt idx="68333">
                  <c:v>1508479200</c:v>
                </c:pt>
                <c:pt idx="68334">
                  <c:v>1508482800</c:v>
                </c:pt>
                <c:pt idx="68335">
                  <c:v>1508486400</c:v>
                </c:pt>
                <c:pt idx="68336">
                  <c:v>1508490000</c:v>
                </c:pt>
                <c:pt idx="68337">
                  <c:v>1508493600</c:v>
                </c:pt>
                <c:pt idx="68338">
                  <c:v>1508497200</c:v>
                </c:pt>
                <c:pt idx="68339">
                  <c:v>1508500800</c:v>
                </c:pt>
                <c:pt idx="68340">
                  <c:v>1508504400</c:v>
                </c:pt>
                <c:pt idx="68341">
                  <c:v>1508508000</c:v>
                </c:pt>
                <c:pt idx="68342">
                  <c:v>1508511600</c:v>
                </c:pt>
                <c:pt idx="68343">
                  <c:v>1508515200</c:v>
                </c:pt>
                <c:pt idx="68344">
                  <c:v>1508518800</c:v>
                </c:pt>
                <c:pt idx="68345">
                  <c:v>1508522400</c:v>
                </c:pt>
                <c:pt idx="68346">
                  <c:v>1508526000</c:v>
                </c:pt>
                <c:pt idx="68347">
                  <c:v>1508529600</c:v>
                </c:pt>
                <c:pt idx="68348">
                  <c:v>1508533200</c:v>
                </c:pt>
                <c:pt idx="68349">
                  <c:v>1508536800</c:v>
                </c:pt>
                <c:pt idx="68350">
                  <c:v>1508540400</c:v>
                </c:pt>
                <c:pt idx="68351">
                  <c:v>1508544000</c:v>
                </c:pt>
                <c:pt idx="68352">
                  <c:v>1508547600</c:v>
                </c:pt>
                <c:pt idx="68353">
                  <c:v>1508551200</c:v>
                </c:pt>
                <c:pt idx="68354">
                  <c:v>1508554800</c:v>
                </c:pt>
                <c:pt idx="68355">
                  <c:v>1508558400</c:v>
                </c:pt>
                <c:pt idx="68356">
                  <c:v>1508562000</c:v>
                </c:pt>
                <c:pt idx="68357">
                  <c:v>1508565600</c:v>
                </c:pt>
                <c:pt idx="68358">
                  <c:v>1508569200</c:v>
                </c:pt>
                <c:pt idx="68359">
                  <c:v>1508572800</c:v>
                </c:pt>
                <c:pt idx="68360">
                  <c:v>1508576400</c:v>
                </c:pt>
                <c:pt idx="68361">
                  <c:v>1508580000</c:v>
                </c:pt>
                <c:pt idx="68362">
                  <c:v>1508583600</c:v>
                </c:pt>
                <c:pt idx="68363">
                  <c:v>1508587200</c:v>
                </c:pt>
                <c:pt idx="68364">
                  <c:v>1508590800</c:v>
                </c:pt>
                <c:pt idx="68365">
                  <c:v>1508594400</c:v>
                </c:pt>
                <c:pt idx="68366">
                  <c:v>1508598000</c:v>
                </c:pt>
                <c:pt idx="68367">
                  <c:v>1508601600</c:v>
                </c:pt>
                <c:pt idx="68368">
                  <c:v>1508605200</c:v>
                </c:pt>
                <c:pt idx="68369">
                  <c:v>1508608800</c:v>
                </c:pt>
                <c:pt idx="68370">
                  <c:v>1508612400</c:v>
                </c:pt>
                <c:pt idx="68371">
                  <c:v>1508616000</c:v>
                </c:pt>
                <c:pt idx="68372">
                  <c:v>1508619600</c:v>
                </c:pt>
                <c:pt idx="68373">
                  <c:v>1508623200</c:v>
                </c:pt>
                <c:pt idx="68374">
                  <c:v>1508626800</c:v>
                </c:pt>
                <c:pt idx="68375">
                  <c:v>1508630400</c:v>
                </c:pt>
                <c:pt idx="68376">
                  <c:v>1508634000</c:v>
                </c:pt>
                <c:pt idx="68377">
                  <c:v>1508637600</c:v>
                </c:pt>
                <c:pt idx="68378">
                  <c:v>1508641200</c:v>
                </c:pt>
                <c:pt idx="68379">
                  <c:v>1508644800</c:v>
                </c:pt>
                <c:pt idx="68380">
                  <c:v>1508648400</c:v>
                </c:pt>
                <c:pt idx="68381">
                  <c:v>1508652000</c:v>
                </c:pt>
                <c:pt idx="68382">
                  <c:v>1508655600</c:v>
                </c:pt>
                <c:pt idx="68383">
                  <c:v>1508659200</c:v>
                </c:pt>
                <c:pt idx="68384">
                  <c:v>1508662800</c:v>
                </c:pt>
                <c:pt idx="68385">
                  <c:v>1508666400</c:v>
                </c:pt>
                <c:pt idx="68386">
                  <c:v>1508670000</c:v>
                </c:pt>
                <c:pt idx="68387">
                  <c:v>1508673600</c:v>
                </c:pt>
                <c:pt idx="68388">
                  <c:v>1508677200</c:v>
                </c:pt>
                <c:pt idx="68389">
                  <c:v>1508680800</c:v>
                </c:pt>
                <c:pt idx="68390">
                  <c:v>1508684400</c:v>
                </c:pt>
                <c:pt idx="68391">
                  <c:v>1508688000</c:v>
                </c:pt>
                <c:pt idx="68392">
                  <c:v>1508691600</c:v>
                </c:pt>
                <c:pt idx="68393">
                  <c:v>1508695200</c:v>
                </c:pt>
                <c:pt idx="68394">
                  <c:v>1508698800</c:v>
                </c:pt>
                <c:pt idx="68395">
                  <c:v>1508702400</c:v>
                </c:pt>
                <c:pt idx="68396">
                  <c:v>1508706000</c:v>
                </c:pt>
                <c:pt idx="68397">
                  <c:v>1508709600</c:v>
                </c:pt>
                <c:pt idx="68398">
                  <c:v>1508713200</c:v>
                </c:pt>
                <c:pt idx="68399">
                  <c:v>1508716800</c:v>
                </c:pt>
                <c:pt idx="68400">
                  <c:v>1508720400</c:v>
                </c:pt>
                <c:pt idx="68401">
                  <c:v>1508724000</c:v>
                </c:pt>
                <c:pt idx="68402">
                  <c:v>1508727600</c:v>
                </c:pt>
                <c:pt idx="68403">
                  <c:v>1508731200</c:v>
                </c:pt>
                <c:pt idx="68404">
                  <c:v>1508734800</c:v>
                </c:pt>
                <c:pt idx="68405">
                  <c:v>1508738400</c:v>
                </c:pt>
                <c:pt idx="68406">
                  <c:v>1508742000</c:v>
                </c:pt>
                <c:pt idx="68407">
                  <c:v>1508745600</c:v>
                </c:pt>
                <c:pt idx="68408">
                  <c:v>1508749200</c:v>
                </c:pt>
                <c:pt idx="68409">
                  <c:v>1508752800</c:v>
                </c:pt>
                <c:pt idx="68410">
                  <c:v>1508756400</c:v>
                </c:pt>
                <c:pt idx="68411">
                  <c:v>1508760000</c:v>
                </c:pt>
                <c:pt idx="68412">
                  <c:v>1508763600</c:v>
                </c:pt>
                <c:pt idx="68413">
                  <c:v>1508767200</c:v>
                </c:pt>
                <c:pt idx="68414">
                  <c:v>1508770800</c:v>
                </c:pt>
                <c:pt idx="68415">
                  <c:v>1508774400</c:v>
                </c:pt>
                <c:pt idx="68416">
                  <c:v>1508778000</c:v>
                </c:pt>
                <c:pt idx="68417">
                  <c:v>1508781600</c:v>
                </c:pt>
                <c:pt idx="68418">
                  <c:v>1508785200</c:v>
                </c:pt>
                <c:pt idx="68419">
                  <c:v>1508788800</c:v>
                </c:pt>
                <c:pt idx="68420">
                  <c:v>1508792400</c:v>
                </c:pt>
                <c:pt idx="68421">
                  <c:v>1508796000</c:v>
                </c:pt>
                <c:pt idx="68422">
                  <c:v>1508799600</c:v>
                </c:pt>
                <c:pt idx="68423">
                  <c:v>1508803200</c:v>
                </c:pt>
                <c:pt idx="68424">
                  <c:v>1508806800</c:v>
                </c:pt>
                <c:pt idx="68425">
                  <c:v>1508810400</c:v>
                </c:pt>
                <c:pt idx="68426">
                  <c:v>1508814000</c:v>
                </c:pt>
                <c:pt idx="68427">
                  <c:v>1508817600</c:v>
                </c:pt>
                <c:pt idx="68428">
                  <c:v>1508821200</c:v>
                </c:pt>
                <c:pt idx="68429">
                  <c:v>1508824800</c:v>
                </c:pt>
                <c:pt idx="68430">
                  <c:v>1508828400</c:v>
                </c:pt>
                <c:pt idx="68431">
                  <c:v>1508832000</c:v>
                </c:pt>
                <c:pt idx="68432">
                  <c:v>1508835600</c:v>
                </c:pt>
                <c:pt idx="68433">
                  <c:v>1508839200</c:v>
                </c:pt>
                <c:pt idx="68434">
                  <c:v>1508842800</c:v>
                </c:pt>
                <c:pt idx="68435">
                  <c:v>1508846400</c:v>
                </c:pt>
                <c:pt idx="68436">
                  <c:v>1508850000</c:v>
                </c:pt>
                <c:pt idx="68437">
                  <c:v>1508853600</c:v>
                </c:pt>
                <c:pt idx="68438">
                  <c:v>1508857200</c:v>
                </c:pt>
                <c:pt idx="68439">
                  <c:v>1508860800</c:v>
                </c:pt>
                <c:pt idx="68440">
                  <c:v>1508864400</c:v>
                </c:pt>
                <c:pt idx="68441">
                  <c:v>1508868000</c:v>
                </c:pt>
                <c:pt idx="68442">
                  <c:v>1508871600</c:v>
                </c:pt>
                <c:pt idx="68443">
                  <c:v>1508875200</c:v>
                </c:pt>
                <c:pt idx="68444">
                  <c:v>1508878800</c:v>
                </c:pt>
                <c:pt idx="68445">
                  <c:v>1508882400</c:v>
                </c:pt>
                <c:pt idx="68446">
                  <c:v>1508886000</c:v>
                </c:pt>
                <c:pt idx="68447">
                  <c:v>1508889600</c:v>
                </c:pt>
                <c:pt idx="68448">
                  <c:v>1508893200</c:v>
                </c:pt>
                <c:pt idx="68449">
                  <c:v>1508896800</c:v>
                </c:pt>
                <c:pt idx="68450">
                  <c:v>1508900400</c:v>
                </c:pt>
                <c:pt idx="68451">
                  <c:v>1508904000</c:v>
                </c:pt>
                <c:pt idx="68452">
                  <c:v>1508907600</c:v>
                </c:pt>
                <c:pt idx="68453">
                  <c:v>1508911200</c:v>
                </c:pt>
                <c:pt idx="68454">
                  <c:v>1508914800</c:v>
                </c:pt>
                <c:pt idx="68455">
                  <c:v>1508918400</c:v>
                </c:pt>
                <c:pt idx="68456">
                  <c:v>1508922000</c:v>
                </c:pt>
                <c:pt idx="68457">
                  <c:v>1508925600</c:v>
                </c:pt>
                <c:pt idx="68458">
                  <c:v>1508929200</c:v>
                </c:pt>
                <c:pt idx="68459">
                  <c:v>1508932800</c:v>
                </c:pt>
                <c:pt idx="68460">
                  <c:v>1508936400</c:v>
                </c:pt>
                <c:pt idx="68461">
                  <c:v>1508940000</c:v>
                </c:pt>
                <c:pt idx="68462">
                  <c:v>1508943600</c:v>
                </c:pt>
                <c:pt idx="68463">
                  <c:v>1508947200</c:v>
                </c:pt>
                <c:pt idx="68464">
                  <c:v>1508950800</c:v>
                </c:pt>
                <c:pt idx="68465">
                  <c:v>1508954400</c:v>
                </c:pt>
                <c:pt idx="68466">
                  <c:v>1508958000</c:v>
                </c:pt>
                <c:pt idx="68467">
                  <c:v>1508961600</c:v>
                </c:pt>
                <c:pt idx="68468">
                  <c:v>1508965200</c:v>
                </c:pt>
                <c:pt idx="68469">
                  <c:v>1508968800</c:v>
                </c:pt>
                <c:pt idx="68470">
                  <c:v>1508972400</c:v>
                </c:pt>
                <c:pt idx="68471">
                  <c:v>1508976000</c:v>
                </c:pt>
                <c:pt idx="68472">
                  <c:v>1508979600</c:v>
                </c:pt>
                <c:pt idx="68473">
                  <c:v>1508983200</c:v>
                </c:pt>
                <c:pt idx="68474">
                  <c:v>1508986800</c:v>
                </c:pt>
                <c:pt idx="68475">
                  <c:v>1508990400</c:v>
                </c:pt>
                <c:pt idx="68476">
                  <c:v>1508994000</c:v>
                </c:pt>
                <c:pt idx="68477">
                  <c:v>1508997600</c:v>
                </c:pt>
                <c:pt idx="68478">
                  <c:v>1509001200</c:v>
                </c:pt>
                <c:pt idx="68479">
                  <c:v>1509004800</c:v>
                </c:pt>
                <c:pt idx="68480">
                  <c:v>1509008400</c:v>
                </c:pt>
                <c:pt idx="68481">
                  <c:v>1509012000</c:v>
                </c:pt>
                <c:pt idx="68482">
                  <c:v>1509015600</c:v>
                </c:pt>
                <c:pt idx="68483">
                  <c:v>1509019200</c:v>
                </c:pt>
                <c:pt idx="68484">
                  <c:v>1509022800</c:v>
                </c:pt>
                <c:pt idx="68485">
                  <c:v>1509026400</c:v>
                </c:pt>
                <c:pt idx="68486">
                  <c:v>1509030000</c:v>
                </c:pt>
                <c:pt idx="68487">
                  <c:v>1509033600</c:v>
                </c:pt>
                <c:pt idx="68488">
                  <c:v>1509037200</c:v>
                </c:pt>
                <c:pt idx="68489">
                  <c:v>1509040800</c:v>
                </c:pt>
                <c:pt idx="68490">
                  <c:v>1509044400</c:v>
                </c:pt>
                <c:pt idx="68491">
                  <c:v>1509048000</c:v>
                </c:pt>
                <c:pt idx="68492">
                  <c:v>1509051600</c:v>
                </c:pt>
                <c:pt idx="68493">
                  <c:v>1509055200</c:v>
                </c:pt>
                <c:pt idx="68494">
                  <c:v>1509058800</c:v>
                </c:pt>
                <c:pt idx="68495">
                  <c:v>1509062400</c:v>
                </c:pt>
                <c:pt idx="68496">
                  <c:v>1509066000</c:v>
                </c:pt>
                <c:pt idx="68497">
                  <c:v>1509069600</c:v>
                </c:pt>
                <c:pt idx="68498">
                  <c:v>1509073200</c:v>
                </c:pt>
                <c:pt idx="68499">
                  <c:v>1509076800</c:v>
                </c:pt>
                <c:pt idx="68500">
                  <c:v>1509080400</c:v>
                </c:pt>
                <c:pt idx="68501">
                  <c:v>1509084000</c:v>
                </c:pt>
                <c:pt idx="68502">
                  <c:v>1509087600</c:v>
                </c:pt>
                <c:pt idx="68503">
                  <c:v>1509091200</c:v>
                </c:pt>
                <c:pt idx="68504">
                  <c:v>1509094800</c:v>
                </c:pt>
                <c:pt idx="68505">
                  <c:v>1509098400</c:v>
                </c:pt>
                <c:pt idx="68506">
                  <c:v>1509102000</c:v>
                </c:pt>
                <c:pt idx="68507">
                  <c:v>1509105600</c:v>
                </c:pt>
                <c:pt idx="68508">
                  <c:v>1509109200</c:v>
                </c:pt>
                <c:pt idx="68509">
                  <c:v>1509112800</c:v>
                </c:pt>
                <c:pt idx="68510">
                  <c:v>1509116400</c:v>
                </c:pt>
                <c:pt idx="68511">
                  <c:v>1509120000</c:v>
                </c:pt>
                <c:pt idx="68512">
                  <c:v>1509123600</c:v>
                </c:pt>
                <c:pt idx="68513">
                  <c:v>1509127200</c:v>
                </c:pt>
                <c:pt idx="68514">
                  <c:v>1509130800</c:v>
                </c:pt>
                <c:pt idx="68515">
                  <c:v>1509134400</c:v>
                </c:pt>
                <c:pt idx="68516">
                  <c:v>1509138000</c:v>
                </c:pt>
                <c:pt idx="68517">
                  <c:v>1509141600</c:v>
                </c:pt>
                <c:pt idx="68518">
                  <c:v>1509145200</c:v>
                </c:pt>
                <c:pt idx="68519">
                  <c:v>1509148800</c:v>
                </c:pt>
                <c:pt idx="68520">
                  <c:v>1509152400</c:v>
                </c:pt>
                <c:pt idx="68521">
                  <c:v>1509156000</c:v>
                </c:pt>
                <c:pt idx="68522">
                  <c:v>1509159600</c:v>
                </c:pt>
                <c:pt idx="68523">
                  <c:v>1509163200</c:v>
                </c:pt>
                <c:pt idx="68524">
                  <c:v>1509166800</c:v>
                </c:pt>
                <c:pt idx="68525">
                  <c:v>1509170400</c:v>
                </c:pt>
                <c:pt idx="68526">
                  <c:v>1509174000</c:v>
                </c:pt>
                <c:pt idx="68527">
                  <c:v>1509177600</c:v>
                </c:pt>
                <c:pt idx="68528">
                  <c:v>1509181200</c:v>
                </c:pt>
                <c:pt idx="68529">
                  <c:v>1509184800</c:v>
                </c:pt>
                <c:pt idx="68530">
                  <c:v>1509188400</c:v>
                </c:pt>
                <c:pt idx="68531">
                  <c:v>1509192000</c:v>
                </c:pt>
                <c:pt idx="68532">
                  <c:v>1509195600</c:v>
                </c:pt>
                <c:pt idx="68533">
                  <c:v>1509199200</c:v>
                </c:pt>
                <c:pt idx="68534">
                  <c:v>1509202800</c:v>
                </c:pt>
                <c:pt idx="68535">
                  <c:v>1509206400</c:v>
                </c:pt>
                <c:pt idx="68536">
                  <c:v>1509210000</c:v>
                </c:pt>
                <c:pt idx="68537">
                  <c:v>1509213600</c:v>
                </c:pt>
                <c:pt idx="68538">
                  <c:v>1509217200</c:v>
                </c:pt>
                <c:pt idx="68539">
                  <c:v>1509220800</c:v>
                </c:pt>
                <c:pt idx="68540">
                  <c:v>1509224400</c:v>
                </c:pt>
                <c:pt idx="68541">
                  <c:v>1509228000</c:v>
                </c:pt>
                <c:pt idx="68542">
                  <c:v>1509231600</c:v>
                </c:pt>
                <c:pt idx="68543">
                  <c:v>1509235200</c:v>
                </c:pt>
                <c:pt idx="68544">
                  <c:v>1509238800</c:v>
                </c:pt>
                <c:pt idx="68545">
                  <c:v>1509242400</c:v>
                </c:pt>
                <c:pt idx="68546">
                  <c:v>1509246000</c:v>
                </c:pt>
                <c:pt idx="68547">
                  <c:v>1509249600</c:v>
                </c:pt>
                <c:pt idx="68548">
                  <c:v>1509253200</c:v>
                </c:pt>
                <c:pt idx="68549">
                  <c:v>1509256800</c:v>
                </c:pt>
                <c:pt idx="68550">
                  <c:v>1509260400</c:v>
                </c:pt>
                <c:pt idx="68551">
                  <c:v>1509264000</c:v>
                </c:pt>
                <c:pt idx="68552">
                  <c:v>1509267600</c:v>
                </c:pt>
                <c:pt idx="68553">
                  <c:v>1509271200</c:v>
                </c:pt>
                <c:pt idx="68554">
                  <c:v>1509274800</c:v>
                </c:pt>
                <c:pt idx="68555">
                  <c:v>1509278400</c:v>
                </c:pt>
                <c:pt idx="68556">
                  <c:v>1509282000</c:v>
                </c:pt>
                <c:pt idx="68557">
                  <c:v>1509285600</c:v>
                </c:pt>
                <c:pt idx="68558">
                  <c:v>1509289200</c:v>
                </c:pt>
                <c:pt idx="68559">
                  <c:v>1509292800</c:v>
                </c:pt>
                <c:pt idx="68560">
                  <c:v>1509296400</c:v>
                </c:pt>
                <c:pt idx="68561">
                  <c:v>1509300000</c:v>
                </c:pt>
                <c:pt idx="68562">
                  <c:v>1509303600</c:v>
                </c:pt>
                <c:pt idx="68563">
                  <c:v>1509307200</c:v>
                </c:pt>
                <c:pt idx="68564">
                  <c:v>1509310800</c:v>
                </c:pt>
                <c:pt idx="68565">
                  <c:v>1509314400</c:v>
                </c:pt>
                <c:pt idx="68566">
                  <c:v>1509318000</c:v>
                </c:pt>
                <c:pt idx="68567">
                  <c:v>1509321600</c:v>
                </c:pt>
                <c:pt idx="68568">
                  <c:v>1509325200</c:v>
                </c:pt>
                <c:pt idx="68569">
                  <c:v>1509328800</c:v>
                </c:pt>
                <c:pt idx="68570">
                  <c:v>1509332400</c:v>
                </c:pt>
                <c:pt idx="68571">
                  <c:v>1509336000</c:v>
                </c:pt>
                <c:pt idx="68572">
                  <c:v>1509339600</c:v>
                </c:pt>
                <c:pt idx="68573">
                  <c:v>1509343200</c:v>
                </c:pt>
                <c:pt idx="68574">
                  <c:v>1509346800</c:v>
                </c:pt>
                <c:pt idx="68575">
                  <c:v>1509350400</c:v>
                </c:pt>
                <c:pt idx="68576">
                  <c:v>1509354000</c:v>
                </c:pt>
                <c:pt idx="68577">
                  <c:v>1509357600</c:v>
                </c:pt>
                <c:pt idx="68578">
                  <c:v>1509361200</c:v>
                </c:pt>
                <c:pt idx="68579">
                  <c:v>1509364800</c:v>
                </c:pt>
                <c:pt idx="68580">
                  <c:v>1509368400</c:v>
                </c:pt>
                <c:pt idx="68581">
                  <c:v>1509372000</c:v>
                </c:pt>
                <c:pt idx="68582">
                  <c:v>1509375600</c:v>
                </c:pt>
                <c:pt idx="68583">
                  <c:v>1509379200</c:v>
                </c:pt>
                <c:pt idx="68584">
                  <c:v>1509382800</c:v>
                </c:pt>
                <c:pt idx="68585">
                  <c:v>1509386400</c:v>
                </c:pt>
                <c:pt idx="68586">
                  <c:v>1509390000</c:v>
                </c:pt>
                <c:pt idx="68587">
                  <c:v>1509393600</c:v>
                </c:pt>
                <c:pt idx="68588">
                  <c:v>1509397200</c:v>
                </c:pt>
                <c:pt idx="68589">
                  <c:v>1509400800</c:v>
                </c:pt>
                <c:pt idx="68590">
                  <c:v>1509404400</c:v>
                </c:pt>
                <c:pt idx="68591">
                  <c:v>1509408000</c:v>
                </c:pt>
                <c:pt idx="68592">
                  <c:v>1509411600</c:v>
                </c:pt>
                <c:pt idx="68593">
                  <c:v>1509415200</c:v>
                </c:pt>
                <c:pt idx="68594">
                  <c:v>1509418800</c:v>
                </c:pt>
                <c:pt idx="68595">
                  <c:v>1509422400</c:v>
                </c:pt>
                <c:pt idx="68596">
                  <c:v>1509426000</c:v>
                </c:pt>
                <c:pt idx="68597">
                  <c:v>1509429600</c:v>
                </c:pt>
                <c:pt idx="68598">
                  <c:v>1509433200</c:v>
                </c:pt>
                <c:pt idx="68599">
                  <c:v>1509436800</c:v>
                </c:pt>
                <c:pt idx="68600">
                  <c:v>1509440400</c:v>
                </c:pt>
                <c:pt idx="68601">
                  <c:v>1509444000</c:v>
                </c:pt>
                <c:pt idx="68602">
                  <c:v>1509447600</c:v>
                </c:pt>
                <c:pt idx="68603">
                  <c:v>1509451200</c:v>
                </c:pt>
                <c:pt idx="68604">
                  <c:v>1509454800</c:v>
                </c:pt>
                <c:pt idx="68605">
                  <c:v>1509458400</c:v>
                </c:pt>
                <c:pt idx="68606">
                  <c:v>1509462000</c:v>
                </c:pt>
                <c:pt idx="68607">
                  <c:v>1509465600</c:v>
                </c:pt>
                <c:pt idx="68608">
                  <c:v>1509469200</c:v>
                </c:pt>
                <c:pt idx="68609">
                  <c:v>1509472800</c:v>
                </c:pt>
                <c:pt idx="68610">
                  <c:v>1509476400</c:v>
                </c:pt>
                <c:pt idx="68611">
                  <c:v>1509480000</c:v>
                </c:pt>
                <c:pt idx="68612">
                  <c:v>1509483600</c:v>
                </c:pt>
                <c:pt idx="68613">
                  <c:v>1509487200</c:v>
                </c:pt>
                <c:pt idx="68614">
                  <c:v>1509490800</c:v>
                </c:pt>
                <c:pt idx="68615">
                  <c:v>1509494400</c:v>
                </c:pt>
                <c:pt idx="68616">
                  <c:v>1509498000</c:v>
                </c:pt>
                <c:pt idx="68617">
                  <c:v>1509501600</c:v>
                </c:pt>
                <c:pt idx="68618">
                  <c:v>1509505200</c:v>
                </c:pt>
                <c:pt idx="68619">
                  <c:v>1509508800</c:v>
                </c:pt>
                <c:pt idx="68620">
                  <c:v>1509512400</c:v>
                </c:pt>
                <c:pt idx="68621">
                  <c:v>1509516000</c:v>
                </c:pt>
                <c:pt idx="68622">
                  <c:v>1509519600</c:v>
                </c:pt>
                <c:pt idx="68623">
                  <c:v>1509523200</c:v>
                </c:pt>
                <c:pt idx="68624">
                  <c:v>1509526800</c:v>
                </c:pt>
                <c:pt idx="68625">
                  <c:v>1509530400</c:v>
                </c:pt>
                <c:pt idx="68626">
                  <c:v>1509534000</c:v>
                </c:pt>
                <c:pt idx="68627">
                  <c:v>1509537600</c:v>
                </c:pt>
                <c:pt idx="68628">
                  <c:v>1509541200</c:v>
                </c:pt>
                <c:pt idx="68629">
                  <c:v>1509544800</c:v>
                </c:pt>
                <c:pt idx="68630">
                  <c:v>1509548400</c:v>
                </c:pt>
                <c:pt idx="68631">
                  <c:v>1509552000</c:v>
                </c:pt>
                <c:pt idx="68632">
                  <c:v>1509555600</c:v>
                </c:pt>
                <c:pt idx="68633">
                  <c:v>1509559200</c:v>
                </c:pt>
                <c:pt idx="68634">
                  <c:v>1509562800</c:v>
                </c:pt>
                <c:pt idx="68635">
                  <c:v>1509566400</c:v>
                </c:pt>
                <c:pt idx="68636">
                  <c:v>1509570000</c:v>
                </c:pt>
                <c:pt idx="68637">
                  <c:v>1509573600</c:v>
                </c:pt>
                <c:pt idx="68638">
                  <c:v>1509577200</c:v>
                </c:pt>
                <c:pt idx="68639">
                  <c:v>1509580800</c:v>
                </c:pt>
                <c:pt idx="68640">
                  <c:v>1509584400</c:v>
                </c:pt>
                <c:pt idx="68641">
                  <c:v>1509588000</c:v>
                </c:pt>
                <c:pt idx="68642">
                  <c:v>1509591600</c:v>
                </c:pt>
                <c:pt idx="68643">
                  <c:v>1509595200</c:v>
                </c:pt>
                <c:pt idx="68644">
                  <c:v>1509598800</c:v>
                </c:pt>
                <c:pt idx="68645">
                  <c:v>1509602400</c:v>
                </c:pt>
                <c:pt idx="68646">
                  <c:v>1509606000</c:v>
                </c:pt>
                <c:pt idx="68647">
                  <c:v>1509609600</c:v>
                </c:pt>
                <c:pt idx="68648">
                  <c:v>1509613200</c:v>
                </c:pt>
                <c:pt idx="68649">
                  <c:v>1509616800</c:v>
                </c:pt>
                <c:pt idx="68650">
                  <c:v>1509620400</c:v>
                </c:pt>
                <c:pt idx="68651">
                  <c:v>1509624000</c:v>
                </c:pt>
                <c:pt idx="68652">
                  <c:v>1509627600</c:v>
                </c:pt>
                <c:pt idx="68653">
                  <c:v>1509631200</c:v>
                </c:pt>
                <c:pt idx="68654">
                  <c:v>1509634800</c:v>
                </c:pt>
                <c:pt idx="68655">
                  <c:v>1509638400</c:v>
                </c:pt>
                <c:pt idx="68656">
                  <c:v>1509642000</c:v>
                </c:pt>
                <c:pt idx="68657">
                  <c:v>1509645600</c:v>
                </c:pt>
                <c:pt idx="68658">
                  <c:v>1509649200</c:v>
                </c:pt>
                <c:pt idx="68659">
                  <c:v>1509652800</c:v>
                </c:pt>
                <c:pt idx="68660">
                  <c:v>1509656400</c:v>
                </c:pt>
                <c:pt idx="68661">
                  <c:v>1509660000</c:v>
                </c:pt>
                <c:pt idx="68662">
                  <c:v>1509663600</c:v>
                </c:pt>
                <c:pt idx="68663">
                  <c:v>1509667200</c:v>
                </c:pt>
                <c:pt idx="68664">
                  <c:v>1509670800</c:v>
                </c:pt>
                <c:pt idx="68665">
                  <c:v>1509674400</c:v>
                </c:pt>
                <c:pt idx="68666">
                  <c:v>1509678000</c:v>
                </c:pt>
                <c:pt idx="68667">
                  <c:v>1509681600</c:v>
                </c:pt>
                <c:pt idx="68668">
                  <c:v>1509685200</c:v>
                </c:pt>
                <c:pt idx="68669">
                  <c:v>1509688800</c:v>
                </c:pt>
                <c:pt idx="68670">
                  <c:v>1509692400</c:v>
                </c:pt>
                <c:pt idx="68671">
                  <c:v>1509696000</c:v>
                </c:pt>
                <c:pt idx="68672">
                  <c:v>1509699600</c:v>
                </c:pt>
                <c:pt idx="68673">
                  <c:v>1509703200</c:v>
                </c:pt>
                <c:pt idx="68674">
                  <c:v>1509706800</c:v>
                </c:pt>
                <c:pt idx="68675">
                  <c:v>1509710400</c:v>
                </c:pt>
                <c:pt idx="68676">
                  <c:v>1509714000</c:v>
                </c:pt>
                <c:pt idx="68677">
                  <c:v>1509717600</c:v>
                </c:pt>
                <c:pt idx="68678">
                  <c:v>1509721200</c:v>
                </c:pt>
                <c:pt idx="68679">
                  <c:v>1509724800</c:v>
                </c:pt>
                <c:pt idx="68680">
                  <c:v>1509728400</c:v>
                </c:pt>
                <c:pt idx="68681">
                  <c:v>1509732000</c:v>
                </c:pt>
                <c:pt idx="68682">
                  <c:v>1509735600</c:v>
                </c:pt>
                <c:pt idx="68683">
                  <c:v>1509739200</c:v>
                </c:pt>
                <c:pt idx="68684">
                  <c:v>1509742800</c:v>
                </c:pt>
                <c:pt idx="68685">
                  <c:v>1509746400</c:v>
                </c:pt>
                <c:pt idx="68686">
                  <c:v>1509750000</c:v>
                </c:pt>
                <c:pt idx="68687">
                  <c:v>1509753600</c:v>
                </c:pt>
                <c:pt idx="68688">
                  <c:v>1509757200</c:v>
                </c:pt>
                <c:pt idx="68689">
                  <c:v>1509760800</c:v>
                </c:pt>
                <c:pt idx="68690">
                  <c:v>1509764400</c:v>
                </c:pt>
                <c:pt idx="68691">
                  <c:v>1509768000</c:v>
                </c:pt>
                <c:pt idx="68692">
                  <c:v>1509771600</c:v>
                </c:pt>
                <c:pt idx="68693">
                  <c:v>1509775200</c:v>
                </c:pt>
                <c:pt idx="68694">
                  <c:v>1509778800</c:v>
                </c:pt>
                <c:pt idx="68695">
                  <c:v>1509782400</c:v>
                </c:pt>
                <c:pt idx="68696">
                  <c:v>1509786000</c:v>
                </c:pt>
                <c:pt idx="68697">
                  <c:v>1509789600</c:v>
                </c:pt>
                <c:pt idx="68698">
                  <c:v>1509793200</c:v>
                </c:pt>
                <c:pt idx="68699">
                  <c:v>1509796800</c:v>
                </c:pt>
                <c:pt idx="68700">
                  <c:v>1509800400</c:v>
                </c:pt>
                <c:pt idx="68701">
                  <c:v>1509804000</c:v>
                </c:pt>
                <c:pt idx="68702">
                  <c:v>1509807600</c:v>
                </c:pt>
                <c:pt idx="68703">
                  <c:v>1509811200</c:v>
                </c:pt>
                <c:pt idx="68704">
                  <c:v>1509814800</c:v>
                </c:pt>
                <c:pt idx="68705">
                  <c:v>1509818400</c:v>
                </c:pt>
                <c:pt idx="68706">
                  <c:v>1509822000</c:v>
                </c:pt>
                <c:pt idx="68707">
                  <c:v>1509825600</c:v>
                </c:pt>
                <c:pt idx="68708">
                  <c:v>1509829200</c:v>
                </c:pt>
                <c:pt idx="68709">
                  <c:v>1509832800</c:v>
                </c:pt>
                <c:pt idx="68710">
                  <c:v>1509836400</c:v>
                </c:pt>
                <c:pt idx="68711">
                  <c:v>1509840000</c:v>
                </c:pt>
                <c:pt idx="68712">
                  <c:v>1509843600</c:v>
                </c:pt>
                <c:pt idx="68713">
                  <c:v>1509847200</c:v>
                </c:pt>
                <c:pt idx="68714">
                  <c:v>1509850800</c:v>
                </c:pt>
                <c:pt idx="68715">
                  <c:v>1509854400</c:v>
                </c:pt>
                <c:pt idx="68716">
                  <c:v>1509858000</c:v>
                </c:pt>
                <c:pt idx="68717">
                  <c:v>1509861600</c:v>
                </c:pt>
                <c:pt idx="68718">
                  <c:v>1509865200</c:v>
                </c:pt>
                <c:pt idx="68719">
                  <c:v>1509868800</c:v>
                </c:pt>
                <c:pt idx="68720">
                  <c:v>1509872400</c:v>
                </c:pt>
                <c:pt idx="68721">
                  <c:v>1509876000</c:v>
                </c:pt>
                <c:pt idx="68722">
                  <c:v>1509879600</c:v>
                </c:pt>
                <c:pt idx="68723">
                  <c:v>1509883200</c:v>
                </c:pt>
                <c:pt idx="68724">
                  <c:v>1509886800</c:v>
                </c:pt>
                <c:pt idx="68725">
                  <c:v>1509890400</c:v>
                </c:pt>
                <c:pt idx="68726">
                  <c:v>1509894000</c:v>
                </c:pt>
                <c:pt idx="68727">
                  <c:v>1509897600</c:v>
                </c:pt>
                <c:pt idx="68728">
                  <c:v>1509901200</c:v>
                </c:pt>
                <c:pt idx="68729">
                  <c:v>1509904800</c:v>
                </c:pt>
                <c:pt idx="68730">
                  <c:v>1509908400</c:v>
                </c:pt>
                <c:pt idx="68731">
                  <c:v>1509912000</c:v>
                </c:pt>
                <c:pt idx="68732">
                  <c:v>1509915600</c:v>
                </c:pt>
                <c:pt idx="68733">
                  <c:v>1509919200</c:v>
                </c:pt>
                <c:pt idx="68734">
                  <c:v>1509922800</c:v>
                </c:pt>
                <c:pt idx="68735">
                  <c:v>1509926400</c:v>
                </c:pt>
                <c:pt idx="68736">
                  <c:v>1509930000</c:v>
                </c:pt>
                <c:pt idx="68737">
                  <c:v>1509933600</c:v>
                </c:pt>
                <c:pt idx="68738">
                  <c:v>1509937200</c:v>
                </c:pt>
                <c:pt idx="68739">
                  <c:v>1509940800</c:v>
                </c:pt>
                <c:pt idx="68740">
                  <c:v>1509944400</c:v>
                </c:pt>
                <c:pt idx="68741">
                  <c:v>1509948000</c:v>
                </c:pt>
                <c:pt idx="68742">
                  <c:v>1509951600</c:v>
                </c:pt>
                <c:pt idx="68743">
                  <c:v>1509955200</c:v>
                </c:pt>
                <c:pt idx="68744">
                  <c:v>1509958800</c:v>
                </c:pt>
                <c:pt idx="68745">
                  <c:v>1509962400</c:v>
                </c:pt>
                <c:pt idx="68746">
                  <c:v>1509966000</c:v>
                </c:pt>
                <c:pt idx="68747">
                  <c:v>1509969600</c:v>
                </c:pt>
                <c:pt idx="68748">
                  <c:v>1509973200</c:v>
                </c:pt>
                <c:pt idx="68749">
                  <c:v>1509976800</c:v>
                </c:pt>
                <c:pt idx="68750">
                  <c:v>1509980400</c:v>
                </c:pt>
                <c:pt idx="68751">
                  <c:v>1509984000</c:v>
                </c:pt>
                <c:pt idx="68752">
                  <c:v>1509987600</c:v>
                </c:pt>
                <c:pt idx="68753">
                  <c:v>1509991200</c:v>
                </c:pt>
                <c:pt idx="68754">
                  <c:v>1509994800</c:v>
                </c:pt>
                <c:pt idx="68755">
                  <c:v>1509998400</c:v>
                </c:pt>
                <c:pt idx="68756">
                  <c:v>1510002000</c:v>
                </c:pt>
                <c:pt idx="68757">
                  <c:v>1510005600</c:v>
                </c:pt>
                <c:pt idx="68758">
                  <c:v>1510009200</c:v>
                </c:pt>
                <c:pt idx="68759">
                  <c:v>1510012800</c:v>
                </c:pt>
                <c:pt idx="68760">
                  <c:v>1510016400</c:v>
                </c:pt>
                <c:pt idx="68761">
                  <c:v>1510020000</c:v>
                </c:pt>
                <c:pt idx="68762">
                  <c:v>1510023600</c:v>
                </c:pt>
                <c:pt idx="68763">
                  <c:v>1510027200</c:v>
                </c:pt>
                <c:pt idx="68764">
                  <c:v>1510030800</c:v>
                </c:pt>
                <c:pt idx="68765">
                  <c:v>1510034400</c:v>
                </c:pt>
                <c:pt idx="68766">
                  <c:v>1510038000</c:v>
                </c:pt>
                <c:pt idx="68767">
                  <c:v>1510041600</c:v>
                </c:pt>
                <c:pt idx="68768">
                  <c:v>1510045200</c:v>
                </c:pt>
                <c:pt idx="68769">
                  <c:v>1510048800</c:v>
                </c:pt>
                <c:pt idx="68770">
                  <c:v>1510052400</c:v>
                </c:pt>
                <c:pt idx="68771">
                  <c:v>1510056000</c:v>
                </c:pt>
                <c:pt idx="68772">
                  <c:v>1510059600</c:v>
                </c:pt>
                <c:pt idx="68773">
                  <c:v>1510063200</c:v>
                </c:pt>
                <c:pt idx="68774">
                  <c:v>1510066800</c:v>
                </c:pt>
                <c:pt idx="68775">
                  <c:v>1510070400</c:v>
                </c:pt>
                <c:pt idx="68776">
                  <c:v>1510074000</c:v>
                </c:pt>
                <c:pt idx="68777">
                  <c:v>1510077600</c:v>
                </c:pt>
                <c:pt idx="68778">
                  <c:v>1510081200</c:v>
                </c:pt>
                <c:pt idx="68779">
                  <c:v>1510084800</c:v>
                </c:pt>
                <c:pt idx="68780">
                  <c:v>1510088400</c:v>
                </c:pt>
                <c:pt idx="68781">
                  <c:v>1510092000</c:v>
                </c:pt>
                <c:pt idx="68782">
                  <c:v>1510095600</c:v>
                </c:pt>
                <c:pt idx="68783">
                  <c:v>1510099200</c:v>
                </c:pt>
                <c:pt idx="68784">
                  <c:v>1510102800</c:v>
                </c:pt>
                <c:pt idx="68785">
                  <c:v>1510106400</c:v>
                </c:pt>
                <c:pt idx="68786">
                  <c:v>1510110000</c:v>
                </c:pt>
                <c:pt idx="68787">
                  <c:v>1510113600</c:v>
                </c:pt>
                <c:pt idx="68788">
                  <c:v>1510117200</c:v>
                </c:pt>
                <c:pt idx="68789">
                  <c:v>1510120800</c:v>
                </c:pt>
                <c:pt idx="68790">
                  <c:v>1510124400</c:v>
                </c:pt>
                <c:pt idx="68791">
                  <c:v>1510128000</c:v>
                </c:pt>
                <c:pt idx="68792">
                  <c:v>1510131600</c:v>
                </c:pt>
                <c:pt idx="68793">
                  <c:v>1510135200</c:v>
                </c:pt>
                <c:pt idx="68794">
                  <c:v>1510138800</c:v>
                </c:pt>
                <c:pt idx="68795">
                  <c:v>1510142400</c:v>
                </c:pt>
                <c:pt idx="68796">
                  <c:v>1510146000</c:v>
                </c:pt>
                <c:pt idx="68797">
                  <c:v>1510149600</c:v>
                </c:pt>
                <c:pt idx="68798">
                  <c:v>1510153200</c:v>
                </c:pt>
                <c:pt idx="68799">
                  <c:v>1510156800</c:v>
                </c:pt>
                <c:pt idx="68800">
                  <c:v>1510160400</c:v>
                </c:pt>
                <c:pt idx="68801">
                  <c:v>1510164000</c:v>
                </c:pt>
                <c:pt idx="68802">
                  <c:v>1510167600</c:v>
                </c:pt>
                <c:pt idx="68803">
                  <c:v>1510171200</c:v>
                </c:pt>
                <c:pt idx="68804">
                  <c:v>1510174800</c:v>
                </c:pt>
                <c:pt idx="68805">
                  <c:v>1510178400</c:v>
                </c:pt>
                <c:pt idx="68806">
                  <c:v>1510182000</c:v>
                </c:pt>
                <c:pt idx="68807">
                  <c:v>1510185600</c:v>
                </c:pt>
                <c:pt idx="68808">
                  <c:v>1510189200</c:v>
                </c:pt>
                <c:pt idx="68809">
                  <c:v>1510192800</c:v>
                </c:pt>
                <c:pt idx="68810">
                  <c:v>1510196400</c:v>
                </c:pt>
                <c:pt idx="68811">
                  <c:v>1510200000</c:v>
                </c:pt>
                <c:pt idx="68812">
                  <c:v>1510203600</c:v>
                </c:pt>
                <c:pt idx="68813">
                  <c:v>1510207200</c:v>
                </c:pt>
                <c:pt idx="68814">
                  <c:v>1510210800</c:v>
                </c:pt>
                <c:pt idx="68815">
                  <c:v>1510214400</c:v>
                </c:pt>
                <c:pt idx="68816">
                  <c:v>1510218000</c:v>
                </c:pt>
                <c:pt idx="68817">
                  <c:v>1510221600</c:v>
                </c:pt>
                <c:pt idx="68818">
                  <c:v>1510225200</c:v>
                </c:pt>
                <c:pt idx="68819">
                  <c:v>1510228800</c:v>
                </c:pt>
                <c:pt idx="68820">
                  <c:v>1510232400</c:v>
                </c:pt>
                <c:pt idx="68821">
                  <c:v>1510236000</c:v>
                </c:pt>
                <c:pt idx="68822">
                  <c:v>1510239600</c:v>
                </c:pt>
                <c:pt idx="68823">
                  <c:v>1510243200</c:v>
                </c:pt>
                <c:pt idx="68824">
                  <c:v>1510246800</c:v>
                </c:pt>
                <c:pt idx="68825">
                  <c:v>1510250400</c:v>
                </c:pt>
                <c:pt idx="68826">
                  <c:v>1510254000</c:v>
                </c:pt>
                <c:pt idx="68827">
                  <c:v>1510257600</c:v>
                </c:pt>
                <c:pt idx="68828">
                  <c:v>1510261200</c:v>
                </c:pt>
                <c:pt idx="68829">
                  <c:v>1510264800</c:v>
                </c:pt>
                <c:pt idx="68830">
                  <c:v>1510268400</c:v>
                </c:pt>
                <c:pt idx="68831">
                  <c:v>1510272000</c:v>
                </c:pt>
                <c:pt idx="68832">
                  <c:v>1510275600</c:v>
                </c:pt>
                <c:pt idx="68833">
                  <c:v>1510279200</c:v>
                </c:pt>
                <c:pt idx="68834">
                  <c:v>1510282800</c:v>
                </c:pt>
                <c:pt idx="68835">
                  <c:v>1510286400</c:v>
                </c:pt>
                <c:pt idx="68836">
                  <c:v>1510290000</c:v>
                </c:pt>
                <c:pt idx="68837">
                  <c:v>1510293600</c:v>
                </c:pt>
                <c:pt idx="68838">
                  <c:v>1510297200</c:v>
                </c:pt>
                <c:pt idx="68839">
                  <c:v>1510300800</c:v>
                </c:pt>
                <c:pt idx="68840">
                  <c:v>1510304400</c:v>
                </c:pt>
                <c:pt idx="68841">
                  <c:v>1510308000</c:v>
                </c:pt>
                <c:pt idx="68842">
                  <c:v>1510311600</c:v>
                </c:pt>
                <c:pt idx="68843">
                  <c:v>1510315200</c:v>
                </c:pt>
                <c:pt idx="68844">
                  <c:v>1510318800</c:v>
                </c:pt>
                <c:pt idx="68845">
                  <c:v>1510322400</c:v>
                </c:pt>
                <c:pt idx="68846">
                  <c:v>1510326000</c:v>
                </c:pt>
                <c:pt idx="68847">
                  <c:v>1510329600</c:v>
                </c:pt>
                <c:pt idx="68848">
                  <c:v>1510333200</c:v>
                </c:pt>
                <c:pt idx="68849">
                  <c:v>1510336800</c:v>
                </c:pt>
                <c:pt idx="68850">
                  <c:v>1510340400</c:v>
                </c:pt>
                <c:pt idx="68851">
                  <c:v>1510344000</c:v>
                </c:pt>
                <c:pt idx="68852">
                  <c:v>1510347600</c:v>
                </c:pt>
                <c:pt idx="68853">
                  <c:v>1510351200</c:v>
                </c:pt>
                <c:pt idx="68854">
                  <c:v>1510354800</c:v>
                </c:pt>
                <c:pt idx="68855">
                  <c:v>1510358400</c:v>
                </c:pt>
                <c:pt idx="68856">
                  <c:v>1510362000</c:v>
                </c:pt>
                <c:pt idx="68857">
                  <c:v>1510365600</c:v>
                </c:pt>
                <c:pt idx="68858">
                  <c:v>1510369200</c:v>
                </c:pt>
                <c:pt idx="68859">
                  <c:v>1510372800</c:v>
                </c:pt>
                <c:pt idx="68860">
                  <c:v>1510376400</c:v>
                </c:pt>
                <c:pt idx="68861">
                  <c:v>1510380000</c:v>
                </c:pt>
                <c:pt idx="68862">
                  <c:v>1510383600</c:v>
                </c:pt>
                <c:pt idx="68863">
                  <c:v>1510387200</c:v>
                </c:pt>
                <c:pt idx="68864">
                  <c:v>1510390800</c:v>
                </c:pt>
                <c:pt idx="68865">
                  <c:v>1510394400</c:v>
                </c:pt>
                <c:pt idx="68866">
                  <c:v>1510398000</c:v>
                </c:pt>
                <c:pt idx="68867">
                  <c:v>1510401600</c:v>
                </c:pt>
                <c:pt idx="68868">
                  <c:v>1510405200</c:v>
                </c:pt>
                <c:pt idx="68869">
                  <c:v>1510408800</c:v>
                </c:pt>
                <c:pt idx="68870">
                  <c:v>1510412400</c:v>
                </c:pt>
                <c:pt idx="68871">
                  <c:v>1510416000</c:v>
                </c:pt>
                <c:pt idx="68872">
                  <c:v>1510419600</c:v>
                </c:pt>
                <c:pt idx="68873">
                  <c:v>1510423200</c:v>
                </c:pt>
                <c:pt idx="68874">
                  <c:v>1510426800</c:v>
                </c:pt>
                <c:pt idx="68875">
                  <c:v>1510430400</c:v>
                </c:pt>
                <c:pt idx="68876">
                  <c:v>1510434000</c:v>
                </c:pt>
                <c:pt idx="68877">
                  <c:v>1510437600</c:v>
                </c:pt>
                <c:pt idx="68878">
                  <c:v>1510441200</c:v>
                </c:pt>
                <c:pt idx="68879">
                  <c:v>1510444800</c:v>
                </c:pt>
                <c:pt idx="68880">
                  <c:v>1510448400</c:v>
                </c:pt>
                <c:pt idx="68881">
                  <c:v>1510452000</c:v>
                </c:pt>
                <c:pt idx="68882">
                  <c:v>1510455600</c:v>
                </c:pt>
                <c:pt idx="68883">
                  <c:v>1510459200</c:v>
                </c:pt>
                <c:pt idx="68884">
                  <c:v>1510462800</c:v>
                </c:pt>
                <c:pt idx="68885">
                  <c:v>1510466400</c:v>
                </c:pt>
                <c:pt idx="68886">
                  <c:v>1510470000</c:v>
                </c:pt>
                <c:pt idx="68887">
                  <c:v>1510473600</c:v>
                </c:pt>
                <c:pt idx="68888">
                  <c:v>1510477200</c:v>
                </c:pt>
                <c:pt idx="68889">
                  <c:v>1510480800</c:v>
                </c:pt>
                <c:pt idx="68890">
                  <c:v>1510484400</c:v>
                </c:pt>
                <c:pt idx="68891">
                  <c:v>1510488000</c:v>
                </c:pt>
                <c:pt idx="68892">
                  <c:v>1510491600</c:v>
                </c:pt>
                <c:pt idx="68893">
                  <c:v>1510495200</c:v>
                </c:pt>
                <c:pt idx="68894">
                  <c:v>1510498800</c:v>
                </c:pt>
                <c:pt idx="68895">
                  <c:v>1510502400</c:v>
                </c:pt>
                <c:pt idx="68896">
                  <c:v>1510506000</c:v>
                </c:pt>
                <c:pt idx="68897">
                  <c:v>1510509600</c:v>
                </c:pt>
                <c:pt idx="68898">
                  <c:v>1510513200</c:v>
                </c:pt>
                <c:pt idx="68899">
                  <c:v>1510516800</c:v>
                </c:pt>
                <c:pt idx="68900">
                  <c:v>1510520400</c:v>
                </c:pt>
                <c:pt idx="68901">
                  <c:v>1510524000</c:v>
                </c:pt>
                <c:pt idx="68902">
                  <c:v>1510527600</c:v>
                </c:pt>
                <c:pt idx="68903">
                  <c:v>1510531200</c:v>
                </c:pt>
                <c:pt idx="68904">
                  <c:v>1510534800</c:v>
                </c:pt>
                <c:pt idx="68905">
                  <c:v>1510538400</c:v>
                </c:pt>
                <c:pt idx="68906">
                  <c:v>1510542000</c:v>
                </c:pt>
                <c:pt idx="68907">
                  <c:v>1510545600</c:v>
                </c:pt>
                <c:pt idx="68908">
                  <c:v>1510549200</c:v>
                </c:pt>
                <c:pt idx="68909">
                  <c:v>1510552800</c:v>
                </c:pt>
                <c:pt idx="68910">
                  <c:v>1510556400</c:v>
                </c:pt>
                <c:pt idx="68911">
                  <c:v>1510560000</c:v>
                </c:pt>
                <c:pt idx="68912">
                  <c:v>1510563600</c:v>
                </c:pt>
                <c:pt idx="68913">
                  <c:v>1510567200</c:v>
                </c:pt>
                <c:pt idx="68914">
                  <c:v>1510570800</c:v>
                </c:pt>
                <c:pt idx="68915">
                  <c:v>1510574400</c:v>
                </c:pt>
                <c:pt idx="68916">
                  <c:v>1510578000</c:v>
                </c:pt>
                <c:pt idx="68917">
                  <c:v>1510581600</c:v>
                </c:pt>
                <c:pt idx="68918">
                  <c:v>1510585200</c:v>
                </c:pt>
                <c:pt idx="68919">
                  <c:v>1510588800</c:v>
                </c:pt>
                <c:pt idx="68920">
                  <c:v>1510592400</c:v>
                </c:pt>
                <c:pt idx="68921">
                  <c:v>1510596000</c:v>
                </c:pt>
                <c:pt idx="68922">
                  <c:v>1510599600</c:v>
                </c:pt>
                <c:pt idx="68923">
                  <c:v>1510603200</c:v>
                </c:pt>
                <c:pt idx="68924">
                  <c:v>1510606800</c:v>
                </c:pt>
                <c:pt idx="68925">
                  <c:v>1510610400</c:v>
                </c:pt>
                <c:pt idx="68926">
                  <c:v>1510614000</c:v>
                </c:pt>
                <c:pt idx="68927">
                  <c:v>1510617600</c:v>
                </c:pt>
                <c:pt idx="68928">
                  <c:v>1510621200</c:v>
                </c:pt>
                <c:pt idx="68929">
                  <c:v>1510624800</c:v>
                </c:pt>
                <c:pt idx="68930">
                  <c:v>1510628400</c:v>
                </c:pt>
                <c:pt idx="68931">
                  <c:v>1510632000</c:v>
                </c:pt>
                <c:pt idx="68932">
                  <c:v>1510635600</c:v>
                </c:pt>
                <c:pt idx="68933">
                  <c:v>1510639200</c:v>
                </c:pt>
                <c:pt idx="68934">
                  <c:v>1510642800</c:v>
                </c:pt>
                <c:pt idx="68935">
                  <c:v>1510646400</c:v>
                </c:pt>
                <c:pt idx="68936">
                  <c:v>1510650000</c:v>
                </c:pt>
                <c:pt idx="68937">
                  <c:v>1510653600</c:v>
                </c:pt>
                <c:pt idx="68938">
                  <c:v>1510657200</c:v>
                </c:pt>
                <c:pt idx="68939">
                  <c:v>1510660800</c:v>
                </c:pt>
                <c:pt idx="68940">
                  <c:v>1510664400</c:v>
                </c:pt>
                <c:pt idx="68941">
                  <c:v>1510668000</c:v>
                </c:pt>
                <c:pt idx="68942">
                  <c:v>1510671600</c:v>
                </c:pt>
                <c:pt idx="68943">
                  <c:v>1510675200</c:v>
                </c:pt>
                <c:pt idx="68944">
                  <c:v>1510678800</c:v>
                </c:pt>
                <c:pt idx="68945">
                  <c:v>1510682400</c:v>
                </c:pt>
                <c:pt idx="68946">
                  <c:v>1510686000</c:v>
                </c:pt>
                <c:pt idx="68947">
                  <c:v>1510689600</c:v>
                </c:pt>
                <c:pt idx="68948">
                  <c:v>1510693200</c:v>
                </c:pt>
                <c:pt idx="68949">
                  <c:v>1510696800</c:v>
                </c:pt>
                <c:pt idx="68950">
                  <c:v>1510700400</c:v>
                </c:pt>
                <c:pt idx="68951">
                  <c:v>1510704000</c:v>
                </c:pt>
                <c:pt idx="68952">
                  <c:v>1510707600</c:v>
                </c:pt>
                <c:pt idx="68953">
                  <c:v>1510711200</c:v>
                </c:pt>
                <c:pt idx="68954">
                  <c:v>1510714800</c:v>
                </c:pt>
                <c:pt idx="68955">
                  <c:v>1510718400</c:v>
                </c:pt>
                <c:pt idx="68956">
                  <c:v>1510722000</c:v>
                </c:pt>
                <c:pt idx="68957">
                  <c:v>1510725600</c:v>
                </c:pt>
                <c:pt idx="68958">
                  <c:v>1510729200</c:v>
                </c:pt>
                <c:pt idx="68959">
                  <c:v>1510732800</c:v>
                </c:pt>
                <c:pt idx="68960">
                  <c:v>1510736400</c:v>
                </c:pt>
                <c:pt idx="68961">
                  <c:v>1510740000</c:v>
                </c:pt>
                <c:pt idx="68962">
                  <c:v>1510743600</c:v>
                </c:pt>
                <c:pt idx="68963">
                  <c:v>1510747200</c:v>
                </c:pt>
                <c:pt idx="68964">
                  <c:v>1510750800</c:v>
                </c:pt>
                <c:pt idx="68965">
                  <c:v>1510754400</c:v>
                </c:pt>
                <c:pt idx="68966">
                  <c:v>1510758000</c:v>
                </c:pt>
                <c:pt idx="68967">
                  <c:v>1510761600</c:v>
                </c:pt>
                <c:pt idx="68968">
                  <c:v>1510765200</c:v>
                </c:pt>
                <c:pt idx="68969">
                  <c:v>1510768800</c:v>
                </c:pt>
                <c:pt idx="68970">
                  <c:v>1510772400</c:v>
                </c:pt>
                <c:pt idx="68971">
                  <c:v>1510776000</c:v>
                </c:pt>
                <c:pt idx="68972">
                  <c:v>1510779600</c:v>
                </c:pt>
                <c:pt idx="68973">
                  <c:v>1510783200</c:v>
                </c:pt>
                <c:pt idx="68974">
                  <c:v>1510786800</c:v>
                </c:pt>
                <c:pt idx="68975">
                  <c:v>1510790400</c:v>
                </c:pt>
                <c:pt idx="68976">
                  <c:v>1510794000</c:v>
                </c:pt>
                <c:pt idx="68977">
                  <c:v>1510797600</c:v>
                </c:pt>
                <c:pt idx="68978">
                  <c:v>1510801200</c:v>
                </c:pt>
                <c:pt idx="68979">
                  <c:v>1510804800</c:v>
                </c:pt>
                <c:pt idx="68980">
                  <c:v>1510808400</c:v>
                </c:pt>
                <c:pt idx="68981">
                  <c:v>1510812000</c:v>
                </c:pt>
                <c:pt idx="68982">
                  <c:v>1510815600</c:v>
                </c:pt>
                <c:pt idx="68983">
                  <c:v>1510819200</c:v>
                </c:pt>
                <c:pt idx="68984">
                  <c:v>1510822800</c:v>
                </c:pt>
                <c:pt idx="68985">
                  <c:v>1510826400</c:v>
                </c:pt>
                <c:pt idx="68986">
                  <c:v>1510830000</c:v>
                </c:pt>
                <c:pt idx="68987">
                  <c:v>1510833600</c:v>
                </c:pt>
                <c:pt idx="68988">
                  <c:v>1510837200</c:v>
                </c:pt>
                <c:pt idx="68989">
                  <c:v>1510840800</c:v>
                </c:pt>
                <c:pt idx="68990">
                  <c:v>1510844400</c:v>
                </c:pt>
                <c:pt idx="68991">
                  <c:v>1510848000</c:v>
                </c:pt>
                <c:pt idx="68992">
                  <c:v>1510851600</c:v>
                </c:pt>
                <c:pt idx="68993">
                  <c:v>1510855200</c:v>
                </c:pt>
                <c:pt idx="68994">
                  <c:v>1510858800</c:v>
                </c:pt>
                <c:pt idx="68995">
                  <c:v>1510862400</c:v>
                </c:pt>
                <c:pt idx="68996">
                  <c:v>1510866000</c:v>
                </c:pt>
                <c:pt idx="68997">
                  <c:v>1510869600</c:v>
                </c:pt>
                <c:pt idx="68998">
                  <c:v>1510873200</c:v>
                </c:pt>
                <c:pt idx="68999">
                  <c:v>1510876800</c:v>
                </c:pt>
                <c:pt idx="69000">
                  <c:v>1510880400</c:v>
                </c:pt>
                <c:pt idx="69001">
                  <c:v>1510884000</c:v>
                </c:pt>
                <c:pt idx="69002">
                  <c:v>1510887600</c:v>
                </c:pt>
                <c:pt idx="69003">
                  <c:v>1510891200</c:v>
                </c:pt>
                <c:pt idx="69004">
                  <c:v>1510894800</c:v>
                </c:pt>
                <c:pt idx="69005">
                  <c:v>1510898400</c:v>
                </c:pt>
                <c:pt idx="69006">
                  <c:v>1510902000</c:v>
                </c:pt>
                <c:pt idx="69007">
                  <c:v>1510905600</c:v>
                </c:pt>
                <c:pt idx="69008">
                  <c:v>1510909200</c:v>
                </c:pt>
                <c:pt idx="69009">
                  <c:v>1510912800</c:v>
                </c:pt>
                <c:pt idx="69010">
                  <c:v>1510916400</c:v>
                </c:pt>
                <c:pt idx="69011">
                  <c:v>1510920000</c:v>
                </c:pt>
                <c:pt idx="69012">
                  <c:v>1510923600</c:v>
                </c:pt>
                <c:pt idx="69013">
                  <c:v>1510927200</c:v>
                </c:pt>
                <c:pt idx="69014">
                  <c:v>1510930800</c:v>
                </c:pt>
                <c:pt idx="69015">
                  <c:v>1510934400</c:v>
                </c:pt>
                <c:pt idx="69016">
                  <c:v>1510938000</c:v>
                </c:pt>
                <c:pt idx="69017">
                  <c:v>1510941600</c:v>
                </c:pt>
                <c:pt idx="69018">
                  <c:v>1510945200</c:v>
                </c:pt>
                <c:pt idx="69019">
                  <c:v>1510948800</c:v>
                </c:pt>
                <c:pt idx="69020">
                  <c:v>1510952400</c:v>
                </c:pt>
                <c:pt idx="69021">
                  <c:v>1510956000</c:v>
                </c:pt>
                <c:pt idx="69022">
                  <c:v>1510959600</c:v>
                </c:pt>
                <c:pt idx="69023">
                  <c:v>1510963200</c:v>
                </c:pt>
                <c:pt idx="69024">
                  <c:v>1510966800</c:v>
                </c:pt>
                <c:pt idx="69025">
                  <c:v>1510970400</c:v>
                </c:pt>
                <c:pt idx="69026">
                  <c:v>1510974000</c:v>
                </c:pt>
                <c:pt idx="69027">
                  <c:v>1510977600</c:v>
                </c:pt>
                <c:pt idx="69028">
                  <c:v>1510981200</c:v>
                </c:pt>
                <c:pt idx="69029">
                  <c:v>1510984800</c:v>
                </c:pt>
                <c:pt idx="69030">
                  <c:v>1510988400</c:v>
                </c:pt>
                <c:pt idx="69031">
                  <c:v>1510992000</c:v>
                </c:pt>
                <c:pt idx="69032">
                  <c:v>1510995600</c:v>
                </c:pt>
                <c:pt idx="69033">
                  <c:v>1510999200</c:v>
                </c:pt>
                <c:pt idx="69034">
                  <c:v>1511002800</c:v>
                </c:pt>
                <c:pt idx="69035">
                  <c:v>1511006400</c:v>
                </c:pt>
                <c:pt idx="69036">
                  <c:v>1511010000</c:v>
                </c:pt>
                <c:pt idx="69037">
                  <c:v>1511013600</c:v>
                </c:pt>
                <c:pt idx="69038">
                  <c:v>1511017200</c:v>
                </c:pt>
                <c:pt idx="69039">
                  <c:v>1511020800</c:v>
                </c:pt>
                <c:pt idx="69040">
                  <c:v>1511024400</c:v>
                </c:pt>
                <c:pt idx="69041">
                  <c:v>1511028000</c:v>
                </c:pt>
                <c:pt idx="69042">
                  <c:v>1511031600</c:v>
                </c:pt>
                <c:pt idx="69043">
                  <c:v>1511035200</c:v>
                </c:pt>
                <c:pt idx="69044">
                  <c:v>1511038800</c:v>
                </c:pt>
                <c:pt idx="69045">
                  <c:v>1511042400</c:v>
                </c:pt>
                <c:pt idx="69046">
                  <c:v>1511046000</c:v>
                </c:pt>
                <c:pt idx="69047">
                  <c:v>1511049600</c:v>
                </c:pt>
                <c:pt idx="69048">
                  <c:v>1511053200</c:v>
                </c:pt>
                <c:pt idx="69049">
                  <c:v>1511056800</c:v>
                </c:pt>
                <c:pt idx="69050">
                  <c:v>1511060400</c:v>
                </c:pt>
                <c:pt idx="69051">
                  <c:v>1511064000</c:v>
                </c:pt>
                <c:pt idx="69052">
                  <c:v>1511067600</c:v>
                </c:pt>
                <c:pt idx="69053">
                  <c:v>1511071200</c:v>
                </c:pt>
                <c:pt idx="69054">
                  <c:v>1511074800</c:v>
                </c:pt>
                <c:pt idx="69055">
                  <c:v>1511078400</c:v>
                </c:pt>
                <c:pt idx="69056">
                  <c:v>1511082000</c:v>
                </c:pt>
                <c:pt idx="69057">
                  <c:v>1511085600</c:v>
                </c:pt>
                <c:pt idx="69058">
                  <c:v>1511089200</c:v>
                </c:pt>
                <c:pt idx="69059">
                  <c:v>1511092800</c:v>
                </c:pt>
                <c:pt idx="69060">
                  <c:v>1511096400</c:v>
                </c:pt>
                <c:pt idx="69061">
                  <c:v>1511100000</c:v>
                </c:pt>
                <c:pt idx="69062">
                  <c:v>1511103600</c:v>
                </c:pt>
                <c:pt idx="69063">
                  <c:v>1511107200</c:v>
                </c:pt>
                <c:pt idx="69064">
                  <c:v>1511110800</c:v>
                </c:pt>
                <c:pt idx="69065">
                  <c:v>1511114400</c:v>
                </c:pt>
                <c:pt idx="69066">
                  <c:v>1511118000</c:v>
                </c:pt>
                <c:pt idx="69067">
                  <c:v>1511121600</c:v>
                </c:pt>
                <c:pt idx="69068">
                  <c:v>1511125200</c:v>
                </c:pt>
                <c:pt idx="69069">
                  <c:v>1511128800</c:v>
                </c:pt>
                <c:pt idx="69070">
                  <c:v>1511132400</c:v>
                </c:pt>
                <c:pt idx="69071">
                  <c:v>1511136000</c:v>
                </c:pt>
                <c:pt idx="69072">
                  <c:v>1511139600</c:v>
                </c:pt>
                <c:pt idx="69073">
                  <c:v>1511143200</c:v>
                </c:pt>
                <c:pt idx="69074">
                  <c:v>1511146800</c:v>
                </c:pt>
                <c:pt idx="69075">
                  <c:v>1511150400</c:v>
                </c:pt>
                <c:pt idx="69076">
                  <c:v>1511154000</c:v>
                </c:pt>
                <c:pt idx="69077">
                  <c:v>1511157600</c:v>
                </c:pt>
                <c:pt idx="69078">
                  <c:v>1511161200</c:v>
                </c:pt>
                <c:pt idx="69079">
                  <c:v>1511164800</c:v>
                </c:pt>
                <c:pt idx="69080">
                  <c:v>1511168400</c:v>
                </c:pt>
                <c:pt idx="69081">
                  <c:v>1511172000</c:v>
                </c:pt>
                <c:pt idx="69082">
                  <c:v>1511175600</c:v>
                </c:pt>
                <c:pt idx="69083">
                  <c:v>1511179200</c:v>
                </c:pt>
                <c:pt idx="69084">
                  <c:v>1511182800</c:v>
                </c:pt>
                <c:pt idx="69085">
                  <c:v>1511186400</c:v>
                </c:pt>
                <c:pt idx="69086">
                  <c:v>1511190000</c:v>
                </c:pt>
                <c:pt idx="69087">
                  <c:v>1511193600</c:v>
                </c:pt>
                <c:pt idx="69088">
                  <c:v>1511197200</c:v>
                </c:pt>
                <c:pt idx="69089">
                  <c:v>1511200800</c:v>
                </c:pt>
                <c:pt idx="69090">
                  <c:v>1511204400</c:v>
                </c:pt>
                <c:pt idx="69091">
                  <c:v>1511208000</c:v>
                </c:pt>
                <c:pt idx="69092">
                  <c:v>1511211600</c:v>
                </c:pt>
                <c:pt idx="69093">
                  <c:v>1511215200</c:v>
                </c:pt>
                <c:pt idx="69094">
                  <c:v>1511218800</c:v>
                </c:pt>
                <c:pt idx="69095">
                  <c:v>1511222400</c:v>
                </c:pt>
                <c:pt idx="69096">
                  <c:v>1511226000</c:v>
                </c:pt>
                <c:pt idx="69097">
                  <c:v>1511229600</c:v>
                </c:pt>
                <c:pt idx="69098">
                  <c:v>1511233200</c:v>
                </c:pt>
                <c:pt idx="69099">
                  <c:v>1511236800</c:v>
                </c:pt>
                <c:pt idx="69100">
                  <c:v>1511240400</c:v>
                </c:pt>
                <c:pt idx="69101">
                  <c:v>1511244000</c:v>
                </c:pt>
                <c:pt idx="69102">
                  <c:v>1511247600</c:v>
                </c:pt>
                <c:pt idx="69103">
                  <c:v>1511251200</c:v>
                </c:pt>
                <c:pt idx="69104">
                  <c:v>1511254800</c:v>
                </c:pt>
                <c:pt idx="69105">
                  <c:v>1511258400</c:v>
                </c:pt>
                <c:pt idx="69106">
                  <c:v>1511262000</c:v>
                </c:pt>
                <c:pt idx="69107">
                  <c:v>1511265600</c:v>
                </c:pt>
                <c:pt idx="69108">
                  <c:v>1511269200</c:v>
                </c:pt>
                <c:pt idx="69109">
                  <c:v>1511272800</c:v>
                </c:pt>
                <c:pt idx="69110">
                  <c:v>1511276400</c:v>
                </c:pt>
                <c:pt idx="69111">
                  <c:v>1511280000</c:v>
                </c:pt>
                <c:pt idx="69112">
                  <c:v>1511283600</c:v>
                </c:pt>
                <c:pt idx="69113">
                  <c:v>1511287200</c:v>
                </c:pt>
                <c:pt idx="69114">
                  <c:v>1511290800</c:v>
                </c:pt>
                <c:pt idx="69115">
                  <c:v>1511294400</c:v>
                </c:pt>
                <c:pt idx="69116">
                  <c:v>1511298000</c:v>
                </c:pt>
                <c:pt idx="69117">
                  <c:v>1511301600</c:v>
                </c:pt>
                <c:pt idx="69118">
                  <c:v>1511305200</c:v>
                </c:pt>
                <c:pt idx="69119">
                  <c:v>1511308800</c:v>
                </c:pt>
                <c:pt idx="69120">
                  <c:v>1511312400</c:v>
                </c:pt>
                <c:pt idx="69121">
                  <c:v>1511316000</c:v>
                </c:pt>
                <c:pt idx="69122">
                  <c:v>1511319600</c:v>
                </c:pt>
                <c:pt idx="69123">
                  <c:v>1511323200</c:v>
                </c:pt>
                <c:pt idx="69124">
                  <c:v>1511326800</c:v>
                </c:pt>
                <c:pt idx="69125">
                  <c:v>1511330400</c:v>
                </c:pt>
                <c:pt idx="69126">
                  <c:v>1511334000</c:v>
                </c:pt>
                <c:pt idx="69127">
                  <c:v>1511337600</c:v>
                </c:pt>
                <c:pt idx="69128">
                  <c:v>1511341200</c:v>
                </c:pt>
                <c:pt idx="69129">
                  <c:v>1511344800</c:v>
                </c:pt>
                <c:pt idx="69130">
                  <c:v>1511348400</c:v>
                </c:pt>
                <c:pt idx="69131">
                  <c:v>1511352000</c:v>
                </c:pt>
                <c:pt idx="69132">
                  <c:v>1511355600</c:v>
                </c:pt>
                <c:pt idx="69133">
                  <c:v>1511359200</c:v>
                </c:pt>
                <c:pt idx="69134">
                  <c:v>1511362800</c:v>
                </c:pt>
                <c:pt idx="69135">
                  <c:v>1511366400</c:v>
                </c:pt>
                <c:pt idx="69136">
                  <c:v>1511370000</c:v>
                </c:pt>
                <c:pt idx="69137">
                  <c:v>1511373600</c:v>
                </c:pt>
                <c:pt idx="69138">
                  <c:v>1511377200</c:v>
                </c:pt>
                <c:pt idx="69139">
                  <c:v>1511380800</c:v>
                </c:pt>
                <c:pt idx="69140">
                  <c:v>1511384400</c:v>
                </c:pt>
                <c:pt idx="69141">
                  <c:v>1511388000</c:v>
                </c:pt>
                <c:pt idx="69142">
                  <c:v>1511391600</c:v>
                </c:pt>
                <c:pt idx="69143">
                  <c:v>1511395200</c:v>
                </c:pt>
                <c:pt idx="69144">
                  <c:v>1511398800</c:v>
                </c:pt>
                <c:pt idx="69145">
                  <c:v>1511402400</c:v>
                </c:pt>
                <c:pt idx="69146">
                  <c:v>1511406000</c:v>
                </c:pt>
                <c:pt idx="69147">
                  <c:v>1511409600</c:v>
                </c:pt>
                <c:pt idx="69148">
                  <c:v>1511413200</c:v>
                </c:pt>
                <c:pt idx="69149">
                  <c:v>1511416800</c:v>
                </c:pt>
                <c:pt idx="69150">
                  <c:v>1511420400</c:v>
                </c:pt>
                <c:pt idx="69151">
                  <c:v>1511424000</c:v>
                </c:pt>
                <c:pt idx="69152">
                  <c:v>1511427600</c:v>
                </c:pt>
                <c:pt idx="69153">
                  <c:v>1511431200</c:v>
                </c:pt>
                <c:pt idx="69154">
                  <c:v>1511434800</c:v>
                </c:pt>
                <c:pt idx="69155">
                  <c:v>1511438400</c:v>
                </c:pt>
                <c:pt idx="69156">
                  <c:v>1511442000</c:v>
                </c:pt>
                <c:pt idx="69157">
                  <c:v>1511445600</c:v>
                </c:pt>
                <c:pt idx="69158">
                  <c:v>1511449200</c:v>
                </c:pt>
                <c:pt idx="69159">
                  <c:v>1511452800</c:v>
                </c:pt>
                <c:pt idx="69160">
                  <c:v>1511456400</c:v>
                </c:pt>
                <c:pt idx="69161">
                  <c:v>1511460000</c:v>
                </c:pt>
                <c:pt idx="69162">
                  <c:v>1511463600</c:v>
                </c:pt>
                <c:pt idx="69163">
                  <c:v>1511467200</c:v>
                </c:pt>
                <c:pt idx="69164">
                  <c:v>1511470800</c:v>
                </c:pt>
                <c:pt idx="69165">
                  <c:v>1511474400</c:v>
                </c:pt>
                <c:pt idx="69166">
                  <c:v>1511478000</c:v>
                </c:pt>
                <c:pt idx="69167">
                  <c:v>1511481600</c:v>
                </c:pt>
                <c:pt idx="69168">
                  <c:v>1511485200</c:v>
                </c:pt>
                <c:pt idx="69169">
                  <c:v>1511488800</c:v>
                </c:pt>
                <c:pt idx="69170">
                  <c:v>1511492400</c:v>
                </c:pt>
                <c:pt idx="69171">
                  <c:v>1511496000</c:v>
                </c:pt>
                <c:pt idx="69172">
                  <c:v>1511499600</c:v>
                </c:pt>
                <c:pt idx="69173">
                  <c:v>1511503200</c:v>
                </c:pt>
                <c:pt idx="69174">
                  <c:v>1511506800</c:v>
                </c:pt>
                <c:pt idx="69175">
                  <c:v>1511510400</c:v>
                </c:pt>
                <c:pt idx="69176">
                  <c:v>1511514000</c:v>
                </c:pt>
                <c:pt idx="69177">
                  <c:v>1511517600</c:v>
                </c:pt>
                <c:pt idx="69178">
                  <c:v>1511521200</c:v>
                </c:pt>
                <c:pt idx="69179">
                  <c:v>1511524800</c:v>
                </c:pt>
                <c:pt idx="69180">
                  <c:v>1511528400</c:v>
                </c:pt>
                <c:pt idx="69181">
                  <c:v>1511532000</c:v>
                </c:pt>
                <c:pt idx="69182">
                  <c:v>1511535600</c:v>
                </c:pt>
                <c:pt idx="69183">
                  <c:v>1511539200</c:v>
                </c:pt>
                <c:pt idx="69184">
                  <c:v>1511542800</c:v>
                </c:pt>
                <c:pt idx="69185">
                  <c:v>1511546400</c:v>
                </c:pt>
                <c:pt idx="69186">
                  <c:v>1511550000</c:v>
                </c:pt>
                <c:pt idx="69187">
                  <c:v>1511553600</c:v>
                </c:pt>
                <c:pt idx="69188">
                  <c:v>1511557200</c:v>
                </c:pt>
                <c:pt idx="69189">
                  <c:v>1511560800</c:v>
                </c:pt>
                <c:pt idx="69190">
                  <c:v>1511564400</c:v>
                </c:pt>
                <c:pt idx="69191">
                  <c:v>1511568000</c:v>
                </c:pt>
                <c:pt idx="69192">
                  <c:v>1511571600</c:v>
                </c:pt>
                <c:pt idx="69193">
                  <c:v>1511575200</c:v>
                </c:pt>
                <c:pt idx="69194">
                  <c:v>1511578800</c:v>
                </c:pt>
                <c:pt idx="69195">
                  <c:v>1511582400</c:v>
                </c:pt>
                <c:pt idx="69196">
                  <c:v>1511586000</c:v>
                </c:pt>
                <c:pt idx="69197">
                  <c:v>1511589600</c:v>
                </c:pt>
                <c:pt idx="69198">
                  <c:v>1511593200</c:v>
                </c:pt>
                <c:pt idx="69199">
                  <c:v>1511596800</c:v>
                </c:pt>
                <c:pt idx="69200">
                  <c:v>1511600400</c:v>
                </c:pt>
                <c:pt idx="69201">
                  <c:v>1511604000</c:v>
                </c:pt>
                <c:pt idx="69202">
                  <c:v>1511607600</c:v>
                </c:pt>
                <c:pt idx="69203">
                  <c:v>1511611200</c:v>
                </c:pt>
                <c:pt idx="69204">
                  <c:v>1511614800</c:v>
                </c:pt>
                <c:pt idx="69205">
                  <c:v>1511618400</c:v>
                </c:pt>
                <c:pt idx="69206">
                  <c:v>1511622000</c:v>
                </c:pt>
                <c:pt idx="69207">
                  <c:v>1511625600</c:v>
                </c:pt>
                <c:pt idx="69208">
                  <c:v>1511629200</c:v>
                </c:pt>
                <c:pt idx="69209">
                  <c:v>1511632800</c:v>
                </c:pt>
                <c:pt idx="69210">
                  <c:v>1511636400</c:v>
                </c:pt>
                <c:pt idx="69211">
                  <c:v>1511640000</c:v>
                </c:pt>
                <c:pt idx="69212">
                  <c:v>1511643600</c:v>
                </c:pt>
                <c:pt idx="69213">
                  <c:v>1511647200</c:v>
                </c:pt>
                <c:pt idx="69214">
                  <c:v>1511650800</c:v>
                </c:pt>
                <c:pt idx="69215">
                  <c:v>1511654400</c:v>
                </c:pt>
                <c:pt idx="69216">
                  <c:v>1511658000</c:v>
                </c:pt>
                <c:pt idx="69217">
                  <c:v>1511661600</c:v>
                </c:pt>
                <c:pt idx="69218">
                  <c:v>1511665200</c:v>
                </c:pt>
                <c:pt idx="69219">
                  <c:v>1511668800</c:v>
                </c:pt>
                <c:pt idx="69220">
                  <c:v>1511672400</c:v>
                </c:pt>
                <c:pt idx="69221">
                  <c:v>1511676000</c:v>
                </c:pt>
                <c:pt idx="69222">
                  <c:v>1511679600</c:v>
                </c:pt>
                <c:pt idx="69223">
                  <c:v>1511683200</c:v>
                </c:pt>
                <c:pt idx="69224">
                  <c:v>1511686800</c:v>
                </c:pt>
                <c:pt idx="69225">
                  <c:v>1511690400</c:v>
                </c:pt>
                <c:pt idx="69226">
                  <c:v>1511694000</c:v>
                </c:pt>
                <c:pt idx="69227">
                  <c:v>1511697600</c:v>
                </c:pt>
                <c:pt idx="69228">
                  <c:v>1511701200</c:v>
                </c:pt>
                <c:pt idx="69229">
                  <c:v>1511704800</c:v>
                </c:pt>
                <c:pt idx="69230">
                  <c:v>1511708400</c:v>
                </c:pt>
                <c:pt idx="69231">
                  <c:v>1511712000</c:v>
                </c:pt>
                <c:pt idx="69232">
                  <c:v>1511715600</c:v>
                </c:pt>
                <c:pt idx="69233">
                  <c:v>1511719200</c:v>
                </c:pt>
                <c:pt idx="69234">
                  <c:v>1511722800</c:v>
                </c:pt>
                <c:pt idx="69235">
                  <c:v>1511726400</c:v>
                </c:pt>
                <c:pt idx="69236">
                  <c:v>1511730000</c:v>
                </c:pt>
                <c:pt idx="69237">
                  <c:v>1511733600</c:v>
                </c:pt>
                <c:pt idx="69238">
                  <c:v>1511737200</c:v>
                </c:pt>
                <c:pt idx="69239">
                  <c:v>1511740800</c:v>
                </c:pt>
                <c:pt idx="69240">
                  <c:v>1511744400</c:v>
                </c:pt>
                <c:pt idx="69241">
                  <c:v>1511748000</c:v>
                </c:pt>
                <c:pt idx="69242">
                  <c:v>1511751600</c:v>
                </c:pt>
                <c:pt idx="69243">
                  <c:v>1511755200</c:v>
                </c:pt>
                <c:pt idx="69244">
                  <c:v>1511758800</c:v>
                </c:pt>
                <c:pt idx="69245">
                  <c:v>1511762400</c:v>
                </c:pt>
                <c:pt idx="69246">
                  <c:v>1511766000</c:v>
                </c:pt>
                <c:pt idx="69247">
                  <c:v>1511769600</c:v>
                </c:pt>
                <c:pt idx="69248">
                  <c:v>1511773200</c:v>
                </c:pt>
                <c:pt idx="69249">
                  <c:v>1511776800</c:v>
                </c:pt>
                <c:pt idx="69250">
                  <c:v>1511780400</c:v>
                </c:pt>
                <c:pt idx="69251">
                  <c:v>1511784000</c:v>
                </c:pt>
                <c:pt idx="69252">
                  <c:v>1511787600</c:v>
                </c:pt>
                <c:pt idx="69253">
                  <c:v>1511791200</c:v>
                </c:pt>
                <c:pt idx="69254">
                  <c:v>1511794800</c:v>
                </c:pt>
                <c:pt idx="69255">
                  <c:v>1511798400</c:v>
                </c:pt>
                <c:pt idx="69256">
                  <c:v>1511802000</c:v>
                </c:pt>
                <c:pt idx="69257">
                  <c:v>1511805600</c:v>
                </c:pt>
                <c:pt idx="69258">
                  <c:v>1511809200</c:v>
                </c:pt>
                <c:pt idx="69259">
                  <c:v>1511812800</c:v>
                </c:pt>
                <c:pt idx="69260">
                  <c:v>1511816400</c:v>
                </c:pt>
                <c:pt idx="69261">
                  <c:v>1511820000</c:v>
                </c:pt>
                <c:pt idx="69262">
                  <c:v>1511823600</c:v>
                </c:pt>
                <c:pt idx="69263">
                  <c:v>1511827200</c:v>
                </c:pt>
                <c:pt idx="69264">
                  <c:v>1511830800</c:v>
                </c:pt>
                <c:pt idx="69265">
                  <c:v>1511834400</c:v>
                </c:pt>
                <c:pt idx="69266">
                  <c:v>1511838000</c:v>
                </c:pt>
                <c:pt idx="69267">
                  <c:v>1511841600</c:v>
                </c:pt>
                <c:pt idx="69268">
                  <c:v>1511845200</c:v>
                </c:pt>
                <c:pt idx="69269">
                  <c:v>1511848800</c:v>
                </c:pt>
                <c:pt idx="69270">
                  <c:v>1511852400</c:v>
                </c:pt>
                <c:pt idx="69271">
                  <c:v>1511856000</c:v>
                </c:pt>
                <c:pt idx="69272">
                  <c:v>1511859600</c:v>
                </c:pt>
                <c:pt idx="69273">
                  <c:v>1511863200</c:v>
                </c:pt>
                <c:pt idx="69274">
                  <c:v>1511866800</c:v>
                </c:pt>
                <c:pt idx="69275">
                  <c:v>1511870400</c:v>
                </c:pt>
                <c:pt idx="69276">
                  <c:v>1511874000</c:v>
                </c:pt>
                <c:pt idx="69277">
                  <c:v>1511877600</c:v>
                </c:pt>
                <c:pt idx="69278">
                  <c:v>1511881200</c:v>
                </c:pt>
                <c:pt idx="69279">
                  <c:v>1511884800</c:v>
                </c:pt>
                <c:pt idx="69280">
                  <c:v>1511888400</c:v>
                </c:pt>
                <c:pt idx="69281">
                  <c:v>1511892000</c:v>
                </c:pt>
                <c:pt idx="69282">
                  <c:v>1511895600</c:v>
                </c:pt>
                <c:pt idx="69283">
                  <c:v>1511899200</c:v>
                </c:pt>
                <c:pt idx="69284">
                  <c:v>1511902800</c:v>
                </c:pt>
                <c:pt idx="69285">
                  <c:v>1511906400</c:v>
                </c:pt>
                <c:pt idx="69286">
                  <c:v>1511910000</c:v>
                </c:pt>
                <c:pt idx="69287">
                  <c:v>1511913600</c:v>
                </c:pt>
                <c:pt idx="69288">
                  <c:v>1511917200</c:v>
                </c:pt>
                <c:pt idx="69289">
                  <c:v>1511920800</c:v>
                </c:pt>
                <c:pt idx="69290">
                  <c:v>1511924400</c:v>
                </c:pt>
                <c:pt idx="69291">
                  <c:v>1511928000</c:v>
                </c:pt>
                <c:pt idx="69292">
                  <c:v>1511931600</c:v>
                </c:pt>
                <c:pt idx="69293">
                  <c:v>1511935200</c:v>
                </c:pt>
                <c:pt idx="69294">
                  <c:v>1511938800</c:v>
                </c:pt>
                <c:pt idx="69295">
                  <c:v>1511942400</c:v>
                </c:pt>
                <c:pt idx="69296">
                  <c:v>1511946000</c:v>
                </c:pt>
                <c:pt idx="69297">
                  <c:v>1511949600</c:v>
                </c:pt>
                <c:pt idx="69298">
                  <c:v>1511953200</c:v>
                </c:pt>
                <c:pt idx="69299">
                  <c:v>1511956800</c:v>
                </c:pt>
                <c:pt idx="69300">
                  <c:v>1511960400</c:v>
                </c:pt>
                <c:pt idx="69301">
                  <c:v>1511964000</c:v>
                </c:pt>
                <c:pt idx="69302">
                  <c:v>1511967600</c:v>
                </c:pt>
                <c:pt idx="69303">
                  <c:v>1511971200</c:v>
                </c:pt>
                <c:pt idx="69304">
                  <c:v>1511974800</c:v>
                </c:pt>
                <c:pt idx="69305">
                  <c:v>1511978400</c:v>
                </c:pt>
                <c:pt idx="69306">
                  <c:v>1511982000</c:v>
                </c:pt>
                <c:pt idx="69307">
                  <c:v>1511985600</c:v>
                </c:pt>
                <c:pt idx="69308">
                  <c:v>1511989200</c:v>
                </c:pt>
                <c:pt idx="69309">
                  <c:v>1511992800</c:v>
                </c:pt>
                <c:pt idx="69310">
                  <c:v>1511996400</c:v>
                </c:pt>
                <c:pt idx="69311">
                  <c:v>1512000000</c:v>
                </c:pt>
                <c:pt idx="69312">
                  <c:v>1512003600</c:v>
                </c:pt>
                <c:pt idx="69313">
                  <c:v>1512007200</c:v>
                </c:pt>
                <c:pt idx="69314">
                  <c:v>1512010800</c:v>
                </c:pt>
                <c:pt idx="69315">
                  <c:v>1512014400</c:v>
                </c:pt>
                <c:pt idx="69316">
                  <c:v>1512018000</c:v>
                </c:pt>
                <c:pt idx="69317">
                  <c:v>1512021600</c:v>
                </c:pt>
                <c:pt idx="69318">
                  <c:v>1512025200</c:v>
                </c:pt>
                <c:pt idx="69319">
                  <c:v>1512028800</c:v>
                </c:pt>
                <c:pt idx="69320">
                  <c:v>1512032400</c:v>
                </c:pt>
                <c:pt idx="69321">
                  <c:v>1512036000</c:v>
                </c:pt>
                <c:pt idx="69322">
                  <c:v>1512039600</c:v>
                </c:pt>
                <c:pt idx="69323">
                  <c:v>1512043200</c:v>
                </c:pt>
                <c:pt idx="69324">
                  <c:v>1512046800</c:v>
                </c:pt>
                <c:pt idx="69325">
                  <c:v>1512050400</c:v>
                </c:pt>
                <c:pt idx="69326">
                  <c:v>1512054000</c:v>
                </c:pt>
                <c:pt idx="69327">
                  <c:v>1512057600</c:v>
                </c:pt>
                <c:pt idx="69328">
                  <c:v>1512061200</c:v>
                </c:pt>
                <c:pt idx="69329">
                  <c:v>1512064800</c:v>
                </c:pt>
                <c:pt idx="69330">
                  <c:v>1512068400</c:v>
                </c:pt>
                <c:pt idx="69331">
                  <c:v>1512072000</c:v>
                </c:pt>
                <c:pt idx="69332">
                  <c:v>1512075600</c:v>
                </c:pt>
                <c:pt idx="69333">
                  <c:v>1512079200</c:v>
                </c:pt>
                <c:pt idx="69334">
                  <c:v>1512082800</c:v>
                </c:pt>
                <c:pt idx="69335">
                  <c:v>1512086400</c:v>
                </c:pt>
                <c:pt idx="69336">
                  <c:v>1512090000</c:v>
                </c:pt>
                <c:pt idx="69337">
                  <c:v>1512093600</c:v>
                </c:pt>
                <c:pt idx="69338">
                  <c:v>1512097200</c:v>
                </c:pt>
                <c:pt idx="69339">
                  <c:v>1512100800</c:v>
                </c:pt>
                <c:pt idx="69340">
                  <c:v>1512104400</c:v>
                </c:pt>
                <c:pt idx="69341">
                  <c:v>1512108000</c:v>
                </c:pt>
                <c:pt idx="69342">
                  <c:v>1512111600</c:v>
                </c:pt>
                <c:pt idx="69343">
                  <c:v>1512115200</c:v>
                </c:pt>
                <c:pt idx="69344">
                  <c:v>1512118800</c:v>
                </c:pt>
                <c:pt idx="69345">
                  <c:v>1512122400</c:v>
                </c:pt>
                <c:pt idx="69346">
                  <c:v>1512126000</c:v>
                </c:pt>
                <c:pt idx="69347">
                  <c:v>1512129600</c:v>
                </c:pt>
                <c:pt idx="69348">
                  <c:v>1512133200</c:v>
                </c:pt>
                <c:pt idx="69349">
                  <c:v>1512136800</c:v>
                </c:pt>
                <c:pt idx="69350">
                  <c:v>1512140400</c:v>
                </c:pt>
                <c:pt idx="69351">
                  <c:v>1512144000</c:v>
                </c:pt>
                <c:pt idx="69352">
                  <c:v>1512147600</c:v>
                </c:pt>
                <c:pt idx="69353">
                  <c:v>1512151200</c:v>
                </c:pt>
                <c:pt idx="69354">
                  <c:v>1512154800</c:v>
                </c:pt>
                <c:pt idx="69355">
                  <c:v>1512158400</c:v>
                </c:pt>
                <c:pt idx="69356">
                  <c:v>1512162000</c:v>
                </c:pt>
                <c:pt idx="69357">
                  <c:v>1512165600</c:v>
                </c:pt>
                <c:pt idx="69358">
                  <c:v>1512169200</c:v>
                </c:pt>
                <c:pt idx="69359">
                  <c:v>1512172800</c:v>
                </c:pt>
                <c:pt idx="69360">
                  <c:v>1512176400</c:v>
                </c:pt>
                <c:pt idx="69361">
                  <c:v>1512180000</c:v>
                </c:pt>
                <c:pt idx="69362">
                  <c:v>1512183600</c:v>
                </c:pt>
                <c:pt idx="69363">
                  <c:v>1512187200</c:v>
                </c:pt>
                <c:pt idx="69364">
                  <c:v>1512190800</c:v>
                </c:pt>
                <c:pt idx="69365">
                  <c:v>1512194400</c:v>
                </c:pt>
                <c:pt idx="69366">
                  <c:v>1512198000</c:v>
                </c:pt>
                <c:pt idx="69367">
                  <c:v>1512201600</c:v>
                </c:pt>
                <c:pt idx="69368">
                  <c:v>1512205200</c:v>
                </c:pt>
                <c:pt idx="69369">
                  <c:v>1512208800</c:v>
                </c:pt>
                <c:pt idx="69370">
                  <c:v>1512212400</c:v>
                </c:pt>
                <c:pt idx="69371">
                  <c:v>1512216000</c:v>
                </c:pt>
                <c:pt idx="69372">
                  <c:v>1512219600</c:v>
                </c:pt>
                <c:pt idx="69373">
                  <c:v>1512223200</c:v>
                </c:pt>
                <c:pt idx="69374">
                  <c:v>1512226800</c:v>
                </c:pt>
                <c:pt idx="69375">
                  <c:v>1512230400</c:v>
                </c:pt>
                <c:pt idx="69376">
                  <c:v>1512234000</c:v>
                </c:pt>
                <c:pt idx="69377">
                  <c:v>1512237600</c:v>
                </c:pt>
                <c:pt idx="69378">
                  <c:v>1512241200</c:v>
                </c:pt>
                <c:pt idx="69379">
                  <c:v>1512244800</c:v>
                </c:pt>
                <c:pt idx="69380">
                  <c:v>1512248400</c:v>
                </c:pt>
                <c:pt idx="69381">
                  <c:v>1512252000</c:v>
                </c:pt>
                <c:pt idx="69382">
                  <c:v>1512255600</c:v>
                </c:pt>
                <c:pt idx="69383">
                  <c:v>1512259200</c:v>
                </c:pt>
                <c:pt idx="69384">
                  <c:v>1512262800</c:v>
                </c:pt>
                <c:pt idx="69385">
                  <c:v>1512266400</c:v>
                </c:pt>
                <c:pt idx="69386">
                  <c:v>1512270000</c:v>
                </c:pt>
                <c:pt idx="69387">
                  <c:v>1512273600</c:v>
                </c:pt>
                <c:pt idx="69388">
                  <c:v>1512277200</c:v>
                </c:pt>
                <c:pt idx="69389">
                  <c:v>1512280800</c:v>
                </c:pt>
                <c:pt idx="69390">
                  <c:v>1512284400</c:v>
                </c:pt>
                <c:pt idx="69391">
                  <c:v>1512288000</c:v>
                </c:pt>
                <c:pt idx="69392">
                  <c:v>1512291600</c:v>
                </c:pt>
                <c:pt idx="69393">
                  <c:v>1512295200</c:v>
                </c:pt>
                <c:pt idx="69394">
                  <c:v>1512298800</c:v>
                </c:pt>
                <c:pt idx="69395">
                  <c:v>1512302400</c:v>
                </c:pt>
                <c:pt idx="69396">
                  <c:v>1512306000</c:v>
                </c:pt>
                <c:pt idx="69397">
                  <c:v>1512309600</c:v>
                </c:pt>
                <c:pt idx="69398">
                  <c:v>1512313200</c:v>
                </c:pt>
                <c:pt idx="69399">
                  <c:v>1512316800</c:v>
                </c:pt>
                <c:pt idx="69400">
                  <c:v>1512320400</c:v>
                </c:pt>
                <c:pt idx="69401">
                  <c:v>1512324000</c:v>
                </c:pt>
                <c:pt idx="69402">
                  <c:v>1512327600</c:v>
                </c:pt>
                <c:pt idx="69403">
                  <c:v>1512331200</c:v>
                </c:pt>
                <c:pt idx="69404">
                  <c:v>1512334800</c:v>
                </c:pt>
                <c:pt idx="69405">
                  <c:v>1512338400</c:v>
                </c:pt>
                <c:pt idx="69406">
                  <c:v>1512342000</c:v>
                </c:pt>
                <c:pt idx="69407">
                  <c:v>1512345600</c:v>
                </c:pt>
                <c:pt idx="69408">
                  <c:v>1512349200</c:v>
                </c:pt>
                <c:pt idx="69409">
                  <c:v>1512352800</c:v>
                </c:pt>
                <c:pt idx="69410">
                  <c:v>1512356400</c:v>
                </c:pt>
                <c:pt idx="69411">
                  <c:v>1512360000</c:v>
                </c:pt>
                <c:pt idx="69412">
                  <c:v>1512363600</c:v>
                </c:pt>
                <c:pt idx="69413">
                  <c:v>1512367200</c:v>
                </c:pt>
                <c:pt idx="69414">
                  <c:v>1512370800</c:v>
                </c:pt>
                <c:pt idx="69415">
                  <c:v>1512374400</c:v>
                </c:pt>
                <c:pt idx="69416">
                  <c:v>1512378000</c:v>
                </c:pt>
                <c:pt idx="69417">
                  <c:v>1512381600</c:v>
                </c:pt>
                <c:pt idx="69418">
                  <c:v>1512385200</c:v>
                </c:pt>
                <c:pt idx="69419">
                  <c:v>1512388800</c:v>
                </c:pt>
                <c:pt idx="69420">
                  <c:v>1512392400</c:v>
                </c:pt>
                <c:pt idx="69421">
                  <c:v>1512396000</c:v>
                </c:pt>
                <c:pt idx="69422">
                  <c:v>1512399600</c:v>
                </c:pt>
                <c:pt idx="69423">
                  <c:v>1512403200</c:v>
                </c:pt>
                <c:pt idx="69424">
                  <c:v>1512406800</c:v>
                </c:pt>
                <c:pt idx="69425">
                  <c:v>1512410400</c:v>
                </c:pt>
                <c:pt idx="69426">
                  <c:v>1512414000</c:v>
                </c:pt>
                <c:pt idx="69427">
                  <c:v>1512417600</c:v>
                </c:pt>
                <c:pt idx="69428">
                  <c:v>1512421200</c:v>
                </c:pt>
                <c:pt idx="69429">
                  <c:v>1512424800</c:v>
                </c:pt>
                <c:pt idx="69430">
                  <c:v>1512428400</c:v>
                </c:pt>
                <c:pt idx="69431">
                  <c:v>1512432000</c:v>
                </c:pt>
                <c:pt idx="69432">
                  <c:v>1512435600</c:v>
                </c:pt>
                <c:pt idx="69433">
                  <c:v>1512439200</c:v>
                </c:pt>
                <c:pt idx="69434">
                  <c:v>1512442800</c:v>
                </c:pt>
                <c:pt idx="69435">
                  <c:v>1512446400</c:v>
                </c:pt>
                <c:pt idx="69436">
                  <c:v>1512450000</c:v>
                </c:pt>
                <c:pt idx="69437">
                  <c:v>1512453600</c:v>
                </c:pt>
                <c:pt idx="69438">
                  <c:v>1512457200</c:v>
                </c:pt>
                <c:pt idx="69439">
                  <c:v>1512460800</c:v>
                </c:pt>
                <c:pt idx="69440">
                  <c:v>1512464400</c:v>
                </c:pt>
                <c:pt idx="69441">
                  <c:v>1512468000</c:v>
                </c:pt>
                <c:pt idx="69442">
                  <c:v>1512471600</c:v>
                </c:pt>
                <c:pt idx="69443">
                  <c:v>1512475200</c:v>
                </c:pt>
                <c:pt idx="69444">
                  <c:v>1512478800</c:v>
                </c:pt>
                <c:pt idx="69445">
                  <c:v>1512482400</c:v>
                </c:pt>
                <c:pt idx="69446">
                  <c:v>1512486000</c:v>
                </c:pt>
                <c:pt idx="69447">
                  <c:v>1512489600</c:v>
                </c:pt>
                <c:pt idx="69448">
                  <c:v>1512493200</c:v>
                </c:pt>
                <c:pt idx="69449">
                  <c:v>1512496800</c:v>
                </c:pt>
                <c:pt idx="69450">
                  <c:v>1512500400</c:v>
                </c:pt>
                <c:pt idx="69451">
                  <c:v>1512504000</c:v>
                </c:pt>
                <c:pt idx="69452">
                  <c:v>1512507600</c:v>
                </c:pt>
                <c:pt idx="69453">
                  <c:v>1512511200</c:v>
                </c:pt>
                <c:pt idx="69454">
                  <c:v>1512514800</c:v>
                </c:pt>
                <c:pt idx="69455">
                  <c:v>1512518400</c:v>
                </c:pt>
                <c:pt idx="69456">
                  <c:v>1512522000</c:v>
                </c:pt>
                <c:pt idx="69457">
                  <c:v>1512525600</c:v>
                </c:pt>
                <c:pt idx="69458">
                  <c:v>1512529200</c:v>
                </c:pt>
                <c:pt idx="69459">
                  <c:v>1512532800</c:v>
                </c:pt>
                <c:pt idx="69460">
                  <c:v>1512536400</c:v>
                </c:pt>
                <c:pt idx="69461">
                  <c:v>1512540000</c:v>
                </c:pt>
                <c:pt idx="69462">
                  <c:v>1512543600</c:v>
                </c:pt>
                <c:pt idx="69463">
                  <c:v>1512547200</c:v>
                </c:pt>
                <c:pt idx="69464">
                  <c:v>1512550800</c:v>
                </c:pt>
                <c:pt idx="69465">
                  <c:v>1512554400</c:v>
                </c:pt>
                <c:pt idx="69466">
                  <c:v>1512558000</c:v>
                </c:pt>
                <c:pt idx="69467">
                  <c:v>1512561600</c:v>
                </c:pt>
                <c:pt idx="69468">
                  <c:v>1512565200</c:v>
                </c:pt>
                <c:pt idx="69469">
                  <c:v>1512568800</c:v>
                </c:pt>
                <c:pt idx="69470">
                  <c:v>1512572400</c:v>
                </c:pt>
                <c:pt idx="69471">
                  <c:v>1512576000</c:v>
                </c:pt>
                <c:pt idx="69472">
                  <c:v>1512579600</c:v>
                </c:pt>
                <c:pt idx="69473">
                  <c:v>1512583200</c:v>
                </c:pt>
                <c:pt idx="69474">
                  <c:v>1512586800</c:v>
                </c:pt>
                <c:pt idx="69475">
                  <c:v>1512590400</c:v>
                </c:pt>
                <c:pt idx="69476">
                  <c:v>1512594000</c:v>
                </c:pt>
                <c:pt idx="69477">
                  <c:v>1512597600</c:v>
                </c:pt>
                <c:pt idx="69478">
                  <c:v>1512601200</c:v>
                </c:pt>
                <c:pt idx="69479">
                  <c:v>1512604800</c:v>
                </c:pt>
                <c:pt idx="69480">
                  <c:v>1512608400</c:v>
                </c:pt>
                <c:pt idx="69481">
                  <c:v>1512612000</c:v>
                </c:pt>
                <c:pt idx="69482">
                  <c:v>1512615600</c:v>
                </c:pt>
                <c:pt idx="69483">
                  <c:v>1512619200</c:v>
                </c:pt>
                <c:pt idx="69484">
                  <c:v>1512622800</c:v>
                </c:pt>
                <c:pt idx="69485">
                  <c:v>1512626400</c:v>
                </c:pt>
                <c:pt idx="69486">
                  <c:v>1512630000</c:v>
                </c:pt>
                <c:pt idx="69487">
                  <c:v>1512633600</c:v>
                </c:pt>
                <c:pt idx="69488">
                  <c:v>1512637200</c:v>
                </c:pt>
                <c:pt idx="69489">
                  <c:v>1512640800</c:v>
                </c:pt>
                <c:pt idx="69490">
                  <c:v>1512644400</c:v>
                </c:pt>
                <c:pt idx="69491">
                  <c:v>1512648000</c:v>
                </c:pt>
                <c:pt idx="69492">
                  <c:v>1512651600</c:v>
                </c:pt>
                <c:pt idx="69493">
                  <c:v>1512655200</c:v>
                </c:pt>
                <c:pt idx="69494">
                  <c:v>1512658800</c:v>
                </c:pt>
                <c:pt idx="69495">
                  <c:v>1512662400</c:v>
                </c:pt>
                <c:pt idx="69496">
                  <c:v>1512666000</c:v>
                </c:pt>
                <c:pt idx="69497">
                  <c:v>1512669600</c:v>
                </c:pt>
                <c:pt idx="69498">
                  <c:v>1512673200</c:v>
                </c:pt>
                <c:pt idx="69499">
                  <c:v>1512676800</c:v>
                </c:pt>
                <c:pt idx="69500">
                  <c:v>1512680400</c:v>
                </c:pt>
                <c:pt idx="69501">
                  <c:v>1512684000</c:v>
                </c:pt>
                <c:pt idx="69502">
                  <c:v>1512687600</c:v>
                </c:pt>
                <c:pt idx="69503">
                  <c:v>1512691200</c:v>
                </c:pt>
                <c:pt idx="69504">
                  <c:v>1512694800</c:v>
                </c:pt>
                <c:pt idx="69505">
                  <c:v>1512698400</c:v>
                </c:pt>
                <c:pt idx="69506">
                  <c:v>1512702000</c:v>
                </c:pt>
                <c:pt idx="69507">
                  <c:v>1512705600</c:v>
                </c:pt>
                <c:pt idx="69508">
                  <c:v>1512709200</c:v>
                </c:pt>
                <c:pt idx="69509">
                  <c:v>1512712800</c:v>
                </c:pt>
                <c:pt idx="69510">
                  <c:v>1512716400</c:v>
                </c:pt>
                <c:pt idx="69511">
                  <c:v>1512720000</c:v>
                </c:pt>
                <c:pt idx="69512">
                  <c:v>1512723600</c:v>
                </c:pt>
                <c:pt idx="69513">
                  <c:v>1512727200</c:v>
                </c:pt>
                <c:pt idx="69514">
                  <c:v>1512730800</c:v>
                </c:pt>
                <c:pt idx="69515">
                  <c:v>1512734400</c:v>
                </c:pt>
                <c:pt idx="69516">
                  <c:v>1512738000</c:v>
                </c:pt>
                <c:pt idx="69517">
                  <c:v>1512741600</c:v>
                </c:pt>
                <c:pt idx="69518">
                  <c:v>1512745200</c:v>
                </c:pt>
                <c:pt idx="69519">
                  <c:v>1512748800</c:v>
                </c:pt>
                <c:pt idx="69520">
                  <c:v>1512752400</c:v>
                </c:pt>
                <c:pt idx="69521">
                  <c:v>1512756000</c:v>
                </c:pt>
                <c:pt idx="69522">
                  <c:v>1512759600</c:v>
                </c:pt>
                <c:pt idx="69523">
                  <c:v>1512763200</c:v>
                </c:pt>
                <c:pt idx="69524">
                  <c:v>1512766800</c:v>
                </c:pt>
                <c:pt idx="69525">
                  <c:v>1512770400</c:v>
                </c:pt>
                <c:pt idx="69526">
                  <c:v>1512774000</c:v>
                </c:pt>
                <c:pt idx="69527">
                  <c:v>1512777600</c:v>
                </c:pt>
                <c:pt idx="69528">
                  <c:v>1512781200</c:v>
                </c:pt>
                <c:pt idx="69529">
                  <c:v>1512784800</c:v>
                </c:pt>
                <c:pt idx="69530">
                  <c:v>1512788400</c:v>
                </c:pt>
                <c:pt idx="69531">
                  <c:v>1512792000</c:v>
                </c:pt>
                <c:pt idx="69532">
                  <c:v>1512795600</c:v>
                </c:pt>
                <c:pt idx="69533">
                  <c:v>1512799200</c:v>
                </c:pt>
                <c:pt idx="69534">
                  <c:v>1512802800</c:v>
                </c:pt>
                <c:pt idx="69535">
                  <c:v>1512806400</c:v>
                </c:pt>
                <c:pt idx="69536">
                  <c:v>1512810000</c:v>
                </c:pt>
                <c:pt idx="69537">
                  <c:v>1512813600</c:v>
                </c:pt>
                <c:pt idx="69538">
                  <c:v>1512817200</c:v>
                </c:pt>
                <c:pt idx="69539">
                  <c:v>1512820800</c:v>
                </c:pt>
                <c:pt idx="69540">
                  <c:v>1512824400</c:v>
                </c:pt>
                <c:pt idx="69541">
                  <c:v>1512828000</c:v>
                </c:pt>
                <c:pt idx="69542">
                  <c:v>1512831600</c:v>
                </c:pt>
                <c:pt idx="69543">
                  <c:v>1512835200</c:v>
                </c:pt>
                <c:pt idx="69544">
                  <c:v>1512838800</c:v>
                </c:pt>
                <c:pt idx="69545">
                  <c:v>1512842400</c:v>
                </c:pt>
                <c:pt idx="69546">
                  <c:v>1512846000</c:v>
                </c:pt>
                <c:pt idx="69547">
                  <c:v>1512849600</c:v>
                </c:pt>
                <c:pt idx="69548">
                  <c:v>1512853200</c:v>
                </c:pt>
                <c:pt idx="69549">
                  <c:v>1512856800</c:v>
                </c:pt>
                <c:pt idx="69550">
                  <c:v>1512860400</c:v>
                </c:pt>
                <c:pt idx="69551">
                  <c:v>1512864000</c:v>
                </c:pt>
                <c:pt idx="69552">
                  <c:v>1512867600</c:v>
                </c:pt>
                <c:pt idx="69553">
                  <c:v>1512871200</c:v>
                </c:pt>
                <c:pt idx="69554">
                  <c:v>1512874800</c:v>
                </c:pt>
                <c:pt idx="69555">
                  <c:v>1512878400</c:v>
                </c:pt>
                <c:pt idx="69556">
                  <c:v>1512882000</c:v>
                </c:pt>
                <c:pt idx="69557">
                  <c:v>1512885600</c:v>
                </c:pt>
                <c:pt idx="69558">
                  <c:v>1512889200</c:v>
                </c:pt>
                <c:pt idx="69559">
                  <c:v>1512892800</c:v>
                </c:pt>
                <c:pt idx="69560">
                  <c:v>1512896400</c:v>
                </c:pt>
                <c:pt idx="69561">
                  <c:v>1512900000</c:v>
                </c:pt>
                <c:pt idx="69562">
                  <c:v>1512903600</c:v>
                </c:pt>
                <c:pt idx="69563">
                  <c:v>1512907200</c:v>
                </c:pt>
                <c:pt idx="69564">
                  <c:v>1512910800</c:v>
                </c:pt>
                <c:pt idx="69565">
                  <c:v>1512914400</c:v>
                </c:pt>
                <c:pt idx="69566">
                  <c:v>1512918000</c:v>
                </c:pt>
                <c:pt idx="69567">
                  <c:v>1512921600</c:v>
                </c:pt>
                <c:pt idx="69568">
                  <c:v>1512925200</c:v>
                </c:pt>
                <c:pt idx="69569">
                  <c:v>1512928800</c:v>
                </c:pt>
                <c:pt idx="69570">
                  <c:v>1512932400</c:v>
                </c:pt>
                <c:pt idx="69571">
                  <c:v>1512936000</c:v>
                </c:pt>
                <c:pt idx="69572">
                  <c:v>1512939600</c:v>
                </c:pt>
                <c:pt idx="69573">
                  <c:v>1512943200</c:v>
                </c:pt>
                <c:pt idx="69574">
                  <c:v>1512946800</c:v>
                </c:pt>
                <c:pt idx="69575">
                  <c:v>1512950400</c:v>
                </c:pt>
                <c:pt idx="69576">
                  <c:v>1512954000</c:v>
                </c:pt>
                <c:pt idx="69577">
                  <c:v>1512957600</c:v>
                </c:pt>
                <c:pt idx="69578">
                  <c:v>1512961200</c:v>
                </c:pt>
                <c:pt idx="69579">
                  <c:v>1512964800</c:v>
                </c:pt>
                <c:pt idx="69580">
                  <c:v>1512968400</c:v>
                </c:pt>
                <c:pt idx="69581">
                  <c:v>1512972000</c:v>
                </c:pt>
                <c:pt idx="69582">
                  <c:v>1512975600</c:v>
                </c:pt>
                <c:pt idx="69583">
                  <c:v>1512979200</c:v>
                </c:pt>
                <c:pt idx="69584">
                  <c:v>1512982800</c:v>
                </c:pt>
                <c:pt idx="69585">
                  <c:v>1512986400</c:v>
                </c:pt>
                <c:pt idx="69586">
                  <c:v>1512990000</c:v>
                </c:pt>
                <c:pt idx="69587">
                  <c:v>1512993600</c:v>
                </c:pt>
                <c:pt idx="69588">
                  <c:v>1512997200</c:v>
                </c:pt>
                <c:pt idx="69589">
                  <c:v>1513000800</c:v>
                </c:pt>
                <c:pt idx="69590">
                  <c:v>1513004400</c:v>
                </c:pt>
                <c:pt idx="69591">
                  <c:v>1513008000</c:v>
                </c:pt>
                <c:pt idx="69592">
                  <c:v>1513011600</c:v>
                </c:pt>
                <c:pt idx="69593">
                  <c:v>1513015200</c:v>
                </c:pt>
                <c:pt idx="69594">
                  <c:v>1513018800</c:v>
                </c:pt>
                <c:pt idx="69595">
                  <c:v>1513022400</c:v>
                </c:pt>
                <c:pt idx="69596">
                  <c:v>1513026000</c:v>
                </c:pt>
                <c:pt idx="69597">
                  <c:v>1513029600</c:v>
                </c:pt>
                <c:pt idx="69598">
                  <c:v>1513033200</c:v>
                </c:pt>
                <c:pt idx="69599">
                  <c:v>1513036800</c:v>
                </c:pt>
                <c:pt idx="69600">
                  <c:v>1513040400</c:v>
                </c:pt>
                <c:pt idx="69601">
                  <c:v>1513044000</c:v>
                </c:pt>
                <c:pt idx="69602">
                  <c:v>1513047600</c:v>
                </c:pt>
                <c:pt idx="69603">
                  <c:v>1513051200</c:v>
                </c:pt>
                <c:pt idx="69604">
                  <c:v>1513054800</c:v>
                </c:pt>
                <c:pt idx="69605">
                  <c:v>1513058400</c:v>
                </c:pt>
                <c:pt idx="69606">
                  <c:v>1513062000</c:v>
                </c:pt>
                <c:pt idx="69607">
                  <c:v>1513065600</c:v>
                </c:pt>
                <c:pt idx="69608">
                  <c:v>1513069200</c:v>
                </c:pt>
                <c:pt idx="69609">
                  <c:v>1513072800</c:v>
                </c:pt>
                <c:pt idx="69610">
                  <c:v>1513076400</c:v>
                </c:pt>
                <c:pt idx="69611">
                  <c:v>1513080000</c:v>
                </c:pt>
                <c:pt idx="69612">
                  <c:v>1513083600</c:v>
                </c:pt>
                <c:pt idx="69613">
                  <c:v>1513087200</c:v>
                </c:pt>
                <c:pt idx="69614">
                  <c:v>1513090800</c:v>
                </c:pt>
                <c:pt idx="69615">
                  <c:v>1513094400</c:v>
                </c:pt>
                <c:pt idx="69616">
                  <c:v>1513098000</c:v>
                </c:pt>
                <c:pt idx="69617">
                  <c:v>1513101600</c:v>
                </c:pt>
                <c:pt idx="69618">
                  <c:v>1513105200</c:v>
                </c:pt>
                <c:pt idx="69619">
                  <c:v>1513108800</c:v>
                </c:pt>
                <c:pt idx="69620">
                  <c:v>1513112400</c:v>
                </c:pt>
                <c:pt idx="69621">
                  <c:v>1513116000</c:v>
                </c:pt>
                <c:pt idx="69622">
                  <c:v>1513119600</c:v>
                </c:pt>
                <c:pt idx="69623">
                  <c:v>1513123200</c:v>
                </c:pt>
                <c:pt idx="69624">
                  <c:v>1513126800</c:v>
                </c:pt>
                <c:pt idx="69625">
                  <c:v>1513130400</c:v>
                </c:pt>
                <c:pt idx="69626">
                  <c:v>1513134000</c:v>
                </c:pt>
                <c:pt idx="69627">
                  <c:v>1513137600</c:v>
                </c:pt>
                <c:pt idx="69628">
                  <c:v>1513141200</c:v>
                </c:pt>
                <c:pt idx="69629">
                  <c:v>1513144800</c:v>
                </c:pt>
                <c:pt idx="69630">
                  <c:v>1513148400</c:v>
                </c:pt>
                <c:pt idx="69631">
                  <c:v>1513152000</c:v>
                </c:pt>
                <c:pt idx="69632">
                  <c:v>1513155600</c:v>
                </c:pt>
                <c:pt idx="69633">
                  <c:v>1513159200</c:v>
                </c:pt>
                <c:pt idx="69634">
                  <c:v>1513162800</c:v>
                </c:pt>
                <c:pt idx="69635">
                  <c:v>1513166400</c:v>
                </c:pt>
                <c:pt idx="69636">
                  <c:v>1513170000</c:v>
                </c:pt>
                <c:pt idx="69637">
                  <c:v>1513173600</c:v>
                </c:pt>
                <c:pt idx="69638">
                  <c:v>1513177200</c:v>
                </c:pt>
                <c:pt idx="69639">
                  <c:v>1513180800</c:v>
                </c:pt>
                <c:pt idx="69640">
                  <c:v>1513184400</c:v>
                </c:pt>
                <c:pt idx="69641">
                  <c:v>1513188000</c:v>
                </c:pt>
                <c:pt idx="69642">
                  <c:v>1513191600</c:v>
                </c:pt>
                <c:pt idx="69643">
                  <c:v>1513195200</c:v>
                </c:pt>
                <c:pt idx="69644">
                  <c:v>1513198800</c:v>
                </c:pt>
                <c:pt idx="69645">
                  <c:v>1513202400</c:v>
                </c:pt>
                <c:pt idx="69646">
                  <c:v>1513206000</c:v>
                </c:pt>
                <c:pt idx="69647">
                  <c:v>1513209600</c:v>
                </c:pt>
                <c:pt idx="69648">
                  <c:v>1513213200</c:v>
                </c:pt>
                <c:pt idx="69649">
                  <c:v>1513216800</c:v>
                </c:pt>
                <c:pt idx="69650">
                  <c:v>1513220400</c:v>
                </c:pt>
                <c:pt idx="69651">
                  <c:v>1513224000</c:v>
                </c:pt>
                <c:pt idx="69652">
                  <c:v>1513227600</c:v>
                </c:pt>
                <c:pt idx="69653">
                  <c:v>1513231200</c:v>
                </c:pt>
                <c:pt idx="69654">
                  <c:v>1513234800</c:v>
                </c:pt>
                <c:pt idx="69655">
                  <c:v>1513238400</c:v>
                </c:pt>
                <c:pt idx="69656">
                  <c:v>1513242000</c:v>
                </c:pt>
                <c:pt idx="69657">
                  <c:v>1513245600</c:v>
                </c:pt>
                <c:pt idx="69658">
                  <c:v>1513249200</c:v>
                </c:pt>
                <c:pt idx="69659">
                  <c:v>1513252800</c:v>
                </c:pt>
                <c:pt idx="69660">
                  <c:v>1513256400</c:v>
                </c:pt>
                <c:pt idx="69661">
                  <c:v>1513260000</c:v>
                </c:pt>
                <c:pt idx="69662">
                  <c:v>1513263600</c:v>
                </c:pt>
                <c:pt idx="69663">
                  <c:v>1513267200</c:v>
                </c:pt>
                <c:pt idx="69664">
                  <c:v>1513270800</c:v>
                </c:pt>
                <c:pt idx="69665">
                  <c:v>1513274400</c:v>
                </c:pt>
                <c:pt idx="69666">
                  <c:v>1513278000</c:v>
                </c:pt>
                <c:pt idx="69667">
                  <c:v>1513281600</c:v>
                </c:pt>
                <c:pt idx="69668">
                  <c:v>1513285200</c:v>
                </c:pt>
                <c:pt idx="69669">
                  <c:v>1513288800</c:v>
                </c:pt>
                <c:pt idx="69670">
                  <c:v>1513292400</c:v>
                </c:pt>
                <c:pt idx="69671">
                  <c:v>1513296000</c:v>
                </c:pt>
                <c:pt idx="69672">
                  <c:v>1513299600</c:v>
                </c:pt>
                <c:pt idx="69673">
                  <c:v>1513303200</c:v>
                </c:pt>
                <c:pt idx="69674">
                  <c:v>1513306800</c:v>
                </c:pt>
                <c:pt idx="69675">
                  <c:v>1513310400</c:v>
                </c:pt>
                <c:pt idx="69676">
                  <c:v>1513314000</c:v>
                </c:pt>
                <c:pt idx="69677">
                  <c:v>1513317600</c:v>
                </c:pt>
                <c:pt idx="69678">
                  <c:v>1513321200</c:v>
                </c:pt>
                <c:pt idx="69679">
                  <c:v>1513324800</c:v>
                </c:pt>
                <c:pt idx="69680">
                  <c:v>1513328400</c:v>
                </c:pt>
                <c:pt idx="69681">
                  <c:v>1513332000</c:v>
                </c:pt>
                <c:pt idx="69682">
                  <c:v>1513335600</c:v>
                </c:pt>
                <c:pt idx="69683">
                  <c:v>1513339200</c:v>
                </c:pt>
                <c:pt idx="69684">
                  <c:v>1513342800</c:v>
                </c:pt>
                <c:pt idx="69685">
                  <c:v>1513346400</c:v>
                </c:pt>
                <c:pt idx="69686">
                  <c:v>1513350000</c:v>
                </c:pt>
                <c:pt idx="69687">
                  <c:v>1513353600</c:v>
                </c:pt>
                <c:pt idx="69688">
                  <c:v>1513357200</c:v>
                </c:pt>
                <c:pt idx="69689">
                  <c:v>1513360800</c:v>
                </c:pt>
                <c:pt idx="69690">
                  <c:v>1513364400</c:v>
                </c:pt>
                <c:pt idx="69691">
                  <c:v>1513368000</c:v>
                </c:pt>
                <c:pt idx="69692">
                  <c:v>1513371600</c:v>
                </c:pt>
                <c:pt idx="69693">
                  <c:v>1513375200</c:v>
                </c:pt>
                <c:pt idx="69694">
                  <c:v>1513378800</c:v>
                </c:pt>
                <c:pt idx="69695">
                  <c:v>1513382400</c:v>
                </c:pt>
                <c:pt idx="69696">
                  <c:v>1513386000</c:v>
                </c:pt>
                <c:pt idx="69697">
                  <c:v>1513389600</c:v>
                </c:pt>
                <c:pt idx="69698">
                  <c:v>1513393200</c:v>
                </c:pt>
                <c:pt idx="69699">
                  <c:v>1513396800</c:v>
                </c:pt>
                <c:pt idx="69700">
                  <c:v>1513400400</c:v>
                </c:pt>
                <c:pt idx="69701">
                  <c:v>1513404000</c:v>
                </c:pt>
                <c:pt idx="69702">
                  <c:v>1513407600</c:v>
                </c:pt>
                <c:pt idx="69703">
                  <c:v>1513411200</c:v>
                </c:pt>
                <c:pt idx="69704">
                  <c:v>1513414800</c:v>
                </c:pt>
                <c:pt idx="69705">
                  <c:v>1513418400</c:v>
                </c:pt>
                <c:pt idx="69706">
                  <c:v>1513422000</c:v>
                </c:pt>
                <c:pt idx="69707">
                  <c:v>1513425600</c:v>
                </c:pt>
                <c:pt idx="69708">
                  <c:v>1513429200</c:v>
                </c:pt>
                <c:pt idx="69709">
                  <c:v>1513432800</c:v>
                </c:pt>
                <c:pt idx="69710">
                  <c:v>1513436400</c:v>
                </c:pt>
                <c:pt idx="69711">
                  <c:v>1513440000</c:v>
                </c:pt>
                <c:pt idx="69712">
                  <c:v>1513443600</c:v>
                </c:pt>
                <c:pt idx="69713">
                  <c:v>1513447200</c:v>
                </c:pt>
                <c:pt idx="69714">
                  <c:v>1513450800</c:v>
                </c:pt>
                <c:pt idx="69715">
                  <c:v>1513454400</c:v>
                </c:pt>
                <c:pt idx="69716">
                  <c:v>1513458000</c:v>
                </c:pt>
                <c:pt idx="69717">
                  <c:v>1513461600</c:v>
                </c:pt>
                <c:pt idx="69718">
                  <c:v>1513465200</c:v>
                </c:pt>
                <c:pt idx="69719">
                  <c:v>1513468800</c:v>
                </c:pt>
                <c:pt idx="69720">
                  <c:v>1513472400</c:v>
                </c:pt>
                <c:pt idx="69721">
                  <c:v>1513476000</c:v>
                </c:pt>
                <c:pt idx="69722">
                  <c:v>1513479600</c:v>
                </c:pt>
                <c:pt idx="69723">
                  <c:v>1513483200</c:v>
                </c:pt>
                <c:pt idx="69724">
                  <c:v>1513486800</c:v>
                </c:pt>
                <c:pt idx="69725">
                  <c:v>1513490400</c:v>
                </c:pt>
                <c:pt idx="69726">
                  <c:v>1513494000</c:v>
                </c:pt>
                <c:pt idx="69727">
                  <c:v>1513497600</c:v>
                </c:pt>
                <c:pt idx="69728">
                  <c:v>1513501200</c:v>
                </c:pt>
                <c:pt idx="69729">
                  <c:v>1513504800</c:v>
                </c:pt>
                <c:pt idx="69730">
                  <c:v>1513508400</c:v>
                </c:pt>
                <c:pt idx="69731">
                  <c:v>1513512000</c:v>
                </c:pt>
                <c:pt idx="69732">
                  <c:v>1513515600</c:v>
                </c:pt>
                <c:pt idx="69733">
                  <c:v>1513519200</c:v>
                </c:pt>
                <c:pt idx="69734">
                  <c:v>1513522800</c:v>
                </c:pt>
                <c:pt idx="69735">
                  <c:v>1513526400</c:v>
                </c:pt>
                <c:pt idx="69736">
                  <c:v>1513530000</c:v>
                </c:pt>
                <c:pt idx="69737">
                  <c:v>1513533600</c:v>
                </c:pt>
                <c:pt idx="69738">
                  <c:v>1513537200</c:v>
                </c:pt>
                <c:pt idx="69739">
                  <c:v>1513540800</c:v>
                </c:pt>
                <c:pt idx="69740">
                  <c:v>1513544400</c:v>
                </c:pt>
                <c:pt idx="69741">
                  <c:v>1513548000</c:v>
                </c:pt>
                <c:pt idx="69742">
                  <c:v>1513551600</c:v>
                </c:pt>
                <c:pt idx="69743">
                  <c:v>1513555200</c:v>
                </c:pt>
                <c:pt idx="69744">
                  <c:v>1513558800</c:v>
                </c:pt>
                <c:pt idx="69745">
                  <c:v>1513562400</c:v>
                </c:pt>
                <c:pt idx="69746">
                  <c:v>1513566000</c:v>
                </c:pt>
                <c:pt idx="69747">
                  <c:v>1513569600</c:v>
                </c:pt>
                <c:pt idx="69748">
                  <c:v>1513573200</c:v>
                </c:pt>
                <c:pt idx="69749">
                  <c:v>1513576800</c:v>
                </c:pt>
                <c:pt idx="69750">
                  <c:v>1513580400</c:v>
                </c:pt>
                <c:pt idx="69751">
                  <c:v>1513584000</c:v>
                </c:pt>
                <c:pt idx="69752">
                  <c:v>1513587600</c:v>
                </c:pt>
                <c:pt idx="69753">
                  <c:v>1513591200</c:v>
                </c:pt>
                <c:pt idx="69754">
                  <c:v>1513594800</c:v>
                </c:pt>
                <c:pt idx="69755">
                  <c:v>1513598400</c:v>
                </c:pt>
                <c:pt idx="69756">
                  <c:v>1513602000</c:v>
                </c:pt>
                <c:pt idx="69757">
                  <c:v>1513605600</c:v>
                </c:pt>
                <c:pt idx="69758">
                  <c:v>1513609200</c:v>
                </c:pt>
                <c:pt idx="69759">
                  <c:v>1513612800</c:v>
                </c:pt>
                <c:pt idx="69760">
                  <c:v>1513616400</c:v>
                </c:pt>
                <c:pt idx="69761">
                  <c:v>1513620000</c:v>
                </c:pt>
                <c:pt idx="69762">
                  <c:v>1513623600</c:v>
                </c:pt>
                <c:pt idx="69763">
                  <c:v>1513627200</c:v>
                </c:pt>
                <c:pt idx="69764">
                  <c:v>1513630800</c:v>
                </c:pt>
                <c:pt idx="69765">
                  <c:v>1513634400</c:v>
                </c:pt>
                <c:pt idx="69766">
                  <c:v>1513638000</c:v>
                </c:pt>
                <c:pt idx="69767">
                  <c:v>1513641600</c:v>
                </c:pt>
                <c:pt idx="69768">
                  <c:v>1513645200</c:v>
                </c:pt>
                <c:pt idx="69769">
                  <c:v>1513648800</c:v>
                </c:pt>
                <c:pt idx="69770">
                  <c:v>1513652400</c:v>
                </c:pt>
                <c:pt idx="69771">
                  <c:v>1513656000</c:v>
                </c:pt>
                <c:pt idx="69772">
                  <c:v>1513659600</c:v>
                </c:pt>
                <c:pt idx="69773">
                  <c:v>1513663200</c:v>
                </c:pt>
                <c:pt idx="69774">
                  <c:v>1513666800</c:v>
                </c:pt>
                <c:pt idx="69775">
                  <c:v>1513670400</c:v>
                </c:pt>
                <c:pt idx="69776">
                  <c:v>1513674000</c:v>
                </c:pt>
                <c:pt idx="69777">
                  <c:v>1513677600</c:v>
                </c:pt>
                <c:pt idx="69778">
                  <c:v>1513681200</c:v>
                </c:pt>
                <c:pt idx="69779">
                  <c:v>1513684800</c:v>
                </c:pt>
                <c:pt idx="69780">
                  <c:v>1513688400</c:v>
                </c:pt>
                <c:pt idx="69781">
                  <c:v>1513692000</c:v>
                </c:pt>
                <c:pt idx="69782">
                  <c:v>1513695600</c:v>
                </c:pt>
                <c:pt idx="69783">
                  <c:v>1513699200</c:v>
                </c:pt>
                <c:pt idx="69784">
                  <c:v>1513702800</c:v>
                </c:pt>
                <c:pt idx="69785">
                  <c:v>1513706400</c:v>
                </c:pt>
                <c:pt idx="69786">
                  <c:v>1513710000</c:v>
                </c:pt>
                <c:pt idx="69787">
                  <c:v>1513713600</c:v>
                </c:pt>
                <c:pt idx="69788">
                  <c:v>1513717200</c:v>
                </c:pt>
                <c:pt idx="69789">
                  <c:v>1513720800</c:v>
                </c:pt>
                <c:pt idx="69790">
                  <c:v>1513724400</c:v>
                </c:pt>
                <c:pt idx="69791">
                  <c:v>1513728000</c:v>
                </c:pt>
                <c:pt idx="69792">
                  <c:v>1513731600</c:v>
                </c:pt>
                <c:pt idx="69793">
                  <c:v>1513735200</c:v>
                </c:pt>
                <c:pt idx="69794">
                  <c:v>1513738800</c:v>
                </c:pt>
                <c:pt idx="69795">
                  <c:v>1513742400</c:v>
                </c:pt>
                <c:pt idx="69796">
                  <c:v>1513746000</c:v>
                </c:pt>
                <c:pt idx="69797">
                  <c:v>1513749600</c:v>
                </c:pt>
                <c:pt idx="69798">
                  <c:v>1513753200</c:v>
                </c:pt>
                <c:pt idx="69799">
                  <c:v>1513756800</c:v>
                </c:pt>
                <c:pt idx="69800">
                  <c:v>1513760400</c:v>
                </c:pt>
                <c:pt idx="69801">
                  <c:v>1513764000</c:v>
                </c:pt>
                <c:pt idx="69802">
                  <c:v>1513767600</c:v>
                </c:pt>
                <c:pt idx="69803">
                  <c:v>1513771200</c:v>
                </c:pt>
                <c:pt idx="69804">
                  <c:v>1513774800</c:v>
                </c:pt>
                <c:pt idx="69805">
                  <c:v>1513778400</c:v>
                </c:pt>
                <c:pt idx="69806">
                  <c:v>1513782000</c:v>
                </c:pt>
                <c:pt idx="69807">
                  <c:v>1513785600</c:v>
                </c:pt>
                <c:pt idx="69808">
                  <c:v>1513789200</c:v>
                </c:pt>
                <c:pt idx="69809">
                  <c:v>1513792800</c:v>
                </c:pt>
                <c:pt idx="69810">
                  <c:v>1513796400</c:v>
                </c:pt>
                <c:pt idx="69811">
                  <c:v>1513800000</c:v>
                </c:pt>
                <c:pt idx="69812">
                  <c:v>1513803600</c:v>
                </c:pt>
                <c:pt idx="69813">
                  <c:v>1513807200</c:v>
                </c:pt>
                <c:pt idx="69814">
                  <c:v>1513810800</c:v>
                </c:pt>
                <c:pt idx="69815">
                  <c:v>1513814400</c:v>
                </c:pt>
                <c:pt idx="69816">
                  <c:v>1513818000</c:v>
                </c:pt>
                <c:pt idx="69817">
                  <c:v>1513821600</c:v>
                </c:pt>
                <c:pt idx="69818">
                  <c:v>1513825200</c:v>
                </c:pt>
                <c:pt idx="69819">
                  <c:v>1513828800</c:v>
                </c:pt>
                <c:pt idx="69820">
                  <c:v>1513832400</c:v>
                </c:pt>
                <c:pt idx="69821">
                  <c:v>1513836000</c:v>
                </c:pt>
                <c:pt idx="69822">
                  <c:v>1513839600</c:v>
                </c:pt>
                <c:pt idx="69823">
                  <c:v>1513843200</c:v>
                </c:pt>
                <c:pt idx="69824">
                  <c:v>1513846800</c:v>
                </c:pt>
                <c:pt idx="69825">
                  <c:v>1513850400</c:v>
                </c:pt>
                <c:pt idx="69826">
                  <c:v>1513854000</c:v>
                </c:pt>
                <c:pt idx="69827">
                  <c:v>1513857600</c:v>
                </c:pt>
                <c:pt idx="69828">
                  <c:v>1513861200</c:v>
                </c:pt>
                <c:pt idx="69829">
                  <c:v>1513864800</c:v>
                </c:pt>
                <c:pt idx="69830">
                  <c:v>1513868400</c:v>
                </c:pt>
                <c:pt idx="69831">
                  <c:v>1513872000</c:v>
                </c:pt>
                <c:pt idx="69832">
                  <c:v>1513875600</c:v>
                </c:pt>
                <c:pt idx="69833">
                  <c:v>1513879200</c:v>
                </c:pt>
                <c:pt idx="69834">
                  <c:v>1513882800</c:v>
                </c:pt>
                <c:pt idx="69835">
                  <c:v>1513886400</c:v>
                </c:pt>
                <c:pt idx="69836">
                  <c:v>1513890000</c:v>
                </c:pt>
                <c:pt idx="69837">
                  <c:v>1513893600</c:v>
                </c:pt>
                <c:pt idx="69838">
                  <c:v>1513897200</c:v>
                </c:pt>
                <c:pt idx="69839">
                  <c:v>1513900800</c:v>
                </c:pt>
                <c:pt idx="69840">
                  <c:v>1513904400</c:v>
                </c:pt>
                <c:pt idx="69841">
                  <c:v>1513908000</c:v>
                </c:pt>
                <c:pt idx="69842">
                  <c:v>1513911600</c:v>
                </c:pt>
                <c:pt idx="69843">
                  <c:v>1513915200</c:v>
                </c:pt>
                <c:pt idx="69844">
                  <c:v>1513918800</c:v>
                </c:pt>
                <c:pt idx="69845">
                  <c:v>1513922400</c:v>
                </c:pt>
                <c:pt idx="69846">
                  <c:v>1513926000</c:v>
                </c:pt>
                <c:pt idx="69847">
                  <c:v>1513929600</c:v>
                </c:pt>
                <c:pt idx="69848">
                  <c:v>1513933200</c:v>
                </c:pt>
                <c:pt idx="69849">
                  <c:v>1513936800</c:v>
                </c:pt>
                <c:pt idx="69850">
                  <c:v>1513940400</c:v>
                </c:pt>
                <c:pt idx="69851">
                  <c:v>1513944000</c:v>
                </c:pt>
                <c:pt idx="69852">
                  <c:v>1513947600</c:v>
                </c:pt>
                <c:pt idx="69853">
                  <c:v>1513951200</c:v>
                </c:pt>
                <c:pt idx="69854">
                  <c:v>1513954800</c:v>
                </c:pt>
                <c:pt idx="69855">
                  <c:v>1513958400</c:v>
                </c:pt>
                <c:pt idx="69856">
                  <c:v>1513962000</c:v>
                </c:pt>
                <c:pt idx="69857">
                  <c:v>1513965600</c:v>
                </c:pt>
                <c:pt idx="69858">
                  <c:v>1513969200</c:v>
                </c:pt>
                <c:pt idx="69859">
                  <c:v>1513972800</c:v>
                </c:pt>
                <c:pt idx="69860">
                  <c:v>1513976400</c:v>
                </c:pt>
                <c:pt idx="69861">
                  <c:v>1513980000</c:v>
                </c:pt>
                <c:pt idx="69862">
                  <c:v>1513983600</c:v>
                </c:pt>
                <c:pt idx="69863">
                  <c:v>1513987200</c:v>
                </c:pt>
                <c:pt idx="69864">
                  <c:v>1513990800</c:v>
                </c:pt>
                <c:pt idx="69865">
                  <c:v>1513994400</c:v>
                </c:pt>
                <c:pt idx="69866">
                  <c:v>1513998000</c:v>
                </c:pt>
                <c:pt idx="69867">
                  <c:v>1514001600</c:v>
                </c:pt>
                <c:pt idx="69868">
                  <c:v>1514005200</c:v>
                </c:pt>
                <c:pt idx="69869">
                  <c:v>1514008800</c:v>
                </c:pt>
                <c:pt idx="69870">
                  <c:v>1514012400</c:v>
                </c:pt>
                <c:pt idx="69871">
                  <c:v>1514016000</c:v>
                </c:pt>
                <c:pt idx="69872">
                  <c:v>1514019600</c:v>
                </c:pt>
                <c:pt idx="69873">
                  <c:v>1514023200</c:v>
                </c:pt>
                <c:pt idx="69874">
                  <c:v>1514026800</c:v>
                </c:pt>
                <c:pt idx="69875">
                  <c:v>1514030400</c:v>
                </c:pt>
                <c:pt idx="69876">
                  <c:v>1514034000</c:v>
                </c:pt>
                <c:pt idx="69877">
                  <c:v>1514037600</c:v>
                </c:pt>
                <c:pt idx="69878">
                  <c:v>1514041200</c:v>
                </c:pt>
                <c:pt idx="69879">
                  <c:v>1514044800</c:v>
                </c:pt>
                <c:pt idx="69880">
                  <c:v>1514048400</c:v>
                </c:pt>
                <c:pt idx="69881">
                  <c:v>1514052000</c:v>
                </c:pt>
                <c:pt idx="69882">
                  <c:v>1514055600</c:v>
                </c:pt>
                <c:pt idx="69883">
                  <c:v>1514059200</c:v>
                </c:pt>
                <c:pt idx="69884">
                  <c:v>1514062800</c:v>
                </c:pt>
                <c:pt idx="69885">
                  <c:v>1514066400</c:v>
                </c:pt>
                <c:pt idx="69886">
                  <c:v>1514070000</c:v>
                </c:pt>
                <c:pt idx="69887">
                  <c:v>1514073600</c:v>
                </c:pt>
                <c:pt idx="69888">
                  <c:v>1514077200</c:v>
                </c:pt>
                <c:pt idx="69889">
                  <c:v>1514080800</c:v>
                </c:pt>
                <c:pt idx="69890">
                  <c:v>1514084400</c:v>
                </c:pt>
                <c:pt idx="69891">
                  <c:v>1514088000</c:v>
                </c:pt>
                <c:pt idx="69892">
                  <c:v>1514091600</c:v>
                </c:pt>
                <c:pt idx="69893">
                  <c:v>1514095200</c:v>
                </c:pt>
                <c:pt idx="69894">
                  <c:v>1514098800</c:v>
                </c:pt>
                <c:pt idx="69895">
                  <c:v>1514102400</c:v>
                </c:pt>
                <c:pt idx="69896">
                  <c:v>1514106000</c:v>
                </c:pt>
                <c:pt idx="69897">
                  <c:v>1514109600</c:v>
                </c:pt>
                <c:pt idx="69898">
                  <c:v>1514113200</c:v>
                </c:pt>
                <c:pt idx="69899">
                  <c:v>1514116800</c:v>
                </c:pt>
                <c:pt idx="69900">
                  <c:v>1514120400</c:v>
                </c:pt>
                <c:pt idx="69901">
                  <c:v>1514124000</c:v>
                </c:pt>
                <c:pt idx="69902">
                  <c:v>1514127600</c:v>
                </c:pt>
                <c:pt idx="69903">
                  <c:v>1514131200</c:v>
                </c:pt>
                <c:pt idx="69904">
                  <c:v>1514134800</c:v>
                </c:pt>
                <c:pt idx="69905">
                  <c:v>1514138400</c:v>
                </c:pt>
                <c:pt idx="69906">
                  <c:v>1514142000</c:v>
                </c:pt>
                <c:pt idx="69907">
                  <c:v>1514145600</c:v>
                </c:pt>
                <c:pt idx="69908">
                  <c:v>1514149200</c:v>
                </c:pt>
                <c:pt idx="69909">
                  <c:v>1514152800</c:v>
                </c:pt>
                <c:pt idx="69910">
                  <c:v>1514156400</c:v>
                </c:pt>
                <c:pt idx="69911">
                  <c:v>1514160000</c:v>
                </c:pt>
                <c:pt idx="69912">
                  <c:v>1514163600</c:v>
                </c:pt>
                <c:pt idx="69913">
                  <c:v>1514167200</c:v>
                </c:pt>
                <c:pt idx="69914">
                  <c:v>1514170800</c:v>
                </c:pt>
                <c:pt idx="69915">
                  <c:v>1514174400</c:v>
                </c:pt>
                <c:pt idx="69916">
                  <c:v>1514178000</c:v>
                </c:pt>
                <c:pt idx="69917">
                  <c:v>1514181600</c:v>
                </c:pt>
                <c:pt idx="69918">
                  <c:v>1514185200</c:v>
                </c:pt>
                <c:pt idx="69919">
                  <c:v>1514188800</c:v>
                </c:pt>
                <c:pt idx="69920">
                  <c:v>1514192400</c:v>
                </c:pt>
                <c:pt idx="69921">
                  <c:v>1514196000</c:v>
                </c:pt>
                <c:pt idx="69922">
                  <c:v>1514199600</c:v>
                </c:pt>
                <c:pt idx="69923">
                  <c:v>1514203200</c:v>
                </c:pt>
                <c:pt idx="69924">
                  <c:v>1514206800</c:v>
                </c:pt>
                <c:pt idx="69925">
                  <c:v>1514210400</c:v>
                </c:pt>
                <c:pt idx="69926">
                  <c:v>1514214000</c:v>
                </c:pt>
                <c:pt idx="69927">
                  <c:v>1514217600</c:v>
                </c:pt>
                <c:pt idx="69928">
                  <c:v>1514221200</c:v>
                </c:pt>
                <c:pt idx="69929">
                  <c:v>1514224800</c:v>
                </c:pt>
                <c:pt idx="69930">
                  <c:v>1514228400</c:v>
                </c:pt>
                <c:pt idx="69931">
                  <c:v>1514232000</c:v>
                </c:pt>
                <c:pt idx="69932">
                  <c:v>1514235600</c:v>
                </c:pt>
                <c:pt idx="69933">
                  <c:v>1514239200</c:v>
                </c:pt>
                <c:pt idx="69934">
                  <c:v>1514242800</c:v>
                </c:pt>
                <c:pt idx="69935">
                  <c:v>1514246400</c:v>
                </c:pt>
                <c:pt idx="69936">
                  <c:v>1514250000</c:v>
                </c:pt>
                <c:pt idx="69937">
                  <c:v>1514253600</c:v>
                </c:pt>
                <c:pt idx="69938">
                  <c:v>1514257200</c:v>
                </c:pt>
                <c:pt idx="69939">
                  <c:v>1514260800</c:v>
                </c:pt>
                <c:pt idx="69940">
                  <c:v>1514264400</c:v>
                </c:pt>
                <c:pt idx="69941">
                  <c:v>1514268000</c:v>
                </c:pt>
                <c:pt idx="69942">
                  <c:v>1514271600</c:v>
                </c:pt>
                <c:pt idx="69943">
                  <c:v>1514275200</c:v>
                </c:pt>
                <c:pt idx="69944">
                  <c:v>1514278800</c:v>
                </c:pt>
                <c:pt idx="69945">
                  <c:v>1514282400</c:v>
                </c:pt>
                <c:pt idx="69946">
                  <c:v>1514286000</c:v>
                </c:pt>
                <c:pt idx="69947">
                  <c:v>1514289600</c:v>
                </c:pt>
                <c:pt idx="69948">
                  <c:v>1514293200</c:v>
                </c:pt>
                <c:pt idx="69949">
                  <c:v>1514296800</c:v>
                </c:pt>
                <c:pt idx="69950">
                  <c:v>1514300400</c:v>
                </c:pt>
                <c:pt idx="69951">
                  <c:v>1514304000</c:v>
                </c:pt>
                <c:pt idx="69952">
                  <c:v>1514307600</c:v>
                </c:pt>
                <c:pt idx="69953">
                  <c:v>1514311200</c:v>
                </c:pt>
                <c:pt idx="69954">
                  <c:v>1514314800</c:v>
                </c:pt>
                <c:pt idx="69955">
                  <c:v>1514318400</c:v>
                </c:pt>
                <c:pt idx="69956">
                  <c:v>1514322000</c:v>
                </c:pt>
                <c:pt idx="69957">
                  <c:v>1514325600</c:v>
                </c:pt>
                <c:pt idx="69958">
                  <c:v>1514329200</c:v>
                </c:pt>
                <c:pt idx="69959">
                  <c:v>1514332800</c:v>
                </c:pt>
                <c:pt idx="69960">
                  <c:v>1514336400</c:v>
                </c:pt>
                <c:pt idx="69961">
                  <c:v>1514340000</c:v>
                </c:pt>
                <c:pt idx="69962">
                  <c:v>1514343600</c:v>
                </c:pt>
                <c:pt idx="69963">
                  <c:v>1514347200</c:v>
                </c:pt>
                <c:pt idx="69964">
                  <c:v>1514350800</c:v>
                </c:pt>
                <c:pt idx="69965">
                  <c:v>1514354400</c:v>
                </c:pt>
                <c:pt idx="69966">
                  <c:v>1514358000</c:v>
                </c:pt>
                <c:pt idx="69967">
                  <c:v>1514361600</c:v>
                </c:pt>
                <c:pt idx="69968">
                  <c:v>1514365200</c:v>
                </c:pt>
                <c:pt idx="69969">
                  <c:v>1514368800</c:v>
                </c:pt>
                <c:pt idx="69970">
                  <c:v>1514372400</c:v>
                </c:pt>
                <c:pt idx="69971">
                  <c:v>1514376000</c:v>
                </c:pt>
                <c:pt idx="69972">
                  <c:v>1514379600</c:v>
                </c:pt>
                <c:pt idx="69973">
                  <c:v>1514383200</c:v>
                </c:pt>
                <c:pt idx="69974">
                  <c:v>1514386800</c:v>
                </c:pt>
                <c:pt idx="69975">
                  <c:v>1514390400</c:v>
                </c:pt>
                <c:pt idx="69976">
                  <c:v>1514394000</c:v>
                </c:pt>
                <c:pt idx="69977">
                  <c:v>1514397600</c:v>
                </c:pt>
                <c:pt idx="69978">
                  <c:v>1514401200</c:v>
                </c:pt>
                <c:pt idx="69979">
                  <c:v>1514404800</c:v>
                </c:pt>
                <c:pt idx="69980">
                  <c:v>1514408400</c:v>
                </c:pt>
                <c:pt idx="69981">
                  <c:v>1514412000</c:v>
                </c:pt>
                <c:pt idx="69982">
                  <c:v>1514415600</c:v>
                </c:pt>
                <c:pt idx="69983">
                  <c:v>1514419200</c:v>
                </c:pt>
                <c:pt idx="69984">
                  <c:v>1514422800</c:v>
                </c:pt>
                <c:pt idx="69985">
                  <c:v>1514426400</c:v>
                </c:pt>
                <c:pt idx="69986">
                  <c:v>1514430000</c:v>
                </c:pt>
                <c:pt idx="69987">
                  <c:v>1514433600</c:v>
                </c:pt>
                <c:pt idx="69988">
                  <c:v>1514437200</c:v>
                </c:pt>
                <c:pt idx="69989">
                  <c:v>1514440800</c:v>
                </c:pt>
                <c:pt idx="69990">
                  <c:v>1514444400</c:v>
                </c:pt>
                <c:pt idx="69991">
                  <c:v>1514448000</c:v>
                </c:pt>
                <c:pt idx="69992">
                  <c:v>1514451600</c:v>
                </c:pt>
                <c:pt idx="69993">
                  <c:v>1514455200</c:v>
                </c:pt>
                <c:pt idx="69994">
                  <c:v>1514458800</c:v>
                </c:pt>
                <c:pt idx="69995">
                  <c:v>1514462400</c:v>
                </c:pt>
                <c:pt idx="69996">
                  <c:v>1514466000</c:v>
                </c:pt>
                <c:pt idx="69997">
                  <c:v>1514469600</c:v>
                </c:pt>
                <c:pt idx="69998">
                  <c:v>1514473200</c:v>
                </c:pt>
                <c:pt idx="69999">
                  <c:v>1514476800</c:v>
                </c:pt>
                <c:pt idx="70000">
                  <c:v>1514480400</c:v>
                </c:pt>
                <c:pt idx="70001">
                  <c:v>1514484000</c:v>
                </c:pt>
                <c:pt idx="70002">
                  <c:v>1514487600</c:v>
                </c:pt>
                <c:pt idx="70003">
                  <c:v>1514491200</c:v>
                </c:pt>
                <c:pt idx="70004">
                  <c:v>1514494800</c:v>
                </c:pt>
                <c:pt idx="70005">
                  <c:v>1514498400</c:v>
                </c:pt>
                <c:pt idx="70006">
                  <c:v>1514502000</c:v>
                </c:pt>
                <c:pt idx="70007">
                  <c:v>1514505600</c:v>
                </c:pt>
                <c:pt idx="70008">
                  <c:v>1514509200</c:v>
                </c:pt>
                <c:pt idx="70009">
                  <c:v>1514512800</c:v>
                </c:pt>
                <c:pt idx="70010">
                  <c:v>1514516400</c:v>
                </c:pt>
                <c:pt idx="70011">
                  <c:v>1514520000</c:v>
                </c:pt>
                <c:pt idx="70012">
                  <c:v>1514523600</c:v>
                </c:pt>
                <c:pt idx="70013">
                  <c:v>1514527200</c:v>
                </c:pt>
                <c:pt idx="70014">
                  <c:v>1514530800</c:v>
                </c:pt>
                <c:pt idx="70015">
                  <c:v>1514534400</c:v>
                </c:pt>
                <c:pt idx="70016">
                  <c:v>1514538000</c:v>
                </c:pt>
                <c:pt idx="70017">
                  <c:v>1514541600</c:v>
                </c:pt>
                <c:pt idx="70018">
                  <c:v>1514545200</c:v>
                </c:pt>
                <c:pt idx="70019">
                  <c:v>1514548800</c:v>
                </c:pt>
                <c:pt idx="70020">
                  <c:v>1514552400</c:v>
                </c:pt>
                <c:pt idx="70021">
                  <c:v>1514556000</c:v>
                </c:pt>
                <c:pt idx="70022">
                  <c:v>1514559600</c:v>
                </c:pt>
                <c:pt idx="70023">
                  <c:v>1514563200</c:v>
                </c:pt>
                <c:pt idx="70024">
                  <c:v>1514566800</c:v>
                </c:pt>
                <c:pt idx="70025">
                  <c:v>1514570400</c:v>
                </c:pt>
                <c:pt idx="70026">
                  <c:v>1514574000</c:v>
                </c:pt>
                <c:pt idx="70027">
                  <c:v>1514577600</c:v>
                </c:pt>
                <c:pt idx="70028">
                  <c:v>1514581200</c:v>
                </c:pt>
                <c:pt idx="70029">
                  <c:v>1514584800</c:v>
                </c:pt>
                <c:pt idx="70030">
                  <c:v>1514588400</c:v>
                </c:pt>
                <c:pt idx="70031">
                  <c:v>1514592000</c:v>
                </c:pt>
                <c:pt idx="70032">
                  <c:v>1514595600</c:v>
                </c:pt>
                <c:pt idx="70033">
                  <c:v>1514599200</c:v>
                </c:pt>
                <c:pt idx="70034">
                  <c:v>1514602800</c:v>
                </c:pt>
                <c:pt idx="70035">
                  <c:v>1514606400</c:v>
                </c:pt>
                <c:pt idx="70036">
                  <c:v>1514610000</c:v>
                </c:pt>
                <c:pt idx="70037">
                  <c:v>1514613600</c:v>
                </c:pt>
                <c:pt idx="70038">
                  <c:v>1514617200</c:v>
                </c:pt>
                <c:pt idx="70039">
                  <c:v>1514620800</c:v>
                </c:pt>
                <c:pt idx="70040">
                  <c:v>1514624400</c:v>
                </c:pt>
                <c:pt idx="70041">
                  <c:v>1514628000</c:v>
                </c:pt>
                <c:pt idx="70042">
                  <c:v>1514631600</c:v>
                </c:pt>
                <c:pt idx="70043">
                  <c:v>1514635200</c:v>
                </c:pt>
                <c:pt idx="70044">
                  <c:v>1514638800</c:v>
                </c:pt>
                <c:pt idx="70045">
                  <c:v>1514642400</c:v>
                </c:pt>
                <c:pt idx="70046">
                  <c:v>1514646000</c:v>
                </c:pt>
                <c:pt idx="70047">
                  <c:v>1514649600</c:v>
                </c:pt>
                <c:pt idx="70048">
                  <c:v>1514653200</c:v>
                </c:pt>
                <c:pt idx="70049">
                  <c:v>1514656800</c:v>
                </c:pt>
                <c:pt idx="70050">
                  <c:v>1514660400</c:v>
                </c:pt>
                <c:pt idx="70051">
                  <c:v>1514664000</c:v>
                </c:pt>
                <c:pt idx="70052">
                  <c:v>1514667600</c:v>
                </c:pt>
                <c:pt idx="70053">
                  <c:v>1514671200</c:v>
                </c:pt>
                <c:pt idx="70054">
                  <c:v>1514674800</c:v>
                </c:pt>
                <c:pt idx="70055">
                  <c:v>1514678400</c:v>
                </c:pt>
                <c:pt idx="70056">
                  <c:v>1514682000</c:v>
                </c:pt>
                <c:pt idx="70057">
                  <c:v>1514685600</c:v>
                </c:pt>
                <c:pt idx="70058">
                  <c:v>1514689200</c:v>
                </c:pt>
                <c:pt idx="70059">
                  <c:v>1514692800</c:v>
                </c:pt>
                <c:pt idx="70060">
                  <c:v>1514696400</c:v>
                </c:pt>
                <c:pt idx="70061">
                  <c:v>1514700000</c:v>
                </c:pt>
                <c:pt idx="70062">
                  <c:v>1514703600</c:v>
                </c:pt>
                <c:pt idx="70063">
                  <c:v>1514707200</c:v>
                </c:pt>
                <c:pt idx="70064">
                  <c:v>1514710800</c:v>
                </c:pt>
                <c:pt idx="70065">
                  <c:v>1514714400</c:v>
                </c:pt>
                <c:pt idx="70066">
                  <c:v>1514718000</c:v>
                </c:pt>
                <c:pt idx="70067">
                  <c:v>1514721600</c:v>
                </c:pt>
                <c:pt idx="70068">
                  <c:v>1514725200</c:v>
                </c:pt>
                <c:pt idx="70069">
                  <c:v>1514728800</c:v>
                </c:pt>
                <c:pt idx="70070">
                  <c:v>1514732400</c:v>
                </c:pt>
                <c:pt idx="70071">
                  <c:v>1514736000</c:v>
                </c:pt>
                <c:pt idx="70072">
                  <c:v>1514739600</c:v>
                </c:pt>
                <c:pt idx="70073">
                  <c:v>1514743200</c:v>
                </c:pt>
                <c:pt idx="70074">
                  <c:v>1514746800</c:v>
                </c:pt>
                <c:pt idx="70075">
                  <c:v>1514750400</c:v>
                </c:pt>
                <c:pt idx="70076">
                  <c:v>1514754000</c:v>
                </c:pt>
                <c:pt idx="70077">
                  <c:v>1514757600</c:v>
                </c:pt>
                <c:pt idx="70078">
                  <c:v>1514761200</c:v>
                </c:pt>
                <c:pt idx="70079">
                  <c:v>1514764800</c:v>
                </c:pt>
                <c:pt idx="70080">
                  <c:v>1514768400</c:v>
                </c:pt>
                <c:pt idx="70081">
                  <c:v>1514772000</c:v>
                </c:pt>
                <c:pt idx="70082">
                  <c:v>1514775600</c:v>
                </c:pt>
                <c:pt idx="70083">
                  <c:v>1514779200</c:v>
                </c:pt>
                <c:pt idx="70084">
                  <c:v>1514782800</c:v>
                </c:pt>
                <c:pt idx="70085">
                  <c:v>1514786400</c:v>
                </c:pt>
                <c:pt idx="70086">
                  <c:v>1514790000</c:v>
                </c:pt>
                <c:pt idx="70087">
                  <c:v>1514793600</c:v>
                </c:pt>
                <c:pt idx="70088">
                  <c:v>1514797200</c:v>
                </c:pt>
                <c:pt idx="70089">
                  <c:v>1514800800</c:v>
                </c:pt>
                <c:pt idx="70090">
                  <c:v>1514804400</c:v>
                </c:pt>
                <c:pt idx="70091">
                  <c:v>1514808000</c:v>
                </c:pt>
                <c:pt idx="70092">
                  <c:v>1514811600</c:v>
                </c:pt>
                <c:pt idx="70093">
                  <c:v>1514815200</c:v>
                </c:pt>
                <c:pt idx="70094">
                  <c:v>1514818800</c:v>
                </c:pt>
                <c:pt idx="70095">
                  <c:v>1514822400</c:v>
                </c:pt>
                <c:pt idx="70096">
                  <c:v>1514826000</c:v>
                </c:pt>
                <c:pt idx="70097">
                  <c:v>1514829600</c:v>
                </c:pt>
                <c:pt idx="70098">
                  <c:v>1514833200</c:v>
                </c:pt>
                <c:pt idx="70099">
                  <c:v>1514836800</c:v>
                </c:pt>
                <c:pt idx="70100">
                  <c:v>1514840400</c:v>
                </c:pt>
                <c:pt idx="70101">
                  <c:v>1514844000</c:v>
                </c:pt>
                <c:pt idx="70102">
                  <c:v>1514847600</c:v>
                </c:pt>
                <c:pt idx="70103">
                  <c:v>1514851200</c:v>
                </c:pt>
                <c:pt idx="70104">
                  <c:v>1514854800</c:v>
                </c:pt>
                <c:pt idx="70105">
                  <c:v>1514858400</c:v>
                </c:pt>
                <c:pt idx="70106">
                  <c:v>1514862000</c:v>
                </c:pt>
                <c:pt idx="70107">
                  <c:v>1514865600</c:v>
                </c:pt>
                <c:pt idx="70108">
                  <c:v>1514869200</c:v>
                </c:pt>
                <c:pt idx="70109">
                  <c:v>1514872800</c:v>
                </c:pt>
                <c:pt idx="70110">
                  <c:v>1514876400</c:v>
                </c:pt>
                <c:pt idx="70111">
                  <c:v>1514880000</c:v>
                </c:pt>
                <c:pt idx="70112">
                  <c:v>1514883600</c:v>
                </c:pt>
                <c:pt idx="70113">
                  <c:v>1514887200</c:v>
                </c:pt>
                <c:pt idx="70114">
                  <c:v>1514890800</c:v>
                </c:pt>
                <c:pt idx="70115">
                  <c:v>1514894400</c:v>
                </c:pt>
                <c:pt idx="70116">
                  <c:v>1514898000</c:v>
                </c:pt>
                <c:pt idx="70117">
                  <c:v>1514901600</c:v>
                </c:pt>
                <c:pt idx="70118">
                  <c:v>1514905200</c:v>
                </c:pt>
                <c:pt idx="70119">
                  <c:v>1514908800</c:v>
                </c:pt>
                <c:pt idx="70120">
                  <c:v>1514912400</c:v>
                </c:pt>
                <c:pt idx="70121">
                  <c:v>1514916000</c:v>
                </c:pt>
                <c:pt idx="70122">
                  <c:v>1514919600</c:v>
                </c:pt>
                <c:pt idx="70123">
                  <c:v>1514923200</c:v>
                </c:pt>
                <c:pt idx="70124">
                  <c:v>1514926800</c:v>
                </c:pt>
                <c:pt idx="70125">
                  <c:v>1514930400</c:v>
                </c:pt>
                <c:pt idx="70126">
                  <c:v>1514934000</c:v>
                </c:pt>
                <c:pt idx="70127">
                  <c:v>1514937600</c:v>
                </c:pt>
                <c:pt idx="70128">
                  <c:v>1514941200</c:v>
                </c:pt>
                <c:pt idx="70129">
                  <c:v>1514944800</c:v>
                </c:pt>
                <c:pt idx="70130">
                  <c:v>1514948400</c:v>
                </c:pt>
                <c:pt idx="70131">
                  <c:v>1514952000</c:v>
                </c:pt>
                <c:pt idx="70132">
                  <c:v>1514955600</c:v>
                </c:pt>
                <c:pt idx="70133">
                  <c:v>1514959200</c:v>
                </c:pt>
                <c:pt idx="70134">
                  <c:v>1514962800</c:v>
                </c:pt>
                <c:pt idx="70135">
                  <c:v>1514966400</c:v>
                </c:pt>
                <c:pt idx="70136">
                  <c:v>1514970000</c:v>
                </c:pt>
                <c:pt idx="70137">
                  <c:v>1514973600</c:v>
                </c:pt>
                <c:pt idx="70138">
                  <c:v>1514977200</c:v>
                </c:pt>
                <c:pt idx="70139">
                  <c:v>1514980800</c:v>
                </c:pt>
                <c:pt idx="70140">
                  <c:v>1514984400</c:v>
                </c:pt>
                <c:pt idx="70141">
                  <c:v>1514988000</c:v>
                </c:pt>
                <c:pt idx="70142">
                  <c:v>1514991600</c:v>
                </c:pt>
                <c:pt idx="70143">
                  <c:v>1514995200</c:v>
                </c:pt>
                <c:pt idx="70144">
                  <c:v>1514998800</c:v>
                </c:pt>
                <c:pt idx="70145">
                  <c:v>1515002400</c:v>
                </c:pt>
                <c:pt idx="70146">
                  <c:v>1515006000</c:v>
                </c:pt>
                <c:pt idx="70147">
                  <c:v>1515009600</c:v>
                </c:pt>
                <c:pt idx="70148">
                  <c:v>1515013200</c:v>
                </c:pt>
                <c:pt idx="70149">
                  <c:v>1515016800</c:v>
                </c:pt>
                <c:pt idx="70150">
                  <c:v>1515020400</c:v>
                </c:pt>
                <c:pt idx="70151">
                  <c:v>1515024000</c:v>
                </c:pt>
                <c:pt idx="70152">
                  <c:v>1515027600</c:v>
                </c:pt>
                <c:pt idx="70153">
                  <c:v>1515031200</c:v>
                </c:pt>
                <c:pt idx="70154">
                  <c:v>1515034800</c:v>
                </c:pt>
                <c:pt idx="70155">
                  <c:v>1515038400</c:v>
                </c:pt>
                <c:pt idx="70156">
                  <c:v>1515042000</c:v>
                </c:pt>
                <c:pt idx="70157">
                  <c:v>1515045600</c:v>
                </c:pt>
                <c:pt idx="70158">
                  <c:v>1515049200</c:v>
                </c:pt>
                <c:pt idx="70159">
                  <c:v>1515052800</c:v>
                </c:pt>
                <c:pt idx="70160">
                  <c:v>1515056400</c:v>
                </c:pt>
                <c:pt idx="70161">
                  <c:v>1515060000</c:v>
                </c:pt>
                <c:pt idx="70162">
                  <c:v>1515063600</c:v>
                </c:pt>
                <c:pt idx="70163">
                  <c:v>1515067200</c:v>
                </c:pt>
                <c:pt idx="70164">
                  <c:v>1515070800</c:v>
                </c:pt>
                <c:pt idx="70165">
                  <c:v>1515074400</c:v>
                </c:pt>
                <c:pt idx="70166">
                  <c:v>1515078000</c:v>
                </c:pt>
                <c:pt idx="70167">
                  <c:v>1515081600</c:v>
                </c:pt>
                <c:pt idx="70168">
                  <c:v>1515085200</c:v>
                </c:pt>
                <c:pt idx="70169">
                  <c:v>1515088800</c:v>
                </c:pt>
                <c:pt idx="70170">
                  <c:v>1515092400</c:v>
                </c:pt>
                <c:pt idx="70171">
                  <c:v>1515096000</c:v>
                </c:pt>
                <c:pt idx="70172">
                  <c:v>1515099600</c:v>
                </c:pt>
                <c:pt idx="70173">
                  <c:v>1515103200</c:v>
                </c:pt>
                <c:pt idx="70174">
                  <c:v>1515106800</c:v>
                </c:pt>
                <c:pt idx="70175">
                  <c:v>1515110400</c:v>
                </c:pt>
                <c:pt idx="70176">
                  <c:v>1515114000</c:v>
                </c:pt>
                <c:pt idx="70177">
                  <c:v>1515117600</c:v>
                </c:pt>
                <c:pt idx="70178">
                  <c:v>1515121200</c:v>
                </c:pt>
                <c:pt idx="70179">
                  <c:v>1515124800</c:v>
                </c:pt>
                <c:pt idx="70180">
                  <c:v>1515128400</c:v>
                </c:pt>
                <c:pt idx="70181">
                  <c:v>1515132000</c:v>
                </c:pt>
                <c:pt idx="70182">
                  <c:v>1515135600</c:v>
                </c:pt>
                <c:pt idx="70183">
                  <c:v>1515139200</c:v>
                </c:pt>
                <c:pt idx="70184">
                  <c:v>1515142800</c:v>
                </c:pt>
                <c:pt idx="70185">
                  <c:v>1515146400</c:v>
                </c:pt>
                <c:pt idx="70186">
                  <c:v>1515150000</c:v>
                </c:pt>
                <c:pt idx="70187">
                  <c:v>1515153600</c:v>
                </c:pt>
                <c:pt idx="70188">
                  <c:v>1515157200</c:v>
                </c:pt>
                <c:pt idx="70189">
                  <c:v>1515160800</c:v>
                </c:pt>
                <c:pt idx="70190">
                  <c:v>1515164400</c:v>
                </c:pt>
                <c:pt idx="70191">
                  <c:v>1515168000</c:v>
                </c:pt>
                <c:pt idx="70192">
                  <c:v>1515171600</c:v>
                </c:pt>
                <c:pt idx="70193">
                  <c:v>1515175200</c:v>
                </c:pt>
                <c:pt idx="70194">
                  <c:v>1515178800</c:v>
                </c:pt>
                <c:pt idx="70195">
                  <c:v>1515182400</c:v>
                </c:pt>
                <c:pt idx="70196">
                  <c:v>1515186000</c:v>
                </c:pt>
                <c:pt idx="70197">
                  <c:v>1515189600</c:v>
                </c:pt>
                <c:pt idx="70198">
                  <c:v>1515193200</c:v>
                </c:pt>
                <c:pt idx="70199">
                  <c:v>1515196800</c:v>
                </c:pt>
                <c:pt idx="70200">
                  <c:v>1515200400</c:v>
                </c:pt>
                <c:pt idx="70201">
                  <c:v>1515204000</c:v>
                </c:pt>
                <c:pt idx="70202">
                  <c:v>1515207600</c:v>
                </c:pt>
                <c:pt idx="70203">
                  <c:v>1515211200</c:v>
                </c:pt>
                <c:pt idx="70204">
                  <c:v>1515214800</c:v>
                </c:pt>
                <c:pt idx="70205">
                  <c:v>1515218400</c:v>
                </c:pt>
                <c:pt idx="70206">
                  <c:v>1515222000</c:v>
                </c:pt>
                <c:pt idx="70207">
                  <c:v>1515225600</c:v>
                </c:pt>
                <c:pt idx="70208">
                  <c:v>1515229200</c:v>
                </c:pt>
                <c:pt idx="70209">
                  <c:v>1515232800</c:v>
                </c:pt>
                <c:pt idx="70210">
                  <c:v>1515236400</c:v>
                </c:pt>
                <c:pt idx="70211">
                  <c:v>1515240000</c:v>
                </c:pt>
                <c:pt idx="70212">
                  <c:v>1515243600</c:v>
                </c:pt>
                <c:pt idx="70213">
                  <c:v>1515247200</c:v>
                </c:pt>
                <c:pt idx="70214">
                  <c:v>1515250800</c:v>
                </c:pt>
                <c:pt idx="70215">
                  <c:v>1515254400</c:v>
                </c:pt>
                <c:pt idx="70216">
                  <c:v>1515258000</c:v>
                </c:pt>
                <c:pt idx="70217">
                  <c:v>1515261600</c:v>
                </c:pt>
                <c:pt idx="70218">
                  <c:v>1515265200</c:v>
                </c:pt>
                <c:pt idx="70219">
                  <c:v>1515268800</c:v>
                </c:pt>
                <c:pt idx="70220">
                  <c:v>1515272400</c:v>
                </c:pt>
                <c:pt idx="70221">
                  <c:v>1515276000</c:v>
                </c:pt>
                <c:pt idx="70222">
                  <c:v>1515279600</c:v>
                </c:pt>
                <c:pt idx="70223">
                  <c:v>1515283200</c:v>
                </c:pt>
                <c:pt idx="70224">
                  <c:v>1515286800</c:v>
                </c:pt>
                <c:pt idx="70225">
                  <c:v>1515290400</c:v>
                </c:pt>
                <c:pt idx="70226">
                  <c:v>1515294000</c:v>
                </c:pt>
                <c:pt idx="70227">
                  <c:v>1515297600</c:v>
                </c:pt>
                <c:pt idx="70228">
                  <c:v>1515301200</c:v>
                </c:pt>
                <c:pt idx="70229">
                  <c:v>1515304800</c:v>
                </c:pt>
                <c:pt idx="70230">
                  <c:v>1515308400</c:v>
                </c:pt>
                <c:pt idx="70231">
                  <c:v>1515312000</c:v>
                </c:pt>
                <c:pt idx="70232">
                  <c:v>1515315600</c:v>
                </c:pt>
                <c:pt idx="70233">
                  <c:v>1515319200</c:v>
                </c:pt>
                <c:pt idx="70234">
                  <c:v>1515322800</c:v>
                </c:pt>
                <c:pt idx="70235">
                  <c:v>1515326400</c:v>
                </c:pt>
                <c:pt idx="70236">
                  <c:v>1515330000</c:v>
                </c:pt>
                <c:pt idx="70237">
                  <c:v>1515333600</c:v>
                </c:pt>
                <c:pt idx="70238">
                  <c:v>1515337200</c:v>
                </c:pt>
                <c:pt idx="70239">
                  <c:v>1515340800</c:v>
                </c:pt>
                <c:pt idx="70240">
                  <c:v>1515344400</c:v>
                </c:pt>
                <c:pt idx="70241">
                  <c:v>1515348000</c:v>
                </c:pt>
                <c:pt idx="70242">
                  <c:v>1515351600</c:v>
                </c:pt>
                <c:pt idx="70243">
                  <c:v>1515355200</c:v>
                </c:pt>
                <c:pt idx="70244">
                  <c:v>1515358800</c:v>
                </c:pt>
                <c:pt idx="70245">
                  <c:v>1515362400</c:v>
                </c:pt>
                <c:pt idx="70246">
                  <c:v>1515366000</c:v>
                </c:pt>
                <c:pt idx="70247">
                  <c:v>1515369600</c:v>
                </c:pt>
                <c:pt idx="70248">
                  <c:v>1515373200</c:v>
                </c:pt>
                <c:pt idx="70249">
                  <c:v>1515376800</c:v>
                </c:pt>
                <c:pt idx="70250">
                  <c:v>1515380400</c:v>
                </c:pt>
                <c:pt idx="70251">
                  <c:v>1515384000</c:v>
                </c:pt>
                <c:pt idx="70252">
                  <c:v>1515387600</c:v>
                </c:pt>
                <c:pt idx="70253">
                  <c:v>1515391200</c:v>
                </c:pt>
                <c:pt idx="70254">
                  <c:v>1515394800</c:v>
                </c:pt>
                <c:pt idx="70255">
                  <c:v>1515398400</c:v>
                </c:pt>
                <c:pt idx="70256">
                  <c:v>1515402000</c:v>
                </c:pt>
                <c:pt idx="70257">
                  <c:v>1515405600</c:v>
                </c:pt>
                <c:pt idx="70258">
                  <c:v>1515409200</c:v>
                </c:pt>
                <c:pt idx="70259">
                  <c:v>1515412800</c:v>
                </c:pt>
                <c:pt idx="70260">
                  <c:v>1515416400</c:v>
                </c:pt>
                <c:pt idx="70261">
                  <c:v>1515420000</c:v>
                </c:pt>
                <c:pt idx="70262">
                  <c:v>1515423600</c:v>
                </c:pt>
                <c:pt idx="70263">
                  <c:v>1515427200</c:v>
                </c:pt>
                <c:pt idx="70264">
                  <c:v>1515430800</c:v>
                </c:pt>
                <c:pt idx="70265">
                  <c:v>1515434400</c:v>
                </c:pt>
                <c:pt idx="70266">
                  <c:v>1515438000</c:v>
                </c:pt>
                <c:pt idx="70267">
                  <c:v>1515441600</c:v>
                </c:pt>
                <c:pt idx="70268">
                  <c:v>1515445200</c:v>
                </c:pt>
                <c:pt idx="70269">
                  <c:v>1515448800</c:v>
                </c:pt>
                <c:pt idx="70270">
                  <c:v>1515452400</c:v>
                </c:pt>
                <c:pt idx="70271">
                  <c:v>1515456000</c:v>
                </c:pt>
                <c:pt idx="70272">
                  <c:v>1515459600</c:v>
                </c:pt>
                <c:pt idx="70273">
                  <c:v>1515463200</c:v>
                </c:pt>
                <c:pt idx="70274">
                  <c:v>1515466800</c:v>
                </c:pt>
                <c:pt idx="70275">
                  <c:v>1515470400</c:v>
                </c:pt>
                <c:pt idx="70276">
                  <c:v>1515474000</c:v>
                </c:pt>
                <c:pt idx="70277">
                  <c:v>1515477600</c:v>
                </c:pt>
                <c:pt idx="70278">
                  <c:v>1515481200</c:v>
                </c:pt>
                <c:pt idx="70279">
                  <c:v>1515484800</c:v>
                </c:pt>
                <c:pt idx="70280">
                  <c:v>1515488400</c:v>
                </c:pt>
                <c:pt idx="70281">
                  <c:v>1515492000</c:v>
                </c:pt>
                <c:pt idx="70282">
                  <c:v>1515495600</c:v>
                </c:pt>
                <c:pt idx="70283">
                  <c:v>1515499200</c:v>
                </c:pt>
                <c:pt idx="70284">
                  <c:v>1515502800</c:v>
                </c:pt>
                <c:pt idx="70285">
                  <c:v>1515506400</c:v>
                </c:pt>
                <c:pt idx="70286">
                  <c:v>1515510000</c:v>
                </c:pt>
                <c:pt idx="70287">
                  <c:v>1515513600</c:v>
                </c:pt>
                <c:pt idx="70288">
                  <c:v>1515517200</c:v>
                </c:pt>
                <c:pt idx="70289">
                  <c:v>1515520800</c:v>
                </c:pt>
                <c:pt idx="70290">
                  <c:v>1515524400</c:v>
                </c:pt>
                <c:pt idx="70291">
                  <c:v>1515528000</c:v>
                </c:pt>
                <c:pt idx="70292">
                  <c:v>1515531600</c:v>
                </c:pt>
                <c:pt idx="70293">
                  <c:v>1515535200</c:v>
                </c:pt>
                <c:pt idx="70294">
                  <c:v>1515538800</c:v>
                </c:pt>
                <c:pt idx="70295">
                  <c:v>1515542400</c:v>
                </c:pt>
                <c:pt idx="70296">
                  <c:v>1515546000</c:v>
                </c:pt>
                <c:pt idx="70297">
                  <c:v>1515549600</c:v>
                </c:pt>
                <c:pt idx="70298">
                  <c:v>1515553200</c:v>
                </c:pt>
                <c:pt idx="70299">
                  <c:v>1515556800</c:v>
                </c:pt>
                <c:pt idx="70300">
                  <c:v>1515560400</c:v>
                </c:pt>
                <c:pt idx="70301">
                  <c:v>1515564000</c:v>
                </c:pt>
                <c:pt idx="70302">
                  <c:v>1515567600</c:v>
                </c:pt>
                <c:pt idx="70303">
                  <c:v>1515571200</c:v>
                </c:pt>
                <c:pt idx="70304">
                  <c:v>1515574800</c:v>
                </c:pt>
                <c:pt idx="70305">
                  <c:v>1515578400</c:v>
                </c:pt>
                <c:pt idx="70306">
                  <c:v>1515582000</c:v>
                </c:pt>
                <c:pt idx="70307">
                  <c:v>1515585600</c:v>
                </c:pt>
                <c:pt idx="70308">
                  <c:v>1515589200</c:v>
                </c:pt>
                <c:pt idx="70309">
                  <c:v>1515592800</c:v>
                </c:pt>
                <c:pt idx="70310">
                  <c:v>1515596400</c:v>
                </c:pt>
                <c:pt idx="70311">
                  <c:v>1515600000</c:v>
                </c:pt>
                <c:pt idx="70312">
                  <c:v>1515603600</c:v>
                </c:pt>
                <c:pt idx="70313">
                  <c:v>1515607200</c:v>
                </c:pt>
                <c:pt idx="70314">
                  <c:v>1515610800</c:v>
                </c:pt>
                <c:pt idx="70315">
                  <c:v>1515614400</c:v>
                </c:pt>
                <c:pt idx="70316">
                  <c:v>1515618000</c:v>
                </c:pt>
                <c:pt idx="70317">
                  <c:v>1515621600</c:v>
                </c:pt>
                <c:pt idx="70318">
                  <c:v>1515625200</c:v>
                </c:pt>
                <c:pt idx="70319">
                  <c:v>1515628800</c:v>
                </c:pt>
                <c:pt idx="70320">
                  <c:v>1515632400</c:v>
                </c:pt>
                <c:pt idx="70321">
                  <c:v>1515636000</c:v>
                </c:pt>
                <c:pt idx="70322">
                  <c:v>1515639600</c:v>
                </c:pt>
                <c:pt idx="70323">
                  <c:v>1515643200</c:v>
                </c:pt>
                <c:pt idx="70324">
                  <c:v>1515646800</c:v>
                </c:pt>
                <c:pt idx="70325">
                  <c:v>1515650400</c:v>
                </c:pt>
                <c:pt idx="70326">
                  <c:v>1515654000</c:v>
                </c:pt>
                <c:pt idx="70327">
                  <c:v>1515657600</c:v>
                </c:pt>
                <c:pt idx="70328">
                  <c:v>1515661200</c:v>
                </c:pt>
                <c:pt idx="70329">
                  <c:v>1515664800</c:v>
                </c:pt>
                <c:pt idx="70330">
                  <c:v>1515668400</c:v>
                </c:pt>
                <c:pt idx="70331">
                  <c:v>1515672000</c:v>
                </c:pt>
                <c:pt idx="70332">
                  <c:v>1515675600</c:v>
                </c:pt>
                <c:pt idx="70333">
                  <c:v>1515679200</c:v>
                </c:pt>
                <c:pt idx="70334">
                  <c:v>1515682800</c:v>
                </c:pt>
                <c:pt idx="70335">
                  <c:v>1515686400</c:v>
                </c:pt>
                <c:pt idx="70336">
                  <c:v>1515690000</c:v>
                </c:pt>
                <c:pt idx="70337">
                  <c:v>1515693600</c:v>
                </c:pt>
                <c:pt idx="70338">
                  <c:v>1515697200</c:v>
                </c:pt>
                <c:pt idx="70339">
                  <c:v>1515700800</c:v>
                </c:pt>
                <c:pt idx="70340">
                  <c:v>1515704400</c:v>
                </c:pt>
                <c:pt idx="70341">
                  <c:v>1515708000</c:v>
                </c:pt>
                <c:pt idx="70342">
                  <c:v>1515711600</c:v>
                </c:pt>
                <c:pt idx="70343">
                  <c:v>1515715200</c:v>
                </c:pt>
                <c:pt idx="70344">
                  <c:v>1515718800</c:v>
                </c:pt>
                <c:pt idx="70345">
                  <c:v>1515722400</c:v>
                </c:pt>
                <c:pt idx="70346">
                  <c:v>1515726000</c:v>
                </c:pt>
                <c:pt idx="70347">
                  <c:v>1515729600</c:v>
                </c:pt>
                <c:pt idx="70348">
                  <c:v>1515733200</c:v>
                </c:pt>
                <c:pt idx="70349">
                  <c:v>1515736800</c:v>
                </c:pt>
                <c:pt idx="70350">
                  <c:v>1515740400</c:v>
                </c:pt>
                <c:pt idx="70351">
                  <c:v>1515744000</c:v>
                </c:pt>
                <c:pt idx="70352">
                  <c:v>1515747600</c:v>
                </c:pt>
                <c:pt idx="70353">
                  <c:v>1515751200</c:v>
                </c:pt>
                <c:pt idx="70354">
                  <c:v>1515754800</c:v>
                </c:pt>
                <c:pt idx="70355">
                  <c:v>1515758400</c:v>
                </c:pt>
                <c:pt idx="70356">
                  <c:v>1515762000</c:v>
                </c:pt>
                <c:pt idx="70357">
                  <c:v>1515765600</c:v>
                </c:pt>
                <c:pt idx="70358">
                  <c:v>1515769200</c:v>
                </c:pt>
                <c:pt idx="70359">
                  <c:v>1515772800</c:v>
                </c:pt>
                <c:pt idx="70360">
                  <c:v>1515776400</c:v>
                </c:pt>
                <c:pt idx="70361">
                  <c:v>1515780000</c:v>
                </c:pt>
                <c:pt idx="70362">
                  <c:v>1515783600</c:v>
                </c:pt>
                <c:pt idx="70363">
                  <c:v>1515787200</c:v>
                </c:pt>
                <c:pt idx="70364">
                  <c:v>1515790800</c:v>
                </c:pt>
                <c:pt idx="70365">
                  <c:v>1515794400</c:v>
                </c:pt>
                <c:pt idx="70366">
                  <c:v>1515798000</c:v>
                </c:pt>
                <c:pt idx="70367">
                  <c:v>1515801600</c:v>
                </c:pt>
                <c:pt idx="70368">
                  <c:v>1515805200</c:v>
                </c:pt>
                <c:pt idx="70369">
                  <c:v>1515808800</c:v>
                </c:pt>
                <c:pt idx="70370">
                  <c:v>1515812400</c:v>
                </c:pt>
                <c:pt idx="70371">
                  <c:v>1515816000</c:v>
                </c:pt>
                <c:pt idx="70372">
                  <c:v>1515819600</c:v>
                </c:pt>
                <c:pt idx="70373">
                  <c:v>1515823200</c:v>
                </c:pt>
                <c:pt idx="70374">
                  <c:v>1515826800</c:v>
                </c:pt>
                <c:pt idx="70375">
                  <c:v>1515830400</c:v>
                </c:pt>
                <c:pt idx="70376">
                  <c:v>1515834000</c:v>
                </c:pt>
                <c:pt idx="70377">
                  <c:v>1515837600</c:v>
                </c:pt>
                <c:pt idx="70378">
                  <c:v>1515841200</c:v>
                </c:pt>
                <c:pt idx="70379">
                  <c:v>1515844800</c:v>
                </c:pt>
                <c:pt idx="70380">
                  <c:v>1515848400</c:v>
                </c:pt>
                <c:pt idx="70381">
                  <c:v>1515852000</c:v>
                </c:pt>
                <c:pt idx="70382">
                  <c:v>1515855600</c:v>
                </c:pt>
                <c:pt idx="70383">
                  <c:v>1515859200</c:v>
                </c:pt>
                <c:pt idx="70384">
                  <c:v>1515862800</c:v>
                </c:pt>
                <c:pt idx="70385">
                  <c:v>1515866400</c:v>
                </c:pt>
                <c:pt idx="70386">
                  <c:v>1515870000</c:v>
                </c:pt>
                <c:pt idx="70387">
                  <c:v>1515873600</c:v>
                </c:pt>
                <c:pt idx="70388">
                  <c:v>1515877200</c:v>
                </c:pt>
                <c:pt idx="70389">
                  <c:v>1515880800</c:v>
                </c:pt>
                <c:pt idx="70390">
                  <c:v>1515884400</c:v>
                </c:pt>
                <c:pt idx="70391">
                  <c:v>1515888000</c:v>
                </c:pt>
                <c:pt idx="70392">
                  <c:v>1515891600</c:v>
                </c:pt>
                <c:pt idx="70393">
                  <c:v>1515895200</c:v>
                </c:pt>
                <c:pt idx="70394">
                  <c:v>1515898800</c:v>
                </c:pt>
                <c:pt idx="70395">
                  <c:v>1515902400</c:v>
                </c:pt>
                <c:pt idx="70396">
                  <c:v>1515906000</c:v>
                </c:pt>
                <c:pt idx="70397">
                  <c:v>1515909600</c:v>
                </c:pt>
                <c:pt idx="70398">
                  <c:v>1515913200</c:v>
                </c:pt>
                <c:pt idx="70399">
                  <c:v>1515916800</c:v>
                </c:pt>
                <c:pt idx="70400">
                  <c:v>1515920400</c:v>
                </c:pt>
                <c:pt idx="70401">
                  <c:v>1515924000</c:v>
                </c:pt>
                <c:pt idx="70402">
                  <c:v>1515927600</c:v>
                </c:pt>
                <c:pt idx="70403">
                  <c:v>1515931200</c:v>
                </c:pt>
                <c:pt idx="70404">
                  <c:v>1515934800</c:v>
                </c:pt>
                <c:pt idx="70405">
                  <c:v>1515938400</c:v>
                </c:pt>
                <c:pt idx="70406">
                  <c:v>1515942000</c:v>
                </c:pt>
                <c:pt idx="70407">
                  <c:v>1515945600</c:v>
                </c:pt>
                <c:pt idx="70408">
                  <c:v>1515949200</c:v>
                </c:pt>
                <c:pt idx="70409">
                  <c:v>1515952800</c:v>
                </c:pt>
                <c:pt idx="70410">
                  <c:v>1515956400</c:v>
                </c:pt>
                <c:pt idx="70411">
                  <c:v>1515960000</c:v>
                </c:pt>
                <c:pt idx="70412">
                  <c:v>1515963600</c:v>
                </c:pt>
                <c:pt idx="70413">
                  <c:v>1515967200</c:v>
                </c:pt>
                <c:pt idx="70414">
                  <c:v>1515970800</c:v>
                </c:pt>
                <c:pt idx="70415">
                  <c:v>1515974400</c:v>
                </c:pt>
                <c:pt idx="70416">
                  <c:v>1515978000</c:v>
                </c:pt>
                <c:pt idx="70417">
                  <c:v>1515981600</c:v>
                </c:pt>
                <c:pt idx="70418">
                  <c:v>1515985200</c:v>
                </c:pt>
                <c:pt idx="70419">
                  <c:v>1515988800</c:v>
                </c:pt>
                <c:pt idx="70420">
                  <c:v>1515992400</c:v>
                </c:pt>
                <c:pt idx="70421">
                  <c:v>1515996000</c:v>
                </c:pt>
                <c:pt idx="70422">
                  <c:v>1515999600</c:v>
                </c:pt>
                <c:pt idx="70423">
                  <c:v>1516003200</c:v>
                </c:pt>
                <c:pt idx="70424">
                  <c:v>1516006800</c:v>
                </c:pt>
                <c:pt idx="70425">
                  <c:v>1516010400</c:v>
                </c:pt>
                <c:pt idx="70426">
                  <c:v>1516014000</c:v>
                </c:pt>
                <c:pt idx="70427">
                  <c:v>1516017600</c:v>
                </c:pt>
                <c:pt idx="70428">
                  <c:v>1516021200</c:v>
                </c:pt>
                <c:pt idx="70429">
                  <c:v>1516024800</c:v>
                </c:pt>
                <c:pt idx="70430">
                  <c:v>1516028400</c:v>
                </c:pt>
                <c:pt idx="70431">
                  <c:v>1516032000</c:v>
                </c:pt>
                <c:pt idx="70432">
                  <c:v>1516035600</c:v>
                </c:pt>
                <c:pt idx="70433">
                  <c:v>1516039200</c:v>
                </c:pt>
                <c:pt idx="70434">
                  <c:v>1516042800</c:v>
                </c:pt>
                <c:pt idx="70435">
                  <c:v>1516046400</c:v>
                </c:pt>
                <c:pt idx="70436">
                  <c:v>1516050000</c:v>
                </c:pt>
                <c:pt idx="70437">
                  <c:v>1516053600</c:v>
                </c:pt>
                <c:pt idx="70438">
                  <c:v>1516057200</c:v>
                </c:pt>
                <c:pt idx="70439">
                  <c:v>1516060800</c:v>
                </c:pt>
                <c:pt idx="70440">
                  <c:v>1516064400</c:v>
                </c:pt>
                <c:pt idx="70441">
                  <c:v>1516068000</c:v>
                </c:pt>
                <c:pt idx="70442">
                  <c:v>1516071600</c:v>
                </c:pt>
                <c:pt idx="70443">
                  <c:v>1516075200</c:v>
                </c:pt>
                <c:pt idx="70444">
                  <c:v>1516078800</c:v>
                </c:pt>
                <c:pt idx="70445">
                  <c:v>1516082400</c:v>
                </c:pt>
                <c:pt idx="70446">
                  <c:v>1516086000</c:v>
                </c:pt>
                <c:pt idx="70447">
                  <c:v>1516089600</c:v>
                </c:pt>
                <c:pt idx="70448">
                  <c:v>1516093200</c:v>
                </c:pt>
                <c:pt idx="70449">
                  <c:v>1516096800</c:v>
                </c:pt>
                <c:pt idx="70450">
                  <c:v>1516100400</c:v>
                </c:pt>
                <c:pt idx="70451">
                  <c:v>1516104000</c:v>
                </c:pt>
                <c:pt idx="70452">
                  <c:v>1516107600</c:v>
                </c:pt>
                <c:pt idx="70453">
                  <c:v>1516111200</c:v>
                </c:pt>
                <c:pt idx="70454">
                  <c:v>1516114800</c:v>
                </c:pt>
                <c:pt idx="70455">
                  <c:v>1516118400</c:v>
                </c:pt>
                <c:pt idx="70456">
                  <c:v>1516122000</c:v>
                </c:pt>
                <c:pt idx="70457">
                  <c:v>1516125600</c:v>
                </c:pt>
                <c:pt idx="70458">
                  <c:v>1516129200</c:v>
                </c:pt>
                <c:pt idx="70459">
                  <c:v>1516132800</c:v>
                </c:pt>
                <c:pt idx="70460">
                  <c:v>1516136400</c:v>
                </c:pt>
                <c:pt idx="70461">
                  <c:v>1516140000</c:v>
                </c:pt>
                <c:pt idx="70462">
                  <c:v>1516143600</c:v>
                </c:pt>
                <c:pt idx="70463">
                  <c:v>1516147200</c:v>
                </c:pt>
                <c:pt idx="70464">
                  <c:v>1516150800</c:v>
                </c:pt>
                <c:pt idx="70465">
                  <c:v>1516154400</c:v>
                </c:pt>
                <c:pt idx="70466">
                  <c:v>1516158000</c:v>
                </c:pt>
                <c:pt idx="70467">
                  <c:v>1516161600</c:v>
                </c:pt>
                <c:pt idx="70468">
                  <c:v>1516165200</c:v>
                </c:pt>
                <c:pt idx="70469">
                  <c:v>1516168800</c:v>
                </c:pt>
                <c:pt idx="70470">
                  <c:v>1516172400</c:v>
                </c:pt>
                <c:pt idx="70471">
                  <c:v>1516176000</c:v>
                </c:pt>
                <c:pt idx="70472">
                  <c:v>1516179600</c:v>
                </c:pt>
                <c:pt idx="70473">
                  <c:v>1516183200</c:v>
                </c:pt>
                <c:pt idx="70474">
                  <c:v>1516186800</c:v>
                </c:pt>
                <c:pt idx="70475">
                  <c:v>1516190400</c:v>
                </c:pt>
                <c:pt idx="70476">
                  <c:v>1516194000</c:v>
                </c:pt>
                <c:pt idx="70477">
                  <c:v>1516197600</c:v>
                </c:pt>
                <c:pt idx="70478">
                  <c:v>1516201200</c:v>
                </c:pt>
                <c:pt idx="70479">
                  <c:v>1516204800</c:v>
                </c:pt>
                <c:pt idx="70480">
                  <c:v>1516208400</c:v>
                </c:pt>
                <c:pt idx="70481">
                  <c:v>1516212000</c:v>
                </c:pt>
                <c:pt idx="70482">
                  <c:v>1516215600</c:v>
                </c:pt>
                <c:pt idx="70483">
                  <c:v>1516219200</c:v>
                </c:pt>
                <c:pt idx="70484">
                  <c:v>1516222800</c:v>
                </c:pt>
                <c:pt idx="70485">
                  <c:v>1516226400</c:v>
                </c:pt>
                <c:pt idx="70486">
                  <c:v>1516230000</c:v>
                </c:pt>
                <c:pt idx="70487">
                  <c:v>1516233600</c:v>
                </c:pt>
                <c:pt idx="70488">
                  <c:v>1516237200</c:v>
                </c:pt>
                <c:pt idx="70489">
                  <c:v>1516240800</c:v>
                </c:pt>
                <c:pt idx="70490">
                  <c:v>1516244400</c:v>
                </c:pt>
                <c:pt idx="70491">
                  <c:v>1516248000</c:v>
                </c:pt>
                <c:pt idx="70492">
                  <c:v>1516251600</c:v>
                </c:pt>
                <c:pt idx="70493">
                  <c:v>1516255200</c:v>
                </c:pt>
                <c:pt idx="70494">
                  <c:v>1516258800</c:v>
                </c:pt>
                <c:pt idx="70495">
                  <c:v>1516262400</c:v>
                </c:pt>
                <c:pt idx="70496">
                  <c:v>1516266000</c:v>
                </c:pt>
                <c:pt idx="70497">
                  <c:v>1516269600</c:v>
                </c:pt>
                <c:pt idx="70498">
                  <c:v>1516273200</c:v>
                </c:pt>
                <c:pt idx="70499">
                  <c:v>1516276800</c:v>
                </c:pt>
                <c:pt idx="70500">
                  <c:v>1516280400</c:v>
                </c:pt>
                <c:pt idx="70501">
                  <c:v>1516284000</c:v>
                </c:pt>
                <c:pt idx="70502">
                  <c:v>1516287600</c:v>
                </c:pt>
                <c:pt idx="70503">
                  <c:v>1516291200</c:v>
                </c:pt>
                <c:pt idx="70504">
                  <c:v>1516294800</c:v>
                </c:pt>
                <c:pt idx="70505">
                  <c:v>1516298400</c:v>
                </c:pt>
                <c:pt idx="70506">
                  <c:v>1516302000</c:v>
                </c:pt>
                <c:pt idx="70507">
                  <c:v>1516305600</c:v>
                </c:pt>
                <c:pt idx="70508">
                  <c:v>1516309200</c:v>
                </c:pt>
                <c:pt idx="70509">
                  <c:v>1516312800</c:v>
                </c:pt>
                <c:pt idx="70510">
                  <c:v>1516316400</c:v>
                </c:pt>
                <c:pt idx="70511">
                  <c:v>1516320000</c:v>
                </c:pt>
                <c:pt idx="70512">
                  <c:v>1516323600</c:v>
                </c:pt>
                <c:pt idx="70513">
                  <c:v>1516327200</c:v>
                </c:pt>
                <c:pt idx="70514">
                  <c:v>1516330800</c:v>
                </c:pt>
                <c:pt idx="70515">
                  <c:v>1516334400</c:v>
                </c:pt>
                <c:pt idx="70516">
                  <c:v>1516338000</c:v>
                </c:pt>
                <c:pt idx="70517">
                  <c:v>1516341600</c:v>
                </c:pt>
                <c:pt idx="70518">
                  <c:v>1516345200</c:v>
                </c:pt>
                <c:pt idx="70519">
                  <c:v>1516348800</c:v>
                </c:pt>
                <c:pt idx="70520">
                  <c:v>1516352400</c:v>
                </c:pt>
                <c:pt idx="70521">
                  <c:v>1516356000</c:v>
                </c:pt>
                <c:pt idx="70522">
                  <c:v>1516359600</c:v>
                </c:pt>
                <c:pt idx="70523">
                  <c:v>1516363200</c:v>
                </c:pt>
                <c:pt idx="70524">
                  <c:v>1516366800</c:v>
                </c:pt>
                <c:pt idx="70525">
                  <c:v>1516370400</c:v>
                </c:pt>
                <c:pt idx="70526">
                  <c:v>1516374000</c:v>
                </c:pt>
                <c:pt idx="70527">
                  <c:v>1516377600</c:v>
                </c:pt>
                <c:pt idx="70528">
                  <c:v>1516381200</c:v>
                </c:pt>
                <c:pt idx="70529">
                  <c:v>1516384800</c:v>
                </c:pt>
                <c:pt idx="70530">
                  <c:v>1516388400</c:v>
                </c:pt>
                <c:pt idx="70531">
                  <c:v>1516392000</c:v>
                </c:pt>
                <c:pt idx="70532">
                  <c:v>1516395600</c:v>
                </c:pt>
                <c:pt idx="70533">
                  <c:v>1516399200</c:v>
                </c:pt>
                <c:pt idx="70534">
                  <c:v>1516402800</c:v>
                </c:pt>
                <c:pt idx="70535">
                  <c:v>1516406400</c:v>
                </c:pt>
                <c:pt idx="70536">
                  <c:v>1516410000</c:v>
                </c:pt>
                <c:pt idx="70537">
                  <c:v>1516413600</c:v>
                </c:pt>
                <c:pt idx="70538">
                  <c:v>1516417200</c:v>
                </c:pt>
                <c:pt idx="70539">
                  <c:v>1516420800</c:v>
                </c:pt>
                <c:pt idx="70540">
                  <c:v>1516424400</c:v>
                </c:pt>
                <c:pt idx="70541">
                  <c:v>1516428000</c:v>
                </c:pt>
                <c:pt idx="70542">
                  <c:v>1516431600</c:v>
                </c:pt>
                <c:pt idx="70543">
                  <c:v>1516435200</c:v>
                </c:pt>
                <c:pt idx="70544">
                  <c:v>1516438800</c:v>
                </c:pt>
                <c:pt idx="70545">
                  <c:v>1516442400</c:v>
                </c:pt>
                <c:pt idx="70546">
                  <c:v>1516446000</c:v>
                </c:pt>
                <c:pt idx="70547">
                  <c:v>1516449600</c:v>
                </c:pt>
                <c:pt idx="70548">
                  <c:v>1516453200</c:v>
                </c:pt>
                <c:pt idx="70549">
                  <c:v>1516456800</c:v>
                </c:pt>
                <c:pt idx="70550">
                  <c:v>1516460400</c:v>
                </c:pt>
                <c:pt idx="70551">
                  <c:v>1516464000</c:v>
                </c:pt>
                <c:pt idx="70552">
                  <c:v>1516467600</c:v>
                </c:pt>
                <c:pt idx="70553">
                  <c:v>1516471200</c:v>
                </c:pt>
                <c:pt idx="70554">
                  <c:v>1516474800</c:v>
                </c:pt>
                <c:pt idx="70555">
                  <c:v>1516478400</c:v>
                </c:pt>
                <c:pt idx="70556">
                  <c:v>1516482000</c:v>
                </c:pt>
                <c:pt idx="70557">
                  <c:v>1516485600</c:v>
                </c:pt>
                <c:pt idx="70558">
                  <c:v>1516489200</c:v>
                </c:pt>
                <c:pt idx="70559">
                  <c:v>1516492800</c:v>
                </c:pt>
                <c:pt idx="70560">
                  <c:v>1516496400</c:v>
                </c:pt>
                <c:pt idx="70561">
                  <c:v>1516500000</c:v>
                </c:pt>
                <c:pt idx="70562">
                  <c:v>1516503600</c:v>
                </c:pt>
                <c:pt idx="70563">
                  <c:v>1516507200</c:v>
                </c:pt>
                <c:pt idx="70564">
                  <c:v>1516510800</c:v>
                </c:pt>
                <c:pt idx="70565">
                  <c:v>1516514400</c:v>
                </c:pt>
                <c:pt idx="70566">
                  <c:v>1516518000</c:v>
                </c:pt>
                <c:pt idx="70567">
                  <c:v>1516521600</c:v>
                </c:pt>
                <c:pt idx="70568">
                  <c:v>1516525200</c:v>
                </c:pt>
                <c:pt idx="70569">
                  <c:v>1516528800</c:v>
                </c:pt>
                <c:pt idx="70570">
                  <c:v>1516532400</c:v>
                </c:pt>
                <c:pt idx="70571">
                  <c:v>1516536000</c:v>
                </c:pt>
                <c:pt idx="70572">
                  <c:v>1516539600</c:v>
                </c:pt>
                <c:pt idx="70573">
                  <c:v>1516543200</c:v>
                </c:pt>
                <c:pt idx="70574">
                  <c:v>1516546800</c:v>
                </c:pt>
                <c:pt idx="70575">
                  <c:v>1516550400</c:v>
                </c:pt>
                <c:pt idx="70576">
                  <c:v>1516554000</c:v>
                </c:pt>
                <c:pt idx="70577">
                  <c:v>1516557600</c:v>
                </c:pt>
                <c:pt idx="70578">
                  <c:v>1516561200</c:v>
                </c:pt>
                <c:pt idx="70579">
                  <c:v>1516564800</c:v>
                </c:pt>
                <c:pt idx="70580">
                  <c:v>1516568400</c:v>
                </c:pt>
                <c:pt idx="70581">
                  <c:v>1516572000</c:v>
                </c:pt>
                <c:pt idx="70582">
                  <c:v>1516575600</c:v>
                </c:pt>
                <c:pt idx="70583">
                  <c:v>1516579200</c:v>
                </c:pt>
                <c:pt idx="70584">
                  <c:v>1516582800</c:v>
                </c:pt>
                <c:pt idx="70585">
                  <c:v>1516586400</c:v>
                </c:pt>
                <c:pt idx="70586">
                  <c:v>1516590000</c:v>
                </c:pt>
                <c:pt idx="70587">
                  <c:v>1516593600</c:v>
                </c:pt>
                <c:pt idx="70588">
                  <c:v>1516597200</c:v>
                </c:pt>
                <c:pt idx="70589">
                  <c:v>1516600800</c:v>
                </c:pt>
                <c:pt idx="70590">
                  <c:v>1516604400</c:v>
                </c:pt>
                <c:pt idx="70591">
                  <c:v>1516608000</c:v>
                </c:pt>
                <c:pt idx="70592">
                  <c:v>1516611600</c:v>
                </c:pt>
                <c:pt idx="70593">
                  <c:v>1516615200</c:v>
                </c:pt>
                <c:pt idx="70594">
                  <c:v>1516618800</c:v>
                </c:pt>
                <c:pt idx="70595">
                  <c:v>1516622400</c:v>
                </c:pt>
                <c:pt idx="70596">
                  <c:v>1516626000</c:v>
                </c:pt>
                <c:pt idx="70597">
                  <c:v>1516629600</c:v>
                </c:pt>
                <c:pt idx="70598">
                  <c:v>1516633200</c:v>
                </c:pt>
                <c:pt idx="70599">
                  <c:v>1516636800</c:v>
                </c:pt>
                <c:pt idx="70600">
                  <c:v>1516640400</c:v>
                </c:pt>
                <c:pt idx="70601">
                  <c:v>1516644000</c:v>
                </c:pt>
                <c:pt idx="70602">
                  <c:v>1516647600</c:v>
                </c:pt>
                <c:pt idx="70603">
                  <c:v>1516651200</c:v>
                </c:pt>
                <c:pt idx="70604">
                  <c:v>1516654800</c:v>
                </c:pt>
                <c:pt idx="70605">
                  <c:v>1516658400</c:v>
                </c:pt>
                <c:pt idx="70606">
                  <c:v>1516662000</c:v>
                </c:pt>
                <c:pt idx="70607">
                  <c:v>1516665600</c:v>
                </c:pt>
                <c:pt idx="70608">
                  <c:v>1516669200</c:v>
                </c:pt>
                <c:pt idx="70609">
                  <c:v>1516672800</c:v>
                </c:pt>
                <c:pt idx="70610">
                  <c:v>1516676400</c:v>
                </c:pt>
                <c:pt idx="70611">
                  <c:v>1516680000</c:v>
                </c:pt>
                <c:pt idx="70612">
                  <c:v>1516683600</c:v>
                </c:pt>
                <c:pt idx="70613">
                  <c:v>1516687200</c:v>
                </c:pt>
                <c:pt idx="70614">
                  <c:v>1516690800</c:v>
                </c:pt>
                <c:pt idx="70615">
                  <c:v>1516694400</c:v>
                </c:pt>
                <c:pt idx="70616">
                  <c:v>1516698000</c:v>
                </c:pt>
                <c:pt idx="70617">
                  <c:v>1516701600</c:v>
                </c:pt>
                <c:pt idx="70618">
                  <c:v>1516705200</c:v>
                </c:pt>
                <c:pt idx="70619">
                  <c:v>1516708800</c:v>
                </c:pt>
                <c:pt idx="70620">
                  <c:v>1516712400</c:v>
                </c:pt>
                <c:pt idx="70621">
                  <c:v>1516716000</c:v>
                </c:pt>
                <c:pt idx="70622">
                  <c:v>1516719600</c:v>
                </c:pt>
                <c:pt idx="70623">
                  <c:v>1516723200</c:v>
                </c:pt>
                <c:pt idx="70624">
                  <c:v>1516726800</c:v>
                </c:pt>
                <c:pt idx="70625">
                  <c:v>1516730400</c:v>
                </c:pt>
                <c:pt idx="70626">
                  <c:v>1516734000</c:v>
                </c:pt>
                <c:pt idx="70627">
                  <c:v>1516737600</c:v>
                </c:pt>
                <c:pt idx="70628">
                  <c:v>1516741200</c:v>
                </c:pt>
                <c:pt idx="70629">
                  <c:v>1516744800</c:v>
                </c:pt>
                <c:pt idx="70630">
                  <c:v>1516748400</c:v>
                </c:pt>
                <c:pt idx="70631">
                  <c:v>1516752000</c:v>
                </c:pt>
                <c:pt idx="70632">
                  <c:v>1516755600</c:v>
                </c:pt>
                <c:pt idx="70633">
                  <c:v>1516759200</c:v>
                </c:pt>
                <c:pt idx="70634">
                  <c:v>1516762800</c:v>
                </c:pt>
                <c:pt idx="70635">
                  <c:v>1516766400</c:v>
                </c:pt>
                <c:pt idx="70636">
                  <c:v>1516770000</c:v>
                </c:pt>
                <c:pt idx="70637">
                  <c:v>1516773600</c:v>
                </c:pt>
                <c:pt idx="70638">
                  <c:v>1516777200</c:v>
                </c:pt>
                <c:pt idx="70639">
                  <c:v>1516780800</c:v>
                </c:pt>
                <c:pt idx="70640">
                  <c:v>1516784400</c:v>
                </c:pt>
                <c:pt idx="70641">
                  <c:v>1516788000</c:v>
                </c:pt>
                <c:pt idx="70642">
                  <c:v>1516791600</c:v>
                </c:pt>
                <c:pt idx="70643">
                  <c:v>1516795200</c:v>
                </c:pt>
                <c:pt idx="70644">
                  <c:v>1516798800</c:v>
                </c:pt>
                <c:pt idx="70645">
                  <c:v>1516802400</c:v>
                </c:pt>
                <c:pt idx="70646">
                  <c:v>1516806000</c:v>
                </c:pt>
                <c:pt idx="70647">
                  <c:v>1516809600</c:v>
                </c:pt>
                <c:pt idx="70648">
                  <c:v>1516813200</c:v>
                </c:pt>
                <c:pt idx="70649">
                  <c:v>1516816800</c:v>
                </c:pt>
                <c:pt idx="70650">
                  <c:v>1516820400</c:v>
                </c:pt>
                <c:pt idx="70651">
                  <c:v>1516824000</c:v>
                </c:pt>
                <c:pt idx="70652">
                  <c:v>1516827600</c:v>
                </c:pt>
                <c:pt idx="70653">
                  <c:v>1516831200</c:v>
                </c:pt>
                <c:pt idx="70654">
                  <c:v>1516834800</c:v>
                </c:pt>
                <c:pt idx="70655">
                  <c:v>1516838400</c:v>
                </c:pt>
                <c:pt idx="70656">
                  <c:v>1516842000</c:v>
                </c:pt>
                <c:pt idx="70657">
                  <c:v>1516845600</c:v>
                </c:pt>
                <c:pt idx="70658">
                  <c:v>1516849200</c:v>
                </c:pt>
                <c:pt idx="70659">
                  <c:v>1516852800</c:v>
                </c:pt>
                <c:pt idx="70660">
                  <c:v>1516856400</c:v>
                </c:pt>
                <c:pt idx="70661">
                  <c:v>1516860000</c:v>
                </c:pt>
                <c:pt idx="70662">
                  <c:v>1516863600</c:v>
                </c:pt>
                <c:pt idx="70663">
                  <c:v>1516867200</c:v>
                </c:pt>
                <c:pt idx="70664">
                  <c:v>1516870800</c:v>
                </c:pt>
                <c:pt idx="70665">
                  <c:v>1516874400</c:v>
                </c:pt>
                <c:pt idx="70666">
                  <c:v>1516878000</c:v>
                </c:pt>
                <c:pt idx="70667">
                  <c:v>1516881600</c:v>
                </c:pt>
                <c:pt idx="70668">
                  <c:v>1516885200</c:v>
                </c:pt>
                <c:pt idx="70669">
                  <c:v>1516888800</c:v>
                </c:pt>
                <c:pt idx="70670">
                  <c:v>1516892400</c:v>
                </c:pt>
                <c:pt idx="70671">
                  <c:v>1516896000</c:v>
                </c:pt>
                <c:pt idx="70672">
                  <c:v>1516899600</c:v>
                </c:pt>
                <c:pt idx="70673">
                  <c:v>1516903200</c:v>
                </c:pt>
                <c:pt idx="70674">
                  <c:v>1516906800</c:v>
                </c:pt>
                <c:pt idx="70675">
                  <c:v>1516910400</c:v>
                </c:pt>
                <c:pt idx="70676">
                  <c:v>1516914000</c:v>
                </c:pt>
                <c:pt idx="70677">
                  <c:v>1516917600</c:v>
                </c:pt>
                <c:pt idx="70678">
                  <c:v>1516921200</c:v>
                </c:pt>
                <c:pt idx="70679">
                  <c:v>1516924800</c:v>
                </c:pt>
                <c:pt idx="70680">
                  <c:v>1516928400</c:v>
                </c:pt>
                <c:pt idx="70681">
                  <c:v>1516932000</c:v>
                </c:pt>
                <c:pt idx="70682">
                  <c:v>1516935600</c:v>
                </c:pt>
                <c:pt idx="70683">
                  <c:v>1516939200</c:v>
                </c:pt>
                <c:pt idx="70684">
                  <c:v>1516942800</c:v>
                </c:pt>
                <c:pt idx="70685">
                  <c:v>1516946400</c:v>
                </c:pt>
                <c:pt idx="70686">
                  <c:v>1516950000</c:v>
                </c:pt>
                <c:pt idx="70687">
                  <c:v>1516953600</c:v>
                </c:pt>
                <c:pt idx="70688">
                  <c:v>1516957200</c:v>
                </c:pt>
                <c:pt idx="70689">
                  <c:v>1516960800</c:v>
                </c:pt>
                <c:pt idx="70690">
                  <c:v>1516964400</c:v>
                </c:pt>
                <c:pt idx="70691">
                  <c:v>1516968000</c:v>
                </c:pt>
                <c:pt idx="70692">
                  <c:v>1516971600</c:v>
                </c:pt>
                <c:pt idx="70693">
                  <c:v>1516975200</c:v>
                </c:pt>
                <c:pt idx="70694">
                  <c:v>1516978800</c:v>
                </c:pt>
                <c:pt idx="70695">
                  <c:v>1516982400</c:v>
                </c:pt>
                <c:pt idx="70696">
                  <c:v>1516986000</c:v>
                </c:pt>
                <c:pt idx="70697">
                  <c:v>1516989600</c:v>
                </c:pt>
                <c:pt idx="70698">
                  <c:v>1516993200</c:v>
                </c:pt>
                <c:pt idx="70699">
                  <c:v>1516996800</c:v>
                </c:pt>
                <c:pt idx="70700">
                  <c:v>1517000400</c:v>
                </c:pt>
                <c:pt idx="70701">
                  <c:v>1517004000</c:v>
                </c:pt>
                <c:pt idx="70702">
                  <c:v>1517007600</c:v>
                </c:pt>
                <c:pt idx="70703">
                  <c:v>1517011200</c:v>
                </c:pt>
                <c:pt idx="70704">
                  <c:v>1517014800</c:v>
                </c:pt>
                <c:pt idx="70705">
                  <c:v>1517018400</c:v>
                </c:pt>
                <c:pt idx="70706">
                  <c:v>1517022000</c:v>
                </c:pt>
                <c:pt idx="70707">
                  <c:v>1517025600</c:v>
                </c:pt>
                <c:pt idx="70708">
                  <c:v>1517029200</c:v>
                </c:pt>
                <c:pt idx="70709">
                  <c:v>1517032800</c:v>
                </c:pt>
                <c:pt idx="70710">
                  <c:v>1517036400</c:v>
                </c:pt>
                <c:pt idx="70711">
                  <c:v>1517040000</c:v>
                </c:pt>
                <c:pt idx="70712">
                  <c:v>1517043600</c:v>
                </c:pt>
                <c:pt idx="70713">
                  <c:v>1517047200</c:v>
                </c:pt>
                <c:pt idx="70714">
                  <c:v>1517050800</c:v>
                </c:pt>
                <c:pt idx="70715">
                  <c:v>1517054400</c:v>
                </c:pt>
                <c:pt idx="70716">
                  <c:v>1517058000</c:v>
                </c:pt>
                <c:pt idx="70717">
                  <c:v>1517061600</c:v>
                </c:pt>
                <c:pt idx="70718">
                  <c:v>1517065200</c:v>
                </c:pt>
                <c:pt idx="70719">
                  <c:v>1517068800</c:v>
                </c:pt>
                <c:pt idx="70720">
                  <c:v>1517072400</c:v>
                </c:pt>
                <c:pt idx="70721">
                  <c:v>1517076000</c:v>
                </c:pt>
                <c:pt idx="70722">
                  <c:v>1517079600</c:v>
                </c:pt>
                <c:pt idx="70723">
                  <c:v>1517083200</c:v>
                </c:pt>
                <c:pt idx="70724">
                  <c:v>1517086800</c:v>
                </c:pt>
                <c:pt idx="70725">
                  <c:v>1517090400</c:v>
                </c:pt>
                <c:pt idx="70726">
                  <c:v>1517094000</c:v>
                </c:pt>
                <c:pt idx="70727">
                  <c:v>1517097600</c:v>
                </c:pt>
                <c:pt idx="70728">
                  <c:v>1517101200</c:v>
                </c:pt>
                <c:pt idx="70729">
                  <c:v>1517104800</c:v>
                </c:pt>
                <c:pt idx="70730">
                  <c:v>1517108400</c:v>
                </c:pt>
                <c:pt idx="70731">
                  <c:v>1517112000</c:v>
                </c:pt>
                <c:pt idx="70732">
                  <c:v>1517115600</c:v>
                </c:pt>
                <c:pt idx="70733">
                  <c:v>1517119200</c:v>
                </c:pt>
                <c:pt idx="70734">
                  <c:v>1517122800</c:v>
                </c:pt>
                <c:pt idx="70735">
                  <c:v>1517126400</c:v>
                </c:pt>
                <c:pt idx="70736">
                  <c:v>1517130000</c:v>
                </c:pt>
                <c:pt idx="70737">
                  <c:v>1517133600</c:v>
                </c:pt>
                <c:pt idx="70738">
                  <c:v>1517137200</c:v>
                </c:pt>
                <c:pt idx="70739">
                  <c:v>1517140800</c:v>
                </c:pt>
                <c:pt idx="70740">
                  <c:v>1517144400</c:v>
                </c:pt>
                <c:pt idx="70741">
                  <c:v>1517148000</c:v>
                </c:pt>
                <c:pt idx="70742">
                  <c:v>1517151600</c:v>
                </c:pt>
                <c:pt idx="70743">
                  <c:v>1517155200</c:v>
                </c:pt>
                <c:pt idx="70744">
                  <c:v>1517158800</c:v>
                </c:pt>
                <c:pt idx="70745">
                  <c:v>1517162400</c:v>
                </c:pt>
                <c:pt idx="70746">
                  <c:v>1517166000</c:v>
                </c:pt>
                <c:pt idx="70747">
                  <c:v>1517169600</c:v>
                </c:pt>
                <c:pt idx="70748">
                  <c:v>1517173200</c:v>
                </c:pt>
                <c:pt idx="70749">
                  <c:v>1517176800</c:v>
                </c:pt>
                <c:pt idx="70750">
                  <c:v>1517180400</c:v>
                </c:pt>
                <c:pt idx="70751">
                  <c:v>1517184000</c:v>
                </c:pt>
                <c:pt idx="70752">
                  <c:v>1517187600</c:v>
                </c:pt>
                <c:pt idx="70753">
                  <c:v>1517191200</c:v>
                </c:pt>
                <c:pt idx="70754">
                  <c:v>1517194800</c:v>
                </c:pt>
                <c:pt idx="70755">
                  <c:v>1517198400</c:v>
                </c:pt>
                <c:pt idx="70756">
                  <c:v>1517202000</c:v>
                </c:pt>
                <c:pt idx="70757">
                  <c:v>1517205600</c:v>
                </c:pt>
                <c:pt idx="70758">
                  <c:v>1517209200</c:v>
                </c:pt>
                <c:pt idx="70759">
                  <c:v>1517212800</c:v>
                </c:pt>
                <c:pt idx="70760">
                  <c:v>1517216400</c:v>
                </c:pt>
                <c:pt idx="70761">
                  <c:v>1517220000</c:v>
                </c:pt>
                <c:pt idx="70762">
                  <c:v>1517223600</c:v>
                </c:pt>
                <c:pt idx="70763">
                  <c:v>1517227200</c:v>
                </c:pt>
                <c:pt idx="70764">
                  <c:v>1517230800</c:v>
                </c:pt>
                <c:pt idx="70765">
                  <c:v>1517234400</c:v>
                </c:pt>
                <c:pt idx="70766">
                  <c:v>1517238000</c:v>
                </c:pt>
                <c:pt idx="70767">
                  <c:v>1517241600</c:v>
                </c:pt>
                <c:pt idx="70768">
                  <c:v>1517245200</c:v>
                </c:pt>
                <c:pt idx="70769">
                  <c:v>1517248800</c:v>
                </c:pt>
                <c:pt idx="70770">
                  <c:v>1517252400</c:v>
                </c:pt>
                <c:pt idx="70771">
                  <c:v>1517256000</c:v>
                </c:pt>
                <c:pt idx="70772">
                  <c:v>1517259600</c:v>
                </c:pt>
                <c:pt idx="70773">
                  <c:v>1517263200</c:v>
                </c:pt>
                <c:pt idx="70774">
                  <c:v>1517266800</c:v>
                </c:pt>
                <c:pt idx="70775">
                  <c:v>1517270400</c:v>
                </c:pt>
                <c:pt idx="70776">
                  <c:v>1517274000</c:v>
                </c:pt>
                <c:pt idx="70777">
                  <c:v>1517277600</c:v>
                </c:pt>
                <c:pt idx="70778">
                  <c:v>1517281200</c:v>
                </c:pt>
                <c:pt idx="70779">
                  <c:v>1517284800</c:v>
                </c:pt>
                <c:pt idx="70780">
                  <c:v>1517288400</c:v>
                </c:pt>
                <c:pt idx="70781">
                  <c:v>1517292000</c:v>
                </c:pt>
                <c:pt idx="70782">
                  <c:v>1517295600</c:v>
                </c:pt>
                <c:pt idx="70783">
                  <c:v>1517299200</c:v>
                </c:pt>
                <c:pt idx="70784">
                  <c:v>1517302800</c:v>
                </c:pt>
                <c:pt idx="70785">
                  <c:v>1517306400</c:v>
                </c:pt>
                <c:pt idx="70786">
                  <c:v>1517310000</c:v>
                </c:pt>
                <c:pt idx="70787">
                  <c:v>1517313600</c:v>
                </c:pt>
                <c:pt idx="70788">
                  <c:v>1517317200</c:v>
                </c:pt>
                <c:pt idx="70789">
                  <c:v>1517320800</c:v>
                </c:pt>
                <c:pt idx="70790">
                  <c:v>1517324400</c:v>
                </c:pt>
                <c:pt idx="70791">
                  <c:v>1517328000</c:v>
                </c:pt>
                <c:pt idx="70792">
                  <c:v>1517331600</c:v>
                </c:pt>
                <c:pt idx="70793">
                  <c:v>1517335200</c:v>
                </c:pt>
                <c:pt idx="70794">
                  <c:v>1517338800</c:v>
                </c:pt>
                <c:pt idx="70795">
                  <c:v>1517342400</c:v>
                </c:pt>
                <c:pt idx="70796">
                  <c:v>1517346000</c:v>
                </c:pt>
                <c:pt idx="70797">
                  <c:v>1517349600</c:v>
                </c:pt>
                <c:pt idx="70798">
                  <c:v>1517353200</c:v>
                </c:pt>
                <c:pt idx="70799">
                  <c:v>1517356800</c:v>
                </c:pt>
                <c:pt idx="70800">
                  <c:v>1517360400</c:v>
                </c:pt>
                <c:pt idx="70801">
                  <c:v>1517364000</c:v>
                </c:pt>
                <c:pt idx="70802">
                  <c:v>1517367600</c:v>
                </c:pt>
                <c:pt idx="70803">
                  <c:v>1517371200</c:v>
                </c:pt>
                <c:pt idx="70804">
                  <c:v>1517374800</c:v>
                </c:pt>
                <c:pt idx="70805">
                  <c:v>1517378400</c:v>
                </c:pt>
                <c:pt idx="70806">
                  <c:v>1517382000</c:v>
                </c:pt>
                <c:pt idx="70807">
                  <c:v>1517385600</c:v>
                </c:pt>
                <c:pt idx="70808">
                  <c:v>1517389200</c:v>
                </c:pt>
                <c:pt idx="70809">
                  <c:v>1517392800</c:v>
                </c:pt>
                <c:pt idx="70810">
                  <c:v>1517396400</c:v>
                </c:pt>
                <c:pt idx="70811">
                  <c:v>1517400000</c:v>
                </c:pt>
                <c:pt idx="70812">
                  <c:v>1517403600</c:v>
                </c:pt>
                <c:pt idx="70813">
                  <c:v>1517407200</c:v>
                </c:pt>
                <c:pt idx="70814">
                  <c:v>1517410800</c:v>
                </c:pt>
                <c:pt idx="70815">
                  <c:v>1517414400</c:v>
                </c:pt>
                <c:pt idx="70816">
                  <c:v>1517418000</c:v>
                </c:pt>
                <c:pt idx="70817">
                  <c:v>1517421600</c:v>
                </c:pt>
                <c:pt idx="70818">
                  <c:v>1517425200</c:v>
                </c:pt>
                <c:pt idx="70819">
                  <c:v>1517428800</c:v>
                </c:pt>
                <c:pt idx="70820">
                  <c:v>1517432400</c:v>
                </c:pt>
                <c:pt idx="70821">
                  <c:v>1517436000</c:v>
                </c:pt>
                <c:pt idx="70822">
                  <c:v>1517439600</c:v>
                </c:pt>
                <c:pt idx="70823">
                  <c:v>1517443200</c:v>
                </c:pt>
                <c:pt idx="70824">
                  <c:v>1517446800</c:v>
                </c:pt>
                <c:pt idx="70825">
                  <c:v>1517450400</c:v>
                </c:pt>
                <c:pt idx="70826">
                  <c:v>1517454000</c:v>
                </c:pt>
                <c:pt idx="70827">
                  <c:v>1517457600</c:v>
                </c:pt>
                <c:pt idx="70828">
                  <c:v>1517461200</c:v>
                </c:pt>
                <c:pt idx="70829">
                  <c:v>1517464800</c:v>
                </c:pt>
                <c:pt idx="70830">
                  <c:v>1517468400</c:v>
                </c:pt>
                <c:pt idx="70831">
                  <c:v>1517472000</c:v>
                </c:pt>
                <c:pt idx="70832">
                  <c:v>1517475600</c:v>
                </c:pt>
                <c:pt idx="70833">
                  <c:v>1517479200</c:v>
                </c:pt>
                <c:pt idx="70834">
                  <c:v>1517482800</c:v>
                </c:pt>
                <c:pt idx="70835">
                  <c:v>1517486400</c:v>
                </c:pt>
                <c:pt idx="70836">
                  <c:v>1517490000</c:v>
                </c:pt>
                <c:pt idx="70837">
                  <c:v>1517493600</c:v>
                </c:pt>
                <c:pt idx="70838">
                  <c:v>1517497200</c:v>
                </c:pt>
                <c:pt idx="70839">
                  <c:v>1517500800</c:v>
                </c:pt>
                <c:pt idx="70840">
                  <c:v>1517504400</c:v>
                </c:pt>
                <c:pt idx="70841">
                  <c:v>1517508000</c:v>
                </c:pt>
                <c:pt idx="70842">
                  <c:v>1517511600</c:v>
                </c:pt>
                <c:pt idx="70843">
                  <c:v>1517515200</c:v>
                </c:pt>
                <c:pt idx="70844">
                  <c:v>1517518800</c:v>
                </c:pt>
                <c:pt idx="70845">
                  <c:v>1517522400</c:v>
                </c:pt>
                <c:pt idx="70846">
                  <c:v>1517526000</c:v>
                </c:pt>
                <c:pt idx="70847">
                  <c:v>1517529600</c:v>
                </c:pt>
                <c:pt idx="70848">
                  <c:v>1517533200</c:v>
                </c:pt>
                <c:pt idx="70849">
                  <c:v>1517536800</c:v>
                </c:pt>
                <c:pt idx="70850">
                  <c:v>1517540400</c:v>
                </c:pt>
                <c:pt idx="70851">
                  <c:v>1517544000</c:v>
                </c:pt>
                <c:pt idx="70852">
                  <c:v>1517547600</c:v>
                </c:pt>
                <c:pt idx="70853">
                  <c:v>1517551200</c:v>
                </c:pt>
                <c:pt idx="70854">
                  <c:v>1517554800</c:v>
                </c:pt>
                <c:pt idx="70855">
                  <c:v>1517558400</c:v>
                </c:pt>
                <c:pt idx="70856">
                  <c:v>1517562000</c:v>
                </c:pt>
                <c:pt idx="70857">
                  <c:v>1517565600</c:v>
                </c:pt>
                <c:pt idx="70858">
                  <c:v>1517569200</c:v>
                </c:pt>
                <c:pt idx="70859">
                  <c:v>1517572800</c:v>
                </c:pt>
                <c:pt idx="70860">
                  <c:v>1517576400</c:v>
                </c:pt>
                <c:pt idx="70861">
                  <c:v>1517580000</c:v>
                </c:pt>
                <c:pt idx="70862">
                  <c:v>1517583600</c:v>
                </c:pt>
                <c:pt idx="70863">
                  <c:v>1517587200</c:v>
                </c:pt>
                <c:pt idx="70864">
                  <c:v>1517590800</c:v>
                </c:pt>
                <c:pt idx="70865">
                  <c:v>1517594400</c:v>
                </c:pt>
                <c:pt idx="70866">
                  <c:v>1517598000</c:v>
                </c:pt>
                <c:pt idx="70867">
                  <c:v>1517601600</c:v>
                </c:pt>
                <c:pt idx="70868">
                  <c:v>1517605200</c:v>
                </c:pt>
                <c:pt idx="70869">
                  <c:v>1517608800</c:v>
                </c:pt>
                <c:pt idx="70870">
                  <c:v>1517612400</c:v>
                </c:pt>
                <c:pt idx="70871">
                  <c:v>1517616000</c:v>
                </c:pt>
                <c:pt idx="70872">
                  <c:v>1517619600</c:v>
                </c:pt>
                <c:pt idx="70873">
                  <c:v>1517623200</c:v>
                </c:pt>
                <c:pt idx="70874">
                  <c:v>1517626800</c:v>
                </c:pt>
                <c:pt idx="70875">
                  <c:v>1517630400</c:v>
                </c:pt>
                <c:pt idx="70876">
                  <c:v>1517634000</c:v>
                </c:pt>
                <c:pt idx="70877">
                  <c:v>1517637600</c:v>
                </c:pt>
                <c:pt idx="70878">
                  <c:v>1517641200</c:v>
                </c:pt>
                <c:pt idx="70879">
                  <c:v>1517644800</c:v>
                </c:pt>
                <c:pt idx="70880">
                  <c:v>1517648400</c:v>
                </c:pt>
                <c:pt idx="70881">
                  <c:v>1517652000</c:v>
                </c:pt>
                <c:pt idx="70882">
                  <c:v>1517655600</c:v>
                </c:pt>
                <c:pt idx="70883">
                  <c:v>1517659200</c:v>
                </c:pt>
                <c:pt idx="70884">
                  <c:v>1517662800</c:v>
                </c:pt>
                <c:pt idx="70885">
                  <c:v>1517666400</c:v>
                </c:pt>
                <c:pt idx="70886">
                  <c:v>1517670000</c:v>
                </c:pt>
                <c:pt idx="70887">
                  <c:v>1517673600</c:v>
                </c:pt>
                <c:pt idx="70888">
                  <c:v>1517677200</c:v>
                </c:pt>
                <c:pt idx="70889">
                  <c:v>1517680800</c:v>
                </c:pt>
                <c:pt idx="70890">
                  <c:v>1517684400</c:v>
                </c:pt>
                <c:pt idx="70891">
                  <c:v>1517688000</c:v>
                </c:pt>
                <c:pt idx="70892">
                  <c:v>1517691600</c:v>
                </c:pt>
                <c:pt idx="70893">
                  <c:v>1517695200</c:v>
                </c:pt>
                <c:pt idx="70894">
                  <c:v>1517698800</c:v>
                </c:pt>
                <c:pt idx="70895">
                  <c:v>1517702400</c:v>
                </c:pt>
                <c:pt idx="70896">
                  <c:v>1517706000</c:v>
                </c:pt>
                <c:pt idx="70897">
                  <c:v>1517709600</c:v>
                </c:pt>
                <c:pt idx="70898">
                  <c:v>1517713200</c:v>
                </c:pt>
                <c:pt idx="70899">
                  <c:v>1517716800</c:v>
                </c:pt>
                <c:pt idx="70900">
                  <c:v>1517720400</c:v>
                </c:pt>
                <c:pt idx="70901">
                  <c:v>1517724000</c:v>
                </c:pt>
                <c:pt idx="70902">
                  <c:v>1517727600</c:v>
                </c:pt>
                <c:pt idx="70903">
                  <c:v>1517731200</c:v>
                </c:pt>
                <c:pt idx="70904">
                  <c:v>1517734800</c:v>
                </c:pt>
                <c:pt idx="70905">
                  <c:v>1517738400</c:v>
                </c:pt>
                <c:pt idx="70906">
                  <c:v>1517742000</c:v>
                </c:pt>
                <c:pt idx="70907">
                  <c:v>1517745600</c:v>
                </c:pt>
                <c:pt idx="70908">
                  <c:v>1517749200</c:v>
                </c:pt>
                <c:pt idx="70909">
                  <c:v>1517752800</c:v>
                </c:pt>
                <c:pt idx="70910">
                  <c:v>1517756400</c:v>
                </c:pt>
                <c:pt idx="70911">
                  <c:v>1517760000</c:v>
                </c:pt>
                <c:pt idx="70912">
                  <c:v>1517763600</c:v>
                </c:pt>
                <c:pt idx="70913">
                  <c:v>1517767200</c:v>
                </c:pt>
                <c:pt idx="70914">
                  <c:v>1517770800</c:v>
                </c:pt>
                <c:pt idx="70915">
                  <c:v>1517774400</c:v>
                </c:pt>
                <c:pt idx="70916">
                  <c:v>1517778000</c:v>
                </c:pt>
                <c:pt idx="70917">
                  <c:v>1517781600</c:v>
                </c:pt>
                <c:pt idx="70918">
                  <c:v>1517785200</c:v>
                </c:pt>
                <c:pt idx="70919">
                  <c:v>1517788800</c:v>
                </c:pt>
                <c:pt idx="70920">
                  <c:v>1517792400</c:v>
                </c:pt>
                <c:pt idx="70921">
                  <c:v>1517796000</c:v>
                </c:pt>
                <c:pt idx="70922">
                  <c:v>1517799600</c:v>
                </c:pt>
                <c:pt idx="70923">
                  <c:v>1517803200</c:v>
                </c:pt>
                <c:pt idx="70924">
                  <c:v>1517806800</c:v>
                </c:pt>
                <c:pt idx="70925">
                  <c:v>1517810400</c:v>
                </c:pt>
                <c:pt idx="70926">
                  <c:v>1517814000</c:v>
                </c:pt>
                <c:pt idx="70927">
                  <c:v>1517817600</c:v>
                </c:pt>
                <c:pt idx="70928">
                  <c:v>1517821200</c:v>
                </c:pt>
                <c:pt idx="70929">
                  <c:v>1517824800</c:v>
                </c:pt>
                <c:pt idx="70930">
                  <c:v>1517828400</c:v>
                </c:pt>
                <c:pt idx="70931">
                  <c:v>1517832000</c:v>
                </c:pt>
                <c:pt idx="70932">
                  <c:v>1517835600</c:v>
                </c:pt>
                <c:pt idx="70933">
                  <c:v>1517839200</c:v>
                </c:pt>
                <c:pt idx="70934">
                  <c:v>1517842800</c:v>
                </c:pt>
                <c:pt idx="70935">
                  <c:v>1517846400</c:v>
                </c:pt>
                <c:pt idx="70936">
                  <c:v>1517850000</c:v>
                </c:pt>
                <c:pt idx="70937">
                  <c:v>1517853600</c:v>
                </c:pt>
                <c:pt idx="70938">
                  <c:v>1517857200</c:v>
                </c:pt>
                <c:pt idx="70939">
                  <c:v>1517860800</c:v>
                </c:pt>
                <c:pt idx="70940">
                  <c:v>1517864400</c:v>
                </c:pt>
                <c:pt idx="70941">
                  <c:v>1517868000</c:v>
                </c:pt>
                <c:pt idx="70942">
                  <c:v>1517871600</c:v>
                </c:pt>
                <c:pt idx="70943">
                  <c:v>1517875200</c:v>
                </c:pt>
                <c:pt idx="70944">
                  <c:v>1517878800</c:v>
                </c:pt>
                <c:pt idx="70945">
                  <c:v>1517882400</c:v>
                </c:pt>
                <c:pt idx="70946">
                  <c:v>1517886000</c:v>
                </c:pt>
                <c:pt idx="70947">
                  <c:v>1517889600</c:v>
                </c:pt>
                <c:pt idx="70948">
                  <c:v>1517893200</c:v>
                </c:pt>
                <c:pt idx="70949">
                  <c:v>1517896800</c:v>
                </c:pt>
                <c:pt idx="70950">
                  <c:v>1517900400</c:v>
                </c:pt>
                <c:pt idx="70951">
                  <c:v>1517904000</c:v>
                </c:pt>
                <c:pt idx="70952">
                  <c:v>1517907600</c:v>
                </c:pt>
                <c:pt idx="70953">
                  <c:v>1517911200</c:v>
                </c:pt>
                <c:pt idx="70954">
                  <c:v>1517914800</c:v>
                </c:pt>
                <c:pt idx="70955">
                  <c:v>1517918400</c:v>
                </c:pt>
                <c:pt idx="70956">
                  <c:v>1517922000</c:v>
                </c:pt>
                <c:pt idx="70957">
                  <c:v>1517925600</c:v>
                </c:pt>
                <c:pt idx="70958">
                  <c:v>1517929200</c:v>
                </c:pt>
                <c:pt idx="70959">
                  <c:v>1517932800</c:v>
                </c:pt>
                <c:pt idx="70960">
                  <c:v>1517936400</c:v>
                </c:pt>
                <c:pt idx="70961">
                  <c:v>1517940000</c:v>
                </c:pt>
                <c:pt idx="70962">
                  <c:v>1517943600</c:v>
                </c:pt>
                <c:pt idx="70963">
                  <c:v>1517947200</c:v>
                </c:pt>
                <c:pt idx="70964">
                  <c:v>1517950800</c:v>
                </c:pt>
                <c:pt idx="70965">
                  <c:v>1517954400</c:v>
                </c:pt>
                <c:pt idx="70966">
                  <c:v>1517958000</c:v>
                </c:pt>
                <c:pt idx="70967">
                  <c:v>1517961600</c:v>
                </c:pt>
                <c:pt idx="70968">
                  <c:v>1517965200</c:v>
                </c:pt>
                <c:pt idx="70969">
                  <c:v>1517968800</c:v>
                </c:pt>
                <c:pt idx="70970">
                  <c:v>1517972400</c:v>
                </c:pt>
                <c:pt idx="70971">
                  <c:v>1517976000</c:v>
                </c:pt>
                <c:pt idx="70972">
                  <c:v>1517979600</c:v>
                </c:pt>
                <c:pt idx="70973">
                  <c:v>1517983200</c:v>
                </c:pt>
                <c:pt idx="70974">
                  <c:v>1517986800</c:v>
                </c:pt>
                <c:pt idx="70975">
                  <c:v>1517990400</c:v>
                </c:pt>
                <c:pt idx="70976">
                  <c:v>1517994000</c:v>
                </c:pt>
                <c:pt idx="70977">
                  <c:v>1517997600</c:v>
                </c:pt>
                <c:pt idx="70978">
                  <c:v>1518001200</c:v>
                </c:pt>
                <c:pt idx="70979">
                  <c:v>1518004800</c:v>
                </c:pt>
                <c:pt idx="70980">
                  <c:v>1518008400</c:v>
                </c:pt>
                <c:pt idx="70981">
                  <c:v>1518012000</c:v>
                </c:pt>
                <c:pt idx="70982">
                  <c:v>1518015600</c:v>
                </c:pt>
                <c:pt idx="70983">
                  <c:v>1518019200</c:v>
                </c:pt>
                <c:pt idx="70984">
                  <c:v>1518022800</c:v>
                </c:pt>
                <c:pt idx="70985">
                  <c:v>1518026400</c:v>
                </c:pt>
                <c:pt idx="70986">
                  <c:v>1518030000</c:v>
                </c:pt>
                <c:pt idx="70987">
                  <c:v>1518033600</c:v>
                </c:pt>
                <c:pt idx="70988">
                  <c:v>1518037200</c:v>
                </c:pt>
                <c:pt idx="70989">
                  <c:v>1518040800</c:v>
                </c:pt>
                <c:pt idx="70990">
                  <c:v>1518044400</c:v>
                </c:pt>
                <c:pt idx="70991">
                  <c:v>1518048000</c:v>
                </c:pt>
                <c:pt idx="70992">
                  <c:v>1518051600</c:v>
                </c:pt>
                <c:pt idx="70993">
                  <c:v>1518055200</c:v>
                </c:pt>
                <c:pt idx="70994">
                  <c:v>1518058800</c:v>
                </c:pt>
                <c:pt idx="70995">
                  <c:v>1518062400</c:v>
                </c:pt>
                <c:pt idx="70996">
                  <c:v>1518066000</c:v>
                </c:pt>
                <c:pt idx="70997">
                  <c:v>1518069600</c:v>
                </c:pt>
                <c:pt idx="70998">
                  <c:v>1518073200</c:v>
                </c:pt>
                <c:pt idx="70999">
                  <c:v>1518076800</c:v>
                </c:pt>
                <c:pt idx="71000">
                  <c:v>1518080400</c:v>
                </c:pt>
                <c:pt idx="71001">
                  <c:v>1518084000</c:v>
                </c:pt>
                <c:pt idx="71002">
                  <c:v>1518087600</c:v>
                </c:pt>
                <c:pt idx="71003">
                  <c:v>1518091200</c:v>
                </c:pt>
                <c:pt idx="71004">
                  <c:v>1518094800</c:v>
                </c:pt>
                <c:pt idx="71005">
                  <c:v>1518098400</c:v>
                </c:pt>
                <c:pt idx="71006">
                  <c:v>1518102000</c:v>
                </c:pt>
                <c:pt idx="71007">
                  <c:v>1518105600</c:v>
                </c:pt>
                <c:pt idx="71008">
                  <c:v>1518109200</c:v>
                </c:pt>
                <c:pt idx="71009">
                  <c:v>1518112800</c:v>
                </c:pt>
                <c:pt idx="71010">
                  <c:v>1518116400</c:v>
                </c:pt>
                <c:pt idx="71011">
                  <c:v>1518120000</c:v>
                </c:pt>
                <c:pt idx="71012">
                  <c:v>1518123600</c:v>
                </c:pt>
                <c:pt idx="71013">
                  <c:v>1518127200</c:v>
                </c:pt>
                <c:pt idx="71014">
                  <c:v>1518130800</c:v>
                </c:pt>
                <c:pt idx="71015">
                  <c:v>1518134400</c:v>
                </c:pt>
                <c:pt idx="71016">
                  <c:v>1518138000</c:v>
                </c:pt>
                <c:pt idx="71017">
                  <c:v>1518141600</c:v>
                </c:pt>
                <c:pt idx="71018">
                  <c:v>1518145200</c:v>
                </c:pt>
                <c:pt idx="71019">
                  <c:v>1518148800</c:v>
                </c:pt>
                <c:pt idx="71020">
                  <c:v>1518152400</c:v>
                </c:pt>
                <c:pt idx="71021">
                  <c:v>1518156000</c:v>
                </c:pt>
                <c:pt idx="71022">
                  <c:v>1518159600</c:v>
                </c:pt>
                <c:pt idx="71023">
                  <c:v>1518163200</c:v>
                </c:pt>
                <c:pt idx="71024">
                  <c:v>1518166800</c:v>
                </c:pt>
                <c:pt idx="71025">
                  <c:v>1518170400</c:v>
                </c:pt>
                <c:pt idx="71026">
                  <c:v>1518174000</c:v>
                </c:pt>
                <c:pt idx="71027">
                  <c:v>1518177600</c:v>
                </c:pt>
                <c:pt idx="71028">
                  <c:v>1518181200</c:v>
                </c:pt>
                <c:pt idx="71029">
                  <c:v>1518184800</c:v>
                </c:pt>
                <c:pt idx="71030">
                  <c:v>1518188400</c:v>
                </c:pt>
                <c:pt idx="71031">
                  <c:v>1518192000</c:v>
                </c:pt>
                <c:pt idx="71032">
                  <c:v>1518195600</c:v>
                </c:pt>
                <c:pt idx="71033">
                  <c:v>1518199200</c:v>
                </c:pt>
                <c:pt idx="71034">
                  <c:v>1518202800</c:v>
                </c:pt>
                <c:pt idx="71035">
                  <c:v>1518206400</c:v>
                </c:pt>
                <c:pt idx="71036">
                  <c:v>1518210000</c:v>
                </c:pt>
                <c:pt idx="71037">
                  <c:v>1518213600</c:v>
                </c:pt>
                <c:pt idx="71038">
                  <c:v>1518217200</c:v>
                </c:pt>
                <c:pt idx="71039">
                  <c:v>1518220800</c:v>
                </c:pt>
                <c:pt idx="71040">
                  <c:v>1518224400</c:v>
                </c:pt>
                <c:pt idx="71041">
                  <c:v>1518228000</c:v>
                </c:pt>
                <c:pt idx="71042">
                  <c:v>1518231600</c:v>
                </c:pt>
                <c:pt idx="71043">
                  <c:v>1518235200</c:v>
                </c:pt>
                <c:pt idx="71044">
                  <c:v>1518238800</c:v>
                </c:pt>
                <c:pt idx="71045">
                  <c:v>1518242400</c:v>
                </c:pt>
                <c:pt idx="71046">
                  <c:v>1518246000</c:v>
                </c:pt>
                <c:pt idx="71047">
                  <c:v>1518249600</c:v>
                </c:pt>
                <c:pt idx="71048">
                  <c:v>1518253200</c:v>
                </c:pt>
                <c:pt idx="71049">
                  <c:v>1518256800</c:v>
                </c:pt>
                <c:pt idx="71050">
                  <c:v>1518260400</c:v>
                </c:pt>
                <c:pt idx="71051">
                  <c:v>1518264000</c:v>
                </c:pt>
                <c:pt idx="71052">
                  <c:v>1518267600</c:v>
                </c:pt>
                <c:pt idx="71053">
                  <c:v>1518271200</c:v>
                </c:pt>
                <c:pt idx="71054">
                  <c:v>1518274800</c:v>
                </c:pt>
                <c:pt idx="71055">
                  <c:v>1518278400</c:v>
                </c:pt>
                <c:pt idx="71056">
                  <c:v>1518282000</c:v>
                </c:pt>
                <c:pt idx="71057">
                  <c:v>1518285600</c:v>
                </c:pt>
                <c:pt idx="71058">
                  <c:v>1518289200</c:v>
                </c:pt>
                <c:pt idx="71059">
                  <c:v>1518292800</c:v>
                </c:pt>
                <c:pt idx="71060">
                  <c:v>1518296400</c:v>
                </c:pt>
                <c:pt idx="71061">
                  <c:v>1518300000</c:v>
                </c:pt>
                <c:pt idx="71062">
                  <c:v>1518303600</c:v>
                </c:pt>
                <c:pt idx="71063">
                  <c:v>1518307200</c:v>
                </c:pt>
                <c:pt idx="71064">
                  <c:v>1518310800</c:v>
                </c:pt>
                <c:pt idx="71065">
                  <c:v>1518314400</c:v>
                </c:pt>
                <c:pt idx="71066">
                  <c:v>1518318000</c:v>
                </c:pt>
                <c:pt idx="71067">
                  <c:v>1518321600</c:v>
                </c:pt>
                <c:pt idx="71068">
                  <c:v>1518325200</c:v>
                </c:pt>
                <c:pt idx="71069">
                  <c:v>1518328800</c:v>
                </c:pt>
                <c:pt idx="71070">
                  <c:v>1518332400</c:v>
                </c:pt>
                <c:pt idx="71071">
                  <c:v>1518336000</c:v>
                </c:pt>
                <c:pt idx="71072">
                  <c:v>1518339600</c:v>
                </c:pt>
                <c:pt idx="71073">
                  <c:v>1518343200</c:v>
                </c:pt>
                <c:pt idx="71074">
                  <c:v>1518346800</c:v>
                </c:pt>
                <c:pt idx="71075">
                  <c:v>1518350400</c:v>
                </c:pt>
                <c:pt idx="71076">
                  <c:v>1518354000</c:v>
                </c:pt>
                <c:pt idx="71077">
                  <c:v>1518357600</c:v>
                </c:pt>
                <c:pt idx="71078">
                  <c:v>1518361200</c:v>
                </c:pt>
                <c:pt idx="71079">
                  <c:v>1518364800</c:v>
                </c:pt>
                <c:pt idx="71080">
                  <c:v>1518368400</c:v>
                </c:pt>
                <c:pt idx="71081">
                  <c:v>1518372000</c:v>
                </c:pt>
                <c:pt idx="71082">
                  <c:v>1518375600</c:v>
                </c:pt>
                <c:pt idx="71083">
                  <c:v>1518379200</c:v>
                </c:pt>
                <c:pt idx="71084">
                  <c:v>1518382800</c:v>
                </c:pt>
                <c:pt idx="71085">
                  <c:v>1518386400</c:v>
                </c:pt>
                <c:pt idx="71086">
                  <c:v>1518390000</c:v>
                </c:pt>
                <c:pt idx="71087">
                  <c:v>1518393600</c:v>
                </c:pt>
                <c:pt idx="71088">
                  <c:v>1518397200</c:v>
                </c:pt>
                <c:pt idx="71089">
                  <c:v>1518400800</c:v>
                </c:pt>
                <c:pt idx="71090">
                  <c:v>1518404400</c:v>
                </c:pt>
                <c:pt idx="71091">
                  <c:v>1518408000</c:v>
                </c:pt>
                <c:pt idx="71092">
                  <c:v>1518411600</c:v>
                </c:pt>
                <c:pt idx="71093">
                  <c:v>1518415200</c:v>
                </c:pt>
                <c:pt idx="71094">
                  <c:v>1518418800</c:v>
                </c:pt>
                <c:pt idx="71095">
                  <c:v>1518422400</c:v>
                </c:pt>
                <c:pt idx="71096">
                  <c:v>1518426000</c:v>
                </c:pt>
                <c:pt idx="71097">
                  <c:v>1518429600</c:v>
                </c:pt>
                <c:pt idx="71098">
                  <c:v>1518433200</c:v>
                </c:pt>
                <c:pt idx="71099">
                  <c:v>1518436800</c:v>
                </c:pt>
                <c:pt idx="71100">
                  <c:v>1518440400</c:v>
                </c:pt>
                <c:pt idx="71101">
                  <c:v>1518444000</c:v>
                </c:pt>
                <c:pt idx="71102">
                  <c:v>1518447600</c:v>
                </c:pt>
                <c:pt idx="71103">
                  <c:v>1518451200</c:v>
                </c:pt>
                <c:pt idx="71104">
                  <c:v>1518454800</c:v>
                </c:pt>
                <c:pt idx="71105">
                  <c:v>1518458400</c:v>
                </c:pt>
                <c:pt idx="71106">
                  <c:v>1518462000</c:v>
                </c:pt>
                <c:pt idx="71107">
                  <c:v>1518465600</c:v>
                </c:pt>
                <c:pt idx="71108">
                  <c:v>1518469200</c:v>
                </c:pt>
                <c:pt idx="71109">
                  <c:v>1518472800</c:v>
                </c:pt>
                <c:pt idx="71110">
                  <c:v>1518476400</c:v>
                </c:pt>
                <c:pt idx="71111">
                  <c:v>1518480000</c:v>
                </c:pt>
                <c:pt idx="71112">
                  <c:v>1518483600</c:v>
                </c:pt>
                <c:pt idx="71113">
                  <c:v>1518487200</c:v>
                </c:pt>
                <c:pt idx="71114">
                  <c:v>1518490800</c:v>
                </c:pt>
                <c:pt idx="71115">
                  <c:v>1518494400</c:v>
                </c:pt>
                <c:pt idx="71116">
                  <c:v>1518498000</c:v>
                </c:pt>
                <c:pt idx="71117">
                  <c:v>1518501600</c:v>
                </c:pt>
                <c:pt idx="71118">
                  <c:v>1518505200</c:v>
                </c:pt>
                <c:pt idx="71119">
                  <c:v>1518508800</c:v>
                </c:pt>
                <c:pt idx="71120">
                  <c:v>1518512400</c:v>
                </c:pt>
                <c:pt idx="71121">
                  <c:v>1518516000</c:v>
                </c:pt>
                <c:pt idx="71122">
                  <c:v>1518519600</c:v>
                </c:pt>
                <c:pt idx="71123">
                  <c:v>1518523200</c:v>
                </c:pt>
                <c:pt idx="71124">
                  <c:v>1518526800</c:v>
                </c:pt>
                <c:pt idx="71125">
                  <c:v>1518530400</c:v>
                </c:pt>
                <c:pt idx="71126">
                  <c:v>1518534000</c:v>
                </c:pt>
                <c:pt idx="71127">
                  <c:v>1518537600</c:v>
                </c:pt>
                <c:pt idx="71128">
                  <c:v>1518541200</c:v>
                </c:pt>
                <c:pt idx="71129">
                  <c:v>1518544800</c:v>
                </c:pt>
                <c:pt idx="71130">
                  <c:v>1518548400</c:v>
                </c:pt>
                <c:pt idx="71131">
                  <c:v>1518552000</c:v>
                </c:pt>
                <c:pt idx="71132">
                  <c:v>1518555600</c:v>
                </c:pt>
                <c:pt idx="71133">
                  <c:v>1518559200</c:v>
                </c:pt>
                <c:pt idx="71134">
                  <c:v>1518562800</c:v>
                </c:pt>
                <c:pt idx="71135">
                  <c:v>1518566400</c:v>
                </c:pt>
                <c:pt idx="71136">
                  <c:v>1518570000</c:v>
                </c:pt>
                <c:pt idx="71137">
                  <c:v>1518573600</c:v>
                </c:pt>
                <c:pt idx="71138">
                  <c:v>1518577200</c:v>
                </c:pt>
                <c:pt idx="71139">
                  <c:v>1518580800</c:v>
                </c:pt>
                <c:pt idx="71140">
                  <c:v>1518584400</c:v>
                </c:pt>
                <c:pt idx="71141">
                  <c:v>1518588000</c:v>
                </c:pt>
                <c:pt idx="71142">
                  <c:v>1518591600</c:v>
                </c:pt>
                <c:pt idx="71143">
                  <c:v>1518595200</c:v>
                </c:pt>
                <c:pt idx="71144">
                  <c:v>1518598800</c:v>
                </c:pt>
                <c:pt idx="71145">
                  <c:v>1518602400</c:v>
                </c:pt>
                <c:pt idx="71146">
                  <c:v>1518606000</c:v>
                </c:pt>
                <c:pt idx="71147">
                  <c:v>1518609600</c:v>
                </c:pt>
                <c:pt idx="71148">
                  <c:v>1518613200</c:v>
                </c:pt>
                <c:pt idx="71149">
                  <c:v>1518616800</c:v>
                </c:pt>
                <c:pt idx="71150">
                  <c:v>1518620400</c:v>
                </c:pt>
                <c:pt idx="71151">
                  <c:v>1518624000</c:v>
                </c:pt>
                <c:pt idx="71152">
                  <c:v>1518627600</c:v>
                </c:pt>
                <c:pt idx="71153">
                  <c:v>1518631200</c:v>
                </c:pt>
                <c:pt idx="71154">
                  <c:v>1518634800</c:v>
                </c:pt>
                <c:pt idx="71155">
                  <c:v>1518638400</c:v>
                </c:pt>
                <c:pt idx="71156">
                  <c:v>1518642000</c:v>
                </c:pt>
                <c:pt idx="71157">
                  <c:v>1518645600</c:v>
                </c:pt>
                <c:pt idx="71158">
                  <c:v>1518649200</c:v>
                </c:pt>
                <c:pt idx="71159">
                  <c:v>1518652800</c:v>
                </c:pt>
                <c:pt idx="71160">
                  <c:v>1518656400</c:v>
                </c:pt>
                <c:pt idx="71161">
                  <c:v>1518660000</c:v>
                </c:pt>
                <c:pt idx="71162">
                  <c:v>1518663600</c:v>
                </c:pt>
                <c:pt idx="71163">
                  <c:v>1518667200</c:v>
                </c:pt>
                <c:pt idx="71164">
                  <c:v>1518670800</c:v>
                </c:pt>
                <c:pt idx="71165">
                  <c:v>1518674400</c:v>
                </c:pt>
                <c:pt idx="71166">
                  <c:v>1518678000</c:v>
                </c:pt>
                <c:pt idx="71167">
                  <c:v>1518681600</c:v>
                </c:pt>
                <c:pt idx="71168">
                  <c:v>1518685200</c:v>
                </c:pt>
                <c:pt idx="71169">
                  <c:v>1518688800</c:v>
                </c:pt>
                <c:pt idx="71170">
                  <c:v>1518692400</c:v>
                </c:pt>
                <c:pt idx="71171">
                  <c:v>1518696000</c:v>
                </c:pt>
                <c:pt idx="71172">
                  <c:v>1518699600</c:v>
                </c:pt>
                <c:pt idx="71173">
                  <c:v>1518703200</c:v>
                </c:pt>
                <c:pt idx="71174">
                  <c:v>1518706800</c:v>
                </c:pt>
                <c:pt idx="71175">
                  <c:v>1518710400</c:v>
                </c:pt>
                <c:pt idx="71176">
                  <c:v>1518714000</c:v>
                </c:pt>
                <c:pt idx="71177">
                  <c:v>1518717600</c:v>
                </c:pt>
                <c:pt idx="71178">
                  <c:v>1518721200</c:v>
                </c:pt>
                <c:pt idx="71179">
                  <c:v>1518724800</c:v>
                </c:pt>
                <c:pt idx="71180">
                  <c:v>1518728400</c:v>
                </c:pt>
                <c:pt idx="71181">
                  <c:v>1518732000</c:v>
                </c:pt>
                <c:pt idx="71182">
                  <c:v>1518735600</c:v>
                </c:pt>
                <c:pt idx="71183">
                  <c:v>1518739200</c:v>
                </c:pt>
                <c:pt idx="71184">
                  <c:v>1518742800</c:v>
                </c:pt>
                <c:pt idx="71185">
                  <c:v>1518746400</c:v>
                </c:pt>
                <c:pt idx="71186">
                  <c:v>1518750000</c:v>
                </c:pt>
                <c:pt idx="71187">
                  <c:v>1518753600</c:v>
                </c:pt>
                <c:pt idx="71188">
                  <c:v>1518757200</c:v>
                </c:pt>
                <c:pt idx="71189">
                  <c:v>1518760800</c:v>
                </c:pt>
                <c:pt idx="71190">
                  <c:v>1518764400</c:v>
                </c:pt>
                <c:pt idx="71191">
                  <c:v>1518768000</c:v>
                </c:pt>
                <c:pt idx="71192">
                  <c:v>1518771600</c:v>
                </c:pt>
                <c:pt idx="71193">
                  <c:v>1518775200</c:v>
                </c:pt>
                <c:pt idx="71194">
                  <c:v>1518778800</c:v>
                </c:pt>
                <c:pt idx="71195">
                  <c:v>1518782400</c:v>
                </c:pt>
                <c:pt idx="71196">
                  <c:v>1518786000</c:v>
                </c:pt>
                <c:pt idx="71197">
                  <c:v>1518789600</c:v>
                </c:pt>
                <c:pt idx="71198">
                  <c:v>1518793200</c:v>
                </c:pt>
                <c:pt idx="71199">
                  <c:v>1518796800</c:v>
                </c:pt>
                <c:pt idx="71200">
                  <c:v>1518800400</c:v>
                </c:pt>
                <c:pt idx="71201">
                  <c:v>1518804000</c:v>
                </c:pt>
                <c:pt idx="71202">
                  <c:v>1518807600</c:v>
                </c:pt>
                <c:pt idx="71203">
                  <c:v>1518811200</c:v>
                </c:pt>
                <c:pt idx="71204">
                  <c:v>1518814800</c:v>
                </c:pt>
                <c:pt idx="71205">
                  <c:v>1518818400</c:v>
                </c:pt>
                <c:pt idx="71206">
                  <c:v>1518822000</c:v>
                </c:pt>
                <c:pt idx="71207">
                  <c:v>1518825600</c:v>
                </c:pt>
                <c:pt idx="71208">
                  <c:v>1518829200</c:v>
                </c:pt>
                <c:pt idx="71209">
                  <c:v>1518832800</c:v>
                </c:pt>
                <c:pt idx="71210">
                  <c:v>1518836400</c:v>
                </c:pt>
                <c:pt idx="71211">
                  <c:v>1518840000</c:v>
                </c:pt>
                <c:pt idx="71212">
                  <c:v>1518843600</c:v>
                </c:pt>
                <c:pt idx="71213">
                  <c:v>1518847200</c:v>
                </c:pt>
                <c:pt idx="71214">
                  <c:v>1518850800</c:v>
                </c:pt>
                <c:pt idx="71215">
                  <c:v>1518854400</c:v>
                </c:pt>
                <c:pt idx="71216">
                  <c:v>1518858000</c:v>
                </c:pt>
                <c:pt idx="71217">
                  <c:v>1518861600</c:v>
                </c:pt>
                <c:pt idx="71218">
                  <c:v>1518865200</c:v>
                </c:pt>
                <c:pt idx="71219">
                  <c:v>1518868800</c:v>
                </c:pt>
                <c:pt idx="71220">
                  <c:v>1518872400</c:v>
                </c:pt>
                <c:pt idx="71221">
                  <c:v>1518876000</c:v>
                </c:pt>
                <c:pt idx="71222">
                  <c:v>1518879600</c:v>
                </c:pt>
                <c:pt idx="71223">
                  <c:v>1518883200</c:v>
                </c:pt>
                <c:pt idx="71224">
                  <c:v>1518886800</c:v>
                </c:pt>
                <c:pt idx="71225">
                  <c:v>1518890400</c:v>
                </c:pt>
                <c:pt idx="71226">
                  <c:v>1518894000</c:v>
                </c:pt>
                <c:pt idx="71227">
                  <c:v>1518897600</c:v>
                </c:pt>
                <c:pt idx="71228">
                  <c:v>1518901200</c:v>
                </c:pt>
                <c:pt idx="71229">
                  <c:v>1518904800</c:v>
                </c:pt>
                <c:pt idx="71230">
                  <c:v>1518908400</c:v>
                </c:pt>
                <c:pt idx="71231">
                  <c:v>1518912000</c:v>
                </c:pt>
                <c:pt idx="71232">
                  <c:v>1518915600</c:v>
                </c:pt>
                <c:pt idx="71233">
                  <c:v>1518919200</c:v>
                </c:pt>
                <c:pt idx="71234">
                  <c:v>1518922800</c:v>
                </c:pt>
                <c:pt idx="71235">
                  <c:v>1518926400</c:v>
                </c:pt>
                <c:pt idx="71236">
                  <c:v>1518930000</c:v>
                </c:pt>
                <c:pt idx="71237">
                  <c:v>1518933600</c:v>
                </c:pt>
                <c:pt idx="71238">
                  <c:v>1518937200</c:v>
                </c:pt>
                <c:pt idx="71239">
                  <c:v>1518940800</c:v>
                </c:pt>
                <c:pt idx="71240">
                  <c:v>1518944400</c:v>
                </c:pt>
                <c:pt idx="71241">
                  <c:v>1518948000</c:v>
                </c:pt>
                <c:pt idx="71242">
                  <c:v>1518951600</c:v>
                </c:pt>
                <c:pt idx="71243">
                  <c:v>1518955200</c:v>
                </c:pt>
                <c:pt idx="71244">
                  <c:v>1518958800</c:v>
                </c:pt>
                <c:pt idx="71245">
                  <c:v>1518962400</c:v>
                </c:pt>
                <c:pt idx="71246">
                  <c:v>1518966000</c:v>
                </c:pt>
                <c:pt idx="71247">
                  <c:v>1518969600</c:v>
                </c:pt>
                <c:pt idx="71248">
                  <c:v>1518973200</c:v>
                </c:pt>
                <c:pt idx="71249">
                  <c:v>1518976800</c:v>
                </c:pt>
                <c:pt idx="71250">
                  <c:v>1518980400</c:v>
                </c:pt>
                <c:pt idx="71251">
                  <c:v>1518984000</c:v>
                </c:pt>
                <c:pt idx="71252">
                  <c:v>1518987600</c:v>
                </c:pt>
                <c:pt idx="71253">
                  <c:v>1518991200</c:v>
                </c:pt>
                <c:pt idx="71254">
                  <c:v>1518994800</c:v>
                </c:pt>
                <c:pt idx="71255">
                  <c:v>1518998400</c:v>
                </c:pt>
                <c:pt idx="71256">
                  <c:v>1519002000</c:v>
                </c:pt>
                <c:pt idx="71257">
                  <c:v>1519005600</c:v>
                </c:pt>
                <c:pt idx="71258">
                  <c:v>1519009200</c:v>
                </c:pt>
                <c:pt idx="71259">
                  <c:v>1519012800</c:v>
                </c:pt>
                <c:pt idx="71260">
                  <c:v>1519016400</c:v>
                </c:pt>
                <c:pt idx="71261">
                  <c:v>1519020000</c:v>
                </c:pt>
                <c:pt idx="71262">
                  <c:v>1519023600</c:v>
                </c:pt>
                <c:pt idx="71263">
                  <c:v>1519027200</c:v>
                </c:pt>
                <c:pt idx="71264">
                  <c:v>1519030800</c:v>
                </c:pt>
                <c:pt idx="71265">
                  <c:v>1519034400</c:v>
                </c:pt>
                <c:pt idx="71266">
                  <c:v>1519038000</c:v>
                </c:pt>
                <c:pt idx="71267">
                  <c:v>1519041600</c:v>
                </c:pt>
                <c:pt idx="71268">
                  <c:v>1519045200</c:v>
                </c:pt>
                <c:pt idx="71269">
                  <c:v>1519048800</c:v>
                </c:pt>
                <c:pt idx="71270">
                  <c:v>1519052400</c:v>
                </c:pt>
                <c:pt idx="71271">
                  <c:v>1519056000</c:v>
                </c:pt>
                <c:pt idx="71272">
                  <c:v>1519059600</c:v>
                </c:pt>
                <c:pt idx="71273">
                  <c:v>1519063200</c:v>
                </c:pt>
                <c:pt idx="71274">
                  <c:v>1519066800</c:v>
                </c:pt>
                <c:pt idx="71275">
                  <c:v>1519070400</c:v>
                </c:pt>
                <c:pt idx="71276">
                  <c:v>1519074000</c:v>
                </c:pt>
                <c:pt idx="71277">
                  <c:v>1519077600</c:v>
                </c:pt>
                <c:pt idx="71278">
                  <c:v>1519081200</c:v>
                </c:pt>
                <c:pt idx="71279">
                  <c:v>1519084800</c:v>
                </c:pt>
                <c:pt idx="71280">
                  <c:v>1519088400</c:v>
                </c:pt>
                <c:pt idx="71281">
                  <c:v>1519092000</c:v>
                </c:pt>
                <c:pt idx="71282">
                  <c:v>1519095600</c:v>
                </c:pt>
                <c:pt idx="71283">
                  <c:v>1519099200</c:v>
                </c:pt>
                <c:pt idx="71284">
                  <c:v>1519102800</c:v>
                </c:pt>
                <c:pt idx="71285">
                  <c:v>1519106400</c:v>
                </c:pt>
                <c:pt idx="71286">
                  <c:v>1519110000</c:v>
                </c:pt>
                <c:pt idx="71287">
                  <c:v>1519113600</c:v>
                </c:pt>
                <c:pt idx="71288">
                  <c:v>1519117200</c:v>
                </c:pt>
                <c:pt idx="71289">
                  <c:v>1519120800</c:v>
                </c:pt>
                <c:pt idx="71290">
                  <c:v>1519124400</c:v>
                </c:pt>
                <c:pt idx="71291">
                  <c:v>1519128000</c:v>
                </c:pt>
                <c:pt idx="71292">
                  <c:v>1519131600</c:v>
                </c:pt>
                <c:pt idx="71293">
                  <c:v>1519135200</c:v>
                </c:pt>
                <c:pt idx="71294">
                  <c:v>1519138800</c:v>
                </c:pt>
                <c:pt idx="71295">
                  <c:v>1519142400</c:v>
                </c:pt>
                <c:pt idx="71296">
                  <c:v>1519146000</c:v>
                </c:pt>
                <c:pt idx="71297">
                  <c:v>1519149600</c:v>
                </c:pt>
                <c:pt idx="71298">
                  <c:v>1519153200</c:v>
                </c:pt>
                <c:pt idx="71299">
                  <c:v>1519156800</c:v>
                </c:pt>
                <c:pt idx="71300">
                  <c:v>1519160400</c:v>
                </c:pt>
                <c:pt idx="71301">
                  <c:v>1519164000</c:v>
                </c:pt>
                <c:pt idx="71302">
                  <c:v>1519167600</c:v>
                </c:pt>
                <c:pt idx="71303">
                  <c:v>1519171200</c:v>
                </c:pt>
                <c:pt idx="71304">
                  <c:v>1519174800</c:v>
                </c:pt>
                <c:pt idx="71305">
                  <c:v>1519178400</c:v>
                </c:pt>
                <c:pt idx="71306">
                  <c:v>1519182000</c:v>
                </c:pt>
                <c:pt idx="71307">
                  <c:v>1519185600</c:v>
                </c:pt>
                <c:pt idx="71308">
                  <c:v>1519189200</c:v>
                </c:pt>
                <c:pt idx="71309">
                  <c:v>1519192800</c:v>
                </c:pt>
                <c:pt idx="71310">
                  <c:v>1519196400</c:v>
                </c:pt>
                <c:pt idx="71311">
                  <c:v>1519200000</c:v>
                </c:pt>
                <c:pt idx="71312">
                  <c:v>1519203600</c:v>
                </c:pt>
                <c:pt idx="71313">
                  <c:v>1519207200</c:v>
                </c:pt>
                <c:pt idx="71314">
                  <c:v>1519210800</c:v>
                </c:pt>
                <c:pt idx="71315">
                  <c:v>1519214400</c:v>
                </c:pt>
                <c:pt idx="71316">
                  <c:v>1519218000</c:v>
                </c:pt>
                <c:pt idx="71317">
                  <c:v>1519221600</c:v>
                </c:pt>
                <c:pt idx="71318">
                  <c:v>1519225200</c:v>
                </c:pt>
                <c:pt idx="71319">
                  <c:v>1519228800</c:v>
                </c:pt>
                <c:pt idx="71320">
                  <c:v>1519232400</c:v>
                </c:pt>
                <c:pt idx="71321">
                  <c:v>1519236000</c:v>
                </c:pt>
                <c:pt idx="71322">
                  <c:v>1519239600</c:v>
                </c:pt>
                <c:pt idx="71323">
                  <c:v>1519243200</c:v>
                </c:pt>
                <c:pt idx="71324">
                  <c:v>1519246800</c:v>
                </c:pt>
                <c:pt idx="71325">
                  <c:v>1519250400</c:v>
                </c:pt>
                <c:pt idx="71326">
                  <c:v>1519254000</c:v>
                </c:pt>
                <c:pt idx="71327">
                  <c:v>1519257600</c:v>
                </c:pt>
                <c:pt idx="71328">
                  <c:v>1519261200</c:v>
                </c:pt>
                <c:pt idx="71329">
                  <c:v>1519264800</c:v>
                </c:pt>
                <c:pt idx="71330">
                  <c:v>1519268400</c:v>
                </c:pt>
                <c:pt idx="71331">
                  <c:v>1519272000</c:v>
                </c:pt>
                <c:pt idx="71332">
                  <c:v>1519275600</c:v>
                </c:pt>
                <c:pt idx="71333">
                  <c:v>1519279200</c:v>
                </c:pt>
                <c:pt idx="71334">
                  <c:v>1519282800</c:v>
                </c:pt>
                <c:pt idx="71335">
                  <c:v>1519286400</c:v>
                </c:pt>
                <c:pt idx="71336">
                  <c:v>1519290000</c:v>
                </c:pt>
                <c:pt idx="71337">
                  <c:v>1519293600</c:v>
                </c:pt>
                <c:pt idx="71338">
                  <c:v>1519297200</c:v>
                </c:pt>
                <c:pt idx="71339">
                  <c:v>1519300800</c:v>
                </c:pt>
                <c:pt idx="71340">
                  <c:v>1519304400</c:v>
                </c:pt>
                <c:pt idx="71341">
                  <c:v>1519308000</c:v>
                </c:pt>
                <c:pt idx="71342">
                  <c:v>1519311600</c:v>
                </c:pt>
                <c:pt idx="71343">
                  <c:v>1519315200</c:v>
                </c:pt>
                <c:pt idx="71344">
                  <c:v>1519318800</c:v>
                </c:pt>
                <c:pt idx="71345">
                  <c:v>1519322400</c:v>
                </c:pt>
                <c:pt idx="71346">
                  <c:v>1519326000</c:v>
                </c:pt>
                <c:pt idx="71347">
                  <c:v>1519329600</c:v>
                </c:pt>
                <c:pt idx="71348">
                  <c:v>1519333200</c:v>
                </c:pt>
                <c:pt idx="71349">
                  <c:v>1519336800</c:v>
                </c:pt>
                <c:pt idx="71350">
                  <c:v>1519340400</c:v>
                </c:pt>
                <c:pt idx="71351">
                  <c:v>1519344000</c:v>
                </c:pt>
                <c:pt idx="71352">
                  <c:v>1519347600</c:v>
                </c:pt>
                <c:pt idx="71353">
                  <c:v>1519351200</c:v>
                </c:pt>
                <c:pt idx="71354">
                  <c:v>1519354800</c:v>
                </c:pt>
                <c:pt idx="71355">
                  <c:v>1519358400</c:v>
                </c:pt>
                <c:pt idx="71356">
                  <c:v>1519362000</c:v>
                </c:pt>
                <c:pt idx="71357">
                  <c:v>1519365600</c:v>
                </c:pt>
                <c:pt idx="71358">
                  <c:v>1519369200</c:v>
                </c:pt>
                <c:pt idx="71359">
                  <c:v>1519372800</c:v>
                </c:pt>
                <c:pt idx="71360">
                  <c:v>1519376400</c:v>
                </c:pt>
                <c:pt idx="71361">
                  <c:v>1519380000</c:v>
                </c:pt>
                <c:pt idx="71362">
                  <c:v>1519383600</c:v>
                </c:pt>
                <c:pt idx="71363">
                  <c:v>1519387200</c:v>
                </c:pt>
                <c:pt idx="71364">
                  <c:v>1519390800</c:v>
                </c:pt>
                <c:pt idx="71365">
                  <c:v>1519394400</c:v>
                </c:pt>
                <c:pt idx="71366">
                  <c:v>1519398000</c:v>
                </c:pt>
                <c:pt idx="71367">
                  <c:v>1519401600</c:v>
                </c:pt>
                <c:pt idx="71368">
                  <c:v>1519405200</c:v>
                </c:pt>
                <c:pt idx="71369">
                  <c:v>1519408800</c:v>
                </c:pt>
                <c:pt idx="71370">
                  <c:v>1519412400</c:v>
                </c:pt>
                <c:pt idx="71371">
                  <c:v>1519416000</c:v>
                </c:pt>
                <c:pt idx="71372">
                  <c:v>1519419600</c:v>
                </c:pt>
                <c:pt idx="71373">
                  <c:v>1519423200</c:v>
                </c:pt>
                <c:pt idx="71374">
                  <c:v>1519426800</c:v>
                </c:pt>
                <c:pt idx="71375">
                  <c:v>1519430400</c:v>
                </c:pt>
                <c:pt idx="71376">
                  <c:v>1519434000</c:v>
                </c:pt>
                <c:pt idx="71377">
                  <c:v>1519437600</c:v>
                </c:pt>
                <c:pt idx="71378">
                  <c:v>1519441200</c:v>
                </c:pt>
                <c:pt idx="71379">
                  <c:v>1519444800</c:v>
                </c:pt>
                <c:pt idx="71380">
                  <c:v>1519448400</c:v>
                </c:pt>
                <c:pt idx="71381">
                  <c:v>1519452000</c:v>
                </c:pt>
                <c:pt idx="71382">
                  <c:v>1519455600</c:v>
                </c:pt>
                <c:pt idx="71383">
                  <c:v>1519459200</c:v>
                </c:pt>
                <c:pt idx="71384">
                  <c:v>1519462800</c:v>
                </c:pt>
                <c:pt idx="71385">
                  <c:v>1519466400</c:v>
                </c:pt>
                <c:pt idx="71386">
                  <c:v>1519470000</c:v>
                </c:pt>
                <c:pt idx="71387">
                  <c:v>1519473600</c:v>
                </c:pt>
                <c:pt idx="71388">
                  <c:v>1519477200</c:v>
                </c:pt>
                <c:pt idx="71389">
                  <c:v>1519480800</c:v>
                </c:pt>
                <c:pt idx="71390">
                  <c:v>1519484400</c:v>
                </c:pt>
                <c:pt idx="71391">
                  <c:v>1519488000</c:v>
                </c:pt>
                <c:pt idx="71392">
                  <c:v>1519491600</c:v>
                </c:pt>
                <c:pt idx="71393">
                  <c:v>1519495200</c:v>
                </c:pt>
                <c:pt idx="71394">
                  <c:v>1519498800</c:v>
                </c:pt>
                <c:pt idx="71395">
                  <c:v>1519502400</c:v>
                </c:pt>
                <c:pt idx="71396">
                  <c:v>1519506000</c:v>
                </c:pt>
                <c:pt idx="71397">
                  <c:v>1519509600</c:v>
                </c:pt>
                <c:pt idx="71398">
                  <c:v>1519513200</c:v>
                </c:pt>
                <c:pt idx="71399">
                  <c:v>1519516800</c:v>
                </c:pt>
                <c:pt idx="71400">
                  <c:v>1519520400</c:v>
                </c:pt>
                <c:pt idx="71401">
                  <c:v>1519524000</c:v>
                </c:pt>
                <c:pt idx="71402">
                  <c:v>1519527600</c:v>
                </c:pt>
                <c:pt idx="71403">
                  <c:v>1519531200</c:v>
                </c:pt>
                <c:pt idx="71404">
                  <c:v>1519534800</c:v>
                </c:pt>
                <c:pt idx="71405">
                  <c:v>1519538400</c:v>
                </c:pt>
                <c:pt idx="71406">
                  <c:v>1519542000</c:v>
                </c:pt>
                <c:pt idx="71407">
                  <c:v>1519545600</c:v>
                </c:pt>
                <c:pt idx="71408">
                  <c:v>1519549200</c:v>
                </c:pt>
                <c:pt idx="71409">
                  <c:v>1519552800</c:v>
                </c:pt>
                <c:pt idx="71410">
                  <c:v>1519556400</c:v>
                </c:pt>
                <c:pt idx="71411">
                  <c:v>1519560000</c:v>
                </c:pt>
                <c:pt idx="71412">
                  <c:v>1519563600</c:v>
                </c:pt>
                <c:pt idx="71413">
                  <c:v>1519567200</c:v>
                </c:pt>
                <c:pt idx="71414">
                  <c:v>1519570800</c:v>
                </c:pt>
                <c:pt idx="71415">
                  <c:v>1519574400</c:v>
                </c:pt>
                <c:pt idx="71416">
                  <c:v>1519578000</c:v>
                </c:pt>
                <c:pt idx="71417">
                  <c:v>1519581600</c:v>
                </c:pt>
                <c:pt idx="71418">
                  <c:v>1519585200</c:v>
                </c:pt>
                <c:pt idx="71419">
                  <c:v>1519588800</c:v>
                </c:pt>
                <c:pt idx="71420">
                  <c:v>1519592400</c:v>
                </c:pt>
                <c:pt idx="71421">
                  <c:v>1519596000</c:v>
                </c:pt>
                <c:pt idx="71422">
                  <c:v>1519599600</c:v>
                </c:pt>
                <c:pt idx="71423">
                  <c:v>1519603200</c:v>
                </c:pt>
                <c:pt idx="71424">
                  <c:v>1519606800</c:v>
                </c:pt>
                <c:pt idx="71425">
                  <c:v>1519610400</c:v>
                </c:pt>
                <c:pt idx="71426">
                  <c:v>1519614000</c:v>
                </c:pt>
                <c:pt idx="71427">
                  <c:v>1519617600</c:v>
                </c:pt>
                <c:pt idx="71428">
                  <c:v>1519621200</c:v>
                </c:pt>
                <c:pt idx="71429">
                  <c:v>1519624800</c:v>
                </c:pt>
                <c:pt idx="71430">
                  <c:v>1519628400</c:v>
                </c:pt>
                <c:pt idx="71431">
                  <c:v>1519632000</c:v>
                </c:pt>
                <c:pt idx="71432">
                  <c:v>1519635600</c:v>
                </c:pt>
                <c:pt idx="71433">
                  <c:v>1519639200</c:v>
                </c:pt>
                <c:pt idx="71434">
                  <c:v>1519642800</c:v>
                </c:pt>
                <c:pt idx="71435">
                  <c:v>1519646400</c:v>
                </c:pt>
                <c:pt idx="71436">
                  <c:v>1519650000</c:v>
                </c:pt>
                <c:pt idx="71437">
                  <c:v>1519653600</c:v>
                </c:pt>
                <c:pt idx="71438">
                  <c:v>1519657200</c:v>
                </c:pt>
                <c:pt idx="71439">
                  <c:v>1519660800</c:v>
                </c:pt>
                <c:pt idx="71440">
                  <c:v>1519664400</c:v>
                </c:pt>
                <c:pt idx="71441">
                  <c:v>1519668000</c:v>
                </c:pt>
                <c:pt idx="71442">
                  <c:v>1519671600</c:v>
                </c:pt>
                <c:pt idx="71443">
                  <c:v>1519675200</c:v>
                </c:pt>
                <c:pt idx="71444">
                  <c:v>1519678800</c:v>
                </c:pt>
                <c:pt idx="71445">
                  <c:v>1519682400</c:v>
                </c:pt>
                <c:pt idx="71446">
                  <c:v>1519686000</c:v>
                </c:pt>
                <c:pt idx="71447">
                  <c:v>1519689600</c:v>
                </c:pt>
                <c:pt idx="71448">
                  <c:v>1519693200</c:v>
                </c:pt>
                <c:pt idx="71449">
                  <c:v>1519696800</c:v>
                </c:pt>
                <c:pt idx="71450">
                  <c:v>1519700400</c:v>
                </c:pt>
                <c:pt idx="71451">
                  <c:v>1519704000</c:v>
                </c:pt>
                <c:pt idx="71452">
                  <c:v>1519707600</c:v>
                </c:pt>
                <c:pt idx="71453">
                  <c:v>1519711200</c:v>
                </c:pt>
                <c:pt idx="71454">
                  <c:v>1519714800</c:v>
                </c:pt>
                <c:pt idx="71455">
                  <c:v>1519718400</c:v>
                </c:pt>
                <c:pt idx="71456">
                  <c:v>1519722000</c:v>
                </c:pt>
                <c:pt idx="71457">
                  <c:v>1519725600</c:v>
                </c:pt>
                <c:pt idx="71458">
                  <c:v>1519729200</c:v>
                </c:pt>
                <c:pt idx="71459">
                  <c:v>1519732800</c:v>
                </c:pt>
                <c:pt idx="71460">
                  <c:v>1519736400</c:v>
                </c:pt>
                <c:pt idx="71461">
                  <c:v>1519740000</c:v>
                </c:pt>
                <c:pt idx="71462">
                  <c:v>1519743600</c:v>
                </c:pt>
                <c:pt idx="71463">
                  <c:v>1519747200</c:v>
                </c:pt>
                <c:pt idx="71464">
                  <c:v>1519750800</c:v>
                </c:pt>
                <c:pt idx="71465">
                  <c:v>1519754400</c:v>
                </c:pt>
                <c:pt idx="71466">
                  <c:v>1519758000</c:v>
                </c:pt>
                <c:pt idx="71467">
                  <c:v>1519761600</c:v>
                </c:pt>
                <c:pt idx="71468">
                  <c:v>1519765200</c:v>
                </c:pt>
                <c:pt idx="71469">
                  <c:v>1519768800</c:v>
                </c:pt>
                <c:pt idx="71470">
                  <c:v>1519772400</c:v>
                </c:pt>
                <c:pt idx="71471">
                  <c:v>1519776000</c:v>
                </c:pt>
                <c:pt idx="71472">
                  <c:v>1519779600</c:v>
                </c:pt>
                <c:pt idx="71473">
                  <c:v>1519783200</c:v>
                </c:pt>
                <c:pt idx="71474">
                  <c:v>1519786800</c:v>
                </c:pt>
                <c:pt idx="71475">
                  <c:v>1519790400</c:v>
                </c:pt>
                <c:pt idx="71476">
                  <c:v>1519794000</c:v>
                </c:pt>
                <c:pt idx="71477">
                  <c:v>1519797600</c:v>
                </c:pt>
                <c:pt idx="71478">
                  <c:v>1519801200</c:v>
                </c:pt>
                <c:pt idx="71479">
                  <c:v>1519804800</c:v>
                </c:pt>
                <c:pt idx="71480">
                  <c:v>1519808400</c:v>
                </c:pt>
                <c:pt idx="71481">
                  <c:v>1519812000</c:v>
                </c:pt>
                <c:pt idx="71482">
                  <c:v>1519815600</c:v>
                </c:pt>
                <c:pt idx="71483">
                  <c:v>1519819200</c:v>
                </c:pt>
                <c:pt idx="71484">
                  <c:v>1519822800</c:v>
                </c:pt>
                <c:pt idx="71485">
                  <c:v>1519826400</c:v>
                </c:pt>
                <c:pt idx="71486">
                  <c:v>1519830000</c:v>
                </c:pt>
                <c:pt idx="71487">
                  <c:v>1519833600</c:v>
                </c:pt>
                <c:pt idx="71488">
                  <c:v>1519837200</c:v>
                </c:pt>
                <c:pt idx="71489">
                  <c:v>1519840800</c:v>
                </c:pt>
                <c:pt idx="71490">
                  <c:v>1519844400</c:v>
                </c:pt>
                <c:pt idx="71491">
                  <c:v>1519848000</c:v>
                </c:pt>
                <c:pt idx="71492">
                  <c:v>1519851600</c:v>
                </c:pt>
                <c:pt idx="71493">
                  <c:v>1519855200</c:v>
                </c:pt>
                <c:pt idx="71494">
                  <c:v>1519858800</c:v>
                </c:pt>
                <c:pt idx="71495">
                  <c:v>1519862400</c:v>
                </c:pt>
                <c:pt idx="71496">
                  <c:v>1519866000</c:v>
                </c:pt>
                <c:pt idx="71497">
                  <c:v>1519869600</c:v>
                </c:pt>
                <c:pt idx="71498">
                  <c:v>1519873200</c:v>
                </c:pt>
                <c:pt idx="71499">
                  <c:v>1519876800</c:v>
                </c:pt>
                <c:pt idx="71500">
                  <c:v>1519880400</c:v>
                </c:pt>
                <c:pt idx="71501">
                  <c:v>1519884000</c:v>
                </c:pt>
                <c:pt idx="71502">
                  <c:v>1519887600</c:v>
                </c:pt>
                <c:pt idx="71503">
                  <c:v>1519891200</c:v>
                </c:pt>
                <c:pt idx="71504">
                  <c:v>1519894800</c:v>
                </c:pt>
                <c:pt idx="71505">
                  <c:v>1519898400</c:v>
                </c:pt>
                <c:pt idx="71506">
                  <c:v>1519902000</c:v>
                </c:pt>
                <c:pt idx="71507">
                  <c:v>1519905600</c:v>
                </c:pt>
                <c:pt idx="71508">
                  <c:v>1519909200</c:v>
                </c:pt>
                <c:pt idx="71509">
                  <c:v>1519912800</c:v>
                </c:pt>
                <c:pt idx="71510">
                  <c:v>1519916400</c:v>
                </c:pt>
                <c:pt idx="71511">
                  <c:v>1519920000</c:v>
                </c:pt>
                <c:pt idx="71512">
                  <c:v>1519923600</c:v>
                </c:pt>
                <c:pt idx="71513">
                  <c:v>1519927200</c:v>
                </c:pt>
                <c:pt idx="71514">
                  <c:v>1519930800</c:v>
                </c:pt>
                <c:pt idx="71515">
                  <c:v>1519934400</c:v>
                </c:pt>
                <c:pt idx="71516">
                  <c:v>1519938000</c:v>
                </c:pt>
                <c:pt idx="71517">
                  <c:v>1519941600</c:v>
                </c:pt>
                <c:pt idx="71518">
                  <c:v>1519945200</c:v>
                </c:pt>
                <c:pt idx="71519">
                  <c:v>1519948800</c:v>
                </c:pt>
                <c:pt idx="71520">
                  <c:v>1519952400</c:v>
                </c:pt>
                <c:pt idx="71521">
                  <c:v>1519956000</c:v>
                </c:pt>
                <c:pt idx="71522">
                  <c:v>1519959600</c:v>
                </c:pt>
                <c:pt idx="71523">
                  <c:v>1519963200</c:v>
                </c:pt>
                <c:pt idx="71524">
                  <c:v>1519966800</c:v>
                </c:pt>
                <c:pt idx="71525">
                  <c:v>1519970400</c:v>
                </c:pt>
                <c:pt idx="71526">
                  <c:v>1519974000</c:v>
                </c:pt>
                <c:pt idx="71527">
                  <c:v>1519977600</c:v>
                </c:pt>
                <c:pt idx="71528">
                  <c:v>1519981200</c:v>
                </c:pt>
                <c:pt idx="71529">
                  <c:v>1519984800</c:v>
                </c:pt>
                <c:pt idx="71530">
                  <c:v>1519988400</c:v>
                </c:pt>
                <c:pt idx="71531">
                  <c:v>1519992000</c:v>
                </c:pt>
                <c:pt idx="71532">
                  <c:v>1519995600</c:v>
                </c:pt>
                <c:pt idx="71533">
                  <c:v>1519999200</c:v>
                </c:pt>
                <c:pt idx="71534">
                  <c:v>1520002800</c:v>
                </c:pt>
                <c:pt idx="71535">
                  <c:v>1520006400</c:v>
                </c:pt>
                <c:pt idx="71536">
                  <c:v>1520010000</c:v>
                </c:pt>
                <c:pt idx="71537">
                  <c:v>1520013600</c:v>
                </c:pt>
                <c:pt idx="71538">
                  <c:v>1520017200</c:v>
                </c:pt>
                <c:pt idx="71539">
                  <c:v>1520020800</c:v>
                </c:pt>
                <c:pt idx="71540">
                  <c:v>1520024400</c:v>
                </c:pt>
                <c:pt idx="71541">
                  <c:v>1520028000</c:v>
                </c:pt>
                <c:pt idx="71542">
                  <c:v>1520031600</c:v>
                </c:pt>
                <c:pt idx="71543">
                  <c:v>1520035200</c:v>
                </c:pt>
                <c:pt idx="71544">
                  <c:v>1520038800</c:v>
                </c:pt>
                <c:pt idx="71545">
                  <c:v>1520042400</c:v>
                </c:pt>
                <c:pt idx="71546">
                  <c:v>1520046000</c:v>
                </c:pt>
                <c:pt idx="71547">
                  <c:v>1520049600</c:v>
                </c:pt>
                <c:pt idx="71548">
                  <c:v>1520053200</c:v>
                </c:pt>
                <c:pt idx="71549">
                  <c:v>1520056800</c:v>
                </c:pt>
                <c:pt idx="71550">
                  <c:v>1520060400</c:v>
                </c:pt>
                <c:pt idx="71551">
                  <c:v>1520064000</c:v>
                </c:pt>
                <c:pt idx="71552">
                  <c:v>1520067600</c:v>
                </c:pt>
                <c:pt idx="71553">
                  <c:v>1520071200</c:v>
                </c:pt>
                <c:pt idx="71554">
                  <c:v>1520074800</c:v>
                </c:pt>
                <c:pt idx="71555">
                  <c:v>1520078400</c:v>
                </c:pt>
                <c:pt idx="71556">
                  <c:v>1520082000</c:v>
                </c:pt>
                <c:pt idx="71557">
                  <c:v>1520085600</c:v>
                </c:pt>
                <c:pt idx="71558">
                  <c:v>1520089200</c:v>
                </c:pt>
                <c:pt idx="71559">
                  <c:v>1520092800</c:v>
                </c:pt>
                <c:pt idx="71560">
                  <c:v>1520096400</c:v>
                </c:pt>
                <c:pt idx="71561">
                  <c:v>1520100000</c:v>
                </c:pt>
                <c:pt idx="71562">
                  <c:v>1520103600</c:v>
                </c:pt>
                <c:pt idx="71563">
                  <c:v>1520107200</c:v>
                </c:pt>
                <c:pt idx="71564">
                  <c:v>1520110800</c:v>
                </c:pt>
                <c:pt idx="71565">
                  <c:v>1520114400</c:v>
                </c:pt>
                <c:pt idx="71566">
                  <c:v>1520118000</c:v>
                </c:pt>
                <c:pt idx="71567">
                  <c:v>1520121600</c:v>
                </c:pt>
                <c:pt idx="71568">
                  <c:v>1520125200</c:v>
                </c:pt>
                <c:pt idx="71569">
                  <c:v>1520128800</c:v>
                </c:pt>
                <c:pt idx="71570">
                  <c:v>1520132400</c:v>
                </c:pt>
                <c:pt idx="71571">
                  <c:v>1520136000</c:v>
                </c:pt>
                <c:pt idx="71572">
                  <c:v>1520139600</c:v>
                </c:pt>
                <c:pt idx="71573">
                  <c:v>1520143200</c:v>
                </c:pt>
                <c:pt idx="71574">
                  <c:v>1520146800</c:v>
                </c:pt>
                <c:pt idx="71575">
                  <c:v>1520150400</c:v>
                </c:pt>
                <c:pt idx="71576">
                  <c:v>1520154000</c:v>
                </c:pt>
                <c:pt idx="71577">
                  <c:v>1520157600</c:v>
                </c:pt>
                <c:pt idx="71578">
                  <c:v>1520161200</c:v>
                </c:pt>
                <c:pt idx="71579">
                  <c:v>1520164800</c:v>
                </c:pt>
                <c:pt idx="71580">
                  <c:v>1520168400</c:v>
                </c:pt>
                <c:pt idx="71581">
                  <c:v>1520172000</c:v>
                </c:pt>
                <c:pt idx="71582">
                  <c:v>1520175600</c:v>
                </c:pt>
                <c:pt idx="71583">
                  <c:v>1520179200</c:v>
                </c:pt>
                <c:pt idx="71584">
                  <c:v>1520182800</c:v>
                </c:pt>
                <c:pt idx="71585">
                  <c:v>1520186400</c:v>
                </c:pt>
                <c:pt idx="71586">
                  <c:v>1520190000</c:v>
                </c:pt>
                <c:pt idx="71587">
                  <c:v>1520193600</c:v>
                </c:pt>
                <c:pt idx="71588">
                  <c:v>1520197200</c:v>
                </c:pt>
                <c:pt idx="71589">
                  <c:v>1520200800</c:v>
                </c:pt>
                <c:pt idx="71590">
                  <c:v>1520204400</c:v>
                </c:pt>
                <c:pt idx="71591">
                  <c:v>1520208000</c:v>
                </c:pt>
                <c:pt idx="71592">
                  <c:v>1520211600</c:v>
                </c:pt>
                <c:pt idx="71593">
                  <c:v>1520215200</c:v>
                </c:pt>
                <c:pt idx="71594">
                  <c:v>1520218800</c:v>
                </c:pt>
                <c:pt idx="71595">
                  <c:v>1520222400</c:v>
                </c:pt>
                <c:pt idx="71596">
                  <c:v>1520226000</c:v>
                </c:pt>
                <c:pt idx="71597">
                  <c:v>1520229600</c:v>
                </c:pt>
                <c:pt idx="71598">
                  <c:v>1520233200</c:v>
                </c:pt>
                <c:pt idx="71599">
                  <c:v>1520236800</c:v>
                </c:pt>
                <c:pt idx="71600">
                  <c:v>1520240400</c:v>
                </c:pt>
                <c:pt idx="71601">
                  <c:v>1520244000</c:v>
                </c:pt>
                <c:pt idx="71602">
                  <c:v>1520247600</c:v>
                </c:pt>
                <c:pt idx="71603">
                  <c:v>1520251200</c:v>
                </c:pt>
                <c:pt idx="71604">
                  <c:v>1520254800</c:v>
                </c:pt>
                <c:pt idx="71605">
                  <c:v>1520258400</c:v>
                </c:pt>
                <c:pt idx="71606">
                  <c:v>1520262000</c:v>
                </c:pt>
                <c:pt idx="71607">
                  <c:v>1520265600</c:v>
                </c:pt>
                <c:pt idx="71608">
                  <c:v>1520269200</c:v>
                </c:pt>
                <c:pt idx="71609">
                  <c:v>1520272800</c:v>
                </c:pt>
                <c:pt idx="71610">
                  <c:v>1520276400</c:v>
                </c:pt>
                <c:pt idx="71611">
                  <c:v>1520280000</c:v>
                </c:pt>
                <c:pt idx="71612">
                  <c:v>1520283600</c:v>
                </c:pt>
                <c:pt idx="71613">
                  <c:v>1520287200</c:v>
                </c:pt>
                <c:pt idx="71614">
                  <c:v>1520290800</c:v>
                </c:pt>
                <c:pt idx="71615">
                  <c:v>1520294400</c:v>
                </c:pt>
                <c:pt idx="71616">
                  <c:v>1520298000</c:v>
                </c:pt>
                <c:pt idx="71617">
                  <c:v>1520301600</c:v>
                </c:pt>
                <c:pt idx="71618">
                  <c:v>1520305200</c:v>
                </c:pt>
                <c:pt idx="71619">
                  <c:v>1520308800</c:v>
                </c:pt>
                <c:pt idx="71620">
                  <c:v>1520312400</c:v>
                </c:pt>
                <c:pt idx="71621">
                  <c:v>1520316000</c:v>
                </c:pt>
                <c:pt idx="71622">
                  <c:v>1520319600</c:v>
                </c:pt>
                <c:pt idx="71623">
                  <c:v>1520323200</c:v>
                </c:pt>
                <c:pt idx="71624">
                  <c:v>1520326800</c:v>
                </c:pt>
                <c:pt idx="71625">
                  <c:v>1520330400</c:v>
                </c:pt>
                <c:pt idx="71626">
                  <c:v>1520334000</c:v>
                </c:pt>
                <c:pt idx="71627">
                  <c:v>1520337600</c:v>
                </c:pt>
                <c:pt idx="71628">
                  <c:v>1520341200</c:v>
                </c:pt>
                <c:pt idx="71629">
                  <c:v>1520344800</c:v>
                </c:pt>
                <c:pt idx="71630">
                  <c:v>1520348400</c:v>
                </c:pt>
                <c:pt idx="71631">
                  <c:v>1520352000</c:v>
                </c:pt>
                <c:pt idx="71632">
                  <c:v>1520355600</c:v>
                </c:pt>
                <c:pt idx="71633">
                  <c:v>1520359200</c:v>
                </c:pt>
                <c:pt idx="71634">
                  <c:v>1520362800</c:v>
                </c:pt>
                <c:pt idx="71635">
                  <c:v>1520366400</c:v>
                </c:pt>
                <c:pt idx="71636">
                  <c:v>1520370000</c:v>
                </c:pt>
                <c:pt idx="71637">
                  <c:v>1520373600</c:v>
                </c:pt>
                <c:pt idx="71638">
                  <c:v>1520377200</c:v>
                </c:pt>
                <c:pt idx="71639">
                  <c:v>1520380800</c:v>
                </c:pt>
                <c:pt idx="71640">
                  <c:v>1520384400</c:v>
                </c:pt>
                <c:pt idx="71641">
                  <c:v>1520388000</c:v>
                </c:pt>
                <c:pt idx="71642">
                  <c:v>1520391600</c:v>
                </c:pt>
                <c:pt idx="71643">
                  <c:v>1520395200</c:v>
                </c:pt>
                <c:pt idx="71644">
                  <c:v>1520398800</c:v>
                </c:pt>
                <c:pt idx="71645">
                  <c:v>1520402400</c:v>
                </c:pt>
                <c:pt idx="71646">
                  <c:v>1520406000</c:v>
                </c:pt>
                <c:pt idx="71647">
                  <c:v>1520409600</c:v>
                </c:pt>
                <c:pt idx="71648">
                  <c:v>1520413200</c:v>
                </c:pt>
                <c:pt idx="71649">
                  <c:v>1520416800</c:v>
                </c:pt>
                <c:pt idx="71650">
                  <c:v>1520420400</c:v>
                </c:pt>
                <c:pt idx="71651">
                  <c:v>1520424000</c:v>
                </c:pt>
                <c:pt idx="71652">
                  <c:v>1520427600</c:v>
                </c:pt>
                <c:pt idx="71653">
                  <c:v>1520431200</c:v>
                </c:pt>
                <c:pt idx="71654">
                  <c:v>1520434800</c:v>
                </c:pt>
                <c:pt idx="71655">
                  <c:v>1520438400</c:v>
                </c:pt>
                <c:pt idx="71656">
                  <c:v>1520442000</c:v>
                </c:pt>
                <c:pt idx="71657">
                  <c:v>1520445600</c:v>
                </c:pt>
                <c:pt idx="71658">
                  <c:v>1520449200</c:v>
                </c:pt>
                <c:pt idx="71659">
                  <c:v>1520452800</c:v>
                </c:pt>
                <c:pt idx="71660">
                  <c:v>1520456400</c:v>
                </c:pt>
                <c:pt idx="71661">
                  <c:v>1520460000</c:v>
                </c:pt>
                <c:pt idx="71662">
                  <c:v>1520463600</c:v>
                </c:pt>
                <c:pt idx="71663">
                  <c:v>1520467200</c:v>
                </c:pt>
                <c:pt idx="71664">
                  <c:v>1520470800</c:v>
                </c:pt>
                <c:pt idx="71665">
                  <c:v>1520474400</c:v>
                </c:pt>
                <c:pt idx="71666">
                  <c:v>1520478000</c:v>
                </c:pt>
                <c:pt idx="71667">
                  <c:v>1520481600</c:v>
                </c:pt>
                <c:pt idx="71668">
                  <c:v>1520485200</c:v>
                </c:pt>
                <c:pt idx="71669">
                  <c:v>1520488800</c:v>
                </c:pt>
                <c:pt idx="71670">
                  <c:v>1520492400</c:v>
                </c:pt>
                <c:pt idx="71671">
                  <c:v>1520496000</c:v>
                </c:pt>
                <c:pt idx="71672">
                  <c:v>1520499600</c:v>
                </c:pt>
                <c:pt idx="71673">
                  <c:v>1520503200</c:v>
                </c:pt>
                <c:pt idx="71674">
                  <c:v>1520506800</c:v>
                </c:pt>
                <c:pt idx="71675">
                  <c:v>1520510400</c:v>
                </c:pt>
                <c:pt idx="71676">
                  <c:v>1520514000</c:v>
                </c:pt>
                <c:pt idx="71677">
                  <c:v>1520517600</c:v>
                </c:pt>
                <c:pt idx="71678">
                  <c:v>1520521200</c:v>
                </c:pt>
                <c:pt idx="71679">
                  <c:v>1520524800</c:v>
                </c:pt>
                <c:pt idx="71680">
                  <c:v>1520528400</c:v>
                </c:pt>
                <c:pt idx="71681">
                  <c:v>1520532000</c:v>
                </c:pt>
                <c:pt idx="71682">
                  <c:v>1520535600</c:v>
                </c:pt>
                <c:pt idx="71683">
                  <c:v>1520539200</c:v>
                </c:pt>
                <c:pt idx="71684">
                  <c:v>1520542800</c:v>
                </c:pt>
                <c:pt idx="71685">
                  <c:v>1520546400</c:v>
                </c:pt>
                <c:pt idx="71686">
                  <c:v>1520550000</c:v>
                </c:pt>
                <c:pt idx="71687">
                  <c:v>1520553600</c:v>
                </c:pt>
                <c:pt idx="71688">
                  <c:v>1520557200</c:v>
                </c:pt>
                <c:pt idx="71689">
                  <c:v>1520560800</c:v>
                </c:pt>
                <c:pt idx="71690">
                  <c:v>1520564400</c:v>
                </c:pt>
                <c:pt idx="71691">
                  <c:v>1520568000</c:v>
                </c:pt>
                <c:pt idx="71692">
                  <c:v>1520571600</c:v>
                </c:pt>
                <c:pt idx="71693">
                  <c:v>1520575200</c:v>
                </c:pt>
                <c:pt idx="71694">
                  <c:v>1520578800</c:v>
                </c:pt>
                <c:pt idx="71695">
                  <c:v>1520582400</c:v>
                </c:pt>
                <c:pt idx="71696">
                  <c:v>1520586000</c:v>
                </c:pt>
                <c:pt idx="71697">
                  <c:v>1520589600</c:v>
                </c:pt>
                <c:pt idx="71698">
                  <c:v>1520593200</c:v>
                </c:pt>
                <c:pt idx="71699">
                  <c:v>1520596800</c:v>
                </c:pt>
                <c:pt idx="71700">
                  <c:v>1520600400</c:v>
                </c:pt>
                <c:pt idx="71701">
                  <c:v>1520604000</c:v>
                </c:pt>
                <c:pt idx="71702">
                  <c:v>1520607600</c:v>
                </c:pt>
                <c:pt idx="71703">
                  <c:v>1520611200</c:v>
                </c:pt>
                <c:pt idx="71704">
                  <c:v>1520614800</c:v>
                </c:pt>
                <c:pt idx="71705">
                  <c:v>1520618400</c:v>
                </c:pt>
                <c:pt idx="71706">
                  <c:v>1520622000</c:v>
                </c:pt>
                <c:pt idx="71707">
                  <c:v>1520625600</c:v>
                </c:pt>
                <c:pt idx="71708">
                  <c:v>1520629200</c:v>
                </c:pt>
                <c:pt idx="71709">
                  <c:v>1520632800</c:v>
                </c:pt>
                <c:pt idx="71710">
                  <c:v>1520636400</c:v>
                </c:pt>
                <c:pt idx="71711">
                  <c:v>1520640000</c:v>
                </c:pt>
                <c:pt idx="71712">
                  <c:v>1520643600</c:v>
                </c:pt>
                <c:pt idx="71713">
                  <c:v>1520647200</c:v>
                </c:pt>
                <c:pt idx="71714">
                  <c:v>1520650800</c:v>
                </c:pt>
                <c:pt idx="71715">
                  <c:v>1520654400</c:v>
                </c:pt>
                <c:pt idx="71716">
                  <c:v>1520658000</c:v>
                </c:pt>
                <c:pt idx="71717">
                  <c:v>1520661600</c:v>
                </c:pt>
                <c:pt idx="71718">
                  <c:v>1520665200</c:v>
                </c:pt>
                <c:pt idx="71719">
                  <c:v>1520668800</c:v>
                </c:pt>
                <c:pt idx="71720">
                  <c:v>1520672400</c:v>
                </c:pt>
                <c:pt idx="71721">
                  <c:v>1520676000</c:v>
                </c:pt>
                <c:pt idx="71722">
                  <c:v>1520679600</c:v>
                </c:pt>
                <c:pt idx="71723">
                  <c:v>1520683200</c:v>
                </c:pt>
                <c:pt idx="71724">
                  <c:v>1520686800</c:v>
                </c:pt>
                <c:pt idx="71725">
                  <c:v>1520690400</c:v>
                </c:pt>
                <c:pt idx="71726">
                  <c:v>1520694000</c:v>
                </c:pt>
                <c:pt idx="71727">
                  <c:v>1520697600</c:v>
                </c:pt>
                <c:pt idx="71728">
                  <c:v>1520701200</c:v>
                </c:pt>
                <c:pt idx="71729">
                  <c:v>1520704800</c:v>
                </c:pt>
                <c:pt idx="71730">
                  <c:v>1520708400</c:v>
                </c:pt>
                <c:pt idx="71731">
                  <c:v>1520712000</c:v>
                </c:pt>
                <c:pt idx="71732">
                  <c:v>1520715600</c:v>
                </c:pt>
                <c:pt idx="71733">
                  <c:v>1520719200</c:v>
                </c:pt>
                <c:pt idx="71734">
                  <c:v>1520722800</c:v>
                </c:pt>
                <c:pt idx="71735">
                  <c:v>1520726400</c:v>
                </c:pt>
                <c:pt idx="71736">
                  <c:v>1520730000</c:v>
                </c:pt>
                <c:pt idx="71737">
                  <c:v>1520733600</c:v>
                </c:pt>
                <c:pt idx="71738">
                  <c:v>1520737200</c:v>
                </c:pt>
                <c:pt idx="71739">
                  <c:v>1520740800</c:v>
                </c:pt>
                <c:pt idx="71740">
                  <c:v>1520744400</c:v>
                </c:pt>
                <c:pt idx="71741">
                  <c:v>1520748000</c:v>
                </c:pt>
                <c:pt idx="71742">
                  <c:v>1520751600</c:v>
                </c:pt>
                <c:pt idx="71743">
                  <c:v>1520755200</c:v>
                </c:pt>
                <c:pt idx="71744">
                  <c:v>1520758800</c:v>
                </c:pt>
                <c:pt idx="71745">
                  <c:v>1520762400</c:v>
                </c:pt>
                <c:pt idx="71746">
                  <c:v>1520766000</c:v>
                </c:pt>
                <c:pt idx="71747">
                  <c:v>1520769600</c:v>
                </c:pt>
                <c:pt idx="71748">
                  <c:v>1520773200</c:v>
                </c:pt>
                <c:pt idx="71749">
                  <c:v>1520776800</c:v>
                </c:pt>
                <c:pt idx="71750">
                  <c:v>1520780400</c:v>
                </c:pt>
                <c:pt idx="71751">
                  <c:v>1520784000</c:v>
                </c:pt>
                <c:pt idx="71752">
                  <c:v>1520787600</c:v>
                </c:pt>
                <c:pt idx="71753">
                  <c:v>1520791200</c:v>
                </c:pt>
                <c:pt idx="71754">
                  <c:v>1520794800</c:v>
                </c:pt>
                <c:pt idx="71755">
                  <c:v>1520798400</c:v>
                </c:pt>
                <c:pt idx="71756">
                  <c:v>1520802000</c:v>
                </c:pt>
                <c:pt idx="71757">
                  <c:v>1520805600</c:v>
                </c:pt>
                <c:pt idx="71758">
                  <c:v>1520809200</c:v>
                </c:pt>
                <c:pt idx="71759">
                  <c:v>1520812800</c:v>
                </c:pt>
                <c:pt idx="71760">
                  <c:v>1520816400</c:v>
                </c:pt>
                <c:pt idx="71761">
                  <c:v>1520820000</c:v>
                </c:pt>
                <c:pt idx="71762">
                  <c:v>1520823600</c:v>
                </c:pt>
                <c:pt idx="71763">
                  <c:v>1520827200</c:v>
                </c:pt>
                <c:pt idx="71764">
                  <c:v>1520830800</c:v>
                </c:pt>
                <c:pt idx="71765">
                  <c:v>1520834400</c:v>
                </c:pt>
                <c:pt idx="71766">
                  <c:v>1520838000</c:v>
                </c:pt>
                <c:pt idx="71767">
                  <c:v>1520841600</c:v>
                </c:pt>
                <c:pt idx="71768">
                  <c:v>1520845200</c:v>
                </c:pt>
                <c:pt idx="71769">
                  <c:v>1520848800</c:v>
                </c:pt>
                <c:pt idx="71770">
                  <c:v>1520852400</c:v>
                </c:pt>
                <c:pt idx="71771">
                  <c:v>1520856000</c:v>
                </c:pt>
                <c:pt idx="71772">
                  <c:v>1520859600</c:v>
                </c:pt>
                <c:pt idx="71773">
                  <c:v>1520863200</c:v>
                </c:pt>
                <c:pt idx="71774">
                  <c:v>1520866800</c:v>
                </c:pt>
                <c:pt idx="71775">
                  <c:v>1520870400</c:v>
                </c:pt>
                <c:pt idx="71776">
                  <c:v>1520874000</c:v>
                </c:pt>
                <c:pt idx="71777">
                  <c:v>1520877600</c:v>
                </c:pt>
                <c:pt idx="71778">
                  <c:v>1520881200</c:v>
                </c:pt>
                <c:pt idx="71779">
                  <c:v>1520884800</c:v>
                </c:pt>
                <c:pt idx="71780">
                  <c:v>1520888400</c:v>
                </c:pt>
                <c:pt idx="71781">
                  <c:v>1520892000</c:v>
                </c:pt>
                <c:pt idx="71782">
                  <c:v>1520895600</c:v>
                </c:pt>
                <c:pt idx="71783">
                  <c:v>1520899200</c:v>
                </c:pt>
                <c:pt idx="71784">
                  <c:v>1520902800</c:v>
                </c:pt>
                <c:pt idx="71785">
                  <c:v>1520906400</c:v>
                </c:pt>
                <c:pt idx="71786">
                  <c:v>1520910000</c:v>
                </c:pt>
                <c:pt idx="71787">
                  <c:v>1520913600</c:v>
                </c:pt>
                <c:pt idx="71788">
                  <c:v>1520917200</c:v>
                </c:pt>
                <c:pt idx="71789">
                  <c:v>1520920800</c:v>
                </c:pt>
                <c:pt idx="71790">
                  <c:v>1520924400</c:v>
                </c:pt>
                <c:pt idx="71791">
                  <c:v>1520928000</c:v>
                </c:pt>
                <c:pt idx="71792">
                  <c:v>1520931600</c:v>
                </c:pt>
                <c:pt idx="71793">
                  <c:v>1520935200</c:v>
                </c:pt>
                <c:pt idx="71794">
                  <c:v>1520938800</c:v>
                </c:pt>
                <c:pt idx="71795">
                  <c:v>1520942400</c:v>
                </c:pt>
                <c:pt idx="71796">
                  <c:v>1520946000</c:v>
                </c:pt>
                <c:pt idx="71797">
                  <c:v>1520949600</c:v>
                </c:pt>
                <c:pt idx="71798">
                  <c:v>1520953200</c:v>
                </c:pt>
                <c:pt idx="71799">
                  <c:v>1520956800</c:v>
                </c:pt>
                <c:pt idx="71800">
                  <c:v>1520960400</c:v>
                </c:pt>
                <c:pt idx="71801">
                  <c:v>1520964000</c:v>
                </c:pt>
                <c:pt idx="71802">
                  <c:v>1520967600</c:v>
                </c:pt>
                <c:pt idx="71803">
                  <c:v>1520971200</c:v>
                </c:pt>
                <c:pt idx="71804">
                  <c:v>1520974800</c:v>
                </c:pt>
                <c:pt idx="71805">
                  <c:v>1520978400</c:v>
                </c:pt>
                <c:pt idx="71806">
                  <c:v>1520982000</c:v>
                </c:pt>
                <c:pt idx="71807">
                  <c:v>1520985600</c:v>
                </c:pt>
                <c:pt idx="71808">
                  <c:v>1520989200</c:v>
                </c:pt>
                <c:pt idx="71809">
                  <c:v>1520992800</c:v>
                </c:pt>
                <c:pt idx="71810">
                  <c:v>1520996400</c:v>
                </c:pt>
                <c:pt idx="71811">
                  <c:v>1521000000</c:v>
                </c:pt>
                <c:pt idx="71812">
                  <c:v>1521003600</c:v>
                </c:pt>
                <c:pt idx="71813">
                  <c:v>1521007200</c:v>
                </c:pt>
                <c:pt idx="71814">
                  <c:v>1521010800</c:v>
                </c:pt>
                <c:pt idx="71815">
                  <c:v>1521014400</c:v>
                </c:pt>
                <c:pt idx="71816">
                  <c:v>1521018000</c:v>
                </c:pt>
                <c:pt idx="71817">
                  <c:v>1521021600</c:v>
                </c:pt>
                <c:pt idx="71818">
                  <c:v>1521025200</c:v>
                </c:pt>
                <c:pt idx="71819">
                  <c:v>1521028800</c:v>
                </c:pt>
                <c:pt idx="71820">
                  <c:v>1521032400</c:v>
                </c:pt>
                <c:pt idx="71821">
                  <c:v>1521036000</c:v>
                </c:pt>
                <c:pt idx="71822">
                  <c:v>1521039600</c:v>
                </c:pt>
                <c:pt idx="71823">
                  <c:v>1521043200</c:v>
                </c:pt>
                <c:pt idx="71824">
                  <c:v>1521046800</c:v>
                </c:pt>
                <c:pt idx="71825">
                  <c:v>1521050400</c:v>
                </c:pt>
                <c:pt idx="71826">
                  <c:v>1521054000</c:v>
                </c:pt>
                <c:pt idx="71827">
                  <c:v>1521057600</c:v>
                </c:pt>
                <c:pt idx="71828">
                  <c:v>1521061200</c:v>
                </c:pt>
                <c:pt idx="71829">
                  <c:v>1521064800</c:v>
                </c:pt>
                <c:pt idx="71830">
                  <c:v>1521068400</c:v>
                </c:pt>
                <c:pt idx="71831">
                  <c:v>1521072000</c:v>
                </c:pt>
                <c:pt idx="71832">
                  <c:v>1521075600</c:v>
                </c:pt>
                <c:pt idx="71833">
                  <c:v>1521079200</c:v>
                </c:pt>
                <c:pt idx="71834">
                  <c:v>1521082800</c:v>
                </c:pt>
                <c:pt idx="71835">
                  <c:v>1521086400</c:v>
                </c:pt>
                <c:pt idx="71836">
                  <c:v>1521090000</c:v>
                </c:pt>
                <c:pt idx="71837">
                  <c:v>1521093600</c:v>
                </c:pt>
                <c:pt idx="71838">
                  <c:v>1521097200</c:v>
                </c:pt>
                <c:pt idx="71839">
                  <c:v>1521100800</c:v>
                </c:pt>
                <c:pt idx="71840">
                  <c:v>1521104400</c:v>
                </c:pt>
                <c:pt idx="71841">
                  <c:v>1521108000</c:v>
                </c:pt>
                <c:pt idx="71842">
                  <c:v>1521111600</c:v>
                </c:pt>
                <c:pt idx="71843">
                  <c:v>1521115200</c:v>
                </c:pt>
                <c:pt idx="71844">
                  <c:v>1521118800</c:v>
                </c:pt>
                <c:pt idx="71845">
                  <c:v>1521122400</c:v>
                </c:pt>
                <c:pt idx="71846">
                  <c:v>1521126000</c:v>
                </c:pt>
                <c:pt idx="71847">
                  <c:v>1521129600</c:v>
                </c:pt>
                <c:pt idx="71848">
                  <c:v>1521133200</c:v>
                </c:pt>
                <c:pt idx="71849">
                  <c:v>1521136800</c:v>
                </c:pt>
                <c:pt idx="71850">
                  <c:v>1521140400</c:v>
                </c:pt>
                <c:pt idx="71851">
                  <c:v>1521144000</c:v>
                </c:pt>
                <c:pt idx="71852">
                  <c:v>1521147600</c:v>
                </c:pt>
                <c:pt idx="71853">
                  <c:v>1521151200</c:v>
                </c:pt>
                <c:pt idx="71854">
                  <c:v>1521154800</c:v>
                </c:pt>
                <c:pt idx="71855">
                  <c:v>1521158400</c:v>
                </c:pt>
                <c:pt idx="71856">
                  <c:v>1521162000</c:v>
                </c:pt>
                <c:pt idx="71857">
                  <c:v>1521165600</c:v>
                </c:pt>
                <c:pt idx="71858">
                  <c:v>1521169200</c:v>
                </c:pt>
                <c:pt idx="71859">
                  <c:v>1521172800</c:v>
                </c:pt>
                <c:pt idx="71860">
                  <c:v>1521176400</c:v>
                </c:pt>
                <c:pt idx="71861">
                  <c:v>1521180000</c:v>
                </c:pt>
                <c:pt idx="71862">
                  <c:v>1521183600</c:v>
                </c:pt>
                <c:pt idx="71863">
                  <c:v>1521187200</c:v>
                </c:pt>
                <c:pt idx="71864">
                  <c:v>1521190800</c:v>
                </c:pt>
                <c:pt idx="71865">
                  <c:v>1521194400</c:v>
                </c:pt>
                <c:pt idx="71866">
                  <c:v>1521198000</c:v>
                </c:pt>
                <c:pt idx="71867">
                  <c:v>1521201600</c:v>
                </c:pt>
                <c:pt idx="71868">
                  <c:v>1521205200</c:v>
                </c:pt>
                <c:pt idx="71869">
                  <c:v>1521208800</c:v>
                </c:pt>
                <c:pt idx="71870">
                  <c:v>1521212400</c:v>
                </c:pt>
                <c:pt idx="71871">
                  <c:v>1521216000</c:v>
                </c:pt>
                <c:pt idx="71872">
                  <c:v>1521219600</c:v>
                </c:pt>
                <c:pt idx="71873">
                  <c:v>1521223200</c:v>
                </c:pt>
                <c:pt idx="71874">
                  <c:v>1521226800</c:v>
                </c:pt>
                <c:pt idx="71875">
                  <c:v>1521230400</c:v>
                </c:pt>
                <c:pt idx="71876">
                  <c:v>1521234000</c:v>
                </c:pt>
                <c:pt idx="71877">
                  <c:v>1521237600</c:v>
                </c:pt>
                <c:pt idx="71878">
                  <c:v>1521241200</c:v>
                </c:pt>
                <c:pt idx="71879">
                  <c:v>1521244800</c:v>
                </c:pt>
                <c:pt idx="71880">
                  <c:v>1521248400</c:v>
                </c:pt>
                <c:pt idx="71881">
                  <c:v>1521252000</c:v>
                </c:pt>
                <c:pt idx="71882">
                  <c:v>1521255600</c:v>
                </c:pt>
                <c:pt idx="71883">
                  <c:v>1521259200</c:v>
                </c:pt>
                <c:pt idx="71884">
                  <c:v>1521262800</c:v>
                </c:pt>
                <c:pt idx="71885">
                  <c:v>1521266400</c:v>
                </c:pt>
                <c:pt idx="71886">
                  <c:v>1521270000</c:v>
                </c:pt>
                <c:pt idx="71887">
                  <c:v>1521273600</c:v>
                </c:pt>
                <c:pt idx="71888">
                  <c:v>1521277200</c:v>
                </c:pt>
                <c:pt idx="71889">
                  <c:v>1521280800</c:v>
                </c:pt>
                <c:pt idx="71890">
                  <c:v>1521284400</c:v>
                </c:pt>
                <c:pt idx="71891">
                  <c:v>1521288000</c:v>
                </c:pt>
                <c:pt idx="71892">
                  <c:v>1521291600</c:v>
                </c:pt>
                <c:pt idx="71893">
                  <c:v>1521295200</c:v>
                </c:pt>
                <c:pt idx="71894">
                  <c:v>1521298800</c:v>
                </c:pt>
                <c:pt idx="71895">
                  <c:v>1521302400</c:v>
                </c:pt>
                <c:pt idx="71896">
                  <c:v>1521306000</c:v>
                </c:pt>
                <c:pt idx="71897">
                  <c:v>1521309600</c:v>
                </c:pt>
                <c:pt idx="71898">
                  <c:v>1521313200</c:v>
                </c:pt>
                <c:pt idx="71899">
                  <c:v>1521316800</c:v>
                </c:pt>
                <c:pt idx="71900">
                  <c:v>1521320400</c:v>
                </c:pt>
                <c:pt idx="71901">
                  <c:v>1521324000</c:v>
                </c:pt>
                <c:pt idx="71902">
                  <c:v>1521327600</c:v>
                </c:pt>
                <c:pt idx="71903">
                  <c:v>1521331200</c:v>
                </c:pt>
                <c:pt idx="71904">
                  <c:v>1521334800</c:v>
                </c:pt>
                <c:pt idx="71905">
                  <c:v>1521338400</c:v>
                </c:pt>
                <c:pt idx="71906">
                  <c:v>1521342000</c:v>
                </c:pt>
                <c:pt idx="71907">
                  <c:v>1521345600</c:v>
                </c:pt>
                <c:pt idx="71908">
                  <c:v>1521349200</c:v>
                </c:pt>
                <c:pt idx="71909">
                  <c:v>1521352800</c:v>
                </c:pt>
                <c:pt idx="71910">
                  <c:v>1521356400</c:v>
                </c:pt>
                <c:pt idx="71911">
                  <c:v>1521360000</c:v>
                </c:pt>
                <c:pt idx="71912">
                  <c:v>1521363600</c:v>
                </c:pt>
                <c:pt idx="71913">
                  <c:v>1521367200</c:v>
                </c:pt>
                <c:pt idx="71914">
                  <c:v>1521370800</c:v>
                </c:pt>
                <c:pt idx="71915">
                  <c:v>1521374400</c:v>
                </c:pt>
                <c:pt idx="71916">
                  <c:v>1521378000</c:v>
                </c:pt>
                <c:pt idx="71917">
                  <c:v>1521381600</c:v>
                </c:pt>
                <c:pt idx="71918">
                  <c:v>1521385200</c:v>
                </c:pt>
                <c:pt idx="71919">
                  <c:v>1521388800</c:v>
                </c:pt>
                <c:pt idx="71920">
                  <c:v>1521392400</c:v>
                </c:pt>
                <c:pt idx="71921">
                  <c:v>1521396000</c:v>
                </c:pt>
                <c:pt idx="71922">
                  <c:v>1521399600</c:v>
                </c:pt>
                <c:pt idx="71923">
                  <c:v>1521403200</c:v>
                </c:pt>
                <c:pt idx="71924">
                  <c:v>1521406800</c:v>
                </c:pt>
                <c:pt idx="71925">
                  <c:v>1521410400</c:v>
                </c:pt>
                <c:pt idx="71926">
                  <c:v>1521414000</c:v>
                </c:pt>
                <c:pt idx="71927">
                  <c:v>1521417600</c:v>
                </c:pt>
                <c:pt idx="71928">
                  <c:v>1521421200</c:v>
                </c:pt>
                <c:pt idx="71929">
                  <c:v>1521424800</c:v>
                </c:pt>
                <c:pt idx="71930">
                  <c:v>1521428400</c:v>
                </c:pt>
                <c:pt idx="71931">
                  <c:v>1521432000</c:v>
                </c:pt>
                <c:pt idx="71932">
                  <c:v>1521435600</c:v>
                </c:pt>
                <c:pt idx="71933">
                  <c:v>1521439200</c:v>
                </c:pt>
                <c:pt idx="71934">
                  <c:v>1521442800</c:v>
                </c:pt>
                <c:pt idx="71935">
                  <c:v>1521446400</c:v>
                </c:pt>
                <c:pt idx="71936">
                  <c:v>1521450000</c:v>
                </c:pt>
                <c:pt idx="71937">
                  <c:v>1521453600</c:v>
                </c:pt>
                <c:pt idx="71938">
                  <c:v>1521457200</c:v>
                </c:pt>
                <c:pt idx="71939">
                  <c:v>1521460800</c:v>
                </c:pt>
                <c:pt idx="71940">
                  <c:v>1521464400</c:v>
                </c:pt>
                <c:pt idx="71941">
                  <c:v>1521468000</c:v>
                </c:pt>
                <c:pt idx="71942">
                  <c:v>1521471600</c:v>
                </c:pt>
                <c:pt idx="71943">
                  <c:v>1521475200</c:v>
                </c:pt>
                <c:pt idx="71944">
                  <c:v>1521478800</c:v>
                </c:pt>
                <c:pt idx="71945">
                  <c:v>1521482400</c:v>
                </c:pt>
                <c:pt idx="71946">
                  <c:v>1521486000</c:v>
                </c:pt>
                <c:pt idx="71947">
                  <c:v>1521489600</c:v>
                </c:pt>
                <c:pt idx="71948">
                  <c:v>1521493200</c:v>
                </c:pt>
                <c:pt idx="71949">
                  <c:v>1521496800</c:v>
                </c:pt>
                <c:pt idx="71950">
                  <c:v>1521500400</c:v>
                </c:pt>
                <c:pt idx="71951">
                  <c:v>1521504000</c:v>
                </c:pt>
                <c:pt idx="71952">
                  <c:v>1521507600</c:v>
                </c:pt>
                <c:pt idx="71953">
                  <c:v>1521511200</c:v>
                </c:pt>
                <c:pt idx="71954">
                  <c:v>1521514800</c:v>
                </c:pt>
                <c:pt idx="71955">
                  <c:v>1521518400</c:v>
                </c:pt>
                <c:pt idx="71956">
                  <c:v>1521522000</c:v>
                </c:pt>
                <c:pt idx="71957">
                  <c:v>1521525600</c:v>
                </c:pt>
                <c:pt idx="71958">
                  <c:v>1521529200</c:v>
                </c:pt>
                <c:pt idx="71959">
                  <c:v>1521532800</c:v>
                </c:pt>
                <c:pt idx="71960">
                  <c:v>1521536400</c:v>
                </c:pt>
                <c:pt idx="71961">
                  <c:v>1521540000</c:v>
                </c:pt>
                <c:pt idx="71962">
                  <c:v>1521543600</c:v>
                </c:pt>
                <c:pt idx="71963">
                  <c:v>1521547200</c:v>
                </c:pt>
                <c:pt idx="71964">
                  <c:v>1521550800</c:v>
                </c:pt>
                <c:pt idx="71965">
                  <c:v>1521554400</c:v>
                </c:pt>
                <c:pt idx="71966">
                  <c:v>1521558000</c:v>
                </c:pt>
                <c:pt idx="71967">
                  <c:v>1521561600</c:v>
                </c:pt>
                <c:pt idx="71968">
                  <c:v>1521565200</c:v>
                </c:pt>
                <c:pt idx="71969">
                  <c:v>1521568800</c:v>
                </c:pt>
                <c:pt idx="71970">
                  <c:v>1521572400</c:v>
                </c:pt>
                <c:pt idx="71971">
                  <c:v>1521576000</c:v>
                </c:pt>
                <c:pt idx="71972">
                  <c:v>1521579600</c:v>
                </c:pt>
                <c:pt idx="71973">
                  <c:v>1521583200</c:v>
                </c:pt>
                <c:pt idx="71974">
                  <c:v>1521586800</c:v>
                </c:pt>
                <c:pt idx="71975">
                  <c:v>1521590400</c:v>
                </c:pt>
                <c:pt idx="71976">
                  <c:v>1521594000</c:v>
                </c:pt>
                <c:pt idx="71977">
                  <c:v>1521597600</c:v>
                </c:pt>
                <c:pt idx="71978">
                  <c:v>1521601200</c:v>
                </c:pt>
                <c:pt idx="71979">
                  <c:v>1521604800</c:v>
                </c:pt>
                <c:pt idx="71980">
                  <c:v>1521608400</c:v>
                </c:pt>
                <c:pt idx="71981">
                  <c:v>1521612000</c:v>
                </c:pt>
                <c:pt idx="71982">
                  <c:v>1521615600</c:v>
                </c:pt>
                <c:pt idx="71983">
                  <c:v>1521619200</c:v>
                </c:pt>
                <c:pt idx="71984">
                  <c:v>1521622800</c:v>
                </c:pt>
                <c:pt idx="71985">
                  <c:v>1521626400</c:v>
                </c:pt>
                <c:pt idx="71986">
                  <c:v>1521630000</c:v>
                </c:pt>
                <c:pt idx="71987">
                  <c:v>1521633600</c:v>
                </c:pt>
                <c:pt idx="71988">
                  <c:v>1521637200</c:v>
                </c:pt>
                <c:pt idx="71989">
                  <c:v>1521640800</c:v>
                </c:pt>
                <c:pt idx="71990">
                  <c:v>1521644400</c:v>
                </c:pt>
                <c:pt idx="71991">
                  <c:v>1521648000</c:v>
                </c:pt>
                <c:pt idx="71992">
                  <c:v>1521651600</c:v>
                </c:pt>
                <c:pt idx="71993">
                  <c:v>1521655200</c:v>
                </c:pt>
                <c:pt idx="71994">
                  <c:v>1521658800</c:v>
                </c:pt>
                <c:pt idx="71995">
                  <c:v>1521662400</c:v>
                </c:pt>
                <c:pt idx="71996">
                  <c:v>1521666000</c:v>
                </c:pt>
                <c:pt idx="71997">
                  <c:v>1521669600</c:v>
                </c:pt>
                <c:pt idx="71998">
                  <c:v>1521673200</c:v>
                </c:pt>
                <c:pt idx="71999">
                  <c:v>1521676800</c:v>
                </c:pt>
                <c:pt idx="72000">
                  <c:v>1521680400</c:v>
                </c:pt>
                <c:pt idx="72001">
                  <c:v>1521684000</c:v>
                </c:pt>
                <c:pt idx="72002">
                  <c:v>1521687600</c:v>
                </c:pt>
                <c:pt idx="72003">
                  <c:v>1521691200</c:v>
                </c:pt>
                <c:pt idx="72004">
                  <c:v>1521694800</c:v>
                </c:pt>
                <c:pt idx="72005">
                  <c:v>1521698400</c:v>
                </c:pt>
                <c:pt idx="72006">
                  <c:v>1521702000</c:v>
                </c:pt>
                <c:pt idx="72007">
                  <c:v>1521705600</c:v>
                </c:pt>
                <c:pt idx="72008">
                  <c:v>1521709200</c:v>
                </c:pt>
                <c:pt idx="72009">
                  <c:v>1521712800</c:v>
                </c:pt>
                <c:pt idx="72010">
                  <c:v>1521716400</c:v>
                </c:pt>
                <c:pt idx="72011">
                  <c:v>1521720000</c:v>
                </c:pt>
                <c:pt idx="72012">
                  <c:v>1521723600</c:v>
                </c:pt>
                <c:pt idx="72013">
                  <c:v>1521727200</c:v>
                </c:pt>
                <c:pt idx="72014">
                  <c:v>1521730800</c:v>
                </c:pt>
                <c:pt idx="72015">
                  <c:v>1521734400</c:v>
                </c:pt>
                <c:pt idx="72016">
                  <c:v>1521738000</c:v>
                </c:pt>
                <c:pt idx="72017">
                  <c:v>1521741600</c:v>
                </c:pt>
                <c:pt idx="72018">
                  <c:v>1521745200</c:v>
                </c:pt>
                <c:pt idx="72019">
                  <c:v>1521748800</c:v>
                </c:pt>
                <c:pt idx="72020">
                  <c:v>1521752400</c:v>
                </c:pt>
                <c:pt idx="72021">
                  <c:v>1521756000</c:v>
                </c:pt>
                <c:pt idx="72022">
                  <c:v>1521759600</c:v>
                </c:pt>
                <c:pt idx="72023">
                  <c:v>1521763200</c:v>
                </c:pt>
                <c:pt idx="72024">
                  <c:v>1521766800</c:v>
                </c:pt>
                <c:pt idx="72025">
                  <c:v>1521770400</c:v>
                </c:pt>
                <c:pt idx="72026">
                  <c:v>1521774000</c:v>
                </c:pt>
                <c:pt idx="72027">
                  <c:v>1521777600</c:v>
                </c:pt>
                <c:pt idx="72028">
                  <c:v>1521781200</c:v>
                </c:pt>
                <c:pt idx="72029">
                  <c:v>1521784800</c:v>
                </c:pt>
                <c:pt idx="72030">
                  <c:v>1521788400</c:v>
                </c:pt>
                <c:pt idx="72031">
                  <c:v>1521792000</c:v>
                </c:pt>
                <c:pt idx="72032">
                  <c:v>1521795600</c:v>
                </c:pt>
                <c:pt idx="72033">
                  <c:v>1521799200</c:v>
                </c:pt>
                <c:pt idx="72034">
                  <c:v>1521802800</c:v>
                </c:pt>
                <c:pt idx="72035">
                  <c:v>1521806400</c:v>
                </c:pt>
                <c:pt idx="72036">
                  <c:v>1521810000</c:v>
                </c:pt>
                <c:pt idx="72037">
                  <c:v>1521813600</c:v>
                </c:pt>
                <c:pt idx="72038">
                  <c:v>1521817200</c:v>
                </c:pt>
                <c:pt idx="72039">
                  <c:v>1521820800</c:v>
                </c:pt>
                <c:pt idx="72040">
                  <c:v>1521824400</c:v>
                </c:pt>
                <c:pt idx="72041">
                  <c:v>1521828000</c:v>
                </c:pt>
                <c:pt idx="72042">
                  <c:v>1521831600</c:v>
                </c:pt>
                <c:pt idx="72043">
                  <c:v>1521835200</c:v>
                </c:pt>
                <c:pt idx="72044">
                  <c:v>1521838800</c:v>
                </c:pt>
                <c:pt idx="72045">
                  <c:v>1521842400</c:v>
                </c:pt>
                <c:pt idx="72046">
                  <c:v>1521846000</c:v>
                </c:pt>
                <c:pt idx="72047">
                  <c:v>1521849600</c:v>
                </c:pt>
                <c:pt idx="72048">
                  <c:v>1521853200</c:v>
                </c:pt>
                <c:pt idx="72049">
                  <c:v>1521856800</c:v>
                </c:pt>
                <c:pt idx="72050">
                  <c:v>1521860400</c:v>
                </c:pt>
                <c:pt idx="72051">
                  <c:v>1521864000</c:v>
                </c:pt>
                <c:pt idx="72052">
                  <c:v>1521867600</c:v>
                </c:pt>
                <c:pt idx="72053">
                  <c:v>1521871200</c:v>
                </c:pt>
                <c:pt idx="72054">
                  <c:v>1521874800</c:v>
                </c:pt>
                <c:pt idx="72055">
                  <c:v>1521878400</c:v>
                </c:pt>
                <c:pt idx="72056">
                  <c:v>1521882000</c:v>
                </c:pt>
                <c:pt idx="72057">
                  <c:v>1521885600</c:v>
                </c:pt>
                <c:pt idx="72058">
                  <c:v>1521889200</c:v>
                </c:pt>
                <c:pt idx="72059">
                  <c:v>1521892800</c:v>
                </c:pt>
                <c:pt idx="72060">
                  <c:v>1521896400</c:v>
                </c:pt>
                <c:pt idx="72061">
                  <c:v>1521900000</c:v>
                </c:pt>
                <c:pt idx="72062">
                  <c:v>1521903600</c:v>
                </c:pt>
                <c:pt idx="72063">
                  <c:v>1521907200</c:v>
                </c:pt>
                <c:pt idx="72064">
                  <c:v>1521910800</c:v>
                </c:pt>
                <c:pt idx="72065">
                  <c:v>1521914400</c:v>
                </c:pt>
                <c:pt idx="72066">
                  <c:v>1521918000</c:v>
                </c:pt>
                <c:pt idx="72067">
                  <c:v>1521921600</c:v>
                </c:pt>
                <c:pt idx="72068">
                  <c:v>1521925200</c:v>
                </c:pt>
                <c:pt idx="72069">
                  <c:v>1521928800</c:v>
                </c:pt>
                <c:pt idx="72070">
                  <c:v>1521932400</c:v>
                </c:pt>
                <c:pt idx="72071">
                  <c:v>1521936000</c:v>
                </c:pt>
                <c:pt idx="72072">
                  <c:v>1521939600</c:v>
                </c:pt>
                <c:pt idx="72073">
                  <c:v>1521943200</c:v>
                </c:pt>
                <c:pt idx="72074">
                  <c:v>1521946800</c:v>
                </c:pt>
                <c:pt idx="72075">
                  <c:v>1521950400</c:v>
                </c:pt>
                <c:pt idx="72076">
                  <c:v>1521954000</c:v>
                </c:pt>
                <c:pt idx="72077">
                  <c:v>1521957600</c:v>
                </c:pt>
                <c:pt idx="72078">
                  <c:v>1521961200</c:v>
                </c:pt>
                <c:pt idx="72079">
                  <c:v>1521964800</c:v>
                </c:pt>
                <c:pt idx="72080">
                  <c:v>1521968400</c:v>
                </c:pt>
                <c:pt idx="72081">
                  <c:v>1521972000</c:v>
                </c:pt>
                <c:pt idx="72082">
                  <c:v>1521975600</c:v>
                </c:pt>
                <c:pt idx="72083">
                  <c:v>1521979200</c:v>
                </c:pt>
                <c:pt idx="72084">
                  <c:v>1521982800</c:v>
                </c:pt>
                <c:pt idx="72085">
                  <c:v>1521986400</c:v>
                </c:pt>
                <c:pt idx="72086">
                  <c:v>1521990000</c:v>
                </c:pt>
                <c:pt idx="72087">
                  <c:v>1521993600</c:v>
                </c:pt>
                <c:pt idx="72088">
                  <c:v>1521997200</c:v>
                </c:pt>
                <c:pt idx="72089">
                  <c:v>1522000800</c:v>
                </c:pt>
                <c:pt idx="72090">
                  <c:v>1522004400</c:v>
                </c:pt>
                <c:pt idx="72091">
                  <c:v>1522008000</c:v>
                </c:pt>
                <c:pt idx="72092">
                  <c:v>1522011600</c:v>
                </c:pt>
                <c:pt idx="72093">
                  <c:v>1522015200</c:v>
                </c:pt>
                <c:pt idx="72094">
                  <c:v>1522018800</c:v>
                </c:pt>
                <c:pt idx="72095">
                  <c:v>1522022400</c:v>
                </c:pt>
                <c:pt idx="72096">
                  <c:v>1522026000</c:v>
                </c:pt>
                <c:pt idx="72097">
                  <c:v>1522029600</c:v>
                </c:pt>
                <c:pt idx="72098">
                  <c:v>1522033200</c:v>
                </c:pt>
                <c:pt idx="72099">
                  <c:v>1522036800</c:v>
                </c:pt>
                <c:pt idx="72100">
                  <c:v>1522040400</c:v>
                </c:pt>
                <c:pt idx="72101">
                  <c:v>1522044000</c:v>
                </c:pt>
                <c:pt idx="72102">
                  <c:v>1522047600</c:v>
                </c:pt>
                <c:pt idx="72103">
                  <c:v>1522051200</c:v>
                </c:pt>
                <c:pt idx="72104">
                  <c:v>1522054800</c:v>
                </c:pt>
                <c:pt idx="72105">
                  <c:v>1522058400</c:v>
                </c:pt>
                <c:pt idx="72106">
                  <c:v>1522062000</c:v>
                </c:pt>
                <c:pt idx="72107">
                  <c:v>1522065600</c:v>
                </c:pt>
                <c:pt idx="72108">
                  <c:v>1522069200</c:v>
                </c:pt>
                <c:pt idx="72109">
                  <c:v>1522072800</c:v>
                </c:pt>
                <c:pt idx="72110">
                  <c:v>1522076400</c:v>
                </c:pt>
                <c:pt idx="72111">
                  <c:v>1522080000</c:v>
                </c:pt>
                <c:pt idx="72112">
                  <c:v>1522083600</c:v>
                </c:pt>
                <c:pt idx="72113">
                  <c:v>1522087200</c:v>
                </c:pt>
                <c:pt idx="72114">
                  <c:v>1522090800</c:v>
                </c:pt>
                <c:pt idx="72115">
                  <c:v>1522094400</c:v>
                </c:pt>
                <c:pt idx="72116">
                  <c:v>1522098000</c:v>
                </c:pt>
                <c:pt idx="72117">
                  <c:v>1522101600</c:v>
                </c:pt>
                <c:pt idx="72118">
                  <c:v>1522105200</c:v>
                </c:pt>
                <c:pt idx="72119">
                  <c:v>1522108800</c:v>
                </c:pt>
                <c:pt idx="72120">
                  <c:v>1522112400</c:v>
                </c:pt>
                <c:pt idx="72121">
                  <c:v>1522116000</c:v>
                </c:pt>
                <c:pt idx="72122">
                  <c:v>1522119600</c:v>
                </c:pt>
                <c:pt idx="72123">
                  <c:v>1522123200</c:v>
                </c:pt>
                <c:pt idx="72124">
                  <c:v>1522126800</c:v>
                </c:pt>
                <c:pt idx="72125">
                  <c:v>1522130400</c:v>
                </c:pt>
                <c:pt idx="72126">
                  <c:v>1522134000</c:v>
                </c:pt>
                <c:pt idx="72127">
                  <c:v>1522137600</c:v>
                </c:pt>
                <c:pt idx="72128">
                  <c:v>1522141200</c:v>
                </c:pt>
                <c:pt idx="72129">
                  <c:v>1522144800</c:v>
                </c:pt>
                <c:pt idx="72130">
                  <c:v>1522148400</c:v>
                </c:pt>
                <c:pt idx="72131">
                  <c:v>1522152000</c:v>
                </c:pt>
                <c:pt idx="72132">
                  <c:v>1522155600</c:v>
                </c:pt>
                <c:pt idx="72133">
                  <c:v>1522159200</c:v>
                </c:pt>
                <c:pt idx="72134">
                  <c:v>1522162800</c:v>
                </c:pt>
                <c:pt idx="72135">
                  <c:v>1522166400</c:v>
                </c:pt>
                <c:pt idx="72136">
                  <c:v>1522170000</c:v>
                </c:pt>
                <c:pt idx="72137">
                  <c:v>1522173600</c:v>
                </c:pt>
                <c:pt idx="72138">
                  <c:v>1522177200</c:v>
                </c:pt>
                <c:pt idx="72139">
                  <c:v>1522180800</c:v>
                </c:pt>
                <c:pt idx="72140">
                  <c:v>1522184400</c:v>
                </c:pt>
                <c:pt idx="72141">
                  <c:v>1522188000</c:v>
                </c:pt>
                <c:pt idx="72142">
                  <c:v>1522191600</c:v>
                </c:pt>
                <c:pt idx="72143">
                  <c:v>1522195200</c:v>
                </c:pt>
                <c:pt idx="72144">
                  <c:v>1522198800</c:v>
                </c:pt>
                <c:pt idx="72145">
                  <c:v>1522202400</c:v>
                </c:pt>
                <c:pt idx="72146">
                  <c:v>1522206000</c:v>
                </c:pt>
                <c:pt idx="72147">
                  <c:v>1522209600</c:v>
                </c:pt>
                <c:pt idx="72148">
                  <c:v>1522213200</c:v>
                </c:pt>
                <c:pt idx="72149">
                  <c:v>1522216800</c:v>
                </c:pt>
                <c:pt idx="72150">
                  <c:v>1522220400</c:v>
                </c:pt>
                <c:pt idx="72151">
                  <c:v>1522224000</c:v>
                </c:pt>
                <c:pt idx="72152">
                  <c:v>1522227600</c:v>
                </c:pt>
                <c:pt idx="72153">
                  <c:v>1522231200</c:v>
                </c:pt>
                <c:pt idx="72154">
                  <c:v>1522234800</c:v>
                </c:pt>
                <c:pt idx="72155">
                  <c:v>1522238400</c:v>
                </c:pt>
                <c:pt idx="72156">
                  <c:v>1522242000</c:v>
                </c:pt>
                <c:pt idx="72157">
                  <c:v>1522245600</c:v>
                </c:pt>
                <c:pt idx="72158">
                  <c:v>1522249200</c:v>
                </c:pt>
                <c:pt idx="72159">
                  <c:v>1522252800</c:v>
                </c:pt>
                <c:pt idx="72160">
                  <c:v>1522256400</c:v>
                </c:pt>
                <c:pt idx="72161">
                  <c:v>1522260000</c:v>
                </c:pt>
                <c:pt idx="72162">
                  <c:v>1522263600</c:v>
                </c:pt>
                <c:pt idx="72163">
                  <c:v>1522267200</c:v>
                </c:pt>
                <c:pt idx="72164">
                  <c:v>1522270800</c:v>
                </c:pt>
                <c:pt idx="72165">
                  <c:v>1522274400</c:v>
                </c:pt>
                <c:pt idx="72166">
                  <c:v>1522278000</c:v>
                </c:pt>
                <c:pt idx="72167">
                  <c:v>1522281600</c:v>
                </c:pt>
                <c:pt idx="72168">
                  <c:v>1522285200</c:v>
                </c:pt>
                <c:pt idx="72169">
                  <c:v>1522288800</c:v>
                </c:pt>
                <c:pt idx="72170">
                  <c:v>1522292400</c:v>
                </c:pt>
                <c:pt idx="72171">
                  <c:v>1522296000</c:v>
                </c:pt>
                <c:pt idx="72172">
                  <c:v>1522299600</c:v>
                </c:pt>
                <c:pt idx="72173">
                  <c:v>1522303200</c:v>
                </c:pt>
                <c:pt idx="72174">
                  <c:v>1522306800</c:v>
                </c:pt>
                <c:pt idx="72175">
                  <c:v>1522310400</c:v>
                </c:pt>
                <c:pt idx="72176">
                  <c:v>1522314000</c:v>
                </c:pt>
                <c:pt idx="72177">
                  <c:v>1522317600</c:v>
                </c:pt>
                <c:pt idx="72178">
                  <c:v>1522321200</c:v>
                </c:pt>
                <c:pt idx="72179">
                  <c:v>1522324800</c:v>
                </c:pt>
                <c:pt idx="72180">
                  <c:v>1522328400</c:v>
                </c:pt>
                <c:pt idx="72181">
                  <c:v>1522332000</c:v>
                </c:pt>
                <c:pt idx="72182">
                  <c:v>1522335600</c:v>
                </c:pt>
                <c:pt idx="72183">
                  <c:v>1522339200</c:v>
                </c:pt>
                <c:pt idx="72184">
                  <c:v>1522342800</c:v>
                </c:pt>
                <c:pt idx="72185">
                  <c:v>1522346400</c:v>
                </c:pt>
                <c:pt idx="72186">
                  <c:v>1522350000</c:v>
                </c:pt>
                <c:pt idx="72187">
                  <c:v>1522353600</c:v>
                </c:pt>
                <c:pt idx="72188">
                  <c:v>1522357200</c:v>
                </c:pt>
                <c:pt idx="72189">
                  <c:v>1522360800</c:v>
                </c:pt>
                <c:pt idx="72190">
                  <c:v>1522364400</c:v>
                </c:pt>
                <c:pt idx="72191">
                  <c:v>1522368000</c:v>
                </c:pt>
                <c:pt idx="72192">
                  <c:v>1522371600</c:v>
                </c:pt>
                <c:pt idx="72193">
                  <c:v>1522375200</c:v>
                </c:pt>
                <c:pt idx="72194">
                  <c:v>1522378800</c:v>
                </c:pt>
                <c:pt idx="72195">
                  <c:v>1522382400</c:v>
                </c:pt>
                <c:pt idx="72196">
                  <c:v>1522386000</c:v>
                </c:pt>
                <c:pt idx="72197">
                  <c:v>1522389600</c:v>
                </c:pt>
                <c:pt idx="72198">
                  <c:v>1522393200</c:v>
                </c:pt>
                <c:pt idx="72199">
                  <c:v>1522396800</c:v>
                </c:pt>
                <c:pt idx="72200">
                  <c:v>1522400400</c:v>
                </c:pt>
                <c:pt idx="72201">
                  <c:v>1522404000</c:v>
                </c:pt>
                <c:pt idx="72202">
                  <c:v>1522407600</c:v>
                </c:pt>
                <c:pt idx="72203">
                  <c:v>1522411200</c:v>
                </c:pt>
                <c:pt idx="72204">
                  <c:v>1522414800</c:v>
                </c:pt>
                <c:pt idx="72205">
                  <c:v>1522418400</c:v>
                </c:pt>
                <c:pt idx="72206">
                  <c:v>1522422000</c:v>
                </c:pt>
                <c:pt idx="72207">
                  <c:v>1522425600</c:v>
                </c:pt>
                <c:pt idx="72208">
                  <c:v>1522429200</c:v>
                </c:pt>
                <c:pt idx="72209">
                  <c:v>1522432800</c:v>
                </c:pt>
                <c:pt idx="72210">
                  <c:v>1522436400</c:v>
                </c:pt>
                <c:pt idx="72211">
                  <c:v>1522440000</c:v>
                </c:pt>
                <c:pt idx="72212">
                  <c:v>1522443600</c:v>
                </c:pt>
                <c:pt idx="72213">
                  <c:v>1522447200</c:v>
                </c:pt>
                <c:pt idx="72214">
                  <c:v>1522450800</c:v>
                </c:pt>
                <c:pt idx="72215">
                  <c:v>1522454400</c:v>
                </c:pt>
                <c:pt idx="72216">
                  <c:v>1522458000</c:v>
                </c:pt>
                <c:pt idx="72217">
                  <c:v>1522461600</c:v>
                </c:pt>
                <c:pt idx="72218">
                  <c:v>1522465200</c:v>
                </c:pt>
                <c:pt idx="72219">
                  <c:v>1522468800</c:v>
                </c:pt>
                <c:pt idx="72220">
                  <c:v>1522472400</c:v>
                </c:pt>
                <c:pt idx="72221">
                  <c:v>1522476000</c:v>
                </c:pt>
                <c:pt idx="72222">
                  <c:v>1522479600</c:v>
                </c:pt>
                <c:pt idx="72223">
                  <c:v>1522483200</c:v>
                </c:pt>
                <c:pt idx="72224">
                  <c:v>1522486800</c:v>
                </c:pt>
                <c:pt idx="72225">
                  <c:v>1522490400</c:v>
                </c:pt>
                <c:pt idx="72226">
                  <c:v>1522494000</c:v>
                </c:pt>
                <c:pt idx="72227">
                  <c:v>1522497600</c:v>
                </c:pt>
                <c:pt idx="72228">
                  <c:v>1522501200</c:v>
                </c:pt>
                <c:pt idx="72229">
                  <c:v>1522504800</c:v>
                </c:pt>
                <c:pt idx="72230">
                  <c:v>1522508400</c:v>
                </c:pt>
                <c:pt idx="72231">
                  <c:v>1522512000</c:v>
                </c:pt>
                <c:pt idx="72232">
                  <c:v>1522515600</c:v>
                </c:pt>
                <c:pt idx="72233">
                  <c:v>1522519200</c:v>
                </c:pt>
                <c:pt idx="72234">
                  <c:v>1522522800</c:v>
                </c:pt>
                <c:pt idx="72235">
                  <c:v>1522526400</c:v>
                </c:pt>
                <c:pt idx="72236">
                  <c:v>1522530000</c:v>
                </c:pt>
                <c:pt idx="72237">
                  <c:v>1522533600</c:v>
                </c:pt>
                <c:pt idx="72238">
                  <c:v>1522537200</c:v>
                </c:pt>
                <c:pt idx="72239">
                  <c:v>1522540800</c:v>
                </c:pt>
                <c:pt idx="72240">
                  <c:v>1522544400</c:v>
                </c:pt>
                <c:pt idx="72241">
                  <c:v>1522548000</c:v>
                </c:pt>
                <c:pt idx="72242">
                  <c:v>1522551600</c:v>
                </c:pt>
                <c:pt idx="72243">
                  <c:v>1522555200</c:v>
                </c:pt>
                <c:pt idx="72244">
                  <c:v>1522558800</c:v>
                </c:pt>
                <c:pt idx="72245">
                  <c:v>1522562400</c:v>
                </c:pt>
                <c:pt idx="72246">
                  <c:v>1522566000</c:v>
                </c:pt>
                <c:pt idx="72247">
                  <c:v>1522569600</c:v>
                </c:pt>
                <c:pt idx="72248">
                  <c:v>1522573200</c:v>
                </c:pt>
                <c:pt idx="72249">
                  <c:v>1522576800</c:v>
                </c:pt>
                <c:pt idx="72250">
                  <c:v>1522580400</c:v>
                </c:pt>
                <c:pt idx="72251">
                  <c:v>1522584000</c:v>
                </c:pt>
                <c:pt idx="72252">
                  <c:v>1522587600</c:v>
                </c:pt>
                <c:pt idx="72253">
                  <c:v>1522591200</c:v>
                </c:pt>
                <c:pt idx="72254">
                  <c:v>1522594800</c:v>
                </c:pt>
                <c:pt idx="72255">
                  <c:v>1522598400</c:v>
                </c:pt>
                <c:pt idx="72256">
                  <c:v>1522602000</c:v>
                </c:pt>
                <c:pt idx="72257">
                  <c:v>1522605600</c:v>
                </c:pt>
                <c:pt idx="72258">
                  <c:v>1522609200</c:v>
                </c:pt>
                <c:pt idx="72259">
                  <c:v>1522612800</c:v>
                </c:pt>
                <c:pt idx="72260">
                  <c:v>1522616400</c:v>
                </c:pt>
                <c:pt idx="72261">
                  <c:v>1522620000</c:v>
                </c:pt>
                <c:pt idx="72262">
                  <c:v>1522623600</c:v>
                </c:pt>
                <c:pt idx="72263">
                  <c:v>1522627200</c:v>
                </c:pt>
                <c:pt idx="72264">
                  <c:v>1522630800</c:v>
                </c:pt>
                <c:pt idx="72265">
                  <c:v>1522634400</c:v>
                </c:pt>
                <c:pt idx="72266">
                  <c:v>1522638000</c:v>
                </c:pt>
                <c:pt idx="72267">
                  <c:v>1522641600</c:v>
                </c:pt>
                <c:pt idx="72268">
                  <c:v>1522645200</c:v>
                </c:pt>
                <c:pt idx="72269">
                  <c:v>1522648800</c:v>
                </c:pt>
                <c:pt idx="72270">
                  <c:v>1522652400</c:v>
                </c:pt>
                <c:pt idx="72271">
                  <c:v>1522656000</c:v>
                </c:pt>
                <c:pt idx="72272">
                  <c:v>1522659600</c:v>
                </c:pt>
                <c:pt idx="72273">
                  <c:v>1522663200</c:v>
                </c:pt>
                <c:pt idx="72274">
                  <c:v>1522666800</c:v>
                </c:pt>
                <c:pt idx="72275">
                  <c:v>1522670400</c:v>
                </c:pt>
                <c:pt idx="72276">
                  <c:v>1522674000</c:v>
                </c:pt>
                <c:pt idx="72277">
                  <c:v>1522677600</c:v>
                </c:pt>
                <c:pt idx="72278">
                  <c:v>1522681200</c:v>
                </c:pt>
                <c:pt idx="72279">
                  <c:v>1522684800</c:v>
                </c:pt>
                <c:pt idx="72280">
                  <c:v>1522688400</c:v>
                </c:pt>
                <c:pt idx="72281">
                  <c:v>1522692000</c:v>
                </c:pt>
                <c:pt idx="72282">
                  <c:v>1522695600</c:v>
                </c:pt>
                <c:pt idx="72283">
                  <c:v>1522699200</c:v>
                </c:pt>
                <c:pt idx="72284">
                  <c:v>1522702800</c:v>
                </c:pt>
                <c:pt idx="72285">
                  <c:v>1522706400</c:v>
                </c:pt>
                <c:pt idx="72286">
                  <c:v>1522710000</c:v>
                </c:pt>
                <c:pt idx="72287">
                  <c:v>1522713600</c:v>
                </c:pt>
                <c:pt idx="72288">
                  <c:v>1522717200</c:v>
                </c:pt>
                <c:pt idx="72289">
                  <c:v>1522720800</c:v>
                </c:pt>
                <c:pt idx="72290">
                  <c:v>1522724400</c:v>
                </c:pt>
                <c:pt idx="72291">
                  <c:v>1522728000</c:v>
                </c:pt>
                <c:pt idx="72292">
                  <c:v>1522731600</c:v>
                </c:pt>
                <c:pt idx="72293">
                  <c:v>1522735200</c:v>
                </c:pt>
                <c:pt idx="72294">
                  <c:v>1522738800</c:v>
                </c:pt>
                <c:pt idx="72295">
                  <c:v>1522742400</c:v>
                </c:pt>
                <c:pt idx="72296">
                  <c:v>1522746000</c:v>
                </c:pt>
                <c:pt idx="72297">
                  <c:v>1522749600</c:v>
                </c:pt>
                <c:pt idx="72298">
                  <c:v>1522753200</c:v>
                </c:pt>
                <c:pt idx="72299">
                  <c:v>1522756800</c:v>
                </c:pt>
                <c:pt idx="72300">
                  <c:v>1522760400</c:v>
                </c:pt>
                <c:pt idx="72301">
                  <c:v>1522764000</c:v>
                </c:pt>
                <c:pt idx="72302">
                  <c:v>1522767600</c:v>
                </c:pt>
                <c:pt idx="72303">
                  <c:v>1522771200</c:v>
                </c:pt>
                <c:pt idx="72304">
                  <c:v>1522774800</c:v>
                </c:pt>
                <c:pt idx="72305">
                  <c:v>1522778400</c:v>
                </c:pt>
                <c:pt idx="72306">
                  <c:v>1522782000</c:v>
                </c:pt>
                <c:pt idx="72307">
                  <c:v>1522785600</c:v>
                </c:pt>
                <c:pt idx="72308">
                  <c:v>1522789200</c:v>
                </c:pt>
                <c:pt idx="72309">
                  <c:v>1522792800</c:v>
                </c:pt>
                <c:pt idx="72310">
                  <c:v>1522796400</c:v>
                </c:pt>
                <c:pt idx="72311">
                  <c:v>1522800000</c:v>
                </c:pt>
                <c:pt idx="72312">
                  <c:v>1522803600</c:v>
                </c:pt>
                <c:pt idx="72313">
                  <c:v>1522807200</c:v>
                </c:pt>
                <c:pt idx="72314">
                  <c:v>1522810800</c:v>
                </c:pt>
                <c:pt idx="72315">
                  <c:v>1522814400</c:v>
                </c:pt>
                <c:pt idx="72316">
                  <c:v>1522818000</c:v>
                </c:pt>
                <c:pt idx="72317">
                  <c:v>1522821600</c:v>
                </c:pt>
                <c:pt idx="72318">
                  <c:v>1522825200</c:v>
                </c:pt>
                <c:pt idx="72319">
                  <c:v>1522828800</c:v>
                </c:pt>
                <c:pt idx="72320">
                  <c:v>1522832400</c:v>
                </c:pt>
                <c:pt idx="72321">
                  <c:v>1522836000</c:v>
                </c:pt>
                <c:pt idx="72322">
                  <c:v>1522839600</c:v>
                </c:pt>
                <c:pt idx="72323">
                  <c:v>1522843200</c:v>
                </c:pt>
                <c:pt idx="72324">
                  <c:v>1522846800</c:v>
                </c:pt>
                <c:pt idx="72325">
                  <c:v>1522850400</c:v>
                </c:pt>
                <c:pt idx="72326">
                  <c:v>1522854000</c:v>
                </c:pt>
                <c:pt idx="72327">
                  <c:v>1522857600</c:v>
                </c:pt>
                <c:pt idx="72328">
                  <c:v>1522861200</c:v>
                </c:pt>
                <c:pt idx="72329">
                  <c:v>1522864800</c:v>
                </c:pt>
                <c:pt idx="72330">
                  <c:v>1522868400</c:v>
                </c:pt>
                <c:pt idx="72331">
                  <c:v>1522872000</c:v>
                </c:pt>
                <c:pt idx="72332">
                  <c:v>1522875600</c:v>
                </c:pt>
                <c:pt idx="72333">
                  <c:v>1522879200</c:v>
                </c:pt>
                <c:pt idx="72334">
                  <c:v>1522882800</c:v>
                </c:pt>
                <c:pt idx="72335">
                  <c:v>1522886400</c:v>
                </c:pt>
                <c:pt idx="72336">
                  <c:v>1522890000</c:v>
                </c:pt>
                <c:pt idx="72337">
                  <c:v>1522893600</c:v>
                </c:pt>
                <c:pt idx="72338">
                  <c:v>1522897200</c:v>
                </c:pt>
                <c:pt idx="72339">
                  <c:v>1522900800</c:v>
                </c:pt>
                <c:pt idx="72340">
                  <c:v>1522904400</c:v>
                </c:pt>
                <c:pt idx="72341">
                  <c:v>1522908000</c:v>
                </c:pt>
                <c:pt idx="72342">
                  <c:v>1522911600</c:v>
                </c:pt>
                <c:pt idx="72343">
                  <c:v>1522915200</c:v>
                </c:pt>
                <c:pt idx="72344">
                  <c:v>1522918800</c:v>
                </c:pt>
                <c:pt idx="72345">
                  <c:v>1522922400</c:v>
                </c:pt>
                <c:pt idx="72346">
                  <c:v>1522926000</c:v>
                </c:pt>
                <c:pt idx="72347">
                  <c:v>1522929600</c:v>
                </c:pt>
                <c:pt idx="72348">
                  <c:v>1522933200</c:v>
                </c:pt>
                <c:pt idx="72349">
                  <c:v>1522936800</c:v>
                </c:pt>
                <c:pt idx="72350">
                  <c:v>1522940400</c:v>
                </c:pt>
                <c:pt idx="72351">
                  <c:v>1522944000</c:v>
                </c:pt>
                <c:pt idx="72352">
                  <c:v>1522947600</c:v>
                </c:pt>
                <c:pt idx="72353">
                  <c:v>1522951200</c:v>
                </c:pt>
                <c:pt idx="72354">
                  <c:v>1522954800</c:v>
                </c:pt>
                <c:pt idx="72355">
                  <c:v>1522958400</c:v>
                </c:pt>
                <c:pt idx="72356">
                  <c:v>1522962000</c:v>
                </c:pt>
                <c:pt idx="72357">
                  <c:v>1522965600</c:v>
                </c:pt>
                <c:pt idx="72358">
                  <c:v>1522969200</c:v>
                </c:pt>
                <c:pt idx="72359">
                  <c:v>1522972800</c:v>
                </c:pt>
                <c:pt idx="72360">
                  <c:v>1522976400</c:v>
                </c:pt>
                <c:pt idx="72361">
                  <c:v>1522980000</c:v>
                </c:pt>
                <c:pt idx="72362">
                  <c:v>1522983600</c:v>
                </c:pt>
                <c:pt idx="72363">
                  <c:v>1522987200</c:v>
                </c:pt>
                <c:pt idx="72364">
                  <c:v>1522990800</c:v>
                </c:pt>
                <c:pt idx="72365">
                  <c:v>1522994400</c:v>
                </c:pt>
                <c:pt idx="72366">
                  <c:v>1522998000</c:v>
                </c:pt>
                <c:pt idx="72367">
                  <c:v>1523001600</c:v>
                </c:pt>
                <c:pt idx="72368">
                  <c:v>1523005200</c:v>
                </c:pt>
                <c:pt idx="72369">
                  <c:v>1523008800</c:v>
                </c:pt>
                <c:pt idx="72370">
                  <c:v>1523012400</c:v>
                </c:pt>
                <c:pt idx="72371">
                  <c:v>1523016000</c:v>
                </c:pt>
                <c:pt idx="72372">
                  <c:v>1523019600</c:v>
                </c:pt>
                <c:pt idx="72373">
                  <c:v>1523023200</c:v>
                </c:pt>
                <c:pt idx="72374">
                  <c:v>1523026800</c:v>
                </c:pt>
                <c:pt idx="72375">
                  <c:v>1523030400</c:v>
                </c:pt>
                <c:pt idx="72376">
                  <c:v>1523034000</c:v>
                </c:pt>
                <c:pt idx="72377">
                  <c:v>1523037600</c:v>
                </c:pt>
                <c:pt idx="72378">
                  <c:v>1523041200</c:v>
                </c:pt>
                <c:pt idx="72379">
                  <c:v>1523044800</c:v>
                </c:pt>
                <c:pt idx="72380">
                  <c:v>1523048400</c:v>
                </c:pt>
                <c:pt idx="72381">
                  <c:v>1523052000</c:v>
                </c:pt>
                <c:pt idx="72382">
                  <c:v>1523055600</c:v>
                </c:pt>
                <c:pt idx="72383">
                  <c:v>1523059200</c:v>
                </c:pt>
                <c:pt idx="72384">
                  <c:v>1523062800</c:v>
                </c:pt>
                <c:pt idx="72385">
                  <c:v>1523066400</c:v>
                </c:pt>
                <c:pt idx="72386">
                  <c:v>1523070000</c:v>
                </c:pt>
                <c:pt idx="72387">
                  <c:v>1523073600</c:v>
                </c:pt>
                <c:pt idx="72388">
                  <c:v>1523077200</c:v>
                </c:pt>
                <c:pt idx="72389">
                  <c:v>1523080800</c:v>
                </c:pt>
                <c:pt idx="72390">
                  <c:v>1523084400</c:v>
                </c:pt>
                <c:pt idx="72391">
                  <c:v>1523088000</c:v>
                </c:pt>
                <c:pt idx="72392">
                  <c:v>1523091600</c:v>
                </c:pt>
                <c:pt idx="72393">
                  <c:v>1523095200</c:v>
                </c:pt>
                <c:pt idx="72394">
                  <c:v>1523098800</c:v>
                </c:pt>
                <c:pt idx="72395">
                  <c:v>1523102400</c:v>
                </c:pt>
                <c:pt idx="72396">
                  <c:v>1523106000</c:v>
                </c:pt>
                <c:pt idx="72397">
                  <c:v>1523109600</c:v>
                </c:pt>
                <c:pt idx="72398">
                  <c:v>1523113200</c:v>
                </c:pt>
                <c:pt idx="72399">
                  <c:v>1523116800</c:v>
                </c:pt>
                <c:pt idx="72400">
                  <c:v>1523120400</c:v>
                </c:pt>
                <c:pt idx="72401">
                  <c:v>1523124000</c:v>
                </c:pt>
                <c:pt idx="72402">
                  <c:v>1523127600</c:v>
                </c:pt>
                <c:pt idx="72403">
                  <c:v>1523131200</c:v>
                </c:pt>
                <c:pt idx="72404">
                  <c:v>1523134800</c:v>
                </c:pt>
                <c:pt idx="72405">
                  <c:v>1523138400</c:v>
                </c:pt>
                <c:pt idx="72406">
                  <c:v>1523142000</c:v>
                </c:pt>
                <c:pt idx="72407">
                  <c:v>1523145600</c:v>
                </c:pt>
                <c:pt idx="72408">
                  <c:v>1523149200</c:v>
                </c:pt>
                <c:pt idx="72409">
                  <c:v>1523152800</c:v>
                </c:pt>
                <c:pt idx="72410">
                  <c:v>1523156400</c:v>
                </c:pt>
                <c:pt idx="72411">
                  <c:v>1523160000</c:v>
                </c:pt>
                <c:pt idx="72412">
                  <c:v>1523163600</c:v>
                </c:pt>
                <c:pt idx="72413">
                  <c:v>1523167200</c:v>
                </c:pt>
                <c:pt idx="72414">
                  <c:v>1523170800</c:v>
                </c:pt>
                <c:pt idx="72415">
                  <c:v>1523174400</c:v>
                </c:pt>
                <c:pt idx="72416">
                  <c:v>1523178000</c:v>
                </c:pt>
                <c:pt idx="72417">
                  <c:v>1523181600</c:v>
                </c:pt>
                <c:pt idx="72418">
                  <c:v>1523185200</c:v>
                </c:pt>
                <c:pt idx="72419">
                  <c:v>1523188800</c:v>
                </c:pt>
                <c:pt idx="72420">
                  <c:v>1523192400</c:v>
                </c:pt>
                <c:pt idx="72421">
                  <c:v>1523196000</c:v>
                </c:pt>
                <c:pt idx="72422">
                  <c:v>1523199600</c:v>
                </c:pt>
                <c:pt idx="72423">
                  <c:v>1523203200</c:v>
                </c:pt>
                <c:pt idx="72424">
                  <c:v>1523206800</c:v>
                </c:pt>
                <c:pt idx="72425">
                  <c:v>1523210400</c:v>
                </c:pt>
                <c:pt idx="72426">
                  <c:v>1523214000</c:v>
                </c:pt>
                <c:pt idx="72427">
                  <c:v>1523217600</c:v>
                </c:pt>
                <c:pt idx="72428">
                  <c:v>1523221200</c:v>
                </c:pt>
                <c:pt idx="72429">
                  <c:v>1523224800</c:v>
                </c:pt>
                <c:pt idx="72430">
                  <c:v>1523228400</c:v>
                </c:pt>
                <c:pt idx="72431">
                  <c:v>1523232000</c:v>
                </c:pt>
                <c:pt idx="72432">
                  <c:v>1523235600</c:v>
                </c:pt>
                <c:pt idx="72433">
                  <c:v>1523239200</c:v>
                </c:pt>
                <c:pt idx="72434">
                  <c:v>1523242800</c:v>
                </c:pt>
                <c:pt idx="72435">
                  <c:v>1523246400</c:v>
                </c:pt>
                <c:pt idx="72436">
                  <c:v>1523250000</c:v>
                </c:pt>
                <c:pt idx="72437">
                  <c:v>1523253600</c:v>
                </c:pt>
                <c:pt idx="72438">
                  <c:v>1523257200</c:v>
                </c:pt>
                <c:pt idx="72439">
                  <c:v>1523260800</c:v>
                </c:pt>
                <c:pt idx="72440">
                  <c:v>1523264400</c:v>
                </c:pt>
                <c:pt idx="72441">
                  <c:v>1523268000</c:v>
                </c:pt>
                <c:pt idx="72442">
                  <c:v>1523271600</c:v>
                </c:pt>
                <c:pt idx="72443">
                  <c:v>1523275200</c:v>
                </c:pt>
                <c:pt idx="72444">
                  <c:v>1523278800</c:v>
                </c:pt>
                <c:pt idx="72445">
                  <c:v>1523282400</c:v>
                </c:pt>
                <c:pt idx="72446">
                  <c:v>1523286000</c:v>
                </c:pt>
                <c:pt idx="72447">
                  <c:v>1523289600</c:v>
                </c:pt>
                <c:pt idx="72448">
                  <c:v>1523293200</c:v>
                </c:pt>
                <c:pt idx="72449">
                  <c:v>1523296800</c:v>
                </c:pt>
                <c:pt idx="72450">
                  <c:v>1523300400</c:v>
                </c:pt>
                <c:pt idx="72451">
                  <c:v>1523304000</c:v>
                </c:pt>
                <c:pt idx="72452">
                  <c:v>1523307600</c:v>
                </c:pt>
                <c:pt idx="72453">
                  <c:v>1523311200</c:v>
                </c:pt>
                <c:pt idx="72454">
                  <c:v>1523314800</c:v>
                </c:pt>
                <c:pt idx="72455">
                  <c:v>1523318400</c:v>
                </c:pt>
                <c:pt idx="72456">
                  <c:v>1523322000</c:v>
                </c:pt>
                <c:pt idx="72457">
                  <c:v>1523325600</c:v>
                </c:pt>
                <c:pt idx="72458">
                  <c:v>1523329200</c:v>
                </c:pt>
                <c:pt idx="72459">
                  <c:v>1523332800</c:v>
                </c:pt>
                <c:pt idx="72460">
                  <c:v>1523336400</c:v>
                </c:pt>
                <c:pt idx="72461">
                  <c:v>1523340000</c:v>
                </c:pt>
                <c:pt idx="72462">
                  <c:v>1523343600</c:v>
                </c:pt>
                <c:pt idx="72463">
                  <c:v>1523347200</c:v>
                </c:pt>
                <c:pt idx="72464">
                  <c:v>1523350800</c:v>
                </c:pt>
                <c:pt idx="72465">
                  <c:v>1523354400</c:v>
                </c:pt>
                <c:pt idx="72466">
                  <c:v>1523358000</c:v>
                </c:pt>
                <c:pt idx="72467">
                  <c:v>1523361600</c:v>
                </c:pt>
                <c:pt idx="72468">
                  <c:v>1523365200</c:v>
                </c:pt>
                <c:pt idx="72469">
                  <c:v>1523368800</c:v>
                </c:pt>
                <c:pt idx="72470">
                  <c:v>1523372400</c:v>
                </c:pt>
                <c:pt idx="72471">
                  <c:v>1523376000</c:v>
                </c:pt>
                <c:pt idx="72472">
                  <c:v>1523379600</c:v>
                </c:pt>
                <c:pt idx="72473">
                  <c:v>1523383200</c:v>
                </c:pt>
                <c:pt idx="72474">
                  <c:v>1523386800</c:v>
                </c:pt>
                <c:pt idx="72475">
                  <c:v>1523390400</c:v>
                </c:pt>
                <c:pt idx="72476">
                  <c:v>1523394000</c:v>
                </c:pt>
                <c:pt idx="72477">
                  <c:v>1523397600</c:v>
                </c:pt>
                <c:pt idx="72478">
                  <c:v>1523401200</c:v>
                </c:pt>
                <c:pt idx="72479">
                  <c:v>1523404800</c:v>
                </c:pt>
                <c:pt idx="72480">
                  <c:v>1523408400</c:v>
                </c:pt>
                <c:pt idx="72481">
                  <c:v>1523412000</c:v>
                </c:pt>
                <c:pt idx="72482">
                  <c:v>1523415600</c:v>
                </c:pt>
                <c:pt idx="72483">
                  <c:v>1523419200</c:v>
                </c:pt>
                <c:pt idx="72484">
                  <c:v>1523422800</c:v>
                </c:pt>
                <c:pt idx="72485">
                  <c:v>1523426400</c:v>
                </c:pt>
                <c:pt idx="72486">
                  <c:v>1523430000</c:v>
                </c:pt>
                <c:pt idx="72487">
                  <c:v>1523433600</c:v>
                </c:pt>
                <c:pt idx="72488">
                  <c:v>1523437200</c:v>
                </c:pt>
                <c:pt idx="72489">
                  <c:v>1523440800</c:v>
                </c:pt>
                <c:pt idx="72490">
                  <c:v>1523444400</c:v>
                </c:pt>
                <c:pt idx="72491">
                  <c:v>1523448000</c:v>
                </c:pt>
                <c:pt idx="72492">
                  <c:v>1523451600</c:v>
                </c:pt>
                <c:pt idx="72493">
                  <c:v>1523455200</c:v>
                </c:pt>
                <c:pt idx="72494">
                  <c:v>1523458800</c:v>
                </c:pt>
                <c:pt idx="72495">
                  <c:v>1523462400</c:v>
                </c:pt>
                <c:pt idx="72496">
                  <c:v>1523466000</c:v>
                </c:pt>
                <c:pt idx="72497">
                  <c:v>1523469600</c:v>
                </c:pt>
                <c:pt idx="72498">
                  <c:v>1523473200</c:v>
                </c:pt>
                <c:pt idx="72499">
                  <c:v>1523476800</c:v>
                </c:pt>
                <c:pt idx="72500">
                  <c:v>1523480400</c:v>
                </c:pt>
                <c:pt idx="72501">
                  <c:v>1523484000</c:v>
                </c:pt>
                <c:pt idx="72502">
                  <c:v>1523487600</c:v>
                </c:pt>
                <c:pt idx="72503">
                  <c:v>1523491200</c:v>
                </c:pt>
                <c:pt idx="72504">
                  <c:v>1523494800</c:v>
                </c:pt>
                <c:pt idx="72505">
                  <c:v>1523498400</c:v>
                </c:pt>
                <c:pt idx="72506">
                  <c:v>1523502000</c:v>
                </c:pt>
                <c:pt idx="72507">
                  <c:v>1523505600</c:v>
                </c:pt>
                <c:pt idx="72508">
                  <c:v>1523509200</c:v>
                </c:pt>
                <c:pt idx="72509">
                  <c:v>1523512800</c:v>
                </c:pt>
                <c:pt idx="72510">
                  <c:v>1523516400</c:v>
                </c:pt>
                <c:pt idx="72511">
                  <c:v>1523520000</c:v>
                </c:pt>
                <c:pt idx="72512">
                  <c:v>1523523600</c:v>
                </c:pt>
                <c:pt idx="72513">
                  <c:v>1523527200</c:v>
                </c:pt>
                <c:pt idx="72514">
                  <c:v>1523530800</c:v>
                </c:pt>
                <c:pt idx="72515">
                  <c:v>1523534400</c:v>
                </c:pt>
                <c:pt idx="72516">
                  <c:v>1523538000</c:v>
                </c:pt>
                <c:pt idx="72517">
                  <c:v>1523541600</c:v>
                </c:pt>
                <c:pt idx="72518">
                  <c:v>1523545200</c:v>
                </c:pt>
                <c:pt idx="72519">
                  <c:v>1523548800</c:v>
                </c:pt>
                <c:pt idx="72520">
                  <c:v>1523552400</c:v>
                </c:pt>
                <c:pt idx="72521">
                  <c:v>1523556000</c:v>
                </c:pt>
                <c:pt idx="72522">
                  <c:v>1523559600</c:v>
                </c:pt>
                <c:pt idx="72523">
                  <c:v>1523563200</c:v>
                </c:pt>
                <c:pt idx="72524">
                  <c:v>1523566800</c:v>
                </c:pt>
                <c:pt idx="72525">
                  <c:v>1523570400</c:v>
                </c:pt>
                <c:pt idx="72526">
                  <c:v>1523574000</c:v>
                </c:pt>
                <c:pt idx="72527">
                  <c:v>1523577600</c:v>
                </c:pt>
                <c:pt idx="72528">
                  <c:v>1523581200</c:v>
                </c:pt>
                <c:pt idx="72529">
                  <c:v>1523584800</c:v>
                </c:pt>
                <c:pt idx="72530">
                  <c:v>1523588400</c:v>
                </c:pt>
                <c:pt idx="72531">
                  <c:v>1523592000</c:v>
                </c:pt>
                <c:pt idx="72532">
                  <c:v>1523595600</c:v>
                </c:pt>
                <c:pt idx="72533">
                  <c:v>1523599200</c:v>
                </c:pt>
                <c:pt idx="72534">
                  <c:v>1523602800</c:v>
                </c:pt>
                <c:pt idx="72535">
                  <c:v>1523606400</c:v>
                </c:pt>
                <c:pt idx="72536">
                  <c:v>1523610000</c:v>
                </c:pt>
                <c:pt idx="72537">
                  <c:v>1523613600</c:v>
                </c:pt>
                <c:pt idx="72538">
                  <c:v>1523617200</c:v>
                </c:pt>
                <c:pt idx="72539">
                  <c:v>1523620800</c:v>
                </c:pt>
                <c:pt idx="72540">
                  <c:v>1523624400</c:v>
                </c:pt>
                <c:pt idx="72541">
                  <c:v>1523628000</c:v>
                </c:pt>
                <c:pt idx="72542">
                  <c:v>1523631600</c:v>
                </c:pt>
                <c:pt idx="72543">
                  <c:v>1523635200</c:v>
                </c:pt>
                <c:pt idx="72544">
                  <c:v>1523638800</c:v>
                </c:pt>
                <c:pt idx="72545">
                  <c:v>1523642400</c:v>
                </c:pt>
                <c:pt idx="72546">
                  <c:v>1523646000</c:v>
                </c:pt>
                <c:pt idx="72547">
                  <c:v>1523649600</c:v>
                </c:pt>
                <c:pt idx="72548">
                  <c:v>1523653200</c:v>
                </c:pt>
                <c:pt idx="72549">
                  <c:v>1523656800</c:v>
                </c:pt>
                <c:pt idx="72550">
                  <c:v>1523660400</c:v>
                </c:pt>
                <c:pt idx="72551">
                  <c:v>1523664000</c:v>
                </c:pt>
                <c:pt idx="72552">
                  <c:v>1523667600</c:v>
                </c:pt>
                <c:pt idx="72553">
                  <c:v>1523671200</c:v>
                </c:pt>
                <c:pt idx="72554">
                  <c:v>1523674800</c:v>
                </c:pt>
                <c:pt idx="72555">
                  <c:v>1523678400</c:v>
                </c:pt>
                <c:pt idx="72556">
                  <c:v>1523682000</c:v>
                </c:pt>
                <c:pt idx="72557">
                  <c:v>1523685600</c:v>
                </c:pt>
                <c:pt idx="72558">
                  <c:v>1523689200</c:v>
                </c:pt>
                <c:pt idx="72559">
                  <c:v>1523692800</c:v>
                </c:pt>
                <c:pt idx="72560">
                  <c:v>1523696400</c:v>
                </c:pt>
                <c:pt idx="72561">
                  <c:v>1523700000</c:v>
                </c:pt>
                <c:pt idx="72562">
                  <c:v>1523703600</c:v>
                </c:pt>
                <c:pt idx="72563">
                  <c:v>1523707200</c:v>
                </c:pt>
                <c:pt idx="72564">
                  <c:v>1523710800</c:v>
                </c:pt>
                <c:pt idx="72565">
                  <c:v>1523714400</c:v>
                </c:pt>
                <c:pt idx="72566">
                  <c:v>1523718000</c:v>
                </c:pt>
                <c:pt idx="72567">
                  <c:v>1523721600</c:v>
                </c:pt>
                <c:pt idx="72568">
                  <c:v>1523725200</c:v>
                </c:pt>
                <c:pt idx="72569">
                  <c:v>1523728800</c:v>
                </c:pt>
                <c:pt idx="72570">
                  <c:v>1523732400</c:v>
                </c:pt>
                <c:pt idx="72571">
                  <c:v>1523736000</c:v>
                </c:pt>
                <c:pt idx="72572">
                  <c:v>1523739600</c:v>
                </c:pt>
                <c:pt idx="72573">
                  <c:v>1523743200</c:v>
                </c:pt>
                <c:pt idx="72574">
                  <c:v>1523746800</c:v>
                </c:pt>
                <c:pt idx="72575">
                  <c:v>1523750400</c:v>
                </c:pt>
                <c:pt idx="72576">
                  <c:v>1523754000</c:v>
                </c:pt>
                <c:pt idx="72577">
                  <c:v>1523757600</c:v>
                </c:pt>
                <c:pt idx="72578">
                  <c:v>1523761200</c:v>
                </c:pt>
                <c:pt idx="72579">
                  <c:v>1523764800</c:v>
                </c:pt>
                <c:pt idx="72580">
                  <c:v>1523768400</c:v>
                </c:pt>
                <c:pt idx="72581">
                  <c:v>1523772000</c:v>
                </c:pt>
                <c:pt idx="72582">
                  <c:v>1523775600</c:v>
                </c:pt>
                <c:pt idx="72583">
                  <c:v>1523779200</c:v>
                </c:pt>
                <c:pt idx="72584">
                  <c:v>1523782800</c:v>
                </c:pt>
                <c:pt idx="72585">
                  <c:v>1523786400</c:v>
                </c:pt>
                <c:pt idx="72586">
                  <c:v>1523790000</c:v>
                </c:pt>
                <c:pt idx="72587">
                  <c:v>1523793600</c:v>
                </c:pt>
                <c:pt idx="72588">
                  <c:v>1523797200</c:v>
                </c:pt>
                <c:pt idx="72589">
                  <c:v>1523800800</c:v>
                </c:pt>
                <c:pt idx="72590">
                  <c:v>1523804400</c:v>
                </c:pt>
                <c:pt idx="72591">
                  <c:v>1523808000</c:v>
                </c:pt>
                <c:pt idx="72592">
                  <c:v>1523811600</c:v>
                </c:pt>
                <c:pt idx="72593">
                  <c:v>1523815200</c:v>
                </c:pt>
                <c:pt idx="72594">
                  <c:v>1523818800</c:v>
                </c:pt>
                <c:pt idx="72595">
                  <c:v>1523822400</c:v>
                </c:pt>
                <c:pt idx="72596">
                  <c:v>1523826000</c:v>
                </c:pt>
                <c:pt idx="72597">
                  <c:v>1523829600</c:v>
                </c:pt>
                <c:pt idx="72598">
                  <c:v>1523833200</c:v>
                </c:pt>
                <c:pt idx="72599">
                  <c:v>1523836800</c:v>
                </c:pt>
                <c:pt idx="72600">
                  <c:v>1523840400</c:v>
                </c:pt>
                <c:pt idx="72601">
                  <c:v>1523844000</c:v>
                </c:pt>
                <c:pt idx="72602">
                  <c:v>1523847600</c:v>
                </c:pt>
                <c:pt idx="72603">
                  <c:v>1523851200</c:v>
                </c:pt>
                <c:pt idx="72604">
                  <c:v>1523854800</c:v>
                </c:pt>
                <c:pt idx="72605">
                  <c:v>1523858400</c:v>
                </c:pt>
                <c:pt idx="72606">
                  <c:v>1523862000</c:v>
                </c:pt>
                <c:pt idx="72607">
                  <c:v>1523865600</c:v>
                </c:pt>
                <c:pt idx="72608">
                  <c:v>1523869200</c:v>
                </c:pt>
                <c:pt idx="72609">
                  <c:v>1523872800</c:v>
                </c:pt>
                <c:pt idx="72610">
                  <c:v>1523876400</c:v>
                </c:pt>
                <c:pt idx="72611">
                  <c:v>1523880000</c:v>
                </c:pt>
                <c:pt idx="72612">
                  <c:v>1523883600</c:v>
                </c:pt>
                <c:pt idx="72613">
                  <c:v>1523887200</c:v>
                </c:pt>
                <c:pt idx="72614">
                  <c:v>1523890800</c:v>
                </c:pt>
                <c:pt idx="72615">
                  <c:v>1523894400</c:v>
                </c:pt>
                <c:pt idx="72616">
                  <c:v>1523898000</c:v>
                </c:pt>
                <c:pt idx="72617">
                  <c:v>1523901600</c:v>
                </c:pt>
                <c:pt idx="72618">
                  <c:v>1523905200</c:v>
                </c:pt>
                <c:pt idx="72619">
                  <c:v>1523908800</c:v>
                </c:pt>
                <c:pt idx="72620">
                  <c:v>1523912400</c:v>
                </c:pt>
                <c:pt idx="72621">
                  <c:v>1523916000</c:v>
                </c:pt>
                <c:pt idx="72622">
                  <c:v>1523919600</c:v>
                </c:pt>
                <c:pt idx="72623">
                  <c:v>1523923200</c:v>
                </c:pt>
                <c:pt idx="72624">
                  <c:v>1523926800</c:v>
                </c:pt>
                <c:pt idx="72625">
                  <c:v>1523930400</c:v>
                </c:pt>
                <c:pt idx="72626">
                  <c:v>1523934000</c:v>
                </c:pt>
                <c:pt idx="72627">
                  <c:v>1523937600</c:v>
                </c:pt>
                <c:pt idx="72628">
                  <c:v>1523941200</c:v>
                </c:pt>
                <c:pt idx="72629">
                  <c:v>1523944800</c:v>
                </c:pt>
                <c:pt idx="72630">
                  <c:v>1523948400</c:v>
                </c:pt>
                <c:pt idx="72631">
                  <c:v>1523952000</c:v>
                </c:pt>
                <c:pt idx="72632">
                  <c:v>1523955600</c:v>
                </c:pt>
                <c:pt idx="72633">
                  <c:v>1523959200</c:v>
                </c:pt>
                <c:pt idx="72634">
                  <c:v>1523962800</c:v>
                </c:pt>
                <c:pt idx="72635">
                  <c:v>1523966400</c:v>
                </c:pt>
                <c:pt idx="72636">
                  <c:v>1523970000</c:v>
                </c:pt>
                <c:pt idx="72637">
                  <c:v>1523973600</c:v>
                </c:pt>
                <c:pt idx="72638">
                  <c:v>1523977200</c:v>
                </c:pt>
                <c:pt idx="72639">
                  <c:v>1523980800</c:v>
                </c:pt>
                <c:pt idx="72640">
                  <c:v>1523984400</c:v>
                </c:pt>
                <c:pt idx="72641">
                  <c:v>1523988000</c:v>
                </c:pt>
                <c:pt idx="72642">
                  <c:v>1523991600</c:v>
                </c:pt>
                <c:pt idx="72643">
                  <c:v>1523995200</c:v>
                </c:pt>
                <c:pt idx="72644">
                  <c:v>1523998800</c:v>
                </c:pt>
                <c:pt idx="72645">
                  <c:v>1524002400</c:v>
                </c:pt>
                <c:pt idx="72646">
                  <c:v>1524006000</c:v>
                </c:pt>
                <c:pt idx="72647">
                  <c:v>1524009600</c:v>
                </c:pt>
                <c:pt idx="72648">
                  <c:v>1524013200</c:v>
                </c:pt>
                <c:pt idx="72649">
                  <c:v>1524016800</c:v>
                </c:pt>
                <c:pt idx="72650">
                  <c:v>1524020400</c:v>
                </c:pt>
                <c:pt idx="72651">
                  <c:v>1524024000</c:v>
                </c:pt>
                <c:pt idx="72652">
                  <c:v>1524027600</c:v>
                </c:pt>
                <c:pt idx="72653">
                  <c:v>1524031200</c:v>
                </c:pt>
                <c:pt idx="72654">
                  <c:v>1524034800</c:v>
                </c:pt>
                <c:pt idx="72655">
                  <c:v>1524038400</c:v>
                </c:pt>
                <c:pt idx="72656">
                  <c:v>1524042000</c:v>
                </c:pt>
                <c:pt idx="72657">
                  <c:v>1524045600</c:v>
                </c:pt>
                <c:pt idx="72658">
                  <c:v>1524049200</c:v>
                </c:pt>
                <c:pt idx="72659">
                  <c:v>1524052800</c:v>
                </c:pt>
                <c:pt idx="72660">
                  <c:v>1524056400</c:v>
                </c:pt>
                <c:pt idx="72661">
                  <c:v>1524060000</c:v>
                </c:pt>
                <c:pt idx="72662">
                  <c:v>1524063600</c:v>
                </c:pt>
                <c:pt idx="72663">
                  <c:v>1524067200</c:v>
                </c:pt>
                <c:pt idx="72664">
                  <c:v>1524070800</c:v>
                </c:pt>
                <c:pt idx="72665">
                  <c:v>1524074400</c:v>
                </c:pt>
                <c:pt idx="72666">
                  <c:v>1524078000</c:v>
                </c:pt>
                <c:pt idx="72667">
                  <c:v>1524081600</c:v>
                </c:pt>
                <c:pt idx="72668">
                  <c:v>1524085200</c:v>
                </c:pt>
                <c:pt idx="72669">
                  <c:v>1524088800</c:v>
                </c:pt>
                <c:pt idx="72670">
                  <c:v>1524092400</c:v>
                </c:pt>
                <c:pt idx="72671">
                  <c:v>1524096000</c:v>
                </c:pt>
                <c:pt idx="72672">
                  <c:v>1524099600</c:v>
                </c:pt>
                <c:pt idx="72673">
                  <c:v>1524103200</c:v>
                </c:pt>
                <c:pt idx="72674">
                  <c:v>1524106800</c:v>
                </c:pt>
                <c:pt idx="72675">
                  <c:v>1524110400</c:v>
                </c:pt>
                <c:pt idx="72676">
                  <c:v>1524114000</c:v>
                </c:pt>
                <c:pt idx="72677">
                  <c:v>1524117600</c:v>
                </c:pt>
                <c:pt idx="72678">
                  <c:v>1524121200</c:v>
                </c:pt>
                <c:pt idx="72679">
                  <c:v>1524124800</c:v>
                </c:pt>
                <c:pt idx="72680">
                  <c:v>1524128400</c:v>
                </c:pt>
                <c:pt idx="72681">
                  <c:v>1524132000</c:v>
                </c:pt>
                <c:pt idx="72682">
                  <c:v>1524135600</c:v>
                </c:pt>
                <c:pt idx="72683">
                  <c:v>1524139200</c:v>
                </c:pt>
                <c:pt idx="72684">
                  <c:v>1524142800</c:v>
                </c:pt>
                <c:pt idx="72685">
                  <c:v>1524146400</c:v>
                </c:pt>
                <c:pt idx="72686">
                  <c:v>1524150000</c:v>
                </c:pt>
                <c:pt idx="72687">
                  <c:v>1524153600</c:v>
                </c:pt>
                <c:pt idx="72688">
                  <c:v>1524157200</c:v>
                </c:pt>
                <c:pt idx="72689">
                  <c:v>1524160800</c:v>
                </c:pt>
                <c:pt idx="72690">
                  <c:v>1524164400</c:v>
                </c:pt>
                <c:pt idx="72691">
                  <c:v>1524168000</c:v>
                </c:pt>
                <c:pt idx="72692">
                  <c:v>1524171600</c:v>
                </c:pt>
                <c:pt idx="72693">
                  <c:v>1524175200</c:v>
                </c:pt>
                <c:pt idx="72694">
                  <c:v>1524178800</c:v>
                </c:pt>
                <c:pt idx="72695">
                  <c:v>1524182400</c:v>
                </c:pt>
                <c:pt idx="72696">
                  <c:v>1524186000</c:v>
                </c:pt>
                <c:pt idx="72697">
                  <c:v>1524189600</c:v>
                </c:pt>
                <c:pt idx="72698">
                  <c:v>1524193200</c:v>
                </c:pt>
                <c:pt idx="72699">
                  <c:v>1524196800</c:v>
                </c:pt>
                <c:pt idx="72700">
                  <c:v>1524200400</c:v>
                </c:pt>
                <c:pt idx="72701">
                  <c:v>1524204000</c:v>
                </c:pt>
                <c:pt idx="72702">
                  <c:v>1524207600</c:v>
                </c:pt>
                <c:pt idx="72703">
                  <c:v>1524211200</c:v>
                </c:pt>
                <c:pt idx="72704">
                  <c:v>1524214800</c:v>
                </c:pt>
                <c:pt idx="72705">
                  <c:v>1524218400</c:v>
                </c:pt>
                <c:pt idx="72706">
                  <c:v>1524222000</c:v>
                </c:pt>
                <c:pt idx="72707">
                  <c:v>1524225600</c:v>
                </c:pt>
                <c:pt idx="72708">
                  <c:v>1524229200</c:v>
                </c:pt>
                <c:pt idx="72709">
                  <c:v>1524232800</c:v>
                </c:pt>
                <c:pt idx="72710">
                  <c:v>1524236400</c:v>
                </c:pt>
                <c:pt idx="72711">
                  <c:v>1524240000</c:v>
                </c:pt>
                <c:pt idx="72712">
                  <c:v>1524243600</c:v>
                </c:pt>
                <c:pt idx="72713">
                  <c:v>1524247200</c:v>
                </c:pt>
                <c:pt idx="72714">
                  <c:v>1524250800</c:v>
                </c:pt>
                <c:pt idx="72715">
                  <c:v>1524254400</c:v>
                </c:pt>
                <c:pt idx="72716">
                  <c:v>1524258000</c:v>
                </c:pt>
                <c:pt idx="72717">
                  <c:v>1524261600</c:v>
                </c:pt>
                <c:pt idx="72718">
                  <c:v>1524265200</c:v>
                </c:pt>
                <c:pt idx="72719">
                  <c:v>1524268800</c:v>
                </c:pt>
                <c:pt idx="72720">
                  <c:v>1524272400</c:v>
                </c:pt>
                <c:pt idx="72721">
                  <c:v>1524276000</c:v>
                </c:pt>
                <c:pt idx="72722">
                  <c:v>1524279600</c:v>
                </c:pt>
                <c:pt idx="72723">
                  <c:v>1524283200</c:v>
                </c:pt>
                <c:pt idx="72724">
                  <c:v>1524286800</c:v>
                </c:pt>
                <c:pt idx="72725">
                  <c:v>1524290400</c:v>
                </c:pt>
                <c:pt idx="72726">
                  <c:v>1524294000</c:v>
                </c:pt>
                <c:pt idx="72727">
                  <c:v>1524297600</c:v>
                </c:pt>
                <c:pt idx="72728">
                  <c:v>1524301200</c:v>
                </c:pt>
                <c:pt idx="72729">
                  <c:v>1524304800</c:v>
                </c:pt>
                <c:pt idx="72730">
                  <c:v>1524308400</c:v>
                </c:pt>
                <c:pt idx="72731">
                  <c:v>1524312000</c:v>
                </c:pt>
                <c:pt idx="72732">
                  <c:v>1524315600</c:v>
                </c:pt>
                <c:pt idx="72733">
                  <c:v>1524319200</c:v>
                </c:pt>
                <c:pt idx="72734">
                  <c:v>1524322800</c:v>
                </c:pt>
                <c:pt idx="72735">
                  <c:v>1524326400</c:v>
                </c:pt>
                <c:pt idx="72736">
                  <c:v>1524330000</c:v>
                </c:pt>
                <c:pt idx="72737">
                  <c:v>1524333600</c:v>
                </c:pt>
                <c:pt idx="72738">
                  <c:v>1524337200</c:v>
                </c:pt>
                <c:pt idx="72739">
                  <c:v>1524340800</c:v>
                </c:pt>
                <c:pt idx="72740">
                  <c:v>1524344400</c:v>
                </c:pt>
                <c:pt idx="72741">
                  <c:v>1524348000</c:v>
                </c:pt>
                <c:pt idx="72742">
                  <c:v>1524351600</c:v>
                </c:pt>
                <c:pt idx="72743">
                  <c:v>1524355200</c:v>
                </c:pt>
                <c:pt idx="72744">
                  <c:v>1524358800</c:v>
                </c:pt>
                <c:pt idx="72745">
                  <c:v>1524362400</c:v>
                </c:pt>
                <c:pt idx="72746">
                  <c:v>1524366000</c:v>
                </c:pt>
                <c:pt idx="72747">
                  <c:v>1524369600</c:v>
                </c:pt>
                <c:pt idx="72748">
                  <c:v>1524373200</c:v>
                </c:pt>
                <c:pt idx="72749">
                  <c:v>1524376800</c:v>
                </c:pt>
                <c:pt idx="72750">
                  <c:v>1524380400</c:v>
                </c:pt>
                <c:pt idx="72751">
                  <c:v>1524384000</c:v>
                </c:pt>
                <c:pt idx="72752">
                  <c:v>1524387600</c:v>
                </c:pt>
                <c:pt idx="72753">
                  <c:v>1524391200</c:v>
                </c:pt>
                <c:pt idx="72754">
                  <c:v>1524394800</c:v>
                </c:pt>
                <c:pt idx="72755">
                  <c:v>1524398400</c:v>
                </c:pt>
                <c:pt idx="72756">
                  <c:v>1524402000</c:v>
                </c:pt>
                <c:pt idx="72757">
                  <c:v>1524405600</c:v>
                </c:pt>
                <c:pt idx="72758">
                  <c:v>1524409200</c:v>
                </c:pt>
                <c:pt idx="72759">
                  <c:v>1524412800</c:v>
                </c:pt>
                <c:pt idx="72760">
                  <c:v>1524416400</c:v>
                </c:pt>
                <c:pt idx="72761">
                  <c:v>1524420000</c:v>
                </c:pt>
                <c:pt idx="72762">
                  <c:v>1524423600</c:v>
                </c:pt>
                <c:pt idx="72763">
                  <c:v>1524427200</c:v>
                </c:pt>
                <c:pt idx="72764">
                  <c:v>1524430800</c:v>
                </c:pt>
                <c:pt idx="72765">
                  <c:v>1524434400</c:v>
                </c:pt>
                <c:pt idx="72766">
                  <c:v>1524438000</c:v>
                </c:pt>
                <c:pt idx="72767">
                  <c:v>1524441600</c:v>
                </c:pt>
                <c:pt idx="72768">
                  <c:v>1524445200</c:v>
                </c:pt>
                <c:pt idx="72769">
                  <c:v>1524448800</c:v>
                </c:pt>
                <c:pt idx="72770">
                  <c:v>1524452400</c:v>
                </c:pt>
                <c:pt idx="72771">
                  <c:v>1524456000</c:v>
                </c:pt>
                <c:pt idx="72772">
                  <c:v>1524459600</c:v>
                </c:pt>
                <c:pt idx="72773">
                  <c:v>1524463200</c:v>
                </c:pt>
                <c:pt idx="72774">
                  <c:v>1524466800</c:v>
                </c:pt>
                <c:pt idx="72775">
                  <c:v>1524470400</c:v>
                </c:pt>
                <c:pt idx="72776">
                  <c:v>1524474000</c:v>
                </c:pt>
                <c:pt idx="72777">
                  <c:v>1524477600</c:v>
                </c:pt>
                <c:pt idx="72778">
                  <c:v>1524481200</c:v>
                </c:pt>
                <c:pt idx="72779">
                  <c:v>1524484800</c:v>
                </c:pt>
                <c:pt idx="72780">
                  <c:v>1524488400</c:v>
                </c:pt>
                <c:pt idx="72781">
                  <c:v>1524492000</c:v>
                </c:pt>
                <c:pt idx="72782">
                  <c:v>1524495600</c:v>
                </c:pt>
                <c:pt idx="72783">
                  <c:v>1524499200</c:v>
                </c:pt>
                <c:pt idx="72784">
                  <c:v>1524502800</c:v>
                </c:pt>
                <c:pt idx="72785">
                  <c:v>1524506400</c:v>
                </c:pt>
                <c:pt idx="72786">
                  <c:v>1524510000</c:v>
                </c:pt>
                <c:pt idx="72787">
                  <c:v>1524513600</c:v>
                </c:pt>
                <c:pt idx="72788">
                  <c:v>1524517200</c:v>
                </c:pt>
                <c:pt idx="72789">
                  <c:v>1524520800</c:v>
                </c:pt>
                <c:pt idx="72790">
                  <c:v>1524524400</c:v>
                </c:pt>
                <c:pt idx="72791">
                  <c:v>1524528000</c:v>
                </c:pt>
                <c:pt idx="72792">
                  <c:v>1524531600</c:v>
                </c:pt>
                <c:pt idx="72793">
                  <c:v>1524535200</c:v>
                </c:pt>
                <c:pt idx="72794">
                  <c:v>1524538800</c:v>
                </c:pt>
                <c:pt idx="72795">
                  <c:v>1524542400</c:v>
                </c:pt>
                <c:pt idx="72796">
                  <c:v>1524546000</c:v>
                </c:pt>
                <c:pt idx="72797">
                  <c:v>1524549600</c:v>
                </c:pt>
                <c:pt idx="72798">
                  <c:v>1524553200</c:v>
                </c:pt>
                <c:pt idx="72799">
                  <c:v>1524556800</c:v>
                </c:pt>
                <c:pt idx="72800">
                  <c:v>1524560400</c:v>
                </c:pt>
                <c:pt idx="72801">
                  <c:v>1524564000</c:v>
                </c:pt>
                <c:pt idx="72802">
                  <c:v>1524567600</c:v>
                </c:pt>
                <c:pt idx="72803">
                  <c:v>1524571200</c:v>
                </c:pt>
                <c:pt idx="72804">
                  <c:v>1524574800</c:v>
                </c:pt>
                <c:pt idx="72805">
                  <c:v>1524578400</c:v>
                </c:pt>
                <c:pt idx="72806">
                  <c:v>1524582000</c:v>
                </c:pt>
                <c:pt idx="72807">
                  <c:v>1524585600</c:v>
                </c:pt>
                <c:pt idx="72808">
                  <c:v>1524589200</c:v>
                </c:pt>
                <c:pt idx="72809">
                  <c:v>1524592800</c:v>
                </c:pt>
                <c:pt idx="72810">
                  <c:v>1524596400</c:v>
                </c:pt>
                <c:pt idx="72811">
                  <c:v>1524600000</c:v>
                </c:pt>
                <c:pt idx="72812">
                  <c:v>1524603600</c:v>
                </c:pt>
                <c:pt idx="72813">
                  <c:v>1524607200</c:v>
                </c:pt>
                <c:pt idx="72814">
                  <c:v>1524610800</c:v>
                </c:pt>
                <c:pt idx="72815">
                  <c:v>1524614400</c:v>
                </c:pt>
                <c:pt idx="72816">
                  <c:v>1524618000</c:v>
                </c:pt>
                <c:pt idx="72817">
                  <c:v>1524621600</c:v>
                </c:pt>
                <c:pt idx="72818">
                  <c:v>1524625200</c:v>
                </c:pt>
                <c:pt idx="72819">
                  <c:v>1524628800</c:v>
                </c:pt>
                <c:pt idx="72820">
                  <c:v>1524632400</c:v>
                </c:pt>
                <c:pt idx="72821">
                  <c:v>1524636000</c:v>
                </c:pt>
                <c:pt idx="72822">
                  <c:v>1524639600</c:v>
                </c:pt>
                <c:pt idx="72823">
                  <c:v>1524643200</c:v>
                </c:pt>
                <c:pt idx="72824">
                  <c:v>1524646800</c:v>
                </c:pt>
                <c:pt idx="72825">
                  <c:v>1524650400</c:v>
                </c:pt>
                <c:pt idx="72826">
                  <c:v>1524654000</c:v>
                </c:pt>
                <c:pt idx="72827">
                  <c:v>1524657600</c:v>
                </c:pt>
                <c:pt idx="72828">
                  <c:v>1524661200</c:v>
                </c:pt>
                <c:pt idx="72829">
                  <c:v>1524664800</c:v>
                </c:pt>
                <c:pt idx="72830">
                  <c:v>1524668400</c:v>
                </c:pt>
                <c:pt idx="72831">
                  <c:v>1524672000</c:v>
                </c:pt>
                <c:pt idx="72832">
                  <c:v>1524675600</c:v>
                </c:pt>
                <c:pt idx="72833">
                  <c:v>1524679200</c:v>
                </c:pt>
                <c:pt idx="72834">
                  <c:v>1524682800</c:v>
                </c:pt>
                <c:pt idx="72835">
                  <c:v>1524686400</c:v>
                </c:pt>
                <c:pt idx="72836">
                  <c:v>1524690000</c:v>
                </c:pt>
                <c:pt idx="72837">
                  <c:v>1524693600</c:v>
                </c:pt>
                <c:pt idx="72838">
                  <c:v>1524697200</c:v>
                </c:pt>
                <c:pt idx="72839">
                  <c:v>1524700800</c:v>
                </c:pt>
                <c:pt idx="72840">
                  <c:v>1524704400</c:v>
                </c:pt>
                <c:pt idx="72841">
                  <c:v>1524708000</c:v>
                </c:pt>
                <c:pt idx="72842">
                  <c:v>1524711600</c:v>
                </c:pt>
                <c:pt idx="72843">
                  <c:v>1524715200</c:v>
                </c:pt>
                <c:pt idx="72844">
                  <c:v>1524718800</c:v>
                </c:pt>
                <c:pt idx="72845">
                  <c:v>1524722400</c:v>
                </c:pt>
                <c:pt idx="72846">
                  <c:v>1524726000</c:v>
                </c:pt>
                <c:pt idx="72847">
                  <c:v>1524729600</c:v>
                </c:pt>
                <c:pt idx="72848">
                  <c:v>1524733200</c:v>
                </c:pt>
                <c:pt idx="72849">
                  <c:v>1524736800</c:v>
                </c:pt>
                <c:pt idx="72850">
                  <c:v>1524740400</c:v>
                </c:pt>
                <c:pt idx="72851">
                  <c:v>1524744000</c:v>
                </c:pt>
                <c:pt idx="72852">
                  <c:v>1524747600</c:v>
                </c:pt>
                <c:pt idx="72853">
                  <c:v>1524751200</c:v>
                </c:pt>
                <c:pt idx="72854">
                  <c:v>1524754800</c:v>
                </c:pt>
                <c:pt idx="72855">
                  <c:v>1524758400</c:v>
                </c:pt>
                <c:pt idx="72856">
                  <c:v>1524762000</c:v>
                </c:pt>
                <c:pt idx="72857">
                  <c:v>1524765600</c:v>
                </c:pt>
                <c:pt idx="72858">
                  <c:v>1524769200</c:v>
                </c:pt>
                <c:pt idx="72859">
                  <c:v>1524772800</c:v>
                </c:pt>
                <c:pt idx="72860">
                  <c:v>1524776400</c:v>
                </c:pt>
                <c:pt idx="72861">
                  <c:v>1524780000</c:v>
                </c:pt>
                <c:pt idx="72862">
                  <c:v>1524783600</c:v>
                </c:pt>
                <c:pt idx="72863">
                  <c:v>1524787200</c:v>
                </c:pt>
                <c:pt idx="72864">
                  <c:v>1524790800</c:v>
                </c:pt>
                <c:pt idx="72865">
                  <c:v>1524794400</c:v>
                </c:pt>
                <c:pt idx="72866">
                  <c:v>1524798000</c:v>
                </c:pt>
                <c:pt idx="72867">
                  <c:v>1524801600</c:v>
                </c:pt>
                <c:pt idx="72868">
                  <c:v>1524805200</c:v>
                </c:pt>
                <c:pt idx="72869">
                  <c:v>1524808800</c:v>
                </c:pt>
                <c:pt idx="72870">
                  <c:v>1524812400</c:v>
                </c:pt>
                <c:pt idx="72871">
                  <c:v>1524816000</c:v>
                </c:pt>
                <c:pt idx="72872">
                  <c:v>1524819600</c:v>
                </c:pt>
                <c:pt idx="72873">
                  <c:v>1524823200</c:v>
                </c:pt>
                <c:pt idx="72874">
                  <c:v>1524826800</c:v>
                </c:pt>
                <c:pt idx="72875">
                  <c:v>1524830400</c:v>
                </c:pt>
                <c:pt idx="72876">
                  <c:v>1524834000</c:v>
                </c:pt>
                <c:pt idx="72877">
                  <c:v>1524837600</c:v>
                </c:pt>
                <c:pt idx="72878">
                  <c:v>1524841200</c:v>
                </c:pt>
                <c:pt idx="72879">
                  <c:v>1524844800</c:v>
                </c:pt>
                <c:pt idx="72880">
                  <c:v>1524848400</c:v>
                </c:pt>
                <c:pt idx="72881">
                  <c:v>1524852000</c:v>
                </c:pt>
                <c:pt idx="72882">
                  <c:v>1524855600</c:v>
                </c:pt>
                <c:pt idx="72883">
                  <c:v>1524859200</c:v>
                </c:pt>
                <c:pt idx="72884">
                  <c:v>1524862800</c:v>
                </c:pt>
                <c:pt idx="72885">
                  <c:v>1524866400</c:v>
                </c:pt>
                <c:pt idx="72886">
                  <c:v>1524870000</c:v>
                </c:pt>
                <c:pt idx="72887">
                  <c:v>1524873600</c:v>
                </c:pt>
                <c:pt idx="72888">
                  <c:v>1524877200</c:v>
                </c:pt>
                <c:pt idx="72889">
                  <c:v>1524880800</c:v>
                </c:pt>
                <c:pt idx="72890">
                  <c:v>1524884400</c:v>
                </c:pt>
                <c:pt idx="72891">
                  <c:v>1524888000</c:v>
                </c:pt>
                <c:pt idx="72892">
                  <c:v>1524891600</c:v>
                </c:pt>
                <c:pt idx="72893">
                  <c:v>1524895200</c:v>
                </c:pt>
                <c:pt idx="72894">
                  <c:v>1524898800</c:v>
                </c:pt>
                <c:pt idx="72895">
                  <c:v>1524902400</c:v>
                </c:pt>
                <c:pt idx="72896">
                  <c:v>1524906000</c:v>
                </c:pt>
                <c:pt idx="72897">
                  <c:v>1524909600</c:v>
                </c:pt>
                <c:pt idx="72898">
                  <c:v>1524913200</c:v>
                </c:pt>
                <c:pt idx="72899">
                  <c:v>1524916800</c:v>
                </c:pt>
                <c:pt idx="72900">
                  <c:v>1524920400</c:v>
                </c:pt>
                <c:pt idx="72901">
                  <c:v>1524924000</c:v>
                </c:pt>
                <c:pt idx="72902">
                  <c:v>1524927600</c:v>
                </c:pt>
                <c:pt idx="72903">
                  <c:v>1524931200</c:v>
                </c:pt>
                <c:pt idx="72904">
                  <c:v>1524934800</c:v>
                </c:pt>
                <c:pt idx="72905">
                  <c:v>1524938400</c:v>
                </c:pt>
                <c:pt idx="72906">
                  <c:v>1524942000</c:v>
                </c:pt>
                <c:pt idx="72907">
                  <c:v>1524945600</c:v>
                </c:pt>
                <c:pt idx="72908">
                  <c:v>1524949200</c:v>
                </c:pt>
                <c:pt idx="72909">
                  <c:v>1524952800</c:v>
                </c:pt>
                <c:pt idx="72910">
                  <c:v>1524956400</c:v>
                </c:pt>
                <c:pt idx="72911">
                  <c:v>1524960000</c:v>
                </c:pt>
                <c:pt idx="72912">
                  <c:v>1524963600</c:v>
                </c:pt>
                <c:pt idx="72913">
                  <c:v>1524967200</c:v>
                </c:pt>
                <c:pt idx="72914">
                  <c:v>1524970800</c:v>
                </c:pt>
                <c:pt idx="72915">
                  <c:v>1524974400</c:v>
                </c:pt>
                <c:pt idx="72916">
                  <c:v>1524978000</c:v>
                </c:pt>
                <c:pt idx="72917">
                  <c:v>1524981600</c:v>
                </c:pt>
                <c:pt idx="72918">
                  <c:v>1524985200</c:v>
                </c:pt>
                <c:pt idx="72919">
                  <c:v>1524988800</c:v>
                </c:pt>
                <c:pt idx="72920">
                  <c:v>1524992400</c:v>
                </c:pt>
                <c:pt idx="72921">
                  <c:v>1524996000</c:v>
                </c:pt>
                <c:pt idx="72922">
                  <c:v>1524999600</c:v>
                </c:pt>
                <c:pt idx="72923">
                  <c:v>1525003200</c:v>
                </c:pt>
                <c:pt idx="72924">
                  <c:v>1525006800</c:v>
                </c:pt>
                <c:pt idx="72925">
                  <c:v>1525010400</c:v>
                </c:pt>
                <c:pt idx="72926">
                  <c:v>1525014000</c:v>
                </c:pt>
                <c:pt idx="72927">
                  <c:v>1525017600</c:v>
                </c:pt>
                <c:pt idx="72928">
                  <c:v>1525021200</c:v>
                </c:pt>
                <c:pt idx="72929">
                  <c:v>1525024800</c:v>
                </c:pt>
                <c:pt idx="72930">
                  <c:v>1525028400</c:v>
                </c:pt>
                <c:pt idx="72931">
                  <c:v>1525032000</c:v>
                </c:pt>
                <c:pt idx="72932">
                  <c:v>1525035600</c:v>
                </c:pt>
                <c:pt idx="72933">
                  <c:v>1525039200</c:v>
                </c:pt>
                <c:pt idx="72934">
                  <c:v>1525042800</c:v>
                </c:pt>
                <c:pt idx="72935">
                  <c:v>1525046400</c:v>
                </c:pt>
                <c:pt idx="72936">
                  <c:v>1525050000</c:v>
                </c:pt>
                <c:pt idx="72937">
                  <c:v>1525053600</c:v>
                </c:pt>
                <c:pt idx="72938">
                  <c:v>1525057200</c:v>
                </c:pt>
                <c:pt idx="72939">
                  <c:v>1525060800</c:v>
                </c:pt>
                <c:pt idx="72940">
                  <c:v>1525064400</c:v>
                </c:pt>
                <c:pt idx="72941">
                  <c:v>1525068000</c:v>
                </c:pt>
                <c:pt idx="72942">
                  <c:v>1525071600</c:v>
                </c:pt>
                <c:pt idx="72943">
                  <c:v>1525075200</c:v>
                </c:pt>
                <c:pt idx="72944">
                  <c:v>1525078800</c:v>
                </c:pt>
                <c:pt idx="72945">
                  <c:v>1525082400</c:v>
                </c:pt>
                <c:pt idx="72946">
                  <c:v>1525086000</c:v>
                </c:pt>
                <c:pt idx="72947">
                  <c:v>1525089600</c:v>
                </c:pt>
                <c:pt idx="72948">
                  <c:v>1525093200</c:v>
                </c:pt>
                <c:pt idx="72949">
                  <c:v>1525096800</c:v>
                </c:pt>
                <c:pt idx="72950">
                  <c:v>1525100400</c:v>
                </c:pt>
                <c:pt idx="72951">
                  <c:v>1525104000</c:v>
                </c:pt>
                <c:pt idx="72952">
                  <c:v>1525107600</c:v>
                </c:pt>
                <c:pt idx="72953">
                  <c:v>1525111200</c:v>
                </c:pt>
                <c:pt idx="72954">
                  <c:v>1525114800</c:v>
                </c:pt>
                <c:pt idx="72955">
                  <c:v>1525118400</c:v>
                </c:pt>
                <c:pt idx="72956">
                  <c:v>1525122000</c:v>
                </c:pt>
                <c:pt idx="72957">
                  <c:v>1525125600</c:v>
                </c:pt>
                <c:pt idx="72958">
                  <c:v>1525129200</c:v>
                </c:pt>
                <c:pt idx="72959">
                  <c:v>1525132800</c:v>
                </c:pt>
                <c:pt idx="72960">
                  <c:v>1525136400</c:v>
                </c:pt>
                <c:pt idx="72961">
                  <c:v>1525140000</c:v>
                </c:pt>
                <c:pt idx="72962">
                  <c:v>1525143600</c:v>
                </c:pt>
                <c:pt idx="72963">
                  <c:v>1525147200</c:v>
                </c:pt>
                <c:pt idx="72964">
                  <c:v>1525150800</c:v>
                </c:pt>
                <c:pt idx="72965">
                  <c:v>1525154400</c:v>
                </c:pt>
                <c:pt idx="72966">
                  <c:v>1525158000</c:v>
                </c:pt>
                <c:pt idx="72967">
                  <c:v>1525161600</c:v>
                </c:pt>
                <c:pt idx="72968">
                  <c:v>1525165200</c:v>
                </c:pt>
                <c:pt idx="72969">
                  <c:v>1525168800</c:v>
                </c:pt>
                <c:pt idx="72970">
                  <c:v>1525172400</c:v>
                </c:pt>
                <c:pt idx="72971">
                  <c:v>1525176000</c:v>
                </c:pt>
                <c:pt idx="72972">
                  <c:v>1525179600</c:v>
                </c:pt>
                <c:pt idx="72973">
                  <c:v>1525183200</c:v>
                </c:pt>
                <c:pt idx="72974">
                  <c:v>1525186800</c:v>
                </c:pt>
                <c:pt idx="72975">
                  <c:v>1525190400</c:v>
                </c:pt>
                <c:pt idx="72976">
                  <c:v>1525194000</c:v>
                </c:pt>
                <c:pt idx="72977">
                  <c:v>1525197600</c:v>
                </c:pt>
                <c:pt idx="72978">
                  <c:v>1525201200</c:v>
                </c:pt>
                <c:pt idx="72979">
                  <c:v>1525204800</c:v>
                </c:pt>
                <c:pt idx="72980">
                  <c:v>1525208400</c:v>
                </c:pt>
                <c:pt idx="72981">
                  <c:v>1525212000</c:v>
                </c:pt>
                <c:pt idx="72982">
                  <c:v>1525215600</c:v>
                </c:pt>
                <c:pt idx="72983">
                  <c:v>1525219200</c:v>
                </c:pt>
                <c:pt idx="72984">
                  <c:v>1525222800</c:v>
                </c:pt>
                <c:pt idx="72985">
                  <c:v>1525226400</c:v>
                </c:pt>
                <c:pt idx="72986">
                  <c:v>1525230000</c:v>
                </c:pt>
                <c:pt idx="72987">
                  <c:v>1525233600</c:v>
                </c:pt>
                <c:pt idx="72988">
                  <c:v>1525237200</c:v>
                </c:pt>
                <c:pt idx="72989">
                  <c:v>1525240800</c:v>
                </c:pt>
                <c:pt idx="72990">
                  <c:v>1525244400</c:v>
                </c:pt>
                <c:pt idx="72991">
                  <c:v>1525248000</c:v>
                </c:pt>
                <c:pt idx="72992">
                  <c:v>1525251600</c:v>
                </c:pt>
                <c:pt idx="72993">
                  <c:v>1525255200</c:v>
                </c:pt>
                <c:pt idx="72994">
                  <c:v>1525258800</c:v>
                </c:pt>
                <c:pt idx="72995">
                  <c:v>1525262400</c:v>
                </c:pt>
                <c:pt idx="72996">
                  <c:v>1525266000</c:v>
                </c:pt>
                <c:pt idx="72997">
                  <c:v>1525269600</c:v>
                </c:pt>
                <c:pt idx="72998">
                  <c:v>1525273200</c:v>
                </c:pt>
                <c:pt idx="72999">
                  <c:v>1525276800</c:v>
                </c:pt>
                <c:pt idx="73000">
                  <c:v>1525280400</c:v>
                </c:pt>
                <c:pt idx="73001">
                  <c:v>1525284000</c:v>
                </c:pt>
                <c:pt idx="73002">
                  <c:v>1525287600</c:v>
                </c:pt>
                <c:pt idx="73003">
                  <c:v>1525291200</c:v>
                </c:pt>
                <c:pt idx="73004">
                  <c:v>1525294800</c:v>
                </c:pt>
                <c:pt idx="73005">
                  <c:v>1525298400</c:v>
                </c:pt>
                <c:pt idx="73006">
                  <c:v>1525302000</c:v>
                </c:pt>
                <c:pt idx="73007">
                  <c:v>1525305600</c:v>
                </c:pt>
                <c:pt idx="73008">
                  <c:v>1525309200</c:v>
                </c:pt>
                <c:pt idx="73009">
                  <c:v>1525312800</c:v>
                </c:pt>
                <c:pt idx="73010">
                  <c:v>1525316400</c:v>
                </c:pt>
                <c:pt idx="73011">
                  <c:v>1525320000</c:v>
                </c:pt>
                <c:pt idx="73012">
                  <c:v>1525323600</c:v>
                </c:pt>
                <c:pt idx="73013">
                  <c:v>1525327200</c:v>
                </c:pt>
                <c:pt idx="73014">
                  <c:v>1525330800</c:v>
                </c:pt>
                <c:pt idx="73015">
                  <c:v>1525334400</c:v>
                </c:pt>
                <c:pt idx="73016">
                  <c:v>1525338000</c:v>
                </c:pt>
                <c:pt idx="73017">
                  <c:v>1525341600</c:v>
                </c:pt>
                <c:pt idx="73018">
                  <c:v>1525345200</c:v>
                </c:pt>
                <c:pt idx="73019">
                  <c:v>1525348800</c:v>
                </c:pt>
                <c:pt idx="73020">
                  <c:v>1525352400</c:v>
                </c:pt>
                <c:pt idx="73021">
                  <c:v>1525356000</c:v>
                </c:pt>
                <c:pt idx="73022">
                  <c:v>1525359600</c:v>
                </c:pt>
                <c:pt idx="73023">
                  <c:v>1525363200</c:v>
                </c:pt>
                <c:pt idx="73024">
                  <c:v>1525366800</c:v>
                </c:pt>
                <c:pt idx="73025">
                  <c:v>1525370400</c:v>
                </c:pt>
                <c:pt idx="73026">
                  <c:v>1525374000</c:v>
                </c:pt>
                <c:pt idx="73027">
                  <c:v>1525377600</c:v>
                </c:pt>
                <c:pt idx="73028">
                  <c:v>1525381200</c:v>
                </c:pt>
                <c:pt idx="73029">
                  <c:v>1525384800</c:v>
                </c:pt>
                <c:pt idx="73030">
                  <c:v>1525388400</c:v>
                </c:pt>
                <c:pt idx="73031">
                  <c:v>1525392000</c:v>
                </c:pt>
                <c:pt idx="73032">
                  <c:v>1525395600</c:v>
                </c:pt>
                <c:pt idx="73033">
                  <c:v>1525399200</c:v>
                </c:pt>
                <c:pt idx="73034">
                  <c:v>1525402800</c:v>
                </c:pt>
                <c:pt idx="73035">
                  <c:v>1525406400</c:v>
                </c:pt>
                <c:pt idx="73036">
                  <c:v>1525410000</c:v>
                </c:pt>
                <c:pt idx="73037">
                  <c:v>1525413600</c:v>
                </c:pt>
                <c:pt idx="73038">
                  <c:v>1525417200</c:v>
                </c:pt>
                <c:pt idx="73039">
                  <c:v>1525420800</c:v>
                </c:pt>
                <c:pt idx="73040">
                  <c:v>1525424400</c:v>
                </c:pt>
                <c:pt idx="73041">
                  <c:v>1525428000</c:v>
                </c:pt>
                <c:pt idx="73042">
                  <c:v>1525431600</c:v>
                </c:pt>
                <c:pt idx="73043">
                  <c:v>1525435200</c:v>
                </c:pt>
                <c:pt idx="73044">
                  <c:v>1525438800</c:v>
                </c:pt>
                <c:pt idx="73045">
                  <c:v>1525442400</c:v>
                </c:pt>
                <c:pt idx="73046">
                  <c:v>1525446000</c:v>
                </c:pt>
                <c:pt idx="73047">
                  <c:v>1525449600</c:v>
                </c:pt>
                <c:pt idx="73048">
                  <c:v>1525453200</c:v>
                </c:pt>
                <c:pt idx="73049">
                  <c:v>1525456800</c:v>
                </c:pt>
                <c:pt idx="73050">
                  <c:v>1525460400</c:v>
                </c:pt>
                <c:pt idx="73051">
                  <c:v>1525464000</c:v>
                </c:pt>
                <c:pt idx="73052">
                  <c:v>1525467600</c:v>
                </c:pt>
                <c:pt idx="73053">
                  <c:v>1525471200</c:v>
                </c:pt>
                <c:pt idx="73054">
                  <c:v>1525474800</c:v>
                </c:pt>
                <c:pt idx="73055">
                  <c:v>1525478400</c:v>
                </c:pt>
                <c:pt idx="73056">
                  <c:v>1525482000</c:v>
                </c:pt>
                <c:pt idx="73057">
                  <c:v>1525485600</c:v>
                </c:pt>
                <c:pt idx="73058">
                  <c:v>1525489200</c:v>
                </c:pt>
                <c:pt idx="73059">
                  <c:v>1525492800</c:v>
                </c:pt>
                <c:pt idx="73060">
                  <c:v>1525496400</c:v>
                </c:pt>
                <c:pt idx="73061">
                  <c:v>1525500000</c:v>
                </c:pt>
                <c:pt idx="73062">
                  <c:v>1525503600</c:v>
                </c:pt>
                <c:pt idx="73063">
                  <c:v>1525507200</c:v>
                </c:pt>
                <c:pt idx="73064">
                  <c:v>1525510800</c:v>
                </c:pt>
                <c:pt idx="73065">
                  <c:v>1525514400</c:v>
                </c:pt>
                <c:pt idx="73066">
                  <c:v>1525518000</c:v>
                </c:pt>
                <c:pt idx="73067">
                  <c:v>1525521600</c:v>
                </c:pt>
                <c:pt idx="73068">
                  <c:v>1525525200</c:v>
                </c:pt>
                <c:pt idx="73069">
                  <c:v>1525528800</c:v>
                </c:pt>
                <c:pt idx="73070">
                  <c:v>1525532400</c:v>
                </c:pt>
                <c:pt idx="73071">
                  <c:v>1525536000</c:v>
                </c:pt>
                <c:pt idx="73072">
                  <c:v>1525539600</c:v>
                </c:pt>
                <c:pt idx="73073">
                  <c:v>1525543200</c:v>
                </c:pt>
                <c:pt idx="73074">
                  <c:v>1525546800</c:v>
                </c:pt>
                <c:pt idx="73075">
                  <c:v>1525550400</c:v>
                </c:pt>
                <c:pt idx="73076">
                  <c:v>1525554000</c:v>
                </c:pt>
                <c:pt idx="73077">
                  <c:v>1525557600</c:v>
                </c:pt>
                <c:pt idx="73078">
                  <c:v>1525561200</c:v>
                </c:pt>
                <c:pt idx="73079">
                  <c:v>1525564800</c:v>
                </c:pt>
                <c:pt idx="73080">
                  <c:v>1525568400</c:v>
                </c:pt>
                <c:pt idx="73081">
                  <c:v>1525572000</c:v>
                </c:pt>
                <c:pt idx="73082">
                  <c:v>1525575600</c:v>
                </c:pt>
                <c:pt idx="73083">
                  <c:v>1525579200</c:v>
                </c:pt>
                <c:pt idx="73084">
                  <c:v>1525582800</c:v>
                </c:pt>
                <c:pt idx="73085">
                  <c:v>1525586400</c:v>
                </c:pt>
                <c:pt idx="73086">
                  <c:v>1525590000</c:v>
                </c:pt>
                <c:pt idx="73087">
                  <c:v>1525593600</c:v>
                </c:pt>
                <c:pt idx="73088">
                  <c:v>1525597200</c:v>
                </c:pt>
                <c:pt idx="73089">
                  <c:v>1525600800</c:v>
                </c:pt>
                <c:pt idx="73090">
                  <c:v>1525604400</c:v>
                </c:pt>
                <c:pt idx="73091">
                  <c:v>1525608000</c:v>
                </c:pt>
                <c:pt idx="73092">
                  <c:v>1525611600</c:v>
                </c:pt>
                <c:pt idx="73093">
                  <c:v>1525615200</c:v>
                </c:pt>
                <c:pt idx="73094">
                  <c:v>1525618800</c:v>
                </c:pt>
                <c:pt idx="73095">
                  <c:v>1525622400</c:v>
                </c:pt>
                <c:pt idx="73096">
                  <c:v>1525626000</c:v>
                </c:pt>
                <c:pt idx="73097">
                  <c:v>1525629600</c:v>
                </c:pt>
                <c:pt idx="73098">
                  <c:v>1525633200</c:v>
                </c:pt>
                <c:pt idx="73099">
                  <c:v>1525636800</c:v>
                </c:pt>
                <c:pt idx="73100">
                  <c:v>1525640400</c:v>
                </c:pt>
                <c:pt idx="73101">
                  <c:v>1525644000</c:v>
                </c:pt>
                <c:pt idx="73102">
                  <c:v>1525647600</c:v>
                </c:pt>
                <c:pt idx="73103">
                  <c:v>1525651200</c:v>
                </c:pt>
                <c:pt idx="73104">
                  <c:v>1525654800</c:v>
                </c:pt>
                <c:pt idx="73105">
                  <c:v>1525658400</c:v>
                </c:pt>
                <c:pt idx="73106">
                  <c:v>1525662000</c:v>
                </c:pt>
                <c:pt idx="73107">
                  <c:v>1525665600</c:v>
                </c:pt>
                <c:pt idx="73108">
                  <c:v>1525669200</c:v>
                </c:pt>
                <c:pt idx="73109">
                  <c:v>1525672800</c:v>
                </c:pt>
                <c:pt idx="73110">
                  <c:v>1525676400</c:v>
                </c:pt>
                <c:pt idx="73111">
                  <c:v>1525680000</c:v>
                </c:pt>
                <c:pt idx="73112">
                  <c:v>1525683600</c:v>
                </c:pt>
                <c:pt idx="73113">
                  <c:v>1525687200</c:v>
                </c:pt>
                <c:pt idx="73114">
                  <c:v>1525690800</c:v>
                </c:pt>
                <c:pt idx="73115">
                  <c:v>1525694400</c:v>
                </c:pt>
                <c:pt idx="73116">
                  <c:v>1525698000</c:v>
                </c:pt>
                <c:pt idx="73117">
                  <c:v>1525701600</c:v>
                </c:pt>
                <c:pt idx="73118">
                  <c:v>1525705200</c:v>
                </c:pt>
                <c:pt idx="73119">
                  <c:v>1525708800</c:v>
                </c:pt>
                <c:pt idx="73120">
                  <c:v>1525712400</c:v>
                </c:pt>
                <c:pt idx="73121">
                  <c:v>1525716000</c:v>
                </c:pt>
                <c:pt idx="73122">
                  <c:v>1525719600</c:v>
                </c:pt>
                <c:pt idx="73123">
                  <c:v>1525723200</c:v>
                </c:pt>
                <c:pt idx="73124">
                  <c:v>1525726800</c:v>
                </c:pt>
                <c:pt idx="73125">
                  <c:v>1525730400</c:v>
                </c:pt>
                <c:pt idx="73126">
                  <c:v>1525734000</c:v>
                </c:pt>
                <c:pt idx="73127">
                  <c:v>1525737600</c:v>
                </c:pt>
                <c:pt idx="73128">
                  <c:v>1525741200</c:v>
                </c:pt>
                <c:pt idx="73129">
                  <c:v>1525744800</c:v>
                </c:pt>
                <c:pt idx="73130">
                  <c:v>1525748400</c:v>
                </c:pt>
                <c:pt idx="73131">
                  <c:v>1525752000</c:v>
                </c:pt>
                <c:pt idx="73132">
                  <c:v>1525755600</c:v>
                </c:pt>
                <c:pt idx="73133">
                  <c:v>1525759200</c:v>
                </c:pt>
                <c:pt idx="73134">
                  <c:v>1525762800</c:v>
                </c:pt>
                <c:pt idx="73135">
                  <c:v>1525766400</c:v>
                </c:pt>
                <c:pt idx="73136">
                  <c:v>1525770000</c:v>
                </c:pt>
                <c:pt idx="73137">
                  <c:v>1525773600</c:v>
                </c:pt>
                <c:pt idx="73138">
                  <c:v>1525777200</c:v>
                </c:pt>
                <c:pt idx="73139">
                  <c:v>1525780800</c:v>
                </c:pt>
                <c:pt idx="73140">
                  <c:v>1525784400</c:v>
                </c:pt>
                <c:pt idx="73141">
                  <c:v>1525788000</c:v>
                </c:pt>
                <c:pt idx="73142">
                  <c:v>1525791600</c:v>
                </c:pt>
                <c:pt idx="73143">
                  <c:v>1525795200</c:v>
                </c:pt>
                <c:pt idx="73144">
                  <c:v>1525798800</c:v>
                </c:pt>
                <c:pt idx="73145">
                  <c:v>1525802400</c:v>
                </c:pt>
                <c:pt idx="73146">
                  <c:v>1525806000</c:v>
                </c:pt>
                <c:pt idx="73147">
                  <c:v>1525809600</c:v>
                </c:pt>
                <c:pt idx="73148">
                  <c:v>1525813200</c:v>
                </c:pt>
                <c:pt idx="73149">
                  <c:v>1525816800</c:v>
                </c:pt>
                <c:pt idx="73150">
                  <c:v>1525820400</c:v>
                </c:pt>
                <c:pt idx="73151">
                  <c:v>1525824000</c:v>
                </c:pt>
                <c:pt idx="73152">
                  <c:v>1525827600</c:v>
                </c:pt>
                <c:pt idx="73153">
                  <c:v>1525831200</c:v>
                </c:pt>
                <c:pt idx="73154">
                  <c:v>1525834800</c:v>
                </c:pt>
                <c:pt idx="73155">
                  <c:v>1525838400</c:v>
                </c:pt>
                <c:pt idx="73156">
                  <c:v>1525842000</c:v>
                </c:pt>
                <c:pt idx="73157">
                  <c:v>1525845600</c:v>
                </c:pt>
                <c:pt idx="73158">
                  <c:v>1525849200</c:v>
                </c:pt>
                <c:pt idx="73159">
                  <c:v>1525852800</c:v>
                </c:pt>
                <c:pt idx="73160">
                  <c:v>1525856400</c:v>
                </c:pt>
                <c:pt idx="73161">
                  <c:v>1525860000</c:v>
                </c:pt>
                <c:pt idx="73162">
                  <c:v>1525863600</c:v>
                </c:pt>
                <c:pt idx="73163">
                  <c:v>1525867200</c:v>
                </c:pt>
                <c:pt idx="73164">
                  <c:v>1525870800</c:v>
                </c:pt>
                <c:pt idx="73165">
                  <c:v>1525874400</c:v>
                </c:pt>
                <c:pt idx="73166">
                  <c:v>1525878000</c:v>
                </c:pt>
                <c:pt idx="73167">
                  <c:v>1525881600</c:v>
                </c:pt>
                <c:pt idx="73168">
                  <c:v>1525885200</c:v>
                </c:pt>
                <c:pt idx="73169">
                  <c:v>1525888800</c:v>
                </c:pt>
                <c:pt idx="73170">
                  <c:v>1525892400</c:v>
                </c:pt>
                <c:pt idx="73171">
                  <c:v>1525896000</c:v>
                </c:pt>
                <c:pt idx="73172">
                  <c:v>1525899600</c:v>
                </c:pt>
                <c:pt idx="73173">
                  <c:v>1525903200</c:v>
                </c:pt>
                <c:pt idx="73174">
                  <c:v>1525906800</c:v>
                </c:pt>
                <c:pt idx="73175">
                  <c:v>1525910400</c:v>
                </c:pt>
                <c:pt idx="73176">
                  <c:v>1525914000</c:v>
                </c:pt>
                <c:pt idx="73177">
                  <c:v>1525917600</c:v>
                </c:pt>
                <c:pt idx="73178">
                  <c:v>1525921200</c:v>
                </c:pt>
                <c:pt idx="73179">
                  <c:v>1525924800</c:v>
                </c:pt>
                <c:pt idx="73180">
                  <c:v>1525928400</c:v>
                </c:pt>
                <c:pt idx="73181">
                  <c:v>1525932000</c:v>
                </c:pt>
                <c:pt idx="73182">
                  <c:v>1525935600</c:v>
                </c:pt>
                <c:pt idx="73183">
                  <c:v>1525939200</c:v>
                </c:pt>
                <c:pt idx="73184">
                  <c:v>1525942800</c:v>
                </c:pt>
                <c:pt idx="73185">
                  <c:v>1525946400</c:v>
                </c:pt>
                <c:pt idx="73186">
                  <c:v>1525950000</c:v>
                </c:pt>
                <c:pt idx="73187">
                  <c:v>1525953600</c:v>
                </c:pt>
                <c:pt idx="73188">
                  <c:v>1525957200</c:v>
                </c:pt>
                <c:pt idx="73189">
                  <c:v>1525960800</c:v>
                </c:pt>
                <c:pt idx="73190">
                  <c:v>1525964400</c:v>
                </c:pt>
                <c:pt idx="73191">
                  <c:v>1525968000</c:v>
                </c:pt>
                <c:pt idx="73192">
                  <c:v>1525971600</c:v>
                </c:pt>
                <c:pt idx="73193">
                  <c:v>1525975200</c:v>
                </c:pt>
                <c:pt idx="73194">
                  <c:v>1525978800</c:v>
                </c:pt>
                <c:pt idx="73195">
                  <c:v>1525982400</c:v>
                </c:pt>
                <c:pt idx="73196">
                  <c:v>1525986000</c:v>
                </c:pt>
                <c:pt idx="73197">
                  <c:v>1525989600</c:v>
                </c:pt>
                <c:pt idx="73198">
                  <c:v>1525993200</c:v>
                </c:pt>
                <c:pt idx="73199">
                  <c:v>1525996800</c:v>
                </c:pt>
                <c:pt idx="73200">
                  <c:v>1526000400</c:v>
                </c:pt>
                <c:pt idx="73201">
                  <c:v>1526004000</c:v>
                </c:pt>
                <c:pt idx="73202">
                  <c:v>1526007600</c:v>
                </c:pt>
                <c:pt idx="73203">
                  <c:v>1526011200</c:v>
                </c:pt>
                <c:pt idx="73204">
                  <c:v>1526014800</c:v>
                </c:pt>
                <c:pt idx="73205">
                  <c:v>1526018400</c:v>
                </c:pt>
                <c:pt idx="73206">
                  <c:v>1526022000</c:v>
                </c:pt>
                <c:pt idx="73207">
                  <c:v>1526025600</c:v>
                </c:pt>
                <c:pt idx="73208">
                  <c:v>1526029200</c:v>
                </c:pt>
                <c:pt idx="73209">
                  <c:v>1526032800</c:v>
                </c:pt>
                <c:pt idx="73210">
                  <c:v>1526036400</c:v>
                </c:pt>
                <c:pt idx="73211">
                  <c:v>1526040000</c:v>
                </c:pt>
                <c:pt idx="73212">
                  <c:v>1526043600</c:v>
                </c:pt>
                <c:pt idx="73213">
                  <c:v>1526047200</c:v>
                </c:pt>
                <c:pt idx="73214">
                  <c:v>1526050800</c:v>
                </c:pt>
                <c:pt idx="73215">
                  <c:v>1526054400</c:v>
                </c:pt>
                <c:pt idx="73216">
                  <c:v>1526058000</c:v>
                </c:pt>
                <c:pt idx="73217">
                  <c:v>1526061600</c:v>
                </c:pt>
                <c:pt idx="73218">
                  <c:v>1526065200</c:v>
                </c:pt>
                <c:pt idx="73219">
                  <c:v>1526068800</c:v>
                </c:pt>
                <c:pt idx="73220">
                  <c:v>1526072400</c:v>
                </c:pt>
                <c:pt idx="73221">
                  <c:v>1526076000</c:v>
                </c:pt>
                <c:pt idx="73222">
                  <c:v>1526079600</c:v>
                </c:pt>
                <c:pt idx="73223">
                  <c:v>1526083200</c:v>
                </c:pt>
                <c:pt idx="73224">
                  <c:v>1526086800</c:v>
                </c:pt>
                <c:pt idx="73225">
                  <c:v>1526090400</c:v>
                </c:pt>
                <c:pt idx="73226">
                  <c:v>1526094000</c:v>
                </c:pt>
                <c:pt idx="73227">
                  <c:v>1526097600</c:v>
                </c:pt>
                <c:pt idx="73228">
                  <c:v>1526101200</c:v>
                </c:pt>
                <c:pt idx="73229">
                  <c:v>1526104800</c:v>
                </c:pt>
                <c:pt idx="73230">
                  <c:v>1526108400</c:v>
                </c:pt>
                <c:pt idx="73231">
                  <c:v>1526112000</c:v>
                </c:pt>
                <c:pt idx="73232">
                  <c:v>1526115600</c:v>
                </c:pt>
                <c:pt idx="73233">
                  <c:v>1526119200</c:v>
                </c:pt>
                <c:pt idx="73234">
                  <c:v>1526122800</c:v>
                </c:pt>
                <c:pt idx="73235">
                  <c:v>1526126400</c:v>
                </c:pt>
                <c:pt idx="73236">
                  <c:v>1526130000</c:v>
                </c:pt>
                <c:pt idx="73237">
                  <c:v>1526133600</c:v>
                </c:pt>
                <c:pt idx="73238">
                  <c:v>1526137200</c:v>
                </c:pt>
                <c:pt idx="73239">
                  <c:v>1526140800</c:v>
                </c:pt>
                <c:pt idx="73240">
                  <c:v>1526144400</c:v>
                </c:pt>
                <c:pt idx="73241">
                  <c:v>1526148000</c:v>
                </c:pt>
                <c:pt idx="73242">
                  <c:v>1526151600</c:v>
                </c:pt>
                <c:pt idx="73243">
                  <c:v>1526155200</c:v>
                </c:pt>
                <c:pt idx="73244">
                  <c:v>1526158800</c:v>
                </c:pt>
                <c:pt idx="73245">
                  <c:v>1526162400</c:v>
                </c:pt>
                <c:pt idx="73246">
                  <c:v>1526166000</c:v>
                </c:pt>
                <c:pt idx="73247">
                  <c:v>1526169600</c:v>
                </c:pt>
                <c:pt idx="73248">
                  <c:v>1526173200</c:v>
                </c:pt>
                <c:pt idx="73249">
                  <c:v>1526176800</c:v>
                </c:pt>
                <c:pt idx="73250">
                  <c:v>1526180400</c:v>
                </c:pt>
                <c:pt idx="73251">
                  <c:v>1526184000</c:v>
                </c:pt>
                <c:pt idx="73252">
                  <c:v>1526187600</c:v>
                </c:pt>
                <c:pt idx="73253">
                  <c:v>1526191200</c:v>
                </c:pt>
                <c:pt idx="73254">
                  <c:v>1526194800</c:v>
                </c:pt>
                <c:pt idx="73255">
                  <c:v>1526198400</c:v>
                </c:pt>
                <c:pt idx="73256">
                  <c:v>1526202000</c:v>
                </c:pt>
                <c:pt idx="73257">
                  <c:v>1526205600</c:v>
                </c:pt>
                <c:pt idx="73258">
                  <c:v>1526209200</c:v>
                </c:pt>
                <c:pt idx="73259">
                  <c:v>1526212800</c:v>
                </c:pt>
                <c:pt idx="73260">
                  <c:v>1526216400</c:v>
                </c:pt>
                <c:pt idx="73261">
                  <c:v>1526220000</c:v>
                </c:pt>
                <c:pt idx="73262">
                  <c:v>1526223600</c:v>
                </c:pt>
                <c:pt idx="73263">
                  <c:v>1526227200</c:v>
                </c:pt>
                <c:pt idx="73264">
                  <c:v>1526230800</c:v>
                </c:pt>
                <c:pt idx="73265">
                  <c:v>1526234400</c:v>
                </c:pt>
                <c:pt idx="73266">
                  <c:v>1526238000</c:v>
                </c:pt>
                <c:pt idx="73267">
                  <c:v>1526241600</c:v>
                </c:pt>
                <c:pt idx="73268">
                  <c:v>1526245200</c:v>
                </c:pt>
                <c:pt idx="73269">
                  <c:v>1526248800</c:v>
                </c:pt>
                <c:pt idx="73270">
                  <c:v>1526252400</c:v>
                </c:pt>
                <c:pt idx="73271">
                  <c:v>1526256000</c:v>
                </c:pt>
                <c:pt idx="73272">
                  <c:v>1526259600</c:v>
                </c:pt>
                <c:pt idx="73273">
                  <c:v>1526263200</c:v>
                </c:pt>
                <c:pt idx="73274">
                  <c:v>1526266800</c:v>
                </c:pt>
                <c:pt idx="73275">
                  <c:v>1526270400</c:v>
                </c:pt>
                <c:pt idx="73276">
                  <c:v>1526274000</c:v>
                </c:pt>
                <c:pt idx="73277">
                  <c:v>1526277600</c:v>
                </c:pt>
                <c:pt idx="73278">
                  <c:v>1526281200</c:v>
                </c:pt>
                <c:pt idx="73279">
                  <c:v>1526284800</c:v>
                </c:pt>
                <c:pt idx="73280">
                  <c:v>1526288400</c:v>
                </c:pt>
                <c:pt idx="73281">
                  <c:v>1526292000</c:v>
                </c:pt>
                <c:pt idx="73282">
                  <c:v>1526295600</c:v>
                </c:pt>
                <c:pt idx="73283">
                  <c:v>1526299200</c:v>
                </c:pt>
                <c:pt idx="73284">
                  <c:v>1526302800</c:v>
                </c:pt>
                <c:pt idx="73285">
                  <c:v>1526306400</c:v>
                </c:pt>
                <c:pt idx="73286">
                  <c:v>1526310000</c:v>
                </c:pt>
                <c:pt idx="73287">
                  <c:v>1526313600</c:v>
                </c:pt>
                <c:pt idx="73288">
                  <c:v>1526317200</c:v>
                </c:pt>
                <c:pt idx="73289">
                  <c:v>1526320800</c:v>
                </c:pt>
                <c:pt idx="73290">
                  <c:v>1526324400</c:v>
                </c:pt>
                <c:pt idx="73291">
                  <c:v>1526328000</c:v>
                </c:pt>
                <c:pt idx="73292">
                  <c:v>1526331600</c:v>
                </c:pt>
                <c:pt idx="73293">
                  <c:v>1526335200</c:v>
                </c:pt>
                <c:pt idx="73294">
                  <c:v>1526338800</c:v>
                </c:pt>
                <c:pt idx="73295">
                  <c:v>1526342400</c:v>
                </c:pt>
                <c:pt idx="73296">
                  <c:v>1526346000</c:v>
                </c:pt>
                <c:pt idx="73297">
                  <c:v>1526349600</c:v>
                </c:pt>
                <c:pt idx="73298">
                  <c:v>1526353200</c:v>
                </c:pt>
                <c:pt idx="73299">
                  <c:v>1526356800</c:v>
                </c:pt>
                <c:pt idx="73300">
                  <c:v>1526360400</c:v>
                </c:pt>
                <c:pt idx="73301">
                  <c:v>1526364000</c:v>
                </c:pt>
                <c:pt idx="73302">
                  <c:v>1526367600</c:v>
                </c:pt>
                <c:pt idx="73303">
                  <c:v>1526371200</c:v>
                </c:pt>
                <c:pt idx="73304">
                  <c:v>1526374800</c:v>
                </c:pt>
                <c:pt idx="73305">
                  <c:v>1526378400</c:v>
                </c:pt>
                <c:pt idx="73306">
                  <c:v>1526382000</c:v>
                </c:pt>
                <c:pt idx="73307">
                  <c:v>1526385600</c:v>
                </c:pt>
                <c:pt idx="73308">
                  <c:v>1526389200</c:v>
                </c:pt>
                <c:pt idx="73309">
                  <c:v>1526392800</c:v>
                </c:pt>
                <c:pt idx="73310">
                  <c:v>1526396400</c:v>
                </c:pt>
                <c:pt idx="73311">
                  <c:v>1526400000</c:v>
                </c:pt>
                <c:pt idx="73312">
                  <c:v>1526403600</c:v>
                </c:pt>
                <c:pt idx="73313">
                  <c:v>1526407200</c:v>
                </c:pt>
                <c:pt idx="73314">
                  <c:v>1526410800</c:v>
                </c:pt>
                <c:pt idx="73315">
                  <c:v>1526414400</c:v>
                </c:pt>
                <c:pt idx="73316">
                  <c:v>1526418000</c:v>
                </c:pt>
                <c:pt idx="73317">
                  <c:v>1526421600</c:v>
                </c:pt>
                <c:pt idx="73318">
                  <c:v>1526425200</c:v>
                </c:pt>
                <c:pt idx="73319">
                  <c:v>1526428800</c:v>
                </c:pt>
                <c:pt idx="73320">
                  <c:v>1526432400</c:v>
                </c:pt>
                <c:pt idx="73321">
                  <c:v>1526436000</c:v>
                </c:pt>
                <c:pt idx="73322">
                  <c:v>1526439600</c:v>
                </c:pt>
                <c:pt idx="73323">
                  <c:v>1526443200</c:v>
                </c:pt>
                <c:pt idx="73324">
                  <c:v>1526446800</c:v>
                </c:pt>
                <c:pt idx="73325">
                  <c:v>1526450400</c:v>
                </c:pt>
                <c:pt idx="73326">
                  <c:v>1526454000</c:v>
                </c:pt>
                <c:pt idx="73327">
                  <c:v>1526457600</c:v>
                </c:pt>
                <c:pt idx="73328">
                  <c:v>1526461200</c:v>
                </c:pt>
                <c:pt idx="73329">
                  <c:v>1526464800</c:v>
                </c:pt>
                <c:pt idx="73330">
                  <c:v>1526468400</c:v>
                </c:pt>
                <c:pt idx="73331">
                  <c:v>1526472000</c:v>
                </c:pt>
                <c:pt idx="73332">
                  <c:v>1526475600</c:v>
                </c:pt>
                <c:pt idx="73333">
                  <c:v>1526479200</c:v>
                </c:pt>
                <c:pt idx="73334">
                  <c:v>1526482800</c:v>
                </c:pt>
                <c:pt idx="73335">
                  <c:v>1526486400</c:v>
                </c:pt>
                <c:pt idx="73336">
                  <c:v>1526490000</c:v>
                </c:pt>
                <c:pt idx="73337">
                  <c:v>1526493600</c:v>
                </c:pt>
                <c:pt idx="73338">
                  <c:v>1526497200</c:v>
                </c:pt>
                <c:pt idx="73339">
                  <c:v>1526500800</c:v>
                </c:pt>
                <c:pt idx="73340">
                  <c:v>1526504400</c:v>
                </c:pt>
                <c:pt idx="73341">
                  <c:v>1526508000</c:v>
                </c:pt>
                <c:pt idx="73342">
                  <c:v>1526511600</c:v>
                </c:pt>
                <c:pt idx="73343">
                  <c:v>1526515200</c:v>
                </c:pt>
                <c:pt idx="73344">
                  <c:v>1526518800</c:v>
                </c:pt>
                <c:pt idx="73345">
                  <c:v>1526522400</c:v>
                </c:pt>
                <c:pt idx="73346">
                  <c:v>1526526000</c:v>
                </c:pt>
                <c:pt idx="73347">
                  <c:v>1526529600</c:v>
                </c:pt>
                <c:pt idx="73348">
                  <c:v>1526533200</c:v>
                </c:pt>
                <c:pt idx="73349">
                  <c:v>1526536800</c:v>
                </c:pt>
                <c:pt idx="73350">
                  <c:v>1526540400</c:v>
                </c:pt>
                <c:pt idx="73351">
                  <c:v>1526544000</c:v>
                </c:pt>
                <c:pt idx="73352">
                  <c:v>1526547600</c:v>
                </c:pt>
                <c:pt idx="73353">
                  <c:v>1526551200</c:v>
                </c:pt>
                <c:pt idx="73354">
                  <c:v>1526554800</c:v>
                </c:pt>
                <c:pt idx="73355">
                  <c:v>1526558400</c:v>
                </c:pt>
                <c:pt idx="73356">
                  <c:v>1526562000</c:v>
                </c:pt>
                <c:pt idx="73357">
                  <c:v>1526565600</c:v>
                </c:pt>
                <c:pt idx="73358">
                  <c:v>1526569200</c:v>
                </c:pt>
                <c:pt idx="73359">
                  <c:v>1526572800</c:v>
                </c:pt>
                <c:pt idx="73360">
                  <c:v>1526576400</c:v>
                </c:pt>
                <c:pt idx="73361">
                  <c:v>1526580000</c:v>
                </c:pt>
                <c:pt idx="73362">
                  <c:v>1526583600</c:v>
                </c:pt>
                <c:pt idx="73363">
                  <c:v>1526587200</c:v>
                </c:pt>
                <c:pt idx="73364">
                  <c:v>1526590800</c:v>
                </c:pt>
                <c:pt idx="73365">
                  <c:v>1526594400</c:v>
                </c:pt>
                <c:pt idx="73366">
                  <c:v>1526598000</c:v>
                </c:pt>
                <c:pt idx="73367">
                  <c:v>1526601600</c:v>
                </c:pt>
                <c:pt idx="73368">
                  <c:v>1526605200</c:v>
                </c:pt>
                <c:pt idx="73369">
                  <c:v>1526608800</c:v>
                </c:pt>
                <c:pt idx="73370">
                  <c:v>1526612400</c:v>
                </c:pt>
                <c:pt idx="73371">
                  <c:v>1526616000</c:v>
                </c:pt>
                <c:pt idx="73372">
                  <c:v>1526619600</c:v>
                </c:pt>
                <c:pt idx="73373">
                  <c:v>1526623200</c:v>
                </c:pt>
                <c:pt idx="73374">
                  <c:v>1526626800</c:v>
                </c:pt>
                <c:pt idx="73375">
                  <c:v>1526630400</c:v>
                </c:pt>
                <c:pt idx="73376">
                  <c:v>1526634000</c:v>
                </c:pt>
                <c:pt idx="73377">
                  <c:v>1526637600</c:v>
                </c:pt>
                <c:pt idx="73378">
                  <c:v>1526641200</c:v>
                </c:pt>
                <c:pt idx="73379">
                  <c:v>1526644800</c:v>
                </c:pt>
                <c:pt idx="73380">
                  <c:v>1526648400</c:v>
                </c:pt>
                <c:pt idx="73381">
                  <c:v>1526652000</c:v>
                </c:pt>
                <c:pt idx="73382">
                  <c:v>1526655600</c:v>
                </c:pt>
                <c:pt idx="73383">
                  <c:v>1526659200</c:v>
                </c:pt>
                <c:pt idx="73384">
                  <c:v>1526662800</c:v>
                </c:pt>
                <c:pt idx="73385">
                  <c:v>1526666400</c:v>
                </c:pt>
                <c:pt idx="73386">
                  <c:v>1526670000</c:v>
                </c:pt>
                <c:pt idx="73387">
                  <c:v>1526673600</c:v>
                </c:pt>
                <c:pt idx="73388">
                  <c:v>1526677200</c:v>
                </c:pt>
                <c:pt idx="73389">
                  <c:v>1526680800</c:v>
                </c:pt>
                <c:pt idx="73390">
                  <c:v>1526684400</c:v>
                </c:pt>
                <c:pt idx="73391">
                  <c:v>1526688000</c:v>
                </c:pt>
                <c:pt idx="73392">
                  <c:v>1526691600</c:v>
                </c:pt>
                <c:pt idx="73393">
                  <c:v>1526695200</c:v>
                </c:pt>
                <c:pt idx="73394">
                  <c:v>1526698800</c:v>
                </c:pt>
                <c:pt idx="73395">
                  <c:v>1526702400</c:v>
                </c:pt>
                <c:pt idx="73396">
                  <c:v>1526706000</c:v>
                </c:pt>
                <c:pt idx="73397">
                  <c:v>1526709600</c:v>
                </c:pt>
                <c:pt idx="73398">
                  <c:v>1526713200</c:v>
                </c:pt>
                <c:pt idx="73399">
                  <c:v>1526716800</c:v>
                </c:pt>
                <c:pt idx="73400">
                  <c:v>1526720400</c:v>
                </c:pt>
                <c:pt idx="73401">
                  <c:v>1526724000</c:v>
                </c:pt>
                <c:pt idx="73402">
                  <c:v>1526727600</c:v>
                </c:pt>
                <c:pt idx="73403">
                  <c:v>1526731200</c:v>
                </c:pt>
                <c:pt idx="73404">
                  <c:v>1526734800</c:v>
                </c:pt>
                <c:pt idx="73405">
                  <c:v>1526738400</c:v>
                </c:pt>
                <c:pt idx="73406">
                  <c:v>1526742000</c:v>
                </c:pt>
                <c:pt idx="73407">
                  <c:v>1526745600</c:v>
                </c:pt>
                <c:pt idx="73408">
                  <c:v>1526749200</c:v>
                </c:pt>
                <c:pt idx="73409">
                  <c:v>1526752800</c:v>
                </c:pt>
                <c:pt idx="73410">
                  <c:v>1526756400</c:v>
                </c:pt>
                <c:pt idx="73411">
                  <c:v>1526760000</c:v>
                </c:pt>
                <c:pt idx="73412">
                  <c:v>1526763600</c:v>
                </c:pt>
                <c:pt idx="73413">
                  <c:v>1526767200</c:v>
                </c:pt>
                <c:pt idx="73414">
                  <c:v>1526770800</c:v>
                </c:pt>
                <c:pt idx="73415">
                  <c:v>1526774400</c:v>
                </c:pt>
                <c:pt idx="73416">
                  <c:v>1526778000</c:v>
                </c:pt>
                <c:pt idx="73417">
                  <c:v>1526781600</c:v>
                </c:pt>
                <c:pt idx="73418">
                  <c:v>1526785200</c:v>
                </c:pt>
                <c:pt idx="73419">
                  <c:v>1526788800</c:v>
                </c:pt>
                <c:pt idx="73420">
                  <c:v>1526792400</c:v>
                </c:pt>
                <c:pt idx="73421">
                  <c:v>1526796000</c:v>
                </c:pt>
                <c:pt idx="73422">
                  <c:v>1526799600</c:v>
                </c:pt>
                <c:pt idx="73423">
                  <c:v>1526803200</c:v>
                </c:pt>
                <c:pt idx="73424">
                  <c:v>1526806800</c:v>
                </c:pt>
                <c:pt idx="73425">
                  <c:v>1526810400</c:v>
                </c:pt>
                <c:pt idx="73426">
                  <c:v>1526814000</c:v>
                </c:pt>
                <c:pt idx="73427">
                  <c:v>1526817600</c:v>
                </c:pt>
                <c:pt idx="73428">
                  <c:v>1526821200</c:v>
                </c:pt>
                <c:pt idx="73429">
                  <c:v>1526824800</c:v>
                </c:pt>
                <c:pt idx="73430">
                  <c:v>1526828400</c:v>
                </c:pt>
                <c:pt idx="73431">
                  <c:v>1526832000</c:v>
                </c:pt>
                <c:pt idx="73432">
                  <c:v>1526835600</c:v>
                </c:pt>
                <c:pt idx="73433">
                  <c:v>1526839200</c:v>
                </c:pt>
                <c:pt idx="73434">
                  <c:v>1526842800</c:v>
                </c:pt>
                <c:pt idx="73435">
                  <c:v>1526846400</c:v>
                </c:pt>
                <c:pt idx="73436">
                  <c:v>1526850000</c:v>
                </c:pt>
                <c:pt idx="73437">
                  <c:v>1526853600</c:v>
                </c:pt>
                <c:pt idx="73438">
                  <c:v>1526857200</c:v>
                </c:pt>
                <c:pt idx="73439">
                  <c:v>1526860800</c:v>
                </c:pt>
                <c:pt idx="73440">
                  <c:v>1526864400</c:v>
                </c:pt>
                <c:pt idx="73441">
                  <c:v>1526868000</c:v>
                </c:pt>
                <c:pt idx="73442">
                  <c:v>1526871600</c:v>
                </c:pt>
                <c:pt idx="73443">
                  <c:v>1526875200</c:v>
                </c:pt>
                <c:pt idx="73444">
                  <c:v>1526878800</c:v>
                </c:pt>
                <c:pt idx="73445">
                  <c:v>1526882400</c:v>
                </c:pt>
                <c:pt idx="73446">
                  <c:v>1526886000</c:v>
                </c:pt>
                <c:pt idx="73447">
                  <c:v>1526889600</c:v>
                </c:pt>
                <c:pt idx="73448">
                  <c:v>1526893200</c:v>
                </c:pt>
                <c:pt idx="73449">
                  <c:v>1526896800</c:v>
                </c:pt>
                <c:pt idx="73450">
                  <c:v>1526900400</c:v>
                </c:pt>
                <c:pt idx="73451">
                  <c:v>1526904000</c:v>
                </c:pt>
                <c:pt idx="73452">
                  <c:v>1526907600</c:v>
                </c:pt>
                <c:pt idx="73453">
                  <c:v>1526911200</c:v>
                </c:pt>
                <c:pt idx="73454">
                  <c:v>1526914800</c:v>
                </c:pt>
                <c:pt idx="73455">
                  <c:v>1526918400</c:v>
                </c:pt>
                <c:pt idx="73456">
                  <c:v>1526922000</c:v>
                </c:pt>
                <c:pt idx="73457">
                  <c:v>1526925600</c:v>
                </c:pt>
                <c:pt idx="73458">
                  <c:v>1526929200</c:v>
                </c:pt>
                <c:pt idx="73459">
                  <c:v>1526932800</c:v>
                </c:pt>
                <c:pt idx="73460">
                  <c:v>1526936400</c:v>
                </c:pt>
                <c:pt idx="73461">
                  <c:v>1526940000</c:v>
                </c:pt>
                <c:pt idx="73462">
                  <c:v>1526943600</c:v>
                </c:pt>
                <c:pt idx="73463">
                  <c:v>1526947200</c:v>
                </c:pt>
                <c:pt idx="73464">
                  <c:v>1526950800</c:v>
                </c:pt>
                <c:pt idx="73465">
                  <c:v>1526954400</c:v>
                </c:pt>
                <c:pt idx="73466">
                  <c:v>1526958000</c:v>
                </c:pt>
                <c:pt idx="73467">
                  <c:v>1526961600</c:v>
                </c:pt>
                <c:pt idx="73468">
                  <c:v>1526965200</c:v>
                </c:pt>
                <c:pt idx="73469">
                  <c:v>1526968800</c:v>
                </c:pt>
                <c:pt idx="73470">
                  <c:v>1526972400</c:v>
                </c:pt>
                <c:pt idx="73471">
                  <c:v>1526976000</c:v>
                </c:pt>
                <c:pt idx="73472">
                  <c:v>1526979600</c:v>
                </c:pt>
                <c:pt idx="73473">
                  <c:v>1526983200</c:v>
                </c:pt>
                <c:pt idx="73474">
                  <c:v>1526986800</c:v>
                </c:pt>
                <c:pt idx="73475">
                  <c:v>1526990400</c:v>
                </c:pt>
                <c:pt idx="73476">
                  <c:v>1526994000</c:v>
                </c:pt>
                <c:pt idx="73477">
                  <c:v>1526997600</c:v>
                </c:pt>
                <c:pt idx="73478">
                  <c:v>1527001200</c:v>
                </c:pt>
                <c:pt idx="73479">
                  <c:v>1527004800</c:v>
                </c:pt>
                <c:pt idx="73480">
                  <c:v>1527008400</c:v>
                </c:pt>
                <c:pt idx="73481">
                  <c:v>1527012000</c:v>
                </c:pt>
                <c:pt idx="73482">
                  <c:v>1527015600</c:v>
                </c:pt>
                <c:pt idx="73483">
                  <c:v>1527019200</c:v>
                </c:pt>
                <c:pt idx="73484">
                  <c:v>1527022800</c:v>
                </c:pt>
                <c:pt idx="73485">
                  <c:v>1527026400</c:v>
                </c:pt>
                <c:pt idx="73486">
                  <c:v>1527030000</c:v>
                </c:pt>
                <c:pt idx="73487">
                  <c:v>1527033600</c:v>
                </c:pt>
                <c:pt idx="73488">
                  <c:v>1527037200</c:v>
                </c:pt>
                <c:pt idx="73489">
                  <c:v>1527040800</c:v>
                </c:pt>
                <c:pt idx="73490">
                  <c:v>1527044400</c:v>
                </c:pt>
                <c:pt idx="73491">
                  <c:v>1527048000</c:v>
                </c:pt>
                <c:pt idx="73492">
                  <c:v>1527051600</c:v>
                </c:pt>
                <c:pt idx="73493">
                  <c:v>1527055200</c:v>
                </c:pt>
                <c:pt idx="73494">
                  <c:v>1527058800</c:v>
                </c:pt>
                <c:pt idx="73495">
                  <c:v>1527062400</c:v>
                </c:pt>
                <c:pt idx="73496">
                  <c:v>1527066000</c:v>
                </c:pt>
                <c:pt idx="73497">
                  <c:v>1527069600</c:v>
                </c:pt>
                <c:pt idx="73498">
                  <c:v>1527073200</c:v>
                </c:pt>
                <c:pt idx="73499">
                  <c:v>1527076800</c:v>
                </c:pt>
                <c:pt idx="73500">
                  <c:v>1527080400</c:v>
                </c:pt>
                <c:pt idx="73501">
                  <c:v>1527084000</c:v>
                </c:pt>
                <c:pt idx="73502">
                  <c:v>1527087600</c:v>
                </c:pt>
                <c:pt idx="73503">
                  <c:v>1527091200</c:v>
                </c:pt>
                <c:pt idx="73504">
                  <c:v>1527094800</c:v>
                </c:pt>
                <c:pt idx="73505">
                  <c:v>1527098400</c:v>
                </c:pt>
                <c:pt idx="73506">
                  <c:v>1527102000</c:v>
                </c:pt>
                <c:pt idx="73507">
                  <c:v>1527105600</c:v>
                </c:pt>
                <c:pt idx="73508">
                  <c:v>1527109200</c:v>
                </c:pt>
                <c:pt idx="73509">
                  <c:v>1527112800</c:v>
                </c:pt>
                <c:pt idx="73510">
                  <c:v>1527116400</c:v>
                </c:pt>
                <c:pt idx="73511">
                  <c:v>1527120000</c:v>
                </c:pt>
                <c:pt idx="73512">
                  <c:v>1527123600</c:v>
                </c:pt>
                <c:pt idx="73513">
                  <c:v>1527127200</c:v>
                </c:pt>
                <c:pt idx="73514">
                  <c:v>1527130800</c:v>
                </c:pt>
                <c:pt idx="73515">
                  <c:v>1527134400</c:v>
                </c:pt>
                <c:pt idx="73516">
                  <c:v>1527138000</c:v>
                </c:pt>
                <c:pt idx="73517">
                  <c:v>1527141600</c:v>
                </c:pt>
                <c:pt idx="73518">
                  <c:v>1527145200</c:v>
                </c:pt>
                <c:pt idx="73519">
                  <c:v>1527148800</c:v>
                </c:pt>
                <c:pt idx="73520">
                  <c:v>1527152400</c:v>
                </c:pt>
                <c:pt idx="73521">
                  <c:v>1527156000</c:v>
                </c:pt>
                <c:pt idx="73522">
                  <c:v>1527159600</c:v>
                </c:pt>
                <c:pt idx="73523">
                  <c:v>1527163200</c:v>
                </c:pt>
                <c:pt idx="73524">
                  <c:v>1527166800</c:v>
                </c:pt>
                <c:pt idx="73525">
                  <c:v>1527170400</c:v>
                </c:pt>
                <c:pt idx="73526">
                  <c:v>1527174000</c:v>
                </c:pt>
                <c:pt idx="73527">
                  <c:v>1527177600</c:v>
                </c:pt>
                <c:pt idx="73528">
                  <c:v>1527181200</c:v>
                </c:pt>
                <c:pt idx="73529">
                  <c:v>1527184800</c:v>
                </c:pt>
                <c:pt idx="73530">
                  <c:v>1527188400</c:v>
                </c:pt>
                <c:pt idx="73531">
                  <c:v>1527192000</c:v>
                </c:pt>
                <c:pt idx="73532">
                  <c:v>1527195600</c:v>
                </c:pt>
                <c:pt idx="73533">
                  <c:v>1527199200</c:v>
                </c:pt>
                <c:pt idx="73534">
                  <c:v>1527202800</c:v>
                </c:pt>
                <c:pt idx="73535">
                  <c:v>1527206400</c:v>
                </c:pt>
                <c:pt idx="73536">
                  <c:v>1527210000</c:v>
                </c:pt>
                <c:pt idx="73537">
                  <c:v>1527213600</c:v>
                </c:pt>
                <c:pt idx="73538">
                  <c:v>1527217200</c:v>
                </c:pt>
                <c:pt idx="73539">
                  <c:v>1527220800</c:v>
                </c:pt>
                <c:pt idx="73540">
                  <c:v>1527224400</c:v>
                </c:pt>
                <c:pt idx="73541">
                  <c:v>1527228000</c:v>
                </c:pt>
                <c:pt idx="73542">
                  <c:v>1527231600</c:v>
                </c:pt>
                <c:pt idx="73543">
                  <c:v>1527235200</c:v>
                </c:pt>
                <c:pt idx="73544">
                  <c:v>1527238800</c:v>
                </c:pt>
                <c:pt idx="73545">
                  <c:v>1527242400</c:v>
                </c:pt>
                <c:pt idx="73546">
                  <c:v>1527246000</c:v>
                </c:pt>
                <c:pt idx="73547">
                  <c:v>1527249600</c:v>
                </c:pt>
                <c:pt idx="73548">
                  <c:v>1527253200</c:v>
                </c:pt>
                <c:pt idx="73549">
                  <c:v>1527256800</c:v>
                </c:pt>
                <c:pt idx="73550">
                  <c:v>1527260400</c:v>
                </c:pt>
                <c:pt idx="73551">
                  <c:v>1527264000</c:v>
                </c:pt>
                <c:pt idx="73552">
                  <c:v>1527267600</c:v>
                </c:pt>
                <c:pt idx="73553">
                  <c:v>1527271200</c:v>
                </c:pt>
                <c:pt idx="73554">
                  <c:v>1527274800</c:v>
                </c:pt>
                <c:pt idx="73555">
                  <c:v>1527278400</c:v>
                </c:pt>
                <c:pt idx="73556">
                  <c:v>1527282000</c:v>
                </c:pt>
                <c:pt idx="73557">
                  <c:v>1527285600</c:v>
                </c:pt>
                <c:pt idx="73558">
                  <c:v>1527289200</c:v>
                </c:pt>
                <c:pt idx="73559">
                  <c:v>1527292800</c:v>
                </c:pt>
                <c:pt idx="73560">
                  <c:v>1527296400</c:v>
                </c:pt>
                <c:pt idx="73561">
                  <c:v>1527300000</c:v>
                </c:pt>
                <c:pt idx="73562">
                  <c:v>1527303600</c:v>
                </c:pt>
                <c:pt idx="73563">
                  <c:v>1527307200</c:v>
                </c:pt>
                <c:pt idx="73564">
                  <c:v>1527310800</c:v>
                </c:pt>
                <c:pt idx="73565">
                  <c:v>1527314400</c:v>
                </c:pt>
                <c:pt idx="73566">
                  <c:v>1527318000</c:v>
                </c:pt>
                <c:pt idx="73567">
                  <c:v>1527321600</c:v>
                </c:pt>
                <c:pt idx="73568">
                  <c:v>1527325200</c:v>
                </c:pt>
                <c:pt idx="73569">
                  <c:v>1527328800</c:v>
                </c:pt>
                <c:pt idx="73570">
                  <c:v>1527332400</c:v>
                </c:pt>
                <c:pt idx="73571">
                  <c:v>1527336000</c:v>
                </c:pt>
                <c:pt idx="73572">
                  <c:v>1527339600</c:v>
                </c:pt>
                <c:pt idx="73573">
                  <c:v>1527343200</c:v>
                </c:pt>
                <c:pt idx="73574">
                  <c:v>1527346800</c:v>
                </c:pt>
                <c:pt idx="73575">
                  <c:v>1527350400</c:v>
                </c:pt>
                <c:pt idx="73576">
                  <c:v>1527354000</c:v>
                </c:pt>
                <c:pt idx="73577">
                  <c:v>1527357600</c:v>
                </c:pt>
                <c:pt idx="73578">
                  <c:v>1527361200</c:v>
                </c:pt>
                <c:pt idx="73579">
                  <c:v>1527364800</c:v>
                </c:pt>
                <c:pt idx="73580">
                  <c:v>1527368400</c:v>
                </c:pt>
                <c:pt idx="73581">
                  <c:v>1527372000</c:v>
                </c:pt>
                <c:pt idx="73582">
                  <c:v>1527375600</c:v>
                </c:pt>
                <c:pt idx="73583">
                  <c:v>1527379200</c:v>
                </c:pt>
                <c:pt idx="73584">
                  <c:v>1527382800</c:v>
                </c:pt>
                <c:pt idx="73585">
                  <c:v>1527386400</c:v>
                </c:pt>
                <c:pt idx="73586">
                  <c:v>1527390000</c:v>
                </c:pt>
                <c:pt idx="73587">
                  <c:v>1527393600</c:v>
                </c:pt>
                <c:pt idx="73588">
                  <c:v>1527397200</c:v>
                </c:pt>
                <c:pt idx="73589">
                  <c:v>1527400800</c:v>
                </c:pt>
                <c:pt idx="73590">
                  <c:v>1527404400</c:v>
                </c:pt>
                <c:pt idx="73591">
                  <c:v>1527408000</c:v>
                </c:pt>
                <c:pt idx="73592">
                  <c:v>1527411600</c:v>
                </c:pt>
                <c:pt idx="73593">
                  <c:v>1527415200</c:v>
                </c:pt>
                <c:pt idx="73594">
                  <c:v>1527418800</c:v>
                </c:pt>
                <c:pt idx="73595">
                  <c:v>1527422400</c:v>
                </c:pt>
                <c:pt idx="73596">
                  <c:v>1527426000</c:v>
                </c:pt>
                <c:pt idx="73597">
                  <c:v>1527429600</c:v>
                </c:pt>
                <c:pt idx="73598">
                  <c:v>1527433200</c:v>
                </c:pt>
                <c:pt idx="73599">
                  <c:v>1527436800</c:v>
                </c:pt>
                <c:pt idx="73600">
                  <c:v>1527440400</c:v>
                </c:pt>
                <c:pt idx="73601">
                  <c:v>1527444000</c:v>
                </c:pt>
                <c:pt idx="73602">
                  <c:v>1527447600</c:v>
                </c:pt>
                <c:pt idx="73603">
                  <c:v>1527451200</c:v>
                </c:pt>
                <c:pt idx="73604">
                  <c:v>1527454800</c:v>
                </c:pt>
                <c:pt idx="73605">
                  <c:v>1527458400</c:v>
                </c:pt>
                <c:pt idx="73606">
                  <c:v>1527462000</c:v>
                </c:pt>
                <c:pt idx="73607">
                  <c:v>1527465600</c:v>
                </c:pt>
                <c:pt idx="73608">
                  <c:v>1527469200</c:v>
                </c:pt>
                <c:pt idx="73609">
                  <c:v>1527472800</c:v>
                </c:pt>
                <c:pt idx="73610">
                  <c:v>1527476400</c:v>
                </c:pt>
                <c:pt idx="73611">
                  <c:v>1527480000</c:v>
                </c:pt>
                <c:pt idx="73612">
                  <c:v>1527483600</c:v>
                </c:pt>
                <c:pt idx="73613">
                  <c:v>1527487200</c:v>
                </c:pt>
                <c:pt idx="73614">
                  <c:v>1527490800</c:v>
                </c:pt>
                <c:pt idx="73615">
                  <c:v>1527494400</c:v>
                </c:pt>
                <c:pt idx="73616">
                  <c:v>1527498000</c:v>
                </c:pt>
                <c:pt idx="73617">
                  <c:v>1527501600</c:v>
                </c:pt>
                <c:pt idx="73618">
                  <c:v>1527505200</c:v>
                </c:pt>
                <c:pt idx="73619">
                  <c:v>1527508800</c:v>
                </c:pt>
                <c:pt idx="73620">
                  <c:v>1527512400</c:v>
                </c:pt>
                <c:pt idx="73621">
                  <c:v>1527516000</c:v>
                </c:pt>
                <c:pt idx="73622">
                  <c:v>1527519600</c:v>
                </c:pt>
                <c:pt idx="73623">
                  <c:v>1527523200</c:v>
                </c:pt>
                <c:pt idx="73624">
                  <c:v>1527526800</c:v>
                </c:pt>
                <c:pt idx="73625">
                  <c:v>1527530400</c:v>
                </c:pt>
                <c:pt idx="73626">
                  <c:v>1527534000</c:v>
                </c:pt>
                <c:pt idx="73627">
                  <c:v>1527537600</c:v>
                </c:pt>
                <c:pt idx="73628">
                  <c:v>1527541200</c:v>
                </c:pt>
                <c:pt idx="73629">
                  <c:v>1527544800</c:v>
                </c:pt>
                <c:pt idx="73630">
                  <c:v>1527548400</c:v>
                </c:pt>
                <c:pt idx="73631">
                  <c:v>1527552000</c:v>
                </c:pt>
                <c:pt idx="73632">
                  <c:v>1527555600</c:v>
                </c:pt>
                <c:pt idx="73633">
                  <c:v>1527559200</c:v>
                </c:pt>
                <c:pt idx="73634">
                  <c:v>1527562800</c:v>
                </c:pt>
                <c:pt idx="73635">
                  <c:v>1527566400</c:v>
                </c:pt>
                <c:pt idx="73636">
                  <c:v>1527570000</c:v>
                </c:pt>
                <c:pt idx="73637">
                  <c:v>1527573600</c:v>
                </c:pt>
                <c:pt idx="73638">
                  <c:v>1527577200</c:v>
                </c:pt>
                <c:pt idx="73639">
                  <c:v>1527580800</c:v>
                </c:pt>
                <c:pt idx="73640">
                  <c:v>1527584400</c:v>
                </c:pt>
                <c:pt idx="73641">
                  <c:v>1527588000</c:v>
                </c:pt>
                <c:pt idx="73642">
                  <c:v>1527591600</c:v>
                </c:pt>
                <c:pt idx="73643">
                  <c:v>1527595200</c:v>
                </c:pt>
                <c:pt idx="73644">
                  <c:v>1527598800</c:v>
                </c:pt>
                <c:pt idx="73645">
                  <c:v>1527602400</c:v>
                </c:pt>
                <c:pt idx="73646">
                  <c:v>1527606000</c:v>
                </c:pt>
                <c:pt idx="73647">
                  <c:v>1527609600</c:v>
                </c:pt>
                <c:pt idx="73648">
                  <c:v>1527613200</c:v>
                </c:pt>
                <c:pt idx="73649">
                  <c:v>1527616800</c:v>
                </c:pt>
                <c:pt idx="73650">
                  <c:v>1527620400</c:v>
                </c:pt>
                <c:pt idx="73651">
                  <c:v>1527624000</c:v>
                </c:pt>
                <c:pt idx="73652">
                  <c:v>1527627600</c:v>
                </c:pt>
                <c:pt idx="73653">
                  <c:v>1527631200</c:v>
                </c:pt>
                <c:pt idx="73654">
                  <c:v>1527634800</c:v>
                </c:pt>
                <c:pt idx="73655">
                  <c:v>1527638400</c:v>
                </c:pt>
                <c:pt idx="73656">
                  <c:v>1527642000</c:v>
                </c:pt>
                <c:pt idx="73657">
                  <c:v>1527645600</c:v>
                </c:pt>
                <c:pt idx="73658">
                  <c:v>1527649200</c:v>
                </c:pt>
                <c:pt idx="73659">
                  <c:v>1527652800</c:v>
                </c:pt>
                <c:pt idx="73660">
                  <c:v>1527656400</c:v>
                </c:pt>
                <c:pt idx="73661">
                  <c:v>1527660000</c:v>
                </c:pt>
                <c:pt idx="73662">
                  <c:v>1527663600</c:v>
                </c:pt>
                <c:pt idx="73663">
                  <c:v>1527667200</c:v>
                </c:pt>
                <c:pt idx="73664">
                  <c:v>1527670800</c:v>
                </c:pt>
                <c:pt idx="73665">
                  <c:v>1527674400</c:v>
                </c:pt>
                <c:pt idx="73666">
                  <c:v>1527678000</c:v>
                </c:pt>
                <c:pt idx="73667">
                  <c:v>1527681600</c:v>
                </c:pt>
                <c:pt idx="73668">
                  <c:v>1527685200</c:v>
                </c:pt>
                <c:pt idx="73669">
                  <c:v>1527688800</c:v>
                </c:pt>
                <c:pt idx="73670">
                  <c:v>1527692400</c:v>
                </c:pt>
                <c:pt idx="73671">
                  <c:v>1527696000</c:v>
                </c:pt>
                <c:pt idx="73672">
                  <c:v>1527699600</c:v>
                </c:pt>
                <c:pt idx="73673">
                  <c:v>1527703200</c:v>
                </c:pt>
                <c:pt idx="73674">
                  <c:v>1527706800</c:v>
                </c:pt>
                <c:pt idx="73675">
                  <c:v>1527710400</c:v>
                </c:pt>
                <c:pt idx="73676">
                  <c:v>1527714000</c:v>
                </c:pt>
                <c:pt idx="73677">
                  <c:v>1527717600</c:v>
                </c:pt>
                <c:pt idx="73678">
                  <c:v>1527721200</c:v>
                </c:pt>
                <c:pt idx="73679">
                  <c:v>1527724800</c:v>
                </c:pt>
                <c:pt idx="73680">
                  <c:v>1527728400</c:v>
                </c:pt>
                <c:pt idx="73681">
                  <c:v>1527732000</c:v>
                </c:pt>
                <c:pt idx="73682">
                  <c:v>1527735600</c:v>
                </c:pt>
                <c:pt idx="73683">
                  <c:v>1527739200</c:v>
                </c:pt>
                <c:pt idx="73684">
                  <c:v>1527742800</c:v>
                </c:pt>
                <c:pt idx="73685">
                  <c:v>1527746400</c:v>
                </c:pt>
                <c:pt idx="73686">
                  <c:v>1527750000</c:v>
                </c:pt>
                <c:pt idx="73687">
                  <c:v>1527753600</c:v>
                </c:pt>
                <c:pt idx="73688">
                  <c:v>1527757200</c:v>
                </c:pt>
                <c:pt idx="73689">
                  <c:v>1527760800</c:v>
                </c:pt>
                <c:pt idx="73690">
                  <c:v>1527764400</c:v>
                </c:pt>
                <c:pt idx="73691">
                  <c:v>1527768000</c:v>
                </c:pt>
                <c:pt idx="73692">
                  <c:v>1527771600</c:v>
                </c:pt>
                <c:pt idx="73693">
                  <c:v>1527775200</c:v>
                </c:pt>
                <c:pt idx="73694">
                  <c:v>1527778800</c:v>
                </c:pt>
                <c:pt idx="73695">
                  <c:v>1527782400</c:v>
                </c:pt>
                <c:pt idx="73696">
                  <c:v>1527786000</c:v>
                </c:pt>
                <c:pt idx="73697">
                  <c:v>1527789600</c:v>
                </c:pt>
                <c:pt idx="73698">
                  <c:v>1527793200</c:v>
                </c:pt>
                <c:pt idx="73699">
                  <c:v>1527796800</c:v>
                </c:pt>
                <c:pt idx="73700">
                  <c:v>1527800400</c:v>
                </c:pt>
                <c:pt idx="73701">
                  <c:v>1527804000</c:v>
                </c:pt>
                <c:pt idx="73702">
                  <c:v>1527807600</c:v>
                </c:pt>
                <c:pt idx="73703">
                  <c:v>1527811200</c:v>
                </c:pt>
                <c:pt idx="73704">
                  <c:v>1527814800</c:v>
                </c:pt>
                <c:pt idx="73705">
                  <c:v>1527818400</c:v>
                </c:pt>
                <c:pt idx="73706">
                  <c:v>1527822000</c:v>
                </c:pt>
                <c:pt idx="73707">
                  <c:v>1527825600</c:v>
                </c:pt>
                <c:pt idx="73708">
                  <c:v>1527829200</c:v>
                </c:pt>
                <c:pt idx="73709">
                  <c:v>1527832800</c:v>
                </c:pt>
                <c:pt idx="73710">
                  <c:v>1527836400</c:v>
                </c:pt>
                <c:pt idx="73711">
                  <c:v>1527840000</c:v>
                </c:pt>
                <c:pt idx="73712">
                  <c:v>1527843600</c:v>
                </c:pt>
                <c:pt idx="73713">
                  <c:v>1527847200</c:v>
                </c:pt>
                <c:pt idx="73714">
                  <c:v>1527850800</c:v>
                </c:pt>
                <c:pt idx="73715">
                  <c:v>1527854400</c:v>
                </c:pt>
                <c:pt idx="73716">
                  <c:v>1527858000</c:v>
                </c:pt>
                <c:pt idx="73717">
                  <c:v>1527861600</c:v>
                </c:pt>
                <c:pt idx="73718">
                  <c:v>1527865200</c:v>
                </c:pt>
                <c:pt idx="73719">
                  <c:v>1527868800</c:v>
                </c:pt>
                <c:pt idx="73720">
                  <c:v>1527872400</c:v>
                </c:pt>
                <c:pt idx="73721">
                  <c:v>1527876000</c:v>
                </c:pt>
                <c:pt idx="73722">
                  <c:v>1527879600</c:v>
                </c:pt>
                <c:pt idx="73723">
                  <c:v>1527883200</c:v>
                </c:pt>
                <c:pt idx="73724">
                  <c:v>1527886800</c:v>
                </c:pt>
                <c:pt idx="73725">
                  <c:v>1527890400</c:v>
                </c:pt>
                <c:pt idx="73726">
                  <c:v>1527894000</c:v>
                </c:pt>
                <c:pt idx="73727">
                  <c:v>1527897600</c:v>
                </c:pt>
                <c:pt idx="73728">
                  <c:v>1527901200</c:v>
                </c:pt>
                <c:pt idx="73729">
                  <c:v>1527904800</c:v>
                </c:pt>
                <c:pt idx="73730">
                  <c:v>1527908400</c:v>
                </c:pt>
                <c:pt idx="73731">
                  <c:v>1527912000</c:v>
                </c:pt>
                <c:pt idx="73732">
                  <c:v>1527915600</c:v>
                </c:pt>
                <c:pt idx="73733">
                  <c:v>1527919200</c:v>
                </c:pt>
                <c:pt idx="73734">
                  <c:v>1527922800</c:v>
                </c:pt>
                <c:pt idx="73735">
                  <c:v>1527926400</c:v>
                </c:pt>
                <c:pt idx="73736">
                  <c:v>1527930000</c:v>
                </c:pt>
                <c:pt idx="73737">
                  <c:v>1527933600</c:v>
                </c:pt>
                <c:pt idx="73738">
                  <c:v>1527937200</c:v>
                </c:pt>
                <c:pt idx="73739">
                  <c:v>1527940800</c:v>
                </c:pt>
                <c:pt idx="73740">
                  <c:v>1527944400</c:v>
                </c:pt>
                <c:pt idx="73741">
                  <c:v>1527948000</c:v>
                </c:pt>
                <c:pt idx="73742">
                  <c:v>1527951600</c:v>
                </c:pt>
                <c:pt idx="73743">
                  <c:v>1527955200</c:v>
                </c:pt>
                <c:pt idx="73744">
                  <c:v>1527958800</c:v>
                </c:pt>
                <c:pt idx="73745">
                  <c:v>1527962400</c:v>
                </c:pt>
                <c:pt idx="73746">
                  <c:v>1527966000</c:v>
                </c:pt>
                <c:pt idx="73747">
                  <c:v>1527969600</c:v>
                </c:pt>
                <c:pt idx="73748">
                  <c:v>1527973200</c:v>
                </c:pt>
                <c:pt idx="73749">
                  <c:v>1527976800</c:v>
                </c:pt>
                <c:pt idx="73750">
                  <c:v>1527980400</c:v>
                </c:pt>
                <c:pt idx="73751">
                  <c:v>1527984000</c:v>
                </c:pt>
                <c:pt idx="73752">
                  <c:v>1527987600</c:v>
                </c:pt>
                <c:pt idx="73753">
                  <c:v>1527991200</c:v>
                </c:pt>
                <c:pt idx="73754">
                  <c:v>1527994800</c:v>
                </c:pt>
                <c:pt idx="73755">
                  <c:v>1527998400</c:v>
                </c:pt>
                <c:pt idx="73756">
                  <c:v>1528002000</c:v>
                </c:pt>
                <c:pt idx="73757">
                  <c:v>1528005600</c:v>
                </c:pt>
                <c:pt idx="73758">
                  <c:v>1528009200</c:v>
                </c:pt>
                <c:pt idx="73759">
                  <c:v>1528012800</c:v>
                </c:pt>
                <c:pt idx="73760">
                  <c:v>1528016400</c:v>
                </c:pt>
                <c:pt idx="73761">
                  <c:v>1528020000</c:v>
                </c:pt>
                <c:pt idx="73762">
                  <c:v>1528023600</c:v>
                </c:pt>
                <c:pt idx="73763">
                  <c:v>1528027200</c:v>
                </c:pt>
                <c:pt idx="73764">
                  <c:v>1528030800</c:v>
                </c:pt>
                <c:pt idx="73765">
                  <c:v>1528034400</c:v>
                </c:pt>
                <c:pt idx="73766">
                  <c:v>1528038000</c:v>
                </c:pt>
                <c:pt idx="73767">
                  <c:v>1528041600</c:v>
                </c:pt>
                <c:pt idx="73768">
                  <c:v>1528045200</c:v>
                </c:pt>
                <c:pt idx="73769">
                  <c:v>1528048800</c:v>
                </c:pt>
                <c:pt idx="73770">
                  <c:v>1528052400</c:v>
                </c:pt>
                <c:pt idx="73771">
                  <c:v>1528056000</c:v>
                </c:pt>
                <c:pt idx="73772">
                  <c:v>1528059600</c:v>
                </c:pt>
                <c:pt idx="73773">
                  <c:v>1528063200</c:v>
                </c:pt>
                <c:pt idx="73774">
                  <c:v>1528066800</c:v>
                </c:pt>
                <c:pt idx="73775">
                  <c:v>1528070400</c:v>
                </c:pt>
                <c:pt idx="73776">
                  <c:v>1528074000</c:v>
                </c:pt>
                <c:pt idx="73777">
                  <c:v>1528077600</c:v>
                </c:pt>
                <c:pt idx="73778">
                  <c:v>1528081200</c:v>
                </c:pt>
                <c:pt idx="73779">
                  <c:v>1528084800</c:v>
                </c:pt>
                <c:pt idx="73780">
                  <c:v>1528088400</c:v>
                </c:pt>
                <c:pt idx="73781">
                  <c:v>1528092000</c:v>
                </c:pt>
                <c:pt idx="73782">
                  <c:v>1528095600</c:v>
                </c:pt>
                <c:pt idx="73783">
                  <c:v>1528099200</c:v>
                </c:pt>
                <c:pt idx="73784">
                  <c:v>1528102800</c:v>
                </c:pt>
                <c:pt idx="73785">
                  <c:v>1528106400</c:v>
                </c:pt>
                <c:pt idx="73786">
                  <c:v>1528110000</c:v>
                </c:pt>
                <c:pt idx="73787">
                  <c:v>1528113600</c:v>
                </c:pt>
                <c:pt idx="73788">
                  <c:v>1528117200</c:v>
                </c:pt>
                <c:pt idx="73789">
                  <c:v>1528120800</c:v>
                </c:pt>
                <c:pt idx="73790">
                  <c:v>1528124400</c:v>
                </c:pt>
                <c:pt idx="73791">
                  <c:v>1528128000</c:v>
                </c:pt>
                <c:pt idx="73792">
                  <c:v>1528131600</c:v>
                </c:pt>
                <c:pt idx="73793">
                  <c:v>1528135200</c:v>
                </c:pt>
                <c:pt idx="73794">
                  <c:v>1528138800</c:v>
                </c:pt>
                <c:pt idx="73795">
                  <c:v>1528142400</c:v>
                </c:pt>
                <c:pt idx="73796">
                  <c:v>1528146000</c:v>
                </c:pt>
                <c:pt idx="73797">
                  <c:v>1528149600</c:v>
                </c:pt>
                <c:pt idx="73798">
                  <c:v>1528153200</c:v>
                </c:pt>
                <c:pt idx="73799">
                  <c:v>1528156800</c:v>
                </c:pt>
                <c:pt idx="73800">
                  <c:v>1528160400</c:v>
                </c:pt>
                <c:pt idx="73801">
                  <c:v>1528164000</c:v>
                </c:pt>
                <c:pt idx="73802">
                  <c:v>1528167600</c:v>
                </c:pt>
                <c:pt idx="73803">
                  <c:v>1528171200</c:v>
                </c:pt>
                <c:pt idx="73804">
                  <c:v>1528174800</c:v>
                </c:pt>
                <c:pt idx="73805">
                  <c:v>1528178400</c:v>
                </c:pt>
                <c:pt idx="73806">
                  <c:v>1528182000</c:v>
                </c:pt>
                <c:pt idx="73807">
                  <c:v>1528185600</c:v>
                </c:pt>
                <c:pt idx="73808">
                  <c:v>1528189200</c:v>
                </c:pt>
                <c:pt idx="73809">
                  <c:v>1528192800</c:v>
                </c:pt>
                <c:pt idx="73810">
                  <c:v>1528196400</c:v>
                </c:pt>
                <c:pt idx="73811">
                  <c:v>1528200000</c:v>
                </c:pt>
                <c:pt idx="73812">
                  <c:v>1528203600</c:v>
                </c:pt>
                <c:pt idx="73813">
                  <c:v>1528207200</c:v>
                </c:pt>
                <c:pt idx="73814">
                  <c:v>1528210800</c:v>
                </c:pt>
                <c:pt idx="73815">
                  <c:v>1528214400</c:v>
                </c:pt>
                <c:pt idx="73816">
                  <c:v>1528218000</c:v>
                </c:pt>
                <c:pt idx="73817">
                  <c:v>1528221600</c:v>
                </c:pt>
                <c:pt idx="73818">
                  <c:v>1528225200</c:v>
                </c:pt>
                <c:pt idx="73819">
                  <c:v>1528228800</c:v>
                </c:pt>
                <c:pt idx="73820">
                  <c:v>1528232400</c:v>
                </c:pt>
                <c:pt idx="73821">
                  <c:v>1528236000</c:v>
                </c:pt>
                <c:pt idx="73822">
                  <c:v>1528239600</c:v>
                </c:pt>
                <c:pt idx="73823">
                  <c:v>1528243200</c:v>
                </c:pt>
                <c:pt idx="73824">
                  <c:v>1528246800</c:v>
                </c:pt>
                <c:pt idx="73825">
                  <c:v>1528250400</c:v>
                </c:pt>
                <c:pt idx="73826">
                  <c:v>1528254000</c:v>
                </c:pt>
                <c:pt idx="73827">
                  <c:v>1528257600</c:v>
                </c:pt>
                <c:pt idx="73828">
                  <c:v>1528261200</c:v>
                </c:pt>
                <c:pt idx="73829">
                  <c:v>1528264800</c:v>
                </c:pt>
                <c:pt idx="73830">
                  <c:v>1528268400</c:v>
                </c:pt>
                <c:pt idx="73831">
                  <c:v>1528272000</c:v>
                </c:pt>
                <c:pt idx="73832">
                  <c:v>1528275600</c:v>
                </c:pt>
                <c:pt idx="73833">
                  <c:v>1528279200</c:v>
                </c:pt>
                <c:pt idx="73834">
                  <c:v>1528282800</c:v>
                </c:pt>
                <c:pt idx="73835">
                  <c:v>1528286400</c:v>
                </c:pt>
                <c:pt idx="73836">
                  <c:v>1528290000</c:v>
                </c:pt>
                <c:pt idx="73837">
                  <c:v>1528293600</c:v>
                </c:pt>
                <c:pt idx="73838">
                  <c:v>1528297200</c:v>
                </c:pt>
                <c:pt idx="73839">
                  <c:v>1528300800</c:v>
                </c:pt>
                <c:pt idx="73840">
                  <c:v>1528304400</c:v>
                </c:pt>
                <c:pt idx="73841">
                  <c:v>1528308000</c:v>
                </c:pt>
                <c:pt idx="73842">
                  <c:v>1528311600</c:v>
                </c:pt>
                <c:pt idx="73843">
                  <c:v>1528315200</c:v>
                </c:pt>
                <c:pt idx="73844">
                  <c:v>1528318800</c:v>
                </c:pt>
                <c:pt idx="73845">
                  <c:v>1528322400</c:v>
                </c:pt>
                <c:pt idx="73846">
                  <c:v>1528326000</c:v>
                </c:pt>
                <c:pt idx="73847">
                  <c:v>1528329600</c:v>
                </c:pt>
                <c:pt idx="73848">
                  <c:v>1528333200</c:v>
                </c:pt>
                <c:pt idx="73849">
                  <c:v>1528336800</c:v>
                </c:pt>
                <c:pt idx="73850">
                  <c:v>1528340400</c:v>
                </c:pt>
                <c:pt idx="73851">
                  <c:v>1528344000</c:v>
                </c:pt>
                <c:pt idx="73852">
                  <c:v>1528347600</c:v>
                </c:pt>
                <c:pt idx="73853">
                  <c:v>1528351200</c:v>
                </c:pt>
                <c:pt idx="73854">
                  <c:v>1528354800</c:v>
                </c:pt>
                <c:pt idx="73855">
                  <c:v>1528358400</c:v>
                </c:pt>
                <c:pt idx="73856">
                  <c:v>1528362000</c:v>
                </c:pt>
                <c:pt idx="73857">
                  <c:v>1528365600</c:v>
                </c:pt>
                <c:pt idx="73858">
                  <c:v>1528369200</c:v>
                </c:pt>
                <c:pt idx="73859">
                  <c:v>1528372800</c:v>
                </c:pt>
                <c:pt idx="73860">
                  <c:v>1528376400</c:v>
                </c:pt>
                <c:pt idx="73861">
                  <c:v>1528380000</c:v>
                </c:pt>
                <c:pt idx="73862">
                  <c:v>1528383600</c:v>
                </c:pt>
                <c:pt idx="73863">
                  <c:v>1528387200</c:v>
                </c:pt>
                <c:pt idx="73864">
                  <c:v>1528390800</c:v>
                </c:pt>
                <c:pt idx="73865">
                  <c:v>1528394400</c:v>
                </c:pt>
                <c:pt idx="73866">
                  <c:v>1528398000</c:v>
                </c:pt>
                <c:pt idx="73867">
                  <c:v>1528401600</c:v>
                </c:pt>
                <c:pt idx="73868">
                  <c:v>1528405200</c:v>
                </c:pt>
                <c:pt idx="73869">
                  <c:v>1528408800</c:v>
                </c:pt>
                <c:pt idx="73870">
                  <c:v>1528412400</c:v>
                </c:pt>
                <c:pt idx="73871">
                  <c:v>1528416000</c:v>
                </c:pt>
                <c:pt idx="73872">
                  <c:v>1528419600</c:v>
                </c:pt>
                <c:pt idx="73873">
                  <c:v>1528423200</c:v>
                </c:pt>
                <c:pt idx="73874">
                  <c:v>1528426800</c:v>
                </c:pt>
                <c:pt idx="73875">
                  <c:v>1528430400</c:v>
                </c:pt>
                <c:pt idx="73876">
                  <c:v>1528434000</c:v>
                </c:pt>
                <c:pt idx="73877">
                  <c:v>1528437600</c:v>
                </c:pt>
                <c:pt idx="73878">
                  <c:v>1528441200</c:v>
                </c:pt>
                <c:pt idx="73879">
                  <c:v>1528444800</c:v>
                </c:pt>
                <c:pt idx="73880">
                  <c:v>1528448400</c:v>
                </c:pt>
                <c:pt idx="73881">
                  <c:v>1528452000</c:v>
                </c:pt>
                <c:pt idx="73882">
                  <c:v>1528455600</c:v>
                </c:pt>
                <c:pt idx="73883">
                  <c:v>1528459200</c:v>
                </c:pt>
                <c:pt idx="73884">
                  <c:v>1528462800</c:v>
                </c:pt>
                <c:pt idx="73885">
                  <c:v>1528466400</c:v>
                </c:pt>
                <c:pt idx="73886">
                  <c:v>1528470000</c:v>
                </c:pt>
                <c:pt idx="73887">
                  <c:v>1528473600</c:v>
                </c:pt>
                <c:pt idx="73888">
                  <c:v>1528477200</c:v>
                </c:pt>
                <c:pt idx="73889">
                  <c:v>1528480800</c:v>
                </c:pt>
                <c:pt idx="73890">
                  <c:v>1528484400</c:v>
                </c:pt>
                <c:pt idx="73891">
                  <c:v>1528488000</c:v>
                </c:pt>
                <c:pt idx="73892">
                  <c:v>1528491600</c:v>
                </c:pt>
                <c:pt idx="73893">
                  <c:v>1528495200</c:v>
                </c:pt>
                <c:pt idx="73894">
                  <c:v>1528498800</c:v>
                </c:pt>
                <c:pt idx="73895">
                  <c:v>1528502400</c:v>
                </c:pt>
                <c:pt idx="73896">
                  <c:v>1528506000</c:v>
                </c:pt>
                <c:pt idx="73897">
                  <c:v>1528509600</c:v>
                </c:pt>
                <c:pt idx="73898">
                  <c:v>1528513200</c:v>
                </c:pt>
                <c:pt idx="73899">
                  <c:v>1528516800</c:v>
                </c:pt>
                <c:pt idx="73900">
                  <c:v>1528520400</c:v>
                </c:pt>
                <c:pt idx="73901">
                  <c:v>1528524000</c:v>
                </c:pt>
                <c:pt idx="73902">
                  <c:v>1528527600</c:v>
                </c:pt>
                <c:pt idx="73903">
                  <c:v>1528531200</c:v>
                </c:pt>
                <c:pt idx="73904">
                  <c:v>1528534800</c:v>
                </c:pt>
                <c:pt idx="73905">
                  <c:v>1528538400</c:v>
                </c:pt>
                <c:pt idx="73906">
                  <c:v>1528542000</c:v>
                </c:pt>
                <c:pt idx="73907">
                  <c:v>1528545600</c:v>
                </c:pt>
                <c:pt idx="73908">
                  <c:v>1528549200</c:v>
                </c:pt>
                <c:pt idx="73909">
                  <c:v>1528552800</c:v>
                </c:pt>
                <c:pt idx="73910">
                  <c:v>1528556400</c:v>
                </c:pt>
                <c:pt idx="73911">
                  <c:v>1528560000</c:v>
                </c:pt>
                <c:pt idx="73912">
                  <c:v>1528563600</c:v>
                </c:pt>
                <c:pt idx="73913">
                  <c:v>1528567200</c:v>
                </c:pt>
                <c:pt idx="73914">
                  <c:v>1528570800</c:v>
                </c:pt>
                <c:pt idx="73915">
                  <c:v>1528574400</c:v>
                </c:pt>
                <c:pt idx="73916">
                  <c:v>1528578000</c:v>
                </c:pt>
                <c:pt idx="73917">
                  <c:v>1528581600</c:v>
                </c:pt>
                <c:pt idx="73918">
                  <c:v>1528585200</c:v>
                </c:pt>
                <c:pt idx="73919">
                  <c:v>1528588800</c:v>
                </c:pt>
                <c:pt idx="73920">
                  <c:v>1528592400</c:v>
                </c:pt>
                <c:pt idx="73921">
                  <c:v>1528596000</c:v>
                </c:pt>
                <c:pt idx="73922">
                  <c:v>1528599600</c:v>
                </c:pt>
                <c:pt idx="73923">
                  <c:v>1528603200</c:v>
                </c:pt>
                <c:pt idx="73924">
                  <c:v>1528606800</c:v>
                </c:pt>
                <c:pt idx="73925">
                  <c:v>1528610400</c:v>
                </c:pt>
                <c:pt idx="73926">
                  <c:v>1528614000</c:v>
                </c:pt>
                <c:pt idx="73927">
                  <c:v>1528617600</c:v>
                </c:pt>
                <c:pt idx="73928">
                  <c:v>1528621200</c:v>
                </c:pt>
                <c:pt idx="73929">
                  <c:v>1528624800</c:v>
                </c:pt>
                <c:pt idx="73930">
                  <c:v>1528628400</c:v>
                </c:pt>
                <c:pt idx="73931">
                  <c:v>1528632000</c:v>
                </c:pt>
                <c:pt idx="73932">
                  <c:v>1528635600</c:v>
                </c:pt>
                <c:pt idx="73933">
                  <c:v>1528639200</c:v>
                </c:pt>
                <c:pt idx="73934">
                  <c:v>1528642800</c:v>
                </c:pt>
                <c:pt idx="73935">
                  <c:v>1528646400</c:v>
                </c:pt>
                <c:pt idx="73936">
                  <c:v>1528650000</c:v>
                </c:pt>
                <c:pt idx="73937">
                  <c:v>1528653600</c:v>
                </c:pt>
                <c:pt idx="73938">
                  <c:v>1528657200</c:v>
                </c:pt>
                <c:pt idx="73939">
                  <c:v>1528660800</c:v>
                </c:pt>
                <c:pt idx="73940">
                  <c:v>1528664400</c:v>
                </c:pt>
                <c:pt idx="73941">
                  <c:v>1528668000</c:v>
                </c:pt>
                <c:pt idx="73942">
                  <c:v>1528671600</c:v>
                </c:pt>
                <c:pt idx="73943">
                  <c:v>1528675200</c:v>
                </c:pt>
                <c:pt idx="73944">
                  <c:v>1528678800</c:v>
                </c:pt>
                <c:pt idx="73945">
                  <c:v>1528682400</c:v>
                </c:pt>
                <c:pt idx="73946">
                  <c:v>1528686000</c:v>
                </c:pt>
                <c:pt idx="73947">
                  <c:v>1528689600</c:v>
                </c:pt>
                <c:pt idx="73948">
                  <c:v>1528693200</c:v>
                </c:pt>
                <c:pt idx="73949">
                  <c:v>1528696800</c:v>
                </c:pt>
                <c:pt idx="73950">
                  <c:v>1528700400</c:v>
                </c:pt>
                <c:pt idx="73951">
                  <c:v>1528704000</c:v>
                </c:pt>
                <c:pt idx="73952">
                  <c:v>1528707600</c:v>
                </c:pt>
                <c:pt idx="73953">
                  <c:v>1528711200</c:v>
                </c:pt>
                <c:pt idx="73954">
                  <c:v>1528714800</c:v>
                </c:pt>
                <c:pt idx="73955">
                  <c:v>1528718400</c:v>
                </c:pt>
                <c:pt idx="73956">
                  <c:v>1528722000</c:v>
                </c:pt>
                <c:pt idx="73957">
                  <c:v>1528725600</c:v>
                </c:pt>
                <c:pt idx="73958">
                  <c:v>1528729200</c:v>
                </c:pt>
                <c:pt idx="73959">
                  <c:v>1528732800</c:v>
                </c:pt>
                <c:pt idx="73960">
                  <c:v>1528736400</c:v>
                </c:pt>
                <c:pt idx="73961">
                  <c:v>1528740000</c:v>
                </c:pt>
                <c:pt idx="73962">
                  <c:v>1528743600</c:v>
                </c:pt>
                <c:pt idx="73963">
                  <c:v>1528747200</c:v>
                </c:pt>
                <c:pt idx="73964">
                  <c:v>1528750800</c:v>
                </c:pt>
                <c:pt idx="73965">
                  <c:v>1528754400</c:v>
                </c:pt>
                <c:pt idx="73966">
                  <c:v>1528758000</c:v>
                </c:pt>
                <c:pt idx="73967">
                  <c:v>1528761600</c:v>
                </c:pt>
                <c:pt idx="73968">
                  <c:v>1528765200</c:v>
                </c:pt>
                <c:pt idx="73969">
                  <c:v>1528768800</c:v>
                </c:pt>
                <c:pt idx="73970">
                  <c:v>1528772400</c:v>
                </c:pt>
                <c:pt idx="73971">
                  <c:v>1528776000</c:v>
                </c:pt>
                <c:pt idx="73972">
                  <c:v>1528779600</c:v>
                </c:pt>
                <c:pt idx="73973">
                  <c:v>1528783200</c:v>
                </c:pt>
                <c:pt idx="73974">
                  <c:v>1528786800</c:v>
                </c:pt>
                <c:pt idx="73975">
                  <c:v>1528790400</c:v>
                </c:pt>
                <c:pt idx="73976">
                  <c:v>1528794000</c:v>
                </c:pt>
                <c:pt idx="73977">
                  <c:v>1528797600</c:v>
                </c:pt>
                <c:pt idx="73978">
                  <c:v>1528801200</c:v>
                </c:pt>
                <c:pt idx="73979">
                  <c:v>1528804800</c:v>
                </c:pt>
                <c:pt idx="73980">
                  <c:v>1528808400</c:v>
                </c:pt>
                <c:pt idx="73981">
                  <c:v>1528812000</c:v>
                </c:pt>
                <c:pt idx="73982">
                  <c:v>1528815600</c:v>
                </c:pt>
                <c:pt idx="73983">
                  <c:v>1528819200</c:v>
                </c:pt>
                <c:pt idx="73984">
                  <c:v>1528822800</c:v>
                </c:pt>
                <c:pt idx="73985">
                  <c:v>1528826400</c:v>
                </c:pt>
                <c:pt idx="73986">
                  <c:v>1528830000</c:v>
                </c:pt>
                <c:pt idx="73987">
                  <c:v>1528833600</c:v>
                </c:pt>
                <c:pt idx="73988">
                  <c:v>1528837200</c:v>
                </c:pt>
                <c:pt idx="73989">
                  <c:v>1528840800</c:v>
                </c:pt>
                <c:pt idx="73990">
                  <c:v>1528844400</c:v>
                </c:pt>
                <c:pt idx="73991">
                  <c:v>1528848000</c:v>
                </c:pt>
                <c:pt idx="73992">
                  <c:v>1528851600</c:v>
                </c:pt>
                <c:pt idx="73993">
                  <c:v>1528855200</c:v>
                </c:pt>
                <c:pt idx="73994">
                  <c:v>1528858800</c:v>
                </c:pt>
                <c:pt idx="73995">
                  <c:v>1528862400</c:v>
                </c:pt>
                <c:pt idx="73996">
                  <c:v>1528866000</c:v>
                </c:pt>
                <c:pt idx="73997">
                  <c:v>1528869600</c:v>
                </c:pt>
                <c:pt idx="73998">
                  <c:v>1528873200</c:v>
                </c:pt>
                <c:pt idx="73999">
                  <c:v>1528876800</c:v>
                </c:pt>
                <c:pt idx="74000">
                  <c:v>1528880400</c:v>
                </c:pt>
                <c:pt idx="74001">
                  <c:v>1528884000</c:v>
                </c:pt>
                <c:pt idx="74002">
                  <c:v>1528887600</c:v>
                </c:pt>
                <c:pt idx="74003">
                  <c:v>1528891200</c:v>
                </c:pt>
                <c:pt idx="74004">
                  <c:v>1528894800</c:v>
                </c:pt>
                <c:pt idx="74005">
                  <c:v>1528898400</c:v>
                </c:pt>
                <c:pt idx="74006">
                  <c:v>1528902000</c:v>
                </c:pt>
                <c:pt idx="74007">
                  <c:v>1528905600</c:v>
                </c:pt>
                <c:pt idx="74008">
                  <c:v>1528909200</c:v>
                </c:pt>
                <c:pt idx="74009">
                  <c:v>1528912800</c:v>
                </c:pt>
                <c:pt idx="74010">
                  <c:v>1528916400</c:v>
                </c:pt>
                <c:pt idx="74011">
                  <c:v>1528920000</c:v>
                </c:pt>
                <c:pt idx="74012">
                  <c:v>1528923600</c:v>
                </c:pt>
                <c:pt idx="74013">
                  <c:v>1528927200</c:v>
                </c:pt>
                <c:pt idx="74014">
                  <c:v>1528930800</c:v>
                </c:pt>
                <c:pt idx="74015">
                  <c:v>1528934400</c:v>
                </c:pt>
                <c:pt idx="74016">
                  <c:v>1528938000</c:v>
                </c:pt>
                <c:pt idx="74017">
                  <c:v>1528941600</c:v>
                </c:pt>
                <c:pt idx="74018">
                  <c:v>1528945200</c:v>
                </c:pt>
                <c:pt idx="74019">
                  <c:v>1528948800</c:v>
                </c:pt>
                <c:pt idx="74020">
                  <c:v>1528952400</c:v>
                </c:pt>
                <c:pt idx="74021">
                  <c:v>1528956000</c:v>
                </c:pt>
                <c:pt idx="74022">
                  <c:v>1528959600</c:v>
                </c:pt>
                <c:pt idx="74023">
                  <c:v>1528963200</c:v>
                </c:pt>
                <c:pt idx="74024">
                  <c:v>1528966800</c:v>
                </c:pt>
                <c:pt idx="74025">
                  <c:v>1528970400</c:v>
                </c:pt>
                <c:pt idx="74026">
                  <c:v>1528974000</c:v>
                </c:pt>
                <c:pt idx="74027">
                  <c:v>1528977600</c:v>
                </c:pt>
                <c:pt idx="74028">
                  <c:v>1528981200</c:v>
                </c:pt>
                <c:pt idx="74029">
                  <c:v>1528984800</c:v>
                </c:pt>
                <c:pt idx="74030">
                  <c:v>1528988400</c:v>
                </c:pt>
                <c:pt idx="74031">
                  <c:v>1528992000</c:v>
                </c:pt>
                <c:pt idx="74032">
                  <c:v>1528995600</c:v>
                </c:pt>
                <c:pt idx="74033">
                  <c:v>1528999200</c:v>
                </c:pt>
                <c:pt idx="74034">
                  <c:v>1529002800</c:v>
                </c:pt>
                <c:pt idx="74035">
                  <c:v>1529006400</c:v>
                </c:pt>
                <c:pt idx="74036">
                  <c:v>1529010000</c:v>
                </c:pt>
                <c:pt idx="74037">
                  <c:v>1529013600</c:v>
                </c:pt>
                <c:pt idx="74038">
                  <c:v>1529017200</c:v>
                </c:pt>
                <c:pt idx="74039">
                  <c:v>1529020800</c:v>
                </c:pt>
                <c:pt idx="74040">
                  <c:v>1529024400</c:v>
                </c:pt>
                <c:pt idx="74041">
                  <c:v>1529028000</c:v>
                </c:pt>
                <c:pt idx="74042">
                  <c:v>1529031600</c:v>
                </c:pt>
                <c:pt idx="74043">
                  <c:v>1529035200</c:v>
                </c:pt>
                <c:pt idx="74044">
                  <c:v>1529038800</c:v>
                </c:pt>
                <c:pt idx="74045">
                  <c:v>1529042400</c:v>
                </c:pt>
                <c:pt idx="74046">
                  <c:v>1529046000</c:v>
                </c:pt>
                <c:pt idx="74047">
                  <c:v>1529049600</c:v>
                </c:pt>
                <c:pt idx="74048">
                  <c:v>1529053200</c:v>
                </c:pt>
                <c:pt idx="74049">
                  <c:v>1529056800</c:v>
                </c:pt>
                <c:pt idx="74050">
                  <c:v>1529060400</c:v>
                </c:pt>
                <c:pt idx="74051">
                  <c:v>1529064000</c:v>
                </c:pt>
                <c:pt idx="74052">
                  <c:v>1529067600</c:v>
                </c:pt>
                <c:pt idx="74053">
                  <c:v>1529071200</c:v>
                </c:pt>
                <c:pt idx="74054">
                  <c:v>1529074800</c:v>
                </c:pt>
                <c:pt idx="74055">
                  <c:v>1529078400</c:v>
                </c:pt>
                <c:pt idx="74056">
                  <c:v>1529082000</c:v>
                </c:pt>
                <c:pt idx="74057">
                  <c:v>1529085600</c:v>
                </c:pt>
                <c:pt idx="74058">
                  <c:v>1529089200</c:v>
                </c:pt>
                <c:pt idx="74059">
                  <c:v>1529092800</c:v>
                </c:pt>
                <c:pt idx="74060">
                  <c:v>1529096400</c:v>
                </c:pt>
                <c:pt idx="74061">
                  <c:v>1529100000</c:v>
                </c:pt>
                <c:pt idx="74062">
                  <c:v>1529103600</c:v>
                </c:pt>
                <c:pt idx="74063">
                  <c:v>1529107200</c:v>
                </c:pt>
                <c:pt idx="74064">
                  <c:v>1529110800</c:v>
                </c:pt>
                <c:pt idx="74065">
                  <c:v>1529114400</c:v>
                </c:pt>
                <c:pt idx="74066">
                  <c:v>1529118000</c:v>
                </c:pt>
                <c:pt idx="74067">
                  <c:v>1529121600</c:v>
                </c:pt>
                <c:pt idx="74068">
                  <c:v>1529125200</c:v>
                </c:pt>
                <c:pt idx="74069">
                  <c:v>1529128800</c:v>
                </c:pt>
                <c:pt idx="74070">
                  <c:v>1529132400</c:v>
                </c:pt>
                <c:pt idx="74071">
                  <c:v>1529136000</c:v>
                </c:pt>
                <c:pt idx="74072">
                  <c:v>1529139600</c:v>
                </c:pt>
                <c:pt idx="74073">
                  <c:v>1529143200</c:v>
                </c:pt>
                <c:pt idx="74074">
                  <c:v>1529146800</c:v>
                </c:pt>
                <c:pt idx="74075">
                  <c:v>1529150400</c:v>
                </c:pt>
                <c:pt idx="74076">
                  <c:v>1529154000</c:v>
                </c:pt>
                <c:pt idx="74077">
                  <c:v>1529157600</c:v>
                </c:pt>
                <c:pt idx="74078">
                  <c:v>1529161200</c:v>
                </c:pt>
                <c:pt idx="74079">
                  <c:v>1529164800</c:v>
                </c:pt>
                <c:pt idx="74080">
                  <c:v>1529168400</c:v>
                </c:pt>
                <c:pt idx="74081">
                  <c:v>1529172000</c:v>
                </c:pt>
                <c:pt idx="74082">
                  <c:v>1529175600</c:v>
                </c:pt>
                <c:pt idx="74083">
                  <c:v>1529179200</c:v>
                </c:pt>
                <c:pt idx="74084">
                  <c:v>1529182800</c:v>
                </c:pt>
                <c:pt idx="74085">
                  <c:v>1529186400</c:v>
                </c:pt>
                <c:pt idx="74086">
                  <c:v>1529190000</c:v>
                </c:pt>
                <c:pt idx="74087">
                  <c:v>1529193600</c:v>
                </c:pt>
                <c:pt idx="74088">
                  <c:v>1529197200</c:v>
                </c:pt>
                <c:pt idx="74089">
                  <c:v>1529200800</c:v>
                </c:pt>
                <c:pt idx="74090">
                  <c:v>1529204400</c:v>
                </c:pt>
                <c:pt idx="74091">
                  <c:v>1529208000</c:v>
                </c:pt>
                <c:pt idx="74092">
                  <c:v>1529211600</c:v>
                </c:pt>
                <c:pt idx="74093">
                  <c:v>1529215200</c:v>
                </c:pt>
                <c:pt idx="74094">
                  <c:v>1529218800</c:v>
                </c:pt>
                <c:pt idx="74095">
                  <c:v>1529222400</c:v>
                </c:pt>
                <c:pt idx="74096">
                  <c:v>1529226000</c:v>
                </c:pt>
                <c:pt idx="74097">
                  <c:v>1529229600</c:v>
                </c:pt>
                <c:pt idx="74098">
                  <c:v>1529233200</c:v>
                </c:pt>
                <c:pt idx="74099">
                  <c:v>1529236800</c:v>
                </c:pt>
                <c:pt idx="74100">
                  <c:v>1529240400</c:v>
                </c:pt>
                <c:pt idx="74101">
                  <c:v>1529244000</c:v>
                </c:pt>
                <c:pt idx="74102">
                  <c:v>1529247600</c:v>
                </c:pt>
                <c:pt idx="74103">
                  <c:v>1529251200</c:v>
                </c:pt>
                <c:pt idx="74104">
                  <c:v>1529254800</c:v>
                </c:pt>
                <c:pt idx="74105">
                  <c:v>1529258400</c:v>
                </c:pt>
                <c:pt idx="74106">
                  <c:v>1529262000</c:v>
                </c:pt>
                <c:pt idx="74107">
                  <c:v>1529265600</c:v>
                </c:pt>
                <c:pt idx="74108">
                  <c:v>1529269200</c:v>
                </c:pt>
                <c:pt idx="74109">
                  <c:v>1529272800</c:v>
                </c:pt>
                <c:pt idx="74110">
                  <c:v>1529276400</c:v>
                </c:pt>
                <c:pt idx="74111">
                  <c:v>1529280000</c:v>
                </c:pt>
                <c:pt idx="74112">
                  <c:v>1529283600</c:v>
                </c:pt>
                <c:pt idx="74113">
                  <c:v>1529287200</c:v>
                </c:pt>
                <c:pt idx="74114">
                  <c:v>1529290800</c:v>
                </c:pt>
                <c:pt idx="74115">
                  <c:v>1529294400</c:v>
                </c:pt>
                <c:pt idx="74116">
                  <c:v>1529298000</c:v>
                </c:pt>
                <c:pt idx="74117">
                  <c:v>1529301600</c:v>
                </c:pt>
                <c:pt idx="74118">
                  <c:v>1529305200</c:v>
                </c:pt>
                <c:pt idx="74119">
                  <c:v>1529308800</c:v>
                </c:pt>
                <c:pt idx="74120">
                  <c:v>1529312400</c:v>
                </c:pt>
                <c:pt idx="74121">
                  <c:v>1529316000</c:v>
                </c:pt>
                <c:pt idx="74122">
                  <c:v>1529319600</c:v>
                </c:pt>
                <c:pt idx="74123">
                  <c:v>1529323200</c:v>
                </c:pt>
                <c:pt idx="74124">
                  <c:v>1529326800</c:v>
                </c:pt>
                <c:pt idx="74125">
                  <c:v>1529330400</c:v>
                </c:pt>
                <c:pt idx="74126">
                  <c:v>1529334000</c:v>
                </c:pt>
                <c:pt idx="74127">
                  <c:v>1529337600</c:v>
                </c:pt>
                <c:pt idx="74128">
                  <c:v>1529341200</c:v>
                </c:pt>
                <c:pt idx="74129">
                  <c:v>1529344800</c:v>
                </c:pt>
                <c:pt idx="74130">
                  <c:v>1529348400</c:v>
                </c:pt>
                <c:pt idx="74131">
                  <c:v>1529352000</c:v>
                </c:pt>
                <c:pt idx="74132">
                  <c:v>1529355600</c:v>
                </c:pt>
                <c:pt idx="74133">
                  <c:v>1529359200</c:v>
                </c:pt>
                <c:pt idx="74134">
                  <c:v>1529362800</c:v>
                </c:pt>
                <c:pt idx="74135">
                  <c:v>1529366400</c:v>
                </c:pt>
                <c:pt idx="74136">
                  <c:v>1529370000</c:v>
                </c:pt>
                <c:pt idx="74137">
                  <c:v>1529373600</c:v>
                </c:pt>
                <c:pt idx="74138">
                  <c:v>1529377200</c:v>
                </c:pt>
                <c:pt idx="74139">
                  <c:v>1529380800</c:v>
                </c:pt>
                <c:pt idx="74140">
                  <c:v>1529384400</c:v>
                </c:pt>
                <c:pt idx="74141">
                  <c:v>1529388000</c:v>
                </c:pt>
                <c:pt idx="74142">
                  <c:v>1529391600</c:v>
                </c:pt>
                <c:pt idx="74143">
                  <c:v>1529395200</c:v>
                </c:pt>
                <c:pt idx="74144">
                  <c:v>1529398800</c:v>
                </c:pt>
                <c:pt idx="74145">
                  <c:v>1529402400</c:v>
                </c:pt>
                <c:pt idx="74146">
                  <c:v>1529406000</c:v>
                </c:pt>
                <c:pt idx="74147">
                  <c:v>1529409600</c:v>
                </c:pt>
                <c:pt idx="74148">
                  <c:v>1529413200</c:v>
                </c:pt>
                <c:pt idx="74149">
                  <c:v>1529416800</c:v>
                </c:pt>
                <c:pt idx="74150">
                  <c:v>1529420400</c:v>
                </c:pt>
                <c:pt idx="74151">
                  <c:v>1529424000</c:v>
                </c:pt>
                <c:pt idx="74152">
                  <c:v>1529427600</c:v>
                </c:pt>
                <c:pt idx="74153">
                  <c:v>1529431200</c:v>
                </c:pt>
                <c:pt idx="74154">
                  <c:v>1529434800</c:v>
                </c:pt>
                <c:pt idx="74155">
                  <c:v>1529438400</c:v>
                </c:pt>
                <c:pt idx="74156">
                  <c:v>1529442000</c:v>
                </c:pt>
                <c:pt idx="74157">
                  <c:v>1529445600</c:v>
                </c:pt>
                <c:pt idx="74158">
                  <c:v>1529449200</c:v>
                </c:pt>
                <c:pt idx="74159">
                  <c:v>1529452800</c:v>
                </c:pt>
                <c:pt idx="74160">
                  <c:v>1529456400</c:v>
                </c:pt>
                <c:pt idx="74161">
                  <c:v>1529460000</c:v>
                </c:pt>
                <c:pt idx="74162">
                  <c:v>1529463600</c:v>
                </c:pt>
                <c:pt idx="74163">
                  <c:v>1529467200</c:v>
                </c:pt>
                <c:pt idx="74164">
                  <c:v>1529470800</c:v>
                </c:pt>
                <c:pt idx="74165">
                  <c:v>1529474400</c:v>
                </c:pt>
                <c:pt idx="74166">
                  <c:v>1529478000</c:v>
                </c:pt>
                <c:pt idx="74167">
                  <c:v>1529481600</c:v>
                </c:pt>
                <c:pt idx="74168">
                  <c:v>1529485200</c:v>
                </c:pt>
                <c:pt idx="74169">
                  <c:v>1529488800</c:v>
                </c:pt>
                <c:pt idx="74170">
                  <c:v>1529492400</c:v>
                </c:pt>
                <c:pt idx="74171">
                  <c:v>1529496000</c:v>
                </c:pt>
                <c:pt idx="74172">
                  <c:v>1529499600</c:v>
                </c:pt>
                <c:pt idx="74173">
                  <c:v>1529503200</c:v>
                </c:pt>
                <c:pt idx="74174">
                  <c:v>1529506800</c:v>
                </c:pt>
                <c:pt idx="74175">
                  <c:v>1529510400</c:v>
                </c:pt>
                <c:pt idx="74176">
                  <c:v>1529514000</c:v>
                </c:pt>
                <c:pt idx="74177">
                  <c:v>1529517600</c:v>
                </c:pt>
                <c:pt idx="74178">
                  <c:v>1529521200</c:v>
                </c:pt>
                <c:pt idx="74179">
                  <c:v>1529524800</c:v>
                </c:pt>
                <c:pt idx="74180">
                  <c:v>1529528400</c:v>
                </c:pt>
                <c:pt idx="74181">
                  <c:v>1529532000</c:v>
                </c:pt>
                <c:pt idx="74182">
                  <c:v>1529535600</c:v>
                </c:pt>
                <c:pt idx="74183">
                  <c:v>1529539200</c:v>
                </c:pt>
                <c:pt idx="74184">
                  <c:v>1529542800</c:v>
                </c:pt>
                <c:pt idx="74185">
                  <c:v>1529546400</c:v>
                </c:pt>
                <c:pt idx="74186">
                  <c:v>1529550000</c:v>
                </c:pt>
                <c:pt idx="74187">
                  <c:v>1529553600</c:v>
                </c:pt>
                <c:pt idx="74188">
                  <c:v>1529557200</c:v>
                </c:pt>
                <c:pt idx="74189">
                  <c:v>1529560800</c:v>
                </c:pt>
                <c:pt idx="74190">
                  <c:v>1529564400</c:v>
                </c:pt>
                <c:pt idx="74191">
                  <c:v>1529568000</c:v>
                </c:pt>
                <c:pt idx="74192">
                  <c:v>1529571600</c:v>
                </c:pt>
                <c:pt idx="74193">
                  <c:v>1529575200</c:v>
                </c:pt>
                <c:pt idx="74194">
                  <c:v>1529578800</c:v>
                </c:pt>
                <c:pt idx="74195">
                  <c:v>1529582400</c:v>
                </c:pt>
                <c:pt idx="74196">
                  <c:v>1529586000</c:v>
                </c:pt>
                <c:pt idx="74197">
                  <c:v>1529589600</c:v>
                </c:pt>
                <c:pt idx="74198">
                  <c:v>1529593200</c:v>
                </c:pt>
                <c:pt idx="74199">
                  <c:v>1529596800</c:v>
                </c:pt>
                <c:pt idx="74200">
                  <c:v>1529600400</c:v>
                </c:pt>
                <c:pt idx="74201">
                  <c:v>1529604000</c:v>
                </c:pt>
                <c:pt idx="74202">
                  <c:v>1529607600</c:v>
                </c:pt>
                <c:pt idx="74203">
                  <c:v>1529611200</c:v>
                </c:pt>
                <c:pt idx="74204">
                  <c:v>1529614800</c:v>
                </c:pt>
                <c:pt idx="74205">
                  <c:v>1529618400</c:v>
                </c:pt>
                <c:pt idx="74206">
                  <c:v>1529622000</c:v>
                </c:pt>
                <c:pt idx="74207">
                  <c:v>1529625600</c:v>
                </c:pt>
                <c:pt idx="74208">
                  <c:v>1529629200</c:v>
                </c:pt>
                <c:pt idx="74209">
                  <c:v>1529632800</c:v>
                </c:pt>
                <c:pt idx="74210">
                  <c:v>1529636400</c:v>
                </c:pt>
                <c:pt idx="74211">
                  <c:v>1529640000</c:v>
                </c:pt>
                <c:pt idx="74212">
                  <c:v>1529643600</c:v>
                </c:pt>
                <c:pt idx="74213">
                  <c:v>1529647200</c:v>
                </c:pt>
                <c:pt idx="74214">
                  <c:v>1529650800</c:v>
                </c:pt>
                <c:pt idx="74215">
                  <c:v>1529654400</c:v>
                </c:pt>
                <c:pt idx="74216">
                  <c:v>1529658000</c:v>
                </c:pt>
                <c:pt idx="74217">
                  <c:v>1529661600</c:v>
                </c:pt>
                <c:pt idx="74218">
                  <c:v>1529665200</c:v>
                </c:pt>
                <c:pt idx="74219">
                  <c:v>1529668800</c:v>
                </c:pt>
                <c:pt idx="74220">
                  <c:v>1529672400</c:v>
                </c:pt>
                <c:pt idx="74221">
                  <c:v>1529676000</c:v>
                </c:pt>
                <c:pt idx="74222">
                  <c:v>1529679600</c:v>
                </c:pt>
                <c:pt idx="74223">
                  <c:v>1529683200</c:v>
                </c:pt>
                <c:pt idx="74224">
                  <c:v>1529686800</c:v>
                </c:pt>
                <c:pt idx="74225">
                  <c:v>1529690400</c:v>
                </c:pt>
                <c:pt idx="74226">
                  <c:v>1529694000</c:v>
                </c:pt>
                <c:pt idx="74227">
                  <c:v>1529697600</c:v>
                </c:pt>
                <c:pt idx="74228">
                  <c:v>1529701200</c:v>
                </c:pt>
                <c:pt idx="74229">
                  <c:v>1529704800</c:v>
                </c:pt>
                <c:pt idx="74230">
                  <c:v>1529708400</c:v>
                </c:pt>
                <c:pt idx="74231">
                  <c:v>1529712000</c:v>
                </c:pt>
                <c:pt idx="74232">
                  <c:v>1529715600</c:v>
                </c:pt>
                <c:pt idx="74233">
                  <c:v>1529719200</c:v>
                </c:pt>
                <c:pt idx="74234">
                  <c:v>1529722800</c:v>
                </c:pt>
                <c:pt idx="74235">
                  <c:v>1529726400</c:v>
                </c:pt>
                <c:pt idx="74236">
                  <c:v>1529730000</c:v>
                </c:pt>
                <c:pt idx="74237">
                  <c:v>1529733600</c:v>
                </c:pt>
                <c:pt idx="74238">
                  <c:v>1529737200</c:v>
                </c:pt>
                <c:pt idx="74239">
                  <c:v>1529740800</c:v>
                </c:pt>
                <c:pt idx="74240">
                  <c:v>1529744400</c:v>
                </c:pt>
                <c:pt idx="74241">
                  <c:v>1529748000</c:v>
                </c:pt>
                <c:pt idx="74242">
                  <c:v>1529751600</c:v>
                </c:pt>
                <c:pt idx="74243">
                  <c:v>1529755200</c:v>
                </c:pt>
                <c:pt idx="74244">
                  <c:v>1529758800</c:v>
                </c:pt>
                <c:pt idx="74245">
                  <c:v>1529762400</c:v>
                </c:pt>
                <c:pt idx="74246">
                  <c:v>1529766000</c:v>
                </c:pt>
                <c:pt idx="74247">
                  <c:v>1529769600</c:v>
                </c:pt>
                <c:pt idx="74248">
                  <c:v>1529773200</c:v>
                </c:pt>
                <c:pt idx="74249">
                  <c:v>1529776800</c:v>
                </c:pt>
                <c:pt idx="74250">
                  <c:v>1529780400</c:v>
                </c:pt>
                <c:pt idx="74251">
                  <c:v>1529784000</c:v>
                </c:pt>
                <c:pt idx="74252">
                  <c:v>1529787600</c:v>
                </c:pt>
                <c:pt idx="74253">
                  <c:v>1529791200</c:v>
                </c:pt>
                <c:pt idx="74254">
                  <c:v>1529794800</c:v>
                </c:pt>
                <c:pt idx="74255">
                  <c:v>1529798400</c:v>
                </c:pt>
                <c:pt idx="74256">
                  <c:v>1529802000</c:v>
                </c:pt>
                <c:pt idx="74257">
                  <c:v>1529805600</c:v>
                </c:pt>
                <c:pt idx="74258">
                  <c:v>1529809200</c:v>
                </c:pt>
                <c:pt idx="74259">
                  <c:v>1529812800</c:v>
                </c:pt>
                <c:pt idx="74260">
                  <c:v>1529816400</c:v>
                </c:pt>
                <c:pt idx="74261">
                  <c:v>1529820000</c:v>
                </c:pt>
                <c:pt idx="74262">
                  <c:v>1529823600</c:v>
                </c:pt>
                <c:pt idx="74263">
                  <c:v>1529827200</c:v>
                </c:pt>
                <c:pt idx="74264">
                  <c:v>1529830800</c:v>
                </c:pt>
                <c:pt idx="74265">
                  <c:v>1529834400</c:v>
                </c:pt>
                <c:pt idx="74266">
                  <c:v>1529838000</c:v>
                </c:pt>
                <c:pt idx="74267">
                  <c:v>1529841600</c:v>
                </c:pt>
                <c:pt idx="74268">
                  <c:v>1529845200</c:v>
                </c:pt>
                <c:pt idx="74269">
                  <c:v>1529848800</c:v>
                </c:pt>
                <c:pt idx="74270">
                  <c:v>1529852400</c:v>
                </c:pt>
                <c:pt idx="74271">
                  <c:v>1529856000</c:v>
                </c:pt>
                <c:pt idx="74272">
                  <c:v>1529859600</c:v>
                </c:pt>
                <c:pt idx="74273">
                  <c:v>1529863200</c:v>
                </c:pt>
                <c:pt idx="74274">
                  <c:v>1529866800</c:v>
                </c:pt>
                <c:pt idx="74275">
                  <c:v>1529870400</c:v>
                </c:pt>
                <c:pt idx="74276">
                  <c:v>1529874000</c:v>
                </c:pt>
                <c:pt idx="74277">
                  <c:v>1529877600</c:v>
                </c:pt>
                <c:pt idx="74278">
                  <c:v>1529881200</c:v>
                </c:pt>
                <c:pt idx="74279">
                  <c:v>1529884800</c:v>
                </c:pt>
                <c:pt idx="74280">
                  <c:v>1529888400</c:v>
                </c:pt>
                <c:pt idx="74281">
                  <c:v>1529892000</c:v>
                </c:pt>
                <c:pt idx="74282">
                  <c:v>1529895600</c:v>
                </c:pt>
                <c:pt idx="74283">
                  <c:v>1529899200</c:v>
                </c:pt>
                <c:pt idx="74284">
                  <c:v>1529902800</c:v>
                </c:pt>
                <c:pt idx="74285">
                  <c:v>1529906400</c:v>
                </c:pt>
                <c:pt idx="74286">
                  <c:v>1529910000</c:v>
                </c:pt>
                <c:pt idx="74287">
                  <c:v>1529913600</c:v>
                </c:pt>
                <c:pt idx="74288">
                  <c:v>1529917200</c:v>
                </c:pt>
                <c:pt idx="74289">
                  <c:v>1529920800</c:v>
                </c:pt>
                <c:pt idx="74290">
                  <c:v>1529924400</c:v>
                </c:pt>
                <c:pt idx="74291">
                  <c:v>1529928000</c:v>
                </c:pt>
                <c:pt idx="74292">
                  <c:v>1529931600</c:v>
                </c:pt>
                <c:pt idx="74293">
                  <c:v>1529935200</c:v>
                </c:pt>
                <c:pt idx="74294">
                  <c:v>1529938800</c:v>
                </c:pt>
                <c:pt idx="74295">
                  <c:v>1529942400</c:v>
                </c:pt>
                <c:pt idx="74296">
                  <c:v>1529946000</c:v>
                </c:pt>
                <c:pt idx="74297">
                  <c:v>1529949600</c:v>
                </c:pt>
                <c:pt idx="74298">
                  <c:v>1529953200</c:v>
                </c:pt>
                <c:pt idx="74299">
                  <c:v>1529956800</c:v>
                </c:pt>
                <c:pt idx="74300">
                  <c:v>1529960400</c:v>
                </c:pt>
                <c:pt idx="74301">
                  <c:v>1529964000</c:v>
                </c:pt>
                <c:pt idx="74302">
                  <c:v>1529967600</c:v>
                </c:pt>
                <c:pt idx="74303">
                  <c:v>1529971200</c:v>
                </c:pt>
                <c:pt idx="74304">
                  <c:v>1529974800</c:v>
                </c:pt>
                <c:pt idx="74305">
                  <c:v>1529978400</c:v>
                </c:pt>
                <c:pt idx="74306">
                  <c:v>1529982000</c:v>
                </c:pt>
                <c:pt idx="74307">
                  <c:v>1529985600</c:v>
                </c:pt>
                <c:pt idx="74308">
                  <c:v>1529989200</c:v>
                </c:pt>
                <c:pt idx="74309">
                  <c:v>1529992800</c:v>
                </c:pt>
                <c:pt idx="74310">
                  <c:v>1529996400</c:v>
                </c:pt>
                <c:pt idx="74311">
                  <c:v>1530000000</c:v>
                </c:pt>
                <c:pt idx="74312">
                  <c:v>1530003600</c:v>
                </c:pt>
                <c:pt idx="74313">
                  <c:v>1530007200</c:v>
                </c:pt>
                <c:pt idx="74314">
                  <c:v>1530010800</c:v>
                </c:pt>
                <c:pt idx="74315">
                  <c:v>1530014400</c:v>
                </c:pt>
                <c:pt idx="74316">
                  <c:v>1530018000</c:v>
                </c:pt>
                <c:pt idx="74317">
                  <c:v>1530021600</c:v>
                </c:pt>
                <c:pt idx="74318">
                  <c:v>1530025200</c:v>
                </c:pt>
                <c:pt idx="74319">
                  <c:v>1530028800</c:v>
                </c:pt>
                <c:pt idx="74320">
                  <c:v>1530032400</c:v>
                </c:pt>
                <c:pt idx="74321">
                  <c:v>1530036000</c:v>
                </c:pt>
                <c:pt idx="74322">
                  <c:v>1530039600</c:v>
                </c:pt>
                <c:pt idx="74323">
                  <c:v>1530043200</c:v>
                </c:pt>
                <c:pt idx="74324">
                  <c:v>1530046800</c:v>
                </c:pt>
                <c:pt idx="74325">
                  <c:v>1530050400</c:v>
                </c:pt>
                <c:pt idx="74326">
                  <c:v>1530054000</c:v>
                </c:pt>
                <c:pt idx="74327">
                  <c:v>1530057600</c:v>
                </c:pt>
                <c:pt idx="74328">
                  <c:v>1530061200</c:v>
                </c:pt>
                <c:pt idx="74329">
                  <c:v>1530064800</c:v>
                </c:pt>
                <c:pt idx="74330">
                  <c:v>1530068400</c:v>
                </c:pt>
                <c:pt idx="74331">
                  <c:v>1530072000</c:v>
                </c:pt>
                <c:pt idx="74332">
                  <c:v>1530075600</c:v>
                </c:pt>
                <c:pt idx="74333">
                  <c:v>1530079200</c:v>
                </c:pt>
                <c:pt idx="74334">
                  <c:v>1530082800</c:v>
                </c:pt>
                <c:pt idx="74335">
                  <c:v>1530086400</c:v>
                </c:pt>
                <c:pt idx="74336">
                  <c:v>1530090000</c:v>
                </c:pt>
                <c:pt idx="74337">
                  <c:v>1530093600</c:v>
                </c:pt>
                <c:pt idx="74338">
                  <c:v>1530097200</c:v>
                </c:pt>
                <c:pt idx="74339">
                  <c:v>1530100800</c:v>
                </c:pt>
                <c:pt idx="74340">
                  <c:v>1530104400</c:v>
                </c:pt>
                <c:pt idx="74341">
                  <c:v>1530108000</c:v>
                </c:pt>
                <c:pt idx="74342">
                  <c:v>1530111600</c:v>
                </c:pt>
                <c:pt idx="74343">
                  <c:v>1530115200</c:v>
                </c:pt>
                <c:pt idx="74344">
                  <c:v>1530118800</c:v>
                </c:pt>
                <c:pt idx="74345">
                  <c:v>1530122400</c:v>
                </c:pt>
                <c:pt idx="74346">
                  <c:v>1530126000</c:v>
                </c:pt>
                <c:pt idx="74347">
                  <c:v>1530129600</c:v>
                </c:pt>
                <c:pt idx="74348">
                  <c:v>1530133200</c:v>
                </c:pt>
                <c:pt idx="74349">
                  <c:v>1530136800</c:v>
                </c:pt>
                <c:pt idx="74350">
                  <c:v>1530140400</c:v>
                </c:pt>
                <c:pt idx="74351">
                  <c:v>1530144000</c:v>
                </c:pt>
                <c:pt idx="74352">
                  <c:v>1530147600</c:v>
                </c:pt>
                <c:pt idx="74353">
                  <c:v>1530151200</c:v>
                </c:pt>
                <c:pt idx="74354">
                  <c:v>1530154800</c:v>
                </c:pt>
                <c:pt idx="74355">
                  <c:v>1530158400</c:v>
                </c:pt>
                <c:pt idx="74356">
                  <c:v>1530162000</c:v>
                </c:pt>
                <c:pt idx="74357">
                  <c:v>1530165600</c:v>
                </c:pt>
                <c:pt idx="74358">
                  <c:v>1530169200</c:v>
                </c:pt>
                <c:pt idx="74359">
                  <c:v>1530172800</c:v>
                </c:pt>
                <c:pt idx="74360">
                  <c:v>1530176400</c:v>
                </c:pt>
                <c:pt idx="74361">
                  <c:v>1530180000</c:v>
                </c:pt>
                <c:pt idx="74362">
                  <c:v>1530183600</c:v>
                </c:pt>
                <c:pt idx="74363">
                  <c:v>1530187200</c:v>
                </c:pt>
                <c:pt idx="74364">
                  <c:v>1530190800</c:v>
                </c:pt>
                <c:pt idx="74365">
                  <c:v>1530194400</c:v>
                </c:pt>
                <c:pt idx="74366">
                  <c:v>1530198000</c:v>
                </c:pt>
                <c:pt idx="74367">
                  <c:v>1530201600</c:v>
                </c:pt>
                <c:pt idx="74368">
                  <c:v>1530205200</c:v>
                </c:pt>
                <c:pt idx="74369">
                  <c:v>1530208800</c:v>
                </c:pt>
                <c:pt idx="74370">
                  <c:v>1530212400</c:v>
                </c:pt>
                <c:pt idx="74371">
                  <c:v>1530216000</c:v>
                </c:pt>
                <c:pt idx="74372">
                  <c:v>1530219600</c:v>
                </c:pt>
                <c:pt idx="74373">
                  <c:v>1530223200</c:v>
                </c:pt>
                <c:pt idx="74374">
                  <c:v>1530226800</c:v>
                </c:pt>
                <c:pt idx="74375">
                  <c:v>1530230400</c:v>
                </c:pt>
                <c:pt idx="74376">
                  <c:v>1530234000</c:v>
                </c:pt>
                <c:pt idx="74377">
                  <c:v>1530237600</c:v>
                </c:pt>
                <c:pt idx="74378">
                  <c:v>1530241200</c:v>
                </c:pt>
                <c:pt idx="74379">
                  <c:v>1530244800</c:v>
                </c:pt>
                <c:pt idx="74380">
                  <c:v>1530248400</c:v>
                </c:pt>
                <c:pt idx="74381">
                  <c:v>1530252000</c:v>
                </c:pt>
                <c:pt idx="74382">
                  <c:v>1530255600</c:v>
                </c:pt>
                <c:pt idx="74383">
                  <c:v>1530259200</c:v>
                </c:pt>
                <c:pt idx="74384">
                  <c:v>1530262800</c:v>
                </c:pt>
                <c:pt idx="74385">
                  <c:v>1530266400</c:v>
                </c:pt>
                <c:pt idx="74386">
                  <c:v>1530270000</c:v>
                </c:pt>
                <c:pt idx="74387">
                  <c:v>1530273600</c:v>
                </c:pt>
                <c:pt idx="74388">
                  <c:v>1530277200</c:v>
                </c:pt>
                <c:pt idx="74389">
                  <c:v>1530280800</c:v>
                </c:pt>
                <c:pt idx="74390">
                  <c:v>1530284400</c:v>
                </c:pt>
                <c:pt idx="74391">
                  <c:v>1530288000</c:v>
                </c:pt>
                <c:pt idx="74392">
                  <c:v>1530291600</c:v>
                </c:pt>
                <c:pt idx="74393">
                  <c:v>1530295200</c:v>
                </c:pt>
                <c:pt idx="74394">
                  <c:v>1530298800</c:v>
                </c:pt>
                <c:pt idx="74395">
                  <c:v>1530302400</c:v>
                </c:pt>
                <c:pt idx="74396">
                  <c:v>1530306000</c:v>
                </c:pt>
                <c:pt idx="74397">
                  <c:v>1530309600</c:v>
                </c:pt>
                <c:pt idx="74398">
                  <c:v>1530313200</c:v>
                </c:pt>
                <c:pt idx="74399">
                  <c:v>1530316800</c:v>
                </c:pt>
                <c:pt idx="74400">
                  <c:v>1530320400</c:v>
                </c:pt>
                <c:pt idx="74401">
                  <c:v>1530324000</c:v>
                </c:pt>
                <c:pt idx="74402">
                  <c:v>1530327600</c:v>
                </c:pt>
                <c:pt idx="74403">
                  <c:v>1530331200</c:v>
                </c:pt>
                <c:pt idx="74404">
                  <c:v>1530334800</c:v>
                </c:pt>
                <c:pt idx="74405">
                  <c:v>1530338400</c:v>
                </c:pt>
                <c:pt idx="74406">
                  <c:v>1530342000</c:v>
                </c:pt>
                <c:pt idx="74407">
                  <c:v>1530345600</c:v>
                </c:pt>
                <c:pt idx="74408">
                  <c:v>1530349200</c:v>
                </c:pt>
                <c:pt idx="74409">
                  <c:v>1530352800</c:v>
                </c:pt>
                <c:pt idx="74410">
                  <c:v>1530356400</c:v>
                </c:pt>
                <c:pt idx="74411">
                  <c:v>1530360000</c:v>
                </c:pt>
                <c:pt idx="74412">
                  <c:v>1530363600</c:v>
                </c:pt>
                <c:pt idx="74413">
                  <c:v>1530367200</c:v>
                </c:pt>
                <c:pt idx="74414">
                  <c:v>1530370800</c:v>
                </c:pt>
                <c:pt idx="74415">
                  <c:v>1530374400</c:v>
                </c:pt>
                <c:pt idx="74416">
                  <c:v>1530378000</c:v>
                </c:pt>
                <c:pt idx="74417">
                  <c:v>1530381600</c:v>
                </c:pt>
                <c:pt idx="74418">
                  <c:v>1530385200</c:v>
                </c:pt>
                <c:pt idx="74419">
                  <c:v>1530388800</c:v>
                </c:pt>
                <c:pt idx="74420">
                  <c:v>1530392400</c:v>
                </c:pt>
                <c:pt idx="74421">
                  <c:v>1530396000</c:v>
                </c:pt>
                <c:pt idx="74422">
                  <c:v>1530399600</c:v>
                </c:pt>
                <c:pt idx="74423">
                  <c:v>1530403200</c:v>
                </c:pt>
                <c:pt idx="74424">
                  <c:v>1530406800</c:v>
                </c:pt>
                <c:pt idx="74425">
                  <c:v>1530410400</c:v>
                </c:pt>
                <c:pt idx="74426">
                  <c:v>1530414000</c:v>
                </c:pt>
                <c:pt idx="74427">
                  <c:v>1530417600</c:v>
                </c:pt>
                <c:pt idx="74428">
                  <c:v>1530421200</c:v>
                </c:pt>
                <c:pt idx="74429">
                  <c:v>1530424800</c:v>
                </c:pt>
                <c:pt idx="74430">
                  <c:v>1530428400</c:v>
                </c:pt>
                <c:pt idx="74431">
                  <c:v>1530432000</c:v>
                </c:pt>
                <c:pt idx="74432">
                  <c:v>1530435600</c:v>
                </c:pt>
                <c:pt idx="74433">
                  <c:v>1530439200</c:v>
                </c:pt>
                <c:pt idx="74434">
                  <c:v>1530442800</c:v>
                </c:pt>
                <c:pt idx="74435">
                  <c:v>1530446400</c:v>
                </c:pt>
                <c:pt idx="74436">
                  <c:v>1530450000</c:v>
                </c:pt>
                <c:pt idx="74437">
                  <c:v>1530453600</c:v>
                </c:pt>
                <c:pt idx="74438">
                  <c:v>1530457200</c:v>
                </c:pt>
                <c:pt idx="74439">
                  <c:v>1530460800</c:v>
                </c:pt>
                <c:pt idx="74440">
                  <c:v>1530464400</c:v>
                </c:pt>
                <c:pt idx="74441">
                  <c:v>1530468000</c:v>
                </c:pt>
                <c:pt idx="74442">
                  <c:v>1530471600</c:v>
                </c:pt>
                <c:pt idx="74443">
                  <c:v>1530475200</c:v>
                </c:pt>
                <c:pt idx="74444">
                  <c:v>1530478800</c:v>
                </c:pt>
                <c:pt idx="74445">
                  <c:v>1530482400</c:v>
                </c:pt>
                <c:pt idx="74446">
                  <c:v>1530486000</c:v>
                </c:pt>
                <c:pt idx="74447">
                  <c:v>1530489600</c:v>
                </c:pt>
                <c:pt idx="74448">
                  <c:v>1530493200</c:v>
                </c:pt>
                <c:pt idx="74449">
                  <c:v>1530496800</c:v>
                </c:pt>
                <c:pt idx="74450">
                  <c:v>1530500400</c:v>
                </c:pt>
                <c:pt idx="74451">
                  <c:v>1530504000</c:v>
                </c:pt>
                <c:pt idx="74452">
                  <c:v>1530507600</c:v>
                </c:pt>
                <c:pt idx="74453">
                  <c:v>1530511200</c:v>
                </c:pt>
                <c:pt idx="74454">
                  <c:v>1530514800</c:v>
                </c:pt>
                <c:pt idx="74455">
                  <c:v>1530518400</c:v>
                </c:pt>
                <c:pt idx="74456">
                  <c:v>1530522000</c:v>
                </c:pt>
                <c:pt idx="74457">
                  <c:v>1530525600</c:v>
                </c:pt>
                <c:pt idx="74458">
                  <c:v>1530529200</c:v>
                </c:pt>
                <c:pt idx="74459">
                  <c:v>1530532800</c:v>
                </c:pt>
                <c:pt idx="74460">
                  <c:v>1530536400</c:v>
                </c:pt>
                <c:pt idx="74461">
                  <c:v>1530540000</c:v>
                </c:pt>
                <c:pt idx="74462">
                  <c:v>1530543600</c:v>
                </c:pt>
                <c:pt idx="74463">
                  <c:v>1530547200</c:v>
                </c:pt>
                <c:pt idx="74464">
                  <c:v>1530550800</c:v>
                </c:pt>
                <c:pt idx="74465">
                  <c:v>1530554400</c:v>
                </c:pt>
                <c:pt idx="74466">
                  <c:v>1530558000</c:v>
                </c:pt>
                <c:pt idx="74467">
                  <c:v>1530561600</c:v>
                </c:pt>
                <c:pt idx="74468">
                  <c:v>1530565200</c:v>
                </c:pt>
                <c:pt idx="74469">
                  <c:v>1530568800</c:v>
                </c:pt>
                <c:pt idx="74470">
                  <c:v>1530572400</c:v>
                </c:pt>
                <c:pt idx="74471">
                  <c:v>1530576000</c:v>
                </c:pt>
                <c:pt idx="74472">
                  <c:v>1530579600</c:v>
                </c:pt>
                <c:pt idx="74473">
                  <c:v>1530583200</c:v>
                </c:pt>
                <c:pt idx="74474">
                  <c:v>1530586800</c:v>
                </c:pt>
                <c:pt idx="74475">
                  <c:v>1530590400</c:v>
                </c:pt>
                <c:pt idx="74476">
                  <c:v>1530594000</c:v>
                </c:pt>
                <c:pt idx="74477">
                  <c:v>1530597600</c:v>
                </c:pt>
                <c:pt idx="74478">
                  <c:v>1530601200</c:v>
                </c:pt>
                <c:pt idx="74479">
                  <c:v>1530604800</c:v>
                </c:pt>
                <c:pt idx="74480">
                  <c:v>1530608400</c:v>
                </c:pt>
                <c:pt idx="74481">
                  <c:v>1530612000</c:v>
                </c:pt>
                <c:pt idx="74482">
                  <c:v>1530615600</c:v>
                </c:pt>
                <c:pt idx="74483">
                  <c:v>1530619200</c:v>
                </c:pt>
                <c:pt idx="74484">
                  <c:v>1530622800</c:v>
                </c:pt>
                <c:pt idx="74485">
                  <c:v>1530626400</c:v>
                </c:pt>
                <c:pt idx="74486">
                  <c:v>1530630000</c:v>
                </c:pt>
                <c:pt idx="74487">
                  <c:v>1530633600</c:v>
                </c:pt>
                <c:pt idx="74488">
                  <c:v>1530637200</c:v>
                </c:pt>
                <c:pt idx="74489">
                  <c:v>1530640800</c:v>
                </c:pt>
                <c:pt idx="74490">
                  <c:v>1530644400</c:v>
                </c:pt>
                <c:pt idx="74491">
                  <c:v>1530648000</c:v>
                </c:pt>
                <c:pt idx="74492">
                  <c:v>1530651600</c:v>
                </c:pt>
                <c:pt idx="74493">
                  <c:v>1530655200</c:v>
                </c:pt>
                <c:pt idx="74494">
                  <c:v>1530658800</c:v>
                </c:pt>
                <c:pt idx="74495">
                  <c:v>1530662400</c:v>
                </c:pt>
                <c:pt idx="74496">
                  <c:v>1530666000</c:v>
                </c:pt>
                <c:pt idx="74497">
                  <c:v>1530669600</c:v>
                </c:pt>
                <c:pt idx="74498">
                  <c:v>1530673200</c:v>
                </c:pt>
                <c:pt idx="74499">
                  <c:v>1530676800</c:v>
                </c:pt>
                <c:pt idx="74500">
                  <c:v>1530680400</c:v>
                </c:pt>
                <c:pt idx="74501">
                  <c:v>1530684000</c:v>
                </c:pt>
                <c:pt idx="74502">
                  <c:v>1530687600</c:v>
                </c:pt>
                <c:pt idx="74503">
                  <c:v>1530691200</c:v>
                </c:pt>
                <c:pt idx="74504">
                  <c:v>1530694800</c:v>
                </c:pt>
                <c:pt idx="74505">
                  <c:v>1530698400</c:v>
                </c:pt>
                <c:pt idx="74506">
                  <c:v>1530702000</c:v>
                </c:pt>
                <c:pt idx="74507">
                  <c:v>1530705600</c:v>
                </c:pt>
                <c:pt idx="74508">
                  <c:v>1530709200</c:v>
                </c:pt>
                <c:pt idx="74509">
                  <c:v>1530712800</c:v>
                </c:pt>
                <c:pt idx="74510">
                  <c:v>1530716400</c:v>
                </c:pt>
                <c:pt idx="74511">
                  <c:v>1530720000</c:v>
                </c:pt>
                <c:pt idx="74512">
                  <c:v>1530723600</c:v>
                </c:pt>
                <c:pt idx="74513">
                  <c:v>1530727200</c:v>
                </c:pt>
                <c:pt idx="74514">
                  <c:v>1530730800</c:v>
                </c:pt>
                <c:pt idx="74515">
                  <c:v>1530734400</c:v>
                </c:pt>
                <c:pt idx="74516">
                  <c:v>1530738000</c:v>
                </c:pt>
                <c:pt idx="74517">
                  <c:v>1530741600</c:v>
                </c:pt>
                <c:pt idx="74518">
                  <c:v>1530745200</c:v>
                </c:pt>
                <c:pt idx="74519">
                  <c:v>1530748800</c:v>
                </c:pt>
                <c:pt idx="74520">
                  <c:v>1530752400</c:v>
                </c:pt>
                <c:pt idx="74521">
                  <c:v>1530756000</c:v>
                </c:pt>
                <c:pt idx="74522">
                  <c:v>1530759600</c:v>
                </c:pt>
                <c:pt idx="74523">
                  <c:v>1530763200</c:v>
                </c:pt>
                <c:pt idx="74524">
                  <c:v>1530766800</c:v>
                </c:pt>
                <c:pt idx="74525">
                  <c:v>1530770400</c:v>
                </c:pt>
                <c:pt idx="74526">
                  <c:v>1530774000</c:v>
                </c:pt>
                <c:pt idx="74527">
                  <c:v>1530777600</c:v>
                </c:pt>
                <c:pt idx="74528">
                  <c:v>1530781200</c:v>
                </c:pt>
                <c:pt idx="74529">
                  <c:v>1530784800</c:v>
                </c:pt>
                <c:pt idx="74530">
                  <c:v>1530788400</c:v>
                </c:pt>
                <c:pt idx="74531">
                  <c:v>1530792000</c:v>
                </c:pt>
                <c:pt idx="74532">
                  <c:v>1530795600</c:v>
                </c:pt>
                <c:pt idx="74533">
                  <c:v>1530799200</c:v>
                </c:pt>
                <c:pt idx="74534">
                  <c:v>1530802800</c:v>
                </c:pt>
                <c:pt idx="74535">
                  <c:v>1530806400</c:v>
                </c:pt>
                <c:pt idx="74536">
                  <c:v>1530810000</c:v>
                </c:pt>
                <c:pt idx="74537">
                  <c:v>1530813600</c:v>
                </c:pt>
                <c:pt idx="74538">
                  <c:v>1530817200</c:v>
                </c:pt>
                <c:pt idx="74539">
                  <c:v>1530820800</c:v>
                </c:pt>
                <c:pt idx="74540">
                  <c:v>1530824400</c:v>
                </c:pt>
                <c:pt idx="74541">
                  <c:v>1530828000</c:v>
                </c:pt>
                <c:pt idx="74542">
                  <c:v>1530831600</c:v>
                </c:pt>
                <c:pt idx="74543">
                  <c:v>1530835200</c:v>
                </c:pt>
                <c:pt idx="74544">
                  <c:v>1530838800</c:v>
                </c:pt>
                <c:pt idx="74545">
                  <c:v>1530842400</c:v>
                </c:pt>
                <c:pt idx="74546">
                  <c:v>1530846000</c:v>
                </c:pt>
                <c:pt idx="74547">
                  <c:v>1530849600</c:v>
                </c:pt>
                <c:pt idx="74548">
                  <c:v>1530853200</c:v>
                </c:pt>
                <c:pt idx="74549">
                  <c:v>1530856800</c:v>
                </c:pt>
                <c:pt idx="74550">
                  <c:v>1530860400</c:v>
                </c:pt>
                <c:pt idx="74551">
                  <c:v>1530864000</c:v>
                </c:pt>
                <c:pt idx="74552">
                  <c:v>1530867600</c:v>
                </c:pt>
                <c:pt idx="74553">
                  <c:v>1530871200</c:v>
                </c:pt>
                <c:pt idx="74554">
                  <c:v>1530874800</c:v>
                </c:pt>
                <c:pt idx="74555">
                  <c:v>1530878400</c:v>
                </c:pt>
                <c:pt idx="74556">
                  <c:v>1530882000</c:v>
                </c:pt>
                <c:pt idx="74557">
                  <c:v>1530885600</c:v>
                </c:pt>
                <c:pt idx="74558">
                  <c:v>1530889200</c:v>
                </c:pt>
                <c:pt idx="74559">
                  <c:v>1530892800</c:v>
                </c:pt>
                <c:pt idx="74560">
                  <c:v>1530896400</c:v>
                </c:pt>
                <c:pt idx="74561">
                  <c:v>1530900000</c:v>
                </c:pt>
                <c:pt idx="74562">
                  <c:v>1530903600</c:v>
                </c:pt>
                <c:pt idx="74563">
                  <c:v>1530907200</c:v>
                </c:pt>
                <c:pt idx="74564">
                  <c:v>1530910800</c:v>
                </c:pt>
                <c:pt idx="74565">
                  <c:v>1530914400</c:v>
                </c:pt>
                <c:pt idx="74566">
                  <c:v>1530918000</c:v>
                </c:pt>
                <c:pt idx="74567">
                  <c:v>1530921600</c:v>
                </c:pt>
                <c:pt idx="74568">
                  <c:v>1530925200</c:v>
                </c:pt>
                <c:pt idx="74569">
                  <c:v>1530928800</c:v>
                </c:pt>
                <c:pt idx="74570">
                  <c:v>1530932400</c:v>
                </c:pt>
                <c:pt idx="74571">
                  <c:v>1530936000</c:v>
                </c:pt>
                <c:pt idx="74572">
                  <c:v>1530939600</c:v>
                </c:pt>
                <c:pt idx="74573">
                  <c:v>1530943200</c:v>
                </c:pt>
                <c:pt idx="74574">
                  <c:v>1530946800</c:v>
                </c:pt>
                <c:pt idx="74575">
                  <c:v>1530950400</c:v>
                </c:pt>
                <c:pt idx="74576">
                  <c:v>1530954000</c:v>
                </c:pt>
                <c:pt idx="74577">
                  <c:v>1530957600</c:v>
                </c:pt>
                <c:pt idx="74578">
                  <c:v>1530961200</c:v>
                </c:pt>
                <c:pt idx="74579">
                  <c:v>1530964800</c:v>
                </c:pt>
                <c:pt idx="74580">
                  <c:v>1530968400</c:v>
                </c:pt>
                <c:pt idx="74581">
                  <c:v>1530972000</c:v>
                </c:pt>
                <c:pt idx="74582">
                  <c:v>1530975600</c:v>
                </c:pt>
                <c:pt idx="74583">
                  <c:v>1530979200</c:v>
                </c:pt>
                <c:pt idx="74584">
                  <c:v>1530982800</c:v>
                </c:pt>
                <c:pt idx="74585">
                  <c:v>1530986400</c:v>
                </c:pt>
                <c:pt idx="74586">
                  <c:v>1530990000</c:v>
                </c:pt>
                <c:pt idx="74587">
                  <c:v>1530993600</c:v>
                </c:pt>
                <c:pt idx="74588">
                  <c:v>1530997200</c:v>
                </c:pt>
                <c:pt idx="74589">
                  <c:v>1531000800</c:v>
                </c:pt>
                <c:pt idx="74590">
                  <c:v>1531004400</c:v>
                </c:pt>
                <c:pt idx="74591">
                  <c:v>1531008000</c:v>
                </c:pt>
                <c:pt idx="74592">
                  <c:v>1531011600</c:v>
                </c:pt>
                <c:pt idx="74593">
                  <c:v>1531015200</c:v>
                </c:pt>
                <c:pt idx="74594">
                  <c:v>1531018800</c:v>
                </c:pt>
                <c:pt idx="74595">
                  <c:v>1531022400</c:v>
                </c:pt>
                <c:pt idx="74596">
                  <c:v>1531026000</c:v>
                </c:pt>
                <c:pt idx="74597">
                  <c:v>1531029600</c:v>
                </c:pt>
                <c:pt idx="74598">
                  <c:v>1531033200</c:v>
                </c:pt>
                <c:pt idx="74599">
                  <c:v>1531036800</c:v>
                </c:pt>
                <c:pt idx="74600">
                  <c:v>1531040400</c:v>
                </c:pt>
                <c:pt idx="74601">
                  <c:v>1531044000</c:v>
                </c:pt>
                <c:pt idx="74602">
                  <c:v>1531047600</c:v>
                </c:pt>
                <c:pt idx="74603">
                  <c:v>1531051200</c:v>
                </c:pt>
                <c:pt idx="74604">
                  <c:v>1531054800</c:v>
                </c:pt>
                <c:pt idx="74605">
                  <c:v>1531058400</c:v>
                </c:pt>
                <c:pt idx="74606">
                  <c:v>1531062000</c:v>
                </c:pt>
                <c:pt idx="74607">
                  <c:v>1531065600</c:v>
                </c:pt>
                <c:pt idx="74608">
                  <c:v>1531069200</c:v>
                </c:pt>
                <c:pt idx="74609">
                  <c:v>1531072800</c:v>
                </c:pt>
                <c:pt idx="74610">
                  <c:v>1531076400</c:v>
                </c:pt>
                <c:pt idx="74611">
                  <c:v>1531080000</c:v>
                </c:pt>
                <c:pt idx="74612">
                  <c:v>1531083600</c:v>
                </c:pt>
                <c:pt idx="74613">
                  <c:v>1531087200</c:v>
                </c:pt>
                <c:pt idx="74614">
                  <c:v>1531090800</c:v>
                </c:pt>
                <c:pt idx="74615">
                  <c:v>1531094400</c:v>
                </c:pt>
                <c:pt idx="74616">
                  <c:v>1531098000</c:v>
                </c:pt>
                <c:pt idx="74617">
                  <c:v>1531101600</c:v>
                </c:pt>
                <c:pt idx="74618">
                  <c:v>1531105200</c:v>
                </c:pt>
                <c:pt idx="74619">
                  <c:v>1531108800</c:v>
                </c:pt>
                <c:pt idx="74620">
                  <c:v>1531112400</c:v>
                </c:pt>
                <c:pt idx="74621">
                  <c:v>1531116000</c:v>
                </c:pt>
                <c:pt idx="74622">
                  <c:v>1531119600</c:v>
                </c:pt>
                <c:pt idx="74623">
                  <c:v>1531123200</c:v>
                </c:pt>
                <c:pt idx="74624">
                  <c:v>1531126800</c:v>
                </c:pt>
                <c:pt idx="74625">
                  <c:v>1531130400</c:v>
                </c:pt>
                <c:pt idx="74626">
                  <c:v>1531134000</c:v>
                </c:pt>
                <c:pt idx="74627">
                  <c:v>1531137600</c:v>
                </c:pt>
                <c:pt idx="74628">
                  <c:v>1531141200</c:v>
                </c:pt>
                <c:pt idx="74629">
                  <c:v>1531144800</c:v>
                </c:pt>
                <c:pt idx="74630">
                  <c:v>1531148400</c:v>
                </c:pt>
                <c:pt idx="74631">
                  <c:v>1531152000</c:v>
                </c:pt>
                <c:pt idx="74632">
                  <c:v>1531155600</c:v>
                </c:pt>
                <c:pt idx="74633">
                  <c:v>1531159200</c:v>
                </c:pt>
                <c:pt idx="74634">
                  <c:v>1531162800</c:v>
                </c:pt>
                <c:pt idx="74635">
                  <c:v>1531166400</c:v>
                </c:pt>
                <c:pt idx="74636">
                  <c:v>1531170000</c:v>
                </c:pt>
                <c:pt idx="74637">
                  <c:v>1531173600</c:v>
                </c:pt>
                <c:pt idx="74638">
                  <c:v>1531177200</c:v>
                </c:pt>
                <c:pt idx="74639">
                  <c:v>1531180800</c:v>
                </c:pt>
                <c:pt idx="74640">
                  <c:v>1531184400</c:v>
                </c:pt>
                <c:pt idx="74641">
                  <c:v>1531188000</c:v>
                </c:pt>
                <c:pt idx="74642">
                  <c:v>1531191600</c:v>
                </c:pt>
                <c:pt idx="74643">
                  <c:v>1531195200</c:v>
                </c:pt>
                <c:pt idx="74644">
                  <c:v>1531198800</c:v>
                </c:pt>
                <c:pt idx="74645">
                  <c:v>1531202400</c:v>
                </c:pt>
                <c:pt idx="74646">
                  <c:v>1531206000</c:v>
                </c:pt>
                <c:pt idx="74647">
                  <c:v>1531209600</c:v>
                </c:pt>
                <c:pt idx="74648">
                  <c:v>1531213200</c:v>
                </c:pt>
                <c:pt idx="74649">
                  <c:v>1531216800</c:v>
                </c:pt>
                <c:pt idx="74650">
                  <c:v>1531220400</c:v>
                </c:pt>
                <c:pt idx="74651">
                  <c:v>1531224000</c:v>
                </c:pt>
                <c:pt idx="74652">
                  <c:v>1531227600</c:v>
                </c:pt>
                <c:pt idx="74653">
                  <c:v>1531231200</c:v>
                </c:pt>
                <c:pt idx="74654">
                  <c:v>1531234800</c:v>
                </c:pt>
                <c:pt idx="74655">
                  <c:v>1531238400</c:v>
                </c:pt>
                <c:pt idx="74656">
                  <c:v>1531242000</c:v>
                </c:pt>
                <c:pt idx="74657">
                  <c:v>1531245600</c:v>
                </c:pt>
                <c:pt idx="74658">
                  <c:v>1531249200</c:v>
                </c:pt>
                <c:pt idx="74659">
                  <c:v>1531252800</c:v>
                </c:pt>
                <c:pt idx="74660">
                  <c:v>1531256400</c:v>
                </c:pt>
                <c:pt idx="74661">
                  <c:v>1531260000</c:v>
                </c:pt>
                <c:pt idx="74662">
                  <c:v>1531263600</c:v>
                </c:pt>
                <c:pt idx="74663">
                  <c:v>1531267200</c:v>
                </c:pt>
                <c:pt idx="74664">
                  <c:v>1531270800</c:v>
                </c:pt>
                <c:pt idx="74665">
                  <c:v>1531274400</c:v>
                </c:pt>
                <c:pt idx="74666">
                  <c:v>1531278000</c:v>
                </c:pt>
                <c:pt idx="74667">
                  <c:v>1531281600</c:v>
                </c:pt>
                <c:pt idx="74668">
                  <c:v>1531285200</c:v>
                </c:pt>
                <c:pt idx="74669">
                  <c:v>1531288800</c:v>
                </c:pt>
                <c:pt idx="74670">
                  <c:v>1531292400</c:v>
                </c:pt>
                <c:pt idx="74671">
                  <c:v>1531296000</c:v>
                </c:pt>
                <c:pt idx="74672">
                  <c:v>1531299600</c:v>
                </c:pt>
                <c:pt idx="74673">
                  <c:v>1531303200</c:v>
                </c:pt>
                <c:pt idx="74674">
                  <c:v>1531306800</c:v>
                </c:pt>
                <c:pt idx="74675">
                  <c:v>1531310400</c:v>
                </c:pt>
                <c:pt idx="74676">
                  <c:v>1531314000</c:v>
                </c:pt>
                <c:pt idx="74677">
                  <c:v>1531317600</c:v>
                </c:pt>
                <c:pt idx="74678">
                  <c:v>1531321200</c:v>
                </c:pt>
                <c:pt idx="74679">
                  <c:v>1531324800</c:v>
                </c:pt>
                <c:pt idx="74680">
                  <c:v>1531328400</c:v>
                </c:pt>
                <c:pt idx="74681">
                  <c:v>1531332000</c:v>
                </c:pt>
                <c:pt idx="74682">
                  <c:v>1531335600</c:v>
                </c:pt>
                <c:pt idx="74683">
                  <c:v>1531339200</c:v>
                </c:pt>
                <c:pt idx="74684">
                  <c:v>1531342800</c:v>
                </c:pt>
                <c:pt idx="74685">
                  <c:v>1531346400</c:v>
                </c:pt>
                <c:pt idx="74686">
                  <c:v>1531350000</c:v>
                </c:pt>
                <c:pt idx="74687">
                  <c:v>1531353600</c:v>
                </c:pt>
                <c:pt idx="74688">
                  <c:v>1531357200</c:v>
                </c:pt>
                <c:pt idx="74689">
                  <c:v>1531360800</c:v>
                </c:pt>
                <c:pt idx="74690">
                  <c:v>1531364400</c:v>
                </c:pt>
                <c:pt idx="74691">
                  <c:v>1531368000</c:v>
                </c:pt>
                <c:pt idx="74692">
                  <c:v>1531371600</c:v>
                </c:pt>
                <c:pt idx="74693">
                  <c:v>1531375200</c:v>
                </c:pt>
                <c:pt idx="74694">
                  <c:v>1531378800</c:v>
                </c:pt>
                <c:pt idx="74695">
                  <c:v>1531382400</c:v>
                </c:pt>
                <c:pt idx="74696">
                  <c:v>1531386000</c:v>
                </c:pt>
                <c:pt idx="74697">
                  <c:v>1531389600</c:v>
                </c:pt>
                <c:pt idx="74698">
                  <c:v>1531393200</c:v>
                </c:pt>
                <c:pt idx="74699">
                  <c:v>1531396800</c:v>
                </c:pt>
                <c:pt idx="74700">
                  <c:v>1531400400</c:v>
                </c:pt>
                <c:pt idx="74701">
                  <c:v>1531404000</c:v>
                </c:pt>
                <c:pt idx="74702">
                  <c:v>1531407600</c:v>
                </c:pt>
                <c:pt idx="74703">
                  <c:v>1531411200</c:v>
                </c:pt>
                <c:pt idx="74704">
                  <c:v>1531414800</c:v>
                </c:pt>
                <c:pt idx="74705">
                  <c:v>1531418400</c:v>
                </c:pt>
                <c:pt idx="74706">
                  <c:v>1531422000</c:v>
                </c:pt>
                <c:pt idx="74707">
                  <c:v>1531425600</c:v>
                </c:pt>
                <c:pt idx="74708">
                  <c:v>1531429200</c:v>
                </c:pt>
                <c:pt idx="74709">
                  <c:v>1531432800</c:v>
                </c:pt>
                <c:pt idx="74710">
                  <c:v>1531436400</c:v>
                </c:pt>
                <c:pt idx="74711">
                  <c:v>1531440000</c:v>
                </c:pt>
                <c:pt idx="74712">
                  <c:v>1531443600</c:v>
                </c:pt>
                <c:pt idx="74713">
                  <c:v>1531447200</c:v>
                </c:pt>
                <c:pt idx="74714">
                  <c:v>1531450800</c:v>
                </c:pt>
                <c:pt idx="74715">
                  <c:v>1531454400</c:v>
                </c:pt>
                <c:pt idx="74716">
                  <c:v>1531458000</c:v>
                </c:pt>
                <c:pt idx="74717">
                  <c:v>1531461600</c:v>
                </c:pt>
                <c:pt idx="74718">
                  <c:v>1531465200</c:v>
                </c:pt>
                <c:pt idx="74719">
                  <c:v>1531468800</c:v>
                </c:pt>
                <c:pt idx="74720">
                  <c:v>1531472400</c:v>
                </c:pt>
                <c:pt idx="74721">
                  <c:v>1531476000</c:v>
                </c:pt>
                <c:pt idx="74722">
                  <c:v>1531479600</c:v>
                </c:pt>
                <c:pt idx="74723">
                  <c:v>1531483200</c:v>
                </c:pt>
                <c:pt idx="74724">
                  <c:v>1531486800</c:v>
                </c:pt>
                <c:pt idx="74725">
                  <c:v>1531490400</c:v>
                </c:pt>
                <c:pt idx="74726">
                  <c:v>1531494000</c:v>
                </c:pt>
                <c:pt idx="74727">
                  <c:v>1531497600</c:v>
                </c:pt>
                <c:pt idx="74728">
                  <c:v>1531501200</c:v>
                </c:pt>
                <c:pt idx="74729">
                  <c:v>1531504800</c:v>
                </c:pt>
                <c:pt idx="74730">
                  <c:v>1531508400</c:v>
                </c:pt>
                <c:pt idx="74731">
                  <c:v>1531512000</c:v>
                </c:pt>
                <c:pt idx="74732">
                  <c:v>1531515600</c:v>
                </c:pt>
                <c:pt idx="74733">
                  <c:v>1531519200</c:v>
                </c:pt>
                <c:pt idx="74734">
                  <c:v>1531522800</c:v>
                </c:pt>
                <c:pt idx="74735">
                  <c:v>1531526400</c:v>
                </c:pt>
                <c:pt idx="74736">
                  <c:v>1531530000</c:v>
                </c:pt>
                <c:pt idx="74737">
                  <c:v>1531533600</c:v>
                </c:pt>
                <c:pt idx="74738">
                  <c:v>1531537200</c:v>
                </c:pt>
                <c:pt idx="74739">
                  <c:v>1531540800</c:v>
                </c:pt>
                <c:pt idx="74740">
                  <c:v>1531544400</c:v>
                </c:pt>
                <c:pt idx="74741">
                  <c:v>1531548000</c:v>
                </c:pt>
                <c:pt idx="74742">
                  <c:v>1531551600</c:v>
                </c:pt>
                <c:pt idx="74743">
                  <c:v>1531555200</c:v>
                </c:pt>
                <c:pt idx="74744">
                  <c:v>1531558800</c:v>
                </c:pt>
                <c:pt idx="74745">
                  <c:v>1531562400</c:v>
                </c:pt>
                <c:pt idx="74746">
                  <c:v>1531566000</c:v>
                </c:pt>
                <c:pt idx="74747">
                  <c:v>1531569600</c:v>
                </c:pt>
                <c:pt idx="74748">
                  <c:v>1531573200</c:v>
                </c:pt>
                <c:pt idx="74749">
                  <c:v>1531576800</c:v>
                </c:pt>
                <c:pt idx="74750">
                  <c:v>1531580400</c:v>
                </c:pt>
                <c:pt idx="74751">
                  <c:v>1531584000</c:v>
                </c:pt>
                <c:pt idx="74752">
                  <c:v>1531587600</c:v>
                </c:pt>
                <c:pt idx="74753">
                  <c:v>1531591200</c:v>
                </c:pt>
                <c:pt idx="74754">
                  <c:v>1531594800</c:v>
                </c:pt>
                <c:pt idx="74755">
                  <c:v>1531598400</c:v>
                </c:pt>
                <c:pt idx="74756">
                  <c:v>1531602000</c:v>
                </c:pt>
                <c:pt idx="74757">
                  <c:v>1531605600</c:v>
                </c:pt>
                <c:pt idx="74758">
                  <c:v>1531609200</c:v>
                </c:pt>
                <c:pt idx="74759">
                  <c:v>1531612800</c:v>
                </c:pt>
                <c:pt idx="74760">
                  <c:v>1531616400</c:v>
                </c:pt>
                <c:pt idx="74761">
                  <c:v>1531620000</c:v>
                </c:pt>
                <c:pt idx="74762">
                  <c:v>1531623600</c:v>
                </c:pt>
                <c:pt idx="74763">
                  <c:v>1531627200</c:v>
                </c:pt>
                <c:pt idx="74764">
                  <c:v>1531630800</c:v>
                </c:pt>
                <c:pt idx="74765">
                  <c:v>1531634400</c:v>
                </c:pt>
                <c:pt idx="74766">
                  <c:v>1531638000</c:v>
                </c:pt>
                <c:pt idx="74767">
                  <c:v>1531641600</c:v>
                </c:pt>
                <c:pt idx="74768">
                  <c:v>1531645200</c:v>
                </c:pt>
                <c:pt idx="74769">
                  <c:v>1531648800</c:v>
                </c:pt>
                <c:pt idx="74770">
                  <c:v>1531652400</c:v>
                </c:pt>
                <c:pt idx="74771">
                  <c:v>1531656000</c:v>
                </c:pt>
                <c:pt idx="74772">
                  <c:v>1531659600</c:v>
                </c:pt>
                <c:pt idx="74773">
                  <c:v>1531663200</c:v>
                </c:pt>
                <c:pt idx="74774">
                  <c:v>1531666800</c:v>
                </c:pt>
                <c:pt idx="74775">
                  <c:v>1531670400</c:v>
                </c:pt>
                <c:pt idx="74776">
                  <c:v>1531674000</c:v>
                </c:pt>
                <c:pt idx="74777">
                  <c:v>1531677600</c:v>
                </c:pt>
                <c:pt idx="74778">
                  <c:v>1531681200</c:v>
                </c:pt>
                <c:pt idx="74779">
                  <c:v>1531684800</c:v>
                </c:pt>
                <c:pt idx="74780">
                  <c:v>1531688400</c:v>
                </c:pt>
                <c:pt idx="74781">
                  <c:v>1531692000</c:v>
                </c:pt>
                <c:pt idx="74782">
                  <c:v>1531695600</c:v>
                </c:pt>
                <c:pt idx="74783">
                  <c:v>1531699200</c:v>
                </c:pt>
                <c:pt idx="74784">
                  <c:v>1531702800</c:v>
                </c:pt>
                <c:pt idx="74785">
                  <c:v>1531706400</c:v>
                </c:pt>
                <c:pt idx="74786">
                  <c:v>1531710000</c:v>
                </c:pt>
                <c:pt idx="74787">
                  <c:v>1531713600</c:v>
                </c:pt>
                <c:pt idx="74788">
                  <c:v>1531717200</c:v>
                </c:pt>
                <c:pt idx="74789">
                  <c:v>1531720800</c:v>
                </c:pt>
                <c:pt idx="74790">
                  <c:v>1531724400</c:v>
                </c:pt>
                <c:pt idx="74791">
                  <c:v>1531728000</c:v>
                </c:pt>
                <c:pt idx="74792">
                  <c:v>1531731600</c:v>
                </c:pt>
                <c:pt idx="74793">
                  <c:v>1531735200</c:v>
                </c:pt>
                <c:pt idx="74794">
                  <c:v>1531738800</c:v>
                </c:pt>
                <c:pt idx="74795">
                  <c:v>1531742400</c:v>
                </c:pt>
                <c:pt idx="74796">
                  <c:v>1531746000</c:v>
                </c:pt>
                <c:pt idx="74797">
                  <c:v>1531749600</c:v>
                </c:pt>
                <c:pt idx="74798">
                  <c:v>1531753200</c:v>
                </c:pt>
                <c:pt idx="74799">
                  <c:v>1531756800</c:v>
                </c:pt>
                <c:pt idx="74800">
                  <c:v>1531760400</c:v>
                </c:pt>
                <c:pt idx="74801">
                  <c:v>1531764000</c:v>
                </c:pt>
                <c:pt idx="74802">
                  <c:v>1531767600</c:v>
                </c:pt>
                <c:pt idx="74803">
                  <c:v>1531771200</c:v>
                </c:pt>
                <c:pt idx="74804">
                  <c:v>1531774800</c:v>
                </c:pt>
                <c:pt idx="74805">
                  <c:v>1531778400</c:v>
                </c:pt>
                <c:pt idx="74806">
                  <c:v>1531782000</c:v>
                </c:pt>
                <c:pt idx="74807">
                  <c:v>1531785600</c:v>
                </c:pt>
                <c:pt idx="74808">
                  <c:v>1531789200</c:v>
                </c:pt>
                <c:pt idx="74809">
                  <c:v>1531792800</c:v>
                </c:pt>
                <c:pt idx="74810">
                  <c:v>1531796400</c:v>
                </c:pt>
                <c:pt idx="74811">
                  <c:v>1531800000</c:v>
                </c:pt>
                <c:pt idx="74812">
                  <c:v>1531803600</c:v>
                </c:pt>
                <c:pt idx="74813">
                  <c:v>1531807200</c:v>
                </c:pt>
                <c:pt idx="74814">
                  <c:v>1531810800</c:v>
                </c:pt>
                <c:pt idx="74815">
                  <c:v>1531814400</c:v>
                </c:pt>
                <c:pt idx="74816">
                  <c:v>1531818000</c:v>
                </c:pt>
                <c:pt idx="74817">
                  <c:v>1531821600</c:v>
                </c:pt>
                <c:pt idx="74818">
                  <c:v>1531825200</c:v>
                </c:pt>
                <c:pt idx="74819">
                  <c:v>1531828800</c:v>
                </c:pt>
                <c:pt idx="74820">
                  <c:v>1531832400</c:v>
                </c:pt>
                <c:pt idx="74821">
                  <c:v>1531836000</c:v>
                </c:pt>
                <c:pt idx="74822">
                  <c:v>1531839600</c:v>
                </c:pt>
                <c:pt idx="74823">
                  <c:v>1531843200</c:v>
                </c:pt>
                <c:pt idx="74824">
                  <c:v>1531846800</c:v>
                </c:pt>
                <c:pt idx="74825">
                  <c:v>1531850400</c:v>
                </c:pt>
                <c:pt idx="74826">
                  <c:v>1531854000</c:v>
                </c:pt>
                <c:pt idx="74827">
                  <c:v>1531857600</c:v>
                </c:pt>
                <c:pt idx="74828">
                  <c:v>1531861200</c:v>
                </c:pt>
                <c:pt idx="74829">
                  <c:v>1531864800</c:v>
                </c:pt>
                <c:pt idx="74830">
                  <c:v>1531868400</c:v>
                </c:pt>
                <c:pt idx="74831">
                  <c:v>1531872000</c:v>
                </c:pt>
                <c:pt idx="74832">
                  <c:v>1531875600</c:v>
                </c:pt>
                <c:pt idx="74833">
                  <c:v>1531879200</c:v>
                </c:pt>
                <c:pt idx="74834">
                  <c:v>1531882800</c:v>
                </c:pt>
                <c:pt idx="74835">
                  <c:v>1531886400</c:v>
                </c:pt>
                <c:pt idx="74836">
                  <c:v>1531890000</c:v>
                </c:pt>
                <c:pt idx="74837">
                  <c:v>1531893600</c:v>
                </c:pt>
                <c:pt idx="74838">
                  <c:v>1531897200</c:v>
                </c:pt>
                <c:pt idx="74839">
                  <c:v>1531900800</c:v>
                </c:pt>
                <c:pt idx="74840">
                  <c:v>1531904400</c:v>
                </c:pt>
                <c:pt idx="74841">
                  <c:v>1531908000</c:v>
                </c:pt>
                <c:pt idx="74842">
                  <c:v>1531911600</c:v>
                </c:pt>
                <c:pt idx="74843">
                  <c:v>1531915200</c:v>
                </c:pt>
                <c:pt idx="74844">
                  <c:v>1531918800</c:v>
                </c:pt>
                <c:pt idx="74845">
                  <c:v>1531922400</c:v>
                </c:pt>
                <c:pt idx="74846">
                  <c:v>1531926000</c:v>
                </c:pt>
                <c:pt idx="74847">
                  <c:v>1531929600</c:v>
                </c:pt>
                <c:pt idx="74848">
                  <c:v>1531933200</c:v>
                </c:pt>
                <c:pt idx="74849">
                  <c:v>1531936800</c:v>
                </c:pt>
                <c:pt idx="74850">
                  <c:v>1531940400</c:v>
                </c:pt>
                <c:pt idx="74851">
                  <c:v>1531944000</c:v>
                </c:pt>
                <c:pt idx="74852">
                  <c:v>1531947600</c:v>
                </c:pt>
                <c:pt idx="74853">
                  <c:v>1531951200</c:v>
                </c:pt>
                <c:pt idx="74854">
                  <c:v>1531954800</c:v>
                </c:pt>
                <c:pt idx="74855">
                  <c:v>1531958400</c:v>
                </c:pt>
                <c:pt idx="74856">
                  <c:v>1531962000</c:v>
                </c:pt>
                <c:pt idx="74857">
                  <c:v>1531965600</c:v>
                </c:pt>
                <c:pt idx="74858">
                  <c:v>1531969200</c:v>
                </c:pt>
                <c:pt idx="74859">
                  <c:v>1531972800</c:v>
                </c:pt>
                <c:pt idx="74860">
                  <c:v>1531976400</c:v>
                </c:pt>
                <c:pt idx="74861">
                  <c:v>1531980000</c:v>
                </c:pt>
                <c:pt idx="74862">
                  <c:v>1531983600</c:v>
                </c:pt>
                <c:pt idx="74863">
                  <c:v>1531987200</c:v>
                </c:pt>
                <c:pt idx="74864">
                  <c:v>1531990800</c:v>
                </c:pt>
                <c:pt idx="74865">
                  <c:v>1531994400</c:v>
                </c:pt>
                <c:pt idx="74866">
                  <c:v>1531998000</c:v>
                </c:pt>
                <c:pt idx="74867">
                  <c:v>1532001600</c:v>
                </c:pt>
                <c:pt idx="74868">
                  <c:v>1532005200</c:v>
                </c:pt>
                <c:pt idx="74869">
                  <c:v>1532008800</c:v>
                </c:pt>
                <c:pt idx="74870">
                  <c:v>1532012400</c:v>
                </c:pt>
                <c:pt idx="74871">
                  <c:v>1532016000</c:v>
                </c:pt>
                <c:pt idx="74872">
                  <c:v>1532019600</c:v>
                </c:pt>
                <c:pt idx="74873">
                  <c:v>1532023200</c:v>
                </c:pt>
                <c:pt idx="74874">
                  <c:v>1532026800</c:v>
                </c:pt>
                <c:pt idx="74875">
                  <c:v>1532030400</c:v>
                </c:pt>
                <c:pt idx="74876">
                  <c:v>1532034000</c:v>
                </c:pt>
                <c:pt idx="74877">
                  <c:v>1532037600</c:v>
                </c:pt>
                <c:pt idx="74878">
                  <c:v>1532041200</c:v>
                </c:pt>
                <c:pt idx="74879">
                  <c:v>1532044800</c:v>
                </c:pt>
                <c:pt idx="74880">
                  <c:v>1532048400</c:v>
                </c:pt>
                <c:pt idx="74881">
                  <c:v>1532052000</c:v>
                </c:pt>
                <c:pt idx="74882">
                  <c:v>1532055600</c:v>
                </c:pt>
                <c:pt idx="74883">
                  <c:v>1532059200</c:v>
                </c:pt>
                <c:pt idx="74884">
                  <c:v>1532062800</c:v>
                </c:pt>
                <c:pt idx="74885">
                  <c:v>1532066400</c:v>
                </c:pt>
                <c:pt idx="74886">
                  <c:v>1532070000</c:v>
                </c:pt>
                <c:pt idx="74887">
                  <c:v>1532073600</c:v>
                </c:pt>
                <c:pt idx="74888">
                  <c:v>1532077200</c:v>
                </c:pt>
                <c:pt idx="74889">
                  <c:v>1532080800</c:v>
                </c:pt>
                <c:pt idx="74890">
                  <c:v>1532084400</c:v>
                </c:pt>
                <c:pt idx="74891">
                  <c:v>1532088000</c:v>
                </c:pt>
                <c:pt idx="74892">
                  <c:v>1532091600</c:v>
                </c:pt>
                <c:pt idx="74893">
                  <c:v>1532095200</c:v>
                </c:pt>
                <c:pt idx="74894">
                  <c:v>1532098800</c:v>
                </c:pt>
                <c:pt idx="74895">
                  <c:v>1532102400</c:v>
                </c:pt>
                <c:pt idx="74896">
                  <c:v>1532106000</c:v>
                </c:pt>
                <c:pt idx="74897">
                  <c:v>1532109600</c:v>
                </c:pt>
                <c:pt idx="74898">
                  <c:v>1532113200</c:v>
                </c:pt>
                <c:pt idx="74899">
                  <c:v>1532116800</c:v>
                </c:pt>
                <c:pt idx="74900">
                  <c:v>1532120400</c:v>
                </c:pt>
                <c:pt idx="74901">
                  <c:v>1532124000</c:v>
                </c:pt>
                <c:pt idx="74902">
                  <c:v>1532127600</c:v>
                </c:pt>
                <c:pt idx="74903">
                  <c:v>1532131200</c:v>
                </c:pt>
                <c:pt idx="74904">
                  <c:v>1532134800</c:v>
                </c:pt>
                <c:pt idx="74905">
                  <c:v>1532138400</c:v>
                </c:pt>
                <c:pt idx="74906">
                  <c:v>1532142000</c:v>
                </c:pt>
                <c:pt idx="74907">
                  <c:v>1532145600</c:v>
                </c:pt>
                <c:pt idx="74908">
                  <c:v>1532149200</c:v>
                </c:pt>
                <c:pt idx="74909">
                  <c:v>1532152800</c:v>
                </c:pt>
                <c:pt idx="74910">
                  <c:v>1532156400</c:v>
                </c:pt>
                <c:pt idx="74911">
                  <c:v>1532160000</c:v>
                </c:pt>
                <c:pt idx="74912">
                  <c:v>1532163600</c:v>
                </c:pt>
                <c:pt idx="74913">
                  <c:v>1532167200</c:v>
                </c:pt>
                <c:pt idx="74914">
                  <c:v>1532170800</c:v>
                </c:pt>
                <c:pt idx="74915">
                  <c:v>1532174400</c:v>
                </c:pt>
                <c:pt idx="74916">
                  <c:v>1532178000</c:v>
                </c:pt>
                <c:pt idx="74917">
                  <c:v>1532181600</c:v>
                </c:pt>
                <c:pt idx="74918">
                  <c:v>1532185200</c:v>
                </c:pt>
                <c:pt idx="74919">
                  <c:v>1532188800</c:v>
                </c:pt>
                <c:pt idx="74920">
                  <c:v>1532192400</c:v>
                </c:pt>
                <c:pt idx="74921">
                  <c:v>1532196000</c:v>
                </c:pt>
                <c:pt idx="74922">
                  <c:v>1532199600</c:v>
                </c:pt>
                <c:pt idx="74923">
                  <c:v>1532203200</c:v>
                </c:pt>
                <c:pt idx="74924">
                  <c:v>1532206800</c:v>
                </c:pt>
                <c:pt idx="74925">
                  <c:v>1532210400</c:v>
                </c:pt>
                <c:pt idx="74926">
                  <c:v>1532214000</c:v>
                </c:pt>
                <c:pt idx="74927">
                  <c:v>1532217600</c:v>
                </c:pt>
                <c:pt idx="74928">
                  <c:v>1532221200</c:v>
                </c:pt>
                <c:pt idx="74929">
                  <c:v>1532224800</c:v>
                </c:pt>
                <c:pt idx="74930">
                  <c:v>1532228400</c:v>
                </c:pt>
                <c:pt idx="74931">
                  <c:v>1532232000</c:v>
                </c:pt>
                <c:pt idx="74932">
                  <c:v>1532235600</c:v>
                </c:pt>
                <c:pt idx="74933">
                  <c:v>1532239200</c:v>
                </c:pt>
                <c:pt idx="74934">
                  <c:v>1532242800</c:v>
                </c:pt>
                <c:pt idx="74935">
                  <c:v>1532246400</c:v>
                </c:pt>
                <c:pt idx="74936">
                  <c:v>1532250000</c:v>
                </c:pt>
                <c:pt idx="74937">
                  <c:v>1532253600</c:v>
                </c:pt>
                <c:pt idx="74938">
                  <c:v>1532257200</c:v>
                </c:pt>
                <c:pt idx="74939">
                  <c:v>1532260800</c:v>
                </c:pt>
                <c:pt idx="74940">
                  <c:v>1532264400</c:v>
                </c:pt>
                <c:pt idx="74941">
                  <c:v>1532268000</c:v>
                </c:pt>
                <c:pt idx="74942">
                  <c:v>1532271600</c:v>
                </c:pt>
                <c:pt idx="74943">
                  <c:v>1532275200</c:v>
                </c:pt>
                <c:pt idx="74944">
                  <c:v>1532278800</c:v>
                </c:pt>
                <c:pt idx="74945">
                  <c:v>1532282400</c:v>
                </c:pt>
                <c:pt idx="74946">
                  <c:v>1532286000</c:v>
                </c:pt>
                <c:pt idx="74947">
                  <c:v>1532289600</c:v>
                </c:pt>
                <c:pt idx="74948">
                  <c:v>1532293200</c:v>
                </c:pt>
                <c:pt idx="74949">
                  <c:v>1532296800</c:v>
                </c:pt>
                <c:pt idx="74950">
                  <c:v>1532300400</c:v>
                </c:pt>
                <c:pt idx="74951">
                  <c:v>1532304000</c:v>
                </c:pt>
                <c:pt idx="74952">
                  <c:v>1532307600</c:v>
                </c:pt>
                <c:pt idx="74953">
                  <c:v>1532311200</c:v>
                </c:pt>
                <c:pt idx="74954">
                  <c:v>1532314800</c:v>
                </c:pt>
                <c:pt idx="74955">
                  <c:v>1532318400</c:v>
                </c:pt>
                <c:pt idx="74956">
                  <c:v>1532322000</c:v>
                </c:pt>
                <c:pt idx="74957">
                  <c:v>1532325600</c:v>
                </c:pt>
                <c:pt idx="74958">
                  <c:v>1532329200</c:v>
                </c:pt>
                <c:pt idx="74959">
                  <c:v>1532332800</c:v>
                </c:pt>
                <c:pt idx="74960">
                  <c:v>1532336400</c:v>
                </c:pt>
                <c:pt idx="74961">
                  <c:v>1532340000</c:v>
                </c:pt>
                <c:pt idx="74962">
                  <c:v>1532343600</c:v>
                </c:pt>
                <c:pt idx="74963">
                  <c:v>1532347200</c:v>
                </c:pt>
                <c:pt idx="74964">
                  <c:v>1532350800</c:v>
                </c:pt>
                <c:pt idx="74965">
                  <c:v>1532354400</c:v>
                </c:pt>
                <c:pt idx="74966">
                  <c:v>1532358000</c:v>
                </c:pt>
                <c:pt idx="74967">
                  <c:v>1532361600</c:v>
                </c:pt>
                <c:pt idx="74968">
                  <c:v>1532365200</c:v>
                </c:pt>
                <c:pt idx="74969">
                  <c:v>1532368800</c:v>
                </c:pt>
                <c:pt idx="74970">
                  <c:v>1532372400</c:v>
                </c:pt>
                <c:pt idx="74971">
                  <c:v>1532376000</c:v>
                </c:pt>
                <c:pt idx="74972">
                  <c:v>1532379600</c:v>
                </c:pt>
                <c:pt idx="74973">
                  <c:v>1532383200</c:v>
                </c:pt>
                <c:pt idx="74974">
                  <c:v>1532386800</c:v>
                </c:pt>
                <c:pt idx="74975">
                  <c:v>1532390400</c:v>
                </c:pt>
                <c:pt idx="74976">
                  <c:v>1532394000</c:v>
                </c:pt>
                <c:pt idx="74977">
                  <c:v>1532397600</c:v>
                </c:pt>
                <c:pt idx="74978">
                  <c:v>1532401200</c:v>
                </c:pt>
                <c:pt idx="74979">
                  <c:v>1532404800</c:v>
                </c:pt>
                <c:pt idx="74980">
                  <c:v>1532408400</c:v>
                </c:pt>
                <c:pt idx="74981">
                  <c:v>1532412000</c:v>
                </c:pt>
                <c:pt idx="74982">
                  <c:v>1532415600</c:v>
                </c:pt>
                <c:pt idx="74983">
                  <c:v>1532419200</c:v>
                </c:pt>
                <c:pt idx="74984">
                  <c:v>1532422800</c:v>
                </c:pt>
                <c:pt idx="74985">
                  <c:v>1532426400</c:v>
                </c:pt>
                <c:pt idx="74986">
                  <c:v>1532430000</c:v>
                </c:pt>
                <c:pt idx="74987">
                  <c:v>1532433600</c:v>
                </c:pt>
                <c:pt idx="74988">
                  <c:v>1532437200</c:v>
                </c:pt>
                <c:pt idx="74989">
                  <c:v>1532440800</c:v>
                </c:pt>
                <c:pt idx="74990">
                  <c:v>1532444400</c:v>
                </c:pt>
                <c:pt idx="74991">
                  <c:v>1532448000</c:v>
                </c:pt>
                <c:pt idx="74992">
                  <c:v>1532451600</c:v>
                </c:pt>
                <c:pt idx="74993">
                  <c:v>1532455200</c:v>
                </c:pt>
                <c:pt idx="74994">
                  <c:v>1532458800</c:v>
                </c:pt>
                <c:pt idx="74995">
                  <c:v>1532462400</c:v>
                </c:pt>
                <c:pt idx="74996">
                  <c:v>1532466000</c:v>
                </c:pt>
                <c:pt idx="74997">
                  <c:v>1532469600</c:v>
                </c:pt>
                <c:pt idx="74998">
                  <c:v>1532473200</c:v>
                </c:pt>
                <c:pt idx="74999">
                  <c:v>1532476800</c:v>
                </c:pt>
                <c:pt idx="75000">
                  <c:v>1532480400</c:v>
                </c:pt>
                <c:pt idx="75001">
                  <c:v>1532484000</c:v>
                </c:pt>
                <c:pt idx="75002">
                  <c:v>1532487600</c:v>
                </c:pt>
                <c:pt idx="75003">
                  <c:v>1532491200</c:v>
                </c:pt>
                <c:pt idx="75004">
                  <c:v>1532494800</c:v>
                </c:pt>
                <c:pt idx="75005">
                  <c:v>1532498400</c:v>
                </c:pt>
                <c:pt idx="75006">
                  <c:v>1532502000</c:v>
                </c:pt>
                <c:pt idx="75007">
                  <c:v>1532505600</c:v>
                </c:pt>
                <c:pt idx="75008">
                  <c:v>1532509200</c:v>
                </c:pt>
                <c:pt idx="75009">
                  <c:v>1532512800</c:v>
                </c:pt>
                <c:pt idx="75010">
                  <c:v>1532516400</c:v>
                </c:pt>
                <c:pt idx="75011">
                  <c:v>1532520000</c:v>
                </c:pt>
                <c:pt idx="75012">
                  <c:v>1532523600</c:v>
                </c:pt>
                <c:pt idx="75013">
                  <c:v>1532527200</c:v>
                </c:pt>
                <c:pt idx="75014">
                  <c:v>1532530800</c:v>
                </c:pt>
                <c:pt idx="75015">
                  <c:v>1532534400</c:v>
                </c:pt>
                <c:pt idx="75016">
                  <c:v>1532538000</c:v>
                </c:pt>
                <c:pt idx="75017">
                  <c:v>1532541600</c:v>
                </c:pt>
                <c:pt idx="75018">
                  <c:v>1532545200</c:v>
                </c:pt>
                <c:pt idx="75019">
                  <c:v>1532548800</c:v>
                </c:pt>
                <c:pt idx="75020">
                  <c:v>1532552400</c:v>
                </c:pt>
                <c:pt idx="75021">
                  <c:v>1532556000</c:v>
                </c:pt>
                <c:pt idx="75022">
                  <c:v>1532559600</c:v>
                </c:pt>
                <c:pt idx="75023">
                  <c:v>1532563200</c:v>
                </c:pt>
                <c:pt idx="75024">
                  <c:v>1532566800</c:v>
                </c:pt>
                <c:pt idx="75025">
                  <c:v>1532570400</c:v>
                </c:pt>
                <c:pt idx="75026">
                  <c:v>1532574000</c:v>
                </c:pt>
                <c:pt idx="75027">
                  <c:v>1532577600</c:v>
                </c:pt>
                <c:pt idx="75028">
                  <c:v>1532581200</c:v>
                </c:pt>
                <c:pt idx="75029">
                  <c:v>1532584800</c:v>
                </c:pt>
                <c:pt idx="75030">
                  <c:v>1532588400</c:v>
                </c:pt>
                <c:pt idx="75031">
                  <c:v>1532592000</c:v>
                </c:pt>
                <c:pt idx="75032">
                  <c:v>1532595600</c:v>
                </c:pt>
                <c:pt idx="75033">
                  <c:v>1532599200</c:v>
                </c:pt>
                <c:pt idx="75034">
                  <c:v>1532602800</c:v>
                </c:pt>
                <c:pt idx="75035">
                  <c:v>1532606400</c:v>
                </c:pt>
                <c:pt idx="75036">
                  <c:v>1532610000</c:v>
                </c:pt>
                <c:pt idx="75037">
                  <c:v>1532613600</c:v>
                </c:pt>
                <c:pt idx="75038">
                  <c:v>1532617200</c:v>
                </c:pt>
                <c:pt idx="75039">
                  <c:v>1532620800</c:v>
                </c:pt>
                <c:pt idx="75040">
                  <c:v>1532624400</c:v>
                </c:pt>
                <c:pt idx="75041">
                  <c:v>1532628000</c:v>
                </c:pt>
                <c:pt idx="75042">
                  <c:v>1532631600</c:v>
                </c:pt>
                <c:pt idx="75043">
                  <c:v>1532635200</c:v>
                </c:pt>
                <c:pt idx="75044">
                  <c:v>1532638800</c:v>
                </c:pt>
                <c:pt idx="75045">
                  <c:v>1532642400</c:v>
                </c:pt>
                <c:pt idx="75046">
                  <c:v>1532646000</c:v>
                </c:pt>
                <c:pt idx="75047">
                  <c:v>1532649600</c:v>
                </c:pt>
                <c:pt idx="75048">
                  <c:v>1532653200</c:v>
                </c:pt>
                <c:pt idx="75049">
                  <c:v>1532656800</c:v>
                </c:pt>
                <c:pt idx="75050">
                  <c:v>1532660400</c:v>
                </c:pt>
                <c:pt idx="75051">
                  <c:v>1532664000</c:v>
                </c:pt>
                <c:pt idx="75052">
                  <c:v>1532667600</c:v>
                </c:pt>
                <c:pt idx="75053">
                  <c:v>1532671200</c:v>
                </c:pt>
                <c:pt idx="75054">
                  <c:v>1532674800</c:v>
                </c:pt>
                <c:pt idx="75055">
                  <c:v>1532678400</c:v>
                </c:pt>
                <c:pt idx="75056">
                  <c:v>1532682000</c:v>
                </c:pt>
                <c:pt idx="75057">
                  <c:v>1532685600</c:v>
                </c:pt>
                <c:pt idx="75058">
                  <c:v>1532689200</c:v>
                </c:pt>
                <c:pt idx="75059">
                  <c:v>1532692800</c:v>
                </c:pt>
                <c:pt idx="75060">
                  <c:v>1532696400</c:v>
                </c:pt>
                <c:pt idx="75061">
                  <c:v>1532700000</c:v>
                </c:pt>
                <c:pt idx="75062">
                  <c:v>1532703600</c:v>
                </c:pt>
                <c:pt idx="75063">
                  <c:v>1532707200</c:v>
                </c:pt>
                <c:pt idx="75064">
                  <c:v>1532710800</c:v>
                </c:pt>
                <c:pt idx="75065">
                  <c:v>1532714400</c:v>
                </c:pt>
                <c:pt idx="75066">
                  <c:v>1532718000</c:v>
                </c:pt>
                <c:pt idx="75067">
                  <c:v>1532721600</c:v>
                </c:pt>
                <c:pt idx="75068">
                  <c:v>1532725200</c:v>
                </c:pt>
                <c:pt idx="75069">
                  <c:v>1532728800</c:v>
                </c:pt>
                <c:pt idx="75070">
                  <c:v>1532732400</c:v>
                </c:pt>
                <c:pt idx="75071">
                  <c:v>1532736000</c:v>
                </c:pt>
                <c:pt idx="75072">
                  <c:v>1532739600</c:v>
                </c:pt>
                <c:pt idx="75073">
                  <c:v>1532743200</c:v>
                </c:pt>
                <c:pt idx="75074">
                  <c:v>1532746800</c:v>
                </c:pt>
                <c:pt idx="75075">
                  <c:v>1532750400</c:v>
                </c:pt>
                <c:pt idx="75076">
                  <c:v>1532754000</c:v>
                </c:pt>
                <c:pt idx="75077">
                  <c:v>1532757600</c:v>
                </c:pt>
                <c:pt idx="75078">
                  <c:v>1532761200</c:v>
                </c:pt>
                <c:pt idx="75079">
                  <c:v>1532764800</c:v>
                </c:pt>
                <c:pt idx="75080">
                  <c:v>1532768400</c:v>
                </c:pt>
                <c:pt idx="75081">
                  <c:v>1532772000</c:v>
                </c:pt>
                <c:pt idx="75082">
                  <c:v>1532775600</c:v>
                </c:pt>
                <c:pt idx="75083">
                  <c:v>1532779200</c:v>
                </c:pt>
                <c:pt idx="75084">
                  <c:v>1532782800</c:v>
                </c:pt>
                <c:pt idx="75085">
                  <c:v>1532786400</c:v>
                </c:pt>
                <c:pt idx="75086">
                  <c:v>1532790000</c:v>
                </c:pt>
                <c:pt idx="75087">
                  <c:v>1532793600</c:v>
                </c:pt>
                <c:pt idx="75088">
                  <c:v>1532797200</c:v>
                </c:pt>
                <c:pt idx="75089">
                  <c:v>1532800800</c:v>
                </c:pt>
                <c:pt idx="75090">
                  <c:v>1532804400</c:v>
                </c:pt>
                <c:pt idx="75091">
                  <c:v>1532808000</c:v>
                </c:pt>
                <c:pt idx="75092">
                  <c:v>1532811600</c:v>
                </c:pt>
                <c:pt idx="75093">
                  <c:v>1532815200</c:v>
                </c:pt>
                <c:pt idx="75094">
                  <c:v>1532818800</c:v>
                </c:pt>
                <c:pt idx="75095">
                  <c:v>1532822400</c:v>
                </c:pt>
                <c:pt idx="75096">
                  <c:v>1532826000</c:v>
                </c:pt>
                <c:pt idx="75097">
                  <c:v>1532829600</c:v>
                </c:pt>
                <c:pt idx="75098">
                  <c:v>1532833200</c:v>
                </c:pt>
                <c:pt idx="75099">
                  <c:v>1532836800</c:v>
                </c:pt>
                <c:pt idx="75100">
                  <c:v>1532840400</c:v>
                </c:pt>
                <c:pt idx="75101">
                  <c:v>1532844000</c:v>
                </c:pt>
                <c:pt idx="75102">
                  <c:v>1532847600</c:v>
                </c:pt>
                <c:pt idx="75103">
                  <c:v>1532851200</c:v>
                </c:pt>
                <c:pt idx="75104">
                  <c:v>1532854800</c:v>
                </c:pt>
                <c:pt idx="75105">
                  <c:v>1532858400</c:v>
                </c:pt>
                <c:pt idx="75106">
                  <c:v>1532862000</c:v>
                </c:pt>
                <c:pt idx="75107">
                  <c:v>1532865600</c:v>
                </c:pt>
                <c:pt idx="75108">
                  <c:v>1532869200</c:v>
                </c:pt>
                <c:pt idx="75109">
                  <c:v>1532872800</c:v>
                </c:pt>
                <c:pt idx="75110">
                  <c:v>1532876400</c:v>
                </c:pt>
                <c:pt idx="75111">
                  <c:v>1532880000</c:v>
                </c:pt>
                <c:pt idx="75112">
                  <c:v>1532883600</c:v>
                </c:pt>
                <c:pt idx="75113">
                  <c:v>1532887200</c:v>
                </c:pt>
                <c:pt idx="75114">
                  <c:v>1532890800</c:v>
                </c:pt>
                <c:pt idx="75115">
                  <c:v>1532894400</c:v>
                </c:pt>
                <c:pt idx="75116">
                  <c:v>1532898000</c:v>
                </c:pt>
                <c:pt idx="75117">
                  <c:v>1532901600</c:v>
                </c:pt>
                <c:pt idx="75118">
                  <c:v>1532905200</c:v>
                </c:pt>
                <c:pt idx="75119">
                  <c:v>1532908800</c:v>
                </c:pt>
                <c:pt idx="75120">
                  <c:v>1532912400</c:v>
                </c:pt>
                <c:pt idx="75121">
                  <c:v>1532916000</c:v>
                </c:pt>
                <c:pt idx="75122">
                  <c:v>1532919600</c:v>
                </c:pt>
                <c:pt idx="75123">
                  <c:v>1532923200</c:v>
                </c:pt>
                <c:pt idx="75124">
                  <c:v>1532926800</c:v>
                </c:pt>
                <c:pt idx="75125">
                  <c:v>1532930400</c:v>
                </c:pt>
                <c:pt idx="75126">
                  <c:v>1532934000</c:v>
                </c:pt>
                <c:pt idx="75127">
                  <c:v>1532937600</c:v>
                </c:pt>
                <c:pt idx="75128">
                  <c:v>1532941200</c:v>
                </c:pt>
                <c:pt idx="75129">
                  <c:v>1532944800</c:v>
                </c:pt>
                <c:pt idx="75130">
                  <c:v>1532948400</c:v>
                </c:pt>
                <c:pt idx="75131">
                  <c:v>1532952000</c:v>
                </c:pt>
                <c:pt idx="75132">
                  <c:v>1532955600</c:v>
                </c:pt>
                <c:pt idx="75133">
                  <c:v>1532959200</c:v>
                </c:pt>
                <c:pt idx="75134">
                  <c:v>1532962800</c:v>
                </c:pt>
                <c:pt idx="75135">
                  <c:v>1532966400</c:v>
                </c:pt>
                <c:pt idx="75136">
                  <c:v>1532970000</c:v>
                </c:pt>
                <c:pt idx="75137">
                  <c:v>1532973600</c:v>
                </c:pt>
                <c:pt idx="75138">
                  <c:v>1532977200</c:v>
                </c:pt>
                <c:pt idx="75139">
                  <c:v>1532980800</c:v>
                </c:pt>
                <c:pt idx="75140">
                  <c:v>1532984400</c:v>
                </c:pt>
                <c:pt idx="75141">
                  <c:v>1532988000</c:v>
                </c:pt>
                <c:pt idx="75142">
                  <c:v>1532991600</c:v>
                </c:pt>
                <c:pt idx="75143">
                  <c:v>1532995200</c:v>
                </c:pt>
                <c:pt idx="75144">
                  <c:v>1532998800</c:v>
                </c:pt>
                <c:pt idx="75145">
                  <c:v>1533002400</c:v>
                </c:pt>
                <c:pt idx="75146">
                  <c:v>1533006000</c:v>
                </c:pt>
                <c:pt idx="75147">
                  <c:v>1533009600</c:v>
                </c:pt>
                <c:pt idx="75148">
                  <c:v>1533013200</c:v>
                </c:pt>
                <c:pt idx="75149">
                  <c:v>1533016800</c:v>
                </c:pt>
                <c:pt idx="75150">
                  <c:v>1533020400</c:v>
                </c:pt>
                <c:pt idx="75151">
                  <c:v>1533024000</c:v>
                </c:pt>
                <c:pt idx="75152">
                  <c:v>1533027600</c:v>
                </c:pt>
                <c:pt idx="75153">
                  <c:v>1533031200</c:v>
                </c:pt>
                <c:pt idx="75154">
                  <c:v>1533034800</c:v>
                </c:pt>
                <c:pt idx="75155">
                  <c:v>1533038400</c:v>
                </c:pt>
                <c:pt idx="75156">
                  <c:v>1533042000</c:v>
                </c:pt>
                <c:pt idx="75157">
                  <c:v>1533045600</c:v>
                </c:pt>
                <c:pt idx="75158">
                  <c:v>1533049200</c:v>
                </c:pt>
                <c:pt idx="75159">
                  <c:v>1533052800</c:v>
                </c:pt>
                <c:pt idx="75160">
                  <c:v>1533056400</c:v>
                </c:pt>
                <c:pt idx="75161">
                  <c:v>1533060000</c:v>
                </c:pt>
                <c:pt idx="75162">
                  <c:v>1533063600</c:v>
                </c:pt>
                <c:pt idx="75163">
                  <c:v>1533067200</c:v>
                </c:pt>
                <c:pt idx="75164">
                  <c:v>1533070800</c:v>
                </c:pt>
                <c:pt idx="75165">
                  <c:v>1533074400</c:v>
                </c:pt>
                <c:pt idx="75166">
                  <c:v>1533078000</c:v>
                </c:pt>
                <c:pt idx="75167">
                  <c:v>1533081600</c:v>
                </c:pt>
                <c:pt idx="75168">
                  <c:v>1533085200</c:v>
                </c:pt>
                <c:pt idx="75169">
                  <c:v>1533088800</c:v>
                </c:pt>
                <c:pt idx="75170">
                  <c:v>1533092400</c:v>
                </c:pt>
                <c:pt idx="75171">
                  <c:v>1533096000</c:v>
                </c:pt>
                <c:pt idx="75172">
                  <c:v>1533099600</c:v>
                </c:pt>
                <c:pt idx="75173">
                  <c:v>1533103200</c:v>
                </c:pt>
                <c:pt idx="75174">
                  <c:v>1533106800</c:v>
                </c:pt>
                <c:pt idx="75175">
                  <c:v>1533110400</c:v>
                </c:pt>
                <c:pt idx="75176">
                  <c:v>1533114000</c:v>
                </c:pt>
                <c:pt idx="75177">
                  <c:v>1533117600</c:v>
                </c:pt>
                <c:pt idx="75178">
                  <c:v>1533121200</c:v>
                </c:pt>
                <c:pt idx="75179">
                  <c:v>1533124800</c:v>
                </c:pt>
                <c:pt idx="75180">
                  <c:v>1533128400</c:v>
                </c:pt>
                <c:pt idx="75181">
                  <c:v>1533132000</c:v>
                </c:pt>
                <c:pt idx="75182">
                  <c:v>1533135600</c:v>
                </c:pt>
                <c:pt idx="75183">
                  <c:v>1533139200</c:v>
                </c:pt>
                <c:pt idx="75184">
                  <c:v>1533142800</c:v>
                </c:pt>
                <c:pt idx="75185">
                  <c:v>1533146400</c:v>
                </c:pt>
                <c:pt idx="75186">
                  <c:v>1533150000</c:v>
                </c:pt>
                <c:pt idx="75187">
                  <c:v>1533153600</c:v>
                </c:pt>
                <c:pt idx="75188">
                  <c:v>1533157200</c:v>
                </c:pt>
                <c:pt idx="75189">
                  <c:v>1533160800</c:v>
                </c:pt>
                <c:pt idx="75190">
                  <c:v>1533164400</c:v>
                </c:pt>
                <c:pt idx="75191">
                  <c:v>1533168000</c:v>
                </c:pt>
                <c:pt idx="75192">
                  <c:v>1533171600</c:v>
                </c:pt>
                <c:pt idx="75193">
                  <c:v>1533175200</c:v>
                </c:pt>
                <c:pt idx="75194">
                  <c:v>1533178800</c:v>
                </c:pt>
                <c:pt idx="75195">
                  <c:v>1533182400</c:v>
                </c:pt>
                <c:pt idx="75196">
                  <c:v>1533186000</c:v>
                </c:pt>
                <c:pt idx="75197">
                  <c:v>1533189600</c:v>
                </c:pt>
                <c:pt idx="75198">
                  <c:v>1533193200</c:v>
                </c:pt>
                <c:pt idx="75199">
                  <c:v>1533196800</c:v>
                </c:pt>
                <c:pt idx="75200">
                  <c:v>1533200400</c:v>
                </c:pt>
                <c:pt idx="75201">
                  <c:v>1533204000</c:v>
                </c:pt>
                <c:pt idx="75202">
                  <c:v>1533207600</c:v>
                </c:pt>
                <c:pt idx="75203">
                  <c:v>1533211200</c:v>
                </c:pt>
                <c:pt idx="75204">
                  <c:v>1533214800</c:v>
                </c:pt>
                <c:pt idx="75205">
                  <c:v>1533218400</c:v>
                </c:pt>
                <c:pt idx="75206">
                  <c:v>1533222000</c:v>
                </c:pt>
                <c:pt idx="75207">
                  <c:v>1533225600</c:v>
                </c:pt>
                <c:pt idx="75208">
                  <c:v>1533229200</c:v>
                </c:pt>
                <c:pt idx="75209">
                  <c:v>1533232800</c:v>
                </c:pt>
                <c:pt idx="75210">
                  <c:v>1533236400</c:v>
                </c:pt>
                <c:pt idx="75211">
                  <c:v>1533240000</c:v>
                </c:pt>
                <c:pt idx="75212">
                  <c:v>1533243600</c:v>
                </c:pt>
                <c:pt idx="75213">
                  <c:v>1533247200</c:v>
                </c:pt>
                <c:pt idx="75214">
                  <c:v>1533250800</c:v>
                </c:pt>
                <c:pt idx="75215">
                  <c:v>1533254400</c:v>
                </c:pt>
                <c:pt idx="75216">
                  <c:v>1533258000</c:v>
                </c:pt>
                <c:pt idx="75217">
                  <c:v>1533261600</c:v>
                </c:pt>
                <c:pt idx="75218">
                  <c:v>1533265200</c:v>
                </c:pt>
                <c:pt idx="75219">
                  <c:v>1533268800</c:v>
                </c:pt>
                <c:pt idx="75220">
                  <c:v>1533272400</c:v>
                </c:pt>
                <c:pt idx="75221">
                  <c:v>1533276000</c:v>
                </c:pt>
                <c:pt idx="75222">
                  <c:v>1533279600</c:v>
                </c:pt>
                <c:pt idx="75223">
                  <c:v>1533283200</c:v>
                </c:pt>
                <c:pt idx="75224">
                  <c:v>1533286800</c:v>
                </c:pt>
                <c:pt idx="75225">
                  <c:v>1533290400</c:v>
                </c:pt>
                <c:pt idx="75226">
                  <c:v>1533294000</c:v>
                </c:pt>
                <c:pt idx="75227">
                  <c:v>1533297600</c:v>
                </c:pt>
                <c:pt idx="75228">
                  <c:v>1533301200</c:v>
                </c:pt>
                <c:pt idx="75229">
                  <c:v>1533304800</c:v>
                </c:pt>
                <c:pt idx="75230">
                  <c:v>1533308400</c:v>
                </c:pt>
                <c:pt idx="75231">
                  <c:v>1533312000</c:v>
                </c:pt>
                <c:pt idx="75232">
                  <c:v>1533315600</c:v>
                </c:pt>
                <c:pt idx="75233">
                  <c:v>1533319200</c:v>
                </c:pt>
                <c:pt idx="75234">
                  <c:v>1533322800</c:v>
                </c:pt>
                <c:pt idx="75235">
                  <c:v>1533326400</c:v>
                </c:pt>
                <c:pt idx="75236">
                  <c:v>1533330000</c:v>
                </c:pt>
                <c:pt idx="75237">
                  <c:v>1533333600</c:v>
                </c:pt>
                <c:pt idx="75238">
                  <c:v>1533337200</c:v>
                </c:pt>
                <c:pt idx="75239">
                  <c:v>1533340800</c:v>
                </c:pt>
                <c:pt idx="75240">
                  <c:v>1533344400</c:v>
                </c:pt>
                <c:pt idx="75241">
                  <c:v>1533348000</c:v>
                </c:pt>
                <c:pt idx="75242">
                  <c:v>1533351600</c:v>
                </c:pt>
                <c:pt idx="75243">
                  <c:v>1533355200</c:v>
                </c:pt>
                <c:pt idx="75244">
                  <c:v>1533358800</c:v>
                </c:pt>
                <c:pt idx="75245">
                  <c:v>1533362400</c:v>
                </c:pt>
                <c:pt idx="75246">
                  <c:v>1533366000</c:v>
                </c:pt>
                <c:pt idx="75247">
                  <c:v>1533369600</c:v>
                </c:pt>
                <c:pt idx="75248">
                  <c:v>1533373200</c:v>
                </c:pt>
                <c:pt idx="75249">
                  <c:v>1533376800</c:v>
                </c:pt>
                <c:pt idx="75250">
                  <c:v>1533380400</c:v>
                </c:pt>
                <c:pt idx="75251">
                  <c:v>1533384000</c:v>
                </c:pt>
                <c:pt idx="75252">
                  <c:v>1533387600</c:v>
                </c:pt>
                <c:pt idx="75253">
                  <c:v>1533391200</c:v>
                </c:pt>
                <c:pt idx="75254">
                  <c:v>1533394800</c:v>
                </c:pt>
                <c:pt idx="75255">
                  <c:v>1533398400</c:v>
                </c:pt>
                <c:pt idx="75256">
                  <c:v>1533402000</c:v>
                </c:pt>
                <c:pt idx="75257">
                  <c:v>1533405600</c:v>
                </c:pt>
                <c:pt idx="75258">
                  <c:v>1533409200</c:v>
                </c:pt>
                <c:pt idx="75259">
                  <c:v>1533412800</c:v>
                </c:pt>
                <c:pt idx="75260">
                  <c:v>1533416400</c:v>
                </c:pt>
                <c:pt idx="75261">
                  <c:v>1533420000</c:v>
                </c:pt>
                <c:pt idx="75262">
                  <c:v>1533423600</c:v>
                </c:pt>
                <c:pt idx="75263">
                  <c:v>1533427200</c:v>
                </c:pt>
                <c:pt idx="75264">
                  <c:v>1533430800</c:v>
                </c:pt>
                <c:pt idx="75265">
                  <c:v>1533434400</c:v>
                </c:pt>
                <c:pt idx="75266">
                  <c:v>1533438000</c:v>
                </c:pt>
                <c:pt idx="75267">
                  <c:v>1533441600</c:v>
                </c:pt>
                <c:pt idx="75268">
                  <c:v>1533445200</c:v>
                </c:pt>
                <c:pt idx="75269">
                  <c:v>1533448800</c:v>
                </c:pt>
                <c:pt idx="75270">
                  <c:v>1533452400</c:v>
                </c:pt>
                <c:pt idx="75271">
                  <c:v>1533456000</c:v>
                </c:pt>
                <c:pt idx="75272">
                  <c:v>1533459600</c:v>
                </c:pt>
                <c:pt idx="75273">
                  <c:v>1533463200</c:v>
                </c:pt>
                <c:pt idx="75274">
                  <c:v>1533466800</c:v>
                </c:pt>
                <c:pt idx="75275">
                  <c:v>1533470400</c:v>
                </c:pt>
                <c:pt idx="75276">
                  <c:v>1533474000</c:v>
                </c:pt>
                <c:pt idx="75277">
                  <c:v>1533477600</c:v>
                </c:pt>
                <c:pt idx="75278">
                  <c:v>1533481200</c:v>
                </c:pt>
                <c:pt idx="75279">
                  <c:v>1533484800</c:v>
                </c:pt>
                <c:pt idx="75280">
                  <c:v>1533488400</c:v>
                </c:pt>
                <c:pt idx="75281">
                  <c:v>1533492000</c:v>
                </c:pt>
                <c:pt idx="75282">
                  <c:v>1533495600</c:v>
                </c:pt>
                <c:pt idx="75283">
                  <c:v>1533499200</c:v>
                </c:pt>
                <c:pt idx="75284">
                  <c:v>1533502800</c:v>
                </c:pt>
                <c:pt idx="75285">
                  <c:v>1533506400</c:v>
                </c:pt>
                <c:pt idx="75286">
                  <c:v>1533510000</c:v>
                </c:pt>
                <c:pt idx="75287">
                  <c:v>1533513600</c:v>
                </c:pt>
                <c:pt idx="75288">
                  <c:v>1533517200</c:v>
                </c:pt>
                <c:pt idx="75289">
                  <c:v>1533520800</c:v>
                </c:pt>
                <c:pt idx="75290">
                  <c:v>1533524400</c:v>
                </c:pt>
                <c:pt idx="75291">
                  <c:v>1533528000</c:v>
                </c:pt>
                <c:pt idx="75292">
                  <c:v>1533531600</c:v>
                </c:pt>
                <c:pt idx="75293">
                  <c:v>1533535200</c:v>
                </c:pt>
                <c:pt idx="75294">
                  <c:v>1533538800</c:v>
                </c:pt>
                <c:pt idx="75295">
                  <c:v>1533542400</c:v>
                </c:pt>
                <c:pt idx="75296">
                  <c:v>1533546000</c:v>
                </c:pt>
                <c:pt idx="75297">
                  <c:v>1533549600</c:v>
                </c:pt>
                <c:pt idx="75298">
                  <c:v>1533553200</c:v>
                </c:pt>
                <c:pt idx="75299">
                  <c:v>1533556800</c:v>
                </c:pt>
                <c:pt idx="75300">
                  <c:v>1533560400</c:v>
                </c:pt>
                <c:pt idx="75301">
                  <c:v>1533564000</c:v>
                </c:pt>
                <c:pt idx="75302">
                  <c:v>1533567600</c:v>
                </c:pt>
                <c:pt idx="75303">
                  <c:v>1533571200</c:v>
                </c:pt>
                <c:pt idx="75304">
                  <c:v>1533574800</c:v>
                </c:pt>
                <c:pt idx="75305">
                  <c:v>1533578400</c:v>
                </c:pt>
                <c:pt idx="75306">
                  <c:v>1533582000</c:v>
                </c:pt>
                <c:pt idx="75307">
                  <c:v>1533585600</c:v>
                </c:pt>
                <c:pt idx="75308">
                  <c:v>1533589200</c:v>
                </c:pt>
                <c:pt idx="75309">
                  <c:v>1533592800</c:v>
                </c:pt>
                <c:pt idx="75310">
                  <c:v>1533596400</c:v>
                </c:pt>
                <c:pt idx="75311">
                  <c:v>1533600000</c:v>
                </c:pt>
                <c:pt idx="75312">
                  <c:v>1533603600</c:v>
                </c:pt>
                <c:pt idx="75313">
                  <c:v>1533607200</c:v>
                </c:pt>
                <c:pt idx="75314">
                  <c:v>1533610800</c:v>
                </c:pt>
                <c:pt idx="75315">
                  <c:v>1533614400</c:v>
                </c:pt>
                <c:pt idx="75316">
                  <c:v>1533618000</c:v>
                </c:pt>
                <c:pt idx="75317">
                  <c:v>1533621600</c:v>
                </c:pt>
                <c:pt idx="75318">
                  <c:v>1533625200</c:v>
                </c:pt>
                <c:pt idx="75319">
                  <c:v>1533628800</c:v>
                </c:pt>
                <c:pt idx="75320">
                  <c:v>1533632400</c:v>
                </c:pt>
                <c:pt idx="75321">
                  <c:v>1533636000</c:v>
                </c:pt>
                <c:pt idx="75322">
                  <c:v>1533639600</c:v>
                </c:pt>
                <c:pt idx="75323">
                  <c:v>1533643200</c:v>
                </c:pt>
                <c:pt idx="75324">
                  <c:v>1533646800</c:v>
                </c:pt>
                <c:pt idx="75325">
                  <c:v>1533650400</c:v>
                </c:pt>
                <c:pt idx="75326">
                  <c:v>1533654000</c:v>
                </c:pt>
                <c:pt idx="75327">
                  <c:v>1533657600</c:v>
                </c:pt>
                <c:pt idx="75328">
                  <c:v>1533661200</c:v>
                </c:pt>
                <c:pt idx="75329">
                  <c:v>1533664800</c:v>
                </c:pt>
                <c:pt idx="75330">
                  <c:v>1533668400</c:v>
                </c:pt>
                <c:pt idx="75331">
                  <c:v>1533672000</c:v>
                </c:pt>
                <c:pt idx="75332">
                  <c:v>1533675600</c:v>
                </c:pt>
                <c:pt idx="75333">
                  <c:v>1533679200</c:v>
                </c:pt>
                <c:pt idx="75334">
                  <c:v>1533682800</c:v>
                </c:pt>
                <c:pt idx="75335">
                  <c:v>1533686400</c:v>
                </c:pt>
                <c:pt idx="75336">
                  <c:v>1533690000</c:v>
                </c:pt>
                <c:pt idx="75337">
                  <c:v>1533693600</c:v>
                </c:pt>
                <c:pt idx="75338">
                  <c:v>1533697200</c:v>
                </c:pt>
                <c:pt idx="75339">
                  <c:v>1533700800</c:v>
                </c:pt>
                <c:pt idx="75340">
                  <c:v>1533704400</c:v>
                </c:pt>
                <c:pt idx="75341">
                  <c:v>1533708000</c:v>
                </c:pt>
                <c:pt idx="75342">
                  <c:v>1533711600</c:v>
                </c:pt>
                <c:pt idx="75343">
                  <c:v>1533715200</c:v>
                </c:pt>
                <c:pt idx="75344">
                  <c:v>1533718800</c:v>
                </c:pt>
                <c:pt idx="75345">
                  <c:v>1533722400</c:v>
                </c:pt>
                <c:pt idx="75346">
                  <c:v>1533726000</c:v>
                </c:pt>
                <c:pt idx="75347">
                  <c:v>1533729600</c:v>
                </c:pt>
                <c:pt idx="75348">
                  <c:v>1533733200</c:v>
                </c:pt>
                <c:pt idx="75349">
                  <c:v>1533736800</c:v>
                </c:pt>
                <c:pt idx="75350">
                  <c:v>1533740400</c:v>
                </c:pt>
                <c:pt idx="75351">
                  <c:v>1533744000</c:v>
                </c:pt>
                <c:pt idx="75352">
                  <c:v>1533747600</c:v>
                </c:pt>
                <c:pt idx="75353">
                  <c:v>1533751200</c:v>
                </c:pt>
                <c:pt idx="75354">
                  <c:v>1533754800</c:v>
                </c:pt>
                <c:pt idx="75355">
                  <c:v>1533758400</c:v>
                </c:pt>
                <c:pt idx="75356">
                  <c:v>1533762000</c:v>
                </c:pt>
                <c:pt idx="75357">
                  <c:v>1533765600</c:v>
                </c:pt>
                <c:pt idx="75358">
                  <c:v>1533769200</c:v>
                </c:pt>
                <c:pt idx="75359">
                  <c:v>1533772800</c:v>
                </c:pt>
                <c:pt idx="75360">
                  <c:v>1533776400</c:v>
                </c:pt>
                <c:pt idx="75361">
                  <c:v>1533780000</c:v>
                </c:pt>
                <c:pt idx="75362">
                  <c:v>1533783600</c:v>
                </c:pt>
                <c:pt idx="75363">
                  <c:v>1533787200</c:v>
                </c:pt>
                <c:pt idx="75364">
                  <c:v>1533790800</c:v>
                </c:pt>
                <c:pt idx="75365">
                  <c:v>1533794400</c:v>
                </c:pt>
                <c:pt idx="75366">
                  <c:v>1533798000</c:v>
                </c:pt>
                <c:pt idx="75367">
                  <c:v>1533801600</c:v>
                </c:pt>
                <c:pt idx="75368">
                  <c:v>1533805200</c:v>
                </c:pt>
                <c:pt idx="75369">
                  <c:v>1533808800</c:v>
                </c:pt>
                <c:pt idx="75370">
                  <c:v>1533812400</c:v>
                </c:pt>
                <c:pt idx="75371">
                  <c:v>1533816000</c:v>
                </c:pt>
                <c:pt idx="75372">
                  <c:v>1533819600</c:v>
                </c:pt>
                <c:pt idx="75373">
                  <c:v>1533823200</c:v>
                </c:pt>
                <c:pt idx="75374">
                  <c:v>1533826800</c:v>
                </c:pt>
                <c:pt idx="75375">
                  <c:v>1533830400</c:v>
                </c:pt>
                <c:pt idx="75376">
                  <c:v>1533834000</c:v>
                </c:pt>
                <c:pt idx="75377">
                  <c:v>1533837600</c:v>
                </c:pt>
                <c:pt idx="75378">
                  <c:v>1533841200</c:v>
                </c:pt>
                <c:pt idx="75379">
                  <c:v>1533844800</c:v>
                </c:pt>
                <c:pt idx="75380">
                  <c:v>1533848400</c:v>
                </c:pt>
                <c:pt idx="75381">
                  <c:v>1533852000</c:v>
                </c:pt>
                <c:pt idx="75382">
                  <c:v>1533855600</c:v>
                </c:pt>
                <c:pt idx="75383">
                  <c:v>1533859200</c:v>
                </c:pt>
                <c:pt idx="75384">
                  <c:v>1533862800</c:v>
                </c:pt>
                <c:pt idx="75385">
                  <c:v>1533866400</c:v>
                </c:pt>
                <c:pt idx="75386">
                  <c:v>1533870000</c:v>
                </c:pt>
                <c:pt idx="75387">
                  <c:v>1533873600</c:v>
                </c:pt>
                <c:pt idx="75388">
                  <c:v>1533877200</c:v>
                </c:pt>
                <c:pt idx="75389">
                  <c:v>1533880800</c:v>
                </c:pt>
                <c:pt idx="75390">
                  <c:v>1533884400</c:v>
                </c:pt>
                <c:pt idx="75391">
                  <c:v>1533888000</c:v>
                </c:pt>
                <c:pt idx="75392">
                  <c:v>1533891600</c:v>
                </c:pt>
                <c:pt idx="75393">
                  <c:v>1533895200</c:v>
                </c:pt>
                <c:pt idx="75394">
                  <c:v>1533898800</c:v>
                </c:pt>
                <c:pt idx="75395">
                  <c:v>1533902400</c:v>
                </c:pt>
                <c:pt idx="75396">
                  <c:v>1533906000</c:v>
                </c:pt>
                <c:pt idx="75397">
                  <c:v>1533909600</c:v>
                </c:pt>
                <c:pt idx="75398">
                  <c:v>1533913200</c:v>
                </c:pt>
                <c:pt idx="75399">
                  <c:v>1533916800</c:v>
                </c:pt>
                <c:pt idx="75400">
                  <c:v>1533920400</c:v>
                </c:pt>
                <c:pt idx="75401">
                  <c:v>1533924000</c:v>
                </c:pt>
                <c:pt idx="75402">
                  <c:v>1533927600</c:v>
                </c:pt>
                <c:pt idx="75403">
                  <c:v>1533931200</c:v>
                </c:pt>
                <c:pt idx="75404">
                  <c:v>1533934800</c:v>
                </c:pt>
                <c:pt idx="75405">
                  <c:v>1533938400</c:v>
                </c:pt>
                <c:pt idx="75406">
                  <c:v>1533942000</c:v>
                </c:pt>
                <c:pt idx="75407">
                  <c:v>1533945600</c:v>
                </c:pt>
                <c:pt idx="75408">
                  <c:v>1533949200</c:v>
                </c:pt>
                <c:pt idx="75409">
                  <c:v>1533952800</c:v>
                </c:pt>
                <c:pt idx="75410">
                  <c:v>1533956400</c:v>
                </c:pt>
                <c:pt idx="75411">
                  <c:v>1533960000</c:v>
                </c:pt>
                <c:pt idx="75412">
                  <c:v>1533963600</c:v>
                </c:pt>
                <c:pt idx="75413">
                  <c:v>1533967200</c:v>
                </c:pt>
                <c:pt idx="75414">
                  <c:v>1533970800</c:v>
                </c:pt>
                <c:pt idx="75415">
                  <c:v>1533974400</c:v>
                </c:pt>
                <c:pt idx="75416">
                  <c:v>1533978000</c:v>
                </c:pt>
                <c:pt idx="75417">
                  <c:v>1533981600</c:v>
                </c:pt>
                <c:pt idx="75418">
                  <c:v>1533985200</c:v>
                </c:pt>
                <c:pt idx="75419">
                  <c:v>1533988800</c:v>
                </c:pt>
                <c:pt idx="75420">
                  <c:v>1533992400</c:v>
                </c:pt>
                <c:pt idx="75421">
                  <c:v>1533996000</c:v>
                </c:pt>
                <c:pt idx="75422">
                  <c:v>1533999600</c:v>
                </c:pt>
                <c:pt idx="75423">
                  <c:v>1534003200</c:v>
                </c:pt>
                <c:pt idx="75424">
                  <c:v>1534006800</c:v>
                </c:pt>
                <c:pt idx="75425">
                  <c:v>1534010400</c:v>
                </c:pt>
                <c:pt idx="75426">
                  <c:v>1534014000</c:v>
                </c:pt>
                <c:pt idx="75427">
                  <c:v>1534017600</c:v>
                </c:pt>
                <c:pt idx="75428">
                  <c:v>1534021200</c:v>
                </c:pt>
                <c:pt idx="75429">
                  <c:v>1534024800</c:v>
                </c:pt>
                <c:pt idx="75430">
                  <c:v>1534028400</c:v>
                </c:pt>
                <c:pt idx="75431">
                  <c:v>1534032000</c:v>
                </c:pt>
                <c:pt idx="75432">
                  <c:v>1534035600</c:v>
                </c:pt>
                <c:pt idx="75433">
                  <c:v>1534039200</c:v>
                </c:pt>
                <c:pt idx="75434">
                  <c:v>1534042800</c:v>
                </c:pt>
                <c:pt idx="75435">
                  <c:v>1534046400</c:v>
                </c:pt>
                <c:pt idx="75436">
                  <c:v>1534050000</c:v>
                </c:pt>
                <c:pt idx="75437">
                  <c:v>1534053600</c:v>
                </c:pt>
                <c:pt idx="75438">
                  <c:v>1534057200</c:v>
                </c:pt>
                <c:pt idx="75439">
                  <c:v>1534060800</c:v>
                </c:pt>
                <c:pt idx="75440">
                  <c:v>1534064400</c:v>
                </c:pt>
                <c:pt idx="75441">
                  <c:v>1534068000</c:v>
                </c:pt>
                <c:pt idx="75442">
                  <c:v>1534071600</c:v>
                </c:pt>
                <c:pt idx="75443">
                  <c:v>1534075200</c:v>
                </c:pt>
                <c:pt idx="75444">
                  <c:v>1534078800</c:v>
                </c:pt>
                <c:pt idx="75445">
                  <c:v>1534082400</c:v>
                </c:pt>
                <c:pt idx="75446">
                  <c:v>1534086000</c:v>
                </c:pt>
                <c:pt idx="75447">
                  <c:v>1534089600</c:v>
                </c:pt>
                <c:pt idx="75448">
                  <c:v>1534093200</c:v>
                </c:pt>
                <c:pt idx="75449">
                  <c:v>1534096800</c:v>
                </c:pt>
                <c:pt idx="75450">
                  <c:v>1534100400</c:v>
                </c:pt>
                <c:pt idx="75451">
                  <c:v>1534104000</c:v>
                </c:pt>
                <c:pt idx="75452">
                  <c:v>1534107600</c:v>
                </c:pt>
                <c:pt idx="75453">
                  <c:v>1534111200</c:v>
                </c:pt>
                <c:pt idx="75454">
                  <c:v>1534114800</c:v>
                </c:pt>
                <c:pt idx="75455">
                  <c:v>1534118400</c:v>
                </c:pt>
                <c:pt idx="75456">
                  <c:v>1534122000</c:v>
                </c:pt>
                <c:pt idx="75457">
                  <c:v>1534125600</c:v>
                </c:pt>
                <c:pt idx="75458">
                  <c:v>1534129200</c:v>
                </c:pt>
                <c:pt idx="75459">
                  <c:v>1534132800</c:v>
                </c:pt>
                <c:pt idx="75460">
                  <c:v>1534136400</c:v>
                </c:pt>
                <c:pt idx="75461">
                  <c:v>1534140000</c:v>
                </c:pt>
                <c:pt idx="75462">
                  <c:v>1534143600</c:v>
                </c:pt>
                <c:pt idx="75463">
                  <c:v>1534147200</c:v>
                </c:pt>
                <c:pt idx="75464">
                  <c:v>1534150800</c:v>
                </c:pt>
                <c:pt idx="75465">
                  <c:v>1534154400</c:v>
                </c:pt>
                <c:pt idx="75466">
                  <c:v>1534158000</c:v>
                </c:pt>
                <c:pt idx="75467">
                  <c:v>1534161600</c:v>
                </c:pt>
                <c:pt idx="75468">
                  <c:v>1534165200</c:v>
                </c:pt>
                <c:pt idx="75469">
                  <c:v>1534168800</c:v>
                </c:pt>
                <c:pt idx="75470">
                  <c:v>1534172400</c:v>
                </c:pt>
                <c:pt idx="75471">
                  <c:v>1534176000</c:v>
                </c:pt>
                <c:pt idx="75472">
                  <c:v>1534179600</c:v>
                </c:pt>
                <c:pt idx="75473">
                  <c:v>1534183200</c:v>
                </c:pt>
                <c:pt idx="75474">
                  <c:v>1534186800</c:v>
                </c:pt>
                <c:pt idx="75475">
                  <c:v>1534190400</c:v>
                </c:pt>
                <c:pt idx="75476">
                  <c:v>1534194000</c:v>
                </c:pt>
                <c:pt idx="75477">
                  <c:v>1534197600</c:v>
                </c:pt>
                <c:pt idx="75478">
                  <c:v>1534201200</c:v>
                </c:pt>
                <c:pt idx="75479">
                  <c:v>1534204800</c:v>
                </c:pt>
                <c:pt idx="75480">
                  <c:v>1534208400</c:v>
                </c:pt>
                <c:pt idx="75481">
                  <c:v>1534212000</c:v>
                </c:pt>
                <c:pt idx="75482">
                  <c:v>1534215600</c:v>
                </c:pt>
                <c:pt idx="75483">
                  <c:v>1534219200</c:v>
                </c:pt>
                <c:pt idx="75484">
                  <c:v>1534222800</c:v>
                </c:pt>
                <c:pt idx="75485">
                  <c:v>1534226400</c:v>
                </c:pt>
                <c:pt idx="75486">
                  <c:v>1534230000</c:v>
                </c:pt>
                <c:pt idx="75487">
                  <c:v>1534233600</c:v>
                </c:pt>
                <c:pt idx="75488">
                  <c:v>1534237200</c:v>
                </c:pt>
                <c:pt idx="75489">
                  <c:v>1534240800</c:v>
                </c:pt>
                <c:pt idx="75490">
                  <c:v>1534244400</c:v>
                </c:pt>
                <c:pt idx="75491">
                  <c:v>1534248000</c:v>
                </c:pt>
                <c:pt idx="75492">
                  <c:v>1534251600</c:v>
                </c:pt>
                <c:pt idx="75493">
                  <c:v>1534255200</c:v>
                </c:pt>
                <c:pt idx="75494">
                  <c:v>1534258800</c:v>
                </c:pt>
                <c:pt idx="75495">
                  <c:v>1534262400</c:v>
                </c:pt>
                <c:pt idx="75496">
                  <c:v>1534266000</c:v>
                </c:pt>
                <c:pt idx="75497">
                  <c:v>1534269600</c:v>
                </c:pt>
                <c:pt idx="75498">
                  <c:v>1534273200</c:v>
                </c:pt>
                <c:pt idx="75499">
                  <c:v>1534276800</c:v>
                </c:pt>
                <c:pt idx="75500">
                  <c:v>1534280400</c:v>
                </c:pt>
                <c:pt idx="75501">
                  <c:v>1534284000</c:v>
                </c:pt>
                <c:pt idx="75502">
                  <c:v>1534287600</c:v>
                </c:pt>
                <c:pt idx="75503">
                  <c:v>1534291200</c:v>
                </c:pt>
                <c:pt idx="75504">
                  <c:v>1534294800</c:v>
                </c:pt>
                <c:pt idx="75505">
                  <c:v>1534298400</c:v>
                </c:pt>
                <c:pt idx="75506">
                  <c:v>1534302000</c:v>
                </c:pt>
                <c:pt idx="75507">
                  <c:v>1534305600</c:v>
                </c:pt>
                <c:pt idx="75508">
                  <c:v>1534309200</c:v>
                </c:pt>
                <c:pt idx="75509">
                  <c:v>1534312800</c:v>
                </c:pt>
                <c:pt idx="75510">
                  <c:v>1534316400</c:v>
                </c:pt>
                <c:pt idx="75511">
                  <c:v>1534320000</c:v>
                </c:pt>
                <c:pt idx="75512">
                  <c:v>1534323600</c:v>
                </c:pt>
                <c:pt idx="75513">
                  <c:v>1534327200</c:v>
                </c:pt>
                <c:pt idx="75514">
                  <c:v>1534330800</c:v>
                </c:pt>
                <c:pt idx="75515">
                  <c:v>1534334400</c:v>
                </c:pt>
                <c:pt idx="75516">
                  <c:v>1534338000</c:v>
                </c:pt>
                <c:pt idx="75517">
                  <c:v>1534341600</c:v>
                </c:pt>
                <c:pt idx="75518">
                  <c:v>1534345200</c:v>
                </c:pt>
                <c:pt idx="75519">
                  <c:v>1534348800</c:v>
                </c:pt>
                <c:pt idx="75520">
                  <c:v>1534352400</c:v>
                </c:pt>
                <c:pt idx="75521">
                  <c:v>1534356000</c:v>
                </c:pt>
                <c:pt idx="75522">
                  <c:v>1534359600</c:v>
                </c:pt>
                <c:pt idx="75523">
                  <c:v>1534363200</c:v>
                </c:pt>
                <c:pt idx="75524">
                  <c:v>1534366800</c:v>
                </c:pt>
                <c:pt idx="75525">
                  <c:v>1534370400</c:v>
                </c:pt>
                <c:pt idx="75526">
                  <c:v>1534374000</c:v>
                </c:pt>
                <c:pt idx="75527">
                  <c:v>1534377600</c:v>
                </c:pt>
                <c:pt idx="75528">
                  <c:v>1534381200</c:v>
                </c:pt>
                <c:pt idx="75529">
                  <c:v>1534384800</c:v>
                </c:pt>
                <c:pt idx="75530">
                  <c:v>1534388400</c:v>
                </c:pt>
                <c:pt idx="75531">
                  <c:v>1534392000</c:v>
                </c:pt>
                <c:pt idx="75532">
                  <c:v>1534395600</c:v>
                </c:pt>
                <c:pt idx="75533">
                  <c:v>1534399200</c:v>
                </c:pt>
                <c:pt idx="75534">
                  <c:v>1534402800</c:v>
                </c:pt>
                <c:pt idx="75535">
                  <c:v>1534406400</c:v>
                </c:pt>
                <c:pt idx="75536">
                  <c:v>1534410000</c:v>
                </c:pt>
                <c:pt idx="75537">
                  <c:v>1534413600</c:v>
                </c:pt>
                <c:pt idx="75538">
                  <c:v>1534417200</c:v>
                </c:pt>
                <c:pt idx="75539">
                  <c:v>1534420800</c:v>
                </c:pt>
                <c:pt idx="75540">
                  <c:v>1534424400</c:v>
                </c:pt>
                <c:pt idx="75541">
                  <c:v>1534428000</c:v>
                </c:pt>
                <c:pt idx="75542">
                  <c:v>1534431600</c:v>
                </c:pt>
                <c:pt idx="75543">
                  <c:v>1534435200</c:v>
                </c:pt>
                <c:pt idx="75544">
                  <c:v>1534438800</c:v>
                </c:pt>
                <c:pt idx="75545">
                  <c:v>1534442400</c:v>
                </c:pt>
                <c:pt idx="75546">
                  <c:v>1534446000</c:v>
                </c:pt>
                <c:pt idx="75547">
                  <c:v>1534449600</c:v>
                </c:pt>
                <c:pt idx="75548">
                  <c:v>1534453200</c:v>
                </c:pt>
                <c:pt idx="75549">
                  <c:v>1534456800</c:v>
                </c:pt>
                <c:pt idx="75550">
                  <c:v>1534460400</c:v>
                </c:pt>
                <c:pt idx="75551">
                  <c:v>1534464000</c:v>
                </c:pt>
                <c:pt idx="75552">
                  <c:v>1534467600</c:v>
                </c:pt>
                <c:pt idx="75553">
                  <c:v>1534471200</c:v>
                </c:pt>
                <c:pt idx="75554">
                  <c:v>1534474800</c:v>
                </c:pt>
                <c:pt idx="75555">
                  <c:v>1534478400</c:v>
                </c:pt>
                <c:pt idx="75556">
                  <c:v>1534482000</c:v>
                </c:pt>
                <c:pt idx="75557">
                  <c:v>1534485600</c:v>
                </c:pt>
                <c:pt idx="75558">
                  <c:v>1534489200</c:v>
                </c:pt>
                <c:pt idx="75559">
                  <c:v>1534492800</c:v>
                </c:pt>
                <c:pt idx="75560">
                  <c:v>1534496400</c:v>
                </c:pt>
                <c:pt idx="75561">
                  <c:v>1534500000</c:v>
                </c:pt>
                <c:pt idx="75562">
                  <c:v>1534503600</c:v>
                </c:pt>
                <c:pt idx="75563">
                  <c:v>1534507200</c:v>
                </c:pt>
                <c:pt idx="75564">
                  <c:v>1534510800</c:v>
                </c:pt>
                <c:pt idx="75565">
                  <c:v>1534514400</c:v>
                </c:pt>
                <c:pt idx="75566">
                  <c:v>1534518000</c:v>
                </c:pt>
                <c:pt idx="75567">
                  <c:v>1534521600</c:v>
                </c:pt>
                <c:pt idx="75568">
                  <c:v>1534525200</c:v>
                </c:pt>
                <c:pt idx="75569">
                  <c:v>1534528800</c:v>
                </c:pt>
                <c:pt idx="75570">
                  <c:v>1534532400</c:v>
                </c:pt>
                <c:pt idx="75571">
                  <c:v>1534536000</c:v>
                </c:pt>
                <c:pt idx="75572">
                  <c:v>1534539600</c:v>
                </c:pt>
                <c:pt idx="75573">
                  <c:v>1534543200</c:v>
                </c:pt>
                <c:pt idx="75574">
                  <c:v>1534546800</c:v>
                </c:pt>
                <c:pt idx="75575">
                  <c:v>1534550400</c:v>
                </c:pt>
                <c:pt idx="75576">
                  <c:v>1534554000</c:v>
                </c:pt>
                <c:pt idx="75577">
                  <c:v>1534557600</c:v>
                </c:pt>
                <c:pt idx="75578">
                  <c:v>1534561200</c:v>
                </c:pt>
                <c:pt idx="75579">
                  <c:v>1534564800</c:v>
                </c:pt>
                <c:pt idx="75580">
                  <c:v>1534568400</c:v>
                </c:pt>
                <c:pt idx="75581">
                  <c:v>1534572000</c:v>
                </c:pt>
                <c:pt idx="75582">
                  <c:v>1534575600</c:v>
                </c:pt>
                <c:pt idx="75583">
                  <c:v>1534579200</c:v>
                </c:pt>
                <c:pt idx="75584">
                  <c:v>1534582800</c:v>
                </c:pt>
                <c:pt idx="75585">
                  <c:v>1534586400</c:v>
                </c:pt>
                <c:pt idx="75586">
                  <c:v>1534590000</c:v>
                </c:pt>
                <c:pt idx="75587">
                  <c:v>1534593600</c:v>
                </c:pt>
                <c:pt idx="75588">
                  <c:v>1534597200</c:v>
                </c:pt>
                <c:pt idx="75589">
                  <c:v>1534600800</c:v>
                </c:pt>
                <c:pt idx="75590">
                  <c:v>1534604400</c:v>
                </c:pt>
                <c:pt idx="75591">
                  <c:v>1534608000</c:v>
                </c:pt>
                <c:pt idx="75592">
                  <c:v>1534611600</c:v>
                </c:pt>
                <c:pt idx="75593">
                  <c:v>1534615200</c:v>
                </c:pt>
                <c:pt idx="75594">
                  <c:v>1534618800</c:v>
                </c:pt>
                <c:pt idx="75595">
                  <c:v>1534622400</c:v>
                </c:pt>
                <c:pt idx="75596">
                  <c:v>1534626000</c:v>
                </c:pt>
                <c:pt idx="75597">
                  <c:v>1534629600</c:v>
                </c:pt>
                <c:pt idx="75598">
                  <c:v>1534633200</c:v>
                </c:pt>
                <c:pt idx="75599">
                  <c:v>1534636800</c:v>
                </c:pt>
                <c:pt idx="75600">
                  <c:v>1534640400</c:v>
                </c:pt>
                <c:pt idx="75601">
                  <c:v>1534644000</c:v>
                </c:pt>
                <c:pt idx="75602">
                  <c:v>1534647600</c:v>
                </c:pt>
                <c:pt idx="75603">
                  <c:v>1534651200</c:v>
                </c:pt>
                <c:pt idx="75604">
                  <c:v>1534654800</c:v>
                </c:pt>
                <c:pt idx="75605">
                  <c:v>1534658400</c:v>
                </c:pt>
                <c:pt idx="75606">
                  <c:v>1534662000</c:v>
                </c:pt>
                <c:pt idx="75607">
                  <c:v>1534665600</c:v>
                </c:pt>
                <c:pt idx="75608">
                  <c:v>1534669200</c:v>
                </c:pt>
                <c:pt idx="75609">
                  <c:v>1534672800</c:v>
                </c:pt>
                <c:pt idx="75610">
                  <c:v>1534676400</c:v>
                </c:pt>
                <c:pt idx="75611">
                  <c:v>1534680000</c:v>
                </c:pt>
                <c:pt idx="75612">
                  <c:v>1534683600</c:v>
                </c:pt>
                <c:pt idx="75613">
                  <c:v>1534687200</c:v>
                </c:pt>
                <c:pt idx="75614">
                  <c:v>1534690800</c:v>
                </c:pt>
                <c:pt idx="75615">
                  <c:v>1534694400</c:v>
                </c:pt>
                <c:pt idx="75616">
                  <c:v>1534698000</c:v>
                </c:pt>
                <c:pt idx="75617">
                  <c:v>1534701600</c:v>
                </c:pt>
                <c:pt idx="75618">
                  <c:v>1534705200</c:v>
                </c:pt>
                <c:pt idx="75619">
                  <c:v>1534708800</c:v>
                </c:pt>
                <c:pt idx="75620">
                  <c:v>1534712400</c:v>
                </c:pt>
                <c:pt idx="75621">
                  <c:v>1534716000</c:v>
                </c:pt>
                <c:pt idx="75622">
                  <c:v>1534719600</c:v>
                </c:pt>
                <c:pt idx="75623">
                  <c:v>1534723200</c:v>
                </c:pt>
                <c:pt idx="75624">
                  <c:v>1534726800</c:v>
                </c:pt>
                <c:pt idx="75625">
                  <c:v>1534730400</c:v>
                </c:pt>
                <c:pt idx="75626">
                  <c:v>1534734000</c:v>
                </c:pt>
                <c:pt idx="75627">
                  <c:v>1534737600</c:v>
                </c:pt>
                <c:pt idx="75628">
                  <c:v>1534741200</c:v>
                </c:pt>
                <c:pt idx="75629">
                  <c:v>1534744800</c:v>
                </c:pt>
                <c:pt idx="75630">
                  <c:v>1534748400</c:v>
                </c:pt>
                <c:pt idx="75631">
                  <c:v>1534752000</c:v>
                </c:pt>
                <c:pt idx="75632">
                  <c:v>1534755600</c:v>
                </c:pt>
                <c:pt idx="75633">
                  <c:v>1534759200</c:v>
                </c:pt>
                <c:pt idx="75634">
                  <c:v>1534762800</c:v>
                </c:pt>
                <c:pt idx="75635">
                  <c:v>1534766400</c:v>
                </c:pt>
                <c:pt idx="75636">
                  <c:v>1534770000</c:v>
                </c:pt>
                <c:pt idx="75637">
                  <c:v>1534773600</c:v>
                </c:pt>
                <c:pt idx="75638">
                  <c:v>1534777200</c:v>
                </c:pt>
                <c:pt idx="75639">
                  <c:v>1534780800</c:v>
                </c:pt>
                <c:pt idx="75640">
                  <c:v>1534784400</c:v>
                </c:pt>
                <c:pt idx="75641">
                  <c:v>1534788000</c:v>
                </c:pt>
                <c:pt idx="75642">
                  <c:v>1534791600</c:v>
                </c:pt>
                <c:pt idx="75643">
                  <c:v>1534795200</c:v>
                </c:pt>
                <c:pt idx="75644">
                  <c:v>1534798800</c:v>
                </c:pt>
                <c:pt idx="75645">
                  <c:v>1534802400</c:v>
                </c:pt>
                <c:pt idx="75646">
                  <c:v>1534806000</c:v>
                </c:pt>
                <c:pt idx="75647">
                  <c:v>1534809600</c:v>
                </c:pt>
                <c:pt idx="75648">
                  <c:v>1534813200</c:v>
                </c:pt>
                <c:pt idx="75649">
                  <c:v>1534816800</c:v>
                </c:pt>
                <c:pt idx="75650">
                  <c:v>1534820400</c:v>
                </c:pt>
                <c:pt idx="75651">
                  <c:v>1534824000</c:v>
                </c:pt>
                <c:pt idx="75652">
                  <c:v>1534827600</c:v>
                </c:pt>
                <c:pt idx="75653">
                  <c:v>1534831200</c:v>
                </c:pt>
                <c:pt idx="75654">
                  <c:v>1534834800</c:v>
                </c:pt>
                <c:pt idx="75655">
                  <c:v>1534838400</c:v>
                </c:pt>
                <c:pt idx="75656">
                  <c:v>1534842000</c:v>
                </c:pt>
                <c:pt idx="75657">
                  <c:v>1534845600</c:v>
                </c:pt>
                <c:pt idx="75658">
                  <c:v>1534849200</c:v>
                </c:pt>
                <c:pt idx="75659">
                  <c:v>1534852800</c:v>
                </c:pt>
                <c:pt idx="75660">
                  <c:v>1534856400</c:v>
                </c:pt>
                <c:pt idx="75661">
                  <c:v>1534860000</c:v>
                </c:pt>
                <c:pt idx="75662">
                  <c:v>1534863600</c:v>
                </c:pt>
                <c:pt idx="75663">
                  <c:v>1534867200</c:v>
                </c:pt>
                <c:pt idx="75664">
                  <c:v>1534870800</c:v>
                </c:pt>
                <c:pt idx="75665">
                  <c:v>1534874400</c:v>
                </c:pt>
                <c:pt idx="75666">
                  <c:v>1534878000</c:v>
                </c:pt>
                <c:pt idx="75667">
                  <c:v>1534881600</c:v>
                </c:pt>
                <c:pt idx="75668">
                  <c:v>1534885200</c:v>
                </c:pt>
                <c:pt idx="75669">
                  <c:v>1534888800</c:v>
                </c:pt>
                <c:pt idx="75670">
                  <c:v>1534892400</c:v>
                </c:pt>
                <c:pt idx="75671">
                  <c:v>1534896000</c:v>
                </c:pt>
                <c:pt idx="75672">
                  <c:v>1534899600</c:v>
                </c:pt>
                <c:pt idx="75673">
                  <c:v>1534903200</c:v>
                </c:pt>
                <c:pt idx="75674">
                  <c:v>1534906800</c:v>
                </c:pt>
                <c:pt idx="75675">
                  <c:v>1534910400</c:v>
                </c:pt>
                <c:pt idx="75676">
                  <c:v>1534914000</c:v>
                </c:pt>
                <c:pt idx="75677">
                  <c:v>1534917600</c:v>
                </c:pt>
                <c:pt idx="75678">
                  <c:v>1534921200</c:v>
                </c:pt>
                <c:pt idx="75679">
                  <c:v>1534924800</c:v>
                </c:pt>
                <c:pt idx="75680">
                  <c:v>1534928400</c:v>
                </c:pt>
                <c:pt idx="75681">
                  <c:v>1534932000</c:v>
                </c:pt>
                <c:pt idx="75682">
                  <c:v>1534935600</c:v>
                </c:pt>
                <c:pt idx="75683">
                  <c:v>1534939200</c:v>
                </c:pt>
                <c:pt idx="75684">
                  <c:v>1534942800</c:v>
                </c:pt>
                <c:pt idx="75685">
                  <c:v>1534946400</c:v>
                </c:pt>
                <c:pt idx="75686">
                  <c:v>1534950000</c:v>
                </c:pt>
                <c:pt idx="75687">
                  <c:v>1534953600</c:v>
                </c:pt>
                <c:pt idx="75688">
                  <c:v>1534957200</c:v>
                </c:pt>
                <c:pt idx="75689">
                  <c:v>1534960800</c:v>
                </c:pt>
                <c:pt idx="75690">
                  <c:v>1534964400</c:v>
                </c:pt>
                <c:pt idx="75691">
                  <c:v>1534968000</c:v>
                </c:pt>
                <c:pt idx="75692">
                  <c:v>1534971600</c:v>
                </c:pt>
                <c:pt idx="75693">
                  <c:v>1534975200</c:v>
                </c:pt>
                <c:pt idx="75694">
                  <c:v>1534978800</c:v>
                </c:pt>
                <c:pt idx="75695">
                  <c:v>1534982400</c:v>
                </c:pt>
                <c:pt idx="75696">
                  <c:v>1534986000</c:v>
                </c:pt>
                <c:pt idx="75697">
                  <c:v>1534989600</c:v>
                </c:pt>
                <c:pt idx="75698">
                  <c:v>1534993200</c:v>
                </c:pt>
                <c:pt idx="75699">
                  <c:v>1534996800</c:v>
                </c:pt>
                <c:pt idx="75700">
                  <c:v>1535000400</c:v>
                </c:pt>
                <c:pt idx="75701">
                  <c:v>1535004000</c:v>
                </c:pt>
                <c:pt idx="75702">
                  <c:v>1535007600</c:v>
                </c:pt>
                <c:pt idx="75703">
                  <c:v>1535011200</c:v>
                </c:pt>
                <c:pt idx="75704">
                  <c:v>1535014800</c:v>
                </c:pt>
                <c:pt idx="75705">
                  <c:v>1535018400</c:v>
                </c:pt>
                <c:pt idx="75706">
                  <c:v>1535022000</c:v>
                </c:pt>
                <c:pt idx="75707">
                  <c:v>1535025600</c:v>
                </c:pt>
                <c:pt idx="75708">
                  <c:v>1535029200</c:v>
                </c:pt>
                <c:pt idx="75709">
                  <c:v>1535032800</c:v>
                </c:pt>
                <c:pt idx="75710">
                  <c:v>1535036400</c:v>
                </c:pt>
                <c:pt idx="75711">
                  <c:v>1535040000</c:v>
                </c:pt>
                <c:pt idx="75712">
                  <c:v>1535043600</c:v>
                </c:pt>
                <c:pt idx="75713">
                  <c:v>1535047200</c:v>
                </c:pt>
                <c:pt idx="75714">
                  <c:v>1535050800</c:v>
                </c:pt>
                <c:pt idx="75715">
                  <c:v>1535054400</c:v>
                </c:pt>
                <c:pt idx="75716">
                  <c:v>1535058000</c:v>
                </c:pt>
                <c:pt idx="75717">
                  <c:v>1535061600</c:v>
                </c:pt>
                <c:pt idx="75718">
                  <c:v>1535065200</c:v>
                </c:pt>
                <c:pt idx="75719">
                  <c:v>1535068800</c:v>
                </c:pt>
                <c:pt idx="75720">
                  <c:v>1535072400</c:v>
                </c:pt>
                <c:pt idx="75721">
                  <c:v>1535076000</c:v>
                </c:pt>
                <c:pt idx="75722">
                  <c:v>1535079600</c:v>
                </c:pt>
                <c:pt idx="75723">
                  <c:v>1535083200</c:v>
                </c:pt>
                <c:pt idx="75724">
                  <c:v>1535086800</c:v>
                </c:pt>
                <c:pt idx="75725">
                  <c:v>1535090400</c:v>
                </c:pt>
                <c:pt idx="75726">
                  <c:v>1535094000</c:v>
                </c:pt>
                <c:pt idx="75727">
                  <c:v>1535097600</c:v>
                </c:pt>
                <c:pt idx="75728">
                  <c:v>1535101200</c:v>
                </c:pt>
                <c:pt idx="75729">
                  <c:v>1535104800</c:v>
                </c:pt>
                <c:pt idx="75730">
                  <c:v>1535108400</c:v>
                </c:pt>
                <c:pt idx="75731">
                  <c:v>1535112000</c:v>
                </c:pt>
                <c:pt idx="75732">
                  <c:v>1535115600</c:v>
                </c:pt>
                <c:pt idx="75733">
                  <c:v>1535119200</c:v>
                </c:pt>
                <c:pt idx="75734">
                  <c:v>1535122800</c:v>
                </c:pt>
                <c:pt idx="75735">
                  <c:v>1535126400</c:v>
                </c:pt>
                <c:pt idx="75736">
                  <c:v>1535130000</c:v>
                </c:pt>
                <c:pt idx="75737">
                  <c:v>1535133600</c:v>
                </c:pt>
                <c:pt idx="75738">
                  <c:v>1535137200</c:v>
                </c:pt>
                <c:pt idx="75739">
                  <c:v>1535140800</c:v>
                </c:pt>
                <c:pt idx="75740">
                  <c:v>1535144400</c:v>
                </c:pt>
                <c:pt idx="75741">
                  <c:v>1535148000</c:v>
                </c:pt>
                <c:pt idx="75742">
                  <c:v>1535151600</c:v>
                </c:pt>
                <c:pt idx="75743">
                  <c:v>1535155200</c:v>
                </c:pt>
                <c:pt idx="75744">
                  <c:v>1535158800</c:v>
                </c:pt>
                <c:pt idx="75745">
                  <c:v>1535162400</c:v>
                </c:pt>
                <c:pt idx="75746">
                  <c:v>1535166000</c:v>
                </c:pt>
                <c:pt idx="75747">
                  <c:v>1535169600</c:v>
                </c:pt>
                <c:pt idx="75748">
                  <c:v>1535173200</c:v>
                </c:pt>
                <c:pt idx="75749">
                  <c:v>1535176800</c:v>
                </c:pt>
                <c:pt idx="75750">
                  <c:v>1535180400</c:v>
                </c:pt>
                <c:pt idx="75751">
                  <c:v>1535184000</c:v>
                </c:pt>
                <c:pt idx="75752">
                  <c:v>1535187600</c:v>
                </c:pt>
                <c:pt idx="75753">
                  <c:v>1535191200</c:v>
                </c:pt>
                <c:pt idx="75754">
                  <c:v>1535194800</c:v>
                </c:pt>
                <c:pt idx="75755">
                  <c:v>1535198400</c:v>
                </c:pt>
                <c:pt idx="75756">
                  <c:v>1535202000</c:v>
                </c:pt>
                <c:pt idx="75757">
                  <c:v>1535205600</c:v>
                </c:pt>
                <c:pt idx="75758">
                  <c:v>1535209200</c:v>
                </c:pt>
                <c:pt idx="75759">
                  <c:v>1535212800</c:v>
                </c:pt>
                <c:pt idx="75760">
                  <c:v>1535216400</c:v>
                </c:pt>
                <c:pt idx="75761">
                  <c:v>1535220000</c:v>
                </c:pt>
                <c:pt idx="75762">
                  <c:v>1535223600</c:v>
                </c:pt>
                <c:pt idx="75763">
                  <c:v>1535227200</c:v>
                </c:pt>
                <c:pt idx="75764">
                  <c:v>1535230800</c:v>
                </c:pt>
                <c:pt idx="75765">
                  <c:v>1535234400</c:v>
                </c:pt>
                <c:pt idx="75766">
                  <c:v>1535238000</c:v>
                </c:pt>
                <c:pt idx="75767">
                  <c:v>1535241600</c:v>
                </c:pt>
                <c:pt idx="75768">
                  <c:v>1535245200</c:v>
                </c:pt>
                <c:pt idx="75769">
                  <c:v>1535248800</c:v>
                </c:pt>
                <c:pt idx="75770">
                  <c:v>1535252400</c:v>
                </c:pt>
                <c:pt idx="75771">
                  <c:v>1535256000</c:v>
                </c:pt>
                <c:pt idx="75772">
                  <c:v>1535259600</c:v>
                </c:pt>
                <c:pt idx="75773">
                  <c:v>1535263200</c:v>
                </c:pt>
                <c:pt idx="75774">
                  <c:v>1535266800</c:v>
                </c:pt>
                <c:pt idx="75775">
                  <c:v>1535270400</c:v>
                </c:pt>
                <c:pt idx="75776">
                  <c:v>1535274000</c:v>
                </c:pt>
                <c:pt idx="75777">
                  <c:v>1535277600</c:v>
                </c:pt>
                <c:pt idx="75778">
                  <c:v>1535281200</c:v>
                </c:pt>
                <c:pt idx="75779">
                  <c:v>1535284800</c:v>
                </c:pt>
                <c:pt idx="75780">
                  <c:v>1535288400</c:v>
                </c:pt>
                <c:pt idx="75781">
                  <c:v>1535292000</c:v>
                </c:pt>
                <c:pt idx="75782">
                  <c:v>1535295600</c:v>
                </c:pt>
                <c:pt idx="75783">
                  <c:v>1535299200</c:v>
                </c:pt>
                <c:pt idx="75784">
                  <c:v>1535302800</c:v>
                </c:pt>
                <c:pt idx="75785">
                  <c:v>1535306400</c:v>
                </c:pt>
                <c:pt idx="75786">
                  <c:v>1535310000</c:v>
                </c:pt>
                <c:pt idx="75787">
                  <c:v>1535313600</c:v>
                </c:pt>
                <c:pt idx="75788">
                  <c:v>1535317200</c:v>
                </c:pt>
                <c:pt idx="75789">
                  <c:v>1535320800</c:v>
                </c:pt>
                <c:pt idx="75790">
                  <c:v>1535324400</c:v>
                </c:pt>
                <c:pt idx="75791">
                  <c:v>1535328000</c:v>
                </c:pt>
                <c:pt idx="75792">
                  <c:v>1535331600</c:v>
                </c:pt>
                <c:pt idx="75793">
                  <c:v>1535335200</c:v>
                </c:pt>
                <c:pt idx="75794">
                  <c:v>1535338800</c:v>
                </c:pt>
                <c:pt idx="75795">
                  <c:v>1535342400</c:v>
                </c:pt>
                <c:pt idx="75796">
                  <c:v>1535346000</c:v>
                </c:pt>
                <c:pt idx="75797">
                  <c:v>1535349600</c:v>
                </c:pt>
                <c:pt idx="75798">
                  <c:v>1535353200</c:v>
                </c:pt>
                <c:pt idx="75799">
                  <c:v>1535356800</c:v>
                </c:pt>
                <c:pt idx="75800">
                  <c:v>1535360400</c:v>
                </c:pt>
                <c:pt idx="75801">
                  <c:v>1535364000</c:v>
                </c:pt>
                <c:pt idx="75802">
                  <c:v>1535367600</c:v>
                </c:pt>
                <c:pt idx="75803">
                  <c:v>1535371200</c:v>
                </c:pt>
                <c:pt idx="75804">
                  <c:v>1535374800</c:v>
                </c:pt>
                <c:pt idx="75805">
                  <c:v>1535378400</c:v>
                </c:pt>
                <c:pt idx="75806">
                  <c:v>1535382000</c:v>
                </c:pt>
                <c:pt idx="75807">
                  <c:v>1535385600</c:v>
                </c:pt>
                <c:pt idx="75808">
                  <c:v>1535389200</c:v>
                </c:pt>
                <c:pt idx="75809">
                  <c:v>1535392800</c:v>
                </c:pt>
                <c:pt idx="75810">
                  <c:v>1535396400</c:v>
                </c:pt>
                <c:pt idx="75811">
                  <c:v>1535400000</c:v>
                </c:pt>
                <c:pt idx="75812">
                  <c:v>1535403600</c:v>
                </c:pt>
                <c:pt idx="75813">
                  <c:v>1535407200</c:v>
                </c:pt>
                <c:pt idx="75814">
                  <c:v>1535410800</c:v>
                </c:pt>
                <c:pt idx="75815">
                  <c:v>1535414400</c:v>
                </c:pt>
                <c:pt idx="75816">
                  <c:v>1535418000</c:v>
                </c:pt>
                <c:pt idx="75817">
                  <c:v>1535421600</c:v>
                </c:pt>
                <c:pt idx="75818">
                  <c:v>1535425200</c:v>
                </c:pt>
                <c:pt idx="75819">
                  <c:v>1535428800</c:v>
                </c:pt>
                <c:pt idx="75820">
                  <c:v>1535432400</c:v>
                </c:pt>
                <c:pt idx="75821">
                  <c:v>1535436000</c:v>
                </c:pt>
                <c:pt idx="75822">
                  <c:v>1535439600</c:v>
                </c:pt>
                <c:pt idx="75823">
                  <c:v>1535443200</c:v>
                </c:pt>
                <c:pt idx="75824">
                  <c:v>1535446800</c:v>
                </c:pt>
                <c:pt idx="75825">
                  <c:v>1535450400</c:v>
                </c:pt>
                <c:pt idx="75826">
                  <c:v>1535454000</c:v>
                </c:pt>
                <c:pt idx="75827">
                  <c:v>1535457600</c:v>
                </c:pt>
                <c:pt idx="75828">
                  <c:v>1535461200</c:v>
                </c:pt>
                <c:pt idx="75829">
                  <c:v>1535464800</c:v>
                </c:pt>
                <c:pt idx="75830">
                  <c:v>1535468400</c:v>
                </c:pt>
                <c:pt idx="75831">
                  <c:v>1535472000</c:v>
                </c:pt>
                <c:pt idx="75832">
                  <c:v>1535475600</c:v>
                </c:pt>
                <c:pt idx="75833">
                  <c:v>1535479200</c:v>
                </c:pt>
                <c:pt idx="75834">
                  <c:v>1535482800</c:v>
                </c:pt>
                <c:pt idx="75835">
                  <c:v>1535486400</c:v>
                </c:pt>
                <c:pt idx="75836">
                  <c:v>1535490000</c:v>
                </c:pt>
                <c:pt idx="75837">
                  <c:v>1535493600</c:v>
                </c:pt>
                <c:pt idx="75838">
                  <c:v>1535497200</c:v>
                </c:pt>
                <c:pt idx="75839">
                  <c:v>1535500800</c:v>
                </c:pt>
                <c:pt idx="75840">
                  <c:v>1535504400</c:v>
                </c:pt>
                <c:pt idx="75841">
                  <c:v>1535508000</c:v>
                </c:pt>
                <c:pt idx="75842">
                  <c:v>1535511600</c:v>
                </c:pt>
                <c:pt idx="75843">
                  <c:v>1535515200</c:v>
                </c:pt>
                <c:pt idx="75844">
                  <c:v>1535518800</c:v>
                </c:pt>
                <c:pt idx="75845">
                  <c:v>1535522400</c:v>
                </c:pt>
                <c:pt idx="75846">
                  <c:v>1535526000</c:v>
                </c:pt>
                <c:pt idx="75847">
                  <c:v>1535529600</c:v>
                </c:pt>
                <c:pt idx="75848">
                  <c:v>1535533200</c:v>
                </c:pt>
                <c:pt idx="75849">
                  <c:v>1535536800</c:v>
                </c:pt>
                <c:pt idx="75850">
                  <c:v>1535540400</c:v>
                </c:pt>
                <c:pt idx="75851">
                  <c:v>1535544000</c:v>
                </c:pt>
                <c:pt idx="75852">
                  <c:v>1535547600</c:v>
                </c:pt>
                <c:pt idx="75853">
                  <c:v>1535551200</c:v>
                </c:pt>
                <c:pt idx="75854">
                  <c:v>1535554800</c:v>
                </c:pt>
                <c:pt idx="75855">
                  <c:v>1535558400</c:v>
                </c:pt>
                <c:pt idx="75856">
                  <c:v>1535562000</c:v>
                </c:pt>
                <c:pt idx="75857">
                  <c:v>1535565600</c:v>
                </c:pt>
                <c:pt idx="75858">
                  <c:v>1535569200</c:v>
                </c:pt>
                <c:pt idx="75859">
                  <c:v>1535572800</c:v>
                </c:pt>
                <c:pt idx="75860">
                  <c:v>1535576400</c:v>
                </c:pt>
                <c:pt idx="75861">
                  <c:v>1535580000</c:v>
                </c:pt>
                <c:pt idx="75862">
                  <c:v>1535583600</c:v>
                </c:pt>
                <c:pt idx="75863">
                  <c:v>1535587200</c:v>
                </c:pt>
                <c:pt idx="75864">
                  <c:v>1535590800</c:v>
                </c:pt>
                <c:pt idx="75865">
                  <c:v>1535594400</c:v>
                </c:pt>
                <c:pt idx="75866">
                  <c:v>1535598000</c:v>
                </c:pt>
                <c:pt idx="75867">
                  <c:v>1535601600</c:v>
                </c:pt>
                <c:pt idx="75868">
                  <c:v>1535605200</c:v>
                </c:pt>
                <c:pt idx="75869">
                  <c:v>1535608800</c:v>
                </c:pt>
                <c:pt idx="75870">
                  <c:v>1535612400</c:v>
                </c:pt>
                <c:pt idx="75871">
                  <c:v>1535616000</c:v>
                </c:pt>
                <c:pt idx="75872">
                  <c:v>1535619600</c:v>
                </c:pt>
                <c:pt idx="75873">
                  <c:v>1535623200</c:v>
                </c:pt>
                <c:pt idx="75874">
                  <c:v>1535626800</c:v>
                </c:pt>
                <c:pt idx="75875">
                  <c:v>1535630400</c:v>
                </c:pt>
                <c:pt idx="75876">
                  <c:v>1535634000</c:v>
                </c:pt>
                <c:pt idx="75877">
                  <c:v>1535637600</c:v>
                </c:pt>
                <c:pt idx="75878">
                  <c:v>1535641200</c:v>
                </c:pt>
                <c:pt idx="75879">
                  <c:v>1535644800</c:v>
                </c:pt>
                <c:pt idx="75880">
                  <c:v>1535648400</c:v>
                </c:pt>
                <c:pt idx="75881">
                  <c:v>1535652000</c:v>
                </c:pt>
                <c:pt idx="75882">
                  <c:v>1535655600</c:v>
                </c:pt>
                <c:pt idx="75883">
                  <c:v>1535659200</c:v>
                </c:pt>
                <c:pt idx="75884">
                  <c:v>1535662800</c:v>
                </c:pt>
                <c:pt idx="75885">
                  <c:v>1535666400</c:v>
                </c:pt>
                <c:pt idx="75886">
                  <c:v>1535670000</c:v>
                </c:pt>
                <c:pt idx="75887">
                  <c:v>1535673600</c:v>
                </c:pt>
                <c:pt idx="75888">
                  <c:v>1535677200</c:v>
                </c:pt>
                <c:pt idx="75889">
                  <c:v>1535680800</c:v>
                </c:pt>
                <c:pt idx="75890">
                  <c:v>1535684400</c:v>
                </c:pt>
                <c:pt idx="75891">
                  <c:v>1535688000</c:v>
                </c:pt>
                <c:pt idx="75892">
                  <c:v>1535691600</c:v>
                </c:pt>
                <c:pt idx="75893">
                  <c:v>1535695200</c:v>
                </c:pt>
                <c:pt idx="75894">
                  <c:v>1535698800</c:v>
                </c:pt>
                <c:pt idx="75895">
                  <c:v>1535702400</c:v>
                </c:pt>
                <c:pt idx="75896">
                  <c:v>1535706000</c:v>
                </c:pt>
                <c:pt idx="75897">
                  <c:v>1535709600</c:v>
                </c:pt>
                <c:pt idx="75898">
                  <c:v>1535713200</c:v>
                </c:pt>
                <c:pt idx="75899">
                  <c:v>1535716800</c:v>
                </c:pt>
                <c:pt idx="75900">
                  <c:v>1535720400</c:v>
                </c:pt>
                <c:pt idx="75901">
                  <c:v>1535724000</c:v>
                </c:pt>
                <c:pt idx="75902">
                  <c:v>1535727600</c:v>
                </c:pt>
                <c:pt idx="75903">
                  <c:v>1535731200</c:v>
                </c:pt>
                <c:pt idx="75904">
                  <c:v>1535734800</c:v>
                </c:pt>
                <c:pt idx="75905">
                  <c:v>1535738400</c:v>
                </c:pt>
                <c:pt idx="75906">
                  <c:v>1535742000</c:v>
                </c:pt>
                <c:pt idx="75907">
                  <c:v>1535745600</c:v>
                </c:pt>
                <c:pt idx="75908">
                  <c:v>1535749200</c:v>
                </c:pt>
                <c:pt idx="75909">
                  <c:v>1535752800</c:v>
                </c:pt>
                <c:pt idx="75910">
                  <c:v>1535756400</c:v>
                </c:pt>
                <c:pt idx="75911">
                  <c:v>1535760000</c:v>
                </c:pt>
                <c:pt idx="75912">
                  <c:v>1535763600</c:v>
                </c:pt>
                <c:pt idx="75913">
                  <c:v>1535767200</c:v>
                </c:pt>
                <c:pt idx="75914">
                  <c:v>1535770800</c:v>
                </c:pt>
                <c:pt idx="75915">
                  <c:v>1535774400</c:v>
                </c:pt>
                <c:pt idx="75916">
                  <c:v>1535778000</c:v>
                </c:pt>
                <c:pt idx="75917">
                  <c:v>1535781600</c:v>
                </c:pt>
                <c:pt idx="75918">
                  <c:v>1535785200</c:v>
                </c:pt>
                <c:pt idx="75919">
                  <c:v>1535788800</c:v>
                </c:pt>
                <c:pt idx="75920">
                  <c:v>1535792400</c:v>
                </c:pt>
                <c:pt idx="75921">
                  <c:v>1535796000</c:v>
                </c:pt>
                <c:pt idx="75922">
                  <c:v>1535799600</c:v>
                </c:pt>
                <c:pt idx="75923">
                  <c:v>1535803200</c:v>
                </c:pt>
                <c:pt idx="75924">
                  <c:v>1535806800</c:v>
                </c:pt>
                <c:pt idx="75925">
                  <c:v>1535810400</c:v>
                </c:pt>
                <c:pt idx="75926">
                  <c:v>1535814000</c:v>
                </c:pt>
                <c:pt idx="75927">
                  <c:v>1535817600</c:v>
                </c:pt>
                <c:pt idx="75928">
                  <c:v>1535821200</c:v>
                </c:pt>
                <c:pt idx="75929">
                  <c:v>1535824800</c:v>
                </c:pt>
                <c:pt idx="75930">
                  <c:v>1535828400</c:v>
                </c:pt>
                <c:pt idx="75931">
                  <c:v>1535832000</c:v>
                </c:pt>
                <c:pt idx="75932">
                  <c:v>1535835600</c:v>
                </c:pt>
                <c:pt idx="75933">
                  <c:v>1535839200</c:v>
                </c:pt>
                <c:pt idx="75934">
                  <c:v>1535842800</c:v>
                </c:pt>
                <c:pt idx="75935">
                  <c:v>1535846400</c:v>
                </c:pt>
                <c:pt idx="75936">
                  <c:v>1535850000</c:v>
                </c:pt>
                <c:pt idx="75937">
                  <c:v>1535853600</c:v>
                </c:pt>
                <c:pt idx="75938">
                  <c:v>1535857200</c:v>
                </c:pt>
                <c:pt idx="75939">
                  <c:v>1535860800</c:v>
                </c:pt>
                <c:pt idx="75940">
                  <c:v>1535864400</c:v>
                </c:pt>
                <c:pt idx="75941">
                  <c:v>1535868000</c:v>
                </c:pt>
                <c:pt idx="75942">
                  <c:v>1535871600</c:v>
                </c:pt>
                <c:pt idx="75943">
                  <c:v>1535875200</c:v>
                </c:pt>
                <c:pt idx="75944">
                  <c:v>1535878800</c:v>
                </c:pt>
                <c:pt idx="75945">
                  <c:v>1535882400</c:v>
                </c:pt>
                <c:pt idx="75946">
                  <c:v>1535886000</c:v>
                </c:pt>
                <c:pt idx="75947">
                  <c:v>1535889600</c:v>
                </c:pt>
                <c:pt idx="75948">
                  <c:v>1535893200</c:v>
                </c:pt>
                <c:pt idx="75949">
                  <c:v>1535896800</c:v>
                </c:pt>
                <c:pt idx="75950">
                  <c:v>1535900400</c:v>
                </c:pt>
                <c:pt idx="75951">
                  <c:v>1535904000</c:v>
                </c:pt>
                <c:pt idx="75952">
                  <c:v>1535907600</c:v>
                </c:pt>
                <c:pt idx="75953">
                  <c:v>1535911200</c:v>
                </c:pt>
                <c:pt idx="75954">
                  <c:v>1535914800</c:v>
                </c:pt>
                <c:pt idx="75955">
                  <c:v>1535918400</c:v>
                </c:pt>
                <c:pt idx="75956">
                  <c:v>1535922000</c:v>
                </c:pt>
                <c:pt idx="75957">
                  <c:v>1535925600</c:v>
                </c:pt>
                <c:pt idx="75958">
                  <c:v>1535929200</c:v>
                </c:pt>
                <c:pt idx="75959">
                  <c:v>1535932800</c:v>
                </c:pt>
                <c:pt idx="75960">
                  <c:v>1535936400</c:v>
                </c:pt>
                <c:pt idx="75961">
                  <c:v>1535940000</c:v>
                </c:pt>
                <c:pt idx="75962">
                  <c:v>1535943600</c:v>
                </c:pt>
                <c:pt idx="75963">
                  <c:v>1535947200</c:v>
                </c:pt>
                <c:pt idx="75964">
                  <c:v>1535950800</c:v>
                </c:pt>
                <c:pt idx="75965">
                  <c:v>1535954400</c:v>
                </c:pt>
                <c:pt idx="75966">
                  <c:v>1535958000</c:v>
                </c:pt>
                <c:pt idx="75967">
                  <c:v>1535961600</c:v>
                </c:pt>
                <c:pt idx="75968">
                  <c:v>1535965200</c:v>
                </c:pt>
                <c:pt idx="75969">
                  <c:v>1535968800</c:v>
                </c:pt>
                <c:pt idx="75970">
                  <c:v>1535972400</c:v>
                </c:pt>
                <c:pt idx="75971">
                  <c:v>1535976000</c:v>
                </c:pt>
                <c:pt idx="75972">
                  <c:v>1535979600</c:v>
                </c:pt>
                <c:pt idx="75973">
                  <c:v>1535983200</c:v>
                </c:pt>
                <c:pt idx="75974">
                  <c:v>1535986800</c:v>
                </c:pt>
                <c:pt idx="75975">
                  <c:v>1535990400</c:v>
                </c:pt>
                <c:pt idx="75976">
                  <c:v>1535994000</c:v>
                </c:pt>
                <c:pt idx="75977">
                  <c:v>1535997600</c:v>
                </c:pt>
                <c:pt idx="75978">
                  <c:v>1536001200</c:v>
                </c:pt>
                <c:pt idx="75979">
                  <c:v>1536004800</c:v>
                </c:pt>
                <c:pt idx="75980">
                  <c:v>1536008400</c:v>
                </c:pt>
                <c:pt idx="75981">
                  <c:v>1536012000</c:v>
                </c:pt>
                <c:pt idx="75982">
                  <c:v>1536015600</c:v>
                </c:pt>
                <c:pt idx="75983">
                  <c:v>1536019200</c:v>
                </c:pt>
                <c:pt idx="75984">
                  <c:v>1536022800</c:v>
                </c:pt>
                <c:pt idx="75985">
                  <c:v>1536026400</c:v>
                </c:pt>
                <c:pt idx="75986">
                  <c:v>1536030000</c:v>
                </c:pt>
                <c:pt idx="75987">
                  <c:v>1536033600</c:v>
                </c:pt>
                <c:pt idx="75988">
                  <c:v>1536037200</c:v>
                </c:pt>
                <c:pt idx="75989">
                  <c:v>1536040800</c:v>
                </c:pt>
                <c:pt idx="75990">
                  <c:v>1536044400</c:v>
                </c:pt>
                <c:pt idx="75991">
                  <c:v>1536048000</c:v>
                </c:pt>
                <c:pt idx="75992">
                  <c:v>1536051600</c:v>
                </c:pt>
                <c:pt idx="75993">
                  <c:v>1536055200</c:v>
                </c:pt>
                <c:pt idx="75994">
                  <c:v>1536058800</c:v>
                </c:pt>
                <c:pt idx="75995">
                  <c:v>1536062400</c:v>
                </c:pt>
                <c:pt idx="75996">
                  <c:v>1536066000</c:v>
                </c:pt>
                <c:pt idx="75997">
                  <c:v>1536069600</c:v>
                </c:pt>
                <c:pt idx="75998">
                  <c:v>1536073200</c:v>
                </c:pt>
                <c:pt idx="75999">
                  <c:v>1536076800</c:v>
                </c:pt>
                <c:pt idx="76000">
                  <c:v>1536080400</c:v>
                </c:pt>
                <c:pt idx="76001">
                  <c:v>1536084000</c:v>
                </c:pt>
                <c:pt idx="76002">
                  <c:v>1536087600</c:v>
                </c:pt>
                <c:pt idx="76003">
                  <c:v>1536091200</c:v>
                </c:pt>
                <c:pt idx="76004">
                  <c:v>1536094800</c:v>
                </c:pt>
                <c:pt idx="76005">
                  <c:v>1536098400</c:v>
                </c:pt>
                <c:pt idx="76006">
                  <c:v>1536102000</c:v>
                </c:pt>
                <c:pt idx="76007">
                  <c:v>1536105600</c:v>
                </c:pt>
                <c:pt idx="76008">
                  <c:v>1536109200</c:v>
                </c:pt>
                <c:pt idx="76009">
                  <c:v>1536112800</c:v>
                </c:pt>
                <c:pt idx="76010">
                  <c:v>1536116400</c:v>
                </c:pt>
                <c:pt idx="76011">
                  <c:v>1536120000</c:v>
                </c:pt>
                <c:pt idx="76012">
                  <c:v>1536123600</c:v>
                </c:pt>
                <c:pt idx="76013">
                  <c:v>1536127200</c:v>
                </c:pt>
                <c:pt idx="76014">
                  <c:v>1536130800</c:v>
                </c:pt>
                <c:pt idx="76015">
                  <c:v>1536134400</c:v>
                </c:pt>
                <c:pt idx="76016">
                  <c:v>1536138000</c:v>
                </c:pt>
                <c:pt idx="76017">
                  <c:v>1536141600</c:v>
                </c:pt>
                <c:pt idx="76018">
                  <c:v>1536145200</c:v>
                </c:pt>
                <c:pt idx="76019">
                  <c:v>1536148800</c:v>
                </c:pt>
                <c:pt idx="76020">
                  <c:v>1536152400</c:v>
                </c:pt>
                <c:pt idx="76021">
                  <c:v>1536156000</c:v>
                </c:pt>
                <c:pt idx="76022">
                  <c:v>1536159600</c:v>
                </c:pt>
                <c:pt idx="76023">
                  <c:v>1536163200</c:v>
                </c:pt>
                <c:pt idx="76024">
                  <c:v>1536166800</c:v>
                </c:pt>
                <c:pt idx="76025">
                  <c:v>1536170400</c:v>
                </c:pt>
                <c:pt idx="76026">
                  <c:v>1536174000</c:v>
                </c:pt>
                <c:pt idx="76027">
                  <c:v>1536177600</c:v>
                </c:pt>
                <c:pt idx="76028">
                  <c:v>1536181200</c:v>
                </c:pt>
                <c:pt idx="76029">
                  <c:v>1536184800</c:v>
                </c:pt>
                <c:pt idx="76030">
                  <c:v>1536188400</c:v>
                </c:pt>
                <c:pt idx="76031">
                  <c:v>1536192000</c:v>
                </c:pt>
                <c:pt idx="76032">
                  <c:v>1536195600</c:v>
                </c:pt>
                <c:pt idx="76033">
                  <c:v>1536199200</c:v>
                </c:pt>
                <c:pt idx="76034">
                  <c:v>1536202800</c:v>
                </c:pt>
                <c:pt idx="76035">
                  <c:v>1536206400</c:v>
                </c:pt>
                <c:pt idx="76036">
                  <c:v>1536210000</c:v>
                </c:pt>
                <c:pt idx="76037">
                  <c:v>1536213600</c:v>
                </c:pt>
                <c:pt idx="76038">
                  <c:v>1536217200</c:v>
                </c:pt>
                <c:pt idx="76039">
                  <c:v>1536220800</c:v>
                </c:pt>
                <c:pt idx="76040">
                  <c:v>1536224400</c:v>
                </c:pt>
                <c:pt idx="76041">
                  <c:v>1536228000</c:v>
                </c:pt>
                <c:pt idx="76042">
                  <c:v>1536231600</c:v>
                </c:pt>
                <c:pt idx="76043">
                  <c:v>1536235200</c:v>
                </c:pt>
                <c:pt idx="76044">
                  <c:v>1536238800</c:v>
                </c:pt>
                <c:pt idx="76045">
                  <c:v>1536242400</c:v>
                </c:pt>
                <c:pt idx="76046">
                  <c:v>1536246000</c:v>
                </c:pt>
                <c:pt idx="76047">
                  <c:v>1536249600</c:v>
                </c:pt>
                <c:pt idx="76048">
                  <c:v>1536253200</c:v>
                </c:pt>
                <c:pt idx="76049">
                  <c:v>1536256800</c:v>
                </c:pt>
                <c:pt idx="76050">
                  <c:v>1536260400</c:v>
                </c:pt>
                <c:pt idx="76051">
                  <c:v>1536264000</c:v>
                </c:pt>
                <c:pt idx="76052">
                  <c:v>1536267600</c:v>
                </c:pt>
                <c:pt idx="76053">
                  <c:v>1536271200</c:v>
                </c:pt>
                <c:pt idx="76054">
                  <c:v>1536274800</c:v>
                </c:pt>
                <c:pt idx="76055">
                  <c:v>1536278400</c:v>
                </c:pt>
                <c:pt idx="76056">
                  <c:v>1536282000</c:v>
                </c:pt>
                <c:pt idx="76057">
                  <c:v>1536285600</c:v>
                </c:pt>
                <c:pt idx="76058">
                  <c:v>1536289200</c:v>
                </c:pt>
                <c:pt idx="76059">
                  <c:v>1536292800</c:v>
                </c:pt>
                <c:pt idx="76060">
                  <c:v>1536296400</c:v>
                </c:pt>
                <c:pt idx="76061">
                  <c:v>1536300000</c:v>
                </c:pt>
                <c:pt idx="76062">
                  <c:v>1536303600</c:v>
                </c:pt>
                <c:pt idx="76063">
                  <c:v>1536307200</c:v>
                </c:pt>
                <c:pt idx="76064">
                  <c:v>1536310800</c:v>
                </c:pt>
                <c:pt idx="76065">
                  <c:v>1536314400</c:v>
                </c:pt>
                <c:pt idx="76066">
                  <c:v>1536318000</c:v>
                </c:pt>
                <c:pt idx="76067">
                  <c:v>1536321600</c:v>
                </c:pt>
                <c:pt idx="76068">
                  <c:v>1536325200</c:v>
                </c:pt>
                <c:pt idx="76069">
                  <c:v>1536328800</c:v>
                </c:pt>
                <c:pt idx="76070">
                  <c:v>1536332400</c:v>
                </c:pt>
                <c:pt idx="76071">
                  <c:v>1536336000</c:v>
                </c:pt>
                <c:pt idx="76072">
                  <c:v>1536339600</c:v>
                </c:pt>
                <c:pt idx="76073">
                  <c:v>1536343200</c:v>
                </c:pt>
                <c:pt idx="76074">
                  <c:v>1536346800</c:v>
                </c:pt>
                <c:pt idx="76075">
                  <c:v>1536350400</c:v>
                </c:pt>
                <c:pt idx="76076">
                  <c:v>1536354000</c:v>
                </c:pt>
                <c:pt idx="76077">
                  <c:v>1536357600</c:v>
                </c:pt>
                <c:pt idx="76078">
                  <c:v>1536361200</c:v>
                </c:pt>
                <c:pt idx="76079">
                  <c:v>1536364800</c:v>
                </c:pt>
                <c:pt idx="76080">
                  <c:v>1536368400</c:v>
                </c:pt>
                <c:pt idx="76081">
                  <c:v>1536372000</c:v>
                </c:pt>
                <c:pt idx="76082">
                  <c:v>1536375600</c:v>
                </c:pt>
                <c:pt idx="76083">
                  <c:v>1536379200</c:v>
                </c:pt>
                <c:pt idx="76084">
                  <c:v>1536382800</c:v>
                </c:pt>
                <c:pt idx="76085">
                  <c:v>1536386400</c:v>
                </c:pt>
                <c:pt idx="76086">
                  <c:v>1536390000</c:v>
                </c:pt>
                <c:pt idx="76087">
                  <c:v>1536393600</c:v>
                </c:pt>
                <c:pt idx="76088">
                  <c:v>1536397200</c:v>
                </c:pt>
                <c:pt idx="76089">
                  <c:v>1536400800</c:v>
                </c:pt>
                <c:pt idx="76090">
                  <c:v>1536404400</c:v>
                </c:pt>
                <c:pt idx="76091">
                  <c:v>1536408000</c:v>
                </c:pt>
                <c:pt idx="76092">
                  <c:v>1536411600</c:v>
                </c:pt>
                <c:pt idx="76093">
                  <c:v>1536415200</c:v>
                </c:pt>
                <c:pt idx="76094">
                  <c:v>1536418800</c:v>
                </c:pt>
                <c:pt idx="76095">
                  <c:v>1536422400</c:v>
                </c:pt>
                <c:pt idx="76096">
                  <c:v>1536426000</c:v>
                </c:pt>
                <c:pt idx="76097">
                  <c:v>1536429600</c:v>
                </c:pt>
                <c:pt idx="76098">
                  <c:v>1536433200</c:v>
                </c:pt>
                <c:pt idx="76099">
                  <c:v>1536436800</c:v>
                </c:pt>
                <c:pt idx="76100">
                  <c:v>1536440400</c:v>
                </c:pt>
                <c:pt idx="76101">
                  <c:v>1536444000</c:v>
                </c:pt>
                <c:pt idx="76102">
                  <c:v>1536447600</c:v>
                </c:pt>
                <c:pt idx="76103">
                  <c:v>1536451200</c:v>
                </c:pt>
                <c:pt idx="76104">
                  <c:v>1536454800</c:v>
                </c:pt>
                <c:pt idx="76105">
                  <c:v>1536458400</c:v>
                </c:pt>
                <c:pt idx="76106">
                  <c:v>1536462000</c:v>
                </c:pt>
                <c:pt idx="76107">
                  <c:v>1536465600</c:v>
                </c:pt>
                <c:pt idx="76108">
                  <c:v>1536469200</c:v>
                </c:pt>
                <c:pt idx="76109">
                  <c:v>1536472800</c:v>
                </c:pt>
                <c:pt idx="76110">
                  <c:v>1536476400</c:v>
                </c:pt>
                <c:pt idx="76111">
                  <c:v>1536480000</c:v>
                </c:pt>
                <c:pt idx="76112">
                  <c:v>1536483600</c:v>
                </c:pt>
                <c:pt idx="76113">
                  <c:v>1536487200</c:v>
                </c:pt>
                <c:pt idx="76114">
                  <c:v>1536490800</c:v>
                </c:pt>
                <c:pt idx="76115">
                  <c:v>1536494400</c:v>
                </c:pt>
                <c:pt idx="76116">
                  <c:v>1536498000</c:v>
                </c:pt>
                <c:pt idx="76117">
                  <c:v>1536501600</c:v>
                </c:pt>
                <c:pt idx="76118">
                  <c:v>1536505200</c:v>
                </c:pt>
                <c:pt idx="76119">
                  <c:v>1536508800</c:v>
                </c:pt>
                <c:pt idx="76120">
                  <c:v>1536512400</c:v>
                </c:pt>
                <c:pt idx="76121">
                  <c:v>1536516000</c:v>
                </c:pt>
                <c:pt idx="76122">
                  <c:v>1536519600</c:v>
                </c:pt>
                <c:pt idx="76123">
                  <c:v>1536523200</c:v>
                </c:pt>
                <c:pt idx="76124">
                  <c:v>1536526800</c:v>
                </c:pt>
                <c:pt idx="76125">
                  <c:v>1536530400</c:v>
                </c:pt>
                <c:pt idx="76126">
                  <c:v>1536534000</c:v>
                </c:pt>
                <c:pt idx="76127">
                  <c:v>1536537600</c:v>
                </c:pt>
                <c:pt idx="76128">
                  <c:v>1536541200</c:v>
                </c:pt>
                <c:pt idx="76129">
                  <c:v>1536544800</c:v>
                </c:pt>
                <c:pt idx="76130">
                  <c:v>1536548400</c:v>
                </c:pt>
                <c:pt idx="76131">
                  <c:v>1536552000</c:v>
                </c:pt>
                <c:pt idx="76132">
                  <c:v>1536555600</c:v>
                </c:pt>
                <c:pt idx="76133">
                  <c:v>1536559200</c:v>
                </c:pt>
                <c:pt idx="76134">
                  <c:v>1536562800</c:v>
                </c:pt>
                <c:pt idx="76135">
                  <c:v>1536566400</c:v>
                </c:pt>
                <c:pt idx="76136">
                  <c:v>1536570000</c:v>
                </c:pt>
                <c:pt idx="76137">
                  <c:v>1536573600</c:v>
                </c:pt>
                <c:pt idx="76138">
                  <c:v>1536577200</c:v>
                </c:pt>
                <c:pt idx="76139">
                  <c:v>1536580800</c:v>
                </c:pt>
                <c:pt idx="76140">
                  <c:v>1536584400</c:v>
                </c:pt>
                <c:pt idx="76141">
                  <c:v>1536588000</c:v>
                </c:pt>
                <c:pt idx="76142">
                  <c:v>1536591600</c:v>
                </c:pt>
                <c:pt idx="76143">
                  <c:v>1536595200</c:v>
                </c:pt>
                <c:pt idx="76144">
                  <c:v>1536598800</c:v>
                </c:pt>
                <c:pt idx="76145">
                  <c:v>1536602400</c:v>
                </c:pt>
                <c:pt idx="76146">
                  <c:v>1536606000</c:v>
                </c:pt>
                <c:pt idx="76147">
                  <c:v>1536609600</c:v>
                </c:pt>
                <c:pt idx="76148">
                  <c:v>1536613200</c:v>
                </c:pt>
                <c:pt idx="76149">
                  <c:v>1536616800</c:v>
                </c:pt>
                <c:pt idx="76150">
                  <c:v>1536620400</c:v>
                </c:pt>
                <c:pt idx="76151">
                  <c:v>1536624000</c:v>
                </c:pt>
                <c:pt idx="76152">
                  <c:v>1536627600</c:v>
                </c:pt>
                <c:pt idx="76153">
                  <c:v>1536631200</c:v>
                </c:pt>
                <c:pt idx="76154">
                  <c:v>1536634800</c:v>
                </c:pt>
                <c:pt idx="76155">
                  <c:v>1536638400</c:v>
                </c:pt>
                <c:pt idx="76156">
                  <c:v>1536642000</c:v>
                </c:pt>
                <c:pt idx="76157">
                  <c:v>1536645600</c:v>
                </c:pt>
                <c:pt idx="76158">
                  <c:v>1536649200</c:v>
                </c:pt>
                <c:pt idx="76159">
                  <c:v>1536652800</c:v>
                </c:pt>
                <c:pt idx="76160">
                  <c:v>1536656400</c:v>
                </c:pt>
                <c:pt idx="76161">
                  <c:v>1536660000</c:v>
                </c:pt>
                <c:pt idx="76162">
                  <c:v>1536663600</c:v>
                </c:pt>
                <c:pt idx="76163">
                  <c:v>1536667200</c:v>
                </c:pt>
                <c:pt idx="76164">
                  <c:v>1536670800</c:v>
                </c:pt>
                <c:pt idx="76165">
                  <c:v>1536674400</c:v>
                </c:pt>
                <c:pt idx="76166">
                  <c:v>1536678000</c:v>
                </c:pt>
                <c:pt idx="76167">
                  <c:v>1536681600</c:v>
                </c:pt>
                <c:pt idx="76168">
                  <c:v>1536685200</c:v>
                </c:pt>
                <c:pt idx="76169">
                  <c:v>1536688800</c:v>
                </c:pt>
                <c:pt idx="76170">
                  <c:v>1536692400</c:v>
                </c:pt>
                <c:pt idx="76171">
                  <c:v>1536696000</c:v>
                </c:pt>
                <c:pt idx="76172">
                  <c:v>1536699600</c:v>
                </c:pt>
                <c:pt idx="76173">
                  <c:v>1536703200</c:v>
                </c:pt>
                <c:pt idx="76174">
                  <c:v>1536706800</c:v>
                </c:pt>
                <c:pt idx="76175">
                  <c:v>1536710400</c:v>
                </c:pt>
                <c:pt idx="76176">
                  <c:v>1536714000</c:v>
                </c:pt>
                <c:pt idx="76177">
                  <c:v>1536717600</c:v>
                </c:pt>
                <c:pt idx="76178">
                  <c:v>1536721200</c:v>
                </c:pt>
                <c:pt idx="76179">
                  <c:v>1536724800</c:v>
                </c:pt>
                <c:pt idx="76180">
                  <c:v>1536728400</c:v>
                </c:pt>
                <c:pt idx="76181">
                  <c:v>1536732000</c:v>
                </c:pt>
                <c:pt idx="76182">
                  <c:v>1536735600</c:v>
                </c:pt>
                <c:pt idx="76183">
                  <c:v>1536739200</c:v>
                </c:pt>
                <c:pt idx="76184">
                  <c:v>1536742800</c:v>
                </c:pt>
                <c:pt idx="76185">
                  <c:v>1536746400</c:v>
                </c:pt>
                <c:pt idx="76186">
                  <c:v>1536750000</c:v>
                </c:pt>
                <c:pt idx="76187">
                  <c:v>1536753600</c:v>
                </c:pt>
                <c:pt idx="76188">
                  <c:v>1536757200</c:v>
                </c:pt>
                <c:pt idx="76189">
                  <c:v>1536760800</c:v>
                </c:pt>
                <c:pt idx="76190">
                  <c:v>1536764400</c:v>
                </c:pt>
                <c:pt idx="76191">
                  <c:v>1536768000</c:v>
                </c:pt>
                <c:pt idx="76192">
                  <c:v>1536771600</c:v>
                </c:pt>
                <c:pt idx="76193">
                  <c:v>1536775200</c:v>
                </c:pt>
                <c:pt idx="76194">
                  <c:v>1536778800</c:v>
                </c:pt>
                <c:pt idx="76195">
                  <c:v>1536782400</c:v>
                </c:pt>
                <c:pt idx="76196">
                  <c:v>1536786000</c:v>
                </c:pt>
                <c:pt idx="76197">
                  <c:v>1536789600</c:v>
                </c:pt>
                <c:pt idx="76198">
                  <c:v>1536793200</c:v>
                </c:pt>
                <c:pt idx="76199">
                  <c:v>1536796800</c:v>
                </c:pt>
                <c:pt idx="76200">
                  <c:v>1536800400</c:v>
                </c:pt>
                <c:pt idx="76201">
                  <c:v>1536804000</c:v>
                </c:pt>
                <c:pt idx="76202">
                  <c:v>1536807600</c:v>
                </c:pt>
                <c:pt idx="76203">
                  <c:v>1536811200</c:v>
                </c:pt>
                <c:pt idx="76204">
                  <c:v>1536814800</c:v>
                </c:pt>
                <c:pt idx="76205">
                  <c:v>1536818400</c:v>
                </c:pt>
                <c:pt idx="76206">
                  <c:v>1536822000</c:v>
                </c:pt>
                <c:pt idx="76207">
                  <c:v>1536825600</c:v>
                </c:pt>
                <c:pt idx="76208">
                  <c:v>1536829200</c:v>
                </c:pt>
                <c:pt idx="76209">
                  <c:v>1536832800</c:v>
                </c:pt>
                <c:pt idx="76210">
                  <c:v>1536836400</c:v>
                </c:pt>
                <c:pt idx="76211">
                  <c:v>1536840000</c:v>
                </c:pt>
                <c:pt idx="76212">
                  <c:v>1536843600</c:v>
                </c:pt>
                <c:pt idx="76213">
                  <c:v>1536847200</c:v>
                </c:pt>
                <c:pt idx="76214">
                  <c:v>1536850800</c:v>
                </c:pt>
                <c:pt idx="76215">
                  <c:v>1536854400</c:v>
                </c:pt>
                <c:pt idx="76216">
                  <c:v>1536858000</c:v>
                </c:pt>
                <c:pt idx="76217">
                  <c:v>1536861600</c:v>
                </c:pt>
                <c:pt idx="76218">
                  <c:v>1536865200</c:v>
                </c:pt>
                <c:pt idx="76219">
                  <c:v>1536868800</c:v>
                </c:pt>
                <c:pt idx="76220">
                  <c:v>1536872400</c:v>
                </c:pt>
                <c:pt idx="76221">
                  <c:v>1536876000</c:v>
                </c:pt>
                <c:pt idx="76222">
                  <c:v>1536879600</c:v>
                </c:pt>
                <c:pt idx="76223">
                  <c:v>1536883200</c:v>
                </c:pt>
                <c:pt idx="76224">
                  <c:v>1536886800</c:v>
                </c:pt>
                <c:pt idx="76225">
                  <c:v>1536890400</c:v>
                </c:pt>
                <c:pt idx="76226">
                  <c:v>1536894000</c:v>
                </c:pt>
                <c:pt idx="76227">
                  <c:v>1536897600</c:v>
                </c:pt>
                <c:pt idx="76228">
                  <c:v>1536901200</c:v>
                </c:pt>
                <c:pt idx="76229">
                  <c:v>1536904800</c:v>
                </c:pt>
                <c:pt idx="76230">
                  <c:v>1536908400</c:v>
                </c:pt>
                <c:pt idx="76231">
                  <c:v>1536912000</c:v>
                </c:pt>
                <c:pt idx="76232">
                  <c:v>1536915600</c:v>
                </c:pt>
                <c:pt idx="76233">
                  <c:v>1536919200</c:v>
                </c:pt>
                <c:pt idx="76234">
                  <c:v>1536922800</c:v>
                </c:pt>
                <c:pt idx="76235">
                  <c:v>1536926400</c:v>
                </c:pt>
                <c:pt idx="76236">
                  <c:v>1536930000</c:v>
                </c:pt>
                <c:pt idx="76237">
                  <c:v>1536933600</c:v>
                </c:pt>
                <c:pt idx="76238">
                  <c:v>1536937200</c:v>
                </c:pt>
                <c:pt idx="76239">
                  <c:v>1536940800</c:v>
                </c:pt>
                <c:pt idx="76240">
                  <c:v>1536944400</c:v>
                </c:pt>
                <c:pt idx="76241">
                  <c:v>1536948000</c:v>
                </c:pt>
                <c:pt idx="76242">
                  <c:v>1536951600</c:v>
                </c:pt>
                <c:pt idx="76243">
                  <c:v>1536955200</c:v>
                </c:pt>
                <c:pt idx="76244">
                  <c:v>1536958800</c:v>
                </c:pt>
                <c:pt idx="76245">
                  <c:v>1536962400</c:v>
                </c:pt>
                <c:pt idx="76246">
                  <c:v>1536966000</c:v>
                </c:pt>
                <c:pt idx="76247">
                  <c:v>1536969600</c:v>
                </c:pt>
                <c:pt idx="76248">
                  <c:v>1536973200</c:v>
                </c:pt>
                <c:pt idx="76249">
                  <c:v>1536976800</c:v>
                </c:pt>
                <c:pt idx="76250">
                  <c:v>1536980400</c:v>
                </c:pt>
                <c:pt idx="76251">
                  <c:v>1536984000</c:v>
                </c:pt>
                <c:pt idx="76252">
                  <c:v>1536987600</c:v>
                </c:pt>
                <c:pt idx="76253">
                  <c:v>1536991200</c:v>
                </c:pt>
                <c:pt idx="76254">
                  <c:v>1536994800</c:v>
                </c:pt>
                <c:pt idx="76255">
                  <c:v>1536998400</c:v>
                </c:pt>
                <c:pt idx="76256">
                  <c:v>1537002000</c:v>
                </c:pt>
                <c:pt idx="76257">
                  <c:v>1537005600</c:v>
                </c:pt>
                <c:pt idx="76258">
                  <c:v>1537009200</c:v>
                </c:pt>
                <c:pt idx="76259">
                  <c:v>1537012800</c:v>
                </c:pt>
                <c:pt idx="76260">
                  <c:v>1537016400</c:v>
                </c:pt>
                <c:pt idx="76261">
                  <c:v>1537020000</c:v>
                </c:pt>
                <c:pt idx="76262">
                  <c:v>1537023600</c:v>
                </c:pt>
                <c:pt idx="76263">
                  <c:v>1537027200</c:v>
                </c:pt>
                <c:pt idx="76264">
                  <c:v>1537030800</c:v>
                </c:pt>
                <c:pt idx="76265">
                  <c:v>1537034400</c:v>
                </c:pt>
                <c:pt idx="76266">
                  <c:v>1537038000</c:v>
                </c:pt>
                <c:pt idx="76267">
                  <c:v>1537041600</c:v>
                </c:pt>
                <c:pt idx="76268">
                  <c:v>1537045200</c:v>
                </c:pt>
                <c:pt idx="76269">
                  <c:v>1537048800</c:v>
                </c:pt>
                <c:pt idx="76270">
                  <c:v>1537052400</c:v>
                </c:pt>
                <c:pt idx="76271">
                  <c:v>1537056000</c:v>
                </c:pt>
                <c:pt idx="76272">
                  <c:v>1537059600</c:v>
                </c:pt>
                <c:pt idx="76273">
                  <c:v>1537063200</c:v>
                </c:pt>
                <c:pt idx="76274">
                  <c:v>1537066800</c:v>
                </c:pt>
                <c:pt idx="76275">
                  <c:v>1537070400</c:v>
                </c:pt>
                <c:pt idx="76276">
                  <c:v>1537074000</c:v>
                </c:pt>
                <c:pt idx="76277">
                  <c:v>1537077600</c:v>
                </c:pt>
                <c:pt idx="76278">
                  <c:v>1537081200</c:v>
                </c:pt>
                <c:pt idx="76279">
                  <c:v>1537084800</c:v>
                </c:pt>
                <c:pt idx="76280">
                  <c:v>1537088400</c:v>
                </c:pt>
                <c:pt idx="76281">
                  <c:v>1537092000</c:v>
                </c:pt>
                <c:pt idx="76282">
                  <c:v>1537095600</c:v>
                </c:pt>
                <c:pt idx="76283">
                  <c:v>1537099200</c:v>
                </c:pt>
                <c:pt idx="76284">
                  <c:v>1537102800</c:v>
                </c:pt>
                <c:pt idx="76285">
                  <c:v>1537106400</c:v>
                </c:pt>
                <c:pt idx="76286">
                  <c:v>1537110000</c:v>
                </c:pt>
                <c:pt idx="76287">
                  <c:v>1537113600</c:v>
                </c:pt>
                <c:pt idx="76288">
                  <c:v>1537117200</c:v>
                </c:pt>
                <c:pt idx="76289">
                  <c:v>1537120800</c:v>
                </c:pt>
                <c:pt idx="76290">
                  <c:v>1537124400</c:v>
                </c:pt>
                <c:pt idx="76291">
                  <c:v>1537128000</c:v>
                </c:pt>
                <c:pt idx="76292">
                  <c:v>1537131600</c:v>
                </c:pt>
                <c:pt idx="76293">
                  <c:v>1537135200</c:v>
                </c:pt>
                <c:pt idx="76294">
                  <c:v>1537138800</c:v>
                </c:pt>
                <c:pt idx="76295">
                  <c:v>1537142400</c:v>
                </c:pt>
                <c:pt idx="76296">
                  <c:v>1537146000</c:v>
                </c:pt>
                <c:pt idx="76297">
                  <c:v>1537149600</c:v>
                </c:pt>
                <c:pt idx="76298">
                  <c:v>1537153200</c:v>
                </c:pt>
                <c:pt idx="76299">
                  <c:v>1537156800</c:v>
                </c:pt>
                <c:pt idx="76300">
                  <c:v>1537160400</c:v>
                </c:pt>
                <c:pt idx="76301">
                  <c:v>1537164000</c:v>
                </c:pt>
                <c:pt idx="76302">
                  <c:v>1537167600</c:v>
                </c:pt>
                <c:pt idx="76303">
                  <c:v>1537171200</c:v>
                </c:pt>
                <c:pt idx="76304">
                  <c:v>1537174800</c:v>
                </c:pt>
                <c:pt idx="76305">
                  <c:v>1537178400</c:v>
                </c:pt>
                <c:pt idx="76306">
                  <c:v>1537182000</c:v>
                </c:pt>
                <c:pt idx="76307">
                  <c:v>1537185600</c:v>
                </c:pt>
                <c:pt idx="76308">
                  <c:v>1537189200</c:v>
                </c:pt>
                <c:pt idx="76309">
                  <c:v>1537192800</c:v>
                </c:pt>
                <c:pt idx="76310">
                  <c:v>1537196400</c:v>
                </c:pt>
                <c:pt idx="76311">
                  <c:v>1537200000</c:v>
                </c:pt>
                <c:pt idx="76312">
                  <c:v>1537203600</c:v>
                </c:pt>
                <c:pt idx="76313">
                  <c:v>1537207200</c:v>
                </c:pt>
                <c:pt idx="76314">
                  <c:v>1537210800</c:v>
                </c:pt>
                <c:pt idx="76315">
                  <c:v>1537214400</c:v>
                </c:pt>
                <c:pt idx="76316">
                  <c:v>1537218000</c:v>
                </c:pt>
                <c:pt idx="76317">
                  <c:v>1537221600</c:v>
                </c:pt>
                <c:pt idx="76318">
                  <c:v>1537225200</c:v>
                </c:pt>
                <c:pt idx="76319">
                  <c:v>1537228800</c:v>
                </c:pt>
                <c:pt idx="76320">
                  <c:v>1537232400</c:v>
                </c:pt>
                <c:pt idx="76321">
                  <c:v>1537236000</c:v>
                </c:pt>
                <c:pt idx="76322">
                  <c:v>1537239600</c:v>
                </c:pt>
                <c:pt idx="76323">
                  <c:v>1537243200</c:v>
                </c:pt>
                <c:pt idx="76324">
                  <c:v>1537246800</c:v>
                </c:pt>
                <c:pt idx="76325">
                  <c:v>1537250400</c:v>
                </c:pt>
                <c:pt idx="76326">
                  <c:v>1537254000</c:v>
                </c:pt>
                <c:pt idx="76327">
                  <c:v>1537257600</c:v>
                </c:pt>
                <c:pt idx="76328">
                  <c:v>1537261200</c:v>
                </c:pt>
                <c:pt idx="76329">
                  <c:v>1537264800</c:v>
                </c:pt>
                <c:pt idx="76330">
                  <c:v>1537268400</c:v>
                </c:pt>
                <c:pt idx="76331">
                  <c:v>1537272000</c:v>
                </c:pt>
                <c:pt idx="76332">
                  <c:v>1537275600</c:v>
                </c:pt>
                <c:pt idx="76333">
                  <c:v>1537279200</c:v>
                </c:pt>
                <c:pt idx="76334">
                  <c:v>1537282800</c:v>
                </c:pt>
                <c:pt idx="76335">
                  <c:v>1537286400</c:v>
                </c:pt>
                <c:pt idx="76336">
                  <c:v>1537290000</c:v>
                </c:pt>
                <c:pt idx="76337">
                  <c:v>1537293600</c:v>
                </c:pt>
                <c:pt idx="76338">
                  <c:v>1537297200</c:v>
                </c:pt>
                <c:pt idx="76339">
                  <c:v>1537300800</c:v>
                </c:pt>
                <c:pt idx="76340">
                  <c:v>1537304400</c:v>
                </c:pt>
                <c:pt idx="76341">
                  <c:v>1537308000</c:v>
                </c:pt>
                <c:pt idx="76342">
                  <c:v>1537311600</c:v>
                </c:pt>
                <c:pt idx="76343">
                  <c:v>1537315200</c:v>
                </c:pt>
                <c:pt idx="76344">
                  <c:v>1537318800</c:v>
                </c:pt>
                <c:pt idx="76345">
                  <c:v>1537322400</c:v>
                </c:pt>
                <c:pt idx="76346">
                  <c:v>1537326000</c:v>
                </c:pt>
                <c:pt idx="76347">
                  <c:v>1537329600</c:v>
                </c:pt>
                <c:pt idx="76348">
                  <c:v>1537333200</c:v>
                </c:pt>
                <c:pt idx="76349">
                  <c:v>1537336800</c:v>
                </c:pt>
                <c:pt idx="76350">
                  <c:v>1537340400</c:v>
                </c:pt>
                <c:pt idx="76351">
                  <c:v>1537344000</c:v>
                </c:pt>
                <c:pt idx="76352">
                  <c:v>1537347600</c:v>
                </c:pt>
                <c:pt idx="76353">
                  <c:v>1537351200</c:v>
                </c:pt>
                <c:pt idx="76354">
                  <c:v>1537354800</c:v>
                </c:pt>
                <c:pt idx="76355">
                  <c:v>1537358400</c:v>
                </c:pt>
                <c:pt idx="76356">
                  <c:v>1537362000</c:v>
                </c:pt>
                <c:pt idx="76357">
                  <c:v>1537365600</c:v>
                </c:pt>
                <c:pt idx="76358">
                  <c:v>1537369200</c:v>
                </c:pt>
                <c:pt idx="76359">
                  <c:v>1537372800</c:v>
                </c:pt>
                <c:pt idx="76360">
                  <c:v>1537376400</c:v>
                </c:pt>
                <c:pt idx="76361">
                  <c:v>1537380000</c:v>
                </c:pt>
                <c:pt idx="76362">
                  <c:v>1537383600</c:v>
                </c:pt>
                <c:pt idx="76363">
                  <c:v>1537387200</c:v>
                </c:pt>
                <c:pt idx="76364">
                  <c:v>1537390800</c:v>
                </c:pt>
                <c:pt idx="76365">
                  <c:v>1537394400</c:v>
                </c:pt>
                <c:pt idx="76366">
                  <c:v>1537398000</c:v>
                </c:pt>
                <c:pt idx="76367">
                  <c:v>1537401600</c:v>
                </c:pt>
                <c:pt idx="76368">
                  <c:v>1537405200</c:v>
                </c:pt>
                <c:pt idx="76369">
                  <c:v>1537408800</c:v>
                </c:pt>
                <c:pt idx="76370">
                  <c:v>1537412400</c:v>
                </c:pt>
                <c:pt idx="76371">
                  <c:v>1537416000</c:v>
                </c:pt>
                <c:pt idx="76372">
                  <c:v>1537419600</c:v>
                </c:pt>
                <c:pt idx="76373">
                  <c:v>1537423200</c:v>
                </c:pt>
                <c:pt idx="76374">
                  <c:v>1537426800</c:v>
                </c:pt>
                <c:pt idx="76375">
                  <c:v>1537430400</c:v>
                </c:pt>
                <c:pt idx="76376">
                  <c:v>1537434000</c:v>
                </c:pt>
                <c:pt idx="76377">
                  <c:v>1537437600</c:v>
                </c:pt>
                <c:pt idx="76378">
                  <c:v>1537441200</c:v>
                </c:pt>
                <c:pt idx="76379">
                  <c:v>1537444800</c:v>
                </c:pt>
                <c:pt idx="76380">
                  <c:v>1537448400</c:v>
                </c:pt>
                <c:pt idx="76381">
                  <c:v>1537452000</c:v>
                </c:pt>
                <c:pt idx="76382">
                  <c:v>1537455600</c:v>
                </c:pt>
                <c:pt idx="76383">
                  <c:v>1537459200</c:v>
                </c:pt>
                <c:pt idx="76384">
                  <c:v>1537462800</c:v>
                </c:pt>
                <c:pt idx="76385">
                  <c:v>1537466400</c:v>
                </c:pt>
                <c:pt idx="76386">
                  <c:v>1537470000</c:v>
                </c:pt>
                <c:pt idx="76387">
                  <c:v>1537473600</c:v>
                </c:pt>
                <c:pt idx="76388">
                  <c:v>1537477200</c:v>
                </c:pt>
                <c:pt idx="76389">
                  <c:v>1537480800</c:v>
                </c:pt>
                <c:pt idx="76390">
                  <c:v>1537484400</c:v>
                </c:pt>
                <c:pt idx="76391">
                  <c:v>1537488000</c:v>
                </c:pt>
                <c:pt idx="76392">
                  <c:v>1537491600</c:v>
                </c:pt>
                <c:pt idx="76393">
                  <c:v>1537495200</c:v>
                </c:pt>
                <c:pt idx="76394">
                  <c:v>1537498800</c:v>
                </c:pt>
                <c:pt idx="76395">
                  <c:v>1537502400</c:v>
                </c:pt>
                <c:pt idx="76396">
                  <c:v>1537506000</c:v>
                </c:pt>
                <c:pt idx="76397">
                  <c:v>1537509600</c:v>
                </c:pt>
                <c:pt idx="76398">
                  <c:v>1537513200</c:v>
                </c:pt>
                <c:pt idx="76399">
                  <c:v>1537516800</c:v>
                </c:pt>
                <c:pt idx="76400">
                  <c:v>1537520400</c:v>
                </c:pt>
                <c:pt idx="76401">
                  <c:v>1537524000</c:v>
                </c:pt>
                <c:pt idx="76402">
                  <c:v>1537527600</c:v>
                </c:pt>
                <c:pt idx="76403">
                  <c:v>1537531200</c:v>
                </c:pt>
                <c:pt idx="76404">
                  <c:v>1537534800</c:v>
                </c:pt>
                <c:pt idx="76405">
                  <c:v>1537538400</c:v>
                </c:pt>
                <c:pt idx="76406">
                  <c:v>1537542000</c:v>
                </c:pt>
                <c:pt idx="76407">
                  <c:v>1537545600</c:v>
                </c:pt>
                <c:pt idx="76408">
                  <c:v>1537549200</c:v>
                </c:pt>
                <c:pt idx="76409">
                  <c:v>1537552800</c:v>
                </c:pt>
                <c:pt idx="76410">
                  <c:v>1537556400</c:v>
                </c:pt>
                <c:pt idx="76411">
                  <c:v>1537560000</c:v>
                </c:pt>
                <c:pt idx="76412">
                  <c:v>1537563600</c:v>
                </c:pt>
                <c:pt idx="76413">
                  <c:v>1537567200</c:v>
                </c:pt>
                <c:pt idx="76414">
                  <c:v>1537570800</c:v>
                </c:pt>
                <c:pt idx="76415">
                  <c:v>1537574400</c:v>
                </c:pt>
                <c:pt idx="76416">
                  <c:v>1537578000</c:v>
                </c:pt>
                <c:pt idx="76417">
                  <c:v>1537581600</c:v>
                </c:pt>
                <c:pt idx="76418">
                  <c:v>1537585200</c:v>
                </c:pt>
                <c:pt idx="76419">
                  <c:v>1537588800</c:v>
                </c:pt>
                <c:pt idx="76420">
                  <c:v>1537592400</c:v>
                </c:pt>
                <c:pt idx="76421">
                  <c:v>1537596000</c:v>
                </c:pt>
                <c:pt idx="76422">
                  <c:v>1537599600</c:v>
                </c:pt>
                <c:pt idx="76423">
                  <c:v>1537603200</c:v>
                </c:pt>
                <c:pt idx="76424">
                  <c:v>1537606800</c:v>
                </c:pt>
                <c:pt idx="76425">
                  <c:v>1537610400</c:v>
                </c:pt>
                <c:pt idx="76426">
                  <c:v>1537614000</c:v>
                </c:pt>
                <c:pt idx="76427">
                  <c:v>1537617600</c:v>
                </c:pt>
                <c:pt idx="76428">
                  <c:v>1537621200</c:v>
                </c:pt>
                <c:pt idx="76429">
                  <c:v>1537624800</c:v>
                </c:pt>
                <c:pt idx="76430">
                  <c:v>1537628400</c:v>
                </c:pt>
                <c:pt idx="76431">
                  <c:v>1537632000</c:v>
                </c:pt>
                <c:pt idx="76432">
                  <c:v>1537635600</c:v>
                </c:pt>
                <c:pt idx="76433">
                  <c:v>1537639200</c:v>
                </c:pt>
                <c:pt idx="76434">
                  <c:v>1537642800</c:v>
                </c:pt>
                <c:pt idx="76435">
                  <c:v>1537646400</c:v>
                </c:pt>
                <c:pt idx="76436">
                  <c:v>1537650000</c:v>
                </c:pt>
                <c:pt idx="76437">
                  <c:v>1537653600</c:v>
                </c:pt>
                <c:pt idx="76438">
                  <c:v>1537657200</c:v>
                </c:pt>
                <c:pt idx="76439">
                  <c:v>1537660800</c:v>
                </c:pt>
                <c:pt idx="76440">
                  <c:v>1537664400</c:v>
                </c:pt>
                <c:pt idx="76441">
                  <c:v>1537668000</c:v>
                </c:pt>
                <c:pt idx="76442">
                  <c:v>1537671600</c:v>
                </c:pt>
                <c:pt idx="76443">
                  <c:v>1537675200</c:v>
                </c:pt>
                <c:pt idx="76444">
                  <c:v>1537678800</c:v>
                </c:pt>
                <c:pt idx="76445">
                  <c:v>1537682400</c:v>
                </c:pt>
                <c:pt idx="76446">
                  <c:v>1537686000</c:v>
                </c:pt>
                <c:pt idx="76447">
                  <c:v>1537689600</c:v>
                </c:pt>
                <c:pt idx="76448">
                  <c:v>1537693200</c:v>
                </c:pt>
                <c:pt idx="76449">
                  <c:v>1537696800</c:v>
                </c:pt>
                <c:pt idx="76450">
                  <c:v>1537700400</c:v>
                </c:pt>
                <c:pt idx="76451">
                  <c:v>1537704000</c:v>
                </c:pt>
                <c:pt idx="76452">
                  <c:v>1537707600</c:v>
                </c:pt>
                <c:pt idx="76453">
                  <c:v>1537711200</c:v>
                </c:pt>
                <c:pt idx="76454">
                  <c:v>1537714800</c:v>
                </c:pt>
                <c:pt idx="76455">
                  <c:v>1537718400</c:v>
                </c:pt>
                <c:pt idx="76456">
                  <c:v>1537722000</c:v>
                </c:pt>
                <c:pt idx="76457">
                  <c:v>1537725600</c:v>
                </c:pt>
                <c:pt idx="76458">
                  <c:v>1537729200</c:v>
                </c:pt>
                <c:pt idx="76459">
                  <c:v>1537732800</c:v>
                </c:pt>
                <c:pt idx="76460">
                  <c:v>1537736400</c:v>
                </c:pt>
                <c:pt idx="76461">
                  <c:v>1537740000</c:v>
                </c:pt>
                <c:pt idx="76462">
                  <c:v>1537743600</c:v>
                </c:pt>
                <c:pt idx="76463">
                  <c:v>1537747200</c:v>
                </c:pt>
                <c:pt idx="76464">
                  <c:v>1537750800</c:v>
                </c:pt>
                <c:pt idx="76465">
                  <c:v>1537754400</c:v>
                </c:pt>
                <c:pt idx="76466">
                  <c:v>1537758000</c:v>
                </c:pt>
                <c:pt idx="76467">
                  <c:v>1537761600</c:v>
                </c:pt>
                <c:pt idx="76468">
                  <c:v>1537765200</c:v>
                </c:pt>
                <c:pt idx="76469">
                  <c:v>1537768800</c:v>
                </c:pt>
                <c:pt idx="76470">
                  <c:v>1537772400</c:v>
                </c:pt>
                <c:pt idx="76471">
                  <c:v>1537776000</c:v>
                </c:pt>
                <c:pt idx="76472">
                  <c:v>1537779600</c:v>
                </c:pt>
                <c:pt idx="76473">
                  <c:v>1537783200</c:v>
                </c:pt>
                <c:pt idx="76474">
                  <c:v>1537786800</c:v>
                </c:pt>
                <c:pt idx="76475">
                  <c:v>1537790400</c:v>
                </c:pt>
                <c:pt idx="76476">
                  <c:v>1537794000</c:v>
                </c:pt>
                <c:pt idx="76477">
                  <c:v>1537797600</c:v>
                </c:pt>
                <c:pt idx="76478">
                  <c:v>1537801200</c:v>
                </c:pt>
                <c:pt idx="76479">
                  <c:v>1537804800</c:v>
                </c:pt>
                <c:pt idx="76480">
                  <c:v>1537808400</c:v>
                </c:pt>
                <c:pt idx="76481">
                  <c:v>1537812000</c:v>
                </c:pt>
                <c:pt idx="76482">
                  <c:v>1537815600</c:v>
                </c:pt>
                <c:pt idx="76483">
                  <c:v>1537819200</c:v>
                </c:pt>
                <c:pt idx="76484">
                  <c:v>1537822800</c:v>
                </c:pt>
                <c:pt idx="76485">
                  <c:v>1537826400</c:v>
                </c:pt>
                <c:pt idx="76486">
                  <c:v>1537830000</c:v>
                </c:pt>
                <c:pt idx="76487">
                  <c:v>1537833600</c:v>
                </c:pt>
                <c:pt idx="76488">
                  <c:v>1537837200</c:v>
                </c:pt>
                <c:pt idx="76489">
                  <c:v>1537840800</c:v>
                </c:pt>
                <c:pt idx="76490">
                  <c:v>1537844400</c:v>
                </c:pt>
                <c:pt idx="76491">
                  <c:v>1537848000</c:v>
                </c:pt>
                <c:pt idx="76492">
                  <c:v>1537851600</c:v>
                </c:pt>
                <c:pt idx="76493">
                  <c:v>1537855200</c:v>
                </c:pt>
                <c:pt idx="76494">
                  <c:v>1537858800</c:v>
                </c:pt>
                <c:pt idx="76495">
                  <c:v>1537862400</c:v>
                </c:pt>
                <c:pt idx="76496">
                  <c:v>1537866000</c:v>
                </c:pt>
                <c:pt idx="76497">
                  <c:v>1537869600</c:v>
                </c:pt>
                <c:pt idx="76498">
                  <c:v>1537873200</c:v>
                </c:pt>
                <c:pt idx="76499">
                  <c:v>1537876800</c:v>
                </c:pt>
                <c:pt idx="76500">
                  <c:v>1537880400</c:v>
                </c:pt>
                <c:pt idx="76501">
                  <c:v>1537884000</c:v>
                </c:pt>
                <c:pt idx="76502">
                  <c:v>1537887600</c:v>
                </c:pt>
                <c:pt idx="76503">
                  <c:v>1537891200</c:v>
                </c:pt>
                <c:pt idx="76504">
                  <c:v>1537894800</c:v>
                </c:pt>
                <c:pt idx="76505">
                  <c:v>1537898400</c:v>
                </c:pt>
                <c:pt idx="76506">
                  <c:v>1537902000</c:v>
                </c:pt>
                <c:pt idx="76507">
                  <c:v>1537905600</c:v>
                </c:pt>
                <c:pt idx="76508">
                  <c:v>1537909200</c:v>
                </c:pt>
                <c:pt idx="76509">
                  <c:v>1537912800</c:v>
                </c:pt>
                <c:pt idx="76510">
                  <c:v>1537916400</c:v>
                </c:pt>
                <c:pt idx="76511">
                  <c:v>1537920000</c:v>
                </c:pt>
                <c:pt idx="76512">
                  <c:v>1537923600</c:v>
                </c:pt>
                <c:pt idx="76513">
                  <c:v>1537927200</c:v>
                </c:pt>
                <c:pt idx="76514">
                  <c:v>1537930800</c:v>
                </c:pt>
                <c:pt idx="76515">
                  <c:v>1537934400</c:v>
                </c:pt>
                <c:pt idx="76516">
                  <c:v>1537938000</c:v>
                </c:pt>
                <c:pt idx="76517">
                  <c:v>1537941600</c:v>
                </c:pt>
                <c:pt idx="76518">
                  <c:v>1537945200</c:v>
                </c:pt>
                <c:pt idx="76519">
                  <c:v>1537948800</c:v>
                </c:pt>
                <c:pt idx="76520">
                  <c:v>1537952400</c:v>
                </c:pt>
                <c:pt idx="76521">
                  <c:v>1537956000</c:v>
                </c:pt>
                <c:pt idx="76522">
                  <c:v>1537959600</c:v>
                </c:pt>
                <c:pt idx="76523">
                  <c:v>1537963200</c:v>
                </c:pt>
                <c:pt idx="76524">
                  <c:v>1537966800</c:v>
                </c:pt>
                <c:pt idx="76525">
                  <c:v>1537970400</c:v>
                </c:pt>
                <c:pt idx="76526">
                  <c:v>1537974000</c:v>
                </c:pt>
                <c:pt idx="76527">
                  <c:v>1537977600</c:v>
                </c:pt>
                <c:pt idx="76528">
                  <c:v>1537981200</c:v>
                </c:pt>
                <c:pt idx="76529">
                  <c:v>1537984800</c:v>
                </c:pt>
                <c:pt idx="76530">
                  <c:v>1537988400</c:v>
                </c:pt>
                <c:pt idx="76531">
                  <c:v>1537992000</c:v>
                </c:pt>
                <c:pt idx="76532">
                  <c:v>1537995600</c:v>
                </c:pt>
                <c:pt idx="76533">
                  <c:v>1537999200</c:v>
                </c:pt>
                <c:pt idx="76534">
                  <c:v>1538002800</c:v>
                </c:pt>
                <c:pt idx="76535">
                  <c:v>1538006400</c:v>
                </c:pt>
                <c:pt idx="76536">
                  <c:v>1538010000</c:v>
                </c:pt>
                <c:pt idx="76537">
                  <c:v>1538013600</c:v>
                </c:pt>
                <c:pt idx="76538">
                  <c:v>1538017200</c:v>
                </c:pt>
                <c:pt idx="76539">
                  <c:v>1538020800</c:v>
                </c:pt>
                <c:pt idx="76540">
                  <c:v>1538024400</c:v>
                </c:pt>
                <c:pt idx="76541">
                  <c:v>1538028000</c:v>
                </c:pt>
                <c:pt idx="76542">
                  <c:v>1538031600</c:v>
                </c:pt>
                <c:pt idx="76543">
                  <c:v>1538035200</c:v>
                </c:pt>
                <c:pt idx="76544">
                  <c:v>1538038800</c:v>
                </c:pt>
                <c:pt idx="76545">
                  <c:v>1538042400</c:v>
                </c:pt>
                <c:pt idx="76546">
                  <c:v>1538046000</c:v>
                </c:pt>
                <c:pt idx="76547">
                  <c:v>1538049600</c:v>
                </c:pt>
                <c:pt idx="76548">
                  <c:v>1538053200</c:v>
                </c:pt>
                <c:pt idx="76549">
                  <c:v>1538056800</c:v>
                </c:pt>
                <c:pt idx="76550">
                  <c:v>1538060400</c:v>
                </c:pt>
                <c:pt idx="76551">
                  <c:v>1538064000</c:v>
                </c:pt>
                <c:pt idx="76552">
                  <c:v>1538067600</c:v>
                </c:pt>
                <c:pt idx="76553">
                  <c:v>1538071200</c:v>
                </c:pt>
                <c:pt idx="76554">
                  <c:v>1538074800</c:v>
                </c:pt>
                <c:pt idx="76555">
                  <c:v>1538078400</c:v>
                </c:pt>
                <c:pt idx="76556">
                  <c:v>1538082000</c:v>
                </c:pt>
                <c:pt idx="76557">
                  <c:v>1538085600</c:v>
                </c:pt>
                <c:pt idx="76558">
                  <c:v>1538089200</c:v>
                </c:pt>
                <c:pt idx="76559">
                  <c:v>1538092800</c:v>
                </c:pt>
                <c:pt idx="76560">
                  <c:v>1538096400</c:v>
                </c:pt>
                <c:pt idx="76561">
                  <c:v>1538100000</c:v>
                </c:pt>
                <c:pt idx="76562">
                  <c:v>1538103600</c:v>
                </c:pt>
                <c:pt idx="76563">
                  <c:v>1538107200</c:v>
                </c:pt>
                <c:pt idx="76564">
                  <c:v>1538110800</c:v>
                </c:pt>
                <c:pt idx="76565">
                  <c:v>1538114400</c:v>
                </c:pt>
                <c:pt idx="76566">
                  <c:v>1538118000</c:v>
                </c:pt>
                <c:pt idx="76567">
                  <c:v>1538121600</c:v>
                </c:pt>
                <c:pt idx="76568">
                  <c:v>1538125200</c:v>
                </c:pt>
                <c:pt idx="76569">
                  <c:v>1538128800</c:v>
                </c:pt>
                <c:pt idx="76570">
                  <c:v>1538132400</c:v>
                </c:pt>
                <c:pt idx="76571">
                  <c:v>1538136000</c:v>
                </c:pt>
                <c:pt idx="76572">
                  <c:v>1538139600</c:v>
                </c:pt>
                <c:pt idx="76573">
                  <c:v>1538143200</c:v>
                </c:pt>
                <c:pt idx="76574">
                  <c:v>1538146800</c:v>
                </c:pt>
                <c:pt idx="76575">
                  <c:v>1538150400</c:v>
                </c:pt>
                <c:pt idx="76576">
                  <c:v>1538154000</c:v>
                </c:pt>
                <c:pt idx="76577">
                  <c:v>1538157600</c:v>
                </c:pt>
                <c:pt idx="76578">
                  <c:v>1538161200</c:v>
                </c:pt>
                <c:pt idx="76579">
                  <c:v>1538164800</c:v>
                </c:pt>
                <c:pt idx="76580">
                  <c:v>1538168400</c:v>
                </c:pt>
                <c:pt idx="76581">
                  <c:v>1538172000</c:v>
                </c:pt>
                <c:pt idx="76582">
                  <c:v>1538175600</c:v>
                </c:pt>
                <c:pt idx="76583">
                  <c:v>1538179200</c:v>
                </c:pt>
                <c:pt idx="76584">
                  <c:v>1538182800</c:v>
                </c:pt>
                <c:pt idx="76585">
                  <c:v>1538186400</c:v>
                </c:pt>
                <c:pt idx="76586">
                  <c:v>1538190000</c:v>
                </c:pt>
                <c:pt idx="76587">
                  <c:v>1538193600</c:v>
                </c:pt>
                <c:pt idx="76588">
                  <c:v>1538197200</c:v>
                </c:pt>
                <c:pt idx="76589">
                  <c:v>1538200800</c:v>
                </c:pt>
                <c:pt idx="76590">
                  <c:v>1538204400</c:v>
                </c:pt>
                <c:pt idx="76591">
                  <c:v>1538208000</c:v>
                </c:pt>
                <c:pt idx="76592">
                  <c:v>1538211600</c:v>
                </c:pt>
                <c:pt idx="76593">
                  <c:v>1538215200</c:v>
                </c:pt>
                <c:pt idx="76594">
                  <c:v>1538218800</c:v>
                </c:pt>
                <c:pt idx="76595">
                  <c:v>1538222400</c:v>
                </c:pt>
                <c:pt idx="76596">
                  <c:v>1538226000</c:v>
                </c:pt>
                <c:pt idx="76597">
                  <c:v>1538229600</c:v>
                </c:pt>
                <c:pt idx="76598">
                  <c:v>1538233200</c:v>
                </c:pt>
                <c:pt idx="76599">
                  <c:v>1538236800</c:v>
                </c:pt>
                <c:pt idx="76600">
                  <c:v>1538240400</c:v>
                </c:pt>
                <c:pt idx="76601">
                  <c:v>1538244000</c:v>
                </c:pt>
                <c:pt idx="76602">
                  <c:v>1538247600</c:v>
                </c:pt>
                <c:pt idx="76603">
                  <c:v>1538251200</c:v>
                </c:pt>
                <c:pt idx="76604">
                  <c:v>1538254800</c:v>
                </c:pt>
                <c:pt idx="76605">
                  <c:v>1538258400</c:v>
                </c:pt>
                <c:pt idx="76606">
                  <c:v>1538262000</c:v>
                </c:pt>
                <c:pt idx="76607">
                  <c:v>1538265600</c:v>
                </c:pt>
                <c:pt idx="76608">
                  <c:v>1538269200</c:v>
                </c:pt>
                <c:pt idx="76609">
                  <c:v>1538272800</c:v>
                </c:pt>
                <c:pt idx="76610">
                  <c:v>1538276400</c:v>
                </c:pt>
                <c:pt idx="76611">
                  <c:v>1538280000</c:v>
                </c:pt>
                <c:pt idx="76612">
                  <c:v>1538283600</c:v>
                </c:pt>
                <c:pt idx="76613">
                  <c:v>1538287200</c:v>
                </c:pt>
                <c:pt idx="76614">
                  <c:v>1538290800</c:v>
                </c:pt>
                <c:pt idx="76615">
                  <c:v>1538294400</c:v>
                </c:pt>
                <c:pt idx="76616">
                  <c:v>1538298000</c:v>
                </c:pt>
                <c:pt idx="76617">
                  <c:v>1538301600</c:v>
                </c:pt>
                <c:pt idx="76618">
                  <c:v>1538305200</c:v>
                </c:pt>
                <c:pt idx="76619">
                  <c:v>1538308800</c:v>
                </c:pt>
                <c:pt idx="76620">
                  <c:v>1538312400</c:v>
                </c:pt>
                <c:pt idx="76621">
                  <c:v>1538316000</c:v>
                </c:pt>
                <c:pt idx="76622">
                  <c:v>1538319600</c:v>
                </c:pt>
                <c:pt idx="76623">
                  <c:v>1538323200</c:v>
                </c:pt>
                <c:pt idx="76624">
                  <c:v>1538326800</c:v>
                </c:pt>
                <c:pt idx="76625">
                  <c:v>1538330400</c:v>
                </c:pt>
                <c:pt idx="76626">
                  <c:v>1538334000</c:v>
                </c:pt>
                <c:pt idx="76627">
                  <c:v>1538337600</c:v>
                </c:pt>
                <c:pt idx="76628">
                  <c:v>1538341200</c:v>
                </c:pt>
                <c:pt idx="76629">
                  <c:v>1538344800</c:v>
                </c:pt>
                <c:pt idx="76630">
                  <c:v>1538348400</c:v>
                </c:pt>
                <c:pt idx="76631">
                  <c:v>1538352000</c:v>
                </c:pt>
                <c:pt idx="76632">
                  <c:v>1538355600</c:v>
                </c:pt>
                <c:pt idx="76633">
                  <c:v>1538359200</c:v>
                </c:pt>
                <c:pt idx="76634">
                  <c:v>1538362800</c:v>
                </c:pt>
                <c:pt idx="76635">
                  <c:v>1538366400</c:v>
                </c:pt>
                <c:pt idx="76636">
                  <c:v>1538370000</c:v>
                </c:pt>
                <c:pt idx="76637">
                  <c:v>1538373600</c:v>
                </c:pt>
                <c:pt idx="76638">
                  <c:v>1538377200</c:v>
                </c:pt>
                <c:pt idx="76639">
                  <c:v>1538380800</c:v>
                </c:pt>
                <c:pt idx="76640">
                  <c:v>1538384400</c:v>
                </c:pt>
                <c:pt idx="76641">
                  <c:v>1538388000</c:v>
                </c:pt>
                <c:pt idx="76642">
                  <c:v>1538391600</c:v>
                </c:pt>
                <c:pt idx="76643">
                  <c:v>1538395200</c:v>
                </c:pt>
                <c:pt idx="76644">
                  <c:v>1538398800</c:v>
                </c:pt>
                <c:pt idx="76645">
                  <c:v>1538402400</c:v>
                </c:pt>
                <c:pt idx="76646">
                  <c:v>1538406000</c:v>
                </c:pt>
                <c:pt idx="76647">
                  <c:v>1538409600</c:v>
                </c:pt>
                <c:pt idx="76648">
                  <c:v>1538413200</c:v>
                </c:pt>
                <c:pt idx="76649">
                  <c:v>1538416800</c:v>
                </c:pt>
                <c:pt idx="76650">
                  <c:v>1538420400</c:v>
                </c:pt>
                <c:pt idx="76651">
                  <c:v>1538424000</c:v>
                </c:pt>
                <c:pt idx="76652">
                  <c:v>1538427600</c:v>
                </c:pt>
                <c:pt idx="76653">
                  <c:v>1538431200</c:v>
                </c:pt>
                <c:pt idx="76654">
                  <c:v>1538434800</c:v>
                </c:pt>
                <c:pt idx="76655">
                  <c:v>1538438400</c:v>
                </c:pt>
                <c:pt idx="76656">
                  <c:v>1538442000</c:v>
                </c:pt>
                <c:pt idx="76657">
                  <c:v>1538445600</c:v>
                </c:pt>
                <c:pt idx="76658">
                  <c:v>1538449200</c:v>
                </c:pt>
                <c:pt idx="76659">
                  <c:v>1538452800</c:v>
                </c:pt>
                <c:pt idx="76660">
                  <c:v>1538456400</c:v>
                </c:pt>
                <c:pt idx="76661">
                  <c:v>1538460000</c:v>
                </c:pt>
                <c:pt idx="76662">
                  <c:v>1538463600</c:v>
                </c:pt>
                <c:pt idx="76663">
                  <c:v>1538467200</c:v>
                </c:pt>
                <c:pt idx="76664">
                  <c:v>1538470800</c:v>
                </c:pt>
                <c:pt idx="76665">
                  <c:v>1538474400</c:v>
                </c:pt>
                <c:pt idx="76666">
                  <c:v>1538478000</c:v>
                </c:pt>
                <c:pt idx="76667">
                  <c:v>1538481600</c:v>
                </c:pt>
                <c:pt idx="76668">
                  <c:v>1538485200</c:v>
                </c:pt>
                <c:pt idx="76669">
                  <c:v>1538488800</c:v>
                </c:pt>
                <c:pt idx="76670">
                  <c:v>1538492400</c:v>
                </c:pt>
                <c:pt idx="76671">
                  <c:v>1538496000</c:v>
                </c:pt>
                <c:pt idx="76672">
                  <c:v>1538499600</c:v>
                </c:pt>
                <c:pt idx="76673">
                  <c:v>1538503200</c:v>
                </c:pt>
                <c:pt idx="76674">
                  <c:v>1538506800</c:v>
                </c:pt>
                <c:pt idx="76675">
                  <c:v>1538510400</c:v>
                </c:pt>
                <c:pt idx="76676">
                  <c:v>1538514000</c:v>
                </c:pt>
                <c:pt idx="76677">
                  <c:v>1538517600</c:v>
                </c:pt>
                <c:pt idx="76678">
                  <c:v>1538521200</c:v>
                </c:pt>
                <c:pt idx="76679">
                  <c:v>1538524800</c:v>
                </c:pt>
                <c:pt idx="76680">
                  <c:v>1538528400</c:v>
                </c:pt>
                <c:pt idx="76681">
                  <c:v>1538532000</c:v>
                </c:pt>
                <c:pt idx="76682">
                  <c:v>1538535600</c:v>
                </c:pt>
                <c:pt idx="76683">
                  <c:v>1538539200</c:v>
                </c:pt>
                <c:pt idx="76684">
                  <c:v>1538542800</c:v>
                </c:pt>
                <c:pt idx="76685">
                  <c:v>1538546400</c:v>
                </c:pt>
                <c:pt idx="76686">
                  <c:v>1538550000</c:v>
                </c:pt>
                <c:pt idx="76687">
                  <c:v>1538553600</c:v>
                </c:pt>
                <c:pt idx="76688">
                  <c:v>1538557200</c:v>
                </c:pt>
                <c:pt idx="76689">
                  <c:v>1538560800</c:v>
                </c:pt>
                <c:pt idx="76690">
                  <c:v>1538564400</c:v>
                </c:pt>
                <c:pt idx="76691">
                  <c:v>1538568000</c:v>
                </c:pt>
                <c:pt idx="76692">
                  <c:v>1538571600</c:v>
                </c:pt>
                <c:pt idx="76693">
                  <c:v>1538575200</c:v>
                </c:pt>
                <c:pt idx="76694">
                  <c:v>1538578800</c:v>
                </c:pt>
                <c:pt idx="76695">
                  <c:v>1538582400</c:v>
                </c:pt>
                <c:pt idx="76696">
                  <c:v>1538586000</c:v>
                </c:pt>
                <c:pt idx="76697">
                  <c:v>1538589600</c:v>
                </c:pt>
                <c:pt idx="76698">
                  <c:v>1538593200</c:v>
                </c:pt>
                <c:pt idx="76699">
                  <c:v>1538596800</c:v>
                </c:pt>
                <c:pt idx="76700">
                  <c:v>1538600400</c:v>
                </c:pt>
                <c:pt idx="76701">
                  <c:v>1538604000</c:v>
                </c:pt>
                <c:pt idx="76702">
                  <c:v>1538607600</c:v>
                </c:pt>
                <c:pt idx="76703">
                  <c:v>1538611200</c:v>
                </c:pt>
                <c:pt idx="76704">
                  <c:v>1538614800</c:v>
                </c:pt>
                <c:pt idx="76705">
                  <c:v>1538618400</c:v>
                </c:pt>
                <c:pt idx="76706">
                  <c:v>1538622000</c:v>
                </c:pt>
                <c:pt idx="76707">
                  <c:v>1538625600</c:v>
                </c:pt>
                <c:pt idx="76708">
                  <c:v>1538629200</c:v>
                </c:pt>
                <c:pt idx="76709">
                  <c:v>1538632800</c:v>
                </c:pt>
                <c:pt idx="76710">
                  <c:v>1538636400</c:v>
                </c:pt>
                <c:pt idx="76711">
                  <c:v>1538640000</c:v>
                </c:pt>
                <c:pt idx="76712">
                  <c:v>1538643600</c:v>
                </c:pt>
                <c:pt idx="76713">
                  <c:v>1538647200</c:v>
                </c:pt>
                <c:pt idx="76714">
                  <c:v>1538650800</c:v>
                </c:pt>
                <c:pt idx="76715">
                  <c:v>1538654400</c:v>
                </c:pt>
                <c:pt idx="76716">
                  <c:v>1538658000</c:v>
                </c:pt>
                <c:pt idx="76717">
                  <c:v>1538661600</c:v>
                </c:pt>
                <c:pt idx="76718">
                  <c:v>1538665200</c:v>
                </c:pt>
                <c:pt idx="76719">
                  <c:v>1538668800</c:v>
                </c:pt>
                <c:pt idx="76720">
                  <c:v>1538672400</c:v>
                </c:pt>
                <c:pt idx="76721">
                  <c:v>1538676000</c:v>
                </c:pt>
                <c:pt idx="76722">
                  <c:v>1538679600</c:v>
                </c:pt>
                <c:pt idx="76723">
                  <c:v>1538683200</c:v>
                </c:pt>
                <c:pt idx="76724">
                  <c:v>1538686800</c:v>
                </c:pt>
                <c:pt idx="76725">
                  <c:v>1538690400</c:v>
                </c:pt>
                <c:pt idx="76726">
                  <c:v>1538694000</c:v>
                </c:pt>
                <c:pt idx="76727">
                  <c:v>1538697600</c:v>
                </c:pt>
                <c:pt idx="76728">
                  <c:v>1538701200</c:v>
                </c:pt>
                <c:pt idx="76729">
                  <c:v>1538704800</c:v>
                </c:pt>
                <c:pt idx="76730">
                  <c:v>1538708400</c:v>
                </c:pt>
                <c:pt idx="76731">
                  <c:v>1538712000</c:v>
                </c:pt>
                <c:pt idx="76732">
                  <c:v>1538715600</c:v>
                </c:pt>
                <c:pt idx="76733">
                  <c:v>1538719200</c:v>
                </c:pt>
                <c:pt idx="76734">
                  <c:v>1538722800</c:v>
                </c:pt>
                <c:pt idx="76735">
                  <c:v>1538726400</c:v>
                </c:pt>
                <c:pt idx="76736">
                  <c:v>1538730000</c:v>
                </c:pt>
                <c:pt idx="76737">
                  <c:v>1538733600</c:v>
                </c:pt>
                <c:pt idx="76738">
                  <c:v>1538737200</c:v>
                </c:pt>
                <c:pt idx="76739">
                  <c:v>1538740800</c:v>
                </c:pt>
                <c:pt idx="76740">
                  <c:v>1538744400</c:v>
                </c:pt>
                <c:pt idx="76741">
                  <c:v>1538748000</c:v>
                </c:pt>
                <c:pt idx="76742">
                  <c:v>1538751600</c:v>
                </c:pt>
                <c:pt idx="76743">
                  <c:v>1538755200</c:v>
                </c:pt>
                <c:pt idx="76744">
                  <c:v>1538758800</c:v>
                </c:pt>
                <c:pt idx="76745">
                  <c:v>1538762400</c:v>
                </c:pt>
                <c:pt idx="76746">
                  <c:v>1538766000</c:v>
                </c:pt>
                <c:pt idx="76747">
                  <c:v>1538769600</c:v>
                </c:pt>
                <c:pt idx="76748">
                  <c:v>1538773200</c:v>
                </c:pt>
                <c:pt idx="76749">
                  <c:v>1538776800</c:v>
                </c:pt>
                <c:pt idx="76750">
                  <c:v>1538780400</c:v>
                </c:pt>
                <c:pt idx="76751">
                  <c:v>1538784000</c:v>
                </c:pt>
                <c:pt idx="76752">
                  <c:v>1538787600</c:v>
                </c:pt>
                <c:pt idx="76753">
                  <c:v>1538791200</c:v>
                </c:pt>
                <c:pt idx="76754">
                  <c:v>1538794800</c:v>
                </c:pt>
                <c:pt idx="76755">
                  <c:v>1538798400</c:v>
                </c:pt>
                <c:pt idx="76756">
                  <c:v>1538802000</c:v>
                </c:pt>
                <c:pt idx="76757">
                  <c:v>1538805600</c:v>
                </c:pt>
                <c:pt idx="76758">
                  <c:v>1538809200</c:v>
                </c:pt>
                <c:pt idx="76759">
                  <c:v>1538812800</c:v>
                </c:pt>
                <c:pt idx="76760">
                  <c:v>1538816400</c:v>
                </c:pt>
                <c:pt idx="76761">
                  <c:v>1538820000</c:v>
                </c:pt>
                <c:pt idx="76762">
                  <c:v>1538823600</c:v>
                </c:pt>
                <c:pt idx="76763">
                  <c:v>1538827200</c:v>
                </c:pt>
                <c:pt idx="76764">
                  <c:v>1538830800</c:v>
                </c:pt>
                <c:pt idx="76765">
                  <c:v>1538834400</c:v>
                </c:pt>
                <c:pt idx="76766">
                  <c:v>1538838000</c:v>
                </c:pt>
                <c:pt idx="76767">
                  <c:v>1538841600</c:v>
                </c:pt>
                <c:pt idx="76768">
                  <c:v>1538845200</c:v>
                </c:pt>
                <c:pt idx="76769">
                  <c:v>1538848800</c:v>
                </c:pt>
                <c:pt idx="76770">
                  <c:v>1538852400</c:v>
                </c:pt>
                <c:pt idx="76771">
                  <c:v>1538856000</c:v>
                </c:pt>
                <c:pt idx="76772">
                  <c:v>1538859600</c:v>
                </c:pt>
                <c:pt idx="76773">
                  <c:v>1538863200</c:v>
                </c:pt>
                <c:pt idx="76774">
                  <c:v>1538866800</c:v>
                </c:pt>
                <c:pt idx="76775">
                  <c:v>1538870400</c:v>
                </c:pt>
                <c:pt idx="76776">
                  <c:v>1538874000</c:v>
                </c:pt>
                <c:pt idx="76777">
                  <c:v>1538877600</c:v>
                </c:pt>
                <c:pt idx="76778">
                  <c:v>1538881200</c:v>
                </c:pt>
                <c:pt idx="76779">
                  <c:v>1538884800</c:v>
                </c:pt>
                <c:pt idx="76780">
                  <c:v>1538888400</c:v>
                </c:pt>
                <c:pt idx="76781">
                  <c:v>1538892000</c:v>
                </c:pt>
                <c:pt idx="76782">
                  <c:v>1538895600</c:v>
                </c:pt>
                <c:pt idx="76783">
                  <c:v>1538899200</c:v>
                </c:pt>
                <c:pt idx="76784">
                  <c:v>1538902800</c:v>
                </c:pt>
                <c:pt idx="76785">
                  <c:v>1538906400</c:v>
                </c:pt>
                <c:pt idx="76786">
                  <c:v>1538910000</c:v>
                </c:pt>
                <c:pt idx="76787">
                  <c:v>1538913600</c:v>
                </c:pt>
                <c:pt idx="76788">
                  <c:v>1538917200</c:v>
                </c:pt>
                <c:pt idx="76789">
                  <c:v>1538920800</c:v>
                </c:pt>
                <c:pt idx="76790">
                  <c:v>1538924400</c:v>
                </c:pt>
                <c:pt idx="76791">
                  <c:v>1538928000</c:v>
                </c:pt>
                <c:pt idx="76792">
                  <c:v>1538931600</c:v>
                </c:pt>
                <c:pt idx="76793">
                  <c:v>1538935200</c:v>
                </c:pt>
                <c:pt idx="76794">
                  <c:v>1538938800</c:v>
                </c:pt>
                <c:pt idx="76795">
                  <c:v>1538942400</c:v>
                </c:pt>
                <c:pt idx="76796">
                  <c:v>1538946000</c:v>
                </c:pt>
                <c:pt idx="76797">
                  <c:v>1538949600</c:v>
                </c:pt>
                <c:pt idx="76798">
                  <c:v>1538953200</c:v>
                </c:pt>
                <c:pt idx="76799">
                  <c:v>1538956800</c:v>
                </c:pt>
                <c:pt idx="76800">
                  <c:v>1538960400</c:v>
                </c:pt>
                <c:pt idx="76801">
                  <c:v>1538964000</c:v>
                </c:pt>
                <c:pt idx="76802">
                  <c:v>1538967600</c:v>
                </c:pt>
                <c:pt idx="76803">
                  <c:v>1538971200</c:v>
                </c:pt>
                <c:pt idx="76804">
                  <c:v>1538974800</c:v>
                </c:pt>
                <c:pt idx="76805">
                  <c:v>1538978400</c:v>
                </c:pt>
                <c:pt idx="76806">
                  <c:v>1538982000</c:v>
                </c:pt>
                <c:pt idx="76807">
                  <c:v>1538985600</c:v>
                </c:pt>
                <c:pt idx="76808">
                  <c:v>1538989200</c:v>
                </c:pt>
                <c:pt idx="76809">
                  <c:v>1538992800</c:v>
                </c:pt>
                <c:pt idx="76810">
                  <c:v>1538996400</c:v>
                </c:pt>
                <c:pt idx="76811">
                  <c:v>1539000000</c:v>
                </c:pt>
                <c:pt idx="76812">
                  <c:v>1539003600</c:v>
                </c:pt>
                <c:pt idx="76813">
                  <c:v>1539007200</c:v>
                </c:pt>
                <c:pt idx="76814">
                  <c:v>1539010800</c:v>
                </c:pt>
                <c:pt idx="76815">
                  <c:v>1539014400</c:v>
                </c:pt>
                <c:pt idx="76816">
                  <c:v>1539018000</c:v>
                </c:pt>
                <c:pt idx="76817">
                  <c:v>1539021600</c:v>
                </c:pt>
                <c:pt idx="76818">
                  <c:v>1539025200</c:v>
                </c:pt>
                <c:pt idx="76819">
                  <c:v>1539028800</c:v>
                </c:pt>
                <c:pt idx="76820">
                  <c:v>1539032400</c:v>
                </c:pt>
                <c:pt idx="76821">
                  <c:v>1539036000</c:v>
                </c:pt>
                <c:pt idx="76822">
                  <c:v>1539039600</c:v>
                </c:pt>
                <c:pt idx="76823">
                  <c:v>1539043200</c:v>
                </c:pt>
                <c:pt idx="76824">
                  <c:v>1539046800</c:v>
                </c:pt>
                <c:pt idx="76825">
                  <c:v>1539050400</c:v>
                </c:pt>
                <c:pt idx="76826">
                  <c:v>1539054000</c:v>
                </c:pt>
                <c:pt idx="76827">
                  <c:v>1539057600</c:v>
                </c:pt>
                <c:pt idx="76828">
                  <c:v>1539061200</c:v>
                </c:pt>
                <c:pt idx="76829">
                  <c:v>1539064800</c:v>
                </c:pt>
                <c:pt idx="76830">
                  <c:v>1539068400</c:v>
                </c:pt>
                <c:pt idx="76831">
                  <c:v>1539072000</c:v>
                </c:pt>
                <c:pt idx="76832">
                  <c:v>1539075600</c:v>
                </c:pt>
                <c:pt idx="76833">
                  <c:v>1539079200</c:v>
                </c:pt>
                <c:pt idx="76834">
                  <c:v>1539082800</c:v>
                </c:pt>
                <c:pt idx="76835">
                  <c:v>1539086400</c:v>
                </c:pt>
                <c:pt idx="76836">
                  <c:v>1539090000</c:v>
                </c:pt>
                <c:pt idx="76837">
                  <c:v>1539093600</c:v>
                </c:pt>
                <c:pt idx="76838">
                  <c:v>1539097200</c:v>
                </c:pt>
                <c:pt idx="76839">
                  <c:v>1539100800</c:v>
                </c:pt>
                <c:pt idx="76840">
                  <c:v>1539104400</c:v>
                </c:pt>
                <c:pt idx="76841">
                  <c:v>1539108000</c:v>
                </c:pt>
                <c:pt idx="76842">
                  <c:v>1539111600</c:v>
                </c:pt>
                <c:pt idx="76843">
                  <c:v>1539115200</c:v>
                </c:pt>
                <c:pt idx="76844">
                  <c:v>1539118800</c:v>
                </c:pt>
                <c:pt idx="76845">
                  <c:v>1539122400</c:v>
                </c:pt>
                <c:pt idx="76846">
                  <c:v>1539126000</c:v>
                </c:pt>
                <c:pt idx="76847">
                  <c:v>1539129600</c:v>
                </c:pt>
                <c:pt idx="76848">
                  <c:v>1539133200</c:v>
                </c:pt>
                <c:pt idx="76849">
                  <c:v>1539136800</c:v>
                </c:pt>
                <c:pt idx="76850">
                  <c:v>1539140400</c:v>
                </c:pt>
                <c:pt idx="76851">
                  <c:v>1539144000</c:v>
                </c:pt>
                <c:pt idx="76852">
                  <c:v>1539147600</c:v>
                </c:pt>
                <c:pt idx="76853">
                  <c:v>1539151200</c:v>
                </c:pt>
                <c:pt idx="76854">
                  <c:v>1539154800</c:v>
                </c:pt>
                <c:pt idx="76855">
                  <c:v>1539158400</c:v>
                </c:pt>
                <c:pt idx="76856">
                  <c:v>1539162000</c:v>
                </c:pt>
                <c:pt idx="76857">
                  <c:v>1539165600</c:v>
                </c:pt>
                <c:pt idx="76858">
                  <c:v>1539169200</c:v>
                </c:pt>
                <c:pt idx="76859">
                  <c:v>1539172800</c:v>
                </c:pt>
                <c:pt idx="76860">
                  <c:v>1539176400</c:v>
                </c:pt>
                <c:pt idx="76861">
                  <c:v>1539180000</c:v>
                </c:pt>
                <c:pt idx="76862">
                  <c:v>1539183600</c:v>
                </c:pt>
                <c:pt idx="76863">
                  <c:v>1539187200</c:v>
                </c:pt>
                <c:pt idx="76864">
                  <c:v>1539190800</c:v>
                </c:pt>
                <c:pt idx="76865">
                  <c:v>1539194400</c:v>
                </c:pt>
                <c:pt idx="76866">
                  <c:v>1539198000</c:v>
                </c:pt>
                <c:pt idx="76867">
                  <c:v>1539201600</c:v>
                </c:pt>
                <c:pt idx="76868">
                  <c:v>1539205200</c:v>
                </c:pt>
                <c:pt idx="76869">
                  <c:v>1539208800</c:v>
                </c:pt>
                <c:pt idx="76870">
                  <c:v>1539212400</c:v>
                </c:pt>
                <c:pt idx="76871">
                  <c:v>1539216000</c:v>
                </c:pt>
                <c:pt idx="76872">
                  <c:v>1539219600</c:v>
                </c:pt>
                <c:pt idx="76873">
                  <c:v>1539223200</c:v>
                </c:pt>
                <c:pt idx="76874">
                  <c:v>1539226800</c:v>
                </c:pt>
                <c:pt idx="76875">
                  <c:v>1539230400</c:v>
                </c:pt>
                <c:pt idx="76876">
                  <c:v>1539234000</c:v>
                </c:pt>
                <c:pt idx="76877">
                  <c:v>1539237600</c:v>
                </c:pt>
                <c:pt idx="76878">
                  <c:v>1539241200</c:v>
                </c:pt>
                <c:pt idx="76879">
                  <c:v>1539244800</c:v>
                </c:pt>
                <c:pt idx="76880">
                  <c:v>1539248400</c:v>
                </c:pt>
                <c:pt idx="76881">
                  <c:v>1539252000</c:v>
                </c:pt>
                <c:pt idx="76882">
                  <c:v>1539255600</c:v>
                </c:pt>
                <c:pt idx="76883">
                  <c:v>1539259200</c:v>
                </c:pt>
                <c:pt idx="76884">
                  <c:v>1539262800</c:v>
                </c:pt>
                <c:pt idx="76885">
                  <c:v>1539266400</c:v>
                </c:pt>
                <c:pt idx="76886">
                  <c:v>1539270000</c:v>
                </c:pt>
                <c:pt idx="76887">
                  <c:v>1539273600</c:v>
                </c:pt>
                <c:pt idx="76888">
                  <c:v>1539277200</c:v>
                </c:pt>
                <c:pt idx="76889">
                  <c:v>1539280800</c:v>
                </c:pt>
                <c:pt idx="76890">
                  <c:v>1539284400</c:v>
                </c:pt>
                <c:pt idx="76891">
                  <c:v>1539288000</c:v>
                </c:pt>
                <c:pt idx="76892">
                  <c:v>1539291600</c:v>
                </c:pt>
                <c:pt idx="76893">
                  <c:v>1539295200</c:v>
                </c:pt>
                <c:pt idx="76894">
                  <c:v>1539298800</c:v>
                </c:pt>
                <c:pt idx="76895">
                  <c:v>1539302400</c:v>
                </c:pt>
                <c:pt idx="76896">
                  <c:v>1539306000</c:v>
                </c:pt>
                <c:pt idx="76897">
                  <c:v>1539309600</c:v>
                </c:pt>
                <c:pt idx="76898">
                  <c:v>1539313200</c:v>
                </c:pt>
                <c:pt idx="76899">
                  <c:v>1539316800</c:v>
                </c:pt>
                <c:pt idx="76900">
                  <c:v>1539320400</c:v>
                </c:pt>
                <c:pt idx="76901">
                  <c:v>1539324000</c:v>
                </c:pt>
                <c:pt idx="76902">
                  <c:v>1539327600</c:v>
                </c:pt>
                <c:pt idx="76903">
                  <c:v>1539331200</c:v>
                </c:pt>
                <c:pt idx="76904">
                  <c:v>1539334800</c:v>
                </c:pt>
                <c:pt idx="76905">
                  <c:v>1539338400</c:v>
                </c:pt>
                <c:pt idx="76906">
                  <c:v>1539342000</c:v>
                </c:pt>
                <c:pt idx="76907">
                  <c:v>1539345600</c:v>
                </c:pt>
                <c:pt idx="76908">
                  <c:v>1539349200</c:v>
                </c:pt>
                <c:pt idx="76909">
                  <c:v>1539352800</c:v>
                </c:pt>
                <c:pt idx="76910">
                  <c:v>1539356400</c:v>
                </c:pt>
                <c:pt idx="76911">
                  <c:v>1539360000</c:v>
                </c:pt>
                <c:pt idx="76912">
                  <c:v>1539363600</c:v>
                </c:pt>
                <c:pt idx="76913">
                  <c:v>1539367200</c:v>
                </c:pt>
                <c:pt idx="76914">
                  <c:v>1539370800</c:v>
                </c:pt>
                <c:pt idx="76915">
                  <c:v>1539374400</c:v>
                </c:pt>
                <c:pt idx="76916">
                  <c:v>1539378000</c:v>
                </c:pt>
                <c:pt idx="76917">
                  <c:v>1539381600</c:v>
                </c:pt>
                <c:pt idx="76918">
                  <c:v>1539385200</c:v>
                </c:pt>
                <c:pt idx="76919">
                  <c:v>1539388800</c:v>
                </c:pt>
                <c:pt idx="76920">
                  <c:v>1539392400</c:v>
                </c:pt>
                <c:pt idx="76921">
                  <c:v>1539396000</c:v>
                </c:pt>
                <c:pt idx="76922">
                  <c:v>1539399600</c:v>
                </c:pt>
                <c:pt idx="76923">
                  <c:v>1539403200</c:v>
                </c:pt>
                <c:pt idx="76924">
                  <c:v>1539406800</c:v>
                </c:pt>
                <c:pt idx="76925">
                  <c:v>1539410400</c:v>
                </c:pt>
                <c:pt idx="76926">
                  <c:v>1539414000</c:v>
                </c:pt>
                <c:pt idx="76927">
                  <c:v>1539417600</c:v>
                </c:pt>
                <c:pt idx="76928">
                  <c:v>1539421200</c:v>
                </c:pt>
                <c:pt idx="76929">
                  <c:v>1539424800</c:v>
                </c:pt>
                <c:pt idx="76930">
                  <c:v>1539428400</c:v>
                </c:pt>
                <c:pt idx="76931">
                  <c:v>1539432000</c:v>
                </c:pt>
                <c:pt idx="76932">
                  <c:v>1539435600</c:v>
                </c:pt>
                <c:pt idx="76933">
                  <c:v>1539439200</c:v>
                </c:pt>
                <c:pt idx="76934">
                  <c:v>1539442800</c:v>
                </c:pt>
                <c:pt idx="76935">
                  <c:v>1539446400</c:v>
                </c:pt>
                <c:pt idx="76936">
                  <c:v>1539450000</c:v>
                </c:pt>
                <c:pt idx="76937">
                  <c:v>1539453600</c:v>
                </c:pt>
                <c:pt idx="76938">
                  <c:v>1539457200</c:v>
                </c:pt>
                <c:pt idx="76939">
                  <c:v>1539460800</c:v>
                </c:pt>
                <c:pt idx="76940">
                  <c:v>1539464400</c:v>
                </c:pt>
                <c:pt idx="76941">
                  <c:v>1539468000</c:v>
                </c:pt>
                <c:pt idx="76942">
                  <c:v>1539471600</c:v>
                </c:pt>
                <c:pt idx="76943">
                  <c:v>1539475200</c:v>
                </c:pt>
                <c:pt idx="76944">
                  <c:v>1539478800</c:v>
                </c:pt>
                <c:pt idx="76945">
                  <c:v>1539482400</c:v>
                </c:pt>
                <c:pt idx="76946">
                  <c:v>1539486000</c:v>
                </c:pt>
                <c:pt idx="76947">
                  <c:v>1539489600</c:v>
                </c:pt>
                <c:pt idx="76948">
                  <c:v>1539493200</c:v>
                </c:pt>
                <c:pt idx="76949">
                  <c:v>1539496800</c:v>
                </c:pt>
                <c:pt idx="76950">
                  <c:v>1539500400</c:v>
                </c:pt>
                <c:pt idx="76951">
                  <c:v>1539504000</c:v>
                </c:pt>
                <c:pt idx="76952">
                  <c:v>1539507600</c:v>
                </c:pt>
                <c:pt idx="76953">
                  <c:v>1539511200</c:v>
                </c:pt>
                <c:pt idx="76954">
                  <c:v>1539514800</c:v>
                </c:pt>
                <c:pt idx="76955">
                  <c:v>1539518400</c:v>
                </c:pt>
                <c:pt idx="76956">
                  <c:v>1539522000</c:v>
                </c:pt>
                <c:pt idx="76957">
                  <c:v>1539525600</c:v>
                </c:pt>
                <c:pt idx="76958">
                  <c:v>1539529200</c:v>
                </c:pt>
                <c:pt idx="76959">
                  <c:v>1539532800</c:v>
                </c:pt>
                <c:pt idx="76960">
                  <c:v>1539536400</c:v>
                </c:pt>
                <c:pt idx="76961">
                  <c:v>1539540000</c:v>
                </c:pt>
                <c:pt idx="76962">
                  <c:v>1539543600</c:v>
                </c:pt>
                <c:pt idx="76963">
                  <c:v>1539547200</c:v>
                </c:pt>
                <c:pt idx="76964">
                  <c:v>1539550800</c:v>
                </c:pt>
                <c:pt idx="76965">
                  <c:v>1539554400</c:v>
                </c:pt>
                <c:pt idx="76966">
                  <c:v>1539558000</c:v>
                </c:pt>
                <c:pt idx="76967">
                  <c:v>1539561600</c:v>
                </c:pt>
                <c:pt idx="76968">
                  <c:v>1539565200</c:v>
                </c:pt>
                <c:pt idx="76969">
                  <c:v>1539568800</c:v>
                </c:pt>
                <c:pt idx="76970">
                  <c:v>1539572400</c:v>
                </c:pt>
                <c:pt idx="76971">
                  <c:v>1539576000</c:v>
                </c:pt>
                <c:pt idx="76972">
                  <c:v>1539579600</c:v>
                </c:pt>
                <c:pt idx="76973">
                  <c:v>1539583200</c:v>
                </c:pt>
                <c:pt idx="76974">
                  <c:v>1539586800</c:v>
                </c:pt>
                <c:pt idx="76975">
                  <c:v>1539590400</c:v>
                </c:pt>
                <c:pt idx="76976">
                  <c:v>1539594000</c:v>
                </c:pt>
                <c:pt idx="76977">
                  <c:v>1539597600</c:v>
                </c:pt>
                <c:pt idx="76978">
                  <c:v>1539601200</c:v>
                </c:pt>
                <c:pt idx="76979">
                  <c:v>1539604800</c:v>
                </c:pt>
                <c:pt idx="76980">
                  <c:v>1539608400</c:v>
                </c:pt>
                <c:pt idx="76981">
                  <c:v>1539612000</c:v>
                </c:pt>
                <c:pt idx="76982">
                  <c:v>1539615600</c:v>
                </c:pt>
                <c:pt idx="76983">
                  <c:v>1539619200</c:v>
                </c:pt>
                <c:pt idx="76984">
                  <c:v>1539622800</c:v>
                </c:pt>
                <c:pt idx="76985">
                  <c:v>1539626400</c:v>
                </c:pt>
                <c:pt idx="76986">
                  <c:v>1539630000</c:v>
                </c:pt>
                <c:pt idx="76987">
                  <c:v>1539633600</c:v>
                </c:pt>
                <c:pt idx="76988">
                  <c:v>1539637200</c:v>
                </c:pt>
                <c:pt idx="76989">
                  <c:v>1539640800</c:v>
                </c:pt>
                <c:pt idx="76990">
                  <c:v>1539644400</c:v>
                </c:pt>
                <c:pt idx="76991">
                  <c:v>1539648000</c:v>
                </c:pt>
                <c:pt idx="76992">
                  <c:v>1539651600</c:v>
                </c:pt>
                <c:pt idx="76993">
                  <c:v>1539655200</c:v>
                </c:pt>
                <c:pt idx="76994">
                  <c:v>1539658800</c:v>
                </c:pt>
                <c:pt idx="76995">
                  <c:v>1539662400</c:v>
                </c:pt>
                <c:pt idx="76996">
                  <c:v>1539666000</c:v>
                </c:pt>
                <c:pt idx="76997">
                  <c:v>1539669600</c:v>
                </c:pt>
                <c:pt idx="76998">
                  <c:v>1539673200</c:v>
                </c:pt>
                <c:pt idx="76999">
                  <c:v>1539676800</c:v>
                </c:pt>
                <c:pt idx="77000">
                  <c:v>1539680400</c:v>
                </c:pt>
                <c:pt idx="77001">
                  <c:v>1539684000</c:v>
                </c:pt>
                <c:pt idx="77002">
                  <c:v>1539687600</c:v>
                </c:pt>
                <c:pt idx="77003">
                  <c:v>1539691200</c:v>
                </c:pt>
                <c:pt idx="77004">
                  <c:v>1539694800</c:v>
                </c:pt>
                <c:pt idx="77005">
                  <c:v>1539698400</c:v>
                </c:pt>
                <c:pt idx="77006">
                  <c:v>1539702000</c:v>
                </c:pt>
                <c:pt idx="77007">
                  <c:v>1539705600</c:v>
                </c:pt>
                <c:pt idx="77008">
                  <c:v>1539709200</c:v>
                </c:pt>
                <c:pt idx="77009">
                  <c:v>1539712800</c:v>
                </c:pt>
                <c:pt idx="77010">
                  <c:v>1539716400</c:v>
                </c:pt>
                <c:pt idx="77011">
                  <c:v>1539720000</c:v>
                </c:pt>
                <c:pt idx="77012">
                  <c:v>1539723600</c:v>
                </c:pt>
                <c:pt idx="77013">
                  <c:v>1539727200</c:v>
                </c:pt>
                <c:pt idx="77014">
                  <c:v>1539730800</c:v>
                </c:pt>
                <c:pt idx="77015">
                  <c:v>1539734400</c:v>
                </c:pt>
                <c:pt idx="77016">
                  <c:v>1539738000</c:v>
                </c:pt>
                <c:pt idx="77017">
                  <c:v>1539741600</c:v>
                </c:pt>
                <c:pt idx="77018">
                  <c:v>1539745200</c:v>
                </c:pt>
                <c:pt idx="77019">
                  <c:v>1539748800</c:v>
                </c:pt>
                <c:pt idx="77020">
                  <c:v>1539752400</c:v>
                </c:pt>
                <c:pt idx="77021">
                  <c:v>1539756000</c:v>
                </c:pt>
                <c:pt idx="77022">
                  <c:v>1539759600</c:v>
                </c:pt>
                <c:pt idx="77023">
                  <c:v>1539763200</c:v>
                </c:pt>
                <c:pt idx="77024">
                  <c:v>1539766800</c:v>
                </c:pt>
                <c:pt idx="77025">
                  <c:v>1539770400</c:v>
                </c:pt>
                <c:pt idx="77026">
                  <c:v>1539774000</c:v>
                </c:pt>
                <c:pt idx="77027">
                  <c:v>1539777600</c:v>
                </c:pt>
                <c:pt idx="77028">
                  <c:v>1539781200</c:v>
                </c:pt>
                <c:pt idx="77029">
                  <c:v>1539784800</c:v>
                </c:pt>
                <c:pt idx="77030">
                  <c:v>1539788400</c:v>
                </c:pt>
                <c:pt idx="77031">
                  <c:v>1539792000</c:v>
                </c:pt>
                <c:pt idx="77032">
                  <c:v>1539795600</c:v>
                </c:pt>
                <c:pt idx="77033">
                  <c:v>1539799200</c:v>
                </c:pt>
                <c:pt idx="77034">
                  <c:v>1539802800</c:v>
                </c:pt>
                <c:pt idx="77035">
                  <c:v>1539806400</c:v>
                </c:pt>
                <c:pt idx="77036">
                  <c:v>1539810000</c:v>
                </c:pt>
                <c:pt idx="77037">
                  <c:v>1539813600</c:v>
                </c:pt>
                <c:pt idx="77038">
                  <c:v>1539817200</c:v>
                </c:pt>
                <c:pt idx="77039">
                  <c:v>1539820800</c:v>
                </c:pt>
                <c:pt idx="77040">
                  <c:v>1539824400</c:v>
                </c:pt>
                <c:pt idx="77041">
                  <c:v>1539828000</c:v>
                </c:pt>
                <c:pt idx="77042">
                  <c:v>1539831600</c:v>
                </c:pt>
                <c:pt idx="77043">
                  <c:v>1539835200</c:v>
                </c:pt>
                <c:pt idx="77044">
                  <c:v>1539838800</c:v>
                </c:pt>
                <c:pt idx="77045">
                  <c:v>1539842400</c:v>
                </c:pt>
                <c:pt idx="77046">
                  <c:v>1539846000</c:v>
                </c:pt>
                <c:pt idx="77047">
                  <c:v>1539849600</c:v>
                </c:pt>
                <c:pt idx="77048">
                  <c:v>1539853200</c:v>
                </c:pt>
                <c:pt idx="77049">
                  <c:v>1539856800</c:v>
                </c:pt>
                <c:pt idx="77050">
                  <c:v>1539860400</c:v>
                </c:pt>
                <c:pt idx="77051">
                  <c:v>1539864000</c:v>
                </c:pt>
                <c:pt idx="77052">
                  <c:v>1539867600</c:v>
                </c:pt>
                <c:pt idx="77053">
                  <c:v>1539871200</c:v>
                </c:pt>
                <c:pt idx="77054">
                  <c:v>1539874800</c:v>
                </c:pt>
                <c:pt idx="77055">
                  <c:v>1539878400</c:v>
                </c:pt>
                <c:pt idx="77056">
                  <c:v>1539882000</c:v>
                </c:pt>
                <c:pt idx="77057">
                  <c:v>1539885600</c:v>
                </c:pt>
                <c:pt idx="77058">
                  <c:v>1539889200</c:v>
                </c:pt>
                <c:pt idx="77059">
                  <c:v>1539892800</c:v>
                </c:pt>
                <c:pt idx="77060">
                  <c:v>1539896400</c:v>
                </c:pt>
                <c:pt idx="77061">
                  <c:v>1539900000</c:v>
                </c:pt>
                <c:pt idx="77062">
                  <c:v>1539903600</c:v>
                </c:pt>
                <c:pt idx="77063">
                  <c:v>1539907200</c:v>
                </c:pt>
                <c:pt idx="77064">
                  <c:v>1539910800</c:v>
                </c:pt>
                <c:pt idx="77065">
                  <c:v>1539914400</c:v>
                </c:pt>
                <c:pt idx="77066">
                  <c:v>1539918000</c:v>
                </c:pt>
                <c:pt idx="77067">
                  <c:v>1539921600</c:v>
                </c:pt>
                <c:pt idx="77068">
                  <c:v>1539925200</c:v>
                </c:pt>
                <c:pt idx="77069">
                  <c:v>1539928800</c:v>
                </c:pt>
                <c:pt idx="77070">
                  <c:v>1539932400</c:v>
                </c:pt>
                <c:pt idx="77071">
                  <c:v>1539936000</c:v>
                </c:pt>
                <c:pt idx="77072">
                  <c:v>1539939600</c:v>
                </c:pt>
                <c:pt idx="77073">
                  <c:v>1539943200</c:v>
                </c:pt>
                <c:pt idx="77074">
                  <c:v>1539946800</c:v>
                </c:pt>
                <c:pt idx="77075">
                  <c:v>1539950400</c:v>
                </c:pt>
                <c:pt idx="77076">
                  <c:v>1539954000</c:v>
                </c:pt>
                <c:pt idx="77077">
                  <c:v>1539957600</c:v>
                </c:pt>
                <c:pt idx="77078">
                  <c:v>1539961200</c:v>
                </c:pt>
                <c:pt idx="77079">
                  <c:v>1539964800</c:v>
                </c:pt>
                <c:pt idx="77080">
                  <c:v>1539968400</c:v>
                </c:pt>
                <c:pt idx="77081">
                  <c:v>1539972000</c:v>
                </c:pt>
                <c:pt idx="77082">
                  <c:v>1539975600</c:v>
                </c:pt>
                <c:pt idx="77083">
                  <c:v>1539979200</c:v>
                </c:pt>
                <c:pt idx="77084">
                  <c:v>1539982800</c:v>
                </c:pt>
                <c:pt idx="77085">
                  <c:v>1539986400</c:v>
                </c:pt>
                <c:pt idx="77086">
                  <c:v>1539990000</c:v>
                </c:pt>
                <c:pt idx="77087">
                  <c:v>1539993600</c:v>
                </c:pt>
                <c:pt idx="77088">
                  <c:v>1539997200</c:v>
                </c:pt>
                <c:pt idx="77089">
                  <c:v>1540000800</c:v>
                </c:pt>
                <c:pt idx="77090">
                  <c:v>1540004400</c:v>
                </c:pt>
                <c:pt idx="77091">
                  <c:v>1540008000</c:v>
                </c:pt>
                <c:pt idx="77092">
                  <c:v>1540011600</c:v>
                </c:pt>
                <c:pt idx="77093">
                  <c:v>1540015200</c:v>
                </c:pt>
                <c:pt idx="77094">
                  <c:v>1540018800</c:v>
                </c:pt>
                <c:pt idx="77095">
                  <c:v>1540022400</c:v>
                </c:pt>
                <c:pt idx="77096">
                  <c:v>1540026000</c:v>
                </c:pt>
                <c:pt idx="77097">
                  <c:v>1540029600</c:v>
                </c:pt>
                <c:pt idx="77098">
                  <c:v>1540033200</c:v>
                </c:pt>
                <c:pt idx="77099">
                  <c:v>1540036800</c:v>
                </c:pt>
                <c:pt idx="77100">
                  <c:v>1540040400</c:v>
                </c:pt>
                <c:pt idx="77101">
                  <c:v>1540044000</c:v>
                </c:pt>
                <c:pt idx="77102">
                  <c:v>1540047600</c:v>
                </c:pt>
                <c:pt idx="77103">
                  <c:v>1540051200</c:v>
                </c:pt>
                <c:pt idx="77104">
                  <c:v>1540054800</c:v>
                </c:pt>
                <c:pt idx="77105">
                  <c:v>1540058400</c:v>
                </c:pt>
                <c:pt idx="77106">
                  <c:v>1540062000</c:v>
                </c:pt>
                <c:pt idx="77107">
                  <c:v>1540065600</c:v>
                </c:pt>
                <c:pt idx="77108">
                  <c:v>1540069200</c:v>
                </c:pt>
                <c:pt idx="77109">
                  <c:v>1540072800</c:v>
                </c:pt>
                <c:pt idx="77110">
                  <c:v>1540076400</c:v>
                </c:pt>
                <c:pt idx="77111">
                  <c:v>1540080000</c:v>
                </c:pt>
                <c:pt idx="77112">
                  <c:v>1540083600</c:v>
                </c:pt>
                <c:pt idx="77113">
                  <c:v>1540087200</c:v>
                </c:pt>
                <c:pt idx="77114">
                  <c:v>1540090800</c:v>
                </c:pt>
                <c:pt idx="77115">
                  <c:v>1540094400</c:v>
                </c:pt>
                <c:pt idx="77116">
                  <c:v>1540098000</c:v>
                </c:pt>
                <c:pt idx="77117">
                  <c:v>1540101600</c:v>
                </c:pt>
                <c:pt idx="77118">
                  <c:v>1540105200</c:v>
                </c:pt>
                <c:pt idx="77119">
                  <c:v>1540108800</c:v>
                </c:pt>
                <c:pt idx="77120">
                  <c:v>1540112400</c:v>
                </c:pt>
                <c:pt idx="77121">
                  <c:v>1540116000</c:v>
                </c:pt>
                <c:pt idx="77122">
                  <c:v>1540119600</c:v>
                </c:pt>
                <c:pt idx="77123">
                  <c:v>1540123200</c:v>
                </c:pt>
                <c:pt idx="77124">
                  <c:v>1540126800</c:v>
                </c:pt>
                <c:pt idx="77125">
                  <c:v>1540130400</c:v>
                </c:pt>
                <c:pt idx="77126">
                  <c:v>1540134000</c:v>
                </c:pt>
                <c:pt idx="77127">
                  <c:v>1540137600</c:v>
                </c:pt>
                <c:pt idx="77128">
                  <c:v>1540141200</c:v>
                </c:pt>
                <c:pt idx="77129">
                  <c:v>1540144800</c:v>
                </c:pt>
                <c:pt idx="77130">
                  <c:v>1540148400</c:v>
                </c:pt>
                <c:pt idx="77131">
                  <c:v>1540152000</c:v>
                </c:pt>
                <c:pt idx="77132">
                  <c:v>1540155600</c:v>
                </c:pt>
                <c:pt idx="77133">
                  <c:v>1540159200</c:v>
                </c:pt>
                <c:pt idx="77134">
                  <c:v>1540162800</c:v>
                </c:pt>
                <c:pt idx="77135">
                  <c:v>1540166400</c:v>
                </c:pt>
                <c:pt idx="77136">
                  <c:v>1540170000</c:v>
                </c:pt>
                <c:pt idx="77137">
                  <c:v>1540173600</c:v>
                </c:pt>
                <c:pt idx="77138">
                  <c:v>1540177200</c:v>
                </c:pt>
                <c:pt idx="77139">
                  <c:v>1540180800</c:v>
                </c:pt>
                <c:pt idx="77140">
                  <c:v>1540184400</c:v>
                </c:pt>
                <c:pt idx="77141">
                  <c:v>1540188000</c:v>
                </c:pt>
                <c:pt idx="77142">
                  <c:v>1540191600</c:v>
                </c:pt>
                <c:pt idx="77143">
                  <c:v>1540195200</c:v>
                </c:pt>
                <c:pt idx="77144">
                  <c:v>1540198800</c:v>
                </c:pt>
                <c:pt idx="77145">
                  <c:v>1540202400</c:v>
                </c:pt>
                <c:pt idx="77146">
                  <c:v>1540206000</c:v>
                </c:pt>
                <c:pt idx="77147">
                  <c:v>1540209600</c:v>
                </c:pt>
                <c:pt idx="77148">
                  <c:v>1540213200</c:v>
                </c:pt>
                <c:pt idx="77149">
                  <c:v>1540216800</c:v>
                </c:pt>
                <c:pt idx="77150">
                  <c:v>1540220400</c:v>
                </c:pt>
                <c:pt idx="77151">
                  <c:v>1540224000</c:v>
                </c:pt>
                <c:pt idx="77152">
                  <c:v>1540227600</c:v>
                </c:pt>
                <c:pt idx="77153">
                  <c:v>1540231200</c:v>
                </c:pt>
                <c:pt idx="77154">
                  <c:v>1540234800</c:v>
                </c:pt>
                <c:pt idx="77155">
                  <c:v>1540238400</c:v>
                </c:pt>
                <c:pt idx="77156">
                  <c:v>1540242000</c:v>
                </c:pt>
                <c:pt idx="77157">
                  <c:v>1540245600</c:v>
                </c:pt>
                <c:pt idx="77158">
                  <c:v>1540249200</c:v>
                </c:pt>
                <c:pt idx="77159">
                  <c:v>1540252800</c:v>
                </c:pt>
                <c:pt idx="77160">
                  <c:v>1540256400</c:v>
                </c:pt>
                <c:pt idx="77161">
                  <c:v>1540260000</c:v>
                </c:pt>
                <c:pt idx="77162">
                  <c:v>1540263600</c:v>
                </c:pt>
                <c:pt idx="77163">
                  <c:v>1540267200</c:v>
                </c:pt>
                <c:pt idx="77164">
                  <c:v>1540270800</c:v>
                </c:pt>
                <c:pt idx="77165">
                  <c:v>1540274400</c:v>
                </c:pt>
                <c:pt idx="77166">
                  <c:v>1540278000</c:v>
                </c:pt>
                <c:pt idx="77167">
                  <c:v>1540281600</c:v>
                </c:pt>
                <c:pt idx="77168">
                  <c:v>1540285200</c:v>
                </c:pt>
                <c:pt idx="77169">
                  <c:v>1540288800</c:v>
                </c:pt>
                <c:pt idx="77170">
                  <c:v>1540292400</c:v>
                </c:pt>
                <c:pt idx="77171">
                  <c:v>1540296000</c:v>
                </c:pt>
                <c:pt idx="77172">
                  <c:v>1540299600</c:v>
                </c:pt>
                <c:pt idx="77173">
                  <c:v>1540303200</c:v>
                </c:pt>
                <c:pt idx="77174">
                  <c:v>1540306800</c:v>
                </c:pt>
                <c:pt idx="77175">
                  <c:v>1540310400</c:v>
                </c:pt>
                <c:pt idx="77176">
                  <c:v>1540314000</c:v>
                </c:pt>
                <c:pt idx="77177">
                  <c:v>1540317600</c:v>
                </c:pt>
                <c:pt idx="77178">
                  <c:v>1540321200</c:v>
                </c:pt>
                <c:pt idx="77179">
                  <c:v>1540324800</c:v>
                </c:pt>
                <c:pt idx="77180">
                  <c:v>1540328400</c:v>
                </c:pt>
                <c:pt idx="77181">
                  <c:v>1540332000</c:v>
                </c:pt>
                <c:pt idx="77182">
                  <c:v>1540335600</c:v>
                </c:pt>
                <c:pt idx="77183">
                  <c:v>1540339200</c:v>
                </c:pt>
                <c:pt idx="77184">
                  <c:v>1540342800</c:v>
                </c:pt>
                <c:pt idx="77185">
                  <c:v>1540346400</c:v>
                </c:pt>
                <c:pt idx="77186">
                  <c:v>1540350000</c:v>
                </c:pt>
                <c:pt idx="77187">
                  <c:v>1540353600</c:v>
                </c:pt>
                <c:pt idx="77188">
                  <c:v>1540357200</c:v>
                </c:pt>
                <c:pt idx="77189">
                  <c:v>1540360800</c:v>
                </c:pt>
                <c:pt idx="77190">
                  <c:v>1540364400</c:v>
                </c:pt>
                <c:pt idx="77191">
                  <c:v>1540368000</c:v>
                </c:pt>
                <c:pt idx="77192">
                  <c:v>1540371600</c:v>
                </c:pt>
                <c:pt idx="77193">
                  <c:v>1540375200</c:v>
                </c:pt>
                <c:pt idx="77194">
                  <c:v>1540378800</c:v>
                </c:pt>
                <c:pt idx="77195">
                  <c:v>1540382400</c:v>
                </c:pt>
                <c:pt idx="77196">
                  <c:v>1540386000</c:v>
                </c:pt>
                <c:pt idx="77197">
                  <c:v>1540389600</c:v>
                </c:pt>
                <c:pt idx="77198">
                  <c:v>1540393200</c:v>
                </c:pt>
                <c:pt idx="77199">
                  <c:v>1540396800</c:v>
                </c:pt>
                <c:pt idx="77200">
                  <c:v>1540400400</c:v>
                </c:pt>
                <c:pt idx="77201">
                  <c:v>1540404000</c:v>
                </c:pt>
                <c:pt idx="77202">
                  <c:v>1540407600</c:v>
                </c:pt>
                <c:pt idx="77203">
                  <c:v>1540411200</c:v>
                </c:pt>
                <c:pt idx="77204">
                  <c:v>1540414800</c:v>
                </c:pt>
                <c:pt idx="77205">
                  <c:v>1540418400</c:v>
                </c:pt>
                <c:pt idx="77206">
                  <c:v>1540422000</c:v>
                </c:pt>
                <c:pt idx="77207">
                  <c:v>1540425600</c:v>
                </c:pt>
                <c:pt idx="77208">
                  <c:v>1540429200</c:v>
                </c:pt>
                <c:pt idx="77209">
                  <c:v>1540432800</c:v>
                </c:pt>
                <c:pt idx="77210">
                  <c:v>1540436400</c:v>
                </c:pt>
                <c:pt idx="77211">
                  <c:v>1540440000</c:v>
                </c:pt>
                <c:pt idx="77212">
                  <c:v>1540443600</c:v>
                </c:pt>
                <c:pt idx="77213">
                  <c:v>1540447200</c:v>
                </c:pt>
                <c:pt idx="77214">
                  <c:v>1540450800</c:v>
                </c:pt>
                <c:pt idx="77215">
                  <c:v>1540454400</c:v>
                </c:pt>
                <c:pt idx="77216">
                  <c:v>1540458000</c:v>
                </c:pt>
                <c:pt idx="77217">
                  <c:v>1540461600</c:v>
                </c:pt>
                <c:pt idx="77218">
                  <c:v>1540465200</c:v>
                </c:pt>
                <c:pt idx="77219">
                  <c:v>1540468800</c:v>
                </c:pt>
                <c:pt idx="77220">
                  <c:v>1540472400</c:v>
                </c:pt>
                <c:pt idx="77221">
                  <c:v>1540476000</c:v>
                </c:pt>
                <c:pt idx="77222">
                  <c:v>1540479600</c:v>
                </c:pt>
                <c:pt idx="77223">
                  <c:v>1540483200</c:v>
                </c:pt>
                <c:pt idx="77224">
                  <c:v>1540486800</c:v>
                </c:pt>
                <c:pt idx="77225">
                  <c:v>1540490400</c:v>
                </c:pt>
                <c:pt idx="77226">
                  <c:v>1540494000</c:v>
                </c:pt>
                <c:pt idx="77227">
                  <c:v>1540497600</c:v>
                </c:pt>
                <c:pt idx="77228">
                  <c:v>1540501200</c:v>
                </c:pt>
                <c:pt idx="77229">
                  <c:v>1540504800</c:v>
                </c:pt>
                <c:pt idx="77230">
                  <c:v>1540508400</c:v>
                </c:pt>
                <c:pt idx="77231">
                  <c:v>1540512000</c:v>
                </c:pt>
                <c:pt idx="77232">
                  <c:v>1540515600</c:v>
                </c:pt>
                <c:pt idx="77233">
                  <c:v>1540519200</c:v>
                </c:pt>
                <c:pt idx="77234">
                  <c:v>1540522800</c:v>
                </c:pt>
                <c:pt idx="77235">
                  <c:v>1540526400</c:v>
                </c:pt>
                <c:pt idx="77236">
                  <c:v>1540530000</c:v>
                </c:pt>
                <c:pt idx="77237">
                  <c:v>1540533600</c:v>
                </c:pt>
                <c:pt idx="77238">
                  <c:v>1540537200</c:v>
                </c:pt>
                <c:pt idx="77239">
                  <c:v>1540540800</c:v>
                </c:pt>
                <c:pt idx="77240">
                  <c:v>1540544400</c:v>
                </c:pt>
                <c:pt idx="77241">
                  <c:v>1540548000</c:v>
                </c:pt>
                <c:pt idx="77242">
                  <c:v>1540551600</c:v>
                </c:pt>
                <c:pt idx="77243">
                  <c:v>1540555200</c:v>
                </c:pt>
                <c:pt idx="77244">
                  <c:v>1540558800</c:v>
                </c:pt>
                <c:pt idx="77245">
                  <c:v>1540562400</c:v>
                </c:pt>
                <c:pt idx="77246">
                  <c:v>1540566000</c:v>
                </c:pt>
                <c:pt idx="77247">
                  <c:v>1540569600</c:v>
                </c:pt>
                <c:pt idx="77248">
                  <c:v>1540573200</c:v>
                </c:pt>
                <c:pt idx="77249">
                  <c:v>1540576800</c:v>
                </c:pt>
                <c:pt idx="77250">
                  <c:v>1540580400</c:v>
                </c:pt>
                <c:pt idx="77251">
                  <c:v>1540584000</c:v>
                </c:pt>
                <c:pt idx="77252">
                  <c:v>1540587600</c:v>
                </c:pt>
                <c:pt idx="77253">
                  <c:v>1540591200</c:v>
                </c:pt>
                <c:pt idx="77254">
                  <c:v>1540594800</c:v>
                </c:pt>
                <c:pt idx="77255">
                  <c:v>1540598400</c:v>
                </c:pt>
                <c:pt idx="77256">
                  <c:v>1540602000</c:v>
                </c:pt>
                <c:pt idx="77257">
                  <c:v>1540605600</c:v>
                </c:pt>
                <c:pt idx="77258">
                  <c:v>1540609200</c:v>
                </c:pt>
                <c:pt idx="77259">
                  <c:v>1540612800</c:v>
                </c:pt>
                <c:pt idx="77260">
                  <c:v>1540616400</c:v>
                </c:pt>
                <c:pt idx="77261">
                  <c:v>1540620000</c:v>
                </c:pt>
                <c:pt idx="77262">
                  <c:v>1540623600</c:v>
                </c:pt>
                <c:pt idx="77263">
                  <c:v>1540627200</c:v>
                </c:pt>
                <c:pt idx="77264">
                  <c:v>1540630800</c:v>
                </c:pt>
                <c:pt idx="77265">
                  <c:v>1540634400</c:v>
                </c:pt>
                <c:pt idx="77266">
                  <c:v>1540638000</c:v>
                </c:pt>
                <c:pt idx="77267">
                  <c:v>1540641600</c:v>
                </c:pt>
                <c:pt idx="77268">
                  <c:v>1540645200</c:v>
                </c:pt>
                <c:pt idx="77269">
                  <c:v>1540648800</c:v>
                </c:pt>
                <c:pt idx="77270">
                  <c:v>1540652400</c:v>
                </c:pt>
                <c:pt idx="77271">
                  <c:v>1540656000</c:v>
                </c:pt>
                <c:pt idx="77272">
                  <c:v>1540659600</c:v>
                </c:pt>
                <c:pt idx="77273">
                  <c:v>1540663200</c:v>
                </c:pt>
                <c:pt idx="77274">
                  <c:v>1540666800</c:v>
                </c:pt>
                <c:pt idx="77275">
                  <c:v>1540670400</c:v>
                </c:pt>
                <c:pt idx="77276">
                  <c:v>1540674000</c:v>
                </c:pt>
                <c:pt idx="77277">
                  <c:v>1540677600</c:v>
                </c:pt>
                <c:pt idx="77278">
                  <c:v>1540681200</c:v>
                </c:pt>
                <c:pt idx="77279">
                  <c:v>1540684800</c:v>
                </c:pt>
                <c:pt idx="77280">
                  <c:v>1540688400</c:v>
                </c:pt>
                <c:pt idx="77281">
                  <c:v>1540692000</c:v>
                </c:pt>
                <c:pt idx="77282">
                  <c:v>1540695600</c:v>
                </c:pt>
                <c:pt idx="77283">
                  <c:v>1540699200</c:v>
                </c:pt>
                <c:pt idx="77284">
                  <c:v>1540702800</c:v>
                </c:pt>
                <c:pt idx="77285">
                  <c:v>1540706400</c:v>
                </c:pt>
                <c:pt idx="77286">
                  <c:v>1540710000</c:v>
                </c:pt>
                <c:pt idx="77287">
                  <c:v>1540713600</c:v>
                </c:pt>
                <c:pt idx="77288">
                  <c:v>1540717200</c:v>
                </c:pt>
                <c:pt idx="77289">
                  <c:v>1540720800</c:v>
                </c:pt>
                <c:pt idx="77290">
                  <c:v>1540724400</c:v>
                </c:pt>
                <c:pt idx="77291">
                  <c:v>1540728000</c:v>
                </c:pt>
                <c:pt idx="77292">
                  <c:v>1540731600</c:v>
                </c:pt>
                <c:pt idx="77293">
                  <c:v>1540735200</c:v>
                </c:pt>
                <c:pt idx="77294">
                  <c:v>1540738800</c:v>
                </c:pt>
                <c:pt idx="77295">
                  <c:v>1540742400</c:v>
                </c:pt>
                <c:pt idx="77296">
                  <c:v>1540746000</c:v>
                </c:pt>
                <c:pt idx="77297">
                  <c:v>1540749600</c:v>
                </c:pt>
                <c:pt idx="77298">
                  <c:v>1540753200</c:v>
                </c:pt>
                <c:pt idx="77299">
                  <c:v>1540756800</c:v>
                </c:pt>
                <c:pt idx="77300">
                  <c:v>1540760400</c:v>
                </c:pt>
                <c:pt idx="77301">
                  <c:v>1540764000</c:v>
                </c:pt>
                <c:pt idx="77302">
                  <c:v>1540767600</c:v>
                </c:pt>
                <c:pt idx="77303">
                  <c:v>1540771200</c:v>
                </c:pt>
                <c:pt idx="77304">
                  <c:v>1540774800</c:v>
                </c:pt>
                <c:pt idx="77305">
                  <c:v>1540778400</c:v>
                </c:pt>
                <c:pt idx="77306">
                  <c:v>1540782000</c:v>
                </c:pt>
                <c:pt idx="77307">
                  <c:v>1540785600</c:v>
                </c:pt>
                <c:pt idx="77308">
                  <c:v>1540789200</c:v>
                </c:pt>
                <c:pt idx="77309">
                  <c:v>1540792800</c:v>
                </c:pt>
                <c:pt idx="77310">
                  <c:v>1540796400</c:v>
                </c:pt>
                <c:pt idx="77311">
                  <c:v>1540800000</c:v>
                </c:pt>
                <c:pt idx="77312">
                  <c:v>1540803600</c:v>
                </c:pt>
                <c:pt idx="77313">
                  <c:v>1540807200</c:v>
                </c:pt>
                <c:pt idx="77314">
                  <c:v>1540810800</c:v>
                </c:pt>
                <c:pt idx="77315">
                  <c:v>1540814400</c:v>
                </c:pt>
                <c:pt idx="77316">
                  <c:v>1540818000</c:v>
                </c:pt>
                <c:pt idx="77317">
                  <c:v>1540821600</c:v>
                </c:pt>
                <c:pt idx="77318">
                  <c:v>1540825200</c:v>
                </c:pt>
                <c:pt idx="77319">
                  <c:v>1540828800</c:v>
                </c:pt>
                <c:pt idx="77320">
                  <c:v>1540832400</c:v>
                </c:pt>
                <c:pt idx="77321">
                  <c:v>1540836000</c:v>
                </c:pt>
                <c:pt idx="77322">
                  <c:v>1540839600</c:v>
                </c:pt>
                <c:pt idx="77323">
                  <c:v>1540843200</c:v>
                </c:pt>
                <c:pt idx="77324">
                  <c:v>1540846800</c:v>
                </c:pt>
                <c:pt idx="77325">
                  <c:v>1540850400</c:v>
                </c:pt>
                <c:pt idx="77326">
                  <c:v>1540854000</c:v>
                </c:pt>
                <c:pt idx="77327">
                  <c:v>1540857600</c:v>
                </c:pt>
                <c:pt idx="77328">
                  <c:v>1540861200</c:v>
                </c:pt>
                <c:pt idx="77329">
                  <c:v>1540864800</c:v>
                </c:pt>
                <c:pt idx="77330">
                  <c:v>1540868400</c:v>
                </c:pt>
                <c:pt idx="77331">
                  <c:v>1540872000</c:v>
                </c:pt>
                <c:pt idx="77332">
                  <c:v>1540875600</c:v>
                </c:pt>
                <c:pt idx="77333">
                  <c:v>1540879200</c:v>
                </c:pt>
                <c:pt idx="77334">
                  <c:v>1540882800</c:v>
                </c:pt>
                <c:pt idx="77335">
                  <c:v>1540886400</c:v>
                </c:pt>
                <c:pt idx="77336">
                  <c:v>1540890000</c:v>
                </c:pt>
                <c:pt idx="77337">
                  <c:v>1540893600</c:v>
                </c:pt>
                <c:pt idx="77338">
                  <c:v>1540897200</c:v>
                </c:pt>
                <c:pt idx="77339">
                  <c:v>1540900800</c:v>
                </c:pt>
                <c:pt idx="77340">
                  <c:v>1540904400</c:v>
                </c:pt>
                <c:pt idx="77341">
                  <c:v>1540908000</c:v>
                </c:pt>
                <c:pt idx="77342">
                  <c:v>1540911600</c:v>
                </c:pt>
                <c:pt idx="77343">
                  <c:v>1540915200</c:v>
                </c:pt>
                <c:pt idx="77344">
                  <c:v>1540918800</c:v>
                </c:pt>
                <c:pt idx="77345">
                  <c:v>1540922400</c:v>
                </c:pt>
                <c:pt idx="77346">
                  <c:v>1540926000</c:v>
                </c:pt>
                <c:pt idx="77347">
                  <c:v>1540929600</c:v>
                </c:pt>
                <c:pt idx="77348">
                  <c:v>1540933200</c:v>
                </c:pt>
                <c:pt idx="77349">
                  <c:v>1540936800</c:v>
                </c:pt>
                <c:pt idx="77350">
                  <c:v>1540940400</c:v>
                </c:pt>
                <c:pt idx="77351">
                  <c:v>1540944000</c:v>
                </c:pt>
                <c:pt idx="77352">
                  <c:v>1540947600</c:v>
                </c:pt>
                <c:pt idx="77353">
                  <c:v>1540951200</c:v>
                </c:pt>
                <c:pt idx="77354">
                  <c:v>1540954800</c:v>
                </c:pt>
                <c:pt idx="77355">
                  <c:v>1540958400</c:v>
                </c:pt>
                <c:pt idx="77356">
                  <c:v>1540962000</c:v>
                </c:pt>
                <c:pt idx="77357">
                  <c:v>1540965600</c:v>
                </c:pt>
                <c:pt idx="77358">
                  <c:v>1540969200</c:v>
                </c:pt>
                <c:pt idx="77359">
                  <c:v>1540972800</c:v>
                </c:pt>
                <c:pt idx="77360">
                  <c:v>1540976400</c:v>
                </c:pt>
                <c:pt idx="77361">
                  <c:v>1540980000</c:v>
                </c:pt>
                <c:pt idx="77362">
                  <c:v>1540983600</c:v>
                </c:pt>
                <c:pt idx="77363">
                  <c:v>1540987200</c:v>
                </c:pt>
                <c:pt idx="77364">
                  <c:v>1540990800</c:v>
                </c:pt>
                <c:pt idx="77365">
                  <c:v>1540994400</c:v>
                </c:pt>
                <c:pt idx="77366">
                  <c:v>1540998000</c:v>
                </c:pt>
                <c:pt idx="77367">
                  <c:v>1541001600</c:v>
                </c:pt>
                <c:pt idx="77368">
                  <c:v>1541005200</c:v>
                </c:pt>
                <c:pt idx="77369">
                  <c:v>1541008800</c:v>
                </c:pt>
                <c:pt idx="77370">
                  <c:v>1541012400</c:v>
                </c:pt>
                <c:pt idx="77371">
                  <c:v>1541016000</c:v>
                </c:pt>
                <c:pt idx="77372">
                  <c:v>1541019600</c:v>
                </c:pt>
                <c:pt idx="77373">
                  <c:v>1541023200</c:v>
                </c:pt>
                <c:pt idx="77374">
                  <c:v>1541026800</c:v>
                </c:pt>
                <c:pt idx="77375">
                  <c:v>1541030400</c:v>
                </c:pt>
                <c:pt idx="77376">
                  <c:v>1541034000</c:v>
                </c:pt>
                <c:pt idx="77377">
                  <c:v>1541037600</c:v>
                </c:pt>
                <c:pt idx="77378">
                  <c:v>1541041200</c:v>
                </c:pt>
                <c:pt idx="77379">
                  <c:v>1541044800</c:v>
                </c:pt>
                <c:pt idx="77380">
                  <c:v>1541048400</c:v>
                </c:pt>
                <c:pt idx="77381">
                  <c:v>1541052000</c:v>
                </c:pt>
                <c:pt idx="77382">
                  <c:v>1541055600</c:v>
                </c:pt>
                <c:pt idx="77383">
                  <c:v>1541059200</c:v>
                </c:pt>
                <c:pt idx="77384">
                  <c:v>1541062800</c:v>
                </c:pt>
                <c:pt idx="77385">
                  <c:v>1541066400</c:v>
                </c:pt>
                <c:pt idx="77386">
                  <c:v>1541070000</c:v>
                </c:pt>
                <c:pt idx="77387">
                  <c:v>1541073600</c:v>
                </c:pt>
                <c:pt idx="77388">
                  <c:v>1541077200</c:v>
                </c:pt>
                <c:pt idx="77389">
                  <c:v>1541080800</c:v>
                </c:pt>
                <c:pt idx="77390">
                  <c:v>1541084400</c:v>
                </c:pt>
                <c:pt idx="77391">
                  <c:v>1541088000</c:v>
                </c:pt>
                <c:pt idx="77392">
                  <c:v>1541091600</c:v>
                </c:pt>
                <c:pt idx="77393">
                  <c:v>1541095200</c:v>
                </c:pt>
                <c:pt idx="77394">
                  <c:v>1541098800</c:v>
                </c:pt>
                <c:pt idx="77395">
                  <c:v>1541102400</c:v>
                </c:pt>
                <c:pt idx="77396">
                  <c:v>1541106000</c:v>
                </c:pt>
                <c:pt idx="77397">
                  <c:v>1541109600</c:v>
                </c:pt>
                <c:pt idx="77398">
                  <c:v>1541113200</c:v>
                </c:pt>
                <c:pt idx="77399">
                  <c:v>1541116800</c:v>
                </c:pt>
                <c:pt idx="77400">
                  <c:v>1541120400</c:v>
                </c:pt>
                <c:pt idx="77401">
                  <c:v>1541124000</c:v>
                </c:pt>
                <c:pt idx="77402">
                  <c:v>1541127600</c:v>
                </c:pt>
                <c:pt idx="77403">
                  <c:v>1541131200</c:v>
                </c:pt>
                <c:pt idx="77404">
                  <c:v>1541134800</c:v>
                </c:pt>
                <c:pt idx="77405">
                  <c:v>1541138400</c:v>
                </c:pt>
                <c:pt idx="77406">
                  <c:v>1541142000</c:v>
                </c:pt>
                <c:pt idx="77407">
                  <c:v>1541145600</c:v>
                </c:pt>
                <c:pt idx="77408">
                  <c:v>1541149200</c:v>
                </c:pt>
                <c:pt idx="77409">
                  <c:v>1541152800</c:v>
                </c:pt>
                <c:pt idx="77410">
                  <c:v>1541156400</c:v>
                </c:pt>
                <c:pt idx="77411">
                  <c:v>1541160000</c:v>
                </c:pt>
                <c:pt idx="77412">
                  <c:v>1541163600</c:v>
                </c:pt>
                <c:pt idx="77413">
                  <c:v>1541167200</c:v>
                </c:pt>
                <c:pt idx="77414">
                  <c:v>1541170800</c:v>
                </c:pt>
                <c:pt idx="77415">
                  <c:v>1541174400</c:v>
                </c:pt>
                <c:pt idx="77416">
                  <c:v>1541178000</c:v>
                </c:pt>
                <c:pt idx="77417">
                  <c:v>1541181600</c:v>
                </c:pt>
                <c:pt idx="77418">
                  <c:v>1541185200</c:v>
                </c:pt>
                <c:pt idx="77419">
                  <c:v>1541188800</c:v>
                </c:pt>
                <c:pt idx="77420">
                  <c:v>1541192400</c:v>
                </c:pt>
                <c:pt idx="77421">
                  <c:v>1541196000</c:v>
                </c:pt>
                <c:pt idx="77422">
                  <c:v>1541199600</c:v>
                </c:pt>
                <c:pt idx="77423">
                  <c:v>1541203200</c:v>
                </c:pt>
                <c:pt idx="77424">
                  <c:v>1541206800</c:v>
                </c:pt>
                <c:pt idx="77425">
                  <c:v>1541210400</c:v>
                </c:pt>
                <c:pt idx="77426">
                  <c:v>1541214000</c:v>
                </c:pt>
                <c:pt idx="77427">
                  <c:v>1541217600</c:v>
                </c:pt>
                <c:pt idx="77428">
                  <c:v>1541221200</c:v>
                </c:pt>
                <c:pt idx="77429">
                  <c:v>1541224800</c:v>
                </c:pt>
                <c:pt idx="77430">
                  <c:v>1541228400</c:v>
                </c:pt>
                <c:pt idx="77431">
                  <c:v>1541232000</c:v>
                </c:pt>
                <c:pt idx="77432">
                  <c:v>1541235600</c:v>
                </c:pt>
                <c:pt idx="77433">
                  <c:v>1541239200</c:v>
                </c:pt>
                <c:pt idx="77434">
                  <c:v>1541242800</c:v>
                </c:pt>
                <c:pt idx="77435">
                  <c:v>1541246400</c:v>
                </c:pt>
                <c:pt idx="77436">
                  <c:v>1541250000</c:v>
                </c:pt>
                <c:pt idx="77437">
                  <c:v>1541253600</c:v>
                </c:pt>
                <c:pt idx="77438">
                  <c:v>1541257200</c:v>
                </c:pt>
                <c:pt idx="77439">
                  <c:v>1541260800</c:v>
                </c:pt>
                <c:pt idx="77440">
                  <c:v>1541264400</c:v>
                </c:pt>
                <c:pt idx="77441">
                  <c:v>1541268000</c:v>
                </c:pt>
                <c:pt idx="77442">
                  <c:v>1541271600</c:v>
                </c:pt>
                <c:pt idx="77443">
                  <c:v>1541275200</c:v>
                </c:pt>
                <c:pt idx="77444">
                  <c:v>1541278800</c:v>
                </c:pt>
                <c:pt idx="77445">
                  <c:v>1541282400</c:v>
                </c:pt>
                <c:pt idx="77446">
                  <c:v>1541286000</c:v>
                </c:pt>
                <c:pt idx="77447">
                  <c:v>1541289600</c:v>
                </c:pt>
                <c:pt idx="77448">
                  <c:v>1541293200</c:v>
                </c:pt>
                <c:pt idx="77449">
                  <c:v>1541296800</c:v>
                </c:pt>
                <c:pt idx="77450">
                  <c:v>1541300400</c:v>
                </c:pt>
                <c:pt idx="77451">
                  <c:v>1541304000</c:v>
                </c:pt>
                <c:pt idx="77452">
                  <c:v>1541307600</c:v>
                </c:pt>
                <c:pt idx="77453">
                  <c:v>1541311200</c:v>
                </c:pt>
                <c:pt idx="77454">
                  <c:v>1541314800</c:v>
                </c:pt>
                <c:pt idx="77455">
                  <c:v>1541318400</c:v>
                </c:pt>
                <c:pt idx="77456">
                  <c:v>1541322000</c:v>
                </c:pt>
                <c:pt idx="77457">
                  <c:v>1541325600</c:v>
                </c:pt>
                <c:pt idx="77458">
                  <c:v>1541329200</c:v>
                </c:pt>
                <c:pt idx="77459">
                  <c:v>1541332800</c:v>
                </c:pt>
                <c:pt idx="77460">
                  <c:v>1541336400</c:v>
                </c:pt>
                <c:pt idx="77461">
                  <c:v>1541340000</c:v>
                </c:pt>
                <c:pt idx="77462">
                  <c:v>1541343600</c:v>
                </c:pt>
                <c:pt idx="77463">
                  <c:v>1541347200</c:v>
                </c:pt>
                <c:pt idx="77464">
                  <c:v>1541350800</c:v>
                </c:pt>
                <c:pt idx="77465">
                  <c:v>1541354400</c:v>
                </c:pt>
                <c:pt idx="77466">
                  <c:v>1541358000</c:v>
                </c:pt>
                <c:pt idx="77467">
                  <c:v>1541361600</c:v>
                </c:pt>
                <c:pt idx="77468">
                  <c:v>1541365200</c:v>
                </c:pt>
                <c:pt idx="77469">
                  <c:v>1541368800</c:v>
                </c:pt>
                <c:pt idx="77470">
                  <c:v>1541372400</c:v>
                </c:pt>
                <c:pt idx="77471">
                  <c:v>1541376000</c:v>
                </c:pt>
                <c:pt idx="77472">
                  <c:v>1541379600</c:v>
                </c:pt>
                <c:pt idx="77473">
                  <c:v>1541383200</c:v>
                </c:pt>
                <c:pt idx="77474">
                  <c:v>1541386800</c:v>
                </c:pt>
                <c:pt idx="77475">
                  <c:v>1541390400</c:v>
                </c:pt>
                <c:pt idx="77476">
                  <c:v>1541394000</c:v>
                </c:pt>
                <c:pt idx="77477">
                  <c:v>1541397600</c:v>
                </c:pt>
                <c:pt idx="77478">
                  <c:v>1541401200</c:v>
                </c:pt>
                <c:pt idx="77479">
                  <c:v>1541404800</c:v>
                </c:pt>
                <c:pt idx="77480">
                  <c:v>1541408400</c:v>
                </c:pt>
                <c:pt idx="77481">
                  <c:v>1541412000</c:v>
                </c:pt>
                <c:pt idx="77482">
                  <c:v>1541415600</c:v>
                </c:pt>
                <c:pt idx="77483">
                  <c:v>1541419200</c:v>
                </c:pt>
                <c:pt idx="77484">
                  <c:v>1541422800</c:v>
                </c:pt>
                <c:pt idx="77485">
                  <c:v>1541426400</c:v>
                </c:pt>
                <c:pt idx="77486">
                  <c:v>1541430000</c:v>
                </c:pt>
                <c:pt idx="77487">
                  <c:v>1541433600</c:v>
                </c:pt>
                <c:pt idx="77488">
                  <c:v>1541437200</c:v>
                </c:pt>
                <c:pt idx="77489">
                  <c:v>1541440800</c:v>
                </c:pt>
                <c:pt idx="77490">
                  <c:v>1541444400</c:v>
                </c:pt>
                <c:pt idx="77491">
                  <c:v>1541448000</c:v>
                </c:pt>
                <c:pt idx="77492">
                  <c:v>1541451600</c:v>
                </c:pt>
                <c:pt idx="77493">
                  <c:v>1541455200</c:v>
                </c:pt>
                <c:pt idx="77494">
                  <c:v>1541458800</c:v>
                </c:pt>
                <c:pt idx="77495">
                  <c:v>1541462400</c:v>
                </c:pt>
                <c:pt idx="77496">
                  <c:v>1541466000</c:v>
                </c:pt>
                <c:pt idx="77497">
                  <c:v>1541469600</c:v>
                </c:pt>
                <c:pt idx="77498">
                  <c:v>1541473200</c:v>
                </c:pt>
                <c:pt idx="77499">
                  <c:v>1541476800</c:v>
                </c:pt>
                <c:pt idx="77500">
                  <c:v>1541480400</c:v>
                </c:pt>
                <c:pt idx="77501">
                  <c:v>1541484000</c:v>
                </c:pt>
                <c:pt idx="77502">
                  <c:v>1541487600</c:v>
                </c:pt>
                <c:pt idx="77503">
                  <c:v>1541491200</c:v>
                </c:pt>
                <c:pt idx="77504">
                  <c:v>1541494800</c:v>
                </c:pt>
                <c:pt idx="77505">
                  <c:v>1541498400</c:v>
                </c:pt>
                <c:pt idx="77506">
                  <c:v>1541502000</c:v>
                </c:pt>
                <c:pt idx="77507">
                  <c:v>1541505600</c:v>
                </c:pt>
                <c:pt idx="77508">
                  <c:v>1541509200</c:v>
                </c:pt>
                <c:pt idx="77509">
                  <c:v>1541512800</c:v>
                </c:pt>
                <c:pt idx="77510">
                  <c:v>1541516400</c:v>
                </c:pt>
                <c:pt idx="77511">
                  <c:v>1541520000</c:v>
                </c:pt>
                <c:pt idx="77512">
                  <c:v>1541523600</c:v>
                </c:pt>
                <c:pt idx="77513">
                  <c:v>1541527200</c:v>
                </c:pt>
                <c:pt idx="77514">
                  <c:v>1541530800</c:v>
                </c:pt>
                <c:pt idx="77515">
                  <c:v>1541534400</c:v>
                </c:pt>
                <c:pt idx="77516">
                  <c:v>1541538000</c:v>
                </c:pt>
                <c:pt idx="77517">
                  <c:v>1541541600</c:v>
                </c:pt>
                <c:pt idx="77518">
                  <c:v>1541545200</c:v>
                </c:pt>
                <c:pt idx="77519">
                  <c:v>1541548800</c:v>
                </c:pt>
                <c:pt idx="77520">
                  <c:v>1541552400</c:v>
                </c:pt>
                <c:pt idx="77521">
                  <c:v>1541556000</c:v>
                </c:pt>
                <c:pt idx="77522">
                  <c:v>1541559600</c:v>
                </c:pt>
                <c:pt idx="77523">
                  <c:v>1541563200</c:v>
                </c:pt>
                <c:pt idx="77524">
                  <c:v>1541566800</c:v>
                </c:pt>
                <c:pt idx="77525">
                  <c:v>1541570400</c:v>
                </c:pt>
                <c:pt idx="77526">
                  <c:v>1541574000</c:v>
                </c:pt>
                <c:pt idx="77527">
                  <c:v>1541577600</c:v>
                </c:pt>
                <c:pt idx="77528">
                  <c:v>1541581200</c:v>
                </c:pt>
                <c:pt idx="77529">
                  <c:v>1541584800</c:v>
                </c:pt>
                <c:pt idx="77530">
                  <c:v>1541588400</c:v>
                </c:pt>
                <c:pt idx="77531">
                  <c:v>1541592000</c:v>
                </c:pt>
                <c:pt idx="77532">
                  <c:v>1541595600</c:v>
                </c:pt>
                <c:pt idx="77533">
                  <c:v>1541599200</c:v>
                </c:pt>
                <c:pt idx="77534">
                  <c:v>1541602800</c:v>
                </c:pt>
                <c:pt idx="77535">
                  <c:v>1541606400</c:v>
                </c:pt>
                <c:pt idx="77536">
                  <c:v>1541610000</c:v>
                </c:pt>
                <c:pt idx="77537">
                  <c:v>1541613600</c:v>
                </c:pt>
                <c:pt idx="77538">
                  <c:v>1541617200</c:v>
                </c:pt>
                <c:pt idx="77539">
                  <c:v>1541620800</c:v>
                </c:pt>
                <c:pt idx="77540">
                  <c:v>1541624400</c:v>
                </c:pt>
                <c:pt idx="77541">
                  <c:v>1541628000</c:v>
                </c:pt>
                <c:pt idx="77542">
                  <c:v>1541631600</c:v>
                </c:pt>
                <c:pt idx="77543">
                  <c:v>1541635200</c:v>
                </c:pt>
                <c:pt idx="77544">
                  <c:v>1541638800</c:v>
                </c:pt>
                <c:pt idx="77545">
                  <c:v>1541642400</c:v>
                </c:pt>
                <c:pt idx="77546">
                  <c:v>1541646000</c:v>
                </c:pt>
                <c:pt idx="77547">
                  <c:v>1541649600</c:v>
                </c:pt>
                <c:pt idx="77548">
                  <c:v>1541653200</c:v>
                </c:pt>
                <c:pt idx="77549">
                  <c:v>1541656800</c:v>
                </c:pt>
                <c:pt idx="77550">
                  <c:v>1541660400</c:v>
                </c:pt>
                <c:pt idx="77551">
                  <c:v>1541664000</c:v>
                </c:pt>
                <c:pt idx="77552">
                  <c:v>1541667600</c:v>
                </c:pt>
                <c:pt idx="77553">
                  <c:v>1541671200</c:v>
                </c:pt>
                <c:pt idx="77554">
                  <c:v>1541674800</c:v>
                </c:pt>
                <c:pt idx="77555">
                  <c:v>1541678400</c:v>
                </c:pt>
                <c:pt idx="77556">
                  <c:v>1541682000</c:v>
                </c:pt>
                <c:pt idx="77557">
                  <c:v>1541685600</c:v>
                </c:pt>
                <c:pt idx="77558">
                  <c:v>1541689200</c:v>
                </c:pt>
                <c:pt idx="77559">
                  <c:v>1541692800</c:v>
                </c:pt>
                <c:pt idx="77560">
                  <c:v>1541696400</c:v>
                </c:pt>
                <c:pt idx="77561">
                  <c:v>1541700000</c:v>
                </c:pt>
                <c:pt idx="77562">
                  <c:v>1541703600</c:v>
                </c:pt>
                <c:pt idx="77563">
                  <c:v>1541707200</c:v>
                </c:pt>
                <c:pt idx="77564">
                  <c:v>1541710800</c:v>
                </c:pt>
                <c:pt idx="77565">
                  <c:v>1541714400</c:v>
                </c:pt>
                <c:pt idx="77566">
                  <c:v>1541718000</c:v>
                </c:pt>
                <c:pt idx="77567">
                  <c:v>1541721600</c:v>
                </c:pt>
                <c:pt idx="77568">
                  <c:v>1541725200</c:v>
                </c:pt>
                <c:pt idx="77569">
                  <c:v>1541728800</c:v>
                </c:pt>
                <c:pt idx="77570">
                  <c:v>1541732400</c:v>
                </c:pt>
                <c:pt idx="77571">
                  <c:v>1541736000</c:v>
                </c:pt>
                <c:pt idx="77572">
                  <c:v>1541739600</c:v>
                </c:pt>
                <c:pt idx="77573">
                  <c:v>1541743200</c:v>
                </c:pt>
                <c:pt idx="77574">
                  <c:v>1541746800</c:v>
                </c:pt>
                <c:pt idx="77575">
                  <c:v>1541750400</c:v>
                </c:pt>
                <c:pt idx="77576">
                  <c:v>1541754000</c:v>
                </c:pt>
                <c:pt idx="77577">
                  <c:v>1541757600</c:v>
                </c:pt>
                <c:pt idx="77578">
                  <c:v>1541761200</c:v>
                </c:pt>
                <c:pt idx="77579">
                  <c:v>1541764800</c:v>
                </c:pt>
                <c:pt idx="77580">
                  <c:v>1541768400</c:v>
                </c:pt>
                <c:pt idx="77581">
                  <c:v>1541772000</c:v>
                </c:pt>
                <c:pt idx="77582">
                  <c:v>1541775600</c:v>
                </c:pt>
                <c:pt idx="77583">
                  <c:v>1541779200</c:v>
                </c:pt>
                <c:pt idx="77584">
                  <c:v>1541782800</c:v>
                </c:pt>
                <c:pt idx="77585">
                  <c:v>1541786400</c:v>
                </c:pt>
                <c:pt idx="77586">
                  <c:v>1541790000</c:v>
                </c:pt>
                <c:pt idx="77587">
                  <c:v>1541793600</c:v>
                </c:pt>
                <c:pt idx="77588">
                  <c:v>1541797200</c:v>
                </c:pt>
                <c:pt idx="77589">
                  <c:v>1541800800</c:v>
                </c:pt>
                <c:pt idx="77590">
                  <c:v>1541804400</c:v>
                </c:pt>
                <c:pt idx="77591">
                  <c:v>1541808000</c:v>
                </c:pt>
                <c:pt idx="77592">
                  <c:v>1541811600</c:v>
                </c:pt>
                <c:pt idx="77593">
                  <c:v>1541815200</c:v>
                </c:pt>
                <c:pt idx="77594">
                  <c:v>1541818800</c:v>
                </c:pt>
                <c:pt idx="77595">
                  <c:v>1541822400</c:v>
                </c:pt>
                <c:pt idx="77596">
                  <c:v>1541826000</c:v>
                </c:pt>
                <c:pt idx="77597">
                  <c:v>1541829600</c:v>
                </c:pt>
                <c:pt idx="77598">
                  <c:v>1541833200</c:v>
                </c:pt>
                <c:pt idx="77599">
                  <c:v>1541836800</c:v>
                </c:pt>
                <c:pt idx="77600">
                  <c:v>1541840400</c:v>
                </c:pt>
                <c:pt idx="77601">
                  <c:v>1541844000</c:v>
                </c:pt>
                <c:pt idx="77602">
                  <c:v>1541847600</c:v>
                </c:pt>
                <c:pt idx="77603">
                  <c:v>1541851200</c:v>
                </c:pt>
                <c:pt idx="77604">
                  <c:v>1541854800</c:v>
                </c:pt>
                <c:pt idx="77605">
                  <c:v>1541858400</c:v>
                </c:pt>
                <c:pt idx="77606">
                  <c:v>1541862000</c:v>
                </c:pt>
                <c:pt idx="77607">
                  <c:v>1541865600</c:v>
                </c:pt>
                <c:pt idx="77608">
                  <c:v>1541869200</c:v>
                </c:pt>
                <c:pt idx="77609">
                  <c:v>1541872800</c:v>
                </c:pt>
                <c:pt idx="77610">
                  <c:v>1541876400</c:v>
                </c:pt>
                <c:pt idx="77611">
                  <c:v>1541880000</c:v>
                </c:pt>
                <c:pt idx="77612">
                  <c:v>1541883600</c:v>
                </c:pt>
                <c:pt idx="77613">
                  <c:v>1541887200</c:v>
                </c:pt>
                <c:pt idx="77614">
                  <c:v>1541890800</c:v>
                </c:pt>
                <c:pt idx="77615">
                  <c:v>1541894400</c:v>
                </c:pt>
                <c:pt idx="77616">
                  <c:v>1541898000</c:v>
                </c:pt>
                <c:pt idx="77617">
                  <c:v>1541901600</c:v>
                </c:pt>
                <c:pt idx="77618">
                  <c:v>1541905200</c:v>
                </c:pt>
                <c:pt idx="77619">
                  <c:v>1541908800</c:v>
                </c:pt>
                <c:pt idx="77620">
                  <c:v>1541912400</c:v>
                </c:pt>
                <c:pt idx="77621">
                  <c:v>1541916000</c:v>
                </c:pt>
                <c:pt idx="77622">
                  <c:v>1541919600</c:v>
                </c:pt>
                <c:pt idx="77623">
                  <c:v>1541923200</c:v>
                </c:pt>
                <c:pt idx="77624">
                  <c:v>1541926800</c:v>
                </c:pt>
                <c:pt idx="77625">
                  <c:v>1541930400</c:v>
                </c:pt>
                <c:pt idx="77626">
                  <c:v>1541934000</c:v>
                </c:pt>
                <c:pt idx="77627">
                  <c:v>1541937600</c:v>
                </c:pt>
                <c:pt idx="77628">
                  <c:v>1541941200</c:v>
                </c:pt>
                <c:pt idx="77629">
                  <c:v>1541944800</c:v>
                </c:pt>
                <c:pt idx="77630">
                  <c:v>1541948400</c:v>
                </c:pt>
                <c:pt idx="77631">
                  <c:v>1541952000</c:v>
                </c:pt>
                <c:pt idx="77632">
                  <c:v>1541955600</c:v>
                </c:pt>
                <c:pt idx="77633">
                  <c:v>1541959200</c:v>
                </c:pt>
                <c:pt idx="77634">
                  <c:v>1541962800</c:v>
                </c:pt>
                <c:pt idx="77635">
                  <c:v>1541966400</c:v>
                </c:pt>
                <c:pt idx="77636">
                  <c:v>1541970000</c:v>
                </c:pt>
                <c:pt idx="77637">
                  <c:v>1541973600</c:v>
                </c:pt>
                <c:pt idx="77638">
                  <c:v>1541977200</c:v>
                </c:pt>
                <c:pt idx="77639">
                  <c:v>1541980800</c:v>
                </c:pt>
                <c:pt idx="77640">
                  <c:v>1541984400</c:v>
                </c:pt>
                <c:pt idx="77641">
                  <c:v>1541988000</c:v>
                </c:pt>
                <c:pt idx="77642">
                  <c:v>1541991600</c:v>
                </c:pt>
                <c:pt idx="77643">
                  <c:v>1541995200</c:v>
                </c:pt>
                <c:pt idx="77644">
                  <c:v>1541998800</c:v>
                </c:pt>
                <c:pt idx="77645">
                  <c:v>1542002400</c:v>
                </c:pt>
                <c:pt idx="77646">
                  <c:v>1542006000</c:v>
                </c:pt>
                <c:pt idx="77647">
                  <c:v>1542009600</c:v>
                </c:pt>
                <c:pt idx="77648">
                  <c:v>1542013200</c:v>
                </c:pt>
                <c:pt idx="77649">
                  <c:v>1542016800</c:v>
                </c:pt>
                <c:pt idx="77650">
                  <c:v>1542020400</c:v>
                </c:pt>
                <c:pt idx="77651">
                  <c:v>1542024000</c:v>
                </c:pt>
                <c:pt idx="77652">
                  <c:v>1542027600</c:v>
                </c:pt>
                <c:pt idx="77653">
                  <c:v>1542031200</c:v>
                </c:pt>
                <c:pt idx="77654">
                  <c:v>1542034800</c:v>
                </c:pt>
                <c:pt idx="77655">
                  <c:v>1542038400</c:v>
                </c:pt>
                <c:pt idx="77656">
                  <c:v>1542042000</c:v>
                </c:pt>
                <c:pt idx="77657">
                  <c:v>1542045600</c:v>
                </c:pt>
                <c:pt idx="77658">
                  <c:v>1542049200</c:v>
                </c:pt>
                <c:pt idx="77659">
                  <c:v>1542052800</c:v>
                </c:pt>
                <c:pt idx="77660">
                  <c:v>1542056400</c:v>
                </c:pt>
                <c:pt idx="77661">
                  <c:v>1542060000</c:v>
                </c:pt>
                <c:pt idx="77662">
                  <c:v>1542063600</c:v>
                </c:pt>
                <c:pt idx="77663">
                  <c:v>1542067200</c:v>
                </c:pt>
                <c:pt idx="77664">
                  <c:v>1542070800</c:v>
                </c:pt>
                <c:pt idx="77665">
                  <c:v>1542074400</c:v>
                </c:pt>
                <c:pt idx="77666">
                  <c:v>1542078000</c:v>
                </c:pt>
                <c:pt idx="77667">
                  <c:v>1542081600</c:v>
                </c:pt>
                <c:pt idx="77668">
                  <c:v>1542085200</c:v>
                </c:pt>
                <c:pt idx="77669">
                  <c:v>1542088800</c:v>
                </c:pt>
                <c:pt idx="77670">
                  <c:v>1542092400</c:v>
                </c:pt>
                <c:pt idx="77671">
                  <c:v>1542096000</c:v>
                </c:pt>
                <c:pt idx="77672">
                  <c:v>1542099600</c:v>
                </c:pt>
                <c:pt idx="77673">
                  <c:v>1542103200</c:v>
                </c:pt>
                <c:pt idx="77674">
                  <c:v>1542106800</c:v>
                </c:pt>
                <c:pt idx="77675">
                  <c:v>1542110400</c:v>
                </c:pt>
                <c:pt idx="77676">
                  <c:v>1542114000</c:v>
                </c:pt>
                <c:pt idx="77677">
                  <c:v>1542117600</c:v>
                </c:pt>
                <c:pt idx="77678">
                  <c:v>1542121200</c:v>
                </c:pt>
                <c:pt idx="77679">
                  <c:v>1542124800</c:v>
                </c:pt>
                <c:pt idx="77680">
                  <c:v>1542128400</c:v>
                </c:pt>
                <c:pt idx="77681">
                  <c:v>1542132000</c:v>
                </c:pt>
                <c:pt idx="77682">
                  <c:v>1542135600</c:v>
                </c:pt>
                <c:pt idx="77683">
                  <c:v>1542139200</c:v>
                </c:pt>
                <c:pt idx="77684">
                  <c:v>1542142800</c:v>
                </c:pt>
                <c:pt idx="77685">
                  <c:v>1542146400</c:v>
                </c:pt>
                <c:pt idx="77686">
                  <c:v>1542150000</c:v>
                </c:pt>
                <c:pt idx="77687">
                  <c:v>1542153600</c:v>
                </c:pt>
                <c:pt idx="77688">
                  <c:v>1542157200</c:v>
                </c:pt>
                <c:pt idx="77689">
                  <c:v>1542160800</c:v>
                </c:pt>
                <c:pt idx="77690">
                  <c:v>1542164400</c:v>
                </c:pt>
                <c:pt idx="77691">
                  <c:v>1542168000</c:v>
                </c:pt>
                <c:pt idx="77692">
                  <c:v>1542171600</c:v>
                </c:pt>
                <c:pt idx="77693">
                  <c:v>1542175200</c:v>
                </c:pt>
                <c:pt idx="77694">
                  <c:v>1542178800</c:v>
                </c:pt>
                <c:pt idx="77695">
                  <c:v>1542182400</c:v>
                </c:pt>
                <c:pt idx="77696">
                  <c:v>1542186000</c:v>
                </c:pt>
                <c:pt idx="77697">
                  <c:v>1542189600</c:v>
                </c:pt>
                <c:pt idx="77698">
                  <c:v>1542193200</c:v>
                </c:pt>
                <c:pt idx="77699">
                  <c:v>1542196800</c:v>
                </c:pt>
                <c:pt idx="77700">
                  <c:v>1542200400</c:v>
                </c:pt>
                <c:pt idx="77701">
                  <c:v>1542204000</c:v>
                </c:pt>
                <c:pt idx="77702">
                  <c:v>1542207600</c:v>
                </c:pt>
                <c:pt idx="77703">
                  <c:v>1542211200</c:v>
                </c:pt>
                <c:pt idx="77704">
                  <c:v>1542214800</c:v>
                </c:pt>
                <c:pt idx="77705">
                  <c:v>1542218400</c:v>
                </c:pt>
                <c:pt idx="77706">
                  <c:v>1542222000</c:v>
                </c:pt>
                <c:pt idx="77707">
                  <c:v>1542225600</c:v>
                </c:pt>
                <c:pt idx="77708">
                  <c:v>1542229200</c:v>
                </c:pt>
                <c:pt idx="77709">
                  <c:v>1542232800</c:v>
                </c:pt>
                <c:pt idx="77710">
                  <c:v>1542236400</c:v>
                </c:pt>
                <c:pt idx="77711">
                  <c:v>1542240000</c:v>
                </c:pt>
                <c:pt idx="77712">
                  <c:v>1542243600</c:v>
                </c:pt>
                <c:pt idx="77713">
                  <c:v>1542247200</c:v>
                </c:pt>
                <c:pt idx="77714">
                  <c:v>1542250800</c:v>
                </c:pt>
                <c:pt idx="77715">
                  <c:v>1542254400</c:v>
                </c:pt>
                <c:pt idx="77716">
                  <c:v>1542258000</c:v>
                </c:pt>
                <c:pt idx="77717">
                  <c:v>1542261600</c:v>
                </c:pt>
                <c:pt idx="77718">
                  <c:v>1542265200</c:v>
                </c:pt>
                <c:pt idx="77719">
                  <c:v>1542268800</c:v>
                </c:pt>
                <c:pt idx="77720">
                  <c:v>1542272400</c:v>
                </c:pt>
                <c:pt idx="77721">
                  <c:v>1542276000</c:v>
                </c:pt>
                <c:pt idx="77722">
                  <c:v>1542279600</c:v>
                </c:pt>
                <c:pt idx="77723">
                  <c:v>1542283200</c:v>
                </c:pt>
                <c:pt idx="77724">
                  <c:v>1542286800</c:v>
                </c:pt>
                <c:pt idx="77725">
                  <c:v>1542290400</c:v>
                </c:pt>
                <c:pt idx="77726">
                  <c:v>1542294000</c:v>
                </c:pt>
                <c:pt idx="77727">
                  <c:v>1542297600</c:v>
                </c:pt>
                <c:pt idx="77728">
                  <c:v>1542301200</c:v>
                </c:pt>
                <c:pt idx="77729">
                  <c:v>1542304800</c:v>
                </c:pt>
                <c:pt idx="77730">
                  <c:v>1542308400</c:v>
                </c:pt>
                <c:pt idx="77731">
                  <c:v>1542312000</c:v>
                </c:pt>
                <c:pt idx="77732">
                  <c:v>1542315600</c:v>
                </c:pt>
                <c:pt idx="77733">
                  <c:v>1542319200</c:v>
                </c:pt>
                <c:pt idx="77734">
                  <c:v>1542322800</c:v>
                </c:pt>
                <c:pt idx="77735">
                  <c:v>1542326400</c:v>
                </c:pt>
                <c:pt idx="77736">
                  <c:v>1542330000</c:v>
                </c:pt>
                <c:pt idx="77737">
                  <c:v>1542333600</c:v>
                </c:pt>
                <c:pt idx="77738">
                  <c:v>1542337200</c:v>
                </c:pt>
                <c:pt idx="77739">
                  <c:v>1542340800</c:v>
                </c:pt>
                <c:pt idx="77740">
                  <c:v>1542344400</c:v>
                </c:pt>
                <c:pt idx="77741">
                  <c:v>1542348000</c:v>
                </c:pt>
                <c:pt idx="77742">
                  <c:v>1542351600</c:v>
                </c:pt>
                <c:pt idx="77743">
                  <c:v>1542355200</c:v>
                </c:pt>
                <c:pt idx="77744">
                  <c:v>1542358800</c:v>
                </c:pt>
                <c:pt idx="77745">
                  <c:v>1542362400</c:v>
                </c:pt>
                <c:pt idx="77746">
                  <c:v>1542366000</c:v>
                </c:pt>
                <c:pt idx="77747">
                  <c:v>1542369600</c:v>
                </c:pt>
                <c:pt idx="77748">
                  <c:v>1542373200</c:v>
                </c:pt>
                <c:pt idx="77749">
                  <c:v>1542376800</c:v>
                </c:pt>
                <c:pt idx="77750">
                  <c:v>1542380400</c:v>
                </c:pt>
                <c:pt idx="77751">
                  <c:v>1542384000</c:v>
                </c:pt>
                <c:pt idx="77752">
                  <c:v>1542387600</c:v>
                </c:pt>
                <c:pt idx="77753">
                  <c:v>1542391200</c:v>
                </c:pt>
                <c:pt idx="77754">
                  <c:v>1542394800</c:v>
                </c:pt>
                <c:pt idx="77755">
                  <c:v>1542398400</c:v>
                </c:pt>
                <c:pt idx="77756">
                  <c:v>1542402000</c:v>
                </c:pt>
                <c:pt idx="77757">
                  <c:v>1542405600</c:v>
                </c:pt>
                <c:pt idx="77758">
                  <c:v>1542409200</c:v>
                </c:pt>
                <c:pt idx="77759">
                  <c:v>1542412800</c:v>
                </c:pt>
                <c:pt idx="77760">
                  <c:v>1542416400</c:v>
                </c:pt>
                <c:pt idx="77761">
                  <c:v>1542420000</c:v>
                </c:pt>
                <c:pt idx="77762">
                  <c:v>1542423600</c:v>
                </c:pt>
                <c:pt idx="77763">
                  <c:v>1542427200</c:v>
                </c:pt>
                <c:pt idx="77764">
                  <c:v>1542430800</c:v>
                </c:pt>
                <c:pt idx="77765">
                  <c:v>1542434400</c:v>
                </c:pt>
                <c:pt idx="77766">
                  <c:v>1542438000</c:v>
                </c:pt>
                <c:pt idx="77767">
                  <c:v>1542441600</c:v>
                </c:pt>
                <c:pt idx="77768">
                  <c:v>1542445200</c:v>
                </c:pt>
                <c:pt idx="77769">
                  <c:v>1542448800</c:v>
                </c:pt>
                <c:pt idx="77770">
                  <c:v>1542452400</c:v>
                </c:pt>
                <c:pt idx="77771">
                  <c:v>1542456000</c:v>
                </c:pt>
                <c:pt idx="77772">
                  <c:v>1542459600</c:v>
                </c:pt>
                <c:pt idx="77773">
                  <c:v>1542463200</c:v>
                </c:pt>
                <c:pt idx="77774">
                  <c:v>1542466800</c:v>
                </c:pt>
                <c:pt idx="77775">
                  <c:v>1542470400</c:v>
                </c:pt>
                <c:pt idx="77776">
                  <c:v>1542474000</c:v>
                </c:pt>
                <c:pt idx="77777">
                  <c:v>1542477600</c:v>
                </c:pt>
                <c:pt idx="77778">
                  <c:v>1542481200</c:v>
                </c:pt>
                <c:pt idx="77779">
                  <c:v>1542484800</c:v>
                </c:pt>
                <c:pt idx="77780">
                  <c:v>1542488400</c:v>
                </c:pt>
                <c:pt idx="77781">
                  <c:v>1542492000</c:v>
                </c:pt>
                <c:pt idx="77782">
                  <c:v>1542495600</c:v>
                </c:pt>
                <c:pt idx="77783">
                  <c:v>1542499200</c:v>
                </c:pt>
                <c:pt idx="77784">
                  <c:v>1542502800</c:v>
                </c:pt>
                <c:pt idx="77785">
                  <c:v>1542506400</c:v>
                </c:pt>
                <c:pt idx="77786">
                  <c:v>1542510000</c:v>
                </c:pt>
                <c:pt idx="77787">
                  <c:v>1542513600</c:v>
                </c:pt>
                <c:pt idx="77788">
                  <c:v>1542517200</c:v>
                </c:pt>
                <c:pt idx="77789">
                  <c:v>1542520800</c:v>
                </c:pt>
                <c:pt idx="77790">
                  <c:v>1542524400</c:v>
                </c:pt>
                <c:pt idx="77791">
                  <c:v>1542528000</c:v>
                </c:pt>
                <c:pt idx="77792">
                  <c:v>1542531600</c:v>
                </c:pt>
                <c:pt idx="77793">
                  <c:v>1542535200</c:v>
                </c:pt>
                <c:pt idx="77794">
                  <c:v>1542538800</c:v>
                </c:pt>
                <c:pt idx="77795">
                  <c:v>1542542400</c:v>
                </c:pt>
                <c:pt idx="77796">
                  <c:v>1542546000</c:v>
                </c:pt>
                <c:pt idx="77797">
                  <c:v>1542549600</c:v>
                </c:pt>
                <c:pt idx="77798">
                  <c:v>1542553200</c:v>
                </c:pt>
                <c:pt idx="77799">
                  <c:v>1542556800</c:v>
                </c:pt>
                <c:pt idx="77800">
                  <c:v>1542560400</c:v>
                </c:pt>
                <c:pt idx="77801">
                  <c:v>1542564000</c:v>
                </c:pt>
                <c:pt idx="77802">
                  <c:v>1542567600</c:v>
                </c:pt>
                <c:pt idx="77803">
                  <c:v>1542571200</c:v>
                </c:pt>
                <c:pt idx="77804">
                  <c:v>1542574800</c:v>
                </c:pt>
                <c:pt idx="77805">
                  <c:v>1542578400</c:v>
                </c:pt>
                <c:pt idx="77806">
                  <c:v>1542582000</c:v>
                </c:pt>
                <c:pt idx="77807">
                  <c:v>1542585600</c:v>
                </c:pt>
                <c:pt idx="77808">
                  <c:v>1542589200</c:v>
                </c:pt>
                <c:pt idx="77809">
                  <c:v>1542592800</c:v>
                </c:pt>
                <c:pt idx="77810">
                  <c:v>1542596400</c:v>
                </c:pt>
                <c:pt idx="77811">
                  <c:v>1542600000</c:v>
                </c:pt>
                <c:pt idx="77812">
                  <c:v>1542603600</c:v>
                </c:pt>
                <c:pt idx="77813">
                  <c:v>1542607200</c:v>
                </c:pt>
                <c:pt idx="77814">
                  <c:v>1542610800</c:v>
                </c:pt>
                <c:pt idx="77815">
                  <c:v>1542614400</c:v>
                </c:pt>
                <c:pt idx="77816">
                  <c:v>1542618000</c:v>
                </c:pt>
                <c:pt idx="77817">
                  <c:v>1542621600</c:v>
                </c:pt>
                <c:pt idx="77818">
                  <c:v>1542625200</c:v>
                </c:pt>
                <c:pt idx="77819">
                  <c:v>1542628800</c:v>
                </c:pt>
                <c:pt idx="77820">
                  <c:v>1542632400</c:v>
                </c:pt>
                <c:pt idx="77821">
                  <c:v>1542636000</c:v>
                </c:pt>
                <c:pt idx="77822">
                  <c:v>1542639600</c:v>
                </c:pt>
                <c:pt idx="77823">
                  <c:v>1542643200</c:v>
                </c:pt>
                <c:pt idx="77824">
                  <c:v>1542646800</c:v>
                </c:pt>
                <c:pt idx="77825">
                  <c:v>1542650400</c:v>
                </c:pt>
                <c:pt idx="77826">
                  <c:v>1542654000</c:v>
                </c:pt>
                <c:pt idx="77827">
                  <c:v>1542657600</c:v>
                </c:pt>
                <c:pt idx="77828">
                  <c:v>1542661200</c:v>
                </c:pt>
                <c:pt idx="77829">
                  <c:v>1542664800</c:v>
                </c:pt>
                <c:pt idx="77830">
                  <c:v>1542668400</c:v>
                </c:pt>
                <c:pt idx="77831">
                  <c:v>1542672000</c:v>
                </c:pt>
                <c:pt idx="77832">
                  <c:v>1542675600</c:v>
                </c:pt>
                <c:pt idx="77833">
                  <c:v>1542679200</c:v>
                </c:pt>
                <c:pt idx="77834">
                  <c:v>1542682800</c:v>
                </c:pt>
                <c:pt idx="77835">
                  <c:v>1542686400</c:v>
                </c:pt>
                <c:pt idx="77836">
                  <c:v>1542690000</c:v>
                </c:pt>
                <c:pt idx="77837">
                  <c:v>1542693600</c:v>
                </c:pt>
                <c:pt idx="77838">
                  <c:v>1542697200</c:v>
                </c:pt>
                <c:pt idx="77839">
                  <c:v>1542700800</c:v>
                </c:pt>
                <c:pt idx="77840">
                  <c:v>1542704400</c:v>
                </c:pt>
                <c:pt idx="77841">
                  <c:v>1542708000</c:v>
                </c:pt>
                <c:pt idx="77842">
                  <c:v>1542711600</c:v>
                </c:pt>
                <c:pt idx="77843">
                  <c:v>1542715200</c:v>
                </c:pt>
                <c:pt idx="77844">
                  <c:v>1542718800</c:v>
                </c:pt>
                <c:pt idx="77845">
                  <c:v>1542722400</c:v>
                </c:pt>
                <c:pt idx="77846">
                  <c:v>1542726000</c:v>
                </c:pt>
                <c:pt idx="77847">
                  <c:v>1542729600</c:v>
                </c:pt>
                <c:pt idx="77848">
                  <c:v>1542733200</c:v>
                </c:pt>
                <c:pt idx="77849">
                  <c:v>1542736800</c:v>
                </c:pt>
                <c:pt idx="77850">
                  <c:v>1542740400</c:v>
                </c:pt>
                <c:pt idx="77851">
                  <c:v>1542744000</c:v>
                </c:pt>
                <c:pt idx="77852">
                  <c:v>1542747600</c:v>
                </c:pt>
                <c:pt idx="77853">
                  <c:v>1542751200</c:v>
                </c:pt>
                <c:pt idx="77854">
                  <c:v>1542754800</c:v>
                </c:pt>
                <c:pt idx="77855">
                  <c:v>1542758400</c:v>
                </c:pt>
                <c:pt idx="77856">
                  <c:v>1542762000</c:v>
                </c:pt>
                <c:pt idx="77857">
                  <c:v>1542765600</c:v>
                </c:pt>
                <c:pt idx="77858">
                  <c:v>1542769200</c:v>
                </c:pt>
                <c:pt idx="77859">
                  <c:v>1542772800</c:v>
                </c:pt>
                <c:pt idx="77860">
                  <c:v>1542776400</c:v>
                </c:pt>
                <c:pt idx="77861">
                  <c:v>1542780000</c:v>
                </c:pt>
                <c:pt idx="77862">
                  <c:v>1542783600</c:v>
                </c:pt>
                <c:pt idx="77863">
                  <c:v>1542787200</c:v>
                </c:pt>
                <c:pt idx="77864">
                  <c:v>1542790800</c:v>
                </c:pt>
                <c:pt idx="77865">
                  <c:v>1542794400</c:v>
                </c:pt>
                <c:pt idx="77866">
                  <c:v>1542798000</c:v>
                </c:pt>
                <c:pt idx="77867">
                  <c:v>1542801600</c:v>
                </c:pt>
                <c:pt idx="77868">
                  <c:v>1542805200</c:v>
                </c:pt>
                <c:pt idx="77869">
                  <c:v>1542808800</c:v>
                </c:pt>
                <c:pt idx="77870">
                  <c:v>1542812400</c:v>
                </c:pt>
                <c:pt idx="77871">
                  <c:v>1542816000</c:v>
                </c:pt>
                <c:pt idx="77872">
                  <c:v>1542819600</c:v>
                </c:pt>
                <c:pt idx="77873">
                  <c:v>1542823200</c:v>
                </c:pt>
                <c:pt idx="77874">
                  <c:v>1542826800</c:v>
                </c:pt>
                <c:pt idx="77875">
                  <c:v>1542830400</c:v>
                </c:pt>
                <c:pt idx="77876">
                  <c:v>1542834000</c:v>
                </c:pt>
                <c:pt idx="77877">
                  <c:v>1542837600</c:v>
                </c:pt>
                <c:pt idx="77878">
                  <c:v>1542841200</c:v>
                </c:pt>
                <c:pt idx="77879">
                  <c:v>1542844800</c:v>
                </c:pt>
                <c:pt idx="77880">
                  <c:v>1542848400</c:v>
                </c:pt>
                <c:pt idx="77881">
                  <c:v>1542852000</c:v>
                </c:pt>
                <c:pt idx="77882">
                  <c:v>1542855600</c:v>
                </c:pt>
                <c:pt idx="77883">
                  <c:v>1542859200</c:v>
                </c:pt>
                <c:pt idx="77884">
                  <c:v>1542862800</c:v>
                </c:pt>
                <c:pt idx="77885">
                  <c:v>1542866400</c:v>
                </c:pt>
                <c:pt idx="77886">
                  <c:v>1542870000</c:v>
                </c:pt>
                <c:pt idx="77887">
                  <c:v>1542873600</c:v>
                </c:pt>
                <c:pt idx="77888">
                  <c:v>1542877200</c:v>
                </c:pt>
                <c:pt idx="77889">
                  <c:v>1542880800</c:v>
                </c:pt>
                <c:pt idx="77890">
                  <c:v>1542884400</c:v>
                </c:pt>
                <c:pt idx="77891">
                  <c:v>1542888000</c:v>
                </c:pt>
                <c:pt idx="77892">
                  <c:v>1542891600</c:v>
                </c:pt>
                <c:pt idx="77893">
                  <c:v>1542895200</c:v>
                </c:pt>
                <c:pt idx="77894">
                  <c:v>1542898800</c:v>
                </c:pt>
                <c:pt idx="77895">
                  <c:v>1542902400</c:v>
                </c:pt>
                <c:pt idx="77896">
                  <c:v>1542906000</c:v>
                </c:pt>
                <c:pt idx="77897">
                  <c:v>1542909600</c:v>
                </c:pt>
                <c:pt idx="77898">
                  <c:v>1542913200</c:v>
                </c:pt>
                <c:pt idx="77899">
                  <c:v>1542916800</c:v>
                </c:pt>
                <c:pt idx="77900">
                  <c:v>1542920400</c:v>
                </c:pt>
                <c:pt idx="77901">
                  <c:v>1542924000</c:v>
                </c:pt>
                <c:pt idx="77902">
                  <c:v>1542927600</c:v>
                </c:pt>
                <c:pt idx="77903">
                  <c:v>1542931200</c:v>
                </c:pt>
                <c:pt idx="77904">
                  <c:v>1542934800</c:v>
                </c:pt>
                <c:pt idx="77905">
                  <c:v>1542938400</c:v>
                </c:pt>
                <c:pt idx="77906">
                  <c:v>1542942000</c:v>
                </c:pt>
                <c:pt idx="77907">
                  <c:v>1542945600</c:v>
                </c:pt>
                <c:pt idx="77908">
                  <c:v>1542949200</c:v>
                </c:pt>
                <c:pt idx="77909">
                  <c:v>1542952800</c:v>
                </c:pt>
                <c:pt idx="77910">
                  <c:v>1542956400</c:v>
                </c:pt>
                <c:pt idx="77911">
                  <c:v>1542960000</c:v>
                </c:pt>
                <c:pt idx="77912">
                  <c:v>1542963600</c:v>
                </c:pt>
                <c:pt idx="77913">
                  <c:v>1542967200</c:v>
                </c:pt>
                <c:pt idx="77914">
                  <c:v>1542970800</c:v>
                </c:pt>
                <c:pt idx="77915">
                  <c:v>1542974400</c:v>
                </c:pt>
                <c:pt idx="77916">
                  <c:v>1542978000</c:v>
                </c:pt>
                <c:pt idx="77917">
                  <c:v>1542981600</c:v>
                </c:pt>
                <c:pt idx="77918">
                  <c:v>1542985200</c:v>
                </c:pt>
                <c:pt idx="77919">
                  <c:v>1542988800</c:v>
                </c:pt>
                <c:pt idx="77920">
                  <c:v>1542992400</c:v>
                </c:pt>
                <c:pt idx="77921">
                  <c:v>1542996000</c:v>
                </c:pt>
                <c:pt idx="77922">
                  <c:v>1542999600</c:v>
                </c:pt>
                <c:pt idx="77923">
                  <c:v>1543003200</c:v>
                </c:pt>
                <c:pt idx="77924">
                  <c:v>1543006800</c:v>
                </c:pt>
                <c:pt idx="77925">
                  <c:v>1543010400</c:v>
                </c:pt>
                <c:pt idx="77926">
                  <c:v>1543014000</c:v>
                </c:pt>
                <c:pt idx="77927">
                  <c:v>1543017600</c:v>
                </c:pt>
                <c:pt idx="77928">
                  <c:v>1543021200</c:v>
                </c:pt>
                <c:pt idx="77929">
                  <c:v>1543024800</c:v>
                </c:pt>
                <c:pt idx="77930">
                  <c:v>1543028400</c:v>
                </c:pt>
                <c:pt idx="77931">
                  <c:v>1543032000</c:v>
                </c:pt>
                <c:pt idx="77932">
                  <c:v>1543035600</c:v>
                </c:pt>
                <c:pt idx="77933">
                  <c:v>1543039200</c:v>
                </c:pt>
                <c:pt idx="77934">
                  <c:v>1543042800</c:v>
                </c:pt>
                <c:pt idx="77935">
                  <c:v>1543046400</c:v>
                </c:pt>
                <c:pt idx="77936">
                  <c:v>1543050000</c:v>
                </c:pt>
                <c:pt idx="77937">
                  <c:v>1543053600</c:v>
                </c:pt>
                <c:pt idx="77938">
                  <c:v>1543057200</c:v>
                </c:pt>
                <c:pt idx="77939">
                  <c:v>1543060800</c:v>
                </c:pt>
                <c:pt idx="77940">
                  <c:v>1543064400</c:v>
                </c:pt>
                <c:pt idx="77941">
                  <c:v>1543068000</c:v>
                </c:pt>
                <c:pt idx="77942">
                  <c:v>1543071600</c:v>
                </c:pt>
                <c:pt idx="77943">
                  <c:v>1543075200</c:v>
                </c:pt>
                <c:pt idx="77944">
                  <c:v>1543078800</c:v>
                </c:pt>
                <c:pt idx="77945">
                  <c:v>1543082400</c:v>
                </c:pt>
                <c:pt idx="77946">
                  <c:v>1543086000</c:v>
                </c:pt>
                <c:pt idx="77947">
                  <c:v>1543089600</c:v>
                </c:pt>
                <c:pt idx="77948">
                  <c:v>1543093200</c:v>
                </c:pt>
                <c:pt idx="77949">
                  <c:v>1543096800</c:v>
                </c:pt>
                <c:pt idx="77950">
                  <c:v>1543100400</c:v>
                </c:pt>
                <c:pt idx="77951">
                  <c:v>1543104000</c:v>
                </c:pt>
                <c:pt idx="77952">
                  <c:v>1543107600</c:v>
                </c:pt>
                <c:pt idx="77953">
                  <c:v>1543111200</c:v>
                </c:pt>
                <c:pt idx="77954">
                  <c:v>1543114800</c:v>
                </c:pt>
                <c:pt idx="77955">
                  <c:v>1543118400</c:v>
                </c:pt>
                <c:pt idx="77956">
                  <c:v>1543122000</c:v>
                </c:pt>
                <c:pt idx="77957">
                  <c:v>1543125600</c:v>
                </c:pt>
                <c:pt idx="77958">
                  <c:v>1543129200</c:v>
                </c:pt>
                <c:pt idx="77959">
                  <c:v>1543132800</c:v>
                </c:pt>
                <c:pt idx="77960">
                  <c:v>1543136400</c:v>
                </c:pt>
                <c:pt idx="77961">
                  <c:v>1543140000</c:v>
                </c:pt>
                <c:pt idx="77962">
                  <c:v>1543143600</c:v>
                </c:pt>
                <c:pt idx="77963">
                  <c:v>1543147200</c:v>
                </c:pt>
                <c:pt idx="77964">
                  <c:v>1543150800</c:v>
                </c:pt>
                <c:pt idx="77965">
                  <c:v>1543154400</c:v>
                </c:pt>
                <c:pt idx="77966">
                  <c:v>1543158000</c:v>
                </c:pt>
                <c:pt idx="77967">
                  <c:v>1543161600</c:v>
                </c:pt>
                <c:pt idx="77968">
                  <c:v>1543165200</c:v>
                </c:pt>
                <c:pt idx="77969">
                  <c:v>1543168800</c:v>
                </c:pt>
                <c:pt idx="77970">
                  <c:v>1543172400</c:v>
                </c:pt>
                <c:pt idx="77971">
                  <c:v>1543176000</c:v>
                </c:pt>
                <c:pt idx="77972">
                  <c:v>1543179600</c:v>
                </c:pt>
                <c:pt idx="77973">
                  <c:v>1543183200</c:v>
                </c:pt>
                <c:pt idx="77974">
                  <c:v>1543186800</c:v>
                </c:pt>
                <c:pt idx="77975">
                  <c:v>1543190400</c:v>
                </c:pt>
                <c:pt idx="77976">
                  <c:v>1543194000</c:v>
                </c:pt>
                <c:pt idx="77977">
                  <c:v>1543197600</c:v>
                </c:pt>
                <c:pt idx="77978">
                  <c:v>1543201200</c:v>
                </c:pt>
                <c:pt idx="77979">
                  <c:v>1543204800</c:v>
                </c:pt>
                <c:pt idx="77980">
                  <c:v>1543208400</c:v>
                </c:pt>
                <c:pt idx="77981">
                  <c:v>1543212000</c:v>
                </c:pt>
                <c:pt idx="77982">
                  <c:v>1543215600</c:v>
                </c:pt>
                <c:pt idx="77983">
                  <c:v>1543219200</c:v>
                </c:pt>
                <c:pt idx="77984">
                  <c:v>1543222800</c:v>
                </c:pt>
                <c:pt idx="77985">
                  <c:v>1543226400</c:v>
                </c:pt>
                <c:pt idx="77986">
                  <c:v>1543230000</c:v>
                </c:pt>
                <c:pt idx="77987">
                  <c:v>1543233600</c:v>
                </c:pt>
                <c:pt idx="77988">
                  <c:v>1543237200</c:v>
                </c:pt>
                <c:pt idx="77989">
                  <c:v>1543240800</c:v>
                </c:pt>
                <c:pt idx="77990">
                  <c:v>1543244400</c:v>
                </c:pt>
                <c:pt idx="77991">
                  <c:v>1543248000</c:v>
                </c:pt>
                <c:pt idx="77992">
                  <c:v>1543251600</c:v>
                </c:pt>
                <c:pt idx="77993">
                  <c:v>1543255200</c:v>
                </c:pt>
                <c:pt idx="77994">
                  <c:v>1543258800</c:v>
                </c:pt>
                <c:pt idx="77995">
                  <c:v>1543262400</c:v>
                </c:pt>
                <c:pt idx="77996">
                  <c:v>1543266000</c:v>
                </c:pt>
                <c:pt idx="77997">
                  <c:v>1543269600</c:v>
                </c:pt>
                <c:pt idx="77998">
                  <c:v>1543273200</c:v>
                </c:pt>
                <c:pt idx="77999">
                  <c:v>1543276800</c:v>
                </c:pt>
                <c:pt idx="78000">
                  <c:v>1543280400</c:v>
                </c:pt>
                <c:pt idx="78001">
                  <c:v>1543284000</c:v>
                </c:pt>
                <c:pt idx="78002">
                  <c:v>1543287600</c:v>
                </c:pt>
                <c:pt idx="78003">
                  <c:v>1543291200</c:v>
                </c:pt>
                <c:pt idx="78004">
                  <c:v>1543294800</c:v>
                </c:pt>
                <c:pt idx="78005">
                  <c:v>1543298400</c:v>
                </c:pt>
                <c:pt idx="78006">
                  <c:v>1543302000</c:v>
                </c:pt>
                <c:pt idx="78007">
                  <c:v>1543305600</c:v>
                </c:pt>
                <c:pt idx="78008">
                  <c:v>1543309200</c:v>
                </c:pt>
                <c:pt idx="78009">
                  <c:v>1543312800</c:v>
                </c:pt>
                <c:pt idx="78010">
                  <c:v>1543316400</c:v>
                </c:pt>
                <c:pt idx="78011">
                  <c:v>1543320000</c:v>
                </c:pt>
                <c:pt idx="78012">
                  <c:v>1543323600</c:v>
                </c:pt>
                <c:pt idx="78013">
                  <c:v>1543327200</c:v>
                </c:pt>
                <c:pt idx="78014">
                  <c:v>1543330800</c:v>
                </c:pt>
                <c:pt idx="78015">
                  <c:v>1543334400</c:v>
                </c:pt>
                <c:pt idx="78016">
                  <c:v>1543338000</c:v>
                </c:pt>
                <c:pt idx="78017">
                  <c:v>1543341600</c:v>
                </c:pt>
                <c:pt idx="78018">
                  <c:v>1543345200</c:v>
                </c:pt>
                <c:pt idx="78019">
                  <c:v>1543348800</c:v>
                </c:pt>
                <c:pt idx="78020">
                  <c:v>1543352400</c:v>
                </c:pt>
                <c:pt idx="78021">
                  <c:v>1543356000</c:v>
                </c:pt>
                <c:pt idx="78022">
                  <c:v>1543359600</c:v>
                </c:pt>
                <c:pt idx="78023">
                  <c:v>1543363200</c:v>
                </c:pt>
                <c:pt idx="78024">
                  <c:v>1543366800</c:v>
                </c:pt>
                <c:pt idx="78025">
                  <c:v>1543370400</c:v>
                </c:pt>
                <c:pt idx="78026">
                  <c:v>1543374000</c:v>
                </c:pt>
                <c:pt idx="78027">
                  <c:v>1543377600</c:v>
                </c:pt>
                <c:pt idx="78028">
                  <c:v>1543381200</c:v>
                </c:pt>
                <c:pt idx="78029">
                  <c:v>1543384800</c:v>
                </c:pt>
                <c:pt idx="78030">
                  <c:v>1543388400</c:v>
                </c:pt>
                <c:pt idx="78031">
                  <c:v>1543392000</c:v>
                </c:pt>
                <c:pt idx="78032">
                  <c:v>1543395600</c:v>
                </c:pt>
                <c:pt idx="78033">
                  <c:v>1543399200</c:v>
                </c:pt>
                <c:pt idx="78034">
                  <c:v>1543402800</c:v>
                </c:pt>
                <c:pt idx="78035">
                  <c:v>1543406400</c:v>
                </c:pt>
                <c:pt idx="78036">
                  <c:v>1543410000</c:v>
                </c:pt>
                <c:pt idx="78037">
                  <c:v>1543413600</c:v>
                </c:pt>
                <c:pt idx="78038">
                  <c:v>1543417200</c:v>
                </c:pt>
                <c:pt idx="78039">
                  <c:v>1543420800</c:v>
                </c:pt>
                <c:pt idx="78040">
                  <c:v>1543424400</c:v>
                </c:pt>
                <c:pt idx="78041">
                  <c:v>1543428000</c:v>
                </c:pt>
                <c:pt idx="78042">
                  <c:v>1543431600</c:v>
                </c:pt>
                <c:pt idx="78043">
                  <c:v>1543435200</c:v>
                </c:pt>
                <c:pt idx="78044">
                  <c:v>1543438800</c:v>
                </c:pt>
                <c:pt idx="78045">
                  <c:v>1543442400</c:v>
                </c:pt>
                <c:pt idx="78046">
                  <c:v>1543446000</c:v>
                </c:pt>
                <c:pt idx="78047">
                  <c:v>1543449600</c:v>
                </c:pt>
                <c:pt idx="78048">
                  <c:v>1543453200</c:v>
                </c:pt>
                <c:pt idx="78049">
                  <c:v>1543456800</c:v>
                </c:pt>
                <c:pt idx="78050">
                  <c:v>1543460400</c:v>
                </c:pt>
                <c:pt idx="78051">
                  <c:v>1543464000</c:v>
                </c:pt>
                <c:pt idx="78052">
                  <c:v>1543467600</c:v>
                </c:pt>
                <c:pt idx="78053">
                  <c:v>1543471200</c:v>
                </c:pt>
                <c:pt idx="78054">
                  <c:v>1543474800</c:v>
                </c:pt>
                <c:pt idx="78055">
                  <c:v>1543478400</c:v>
                </c:pt>
                <c:pt idx="78056">
                  <c:v>1543482000</c:v>
                </c:pt>
                <c:pt idx="78057">
                  <c:v>1543485600</c:v>
                </c:pt>
                <c:pt idx="78058">
                  <c:v>1543489200</c:v>
                </c:pt>
                <c:pt idx="78059">
                  <c:v>1543492800</c:v>
                </c:pt>
                <c:pt idx="78060">
                  <c:v>1543496400</c:v>
                </c:pt>
                <c:pt idx="78061">
                  <c:v>1543500000</c:v>
                </c:pt>
                <c:pt idx="78062">
                  <c:v>1543503600</c:v>
                </c:pt>
                <c:pt idx="78063">
                  <c:v>1543507200</c:v>
                </c:pt>
                <c:pt idx="78064">
                  <c:v>1543510800</c:v>
                </c:pt>
                <c:pt idx="78065">
                  <c:v>1543514400</c:v>
                </c:pt>
                <c:pt idx="78066">
                  <c:v>1543518000</c:v>
                </c:pt>
                <c:pt idx="78067">
                  <c:v>1543521600</c:v>
                </c:pt>
                <c:pt idx="78068">
                  <c:v>1543525200</c:v>
                </c:pt>
                <c:pt idx="78069">
                  <c:v>1543528800</c:v>
                </c:pt>
                <c:pt idx="78070">
                  <c:v>1543532400</c:v>
                </c:pt>
                <c:pt idx="78071">
                  <c:v>1543536000</c:v>
                </c:pt>
                <c:pt idx="78072">
                  <c:v>1543539600</c:v>
                </c:pt>
                <c:pt idx="78073">
                  <c:v>1543543200</c:v>
                </c:pt>
                <c:pt idx="78074">
                  <c:v>1543546800</c:v>
                </c:pt>
                <c:pt idx="78075">
                  <c:v>1543550400</c:v>
                </c:pt>
                <c:pt idx="78076">
                  <c:v>1543554000</c:v>
                </c:pt>
                <c:pt idx="78077">
                  <c:v>1543557600</c:v>
                </c:pt>
                <c:pt idx="78078">
                  <c:v>1543561200</c:v>
                </c:pt>
                <c:pt idx="78079">
                  <c:v>1543564800</c:v>
                </c:pt>
                <c:pt idx="78080">
                  <c:v>1543568400</c:v>
                </c:pt>
                <c:pt idx="78081">
                  <c:v>1543572000</c:v>
                </c:pt>
                <c:pt idx="78082">
                  <c:v>1543575600</c:v>
                </c:pt>
                <c:pt idx="78083">
                  <c:v>1543579200</c:v>
                </c:pt>
                <c:pt idx="78084">
                  <c:v>1543582800</c:v>
                </c:pt>
                <c:pt idx="78085">
                  <c:v>1543586400</c:v>
                </c:pt>
                <c:pt idx="78086">
                  <c:v>1543590000</c:v>
                </c:pt>
                <c:pt idx="78087">
                  <c:v>1543593600</c:v>
                </c:pt>
                <c:pt idx="78088">
                  <c:v>1543597200</c:v>
                </c:pt>
                <c:pt idx="78089">
                  <c:v>1543600800</c:v>
                </c:pt>
                <c:pt idx="78090">
                  <c:v>1543604400</c:v>
                </c:pt>
                <c:pt idx="78091">
                  <c:v>1543608000</c:v>
                </c:pt>
                <c:pt idx="78092">
                  <c:v>1543611600</c:v>
                </c:pt>
                <c:pt idx="78093">
                  <c:v>1543615200</c:v>
                </c:pt>
                <c:pt idx="78094">
                  <c:v>1543618800</c:v>
                </c:pt>
                <c:pt idx="78095">
                  <c:v>1543622400</c:v>
                </c:pt>
                <c:pt idx="78096">
                  <c:v>1543626000</c:v>
                </c:pt>
                <c:pt idx="78097">
                  <c:v>1543629600</c:v>
                </c:pt>
                <c:pt idx="78098">
                  <c:v>1543633200</c:v>
                </c:pt>
                <c:pt idx="78099">
                  <c:v>1543636800</c:v>
                </c:pt>
                <c:pt idx="78100">
                  <c:v>1543640400</c:v>
                </c:pt>
                <c:pt idx="78101">
                  <c:v>1543644000</c:v>
                </c:pt>
                <c:pt idx="78102">
                  <c:v>1543647600</c:v>
                </c:pt>
                <c:pt idx="78103">
                  <c:v>1543651200</c:v>
                </c:pt>
                <c:pt idx="78104">
                  <c:v>1543654800</c:v>
                </c:pt>
                <c:pt idx="78105">
                  <c:v>1543658400</c:v>
                </c:pt>
                <c:pt idx="78106">
                  <c:v>1543662000</c:v>
                </c:pt>
                <c:pt idx="78107">
                  <c:v>1543665600</c:v>
                </c:pt>
                <c:pt idx="78108">
                  <c:v>1543669200</c:v>
                </c:pt>
                <c:pt idx="78109">
                  <c:v>1543672800</c:v>
                </c:pt>
                <c:pt idx="78110">
                  <c:v>1543676400</c:v>
                </c:pt>
                <c:pt idx="78111">
                  <c:v>1543680000</c:v>
                </c:pt>
                <c:pt idx="78112">
                  <c:v>1543683600</c:v>
                </c:pt>
                <c:pt idx="78113">
                  <c:v>1543687200</c:v>
                </c:pt>
                <c:pt idx="78114">
                  <c:v>1543690800</c:v>
                </c:pt>
                <c:pt idx="78115">
                  <c:v>1543694400</c:v>
                </c:pt>
                <c:pt idx="78116">
                  <c:v>1543698000</c:v>
                </c:pt>
                <c:pt idx="78117">
                  <c:v>1543701600</c:v>
                </c:pt>
                <c:pt idx="78118">
                  <c:v>1543705200</c:v>
                </c:pt>
                <c:pt idx="78119">
                  <c:v>1543708800</c:v>
                </c:pt>
                <c:pt idx="78120">
                  <c:v>1543712400</c:v>
                </c:pt>
                <c:pt idx="78121">
                  <c:v>1543716000</c:v>
                </c:pt>
                <c:pt idx="78122">
                  <c:v>1543719600</c:v>
                </c:pt>
                <c:pt idx="78123">
                  <c:v>1543723200</c:v>
                </c:pt>
                <c:pt idx="78124">
                  <c:v>1543726800</c:v>
                </c:pt>
                <c:pt idx="78125">
                  <c:v>1543730400</c:v>
                </c:pt>
                <c:pt idx="78126">
                  <c:v>1543734000</c:v>
                </c:pt>
                <c:pt idx="78127">
                  <c:v>1543737600</c:v>
                </c:pt>
                <c:pt idx="78128">
                  <c:v>1543741200</c:v>
                </c:pt>
                <c:pt idx="78129">
                  <c:v>1543744800</c:v>
                </c:pt>
                <c:pt idx="78130">
                  <c:v>1543748400</c:v>
                </c:pt>
                <c:pt idx="78131">
                  <c:v>1543752000</c:v>
                </c:pt>
                <c:pt idx="78132">
                  <c:v>1543755600</c:v>
                </c:pt>
                <c:pt idx="78133">
                  <c:v>1543759200</c:v>
                </c:pt>
                <c:pt idx="78134">
                  <c:v>1543762800</c:v>
                </c:pt>
                <c:pt idx="78135">
                  <c:v>1543766400</c:v>
                </c:pt>
                <c:pt idx="78136">
                  <c:v>1543770000</c:v>
                </c:pt>
                <c:pt idx="78137">
                  <c:v>1543773600</c:v>
                </c:pt>
                <c:pt idx="78138">
                  <c:v>1543777200</c:v>
                </c:pt>
                <c:pt idx="78139">
                  <c:v>1543780800</c:v>
                </c:pt>
                <c:pt idx="78140">
                  <c:v>1543784400</c:v>
                </c:pt>
                <c:pt idx="78141">
                  <c:v>1543788000</c:v>
                </c:pt>
                <c:pt idx="78142">
                  <c:v>1543791600</c:v>
                </c:pt>
                <c:pt idx="78143">
                  <c:v>1543795200</c:v>
                </c:pt>
                <c:pt idx="78144">
                  <c:v>1543798800</c:v>
                </c:pt>
                <c:pt idx="78145">
                  <c:v>1543802400</c:v>
                </c:pt>
                <c:pt idx="78146">
                  <c:v>1543806000</c:v>
                </c:pt>
                <c:pt idx="78147">
                  <c:v>1543809600</c:v>
                </c:pt>
                <c:pt idx="78148">
                  <c:v>1543813200</c:v>
                </c:pt>
                <c:pt idx="78149">
                  <c:v>1543816800</c:v>
                </c:pt>
                <c:pt idx="78150">
                  <c:v>1543820400</c:v>
                </c:pt>
                <c:pt idx="78151">
                  <c:v>1543824000</c:v>
                </c:pt>
                <c:pt idx="78152">
                  <c:v>1543827600</c:v>
                </c:pt>
                <c:pt idx="78153">
                  <c:v>1543831200</c:v>
                </c:pt>
                <c:pt idx="78154">
                  <c:v>1543834800</c:v>
                </c:pt>
                <c:pt idx="78155">
                  <c:v>1543838400</c:v>
                </c:pt>
                <c:pt idx="78156">
                  <c:v>1543842000</c:v>
                </c:pt>
                <c:pt idx="78157">
                  <c:v>1543845600</c:v>
                </c:pt>
                <c:pt idx="78158">
                  <c:v>1543849200</c:v>
                </c:pt>
                <c:pt idx="78159">
                  <c:v>1543852800</c:v>
                </c:pt>
                <c:pt idx="78160">
                  <c:v>1543856400</c:v>
                </c:pt>
                <c:pt idx="78161">
                  <c:v>1543860000</c:v>
                </c:pt>
                <c:pt idx="78162">
                  <c:v>1543863600</c:v>
                </c:pt>
                <c:pt idx="78163">
                  <c:v>1543867200</c:v>
                </c:pt>
                <c:pt idx="78164">
                  <c:v>1543870800</c:v>
                </c:pt>
                <c:pt idx="78165">
                  <c:v>1543874400</c:v>
                </c:pt>
                <c:pt idx="78166">
                  <c:v>1543878000</c:v>
                </c:pt>
                <c:pt idx="78167">
                  <c:v>1543881600</c:v>
                </c:pt>
                <c:pt idx="78168">
                  <c:v>1543885200</c:v>
                </c:pt>
                <c:pt idx="78169">
                  <c:v>1543888800</c:v>
                </c:pt>
                <c:pt idx="78170">
                  <c:v>1543892400</c:v>
                </c:pt>
                <c:pt idx="78171">
                  <c:v>1543896000</c:v>
                </c:pt>
                <c:pt idx="78172">
                  <c:v>1543899600</c:v>
                </c:pt>
                <c:pt idx="78173">
                  <c:v>1543903200</c:v>
                </c:pt>
                <c:pt idx="78174">
                  <c:v>1543906800</c:v>
                </c:pt>
                <c:pt idx="78175">
                  <c:v>1543910400</c:v>
                </c:pt>
                <c:pt idx="78176">
                  <c:v>1543914000</c:v>
                </c:pt>
                <c:pt idx="78177">
                  <c:v>1543917600</c:v>
                </c:pt>
                <c:pt idx="78178">
                  <c:v>1543921200</c:v>
                </c:pt>
                <c:pt idx="78179">
                  <c:v>1543924800</c:v>
                </c:pt>
                <c:pt idx="78180">
                  <c:v>1543928400</c:v>
                </c:pt>
                <c:pt idx="78181">
                  <c:v>1543932000</c:v>
                </c:pt>
                <c:pt idx="78182">
                  <c:v>1543935600</c:v>
                </c:pt>
                <c:pt idx="78183">
                  <c:v>1543939200</c:v>
                </c:pt>
                <c:pt idx="78184">
                  <c:v>1543942800</c:v>
                </c:pt>
                <c:pt idx="78185">
                  <c:v>1543946400</c:v>
                </c:pt>
                <c:pt idx="78186">
                  <c:v>1543950000</c:v>
                </c:pt>
                <c:pt idx="78187">
                  <c:v>1543953600</c:v>
                </c:pt>
                <c:pt idx="78188">
                  <c:v>1543957200</c:v>
                </c:pt>
                <c:pt idx="78189">
                  <c:v>1543960800</c:v>
                </c:pt>
                <c:pt idx="78190">
                  <c:v>1543964400</c:v>
                </c:pt>
                <c:pt idx="78191">
                  <c:v>1543968000</c:v>
                </c:pt>
                <c:pt idx="78192">
                  <c:v>1543971600</c:v>
                </c:pt>
                <c:pt idx="78193">
                  <c:v>1543975200</c:v>
                </c:pt>
                <c:pt idx="78194">
                  <c:v>1543978800</c:v>
                </c:pt>
                <c:pt idx="78195">
                  <c:v>1543982400</c:v>
                </c:pt>
                <c:pt idx="78196">
                  <c:v>1543986000</c:v>
                </c:pt>
                <c:pt idx="78197">
                  <c:v>1543989600</c:v>
                </c:pt>
                <c:pt idx="78198">
                  <c:v>1543993200</c:v>
                </c:pt>
                <c:pt idx="78199">
                  <c:v>1543996800</c:v>
                </c:pt>
                <c:pt idx="78200">
                  <c:v>1544000400</c:v>
                </c:pt>
                <c:pt idx="78201">
                  <c:v>1544004000</c:v>
                </c:pt>
                <c:pt idx="78202">
                  <c:v>1544007600</c:v>
                </c:pt>
                <c:pt idx="78203">
                  <c:v>1544011200</c:v>
                </c:pt>
                <c:pt idx="78204">
                  <c:v>1544014800</c:v>
                </c:pt>
                <c:pt idx="78205">
                  <c:v>1544018400</c:v>
                </c:pt>
                <c:pt idx="78206">
                  <c:v>1544022000</c:v>
                </c:pt>
                <c:pt idx="78207">
                  <c:v>1544025600</c:v>
                </c:pt>
                <c:pt idx="78208">
                  <c:v>1544029200</c:v>
                </c:pt>
                <c:pt idx="78209">
                  <c:v>1544032800</c:v>
                </c:pt>
                <c:pt idx="78210">
                  <c:v>1544036400</c:v>
                </c:pt>
                <c:pt idx="78211">
                  <c:v>1544040000</c:v>
                </c:pt>
                <c:pt idx="78212">
                  <c:v>1544043600</c:v>
                </c:pt>
                <c:pt idx="78213">
                  <c:v>1544047200</c:v>
                </c:pt>
                <c:pt idx="78214">
                  <c:v>1544050800</c:v>
                </c:pt>
                <c:pt idx="78215">
                  <c:v>1544054400</c:v>
                </c:pt>
                <c:pt idx="78216">
                  <c:v>1544058000</c:v>
                </c:pt>
                <c:pt idx="78217">
                  <c:v>1544061600</c:v>
                </c:pt>
                <c:pt idx="78218">
                  <c:v>1544065200</c:v>
                </c:pt>
                <c:pt idx="78219">
                  <c:v>1544068800</c:v>
                </c:pt>
                <c:pt idx="78220">
                  <c:v>1544072400</c:v>
                </c:pt>
                <c:pt idx="78221">
                  <c:v>1544076000</c:v>
                </c:pt>
                <c:pt idx="78222">
                  <c:v>1544079600</c:v>
                </c:pt>
                <c:pt idx="78223">
                  <c:v>1544083200</c:v>
                </c:pt>
                <c:pt idx="78224">
                  <c:v>1544086800</c:v>
                </c:pt>
                <c:pt idx="78225">
                  <c:v>1544090400</c:v>
                </c:pt>
                <c:pt idx="78226">
                  <c:v>1544094000</c:v>
                </c:pt>
                <c:pt idx="78227">
                  <c:v>1544097600</c:v>
                </c:pt>
                <c:pt idx="78228">
                  <c:v>1544101200</c:v>
                </c:pt>
                <c:pt idx="78229">
                  <c:v>1544104800</c:v>
                </c:pt>
                <c:pt idx="78230">
                  <c:v>1544108400</c:v>
                </c:pt>
                <c:pt idx="78231">
                  <c:v>1544112000</c:v>
                </c:pt>
                <c:pt idx="78232">
                  <c:v>1544115600</c:v>
                </c:pt>
                <c:pt idx="78233">
                  <c:v>1544119200</c:v>
                </c:pt>
                <c:pt idx="78234">
                  <c:v>1544122800</c:v>
                </c:pt>
                <c:pt idx="78235">
                  <c:v>1544126400</c:v>
                </c:pt>
                <c:pt idx="78236">
                  <c:v>1544130000</c:v>
                </c:pt>
                <c:pt idx="78237">
                  <c:v>1544133600</c:v>
                </c:pt>
                <c:pt idx="78238">
                  <c:v>1544137200</c:v>
                </c:pt>
                <c:pt idx="78239">
                  <c:v>1544140800</c:v>
                </c:pt>
                <c:pt idx="78240">
                  <c:v>1544144400</c:v>
                </c:pt>
                <c:pt idx="78241">
                  <c:v>1544148000</c:v>
                </c:pt>
                <c:pt idx="78242">
                  <c:v>1544151600</c:v>
                </c:pt>
                <c:pt idx="78243">
                  <c:v>1544155200</c:v>
                </c:pt>
                <c:pt idx="78244">
                  <c:v>1544158800</c:v>
                </c:pt>
                <c:pt idx="78245">
                  <c:v>1544162400</c:v>
                </c:pt>
                <c:pt idx="78246">
                  <c:v>1544166000</c:v>
                </c:pt>
                <c:pt idx="78247">
                  <c:v>1544169600</c:v>
                </c:pt>
                <c:pt idx="78248">
                  <c:v>1544173200</c:v>
                </c:pt>
                <c:pt idx="78249">
                  <c:v>1544176800</c:v>
                </c:pt>
                <c:pt idx="78250">
                  <c:v>1544180400</c:v>
                </c:pt>
                <c:pt idx="78251">
                  <c:v>1544184000</c:v>
                </c:pt>
                <c:pt idx="78252">
                  <c:v>1544187600</c:v>
                </c:pt>
                <c:pt idx="78253">
                  <c:v>1544191200</c:v>
                </c:pt>
                <c:pt idx="78254">
                  <c:v>1544194800</c:v>
                </c:pt>
                <c:pt idx="78255">
                  <c:v>1544198400</c:v>
                </c:pt>
                <c:pt idx="78256">
                  <c:v>1544202000</c:v>
                </c:pt>
                <c:pt idx="78257">
                  <c:v>1544205600</c:v>
                </c:pt>
                <c:pt idx="78258">
                  <c:v>1544209200</c:v>
                </c:pt>
                <c:pt idx="78259">
                  <c:v>1544212800</c:v>
                </c:pt>
                <c:pt idx="78260">
                  <c:v>1544216400</c:v>
                </c:pt>
                <c:pt idx="78261">
                  <c:v>1544220000</c:v>
                </c:pt>
                <c:pt idx="78262">
                  <c:v>1544223600</c:v>
                </c:pt>
                <c:pt idx="78263">
                  <c:v>1544227200</c:v>
                </c:pt>
                <c:pt idx="78264">
                  <c:v>1544230800</c:v>
                </c:pt>
                <c:pt idx="78265">
                  <c:v>1544234400</c:v>
                </c:pt>
                <c:pt idx="78266">
                  <c:v>1544238000</c:v>
                </c:pt>
                <c:pt idx="78267">
                  <c:v>1544241600</c:v>
                </c:pt>
                <c:pt idx="78268">
                  <c:v>1544245200</c:v>
                </c:pt>
                <c:pt idx="78269">
                  <c:v>1544248800</c:v>
                </c:pt>
                <c:pt idx="78270">
                  <c:v>1544252400</c:v>
                </c:pt>
                <c:pt idx="78271">
                  <c:v>1544256000</c:v>
                </c:pt>
                <c:pt idx="78272">
                  <c:v>1544259600</c:v>
                </c:pt>
                <c:pt idx="78273">
                  <c:v>1544263200</c:v>
                </c:pt>
                <c:pt idx="78274">
                  <c:v>1544266800</c:v>
                </c:pt>
                <c:pt idx="78275">
                  <c:v>1544270400</c:v>
                </c:pt>
                <c:pt idx="78276">
                  <c:v>1544274000</c:v>
                </c:pt>
                <c:pt idx="78277">
                  <c:v>1544277600</c:v>
                </c:pt>
                <c:pt idx="78278">
                  <c:v>1544281200</c:v>
                </c:pt>
                <c:pt idx="78279">
                  <c:v>1544284800</c:v>
                </c:pt>
                <c:pt idx="78280">
                  <c:v>1544288400</c:v>
                </c:pt>
                <c:pt idx="78281">
                  <c:v>1544292000</c:v>
                </c:pt>
                <c:pt idx="78282">
                  <c:v>1544295600</c:v>
                </c:pt>
                <c:pt idx="78283">
                  <c:v>1544299200</c:v>
                </c:pt>
                <c:pt idx="78284">
                  <c:v>1544302800</c:v>
                </c:pt>
                <c:pt idx="78285">
                  <c:v>1544306400</c:v>
                </c:pt>
                <c:pt idx="78286">
                  <c:v>1544310000</c:v>
                </c:pt>
                <c:pt idx="78287">
                  <c:v>1544313600</c:v>
                </c:pt>
                <c:pt idx="78288">
                  <c:v>1544317200</c:v>
                </c:pt>
                <c:pt idx="78289">
                  <c:v>1544320800</c:v>
                </c:pt>
                <c:pt idx="78290">
                  <c:v>1544324400</c:v>
                </c:pt>
                <c:pt idx="78291">
                  <c:v>1544328000</c:v>
                </c:pt>
                <c:pt idx="78292">
                  <c:v>1544331600</c:v>
                </c:pt>
                <c:pt idx="78293">
                  <c:v>1544335200</c:v>
                </c:pt>
                <c:pt idx="78294">
                  <c:v>1544338800</c:v>
                </c:pt>
                <c:pt idx="78295">
                  <c:v>1544342400</c:v>
                </c:pt>
                <c:pt idx="78296">
                  <c:v>1544346000</c:v>
                </c:pt>
                <c:pt idx="78297">
                  <c:v>1544349600</c:v>
                </c:pt>
                <c:pt idx="78298">
                  <c:v>1544353200</c:v>
                </c:pt>
                <c:pt idx="78299">
                  <c:v>1544356800</c:v>
                </c:pt>
                <c:pt idx="78300">
                  <c:v>1544360400</c:v>
                </c:pt>
                <c:pt idx="78301">
                  <c:v>1544364000</c:v>
                </c:pt>
                <c:pt idx="78302">
                  <c:v>1544367600</c:v>
                </c:pt>
                <c:pt idx="78303">
                  <c:v>1544371200</c:v>
                </c:pt>
                <c:pt idx="78304">
                  <c:v>1544374800</c:v>
                </c:pt>
                <c:pt idx="78305">
                  <c:v>1544378400</c:v>
                </c:pt>
                <c:pt idx="78306">
                  <c:v>1544382000</c:v>
                </c:pt>
                <c:pt idx="78307">
                  <c:v>1544385600</c:v>
                </c:pt>
                <c:pt idx="78308">
                  <c:v>1544389200</c:v>
                </c:pt>
                <c:pt idx="78309">
                  <c:v>1544392800</c:v>
                </c:pt>
                <c:pt idx="78310">
                  <c:v>1544396400</c:v>
                </c:pt>
                <c:pt idx="78311">
                  <c:v>1544400000</c:v>
                </c:pt>
                <c:pt idx="78312">
                  <c:v>1544403600</c:v>
                </c:pt>
                <c:pt idx="78313">
                  <c:v>1544407200</c:v>
                </c:pt>
                <c:pt idx="78314">
                  <c:v>1544410800</c:v>
                </c:pt>
                <c:pt idx="78315">
                  <c:v>1544414400</c:v>
                </c:pt>
                <c:pt idx="78316">
                  <c:v>1544418000</c:v>
                </c:pt>
                <c:pt idx="78317">
                  <c:v>1544421600</c:v>
                </c:pt>
                <c:pt idx="78318">
                  <c:v>1544425200</c:v>
                </c:pt>
                <c:pt idx="78319">
                  <c:v>1544428800</c:v>
                </c:pt>
                <c:pt idx="78320">
                  <c:v>1544432400</c:v>
                </c:pt>
                <c:pt idx="78321">
                  <c:v>1544436000</c:v>
                </c:pt>
                <c:pt idx="78322">
                  <c:v>1544439600</c:v>
                </c:pt>
                <c:pt idx="78323">
                  <c:v>1544443200</c:v>
                </c:pt>
                <c:pt idx="78324">
                  <c:v>1544446800</c:v>
                </c:pt>
                <c:pt idx="78325">
                  <c:v>1544450400</c:v>
                </c:pt>
                <c:pt idx="78326">
                  <c:v>1544454000</c:v>
                </c:pt>
                <c:pt idx="78327">
                  <c:v>1544457600</c:v>
                </c:pt>
                <c:pt idx="78328">
                  <c:v>1544461200</c:v>
                </c:pt>
                <c:pt idx="78329">
                  <c:v>1544464800</c:v>
                </c:pt>
                <c:pt idx="78330">
                  <c:v>1544468400</c:v>
                </c:pt>
                <c:pt idx="78331">
                  <c:v>1544472000</c:v>
                </c:pt>
                <c:pt idx="78332">
                  <c:v>1544475600</c:v>
                </c:pt>
                <c:pt idx="78333">
                  <c:v>1544479200</c:v>
                </c:pt>
                <c:pt idx="78334">
                  <c:v>1544482800</c:v>
                </c:pt>
                <c:pt idx="78335">
                  <c:v>1544486400</c:v>
                </c:pt>
                <c:pt idx="78336">
                  <c:v>1544490000</c:v>
                </c:pt>
                <c:pt idx="78337">
                  <c:v>1544493600</c:v>
                </c:pt>
                <c:pt idx="78338">
                  <c:v>1544497200</c:v>
                </c:pt>
                <c:pt idx="78339">
                  <c:v>1544500800</c:v>
                </c:pt>
                <c:pt idx="78340">
                  <c:v>1544504400</c:v>
                </c:pt>
                <c:pt idx="78341">
                  <c:v>1544508000</c:v>
                </c:pt>
                <c:pt idx="78342">
                  <c:v>1544511600</c:v>
                </c:pt>
                <c:pt idx="78343">
                  <c:v>1544515200</c:v>
                </c:pt>
                <c:pt idx="78344">
                  <c:v>1544518800</c:v>
                </c:pt>
                <c:pt idx="78345">
                  <c:v>1544522400</c:v>
                </c:pt>
                <c:pt idx="78346">
                  <c:v>1544526000</c:v>
                </c:pt>
                <c:pt idx="78347">
                  <c:v>1544529600</c:v>
                </c:pt>
                <c:pt idx="78348">
                  <c:v>1544533200</c:v>
                </c:pt>
                <c:pt idx="78349">
                  <c:v>1544536800</c:v>
                </c:pt>
                <c:pt idx="78350">
                  <c:v>1544540400</c:v>
                </c:pt>
                <c:pt idx="78351">
                  <c:v>1544544000</c:v>
                </c:pt>
                <c:pt idx="78352">
                  <c:v>1544547600</c:v>
                </c:pt>
                <c:pt idx="78353">
                  <c:v>1544551200</c:v>
                </c:pt>
                <c:pt idx="78354">
                  <c:v>1544554800</c:v>
                </c:pt>
                <c:pt idx="78355">
                  <c:v>1544558400</c:v>
                </c:pt>
                <c:pt idx="78356">
                  <c:v>1544562000</c:v>
                </c:pt>
                <c:pt idx="78357">
                  <c:v>1544565600</c:v>
                </c:pt>
                <c:pt idx="78358">
                  <c:v>1544569200</c:v>
                </c:pt>
                <c:pt idx="78359">
                  <c:v>1544572800</c:v>
                </c:pt>
                <c:pt idx="78360">
                  <c:v>1544576400</c:v>
                </c:pt>
                <c:pt idx="78361">
                  <c:v>1544580000</c:v>
                </c:pt>
                <c:pt idx="78362">
                  <c:v>1544583600</c:v>
                </c:pt>
                <c:pt idx="78363">
                  <c:v>1544587200</c:v>
                </c:pt>
                <c:pt idx="78364">
                  <c:v>1544590800</c:v>
                </c:pt>
                <c:pt idx="78365">
                  <c:v>1544594400</c:v>
                </c:pt>
                <c:pt idx="78366">
                  <c:v>1544598000</c:v>
                </c:pt>
                <c:pt idx="78367">
                  <c:v>1544601600</c:v>
                </c:pt>
                <c:pt idx="78368">
                  <c:v>1544605200</c:v>
                </c:pt>
                <c:pt idx="78369">
                  <c:v>1544608800</c:v>
                </c:pt>
                <c:pt idx="78370">
                  <c:v>1544612400</c:v>
                </c:pt>
                <c:pt idx="78371">
                  <c:v>1544616000</c:v>
                </c:pt>
                <c:pt idx="78372">
                  <c:v>1544619600</c:v>
                </c:pt>
                <c:pt idx="78373">
                  <c:v>1544623200</c:v>
                </c:pt>
                <c:pt idx="78374">
                  <c:v>1544626800</c:v>
                </c:pt>
                <c:pt idx="78375">
                  <c:v>1544630400</c:v>
                </c:pt>
                <c:pt idx="78376">
                  <c:v>1544634000</c:v>
                </c:pt>
                <c:pt idx="78377">
                  <c:v>1544637600</c:v>
                </c:pt>
                <c:pt idx="78378">
                  <c:v>1544641200</c:v>
                </c:pt>
                <c:pt idx="78379">
                  <c:v>1544644800</c:v>
                </c:pt>
                <c:pt idx="78380">
                  <c:v>1544648400</c:v>
                </c:pt>
                <c:pt idx="78381">
                  <c:v>1544652000</c:v>
                </c:pt>
                <c:pt idx="78382">
                  <c:v>1544655600</c:v>
                </c:pt>
                <c:pt idx="78383">
                  <c:v>1544659200</c:v>
                </c:pt>
                <c:pt idx="78384">
                  <c:v>1544662800</c:v>
                </c:pt>
                <c:pt idx="78385">
                  <c:v>1544666400</c:v>
                </c:pt>
                <c:pt idx="78386">
                  <c:v>1544670000</c:v>
                </c:pt>
                <c:pt idx="78387">
                  <c:v>1544673600</c:v>
                </c:pt>
                <c:pt idx="78388">
                  <c:v>1544677200</c:v>
                </c:pt>
                <c:pt idx="78389">
                  <c:v>1544680800</c:v>
                </c:pt>
                <c:pt idx="78390">
                  <c:v>1544684400</c:v>
                </c:pt>
                <c:pt idx="78391">
                  <c:v>1544688000</c:v>
                </c:pt>
                <c:pt idx="78392">
                  <c:v>1544691600</c:v>
                </c:pt>
                <c:pt idx="78393">
                  <c:v>1544695200</c:v>
                </c:pt>
                <c:pt idx="78394">
                  <c:v>1544698800</c:v>
                </c:pt>
                <c:pt idx="78395">
                  <c:v>1544702400</c:v>
                </c:pt>
                <c:pt idx="78396">
                  <c:v>1544706000</c:v>
                </c:pt>
                <c:pt idx="78397">
                  <c:v>1544709600</c:v>
                </c:pt>
                <c:pt idx="78398">
                  <c:v>1544713200</c:v>
                </c:pt>
                <c:pt idx="78399">
                  <c:v>1544716800</c:v>
                </c:pt>
                <c:pt idx="78400">
                  <c:v>1544720400</c:v>
                </c:pt>
                <c:pt idx="78401">
                  <c:v>1544724000</c:v>
                </c:pt>
                <c:pt idx="78402">
                  <c:v>1544727600</c:v>
                </c:pt>
                <c:pt idx="78403">
                  <c:v>1544731200</c:v>
                </c:pt>
                <c:pt idx="78404">
                  <c:v>1544734800</c:v>
                </c:pt>
                <c:pt idx="78405">
                  <c:v>1544738400</c:v>
                </c:pt>
                <c:pt idx="78406">
                  <c:v>1544742000</c:v>
                </c:pt>
                <c:pt idx="78407">
                  <c:v>1544745600</c:v>
                </c:pt>
                <c:pt idx="78408">
                  <c:v>1544749200</c:v>
                </c:pt>
                <c:pt idx="78409">
                  <c:v>1544752800</c:v>
                </c:pt>
                <c:pt idx="78410">
                  <c:v>1544756400</c:v>
                </c:pt>
                <c:pt idx="78411">
                  <c:v>1544760000</c:v>
                </c:pt>
                <c:pt idx="78412">
                  <c:v>1544763600</c:v>
                </c:pt>
                <c:pt idx="78413">
                  <c:v>1544767200</c:v>
                </c:pt>
                <c:pt idx="78414">
                  <c:v>1544770800</c:v>
                </c:pt>
                <c:pt idx="78415">
                  <c:v>1544774400</c:v>
                </c:pt>
                <c:pt idx="78416">
                  <c:v>1544778000</c:v>
                </c:pt>
                <c:pt idx="78417">
                  <c:v>1544781600</c:v>
                </c:pt>
                <c:pt idx="78418">
                  <c:v>1544785200</c:v>
                </c:pt>
                <c:pt idx="78419">
                  <c:v>1544788800</c:v>
                </c:pt>
                <c:pt idx="78420">
                  <c:v>1544792400</c:v>
                </c:pt>
                <c:pt idx="78421">
                  <c:v>1544796000</c:v>
                </c:pt>
                <c:pt idx="78422">
                  <c:v>1544799600</c:v>
                </c:pt>
                <c:pt idx="78423">
                  <c:v>1544803200</c:v>
                </c:pt>
                <c:pt idx="78424">
                  <c:v>1544806800</c:v>
                </c:pt>
                <c:pt idx="78425">
                  <c:v>1544810400</c:v>
                </c:pt>
                <c:pt idx="78426">
                  <c:v>1544814000</c:v>
                </c:pt>
                <c:pt idx="78427">
                  <c:v>1544817600</c:v>
                </c:pt>
                <c:pt idx="78428">
                  <c:v>1544821200</c:v>
                </c:pt>
                <c:pt idx="78429">
                  <c:v>1544824800</c:v>
                </c:pt>
                <c:pt idx="78430">
                  <c:v>1544828400</c:v>
                </c:pt>
                <c:pt idx="78431">
                  <c:v>1544832000</c:v>
                </c:pt>
                <c:pt idx="78432">
                  <c:v>1544835600</c:v>
                </c:pt>
                <c:pt idx="78433">
                  <c:v>1544839200</c:v>
                </c:pt>
                <c:pt idx="78434">
                  <c:v>1544842800</c:v>
                </c:pt>
                <c:pt idx="78435">
                  <c:v>1544846400</c:v>
                </c:pt>
                <c:pt idx="78436">
                  <c:v>1544850000</c:v>
                </c:pt>
                <c:pt idx="78437">
                  <c:v>1544853600</c:v>
                </c:pt>
                <c:pt idx="78438">
                  <c:v>1544857200</c:v>
                </c:pt>
                <c:pt idx="78439">
                  <c:v>1544860800</c:v>
                </c:pt>
                <c:pt idx="78440">
                  <c:v>1544864400</c:v>
                </c:pt>
                <c:pt idx="78441">
                  <c:v>1544868000</c:v>
                </c:pt>
                <c:pt idx="78442">
                  <c:v>1544871600</c:v>
                </c:pt>
                <c:pt idx="78443">
                  <c:v>1544875200</c:v>
                </c:pt>
                <c:pt idx="78444">
                  <c:v>1544878800</c:v>
                </c:pt>
                <c:pt idx="78445">
                  <c:v>1544882400</c:v>
                </c:pt>
                <c:pt idx="78446">
                  <c:v>1544886000</c:v>
                </c:pt>
                <c:pt idx="78447">
                  <c:v>1544889600</c:v>
                </c:pt>
                <c:pt idx="78448">
                  <c:v>1544893200</c:v>
                </c:pt>
                <c:pt idx="78449">
                  <c:v>1544896800</c:v>
                </c:pt>
                <c:pt idx="78450">
                  <c:v>1544900400</c:v>
                </c:pt>
                <c:pt idx="78451">
                  <c:v>1544904000</c:v>
                </c:pt>
                <c:pt idx="78452">
                  <c:v>1544907600</c:v>
                </c:pt>
                <c:pt idx="78453">
                  <c:v>1544911200</c:v>
                </c:pt>
                <c:pt idx="78454">
                  <c:v>1544914800</c:v>
                </c:pt>
                <c:pt idx="78455">
                  <c:v>1544918400</c:v>
                </c:pt>
                <c:pt idx="78456">
                  <c:v>1544922000</c:v>
                </c:pt>
                <c:pt idx="78457">
                  <c:v>1544925600</c:v>
                </c:pt>
                <c:pt idx="78458">
                  <c:v>1544929200</c:v>
                </c:pt>
                <c:pt idx="78459">
                  <c:v>1544932800</c:v>
                </c:pt>
                <c:pt idx="78460">
                  <c:v>1544936400</c:v>
                </c:pt>
                <c:pt idx="78461">
                  <c:v>1544940000</c:v>
                </c:pt>
                <c:pt idx="78462">
                  <c:v>1544943600</c:v>
                </c:pt>
                <c:pt idx="78463">
                  <c:v>1544947200</c:v>
                </c:pt>
                <c:pt idx="78464">
                  <c:v>1544950800</c:v>
                </c:pt>
                <c:pt idx="78465">
                  <c:v>1544954400</c:v>
                </c:pt>
                <c:pt idx="78466">
                  <c:v>1544958000</c:v>
                </c:pt>
                <c:pt idx="78467">
                  <c:v>1544961600</c:v>
                </c:pt>
                <c:pt idx="78468">
                  <c:v>1544965200</c:v>
                </c:pt>
                <c:pt idx="78469">
                  <c:v>1544968800</c:v>
                </c:pt>
                <c:pt idx="78470">
                  <c:v>1544972400</c:v>
                </c:pt>
                <c:pt idx="78471">
                  <c:v>1544976000</c:v>
                </c:pt>
                <c:pt idx="78472">
                  <c:v>1544979600</c:v>
                </c:pt>
                <c:pt idx="78473">
                  <c:v>1544983200</c:v>
                </c:pt>
                <c:pt idx="78474">
                  <c:v>1544986800</c:v>
                </c:pt>
                <c:pt idx="78475">
                  <c:v>1544990400</c:v>
                </c:pt>
                <c:pt idx="78476">
                  <c:v>1544994000</c:v>
                </c:pt>
                <c:pt idx="78477">
                  <c:v>1544997600</c:v>
                </c:pt>
                <c:pt idx="78478">
                  <c:v>1545001200</c:v>
                </c:pt>
                <c:pt idx="78479">
                  <c:v>1545004800</c:v>
                </c:pt>
                <c:pt idx="78480">
                  <c:v>1545008400</c:v>
                </c:pt>
                <c:pt idx="78481">
                  <c:v>1545012000</c:v>
                </c:pt>
                <c:pt idx="78482">
                  <c:v>1545015600</c:v>
                </c:pt>
                <c:pt idx="78483">
                  <c:v>1545019200</c:v>
                </c:pt>
                <c:pt idx="78484">
                  <c:v>1545022800</c:v>
                </c:pt>
                <c:pt idx="78485">
                  <c:v>1545026400</c:v>
                </c:pt>
                <c:pt idx="78486">
                  <c:v>1545030000</c:v>
                </c:pt>
                <c:pt idx="78487">
                  <c:v>1545033600</c:v>
                </c:pt>
                <c:pt idx="78488">
                  <c:v>1545037200</c:v>
                </c:pt>
                <c:pt idx="78489">
                  <c:v>1545040800</c:v>
                </c:pt>
                <c:pt idx="78490">
                  <c:v>1545044400</c:v>
                </c:pt>
                <c:pt idx="78491">
                  <c:v>1545048000</c:v>
                </c:pt>
                <c:pt idx="78492">
                  <c:v>1545051600</c:v>
                </c:pt>
                <c:pt idx="78493">
                  <c:v>1545055200</c:v>
                </c:pt>
                <c:pt idx="78494">
                  <c:v>1545058800</c:v>
                </c:pt>
                <c:pt idx="78495">
                  <c:v>1545062400</c:v>
                </c:pt>
                <c:pt idx="78496">
                  <c:v>1545066000</c:v>
                </c:pt>
                <c:pt idx="78497">
                  <c:v>1545069600</c:v>
                </c:pt>
                <c:pt idx="78498">
                  <c:v>1545073200</c:v>
                </c:pt>
                <c:pt idx="78499">
                  <c:v>1545076800</c:v>
                </c:pt>
                <c:pt idx="78500">
                  <c:v>1545080400</c:v>
                </c:pt>
                <c:pt idx="78501">
                  <c:v>1545084000</c:v>
                </c:pt>
                <c:pt idx="78502">
                  <c:v>1545087600</c:v>
                </c:pt>
                <c:pt idx="78503">
                  <c:v>1545091200</c:v>
                </c:pt>
                <c:pt idx="78504">
                  <c:v>1545094800</c:v>
                </c:pt>
                <c:pt idx="78505">
                  <c:v>1545098400</c:v>
                </c:pt>
                <c:pt idx="78506">
                  <c:v>1545102000</c:v>
                </c:pt>
                <c:pt idx="78507">
                  <c:v>1545105600</c:v>
                </c:pt>
                <c:pt idx="78508">
                  <c:v>1545109200</c:v>
                </c:pt>
                <c:pt idx="78509">
                  <c:v>1545112800</c:v>
                </c:pt>
                <c:pt idx="78510">
                  <c:v>1545116400</c:v>
                </c:pt>
                <c:pt idx="78511">
                  <c:v>1545120000</c:v>
                </c:pt>
                <c:pt idx="78512">
                  <c:v>1545123600</c:v>
                </c:pt>
                <c:pt idx="78513">
                  <c:v>1545127200</c:v>
                </c:pt>
                <c:pt idx="78514">
                  <c:v>1545130800</c:v>
                </c:pt>
                <c:pt idx="78515">
                  <c:v>1545134400</c:v>
                </c:pt>
                <c:pt idx="78516">
                  <c:v>1545138000</c:v>
                </c:pt>
                <c:pt idx="78517">
                  <c:v>1545141600</c:v>
                </c:pt>
                <c:pt idx="78518">
                  <c:v>1545145200</c:v>
                </c:pt>
                <c:pt idx="78519">
                  <c:v>1545148800</c:v>
                </c:pt>
                <c:pt idx="78520">
                  <c:v>1545152400</c:v>
                </c:pt>
                <c:pt idx="78521">
                  <c:v>1545156000</c:v>
                </c:pt>
                <c:pt idx="78522">
                  <c:v>1545159600</c:v>
                </c:pt>
                <c:pt idx="78523">
                  <c:v>1545163200</c:v>
                </c:pt>
                <c:pt idx="78524">
                  <c:v>1545166800</c:v>
                </c:pt>
                <c:pt idx="78525">
                  <c:v>1545170400</c:v>
                </c:pt>
                <c:pt idx="78526">
                  <c:v>1545174000</c:v>
                </c:pt>
                <c:pt idx="78527">
                  <c:v>1545177600</c:v>
                </c:pt>
                <c:pt idx="78528">
                  <c:v>1545181200</c:v>
                </c:pt>
                <c:pt idx="78529">
                  <c:v>1545184800</c:v>
                </c:pt>
                <c:pt idx="78530">
                  <c:v>1545188400</c:v>
                </c:pt>
                <c:pt idx="78531">
                  <c:v>1545192000</c:v>
                </c:pt>
                <c:pt idx="78532">
                  <c:v>1545195600</c:v>
                </c:pt>
                <c:pt idx="78533">
                  <c:v>1545199200</c:v>
                </c:pt>
                <c:pt idx="78534">
                  <c:v>1545202800</c:v>
                </c:pt>
                <c:pt idx="78535">
                  <c:v>1545206400</c:v>
                </c:pt>
                <c:pt idx="78536">
                  <c:v>1545210000</c:v>
                </c:pt>
                <c:pt idx="78537">
                  <c:v>1545213600</c:v>
                </c:pt>
                <c:pt idx="78538">
                  <c:v>1545217200</c:v>
                </c:pt>
                <c:pt idx="78539">
                  <c:v>1545220800</c:v>
                </c:pt>
                <c:pt idx="78540">
                  <c:v>1545224400</c:v>
                </c:pt>
                <c:pt idx="78541">
                  <c:v>1545228000</c:v>
                </c:pt>
                <c:pt idx="78542">
                  <c:v>1545231600</c:v>
                </c:pt>
                <c:pt idx="78543">
                  <c:v>1545235200</c:v>
                </c:pt>
                <c:pt idx="78544">
                  <c:v>1545238800</c:v>
                </c:pt>
                <c:pt idx="78545">
                  <c:v>1545242400</c:v>
                </c:pt>
                <c:pt idx="78546">
                  <c:v>1545246000</c:v>
                </c:pt>
                <c:pt idx="78547">
                  <c:v>1545249600</c:v>
                </c:pt>
                <c:pt idx="78548">
                  <c:v>1545253200</c:v>
                </c:pt>
                <c:pt idx="78549">
                  <c:v>1545256800</c:v>
                </c:pt>
                <c:pt idx="78550">
                  <c:v>1545260400</c:v>
                </c:pt>
                <c:pt idx="78551">
                  <c:v>1545264000</c:v>
                </c:pt>
                <c:pt idx="78552">
                  <c:v>1545267600</c:v>
                </c:pt>
                <c:pt idx="78553">
                  <c:v>1545271200</c:v>
                </c:pt>
                <c:pt idx="78554">
                  <c:v>1545274800</c:v>
                </c:pt>
                <c:pt idx="78555">
                  <c:v>1545278400</c:v>
                </c:pt>
                <c:pt idx="78556">
                  <c:v>1545282000</c:v>
                </c:pt>
                <c:pt idx="78557">
                  <c:v>1545285600</c:v>
                </c:pt>
                <c:pt idx="78558">
                  <c:v>1545289200</c:v>
                </c:pt>
                <c:pt idx="78559">
                  <c:v>1545292800</c:v>
                </c:pt>
                <c:pt idx="78560">
                  <c:v>1545296400</c:v>
                </c:pt>
                <c:pt idx="78561">
                  <c:v>1545300000</c:v>
                </c:pt>
                <c:pt idx="78562">
                  <c:v>1545303600</c:v>
                </c:pt>
                <c:pt idx="78563">
                  <c:v>1545307200</c:v>
                </c:pt>
                <c:pt idx="78564">
                  <c:v>1545310800</c:v>
                </c:pt>
                <c:pt idx="78565">
                  <c:v>1545314400</c:v>
                </c:pt>
                <c:pt idx="78566">
                  <c:v>1545318000</c:v>
                </c:pt>
                <c:pt idx="78567">
                  <c:v>1545321600</c:v>
                </c:pt>
                <c:pt idx="78568">
                  <c:v>1545325200</c:v>
                </c:pt>
                <c:pt idx="78569">
                  <c:v>1545328800</c:v>
                </c:pt>
                <c:pt idx="78570">
                  <c:v>1545332400</c:v>
                </c:pt>
                <c:pt idx="78571">
                  <c:v>1545336000</c:v>
                </c:pt>
                <c:pt idx="78572">
                  <c:v>1545339600</c:v>
                </c:pt>
                <c:pt idx="78573">
                  <c:v>1545343200</c:v>
                </c:pt>
                <c:pt idx="78574">
                  <c:v>1545346800</c:v>
                </c:pt>
                <c:pt idx="78575">
                  <c:v>1545350400</c:v>
                </c:pt>
                <c:pt idx="78576">
                  <c:v>1545354000</c:v>
                </c:pt>
                <c:pt idx="78577">
                  <c:v>1545357600</c:v>
                </c:pt>
                <c:pt idx="78578">
                  <c:v>1545361200</c:v>
                </c:pt>
                <c:pt idx="78579">
                  <c:v>1545364800</c:v>
                </c:pt>
                <c:pt idx="78580">
                  <c:v>1545368400</c:v>
                </c:pt>
                <c:pt idx="78581">
                  <c:v>1545372000</c:v>
                </c:pt>
                <c:pt idx="78582">
                  <c:v>1545375600</c:v>
                </c:pt>
                <c:pt idx="78583">
                  <c:v>1545379200</c:v>
                </c:pt>
                <c:pt idx="78584">
                  <c:v>1545382800</c:v>
                </c:pt>
                <c:pt idx="78585">
                  <c:v>1545386400</c:v>
                </c:pt>
                <c:pt idx="78586">
                  <c:v>1545390000</c:v>
                </c:pt>
                <c:pt idx="78587">
                  <c:v>1545393600</c:v>
                </c:pt>
                <c:pt idx="78588">
                  <c:v>1545397200</c:v>
                </c:pt>
                <c:pt idx="78589">
                  <c:v>1545400800</c:v>
                </c:pt>
                <c:pt idx="78590">
                  <c:v>1545404400</c:v>
                </c:pt>
                <c:pt idx="78591">
                  <c:v>1545408000</c:v>
                </c:pt>
                <c:pt idx="78592">
                  <c:v>1545411600</c:v>
                </c:pt>
                <c:pt idx="78593">
                  <c:v>1545415200</c:v>
                </c:pt>
                <c:pt idx="78594">
                  <c:v>1545418800</c:v>
                </c:pt>
                <c:pt idx="78595">
                  <c:v>1545422400</c:v>
                </c:pt>
                <c:pt idx="78596">
                  <c:v>1545426000</c:v>
                </c:pt>
                <c:pt idx="78597">
                  <c:v>1545429600</c:v>
                </c:pt>
                <c:pt idx="78598">
                  <c:v>1545433200</c:v>
                </c:pt>
                <c:pt idx="78599">
                  <c:v>1545436800</c:v>
                </c:pt>
                <c:pt idx="78600">
                  <c:v>1545440400</c:v>
                </c:pt>
                <c:pt idx="78601">
                  <c:v>1545444000</c:v>
                </c:pt>
                <c:pt idx="78602">
                  <c:v>1545447600</c:v>
                </c:pt>
                <c:pt idx="78603">
                  <c:v>1545451200</c:v>
                </c:pt>
                <c:pt idx="78604">
                  <c:v>1545454800</c:v>
                </c:pt>
                <c:pt idx="78605">
                  <c:v>1545458400</c:v>
                </c:pt>
                <c:pt idx="78606">
                  <c:v>1545462000</c:v>
                </c:pt>
                <c:pt idx="78607">
                  <c:v>1545465600</c:v>
                </c:pt>
                <c:pt idx="78608">
                  <c:v>1545469200</c:v>
                </c:pt>
                <c:pt idx="78609">
                  <c:v>1545472800</c:v>
                </c:pt>
                <c:pt idx="78610">
                  <c:v>1545476400</c:v>
                </c:pt>
                <c:pt idx="78611">
                  <c:v>1545480000</c:v>
                </c:pt>
                <c:pt idx="78612">
                  <c:v>1545483600</c:v>
                </c:pt>
                <c:pt idx="78613">
                  <c:v>1545487200</c:v>
                </c:pt>
                <c:pt idx="78614">
                  <c:v>1545490800</c:v>
                </c:pt>
                <c:pt idx="78615">
                  <c:v>1545494400</c:v>
                </c:pt>
                <c:pt idx="78616">
                  <c:v>1545498000</c:v>
                </c:pt>
                <c:pt idx="78617">
                  <c:v>1545501600</c:v>
                </c:pt>
                <c:pt idx="78618">
                  <c:v>1545505200</c:v>
                </c:pt>
                <c:pt idx="78619">
                  <c:v>1545508800</c:v>
                </c:pt>
                <c:pt idx="78620">
                  <c:v>1545512400</c:v>
                </c:pt>
                <c:pt idx="78621">
                  <c:v>1545516000</c:v>
                </c:pt>
                <c:pt idx="78622">
                  <c:v>1545519600</c:v>
                </c:pt>
                <c:pt idx="78623">
                  <c:v>1545523200</c:v>
                </c:pt>
                <c:pt idx="78624">
                  <c:v>1545526800</c:v>
                </c:pt>
                <c:pt idx="78625">
                  <c:v>1545530400</c:v>
                </c:pt>
                <c:pt idx="78626">
                  <c:v>1545534000</c:v>
                </c:pt>
                <c:pt idx="78627">
                  <c:v>1545537600</c:v>
                </c:pt>
                <c:pt idx="78628">
                  <c:v>1545541200</c:v>
                </c:pt>
                <c:pt idx="78629">
                  <c:v>1545544800</c:v>
                </c:pt>
                <c:pt idx="78630">
                  <c:v>1545548400</c:v>
                </c:pt>
                <c:pt idx="78631">
                  <c:v>1545552000</c:v>
                </c:pt>
                <c:pt idx="78632">
                  <c:v>1545555600</c:v>
                </c:pt>
                <c:pt idx="78633">
                  <c:v>1545559200</c:v>
                </c:pt>
                <c:pt idx="78634">
                  <c:v>1545562800</c:v>
                </c:pt>
                <c:pt idx="78635">
                  <c:v>1545566400</c:v>
                </c:pt>
                <c:pt idx="78636">
                  <c:v>1545570000</c:v>
                </c:pt>
                <c:pt idx="78637">
                  <c:v>1545573600</c:v>
                </c:pt>
                <c:pt idx="78638">
                  <c:v>1545577200</c:v>
                </c:pt>
                <c:pt idx="78639">
                  <c:v>1545580800</c:v>
                </c:pt>
                <c:pt idx="78640">
                  <c:v>1545584400</c:v>
                </c:pt>
                <c:pt idx="78641">
                  <c:v>1545588000</c:v>
                </c:pt>
                <c:pt idx="78642">
                  <c:v>1545591600</c:v>
                </c:pt>
                <c:pt idx="78643">
                  <c:v>1545595200</c:v>
                </c:pt>
                <c:pt idx="78644">
                  <c:v>1545598800</c:v>
                </c:pt>
                <c:pt idx="78645">
                  <c:v>1545602400</c:v>
                </c:pt>
                <c:pt idx="78646">
                  <c:v>1545606000</c:v>
                </c:pt>
                <c:pt idx="78647">
                  <c:v>1545609600</c:v>
                </c:pt>
                <c:pt idx="78648">
                  <c:v>1545613200</c:v>
                </c:pt>
                <c:pt idx="78649">
                  <c:v>1545616800</c:v>
                </c:pt>
                <c:pt idx="78650">
                  <c:v>1545620400</c:v>
                </c:pt>
                <c:pt idx="78651">
                  <c:v>1545624000</c:v>
                </c:pt>
                <c:pt idx="78652">
                  <c:v>1545627600</c:v>
                </c:pt>
                <c:pt idx="78653">
                  <c:v>1545631200</c:v>
                </c:pt>
                <c:pt idx="78654">
                  <c:v>1545634800</c:v>
                </c:pt>
                <c:pt idx="78655">
                  <c:v>1545638400</c:v>
                </c:pt>
                <c:pt idx="78656">
                  <c:v>1545642000</c:v>
                </c:pt>
                <c:pt idx="78657">
                  <c:v>1545645600</c:v>
                </c:pt>
                <c:pt idx="78658">
                  <c:v>1545649200</c:v>
                </c:pt>
                <c:pt idx="78659">
                  <c:v>1545652800</c:v>
                </c:pt>
                <c:pt idx="78660">
                  <c:v>1545656400</c:v>
                </c:pt>
                <c:pt idx="78661">
                  <c:v>1545660000</c:v>
                </c:pt>
                <c:pt idx="78662">
                  <c:v>1545663600</c:v>
                </c:pt>
                <c:pt idx="78663">
                  <c:v>1545667200</c:v>
                </c:pt>
                <c:pt idx="78664">
                  <c:v>1545670800</c:v>
                </c:pt>
                <c:pt idx="78665">
                  <c:v>1545674400</c:v>
                </c:pt>
                <c:pt idx="78666">
                  <c:v>1545678000</c:v>
                </c:pt>
                <c:pt idx="78667">
                  <c:v>1545681600</c:v>
                </c:pt>
                <c:pt idx="78668">
                  <c:v>1545685200</c:v>
                </c:pt>
                <c:pt idx="78669">
                  <c:v>1545688800</c:v>
                </c:pt>
                <c:pt idx="78670">
                  <c:v>1545692400</c:v>
                </c:pt>
                <c:pt idx="78671">
                  <c:v>1545696000</c:v>
                </c:pt>
                <c:pt idx="78672">
                  <c:v>1545699600</c:v>
                </c:pt>
                <c:pt idx="78673">
                  <c:v>1545703200</c:v>
                </c:pt>
                <c:pt idx="78674">
                  <c:v>1545706800</c:v>
                </c:pt>
                <c:pt idx="78675">
                  <c:v>1545710400</c:v>
                </c:pt>
                <c:pt idx="78676">
                  <c:v>1545714000</c:v>
                </c:pt>
                <c:pt idx="78677">
                  <c:v>1545717600</c:v>
                </c:pt>
                <c:pt idx="78678">
                  <c:v>1545721200</c:v>
                </c:pt>
                <c:pt idx="78679">
                  <c:v>1545724800</c:v>
                </c:pt>
                <c:pt idx="78680">
                  <c:v>1545728400</c:v>
                </c:pt>
                <c:pt idx="78681">
                  <c:v>1545732000</c:v>
                </c:pt>
                <c:pt idx="78682">
                  <c:v>1545735600</c:v>
                </c:pt>
                <c:pt idx="78683">
                  <c:v>1545739200</c:v>
                </c:pt>
                <c:pt idx="78684">
                  <c:v>1545742800</c:v>
                </c:pt>
                <c:pt idx="78685">
                  <c:v>1545746400</c:v>
                </c:pt>
                <c:pt idx="78686">
                  <c:v>1545750000</c:v>
                </c:pt>
                <c:pt idx="78687">
                  <c:v>1545753600</c:v>
                </c:pt>
                <c:pt idx="78688">
                  <c:v>1545757200</c:v>
                </c:pt>
                <c:pt idx="78689">
                  <c:v>1545760800</c:v>
                </c:pt>
                <c:pt idx="78690">
                  <c:v>1545764400</c:v>
                </c:pt>
                <c:pt idx="78691">
                  <c:v>1545768000</c:v>
                </c:pt>
                <c:pt idx="78692">
                  <c:v>1545771600</c:v>
                </c:pt>
                <c:pt idx="78693">
                  <c:v>1545775200</c:v>
                </c:pt>
                <c:pt idx="78694">
                  <c:v>1545778800</c:v>
                </c:pt>
                <c:pt idx="78695">
                  <c:v>1545782400</c:v>
                </c:pt>
                <c:pt idx="78696">
                  <c:v>1545786000</c:v>
                </c:pt>
                <c:pt idx="78697">
                  <c:v>1545789600</c:v>
                </c:pt>
                <c:pt idx="78698">
                  <c:v>1545793200</c:v>
                </c:pt>
                <c:pt idx="78699">
                  <c:v>1545796800</c:v>
                </c:pt>
                <c:pt idx="78700">
                  <c:v>1545800400</c:v>
                </c:pt>
                <c:pt idx="78701">
                  <c:v>1545804000</c:v>
                </c:pt>
                <c:pt idx="78702">
                  <c:v>1545807600</c:v>
                </c:pt>
                <c:pt idx="78703">
                  <c:v>1545811200</c:v>
                </c:pt>
                <c:pt idx="78704">
                  <c:v>1545814800</c:v>
                </c:pt>
                <c:pt idx="78705">
                  <c:v>1545818400</c:v>
                </c:pt>
                <c:pt idx="78706">
                  <c:v>1545822000</c:v>
                </c:pt>
                <c:pt idx="78707">
                  <c:v>1545825600</c:v>
                </c:pt>
                <c:pt idx="78708">
                  <c:v>1545829200</c:v>
                </c:pt>
                <c:pt idx="78709">
                  <c:v>1545832800</c:v>
                </c:pt>
                <c:pt idx="78710">
                  <c:v>1545836400</c:v>
                </c:pt>
                <c:pt idx="78711">
                  <c:v>1545840000</c:v>
                </c:pt>
                <c:pt idx="78712">
                  <c:v>1545843600</c:v>
                </c:pt>
                <c:pt idx="78713">
                  <c:v>1545847200</c:v>
                </c:pt>
                <c:pt idx="78714">
                  <c:v>1545850800</c:v>
                </c:pt>
                <c:pt idx="78715">
                  <c:v>1545854400</c:v>
                </c:pt>
                <c:pt idx="78716">
                  <c:v>1545858000</c:v>
                </c:pt>
                <c:pt idx="78717">
                  <c:v>1545861600</c:v>
                </c:pt>
                <c:pt idx="78718">
                  <c:v>1545865200</c:v>
                </c:pt>
                <c:pt idx="78719">
                  <c:v>1545868800</c:v>
                </c:pt>
                <c:pt idx="78720">
                  <c:v>1545872400</c:v>
                </c:pt>
                <c:pt idx="78721">
                  <c:v>1545876000</c:v>
                </c:pt>
                <c:pt idx="78722">
                  <c:v>1545879600</c:v>
                </c:pt>
                <c:pt idx="78723">
                  <c:v>1545883200</c:v>
                </c:pt>
                <c:pt idx="78724">
                  <c:v>1545886800</c:v>
                </c:pt>
                <c:pt idx="78725">
                  <c:v>1545890400</c:v>
                </c:pt>
                <c:pt idx="78726">
                  <c:v>1545894000</c:v>
                </c:pt>
                <c:pt idx="78727">
                  <c:v>1545897600</c:v>
                </c:pt>
                <c:pt idx="78728">
                  <c:v>1545901200</c:v>
                </c:pt>
                <c:pt idx="78729">
                  <c:v>1545904800</c:v>
                </c:pt>
                <c:pt idx="78730">
                  <c:v>1545908400</c:v>
                </c:pt>
                <c:pt idx="78731">
                  <c:v>1545912000</c:v>
                </c:pt>
                <c:pt idx="78732">
                  <c:v>1545915600</c:v>
                </c:pt>
                <c:pt idx="78733">
                  <c:v>1545919200</c:v>
                </c:pt>
                <c:pt idx="78734">
                  <c:v>1545922800</c:v>
                </c:pt>
                <c:pt idx="78735">
                  <c:v>1545926400</c:v>
                </c:pt>
                <c:pt idx="78736">
                  <c:v>1545930000</c:v>
                </c:pt>
                <c:pt idx="78737">
                  <c:v>1545933600</c:v>
                </c:pt>
                <c:pt idx="78738">
                  <c:v>1545937200</c:v>
                </c:pt>
                <c:pt idx="78739">
                  <c:v>1545940800</c:v>
                </c:pt>
                <c:pt idx="78740">
                  <c:v>1545944400</c:v>
                </c:pt>
                <c:pt idx="78741">
                  <c:v>1545948000</c:v>
                </c:pt>
                <c:pt idx="78742">
                  <c:v>1545951600</c:v>
                </c:pt>
                <c:pt idx="78743">
                  <c:v>1545955200</c:v>
                </c:pt>
                <c:pt idx="78744">
                  <c:v>1545958800</c:v>
                </c:pt>
                <c:pt idx="78745">
                  <c:v>1545962400</c:v>
                </c:pt>
                <c:pt idx="78746">
                  <c:v>1545966000</c:v>
                </c:pt>
                <c:pt idx="78747">
                  <c:v>1545969600</c:v>
                </c:pt>
                <c:pt idx="78748">
                  <c:v>1545973200</c:v>
                </c:pt>
                <c:pt idx="78749">
                  <c:v>1545976800</c:v>
                </c:pt>
                <c:pt idx="78750">
                  <c:v>1545980400</c:v>
                </c:pt>
                <c:pt idx="78751">
                  <c:v>1545984000</c:v>
                </c:pt>
                <c:pt idx="78752">
                  <c:v>1545987600</c:v>
                </c:pt>
                <c:pt idx="78753">
                  <c:v>1545991200</c:v>
                </c:pt>
                <c:pt idx="78754">
                  <c:v>1545994800</c:v>
                </c:pt>
                <c:pt idx="78755">
                  <c:v>1545998400</c:v>
                </c:pt>
                <c:pt idx="78756">
                  <c:v>1546002000</c:v>
                </c:pt>
                <c:pt idx="78757">
                  <c:v>1546005600</c:v>
                </c:pt>
                <c:pt idx="78758">
                  <c:v>1546009200</c:v>
                </c:pt>
                <c:pt idx="78759">
                  <c:v>1546012800</c:v>
                </c:pt>
                <c:pt idx="78760">
                  <c:v>1546016400</c:v>
                </c:pt>
                <c:pt idx="78761">
                  <c:v>1546020000</c:v>
                </c:pt>
                <c:pt idx="78762">
                  <c:v>1546023600</c:v>
                </c:pt>
                <c:pt idx="78763">
                  <c:v>1546027200</c:v>
                </c:pt>
                <c:pt idx="78764">
                  <c:v>1546030800</c:v>
                </c:pt>
                <c:pt idx="78765">
                  <c:v>1546034400</c:v>
                </c:pt>
                <c:pt idx="78766">
                  <c:v>1546038000</c:v>
                </c:pt>
                <c:pt idx="78767">
                  <c:v>1546041600</c:v>
                </c:pt>
                <c:pt idx="78768">
                  <c:v>1546045200</c:v>
                </c:pt>
                <c:pt idx="78769">
                  <c:v>1546048800</c:v>
                </c:pt>
                <c:pt idx="78770">
                  <c:v>1546052400</c:v>
                </c:pt>
                <c:pt idx="78771">
                  <c:v>1546056000</c:v>
                </c:pt>
                <c:pt idx="78772">
                  <c:v>1546059600</c:v>
                </c:pt>
                <c:pt idx="78773">
                  <c:v>1546063200</c:v>
                </c:pt>
                <c:pt idx="78774">
                  <c:v>1546066800</c:v>
                </c:pt>
                <c:pt idx="78775">
                  <c:v>1546070400</c:v>
                </c:pt>
                <c:pt idx="78776">
                  <c:v>1546074000</c:v>
                </c:pt>
                <c:pt idx="78777">
                  <c:v>1546077600</c:v>
                </c:pt>
                <c:pt idx="78778">
                  <c:v>1546081200</c:v>
                </c:pt>
                <c:pt idx="78779">
                  <c:v>1546084800</c:v>
                </c:pt>
                <c:pt idx="78780">
                  <c:v>1546088400</c:v>
                </c:pt>
                <c:pt idx="78781">
                  <c:v>1546092000</c:v>
                </c:pt>
                <c:pt idx="78782">
                  <c:v>1546095600</c:v>
                </c:pt>
                <c:pt idx="78783">
                  <c:v>1546099200</c:v>
                </c:pt>
                <c:pt idx="78784">
                  <c:v>1546102800</c:v>
                </c:pt>
                <c:pt idx="78785">
                  <c:v>1546106400</c:v>
                </c:pt>
                <c:pt idx="78786">
                  <c:v>1546110000</c:v>
                </c:pt>
                <c:pt idx="78787">
                  <c:v>1546113600</c:v>
                </c:pt>
                <c:pt idx="78788">
                  <c:v>1546117200</c:v>
                </c:pt>
                <c:pt idx="78789">
                  <c:v>1546120800</c:v>
                </c:pt>
                <c:pt idx="78790">
                  <c:v>1546124400</c:v>
                </c:pt>
                <c:pt idx="78791">
                  <c:v>1546128000</c:v>
                </c:pt>
                <c:pt idx="78792">
                  <c:v>1546131600</c:v>
                </c:pt>
                <c:pt idx="78793">
                  <c:v>1546135200</c:v>
                </c:pt>
                <c:pt idx="78794">
                  <c:v>1546138800</c:v>
                </c:pt>
                <c:pt idx="78795">
                  <c:v>1546142400</c:v>
                </c:pt>
                <c:pt idx="78796">
                  <c:v>1546146000</c:v>
                </c:pt>
                <c:pt idx="78797">
                  <c:v>1546149600</c:v>
                </c:pt>
                <c:pt idx="78798">
                  <c:v>1546153200</c:v>
                </c:pt>
                <c:pt idx="78799">
                  <c:v>1546156800</c:v>
                </c:pt>
                <c:pt idx="78800">
                  <c:v>1546160400</c:v>
                </c:pt>
                <c:pt idx="78801">
                  <c:v>1546164000</c:v>
                </c:pt>
                <c:pt idx="78802">
                  <c:v>1546167600</c:v>
                </c:pt>
                <c:pt idx="78803">
                  <c:v>1546171200</c:v>
                </c:pt>
                <c:pt idx="78804">
                  <c:v>1546174800</c:v>
                </c:pt>
                <c:pt idx="78805">
                  <c:v>1546178400</c:v>
                </c:pt>
                <c:pt idx="78806">
                  <c:v>1546182000</c:v>
                </c:pt>
                <c:pt idx="78807">
                  <c:v>1546185600</c:v>
                </c:pt>
                <c:pt idx="78808">
                  <c:v>1546189200</c:v>
                </c:pt>
                <c:pt idx="78809">
                  <c:v>1546192800</c:v>
                </c:pt>
                <c:pt idx="78810">
                  <c:v>1546196400</c:v>
                </c:pt>
                <c:pt idx="78811">
                  <c:v>1546200000</c:v>
                </c:pt>
                <c:pt idx="78812">
                  <c:v>1546203600</c:v>
                </c:pt>
                <c:pt idx="78813">
                  <c:v>1546207200</c:v>
                </c:pt>
                <c:pt idx="78814">
                  <c:v>1546210800</c:v>
                </c:pt>
                <c:pt idx="78815">
                  <c:v>1546214400</c:v>
                </c:pt>
                <c:pt idx="78816">
                  <c:v>1546218000</c:v>
                </c:pt>
                <c:pt idx="78817">
                  <c:v>1546221600</c:v>
                </c:pt>
                <c:pt idx="78818">
                  <c:v>1546225200</c:v>
                </c:pt>
                <c:pt idx="78819">
                  <c:v>1546228800</c:v>
                </c:pt>
                <c:pt idx="78820">
                  <c:v>1546232400</c:v>
                </c:pt>
                <c:pt idx="78821">
                  <c:v>1546236000</c:v>
                </c:pt>
                <c:pt idx="78822">
                  <c:v>1546239600</c:v>
                </c:pt>
                <c:pt idx="78823">
                  <c:v>1546243200</c:v>
                </c:pt>
                <c:pt idx="78824">
                  <c:v>1546246800</c:v>
                </c:pt>
                <c:pt idx="78825">
                  <c:v>1546250400</c:v>
                </c:pt>
                <c:pt idx="78826">
                  <c:v>1546254000</c:v>
                </c:pt>
                <c:pt idx="78827">
                  <c:v>1546257600</c:v>
                </c:pt>
                <c:pt idx="78828">
                  <c:v>1546261200</c:v>
                </c:pt>
                <c:pt idx="78829">
                  <c:v>1546264800</c:v>
                </c:pt>
                <c:pt idx="78830">
                  <c:v>1546268400</c:v>
                </c:pt>
                <c:pt idx="78831">
                  <c:v>1546272000</c:v>
                </c:pt>
                <c:pt idx="78832">
                  <c:v>1546275600</c:v>
                </c:pt>
                <c:pt idx="78833">
                  <c:v>1546279200</c:v>
                </c:pt>
                <c:pt idx="78834">
                  <c:v>1546282800</c:v>
                </c:pt>
                <c:pt idx="78835">
                  <c:v>1546286400</c:v>
                </c:pt>
                <c:pt idx="78836">
                  <c:v>1546290000</c:v>
                </c:pt>
                <c:pt idx="78837">
                  <c:v>1546293600</c:v>
                </c:pt>
                <c:pt idx="78838">
                  <c:v>1546297200</c:v>
                </c:pt>
                <c:pt idx="78839">
                  <c:v>1546300800</c:v>
                </c:pt>
                <c:pt idx="78840">
                  <c:v>1546304400</c:v>
                </c:pt>
                <c:pt idx="78841">
                  <c:v>1546308000</c:v>
                </c:pt>
                <c:pt idx="78842">
                  <c:v>1546311600</c:v>
                </c:pt>
                <c:pt idx="78843">
                  <c:v>1546315200</c:v>
                </c:pt>
                <c:pt idx="78844">
                  <c:v>1546318800</c:v>
                </c:pt>
                <c:pt idx="78845">
                  <c:v>1546322400</c:v>
                </c:pt>
                <c:pt idx="78846">
                  <c:v>1546326000</c:v>
                </c:pt>
                <c:pt idx="78847">
                  <c:v>1546329600</c:v>
                </c:pt>
                <c:pt idx="78848">
                  <c:v>1546333200</c:v>
                </c:pt>
                <c:pt idx="78849">
                  <c:v>1546336800</c:v>
                </c:pt>
                <c:pt idx="78850">
                  <c:v>1546340400</c:v>
                </c:pt>
                <c:pt idx="78851">
                  <c:v>1546344000</c:v>
                </c:pt>
                <c:pt idx="78852">
                  <c:v>1546347600</c:v>
                </c:pt>
                <c:pt idx="78853">
                  <c:v>1546351200</c:v>
                </c:pt>
                <c:pt idx="78854">
                  <c:v>1546354800</c:v>
                </c:pt>
                <c:pt idx="78855">
                  <c:v>1546358400</c:v>
                </c:pt>
                <c:pt idx="78856">
                  <c:v>1546362000</c:v>
                </c:pt>
                <c:pt idx="78857">
                  <c:v>1546365600</c:v>
                </c:pt>
                <c:pt idx="78858">
                  <c:v>1546369200</c:v>
                </c:pt>
                <c:pt idx="78859">
                  <c:v>1546372800</c:v>
                </c:pt>
                <c:pt idx="78860">
                  <c:v>1546376400</c:v>
                </c:pt>
                <c:pt idx="78861">
                  <c:v>1546380000</c:v>
                </c:pt>
                <c:pt idx="78862">
                  <c:v>1546383600</c:v>
                </c:pt>
                <c:pt idx="78863">
                  <c:v>1546387200</c:v>
                </c:pt>
                <c:pt idx="78864">
                  <c:v>1546390800</c:v>
                </c:pt>
                <c:pt idx="78865">
                  <c:v>1546394400</c:v>
                </c:pt>
                <c:pt idx="78866">
                  <c:v>1546398000</c:v>
                </c:pt>
                <c:pt idx="78867">
                  <c:v>1546401600</c:v>
                </c:pt>
                <c:pt idx="78868">
                  <c:v>1546405200</c:v>
                </c:pt>
                <c:pt idx="78869">
                  <c:v>1546408800</c:v>
                </c:pt>
                <c:pt idx="78870">
                  <c:v>1546412400</c:v>
                </c:pt>
                <c:pt idx="78871">
                  <c:v>1546416000</c:v>
                </c:pt>
                <c:pt idx="78872">
                  <c:v>1546419600</c:v>
                </c:pt>
                <c:pt idx="78873">
                  <c:v>1546423200</c:v>
                </c:pt>
                <c:pt idx="78874">
                  <c:v>1546426800</c:v>
                </c:pt>
                <c:pt idx="78875">
                  <c:v>1546430400</c:v>
                </c:pt>
                <c:pt idx="78876">
                  <c:v>1546434000</c:v>
                </c:pt>
                <c:pt idx="78877">
                  <c:v>1546437600</c:v>
                </c:pt>
                <c:pt idx="78878">
                  <c:v>1546441200</c:v>
                </c:pt>
                <c:pt idx="78879">
                  <c:v>1546444800</c:v>
                </c:pt>
                <c:pt idx="78880">
                  <c:v>1546448400</c:v>
                </c:pt>
                <c:pt idx="78881">
                  <c:v>1546452000</c:v>
                </c:pt>
                <c:pt idx="78882">
                  <c:v>1546455600</c:v>
                </c:pt>
                <c:pt idx="78883">
                  <c:v>1546459200</c:v>
                </c:pt>
                <c:pt idx="78884">
                  <c:v>1546462800</c:v>
                </c:pt>
                <c:pt idx="78885">
                  <c:v>1546466400</c:v>
                </c:pt>
                <c:pt idx="78886">
                  <c:v>1546470000</c:v>
                </c:pt>
                <c:pt idx="78887">
                  <c:v>1546473600</c:v>
                </c:pt>
                <c:pt idx="78888">
                  <c:v>1546477200</c:v>
                </c:pt>
                <c:pt idx="78889">
                  <c:v>1546480800</c:v>
                </c:pt>
                <c:pt idx="78890">
                  <c:v>1546484400</c:v>
                </c:pt>
                <c:pt idx="78891">
                  <c:v>1546488000</c:v>
                </c:pt>
                <c:pt idx="78892">
                  <c:v>1546491600</c:v>
                </c:pt>
                <c:pt idx="78893">
                  <c:v>1546495200</c:v>
                </c:pt>
                <c:pt idx="78894">
                  <c:v>1546498800</c:v>
                </c:pt>
                <c:pt idx="78895">
                  <c:v>1546502400</c:v>
                </c:pt>
                <c:pt idx="78896">
                  <c:v>1546506000</c:v>
                </c:pt>
                <c:pt idx="78897">
                  <c:v>1546509600</c:v>
                </c:pt>
                <c:pt idx="78898">
                  <c:v>1546513200</c:v>
                </c:pt>
                <c:pt idx="78899">
                  <c:v>1546516800</c:v>
                </c:pt>
                <c:pt idx="78900">
                  <c:v>1546520400</c:v>
                </c:pt>
                <c:pt idx="78901">
                  <c:v>1546524000</c:v>
                </c:pt>
                <c:pt idx="78902">
                  <c:v>1546527600</c:v>
                </c:pt>
                <c:pt idx="78903">
                  <c:v>1546531200</c:v>
                </c:pt>
                <c:pt idx="78904">
                  <c:v>1546534800</c:v>
                </c:pt>
                <c:pt idx="78905">
                  <c:v>1546538400</c:v>
                </c:pt>
                <c:pt idx="78906">
                  <c:v>1546542000</c:v>
                </c:pt>
                <c:pt idx="78907">
                  <c:v>1546545600</c:v>
                </c:pt>
                <c:pt idx="78908">
                  <c:v>1546549200</c:v>
                </c:pt>
                <c:pt idx="78909">
                  <c:v>1546552800</c:v>
                </c:pt>
                <c:pt idx="78910">
                  <c:v>1546556400</c:v>
                </c:pt>
                <c:pt idx="78911">
                  <c:v>1546560000</c:v>
                </c:pt>
                <c:pt idx="78912">
                  <c:v>1546563600</c:v>
                </c:pt>
                <c:pt idx="78913">
                  <c:v>1546567200</c:v>
                </c:pt>
                <c:pt idx="78914">
                  <c:v>1546570800</c:v>
                </c:pt>
                <c:pt idx="78915">
                  <c:v>1546574400</c:v>
                </c:pt>
                <c:pt idx="78916">
                  <c:v>1546578000</c:v>
                </c:pt>
                <c:pt idx="78917">
                  <c:v>1546581600</c:v>
                </c:pt>
                <c:pt idx="78918">
                  <c:v>1546585200</c:v>
                </c:pt>
                <c:pt idx="78919">
                  <c:v>1546588800</c:v>
                </c:pt>
                <c:pt idx="78920">
                  <c:v>1546592400</c:v>
                </c:pt>
                <c:pt idx="78921">
                  <c:v>1546596000</c:v>
                </c:pt>
                <c:pt idx="78922">
                  <c:v>1546599600</c:v>
                </c:pt>
                <c:pt idx="78923">
                  <c:v>1546603200</c:v>
                </c:pt>
                <c:pt idx="78924">
                  <c:v>1546606800</c:v>
                </c:pt>
                <c:pt idx="78925">
                  <c:v>1546610400</c:v>
                </c:pt>
                <c:pt idx="78926">
                  <c:v>1546614000</c:v>
                </c:pt>
                <c:pt idx="78927">
                  <c:v>1546617600</c:v>
                </c:pt>
                <c:pt idx="78928">
                  <c:v>1546621200</c:v>
                </c:pt>
                <c:pt idx="78929">
                  <c:v>1546624800</c:v>
                </c:pt>
                <c:pt idx="78930">
                  <c:v>1546628400</c:v>
                </c:pt>
                <c:pt idx="78931">
                  <c:v>1546632000</c:v>
                </c:pt>
                <c:pt idx="78932">
                  <c:v>1546635600</c:v>
                </c:pt>
                <c:pt idx="78933">
                  <c:v>1546639200</c:v>
                </c:pt>
                <c:pt idx="78934">
                  <c:v>1546642800</c:v>
                </c:pt>
                <c:pt idx="78935">
                  <c:v>1546646400</c:v>
                </c:pt>
                <c:pt idx="78936">
                  <c:v>1546650000</c:v>
                </c:pt>
                <c:pt idx="78937">
                  <c:v>1546653600</c:v>
                </c:pt>
                <c:pt idx="78938">
                  <c:v>1546657200</c:v>
                </c:pt>
                <c:pt idx="78939">
                  <c:v>1546660800</c:v>
                </c:pt>
                <c:pt idx="78940">
                  <c:v>1546664400</c:v>
                </c:pt>
                <c:pt idx="78941">
                  <c:v>1546668000</c:v>
                </c:pt>
                <c:pt idx="78942">
                  <c:v>1546671600</c:v>
                </c:pt>
                <c:pt idx="78943">
                  <c:v>1546675200</c:v>
                </c:pt>
                <c:pt idx="78944">
                  <c:v>1546678800</c:v>
                </c:pt>
                <c:pt idx="78945">
                  <c:v>1546682400</c:v>
                </c:pt>
                <c:pt idx="78946">
                  <c:v>1546686000</c:v>
                </c:pt>
                <c:pt idx="78947">
                  <c:v>1546689600</c:v>
                </c:pt>
                <c:pt idx="78948">
                  <c:v>1546693200</c:v>
                </c:pt>
                <c:pt idx="78949">
                  <c:v>1546696800</c:v>
                </c:pt>
                <c:pt idx="78950">
                  <c:v>1546700400</c:v>
                </c:pt>
                <c:pt idx="78951">
                  <c:v>1546704000</c:v>
                </c:pt>
                <c:pt idx="78952">
                  <c:v>1546707600</c:v>
                </c:pt>
                <c:pt idx="78953">
                  <c:v>1546711200</c:v>
                </c:pt>
                <c:pt idx="78954">
                  <c:v>1546714800</c:v>
                </c:pt>
                <c:pt idx="78955">
                  <c:v>1546718400</c:v>
                </c:pt>
                <c:pt idx="78956">
                  <c:v>1546722000</c:v>
                </c:pt>
                <c:pt idx="78957">
                  <c:v>1546725600</c:v>
                </c:pt>
                <c:pt idx="78958">
                  <c:v>1546729200</c:v>
                </c:pt>
                <c:pt idx="78959">
                  <c:v>1546732800</c:v>
                </c:pt>
                <c:pt idx="78960">
                  <c:v>1546736400</c:v>
                </c:pt>
                <c:pt idx="78961">
                  <c:v>1546740000</c:v>
                </c:pt>
                <c:pt idx="78962">
                  <c:v>1546743600</c:v>
                </c:pt>
                <c:pt idx="78963">
                  <c:v>1546747200</c:v>
                </c:pt>
                <c:pt idx="78964">
                  <c:v>1546750800</c:v>
                </c:pt>
                <c:pt idx="78965">
                  <c:v>1546754400</c:v>
                </c:pt>
                <c:pt idx="78966">
                  <c:v>1546758000</c:v>
                </c:pt>
                <c:pt idx="78967">
                  <c:v>1546761600</c:v>
                </c:pt>
                <c:pt idx="78968">
                  <c:v>1546765200</c:v>
                </c:pt>
                <c:pt idx="78969">
                  <c:v>1546768800</c:v>
                </c:pt>
                <c:pt idx="78970">
                  <c:v>1546772400</c:v>
                </c:pt>
                <c:pt idx="78971">
                  <c:v>1546776000</c:v>
                </c:pt>
                <c:pt idx="78972">
                  <c:v>1546779600</c:v>
                </c:pt>
                <c:pt idx="78973">
                  <c:v>1546783200</c:v>
                </c:pt>
                <c:pt idx="78974">
                  <c:v>1546786800</c:v>
                </c:pt>
                <c:pt idx="78975">
                  <c:v>1546790400</c:v>
                </c:pt>
                <c:pt idx="78976">
                  <c:v>1546794000</c:v>
                </c:pt>
                <c:pt idx="78977">
                  <c:v>1546797600</c:v>
                </c:pt>
                <c:pt idx="78978">
                  <c:v>1546801200</c:v>
                </c:pt>
                <c:pt idx="78979">
                  <c:v>1546804800</c:v>
                </c:pt>
                <c:pt idx="78980">
                  <c:v>1546808400</c:v>
                </c:pt>
                <c:pt idx="78981">
                  <c:v>1546812000</c:v>
                </c:pt>
                <c:pt idx="78982">
                  <c:v>1546815600</c:v>
                </c:pt>
                <c:pt idx="78983">
                  <c:v>1546819200</c:v>
                </c:pt>
                <c:pt idx="78984">
                  <c:v>1546822800</c:v>
                </c:pt>
                <c:pt idx="78985">
                  <c:v>1546826400</c:v>
                </c:pt>
                <c:pt idx="78986">
                  <c:v>1546830000</c:v>
                </c:pt>
                <c:pt idx="78987">
                  <c:v>1546833600</c:v>
                </c:pt>
                <c:pt idx="78988">
                  <c:v>1546837200</c:v>
                </c:pt>
                <c:pt idx="78989">
                  <c:v>1546840800</c:v>
                </c:pt>
                <c:pt idx="78990">
                  <c:v>1546844400</c:v>
                </c:pt>
                <c:pt idx="78991">
                  <c:v>1546848000</c:v>
                </c:pt>
                <c:pt idx="78992">
                  <c:v>1546851600</c:v>
                </c:pt>
                <c:pt idx="78993">
                  <c:v>1546855200</c:v>
                </c:pt>
                <c:pt idx="78994">
                  <c:v>1546858800</c:v>
                </c:pt>
                <c:pt idx="78995">
                  <c:v>1546862400</c:v>
                </c:pt>
                <c:pt idx="78996">
                  <c:v>1546866000</c:v>
                </c:pt>
                <c:pt idx="78997">
                  <c:v>1546869600</c:v>
                </c:pt>
                <c:pt idx="78998">
                  <c:v>1546873200</c:v>
                </c:pt>
                <c:pt idx="78999">
                  <c:v>1546876800</c:v>
                </c:pt>
                <c:pt idx="79000">
                  <c:v>1546880400</c:v>
                </c:pt>
                <c:pt idx="79001">
                  <c:v>1546884000</c:v>
                </c:pt>
                <c:pt idx="79002">
                  <c:v>1546887600</c:v>
                </c:pt>
                <c:pt idx="79003">
                  <c:v>1546891200</c:v>
                </c:pt>
                <c:pt idx="79004">
                  <c:v>1546894800</c:v>
                </c:pt>
                <c:pt idx="79005">
                  <c:v>1546898400</c:v>
                </c:pt>
                <c:pt idx="79006">
                  <c:v>1546902000</c:v>
                </c:pt>
                <c:pt idx="79007">
                  <c:v>1546905600</c:v>
                </c:pt>
                <c:pt idx="79008">
                  <c:v>1546909200</c:v>
                </c:pt>
                <c:pt idx="79009">
                  <c:v>1546912800</c:v>
                </c:pt>
                <c:pt idx="79010">
                  <c:v>1546916400</c:v>
                </c:pt>
                <c:pt idx="79011">
                  <c:v>1546920000</c:v>
                </c:pt>
                <c:pt idx="79012">
                  <c:v>1546923600</c:v>
                </c:pt>
                <c:pt idx="79013">
                  <c:v>1546927200</c:v>
                </c:pt>
                <c:pt idx="79014">
                  <c:v>1546930800</c:v>
                </c:pt>
                <c:pt idx="79015">
                  <c:v>1546934400</c:v>
                </c:pt>
                <c:pt idx="79016">
                  <c:v>1546938000</c:v>
                </c:pt>
                <c:pt idx="79017">
                  <c:v>1546941600</c:v>
                </c:pt>
                <c:pt idx="79018">
                  <c:v>1546945200</c:v>
                </c:pt>
                <c:pt idx="79019">
                  <c:v>1546948800</c:v>
                </c:pt>
                <c:pt idx="79020">
                  <c:v>1546952400</c:v>
                </c:pt>
                <c:pt idx="79021">
                  <c:v>1546956000</c:v>
                </c:pt>
                <c:pt idx="79022">
                  <c:v>1546959600</c:v>
                </c:pt>
                <c:pt idx="79023">
                  <c:v>1546963200</c:v>
                </c:pt>
                <c:pt idx="79024">
                  <c:v>1546966800</c:v>
                </c:pt>
                <c:pt idx="79025">
                  <c:v>1546970400</c:v>
                </c:pt>
                <c:pt idx="79026">
                  <c:v>1546974000</c:v>
                </c:pt>
                <c:pt idx="79027">
                  <c:v>1546977600</c:v>
                </c:pt>
                <c:pt idx="79028">
                  <c:v>1546981200</c:v>
                </c:pt>
                <c:pt idx="79029">
                  <c:v>1546984800</c:v>
                </c:pt>
                <c:pt idx="79030">
                  <c:v>1546988400</c:v>
                </c:pt>
                <c:pt idx="79031">
                  <c:v>1546992000</c:v>
                </c:pt>
                <c:pt idx="79032">
                  <c:v>1546995600</c:v>
                </c:pt>
                <c:pt idx="79033">
                  <c:v>1546999200</c:v>
                </c:pt>
                <c:pt idx="79034">
                  <c:v>1547002800</c:v>
                </c:pt>
                <c:pt idx="79035">
                  <c:v>1547006400</c:v>
                </c:pt>
                <c:pt idx="79036">
                  <c:v>1547010000</c:v>
                </c:pt>
                <c:pt idx="79037">
                  <c:v>1547013600</c:v>
                </c:pt>
                <c:pt idx="79038">
                  <c:v>1547017200</c:v>
                </c:pt>
                <c:pt idx="79039">
                  <c:v>1547020800</c:v>
                </c:pt>
                <c:pt idx="79040">
                  <c:v>1547024400</c:v>
                </c:pt>
                <c:pt idx="79041">
                  <c:v>1547028000</c:v>
                </c:pt>
                <c:pt idx="79042">
                  <c:v>1547031600</c:v>
                </c:pt>
                <c:pt idx="79043">
                  <c:v>1547035200</c:v>
                </c:pt>
                <c:pt idx="79044">
                  <c:v>1547038800</c:v>
                </c:pt>
                <c:pt idx="79045">
                  <c:v>1547042400</c:v>
                </c:pt>
                <c:pt idx="79046">
                  <c:v>1547046000</c:v>
                </c:pt>
                <c:pt idx="79047">
                  <c:v>1547049600</c:v>
                </c:pt>
                <c:pt idx="79048">
                  <c:v>1547053200</c:v>
                </c:pt>
                <c:pt idx="79049">
                  <c:v>1547056800</c:v>
                </c:pt>
                <c:pt idx="79050">
                  <c:v>1547060400</c:v>
                </c:pt>
                <c:pt idx="79051">
                  <c:v>1547064000</c:v>
                </c:pt>
                <c:pt idx="79052">
                  <c:v>1547067600</c:v>
                </c:pt>
                <c:pt idx="79053">
                  <c:v>1547071200</c:v>
                </c:pt>
                <c:pt idx="79054">
                  <c:v>1547074800</c:v>
                </c:pt>
                <c:pt idx="79055">
                  <c:v>1547078400</c:v>
                </c:pt>
                <c:pt idx="79056">
                  <c:v>1547082000</c:v>
                </c:pt>
                <c:pt idx="79057">
                  <c:v>1547085600</c:v>
                </c:pt>
                <c:pt idx="79058">
                  <c:v>1547089200</c:v>
                </c:pt>
                <c:pt idx="79059">
                  <c:v>1547092800</c:v>
                </c:pt>
                <c:pt idx="79060">
                  <c:v>1547096400</c:v>
                </c:pt>
                <c:pt idx="79061">
                  <c:v>1547100000</c:v>
                </c:pt>
                <c:pt idx="79062">
                  <c:v>1547103600</c:v>
                </c:pt>
                <c:pt idx="79063">
                  <c:v>1547107200</c:v>
                </c:pt>
                <c:pt idx="79064">
                  <c:v>1547110800</c:v>
                </c:pt>
                <c:pt idx="79065">
                  <c:v>1547114400</c:v>
                </c:pt>
                <c:pt idx="79066">
                  <c:v>1547118000</c:v>
                </c:pt>
                <c:pt idx="79067">
                  <c:v>1547121600</c:v>
                </c:pt>
                <c:pt idx="79068">
                  <c:v>1547125200</c:v>
                </c:pt>
                <c:pt idx="79069">
                  <c:v>1547128800</c:v>
                </c:pt>
                <c:pt idx="79070">
                  <c:v>1547132400</c:v>
                </c:pt>
                <c:pt idx="79071">
                  <c:v>1547136000</c:v>
                </c:pt>
                <c:pt idx="79072">
                  <c:v>1547139600</c:v>
                </c:pt>
                <c:pt idx="79073">
                  <c:v>1547143200</c:v>
                </c:pt>
                <c:pt idx="79074">
                  <c:v>1547146800</c:v>
                </c:pt>
                <c:pt idx="79075">
                  <c:v>1547150400</c:v>
                </c:pt>
                <c:pt idx="79076">
                  <c:v>1547154000</c:v>
                </c:pt>
                <c:pt idx="79077">
                  <c:v>1547157600</c:v>
                </c:pt>
                <c:pt idx="79078">
                  <c:v>1547161200</c:v>
                </c:pt>
                <c:pt idx="79079">
                  <c:v>1547164800</c:v>
                </c:pt>
                <c:pt idx="79080">
                  <c:v>1547168400</c:v>
                </c:pt>
                <c:pt idx="79081">
                  <c:v>1547172000</c:v>
                </c:pt>
                <c:pt idx="79082">
                  <c:v>1547175600</c:v>
                </c:pt>
                <c:pt idx="79083">
                  <c:v>1547179200</c:v>
                </c:pt>
                <c:pt idx="79084">
                  <c:v>1547182800</c:v>
                </c:pt>
                <c:pt idx="79085">
                  <c:v>1547186400</c:v>
                </c:pt>
                <c:pt idx="79086">
                  <c:v>1547190000</c:v>
                </c:pt>
                <c:pt idx="79087">
                  <c:v>1547193600</c:v>
                </c:pt>
                <c:pt idx="79088">
                  <c:v>1547197200</c:v>
                </c:pt>
                <c:pt idx="79089">
                  <c:v>1547200800</c:v>
                </c:pt>
                <c:pt idx="79090">
                  <c:v>1547204400</c:v>
                </c:pt>
                <c:pt idx="79091">
                  <c:v>1547208000</c:v>
                </c:pt>
                <c:pt idx="79092">
                  <c:v>1547211600</c:v>
                </c:pt>
                <c:pt idx="79093">
                  <c:v>1547215200</c:v>
                </c:pt>
                <c:pt idx="79094">
                  <c:v>1547218800</c:v>
                </c:pt>
                <c:pt idx="79095">
                  <c:v>1547222400</c:v>
                </c:pt>
                <c:pt idx="79096">
                  <c:v>1547226000</c:v>
                </c:pt>
                <c:pt idx="79097">
                  <c:v>1547229600</c:v>
                </c:pt>
                <c:pt idx="79098">
                  <c:v>1547233200</c:v>
                </c:pt>
                <c:pt idx="79099">
                  <c:v>1547236800</c:v>
                </c:pt>
                <c:pt idx="79100">
                  <c:v>1547240400</c:v>
                </c:pt>
                <c:pt idx="79101">
                  <c:v>1547244000</c:v>
                </c:pt>
                <c:pt idx="79102">
                  <c:v>1547247600</c:v>
                </c:pt>
                <c:pt idx="79103">
                  <c:v>1547251200</c:v>
                </c:pt>
                <c:pt idx="79104">
                  <c:v>1547254800</c:v>
                </c:pt>
                <c:pt idx="79105">
                  <c:v>1547258400</c:v>
                </c:pt>
                <c:pt idx="79106">
                  <c:v>1547262000</c:v>
                </c:pt>
                <c:pt idx="79107">
                  <c:v>1547265600</c:v>
                </c:pt>
                <c:pt idx="79108">
                  <c:v>1547269200</c:v>
                </c:pt>
                <c:pt idx="79109">
                  <c:v>1547272800</c:v>
                </c:pt>
                <c:pt idx="79110">
                  <c:v>1547276400</c:v>
                </c:pt>
                <c:pt idx="79111">
                  <c:v>1547280000</c:v>
                </c:pt>
                <c:pt idx="79112">
                  <c:v>1547283600</c:v>
                </c:pt>
                <c:pt idx="79113">
                  <c:v>1547287200</c:v>
                </c:pt>
                <c:pt idx="79114">
                  <c:v>1547290800</c:v>
                </c:pt>
                <c:pt idx="79115">
                  <c:v>1547294400</c:v>
                </c:pt>
                <c:pt idx="79116">
                  <c:v>1547298000</c:v>
                </c:pt>
                <c:pt idx="79117">
                  <c:v>1547301600</c:v>
                </c:pt>
                <c:pt idx="79118">
                  <c:v>1547305200</c:v>
                </c:pt>
                <c:pt idx="79119">
                  <c:v>1547308800</c:v>
                </c:pt>
                <c:pt idx="79120">
                  <c:v>1547312400</c:v>
                </c:pt>
                <c:pt idx="79121">
                  <c:v>1547316000</c:v>
                </c:pt>
                <c:pt idx="79122">
                  <c:v>1547319600</c:v>
                </c:pt>
                <c:pt idx="79123">
                  <c:v>1547323200</c:v>
                </c:pt>
                <c:pt idx="79124">
                  <c:v>1547326800</c:v>
                </c:pt>
                <c:pt idx="79125">
                  <c:v>1547330400</c:v>
                </c:pt>
                <c:pt idx="79126">
                  <c:v>1547334000</c:v>
                </c:pt>
                <c:pt idx="79127">
                  <c:v>1547337600</c:v>
                </c:pt>
                <c:pt idx="79128">
                  <c:v>1547341200</c:v>
                </c:pt>
                <c:pt idx="79129">
                  <c:v>1547344800</c:v>
                </c:pt>
                <c:pt idx="79130">
                  <c:v>1547348400</c:v>
                </c:pt>
                <c:pt idx="79131">
                  <c:v>1547352000</c:v>
                </c:pt>
                <c:pt idx="79132">
                  <c:v>1547355600</c:v>
                </c:pt>
                <c:pt idx="79133">
                  <c:v>1547359200</c:v>
                </c:pt>
                <c:pt idx="79134">
                  <c:v>1547362800</c:v>
                </c:pt>
                <c:pt idx="79135">
                  <c:v>1547366400</c:v>
                </c:pt>
                <c:pt idx="79136">
                  <c:v>1547370000</c:v>
                </c:pt>
                <c:pt idx="79137">
                  <c:v>1547373600</c:v>
                </c:pt>
                <c:pt idx="79138">
                  <c:v>1547377200</c:v>
                </c:pt>
                <c:pt idx="79139">
                  <c:v>1547380800</c:v>
                </c:pt>
                <c:pt idx="79140">
                  <c:v>1547384400</c:v>
                </c:pt>
                <c:pt idx="79141">
                  <c:v>1547388000</c:v>
                </c:pt>
                <c:pt idx="79142">
                  <c:v>1547391600</c:v>
                </c:pt>
                <c:pt idx="79143">
                  <c:v>1547395200</c:v>
                </c:pt>
                <c:pt idx="79144">
                  <c:v>1547398800</c:v>
                </c:pt>
                <c:pt idx="79145">
                  <c:v>1547402400</c:v>
                </c:pt>
                <c:pt idx="79146">
                  <c:v>1547406000</c:v>
                </c:pt>
                <c:pt idx="79147">
                  <c:v>1547409600</c:v>
                </c:pt>
                <c:pt idx="79148">
                  <c:v>1547413200</c:v>
                </c:pt>
                <c:pt idx="79149">
                  <c:v>1547416800</c:v>
                </c:pt>
                <c:pt idx="79150">
                  <c:v>1547420400</c:v>
                </c:pt>
                <c:pt idx="79151">
                  <c:v>1547424000</c:v>
                </c:pt>
                <c:pt idx="79152">
                  <c:v>1547427600</c:v>
                </c:pt>
                <c:pt idx="79153">
                  <c:v>1547431200</c:v>
                </c:pt>
                <c:pt idx="79154">
                  <c:v>1547434800</c:v>
                </c:pt>
                <c:pt idx="79155">
                  <c:v>1547438400</c:v>
                </c:pt>
                <c:pt idx="79156">
                  <c:v>1547442000</c:v>
                </c:pt>
                <c:pt idx="79157">
                  <c:v>1547445600</c:v>
                </c:pt>
                <c:pt idx="79158">
                  <c:v>1547449200</c:v>
                </c:pt>
                <c:pt idx="79159">
                  <c:v>1547452800</c:v>
                </c:pt>
                <c:pt idx="79160">
                  <c:v>1547456400</c:v>
                </c:pt>
                <c:pt idx="79161">
                  <c:v>1547460000</c:v>
                </c:pt>
                <c:pt idx="79162">
                  <c:v>1547463600</c:v>
                </c:pt>
                <c:pt idx="79163">
                  <c:v>1547467200</c:v>
                </c:pt>
                <c:pt idx="79164">
                  <c:v>1547470800</c:v>
                </c:pt>
                <c:pt idx="79165">
                  <c:v>1547474400</c:v>
                </c:pt>
                <c:pt idx="79166">
                  <c:v>1547478000</c:v>
                </c:pt>
                <c:pt idx="79167">
                  <c:v>1547481600</c:v>
                </c:pt>
                <c:pt idx="79168">
                  <c:v>1547485200</c:v>
                </c:pt>
                <c:pt idx="79169">
                  <c:v>1547488800</c:v>
                </c:pt>
                <c:pt idx="79170">
                  <c:v>1547492400</c:v>
                </c:pt>
                <c:pt idx="79171">
                  <c:v>1547496000</c:v>
                </c:pt>
                <c:pt idx="79172">
                  <c:v>1547499600</c:v>
                </c:pt>
                <c:pt idx="79173">
                  <c:v>1547503200</c:v>
                </c:pt>
                <c:pt idx="79174">
                  <c:v>1547506800</c:v>
                </c:pt>
                <c:pt idx="79175">
                  <c:v>1547510400</c:v>
                </c:pt>
                <c:pt idx="79176">
                  <c:v>1547514000</c:v>
                </c:pt>
                <c:pt idx="79177">
                  <c:v>1547517600</c:v>
                </c:pt>
                <c:pt idx="79178">
                  <c:v>1547521200</c:v>
                </c:pt>
                <c:pt idx="79179">
                  <c:v>1547524800</c:v>
                </c:pt>
                <c:pt idx="79180">
                  <c:v>1547528400</c:v>
                </c:pt>
                <c:pt idx="79181">
                  <c:v>1547532000</c:v>
                </c:pt>
                <c:pt idx="79182">
                  <c:v>1547535600</c:v>
                </c:pt>
                <c:pt idx="79183">
                  <c:v>1547539200</c:v>
                </c:pt>
                <c:pt idx="79184">
                  <c:v>1547542800</c:v>
                </c:pt>
                <c:pt idx="79185">
                  <c:v>1547546400</c:v>
                </c:pt>
                <c:pt idx="79186">
                  <c:v>1547550000</c:v>
                </c:pt>
                <c:pt idx="79187">
                  <c:v>1547553600</c:v>
                </c:pt>
                <c:pt idx="79188">
                  <c:v>1547557200</c:v>
                </c:pt>
                <c:pt idx="79189">
                  <c:v>1547560800</c:v>
                </c:pt>
                <c:pt idx="79190">
                  <c:v>1547564400</c:v>
                </c:pt>
                <c:pt idx="79191">
                  <c:v>1547568000</c:v>
                </c:pt>
                <c:pt idx="79192">
                  <c:v>1547571600</c:v>
                </c:pt>
                <c:pt idx="79193">
                  <c:v>1547575200</c:v>
                </c:pt>
                <c:pt idx="79194">
                  <c:v>1547578800</c:v>
                </c:pt>
                <c:pt idx="79195">
                  <c:v>1547582400</c:v>
                </c:pt>
                <c:pt idx="79196">
                  <c:v>1547586000</c:v>
                </c:pt>
                <c:pt idx="79197">
                  <c:v>1547589600</c:v>
                </c:pt>
                <c:pt idx="79198">
                  <c:v>1547593200</c:v>
                </c:pt>
                <c:pt idx="79199">
                  <c:v>1547596800</c:v>
                </c:pt>
                <c:pt idx="79200">
                  <c:v>1547600400</c:v>
                </c:pt>
                <c:pt idx="79201">
                  <c:v>1547604000</c:v>
                </c:pt>
                <c:pt idx="79202">
                  <c:v>1547607600</c:v>
                </c:pt>
                <c:pt idx="79203">
                  <c:v>1547611200</c:v>
                </c:pt>
                <c:pt idx="79204">
                  <c:v>1547614800</c:v>
                </c:pt>
                <c:pt idx="79205">
                  <c:v>1547618400</c:v>
                </c:pt>
                <c:pt idx="79206">
                  <c:v>1547622000</c:v>
                </c:pt>
                <c:pt idx="79207">
                  <c:v>1547625600</c:v>
                </c:pt>
                <c:pt idx="79208">
                  <c:v>1547629200</c:v>
                </c:pt>
                <c:pt idx="79209">
                  <c:v>1547632800</c:v>
                </c:pt>
                <c:pt idx="79210">
                  <c:v>1547636400</c:v>
                </c:pt>
                <c:pt idx="79211">
                  <c:v>1547640000</c:v>
                </c:pt>
                <c:pt idx="79212">
                  <c:v>1547643600</c:v>
                </c:pt>
                <c:pt idx="79213">
                  <c:v>1547647200</c:v>
                </c:pt>
                <c:pt idx="79214">
                  <c:v>1547650800</c:v>
                </c:pt>
                <c:pt idx="79215">
                  <c:v>1547654400</c:v>
                </c:pt>
                <c:pt idx="79216">
                  <c:v>1547658000</c:v>
                </c:pt>
                <c:pt idx="79217">
                  <c:v>1547661600</c:v>
                </c:pt>
                <c:pt idx="79218">
                  <c:v>1547665200</c:v>
                </c:pt>
                <c:pt idx="79219">
                  <c:v>1547668800</c:v>
                </c:pt>
                <c:pt idx="79220">
                  <c:v>1547672400</c:v>
                </c:pt>
                <c:pt idx="79221">
                  <c:v>1547676000</c:v>
                </c:pt>
                <c:pt idx="79222">
                  <c:v>1547679600</c:v>
                </c:pt>
                <c:pt idx="79223">
                  <c:v>1547683200</c:v>
                </c:pt>
                <c:pt idx="79224">
                  <c:v>1547686800</c:v>
                </c:pt>
                <c:pt idx="79225">
                  <c:v>1547690400</c:v>
                </c:pt>
                <c:pt idx="79226">
                  <c:v>1547694000</c:v>
                </c:pt>
                <c:pt idx="79227">
                  <c:v>1547697600</c:v>
                </c:pt>
                <c:pt idx="79228">
                  <c:v>1547701200</c:v>
                </c:pt>
                <c:pt idx="79229">
                  <c:v>1547704800</c:v>
                </c:pt>
                <c:pt idx="79230">
                  <c:v>1547708400</c:v>
                </c:pt>
                <c:pt idx="79231">
                  <c:v>1547712000</c:v>
                </c:pt>
                <c:pt idx="79232">
                  <c:v>1547715600</c:v>
                </c:pt>
                <c:pt idx="79233">
                  <c:v>1547719200</c:v>
                </c:pt>
                <c:pt idx="79234">
                  <c:v>1547722800</c:v>
                </c:pt>
                <c:pt idx="79235">
                  <c:v>1547726400</c:v>
                </c:pt>
                <c:pt idx="79236">
                  <c:v>1547730000</c:v>
                </c:pt>
                <c:pt idx="79237">
                  <c:v>1547733600</c:v>
                </c:pt>
                <c:pt idx="79238">
                  <c:v>1547737200</c:v>
                </c:pt>
                <c:pt idx="79239">
                  <c:v>1547740800</c:v>
                </c:pt>
                <c:pt idx="79240">
                  <c:v>1547744400</c:v>
                </c:pt>
                <c:pt idx="79241">
                  <c:v>1547748000</c:v>
                </c:pt>
                <c:pt idx="79242">
                  <c:v>1547751600</c:v>
                </c:pt>
                <c:pt idx="79243">
                  <c:v>1547755200</c:v>
                </c:pt>
                <c:pt idx="79244">
                  <c:v>1547758800</c:v>
                </c:pt>
                <c:pt idx="79245">
                  <c:v>1547762400</c:v>
                </c:pt>
                <c:pt idx="79246">
                  <c:v>1547766000</c:v>
                </c:pt>
                <c:pt idx="79247">
                  <c:v>1547769600</c:v>
                </c:pt>
                <c:pt idx="79248">
                  <c:v>1547773200</c:v>
                </c:pt>
                <c:pt idx="79249">
                  <c:v>1547776800</c:v>
                </c:pt>
                <c:pt idx="79250">
                  <c:v>1547780400</c:v>
                </c:pt>
                <c:pt idx="79251">
                  <c:v>1547784000</c:v>
                </c:pt>
                <c:pt idx="79252">
                  <c:v>1547787600</c:v>
                </c:pt>
                <c:pt idx="79253">
                  <c:v>1547791200</c:v>
                </c:pt>
                <c:pt idx="79254">
                  <c:v>1547794800</c:v>
                </c:pt>
                <c:pt idx="79255">
                  <c:v>1547798400</c:v>
                </c:pt>
                <c:pt idx="79256">
                  <c:v>1547802000</c:v>
                </c:pt>
                <c:pt idx="79257">
                  <c:v>1547805600</c:v>
                </c:pt>
                <c:pt idx="79258">
                  <c:v>1547809200</c:v>
                </c:pt>
                <c:pt idx="79259">
                  <c:v>1547812800</c:v>
                </c:pt>
                <c:pt idx="79260">
                  <c:v>1547816400</c:v>
                </c:pt>
                <c:pt idx="79261">
                  <c:v>1547820000</c:v>
                </c:pt>
                <c:pt idx="79262">
                  <c:v>1547823600</c:v>
                </c:pt>
                <c:pt idx="79263">
                  <c:v>1547827200</c:v>
                </c:pt>
                <c:pt idx="79264">
                  <c:v>1547830800</c:v>
                </c:pt>
                <c:pt idx="79265">
                  <c:v>1547834400</c:v>
                </c:pt>
                <c:pt idx="79266">
                  <c:v>1547838000</c:v>
                </c:pt>
                <c:pt idx="79267">
                  <c:v>1547841600</c:v>
                </c:pt>
                <c:pt idx="79268">
                  <c:v>1547845200</c:v>
                </c:pt>
                <c:pt idx="79269">
                  <c:v>1547848800</c:v>
                </c:pt>
                <c:pt idx="79270">
                  <c:v>1547852400</c:v>
                </c:pt>
                <c:pt idx="79271">
                  <c:v>1547856000</c:v>
                </c:pt>
                <c:pt idx="79272">
                  <c:v>1547859600</c:v>
                </c:pt>
                <c:pt idx="79273">
                  <c:v>1547863200</c:v>
                </c:pt>
                <c:pt idx="79274">
                  <c:v>1547866800</c:v>
                </c:pt>
                <c:pt idx="79275">
                  <c:v>1547870400</c:v>
                </c:pt>
                <c:pt idx="79276">
                  <c:v>1547874000</c:v>
                </c:pt>
                <c:pt idx="79277">
                  <c:v>1547877600</c:v>
                </c:pt>
                <c:pt idx="79278">
                  <c:v>1547881200</c:v>
                </c:pt>
                <c:pt idx="79279">
                  <c:v>1547884800</c:v>
                </c:pt>
                <c:pt idx="79280">
                  <c:v>1547888400</c:v>
                </c:pt>
                <c:pt idx="79281">
                  <c:v>1547892000</c:v>
                </c:pt>
                <c:pt idx="79282">
                  <c:v>1547895600</c:v>
                </c:pt>
                <c:pt idx="79283">
                  <c:v>1547899200</c:v>
                </c:pt>
                <c:pt idx="79284">
                  <c:v>1547902800</c:v>
                </c:pt>
                <c:pt idx="79285">
                  <c:v>1547906400</c:v>
                </c:pt>
                <c:pt idx="79286">
                  <c:v>1547910000</c:v>
                </c:pt>
                <c:pt idx="79287">
                  <c:v>1547913600</c:v>
                </c:pt>
                <c:pt idx="79288">
                  <c:v>1547917200</c:v>
                </c:pt>
                <c:pt idx="79289">
                  <c:v>1547920800</c:v>
                </c:pt>
                <c:pt idx="79290">
                  <c:v>1547924400</c:v>
                </c:pt>
                <c:pt idx="79291">
                  <c:v>1547928000</c:v>
                </c:pt>
                <c:pt idx="79292">
                  <c:v>1547931600</c:v>
                </c:pt>
                <c:pt idx="79293">
                  <c:v>1547935200</c:v>
                </c:pt>
                <c:pt idx="79294">
                  <c:v>1547938800</c:v>
                </c:pt>
                <c:pt idx="79295">
                  <c:v>1547942400</c:v>
                </c:pt>
                <c:pt idx="79296">
                  <c:v>1547946000</c:v>
                </c:pt>
                <c:pt idx="79297">
                  <c:v>1547949600</c:v>
                </c:pt>
                <c:pt idx="79298">
                  <c:v>1547953200</c:v>
                </c:pt>
                <c:pt idx="79299">
                  <c:v>1547956800</c:v>
                </c:pt>
                <c:pt idx="79300">
                  <c:v>1547960400</c:v>
                </c:pt>
                <c:pt idx="79301">
                  <c:v>1547964000</c:v>
                </c:pt>
                <c:pt idx="79302">
                  <c:v>1547967600</c:v>
                </c:pt>
                <c:pt idx="79303">
                  <c:v>1547971200</c:v>
                </c:pt>
                <c:pt idx="79304">
                  <c:v>1547974800</c:v>
                </c:pt>
                <c:pt idx="79305">
                  <c:v>1547978400</c:v>
                </c:pt>
                <c:pt idx="79306">
                  <c:v>1547982000</c:v>
                </c:pt>
                <c:pt idx="79307">
                  <c:v>1547985600</c:v>
                </c:pt>
                <c:pt idx="79308">
                  <c:v>1547989200</c:v>
                </c:pt>
                <c:pt idx="79309">
                  <c:v>1547992800</c:v>
                </c:pt>
                <c:pt idx="79310">
                  <c:v>1547996400</c:v>
                </c:pt>
                <c:pt idx="79311">
                  <c:v>1548000000</c:v>
                </c:pt>
                <c:pt idx="79312">
                  <c:v>1548003600</c:v>
                </c:pt>
                <c:pt idx="79313">
                  <c:v>1548007200</c:v>
                </c:pt>
                <c:pt idx="79314">
                  <c:v>1548010800</c:v>
                </c:pt>
                <c:pt idx="79315">
                  <c:v>1548014400</c:v>
                </c:pt>
                <c:pt idx="79316">
                  <c:v>1548018000</c:v>
                </c:pt>
                <c:pt idx="79317">
                  <c:v>1548021600</c:v>
                </c:pt>
                <c:pt idx="79318">
                  <c:v>1548025200</c:v>
                </c:pt>
                <c:pt idx="79319">
                  <c:v>1548028800</c:v>
                </c:pt>
                <c:pt idx="79320">
                  <c:v>1548032400</c:v>
                </c:pt>
                <c:pt idx="79321">
                  <c:v>1548036000</c:v>
                </c:pt>
                <c:pt idx="79322">
                  <c:v>1548039600</c:v>
                </c:pt>
                <c:pt idx="79323">
                  <c:v>1548043200</c:v>
                </c:pt>
                <c:pt idx="79324">
                  <c:v>1548046800</c:v>
                </c:pt>
                <c:pt idx="79325">
                  <c:v>1548050400</c:v>
                </c:pt>
                <c:pt idx="79326">
                  <c:v>1548054000</c:v>
                </c:pt>
                <c:pt idx="79327">
                  <c:v>1548057600</c:v>
                </c:pt>
                <c:pt idx="79328">
                  <c:v>1548061200</c:v>
                </c:pt>
                <c:pt idx="79329">
                  <c:v>1548064800</c:v>
                </c:pt>
                <c:pt idx="79330">
                  <c:v>1548068400</c:v>
                </c:pt>
                <c:pt idx="79331">
                  <c:v>1548072000</c:v>
                </c:pt>
                <c:pt idx="79332">
                  <c:v>1548075600</c:v>
                </c:pt>
                <c:pt idx="79333">
                  <c:v>1548079200</c:v>
                </c:pt>
                <c:pt idx="79334">
                  <c:v>1548082800</c:v>
                </c:pt>
                <c:pt idx="79335">
                  <c:v>1548086400</c:v>
                </c:pt>
                <c:pt idx="79336">
                  <c:v>1548090000</c:v>
                </c:pt>
                <c:pt idx="79337">
                  <c:v>1548093600</c:v>
                </c:pt>
                <c:pt idx="79338">
                  <c:v>1548097200</c:v>
                </c:pt>
                <c:pt idx="79339">
                  <c:v>1548100800</c:v>
                </c:pt>
                <c:pt idx="79340">
                  <c:v>1548104400</c:v>
                </c:pt>
                <c:pt idx="79341">
                  <c:v>1548108000</c:v>
                </c:pt>
                <c:pt idx="79342">
                  <c:v>1548111600</c:v>
                </c:pt>
                <c:pt idx="79343">
                  <c:v>1548115200</c:v>
                </c:pt>
                <c:pt idx="79344">
                  <c:v>1548118800</c:v>
                </c:pt>
                <c:pt idx="79345">
                  <c:v>1548122400</c:v>
                </c:pt>
                <c:pt idx="79346">
                  <c:v>1548126000</c:v>
                </c:pt>
                <c:pt idx="79347">
                  <c:v>1548129600</c:v>
                </c:pt>
                <c:pt idx="79348">
                  <c:v>1548133200</c:v>
                </c:pt>
                <c:pt idx="79349">
                  <c:v>1548136800</c:v>
                </c:pt>
                <c:pt idx="79350">
                  <c:v>1548140400</c:v>
                </c:pt>
                <c:pt idx="79351">
                  <c:v>1548144000</c:v>
                </c:pt>
                <c:pt idx="79352">
                  <c:v>1548147600</c:v>
                </c:pt>
                <c:pt idx="79353">
                  <c:v>1548151200</c:v>
                </c:pt>
                <c:pt idx="79354">
                  <c:v>1548154800</c:v>
                </c:pt>
                <c:pt idx="79355">
                  <c:v>1548158400</c:v>
                </c:pt>
                <c:pt idx="79356">
                  <c:v>1548162000</c:v>
                </c:pt>
                <c:pt idx="79357">
                  <c:v>1548165600</c:v>
                </c:pt>
                <c:pt idx="79358">
                  <c:v>1548169200</c:v>
                </c:pt>
                <c:pt idx="79359">
                  <c:v>1548172800</c:v>
                </c:pt>
                <c:pt idx="79360">
                  <c:v>1548176400</c:v>
                </c:pt>
                <c:pt idx="79361">
                  <c:v>1548180000</c:v>
                </c:pt>
                <c:pt idx="79362">
                  <c:v>1548183600</c:v>
                </c:pt>
                <c:pt idx="79363">
                  <c:v>1548187200</c:v>
                </c:pt>
                <c:pt idx="79364">
                  <c:v>1548190800</c:v>
                </c:pt>
                <c:pt idx="79365">
                  <c:v>1548194400</c:v>
                </c:pt>
                <c:pt idx="79366">
                  <c:v>1548198000</c:v>
                </c:pt>
                <c:pt idx="79367">
                  <c:v>1548201600</c:v>
                </c:pt>
                <c:pt idx="79368">
                  <c:v>1548205200</c:v>
                </c:pt>
                <c:pt idx="79369">
                  <c:v>1548208800</c:v>
                </c:pt>
                <c:pt idx="79370">
                  <c:v>1548212400</c:v>
                </c:pt>
                <c:pt idx="79371">
                  <c:v>1548216000</c:v>
                </c:pt>
                <c:pt idx="79372">
                  <c:v>1548219600</c:v>
                </c:pt>
                <c:pt idx="79373">
                  <c:v>1548223200</c:v>
                </c:pt>
                <c:pt idx="79374">
                  <c:v>1548226800</c:v>
                </c:pt>
                <c:pt idx="79375">
                  <c:v>1548230400</c:v>
                </c:pt>
                <c:pt idx="79376">
                  <c:v>1548234000</c:v>
                </c:pt>
                <c:pt idx="79377">
                  <c:v>1548237600</c:v>
                </c:pt>
                <c:pt idx="79378">
                  <c:v>1548241200</c:v>
                </c:pt>
                <c:pt idx="79379">
                  <c:v>1548244800</c:v>
                </c:pt>
                <c:pt idx="79380">
                  <c:v>1548248400</c:v>
                </c:pt>
                <c:pt idx="79381">
                  <c:v>1548252000</c:v>
                </c:pt>
                <c:pt idx="79382">
                  <c:v>1548255600</c:v>
                </c:pt>
                <c:pt idx="79383">
                  <c:v>1548259200</c:v>
                </c:pt>
                <c:pt idx="79384">
                  <c:v>1548262800</c:v>
                </c:pt>
                <c:pt idx="79385">
                  <c:v>1548266400</c:v>
                </c:pt>
                <c:pt idx="79386">
                  <c:v>1548270000</c:v>
                </c:pt>
                <c:pt idx="79387">
                  <c:v>1548273600</c:v>
                </c:pt>
                <c:pt idx="79388">
                  <c:v>1548277200</c:v>
                </c:pt>
                <c:pt idx="79389">
                  <c:v>1548280800</c:v>
                </c:pt>
                <c:pt idx="79390">
                  <c:v>1548284400</c:v>
                </c:pt>
                <c:pt idx="79391">
                  <c:v>1548288000</c:v>
                </c:pt>
                <c:pt idx="79392">
                  <c:v>1548291600</c:v>
                </c:pt>
                <c:pt idx="79393">
                  <c:v>1548295200</c:v>
                </c:pt>
                <c:pt idx="79394">
                  <c:v>1548298800</c:v>
                </c:pt>
                <c:pt idx="79395">
                  <c:v>1548302400</c:v>
                </c:pt>
                <c:pt idx="79396">
                  <c:v>1548306000</c:v>
                </c:pt>
                <c:pt idx="79397">
                  <c:v>1548309600</c:v>
                </c:pt>
                <c:pt idx="79398">
                  <c:v>1548313200</c:v>
                </c:pt>
                <c:pt idx="79399">
                  <c:v>1548316800</c:v>
                </c:pt>
                <c:pt idx="79400">
                  <c:v>1548320400</c:v>
                </c:pt>
                <c:pt idx="79401">
                  <c:v>1548324000</c:v>
                </c:pt>
                <c:pt idx="79402">
                  <c:v>1548327600</c:v>
                </c:pt>
                <c:pt idx="79403">
                  <c:v>1548331200</c:v>
                </c:pt>
                <c:pt idx="79404">
                  <c:v>1548334800</c:v>
                </c:pt>
                <c:pt idx="79405">
                  <c:v>1548338400</c:v>
                </c:pt>
                <c:pt idx="79406">
                  <c:v>1548342000</c:v>
                </c:pt>
                <c:pt idx="79407">
                  <c:v>1548345600</c:v>
                </c:pt>
                <c:pt idx="79408">
                  <c:v>1548349200</c:v>
                </c:pt>
                <c:pt idx="79409">
                  <c:v>1548352800</c:v>
                </c:pt>
                <c:pt idx="79410">
                  <c:v>1548356400</c:v>
                </c:pt>
                <c:pt idx="79411">
                  <c:v>1548360000</c:v>
                </c:pt>
                <c:pt idx="79412">
                  <c:v>1548363600</c:v>
                </c:pt>
                <c:pt idx="79413">
                  <c:v>1548367200</c:v>
                </c:pt>
                <c:pt idx="79414">
                  <c:v>1548370800</c:v>
                </c:pt>
                <c:pt idx="79415">
                  <c:v>1548374400</c:v>
                </c:pt>
                <c:pt idx="79416">
                  <c:v>1548378000</c:v>
                </c:pt>
                <c:pt idx="79417">
                  <c:v>1548381600</c:v>
                </c:pt>
                <c:pt idx="79418">
                  <c:v>1548385200</c:v>
                </c:pt>
                <c:pt idx="79419">
                  <c:v>1548388800</c:v>
                </c:pt>
                <c:pt idx="79420">
                  <c:v>1548392400</c:v>
                </c:pt>
                <c:pt idx="79421">
                  <c:v>1548396000</c:v>
                </c:pt>
                <c:pt idx="79422">
                  <c:v>1548399600</c:v>
                </c:pt>
                <c:pt idx="79423">
                  <c:v>1548403200</c:v>
                </c:pt>
                <c:pt idx="79424">
                  <c:v>1548406800</c:v>
                </c:pt>
                <c:pt idx="79425">
                  <c:v>1548410400</c:v>
                </c:pt>
                <c:pt idx="79426">
                  <c:v>1548414000</c:v>
                </c:pt>
                <c:pt idx="79427">
                  <c:v>1548417600</c:v>
                </c:pt>
                <c:pt idx="79428">
                  <c:v>1548421200</c:v>
                </c:pt>
                <c:pt idx="79429">
                  <c:v>1548424800</c:v>
                </c:pt>
                <c:pt idx="79430">
                  <c:v>1548428400</c:v>
                </c:pt>
                <c:pt idx="79431">
                  <c:v>1548432000</c:v>
                </c:pt>
                <c:pt idx="79432">
                  <c:v>1548435600</c:v>
                </c:pt>
                <c:pt idx="79433">
                  <c:v>1548439200</c:v>
                </c:pt>
                <c:pt idx="79434">
                  <c:v>1548442800</c:v>
                </c:pt>
                <c:pt idx="79435">
                  <c:v>1548446400</c:v>
                </c:pt>
                <c:pt idx="79436">
                  <c:v>1548450000</c:v>
                </c:pt>
                <c:pt idx="79437">
                  <c:v>1548453600</c:v>
                </c:pt>
                <c:pt idx="79438">
                  <c:v>1548457200</c:v>
                </c:pt>
                <c:pt idx="79439">
                  <c:v>1548460800</c:v>
                </c:pt>
                <c:pt idx="79440">
                  <c:v>1548464400</c:v>
                </c:pt>
                <c:pt idx="79441">
                  <c:v>1548468000</c:v>
                </c:pt>
                <c:pt idx="79442">
                  <c:v>1548471600</c:v>
                </c:pt>
                <c:pt idx="79443">
                  <c:v>1548475200</c:v>
                </c:pt>
                <c:pt idx="79444">
                  <c:v>1548478800</c:v>
                </c:pt>
                <c:pt idx="79445">
                  <c:v>1548482400</c:v>
                </c:pt>
                <c:pt idx="79446">
                  <c:v>1548486000</c:v>
                </c:pt>
                <c:pt idx="79447">
                  <c:v>1548489600</c:v>
                </c:pt>
                <c:pt idx="79448">
                  <c:v>1548493200</c:v>
                </c:pt>
                <c:pt idx="79449">
                  <c:v>1548496800</c:v>
                </c:pt>
                <c:pt idx="79450">
                  <c:v>1548500400</c:v>
                </c:pt>
                <c:pt idx="79451">
                  <c:v>1548504000</c:v>
                </c:pt>
                <c:pt idx="79452">
                  <c:v>1548507600</c:v>
                </c:pt>
                <c:pt idx="79453">
                  <c:v>1548511200</c:v>
                </c:pt>
                <c:pt idx="79454">
                  <c:v>1548514800</c:v>
                </c:pt>
                <c:pt idx="79455">
                  <c:v>1548518400</c:v>
                </c:pt>
                <c:pt idx="79456">
                  <c:v>1548522000</c:v>
                </c:pt>
                <c:pt idx="79457">
                  <c:v>1548525600</c:v>
                </c:pt>
                <c:pt idx="79458">
                  <c:v>1548529200</c:v>
                </c:pt>
                <c:pt idx="79459">
                  <c:v>1548532800</c:v>
                </c:pt>
                <c:pt idx="79460">
                  <c:v>1548536400</c:v>
                </c:pt>
                <c:pt idx="79461">
                  <c:v>1548540000</c:v>
                </c:pt>
                <c:pt idx="79462">
                  <c:v>1548543600</c:v>
                </c:pt>
                <c:pt idx="79463">
                  <c:v>1548547200</c:v>
                </c:pt>
                <c:pt idx="79464">
                  <c:v>1548550800</c:v>
                </c:pt>
                <c:pt idx="79465">
                  <c:v>1548554400</c:v>
                </c:pt>
                <c:pt idx="79466">
                  <c:v>1548558000</c:v>
                </c:pt>
                <c:pt idx="79467">
                  <c:v>1548561600</c:v>
                </c:pt>
                <c:pt idx="79468">
                  <c:v>1548565200</c:v>
                </c:pt>
                <c:pt idx="79469">
                  <c:v>1548568800</c:v>
                </c:pt>
                <c:pt idx="79470">
                  <c:v>1548572400</c:v>
                </c:pt>
                <c:pt idx="79471">
                  <c:v>1548576000</c:v>
                </c:pt>
                <c:pt idx="79472">
                  <c:v>1548579600</c:v>
                </c:pt>
                <c:pt idx="79473">
                  <c:v>1548583200</c:v>
                </c:pt>
                <c:pt idx="79474">
                  <c:v>1548586800</c:v>
                </c:pt>
                <c:pt idx="79475">
                  <c:v>1548590400</c:v>
                </c:pt>
                <c:pt idx="79476">
                  <c:v>1548594000</c:v>
                </c:pt>
                <c:pt idx="79477">
                  <c:v>1548597600</c:v>
                </c:pt>
                <c:pt idx="79478">
                  <c:v>1548601200</c:v>
                </c:pt>
                <c:pt idx="79479">
                  <c:v>1548604800</c:v>
                </c:pt>
                <c:pt idx="79480">
                  <c:v>1548608400</c:v>
                </c:pt>
                <c:pt idx="79481">
                  <c:v>1548612000</c:v>
                </c:pt>
                <c:pt idx="79482">
                  <c:v>1548615600</c:v>
                </c:pt>
                <c:pt idx="79483">
                  <c:v>1548619200</c:v>
                </c:pt>
                <c:pt idx="79484">
                  <c:v>1548622800</c:v>
                </c:pt>
                <c:pt idx="79485">
                  <c:v>1548626400</c:v>
                </c:pt>
                <c:pt idx="79486">
                  <c:v>1548630000</c:v>
                </c:pt>
                <c:pt idx="79487">
                  <c:v>1548633600</c:v>
                </c:pt>
                <c:pt idx="79488">
                  <c:v>1548637200</c:v>
                </c:pt>
                <c:pt idx="79489">
                  <c:v>1548640800</c:v>
                </c:pt>
                <c:pt idx="79490">
                  <c:v>1548644400</c:v>
                </c:pt>
                <c:pt idx="79491">
                  <c:v>1548648000</c:v>
                </c:pt>
                <c:pt idx="79492">
                  <c:v>1548651600</c:v>
                </c:pt>
                <c:pt idx="79493">
                  <c:v>1548655200</c:v>
                </c:pt>
                <c:pt idx="79494">
                  <c:v>1548658800</c:v>
                </c:pt>
                <c:pt idx="79495">
                  <c:v>1548662400</c:v>
                </c:pt>
                <c:pt idx="79496">
                  <c:v>1548666000</c:v>
                </c:pt>
                <c:pt idx="79497">
                  <c:v>1548669600</c:v>
                </c:pt>
                <c:pt idx="79498">
                  <c:v>1548673200</c:v>
                </c:pt>
                <c:pt idx="79499">
                  <c:v>1548676800</c:v>
                </c:pt>
                <c:pt idx="79500">
                  <c:v>1548680400</c:v>
                </c:pt>
                <c:pt idx="79501">
                  <c:v>1548684000</c:v>
                </c:pt>
                <c:pt idx="79502">
                  <c:v>1548687600</c:v>
                </c:pt>
                <c:pt idx="79503">
                  <c:v>1548691200</c:v>
                </c:pt>
                <c:pt idx="79504">
                  <c:v>1548694800</c:v>
                </c:pt>
                <c:pt idx="79505">
                  <c:v>1548698400</c:v>
                </c:pt>
                <c:pt idx="79506">
                  <c:v>1548702000</c:v>
                </c:pt>
                <c:pt idx="79507">
                  <c:v>1548705600</c:v>
                </c:pt>
                <c:pt idx="79508">
                  <c:v>1548709200</c:v>
                </c:pt>
                <c:pt idx="79509">
                  <c:v>1548712800</c:v>
                </c:pt>
                <c:pt idx="79510">
                  <c:v>1548716400</c:v>
                </c:pt>
                <c:pt idx="79511">
                  <c:v>1548720000</c:v>
                </c:pt>
                <c:pt idx="79512">
                  <c:v>1548723600</c:v>
                </c:pt>
                <c:pt idx="79513">
                  <c:v>1548727200</c:v>
                </c:pt>
                <c:pt idx="79514">
                  <c:v>1548730800</c:v>
                </c:pt>
                <c:pt idx="79515">
                  <c:v>1548734400</c:v>
                </c:pt>
                <c:pt idx="79516">
                  <c:v>1548738000</c:v>
                </c:pt>
                <c:pt idx="79517">
                  <c:v>1548741600</c:v>
                </c:pt>
                <c:pt idx="79518">
                  <c:v>1548745200</c:v>
                </c:pt>
                <c:pt idx="79519">
                  <c:v>1548748800</c:v>
                </c:pt>
                <c:pt idx="79520">
                  <c:v>1548752400</c:v>
                </c:pt>
                <c:pt idx="79521">
                  <c:v>1548756000</c:v>
                </c:pt>
                <c:pt idx="79522">
                  <c:v>1548759600</c:v>
                </c:pt>
                <c:pt idx="79523">
                  <c:v>1548763200</c:v>
                </c:pt>
                <c:pt idx="79524">
                  <c:v>1548766800</c:v>
                </c:pt>
                <c:pt idx="79525">
                  <c:v>1548770400</c:v>
                </c:pt>
                <c:pt idx="79526">
                  <c:v>1548774000</c:v>
                </c:pt>
                <c:pt idx="79527">
                  <c:v>1548777600</c:v>
                </c:pt>
                <c:pt idx="79528">
                  <c:v>1548781200</c:v>
                </c:pt>
                <c:pt idx="79529">
                  <c:v>1548784800</c:v>
                </c:pt>
                <c:pt idx="79530">
                  <c:v>1548788400</c:v>
                </c:pt>
                <c:pt idx="79531">
                  <c:v>1548792000</c:v>
                </c:pt>
                <c:pt idx="79532">
                  <c:v>1548795600</c:v>
                </c:pt>
                <c:pt idx="79533">
                  <c:v>1548799200</c:v>
                </c:pt>
                <c:pt idx="79534">
                  <c:v>1548802800</c:v>
                </c:pt>
                <c:pt idx="79535">
                  <c:v>1548806400</c:v>
                </c:pt>
                <c:pt idx="79536">
                  <c:v>1548810000</c:v>
                </c:pt>
                <c:pt idx="79537">
                  <c:v>1548813600</c:v>
                </c:pt>
                <c:pt idx="79538">
                  <c:v>1548817200</c:v>
                </c:pt>
                <c:pt idx="79539">
                  <c:v>1548820800</c:v>
                </c:pt>
                <c:pt idx="79540">
                  <c:v>1548824400</c:v>
                </c:pt>
                <c:pt idx="79541">
                  <c:v>1548828000</c:v>
                </c:pt>
                <c:pt idx="79542">
                  <c:v>1548831600</c:v>
                </c:pt>
                <c:pt idx="79543">
                  <c:v>1548835200</c:v>
                </c:pt>
                <c:pt idx="79544">
                  <c:v>1548838800</c:v>
                </c:pt>
                <c:pt idx="79545">
                  <c:v>1548842400</c:v>
                </c:pt>
                <c:pt idx="79546">
                  <c:v>1548846000</c:v>
                </c:pt>
                <c:pt idx="79547">
                  <c:v>1548849600</c:v>
                </c:pt>
                <c:pt idx="79548">
                  <c:v>1548853200</c:v>
                </c:pt>
                <c:pt idx="79549">
                  <c:v>1548856800</c:v>
                </c:pt>
                <c:pt idx="79550">
                  <c:v>1548860400</c:v>
                </c:pt>
                <c:pt idx="79551">
                  <c:v>1548864000</c:v>
                </c:pt>
                <c:pt idx="79552">
                  <c:v>1548867600</c:v>
                </c:pt>
                <c:pt idx="79553">
                  <c:v>1548871200</c:v>
                </c:pt>
                <c:pt idx="79554">
                  <c:v>1548874800</c:v>
                </c:pt>
                <c:pt idx="79555">
                  <c:v>1548878400</c:v>
                </c:pt>
                <c:pt idx="79556">
                  <c:v>1548882000</c:v>
                </c:pt>
                <c:pt idx="79557">
                  <c:v>1548885600</c:v>
                </c:pt>
                <c:pt idx="79558">
                  <c:v>1548889200</c:v>
                </c:pt>
                <c:pt idx="79559">
                  <c:v>1548892800</c:v>
                </c:pt>
                <c:pt idx="79560">
                  <c:v>1548896400</c:v>
                </c:pt>
                <c:pt idx="79561">
                  <c:v>1548900000</c:v>
                </c:pt>
                <c:pt idx="79562">
                  <c:v>1548903600</c:v>
                </c:pt>
                <c:pt idx="79563">
                  <c:v>1548907200</c:v>
                </c:pt>
                <c:pt idx="79564">
                  <c:v>1548910800</c:v>
                </c:pt>
                <c:pt idx="79565">
                  <c:v>1548914400</c:v>
                </c:pt>
                <c:pt idx="79566">
                  <c:v>1548918000</c:v>
                </c:pt>
                <c:pt idx="79567">
                  <c:v>1548921600</c:v>
                </c:pt>
                <c:pt idx="79568">
                  <c:v>1548925200</c:v>
                </c:pt>
                <c:pt idx="79569">
                  <c:v>1548928800</c:v>
                </c:pt>
                <c:pt idx="79570">
                  <c:v>1548932400</c:v>
                </c:pt>
                <c:pt idx="79571">
                  <c:v>1548936000</c:v>
                </c:pt>
                <c:pt idx="79572">
                  <c:v>1548939600</c:v>
                </c:pt>
                <c:pt idx="79573">
                  <c:v>1548943200</c:v>
                </c:pt>
                <c:pt idx="79574">
                  <c:v>1548946800</c:v>
                </c:pt>
                <c:pt idx="79575">
                  <c:v>1548950400</c:v>
                </c:pt>
                <c:pt idx="79576">
                  <c:v>1548954000</c:v>
                </c:pt>
                <c:pt idx="79577">
                  <c:v>1548957600</c:v>
                </c:pt>
                <c:pt idx="79578">
                  <c:v>1548961200</c:v>
                </c:pt>
                <c:pt idx="79579">
                  <c:v>1548964800</c:v>
                </c:pt>
                <c:pt idx="79580">
                  <c:v>1548968400</c:v>
                </c:pt>
                <c:pt idx="79581">
                  <c:v>1548972000</c:v>
                </c:pt>
                <c:pt idx="79582">
                  <c:v>1548975600</c:v>
                </c:pt>
                <c:pt idx="79583">
                  <c:v>1548979200</c:v>
                </c:pt>
                <c:pt idx="79584">
                  <c:v>1548982800</c:v>
                </c:pt>
                <c:pt idx="79585">
                  <c:v>1548986400</c:v>
                </c:pt>
                <c:pt idx="79586">
                  <c:v>1548990000</c:v>
                </c:pt>
                <c:pt idx="79587">
                  <c:v>1548993600</c:v>
                </c:pt>
                <c:pt idx="79588">
                  <c:v>1548997200</c:v>
                </c:pt>
                <c:pt idx="79589">
                  <c:v>1549000800</c:v>
                </c:pt>
                <c:pt idx="79590">
                  <c:v>1549004400</c:v>
                </c:pt>
                <c:pt idx="79591">
                  <c:v>1549008000</c:v>
                </c:pt>
                <c:pt idx="79592">
                  <c:v>1549011600</c:v>
                </c:pt>
                <c:pt idx="79593">
                  <c:v>1549015200</c:v>
                </c:pt>
                <c:pt idx="79594">
                  <c:v>1549018800</c:v>
                </c:pt>
                <c:pt idx="79595">
                  <c:v>1549022400</c:v>
                </c:pt>
                <c:pt idx="79596">
                  <c:v>1549026000</c:v>
                </c:pt>
                <c:pt idx="79597">
                  <c:v>1549029600</c:v>
                </c:pt>
                <c:pt idx="79598">
                  <c:v>1549033200</c:v>
                </c:pt>
                <c:pt idx="79599">
                  <c:v>1549036800</c:v>
                </c:pt>
                <c:pt idx="79600">
                  <c:v>1549040400</c:v>
                </c:pt>
                <c:pt idx="79601">
                  <c:v>1549044000</c:v>
                </c:pt>
                <c:pt idx="79602">
                  <c:v>1549047600</c:v>
                </c:pt>
                <c:pt idx="79603">
                  <c:v>1549051200</c:v>
                </c:pt>
                <c:pt idx="79604">
                  <c:v>1549054800</c:v>
                </c:pt>
                <c:pt idx="79605">
                  <c:v>1549058400</c:v>
                </c:pt>
                <c:pt idx="79606">
                  <c:v>1549062000</c:v>
                </c:pt>
                <c:pt idx="79607">
                  <c:v>1549065600</c:v>
                </c:pt>
                <c:pt idx="79608">
                  <c:v>1549069200</c:v>
                </c:pt>
                <c:pt idx="79609">
                  <c:v>1549072800</c:v>
                </c:pt>
                <c:pt idx="79610">
                  <c:v>1549076400</c:v>
                </c:pt>
                <c:pt idx="79611">
                  <c:v>1549080000</c:v>
                </c:pt>
                <c:pt idx="79612">
                  <c:v>1549083600</c:v>
                </c:pt>
                <c:pt idx="79613">
                  <c:v>1549087200</c:v>
                </c:pt>
                <c:pt idx="79614">
                  <c:v>1549090800</c:v>
                </c:pt>
                <c:pt idx="79615">
                  <c:v>1549094400</c:v>
                </c:pt>
                <c:pt idx="79616">
                  <c:v>1549098000</c:v>
                </c:pt>
                <c:pt idx="79617">
                  <c:v>1549101600</c:v>
                </c:pt>
                <c:pt idx="79618">
                  <c:v>1549105200</c:v>
                </c:pt>
                <c:pt idx="79619">
                  <c:v>1549108800</c:v>
                </c:pt>
                <c:pt idx="79620">
                  <c:v>1549112400</c:v>
                </c:pt>
                <c:pt idx="79621">
                  <c:v>1549116000</c:v>
                </c:pt>
                <c:pt idx="79622">
                  <c:v>1549119600</c:v>
                </c:pt>
                <c:pt idx="79623">
                  <c:v>1549123200</c:v>
                </c:pt>
                <c:pt idx="79624">
                  <c:v>1549126800</c:v>
                </c:pt>
                <c:pt idx="79625">
                  <c:v>1549130400</c:v>
                </c:pt>
                <c:pt idx="79626">
                  <c:v>1549134000</c:v>
                </c:pt>
                <c:pt idx="79627">
                  <c:v>1549137600</c:v>
                </c:pt>
                <c:pt idx="79628">
                  <c:v>1549141200</c:v>
                </c:pt>
                <c:pt idx="79629">
                  <c:v>1549144800</c:v>
                </c:pt>
                <c:pt idx="79630">
                  <c:v>1549148400</c:v>
                </c:pt>
                <c:pt idx="79631">
                  <c:v>1549152000</c:v>
                </c:pt>
                <c:pt idx="79632">
                  <c:v>1549155600</c:v>
                </c:pt>
                <c:pt idx="79633">
                  <c:v>1549159200</c:v>
                </c:pt>
                <c:pt idx="79634">
                  <c:v>1549162800</c:v>
                </c:pt>
                <c:pt idx="79635">
                  <c:v>1549166400</c:v>
                </c:pt>
                <c:pt idx="79636">
                  <c:v>1549170000</c:v>
                </c:pt>
                <c:pt idx="79637">
                  <c:v>1549173600</c:v>
                </c:pt>
                <c:pt idx="79638">
                  <c:v>1549177200</c:v>
                </c:pt>
                <c:pt idx="79639">
                  <c:v>1549180800</c:v>
                </c:pt>
                <c:pt idx="79640">
                  <c:v>1549184400</c:v>
                </c:pt>
                <c:pt idx="79641">
                  <c:v>1549188000</c:v>
                </c:pt>
                <c:pt idx="79642">
                  <c:v>1549191600</c:v>
                </c:pt>
                <c:pt idx="79643">
                  <c:v>1549195200</c:v>
                </c:pt>
                <c:pt idx="79644">
                  <c:v>1549198800</c:v>
                </c:pt>
                <c:pt idx="79645">
                  <c:v>1549202400</c:v>
                </c:pt>
                <c:pt idx="79646">
                  <c:v>1549206000</c:v>
                </c:pt>
                <c:pt idx="79647">
                  <c:v>1549209600</c:v>
                </c:pt>
                <c:pt idx="79648">
                  <c:v>1549213200</c:v>
                </c:pt>
                <c:pt idx="79649">
                  <c:v>1549216800</c:v>
                </c:pt>
                <c:pt idx="79650">
                  <c:v>1549220400</c:v>
                </c:pt>
                <c:pt idx="79651">
                  <c:v>1549224000</c:v>
                </c:pt>
                <c:pt idx="79652">
                  <c:v>1549227600</c:v>
                </c:pt>
                <c:pt idx="79653">
                  <c:v>1549231200</c:v>
                </c:pt>
                <c:pt idx="79654">
                  <c:v>1549234800</c:v>
                </c:pt>
                <c:pt idx="79655">
                  <c:v>1549238400</c:v>
                </c:pt>
                <c:pt idx="79656">
                  <c:v>1549242000</c:v>
                </c:pt>
                <c:pt idx="79657">
                  <c:v>1549245600</c:v>
                </c:pt>
                <c:pt idx="79658">
                  <c:v>1549249200</c:v>
                </c:pt>
                <c:pt idx="79659">
                  <c:v>1549252800</c:v>
                </c:pt>
                <c:pt idx="79660">
                  <c:v>1549256400</c:v>
                </c:pt>
                <c:pt idx="79661">
                  <c:v>1549260000</c:v>
                </c:pt>
                <c:pt idx="79662">
                  <c:v>1549263600</c:v>
                </c:pt>
                <c:pt idx="79663">
                  <c:v>1549267200</c:v>
                </c:pt>
                <c:pt idx="79664">
                  <c:v>1549270800</c:v>
                </c:pt>
                <c:pt idx="79665">
                  <c:v>1549274400</c:v>
                </c:pt>
                <c:pt idx="79666">
                  <c:v>1549278000</c:v>
                </c:pt>
                <c:pt idx="79667">
                  <c:v>1549281600</c:v>
                </c:pt>
                <c:pt idx="79668">
                  <c:v>1549285200</c:v>
                </c:pt>
                <c:pt idx="79669">
                  <c:v>1549288800</c:v>
                </c:pt>
                <c:pt idx="79670">
                  <c:v>1549292400</c:v>
                </c:pt>
                <c:pt idx="79671">
                  <c:v>1549296000</c:v>
                </c:pt>
                <c:pt idx="79672">
                  <c:v>1549299600</c:v>
                </c:pt>
                <c:pt idx="79673">
                  <c:v>1549303200</c:v>
                </c:pt>
                <c:pt idx="79674">
                  <c:v>1549306800</c:v>
                </c:pt>
                <c:pt idx="79675">
                  <c:v>1549310400</c:v>
                </c:pt>
                <c:pt idx="79676">
                  <c:v>1549314000</c:v>
                </c:pt>
                <c:pt idx="79677">
                  <c:v>1549317600</c:v>
                </c:pt>
                <c:pt idx="79678">
                  <c:v>1549321200</c:v>
                </c:pt>
                <c:pt idx="79679">
                  <c:v>1549324800</c:v>
                </c:pt>
                <c:pt idx="79680">
                  <c:v>1549328400</c:v>
                </c:pt>
                <c:pt idx="79681">
                  <c:v>1549332000</c:v>
                </c:pt>
                <c:pt idx="79682">
                  <c:v>1549335600</c:v>
                </c:pt>
                <c:pt idx="79683">
                  <c:v>1549339200</c:v>
                </c:pt>
                <c:pt idx="79684">
                  <c:v>1549342800</c:v>
                </c:pt>
                <c:pt idx="79685">
                  <c:v>1549346400</c:v>
                </c:pt>
                <c:pt idx="79686">
                  <c:v>1549350000</c:v>
                </c:pt>
                <c:pt idx="79687">
                  <c:v>1549353600</c:v>
                </c:pt>
                <c:pt idx="79688">
                  <c:v>1549357200</c:v>
                </c:pt>
                <c:pt idx="79689">
                  <c:v>1549360800</c:v>
                </c:pt>
                <c:pt idx="79690">
                  <c:v>1549364400</c:v>
                </c:pt>
                <c:pt idx="79691">
                  <c:v>1549368000</c:v>
                </c:pt>
                <c:pt idx="79692">
                  <c:v>1549371600</c:v>
                </c:pt>
                <c:pt idx="79693">
                  <c:v>1549375200</c:v>
                </c:pt>
                <c:pt idx="79694">
                  <c:v>1549378800</c:v>
                </c:pt>
                <c:pt idx="79695">
                  <c:v>1549382400</c:v>
                </c:pt>
                <c:pt idx="79696">
                  <c:v>1549386000</c:v>
                </c:pt>
                <c:pt idx="79697">
                  <c:v>1549389600</c:v>
                </c:pt>
                <c:pt idx="79698">
                  <c:v>1549393200</c:v>
                </c:pt>
                <c:pt idx="79699">
                  <c:v>1549396800</c:v>
                </c:pt>
                <c:pt idx="79700">
                  <c:v>1549400400</c:v>
                </c:pt>
                <c:pt idx="79701">
                  <c:v>1549404000</c:v>
                </c:pt>
                <c:pt idx="79702">
                  <c:v>1549407600</c:v>
                </c:pt>
                <c:pt idx="79703">
                  <c:v>1549411200</c:v>
                </c:pt>
                <c:pt idx="79704">
                  <c:v>1549414800</c:v>
                </c:pt>
                <c:pt idx="79705">
                  <c:v>1549418400</c:v>
                </c:pt>
                <c:pt idx="79706">
                  <c:v>1549422000</c:v>
                </c:pt>
                <c:pt idx="79707">
                  <c:v>1549425600</c:v>
                </c:pt>
                <c:pt idx="79708">
                  <c:v>1549429200</c:v>
                </c:pt>
                <c:pt idx="79709">
                  <c:v>1549432800</c:v>
                </c:pt>
                <c:pt idx="79710">
                  <c:v>1549436400</c:v>
                </c:pt>
                <c:pt idx="79711">
                  <c:v>1549440000</c:v>
                </c:pt>
                <c:pt idx="79712">
                  <c:v>1549443600</c:v>
                </c:pt>
                <c:pt idx="79713">
                  <c:v>1549447200</c:v>
                </c:pt>
                <c:pt idx="79714">
                  <c:v>1549450800</c:v>
                </c:pt>
                <c:pt idx="79715">
                  <c:v>1549454400</c:v>
                </c:pt>
                <c:pt idx="79716">
                  <c:v>1549458000</c:v>
                </c:pt>
                <c:pt idx="79717">
                  <c:v>1549461600</c:v>
                </c:pt>
                <c:pt idx="79718">
                  <c:v>1549465200</c:v>
                </c:pt>
                <c:pt idx="79719">
                  <c:v>1549468800</c:v>
                </c:pt>
                <c:pt idx="79720">
                  <c:v>1549472400</c:v>
                </c:pt>
                <c:pt idx="79721">
                  <c:v>1549476000</c:v>
                </c:pt>
                <c:pt idx="79722">
                  <c:v>1549479600</c:v>
                </c:pt>
                <c:pt idx="79723">
                  <c:v>1549483200</c:v>
                </c:pt>
                <c:pt idx="79724">
                  <c:v>1549486800</c:v>
                </c:pt>
                <c:pt idx="79725">
                  <c:v>1549490400</c:v>
                </c:pt>
                <c:pt idx="79726">
                  <c:v>1549494000</c:v>
                </c:pt>
                <c:pt idx="79727">
                  <c:v>1549497600</c:v>
                </c:pt>
                <c:pt idx="79728">
                  <c:v>1549501200</c:v>
                </c:pt>
                <c:pt idx="79729">
                  <c:v>1549504800</c:v>
                </c:pt>
                <c:pt idx="79730">
                  <c:v>1549508400</c:v>
                </c:pt>
                <c:pt idx="79731">
                  <c:v>1549512000</c:v>
                </c:pt>
                <c:pt idx="79732">
                  <c:v>1549515600</c:v>
                </c:pt>
                <c:pt idx="79733">
                  <c:v>1549519200</c:v>
                </c:pt>
                <c:pt idx="79734">
                  <c:v>1549522800</c:v>
                </c:pt>
                <c:pt idx="79735">
                  <c:v>1549526400</c:v>
                </c:pt>
                <c:pt idx="79736">
                  <c:v>1549530000</c:v>
                </c:pt>
                <c:pt idx="79737">
                  <c:v>1549533600</c:v>
                </c:pt>
                <c:pt idx="79738">
                  <c:v>1549537200</c:v>
                </c:pt>
                <c:pt idx="79739">
                  <c:v>1549540800</c:v>
                </c:pt>
                <c:pt idx="79740">
                  <c:v>1549544400</c:v>
                </c:pt>
                <c:pt idx="79741">
                  <c:v>1549548000</c:v>
                </c:pt>
                <c:pt idx="79742">
                  <c:v>1549551600</c:v>
                </c:pt>
                <c:pt idx="79743">
                  <c:v>1549555200</c:v>
                </c:pt>
                <c:pt idx="79744">
                  <c:v>1549558800</c:v>
                </c:pt>
                <c:pt idx="79745">
                  <c:v>1549562400</c:v>
                </c:pt>
                <c:pt idx="79746">
                  <c:v>1549566000</c:v>
                </c:pt>
                <c:pt idx="79747">
                  <c:v>1549569600</c:v>
                </c:pt>
                <c:pt idx="79748">
                  <c:v>1549573200</c:v>
                </c:pt>
                <c:pt idx="79749">
                  <c:v>1549576800</c:v>
                </c:pt>
                <c:pt idx="79750">
                  <c:v>1549580400</c:v>
                </c:pt>
                <c:pt idx="79751">
                  <c:v>1549584000</c:v>
                </c:pt>
                <c:pt idx="79752">
                  <c:v>1549587600</c:v>
                </c:pt>
                <c:pt idx="79753">
                  <c:v>1549591200</c:v>
                </c:pt>
                <c:pt idx="79754">
                  <c:v>1549594800</c:v>
                </c:pt>
                <c:pt idx="79755">
                  <c:v>1549598400</c:v>
                </c:pt>
                <c:pt idx="79756">
                  <c:v>1549602000</c:v>
                </c:pt>
                <c:pt idx="79757">
                  <c:v>1549605600</c:v>
                </c:pt>
                <c:pt idx="79758">
                  <c:v>1549609200</c:v>
                </c:pt>
                <c:pt idx="79759">
                  <c:v>1549612800</c:v>
                </c:pt>
                <c:pt idx="79760">
                  <c:v>1549616400</c:v>
                </c:pt>
                <c:pt idx="79761">
                  <c:v>1549620000</c:v>
                </c:pt>
                <c:pt idx="79762">
                  <c:v>1549623600</c:v>
                </c:pt>
                <c:pt idx="79763">
                  <c:v>1549627200</c:v>
                </c:pt>
                <c:pt idx="79764">
                  <c:v>1549630800</c:v>
                </c:pt>
                <c:pt idx="79765">
                  <c:v>1549634400</c:v>
                </c:pt>
                <c:pt idx="79766">
                  <c:v>1549638000</c:v>
                </c:pt>
                <c:pt idx="79767">
                  <c:v>1549641600</c:v>
                </c:pt>
                <c:pt idx="79768">
                  <c:v>1549645200</c:v>
                </c:pt>
                <c:pt idx="79769">
                  <c:v>1549648800</c:v>
                </c:pt>
                <c:pt idx="79770">
                  <c:v>1549652400</c:v>
                </c:pt>
                <c:pt idx="79771">
                  <c:v>1549656000</c:v>
                </c:pt>
                <c:pt idx="79772">
                  <c:v>1549659600</c:v>
                </c:pt>
                <c:pt idx="79773">
                  <c:v>1549663200</c:v>
                </c:pt>
                <c:pt idx="79774">
                  <c:v>1549666800</c:v>
                </c:pt>
                <c:pt idx="79775">
                  <c:v>1549670400</c:v>
                </c:pt>
                <c:pt idx="79776">
                  <c:v>1549674000</c:v>
                </c:pt>
                <c:pt idx="79777">
                  <c:v>1549677600</c:v>
                </c:pt>
                <c:pt idx="79778">
                  <c:v>1549681200</c:v>
                </c:pt>
                <c:pt idx="79779">
                  <c:v>1549684800</c:v>
                </c:pt>
                <c:pt idx="79780">
                  <c:v>1549688400</c:v>
                </c:pt>
                <c:pt idx="79781">
                  <c:v>1549692000</c:v>
                </c:pt>
                <c:pt idx="79782">
                  <c:v>1549695600</c:v>
                </c:pt>
                <c:pt idx="79783">
                  <c:v>1549699200</c:v>
                </c:pt>
                <c:pt idx="79784">
                  <c:v>1549702800</c:v>
                </c:pt>
                <c:pt idx="79785">
                  <c:v>1549706400</c:v>
                </c:pt>
                <c:pt idx="79786">
                  <c:v>1549710000</c:v>
                </c:pt>
                <c:pt idx="79787">
                  <c:v>1549713600</c:v>
                </c:pt>
                <c:pt idx="79788">
                  <c:v>1549717200</c:v>
                </c:pt>
                <c:pt idx="79789">
                  <c:v>1549720800</c:v>
                </c:pt>
                <c:pt idx="79790">
                  <c:v>1549724400</c:v>
                </c:pt>
                <c:pt idx="79791">
                  <c:v>1549728000</c:v>
                </c:pt>
                <c:pt idx="79792">
                  <c:v>1549731600</c:v>
                </c:pt>
                <c:pt idx="79793">
                  <c:v>1549735200</c:v>
                </c:pt>
                <c:pt idx="79794">
                  <c:v>1549738800</c:v>
                </c:pt>
                <c:pt idx="79795">
                  <c:v>1549742400</c:v>
                </c:pt>
                <c:pt idx="79796">
                  <c:v>1549746000</c:v>
                </c:pt>
                <c:pt idx="79797">
                  <c:v>1549749600</c:v>
                </c:pt>
                <c:pt idx="79798">
                  <c:v>1549753200</c:v>
                </c:pt>
                <c:pt idx="79799">
                  <c:v>1549756800</c:v>
                </c:pt>
                <c:pt idx="79800">
                  <c:v>1549760400</c:v>
                </c:pt>
                <c:pt idx="79801">
                  <c:v>1549764000</c:v>
                </c:pt>
                <c:pt idx="79802">
                  <c:v>1549767600</c:v>
                </c:pt>
                <c:pt idx="79803">
                  <c:v>1549771200</c:v>
                </c:pt>
                <c:pt idx="79804">
                  <c:v>1549774800</c:v>
                </c:pt>
                <c:pt idx="79805">
                  <c:v>1549778400</c:v>
                </c:pt>
                <c:pt idx="79806">
                  <c:v>1549782000</c:v>
                </c:pt>
                <c:pt idx="79807">
                  <c:v>1549785600</c:v>
                </c:pt>
                <c:pt idx="79808">
                  <c:v>1549789200</c:v>
                </c:pt>
                <c:pt idx="79809">
                  <c:v>1549792800</c:v>
                </c:pt>
                <c:pt idx="79810">
                  <c:v>1549796400</c:v>
                </c:pt>
                <c:pt idx="79811">
                  <c:v>1549800000</c:v>
                </c:pt>
                <c:pt idx="79812">
                  <c:v>1549803600</c:v>
                </c:pt>
                <c:pt idx="79813">
                  <c:v>1549807200</c:v>
                </c:pt>
                <c:pt idx="79814">
                  <c:v>1549810800</c:v>
                </c:pt>
                <c:pt idx="79815">
                  <c:v>1549814400</c:v>
                </c:pt>
                <c:pt idx="79816">
                  <c:v>1549818000</c:v>
                </c:pt>
                <c:pt idx="79817">
                  <c:v>1549821600</c:v>
                </c:pt>
                <c:pt idx="79818">
                  <c:v>1549825200</c:v>
                </c:pt>
                <c:pt idx="79819">
                  <c:v>1549828800</c:v>
                </c:pt>
                <c:pt idx="79820">
                  <c:v>1549832400</c:v>
                </c:pt>
                <c:pt idx="79821">
                  <c:v>1549836000</c:v>
                </c:pt>
                <c:pt idx="79822">
                  <c:v>1549839600</c:v>
                </c:pt>
                <c:pt idx="79823">
                  <c:v>1549843200</c:v>
                </c:pt>
                <c:pt idx="79824">
                  <c:v>1549846800</c:v>
                </c:pt>
                <c:pt idx="79825">
                  <c:v>1549850400</c:v>
                </c:pt>
                <c:pt idx="79826">
                  <c:v>1549854000</c:v>
                </c:pt>
                <c:pt idx="79827">
                  <c:v>1549857600</c:v>
                </c:pt>
                <c:pt idx="79828">
                  <c:v>1549861200</c:v>
                </c:pt>
                <c:pt idx="79829">
                  <c:v>1549864800</c:v>
                </c:pt>
                <c:pt idx="79830">
                  <c:v>1549868400</c:v>
                </c:pt>
                <c:pt idx="79831">
                  <c:v>1549872000</c:v>
                </c:pt>
                <c:pt idx="79832">
                  <c:v>1549875600</c:v>
                </c:pt>
                <c:pt idx="79833">
                  <c:v>1549879200</c:v>
                </c:pt>
                <c:pt idx="79834">
                  <c:v>1549882800</c:v>
                </c:pt>
                <c:pt idx="79835">
                  <c:v>1549886400</c:v>
                </c:pt>
                <c:pt idx="79836">
                  <c:v>1549890000</c:v>
                </c:pt>
                <c:pt idx="79837">
                  <c:v>1549893600</c:v>
                </c:pt>
                <c:pt idx="79838">
                  <c:v>1549897200</c:v>
                </c:pt>
                <c:pt idx="79839">
                  <c:v>1549900800</c:v>
                </c:pt>
                <c:pt idx="79840">
                  <c:v>1549904400</c:v>
                </c:pt>
                <c:pt idx="79841">
                  <c:v>1549908000</c:v>
                </c:pt>
                <c:pt idx="79842">
                  <c:v>1549911600</c:v>
                </c:pt>
                <c:pt idx="79843">
                  <c:v>1549915200</c:v>
                </c:pt>
                <c:pt idx="79844">
                  <c:v>1549918800</c:v>
                </c:pt>
                <c:pt idx="79845">
                  <c:v>1549922400</c:v>
                </c:pt>
                <c:pt idx="79846">
                  <c:v>1549926000</c:v>
                </c:pt>
                <c:pt idx="79847">
                  <c:v>1549929600</c:v>
                </c:pt>
                <c:pt idx="79848">
                  <c:v>1549933200</c:v>
                </c:pt>
                <c:pt idx="79849">
                  <c:v>1549936800</c:v>
                </c:pt>
                <c:pt idx="79850">
                  <c:v>1549940400</c:v>
                </c:pt>
                <c:pt idx="79851">
                  <c:v>1549944000</c:v>
                </c:pt>
                <c:pt idx="79852">
                  <c:v>1549947600</c:v>
                </c:pt>
                <c:pt idx="79853">
                  <c:v>1549951200</c:v>
                </c:pt>
                <c:pt idx="79854">
                  <c:v>1549954800</c:v>
                </c:pt>
                <c:pt idx="79855">
                  <c:v>1549958400</c:v>
                </c:pt>
                <c:pt idx="79856">
                  <c:v>1549962000</c:v>
                </c:pt>
                <c:pt idx="79857">
                  <c:v>1549965600</c:v>
                </c:pt>
                <c:pt idx="79858">
                  <c:v>1549969200</c:v>
                </c:pt>
                <c:pt idx="79859">
                  <c:v>1549972800</c:v>
                </c:pt>
                <c:pt idx="79860">
                  <c:v>1549976400</c:v>
                </c:pt>
                <c:pt idx="79861">
                  <c:v>1549980000</c:v>
                </c:pt>
                <c:pt idx="79862">
                  <c:v>1549983600</c:v>
                </c:pt>
                <c:pt idx="79863">
                  <c:v>1549987200</c:v>
                </c:pt>
                <c:pt idx="79864">
                  <c:v>1549990800</c:v>
                </c:pt>
                <c:pt idx="79865">
                  <c:v>1549994400</c:v>
                </c:pt>
                <c:pt idx="79866">
                  <c:v>1549998000</c:v>
                </c:pt>
                <c:pt idx="79867">
                  <c:v>1550001600</c:v>
                </c:pt>
                <c:pt idx="79868">
                  <c:v>1550005200</c:v>
                </c:pt>
                <c:pt idx="79869">
                  <c:v>1550008800</c:v>
                </c:pt>
                <c:pt idx="79870">
                  <c:v>1550012400</c:v>
                </c:pt>
                <c:pt idx="79871">
                  <c:v>1550016000</c:v>
                </c:pt>
                <c:pt idx="79872">
                  <c:v>1550019600</c:v>
                </c:pt>
                <c:pt idx="79873">
                  <c:v>1550023200</c:v>
                </c:pt>
                <c:pt idx="79874">
                  <c:v>1550026800</c:v>
                </c:pt>
                <c:pt idx="79875">
                  <c:v>1550030400</c:v>
                </c:pt>
                <c:pt idx="79876">
                  <c:v>1550034000</c:v>
                </c:pt>
                <c:pt idx="79877">
                  <c:v>1550037600</c:v>
                </c:pt>
                <c:pt idx="79878">
                  <c:v>1550041200</c:v>
                </c:pt>
                <c:pt idx="79879">
                  <c:v>1550044800</c:v>
                </c:pt>
                <c:pt idx="79880">
                  <c:v>1550048400</c:v>
                </c:pt>
                <c:pt idx="79881">
                  <c:v>1550052000</c:v>
                </c:pt>
                <c:pt idx="79882">
                  <c:v>1550055600</c:v>
                </c:pt>
                <c:pt idx="79883">
                  <c:v>1550059200</c:v>
                </c:pt>
                <c:pt idx="79884">
                  <c:v>1550062800</c:v>
                </c:pt>
                <c:pt idx="79885">
                  <c:v>1550066400</c:v>
                </c:pt>
                <c:pt idx="79886">
                  <c:v>1550070000</c:v>
                </c:pt>
                <c:pt idx="79887">
                  <c:v>1550073600</c:v>
                </c:pt>
                <c:pt idx="79888">
                  <c:v>1550077200</c:v>
                </c:pt>
                <c:pt idx="79889">
                  <c:v>1550080800</c:v>
                </c:pt>
                <c:pt idx="79890">
                  <c:v>1550084400</c:v>
                </c:pt>
                <c:pt idx="79891">
                  <c:v>1550088000</c:v>
                </c:pt>
                <c:pt idx="79892">
                  <c:v>1550091600</c:v>
                </c:pt>
                <c:pt idx="79893">
                  <c:v>1550095200</c:v>
                </c:pt>
                <c:pt idx="79894">
                  <c:v>1550098800</c:v>
                </c:pt>
                <c:pt idx="79895">
                  <c:v>1550102400</c:v>
                </c:pt>
                <c:pt idx="79896">
                  <c:v>1550106000</c:v>
                </c:pt>
                <c:pt idx="79897">
                  <c:v>1550109600</c:v>
                </c:pt>
                <c:pt idx="79898">
                  <c:v>1550113200</c:v>
                </c:pt>
                <c:pt idx="79899">
                  <c:v>1550116800</c:v>
                </c:pt>
                <c:pt idx="79900">
                  <c:v>1550120400</c:v>
                </c:pt>
                <c:pt idx="79901">
                  <c:v>1550124000</c:v>
                </c:pt>
                <c:pt idx="79902">
                  <c:v>1550127600</c:v>
                </c:pt>
                <c:pt idx="79903">
                  <c:v>1550131200</c:v>
                </c:pt>
                <c:pt idx="79904">
                  <c:v>1550134800</c:v>
                </c:pt>
                <c:pt idx="79905">
                  <c:v>1550138400</c:v>
                </c:pt>
                <c:pt idx="79906">
                  <c:v>1550142000</c:v>
                </c:pt>
                <c:pt idx="79907">
                  <c:v>1550145600</c:v>
                </c:pt>
                <c:pt idx="79908">
                  <c:v>1550149200</c:v>
                </c:pt>
                <c:pt idx="79909">
                  <c:v>1550152800</c:v>
                </c:pt>
                <c:pt idx="79910">
                  <c:v>1550156400</c:v>
                </c:pt>
                <c:pt idx="79911">
                  <c:v>1550160000</c:v>
                </c:pt>
                <c:pt idx="79912">
                  <c:v>1550163600</c:v>
                </c:pt>
                <c:pt idx="79913">
                  <c:v>1550167200</c:v>
                </c:pt>
                <c:pt idx="79914">
                  <c:v>1550170800</c:v>
                </c:pt>
                <c:pt idx="79915">
                  <c:v>1550174400</c:v>
                </c:pt>
                <c:pt idx="79916">
                  <c:v>1550178000</c:v>
                </c:pt>
                <c:pt idx="79917">
                  <c:v>1550181600</c:v>
                </c:pt>
                <c:pt idx="79918">
                  <c:v>1550185200</c:v>
                </c:pt>
                <c:pt idx="79919">
                  <c:v>1550188800</c:v>
                </c:pt>
                <c:pt idx="79920">
                  <c:v>1550192400</c:v>
                </c:pt>
                <c:pt idx="79921">
                  <c:v>1550196000</c:v>
                </c:pt>
                <c:pt idx="79922">
                  <c:v>1550199600</c:v>
                </c:pt>
                <c:pt idx="79923">
                  <c:v>1550203200</c:v>
                </c:pt>
                <c:pt idx="79924">
                  <c:v>1550206800</c:v>
                </c:pt>
                <c:pt idx="79925">
                  <c:v>1550210400</c:v>
                </c:pt>
                <c:pt idx="79926">
                  <c:v>1550214000</c:v>
                </c:pt>
                <c:pt idx="79927">
                  <c:v>1550217600</c:v>
                </c:pt>
                <c:pt idx="79928">
                  <c:v>1550221200</c:v>
                </c:pt>
                <c:pt idx="79929">
                  <c:v>1550224800</c:v>
                </c:pt>
                <c:pt idx="79930">
                  <c:v>1550228400</c:v>
                </c:pt>
                <c:pt idx="79931">
                  <c:v>1550232000</c:v>
                </c:pt>
                <c:pt idx="79932">
                  <c:v>1550235600</c:v>
                </c:pt>
                <c:pt idx="79933">
                  <c:v>1550239200</c:v>
                </c:pt>
                <c:pt idx="79934">
                  <c:v>1550242800</c:v>
                </c:pt>
                <c:pt idx="79935">
                  <c:v>1550246400</c:v>
                </c:pt>
                <c:pt idx="79936">
                  <c:v>1550250000</c:v>
                </c:pt>
                <c:pt idx="79937">
                  <c:v>1550253600</c:v>
                </c:pt>
                <c:pt idx="79938">
                  <c:v>1550257200</c:v>
                </c:pt>
                <c:pt idx="79939">
                  <c:v>1550260800</c:v>
                </c:pt>
                <c:pt idx="79940">
                  <c:v>1550264400</c:v>
                </c:pt>
                <c:pt idx="79941">
                  <c:v>1550268000</c:v>
                </c:pt>
                <c:pt idx="79942">
                  <c:v>1550271600</c:v>
                </c:pt>
                <c:pt idx="79943">
                  <c:v>1550275200</c:v>
                </c:pt>
                <c:pt idx="79944">
                  <c:v>1550278800</c:v>
                </c:pt>
                <c:pt idx="79945">
                  <c:v>1550282400</c:v>
                </c:pt>
                <c:pt idx="79946">
                  <c:v>1550286000</c:v>
                </c:pt>
                <c:pt idx="79947">
                  <c:v>1550289600</c:v>
                </c:pt>
                <c:pt idx="79948">
                  <c:v>1550293200</c:v>
                </c:pt>
                <c:pt idx="79949">
                  <c:v>1550296800</c:v>
                </c:pt>
                <c:pt idx="79950">
                  <c:v>1550300400</c:v>
                </c:pt>
                <c:pt idx="79951">
                  <c:v>1550304000</c:v>
                </c:pt>
                <c:pt idx="79952">
                  <c:v>1550307600</c:v>
                </c:pt>
                <c:pt idx="79953">
                  <c:v>1550311200</c:v>
                </c:pt>
                <c:pt idx="79954">
                  <c:v>1550314800</c:v>
                </c:pt>
                <c:pt idx="79955">
                  <c:v>1550318400</c:v>
                </c:pt>
                <c:pt idx="79956">
                  <c:v>1550322000</c:v>
                </c:pt>
                <c:pt idx="79957">
                  <c:v>1550325600</c:v>
                </c:pt>
                <c:pt idx="79958">
                  <c:v>1550329200</c:v>
                </c:pt>
                <c:pt idx="79959">
                  <c:v>1550332800</c:v>
                </c:pt>
                <c:pt idx="79960">
                  <c:v>1550336400</c:v>
                </c:pt>
                <c:pt idx="79961">
                  <c:v>1550340000</c:v>
                </c:pt>
                <c:pt idx="79962">
                  <c:v>1550343600</c:v>
                </c:pt>
                <c:pt idx="79963">
                  <c:v>1550347200</c:v>
                </c:pt>
                <c:pt idx="79964">
                  <c:v>1550350800</c:v>
                </c:pt>
                <c:pt idx="79965">
                  <c:v>1550354400</c:v>
                </c:pt>
                <c:pt idx="79966">
                  <c:v>1550358000</c:v>
                </c:pt>
                <c:pt idx="79967">
                  <c:v>1550361600</c:v>
                </c:pt>
                <c:pt idx="79968">
                  <c:v>1550365200</c:v>
                </c:pt>
                <c:pt idx="79969">
                  <c:v>1550368800</c:v>
                </c:pt>
                <c:pt idx="79970">
                  <c:v>1550372400</c:v>
                </c:pt>
                <c:pt idx="79971">
                  <c:v>1550376000</c:v>
                </c:pt>
                <c:pt idx="79972">
                  <c:v>1550379600</c:v>
                </c:pt>
                <c:pt idx="79973">
                  <c:v>1550383200</c:v>
                </c:pt>
                <c:pt idx="79974">
                  <c:v>1550386800</c:v>
                </c:pt>
                <c:pt idx="79975">
                  <c:v>1550390400</c:v>
                </c:pt>
                <c:pt idx="79976">
                  <c:v>1550394000</c:v>
                </c:pt>
                <c:pt idx="79977">
                  <c:v>1550397600</c:v>
                </c:pt>
                <c:pt idx="79978">
                  <c:v>1550401200</c:v>
                </c:pt>
                <c:pt idx="79979">
                  <c:v>1550404800</c:v>
                </c:pt>
                <c:pt idx="79980">
                  <c:v>1550408400</c:v>
                </c:pt>
                <c:pt idx="79981">
                  <c:v>1550412000</c:v>
                </c:pt>
                <c:pt idx="79982">
                  <c:v>1550415600</c:v>
                </c:pt>
                <c:pt idx="79983">
                  <c:v>1550419200</c:v>
                </c:pt>
                <c:pt idx="79984">
                  <c:v>1550422800</c:v>
                </c:pt>
                <c:pt idx="79985">
                  <c:v>1550426400</c:v>
                </c:pt>
                <c:pt idx="79986">
                  <c:v>1550430000</c:v>
                </c:pt>
                <c:pt idx="79987">
                  <c:v>1550433600</c:v>
                </c:pt>
                <c:pt idx="79988">
                  <c:v>1550437200</c:v>
                </c:pt>
                <c:pt idx="79989">
                  <c:v>1550440800</c:v>
                </c:pt>
                <c:pt idx="79990">
                  <c:v>1550444400</c:v>
                </c:pt>
                <c:pt idx="79991">
                  <c:v>1550448000</c:v>
                </c:pt>
                <c:pt idx="79992">
                  <c:v>1550451600</c:v>
                </c:pt>
                <c:pt idx="79993">
                  <c:v>1550455200</c:v>
                </c:pt>
                <c:pt idx="79994">
                  <c:v>1550458800</c:v>
                </c:pt>
                <c:pt idx="79995">
                  <c:v>1550462400</c:v>
                </c:pt>
                <c:pt idx="79996">
                  <c:v>1550466000</c:v>
                </c:pt>
                <c:pt idx="79997">
                  <c:v>1550469600</c:v>
                </c:pt>
                <c:pt idx="79998">
                  <c:v>1550473200</c:v>
                </c:pt>
                <c:pt idx="79999">
                  <c:v>1550476800</c:v>
                </c:pt>
                <c:pt idx="80000">
                  <c:v>1550480400</c:v>
                </c:pt>
                <c:pt idx="80001">
                  <c:v>1550484000</c:v>
                </c:pt>
                <c:pt idx="80002">
                  <c:v>1550487600</c:v>
                </c:pt>
                <c:pt idx="80003">
                  <c:v>1550491200</c:v>
                </c:pt>
                <c:pt idx="80004">
                  <c:v>1550494800</c:v>
                </c:pt>
                <c:pt idx="80005">
                  <c:v>1550498400</c:v>
                </c:pt>
                <c:pt idx="80006">
                  <c:v>1550502000</c:v>
                </c:pt>
                <c:pt idx="80007">
                  <c:v>1550505600</c:v>
                </c:pt>
                <c:pt idx="80008">
                  <c:v>1550509200</c:v>
                </c:pt>
                <c:pt idx="80009">
                  <c:v>1550512800</c:v>
                </c:pt>
                <c:pt idx="80010">
                  <c:v>1550516400</c:v>
                </c:pt>
                <c:pt idx="80011">
                  <c:v>1550520000</c:v>
                </c:pt>
                <c:pt idx="80012">
                  <c:v>1550523600</c:v>
                </c:pt>
                <c:pt idx="80013">
                  <c:v>1550527200</c:v>
                </c:pt>
                <c:pt idx="80014">
                  <c:v>1550530800</c:v>
                </c:pt>
                <c:pt idx="80015">
                  <c:v>1550534400</c:v>
                </c:pt>
                <c:pt idx="80016">
                  <c:v>1550538000</c:v>
                </c:pt>
                <c:pt idx="80017">
                  <c:v>1550541600</c:v>
                </c:pt>
                <c:pt idx="80018">
                  <c:v>1550545200</c:v>
                </c:pt>
                <c:pt idx="80019">
                  <c:v>1550548800</c:v>
                </c:pt>
                <c:pt idx="80020">
                  <c:v>1550552400</c:v>
                </c:pt>
                <c:pt idx="80021">
                  <c:v>1550556000</c:v>
                </c:pt>
                <c:pt idx="80022">
                  <c:v>1550559600</c:v>
                </c:pt>
                <c:pt idx="80023">
                  <c:v>1550563200</c:v>
                </c:pt>
                <c:pt idx="80024">
                  <c:v>1550566800</c:v>
                </c:pt>
                <c:pt idx="80025">
                  <c:v>1550570400</c:v>
                </c:pt>
                <c:pt idx="80026">
                  <c:v>1550574000</c:v>
                </c:pt>
                <c:pt idx="80027">
                  <c:v>1550577600</c:v>
                </c:pt>
                <c:pt idx="80028">
                  <c:v>1550581200</c:v>
                </c:pt>
                <c:pt idx="80029">
                  <c:v>1550584800</c:v>
                </c:pt>
                <c:pt idx="80030">
                  <c:v>1550588400</c:v>
                </c:pt>
                <c:pt idx="80031">
                  <c:v>1550592000</c:v>
                </c:pt>
                <c:pt idx="80032">
                  <c:v>1550595600</c:v>
                </c:pt>
                <c:pt idx="80033">
                  <c:v>1550599200</c:v>
                </c:pt>
                <c:pt idx="80034">
                  <c:v>1550602800</c:v>
                </c:pt>
                <c:pt idx="80035">
                  <c:v>1550606400</c:v>
                </c:pt>
                <c:pt idx="80036">
                  <c:v>1550610000</c:v>
                </c:pt>
                <c:pt idx="80037">
                  <c:v>1550613600</c:v>
                </c:pt>
                <c:pt idx="80038">
                  <c:v>1550617200</c:v>
                </c:pt>
                <c:pt idx="80039">
                  <c:v>1550620800</c:v>
                </c:pt>
                <c:pt idx="80040">
                  <c:v>1550624400</c:v>
                </c:pt>
                <c:pt idx="80041">
                  <c:v>1550628000</c:v>
                </c:pt>
                <c:pt idx="80042">
                  <c:v>1550631600</c:v>
                </c:pt>
                <c:pt idx="80043">
                  <c:v>1550635200</c:v>
                </c:pt>
                <c:pt idx="80044">
                  <c:v>1550638800</c:v>
                </c:pt>
                <c:pt idx="80045">
                  <c:v>1550642400</c:v>
                </c:pt>
                <c:pt idx="80046">
                  <c:v>1550646000</c:v>
                </c:pt>
                <c:pt idx="80047">
                  <c:v>1550649600</c:v>
                </c:pt>
                <c:pt idx="80048">
                  <c:v>1550653200</c:v>
                </c:pt>
                <c:pt idx="80049">
                  <c:v>1550656800</c:v>
                </c:pt>
                <c:pt idx="80050">
                  <c:v>1550660400</c:v>
                </c:pt>
                <c:pt idx="80051">
                  <c:v>1550664000</c:v>
                </c:pt>
                <c:pt idx="80052">
                  <c:v>1550667600</c:v>
                </c:pt>
                <c:pt idx="80053">
                  <c:v>1550671200</c:v>
                </c:pt>
                <c:pt idx="80054">
                  <c:v>1550674800</c:v>
                </c:pt>
                <c:pt idx="80055">
                  <c:v>1550678400</c:v>
                </c:pt>
                <c:pt idx="80056">
                  <c:v>1550682000</c:v>
                </c:pt>
                <c:pt idx="80057">
                  <c:v>1550685600</c:v>
                </c:pt>
                <c:pt idx="80058">
                  <c:v>1550689200</c:v>
                </c:pt>
                <c:pt idx="80059">
                  <c:v>1550692800</c:v>
                </c:pt>
                <c:pt idx="80060">
                  <c:v>1550696400</c:v>
                </c:pt>
                <c:pt idx="80061">
                  <c:v>1550700000</c:v>
                </c:pt>
                <c:pt idx="80062">
                  <c:v>1550703600</c:v>
                </c:pt>
                <c:pt idx="80063">
                  <c:v>1550707200</c:v>
                </c:pt>
                <c:pt idx="80064">
                  <c:v>1550710800</c:v>
                </c:pt>
                <c:pt idx="80065">
                  <c:v>1550714400</c:v>
                </c:pt>
                <c:pt idx="80066">
                  <c:v>1550718000</c:v>
                </c:pt>
                <c:pt idx="80067">
                  <c:v>1550721600</c:v>
                </c:pt>
                <c:pt idx="80068">
                  <c:v>1550725200</c:v>
                </c:pt>
                <c:pt idx="80069">
                  <c:v>1550728800</c:v>
                </c:pt>
                <c:pt idx="80070">
                  <c:v>1550732400</c:v>
                </c:pt>
                <c:pt idx="80071">
                  <c:v>1550736000</c:v>
                </c:pt>
                <c:pt idx="80072">
                  <c:v>1550739600</c:v>
                </c:pt>
                <c:pt idx="80073">
                  <c:v>1550743200</c:v>
                </c:pt>
                <c:pt idx="80074">
                  <c:v>1550746800</c:v>
                </c:pt>
                <c:pt idx="80075">
                  <c:v>1550750400</c:v>
                </c:pt>
                <c:pt idx="80076">
                  <c:v>1550754000</c:v>
                </c:pt>
                <c:pt idx="80077">
                  <c:v>1550757600</c:v>
                </c:pt>
                <c:pt idx="80078">
                  <c:v>1550761200</c:v>
                </c:pt>
                <c:pt idx="80079">
                  <c:v>1550764800</c:v>
                </c:pt>
                <c:pt idx="80080">
                  <c:v>1550768400</c:v>
                </c:pt>
                <c:pt idx="80081">
                  <c:v>1550772000</c:v>
                </c:pt>
                <c:pt idx="80082">
                  <c:v>1550775600</c:v>
                </c:pt>
                <c:pt idx="80083">
                  <c:v>1550779200</c:v>
                </c:pt>
                <c:pt idx="80084">
                  <c:v>1550782800</c:v>
                </c:pt>
                <c:pt idx="80085">
                  <c:v>1550786400</c:v>
                </c:pt>
                <c:pt idx="80086">
                  <c:v>1550790000</c:v>
                </c:pt>
                <c:pt idx="80087">
                  <c:v>1550793600</c:v>
                </c:pt>
                <c:pt idx="80088">
                  <c:v>1550797200</c:v>
                </c:pt>
                <c:pt idx="80089">
                  <c:v>1550800800</c:v>
                </c:pt>
                <c:pt idx="80090">
                  <c:v>1550804400</c:v>
                </c:pt>
                <c:pt idx="80091">
                  <c:v>1550808000</c:v>
                </c:pt>
                <c:pt idx="80092">
                  <c:v>1550811600</c:v>
                </c:pt>
                <c:pt idx="80093">
                  <c:v>1550815200</c:v>
                </c:pt>
                <c:pt idx="80094">
                  <c:v>1550818800</c:v>
                </c:pt>
                <c:pt idx="80095">
                  <c:v>1550822400</c:v>
                </c:pt>
                <c:pt idx="80096">
                  <c:v>1550826000</c:v>
                </c:pt>
                <c:pt idx="80097">
                  <c:v>1550829600</c:v>
                </c:pt>
                <c:pt idx="80098">
                  <c:v>1550833200</c:v>
                </c:pt>
                <c:pt idx="80099">
                  <c:v>1550836800</c:v>
                </c:pt>
                <c:pt idx="80100">
                  <c:v>1550840400</c:v>
                </c:pt>
                <c:pt idx="80101">
                  <c:v>1550844000</c:v>
                </c:pt>
                <c:pt idx="80102">
                  <c:v>1550847600</c:v>
                </c:pt>
                <c:pt idx="80103">
                  <c:v>1550851200</c:v>
                </c:pt>
                <c:pt idx="80104">
                  <c:v>1550854800</c:v>
                </c:pt>
                <c:pt idx="80105">
                  <c:v>1550858400</c:v>
                </c:pt>
                <c:pt idx="80106">
                  <c:v>1550862000</c:v>
                </c:pt>
                <c:pt idx="80107">
                  <c:v>1550865600</c:v>
                </c:pt>
                <c:pt idx="80108">
                  <c:v>1550869200</c:v>
                </c:pt>
                <c:pt idx="80109">
                  <c:v>1550872800</c:v>
                </c:pt>
                <c:pt idx="80110">
                  <c:v>1550876400</c:v>
                </c:pt>
                <c:pt idx="80111">
                  <c:v>1550880000</c:v>
                </c:pt>
                <c:pt idx="80112">
                  <c:v>1550883600</c:v>
                </c:pt>
                <c:pt idx="80113">
                  <c:v>1550887200</c:v>
                </c:pt>
                <c:pt idx="80114">
                  <c:v>1550890800</c:v>
                </c:pt>
                <c:pt idx="80115">
                  <c:v>1550894400</c:v>
                </c:pt>
                <c:pt idx="80116">
                  <c:v>1550898000</c:v>
                </c:pt>
                <c:pt idx="80117">
                  <c:v>1550901600</c:v>
                </c:pt>
                <c:pt idx="80118">
                  <c:v>1550905200</c:v>
                </c:pt>
                <c:pt idx="80119">
                  <c:v>1550908800</c:v>
                </c:pt>
                <c:pt idx="80120">
                  <c:v>1550912400</c:v>
                </c:pt>
                <c:pt idx="80121">
                  <c:v>1550916000</c:v>
                </c:pt>
                <c:pt idx="80122">
                  <c:v>1550919600</c:v>
                </c:pt>
                <c:pt idx="80123">
                  <c:v>1550923200</c:v>
                </c:pt>
                <c:pt idx="80124">
                  <c:v>1550926800</c:v>
                </c:pt>
                <c:pt idx="80125">
                  <c:v>1550930400</c:v>
                </c:pt>
                <c:pt idx="80126">
                  <c:v>1550934000</c:v>
                </c:pt>
                <c:pt idx="80127">
                  <c:v>1550937600</c:v>
                </c:pt>
                <c:pt idx="80128">
                  <c:v>1550941200</c:v>
                </c:pt>
                <c:pt idx="80129">
                  <c:v>1550944800</c:v>
                </c:pt>
                <c:pt idx="80130">
                  <c:v>1550948400</c:v>
                </c:pt>
                <c:pt idx="80131">
                  <c:v>1550952000</c:v>
                </c:pt>
                <c:pt idx="80132">
                  <c:v>1550955600</c:v>
                </c:pt>
                <c:pt idx="80133">
                  <c:v>1550959200</c:v>
                </c:pt>
                <c:pt idx="80134">
                  <c:v>1550962800</c:v>
                </c:pt>
                <c:pt idx="80135">
                  <c:v>1550966400</c:v>
                </c:pt>
                <c:pt idx="80136">
                  <c:v>1550970000</c:v>
                </c:pt>
                <c:pt idx="80137">
                  <c:v>1550973600</c:v>
                </c:pt>
                <c:pt idx="80138">
                  <c:v>1550977200</c:v>
                </c:pt>
                <c:pt idx="80139">
                  <c:v>1550980800</c:v>
                </c:pt>
                <c:pt idx="80140">
                  <c:v>1550984400</c:v>
                </c:pt>
                <c:pt idx="80141">
                  <c:v>1550988000</c:v>
                </c:pt>
                <c:pt idx="80142">
                  <c:v>1550991600</c:v>
                </c:pt>
                <c:pt idx="80143">
                  <c:v>1550995200</c:v>
                </c:pt>
                <c:pt idx="80144">
                  <c:v>1550998800</c:v>
                </c:pt>
                <c:pt idx="80145">
                  <c:v>1551002400</c:v>
                </c:pt>
                <c:pt idx="80146">
                  <c:v>1551006000</c:v>
                </c:pt>
                <c:pt idx="80147">
                  <c:v>1551009600</c:v>
                </c:pt>
                <c:pt idx="80148">
                  <c:v>1551013200</c:v>
                </c:pt>
                <c:pt idx="80149">
                  <c:v>1551016800</c:v>
                </c:pt>
                <c:pt idx="80150">
                  <c:v>1551020400</c:v>
                </c:pt>
                <c:pt idx="80151">
                  <c:v>1551024000</c:v>
                </c:pt>
                <c:pt idx="80152">
                  <c:v>1551027600</c:v>
                </c:pt>
                <c:pt idx="80153">
                  <c:v>1551031200</c:v>
                </c:pt>
                <c:pt idx="80154">
                  <c:v>1551034800</c:v>
                </c:pt>
                <c:pt idx="80155">
                  <c:v>1551038400</c:v>
                </c:pt>
                <c:pt idx="80156">
                  <c:v>1551042000</c:v>
                </c:pt>
                <c:pt idx="80157">
                  <c:v>1551045600</c:v>
                </c:pt>
                <c:pt idx="80158">
                  <c:v>1551049200</c:v>
                </c:pt>
                <c:pt idx="80159">
                  <c:v>1551052800</c:v>
                </c:pt>
                <c:pt idx="80160">
                  <c:v>1551056400</c:v>
                </c:pt>
                <c:pt idx="80161">
                  <c:v>1551060000</c:v>
                </c:pt>
                <c:pt idx="80162">
                  <c:v>1551063600</c:v>
                </c:pt>
                <c:pt idx="80163">
                  <c:v>1551067200</c:v>
                </c:pt>
                <c:pt idx="80164">
                  <c:v>1551070800</c:v>
                </c:pt>
                <c:pt idx="80165">
                  <c:v>1551074400</c:v>
                </c:pt>
                <c:pt idx="80166">
                  <c:v>1551078000</c:v>
                </c:pt>
                <c:pt idx="80167">
                  <c:v>1551081600</c:v>
                </c:pt>
                <c:pt idx="80168">
                  <c:v>1551085200</c:v>
                </c:pt>
                <c:pt idx="80169">
                  <c:v>1551088800</c:v>
                </c:pt>
                <c:pt idx="80170">
                  <c:v>1551092400</c:v>
                </c:pt>
                <c:pt idx="80171">
                  <c:v>1551096000</c:v>
                </c:pt>
                <c:pt idx="80172">
                  <c:v>1551099600</c:v>
                </c:pt>
                <c:pt idx="80173">
                  <c:v>1551103200</c:v>
                </c:pt>
                <c:pt idx="80174">
                  <c:v>1551106800</c:v>
                </c:pt>
                <c:pt idx="80175">
                  <c:v>1551110400</c:v>
                </c:pt>
                <c:pt idx="80176">
                  <c:v>1551114000</c:v>
                </c:pt>
                <c:pt idx="80177">
                  <c:v>1551117600</c:v>
                </c:pt>
                <c:pt idx="80178">
                  <c:v>1551121200</c:v>
                </c:pt>
                <c:pt idx="80179">
                  <c:v>1551124800</c:v>
                </c:pt>
                <c:pt idx="80180">
                  <c:v>1551128400</c:v>
                </c:pt>
                <c:pt idx="80181">
                  <c:v>1551132000</c:v>
                </c:pt>
                <c:pt idx="80182">
                  <c:v>1551135600</c:v>
                </c:pt>
                <c:pt idx="80183">
                  <c:v>1551139200</c:v>
                </c:pt>
                <c:pt idx="80184">
                  <c:v>1551142800</c:v>
                </c:pt>
                <c:pt idx="80185">
                  <c:v>1551146400</c:v>
                </c:pt>
                <c:pt idx="80186">
                  <c:v>1551150000</c:v>
                </c:pt>
                <c:pt idx="80187">
                  <c:v>1551153600</c:v>
                </c:pt>
                <c:pt idx="80188">
                  <c:v>1551157200</c:v>
                </c:pt>
                <c:pt idx="80189">
                  <c:v>1551160800</c:v>
                </c:pt>
                <c:pt idx="80190">
                  <c:v>1551164400</c:v>
                </c:pt>
                <c:pt idx="80191">
                  <c:v>1551168000</c:v>
                </c:pt>
                <c:pt idx="80192">
                  <c:v>1551171600</c:v>
                </c:pt>
                <c:pt idx="80193">
                  <c:v>1551175200</c:v>
                </c:pt>
                <c:pt idx="80194">
                  <c:v>1551178800</c:v>
                </c:pt>
                <c:pt idx="80195">
                  <c:v>1551182400</c:v>
                </c:pt>
                <c:pt idx="80196">
                  <c:v>1551186000</c:v>
                </c:pt>
                <c:pt idx="80197">
                  <c:v>1551189600</c:v>
                </c:pt>
                <c:pt idx="80198">
                  <c:v>1551193200</c:v>
                </c:pt>
                <c:pt idx="80199">
                  <c:v>1551196800</c:v>
                </c:pt>
                <c:pt idx="80200">
                  <c:v>1551200400</c:v>
                </c:pt>
                <c:pt idx="80201">
                  <c:v>1551204000</c:v>
                </c:pt>
                <c:pt idx="80202">
                  <c:v>1551207600</c:v>
                </c:pt>
                <c:pt idx="80203">
                  <c:v>1551211200</c:v>
                </c:pt>
                <c:pt idx="80204">
                  <c:v>1551214800</c:v>
                </c:pt>
                <c:pt idx="80205">
                  <c:v>1551218400</c:v>
                </c:pt>
                <c:pt idx="80206">
                  <c:v>1551222000</c:v>
                </c:pt>
                <c:pt idx="80207">
                  <c:v>1551225600</c:v>
                </c:pt>
                <c:pt idx="80208">
                  <c:v>1551229200</c:v>
                </c:pt>
                <c:pt idx="80209">
                  <c:v>1551232800</c:v>
                </c:pt>
                <c:pt idx="80210">
                  <c:v>1551236400</c:v>
                </c:pt>
                <c:pt idx="80211">
                  <c:v>1551240000</c:v>
                </c:pt>
                <c:pt idx="80212">
                  <c:v>1551243600</c:v>
                </c:pt>
                <c:pt idx="80213">
                  <c:v>1551247200</c:v>
                </c:pt>
                <c:pt idx="80214">
                  <c:v>1551250800</c:v>
                </c:pt>
                <c:pt idx="80215">
                  <c:v>1551254400</c:v>
                </c:pt>
                <c:pt idx="80216">
                  <c:v>1551258000</c:v>
                </c:pt>
                <c:pt idx="80217">
                  <c:v>1551261600</c:v>
                </c:pt>
                <c:pt idx="80218">
                  <c:v>1551265200</c:v>
                </c:pt>
                <c:pt idx="80219">
                  <c:v>1551268800</c:v>
                </c:pt>
                <c:pt idx="80220">
                  <c:v>1551272400</c:v>
                </c:pt>
                <c:pt idx="80221">
                  <c:v>1551276000</c:v>
                </c:pt>
                <c:pt idx="80222">
                  <c:v>1551279600</c:v>
                </c:pt>
                <c:pt idx="80223">
                  <c:v>1551283200</c:v>
                </c:pt>
                <c:pt idx="80224">
                  <c:v>1551286800</c:v>
                </c:pt>
                <c:pt idx="80225">
                  <c:v>1551290400</c:v>
                </c:pt>
                <c:pt idx="80226">
                  <c:v>1551294000</c:v>
                </c:pt>
                <c:pt idx="80227">
                  <c:v>1551297600</c:v>
                </c:pt>
                <c:pt idx="80228">
                  <c:v>1551301200</c:v>
                </c:pt>
                <c:pt idx="80229">
                  <c:v>1551304800</c:v>
                </c:pt>
                <c:pt idx="80230">
                  <c:v>1551308400</c:v>
                </c:pt>
                <c:pt idx="80231">
                  <c:v>1551312000</c:v>
                </c:pt>
                <c:pt idx="80232">
                  <c:v>1551315600</c:v>
                </c:pt>
                <c:pt idx="80233">
                  <c:v>1551319200</c:v>
                </c:pt>
                <c:pt idx="80234">
                  <c:v>1551322800</c:v>
                </c:pt>
                <c:pt idx="80235">
                  <c:v>1551326400</c:v>
                </c:pt>
                <c:pt idx="80236">
                  <c:v>1551330000</c:v>
                </c:pt>
                <c:pt idx="80237">
                  <c:v>1551333600</c:v>
                </c:pt>
                <c:pt idx="80238">
                  <c:v>1551337200</c:v>
                </c:pt>
                <c:pt idx="80239">
                  <c:v>1551340800</c:v>
                </c:pt>
                <c:pt idx="80240">
                  <c:v>1551344400</c:v>
                </c:pt>
                <c:pt idx="80241">
                  <c:v>1551348000</c:v>
                </c:pt>
                <c:pt idx="80242">
                  <c:v>1551351600</c:v>
                </c:pt>
                <c:pt idx="80243">
                  <c:v>1551355200</c:v>
                </c:pt>
                <c:pt idx="80244">
                  <c:v>1551358800</c:v>
                </c:pt>
                <c:pt idx="80245">
                  <c:v>1551362400</c:v>
                </c:pt>
                <c:pt idx="80246">
                  <c:v>1551366000</c:v>
                </c:pt>
                <c:pt idx="80247">
                  <c:v>1551369600</c:v>
                </c:pt>
                <c:pt idx="80248">
                  <c:v>1551373200</c:v>
                </c:pt>
                <c:pt idx="80249">
                  <c:v>1551376800</c:v>
                </c:pt>
                <c:pt idx="80250">
                  <c:v>1551380400</c:v>
                </c:pt>
                <c:pt idx="80251">
                  <c:v>1551384000</c:v>
                </c:pt>
                <c:pt idx="80252">
                  <c:v>1551387600</c:v>
                </c:pt>
                <c:pt idx="80253">
                  <c:v>1551391200</c:v>
                </c:pt>
                <c:pt idx="80254">
                  <c:v>1551394800</c:v>
                </c:pt>
                <c:pt idx="80255">
                  <c:v>1551398400</c:v>
                </c:pt>
                <c:pt idx="80256">
                  <c:v>1551402000</c:v>
                </c:pt>
                <c:pt idx="80257">
                  <c:v>1551405600</c:v>
                </c:pt>
                <c:pt idx="80258">
                  <c:v>1551409200</c:v>
                </c:pt>
                <c:pt idx="80259">
                  <c:v>1551412800</c:v>
                </c:pt>
                <c:pt idx="80260">
                  <c:v>1551416400</c:v>
                </c:pt>
                <c:pt idx="80261">
                  <c:v>1551420000</c:v>
                </c:pt>
                <c:pt idx="80262">
                  <c:v>1551423600</c:v>
                </c:pt>
                <c:pt idx="80263">
                  <c:v>1551427200</c:v>
                </c:pt>
                <c:pt idx="80264">
                  <c:v>1551430800</c:v>
                </c:pt>
                <c:pt idx="80265">
                  <c:v>1551434400</c:v>
                </c:pt>
                <c:pt idx="80266">
                  <c:v>1551438000</c:v>
                </c:pt>
                <c:pt idx="80267">
                  <c:v>1551441600</c:v>
                </c:pt>
                <c:pt idx="80268">
                  <c:v>1551445200</c:v>
                </c:pt>
                <c:pt idx="80269">
                  <c:v>1551448800</c:v>
                </c:pt>
                <c:pt idx="80270">
                  <c:v>1551452400</c:v>
                </c:pt>
                <c:pt idx="80271">
                  <c:v>1551456000</c:v>
                </c:pt>
                <c:pt idx="80272">
                  <c:v>1551459600</c:v>
                </c:pt>
                <c:pt idx="80273">
                  <c:v>1551463200</c:v>
                </c:pt>
                <c:pt idx="80274">
                  <c:v>1551466800</c:v>
                </c:pt>
                <c:pt idx="80275">
                  <c:v>1551470400</c:v>
                </c:pt>
                <c:pt idx="80276">
                  <c:v>1551474000</c:v>
                </c:pt>
                <c:pt idx="80277">
                  <c:v>1551477600</c:v>
                </c:pt>
                <c:pt idx="80278">
                  <c:v>1551481200</c:v>
                </c:pt>
                <c:pt idx="80279">
                  <c:v>1551484800</c:v>
                </c:pt>
                <c:pt idx="80280">
                  <c:v>1551488400</c:v>
                </c:pt>
                <c:pt idx="80281">
                  <c:v>1551492000</c:v>
                </c:pt>
                <c:pt idx="80282">
                  <c:v>1551495600</c:v>
                </c:pt>
                <c:pt idx="80283">
                  <c:v>1551499200</c:v>
                </c:pt>
                <c:pt idx="80284">
                  <c:v>1551502800</c:v>
                </c:pt>
                <c:pt idx="80285">
                  <c:v>1551506400</c:v>
                </c:pt>
                <c:pt idx="80286">
                  <c:v>1551510000</c:v>
                </c:pt>
                <c:pt idx="80287">
                  <c:v>1551513600</c:v>
                </c:pt>
                <c:pt idx="80288">
                  <c:v>1551517200</c:v>
                </c:pt>
                <c:pt idx="80289">
                  <c:v>1551520800</c:v>
                </c:pt>
                <c:pt idx="80290">
                  <c:v>1551524400</c:v>
                </c:pt>
                <c:pt idx="80291">
                  <c:v>1551528000</c:v>
                </c:pt>
                <c:pt idx="80292">
                  <c:v>1551531600</c:v>
                </c:pt>
                <c:pt idx="80293">
                  <c:v>1551535200</c:v>
                </c:pt>
                <c:pt idx="80294">
                  <c:v>1551538800</c:v>
                </c:pt>
                <c:pt idx="80295">
                  <c:v>1551542400</c:v>
                </c:pt>
                <c:pt idx="80296">
                  <c:v>1551546000</c:v>
                </c:pt>
                <c:pt idx="80297">
                  <c:v>1551549600</c:v>
                </c:pt>
                <c:pt idx="80298">
                  <c:v>1551553200</c:v>
                </c:pt>
                <c:pt idx="80299">
                  <c:v>1551556800</c:v>
                </c:pt>
                <c:pt idx="80300">
                  <c:v>1551560400</c:v>
                </c:pt>
                <c:pt idx="80301">
                  <c:v>1551564000</c:v>
                </c:pt>
                <c:pt idx="80302">
                  <c:v>1551567600</c:v>
                </c:pt>
                <c:pt idx="80303">
                  <c:v>1551571200</c:v>
                </c:pt>
                <c:pt idx="80304">
                  <c:v>1551574800</c:v>
                </c:pt>
                <c:pt idx="80305">
                  <c:v>1551578400</c:v>
                </c:pt>
                <c:pt idx="80306">
                  <c:v>1551582000</c:v>
                </c:pt>
                <c:pt idx="80307">
                  <c:v>1551585600</c:v>
                </c:pt>
                <c:pt idx="80308">
                  <c:v>1551589200</c:v>
                </c:pt>
                <c:pt idx="80309">
                  <c:v>1551592800</c:v>
                </c:pt>
                <c:pt idx="80310">
                  <c:v>1551596400</c:v>
                </c:pt>
                <c:pt idx="80311">
                  <c:v>1551600000</c:v>
                </c:pt>
                <c:pt idx="80312">
                  <c:v>1551603600</c:v>
                </c:pt>
                <c:pt idx="80313">
                  <c:v>1551607200</c:v>
                </c:pt>
                <c:pt idx="80314">
                  <c:v>1551610800</c:v>
                </c:pt>
                <c:pt idx="80315">
                  <c:v>1551614400</c:v>
                </c:pt>
                <c:pt idx="80316">
                  <c:v>1551618000</c:v>
                </c:pt>
                <c:pt idx="80317">
                  <c:v>1551621600</c:v>
                </c:pt>
                <c:pt idx="80318">
                  <c:v>1551625200</c:v>
                </c:pt>
                <c:pt idx="80319">
                  <c:v>1551628800</c:v>
                </c:pt>
                <c:pt idx="80320">
                  <c:v>1551632400</c:v>
                </c:pt>
                <c:pt idx="80321">
                  <c:v>1551636000</c:v>
                </c:pt>
                <c:pt idx="80322">
                  <c:v>1551639600</c:v>
                </c:pt>
                <c:pt idx="80323">
                  <c:v>1551643200</c:v>
                </c:pt>
                <c:pt idx="80324">
                  <c:v>1551646800</c:v>
                </c:pt>
                <c:pt idx="80325">
                  <c:v>1551650400</c:v>
                </c:pt>
                <c:pt idx="80326">
                  <c:v>1551654000</c:v>
                </c:pt>
                <c:pt idx="80327">
                  <c:v>1551657600</c:v>
                </c:pt>
                <c:pt idx="80328">
                  <c:v>1551661200</c:v>
                </c:pt>
                <c:pt idx="80329">
                  <c:v>1551664800</c:v>
                </c:pt>
                <c:pt idx="80330">
                  <c:v>1551668400</c:v>
                </c:pt>
                <c:pt idx="80331">
                  <c:v>1551672000</c:v>
                </c:pt>
                <c:pt idx="80332">
                  <c:v>1551675600</c:v>
                </c:pt>
                <c:pt idx="80333">
                  <c:v>1551679200</c:v>
                </c:pt>
                <c:pt idx="80334">
                  <c:v>1551682800</c:v>
                </c:pt>
                <c:pt idx="80335">
                  <c:v>1551686400</c:v>
                </c:pt>
                <c:pt idx="80336">
                  <c:v>1551690000</c:v>
                </c:pt>
                <c:pt idx="80337">
                  <c:v>1551693600</c:v>
                </c:pt>
                <c:pt idx="80338">
                  <c:v>1551697200</c:v>
                </c:pt>
                <c:pt idx="80339">
                  <c:v>1551700800</c:v>
                </c:pt>
                <c:pt idx="80340">
                  <c:v>1551704400</c:v>
                </c:pt>
                <c:pt idx="80341">
                  <c:v>1551708000</c:v>
                </c:pt>
                <c:pt idx="80342">
                  <c:v>1551711600</c:v>
                </c:pt>
                <c:pt idx="80343">
                  <c:v>1551715200</c:v>
                </c:pt>
                <c:pt idx="80344">
                  <c:v>1551718800</c:v>
                </c:pt>
                <c:pt idx="80345">
                  <c:v>1551722400</c:v>
                </c:pt>
                <c:pt idx="80346">
                  <c:v>1551726000</c:v>
                </c:pt>
                <c:pt idx="80347">
                  <c:v>1551729600</c:v>
                </c:pt>
                <c:pt idx="80348">
                  <c:v>1551733200</c:v>
                </c:pt>
                <c:pt idx="80349">
                  <c:v>1551736800</c:v>
                </c:pt>
                <c:pt idx="80350">
                  <c:v>1551740400</c:v>
                </c:pt>
                <c:pt idx="80351">
                  <c:v>1551744000</c:v>
                </c:pt>
                <c:pt idx="80352">
                  <c:v>1551747600</c:v>
                </c:pt>
                <c:pt idx="80353">
                  <c:v>1551751200</c:v>
                </c:pt>
                <c:pt idx="80354">
                  <c:v>1551754800</c:v>
                </c:pt>
                <c:pt idx="80355">
                  <c:v>1551758400</c:v>
                </c:pt>
                <c:pt idx="80356">
                  <c:v>1551762000</c:v>
                </c:pt>
                <c:pt idx="80357">
                  <c:v>1551765600</c:v>
                </c:pt>
                <c:pt idx="80358">
                  <c:v>1551769200</c:v>
                </c:pt>
                <c:pt idx="80359">
                  <c:v>1551772800</c:v>
                </c:pt>
                <c:pt idx="80360">
                  <c:v>1551776400</c:v>
                </c:pt>
                <c:pt idx="80361">
                  <c:v>1551780000</c:v>
                </c:pt>
                <c:pt idx="80362">
                  <c:v>1551783600</c:v>
                </c:pt>
                <c:pt idx="80363">
                  <c:v>1551787200</c:v>
                </c:pt>
                <c:pt idx="80364">
                  <c:v>1551790800</c:v>
                </c:pt>
                <c:pt idx="80365">
                  <c:v>1551794400</c:v>
                </c:pt>
                <c:pt idx="80366">
                  <c:v>1551798000</c:v>
                </c:pt>
                <c:pt idx="80367">
                  <c:v>1551801600</c:v>
                </c:pt>
                <c:pt idx="80368">
                  <c:v>1551805200</c:v>
                </c:pt>
                <c:pt idx="80369">
                  <c:v>1551808800</c:v>
                </c:pt>
                <c:pt idx="80370">
                  <c:v>1551812400</c:v>
                </c:pt>
                <c:pt idx="80371">
                  <c:v>1551816000</c:v>
                </c:pt>
                <c:pt idx="80372">
                  <c:v>1551819600</c:v>
                </c:pt>
                <c:pt idx="80373">
                  <c:v>1551823200</c:v>
                </c:pt>
                <c:pt idx="80374">
                  <c:v>1551826800</c:v>
                </c:pt>
                <c:pt idx="80375">
                  <c:v>1551830400</c:v>
                </c:pt>
                <c:pt idx="80376">
                  <c:v>1551834000</c:v>
                </c:pt>
                <c:pt idx="80377">
                  <c:v>1551837600</c:v>
                </c:pt>
                <c:pt idx="80378">
                  <c:v>1551841200</c:v>
                </c:pt>
                <c:pt idx="80379">
                  <c:v>1551844800</c:v>
                </c:pt>
                <c:pt idx="80380">
                  <c:v>1551848400</c:v>
                </c:pt>
                <c:pt idx="80381">
                  <c:v>1551852000</c:v>
                </c:pt>
                <c:pt idx="80382">
                  <c:v>1551855600</c:v>
                </c:pt>
                <c:pt idx="80383">
                  <c:v>1551859200</c:v>
                </c:pt>
                <c:pt idx="80384">
                  <c:v>1551862800</c:v>
                </c:pt>
                <c:pt idx="80385">
                  <c:v>1551866400</c:v>
                </c:pt>
                <c:pt idx="80386">
                  <c:v>1551870000</c:v>
                </c:pt>
                <c:pt idx="80387">
                  <c:v>1551873600</c:v>
                </c:pt>
                <c:pt idx="80388">
                  <c:v>1551877200</c:v>
                </c:pt>
                <c:pt idx="80389">
                  <c:v>1551880800</c:v>
                </c:pt>
                <c:pt idx="80390">
                  <c:v>1551884400</c:v>
                </c:pt>
                <c:pt idx="80391">
                  <c:v>1551888000</c:v>
                </c:pt>
                <c:pt idx="80392">
                  <c:v>1551891600</c:v>
                </c:pt>
                <c:pt idx="80393">
                  <c:v>1551895200</c:v>
                </c:pt>
                <c:pt idx="80394">
                  <c:v>1551898800</c:v>
                </c:pt>
                <c:pt idx="80395">
                  <c:v>1551902400</c:v>
                </c:pt>
                <c:pt idx="80396">
                  <c:v>1551906000</c:v>
                </c:pt>
                <c:pt idx="80397">
                  <c:v>1551909600</c:v>
                </c:pt>
                <c:pt idx="80398">
                  <c:v>1551913200</c:v>
                </c:pt>
                <c:pt idx="80399">
                  <c:v>1551916800</c:v>
                </c:pt>
                <c:pt idx="80400">
                  <c:v>1551920400</c:v>
                </c:pt>
                <c:pt idx="80401">
                  <c:v>1551924000</c:v>
                </c:pt>
                <c:pt idx="80402">
                  <c:v>1551927600</c:v>
                </c:pt>
                <c:pt idx="80403">
                  <c:v>1551931200</c:v>
                </c:pt>
                <c:pt idx="80404">
                  <c:v>1551934800</c:v>
                </c:pt>
                <c:pt idx="80405">
                  <c:v>1551938400</c:v>
                </c:pt>
                <c:pt idx="80406">
                  <c:v>1551942000</c:v>
                </c:pt>
                <c:pt idx="80407">
                  <c:v>1551945600</c:v>
                </c:pt>
                <c:pt idx="80408">
                  <c:v>1551949200</c:v>
                </c:pt>
                <c:pt idx="80409">
                  <c:v>1551952800</c:v>
                </c:pt>
                <c:pt idx="80410">
                  <c:v>1551956400</c:v>
                </c:pt>
                <c:pt idx="80411">
                  <c:v>1551960000</c:v>
                </c:pt>
                <c:pt idx="80412">
                  <c:v>1551963600</c:v>
                </c:pt>
                <c:pt idx="80413">
                  <c:v>1551967200</c:v>
                </c:pt>
                <c:pt idx="80414">
                  <c:v>1551970800</c:v>
                </c:pt>
                <c:pt idx="80415">
                  <c:v>1551974400</c:v>
                </c:pt>
                <c:pt idx="80416">
                  <c:v>1551978000</c:v>
                </c:pt>
                <c:pt idx="80417">
                  <c:v>1551981600</c:v>
                </c:pt>
                <c:pt idx="80418">
                  <c:v>1551985200</c:v>
                </c:pt>
                <c:pt idx="80419">
                  <c:v>1551988800</c:v>
                </c:pt>
                <c:pt idx="80420">
                  <c:v>1551992400</c:v>
                </c:pt>
                <c:pt idx="80421">
                  <c:v>1551996000</c:v>
                </c:pt>
                <c:pt idx="80422">
                  <c:v>1551999600</c:v>
                </c:pt>
                <c:pt idx="80423">
                  <c:v>1552003200</c:v>
                </c:pt>
                <c:pt idx="80424">
                  <c:v>1552006800</c:v>
                </c:pt>
                <c:pt idx="80425">
                  <c:v>1552010400</c:v>
                </c:pt>
                <c:pt idx="80426">
                  <c:v>1552014000</c:v>
                </c:pt>
                <c:pt idx="80427">
                  <c:v>1552017600</c:v>
                </c:pt>
                <c:pt idx="80428">
                  <c:v>1552021200</c:v>
                </c:pt>
                <c:pt idx="80429">
                  <c:v>1552024800</c:v>
                </c:pt>
                <c:pt idx="80430">
                  <c:v>1552028400</c:v>
                </c:pt>
                <c:pt idx="80431">
                  <c:v>1552032000</c:v>
                </c:pt>
                <c:pt idx="80432">
                  <c:v>1552035600</c:v>
                </c:pt>
                <c:pt idx="80433">
                  <c:v>1552039200</c:v>
                </c:pt>
                <c:pt idx="80434">
                  <c:v>1552042800</c:v>
                </c:pt>
                <c:pt idx="80435">
                  <c:v>1552046400</c:v>
                </c:pt>
                <c:pt idx="80436">
                  <c:v>1552050000</c:v>
                </c:pt>
                <c:pt idx="80437">
                  <c:v>1552053600</c:v>
                </c:pt>
                <c:pt idx="80438">
                  <c:v>1552057200</c:v>
                </c:pt>
                <c:pt idx="80439">
                  <c:v>1552060800</c:v>
                </c:pt>
                <c:pt idx="80440">
                  <c:v>1552064400</c:v>
                </c:pt>
                <c:pt idx="80441">
                  <c:v>1552068000</c:v>
                </c:pt>
                <c:pt idx="80442">
                  <c:v>1552071600</c:v>
                </c:pt>
                <c:pt idx="80443">
                  <c:v>1552075200</c:v>
                </c:pt>
                <c:pt idx="80444">
                  <c:v>1552078800</c:v>
                </c:pt>
                <c:pt idx="80445">
                  <c:v>1552082400</c:v>
                </c:pt>
                <c:pt idx="80446">
                  <c:v>1552086000</c:v>
                </c:pt>
                <c:pt idx="80447">
                  <c:v>1552089600</c:v>
                </c:pt>
                <c:pt idx="80448">
                  <c:v>1552093200</c:v>
                </c:pt>
                <c:pt idx="80449">
                  <c:v>1552096800</c:v>
                </c:pt>
                <c:pt idx="80450">
                  <c:v>1552100400</c:v>
                </c:pt>
                <c:pt idx="80451">
                  <c:v>1552104000</c:v>
                </c:pt>
                <c:pt idx="80452">
                  <c:v>1552107600</c:v>
                </c:pt>
                <c:pt idx="80453">
                  <c:v>1552111200</c:v>
                </c:pt>
                <c:pt idx="80454">
                  <c:v>1552114800</c:v>
                </c:pt>
                <c:pt idx="80455">
                  <c:v>1552118400</c:v>
                </c:pt>
                <c:pt idx="80456">
                  <c:v>1552122000</c:v>
                </c:pt>
                <c:pt idx="80457">
                  <c:v>1552125600</c:v>
                </c:pt>
                <c:pt idx="80458">
                  <c:v>1552129200</c:v>
                </c:pt>
                <c:pt idx="80459">
                  <c:v>1552132800</c:v>
                </c:pt>
                <c:pt idx="80460">
                  <c:v>1552136400</c:v>
                </c:pt>
                <c:pt idx="80461">
                  <c:v>1552140000</c:v>
                </c:pt>
                <c:pt idx="80462">
                  <c:v>1552143600</c:v>
                </c:pt>
                <c:pt idx="80463">
                  <c:v>1552147200</c:v>
                </c:pt>
                <c:pt idx="80464">
                  <c:v>1552150800</c:v>
                </c:pt>
                <c:pt idx="80465">
                  <c:v>1552154400</c:v>
                </c:pt>
                <c:pt idx="80466">
                  <c:v>1552158000</c:v>
                </c:pt>
                <c:pt idx="80467">
                  <c:v>1552161600</c:v>
                </c:pt>
                <c:pt idx="80468">
                  <c:v>1552165200</c:v>
                </c:pt>
                <c:pt idx="80469">
                  <c:v>1552168800</c:v>
                </c:pt>
                <c:pt idx="80470">
                  <c:v>1552172400</c:v>
                </c:pt>
                <c:pt idx="80471">
                  <c:v>1552176000</c:v>
                </c:pt>
                <c:pt idx="80472">
                  <c:v>1552179600</c:v>
                </c:pt>
                <c:pt idx="80473">
                  <c:v>1552183200</c:v>
                </c:pt>
                <c:pt idx="80474">
                  <c:v>1552186800</c:v>
                </c:pt>
                <c:pt idx="80475">
                  <c:v>1552190400</c:v>
                </c:pt>
                <c:pt idx="80476">
                  <c:v>1552194000</c:v>
                </c:pt>
                <c:pt idx="80477">
                  <c:v>1552197600</c:v>
                </c:pt>
                <c:pt idx="80478">
                  <c:v>1552201200</c:v>
                </c:pt>
                <c:pt idx="80479">
                  <c:v>1552204800</c:v>
                </c:pt>
                <c:pt idx="80480">
                  <c:v>1552208400</c:v>
                </c:pt>
                <c:pt idx="80481">
                  <c:v>1552212000</c:v>
                </c:pt>
                <c:pt idx="80482">
                  <c:v>1552215600</c:v>
                </c:pt>
                <c:pt idx="80483">
                  <c:v>1552219200</c:v>
                </c:pt>
                <c:pt idx="80484">
                  <c:v>1552222800</c:v>
                </c:pt>
                <c:pt idx="80485">
                  <c:v>1552226400</c:v>
                </c:pt>
                <c:pt idx="80486">
                  <c:v>1552230000</c:v>
                </c:pt>
                <c:pt idx="80487">
                  <c:v>1552233600</c:v>
                </c:pt>
                <c:pt idx="80488">
                  <c:v>1552237200</c:v>
                </c:pt>
                <c:pt idx="80489">
                  <c:v>1552240800</c:v>
                </c:pt>
                <c:pt idx="80490">
                  <c:v>1552244400</c:v>
                </c:pt>
                <c:pt idx="80491">
                  <c:v>1552248000</c:v>
                </c:pt>
                <c:pt idx="80492">
                  <c:v>1552251600</c:v>
                </c:pt>
                <c:pt idx="80493">
                  <c:v>1552255200</c:v>
                </c:pt>
                <c:pt idx="80494">
                  <c:v>1552258800</c:v>
                </c:pt>
                <c:pt idx="80495">
                  <c:v>1552262400</c:v>
                </c:pt>
                <c:pt idx="80496">
                  <c:v>1552266000</c:v>
                </c:pt>
                <c:pt idx="80497">
                  <c:v>1552269600</c:v>
                </c:pt>
                <c:pt idx="80498">
                  <c:v>1552273200</c:v>
                </c:pt>
                <c:pt idx="80499">
                  <c:v>1552276800</c:v>
                </c:pt>
                <c:pt idx="80500">
                  <c:v>1552280400</c:v>
                </c:pt>
                <c:pt idx="80501">
                  <c:v>1552284000</c:v>
                </c:pt>
                <c:pt idx="80502">
                  <c:v>1552287600</c:v>
                </c:pt>
                <c:pt idx="80503">
                  <c:v>1552291200</c:v>
                </c:pt>
                <c:pt idx="80504">
                  <c:v>1552294800</c:v>
                </c:pt>
                <c:pt idx="80505">
                  <c:v>1552298400</c:v>
                </c:pt>
                <c:pt idx="80506">
                  <c:v>1552302000</c:v>
                </c:pt>
                <c:pt idx="80507">
                  <c:v>1552305600</c:v>
                </c:pt>
                <c:pt idx="80508">
                  <c:v>1552309200</c:v>
                </c:pt>
                <c:pt idx="80509">
                  <c:v>1552312800</c:v>
                </c:pt>
                <c:pt idx="80510">
                  <c:v>1552316400</c:v>
                </c:pt>
                <c:pt idx="80511">
                  <c:v>1552320000</c:v>
                </c:pt>
                <c:pt idx="80512">
                  <c:v>1552323600</c:v>
                </c:pt>
                <c:pt idx="80513">
                  <c:v>1552327200</c:v>
                </c:pt>
                <c:pt idx="80514">
                  <c:v>1552330800</c:v>
                </c:pt>
                <c:pt idx="80515">
                  <c:v>1552334400</c:v>
                </c:pt>
                <c:pt idx="80516">
                  <c:v>1552338000</c:v>
                </c:pt>
                <c:pt idx="80517">
                  <c:v>1552341600</c:v>
                </c:pt>
                <c:pt idx="80518">
                  <c:v>1552345200</c:v>
                </c:pt>
                <c:pt idx="80519">
                  <c:v>1552348800</c:v>
                </c:pt>
                <c:pt idx="80520">
                  <c:v>1552352400</c:v>
                </c:pt>
                <c:pt idx="80521">
                  <c:v>1552356000</c:v>
                </c:pt>
                <c:pt idx="80522">
                  <c:v>1552359600</c:v>
                </c:pt>
                <c:pt idx="80523">
                  <c:v>1552363200</c:v>
                </c:pt>
                <c:pt idx="80524">
                  <c:v>1552366800</c:v>
                </c:pt>
                <c:pt idx="80525">
                  <c:v>1552370400</c:v>
                </c:pt>
                <c:pt idx="80526">
                  <c:v>1552374000</c:v>
                </c:pt>
                <c:pt idx="80527">
                  <c:v>1552377600</c:v>
                </c:pt>
                <c:pt idx="80528">
                  <c:v>1552381200</c:v>
                </c:pt>
                <c:pt idx="80529">
                  <c:v>1552384800</c:v>
                </c:pt>
                <c:pt idx="80530">
                  <c:v>1552388400</c:v>
                </c:pt>
                <c:pt idx="80531">
                  <c:v>1552392000</c:v>
                </c:pt>
                <c:pt idx="80532">
                  <c:v>1552395600</c:v>
                </c:pt>
                <c:pt idx="80533">
                  <c:v>1552399200</c:v>
                </c:pt>
                <c:pt idx="80534">
                  <c:v>1552402800</c:v>
                </c:pt>
                <c:pt idx="80535">
                  <c:v>1552406400</c:v>
                </c:pt>
                <c:pt idx="80536">
                  <c:v>1552410000</c:v>
                </c:pt>
                <c:pt idx="80537">
                  <c:v>1552413600</c:v>
                </c:pt>
                <c:pt idx="80538">
                  <c:v>1552417200</c:v>
                </c:pt>
                <c:pt idx="80539">
                  <c:v>1552420800</c:v>
                </c:pt>
                <c:pt idx="80540">
                  <c:v>1552424400</c:v>
                </c:pt>
                <c:pt idx="80541">
                  <c:v>1552428000</c:v>
                </c:pt>
                <c:pt idx="80542">
                  <c:v>1552431600</c:v>
                </c:pt>
                <c:pt idx="80543">
                  <c:v>1552435200</c:v>
                </c:pt>
                <c:pt idx="80544">
                  <c:v>1552438800</c:v>
                </c:pt>
                <c:pt idx="80545">
                  <c:v>1552442400</c:v>
                </c:pt>
                <c:pt idx="80546">
                  <c:v>1552446000</c:v>
                </c:pt>
                <c:pt idx="80547">
                  <c:v>1552449600</c:v>
                </c:pt>
                <c:pt idx="80548">
                  <c:v>1552453200</c:v>
                </c:pt>
                <c:pt idx="80549">
                  <c:v>1552456800</c:v>
                </c:pt>
                <c:pt idx="80550">
                  <c:v>1552460400</c:v>
                </c:pt>
                <c:pt idx="80551">
                  <c:v>1552464000</c:v>
                </c:pt>
                <c:pt idx="80552">
                  <c:v>1552467600</c:v>
                </c:pt>
                <c:pt idx="80553">
                  <c:v>1552471200</c:v>
                </c:pt>
                <c:pt idx="80554">
                  <c:v>1552474800</c:v>
                </c:pt>
                <c:pt idx="80555">
                  <c:v>1552478400</c:v>
                </c:pt>
                <c:pt idx="80556">
                  <c:v>1552482000</c:v>
                </c:pt>
                <c:pt idx="80557">
                  <c:v>1552485600</c:v>
                </c:pt>
                <c:pt idx="80558">
                  <c:v>1552489200</c:v>
                </c:pt>
                <c:pt idx="80559">
                  <c:v>1552492800</c:v>
                </c:pt>
                <c:pt idx="80560">
                  <c:v>1552496400</c:v>
                </c:pt>
                <c:pt idx="80561">
                  <c:v>1552500000</c:v>
                </c:pt>
                <c:pt idx="80562">
                  <c:v>1552503600</c:v>
                </c:pt>
                <c:pt idx="80563">
                  <c:v>1552507200</c:v>
                </c:pt>
                <c:pt idx="80564">
                  <c:v>1552510800</c:v>
                </c:pt>
                <c:pt idx="80565">
                  <c:v>1552514400</c:v>
                </c:pt>
                <c:pt idx="80566">
                  <c:v>1552518000</c:v>
                </c:pt>
                <c:pt idx="80567">
                  <c:v>1552521600</c:v>
                </c:pt>
                <c:pt idx="80568">
                  <c:v>1552525200</c:v>
                </c:pt>
                <c:pt idx="80569">
                  <c:v>1552528800</c:v>
                </c:pt>
                <c:pt idx="80570">
                  <c:v>1552532400</c:v>
                </c:pt>
                <c:pt idx="80571">
                  <c:v>1552536000</c:v>
                </c:pt>
                <c:pt idx="80572">
                  <c:v>1552539600</c:v>
                </c:pt>
                <c:pt idx="80573">
                  <c:v>1552543200</c:v>
                </c:pt>
                <c:pt idx="80574">
                  <c:v>1552546800</c:v>
                </c:pt>
                <c:pt idx="80575">
                  <c:v>1552550400</c:v>
                </c:pt>
                <c:pt idx="80576">
                  <c:v>1552554000</c:v>
                </c:pt>
                <c:pt idx="80577">
                  <c:v>1552557600</c:v>
                </c:pt>
                <c:pt idx="80578">
                  <c:v>1552561200</c:v>
                </c:pt>
                <c:pt idx="80579">
                  <c:v>1552564800</c:v>
                </c:pt>
                <c:pt idx="80580">
                  <c:v>1552568400</c:v>
                </c:pt>
                <c:pt idx="80581">
                  <c:v>1552572000</c:v>
                </c:pt>
                <c:pt idx="80582">
                  <c:v>1552575600</c:v>
                </c:pt>
                <c:pt idx="80583">
                  <c:v>1552579200</c:v>
                </c:pt>
                <c:pt idx="80584">
                  <c:v>1552582800</c:v>
                </c:pt>
                <c:pt idx="80585">
                  <c:v>1552586400</c:v>
                </c:pt>
                <c:pt idx="80586">
                  <c:v>1552590000</c:v>
                </c:pt>
                <c:pt idx="80587">
                  <c:v>1552593600</c:v>
                </c:pt>
                <c:pt idx="80588">
                  <c:v>1552597200</c:v>
                </c:pt>
                <c:pt idx="80589">
                  <c:v>1552600800</c:v>
                </c:pt>
                <c:pt idx="80590">
                  <c:v>1552604400</c:v>
                </c:pt>
                <c:pt idx="80591">
                  <c:v>1552608000</c:v>
                </c:pt>
                <c:pt idx="80592">
                  <c:v>1552611600</c:v>
                </c:pt>
                <c:pt idx="80593">
                  <c:v>1552615200</c:v>
                </c:pt>
                <c:pt idx="80594">
                  <c:v>1552618800</c:v>
                </c:pt>
                <c:pt idx="80595">
                  <c:v>1552622400</c:v>
                </c:pt>
                <c:pt idx="80596">
                  <c:v>1552626000</c:v>
                </c:pt>
                <c:pt idx="80597">
                  <c:v>1552629600</c:v>
                </c:pt>
                <c:pt idx="80598">
                  <c:v>1552633200</c:v>
                </c:pt>
                <c:pt idx="80599">
                  <c:v>1552636800</c:v>
                </c:pt>
                <c:pt idx="80600">
                  <c:v>1552640400</c:v>
                </c:pt>
                <c:pt idx="80601">
                  <c:v>1552644000</c:v>
                </c:pt>
                <c:pt idx="80602">
                  <c:v>1552647600</c:v>
                </c:pt>
                <c:pt idx="80603">
                  <c:v>1552651200</c:v>
                </c:pt>
                <c:pt idx="80604">
                  <c:v>1552654800</c:v>
                </c:pt>
                <c:pt idx="80605">
                  <c:v>1552658400</c:v>
                </c:pt>
                <c:pt idx="80606">
                  <c:v>1552662000</c:v>
                </c:pt>
                <c:pt idx="80607">
                  <c:v>1552665600</c:v>
                </c:pt>
                <c:pt idx="80608">
                  <c:v>1552669200</c:v>
                </c:pt>
                <c:pt idx="80609">
                  <c:v>1552672800</c:v>
                </c:pt>
                <c:pt idx="80610">
                  <c:v>1552676400</c:v>
                </c:pt>
                <c:pt idx="80611">
                  <c:v>1552680000</c:v>
                </c:pt>
                <c:pt idx="80612">
                  <c:v>1552683600</c:v>
                </c:pt>
                <c:pt idx="80613">
                  <c:v>1552687200</c:v>
                </c:pt>
                <c:pt idx="80614">
                  <c:v>1552690800</c:v>
                </c:pt>
                <c:pt idx="80615">
                  <c:v>1552694400</c:v>
                </c:pt>
                <c:pt idx="80616">
                  <c:v>1552698000</c:v>
                </c:pt>
                <c:pt idx="80617">
                  <c:v>1552701600</c:v>
                </c:pt>
                <c:pt idx="80618">
                  <c:v>1552705200</c:v>
                </c:pt>
                <c:pt idx="80619">
                  <c:v>1552708800</c:v>
                </c:pt>
                <c:pt idx="80620">
                  <c:v>1552712400</c:v>
                </c:pt>
                <c:pt idx="80621">
                  <c:v>1552716000</c:v>
                </c:pt>
                <c:pt idx="80622">
                  <c:v>1552719600</c:v>
                </c:pt>
                <c:pt idx="80623">
                  <c:v>1552723200</c:v>
                </c:pt>
                <c:pt idx="80624">
                  <c:v>1552726800</c:v>
                </c:pt>
                <c:pt idx="80625">
                  <c:v>1552730400</c:v>
                </c:pt>
                <c:pt idx="80626">
                  <c:v>1552734000</c:v>
                </c:pt>
                <c:pt idx="80627">
                  <c:v>1552737600</c:v>
                </c:pt>
                <c:pt idx="80628">
                  <c:v>1552741200</c:v>
                </c:pt>
                <c:pt idx="80629">
                  <c:v>1552744800</c:v>
                </c:pt>
                <c:pt idx="80630">
                  <c:v>1552748400</c:v>
                </c:pt>
                <c:pt idx="80631">
                  <c:v>1552752000</c:v>
                </c:pt>
                <c:pt idx="80632">
                  <c:v>1552755600</c:v>
                </c:pt>
                <c:pt idx="80633">
                  <c:v>1552759200</c:v>
                </c:pt>
                <c:pt idx="80634">
                  <c:v>1552762800</c:v>
                </c:pt>
                <c:pt idx="80635">
                  <c:v>1552766400</c:v>
                </c:pt>
                <c:pt idx="80636">
                  <c:v>1552770000</c:v>
                </c:pt>
                <c:pt idx="80637">
                  <c:v>1552773600</c:v>
                </c:pt>
                <c:pt idx="80638">
                  <c:v>1552777200</c:v>
                </c:pt>
                <c:pt idx="80639">
                  <c:v>1552780800</c:v>
                </c:pt>
                <c:pt idx="80640">
                  <c:v>1552784400</c:v>
                </c:pt>
                <c:pt idx="80641">
                  <c:v>1552788000</c:v>
                </c:pt>
                <c:pt idx="80642">
                  <c:v>1552791600</c:v>
                </c:pt>
                <c:pt idx="80643">
                  <c:v>1552795200</c:v>
                </c:pt>
                <c:pt idx="80644">
                  <c:v>1552798800</c:v>
                </c:pt>
                <c:pt idx="80645">
                  <c:v>1552802400</c:v>
                </c:pt>
                <c:pt idx="80646">
                  <c:v>1552806000</c:v>
                </c:pt>
                <c:pt idx="80647">
                  <c:v>1552809600</c:v>
                </c:pt>
                <c:pt idx="80648">
                  <c:v>1552813200</c:v>
                </c:pt>
                <c:pt idx="80649">
                  <c:v>1552816800</c:v>
                </c:pt>
                <c:pt idx="80650">
                  <c:v>1552820400</c:v>
                </c:pt>
                <c:pt idx="80651">
                  <c:v>1552824000</c:v>
                </c:pt>
                <c:pt idx="80652">
                  <c:v>1552827600</c:v>
                </c:pt>
                <c:pt idx="80653">
                  <c:v>1552831200</c:v>
                </c:pt>
                <c:pt idx="80654">
                  <c:v>1552834800</c:v>
                </c:pt>
                <c:pt idx="80655">
                  <c:v>1552838400</c:v>
                </c:pt>
                <c:pt idx="80656">
                  <c:v>1552842000</c:v>
                </c:pt>
                <c:pt idx="80657">
                  <c:v>1552845600</c:v>
                </c:pt>
                <c:pt idx="80658">
                  <c:v>1552849200</c:v>
                </c:pt>
                <c:pt idx="80659">
                  <c:v>1552852800</c:v>
                </c:pt>
                <c:pt idx="80660">
                  <c:v>1552856400</c:v>
                </c:pt>
                <c:pt idx="80661">
                  <c:v>1552860000</c:v>
                </c:pt>
                <c:pt idx="80662">
                  <c:v>1552863600</c:v>
                </c:pt>
                <c:pt idx="80663">
                  <c:v>1552867200</c:v>
                </c:pt>
                <c:pt idx="80664">
                  <c:v>1552870800</c:v>
                </c:pt>
                <c:pt idx="80665">
                  <c:v>1552874400</c:v>
                </c:pt>
                <c:pt idx="80666">
                  <c:v>1552878000</c:v>
                </c:pt>
                <c:pt idx="80667">
                  <c:v>1552881600</c:v>
                </c:pt>
                <c:pt idx="80668">
                  <c:v>1552885200</c:v>
                </c:pt>
                <c:pt idx="80669">
                  <c:v>1552888800</c:v>
                </c:pt>
                <c:pt idx="80670">
                  <c:v>1552892400</c:v>
                </c:pt>
                <c:pt idx="80671">
                  <c:v>1552896000</c:v>
                </c:pt>
                <c:pt idx="80672">
                  <c:v>1552899600</c:v>
                </c:pt>
                <c:pt idx="80673">
                  <c:v>1552903200</c:v>
                </c:pt>
                <c:pt idx="80674">
                  <c:v>1552906800</c:v>
                </c:pt>
                <c:pt idx="80675">
                  <c:v>1552910400</c:v>
                </c:pt>
                <c:pt idx="80676">
                  <c:v>1552914000</c:v>
                </c:pt>
                <c:pt idx="80677">
                  <c:v>1552917600</c:v>
                </c:pt>
                <c:pt idx="80678">
                  <c:v>1552921200</c:v>
                </c:pt>
                <c:pt idx="80679">
                  <c:v>1552924800</c:v>
                </c:pt>
                <c:pt idx="80680">
                  <c:v>1552928400</c:v>
                </c:pt>
                <c:pt idx="80681">
                  <c:v>1552932000</c:v>
                </c:pt>
                <c:pt idx="80682">
                  <c:v>1552935600</c:v>
                </c:pt>
                <c:pt idx="80683">
                  <c:v>1552939200</c:v>
                </c:pt>
                <c:pt idx="80684">
                  <c:v>1552942800</c:v>
                </c:pt>
                <c:pt idx="80685">
                  <c:v>1552946400</c:v>
                </c:pt>
                <c:pt idx="80686">
                  <c:v>1552950000</c:v>
                </c:pt>
                <c:pt idx="80687">
                  <c:v>1552953600</c:v>
                </c:pt>
                <c:pt idx="80688">
                  <c:v>1552957200</c:v>
                </c:pt>
                <c:pt idx="80689">
                  <c:v>1552960800</c:v>
                </c:pt>
                <c:pt idx="80690">
                  <c:v>1552964400</c:v>
                </c:pt>
                <c:pt idx="80691">
                  <c:v>1552968000</c:v>
                </c:pt>
                <c:pt idx="80692">
                  <c:v>1552971600</c:v>
                </c:pt>
                <c:pt idx="80693">
                  <c:v>1552975200</c:v>
                </c:pt>
                <c:pt idx="80694">
                  <c:v>1552978800</c:v>
                </c:pt>
                <c:pt idx="80695">
                  <c:v>1552982400</c:v>
                </c:pt>
                <c:pt idx="80696">
                  <c:v>1552986000</c:v>
                </c:pt>
                <c:pt idx="80697">
                  <c:v>1552989600</c:v>
                </c:pt>
                <c:pt idx="80698">
                  <c:v>1552993200</c:v>
                </c:pt>
                <c:pt idx="80699">
                  <c:v>1552996800</c:v>
                </c:pt>
                <c:pt idx="80700">
                  <c:v>1553000400</c:v>
                </c:pt>
                <c:pt idx="80701">
                  <c:v>1553004000</c:v>
                </c:pt>
                <c:pt idx="80702">
                  <c:v>1553007600</c:v>
                </c:pt>
                <c:pt idx="80703">
                  <c:v>1553011200</c:v>
                </c:pt>
                <c:pt idx="80704">
                  <c:v>1553014800</c:v>
                </c:pt>
                <c:pt idx="80705">
                  <c:v>1553018400</c:v>
                </c:pt>
                <c:pt idx="80706">
                  <c:v>1553022000</c:v>
                </c:pt>
                <c:pt idx="80707">
                  <c:v>1553025600</c:v>
                </c:pt>
                <c:pt idx="80708">
                  <c:v>1553029200</c:v>
                </c:pt>
                <c:pt idx="80709">
                  <c:v>1553032800</c:v>
                </c:pt>
                <c:pt idx="80710">
                  <c:v>1553036400</c:v>
                </c:pt>
                <c:pt idx="80711">
                  <c:v>1553040000</c:v>
                </c:pt>
                <c:pt idx="80712">
                  <c:v>1553043600</c:v>
                </c:pt>
                <c:pt idx="80713">
                  <c:v>1553047200</c:v>
                </c:pt>
                <c:pt idx="80714">
                  <c:v>1553050800</c:v>
                </c:pt>
                <c:pt idx="80715">
                  <c:v>1553054400</c:v>
                </c:pt>
                <c:pt idx="80716">
                  <c:v>1553058000</c:v>
                </c:pt>
                <c:pt idx="80717">
                  <c:v>1553061600</c:v>
                </c:pt>
                <c:pt idx="80718">
                  <c:v>1553065200</c:v>
                </c:pt>
                <c:pt idx="80719">
                  <c:v>1553068800</c:v>
                </c:pt>
                <c:pt idx="80720">
                  <c:v>1553072400</c:v>
                </c:pt>
                <c:pt idx="80721">
                  <c:v>1553076000</c:v>
                </c:pt>
                <c:pt idx="80722">
                  <c:v>1553079600</c:v>
                </c:pt>
                <c:pt idx="80723">
                  <c:v>1553083200</c:v>
                </c:pt>
                <c:pt idx="80724">
                  <c:v>1553086800</c:v>
                </c:pt>
                <c:pt idx="80725">
                  <c:v>1553090400</c:v>
                </c:pt>
                <c:pt idx="80726">
                  <c:v>1553094000</c:v>
                </c:pt>
                <c:pt idx="80727">
                  <c:v>1553097600</c:v>
                </c:pt>
                <c:pt idx="80728">
                  <c:v>1553101200</c:v>
                </c:pt>
                <c:pt idx="80729">
                  <c:v>1553104800</c:v>
                </c:pt>
                <c:pt idx="80730">
                  <c:v>1553108400</c:v>
                </c:pt>
                <c:pt idx="80731">
                  <c:v>1553112000</c:v>
                </c:pt>
                <c:pt idx="80732">
                  <c:v>1553115600</c:v>
                </c:pt>
                <c:pt idx="80733">
                  <c:v>1553119200</c:v>
                </c:pt>
                <c:pt idx="80734">
                  <c:v>1553122800</c:v>
                </c:pt>
                <c:pt idx="80735">
                  <c:v>1553126400</c:v>
                </c:pt>
                <c:pt idx="80736">
                  <c:v>1553130000</c:v>
                </c:pt>
                <c:pt idx="80737">
                  <c:v>1553133600</c:v>
                </c:pt>
                <c:pt idx="80738">
                  <c:v>1553137200</c:v>
                </c:pt>
                <c:pt idx="80739">
                  <c:v>1553140800</c:v>
                </c:pt>
                <c:pt idx="80740">
                  <c:v>1553144400</c:v>
                </c:pt>
                <c:pt idx="80741">
                  <c:v>1553148000</c:v>
                </c:pt>
                <c:pt idx="80742">
                  <c:v>1553151600</c:v>
                </c:pt>
                <c:pt idx="80743">
                  <c:v>1553155200</c:v>
                </c:pt>
                <c:pt idx="80744">
                  <c:v>1553158800</c:v>
                </c:pt>
                <c:pt idx="80745">
                  <c:v>1553162400</c:v>
                </c:pt>
                <c:pt idx="80746">
                  <c:v>1553166000</c:v>
                </c:pt>
                <c:pt idx="80747">
                  <c:v>1553169600</c:v>
                </c:pt>
                <c:pt idx="80748">
                  <c:v>1553173200</c:v>
                </c:pt>
                <c:pt idx="80749">
                  <c:v>1553176800</c:v>
                </c:pt>
                <c:pt idx="80750">
                  <c:v>1553180400</c:v>
                </c:pt>
                <c:pt idx="80751">
                  <c:v>1553184000</c:v>
                </c:pt>
                <c:pt idx="80752">
                  <c:v>1553187600</c:v>
                </c:pt>
                <c:pt idx="80753">
                  <c:v>1553191200</c:v>
                </c:pt>
                <c:pt idx="80754">
                  <c:v>1553194800</c:v>
                </c:pt>
                <c:pt idx="80755">
                  <c:v>1553198400</c:v>
                </c:pt>
                <c:pt idx="80756">
                  <c:v>1553202000</c:v>
                </c:pt>
                <c:pt idx="80757">
                  <c:v>1553205600</c:v>
                </c:pt>
                <c:pt idx="80758">
                  <c:v>1553209200</c:v>
                </c:pt>
                <c:pt idx="80759">
                  <c:v>1553212800</c:v>
                </c:pt>
                <c:pt idx="80760">
                  <c:v>1553216400</c:v>
                </c:pt>
                <c:pt idx="80761">
                  <c:v>1553220000</c:v>
                </c:pt>
                <c:pt idx="80762">
                  <c:v>1553223600</c:v>
                </c:pt>
                <c:pt idx="80763">
                  <c:v>1553227200</c:v>
                </c:pt>
                <c:pt idx="80764">
                  <c:v>1553230800</c:v>
                </c:pt>
                <c:pt idx="80765">
                  <c:v>1553234400</c:v>
                </c:pt>
                <c:pt idx="80766">
                  <c:v>1553238000</c:v>
                </c:pt>
                <c:pt idx="80767">
                  <c:v>1553241600</c:v>
                </c:pt>
                <c:pt idx="80768">
                  <c:v>1553245200</c:v>
                </c:pt>
                <c:pt idx="80769">
                  <c:v>1553248800</c:v>
                </c:pt>
                <c:pt idx="80770">
                  <c:v>1553252400</c:v>
                </c:pt>
                <c:pt idx="80771">
                  <c:v>1553256000</c:v>
                </c:pt>
                <c:pt idx="80772">
                  <c:v>1553259600</c:v>
                </c:pt>
                <c:pt idx="80773">
                  <c:v>1553263200</c:v>
                </c:pt>
                <c:pt idx="80774">
                  <c:v>1553266800</c:v>
                </c:pt>
                <c:pt idx="80775">
                  <c:v>1553270400</c:v>
                </c:pt>
                <c:pt idx="80776">
                  <c:v>1553274000</c:v>
                </c:pt>
                <c:pt idx="80777">
                  <c:v>1553277600</c:v>
                </c:pt>
                <c:pt idx="80778">
                  <c:v>1553281200</c:v>
                </c:pt>
                <c:pt idx="80779">
                  <c:v>1553284800</c:v>
                </c:pt>
                <c:pt idx="80780">
                  <c:v>1553288400</c:v>
                </c:pt>
                <c:pt idx="80781">
                  <c:v>1553292000</c:v>
                </c:pt>
                <c:pt idx="80782">
                  <c:v>1553295600</c:v>
                </c:pt>
                <c:pt idx="80783">
                  <c:v>1553299200</c:v>
                </c:pt>
                <c:pt idx="80784">
                  <c:v>1553302800</c:v>
                </c:pt>
                <c:pt idx="80785">
                  <c:v>1553306400</c:v>
                </c:pt>
                <c:pt idx="80786">
                  <c:v>1553310000</c:v>
                </c:pt>
                <c:pt idx="80787">
                  <c:v>1553313600</c:v>
                </c:pt>
                <c:pt idx="80788">
                  <c:v>1553317200</c:v>
                </c:pt>
                <c:pt idx="80789">
                  <c:v>1553320800</c:v>
                </c:pt>
                <c:pt idx="80790">
                  <c:v>1553324400</c:v>
                </c:pt>
                <c:pt idx="80791">
                  <c:v>1553328000</c:v>
                </c:pt>
                <c:pt idx="80792">
                  <c:v>1553331600</c:v>
                </c:pt>
                <c:pt idx="80793">
                  <c:v>1553335200</c:v>
                </c:pt>
                <c:pt idx="80794">
                  <c:v>1553338800</c:v>
                </c:pt>
                <c:pt idx="80795">
                  <c:v>1553342400</c:v>
                </c:pt>
                <c:pt idx="80796">
                  <c:v>1553346000</c:v>
                </c:pt>
                <c:pt idx="80797">
                  <c:v>1553349600</c:v>
                </c:pt>
                <c:pt idx="80798">
                  <c:v>1553353200</c:v>
                </c:pt>
                <c:pt idx="80799">
                  <c:v>1553356800</c:v>
                </c:pt>
                <c:pt idx="80800">
                  <c:v>1553360400</c:v>
                </c:pt>
                <c:pt idx="80801">
                  <c:v>1553364000</c:v>
                </c:pt>
                <c:pt idx="80802">
                  <c:v>1553367600</c:v>
                </c:pt>
                <c:pt idx="80803">
                  <c:v>1553371200</c:v>
                </c:pt>
                <c:pt idx="80804">
                  <c:v>1553374800</c:v>
                </c:pt>
                <c:pt idx="80805">
                  <c:v>1553378400</c:v>
                </c:pt>
                <c:pt idx="80806">
                  <c:v>1553382000</c:v>
                </c:pt>
                <c:pt idx="80807">
                  <c:v>1553385600</c:v>
                </c:pt>
                <c:pt idx="80808">
                  <c:v>1553389200</c:v>
                </c:pt>
                <c:pt idx="80809">
                  <c:v>1553392800</c:v>
                </c:pt>
                <c:pt idx="80810">
                  <c:v>1553396400</c:v>
                </c:pt>
                <c:pt idx="80811">
                  <c:v>1553400000</c:v>
                </c:pt>
                <c:pt idx="80812">
                  <c:v>1553403600</c:v>
                </c:pt>
                <c:pt idx="80813">
                  <c:v>1553407200</c:v>
                </c:pt>
                <c:pt idx="80814">
                  <c:v>1553410800</c:v>
                </c:pt>
                <c:pt idx="80815">
                  <c:v>1553414400</c:v>
                </c:pt>
                <c:pt idx="80816">
                  <c:v>1553418000</c:v>
                </c:pt>
                <c:pt idx="80817">
                  <c:v>1553421600</c:v>
                </c:pt>
                <c:pt idx="80818">
                  <c:v>1553425200</c:v>
                </c:pt>
                <c:pt idx="80819">
                  <c:v>1553428800</c:v>
                </c:pt>
                <c:pt idx="80820">
                  <c:v>1553432400</c:v>
                </c:pt>
                <c:pt idx="80821">
                  <c:v>1553436000</c:v>
                </c:pt>
                <c:pt idx="80822">
                  <c:v>1553439600</c:v>
                </c:pt>
                <c:pt idx="80823">
                  <c:v>1553443200</c:v>
                </c:pt>
                <c:pt idx="80824">
                  <c:v>1553446800</c:v>
                </c:pt>
                <c:pt idx="80825">
                  <c:v>1553450400</c:v>
                </c:pt>
                <c:pt idx="80826">
                  <c:v>1553454000</c:v>
                </c:pt>
                <c:pt idx="80827">
                  <c:v>1553457600</c:v>
                </c:pt>
                <c:pt idx="80828">
                  <c:v>1553461200</c:v>
                </c:pt>
                <c:pt idx="80829">
                  <c:v>1553464800</c:v>
                </c:pt>
                <c:pt idx="80830">
                  <c:v>1553468400</c:v>
                </c:pt>
                <c:pt idx="80831">
                  <c:v>1553472000</c:v>
                </c:pt>
                <c:pt idx="80832">
                  <c:v>1553475600</c:v>
                </c:pt>
                <c:pt idx="80833">
                  <c:v>1553479200</c:v>
                </c:pt>
                <c:pt idx="80834">
                  <c:v>1553482800</c:v>
                </c:pt>
                <c:pt idx="80835">
                  <c:v>1553486400</c:v>
                </c:pt>
                <c:pt idx="80836">
                  <c:v>1553490000</c:v>
                </c:pt>
                <c:pt idx="80837">
                  <c:v>1553493600</c:v>
                </c:pt>
                <c:pt idx="80838">
                  <c:v>1553497200</c:v>
                </c:pt>
                <c:pt idx="80839">
                  <c:v>1553500800</c:v>
                </c:pt>
                <c:pt idx="80840">
                  <c:v>1553504400</c:v>
                </c:pt>
                <c:pt idx="80841">
                  <c:v>1553508000</c:v>
                </c:pt>
                <c:pt idx="80842">
                  <c:v>1553511600</c:v>
                </c:pt>
                <c:pt idx="80843">
                  <c:v>1553515200</c:v>
                </c:pt>
                <c:pt idx="80844">
                  <c:v>1553518800</c:v>
                </c:pt>
                <c:pt idx="80845">
                  <c:v>1553522400</c:v>
                </c:pt>
                <c:pt idx="80846">
                  <c:v>1553526000</c:v>
                </c:pt>
                <c:pt idx="80847">
                  <c:v>1553529600</c:v>
                </c:pt>
                <c:pt idx="80848">
                  <c:v>1553533200</c:v>
                </c:pt>
                <c:pt idx="80849">
                  <c:v>1553536800</c:v>
                </c:pt>
                <c:pt idx="80850">
                  <c:v>1553540400</c:v>
                </c:pt>
                <c:pt idx="80851">
                  <c:v>1553544000</c:v>
                </c:pt>
                <c:pt idx="80852">
                  <c:v>1553547600</c:v>
                </c:pt>
                <c:pt idx="80853">
                  <c:v>1553551200</c:v>
                </c:pt>
                <c:pt idx="80854">
                  <c:v>1553554800</c:v>
                </c:pt>
                <c:pt idx="80855">
                  <c:v>1553558400</c:v>
                </c:pt>
                <c:pt idx="80856">
                  <c:v>1553562000</c:v>
                </c:pt>
                <c:pt idx="80857">
                  <c:v>1553565600</c:v>
                </c:pt>
                <c:pt idx="80858">
                  <c:v>1553569200</c:v>
                </c:pt>
                <c:pt idx="80859">
                  <c:v>1553572800</c:v>
                </c:pt>
                <c:pt idx="80860">
                  <c:v>1553576400</c:v>
                </c:pt>
                <c:pt idx="80861">
                  <c:v>1553580000</c:v>
                </c:pt>
                <c:pt idx="80862">
                  <c:v>1553583600</c:v>
                </c:pt>
                <c:pt idx="80863">
                  <c:v>1553587200</c:v>
                </c:pt>
                <c:pt idx="80864">
                  <c:v>1553590800</c:v>
                </c:pt>
                <c:pt idx="80865">
                  <c:v>1553594400</c:v>
                </c:pt>
                <c:pt idx="80866">
                  <c:v>1553598000</c:v>
                </c:pt>
                <c:pt idx="80867">
                  <c:v>1553601600</c:v>
                </c:pt>
                <c:pt idx="80868">
                  <c:v>1553605200</c:v>
                </c:pt>
                <c:pt idx="80869">
                  <c:v>1553608800</c:v>
                </c:pt>
                <c:pt idx="80870">
                  <c:v>1553612400</c:v>
                </c:pt>
                <c:pt idx="80871">
                  <c:v>1553616000</c:v>
                </c:pt>
                <c:pt idx="80872">
                  <c:v>1553619600</c:v>
                </c:pt>
                <c:pt idx="80873">
                  <c:v>1553623200</c:v>
                </c:pt>
                <c:pt idx="80874">
                  <c:v>1553626800</c:v>
                </c:pt>
                <c:pt idx="80875">
                  <c:v>1553630400</c:v>
                </c:pt>
                <c:pt idx="80876">
                  <c:v>1553634000</c:v>
                </c:pt>
                <c:pt idx="80877">
                  <c:v>1553637600</c:v>
                </c:pt>
                <c:pt idx="80878">
                  <c:v>1553641200</c:v>
                </c:pt>
                <c:pt idx="80879">
                  <c:v>1553644800</c:v>
                </c:pt>
                <c:pt idx="80880">
                  <c:v>1553648400</c:v>
                </c:pt>
                <c:pt idx="80881">
                  <c:v>1553652000</c:v>
                </c:pt>
                <c:pt idx="80882">
                  <c:v>1553655600</c:v>
                </c:pt>
                <c:pt idx="80883">
                  <c:v>1553659200</c:v>
                </c:pt>
                <c:pt idx="80884">
                  <c:v>1553662800</c:v>
                </c:pt>
                <c:pt idx="80885">
                  <c:v>1553666400</c:v>
                </c:pt>
                <c:pt idx="80886">
                  <c:v>1553670000</c:v>
                </c:pt>
                <c:pt idx="80887">
                  <c:v>1553673600</c:v>
                </c:pt>
                <c:pt idx="80888">
                  <c:v>1553677200</c:v>
                </c:pt>
                <c:pt idx="80889">
                  <c:v>1553680800</c:v>
                </c:pt>
                <c:pt idx="80890">
                  <c:v>1553684400</c:v>
                </c:pt>
                <c:pt idx="80891">
                  <c:v>1553688000</c:v>
                </c:pt>
                <c:pt idx="80892">
                  <c:v>1553691600</c:v>
                </c:pt>
                <c:pt idx="80893">
                  <c:v>1553695200</c:v>
                </c:pt>
                <c:pt idx="80894">
                  <c:v>1553698800</c:v>
                </c:pt>
                <c:pt idx="80895">
                  <c:v>1553702400</c:v>
                </c:pt>
                <c:pt idx="80896">
                  <c:v>1553706000</c:v>
                </c:pt>
                <c:pt idx="80897">
                  <c:v>1553709600</c:v>
                </c:pt>
                <c:pt idx="80898">
                  <c:v>1553713200</c:v>
                </c:pt>
                <c:pt idx="80899">
                  <c:v>1553716800</c:v>
                </c:pt>
                <c:pt idx="80900">
                  <c:v>1553720400</c:v>
                </c:pt>
                <c:pt idx="80901">
                  <c:v>1553724000</c:v>
                </c:pt>
                <c:pt idx="80902">
                  <c:v>1553727600</c:v>
                </c:pt>
                <c:pt idx="80903">
                  <c:v>1553731200</c:v>
                </c:pt>
                <c:pt idx="80904">
                  <c:v>1553734800</c:v>
                </c:pt>
                <c:pt idx="80905">
                  <c:v>1553738400</c:v>
                </c:pt>
                <c:pt idx="80906">
                  <c:v>1553742000</c:v>
                </c:pt>
                <c:pt idx="80907">
                  <c:v>1553745600</c:v>
                </c:pt>
                <c:pt idx="80908">
                  <c:v>1553749200</c:v>
                </c:pt>
                <c:pt idx="80909">
                  <c:v>1553752800</c:v>
                </c:pt>
                <c:pt idx="80910">
                  <c:v>1553756400</c:v>
                </c:pt>
                <c:pt idx="80911">
                  <c:v>1553760000</c:v>
                </c:pt>
                <c:pt idx="80912">
                  <c:v>1553763600</c:v>
                </c:pt>
                <c:pt idx="80913">
                  <c:v>1553767200</c:v>
                </c:pt>
                <c:pt idx="80914">
                  <c:v>1553770800</c:v>
                </c:pt>
                <c:pt idx="80915">
                  <c:v>1553774400</c:v>
                </c:pt>
                <c:pt idx="80916">
                  <c:v>1553778000</c:v>
                </c:pt>
                <c:pt idx="80917">
                  <c:v>1553781600</c:v>
                </c:pt>
                <c:pt idx="80918">
                  <c:v>1553785200</c:v>
                </c:pt>
                <c:pt idx="80919">
                  <c:v>1553788800</c:v>
                </c:pt>
                <c:pt idx="80920">
                  <c:v>1553792400</c:v>
                </c:pt>
                <c:pt idx="80921">
                  <c:v>1553796000</c:v>
                </c:pt>
                <c:pt idx="80922">
                  <c:v>1553799600</c:v>
                </c:pt>
                <c:pt idx="80923">
                  <c:v>1553803200</c:v>
                </c:pt>
                <c:pt idx="80924">
                  <c:v>1553806800</c:v>
                </c:pt>
                <c:pt idx="80925">
                  <c:v>1553810400</c:v>
                </c:pt>
                <c:pt idx="80926">
                  <c:v>1553814000</c:v>
                </c:pt>
                <c:pt idx="80927">
                  <c:v>1553817600</c:v>
                </c:pt>
                <c:pt idx="80928">
                  <c:v>1553821200</c:v>
                </c:pt>
                <c:pt idx="80929">
                  <c:v>1553824800</c:v>
                </c:pt>
                <c:pt idx="80930">
                  <c:v>1553828400</c:v>
                </c:pt>
                <c:pt idx="80931">
                  <c:v>1553832000</c:v>
                </c:pt>
                <c:pt idx="80932">
                  <c:v>1553835600</c:v>
                </c:pt>
                <c:pt idx="80933">
                  <c:v>1553839200</c:v>
                </c:pt>
                <c:pt idx="80934">
                  <c:v>1553842800</c:v>
                </c:pt>
                <c:pt idx="80935">
                  <c:v>1553846400</c:v>
                </c:pt>
                <c:pt idx="80936">
                  <c:v>1553850000</c:v>
                </c:pt>
                <c:pt idx="80937">
                  <c:v>1553853600</c:v>
                </c:pt>
                <c:pt idx="80938">
                  <c:v>1553857200</c:v>
                </c:pt>
                <c:pt idx="80939">
                  <c:v>1553860800</c:v>
                </c:pt>
                <c:pt idx="80940">
                  <c:v>1553864400</c:v>
                </c:pt>
                <c:pt idx="80941">
                  <c:v>1553868000</c:v>
                </c:pt>
                <c:pt idx="80942">
                  <c:v>1553871600</c:v>
                </c:pt>
                <c:pt idx="80943">
                  <c:v>1553875200</c:v>
                </c:pt>
                <c:pt idx="80944">
                  <c:v>1553878800</c:v>
                </c:pt>
                <c:pt idx="80945">
                  <c:v>1553882400</c:v>
                </c:pt>
                <c:pt idx="80946">
                  <c:v>1553886000</c:v>
                </c:pt>
                <c:pt idx="80947">
                  <c:v>1553889600</c:v>
                </c:pt>
                <c:pt idx="80948">
                  <c:v>1553893200</c:v>
                </c:pt>
                <c:pt idx="80949">
                  <c:v>1553896800</c:v>
                </c:pt>
                <c:pt idx="80950">
                  <c:v>1553900400</c:v>
                </c:pt>
                <c:pt idx="80951">
                  <c:v>1553904000</c:v>
                </c:pt>
                <c:pt idx="80952">
                  <c:v>1553907600</c:v>
                </c:pt>
                <c:pt idx="80953">
                  <c:v>1553911200</c:v>
                </c:pt>
                <c:pt idx="80954">
                  <c:v>1553914800</c:v>
                </c:pt>
                <c:pt idx="80955">
                  <c:v>1553918400</c:v>
                </c:pt>
                <c:pt idx="80956">
                  <c:v>1553922000</c:v>
                </c:pt>
                <c:pt idx="80957">
                  <c:v>1553925600</c:v>
                </c:pt>
                <c:pt idx="80958">
                  <c:v>1553929200</c:v>
                </c:pt>
                <c:pt idx="80959">
                  <c:v>1553932800</c:v>
                </c:pt>
                <c:pt idx="80960">
                  <c:v>1553936400</c:v>
                </c:pt>
                <c:pt idx="80961">
                  <c:v>1553940000</c:v>
                </c:pt>
                <c:pt idx="80962">
                  <c:v>1553943600</c:v>
                </c:pt>
                <c:pt idx="80963">
                  <c:v>1553947200</c:v>
                </c:pt>
                <c:pt idx="80964">
                  <c:v>1553950800</c:v>
                </c:pt>
                <c:pt idx="80965">
                  <c:v>1553954400</c:v>
                </c:pt>
                <c:pt idx="80966">
                  <c:v>1553958000</c:v>
                </c:pt>
                <c:pt idx="80967">
                  <c:v>1553961600</c:v>
                </c:pt>
                <c:pt idx="80968">
                  <c:v>1553965200</c:v>
                </c:pt>
                <c:pt idx="80969">
                  <c:v>1553968800</c:v>
                </c:pt>
                <c:pt idx="80970">
                  <c:v>1553972400</c:v>
                </c:pt>
                <c:pt idx="80971">
                  <c:v>1553976000</c:v>
                </c:pt>
                <c:pt idx="80972">
                  <c:v>1553979600</c:v>
                </c:pt>
                <c:pt idx="80973">
                  <c:v>1553983200</c:v>
                </c:pt>
                <c:pt idx="80974">
                  <c:v>1553986800</c:v>
                </c:pt>
                <c:pt idx="80975">
                  <c:v>1553990400</c:v>
                </c:pt>
                <c:pt idx="80976">
                  <c:v>1553994000</c:v>
                </c:pt>
                <c:pt idx="80977">
                  <c:v>1553997600</c:v>
                </c:pt>
                <c:pt idx="80978">
                  <c:v>1554001200</c:v>
                </c:pt>
                <c:pt idx="80979">
                  <c:v>1554004800</c:v>
                </c:pt>
                <c:pt idx="80980">
                  <c:v>1554008400</c:v>
                </c:pt>
                <c:pt idx="80981">
                  <c:v>1554012000</c:v>
                </c:pt>
                <c:pt idx="80982">
                  <c:v>1554015600</c:v>
                </c:pt>
                <c:pt idx="80983">
                  <c:v>1554019200</c:v>
                </c:pt>
                <c:pt idx="80984">
                  <c:v>1554022800</c:v>
                </c:pt>
                <c:pt idx="80985">
                  <c:v>1554026400</c:v>
                </c:pt>
                <c:pt idx="80986">
                  <c:v>1554030000</c:v>
                </c:pt>
                <c:pt idx="80987">
                  <c:v>1554033600</c:v>
                </c:pt>
                <c:pt idx="80988">
                  <c:v>1554037200</c:v>
                </c:pt>
                <c:pt idx="80989">
                  <c:v>1554040800</c:v>
                </c:pt>
                <c:pt idx="80990">
                  <c:v>1554044400</c:v>
                </c:pt>
                <c:pt idx="80991">
                  <c:v>1554048000</c:v>
                </c:pt>
                <c:pt idx="80992">
                  <c:v>1554051600</c:v>
                </c:pt>
                <c:pt idx="80993">
                  <c:v>1554055200</c:v>
                </c:pt>
                <c:pt idx="80994">
                  <c:v>1554058800</c:v>
                </c:pt>
                <c:pt idx="80995">
                  <c:v>1554062400</c:v>
                </c:pt>
                <c:pt idx="80996">
                  <c:v>1554066000</c:v>
                </c:pt>
                <c:pt idx="80997">
                  <c:v>1554069600</c:v>
                </c:pt>
                <c:pt idx="80998">
                  <c:v>1554073200</c:v>
                </c:pt>
                <c:pt idx="80999">
                  <c:v>1554076800</c:v>
                </c:pt>
                <c:pt idx="81000">
                  <c:v>1554080400</c:v>
                </c:pt>
                <c:pt idx="81001">
                  <c:v>1554084000</c:v>
                </c:pt>
                <c:pt idx="81002">
                  <c:v>1554087600</c:v>
                </c:pt>
                <c:pt idx="81003">
                  <c:v>1554091200</c:v>
                </c:pt>
                <c:pt idx="81004">
                  <c:v>1554094800</c:v>
                </c:pt>
                <c:pt idx="81005">
                  <c:v>1554098400</c:v>
                </c:pt>
                <c:pt idx="81006">
                  <c:v>1554102000</c:v>
                </c:pt>
                <c:pt idx="81007">
                  <c:v>1554105600</c:v>
                </c:pt>
                <c:pt idx="81008">
                  <c:v>1554109200</c:v>
                </c:pt>
                <c:pt idx="81009">
                  <c:v>1554112800</c:v>
                </c:pt>
                <c:pt idx="81010">
                  <c:v>1554116400</c:v>
                </c:pt>
                <c:pt idx="81011">
                  <c:v>1554120000</c:v>
                </c:pt>
                <c:pt idx="81012">
                  <c:v>1554123600</c:v>
                </c:pt>
                <c:pt idx="81013">
                  <c:v>1554127200</c:v>
                </c:pt>
                <c:pt idx="81014">
                  <c:v>1554130800</c:v>
                </c:pt>
                <c:pt idx="81015">
                  <c:v>1554134400</c:v>
                </c:pt>
                <c:pt idx="81016">
                  <c:v>1554138000</c:v>
                </c:pt>
                <c:pt idx="81017">
                  <c:v>1554141600</c:v>
                </c:pt>
                <c:pt idx="81018">
                  <c:v>1554145200</c:v>
                </c:pt>
                <c:pt idx="81019">
                  <c:v>1554148800</c:v>
                </c:pt>
                <c:pt idx="81020">
                  <c:v>1554152400</c:v>
                </c:pt>
                <c:pt idx="81021">
                  <c:v>1554156000</c:v>
                </c:pt>
                <c:pt idx="81022">
                  <c:v>1554159600</c:v>
                </c:pt>
                <c:pt idx="81023">
                  <c:v>1554163200</c:v>
                </c:pt>
                <c:pt idx="81024">
                  <c:v>1554166800</c:v>
                </c:pt>
                <c:pt idx="81025">
                  <c:v>1554170400</c:v>
                </c:pt>
                <c:pt idx="81026">
                  <c:v>1554174000</c:v>
                </c:pt>
                <c:pt idx="81027">
                  <c:v>1554177600</c:v>
                </c:pt>
                <c:pt idx="81028">
                  <c:v>1554181200</c:v>
                </c:pt>
                <c:pt idx="81029">
                  <c:v>1554184800</c:v>
                </c:pt>
                <c:pt idx="81030">
                  <c:v>1554188400</c:v>
                </c:pt>
                <c:pt idx="81031">
                  <c:v>1554192000</c:v>
                </c:pt>
                <c:pt idx="81032">
                  <c:v>1554195600</c:v>
                </c:pt>
                <c:pt idx="81033">
                  <c:v>1554199200</c:v>
                </c:pt>
                <c:pt idx="81034">
                  <c:v>1554202800</c:v>
                </c:pt>
                <c:pt idx="81035">
                  <c:v>1554206400</c:v>
                </c:pt>
                <c:pt idx="81036">
                  <c:v>1554210000</c:v>
                </c:pt>
                <c:pt idx="81037">
                  <c:v>1554213600</c:v>
                </c:pt>
                <c:pt idx="81038">
                  <c:v>1554217200</c:v>
                </c:pt>
                <c:pt idx="81039">
                  <c:v>1554220800</c:v>
                </c:pt>
                <c:pt idx="81040">
                  <c:v>1554224400</c:v>
                </c:pt>
                <c:pt idx="81041">
                  <c:v>1554228000</c:v>
                </c:pt>
                <c:pt idx="81042">
                  <c:v>1554231600</c:v>
                </c:pt>
                <c:pt idx="81043">
                  <c:v>1554235200</c:v>
                </c:pt>
                <c:pt idx="81044">
                  <c:v>1554238800</c:v>
                </c:pt>
                <c:pt idx="81045">
                  <c:v>1554242400</c:v>
                </c:pt>
                <c:pt idx="81046">
                  <c:v>1554246000</c:v>
                </c:pt>
                <c:pt idx="81047">
                  <c:v>1554249600</c:v>
                </c:pt>
                <c:pt idx="81048">
                  <c:v>1554253200</c:v>
                </c:pt>
                <c:pt idx="81049">
                  <c:v>1554256800</c:v>
                </c:pt>
                <c:pt idx="81050">
                  <c:v>1554260400</c:v>
                </c:pt>
                <c:pt idx="81051">
                  <c:v>1554264000</c:v>
                </c:pt>
                <c:pt idx="81052">
                  <c:v>1554267600</c:v>
                </c:pt>
                <c:pt idx="81053">
                  <c:v>1554271200</c:v>
                </c:pt>
                <c:pt idx="81054">
                  <c:v>1554274800</c:v>
                </c:pt>
                <c:pt idx="81055">
                  <c:v>1554278400</c:v>
                </c:pt>
                <c:pt idx="81056">
                  <c:v>1554282000</c:v>
                </c:pt>
                <c:pt idx="81057">
                  <c:v>1554285600</c:v>
                </c:pt>
                <c:pt idx="81058">
                  <c:v>1554289200</c:v>
                </c:pt>
                <c:pt idx="81059">
                  <c:v>1554292800</c:v>
                </c:pt>
                <c:pt idx="81060">
                  <c:v>1554296400</c:v>
                </c:pt>
                <c:pt idx="81061">
                  <c:v>1554300000</c:v>
                </c:pt>
                <c:pt idx="81062">
                  <c:v>1554303600</c:v>
                </c:pt>
                <c:pt idx="81063">
                  <c:v>1554307200</c:v>
                </c:pt>
                <c:pt idx="81064">
                  <c:v>1554310800</c:v>
                </c:pt>
                <c:pt idx="81065">
                  <c:v>1554314400</c:v>
                </c:pt>
                <c:pt idx="81066">
                  <c:v>1554318000</c:v>
                </c:pt>
                <c:pt idx="81067">
                  <c:v>1554321600</c:v>
                </c:pt>
                <c:pt idx="81068">
                  <c:v>1554325200</c:v>
                </c:pt>
                <c:pt idx="81069">
                  <c:v>1554328800</c:v>
                </c:pt>
                <c:pt idx="81070">
                  <c:v>1554332400</c:v>
                </c:pt>
                <c:pt idx="81071">
                  <c:v>1554336000</c:v>
                </c:pt>
                <c:pt idx="81072">
                  <c:v>1554339600</c:v>
                </c:pt>
                <c:pt idx="81073">
                  <c:v>1554343200</c:v>
                </c:pt>
                <c:pt idx="81074">
                  <c:v>1554346800</c:v>
                </c:pt>
                <c:pt idx="81075">
                  <c:v>1554350400</c:v>
                </c:pt>
                <c:pt idx="81076">
                  <c:v>1554354000</c:v>
                </c:pt>
                <c:pt idx="81077">
                  <c:v>1554357600</c:v>
                </c:pt>
                <c:pt idx="81078">
                  <c:v>1554361200</c:v>
                </c:pt>
                <c:pt idx="81079">
                  <c:v>1554364800</c:v>
                </c:pt>
                <c:pt idx="81080">
                  <c:v>1554368400</c:v>
                </c:pt>
                <c:pt idx="81081">
                  <c:v>1554372000</c:v>
                </c:pt>
                <c:pt idx="81082">
                  <c:v>1554375600</c:v>
                </c:pt>
                <c:pt idx="81083">
                  <c:v>1554379200</c:v>
                </c:pt>
                <c:pt idx="81084">
                  <c:v>1554382800</c:v>
                </c:pt>
                <c:pt idx="81085">
                  <c:v>1554386400</c:v>
                </c:pt>
                <c:pt idx="81086">
                  <c:v>1554390000</c:v>
                </c:pt>
                <c:pt idx="81087">
                  <c:v>1554393600</c:v>
                </c:pt>
                <c:pt idx="81088">
                  <c:v>1554397200</c:v>
                </c:pt>
                <c:pt idx="81089">
                  <c:v>1554400800</c:v>
                </c:pt>
                <c:pt idx="81090">
                  <c:v>1554404400</c:v>
                </c:pt>
                <c:pt idx="81091">
                  <c:v>1554408000</c:v>
                </c:pt>
                <c:pt idx="81092">
                  <c:v>1554411600</c:v>
                </c:pt>
                <c:pt idx="81093">
                  <c:v>1554415200</c:v>
                </c:pt>
                <c:pt idx="81094">
                  <c:v>1554418800</c:v>
                </c:pt>
                <c:pt idx="81095">
                  <c:v>1554422400</c:v>
                </c:pt>
                <c:pt idx="81096">
                  <c:v>1554426000</c:v>
                </c:pt>
                <c:pt idx="81097">
                  <c:v>1554429600</c:v>
                </c:pt>
                <c:pt idx="81098">
                  <c:v>1554433200</c:v>
                </c:pt>
                <c:pt idx="81099">
                  <c:v>1554436800</c:v>
                </c:pt>
                <c:pt idx="81100">
                  <c:v>1554440400</c:v>
                </c:pt>
                <c:pt idx="81101">
                  <c:v>1554444000</c:v>
                </c:pt>
                <c:pt idx="81102">
                  <c:v>1554447600</c:v>
                </c:pt>
                <c:pt idx="81103">
                  <c:v>1554451200</c:v>
                </c:pt>
                <c:pt idx="81104">
                  <c:v>1554454800</c:v>
                </c:pt>
                <c:pt idx="81105">
                  <c:v>1554458400</c:v>
                </c:pt>
                <c:pt idx="81106">
                  <c:v>1554462000</c:v>
                </c:pt>
                <c:pt idx="81107">
                  <c:v>1554465600</c:v>
                </c:pt>
                <c:pt idx="81108">
                  <c:v>1554469200</c:v>
                </c:pt>
                <c:pt idx="81109">
                  <c:v>1554472800</c:v>
                </c:pt>
                <c:pt idx="81110">
                  <c:v>1554476400</c:v>
                </c:pt>
                <c:pt idx="81111">
                  <c:v>1554480000</c:v>
                </c:pt>
                <c:pt idx="81112">
                  <c:v>1554483600</c:v>
                </c:pt>
                <c:pt idx="81113">
                  <c:v>1554487200</c:v>
                </c:pt>
                <c:pt idx="81114">
                  <c:v>1554490800</c:v>
                </c:pt>
                <c:pt idx="81115">
                  <c:v>1554494400</c:v>
                </c:pt>
                <c:pt idx="81116">
                  <c:v>1554498000</c:v>
                </c:pt>
                <c:pt idx="81117">
                  <c:v>1554501600</c:v>
                </c:pt>
                <c:pt idx="81118">
                  <c:v>1554505200</c:v>
                </c:pt>
                <c:pt idx="81119">
                  <c:v>1554508800</c:v>
                </c:pt>
                <c:pt idx="81120">
                  <c:v>1554512400</c:v>
                </c:pt>
                <c:pt idx="81121">
                  <c:v>1554516000</c:v>
                </c:pt>
                <c:pt idx="81122">
                  <c:v>1554519600</c:v>
                </c:pt>
                <c:pt idx="81123">
                  <c:v>1554523200</c:v>
                </c:pt>
                <c:pt idx="81124">
                  <c:v>1554526800</c:v>
                </c:pt>
                <c:pt idx="81125">
                  <c:v>1554530400</c:v>
                </c:pt>
                <c:pt idx="81126">
                  <c:v>1554534000</c:v>
                </c:pt>
                <c:pt idx="81127">
                  <c:v>1554537600</c:v>
                </c:pt>
                <c:pt idx="81128">
                  <c:v>1554541200</c:v>
                </c:pt>
                <c:pt idx="81129">
                  <c:v>1554544800</c:v>
                </c:pt>
                <c:pt idx="81130">
                  <c:v>1554548400</c:v>
                </c:pt>
                <c:pt idx="81131">
                  <c:v>1554552000</c:v>
                </c:pt>
                <c:pt idx="81132">
                  <c:v>1554555600</c:v>
                </c:pt>
                <c:pt idx="81133">
                  <c:v>1554559200</c:v>
                </c:pt>
                <c:pt idx="81134">
                  <c:v>1554562800</c:v>
                </c:pt>
                <c:pt idx="81135">
                  <c:v>1554566400</c:v>
                </c:pt>
                <c:pt idx="81136">
                  <c:v>1554570000</c:v>
                </c:pt>
                <c:pt idx="81137">
                  <c:v>1554573600</c:v>
                </c:pt>
                <c:pt idx="81138">
                  <c:v>1554577200</c:v>
                </c:pt>
                <c:pt idx="81139">
                  <c:v>1554580800</c:v>
                </c:pt>
                <c:pt idx="81140">
                  <c:v>1554584400</c:v>
                </c:pt>
                <c:pt idx="81141">
                  <c:v>1554588000</c:v>
                </c:pt>
                <c:pt idx="81142">
                  <c:v>1554591600</c:v>
                </c:pt>
                <c:pt idx="81143">
                  <c:v>1554595200</c:v>
                </c:pt>
                <c:pt idx="81144">
                  <c:v>1554598800</c:v>
                </c:pt>
                <c:pt idx="81145">
                  <c:v>1554602400</c:v>
                </c:pt>
                <c:pt idx="81146">
                  <c:v>1554606000</c:v>
                </c:pt>
                <c:pt idx="81147">
                  <c:v>1554609600</c:v>
                </c:pt>
                <c:pt idx="81148">
                  <c:v>1554613200</c:v>
                </c:pt>
                <c:pt idx="81149">
                  <c:v>1554616800</c:v>
                </c:pt>
                <c:pt idx="81150">
                  <c:v>1554620400</c:v>
                </c:pt>
                <c:pt idx="81151">
                  <c:v>1554624000</c:v>
                </c:pt>
                <c:pt idx="81152">
                  <c:v>1554627600</c:v>
                </c:pt>
                <c:pt idx="81153">
                  <c:v>1554631200</c:v>
                </c:pt>
                <c:pt idx="81154">
                  <c:v>1554634800</c:v>
                </c:pt>
                <c:pt idx="81155">
                  <c:v>1554638400</c:v>
                </c:pt>
                <c:pt idx="81156">
                  <c:v>1554642000</c:v>
                </c:pt>
                <c:pt idx="81157">
                  <c:v>1554645600</c:v>
                </c:pt>
                <c:pt idx="81158">
                  <c:v>1554649200</c:v>
                </c:pt>
                <c:pt idx="81159">
                  <c:v>1554652800</c:v>
                </c:pt>
                <c:pt idx="81160">
                  <c:v>1554656400</c:v>
                </c:pt>
                <c:pt idx="81161">
                  <c:v>1554660000</c:v>
                </c:pt>
                <c:pt idx="81162">
                  <c:v>1554663600</c:v>
                </c:pt>
                <c:pt idx="81163">
                  <c:v>1554667200</c:v>
                </c:pt>
                <c:pt idx="81164">
                  <c:v>1554670800</c:v>
                </c:pt>
                <c:pt idx="81165">
                  <c:v>1554674400</c:v>
                </c:pt>
                <c:pt idx="81166">
                  <c:v>1554678000</c:v>
                </c:pt>
                <c:pt idx="81167">
                  <c:v>1554681600</c:v>
                </c:pt>
                <c:pt idx="81168">
                  <c:v>1554685200</c:v>
                </c:pt>
                <c:pt idx="81169">
                  <c:v>1554688800</c:v>
                </c:pt>
                <c:pt idx="81170">
                  <c:v>1554692400</c:v>
                </c:pt>
                <c:pt idx="81171">
                  <c:v>1554696000</c:v>
                </c:pt>
                <c:pt idx="81172">
                  <c:v>1554699600</c:v>
                </c:pt>
                <c:pt idx="81173">
                  <c:v>1554703200</c:v>
                </c:pt>
                <c:pt idx="81174">
                  <c:v>1554706800</c:v>
                </c:pt>
                <c:pt idx="81175">
                  <c:v>1554710400</c:v>
                </c:pt>
                <c:pt idx="81176">
                  <c:v>1554714000</c:v>
                </c:pt>
                <c:pt idx="81177">
                  <c:v>1554717600</c:v>
                </c:pt>
                <c:pt idx="81178">
                  <c:v>1554721200</c:v>
                </c:pt>
                <c:pt idx="81179">
                  <c:v>1554724800</c:v>
                </c:pt>
                <c:pt idx="81180">
                  <c:v>1554728400</c:v>
                </c:pt>
                <c:pt idx="81181">
                  <c:v>1554732000</c:v>
                </c:pt>
                <c:pt idx="81182">
                  <c:v>1554735600</c:v>
                </c:pt>
                <c:pt idx="81183">
                  <c:v>1554739200</c:v>
                </c:pt>
                <c:pt idx="81184">
                  <c:v>1554742800</c:v>
                </c:pt>
                <c:pt idx="81185">
                  <c:v>1554746400</c:v>
                </c:pt>
                <c:pt idx="81186">
                  <c:v>1554750000</c:v>
                </c:pt>
                <c:pt idx="81187">
                  <c:v>1554753600</c:v>
                </c:pt>
                <c:pt idx="81188">
                  <c:v>1554757200</c:v>
                </c:pt>
                <c:pt idx="81189">
                  <c:v>1554760800</c:v>
                </c:pt>
                <c:pt idx="81190">
                  <c:v>1554764400</c:v>
                </c:pt>
                <c:pt idx="81191">
                  <c:v>1554768000</c:v>
                </c:pt>
                <c:pt idx="81192">
                  <c:v>1554771600</c:v>
                </c:pt>
                <c:pt idx="81193">
                  <c:v>1554775200</c:v>
                </c:pt>
                <c:pt idx="81194">
                  <c:v>1554778800</c:v>
                </c:pt>
                <c:pt idx="81195">
                  <c:v>1554782400</c:v>
                </c:pt>
                <c:pt idx="81196">
                  <c:v>1554786000</c:v>
                </c:pt>
                <c:pt idx="81197">
                  <c:v>1554789600</c:v>
                </c:pt>
                <c:pt idx="81198">
                  <c:v>1554793200</c:v>
                </c:pt>
                <c:pt idx="81199">
                  <c:v>1554796800</c:v>
                </c:pt>
                <c:pt idx="81200">
                  <c:v>1554800400</c:v>
                </c:pt>
                <c:pt idx="81201">
                  <c:v>1554804000</c:v>
                </c:pt>
                <c:pt idx="81202">
                  <c:v>1554807600</c:v>
                </c:pt>
                <c:pt idx="81203">
                  <c:v>1554811200</c:v>
                </c:pt>
                <c:pt idx="81204">
                  <c:v>1554814800</c:v>
                </c:pt>
                <c:pt idx="81205">
                  <c:v>1554818400</c:v>
                </c:pt>
                <c:pt idx="81206">
                  <c:v>1554822000</c:v>
                </c:pt>
                <c:pt idx="81207">
                  <c:v>1554825600</c:v>
                </c:pt>
                <c:pt idx="81208">
                  <c:v>1554829200</c:v>
                </c:pt>
                <c:pt idx="81209">
                  <c:v>1554832800</c:v>
                </c:pt>
                <c:pt idx="81210">
                  <c:v>1554836400</c:v>
                </c:pt>
                <c:pt idx="81211">
                  <c:v>1554840000</c:v>
                </c:pt>
                <c:pt idx="81212">
                  <c:v>1554843600</c:v>
                </c:pt>
                <c:pt idx="81213">
                  <c:v>1554847200</c:v>
                </c:pt>
                <c:pt idx="81214">
                  <c:v>1554850800</c:v>
                </c:pt>
                <c:pt idx="81215">
                  <c:v>1554854400</c:v>
                </c:pt>
                <c:pt idx="81216">
                  <c:v>1554858000</c:v>
                </c:pt>
                <c:pt idx="81217">
                  <c:v>1554861600</c:v>
                </c:pt>
                <c:pt idx="81218">
                  <c:v>1554865200</c:v>
                </c:pt>
                <c:pt idx="81219">
                  <c:v>1554868800</c:v>
                </c:pt>
                <c:pt idx="81220">
                  <c:v>1554872400</c:v>
                </c:pt>
                <c:pt idx="81221">
                  <c:v>1554876000</c:v>
                </c:pt>
                <c:pt idx="81222">
                  <c:v>1554879600</c:v>
                </c:pt>
                <c:pt idx="81223">
                  <c:v>1554883200</c:v>
                </c:pt>
                <c:pt idx="81224">
                  <c:v>1554886800</c:v>
                </c:pt>
                <c:pt idx="81225">
                  <c:v>1554890400</c:v>
                </c:pt>
                <c:pt idx="81226">
                  <c:v>1554894000</c:v>
                </c:pt>
                <c:pt idx="81227">
                  <c:v>1554897600</c:v>
                </c:pt>
                <c:pt idx="81228">
                  <c:v>1554901200</c:v>
                </c:pt>
                <c:pt idx="81229">
                  <c:v>1554904800</c:v>
                </c:pt>
                <c:pt idx="81230">
                  <c:v>1554908400</c:v>
                </c:pt>
                <c:pt idx="81231">
                  <c:v>1554912000</c:v>
                </c:pt>
                <c:pt idx="81232">
                  <c:v>1554915600</c:v>
                </c:pt>
                <c:pt idx="81233">
                  <c:v>1554919200</c:v>
                </c:pt>
                <c:pt idx="81234">
                  <c:v>1554922800</c:v>
                </c:pt>
                <c:pt idx="81235">
                  <c:v>1554926400</c:v>
                </c:pt>
                <c:pt idx="81236">
                  <c:v>1554930000</c:v>
                </c:pt>
                <c:pt idx="81237">
                  <c:v>1554933600</c:v>
                </c:pt>
                <c:pt idx="81238">
                  <c:v>1554937200</c:v>
                </c:pt>
                <c:pt idx="81239">
                  <c:v>1554940800</c:v>
                </c:pt>
                <c:pt idx="81240">
                  <c:v>1554944400</c:v>
                </c:pt>
                <c:pt idx="81241">
                  <c:v>1554948000</c:v>
                </c:pt>
                <c:pt idx="81242">
                  <c:v>1554951600</c:v>
                </c:pt>
                <c:pt idx="81243">
                  <c:v>1554955200</c:v>
                </c:pt>
                <c:pt idx="81244">
                  <c:v>1554958800</c:v>
                </c:pt>
                <c:pt idx="81245">
                  <c:v>1554962400</c:v>
                </c:pt>
                <c:pt idx="81246">
                  <c:v>1554966000</c:v>
                </c:pt>
                <c:pt idx="81247">
                  <c:v>1554969600</c:v>
                </c:pt>
                <c:pt idx="81248">
                  <c:v>1554973200</c:v>
                </c:pt>
                <c:pt idx="81249">
                  <c:v>1554976800</c:v>
                </c:pt>
                <c:pt idx="81250">
                  <c:v>1554980400</c:v>
                </c:pt>
                <c:pt idx="81251">
                  <c:v>1554984000</c:v>
                </c:pt>
                <c:pt idx="81252">
                  <c:v>1554987600</c:v>
                </c:pt>
                <c:pt idx="81253">
                  <c:v>1554991200</c:v>
                </c:pt>
                <c:pt idx="81254">
                  <c:v>1554994800</c:v>
                </c:pt>
                <c:pt idx="81255">
                  <c:v>1554998400</c:v>
                </c:pt>
                <c:pt idx="81256">
                  <c:v>1555002000</c:v>
                </c:pt>
                <c:pt idx="81257">
                  <c:v>1555005600</c:v>
                </c:pt>
                <c:pt idx="81258">
                  <c:v>1555009200</c:v>
                </c:pt>
                <c:pt idx="81259">
                  <c:v>1555012800</c:v>
                </c:pt>
                <c:pt idx="81260">
                  <c:v>1555016400</c:v>
                </c:pt>
                <c:pt idx="81261">
                  <c:v>1555020000</c:v>
                </c:pt>
                <c:pt idx="81262">
                  <c:v>1555023600</c:v>
                </c:pt>
                <c:pt idx="81263">
                  <c:v>1555027200</c:v>
                </c:pt>
                <c:pt idx="81264">
                  <c:v>1555030800</c:v>
                </c:pt>
                <c:pt idx="81265">
                  <c:v>1555034400</c:v>
                </c:pt>
                <c:pt idx="81266">
                  <c:v>1555038000</c:v>
                </c:pt>
                <c:pt idx="81267">
                  <c:v>1555041600</c:v>
                </c:pt>
                <c:pt idx="81268">
                  <c:v>1555045200</c:v>
                </c:pt>
                <c:pt idx="81269">
                  <c:v>1555048800</c:v>
                </c:pt>
                <c:pt idx="81270">
                  <c:v>1555052400</c:v>
                </c:pt>
                <c:pt idx="81271">
                  <c:v>1555056000</c:v>
                </c:pt>
                <c:pt idx="81272">
                  <c:v>1555059600</c:v>
                </c:pt>
                <c:pt idx="81273">
                  <c:v>1555063200</c:v>
                </c:pt>
                <c:pt idx="81274">
                  <c:v>1555066800</c:v>
                </c:pt>
                <c:pt idx="81275">
                  <c:v>1555070400</c:v>
                </c:pt>
                <c:pt idx="81276">
                  <c:v>1555074000</c:v>
                </c:pt>
                <c:pt idx="81277">
                  <c:v>1555077600</c:v>
                </c:pt>
                <c:pt idx="81278">
                  <c:v>1555081200</c:v>
                </c:pt>
                <c:pt idx="81279">
                  <c:v>1555084800</c:v>
                </c:pt>
                <c:pt idx="81280">
                  <c:v>1555088400</c:v>
                </c:pt>
                <c:pt idx="81281">
                  <c:v>1555092000</c:v>
                </c:pt>
                <c:pt idx="81282">
                  <c:v>1555095600</c:v>
                </c:pt>
                <c:pt idx="81283">
                  <c:v>1555099200</c:v>
                </c:pt>
                <c:pt idx="81284">
                  <c:v>1555102800</c:v>
                </c:pt>
                <c:pt idx="81285">
                  <c:v>1555106400</c:v>
                </c:pt>
                <c:pt idx="81286">
                  <c:v>1555110000</c:v>
                </c:pt>
                <c:pt idx="81287">
                  <c:v>1555113600</c:v>
                </c:pt>
                <c:pt idx="81288">
                  <c:v>1555117200</c:v>
                </c:pt>
                <c:pt idx="81289">
                  <c:v>1555120800</c:v>
                </c:pt>
                <c:pt idx="81290">
                  <c:v>1555124400</c:v>
                </c:pt>
                <c:pt idx="81291">
                  <c:v>1555128000</c:v>
                </c:pt>
                <c:pt idx="81292">
                  <c:v>1555131600</c:v>
                </c:pt>
                <c:pt idx="81293">
                  <c:v>1555135200</c:v>
                </c:pt>
                <c:pt idx="81294">
                  <c:v>1555138800</c:v>
                </c:pt>
                <c:pt idx="81295">
                  <c:v>1555142400</c:v>
                </c:pt>
                <c:pt idx="81296">
                  <c:v>1555146000</c:v>
                </c:pt>
                <c:pt idx="81297">
                  <c:v>1555149600</c:v>
                </c:pt>
                <c:pt idx="81298">
                  <c:v>1555153200</c:v>
                </c:pt>
                <c:pt idx="81299">
                  <c:v>1555156800</c:v>
                </c:pt>
                <c:pt idx="81300">
                  <c:v>1555160400</c:v>
                </c:pt>
                <c:pt idx="81301">
                  <c:v>1555164000</c:v>
                </c:pt>
                <c:pt idx="81302">
                  <c:v>1555167600</c:v>
                </c:pt>
                <c:pt idx="81303">
                  <c:v>1555171200</c:v>
                </c:pt>
                <c:pt idx="81304">
                  <c:v>1555174800</c:v>
                </c:pt>
                <c:pt idx="81305">
                  <c:v>1555178400</c:v>
                </c:pt>
                <c:pt idx="81306">
                  <c:v>1555182000</c:v>
                </c:pt>
                <c:pt idx="81307">
                  <c:v>1555185600</c:v>
                </c:pt>
                <c:pt idx="81308">
                  <c:v>1555189200</c:v>
                </c:pt>
                <c:pt idx="81309">
                  <c:v>1555192800</c:v>
                </c:pt>
                <c:pt idx="81310">
                  <c:v>1555196400</c:v>
                </c:pt>
                <c:pt idx="81311">
                  <c:v>1555200000</c:v>
                </c:pt>
                <c:pt idx="81312">
                  <c:v>1555203600</c:v>
                </c:pt>
                <c:pt idx="81313">
                  <c:v>1555207200</c:v>
                </c:pt>
                <c:pt idx="81314">
                  <c:v>1555210800</c:v>
                </c:pt>
                <c:pt idx="81315">
                  <c:v>1555214400</c:v>
                </c:pt>
                <c:pt idx="81316">
                  <c:v>1555218000</c:v>
                </c:pt>
                <c:pt idx="81317">
                  <c:v>1555221600</c:v>
                </c:pt>
                <c:pt idx="81318">
                  <c:v>1555225200</c:v>
                </c:pt>
                <c:pt idx="81319">
                  <c:v>1555228800</c:v>
                </c:pt>
                <c:pt idx="81320">
                  <c:v>1555232400</c:v>
                </c:pt>
                <c:pt idx="81321">
                  <c:v>1555236000</c:v>
                </c:pt>
                <c:pt idx="81322">
                  <c:v>1555239600</c:v>
                </c:pt>
                <c:pt idx="81323">
                  <c:v>1555243200</c:v>
                </c:pt>
                <c:pt idx="81324">
                  <c:v>1555246800</c:v>
                </c:pt>
                <c:pt idx="81325">
                  <c:v>1555250400</c:v>
                </c:pt>
                <c:pt idx="81326">
                  <c:v>1555254000</c:v>
                </c:pt>
                <c:pt idx="81327">
                  <c:v>1555257600</c:v>
                </c:pt>
                <c:pt idx="81328">
                  <c:v>1555261200</c:v>
                </c:pt>
                <c:pt idx="81329">
                  <c:v>1555264800</c:v>
                </c:pt>
                <c:pt idx="81330">
                  <c:v>1555268400</c:v>
                </c:pt>
                <c:pt idx="81331">
                  <c:v>1555272000</c:v>
                </c:pt>
                <c:pt idx="81332">
                  <c:v>1555275600</c:v>
                </c:pt>
                <c:pt idx="81333">
                  <c:v>1555279200</c:v>
                </c:pt>
                <c:pt idx="81334">
                  <c:v>1555282800</c:v>
                </c:pt>
                <c:pt idx="81335">
                  <c:v>1555286400</c:v>
                </c:pt>
                <c:pt idx="81336">
                  <c:v>1555290000</c:v>
                </c:pt>
                <c:pt idx="81337">
                  <c:v>1555293600</c:v>
                </c:pt>
                <c:pt idx="81338">
                  <c:v>1555297200</c:v>
                </c:pt>
                <c:pt idx="81339">
                  <c:v>1555300800</c:v>
                </c:pt>
                <c:pt idx="81340">
                  <c:v>1555304400</c:v>
                </c:pt>
                <c:pt idx="81341">
                  <c:v>1555308000</c:v>
                </c:pt>
                <c:pt idx="81342">
                  <c:v>1555311600</c:v>
                </c:pt>
                <c:pt idx="81343">
                  <c:v>1555315200</c:v>
                </c:pt>
                <c:pt idx="81344">
                  <c:v>1555318800</c:v>
                </c:pt>
                <c:pt idx="81345">
                  <c:v>1555322400</c:v>
                </c:pt>
                <c:pt idx="81346">
                  <c:v>1555326000</c:v>
                </c:pt>
                <c:pt idx="81347">
                  <c:v>1555329600</c:v>
                </c:pt>
                <c:pt idx="81348">
                  <c:v>1555333200</c:v>
                </c:pt>
                <c:pt idx="81349">
                  <c:v>1555336800</c:v>
                </c:pt>
                <c:pt idx="81350">
                  <c:v>1555340400</c:v>
                </c:pt>
                <c:pt idx="81351">
                  <c:v>1555344000</c:v>
                </c:pt>
                <c:pt idx="81352">
                  <c:v>1555347600</c:v>
                </c:pt>
                <c:pt idx="81353">
                  <c:v>1555351200</c:v>
                </c:pt>
                <c:pt idx="81354">
                  <c:v>1555354800</c:v>
                </c:pt>
                <c:pt idx="81355">
                  <c:v>1555358400</c:v>
                </c:pt>
                <c:pt idx="81356">
                  <c:v>1555362000</c:v>
                </c:pt>
                <c:pt idx="81357">
                  <c:v>1555365600</c:v>
                </c:pt>
                <c:pt idx="81358">
                  <c:v>1555369200</c:v>
                </c:pt>
                <c:pt idx="81359">
                  <c:v>1555372800</c:v>
                </c:pt>
                <c:pt idx="81360">
                  <c:v>1555376400</c:v>
                </c:pt>
                <c:pt idx="81361">
                  <c:v>1555380000</c:v>
                </c:pt>
                <c:pt idx="81362">
                  <c:v>1555383600</c:v>
                </c:pt>
                <c:pt idx="81363">
                  <c:v>1555387200</c:v>
                </c:pt>
                <c:pt idx="81364">
                  <c:v>1555390800</c:v>
                </c:pt>
                <c:pt idx="81365">
                  <c:v>1555394400</c:v>
                </c:pt>
                <c:pt idx="81366">
                  <c:v>1555398000</c:v>
                </c:pt>
                <c:pt idx="81367">
                  <c:v>1555401600</c:v>
                </c:pt>
                <c:pt idx="81368">
                  <c:v>1555405200</c:v>
                </c:pt>
                <c:pt idx="81369">
                  <c:v>1555408800</c:v>
                </c:pt>
                <c:pt idx="81370">
                  <c:v>1555412400</c:v>
                </c:pt>
                <c:pt idx="81371">
                  <c:v>1555416000</c:v>
                </c:pt>
                <c:pt idx="81372">
                  <c:v>1555419600</c:v>
                </c:pt>
                <c:pt idx="81373">
                  <c:v>1555423200</c:v>
                </c:pt>
                <c:pt idx="81374">
                  <c:v>1555426800</c:v>
                </c:pt>
                <c:pt idx="81375">
                  <c:v>1555430400</c:v>
                </c:pt>
                <c:pt idx="81376">
                  <c:v>1555434000</c:v>
                </c:pt>
                <c:pt idx="81377">
                  <c:v>1555437600</c:v>
                </c:pt>
                <c:pt idx="81378">
                  <c:v>1555441200</c:v>
                </c:pt>
                <c:pt idx="81379">
                  <c:v>1555444800</c:v>
                </c:pt>
                <c:pt idx="81380">
                  <c:v>1555448400</c:v>
                </c:pt>
                <c:pt idx="81381">
                  <c:v>1555452000</c:v>
                </c:pt>
                <c:pt idx="81382">
                  <c:v>1555455600</c:v>
                </c:pt>
                <c:pt idx="81383">
                  <c:v>1555459200</c:v>
                </c:pt>
                <c:pt idx="81384">
                  <c:v>1555462800</c:v>
                </c:pt>
                <c:pt idx="81385">
                  <c:v>1555466400</c:v>
                </c:pt>
                <c:pt idx="81386">
                  <c:v>1555470000</c:v>
                </c:pt>
                <c:pt idx="81387">
                  <c:v>1555473600</c:v>
                </c:pt>
                <c:pt idx="81388">
                  <c:v>1555477200</c:v>
                </c:pt>
                <c:pt idx="81389">
                  <c:v>1555480800</c:v>
                </c:pt>
                <c:pt idx="81390">
                  <c:v>1555484400</c:v>
                </c:pt>
                <c:pt idx="81391">
                  <c:v>1555488000</c:v>
                </c:pt>
                <c:pt idx="81392">
                  <c:v>1555491600</c:v>
                </c:pt>
                <c:pt idx="81393">
                  <c:v>1555495200</c:v>
                </c:pt>
                <c:pt idx="81394">
                  <c:v>1555498800</c:v>
                </c:pt>
                <c:pt idx="81395">
                  <c:v>1555502400</c:v>
                </c:pt>
                <c:pt idx="81396">
                  <c:v>1555506000</c:v>
                </c:pt>
                <c:pt idx="81397">
                  <c:v>1555509600</c:v>
                </c:pt>
                <c:pt idx="81398">
                  <c:v>1555513200</c:v>
                </c:pt>
                <c:pt idx="81399">
                  <c:v>1555516800</c:v>
                </c:pt>
                <c:pt idx="81400">
                  <c:v>1555520400</c:v>
                </c:pt>
                <c:pt idx="81401">
                  <c:v>1555524000</c:v>
                </c:pt>
                <c:pt idx="81402">
                  <c:v>1555527600</c:v>
                </c:pt>
                <c:pt idx="81403">
                  <c:v>1555531200</c:v>
                </c:pt>
                <c:pt idx="81404">
                  <c:v>1555534800</c:v>
                </c:pt>
                <c:pt idx="81405">
                  <c:v>1555538400</c:v>
                </c:pt>
                <c:pt idx="81406">
                  <c:v>1555542000</c:v>
                </c:pt>
                <c:pt idx="81407">
                  <c:v>1555545600</c:v>
                </c:pt>
                <c:pt idx="81408">
                  <c:v>1555549200</c:v>
                </c:pt>
                <c:pt idx="81409">
                  <c:v>1555552800</c:v>
                </c:pt>
                <c:pt idx="81410">
                  <c:v>1555556400</c:v>
                </c:pt>
                <c:pt idx="81411">
                  <c:v>1555560000</c:v>
                </c:pt>
                <c:pt idx="81412">
                  <c:v>1555563600</c:v>
                </c:pt>
                <c:pt idx="81413">
                  <c:v>1555567200</c:v>
                </c:pt>
                <c:pt idx="81414">
                  <c:v>1555570800</c:v>
                </c:pt>
                <c:pt idx="81415">
                  <c:v>1555574400</c:v>
                </c:pt>
                <c:pt idx="81416">
                  <c:v>1555578000</c:v>
                </c:pt>
                <c:pt idx="81417">
                  <c:v>1555581600</c:v>
                </c:pt>
                <c:pt idx="81418">
                  <c:v>1555585200</c:v>
                </c:pt>
                <c:pt idx="81419">
                  <c:v>1555588800</c:v>
                </c:pt>
                <c:pt idx="81420">
                  <c:v>1555592400</c:v>
                </c:pt>
                <c:pt idx="81421">
                  <c:v>1555596000</c:v>
                </c:pt>
                <c:pt idx="81422">
                  <c:v>1555599600</c:v>
                </c:pt>
                <c:pt idx="81423">
                  <c:v>1555603200</c:v>
                </c:pt>
                <c:pt idx="81424">
                  <c:v>1555606800</c:v>
                </c:pt>
                <c:pt idx="81425">
                  <c:v>1555610400</c:v>
                </c:pt>
                <c:pt idx="81426">
                  <c:v>1555614000</c:v>
                </c:pt>
                <c:pt idx="81427">
                  <c:v>1555617600</c:v>
                </c:pt>
                <c:pt idx="81428">
                  <c:v>1555621200</c:v>
                </c:pt>
                <c:pt idx="81429">
                  <c:v>1555624800</c:v>
                </c:pt>
                <c:pt idx="81430">
                  <c:v>1555628400</c:v>
                </c:pt>
                <c:pt idx="81431">
                  <c:v>1555632000</c:v>
                </c:pt>
                <c:pt idx="81432">
                  <c:v>1555635600</c:v>
                </c:pt>
                <c:pt idx="81433">
                  <c:v>1555639200</c:v>
                </c:pt>
                <c:pt idx="81434">
                  <c:v>1555642800</c:v>
                </c:pt>
                <c:pt idx="81435">
                  <c:v>1555646400</c:v>
                </c:pt>
                <c:pt idx="81436">
                  <c:v>1555650000</c:v>
                </c:pt>
                <c:pt idx="81437">
                  <c:v>1555653600</c:v>
                </c:pt>
                <c:pt idx="81438">
                  <c:v>1555657200</c:v>
                </c:pt>
                <c:pt idx="81439">
                  <c:v>1555660800</c:v>
                </c:pt>
                <c:pt idx="81440">
                  <c:v>1555664400</c:v>
                </c:pt>
                <c:pt idx="81441">
                  <c:v>1555668000</c:v>
                </c:pt>
                <c:pt idx="81442">
                  <c:v>1555671600</c:v>
                </c:pt>
                <c:pt idx="81443">
                  <c:v>1555675200</c:v>
                </c:pt>
                <c:pt idx="81444">
                  <c:v>1555678800</c:v>
                </c:pt>
                <c:pt idx="81445">
                  <c:v>1555682400</c:v>
                </c:pt>
                <c:pt idx="81446">
                  <c:v>1555686000</c:v>
                </c:pt>
                <c:pt idx="81447">
                  <c:v>1555689600</c:v>
                </c:pt>
                <c:pt idx="81448">
                  <c:v>1555693200</c:v>
                </c:pt>
                <c:pt idx="81449">
                  <c:v>1555696800</c:v>
                </c:pt>
                <c:pt idx="81450">
                  <c:v>1555700400</c:v>
                </c:pt>
                <c:pt idx="81451">
                  <c:v>1555704000</c:v>
                </c:pt>
                <c:pt idx="81452">
                  <c:v>1555707600</c:v>
                </c:pt>
                <c:pt idx="81453">
                  <c:v>1555711200</c:v>
                </c:pt>
                <c:pt idx="81454">
                  <c:v>1555714800</c:v>
                </c:pt>
                <c:pt idx="81455">
                  <c:v>1555718400</c:v>
                </c:pt>
                <c:pt idx="81456">
                  <c:v>1555722000</c:v>
                </c:pt>
                <c:pt idx="81457">
                  <c:v>1555725600</c:v>
                </c:pt>
                <c:pt idx="81458">
                  <c:v>1555729200</c:v>
                </c:pt>
                <c:pt idx="81459">
                  <c:v>1555732800</c:v>
                </c:pt>
                <c:pt idx="81460">
                  <c:v>1555736400</c:v>
                </c:pt>
                <c:pt idx="81461">
                  <c:v>1555740000</c:v>
                </c:pt>
                <c:pt idx="81462">
                  <c:v>1555743600</c:v>
                </c:pt>
                <c:pt idx="81463">
                  <c:v>1555747200</c:v>
                </c:pt>
                <c:pt idx="81464">
                  <c:v>1555750800</c:v>
                </c:pt>
                <c:pt idx="81465">
                  <c:v>1555754400</c:v>
                </c:pt>
                <c:pt idx="81466">
                  <c:v>1555758000</c:v>
                </c:pt>
                <c:pt idx="81467">
                  <c:v>1555761600</c:v>
                </c:pt>
                <c:pt idx="81468">
                  <c:v>1555765200</c:v>
                </c:pt>
                <c:pt idx="81469">
                  <c:v>1555768800</c:v>
                </c:pt>
                <c:pt idx="81470">
                  <c:v>1555772400</c:v>
                </c:pt>
                <c:pt idx="81471">
                  <c:v>1555776000</c:v>
                </c:pt>
                <c:pt idx="81472">
                  <c:v>1555779600</c:v>
                </c:pt>
                <c:pt idx="81473">
                  <c:v>1555783200</c:v>
                </c:pt>
                <c:pt idx="81474">
                  <c:v>1555786800</c:v>
                </c:pt>
                <c:pt idx="81475">
                  <c:v>1555790400</c:v>
                </c:pt>
                <c:pt idx="81476">
                  <c:v>1555794000</c:v>
                </c:pt>
                <c:pt idx="81477">
                  <c:v>1555797600</c:v>
                </c:pt>
                <c:pt idx="81478">
                  <c:v>1555801200</c:v>
                </c:pt>
                <c:pt idx="81479">
                  <c:v>1555804800</c:v>
                </c:pt>
                <c:pt idx="81480">
                  <c:v>1555808400</c:v>
                </c:pt>
                <c:pt idx="81481">
                  <c:v>1555812000</c:v>
                </c:pt>
                <c:pt idx="81482">
                  <c:v>1555815600</c:v>
                </c:pt>
                <c:pt idx="81483">
                  <c:v>1555819200</c:v>
                </c:pt>
                <c:pt idx="81484">
                  <c:v>1555822800</c:v>
                </c:pt>
                <c:pt idx="81485">
                  <c:v>1555826400</c:v>
                </c:pt>
                <c:pt idx="81486">
                  <c:v>1555830000</c:v>
                </c:pt>
                <c:pt idx="81487">
                  <c:v>1555833600</c:v>
                </c:pt>
                <c:pt idx="81488">
                  <c:v>1555837200</c:v>
                </c:pt>
                <c:pt idx="81489">
                  <c:v>1555840800</c:v>
                </c:pt>
                <c:pt idx="81490">
                  <c:v>1555844400</c:v>
                </c:pt>
                <c:pt idx="81491">
                  <c:v>1555848000</c:v>
                </c:pt>
                <c:pt idx="81492">
                  <c:v>1555851600</c:v>
                </c:pt>
                <c:pt idx="81493">
                  <c:v>1555855200</c:v>
                </c:pt>
                <c:pt idx="81494">
                  <c:v>1555858800</c:v>
                </c:pt>
                <c:pt idx="81495">
                  <c:v>1555862400</c:v>
                </c:pt>
                <c:pt idx="81496">
                  <c:v>1555866000</c:v>
                </c:pt>
                <c:pt idx="81497">
                  <c:v>1555869600</c:v>
                </c:pt>
                <c:pt idx="81498">
                  <c:v>1555873200</c:v>
                </c:pt>
                <c:pt idx="81499">
                  <c:v>1555876800</c:v>
                </c:pt>
                <c:pt idx="81500">
                  <c:v>1555880400</c:v>
                </c:pt>
                <c:pt idx="81501">
                  <c:v>1555884000</c:v>
                </c:pt>
                <c:pt idx="81502">
                  <c:v>1555887600</c:v>
                </c:pt>
                <c:pt idx="81503">
                  <c:v>1555891200</c:v>
                </c:pt>
                <c:pt idx="81504">
                  <c:v>1555894800</c:v>
                </c:pt>
                <c:pt idx="81505">
                  <c:v>1555898400</c:v>
                </c:pt>
                <c:pt idx="81506">
                  <c:v>1555902000</c:v>
                </c:pt>
                <c:pt idx="81507">
                  <c:v>1555905600</c:v>
                </c:pt>
                <c:pt idx="81508">
                  <c:v>1555909200</c:v>
                </c:pt>
                <c:pt idx="81509">
                  <c:v>1555912800</c:v>
                </c:pt>
                <c:pt idx="81510">
                  <c:v>1555916400</c:v>
                </c:pt>
                <c:pt idx="81511">
                  <c:v>1555920000</c:v>
                </c:pt>
                <c:pt idx="81512">
                  <c:v>1555923600</c:v>
                </c:pt>
                <c:pt idx="81513">
                  <c:v>1555927200</c:v>
                </c:pt>
                <c:pt idx="81514">
                  <c:v>1555930800</c:v>
                </c:pt>
                <c:pt idx="81515">
                  <c:v>1555934400</c:v>
                </c:pt>
                <c:pt idx="81516">
                  <c:v>1555938000</c:v>
                </c:pt>
                <c:pt idx="81517">
                  <c:v>1555941600</c:v>
                </c:pt>
                <c:pt idx="81518">
                  <c:v>1555945200</c:v>
                </c:pt>
                <c:pt idx="81519">
                  <c:v>1555948800</c:v>
                </c:pt>
                <c:pt idx="81520">
                  <c:v>1555952400</c:v>
                </c:pt>
                <c:pt idx="81521">
                  <c:v>1555956000</c:v>
                </c:pt>
                <c:pt idx="81522">
                  <c:v>1555959600</c:v>
                </c:pt>
                <c:pt idx="81523">
                  <c:v>1555963200</c:v>
                </c:pt>
                <c:pt idx="81524">
                  <c:v>1555966800</c:v>
                </c:pt>
                <c:pt idx="81525">
                  <c:v>1555970400</c:v>
                </c:pt>
                <c:pt idx="81526">
                  <c:v>1555974000</c:v>
                </c:pt>
                <c:pt idx="81527">
                  <c:v>1555977600</c:v>
                </c:pt>
                <c:pt idx="81528">
                  <c:v>1555981200</c:v>
                </c:pt>
                <c:pt idx="81529">
                  <c:v>1555984800</c:v>
                </c:pt>
                <c:pt idx="81530">
                  <c:v>1555988400</c:v>
                </c:pt>
                <c:pt idx="81531">
                  <c:v>1555992000</c:v>
                </c:pt>
                <c:pt idx="81532">
                  <c:v>1555995600</c:v>
                </c:pt>
                <c:pt idx="81533">
                  <c:v>1555999200</c:v>
                </c:pt>
                <c:pt idx="81534">
                  <c:v>1556002800</c:v>
                </c:pt>
                <c:pt idx="81535">
                  <c:v>1556006400</c:v>
                </c:pt>
                <c:pt idx="81536">
                  <c:v>1556010000</c:v>
                </c:pt>
                <c:pt idx="81537">
                  <c:v>1556013600</c:v>
                </c:pt>
                <c:pt idx="81538">
                  <c:v>1556017200</c:v>
                </c:pt>
                <c:pt idx="81539">
                  <c:v>1556020800</c:v>
                </c:pt>
                <c:pt idx="81540">
                  <c:v>1556024400</c:v>
                </c:pt>
                <c:pt idx="81541">
                  <c:v>1556028000</c:v>
                </c:pt>
                <c:pt idx="81542">
                  <c:v>1556031600</c:v>
                </c:pt>
                <c:pt idx="81543">
                  <c:v>1556035200</c:v>
                </c:pt>
                <c:pt idx="81544">
                  <c:v>1556038800</c:v>
                </c:pt>
                <c:pt idx="81545">
                  <c:v>1556042400</c:v>
                </c:pt>
                <c:pt idx="81546">
                  <c:v>1556046000</c:v>
                </c:pt>
                <c:pt idx="81547">
                  <c:v>1556049600</c:v>
                </c:pt>
                <c:pt idx="81548">
                  <c:v>1556053200</c:v>
                </c:pt>
                <c:pt idx="81549">
                  <c:v>1556056800</c:v>
                </c:pt>
                <c:pt idx="81550">
                  <c:v>1556060400</c:v>
                </c:pt>
                <c:pt idx="81551">
                  <c:v>1556064000</c:v>
                </c:pt>
                <c:pt idx="81552">
                  <c:v>1556067600</c:v>
                </c:pt>
                <c:pt idx="81553">
                  <c:v>1556071200</c:v>
                </c:pt>
                <c:pt idx="81554">
                  <c:v>1556074800</c:v>
                </c:pt>
                <c:pt idx="81555">
                  <c:v>1556078400</c:v>
                </c:pt>
                <c:pt idx="81556">
                  <c:v>1556082000</c:v>
                </c:pt>
                <c:pt idx="81557">
                  <c:v>1556085600</c:v>
                </c:pt>
                <c:pt idx="81558">
                  <c:v>1556089200</c:v>
                </c:pt>
                <c:pt idx="81559">
                  <c:v>1556092800</c:v>
                </c:pt>
                <c:pt idx="81560">
                  <c:v>1556096400</c:v>
                </c:pt>
                <c:pt idx="81561">
                  <c:v>1556100000</c:v>
                </c:pt>
                <c:pt idx="81562">
                  <c:v>1556103600</c:v>
                </c:pt>
                <c:pt idx="81563">
                  <c:v>1556107200</c:v>
                </c:pt>
                <c:pt idx="81564">
                  <c:v>1556110800</c:v>
                </c:pt>
                <c:pt idx="81565">
                  <c:v>1556114400</c:v>
                </c:pt>
                <c:pt idx="81566">
                  <c:v>1556118000</c:v>
                </c:pt>
                <c:pt idx="81567">
                  <c:v>1556121600</c:v>
                </c:pt>
                <c:pt idx="81568">
                  <c:v>1556125200</c:v>
                </c:pt>
                <c:pt idx="81569">
                  <c:v>1556128800</c:v>
                </c:pt>
                <c:pt idx="81570">
                  <c:v>1556132400</c:v>
                </c:pt>
                <c:pt idx="81571">
                  <c:v>1556136000</c:v>
                </c:pt>
                <c:pt idx="81572">
                  <c:v>1556139600</c:v>
                </c:pt>
                <c:pt idx="81573">
                  <c:v>1556143200</c:v>
                </c:pt>
                <c:pt idx="81574">
                  <c:v>1556146800</c:v>
                </c:pt>
                <c:pt idx="81575">
                  <c:v>1556150400</c:v>
                </c:pt>
                <c:pt idx="81576">
                  <c:v>1556154000</c:v>
                </c:pt>
                <c:pt idx="81577">
                  <c:v>1556157600</c:v>
                </c:pt>
                <c:pt idx="81578">
                  <c:v>1556161200</c:v>
                </c:pt>
                <c:pt idx="81579">
                  <c:v>1556164800</c:v>
                </c:pt>
                <c:pt idx="81580">
                  <c:v>1556168400</c:v>
                </c:pt>
                <c:pt idx="81581">
                  <c:v>1556172000</c:v>
                </c:pt>
                <c:pt idx="81582">
                  <c:v>1556175600</c:v>
                </c:pt>
                <c:pt idx="81583">
                  <c:v>1556179200</c:v>
                </c:pt>
                <c:pt idx="81584">
                  <c:v>1556182800</c:v>
                </c:pt>
                <c:pt idx="81585">
                  <c:v>1556186400</c:v>
                </c:pt>
                <c:pt idx="81586">
                  <c:v>1556190000</c:v>
                </c:pt>
                <c:pt idx="81587">
                  <c:v>1556193600</c:v>
                </c:pt>
                <c:pt idx="81588">
                  <c:v>1556197200</c:v>
                </c:pt>
                <c:pt idx="81589">
                  <c:v>1556200800</c:v>
                </c:pt>
                <c:pt idx="81590">
                  <c:v>1556204400</c:v>
                </c:pt>
                <c:pt idx="81591">
                  <c:v>1556208000</c:v>
                </c:pt>
                <c:pt idx="81592">
                  <c:v>1556211600</c:v>
                </c:pt>
                <c:pt idx="81593">
                  <c:v>1556215200</c:v>
                </c:pt>
                <c:pt idx="81594">
                  <c:v>1556218800</c:v>
                </c:pt>
                <c:pt idx="81595">
                  <c:v>1556222400</c:v>
                </c:pt>
                <c:pt idx="81596">
                  <c:v>1556226000</c:v>
                </c:pt>
                <c:pt idx="81597">
                  <c:v>1556229600</c:v>
                </c:pt>
                <c:pt idx="81598">
                  <c:v>1556233200</c:v>
                </c:pt>
                <c:pt idx="81599">
                  <c:v>1556236800</c:v>
                </c:pt>
                <c:pt idx="81600">
                  <c:v>1556240400</c:v>
                </c:pt>
                <c:pt idx="81601">
                  <c:v>1556244000</c:v>
                </c:pt>
                <c:pt idx="81602">
                  <c:v>1556247600</c:v>
                </c:pt>
                <c:pt idx="81603">
                  <c:v>1556251200</c:v>
                </c:pt>
                <c:pt idx="81604">
                  <c:v>1556254800</c:v>
                </c:pt>
                <c:pt idx="81605">
                  <c:v>1556258400</c:v>
                </c:pt>
                <c:pt idx="81606">
                  <c:v>1556262000</c:v>
                </c:pt>
                <c:pt idx="81607">
                  <c:v>1556265600</c:v>
                </c:pt>
                <c:pt idx="81608">
                  <c:v>1556269200</c:v>
                </c:pt>
                <c:pt idx="81609">
                  <c:v>1556272800</c:v>
                </c:pt>
                <c:pt idx="81610">
                  <c:v>1556276400</c:v>
                </c:pt>
                <c:pt idx="81611">
                  <c:v>1556280000</c:v>
                </c:pt>
                <c:pt idx="81612">
                  <c:v>1556283600</c:v>
                </c:pt>
                <c:pt idx="81613">
                  <c:v>1556287200</c:v>
                </c:pt>
                <c:pt idx="81614">
                  <c:v>1556290800</c:v>
                </c:pt>
                <c:pt idx="81615">
                  <c:v>1556294400</c:v>
                </c:pt>
                <c:pt idx="81616">
                  <c:v>1556298000</c:v>
                </c:pt>
                <c:pt idx="81617">
                  <c:v>1556301600</c:v>
                </c:pt>
                <c:pt idx="81618">
                  <c:v>1556305200</c:v>
                </c:pt>
                <c:pt idx="81619">
                  <c:v>1556308800</c:v>
                </c:pt>
                <c:pt idx="81620">
                  <c:v>1556312400</c:v>
                </c:pt>
                <c:pt idx="81621">
                  <c:v>1556316000</c:v>
                </c:pt>
                <c:pt idx="81622">
                  <c:v>1556319600</c:v>
                </c:pt>
                <c:pt idx="81623">
                  <c:v>1556323200</c:v>
                </c:pt>
                <c:pt idx="81624">
                  <c:v>1556326800</c:v>
                </c:pt>
                <c:pt idx="81625">
                  <c:v>1556330400</c:v>
                </c:pt>
                <c:pt idx="81626">
                  <c:v>1556334000</c:v>
                </c:pt>
                <c:pt idx="81627">
                  <c:v>1556337600</c:v>
                </c:pt>
                <c:pt idx="81628">
                  <c:v>1556341200</c:v>
                </c:pt>
                <c:pt idx="81629">
                  <c:v>1556344800</c:v>
                </c:pt>
                <c:pt idx="81630">
                  <c:v>1556348400</c:v>
                </c:pt>
                <c:pt idx="81631">
                  <c:v>1556352000</c:v>
                </c:pt>
                <c:pt idx="81632">
                  <c:v>1556355600</c:v>
                </c:pt>
                <c:pt idx="81633">
                  <c:v>1556359200</c:v>
                </c:pt>
                <c:pt idx="81634">
                  <c:v>1556362800</c:v>
                </c:pt>
                <c:pt idx="81635">
                  <c:v>1556366400</c:v>
                </c:pt>
                <c:pt idx="81636">
                  <c:v>1556370000</c:v>
                </c:pt>
                <c:pt idx="81637">
                  <c:v>1556373600</c:v>
                </c:pt>
                <c:pt idx="81638">
                  <c:v>1556377200</c:v>
                </c:pt>
                <c:pt idx="81639">
                  <c:v>1556380800</c:v>
                </c:pt>
                <c:pt idx="81640">
                  <c:v>1556384400</c:v>
                </c:pt>
                <c:pt idx="81641">
                  <c:v>1556388000</c:v>
                </c:pt>
                <c:pt idx="81642">
                  <c:v>1556391600</c:v>
                </c:pt>
                <c:pt idx="81643">
                  <c:v>1556395200</c:v>
                </c:pt>
                <c:pt idx="81644">
                  <c:v>1556398800</c:v>
                </c:pt>
                <c:pt idx="81645">
                  <c:v>1556402400</c:v>
                </c:pt>
                <c:pt idx="81646">
                  <c:v>1556406000</c:v>
                </c:pt>
                <c:pt idx="81647">
                  <c:v>1556409600</c:v>
                </c:pt>
                <c:pt idx="81648">
                  <c:v>1556413200</c:v>
                </c:pt>
                <c:pt idx="81649">
                  <c:v>1556416800</c:v>
                </c:pt>
                <c:pt idx="81650">
                  <c:v>1556420400</c:v>
                </c:pt>
                <c:pt idx="81651">
                  <c:v>1556424000</c:v>
                </c:pt>
                <c:pt idx="81652">
                  <c:v>1556427600</c:v>
                </c:pt>
                <c:pt idx="81653">
                  <c:v>1556431200</c:v>
                </c:pt>
                <c:pt idx="81654">
                  <c:v>1556434800</c:v>
                </c:pt>
                <c:pt idx="81655">
                  <c:v>1556438400</c:v>
                </c:pt>
                <c:pt idx="81656">
                  <c:v>1556442000</c:v>
                </c:pt>
                <c:pt idx="81657">
                  <c:v>1556445600</c:v>
                </c:pt>
                <c:pt idx="81658">
                  <c:v>1556449200</c:v>
                </c:pt>
                <c:pt idx="81659">
                  <c:v>1556452800</c:v>
                </c:pt>
                <c:pt idx="81660">
                  <c:v>1556456400</c:v>
                </c:pt>
                <c:pt idx="81661">
                  <c:v>1556460000</c:v>
                </c:pt>
                <c:pt idx="81662">
                  <c:v>1556463600</c:v>
                </c:pt>
                <c:pt idx="81663">
                  <c:v>1556467200</c:v>
                </c:pt>
                <c:pt idx="81664">
                  <c:v>1556470800</c:v>
                </c:pt>
                <c:pt idx="81665">
                  <c:v>1556474400</c:v>
                </c:pt>
                <c:pt idx="81666">
                  <c:v>1556478000</c:v>
                </c:pt>
                <c:pt idx="81667">
                  <c:v>1556481600</c:v>
                </c:pt>
                <c:pt idx="81668">
                  <c:v>1556485200</c:v>
                </c:pt>
                <c:pt idx="81669">
                  <c:v>1556488800</c:v>
                </c:pt>
                <c:pt idx="81670">
                  <c:v>1556492400</c:v>
                </c:pt>
                <c:pt idx="81671">
                  <c:v>1556496000</c:v>
                </c:pt>
                <c:pt idx="81672">
                  <c:v>1556499600</c:v>
                </c:pt>
                <c:pt idx="81673">
                  <c:v>1556503200</c:v>
                </c:pt>
                <c:pt idx="81674">
                  <c:v>1556506800</c:v>
                </c:pt>
                <c:pt idx="81675">
                  <c:v>1556510400</c:v>
                </c:pt>
                <c:pt idx="81676">
                  <c:v>1556514000</c:v>
                </c:pt>
                <c:pt idx="81677">
                  <c:v>1556517600</c:v>
                </c:pt>
                <c:pt idx="81678">
                  <c:v>1556521200</c:v>
                </c:pt>
                <c:pt idx="81679">
                  <c:v>1556524800</c:v>
                </c:pt>
                <c:pt idx="81680">
                  <c:v>1556528400</c:v>
                </c:pt>
                <c:pt idx="81681">
                  <c:v>1556532000</c:v>
                </c:pt>
                <c:pt idx="81682">
                  <c:v>1556535600</c:v>
                </c:pt>
                <c:pt idx="81683">
                  <c:v>1556539200</c:v>
                </c:pt>
                <c:pt idx="81684">
                  <c:v>1556542800</c:v>
                </c:pt>
                <c:pt idx="81685">
                  <c:v>1556546400</c:v>
                </c:pt>
                <c:pt idx="81686">
                  <c:v>1556550000</c:v>
                </c:pt>
                <c:pt idx="81687">
                  <c:v>1556553600</c:v>
                </c:pt>
                <c:pt idx="81688">
                  <c:v>1556557200</c:v>
                </c:pt>
                <c:pt idx="81689">
                  <c:v>1556560800</c:v>
                </c:pt>
                <c:pt idx="81690">
                  <c:v>1556564400</c:v>
                </c:pt>
                <c:pt idx="81691">
                  <c:v>1556568000</c:v>
                </c:pt>
                <c:pt idx="81692">
                  <c:v>1556571600</c:v>
                </c:pt>
                <c:pt idx="81693">
                  <c:v>1556575200</c:v>
                </c:pt>
                <c:pt idx="81694">
                  <c:v>1556578800</c:v>
                </c:pt>
                <c:pt idx="81695">
                  <c:v>1556582400</c:v>
                </c:pt>
                <c:pt idx="81696">
                  <c:v>1556586000</c:v>
                </c:pt>
                <c:pt idx="81697">
                  <c:v>1556589600</c:v>
                </c:pt>
                <c:pt idx="81698">
                  <c:v>1556593200</c:v>
                </c:pt>
                <c:pt idx="81699">
                  <c:v>1556596800</c:v>
                </c:pt>
                <c:pt idx="81700">
                  <c:v>1556600400</c:v>
                </c:pt>
                <c:pt idx="81701">
                  <c:v>1556604000</c:v>
                </c:pt>
                <c:pt idx="81702">
                  <c:v>1556607600</c:v>
                </c:pt>
                <c:pt idx="81703">
                  <c:v>1556611200</c:v>
                </c:pt>
                <c:pt idx="81704">
                  <c:v>1556614800</c:v>
                </c:pt>
                <c:pt idx="81705">
                  <c:v>1556618400</c:v>
                </c:pt>
                <c:pt idx="81706">
                  <c:v>1556622000</c:v>
                </c:pt>
                <c:pt idx="81707">
                  <c:v>1556625600</c:v>
                </c:pt>
                <c:pt idx="81708">
                  <c:v>1556629200</c:v>
                </c:pt>
                <c:pt idx="81709">
                  <c:v>1556632800</c:v>
                </c:pt>
                <c:pt idx="81710">
                  <c:v>1556636400</c:v>
                </c:pt>
                <c:pt idx="81711">
                  <c:v>1556640000</c:v>
                </c:pt>
                <c:pt idx="81712">
                  <c:v>1556643600</c:v>
                </c:pt>
                <c:pt idx="81713">
                  <c:v>1556647200</c:v>
                </c:pt>
                <c:pt idx="81714">
                  <c:v>1556650800</c:v>
                </c:pt>
                <c:pt idx="81715">
                  <c:v>1556654400</c:v>
                </c:pt>
                <c:pt idx="81716">
                  <c:v>1556658000</c:v>
                </c:pt>
                <c:pt idx="81717">
                  <c:v>1556661600</c:v>
                </c:pt>
                <c:pt idx="81718">
                  <c:v>1556665200</c:v>
                </c:pt>
                <c:pt idx="81719">
                  <c:v>1556668800</c:v>
                </c:pt>
                <c:pt idx="81720">
                  <c:v>1556672400</c:v>
                </c:pt>
                <c:pt idx="81721">
                  <c:v>1556676000</c:v>
                </c:pt>
                <c:pt idx="81722">
                  <c:v>1556679600</c:v>
                </c:pt>
                <c:pt idx="81723">
                  <c:v>1556683200</c:v>
                </c:pt>
                <c:pt idx="81724">
                  <c:v>1556686800</c:v>
                </c:pt>
                <c:pt idx="81725">
                  <c:v>1556690400</c:v>
                </c:pt>
                <c:pt idx="81726">
                  <c:v>1556694000</c:v>
                </c:pt>
                <c:pt idx="81727">
                  <c:v>1556697600</c:v>
                </c:pt>
                <c:pt idx="81728">
                  <c:v>1556701200</c:v>
                </c:pt>
                <c:pt idx="81729">
                  <c:v>1556704800</c:v>
                </c:pt>
                <c:pt idx="81730">
                  <c:v>1556708400</c:v>
                </c:pt>
                <c:pt idx="81731">
                  <c:v>1556712000</c:v>
                </c:pt>
                <c:pt idx="81732">
                  <c:v>1556715600</c:v>
                </c:pt>
                <c:pt idx="81733">
                  <c:v>1556719200</c:v>
                </c:pt>
                <c:pt idx="81734">
                  <c:v>1556722800</c:v>
                </c:pt>
                <c:pt idx="81735">
                  <c:v>1556726400</c:v>
                </c:pt>
                <c:pt idx="81736">
                  <c:v>1556730000</c:v>
                </c:pt>
                <c:pt idx="81737">
                  <c:v>1556733600</c:v>
                </c:pt>
                <c:pt idx="81738">
                  <c:v>1556737200</c:v>
                </c:pt>
                <c:pt idx="81739">
                  <c:v>1556740800</c:v>
                </c:pt>
                <c:pt idx="81740">
                  <c:v>1556744400</c:v>
                </c:pt>
                <c:pt idx="81741">
                  <c:v>1556748000</c:v>
                </c:pt>
                <c:pt idx="81742">
                  <c:v>1556751600</c:v>
                </c:pt>
                <c:pt idx="81743">
                  <c:v>1556755200</c:v>
                </c:pt>
                <c:pt idx="81744">
                  <c:v>1556758800</c:v>
                </c:pt>
                <c:pt idx="81745">
                  <c:v>1556762400</c:v>
                </c:pt>
                <c:pt idx="81746">
                  <c:v>1556766000</c:v>
                </c:pt>
                <c:pt idx="81747">
                  <c:v>1556769600</c:v>
                </c:pt>
                <c:pt idx="81748">
                  <c:v>1556773200</c:v>
                </c:pt>
                <c:pt idx="81749">
                  <c:v>1556776800</c:v>
                </c:pt>
                <c:pt idx="81750">
                  <c:v>1556780400</c:v>
                </c:pt>
                <c:pt idx="81751">
                  <c:v>1556784000</c:v>
                </c:pt>
                <c:pt idx="81752">
                  <c:v>1556787600</c:v>
                </c:pt>
                <c:pt idx="81753">
                  <c:v>1556791200</c:v>
                </c:pt>
                <c:pt idx="81754">
                  <c:v>1556794800</c:v>
                </c:pt>
                <c:pt idx="81755">
                  <c:v>1556798400</c:v>
                </c:pt>
                <c:pt idx="81756">
                  <c:v>1556802000</c:v>
                </c:pt>
                <c:pt idx="81757">
                  <c:v>1556805600</c:v>
                </c:pt>
                <c:pt idx="81758">
                  <c:v>1556809200</c:v>
                </c:pt>
                <c:pt idx="81759">
                  <c:v>1556812800</c:v>
                </c:pt>
                <c:pt idx="81760">
                  <c:v>1556816400</c:v>
                </c:pt>
                <c:pt idx="81761">
                  <c:v>1556820000</c:v>
                </c:pt>
                <c:pt idx="81762">
                  <c:v>1556823600</c:v>
                </c:pt>
                <c:pt idx="81763">
                  <c:v>1556827200</c:v>
                </c:pt>
                <c:pt idx="81764">
                  <c:v>1556830800</c:v>
                </c:pt>
                <c:pt idx="81765">
                  <c:v>1556834400</c:v>
                </c:pt>
                <c:pt idx="81766">
                  <c:v>1556838000</c:v>
                </c:pt>
                <c:pt idx="81767">
                  <c:v>1556841600</c:v>
                </c:pt>
                <c:pt idx="81768">
                  <c:v>1556845200</c:v>
                </c:pt>
                <c:pt idx="81769">
                  <c:v>1556848800</c:v>
                </c:pt>
                <c:pt idx="81770">
                  <c:v>1556852400</c:v>
                </c:pt>
                <c:pt idx="81771">
                  <c:v>1556856000</c:v>
                </c:pt>
                <c:pt idx="81772">
                  <c:v>1556859600</c:v>
                </c:pt>
                <c:pt idx="81773">
                  <c:v>1556863200</c:v>
                </c:pt>
                <c:pt idx="81774">
                  <c:v>1556866800</c:v>
                </c:pt>
                <c:pt idx="81775">
                  <c:v>1556870400</c:v>
                </c:pt>
                <c:pt idx="81776">
                  <c:v>1556874000</c:v>
                </c:pt>
                <c:pt idx="81777">
                  <c:v>1556877600</c:v>
                </c:pt>
                <c:pt idx="81778">
                  <c:v>1556881200</c:v>
                </c:pt>
                <c:pt idx="81779">
                  <c:v>1556884800</c:v>
                </c:pt>
                <c:pt idx="81780">
                  <c:v>1556888400</c:v>
                </c:pt>
                <c:pt idx="81781">
                  <c:v>1556892000</c:v>
                </c:pt>
                <c:pt idx="81782">
                  <c:v>1556895600</c:v>
                </c:pt>
                <c:pt idx="81783">
                  <c:v>1556899200</c:v>
                </c:pt>
                <c:pt idx="81784">
                  <c:v>1556902800</c:v>
                </c:pt>
                <c:pt idx="81785">
                  <c:v>1556906400</c:v>
                </c:pt>
                <c:pt idx="81786">
                  <c:v>1556910000</c:v>
                </c:pt>
                <c:pt idx="81787">
                  <c:v>1556913600</c:v>
                </c:pt>
                <c:pt idx="81788">
                  <c:v>1556917200</c:v>
                </c:pt>
                <c:pt idx="81789">
                  <c:v>1556920800</c:v>
                </c:pt>
                <c:pt idx="81790">
                  <c:v>1556924400</c:v>
                </c:pt>
                <c:pt idx="81791">
                  <c:v>1556928000</c:v>
                </c:pt>
                <c:pt idx="81792">
                  <c:v>1556931600</c:v>
                </c:pt>
                <c:pt idx="81793">
                  <c:v>1556935200</c:v>
                </c:pt>
                <c:pt idx="81794">
                  <c:v>1556938800</c:v>
                </c:pt>
                <c:pt idx="81795">
                  <c:v>1556942400</c:v>
                </c:pt>
                <c:pt idx="81796">
                  <c:v>1556946000</c:v>
                </c:pt>
                <c:pt idx="81797">
                  <c:v>1556949600</c:v>
                </c:pt>
                <c:pt idx="81798">
                  <c:v>1556953200</c:v>
                </c:pt>
                <c:pt idx="81799">
                  <c:v>1556956800</c:v>
                </c:pt>
                <c:pt idx="81800">
                  <c:v>1556960400</c:v>
                </c:pt>
                <c:pt idx="81801">
                  <c:v>1556964000</c:v>
                </c:pt>
                <c:pt idx="81802">
                  <c:v>1556967600</c:v>
                </c:pt>
                <c:pt idx="81803">
                  <c:v>1556971200</c:v>
                </c:pt>
                <c:pt idx="81804">
                  <c:v>1556974800</c:v>
                </c:pt>
                <c:pt idx="81805">
                  <c:v>1556978400</c:v>
                </c:pt>
                <c:pt idx="81806">
                  <c:v>1556982000</c:v>
                </c:pt>
                <c:pt idx="81807">
                  <c:v>1556985600</c:v>
                </c:pt>
                <c:pt idx="81808">
                  <c:v>1556989200</c:v>
                </c:pt>
                <c:pt idx="81809">
                  <c:v>1556992800</c:v>
                </c:pt>
                <c:pt idx="81810">
                  <c:v>1556996400</c:v>
                </c:pt>
                <c:pt idx="81811">
                  <c:v>1557000000</c:v>
                </c:pt>
                <c:pt idx="81812">
                  <c:v>1557003600</c:v>
                </c:pt>
                <c:pt idx="81813">
                  <c:v>1557007200</c:v>
                </c:pt>
                <c:pt idx="81814">
                  <c:v>1557010800</c:v>
                </c:pt>
                <c:pt idx="81815">
                  <c:v>1557014400</c:v>
                </c:pt>
                <c:pt idx="81816">
                  <c:v>1557018000</c:v>
                </c:pt>
                <c:pt idx="81817">
                  <c:v>1557021600</c:v>
                </c:pt>
                <c:pt idx="81818">
                  <c:v>1557025200</c:v>
                </c:pt>
                <c:pt idx="81819">
                  <c:v>1557028800</c:v>
                </c:pt>
                <c:pt idx="81820">
                  <c:v>1557032400</c:v>
                </c:pt>
                <c:pt idx="81821">
                  <c:v>1557036000</c:v>
                </c:pt>
                <c:pt idx="81822">
                  <c:v>1557039600</c:v>
                </c:pt>
                <c:pt idx="81823">
                  <c:v>1557043200</c:v>
                </c:pt>
                <c:pt idx="81824">
                  <c:v>1557046800</c:v>
                </c:pt>
                <c:pt idx="81825">
                  <c:v>1557050400</c:v>
                </c:pt>
                <c:pt idx="81826">
                  <c:v>1557054000</c:v>
                </c:pt>
                <c:pt idx="81827">
                  <c:v>1557057600</c:v>
                </c:pt>
                <c:pt idx="81828">
                  <c:v>1557061200</c:v>
                </c:pt>
                <c:pt idx="81829">
                  <c:v>1557064800</c:v>
                </c:pt>
                <c:pt idx="81830">
                  <c:v>1557068400</c:v>
                </c:pt>
                <c:pt idx="81831">
                  <c:v>1557072000</c:v>
                </c:pt>
                <c:pt idx="81832">
                  <c:v>1557075600</c:v>
                </c:pt>
                <c:pt idx="81833">
                  <c:v>1557079200</c:v>
                </c:pt>
                <c:pt idx="81834">
                  <c:v>1557082800</c:v>
                </c:pt>
                <c:pt idx="81835">
                  <c:v>1557086400</c:v>
                </c:pt>
                <c:pt idx="81836">
                  <c:v>1557090000</c:v>
                </c:pt>
                <c:pt idx="81837">
                  <c:v>1557093600</c:v>
                </c:pt>
                <c:pt idx="81838">
                  <c:v>1557097200</c:v>
                </c:pt>
                <c:pt idx="81839">
                  <c:v>1557100800</c:v>
                </c:pt>
                <c:pt idx="81840">
                  <c:v>1557104400</c:v>
                </c:pt>
                <c:pt idx="81841">
                  <c:v>1557108000</c:v>
                </c:pt>
                <c:pt idx="81842">
                  <c:v>1557111600</c:v>
                </c:pt>
                <c:pt idx="81843">
                  <c:v>1557115200</c:v>
                </c:pt>
                <c:pt idx="81844">
                  <c:v>1557118800</c:v>
                </c:pt>
                <c:pt idx="81845">
                  <c:v>1557122400</c:v>
                </c:pt>
                <c:pt idx="81846">
                  <c:v>1557126000</c:v>
                </c:pt>
                <c:pt idx="81847">
                  <c:v>1557129600</c:v>
                </c:pt>
                <c:pt idx="81848">
                  <c:v>1557133200</c:v>
                </c:pt>
                <c:pt idx="81849">
                  <c:v>1557136800</c:v>
                </c:pt>
                <c:pt idx="81850">
                  <c:v>1557140400</c:v>
                </c:pt>
                <c:pt idx="81851">
                  <c:v>1557144000</c:v>
                </c:pt>
                <c:pt idx="81852">
                  <c:v>1557147600</c:v>
                </c:pt>
                <c:pt idx="81853">
                  <c:v>1557151200</c:v>
                </c:pt>
                <c:pt idx="81854">
                  <c:v>1557154800</c:v>
                </c:pt>
                <c:pt idx="81855">
                  <c:v>1557158400</c:v>
                </c:pt>
                <c:pt idx="81856">
                  <c:v>1557162000</c:v>
                </c:pt>
                <c:pt idx="81857">
                  <c:v>1557165600</c:v>
                </c:pt>
                <c:pt idx="81858">
                  <c:v>1557169200</c:v>
                </c:pt>
                <c:pt idx="81859">
                  <c:v>1557172800</c:v>
                </c:pt>
                <c:pt idx="81860">
                  <c:v>1557176400</c:v>
                </c:pt>
                <c:pt idx="81861">
                  <c:v>1557180000</c:v>
                </c:pt>
                <c:pt idx="81862">
                  <c:v>1557183600</c:v>
                </c:pt>
                <c:pt idx="81863">
                  <c:v>1557187200</c:v>
                </c:pt>
                <c:pt idx="81864">
                  <c:v>1557190800</c:v>
                </c:pt>
                <c:pt idx="81865">
                  <c:v>1557194400</c:v>
                </c:pt>
                <c:pt idx="81866">
                  <c:v>1557198000</c:v>
                </c:pt>
                <c:pt idx="81867">
                  <c:v>1557201600</c:v>
                </c:pt>
                <c:pt idx="81868">
                  <c:v>1557205200</c:v>
                </c:pt>
                <c:pt idx="81869">
                  <c:v>1557208800</c:v>
                </c:pt>
                <c:pt idx="81870">
                  <c:v>1557212400</c:v>
                </c:pt>
                <c:pt idx="81871">
                  <c:v>1557216000</c:v>
                </c:pt>
                <c:pt idx="81872">
                  <c:v>1557219600</c:v>
                </c:pt>
                <c:pt idx="81873">
                  <c:v>1557223200</c:v>
                </c:pt>
                <c:pt idx="81874">
                  <c:v>1557226800</c:v>
                </c:pt>
                <c:pt idx="81875">
                  <c:v>1557230400</c:v>
                </c:pt>
                <c:pt idx="81876">
                  <c:v>1557234000</c:v>
                </c:pt>
                <c:pt idx="81877">
                  <c:v>1557237600</c:v>
                </c:pt>
                <c:pt idx="81878">
                  <c:v>1557241200</c:v>
                </c:pt>
                <c:pt idx="81879">
                  <c:v>1557244800</c:v>
                </c:pt>
                <c:pt idx="81880">
                  <c:v>1557248400</c:v>
                </c:pt>
                <c:pt idx="81881">
                  <c:v>1557252000</c:v>
                </c:pt>
                <c:pt idx="81882">
                  <c:v>1557255600</c:v>
                </c:pt>
                <c:pt idx="81883">
                  <c:v>1557259200</c:v>
                </c:pt>
                <c:pt idx="81884">
                  <c:v>1557262800</c:v>
                </c:pt>
                <c:pt idx="81885">
                  <c:v>1557266400</c:v>
                </c:pt>
                <c:pt idx="81886">
                  <c:v>1557270000</c:v>
                </c:pt>
                <c:pt idx="81887">
                  <c:v>1557273600</c:v>
                </c:pt>
                <c:pt idx="81888">
                  <c:v>1557277200</c:v>
                </c:pt>
                <c:pt idx="81889">
                  <c:v>1557280800</c:v>
                </c:pt>
                <c:pt idx="81890">
                  <c:v>1557284400</c:v>
                </c:pt>
                <c:pt idx="81891">
                  <c:v>1557288000</c:v>
                </c:pt>
                <c:pt idx="81892">
                  <c:v>1557291600</c:v>
                </c:pt>
                <c:pt idx="81893">
                  <c:v>1557295200</c:v>
                </c:pt>
                <c:pt idx="81894">
                  <c:v>1557298800</c:v>
                </c:pt>
                <c:pt idx="81895">
                  <c:v>1557302400</c:v>
                </c:pt>
                <c:pt idx="81896">
                  <c:v>1557306000</c:v>
                </c:pt>
                <c:pt idx="81897">
                  <c:v>1557309600</c:v>
                </c:pt>
                <c:pt idx="81898">
                  <c:v>1557313200</c:v>
                </c:pt>
                <c:pt idx="81899">
                  <c:v>1557316800</c:v>
                </c:pt>
                <c:pt idx="81900">
                  <c:v>1557320400</c:v>
                </c:pt>
                <c:pt idx="81901">
                  <c:v>1557324000</c:v>
                </c:pt>
                <c:pt idx="81902">
                  <c:v>1557327600</c:v>
                </c:pt>
                <c:pt idx="81903">
                  <c:v>1557331200</c:v>
                </c:pt>
                <c:pt idx="81904">
                  <c:v>1557334800</c:v>
                </c:pt>
                <c:pt idx="81905">
                  <c:v>1557338400</c:v>
                </c:pt>
                <c:pt idx="81906">
                  <c:v>1557342000</c:v>
                </c:pt>
                <c:pt idx="81907">
                  <c:v>1557345600</c:v>
                </c:pt>
                <c:pt idx="81908">
                  <c:v>1557349200</c:v>
                </c:pt>
                <c:pt idx="81909">
                  <c:v>1557352800</c:v>
                </c:pt>
                <c:pt idx="81910">
                  <c:v>1557356400</c:v>
                </c:pt>
                <c:pt idx="81911">
                  <c:v>1557360000</c:v>
                </c:pt>
                <c:pt idx="81912">
                  <c:v>1557363600</c:v>
                </c:pt>
                <c:pt idx="81913">
                  <c:v>1557367200</c:v>
                </c:pt>
                <c:pt idx="81914">
                  <c:v>1557370800</c:v>
                </c:pt>
                <c:pt idx="81915">
                  <c:v>1557374400</c:v>
                </c:pt>
                <c:pt idx="81916">
                  <c:v>1557378000</c:v>
                </c:pt>
                <c:pt idx="81917">
                  <c:v>1557381600</c:v>
                </c:pt>
                <c:pt idx="81918">
                  <c:v>1557385200</c:v>
                </c:pt>
                <c:pt idx="81919">
                  <c:v>1557388800</c:v>
                </c:pt>
                <c:pt idx="81920">
                  <c:v>1557392400</c:v>
                </c:pt>
                <c:pt idx="81921">
                  <c:v>1557396000</c:v>
                </c:pt>
                <c:pt idx="81922">
                  <c:v>1557399600</c:v>
                </c:pt>
                <c:pt idx="81923">
                  <c:v>1557403200</c:v>
                </c:pt>
                <c:pt idx="81924">
                  <c:v>1557406800</c:v>
                </c:pt>
                <c:pt idx="81925">
                  <c:v>1557410400</c:v>
                </c:pt>
                <c:pt idx="81926">
                  <c:v>1557414000</c:v>
                </c:pt>
                <c:pt idx="81927">
                  <c:v>1557417600</c:v>
                </c:pt>
                <c:pt idx="81928">
                  <c:v>1557421200</c:v>
                </c:pt>
                <c:pt idx="81929">
                  <c:v>1557424800</c:v>
                </c:pt>
                <c:pt idx="81930">
                  <c:v>1557428400</c:v>
                </c:pt>
                <c:pt idx="81931">
                  <c:v>1557432000</c:v>
                </c:pt>
                <c:pt idx="81932">
                  <c:v>1557435600</c:v>
                </c:pt>
                <c:pt idx="81933">
                  <c:v>1557439200</c:v>
                </c:pt>
                <c:pt idx="81934">
                  <c:v>1557442800</c:v>
                </c:pt>
                <c:pt idx="81935">
                  <c:v>1557446400</c:v>
                </c:pt>
                <c:pt idx="81936">
                  <c:v>1557450000</c:v>
                </c:pt>
                <c:pt idx="81937">
                  <c:v>1557453600</c:v>
                </c:pt>
                <c:pt idx="81938">
                  <c:v>1557457200</c:v>
                </c:pt>
                <c:pt idx="81939">
                  <c:v>1557460800</c:v>
                </c:pt>
                <c:pt idx="81940">
                  <c:v>1557464400</c:v>
                </c:pt>
                <c:pt idx="81941">
                  <c:v>1557468000</c:v>
                </c:pt>
                <c:pt idx="81942">
                  <c:v>1557471600</c:v>
                </c:pt>
                <c:pt idx="81943">
                  <c:v>1557475200</c:v>
                </c:pt>
                <c:pt idx="81944">
                  <c:v>1557478800</c:v>
                </c:pt>
                <c:pt idx="81945">
                  <c:v>1557482400</c:v>
                </c:pt>
                <c:pt idx="81946">
                  <c:v>1557486000</c:v>
                </c:pt>
                <c:pt idx="81947">
                  <c:v>1557489600</c:v>
                </c:pt>
                <c:pt idx="81948">
                  <c:v>1557493200</c:v>
                </c:pt>
                <c:pt idx="81949">
                  <c:v>1557496800</c:v>
                </c:pt>
                <c:pt idx="81950">
                  <c:v>1557500400</c:v>
                </c:pt>
                <c:pt idx="81951">
                  <c:v>1557504000</c:v>
                </c:pt>
                <c:pt idx="81952">
                  <c:v>1557507600</c:v>
                </c:pt>
                <c:pt idx="81953">
                  <c:v>1557511200</c:v>
                </c:pt>
                <c:pt idx="81954">
                  <c:v>1557514800</c:v>
                </c:pt>
                <c:pt idx="81955">
                  <c:v>1557518400</c:v>
                </c:pt>
                <c:pt idx="81956">
                  <c:v>1557522000</c:v>
                </c:pt>
                <c:pt idx="81957">
                  <c:v>1557525600</c:v>
                </c:pt>
                <c:pt idx="81958">
                  <c:v>1557529200</c:v>
                </c:pt>
                <c:pt idx="81959">
                  <c:v>1557532800</c:v>
                </c:pt>
                <c:pt idx="81960">
                  <c:v>1557536400</c:v>
                </c:pt>
                <c:pt idx="81961">
                  <c:v>1557540000</c:v>
                </c:pt>
                <c:pt idx="81962">
                  <c:v>1557543600</c:v>
                </c:pt>
                <c:pt idx="81963">
                  <c:v>1557547200</c:v>
                </c:pt>
                <c:pt idx="81964">
                  <c:v>1557550800</c:v>
                </c:pt>
                <c:pt idx="81965">
                  <c:v>1557554400</c:v>
                </c:pt>
                <c:pt idx="81966">
                  <c:v>1557558000</c:v>
                </c:pt>
                <c:pt idx="81967">
                  <c:v>1557561600</c:v>
                </c:pt>
                <c:pt idx="81968">
                  <c:v>1557565200</c:v>
                </c:pt>
                <c:pt idx="81969">
                  <c:v>1557568800</c:v>
                </c:pt>
                <c:pt idx="81970">
                  <c:v>1557572400</c:v>
                </c:pt>
                <c:pt idx="81971">
                  <c:v>1557576000</c:v>
                </c:pt>
                <c:pt idx="81972">
                  <c:v>1557579600</c:v>
                </c:pt>
                <c:pt idx="81973">
                  <c:v>1557583200</c:v>
                </c:pt>
                <c:pt idx="81974">
                  <c:v>1557586800</c:v>
                </c:pt>
                <c:pt idx="81975">
                  <c:v>1557590400</c:v>
                </c:pt>
                <c:pt idx="81976">
                  <c:v>1557594000</c:v>
                </c:pt>
                <c:pt idx="81977">
                  <c:v>1557597600</c:v>
                </c:pt>
                <c:pt idx="81978">
                  <c:v>1557601200</c:v>
                </c:pt>
                <c:pt idx="81979">
                  <c:v>1557604800</c:v>
                </c:pt>
                <c:pt idx="81980">
                  <c:v>1557608400</c:v>
                </c:pt>
                <c:pt idx="81981">
                  <c:v>1557612000</c:v>
                </c:pt>
                <c:pt idx="81982">
                  <c:v>1557615600</c:v>
                </c:pt>
                <c:pt idx="81983">
                  <c:v>1557619200</c:v>
                </c:pt>
                <c:pt idx="81984">
                  <c:v>1557622800</c:v>
                </c:pt>
                <c:pt idx="81985">
                  <c:v>1557626400</c:v>
                </c:pt>
                <c:pt idx="81986">
                  <c:v>1557630000</c:v>
                </c:pt>
                <c:pt idx="81987">
                  <c:v>1557633600</c:v>
                </c:pt>
                <c:pt idx="81988">
                  <c:v>1557637200</c:v>
                </c:pt>
                <c:pt idx="81989">
                  <c:v>1557640800</c:v>
                </c:pt>
                <c:pt idx="81990">
                  <c:v>1557644400</c:v>
                </c:pt>
                <c:pt idx="81991">
                  <c:v>1557648000</c:v>
                </c:pt>
                <c:pt idx="81992">
                  <c:v>1557651600</c:v>
                </c:pt>
                <c:pt idx="81993">
                  <c:v>1557655200</c:v>
                </c:pt>
                <c:pt idx="81994">
                  <c:v>1557658800</c:v>
                </c:pt>
                <c:pt idx="81995">
                  <c:v>1557662400</c:v>
                </c:pt>
                <c:pt idx="81996">
                  <c:v>1557666000</c:v>
                </c:pt>
                <c:pt idx="81997">
                  <c:v>1557669600</c:v>
                </c:pt>
                <c:pt idx="81998">
                  <c:v>1557673200</c:v>
                </c:pt>
                <c:pt idx="81999">
                  <c:v>1557676800</c:v>
                </c:pt>
                <c:pt idx="82000">
                  <c:v>1557680400</c:v>
                </c:pt>
                <c:pt idx="82001">
                  <c:v>1557684000</c:v>
                </c:pt>
                <c:pt idx="82002">
                  <c:v>1557687600</c:v>
                </c:pt>
                <c:pt idx="82003">
                  <c:v>1557691200</c:v>
                </c:pt>
                <c:pt idx="82004">
                  <c:v>1557694800</c:v>
                </c:pt>
                <c:pt idx="82005">
                  <c:v>1557698400</c:v>
                </c:pt>
                <c:pt idx="82006">
                  <c:v>1557702000</c:v>
                </c:pt>
                <c:pt idx="82007">
                  <c:v>1557705600</c:v>
                </c:pt>
                <c:pt idx="82008">
                  <c:v>1557709200</c:v>
                </c:pt>
                <c:pt idx="82009">
                  <c:v>1557712800</c:v>
                </c:pt>
                <c:pt idx="82010">
                  <c:v>1557716400</c:v>
                </c:pt>
                <c:pt idx="82011">
                  <c:v>1557720000</c:v>
                </c:pt>
                <c:pt idx="82012">
                  <c:v>1557723600</c:v>
                </c:pt>
                <c:pt idx="82013">
                  <c:v>1557727200</c:v>
                </c:pt>
                <c:pt idx="82014">
                  <c:v>1557730800</c:v>
                </c:pt>
                <c:pt idx="82015">
                  <c:v>1557734400</c:v>
                </c:pt>
                <c:pt idx="82016">
                  <c:v>1557738000</c:v>
                </c:pt>
                <c:pt idx="82017">
                  <c:v>1557741600</c:v>
                </c:pt>
                <c:pt idx="82018">
                  <c:v>1557745200</c:v>
                </c:pt>
                <c:pt idx="82019">
                  <c:v>1557748800</c:v>
                </c:pt>
                <c:pt idx="82020">
                  <c:v>1557752400</c:v>
                </c:pt>
                <c:pt idx="82021">
                  <c:v>1557756000</c:v>
                </c:pt>
                <c:pt idx="82022">
                  <c:v>1557759600</c:v>
                </c:pt>
                <c:pt idx="82023">
                  <c:v>1557763200</c:v>
                </c:pt>
                <c:pt idx="82024">
                  <c:v>1557766800</c:v>
                </c:pt>
                <c:pt idx="82025">
                  <c:v>1557770400</c:v>
                </c:pt>
                <c:pt idx="82026">
                  <c:v>1557774000</c:v>
                </c:pt>
                <c:pt idx="82027">
                  <c:v>1557777600</c:v>
                </c:pt>
                <c:pt idx="82028">
                  <c:v>1557781200</c:v>
                </c:pt>
                <c:pt idx="82029">
                  <c:v>1557784800</c:v>
                </c:pt>
                <c:pt idx="82030">
                  <c:v>1557788400</c:v>
                </c:pt>
                <c:pt idx="82031">
                  <c:v>1557792000</c:v>
                </c:pt>
                <c:pt idx="82032">
                  <c:v>1557795600</c:v>
                </c:pt>
                <c:pt idx="82033">
                  <c:v>1557799200</c:v>
                </c:pt>
                <c:pt idx="82034">
                  <c:v>1557802800</c:v>
                </c:pt>
                <c:pt idx="82035">
                  <c:v>1557806400</c:v>
                </c:pt>
                <c:pt idx="82036">
                  <c:v>1557810000</c:v>
                </c:pt>
                <c:pt idx="82037">
                  <c:v>1557813600</c:v>
                </c:pt>
                <c:pt idx="82038">
                  <c:v>1557817200</c:v>
                </c:pt>
                <c:pt idx="82039">
                  <c:v>1557820800</c:v>
                </c:pt>
                <c:pt idx="82040">
                  <c:v>1557824400</c:v>
                </c:pt>
                <c:pt idx="82041">
                  <c:v>1557828000</c:v>
                </c:pt>
                <c:pt idx="82042">
                  <c:v>1557831600</c:v>
                </c:pt>
                <c:pt idx="82043">
                  <c:v>1557835200</c:v>
                </c:pt>
                <c:pt idx="82044">
                  <c:v>1557838800</c:v>
                </c:pt>
                <c:pt idx="82045">
                  <c:v>1557842400</c:v>
                </c:pt>
                <c:pt idx="82046">
                  <c:v>1557846000</c:v>
                </c:pt>
                <c:pt idx="82047">
                  <c:v>1557849600</c:v>
                </c:pt>
                <c:pt idx="82048">
                  <c:v>1557853200</c:v>
                </c:pt>
                <c:pt idx="82049">
                  <c:v>1557856800</c:v>
                </c:pt>
                <c:pt idx="82050">
                  <c:v>1557860400</c:v>
                </c:pt>
                <c:pt idx="82051">
                  <c:v>1557864000</c:v>
                </c:pt>
                <c:pt idx="82052">
                  <c:v>1557867600</c:v>
                </c:pt>
                <c:pt idx="82053">
                  <c:v>1557871200</c:v>
                </c:pt>
                <c:pt idx="82054">
                  <c:v>1557874800</c:v>
                </c:pt>
                <c:pt idx="82055">
                  <c:v>1557878400</c:v>
                </c:pt>
                <c:pt idx="82056">
                  <c:v>1557882000</c:v>
                </c:pt>
                <c:pt idx="82057">
                  <c:v>1557885600</c:v>
                </c:pt>
                <c:pt idx="82058">
                  <c:v>1557889200</c:v>
                </c:pt>
                <c:pt idx="82059">
                  <c:v>1557892800</c:v>
                </c:pt>
                <c:pt idx="82060">
                  <c:v>1557896400</c:v>
                </c:pt>
                <c:pt idx="82061">
                  <c:v>1557900000</c:v>
                </c:pt>
                <c:pt idx="82062">
                  <c:v>1557903600</c:v>
                </c:pt>
                <c:pt idx="82063">
                  <c:v>1557907200</c:v>
                </c:pt>
                <c:pt idx="82064">
                  <c:v>1557910800</c:v>
                </c:pt>
                <c:pt idx="82065">
                  <c:v>1557914400</c:v>
                </c:pt>
                <c:pt idx="82066">
                  <c:v>1557918000</c:v>
                </c:pt>
                <c:pt idx="82067">
                  <c:v>1557921600</c:v>
                </c:pt>
                <c:pt idx="82068">
                  <c:v>1557925200</c:v>
                </c:pt>
                <c:pt idx="82069">
                  <c:v>1557928800</c:v>
                </c:pt>
                <c:pt idx="82070">
                  <c:v>1557932400</c:v>
                </c:pt>
                <c:pt idx="82071">
                  <c:v>1557936000</c:v>
                </c:pt>
                <c:pt idx="82072">
                  <c:v>1557939600</c:v>
                </c:pt>
                <c:pt idx="82073">
                  <c:v>1557943200</c:v>
                </c:pt>
                <c:pt idx="82074">
                  <c:v>1557946800</c:v>
                </c:pt>
                <c:pt idx="82075">
                  <c:v>1557950400</c:v>
                </c:pt>
                <c:pt idx="82076">
                  <c:v>1557954000</c:v>
                </c:pt>
                <c:pt idx="82077">
                  <c:v>1557957600</c:v>
                </c:pt>
                <c:pt idx="82078">
                  <c:v>1557961200</c:v>
                </c:pt>
                <c:pt idx="82079">
                  <c:v>1557964800</c:v>
                </c:pt>
                <c:pt idx="82080">
                  <c:v>1557968400</c:v>
                </c:pt>
                <c:pt idx="82081">
                  <c:v>1557972000</c:v>
                </c:pt>
                <c:pt idx="82082">
                  <c:v>1557975600</c:v>
                </c:pt>
                <c:pt idx="82083">
                  <c:v>1557979200</c:v>
                </c:pt>
                <c:pt idx="82084">
                  <c:v>1557982800</c:v>
                </c:pt>
                <c:pt idx="82085">
                  <c:v>1557986400</c:v>
                </c:pt>
                <c:pt idx="82086">
                  <c:v>1557990000</c:v>
                </c:pt>
                <c:pt idx="82087">
                  <c:v>1557993600</c:v>
                </c:pt>
                <c:pt idx="82088">
                  <c:v>1557997200</c:v>
                </c:pt>
                <c:pt idx="82089">
                  <c:v>1558000800</c:v>
                </c:pt>
                <c:pt idx="82090">
                  <c:v>1558004400</c:v>
                </c:pt>
                <c:pt idx="82091">
                  <c:v>1558008000</c:v>
                </c:pt>
                <c:pt idx="82092">
                  <c:v>1558011600</c:v>
                </c:pt>
                <c:pt idx="82093">
                  <c:v>1558015200</c:v>
                </c:pt>
                <c:pt idx="82094">
                  <c:v>1558018800</c:v>
                </c:pt>
                <c:pt idx="82095">
                  <c:v>1558022400</c:v>
                </c:pt>
                <c:pt idx="82096">
                  <c:v>1558026000</c:v>
                </c:pt>
                <c:pt idx="82097">
                  <c:v>1558029600</c:v>
                </c:pt>
                <c:pt idx="82098">
                  <c:v>1558033200</c:v>
                </c:pt>
                <c:pt idx="82099">
                  <c:v>1558036800</c:v>
                </c:pt>
                <c:pt idx="82100">
                  <c:v>1558040400</c:v>
                </c:pt>
                <c:pt idx="82101">
                  <c:v>1558044000</c:v>
                </c:pt>
                <c:pt idx="82102">
                  <c:v>1558047600</c:v>
                </c:pt>
                <c:pt idx="82103">
                  <c:v>1558051200</c:v>
                </c:pt>
                <c:pt idx="82104">
                  <c:v>1558054800</c:v>
                </c:pt>
                <c:pt idx="82105">
                  <c:v>1558058400</c:v>
                </c:pt>
                <c:pt idx="82106">
                  <c:v>1558062000</c:v>
                </c:pt>
                <c:pt idx="82107">
                  <c:v>1558065600</c:v>
                </c:pt>
                <c:pt idx="82108">
                  <c:v>1558069200</c:v>
                </c:pt>
                <c:pt idx="82109">
                  <c:v>1558072800</c:v>
                </c:pt>
                <c:pt idx="82110">
                  <c:v>1558076400</c:v>
                </c:pt>
                <c:pt idx="82111">
                  <c:v>1558080000</c:v>
                </c:pt>
                <c:pt idx="82112">
                  <c:v>1558083600</c:v>
                </c:pt>
                <c:pt idx="82113">
                  <c:v>1558087200</c:v>
                </c:pt>
                <c:pt idx="82114">
                  <c:v>1558090800</c:v>
                </c:pt>
                <c:pt idx="82115">
                  <c:v>1558094400</c:v>
                </c:pt>
                <c:pt idx="82116">
                  <c:v>1558098000</c:v>
                </c:pt>
                <c:pt idx="82117">
                  <c:v>1558101600</c:v>
                </c:pt>
                <c:pt idx="82118">
                  <c:v>1558105200</c:v>
                </c:pt>
                <c:pt idx="82119">
                  <c:v>1558108800</c:v>
                </c:pt>
                <c:pt idx="82120">
                  <c:v>1558112400</c:v>
                </c:pt>
                <c:pt idx="82121">
                  <c:v>1558116000</c:v>
                </c:pt>
                <c:pt idx="82122">
                  <c:v>1558119600</c:v>
                </c:pt>
                <c:pt idx="82123">
                  <c:v>1558123200</c:v>
                </c:pt>
                <c:pt idx="82124">
                  <c:v>1558126800</c:v>
                </c:pt>
                <c:pt idx="82125">
                  <c:v>1558130400</c:v>
                </c:pt>
                <c:pt idx="82126">
                  <c:v>1558134000</c:v>
                </c:pt>
                <c:pt idx="82127">
                  <c:v>1558137600</c:v>
                </c:pt>
                <c:pt idx="82128">
                  <c:v>1558141200</c:v>
                </c:pt>
                <c:pt idx="82129">
                  <c:v>1558144800</c:v>
                </c:pt>
                <c:pt idx="82130">
                  <c:v>1558148400</c:v>
                </c:pt>
                <c:pt idx="82131">
                  <c:v>1558152000</c:v>
                </c:pt>
                <c:pt idx="82132">
                  <c:v>1558155600</c:v>
                </c:pt>
                <c:pt idx="82133">
                  <c:v>1558159200</c:v>
                </c:pt>
                <c:pt idx="82134">
                  <c:v>1558162800</c:v>
                </c:pt>
                <c:pt idx="82135">
                  <c:v>1558166400</c:v>
                </c:pt>
                <c:pt idx="82136">
                  <c:v>1558170000</c:v>
                </c:pt>
                <c:pt idx="82137">
                  <c:v>1558173600</c:v>
                </c:pt>
                <c:pt idx="82138">
                  <c:v>1558177200</c:v>
                </c:pt>
                <c:pt idx="82139">
                  <c:v>1558180800</c:v>
                </c:pt>
                <c:pt idx="82140">
                  <c:v>1558184400</c:v>
                </c:pt>
                <c:pt idx="82141">
                  <c:v>1558188000</c:v>
                </c:pt>
                <c:pt idx="82142">
                  <c:v>1558191600</c:v>
                </c:pt>
                <c:pt idx="82143">
                  <c:v>1558195200</c:v>
                </c:pt>
                <c:pt idx="82144">
                  <c:v>1558198800</c:v>
                </c:pt>
                <c:pt idx="82145">
                  <c:v>1558202400</c:v>
                </c:pt>
                <c:pt idx="82146">
                  <c:v>1558206000</c:v>
                </c:pt>
                <c:pt idx="82147">
                  <c:v>1558209600</c:v>
                </c:pt>
                <c:pt idx="82148">
                  <c:v>1558213200</c:v>
                </c:pt>
                <c:pt idx="82149">
                  <c:v>1558216800</c:v>
                </c:pt>
                <c:pt idx="82150">
                  <c:v>1558220400</c:v>
                </c:pt>
                <c:pt idx="82151">
                  <c:v>1558224000</c:v>
                </c:pt>
                <c:pt idx="82152">
                  <c:v>1558227600</c:v>
                </c:pt>
                <c:pt idx="82153">
                  <c:v>1558231200</c:v>
                </c:pt>
                <c:pt idx="82154">
                  <c:v>1558234800</c:v>
                </c:pt>
                <c:pt idx="82155">
                  <c:v>1558238400</c:v>
                </c:pt>
                <c:pt idx="82156">
                  <c:v>1558242000</c:v>
                </c:pt>
                <c:pt idx="82157">
                  <c:v>1558245600</c:v>
                </c:pt>
                <c:pt idx="82158">
                  <c:v>1558249200</c:v>
                </c:pt>
                <c:pt idx="82159">
                  <c:v>1558252800</c:v>
                </c:pt>
                <c:pt idx="82160">
                  <c:v>1558256400</c:v>
                </c:pt>
                <c:pt idx="82161">
                  <c:v>1558260000</c:v>
                </c:pt>
                <c:pt idx="82162">
                  <c:v>1558263600</c:v>
                </c:pt>
                <c:pt idx="82163">
                  <c:v>1558267200</c:v>
                </c:pt>
                <c:pt idx="82164">
                  <c:v>1558270800</c:v>
                </c:pt>
                <c:pt idx="82165">
                  <c:v>1558274400</c:v>
                </c:pt>
                <c:pt idx="82166">
                  <c:v>1558278000</c:v>
                </c:pt>
                <c:pt idx="82167">
                  <c:v>1558281600</c:v>
                </c:pt>
                <c:pt idx="82168">
                  <c:v>1558285200</c:v>
                </c:pt>
                <c:pt idx="82169">
                  <c:v>1558288800</c:v>
                </c:pt>
                <c:pt idx="82170">
                  <c:v>1558292400</c:v>
                </c:pt>
                <c:pt idx="82171">
                  <c:v>1558296000</c:v>
                </c:pt>
                <c:pt idx="82172">
                  <c:v>1558299600</c:v>
                </c:pt>
                <c:pt idx="82173">
                  <c:v>1558303200</c:v>
                </c:pt>
                <c:pt idx="82174">
                  <c:v>1558306800</c:v>
                </c:pt>
                <c:pt idx="82175">
                  <c:v>1558310400</c:v>
                </c:pt>
                <c:pt idx="82176">
                  <c:v>1558314000</c:v>
                </c:pt>
                <c:pt idx="82177">
                  <c:v>1558317600</c:v>
                </c:pt>
                <c:pt idx="82178">
                  <c:v>1558321200</c:v>
                </c:pt>
                <c:pt idx="82179">
                  <c:v>1558324800</c:v>
                </c:pt>
                <c:pt idx="82180">
                  <c:v>1558328400</c:v>
                </c:pt>
                <c:pt idx="82181">
                  <c:v>1558332000</c:v>
                </c:pt>
                <c:pt idx="82182">
                  <c:v>1558335600</c:v>
                </c:pt>
                <c:pt idx="82183">
                  <c:v>1558339200</c:v>
                </c:pt>
                <c:pt idx="82184">
                  <c:v>1558342800</c:v>
                </c:pt>
                <c:pt idx="82185">
                  <c:v>1558346400</c:v>
                </c:pt>
                <c:pt idx="82186">
                  <c:v>1558350000</c:v>
                </c:pt>
                <c:pt idx="82187">
                  <c:v>1558353600</c:v>
                </c:pt>
                <c:pt idx="82188">
                  <c:v>1558357200</c:v>
                </c:pt>
                <c:pt idx="82189">
                  <c:v>1558360800</c:v>
                </c:pt>
                <c:pt idx="82190">
                  <c:v>1558364400</c:v>
                </c:pt>
                <c:pt idx="82191">
                  <c:v>1558368000</c:v>
                </c:pt>
                <c:pt idx="82192">
                  <c:v>1558371600</c:v>
                </c:pt>
                <c:pt idx="82193">
                  <c:v>1558375200</c:v>
                </c:pt>
                <c:pt idx="82194">
                  <c:v>1558378800</c:v>
                </c:pt>
                <c:pt idx="82195">
                  <c:v>1558382400</c:v>
                </c:pt>
                <c:pt idx="82196">
                  <c:v>1558386000</c:v>
                </c:pt>
                <c:pt idx="82197">
                  <c:v>1558389600</c:v>
                </c:pt>
                <c:pt idx="82198">
                  <c:v>1558393200</c:v>
                </c:pt>
                <c:pt idx="82199">
                  <c:v>1558396800</c:v>
                </c:pt>
                <c:pt idx="82200">
                  <c:v>1558400400</c:v>
                </c:pt>
                <c:pt idx="82201">
                  <c:v>1558404000</c:v>
                </c:pt>
                <c:pt idx="82202">
                  <c:v>1558407600</c:v>
                </c:pt>
                <c:pt idx="82203">
                  <c:v>1558411200</c:v>
                </c:pt>
                <c:pt idx="82204">
                  <c:v>1558414800</c:v>
                </c:pt>
                <c:pt idx="82205">
                  <c:v>1558418400</c:v>
                </c:pt>
                <c:pt idx="82206">
                  <c:v>1558422000</c:v>
                </c:pt>
                <c:pt idx="82207">
                  <c:v>1558425600</c:v>
                </c:pt>
                <c:pt idx="82208">
                  <c:v>1558429200</c:v>
                </c:pt>
                <c:pt idx="82209">
                  <c:v>1558432800</c:v>
                </c:pt>
                <c:pt idx="82210">
                  <c:v>1558436400</c:v>
                </c:pt>
                <c:pt idx="82211">
                  <c:v>1558440000</c:v>
                </c:pt>
                <c:pt idx="82212">
                  <c:v>1558443600</c:v>
                </c:pt>
                <c:pt idx="82213">
                  <c:v>1558447200</c:v>
                </c:pt>
                <c:pt idx="82214">
                  <c:v>1558450800</c:v>
                </c:pt>
                <c:pt idx="82215">
                  <c:v>1558454400</c:v>
                </c:pt>
                <c:pt idx="82216">
                  <c:v>1558458000</c:v>
                </c:pt>
                <c:pt idx="82217">
                  <c:v>1558461600</c:v>
                </c:pt>
                <c:pt idx="82218">
                  <c:v>1558465200</c:v>
                </c:pt>
                <c:pt idx="82219">
                  <c:v>1558468800</c:v>
                </c:pt>
                <c:pt idx="82220">
                  <c:v>1558472400</c:v>
                </c:pt>
                <c:pt idx="82221">
                  <c:v>1558476000</c:v>
                </c:pt>
                <c:pt idx="82222">
                  <c:v>1558479600</c:v>
                </c:pt>
                <c:pt idx="82223">
                  <c:v>1558483200</c:v>
                </c:pt>
                <c:pt idx="82224">
                  <c:v>1558486800</c:v>
                </c:pt>
                <c:pt idx="82225">
                  <c:v>1558490400</c:v>
                </c:pt>
                <c:pt idx="82226">
                  <c:v>1558494000</c:v>
                </c:pt>
                <c:pt idx="82227">
                  <c:v>1558497600</c:v>
                </c:pt>
                <c:pt idx="82228">
                  <c:v>1558501200</c:v>
                </c:pt>
                <c:pt idx="82229">
                  <c:v>1558504800</c:v>
                </c:pt>
                <c:pt idx="82230">
                  <c:v>1558508400</c:v>
                </c:pt>
                <c:pt idx="82231">
                  <c:v>1558512000</c:v>
                </c:pt>
                <c:pt idx="82232">
                  <c:v>1558515600</c:v>
                </c:pt>
                <c:pt idx="82233">
                  <c:v>1558519200</c:v>
                </c:pt>
                <c:pt idx="82234">
                  <c:v>1558522800</c:v>
                </c:pt>
                <c:pt idx="82235">
                  <c:v>1558526400</c:v>
                </c:pt>
                <c:pt idx="82236">
                  <c:v>1558530000</c:v>
                </c:pt>
                <c:pt idx="82237">
                  <c:v>1558533600</c:v>
                </c:pt>
                <c:pt idx="82238">
                  <c:v>1558537200</c:v>
                </c:pt>
                <c:pt idx="82239">
                  <c:v>1558540800</c:v>
                </c:pt>
                <c:pt idx="82240">
                  <c:v>1558544400</c:v>
                </c:pt>
                <c:pt idx="82241">
                  <c:v>1558548000</c:v>
                </c:pt>
                <c:pt idx="82242">
                  <c:v>1558551600</c:v>
                </c:pt>
                <c:pt idx="82243">
                  <c:v>1558555200</c:v>
                </c:pt>
                <c:pt idx="82244">
                  <c:v>1558558800</c:v>
                </c:pt>
                <c:pt idx="82245">
                  <c:v>1558562400</c:v>
                </c:pt>
                <c:pt idx="82246">
                  <c:v>1558566000</c:v>
                </c:pt>
                <c:pt idx="82247">
                  <c:v>1558569600</c:v>
                </c:pt>
                <c:pt idx="82248">
                  <c:v>1558573200</c:v>
                </c:pt>
                <c:pt idx="82249">
                  <c:v>1558576800</c:v>
                </c:pt>
                <c:pt idx="82250">
                  <c:v>1558580400</c:v>
                </c:pt>
                <c:pt idx="82251">
                  <c:v>1558584000</c:v>
                </c:pt>
                <c:pt idx="82252">
                  <c:v>1558587600</c:v>
                </c:pt>
                <c:pt idx="82253">
                  <c:v>1558591200</c:v>
                </c:pt>
                <c:pt idx="82254">
                  <c:v>1558594800</c:v>
                </c:pt>
                <c:pt idx="82255">
                  <c:v>1558598400</c:v>
                </c:pt>
                <c:pt idx="82256">
                  <c:v>1558602000</c:v>
                </c:pt>
                <c:pt idx="82257">
                  <c:v>1558605600</c:v>
                </c:pt>
                <c:pt idx="82258">
                  <c:v>1558609200</c:v>
                </c:pt>
                <c:pt idx="82259">
                  <c:v>1558612800</c:v>
                </c:pt>
                <c:pt idx="82260">
                  <c:v>1558616400</c:v>
                </c:pt>
                <c:pt idx="82261">
                  <c:v>1558620000</c:v>
                </c:pt>
                <c:pt idx="82262">
                  <c:v>1558623600</c:v>
                </c:pt>
                <c:pt idx="82263">
                  <c:v>1558627200</c:v>
                </c:pt>
                <c:pt idx="82264">
                  <c:v>1558630800</c:v>
                </c:pt>
                <c:pt idx="82265">
                  <c:v>1558634400</c:v>
                </c:pt>
                <c:pt idx="82266">
                  <c:v>1558638000</c:v>
                </c:pt>
                <c:pt idx="82267">
                  <c:v>1558641600</c:v>
                </c:pt>
                <c:pt idx="82268">
                  <c:v>1558645200</c:v>
                </c:pt>
                <c:pt idx="82269">
                  <c:v>1558648800</c:v>
                </c:pt>
                <c:pt idx="82270">
                  <c:v>1558652400</c:v>
                </c:pt>
                <c:pt idx="82271">
                  <c:v>1558656000</c:v>
                </c:pt>
                <c:pt idx="82272">
                  <c:v>1558659600</c:v>
                </c:pt>
                <c:pt idx="82273">
                  <c:v>1558663200</c:v>
                </c:pt>
                <c:pt idx="82274">
                  <c:v>1558666800</c:v>
                </c:pt>
                <c:pt idx="82275">
                  <c:v>1558670400</c:v>
                </c:pt>
                <c:pt idx="82276">
                  <c:v>1558674000</c:v>
                </c:pt>
                <c:pt idx="82277">
                  <c:v>1558677600</c:v>
                </c:pt>
                <c:pt idx="82278">
                  <c:v>1558681200</c:v>
                </c:pt>
                <c:pt idx="82279">
                  <c:v>1558684800</c:v>
                </c:pt>
                <c:pt idx="82280">
                  <c:v>1558688400</c:v>
                </c:pt>
                <c:pt idx="82281">
                  <c:v>1558692000</c:v>
                </c:pt>
                <c:pt idx="82282">
                  <c:v>1558695600</c:v>
                </c:pt>
                <c:pt idx="82283">
                  <c:v>1558699200</c:v>
                </c:pt>
                <c:pt idx="82284">
                  <c:v>1558702800</c:v>
                </c:pt>
                <c:pt idx="82285">
                  <c:v>1558706400</c:v>
                </c:pt>
                <c:pt idx="82286">
                  <c:v>1558710000</c:v>
                </c:pt>
                <c:pt idx="82287">
                  <c:v>1558713600</c:v>
                </c:pt>
                <c:pt idx="82288">
                  <c:v>1558717200</c:v>
                </c:pt>
                <c:pt idx="82289">
                  <c:v>1558720800</c:v>
                </c:pt>
                <c:pt idx="82290">
                  <c:v>1558724400</c:v>
                </c:pt>
                <c:pt idx="82291">
                  <c:v>1558728000</c:v>
                </c:pt>
                <c:pt idx="82292">
                  <c:v>1558731600</c:v>
                </c:pt>
                <c:pt idx="82293">
                  <c:v>1558735200</c:v>
                </c:pt>
                <c:pt idx="82294">
                  <c:v>1558738800</c:v>
                </c:pt>
                <c:pt idx="82295">
                  <c:v>1558742400</c:v>
                </c:pt>
                <c:pt idx="82296">
                  <c:v>1558746000</c:v>
                </c:pt>
                <c:pt idx="82297">
                  <c:v>1558749600</c:v>
                </c:pt>
                <c:pt idx="82298">
                  <c:v>1558753200</c:v>
                </c:pt>
                <c:pt idx="82299">
                  <c:v>1558756800</c:v>
                </c:pt>
                <c:pt idx="82300">
                  <c:v>1558760400</c:v>
                </c:pt>
                <c:pt idx="82301">
                  <c:v>1558764000</c:v>
                </c:pt>
                <c:pt idx="82302">
                  <c:v>1558767600</c:v>
                </c:pt>
                <c:pt idx="82303">
                  <c:v>1558771200</c:v>
                </c:pt>
                <c:pt idx="82304">
                  <c:v>1558774800</c:v>
                </c:pt>
                <c:pt idx="82305">
                  <c:v>1558778400</c:v>
                </c:pt>
                <c:pt idx="82306">
                  <c:v>1558782000</c:v>
                </c:pt>
                <c:pt idx="82307">
                  <c:v>1558785600</c:v>
                </c:pt>
                <c:pt idx="82308">
                  <c:v>1558789200</c:v>
                </c:pt>
                <c:pt idx="82309">
                  <c:v>1558792800</c:v>
                </c:pt>
                <c:pt idx="82310">
                  <c:v>1558796400</c:v>
                </c:pt>
                <c:pt idx="82311">
                  <c:v>1558800000</c:v>
                </c:pt>
                <c:pt idx="82312">
                  <c:v>1558803600</c:v>
                </c:pt>
                <c:pt idx="82313">
                  <c:v>1558807200</c:v>
                </c:pt>
                <c:pt idx="82314">
                  <c:v>1558810800</c:v>
                </c:pt>
                <c:pt idx="82315">
                  <c:v>1558814400</c:v>
                </c:pt>
                <c:pt idx="82316">
                  <c:v>1558818000</c:v>
                </c:pt>
                <c:pt idx="82317">
                  <c:v>1558821600</c:v>
                </c:pt>
                <c:pt idx="82318">
                  <c:v>1558825200</c:v>
                </c:pt>
                <c:pt idx="82319">
                  <c:v>1558828800</c:v>
                </c:pt>
                <c:pt idx="82320">
                  <c:v>1558832400</c:v>
                </c:pt>
                <c:pt idx="82321">
                  <c:v>1558836000</c:v>
                </c:pt>
                <c:pt idx="82322">
                  <c:v>1558839600</c:v>
                </c:pt>
                <c:pt idx="82323">
                  <c:v>1558843200</c:v>
                </c:pt>
                <c:pt idx="82324">
                  <c:v>1558846800</c:v>
                </c:pt>
                <c:pt idx="82325">
                  <c:v>1558850400</c:v>
                </c:pt>
                <c:pt idx="82326">
                  <c:v>1558854000</c:v>
                </c:pt>
                <c:pt idx="82327">
                  <c:v>1558857600</c:v>
                </c:pt>
                <c:pt idx="82328">
                  <c:v>1558861200</c:v>
                </c:pt>
                <c:pt idx="82329">
                  <c:v>1558864800</c:v>
                </c:pt>
                <c:pt idx="82330">
                  <c:v>1558868400</c:v>
                </c:pt>
                <c:pt idx="82331">
                  <c:v>1558872000</c:v>
                </c:pt>
                <c:pt idx="82332">
                  <c:v>1558875600</c:v>
                </c:pt>
                <c:pt idx="82333">
                  <c:v>1558879200</c:v>
                </c:pt>
                <c:pt idx="82334">
                  <c:v>1558882800</c:v>
                </c:pt>
                <c:pt idx="82335">
                  <c:v>1558886400</c:v>
                </c:pt>
                <c:pt idx="82336">
                  <c:v>1558890000</c:v>
                </c:pt>
                <c:pt idx="82337">
                  <c:v>1558893600</c:v>
                </c:pt>
                <c:pt idx="82338">
                  <c:v>1558897200</c:v>
                </c:pt>
                <c:pt idx="82339">
                  <c:v>1558900800</c:v>
                </c:pt>
                <c:pt idx="82340">
                  <c:v>1558904400</c:v>
                </c:pt>
                <c:pt idx="82341">
                  <c:v>1558908000</c:v>
                </c:pt>
                <c:pt idx="82342">
                  <c:v>1558911600</c:v>
                </c:pt>
                <c:pt idx="82343">
                  <c:v>1558915200</c:v>
                </c:pt>
                <c:pt idx="82344">
                  <c:v>1558918800</c:v>
                </c:pt>
                <c:pt idx="82345">
                  <c:v>1558922400</c:v>
                </c:pt>
                <c:pt idx="82346">
                  <c:v>1558926000</c:v>
                </c:pt>
                <c:pt idx="82347">
                  <c:v>1558929600</c:v>
                </c:pt>
                <c:pt idx="82348">
                  <c:v>1558933200</c:v>
                </c:pt>
                <c:pt idx="82349">
                  <c:v>1558936800</c:v>
                </c:pt>
                <c:pt idx="82350">
                  <c:v>1558940400</c:v>
                </c:pt>
                <c:pt idx="82351">
                  <c:v>1558944000</c:v>
                </c:pt>
                <c:pt idx="82352">
                  <c:v>1558947600</c:v>
                </c:pt>
                <c:pt idx="82353">
                  <c:v>1558951200</c:v>
                </c:pt>
                <c:pt idx="82354">
                  <c:v>1558954800</c:v>
                </c:pt>
                <c:pt idx="82355">
                  <c:v>1558958400</c:v>
                </c:pt>
                <c:pt idx="82356">
                  <c:v>1558962000</c:v>
                </c:pt>
                <c:pt idx="82357">
                  <c:v>1558965600</c:v>
                </c:pt>
                <c:pt idx="82358">
                  <c:v>1558969200</c:v>
                </c:pt>
                <c:pt idx="82359">
                  <c:v>1558972800</c:v>
                </c:pt>
                <c:pt idx="82360">
                  <c:v>1558976400</c:v>
                </c:pt>
                <c:pt idx="82361">
                  <c:v>1558980000</c:v>
                </c:pt>
                <c:pt idx="82362">
                  <c:v>1558983600</c:v>
                </c:pt>
                <c:pt idx="82363">
                  <c:v>1558987200</c:v>
                </c:pt>
                <c:pt idx="82364">
                  <c:v>1558990800</c:v>
                </c:pt>
                <c:pt idx="82365">
                  <c:v>1558994400</c:v>
                </c:pt>
                <c:pt idx="82366">
                  <c:v>1558998000</c:v>
                </c:pt>
                <c:pt idx="82367">
                  <c:v>1559001600</c:v>
                </c:pt>
                <c:pt idx="82368">
                  <c:v>1559005200</c:v>
                </c:pt>
                <c:pt idx="82369">
                  <c:v>1559008800</c:v>
                </c:pt>
                <c:pt idx="82370">
                  <c:v>1559012400</c:v>
                </c:pt>
                <c:pt idx="82371">
                  <c:v>1559016000</c:v>
                </c:pt>
                <c:pt idx="82372">
                  <c:v>1559019600</c:v>
                </c:pt>
                <c:pt idx="82373">
                  <c:v>1559023200</c:v>
                </c:pt>
                <c:pt idx="82374">
                  <c:v>1559026800</c:v>
                </c:pt>
                <c:pt idx="82375">
                  <c:v>1559030400</c:v>
                </c:pt>
                <c:pt idx="82376">
                  <c:v>1559034000</c:v>
                </c:pt>
                <c:pt idx="82377">
                  <c:v>1559037600</c:v>
                </c:pt>
                <c:pt idx="82378">
                  <c:v>1559041200</c:v>
                </c:pt>
                <c:pt idx="82379">
                  <c:v>1559044800</c:v>
                </c:pt>
                <c:pt idx="82380">
                  <c:v>1559048400</c:v>
                </c:pt>
                <c:pt idx="82381">
                  <c:v>1559052000</c:v>
                </c:pt>
                <c:pt idx="82382">
                  <c:v>1559055600</c:v>
                </c:pt>
                <c:pt idx="82383">
                  <c:v>1559059200</c:v>
                </c:pt>
                <c:pt idx="82384">
                  <c:v>1559062800</c:v>
                </c:pt>
                <c:pt idx="82385">
                  <c:v>1559066400</c:v>
                </c:pt>
                <c:pt idx="82386">
                  <c:v>1559070000</c:v>
                </c:pt>
                <c:pt idx="82387">
                  <c:v>1559073600</c:v>
                </c:pt>
                <c:pt idx="82388">
                  <c:v>1559077200</c:v>
                </c:pt>
                <c:pt idx="82389">
                  <c:v>1559080800</c:v>
                </c:pt>
                <c:pt idx="82390">
                  <c:v>1559084400</c:v>
                </c:pt>
                <c:pt idx="82391">
                  <c:v>1559088000</c:v>
                </c:pt>
                <c:pt idx="82392">
                  <c:v>1559091600</c:v>
                </c:pt>
                <c:pt idx="82393">
                  <c:v>1559095200</c:v>
                </c:pt>
                <c:pt idx="82394">
                  <c:v>1559098800</c:v>
                </c:pt>
                <c:pt idx="82395">
                  <c:v>1559102400</c:v>
                </c:pt>
                <c:pt idx="82396">
                  <c:v>1559106000</c:v>
                </c:pt>
                <c:pt idx="82397">
                  <c:v>1559109600</c:v>
                </c:pt>
                <c:pt idx="82398">
                  <c:v>1559113200</c:v>
                </c:pt>
                <c:pt idx="82399">
                  <c:v>1559116800</c:v>
                </c:pt>
                <c:pt idx="82400">
                  <c:v>1559120400</c:v>
                </c:pt>
                <c:pt idx="82401">
                  <c:v>1559124000</c:v>
                </c:pt>
                <c:pt idx="82402">
                  <c:v>1559127600</c:v>
                </c:pt>
                <c:pt idx="82403">
                  <c:v>1559131200</c:v>
                </c:pt>
                <c:pt idx="82404">
                  <c:v>1559134800</c:v>
                </c:pt>
                <c:pt idx="82405">
                  <c:v>1559138400</c:v>
                </c:pt>
                <c:pt idx="82406">
                  <c:v>1559142000</c:v>
                </c:pt>
                <c:pt idx="82407">
                  <c:v>1559145600</c:v>
                </c:pt>
                <c:pt idx="82408">
                  <c:v>1559149200</c:v>
                </c:pt>
                <c:pt idx="82409">
                  <c:v>1559152800</c:v>
                </c:pt>
                <c:pt idx="82410">
                  <c:v>1559156400</c:v>
                </c:pt>
                <c:pt idx="82411">
                  <c:v>1559160000</c:v>
                </c:pt>
                <c:pt idx="82412">
                  <c:v>1559163600</c:v>
                </c:pt>
                <c:pt idx="82413">
                  <c:v>1559167200</c:v>
                </c:pt>
                <c:pt idx="82414">
                  <c:v>1559170800</c:v>
                </c:pt>
                <c:pt idx="82415">
                  <c:v>1559174400</c:v>
                </c:pt>
                <c:pt idx="82416">
                  <c:v>1559178000</c:v>
                </c:pt>
                <c:pt idx="82417">
                  <c:v>1559181600</c:v>
                </c:pt>
                <c:pt idx="82418">
                  <c:v>1559185200</c:v>
                </c:pt>
                <c:pt idx="82419">
                  <c:v>1559188800</c:v>
                </c:pt>
                <c:pt idx="82420">
                  <c:v>1559192400</c:v>
                </c:pt>
                <c:pt idx="82421">
                  <c:v>1559196000</c:v>
                </c:pt>
                <c:pt idx="82422">
                  <c:v>1559199600</c:v>
                </c:pt>
                <c:pt idx="82423">
                  <c:v>1559203200</c:v>
                </c:pt>
                <c:pt idx="82424">
                  <c:v>1559206800</c:v>
                </c:pt>
                <c:pt idx="82425">
                  <c:v>1559210400</c:v>
                </c:pt>
                <c:pt idx="82426">
                  <c:v>1559214000</c:v>
                </c:pt>
                <c:pt idx="82427">
                  <c:v>1559217600</c:v>
                </c:pt>
                <c:pt idx="82428">
                  <c:v>1559221200</c:v>
                </c:pt>
                <c:pt idx="82429">
                  <c:v>1559224800</c:v>
                </c:pt>
                <c:pt idx="82430">
                  <c:v>1559228400</c:v>
                </c:pt>
                <c:pt idx="82431">
                  <c:v>1559232000</c:v>
                </c:pt>
                <c:pt idx="82432">
                  <c:v>1559235600</c:v>
                </c:pt>
                <c:pt idx="82433">
                  <c:v>1559239200</c:v>
                </c:pt>
                <c:pt idx="82434">
                  <c:v>1559242800</c:v>
                </c:pt>
                <c:pt idx="82435">
                  <c:v>1559246400</c:v>
                </c:pt>
                <c:pt idx="82436">
                  <c:v>1559250000</c:v>
                </c:pt>
                <c:pt idx="82437">
                  <c:v>1559253600</c:v>
                </c:pt>
                <c:pt idx="82438">
                  <c:v>1559257200</c:v>
                </c:pt>
                <c:pt idx="82439">
                  <c:v>1559260800</c:v>
                </c:pt>
                <c:pt idx="82440">
                  <c:v>1559264400</c:v>
                </c:pt>
                <c:pt idx="82441">
                  <c:v>1559268000</c:v>
                </c:pt>
                <c:pt idx="82442">
                  <c:v>1559271600</c:v>
                </c:pt>
                <c:pt idx="82443">
                  <c:v>1559275200</c:v>
                </c:pt>
                <c:pt idx="82444">
                  <c:v>1559278800</c:v>
                </c:pt>
                <c:pt idx="82445">
                  <c:v>1559282400</c:v>
                </c:pt>
                <c:pt idx="82446">
                  <c:v>1559286000</c:v>
                </c:pt>
                <c:pt idx="82447">
                  <c:v>1559289600</c:v>
                </c:pt>
                <c:pt idx="82448">
                  <c:v>1559293200</c:v>
                </c:pt>
                <c:pt idx="82449">
                  <c:v>1559296800</c:v>
                </c:pt>
                <c:pt idx="82450">
                  <c:v>1559300400</c:v>
                </c:pt>
                <c:pt idx="82451">
                  <c:v>1559304000</c:v>
                </c:pt>
                <c:pt idx="82452">
                  <c:v>1559307600</c:v>
                </c:pt>
                <c:pt idx="82453">
                  <c:v>1559311200</c:v>
                </c:pt>
                <c:pt idx="82454">
                  <c:v>1559314800</c:v>
                </c:pt>
                <c:pt idx="82455">
                  <c:v>1559318400</c:v>
                </c:pt>
                <c:pt idx="82456">
                  <c:v>1559322000</c:v>
                </c:pt>
                <c:pt idx="82457">
                  <c:v>1559325600</c:v>
                </c:pt>
                <c:pt idx="82458">
                  <c:v>1559329200</c:v>
                </c:pt>
                <c:pt idx="82459">
                  <c:v>1559332800</c:v>
                </c:pt>
                <c:pt idx="82460">
                  <c:v>1559336400</c:v>
                </c:pt>
                <c:pt idx="82461">
                  <c:v>1559340000</c:v>
                </c:pt>
                <c:pt idx="82462">
                  <c:v>1559343600</c:v>
                </c:pt>
                <c:pt idx="82463">
                  <c:v>1559347200</c:v>
                </c:pt>
                <c:pt idx="82464">
                  <c:v>1559350800</c:v>
                </c:pt>
                <c:pt idx="82465">
                  <c:v>1559354400</c:v>
                </c:pt>
                <c:pt idx="82466">
                  <c:v>1559358000</c:v>
                </c:pt>
                <c:pt idx="82467">
                  <c:v>1559361600</c:v>
                </c:pt>
                <c:pt idx="82468">
                  <c:v>1559365200</c:v>
                </c:pt>
                <c:pt idx="82469">
                  <c:v>1559368800</c:v>
                </c:pt>
                <c:pt idx="82470">
                  <c:v>1559372400</c:v>
                </c:pt>
                <c:pt idx="82471">
                  <c:v>1559376000</c:v>
                </c:pt>
                <c:pt idx="82472">
                  <c:v>1559379600</c:v>
                </c:pt>
                <c:pt idx="82473">
                  <c:v>1559383200</c:v>
                </c:pt>
                <c:pt idx="82474">
                  <c:v>1559386800</c:v>
                </c:pt>
                <c:pt idx="82475">
                  <c:v>1559390400</c:v>
                </c:pt>
                <c:pt idx="82476">
                  <c:v>1559394000</c:v>
                </c:pt>
                <c:pt idx="82477">
                  <c:v>1559397600</c:v>
                </c:pt>
                <c:pt idx="82478">
                  <c:v>1559401200</c:v>
                </c:pt>
                <c:pt idx="82479">
                  <c:v>1559404800</c:v>
                </c:pt>
                <c:pt idx="82480">
                  <c:v>1559408400</c:v>
                </c:pt>
                <c:pt idx="82481">
                  <c:v>1559412000</c:v>
                </c:pt>
                <c:pt idx="82482">
                  <c:v>1559415600</c:v>
                </c:pt>
                <c:pt idx="82483">
                  <c:v>1559419200</c:v>
                </c:pt>
                <c:pt idx="82484">
                  <c:v>1559422800</c:v>
                </c:pt>
                <c:pt idx="82485">
                  <c:v>1559426400</c:v>
                </c:pt>
                <c:pt idx="82486">
                  <c:v>1559430000</c:v>
                </c:pt>
                <c:pt idx="82487">
                  <c:v>1559433600</c:v>
                </c:pt>
                <c:pt idx="82488">
                  <c:v>1559437200</c:v>
                </c:pt>
                <c:pt idx="82489">
                  <c:v>1559440800</c:v>
                </c:pt>
                <c:pt idx="82490">
                  <c:v>1559444400</c:v>
                </c:pt>
                <c:pt idx="82491">
                  <c:v>1559448000</c:v>
                </c:pt>
                <c:pt idx="82492">
                  <c:v>1559451600</c:v>
                </c:pt>
                <c:pt idx="82493">
                  <c:v>1559455200</c:v>
                </c:pt>
                <c:pt idx="82494">
                  <c:v>1559458800</c:v>
                </c:pt>
                <c:pt idx="82495">
                  <c:v>1559462400</c:v>
                </c:pt>
                <c:pt idx="82496">
                  <c:v>1559466000</c:v>
                </c:pt>
                <c:pt idx="82497">
                  <c:v>1559469600</c:v>
                </c:pt>
                <c:pt idx="82498">
                  <c:v>1559473200</c:v>
                </c:pt>
                <c:pt idx="82499">
                  <c:v>1559476800</c:v>
                </c:pt>
                <c:pt idx="82500">
                  <c:v>1559480400</c:v>
                </c:pt>
                <c:pt idx="82501">
                  <c:v>1559484000</c:v>
                </c:pt>
                <c:pt idx="82502">
                  <c:v>1559487600</c:v>
                </c:pt>
                <c:pt idx="82503">
                  <c:v>1559491200</c:v>
                </c:pt>
                <c:pt idx="82504">
                  <c:v>1559494800</c:v>
                </c:pt>
                <c:pt idx="82505">
                  <c:v>1559498400</c:v>
                </c:pt>
                <c:pt idx="82506">
                  <c:v>1559502000</c:v>
                </c:pt>
                <c:pt idx="82507">
                  <c:v>1559505600</c:v>
                </c:pt>
                <c:pt idx="82508">
                  <c:v>1559509200</c:v>
                </c:pt>
                <c:pt idx="82509">
                  <c:v>1559512800</c:v>
                </c:pt>
                <c:pt idx="82510">
                  <c:v>1559516400</c:v>
                </c:pt>
                <c:pt idx="82511">
                  <c:v>1559520000</c:v>
                </c:pt>
                <c:pt idx="82512">
                  <c:v>1559523600</c:v>
                </c:pt>
                <c:pt idx="82513">
                  <c:v>1559527200</c:v>
                </c:pt>
                <c:pt idx="82514">
                  <c:v>1559530800</c:v>
                </c:pt>
                <c:pt idx="82515">
                  <c:v>1559534400</c:v>
                </c:pt>
                <c:pt idx="82516">
                  <c:v>1559538000</c:v>
                </c:pt>
                <c:pt idx="82517">
                  <c:v>1559541600</c:v>
                </c:pt>
                <c:pt idx="82518">
                  <c:v>1559545200</c:v>
                </c:pt>
                <c:pt idx="82519">
                  <c:v>1559548800</c:v>
                </c:pt>
                <c:pt idx="82520">
                  <c:v>1559552400</c:v>
                </c:pt>
                <c:pt idx="82521">
                  <c:v>1559556000</c:v>
                </c:pt>
                <c:pt idx="82522">
                  <c:v>1559559600</c:v>
                </c:pt>
                <c:pt idx="82523">
                  <c:v>1559563200</c:v>
                </c:pt>
                <c:pt idx="82524">
                  <c:v>1559566800</c:v>
                </c:pt>
                <c:pt idx="82525">
                  <c:v>1559570400</c:v>
                </c:pt>
                <c:pt idx="82526">
                  <c:v>1559574000</c:v>
                </c:pt>
                <c:pt idx="82527">
                  <c:v>1559577600</c:v>
                </c:pt>
                <c:pt idx="82528">
                  <c:v>1559581200</c:v>
                </c:pt>
                <c:pt idx="82529">
                  <c:v>1559584800</c:v>
                </c:pt>
                <c:pt idx="82530">
                  <c:v>1559588400</c:v>
                </c:pt>
                <c:pt idx="82531">
                  <c:v>1559592000</c:v>
                </c:pt>
                <c:pt idx="82532">
                  <c:v>1559595600</c:v>
                </c:pt>
                <c:pt idx="82533">
                  <c:v>1559599200</c:v>
                </c:pt>
                <c:pt idx="82534">
                  <c:v>1559602800</c:v>
                </c:pt>
                <c:pt idx="82535">
                  <c:v>1559606400</c:v>
                </c:pt>
                <c:pt idx="82536">
                  <c:v>1559610000</c:v>
                </c:pt>
                <c:pt idx="82537">
                  <c:v>1559613600</c:v>
                </c:pt>
                <c:pt idx="82538">
                  <c:v>1559617200</c:v>
                </c:pt>
                <c:pt idx="82539">
                  <c:v>1559620800</c:v>
                </c:pt>
                <c:pt idx="82540">
                  <c:v>1559624400</c:v>
                </c:pt>
                <c:pt idx="82541">
                  <c:v>1559628000</c:v>
                </c:pt>
                <c:pt idx="82542">
                  <c:v>1559631600</c:v>
                </c:pt>
                <c:pt idx="82543">
                  <c:v>1559635200</c:v>
                </c:pt>
                <c:pt idx="82544">
                  <c:v>1559638800</c:v>
                </c:pt>
                <c:pt idx="82545">
                  <c:v>1559642400</c:v>
                </c:pt>
                <c:pt idx="82546">
                  <c:v>1559646000</c:v>
                </c:pt>
                <c:pt idx="82547">
                  <c:v>1559649600</c:v>
                </c:pt>
                <c:pt idx="82548">
                  <c:v>1559653200</c:v>
                </c:pt>
                <c:pt idx="82549">
                  <c:v>1559656800</c:v>
                </c:pt>
                <c:pt idx="82550">
                  <c:v>1559660400</c:v>
                </c:pt>
                <c:pt idx="82551">
                  <c:v>1559664000</c:v>
                </c:pt>
                <c:pt idx="82552">
                  <c:v>1559667600</c:v>
                </c:pt>
                <c:pt idx="82553">
                  <c:v>1559671200</c:v>
                </c:pt>
                <c:pt idx="82554">
                  <c:v>1559674800</c:v>
                </c:pt>
                <c:pt idx="82555">
                  <c:v>1559678400</c:v>
                </c:pt>
                <c:pt idx="82556">
                  <c:v>1559682000</c:v>
                </c:pt>
                <c:pt idx="82557">
                  <c:v>1559685600</c:v>
                </c:pt>
                <c:pt idx="82558">
                  <c:v>1559689200</c:v>
                </c:pt>
                <c:pt idx="82559">
                  <c:v>1559692800</c:v>
                </c:pt>
                <c:pt idx="82560">
                  <c:v>1559696400</c:v>
                </c:pt>
                <c:pt idx="82561">
                  <c:v>1559700000</c:v>
                </c:pt>
                <c:pt idx="82562">
                  <c:v>1559703600</c:v>
                </c:pt>
                <c:pt idx="82563">
                  <c:v>1559707200</c:v>
                </c:pt>
                <c:pt idx="82564">
                  <c:v>1559710800</c:v>
                </c:pt>
                <c:pt idx="82565">
                  <c:v>1559714400</c:v>
                </c:pt>
                <c:pt idx="82566">
                  <c:v>1559718000</c:v>
                </c:pt>
                <c:pt idx="82567">
                  <c:v>1559721600</c:v>
                </c:pt>
                <c:pt idx="82568">
                  <c:v>1559725200</c:v>
                </c:pt>
                <c:pt idx="82569">
                  <c:v>1559728800</c:v>
                </c:pt>
                <c:pt idx="82570">
                  <c:v>1559732400</c:v>
                </c:pt>
                <c:pt idx="82571">
                  <c:v>1559736000</c:v>
                </c:pt>
                <c:pt idx="82572">
                  <c:v>1559739600</c:v>
                </c:pt>
                <c:pt idx="82573">
                  <c:v>1559743200</c:v>
                </c:pt>
                <c:pt idx="82574">
                  <c:v>1559746800</c:v>
                </c:pt>
                <c:pt idx="82575">
                  <c:v>1559750400</c:v>
                </c:pt>
                <c:pt idx="82576">
                  <c:v>1559754000</c:v>
                </c:pt>
                <c:pt idx="82577">
                  <c:v>1559757600</c:v>
                </c:pt>
                <c:pt idx="82578">
                  <c:v>1559761200</c:v>
                </c:pt>
                <c:pt idx="82579">
                  <c:v>1559764800</c:v>
                </c:pt>
                <c:pt idx="82580">
                  <c:v>1559768400</c:v>
                </c:pt>
                <c:pt idx="82581">
                  <c:v>1559772000</c:v>
                </c:pt>
                <c:pt idx="82582">
                  <c:v>1559775600</c:v>
                </c:pt>
                <c:pt idx="82583">
                  <c:v>1559779200</c:v>
                </c:pt>
                <c:pt idx="82584">
                  <c:v>1559782800</c:v>
                </c:pt>
                <c:pt idx="82585">
                  <c:v>1559786400</c:v>
                </c:pt>
                <c:pt idx="82586">
                  <c:v>1559790000</c:v>
                </c:pt>
                <c:pt idx="82587">
                  <c:v>1559793600</c:v>
                </c:pt>
                <c:pt idx="82588">
                  <c:v>1559797200</c:v>
                </c:pt>
                <c:pt idx="82589">
                  <c:v>1559800800</c:v>
                </c:pt>
                <c:pt idx="82590">
                  <c:v>1559804400</c:v>
                </c:pt>
                <c:pt idx="82591">
                  <c:v>1559808000</c:v>
                </c:pt>
                <c:pt idx="82592">
                  <c:v>1559811600</c:v>
                </c:pt>
                <c:pt idx="82593">
                  <c:v>1559815200</c:v>
                </c:pt>
                <c:pt idx="82594">
                  <c:v>1559818800</c:v>
                </c:pt>
                <c:pt idx="82595">
                  <c:v>1559822400</c:v>
                </c:pt>
                <c:pt idx="82596">
                  <c:v>1559826000</c:v>
                </c:pt>
                <c:pt idx="82597">
                  <c:v>1559829600</c:v>
                </c:pt>
                <c:pt idx="82598">
                  <c:v>1559833200</c:v>
                </c:pt>
                <c:pt idx="82599">
                  <c:v>1559836800</c:v>
                </c:pt>
                <c:pt idx="82600">
                  <c:v>1559840400</c:v>
                </c:pt>
                <c:pt idx="82601">
                  <c:v>1559844000</c:v>
                </c:pt>
                <c:pt idx="82602">
                  <c:v>1559847600</c:v>
                </c:pt>
                <c:pt idx="82603">
                  <c:v>1559851200</c:v>
                </c:pt>
                <c:pt idx="82604">
                  <c:v>1559854800</c:v>
                </c:pt>
                <c:pt idx="82605">
                  <c:v>1559858400</c:v>
                </c:pt>
                <c:pt idx="82606">
                  <c:v>1559862000</c:v>
                </c:pt>
                <c:pt idx="82607">
                  <c:v>1559865600</c:v>
                </c:pt>
                <c:pt idx="82608">
                  <c:v>1559869200</c:v>
                </c:pt>
                <c:pt idx="82609">
                  <c:v>1559872800</c:v>
                </c:pt>
                <c:pt idx="82610">
                  <c:v>1559876400</c:v>
                </c:pt>
                <c:pt idx="82611">
                  <c:v>1559880000</c:v>
                </c:pt>
                <c:pt idx="82612">
                  <c:v>1559883600</c:v>
                </c:pt>
                <c:pt idx="82613">
                  <c:v>1559887200</c:v>
                </c:pt>
                <c:pt idx="82614">
                  <c:v>1559890800</c:v>
                </c:pt>
                <c:pt idx="82615">
                  <c:v>1559894400</c:v>
                </c:pt>
                <c:pt idx="82616">
                  <c:v>1559898000</c:v>
                </c:pt>
                <c:pt idx="82617">
                  <c:v>1559901600</c:v>
                </c:pt>
                <c:pt idx="82618">
                  <c:v>1559905200</c:v>
                </c:pt>
                <c:pt idx="82619">
                  <c:v>1559908800</c:v>
                </c:pt>
                <c:pt idx="82620">
                  <c:v>1559912400</c:v>
                </c:pt>
                <c:pt idx="82621">
                  <c:v>1559916000</c:v>
                </c:pt>
                <c:pt idx="82622">
                  <c:v>1559919600</c:v>
                </c:pt>
                <c:pt idx="82623">
                  <c:v>1559923200</c:v>
                </c:pt>
                <c:pt idx="82624">
                  <c:v>1559926800</c:v>
                </c:pt>
                <c:pt idx="82625">
                  <c:v>1559930400</c:v>
                </c:pt>
                <c:pt idx="82626">
                  <c:v>1559934000</c:v>
                </c:pt>
                <c:pt idx="82627">
                  <c:v>1559937600</c:v>
                </c:pt>
                <c:pt idx="82628">
                  <c:v>1559941200</c:v>
                </c:pt>
                <c:pt idx="82629">
                  <c:v>1559944800</c:v>
                </c:pt>
                <c:pt idx="82630">
                  <c:v>1559948400</c:v>
                </c:pt>
                <c:pt idx="82631">
                  <c:v>1559952000</c:v>
                </c:pt>
                <c:pt idx="82632">
                  <c:v>1559955600</c:v>
                </c:pt>
                <c:pt idx="82633">
                  <c:v>1559959200</c:v>
                </c:pt>
                <c:pt idx="82634">
                  <c:v>1559962800</c:v>
                </c:pt>
                <c:pt idx="82635">
                  <c:v>1559966400</c:v>
                </c:pt>
                <c:pt idx="82636">
                  <c:v>1559970000</c:v>
                </c:pt>
                <c:pt idx="82637">
                  <c:v>1559973600</c:v>
                </c:pt>
                <c:pt idx="82638">
                  <c:v>1559977200</c:v>
                </c:pt>
                <c:pt idx="82639">
                  <c:v>1559980800</c:v>
                </c:pt>
                <c:pt idx="82640">
                  <c:v>1559984400</c:v>
                </c:pt>
                <c:pt idx="82641">
                  <c:v>1559988000</c:v>
                </c:pt>
                <c:pt idx="82642">
                  <c:v>1559991600</c:v>
                </c:pt>
                <c:pt idx="82643">
                  <c:v>1559995200</c:v>
                </c:pt>
                <c:pt idx="82644">
                  <c:v>1559998800</c:v>
                </c:pt>
                <c:pt idx="82645">
                  <c:v>1560002400</c:v>
                </c:pt>
                <c:pt idx="82646">
                  <c:v>1560006000</c:v>
                </c:pt>
                <c:pt idx="82647">
                  <c:v>1560009600</c:v>
                </c:pt>
                <c:pt idx="82648">
                  <c:v>1560013200</c:v>
                </c:pt>
                <c:pt idx="82649">
                  <c:v>1560016800</c:v>
                </c:pt>
                <c:pt idx="82650">
                  <c:v>1560020400</c:v>
                </c:pt>
                <c:pt idx="82651">
                  <c:v>1560024000</c:v>
                </c:pt>
                <c:pt idx="82652">
                  <c:v>1560027600</c:v>
                </c:pt>
                <c:pt idx="82653">
                  <c:v>1560031200</c:v>
                </c:pt>
                <c:pt idx="82654">
                  <c:v>1560034800</c:v>
                </c:pt>
                <c:pt idx="82655">
                  <c:v>1560038400</c:v>
                </c:pt>
                <c:pt idx="82656">
                  <c:v>1560042000</c:v>
                </c:pt>
                <c:pt idx="82657">
                  <c:v>1560045600</c:v>
                </c:pt>
                <c:pt idx="82658">
                  <c:v>1560049200</c:v>
                </c:pt>
                <c:pt idx="82659">
                  <c:v>1560052800</c:v>
                </c:pt>
                <c:pt idx="82660">
                  <c:v>1560056400</c:v>
                </c:pt>
                <c:pt idx="82661">
                  <c:v>1560060000</c:v>
                </c:pt>
                <c:pt idx="82662">
                  <c:v>1560063600</c:v>
                </c:pt>
                <c:pt idx="82663">
                  <c:v>1560067200</c:v>
                </c:pt>
                <c:pt idx="82664">
                  <c:v>1560070800</c:v>
                </c:pt>
                <c:pt idx="82665">
                  <c:v>1560074400</c:v>
                </c:pt>
                <c:pt idx="82666">
                  <c:v>1560078000</c:v>
                </c:pt>
                <c:pt idx="82667">
                  <c:v>1560081600</c:v>
                </c:pt>
                <c:pt idx="82668">
                  <c:v>1560085200</c:v>
                </c:pt>
                <c:pt idx="82669">
                  <c:v>1560088800</c:v>
                </c:pt>
                <c:pt idx="82670">
                  <c:v>1560092400</c:v>
                </c:pt>
                <c:pt idx="82671">
                  <c:v>1560096000</c:v>
                </c:pt>
                <c:pt idx="82672">
                  <c:v>1560099600</c:v>
                </c:pt>
                <c:pt idx="82673">
                  <c:v>1560103200</c:v>
                </c:pt>
                <c:pt idx="82674">
                  <c:v>1560106800</c:v>
                </c:pt>
                <c:pt idx="82675">
                  <c:v>1560110400</c:v>
                </c:pt>
                <c:pt idx="82676">
                  <c:v>1560114000</c:v>
                </c:pt>
                <c:pt idx="82677">
                  <c:v>1560117600</c:v>
                </c:pt>
                <c:pt idx="82678">
                  <c:v>1560121200</c:v>
                </c:pt>
                <c:pt idx="82679">
                  <c:v>1560124800</c:v>
                </c:pt>
                <c:pt idx="82680">
                  <c:v>1560128400</c:v>
                </c:pt>
                <c:pt idx="82681">
                  <c:v>1560132000</c:v>
                </c:pt>
                <c:pt idx="82682">
                  <c:v>1560135600</c:v>
                </c:pt>
                <c:pt idx="82683">
                  <c:v>1560139200</c:v>
                </c:pt>
                <c:pt idx="82684">
                  <c:v>1560142800</c:v>
                </c:pt>
                <c:pt idx="82685">
                  <c:v>1560146400</c:v>
                </c:pt>
                <c:pt idx="82686">
                  <c:v>1560150000</c:v>
                </c:pt>
                <c:pt idx="82687">
                  <c:v>1560153600</c:v>
                </c:pt>
                <c:pt idx="82688">
                  <c:v>1560157200</c:v>
                </c:pt>
                <c:pt idx="82689">
                  <c:v>1560160800</c:v>
                </c:pt>
                <c:pt idx="82690">
                  <c:v>1560164400</c:v>
                </c:pt>
                <c:pt idx="82691">
                  <c:v>1560168000</c:v>
                </c:pt>
                <c:pt idx="82692">
                  <c:v>1560171600</c:v>
                </c:pt>
                <c:pt idx="82693">
                  <c:v>1560175200</c:v>
                </c:pt>
                <c:pt idx="82694">
                  <c:v>1560178800</c:v>
                </c:pt>
                <c:pt idx="82695">
                  <c:v>1560182400</c:v>
                </c:pt>
                <c:pt idx="82696">
                  <c:v>1560186000</c:v>
                </c:pt>
                <c:pt idx="82697">
                  <c:v>1560189600</c:v>
                </c:pt>
                <c:pt idx="82698">
                  <c:v>1560193200</c:v>
                </c:pt>
                <c:pt idx="82699">
                  <c:v>1560196800</c:v>
                </c:pt>
                <c:pt idx="82700">
                  <c:v>1560200400</c:v>
                </c:pt>
                <c:pt idx="82701">
                  <c:v>1560204000</c:v>
                </c:pt>
                <c:pt idx="82702">
                  <c:v>1560207600</c:v>
                </c:pt>
                <c:pt idx="82703">
                  <c:v>1560211200</c:v>
                </c:pt>
                <c:pt idx="82704">
                  <c:v>1560214800</c:v>
                </c:pt>
                <c:pt idx="82705">
                  <c:v>1560218400</c:v>
                </c:pt>
                <c:pt idx="82706">
                  <c:v>1560222000</c:v>
                </c:pt>
                <c:pt idx="82707">
                  <c:v>1560225600</c:v>
                </c:pt>
                <c:pt idx="82708">
                  <c:v>1560229200</c:v>
                </c:pt>
                <c:pt idx="82709">
                  <c:v>1560232800</c:v>
                </c:pt>
                <c:pt idx="82710">
                  <c:v>1560236400</c:v>
                </c:pt>
                <c:pt idx="82711">
                  <c:v>1560240000</c:v>
                </c:pt>
                <c:pt idx="82712">
                  <c:v>1560243600</c:v>
                </c:pt>
                <c:pt idx="82713">
                  <c:v>1560247200</c:v>
                </c:pt>
                <c:pt idx="82714">
                  <c:v>1560250800</c:v>
                </c:pt>
                <c:pt idx="82715">
                  <c:v>1560254400</c:v>
                </c:pt>
                <c:pt idx="82716">
                  <c:v>1560258000</c:v>
                </c:pt>
                <c:pt idx="82717">
                  <c:v>1560261600</c:v>
                </c:pt>
                <c:pt idx="82718">
                  <c:v>1560265200</c:v>
                </c:pt>
                <c:pt idx="82719">
                  <c:v>1560268800</c:v>
                </c:pt>
                <c:pt idx="82720">
                  <c:v>1560272400</c:v>
                </c:pt>
                <c:pt idx="82721">
                  <c:v>1560276000</c:v>
                </c:pt>
                <c:pt idx="82722">
                  <c:v>1560279600</c:v>
                </c:pt>
                <c:pt idx="82723">
                  <c:v>1560283200</c:v>
                </c:pt>
                <c:pt idx="82724">
                  <c:v>1560286800</c:v>
                </c:pt>
                <c:pt idx="82725">
                  <c:v>1560290400</c:v>
                </c:pt>
                <c:pt idx="82726">
                  <c:v>1560294000</c:v>
                </c:pt>
                <c:pt idx="82727">
                  <c:v>1560297600</c:v>
                </c:pt>
                <c:pt idx="82728">
                  <c:v>1560301200</c:v>
                </c:pt>
                <c:pt idx="82729">
                  <c:v>1560304800</c:v>
                </c:pt>
                <c:pt idx="82730">
                  <c:v>1560308400</c:v>
                </c:pt>
                <c:pt idx="82731">
                  <c:v>1560312000</c:v>
                </c:pt>
                <c:pt idx="82732">
                  <c:v>1560315600</c:v>
                </c:pt>
                <c:pt idx="82733">
                  <c:v>1560319200</c:v>
                </c:pt>
                <c:pt idx="82734">
                  <c:v>1560322800</c:v>
                </c:pt>
                <c:pt idx="82735">
                  <c:v>1560326400</c:v>
                </c:pt>
                <c:pt idx="82736">
                  <c:v>1560330000</c:v>
                </c:pt>
                <c:pt idx="82737">
                  <c:v>1560333600</c:v>
                </c:pt>
                <c:pt idx="82738">
                  <c:v>1560337200</c:v>
                </c:pt>
                <c:pt idx="82739">
                  <c:v>1560340800</c:v>
                </c:pt>
                <c:pt idx="82740">
                  <c:v>1560344400</c:v>
                </c:pt>
                <c:pt idx="82741">
                  <c:v>1560348000</c:v>
                </c:pt>
                <c:pt idx="82742">
                  <c:v>1560351600</c:v>
                </c:pt>
                <c:pt idx="82743">
                  <c:v>1560355200</c:v>
                </c:pt>
                <c:pt idx="82744">
                  <c:v>1560358800</c:v>
                </c:pt>
                <c:pt idx="82745">
                  <c:v>1560362400</c:v>
                </c:pt>
                <c:pt idx="82746">
                  <c:v>1560366000</c:v>
                </c:pt>
                <c:pt idx="82747">
                  <c:v>1560369600</c:v>
                </c:pt>
                <c:pt idx="82748">
                  <c:v>1560373200</c:v>
                </c:pt>
                <c:pt idx="82749">
                  <c:v>1560376800</c:v>
                </c:pt>
                <c:pt idx="82750">
                  <c:v>1560380400</c:v>
                </c:pt>
                <c:pt idx="82751">
                  <c:v>1560384000</c:v>
                </c:pt>
                <c:pt idx="82752">
                  <c:v>1560387600</c:v>
                </c:pt>
                <c:pt idx="82753">
                  <c:v>1560391200</c:v>
                </c:pt>
                <c:pt idx="82754">
                  <c:v>1560394800</c:v>
                </c:pt>
                <c:pt idx="82755">
                  <c:v>1560398400</c:v>
                </c:pt>
                <c:pt idx="82756">
                  <c:v>1560402000</c:v>
                </c:pt>
                <c:pt idx="82757">
                  <c:v>1560405600</c:v>
                </c:pt>
                <c:pt idx="82758">
                  <c:v>1560409200</c:v>
                </c:pt>
                <c:pt idx="82759">
                  <c:v>1560412800</c:v>
                </c:pt>
                <c:pt idx="82760">
                  <c:v>1560416400</c:v>
                </c:pt>
                <c:pt idx="82761">
                  <c:v>1560420000</c:v>
                </c:pt>
                <c:pt idx="82762">
                  <c:v>1560423600</c:v>
                </c:pt>
                <c:pt idx="82763">
                  <c:v>1560427200</c:v>
                </c:pt>
                <c:pt idx="82764">
                  <c:v>1560430800</c:v>
                </c:pt>
                <c:pt idx="82765">
                  <c:v>1560434400</c:v>
                </c:pt>
                <c:pt idx="82766">
                  <c:v>1560438000</c:v>
                </c:pt>
                <c:pt idx="82767">
                  <c:v>1560441600</c:v>
                </c:pt>
                <c:pt idx="82768">
                  <c:v>1560445200</c:v>
                </c:pt>
                <c:pt idx="82769">
                  <c:v>1560448800</c:v>
                </c:pt>
                <c:pt idx="82770">
                  <c:v>1560452400</c:v>
                </c:pt>
                <c:pt idx="82771">
                  <c:v>1560456000</c:v>
                </c:pt>
                <c:pt idx="82772">
                  <c:v>1560459600</c:v>
                </c:pt>
                <c:pt idx="82773">
                  <c:v>1560463200</c:v>
                </c:pt>
                <c:pt idx="82774">
                  <c:v>1560466800</c:v>
                </c:pt>
                <c:pt idx="82775">
                  <c:v>1560470400</c:v>
                </c:pt>
                <c:pt idx="82776">
                  <c:v>1560474000</c:v>
                </c:pt>
                <c:pt idx="82777">
                  <c:v>1560477600</c:v>
                </c:pt>
                <c:pt idx="82778">
                  <c:v>1560481200</c:v>
                </c:pt>
                <c:pt idx="82779">
                  <c:v>1560484800</c:v>
                </c:pt>
                <c:pt idx="82780">
                  <c:v>1560488400</c:v>
                </c:pt>
                <c:pt idx="82781">
                  <c:v>1560492000</c:v>
                </c:pt>
                <c:pt idx="82782">
                  <c:v>1560495600</c:v>
                </c:pt>
                <c:pt idx="82783">
                  <c:v>1560499200</c:v>
                </c:pt>
                <c:pt idx="82784">
                  <c:v>1560502800</c:v>
                </c:pt>
                <c:pt idx="82785">
                  <c:v>1560506400</c:v>
                </c:pt>
                <c:pt idx="82786">
                  <c:v>1560510000</c:v>
                </c:pt>
                <c:pt idx="82787">
                  <c:v>1560513600</c:v>
                </c:pt>
                <c:pt idx="82788">
                  <c:v>1560517200</c:v>
                </c:pt>
                <c:pt idx="82789">
                  <c:v>1560520800</c:v>
                </c:pt>
                <c:pt idx="82790">
                  <c:v>1560524400</c:v>
                </c:pt>
                <c:pt idx="82791">
                  <c:v>1560528000</c:v>
                </c:pt>
                <c:pt idx="82792">
                  <c:v>1560531600</c:v>
                </c:pt>
                <c:pt idx="82793">
                  <c:v>1560535200</c:v>
                </c:pt>
                <c:pt idx="82794">
                  <c:v>1560538800</c:v>
                </c:pt>
                <c:pt idx="82795">
                  <c:v>1560542400</c:v>
                </c:pt>
                <c:pt idx="82796">
                  <c:v>1560546000</c:v>
                </c:pt>
                <c:pt idx="82797">
                  <c:v>1560549600</c:v>
                </c:pt>
                <c:pt idx="82798">
                  <c:v>1560553200</c:v>
                </c:pt>
                <c:pt idx="82799">
                  <c:v>1560556800</c:v>
                </c:pt>
                <c:pt idx="82800">
                  <c:v>1560560400</c:v>
                </c:pt>
                <c:pt idx="82801">
                  <c:v>1560564000</c:v>
                </c:pt>
                <c:pt idx="82802">
                  <c:v>1560567600</c:v>
                </c:pt>
                <c:pt idx="82803">
                  <c:v>1560571200</c:v>
                </c:pt>
                <c:pt idx="82804">
                  <c:v>1560574800</c:v>
                </c:pt>
                <c:pt idx="82805">
                  <c:v>1560578400</c:v>
                </c:pt>
                <c:pt idx="82806">
                  <c:v>1560582000</c:v>
                </c:pt>
                <c:pt idx="82807">
                  <c:v>1560585600</c:v>
                </c:pt>
                <c:pt idx="82808">
                  <c:v>1560589200</c:v>
                </c:pt>
                <c:pt idx="82809">
                  <c:v>1560592800</c:v>
                </c:pt>
                <c:pt idx="82810">
                  <c:v>1560596400</c:v>
                </c:pt>
                <c:pt idx="82811">
                  <c:v>1560600000</c:v>
                </c:pt>
                <c:pt idx="82812">
                  <c:v>1560603600</c:v>
                </c:pt>
                <c:pt idx="82813">
                  <c:v>1560607200</c:v>
                </c:pt>
                <c:pt idx="82814">
                  <c:v>1560610800</c:v>
                </c:pt>
                <c:pt idx="82815">
                  <c:v>1560614400</c:v>
                </c:pt>
                <c:pt idx="82816">
                  <c:v>1560618000</c:v>
                </c:pt>
                <c:pt idx="82817">
                  <c:v>1560621600</c:v>
                </c:pt>
                <c:pt idx="82818">
                  <c:v>1560625200</c:v>
                </c:pt>
                <c:pt idx="82819">
                  <c:v>1560628800</c:v>
                </c:pt>
                <c:pt idx="82820">
                  <c:v>1560632400</c:v>
                </c:pt>
                <c:pt idx="82821">
                  <c:v>1560636000</c:v>
                </c:pt>
                <c:pt idx="82822">
                  <c:v>1560639600</c:v>
                </c:pt>
                <c:pt idx="82823">
                  <c:v>1560643200</c:v>
                </c:pt>
                <c:pt idx="82824">
                  <c:v>1560646800</c:v>
                </c:pt>
                <c:pt idx="82825">
                  <c:v>1560650400</c:v>
                </c:pt>
                <c:pt idx="82826">
                  <c:v>1560654000</c:v>
                </c:pt>
                <c:pt idx="82827">
                  <c:v>1560657600</c:v>
                </c:pt>
                <c:pt idx="82828">
                  <c:v>1560661200</c:v>
                </c:pt>
                <c:pt idx="82829">
                  <c:v>1560664800</c:v>
                </c:pt>
                <c:pt idx="82830">
                  <c:v>1560668400</c:v>
                </c:pt>
                <c:pt idx="82831">
                  <c:v>1560672000</c:v>
                </c:pt>
                <c:pt idx="82832">
                  <c:v>1560675600</c:v>
                </c:pt>
                <c:pt idx="82833">
                  <c:v>1560679200</c:v>
                </c:pt>
                <c:pt idx="82834">
                  <c:v>1560682800</c:v>
                </c:pt>
                <c:pt idx="82835">
                  <c:v>1560686400</c:v>
                </c:pt>
                <c:pt idx="82836">
                  <c:v>1560690000</c:v>
                </c:pt>
                <c:pt idx="82837">
                  <c:v>1560693600</c:v>
                </c:pt>
                <c:pt idx="82838">
                  <c:v>1560697200</c:v>
                </c:pt>
                <c:pt idx="82839">
                  <c:v>1560700800</c:v>
                </c:pt>
                <c:pt idx="82840">
                  <c:v>1560704400</c:v>
                </c:pt>
                <c:pt idx="82841">
                  <c:v>1560708000</c:v>
                </c:pt>
                <c:pt idx="82842">
                  <c:v>1560711600</c:v>
                </c:pt>
                <c:pt idx="82843">
                  <c:v>1560715200</c:v>
                </c:pt>
                <c:pt idx="82844">
                  <c:v>1560718800</c:v>
                </c:pt>
                <c:pt idx="82845">
                  <c:v>1560722400</c:v>
                </c:pt>
                <c:pt idx="82846">
                  <c:v>1560726000</c:v>
                </c:pt>
                <c:pt idx="82847">
                  <c:v>1560729600</c:v>
                </c:pt>
                <c:pt idx="82848">
                  <c:v>1560733200</c:v>
                </c:pt>
                <c:pt idx="82849">
                  <c:v>1560736800</c:v>
                </c:pt>
                <c:pt idx="82850">
                  <c:v>1560740400</c:v>
                </c:pt>
                <c:pt idx="82851">
                  <c:v>1560744000</c:v>
                </c:pt>
                <c:pt idx="82852">
                  <c:v>1560747600</c:v>
                </c:pt>
                <c:pt idx="82853">
                  <c:v>1560751200</c:v>
                </c:pt>
                <c:pt idx="82854">
                  <c:v>1560754800</c:v>
                </c:pt>
                <c:pt idx="82855">
                  <c:v>1560758400</c:v>
                </c:pt>
                <c:pt idx="82856">
                  <c:v>1560762000</c:v>
                </c:pt>
                <c:pt idx="82857">
                  <c:v>1560765600</c:v>
                </c:pt>
                <c:pt idx="82858">
                  <c:v>1560769200</c:v>
                </c:pt>
                <c:pt idx="82859">
                  <c:v>1560772800</c:v>
                </c:pt>
                <c:pt idx="82860">
                  <c:v>1560776400</c:v>
                </c:pt>
                <c:pt idx="82861">
                  <c:v>1560780000</c:v>
                </c:pt>
                <c:pt idx="82862">
                  <c:v>1560783600</c:v>
                </c:pt>
                <c:pt idx="82863">
                  <c:v>1560787200</c:v>
                </c:pt>
                <c:pt idx="82864">
                  <c:v>1560790800</c:v>
                </c:pt>
                <c:pt idx="82865">
                  <c:v>1560794400</c:v>
                </c:pt>
                <c:pt idx="82866">
                  <c:v>1560798000</c:v>
                </c:pt>
                <c:pt idx="82867">
                  <c:v>1560801600</c:v>
                </c:pt>
                <c:pt idx="82868">
                  <c:v>1560805200</c:v>
                </c:pt>
                <c:pt idx="82869">
                  <c:v>1560808800</c:v>
                </c:pt>
                <c:pt idx="82870">
                  <c:v>1560812400</c:v>
                </c:pt>
                <c:pt idx="82871">
                  <c:v>1560816000</c:v>
                </c:pt>
                <c:pt idx="82872">
                  <c:v>1560819600</c:v>
                </c:pt>
                <c:pt idx="82873">
                  <c:v>1560823200</c:v>
                </c:pt>
                <c:pt idx="82874">
                  <c:v>1560826800</c:v>
                </c:pt>
                <c:pt idx="82875">
                  <c:v>1560830400</c:v>
                </c:pt>
                <c:pt idx="82876">
                  <c:v>1560834000</c:v>
                </c:pt>
                <c:pt idx="82877">
                  <c:v>1560837600</c:v>
                </c:pt>
                <c:pt idx="82878">
                  <c:v>1560841200</c:v>
                </c:pt>
                <c:pt idx="82879">
                  <c:v>1560844800</c:v>
                </c:pt>
                <c:pt idx="82880">
                  <c:v>1560848400</c:v>
                </c:pt>
                <c:pt idx="82881">
                  <c:v>1560852000</c:v>
                </c:pt>
                <c:pt idx="82882">
                  <c:v>1560855600</c:v>
                </c:pt>
                <c:pt idx="82883">
                  <c:v>1560859200</c:v>
                </c:pt>
                <c:pt idx="82884">
                  <c:v>1560862800</c:v>
                </c:pt>
                <c:pt idx="82885">
                  <c:v>1560866400</c:v>
                </c:pt>
                <c:pt idx="82886">
                  <c:v>1560870000</c:v>
                </c:pt>
                <c:pt idx="82887">
                  <c:v>1560873600</c:v>
                </c:pt>
                <c:pt idx="82888">
                  <c:v>1560877200</c:v>
                </c:pt>
                <c:pt idx="82889">
                  <c:v>1560880800</c:v>
                </c:pt>
                <c:pt idx="82890">
                  <c:v>1560884400</c:v>
                </c:pt>
                <c:pt idx="82891">
                  <c:v>1560888000</c:v>
                </c:pt>
                <c:pt idx="82892">
                  <c:v>1560891600</c:v>
                </c:pt>
                <c:pt idx="82893">
                  <c:v>1560895200</c:v>
                </c:pt>
                <c:pt idx="82894">
                  <c:v>1560898800</c:v>
                </c:pt>
                <c:pt idx="82895">
                  <c:v>1560902400</c:v>
                </c:pt>
                <c:pt idx="82896">
                  <c:v>1560906000</c:v>
                </c:pt>
                <c:pt idx="82897">
                  <c:v>1560909600</c:v>
                </c:pt>
                <c:pt idx="82898">
                  <c:v>1560913200</c:v>
                </c:pt>
                <c:pt idx="82899">
                  <c:v>1560916800</c:v>
                </c:pt>
                <c:pt idx="82900">
                  <c:v>1560920400</c:v>
                </c:pt>
                <c:pt idx="82901">
                  <c:v>1560924000</c:v>
                </c:pt>
                <c:pt idx="82902">
                  <c:v>1560927600</c:v>
                </c:pt>
                <c:pt idx="82903">
                  <c:v>1560931200</c:v>
                </c:pt>
                <c:pt idx="82904">
                  <c:v>1560934800</c:v>
                </c:pt>
                <c:pt idx="82905">
                  <c:v>1560938400</c:v>
                </c:pt>
                <c:pt idx="82906">
                  <c:v>1560942000</c:v>
                </c:pt>
                <c:pt idx="82907">
                  <c:v>1560945600</c:v>
                </c:pt>
                <c:pt idx="82908">
                  <c:v>1560949200</c:v>
                </c:pt>
                <c:pt idx="82909">
                  <c:v>1560952800</c:v>
                </c:pt>
                <c:pt idx="82910">
                  <c:v>1560956400</c:v>
                </c:pt>
                <c:pt idx="82911">
                  <c:v>1560960000</c:v>
                </c:pt>
                <c:pt idx="82912">
                  <c:v>1560963600</c:v>
                </c:pt>
                <c:pt idx="82913">
                  <c:v>1560967200</c:v>
                </c:pt>
                <c:pt idx="82914">
                  <c:v>1560970800</c:v>
                </c:pt>
                <c:pt idx="82915">
                  <c:v>1560974400</c:v>
                </c:pt>
                <c:pt idx="82916">
                  <c:v>1560978000</c:v>
                </c:pt>
                <c:pt idx="82917">
                  <c:v>1560981600</c:v>
                </c:pt>
                <c:pt idx="82918">
                  <c:v>1560985200</c:v>
                </c:pt>
                <c:pt idx="82919">
                  <c:v>1560988800</c:v>
                </c:pt>
                <c:pt idx="82920">
                  <c:v>1560992400</c:v>
                </c:pt>
                <c:pt idx="82921">
                  <c:v>1560996000</c:v>
                </c:pt>
                <c:pt idx="82922">
                  <c:v>1560999600</c:v>
                </c:pt>
                <c:pt idx="82923">
                  <c:v>1561003200</c:v>
                </c:pt>
                <c:pt idx="82924">
                  <c:v>1561006800</c:v>
                </c:pt>
                <c:pt idx="82925">
                  <c:v>1561010400</c:v>
                </c:pt>
                <c:pt idx="82926">
                  <c:v>1561014000</c:v>
                </c:pt>
                <c:pt idx="82927">
                  <c:v>1561017600</c:v>
                </c:pt>
                <c:pt idx="82928">
                  <c:v>1561021200</c:v>
                </c:pt>
                <c:pt idx="82929">
                  <c:v>1561024800</c:v>
                </c:pt>
                <c:pt idx="82930">
                  <c:v>1561028400</c:v>
                </c:pt>
                <c:pt idx="82931">
                  <c:v>1561032000</c:v>
                </c:pt>
                <c:pt idx="82932">
                  <c:v>1561035600</c:v>
                </c:pt>
                <c:pt idx="82933">
                  <c:v>1561039200</c:v>
                </c:pt>
                <c:pt idx="82934">
                  <c:v>1561042800</c:v>
                </c:pt>
                <c:pt idx="82935">
                  <c:v>1561046400</c:v>
                </c:pt>
                <c:pt idx="82936">
                  <c:v>1561050000</c:v>
                </c:pt>
                <c:pt idx="82937">
                  <c:v>1561053600</c:v>
                </c:pt>
                <c:pt idx="82938">
                  <c:v>1561057200</c:v>
                </c:pt>
                <c:pt idx="82939">
                  <c:v>1561060800</c:v>
                </c:pt>
                <c:pt idx="82940">
                  <c:v>1561064400</c:v>
                </c:pt>
                <c:pt idx="82941">
                  <c:v>1561068000</c:v>
                </c:pt>
                <c:pt idx="82942">
                  <c:v>1561071600</c:v>
                </c:pt>
                <c:pt idx="82943">
                  <c:v>1561075200</c:v>
                </c:pt>
                <c:pt idx="82944">
                  <c:v>1561078800</c:v>
                </c:pt>
                <c:pt idx="82945">
                  <c:v>1561082400</c:v>
                </c:pt>
                <c:pt idx="82946">
                  <c:v>1561086000</c:v>
                </c:pt>
                <c:pt idx="82947">
                  <c:v>1561089600</c:v>
                </c:pt>
                <c:pt idx="82948">
                  <c:v>1561093200</c:v>
                </c:pt>
                <c:pt idx="82949">
                  <c:v>1561096800</c:v>
                </c:pt>
                <c:pt idx="82950">
                  <c:v>1561100400</c:v>
                </c:pt>
                <c:pt idx="82951">
                  <c:v>1561104000</c:v>
                </c:pt>
                <c:pt idx="82952">
                  <c:v>1561107600</c:v>
                </c:pt>
                <c:pt idx="82953">
                  <c:v>1561111200</c:v>
                </c:pt>
                <c:pt idx="82954">
                  <c:v>1561114800</c:v>
                </c:pt>
                <c:pt idx="82955">
                  <c:v>1561118400</c:v>
                </c:pt>
                <c:pt idx="82956">
                  <c:v>1561122000</c:v>
                </c:pt>
                <c:pt idx="82957">
                  <c:v>1561125600</c:v>
                </c:pt>
                <c:pt idx="82958">
                  <c:v>1561129200</c:v>
                </c:pt>
                <c:pt idx="82959">
                  <c:v>1561132800</c:v>
                </c:pt>
                <c:pt idx="82960">
                  <c:v>1561136400</c:v>
                </c:pt>
                <c:pt idx="82961">
                  <c:v>1561140000</c:v>
                </c:pt>
                <c:pt idx="82962">
                  <c:v>1561143600</c:v>
                </c:pt>
                <c:pt idx="82963">
                  <c:v>1561147200</c:v>
                </c:pt>
                <c:pt idx="82964">
                  <c:v>1561150800</c:v>
                </c:pt>
                <c:pt idx="82965">
                  <c:v>1561154400</c:v>
                </c:pt>
                <c:pt idx="82966">
                  <c:v>1561158000</c:v>
                </c:pt>
                <c:pt idx="82967">
                  <c:v>1561161600</c:v>
                </c:pt>
                <c:pt idx="82968">
                  <c:v>1561165200</c:v>
                </c:pt>
                <c:pt idx="82969">
                  <c:v>1561168800</c:v>
                </c:pt>
                <c:pt idx="82970">
                  <c:v>1561172400</c:v>
                </c:pt>
                <c:pt idx="82971">
                  <c:v>1561176000</c:v>
                </c:pt>
                <c:pt idx="82972">
                  <c:v>1561179600</c:v>
                </c:pt>
                <c:pt idx="82973">
                  <c:v>1561183200</c:v>
                </c:pt>
                <c:pt idx="82974">
                  <c:v>1561186800</c:v>
                </c:pt>
                <c:pt idx="82975">
                  <c:v>1561190400</c:v>
                </c:pt>
                <c:pt idx="82976">
                  <c:v>1561194000</c:v>
                </c:pt>
                <c:pt idx="82977">
                  <c:v>1561197600</c:v>
                </c:pt>
                <c:pt idx="82978">
                  <c:v>1561201200</c:v>
                </c:pt>
                <c:pt idx="82979">
                  <c:v>1561204800</c:v>
                </c:pt>
                <c:pt idx="82980">
                  <c:v>1561208400</c:v>
                </c:pt>
                <c:pt idx="82981">
                  <c:v>1561212000</c:v>
                </c:pt>
                <c:pt idx="82982">
                  <c:v>1561215600</c:v>
                </c:pt>
                <c:pt idx="82983">
                  <c:v>1561219200</c:v>
                </c:pt>
                <c:pt idx="82984">
                  <c:v>1561222800</c:v>
                </c:pt>
                <c:pt idx="82985">
                  <c:v>1561226400</c:v>
                </c:pt>
                <c:pt idx="82986">
                  <c:v>1561230000</c:v>
                </c:pt>
                <c:pt idx="82987">
                  <c:v>1561233600</c:v>
                </c:pt>
                <c:pt idx="82988">
                  <c:v>1561237200</c:v>
                </c:pt>
                <c:pt idx="82989">
                  <c:v>1561240800</c:v>
                </c:pt>
                <c:pt idx="82990">
                  <c:v>1561244400</c:v>
                </c:pt>
                <c:pt idx="82991">
                  <c:v>1561248000</c:v>
                </c:pt>
                <c:pt idx="82992">
                  <c:v>1561251600</c:v>
                </c:pt>
                <c:pt idx="82993">
                  <c:v>1561255200</c:v>
                </c:pt>
                <c:pt idx="82994">
                  <c:v>1561258800</c:v>
                </c:pt>
                <c:pt idx="82995">
                  <c:v>1561262400</c:v>
                </c:pt>
                <c:pt idx="82996">
                  <c:v>1561266000</c:v>
                </c:pt>
                <c:pt idx="82997">
                  <c:v>1561269600</c:v>
                </c:pt>
                <c:pt idx="82998">
                  <c:v>1561273200</c:v>
                </c:pt>
                <c:pt idx="82999">
                  <c:v>1561276800</c:v>
                </c:pt>
                <c:pt idx="83000">
                  <c:v>1561280400</c:v>
                </c:pt>
                <c:pt idx="83001">
                  <c:v>1561284000</c:v>
                </c:pt>
                <c:pt idx="83002">
                  <c:v>1561287600</c:v>
                </c:pt>
                <c:pt idx="83003">
                  <c:v>1561291200</c:v>
                </c:pt>
                <c:pt idx="83004">
                  <c:v>1561294800</c:v>
                </c:pt>
                <c:pt idx="83005">
                  <c:v>1561298400</c:v>
                </c:pt>
                <c:pt idx="83006">
                  <c:v>1561302000</c:v>
                </c:pt>
                <c:pt idx="83007">
                  <c:v>1561305600</c:v>
                </c:pt>
                <c:pt idx="83008">
                  <c:v>1561309200</c:v>
                </c:pt>
                <c:pt idx="83009">
                  <c:v>1561312800</c:v>
                </c:pt>
                <c:pt idx="83010">
                  <c:v>1561316400</c:v>
                </c:pt>
                <c:pt idx="83011">
                  <c:v>1561320000</c:v>
                </c:pt>
                <c:pt idx="83012">
                  <c:v>1561323600</c:v>
                </c:pt>
                <c:pt idx="83013">
                  <c:v>1561327200</c:v>
                </c:pt>
                <c:pt idx="83014">
                  <c:v>1561330800</c:v>
                </c:pt>
                <c:pt idx="83015">
                  <c:v>1561334400</c:v>
                </c:pt>
                <c:pt idx="83016">
                  <c:v>1561338000</c:v>
                </c:pt>
                <c:pt idx="83017">
                  <c:v>1561341600</c:v>
                </c:pt>
                <c:pt idx="83018">
                  <c:v>1561345200</c:v>
                </c:pt>
                <c:pt idx="83019">
                  <c:v>1561348800</c:v>
                </c:pt>
                <c:pt idx="83020">
                  <c:v>1561352400</c:v>
                </c:pt>
                <c:pt idx="83021">
                  <c:v>1561356000</c:v>
                </c:pt>
                <c:pt idx="83022">
                  <c:v>1561359600</c:v>
                </c:pt>
                <c:pt idx="83023">
                  <c:v>1561363200</c:v>
                </c:pt>
                <c:pt idx="83024">
                  <c:v>1561366800</c:v>
                </c:pt>
                <c:pt idx="83025">
                  <c:v>1561370400</c:v>
                </c:pt>
                <c:pt idx="83026">
                  <c:v>1561374000</c:v>
                </c:pt>
                <c:pt idx="83027">
                  <c:v>1561377600</c:v>
                </c:pt>
                <c:pt idx="83028">
                  <c:v>1561381200</c:v>
                </c:pt>
                <c:pt idx="83029">
                  <c:v>1561384800</c:v>
                </c:pt>
                <c:pt idx="83030">
                  <c:v>1561388400</c:v>
                </c:pt>
                <c:pt idx="83031">
                  <c:v>1561392000</c:v>
                </c:pt>
                <c:pt idx="83032">
                  <c:v>1561395600</c:v>
                </c:pt>
                <c:pt idx="83033">
                  <c:v>1561399200</c:v>
                </c:pt>
                <c:pt idx="83034">
                  <c:v>1561402800</c:v>
                </c:pt>
                <c:pt idx="83035">
                  <c:v>1561406400</c:v>
                </c:pt>
                <c:pt idx="83036">
                  <c:v>1561410000</c:v>
                </c:pt>
                <c:pt idx="83037">
                  <c:v>1561413600</c:v>
                </c:pt>
                <c:pt idx="83038">
                  <c:v>1561417200</c:v>
                </c:pt>
                <c:pt idx="83039">
                  <c:v>1561420800</c:v>
                </c:pt>
                <c:pt idx="83040">
                  <c:v>1561424400</c:v>
                </c:pt>
                <c:pt idx="83041">
                  <c:v>1561428000</c:v>
                </c:pt>
                <c:pt idx="83042">
                  <c:v>1561431600</c:v>
                </c:pt>
                <c:pt idx="83043">
                  <c:v>1561435200</c:v>
                </c:pt>
                <c:pt idx="83044">
                  <c:v>1561438800</c:v>
                </c:pt>
                <c:pt idx="83045">
                  <c:v>1561442400</c:v>
                </c:pt>
                <c:pt idx="83046">
                  <c:v>1561446000</c:v>
                </c:pt>
                <c:pt idx="83047">
                  <c:v>1561449600</c:v>
                </c:pt>
                <c:pt idx="83048">
                  <c:v>1561453200</c:v>
                </c:pt>
                <c:pt idx="83049">
                  <c:v>1561456800</c:v>
                </c:pt>
                <c:pt idx="83050">
                  <c:v>1561460400</c:v>
                </c:pt>
                <c:pt idx="83051">
                  <c:v>1561464000</c:v>
                </c:pt>
                <c:pt idx="83052">
                  <c:v>1561467600</c:v>
                </c:pt>
                <c:pt idx="83053">
                  <c:v>1561471200</c:v>
                </c:pt>
                <c:pt idx="83054">
                  <c:v>1561474800</c:v>
                </c:pt>
                <c:pt idx="83055">
                  <c:v>1561478400</c:v>
                </c:pt>
                <c:pt idx="83056">
                  <c:v>1561482000</c:v>
                </c:pt>
                <c:pt idx="83057">
                  <c:v>1561485600</c:v>
                </c:pt>
                <c:pt idx="83058">
                  <c:v>1561489200</c:v>
                </c:pt>
                <c:pt idx="83059">
                  <c:v>1561492800</c:v>
                </c:pt>
                <c:pt idx="83060">
                  <c:v>1561496400</c:v>
                </c:pt>
                <c:pt idx="83061">
                  <c:v>1561500000</c:v>
                </c:pt>
                <c:pt idx="83062">
                  <c:v>1561503600</c:v>
                </c:pt>
                <c:pt idx="83063">
                  <c:v>1561507200</c:v>
                </c:pt>
                <c:pt idx="83064">
                  <c:v>1561510800</c:v>
                </c:pt>
                <c:pt idx="83065">
                  <c:v>1561514400</c:v>
                </c:pt>
                <c:pt idx="83066">
                  <c:v>1561518000</c:v>
                </c:pt>
                <c:pt idx="83067">
                  <c:v>1561521600</c:v>
                </c:pt>
                <c:pt idx="83068">
                  <c:v>1561525200</c:v>
                </c:pt>
                <c:pt idx="83069">
                  <c:v>1561528800</c:v>
                </c:pt>
                <c:pt idx="83070">
                  <c:v>1561532400</c:v>
                </c:pt>
                <c:pt idx="83071">
                  <c:v>1561536000</c:v>
                </c:pt>
                <c:pt idx="83072">
                  <c:v>1561539600</c:v>
                </c:pt>
                <c:pt idx="83073">
                  <c:v>1561543200</c:v>
                </c:pt>
                <c:pt idx="83074">
                  <c:v>1561546800</c:v>
                </c:pt>
                <c:pt idx="83075">
                  <c:v>1561550400</c:v>
                </c:pt>
                <c:pt idx="83076">
                  <c:v>1561554000</c:v>
                </c:pt>
                <c:pt idx="83077">
                  <c:v>1561557600</c:v>
                </c:pt>
                <c:pt idx="83078">
                  <c:v>1561561200</c:v>
                </c:pt>
                <c:pt idx="83079">
                  <c:v>1561564800</c:v>
                </c:pt>
                <c:pt idx="83080">
                  <c:v>1561568400</c:v>
                </c:pt>
                <c:pt idx="83081">
                  <c:v>1561572000</c:v>
                </c:pt>
                <c:pt idx="83082">
                  <c:v>1561575600</c:v>
                </c:pt>
                <c:pt idx="83083">
                  <c:v>1561579200</c:v>
                </c:pt>
                <c:pt idx="83084">
                  <c:v>1561582800</c:v>
                </c:pt>
                <c:pt idx="83085">
                  <c:v>1561586400</c:v>
                </c:pt>
                <c:pt idx="83086">
                  <c:v>1561590000</c:v>
                </c:pt>
                <c:pt idx="83087">
                  <c:v>1561593600</c:v>
                </c:pt>
                <c:pt idx="83088">
                  <c:v>1561597200</c:v>
                </c:pt>
                <c:pt idx="83089">
                  <c:v>1561600800</c:v>
                </c:pt>
                <c:pt idx="83090">
                  <c:v>1561604400</c:v>
                </c:pt>
                <c:pt idx="83091">
                  <c:v>1561608000</c:v>
                </c:pt>
                <c:pt idx="83092">
                  <c:v>1561611600</c:v>
                </c:pt>
                <c:pt idx="83093">
                  <c:v>1561615200</c:v>
                </c:pt>
                <c:pt idx="83094">
                  <c:v>1561618800</c:v>
                </c:pt>
                <c:pt idx="83095">
                  <c:v>1561622400</c:v>
                </c:pt>
                <c:pt idx="83096">
                  <c:v>1561626000</c:v>
                </c:pt>
                <c:pt idx="83097">
                  <c:v>1561629600</c:v>
                </c:pt>
                <c:pt idx="83098">
                  <c:v>1561633200</c:v>
                </c:pt>
                <c:pt idx="83099">
                  <c:v>1561636800</c:v>
                </c:pt>
                <c:pt idx="83100">
                  <c:v>1561640400</c:v>
                </c:pt>
                <c:pt idx="83101">
                  <c:v>1561644000</c:v>
                </c:pt>
                <c:pt idx="83102">
                  <c:v>1561647600</c:v>
                </c:pt>
                <c:pt idx="83103">
                  <c:v>1561651200</c:v>
                </c:pt>
                <c:pt idx="83104">
                  <c:v>1561654800</c:v>
                </c:pt>
                <c:pt idx="83105">
                  <c:v>1561658400</c:v>
                </c:pt>
                <c:pt idx="83106">
                  <c:v>1561662000</c:v>
                </c:pt>
                <c:pt idx="83107">
                  <c:v>1561665600</c:v>
                </c:pt>
                <c:pt idx="83108">
                  <c:v>1561669200</c:v>
                </c:pt>
                <c:pt idx="83109">
                  <c:v>1561672800</c:v>
                </c:pt>
                <c:pt idx="83110">
                  <c:v>1561676400</c:v>
                </c:pt>
                <c:pt idx="83111">
                  <c:v>1561680000</c:v>
                </c:pt>
                <c:pt idx="83112">
                  <c:v>1561683600</c:v>
                </c:pt>
                <c:pt idx="83113">
                  <c:v>1561687200</c:v>
                </c:pt>
                <c:pt idx="83114">
                  <c:v>1561690800</c:v>
                </c:pt>
                <c:pt idx="83115">
                  <c:v>1561694400</c:v>
                </c:pt>
                <c:pt idx="83116">
                  <c:v>1561698000</c:v>
                </c:pt>
                <c:pt idx="83117">
                  <c:v>1561701600</c:v>
                </c:pt>
                <c:pt idx="83118">
                  <c:v>1561705200</c:v>
                </c:pt>
                <c:pt idx="83119">
                  <c:v>1561708800</c:v>
                </c:pt>
                <c:pt idx="83120">
                  <c:v>1561712400</c:v>
                </c:pt>
                <c:pt idx="83121">
                  <c:v>1561716000</c:v>
                </c:pt>
                <c:pt idx="83122">
                  <c:v>1561719600</c:v>
                </c:pt>
                <c:pt idx="83123">
                  <c:v>1561723200</c:v>
                </c:pt>
                <c:pt idx="83124">
                  <c:v>1561726800</c:v>
                </c:pt>
                <c:pt idx="83125">
                  <c:v>1561730400</c:v>
                </c:pt>
                <c:pt idx="83126">
                  <c:v>1561734000</c:v>
                </c:pt>
                <c:pt idx="83127">
                  <c:v>1561737600</c:v>
                </c:pt>
                <c:pt idx="83128">
                  <c:v>1561741200</c:v>
                </c:pt>
                <c:pt idx="83129">
                  <c:v>1561744800</c:v>
                </c:pt>
                <c:pt idx="83130">
                  <c:v>1561748400</c:v>
                </c:pt>
                <c:pt idx="83131">
                  <c:v>1561752000</c:v>
                </c:pt>
                <c:pt idx="83132">
                  <c:v>1561755600</c:v>
                </c:pt>
                <c:pt idx="83133">
                  <c:v>1561759200</c:v>
                </c:pt>
                <c:pt idx="83134">
                  <c:v>1561762800</c:v>
                </c:pt>
                <c:pt idx="83135">
                  <c:v>1561766400</c:v>
                </c:pt>
                <c:pt idx="83136">
                  <c:v>1561770000</c:v>
                </c:pt>
                <c:pt idx="83137">
                  <c:v>1561773600</c:v>
                </c:pt>
                <c:pt idx="83138">
                  <c:v>1561777200</c:v>
                </c:pt>
                <c:pt idx="83139">
                  <c:v>1561780800</c:v>
                </c:pt>
                <c:pt idx="83140">
                  <c:v>1561784400</c:v>
                </c:pt>
                <c:pt idx="83141">
                  <c:v>1561788000</c:v>
                </c:pt>
                <c:pt idx="83142">
                  <c:v>1561791600</c:v>
                </c:pt>
                <c:pt idx="83143">
                  <c:v>1561795200</c:v>
                </c:pt>
                <c:pt idx="83144">
                  <c:v>1561798800</c:v>
                </c:pt>
                <c:pt idx="83145">
                  <c:v>1561802400</c:v>
                </c:pt>
                <c:pt idx="83146">
                  <c:v>1561806000</c:v>
                </c:pt>
                <c:pt idx="83147">
                  <c:v>1561809600</c:v>
                </c:pt>
                <c:pt idx="83148">
                  <c:v>1561813200</c:v>
                </c:pt>
                <c:pt idx="83149">
                  <c:v>1561816800</c:v>
                </c:pt>
                <c:pt idx="83150">
                  <c:v>1561820400</c:v>
                </c:pt>
                <c:pt idx="83151">
                  <c:v>1561824000</c:v>
                </c:pt>
                <c:pt idx="83152">
                  <c:v>1561827600</c:v>
                </c:pt>
                <c:pt idx="83153">
                  <c:v>1561831200</c:v>
                </c:pt>
                <c:pt idx="83154">
                  <c:v>1561834800</c:v>
                </c:pt>
                <c:pt idx="83155">
                  <c:v>1561838400</c:v>
                </c:pt>
                <c:pt idx="83156">
                  <c:v>1561842000</c:v>
                </c:pt>
                <c:pt idx="83157">
                  <c:v>1561845600</c:v>
                </c:pt>
                <c:pt idx="83158">
                  <c:v>1561849200</c:v>
                </c:pt>
                <c:pt idx="83159">
                  <c:v>1561852800</c:v>
                </c:pt>
                <c:pt idx="83160">
                  <c:v>1561856400</c:v>
                </c:pt>
                <c:pt idx="83161">
                  <c:v>1561860000</c:v>
                </c:pt>
                <c:pt idx="83162">
                  <c:v>1561863600</c:v>
                </c:pt>
                <c:pt idx="83163">
                  <c:v>1561867200</c:v>
                </c:pt>
                <c:pt idx="83164">
                  <c:v>1561870800</c:v>
                </c:pt>
                <c:pt idx="83165">
                  <c:v>1561874400</c:v>
                </c:pt>
                <c:pt idx="83166">
                  <c:v>1561878000</c:v>
                </c:pt>
                <c:pt idx="83167">
                  <c:v>1561881600</c:v>
                </c:pt>
                <c:pt idx="83168">
                  <c:v>1561885200</c:v>
                </c:pt>
                <c:pt idx="83169">
                  <c:v>1561888800</c:v>
                </c:pt>
                <c:pt idx="83170">
                  <c:v>1561892400</c:v>
                </c:pt>
                <c:pt idx="83171">
                  <c:v>1561896000</c:v>
                </c:pt>
                <c:pt idx="83172">
                  <c:v>1561899600</c:v>
                </c:pt>
                <c:pt idx="83173">
                  <c:v>1561903200</c:v>
                </c:pt>
                <c:pt idx="83174">
                  <c:v>1561906800</c:v>
                </c:pt>
                <c:pt idx="83175">
                  <c:v>1561910400</c:v>
                </c:pt>
                <c:pt idx="83176">
                  <c:v>1561914000</c:v>
                </c:pt>
                <c:pt idx="83177">
                  <c:v>1561917600</c:v>
                </c:pt>
                <c:pt idx="83178">
                  <c:v>1561921200</c:v>
                </c:pt>
                <c:pt idx="83179">
                  <c:v>1561924800</c:v>
                </c:pt>
                <c:pt idx="83180">
                  <c:v>1561928400</c:v>
                </c:pt>
                <c:pt idx="83181">
                  <c:v>1561932000</c:v>
                </c:pt>
                <c:pt idx="83182">
                  <c:v>1561935600</c:v>
                </c:pt>
                <c:pt idx="83183">
                  <c:v>1561939200</c:v>
                </c:pt>
                <c:pt idx="83184">
                  <c:v>1561942800</c:v>
                </c:pt>
                <c:pt idx="83185">
                  <c:v>1561946400</c:v>
                </c:pt>
                <c:pt idx="83186">
                  <c:v>1561950000</c:v>
                </c:pt>
                <c:pt idx="83187">
                  <c:v>1561953600</c:v>
                </c:pt>
                <c:pt idx="83188">
                  <c:v>1561957200</c:v>
                </c:pt>
                <c:pt idx="83189">
                  <c:v>1561960800</c:v>
                </c:pt>
                <c:pt idx="83190">
                  <c:v>1561964400</c:v>
                </c:pt>
                <c:pt idx="83191">
                  <c:v>1561968000</c:v>
                </c:pt>
                <c:pt idx="83192">
                  <c:v>1561971600</c:v>
                </c:pt>
                <c:pt idx="83193">
                  <c:v>1561975200</c:v>
                </c:pt>
                <c:pt idx="83194">
                  <c:v>1561978800</c:v>
                </c:pt>
                <c:pt idx="83195">
                  <c:v>1561982400</c:v>
                </c:pt>
                <c:pt idx="83196">
                  <c:v>1561986000</c:v>
                </c:pt>
                <c:pt idx="83197">
                  <c:v>1561989600</c:v>
                </c:pt>
                <c:pt idx="83198">
                  <c:v>1561993200</c:v>
                </c:pt>
                <c:pt idx="83199">
                  <c:v>1561996800</c:v>
                </c:pt>
                <c:pt idx="83200">
                  <c:v>1562000400</c:v>
                </c:pt>
                <c:pt idx="83201">
                  <c:v>1562004000</c:v>
                </c:pt>
                <c:pt idx="83202">
                  <c:v>1562007600</c:v>
                </c:pt>
                <c:pt idx="83203">
                  <c:v>1562011200</c:v>
                </c:pt>
                <c:pt idx="83204">
                  <c:v>1562014800</c:v>
                </c:pt>
                <c:pt idx="83205">
                  <c:v>1562018400</c:v>
                </c:pt>
                <c:pt idx="83206">
                  <c:v>1562022000</c:v>
                </c:pt>
                <c:pt idx="83207">
                  <c:v>1562025600</c:v>
                </c:pt>
                <c:pt idx="83208">
                  <c:v>1562029200</c:v>
                </c:pt>
                <c:pt idx="83209">
                  <c:v>1562032800</c:v>
                </c:pt>
                <c:pt idx="83210">
                  <c:v>1562036400</c:v>
                </c:pt>
                <c:pt idx="83211">
                  <c:v>1562040000</c:v>
                </c:pt>
                <c:pt idx="83212">
                  <c:v>1562043600</c:v>
                </c:pt>
                <c:pt idx="83213">
                  <c:v>1562047200</c:v>
                </c:pt>
                <c:pt idx="83214">
                  <c:v>1562050800</c:v>
                </c:pt>
                <c:pt idx="83215">
                  <c:v>1562054400</c:v>
                </c:pt>
                <c:pt idx="83216">
                  <c:v>1562058000</c:v>
                </c:pt>
                <c:pt idx="83217">
                  <c:v>1562061600</c:v>
                </c:pt>
                <c:pt idx="83218">
                  <c:v>1562065200</c:v>
                </c:pt>
                <c:pt idx="83219">
                  <c:v>1562068800</c:v>
                </c:pt>
                <c:pt idx="83220">
                  <c:v>1562072400</c:v>
                </c:pt>
                <c:pt idx="83221">
                  <c:v>1562076000</c:v>
                </c:pt>
                <c:pt idx="83222">
                  <c:v>1562079600</c:v>
                </c:pt>
                <c:pt idx="83223">
                  <c:v>1562083200</c:v>
                </c:pt>
                <c:pt idx="83224">
                  <c:v>1562086800</c:v>
                </c:pt>
                <c:pt idx="83225">
                  <c:v>1562090400</c:v>
                </c:pt>
                <c:pt idx="83226">
                  <c:v>1562094000</c:v>
                </c:pt>
                <c:pt idx="83227">
                  <c:v>1562097600</c:v>
                </c:pt>
                <c:pt idx="83228">
                  <c:v>1562101200</c:v>
                </c:pt>
                <c:pt idx="83229">
                  <c:v>1562104800</c:v>
                </c:pt>
                <c:pt idx="83230">
                  <c:v>1562108400</c:v>
                </c:pt>
                <c:pt idx="83231">
                  <c:v>1562112000</c:v>
                </c:pt>
                <c:pt idx="83232">
                  <c:v>1562115600</c:v>
                </c:pt>
                <c:pt idx="83233">
                  <c:v>1562119200</c:v>
                </c:pt>
                <c:pt idx="83234">
                  <c:v>1562122800</c:v>
                </c:pt>
                <c:pt idx="83235">
                  <c:v>1562126400</c:v>
                </c:pt>
                <c:pt idx="83236">
                  <c:v>1562130000</c:v>
                </c:pt>
                <c:pt idx="83237">
                  <c:v>1562133600</c:v>
                </c:pt>
                <c:pt idx="83238">
                  <c:v>1562137200</c:v>
                </c:pt>
                <c:pt idx="83239">
                  <c:v>1562140800</c:v>
                </c:pt>
                <c:pt idx="83240">
                  <c:v>1562144400</c:v>
                </c:pt>
                <c:pt idx="83241">
                  <c:v>1562148000</c:v>
                </c:pt>
                <c:pt idx="83242">
                  <c:v>1562151600</c:v>
                </c:pt>
                <c:pt idx="83243">
                  <c:v>1562155200</c:v>
                </c:pt>
                <c:pt idx="83244">
                  <c:v>1562158800</c:v>
                </c:pt>
                <c:pt idx="83245">
                  <c:v>1562162400</c:v>
                </c:pt>
                <c:pt idx="83246">
                  <c:v>1562166000</c:v>
                </c:pt>
                <c:pt idx="83247">
                  <c:v>1562169600</c:v>
                </c:pt>
                <c:pt idx="83248">
                  <c:v>1562173200</c:v>
                </c:pt>
                <c:pt idx="83249">
                  <c:v>1562176800</c:v>
                </c:pt>
                <c:pt idx="83250">
                  <c:v>1562180400</c:v>
                </c:pt>
                <c:pt idx="83251">
                  <c:v>1562184000</c:v>
                </c:pt>
                <c:pt idx="83252">
                  <c:v>1562187600</c:v>
                </c:pt>
                <c:pt idx="83253">
                  <c:v>1562191200</c:v>
                </c:pt>
                <c:pt idx="83254">
                  <c:v>1562194800</c:v>
                </c:pt>
                <c:pt idx="83255">
                  <c:v>1562198400</c:v>
                </c:pt>
                <c:pt idx="83256">
                  <c:v>1562202000</c:v>
                </c:pt>
                <c:pt idx="83257">
                  <c:v>1562205600</c:v>
                </c:pt>
                <c:pt idx="83258">
                  <c:v>1562209200</c:v>
                </c:pt>
                <c:pt idx="83259">
                  <c:v>1562212800</c:v>
                </c:pt>
                <c:pt idx="83260">
                  <c:v>1562216400</c:v>
                </c:pt>
                <c:pt idx="83261">
                  <c:v>1562220000</c:v>
                </c:pt>
                <c:pt idx="83262">
                  <c:v>1562223600</c:v>
                </c:pt>
                <c:pt idx="83263">
                  <c:v>1562227200</c:v>
                </c:pt>
                <c:pt idx="83264">
                  <c:v>1562230800</c:v>
                </c:pt>
                <c:pt idx="83265">
                  <c:v>1562234400</c:v>
                </c:pt>
                <c:pt idx="83266">
                  <c:v>1562238000</c:v>
                </c:pt>
                <c:pt idx="83267">
                  <c:v>1562241600</c:v>
                </c:pt>
                <c:pt idx="83268">
                  <c:v>1562245200</c:v>
                </c:pt>
                <c:pt idx="83269">
                  <c:v>1562248800</c:v>
                </c:pt>
                <c:pt idx="83270">
                  <c:v>1562252400</c:v>
                </c:pt>
                <c:pt idx="83271">
                  <c:v>1562256000</c:v>
                </c:pt>
                <c:pt idx="83272">
                  <c:v>1562259600</c:v>
                </c:pt>
                <c:pt idx="83273">
                  <c:v>1562263200</c:v>
                </c:pt>
                <c:pt idx="83274">
                  <c:v>1562266800</c:v>
                </c:pt>
                <c:pt idx="83275">
                  <c:v>1562270400</c:v>
                </c:pt>
                <c:pt idx="83276">
                  <c:v>1562274000</c:v>
                </c:pt>
                <c:pt idx="83277">
                  <c:v>1562277600</c:v>
                </c:pt>
                <c:pt idx="83278">
                  <c:v>1562281200</c:v>
                </c:pt>
                <c:pt idx="83279">
                  <c:v>1562284800</c:v>
                </c:pt>
                <c:pt idx="83280">
                  <c:v>1562288400</c:v>
                </c:pt>
                <c:pt idx="83281">
                  <c:v>1562292000</c:v>
                </c:pt>
                <c:pt idx="83282">
                  <c:v>1562295600</c:v>
                </c:pt>
                <c:pt idx="83283">
                  <c:v>1562299200</c:v>
                </c:pt>
                <c:pt idx="83284">
                  <c:v>1562302800</c:v>
                </c:pt>
                <c:pt idx="83285">
                  <c:v>1562306400</c:v>
                </c:pt>
                <c:pt idx="83286">
                  <c:v>1562310000</c:v>
                </c:pt>
                <c:pt idx="83287">
                  <c:v>1562313600</c:v>
                </c:pt>
                <c:pt idx="83288">
                  <c:v>1562317200</c:v>
                </c:pt>
                <c:pt idx="83289">
                  <c:v>1562320800</c:v>
                </c:pt>
                <c:pt idx="83290">
                  <c:v>1562324400</c:v>
                </c:pt>
                <c:pt idx="83291">
                  <c:v>1562328000</c:v>
                </c:pt>
                <c:pt idx="83292">
                  <c:v>1562331600</c:v>
                </c:pt>
                <c:pt idx="83293">
                  <c:v>1562335200</c:v>
                </c:pt>
                <c:pt idx="83294">
                  <c:v>1562338800</c:v>
                </c:pt>
                <c:pt idx="83295">
                  <c:v>1562342400</c:v>
                </c:pt>
                <c:pt idx="83296">
                  <c:v>1562346000</c:v>
                </c:pt>
                <c:pt idx="83297">
                  <c:v>1562349600</c:v>
                </c:pt>
                <c:pt idx="83298">
                  <c:v>1562353200</c:v>
                </c:pt>
                <c:pt idx="83299">
                  <c:v>1562356800</c:v>
                </c:pt>
                <c:pt idx="83300">
                  <c:v>1562360400</c:v>
                </c:pt>
                <c:pt idx="83301">
                  <c:v>1562364000</c:v>
                </c:pt>
                <c:pt idx="83302">
                  <c:v>1562367600</c:v>
                </c:pt>
                <c:pt idx="83303">
                  <c:v>1562371200</c:v>
                </c:pt>
                <c:pt idx="83304">
                  <c:v>1562374800</c:v>
                </c:pt>
                <c:pt idx="83305">
                  <c:v>1562378400</c:v>
                </c:pt>
                <c:pt idx="83306">
                  <c:v>1562382000</c:v>
                </c:pt>
                <c:pt idx="83307">
                  <c:v>1562385600</c:v>
                </c:pt>
                <c:pt idx="83308">
                  <c:v>1562389200</c:v>
                </c:pt>
                <c:pt idx="83309">
                  <c:v>1562392800</c:v>
                </c:pt>
                <c:pt idx="83310">
                  <c:v>1562396400</c:v>
                </c:pt>
                <c:pt idx="83311">
                  <c:v>1562400000</c:v>
                </c:pt>
                <c:pt idx="83312">
                  <c:v>1562403600</c:v>
                </c:pt>
                <c:pt idx="83313">
                  <c:v>1562407200</c:v>
                </c:pt>
                <c:pt idx="83314">
                  <c:v>1562410800</c:v>
                </c:pt>
                <c:pt idx="83315">
                  <c:v>1562414400</c:v>
                </c:pt>
                <c:pt idx="83316">
                  <c:v>1562418000</c:v>
                </c:pt>
                <c:pt idx="83317">
                  <c:v>1562421600</c:v>
                </c:pt>
                <c:pt idx="83318">
                  <c:v>1562425200</c:v>
                </c:pt>
                <c:pt idx="83319">
                  <c:v>1562428800</c:v>
                </c:pt>
                <c:pt idx="83320">
                  <c:v>1562432400</c:v>
                </c:pt>
                <c:pt idx="83321">
                  <c:v>1562436000</c:v>
                </c:pt>
                <c:pt idx="83322">
                  <c:v>1562439600</c:v>
                </c:pt>
                <c:pt idx="83323">
                  <c:v>1562443200</c:v>
                </c:pt>
                <c:pt idx="83324">
                  <c:v>1562446800</c:v>
                </c:pt>
                <c:pt idx="83325">
                  <c:v>1562450400</c:v>
                </c:pt>
                <c:pt idx="83326">
                  <c:v>1562454000</c:v>
                </c:pt>
                <c:pt idx="83327">
                  <c:v>1562457600</c:v>
                </c:pt>
                <c:pt idx="83328">
                  <c:v>1562461200</c:v>
                </c:pt>
                <c:pt idx="83329">
                  <c:v>1562464800</c:v>
                </c:pt>
                <c:pt idx="83330">
                  <c:v>1562468400</c:v>
                </c:pt>
                <c:pt idx="83331">
                  <c:v>1562472000</c:v>
                </c:pt>
                <c:pt idx="83332">
                  <c:v>1562475600</c:v>
                </c:pt>
                <c:pt idx="83333">
                  <c:v>1562479200</c:v>
                </c:pt>
                <c:pt idx="83334">
                  <c:v>1562482800</c:v>
                </c:pt>
                <c:pt idx="83335">
                  <c:v>1562486400</c:v>
                </c:pt>
                <c:pt idx="83336">
                  <c:v>1562490000</c:v>
                </c:pt>
                <c:pt idx="83337">
                  <c:v>1562493600</c:v>
                </c:pt>
                <c:pt idx="83338">
                  <c:v>1562497200</c:v>
                </c:pt>
                <c:pt idx="83339">
                  <c:v>1562500800</c:v>
                </c:pt>
                <c:pt idx="83340">
                  <c:v>1562504400</c:v>
                </c:pt>
                <c:pt idx="83341">
                  <c:v>1562508000</c:v>
                </c:pt>
                <c:pt idx="83342">
                  <c:v>1562511600</c:v>
                </c:pt>
                <c:pt idx="83343">
                  <c:v>1562515200</c:v>
                </c:pt>
                <c:pt idx="83344">
                  <c:v>1562518800</c:v>
                </c:pt>
                <c:pt idx="83345">
                  <c:v>1562522400</c:v>
                </c:pt>
                <c:pt idx="83346">
                  <c:v>1562526000</c:v>
                </c:pt>
                <c:pt idx="83347">
                  <c:v>1562529600</c:v>
                </c:pt>
                <c:pt idx="83348">
                  <c:v>1562533200</c:v>
                </c:pt>
                <c:pt idx="83349">
                  <c:v>1562536800</c:v>
                </c:pt>
                <c:pt idx="83350">
                  <c:v>1562540400</c:v>
                </c:pt>
                <c:pt idx="83351">
                  <c:v>1562544000</c:v>
                </c:pt>
                <c:pt idx="83352">
                  <c:v>1562547600</c:v>
                </c:pt>
                <c:pt idx="83353">
                  <c:v>1562551200</c:v>
                </c:pt>
                <c:pt idx="83354">
                  <c:v>1562554800</c:v>
                </c:pt>
                <c:pt idx="83355">
                  <c:v>1562558400</c:v>
                </c:pt>
                <c:pt idx="83356">
                  <c:v>1562562000</c:v>
                </c:pt>
                <c:pt idx="83357">
                  <c:v>1562565600</c:v>
                </c:pt>
                <c:pt idx="83358">
                  <c:v>1562569200</c:v>
                </c:pt>
                <c:pt idx="83359">
                  <c:v>1562572800</c:v>
                </c:pt>
                <c:pt idx="83360">
                  <c:v>1562576400</c:v>
                </c:pt>
                <c:pt idx="83361">
                  <c:v>1562580000</c:v>
                </c:pt>
                <c:pt idx="83362">
                  <c:v>1562583600</c:v>
                </c:pt>
                <c:pt idx="83363">
                  <c:v>1562587200</c:v>
                </c:pt>
                <c:pt idx="83364">
                  <c:v>1562590800</c:v>
                </c:pt>
                <c:pt idx="83365">
                  <c:v>1562594400</c:v>
                </c:pt>
                <c:pt idx="83366">
                  <c:v>1562598000</c:v>
                </c:pt>
                <c:pt idx="83367">
                  <c:v>1562601600</c:v>
                </c:pt>
                <c:pt idx="83368">
                  <c:v>1562605200</c:v>
                </c:pt>
                <c:pt idx="83369">
                  <c:v>1562608800</c:v>
                </c:pt>
                <c:pt idx="83370">
                  <c:v>1562612400</c:v>
                </c:pt>
                <c:pt idx="83371">
                  <c:v>1562616000</c:v>
                </c:pt>
                <c:pt idx="83372">
                  <c:v>1562619600</c:v>
                </c:pt>
                <c:pt idx="83373">
                  <c:v>1562623200</c:v>
                </c:pt>
                <c:pt idx="83374">
                  <c:v>1562626800</c:v>
                </c:pt>
                <c:pt idx="83375">
                  <c:v>1562630400</c:v>
                </c:pt>
                <c:pt idx="83376">
                  <c:v>1562634000</c:v>
                </c:pt>
                <c:pt idx="83377">
                  <c:v>1562637600</c:v>
                </c:pt>
                <c:pt idx="83378">
                  <c:v>1562641200</c:v>
                </c:pt>
                <c:pt idx="83379">
                  <c:v>1562644800</c:v>
                </c:pt>
                <c:pt idx="83380">
                  <c:v>1562648400</c:v>
                </c:pt>
                <c:pt idx="83381">
                  <c:v>1562652000</c:v>
                </c:pt>
                <c:pt idx="83382">
                  <c:v>1562655600</c:v>
                </c:pt>
                <c:pt idx="83383">
                  <c:v>1562659200</c:v>
                </c:pt>
                <c:pt idx="83384">
                  <c:v>1562662800</c:v>
                </c:pt>
                <c:pt idx="83385">
                  <c:v>1562666400</c:v>
                </c:pt>
                <c:pt idx="83386">
                  <c:v>1562670000</c:v>
                </c:pt>
                <c:pt idx="83387">
                  <c:v>1562673600</c:v>
                </c:pt>
                <c:pt idx="83388">
                  <c:v>1562677200</c:v>
                </c:pt>
                <c:pt idx="83389">
                  <c:v>1562680800</c:v>
                </c:pt>
                <c:pt idx="83390">
                  <c:v>1562684400</c:v>
                </c:pt>
                <c:pt idx="83391">
                  <c:v>1562688000</c:v>
                </c:pt>
                <c:pt idx="83392">
                  <c:v>1562691600</c:v>
                </c:pt>
                <c:pt idx="83393">
                  <c:v>1562695200</c:v>
                </c:pt>
                <c:pt idx="83394">
                  <c:v>1562698800</c:v>
                </c:pt>
                <c:pt idx="83395">
                  <c:v>1562702400</c:v>
                </c:pt>
                <c:pt idx="83396">
                  <c:v>1562706000</c:v>
                </c:pt>
                <c:pt idx="83397">
                  <c:v>1562709600</c:v>
                </c:pt>
                <c:pt idx="83398">
                  <c:v>1562713200</c:v>
                </c:pt>
                <c:pt idx="83399">
                  <c:v>1562716800</c:v>
                </c:pt>
                <c:pt idx="83400">
                  <c:v>1562720400</c:v>
                </c:pt>
                <c:pt idx="83401">
                  <c:v>1562724000</c:v>
                </c:pt>
                <c:pt idx="83402">
                  <c:v>1562727600</c:v>
                </c:pt>
                <c:pt idx="83403">
                  <c:v>1562731200</c:v>
                </c:pt>
                <c:pt idx="83404">
                  <c:v>1562734800</c:v>
                </c:pt>
                <c:pt idx="83405">
                  <c:v>1562738400</c:v>
                </c:pt>
                <c:pt idx="83406">
                  <c:v>1562742000</c:v>
                </c:pt>
                <c:pt idx="83407">
                  <c:v>1562745600</c:v>
                </c:pt>
                <c:pt idx="83408">
                  <c:v>1562749200</c:v>
                </c:pt>
                <c:pt idx="83409">
                  <c:v>1562752800</c:v>
                </c:pt>
                <c:pt idx="83410">
                  <c:v>1562756400</c:v>
                </c:pt>
                <c:pt idx="83411">
                  <c:v>1562760000</c:v>
                </c:pt>
                <c:pt idx="83412">
                  <c:v>1562763600</c:v>
                </c:pt>
                <c:pt idx="83413">
                  <c:v>1562767200</c:v>
                </c:pt>
                <c:pt idx="83414">
                  <c:v>1562770800</c:v>
                </c:pt>
                <c:pt idx="83415">
                  <c:v>1562774400</c:v>
                </c:pt>
                <c:pt idx="83416">
                  <c:v>1562778000</c:v>
                </c:pt>
                <c:pt idx="83417">
                  <c:v>1562781600</c:v>
                </c:pt>
                <c:pt idx="83418">
                  <c:v>1562785200</c:v>
                </c:pt>
                <c:pt idx="83419">
                  <c:v>1562788800</c:v>
                </c:pt>
                <c:pt idx="83420">
                  <c:v>1562792400</c:v>
                </c:pt>
                <c:pt idx="83421">
                  <c:v>1562796000</c:v>
                </c:pt>
                <c:pt idx="83422">
                  <c:v>1562799600</c:v>
                </c:pt>
                <c:pt idx="83423">
                  <c:v>1562803200</c:v>
                </c:pt>
                <c:pt idx="83424">
                  <c:v>1562806800</c:v>
                </c:pt>
                <c:pt idx="83425">
                  <c:v>1562810400</c:v>
                </c:pt>
                <c:pt idx="83426">
                  <c:v>1562814000</c:v>
                </c:pt>
                <c:pt idx="83427">
                  <c:v>1562817600</c:v>
                </c:pt>
                <c:pt idx="83428">
                  <c:v>1562821200</c:v>
                </c:pt>
                <c:pt idx="83429">
                  <c:v>1562824800</c:v>
                </c:pt>
                <c:pt idx="83430">
                  <c:v>1562828400</c:v>
                </c:pt>
                <c:pt idx="83431">
                  <c:v>1562832000</c:v>
                </c:pt>
                <c:pt idx="83432">
                  <c:v>1562835600</c:v>
                </c:pt>
                <c:pt idx="83433">
                  <c:v>1562839200</c:v>
                </c:pt>
                <c:pt idx="83434">
                  <c:v>1562842800</c:v>
                </c:pt>
                <c:pt idx="83435">
                  <c:v>1562846400</c:v>
                </c:pt>
                <c:pt idx="83436">
                  <c:v>1562850000</c:v>
                </c:pt>
                <c:pt idx="83437">
                  <c:v>1562853600</c:v>
                </c:pt>
                <c:pt idx="83438">
                  <c:v>1562857200</c:v>
                </c:pt>
                <c:pt idx="83439">
                  <c:v>1562860800</c:v>
                </c:pt>
                <c:pt idx="83440">
                  <c:v>1562864400</c:v>
                </c:pt>
                <c:pt idx="83441">
                  <c:v>1562868000</c:v>
                </c:pt>
                <c:pt idx="83442">
                  <c:v>1562871600</c:v>
                </c:pt>
                <c:pt idx="83443">
                  <c:v>1562875200</c:v>
                </c:pt>
                <c:pt idx="83444">
                  <c:v>1562878800</c:v>
                </c:pt>
                <c:pt idx="83445">
                  <c:v>1562882400</c:v>
                </c:pt>
                <c:pt idx="83446">
                  <c:v>1562886000</c:v>
                </c:pt>
                <c:pt idx="83447">
                  <c:v>1562889600</c:v>
                </c:pt>
                <c:pt idx="83448">
                  <c:v>1562893200</c:v>
                </c:pt>
                <c:pt idx="83449">
                  <c:v>1562896800</c:v>
                </c:pt>
                <c:pt idx="83450">
                  <c:v>1562900400</c:v>
                </c:pt>
                <c:pt idx="83451">
                  <c:v>1562904000</c:v>
                </c:pt>
                <c:pt idx="83452">
                  <c:v>1562907600</c:v>
                </c:pt>
                <c:pt idx="83453">
                  <c:v>1562911200</c:v>
                </c:pt>
                <c:pt idx="83454">
                  <c:v>1562914800</c:v>
                </c:pt>
                <c:pt idx="83455">
                  <c:v>1562918400</c:v>
                </c:pt>
                <c:pt idx="83456">
                  <c:v>1562922000</c:v>
                </c:pt>
                <c:pt idx="83457">
                  <c:v>1562925600</c:v>
                </c:pt>
                <c:pt idx="83458">
                  <c:v>1562929200</c:v>
                </c:pt>
                <c:pt idx="83459">
                  <c:v>1562932800</c:v>
                </c:pt>
                <c:pt idx="83460">
                  <c:v>1562936400</c:v>
                </c:pt>
                <c:pt idx="83461">
                  <c:v>1562940000</c:v>
                </c:pt>
                <c:pt idx="83462">
                  <c:v>1562943600</c:v>
                </c:pt>
                <c:pt idx="83463">
                  <c:v>1562947200</c:v>
                </c:pt>
                <c:pt idx="83464">
                  <c:v>1562950800</c:v>
                </c:pt>
                <c:pt idx="83465">
                  <c:v>1562954400</c:v>
                </c:pt>
                <c:pt idx="83466">
                  <c:v>1562958000</c:v>
                </c:pt>
                <c:pt idx="83467">
                  <c:v>1562961600</c:v>
                </c:pt>
                <c:pt idx="83468">
                  <c:v>1562965200</c:v>
                </c:pt>
                <c:pt idx="83469">
                  <c:v>1562968800</c:v>
                </c:pt>
                <c:pt idx="83470">
                  <c:v>1562972400</c:v>
                </c:pt>
                <c:pt idx="83471">
                  <c:v>1562976000</c:v>
                </c:pt>
                <c:pt idx="83472">
                  <c:v>1562979600</c:v>
                </c:pt>
                <c:pt idx="83473">
                  <c:v>1562983200</c:v>
                </c:pt>
                <c:pt idx="83474">
                  <c:v>1562986800</c:v>
                </c:pt>
                <c:pt idx="83475">
                  <c:v>1562990400</c:v>
                </c:pt>
                <c:pt idx="83476">
                  <c:v>1562994000</c:v>
                </c:pt>
                <c:pt idx="83477">
                  <c:v>1562997600</c:v>
                </c:pt>
                <c:pt idx="83478">
                  <c:v>1563001200</c:v>
                </c:pt>
                <c:pt idx="83479">
                  <c:v>1563004800</c:v>
                </c:pt>
                <c:pt idx="83480">
                  <c:v>1563008400</c:v>
                </c:pt>
                <c:pt idx="83481">
                  <c:v>1563012000</c:v>
                </c:pt>
                <c:pt idx="83482">
                  <c:v>1563015600</c:v>
                </c:pt>
                <c:pt idx="83483">
                  <c:v>1563019200</c:v>
                </c:pt>
                <c:pt idx="83484">
                  <c:v>1563022800</c:v>
                </c:pt>
                <c:pt idx="83485">
                  <c:v>1563026400</c:v>
                </c:pt>
                <c:pt idx="83486">
                  <c:v>1563030000</c:v>
                </c:pt>
                <c:pt idx="83487">
                  <c:v>1563033600</c:v>
                </c:pt>
                <c:pt idx="83488">
                  <c:v>1563037200</c:v>
                </c:pt>
                <c:pt idx="83489">
                  <c:v>1563040800</c:v>
                </c:pt>
                <c:pt idx="83490">
                  <c:v>1563044400</c:v>
                </c:pt>
                <c:pt idx="83491">
                  <c:v>1563048000</c:v>
                </c:pt>
                <c:pt idx="83492">
                  <c:v>1563051600</c:v>
                </c:pt>
                <c:pt idx="83493">
                  <c:v>1563055200</c:v>
                </c:pt>
                <c:pt idx="83494">
                  <c:v>1563058800</c:v>
                </c:pt>
                <c:pt idx="83495">
                  <c:v>1563062400</c:v>
                </c:pt>
                <c:pt idx="83496">
                  <c:v>1563066000</c:v>
                </c:pt>
                <c:pt idx="83497">
                  <c:v>1563069600</c:v>
                </c:pt>
                <c:pt idx="83498">
                  <c:v>1563073200</c:v>
                </c:pt>
                <c:pt idx="83499">
                  <c:v>1563076800</c:v>
                </c:pt>
                <c:pt idx="83500">
                  <c:v>1563080400</c:v>
                </c:pt>
                <c:pt idx="83501">
                  <c:v>1563084000</c:v>
                </c:pt>
                <c:pt idx="83502">
                  <c:v>1563087600</c:v>
                </c:pt>
                <c:pt idx="83503">
                  <c:v>1563091200</c:v>
                </c:pt>
                <c:pt idx="83504">
                  <c:v>1563094800</c:v>
                </c:pt>
                <c:pt idx="83505">
                  <c:v>1563098400</c:v>
                </c:pt>
                <c:pt idx="83506">
                  <c:v>1563102000</c:v>
                </c:pt>
                <c:pt idx="83507">
                  <c:v>1563105600</c:v>
                </c:pt>
                <c:pt idx="83508">
                  <c:v>1563109200</c:v>
                </c:pt>
                <c:pt idx="83509">
                  <c:v>1563112800</c:v>
                </c:pt>
                <c:pt idx="83510">
                  <c:v>1563116400</c:v>
                </c:pt>
                <c:pt idx="83511">
                  <c:v>1563120000</c:v>
                </c:pt>
                <c:pt idx="83512">
                  <c:v>1563123600</c:v>
                </c:pt>
                <c:pt idx="83513">
                  <c:v>1563127200</c:v>
                </c:pt>
                <c:pt idx="83514">
                  <c:v>1563130800</c:v>
                </c:pt>
                <c:pt idx="83515">
                  <c:v>1563134400</c:v>
                </c:pt>
                <c:pt idx="83516">
                  <c:v>1563138000</c:v>
                </c:pt>
                <c:pt idx="83517">
                  <c:v>1563141600</c:v>
                </c:pt>
                <c:pt idx="83518">
                  <c:v>1563145200</c:v>
                </c:pt>
                <c:pt idx="83519">
                  <c:v>1563148800</c:v>
                </c:pt>
                <c:pt idx="83520">
                  <c:v>1563152400</c:v>
                </c:pt>
                <c:pt idx="83521">
                  <c:v>1563156000</c:v>
                </c:pt>
                <c:pt idx="83522">
                  <c:v>1563159600</c:v>
                </c:pt>
                <c:pt idx="83523">
                  <c:v>1563163200</c:v>
                </c:pt>
                <c:pt idx="83524">
                  <c:v>1563166800</c:v>
                </c:pt>
                <c:pt idx="83525">
                  <c:v>1563170400</c:v>
                </c:pt>
                <c:pt idx="83526">
                  <c:v>1563174000</c:v>
                </c:pt>
                <c:pt idx="83527">
                  <c:v>1563177600</c:v>
                </c:pt>
                <c:pt idx="83528">
                  <c:v>1563181200</c:v>
                </c:pt>
                <c:pt idx="83529">
                  <c:v>1563184800</c:v>
                </c:pt>
                <c:pt idx="83530">
                  <c:v>1563188400</c:v>
                </c:pt>
                <c:pt idx="83531">
                  <c:v>1563192000</c:v>
                </c:pt>
                <c:pt idx="83532">
                  <c:v>1563195600</c:v>
                </c:pt>
                <c:pt idx="83533">
                  <c:v>1563199200</c:v>
                </c:pt>
                <c:pt idx="83534">
                  <c:v>1563202800</c:v>
                </c:pt>
                <c:pt idx="83535">
                  <c:v>1563206400</c:v>
                </c:pt>
                <c:pt idx="83536">
                  <c:v>1563210000</c:v>
                </c:pt>
                <c:pt idx="83537">
                  <c:v>1563213600</c:v>
                </c:pt>
                <c:pt idx="83538">
                  <c:v>1563217200</c:v>
                </c:pt>
                <c:pt idx="83539">
                  <c:v>1563220800</c:v>
                </c:pt>
                <c:pt idx="83540">
                  <c:v>1563224400</c:v>
                </c:pt>
                <c:pt idx="83541">
                  <c:v>1563228000</c:v>
                </c:pt>
                <c:pt idx="83542">
                  <c:v>1563231600</c:v>
                </c:pt>
                <c:pt idx="83543">
                  <c:v>1563235200</c:v>
                </c:pt>
                <c:pt idx="83544">
                  <c:v>1563238800</c:v>
                </c:pt>
                <c:pt idx="83545">
                  <c:v>1563242400</c:v>
                </c:pt>
                <c:pt idx="83546">
                  <c:v>1563246000</c:v>
                </c:pt>
                <c:pt idx="83547">
                  <c:v>1563249600</c:v>
                </c:pt>
                <c:pt idx="83548">
                  <c:v>1563253200</c:v>
                </c:pt>
                <c:pt idx="83549">
                  <c:v>1563256800</c:v>
                </c:pt>
                <c:pt idx="83550">
                  <c:v>1563260400</c:v>
                </c:pt>
                <c:pt idx="83551">
                  <c:v>1563264000</c:v>
                </c:pt>
                <c:pt idx="83552">
                  <c:v>1563267600</c:v>
                </c:pt>
                <c:pt idx="83553">
                  <c:v>1563271200</c:v>
                </c:pt>
                <c:pt idx="83554">
                  <c:v>1563274800</c:v>
                </c:pt>
                <c:pt idx="83555">
                  <c:v>1563278400</c:v>
                </c:pt>
                <c:pt idx="83556">
                  <c:v>1563282000</c:v>
                </c:pt>
                <c:pt idx="83557">
                  <c:v>1563285600</c:v>
                </c:pt>
                <c:pt idx="83558">
                  <c:v>1563289200</c:v>
                </c:pt>
                <c:pt idx="83559">
                  <c:v>1563292800</c:v>
                </c:pt>
                <c:pt idx="83560">
                  <c:v>1563296400</c:v>
                </c:pt>
                <c:pt idx="83561">
                  <c:v>1563300000</c:v>
                </c:pt>
                <c:pt idx="83562">
                  <c:v>1563303600</c:v>
                </c:pt>
                <c:pt idx="83563">
                  <c:v>1563307200</c:v>
                </c:pt>
                <c:pt idx="83564">
                  <c:v>1563310800</c:v>
                </c:pt>
                <c:pt idx="83565">
                  <c:v>1563314400</c:v>
                </c:pt>
                <c:pt idx="83566">
                  <c:v>1563318000</c:v>
                </c:pt>
                <c:pt idx="83567">
                  <c:v>1563321600</c:v>
                </c:pt>
                <c:pt idx="83568">
                  <c:v>1563325200</c:v>
                </c:pt>
                <c:pt idx="83569">
                  <c:v>1563328800</c:v>
                </c:pt>
                <c:pt idx="83570">
                  <c:v>1563332400</c:v>
                </c:pt>
                <c:pt idx="83571">
                  <c:v>1563336000</c:v>
                </c:pt>
                <c:pt idx="83572">
                  <c:v>1563339600</c:v>
                </c:pt>
                <c:pt idx="83573">
                  <c:v>1563343200</c:v>
                </c:pt>
                <c:pt idx="83574">
                  <c:v>1563346800</c:v>
                </c:pt>
                <c:pt idx="83575">
                  <c:v>1563350400</c:v>
                </c:pt>
                <c:pt idx="83576">
                  <c:v>1563354000</c:v>
                </c:pt>
                <c:pt idx="83577">
                  <c:v>1563357600</c:v>
                </c:pt>
                <c:pt idx="83578">
                  <c:v>1563361200</c:v>
                </c:pt>
                <c:pt idx="83579">
                  <c:v>1563364800</c:v>
                </c:pt>
                <c:pt idx="83580">
                  <c:v>1563368400</c:v>
                </c:pt>
                <c:pt idx="83581">
                  <c:v>1563372000</c:v>
                </c:pt>
                <c:pt idx="83582">
                  <c:v>1563375600</c:v>
                </c:pt>
                <c:pt idx="83583">
                  <c:v>1563379200</c:v>
                </c:pt>
                <c:pt idx="83584">
                  <c:v>1563382800</c:v>
                </c:pt>
                <c:pt idx="83585">
                  <c:v>1563386400</c:v>
                </c:pt>
                <c:pt idx="83586">
                  <c:v>1563390000</c:v>
                </c:pt>
                <c:pt idx="83587">
                  <c:v>1563393600</c:v>
                </c:pt>
                <c:pt idx="83588">
                  <c:v>1563397200</c:v>
                </c:pt>
                <c:pt idx="83589">
                  <c:v>1563400800</c:v>
                </c:pt>
                <c:pt idx="83590">
                  <c:v>1563404400</c:v>
                </c:pt>
                <c:pt idx="83591">
                  <c:v>1563408000</c:v>
                </c:pt>
                <c:pt idx="83592">
                  <c:v>1563411600</c:v>
                </c:pt>
                <c:pt idx="83593">
                  <c:v>1563415200</c:v>
                </c:pt>
                <c:pt idx="83594">
                  <c:v>1563418800</c:v>
                </c:pt>
                <c:pt idx="83595">
                  <c:v>1563422400</c:v>
                </c:pt>
                <c:pt idx="83596">
                  <c:v>1563426000</c:v>
                </c:pt>
                <c:pt idx="83597">
                  <c:v>1563429600</c:v>
                </c:pt>
                <c:pt idx="83598">
                  <c:v>1563433200</c:v>
                </c:pt>
                <c:pt idx="83599">
                  <c:v>1563436800</c:v>
                </c:pt>
                <c:pt idx="83600">
                  <c:v>1563440400</c:v>
                </c:pt>
                <c:pt idx="83601">
                  <c:v>1563444000</c:v>
                </c:pt>
                <c:pt idx="83602">
                  <c:v>1563447600</c:v>
                </c:pt>
                <c:pt idx="83603">
                  <c:v>1563451200</c:v>
                </c:pt>
                <c:pt idx="83604">
                  <c:v>1563454800</c:v>
                </c:pt>
                <c:pt idx="83605">
                  <c:v>1563458400</c:v>
                </c:pt>
                <c:pt idx="83606">
                  <c:v>1563462000</c:v>
                </c:pt>
                <c:pt idx="83607">
                  <c:v>1563465600</c:v>
                </c:pt>
                <c:pt idx="83608">
                  <c:v>1563469200</c:v>
                </c:pt>
                <c:pt idx="83609">
                  <c:v>1563472800</c:v>
                </c:pt>
                <c:pt idx="83610">
                  <c:v>1563476400</c:v>
                </c:pt>
                <c:pt idx="83611">
                  <c:v>1563480000</c:v>
                </c:pt>
                <c:pt idx="83612">
                  <c:v>1563483600</c:v>
                </c:pt>
                <c:pt idx="83613">
                  <c:v>1563487200</c:v>
                </c:pt>
                <c:pt idx="83614">
                  <c:v>1563490800</c:v>
                </c:pt>
                <c:pt idx="83615">
                  <c:v>1563494400</c:v>
                </c:pt>
                <c:pt idx="83616">
                  <c:v>1563498000</c:v>
                </c:pt>
                <c:pt idx="83617">
                  <c:v>1563501600</c:v>
                </c:pt>
                <c:pt idx="83618">
                  <c:v>1563505200</c:v>
                </c:pt>
                <c:pt idx="83619">
                  <c:v>1563508800</c:v>
                </c:pt>
                <c:pt idx="83620">
                  <c:v>1563512400</c:v>
                </c:pt>
                <c:pt idx="83621">
                  <c:v>1563516000</c:v>
                </c:pt>
                <c:pt idx="83622">
                  <c:v>1563519600</c:v>
                </c:pt>
                <c:pt idx="83623">
                  <c:v>1563523200</c:v>
                </c:pt>
                <c:pt idx="83624">
                  <c:v>1563526800</c:v>
                </c:pt>
                <c:pt idx="83625">
                  <c:v>1563530400</c:v>
                </c:pt>
                <c:pt idx="83626">
                  <c:v>1563534000</c:v>
                </c:pt>
                <c:pt idx="83627">
                  <c:v>1563537600</c:v>
                </c:pt>
                <c:pt idx="83628">
                  <c:v>1563541200</c:v>
                </c:pt>
                <c:pt idx="83629">
                  <c:v>1563544800</c:v>
                </c:pt>
                <c:pt idx="83630">
                  <c:v>1563548400</c:v>
                </c:pt>
                <c:pt idx="83631">
                  <c:v>1563552000</c:v>
                </c:pt>
                <c:pt idx="83632">
                  <c:v>1563555600</c:v>
                </c:pt>
                <c:pt idx="83633">
                  <c:v>1563559200</c:v>
                </c:pt>
                <c:pt idx="83634">
                  <c:v>1563562800</c:v>
                </c:pt>
                <c:pt idx="83635">
                  <c:v>1563566400</c:v>
                </c:pt>
                <c:pt idx="83636">
                  <c:v>1563570000</c:v>
                </c:pt>
                <c:pt idx="83637">
                  <c:v>1563573600</c:v>
                </c:pt>
                <c:pt idx="83638">
                  <c:v>1563577200</c:v>
                </c:pt>
                <c:pt idx="83639">
                  <c:v>1563580800</c:v>
                </c:pt>
                <c:pt idx="83640">
                  <c:v>1563584400</c:v>
                </c:pt>
                <c:pt idx="83641">
                  <c:v>1563588000</c:v>
                </c:pt>
                <c:pt idx="83642">
                  <c:v>1563591600</c:v>
                </c:pt>
                <c:pt idx="83643">
                  <c:v>1563595200</c:v>
                </c:pt>
                <c:pt idx="83644">
                  <c:v>1563598800</c:v>
                </c:pt>
                <c:pt idx="83645">
                  <c:v>1563602400</c:v>
                </c:pt>
                <c:pt idx="83646">
                  <c:v>1563606000</c:v>
                </c:pt>
                <c:pt idx="83647">
                  <c:v>1563609600</c:v>
                </c:pt>
                <c:pt idx="83648">
                  <c:v>1563613200</c:v>
                </c:pt>
                <c:pt idx="83649">
                  <c:v>1563616800</c:v>
                </c:pt>
                <c:pt idx="83650">
                  <c:v>1563620400</c:v>
                </c:pt>
                <c:pt idx="83651">
                  <c:v>1563624000</c:v>
                </c:pt>
                <c:pt idx="83652">
                  <c:v>1563627600</c:v>
                </c:pt>
                <c:pt idx="83653">
                  <c:v>1563631200</c:v>
                </c:pt>
                <c:pt idx="83654">
                  <c:v>1563634800</c:v>
                </c:pt>
                <c:pt idx="83655">
                  <c:v>1563638400</c:v>
                </c:pt>
                <c:pt idx="83656">
                  <c:v>1563642000</c:v>
                </c:pt>
                <c:pt idx="83657">
                  <c:v>1563645600</c:v>
                </c:pt>
                <c:pt idx="83658">
                  <c:v>1563649200</c:v>
                </c:pt>
                <c:pt idx="83659">
                  <c:v>1563652800</c:v>
                </c:pt>
                <c:pt idx="83660">
                  <c:v>1563656400</c:v>
                </c:pt>
                <c:pt idx="83661">
                  <c:v>1563660000</c:v>
                </c:pt>
                <c:pt idx="83662">
                  <c:v>1563663600</c:v>
                </c:pt>
                <c:pt idx="83663">
                  <c:v>1563667200</c:v>
                </c:pt>
                <c:pt idx="83664">
                  <c:v>1563670800</c:v>
                </c:pt>
                <c:pt idx="83665">
                  <c:v>1563674400</c:v>
                </c:pt>
                <c:pt idx="83666">
                  <c:v>1563678000</c:v>
                </c:pt>
                <c:pt idx="83667">
                  <c:v>1563681600</c:v>
                </c:pt>
                <c:pt idx="83668">
                  <c:v>1563685200</c:v>
                </c:pt>
                <c:pt idx="83669">
                  <c:v>1563688800</c:v>
                </c:pt>
                <c:pt idx="83670">
                  <c:v>1563692400</c:v>
                </c:pt>
                <c:pt idx="83671">
                  <c:v>1563696000</c:v>
                </c:pt>
                <c:pt idx="83672">
                  <c:v>1563699600</c:v>
                </c:pt>
                <c:pt idx="83673">
                  <c:v>1563703200</c:v>
                </c:pt>
                <c:pt idx="83674">
                  <c:v>1563706800</c:v>
                </c:pt>
                <c:pt idx="83675">
                  <c:v>1563710400</c:v>
                </c:pt>
                <c:pt idx="83676">
                  <c:v>1563714000</c:v>
                </c:pt>
                <c:pt idx="83677">
                  <c:v>1563717600</c:v>
                </c:pt>
                <c:pt idx="83678">
                  <c:v>1563721200</c:v>
                </c:pt>
                <c:pt idx="83679">
                  <c:v>1563724800</c:v>
                </c:pt>
                <c:pt idx="83680">
                  <c:v>1563728400</c:v>
                </c:pt>
                <c:pt idx="83681">
                  <c:v>1563732000</c:v>
                </c:pt>
                <c:pt idx="83682">
                  <c:v>1563735600</c:v>
                </c:pt>
                <c:pt idx="83683">
                  <c:v>1563739200</c:v>
                </c:pt>
                <c:pt idx="83684">
                  <c:v>1563742800</c:v>
                </c:pt>
                <c:pt idx="83685">
                  <c:v>1563746400</c:v>
                </c:pt>
                <c:pt idx="83686">
                  <c:v>1563750000</c:v>
                </c:pt>
                <c:pt idx="83687">
                  <c:v>1563753600</c:v>
                </c:pt>
                <c:pt idx="83688">
                  <c:v>1563757200</c:v>
                </c:pt>
                <c:pt idx="83689">
                  <c:v>1563760800</c:v>
                </c:pt>
                <c:pt idx="83690">
                  <c:v>1563764400</c:v>
                </c:pt>
                <c:pt idx="83691">
                  <c:v>1563768000</c:v>
                </c:pt>
                <c:pt idx="83692">
                  <c:v>1563771600</c:v>
                </c:pt>
                <c:pt idx="83693">
                  <c:v>1563775200</c:v>
                </c:pt>
                <c:pt idx="83694">
                  <c:v>1563778800</c:v>
                </c:pt>
                <c:pt idx="83695">
                  <c:v>1563782400</c:v>
                </c:pt>
                <c:pt idx="83696">
                  <c:v>1563786000</c:v>
                </c:pt>
                <c:pt idx="83697">
                  <c:v>1563789600</c:v>
                </c:pt>
                <c:pt idx="83698">
                  <c:v>1563793200</c:v>
                </c:pt>
                <c:pt idx="83699">
                  <c:v>1563796800</c:v>
                </c:pt>
                <c:pt idx="83700">
                  <c:v>1563800400</c:v>
                </c:pt>
                <c:pt idx="83701">
                  <c:v>1563804000</c:v>
                </c:pt>
                <c:pt idx="83702">
                  <c:v>1563807600</c:v>
                </c:pt>
                <c:pt idx="83703">
                  <c:v>1563811200</c:v>
                </c:pt>
                <c:pt idx="83704">
                  <c:v>1563814800</c:v>
                </c:pt>
                <c:pt idx="83705">
                  <c:v>1563818400</c:v>
                </c:pt>
                <c:pt idx="83706">
                  <c:v>1563822000</c:v>
                </c:pt>
                <c:pt idx="83707">
                  <c:v>1563825600</c:v>
                </c:pt>
                <c:pt idx="83708">
                  <c:v>1563829200</c:v>
                </c:pt>
                <c:pt idx="83709">
                  <c:v>1563832800</c:v>
                </c:pt>
                <c:pt idx="83710">
                  <c:v>1563836400</c:v>
                </c:pt>
                <c:pt idx="83711">
                  <c:v>1563840000</c:v>
                </c:pt>
                <c:pt idx="83712">
                  <c:v>1563843600</c:v>
                </c:pt>
                <c:pt idx="83713">
                  <c:v>1563847200</c:v>
                </c:pt>
                <c:pt idx="83714">
                  <c:v>1563850800</c:v>
                </c:pt>
                <c:pt idx="83715">
                  <c:v>1563854400</c:v>
                </c:pt>
                <c:pt idx="83716">
                  <c:v>1563858000</c:v>
                </c:pt>
                <c:pt idx="83717">
                  <c:v>1563861600</c:v>
                </c:pt>
                <c:pt idx="83718">
                  <c:v>1563865200</c:v>
                </c:pt>
                <c:pt idx="83719">
                  <c:v>1563868800</c:v>
                </c:pt>
                <c:pt idx="83720">
                  <c:v>1563872400</c:v>
                </c:pt>
                <c:pt idx="83721">
                  <c:v>1563876000</c:v>
                </c:pt>
                <c:pt idx="83722">
                  <c:v>1563879600</c:v>
                </c:pt>
                <c:pt idx="83723">
                  <c:v>1563883200</c:v>
                </c:pt>
                <c:pt idx="83724">
                  <c:v>1563886800</c:v>
                </c:pt>
                <c:pt idx="83725">
                  <c:v>1563890400</c:v>
                </c:pt>
                <c:pt idx="83726">
                  <c:v>1563894000</c:v>
                </c:pt>
                <c:pt idx="83727">
                  <c:v>1563897600</c:v>
                </c:pt>
                <c:pt idx="83728">
                  <c:v>1563901200</c:v>
                </c:pt>
                <c:pt idx="83729">
                  <c:v>1563904800</c:v>
                </c:pt>
                <c:pt idx="83730">
                  <c:v>1563908400</c:v>
                </c:pt>
                <c:pt idx="83731">
                  <c:v>1563912000</c:v>
                </c:pt>
                <c:pt idx="83732">
                  <c:v>1563915600</c:v>
                </c:pt>
                <c:pt idx="83733">
                  <c:v>1563919200</c:v>
                </c:pt>
                <c:pt idx="83734">
                  <c:v>1563922800</c:v>
                </c:pt>
                <c:pt idx="83735">
                  <c:v>1563926400</c:v>
                </c:pt>
                <c:pt idx="83736">
                  <c:v>1563930000</c:v>
                </c:pt>
                <c:pt idx="83737">
                  <c:v>1563933600</c:v>
                </c:pt>
                <c:pt idx="83738">
                  <c:v>1563937200</c:v>
                </c:pt>
                <c:pt idx="83739">
                  <c:v>1563940800</c:v>
                </c:pt>
                <c:pt idx="83740">
                  <c:v>1563944400</c:v>
                </c:pt>
                <c:pt idx="83741">
                  <c:v>1563948000</c:v>
                </c:pt>
                <c:pt idx="83742">
                  <c:v>1563951600</c:v>
                </c:pt>
                <c:pt idx="83743">
                  <c:v>1563955200</c:v>
                </c:pt>
                <c:pt idx="83744">
                  <c:v>1563958800</c:v>
                </c:pt>
                <c:pt idx="83745">
                  <c:v>1563962400</c:v>
                </c:pt>
                <c:pt idx="83746">
                  <c:v>1563966000</c:v>
                </c:pt>
                <c:pt idx="83747">
                  <c:v>1563969600</c:v>
                </c:pt>
                <c:pt idx="83748">
                  <c:v>1563973200</c:v>
                </c:pt>
                <c:pt idx="83749">
                  <c:v>1563976800</c:v>
                </c:pt>
                <c:pt idx="83750">
                  <c:v>1563980400</c:v>
                </c:pt>
                <c:pt idx="83751">
                  <c:v>1563984000</c:v>
                </c:pt>
                <c:pt idx="83752">
                  <c:v>1563987600</c:v>
                </c:pt>
                <c:pt idx="83753">
                  <c:v>1563991200</c:v>
                </c:pt>
                <c:pt idx="83754">
                  <c:v>1563994800</c:v>
                </c:pt>
                <c:pt idx="83755">
                  <c:v>1563998400</c:v>
                </c:pt>
                <c:pt idx="83756">
                  <c:v>1564002000</c:v>
                </c:pt>
                <c:pt idx="83757">
                  <c:v>1564005600</c:v>
                </c:pt>
                <c:pt idx="83758">
                  <c:v>1564009200</c:v>
                </c:pt>
                <c:pt idx="83759">
                  <c:v>1564012800</c:v>
                </c:pt>
                <c:pt idx="83760">
                  <c:v>1564016400</c:v>
                </c:pt>
                <c:pt idx="83761">
                  <c:v>1564020000</c:v>
                </c:pt>
                <c:pt idx="83762">
                  <c:v>1564023600</c:v>
                </c:pt>
                <c:pt idx="83763">
                  <c:v>1564027200</c:v>
                </c:pt>
                <c:pt idx="83764">
                  <c:v>1564030800</c:v>
                </c:pt>
                <c:pt idx="83765">
                  <c:v>1564034400</c:v>
                </c:pt>
                <c:pt idx="83766">
                  <c:v>1564038000</c:v>
                </c:pt>
                <c:pt idx="83767">
                  <c:v>1564041600</c:v>
                </c:pt>
                <c:pt idx="83768">
                  <c:v>1564045200</c:v>
                </c:pt>
                <c:pt idx="83769">
                  <c:v>1564048800</c:v>
                </c:pt>
                <c:pt idx="83770">
                  <c:v>1564052400</c:v>
                </c:pt>
                <c:pt idx="83771">
                  <c:v>1564056000</c:v>
                </c:pt>
                <c:pt idx="83772">
                  <c:v>1564059600</c:v>
                </c:pt>
                <c:pt idx="83773">
                  <c:v>1564063200</c:v>
                </c:pt>
                <c:pt idx="83774">
                  <c:v>1564066800</c:v>
                </c:pt>
                <c:pt idx="83775">
                  <c:v>1564070400</c:v>
                </c:pt>
                <c:pt idx="83776">
                  <c:v>1564074000</c:v>
                </c:pt>
                <c:pt idx="83777">
                  <c:v>1564077600</c:v>
                </c:pt>
                <c:pt idx="83778">
                  <c:v>1564081200</c:v>
                </c:pt>
                <c:pt idx="83779">
                  <c:v>1564084800</c:v>
                </c:pt>
                <c:pt idx="83780">
                  <c:v>1564088400</c:v>
                </c:pt>
                <c:pt idx="83781">
                  <c:v>1564092000</c:v>
                </c:pt>
                <c:pt idx="83782">
                  <c:v>1564095600</c:v>
                </c:pt>
                <c:pt idx="83783">
                  <c:v>1564099200</c:v>
                </c:pt>
                <c:pt idx="83784">
                  <c:v>1564102800</c:v>
                </c:pt>
                <c:pt idx="83785">
                  <c:v>1564106400</c:v>
                </c:pt>
                <c:pt idx="83786">
                  <c:v>1564110000</c:v>
                </c:pt>
                <c:pt idx="83787">
                  <c:v>1564113600</c:v>
                </c:pt>
                <c:pt idx="83788">
                  <c:v>1564117200</c:v>
                </c:pt>
                <c:pt idx="83789">
                  <c:v>1564120800</c:v>
                </c:pt>
                <c:pt idx="83790">
                  <c:v>1564124400</c:v>
                </c:pt>
                <c:pt idx="83791">
                  <c:v>1564128000</c:v>
                </c:pt>
                <c:pt idx="83792">
                  <c:v>1564131600</c:v>
                </c:pt>
                <c:pt idx="83793">
                  <c:v>1564135200</c:v>
                </c:pt>
                <c:pt idx="83794">
                  <c:v>1564138800</c:v>
                </c:pt>
                <c:pt idx="83795">
                  <c:v>1564142400</c:v>
                </c:pt>
                <c:pt idx="83796">
                  <c:v>1564146000</c:v>
                </c:pt>
                <c:pt idx="83797">
                  <c:v>1564149600</c:v>
                </c:pt>
                <c:pt idx="83798">
                  <c:v>1564153200</c:v>
                </c:pt>
                <c:pt idx="83799">
                  <c:v>1564156800</c:v>
                </c:pt>
                <c:pt idx="83800">
                  <c:v>1564160400</c:v>
                </c:pt>
                <c:pt idx="83801">
                  <c:v>1564164000</c:v>
                </c:pt>
                <c:pt idx="83802">
                  <c:v>1564167600</c:v>
                </c:pt>
                <c:pt idx="83803">
                  <c:v>1564171200</c:v>
                </c:pt>
                <c:pt idx="83804">
                  <c:v>1564174800</c:v>
                </c:pt>
                <c:pt idx="83805">
                  <c:v>1564178400</c:v>
                </c:pt>
                <c:pt idx="83806">
                  <c:v>1564182000</c:v>
                </c:pt>
                <c:pt idx="83807">
                  <c:v>1564185600</c:v>
                </c:pt>
                <c:pt idx="83808">
                  <c:v>1564189200</c:v>
                </c:pt>
                <c:pt idx="83809">
                  <c:v>1564192800</c:v>
                </c:pt>
                <c:pt idx="83810">
                  <c:v>1564196400</c:v>
                </c:pt>
                <c:pt idx="83811">
                  <c:v>1564200000</c:v>
                </c:pt>
                <c:pt idx="83812">
                  <c:v>1564203600</c:v>
                </c:pt>
                <c:pt idx="83813">
                  <c:v>1564207200</c:v>
                </c:pt>
                <c:pt idx="83814">
                  <c:v>1564210800</c:v>
                </c:pt>
                <c:pt idx="83815">
                  <c:v>1564214400</c:v>
                </c:pt>
                <c:pt idx="83816">
                  <c:v>1564218000</c:v>
                </c:pt>
                <c:pt idx="83817">
                  <c:v>1564221600</c:v>
                </c:pt>
                <c:pt idx="83818">
                  <c:v>1564225200</c:v>
                </c:pt>
                <c:pt idx="83819">
                  <c:v>1564228800</c:v>
                </c:pt>
                <c:pt idx="83820">
                  <c:v>1564232400</c:v>
                </c:pt>
                <c:pt idx="83821">
                  <c:v>1564236000</c:v>
                </c:pt>
                <c:pt idx="83822">
                  <c:v>1564239600</c:v>
                </c:pt>
                <c:pt idx="83823">
                  <c:v>1564243200</c:v>
                </c:pt>
                <c:pt idx="83824">
                  <c:v>1564246800</c:v>
                </c:pt>
                <c:pt idx="83825">
                  <c:v>1564250400</c:v>
                </c:pt>
                <c:pt idx="83826">
                  <c:v>1564254000</c:v>
                </c:pt>
                <c:pt idx="83827">
                  <c:v>1564257600</c:v>
                </c:pt>
                <c:pt idx="83828">
                  <c:v>1564261200</c:v>
                </c:pt>
                <c:pt idx="83829">
                  <c:v>1564264800</c:v>
                </c:pt>
                <c:pt idx="83830">
                  <c:v>1564268400</c:v>
                </c:pt>
                <c:pt idx="83831">
                  <c:v>1564272000</c:v>
                </c:pt>
                <c:pt idx="83832">
                  <c:v>1564275600</c:v>
                </c:pt>
                <c:pt idx="83833">
                  <c:v>1564279200</c:v>
                </c:pt>
                <c:pt idx="83834">
                  <c:v>1564282800</c:v>
                </c:pt>
                <c:pt idx="83835">
                  <c:v>1564286400</c:v>
                </c:pt>
                <c:pt idx="83836">
                  <c:v>1564290000</c:v>
                </c:pt>
                <c:pt idx="83837">
                  <c:v>1564293600</c:v>
                </c:pt>
                <c:pt idx="83838">
                  <c:v>1564297200</c:v>
                </c:pt>
                <c:pt idx="83839">
                  <c:v>1564300800</c:v>
                </c:pt>
                <c:pt idx="83840">
                  <c:v>1564304400</c:v>
                </c:pt>
                <c:pt idx="83841">
                  <c:v>1564308000</c:v>
                </c:pt>
                <c:pt idx="83842">
                  <c:v>1564311600</c:v>
                </c:pt>
                <c:pt idx="83843">
                  <c:v>1564315200</c:v>
                </c:pt>
                <c:pt idx="83844">
                  <c:v>1564318800</c:v>
                </c:pt>
                <c:pt idx="83845">
                  <c:v>1564322400</c:v>
                </c:pt>
                <c:pt idx="83846">
                  <c:v>1564326000</c:v>
                </c:pt>
                <c:pt idx="83847">
                  <c:v>1564329600</c:v>
                </c:pt>
                <c:pt idx="83848">
                  <c:v>1564333200</c:v>
                </c:pt>
                <c:pt idx="83849">
                  <c:v>1564336800</c:v>
                </c:pt>
                <c:pt idx="83850">
                  <c:v>1564340400</c:v>
                </c:pt>
                <c:pt idx="83851">
                  <c:v>1564344000</c:v>
                </c:pt>
                <c:pt idx="83852">
                  <c:v>1564347600</c:v>
                </c:pt>
                <c:pt idx="83853">
                  <c:v>1564351200</c:v>
                </c:pt>
                <c:pt idx="83854">
                  <c:v>1564354800</c:v>
                </c:pt>
                <c:pt idx="83855">
                  <c:v>1564358400</c:v>
                </c:pt>
                <c:pt idx="83856">
                  <c:v>1564362000</c:v>
                </c:pt>
                <c:pt idx="83857">
                  <c:v>1564365600</c:v>
                </c:pt>
                <c:pt idx="83858">
                  <c:v>1564369200</c:v>
                </c:pt>
                <c:pt idx="83859">
                  <c:v>1564372800</c:v>
                </c:pt>
                <c:pt idx="83860">
                  <c:v>1564376400</c:v>
                </c:pt>
                <c:pt idx="83861">
                  <c:v>1564380000</c:v>
                </c:pt>
                <c:pt idx="83862">
                  <c:v>1564383600</c:v>
                </c:pt>
                <c:pt idx="83863">
                  <c:v>1564387200</c:v>
                </c:pt>
                <c:pt idx="83864">
                  <c:v>1564390800</c:v>
                </c:pt>
                <c:pt idx="83865">
                  <c:v>1564394400</c:v>
                </c:pt>
                <c:pt idx="83866">
                  <c:v>1564398000</c:v>
                </c:pt>
                <c:pt idx="83867">
                  <c:v>1564401600</c:v>
                </c:pt>
                <c:pt idx="83868">
                  <c:v>1564405200</c:v>
                </c:pt>
                <c:pt idx="83869">
                  <c:v>1564408800</c:v>
                </c:pt>
                <c:pt idx="83870">
                  <c:v>1564412400</c:v>
                </c:pt>
                <c:pt idx="83871">
                  <c:v>1564416000</c:v>
                </c:pt>
                <c:pt idx="83872">
                  <c:v>1564419600</c:v>
                </c:pt>
                <c:pt idx="83873">
                  <c:v>1564423200</c:v>
                </c:pt>
                <c:pt idx="83874">
                  <c:v>1564426800</c:v>
                </c:pt>
                <c:pt idx="83875">
                  <c:v>1564430400</c:v>
                </c:pt>
                <c:pt idx="83876">
                  <c:v>1564434000</c:v>
                </c:pt>
                <c:pt idx="83877">
                  <c:v>1564437600</c:v>
                </c:pt>
                <c:pt idx="83878">
                  <c:v>1564441200</c:v>
                </c:pt>
                <c:pt idx="83879">
                  <c:v>1564444800</c:v>
                </c:pt>
                <c:pt idx="83880">
                  <c:v>1564448400</c:v>
                </c:pt>
                <c:pt idx="83881">
                  <c:v>1564452000</c:v>
                </c:pt>
                <c:pt idx="83882">
                  <c:v>1564455600</c:v>
                </c:pt>
                <c:pt idx="83883">
                  <c:v>1564459200</c:v>
                </c:pt>
                <c:pt idx="83884">
                  <c:v>1564462800</c:v>
                </c:pt>
                <c:pt idx="83885">
                  <c:v>1564466400</c:v>
                </c:pt>
                <c:pt idx="83886">
                  <c:v>1564470000</c:v>
                </c:pt>
                <c:pt idx="83887">
                  <c:v>1564473600</c:v>
                </c:pt>
                <c:pt idx="83888">
                  <c:v>1564477200</c:v>
                </c:pt>
                <c:pt idx="83889">
                  <c:v>1564480800</c:v>
                </c:pt>
                <c:pt idx="83890">
                  <c:v>1564484400</c:v>
                </c:pt>
                <c:pt idx="83891">
                  <c:v>1564488000</c:v>
                </c:pt>
                <c:pt idx="83892">
                  <c:v>1564491600</c:v>
                </c:pt>
                <c:pt idx="83893">
                  <c:v>1564495200</c:v>
                </c:pt>
                <c:pt idx="83894">
                  <c:v>1564498800</c:v>
                </c:pt>
                <c:pt idx="83895">
                  <c:v>1564502400</c:v>
                </c:pt>
                <c:pt idx="83896">
                  <c:v>1564506000</c:v>
                </c:pt>
                <c:pt idx="83897">
                  <c:v>1564509600</c:v>
                </c:pt>
                <c:pt idx="83898">
                  <c:v>1564513200</c:v>
                </c:pt>
                <c:pt idx="83899">
                  <c:v>1564516800</c:v>
                </c:pt>
                <c:pt idx="83900">
                  <c:v>1564520400</c:v>
                </c:pt>
                <c:pt idx="83901">
                  <c:v>1564524000</c:v>
                </c:pt>
                <c:pt idx="83902">
                  <c:v>1564527600</c:v>
                </c:pt>
                <c:pt idx="83903">
                  <c:v>1564531200</c:v>
                </c:pt>
                <c:pt idx="83904">
                  <c:v>1564534800</c:v>
                </c:pt>
                <c:pt idx="83905">
                  <c:v>1564538400</c:v>
                </c:pt>
                <c:pt idx="83906">
                  <c:v>1564542000</c:v>
                </c:pt>
                <c:pt idx="83907">
                  <c:v>1564545600</c:v>
                </c:pt>
                <c:pt idx="83908">
                  <c:v>1564549200</c:v>
                </c:pt>
                <c:pt idx="83909">
                  <c:v>1564552800</c:v>
                </c:pt>
                <c:pt idx="83910">
                  <c:v>1564556400</c:v>
                </c:pt>
                <c:pt idx="83911">
                  <c:v>1564560000</c:v>
                </c:pt>
                <c:pt idx="83912">
                  <c:v>1564563600</c:v>
                </c:pt>
                <c:pt idx="83913">
                  <c:v>1564567200</c:v>
                </c:pt>
                <c:pt idx="83914">
                  <c:v>1564570800</c:v>
                </c:pt>
                <c:pt idx="83915">
                  <c:v>1564574400</c:v>
                </c:pt>
                <c:pt idx="83916">
                  <c:v>1564578000</c:v>
                </c:pt>
                <c:pt idx="83917">
                  <c:v>1564581600</c:v>
                </c:pt>
                <c:pt idx="83918">
                  <c:v>1564585200</c:v>
                </c:pt>
                <c:pt idx="83919">
                  <c:v>1564588800</c:v>
                </c:pt>
                <c:pt idx="83920">
                  <c:v>1564592400</c:v>
                </c:pt>
                <c:pt idx="83921">
                  <c:v>1564596000</c:v>
                </c:pt>
                <c:pt idx="83922">
                  <c:v>1564599600</c:v>
                </c:pt>
                <c:pt idx="83923">
                  <c:v>1564603200</c:v>
                </c:pt>
                <c:pt idx="83924">
                  <c:v>1564606800</c:v>
                </c:pt>
                <c:pt idx="83925">
                  <c:v>1564610400</c:v>
                </c:pt>
                <c:pt idx="83926">
                  <c:v>1564614000</c:v>
                </c:pt>
                <c:pt idx="83927">
                  <c:v>1564617600</c:v>
                </c:pt>
                <c:pt idx="83928">
                  <c:v>1564621200</c:v>
                </c:pt>
                <c:pt idx="83929">
                  <c:v>1564624800</c:v>
                </c:pt>
                <c:pt idx="83930">
                  <c:v>1564628400</c:v>
                </c:pt>
                <c:pt idx="83931">
                  <c:v>1564632000</c:v>
                </c:pt>
                <c:pt idx="83932">
                  <c:v>1564635600</c:v>
                </c:pt>
                <c:pt idx="83933">
                  <c:v>1564639200</c:v>
                </c:pt>
                <c:pt idx="83934">
                  <c:v>1564642800</c:v>
                </c:pt>
                <c:pt idx="83935">
                  <c:v>1564646400</c:v>
                </c:pt>
                <c:pt idx="83936">
                  <c:v>1564650000</c:v>
                </c:pt>
                <c:pt idx="83937">
                  <c:v>1564653600</c:v>
                </c:pt>
                <c:pt idx="83938">
                  <c:v>1564657200</c:v>
                </c:pt>
                <c:pt idx="83939">
                  <c:v>1564660800</c:v>
                </c:pt>
                <c:pt idx="83940">
                  <c:v>1564664400</c:v>
                </c:pt>
                <c:pt idx="83941">
                  <c:v>1564668000</c:v>
                </c:pt>
                <c:pt idx="83942">
                  <c:v>1564671600</c:v>
                </c:pt>
                <c:pt idx="83943">
                  <c:v>1564675200</c:v>
                </c:pt>
                <c:pt idx="83944">
                  <c:v>1564678800</c:v>
                </c:pt>
                <c:pt idx="83945">
                  <c:v>1564682400</c:v>
                </c:pt>
                <c:pt idx="83946">
                  <c:v>1564686000</c:v>
                </c:pt>
                <c:pt idx="83947">
                  <c:v>1564689600</c:v>
                </c:pt>
                <c:pt idx="83948">
                  <c:v>1564693200</c:v>
                </c:pt>
                <c:pt idx="83949">
                  <c:v>1564696800</c:v>
                </c:pt>
                <c:pt idx="83950">
                  <c:v>1564700400</c:v>
                </c:pt>
                <c:pt idx="83951">
                  <c:v>1564704000</c:v>
                </c:pt>
                <c:pt idx="83952">
                  <c:v>1564707600</c:v>
                </c:pt>
                <c:pt idx="83953">
                  <c:v>1564711200</c:v>
                </c:pt>
                <c:pt idx="83954">
                  <c:v>1564714800</c:v>
                </c:pt>
                <c:pt idx="83955">
                  <c:v>1564718400</c:v>
                </c:pt>
                <c:pt idx="83956">
                  <c:v>1564722000</c:v>
                </c:pt>
                <c:pt idx="83957">
                  <c:v>1564725600</c:v>
                </c:pt>
                <c:pt idx="83958">
                  <c:v>1564729200</c:v>
                </c:pt>
                <c:pt idx="83959">
                  <c:v>1564732800</c:v>
                </c:pt>
                <c:pt idx="83960">
                  <c:v>1564736400</c:v>
                </c:pt>
                <c:pt idx="83961">
                  <c:v>1564740000</c:v>
                </c:pt>
                <c:pt idx="83962">
                  <c:v>1564743600</c:v>
                </c:pt>
                <c:pt idx="83963">
                  <c:v>1564747200</c:v>
                </c:pt>
                <c:pt idx="83964">
                  <c:v>1564750800</c:v>
                </c:pt>
                <c:pt idx="83965">
                  <c:v>1564754400</c:v>
                </c:pt>
                <c:pt idx="83966">
                  <c:v>1564758000</c:v>
                </c:pt>
                <c:pt idx="83967">
                  <c:v>1564761600</c:v>
                </c:pt>
                <c:pt idx="83968">
                  <c:v>1564765200</c:v>
                </c:pt>
                <c:pt idx="83969">
                  <c:v>1564768800</c:v>
                </c:pt>
                <c:pt idx="83970">
                  <c:v>1564772400</c:v>
                </c:pt>
                <c:pt idx="83971">
                  <c:v>1564776000</c:v>
                </c:pt>
                <c:pt idx="83972">
                  <c:v>1564779600</c:v>
                </c:pt>
                <c:pt idx="83973">
                  <c:v>1564783200</c:v>
                </c:pt>
                <c:pt idx="83974">
                  <c:v>1564786800</c:v>
                </c:pt>
                <c:pt idx="83975">
                  <c:v>1564790400</c:v>
                </c:pt>
                <c:pt idx="83976">
                  <c:v>1564794000</c:v>
                </c:pt>
                <c:pt idx="83977">
                  <c:v>1564797600</c:v>
                </c:pt>
                <c:pt idx="83978">
                  <c:v>1564801200</c:v>
                </c:pt>
                <c:pt idx="83979">
                  <c:v>1564804800</c:v>
                </c:pt>
                <c:pt idx="83980">
                  <c:v>1564808400</c:v>
                </c:pt>
                <c:pt idx="83981">
                  <c:v>1564812000</c:v>
                </c:pt>
                <c:pt idx="83982">
                  <c:v>1564815600</c:v>
                </c:pt>
                <c:pt idx="83983">
                  <c:v>1564819200</c:v>
                </c:pt>
                <c:pt idx="83984">
                  <c:v>1564822800</c:v>
                </c:pt>
                <c:pt idx="83985">
                  <c:v>1564826400</c:v>
                </c:pt>
                <c:pt idx="83986">
                  <c:v>1564830000</c:v>
                </c:pt>
                <c:pt idx="83987">
                  <c:v>1564833600</c:v>
                </c:pt>
                <c:pt idx="83988">
                  <c:v>1564837200</c:v>
                </c:pt>
                <c:pt idx="83989">
                  <c:v>1564840800</c:v>
                </c:pt>
                <c:pt idx="83990">
                  <c:v>1564844400</c:v>
                </c:pt>
                <c:pt idx="83991">
                  <c:v>1564848000</c:v>
                </c:pt>
                <c:pt idx="83992">
                  <c:v>1564851600</c:v>
                </c:pt>
                <c:pt idx="83993">
                  <c:v>1564855200</c:v>
                </c:pt>
                <c:pt idx="83994">
                  <c:v>1564858800</c:v>
                </c:pt>
                <c:pt idx="83995">
                  <c:v>1564862400</c:v>
                </c:pt>
                <c:pt idx="83996">
                  <c:v>1564866000</c:v>
                </c:pt>
                <c:pt idx="83997">
                  <c:v>1564869600</c:v>
                </c:pt>
                <c:pt idx="83998">
                  <c:v>1564873200</c:v>
                </c:pt>
                <c:pt idx="83999">
                  <c:v>1564876800</c:v>
                </c:pt>
                <c:pt idx="84000">
                  <c:v>1564880400</c:v>
                </c:pt>
                <c:pt idx="84001">
                  <c:v>1564884000</c:v>
                </c:pt>
                <c:pt idx="84002">
                  <c:v>1564887600</c:v>
                </c:pt>
                <c:pt idx="84003">
                  <c:v>1564891200</c:v>
                </c:pt>
                <c:pt idx="84004">
                  <c:v>1564894800</c:v>
                </c:pt>
                <c:pt idx="84005">
                  <c:v>1564898400</c:v>
                </c:pt>
                <c:pt idx="84006">
                  <c:v>1564902000</c:v>
                </c:pt>
                <c:pt idx="84007">
                  <c:v>1564905600</c:v>
                </c:pt>
                <c:pt idx="84008">
                  <c:v>1564909200</c:v>
                </c:pt>
                <c:pt idx="84009">
                  <c:v>1564912800</c:v>
                </c:pt>
                <c:pt idx="84010">
                  <c:v>1564916400</c:v>
                </c:pt>
                <c:pt idx="84011">
                  <c:v>1564920000</c:v>
                </c:pt>
                <c:pt idx="84012">
                  <c:v>1564923600</c:v>
                </c:pt>
                <c:pt idx="84013">
                  <c:v>1564927200</c:v>
                </c:pt>
                <c:pt idx="84014">
                  <c:v>1564930800</c:v>
                </c:pt>
                <c:pt idx="84015">
                  <c:v>1564934400</c:v>
                </c:pt>
                <c:pt idx="84016">
                  <c:v>1564938000</c:v>
                </c:pt>
                <c:pt idx="84017">
                  <c:v>1564941600</c:v>
                </c:pt>
                <c:pt idx="84018">
                  <c:v>1564945200</c:v>
                </c:pt>
                <c:pt idx="84019">
                  <c:v>1564948800</c:v>
                </c:pt>
                <c:pt idx="84020">
                  <c:v>1564952400</c:v>
                </c:pt>
                <c:pt idx="84021">
                  <c:v>1564956000</c:v>
                </c:pt>
                <c:pt idx="84022">
                  <c:v>1564959600</c:v>
                </c:pt>
                <c:pt idx="84023">
                  <c:v>1564963200</c:v>
                </c:pt>
                <c:pt idx="84024">
                  <c:v>1564966800</c:v>
                </c:pt>
                <c:pt idx="84025">
                  <c:v>1564970400</c:v>
                </c:pt>
                <c:pt idx="84026">
                  <c:v>1564974000</c:v>
                </c:pt>
                <c:pt idx="84027">
                  <c:v>1564977600</c:v>
                </c:pt>
                <c:pt idx="84028">
                  <c:v>1564981200</c:v>
                </c:pt>
                <c:pt idx="84029">
                  <c:v>1564984800</c:v>
                </c:pt>
                <c:pt idx="84030">
                  <c:v>1564988400</c:v>
                </c:pt>
                <c:pt idx="84031">
                  <c:v>1564992000</c:v>
                </c:pt>
                <c:pt idx="84032">
                  <c:v>1564995600</c:v>
                </c:pt>
                <c:pt idx="84033">
                  <c:v>1564999200</c:v>
                </c:pt>
                <c:pt idx="84034">
                  <c:v>1565002800</c:v>
                </c:pt>
                <c:pt idx="84035">
                  <c:v>1565006400</c:v>
                </c:pt>
                <c:pt idx="84036">
                  <c:v>1565010000</c:v>
                </c:pt>
                <c:pt idx="84037">
                  <c:v>1565013600</c:v>
                </c:pt>
                <c:pt idx="84038">
                  <c:v>1565017200</c:v>
                </c:pt>
                <c:pt idx="84039">
                  <c:v>1565020800</c:v>
                </c:pt>
                <c:pt idx="84040">
                  <c:v>1565024400</c:v>
                </c:pt>
                <c:pt idx="84041">
                  <c:v>1565028000</c:v>
                </c:pt>
                <c:pt idx="84042">
                  <c:v>1565031600</c:v>
                </c:pt>
                <c:pt idx="84043">
                  <c:v>1565035200</c:v>
                </c:pt>
                <c:pt idx="84044">
                  <c:v>1565038800</c:v>
                </c:pt>
                <c:pt idx="84045">
                  <c:v>1565042400</c:v>
                </c:pt>
                <c:pt idx="84046">
                  <c:v>1565046000</c:v>
                </c:pt>
                <c:pt idx="84047">
                  <c:v>1565049600</c:v>
                </c:pt>
                <c:pt idx="84048">
                  <c:v>1565053200</c:v>
                </c:pt>
                <c:pt idx="84049">
                  <c:v>1565056800</c:v>
                </c:pt>
                <c:pt idx="84050">
                  <c:v>1565060400</c:v>
                </c:pt>
                <c:pt idx="84051">
                  <c:v>1565064000</c:v>
                </c:pt>
                <c:pt idx="84052">
                  <c:v>1565067600</c:v>
                </c:pt>
                <c:pt idx="84053">
                  <c:v>1565071200</c:v>
                </c:pt>
                <c:pt idx="84054">
                  <c:v>1565074800</c:v>
                </c:pt>
                <c:pt idx="84055">
                  <c:v>1565078400</c:v>
                </c:pt>
                <c:pt idx="84056">
                  <c:v>1565082000</c:v>
                </c:pt>
                <c:pt idx="84057">
                  <c:v>1565085600</c:v>
                </c:pt>
                <c:pt idx="84058">
                  <c:v>1565089200</c:v>
                </c:pt>
                <c:pt idx="84059">
                  <c:v>1565092800</c:v>
                </c:pt>
                <c:pt idx="84060">
                  <c:v>1565096400</c:v>
                </c:pt>
                <c:pt idx="84061">
                  <c:v>1565100000</c:v>
                </c:pt>
                <c:pt idx="84062">
                  <c:v>1565103600</c:v>
                </c:pt>
                <c:pt idx="84063">
                  <c:v>1565107200</c:v>
                </c:pt>
                <c:pt idx="84064">
                  <c:v>1565110800</c:v>
                </c:pt>
                <c:pt idx="84065">
                  <c:v>1565114400</c:v>
                </c:pt>
                <c:pt idx="84066">
                  <c:v>1565118000</c:v>
                </c:pt>
                <c:pt idx="84067">
                  <c:v>1565121600</c:v>
                </c:pt>
                <c:pt idx="84068">
                  <c:v>1565125200</c:v>
                </c:pt>
                <c:pt idx="84069">
                  <c:v>1565128800</c:v>
                </c:pt>
                <c:pt idx="84070">
                  <c:v>1565132400</c:v>
                </c:pt>
                <c:pt idx="84071">
                  <c:v>1565136000</c:v>
                </c:pt>
                <c:pt idx="84072">
                  <c:v>1565139600</c:v>
                </c:pt>
                <c:pt idx="84073">
                  <c:v>1565143200</c:v>
                </c:pt>
                <c:pt idx="84074">
                  <c:v>1565146800</c:v>
                </c:pt>
                <c:pt idx="84075">
                  <c:v>1565150400</c:v>
                </c:pt>
                <c:pt idx="84076">
                  <c:v>1565154000</c:v>
                </c:pt>
                <c:pt idx="84077">
                  <c:v>1565157600</c:v>
                </c:pt>
                <c:pt idx="84078">
                  <c:v>1565161200</c:v>
                </c:pt>
                <c:pt idx="84079">
                  <c:v>1565164800</c:v>
                </c:pt>
                <c:pt idx="84080">
                  <c:v>1565168400</c:v>
                </c:pt>
                <c:pt idx="84081">
                  <c:v>1565172000</c:v>
                </c:pt>
                <c:pt idx="84082">
                  <c:v>1565175600</c:v>
                </c:pt>
                <c:pt idx="84083">
                  <c:v>1565179200</c:v>
                </c:pt>
                <c:pt idx="84084">
                  <c:v>1565182800</c:v>
                </c:pt>
                <c:pt idx="84085">
                  <c:v>1565186400</c:v>
                </c:pt>
                <c:pt idx="84086">
                  <c:v>1565190000</c:v>
                </c:pt>
                <c:pt idx="84087">
                  <c:v>1565193600</c:v>
                </c:pt>
                <c:pt idx="84088">
                  <c:v>1565197200</c:v>
                </c:pt>
                <c:pt idx="84089">
                  <c:v>1565200800</c:v>
                </c:pt>
                <c:pt idx="84090">
                  <c:v>1565204400</c:v>
                </c:pt>
                <c:pt idx="84091">
                  <c:v>1565208000</c:v>
                </c:pt>
                <c:pt idx="84092">
                  <c:v>1565211600</c:v>
                </c:pt>
                <c:pt idx="84093">
                  <c:v>1565215200</c:v>
                </c:pt>
                <c:pt idx="84094">
                  <c:v>1565218800</c:v>
                </c:pt>
                <c:pt idx="84095">
                  <c:v>1565222400</c:v>
                </c:pt>
                <c:pt idx="84096">
                  <c:v>1565226000</c:v>
                </c:pt>
                <c:pt idx="84097">
                  <c:v>1565229600</c:v>
                </c:pt>
                <c:pt idx="84098">
                  <c:v>1565233200</c:v>
                </c:pt>
                <c:pt idx="84099">
                  <c:v>1565236800</c:v>
                </c:pt>
                <c:pt idx="84100">
                  <c:v>1565240400</c:v>
                </c:pt>
                <c:pt idx="84101">
                  <c:v>1565244000</c:v>
                </c:pt>
                <c:pt idx="84102">
                  <c:v>1565247600</c:v>
                </c:pt>
                <c:pt idx="84103">
                  <c:v>1565251200</c:v>
                </c:pt>
                <c:pt idx="84104">
                  <c:v>1565254800</c:v>
                </c:pt>
                <c:pt idx="84105">
                  <c:v>1565258400</c:v>
                </c:pt>
                <c:pt idx="84106">
                  <c:v>1565262000</c:v>
                </c:pt>
                <c:pt idx="84107">
                  <c:v>1565265600</c:v>
                </c:pt>
                <c:pt idx="84108">
                  <c:v>1565269200</c:v>
                </c:pt>
                <c:pt idx="84109">
                  <c:v>1565272800</c:v>
                </c:pt>
                <c:pt idx="84110">
                  <c:v>1565276400</c:v>
                </c:pt>
                <c:pt idx="84111">
                  <c:v>1565280000</c:v>
                </c:pt>
                <c:pt idx="84112">
                  <c:v>1565283600</c:v>
                </c:pt>
                <c:pt idx="84113">
                  <c:v>1565287200</c:v>
                </c:pt>
                <c:pt idx="84114">
                  <c:v>1565290800</c:v>
                </c:pt>
                <c:pt idx="84115">
                  <c:v>1565294400</c:v>
                </c:pt>
                <c:pt idx="84116">
                  <c:v>1565298000</c:v>
                </c:pt>
                <c:pt idx="84117">
                  <c:v>1565301600</c:v>
                </c:pt>
                <c:pt idx="84118">
                  <c:v>1565305200</c:v>
                </c:pt>
                <c:pt idx="84119">
                  <c:v>1565308800</c:v>
                </c:pt>
                <c:pt idx="84120">
                  <c:v>1565312400</c:v>
                </c:pt>
                <c:pt idx="84121">
                  <c:v>1565316000</c:v>
                </c:pt>
                <c:pt idx="84122">
                  <c:v>1565319600</c:v>
                </c:pt>
                <c:pt idx="84123">
                  <c:v>1565323200</c:v>
                </c:pt>
                <c:pt idx="84124">
                  <c:v>1565326800</c:v>
                </c:pt>
                <c:pt idx="84125">
                  <c:v>1565330400</c:v>
                </c:pt>
                <c:pt idx="84126">
                  <c:v>1565334000</c:v>
                </c:pt>
                <c:pt idx="84127">
                  <c:v>1565337600</c:v>
                </c:pt>
                <c:pt idx="84128">
                  <c:v>1565341200</c:v>
                </c:pt>
                <c:pt idx="84129">
                  <c:v>1565344800</c:v>
                </c:pt>
                <c:pt idx="84130">
                  <c:v>1565348400</c:v>
                </c:pt>
                <c:pt idx="84131">
                  <c:v>1565352000</c:v>
                </c:pt>
                <c:pt idx="84132">
                  <c:v>1565355600</c:v>
                </c:pt>
                <c:pt idx="84133">
                  <c:v>1565359200</c:v>
                </c:pt>
                <c:pt idx="84134">
                  <c:v>1565362800</c:v>
                </c:pt>
                <c:pt idx="84135">
                  <c:v>1565366400</c:v>
                </c:pt>
                <c:pt idx="84136">
                  <c:v>1565370000</c:v>
                </c:pt>
                <c:pt idx="84137">
                  <c:v>1565373600</c:v>
                </c:pt>
                <c:pt idx="84138">
                  <c:v>1565377200</c:v>
                </c:pt>
                <c:pt idx="84139">
                  <c:v>1565380800</c:v>
                </c:pt>
                <c:pt idx="84140">
                  <c:v>1565384400</c:v>
                </c:pt>
                <c:pt idx="84141">
                  <c:v>1565388000</c:v>
                </c:pt>
                <c:pt idx="84142">
                  <c:v>1565391600</c:v>
                </c:pt>
                <c:pt idx="84143">
                  <c:v>1565395200</c:v>
                </c:pt>
                <c:pt idx="84144">
                  <c:v>1565398800</c:v>
                </c:pt>
                <c:pt idx="84145">
                  <c:v>1565402400</c:v>
                </c:pt>
                <c:pt idx="84146">
                  <c:v>1565406000</c:v>
                </c:pt>
                <c:pt idx="84147">
                  <c:v>1565409600</c:v>
                </c:pt>
                <c:pt idx="84148">
                  <c:v>1565413200</c:v>
                </c:pt>
                <c:pt idx="84149">
                  <c:v>1565416800</c:v>
                </c:pt>
                <c:pt idx="84150">
                  <c:v>1565420400</c:v>
                </c:pt>
                <c:pt idx="84151">
                  <c:v>1565424000</c:v>
                </c:pt>
                <c:pt idx="84152">
                  <c:v>1565427600</c:v>
                </c:pt>
                <c:pt idx="84153">
                  <c:v>1565431200</c:v>
                </c:pt>
                <c:pt idx="84154">
                  <c:v>1565434800</c:v>
                </c:pt>
                <c:pt idx="84155">
                  <c:v>1565438400</c:v>
                </c:pt>
                <c:pt idx="84156">
                  <c:v>1565442000</c:v>
                </c:pt>
                <c:pt idx="84157">
                  <c:v>1565445600</c:v>
                </c:pt>
                <c:pt idx="84158">
                  <c:v>1565449200</c:v>
                </c:pt>
                <c:pt idx="84159">
                  <c:v>1565452800</c:v>
                </c:pt>
                <c:pt idx="84160">
                  <c:v>1565456400</c:v>
                </c:pt>
                <c:pt idx="84161">
                  <c:v>1565460000</c:v>
                </c:pt>
                <c:pt idx="84162">
                  <c:v>1565463600</c:v>
                </c:pt>
                <c:pt idx="84163">
                  <c:v>1565467200</c:v>
                </c:pt>
                <c:pt idx="84164">
                  <c:v>1565470800</c:v>
                </c:pt>
                <c:pt idx="84165">
                  <c:v>1565474400</c:v>
                </c:pt>
                <c:pt idx="84166">
                  <c:v>1565478000</c:v>
                </c:pt>
                <c:pt idx="84167">
                  <c:v>1565481600</c:v>
                </c:pt>
                <c:pt idx="84168">
                  <c:v>1565485200</c:v>
                </c:pt>
                <c:pt idx="84169">
                  <c:v>1565488800</c:v>
                </c:pt>
                <c:pt idx="84170">
                  <c:v>1565492400</c:v>
                </c:pt>
                <c:pt idx="84171">
                  <c:v>1565496000</c:v>
                </c:pt>
                <c:pt idx="84172">
                  <c:v>1565499600</c:v>
                </c:pt>
                <c:pt idx="84173">
                  <c:v>1565503200</c:v>
                </c:pt>
                <c:pt idx="84174">
                  <c:v>1565506800</c:v>
                </c:pt>
                <c:pt idx="84175">
                  <c:v>1565510400</c:v>
                </c:pt>
                <c:pt idx="84176">
                  <c:v>1565514000</c:v>
                </c:pt>
                <c:pt idx="84177">
                  <c:v>1565517600</c:v>
                </c:pt>
                <c:pt idx="84178">
                  <c:v>1565521200</c:v>
                </c:pt>
                <c:pt idx="84179">
                  <c:v>1565524800</c:v>
                </c:pt>
                <c:pt idx="84180">
                  <c:v>1565528400</c:v>
                </c:pt>
                <c:pt idx="84181">
                  <c:v>1565532000</c:v>
                </c:pt>
                <c:pt idx="84182">
                  <c:v>1565535600</c:v>
                </c:pt>
                <c:pt idx="84183">
                  <c:v>1565539200</c:v>
                </c:pt>
                <c:pt idx="84184">
                  <c:v>1565542800</c:v>
                </c:pt>
                <c:pt idx="84185">
                  <c:v>1565546400</c:v>
                </c:pt>
                <c:pt idx="84186">
                  <c:v>1565550000</c:v>
                </c:pt>
                <c:pt idx="84187">
                  <c:v>1565553600</c:v>
                </c:pt>
                <c:pt idx="84188">
                  <c:v>1565557200</c:v>
                </c:pt>
                <c:pt idx="84189">
                  <c:v>1565560800</c:v>
                </c:pt>
                <c:pt idx="84190">
                  <c:v>1565564400</c:v>
                </c:pt>
                <c:pt idx="84191">
                  <c:v>1565568000</c:v>
                </c:pt>
                <c:pt idx="84192">
                  <c:v>1565571600</c:v>
                </c:pt>
                <c:pt idx="84193">
                  <c:v>1565575200</c:v>
                </c:pt>
                <c:pt idx="84194">
                  <c:v>1565578800</c:v>
                </c:pt>
                <c:pt idx="84195">
                  <c:v>1565582400</c:v>
                </c:pt>
                <c:pt idx="84196">
                  <c:v>1565586000</c:v>
                </c:pt>
                <c:pt idx="84197">
                  <c:v>1565589600</c:v>
                </c:pt>
                <c:pt idx="84198">
                  <c:v>1565593200</c:v>
                </c:pt>
                <c:pt idx="84199">
                  <c:v>1565596800</c:v>
                </c:pt>
                <c:pt idx="84200">
                  <c:v>1565600400</c:v>
                </c:pt>
                <c:pt idx="84201">
                  <c:v>1565604000</c:v>
                </c:pt>
                <c:pt idx="84202">
                  <c:v>1565607600</c:v>
                </c:pt>
                <c:pt idx="84203">
                  <c:v>1565611200</c:v>
                </c:pt>
                <c:pt idx="84204">
                  <c:v>1565614800</c:v>
                </c:pt>
                <c:pt idx="84205">
                  <c:v>1565618400</c:v>
                </c:pt>
                <c:pt idx="84206">
                  <c:v>1565622000</c:v>
                </c:pt>
                <c:pt idx="84207">
                  <c:v>1565625600</c:v>
                </c:pt>
                <c:pt idx="84208">
                  <c:v>1565629200</c:v>
                </c:pt>
                <c:pt idx="84209">
                  <c:v>1565632800</c:v>
                </c:pt>
                <c:pt idx="84210">
                  <c:v>1565636400</c:v>
                </c:pt>
                <c:pt idx="84211">
                  <c:v>1565640000</c:v>
                </c:pt>
                <c:pt idx="84212">
                  <c:v>1565643600</c:v>
                </c:pt>
                <c:pt idx="84213">
                  <c:v>1565647200</c:v>
                </c:pt>
                <c:pt idx="84214">
                  <c:v>1565650800</c:v>
                </c:pt>
                <c:pt idx="84215">
                  <c:v>1565654400</c:v>
                </c:pt>
                <c:pt idx="84216">
                  <c:v>1565658000</c:v>
                </c:pt>
                <c:pt idx="84217">
                  <c:v>1565661600</c:v>
                </c:pt>
                <c:pt idx="84218">
                  <c:v>1565665200</c:v>
                </c:pt>
                <c:pt idx="84219">
                  <c:v>1565668800</c:v>
                </c:pt>
                <c:pt idx="84220">
                  <c:v>1565672400</c:v>
                </c:pt>
                <c:pt idx="84221">
                  <c:v>1565676000</c:v>
                </c:pt>
                <c:pt idx="84222">
                  <c:v>1565679600</c:v>
                </c:pt>
                <c:pt idx="84223">
                  <c:v>1565683200</c:v>
                </c:pt>
                <c:pt idx="84224">
                  <c:v>1565686800</c:v>
                </c:pt>
                <c:pt idx="84225">
                  <c:v>1565690400</c:v>
                </c:pt>
                <c:pt idx="84226">
                  <c:v>1565694000</c:v>
                </c:pt>
                <c:pt idx="84227">
                  <c:v>1565697600</c:v>
                </c:pt>
                <c:pt idx="84228">
                  <c:v>1565701200</c:v>
                </c:pt>
                <c:pt idx="84229">
                  <c:v>1565704800</c:v>
                </c:pt>
                <c:pt idx="84230">
                  <c:v>1565708400</c:v>
                </c:pt>
                <c:pt idx="84231">
                  <c:v>1565712000</c:v>
                </c:pt>
                <c:pt idx="84232">
                  <c:v>1565715600</c:v>
                </c:pt>
                <c:pt idx="84233">
                  <c:v>1565719200</c:v>
                </c:pt>
                <c:pt idx="84234">
                  <c:v>1565722800</c:v>
                </c:pt>
                <c:pt idx="84235">
                  <c:v>1565726400</c:v>
                </c:pt>
                <c:pt idx="84236">
                  <c:v>1565730000</c:v>
                </c:pt>
                <c:pt idx="84237">
                  <c:v>1565733600</c:v>
                </c:pt>
                <c:pt idx="84238">
                  <c:v>1565737200</c:v>
                </c:pt>
                <c:pt idx="84239">
                  <c:v>1565740800</c:v>
                </c:pt>
                <c:pt idx="84240">
                  <c:v>1565744400</c:v>
                </c:pt>
                <c:pt idx="84241">
                  <c:v>1565748000</c:v>
                </c:pt>
                <c:pt idx="84242">
                  <c:v>1565751600</c:v>
                </c:pt>
                <c:pt idx="84243">
                  <c:v>1565755200</c:v>
                </c:pt>
                <c:pt idx="84244">
                  <c:v>1565758800</c:v>
                </c:pt>
                <c:pt idx="84245">
                  <c:v>1565762400</c:v>
                </c:pt>
                <c:pt idx="84246">
                  <c:v>1565766000</c:v>
                </c:pt>
                <c:pt idx="84247">
                  <c:v>1565769600</c:v>
                </c:pt>
                <c:pt idx="84248">
                  <c:v>1565773200</c:v>
                </c:pt>
                <c:pt idx="84249">
                  <c:v>1565776800</c:v>
                </c:pt>
                <c:pt idx="84250">
                  <c:v>1565780400</c:v>
                </c:pt>
                <c:pt idx="84251">
                  <c:v>1565784000</c:v>
                </c:pt>
                <c:pt idx="84252">
                  <c:v>1565787600</c:v>
                </c:pt>
                <c:pt idx="84253">
                  <c:v>1565791200</c:v>
                </c:pt>
                <c:pt idx="84254">
                  <c:v>1565794800</c:v>
                </c:pt>
                <c:pt idx="84255">
                  <c:v>1565798400</c:v>
                </c:pt>
                <c:pt idx="84256">
                  <c:v>1565802000</c:v>
                </c:pt>
                <c:pt idx="84257">
                  <c:v>1565805600</c:v>
                </c:pt>
                <c:pt idx="84258">
                  <c:v>1565809200</c:v>
                </c:pt>
                <c:pt idx="84259">
                  <c:v>1565812800</c:v>
                </c:pt>
                <c:pt idx="84260">
                  <c:v>1565816400</c:v>
                </c:pt>
                <c:pt idx="84261">
                  <c:v>1565820000</c:v>
                </c:pt>
                <c:pt idx="84262">
                  <c:v>1565823600</c:v>
                </c:pt>
                <c:pt idx="84263">
                  <c:v>1565827200</c:v>
                </c:pt>
                <c:pt idx="84264">
                  <c:v>1565830800</c:v>
                </c:pt>
                <c:pt idx="84265">
                  <c:v>1565834400</c:v>
                </c:pt>
                <c:pt idx="84266">
                  <c:v>1565838000</c:v>
                </c:pt>
                <c:pt idx="84267">
                  <c:v>1565841600</c:v>
                </c:pt>
                <c:pt idx="84268">
                  <c:v>1565845200</c:v>
                </c:pt>
                <c:pt idx="84269">
                  <c:v>1565848800</c:v>
                </c:pt>
                <c:pt idx="84270">
                  <c:v>1565852400</c:v>
                </c:pt>
                <c:pt idx="84271">
                  <c:v>1565856000</c:v>
                </c:pt>
                <c:pt idx="84272">
                  <c:v>1565859600</c:v>
                </c:pt>
                <c:pt idx="84273">
                  <c:v>1565863200</c:v>
                </c:pt>
                <c:pt idx="84274">
                  <c:v>1565866800</c:v>
                </c:pt>
                <c:pt idx="84275">
                  <c:v>1565870400</c:v>
                </c:pt>
                <c:pt idx="84276">
                  <c:v>1565874000</c:v>
                </c:pt>
                <c:pt idx="84277">
                  <c:v>1565877600</c:v>
                </c:pt>
                <c:pt idx="84278">
                  <c:v>1565881200</c:v>
                </c:pt>
                <c:pt idx="84279">
                  <c:v>1565884800</c:v>
                </c:pt>
                <c:pt idx="84280">
                  <c:v>1565888400</c:v>
                </c:pt>
                <c:pt idx="84281">
                  <c:v>1565892000</c:v>
                </c:pt>
                <c:pt idx="84282">
                  <c:v>1565895600</c:v>
                </c:pt>
                <c:pt idx="84283">
                  <c:v>1565899200</c:v>
                </c:pt>
                <c:pt idx="84284">
                  <c:v>1565902800</c:v>
                </c:pt>
                <c:pt idx="84285">
                  <c:v>1565906400</c:v>
                </c:pt>
                <c:pt idx="84286">
                  <c:v>1565910000</c:v>
                </c:pt>
                <c:pt idx="84287">
                  <c:v>1565913600</c:v>
                </c:pt>
                <c:pt idx="84288">
                  <c:v>1565917200</c:v>
                </c:pt>
                <c:pt idx="84289">
                  <c:v>1565920800</c:v>
                </c:pt>
                <c:pt idx="84290">
                  <c:v>1565924400</c:v>
                </c:pt>
                <c:pt idx="84291">
                  <c:v>1565928000</c:v>
                </c:pt>
                <c:pt idx="84292">
                  <c:v>1565931600</c:v>
                </c:pt>
                <c:pt idx="84293">
                  <c:v>1565935200</c:v>
                </c:pt>
                <c:pt idx="84294">
                  <c:v>1565938800</c:v>
                </c:pt>
                <c:pt idx="84295">
                  <c:v>1565942400</c:v>
                </c:pt>
                <c:pt idx="84296">
                  <c:v>1565946000</c:v>
                </c:pt>
                <c:pt idx="84297">
                  <c:v>1565949600</c:v>
                </c:pt>
                <c:pt idx="84298">
                  <c:v>1565953200</c:v>
                </c:pt>
                <c:pt idx="84299">
                  <c:v>1565956800</c:v>
                </c:pt>
                <c:pt idx="84300">
                  <c:v>1565960400</c:v>
                </c:pt>
                <c:pt idx="84301">
                  <c:v>1565964000</c:v>
                </c:pt>
                <c:pt idx="84302">
                  <c:v>1565967600</c:v>
                </c:pt>
                <c:pt idx="84303">
                  <c:v>1565971200</c:v>
                </c:pt>
                <c:pt idx="84304">
                  <c:v>1565974800</c:v>
                </c:pt>
                <c:pt idx="84305">
                  <c:v>1565978400</c:v>
                </c:pt>
                <c:pt idx="84306">
                  <c:v>1565982000</c:v>
                </c:pt>
                <c:pt idx="84307">
                  <c:v>1565985600</c:v>
                </c:pt>
                <c:pt idx="84308">
                  <c:v>1565989200</c:v>
                </c:pt>
                <c:pt idx="84309">
                  <c:v>1565992800</c:v>
                </c:pt>
                <c:pt idx="84310">
                  <c:v>1565996400</c:v>
                </c:pt>
                <c:pt idx="84311">
                  <c:v>1566000000</c:v>
                </c:pt>
                <c:pt idx="84312">
                  <c:v>1566003600</c:v>
                </c:pt>
                <c:pt idx="84313">
                  <c:v>1566007200</c:v>
                </c:pt>
                <c:pt idx="84314">
                  <c:v>1566010800</c:v>
                </c:pt>
                <c:pt idx="84315">
                  <c:v>1566014400</c:v>
                </c:pt>
                <c:pt idx="84316">
                  <c:v>1566018000</c:v>
                </c:pt>
                <c:pt idx="84317">
                  <c:v>1566021600</c:v>
                </c:pt>
                <c:pt idx="84318">
                  <c:v>1566025200</c:v>
                </c:pt>
                <c:pt idx="84319">
                  <c:v>1566028800</c:v>
                </c:pt>
                <c:pt idx="84320">
                  <c:v>1566032400</c:v>
                </c:pt>
                <c:pt idx="84321">
                  <c:v>1566036000</c:v>
                </c:pt>
                <c:pt idx="84322">
                  <c:v>1566039600</c:v>
                </c:pt>
                <c:pt idx="84323">
                  <c:v>1566043200</c:v>
                </c:pt>
                <c:pt idx="84324">
                  <c:v>1566046800</c:v>
                </c:pt>
                <c:pt idx="84325">
                  <c:v>1566050400</c:v>
                </c:pt>
                <c:pt idx="84326">
                  <c:v>1566054000</c:v>
                </c:pt>
                <c:pt idx="84327">
                  <c:v>1566057600</c:v>
                </c:pt>
                <c:pt idx="84328">
                  <c:v>1566061200</c:v>
                </c:pt>
                <c:pt idx="84329">
                  <c:v>1566064800</c:v>
                </c:pt>
                <c:pt idx="84330">
                  <c:v>1566068400</c:v>
                </c:pt>
                <c:pt idx="84331">
                  <c:v>1566072000</c:v>
                </c:pt>
                <c:pt idx="84332">
                  <c:v>1566075600</c:v>
                </c:pt>
                <c:pt idx="84333">
                  <c:v>1566079200</c:v>
                </c:pt>
                <c:pt idx="84334">
                  <c:v>1566082800</c:v>
                </c:pt>
                <c:pt idx="84335">
                  <c:v>1566086400</c:v>
                </c:pt>
                <c:pt idx="84336">
                  <c:v>1566090000</c:v>
                </c:pt>
                <c:pt idx="84337">
                  <c:v>1566093600</c:v>
                </c:pt>
                <c:pt idx="84338">
                  <c:v>1566097200</c:v>
                </c:pt>
                <c:pt idx="84339">
                  <c:v>1566100800</c:v>
                </c:pt>
                <c:pt idx="84340">
                  <c:v>1566104400</c:v>
                </c:pt>
                <c:pt idx="84341">
                  <c:v>1566108000</c:v>
                </c:pt>
                <c:pt idx="84342">
                  <c:v>1566111600</c:v>
                </c:pt>
                <c:pt idx="84343">
                  <c:v>1566115200</c:v>
                </c:pt>
                <c:pt idx="84344">
                  <c:v>1566118800</c:v>
                </c:pt>
                <c:pt idx="84345">
                  <c:v>1566122400</c:v>
                </c:pt>
                <c:pt idx="84346">
                  <c:v>1566126000</c:v>
                </c:pt>
                <c:pt idx="84347">
                  <c:v>1566129600</c:v>
                </c:pt>
                <c:pt idx="84348">
                  <c:v>1566133200</c:v>
                </c:pt>
                <c:pt idx="84349">
                  <c:v>1566136800</c:v>
                </c:pt>
                <c:pt idx="84350">
                  <c:v>1566140400</c:v>
                </c:pt>
                <c:pt idx="84351">
                  <c:v>1566144000</c:v>
                </c:pt>
                <c:pt idx="84352">
                  <c:v>1566147600</c:v>
                </c:pt>
                <c:pt idx="84353">
                  <c:v>1566151200</c:v>
                </c:pt>
                <c:pt idx="84354">
                  <c:v>1566154800</c:v>
                </c:pt>
                <c:pt idx="84355">
                  <c:v>1566158400</c:v>
                </c:pt>
                <c:pt idx="84356">
                  <c:v>1566162000</c:v>
                </c:pt>
                <c:pt idx="84357">
                  <c:v>1566165600</c:v>
                </c:pt>
                <c:pt idx="84358">
                  <c:v>1566169200</c:v>
                </c:pt>
                <c:pt idx="84359">
                  <c:v>1566172800</c:v>
                </c:pt>
                <c:pt idx="84360">
                  <c:v>1566176400</c:v>
                </c:pt>
                <c:pt idx="84361">
                  <c:v>1566180000</c:v>
                </c:pt>
                <c:pt idx="84362">
                  <c:v>1566183600</c:v>
                </c:pt>
                <c:pt idx="84363">
                  <c:v>1566187200</c:v>
                </c:pt>
                <c:pt idx="84364">
                  <c:v>1566190800</c:v>
                </c:pt>
                <c:pt idx="84365">
                  <c:v>1566194400</c:v>
                </c:pt>
                <c:pt idx="84366">
                  <c:v>1566198000</c:v>
                </c:pt>
                <c:pt idx="84367">
                  <c:v>1566201600</c:v>
                </c:pt>
                <c:pt idx="84368">
                  <c:v>1566205200</c:v>
                </c:pt>
                <c:pt idx="84369">
                  <c:v>1566208800</c:v>
                </c:pt>
                <c:pt idx="84370">
                  <c:v>1566212400</c:v>
                </c:pt>
                <c:pt idx="84371">
                  <c:v>1566216000</c:v>
                </c:pt>
                <c:pt idx="84372">
                  <c:v>1566219600</c:v>
                </c:pt>
                <c:pt idx="84373">
                  <c:v>1566223200</c:v>
                </c:pt>
                <c:pt idx="84374">
                  <c:v>1566226800</c:v>
                </c:pt>
                <c:pt idx="84375">
                  <c:v>1566230400</c:v>
                </c:pt>
                <c:pt idx="84376">
                  <c:v>1566234000</c:v>
                </c:pt>
                <c:pt idx="84377">
                  <c:v>1566237600</c:v>
                </c:pt>
                <c:pt idx="84378">
                  <c:v>1566241200</c:v>
                </c:pt>
                <c:pt idx="84379">
                  <c:v>1566244800</c:v>
                </c:pt>
                <c:pt idx="84380">
                  <c:v>1566248400</c:v>
                </c:pt>
                <c:pt idx="84381">
                  <c:v>1566252000</c:v>
                </c:pt>
                <c:pt idx="84382">
                  <c:v>1566255600</c:v>
                </c:pt>
                <c:pt idx="84383">
                  <c:v>1566259200</c:v>
                </c:pt>
                <c:pt idx="84384">
                  <c:v>1566262800</c:v>
                </c:pt>
                <c:pt idx="84385">
                  <c:v>1566266400</c:v>
                </c:pt>
                <c:pt idx="84386">
                  <c:v>1566270000</c:v>
                </c:pt>
                <c:pt idx="84387">
                  <c:v>1566273600</c:v>
                </c:pt>
                <c:pt idx="84388">
                  <c:v>1566277200</c:v>
                </c:pt>
                <c:pt idx="84389">
                  <c:v>1566280800</c:v>
                </c:pt>
                <c:pt idx="84390">
                  <c:v>1566284400</c:v>
                </c:pt>
                <c:pt idx="84391">
                  <c:v>1566288000</c:v>
                </c:pt>
                <c:pt idx="84392">
                  <c:v>1566291600</c:v>
                </c:pt>
                <c:pt idx="84393">
                  <c:v>1566295200</c:v>
                </c:pt>
                <c:pt idx="84394">
                  <c:v>1566298800</c:v>
                </c:pt>
                <c:pt idx="84395">
                  <c:v>1566302400</c:v>
                </c:pt>
                <c:pt idx="84396">
                  <c:v>1566306000</c:v>
                </c:pt>
                <c:pt idx="84397">
                  <c:v>1566309600</c:v>
                </c:pt>
                <c:pt idx="84398">
                  <c:v>1566313200</c:v>
                </c:pt>
                <c:pt idx="84399">
                  <c:v>1566316800</c:v>
                </c:pt>
                <c:pt idx="84400">
                  <c:v>1566320400</c:v>
                </c:pt>
                <c:pt idx="84401">
                  <c:v>1566324000</c:v>
                </c:pt>
                <c:pt idx="84402">
                  <c:v>1566327600</c:v>
                </c:pt>
                <c:pt idx="84403">
                  <c:v>1566331200</c:v>
                </c:pt>
                <c:pt idx="84404">
                  <c:v>1566334800</c:v>
                </c:pt>
                <c:pt idx="84405">
                  <c:v>1566338400</c:v>
                </c:pt>
                <c:pt idx="84406">
                  <c:v>1566342000</c:v>
                </c:pt>
                <c:pt idx="84407">
                  <c:v>1566345600</c:v>
                </c:pt>
                <c:pt idx="84408">
                  <c:v>1566349200</c:v>
                </c:pt>
                <c:pt idx="84409">
                  <c:v>1566352800</c:v>
                </c:pt>
                <c:pt idx="84410">
                  <c:v>1566356400</c:v>
                </c:pt>
                <c:pt idx="84411">
                  <c:v>1566360000</c:v>
                </c:pt>
                <c:pt idx="84412">
                  <c:v>1566363600</c:v>
                </c:pt>
                <c:pt idx="84413">
                  <c:v>1566367200</c:v>
                </c:pt>
                <c:pt idx="84414">
                  <c:v>1566370800</c:v>
                </c:pt>
                <c:pt idx="84415">
                  <c:v>1566374400</c:v>
                </c:pt>
                <c:pt idx="84416">
                  <c:v>1566378000</c:v>
                </c:pt>
                <c:pt idx="84417">
                  <c:v>1566381600</c:v>
                </c:pt>
                <c:pt idx="84418">
                  <c:v>1566385200</c:v>
                </c:pt>
                <c:pt idx="84419">
                  <c:v>1566388800</c:v>
                </c:pt>
                <c:pt idx="84420">
                  <c:v>1566392400</c:v>
                </c:pt>
                <c:pt idx="84421">
                  <c:v>1566396000</c:v>
                </c:pt>
                <c:pt idx="84422">
                  <c:v>1566399600</c:v>
                </c:pt>
                <c:pt idx="84423">
                  <c:v>1566403200</c:v>
                </c:pt>
                <c:pt idx="84424">
                  <c:v>1566406800</c:v>
                </c:pt>
                <c:pt idx="84425">
                  <c:v>1566410400</c:v>
                </c:pt>
                <c:pt idx="84426">
                  <c:v>1566414000</c:v>
                </c:pt>
                <c:pt idx="84427">
                  <c:v>1566417600</c:v>
                </c:pt>
                <c:pt idx="84428">
                  <c:v>1566421200</c:v>
                </c:pt>
                <c:pt idx="84429">
                  <c:v>1566424800</c:v>
                </c:pt>
                <c:pt idx="84430">
                  <c:v>1566428400</c:v>
                </c:pt>
                <c:pt idx="84431">
                  <c:v>1566432000</c:v>
                </c:pt>
                <c:pt idx="84432">
                  <c:v>1566435600</c:v>
                </c:pt>
                <c:pt idx="84433">
                  <c:v>1566439200</c:v>
                </c:pt>
                <c:pt idx="84434">
                  <c:v>1566442800</c:v>
                </c:pt>
                <c:pt idx="84435">
                  <c:v>1566446400</c:v>
                </c:pt>
                <c:pt idx="84436">
                  <c:v>1566450000</c:v>
                </c:pt>
                <c:pt idx="84437">
                  <c:v>1566453600</c:v>
                </c:pt>
                <c:pt idx="84438">
                  <c:v>1566457200</c:v>
                </c:pt>
                <c:pt idx="84439">
                  <c:v>1566460800</c:v>
                </c:pt>
                <c:pt idx="84440">
                  <c:v>1566464400</c:v>
                </c:pt>
                <c:pt idx="84441">
                  <c:v>1566468000</c:v>
                </c:pt>
                <c:pt idx="84442">
                  <c:v>1566471600</c:v>
                </c:pt>
                <c:pt idx="84443">
                  <c:v>1566475200</c:v>
                </c:pt>
                <c:pt idx="84444">
                  <c:v>1566478800</c:v>
                </c:pt>
                <c:pt idx="84445">
                  <c:v>1566482400</c:v>
                </c:pt>
                <c:pt idx="84446">
                  <c:v>1566486000</c:v>
                </c:pt>
                <c:pt idx="84447">
                  <c:v>1566489600</c:v>
                </c:pt>
                <c:pt idx="84448">
                  <c:v>1566493200</c:v>
                </c:pt>
                <c:pt idx="84449">
                  <c:v>1566496800</c:v>
                </c:pt>
                <c:pt idx="84450">
                  <c:v>1566500400</c:v>
                </c:pt>
                <c:pt idx="84451">
                  <c:v>1566504000</c:v>
                </c:pt>
                <c:pt idx="84452">
                  <c:v>1566507600</c:v>
                </c:pt>
                <c:pt idx="84453">
                  <c:v>1566511200</c:v>
                </c:pt>
                <c:pt idx="84454">
                  <c:v>1566514800</c:v>
                </c:pt>
                <c:pt idx="84455">
                  <c:v>1566518400</c:v>
                </c:pt>
                <c:pt idx="84456">
                  <c:v>1566522000</c:v>
                </c:pt>
                <c:pt idx="84457">
                  <c:v>1566525600</c:v>
                </c:pt>
                <c:pt idx="84458">
                  <c:v>1566529200</c:v>
                </c:pt>
                <c:pt idx="84459">
                  <c:v>1566532800</c:v>
                </c:pt>
                <c:pt idx="84460">
                  <c:v>1566536400</c:v>
                </c:pt>
                <c:pt idx="84461">
                  <c:v>1566540000</c:v>
                </c:pt>
                <c:pt idx="84462">
                  <c:v>1566543600</c:v>
                </c:pt>
                <c:pt idx="84463">
                  <c:v>1566547200</c:v>
                </c:pt>
                <c:pt idx="84464">
                  <c:v>1566550800</c:v>
                </c:pt>
                <c:pt idx="84465">
                  <c:v>1566554400</c:v>
                </c:pt>
                <c:pt idx="84466">
                  <c:v>1566558000</c:v>
                </c:pt>
                <c:pt idx="84467">
                  <c:v>1566561600</c:v>
                </c:pt>
                <c:pt idx="84468">
                  <c:v>1566565200</c:v>
                </c:pt>
                <c:pt idx="84469">
                  <c:v>1566568800</c:v>
                </c:pt>
                <c:pt idx="84470">
                  <c:v>1566572400</c:v>
                </c:pt>
                <c:pt idx="84471">
                  <c:v>1566576000</c:v>
                </c:pt>
                <c:pt idx="84472">
                  <c:v>1566579600</c:v>
                </c:pt>
                <c:pt idx="84473">
                  <c:v>1566583200</c:v>
                </c:pt>
                <c:pt idx="84474">
                  <c:v>1566586800</c:v>
                </c:pt>
                <c:pt idx="84475">
                  <c:v>1566590400</c:v>
                </c:pt>
                <c:pt idx="84476">
                  <c:v>1566594000</c:v>
                </c:pt>
                <c:pt idx="84477">
                  <c:v>1566597600</c:v>
                </c:pt>
                <c:pt idx="84478">
                  <c:v>1566601200</c:v>
                </c:pt>
                <c:pt idx="84479">
                  <c:v>1566604800</c:v>
                </c:pt>
                <c:pt idx="84480">
                  <c:v>1566608400</c:v>
                </c:pt>
                <c:pt idx="84481">
                  <c:v>1566612000</c:v>
                </c:pt>
                <c:pt idx="84482">
                  <c:v>1566615600</c:v>
                </c:pt>
                <c:pt idx="84483">
                  <c:v>1566619200</c:v>
                </c:pt>
                <c:pt idx="84484">
                  <c:v>1566622800</c:v>
                </c:pt>
                <c:pt idx="84485">
                  <c:v>1566626400</c:v>
                </c:pt>
                <c:pt idx="84486">
                  <c:v>1566630000</c:v>
                </c:pt>
                <c:pt idx="84487">
                  <c:v>1566633600</c:v>
                </c:pt>
                <c:pt idx="84488">
                  <c:v>1566637200</c:v>
                </c:pt>
                <c:pt idx="84489">
                  <c:v>1566640800</c:v>
                </c:pt>
                <c:pt idx="84490">
                  <c:v>1566644400</c:v>
                </c:pt>
                <c:pt idx="84491">
                  <c:v>1566648000</c:v>
                </c:pt>
                <c:pt idx="84492">
                  <c:v>1566651600</c:v>
                </c:pt>
                <c:pt idx="84493">
                  <c:v>1566655200</c:v>
                </c:pt>
                <c:pt idx="84494">
                  <c:v>1566658800</c:v>
                </c:pt>
                <c:pt idx="84495">
                  <c:v>1566662400</c:v>
                </c:pt>
                <c:pt idx="84496">
                  <c:v>1566666000</c:v>
                </c:pt>
                <c:pt idx="84497">
                  <c:v>1566669600</c:v>
                </c:pt>
                <c:pt idx="84498">
                  <c:v>1566673200</c:v>
                </c:pt>
                <c:pt idx="84499">
                  <c:v>1566676800</c:v>
                </c:pt>
                <c:pt idx="84500">
                  <c:v>1566680400</c:v>
                </c:pt>
                <c:pt idx="84501">
                  <c:v>1566684000</c:v>
                </c:pt>
                <c:pt idx="84502">
                  <c:v>1566687600</c:v>
                </c:pt>
                <c:pt idx="84503">
                  <c:v>1566691200</c:v>
                </c:pt>
                <c:pt idx="84504">
                  <c:v>1566694800</c:v>
                </c:pt>
                <c:pt idx="84505">
                  <c:v>1566698400</c:v>
                </c:pt>
                <c:pt idx="84506">
                  <c:v>1566702000</c:v>
                </c:pt>
                <c:pt idx="84507">
                  <c:v>1566705600</c:v>
                </c:pt>
                <c:pt idx="84508">
                  <c:v>1566709200</c:v>
                </c:pt>
                <c:pt idx="84509">
                  <c:v>1566712800</c:v>
                </c:pt>
                <c:pt idx="84510">
                  <c:v>1566716400</c:v>
                </c:pt>
                <c:pt idx="84511">
                  <c:v>1566720000</c:v>
                </c:pt>
                <c:pt idx="84512">
                  <c:v>1566723600</c:v>
                </c:pt>
                <c:pt idx="84513">
                  <c:v>1566727200</c:v>
                </c:pt>
                <c:pt idx="84514">
                  <c:v>1566730800</c:v>
                </c:pt>
                <c:pt idx="84515">
                  <c:v>1566734400</c:v>
                </c:pt>
                <c:pt idx="84516">
                  <c:v>1566738000</c:v>
                </c:pt>
                <c:pt idx="84517">
                  <c:v>1566741600</c:v>
                </c:pt>
                <c:pt idx="84518">
                  <c:v>1566745200</c:v>
                </c:pt>
                <c:pt idx="84519">
                  <c:v>1566748800</c:v>
                </c:pt>
                <c:pt idx="84520">
                  <c:v>1566752400</c:v>
                </c:pt>
                <c:pt idx="84521">
                  <c:v>1566756000</c:v>
                </c:pt>
                <c:pt idx="84522">
                  <c:v>1566759600</c:v>
                </c:pt>
                <c:pt idx="84523">
                  <c:v>1566763200</c:v>
                </c:pt>
                <c:pt idx="84524">
                  <c:v>1566766800</c:v>
                </c:pt>
                <c:pt idx="84525">
                  <c:v>1566770400</c:v>
                </c:pt>
                <c:pt idx="84526">
                  <c:v>1566774000</c:v>
                </c:pt>
                <c:pt idx="84527">
                  <c:v>1566777600</c:v>
                </c:pt>
                <c:pt idx="84528">
                  <c:v>1566781200</c:v>
                </c:pt>
                <c:pt idx="84529">
                  <c:v>1566784800</c:v>
                </c:pt>
                <c:pt idx="84530">
                  <c:v>1566788400</c:v>
                </c:pt>
                <c:pt idx="84531">
                  <c:v>1566792000</c:v>
                </c:pt>
                <c:pt idx="84532">
                  <c:v>1566795600</c:v>
                </c:pt>
                <c:pt idx="84533">
                  <c:v>1566799200</c:v>
                </c:pt>
                <c:pt idx="84534">
                  <c:v>1566802800</c:v>
                </c:pt>
                <c:pt idx="84535">
                  <c:v>1566806400</c:v>
                </c:pt>
                <c:pt idx="84536">
                  <c:v>1566810000</c:v>
                </c:pt>
                <c:pt idx="84537">
                  <c:v>1566813600</c:v>
                </c:pt>
                <c:pt idx="84538">
                  <c:v>1566817200</c:v>
                </c:pt>
                <c:pt idx="84539">
                  <c:v>1566820800</c:v>
                </c:pt>
                <c:pt idx="84540">
                  <c:v>1566824400</c:v>
                </c:pt>
                <c:pt idx="84541">
                  <c:v>1566828000</c:v>
                </c:pt>
                <c:pt idx="84542">
                  <c:v>1566831600</c:v>
                </c:pt>
                <c:pt idx="84543">
                  <c:v>1566835200</c:v>
                </c:pt>
                <c:pt idx="84544">
                  <c:v>1566838800</c:v>
                </c:pt>
                <c:pt idx="84545">
                  <c:v>1566842400</c:v>
                </c:pt>
                <c:pt idx="84546">
                  <c:v>1566846000</c:v>
                </c:pt>
                <c:pt idx="84547">
                  <c:v>1566849600</c:v>
                </c:pt>
                <c:pt idx="84548">
                  <c:v>1566853200</c:v>
                </c:pt>
                <c:pt idx="84549">
                  <c:v>1566856800</c:v>
                </c:pt>
                <c:pt idx="84550">
                  <c:v>1566860400</c:v>
                </c:pt>
                <c:pt idx="84551">
                  <c:v>1566864000</c:v>
                </c:pt>
                <c:pt idx="84552">
                  <c:v>1566867600</c:v>
                </c:pt>
                <c:pt idx="84553">
                  <c:v>1566871200</c:v>
                </c:pt>
                <c:pt idx="84554">
                  <c:v>1566874800</c:v>
                </c:pt>
                <c:pt idx="84555">
                  <c:v>1566878400</c:v>
                </c:pt>
                <c:pt idx="84556">
                  <c:v>1566882000</c:v>
                </c:pt>
                <c:pt idx="84557">
                  <c:v>1566885600</c:v>
                </c:pt>
                <c:pt idx="84558">
                  <c:v>1566889200</c:v>
                </c:pt>
                <c:pt idx="84559">
                  <c:v>1566892800</c:v>
                </c:pt>
                <c:pt idx="84560">
                  <c:v>1566896400</c:v>
                </c:pt>
                <c:pt idx="84561">
                  <c:v>1566900000</c:v>
                </c:pt>
                <c:pt idx="84562">
                  <c:v>1566903600</c:v>
                </c:pt>
                <c:pt idx="84563">
                  <c:v>1566907200</c:v>
                </c:pt>
                <c:pt idx="84564">
                  <c:v>1566910800</c:v>
                </c:pt>
                <c:pt idx="84565">
                  <c:v>1566914400</c:v>
                </c:pt>
                <c:pt idx="84566">
                  <c:v>1566918000</c:v>
                </c:pt>
                <c:pt idx="84567">
                  <c:v>1566921600</c:v>
                </c:pt>
                <c:pt idx="84568">
                  <c:v>1566925200</c:v>
                </c:pt>
                <c:pt idx="84569">
                  <c:v>1566928800</c:v>
                </c:pt>
                <c:pt idx="84570">
                  <c:v>1566932400</c:v>
                </c:pt>
                <c:pt idx="84571">
                  <c:v>1566936000</c:v>
                </c:pt>
                <c:pt idx="84572">
                  <c:v>1566939600</c:v>
                </c:pt>
                <c:pt idx="84573">
                  <c:v>1566943200</c:v>
                </c:pt>
                <c:pt idx="84574">
                  <c:v>1566946800</c:v>
                </c:pt>
                <c:pt idx="84575">
                  <c:v>1566950400</c:v>
                </c:pt>
                <c:pt idx="84576">
                  <c:v>1566954000</c:v>
                </c:pt>
                <c:pt idx="84577">
                  <c:v>1566957600</c:v>
                </c:pt>
                <c:pt idx="84578">
                  <c:v>1566961200</c:v>
                </c:pt>
                <c:pt idx="84579">
                  <c:v>1566964800</c:v>
                </c:pt>
                <c:pt idx="84580">
                  <c:v>1566968400</c:v>
                </c:pt>
                <c:pt idx="84581">
                  <c:v>1566972000</c:v>
                </c:pt>
                <c:pt idx="84582">
                  <c:v>1566975600</c:v>
                </c:pt>
                <c:pt idx="84583">
                  <c:v>1566979200</c:v>
                </c:pt>
                <c:pt idx="84584">
                  <c:v>1566982800</c:v>
                </c:pt>
                <c:pt idx="84585">
                  <c:v>1566986400</c:v>
                </c:pt>
                <c:pt idx="84586">
                  <c:v>1566990000</c:v>
                </c:pt>
                <c:pt idx="84587">
                  <c:v>1566993600</c:v>
                </c:pt>
                <c:pt idx="84588">
                  <c:v>1566997200</c:v>
                </c:pt>
                <c:pt idx="84589">
                  <c:v>1567000800</c:v>
                </c:pt>
                <c:pt idx="84590">
                  <c:v>1567004400</c:v>
                </c:pt>
                <c:pt idx="84591">
                  <c:v>1567008000</c:v>
                </c:pt>
                <c:pt idx="84592">
                  <c:v>1567011600</c:v>
                </c:pt>
                <c:pt idx="84593">
                  <c:v>1567015200</c:v>
                </c:pt>
                <c:pt idx="84594">
                  <c:v>1567018800</c:v>
                </c:pt>
                <c:pt idx="84595">
                  <c:v>1567022400</c:v>
                </c:pt>
                <c:pt idx="84596">
                  <c:v>1567026000</c:v>
                </c:pt>
                <c:pt idx="84597">
                  <c:v>1567029600</c:v>
                </c:pt>
                <c:pt idx="84598">
                  <c:v>1567033200</c:v>
                </c:pt>
                <c:pt idx="84599">
                  <c:v>1567036800</c:v>
                </c:pt>
                <c:pt idx="84600">
                  <c:v>1567040400</c:v>
                </c:pt>
                <c:pt idx="84601">
                  <c:v>1567044000</c:v>
                </c:pt>
                <c:pt idx="84602">
                  <c:v>1567047600</c:v>
                </c:pt>
                <c:pt idx="84603">
                  <c:v>1567051200</c:v>
                </c:pt>
                <c:pt idx="84604">
                  <c:v>1567054800</c:v>
                </c:pt>
                <c:pt idx="84605">
                  <c:v>1567058400</c:v>
                </c:pt>
                <c:pt idx="84606">
                  <c:v>1567062000</c:v>
                </c:pt>
                <c:pt idx="84607">
                  <c:v>1567065600</c:v>
                </c:pt>
                <c:pt idx="84608">
                  <c:v>1567069200</c:v>
                </c:pt>
                <c:pt idx="84609">
                  <c:v>1567072800</c:v>
                </c:pt>
                <c:pt idx="84610">
                  <c:v>1567076400</c:v>
                </c:pt>
                <c:pt idx="84611">
                  <c:v>1567080000</c:v>
                </c:pt>
                <c:pt idx="84612">
                  <c:v>1567083600</c:v>
                </c:pt>
                <c:pt idx="84613">
                  <c:v>1567087200</c:v>
                </c:pt>
                <c:pt idx="84614">
                  <c:v>1567090800</c:v>
                </c:pt>
                <c:pt idx="84615">
                  <c:v>1567094400</c:v>
                </c:pt>
                <c:pt idx="84616">
                  <c:v>1567098000</c:v>
                </c:pt>
                <c:pt idx="84617">
                  <c:v>1567101600</c:v>
                </c:pt>
                <c:pt idx="84618">
                  <c:v>1567105200</c:v>
                </c:pt>
                <c:pt idx="84619">
                  <c:v>1567108800</c:v>
                </c:pt>
                <c:pt idx="84620">
                  <c:v>1567112400</c:v>
                </c:pt>
                <c:pt idx="84621">
                  <c:v>1567116000</c:v>
                </c:pt>
                <c:pt idx="84622">
                  <c:v>1567119600</c:v>
                </c:pt>
                <c:pt idx="84623">
                  <c:v>1567123200</c:v>
                </c:pt>
                <c:pt idx="84624">
                  <c:v>1567126800</c:v>
                </c:pt>
                <c:pt idx="84625">
                  <c:v>1567130400</c:v>
                </c:pt>
                <c:pt idx="84626">
                  <c:v>1567134000</c:v>
                </c:pt>
                <c:pt idx="84627">
                  <c:v>1567137600</c:v>
                </c:pt>
                <c:pt idx="84628">
                  <c:v>1567141200</c:v>
                </c:pt>
                <c:pt idx="84629">
                  <c:v>1567144800</c:v>
                </c:pt>
                <c:pt idx="84630">
                  <c:v>1567148400</c:v>
                </c:pt>
                <c:pt idx="84631">
                  <c:v>1567152000</c:v>
                </c:pt>
                <c:pt idx="84632">
                  <c:v>1567155600</c:v>
                </c:pt>
                <c:pt idx="84633">
                  <c:v>1567159200</c:v>
                </c:pt>
                <c:pt idx="84634">
                  <c:v>1567162800</c:v>
                </c:pt>
                <c:pt idx="84635">
                  <c:v>1567166400</c:v>
                </c:pt>
                <c:pt idx="84636">
                  <c:v>1567170000</c:v>
                </c:pt>
                <c:pt idx="84637">
                  <c:v>1567173600</c:v>
                </c:pt>
                <c:pt idx="84638">
                  <c:v>1567177200</c:v>
                </c:pt>
                <c:pt idx="84639">
                  <c:v>1567180800</c:v>
                </c:pt>
                <c:pt idx="84640">
                  <c:v>1567184400</c:v>
                </c:pt>
                <c:pt idx="84641">
                  <c:v>1567188000</c:v>
                </c:pt>
                <c:pt idx="84642">
                  <c:v>1567191600</c:v>
                </c:pt>
                <c:pt idx="84643">
                  <c:v>1567195200</c:v>
                </c:pt>
                <c:pt idx="84644">
                  <c:v>1567198800</c:v>
                </c:pt>
                <c:pt idx="84645">
                  <c:v>1567202400</c:v>
                </c:pt>
                <c:pt idx="84646">
                  <c:v>1567206000</c:v>
                </c:pt>
                <c:pt idx="84647">
                  <c:v>1567209600</c:v>
                </c:pt>
                <c:pt idx="84648">
                  <c:v>1567213200</c:v>
                </c:pt>
                <c:pt idx="84649">
                  <c:v>1567216800</c:v>
                </c:pt>
                <c:pt idx="84650">
                  <c:v>1567220400</c:v>
                </c:pt>
                <c:pt idx="84651">
                  <c:v>1567224000</c:v>
                </c:pt>
                <c:pt idx="84652">
                  <c:v>1567227600</c:v>
                </c:pt>
                <c:pt idx="84653">
                  <c:v>1567231200</c:v>
                </c:pt>
                <c:pt idx="84654">
                  <c:v>1567234800</c:v>
                </c:pt>
                <c:pt idx="84655">
                  <c:v>1567238400</c:v>
                </c:pt>
                <c:pt idx="84656">
                  <c:v>1567242000</c:v>
                </c:pt>
                <c:pt idx="84657">
                  <c:v>1567245600</c:v>
                </c:pt>
                <c:pt idx="84658">
                  <c:v>1567249200</c:v>
                </c:pt>
                <c:pt idx="84659">
                  <c:v>1567252800</c:v>
                </c:pt>
                <c:pt idx="84660">
                  <c:v>1567256400</c:v>
                </c:pt>
                <c:pt idx="84661">
                  <c:v>1567260000</c:v>
                </c:pt>
                <c:pt idx="84662">
                  <c:v>1567263600</c:v>
                </c:pt>
                <c:pt idx="84663">
                  <c:v>1567267200</c:v>
                </c:pt>
                <c:pt idx="84664">
                  <c:v>1567270800</c:v>
                </c:pt>
                <c:pt idx="84665">
                  <c:v>1567274400</c:v>
                </c:pt>
                <c:pt idx="84666">
                  <c:v>1567278000</c:v>
                </c:pt>
                <c:pt idx="84667">
                  <c:v>1567281600</c:v>
                </c:pt>
                <c:pt idx="84668">
                  <c:v>1567285200</c:v>
                </c:pt>
                <c:pt idx="84669">
                  <c:v>1567288800</c:v>
                </c:pt>
                <c:pt idx="84670">
                  <c:v>1567292400</c:v>
                </c:pt>
                <c:pt idx="84671">
                  <c:v>1567296000</c:v>
                </c:pt>
                <c:pt idx="84672">
                  <c:v>1567299600</c:v>
                </c:pt>
                <c:pt idx="84673">
                  <c:v>1567303200</c:v>
                </c:pt>
                <c:pt idx="84674">
                  <c:v>1567306800</c:v>
                </c:pt>
                <c:pt idx="84675">
                  <c:v>1567310400</c:v>
                </c:pt>
                <c:pt idx="84676">
                  <c:v>1567314000</c:v>
                </c:pt>
                <c:pt idx="84677">
                  <c:v>1567317600</c:v>
                </c:pt>
                <c:pt idx="84678">
                  <c:v>1567321200</c:v>
                </c:pt>
                <c:pt idx="84679">
                  <c:v>1567324800</c:v>
                </c:pt>
                <c:pt idx="84680">
                  <c:v>1567328400</c:v>
                </c:pt>
                <c:pt idx="84681">
                  <c:v>1567332000</c:v>
                </c:pt>
                <c:pt idx="84682">
                  <c:v>1567335600</c:v>
                </c:pt>
                <c:pt idx="84683">
                  <c:v>1567339200</c:v>
                </c:pt>
                <c:pt idx="84684">
                  <c:v>1567342800</c:v>
                </c:pt>
                <c:pt idx="84685">
                  <c:v>1567346400</c:v>
                </c:pt>
                <c:pt idx="84686">
                  <c:v>1567350000</c:v>
                </c:pt>
                <c:pt idx="84687">
                  <c:v>1567353600</c:v>
                </c:pt>
                <c:pt idx="84688">
                  <c:v>1567357200</c:v>
                </c:pt>
                <c:pt idx="84689">
                  <c:v>1567360800</c:v>
                </c:pt>
                <c:pt idx="84690">
                  <c:v>1567364400</c:v>
                </c:pt>
                <c:pt idx="84691">
                  <c:v>1567368000</c:v>
                </c:pt>
                <c:pt idx="84692">
                  <c:v>1567371600</c:v>
                </c:pt>
                <c:pt idx="84693">
                  <c:v>1567375200</c:v>
                </c:pt>
                <c:pt idx="84694">
                  <c:v>1567378800</c:v>
                </c:pt>
                <c:pt idx="84695">
                  <c:v>1567382400</c:v>
                </c:pt>
                <c:pt idx="84696">
                  <c:v>1567386000</c:v>
                </c:pt>
                <c:pt idx="84697">
                  <c:v>1567389600</c:v>
                </c:pt>
                <c:pt idx="84698">
                  <c:v>1567393200</c:v>
                </c:pt>
                <c:pt idx="84699">
                  <c:v>1567396800</c:v>
                </c:pt>
                <c:pt idx="84700">
                  <c:v>1567400400</c:v>
                </c:pt>
                <c:pt idx="84701">
                  <c:v>1567404000</c:v>
                </c:pt>
                <c:pt idx="84702">
                  <c:v>1567407600</c:v>
                </c:pt>
                <c:pt idx="84703">
                  <c:v>1567411200</c:v>
                </c:pt>
                <c:pt idx="84704">
                  <c:v>1567414800</c:v>
                </c:pt>
                <c:pt idx="84705">
                  <c:v>1567418400</c:v>
                </c:pt>
                <c:pt idx="84706">
                  <c:v>1567422000</c:v>
                </c:pt>
                <c:pt idx="84707">
                  <c:v>1567425600</c:v>
                </c:pt>
                <c:pt idx="84708">
                  <c:v>1567429200</c:v>
                </c:pt>
                <c:pt idx="84709">
                  <c:v>1567432800</c:v>
                </c:pt>
                <c:pt idx="84710">
                  <c:v>1567436400</c:v>
                </c:pt>
                <c:pt idx="84711">
                  <c:v>1567440000</c:v>
                </c:pt>
                <c:pt idx="84712">
                  <c:v>1567443600</c:v>
                </c:pt>
                <c:pt idx="84713">
                  <c:v>1567447200</c:v>
                </c:pt>
                <c:pt idx="84714">
                  <c:v>1567450800</c:v>
                </c:pt>
                <c:pt idx="84715">
                  <c:v>1567454400</c:v>
                </c:pt>
                <c:pt idx="84716">
                  <c:v>1567458000</c:v>
                </c:pt>
                <c:pt idx="84717">
                  <c:v>1567461600</c:v>
                </c:pt>
                <c:pt idx="84718">
                  <c:v>1567465200</c:v>
                </c:pt>
                <c:pt idx="84719">
                  <c:v>1567468800</c:v>
                </c:pt>
                <c:pt idx="84720">
                  <c:v>1567472400</c:v>
                </c:pt>
                <c:pt idx="84721">
                  <c:v>1567476000</c:v>
                </c:pt>
                <c:pt idx="84722">
                  <c:v>1567479600</c:v>
                </c:pt>
                <c:pt idx="84723">
                  <c:v>1567483200</c:v>
                </c:pt>
                <c:pt idx="84724">
                  <c:v>1567486800</c:v>
                </c:pt>
                <c:pt idx="84725">
                  <c:v>1567490400</c:v>
                </c:pt>
                <c:pt idx="84726">
                  <c:v>1567494000</c:v>
                </c:pt>
                <c:pt idx="84727">
                  <c:v>1567497600</c:v>
                </c:pt>
                <c:pt idx="84728">
                  <c:v>1567501200</c:v>
                </c:pt>
                <c:pt idx="84729">
                  <c:v>1567504800</c:v>
                </c:pt>
                <c:pt idx="84730">
                  <c:v>1567508400</c:v>
                </c:pt>
                <c:pt idx="84731">
                  <c:v>1567512000</c:v>
                </c:pt>
                <c:pt idx="84732">
                  <c:v>1567515600</c:v>
                </c:pt>
                <c:pt idx="84733">
                  <c:v>1567519200</c:v>
                </c:pt>
                <c:pt idx="84734">
                  <c:v>1567522800</c:v>
                </c:pt>
                <c:pt idx="84735">
                  <c:v>1567526400</c:v>
                </c:pt>
                <c:pt idx="84736">
                  <c:v>1567530000</c:v>
                </c:pt>
                <c:pt idx="84737">
                  <c:v>1567533600</c:v>
                </c:pt>
                <c:pt idx="84738">
                  <c:v>1567537200</c:v>
                </c:pt>
                <c:pt idx="84739">
                  <c:v>1567540800</c:v>
                </c:pt>
                <c:pt idx="84740">
                  <c:v>1567544400</c:v>
                </c:pt>
                <c:pt idx="84741">
                  <c:v>1567548000</c:v>
                </c:pt>
                <c:pt idx="84742">
                  <c:v>1567551600</c:v>
                </c:pt>
                <c:pt idx="84743">
                  <c:v>1567555200</c:v>
                </c:pt>
                <c:pt idx="84744">
                  <c:v>1567558800</c:v>
                </c:pt>
                <c:pt idx="84745">
                  <c:v>1567562400</c:v>
                </c:pt>
                <c:pt idx="84746">
                  <c:v>1567566000</c:v>
                </c:pt>
                <c:pt idx="84747">
                  <c:v>1567569600</c:v>
                </c:pt>
                <c:pt idx="84748">
                  <c:v>1567573200</c:v>
                </c:pt>
                <c:pt idx="84749">
                  <c:v>1567576800</c:v>
                </c:pt>
                <c:pt idx="84750">
                  <c:v>1567580400</c:v>
                </c:pt>
                <c:pt idx="84751">
                  <c:v>1567584000</c:v>
                </c:pt>
                <c:pt idx="84752">
                  <c:v>1567587600</c:v>
                </c:pt>
                <c:pt idx="84753">
                  <c:v>1567591200</c:v>
                </c:pt>
                <c:pt idx="84754">
                  <c:v>1567594800</c:v>
                </c:pt>
                <c:pt idx="84755">
                  <c:v>1567598400</c:v>
                </c:pt>
                <c:pt idx="84756">
                  <c:v>1567602000</c:v>
                </c:pt>
                <c:pt idx="84757">
                  <c:v>1567605600</c:v>
                </c:pt>
                <c:pt idx="84758">
                  <c:v>1567609200</c:v>
                </c:pt>
                <c:pt idx="84759">
                  <c:v>1567612800</c:v>
                </c:pt>
                <c:pt idx="84760">
                  <c:v>1567616400</c:v>
                </c:pt>
                <c:pt idx="84761">
                  <c:v>1567620000</c:v>
                </c:pt>
                <c:pt idx="84762">
                  <c:v>1567623600</c:v>
                </c:pt>
                <c:pt idx="84763">
                  <c:v>1567627200</c:v>
                </c:pt>
                <c:pt idx="84764">
                  <c:v>1567630800</c:v>
                </c:pt>
                <c:pt idx="84765">
                  <c:v>1567634400</c:v>
                </c:pt>
                <c:pt idx="84766">
                  <c:v>1567638000</c:v>
                </c:pt>
                <c:pt idx="84767">
                  <c:v>1567641600</c:v>
                </c:pt>
                <c:pt idx="84768">
                  <c:v>1567645200</c:v>
                </c:pt>
                <c:pt idx="84769">
                  <c:v>1567648800</c:v>
                </c:pt>
                <c:pt idx="84770">
                  <c:v>1567652400</c:v>
                </c:pt>
                <c:pt idx="84771">
                  <c:v>1567656000</c:v>
                </c:pt>
                <c:pt idx="84772">
                  <c:v>1567659600</c:v>
                </c:pt>
                <c:pt idx="84773">
                  <c:v>1567663200</c:v>
                </c:pt>
                <c:pt idx="84774">
                  <c:v>1567666800</c:v>
                </c:pt>
                <c:pt idx="84775">
                  <c:v>1567670400</c:v>
                </c:pt>
                <c:pt idx="84776">
                  <c:v>1567674000</c:v>
                </c:pt>
                <c:pt idx="84777">
                  <c:v>1567677600</c:v>
                </c:pt>
                <c:pt idx="84778">
                  <c:v>1567681200</c:v>
                </c:pt>
                <c:pt idx="84779">
                  <c:v>1567684800</c:v>
                </c:pt>
                <c:pt idx="84780">
                  <c:v>1567688400</c:v>
                </c:pt>
                <c:pt idx="84781">
                  <c:v>1567692000</c:v>
                </c:pt>
                <c:pt idx="84782">
                  <c:v>1567695600</c:v>
                </c:pt>
                <c:pt idx="84783">
                  <c:v>1567699200</c:v>
                </c:pt>
                <c:pt idx="84784">
                  <c:v>1567702800</c:v>
                </c:pt>
                <c:pt idx="84785">
                  <c:v>1567706400</c:v>
                </c:pt>
                <c:pt idx="84786">
                  <c:v>1567710000</c:v>
                </c:pt>
                <c:pt idx="84787">
                  <c:v>1567713600</c:v>
                </c:pt>
                <c:pt idx="84788">
                  <c:v>1567717200</c:v>
                </c:pt>
                <c:pt idx="84789">
                  <c:v>1567720800</c:v>
                </c:pt>
                <c:pt idx="84790">
                  <c:v>1567724400</c:v>
                </c:pt>
                <c:pt idx="84791">
                  <c:v>1567728000</c:v>
                </c:pt>
                <c:pt idx="84792">
                  <c:v>1567731600</c:v>
                </c:pt>
                <c:pt idx="84793">
                  <c:v>1567735200</c:v>
                </c:pt>
                <c:pt idx="84794">
                  <c:v>1567738800</c:v>
                </c:pt>
                <c:pt idx="84795">
                  <c:v>1567742400</c:v>
                </c:pt>
                <c:pt idx="84796">
                  <c:v>1567746000</c:v>
                </c:pt>
                <c:pt idx="84797">
                  <c:v>1567749600</c:v>
                </c:pt>
                <c:pt idx="84798">
                  <c:v>1567753200</c:v>
                </c:pt>
                <c:pt idx="84799">
                  <c:v>1567756800</c:v>
                </c:pt>
                <c:pt idx="84800">
                  <c:v>1567760400</c:v>
                </c:pt>
                <c:pt idx="84801">
                  <c:v>1567764000</c:v>
                </c:pt>
                <c:pt idx="84802">
                  <c:v>1567767600</c:v>
                </c:pt>
                <c:pt idx="84803">
                  <c:v>1567771200</c:v>
                </c:pt>
                <c:pt idx="84804">
                  <c:v>1567774800</c:v>
                </c:pt>
                <c:pt idx="84805">
                  <c:v>1567778400</c:v>
                </c:pt>
                <c:pt idx="84806">
                  <c:v>1567782000</c:v>
                </c:pt>
                <c:pt idx="84807">
                  <c:v>1567785600</c:v>
                </c:pt>
                <c:pt idx="84808">
                  <c:v>1567789200</c:v>
                </c:pt>
                <c:pt idx="84809">
                  <c:v>1567792800</c:v>
                </c:pt>
                <c:pt idx="84810">
                  <c:v>1567796400</c:v>
                </c:pt>
                <c:pt idx="84811">
                  <c:v>1567800000</c:v>
                </c:pt>
                <c:pt idx="84812">
                  <c:v>1567803600</c:v>
                </c:pt>
                <c:pt idx="84813">
                  <c:v>1567807200</c:v>
                </c:pt>
                <c:pt idx="84814">
                  <c:v>1567810800</c:v>
                </c:pt>
                <c:pt idx="84815">
                  <c:v>1567814400</c:v>
                </c:pt>
                <c:pt idx="84816">
                  <c:v>1567818000</c:v>
                </c:pt>
                <c:pt idx="84817">
                  <c:v>1567821600</c:v>
                </c:pt>
                <c:pt idx="84818">
                  <c:v>1567825200</c:v>
                </c:pt>
                <c:pt idx="84819">
                  <c:v>1567828800</c:v>
                </c:pt>
                <c:pt idx="84820">
                  <c:v>1567832400</c:v>
                </c:pt>
                <c:pt idx="84821">
                  <c:v>1567836000</c:v>
                </c:pt>
                <c:pt idx="84822">
                  <c:v>1567839600</c:v>
                </c:pt>
                <c:pt idx="84823">
                  <c:v>1567843200</c:v>
                </c:pt>
                <c:pt idx="84824">
                  <c:v>1567846800</c:v>
                </c:pt>
                <c:pt idx="84825">
                  <c:v>1567850400</c:v>
                </c:pt>
                <c:pt idx="84826">
                  <c:v>1567854000</c:v>
                </c:pt>
                <c:pt idx="84827">
                  <c:v>1567857600</c:v>
                </c:pt>
                <c:pt idx="84828">
                  <c:v>1567861200</c:v>
                </c:pt>
                <c:pt idx="84829">
                  <c:v>1567864800</c:v>
                </c:pt>
                <c:pt idx="84830">
                  <c:v>1567868400</c:v>
                </c:pt>
                <c:pt idx="84831">
                  <c:v>1567872000</c:v>
                </c:pt>
                <c:pt idx="84832">
                  <c:v>1567875600</c:v>
                </c:pt>
                <c:pt idx="84833">
                  <c:v>1567879200</c:v>
                </c:pt>
                <c:pt idx="84834">
                  <c:v>1567882800</c:v>
                </c:pt>
                <c:pt idx="84835">
                  <c:v>1567886400</c:v>
                </c:pt>
                <c:pt idx="84836">
                  <c:v>1567890000</c:v>
                </c:pt>
                <c:pt idx="84837">
                  <c:v>1567893600</c:v>
                </c:pt>
                <c:pt idx="84838">
                  <c:v>1567897200</c:v>
                </c:pt>
                <c:pt idx="84839">
                  <c:v>1567900800</c:v>
                </c:pt>
                <c:pt idx="84840">
                  <c:v>1567904400</c:v>
                </c:pt>
                <c:pt idx="84841">
                  <c:v>1567908000</c:v>
                </c:pt>
                <c:pt idx="84842">
                  <c:v>1567911600</c:v>
                </c:pt>
                <c:pt idx="84843">
                  <c:v>1567915200</c:v>
                </c:pt>
                <c:pt idx="84844">
                  <c:v>1567918800</c:v>
                </c:pt>
                <c:pt idx="84845">
                  <c:v>1567922400</c:v>
                </c:pt>
                <c:pt idx="84846">
                  <c:v>1567926000</c:v>
                </c:pt>
                <c:pt idx="84847">
                  <c:v>1567929600</c:v>
                </c:pt>
                <c:pt idx="84848">
                  <c:v>1567933200</c:v>
                </c:pt>
                <c:pt idx="84849">
                  <c:v>1567936800</c:v>
                </c:pt>
                <c:pt idx="84850">
                  <c:v>1567940400</c:v>
                </c:pt>
                <c:pt idx="84851">
                  <c:v>1567944000</c:v>
                </c:pt>
                <c:pt idx="84852">
                  <c:v>1567947600</c:v>
                </c:pt>
                <c:pt idx="84853">
                  <c:v>1567951200</c:v>
                </c:pt>
                <c:pt idx="84854">
                  <c:v>1567954800</c:v>
                </c:pt>
                <c:pt idx="84855">
                  <c:v>1567958400</c:v>
                </c:pt>
                <c:pt idx="84856">
                  <c:v>1567962000</c:v>
                </c:pt>
                <c:pt idx="84857">
                  <c:v>1567965600</c:v>
                </c:pt>
                <c:pt idx="84858">
                  <c:v>1567969200</c:v>
                </c:pt>
                <c:pt idx="84859">
                  <c:v>1567972800</c:v>
                </c:pt>
                <c:pt idx="84860">
                  <c:v>1567976400</c:v>
                </c:pt>
                <c:pt idx="84861">
                  <c:v>1567980000</c:v>
                </c:pt>
                <c:pt idx="84862">
                  <c:v>1567983600</c:v>
                </c:pt>
                <c:pt idx="84863">
                  <c:v>1567987200</c:v>
                </c:pt>
                <c:pt idx="84864">
                  <c:v>1567990800</c:v>
                </c:pt>
                <c:pt idx="84865">
                  <c:v>1567994400</c:v>
                </c:pt>
                <c:pt idx="84866">
                  <c:v>1567998000</c:v>
                </c:pt>
                <c:pt idx="84867">
                  <c:v>1568001600</c:v>
                </c:pt>
                <c:pt idx="84868">
                  <c:v>1568005200</c:v>
                </c:pt>
                <c:pt idx="84869">
                  <c:v>1568008800</c:v>
                </c:pt>
                <c:pt idx="84870">
                  <c:v>1568012400</c:v>
                </c:pt>
                <c:pt idx="84871">
                  <c:v>1568016000</c:v>
                </c:pt>
                <c:pt idx="84872">
                  <c:v>1568019600</c:v>
                </c:pt>
                <c:pt idx="84873">
                  <c:v>1568023200</c:v>
                </c:pt>
                <c:pt idx="84874">
                  <c:v>1568026800</c:v>
                </c:pt>
                <c:pt idx="84875">
                  <c:v>1568030400</c:v>
                </c:pt>
                <c:pt idx="84876">
                  <c:v>1568034000</c:v>
                </c:pt>
                <c:pt idx="84877">
                  <c:v>1568037600</c:v>
                </c:pt>
                <c:pt idx="84878">
                  <c:v>1568041200</c:v>
                </c:pt>
                <c:pt idx="84879">
                  <c:v>1568044800</c:v>
                </c:pt>
                <c:pt idx="84880">
                  <c:v>1568048400</c:v>
                </c:pt>
                <c:pt idx="84881">
                  <c:v>1568052000</c:v>
                </c:pt>
                <c:pt idx="84882">
                  <c:v>1568055600</c:v>
                </c:pt>
                <c:pt idx="84883">
                  <c:v>1568059200</c:v>
                </c:pt>
                <c:pt idx="84884">
                  <c:v>1568062800</c:v>
                </c:pt>
                <c:pt idx="84885">
                  <c:v>1568066400</c:v>
                </c:pt>
                <c:pt idx="84886">
                  <c:v>1568070000</c:v>
                </c:pt>
                <c:pt idx="84887">
                  <c:v>1568073600</c:v>
                </c:pt>
                <c:pt idx="84888">
                  <c:v>1568077200</c:v>
                </c:pt>
                <c:pt idx="84889">
                  <c:v>1568080800</c:v>
                </c:pt>
                <c:pt idx="84890">
                  <c:v>1568084400</c:v>
                </c:pt>
                <c:pt idx="84891">
                  <c:v>1568088000</c:v>
                </c:pt>
                <c:pt idx="84892">
                  <c:v>1568091600</c:v>
                </c:pt>
                <c:pt idx="84893">
                  <c:v>1568095200</c:v>
                </c:pt>
                <c:pt idx="84894">
                  <c:v>1568098800</c:v>
                </c:pt>
                <c:pt idx="84895">
                  <c:v>1568102400</c:v>
                </c:pt>
                <c:pt idx="84896">
                  <c:v>1568106000</c:v>
                </c:pt>
                <c:pt idx="84897">
                  <c:v>1568109600</c:v>
                </c:pt>
                <c:pt idx="84898">
                  <c:v>1568113200</c:v>
                </c:pt>
                <c:pt idx="84899">
                  <c:v>1568116800</c:v>
                </c:pt>
                <c:pt idx="84900">
                  <c:v>1568120400</c:v>
                </c:pt>
                <c:pt idx="84901">
                  <c:v>1568124000</c:v>
                </c:pt>
                <c:pt idx="84902">
                  <c:v>1568127600</c:v>
                </c:pt>
                <c:pt idx="84903">
                  <c:v>1568131200</c:v>
                </c:pt>
                <c:pt idx="84904">
                  <c:v>1568134800</c:v>
                </c:pt>
                <c:pt idx="84905">
                  <c:v>1568138400</c:v>
                </c:pt>
                <c:pt idx="84906">
                  <c:v>1568142000</c:v>
                </c:pt>
                <c:pt idx="84907">
                  <c:v>1568145600</c:v>
                </c:pt>
                <c:pt idx="84908">
                  <c:v>1568149200</c:v>
                </c:pt>
                <c:pt idx="84909">
                  <c:v>1568152800</c:v>
                </c:pt>
                <c:pt idx="84910">
                  <c:v>1568156400</c:v>
                </c:pt>
                <c:pt idx="84911">
                  <c:v>1568160000</c:v>
                </c:pt>
                <c:pt idx="84912">
                  <c:v>1568163600</c:v>
                </c:pt>
                <c:pt idx="84913">
                  <c:v>1568167200</c:v>
                </c:pt>
                <c:pt idx="84914">
                  <c:v>1568170800</c:v>
                </c:pt>
                <c:pt idx="84915">
                  <c:v>1568174400</c:v>
                </c:pt>
                <c:pt idx="84916">
                  <c:v>1568178000</c:v>
                </c:pt>
                <c:pt idx="84917">
                  <c:v>1568181600</c:v>
                </c:pt>
                <c:pt idx="84918">
                  <c:v>1568185200</c:v>
                </c:pt>
                <c:pt idx="84919">
                  <c:v>1568188800</c:v>
                </c:pt>
                <c:pt idx="84920">
                  <c:v>1568192400</c:v>
                </c:pt>
                <c:pt idx="84921">
                  <c:v>1568196000</c:v>
                </c:pt>
                <c:pt idx="84922">
                  <c:v>1568199600</c:v>
                </c:pt>
                <c:pt idx="84923">
                  <c:v>1568203200</c:v>
                </c:pt>
                <c:pt idx="84924">
                  <c:v>1568206800</c:v>
                </c:pt>
                <c:pt idx="84925">
                  <c:v>1568210400</c:v>
                </c:pt>
                <c:pt idx="84926">
                  <c:v>1568214000</c:v>
                </c:pt>
                <c:pt idx="84927">
                  <c:v>1568217600</c:v>
                </c:pt>
                <c:pt idx="84928">
                  <c:v>1568221200</c:v>
                </c:pt>
                <c:pt idx="84929">
                  <c:v>1568224800</c:v>
                </c:pt>
                <c:pt idx="84930">
                  <c:v>1568228400</c:v>
                </c:pt>
                <c:pt idx="84931">
                  <c:v>1568232000</c:v>
                </c:pt>
                <c:pt idx="84932">
                  <c:v>1568235600</c:v>
                </c:pt>
                <c:pt idx="84933">
                  <c:v>1568239200</c:v>
                </c:pt>
                <c:pt idx="84934">
                  <c:v>1568242800</c:v>
                </c:pt>
                <c:pt idx="84935">
                  <c:v>1568246400</c:v>
                </c:pt>
                <c:pt idx="84936">
                  <c:v>1568250000</c:v>
                </c:pt>
                <c:pt idx="84937">
                  <c:v>1568253600</c:v>
                </c:pt>
                <c:pt idx="84938">
                  <c:v>1568257200</c:v>
                </c:pt>
                <c:pt idx="84939">
                  <c:v>1568260800</c:v>
                </c:pt>
                <c:pt idx="84940">
                  <c:v>1568264400</c:v>
                </c:pt>
                <c:pt idx="84941">
                  <c:v>1568268000</c:v>
                </c:pt>
                <c:pt idx="84942">
                  <c:v>1568271600</c:v>
                </c:pt>
                <c:pt idx="84943">
                  <c:v>1568275200</c:v>
                </c:pt>
                <c:pt idx="84944">
                  <c:v>1568278800</c:v>
                </c:pt>
                <c:pt idx="84945">
                  <c:v>1568282400</c:v>
                </c:pt>
                <c:pt idx="84946">
                  <c:v>1568286000</c:v>
                </c:pt>
                <c:pt idx="84947">
                  <c:v>1568289600</c:v>
                </c:pt>
                <c:pt idx="84948">
                  <c:v>1568293200</c:v>
                </c:pt>
                <c:pt idx="84949">
                  <c:v>1568296800</c:v>
                </c:pt>
                <c:pt idx="84950">
                  <c:v>1568300400</c:v>
                </c:pt>
                <c:pt idx="84951">
                  <c:v>1568304000</c:v>
                </c:pt>
                <c:pt idx="84952">
                  <c:v>1568307600</c:v>
                </c:pt>
                <c:pt idx="84953">
                  <c:v>1568311200</c:v>
                </c:pt>
                <c:pt idx="84954">
                  <c:v>1568314800</c:v>
                </c:pt>
                <c:pt idx="84955">
                  <c:v>1568318400</c:v>
                </c:pt>
                <c:pt idx="84956">
                  <c:v>1568322000</c:v>
                </c:pt>
                <c:pt idx="84957">
                  <c:v>1568325600</c:v>
                </c:pt>
                <c:pt idx="84958">
                  <c:v>1568329200</c:v>
                </c:pt>
                <c:pt idx="84959">
                  <c:v>1568332800</c:v>
                </c:pt>
                <c:pt idx="84960">
                  <c:v>1568336400</c:v>
                </c:pt>
                <c:pt idx="84961">
                  <c:v>1568340000</c:v>
                </c:pt>
                <c:pt idx="84962">
                  <c:v>1568343600</c:v>
                </c:pt>
                <c:pt idx="84963">
                  <c:v>1568347200</c:v>
                </c:pt>
                <c:pt idx="84964">
                  <c:v>1568350800</c:v>
                </c:pt>
                <c:pt idx="84965">
                  <c:v>1568354400</c:v>
                </c:pt>
                <c:pt idx="84966">
                  <c:v>1568358000</c:v>
                </c:pt>
                <c:pt idx="84967">
                  <c:v>1568361600</c:v>
                </c:pt>
                <c:pt idx="84968">
                  <c:v>1568365200</c:v>
                </c:pt>
                <c:pt idx="84969">
                  <c:v>1568368800</c:v>
                </c:pt>
                <c:pt idx="84970">
                  <c:v>1568372400</c:v>
                </c:pt>
                <c:pt idx="84971">
                  <c:v>1568376000</c:v>
                </c:pt>
                <c:pt idx="84972">
                  <c:v>1568379600</c:v>
                </c:pt>
                <c:pt idx="84973">
                  <c:v>1568383200</c:v>
                </c:pt>
                <c:pt idx="84974">
                  <c:v>1568386800</c:v>
                </c:pt>
                <c:pt idx="84975">
                  <c:v>1568390400</c:v>
                </c:pt>
                <c:pt idx="84976">
                  <c:v>1568394000</c:v>
                </c:pt>
                <c:pt idx="84977">
                  <c:v>1568397600</c:v>
                </c:pt>
                <c:pt idx="84978">
                  <c:v>1568401200</c:v>
                </c:pt>
                <c:pt idx="84979">
                  <c:v>1568404800</c:v>
                </c:pt>
                <c:pt idx="84980">
                  <c:v>1568408400</c:v>
                </c:pt>
                <c:pt idx="84981">
                  <c:v>1568412000</c:v>
                </c:pt>
                <c:pt idx="84982">
                  <c:v>1568415600</c:v>
                </c:pt>
                <c:pt idx="84983">
                  <c:v>1568419200</c:v>
                </c:pt>
                <c:pt idx="84984">
                  <c:v>1568422800</c:v>
                </c:pt>
                <c:pt idx="84985">
                  <c:v>1568426400</c:v>
                </c:pt>
                <c:pt idx="84986">
                  <c:v>1568430000</c:v>
                </c:pt>
                <c:pt idx="84987">
                  <c:v>1568433600</c:v>
                </c:pt>
                <c:pt idx="84988">
                  <c:v>1568437200</c:v>
                </c:pt>
                <c:pt idx="84989">
                  <c:v>1568440800</c:v>
                </c:pt>
                <c:pt idx="84990">
                  <c:v>1568444400</c:v>
                </c:pt>
                <c:pt idx="84991">
                  <c:v>1568448000</c:v>
                </c:pt>
                <c:pt idx="84992">
                  <c:v>1568451600</c:v>
                </c:pt>
                <c:pt idx="84993">
                  <c:v>1568455200</c:v>
                </c:pt>
                <c:pt idx="84994">
                  <c:v>1568458800</c:v>
                </c:pt>
                <c:pt idx="84995">
                  <c:v>1568462400</c:v>
                </c:pt>
                <c:pt idx="84996">
                  <c:v>1568466000</c:v>
                </c:pt>
                <c:pt idx="84997">
                  <c:v>1568469600</c:v>
                </c:pt>
                <c:pt idx="84998">
                  <c:v>1568473200</c:v>
                </c:pt>
                <c:pt idx="84999">
                  <c:v>1568476800</c:v>
                </c:pt>
                <c:pt idx="85000">
                  <c:v>1568480400</c:v>
                </c:pt>
                <c:pt idx="85001">
                  <c:v>1568484000</c:v>
                </c:pt>
                <c:pt idx="85002">
                  <c:v>1568487600</c:v>
                </c:pt>
                <c:pt idx="85003">
                  <c:v>1568491200</c:v>
                </c:pt>
                <c:pt idx="85004">
                  <c:v>1568494800</c:v>
                </c:pt>
                <c:pt idx="85005">
                  <c:v>1568498400</c:v>
                </c:pt>
                <c:pt idx="85006">
                  <c:v>1568502000</c:v>
                </c:pt>
                <c:pt idx="85007">
                  <c:v>1568505600</c:v>
                </c:pt>
                <c:pt idx="85008">
                  <c:v>1568509200</c:v>
                </c:pt>
                <c:pt idx="85009">
                  <c:v>1568512800</c:v>
                </c:pt>
                <c:pt idx="85010">
                  <c:v>1568516400</c:v>
                </c:pt>
                <c:pt idx="85011">
                  <c:v>1568520000</c:v>
                </c:pt>
                <c:pt idx="85012">
                  <c:v>1568523600</c:v>
                </c:pt>
                <c:pt idx="85013">
                  <c:v>1568527200</c:v>
                </c:pt>
                <c:pt idx="85014">
                  <c:v>1568530800</c:v>
                </c:pt>
                <c:pt idx="85015">
                  <c:v>1568534400</c:v>
                </c:pt>
                <c:pt idx="85016">
                  <c:v>1568538000</c:v>
                </c:pt>
                <c:pt idx="85017">
                  <c:v>1568541600</c:v>
                </c:pt>
                <c:pt idx="85018">
                  <c:v>1568545200</c:v>
                </c:pt>
                <c:pt idx="85019">
                  <c:v>1568548800</c:v>
                </c:pt>
                <c:pt idx="85020">
                  <c:v>1568552400</c:v>
                </c:pt>
                <c:pt idx="85021">
                  <c:v>1568556000</c:v>
                </c:pt>
                <c:pt idx="85022">
                  <c:v>1568559600</c:v>
                </c:pt>
                <c:pt idx="85023">
                  <c:v>1568563200</c:v>
                </c:pt>
                <c:pt idx="85024">
                  <c:v>1568566800</c:v>
                </c:pt>
                <c:pt idx="85025">
                  <c:v>1568570400</c:v>
                </c:pt>
                <c:pt idx="85026">
                  <c:v>1568574000</c:v>
                </c:pt>
                <c:pt idx="85027">
                  <c:v>1568577600</c:v>
                </c:pt>
                <c:pt idx="85028">
                  <c:v>1568581200</c:v>
                </c:pt>
                <c:pt idx="85029">
                  <c:v>1568584800</c:v>
                </c:pt>
                <c:pt idx="85030">
                  <c:v>1568588400</c:v>
                </c:pt>
                <c:pt idx="85031">
                  <c:v>1568592000</c:v>
                </c:pt>
                <c:pt idx="85032">
                  <c:v>1568595600</c:v>
                </c:pt>
                <c:pt idx="85033">
                  <c:v>1568599200</c:v>
                </c:pt>
                <c:pt idx="85034">
                  <c:v>1568602800</c:v>
                </c:pt>
                <c:pt idx="85035">
                  <c:v>1568606400</c:v>
                </c:pt>
                <c:pt idx="85036">
                  <c:v>1568610000</c:v>
                </c:pt>
                <c:pt idx="85037">
                  <c:v>1568613600</c:v>
                </c:pt>
                <c:pt idx="85038">
                  <c:v>1568617200</c:v>
                </c:pt>
                <c:pt idx="85039">
                  <c:v>1568620800</c:v>
                </c:pt>
                <c:pt idx="85040">
                  <c:v>1568624400</c:v>
                </c:pt>
                <c:pt idx="85041">
                  <c:v>1568628000</c:v>
                </c:pt>
                <c:pt idx="85042">
                  <c:v>1568631600</c:v>
                </c:pt>
                <c:pt idx="85043">
                  <c:v>1568635200</c:v>
                </c:pt>
                <c:pt idx="85044">
                  <c:v>1568638800</c:v>
                </c:pt>
                <c:pt idx="85045">
                  <c:v>1568642400</c:v>
                </c:pt>
                <c:pt idx="85046">
                  <c:v>1568646000</c:v>
                </c:pt>
                <c:pt idx="85047">
                  <c:v>1568649600</c:v>
                </c:pt>
                <c:pt idx="85048">
                  <c:v>1568653200</c:v>
                </c:pt>
                <c:pt idx="85049">
                  <c:v>1568656800</c:v>
                </c:pt>
                <c:pt idx="85050">
                  <c:v>1568660400</c:v>
                </c:pt>
                <c:pt idx="85051">
                  <c:v>1568664000</c:v>
                </c:pt>
                <c:pt idx="85052">
                  <c:v>1568667600</c:v>
                </c:pt>
                <c:pt idx="85053">
                  <c:v>1568671200</c:v>
                </c:pt>
                <c:pt idx="85054">
                  <c:v>1568674800</c:v>
                </c:pt>
                <c:pt idx="85055">
                  <c:v>1568678400</c:v>
                </c:pt>
                <c:pt idx="85056">
                  <c:v>1568682000</c:v>
                </c:pt>
                <c:pt idx="85057">
                  <c:v>1568685600</c:v>
                </c:pt>
                <c:pt idx="85058">
                  <c:v>1568689200</c:v>
                </c:pt>
                <c:pt idx="85059">
                  <c:v>1568692800</c:v>
                </c:pt>
                <c:pt idx="85060">
                  <c:v>1568696400</c:v>
                </c:pt>
                <c:pt idx="85061">
                  <c:v>1568700000</c:v>
                </c:pt>
                <c:pt idx="85062">
                  <c:v>1568703600</c:v>
                </c:pt>
                <c:pt idx="85063">
                  <c:v>1568707200</c:v>
                </c:pt>
                <c:pt idx="85064">
                  <c:v>1568710800</c:v>
                </c:pt>
                <c:pt idx="85065">
                  <c:v>1568714400</c:v>
                </c:pt>
                <c:pt idx="85066">
                  <c:v>1568718000</c:v>
                </c:pt>
                <c:pt idx="85067">
                  <c:v>1568721600</c:v>
                </c:pt>
                <c:pt idx="85068">
                  <c:v>1568725200</c:v>
                </c:pt>
                <c:pt idx="85069">
                  <c:v>1568728800</c:v>
                </c:pt>
                <c:pt idx="85070">
                  <c:v>1568732400</c:v>
                </c:pt>
                <c:pt idx="85071">
                  <c:v>1568736000</c:v>
                </c:pt>
                <c:pt idx="85072">
                  <c:v>1568739600</c:v>
                </c:pt>
                <c:pt idx="85073">
                  <c:v>1568743200</c:v>
                </c:pt>
                <c:pt idx="85074">
                  <c:v>1568746800</c:v>
                </c:pt>
                <c:pt idx="85075">
                  <c:v>1568750400</c:v>
                </c:pt>
                <c:pt idx="85076">
                  <c:v>1568754000</c:v>
                </c:pt>
                <c:pt idx="85077">
                  <c:v>1568757600</c:v>
                </c:pt>
                <c:pt idx="85078">
                  <c:v>1568761200</c:v>
                </c:pt>
                <c:pt idx="85079">
                  <c:v>1568764800</c:v>
                </c:pt>
                <c:pt idx="85080">
                  <c:v>1568768400</c:v>
                </c:pt>
                <c:pt idx="85081">
                  <c:v>1568772000</c:v>
                </c:pt>
                <c:pt idx="85082">
                  <c:v>1568775600</c:v>
                </c:pt>
                <c:pt idx="85083">
                  <c:v>1568779200</c:v>
                </c:pt>
                <c:pt idx="85084">
                  <c:v>1568782800</c:v>
                </c:pt>
                <c:pt idx="85085">
                  <c:v>1568786400</c:v>
                </c:pt>
                <c:pt idx="85086">
                  <c:v>1568790000</c:v>
                </c:pt>
                <c:pt idx="85087">
                  <c:v>1568793600</c:v>
                </c:pt>
                <c:pt idx="85088">
                  <c:v>1568797200</c:v>
                </c:pt>
                <c:pt idx="85089">
                  <c:v>1568800800</c:v>
                </c:pt>
                <c:pt idx="85090">
                  <c:v>1568804400</c:v>
                </c:pt>
                <c:pt idx="85091">
                  <c:v>1568808000</c:v>
                </c:pt>
                <c:pt idx="85092">
                  <c:v>1568811600</c:v>
                </c:pt>
                <c:pt idx="85093">
                  <c:v>1568815200</c:v>
                </c:pt>
                <c:pt idx="85094">
                  <c:v>1568818800</c:v>
                </c:pt>
                <c:pt idx="85095">
                  <c:v>1568822400</c:v>
                </c:pt>
                <c:pt idx="85096">
                  <c:v>1568826000</c:v>
                </c:pt>
                <c:pt idx="85097">
                  <c:v>1568829600</c:v>
                </c:pt>
                <c:pt idx="85098">
                  <c:v>1568833200</c:v>
                </c:pt>
                <c:pt idx="85099">
                  <c:v>1568836800</c:v>
                </c:pt>
                <c:pt idx="85100">
                  <c:v>1568840400</c:v>
                </c:pt>
                <c:pt idx="85101">
                  <c:v>1568844000</c:v>
                </c:pt>
                <c:pt idx="85102">
                  <c:v>1568847600</c:v>
                </c:pt>
                <c:pt idx="85103">
                  <c:v>1568851200</c:v>
                </c:pt>
                <c:pt idx="85104">
                  <c:v>1568854800</c:v>
                </c:pt>
                <c:pt idx="85105">
                  <c:v>1568858400</c:v>
                </c:pt>
                <c:pt idx="85106">
                  <c:v>1568862000</c:v>
                </c:pt>
                <c:pt idx="85107">
                  <c:v>1568865600</c:v>
                </c:pt>
                <c:pt idx="85108">
                  <c:v>1568869200</c:v>
                </c:pt>
                <c:pt idx="85109">
                  <c:v>1568872800</c:v>
                </c:pt>
                <c:pt idx="85110">
                  <c:v>1568876400</c:v>
                </c:pt>
                <c:pt idx="85111">
                  <c:v>1568880000</c:v>
                </c:pt>
                <c:pt idx="85112">
                  <c:v>1568883600</c:v>
                </c:pt>
                <c:pt idx="85113">
                  <c:v>1568887200</c:v>
                </c:pt>
                <c:pt idx="85114">
                  <c:v>1568890800</c:v>
                </c:pt>
                <c:pt idx="85115">
                  <c:v>1568894400</c:v>
                </c:pt>
                <c:pt idx="85116">
                  <c:v>1568898000</c:v>
                </c:pt>
                <c:pt idx="85117">
                  <c:v>1568901600</c:v>
                </c:pt>
                <c:pt idx="85118">
                  <c:v>1568905200</c:v>
                </c:pt>
                <c:pt idx="85119">
                  <c:v>1568908800</c:v>
                </c:pt>
                <c:pt idx="85120">
                  <c:v>1568912400</c:v>
                </c:pt>
                <c:pt idx="85121">
                  <c:v>1568916000</c:v>
                </c:pt>
                <c:pt idx="85122">
                  <c:v>1568919600</c:v>
                </c:pt>
                <c:pt idx="85123">
                  <c:v>1568923200</c:v>
                </c:pt>
                <c:pt idx="85124">
                  <c:v>1568926800</c:v>
                </c:pt>
                <c:pt idx="85125">
                  <c:v>1568930400</c:v>
                </c:pt>
                <c:pt idx="85126">
                  <c:v>1568934000</c:v>
                </c:pt>
                <c:pt idx="85127">
                  <c:v>1568937600</c:v>
                </c:pt>
                <c:pt idx="85128">
                  <c:v>1568941200</c:v>
                </c:pt>
                <c:pt idx="85129">
                  <c:v>1568944800</c:v>
                </c:pt>
                <c:pt idx="85130">
                  <c:v>1568948400</c:v>
                </c:pt>
                <c:pt idx="85131">
                  <c:v>1568952000</c:v>
                </c:pt>
                <c:pt idx="85132">
                  <c:v>1568955600</c:v>
                </c:pt>
                <c:pt idx="85133">
                  <c:v>1568959200</c:v>
                </c:pt>
                <c:pt idx="85134">
                  <c:v>1568962800</c:v>
                </c:pt>
                <c:pt idx="85135">
                  <c:v>1568966400</c:v>
                </c:pt>
                <c:pt idx="85136">
                  <c:v>1568970000</c:v>
                </c:pt>
                <c:pt idx="85137">
                  <c:v>1568973600</c:v>
                </c:pt>
                <c:pt idx="85138">
                  <c:v>1568977200</c:v>
                </c:pt>
                <c:pt idx="85139">
                  <c:v>1568980800</c:v>
                </c:pt>
                <c:pt idx="85140">
                  <c:v>1568984400</c:v>
                </c:pt>
                <c:pt idx="85141">
                  <c:v>1568988000</c:v>
                </c:pt>
                <c:pt idx="85142">
                  <c:v>1568991600</c:v>
                </c:pt>
                <c:pt idx="85143">
                  <c:v>1568995200</c:v>
                </c:pt>
                <c:pt idx="85144">
                  <c:v>1568998800</c:v>
                </c:pt>
                <c:pt idx="85145">
                  <c:v>1569002400</c:v>
                </c:pt>
                <c:pt idx="85146">
                  <c:v>1569006000</c:v>
                </c:pt>
                <c:pt idx="85147">
                  <c:v>1569009600</c:v>
                </c:pt>
                <c:pt idx="85148">
                  <c:v>1569013200</c:v>
                </c:pt>
                <c:pt idx="85149">
                  <c:v>1569016800</c:v>
                </c:pt>
                <c:pt idx="85150">
                  <c:v>1569020400</c:v>
                </c:pt>
                <c:pt idx="85151">
                  <c:v>1569024000</c:v>
                </c:pt>
                <c:pt idx="85152">
                  <c:v>1569027600</c:v>
                </c:pt>
                <c:pt idx="85153">
                  <c:v>1569031200</c:v>
                </c:pt>
                <c:pt idx="85154">
                  <c:v>1569034800</c:v>
                </c:pt>
                <c:pt idx="85155">
                  <c:v>1569038400</c:v>
                </c:pt>
                <c:pt idx="85156">
                  <c:v>1569042000</c:v>
                </c:pt>
                <c:pt idx="85157">
                  <c:v>1569045600</c:v>
                </c:pt>
                <c:pt idx="85158">
                  <c:v>1569049200</c:v>
                </c:pt>
                <c:pt idx="85159">
                  <c:v>1569052800</c:v>
                </c:pt>
                <c:pt idx="85160">
                  <c:v>1569056400</c:v>
                </c:pt>
                <c:pt idx="85161">
                  <c:v>1569060000</c:v>
                </c:pt>
                <c:pt idx="85162">
                  <c:v>1569063600</c:v>
                </c:pt>
                <c:pt idx="85163">
                  <c:v>1569067200</c:v>
                </c:pt>
                <c:pt idx="85164">
                  <c:v>1569070800</c:v>
                </c:pt>
                <c:pt idx="85165">
                  <c:v>1569074400</c:v>
                </c:pt>
                <c:pt idx="85166">
                  <c:v>1569078000</c:v>
                </c:pt>
                <c:pt idx="85167">
                  <c:v>1569081600</c:v>
                </c:pt>
                <c:pt idx="85168">
                  <c:v>1569085200</c:v>
                </c:pt>
                <c:pt idx="85169">
                  <c:v>1569088800</c:v>
                </c:pt>
                <c:pt idx="85170">
                  <c:v>1569092400</c:v>
                </c:pt>
                <c:pt idx="85171">
                  <c:v>1569096000</c:v>
                </c:pt>
                <c:pt idx="85172">
                  <c:v>1569099600</c:v>
                </c:pt>
                <c:pt idx="85173">
                  <c:v>1569103200</c:v>
                </c:pt>
                <c:pt idx="85174">
                  <c:v>1569106800</c:v>
                </c:pt>
                <c:pt idx="85175">
                  <c:v>1569110400</c:v>
                </c:pt>
                <c:pt idx="85176">
                  <c:v>1569114000</c:v>
                </c:pt>
                <c:pt idx="85177">
                  <c:v>1569117600</c:v>
                </c:pt>
                <c:pt idx="85178">
                  <c:v>1569121200</c:v>
                </c:pt>
                <c:pt idx="85179">
                  <c:v>1569124800</c:v>
                </c:pt>
                <c:pt idx="85180">
                  <c:v>1569128400</c:v>
                </c:pt>
                <c:pt idx="85181">
                  <c:v>1569132000</c:v>
                </c:pt>
                <c:pt idx="85182">
                  <c:v>1569135600</c:v>
                </c:pt>
                <c:pt idx="85183">
                  <c:v>1569139200</c:v>
                </c:pt>
                <c:pt idx="85184">
                  <c:v>1569142800</c:v>
                </c:pt>
                <c:pt idx="85185">
                  <c:v>1569146400</c:v>
                </c:pt>
                <c:pt idx="85186">
                  <c:v>1569150000</c:v>
                </c:pt>
                <c:pt idx="85187">
                  <c:v>1569153600</c:v>
                </c:pt>
                <c:pt idx="85188">
                  <c:v>1569157200</c:v>
                </c:pt>
                <c:pt idx="85189">
                  <c:v>1569160800</c:v>
                </c:pt>
                <c:pt idx="85190">
                  <c:v>1569164400</c:v>
                </c:pt>
                <c:pt idx="85191">
                  <c:v>1569168000</c:v>
                </c:pt>
                <c:pt idx="85192">
                  <c:v>1569171600</c:v>
                </c:pt>
                <c:pt idx="85193">
                  <c:v>1569175200</c:v>
                </c:pt>
                <c:pt idx="85194">
                  <c:v>1569178800</c:v>
                </c:pt>
                <c:pt idx="85195">
                  <c:v>1569182400</c:v>
                </c:pt>
                <c:pt idx="85196">
                  <c:v>1569186000</c:v>
                </c:pt>
                <c:pt idx="85197">
                  <c:v>1569189600</c:v>
                </c:pt>
                <c:pt idx="85198">
                  <c:v>1569193200</c:v>
                </c:pt>
                <c:pt idx="85199">
                  <c:v>1569196800</c:v>
                </c:pt>
                <c:pt idx="85200">
                  <c:v>1569200400</c:v>
                </c:pt>
                <c:pt idx="85201">
                  <c:v>1569204000</c:v>
                </c:pt>
                <c:pt idx="85202">
                  <c:v>1569207600</c:v>
                </c:pt>
                <c:pt idx="85203">
                  <c:v>1569211200</c:v>
                </c:pt>
                <c:pt idx="85204">
                  <c:v>1569214800</c:v>
                </c:pt>
                <c:pt idx="85205">
                  <c:v>1569218400</c:v>
                </c:pt>
                <c:pt idx="85206">
                  <c:v>1569222000</c:v>
                </c:pt>
                <c:pt idx="85207">
                  <c:v>1569225600</c:v>
                </c:pt>
                <c:pt idx="85208">
                  <c:v>1569229200</c:v>
                </c:pt>
                <c:pt idx="85209">
                  <c:v>1569232800</c:v>
                </c:pt>
                <c:pt idx="85210">
                  <c:v>1569236400</c:v>
                </c:pt>
                <c:pt idx="85211">
                  <c:v>1569240000</c:v>
                </c:pt>
                <c:pt idx="85212">
                  <c:v>1569243600</c:v>
                </c:pt>
                <c:pt idx="85213">
                  <c:v>1569247200</c:v>
                </c:pt>
                <c:pt idx="85214">
                  <c:v>1569250800</c:v>
                </c:pt>
                <c:pt idx="85215">
                  <c:v>1569254400</c:v>
                </c:pt>
                <c:pt idx="85216">
                  <c:v>1569258000</c:v>
                </c:pt>
                <c:pt idx="85217">
                  <c:v>1569261600</c:v>
                </c:pt>
                <c:pt idx="85218">
                  <c:v>1569265200</c:v>
                </c:pt>
                <c:pt idx="85219">
                  <c:v>1569268800</c:v>
                </c:pt>
                <c:pt idx="85220">
                  <c:v>1569272400</c:v>
                </c:pt>
                <c:pt idx="85221">
                  <c:v>1569276000</c:v>
                </c:pt>
                <c:pt idx="85222">
                  <c:v>1569279600</c:v>
                </c:pt>
                <c:pt idx="85223">
                  <c:v>1569283200</c:v>
                </c:pt>
                <c:pt idx="85224">
                  <c:v>1569286800</c:v>
                </c:pt>
                <c:pt idx="85225">
                  <c:v>1569290400</c:v>
                </c:pt>
                <c:pt idx="85226">
                  <c:v>1569294000</c:v>
                </c:pt>
                <c:pt idx="85227">
                  <c:v>1569297600</c:v>
                </c:pt>
                <c:pt idx="85228">
                  <c:v>1569301200</c:v>
                </c:pt>
                <c:pt idx="85229">
                  <c:v>1569304800</c:v>
                </c:pt>
                <c:pt idx="85230">
                  <c:v>1569308400</c:v>
                </c:pt>
                <c:pt idx="85231">
                  <c:v>1569312000</c:v>
                </c:pt>
                <c:pt idx="85232">
                  <c:v>1569315600</c:v>
                </c:pt>
                <c:pt idx="85233">
                  <c:v>1569319200</c:v>
                </c:pt>
                <c:pt idx="85234">
                  <c:v>1569322800</c:v>
                </c:pt>
                <c:pt idx="85235">
                  <c:v>1569326400</c:v>
                </c:pt>
                <c:pt idx="85236">
                  <c:v>1569330000</c:v>
                </c:pt>
                <c:pt idx="85237">
                  <c:v>1569333600</c:v>
                </c:pt>
                <c:pt idx="85238">
                  <c:v>1569337200</c:v>
                </c:pt>
                <c:pt idx="85239">
                  <c:v>1569340800</c:v>
                </c:pt>
                <c:pt idx="85240">
                  <c:v>1569344400</c:v>
                </c:pt>
                <c:pt idx="85241">
                  <c:v>1569348000</c:v>
                </c:pt>
                <c:pt idx="85242">
                  <c:v>1569351600</c:v>
                </c:pt>
                <c:pt idx="85243">
                  <c:v>1569355200</c:v>
                </c:pt>
                <c:pt idx="85244">
                  <c:v>1569358800</c:v>
                </c:pt>
                <c:pt idx="85245">
                  <c:v>1569362400</c:v>
                </c:pt>
                <c:pt idx="85246">
                  <c:v>1569366000</c:v>
                </c:pt>
                <c:pt idx="85247">
                  <c:v>1569369600</c:v>
                </c:pt>
                <c:pt idx="85248">
                  <c:v>1569373200</c:v>
                </c:pt>
                <c:pt idx="85249">
                  <c:v>1569376800</c:v>
                </c:pt>
                <c:pt idx="85250">
                  <c:v>1569380400</c:v>
                </c:pt>
                <c:pt idx="85251">
                  <c:v>1569384000</c:v>
                </c:pt>
                <c:pt idx="85252">
                  <c:v>1569387600</c:v>
                </c:pt>
                <c:pt idx="85253">
                  <c:v>1569391200</c:v>
                </c:pt>
                <c:pt idx="85254">
                  <c:v>1569394800</c:v>
                </c:pt>
                <c:pt idx="85255">
                  <c:v>1569398400</c:v>
                </c:pt>
                <c:pt idx="85256">
                  <c:v>1569402000</c:v>
                </c:pt>
                <c:pt idx="85257">
                  <c:v>1569405600</c:v>
                </c:pt>
                <c:pt idx="85258">
                  <c:v>1569409200</c:v>
                </c:pt>
                <c:pt idx="85259">
                  <c:v>1569412800</c:v>
                </c:pt>
                <c:pt idx="85260">
                  <c:v>1569416400</c:v>
                </c:pt>
                <c:pt idx="85261">
                  <c:v>1569420000</c:v>
                </c:pt>
                <c:pt idx="85262">
                  <c:v>1569423600</c:v>
                </c:pt>
                <c:pt idx="85263">
                  <c:v>1569427200</c:v>
                </c:pt>
                <c:pt idx="85264">
                  <c:v>1569430800</c:v>
                </c:pt>
                <c:pt idx="85265">
                  <c:v>1569434400</c:v>
                </c:pt>
                <c:pt idx="85266">
                  <c:v>1569438000</c:v>
                </c:pt>
                <c:pt idx="85267">
                  <c:v>1569441600</c:v>
                </c:pt>
                <c:pt idx="85268">
                  <c:v>1569445200</c:v>
                </c:pt>
                <c:pt idx="85269">
                  <c:v>1569448800</c:v>
                </c:pt>
                <c:pt idx="85270">
                  <c:v>1569452400</c:v>
                </c:pt>
                <c:pt idx="85271">
                  <c:v>1569456000</c:v>
                </c:pt>
                <c:pt idx="85272">
                  <c:v>1569459600</c:v>
                </c:pt>
                <c:pt idx="85273">
                  <c:v>1569463200</c:v>
                </c:pt>
                <c:pt idx="85274">
                  <c:v>1569466800</c:v>
                </c:pt>
                <c:pt idx="85275">
                  <c:v>1569470400</c:v>
                </c:pt>
                <c:pt idx="85276">
                  <c:v>1569474000</c:v>
                </c:pt>
                <c:pt idx="85277">
                  <c:v>1569477600</c:v>
                </c:pt>
                <c:pt idx="85278">
                  <c:v>1569481200</c:v>
                </c:pt>
                <c:pt idx="85279">
                  <c:v>1569484800</c:v>
                </c:pt>
                <c:pt idx="85280">
                  <c:v>1569488400</c:v>
                </c:pt>
                <c:pt idx="85281">
                  <c:v>1569492000</c:v>
                </c:pt>
                <c:pt idx="85282">
                  <c:v>1569495600</c:v>
                </c:pt>
                <c:pt idx="85283">
                  <c:v>1569499200</c:v>
                </c:pt>
                <c:pt idx="85284">
                  <c:v>1569502800</c:v>
                </c:pt>
                <c:pt idx="85285">
                  <c:v>1569506400</c:v>
                </c:pt>
                <c:pt idx="85286">
                  <c:v>1569510000</c:v>
                </c:pt>
                <c:pt idx="85287">
                  <c:v>1569513600</c:v>
                </c:pt>
                <c:pt idx="85288">
                  <c:v>1569517200</c:v>
                </c:pt>
                <c:pt idx="85289">
                  <c:v>1569520800</c:v>
                </c:pt>
                <c:pt idx="85290">
                  <c:v>1569524400</c:v>
                </c:pt>
                <c:pt idx="85291">
                  <c:v>1569528000</c:v>
                </c:pt>
                <c:pt idx="85292">
                  <c:v>1569531600</c:v>
                </c:pt>
                <c:pt idx="85293">
                  <c:v>1569535200</c:v>
                </c:pt>
                <c:pt idx="85294">
                  <c:v>1569538800</c:v>
                </c:pt>
                <c:pt idx="85295">
                  <c:v>1569542400</c:v>
                </c:pt>
                <c:pt idx="85296">
                  <c:v>1569546000</c:v>
                </c:pt>
                <c:pt idx="85297">
                  <c:v>1569549600</c:v>
                </c:pt>
                <c:pt idx="85298">
                  <c:v>1569553200</c:v>
                </c:pt>
                <c:pt idx="85299">
                  <c:v>1569556800</c:v>
                </c:pt>
                <c:pt idx="85300">
                  <c:v>1569560400</c:v>
                </c:pt>
                <c:pt idx="85301">
                  <c:v>1569564000</c:v>
                </c:pt>
                <c:pt idx="85302">
                  <c:v>1569567600</c:v>
                </c:pt>
                <c:pt idx="85303">
                  <c:v>1569571200</c:v>
                </c:pt>
                <c:pt idx="85304">
                  <c:v>1569574800</c:v>
                </c:pt>
                <c:pt idx="85305">
                  <c:v>1569578400</c:v>
                </c:pt>
                <c:pt idx="85306">
                  <c:v>1569582000</c:v>
                </c:pt>
                <c:pt idx="85307">
                  <c:v>1569585600</c:v>
                </c:pt>
                <c:pt idx="85308">
                  <c:v>1569589200</c:v>
                </c:pt>
                <c:pt idx="85309">
                  <c:v>1569592800</c:v>
                </c:pt>
                <c:pt idx="85310">
                  <c:v>1569596400</c:v>
                </c:pt>
                <c:pt idx="85311">
                  <c:v>1569600000</c:v>
                </c:pt>
                <c:pt idx="85312">
                  <c:v>1569603600</c:v>
                </c:pt>
                <c:pt idx="85313">
                  <c:v>1569607200</c:v>
                </c:pt>
                <c:pt idx="85314">
                  <c:v>1569610800</c:v>
                </c:pt>
                <c:pt idx="85315">
                  <c:v>1569614400</c:v>
                </c:pt>
                <c:pt idx="85316">
                  <c:v>1569618000</c:v>
                </c:pt>
                <c:pt idx="85317">
                  <c:v>1569621600</c:v>
                </c:pt>
                <c:pt idx="85318">
                  <c:v>1569625200</c:v>
                </c:pt>
                <c:pt idx="85319">
                  <c:v>1569628800</c:v>
                </c:pt>
                <c:pt idx="85320">
                  <c:v>1569632400</c:v>
                </c:pt>
                <c:pt idx="85321">
                  <c:v>1569636000</c:v>
                </c:pt>
                <c:pt idx="85322">
                  <c:v>1569639600</c:v>
                </c:pt>
                <c:pt idx="85323">
                  <c:v>1569643200</c:v>
                </c:pt>
                <c:pt idx="85324">
                  <c:v>1569646800</c:v>
                </c:pt>
                <c:pt idx="85325">
                  <c:v>1569650400</c:v>
                </c:pt>
                <c:pt idx="85326">
                  <c:v>1569654000</c:v>
                </c:pt>
                <c:pt idx="85327">
                  <c:v>1569657600</c:v>
                </c:pt>
                <c:pt idx="85328">
                  <c:v>1569661200</c:v>
                </c:pt>
                <c:pt idx="85329">
                  <c:v>1569664800</c:v>
                </c:pt>
                <c:pt idx="85330">
                  <c:v>1569668400</c:v>
                </c:pt>
                <c:pt idx="85331">
                  <c:v>1569672000</c:v>
                </c:pt>
                <c:pt idx="85332">
                  <c:v>1569675600</c:v>
                </c:pt>
                <c:pt idx="85333">
                  <c:v>1569679200</c:v>
                </c:pt>
                <c:pt idx="85334">
                  <c:v>1569682800</c:v>
                </c:pt>
                <c:pt idx="85335">
                  <c:v>1569686400</c:v>
                </c:pt>
                <c:pt idx="85336">
                  <c:v>1569690000</c:v>
                </c:pt>
                <c:pt idx="85337">
                  <c:v>1569693600</c:v>
                </c:pt>
                <c:pt idx="85338">
                  <c:v>1569697200</c:v>
                </c:pt>
                <c:pt idx="85339">
                  <c:v>1569700800</c:v>
                </c:pt>
                <c:pt idx="85340">
                  <c:v>1569704400</c:v>
                </c:pt>
                <c:pt idx="85341">
                  <c:v>1569708000</c:v>
                </c:pt>
                <c:pt idx="85342">
                  <c:v>1569711600</c:v>
                </c:pt>
                <c:pt idx="85343">
                  <c:v>1569715200</c:v>
                </c:pt>
                <c:pt idx="85344">
                  <c:v>1569718800</c:v>
                </c:pt>
                <c:pt idx="85345">
                  <c:v>1569722400</c:v>
                </c:pt>
                <c:pt idx="85346">
                  <c:v>1569726000</c:v>
                </c:pt>
                <c:pt idx="85347">
                  <c:v>1569729600</c:v>
                </c:pt>
                <c:pt idx="85348">
                  <c:v>1569733200</c:v>
                </c:pt>
                <c:pt idx="85349">
                  <c:v>1569736800</c:v>
                </c:pt>
                <c:pt idx="85350">
                  <c:v>1569740400</c:v>
                </c:pt>
                <c:pt idx="85351">
                  <c:v>1569744000</c:v>
                </c:pt>
                <c:pt idx="85352">
                  <c:v>1569747600</c:v>
                </c:pt>
                <c:pt idx="85353">
                  <c:v>1569751200</c:v>
                </c:pt>
                <c:pt idx="85354">
                  <c:v>1569754800</c:v>
                </c:pt>
                <c:pt idx="85355">
                  <c:v>1569758400</c:v>
                </c:pt>
                <c:pt idx="85356">
                  <c:v>1569762000</c:v>
                </c:pt>
                <c:pt idx="85357">
                  <c:v>1569765600</c:v>
                </c:pt>
                <c:pt idx="85358">
                  <c:v>1569769200</c:v>
                </c:pt>
                <c:pt idx="85359">
                  <c:v>1569772800</c:v>
                </c:pt>
                <c:pt idx="85360">
                  <c:v>1569776400</c:v>
                </c:pt>
                <c:pt idx="85361">
                  <c:v>1569780000</c:v>
                </c:pt>
                <c:pt idx="85362">
                  <c:v>1569783600</c:v>
                </c:pt>
                <c:pt idx="85363">
                  <c:v>1569787200</c:v>
                </c:pt>
                <c:pt idx="85364">
                  <c:v>1569790800</c:v>
                </c:pt>
                <c:pt idx="85365">
                  <c:v>1569794400</c:v>
                </c:pt>
                <c:pt idx="85366">
                  <c:v>1569798000</c:v>
                </c:pt>
                <c:pt idx="85367">
                  <c:v>1569801600</c:v>
                </c:pt>
                <c:pt idx="85368">
                  <c:v>1569805200</c:v>
                </c:pt>
                <c:pt idx="85369">
                  <c:v>1569808800</c:v>
                </c:pt>
                <c:pt idx="85370">
                  <c:v>1569812400</c:v>
                </c:pt>
                <c:pt idx="85371">
                  <c:v>1569816000</c:v>
                </c:pt>
                <c:pt idx="85372">
                  <c:v>1569819600</c:v>
                </c:pt>
                <c:pt idx="85373">
                  <c:v>1569823200</c:v>
                </c:pt>
                <c:pt idx="85374">
                  <c:v>1569826800</c:v>
                </c:pt>
                <c:pt idx="85375">
                  <c:v>1569830400</c:v>
                </c:pt>
                <c:pt idx="85376">
                  <c:v>1569834000</c:v>
                </c:pt>
                <c:pt idx="85377">
                  <c:v>1569837600</c:v>
                </c:pt>
                <c:pt idx="85378">
                  <c:v>1569841200</c:v>
                </c:pt>
                <c:pt idx="85379">
                  <c:v>1569844800</c:v>
                </c:pt>
                <c:pt idx="85380">
                  <c:v>1569848400</c:v>
                </c:pt>
                <c:pt idx="85381">
                  <c:v>1569852000</c:v>
                </c:pt>
                <c:pt idx="85382">
                  <c:v>1569855600</c:v>
                </c:pt>
                <c:pt idx="85383">
                  <c:v>1569859200</c:v>
                </c:pt>
                <c:pt idx="85384">
                  <c:v>1569862800</c:v>
                </c:pt>
                <c:pt idx="85385">
                  <c:v>1569866400</c:v>
                </c:pt>
                <c:pt idx="85386">
                  <c:v>1569870000</c:v>
                </c:pt>
                <c:pt idx="85387">
                  <c:v>1569873600</c:v>
                </c:pt>
                <c:pt idx="85388">
                  <c:v>1569877200</c:v>
                </c:pt>
                <c:pt idx="85389">
                  <c:v>1569880800</c:v>
                </c:pt>
                <c:pt idx="85390">
                  <c:v>1569884400</c:v>
                </c:pt>
                <c:pt idx="85391">
                  <c:v>1569888000</c:v>
                </c:pt>
                <c:pt idx="85392">
                  <c:v>1569891600</c:v>
                </c:pt>
                <c:pt idx="85393">
                  <c:v>1569895200</c:v>
                </c:pt>
                <c:pt idx="85394">
                  <c:v>1569898800</c:v>
                </c:pt>
                <c:pt idx="85395">
                  <c:v>1569902400</c:v>
                </c:pt>
                <c:pt idx="85396">
                  <c:v>1569906000</c:v>
                </c:pt>
                <c:pt idx="85397">
                  <c:v>1569909600</c:v>
                </c:pt>
                <c:pt idx="85398">
                  <c:v>1569913200</c:v>
                </c:pt>
                <c:pt idx="85399">
                  <c:v>1569916800</c:v>
                </c:pt>
                <c:pt idx="85400">
                  <c:v>1569920400</c:v>
                </c:pt>
                <c:pt idx="85401">
                  <c:v>1569924000</c:v>
                </c:pt>
                <c:pt idx="85402">
                  <c:v>1569927600</c:v>
                </c:pt>
                <c:pt idx="85403">
                  <c:v>1569931200</c:v>
                </c:pt>
                <c:pt idx="85404">
                  <c:v>1569934800</c:v>
                </c:pt>
                <c:pt idx="85405">
                  <c:v>1569938400</c:v>
                </c:pt>
                <c:pt idx="85406">
                  <c:v>1569942000</c:v>
                </c:pt>
                <c:pt idx="85407">
                  <c:v>1569945600</c:v>
                </c:pt>
                <c:pt idx="85408">
                  <c:v>1569949200</c:v>
                </c:pt>
                <c:pt idx="85409">
                  <c:v>1569952800</c:v>
                </c:pt>
                <c:pt idx="85410">
                  <c:v>1569956400</c:v>
                </c:pt>
                <c:pt idx="85411">
                  <c:v>1569960000</c:v>
                </c:pt>
                <c:pt idx="85412">
                  <c:v>1569963600</c:v>
                </c:pt>
                <c:pt idx="85413">
                  <c:v>1569967200</c:v>
                </c:pt>
                <c:pt idx="85414">
                  <c:v>1569970800</c:v>
                </c:pt>
                <c:pt idx="85415">
                  <c:v>1569974400</c:v>
                </c:pt>
                <c:pt idx="85416">
                  <c:v>1569978000</c:v>
                </c:pt>
                <c:pt idx="85417">
                  <c:v>1569981600</c:v>
                </c:pt>
                <c:pt idx="85418">
                  <c:v>1569985200</c:v>
                </c:pt>
                <c:pt idx="85419">
                  <c:v>1569988800</c:v>
                </c:pt>
                <c:pt idx="85420">
                  <c:v>1569992400</c:v>
                </c:pt>
                <c:pt idx="85421">
                  <c:v>1569996000</c:v>
                </c:pt>
                <c:pt idx="85422">
                  <c:v>1569999600</c:v>
                </c:pt>
                <c:pt idx="85423">
                  <c:v>1570003200</c:v>
                </c:pt>
                <c:pt idx="85424">
                  <c:v>1570006800</c:v>
                </c:pt>
                <c:pt idx="85425">
                  <c:v>1570010400</c:v>
                </c:pt>
                <c:pt idx="85426">
                  <c:v>1570014000</c:v>
                </c:pt>
                <c:pt idx="85427">
                  <c:v>1570017600</c:v>
                </c:pt>
                <c:pt idx="85428">
                  <c:v>1570021200</c:v>
                </c:pt>
                <c:pt idx="85429">
                  <c:v>1570024800</c:v>
                </c:pt>
                <c:pt idx="85430">
                  <c:v>1570028400</c:v>
                </c:pt>
                <c:pt idx="85431">
                  <c:v>1570032000</c:v>
                </c:pt>
                <c:pt idx="85432">
                  <c:v>1570035600</c:v>
                </c:pt>
                <c:pt idx="85433">
                  <c:v>1570039200</c:v>
                </c:pt>
                <c:pt idx="85434">
                  <c:v>1570042800</c:v>
                </c:pt>
                <c:pt idx="85435">
                  <c:v>1570046400</c:v>
                </c:pt>
                <c:pt idx="85436">
                  <c:v>1570050000</c:v>
                </c:pt>
                <c:pt idx="85437">
                  <c:v>1570053600</c:v>
                </c:pt>
                <c:pt idx="85438">
                  <c:v>1570057200</c:v>
                </c:pt>
                <c:pt idx="85439">
                  <c:v>1570060800</c:v>
                </c:pt>
                <c:pt idx="85440">
                  <c:v>1570064400</c:v>
                </c:pt>
                <c:pt idx="85441">
                  <c:v>1570068000</c:v>
                </c:pt>
                <c:pt idx="85442">
                  <c:v>1570071600</c:v>
                </c:pt>
                <c:pt idx="85443">
                  <c:v>1570075200</c:v>
                </c:pt>
                <c:pt idx="85444">
                  <c:v>1570078800</c:v>
                </c:pt>
                <c:pt idx="85445">
                  <c:v>1570082400</c:v>
                </c:pt>
                <c:pt idx="85446">
                  <c:v>1570086000</c:v>
                </c:pt>
                <c:pt idx="85447">
                  <c:v>1570089600</c:v>
                </c:pt>
                <c:pt idx="85448">
                  <c:v>1570093200</c:v>
                </c:pt>
                <c:pt idx="85449">
                  <c:v>1570096800</c:v>
                </c:pt>
                <c:pt idx="85450">
                  <c:v>1570100400</c:v>
                </c:pt>
                <c:pt idx="85451">
                  <c:v>1570104000</c:v>
                </c:pt>
                <c:pt idx="85452">
                  <c:v>1570107600</c:v>
                </c:pt>
                <c:pt idx="85453">
                  <c:v>1570111200</c:v>
                </c:pt>
                <c:pt idx="85454">
                  <c:v>1570114800</c:v>
                </c:pt>
                <c:pt idx="85455">
                  <c:v>1570118400</c:v>
                </c:pt>
                <c:pt idx="85456">
                  <c:v>1570122000</c:v>
                </c:pt>
                <c:pt idx="85457">
                  <c:v>1570125600</c:v>
                </c:pt>
                <c:pt idx="85458">
                  <c:v>1570129200</c:v>
                </c:pt>
                <c:pt idx="85459">
                  <c:v>1570132800</c:v>
                </c:pt>
                <c:pt idx="85460">
                  <c:v>1570136400</c:v>
                </c:pt>
                <c:pt idx="85461">
                  <c:v>1570140000</c:v>
                </c:pt>
                <c:pt idx="85462">
                  <c:v>1570143600</c:v>
                </c:pt>
                <c:pt idx="85463">
                  <c:v>1570147200</c:v>
                </c:pt>
                <c:pt idx="85464">
                  <c:v>1570150800</c:v>
                </c:pt>
                <c:pt idx="85465">
                  <c:v>1570154400</c:v>
                </c:pt>
                <c:pt idx="85466">
                  <c:v>1570158000</c:v>
                </c:pt>
                <c:pt idx="85467">
                  <c:v>1570161600</c:v>
                </c:pt>
                <c:pt idx="85468">
                  <c:v>1570165200</c:v>
                </c:pt>
                <c:pt idx="85469">
                  <c:v>1570168800</c:v>
                </c:pt>
                <c:pt idx="85470">
                  <c:v>1570172400</c:v>
                </c:pt>
                <c:pt idx="85471">
                  <c:v>1570176000</c:v>
                </c:pt>
                <c:pt idx="85472">
                  <c:v>1570179600</c:v>
                </c:pt>
                <c:pt idx="85473">
                  <c:v>1570183200</c:v>
                </c:pt>
                <c:pt idx="85474">
                  <c:v>1570186800</c:v>
                </c:pt>
                <c:pt idx="85475">
                  <c:v>1570190400</c:v>
                </c:pt>
                <c:pt idx="85476">
                  <c:v>1570194000</c:v>
                </c:pt>
                <c:pt idx="85477">
                  <c:v>1570197600</c:v>
                </c:pt>
                <c:pt idx="85478">
                  <c:v>1570201200</c:v>
                </c:pt>
                <c:pt idx="85479">
                  <c:v>1570204800</c:v>
                </c:pt>
                <c:pt idx="85480">
                  <c:v>1570208400</c:v>
                </c:pt>
                <c:pt idx="85481">
                  <c:v>1570212000</c:v>
                </c:pt>
                <c:pt idx="85482">
                  <c:v>1570215600</c:v>
                </c:pt>
                <c:pt idx="85483">
                  <c:v>1570219200</c:v>
                </c:pt>
                <c:pt idx="85484">
                  <c:v>1570222800</c:v>
                </c:pt>
                <c:pt idx="85485">
                  <c:v>1570226400</c:v>
                </c:pt>
                <c:pt idx="85486">
                  <c:v>1570230000</c:v>
                </c:pt>
                <c:pt idx="85487">
                  <c:v>1570233600</c:v>
                </c:pt>
                <c:pt idx="85488">
                  <c:v>1570237200</c:v>
                </c:pt>
                <c:pt idx="85489">
                  <c:v>1570240800</c:v>
                </c:pt>
                <c:pt idx="85490">
                  <c:v>1570244400</c:v>
                </c:pt>
                <c:pt idx="85491">
                  <c:v>1570248000</c:v>
                </c:pt>
                <c:pt idx="85492">
                  <c:v>1570251600</c:v>
                </c:pt>
                <c:pt idx="85493">
                  <c:v>1570255200</c:v>
                </c:pt>
                <c:pt idx="85494">
                  <c:v>1570258800</c:v>
                </c:pt>
                <c:pt idx="85495">
                  <c:v>1570262400</c:v>
                </c:pt>
                <c:pt idx="85496">
                  <c:v>1570266000</c:v>
                </c:pt>
                <c:pt idx="85497">
                  <c:v>1570269600</c:v>
                </c:pt>
                <c:pt idx="85498">
                  <c:v>1570273200</c:v>
                </c:pt>
                <c:pt idx="85499">
                  <c:v>1570276800</c:v>
                </c:pt>
                <c:pt idx="85500">
                  <c:v>1570280400</c:v>
                </c:pt>
                <c:pt idx="85501">
                  <c:v>1570284000</c:v>
                </c:pt>
                <c:pt idx="85502">
                  <c:v>1570287600</c:v>
                </c:pt>
                <c:pt idx="85503">
                  <c:v>1570291200</c:v>
                </c:pt>
                <c:pt idx="85504">
                  <c:v>1570294800</c:v>
                </c:pt>
                <c:pt idx="85505">
                  <c:v>1570298400</c:v>
                </c:pt>
                <c:pt idx="85506">
                  <c:v>1570302000</c:v>
                </c:pt>
                <c:pt idx="85507">
                  <c:v>1570305600</c:v>
                </c:pt>
                <c:pt idx="85508">
                  <c:v>1570309200</c:v>
                </c:pt>
                <c:pt idx="85509">
                  <c:v>1570312800</c:v>
                </c:pt>
                <c:pt idx="85510">
                  <c:v>1570316400</c:v>
                </c:pt>
                <c:pt idx="85511">
                  <c:v>1570320000</c:v>
                </c:pt>
                <c:pt idx="85512">
                  <c:v>1570323600</c:v>
                </c:pt>
                <c:pt idx="85513">
                  <c:v>1570327200</c:v>
                </c:pt>
                <c:pt idx="85514">
                  <c:v>1570330800</c:v>
                </c:pt>
                <c:pt idx="85515">
                  <c:v>1570334400</c:v>
                </c:pt>
                <c:pt idx="85516">
                  <c:v>1570338000</c:v>
                </c:pt>
                <c:pt idx="85517">
                  <c:v>1570341600</c:v>
                </c:pt>
                <c:pt idx="85518">
                  <c:v>1570345200</c:v>
                </c:pt>
                <c:pt idx="85519">
                  <c:v>1570348800</c:v>
                </c:pt>
                <c:pt idx="85520">
                  <c:v>1570352400</c:v>
                </c:pt>
                <c:pt idx="85521">
                  <c:v>1570356000</c:v>
                </c:pt>
                <c:pt idx="85522">
                  <c:v>1570359600</c:v>
                </c:pt>
                <c:pt idx="85523">
                  <c:v>1570363200</c:v>
                </c:pt>
                <c:pt idx="85524">
                  <c:v>1570366800</c:v>
                </c:pt>
                <c:pt idx="85525">
                  <c:v>1570370400</c:v>
                </c:pt>
                <c:pt idx="85526">
                  <c:v>1570374000</c:v>
                </c:pt>
                <c:pt idx="85527">
                  <c:v>1570377600</c:v>
                </c:pt>
                <c:pt idx="85528">
                  <c:v>1570381200</c:v>
                </c:pt>
                <c:pt idx="85529">
                  <c:v>1570384800</c:v>
                </c:pt>
                <c:pt idx="85530">
                  <c:v>1570388400</c:v>
                </c:pt>
                <c:pt idx="85531">
                  <c:v>1570392000</c:v>
                </c:pt>
                <c:pt idx="85532">
                  <c:v>1570395600</c:v>
                </c:pt>
                <c:pt idx="85533">
                  <c:v>1570399200</c:v>
                </c:pt>
                <c:pt idx="85534">
                  <c:v>1570402800</c:v>
                </c:pt>
                <c:pt idx="85535">
                  <c:v>1570406400</c:v>
                </c:pt>
                <c:pt idx="85536">
                  <c:v>1570410000</c:v>
                </c:pt>
                <c:pt idx="85537">
                  <c:v>1570413600</c:v>
                </c:pt>
                <c:pt idx="85538">
                  <c:v>1570417200</c:v>
                </c:pt>
                <c:pt idx="85539">
                  <c:v>1570420800</c:v>
                </c:pt>
                <c:pt idx="85540">
                  <c:v>1570424400</c:v>
                </c:pt>
                <c:pt idx="85541">
                  <c:v>1570428000</c:v>
                </c:pt>
                <c:pt idx="85542">
                  <c:v>1570431600</c:v>
                </c:pt>
                <c:pt idx="85543">
                  <c:v>1570435200</c:v>
                </c:pt>
                <c:pt idx="85544">
                  <c:v>1570438800</c:v>
                </c:pt>
                <c:pt idx="85545">
                  <c:v>1570442400</c:v>
                </c:pt>
                <c:pt idx="85546">
                  <c:v>1570446000</c:v>
                </c:pt>
                <c:pt idx="85547">
                  <c:v>1570449600</c:v>
                </c:pt>
                <c:pt idx="85548">
                  <c:v>1570453200</c:v>
                </c:pt>
                <c:pt idx="85549">
                  <c:v>1570456800</c:v>
                </c:pt>
                <c:pt idx="85550">
                  <c:v>1570460400</c:v>
                </c:pt>
                <c:pt idx="85551">
                  <c:v>1570464000</c:v>
                </c:pt>
                <c:pt idx="85552">
                  <c:v>1570467600</c:v>
                </c:pt>
                <c:pt idx="85553">
                  <c:v>1570471200</c:v>
                </c:pt>
                <c:pt idx="85554">
                  <c:v>1570474800</c:v>
                </c:pt>
                <c:pt idx="85555">
                  <c:v>1570478400</c:v>
                </c:pt>
                <c:pt idx="85556">
                  <c:v>1570482000</c:v>
                </c:pt>
                <c:pt idx="85557">
                  <c:v>1570485600</c:v>
                </c:pt>
                <c:pt idx="85558">
                  <c:v>1570489200</c:v>
                </c:pt>
                <c:pt idx="85559">
                  <c:v>1570492800</c:v>
                </c:pt>
                <c:pt idx="85560">
                  <c:v>1570496400</c:v>
                </c:pt>
                <c:pt idx="85561">
                  <c:v>1570500000</c:v>
                </c:pt>
                <c:pt idx="85562">
                  <c:v>1570503600</c:v>
                </c:pt>
                <c:pt idx="85563">
                  <c:v>1570507200</c:v>
                </c:pt>
                <c:pt idx="85564">
                  <c:v>1570510800</c:v>
                </c:pt>
                <c:pt idx="85565">
                  <c:v>1570514400</c:v>
                </c:pt>
                <c:pt idx="85566">
                  <c:v>1570518000</c:v>
                </c:pt>
                <c:pt idx="85567">
                  <c:v>1570521600</c:v>
                </c:pt>
                <c:pt idx="85568">
                  <c:v>1570525200</c:v>
                </c:pt>
                <c:pt idx="85569">
                  <c:v>1570528800</c:v>
                </c:pt>
                <c:pt idx="85570">
                  <c:v>1570532400</c:v>
                </c:pt>
                <c:pt idx="85571">
                  <c:v>1570536000</c:v>
                </c:pt>
                <c:pt idx="85572">
                  <c:v>1570539600</c:v>
                </c:pt>
                <c:pt idx="85573">
                  <c:v>1570543200</c:v>
                </c:pt>
                <c:pt idx="85574">
                  <c:v>1570546800</c:v>
                </c:pt>
                <c:pt idx="85575">
                  <c:v>1570550400</c:v>
                </c:pt>
                <c:pt idx="85576">
                  <c:v>1570554000</c:v>
                </c:pt>
                <c:pt idx="85577">
                  <c:v>1570557600</c:v>
                </c:pt>
                <c:pt idx="85578">
                  <c:v>1570561200</c:v>
                </c:pt>
                <c:pt idx="85579">
                  <c:v>1570564800</c:v>
                </c:pt>
                <c:pt idx="85580">
                  <c:v>1570568400</c:v>
                </c:pt>
                <c:pt idx="85581">
                  <c:v>1570572000</c:v>
                </c:pt>
                <c:pt idx="85582">
                  <c:v>1570575600</c:v>
                </c:pt>
                <c:pt idx="85583">
                  <c:v>1570579200</c:v>
                </c:pt>
                <c:pt idx="85584">
                  <c:v>1570582800</c:v>
                </c:pt>
                <c:pt idx="85585">
                  <c:v>1570586400</c:v>
                </c:pt>
                <c:pt idx="85586">
                  <c:v>1570590000</c:v>
                </c:pt>
                <c:pt idx="85587">
                  <c:v>1570593600</c:v>
                </c:pt>
                <c:pt idx="85588">
                  <c:v>1570597200</c:v>
                </c:pt>
                <c:pt idx="85589">
                  <c:v>1570600800</c:v>
                </c:pt>
                <c:pt idx="85590">
                  <c:v>1570604400</c:v>
                </c:pt>
                <c:pt idx="85591">
                  <c:v>1570608000</c:v>
                </c:pt>
                <c:pt idx="85592">
                  <c:v>1570611600</c:v>
                </c:pt>
                <c:pt idx="85593">
                  <c:v>1570615200</c:v>
                </c:pt>
                <c:pt idx="85594">
                  <c:v>1570618800</c:v>
                </c:pt>
                <c:pt idx="85595">
                  <c:v>1570622400</c:v>
                </c:pt>
                <c:pt idx="85596">
                  <c:v>1570626000</c:v>
                </c:pt>
                <c:pt idx="85597">
                  <c:v>1570629600</c:v>
                </c:pt>
                <c:pt idx="85598">
                  <c:v>1570633200</c:v>
                </c:pt>
                <c:pt idx="85599">
                  <c:v>1570636800</c:v>
                </c:pt>
                <c:pt idx="85600">
                  <c:v>1570640400</c:v>
                </c:pt>
                <c:pt idx="85601">
                  <c:v>1570644000</c:v>
                </c:pt>
                <c:pt idx="85602">
                  <c:v>1570647600</c:v>
                </c:pt>
                <c:pt idx="85603">
                  <c:v>1570651200</c:v>
                </c:pt>
                <c:pt idx="85604">
                  <c:v>1570654800</c:v>
                </c:pt>
                <c:pt idx="85605">
                  <c:v>1570658400</c:v>
                </c:pt>
                <c:pt idx="85606">
                  <c:v>1570662000</c:v>
                </c:pt>
                <c:pt idx="85607">
                  <c:v>1570665600</c:v>
                </c:pt>
                <c:pt idx="85608">
                  <c:v>1570669200</c:v>
                </c:pt>
                <c:pt idx="85609">
                  <c:v>1570672800</c:v>
                </c:pt>
                <c:pt idx="85610">
                  <c:v>1570676400</c:v>
                </c:pt>
                <c:pt idx="85611">
                  <c:v>1570680000</c:v>
                </c:pt>
                <c:pt idx="85612">
                  <c:v>1570683600</c:v>
                </c:pt>
                <c:pt idx="85613">
                  <c:v>1570687200</c:v>
                </c:pt>
                <c:pt idx="85614">
                  <c:v>1570690800</c:v>
                </c:pt>
                <c:pt idx="85615">
                  <c:v>1570694400</c:v>
                </c:pt>
                <c:pt idx="85616">
                  <c:v>1570698000</c:v>
                </c:pt>
                <c:pt idx="85617">
                  <c:v>1570701600</c:v>
                </c:pt>
                <c:pt idx="85618">
                  <c:v>1570705200</c:v>
                </c:pt>
                <c:pt idx="85619">
                  <c:v>1570708800</c:v>
                </c:pt>
                <c:pt idx="85620">
                  <c:v>1570712400</c:v>
                </c:pt>
                <c:pt idx="85621">
                  <c:v>1570716000</c:v>
                </c:pt>
                <c:pt idx="85622">
                  <c:v>1570719600</c:v>
                </c:pt>
                <c:pt idx="85623">
                  <c:v>1570723200</c:v>
                </c:pt>
                <c:pt idx="85624">
                  <c:v>1570726800</c:v>
                </c:pt>
                <c:pt idx="85625">
                  <c:v>1570730400</c:v>
                </c:pt>
                <c:pt idx="85626">
                  <c:v>1570734000</c:v>
                </c:pt>
                <c:pt idx="85627">
                  <c:v>1570737600</c:v>
                </c:pt>
                <c:pt idx="85628">
                  <c:v>1570741200</c:v>
                </c:pt>
                <c:pt idx="85629">
                  <c:v>1570744800</c:v>
                </c:pt>
                <c:pt idx="85630">
                  <c:v>1570748400</c:v>
                </c:pt>
                <c:pt idx="85631">
                  <c:v>1570752000</c:v>
                </c:pt>
                <c:pt idx="85632">
                  <c:v>1570755600</c:v>
                </c:pt>
                <c:pt idx="85633">
                  <c:v>1570759200</c:v>
                </c:pt>
                <c:pt idx="85634">
                  <c:v>1570762800</c:v>
                </c:pt>
                <c:pt idx="85635">
                  <c:v>1570766400</c:v>
                </c:pt>
                <c:pt idx="85636">
                  <c:v>1570770000</c:v>
                </c:pt>
                <c:pt idx="85637">
                  <c:v>1570773600</c:v>
                </c:pt>
                <c:pt idx="85638">
                  <c:v>1570777200</c:v>
                </c:pt>
                <c:pt idx="85639">
                  <c:v>1570780800</c:v>
                </c:pt>
                <c:pt idx="85640">
                  <c:v>1570784400</c:v>
                </c:pt>
                <c:pt idx="85641">
                  <c:v>1570788000</c:v>
                </c:pt>
                <c:pt idx="85642">
                  <c:v>1570791600</c:v>
                </c:pt>
                <c:pt idx="85643">
                  <c:v>1570795200</c:v>
                </c:pt>
                <c:pt idx="85644">
                  <c:v>1570798800</c:v>
                </c:pt>
                <c:pt idx="85645">
                  <c:v>1570802400</c:v>
                </c:pt>
                <c:pt idx="85646">
                  <c:v>1570806000</c:v>
                </c:pt>
                <c:pt idx="85647">
                  <c:v>1570809600</c:v>
                </c:pt>
                <c:pt idx="85648">
                  <c:v>1570813200</c:v>
                </c:pt>
                <c:pt idx="85649">
                  <c:v>1570816800</c:v>
                </c:pt>
                <c:pt idx="85650">
                  <c:v>1570820400</c:v>
                </c:pt>
                <c:pt idx="85651">
                  <c:v>1570824000</c:v>
                </c:pt>
                <c:pt idx="85652">
                  <c:v>1570827600</c:v>
                </c:pt>
                <c:pt idx="85653">
                  <c:v>1570831200</c:v>
                </c:pt>
                <c:pt idx="85654">
                  <c:v>1570834800</c:v>
                </c:pt>
                <c:pt idx="85655">
                  <c:v>1570838400</c:v>
                </c:pt>
                <c:pt idx="85656">
                  <c:v>1570842000</c:v>
                </c:pt>
                <c:pt idx="85657">
                  <c:v>1570845600</c:v>
                </c:pt>
                <c:pt idx="85658">
                  <c:v>1570849200</c:v>
                </c:pt>
                <c:pt idx="85659">
                  <c:v>1570852800</c:v>
                </c:pt>
                <c:pt idx="85660">
                  <c:v>1570856400</c:v>
                </c:pt>
                <c:pt idx="85661">
                  <c:v>1570860000</c:v>
                </c:pt>
                <c:pt idx="85662">
                  <c:v>1570863600</c:v>
                </c:pt>
                <c:pt idx="85663">
                  <c:v>1570867200</c:v>
                </c:pt>
                <c:pt idx="85664">
                  <c:v>1570870800</c:v>
                </c:pt>
                <c:pt idx="85665">
                  <c:v>1570874400</c:v>
                </c:pt>
                <c:pt idx="85666">
                  <c:v>1570878000</c:v>
                </c:pt>
                <c:pt idx="85667">
                  <c:v>1570881600</c:v>
                </c:pt>
                <c:pt idx="85668">
                  <c:v>1570885200</c:v>
                </c:pt>
                <c:pt idx="85669">
                  <c:v>1570888800</c:v>
                </c:pt>
                <c:pt idx="85670">
                  <c:v>1570892400</c:v>
                </c:pt>
                <c:pt idx="85671">
                  <c:v>1570896000</c:v>
                </c:pt>
                <c:pt idx="85672">
                  <c:v>1570899600</c:v>
                </c:pt>
                <c:pt idx="85673">
                  <c:v>1570903200</c:v>
                </c:pt>
                <c:pt idx="85674">
                  <c:v>1570906800</c:v>
                </c:pt>
                <c:pt idx="85675">
                  <c:v>1570910400</c:v>
                </c:pt>
                <c:pt idx="85676">
                  <c:v>1570914000</c:v>
                </c:pt>
                <c:pt idx="85677">
                  <c:v>1570917600</c:v>
                </c:pt>
                <c:pt idx="85678">
                  <c:v>1570921200</c:v>
                </c:pt>
                <c:pt idx="85679">
                  <c:v>1570924800</c:v>
                </c:pt>
                <c:pt idx="85680">
                  <c:v>1570928400</c:v>
                </c:pt>
                <c:pt idx="85681">
                  <c:v>1570932000</c:v>
                </c:pt>
                <c:pt idx="85682">
                  <c:v>1570935600</c:v>
                </c:pt>
                <c:pt idx="85683">
                  <c:v>1570939200</c:v>
                </c:pt>
                <c:pt idx="85684">
                  <c:v>1570942800</c:v>
                </c:pt>
                <c:pt idx="85685">
                  <c:v>1570946400</c:v>
                </c:pt>
                <c:pt idx="85686">
                  <c:v>1570950000</c:v>
                </c:pt>
                <c:pt idx="85687">
                  <c:v>1570953600</c:v>
                </c:pt>
                <c:pt idx="85688">
                  <c:v>1570957200</c:v>
                </c:pt>
                <c:pt idx="85689">
                  <c:v>1570960800</c:v>
                </c:pt>
                <c:pt idx="85690">
                  <c:v>1570964400</c:v>
                </c:pt>
                <c:pt idx="85691">
                  <c:v>1570968000</c:v>
                </c:pt>
                <c:pt idx="85692">
                  <c:v>1570971600</c:v>
                </c:pt>
                <c:pt idx="85693">
                  <c:v>1570975200</c:v>
                </c:pt>
                <c:pt idx="85694">
                  <c:v>1570978800</c:v>
                </c:pt>
                <c:pt idx="85695">
                  <c:v>1570982400</c:v>
                </c:pt>
                <c:pt idx="85696">
                  <c:v>1570986000</c:v>
                </c:pt>
                <c:pt idx="85697">
                  <c:v>1570989600</c:v>
                </c:pt>
                <c:pt idx="85698">
                  <c:v>1570993200</c:v>
                </c:pt>
                <c:pt idx="85699">
                  <c:v>1570996800</c:v>
                </c:pt>
                <c:pt idx="85700">
                  <c:v>1571000400</c:v>
                </c:pt>
                <c:pt idx="85701">
                  <c:v>1571004000</c:v>
                </c:pt>
                <c:pt idx="85702">
                  <c:v>1571007600</c:v>
                </c:pt>
                <c:pt idx="85703">
                  <c:v>1571011200</c:v>
                </c:pt>
                <c:pt idx="85704">
                  <c:v>1571014800</c:v>
                </c:pt>
                <c:pt idx="85705">
                  <c:v>1571018400</c:v>
                </c:pt>
                <c:pt idx="85706">
                  <c:v>1571022000</c:v>
                </c:pt>
                <c:pt idx="85707">
                  <c:v>1571025600</c:v>
                </c:pt>
                <c:pt idx="85708">
                  <c:v>1571029200</c:v>
                </c:pt>
                <c:pt idx="85709">
                  <c:v>1571032800</c:v>
                </c:pt>
                <c:pt idx="85710">
                  <c:v>1571036400</c:v>
                </c:pt>
                <c:pt idx="85711">
                  <c:v>1571040000</c:v>
                </c:pt>
                <c:pt idx="85712">
                  <c:v>1571043600</c:v>
                </c:pt>
                <c:pt idx="85713">
                  <c:v>1571047200</c:v>
                </c:pt>
                <c:pt idx="85714">
                  <c:v>1571050800</c:v>
                </c:pt>
                <c:pt idx="85715">
                  <c:v>1571054400</c:v>
                </c:pt>
                <c:pt idx="85716">
                  <c:v>1571058000</c:v>
                </c:pt>
                <c:pt idx="85717">
                  <c:v>1571061600</c:v>
                </c:pt>
                <c:pt idx="85718">
                  <c:v>1571065200</c:v>
                </c:pt>
                <c:pt idx="85719">
                  <c:v>1571068800</c:v>
                </c:pt>
                <c:pt idx="85720">
                  <c:v>1571072400</c:v>
                </c:pt>
                <c:pt idx="85721">
                  <c:v>1571076000</c:v>
                </c:pt>
                <c:pt idx="85722">
                  <c:v>1571079600</c:v>
                </c:pt>
                <c:pt idx="85723">
                  <c:v>1571083200</c:v>
                </c:pt>
                <c:pt idx="85724">
                  <c:v>1571086800</c:v>
                </c:pt>
                <c:pt idx="85725">
                  <c:v>1571090400</c:v>
                </c:pt>
                <c:pt idx="85726">
                  <c:v>1571094000</c:v>
                </c:pt>
                <c:pt idx="85727">
                  <c:v>1571097600</c:v>
                </c:pt>
                <c:pt idx="85728">
                  <c:v>1571101200</c:v>
                </c:pt>
                <c:pt idx="85729">
                  <c:v>1571104800</c:v>
                </c:pt>
                <c:pt idx="85730">
                  <c:v>1571108400</c:v>
                </c:pt>
                <c:pt idx="85731">
                  <c:v>1571112000</c:v>
                </c:pt>
                <c:pt idx="85732">
                  <c:v>1571115600</c:v>
                </c:pt>
                <c:pt idx="85733">
                  <c:v>1571119200</c:v>
                </c:pt>
                <c:pt idx="85734">
                  <c:v>1571122800</c:v>
                </c:pt>
                <c:pt idx="85735">
                  <c:v>1571126400</c:v>
                </c:pt>
                <c:pt idx="85736">
                  <c:v>1571130000</c:v>
                </c:pt>
                <c:pt idx="85737">
                  <c:v>1571133600</c:v>
                </c:pt>
                <c:pt idx="85738">
                  <c:v>1571137200</c:v>
                </c:pt>
                <c:pt idx="85739">
                  <c:v>1571140800</c:v>
                </c:pt>
                <c:pt idx="85740">
                  <c:v>1571144400</c:v>
                </c:pt>
                <c:pt idx="85741">
                  <c:v>1571148000</c:v>
                </c:pt>
                <c:pt idx="85742">
                  <c:v>1571151600</c:v>
                </c:pt>
                <c:pt idx="85743">
                  <c:v>1571155200</c:v>
                </c:pt>
                <c:pt idx="85744">
                  <c:v>1571158800</c:v>
                </c:pt>
                <c:pt idx="85745">
                  <c:v>1571162400</c:v>
                </c:pt>
                <c:pt idx="85746">
                  <c:v>1571166000</c:v>
                </c:pt>
                <c:pt idx="85747">
                  <c:v>1571169600</c:v>
                </c:pt>
                <c:pt idx="85748">
                  <c:v>1571173200</c:v>
                </c:pt>
                <c:pt idx="85749">
                  <c:v>1571176800</c:v>
                </c:pt>
                <c:pt idx="85750">
                  <c:v>1571180400</c:v>
                </c:pt>
                <c:pt idx="85751">
                  <c:v>1571184000</c:v>
                </c:pt>
                <c:pt idx="85752">
                  <c:v>1571187600</c:v>
                </c:pt>
                <c:pt idx="85753">
                  <c:v>1571191200</c:v>
                </c:pt>
                <c:pt idx="85754">
                  <c:v>1571194800</c:v>
                </c:pt>
                <c:pt idx="85755">
                  <c:v>1571198400</c:v>
                </c:pt>
                <c:pt idx="85756">
                  <c:v>1571202000</c:v>
                </c:pt>
                <c:pt idx="85757">
                  <c:v>1571205600</c:v>
                </c:pt>
                <c:pt idx="85758">
                  <c:v>1571209200</c:v>
                </c:pt>
                <c:pt idx="85759">
                  <c:v>1571212800</c:v>
                </c:pt>
                <c:pt idx="85760">
                  <c:v>1571216400</c:v>
                </c:pt>
                <c:pt idx="85761">
                  <c:v>1571220000</c:v>
                </c:pt>
                <c:pt idx="85762">
                  <c:v>1571223600</c:v>
                </c:pt>
                <c:pt idx="85763">
                  <c:v>1571227200</c:v>
                </c:pt>
                <c:pt idx="85764">
                  <c:v>1571230800</c:v>
                </c:pt>
                <c:pt idx="85765">
                  <c:v>1571234400</c:v>
                </c:pt>
                <c:pt idx="85766">
                  <c:v>1571238000</c:v>
                </c:pt>
                <c:pt idx="85767">
                  <c:v>1571241600</c:v>
                </c:pt>
                <c:pt idx="85768">
                  <c:v>1571245200</c:v>
                </c:pt>
                <c:pt idx="85769">
                  <c:v>1571248800</c:v>
                </c:pt>
                <c:pt idx="85770">
                  <c:v>1571252400</c:v>
                </c:pt>
                <c:pt idx="85771">
                  <c:v>1571256000</c:v>
                </c:pt>
                <c:pt idx="85772">
                  <c:v>1571259600</c:v>
                </c:pt>
                <c:pt idx="85773">
                  <c:v>1571263200</c:v>
                </c:pt>
                <c:pt idx="85774">
                  <c:v>1571266800</c:v>
                </c:pt>
                <c:pt idx="85775">
                  <c:v>1571270400</c:v>
                </c:pt>
                <c:pt idx="85776">
                  <c:v>1571274000</c:v>
                </c:pt>
                <c:pt idx="85777">
                  <c:v>1571277600</c:v>
                </c:pt>
                <c:pt idx="85778">
                  <c:v>1571281200</c:v>
                </c:pt>
                <c:pt idx="85779">
                  <c:v>1571284800</c:v>
                </c:pt>
                <c:pt idx="85780">
                  <c:v>1571288400</c:v>
                </c:pt>
                <c:pt idx="85781">
                  <c:v>1571292000</c:v>
                </c:pt>
                <c:pt idx="85782">
                  <c:v>1571295600</c:v>
                </c:pt>
                <c:pt idx="85783">
                  <c:v>1571299200</c:v>
                </c:pt>
                <c:pt idx="85784">
                  <c:v>1571302800</c:v>
                </c:pt>
                <c:pt idx="85785">
                  <c:v>1571306400</c:v>
                </c:pt>
                <c:pt idx="85786">
                  <c:v>1571310000</c:v>
                </c:pt>
                <c:pt idx="85787">
                  <c:v>1571313600</c:v>
                </c:pt>
                <c:pt idx="85788">
                  <c:v>1571317200</c:v>
                </c:pt>
                <c:pt idx="85789">
                  <c:v>1571320800</c:v>
                </c:pt>
                <c:pt idx="85790">
                  <c:v>1571324400</c:v>
                </c:pt>
                <c:pt idx="85791">
                  <c:v>1571328000</c:v>
                </c:pt>
                <c:pt idx="85792">
                  <c:v>1571331600</c:v>
                </c:pt>
                <c:pt idx="85793">
                  <c:v>1571335200</c:v>
                </c:pt>
                <c:pt idx="85794">
                  <c:v>1571338800</c:v>
                </c:pt>
                <c:pt idx="85795">
                  <c:v>1571342400</c:v>
                </c:pt>
                <c:pt idx="85796">
                  <c:v>1571346000</c:v>
                </c:pt>
                <c:pt idx="85797">
                  <c:v>1571349600</c:v>
                </c:pt>
                <c:pt idx="85798">
                  <c:v>1571353200</c:v>
                </c:pt>
                <c:pt idx="85799">
                  <c:v>1571356800</c:v>
                </c:pt>
                <c:pt idx="85800">
                  <c:v>1571360400</c:v>
                </c:pt>
                <c:pt idx="85801">
                  <c:v>1571364000</c:v>
                </c:pt>
                <c:pt idx="85802">
                  <c:v>1571367600</c:v>
                </c:pt>
                <c:pt idx="85803">
                  <c:v>1571371200</c:v>
                </c:pt>
                <c:pt idx="85804">
                  <c:v>1571374800</c:v>
                </c:pt>
                <c:pt idx="85805">
                  <c:v>1571378400</c:v>
                </c:pt>
                <c:pt idx="85806">
                  <c:v>1571382000</c:v>
                </c:pt>
                <c:pt idx="85807">
                  <c:v>1571385600</c:v>
                </c:pt>
                <c:pt idx="85808">
                  <c:v>1571389200</c:v>
                </c:pt>
                <c:pt idx="85809">
                  <c:v>1571392800</c:v>
                </c:pt>
                <c:pt idx="85810">
                  <c:v>1571396400</c:v>
                </c:pt>
                <c:pt idx="85811">
                  <c:v>1571400000</c:v>
                </c:pt>
                <c:pt idx="85812">
                  <c:v>1571403600</c:v>
                </c:pt>
                <c:pt idx="85813">
                  <c:v>1571407200</c:v>
                </c:pt>
                <c:pt idx="85814">
                  <c:v>1571410800</c:v>
                </c:pt>
                <c:pt idx="85815">
                  <c:v>1571414400</c:v>
                </c:pt>
                <c:pt idx="85816">
                  <c:v>1571418000</c:v>
                </c:pt>
                <c:pt idx="85817">
                  <c:v>1571421600</c:v>
                </c:pt>
                <c:pt idx="85818">
                  <c:v>1571425200</c:v>
                </c:pt>
                <c:pt idx="85819">
                  <c:v>1571428800</c:v>
                </c:pt>
                <c:pt idx="85820">
                  <c:v>1571432400</c:v>
                </c:pt>
                <c:pt idx="85821">
                  <c:v>1571436000</c:v>
                </c:pt>
                <c:pt idx="85822">
                  <c:v>1571439600</c:v>
                </c:pt>
                <c:pt idx="85823">
                  <c:v>1571443200</c:v>
                </c:pt>
                <c:pt idx="85824">
                  <c:v>1571446800</c:v>
                </c:pt>
                <c:pt idx="85825">
                  <c:v>1571450400</c:v>
                </c:pt>
                <c:pt idx="85826">
                  <c:v>1571454000</c:v>
                </c:pt>
                <c:pt idx="85827">
                  <c:v>1571457600</c:v>
                </c:pt>
                <c:pt idx="85828">
                  <c:v>1571461200</c:v>
                </c:pt>
                <c:pt idx="85829">
                  <c:v>1571464800</c:v>
                </c:pt>
                <c:pt idx="85830">
                  <c:v>1571468400</c:v>
                </c:pt>
                <c:pt idx="85831">
                  <c:v>1571472000</c:v>
                </c:pt>
                <c:pt idx="85832">
                  <c:v>1571475600</c:v>
                </c:pt>
                <c:pt idx="85833">
                  <c:v>1571479200</c:v>
                </c:pt>
                <c:pt idx="85834">
                  <c:v>1571482800</c:v>
                </c:pt>
                <c:pt idx="85835">
                  <c:v>1571486400</c:v>
                </c:pt>
                <c:pt idx="85836">
                  <c:v>1571490000</c:v>
                </c:pt>
                <c:pt idx="85837">
                  <c:v>1571493600</c:v>
                </c:pt>
                <c:pt idx="85838">
                  <c:v>1571497200</c:v>
                </c:pt>
                <c:pt idx="85839">
                  <c:v>1571500800</c:v>
                </c:pt>
                <c:pt idx="85840">
                  <c:v>1571504400</c:v>
                </c:pt>
                <c:pt idx="85841">
                  <c:v>1571508000</c:v>
                </c:pt>
                <c:pt idx="85842">
                  <c:v>1571511600</c:v>
                </c:pt>
                <c:pt idx="85843">
                  <c:v>1571515200</c:v>
                </c:pt>
                <c:pt idx="85844">
                  <c:v>1571518800</c:v>
                </c:pt>
                <c:pt idx="85845">
                  <c:v>1571522400</c:v>
                </c:pt>
                <c:pt idx="85846">
                  <c:v>1571526000</c:v>
                </c:pt>
                <c:pt idx="85847">
                  <c:v>1571529600</c:v>
                </c:pt>
                <c:pt idx="85848">
                  <c:v>1571533200</c:v>
                </c:pt>
                <c:pt idx="85849">
                  <c:v>1571536800</c:v>
                </c:pt>
                <c:pt idx="85850">
                  <c:v>1571540400</c:v>
                </c:pt>
                <c:pt idx="85851">
                  <c:v>1571544000</c:v>
                </c:pt>
                <c:pt idx="85852">
                  <c:v>1571547600</c:v>
                </c:pt>
                <c:pt idx="85853">
                  <c:v>1571551200</c:v>
                </c:pt>
                <c:pt idx="85854">
                  <c:v>1571554800</c:v>
                </c:pt>
                <c:pt idx="85855">
                  <c:v>1571558400</c:v>
                </c:pt>
                <c:pt idx="85856">
                  <c:v>1571562000</c:v>
                </c:pt>
                <c:pt idx="85857">
                  <c:v>1571565600</c:v>
                </c:pt>
                <c:pt idx="85858">
                  <c:v>1571569200</c:v>
                </c:pt>
                <c:pt idx="85859">
                  <c:v>1571572800</c:v>
                </c:pt>
                <c:pt idx="85860">
                  <c:v>1571576400</c:v>
                </c:pt>
                <c:pt idx="85861">
                  <c:v>1571580000</c:v>
                </c:pt>
                <c:pt idx="85862">
                  <c:v>1571583600</c:v>
                </c:pt>
                <c:pt idx="85863">
                  <c:v>1571587200</c:v>
                </c:pt>
                <c:pt idx="85864">
                  <c:v>1571590800</c:v>
                </c:pt>
                <c:pt idx="85865">
                  <c:v>1571594400</c:v>
                </c:pt>
                <c:pt idx="85866">
                  <c:v>1571598000</c:v>
                </c:pt>
                <c:pt idx="85867">
                  <c:v>1571601600</c:v>
                </c:pt>
                <c:pt idx="85868">
                  <c:v>1571605200</c:v>
                </c:pt>
                <c:pt idx="85869">
                  <c:v>1571608800</c:v>
                </c:pt>
                <c:pt idx="85870">
                  <c:v>1571612400</c:v>
                </c:pt>
                <c:pt idx="85871">
                  <c:v>1571616000</c:v>
                </c:pt>
                <c:pt idx="85872">
                  <c:v>1571619600</c:v>
                </c:pt>
                <c:pt idx="85873">
                  <c:v>1571623200</c:v>
                </c:pt>
                <c:pt idx="85874">
                  <c:v>1571626800</c:v>
                </c:pt>
                <c:pt idx="85875">
                  <c:v>1571630400</c:v>
                </c:pt>
                <c:pt idx="85876">
                  <c:v>1571634000</c:v>
                </c:pt>
                <c:pt idx="85877">
                  <c:v>1571637600</c:v>
                </c:pt>
                <c:pt idx="85878">
                  <c:v>1571641200</c:v>
                </c:pt>
                <c:pt idx="85879">
                  <c:v>1571644800</c:v>
                </c:pt>
                <c:pt idx="85880">
                  <c:v>1571648400</c:v>
                </c:pt>
                <c:pt idx="85881">
                  <c:v>1571652000</c:v>
                </c:pt>
                <c:pt idx="85882">
                  <c:v>1571655600</c:v>
                </c:pt>
                <c:pt idx="85883">
                  <c:v>1571659200</c:v>
                </c:pt>
                <c:pt idx="85884">
                  <c:v>1571662800</c:v>
                </c:pt>
                <c:pt idx="85885">
                  <c:v>1571666400</c:v>
                </c:pt>
                <c:pt idx="85886">
                  <c:v>1571670000</c:v>
                </c:pt>
                <c:pt idx="85887">
                  <c:v>1571673600</c:v>
                </c:pt>
                <c:pt idx="85888">
                  <c:v>1571677200</c:v>
                </c:pt>
                <c:pt idx="85889">
                  <c:v>1571680800</c:v>
                </c:pt>
                <c:pt idx="85890">
                  <c:v>1571684400</c:v>
                </c:pt>
                <c:pt idx="85891">
                  <c:v>1571688000</c:v>
                </c:pt>
                <c:pt idx="85892">
                  <c:v>1571691600</c:v>
                </c:pt>
                <c:pt idx="85893">
                  <c:v>1571695200</c:v>
                </c:pt>
                <c:pt idx="85894">
                  <c:v>1571698800</c:v>
                </c:pt>
                <c:pt idx="85895">
                  <c:v>1571702400</c:v>
                </c:pt>
                <c:pt idx="85896">
                  <c:v>1571706000</c:v>
                </c:pt>
                <c:pt idx="85897">
                  <c:v>1571709600</c:v>
                </c:pt>
                <c:pt idx="85898">
                  <c:v>1571713200</c:v>
                </c:pt>
                <c:pt idx="85899">
                  <c:v>1571716800</c:v>
                </c:pt>
                <c:pt idx="85900">
                  <c:v>1571720400</c:v>
                </c:pt>
                <c:pt idx="85901">
                  <c:v>1571724000</c:v>
                </c:pt>
                <c:pt idx="85902">
                  <c:v>1571727600</c:v>
                </c:pt>
                <c:pt idx="85903">
                  <c:v>1571731200</c:v>
                </c:pt>
                <c:pt idx="85904">
                  <c:v>1571734800</c:v>
                </c:pt>
                <c:pt idx="85905">
                  <c:v>1571738400</c:v>
                </c:pt>
                <c:pt idx="85906">
                  <c:v>1571742000</c:v>
                </c:pt>
                <c:pt idx="85907">
                  <c:v>1571745600</c:v>
                </c:pt>
                <c:pt idx="85908">
                  <c:v>1571749200</c:v>
                </c:pt>
                <c:pt idx="85909">
                  <c:v>1571752800</c:v>
                </c:pt>
                <c:pt idx="85910">
                  <c:v>1571756400</c:v>
                </c:pt>
                <c:pt idx="85911">
                  <c:v>1571760000</c:v>
                </c:pt>
                <c:pt idx="85912">
                  <c:v>1571763600</c:v>
                </c:pt>
                <c:pt idx="85913">
                  <c:v>1571767200</c:v>
                </c:pt>
                <c:pt idx="85914">
                  <c:v>1571770800</c:v>
                </c:pt>
                <c:pt idx="85915">
                  <c:v>1571774400</c:v>
                </c:pt>
                <c:pt idx="85916">
                  <c:v>1571778000</c:v>
                </c:pt>
                <c:pt idx="85917">
                  <c:v>1571781600</c:v>
                </c:pt>
                <c:pt idx="85918">
                  <c:v>1571785200</c:v>
                </c:pt>
                <c:pt idx="85919">
                  <c:v>1571788800</c:v>
                </c:pt>
                <c:pt idx="85920">
                  <c:v>1571792400</c:v>
                </c:pt>
                <c:pt idx="85921">
                  <c:v>1571796000</c:v>
                </c:pt>
                <c:pt idx="85922">
                  <c:v>1571799600</c:v>
                </c:pt>
                <c:pt idx="85923">
                  <c:v>1571803200</c:v>
                </c:pt>
                <c:pt idx="85924">
                  <c:v>1571806800</c:v>
                </c:pt>
                <c:pt idx="85925">
                  <c:v>1571810400</c:v>
                </c:pt>
                <c:pt idx="85926">
                  <c:v>1571814000</c:v>
                </c:pt>
                <c:pt idx="85927">
                  <c:v>1571817600</c:v>
                </c:pt>
                <c:pt idx="85928">
                  <c:v>1571821200</c:v>
                </c:pt>
                <c:pt idx="85929">
                  <c:v>1571824800</c:v>
                </c:pt>
                <c:pt idx="85930">
                  <c:v>1571828400</c:v>
                </c:pt>
                <c:pt idx="85931">
                  <c:v>1571832000</c:v>
                </c:pt>
                <c:pt idx="85932">
                  <c:v>1571835600</c:v>
                </c:pt>
                <c:pt idx="85933">
                  <c:v>1571839200</c:v>
                </c:pt>
                <c:pt idx="85934">
                  <c:v>1571842800</c:v>
                </c:pt>
                <c:pt idx="85935">
                  <c:v>1571846400</c:v>
                </c:pt>
                <c:pt idx="85936">
                  <c:v>1571850000</c:v>
                </c:pt>
                <c:pt idx="85937">
                  <c:v>1571853600</c:v>
                </c:pt>
                <c:pt idx="85938">
                  <c:v>1571857200</c:v>
                </c:pt>
                <c:pt idx="85939">
                  <c:v>1571860800</c:v>
                </c:pt>
                <c:pt idx="85940">
                  <c:v>1571864400</c:v>
                </c:pt>
                <c:pt idx="85941">
                  <c:v>1571868000</c:v>
                </c:pt>
                <c:pt idx="85942">
                  <c:v>1571871600</c:v>
                </c:pt>
                <c:pt idx="85943">
                  <c:v>1571875200</c:v>
                </c:pt>
                <c:pt idx="85944">
                  <c:v>1571878800</c:v>
                </c:pt>
                <c:pt idx="85945">
                  <c:v>1571882400</c:v>
                </c:pt>
                <c:pt idx="85946">
                  <c:v>1571886000</c:v>
                </c:pt>
                <c:pt idx="85947">
                  <c:v>1571889600</c:v>
                </c:pt>
                <c:pt idx="85948">
                  <c:v>1571893200</c:v>
                </c:pt>
                <c:pt idx="85949">
                  <c:v>1571896800</c:v>
                </c:pt>
                <c:pt idx="85950">
                  <c:v>1571900400</c:v>
                </c:pt>
                <c:pt idx="85951">
                  <c:v>1571904000</c:v>
                </c:pt>
                <c:pt idx="85952">
                  <c:v>1571907600</c:v>
                </c:pt>
                <c:pt idx="85953">
                  <c:v>1571911200</c:v>
                </c:pt>
                <c:pt idx="85954">
                  <c:v>1571914800</c:v>
                </c:pt>
                <c:pt idx="85955">
                  <c:v>1571918400</c:v>
                </c:pt>
                <c:pt idx="85956">
                  <c:v>1571922000</c:v>
                </c:pt>
                <c:pt idx="85957">
                  <c:v>1571925600</c:v>
                </c:pt>
                <c:pt idx="85958">
                  <c:v>1571929200</c:v>
                </c:pt>
                <c:pt idx="85959">
                  <c:v>1571932800</c:v>
                </c:pt>
                <c:pt idx="85960">
                  <c:v>1571936400</c:v>
                </c:pt>
                <c:pt idx="85961">
                  <c:v>1571940000</c:v>
                </c:pt>
                <c:pt idx="85962">
                  <c:v>1571943600</c:v>
                </c:pt>
                <c:pt idx="85963">
                  <c:v>1571947200</c:v>
                </c:pt>
                <c:pt idx="85964">
                  <c:v>1571950800</c:v>
                </c:pt>
                <c:pt idx="85965">
                  <c:v>1571954400</c:v>
                </c:pt>
                <c:pt idx="85966">
                  <c:v>1571958000</c:v>
                </c:pt>
                <c:pt idx="85967">
                  <c:v>1571961600</c:v>
                </c:pt>
                <c:pt idx="85968">
                  <c:v>1571965200</c:v>
                </c:pt>
                <c:pt idx="85969">
                  <c:v>1571968800</c:v>
                </c:pt>
                <c:pt idx="85970">
                  <c:v>1571972400</c:v>
                </c:pt>
                <c:pt idx="85971">
                  <c:v>1571976000</c:v>
                </c:pt>
                <c:pt idx="85972">
                  <c:v>1571979600</c:v>
                </c:pt>
                <c:pt idx="85973">
                  <c:v>1571983200</c:v>
                </c:pt>
                <c:pt idx="85974">
                  <c:v>1571986800</c:v>
                </c:pt>
                <c:pt idx="85975">
                  <c:v>1571990400</c:v>
                </c:pt>
                <c:pt idx="85976">
                  <c:v>1571994000</c:v>
                </c:pt>
                <c:pt idx="85977">
                  <c:v>1571997600</c:v>
                </c:pt>
                <c:pt idx="85978">
                  <c:v>1572001200</c:v>
                </c:pt>
                <c:pt idx="85979">
                  <c:v>1572004800</c:v>
                </c:pt>
                <c:pt idx="85980">
                  <c:v>1572008400</c:v>
                </c:pt>
                <c:pt idx="85981">
                  <c:v>1572012000</c:v>
                </c:pt>
                <c:pt idx="85982">
                  <c:v>1572015600</c:v>
                </c:pt>
                <c:pt idx="85983">
                  <c:v>1572019200</c:v>
                </c:pt>
                <c:pt idx="85984">
                  <c:v>1572022800</c:v>
                </c:pt>
                <c:pt idx="85985">
                  <c:v>1572026400</c:v>
                </c:pt>
                <c:pt idx="85986">
                  <c:v>1572030000</c:v>
                </c:pt>
                <c:pt idx="85987">
                  <c:v>1572033600</c:v>
                </c:pt>
                <c:pt idx="85988">
                  <c:v>1572037200</c:v>
                </c:pt>
                <c:pt idx="85989">
                  <c:v>1572040800</c:v>
                </c:pt>
                <c:pt idx="85990">
                  <c:v>1572044400</c:v>
                </c:pt>
                <c:pt idx="85991">
                  <c:v>1572048000</c:v>
                </c:pt>
                <c:pt idx="85992">
                  <c:v>1572051600</c:v>
                </c:pt>
                <c:pt idx="85993">
                  <c:v>1572055200</c:v>
                </c:pt>
                <c:pt idx="85994">
                  <c:v>1572058800</c:v>
                </c:pt>
                <c:pt idx="85995">
                  <c:v>1572062400</c:v>
                </c:pt>
                <c:pt idx="85996">
                  <c:v>1572066000</c:v>
                </c:pt>
                <c:pt idx="85997">
                  <c:v>1572069600</c:v>
                </c:pt>
                <c:pt idx="85998">
                  <c:v>1572073200</c:v>
                </c:pt>
                <c:pt idx="85999">
                  <c:v>1572076800</c:v>
                </c:pt>
                <c:pt idx="86000">
                  <c:v>1572080400</c:v>
                </c:pt>
                <c:pt idx="86001">
                  <c:v>1572084000</c:v>
                </c:pt>
                <c:pt idx="86002">
                  <c:v>1572087600</c:v>
                </c:pt>
                <c:pt idx="86003">
                  <c:v>1572091200</c:v>
                </c:pt>
                <c:pt idx="86004">
                  <c:v>1572094800</c:v>
                </c:pt>
                <c:pt idx="86005">
                  <c:v>1572098400</c:v>
                </c:pt>
                <c:pt idx="86006">
                  <c:v>1572102000</c:v>
                </c:pt>
                <c:pt idx="86007">
                  <c:v>1572105600</c:v>
                </c:pt>
                <c:pt idx="86008">
                  <c:v>1572109200</c:v>
                </c:pt>
                <c:pt idx="86009">
                  <c:v>1572112800</c:v>
                </c:pt>
                <c:pt idx="86010">
                  <c:v>1572116400</c:v>
                </c:pt>
                <c:pt idx="86011">
                  <c:v>1572120000</c:v>
                </c:pt>
                <c:pt idx="86012">
                  <c:v>1572123600</c:v>
                </c:pt>
                <c:pt idx="86013">
                  <c:v>1572127200</c:v>
                </c:pt>
                <c:pt idx="86014">
                  <c:v>1572130800</c:v>
                </c:pt>
                <c:pt idx="86015">
                  <c:v>1572134400</c:v>
                </c:pt>
                <c:pt idx="86016">
                  <c:v>1572138000</c:v>
                </c:pt>
                <c:pt idx="86017">
                  <c:v>1572141600</c:v>
                </c:pt>
                <c:pt idx="86018">
                  <c:v>1572145200</c:v>
                </c:pt>
                <c:pt idx="86019">
                  <c:v>1572148800</c:v>
                </c:pt>
                <c:pt idx="86020">
                  <c:v>1572152400</c:v>
                </c:pt>
                <c:pt idx="86021">
                  <c:v>1572156000</c:v>
                </c:pt>
                <c:pt idx="86022">
                  <c:v>1572159600</c:v>
                </c:pt>
                <c:pt idx="86023">
                  <c:v>1572163200</c:v>
                </c:pt>
                <c:pt idx="86024">
                  <c:v>1572166800</c:v>
                </c:pt>
                <c:pt idx="86025">
                  <c:v>1572170400</c:v>
                </c:pt>
                <c:pt idx="86026">
                  <c:v>1572174000</c:v>
                </c:pt>
                <c:pt idx="86027">
                  <c:v>1572177600</c:v>
                </c:pt>
                <c:pt idx="86028">
                  <c:v>1572181200</c:v>
                </c:pt>
                <c:pt idx="86029">
                  <c:v>1572184800</c:v>
                </c:pt>
                <c:pt idx="86030">
                  <c:v>1572188400</c:v>
                </c:pt>
                <c:pt idx="86031">
                  <c:v>1572192000</c:v>
                </c:pt>
                <c:pt idx="86032">
                  <c:v>1572195600</c:v>
                </c:pt>
                <c:pt idx="86033">
                  <c:v>1572199200</c:v>
                </c:pt>
                <c:pt idx="86034">
                  <c:v>1572202800</c:v>
                </c:pt>
                <c:pt idx="86035">
                  <c:v>1572206400</c:v>
                </c:pt>
                <c:pt idx="86036">
                  <c:v>1572210000</c:v>
                </c:pt>
                <c:pt idx="86037">
                  <c:v>1572213600</c:v>
                </c:pt>
                <c:pt idx="86038">
                  <c:v>1572217200</c:v>
                </c:pt>
                <c:pt idx="86039">
                  <c:v>1572220800</c:v>
                </c:pt>
                <c:pt idx="86040">
                  <c:v>1572224400</c:v>
                </c:pt>
                <c:pt idx="86041">
                  <c:v>1572228000</c:v>
                </c:pt>
                <c:pt idx="86042">
                  <c:v>1572231600</c:v>
                </c:pt>
                <c:pt idx="86043">
                  <c:v>1572235200</c:v>
                </c:pt>
                <c:pt idx="86044">
                  <c:v>1572238800</c:v>
                </c:pt>
                <c:pt idx="86045">
                  <c:v>1572242400</c:v>
                </c:pt>
                <c:pt idx="86046">
                  <c:v>1572246000</c:v>
                </c:pt>
                <c:pt idx="86047">
                  <c:v>1572249600</c:v>
                </c:pt>
                <c:pt idx="86048">
                  <c:v>1572253200</c:v>
                </c:pt>
                <c:pt idx="86049">
                  <c:v>1572256800</c:v>
                </c:pt>
                <c:pt idx="86050">
                  <c:v>1572260400</c:v>
                </c:pt>
                <c:pt idx="86051">
                  <c:v>1572264000</c:v>
                </c:pt>
                <c:pt idx="86052">
                  <c:v>1572267600</c:v>
                </c:pt>
                <c:pt idx="86053">
                  <c:v>1572271200</c:v>
                </c:pt>
                <c:pt idx="86054">
                  <c:v>1572274800</c:v>
                </c:pt>
                <c:pt idx="86055">
                  <c:v>1572278400</c:v>
                </c:pt>
                <c:pt idx="86056">
                  <c:v>1572282000</c:v>
                </c:pt>
                <c:pt idx="86057">
                  <c:v>1572285600</c:v>
                </c:pt>
                <c:pt idx="86058">
                  <c:v>1572289200</c:v>
                </c:pt>
                <c:pt idx="86059">
                  <c:v>1572292800</c:v>
                </c:pt>
                <c:pt idx="86060">
                  <c:v>1572296400</c:v>
                </c:pt>
                <c:pt idx="86061">
                  <c:v>1572300000</c:v>
                </c:pt>
                <c:pt idx="86062">
                  <c:v>1572303600</c:v>
                </c:pt>
                <c:pt idx="86063">
                  <c:v>1572307200</c:v>
                </c:pt>
                <c:pt idx="86064">
                  <c:v>1572310800</c:v>
                </c:pt>
                <c:pt idx="86065">
                  <c:v>1572314400</c:v>
                </c:pt>
                <c:pt idx="86066">
                  <c:v>1572318000</c:v>
                </c:pt>
                <c:pt idx="86067">
                  <c:v>1572321600</c:v>
                </c:pt>
                <c:pt idx="86068">
                  <c:v>1572325200</c:v>
                </c:pt>
                <c:pt idx="86069">
                  <c:v>1572328800</c:v>
                </c:pt>
                <c:pt idx="86070">
                  <c:v>1572332400</c:v>
                </c:pt>
                <c:pt idx="86071">
                  <c:v>1572336000</c:v>
                </c:pt>
                <c:pt idx="86072">
                  <c:v>1572339600</c:v>
                </c:pt>
                <c:pt idx="86073">
                  <c:v>1572343200</c:v>
                </c:pt>
                <c:pt idx="86074">
                  <c:v>1572346800</c:v>
                </c:pt>
                <c:pt idx="86075">
                  <c:v>1572350400</c:v>
                </c:pt>
                <c:pt idx="86076">
                  <c:v>1572354000</c:v>
                </c:pt>
                <c:pt idx="86077">
                  <c:v>1572357600</c:v>
                </c:pt>
                <c:pt idx="86078">
                  <c:v>1572361200</c:v>
                </c:pt>
                <c:pt idx="86079">
                  <c:v>1572364800</c:v>
                </c:pt>
                <c:pt idx="86080">
                  <c:v>1572368400</c:v>
                </c:pt>
                <c:pt idx="86081">
                  <c:v>1572372000</c:v>
                </c:pt>
                <c:pt idx="86082">
                  <c:v>1572375600</c:v>
                </c:pt>
                <c:pt idx="86083">
                  <c:v>1572379200</c:v>
                </c:pt>
                <c:pt idx="86084">
                  <c:v>1572382800</c:v>
                </c:pt>
                <c:pt idx="86085">
                  <c:v>1572386400</c:v>
                </c:pt>
                <c:pt idx="86086">
                  <c:v>1572390000</c:v>
                </c:pt>
                <c:pt idx="86087">
                  <c:v>1572393600</c:v>
                </c:pt>
                <c:pt idx="86088">
                  <c:v>1572397200</c:v>
                </c:pt>
                <c:pt idx="86089">
                  <c:v>1572400800</c:v>
                </c:pt>
                <c:pt idx="86090">
                  <c:v>1572404400</c:v>
                </c:pt>
                <c:pt idx="86091">
                  <c:v>1572408000</c:v>
                </c:pt>
                <c:pt idx="86092">
                  <c:v>1572411600</c:v>
                </c:pt>
                <c:pt idx="86093">
                  <c:v>1572415200</c:v>
                </c:pt>
                <c:pt idx="86094">
                  <c:v>1572418800</c:v>
                </c:pt>
                <c:pt idx="86095">
                  <c:v>1572422400</c:v>
                </c:pt>
                <c:pt idx="86096">
                  <c:v>1572426000</c:v>
                </c:pt>
                <c:pt idx="86097">
                  <c:v>1572429600</c:v>
                </c:pt>
                <c:pt idx="86098">
                  <c:v>1572433200</c:v>
                </c:pt>
                <c:pt idx="86099">
                  <c:v>1572436800</c:v>
                </c:pt>
                <c:pt idx="86100">
                  <c:v>1572440400</c:v>
                </c:pt>
                <c:pt idx="86101">
                  <c:v>1572444000</c:v>
                </c:pt>
                <c:pt idx="86102">
                  <c:v>1572447600</c:v>
                </c:pt>
                <c:pt idx="86103">
                  <c:v>1572451200</c:v>
                </c:pt>
                <c:pt idx="86104">
                  <c:v>1572454800</c:v>
                </c:pt>
                <c:pt idx="86105">
                  <c:v>1572458400</c:v>
                </c:pt>
                <c:pt idx="86106">
                  <c:v>1572462000</c:v>
                </c:pt>
                <c:pt idx="86107">
                  <c:v>1572465600</c:v>
                </c:pt>
                <c:pt idx="86108">
                  <c:v>1572469200</c:v>
                </c:pt>
                <c:pt idx="86109">
                  <c:v>1572472800</c:v>
                </c:pt>
                <c:pt idx="86110">
                  <c:v>1572476400</c:v>
                </c:pt>
                <c:pt idx="86111">
                  <c:v>1572480000</c:v>
                </c:pt>
                <c:pt idx="86112">
                  <c:v>1572483600</c:v>
                </c:pt>
                <c:pt idx="86113">
                  <c:v>1572487200</c:v>
                </c:pt>
                <c:pt idx="86114">
                  <c:v>1572490800</c:v>
                </c:pt>
                <c:pt idx="86115">
                  <c:v>1572494400</c:v>
                </c:pt>
                <c:pt idx="86116">
                  <c:v>1572498000</c:v>
                </c:pt>
                <c:pt idx="86117">
                  <c:v>1572501600</c:v>
                </c:pt>
                <c:pt idx="86118">
                  <c:v>1572505200</c:v>
                </c:pt>
                <c:pt idx="86119">
                  <c:v>1572508800</c:v>
                </c:pt>
                <c:pt idx="86120">
                  <c:v>1572512400</c:v>
                </c:pt>
                <c:pt idx="86121">
                  <c:v>1572516000</c:v>
                </c:pt>
                <c:pt idx="86122">
                  <c:v>1572519600</c:v>
                </c:pt>
                <c:pt idx="86123">
                  <c:v>1572523200</c:v>
                </c:pt>
                <c:pt idx="86124">
                  <c:v>1572526800</c:v>
                </c:pt>
                <c:pt idx="86125">
                  <c:v>1572530400</c:v>
                </c:pt>
                <c:pt idx="86126">
                  <c:v>1572534000</c:v>
                </c:pt>
                <c:pt idx="86127">
                  <c:v>1572537600</c:v>
                </c:pt>
                <c:pt idx="86128">
                  <c:v>1572541200</c:v>
                </c:pt>
                <c:pt idx="86129">
                  <c:v>1572544800</c:v>
                </c:pt>
                <c:pt idx="86130">
                  <c:v>1572548400</c:v>
                </c:pt>
                <c:pt idx="86131">
                  <c:v>1572552000</c:v>
                </c:pt>
                <c:pt idx="86132">
                  <c:v>1572555600</c:v>
                </c:pt>
                <c:pt idx="86133">
                  <c:v>1572559200</c:v>
                </c:pt>
                <c:pt idx="86134">
                  <c:v>1572562800</c:v>
                </c:pt>
                <c:pt idx="86135">
                  <c:v>1572566400</c:v>
                </c:pt>
                <c:pt idx="86136">
                  <c:v>1572570000</c:v>
                </c:pt>
                <c:pt idx="86137">
                  <c:v>1572573600</c:v>
                </c:pt>
                <c:pt idx="86138">
                  <c:v>1572577200</c:v>
                </c:pt>
                <c:pt idx="86139">
                  <c:v>1572580800</c:v>
                </c:pt>
                <c:pt idx="86140">
                  <c:v>1572584400</c:v>
                </c:pt>
                <c:pt idx="86141">
                  <c:v>1572588000</c:v>
                </c:pt>
                <c:pt idx="86142">
                  <c:v>1572591600</c:v>
                </c:pt>
                <c:pt idx="86143">
                  <c:v>1572595200</c:v>
                </c:pt>
                <c:pt idx="86144">
                  <c:v>1572598800</c:v>
                </c:pt>
                <c:pt idx="86145">
                  <c:v>1572602400</c:v>
                </c:pt>
                <c:pt idx="86146">
                  <c:v>1572606000</c:v>
                </c:pt>
                <c:pt idx="86147">
                  <c:v>1572609600</c:v>
                </c:pt>
                <c:pt idx="86148">
                  <c:v>1572613200</c:v>
                </c:pt>
                <c:pt idx="86149">
                  <c:v>1572616800</c:v>
                </c:pt>
                <c:pt idx="86150">
                  <c:v>1572620400</c:v>
                </c:pt>
                <c:pt idx="86151">
                  <c:v>1572624000</c:v>
                </c:pt>
                <c:pt idx="86152">
                  <c:v>1572627600</c:v>
                </c:pt>
                <c:pt idx="86153">
                  <c:v>1572631200</c:v>
                </c:pt>
                <c:pt idx="86154">
                  <c:v>1572634800</c:v>
                </c:pt>
                <c:pt idx="86155">
                  <c:v>1572638400</c:v>
                </c:pt>
                <c:pt idx="86156">
                  <c:v>1572642000</c:v>
                </c:pt>
                <c:pt idx="86157">
                  <c:v>1572645600</c:v>
                </c:pt>
                <c:pt idx="86158">
                  <c:v>1572649200</c:v>
                </c:pt>
                <c:pt idx="86159">
                  <c:v>1572652800</c:v>
                </c:pt>
                <c:pt idx="86160">
                  <c:v>1572656400</c:v>
                </c:pt>
                <c:pt idx="86161">
                  <c:v>1572660000</c:v>
                </c:pt>
                <c:pt idx="86162">
                  <c:v>1572663600</c:v>
                </c:pt>
                <c:pt idx="86163">
                  <c:v>1572667200</c:v>
                </c:pt>
                <c:pt idx="86164">
                  <c:v>1572670800</c:v>
                </c:pt>
                <c:pt idx="86165">
                  <c:v>1572674400</c:v>
                </c:pt>
                <c:pt idx="86166">
                  <c:v>1572678000</c:v>
                </c:pt>
                <c:pt idx="86167">
                  <c:v>1572681600</c:v>
                </c:pt>
                <c:pt idx="86168">
                  <c:v>1572685200</c:v>
                </c:pt>
                <c:pt idx="86169">
                  <c:v>1572688800</c:v>
                </c:pt>
                <c:pt idx="86170">
                  <c:v>1572692400</c:v>
                </c:pt>
                <c:pt idx="86171">
                  <c:v>1572696000</c:v>
                </c:pt>
                <c:pt idx="86172">
                  <c:v>1572699600</c:v>
                </c:pt>
                <c:pt idx="86173">
                  <c:v>1572703200</c:v>
                </c:pt>
                <c:pt idx="86174">
                  <c:v>1572706800</c:v>
                </c:pt>
                <c:pt idx="86175">
                  <c:v>1572710400</c:v>
                </c:pt>
                <c:pt idx="86176">
                  <c:v>1572714000</c:v>
                </c:pt>
                <c:pt idx="86177">
                  <c:v>1572717600</c:v>
                </c:pt>
                <c:pt idx="86178">
                  <c:v>1572721200</c:v>
                </c:pt>
                <c:pt idx="86179">
                  <c:v>1572724800</c:v>
                </c:pt>
                <c:pt idx="86180">
                  <c:v>1572728400</c:v>
                </c:pt>
                <c:pt idx="86181">
                  <c:v>1572732000</c:v>
                </c:pt>
                <c:pt idx="86182">
                  <c:v>1572735600</c:v>
                </c:pt>
                <c:pt idx="86183">
                  <c:v>1572739200</c:v>
                </c:pt>
                <c:pt idx="86184">
                  <c:v>1572742800</c:v>
                </c:pt>
                <c:pt idx="86185">
                  <c:v>1572746400</c:v>
                </c:pt>
                <c:pt idx="86186">
                  <c:v>1572750000</c:v>
                </c:pt>
                <c:pt idx="86187">
                  <c:v>1572753600</c:v>
                </c:pt>
                <c:pt idx="86188">
                  <c:v>1572757200</c:v>
                </c:pt>
                <c:pt idx="86189">
                  <c:v>1572760800</c:v>
                </c:pt>
                <c:pt idx="86190">
                  <c:v>1572764400</c:v>
                </c:pt>
                <c:pt idx="86191">
                  <c:v>1572768000</c:v>
                </c:pt>
                <c:pt idx="86192">
                  <c:v>1572771600</c:v>
                </c:pt>
                <c:pt idx="86193">
                  <c:v>1572775200</c:v>
                </c:pt>
                <c:pt idx="86194">
                  <c:v>1572778800</c:v>
                </c:pt>
                <c:pt idx="86195">
                  <c:v>1572782400</c:v>
                </c:pt>
                <c:pt idx="86196">
                  <c:v>1572786000</c:v>
                </c:pt>
                <c:pt idx="86197">
                  <c:v>1572789600</c:v>
                </c:pt>
                <c:pt idx="86198">
                  <c:v>1572793200</c:v>
                </c:pt>
                <c:pt idx="86199">
                  <c:v>1572796800</c:v>
                </c:pt>
                <c:pt idx="86200">
                  <c:v>1572800400</c:v>
                </c:pt>
                <c:pt idx="86201">
                  <c:v>1572804000</c:v>
                </c:pt>
                <c:pt idx="86202">
                  <c:v>1572807600</c:v>
                </c:pt>
                <c:pt idx="86203">
                  <c:v>1572811200</c:v>
                </c:pt>
                <c:pt idx="86204">
                  <c:v>1572814800</c:v>
                </c:pt>
                <c:pt idx="86205">
                  <c:v>1572818400</c:v>
                </c:pt>
                <c:pt idx="86206">
                  <c:v>1572822000</c:v>
                </c:pt>
                <c:pt idx="86207">
                  <c:v>1572825600</c:v>
                </c:pt>
                <c:pt idx="86208">
                  <c:v>1572829200</c:v>
                </c:pt>
                <c:pt idx="86209">
                  <c:v>1572832800</c:v>
                </c:pt>
                <c:pt idx="86210">
                  <c:v>1572836400</c:v>
                </c:pt>
                <c:pt idx="86211">
                  <c:v>1572840000</c:v>
                </c:pt>
                <c:pt idx="86212">
                  <c:v>1572843600</c:v>
                </c:pt>
                <c:pt idx="86213">
                  <c:v>1572847200</c:v>
                </c:pt>
                <c:pt idx="86214">
                  <c:v>1572850800</c:v>
                </c:pt>
                <c:pt idx="86215">
                  <c:v>1572854400</c:v>
                </c:pt>
                <c:pt idx="86216">
                  <c:v>1572858000</c:v>
                </c:pt>
                <c:pt idx="86217">
                  <c:v>1572861600</c:v>
                </c:pt>
                <c:pt idx="86218">
                  <c:v>1572865200</c:v>
                </c:pt>
                <c:pt idx="86219">
                  <c:v>1572868800</c:v>
                </c:pt>
                <c:pt idx="86220">
                  <c:v>1572872400</c:v>
                </c:pt>
                <c:pt idx="86221">
                  <c:v>1572876000</c:v>
                </c:pt>
                <c:pt idx="86222">
                  <c:v>1572879600</c:v>
                </c:pt>
                <c:pt idx="86223">
                  <c:v>1572883200</c:v>
                </c:pt>
                <c:pt idx="86224">
                  <c:v>1572886800</c:v>
                </c:pt>
                <c:pt idx="86225">
                  <c:v>1572890400</c:v>
                </c:pt>
                <c:pt idx="86226">
                  <c:v>1572894000</c:v>
                </c:pt>
                <c:pt idx="86227">
                  <c:v>1572897600</c:v>
                </c:pt>
                <c:pt idx="86228">
                  <c:v>1572901200</c:v>
                </c:pt>
                <c:pt idx="86229">
                  <c:v>1572904800</c:v>
                </c:pt>
                <c:pt idx="86230">
                  <c:v>1572908400</c:v>
                </c:pt>
                <c:pt idx="86231">
                  <c:v>1572912000</c:v>
                </c:pt>
                <c:pt idx="86232">
                  <c:v>1572915600</c:v>
                </c:pt>
                <c:pt idx="86233">
                  <c:v>1572919200</c:v>
                </c:pt>
                <c:pt idx="86234">
                  <c:v>1572922800</c:v>
                </c:pt>
                <c:pt idx="86235">
                  <c:v>1572926400</c:v>
                </c:pt>
                <c:pt idx="86236">
                  <c:v>1572930000</c:v>
                </c:pt>
                <c:pt idx="86237">
                  <c:v>1572933600</c:v>
                </c:pt>
                <c:pt idx="86238">
                  <c:v>1572937200</c:v>
                </c:pt>
                <c:pt idx="86239">
                  <c:v>1572940800</c:v>
                </c:pt>
                <c:pt idx="86240">
                  <c:v>1572944400</c:v>
                </c:pt>
                <c:pt idx="86241">
                  <c:v>1572948000</c:v>
                </c:pt>
                <c:pt idx="86242">
                  <c:v>1572951600</c:v>
                </c:pt>
                <c:pt idx="86243">
                  <c:v>1572955200</c:v>
                </c:pt>
                <c:pt idx="86244">
                  <c:v>1572958800</c:v>
                </c:pt>
                <c:pt idx="86245">
                  <c:v>1572962400</c:v>
                </c:pt>
                <c:pt idx="86246">
                  <c:v>1572966000</c:v>
                </c:pt>
                <c:pt idx="86247">
                  <c:v>1572969600</c:v>
                </c:pt>
                <c:pt idx="86248">
                  <c:v>1572973200</c:v>
                </c:pt>
                <c:pt idx="86249">
                  <c:v>1572976800</c:v>
                </c:pt>
                <c:pt idx="86250">
                  <c:v>1572980400</c:v>
                </c:pt>
                <c:pt idx="86251">
                  <c:v>1572984000</c:v>
                </c:pt>
                <c:pt idx="86252">
                  <c:v>1572987600</c:v>
                </c:pt>
                <c:pt idx="86253">
                  <c:v>1572991200</c:v>
                </c:pt>
                <c:pt idx="86254">
                  <c:v>1572994800</c:v>
                </c:pt>
                <c:pt idx="86255">
                  <c:v>1572998400</c:v>
                </c:pt>
                <c:pt idx="86256">
                  <c:v>1573002000</c:v>
                </c:pt>
                <c:pt idx="86257">
                  <c:v>1573005600</c:v>
                </c:pt>
                <c:pt idx="86258">
                  <c:v>1573009200</c:v>
                </c:pt>
                <c:pt idx="86259">
                  <c:v>1573012800</c:v>
                </c:pt>
                <c:pt idx="86260">
                  <c:v>1573016400</c:v>
                </c:pt>
                <c:pt idx="86261">
                  <c:v>1573020000</c:v>
                </c:pt>
                <c:pt idx="86262">
                  <c:v>1573023600</c:v>
                </c:pt>
                <c:pt idx="86263">
                  <c:v>1573027200</c:v>
                </c:pt>
                <c:pt idx="86264">
                  <c:v>1573030800</c:v>
                </c:pt>
                <c:pt idx="86265">
                  <c:v>1573034400</c:v>
                </c:pt>
                <c:pt idx="86266">
                  <c:v>1573038000</c:v>
                </c:pt>
                <c:pt idx="86267">
                  <c:v>1573041600</c:v>
                </c:pt>
                <c:pt idx="86268">
                  <c:v>1573045200</c:v>
                </c:pt>
                <c:pt idx="86269">
                  <c:v>1573048800</c:v>
                </c:pt>
                <c:pt idx="86270">
                  <c:v>1573052400</c:v>
                </c:pt>
                <c:pt idx="86271">
                  <c:v>1573056000</c:v>
                </c:pt>
                <c:pt idx="86272">
                  <c:v>1573059600</c:v>
                </c:pt>
                <c:pt idx="86273">
                  <c:v>1573063200</c:v>
                </c:pt>
                <c:pt idx="86274">
                  <c:v>1573066800</c:v>
                </c:pt>
                <c:pt idx="86275">
                  <c:v>1573070400</c:v>
                </c:pt>
                <c:pt idx="86276">
                  <c:v>1573074000</c:v>
                </c:pt>
                <c:pt idx="86277">
                  <c:v>1573077600</c:v>
                </c:pt>
                <c:pt idx="86278">
                  <c:v>1573081200</c:v>
                </c:pt>
                <c:pt idx="86279">
                  <c:v>1573084800</c:v>
                </c:pt>
                <c:pt idx="86280">
                  <c:v>1573088400</c:v>
                </c:pt>
                <c:pt idx="86281">
                  <c:v>1573092000</c:v>
                </c:pt>
                <c:pt idx="86282">
                  <c:v>1573095600</c:v>
                </c:pt>
                <c:pt idx="86283">
                  <c:v>1573099200</c:v>
                </c:pt>
                <c:pt idx="86284">
                  <c:v>1573102800</c:v>
                </c:pt>
                <c:pt idx="86285">
                  <c:v>1573106400</c:v>
                </c:pt>
                <c:pt idx="86286">
                  <c:v>1573110000</c:v>
                </c:pt>
                <c:pt idx="86287">
                  <c:v>1573113600</c:v>
                </c:pt>
                <c:pt idx="86288">
                  <c:v>1573117200</c:v>
                </c:pt>
                <c:pt idx="86289">
                  <c:v>1573120800</c:v>
                </c:pt>
                <c:pt idx="86290">
                  <c:v>1573124400</c:v>
                </c:pt>
                <c:pt idx="86291">
                  <c:v>1573128000</c:v>
                </c:pt>
                <c:pt idx="86292">
                  <c:v>1573131600</c:v>
                </c:pt>
                <c:pt idx="86293">
                  <c:v>1573135200</c:v>
                </c:pt>
                <c:pt idx="86294">
                  <c:v>1573138800</c:v>
                </c:pt>
                <c:pt idx="86295">
                  <c:v>1573142400</c:v>
                </c:pt>
                <c:pt idx="86296">
                  <c:v>1573146000</c:v>
                </c:pt>
                <c:pt idx="86297">
                  <c:v>1573149600</c:v>
                </c:pt>
                <c:pt idx="86298">
                  <c:v>1573153200</c:v>
                </c:pt>
                <c:pt idx="86299">
                  <c:v>1573156800</c:v>
                </c:pt>
                <c:pt idx="86300">
                  <c:v>1573160400</c:v>
                </c:pt>
                <c:pt idx="86301">
                  <c:v>1573164000</c:v>
                </c:pt>
                <c:pt idx="86302">
                  <c:v>1573167600</c:v>
                </c:pt>
                <c:pt idx="86303">
                  <c:v>1573171200</c:v>
                </c:pt>
                <c:pt idx="86304">
                  <c:v>1573174800</c:v>
                </c:pt>
                <c:pt idx="86305">
                  <c:v>1573178400</c:v>
                </c:pt>
                <c:pt idx="86306">
                  <c:v>1573182000</c:v>
                </c:pt>
                <c:pt idx="86307">
                  <c:v>1573185600</c:v>
                </c:pt>
                <c:pt idx="86308">
                  <c:v>1573189200</c:v>
                </c:pt>
                <c:pt idx="86309">
                  <c:v>1573192800</c:v>
                </c:pt>
                <c:pt idx="86310">
                  <c:v>1573196400</c:v>
                </c:pt>
                <c:pt idx="86311">
                  <c:v>1573200000</c:v>
                </c:pt>
                <c:pt idx="86312">
                  <c:v>1573203600</c:v>
                </c:pt>
                <c:pt idx="86313">
                  <c:v>1573207200</c:v>
                </c:pt>
                <c:pt idx="86314">
                  <c:v>1573210800</c:v>
                </c:pt>
                <c:pt idx="86315">
                  <c:v>1573214400</c:v>
                </c:pt>
                <c:pt idx="86316">
                  <c:v>1573218000</c:v>
                </c:pt>
                <c:pt idx="86317">
                  <c:v>1573221600</c:v>
                </c:pt>
                <c:pt idx="86318">
                  <c:v>1573225200</c:v>
                </c:pt>
                <c:pt idx="86319">
                  <c:v>1573228800</c:v>
                </c:pt>
                <c:pt idx="86320">
                  <c:v>1573232400</c:v>
                </c:pt>
                <c:pt idx="86321">
                  <c:v>1573236000</c:v>
                </c:pt>
                <c:pt idx="86322">
                  <c:v>1573239600</c:v>
                </c:pt>
                <c:pt idx="86323">
                  <c:v>1573243200</c:v>
                </c:pt>
                <c:pt idx="86324">
                  <c:v>1573246800</c:v>
                </c:pt>
                <c:pt idx="86325">
                  <c:v>1573250400</c:v>
                </c:pt>
                <c:pt idx="86326">
                  <c:v>1573254000</c:v>
                </c:pt>
                <c:pt idx="86327">
                  <c:v>1573257600</c:v>
                </c:pt>
                <c:pt idx="86328">
                  <c:v>1573261200</c:v>
                </c:pt>
                <c:pt idx="86329">
                  <c:v>1573264800</c:v>
                </c:pt>
                <c:pt idx="86330">
                  <c:v>1573268400</c:v>
                </c:pt>
                <c:pt idx="86331">
                  <c:v>1573272000</c:v>
                </c:pt>
                <c:pt idx="86332">
                  <c:v>1573275600</c:v>
                </c:pt>
                <c:pt idx="86333">
                  <c:v>1573279200</c:v>
                </c:pt>
                <c:pt idx="86334">
                  <c:v>1573282800</c:v>
                </c:pt>
                <c:pt idx="86335">
                  <c:v>1573286400</c:v>
                </c:pt>
                <c:pt idx="86336">
                  <c:v>1573290000</c:v>
                </c:pt>
                <c:pt idx="86337">
                  <c:v>1573293600</c:v>
                </c:pt>
                <c:pt idx="86338">
                  <c:v>1573297200</c:v>
                </c:pt>
                <c:pt idx="86339">
                  <c:v>1573300800</c:v>
                </c:pt>
                <c:pt idx="86340">
                  <c:v>1573304400</c:v>
                </c:pt>
                <c:pt idx="86341">
                  <c:v>1573308000</c:v>
                </c:pt>
                <c:pt idx="86342">
                  <c:v>1573311600</c:v>
                </c:pt>
                <c:pt idx="86343">
                  <c:v>1573315200</c:v>
                </c:pt>
                <c:pt idx="86344">
                  <c:v>1573318800</c:v>
                </c:pt>
                <c:pt idx="86345">
                  <c:v>1573322400</c:v>
                </c:pt>
                <c:pt idx="86346">
                  <c:v>1573326000</c:v>
                </c:pt>
                <c:pt idx="86347">
                  <c:v>1573329600</c:v>
                </c:pt>
                <c:pt idx="86348">
                  <c:v>1573333200</c:v>
                </c:pt>
                <c:pt idx="86349">
                  <c:v>1573336800</c:v>
                </c:pt>
                <c:pt idx="86350">
                  <c:v>1573340400</c:v>
                </c:pt>
                <c:pt idx="86351">
                  <c:v>1573344000</c:v>
                </c:pt>
                <c:pt idx="86352">
                  <c:v>1573347600</c:v>
                </c:pt>
                <c:pt idx="86353">
                  <c:v>1573351200</c:v>
                </c:pt>
                <c:pt idx="86354">
                  <c:v>1573354800</c:v>
                </c:pt>
                <c:pt idx="86355">
                  <c:v>1573358400</c:v>
                </c:pt>
                <c:pt idx="86356">
                  <c:v>1573362000</c:v>
                </c:pt>
                <c:pt idx="86357">
                  <c:v>1573365600</c:v>
                </c:pt>
                <c:pt idx="86358">
                  <c:v>1573369200</c:v>
                </c:pt>
                <c:pt idx="86359">
                  <c:v>1573372800</c:v>
                </c:pt>
                <c:pt idx="86360">
                  <c:v>1573376400</c:v>
                </c:pt>
                <c:pt idx="86361">
                  <c:v>1573380000</c:v>
                </c:pt>
                <c:pt idx="86362">
                  <c:v>1573383600</c:v>
                </c:pt>
                <c:pt idx="86363">
                  <c:v>1573387200</c:v>
                </c:pt>
                <c:pt idx="86364">
                  <c:v>1573390800</c:v>
                </c:pt>
                <c:pt idx="86365">
                  <c:v>1573394400</c:v>
                </c:pt>
                <c:pt idx="86366">
                  <c:v>1573398000</c:v>
                </c:pt>
                <c:pt idx="86367">
                  <c:v>1573401600</c:v>
                </c:pt>
                <c:pt idx="86368">
                  <c:v>1573405200</c:v>
                </c:pt>
                <c:pt idx="86369">
                  <c:v>1573408800</c:v>
                </c:pt>
                <c:pt idx="86370">
                  <c:v>1573412400</c:v>
                </c:pt>
                <c:pt idx="86371">
                  <c:v>1573416000</c:v>
                </c:pt>
                <c:pt idx="86372">
                  <c:v>1573419600</c:v>
                </c:pt>
                <c:pt idx="86373">
                  <c:v>1573423200</c:v>
                </c:pt>
                <c:pt idx="86374">
                  <c:v>1573426800</c:v>
                </c:pt>
                <c:pt idx="86375">
                  <c:v>1573430400</c:v>
                </c:pt>
                <c:pt idx="86376">
                  <c:v>1573434000</c:v>
                </c:pt>
                <c:pt idx="86377">
                  <c:v>1573437600</c:v>
                </c:pt>
                <c:pt idx="86378">
                  <c:v>1573441200</c:v>
                </c:pt>
                <c:pt idx="86379">
                  <c:v>1573444800</c:v>
                </c:pt>
                <c:pt idx="86380">
                  <c:v>1573448400</c:v>
                </c:pt>
                <c:pt idx="86381">
                  <c:v>1573452000</c:v>
                </c:pt>
                <c:pt idx="86382">
                  <c:v>1573455600</c:v>
                </c:pt>
                <c:pt idx="86383">
                  <c:v>1573459200</c:v>
                </c:pt>
                <c:pt idx="86384">
                  <c:v>1573462800</c:v>
                </c:pt>
                <c:pt idx="86385">
                  <c:v>1573466400</c:v>
                </c:pt>
                <c:pt idx="86386">
                  <c:v>1573470000</c:v>
                </c:pt>
                <c:pt idx="86387">
                  <c:v>1573473600</c:v>
                </c:pt>
                <c:pt idx="86388">
                  <c:v>1573477200</c:v>
                </c:pt>
                <c:pt idx="86389">
                  <c:v>1573480800</c:v>
                </c:pt>
                <c:pt idx="86390">
                  <c:v>1573484400</c:v>
                </c:pt>
                <c:pt idx="86391">
                  <c:v>1573488000</c:v>
                </c:pt>
                <c:pt idx="86392">
                  <c:v>1573491600</c:v>
                </c:pt>
                <c:pt idx="86393">
                  <c:v>1573495200</c:v>
                </c:pt>
                <c:pt idx="86394">
                  <c:v>1573498800</c:v>
                </c:pt>
                <c:pt idx="86395">
                  <c:v>1573502400</c:v>
                </c:pt>
                <c:pt idx="86396">
                  <c:v>1573506000</c:v>
                </c:pt>
                <c:pt idx="86397">
                  <c:v>1573509600</c:v>
                </c:pt>
                <c:pt idx="86398">
                  <c:v>1573513200</c:v>
                </c:pt>
                <c:pt idx="86399">
                  <c:v>1573516800</c:v>
                </c:pt>
                <c:pt idx="86400">
                  <c:v>1573520400</c:v>
                </c:pt>
                <c:pt idx="86401">
                  <c:v>1573524000</c:v>
                </c:pt>
                <c:pt idx="86402">
                  <c:v>1573527600</c:v>
                </c:pt>
                <c:pt idx="86403">
                  <c:v>1573531200</c:v>
                </c:pt>
                <c:pt idx="86404">
                  <c:v>1573534800</c:v>
                </c:pt>
                <c:pt idx="86405">
                  <c:v>1573538400</c:v>
                </c:pt>
                <c:pt idx="86406">
                  <c:v>1573542000</c:v>
                </c:pt>
                <c:pt idx="86407">
                  <c:v>1573545600</c:v>
                </c:pt>
                <c:pt idx="86408">
                  <c:v>1573549200</c:v>
                </c:pt>
                <c:pt idx="86409">
                  <c:v>1573552800</c:v>
                </c:pt>
                <c:pt idx="86410">
                  <c:v>1573556400</c:v>
                </c:pt>
                <c:pt idx="86411">
                  <c:v>1573560000</c:v>
                </c:pt>
                <c:pt idx="86412">
                  <c:v>1573563600</c:v>
                </c:pt>
                <c:pt idx="86413">
                  <c:v>1573567200</c:v>
                </c:pt>
                <c:pt idx="86414">
                  <c:v>1573570800</c:v>
                </c:pt>
                <c:pt idx="86415">
                  <c:v>1573574400</c:v>
                </c:pt>
                <c:pt idx="86416">
                  <c:v>1573578000</c:v>
                </c:pt>
                <c:pt idx="86417">
                  <c:v>1573581600</c:v>
                </c:pt>
                <c:pt idx="86418">
                  <c:v>1573585200</c:v>
                </c:pt>
                <c:pt idx="86419">
                  <c:v>1573588800</c:v>
                </c:pt>
                <c:pt idx="86420">
                  <c:v>1573592400</c:v>
                </c:pt>
                <c:pt idx="86421">
                  <c:v>1573596000</c:v>
                </c:pt>
                <c:pt idx="86422">
                  <c:v>1573599600</c:v>
                </c:pt>
                <c:pt idx="86423">
                  <c:v>1573603200</c:v>
                </c:pt>
                <c:pt idx="86424">
                  <c:v>1573606800</c:v>
                </c:pt>
                <c:pt idx="86425">
                  <c:v>1573610400</c:v>
                </c:pt>
                <c:pt idx="86426">
                  <c:v>1573614000</c:v>
                </c:pt>
                <c:pt idx="86427">
                  <c:v>1573617600</c:v>
                </c:pt>
                <c:pt idx="86428">
                  <c:v>1573621200</c:v>
                </c:pt>
                <c:pt idx="86429">
                  <c:v>1573624800</c:v>
                </c:pt>
                <c:pt idx="86430">
                  <c:v>1573628400</c:v>
                </c:pt>
                <c:pt idx="86431">
                  <c:v>1573632000</c:v>
                </c:pt>
                <c:pt idx="86432">
                  <c:v>1573635600</c:v>
                </c:pt>
                <c:pt idx="86433">
                  <c:v>1573639200</c:v>
                </c:pt>
                <c:pt idx="86434">
                  <c:v>1573642800</c:v>
                </c:pt>
                <c:pt idx="86435">
                  <c:v>1573646400</c:v>
                </c:pt>
                <c:pt idx="86436">
                  <c:v>1573650000</c:v>
                </c:pt>
                <c:pt idx="86437">
                  <c:v>1573653600</c:v>
                </c:pt>
                <c:pt idx="86438">
                  <c:v>1573657200</c:v>
                </c:pt>
                <c:pt idx="86439">
                  <c:v>1573660800</c:v>
                </c:pt>
                <c:pt idx="86440">
                  <c:v>1573664400</c:v>
                </c:pt>
                <c:pt idx="86441">
                  <c:v>1573668000</c:v>
                </c:pt>
                <c:pt idx="86442">
                  <c:v>1573671600</c:v>
                </c:pt>
                <c:pt idx="86443">
                  <c:v>1573675200</c:v>
                </c:pt>
                <c:pt idx="86444">
                  <c:v>1573678800</c:v>
                </c:pt>
                <c:pt idx="86445">
                  <c:v>1573682400</c:v>
                </c:pt>
                <c:pt idx="86446">
                  <c:v>1573686000</c:v>
                </c:pt>
                <c:pt idx="86447">
                  <c:v>1573689600</c:v>
                </c:pt>
                <c:pt idx="86448">
                  <c:v>1573693200</c:v>
                </c:pt>
                <c:pt idx="86449">
                  <c:v>1573696800</c:v>
                </c:pt>
                <c:pt idx="86450">
                  <c:v>1573700400</c:v>
                </c:pt>
                <c:pt idx="86451">
                  <c:v>1573704000</c:v>
                </c:pt>
                <c:pt idx="86452">
                  <c:v>1573707600</c:v>
                </c:pt>
                <c:pt idx="86453">
                  <c:v>1573711200</c:v>
                </c:pt>
                <c:pt idx="86454">
                  <c:v>1573714800</c:v>
                </c:pt>
                <c:pt idx="86455">
                  <c:v>1573718400</c:v>
                </c:pt>
                <c:pt idx="86456">
                  <c:v>1573722000</c:v>
                </c:pt>
                <c:pt idx="86457">
                  <c:v>1573725600</c:v>
                </c:pt>
                <c:pt idx="86458">
                  <c:v>1573729200</c:v>
                </c:pt>
                <c:pt idx="86459">
                  <c:v>1573732800</c:v>
                </c:pt>
                <c:pt idx="86460">
                  <c:v>1573736400</c:v>
                </c:pt>
                <c:pt idx="86461">
                  <c:v>1573740000</c:v>
                </c:pt>
                <c:pt idx="86462">
                  <c:v>1573743600</c:v>
                </c:pt>
                <c:pt idx="86463">
                  <c:v>1573747200</c:v>
                </c:pt>
                <c:pt idx="86464">
                  <c:v>1573750800</c:v>
                </c:pt>
                <c:pt idx="86465">
                  <c:v>1573754400</c:v>
                </c:pt>
                <c:pt idx="86466">
                  <c:v>1573758000</c:v>
                </c:pt>
                <c:pt idx="86467">
                  <c:v>1573761600</c:v>
                </c:pt>
                <c:pt idx="86468">
                  <c:v>1573765200</c:v>
                </c:pt>
                <c:pt idx="86469">
                  <c:v>1573768800</c:v>
                </c:pt>
                <c:pt idx="86470">
                  <c:v>1573772400</c:v>
                </c:pt>
                <c:pt idx="86471">
                  <c:v>1573776000</c:v>
                </c:pt>
                <c:pt idx="86472">
                  <c:v>1573779600</c:v>
                </c:pt>
                <c:pt idx="86473">
                  <c:v>1573783200</c:v>
                </c:pt>
                <c:pt idx="86474">
                  <c:v>1573786800</c:v>
                </c:pt>
                <c:pt idx="86475">
                  <c:v>1573790400</c:v>
                </c:pt>
                <c:pt idx="86476">
                  <c:v>1573794000</c:v>
                </c:pt>
                <c:pt idx="86477">
                  <c:v>1573797600</c:v>
                </c:pt>
                <c:pt idx="86478">
                  <c:v>1573801200</c:v>
                </c:pt>
                <c:pt idx="86479">
                  <c:v>1573804800</c:v>
                </c:pt>
                <c:pt idx="86480">
                  <c:v>1573808400</c:v>
                </c:pt>
                <c:pt idx="86481">
                  <c:v>1573812000</c:v>
                </c:pt>
                <c:pt idx="86482">
                  <c:v>1573815600</c:v>
                </c:pt>
                <c:pt idx="86483">
                  <c:v>1573819200</c:v>
                </c:pt>
                <c:pt idx="86484">
                  <c:v>1573822800</c:v>
                </c:pt>
                <c:pt idx="86485">
                  <c:v>1573826400</c:v>
                </c:pt>
                <c:pt idx="86486">
                  <c:v>1573830000</c:v>
                </c:pt>
                <c:pt idx="86487">
                  <c:v>1573833600</c:v>
                </c:pt>
                <c:pt idx="86488">
                  <c:v>1573837200</c:v>
                </c:pt>
                <c:pt idx="86489">
                  <c:v>1573840800</c:v>
                </c:pt>
                <c:pt idx="86490">
                  <c:v>1573844400</c:v>
                </c:pt>
                <c:pt idx="86491">
                  <c:v>1573848000</c:v>
                </c:pt>
                <c:pt idx="86492">
                  <c:v>1573851600</c:v>
                </c:pt>
                <c:pt idx="86493">
                  <c:v>1573855200</c:v>
                </c:pt>
                <c:pt idx="86494">
                  <c:v>1573858800</c:v>
                </c:pt>
                <c:pt idx="86495">
                  <c:v>1573862400</c:v>
                </c:pt>
                <c:pt idx="86496">
                  <c:v>1573866000</c:v>
                </c:pt>
                <c:pt idx="86497">
                  <c:v>1573869600</c:v>
                </c:pt>
                <c:pt idx="86498">
                  <c:v>1573873200</c:v>
                </c:pt>
                <c:pt idx="86499">
                  <c:v>1573876800</c:v>
                </c:pt>
                <c:pt idx="86500">
                  <c:v>1573880400</c:v>
                </c:pt>
                <c:pt idx="86501">
                  <c:v>1573884000</c:v>
                </c:pt>
                <c:pt idx="86502">
                  <c:v>1573887600</c:v>
                </c:pt>
                <c:pt idx="86503">
                  <c:v>1573891200</c:v>
                </c:pt>
                <c:pt idx="86504">
                  <c:v>1573894800</c:v>
                </c:pt>
                <c:pt idx="86505">
                  <c:v>1573898400</c:v>
                </c:pt>
                <c:pt idx="86506">
                  <c:v>1573902000</c:v>
                </c:pt>
                <c:pt idx="86507">
                  <c:v>1573905600</c:v>
                </c:pt>
                <c:pt idx="86508">
                  <c:v>1573909200</c:v>
                </c:pt>
                <c:pt idx="86509">
                  <c:v>1573912800</c:v>
                </c:pt>
                <c:pt idx="86510">
                  <c:v>1573916400</c:v>
                </c:pt>
                <c:pt idx="86511">
                  <c:v>1573920000</c:v>
                </c:pt>
                <c:pt idx="86512">
                  <c:v>1573923600</c:v>
                </c:pt>
                <c:pt idx="86513">
                  <c:v>1573927200</c:v>
                </c:pt>
                <c:pt idx="86514">
                  <c:v>1573930800</c:v>
                </c:pt>
                <c:pt idx="86515">
                  <c:v>1573934400</c:v>
                </c:pt>
                <c:pt idx="86516">
                  <c:v>1573938000</c:v>
                </c:pt>
                <c:pt idx="86517">
                  <c:v>1573941600</c:v>
                </c:pt>
                <c:pt idx="86518">
                  <c:v>1573945200</c:v>
                </c:pt>
                <c:pt idx="86519">
                  <c:v>1573948800</c:v>
                </c:pt>
                <c:pt idx="86520">
                  <c:v>1573952400</c:v>
                </c:pt>
                <c:pt idx="86521">
                  <c:v>1573956000</c:v>
                </c:pt>
                <c:pt idx="86522">
                  <c:v>1573959600</c:v>
                </c:pt>
                <c:pt idx="86523">
                  <c:v>1573963200</c:v>
                </c:pt>
                <c:pt idx="86524">
                  <c:v>1573966800</c:v>
                </c:pt>
                <c:pt idx="86525">
                  <c:v>1573970400</c:v>
                </c:pt>
                <c:pt idx="86526">
                  <c:v>1573974000</c:v>
                </c:pt>
                <c:pt idx="86527">
                  <c:v>1573977600</c:v>
                </c:pt>
                <c:pt idx="86528">
                  <c:v>1573981200</c:v>
                </c:pt>
                <c:pt idx="86529">
                  <c:v>1573984800</c:v>
                </c:pt>
                <c:pt idx="86530">
                  <c:v>1573988400</c:v>
                </c:pt>
                <c:pt idx="86531">
                  <c:v>1573992000</c:v>
                </c:pt>
                <c:pt idx="86532">
                  <c:v>1573995600</c:v>
                </c:pt>
                <c:pt idx="86533">
                  <c:v>1573999200</c:v>
                </c:pt>
                <c:pt idx="86534">
                  <c:v>1574002800</c:v>
                </c:pt>
                <c:pt idx="86535">
                  <c:v>1574006400</c:v>
                </c:pt>
                <c:pt idx="86536">
                  <c:v>1574010000</c:v>
                </c:pt>
                <c:pt idx="86537">
                  <c:v>1574013600</c:v>
                </c:pt>
                <c:pt idx="86538">
                  <c:v>1574017200</c:v>
                </c:pt>
                <c:pt idx="86539">
                  <c:v>1574020800</c:v>
                </c:pt>
                <c:pt idx="86540">
                  <c:v>1574024400</c:v>
                </c:pt>
                <c:pt idx="86541">
                  <c:v>1574028000</c:v>
                </c:pt>
                <c:pt idx="86542">
                  <c:v>1574031600</c:v>
                </c:pt>
                <c:pt idx="86543">
                  <c:v>1574035200</c:v>
                </c:pt>
                <c:pt idx="86544">
                  <c:v>1574038800</c:v>
                </c:pt>
                <c:pt idx="86545">
                  <c:v>1574042400</c:v>
                </c:pt>
                <c:pt idx="86546">
                  <c:v>1574046000</c:v>
                </c:pt>
                <c:pt idx="86547">
                  <c:v>1574049600</c:v>
                </c:pt>
                <c:pt idx="86548">
                  <c:v>1574053200</c:v>
                </c:pt>
                <c:pt idx="86549">
                  <c:v>1574056800</c:v>
                </c:pt>
                <c:pt idx="86550">
                  <c:v>1574060400</c:v>
                </c:pt>
                <c:pt idx="86551">
                  <c:v>1574064000</c:v>
                </c:pt>
                <c:pt idx="86552">
                  <c:v>1574067600</c:v>
                </c:pt>
                <c:pt idx="86553">
                  <c:v>1574071200</c:v>
                </c:pt>
                <c:pt idx="86554">
                  <c:v>1574074800</c:v>
                </c:pt>
                <c:pt idx="86555">
                  <c:v>1574078400</c:v>
                </c:pt>
                <c:pt idx="86556">
                  <c:v>1574082000</c:v>
                </c:pt>
                <c:pt idx="86557">
                  <c:v>1574085600</c:v>
                </c:pt>
                <c:pt idx="86558">
                  <c:v>1574089200</c:v>
                </c:pt>
                <c:pt idx="86559">
                  <c:v>1574092800</c:v>
                </c:pt>
                <c:pt idx="86560">
                  <c:v>1574096400</c:v>
                </c:pt>
                <c:pt idx="86561">
                  <c:v>1574100000</c:v>
                </c:pt>
                <c:pt idx="86562">
                  <c:v>1574103600</c:v>
                </c:pt>
                <c:pt idx="86563">
                  <c:v>1574107200</c:v>
                </c:pt>
                <c:pt idx="86564">
                  <c:v>1574110800</c:v>
                </c:pt>
                <c:pt idx="86565">
                  <c:v>1574114400</c:v>
                </c:pt>
                <c:pt idx="86566">
                  <c:v>1574118000</c:v>
                </c:pt>
                <c:pt idx="86567">
                  <c:v>1574121600</c:v>
                </c:pt>
                <c:pt idx="86568">
                  <c:v>1574125200</c:v>
                </c:pt>
                <c:pt idx="86569">
                  <c:v>1574128800</c:v>
                </c:pt>
                <c:pt idx="86570">
                  <c:v>1574132400</c:v>
                </c:pt>
                <c:pt idx="86571">
                  <c:v>1574136000</c:v>
                </c:pt>
                <c:pt idx="86572">
                  <c:v>1574139600</c:v>
                </c:pt>
                <c:pt idx="86573">
                  <c:v>1574143200</c:v>
                </c:pt>
                <c:pt idx="86574">
                  <c:v>1574146800</c:v>
                </c:pt>
                <c:pt idx="86575">
                  <c:v>1574150400</c:v>
                </c:pt>
                <c:pt idx="86576">
                  <c:v>1574154000</c:v>
                </c:pt>
                <c:pt idx="86577">
                  <c:v>1574157600</c:v>
                </c:pt>
                <c:pt idx="86578">
                  <c:v>1574161200</c:v>
                </c:pt>
                <c:pt idx="86579">
                  <c:v>1574164800</c:v>
                </c:pt>
                <c:pt idx="86580">
                  <c:v>1574168400</c:v>
                </c:pt>
                <c:pt idx="86581">
                  <c:v>1574172000</c:v>
                </c:pt>
                <c:pt idx="86582">
                  <c:v>1574175600</c:v>
                </c:pt>
                <c:pt idx="86583">
                  <c:v>1574179200</c:v>
                </c:pt>
                <c:pt idx="86584">
                  <c:v>1574182800</c:v>
                </c:pt>
                <c:pt idx="86585">
                  <c:v>1574186400</c:v>
                </c:pt>
                <c:pt idx="86586">
                  <c:v>1574190000</c:v>
                </c:pt>
                <c:pt idx="86587">
                  <c:v>1574193600</c:v>
                </c:pt>
                <c:pt idx="86588">
                  <c:v>1574197200</c:v>
                </c:pt>
                <c:pt idx="86589">
                  <c:v>1574200800</c:v>
                </c:pt>
                <c:pt idx="86590">
                  <c:v>1574204400</c:v>
                </c:pt>
                <c:pt idx="86591">
                  <c:v>1574208000</c:v>
                </c:pt>
                <c:pt idx="86592">
                  <c:v>1574211600</c:v>
                </c:pt>
                <c:pt idx="86593">
                  <c:v>1574215200</c:v>
                </c:pt>
                <c:pt idx="86594">
                  <c:v>1574218800</c:v>
                </c:pt>
                <c:pt idx="86595">
                  <c:v>1574222400</c:v>
                </c:pt>
                <c:pt idx="86596">
                  <c:v>1574226000</c:v>
                </c:pt>
                <c:pt idx="86597">
                  <c:v>1574229600</c:v>
                </c:pt>
                <c:pt idx="86598">
                  <c:v>1574233200</c:v>
                </c:pt>
                <c:pt idx="86599">
                  <c:v>1574236800</c:v>
                </c:pt>
                <c:pt idx="86600">
                  <c:v>1574240400</c:v>
                </c:pt>
                <c:pt idx="86601">
                  <c:v>1574244000</c:v>
                </c:pt>
                <c:pt idx="86602">
                  <c:v>1574247600</c:v>
                </c:pt>
                <c:pt idx="86603">
                  <c:v>1574251200</c:v>
                </c:pt>
                <c:pt idx="86604">
                  <c:v>1574254800</c:v>
                </c:pt>
                <c:pt idx="86605">
                  <c:v>1574258400</c:v>
                </c:pt>
                <c:pt idx="86606">
                  <c:v>1574262000</c:v>
                </c:pt>
                <c:pt idx="86607">
                  <c:v>1574265600</c:v>
                </c:pt>
                <c:pt idx="86608">
                  <c:v>1574269200</c:v>
                </c:pt>
                <c:pt idx="86609">
                  <c:v>1574272800</c:v>
                </c:pt>
                <c:pt idx="86610">
                  <c:v>1574276400</c:v>
                </c:pt>
                <c:pt idx="86611">
                  <c:v>1574280000</c:v>
                </c:pt>
                <c:pt idx="86612">
                  <c:v>1574283600</c:v>
                </c:pt>
                <c:pt idx="86613">
                  <c:v>1574287200</c:v>
                </c:pt>
                <c:pt idx="86614">
                  <c:v>1574290800</c:v>
                </c:pt>
                <c:pt idx="86615">
                  <c:v>1574294400</c:v>
                </c:pt>
                <c:pt idx="86616">
                  <c:v>1574298000</c:v>
                </c:pt>
                <c:pt idx="86617">
                  <c:v>1574301600</c:v>
                </c:pt>
                <c:pt idx="86618">
                  <c:v>1574305200</c:v>
                </c:pt>
                <c:pt idx="86619">
                  <c:v>1574308800</c:v>
                </c:pt>
                <c:pt idx="86620">
                  <c:v>1574312400</c:v>
                </c:pt>
                <c:pt idx="86621">
                  <c:v>1574316000</c:v>
                </c:pt>
                <c:pt idx="86622">
                  <c:v>1574319600</c:v>
                </c:pt>
                <c:pt idx="86623">
                  <c:v>1574323200</c:v>
                </c:pt>
                <c:pt idx="86624">
                  <c:v>1574326800</c:v>
                </c:pt>
                <c:pt idx="86625">
                  <c:v>1574330400</c:v>
                </c:pt>
                <c:pt idx="86626">
                  <c:v>1574334000</c:v>
                </c:pt>
                <c:pt idx="86627">
                  <c:v>1574337600</c:v>
                </c:pt>
                <c:pt idx="86628">
                  <c:v>1574341200</c:v>
                </c:pt>
                <c:pt idx="86629">
                  <c:v>1574344800</c:v>
                </c:pt>
                <c:pt idx="86630">
                  <c:v>1574348400</c:v>
                </c:pt>
                <c:pt idx="86631">
                  <c:v>1574352000</c:v>
                </c:pt>
                <c:pt idx="86632">
                  <c:v>1574355600</c:v>
                </c:pt>
                <c:pt idx="86633">
                  <c:v>1574359200</c:v>
                </c:pt>
                <c:pt idx="86634">
                  <c:v>1574362800</c:v>
                </c:pt>
                <c:pt idx="86635">
                  <c:v>1574366400</c:v>
                </c:pt>
                <c:pt idx="86636">
                  <c:v>1574370000</c:v>
                </c:pt>
                <c:pt idx="86637">
                  <c:v>1574373600</c:v>
                </c:pt>
                <c:pt idx="86638">
                  <c:v>1574377200</c:v>
                </c:pt>
                <c:pt idx="86639">
                  <c:v>1574380800</c:v>
                </c:pt>
                <c:pt idx="86640">
                  <c:v>1574384400</c:v>
                </c:pt>
                <c:pt idx="86641">
                  <c:v>1574388000</c:v>
                </c:pt>
                <c:pt idx="86642">
                  <c:v>1574391600</c:v>
                </c:pt>
                <c:pt idx="86643">
                  <c:v>1574395200</c:v>
                </c:pt>
                <c:pt idx="86644">
                  <c:v>1574398800</c:v>
                </c:pt>
                <c:pt idx="86645">
                  <c:v>1574402400</c:v>
                </c:pt>
                <c:pt idx="86646">
                  <c:v>1574406000</c:v>
                </c:pt>
                <c:pt idx="86647">
                  <c:v>1574409600</c:v>
                </c:pt>
                <c:pt idx="86648">
                  <c:v>1574413200</c:v>
                </c:pt>
                <c:pt idx="86649">
                  <c:v>1574416800</c:v>
                </c:pt>
                <c:pt idx="86650">
                  <c:v>1574420400</c:v>
                </c:pt>
                <c:pt idx="86651">
                  <c:v>1574424000</c:v>
                </c:pt>
                <c:pt idx="86652">
                  <c:v>1574427600</c:v>
                </c:pt>
                <c:pt idx="86653">
                  <c:v>1574431200</c:v>
                </c:pt>
                <c:pt idx="86654">
                  <c:v>1574434800</c:v>
                </c:pt>
                <c:pt idx="86655">
                  <c:v>1574438400</c:v>
                </c:pt>
                <c:pt idx="86656">
                  <c:v>1574442000</c:v>
                </c:pt>
                <c:pt idx="86657">
                  <c:v>1574445600</c:v>
                </c:pt>
                <c:pt idx="86658">
                  <c:v>1574449200</c:v>
                </c:pt>
                <c:pt idx="86659">
                  <c:v>1574452800</c:v>
                </c:pt>
                <c:pt idx="86660">
                  <c:v>1574456400</c:v>
                </c:pt>
                <c:pt idx="86661">
                  <c:v>1574460000</c:v>
                </c:pt>
                <c:pt idx="86662">
                  <c:v>1574463600</c:v>
                </c:pt>
                <c:pt idx="86663">
                  <c:v>1574467200</c:v>
                </c:pt>
                <c:pt idx="86664">
                  <c:v>1574470800</c:v>
                </c:pt>
                <c:pt idx="86665">
                  <c:v>1574474400</c:v>
                </c:pt>
                <c:pt idx="86666">
                  <c:v>1574478000</c:v>
                </c:pt>
                <c:pt idx="86667">
                  <c:v>1574481600</c:v>
                </c:pt>
                <c:pt idx="86668">
                  <c:v>1574485200</c:v>
                </c:pt>
                <c:pt idx="86669">
                  <c:v>1574488800</c:v>
                </c:pt>
                <c:pt idx="86670">
                  <c:v>1574492400</c:v>
                </c:pt>
                <c:pt idx="86671">
                  <c:v>1574496000</c:v>
                </c:pt>
                <c:pt idx="86672">
                  <c:v>1574499600</c:v>
                </c:pt>
                <c:pt idx="86673">
                  <c:v>1574503200</c:v>
                </c:pt>
                <c:pt idx="86674">
                  <c:v>1574506800</c:v>
                </c:pt>
                <c:pt idx="86675">
                  <c:v>1574510400</c:v>
                </c:pt>
                <c:pt idx="86676">
                  <c:v>1574514000</c:v>
                </c:pt>
                <c:pt idx="86677">
                  <c:v>1574517600</c:v>
                </c:pt>
                <c:pt idx="86678">
                  <c:v>1574521200</c:v>
                </c:pt>
                <c:pt idx="86679">
                  <c:v>1574524800</c:v>
                </c:pt>
                <c:pt idx="86680">
                  <c:v>1574528400</c:v>
                </c:pt>
                <c:pt idx="86681">
                  <c:v>1574532000</c:v>
                </c:pt>
                <c:pt idx="86682">
                  <c:v>1574535600</c:v>
                </c:pt>
                <c:pt idx="86683">
                  <c:v>1574539200</c:v>
                </c:pt>
                <c:pt idx="86684">
                  <c:v>1574542800</c:v>
                </c:pt>
                <c:pt idx="86685">
                  <c:v>1574546400</c:v>
                </c:pt>
                <c:pt idx="86686">
                  <c:v>1574550000</c:v>
                </c:pt>
                <c:pt idx="86687">
                  <c:v>1574553600</c:v>
                </c:pt>
                <c:pt idx="86688">
                  <c:v>1574557200</c:v>
                </c:pt>
                <c:pt idx="86689">
                  <c:v>1574560800</c:v>
                </c:pt>
                <c:pt idx="86690">
                  <c:v>1574564400</c:v>
                </c:pt>
                <c:pt idx="86691">
                  <c:v>1574568000</c:v>
                </c:pt>
                <c:pt idx="86692">
                  <c:v>1574571600</c:v>
                </c:pt>
                <c:pt idx="86693">
                  <c:v>1574575200</c:v>
                </c:pt>
                <c:pt idx="86694">
                  <c:v>1574578800</c:v>
                </c:pt>
                <c:pt idx="86695">
                  <c:v>1574582400</c:v>
                </c:pt>
                <c:pt idx="86696">
                  <c:v>1574586000</c:v>
                </c:pt>
                <c:pt idx="86697">
                  <c:v>1574589600</c:v>
                </c:pt>
                <c:pt idx="86698">
                  <c:v>1574593200</c:v>
                </c:pt>
                <c:pt idx="86699">
                  <c:v>1574596800</c:v>
                </c:pt>
                <c:pt idx="86700">
                  <c:v>1574600400</c:v>
                </c:pt>
                <c:pt idx="86701">
                  <c:v>1574604000</c:v>
                </c:pt>
                <c:pt idx="86702">
                  <c:v>1574607600</c:v>
                </c:pt>
                <c:pt idx="86703">
                  <c:v>1574611200</c:v>
                </c:pt>
                <c:pt idx="86704">
                  <c:v>1574614800</c:v>
                </c:pt>
                <c:pt idx="86705">
                  <c:v>1574618400</c:v>
                </c:pt>
                <c:pt idx="86706">
                  <c:v>1574622000</c:v>
                </c:pt>
                <c:pt idx="86707">
                  <c:v>1574625600</c:v>
                </c:pt>
                <c:pt idx="86708">
                  <c:v>1574629200</c:v>
                </c:pt>
                <c:pt idx="86709">
                  <c:v>1574632800</c:v>
                </c:pt>
                <c:pt idx="86710">
                  <c:v>1574636400</c:v>
                </c:pt>
                <c:pt idx="86711">
                  <c:v>1574640000</c:v>
                </c:pt>
                <c:pt idx="86712">
                  <c:v>1574643600</c:v>
                </c:pt>
                <c:pt idx="86713">
                  <c:v>1574647200</c:v>
                </c:pt>
                <c:pt idx="86714">
                  <c:v>1574650800</c:v>
                </c:pt>
                <c:pt idx="86715">
                  <c:v>1574654400</c:v>
                </c:pt>
                <c:pt idx="86716">
                  <c:v>1574658000</c:v>
                </c:pt>
                <c:pt idx="86717">
                  <c:v>1574661600</c:v>
                </c:pt>
                <c:pt idx="86718">
                  <c:v>1574665200</c:v>
                </c:pt>
                <c:pt idx="86719">
                  <c:v>1574668800</c:v>
                </c:pt>
                <c:pt idx="86720">
                  <c:v>1574672400</c:v>
                </c:pt>
                <c:pt idx="86721">
                  <c:v>1574676000</c:v>
                </c:pt>
                <c:pt idx="86722">
                  <c:v>1574679600</c:v>
                </c:pt>
                <c:pt idx="86723">
                  <c:v>1574683200</c:v>
                </c:pt>
                <c:pt idx="86724">
                  <c:v>1574686800</c:v>
                </c:pt>
                <c:pt idx="86725">
                  <c:v>1574690400</c:v>
                </c:pt>
                <c:pt idx="86726">
                  <c:v>1574694000</c:v>
                </c:pt>
                <c:pt idx="86727">
                  <c:v>1574697600</c:v>
                </c:pt>
                <c:pt idx="86728">
                  <c:v>1574701200</c:v>
                </c:pt>
                <c:pt idx="86729">
                  <c:v>1574704800</c:v>
                </c:pt>
                <c:pt idx="86730">
                  <c:v>1574708400</c:v>
                </c:pt>
                <c:pt idx="86731">
                  <c:v>1574712000</c:v>
                </c:pt>
                <c:pt idx="86732">
                  <c:v>1574715600</c:v>
                </c:pt>
                <c:pt idx="86733">
                  <c:v>1574719200</c:v>
                </c:pt>
                <c:pt idx="86734">
                  <c:v>1574722800</c:v>
                </c:pt>
                <c:pt idx="86735">
                  <c:v>1574726400</c:v>
                </c:pt>
                <c:pt idx="86736">
                  <c:v>1574730000</c:v>
                </c:pt>
                <c:pt idx="86737">
                  <c:v>1574733600</c:v>
                </c:pt>
                <c:pt idx="86738">
                  <c:v>1574737200</c:v>
                </c:pt>
                <c:pt idx="86739">
                  <c:v>1574740800</c:v>
                </c:pt>
                <c:pt idx="86740">
                  <c:v>1574744400</c:v>
                </c:pt>
                <c:pt idx="86741">
                  <c:v>1574748000</c:v>
                </c:pt>
                <c:pt idx="86742">
                  <c:v>1574751600</c:v>
                </c:pt>
                <c:pt idx="86743">
                  <c:v>1574755200</c:v>
                </c:pt>
                <c:pt idx="86744">
                  <c:v>1574758800</c:v>
                </c:pt>
                <c:pt idx="86745">
                  <c:v>1574762400</c:v>
                </c:pt>
                <c:pt idx="86746">
                  <c:v>1574766000</c:v>
                </c:pt>
                <c:pt idx="86747">
                  <c:v>1574769600</c:v>
                </c:pt>
                <c:pt idx="86748">
                  <c:v>1574773200</c:v>
                </c:pt>
                <c:pt idx="86749">
                  <c:v>1574776800</c:v>
                </c:pt>
                <c:pt idx="86750">
                  <c:v>1574780400</c:v>
                </c:pt>
                <c:pt idx="86751">
                  <c:v>1574784000</c:v>
                </c:pt>
                <c:pt idx="86752">
                  <c:v>1574787600</c:v>
                </c:pt>
                <c:pt idx="86753">
                  <c:v>1574791200</c:v>
                </c:pt>
                <c:pt idx="86754">
                  <c:v>1574794800</c:v>
                </c:pt>
                <c:pt idx="86755">
                  <c:v>1574798400</c:v>
                </c:pt>
                <c:pt idx="86756">
                  <c:v>1574802000</c:v>
                </c:pt>
                <c:pt idx="86757">
                  <c:v>1574805600</c:v>
                </c:pt>
                <c:pt idx="86758">
                  <c:v>1574809200</c:v>
                </c:pt>
                <c:pt idx="86759">
                  <c:v>1574812800</c:v>
                </c:pt>
                <c:pt idx="86760">
                  <c:v>1574816400</c:v>
                </c:pt>
                <c:pt idx="86761">
                  <c:v>1574820000</c:v>
                </c:pt>
                <c:pt idx="86762">
                  <c:v>1574823600</c:v>
                </c:pt>
                <c:pt idx="86763">
                  <c:v>1574827200</c:v>
                </c:pt>
                <c:pt idx="86764">
                  <c:v>1574830800</c:v>
                </c:pt>
                <c:pt idx="86765">
                  <c:v>1574834400</c:v>
                </c:pt>
                <c:pt idx="86766">
                  <c:v>1574838000</c:v>
                </c:pt>
                <c:pt idx="86767">
                  <c:v>1574841600</c:v>
                </c:pt>
                <c:pt idx="86768">
                  <c:v>1574845200</c:v>
                </c:pt>
                <c:pt idx="86769">
                  <c:v>1574848800</c:v>
                </c:pt>
                <c:pt idx="86770">
                  <c:v>1574852400</c:v>
                </c:pt>
                <c:pt idx="86771">
                  <c:v>1574856000</c:v>
                </c:pt>
                <c:pt idx="86772">
                  <c:v>1574859600</c:v>
                </c:pt>
                <c:pt idx="86773">
                  <c:v>1574863200</c:v>
                </c:pt>
                <c:pt idx="86774">
                  <c:v>1574866800</c:v>
                </c:pt>
                <c:pt idx="86775">
                  <c:v>1574870400</c:v>
                </c:pt>
                <c:pt idx="86776">
                  <c:v>1574874000</c:v>
                </c:pt>
                <c:pt idx="86777">
                  <c:v>1574877600</c:v>
                </c:pt>
                <c:pt idx="86778">
                  <c:v>1574881200</c:v>
                </c:pt>
                <c:pt idx="86779">
                  <c:v>1574884800</c:v>
                </c:pt>
                <c:pt idx="86780">
                  <c:v>1574888400</c:v>
                </c:pt>
                <c:pt idx="86781">
                  <c:v>1574892000</c:v>
                </c:pt>
                <c:pt idx="86782">
                  <c:v>1574895600</c:v>
                </c:pt>
                <c:pt idx="86783">
                  <c:v>1574899200</c:v>
                </c:pt>
                <c:pt idx="86784">
                  <c:v>1574902800</c:v>
                </c:pt>
                <c:pt idx="86785">
                  <c:v>1574906400</c:v>
                </c:pt>
                <c:pt idx="86786">
                  <c:v>1574910000</c:v>
                </c:pt>
                <c:pt idx="86787">
                  <c:v>1574913600</c:v>
                </c:pt>
                <c:pt idx="86788">
                  <c:v>1574917200</c:v>
                </c:pt>
                <c:pt idx="86789">
                  <c:v>1574920800</c:v>
                </c:pt>
                <c:pt idx="86790">
                  <c:v>1574924400</c:v>
                </c:pt>
                <c:pt idx="86791">
                  <c:v>1574928000</c:v>
                </c:pt>
                <c:pt idx="86792">
                  <c:v>1574931600</c:v>
                </c:pt>
                <c:pt idx="86793">
                  <c:v>1574935200</c:v>
                </c:pt>
                <c:pt idx="86794">
                  <c:v>1574938800</c:v>
                </c:pt>
                <c:pt idx="86795">
                  <c:v>1574942400</c:v>
                </c:pt>
                <c:pt idx="86796">
                  <c:v>1574946000</c:v>
                </c:pt>
                <c:pt idx="86797">
                  <c:v>1574949600</c:v>
                </c:pt>
                <c:pt idx="86798">
                  <c:v>1574953200</c:v>
                </c:pt>
                <c:pt idx="86799">
                  <c:v>1574956800</c:v>
                </c:pt>
                <c:pt idx="86800">
                  <c:v>1574960400</c:v>
                </c:pt>
                <c:pt idx="86801">
                  <c:v>1574964000</c:v>
                </c:pt>
                <c:pt idx="86802">
                  <c:v>1574967600</c:v>
                </c:pt>
                <c:pt idx="86803">
                  <c:v>1574971200</c:v>
                </c:pt>
                <c:pt idx="86804">
                  <c:v>1574974800</c:v>
                </c:pt>
                <c:pt idx="86805">
                  <c:v>1574978400</c:v>
                </c:pt>
                <c:pt idx="86806">
                  <c:v>1574982000</c:v>
                </c:pt>
                <c:pt idx="86807">
                  <c:v>1574985600</c:v>
                </c:pt>
                <c:pt idx="86808">
                  <c:v>1574989200</c:v>
                </c:pt>
                <c:pt idx="86809">
                  <c:v>1574992800</c:v>
                </c:pt>
                <c:pt idx="86810">
                  <c:v>1574996400</c:v>
                </c:pt>
                <c:pt idx="86811">
                  <c:v>1575000000</c:v>
                </c:pt>
                <c:pt idx="86812">
                  <c:v>1575003600</c:v>
                </c:pt>
                <c:pt idx="86813">
                  <c:v>1575007200</c:v>
                </c:pt>
                <c:pt idx="86814">
                  <c:v>1575010800</c:v>
                </c:pt>
                <c:pt idx="86815">
                  <c:v>1575014400</c:v>
                </c:pt>
                <c:pt idx="86816">
                  <c:v>1575018000</c:v>
                </c:pt>
                <c:pt idx="86817">
                  <c:v>1575021600</c:v>
                </c:pt>
                <c:pt idx="86818">
                  <c:v>1575025200</c:v>
                </c:pt>
                <c:pt idx="86819">
                  <c:v>1575028800</c:v>
                </c:pt>
                <c:pt idx="86820">
                  <c:v>1575032400</c:v>
                </c:pt>
                <c:pt idx="86821">
                  <c:v>1575036000</c:v>
                </c:pt>
                <c:pt idx="86822">
                  <c:v>1575039600</c:v>
                </c:pt>
                <c:pt idx="86823">
                  <c:v>1575043200</c:v>
                </c:pt>
                <c:pt idx="86824">
                  <c:v>1575046800</c:v>
                </c:pt>
                <c:pt idx="86825">
                  <c:v>1575050400</c:v>
                </c:pt>
                <c:pt idx="86826">
                  <c:v>1575054000</c:v>
                </c:pt>
                <c:pt idx="86827">
                  <c:v>1575057600</c:v>
                </c:pt>
                <c:pt idx="86828">
                  <c:v>1575061200</c:v>
                </c:pt>
                <c:pt idx="86829">
                  <c:v>1575064800</c:v>
                </c:pt>
                <c:pt idx="86830">
                  <c:v>1575068400</c:v>
                </c:pt>
                <c:pt idx="86831">
                  <c:v>1575072000</c:v>
                </c:pt>
                <c:pt idx="86832">
                  <c:v>1575075600</c:v>
                </c:pt>
                <c:pt idx="86833">
                  <c:v>1575079200</c:v>
                </c:pt>
                <c:pt idx="86834">
                  <c:v>1575082800</c:v>
                </c:pt>
                <c:pt idx="86835">
                  <c:v>1575086400</c:v>
                </c:pt>
                <c:pt idx="86836">
                  <c:v>1575090000</c:v>
                </c:pt>
                <c:pt idx="86837">
                  <c:v>1575093600</c:v>
                </c:pt>
                <c:pt idx="86838">
                  <c:v>1575097200</c:v>
                </c:pt>
                <c:pt idx="86839">
                  <c:v>1575100800</c:v>
                </c:pt>
                <c:pt idx="86840">
                  <c:v>1575104400</c:v>
                </c:pt>
                <c:pt idx="86841">
                  <c:v>1575108000</c:v>
                </c:pt>
                <c:pt idx="86842">
                  <c:v>1575111600</c:v>
                </c:pt>
                <c:pt idx="86843">
                  <c:v>1575115200</c:v>
                </c:pt>
                <c:pt idx="86844">
                  <c:v>1575118800</c:v>
                </c:pt>
                <c:pt idx="86845">
                  <c:v>1575122400</c:v>
                </c:pt>
                <c:pt idx="86846">
                  <c:v>1575126000</c:v>
                </c:pt>
                <c:pt idx="86847">
                  <c:v>1575129600</c:v>
                </c:pt>
                <c:pt idx="86848">
                  <c:v>1575133200</c:v>
                </c:pt>
                <c:pt idx="86849">
                  <c:v>1575136800</c:v>
                </c:pt>
                <c:pt idx="86850">
                  <c:v>1575140400</c:v>
                </c:pt>
                <c:pt idx="86851">
                  <c:v>1575144000</c:v>
                </c:pt>
                <c:pt idx="86852">
                  <c:v>1575147600</c:v>
                </c:pt>
                <c:pt idx="86853">
                  <c:v>1575151200</c:v>
                </c:pt>
                <c:pt idx="86854">
                  <c:v>1575154800</c:v>
                </c:pt>
                <c:pt idx="86855">
                  <c:v>1575158400</c:v>
                </c:pt>
                <c:pt idx="86856">
                  <c:v>1575162000</c:v>
                </c:pt>
                <c:pt idx="86857">
                  <c:v>1575165600</c:v>
                </c:pt>
                <c:pt idx="86858">
                  <c:v>1575169200</c:v>
                </c:pt>
                <c:pt idx="86859">
                  <c:v>1575172800</c:v>
                </c:pt>
                <c:pt idx="86860">
                  <c:v>1575176400</c:v>
                </c:pt>
                <c:pt idx="86861">
                  <c:v>1575180000</c:v>
                </c:pt>
                <c:pt idx="86862">
                  <c:v>1575183600</c:v>
                </c:pt>
                <c:pt idx="86863">
                  <c:v>1575187200</c:v>
                </c:pt>
                <c:pt idx="86864">
                  <c:v>1575190800</c:v>
                </c:pt>
                <c:pt idx="86865">
                  <c:v>1575194400</c:v>
                </c:pt>
                <c:pt idx="86866">
                  <c:v>1575198000</c:v>
                </c:pt>
                <c:pt idx="86867">
                  <c:v>1575201600</c:v>
                </c:pt>
                <c:pt idx="86868">
                  <c:v>1575205200</c:v>
                </c:pt>
                <c:pt idx="86869">
                  <c:v>1575208800</c:v>
                </c:pt>
                <c:pt idx="86870">
                  <c:v>1575212400</c:v>
                </c:pt>
                <c:pt idx="86871">
                  <c:v>1575216000</c:v>
                </c:pt>
                <c:pt idx="86872">
                  <c:v>1575219600</c:v>
                </c:pt>
                <c:pt idx="86873">
                  <c:v>1575223200</c:v>
                </c:pt>
                <c:pt idx="86874">
                  <c:v>1575226800</c:v>
                </c:pt>
                <c:pt idx="86875">
                  <c:v>1575230400</c:v>
                </c:pt>
                <c:pt idx="86876">
                  <c:v>1575234000</c:v>
                </c:pt>
                <c:pt idx="86877">
                  <c:v>1575237600</c:v>
                </c:pt>
                <c:pt idx="86878">
                  <c:v>1575241200</c:v>
                </c:pt>
                <c:pt idx="86879">
                  <c:v>1575244800</c:v>
                </c:pt>
                <c:pt idx="86880">
                  <c:v>1575248400</c:v>
                </c:pt>
                <c:pt idx="86881">
                  <c:v>1575252000</c:v>
                </c:pt>
                <c:pt idx="86882">
                  <c:v>1575255600</c:v>
                </c:pt>
                <c:pt idx="86883">
                  <c:v>1575259200</c:v>
                </c:pt>
                <c:pt idx="86884">
                  <c:v>1575262800</c:v>
                </c:pt>
                <c:pt idx="86885">
                  <c:v>1575266400</c:v>
                </c:pt>
                <c:pt idx="86886">
                  <c:v>1575270000</c:v>
                </c:pt>
                <c:pt idx="86887">
                  <c:v>1575273600</c:v>
                </c:pt>
                <c:pt idx="86888">
                  <c:v>1575277200</c:v>
                </c:pt>
                <c:pt idx="86889">
                  <c:v>1575280800</c:v>
                </c:pt>
                <c:pt idx="86890">
                  <c:v>1575284400</c:v>
                </c:pt>
                <c:pt idx="86891">
                  <c:v>1575288000</c:v>
                </c:pt>
                <c:pt idx="86892">
                  <c:v>1575291600</c:v>
                </c:pt>
                <c:pt idx="86893">
                  <c:v>1575295200</c:v>
                </c:pt>
                <c:pt idx="86894">
                  <c:v>1575298800</c:v>
                </c:pt>
                <c:pt idx="86895">
                  <c:v>1575302400</c:v>
                </c:pt>
                <c:pt idx="86896">
                  <c:v>1575306000</c:v>
                </c:pt>
                <c:pt idx="86897">
                  <c:v>1575309600</c:v>
                </c:pt>
                <c:pt idx="86898">
                  <c:v>1575313200</c:v>
                </c:pt>
                <c:pt idx="86899">
                  <c:v>1575316800</c:v>
                </c:pt>
                <c:pt idx="86900">
                  <c:v>1575320400</c:v>
                </c:pt>
                <c:pt idx="86901">
                  <c:v>1575324000</c:v>
                </c:pt>
                <c:pt idx="86902">
                  <c:v>1575327600</c:v>
                </c:pt>
                <c:pt idx="86903">
                  <c:v>1575331200</c:v>
                </c:pt>
                <c:pt idx="86904">
                  <c:v>1575334800</c:v>
                </c:pt>
                <c:pt idx="86905">
                  <c:v>1575338400</c:v>
                </c:pt>
                <c:pt idx="86906">
                  <c:v>1575342000</c:v>
                </c:pt>
                <c:pt idx="86907">
                  <c:v>1575345600</c:v>
                </c:pt>
                <c:pt idx="86908">
                  <c:v>1575349200</c:v>
                </c:pt>
                <c:pt idx="86909">
                  <c:v>1575352800</c:v>
                </c:pt>
                <c:pt idx="86910">
                  <c:v>1575356400</c:v>
                </c:pt>
                <c:pt idx="86911">
                  <c:v>1575360000</c:v>
                </c:pt>
                <c:pt idx="86912">
                  <c:v>1575363600</c:v>
                </c:pt>
                <c:pt idx="86913">
                  <c:v>1575367200</c:v>
                </c:pt>
                <c:pt idx="86914">
                  <c:v>1575370800</c:v>
                </c:pt>
                <c:pt idx="86915">
                  <c:v>1575374400</c:v>
                </c:pt>
                <c:pt idx="86916">
                  <c:v>1575378000</c:v>
                </c:pt>
                <c:pt idx="86917">
                  <c:v>1575381600</c:v>
                </c:pt>
                <c:pt idx="86918">
                  <c:v>1575385200</c:v>
                </c:pt>
                <c:pt idx="86919">
                  <c:v>1575388800</c:v>
                </c:pt>
                <c:pt idx="86920">
                  <c:v>1575392400</c:v>
                </c:pt>
                <c:pt idx="86921">
                  <c:v>1575396000</c:v>
                </c:pt>
                <c:pt idx="86922">
                  <c:v>1575399600</c:v>
                </c:pt>
                <c:pt idx="86923">
                  <c:v>1575403200</c:v>
                </c:pt>
                <c:pt idx="86924">
                  <c:v>1575406800</c:v>
                </c:pt>
                <c:pt idx="86925">
                  <c:v>1575410400</c:v>
                </c:pt>
                <c:pt idx="86926">
                  <c:v>1575414000</c:v>
                </c:pt>
                <c:pt idx="86927">
                  <c:v>1575417600</c:v>
                </c:pt>
                <c:pt idx="86928">
                  <c:v>1575421200</c:v>
                </c:pt>
                <c:pt idx="86929">
                  <c:v>1575424800</c:v>
                </c:pt>
                <c:pt idx="86930">
                  <c:v>1575428400</c:v>
                </c:pt>
                <c:pt idx="86931">
                  <c:v>1575432000</c:v>
                </c:pt>
                <c:pt idx="86932">
                  <c:v>1575435600</c:v>
                </c:pt>
                <c:pt idx="86933">
                  <c:v>1575439200</c:v>
                </c:pt>
                <c:pt idx="86934">
                  <c:v>1575442800</c:v>
                </c:pt>
                <c:pt idx="86935">
                  <c:v>1575446400</c:v>
                </c:pt>
                <c:pt idx="86936">
                  <c:v>1575450000</c:v>
                </c:pt>
                <c:pt idx="86937">
                  <c:v>1575453600</c:v>
                </c:pt>
                <c:pt idx="86938">
                  <c:v>1575457200</c:v>
                </c:pt>
                <c:pt idx="86939">
                  <c:v>1575460800</c:v>
                </c:pt>
                <c:pt idx="86940">
                  <c:v>1575464400</c:v>
                </c:pt>
                <c:pt idx="86941">
                  <c:v>1575468000</c:v>
                </c:pt>
                <c:pt idx="86942">
                  <c:v>1575471600</c:v>
                </c:pt>
                <c:pt idx="86943">
                  <c:v>1575475200</c:v>
                </c:pt>
                <c:pt idx="86944">
                  <c:v>1575478800</c:v>
                </c:pt>
                <c:pt idx="86945">
                  <c:v>1575482400</c:v>
                </c:pt>
                <c:pt idx="86946">
                  <c:v>1575486000</c:v>
                </c:pt>
                <c:pt idx="86947">
                  <c:v>1575489600</c:v>
                </c:pt>
                <c:pt idx="86948">
                  <c:v>1575493200</c:v>
                </c:pt>
                <c:pt idx="86949">
                  <c:v>1575496800</c:v>
                </c:pt>
                <c:pt idx="86950">
                  <c:v>1575500400</c:v>
                </c:pt>
                <c:pt idx="86951">
                  <c:v>1575504000</c:v>
                </c:pt>
                <c:pt idx="86952">
                  <c:v>1575507600</c:v>
                </c:pt>
                <c:pt idx="86953">
                  <c:v>1575511200</c:v>
                </c:pt>
                <c:pt idx="86954">
                  <c:v>1575514800</c:v>
                </c:pt>
                <c:pt idx="86955">
                  <c:v>1575518400</c:v>
                </c:pt>
                <c:pt idx="86956">
                  <c:v>1575522000</c:v>
                </c:pt>
                <c:pt idx="86957">
                  <c:v>1575525600</c:v>
                </c:pt>
                <c:pt idx="86958">
                  <c:v>1575529200</c:v>
                </c:pt>
                <c:pt idx="86959">
                  <c:v>1575532800</c:v>
                </c:pt>
                <c:pt idx="86960">
                  <c:v>1575536400</c:v>
                </c:pt>
                <c:pt idx="86961">
                  <c:v>1575540000</c:v>
                </c:pt>
                <c:pt idx="86962">
                  <c:v>1575543600</c:v>
                </c:pt>
                <c:pt idx="86963">
                  <c:v>1575547200</c:v>
                </c:pt>
                <c:pt idx="86964">
                  <c:v>1575550800</c:v>
                </c:pt>
                <c:pt idx="86965">
                  <c:v>1575554400</c:v>
                </c:pt>
                <c:pt idx="86966">
                  <c:v>1575558000</c:v>
                </c:pt>
                <c:pt idx="86967">
                  <c:v>1575561600</c:v>
                </c:pt>
                <c:pt idx="86968">
                  <c:v>1575565200</c:v>
                </c:pt>
                <c:pt idx="86969">
                  <c:v>1575568800</c:v>
                </c:pt>
                <c:pt idx="86970">
                  <c:v>1575572400</c:v>
                </c:pt>
                <c:pt idx="86971">
                  <c:v>1575576000</c:v>
                </c:pt>
                <c:pt idx="86972">
                  <c:v>1575579600</c:v>
                </c:pt>
                <c:pt idx="86973">
                  <c:v>1575583200</c:v>
                </c:pt>
                <c:pt idx="86974">
                  <c:v>1575586800</c:v>
                </c:pt>
                <c:pt idx="86975">
                  <c:v>1575590400</c:v>
                </c:pt>
                <c:pt idx="86976">
                  <c:v>1575594000</c:v>
                </c:pt>
                <c:pt idx="86977">
                  <c:v>1575597600</c:v>
                </c:pt>
                <c:pt idx="86978">
                  <c:v>1575601200</c:v>
                </c:pt>
                <c:pt idx="86979">
                  <c:v>1575604800</c:v>
                </c:pt>
                <c:pt idx="86980">
                  <c:v>1575608400</c:v>
                </c:pt>
                <c:pt idx="86981">
                  <c:v>1575612000</c:v>
                </c:pt>
                <c:pt idx="86982">
                  <c:v>1575615600</c:v>
                </c:pt>
                <c:pt idx="86983">
                  <c:v>1575619200</c:v>
                </c:pt>
                <c:pt idx="86984">
                  <c:v>1575622800</c:v>
                </c:pt>
                <c:pt idx="86985">
                  <c:v>1575626400</c:v>
                </c:pt>
                <c:pt idx="86986">
                  <c:v>1575630000</c:v>
                </c:pt>
                <c:pt idx="86987">
                  <c:v>1575633600</c:v>
                </c:pt>
                <c:pt idx="86988">
                  <c:v>1575637200</c:v>
                </c:pt>
                <c:pt idx="86989">
                  <c:v>1575640800</c:v>
                </c:pt>
                <c:pt idx="86990">
                  <c:v>1575644400</c:v>
                </c:pt>
                <c:pt idx="86991">
                  <c:v>1575648000</c:v>
                </c:pt>
                <c:pt idx="86992">
                  <c:v>1575651600</c:v>
                </c:pt>
                <c:pt idx="86993">
                  <c:v>1575655200</c:v>
                </c:pt>
                <c:pt idx="86994">
                  <c:v>1575658800</c:v>
                </c:pt>
                <c:pt idx="86995">
                  <c:v>1575662400</c:v>
                </c:pt>
                <c:pt idx="86996">
                  <c:v>1575666000</c:v>
                </c:pt>
                <c:pt idx="86997">
                  <c:v>1575669600</c:v>
                </c:pt>
                <c:pt idx="86998">
                  <c:v>1575673200</c:v>
                </c:pt>
                <c:pt idx="86999">
                  <c:v>1575676800</c:v>
                </c:pt>
                <c:pt idx="87000">
                  <c:v>1575680400</c:v>
                </c:pt>
                <c:pt idx="87001">
                  <c:v>1575684000</c:v>
                </c:pt>
                <c:pt idx="87002">
                  <c:v>1575687600</c:v>
                </c:pt>
                <c:pt idx="87003">
                  <c:v>1575691200</c:v>
                </c:pt>
                <c:pt idx="87004">
                  <c:v>1575694800</c:v>
                </c:pt>
                <c:pt idx="87005">
                  <c:v>1575698400</c:v>
                </c:pt>
                <c:pt idx="87006">
                  <c:v>1575702000</c:v>
                </c:pt>
                <c:pt idx="87007">
                  <c:v>1575705600</c:v>
                </c:pt>
                <c:pt idx="87008">
                  <c:v>1575709200</c:v>
                </c:pt>
                <c:pt idx="87009">
                  <c:v>1575712800</c:v>
                </c:pt>
                <c:pt idx="87010">
                  <c:v>1575716400</c:v>
                </c:pt>
                <c:pt idx="87011">
                  <c:v>1575720000</c:v>
                </c:pt>
                <c:pt idx="87012">
                  <c:v>1575723600</c:v>
                </c:pt>
                <c:pt idx="87013">
                  <c:v>1575727200</c:v>
                </c:pt>
                <c:pt idx="87014">
                  <c:v>1575730800</c:v>
                </c:pt>
                <c:pt idx="87015">
                  <c:v>1575734400</c:v>
                </c:pt>
                <c:pt idx="87016">
                  <c:v>1575738000</c:v>
                </c:pt>
                <c:pt idx="87017">
                  <c:v>1575741600</c:v>
                </c:pt>
                <c:pt idx="87018">
                  <c:v>1575745200</c:v>
                </c:pt>
                <c:pt idx="87019">
                  <c:v>1575748800</c:v>
                </c:pt>
                <c:pt idx="87020">
                  <c:v>1575752400</c:v>
                </c:pt>
                <c:pt idx="87021">
                  <c:v>1575756000</c:v>
                </c:pt>
                <c:pt idx="87022">
                  <c:v>1575759600</c:v>
                </c:pt>
                <c:pt idx="87023">
                  <c:v>1575763200</c:v>
                </c:pt>
                <c:pt idx="87024">
                  <c:v>1575766800</c:v>
                </c:pt>
                <c:pt idx="87025">
                  <c:v>1575770400</c:v>
                </c:pt>
                <c:pt idx="87026">
                  <c:v>1575774000</c:v>
                </c:pt>
                <c:pt idx="87027">
                  <c:v>1575777600</c:v>
                </c:pt>
                <c:pt idx="87028">
                  <c:v>1575781200</c:v>
                </c:pt>
                <c:pt idx="87029">
                  <c:v>1575784800</c:v>
                </c:pt>
                <c:pt idx="87030">
                  <c:v>1575788400</c:v>
                </c:pt>
                <c:pt idx="87031">
                  <c:v>1575792000</c:v>
                </c:pt>
                <c:pt idx="87032">
                  <c:v>1575795600</c:v>
                </c:pt>
                <c:pt idx="87033">
                  <c:v>1575799200</c:v>
                </c:pt>
                <c:pt idx="87034">
                  <c:v>1575802800</c:v>
                </c:pt>
                <c:pt idx="87035">
                  <c:v>1575806400</c:v>
                </c:pt>
                <c:pt idx="87036">
                  <c:v>1575810000</c:v>
                </c:pt>
                <c:pt idx="87037">
                  <c:v>1575813600</c:v>
                </c:pt>
                <c:pt idx="87038">
                  <c:v>1575817200</c:v>
                </c:pt>
                <c:pt idx="87039">
                  <c:v>1575820800</c:v>
                </c:pt>
                <c:pt idx="87040">
                  <c:v>1575824400</c:v>
                </c:pt>
                <c:pt idx="87041">
                  <c:v>1575828000</c:v>
                </c:pt>
                <c:pt idx="87042">
                  <c:v>1575831600</c:v>
                </c:pt>
                <c:pt idx="87043">
                  <c:v>1575835200</c:v>
                </c:pt>
                <c:pt idx="87044">
                  <c:v>1575838800</c:v>
                </c:pt>
                <c:pt idx="87045">
                  <c:v>1575842400</c:v>
                </c:pt>
                <c:pt idx="87046">
                  <c:v>1575846000</c:v>
                </c:pt>
                <c:pt idx="87047">
                  <c:v>1575849600</c:v>
                </c:pt>
                <c:pt idx="87048">
                  <c:v>1575853200</c:v>
                </c:pt>
                <c:pt idx="87049">
                  <c:v>1575856800</c:v>
                </c:pt>
                <c:pt idx="87050">
                  <c:v>1575860400</c:v>
                </c:pt>
                <c:pt idx="87051">
                  <c:v>1575864000</c:v>
                </c:pt>
                <c:pt idx="87052">
                  <c:v>1575867600</c:v>
                </c:pt>
                <c:pt idx="87053">
                  <c:v>1575871200</c:v>
                </c:pt>
                <c:pt idx="87054">
                  <c:v>1575874800</c:v>
                </c:pt>
                <c:pt idx="87055">
                  <c:v>1575878400</c:v>
                </c:pt>
                <c:pt idx="87056">
                  <c:v>1575882000</c:v>
                </c:pt>
                <c:pt idx="87057">
                  <c:v>1575885600</c:v>
                </c:pt>
                <c:pt idx="87058">
                  <c:v>1575889200</c:v>
                </c:pt>
                <c:pt idx="87059">
                  <c:v>1575892800</c:v>
                </c:pt>
                <c:pt idx="87060">
                  <c:v>1575896400</c:v>
                </c:pt>
                <c:pt idx="87061">
                  <c:v>1575900000</c:v>
                </c:pt>
                <c:pt idx="87062">
                  <c:v>1575903600</c:v>
                </c:pt>
                <c:pt idx="87063">
                  <c:v>1575907200</c:v>
                </c:pt>
                <c:pt idx="87064">
                  <c:v>1575910800</c:v>
                </c:pt>
                <c:pt idx="87065">
                  <c:v>1575914400</c:v>
                </c:pt>
                <c:pt idx="87066">
                  <c:v>1575918000</c:v>
                </c:pt>
                <c:pt idx="87067">
                  <c:v>1575921600</c:v>
                </c:pt>
                <c:pt idx="87068">
                  <c:v>1575925200</c:v>
                </c:pt>
                <c:pt idx="87069">
                  <c:v>1575928800</c:v>
                </c:pt>
                <c:pt idx="87070">
                  <c:v>1575932400</c:v>
                </c:pt>
                <c:pt idx="87071">
                  <c:v>1575936000</c:v>
                </c:pt>
                <c:pt idx="87072">
                  <c:v>1575939600</c:v>
                </c:pt>
                <c:pt idx="87073">
                  <c:v>1575943200</c:v>
                </c:pt>
                <c:pt idx="87074">
                  <c:v>1575946800</c:v>
                </c:pt>
                <c:pt idx="87075">
                  <c:v>1575950400</c:v>
                </c:pt>
                <c:pt idx="87076">
                  <c:v>1575954000</c:v>
                </c:pt>
                <c:pt idx="87077">
                  <c:v>1575957600</c:v>
                </c:pt>
                <c:pt idx="87078">
                  <c:v>1575961200</c:v>
                </c:pt>
                <c:pt idx="87079">
                  <c:v>1575964800</c:v>
                </c:pt>
                <c:pt idx="87080">
                  <c:v>1575968400</c:v>
                </c:pt>
                <c:pt idx="87081">
                  <c:v>1575972000</c:v>
                </c:pt>
                <c:pt idx="87082">
                  <c:v>1575975600</c:v>
                </c:pt>
                <c:pt idx="87083">
                  <c:v>1575979200</c:v>
                </c:pt>
                <c:pt idx="87084">
                  <c:v>1575982800</c:v>
                </c:pt>
                <c:pt idx="87085">
                  <c:v>1575986400</c:v>
                </c:pt>
                <c:pt idx="87086">
                  <c:v>1575990000</c:v>
                </c:pt>
                <c:pt idx="87087">
                  <c:v>1575993600</c:v>
                </c:pt>
                <c:pt idx="87088">
                  <c:v>1575997200</c:v>
                </c:pt>
                <c:pt idx="87089">
                  <c:v>1576000800</c:v>
                </c:pt>
                <c:pt idx="87090">
                  <c:v>1576004400</c:v>
                </c:pt>
                <c:pt idx="87091">
                  <c:v>1576008000</c:v>
                </c:pt>
                <c:pt idx="87092">
                  <c:v>1576011600</c:v>
                </c:pt>
                <c:pt idx="87093">
                  <c:v>1576015200</c:v>
                </c:pt>
                <c:pt idx="87094">
                  <c:v>1576018800</c:v>
                </c:pt>
                <c:pt idx="87095">
                  <c:v>1576022400</c:v>
                </c:pt>
                <c:pt idx="87096">
                  <c:v>1576026000</c:v>
                </c:pt>
                <c:pt idx="87097">
                  <c:v>1576029600</c:v>
                </c:pt>
                <c:pt idx="87098">
                  <c:v>1576033200</c:v>
                </c:pt>
                <c:pt idx="87099">
                  <c:v>1576036800</c:v>
                </c:pt>
                <c:pt idx="87100">
                  <c:v>1576040400</c:v>
                </c:pt>
                <c:pt idx="87101">
                  <c:v>1576044000</c:v>
                </c:pt>
                <c:pt idx="87102">
                  <c:v>1576047600</c:v>
                </c:pt>
                <c:pt idx="87103">
                  <c:v>1576051200</c:v>
                </c:pt>
                <c:pt idx="87104">
                  <c:v>1576054800</c:v>
                </c:pt>
                <c:pt idx="87105">
                  <c:v>1576058400</c:v>
                </c:pt>
                <c:pt idx="87106">
                  <c:v>1576062000</c:v>
                </c:pt>
                <c:pt idx="87107">
                  <c:v>1576065600</c:v>
                </c:pt>
                <c:pt idx="87108">
                  <c:v>1576069200</c:v>
                </c:pt>
                <c:pt idx="87109">
                  <c:v>1576072800</c:v>
                </c:pt>
                <c:pt idx="87110">
                  <c:v>1576076400</c:v>
                </c:pt>
                <c:pt idx="87111">
                  <c:v>1576080000</c:v>
                </c:pt>
                <c:pt idx="87112">
                  <c:v>1576083600</c:v>
                </c:pt>
                <c:pt idx="87113">
                  <c:v>1576087200</c:v>
                </c:pt>
                <c:pt idx="87114">
                  <c:v>1576090800</c:v>
                </c:pt>
                <c:pt idx="87115">
                  <c:v>1576094400</c:v>
                </c:pt>
                <c:pt idx="87116">
                  <c:v>1576098000</c:v>
                </c:pt>
                <c:pt idx="87117">
                  <c:v>1576101600</c:v>
                </c:pt>
                <c:pt idx="87118">
                  <c:v>1576105200</c:v>
                </c:pt>
                <c:pt idx="87119">
                  <c:v>1576108800</c:v>
                </c:pt>
                <c:pt idx="87120">
                  <c:v>1576112400</c:v>
                </c:pt>
                <c:pt idx="87121">
                  <c:v>1576116000</c:v>
                </c:pt>
                <c:pt idx="87122">
                  <c:v>1576119600</c:v>
                </c:pt>
                <c:pt idx="87123">
                  <c:v>1576123200</c:v>
                </c:pt>
                <c:pt idx="87124">
                  <c:v>1576126800</c:v>
                </c:pt>
                <c:pt idx="87125">
                  <c:v>1576130400</c:v>
                </c:pt>
                <c:pt idx="87126">
                  <c:v>1576134000</c:v>
                </c:pt>
                <c:pt idx="87127">
                  <c:v>1576137600</c:v>
                </c:pt>
                <c:pt idx="87128">
                  <c:v>1576141200</c:v>
                </c:pt>
                <c:pt idx="87129">
                  <c:v>1576144800</c:v>
                </c:pt>
                <c:pt idx="87130">
                  <c:v>1576148400</c:v>
                </c:pt>
                <c:pt idx="87131">
                  <c:v>1576152000</c:v>
                </c:pt>
                <c:pt idx="87132">
                  <c:v>1576155600</c:v>
                </c:pt>
                <c:pt idx="87133">
                  <c:v>1576159200</c:v>
                </c:pt>
                <c:pt idx="87134">
                  <c:v>1576162800</c:v>
                </c:pt>
                <c:pt idx="87135">
                  <c:v>1576166400</c:v>
                </c:pt>
                <c:pt idx="87136">
                  <c:v>1576170000</c:v>
                </c:pt>
                <c:pt idx="87137">
                  <c:v>1576173600</c:v>
                </c:pt>
                <c:pt idx="87138">
                  <c:v>1576177200</c:v>
                </c:pt>
                <c:pt idx="87139">
                  <c:v>1576180800</c:v>
                </c:pt>
                <c:pt idx="87140">
                  <c:v>1576184400</c:v>
                </c:pt>
                <c:pt idx="87141">
                  <c:v>1576188000</c:v>
                </c:pt>
                <c:pt idx="87142">
                  <c:v>1576191600</c:v>
                </c:pt>
                <c:pt idx="87143">
                  <c:v>1576195200</c:v>
                </c:pt>
                <c:pt idx="87144">
                  <c:v>1576198800</c:v>
                </c:pt>
                <c:pt idx="87145">
                  <c:v>1576202400</c:v>
                </c:pt>
                <c:pt idx="87146">
                  <c:v>1576206000</c:v>
                </c:pt>
                <c:pt idx="87147">
                  <c:v>1576209600</c:v>
                </c:pt>
                <c:pt idx="87148">
                  <c:v>1576213200</c:v>
                </c:pt>
                <c:pt idx="87149">
                  <c:v>1576216800</c:v>
                </c:pt>
                <c:pt idx="87150">
                  <c:v>1576220400</c:v>
                </c:pt>
                <c:pt idx="87151">
                  <c:v>1576224000</c:v>
                </c:pt>
                <c:pt idx="87152">
                  <c:v>1576227600</c:v>
                </c:pt>
                <c:pt idx="87153">
                  <c:v>1576231200</c:v>
                </c:pt>
                <c:pt idx="87154">
                  <c:v>1576234800</c:v>
                </c:pt>
                <c:pt idx="87155">
                  <c:v>1576238400</c:v>
                </c:pt>
                <c:pt idx="87156">
                  <c:v>1576242000</c:v>
                </c:pt>
                <c:pt idx="87157">
                  <c:v>1576245600</c:v>
                </c:pt>
                <c:pt idx="87158">
                  <c:v>1576249200</c:v>
                </c:pt>
                <c:pt idx="87159">
                  <c:v>1576252800</c:v>
                </c:pt>
                <c:pt idx="87160">
                  <c:v>1576256400</c:v>
                </c:pt>
                <c:pt idx="87161">
                  <c:v>1576260000</c:v>
                </c:pt>
                <c:pt idx="87162">
                  <c:v>1576263600</c:v>
                </c:pt>
                <c:pt idx="87163">
                  <c:v>1576267200</c:v>
                </c:pt>
                <c:pt idx="87164">
                  <c:v>1576270800</c:v>
                </c:pt>
                <c:pt idx="87165">
                  <c:v>1576274400</c:v>
                </c:pt>
                <c:pt idx="87166">
                  <c:v>1576278000</c:v>
                </c:pt>
                <c:pt idx="87167">
                  <c:v>1576281600</c:v>
                </c:pt>
                <c:pt idx="87168">
                  <c:v>1576285200</c:v>
                </c:pt>
                <c:pt idx="87169">
                  <c:v>1576288800</c:v>
                </c:pt>
                <c:pt idx="87170">
                  <c:v>1576292400</c:v>
                </c:pt>
                <c:pt idx="87171">
                  <c:v>1576296000</c:v>
                </c:pt>
                <c:pt idx="87172">
                  <c:v>1576299600</c:v>
                </c:pt>
                <c:pt idx="87173">
                  <c:v>1576303200</c:v>
                </c:pt>
                <c:pt idx="87174">
                  <c:v>1576306800</c:v>
                </c:pt>
                <c:pt idx="87175">
                  <c:v>1576310400</c:v>
                </c:pt>
                <c:pt idx="87176">
                  <c:v>1576314000</c:v>
                </c:pt>
                <c:pt idx="87177">
                  <c:v>1576317600</c:v>
                </c:pt>
                <c:pt idx="87178">
                  <c:v>1576321200</c:v>
                </c:pt>
                <c:pt idx="87179">
                  <c:v>1576324800</c:v>
                </c:pt>
                <c:pt idx="87180">
                  <c:v>1576328400</c:v>
                </c:pt>
                <c:pt idx="87181">
                  <c:v>1576332000</c:v>
                </c:pt>
                <c:pt idx="87182">
                  <c:v>1576335600</c:v>
                </c:pt>
                <c:pt idx="87183">
                  <c:v>1576339200</c:v>
                </c:pt>
                <c:pt idx="87184">
                  <c:v>1576342800</c:v>
                </c:pt>
                <c:pt idx="87185">
                  <c:v>1576346400</c:v>
                </c:pt>
                <c:pt idx="87186">
                  <c:v>1576350000</c:v>
                </c:pt>
                <c:pt idx="87187">
                  <c:v>1576353600</c:v>
                </c:pt>
                <c:pt idx="87188">
                  <c:v>1576357200</c:v>
                </c:pt>
                <c:pt idx="87189">
                  <c:v>1576360800</c:v>
                </c:pt>
                <c:pt idx="87190">
                  <c:v>1576364400</c:v>
                </c:pt>
                <c:pt idx="87191">
                  <c:v>1576368000</c:v>
                </c:pt>
                <c:pt idx="87192">
                  <c:v>1576371600</c:v>
                </c:pt>
                <c:pt idx="87193">
                  <c:v>1576375200</c:v>
                </c:pt>
                <c:pt idx="87194">
                  <c:v>1576378800</c:v>
                </c:pt>
                <c:pt idx="87195">
                  <c:v>1576382400</c:v>
                </c:pt>
                <c:pt idx="87196">
                  <c:v>1576386000</c:v>
                </c:pt>
                <c:pt idx="87197">
                  <c:v>1576389600</c:v>
                </c:pt>
                <c:pt idx="87198">
                  <c:v>1576393200</c:v>
                </c:pt>
                <c:pt idx="87199">
                  <c:v>1576396800</c:v>
                </c:pt>
                <c:pt idx="87200">
                  <c:v>1576400400</c:v>
                </c:pt>
                <c:pt idx="87201">
                  <c:v>1576404000</c:v>
                </c:pt>
                <c:pt idx="87202">
                  <c:v>1576407600</c:v>
                </c:pt>
                <c:pt idx="87203">
                  <c:v>1576411200</c:v>
                </c:pt>
                <c:pt idx="87204">
                  <c:v>1576414800</c:v>
                </c:pt>
                <c:pt idx="87205">
                  <c:v>1576418400</c:v>
                </c:pt>
                <c:pt idx="87206">
                  <c:v>1576422000</c:v>
                </c:pt>
                <c:pt idx="87207">
                  <c:v>1576425600</c:v>
                </c:pt>
                <c:pt idx="87208">
                  <c:v>1576429200</c:v>
                </c:pt>
                <c:pt idx="87209">
                  <c:v>1576432800</c:v>
                </c:pt>
                <c:pt idx="87210">
                  <c:v>1576436400</c:v>
                </c:pt>
                <c:pt idx="87211">
                  <c:v>1576440000</c:v>
                </c:pt>
                <c:pt idx="87212">
                  <c:v>1576443600</c:v>
                </c:pt>
                <c:pt idx="87213">
                  <c:v>1576447200</c:v>
                </c:pt>
                <c:pt idx="87214">
                  <c:v>1576450800</c:v>
                </c:pt>
                <c:pt idx="87215">
                  <c:v>1576454400</c:v>
                </c:pt>
                <c:pt idx="87216">
                  <c:v>1576458000</c:v>
                </c:pt>
                <c:pt idx="87217">
                  <c:v>1576461600</c:v>
                </c:pt>
                <c:pt idx="87218">
                  <c:v>1576465200</c:v>
                </c:pt>
                <c:pt idx="87219">
                  <c:v>1576468800</c:v>
                </c:pt>
                <c:pt idx="87220">
                  <c:v>1576472400</c:v>
                </c:pt>
                <c:pt idx="87221">
                  <c:v>1576476000</c:v>
                </c:pt>
                <c:pt idx="87222">
                  <c:v>1576479600</c:v>
                </c:pt>
                <c:pt idx="87223">
                  <c:v>1576483200</c:v>
                </c:pt>
                <c:pt idx="87224">
                  <c:v>1576486800</c:v>
                </c:pt>
                <c:pt idx="87225">
                  <c:v>1576490400</c:v>
                </c:pt>
                <c:pt idx="87226">
                  <c:v>1576494000</c:v>
                </c:pt>
                <c:pt idx="87227">
                  <c:v>1576497600</c:v>
                </c:pt>
                <c:pt idx="87228">
                  <c:v>1576501200</c:v>
                </c:pt>
                <c:pt idx="87229">
                  <c:v>1576504800</c:v>
                </c:pt>
                <c:pt idx="87230">
                  <c:v>1576508400</c:v>
                </c:pt>
                <c:pt idx="87231">
                  <c:v>1576512000</c:v>
                </c:pt>
                <c:pt idx="87232">
                  <c:v>1576515600</c:v>
                </c:pt>
                <c:pt idx="87233">
                  <c:v>1576519200</c:v>
                </c:pt>
                <c:pt idx="87234">
                  <c:v>1576522800</c:v>
                </c:pt>
                <c:pt idx="87235">
                  <c:v>1576526400</c:v>
                </c:pt>
                <c:pt idx="87236">
                  <c:v>1576530000</c:v>
                </c:pt>
                <c:pt idx="87237">
                  <c:v>1576533600</c:v>
                </c:pt>
                <c:pt idx="87238">
                  <c:v>1576537200</c:v>
                </c:pt>
                <c:pt idx="87239">
                  <c:v>1576540800</c:v>
                </c:pt>
                <c:pt idx="87240">
                  <c:v>1576544400</c:v>
                </c:pt>
                <c:pt idx="87241">
                  <c:v>1576548000</c:v>
                </c:pt>
                <c:pt idx="87242">
                  <c:v>1576551600</c:v>
                </c:pt>
                <c:pt idx="87243">
                  <c:v>1576555200</c:v>
                </c:pt>
                <c:pt idx="87244">
                  <c:v>1576558800</c:v>
                </c:pt>
                <c:pt idx="87245">
                  <c:v>1576562400</c:v>
                </c:pt>
                <c:pt idx="87246">
                  <c:v>1576566000</c:v>
                </c:pt>
                <c:pt idx="87247">
                  <c:v>1576569600</c:v>
                </c:pt>
                <c:pt idx="87248">
                  <c:v>1576573200</c:v>
                </c:pt>
                <c:pt idx="87249">
                  <c:v>1576576800</c:v>
                </c:pt>
                <c:pt idx="87250">
                  <c:v>1576580400</c:v>
                </c:pt>
                <c:pt idx="87251">
                  <c:v>1576584000</c:v>
                </c:pt>
                <c:pt idx="87252">
                  <c:v>1576587600</c:v>
                </c:pt>
                <c:pt idx="87253">
                  <c:v>1576591200</c:v>
                </c:pt>
                <c:pt idx="87254">
                  <c:v>1576594800</c:v>
                </c:pt>
                <c:pt idx="87255">
                  <c:v>1576598400</c:v>
                </c:pt>
                <c:pt idx="87256">
                  <c:v>1576602000</c:v>
                </c:pt>
                <c:pt idx="87257">
                  <c:v>1576605600</c:v>
                </c:pt>
                <c:pt idx="87258">
                  <c:v>1576609200</c:v>
                </c:pt>
                <c:pt idx="87259">
                  <c:v>1576612800</c:v>
                </c:pt>
                <c:pt idx="87260">
                  <c:v>1576616400</c:v>
                </c:pt>
                <c:pt idx="87261">
                  <c:v>1576620000</c:v>
                </c:pt>
                <c:pt idx="87262">
                  <c:v>1576623600</c:v>
                </c:pt>
                <c:pt idx="87263">
                  <c:v>1576627200</c:v>
                </c:pt>
                <c:pt idx="87264">
                  <c:v>1576630800</c:v>
                </c:pt>
                <c:pt idx="87265">
                  <c:v>1576634400</c:v>
                </c:pt>
                <c:pt idx="87266">
                  <c:v>1576638000</c:v>
                </c:pt>
                <c:pt idx="87267">
                  <c:v>1576641600</c:v>
                </c:pt>
                <c:pt idx="87268">
                  <c:v>1576645200</c:v>
                </c:pt>
                <c:pt idx="87269">
                  <c:v>1576648800</c:v>
                </c:pt>
                <c:pt idx="87270">
                  <c:v>1576652400</c:v>
                </c:pt>
                <c:pt idx="87271">
                  <c:v>1576656000</c:v>
                </c:pt>
                <c:pt idx="87272">
                  <c:v>1576659600</c:v>
                </c:pt>
                <c:pt idx="87273">
                  <c:v>1576663200</c:v>
                </c:pt>
                <c:pt idx="87274">
                  <c:v>1576666800</c:v>
                </c:pt>
                <c:pt idx="87275">
                  <c:v>1576670400</c:v>
                </c:pt>
                <c:pt idx="87276">
                  <c:v>1576674000</c:v>
                </c:pt>
                <c:pt idx="87277">
                  <c:v>1576677600</c:v>
                </c:pt>
                <c:pt idx="87278">
                  <c:v>1576681200</c:v>
                </c:pt>
                <c:pt idx="87279">
                  <c:v>1576684800</c:v>
                </c:pt>
                <c:pt idx="87280">
                  <c:v>1576688400</c:v>
                </c:pt>
                <c:pt idx="87281">
                  <c:v>1576692000</c:v>
                </c:pt>
                <c:pt idx="87282">
                  <c:v>1576695600</c:v>
                </c:pt>
                <c:pt idx="87283">
                  <c:v>1576699200</c:v>
                </c:pt>
                <c:pt idx="87284">
                  <c:v>1576702800</c:v>
                </c:pt>
                <c:pt idx="87285">
                  <c:v>1576706400</c:v>
                </c:pt>
                <c:pt idx="87286">
                  <c:v>1576710000</c:v>
                </c:pt>
                <c:pt idx="87287">
                  <c:v>1576713600</c:v>
                </c:pt>
                <c:pt idx="87288">
                  <c:v>1576717200</c:v>
                </c:pt>
                <c:pt idx="87289">
                  <c:v>1576720800</c:v>
                </c:pt>
                <c:pt idx="87290">
                  <c:v>1576724400</c:v>
                </c:pt>
                <c:pt idx="87291">
                  <c:v>1576728000</c:v>
                </c:pt>
                <c:pt idx="87292">
                  <c:v>1576731600</c:v>
                </c:pt>
                <c:pt idx="87293">
                  <c:v>1576735200</c:v>
                </c:pt>
                <c:pt idx="87294">
                  <c:v>1576738800</c:v>
                </c:pt>
                <c:pt idx="87295">
                  <c:v>1576742400</c:v>
                </c:pt>
                <c:pt idx="87296">
                  <c:v>1576746000</c:v>
                </c:pt>
                <c:pt idx="87297">
                  <c:v>1576749600</c:v>
                </c:pt>
                <c:pt idx="87298">
                  <c:v>1576753200</c:v>
                </c:pt>
                <c:pt idx="87299">
                  <c:v>1576756800</c:v>
                </c:pt>
                <c:pt idx="87300">
                  <c:v>1576760400</c:v>
                </c:pt>
                <c:pt idx="87301">
                  <c:v>1576764000</c:v>
                </c:pt>
                <c:pt idx="87302">
                  <c:v>1576767600</c:v>
                </c:pt>
                <c:pt idx="87303">
                  <c:v>1576771200</c:v>
                </c:pt>
                <c:pt idx="87304">
                  <c:v>1576774800</c:v>
                </c:pt>
                <c:pt idx="87305">
                  <c:v>1576778400</c:v>
                </c:pt>
                <c:pt idx="87306">
                  <c:v>1576782000</c:v>
                </c:pt>
                <c:pt idx="87307">
                  <c:v>1576785600</c:v>
                </c:pt>
                <c:pt idx="87308">
                  <c:v>1576789200</c:v>
                </c:pt>
                <c:pt idx="87309">
                  <c:v>1576792800</c:v>
                </c:pt>
                <c:pt idx="87310">
                  <c:v>1576796400</c:v>
                </c:pt>
                <c:pt idx="87311">
                  <c:v>1576800000</c:v>
                </c:pt>
                <c:pt idx="87312">
                  <c:v>1576803600</c:v>
                </c:pt>
                <c:pt idx="87313">
                  <c:v>1576807200</c:v>
                </c:pt>
                <c:pt idx="87314">
                  <c:v>1576810800</c:v>
                </c:pt>
                <c:pt idx="87315">
                  <c:v>1576814400</c:v>
                </c:pt>
                <c:pt idx="87316">
                  <c:v>1576818000</c:v>
                </c:pt>
                <c:pt idx="87317">
                  <c:v>1576821600</c:v>
                </c:pt>
                <c:pt idx="87318">
                  <c:v>1576825200</c:v>
                </c:pt>
                <c:pt idx="87319">
                  <c:v>1576828800</c:v>
                </c:pt>
                <c:pt idx="87320">
                  <c:v>1576832400</c:v>
                </c:pt>
                <c:pt idx="87321">
                  <c:v>1576836000</c:v>
                </c:pt>
                <c:pt idx="87322">
                  <c:v>1576839600</c:v>
                </c:pt>
                <c:pt idx="87323">
                  <c:v>1576843200</c:v>
                </c:pt>
                <c:pt idx="87324">
                  <c:v>1576846800</c:v>
                </c:pt>
                <c:pt idx="87325">
                  <c:v>1576850400</c:v>
                </c:pt>
                <c:pt idx="87326">
                  <c:v>1576854000</c:v>
                </c:pt>
                <c:pt idx="87327">
                  <c:v>1576857600</c:v>
                </c:pt>
                <c:pt idx="87328">
                  <c:v>1576861200</c:v>
                </c:pt>
                <c:pt idx="87329">
                  <c:v>1576864800</c:v>
                </c:pt>
                <c:pt idx="87330">
                  <c:v>1576868400</c:v>
                </c:pt>
                <c:pt idx="87331">
                  <c:v>1576872000</c:v>
                </c:pt>
                <c:pt idx="87332">
                  <c:v>1576875600</c:v>
                </c:pt>
                <c:pt idx="87333">
                  <c:v>1576879200</c:v>
                </c:pt>
                <c:pt idx="87334">
                  <c:v>1576882800</c:v>
                </c:pt>
                <c:pt idx="87335">
                  <c:v>1576886400</c:v>
                </c:pt>
                <c:pt idx="87336">
                  <c:v>1576890000</c:v>
                </c:pt>
                <c:pt idx="87337">
                  <c:v>1576893600</c:v>
                </c:pt>
                <c:pt idx="87338">
                  <c:v>1576897200</c:v>
                </c:pt>
                <c:pt idx="87339">
                  <c:v>1576900800</c:v>
                </c:pt>
                <c:pt idx="87340">
                  <c:v>1576904400</c:v>
                </c:pt>
                <c:pt idx="87341">
                  <c:v>1576908000</c:v>
                </c:pt>
                <c:pt idx="87342">
                  <c:v>1576911600</c:v>
                </c:pt>
                <c:pt idx="87343">
                  <c:v>1576915200</c:v>
                </c:pt>
                <c:pt idx="87344">
                  <c:v>1576918800</c:v>
                </c:pt>
                <c:pt idx="87345">
                  <c:v>1576922400</c:v>
                </c:pt>
                <c:pt idx="87346">
                  <c:v>1576926000</c:v>
                </c:pt>
                <c:pt idx="87347">
                  <c:v>1576929600</c:v>
                </c:pt>
                <c:pt idx="87348">
                  <c:v>1576933200</c:v>
                </c:pt>
                <c:pt idx="87349">
                  <c:v>1576936800</c:v>
                </c:pt>
                <c:pt idx="87350">
                  <c:v>1576940400</c:v>
                </c:pt>
                <c:pt idx="87351">
                  <c:v>1576944000</c:v>
                </c:pt>
                <c:pt idx="87352">
                  <c:v>1576947600</c:v>
                </c:pt>
                <c:pt idx="87353">
                  <c:v>1576951200</c:v>
                </c:pt>
                <c:pt idx="87354">
                  <c:v>1576954800</c:v>
                </c:pt>
                <c:pt idx="87355">
                  <c:v>1576958400</c:v>
                </c:pt>
                <c:pt idx="87356">
                  <c:v>1576962000</c:v>
                </c:pt>
                <c:pt idx="87357">
                  <c:v>1576965600</c:v>
                </c:pt>
                <c:pt idx="87358">
                  <c:v>1576969200</c:v>
                </c:pt>
                <c:pt idx="87359">
                  <c:v>1576972800</c:v>
                </c:pt>
                <c:pt idx="87360">
                  <c:v>1576976400</c:v>
                </c:pt>
                <c:pt idx="87361">
                  <c:v>1576980000</c:v>
                </c:pt>
                <c:pt idx="87362">
                  <c:v>1576983600</c:v>
                </c:pt>
                <c:pt idx="87363">
                  <c:v>1576987200</c:v>
                </c:pt>
                <c:pt idx="87364">
                  <c:v>1576990800</c:v>
                </c:pt>
                <c:pt idx="87365">
                  <c:v>1576994400</c:v>
                </c:pt>
                <c:pt idx="87366">
                  <c:v>1576998000</c:v>
                </c:pt>
                <c:pt idx="87367">
                  <c:v>1577001600</c:v>
                </c:pt>
                <c:pt idx="87368">
                  <c:v>1577005200</c:v>
                </c:pt>
                <c:pt idx="87369">
                  <c:v>1577008800</c:v>
                </c:pt>
                <c:pt idx="87370">
                  <c:v>1577012400</c:v>
                </c:pt>
                <c:pt idx="87371">
                  <c:v>1577016000</c:v>
                </c:pt>
                <c:pt idx="87372">
                  <c:v>1577019600</c:v>
                </c:pt>
                <c:pt idx="87373">
                  <c:v>1577023200</c:v>
                </c:pt>
                <c:pt idx="87374">
                  <c:v>1577026800</c:v>
                </c:pt>
                <c:pt idx="87375">
                  <c:v>1577030400</c:v>
                </c:pt>
                <c:pt idx="87376">
                  <c:v>1577034000</c:v>
                </c:pt>
                <c:pt idx="87377">
                  <c:v>1577037600</c:v>
                </c:pt>
                <c:pt idx="87378">
                  <c:v>1577041200</c:v>
                </c:pt>
                <c:pt idx="87379">
                  <c:v>1577044800</c:v>
                </c:pt>
                <c:pt idx="87380">
                  <c:v>1577048400</c:v>
                </c:pt>
                <c:pt idx="87381">
                  <c:v>1577052000</c:v>
                </c:pt>
                <c:pt idx="87382">
                  <c:v>1577055600</c:v>
                </c:pt>
                <c:pt idx="87383">
                  <c:v>1577059200</c:v>
                </c:pt>
                <c:pt idx="87384">
                  <c:v>1577062800</c:v>
                </c:pt>
                <c:pt idx="87385">
                  <c:v>1577066400</c:v>
                </c:pt>
                <c:pt idx="87386">
                  <c:v>1577070000</c:v>
                </c:pt>
                <c:pt idx="87387">
                  <c:v>1577073600</c:v>
                </c:pt>
                <c:pt idx="87388">
                  <c:v>1577077200</c:v>
                </c:pt>
                <c:pt idx="87389">
                  <c:v>1577080800</c:v>
                </c:pt>
                <c:pt idx="87390">
                  <c:v>1577084400</c:v>
                </c:pt>
                <c:pt idx="87391">
                  <c:v>1577088000</c:v>
                </c:pt>
                <c:pt idx="87392">
                  <c:v>1577091600</c:v>
                </c:pt>
                <c:pt idx="87393">
                  <c:v>1577095200</c:v>
                </c:pt>
                <c:pt idx="87394">
                  <c:v>1577098800</c:v>
                </c:pt>
                <c:pt idx="87395">
                  <c:v>1577102400</c:v>
                </c:pt>
                <c:pt idx="87396">
                  <c:v>1577106000</c:v>
                </c:pt>
                <c:pt idx="87397">
                  <c:v>1577109600</c:v>
                </c:pt>
                <c:pt idx="87398">
                  <c:v>1577113200</c:v>
                </c:pt>
                <c:pt idx="87399">
                  <c:v>1577116800</c:v>
                </c:pt>
                <c:pt idx="87400">
                  <c:v>1577120400</c:v>
                </c:pt>
                <c:pt idx="87401">
                  <c:v>1577124000</c:v>
                </c:pt>
                <c:pt idx="87402">
                  <c:v>1577127600</c:v>
                </c:pt>
                <c:pt idx="87403">
                  <c:v>1577131200</c:v>
                </c:pt>
                <c:pt idx="87404">
                  <c:v>1577134800</c:v>
                </c:pt>
                <c:pt idx="87405">
                  <c:v>1577138400</c:v>
                </c:pt>
                <c:pt idx="87406">
                  <c:v>1577142000</c:v>
                </c:pt>
                <c:pt idx="87407">
                  <c:v>1577145600</c:v>
                </c:pt>
                <c:pt idx="87408">
                  <c:v>1577149200</c:v>
                </c:pt>
                <c:pt idx="87409">
                  <c:v>1577152800</c:v>
                </c:pt>
                <c:pt idx="87410">
                  <c:v>1577156400</c:v>
                </c:pt>
                <c:pt idx="87411">
                  <c:v>1577160000</c:v>
                </c:pt>
                <c:pt idx="87412">
                  <c:v>1577163600</c:v>
                </c:pt>
                <c:pt idx="87413">
                  <c:v>1577167200</c:v>
                </c:pt>
                <c:pt idx="87414">
                  <c:v>1577170800</c:v>
                </c:pt>
                <c:pt idx="87415">
                  <c:v>1577174400</c:v>
                </c:pt>
                <c:pt idx="87416">
                  <c:v>1577178000</c:v>
                </c:pt>
                <c:pt idx="87417">
                  <c:v>1577181600</c:v>
                </c:pt>
                <c:pt idx="87418">
                  <c:v>1577185200</c:v>
                </c:pt>
                <c:pt idx="87419">
                  <c:v>1577188800</c:v>
                </c:pt>
                <c:pt idx="87420">
                  <c:v>1577192400</c:v>
                </c:pt>
                <c:pt idx="87421">
                  <c:v>1577196000</c:v>
                </c:pt>
                <c:pt idx="87422">
                  <c:v>1577199600</c:v>
                </c:pt>
                <c:pt idx="87423">
                  <c:v>1577203200</c:v>
                </c:pt>
                <c:pt idx="87424">
                  <c:v>1577206800</c:v>
                </c:pt>
                <c:pt idx="87425">
                  <c:v>1577210400</c:v>
                </c:pt>
                <c:pt idx="87426">
                  <c:v>1577214000</c:v>
                </c:pt>
                <c:pt idx="87427">
                  <c:v>1577217600</c:v>
                </c:pt>
                <c:pt idx="87428">
                  <c:v>1577221200</c:v>
                </c:pt>
                <c:pt idx="87429">
                  <c:v>1577224800</c:v>
                </c:pt>
                <c:pt idx="87430">
                  <c:v>1577228400</c:v>
                </c:pt>
                <c:pt idx="87431">
                  <c:v>1577232000</c:v>
                </c:pt>
                <c:pt idx="87432">
                  <c:v>1577235600</c:v>
                </c:pt>
                <c:pt idx="87433">
                  <c:v>1577239200</c:v>
                </c:pt>
                <c:pt idx="87434">
                  <c:v>1577242800</c:v>
                </c:pt>
                <c:pt idx="87435">
                  <c:v>1577246400</c:v>
                </c:pt>
                <c:pt idx="87436">
                  <c:v>1577250000</c:v>
                </c:pt>
                <c:pt idx="87437">
                  <c:v>1577253600</c:v>
                </c:pt>
                <c:pt idx="87438">
                  <c:v>1577257200</c:v>
                </c:pt>
                <c:pt idx="87439">
                  <c:v>1577260800</c:v>
                </c:pt>
                <c:pt idx="87440">
                  <c:v>1577264400</c:v>
                </c:pt>
                <c:pt idx="87441">
                  <c:v>1577268000</c:v>
                </c:pt>
                <c:pt idx="87442">
                  <c:v>1577271600</c:v>
                </c:pt>
                <c:pt idx="87443">
                  <c:v>1577275200</c:v>
                </c:pt>
                <c:pt idx="87444">
                  <c:v>1577278800</c:v>
                </c:pt>
                <c:pt idx="87445">
                  <c:v>1577282400</c:v>
                </c:pt>
                <c:pt idx="87446">
                  <c:v>1577286000</c:v>
                </c:pt>
                <c:pt idx="87447">
                  <c:v>1577289600</c:v>
                </c:pt>
                <c:pt idx="87448">
                  <c:v>1577293200</c:v>
                </c:pt>
                <c:pt idx="87449">
                  <c:v>1577296800</c:v>
                </c:pt>
                <c:pt idx="87450">
                  <c:v>1577300400</c:v>
                </c:pt>
                <c:pt idx="87451">
                  <c:v>1577304000</c:v>
                </c:pt>
                <c:pt idx="87452">
                  <c:v>1577307600</c:v>
                </c:pt>
                <c:pt idx="87453">
                  <c:v>1577311200</c:v>
                </c:pt>
                <c:pt idx="87454">
                  <c:v>1577314800</c:v>
                </c:pt>
                <c:pt idx="87455">
                  <c:v>1577318400</c:v>
                </c:pt>
                <c:pt idx="87456">
                  <c:v>1577322000</c:v>
                </c:pt>
                <c:pt idx="87457">
                  <c:v>1577325600</c:v>
                </c:pt>
                <c:pt idx="87458">
                  <c:v>1577329200</c:v>
                </c:pt>
                <c:pt idx="87459">
                  <c:v>1577332800</c:v>
                </c:pt>
                <c:pt idx="87460">
                  <c:v>1577336400</c:v>
                </c:pt>
                <c:pt idx="87461">
                  <c:v>1577340000</c:v>
                </c:pt>
                <c:pt idx="87462">
                  <c:v>1577343600</c:v>
                </c:pt>
                <c:pt idx="87463">
                  <c:v>1577347200</c:v>
                </c:pt>
                <c:pt idx="87464">
                  <c:v>1577350800</c:v>
                </c:pt>
                <c:pt idx="87465">
                  <c:v>1577354400</c:v>
                </c:pt>
                <c:pt idx="87466">
                  <c:v>1577358000</c:v>
                </c:pt>
                <c:pt idx="87467">
                  <c:v>1577361600</c:v>
                </c:pt>
                <c:pt idx="87468">
                  <c:v>1577365200</c:v>
                </c:pt>
                <c:pt idx="87469">
                  <c:v>1577368800</c:v>
                </c:pt>
                <c:pt idx="87470">
                  <c:v>1577372400</c:v>
                </c:pt>
                <c:pt idx="87471">
                  <c:v>1577376000</c:v>
                </c:pt>
                <c:pt idx="87472">
                  <c:v>1577379600</c:v>
                </c:pt>
                <c:pt idx="87473">
                  <c:v>1577383200</c:v>
                </c:pt>
                <c:pt idx="87474">
                  <c:v>1577386800</c:v>
                </c:pt>
                <c:pt idx="87475">
                  <c:v>1577390400</c:v>
                </c:pt>
                <c:pt idx="87476">
                  <c:v>1577394000</c:v>
                </c:pt>
                <c:pt idx="87477">
                  <c:v>1577397600</c:v>
                </c:pt>
                <c:pt idx="87478">
                  <c:v>1577401200</c:v>
                </c:pt>
                <c:pt idx="87479">
                  <c:v>1577404800</c:v>
                </c:pt>
                <c:pt idx="87480">
                  <c:v>1577408400</c:v>
                </c:pt>
                <c:pt idx="87481">
                  <c:v>1577412000</c:v>
                </c:pt>
                <c:pt idx="87482">
                  <c:v>1577415600</c:v>
                </c:pt>
                <c:pt idx="87483">
                  <c:v>1577419200</c:v>
                </c:pt>
                <c:pt idx="87484">
                  <c:v>1577422800</c:v>
                </c:pt>
                <c:pt idx="87485">
                  <c:v>1577426400</c:v>
                </c:pt>
                <c:pt idx="87486">
                  <c:v>1577430000</c:v>
                </c:pt>
                <c:pt idx="87487">
                  <c:v>1577433600</c:v>
                </c:pt>
                <c:pt idx="87488">
                  <c:v>1577437200</c:v>
                </c:pt>
                <c:pt idx="87489">
                  <c:v>1577440800</c:v>
                </c:pt>
                <c:pt idx="87490">
                  <c:v>1577444400</c:v>
                </c:pt>
                <c:pt idx="87491">
                  <c:v>1577448000</c:v>
                </c:pt>
                <c:pt idx="87492">
                  <c:v>1577451600</c:v>
                </c:pt>
                <c:pt idx="87493">
                  <c:v>1577455200</c:v>
                </c:pt>
                <c:pt idx="87494">
                  <c:v>1577458800</c:v>
                </c:pt>
                <c:pt idx="87495">
                  <c:v>1577462400</c:v>
                </c:pt>
                <c:pt idx="87496">
                  <c:v>1577466000</c:v>
                </c:pt>
                <c:pt idx="87497">
                  <c:v>1577469600</c:v>
                </c:pt>
                <c:pt idx="87498">
                  <c:v>1577473200</c:v>
                </c:pt>
                <c:pt idx="87499">
                  <c:v>1577476800</c:v>
                </c:pt>
                <c:pt idx="87500">
                  <c:v>1577480400</c:v>
                </c:pt>
                <c:pt idx="87501">
                  <c:v>1577484000</c:v>
                </c:pt>
                <c:pt idx="87502">
                  <c:v>1577487600</c:v>
                </c:pt>
                <c:pt idx="87503">
                  <c:v>1577491200</c:v>
                </c:pt>
                <c:pt idx="87504">
                  <c:v>1577494800</c:v>
                </c:pt>
                <c:pt idx="87505">
                  <c:v>1577498400</c:v>
                </c:pt>
                <c:pt idx="87506">
                  <c:v>1577502000</c:v>
                </c:pt>
                <c:pt idx="87507">
                  <c:v>1577505600</c:v>
                </c:pt>
                <c:pt idx="87508">
                  <c:v>1577509200</c:v>
                </c:pt>
                <c:pt idx="87509">
                  <c:v>1577512800</c:v>
                </c:pt>
                <c:pt idx="87510">
                  <c:v>1577516400</c:v>
                </c:pt>
                <c:pt idx="87511">
                  <c:v>1577520000</c:v>
                </c:pt>
                <c:pt idx="87512">
                  <c:v>1577523600</c:v>
                </c:pt>
                <c:pt idx="87513">
                  <c:v>1577527200</c:v>
                </c:pt>
                <c:pt idx="87514">
                  <c:v>1577530800</c:v>
                </c:pt>
                <c:pt idx="87515">
                  <c:v>1577534400</c:v>
                </c:pt>
                <c:pt idx="87516">
                  <c:v>1577538000</c:v>
                </c:pt>
                <c:pt idx="87517">
                  <c:v>1577541600</c:v>
                </c:pt>
                <c:pt idx="87518">
                  <c:v>1577545200</c:v>
                </c:pt>
                <c:pt idx="87519">
                  <c:v>1577548800</c:v>
                </c:pt>
                <c:pt idx="87520">
                  <c:v>1577552400</c:v>
                </c:pt>
                <c:pt idx="87521">
                  <c:v>1577556000</c:v>
                </c:pt>
                <c:pt idx="87522">
                  <c:v>1577559600</c:v>
                </c:pt>
                <c:pt idx="87523">
                  <c:v>1577563200</c:v>
                </c:pt>
                <c:pt idx="87524">
                  <c:v>1577566800</c:v>
                </c:pt>
                <c:pt idx="87525">
                  <c:v>1577570400</c:v>
                </c:pt>
                <c:pt idx="87526">
                  <c:v>1577574000</c:v>
                </c:pt>
                <c:pt idx="87527">
                  <c:v>1577577600</c:v>
                </c:pt>
                <c:pt idx="87528">
                  <c:v>1577581200</c:v>
                </c:pt>
                <c:pt idx="87529">
                  <c:v>1577584800</c:v>
                </c:pt>
                <c:pt idx="87530">
                  <c:v>1577588400</c:v>
                </c:pt>
                <c:pt idx="87531">
                  <c:v>1577592000</c:v>
                </c:pt>
                <c:pt idx="87532">
                  <c:v>1577595600</c:v>
                </c:pt>
                <c:pt idx="87533">
                  <c:v>1577599200</c:v>
                </c:pt>
                <c:pt idx="87534">
                  <c:v>1577602800</c:v>
                </c:pt>
                <c:pt idx="87535">
                  <c:v>1577606400</c:v>
                </c:pt>
                <c:pt idx="87536">
                  <c:v>1577610000</c:v>
                </c:pt>
                <c:pt idx="87537">
                  <c:v>1577613600</c:v>
                </c:pt>
                <c:pt idx="87538">
                  <c:v>1577617200</c:v>
                </c:pt>
                <c:pt idx="87539">
                  <c:v>1577620800</c:v>
                </c:pt>
                <c:pt idx="87540">
                  <c:v>1577624400</c:v>
                </c:pt>
                <c:pt idx="87541">
                  <c:v>1577628000</c:v>
                </c:pt>
                <c:pt idx="87542">
                  <c:v>1577631600</c:v>
                </c:pt>
                <c:pt idx="87543">
                  <c:v>1577635200</c:v>
                </c:pt>
                <c:pt idx="87544">
                  <c:v>1577638800</c:v>
                </c:pt>
                <c:pt idx="87545">
                  <c:v>1577642400</c:v>
                </c:pt>
                <c:pt idx="87546">
                  <c:v>1577646000</c:v>
                </c:pt>
                <c:pt idx="87547">
                  <c:v>1577649600</c:v>
                </c:pt>
                <c:pt idx="87548">
                  <c:v>1577653200</c:v>
                </c:pt>
                <c:pt idx="87549">
                  <c:v>1577656800</c:v>
                </c:pt>
                <c:pt idx="87550">
                  <c:v>1577660400</c:v>
                </c:pt>
                <c:pt idx="87551">
                  <c:v>1577664000</c:v>
                </c:pt>
                <c:pt idx="87552">
                  <c:v>1577667600</c:v>
                </c:pt>
                <c:pt idx="87553">
                  <c:v>1577671200</c:v>
                </c:pt>
                <c:pt idx="87554">
                  <c:v>1577674800</c:v>
                </c:pt>
                <c:pt idx="87555">
                  <c:v>1577678400</c:v>
                </c:pt>
                <c:pt idx="87556">
                  <c:v>1577682000</c:v>
                </c:pt>
                <c:pt idx="87557">
                  <c:v>1577685600</c:v>
                </c:pt>
                <c:pt idx="87558">
                  <c:v>1577689200</c:v>
                </c:pt>
                <c:pt idx="87559">
                  <c:v>1577692800</c:v>
                </c:pt>
                <c:pt idx="87560">
                  <c:v>1577696400</c:v>
                </c:pt>
                <c:pt idx="87561">
                  <c:v>1577700000</c:v>
                </c:pt>
                <c:pt idx="87562">
                  <c:v>1577703600</c:v>
                </c:pt>
                <c:pt idx="87563">
                  <c:v>1577707200</c:v>
                </c:pt>
                <c:pt idx="87564">
                  <c:v>1577710800</c:v>
                </c:pt>
                <c:pt idx="87565">
                  <c:v>1577714400</c:v>
                </c:pt>
                <c:pt idx="87566">
                  <c:v>1577718000</c:v>
                </c:pt>
                <c:pt idx="87567">
                  <c:v>1577721600</c:v>
                </c:pt>
                <c:pt idx="87568">
                  <c:v>1577725200</c:v>
                </c:pt>
                <c:pt idx="87569">
                  <c:v>1577728800</c:v>
                </c:pt>
                <c:pt idx="87570">
                  <c:v>1577732400</c:v>
                </c:pt>
                <c:pt idx="87571">
                  <c:v>1577736000</c:v>
                </c:pt>
                <c:pt idx="87572">
                  <c:v>1577739600</c:v>
                </c:pt>
                <c:pt idx="87573">
                  <c:v>1577743200</c:v>
                </c:pt>
                <c:pt idx="87574">
                  <c:v>1577746800</c:v>
                </c:pt>
                <c:pt idx="87575">
                  <c:v>1577750400</c:v>
                </c:pt>
                <c:pt idx="87576">
                  <c:v>1577754000</c:v>
                </c:pt>
                <c:pt idx="87577">
                  <c:v>1577757600</c:v>
                </c:pt>
                <c:pt idx="87578">
                  <c:v>1577761200</c:v>
                </c:pt>
                <c:pt idx="87579">
                  <c:v>1577764800</c:v>
                </c:pt>
                <c:pt idx="87580">
                  <c:v>1577768400</c:v>
                </c:pt>
                <c:pt idx="87581">
                  <c:v>1577772000</c:v>
                </c:pt>
                <c:pt idx="87582">
                  <c:v>1577775600</c:v>
                </c:pt>
                <c:pt idx="87583">
                  <c:v>1577779200</c:v>
                </c:pt>
                <c:pt idx="87584">
                  <c:v>1577782800</c:v>
                </c:pt>
                <c:pt idx="87585">
                  <c:v>1577786400</c:v>
                </c:pt>
                <c:pt idx="87586">
                  <c:v>1577790000</c:v>
                </c:pt>
                <c:pt idx="87587">
                  <c:v>1577793600</c:v>
                </c:pt>
                <c:pt idx="87588">
                  <c:v>1577797200</c:v>
                </c:pt>
                <c:pt idx="87589">
                  <c:v>1577800800</c:v>
                </c:pt>
                <c:pt idx="87590">
                  <c:v>1577804400</c:v>
                </c:pt>
                <c:pt idx="87591">
                  <c:v>1577808000</c:v>
                </c:pt>
                <c:pt idx="87592">
                  <c:v>1577811600</c:v>
                </c:pt>
                <c:pt idx="87593">
                  <c:v>1577815200</c:v>
                </c:pt>
                <c:pt idx="87594">
                  <c:v>1577818800</c:v>
                </c:pt>
                <c:pt idx="87595">
                  <c:v>1577822400</c:v>
                </c:pt>
                <c:pt idx="87596">
                  <c:v>1577826000</c:v>
                </c:pt>
                <c:pt idx="87597">
                  <c:v>1577829600</c:v>
                </c:pt>
                <c:pt idx="87598">
                  <c:v>1577833200</c:v>
                </c:pt>
                <c:pt idx="87599">
                  <c:v>1577836800</c:v>
                </c:pt>
              </c:numCache>
            </c:numRef>
          </c:xVal>
          <c:yVal>
            <c:numRef>
              <c:f>final_dataset!$M$2:$M$87601</c:f>
              <c:numCache>
                <c:formatCode>General</c:formatCode>
                <c:ptCount val="87600"/>
                <c:pt idx="0">
                  <c:v>640.91</c:v>
                </c:pt>
                <c:pt idx="1">
                  <c:v>618.23</c:v>
                </c:pt>
                <c:pt idx="2">
                  <c:v>608.71</c:v>
                </c:pt>
                <c:pt idx="3">
                  <c:v>594.15</c:v>
                </c:pt>
                <c:pt idx="4">
                  <c:v>593.4</c:v>
                </c:pt>
                <c:pt idx="5">
                  <c:v>599.95000000000005</c:v>
                </c:pt>
                <c:pt idx="6">
                  <c:v>582.66</c:v>
                </c:pt>
                <c:pt idx="7">
                  <c:v>650.26</c:v>
                </c:pt>
                <c:pt idx="8">
                  <c:v>730.41</c:v>
                </c:pt>
                <c:pt idx="9">
                  <c:v>799.87</c:v>
                </c:pt>
                <c:pt idx="10">
                  <c:v>820.96</c:v>
                </c:pt>
                <c:pt idx="11">
                  <c:v>825.91</c:v>
                </c:pt>
                <c:pt idx="12">
                  <c:v>817.97</c:v>
                </c:pt>
                <c:pt idx="13">
                  <c:v>799.92</c:v>
                </c:pt>
                <c:pt idx="14">
                  <c:v>796.25</c:v>
                </c:pt>
                <c:pt idx="15">
                  <c:v>782.67</c:v>
                </c:pt>
                <c:pt idx="16">
                  <c:v>761.59</c:v>
                </c:pt>
                <c:pt idx="17">
                  <c:v>754.4</c:v>
                </c:pt>
                <c:pt idx="18">
                  <c:v>860.51</c:v>
                </c:pt>
                <c:pt idx="19">
                  <c:v>842.98</c:v>
                </c:pt>
                <c:pt idx="20">
                  <c:v>805.55</c:v>
                </c:pt>
                <c:pt idx="21">
                  <c:v>767.4</c:v>
                </c:pt>
                <c:pt idx="22">
                  <c:v>727.57</c:v>
                </c:pt>
                <c:pt idx="23">
                  <c:v>690.36</c:v>
                </c:pt>
                <c:pt idx="24">
                  <c:v>666.5</c:v>
                </c:pt>
                <c:pt idx="25">
                  <c:v>639.99</c:v>
                </c:pt>
                <c:pt idx="26">
                  <c:v>619.57000000000005</c:v>
                </c:pt>
                <c:pt idx="27">
                  <c:v>604.54999999999995</c:v>
                </c:pt>
                <c:pt idx="28">
                  <c:v>596.87</c:v>
                </c:pt>
                <c:pt idx="29">
                  <c:v>594.32000000000005</c:v>
                </c:pt>
                <c:pt idx="30">
                  <c:v>563.28</c:v>
                </c:pt>
                <c:pt idx="31">
                  <c:v>593.46</c:v>
                </c:pt>
                <c:pt idx="32">
                  <c:v>636.37</c:v>
                </c:pt>
                <c:pt idx="33">
                  <c:v>672.9</c:v>
                </c:pt>
                <c:pt idx="34">
                  <c:v>712.29</c:v>
                </c:pt>
                <c:pt idx="35">
                  <c:v>731.81</c:v>
                </c:pt>
                <c:pt idx="36">
                  <c:v>743.12</c:v>
                </c:pt>
                <c:pt idx="37">
                  <c:v>734.86</c:v>
                </c:pt>
                <c:pt idx="38">
                  <c:v>726.41</c:v>
                </c:pt>
                <c:pt idx="39">
                  <c:v>720.98</c:v>
                </c:pt>
                <c:pt idx="40">
                  <c:v>710.78</c:v>
                </c:pt>
                <c:pt idx="41">
                  <c:v>708.04</c:v>
                </c:pt>
                <c:pt idx="42">
                  <c:v>824.66</c:v>
                </c:pt>
                <c:pt idx="43">
                  <c:v>814.33</c:v>
                </c:pt>
                <c:pt idx="44">
                  <c:v>796.01</c:v>
                </c:pt>
                <c:pt idx="45">
                  <c:v>762.77</c:v>
                </c:pt>
                <c:pt idx="46">
                  <c:v>715.37</c:v>
                </c:pt>
                <c:pt idx="47">
                  <c:v>677.06</c:v>
                </c:pt>
                <c:pt idx="48">
                  <c:v>641.66</c:v>
                </c:pt>
                <c:pt idx="49">
                  <c:v>621.41999999999996</c:v>
                </c:pt>
                <c:pt idx="50">
                  <c:v>608.61</c:v>
                </c:pt>
                <c:pt idx="51">
                  <c:v>597.28</c:v>
                </c:pt>
                <c:pt idx="52">
                  <c:v>602.55999999999995</c:v>
                </c:pt>
                <c:pt idx="53">
                  <c:v>625.5</c:v>
                </c:pt>
                <c:pt idx="54">
                  <c:v>651.45000000000005</c:v>
                </c:pt>
                <c:pt idx="55">
                  <c:v>814.09</c:v>
                </c:pt>
                <c:pt idx="56">
                  <c:v>954.77</c:v>
                </c:pt>
                <c:pt idx="57">
                  <c:v>1025.6199999999999</c:v>
                </c:pt>
                <c:pt idx="58">
                  <c:v>1068.0999999999999</c:v>
                </c:pt>
                <c:pt idx="59">
                  <c:v>1076.57</c:v>
                </c:pt>
                <c:pt idx="60">
                  <c:v>1082.54</c:v>
                </c:pt>
                <c:pt idx="61">
                  <c:v>1091.75</c:v>
                </c:pt>
                <c:pt idx="62">
                  <c:v>1078.67</c:v>
                </c:pt>
                <c:pt idx="63">
                  <c:v>1029.32</c:v>
                </c:pt>
                <c:pt idx="64">
                  <c:v>957.56</c:v>
                </c:pt>
                <c:pt idx="65">
                  <c:v>857.45</c:v>
                </c:pt>
                <c:pt idx="66">
                  <c:v>929.19</c:v>
                </c:pt>
                <c:pt idx="67">
                  <c:v>903.09</c:v>
                </c:pt>
                <c:pt idx="68">
                  <c:v>856.38</c:v>
                </c:pt>
                <c:pt idx="69">
                  <c:v>813.12</c:v>
                </c:pt>
                <c:pt idx="70">
                  <c:v>754.68</c:v>
                </c:pt>
                <c:pt idx="71">
                  <c:v>698.66</c:v>
                </c:pt>
                <c:pt idx="72">
                  <c:v>664.04</c:v>
                </c:pt>
                <c:pt idx="73">
                  <c:v>644.88</c:v>
                </c:pt>
                <c:pt idx="74">
                  <c:v>629.19000000000005</c:v>
                </c:pt>
                <c:pt idx="75">
                  <c:v>620.91999999999996</c:v>
                </c:pt>
                <c:pt idx="76">
                  <c:v>620.38</c:v>
                </c:pt>
                <c:pt idx="77">
                  <c:v>637.85</c:v>
                </c:pt>
                <c:pt idx="78">
                  <c:v>661.14</c:v>
                </c:pt>
                <c:pt idx="79">
                  <c:v>823.43</c:v>
                </c:pt>
                <c:pt idx="80">
                  <c:v>942.7</c:v>
                </c:pt>
                <c:pt idx="81">
                  <c:v>1017.43</c:v>
                </c:pt>
                <c:pt idx="82">
                  <c:v>1051.75</c:v>
                </c:pt>
                <c:pt idx="83">
                  <c:v>1060.94</c:v>
                </c:pt>
                <c:pt idx="84">
                  <c:v>1069.3399999999999</c:v>
                </c:pt>
                <c:pt idx="85">
                  <c:v>1087.55</c:v>
                </c:pt>
                <c:pt idx="86">
                  <c:v>1065.07</c:v>
                </c:pt>
                <c:pt idx="87">
                  <c:v>1018.98</c:v>
                </c:pt>
                <c:pt idx="88">
                  <c:v>954.14</c:v>
                </c:pt>
                <c:pt idx="89">
                  <c:v>860.78</c:v>
                </c:pt>
                <c:pt idx="90">
                  <c:v>929.62</c:v>
                </c:pt>
                <c:pt idx="91">
                  <c:v>901.09</c:v>
                </c:pt>
                <c:pt idx="92">
                  <c:v>857.31</c:v>
                </c:pt>
                <c:pt idx="93">
                  <c:v>804.69</c:v>
                </c:pt>
                <c:pt idx="94">
                  <c:v>751.24</c:v>
                </c:pt>
                <c:pt idx="95">
                  <c:v>700.33</c:v>
                </c:pt>
                <c:pt idx="96">
                  <c:v>652.94000000000005</c:v>
                </c:pt>
                <c:pt idx="97">
                  <c:v>626.79999999999995</c:v>
                </c:pt>
                <c:pt idx="98">
                  <c:v>616.23</c:v>
                </c:pt>
                <c:pt idx="99">
                  <c:v>603.92999999999995</c:v>
                </c:pt>
                <c:pt idx="100">
                  <c:v>609.52</c:v>
                </c:pt>
                <c:pt idx="101">
                  <c:v>624.27</c:v>
                </c:pt>
                <c:pt idx="102">
                  <c:v>648.35</c:v>
                </c:pt>
                <c:pt idx="103">
                  <c:v>807.48</c:v>
                </c:pt>
                <c:pt idx="104">
                  <c:v>936.96</c:v>
                </c:pt>
                <c:pt idx="105">
                  <c:v>1016.64</c:v>
                </c:pt>
                <c:pt idx="106">
                  <c:v>1057.5899999999999</c:v>
                </c:pt>
                <c:pt idx="107">
                  <c:v>1055.67</c:v>
                </c:pt>
                <c:pt idx="108">
                  <c:v>1060.33</c:v>
                </c:pt>
                <c:pt idx="109">
                  <c:v>1077.83</c:v>
                </c:pt>
                <c:pt idx="110">
                  <c:v>1062.46</c:v>
                </c:pt>
                <c:pt idx="111">
                  <c:v>1011.06</c:v>
                </c:pt>
                <c:pt idx="112">
                  <c:v>943.74</c:v>
                </c:pt>
                <c:pt idx="113">
                  <c:v>852.54</c:v>
                </c:pt>
                <c:pt idx="114">
                  <c:v>920.51</c:v>
                </c:pt>
                <c:pt idx="115">
                  <c:v>892.96</c:v>
                </c:pt>
                <c:pt idx="116">
                  <c:v>849.07</c:v>
                </c:pt>
                <c:pt idx="117">
                  <c:v>806.93</c:v>
                </c:pt>
                <c:pt idx="118">
                  <c:v>752.25</c:v>
                </c:pt>
                <c:pt idx="119">
                  <c:v>703.78</c:v>
                </c:pt>
                <c:pt idx="120">
                  <c:v>667.36</c:v>
                </c:pt>
                <c:pt idx="121">
                  <c:v>643.75</c:v>
                </c:pt>
                <c:pt idx="122">
                  <c:v>626.32000000000005</c:v>
                </c:pt>
                <c:pt idx="123">
                  <c:v>623.29</c:v>
                </c:pt>
                <c:pt idx="124">
                  <c:v>625.76</c:v>
                </c:pt>
                <c:pt idx="125">
                  <c:v>647.96</c:v>
                </c:pt>
                <c:pt idx="126">
                  <c:v>668.97</c:v>
                </c:pt>
                <c:pt idx="127">
                  <c:v>821.9</c:v>
                </c:pt>
                <c:pt idx="128">
                  <c:v>957.23</c:v>
                </c:pt>
                <c:pt idx="129">
                  <c:v>1032.8399999999999</c:v>
                </c:pt>
                <c:pt idx="130">
                  <c:v>1064.73</c:v>
                </c:pt>
                <c:pt idx="131">
                  <c:v>1073.82</c:v>
                </c:pt>
                <c:pt idx="132">
                  <c:v>1071.6099999999999</c:v>
                </c:pt>
                <c:pt idx="133">
                  <c:v>1093.5899999999999</c:v>
                </c:pt>
                <c:pt idx="134">
                  <c:v>1085.22</c:v>
                </c:pt>
                <c:pt idx="135">
                  <c:v>1023.04</c:v>
                </c:pt>
                <c:pt idx="136">
                  <c:v>951.72</c:v>
                </c:pt>
                <c:pt idx="137">
                  <c:v>865.78</c:v>
                </c:pt>
                <c:pt idx="138">
                  <c:v>916.25</c:v>
                </c:pt>
                <c:pt idx="139">
                  <c:v>883.27</c:v>
                </c:pt>
                <c:pt idx="140">
                  <c:v>848.61</c:v>
                </c:pt>
                <c:pt idx="141">
                  <c:v>803.83</c:v>
                </c:pt>
                <c:pt idx="142">
                  <c:v>760.16</c:v>
                </c:pt>
                <c:pt idx="143">
                  <c:v>712.57</c:v>
                </c:pt>
                <c:pt idx="144">
                  <c:v>681.35</c:v>
                </c:pt>
                <c:pt idx="145">
                  <c:v>653.72</c:v>
                </c:pt>
                <c:pt idx="146">
                  <c:v>639.01</c:v>
                </c:pt>
                <c:pt idx="147">
                  <c:v>632.70000000000005</c:v>
                </c:pt>
                <c:pt idx="148">
                  <c:v>632.78</c:v>
                </c:pt>
                <c:pt idx="149">
                  <c:v>651.66</c:v>
                </c:pt>
                <c:pt idx="150">
                  <c:v>679.94</c:v>
                </c:pt>
                <c:pt idx="151">
                  <c:v>825.96</c:v>
                </c:pt>
                <c:pt idx="152">
                  <c:v>944.62</c:v>
                </c:pt>
                <c:pt idx="153">
                  <c:v>1028.22</c:v>
                </c:pt>
                <c:pt idx="154">
                  <c:v>1062.81</c:v>
                </c:pt>
                <c:pt idx="155">
                  <c:v>1068.3800000000001</c:v>
                </c:pt>
                <c:pt idx="156">
                  <c:v>1062.46</c:v>
                </c:pt>
                <c:pt idx="157">
                  <c:v>1069.3900000000001</c:v>
                </c:pt>
                <c:pt idx="158">
                  <c:v>1052.6199999999999</c:v>
                </c:pt>
                <c:pt idx="159">
                  <c:v>994.49</c:v>
                </c:pt>
                <c:pt idx="160">
                  <c:v>921.9</c:v>
                </c:pt>
                <c:pt idx="161">
                  <c:v>845.7</c:v>
                </c:pt>
                <c:pt idx="162">
                  <c:v>896.6</c:v>
                </c:pt>
                <c:pt idx="163">
                  <c:v>868.13</c:v>
                </c:pt>
                <c:pt idx="164">
                  <c:v>832.13</c:v>
                </c:pt>
                <c:pt idx="165">
                  <c:v>787.08</c:v>
                </c:pt>
                <c:pt idx="166">
                  <c:v>739.75</c:v>
                </c:pt>
                <c:pt idx="167">
                  <c:v>695.32</c:v>
                </c:pt>
                <c:pt idx="168">
                  <c:v>664.86</c:v>
                </c:pt>
                <c:pt idx="169">
                  <c:v>637.5</c:v>
                </c:pt>
                <c:pt idx="170">
                  <c:v>618.80999999999995</c:v>
                </c:pt>
                <c:pt idx="171">
                  <c:v>610.47</c:v>
                </c:pt>
                <c:pt idx="172">
                  <c:v>600.11</c:v>
                </c:pt>
                <c:pt idx="173">
                  <c:v>600.57000000000005</c:v>
                </c:pt>
                <c:pt idx="174">
                  <c:v>567.78</c:v>
                </c:pt>
                <c:pt idx="175">
                  <c:v>607.5</c:v>
                </c:pt>
                <c:pt idx="176">
                  <c:v>652.79</c:v>
                </c:pt>
                <c:pt idx="177">
                  <c:v>705.3</c:v>
                </c:pt>
                <c:pt idx="178">
                  <c:v>745.68</c:v>
                </c:pt>
                <c:pt idx="179">
                  <c:v>758.6</c:v>
                </c:pt>
                <c:pt idx="180">
                  <c:v>758.23</c:v>
                </c:pt>
                <c:pt idx="181">
                  <c:v>751.43</c:v>
                </c:pt>
                <c:pt idx="182">
                  <c:v>744.27</c:v>
                </c:pt>
                <c:pt idx="183">
                  <c:v>728.23</c:v>
                </c:pt>
                <c:pt idx="184">
                  <c:v>714.18</c:v>
                </c:pt>
                <c:pt idx="185">
                  <c:v>703.02</c:v>
                </c:pt>
                <c:pt idx="186">
                  <c:v>790.13</c:v>
                </c:pt>
                <c:pt idx="187">
                  <c:v>773.43</c:v>
                </c:pt>
                <c:pt idx="188">
                  <c:v>746.22</c:v>
                </c:pt>
                <c:pt idx="189">
                  <c:v>732.57</c:v>
                </c:pt>
                <c:pt idx="190">
                  <c:v>699.23</c:v>
                </c:pt>
                <c:pt idx="191">
                  <c:v>670.48</c:v>
                </c:pt>
                <c:pt idx="192">
                  <c:v>639.96</c:v>
                </c:pt>
                <c:pt idx="193">
                  <c:v>618.19000000000005</c:v>
                </c:pt>
                <c:pt idx="194">
                  <c:v>604.77</c:v>
                </c:pt>
                <c:pt idx="195">
                  <c:v>597.55999999999995</c:v>
                </c:pt>
                <c:pt idx="196">
                  <c:v>595.63</c:v>
                </c:pt>
                <c:pt idx="197">
                  <c:v>589.37</c:v>
                </c:pt>
                <c:pt idx="198">
                  <c:v>565.79999999999995</c:v>
                </c:pt>
                <c:pt idx="199">
                  <c:v>596.35</c:v>
                </c:pt>
                <c:pt idx="200">
                  <c:v>633.91</c:v>
                </c:pt>
                <c:pt idx="201">
                  <c:v>664.97</c:v>
                </c:pt>
                <c:pt idx="202">
                  <c:v>697.75</c:v>
                </c:pt>
                <c:pt idx="203">
                  <c:v>710.14</c:v>
                </c:pt>
                <c:pt idx="204">
                  <c:v>723.49</c:v>
                </c:pt>
                <c:pt idx="205">
                  <c:v>720.07</c:v>
                </c:pt>
                <c:pt idx="206">
                  <c:v>712.75</c:v>
                </c:pt>
                <c:pt idx="207">
                  <c:v>696.79</c:v>
                </c:pt>
                <c:pt idx="208">
                  <c:v>678.24</c:v>
                </c:pt>
                <c:pt idx="209">
                  <c:v>688.12</c:v>
                </c:pt>
                <c:pt idx="210">
                  <c:v>776.05</c:v>
                </c:pt>
                <c:pt idx="211">
                  <c:v>772.38</c:v>
                </c:pt>
                <c:pt idx="212">
                  <c:v>762.03</c:v>
                </c:pt>
                <c:pt idx="213">
                  <c:v>737.05</c:v>
                </c:pt>
                <c:pt idx="214">
                  <c:v>706.85</c:v>
                </c:pt>
                <c:pt idx="215">
                  <c:v>662.74</c:v>
                </c:pt>
                <c:pt idx="216">
                  <c:v>633.6</c:v>
                </c:pt>
                <c:pt idx="217">
                  <c:v>614.19000000000005</c:v>
                </c:pt>
                <c:pt idx="218">
                  <c:v>602.48</c:v>
                </c:pt>
                <c:pt idx="219">
                  <c:v>593.14</c:v>
                </c:pt>
                <c:pt idx="220">
                  <c:v>601.94000000000005</c:v>
                </c:pt>
                <c:pt idx="221">
                  <c:v>626.82000000000005</c:v>
                </c:pt>
                <c:pt idx="222">
                  <c:v>648.66</c:v>
                </c:pt>
                <c:pt idx="223">
                  <c:v>811.91</c:v>
                </c:pt>
                <c:pt idx="224">
                  <c:v>941.89</c:v>
                </c:pt>
                <c:pt idx="225">
                  <c:v>1018.15</c:v>
                </c:pt>
                <c:pt idx="226">
                  <c:v>1059.69</c:v>
                </c:pt>
                <c:pt idx="227">
                  <c:v>1064.83</c:v>
                </c:pt>
                <c:pt idx="228">
                  <c:v>1064.56</c:v>
                </c:pt>
                <c:pt idx="229">
                  <c:v>1075.29</c:v>
                </c:pt>
                <c:pt idx="230">
                  <c:v>1065.77</c:v>
                </c:pt>
                <c:pt idx="231">
                  <c:v>1007.9</c:v>
                </c:pt>
                <c:pt idx="232">
                  <c:v>938.53</c:v>
                </c:pt>
                <c:pt idx="233">
                  <c:v>846.09</c:v>
                </c:pt>
                <c:pt idx="234">
                  <c:v>894.33</c:v>
                </c:pt>
                <c:pt idx="235">
                  <c:v>861.81</c:v>
                </c:pt>
                <c:pt idx="236">
                  <c:v>822.94</c:v>
                </c:pt>
                <c:pt idx="237">
                  <c:v>777.84</c:v>
                </c:pt>
                <c:pt idx="238">
                  <c:v>728.01</c:v>
                </c:pt>
                <c:pt idx="239">
                  <c:v>685.98</c:v>
                </c:pt>
                <c:pt idx="240">
                  <c:v>644.24</c:v>
                </c:pt>
                <c:pt idx="241">
                  <c:v>619.54999999999995</c:v>
                </c:pt>
                <c:pt idx="242">
                  <c:v>603.54</c:v>
                </c:pt>
                <c:pt idx="243">
                  <c:v>597.72</c:v>
                </c:pt>
                <c:pt idx="244">
                  <c:v>606.02</c:v>
                </c:pt>
                <c:pt idx="245">
                  <c:v>624.96</c:v>
                </c:pt>
                <c:pt idx="246">
                  <c:v>653.30999999999995</c:v>
                </c:pt>
                <c:pt idx="247">
                  <c:v>801.76</c:v>
                </c:pt>
                <c:pt idx="248">
                  <c:v>929.64</c:v>
                </c:pt>
                <c:pt idx="249">
                  <c:v>1007.68</c:v>
                </c:pt>
                <c:pt idx="250">
                  <c:v>1055.55</c:v>
                </c:pt>
                <c:pt idx="251">
                  <c:v>1059.28</c:v>
                </c:pt>
                <c:pt idx="252">
                  <c:v>1057.6600000000001</c:v>
                </c:pt>
                <c:pt idx="253">
                  <c:v>1073.75</c:v>
                </c:pt>
                <c:pt idx="254">
                  <c:v>1053.8900000000001</c:v>
                </c:pt>
                <c:pt idx="255">
                  <c:v>1005.84</c:v>
                </c:pt>
                <c:pt idx="256">
                  <c:v>933.73</c:v>
                </c:pt>
                <c:pt idx="257">
                  <c:v>847.14</c:v>
                </c:pt>
                <c:pt idx="258">
                  <c:v>905.71</c:v>
                </c:pt>
                <c:pt idx="259">
                  <c:v>865.57</c:v>
                </c:pt>
                <c:pt idx="260">
                  <c:v>825.4</c:v>
                </c:pt>
                <c:pt idx="261">
                  <c:v>786.24</c:v>
                </c:pt>
                <c:pt idx="262">
                  <c:v>734.8</c:v>
                </c:pt>
                <c:pt idx="263">
                  <c:v>696.78</c:v>
                </c:pt>
                <c:pt idx="264">
                  <c:v>663.94</c:v>
                </c:pt>
                <c:pt idx="265">
                  <c:v>632.89</c:v>
                </c:pt>
                <c:pt idx="266">
                  <c:v>620.13</c:v>
                </c:pt>
                <c:pt idx="267">
                  <c:v>610.52</c:v>
                </c:pt>
                <c:pt idx="268">
                  <c:v>610.70000000000005</c:v>
                </c:pt>
                <c:pt idx="269">
                  <c:v>639.33000000000004</c:v>
                </c:pt>
                <c:pt idx="270">
                  <c:v>654.66999999999996</c:v>
                </c:pt>
                <c:pt idx="271">
                  <c:v>805.96</c:v>
                </c:pt>
                <c:pt idx="272">
                  <c:v>944.51</c:v>
                </c:pt>
                <c:pt idx="273">
                  <c:v>1025.6300000000001</c:v>
                </c:pt>
                <c:pt idx="274">
                  <c:v>1052.79</c:v>
                </c:pt>
                <c:pt idx="275">
                  <c:v>1076.83</c:v>
                </c:pt>
                <c:pt idx="276">
                  <c:v>1060.55</c:v>
                </c:pt>
                <c:pt idx="277">
                  <c:v>1075.3499999999999</c:v>
                </c:pt>
                <c:pt idx="278">
                  <c:v>1061.8900000000001</c:v>
                </c:pt>
                <c:pt idx="279">
                  <c:v>1019.56</c:v>
                </c:pt>
                <c:pt idx="280">
                  <c:v>940.08</c:v>
                </c:pt>
                <c:pt idx="281">
                  <c:v>850.22</c:v>
                </c:pt>
                <c:pt idx="282">
                  <c:v>905.15</c:v>
                </c:pt>
                <c:pt idx="283">
                  <c:v>871.49</c:v>
                </c:pt>
                <c:pt idx="284">
                  <c:v>836.55</c:v>
                </c:pt>
                <c:pt idx="285">
                  <c:v>788.34</c:v>
                </c:pt>
                <c:pt idx="286">
                  <c:v>743.81</c:v>
                </c:pt>
                <c:pt idx="287">
                  <c:v>696.39</c:v>
                </c:pt>
                <c:pt idx="288">
                  <c:v>675.3</c:v>
                </c:pt>
                <c:pt idx="289">
                  <c:v>634.65</c:v>
                </c:pt>
                <c:pt idx="290">
                  <c:v>620.96</c:v>
                </c:pt>
                <c:pt idx="291">
                  <c:v>614.22</c:v>
                </c:pt>
                <c:pt idx="292">
                  <c:v>616.76</c:v>
                </c:pt>
                <c:pt idx="293">
                  <c:v>641.22</c:v>
                </c:pt>
                <c:pt idx="294">
                  <c:v>658.67</c:v>
                </c:pt>
                <c:pt idx="295">
                  <c:v>815.34</c:v>
                </c:pt>
                <c:pt idx="296">
                  <c:v>949.66</c:v>
                </c:pt>
                <c:pt idx="297">
                  <c:v>1034.26</c:v>
                </c:pt>
                <c:pt idx="298">
                  <c:v>1075.43</c:v>
                </c:pt>
                <c:pt idx="299">
                  <c:v>1076.44</c:v>
                </c:pt>
                <c:pt idx="300">
                  <c:v>1078.7</c:v>
                </c:pt>
                <c:pt idx="301">
                  <c:v>1093.8399999999999</c:v>
                </c:pt>
                <c:pt idx="302">
                  <c:v>1086.31</c:v>
                </c:pt>
                <c:pt idx="303">
                  <c:v>1036.68</c:v>
                </c:pt>
                <c:pt idx="304">
                  <c:v>966.48</c:v>
                </c:pt>
                <c:pt idx="305">
                  <c:v>870.55</c:v>
                </c:pt>
                <c:pt idx="306">
                  <c:v>920.74</c:v>
                </c:pt>
                <c:pt idx="307">
                  <c:v>886.69</c:v>
                </c:pt>
                <c:pt idx="308">
                  <c:v>852.1</c:v>
                </c:pt>
                <c:pt idx="309">
                  <c:v>811.15</c:v>
                </c:pt>
                <c:pt idx="310">
                  <c:v>766.58</c:v>
                </c:pt>
                <c:pt idx="311">
                  <c:v>721.11</c:v>
                </c:pt>
                <c:pt idx="312">
                  <c:v>679.53</c:v>
                </c:pt>
                <c:pt idx="313">
                  <c:v>654.62</c:v>
                </c:pt>
                <c:pt idx="314">
                  <c:v>636.58000000000004</c:v>
                </c:pt>
                <c:pt idx="315">
                  <c:v>624.17999999999995</c:v>
                </c:pt>
                <c:pt idx="316">
                  <c:v>630.46</c:v>
                </c:pt>
                <c:pt idx="317">
                  <c:v>646.07000000000005</c:v>
                </c:pt>
                <c:pt idx="318">
                  <c:v>660.89</c:v>
                </c:pt>
                <c:pt idx="319">
                  <c:v>810.74</c:v>
                </c:pt>
                <c:pt idx="320">
                  <c:v>954.84</c:v>
                </c:pt>
                <c:pt idx="321">
                  <c:v>1032.01</c:v>
                </c:pt>
                <c:pt idx="322">
                  <c:v>1069.9000000000001</c:v>
                </c:pt>
                <c:pt idx="323">
                  <c:v>1081.95</c:v>
                </c:pt>
                <c:pt idx="324">
                  <c:v>1065.98</c:v>
                </c:pt>
                <c:pt idx="325">
                  <c:v>1093.24</c:v>
                </c:pt>
                <c:pt idx="326">
                  <c:v>1075.5</c:v>
                </c:pt>
                <c:pt idx="327">
                  <c:v>1033.83</c:v>
                </c:pt>
                <c:pt idx="328">
                  <c:v>940.23</c:v>
                </c:pt>
                <c:pt idx="329">
                  <c:v>861.37</c:v>
                </c:pt>
                <c:pt idx="330">
                  <c:v>922.15</c:v>
                </c:pt>
                <c:pt idx="331">
                  <c:v>890.36</c:v>
                </c:pt>
                <c:pt idx="332">
                  <c:v>847.81</c:v>
                </c:pt>
                <c:pt idx="333">
                  <c:v>815.95</c:v>
                </c:pt>
                <c:pt idx="334">
                  <c:v>763.7</c:v>
                </c:pt>
                <c:pt idx="335">
                  <c:v>720.8</c:v>
                </c:pt>
                <c:pt idx="336">
                  <c:v>684.54</c:v>
                </c:pt>
                <c:pt idx="337">
                  <c:v>659.86</c:v>
                </c:pt>
                <c:pt idx="338">
                  <c:v>642.13</c:v>
                </c:pt>
                <c:pt idx="339">
                  <c:v>635.45000000000005</c:v>
                </c:pt>
                <c:pt idx="340">
                  <c:v>626.95000000000005</c:v>
                </c:pt>
                <c:pt idx="341">
                  <c:v>635.07000000000005</c:v>
                </c:pt>
                <c:pt idx="342">
                  <c:v>628.95000000000005</c:v>
                </c:pt>
                <c:pt idx="343">
                  <c:v>715.42</c:v>
                </c:pt>
                <c:pt idx="344">
                  <c:v>827.35</c:v>
                </c:pt>
                <c:pt idx="345">
                  <c:v>901.73</c:v>
                </c:pt>
                <c:pt idx="346">
                  <c:v>945.31</c:v>
                </c:pt>
                <c:pt idx="347">
                  <c:v>933.47</c:v>
                </c:pt>
                <c:pt idx="348">
                  <c:v>906.71</c:v>
                </c:pt>
                <c:pt idx="349">
                  <c:v>888.93</c:v>
                </c:pt>
                <c:pt idx="350">
                  <c:v>868.95</c:v>
                </c:pt>
                <c:pt idx="351">
                  <c:v>848.07</c:v>
                </c:pt>
                <c:pt idx="352">
                  <c:v>816.83</c:v>
                </c:pt>
                <c:pt idx="353">
                  <c:v>791</c:v>
                </c:pt>
                <c:pt idx="354">
                  <c:v>866.65</c:v>
                </c:pt>
                <c:pt idx="355">
                  <c:v>858.87</c:v>
                </c:pt>
                <c:pt idx="356">
                  <c:v>823.06</c:v>
                </c:pt>
                <c:pt idx="357">
                  <c:v>783.78</c:v>
                </c:pt>
                <c:pt idx="358">
                  <c:v>744.77</c:v>
                </c:pt>
                <c:pt idx="359">
                  <c:v>704.36</c:v>
                </c:pt>
                <c:pt idx="360">
                  <c:v>672.91</c:v>
                </c:pt>
                <c:pt idx="361">
                  <c:v>651.38</c:v>
                </c:pt>
                <c:pt idx="362">
                  <c:v>633.09</c:v>
                </c:pt>
                <c:pt idx="363">
                  <c:v>621.24</c:v>
                </c:pt>
                <c:pt idx="364">
                  <c:v>617.09</c:v>
                </c:pt>
                <c:pt idx="365">
                  <c:v>613.98</c:v>
                </c:pt>
                <c:pt idx="366">
                  <c:v>587.80999999999995</c:v>
                </c:pt>
                <c:pt idx="367">
                  <c:v>614.25</c:v>
                </c:pt>
                <c:pt idx="368">
                  <c:v>649.39</c:v>
                </c:pt>
                <c:pt idx="369">
                  <c:v>697.66</c:v>
                </c:pt>
                <c:pt idx="370">
                  <c:v>738.46</c:v>
                </c:pt>
                <c:pt idx="371">
                  <c:v>758.14</c:v>
                </c:pt>
                <c:pt idx="372">
                  <c:v>768.21</c:v>
                </c:pt>
                <c:pt idx="373">
                  <c:v>766.39</c:v>
                </c:pt>
                <c:pt idx="374">
                  <c:v>731.68</c:v>
                </c:pt>
                <c:pt idx="375">
                  <c:v>741.53</c:v>
                </c:pt>
                <c:pt idx="376">
                  <c:v>728.13</c:v>
                </c:pt>
                <c:pt idx="377">
                  <c:v>716.38</c:v>
                </c:pt>
                <c:pt idx="378">
                  <c:v>800.57</c:v>
                </c:pt>
                <c:pt idx="379">
                  <c:v>798.39</c:v>
                </c:pt>
                <c:pt idx="380">
                  <c:v>782.78</c:v>
                </c:pt>
                <c:pt idx="381">
                  <c:v>757.8</c:v>
                </c:pt>
                <c:pt idx="382">
                  <c:v>723.87</c:v>
                </c:pt>
                <c:pt idx="383">
                  <c:v>687.57</c:v>
                </c:pt>
                <c:pt idx="384">
                  <c:v>655.81</c:v>
                </c:pt>
                <c:pt idx="385">
                  <c:v>624.39</c:v>
                </c:pt>
                <c:pt idx="386">
                  <c:v>619.74</c:v>
                </c:pt>
                <c:pt idx="387">
                  <c:v>611.59</c:v>
                </c:pt>
                <c:pt idx="388">
                  <c:v>623.76</c:v>
                </c:pt>
                <c:pt idx="389">
                  <c:v>636.26</c:v>
                </c:pt>
                <c:pt idx="390">
                  <c:v>659.95</c:v>
                </c:pt>
                <c:pt idx="391">
                  <c:v>815.34</c:v>
                </c:pt>
                <c:pt idx="392">
                  <c:v>966.14</c:v>
                </c:pt>
                <c:pt idx="393">
                  <c:v>1046.32</c:v>
                </c:pt>
                <c:pt idx="394">
                  <c:v>1076.78</c:v>
                </c:pt>
                <c:pt idx="395">
                  <c:v>1089.46</c:v>
                </c:pt>
                <c:pt idx="396">
                  <c:v>1083.22</c:v>
                </c:pt>
                <c:pt idx="397">
                  <c:v>1095.44</c:v>
                </c:pt>
                <c:pt idx="398">
                  <c:v>1096.83</c:v>
                </c:pt>
                <c:pt idx="399">
                  <c:v>1045.42</c:v>
                </c:pt>
                <c:pt idx="400">
                  <c:v>967.11</c:v>
                </c:pt>
                <c:pt idx="401">
                  <c:v>873.93</c:v>
                </c:pt>
                <c:pt idx="402">
                  <c:v>932.97</c:v>
                </c:pt>
                <c:pt idx="403">
                  <c:v>902.63</c:v>
                </c:pt>
                <c:pt idx="404">
                  <c:v>850.45</c:v>
                </c:pt>
                <c:pt idx="405">
                  <c:v>808.97</c:v>
                </c:pt>
                <c:pt idx="406">
                  <c:v>758.59</c:v>
                </c:pt>
                <c:pt idx="407">
                  <c:v>708.13</c:v>
                </c:pt>
                <c:pt idx="408">
                  <c:v>673.65</c:v>
                </c:pt>
                <c:pt idx="409">
                  <c:v>646.37</c:v>
                </c:pt>
                <c:pt idx="410">
                  <c:v>640.89</c:v>
                </c:pt>
                <c:pt idx="411">
                  <c:v>632.71</c:v>
                </c:pt>
                <c:pt idx="412">
                  <c:v>634.23</c:v>
                </c:pt>
                <c:pt idx="413">
                  <c:v>655.34</c:v>
                </c:pt>
                <c:pt idx="414">
                  <c:v>674.97</c:v>
                </c:pt>
                <c:pt idx="415">
                  <c:v>808.58</c:v>
                </c:pt>
                <c:pt idx="416">
                  <c:v>946.1</c:v>
                </c:pt>
                <c:pt idx="417">
                  <c:v>1029.25</c:v>
                </c:pt>
                <c:pt idx="418">
                  <c:v>1074.97</c:v>
                </c:pt>
                <c:pt idx="419">
                  <c:v>1080.28</c:v>
                </c:pt>
                <c:pt idx="420">
                  <c:v>1086.76</c:v>
                </c:pt>
                <c:pt idx="421">
                  <c:v>1108.06</c:v>
                </c:pt>
                <c:pt idx="422">
                  <c:v>1102.29</c:v>
                </c:pt>
                <c:pt idx="423">
                  <c:v>1052.26</c:v>
                </c:pt>
                <c:pt idx="424">
                  <c:v>961.55</c:v>
                </c:pt>
                <c:pt idx="425">
                  <c:v>871.1</c:v>
                </c:pt>
                <c:pt idx="426">
                  <c:v>930</c:v>
                </c:pt>
                <c:pt idx="427">
                  <c:v>894.09</c:v>
                </c:pt>
                <c:pt idx="428">
                  <c:v>858.69</c:v>
                </c:pt>
                <c:pt idx="429">
                  <c:v>819.38</c:v>
                </c:pt>
                <c:pt idx="430">
                  <c:v>765.92</c:v>
                </c:pt>
                <c:pt idx="431">
                  <c:v>722.28</c:v>
                </c:pt>
                <c:pt idx="432">
                  <c:v>679.95</c:v>
                </c:pt>
                <c:pt idx="433">
                  <c:v>653.23</c:v>
                </c:pt>
                <c:pt idx="434">
                  <c:v>652.92999999999995</c:v>
                </c:pt>
                <c:pt idx="435">
                  <c:v>630.30999999999995</c:v>
                </c:pt>
                <c:pt idx="436">
                  <c:v>624.53</c:v>
                </c:pt>
                <c:pt idx="437">
                  <c:v>653.54</c:v>
                </c:pt>
                <c:pt idx="438">
                  <c:v>671.21</c:v>
                </c:pt>
                <c:pt idx="439">
                  <c:v>817.2</c:v>
                </c:pt>
                <c:pt idx="440">
                  <c:v>961.13</c:v>
                </c:pt>
                <c:pt idx="441">
                  <c:v>1047.49</c:v>
                </c:pt>
                <c:pt idx="442">
                  <c:v>1090.05</c:v>
                </c:pt>
                <c:pt idx="443">
                  <c:v>1089.78</c:v>
                </c:pt>
                <c:pt idx="444">
                  <c:v>1100.4100000000001</c:v>
                </c:pt>
                <c:pt idx="445">
                  <c:v>1113.22</c:v>
                </c:pt>
                <c:pt idx="446">
                  <c:v>1109.07</c:v>
                </c:pt>
                <c:pt idx="447">
                  <c:v>1064.3</c:v>
                </c:pt>
                <c:pt idx="448">
                  <c:v>981.08</c:v>
                </c:pt>
                <c:pt idx="449">
                  <c:v>891.81</c:v>
                </c:pt>
                <c:pt idx="450">
                  <c:v>947.12</c:v>
                </c:pt>
                <c:pt idx="451">
                  <c:v>914.05</c:v>
                </c:pt>
                <c:pt idx="452">
                  <c:v>867.32</c:v>
                </c:pt>
                <c:pt idx="453">
                  <c:v>820.17</c:v>
                </c:pt>
                <c:pt idx="454">
                  <c:v>764.1</c:v>
                </c:pt>
                <c:pt idx="455">
                  <c:v>721.33</c:v>
                </c:pt>
                <c:pt idx="456">
                  <c:v>674.01</c:v>
                </c:pt>
                <c:pt idx="457">
                  <c:v>659.5</c:v>
                </c:pt>
                <c:pt idx="458">
                  <c:v>634.80999999999995</c:v>
                </c:pt>
                <c:pt idx="459">
                  <c:v>629.64</c:v>
                </c:pt>
                <c:pt idx="460">
                  <c:v>627.65</c:v>
                </c:pt>
                <c:pt idx="461">
                  <c:v>653.99</c:v>
                </c:pt>
                <c:pt idx="462">
                  <c:v>665.79</c:v>
                </c:pt>
                <c:pt idx="463">
                  <c:v>807.15</c:v>
                </c:pt>
                <c:pt idx="464">
                  <c:v>959.22</c:v>
                </c:pt>
                <c:pt idx="465">
                  <c:v>1042.1099999999999</c:v>
                </c:pt>
                <c:pt idx="466">
                  <c:v>1081.81</c:v>
                </c:pt>
                <c:pt idx="467">
                  <c:v>1092.9000000000001</c:v>
                </c:pt>
                <c:pt idx="468">
                  <c:v>1093.68</c:v>
                </c:pt>
                <c:pt idx="469">
                  <c:v>1114.42</c:v>
                </c:pt>
                <c:pt idx="470">
                  <c:v>1107.8</c:v>
                </c:pt>
                <c:pt idx="471">
                  <c:v>1058.92</c:v>
                </c:pt>
                <c:pt idx="472">
                  <c:v>978.22</c:v>
                </c:pt>
                <c:pt idx="473">
                  <c:v>888.67</c:v>
                </c:pt>
                <c:pt idx="474">
                  <c:v>946.35</c:v>
                </c:pt>
                <c:pt idx="475">
                  <c:v>911.19</c:v>
                </c:pt>
                <c:pt idx="476">
                  <c:v>865.64</c:v>
                </c:pt>
                <c:pt idx="477">
                  <c:v>823.25</c:v>
                </c:pt>
                <c:pt idx="478">
                  <c:v>774.94</c:v>
                </c:pt>
                <c:pt idx="479">
                  <c:v>725.26</c:v>
                </c:pt>
                <c:pt idx="480">
                  <c:v>686.87</c:v>
                </c:pt>
                <c:pt idx="481">
                  <c:v>659.07</c:v>
                </c:pt>
                <c:pt idx="482">
                  <c:v>647.76</c:v>
                </c:pt>
                <c:pt idx="483">
                  <c:v>639.49</c:v>
                </c:pt>
                <c:pt idx="484">
                  <c:v>636.84</c:v>
                </c:pt>
                <c:pt idx="485">
                  <c:v>651.1</c:v>
                </c:pt>
                <c:pt idx="486">
                  <c:v>666.41</c:v>
                </c:pt>
                <c:pt idx="487">
                  <c:v>800.61</c:v>
                </c:pt>
                <c:pt idx="488">
                  <c:v>939.04</c:v>
                </c:pt>
                <c:pt idx="489">
                  <c:v>1030.25</c:v>
                </c:pt>
                <c:pt idx="490">
                  <c:v>1062.28</c:v>
                </c:pt>
                <c:pt idx="491">
                  <c:v>1081.5999999999999</c:v>
                </c:pt>
                <c:pt idx="492">
                  <c:v>1077.2</c:v>
                </c:pt>
                <c:pt idx="493">
                  <c:v>1094.6500000000001</c:v>
                </c:pt>
                <c:pt idx="494">
                  <c:v>1094.69</c:v>
                </c:pt>
                <c:pt idx="495">
                  <c:v>1041.4100000000001</c:v>
                </c:pt>
                <c:pt idx="496">
                  <c:v>958.42</c:v>
                </c:pt>
                <c:pt idx="497">
                  <c:v>869.56</c:v>
                </c:pt>
                <c:pt idx="498">
                  <c:v>933.05</c:v>
                </c:pt>
                <c:pt idx="499">
                  <c:v>910.44</c:v>
                </c:pt>
                <c:pt idx="500">
                  <c:v>863.24</c:v>
                </c:pt>
                <c:pt idx="501">
                  <c:v>829.96</c:v>
                </c:pt>
                <c:pt idx="502">
                  <c:v>777.63</c:v>
                </c:pt>
                <c:pt idx="503">
                  <c:v>728.12</c:v>
                </c:pt>
                <c:pt idx="504">
                  <c:v>695.75</c:v>
                </c:pt>
                <c:pt idx="505">
                  <c:v>668.64</c:v>
                </c:pt>
                <c:pt idx="506">
                  <c:v>646.9</c:v>
                </c:pt>
                <c:pt idx="507">
                  <c:v>629.11</c:v>
                </c:pt>
                <c:pt idx="508">
                  <c:v>635.69000000000005</c:v>
                </c:pt>
                <c:pt idx="509">
                  <c:v>635.55999999999995</c:v>
                </c:pt>
                <c:pt idx="510">
                  <c:v>641.02</c:v>
                </c:pt>
                <c:pt idx="511">
                  <c:v>716.48</c:v>
                </c:pt>
                <c:pt idx="512">
                  <c:v>840.77</c:v>
                </c:pt>
                <c:pt idx="513">
                  <c:v>934.09</c:v>
                </c:pt>
                <c:pt idx="514">
                  <c:v>962.57</c:v>
                </c:pt>
                <c:pt idx="515">
                  <c:v>964.81</c:v>
                </c:pt>
                <c:pt idx="516">
                  <c:v>935.69</c:v>
                </c:pt>
                <c:pt idx="517">
                  <c:v>925.53</c:v>
                </c:pt>
                <c:pt idx="518">
                  <c:v>885.01</c:v>
                </c:pt>
                <c:pt idx="519">
                  <c:v>862.02</c:v>
                </c:pt>
                <c:pt idx="520">
                  <c:v>827.61</c:v>
                </c:pt>
                <c:pt idx="521">
                  <c:v>810.48</c:v>
                </c:pt>
                <c:pt idx="522">
                  <c:v>901.2</c:v>
                </c:pt>
                <c:pt idx="523">
                  <c:v>880.23</c:v>
                </c:pt>
                <c:pt idx="524">
                  <c:v>844.76</c:v>
                </c:pt>
                <c:pt idx="525">
                  <c:v>794.3</c:v>
                </c:pt>
                <c:pt idx="526">
                  <c:v>757.19</c:v>
                </c:pt>
                <c:pt idx="527">
                  <c:v>712.46</c:v>
                </c:pt>
                <c:pt idx="528">
                  <c:v>686.34</c:v>
                </c:pt>
                <c:pt idx="529">
                  <c:v>661.37</c:v>
                </c:pt>
                <c:pt idx="530">
                  <c:v>643.70000000000005</c:v>
                </c:pt>
                <c:pt idx="531">
                  <c:v>632.92999999999995</c:v>
                </c:pt>
                <c:pt idx="532">
                  <c:v>618.27</c:v>
                </c:pt>
                <c:pt idx="533">
                  <c:v>609.97</c:v>
                </c:pt>
                <c:pt idx="534">
                  <c:v>580.72</c:v>
                </c:pt>
                <c:pt idx="535">
                  <c:v>605.19000000000005</c:v>
                </c:pt>
                <c:pt idx="536">
                  <c:v>637.44000000000005</c:v>
                </c:pt>
                <c:pt idx="537">
                  <c:v>682.86</c:v>
                </c:pt>
                <c:pt idx="538">
                  <c:v>731.22</c:v>
                </c:pt>
                <c:pt idx="539">
                  <c:v>747.04</c:v>
                </c:pt>
                <c:pt idx="540">
                  <c:v>757.35</c:v>
                </c:pt>
                <c:pt idx="541">
                  <c:v>753.08</c:v>
                </c:pt>
                <c:pt idx="542">
                  <c:v>734.34</c:v>
                </c:pt>
                <c:pt idx="543">
                  <c:v>724.01</c:v>
                </c:pt>
                <c:pt idx="544">
                  <c:v>713.29</c:v>
                </c:pt>
                <c:pt idx="545">
                  <c:v>720.02</c:v>
                </c:pt>
                <c:pt idx="546">
                  <c:v>807.4</c:v>
                </c:pt>
                <c:pt idx="547">
                  <c:v>800.82</c:v>
                </c:pt>
                <c:pt idx="548">
                  <c:v>789.43</c:v>
                </c:pt>
                <c:pt idx="549">
                  <c:v>766.68</c:v>
                </c:pt>
                <c:pt idx="550">
                  <c:v>723.67</c:v>
                </c:pt>
                <c:pt idx="551">
                  <c:v>677.11</c:v>
                </c:pt>
                <c:pt idx="552">
                  <c:v>645.87</c:v>
                </c:pt>
                <c:pt idx="553">
                  <c:v>622.9</c:v>
                </c:pt>
                <c:pt idx="554">
                  <c:v>611.24</c:v>
                </c:pt>
                <c:pt idx="555">
                  <c:v>602.07000000000005</c:v>
                </c:pt>
                <c:pt idx="556">
                  <c:v>608.42999999999995</c:v>
                </c:pt>
                <c:pt idx="557">
                  <c:v>635.96</c:v>
                </c:pt>
                <c:pt idx="558">
                  <c:v>662.95</c:v>
                </c:pt>
                <c:pt idx="559">
                  <c:v>808.4</c:v>
                </c:pt>
                <c:pt idx="560">
                  <c:v>938.97</c:v>
                </c:pt>
                <c:pt idx="561">
                  <c:v>1032.33</c:v>
                </c:pt>
                <c:pt idx="562">
                  <c:v>1075.57</c:v>
                </c:pt>
                <c:pt idx="563">
                  <c:v>1080.6199999999999</c:v>
                </c:pt>
                <c:pt idx="564">
                  <c:v>1088.06</c:v>
                </c:pt>
                <c:pt idx="565">
                  <c:v>1094.46</c:v>
                </c:pt>
                <c:pt idx="566">
                  <c:v>1090.27</c:v>
                </c:pt>
                <c:pt idx="567">
                  <c:v>1045.93</c:v>
                </c:pt>
                <c:pt idx="568">
                  <c:v>959.89</c:v>
                </c:pt>
                <c:pt idx="569">
                  <c:v>875.22</c:v>
                </c:pt>
                <c:pt idx="570">
                  <c:v>915.42</c:v>
                </c:pt>
                <c:pt idx="571">
                  <c:v>891.32</c:v>
                </c:pt>
                <c:pt idx="572">
                  <c:v>842.73</c:v>
                </c:pt>
                <c:pt idx="573">
                  <c:v>804.66</c:v>
                </c:pt>
                <c:pt idx="574">
                  <c:v>756.15</c:v>
                </c:pt>
                <c:pt idx="575">
                  <c:v>709.72</c:v>
                </c:pt>
                <c:pt idx="576">
                  <c:v>672.06</c:v>
                </c:pt>
                <c:pt idx="577">
                  <c:v>647.65</c:v>
                </c:pt>
                <c:pt idx="578">
                  <c:v>632.24</c:v>
                </c:pt>
                <c:pt idx="579">
                  <c:v>619.91999999999996</c:v>
                </c:pt>
                <c:pt idx="580">
                  <c:v>629.87</c:v>
                </c:pt>
                <c:pt idx="581">
                  <c:v>655.42</c:v>
                </c:pt>
                <c:pt idx="582">
                  <c:v>669.49</c:v>
                </c:pt>
                <c:pt idx="583">
                  <c:v>798.59</c:v>
                </c:pt>
                <c:pt idx="584">
                  <c:v>939.29</c:v>
                </c:pt>
                <c:pt idx="585">
                  <c:v>1021.88</c:v>
                </c:pt>
                <c:pt idx="586">
                  <c:v>1058.1300000000001</c:v>
                </c:pt>
                <c:pt idx="587">
                  <c:v>1055.02</c:v>
                </c:pt>
                <c:pt idx="588">
                  <c:v>1049.27</c:v>
                </c:pt>
                <c:pt idx="589">
                  <c:v>1041.26</c:v>
                </c:pt>
                <c:pt idx="590">
                  <c:v>1038.31</c:v>
                </c:pt>
                <c:pt idx="591">
                  <c:v>970.12</c:v>
                </c:pt>
                <c:pt idx="592">
                  <c:v>914.4</c:v>
                </c:pt>
                <c:pt idx="593">
                  <c:v>855.61</c:v>
                </c:pt>
                <c:pt idx="594">
                  <c:v>879.18</c:v>
                </c:pt>
                <c:pt idx="595">
                  <c:v>850.88</c:v>
                </c:pt>
                <c:pt idx="596">
                  <c:v>814.62</c:v>
                </c:pt>
                <c:pt idx="597">
                  <c:v>772.87</c:v>
                </c:pt>
                <c:pt idx="598">
                  <c:v>718.14</c:v>
                </c:pt>
                <c:pt idx="599">
                  <c:v>680.96</c:v>
                </c:pt>
                <c:pt idx="600">
                  <c:v>653.09</c:v>
                </c:pt>
                <c:pt idx="601">
                  <c:v>629.4</c:v>
                </c:pt>
                <c:pt idx="602">
                  <c:v>616.91999999999996</c:v>
                </c:pt>
                <c:pt idx="603">
                  <c:v>603.77</c:v>
                </c:pt>
                <c:pt idx="604">
                  <c:v>611.02</c:v>
                </c:pt>
                <c:pt idx="605">
                  <c:v>639.12</c:v>
                </c:pt>
                <c:pt idx="606">
                  <c:v>654</c:v>
                </c:pt>
                <c:pt idx="607">
                  <c:v>783.94</c:v>
                </c:pt>
                <c:pt idx="608">
                  <c:v>909.54</c:v>
                </c:pt>
                <c:pt idx="609">
                  <c:v>1004.15</c:v>
                </c:pt>
                <c:pt idx="610">
                  <c:v>1038.04</c:v>
                </c:pt>
                <c:pt idx="611">
                  <c:v>1048.4000000000001</c:v>
                </c:pt>
                <c:pt idx="612">
                  <c:v>1058.24</c:v>
                </c:pt>
                <c:pt idx="613">
                  <c:v>1079.8699999999999</c:v>
                </c:pt>
                <c:pt idx="614">
                  <c:v>1069.0999999999999</c:v>
                </c:pt>
                <c:pt idx="615">
                  <c:v>1028.49</c:v>
                </c:pt>
                <c:pt idx="616">
                  <c:v>944.2</c:v>
                </c:pt>
                <c:pt idx="617">
                  <c:v>862.18</c:v>
                </c:pt>
                <c:pt idx="618">
                  <c:v>911.65</c:v>
                </c:pt>
                <c:pt idx="619">
                  <c:v>884.94</c:v>
                </c:pt>
                <c:pt idx="620">
                  <c:v>843.16</c:v>
                </c:pt>
                <c:pt idx="621">
                  <c:v>798.78</c:v>
                </c:pt>
                <c:pt idx="622">
                  <c:v>750.86</c:v>
                </c:pt>
                <c:pt idx="623">
                  <c:v>708.15</c:v>
                </c:pt>
                <c:pt idx="624">
                  <c:v>667.84</c:v>
                </c:pt>
                <c:pt idx="625">
                  <c:v>643.88</c:v>
                </c:pt>
                <c:pt idx="626">
                  <c:v>633.39</c:v>
                </c:pt>
                <c:pt idx="627">
                  <c:v>624.79999999999995</c:v>
                </c:pt>
                <c:pt idx="628">
                  <c:v>621.1</c:v>
                </c:pt>
                <c:pt idx="629">
                  <c:v>652.21</c:v>
                </c:pt>
                <c:pt idx="630">
                  <c:v>666.16</c:v>
                </c:pt>
                <c:pt idx="631">
                  <c:v>806.23</c:v>
                </c:pt>
                <c:pt idx="632">
                  <c:v>937.5</c:v>
                </c:pt>
                <c:pt idx="633">
                  <c:v>1026.96</c:v>
                </c:pt>
                <c:pt idx="634">
                  <c:v>1069.98</c:v>
                </c:pt>
                <c:pt idx="635">
                  <c:v>1068.25</c:v>
                </c:pt>
                <c:pt idx="636">
                  <c:v>1071.01</c:v>
                </c:pt>
                <c:pt idx="637">
                  <c:v>1086.1500000000001</c:v>
                </c:pt>
                <c:pt idx="638">
                  <c:v>1078.01</c:v>
                </c:pt>
                <c:pt idx="639">
                  <c:v>1034.68</c:v>
                </c:pt>
                <c:pt idx="640">
                  <c:v>953.77</c:v>
                </c:pt>
                <c:pt idx="641">
                  <c:v>863.63</c:v>
                </c:pt>
                <c:pt idx="642">
                  <c:v>908.04</c:v>
                </c:pt>
                <c:pt idx="643">
                  <c:v>889.65</c:v>
                </c:pt>
                <c:pt idx="644">
                  <c:v>850.84</c:v>
                </c:pt>
                <c:pt idx="645">
                  <c:v>807.11</c:v>
                </c:pt>
                <c:pt idx="646">
                  <c:v>756.84</c:v>
                </c:pt>
                <c:pt idx="647">
                  <c:v>720.47</c:v>
                </c:pt>
                <c:pt idx="648">
                  <c:v>673.31</c:v>
                </c:pt>
                <c:pt idx="649">
                  <c:v>656.92</c:v>
                </c:pt>
                <c:pt idx="650">
                  <c:v>629.04</c:v>
                </c:pt>
                <c:pt idx="651">
                  <c:v>624.03</c:v>
                </c:pt>
                <c:pt idx="652">
                  <c:v>631.03</c:v>
                </c:pt>
                <c:pt idx="653">
                  <c:v>652.24</c:v>
                </c:pt>
                <c:pt idx="654">
                  <c:v>670.3</c:v>
                </c:pt>
                <c:pt idx="655">
                  <c:v>807.28</c:v>
                </c:pt>
                <c:pt idx="656">
                  <c:v>951.93</c:v>
                </c:pt>
                <c:pt idx="657">
                  <c:v>1038.97</c:v>
                </c:pt>
                <c:pt idx="658">
                  <c:v>1078.6300000000001</c:v>
                </c:pt>
                <c:pt idx="659">
                  <c:v>1081.24</c:v>
                </c:pt>
                <c:pt idx="660">
                  <c:v>1075.18</c:v>
                </c:pt>
                <c:pt idx="661">
                  <c:v>1086.6600000000001</c:v>
                </c:pt>
                <c:pt idx="662">
                  <c:v>1080.56</c:v>
                </c:pt>
                <c:pt idx="663">
                  <c:v>1048.44</c:v>
                </c:pt>
                <c:pt idx="664">
                  <c:v>960.71</c:v>
                </c:pt>
                <c:pt idx="665">
                  <c:v>872.87</c:v>
                </c:pt>
                <c:pt idx="666">
                  <c:v>923.37</c:v>
                </c:pt>
                <c:pt idx="667">
                  <c:v>898.55</c:v>
                </c:pt>
                <c:pt idx="668">
                  <c:v>859.58</c:v>
                </c:pt>
                <c:pt idx="669">
                  <c:v>807.38</c:v>
                </c:pt>
                <c:pt idx="670">
                  <c:v>770.08</c:v>
                </c:pt>
                <c:pt idx="671">
                  <c:v>737.92</c:v>
                </c:pt>
                <c:pt idx="672">
                  <c:v>694.33</c:v>
                </c:pt>
                <c:pt idx="673">
                  <c:v>669.1</c:v>
                </c:pt>
                <c:pt idx="674">
                  <c:v>646.25</c:v>
                </c:pt>
                <c:pt idx="675">
                  <c:v>632.80999999999995</c:v>
                </c:pt>
                <c:pt idx="676">
                  <c:v>621.11</c:v>
                </c:pt>
                <c:pt idx="677">
                  <c:v>633.27</c:v>
                </c:pt>
                <c:pt idx="678">
                  <c:v>624.46</c:v>
                </c:pt>
                <c:pt idx="679">
                  <c:v>706.07</c:v>
                </c:pt>
                <c:pt idx="680">
                  <c:v>830.34</c:v>
                </c:pt>
                <c:pt idx="681">
                  <c:v>925.7</c:v>
                </c:pt>
                <c:pt idx="682">
                  <c:v>966.51</c:v>
                </c:pt>
                <c:pt idx="683">
                  <c:v>961.56</c:v>
                </c:pt>
                <c:pt idx="684">
                  <c:v>934.55</c:v>
                </c:pt>
                <c:pt idx="685">
                  <c:v>905.6</c:v>
                </c:pt>
                <c:pt idx="686">
                  <c:v>870.73</c:v>
                </c:pt>
                <c:pt idx="687">
                  <c:v>841.29</c:v>
                </c:pt>
                <c:pt idx="688">
                  <c:v>770.29</c:v>
                </c:pt>
                <c:pt idx="689">
                  <c:v>776.56</c:v>
                </c:pt>
                <c:pt idx="690">
                  <c:v>854.42</c:v>
                </c:pt>
                <c:pt idx="691">
                  <c:v>845.7</c:v>
                </c:pt>
                <c:pt idx="692">
                  <c:v>807.98</c:v>
                </c:pt>
                <c:pt idx="693">
                  <c:v>770.66</c:v>
                </c:pt>
                <c:pt idx="694">
                  <c:v>735.39</c:v>
                </c:pt>
                <c:pt idx="695">
                  <c:v>698.97</c:v>
                </c:pt>
                <c:pt idx="696">
                  <c:v>671.48</c:v>
                </c:pt>
                <c:pt idx="697">
                  <c:v>650.41999999999996</c:v>
                </c:pt>
                <c:pt idx="698">
                  <c:v>634.49</c:v>
                </c:pt>
                <c:pt idx="699">
                  <c:v>626.85</c:v>
                </c:pt>
                <c:pt idx="700">
                  <c:v>619.21</c:v>
                </c:pt>
                <c:pt idx="701">
                  <c:v>614.04999999999995</c:v>
                </c:pt>
                <c:pt idx="702">
                  <c:v>584.41999999999996</c:v>
                </c:pt>
                <c:pt idx="703">
                  <c:v>610.66999999999996</c:v>
                </c:pt>
                <c:pt idx="704">
                  <c:v>654.74</c:v>
                </c:pt>
                <c:pt idx="705">
                  <c:v>690.03</c:v>
                </c:pt>
                <c:pt idx="706">
                  <c:v>738.4</c:v>
                </c:pt>
                <c:pt idx="707">
                  <c:v>753.47</c:v>
                </c:pt>
                <c:pt idx="708">
                  <c:v>764.49</c:v>
                </c:pt>
                <c:pt idx="709">
                  <c:v>760.24</c:v>
                </c:pt>
                <c:pt idx="710">
                  <c:v>751.36</c:v>
                </c:pt>
                <c:pt idx="711">
                  <c:v>734.81</c:v>
                </c:pt>
                <c:pt idx="712">
                  <c:v>721.51</c:v>
                </c:pt>
                <c:pt idx="713">
                  <c:v>719.28</c:v>
                </c:pt>
                <c:pt idx="714">
                  <c:v>804.12</c:v>
                </c:pt>
                <c:pt idx="715">
                  <c:v>809.92</c:v>
                </c:pt>
                <c:pt idx="716">
                  <c:v>799.66</c:v>
                </c:pt>
                <c:pt idx="717">
                  <c:v>775.96</c:v>
                </c:pt>
                <c:pt idx="718">
                  <c:v>742.18</c:v>
                </c:pt>
                <c:pt idx="719">
                  <c:v>700.87</c:v>
                </c:pt>
                <c:pt idx="720">
                  <c:v>670.79</c:v>
                </c:pt>
                <c:pt idx="721">
                  <c:v>654.6</c:v>
                </c:pt>
                <c:pt idx="722">
                  <c:v>628.61</c:v>
                </c:pt>
                <c:pt idx="723">
                  <c:v>618.62</c:v>
                </c:pt>
                <c:pt idx="724">
                  <c:v>627.86</c:v>
                </c:pt>
                <c:pt idx="725">
                  <c:v>650.42999999999995</c:v>
                </c:pt>
                <c:pt idx="726">
                  <c:v>672.98</c:v>
                </c:pt>
                <c:pt idx="727">
                  <c:v>828.79</c:v>
                </c:pt>
                <c:pt idx="728">
                  <c:v>975.39</c:v>
                </c:pt>
                <c:pt idx="729">
                  <c:v>1071.8399999999999</c:v>
                </c:pt>
                <c:pt idx="730">
                  <c:v>1106.29</c:v>
                </c:pt>
                <c:pt idx="731">
                  <c:v>1101.25</c:v>
                </c:pt>
                <c:pt idx="732">
                  <c:v>1105.6300000000001</c:v>
                </c:pt>
                <c:pt idx="733">
                  <c:v>1120.8399999999999</c:v>
                </c:pt>
                <c:pt idx="734">
                  <c:v>1123.73</c:v>
                </c:pt>
                <c:pt idx="735">
                  <c:v>1069.42</c:v>
                </c:pt>
                <c:pt idx="736">
                  <c:v>987.81</c:v>
                </c:pt>
                <c:pt idx="737">
                  <c:v>896.45</c:v>
                </c:pt>
                <c:pt idx="738">
                  <c:v>948.74</c:v>
                </c:pt>
                <c:pt idx="739">
                  <c:v>913.18</c:v>
                </c:pt>
                <c:pt idx="740">
                  <c:v>879.96</c:v>
                </c:pt>
                <c:pt idx="741">
                  <c:v>835.62</c:v>
                </c:pt>
                <c:pt idx="742">
                  <c:v>794</c:v>
                </c:pt>
                <c:pt idx="743">
                  <c:v>740.05</c:v>
                </c:pt>
                <c:pt idx="744">
                  <c:v>706.68</c:v>
                </c:pt>
                <c:pt idx="745">
                  <c:v>686.78</c:v>
                </c:pt>
                <c:pt idx="746">
                  <c:v>668.37</c:v>
                </c:pt>
                <c:pt idx="747">
                  <c:v>658.47</c:v>
                </c:pt>
                <c:pt idx="748">
                  <c:v>668.55</c:v>
                </c:pt>
                <c:pt idx="749">
                  <c:v>689.85</c:v>
                </c:pt>
                <c:pt idx="750">
                  <c:v>712.52</c:v>
                </c:pt>
                <c:pt idx="751">
                  <c:v>852.56</c:v>
                </c:pt>
                <c:pt idx="752">
                  <c:v>991.59</c:v>
                </c:pt>
                <c:pt idx="753">
                  <c:v>1083.7</c:v>
                </c:pt>
                <c:pt idx="754">
                  <c:v>1119.24</c:v>
                </c:pt>
                <c:pt idx="755">
                  <c:v>1129.47</c:v>
                </c:pt>
                <c:pt idx="756">
                  <c:v>1130.72</c:v>
                </c:pt>
                <c:pt idx="757">
                  <c:v>1142.52</c:v>
                </c:pt>
                <c:pt idx="758">
                  <c:v>1133.53</c:v>
                </c:pt>
                <c:pt idx="759">
                  <c:v>1084.6500000000001</c:v>
                </c:pt>
                <c:pt idx="760">
                  <c:v>1010.61</c:v>
                </c:pt>
                <c:pt idx="761">
                  <c:v>902.24</c:v>
                </c:pt>
                <c:pt idx="762">
                  <c:v>966.34</c:v>
                </c:pt>
                <c:pt idx="763">
                  <c:v>937.5</c:v>
                </c:pt>
                <c:pt idx="764">
                  <c:v>879.75</c:v>
                </c:pt>
                <c:pt idx="765">
                  <c:v>852.22</c:v>
                </c:pt>
                <c:pt idx="766">
                  <c:v>800.01</c:v>
                </c:pt>
                <c:pt idx="767">
                  <c:v>744.04</c:v>
                </c:pt>
                <c:pt idx="768">
                  <c:v>712.11</c:v>
                </c:pt>
                <c:pt idx="769">
                  <c:v>677.56</c:v>
                </c:pt>
                <c:pt idx="770">
                  <c:v>669.38</c:v>
                </c:pt>
                <c:pt idx="771">
                  <c:v>656.44</c:v>
                </c:pt>
                <c:pt idx="772">
                  <c:v>665.55</c:v>
                </c:pt>
                <c:pt idx="773">
                  <c:v>682.26</c:v>
                </c:pt>
                <c:pt idx="774">
                  <c:v>700.56</c:v>
                </c:pt>
                <c:pt idx="775">
                  <c:v>836.03</c:v>
                </c:pt>
                <c:pt idx="776">
                  <c:v>976.6</c:v>
                </c:pt>
                <c:pt idx="777">
                  <c:v>1073.8</c:v>
                </c:pt>
                <c:pt idx="778">
                  <c:v>1120.51</c:v>
                </c:pt>
                <c:pt idx="779">
                  <c:v>1124.25</c:v>
                </c:pt>
                <c:pt idx="780">
                  <c:v>1123.3800000000001</c:v>
                </c:pt>
                <c:pt idx="781">
                  <c:v>1140.72</c:v>
                </c:pt>
                <c:pt idx="782">
                  <c:v>1129.45</c:v>
                </c:pt>
                <c:pt idx="783">
                  <c:v>1073.23</c:v>
                </c:pt>
                <c:pt idx="784">
                  <c:v>992.62</c:v>
                </c:pt>
                <c:pt idx="785">
                  <c:v>912.19</c:v>
                </c:pt>
                <c:pt idx="786">
                  <c:v>945.52</c:v>
                </c:pt>
                <c:pt idx="787">
                  <c:v>917.02</c:v>
                </c:pt>
                <c:pt idx="788">
                  <c:v>873.1</c:v>
                </c:pt>
                <c:pt idx="789">
                  <c:v>835.83</c:v>
                </c:pt>
                <c:pt idx="790">
                  <c:v>789</c:v>
                </c:pt>
                <c:pt idx="791">
                  <c:v>745.92</c:v>
                </c:pt>
                <c:pt idx="792">
                  <c:v>719.92</c:v>
                </c:pt>
                <c:pt idx="793">
                  <c:v>688.88</c:v>
                </c:pt>
                <c:pt idx="794">
                  <c:v>674.03</c:v>
                </c:pt>
                <c:pt idx="795">
                  <c:v>652.77</c:v>
                </c:pt>
                <c:pt idx="796">
                  <c:v>659.84</c:v>
                </c:pt>
                <c:pt idx="797">
                  <c:v>682.16</c:v>
                </c:pt>
                <c:pt idx="798">
                  <c:v>703.67</c:v>
                </c:pt>
                <c:pt idx="799">
                  <c:v>843.89</c:v>
                </c:pt>
                <c:pt idx="800">
                  <c:v>974.24</c:v>
                </c:pt>
                <c:pt idx="801">
                  <c:v>1060.99</c:v>
                </c:pt>
                <c:pt idx="802">
                  <c:v>1100.3</c:v>
                </c:pt>
                <c:pt idx="803">
                  <c:v>1098.3699999999999</c:v>
                </c:pt>
                <c:pt idx="804">
                  <c:v>1097.6300000000001</c:v>
                </c:pt>
                <c:pt idx="805">
                  <c:v>1093.81</c:v>
                </c:pt>
                <c:pt idx="806">
                  <c:v>1106.1500000000001</c:v>
                </c:pt>
                <c:pt idx="807">
                  <c:v>1066.31</c:v>
                </c:pt>
                <c:pt idx="808">
                  <c:v>978.05</c:v>
                </c:pt>
                <c:pt idx="809">
                  <c:v>903.67</c:v>
                </c:pt>
                <c:pt idx="810">
                  <c:v>956.07</c:v>
                </c:pt>
                <c:pt idx="811">
                  <c:v>927.87</c:v>
                </c:pt>
                <c:pt idx="812">
                  <c:v>878.67</c:v>
                </c:pt>
                <c:pt idx="813">
                  <c:v>844.02</c:v>
                </c:pt>
                <c:pt idx="814">
                  <c:v>801.49</c:v>
                </c:pt>
                <c:pt idx="815">
                  <c:v>753.53</c:v>
                </c:pt>
                <c:pt idx="816">
                  <c:v>706.28</c:v>
                </c:pt>
                <c:pt idx="817">
                  <c:v>686.7</c:v>
                </c:pt>
                <c:pt idx="818">
                  <c:v>654.44000000000005</c:v>
                </c:pt>
                <c:pt idx="819">
                  <c:v>656.36</c:v>
                </c:pt>
                <c:pt idx="820">
                  <c:v>657.15</c:v>
                </c:pt>
                <c:pt idx="821">
                  <c:v>678.16</c:v>
                </c:pt>
                <c:pt idx="822">
                  <c:v>694.04</c:v>
                </c:pt>
                <c:pt idx="823">
                  <c:v>849.21</c:v>
                </c:pt>
                <c:pt idx="824">
                  <c:v>973.51</c:v>
                </c:pt>
                <c:pt idx="825">
                  <c:v>1062.97</c:v>
                </c:pt>
                <c:pt idx="826">
                  <c:v>1114.58</c:v>
                </c:pt>
                <c:pt idx="827">
                  <c:v>1117.31</c:v>
                </c:pt>
                <c:pt idx="828">
                  <c:v>1117.49</c:v>
                </c:pt>
                <c:pt idx="829">
                  <c:v>1142.31</c:v>
                </c:pt>
                <c:pt idx="830">
                  <c:v>1134.68</c:v>
                </c:pt>
                <c:pt idx="831">
                  <c:v>1089</c:v>
                </c:pt>
                <c:pt idx="832">
                  <c:v>990.39</c:v>
                </c:pt>
                <c:pt idx="833">
                  <c:v>908.12</c:v>
                </c:pt>
                <c:pt idx="834">
                  <c:v>961.39</c:v>
                </c:pt>
                <c:pt idx="835">
                  <c:v>940.26</c:v>
                </c:pt>
                <c:pt idx="836">
                  <c:v>901.48</c:v>
                </c:pt>
                <c:pt idx="837">
                  <c:v>858.13</c:v>
                </c:pt>
                <c:pt idx="838">
                  <c:v>815.71</c:v>
                </c:pt>
                <c:pt idx="839">
                  <c:v>764.43</c:v>
                </c:pt>
                <c:pt idx="840">
                  <c:v>727.71</c:v>
                </c:pt>
                <c:pt idx="841">
                  <c:v>701.72</c:v>
                </c:pt>
                <c:pt idx="842">
                  <c:v>687.47</c:v>
                </c:pt>
                <c:pt idx="843">
                  <c:v>667.41</c:v>
                </c:pt>
                <c:pt idx="844">
                  <c:v>669.12</c:v>
                </c:pt>
                <c:pt idx="845">
                  <c:v>665.47</c:v>
                </c:pt>
                <c:pt idx="846">
                  <c:v>664.64</c:v>
                </c:pt>
                <c:pt idx="847">
                  <c:v>738.01</c:v>
                </c:pt>
                <c:pt idx="848">
                  <c:v>850.02</c:v>
                </c:pt>
                <c:pt idx="849">
                  <c:v>930.94</c:v>
                </c:pt>
                <c:pt idx="850">
                  <c:v>986.17</c:v>
                </c:pt>
                <c:pt idx="851">
                  <c:v>957.5</c:v>
                </c:pt>
                <c:pt idx="852">
                  <c:v>923.49</c:v>
                </c:pt>
                <c:pt idx="853">
                  <c:v>901.69</c:v>
                </c:pt>
                <c:pt idx="854">
                  <c:v>892.33</c:v>
                </c:pt>
                <c:pt idx="855">
                  <c:v>859.91</c:v>
                </c:pt>
                <c:pt idx="856">
                  <c:v>835.56</c:v>
                </c:pt>
                <c:pt idx="857">
                  <c:v>815.42</c:v>
                </c:pt>
                <c:pt idx="858">
                  <c:v>885.4</c:v>
                </c:pt>
                <c:pt idx="859">
                  <c:v>878.85</c:v>
                </c:pt>
                <c:pt idx="860">
                  <c:v>847.52</c:v>
                </c:pt>
                <c:pt idx="861">
                  <c:v>814.93</c:v>
                </c:pt>
                <c:pt idx="862">
                  <c:v>782.77</c:v>
                </c:pt>
                <c:pt idx="863">
                  <c:v>736.11</c:v>
                </c:pt>
                <c:pt idx="864">
                  <c:v>705.03</c:v>
                </c:pt>
                <c:pt idx="865">
                  <c:v>681.72</c:v>
                </c:pt>
                <c:pt idx="866">
                  <c:v>664.22</c:v>
                </c:pt>
                <c:pt idx="867">
                  <c:v>650.99</c:v>
                </c:pt>
                <c:pt idx="868">
                  <c:v>645.66</c:v>
                </c:pt>
                <c:pt idx="869">
                  <c:v>638.25</c:v>
                </c:pt>
                <c:pt idx="870">
                  <c:v>606.95000000000005</c:v>
                </c:pt>
                <c:pt idx="871">
                  <c:v>626.53</c:v>
                </c:pt>
                <c:pt idx="872">
                  <c:v>660</c:v>
                </c:pt>
                <c:pt idx="873">
                  <c:v>697.21</c:v>
                </c:pt>
                <c:pt idx="874">
                  <c:v>736.69</c:v>
                </c:pt>
                <c:pt idx="875">
                  <c:v>753.23</c:v>
                </c:pt>
                <c:pt idx="876">
                  <c:v>760.3</c:v>
                </c:pt>
                <c:pt idx="877">
                  <c:v>778.01</c:v>
                </c:pt>
                <c:pt idx="878">
                  <c:v>754.46</c:v>
                </c:pt>
                <c:pt idx="879">
                  <c:v>746.94</c:v>
                </c:pt>
                <c:pt idx="880">
                  <c:v>734.69</c:v>
                </c:pt>
                <c:pt idx="881">
                  <c:v>723.48</c:v>
                </c:pt>
                <c:pt idx="882">
                  <c:v>799.61</c:v>
                </c:pt>
                <c:pt idx="883">
                  <c:v>795.73</c:v>
                </c:pt>
                <c:pt idx="884">
                  <c:v>786.62</c:v>
                </c:pt>
                <c:pt idx="885">
                  <c:v>770.41</c:v>
                </c:pt>
                <c:pt idx="886">
                  <c:v>731</c:v>
                </c:pt>
                <c:pt idx="887">
                  <c:v>686.42</c:v>
                </c:pt>
                <c:pt idx="888">
                  <c:v>654.61</c:v>
                </c:pt>
                <c:pt idx="889">
                  <c:v>639.32000000000005</c:v>
                </c:pt>
                <c:pt idx="890">
                  <c:v>614.29</c:v>
                </c:pt>
                <c:pt idx="891">
                  <c:v>607.11</c:v>
                </c:pt>
                <c:pt idx="892">
                  <c:v>614.61</c:v>
                </c:pt>
                <c:pt idx="893">
                  <c:v>642.26</c:v>
                </c:pt>
                <c:pt idx="894">
                  <c:v>673.47</c:v>
                </c:pt>
                <c:pt idx="895">
                  <c:v>812.91</c:v>
                </c:pt>
                <c:pt idx="896">
                  <c:v>953.1</c:v>
                </c:pt>
                <c:pt idx="897">
                  <c:v>1046.7</c:v>
                </c:pt>
                <c:pt idx="898">
                  <c:v>1082.24</c:v>
                </c:pt>
                <c:pt idx="899">
                  <c:v>1090.9100000000001</c:v>
                </c:pt>
                <c:pt idx="900">
                  <c:v>1086.25</c:v>
                </c:pt>
                <c:pt idx="901">
                  <c:v>1077.68</c:v>
                </c:pt>
                <c:pt idx="902">
                  <c:v>1073.18</c:v>
                </c:pt>
                <c:pt idx="903">
                  <c:v>1044.94</c:v>
                </c:pt>
                <c:pt idx="904">
                  <c:v>966.64</c:v>
                </c:pt>
                <c:pt idx="905">
                  <c:v>880.43</c:v>
                </c:pt>
                <c:pt idx="906">
                  <c:v>931.43</c:v>
                </c:pt>
                <c:pt idx="907">
                  <c:v>901.01</c:v>
                </c:pt>
                <c:pt idx="908">
                  <c:v>861.17</c:v>
                </c:pt>
                <c:pt idx="909">
                  <c:v>816.37</c:v>
                </c:pt>
                <c:pt idx="910">
                  <c:v>768.23</c:v>
                </c:pt>
                <c:pt idx="911">
                  <c:v>712.91</c:v>
                </c:pt>
                <c:pt idx="912">
                  <c:v>673.81</c:v>
                </c:pt>
                <c:pt idx="913">
                  <c:v>655.24</c:v>
                </c:pt>
                <c:pt idx="914">
                  <c:v>646.28</c:v>
                </c:pt>
                <c:pt idx="915">
                  <c:v>640.75</c:v>
                </c:pt>
                <c:pt idx="916">
                  <c:v>638.27</c:v>
                </c:pt>
                <c:pt idx="917">
                  <c:v>660.88</c:v>
                </c:pt>
                <c:pt idx="918">
                  <c:v>683.26</c:v>
                </c:pt>
                <c:pt idx="919">
                  <c:v>826.39</c:v>
                </c:pt>
                <c:pt idx="920">
                  <c:v>967.5</c:v>
                </c:pt>
                <c:pt idx="921">
                  <c:v>1062.3499999999999</c:v>
                </c:pt>
                <c:pt idx="922">
                  <c:v>1103.01</c:v>
                </c:pt>
                <c:pt idx="923">
                  <c:v>1110.24</c:v>
                </c:pt>
                <c:pt idx="924">
                  <c:v>1107.73</c:v>
                </c:pt>
                <c:pt idx="925">
                  <c:v>1115.21</c:v>
                </c:pt>
                <c:pt idx="926">
                  <c:v>1088.8699999999999</c:v>
                </c:pt>
                <c:pt idx="927">
                  <c:v>1056.3599999999999</c:v>
                </c:pt>
                <c:pt idx="928">
                  <c:v>972.04</c:v>
                </c:pt>
                <c:pt idx="929">
                  <c:v>887.85</c:v>
                </c:pt>
                <c:pt idx="930">
                  <c:v>932.28</c:v>
                </c:pt>
                <c:pt idx="931">
                  <c:v>902.47</c:v>
                </c:pt>
                <c:pt idx="932">
                  <c:v>869.76</c:v>
                </c:pt>
                <c:pt idx="933">
                  <c:v>830.86</c:v>
                </c:pt>
                <c:pt idx="934">
                  <c:v>778.7</c:v>
                </c:pt>
                <c:pt idx="935">
                  <c:v>724.8</c:v>
                </c:pt>
                <c:pt idx="936">
                  <c:v>682.91</c:v>
                </c:pt>
                <c:pt idx="937">
                  <c:v>665.02</c:v>
                </c:pt>
                <c:pt idx="938">
                  <c:v>650.53</c:v>
                </c:pt>
                <c:pt idx="939">
                  <c:v>640.37</c:v>
                </c:pt>
                <c:pt idx="940">
                  <c:v>649.71</c:v>
                </c:pt>
                <c:pt idx="941">
                  <c:v>666.53</c:v>
                </c:pt>
                <c:pt idx="942">
                  <c:v>684.41</c:v>
                </c:pt>
                <c:pt idx="943">
                  <c:v>825.17</c:v>
                </c:pt>
                <c:pt idx="944">
                  <c:v>962.71</c:v>
                </c:pt>
                <c:pt idx="945">
                  <c:v>1055.97</c:v>
                </c:pt>
                <c:pt idx="946">
                  <c:v>1098.24</c:v>
                </c:pt>
                <c:pt idx="947">
                  <c:v>1105.81</c:v>
                </c:pt>
                <c:pt idx="948">
                  <c:v>1107.68</c:v>
                </c:pt>
                <c:pt idx="949">
                  <c:v>1118.6400000000001</c:v>
                </c:pt>
                <c:pt idx="950">
                  <c:v>1119.28</c:v>
                </c:pt>
                <c:pt idx="951">
                  <c:v>1067.8399999999999</c:v>
                </c:pt>
                <c:pt idx="952">
                  <c:v>987.33</c:v>
                </c:pt>
                <c:pt idx="953">
                  <c:v>887.29</c:v>
                </c:pt>
                <c:pt idx="954">
                  <c:v>937.08</c:v>
                </c:pt>
                <c:pt idx="955">
                  <c:v>914.12</c:v>
                </c:pt>
                <c:pt idx="956">
                  <c:v>876.78</c:v>
                </c:pt>
                <c:pt idx="957">
                  <c:v>838.21</c:v>
                </c:pt>
                <c:pt idx="958">
                  <c:v>786.01</c:v>
                </c:pt>
                <c:pt idx="959">
                  <c:v>741.17</c:v>
                </c:pt>
                <c:pt idx="960">
                  <c:v>700.76</c:v>
                </c:pt>
                <c:pt idx="961">
                  <c:v>673.4</c:v>
                </c:pt>
                <c:pt idx="962">
                  <c:v>658.33</c:v>
                </c:pt>
                <c:pt idx="963">
                  <c:v>642.11</c:v>
                </c:pt>
                <c:pt idx="964">
                  <c:v>641.74</c:v>
                </c:pt>
                <c:pt idx="965">
                  <c:v>666.14</c:v>
                </c:pt>
                <c:pt idx="966">
                  <c:v>685.19</c:v>
                </c:pt>
                <c:pt idx="967">
                  <c:v>826.2</c:v>
                </c:pt>
                <c:pt idx="968">
                  <c:v>965.44</c:v>
                </c:pt>
                <c:pt idx="969">
                  <c:v>1054.24</c:v>
                </c:pt>
                <c:pt idx="970">
                  <c:v>1078.69</c:v>
                </c:pt>
                <c:pt idx="971">
                  <c:v>1080.99</c:v>
                </c:pt>
                <c:pt idx="972">
                  <c:v>1076.2</c:v>
                </c:pt>
                <c:pt idx="973">
                  <c:v>1097.01</c:v>
                </c:pt>
                <c:pt idx="974">
                  <c:v>1061.6099999999999</c:v>
                </c:pt>
                <c:pt idx="975">
                  <c:v>1030.72</c:v>
                </c:pt>
                <c:pt idx="976">
                  <c:v>953.34</c:v>
                </c:pt>
                <c:pt idx="977">
                  <c:v>883.46</c:v>
                </c:pt>
                <c:pt idx="978">
                  <c:v>923.97</c:v>
                </c:pt>
                <c:pt idx="979">
                  <c:v>903.67</c:v>
                </c:pt>
                <c:pt idx="980">
                  <c:v>860.62</c:v>
                </c:pt>
                <c:pt idx="981">
                  <c:v>821.96</c:v>
                </c:pt>
                <c:pt idx="982">
                  <c:v>778.92</c:v>
                </c:pt>
                <c:pt idx="983">
                  <c:v>731.01</c:v>
                </c:pt>
                <c:pt idx="984">
                  <c:v>695.63</c:v>
                </c:pt>
                <c:pt idx="985">
                  <c:v>669.39</c:v>
                </c:pt>
                <c:pt idx="986">
                  <c:v>649.29</c:v>
                </c:pt>
                <c:pt idx="987">
                  <c:v>642.55999999999995</c:v>
                </c:pt>
                <c:pt idx="988">
                  <c:v>646.85</c:v>
                </c:pt>
                <c:pt idx="989">
                  <c:v>663.67</c:v>
                </c:pt>
                <c:pt idx="990">
                  <c:v>679.94</c:v>
                </c:pt>
                <c:pt idx="991">
                  <c:v>814.68</c:v>
                </c:pt>
                <c:pt idx="992">
                  <c:v>958.92</c:v>
                </c:pt>
                <c:pt idx="993">
                  <c:v>1049.52</c:v>
                </c:pt>
                <c:pt idx="994">
                  <c:v>1097.47</c:v>
                </c:pt>
                <c:pt idx="995">
                  <c:v>1094.75</c:v>
                </c:pt>
                <c:pt idx="996">
                  <c:v>1100.31</c:v>
                </c:pt>
                <c:pt idx="997">
                  <c:v>1110.3</c:v>
                </c:pt>
                <c:pt idx="998">
                  <c:v>1101.9000000000001</c:v>
                </c:pt>
                <c:pt idx="999">
                  <c:v>1053.2</c:v>
                </c:pt>
                <c:pt idx="1000">
                  <c:v>960.27</c:v>
                </c:pt>
                <c:pt idx="1001">
                  <c:v>867.73</c:v>
                </c:pt>
                <c:pt idx="1002">
                  <c:v>929.25</c:v>
                </c:pt>
                <c:pt idx="1003">
                  <c:v>909.26</c:v>
                </c:pt>
                <c:pt idx="1004">
                  <c:v>862.87</c:v>
                </c:pt>
                <c:pt idx="1005">
                  <c:v>822.27</c:v>
                </c:pt>
                <c:pt idx="1006">
                  <c:v>776.44</c:v>
                </c:pt>
                <c:pt idx="1007">
                  <c:v>734.46</c:v>
                </c:pt>
                <c:pt idx="1008">
                  <c:v>696.13</c:v>
                </c:pt>
                <c:pt idx="1009">
                  <c:v>670.02</c:v>
                </c:pt>
                <c:pt idx="1010">
                  <c:v>653.88</c:v>
                </c:pt>
                <c:pt idx="1011">
                  <c:v>645.39</c:v>
                </c:pt>
                <c:pt idx="1012">
                  <c:v>635.98</c:v>
                </c:pt>
                <c:pt idx="1013">
                  <c:v>642</c:v>
                </c:pt>
                <c:pt idx="1014">
                  <c:v>626</c:v>
                </c:pt>
                <c:pt idx="1015">
                  <c:v>694.45</c:v>
                </c:pt>
                <c:pt idx="1016">
                  <c:v>771.67</c:v>
                </c:pt>
                <c:pt idx="1017">
                  <c:v>839.55</c:v>
                </c:pt>
                <c:pt idx="1018">
                  <c:v>864.66</c:v>
                </c:pt>
                <c:pt idx="1019">
                  <c:v>853.03</c:v>
                </c:pt>
                <c:pt idx="1020">
                  <c:v>832.17</c:v>
                </c:pt>
                <c:pt idx="1021">
                  <c:v>823.69</c:v>
                </c:pt>
                <c:pt idx="1022">
                  <c:v>804.93</c:v>
                </c:pt>
                <c:pt idx="1023">
                  <c:v>775.02</c:v>
                </c:pt>
                <c:pt idx="1024">
                  <c:v>752.12</c:v>
                </c:pt>
                <c:pt idx="1025">
                  <c:v>754.93</c:v>
                </c:pt>
                <c:pt idx="1026">
                  <c:v>823.82</c:v>
                </c:pt>
                <c:pt idx="1027">
                  <c:v>820.89</c:v>
                </c:pt>
                <c:pt idx="1028">
                  <c:v>784.72</c:v>
                </c:pt>
                <c:pt idx="1029">
                  <c:v>749.41</c:v>
                </c:pt>
                <c:pt idx="1030">
                  <c:v>727.04</c:v>
                </c:pt>
                <c:pt idx="1031">
                  <c:v>687.7</c:v>
                </c:pt>
                <c:pt idx="1032">
                  <c:v>653.59</c:v>
                </c:pt>
                <c:pt idx="1033">
                  <c:v>636.36</c:v>
                </c:pt>
                <c:pt idx="1034">
                  <c:v>626.05999999999995</c:v>
                </c:pt>
                <c:pt idx="1035">
                  <c:v>606.71</c:v>
                </c:pt>
                <c:pt idx="1036">
                  <c:v>599.66</c:v>
                </c:pt>
                <c:pt idx="1037">
                  <c:v>604.30999999999995</c:v>
                </c:pt>
                <c:pt idx="1038">
                  <c:v>573.27</c:v>
                </c:pt>
                <c:pt idx="1039">
                  <c:v>588.53</c:v>
                </c:pt>
                <c:pt idx="1040">
                  <c:v>620.39</c:v>
                </c:pt>
                <c:pt idx="1041">
                  <c:v>649.30999999999995</c:v>
                </c:pt>
                <c:pt idx="1042">
                  <c:v>685.27</c:v>
                </c:pt>
                <c:pt idx="1043">
                  <c:v>691.35</c:v>
                </c:pt>
                <c:pt idx="1044">
                  <c:v>692.72</c:v>
                </c:pt>
                <c:pt idx="1045">
                  <c:v>688.63</c:v>
                </c:pt>
                <c:pt idx="1046">
                  <c:v>684.84</c:v>
                </c:pt>
                <c:pt idx="1047">
                  <c:v>676.14</c:v>
                </c:pt>
                <c:pt idx="1048">
                  <c:v>665.59</c:v>
                </c:pt>
                <c:pt idx="1049">
                  <c:v>681.56</c:v>
                </c:pt>
                <c:pt idx="1050">
                  <c:v>752.98</c:v>
                </c:pt>
                <c:pt idx="1051">
                  <c:v>752.98</c:v>
                </c:pt>
                <c:pt idx="1052">
                  <c:v>743.17</c:v>
                </c:pt>
                <c:pt idx="1053">
                  <c:v>717.22</c:v>
                </c:pt>
                <c:pt idx="1054">
                  <c:v>690.56</c:v>
                </c:pt>
                <c:pt idx="1055">
                  <c:v>657.15</c:v>
                </c:pt>
                <c:pt idx="1056">
                  <c:v>635.79</c:v>
                </c:pt>
                <c:pt idx="1057">
                  <c:v>608.9</c:v>
                </c:pt>
                <c:pt idx="1058">
                  <c:v>600.82000000000005</c:v>
                </c:pt>
                <c:pt idx="1059">
                  <c:v>598.71</c:v>
                </c:pt>
                <c:pt idx="1060">
                  <c:v>597.23</c:v>
                </c:pt>
                <c:pt idx="1061">
                  <c:v>608.16</c:v>
                </c:pt>
                <c:pt idx="1062">
                  <c:v>593.79999999999995</c:v>
                </c:pt>
                <c:pt idx="1063">
                  <c:v>638.57000000000005</c:v>
                </c:pt>
                <c:pt idx="1064">
                  <c:v>679.24</c:v>
                </c:pt>
                <c:pt idx="1065">
                  <c:v>710.9</c:v>
                </c:pt>
                <c:pt idx="1066">
                  <c:v>749.86</c:v>
                </c:pt>
                <c:pt idx="1067">
                  <c:v>759.94</c:v>
                </c:pt>
                <c:pt idx="1068">
                  <c:v>762.62</c:v>
                </c:pt>
                <c:pt idx="1069">
                  <c:v>764.14</c:v>
                </c:pt>
                <c:pt idx="1070">
                  <c:v>748.92</c:v>
                </c:pt>
                <c:pt idx="1071">
                  <c:v>733.61</c:v>
                </c:pt>
                <c:pt idx="1072">
                  <c:v>713.62</c:v>
                </c:pt>
                <c:pt idx="1073">
                  <c:v>702.71</c:v>
                </c:pt>
                <c:pt idx="1074">
                  <c:v>788.19</c:v>
                </c:pt>
                <c:pt idx="1075">
                  <c:v>784.09</c:v>
                </c:pt>
                <c:pt idx="1076">
                  <c:v>770.21</c:v>
                </c:pt>
                <c:pt idx="1077">
                  <c:v>741.43</c:v>
                </c:pt>
                <c:pt idx="1078">
                  <c:v>711.97</c:v>
                </c:pt>
                <c:pt idx="1079">
                  <c:v>675.03</c:v>
                </c:pt>
                <c:pt idx="1080">
                  <c:v>639.77</c:v>
                </c:pt>
                <c:pt idx="1081">
                  <c:v>618.05999999999995</c:v>
                </c:pt>
                <c:pt idx="1082">
                  <c:v>611.70000000000005</c:v>
                </c:pt>
                <c:pt idx="1083">
                  <c:v>598.22</c:v>
                </c:pt>
                <c:pt idx="1084">
                  <c:v>593.29</c:v>
                </c:pt>
                <c:pt idx="1085">
                  <c:v>601.49</c:v>
                </c:pt>
                <c:pt idx="1086">
                  <c:v>571.28</c:v>
                </c:pt>
                <c:pt idx="1087">
                  <c:v>599.48</c:v>
                </c:pt>
                <c:pt idx="1088">
                  <c:v>621.16999999999996</c:v>
                </c:pt>
                <c:pt idx="1089">
                  <c:v>633.48</c:v>
                </c:pt>
                <c:pt idx="1090">
                  <c:v>652.25</c:v>
                </c:pt>
                <c:pt idx="1091">
                  <c:v>662.23</c:v>
                </c:pt>
                <c:pt idx="1092">
                  <c:v>671.64</c:v>
                </c:pt>
                <c:pt idx="1093">
                  <c:v>664.73</c:v>
                </c:pt>
                <c:pt idx="1094">
                  <c:v>662.73</c:v>
                </c:pt>
                <c:pt idx="1095">
                  <c:v>663.39</c:v>
                </c:pt>
                <c:pt idx="1096">
                  <c:v>649.73</c:v>
                </c:pt>
                <c:pt idx="1097">
                  <c:v>656.67</c:v>
                </c:pt>
                <c:pt idx="1098">
                  <c:v>743.64</c:v>
                </c:pt>
                <c:pt idx="1099">
                  <c:v>754.82</c:v>
                </c:pt>
                <c:pt idx="1100">
                  <c:v>759.7</c:v>
                </c:pt>
                <c:pt idx="1101">
                  <c:v>737.51</c:v>
                </c:pt>
                <c:pt idx="1102">
                  <c:v>712.39</c:v>
                </c:pt>
                <c:pt idx="1103">
                  <c:v>673.74</c:v>
                </c:pt>
                <c:pt idx="1104">
                  <c:v>644.92999999999995</c:v>
                </c:pt>
                <c:pt idx="1105">
                  <c:v>630.84</c:v>
                </c:pt>
                <c:pt idx="1106">
                  <c:v>614.91</c:v>
                </c:pt>
                <c:pt idx="1107">
                  <c:v>613.91</c:v>
                </c:pt>
                <c:pt idx="1108">
                  <c:v>608.58000000000004</c:v>
                </c:pt>
                <c:pt idx="1109">
                  <c:v>619.96</c:v>
                </c:pt>
                <c:pt idx="1110">
                  <c:v>622.55999999999995</c:v>
                </c:pt>
                <c:pt idx="1111">
                  <c:v>683.34</c:v>
                </c:pt>
                <c:pt idx="1112">
                  <c:v>755.47</c:v>
                </c:pt>
                <c:pt idx="1113">
                  <c:v>805.76</c:v>
                </c:pt>
                <c:pt idx="1114">
                  <c:v>860.77</c:v>
                </c:pt>
                <c:pt idx="1115">
                  <c:v>909.13</c:v>
                </c:pt>
                <c:pt idx="1116">
                  <c:v>962.8</c:v>
                </c:pt>
                <c:pt idx="1117">
                  <c:v>977.6</c:v>
                </c:pt>
                <c:pt idx="1118">
                  <c:v>973.24</c:v>
                </c:pt>
                <c:pt idx="1119">
                  <c:v>939.35</c:v>
                </c:pt>
                <c:pt idx="1120">
                  <c:v>873.73</c:v>
                </c:pt>
                <c:pt idx="1121">
                  <c:v>806.29</c:v>
                </c:pt>
                <c:pt idx="1122">
                  <c:v>868.34</c:v>
                </c:pt>
                <c:pt idx="1123">
                  <c:v>849.16</c:v>
                </c:pt>
                <c:pt idx="1124">
                  <c:v>823.76</c:v>
                </c:pt>
                <c:pt idx="1125">
                  <c:v>783.73</c:v>
                </c:pt>
                <c:pt idx="1126">
                  <c:v>744.76</c:v>
                </c:pt>
                <c:pt idx="1127">
                  <c:v>701.93</c:v>
                </c:pt>
                <c:pt idx="1128">
                  <c:v>666.43</c:v>
                </c:pt>
                <c:pt idx="1129">
                  <c:v>644.13</c:v>
                </c:pt>
                <c:pt idx="1130">
                  <c:v>635.73</c:v>
                </c:pt>
                <c:pt idx="1131">
                  <c:v>623.26</c:v>
                </c:pt>
                <c:pt idx="1132">
                  <c:v>627.35</c:v>
                </c:pt>
                <c:pt idx="1133">
                  <c:v>654.34</c:v>
                </c:pt>
                <c:pt idx="1134">
                  <c:v>675.42</c:v>
                </c:pt>
                <c:pt idx="1135">
                  <c:v>820.84</c:v>
                </c:pt>
                <c:pt idx="1136">
                  <c:v>963.51</c:v>
                </c:pt>
                <c:pt idx="1137">
                  <c:v>1044.8499999999999</c:v>
                </c:pt>
                <c:pt idx="1138">
                  <c:v>1087.98</c:v>
                </c:pt>
                <c:pt idx="1139">
                  <c:v>1093.45</c:v>
                </c:pt>
                <c:pt idx="1140">
                  <c:v>1097.8699999999999</c:v>
                </c:pt>
                <c:pt idx="1141">
                  <c:v>1104.7</c:v>
                </c:pt>
                <c:pt idx="1142">
                  <c:v>1096.3900000000001</c:v>
                </c:pt>
                <c:pt idx="1143">
                  <c:v>1048.9000000000001</c:v>
                </c:pt>
                <c:pt idx="1144">
                  <c:v>972.69</c:v>
                </c:pt>
                <c:pt idx="1145">
                  <c:v>875.26</c:v>
                </c:pt>
                <c:pt idx="1146">
                  <c:v>923.93</c:v>
                </c:pt>
                <c:pt idx="1147">
                  <c:v>898.68</c:v>
                </c:pt>
                <c:pt idx="1148">
                  <c:v>867.68</c:v>
                </c:pt>
                <c:pt idx="1149">
                  <c:v>805.44</c:v>
                </c:pt>
                <c:pt idx="1150">
                  <c:v>781.79</c:v>
                </c:pt>
                <c:pt idx="1151">
                  <c:v>734.7</c:v>
                </c:pt>
                <c:pt idx="1152">
                  <c:v>701.63</c:v>
                </c:pt>
                <c:pt idx="1153">
                  <c:v>677.34</c:v>
                </c:pt>
                <c:pt idx="1154">
                  <c:v>659.31</c:v>
                </c:pt>
                <c:pt idx="1155">
                  <c:v>649.70000000000005</c:v>
                </c:pt>
                <c:pt idx="1156">
                  <c:v>655.72</c:v>
                </c:pt>
                <c:pt idx="1157">
                  <c:v>674.31</c:v>
                </c:pt>
                <c:pt idx="1158">
                  <c:v>687.63</c:v>
                </c:pt>
                <c:pt idx="1159">
                  <c:v>835.71</c:v>
                </c:pt>
                <c:pt idx="1160">
                  <c:v>970.54</c:v>
                </c:pt>
                <c:pt idx="1161">
                  <c:v>1060.0999999999999</c:v>
                </c:pt>
                <c:pt idx="1162">
                  <c:v>1109.06</c:v>
                </c:pt>
                <c:pt idx="1163">
                  <c:v>1115.4100000000001</c:v>
                </c:pt>
                <c:pt idx="1164">
                  <c:v>1114.92</c:v>
                </c:pt>
                <c:pt idx="1165">
                  <c:v>1126.3599999999999</c:v>
                </c:pt>
                <c:pt idx="1166">
                  <c:v>1121.94</c:v>
                </c:pt>
                <c:pt idx="1167">
                  <c:v>1067.08</c:v>
                </c:pt>
                <c:pt idx="1168">
                  <c:v>974.55</c:v>
                </c:pt>
                <c:pt idx="1169">
                  <c:v>898.16</c:v>
                </c:pt>
                <c:pt idx="1170">
                  <c:v>942.15</c:v>
                </c:pt>
                <c:pt idx="1171">
                  <c:v>919.89</c:v>
                </c:pt>
                <c:pt idx="1172">
                  <c:v>882.92</c:v>
                </c:pt>
                <c:pt idx="1173">
                  <c:v>843.99</c:v>
                </c:pt>
                <c:pt idx="1174">
                  <c:v>804.29</c:v>
                </c:pt>
                <c:pt idx="1175">
                  <c:v>756.19</c:v>
                </c:pt>
                <c:pt idx="1176">
                  <c:v>713.89</c:v>
                </c:pt>
                <c:pt idx="1177">
                  <c:v>690.74</c:v>
                </c:pt>
                <c:pt idx="1178">
                  <c:v>680.75</c:v>
                </c:pt>
                <c:pt idx="1179">
                  <c:v>670.84</c:v>
                </c:pt>
                <c:pt idx="1180">
                  <c:v>667.31</c:v>
                </c:pt>
                <c:pt idx="1181">
                  <c:v>676.11</c:v>
                </c:pt>
                <c:pt idx="1182">
                  <c:v>669.21</c:v>
                </c:pt>
                <c:pt idx="1183">
                  <c:v>752.62</c:v>
                </c:pt>
                <c:pt idx="1184">
                  <c:v>866.77</c:v>
                </c:pt>
                <c:pt idx="1185">
                  <c:v>936.34</c:v>
                </c:pt>
                <c:pt idx="1186">
                  <c:v>968.23</c:v>
                </c:pt>
                <c:pt idx="1187">
                  <c:v>959.12</c:v>
                </c:pt>
                <c:pt idx="1188">
                  <c:v>929.13</c:v>
                </c:pt>
                <c:pt idx="1189">
                  <c:v>917.1</c:v>
                </c:pt>
                <c:pt idx="1190">
                  <c:v>897.31</c:v>
                </c:pt>
                <c:pt idx="1191">
                  <c:v>868</c:v>
                </c:pt>
                <c:pt idx="1192">
                  <c:v>842.27</c:v>
                </c:pt>
                <c:pt idx="1193">
                  <c:v>823.69</c:v>
                </c:pt>
                <c:pt idx="1194">
                  <c:v>900.7</c:v>
                </c:pt>
                <c:pt idx="1195">
                  <c:v>888.43</c:v>
                </c:pt>
                <c:pt idx="1196">
                  <c:v>850.71</c:v>
                </c:pt>
                <c:pt idx="1197">
                  <c:v>819.5</c:v>
                </c:pt>
                <c:pt idx="1198">
                  <c:v>785.11</c:v>
                </c:pt>
                <c:pt idx="1199">
                  <c:v>749.83</c:v>
                </c:pt>
                <c:pt idx="1200">
                  <c:v>710.34</c:v>
                </c:pt>
                <c:pt idx="1201">
                  <c:v>690.05</c:v>
                </c:pt>
                <c:pt idx="1202">
                  <c:v>672.46</c:v>
                </c:pt>
                <c:pt idx="1203">
                  <c:v>665.07</c:v>
                </c:pt>
                <c:pt idx="1204">
                  <c:v>654.82000000000005</c:v>
                </c:pt>
                <c:pt idx="1205">
                  <c:v>656.68</c:v>
                </c:pt>
                <c:pt idx="1206">
                  <c:v>631.14</c:v>
                </c:pt>
                <c:pt idx="1207">
                  <c:v>645.22</c:v>
                </c:pt>
                <c:pt idx="1208">
                  <c:v>681.4</c:v>
                </c:pt>
                <c:pt idx="1209">
                  <c:v>719.99</c:v>
                </c:pt>
                <c:pt idx="1210">
                  <c:v>770.09</c:v>
                </c:pt>
                <c:pt idx="1211">
                  <c:v>790.46</c:v>
                </c:pt>
                <c:pt idx="1212">
                  <c:v>806.22</c:v>
                </c:pt>
                <c:pt idx="1213">
                  <c:v>803.44</c:v>
                </c:pt>
                <c:pt idx="1214">
                  <c:v>794.2</c:v>
                </c:pt>
                <c:pt idx="1215">
                  <c:v>776.16</c:v>
                </c:pt>
                <c:pt idx="1216">
                  <c:v>758.45</c:v>
                </c:pt>
                <c:pt idx="1217">
                  <c:v>748.71</c:v>
                </c:pt>
                <c:pt idx="1218">
                  <c:v>846.08</c:v>
                </c:pt>
                <c:pt idx="1219">
                  <c:v>852.86</c:v>
                </c:pt>
                <c:pt idx="1220">
                  <c:v>845.68</c:v>
                </c:pt>
                <c:pt idx="1221">
                  <c:v>817.33</c:v>
                </c:pt>
                <c:pt idx="1222">
                  <c:v>776.63</c:v>
                </c:pt>
                <c:pt idx="1223">
                  <c:v>730.47</c:v>
                </c:pt>
                <c:pt idx="1224">
                  <c:v>697.1</c:v>
                </c:pt>
                <c:pt idx="1225">
                  <c:v>673.52</c:v>
                </c:pt>
                <c:pt idx="1226">
                  <c:v>660.24</c:v>
                </c:pt>
                <c:pt idx="1227">
                  <c:v>649.72</c:v>
                </c:pt>
                <c:pt idx="1228">
                  <c:v>660.25</c:v>
                </c:pt>
                <c:pt idx="1229">
                  <c:v>679.15</c:v>
                </c:pt>
                <c:pt idx="1230">
                  <c:v>698.14</c:v>
                </c:pt>
                <c:pt idx="1231">
                  <c:v>861.53</c:v>
                </c:pt>
                <c:pt idx="1232">
                  <c:v>1000.73</c:v>
                </c:pt>
                <c:pt idx="1233">
                  <c:v>1086.1099999999999</c:v>
                </c:pt>
                <c:pt idx="1234">
                  <c:v>1115.0899999999999</c:v>
                </c:pt>
                <c:pt idx="1235">
                  <c:v>1126.99</c:v>
                </c:pt>
                <c:pt idx="1236">
                  <c:v>1126.6099999999999</c:v>
                </c:pt>
                <c:pt idx="1237">
                  <c:v>1137.8699999999999</c:v>
                </c:pt>
                <c:pt idx="1238">
                  <c:v>1135.5</c:v>
                </c:pt>
                <c:pt idx="1239">
                  <c:v>1090.77</c:v>
                </c:pt>
                <c:pt idx="1240">
                  <c:v>1004.7</c:v>
                </c:pt>
                <c:pt idx="1241">
                  <c:v>905.78</c:v>
                </c:pt>
                <c:pt idx="1242">
                  <c:v>965.61</c:v>
                </c:pt>
                <c:pt idx="1243">
                  <c:v>939.96</c:v>
                </c:pt>
                <c:pt idx="1244">
                  <c:v>897.73</c:v>
                </c:pt>
                <c:pt idx="1245">
                  <c:v>865.03</c:v>
                </c:pt>
                <c:pt idx="1246">
                  <c:v>812.78</c:v>
                </c:pt>
                <c:pt idx="1247">
                  <c:v>755.53</c:v>
                </c:pt>
                <c:pt idx="1248">
                  <c:v>721.42</c:v>
                </c:pt>
                <c:pt idx="1249">
                  <c:v>695.4</c:v>
                </c:pt>
                <c:pt idx="1250">
                  <c:v>682.78</c:v>
                </c:pt>
                <c:pt idx="1251">
                  <c:v>676.44</c:v>
                </c:pt>
                <c:pt idx="1252">
                  <c:v>674.51</c:v>
                </c:pt>
                <c:pt idx="1253">
                  <c:v>695.76</c:v>
                </c:pt>
                <c:pt idx="1254">
                  <c:v>720.02</c:v>
                </c:pt>
                <c:pt idx="1255">
                  <c:v>868.35</c:v>
                </c:pt>
                <c:pt idx="1256">
                  <c:v>1005.41</c:v>
                </c:pt>
                <c:pt idx="1257">
                  <c:v>1083.9100000000001</c:v>
                </c:pt>
                <c:pt idx="1258">
                  <c:v>1130.4100000000001</c:v>
                </c:pt>
                <c:pt idx="1259">
                  <c:v>1092.3499999999999</c:v>
                </c:pt>
                <c:pt idx="1260">
                  <c:v>1122.1500000000001</c:v>
                </c:pt>
                <c:pt idx="1261">
                  <c:v>1131.24</c:v>
                </c:pt>
                <c:pt idx="1262">
                  <c:v>1113.53</c:v>
                </c:pt>
                <c:pt idx="1263">
                  <c:v>1072.6400000000001</c:v>
                </c:pt>
                <c:pt idx="1264">
                  <c:v>984.47</c:v>
                </c:pt>
                <c:pt idx="1265">
                  <c:v>912.44</c:v>
                </c:pt>
                <c:pt idx="1266">
                  <c:v>968.98</c:v>
                </c:pt>
                <c:pt idx="1267">
                  <c:v>922.31</c:v>
                </c:pt>
                <c:pt idx="1268">
                  <c:v>850.54</c:v>
                </c:pt>
                <c:pt idx="1269">
                  <c:v>837.23</c:v>
                </c:pt>
                <c:pt idx="1270">
                  <c:v>801.4</c:v>
                </c:pt>
                <c:pt idx="1271">
                  <c:v>750.02</c:v>
                </c:pt>
                <c:pt idx="1272">
                  <c:v>712.77</c:v>
                </c:pt>
                <c:pt idx="1273">
                  <c:v>681.33</c:v>
                </c:pt>
                <c:pt idx="1274">
                  <c:v>677.22</c:v>
                </c:pt>
                <c:pt idx="1275">
                  <c:v>666.97</c:v>
                </c:pt>
                <c:pt idx="1276">
                  <c:v>668.75</c:v>
                </c:pt>
                <c:pt idx="1277">
                  <c:v>690.83</c:v>
                </c:pt>
                <c:pt idx="1278">
                  <c:v>717.84</c:v>
                </c:pt>
                <c:pt idx="1279">
                  <c:v>856.25</c:v>
                </c:pt>
                <c:pt idx="1280">
                  <c:v>983.48</c:v>
                </c:pt>
                <c:pt idx="1281">
                  <c:v>1059.57</c:v>
                </c:pt>
                <c:pt idx="1282">
                  <c:v>1097.06</c:v>
                </c:pt>
                <c:pt idx="1283">
                  <c:v>1108.01</c:v>
                </c:pt>
                <c:pt idx="1284">
                  <c:v>1102.74</c:v>
                </c:pt>
                <c:pt idx="1285">
                  <c:v>1097.93</c:v>
                </c:pt>
                <c:pt idx="1286">
                  <c:v>1097.2</c:v>
                </c:pt>
                <c:pt idx="1287">
                  <c:v>1054.25</c:v>
                </c:pt>
                <c:pt idx="1288">
                  <c:v>976.36</c:v>
                </c:pt>
                <c:pt idx="1289">
                  <c:v>892.63</c:v>
                </c:pt>
                <c:pt idx="1290">
                  <c:v>943.02</c:v>
                </c:pt>
                <c:pt idx="1291">
                  <c:v>922.52</c:v>
                </c:pt>
                <c:pt idx="1292">
                  <c:v>883.33</c:v>
                </c:pt>
                <c:pt idx="1293">
                  <c:v>843.13</c:v>
                </c:pt>
                <c:pt idx="1294">
                  <c:v>794.79</c:v>
                </c:pt>
                <c:pt idx="1295">
                  <c:v>739.97</c:v>
                </c:pt>
                <c:pt idx="1296">
                  <c:v>696.53</c:v>
                </c:pt>
                <c:pt idx="1297">
                  <c:v>671.05</c:v>
                </c:pt>
                <c:pt idx="1298">
                  <c:v>668.51</c:v>
                </c:pt>
                <c:pt idx="1299">
                  <c:v>650.42999999999995</c:v>
                </c:pt>
                <c:pt idx="1300">
                  <c:v>665.78</c:v>
                </c:pt>
                <c:pt idx="1301">
                  <c:v>681.05</c:v>
                </c:pt>
                <c:pt idx="1302">
                  <c:v>706.52</c:v>
                </c:pt>
                <c:pt idx="1303">
                  <c:v>854.86</c:v>
                </c:pt>
                <c:pt idx="1304">
                  <c:v>971.71</c:v>
                </c:pt>
                <c:pt idx="1305">
                  <c:v>1063.8499999999999</c:v>
                </c:pt>
                <c:pt idx="1306">
                  <c:v>1100.79</c:v>
                </c:pt>
                <c:pt idx="1307">
                  <c:v>1116.2</c:v>
                </c:pt>
                <c:pt idx="1308">
                  <c:v>1117.98</c:v>
                </c:pt>
                <c:pt idx="1309">
                  <c:v>1129.72</c:v>
                </c:pt>
                <c:pt idx="1310">
                  <c:v>1113.53</c:v>
                </c:pt>
                <c:pt idx="1311">
                  <c:v>1040.69</c:v>
                </c:pt>
                <c:pt idx="1312">
                  <c:v>966.21</c:v>
                </c:pt>
                <c:pt idx="1313">
                  <c:v>898.69</c:v>
                </c:pt>
                <c:pt idx="1314">
                  <c:v>945.32</c:v>
                </c:pt>
                <c:pt idx="1315">
                  <c:v>912.34</c:v>
                </c:pt>
                <c:pt idx="1316">
                  <c:v>877.09</c:v>
                </c:pt>
                <c:pt idx="1317">
                  <c:v>855.6</c:v>
                </c:pt>
                <c:pt idx="1318">
                  <c:v>797.84</c:v>
                </c:pt>
                <c:pt idx="1319">
                  <c:v>746.24</c:v>
                </c:pt>
                <c:pt idx="1320">
                  <c:v>721.48</c:v>
                </c:pt>
                <c:pt idx="1321">
                  <c:v>688.29</c:v>
                </c:pt>
                <c:pt idx="1322">
                  <c:v>668.3</c:v>
                </c:pt>
                <c:pt idx="1323">
                  <c:v>664.82</c:v>
                </c:pt>
                <c:pt idx="1324">
                  <c:v>668.53</c:v>
                </c:pt>
                <c:pt idx="1325">
                  <c:v>691.37</c:v>
                </c:pt>
                <c:pt idx="1326">
                  <c:v>713.83</c:v>
                </c:pt>
                <c:pt idx="1327">
                  <c:v>850.09</c:v>
                </c:pt>
                <c:pt idx="1328">
                  <c:v>996.99</c:v>
                </c:pt>
                <c:pt idx="1329">
                  <c:v>1062.76</c:v>
                </c:pt>
                <c:pt idx="1330">
                  <c:v>1085.67</c:v>
                </c:pt>
                <c:pt idx="1331">
                  <c:v>1081.82</c:v>
                </c:pt>
                <c:pt idx="1332">
                  <c:v>1071.1600000000001</c:v>
                </c:pt>
                <c:pt idx="1333">
                  <c:v>1081.78</c:v>
                </c:pt>
                <c:pt idx="1334">
                  <c:v>1086.97</c:v>
                </c:pt>
                <c:pt idx="1335">
                  <c:v>1036.4000000000001</c:v>
                </c:pt>
                <c:pt idx="1336">
                  <c:v>962.38</c:v>
                </c:pt>
                <c:pt idx="1337">
                  <c:v>889.33</c:v>
                </c:pt>
                <c:pt idx="1338">
                  <c:v>936.75</c:v>
                </c:pt>
                <c:pt idx="1339">
                  <c:v>915.81</c:v>
                </c:pt>
                <c:pt idx="1340">
                  <c:v>887.13</c:v>
                </c:pt>
                <c:pt idx="1341">
                  <c:v>832.36</c:v>
                </c:pt>
                <c:pt idx="1342">
                  <c:v>788.2</c:v>
                </c:pt>
                <c:pt idx="1343">
                  <c:v>750.75</c:v>
                </c:pt>
                <c:pt idx="1344">
                  <c:v>716.16</c:v>
                </c:pt>
                <c:pt idx="1345">
                  <c:v>696.02</c:v>
                </c:pt>
                <c:pt idx="1346">
                  <c:v>678.46</c:v>
                </c:pt>
                <c:pt idx="1347">
                  <c:v>669.5</c:v>
                </c:pt>
                <c:pt idx="1348">
                  <c:v>660.15</c:v>
                </c:pt>
                <c:pt idx="1349">
                  <c:v>676.06</c:v>
                </c:pt>
                <c:pt idx="1350">
                  <c:v>666.6</c:v>
                </c:pt>
                <c:pt idx="1351">
                  <c:v>747.72</c:v>
                </c:pt>
                <c:pt idx="1352">
                  <c:v>846.02</c:v>
                </c:pt>
                <c:pt idx="1353">
                  <c:v>927.58</c:v>
                </c:pt>
                <c:pt idx="1354">
                  <c:v>968.03</c:v>
                </c:pt>
                <c:pt idx="1355">
                  <c:v>956.07</c:v>
                </c:pt>
                <c:pt idx="1356">
                  <c:v>922.8</c:v>
                </c:pt>
                <c:pt idx="1357">
                  <c:v>900.38</c:v>
                </c:pt>
                <c:pt idx="1358">
                  <c:v>861.53</c:v>
                </c:pt>
                <c:pt idx="1359">
                  <c:v>842.02</c:v>
                </c:pt>
                <c:pt idx="1360">
                  <c:v>821.54</c:v>
                </c:pt>
                <c:pt idx="1361">
                  <c:v>805.51</c:v>
                </c:pt>
                <c:pt idx="1362">
                  <c:v>889.22</c:v>
                </c:pt>
                <c:pt idx="1363">
                  <c:v>890.77</c:v>
                </c:pt>
                <c:pt idx="1364">
                  <c:v>835.83</c:v>
                </c:pt>
                <c:pt idx="1365">
                  <c:v>807.29</c:v>
                </c:pt>
                <c:pt idx="1366">
                  <c:v>779.94</c:v>
                </c:pt>
                <c:pt idx="1367">
                  <c:v>743.61</c:v>
                </c:pt>
                <c:pt idx="1368">
                  <c:v>714.18</c:v>
                </c:pt>
                <c:pt idx="1369">
                  <c:v>689.3</c:v>
                </c:pt>
                <c:pt idx="1370">
                  <c:v>674.32</c:v>
                </c:pt>
                <c:pt idx="1371">
                  <c:v>659.59</c:v>
                </c:pt>
                <c:pt idx="1372">
                  <c:v>654.48</c:v>
                </c:pt>
                <c:pt idx="1373">
                  <c:v>640.92999999999995</c:v>
                </c:pt>
                <c:pt idx="1374">
                  <c:v>613.01</c:v>
                </c:pt>
                <c:pt idx="1375">
                  <c:v>629.86</c:v>
                </c:pt>
                <c:pt idx="1376">
                  <c:v>661.74</c:v>
                </c:pt>
                <c:pt idx="1377">
                  <c:v>710.6</c:v>
                </c:pt>
                <c:pt idx="1378">
                  <c:v>767.02</c:v>
                </c:pt>
                <c:pt idx="1379">
                  <c:v>788.75</c:v>
                </c:pt>
                <c:pt idx="1380">
                  <c:v>786.51</c:v>
                </c:pt>
                <c:pt idx="1381">
                  <c:v>785.33</c:v>
                </c:pt>
                <c:pt idx="1382">
                  <c:v>775.46</c:v>
                </c:pt>
                <c:pt idx="1383">
                  <c:v>762.86</c:v>
                </c:pt>
                <c:pt idx="1384">
                  <c:v>746.6</c:v>
                </c:pt>
                <c:pt idx="1385">
                  <c:v>746.15</c:v>
                </c:pt>
                <c:pt idx="1386">
                  <c:v>808.57</c:v>
                </c:pt>
                <c:pt idx="1387">
                  <c:v>817.2</c:v>
                </c:pt>
                <c:pt idx="1388">
                  <c:v>805.33</c:v>
                </c:pt>
                <c:pt idx="1389">
                  <c:v>780.62</c:v>
                </c:pt>
                <c:pt idx="1390">
                  <c:v>746.45</c:v>
                </c:pt>
                <c:pt idx="1391">
                  <c:v>703.55</c:v>
                </c:pt>
                <c:pt idx="1392">
                  <c:v>686.04</c:v>
                </c:pt>
                <c:pt idx="1393">
                  <c:v>655.49</c:v>
                </c:pt>
                <c:pt idx="1394">
                  <c:v>653.74</c:v>
                </c:pt>
                <c:pt idx="1395">
                  <c:v>618.73</c:v>
                </c:pt>
                <c:pt idx="1396">
                  <c:v>631.52</c:v>
                </c:pt>
                <c:pt idx="1397">
                  <c:v>660.65</c:v>
                </c:pt>
                <c:pt idx="1398">
                  <c:v>683.24</c:v>
                </c:pt>
                <c:pt idx="1399">
                  <c:v>839.24</c:v>
                </c:pt>
                <c:pt idx="1400">
                  <c:v>980.52</c:v>
                </c:pt>
                <c:pt idx="1401">
                  <c:v>1061.3699999999999</c:v>
                </c:pt>
                <c:pt idx="1402">
                  <c:v>1105.22</c:v>
                </c:pt>
                <c:pt idx="1403">
                  <c:v>1117.54</c:v>
                </c:pt>
                <c:pt idx="1404">
                  <c:v>1103.77</c:v>
                </c:pt>
                <c:pt idx="1405">
                  <c:v>1116.77</c:v>
                </c:pt>
                <c:pt idx="1406">
                  <c:v>1118.57</c:v>
                </c:pt>
                <c:pt idx="1407">
                  <c:v>1078.04</c:v>
                </c:pt>
                <c:pt idx="1408">
                  <c:v>998.06</c:v>
                </c:pt>
                <c:pt idx="1409">
                  <c:v>913.91</c:v>
                </c:pt>
                <c:pt idx="1410">
                  <c:v>966.72</c:v>
                </c:pt>
                <c:pt idx="1411">
                  <c:v>946.81</c:v>
                </c:pt>
                <c:pt idx="1412">
                  <c:v>904.79</c:v>
                </c:pt>
                <c:pt idx="1413">
                  <c:v>859.19</c:v>
                </c:pt>
                <c:pt idx="1414">
                  <c:v>820.08</c:v>
                </c:pt>
                <c:pt idx="1415">
                  <c:v>774.01</c:v>
                </c:pt>
                <c:pt idx="1416">
                  <c:v>729.9</c:v>
                </c:pt>
                <c:pt idx="1417">
                  <c:v>703.53</c:v>
                </c:pt>
                <c:pt idx="1418">
                  <c:v>673.41</c:v>
                </c:pt>
                <c:pt idx="1419">
                  <c:v>675.58</c:v>
                </c:pt>
                <c:pt idx="1420">
                  <c:v>678.48</c:v>
                </c:pt>
                <c:pt idx="1421">
                  <c:v>705.63</c:v>
                </c:pt>
                <c:pt idx="1422">
                  <c:v>710</c:v>
                </c:pt>
                <c:pt idx="1423">
                  <c:v>860.98</c:v>
                </c:pt>
                <c:pt idx="1424">
                  <c:v>997.32</c:v>
                </c:pt>
                <c:pt idx="1425">
                  <c:v>1092.01</c:v>
                </c:pt>
                <c:pt idx="1426">
                  <c:v>1141.93</c:v>
                </c:pt>
                <c:pt idx="1427">
                  <c:v>1147.01</c:v>
                </c:pt>
                <c:pt idx="1428">
                  <c:v>1138.1500000000001</c:v>
                </c:pt>
                <c:pt idx="1429">
                  <c:v>1155.3800000000001</c:v>
                </c:pt>
                <c:pt idx="1430">
                  <c:v>1143.01</c:v>
                </c:pt>
                <c:pt idx="1431">
                  <c:v>1096.9000000000001</c:v>
                </c:pt>
                <c:pt idx="1432">
                  <c:v>1013.63</c:v>
                </c:pt>
                <c:pt idx="1433">
                  <c:v>926.7</c:v>
                </c:pt>
                <c:pt idx="1434">
                  <c:v>992.31</c:v>
                </c:pt>
                <c:pt idx="1435">
                  <c:v>945.06</c:v>
                </c:pt>
                <c:pt idx="1436">
                  <c:v>906.52</c:v>
                </c:pt>
                <c:pt idx="1437">
                  <c:v>861.82</c:v>
                </c:pt>
                <c:pt idx="1438">
                  <c:v>812.57</c:v>
                </c:pt>
                <c:pt idx="1439">
                  <c:v>765.78</c:v>
                </c:pt>
                <c:pt idx="1440">
                  <c:v>724.14</c:v>
                </c:pt>
                <c:pt idx="1441">
                  <c:v>702.27</c:v>
                </c:pt>
                <c:pt idx="1442">
                  <c:v>671.49</c:v>
                </c:pt>
                <c:pt idx="1443">
                  <c:v>666.39</c:v>
                </c:pt>
                <c:pt idx="1444">
                  <c:v>664.35</c:v>
                </c:pt>
                <c:pt idx="1445">
                  <c:v>697.82</c:v>
                </c:pt>
                <c:pt idx="1446">
                  <c:v>713.22</c:v>
                </c:pt>
                <c:pt idx="1447">
                  <c:v>847.73</c:v>
                </c:pt>
                <c:pt idx="1448">
                  <c:v>983.31</c:v>
                </c:pt>
                <c:pt idx="1449">
                  <c:v>1071.0899999999999</c:v>
                </c:pt>
                <c:pt idx="1450">
                  <c:v>1122.5899999999999</c:v>
                </c:pt>
                <c:pt idx="1451">
                  <c:v>1121.17</c:v>
                </c:pt>
                <c:pt idx="1452">
                  <c:v>1110.8599999999999</c:v>
                </c:pt>
                <c:pt idx="1453">
                  <c:v>1125.05</c:v>
                </c:pt>
                <c:pt idx="1454">
                  <c:v>1128.25</c:v>
                </c:pt>
                <c:pt idx="1455">
                  <c:v>1071.02</c:v>
                </c:pt>
                <c:pt idx="1456">
                  <c:v>995.36</c:v>
                </c:pt>
                <c:pt idx="1457">
                  <c:v>910.29</c:v>
                </c:pt>
                <c:pt idx="1458">
                  <c:v>965.82</c:v>
                </c:pt>
                <c:pt idx="1459">
                  <c:v>940.7</c:v>
                </c:pt>
                <c:pt idx="1460">
                  <c:v>896.73</c:v>
                </c:pt>
                <c:pt idx="1461">
                  <c:v>863.78</c:v>
                </c:pt>
                <c:pt idx="1462">
                  <c:v>809.27</c:v>
                </c:pt>
                <c:pt idx="1463">
                  <c:v>761.59</c:v>
                </c:pt>
                <c:pt idx="1464">
                  <c:v>719.65</c:v>
                </c:pt>
                <c:pt idx="1465">
                  <c:v>700.81</c:v>
                </c:pt>
                <c:pt idx="1466">
                  <c:v>679.59</c:v>
                </c:pt>
                <c:pt idx="1467">
                  <c:v>673.82</c:v>
                </c:pt>
                <c:pt idx="1468">
                  <c:v>668.75</c:v>
                </c:pt>
                <c:pt idx="1469">
                  <c:v>693</c:v>
                </c:pt>
                <c:pt idx="1470">
                  <c:v>721.26</c:v>
                </c:pt>
                <c:pt idx="1471">
                  <c:v>854.9</c:v>
                </c:pt>
                <c:pt idx="1472">
                  <c:v>996.79</c:v>
                </c:pt>
                <c:pt idx="1473">
                  <c:v>1087.6400000000001</c:v>
                </c:pt>
                <c:pt idx="1474">
                  <c:v>1121.8599999999999</c:v>
                </c:pt>
                <c:pt idx="1475">
                  <c:v>1125.06</c:v>
                </c:pt>
                <c:pt idx="1476">
                  <c:v>1125.8499999999999</c:v>
                </c:pt>
                <c:pt idx="1477">
                  <c:v>1134.3800000000001</c:v>
                </c:pt>
                <c:pt idx="1478">
                  <c:v>1118.79</c:v>
                </c:pt>
                <c:pt idx="1479">
                  <c:v>1071.99</c:v>
                </c:pt>
                <c:pt idx="1480">
                  <c:v>996.53</c:v>
                </c:pt>
                <c:pt idx="1481">
                  <c:v>915.23</c:v>
                </c:pt>
                <c:pt idx="1482">
                  <c:v>967.24</c:v>
                </c:pt>
                <c:pt idx="1483">
                  <c:v>934.53</c:v>
                </c:pt>
                <c:pt idx="1484">
                  <c:v>891.33</c:v>
                </c:pt>
                <c:pt idx="1485">
                  <c:v>849.16</c:v>
                </c:pt>
                <c:pt idx="1486">
                  <c:v>808.94</c:v>
                </c:pt>
                <c:pt idx="1487">
                  <c:v>749.01</c:v>
                </c:pt>
                <c:pt idx="1488">
                  <c:v>720.3</c:v>
                </c:pt>
                <c:pt idx="1489">
                  <c:v>697.82</c:v>
                </c:pt>
                <c:pt idx="1490">
                  <c:v>675.98</c:v>
                </c:pt>
                <c:pt idx="1491">
                  <c:v>668.92</c:v>
                </c:pt>
                <c:pt idx="1492">
                  <c:v>682.5</c:v>
                </c:pt>
                <c:pt idx="1493">
                  <c:v>700.94</c:v>
                </c:pt>
                <c:pt idx="1494">
                  <c:v>717.47</c:v>
                </c:pt>
                <c:pt idx="1495">
                  <c:v>871.61</c:v>
                </c:pt>
                <c:pt idx="1496">
                  <c:v>993.13</c:v>
                </c:pt>
                <c:pt idx="1497">
                  <c:v>1071.47</c:v>
                </c:pt>
                <c:pt idx="1498">
                  <c:v>1119.1199999999999</c:v>
                </c:pt>
                <c:pt idx="1499">
                  <c:v>1122.26</c:v>
                </c:pt>
                <c:pt idx="1500">
                  <c:v>1112.81</c:v>
                </c:pt>
                <c:pt idx="1501">
                  <c:v>1130.7</c:v>
                </c:pt>
                <c:pt idx="1502">
                  <c:v>1117.56</c:v>
                </c:pt>
                <c:pt idx="1503">
                  <c:v>1076.58</c:v>
                </c:pt>
                <c:pt idx="1504">
                  <c:v>979.95</c:v>
                </c:pt>
                <c:pt idx="1505">
                  <c:v>891.18</c:v>
                </c:pt>
                <c:pt idx="1506">
                  <c:v>956.85</c:v>
                </c:pt>
                <c:pt idx="1507">
                  <c:v>935.21</c:v>
                </c:pt>
                <c:pt idx="1508">
                  <c:v>885.33</c:v>
                </c:pt>
                <c:pt idx="1509">
                  <c:v>859.26</c:v>
                </c:pt>
                <c:pt idx="1510">
                  <c:v>799.62</c:v>
                </c:pt>
                <c:pt idx="1511">
                  <c:v>767.24</c:v>
                </c:pt>
                <c:pt idx="1512">
                  <c:v>726.89</c:v>
                </c:pt>
                <c:pt idx="1513">
                  <c:v>694.57</c:v>
                </c:pt>
                <c:pt idx="1514">
                  <c:v>684.53</c:v>
                </c:pt>
                <c:pt idx="1515">
                  <c:v>666.37</c:v>
                </c:pt>
                <c:pt idx="1516">
                  <c:v>670.56</c:v>
                </c:pt>
                <c:pt idx="1517">
                  <c:v>674.67</c:v>
                </c:pt>
                <c:pt idx="1518">
                  <c:v>674.96</c:v>
                </c:pt>
                <c:pt idx="1519">
                  <c:v>763.17</c:v>
                </c:pt>
                <c:pt idx="1520">
                  <c:v>859.98</c:v>
                </c:pt>
                <c:pt idx="1521">
                  <c:v>930.25</c:v>
                </c:pt>
                <c:pt idx="1522">
                  <c:v>960.24</c:v>
                </c:pt>
                <c:pt idx="1523">
                  <c:v>945.71</c:v>
                </c:pt>
                <c:pt idx="1524">
                  <c:v>919.49</c:v>
                </c:pt>
                <c:pt idx="1525">
                  <c:v>902.05</c:v>
                </c:pt>
                <c:pt idx="1526">
                  <c:v>876.7</c:v>
                </c:pt>
                <c:pt idx="1527">
                  <c:v>857.47</c:v>
                </c:pt>
                <c:pt idx="1528">
                  <c:v>816.04</c:v>
                </c:pt>
                <c:pt idx="1529">
                  <c:v>812.18</c:v>
                </c:pt>
                <c:pt idx="1530">
                  <c:v>883.57</c:v>
                </c:pt>
                <c:pt idx="1531">
                  <c:v>876.16</c:v>
                </c:pt>
                <c:pt idx="1532">
                  <c:v>849.97</c:v>
                </c:pt>
                <c:pt idx="1533">
                  <c:v>812.01</c:v>
                </c:pt>
                <c:pt idx="1534">
                  <c:v>760.47</c:v>
                </c:pt>
                <c:pt idx="1535">
                  <c:v>734.29</c:v>
                </c:pt>
                <c:pt idx="1536">
                  <c:v>694.58</c:v>
                </c:pt>
                <c:pt idx="1537">
                  <c:v>674.33</c:v>
                </c:pt>
                <c:pt idx="1538">
                  <c:v>660.45</c:v>
                </c:pt>
                <c:pt idx="1539">
                  <c:v>655.9</c:v>
                </c:pt>
                <c:pt idx="1540">
                  <c:v>643.45000000000005</c:v>
                </c:pt>
                <c:pt idx="1541">
                  <c:v>647.02</c:v>
                </c:pt>
                <c:pt idx="1542">
                  <c:v>618.76</c:v>
                </c:pt>
                <c:pt idx="1543">
                  <c:v>643.71</c:v>
                </c:pt>
                <c:pt idx="1544">
                  <c:v>685.63</c:v>
                </c:pt>
                <c:pt idx="1545">
                  <c:v>725.53</c:v>
                </c:pt>
                <c:pt idx="1546">
                  <c:v>751.63</c:v>
                </c:pt>
                <c:pt idx="1547">
                  <c:v>769.15</c:v>
                </c:pt>
                <c:pt idx="1548">
                  <c:v>787.85</c:v>
                </c:pt>
                <c:pt idx="1549">
                  <c:v>768.9</c:v>
                </c:pt>
                <c:pt idx="1550">
                  <c:v>753.82</c:v>
                </c:pt>
                <c:pt idx="1551">
                  <c:v>737.99</c:v>
                </c:pt>
                <c:pt idx="1552">
                  <c:v>717.53</c:v>
                </c:pt>
                <c:pt idx="1553">
                  <c:v>732.4</c:v>
                </c:pt>
                <c:pt idx="1554">
                  <c:v>813.54</c:v>
                </c:pt>
                <c:pt idx="1555">
                  <c:v>827.78</c:v>
                </c:pt>
                <c:pt idx="1556">
                  <c:v>817.94</c:v>
                </c:pt>
                <c:pt idx="1557">
                  <c:v>794.5</c:v>
                </c:pt>
                <c:pt idx="1558">
                  <c:v>739.28</c:v>
                </c:pt>
                <c:pt idx="1559">
                  <c:v>691.16</c:v>
                </c:pt>
                <c:pt idx="1560">
                  <c:v>655.67</c:v>
                </c:pt>
                <c:pt idx="1561">
                  <c:v>637.37</c:v>
                </c:pt>
                <c:pt idx="1562">
                  <c:v>626.08000000000004</c:v>
                </c:pt>
                <c:pt idx="1563">
                  <c:v>617.86</c:v>
                </c:pt>
                <c:pt idx="1564">
                  <c:v>629.14</c:v>
                </c:pt>
                <c:pt idx="1565">
                  <c:v>660.41</c:v>
                </c:pt>
                <c:pt idx="1566">
                  <c:v>673.97</c:v>
                </c:pt>
                <c:pt idx="1567">
                  <c:v>835.28</c:v>
                </c:pt>
                <c:pt idx="1568">
                  <c:v>985.83</c:v>
                </c:pt>
                <c:pt idx="1569">
                  <c:v>1064.4000000000001</c:v>
                </c:pt>
                <c:pt idx="1570">
                  <c:v>1083.75</c:v>
                </c:pt>
                <c:pt idx="1571">
                  <c:v>1081.3499999999999</c:v>
                </c:pt>
                <c:pt idx="1572">
                  <c:v>1073.69</c:v>
                </c:pt>
                <c:pt idx="1573">
                  <c:v>1090.21</c:v>
                </c:pt>
                <c:pt idx="1574">
                  <c:v>1089.23</c:v>
                </c:pt>
                <c:pt idx="1575">
                  <c:v>1047.1199999999999</c:v>
                </c:pt>
                <c:pt idx="1576">
                  <c:v>974.43</c:v>
                </c:pt>
                <c:pt idx="1577">
                  <c:v>880.25</c:v>
                </c:pt>
                <c:pt idx="1578">
                  <c:v>932.78</c:v>
                </c:pt>
                <c:pt idx="1579">
                  <c:v>909.73</c:v>
                </c:pt>
                <c:pt idx="1580">
                  <c:v>862.97</c:v>
                </c:pt>
                <c:pt idx="1581">
                  <c:v>823.17</c:v>
                </c:pt>
                <c:pt idx="1582">
                  <c:v>763.33</c:v>
                </c:pt>
                <c:pt idx="1583">
                  <c:v>708.81</c:v>
                </c:pt>
                <c:pt idx="1584">
                  <c:v>667.73</c:v>
                </c:pt>
                <c:pt idx="1585">
                  <c:v>656.8</c:v>
                </c:pt>
                <c:pt idx="1586">
                  <c:v>644.73</c:v>
                </c:pt>
                <c:pt idx="1587">
                  <c:v>636.79</c:v>
                </c:pt>
                <c:pt idx="1588">
                  <c:v>653.78</c:v>
                </c:pt>
                <c:pt idx="1589">
                  <c:v>677.85</c:v>
                </c:pt>
                <c:pt idx="1590">
                  <c:v>690.6</c:v>
                </c:pt>
                <c:pt idx="1591">
                  <c:v>866.55</c:v>
                </c:pt>
                <c:pt idx="1592">
                  <c:v>998.46</c:v>
                </c:pt>
                <c:pt idx="1593">
                  <c:v>1088.27</c:v>
                </c:pt>
                <c:pt idx="1594">
                  <c:v>1128.4000000000001</c:v>
                </c:pt>
                <c:pt idx="1595">
                  <c:v>1121.0899999999999</c:v>
                </c:pt>
                <c:pt idx="1596">
                  <c:v>1124.48</c:v>
                </c:pt>
                <c:pt idx="1597">
                  <c:v>1136.7</c:v>
                </c:pt>
                <c:pt idx="1598">
                  <c:v>1121.47</c:v>
                </c:pt>
                <c:pt idx="1599">
                  <c:v>1073.22</c:v>
                </c:pt>
                <c:pt idx="1600">
                  <c:v>988.65</c:v>
                </c:pt>
                <c:pt idx="1601">
                  <c:v>909</c:v>
                </c:pt>
                <c:pt idx="1602">
                  <c:v>970.67</c:v>
                </c:pt>
                <c:pt idx="1603">
                  <c:v>951.38</c:v>
                </c:pt>
                <c:pt idx="1604">
                  <c:v>912.4</c:v>
                </c:pt>
                <c:pt idx="1605">
                  <c:v>854.3</c:v>
                </c:pt>
                <c:pt idx="1606">
                  <c:v>803.99</c:v>
                </c:pt>
                <c:pt idx="1607">
                  <c:v>749.76</c:v>
                </c:pt>
                <c:pt idx="1608">
                  <c:v>694.8</c:v>
                </c:pt>
                <c:pt idx="1609">
                  <c:v>676.36</c:v>
                </c:pt>
                <c:pt idx="1610">
                  <c:v>669.42</c:v>
                </c:pt>
                <c:pt idx="1611">
                  <c:v>658.32</c:v>
                </c:pt>
                <c:pt idx="1612">
                  <c:v>667.89</c:v>
                </c:pt>
                <c:pt idx="1613">
                  <c:v>695.12</c:v>
                </c:pt>
                <c:pt idx="1614">
                  <c:v>715.62</c:v>
                </c:pt>
                <c:pt idx="1615">
                  <c:v>863.42</c:v>
                </c:pt>
                <c:pt idx="1616">
                  <c:v>995.35</c:v>
                </c:pt>
                <c:pt idx="1617">
                  <c:v>1085.17</c:v>
                </c:pt>
                <c:pt idx="1618">
                  <c:v>1124.8399999999999</c:v>
                </c:pt>
                <c:pt idx="1619">
                  <c:v>1119.3</c:v>
                </c:pt>
                <c:pt idx="1620">
                  <c:v>1119.44</c:v>
                </c:pt>
                <c:pt idx="1621">
                  <c:v>1119.5999999999999</c:v>
                </c:pt>
                <c:pt idx="1622">
                  <c:v>1123.1500000000001</c:v>
                </c:pt>
                <c:pt idx="1623">
                  <c:v>1086.99</c:v>
                </c:pt>
                <c:pt idx="1624">
                  <c:v>1003.77</c:v>
                </c:pt>
                <c:pt idx="1625">
                  <c:v>916.95</c:v>
                </c:pt>
                <c:pt idx="1626">
                  <c:v>971.38</c:v>
                </c:pt>
                <c:pt idx="1627">
                  <c:v>957.88</c:v>
                </c:pt>
                <c:pt idx="1628">
                  <c:v>918.63</c:v>
                </c:pt>
                <c:pt idx="1629">
                  <c:v>861.39</c:v>
                </c:pt>
                <c:pt idx="1630">
                  <c:v>801.94</c:v>
                </c:pt>
                <c:pt idx="1631">
                  <c:v>746.77</c:v>
                </c:pt>
                <c:pt idx="1632">
                  <c:v>712.25</c:v>
                </c:pt>
                <c:pt idx="1633">
                  <c:v>684.19</c:v>
                </c:pt>
                <c:pt idx="1634">
                  <c:v>671.06</c:v>
                </c:pt>
                <c:pt idx="1635">
                  <c:v>660.58</c:v>
                </c:pt>
                <c:pt idx="1636">
                  <c:v>670.89</c:v>
                </c:pt>
                <c:pt idx="1637">
                  <c:v>696.03</c:v>
                </c:pt>
                <c:pt idx="1638">
                  <c:v>706.55</c:v>
                </c:pt>
                <c:pt idx="1639">
                  <c:v>878</c:v>
                </c:pt>
                <c:pt idx="1640">
                  <c:v>1010.09</c:v>
                </c:pt>
                <c:pt idx="1641">
                  <c:v>1105.8900000000001</c:v>
                </c:pt>
                <c:pt idx="1642">
                  <c:v>1140.9100000000001</c:v>
                </c:pt>
                <c:pt idx="1643">
                  <c:v>1143.1400000000001</c:v>
                </c:pt>
                <c:pt idx="1644">
                  <c:v>1135.46</c:v>
                </c:pt>
                <c:pt idx="1645">
                  <c:v>1114.95</c:v>
                </c:pt>
                <c:pt idx="1646">
                  <c:v>1119.67</c:v>
                </c:pt>
                <c:pt idx="1647">
                  <c:v>1093.48</c:v>
                </c:pt>
                <c:pt idx="1648">
                  <c:v>1039.1600000000001</c:v>
                </c:pt>
                <c:pt idx="1649">
                  <c:v>941.31</c:v>
                </c:pt>
                <c:pt idx="1650">
                  <c:v>1004.21</c:v>
                </c:pt>
                <c:pt idx="1651">
                  <c:v>981.38</c:v>
                </c:pt>
                <c:pt idx="1652">
                  <c:v>949.5</c:v>
                </c:pt>
                <c:pt idx="1653">
                  <c:v>898.31</c:v>
                </c:pt>
                <c:pt idx="1654">
                  <c:v>847.13</c:v>
                </c:pt>
                <c:pt idx="1655">
                  <c:v>785.26</c:v>
                </c:pt>
                <c:pt idx="1656">
                  <c:v>748.85</c:v>
                </c:pt>
                <c:pt idx="1657">
                  <c:v>720.24</c:v>
                </c:pt>
                <c:pt idx="1658">
                  <c:v>711.74</c:v>
                </c:pt>
                <c:pt idx="1659">
                  <c:v>700.76</c:v>
                </c:pt>
                <c:pt idx="1660">
                  <c:v>695.8</c:v>
                </c:pt>
                <c:pt idx="1661">
                  <c:v>723.22</c:v>
                </c:pt>
                <c:pt idx="1662">
                  <c:v>740.88</c:v>
                </c:pt>
                <c:pt idx="1663">
                  <c:v>894.24</c:v>
                </c:pt>
                <c:pt idx="1664">
                  <c:v>1019.72</c:v>
                </c:pt>
                <c:pt idx="1665">
                  <c:v>1107.78</c:v>
                </c:pt>
                <c:pt idx="1666">
                  <c:v>1147.92</c:v>
                </c:pt>
                <c:pt idx="1667">
                  <c:v>1153.6600000000001</c:v>
                </c:pt>
                <c:pt idx="1668">
                  <c:v>1149.51</c:v>
                </c:pt>
                <c:pt idx="1669">
                  <c:v>1176.06</c:v>
                </c:pt>
                <c:pt idx="1670">
                  <c:v>1159.93</c:v>
                </c:pt>
                <c:pt idx="1671">
                  <c:v>1110.57</c:v>
                </c:pt>
                <c:pt idx="1672">
                  <c:v>1029</c:v>
                </c:pt>
                <c:pt idx="1673">
                  <c:v>946.38</c:v>
                </c:pt>
                <c:pt idx="1674">
                  <c:v>998.16</c:v>
                </c:pt>
                <c:pt idx="1675">
                  <c:v>966.58</c:v>
                </c:pt>
                <c:pt idx="1676">
                  <c:v>921.28</c:v>
                </c:pt>
                <c:pt idx="1677">
                  <c:v>887.57</c:v>
                </c:pt>
                <c:pt idx="1678">
                  <c:v>838.65</c:v>
                </c:pt>
                <c:pt idx="1679">
                  <c:v>790.02</c:v>
                </c:pt>
                <c:pt idx="1680">
                  <c:v>749.54</c:v>
                </c:pt>
                <c:pt idx="1681">
                  <c:v>720.36</c:v>
                </c:pt>
                <c:pt idx="1682">
                  <c:v>709.24</c:v>
                </c:pt>
                <c:pt idx="1683">
                  <c:v>701.7</c:v>
                </c:pt>
                <c:pt idx="1684">
                  <c:v>703.85</c:v>
                </c:pt>
                <c:pt idx="1685">
                  <c:v>714.18</c:v>
                </c:pt>
                <c:pt idx="1686">
                  <c:v>698.01</c:v>
                </c:pt>
                <c:pt idx="1687">
                  <c:v>793.8</c:v>
                </c:pt>
                <c:pt idx="1688">
                  <c:v>889.04</c:v>
                </c:pt>
                <c:pt idx="1689">
                  <c:v>959.25</c:v>
                </c:pt>
                <c:pt idx="1690">
                  <c:v>992.72</c:v>
                </c:pt>
                <c:pt idx="1691">
                  <c:v>991.76</c:v>
                </c:pt>
                <c:pt idx="1692">
                  <c:v>957.25</c:v>
                </c:pt>
                <c:pt idx="1693">
                  <c:v>942.99</c:v>
                </c:pt>
                <c:pt idx="1694">
                  <c:v>915.97</c:v>
                </c:pt>
                <c:pt idx="1695">
                  <c:v>899.77</c:v>
                </c:pt>
                <c:pt idx="1696">
                  <c:v>870.14</c:v>
                </c:pt>
                <c:pt idx="1697">
                  <c:v>860.24</c:v>
                </c:pt>
                <c:pt idx="1698">
                  <c:v>932.97</c:v>
                </c:pt>
                <c:pt idx="1699">
                  <c:v>930.21</c:v>
                </c:pt>
                <c:pt idx="1700">
                  <c:v>892.79</c:v>
                </c:pt>
                <c:pt idx="1701">
                  <c:v>844.16</c:v>
                </c:pt>
                <c:pt idx="1702">
                  <c:v>813.48</c:v>
                </c:pt>
                <c:pt idx="1703">
                  <c:v>780.72</c:v>
                </c:pt>
                <c:pt idx="1704">
                  <c:v>743.42</c:v>
                </c:pt>
                <c:pt idx="1705">
                  <c:v>712.53</c:v>
                </c:pt>
                <c:pt idx="1706">
                  <c:v>695.59</c:v>
                </c:pt>
                <c:pt idx="1707">
                  <c:v>682.83</c:v>
                </c:pt>
                <c:pt idx="1708">
                  <c:v>667.95</c:v>
                </c:pt>
                <c:pt idx="1709">
                  <c:v>655.1</c:v>
                </c:pt>
                <c:pt idx="1710">
                  <c:v>629.21</c:v>
                </c:pt>
                <c:pt idx="1711">
                  <c:v>664.27</c:v>
                </c:pt>
                <c:pt idx="1712">
                  <c:v>713.24</c:v>
                </c:pt>
                <c:pt idx="1713">
                  <c:v>747.99</c:v>
                </c:pt>
                <c:pt idx="1714">
                  <c:v>793.11</c:v>
                </c:pt>
                <c:pt idx="1715">
                  <c:v>810.18</c:v>
                </c:pt>
                <c:pt idx="1716">
                  <c:v>828.54</c:v>
                </c:pt>
                <c:pt idx="1717">
                  <c:v>825.7</c:v>
                </c:pt>
                <c:pt idx="1718">
                  <c:v>822.85</c:v>
                </c:pt>
                <c:pt idx="1719">
                  <c:v>794.1</c:v>
                </c:pt>
                <c:pt idx="1720">
                  <c:v>784.1</c:v>
                </c:pt>
                <c:pt idx="1721">
                  <c:v>786.15</c:v>
                </c:pt>
                <c:pt idx="1722">
                  <c:v>869.73</c:v>
                </c:pt>
                <c:pt idx="1723">
                  <c:v>883.53</c:v>
                </c:pt>
                <c:pt idx="1724">
                  <c:v>869.77</c:v>
                </c:pt>
                <c:pt idx="1725">
                  <c:v>845.9</c:v>
                </c:pt>
                <c:pt idx="1726">
                  <c:v>797.1</c:v>
                </c:pt>
                <c:pt idx="1727">
                  <c:v>738</c:v>
                </c:pt>
                <c:pt idx="1728">
                  <c:v>710.38</c:v>
                </c:pt>
                <c:pt idx="1729">
                  <c:v>671.92</c:v>
                </c:pt>
                <c:pt idx="1730">
                  <c:v>655.45</c:v>
                </c:pt>
                <c:pt idx="1731">
                  <c:v>652.12</c:v>
                </c:pt>
                <c:pt idx="1732">
                  <c:v>657.53</c:v>
                </c:pt>
                <c:pt idx="1733">
                  <c:v>693.68</c:v>
                </c:pt>
                <c:pt idx="1734">
                  <c:v>711.69</c:v>
                </c:pt>
                <c:pt idx="1735">
                  <c:v>876.21</c:v>
                </c:pt>
                <c:pt idx="1736">
                  <c:v>1004.53</c:v>
                </c:pt>
                <c:pt idx="1737">
                  <c:v>1123.1199999999999</c:v>
                </c:pt>
                <c:pt idx="1738">
                  <c:v>1161.07</c:v>
                </c:pt>
                <c:pt idx="1739">
                  <c:v>1160.17</c:v>
                </c:pt>
                <c:pt idx="1740">
                  <c:v>1155.48</c:v>
                </c:pt>
                <c:pt idx="1741">
                  <c:v>1168.43</c:v>
                </c:pt>
                <c:pt idx="1742">
                  <c:v>1161.78</c:v>
                </c:pt>
                <c:pt idx="1743">
                  <c:v>1125.6099999999999</c:v>
                </c:pt>
                <c:pt idx="1744">
                  <c:v>1036.32</c:v>
                </c:pt>
                <c:pt idx="1745">
                  <c:v>925.22</c:v>
                </c:pt>
                <c:pt idx="1746">
                  <c:v>983.18</c:v>
                </c:pt>
                <c:pt idx="1747">
                  <c:v>954.42</c:v>
                </c:pt>
                <c:pt idx="1748">
                  <c:v>927.07</c:v>
                </c:pt>
                <c:pt idx="1749">
                  <c:v>878.98</c:v>
                </c:pt>
                <c:pt idx="1750">
                  <c:v>787.75</c:v>
                </c:pt>
                <c:pt idx="1751">
                  <c:v>762.22</c:v>
                </c:pt>
                <c:pt idx="1752">
                  <c:v>719.35</c:v>
                </c:pt>
                <c:pt idx="1753">
                  <c:v>692.44</c:v>
                </c:pt>
                <c:pt idx="1754">
                  <c:v>675.73</c:v>
                </c:pt>
                <c:pt idx="1755">
                  <c:v>659.4</c:v>
                </c:pt>
                <c:pt idx="1756">
                  <c:v>661.73</c:v>
                </c:pt>
                <c:pt idx="1757">
                  <c:v>689.61</c:v>
                </c:pt>
                <c:pt idx="1758">
                  <c:v>702.88</c:v>
                </c:pt>
                <c:pt idx="1759">
                  <c:v>873.06</c:v>
                </c:pt>
                <c:pt idx="1760">
                  <c:v>1010.59</c:v>
                </c:pt>
                <c:pt idx="1761">
                  <c:v>1095.76</c:v>
                </c:pt>
                <c:pt idx="1762">
                  <c:v>1135.55</c:v>
                </c:pt>
                <c:pt idx="1763">
                  <c:v>1138.92</c:v>
                </c:pt>
                <c:pt idx="1764">
                  <c:v>1138.69</c:v>
                </c:pt>
                <c:pt idx="1765">
                  <c:v>1160.77</c:v>
                </c:pt>
                <c:pt idx="1766">
                  <c:v>1156.45</c:v>
                </c:pt>
                <c:pt idx="1767">
                  <c:v>1115.4100000000001</c:v>
                </c:pt>
                <c:pt idx="1768">
                  <c:v>1026.72</c:v>
                </c:pt>
                <c:pt idx="1769">
                  <c:v>922.08</c:v>
                </c:pt>
                <c:pt idx="1770">
                  <c:v>965.49</c:v>
                </c:pt>
                <c:pt idx="1771">
                  <c:v>956.4</c:v>
                </c:pt>
                <c:pt idx="1772">
                  <c:v>879.82</c:v>
                </c:pt>
                <c:pt idx="1773">
                  <c:v>870.25</c:v>
                </c:pt>
                <c:pt idx="1774">
                  <c:v>811.62</c:v>
                </c:pt>
                <c:pt idx="1775">
                  <c:v>749.39</c:v>
                </c:pt>
                <c:pt idx="1776">
                  <c:v>709.75</c:v>
                </c:pt>
                <c:pt idx="1777">
                  <c:v>683.88</c:v>
                </c:pt>
                <c:pt idx="1778">
                  <c:v>664</c:v>
                </c:pt>
                <c:pt idx="1779">
                  <c:v>650.02</c:v>
                </c:pt>
                <c:pt idx="1780">
                  <c:v>657.61</c:v>
                </c:pt>
                <c:pt idx="1781">
                  <c:v>686.02</c:v>
                </c:pt>
                <c:pt idx="1782">
                  <c:v>701.07</c:v>
                </c:pt>
                <c:pt idx="1783">
                  <c:v>852.84</c:v>
                </c:pt>
                <c:pt idx="1784">
                  <c:v>989.58</c:v>
                </c:pt>
                <c:pt idx="1785">
                  <c:v>1077.45</c:v>
                </c:pt>
                <c:pt idx="1786">
                  <c:v>1119.0999999999999</c:v>
                </c:pt>
                <c:pt idx="1787">
                  <c:v>1107.73</c:v>
                </c:pt>
                <c:pt idx="1788">
                  <c:v>1110.44</c:v>
                </c:pt>
                <c:pt idx="1789">
                  <c:v>1118.1500000000001</c:v>
                </c:pt>
                <c:pt idx="1790">
                  <c:v>1100.58</c:v>
                </c:pt>
                <c:pt idx="1791">
                  <c:v>1047.8800000000001</c:v>
                </c:pt>
                <c:pt idx="1792">
                  <c:v>972.31</c:v>
                </c:pt>
                <c:pt idx="1793">
                  <c:v>894.23</c:v>
                </c:pt>
                <c:pt idx="1794">
                  <c:v>939.68</c:v>
                </c:pt>
                <c:pt idx="1795">
                  <c:v>925.35</c:v>
                </c:pt>
                <c:pt idx="1796">
                  <c:v>882.33</c:v>
                </c:pt>
                <c:pt idx="1797">
                  <c:v>840.3</c:v>
                </c:pt>
                <c:pt idx="1798">
                  <c:v>787.2</c:v>
                </c:pt>
                <c:pt idx="1799">
                  <c:v>729.89</c:v>
                </c:pt>
                <c:pt idx="1800">
                  <c:v>696.31</c:v>
                </c:pt>
                <c:pt idx="1801">
                  <c:v>671.8</c:v>
                </c:pt>
                <c:pt idx="1802">
                  <c:v>656.87</c:v>
                </c:pt>
                <c:pt idx="1803">
                  <c:v>649.98</c:v>
                </c:pt>
                <c:pt idx="1804">
                  <c:v>655.08000000000004</c:v>
                </c:pt>
                <c:pt idx="1805">
                  <c:v>687.07</c:v>
                </c:pt>
                <c:pt idx="1806">
                  <c:v>709.27</c:v>
                </c:pt>
                <c:pt idx="1807">
                  <c:v>864.93</c:v>
                </c:pt>
                <c:pt idx="1808">
                  <c:v>997.07</c:v>
                </c:pt>
                <c:pt idx="1809">
                  <c:v>1091</c:v>
                </c:pt>
                <c:pt idx="1810">
                  <c:v>1126.3800000000001</c:v>
                </c:pt>
                <c:pt idx="1811">
                  <c:v>1131.9000000000001</c:v>
                </c:pt>
                <c:pt idx="1812">
                  <c:v>1136.1500000000001</c:v>
                </c:pt>
                <c:pt idx="1813">
                  <c:v>1154.8399999999999</c:v>
                </c:pt>
                <c:pt idx="1814">
                  <c:v>1142.7</c:v>
                </c:pt>
                <c:pt idx="1815">
                  <c:v>1079.56</c:v>
                </c:pt>
                <c:pt idx="1816">
                  <c:v>1004.72</c:v>
                </c:pt>
                <c:pt idx="1817">
                  <c:v>909.83</c:v>
                </c:pt>
                <c:pt idx="1818">
                  <c:v>959.54</c:v>
                </c:pt>
                <c:pt idx="1819">
                  <c:v>939.11</c:v>
                </c:pt>
                <c:pt idx="1820">
                  <c:v>907.06</c:v>
                </c:pt>
                <c:pt idx="1821">
                  <c:v>859.42</c:v>
                </c:pt>
                <c:pt idx="1822">
                  <c:v>809.55</c:v>
                </c:pt>
                <c:pt idx="1823">
                  <c:v>754.62</c:v>
                </c:pt>
                <c:pt idx="1824">
                  <c:v>714.72</c:v>
                </c:pt>
                <c:pt idx="1825">
                  <c:v>688.38</c:v>
                </c:pt>
                <c:pt idx="1826">
                  <c:v>676.27</c:v>
                </c:pt>
                <c:pt idx="1827">
                  <c:v>668.94</c:v>
                </c:pt>
                <c:pt idx="1828">
                  <c:v>675.62</c:v>
                </c:pt>
                <c:pt idx="1829">
                  <c:v>699.04</c:v>
                </c:pt>
                <c:pt idx="1830">
                  <c:v>716.19</c:v>
                </c:pt>
                <c:pt idx="1831">
                  <c:v>882.31</c:v>
                </c:pt>
                <c:pt idx="1832">
                  <c:v>1008.61</c:v>
                </c:pt>
                <c:pt idx="1833">
                  <c:v>1084.99</c:v>
                </c:pt>
                <c:pt idx="1834">
                  <c:v>1117.08</c:v>
                </c:pt>
                <c:pt idx="1835">
                  <c:v>1119.77</c:v>
                </c:pt>
                <c:pt idx="1836">
                  <c:v>1101.5999999999999</c:v>
                </c:pt>
                <c:pt idx="1837">
                  <c:v>1114.31</c:v>
                </c:pt>
                <c:pt idx="1838">
                  <c:v>1107.6300000000001</c:v>
                </c:pt>
                <c:pt idx="1839">
                  <c:v>1055.8599999999999</c:v>
                </c:pt>
                <c:pt idx="1840">
                  <c:v>968.45</c:v>
                </c:pt>
                <c:pt idx="1841">
                  <c:v>877.21</c:v>
                </c:pt>
                <c:pt idx="1842">
                  <c:v>941.19</c:v>
                </c:pt>
                <c:pt idx="1843">
                  <c:v>927.27</c:v>
                </c:pt>
                <c:pt idx="1844">
                  <c:v>888.09</c:v>
                </c:pt>
                <c:pt idx="1845">
                  <c:v>842.25</c:v>
                </c:pt>
                <c:pt idx="1846">
                  <c:v>795.61</c:v>
                </c:pt>
                <c:pt idx="1847">
                  <c:v>759.25</c:v>
                </c:pt>
                <c:pt idx="1848">
                  <c:v>725.77</c:v>
                </c:pt>
                <c:pt idx="1849">
                  <c:v>698.11</c:v>
                </c:pt>
                <c:pt idx="1850">
                  <c:v>679.4</c:v>
                </c:pt>
                <c:pt idx="1851">
                  <c:v>671.08</c:v>
                </c:pt>
                <c:pt idx="1852">
                  <c:v>669.89</c:v>
                </c:pt>
                <c:pt idx="1853">
                  <c:v>677.71</c:v>
                </c:pt>
                <c:pt idx="1854">
                  <c:v>672.11</c:v>
                </c:pt>
                <c:pt idx="1855">
                  <c:v>778.81</c:v>
                </c:pt>
                <c:pt idx="1856">
                  <c:v>886.53</c:v>
                </c:pt>
                <c:pt idx="1857">
                  <c:v>972.26</c:v>
                </c:pt>
                <c:pt idx="1858">
                  <c:v>1003.97</c:v>
                </c:pt>
                <c:pt idx="1859">
                  <c:v>988.64</c:v>
                </c:pt>
                <c:pt idx="1860">
                  <c:v>948.78</c:v>
                </c:pt>
                <c:pt idx="1861">
                  <c:v>925</c:v>
                </c:pt>
                <c:pt idx="1862">
                  <c:v>909.47</c:v>
                </c:pt>
                <c:pt idx="1863">
                  <c:v>878.18</c:v>
                </c:pt>
                <c:pt idx="1864">
                  <c:v>861.28</c:v>
                </c:pt>
                <c:pt idx="1865">
                  <c:v>846.85</c:v>
                </c:pt>
                <c:pt idx="1866">
                  <c:v>916.94</c:v>
                </c:pt>
                <c:pt idx="1867">
                  <c:v>909.24</c:v>
                </c:pt>
                <c:pt idx="1868">
                  <c:v>872.32</c:v>
                </c:pt>
                <c:pt idx="1869">
                  <c:v>844.5</c:v>
                </c:pt>
                <c:pt idx="1870">
                  <c:v>807.64</c:v>
                </c:pt>
                <c:pt idx="1871">
                  <c:v>763.11</c:v>
                </c:pt>
                <c:pt idx="1872">
                  <c:v>731.64</c:v>
                </c:pt>
                <c:pt idx="1873">
                  <c:v>701.51</c:v>
                </c:pt>
                <c:pt idx="1874">
                  <c:v>680.82</c:v>
                </c:pt>
                <c:pt idx="1875">
                  <c:v>673.54</c:v>
                </c:pt>
                <c:pt idx="1876">
                  <c:v>663.66</c:v>
                </c:pt>
                <c:pt idx="1877">
                  <c:v>662.88</c:v>
                </c:pt>
                <c:pt idx="1878">
                  <c:v>622.08000000000004</c:v>
                </c:pt>
                <c:pt idx="1879">
                  <c:v>659.79</c:v>
                </c:pt>
                <c:pt idx="1880">
                  <c:v>696.23</c:v>
                </c:pt>
                <c:pt idx="1881">
                  <c:v>739.94</c:v>
                </c:pt>
                <c:pt idx="1882">
                  <c:v>785.97</c:v>
                </c:pt>
                <c:pt idx="1883">
                  <c:v>812.11</c:v>
                </c:pt>
                <c:pt idx="1884">
                  <c:v>820.01</c:v>
                </c:pt>
                <c:pt idx="1885">
                  <c:v>805.44</c:v>
                </c:pt>
                <c:pt idx="1886">
                  <c:v>793.44</c:v>
                </c:pt>
                <c:pt idx="1887">
                  <c:v>779.27</c:v>
                </c:pt>
                <c:pt idx="1888">
                  <c:v>757.91</c:v>
                </c:pt>
                <c:pt idx="1889">
                  <c:v>760.69</c:v>
                </c:pt>
                <c:pt idx="1890">
                  <c:v>847.4</c:v>
                </c:pt>
                <c:pt idx="1891">
                  <c:v>858.44</c:v>
                </c:pt>
                <c:pt idx="1892">
                  <c:v>849.27</c:v>
                </c:pt>
                <c:pt idx="1893">
                  <c:v>824.94</c:v>
                </c:pt>
                <c:pt idx="1894">
                  <c:v>768.35</c:v>
                </c:pt>
                <c:pt idx="1895">
                  <c:v>726.79</c:v>
                </c:pt>
                <c:pt idx="1896">
                  <c:v>694.21</c:v>
                </c:pt>
                <c:pt idx="1897">
                  <c:v>666.86</c:v>
                </c:pt>
                <c:pt idx="1898">
                  <c:v>653.02</c:v>
                </c:pt>
                <c:pt idx="1899">
                  <c:v>649.5</c:v>
                </c:pt>
                <c:pt idx="1900">
                  <c:v>658.51</c:v>
                </c:pt>
                <c:pt idx="1901">
                  <c:v>693.39</c:v>
                </c:pt>
                <c:pt idx="1902">
                  <c:v>712.76</c:v>
                </c:pt>
                <c:pt idx="1903">
                  <c:v>883.12</c:v>
                </c:pt>
                <c:pt idx="1904">
                  <c:v>1041.3599999999999</c:v>
                </c:pt>
                <c:pt idx="1905">
                  <c:v>1141.76</c:v>
                </c:pt>
                <c:pt idx="1906">
                  <c:v>1175.69</c:v>
                </c:pt>
                <c:pt idx="1907">
                  <c:v>1166.0899999999999</c:v>
                </c:pt>
                <c:pt idx="1908">
                  <c:v>1167.8499999999999</c:v>
                </c:pt>
                <c:pt idx="1909">
                  <c:v>1166.8499999999999</c:v>
                </c:pt>
                <c:pt idx="1910">
                  <c:v>1163.5</c:v>
                </c:pt>
                <c:pt idx="1911">
                  <c:v>1100.27</c:v>
                </c:pt>
                <c:pt idx="1912">
                  <c:v>1017.14</c:v>
                </c:pt>
                <c:pt idx="1913">
                  <c:v>932.36</c:v>
                </c:pt>
                <c:pt idx="1914">
                  <c:v>978.6</c:v>
                </c:pt>
                <c:pt idx="1915">
                  <c:v>960.5</c:v>
                </c:pt>
                <c:pt idx="1916">
                  <c:v>924.63</c:v>
                </c:pt>
                <c:pt idx="1917">
                  <c:v>879.73</c:v>
                </c:pt>
                <c:pt idx="1918">
                  <c:v>820.7</c:v>
                </c:pt>
                <c:pt idx="1919">
                  <c:v>756.33</c:v>
                </c:pt>
                <c:pt idx="1920">
                  <c:v>717.16</c:v>
                </c:pt>
                <c:pt idx="1921">
                  <c:v>696.55</c:v>
                </c:pt>
                <c:pt idx="1922">
                  <c:v>679.54</c:v>
                </c:pt>
                <c:pt idx="1923">
                  <c:v>670.72</c:v>
                </c:pt>
                <c:pt idx="1924">
                  <c:v>675.52</c:v>
                </c:pt>
                <c:pt idx="1925">
                  <c:v>713.15</c:v>
                </c:pt>
                <c:pt idx="1926">
                  <c:v>729.84</c:v>
                </c:pt>
                <c:pt idx="1927">
                  <c:v>900.24</c:v>
                </c:pt>
                <c:pt idx="1928">
                  <c:v>1040.6199999999999</c:v>
                </c:pt>
                <c:pt idx="1929">
                  <c:v>1126.3499999999999</c:v>
                </c:pt>
                <c:pt idx="1930">
                  <c:v>1160.2</c:v>
                </c:pt>
                <c:pt idx="1931">
                  <c:v>1144.79</c:v>
                </c:pt>
                <c:pt idx="1932">
                  <c:v>1128.27</c:v>
                </c:pt>
                <c:pt idx="1933">
                  <c:v>1148.76</c:v>
                </c:pt>
                <c:pt idx="1934">
                  <c:v>1149.0999999999999</c:v>
                </c:pt>
                <c:pt idx="1935">
                  <c:v>1131.93</c:v>
                </c:pt>
                <c:pt idx="1936">
                  <c:v>1043.1099999999999</c:v>
                </c:pt>
                <c:pt idx="1937">
                  <c:v>930.03</c:v>
                </c:pt>
                <c:pt idx="1938">
                  <c:v>983.95</c:v>
                </c:pt>
                <c:pt idx="1939">
                  <c:v>963.66</c:v>
                </c:pt>
                <c:pt idx="1940">
                  <c:v>925.59</c:v>
                </c:pt>
                <c:pt idx="1941">
                  <c:v>873.81</c:v>
                </c:pt>
                <c:pt idx="1942">
                  <c:v>814.86</c:v>
                </c:pt>
                <c:pt idx="1943">
                  <c:v>758.11</c:v>
                </c:pt>
                <c:pt idx="1944">
                  <c:v>721.03</c:v>
                </c:pt>
                <c:pt idx="1945">
                  <c:v>700.29</c:v>
                </c:pt>
                <c:pt idx="1946">
                  <c:v>677.7</c:v>
                </c:pt>
                <c:pt idx="1947">
                  <c:v>669.86</c:v>
                </c:pt>
                <c:pt idx="1948">
                  <c:v>664.53</c:v>
                </c:pt>
                <c:pt idx="1949">
                  <c:v>706.94</c:v>
                </c:pt>
                <c:pt idx="1950">
                  <c:v>721</c:v>
                </c:pt>
                <c:pt idx="1951">
                  <c:v>884.39</c:v>
                </c:pt>
                <c:pt idx="1952">
                  <c:v>1029.67</c:v>
                </c:pt>
                <c:pt idx="1953">
                  <c:v>1118.08</c:v>
                </c:pt>
                <c:pt idx="1954">
                  <c:v>1163.6199999999999</c:v>
                </c:pt>
                <c:pt idx="1955">
                  <c:v>1153.54</c:v>
                </c:pt>
                <c:pt idx="1956">
                  <c:v>1175.57</c:v>
                </c:pt>
                <c:pt idx="1957">
                  <c:v>1196.43</c:v>
                </c:pt>
                <c:pt idx="1958">
                  <c:v>1183.06</c:v>
                </c:pt>
                <c:pt idx="1959">
                  <c:v>1141</c:v>
                </c:pt>
                <c:pt idx="1960">
                  <c:v>1046.49</c:v>
                </c:pt>
                <c:pt idx="1961">
                  <c:v>945.18</c:v>
                </c:pt>
                <c:pt idx="1962">
                  <c:v>981.8</c:v>
                </c:pt>
                <c:pt idx="1963">
                  <c:v>961.93</c:v>
                </c:pt>
                <c:pt idx="1964">
                  <c:v>921.09</c:v>
                </c:pt>
                <c:pt idx="1965">
                  <c:v>878.77</c:v>
                </c:pt>
                <c:pt idx="1966">
                  <c:v>808.97</c:v>
                </c:pt>
                <c:pt idx="1967">
                  <c:v>761.15</c:v>
                </c:pt>
                <c:pt idx="1968">
                  <c:v>725.08</c:v>
                </c:pt>
                <c:pt idx="1969">
                  <c:v>691.66</c:v>
                </c:pt>
                <c:pt idx="1970">
                  <c:v>682.59</c:v>
                </c:pt>
                <c:pt idx="1971">
                  <c:v>673.89</c:v>
                </c:pt>
                <c:pt idx="1972">
                  <c:v>676.19</c:v>
                </c:pt>
                <c:pt idx="1973">
                  <c:v>707.48</c:v>
                </c:pt>
                <c:pt idx="1974">
                  <c:v>713.74</c:v>
                </c:pt>
                <c:pt idx="1975">
                  <c:v>890.16</c:v>
                </c:pt>
                <c:pt idx="1976">
                  <c:v>1030.1099999999999</c:v>
                </c:pt>
                <c:pt idx="1977">
                  <c:v>1111.8800000000001</c:v>
                </c:pt>
                <c:pt idx="1978">
                  <c:v>1156.25</c:v>
                </c:pt>
                <c:pt idx="1979">
                  <c:v>1161.24</c:v>
                </c:pt>
                <c:pt idx="1980">
                  <c:v>1160.27</c:v>
                </c:pt>
                <c:pt idx="1981">
                  <c:v>1164.18</c:v>
                </c:pt>
                <c:pt idx="1982">
                  <c:v>1173.5899999999999</c:v>
                </c:pt>
                <c:pt idx="1983">
                  <c:v>1148.17</c:v>
                </c:pt>
                <c:pt idx="1984">
                  <c:v>1057.4100000000001</c:v>
                </c:pt>
                <c:pt idx="1985">
                  <c:v>951.88</c:v>
                </c:pt>
                <c:pt idx="1986">
                  <c:v>995.48</c:v>
                </c:pt>
                <c:pt idx="1987">
                  <c:v>968.24</c:v>
                </c:pt>
                <c:pt idx="1988">
                  <c:v>939.55</c:v>
                </c:pt>
                <c:pt idx="1989">
                  <c:v>900.12</c:v>
                </c:pt>
                <c:pt idx="1990">
                  <c:v>842.36</c:v>
                </c:pt>
                <c:pt idx="1991">
                  <c:v>773.43</c:v>
                </c:pt>
                <c:pt idx="1992">
                  <c:v>743.16</c:v>
                </c:pt>
                <c:pt idx="1993">
                  <c:v>714.57</c:v>
                </c:pt>
                <c:pt idx="1994">
                  <c:v>694.2</c:v>
                </c:pt>
                <c:pt idx="1995">
                  <c:v>678.59</c:v>
                </c:pt>
                <c:pt idx="1996">
                  <c:v>682.13</c:v>
                </c:pt>
                <c:pt idx="1997">
                  <c:v>710.77</c:v>
                </c:pt>
                <c:pt idx="1998">
                  <c:v>722.23</c:v>
                </c:pt>
                <c:pt idx="1999">
                  <c:v>899.06</c:v>
                </c:pt>
                <c:pt idx="2000">
                  <c:v>1033.99</c:v>
                </c:pt>
                <c:pt idx="2001">
                  <c:v>1122.58</c:v>
                </c:pt>
                <c:pt idx="2002">
                  <c:v>1165.21</c:v>
                </c:pt>
                <c:pt idx="2003">
                  <c:v>1154.18</c:v>
                </c:pt>
                <c:pt idx="2004">
                  <c:v>1160.4100000000001</c:v>
                </c:pt>
                <c:pt idx="2005">
                  <c:v>1177.44</c:v>
                </c:pt>
                <c:pt idx="2006">
                  <c:v>1156.3800000000001</c:v>
                </c:pt>
                <c:pt idx="2007">
                  <c:v>1116.69</c:v>
                </c:pt>
                <c:pt idx="2008">
                  <c:v>1033.6600000000001</c:v>
                </c:pt>
                <c:pt idx="2009">
                  <c:v>941.3</c:v>
                </c:pt>
                <c:pt idx="2010">
                  <c:v>994.9</c:v>
                </c:pt>
                <c:pt idx="2011">
                  <c:v>975.25</c:v>
                </c:pt>
                <c:pt idx="2012">
                  <c:v>933.18</c:v>
                </c:pt>
                <c:pt idx="2013">
                  <c:v>884.54</c:v>
                </c:pt>
                <c:pt idx="2014">
                  <c:v>839.13</c:v>
                </c:pt>
                <c:pt idx="2015">
                  <c:v>789.78</c:v>
                </c:pt>
                <c:pt idx="2016">
                  <c:v>753.52</c:v>
                </c:pt>
                <c:pt idx="2017">
                  <c:v>724.73</c:v>
                </c:pt>
                <c:pt idx="2018">
                  <c:v>704.49</c:v>
                </c:pt>
                <c:pt idx="2019">
                  <c:v>690.18</c:v>
                </c:pt>
                <c:pt idx="2020">
                  <c:v>678.12</c:v>
                </c:pt>
                <c:pt idx="2021">
                  <c:v>691.86</c:v>
                </c:pt>
                <c:pt idx="2022">
                  <c:v>685.07</c:v>
                </c:pt>
                <c:pt idx="2023">
                  <c:v>795.13</c:v>
                </c:pt>
                <c:pt idx="2024">
                  <c:v>918.66</c:v>
                </c:pt>
                <c:pt idx="2025">
                  <c:v>1000.11</c:v>
                </c:pt>
                <c:pt idx="2026">
                  <c:v>1040.77</c:v>
                </c:pt>
                <c:pt idx="2027">
                  <c:v>1027.27</c:v>
                </c:pt>
                <c:pt idx="2028">
                  <c:v>980.3</c:v>
                </c:pt>
                <c:pt idx="2029">
                  <c:v>945.7</c:v>
                </c:pt>
                <c:pt idx="2030">
                  <c:v>926.12</c:v>
                </c:pt>
                <c:pt idx="2031">
                  <c:v>910.42</c:v>
                </c:pt>
                <c:pt idx="2032">
                  <c:v>874.8</c:v>
                </c:pt>
                <c:pt idx="2033">
                  <c:v>846.54</c:v>
                </c:pt>
                <c:pt idx="2034">
                  <c:v>918.41</c:v>
                </c:pt>
                <c:pt idx="2035">
                  <c:v>911.18</c:v>
                </c:pt>
                <c:pt idx="2036">
                  <c:v>864.66</c:v>
                </c:pt>
                <c:pt idx="2037">
                  <c:v>843.76</c:v>
                </c:pt>
                <c:pt idx="2038">
                  <c:v>816.05</c:v>
                </c:pt>
                <c:pt idx="2039">
                  <c:v>771.66</c:v>
                </c:pt>
                <c:pt idx="2040">
                  <c:v>739.73</c:v>
                </c:pt>
                <c:pt idx="2041">
                  <c:v>715.86</c:v>
                </c:pt>
                <c:pt idx="2042">
                  <c:v>695.59</c:v>
                </c:pt>
                <c:pt idx="2043">
                  <c:v>676.33</c:v>
                </c:pt>
                <c:pt idx="2044">
                  <c:v>663.12</c:v>
                </c:pt>
                <c:pt idx="2045">
                  <c:v>654.09</c:v>
                </c:pt>
                <c:pt idx="2046">
                  <c:v>632.63</c:v>
                </c:pt>
                <c:pt idx="2047">
                  <c:v>661.26</c:v>
                </c:pt>
                <c:pt idx="2048">
                  <c:v>716.79</c:v>
                </c:pt>
                <c:pt idx="2049">
                  <c:v>753.59</c:v>
                </c:pt>
                <c:pt idx="2050">
                  <c:v>792.25</c:v>
                </c:pt>
                <c:pt idx="2051">
                  <c:v>813.05</c:v>
                </c:pt>
                <c:pt idx="2052">
                  <c:v>836.35</c:v>
                </c:pt>
                <c:pt idx="2053">
                  <c:v>833.1</c:v>
                </c:pt>
                <c:pt idx="2054">
                  <c:v>825.46</c:v>
                </c:pt>
                <c:pt idx="2055">
                  <c:v>813.86</c:v>
                </c:pt>
                <c:pt idx="2056">
                  <c:v>787.18</c:v>
                </c:pt>
                <c:pt idx="2057">
                  <c:v>778.36</c:v>
                </c:pt>
                <c:pt idx="2058">
                  <c:v>855.68</c:v>
                </c:pt>
                <c:pt idx="2059">
                  <c:v>870.27</c:v>
                </c:pt>
                <c:pt idx="2060">
                  <c:v>870.43</c:v>
                </c:pt>
                <c:pt idx="2061">
                  <c:v>847.97</c:v>
                </c:pt>
                <c:pt idx="2062">
                  <c:v>797.68</c:v>
                </c:pt>
                <c:pt idx="2063">
                  <c:v>744.09</c:v>
                </c:pt>
                <c:pt idx="2064">
                  <c:v>714.01</c:v>
                </c:pt>
                <c:pt idx="2065">
                  <c:v>687.12</c:v>
                </c:pt>
                <c:pt idx="2066">
                  <c:v>671.05</c:v>
                </c:pt>
                <c:pt idx="2067">
                  <c:v>664.37</c:v>
                </c:pt>
                <c:pt idx="2068">
                  <c:v>673.02</c:v>
                </c:pt>
                <c:pt idx="2069">
                  <c:v>694.07</c:v>
                </c:pt>
                <c:pt idx="2070">
                  <c:v>710.84</c:v>
                </c:pt>
                <c:pt idx="2071">
                  <c:v>898.61</c:v>
                </c:pt>
                <c:pt idx="2072">
                  <c:v>1046.81</c:v>
                </c:pt>
                <c:pt idx="2073">
                  <c:v>1128.32</c:v>
                </c:pt>
                <c:pt idx="2074">
                  <c:v>1166.6099999999999</c:v>
                </c:pt>
                <c:pt idx="2075">
                  <c:v>1170.6300000000001</c:v>
                </c:pt>
                <c:pt idx="2076">
                  <c:v>1167.75</c:v>
                </c:pt>
                <c:pt idx="2077">
                  <c:v>1183.94</c:v>
                </c:pt>
                <c:pt idx="2078">
                  <c:v>1176.71</c:v>
                </c:pt>
                <c:pt idx="2079">
                  <c:v>1131.9100000000001</c:v>
                </c:pt>
                <c:pt idx="2080">
                  <c:v>1033.1300000000001</c:v>
                </c:pt>
                <c:pt idx="2081">
                  <c:v>924.1</c:v>
                </c:pt>
                <c:pt idx="2082">
                  <c:v>969.43</c:v>
                </c:pt>
                <c:pt idx="2083">
                  <c:v>952.61</c:v>
                </c:pt>
                <c:pt idx="2084">
                  <c:v>934.66</c:v>
                </c:pt>
                <c:pt idx="2085">
                  <c:v>881.74</c:v>
                </c:pt>
                <c:pt idx="2086">
                  <c:v>822.89</c:v>
                </c:pt>
                <c:pt idx="2087">
                  <c:v>763.74</c:v>
                </c:pt>
                <c:pt idx="2088">
                  <c:v>724.91</c:v>
                </c:pt>
                <c:pt idx="2089">
                  <c:v>706.27</c:v>
                </c:pt>
                <c:pt idx="2090">
                  <c:v>691.23</c:v>
                </c:pt>
                <c:pt idx="2091">
                  <c:v>684.02</c:v>
                </c:pt>
                <c:pt idx="2092">
                  <c:v>686.16</c:v>
                </c:pt>
                <c:pt idx="2093">
                  <c:v>718.77</c:v>
                </c:pt>
                <c:pt idx="2094">
                  <c:v>729.99</c:v>
                </c:pt>
                <c:pt idx="2095">
                  <c:v>898.37</c:v>
                </c:pt>
                <c:pt idx="2096">
                  <c:v>1023.61</c:v>
                </c:pt>
                <c:pt idx="2097">
                  <c:v>1082.3499999999999</c:v>
                </c:pt>
                <c:pt idx="2098">
                  <c:v>1109.45</c:v>
                </c:pt>
                <c:pt idx="2099">
                  <c:v>1101.05</c:v>
                </c:pt>
                <c:pt idx="2100">
                  <c:v>1102.6400000000001</c:v>
                </c:pt>
                <c:pt idx="2101">
                  <c:v>1116.57</c:v>
                </c:pt>
                <c:pt idx="2102">
                  <c:v>1093.9100000000001</c:v>
                </c:pt>
                <c:pt idx="2103">
                  <c:v>1059.8</c:v>
                </c:pt>
                <c:pt idx="2104">
                  <c:v>979.57</c:v>
                </c:pt>
                <c:pt idx="2105">
                  <c:v>900.06</c:v>
                </c:pt>
                <c:pt idx="2106">
                  <c:v>940.9</c:v>
                </c:pt>
                <c:pt idx="2107">
                  <c:v>936.89</c:v>
                </c:pt>
                <c:pt idx="2108">
                  <c:v>915.64</c:v>
                </c:pt>
                <c:pt idx="2109">
                  <c:v>879.72</c:v>
                </c:pt>
                <c:pt idx="2110">
                  <c:v>829.2</c:v>
                </c:pt>
                <c:pt idx="2111">
                  <c:v>770.29</c:v>
                </c:pt>
                <c:pt idx="2112">
                  <c:v>737.45</c:v>
                </c:pt>
                <c:pt idx="2113">
                  <c:v>711.15</c:v>
                </c:pt>
                <c:pt idx="2114">
                  <c:v>706.84</c:v>
                </c:pt>
                <c:pt idx="2115">
                  <c:v>695.28</c:v>
                </c:pt>
                <c:pt idx="2116">
                  <c:v>697.95</c:v>
                </c:pt>
                <c:pt idx="2117">
                  <c:v>730.42</c:v>
                </c:pt>
                <c:pt idx="2118">
                  <c:v>748.8</c:v>
                </c:pt>
                <c:pt idx="2119">
                  <c:v>900.23</c:v>
                </c:pt>
                <c:pt idx="2120">
                  <c:v>1007.38</c:v>
                </c:pt>
                <c:pt idx="2121">
                  <c:v>1085.28</c:v>
                </c:pt>
                <c:pt idx="2122">
                  <c:v>1125.93</c:v>
                </c:pt>
                <c:pt idx="2123">
                  <c:v>1110.99</c:v>
                </c:pt>
                <c:pt idx="2124">
                  <c:v>1097.3900000000001</c:v>
                </c:pt>
                <c:pt idx="2125">
                  <c:v>1096.96</c:v>
                </c:pt>
                <c:pt idx="2126">
                  <c:v>1082.92</c:v>
                </c:pt>
                <c:pt idx="2127">
                  <c:v>1041.4000000000001</c:v>
                </c:pt>
                <c:pt idx="2128">
                  <c:v>971.1</c:v>
                </c:pt>
                <c:pt idx="2129">
                  <c:v>898.78</c:v>
                </c:pt>
                <c:pt idx="2130">
                  <c:v>940.74</c:v>
                </c:pt>
                <c:pt idx="2131">
                  <c:v>923.68</c:v>
                </c:pt>
                <c:pt idx="2132">
                  <c:v>885.64</c:v>
                </c:pt>
                <c:pt idx="2133">
                  <c:v>845.91</c:v>
                </c:pt>
                <c:pt idx="2134">
                  <c:v>803.56</c:v>
                </c:pt>
                <c:pt idx="2135">
                  <c:v>759.62</c:v>
                </c:pt>
                <c:pt idx="2136">
                  <c:v>721.18</c:v>
                </c:pt>
                <c:pt idx="2137">
                  <c:v>700.76</c:v>
                </c:pt>
                <c:pt idx="2138">
                  <c:v>671.92</c:v>
                </c:pt>
                <c:pt idx="2139">
                  <c:v>663.86</c:v>
                </c:pt>
                <c:pt idx="2140">
                  <c:v>673.76</c:v>
                </c:pt>
                <c:pt idx="2141">
                  <c:v>689.92</c:v>
                </c:pt>
                <c:pt idx="2142">
                  <c:v>702.78</c:v>
                </c:pt>
                <c:pt idx="2143">
                  <c:v>833.99</c:v>
                </c:pt>
                <c:pt idx="2144">
                  <c:v>923.66</c:v>
                </c:pt>
                <c:pt idx="2145">
                  <c:v>993.58</c:v>
                </c:pt>
                <c:pt idx="2146">
                  <c:v>999.86</c:v>
                </c:pt>
                <c:pt idx="2147">
                  <c:v>988.77</c:v>
                </c:pt>
                <c:pt idx="2148">
                  <c:v>943.16</c:v>
                </c:pt>
                <c:pt idx="2149">
                  <c:v>933.12</c:v>
                </c:pt>
                <c:pt idx="2150">
                  <c:v>915.51</c:v>
                </c:pt>
                <c:pt idx="2151">
                  <c:v>880.05</c:v>
                </c:pt>
                <c:pt idx="2152">
                  <c:v>844.17</c:v>
                </c:pt>
                <c:pt idx="2153">
                  <c:v>818.29</c:v>
                </c:pt>
                <c:pt idx="2154">
                  <c:v>904.03</c:v>
                </c:pt>
                <c:pt idx="2155">
                  <c:v>882.3</c:v>
                </c:pt>
                <c:pt idx="2156">
                  <c:v>844.91</c:v>
                </c:pt>
                <c:pt idx="2157">
                  <c:v>812.03</c:v>
                </c:pt>
                <c:pt idx="2158">
                  <c:v>782.9</c:v>
                </c:pt>
                <c:pt idx="2159">
                  <c:v>734.85</c:v>
                </c:pt>
                <c:pt idx="2160">
                  <c:v>698.96</c:v>
                </c:pt>
                <c:pt idx="2161">
                  <c:v>671.51</c:v>
                </c:pt>
                <c:pt idx="2162">
                  <c:v>661.21</c:v>
                </c:pt>
                <c:pt idx="2163">
                  <c:v>649.09</c:v>
                </c:pt>
                <c:pt idx="2164">
                  <c:v>639.69000000000005</c:v>
                </c:pt>
                <c:pt idx="2165">
                  <c:v>636.61</c:v>
                </c:pt>
                <c:pt idx="2166">
                  <c:v>602.78</c:v>
                </c:pt>
                <c:pt idx="2167">
                  <c:v>627.45000000000005</c:v>
                </c:pt>
                <c:pt idx="2168">
                  <c:v>645.85</c:v>
                </c:pt>
                <c:pt idx="2169">
                  <c:v>668.9</c:v>
                </c:pt>
                <c:pt idx="2170">
                  <c:v>683.35</c:v>
                </c:pt>
                <c:pt idx="2171">
                  <c:v>685.82</c:v>
                </c:pt>
                <c:pt idx="2172">
                  <c:v>690.18</c:v>
                </c:pt>
                <c:pt idx="2173">
                  <c:v>702.72</c:v>
                </c:pt>
                <c:pt idx="2174">
                  <c:v>691.69</c:v>
                </c:pt>
                <c:pt idx="2175">
                  <c:v>682.46</c:v>
                </c:pt>
                <c:pt idx="2176">
                  <c:v>672.63</c:v>
                </c:pt>
                <c:pt idx="2177">
                  <c:v>674.43</c:v>
                </c:pt>
                <c:pt idx="2178">
                  <c:v>764.87</c:v>
                </c:pt>
                <c:pt idx="2179">
                  <c:v>785.15</c:v>
                </c:pt>
                <c:pt idx="2180">
                  <c:v>771.99</c:v>
                </c:pt>
                <c:pt idx="2181">
                  <c:v>752.89</c:v>
                </c:pt>
                <c:pt idx="2182">
                  <c:v>724.41</c:v>
                </c:pt>
                <c:pt idx="2183">
                  <c:v>692.6</c:v>
                </c:pt>
                <c:pt idx="2184">
                  <c:v>656.58</c:v>
                </c:pt>
                <c:pt idx="2185">
                  <c:v>641.41</c:v>
                </c:pt>
                <c:pt idx="2186">
                  <c:v>624.04999999999995</c:v>
                </c:pt>
                <c:pt idx="2187">
                  <c:v>611.52</c:v>
                </c:pt>
                <c:pt idx="2188">
                  <c:v>608.80999999999995</c:v>
                </c:pt>
                <c:pt idx="2189">
                  <c:v>614.17999999999995</c:v>
                </c:pt>
                <c:pt idx="2190">
                  <c:v>600.66</c:v>
                </c:pt>
                <c:pt idx="2191">
                  <c:v>669.48</c:v>
                </c:pt>
                <c:pt idx="2192">
                  <c:v>725.97</c:v>
                </c:pt>
                <c:pt idx="2193">
                  <c:v>776.69</c:v>
                </c:pt>
                <c:pt idx="2194">
                  <c:v>817.54</c:v>
                </c:pt>
                <c:pt idx="2195">
                  <c:v>824.51</c:v>
                </c:pt>
                <c:pt idx="2196">
                  <c:v>821.67</c:v>
                </c:pt>
                <c:pt idx="2197">
                  <c:v>813.44</c:v>
                </c:pt>
                <c:pt idx="2198">
                  <c:v>802.15</c:v>
                </c:pt>
                <c:pt idx="2199">
                  <c:v>798.08</c:v>
                </c:pt>
                <c:pt idx="2200">
                  <c:v>783.28</c:v>
                </c:pt>
                <c:pt idx="2201">
                  <c:v>782.51</c:v>
                </c:pt>
                <c:pt idx="2202">
                  <c:v>849.88</c:v>
                </c:pt>
                <c:pt idx="2203">
                  <c:v>842.68</c:v>
                </c:pt>
                <c:pt idx="2204">
                  <c:v>817.6</c:v>
                </c:pt>
                <c:pt idx="2205">
                  <c:v>783.4</c:v>
                </c:pt>
                <c:pt idx="2206">
                  <c:v>763.73</c:v>
                </c:pt>
                <c:pt idx="2207">
                  <c:v>715.91</c:v>
                </c:pt>
                <c:pt idx="2208">
                  <c:v>691.34</c:v>
                </c:pt>
                <c:pt idx="2209">
                  <c:v>672</c:v>
                </c:pt>
                <c:pt idx="2210">
                  <c:v>641.12</c:v>
                </c:pt>
                <c:pt idx="2211">
                  <c:v>636.23</c:v>
                </c:pt>
                <c:pt idx="2212">
                  <c:v>624.61</c:v>
                </c:pt>
                <c:pt idx="2213">
                  <c:v>619.6</c:v>
                </c:pt>
                <c:pt idx="2214">
                  <c:v>590.99</c:v>
                </c:pt>
                <c:pt idx="2215">
                  <c:v>618.42999999999995</c:v>
                </c:pt>
                <c:pt idx="2216">
                  <c:v>661.98</c:v>
                </c:pt>
                <c:pt idx="2217">
                  <c:v>700.29</c:v>
                </c:pt>
                <c:pt idx="2218">
                  <c:v>738.11</c:v>
                </c:pt>
                <c:pt idx="2219">
                  <c:v>755.83</c:v>
                </c:pt>
                <c:pt idx="2220">
                  <c:v>760.72</c:v>
                </c:pt>
                <c:pt idx="2221">
                  <c:v>758.92</c:v>
                </c:pt>
                <c:pt idx="2222">
                  <c:v>750.72</c:v>
                </c:pt>
                <c:pt idx="2223">
                  <c:v>750.88</c:v>
                </c:pt>
                <c:pt idx="2224">
                  <c:v>744.76</c:v>
                </c:pt>
                <c:pt idx="2225">
                  <c:v>754.79</c:v>
                </c:pt>
                <c:pt idx="2226">
                  <c:v>848.84</c:v>
                </c:pt>
                <c:pt idx="2227">
                  <c:v>854.15</c:v>
                </c:pt>
                <c:pt idx="2228">
                  <c:v>827.23</c:v>
                </c:pt>
                <c:pt idx="2229">
                  <c:v>818.45</c:v>
                </c:pt>
                <c:pt idx="2230">
                  <c:v>766.29</c:v>
                </c:pt>
                <c:pt idx="2231">
                  <c:v>724.95</c:v>
                </c:pt>
                <c:pt idx="2232">
                  <c:v>678.5</c:v>
                </c:pt>
                <c:pt idx="2233">
                  <c:v>654.86</c:v>
                </c:pt>
                <c:pt idx="2234">
                  <c:v>628.35</c:v>
                </c:pt>
                <c:pt idx="2235">
                  <c:v>637.1</c:v>
                </c:pt>
                <c:pt idx="2236">
                  <c:v>645.92999999999995</c:v>
                </c:pt>
                <c:pt idx="2237">
                  <c:v>676.32</c:v>
                </c:pt>
                <c:pt idx="2238">
                  <c:v>702.08</c:v>
                </c:pt>
                <c:pt idx="2239">
                  <c:v>875.44</c:v>
                </c:pt>
                <c:pt idx="2240">
                  <c:v>1013.16</c:v>
                </c:pt>
                <c:pt idx="2241">
                  <c:v>1089.01</c:v>
                </c:pt>
                <c:pt idx="2242">
                  <c:v>1119.99</c:v>
                </c:pt>
                <c:pt idx="2243">
                  <c:v>1122.8</c:v>
                </c:pt>
                <c:pt idx="2244">
                  <c:v>1133.78</c:v>
                </c:pt>
                <c:pt idx="2245">
                  <c:v>1147.2</c:v>
                </c:pt>
                <c:pt idx="2246">
                  <c:v>1139.3699999999999</c:v>
                </c:pt>
                <c:pt idx="2247">
                  <c:v>1093.4100000000001</c:v>
                </c:pt>
                <c:pt idx="2248">
                  <c:v>1015.93</c:v>
                </c:pt>
                <c:pt idx="2249">
                  <c:v>919.89</c:v>
                </c:pt>
                <c:pt idx="2250">
                  <c:v>979.2</c:v>
                </c:pt>
                <c:pt idx="2251">
                  <c:v>946.89</c:v>
                </c:pt>
                <c:pt idx="2252">
                  <c:v>919.04</c:v>
                </c:pt>
                <c:pt idx="2253">
                  <c:v>878.17</c:v>
                </c:pt>
                <c:pt idx="2254">
                  <c:v>816.02</c:v>
                </c:pt>
                <c:pt idx="2255">
                  <c:v>759.06</c:v>
                </c:pt>
                <c:pt idx="2256">
                  <c:v>722.84</c:v>
                </c:pt>
                <c:pt idx="2257">
                  <c:v>705.31</c:v>
                </c:pt>
                <c:pt idx="2258">
                  <c:v>688.75</c:v>
                </c:pt>
                <c:pt idx="2259">
                  <c:v>676.91</c:v>
                </c:pt>
                <c:pt idx="2260">
                  <c:v>689.22</c:v>
                </c:pt>
                <c:pt idx="2261">
                  <c:v>723.76</c:v>
                </c:pt>
                <c:pt idx="2262">
                  <c:v>740.73</c:v>
                </c:pt>
                <c:pt idx="2263">
                  <c:v>904.3</c:v>
                </c:pt>
                <c:pt idx="2264">
                  <c:v>1033.5999999999999</c:v>
                </c:pt>
                <c:pt idx="2265">
                  <c:v>1116.99</c:v>
                </c:pt>
                <c:pt idx="2266">
                  <c:v>1152.0899999999999</c:v>
                </c:pt>
                <c:pt idx="2267">
                  <c:v>1137.24</c:v>
                </c:pt>
                <c:pt idx="2268">
                  <c:v>1137.57</c:v>
                </c:pt>
                <c:pt idx="2269">
                  <c:v>1159.58</c:v>
                </c:pt>
                <c:pt idx="2270">
                  <c:v>1143.51</c:v>
                </c:pt>
                <c:pt idx="2271">
                  <c:v>1101.82</c:v>
                </c:pt>
                <c:pt idx="2272">
                  <c:v>1014.85</c:v>
                </c:pt>
                <c:pt idx="2273">
                  <c:v>920.1</c:v>
                </c:pt>
                <c:pt idx="2274">
                  <c:v>975.39</c:v>
                </c:pt>
                <c:pt idx="2275">
                  <c:v>959.57</c:v>
                </c:pt>
                <c:pt idx="2276">
                  <c:v>904.91</c:v>
                </c:pt>
                <c:pt idx="2277">
                  <c:v>877.87</c:v>
                </c:pt>
                <c:pt idx="2278">
                  <c:v>805.56</c:v>
                </c:pt>
                <c:pt idx="2279">
                  <c:v>758.03</c:v>
                </c:pt>
                <c:pt idx="2280">
                  <c:v>726.16</c:v>
                </c:pt>
                <c:pt idx="2281">
                  <c:v>696.46</c:v>
                </c:pt>
                <c:pt idx="2282">
                  <c:v>688.38</c:v>
                </c:pt>
                <c:pt idx="2283">
                  <c:v>680.08</c:v>
                </c:pt>
                <c:pt idx="2284">
                  <c:v>687.15</c:v>
                </c:pt>
                <c:pt idx="2285">
                  <c:v>716.26</c:v>
                </c:pt>
                <c:pt idx="2286">
                  <c:v>726.92</c:v>
                </c:pt>
                <c:pt idx="2287">
                  <c:v>892.18</c:v>
                </c:pt>
                <c:pt idx="2288">
                  <c:v>1021.17</c:v>
                </c:pt>
                <c:pt idx="2289">
                  <c:v>1113.44</c:v>
                </c:pt>
                <c:pt idx="2290">
                  <c:v>1150.9100000000001</c:v>
                </c:pt>
                <c:pt idx="2291">
                  <c:v>1146.22</c:v>
                </c:pt>
                <c:pt idx="2292">
                  <c:v>1139.3599999999999</c:v>
                </c:pt>
                <c:pt idx="2293">
                  <c:v>1171.51</c:v>
                </c:pt>
                <c:pt idx="2294">
                  <c:v>1168.73</c:v>
                </c:pt>
                <c:pt idx="2295">
                  <c:v>1114.6099999999999</c:v>
                </c:pt>
                <c:pt idx="2296">
                  <c:v>1038.8699999999999</c:v>
                </c:pt>
                <c:pt idx="2297">
                  <c:v>942.76</c:v>
                </c:pt>
                <c:pt idx="2298">
                  <c:v>1006.45</c:v>
                </c:pt>
                <c:pt idx="2299">
                  <c:v>987.55</c:v>
                </c:pt>
                <c:pt idx="2300">
                  <c:v>942.53</c:v>
                </c:pt>
                <c:pt idx="2301">
                  <c:v>897.84</c:v>
                </c:pt>
                <c:pt idx="2302">
                  <c:v>842.35</c:v>
                </c:pt>
                <c:pt idx="2303">
                  <c:v>774.63</c:v>
                </c:pt>
                <c:pt idx="2304">
                  <c:v>736.05</c:v>
                </c:pt>
                <c:pt idx="2305">
                  <c:v>705.99</c:v>
                </c:pt>
                <c:pt idx="2306">
                  <c:v>692.9</c:v>
                </c:pt>
                <c:pt idx="2307">
                  <c:v>683.48</c:v>
                </c:pt>
                <c:pt idx="2308">
                  <c:v>690.88</c:v>
                </c:pt>
                <c:pt idx="2309">
                  <c:v>717.32</c:v>
                </c:pt>
                <c:pt idx="2310">
                  <c:v>735.7</c:v>
                </c:pt>
                <c:pt idx="2311">
                  <c:v>906.32</c:v>
                </c:pt>
                <c:pt idx="2312">
                  <c:v>1048.26</c:v>
                </c:pt>
                <c:pt idx="2313">
                  <c:v>1133.6400000000001</c:v>
                </c:pt>
                <c:pt idx="2314">
                  <c:v>1178.28</c:v>
                </c:pt>
                <c:pt idx="2315">
                  <c:v>1179.3900000000001</c:v>
                </c:pt>
                <c:pt idx="2316">
                  <c:v>1185.17</c:v>
                </c:pt>
                <c:pt idx="2317">
                  <c:v>1194.17</c:v>
                </c:pt>
                <c:pt idx="2318">
                  <c:v>1176.55</c:v>
                </c:pt>
                <c:pt idx="2319">
                  <c:v>1133.56</c:v>
                </c:pt>
                <c:pt idx="2320">
                  <c:v>1064.57</c:v>
                </c:pt>
                <c:pt idx="2321">
                  <c:v>952.37</c:v>
                </c:pt>
                <c:pt idx="2322">
                  <c:v>1016.9</c:v>
                </c:pt>
                <c:pt idx="2323">
                  <c:v>979.85</c:v>
                </c:pt>
                <c:pt idx="2324">
                  <c:v>942.67</c:v>
                </c:pt>
                <c:pt idx="2325">
                  <c:v>902.93</c:v>
                </c:pt>
                <c:pt idx="2326">
                  <c:v>833.41</c:v>
                </c:pt>
                <c:pt idx="2327">
                  <c:v>786.98</c:v>
                </c:pt>
                <c:pt idx="2328">
                  <c:v>751.26</c:v>
                </c:pt>
                <c:pt idx="2329">
                  <c:v>709.64</c:v>
                </c:pt>
                <c:pt idx="2330">
                  <c:v>697.15</c:v>
                </c:pt>
                <c:pt idx="2331">
                  <c:v>685.84</c:v>
                </c:pt>
                <c:pt idx="2332">
                  <c:v>694.84</c:v>
                </c:pt>
                <c:pt idx="2333">
                  <c:v>721.43</c:v>
                </c:pt>
                <c:pt idx="2334">
                  <c:v>739.65</c:v>
                </c:pt>
                <c:pt idx="2335">
                  <c:v>924.98</c:v>
                </c:pt>
                <c:pt idx="2336">
                  <c:v>1049.1300000000001</c:v>
                </c:pt>
                <c:pt idx="2337">
                  <c:v>1131.29</c:v>
                </c:pt>
                <c:pt idx="2338">
                  <c:v>1168.68</c:v>
                </c:pt>
                <c:pt idx="2339">
                  <c:v>1166.0999999999999</c:v>
                </c:pt>
                <c:pt idx="2340">
                  <c:v>1152.99</c:v>
                </c:pt>
                <c:pt idx="2341">
                  <c:v>1156.22</c:v>
                </c:pt>
                <c:pt idx="2342">
                  <c:v>1129.8</c:v>
                </c:pt>
                <c:pt idx="2343">
                  <c:v>1083.44</c:v>
                </c:pt>
                <c:pt idx="2344">
                  <c:v>1003.1</c:v>
                </c:pt>
                <c:pt idx="2345">
                  <c:v>923.68</c:v>
                </c:pt>
                <c:pt idx="2346">
                  <c:v>983.09</c:v>
                </c:pt>
                <c:pt idx="2347">
                  <c:v>951.96</c:v>
                </c:pt>
                <c:pt idx="2348">
                  <c:v>907.71</c:v>
                </c:pt>
                <c:pt idx="2349">
                  <c:v>875.25</c:v>
                </c:pt>
                <c:pt idx="2350">
                  <c:v>826.15</c:v>
                </c:pt>
                <c:pt idx="2351">
                  <c:v>783.1</c:v>
                </c:pt>
                <c:pt idx="2352">
                  <c:v>750.41</c:v>
                </c:pt>
                <c:pt idx="2353">
                  <c:v>724.78</c:v>
                </c:pt>
                <c:pt idx="2354">
                  <c:v>704.5</c:v>
                </c:pt>
                <c:pt idx="2355">
                  <c:v>692.73</c:v>
                </c:pt>
                <c:pt idx="2356">
                  <c:v>685.45</c:v>
                </c:pt>
                <c:pt idx="2357">
                  <c:v>692.6</c:v>
                </c:pt>
                <c:pt idx="2358">
                  <c:v>684.36</c:v>
                </c:pt>
                <c:pt idx="2359">
                  <c:v>788.28</c:v>
                </c:pt>
                <c:pt idx="2360">
                  <c:v>908.29</c:v>
                </c:pt>
                <c:pt idx="2361">
                  <c:v>982.29</c:v>
                </c:pt>
                <c:pt idx="2362">
                  <c:v>1004.78</c:v>
                </c:pt>
                <c:pt idx="2363">
                  <c:v>996.27</c:v>
                </c:pt>
                <c:pt idx="2364">
                  <c:v>973.76</c:v>
                </c:pt>
                <c:pt idx="2365">
                  <c:v>952.85</c:v>
                </c:pt>
                <c:pt idx="2366">
                  <c:v>948.6</c:v>
                </c:pt>
                <c:pt idx="2367">
                  <c:v>910.9</c:v>
                </c:pt>
                <c:pt idx="2368">
                  <c:v>884.48</c:v>
                </c:pt>
                <c:pt idx="2369">
                  <c:v>859.15</c:v>
                </c:pt>
                <c:pt idx="2370">
                  <c:v>943.94</c:v>
                </c:pt>
                <c:pt idx="2371">
                  <c:v>930.93</c:v>
                </c:pt>
                <c:pt idx="2372">
                  <c:v>889.24</c:v>
                </c:pt>
                <c:pt idx="2373">
                  <c:v>856.62</c:v>
                </c:pt>
                <c:pt idx="2374">
                  <c:v>816.64</c:v>
                </c:pt>
                <c:pt idx="2375">
                  <c:v>778.4</c:v>
                </c:pt>
                <c:pt idx="2376">
                  <c:v>743.26</c:v>
                </c:pt>
                <c:pt idx="2377">
                  <c:v>713.89</c:v>
                </c:pt>
                <c:pt idx="2378">
                  <c:v>695.03</c:v>
                </c:pt>
                <c:pt idx="2379">
                  <c:v>677.34</c:v>
                </c:pt>
                <c:pt idx="2380">
                  <c:v>674.56</c:v>
                </c:pt>
                <c:pt idx="2381">
                  <c:v>669.72</c:v>
                </c:pt>
                <c:pt idx="2382">
                  <c:v>643.21</c:v>
                </c:pt>
                <c:pt idx="2383">
                  <c:v>676.72</c:v>
                </c:pt>
                <c:pt idx="2384">
                  <c:v>726.11</c:v>
                </c:pt>
                <c:pt idx="2385">
                  <c:v>767.75</c:v>
                </c:pt>
                <c:pt idx="2386">
                  <c:v>801.9</c:v>
                </c:pt>
                <c:pt idx="2387">
                  <c:v>825.07</c:v>
                </c:pt>
                <c:pt idx="2388">
                  <c:v>829.06</c:v>
                </c:pt>
                <c:pt idx="2389">
                  <c:v>831.69</c:v>
                </c:pt>
                <c:pt idx="2390">
                  <c:v>822.77</c:v>
                </c:pt>
                <c:pt idx="2391">
                  <c:v>811.86</c:v>
                </c:pt>
                <c:pt idx="2392">
                  <c:v>792.15</c:v>
                </c:pt>
                <c:pt idx="2393">
                  <c:v>784.53</c:v>
                </c:pt>
                <c:pt idx="2394">
                  <c:v>878.79</c:v>
                </c:pt>
                <c:pt idx="2395">
                  <c:v>888.89</c:v>
                </c:pt>
                <c:pt idx="2396">
                  <c:v>877.73</c:v>
                </c:pt>
                <c:pt idx="2397">
                  <c:v>854.44</c:v>
                </c:pt>
                <c:pt idx="2398">
                  <c:v>805.66</c:v>
                </c:pt>
                <c:pt idx="2399">
                  <c:v>758.28</c:v>
                </c:pt>
                <c:pt idx="2400">
                  <c:v>717.79</c:v>
                </c:pt>
                <c:pt idx="2401">
                  <c:v>695.13</c:v>
                </c:pt>
                <c:pt idx="2402">
                  <c:v>678.78</c:v>
                </c:pt>
                <c:pt idx="2403">
                  <c:v>678.42</c:v>
                </c:pt>
                <c:pt idx="2404">
                  <c:v>674.31</c:v>
                </c:pt>
                <c:pt idx="2405">
                  <c:v>714.91</c:v>
                </c:pt>
                <c:pt idx="2406">
                  <c:v>738.59</c:v>
                </c:pt>
                <c:pt idx="2407">
                  <c:v>913.65</c:v>
                </c:pt>
                <c:pt idx="2408">
                  <c:v>1041.52</c:v>
                </c:pt>
                <c:pt idx="2409">
                  <c:v>1127.53</c:v>
                </c:pt>
                <c:pt idx="2410">
                  <c:v>1166.93</c:v>
                </c:pt>
                <c:pt idx="2411">
                  <c:v>1160.83</c:v>
                </c:pt>
                <c:pt idx="2412">
                  <c:v>1159.71</c:v>
                </c:pt>
                <c:pt idx="2413">
                  <c:v>1172.9100000000001</c:v>
                </c:pt>
                <c:pt idx="2414">
                  <c:v>1150.1099999999999</c:v>
                </c:pt>
                <c:pt idx="2415">
                  <c:v>1109.01</c:v>
                </c:pt>
                <c:pt idx="2416">
                  <c:v>1022.43</c:v>
                </c:pt>
                <c:pt idx="2417">
                  <c:v>944.81</c:v>
                </c:pt>
                <c:pt idx="2418">
                  <c:v>986.91</c:v>
                </c:pt>
                <c:pt idx="2419">
                  <c:v>963.52</c:v>
                </c:pt>
                <c:pt idx="2420">
                  <c:v>926.68</c:v>
                </c:pt>
                <c:pt idx="2421">
                  <c:v>883.36</c:v>
                </c:pt>
                <c:pt idx="2422">
                  <c:v>826.76</c:v>
                </c:pt>
                <c:pt idx="2423">
                  <c:v>774.45</c:v>
                </c:pt>
                <c:pt idx="2424">
                  <c:v>735.51</c:v>
                </c:pt>
                <c:pt idx="2425">
                  <c:v>703.87</c:v>
                </c:pt>
                <c:pt idx="2426">
                  <c:v>684.39</c:v>
                </c:pt>
                <c:pt idx="2427">
                  <c:v>676.26</c:v>
                </c:pt>
                <c:pt idx="2428">
                  <c:v>691.57</c:v>
                </c:pt>
                <c:pt idx="2429">
                  <c:v>712.64</c:v>
                </c:pt>
                <c:pt idx="2430">
                  <c:v>725.58</c:v>
                </c:pt>
                <c:pt idx="2431">
                  <c:v>911.94</c:v>
                </c:pt>
                <c:pt idx="2432">
                  <c:v>1036.3699999999999</c:v>
                </c:pt>
                <c:pt idx="2433">
                  <c:v>1111.51</c:v>
                </c:pt>
                <c:pt idx="2434">
                  <c:v>1142.9000000000001</c:v>
                </c:pt>
                <c:pt idx="2435">
                  <c:v>1145.42</c:v>
                </c:pt>
                <c:pt idx="2436">
                  <c:v>1139.75</c:v>
                </c:pt>
                <c:pt idx="2437">
                  <c:v>1132.79</c:v>
                </c:pt>
                <c:pt idx="2438">
                  <c:v>1103.02</c:v>
                </c:pt>
                <c:pt idx="2439">
                  <c:v>1050.48</c:v>
                </c:pt>
                <c:pt idx="2440">
                  <c:v>986.56</c:v>
                </c:pt>
                <c:pt idx="2441">
                  <c:v>900.64</c:v>
                </c:pt>
                <c:pt idx="2442">
                  <c:v>959.78</c:v>
                </c:pt>
                <c:pt idx="2443">
                  <c:v>933.54</c:v>
                </c:pt>
                <c:pt idx="2444">
                  <c:v>895.8</c:v>
                </c:pt>
                <c:pt idx="2445">
                  <c:v>852.41</c:v>
                </c:pt>
                <c:pt idx="2446">
                  <c:v>797.11</c:v>
                </c:pt>
                <c:pt idx="2447">
                  <c:v>743.25</c:v>
                </c:pt>
                <c:pt idx="2448">
                  <c:v>699.77</c:v>
                </c:pt>
                <c:pt idx="2449">
                  <c:v>684.55</c:v>
                </c:pt>
                <c:pt idx="2450">
                  <c:v>667.91</c:v>
                </c:pt>
                <c:pt idx="2451">
                  <c:v>652.16</c:v>
                </c:pt>
                <c:pt idx="2452">
                  <c:v>652.61</c:v>
                </c:pt>
                <c:pt idx="2453">
                  <c:v>688.17</c:v>
                </c:pt>
                <c:pt idx="2454">
                  <c:v>708.51</c:v>
                </c:pt>
                <c:pt idx="2455">
                  <c:v>879.97</c:v>
                </c:pt>
                <c:pt idx="2456">
                  <c:v>1017.99</c:v>
                </c:pt>
                <c:pt idx="2457">
                  <c:v>1106.5899999999999</c:v>
                </c:pt>
                <c:pt idx="2458">
                  <c:v>1150.17</c:v>
                </c:pt>
                <c:pt idx="2459">
                  <c:v>1142.5899999999999</c:v>
                </c:pt>
                <c:pt idx="2460">
                  <c:v>1122.47</c:v>
                </c:pt>
                <c:pt idx="2461">
                  <c:v>1118.3800000000001</c:v>
                </c:pt>
                <c:pt idx="2462">
                  <c:v>1107.1500000000001</c:v>
                </c:pt>
                <c:pt idx="2463">
                  <c:v>1070.8599999999999</c:v>
                </c:pt>
                <c:pt idx="2464">
                  <c:v>1013.32</c:v>
                </c:pt>
                <c:pt idx="2465">
                  <c:v>917.15</c:v>
                </c:pt>
                <c:pt idx="2466">
                  <c:v>973.01</c:v>
                </c:pt>
                <c:pt idx="2467">
                  <c:v>957.26</c:v>
                </c:pt>
                <c:pt idx="2468">
                  <c:v>903.91</c:v>
                </c:pt>
                <c:pt idx="2469">
                  <c:v>866.88</c:v>
                </c:pt>
                <c:pt idx="2470">
                  <c:v>795.93</c:v>
                </c:pt>
                <c:pt idx="2471">
                  <c:v>738.81</c:v>
                </c:pt>
                <c:pt idx="2472">
                  <c:v>713.06</c:v>
                </c:pt>
                <c:pt idx="2473">
                  <c:v>683.98</c:v>
                </c:pt>
                <c:pt idx="2474">
                  <c:v>666.14</c:v>
                </c:pt>
                <c:pt idx="2475">
                  <c:v>649.77</c:v>
                </c:pt>
                <c:pt idx="2476">
                  <c:v>661.74</c:v>
                </c:pt>
                <c:pt idx="2477">
                  <c:v>696.69</c:v>
                </c:pt>
                <c:pt idx="2478">
                  <c:v>707.92</c:v>
                </c:pt>
                <c:pt idx="2479">
                  <c:v>872.78</c:v>
                </c:pt>
                <c:pt idx="2480">
                  <c:v>1008.76</c:v>
                </c:pt>
                <c:pt idx="2481">
                  <c:v>1103.54</c:v>
                </c:pt>
                <c:pt idx="2482">
                  <c:v>1140.79</c:v>
                </c:pt>
                <c:pt idx="2483">
                  <c:v>1132.04</c:v>
                </c:pt>
                <c:pt idx="2484">
                  <c:v>1122</c:v>
                </c:pt>
                <c:pt idx="2485">
                  <c:v>1127.8900000000001</c:v>
                </c:pt>
                <c:pt idx="2486">
                  <c:v>1133.19</c:v>
                </c:pt>
                <c:pt idx="2487">
                  <c:v>1106.28</c:v>
                </c:pt>
                <c:pt idx="2488">
                  <c:v>1029.68</c:v>
                </c:pt>
                <c:pt idx="2489">
                  <c:v>933.74</c:v>
                </c:pt>
                <c:pt idx="2490">
                  <c:v>988.42</c:v>
                </c:pt>
                <c:pt idx="2491">
                  <c:v>978.16</c:v>
                </c:pt>
                <c:pt idx="2492">
                  <c:v>932.6</c:v>
                </c:pt>
                <c:pt idx="2493">
                  <c:v>872.34</c:v>
                </c:pt>
                <c:pt idx="2494">
                  <c:v>815.8</c:v>
                </c:pt>
                <c:pt idx="2495">
                  <c:v>770</c:v>
                </c:pt>
                <c:pt idx="2496">
                  <c:v>734.09</c:v>
                </c:pt>
                <c:pt idx="2497">
                  <c:v>697.36</c:v>
                </c:pt>
                <c:pt idx="2498">
                  <c:v>691.75</c:v>
                </c:pt>
                <c:pt idx="2499">
                  <c:v>682.51</c:v>
                </c:pt>
                <c:pt idx="2500">
                  <c:v>684.45</c:v>
                </c:pt>
                <c:pt idx="2501">
                  <c:v>713.41</c:v>
                </c:pt>
                <c:pt idx="2502">
                  <c:v>735.03</c:v>
                </c:pt>
                <c:pt idx="2503">
                  <c:v>904.1</c:v>
                </c:pt>
                <c:pt idx="2504">
                  <c:v>1039.6099999999999</c:v>
                </c:pt>
                <c:pt idx="2505">
                  <c:v>1134.22</c:v>
                </c:pt>
                <c:pt idx="2506">
                  <c:v>1167.7</c:v>
                </c:pt>
                <c:pt idx="2507">
                  <c:v>1145.97</c:v>
                </c:pt>
                <c:pt idx="2508">
                  <c:v>1093.42</c:v>
                </c:pt>
                <c:pt idx="2509">
                  <c:v>1084.96</c:v>
                </c:pt>
                <c:pt idx="2510">
                  <c:v>1077.18</c:v>
                </c:pt>
                <c:pt idx="2511">
                  <c:v>1037.23</c:v>
                </c:pt>
                <c:pt idx="2512">
                  <c:v>958.56</c:v>
                </c:pt>
                <c:pt idx="2513">
                  <c:v>895.81</c:v>
                </c:pt>
                <c:pt idx="2514">
                  <c:v>953.17</c:v>
                </c:pt>
                <c:pt idx="2515">
                  <c:v>919.51</c:v>
                </c:pt>
                <c:pt idx="2516">
                  <c:v>887.54</c:v>
                </c:pt>
                <c:pt idx="2517">
                  <c:v>842.19</c:v>
                </c:pt>
                <c:pt idx="2518">
                  <c:v>796.36</c:v>
                </c:pt>
                <c:pt idx="2519">
                  <c:v>755.1</c:v>
                </c:pt>
                <c:pt idx="2520">
                  <c:v>719.64</c:v>
                </c:pt>
                <c:pt idx="2521">
                  <c:v>692.64</c:v>
                </c:pt>
                <c:pt idx="2522">
                  <c:v>674.84</c:v>
                </c:pt>
                <c:pt idx="2523">
                  <c:v>664.02</c:v>
                </c:pt>
                <c:pt idx="2524">
                  <c:v>655.83</c:v>
                </c:pt>
                <c:pt idx="2525">
                  <c:v>661.57</c:v>
                </c:pt>
                <c:pt idx="2526">
                  <c:v>665.28</c:v>
                </c:pt>
                <c:pt idx="2527">
                  <c:v>761.01</c:v>
                </c:pt>
                <c:pt idx="2528">
                  <c:v>865.01</c:v>
                </c:pt>
                <c:pt idx="2529">
                  <c:v>944.38</c:v>
                </c:pt>
                <c:pt idx="2530">
                  <c:v>982.48</c:v>
                </c:pt>
                <c:pt idx="2531">
                  <c:v>973.74</c:v>
                </c:pt>
                <c:pt idx="2532">
                  <c:v>949.15</c:v>
                </c:pt>
                <c:pt idx="2533">
                  <c:v>927.79</c:v>
                </c:pt>
                <c:pt idx="2534">
                  <c:v>916.48</c:v>
                </c:pt>
                <c:pt idx="2535">
                  <c:v>881.45</c:v>
                </c:pt>
                <c:pt idx="2536">
                  <c:v>849.13</c:v>
                </c:pt>
                <c:pt idx="2537">
                  <c:v>844.93</c:v>
                </c:pt>
                <c:pt idx="2538">
                  <c:v>915.34</c:v>
                </c:pt>
                <c:pt idx="2539">
                  <c:v>908.38</c:v>
                </c:pt>
                <c:pt idx="2540">
                  <c:v>872.84</c:v>
                </c:pt>
                <c:pt idx="2541">
                  <c:v>835.9</c:v>
                </c:pt>
                <c:pt idx="2542">
                  <c:v>804.7</c:v>
                </c:pt>
                <c:pt idx="2543">
                  <c:v>768.75</c:v>
                </c:pt>
                <c:pt idx="2544">
                  <c:v>726.26</c:v>
                </c:pt>
                <c:pt idx="2545">
                  <c:v>702.53</c:v>
                </c:pt>
                <c:pt idx="2546">
                  <c:v>688.76</c:v>
                </c:pt>
                <c:pt idx="2547">
                  <c:v>666.26</c:v>
                </c:pt>
                <c:pt idx="2548">
                  <c:v>650.70000000000005</c:v>
                </c:pt>
                <c:pt idx="2549">
                  <c:v>632.98</c:v>
                </c:pt>
                <c:pt idx="2550">
                  <c:v>614.85</c:v>
                </c:pt>
                <c:pt idx="2551">
                  <c:v>644.66</c:v>
                </c:pt>
                <c:pt idx="2552">
                  <c:v>679.54</c:v>
                </c:pt>
                <c:pt idx="2553">
                  <c:v>728.74</c:v>
                </c:pt>
                <c:pt idx="2554">
                  <c:v>775.25</c:v>
                </c:pt>
                <c:pt idx="2555">
                  <c:v>798.64</c:v>
                </c:pt>
                <c:pt idx="2556">
                  <c:v>809.29</c:v>
                </c:pt>
                <c:pt idx="2557">
                  <c:v>817.33</c:v>
                </c:pt>
                <c:pt idx="2558">
                  <c:v>801.32</c:v>
                </c:pt>
                <c:pt idx="2559">
                  <c:v>798.09</c:v>
                </c:pt>
                <c:pt idx="2560">
                  <c:v>773.28</c:v>
                </c:pt>
                <c:pt idx="2561">
                  <c:v>782.81</c:v>
                </c:pt>
                <c:pt idx="2562">
                  <c:v>869.78</c:v>
                </c:pt>
                <c:pt idx="2563">
                  <c:v>866.53</c:v>
                </c:pt>
                <c:pt idx="2564">
                  <c:v>856.14</c:v>
                </c:pt>
                <c:pt idx="2565">
                  <c:v>834.05</c:v>
                </c:pt>
                <c:pt idx="2566">
                  <c:v>790.6</c:v>
                </c:pt>
                <c:pt idx="2567">
                  <c:v>738.05</c:v>
                </c:pt>
                <c:pt idx="2568">
                  <c:v>696.29</c:v>
                </c:pt>
                <c:pt idx="2569">
                  <c:v>672.04</c:v>
                </c:pt>
                <c:pt idx="2570">
                  <c:v>660.65</c:v>
                </c:pt>
                <c:pt idx="2571">
                  <c:v>650</c:v>
                </c:pt>
                <c:pt idx="2572">
                  <c:v>657</c:v>
                </c:pt>
                <c:pt idx="2573">
                  <c:v>688.71</c:v>
                </c:pt>
                <c:pt idx="2574">
                  <c:v>713.12</c:v>
                </c:pt>
                <c:pt idx="2575">
                  <c:v>888.73</c:v>
                </c:pt>
                <c:pt idx="2576">
                  <c:v>1036.99</c:v>
                </c:pt>
                <c:pt idx="2577">
                  <c:v>1117.79</c:v>
                </c:pt>
                <c:pt idx="2578">
                  <c:v>1156.52</c:v>
                </c:pt>
                <c:pt idx="2579">
                  <c:v>1144.6500000000001</c:v>
                </c:pt>
                <c:pt idx="2580">
                  <c:v>1148.02</c:v>
                </c:pt>
                <c:pt idx="2581">
                  <c:v>1158.78</c:v>
                </c:pt>
                <c:pt idx="2582">
                  <c:v>1157.3</c:v>
                </c:pt>
                <c:pt idx="2583">
                  <c:v>1113.25</c:v>
                </c:pt>
                <c:pt idx="2584">
                  <c:v>1039.1099999999999</c:v>
                </c:pt>
                <c:pt idx="2585">
                  <c:v>938.26</c:v>
                </c:pt>
                <c:pt idx="2586">
                  <c:v>989.88</c:v>
                </c:pt>
                <c:pt idx="2587">
                  <c:v>977.92</c:v>
                </c:pt>
                <c:pt idx="2588">
                  <c:v>942.96</c:v>
                </c:pt>
                <c:pt idx="2589">
                  <c:v>893.12</c:v>
                </c:pt>
                <c:pt idx="2590">
                  <c:v>840.85</c:v>
                </c:pt>
                <c:pt idx="2591">
                  <c:v>785.58</c:v>
                </c:pt>
                <c:pt idx="2592">
                  <c:v>752</c:v>
                </c:pt>
                <c:pt idx="2593">
                  <c:v>723.83</c:v>
                </c:pt>
                <c:pt idx="2594">
                  <c:v>707.65</c:v>
                </c:pt>
                <c:pt idx="2595">
                  <c:v>692.65</c:v>
                </c:pt>
                <c:pt idx="2596">
                  <c:v>703.56</c:v>
                </c:pt>
                <c:pt idx="2597">
                  <c:v>727.11</c:v>
                </c:pt>
                <c:pt idx="2598">
                  <c:v>746.51</c:v>
                </c:pt>
                <c:pt idx="2599">
                  <c:v>928</c:v>
                </c:pt>
                <c:pt idx="2600">
                  <c:v>1060.69</c:v>
                </c:pt>
                <c:pt idx="2601">
                  <c:v>1133.6300000000001</c:v>
                </c:pt>
                <c:pt idx="2602">
                  <c:v>1152.3800000000001</c:v>
                </c:pt>
                <c:pt idx="2603">
                  <c:v>1145.76</c:v>
                </c:pt>
                <c:pt idx="2604">
                  <c:v>1143.6500000000001</c:v>
                </c:pt>
                <c:pt idx="2605">
                  <c:v>1147.96</c:v>
                </c:pt>
                <c:pt idx="2606">
                  <c:v>1133.22</c:v>
                </c:pt>
                <c:pt idx="2607">
                  <c:v>1091.96</c:v>
                </c:pt>
                <c:pt idx="2608">
                  <c:v>1029.25</c:v>
                </c:pt>
                <c:pt idx="2609">
                  <c:v>939.08</c:v>
                </c:pt>
                <c:pt idx="2610">
                  <c:v>984.54</c:v>
                </c:pt>
                <c:pt idx="2611">
                  <c:v>959.75</c:v>
                </c:pt>
                <c:pt idx="2612">
                  <c:v>921.85</c:v>
                </c:pt>
                <c:pt idx="2613">
                  <c:v>871.28</c:v>
                </c:pt>
                <c:pt idx="2614">
                  <c:v>814.49</c:v>
                </c:pt>
                <c:pt idx="2615">
                  <c:v>760.02</c:v>
                </c:pt>
                <c:pt idx="2616">
                  <c:v>717.93</c:v>
                </c:pt>
                <c:pt idx="2617">
                  <c:v>690.6</c:v>
                </c:pt>
                <c:pt idx="2618">
                  <c:v>677.82</c:v>
                </c:pt>
                <c:pt idx="2619">
                  <c:v>665.55</c:v>
                </c:pt>
                <c:pt idx="2620">
                  <c:v>673.72</c:v>
                </c:pt>
                <c:pt idx="2621">
                  <c:v>693.52</c:v>
                </c:pt>
                <c:pt idx="2622">
                  <c:v>720.95</c:v>
                </c:pt>
                <c:pt idx="2623">
                  <c:v>900.1</c:v>
                </c:pt>
                <c:pt idx="2624">
                  <c:v>1042.06</c:v>
                </c:pt>
                <c:pt idx="2625">
                  <c:v>1118.1500000000001</c:v>
                </c:pt>
                <c:pt idx="2626">
                  <c:v>1159.6500000000001</c:v>
                </c:pt>
                <c:pt idx="2627">
                  <c:v>1172.5</c:v>
                </c:pt>
                <c:pt idx="2628">
                  <c:v>1173.1099999999999</c:v>
                </c:pt>
                <c:pt idx="2629">
                  <c:v>1182.05</c:v>
                </c:pt>
                <c:pt idx="2630">
                  <c:v>1178.49</c:v>
                </c:pt>
                <c:pt idx="2631">
                  <c:v>1135.1300000000001</c:v>
                </c:pt>
                <c:pt idx="2632">
                  <c:v>1050.7</c:v>
                </c:pt>
                <c:pt idx="2633">
                  <c:v>956.37</c:v>
                </c:pt>
                <c:pt idx="2634">
                  <c:v>1014.28</c:v>
                </c:pt>
                <c:pt idx="2635">
                  <c:v>990.55</c:v>
                </c:pt>
                <c:pt idx="2636">
                  <c:v>939.02</c:v>
                </c:pt>
                <c:pt idx="2637">
                  <c:v>887.95</c:v>
                </c:pt>
                <c:pt idx="2638">
                  <c:v>825.68</c:v>
                </c:pt>
                <c:pt idx="2639">
                  <c:v>772.11</c:v>
                </c:pt>
                <c:pt idx="2640">
                  <c:v>734.03</c:v>
                </c:pt>
                <c:pt idx="2641">
                  <c:v>713.15</c:v>
                </c:pt>
                <c:pt idx="2642">
                  <c:v>695.49</c:v>
                </c:pt>
                <c:pt idx="2643">
                  <c:v>685.46</c:v>
                </c:pt>
                <c:pt idx="2644">
                  <c:v>687.23</c:v>
                </c:pt>
                <c:pt idx="2645">
                  <c:v>702.9</c:v>
                </c:pt>
                <c:pt idx="2646">
                  <c:v>741.03</c:v>
                </c:pt>
                <c:pt idx="2647">
                  <c:v>906.25</c:v>
                </c:pt>
                <c:pt idx="2648">
                  <c:v>1051.01</c:v>
                </c:pt>
                <c:pt idx="2649">
                  <c:v>1136.6500000000001</c:v>
                </c:pt>
                <c:pt idx="2650">
                  <c:v>1165.95</c:v>
                </c:pt>
                <c:pt idx="2651">
                  <c:v>1155.1600000000001</c:v>
                </c:pt>
                <c:pt idx="2652">
                  <c:v>1132.3800000000001</c:v>
                </c:pt>
                <c:pt idx="2653">
                  <c:v>1157.6600000000001</c:v>
                </c:pt>
                <c:pt idx="2654">
                  <c:v>1160.74</c:v>
                </c:pt>
                <c:pt idx="2655">
                  <c:v>1131.6500000000001</c:v>
                </c:pt>
                <c:pt idx="2656">
                  <c:v>1058.5999999999999</c:v>
                </c:pt>
                <c:pt idx="2657">
                  <c:v>970.76</c:v>
                </c:pt>
                <c:pt idx="2658">
                  <c:v>1017.97</c:v>
                </c:pt>
                <c:pt idx="2659">
                  <c:v>1003.75</c:v>
                </c:pt>
                <c:pt idx="2660">
                  <c:v>967.51</c:v>
                </c:pt>
                <c:pt idx="2661">
                  <c:v>925.93</c:v>
                </c:pt>
                <c:pt idx="2662">
                  <c:v>866.49</c:v>
                </c:pt>
                <c:pt idx="2663">
                  <c:v>812.92</c:v>
                </c:pt>
                <c:pt idx="2664">
                  <c:v>763.92</c:v>
                </c:pt>
                <c:pt idx="2665">
                  <c:v>733.7</c:v>
                </c:pt>
                <c:pt idx="2666">
                  <c:v>722.21</c:v>
                </c:pt>
                <c:pt idx="2667">
                  <c:v>712.33</c:v>
                </c:pt>
                <c:pt idx="2668">
                  <c:v>713.67</c:v>
                </c:pt>
                <c:pt idx="2669">
                  <c:v>723.75</c:v>
                </c:pt>
                <c:pt idx="2670">
                  <c:v>765.22</c:v>
                </c:pt>
                <c:pt idx="2671">
                  <c:v>945.48</c:v>
                </c:pt>
                <c:pt idx="2672">
                  <c:v>1058.29</c:v>
                </c:pt>
                <c:pt idx="2673">
                  <c:v>1146.3599999999999</c:v>
                </c:pt>
                <c:pt idx="2674">
                  <c:v>1197.4000000000001</c:v>
                </c:pt>
                <c:pt idx="2675">
                  <c:v>1195</c:v>
                </c:pt>
                <c:pt idx="2676">
                  <c:v>1175.6600000000001</c:v>
                </c:pt>
                <c:pt idx="2677">
                  <c:v>1194.95</c:v>
                </c:pt>
                <c:pt idx="2678">
                  <c:v>1199.24</c:v>
                </c:pt>
                <c:pt idx="2679">
                  <c:v>1142.23</c:v>
                </c:pt>
                <c:pt idx="2680">
                  <c:v>1057.55</c:v>
                </c:pt>
                <c:pt idx="2681">
                  <c:v>980.36</c:v>
                </c:pt>
                <c:pt idx="2682">
                  <c:v>1001.43</c:v>
                </c:pt>
                <c:pt idx="2683">
                  <c:v>1003.31</c:v>
                </c:pt>
                <c:pt idx="2684">
                  <c:v>958.23</c:v>
                </c:pt>
                <c:pt idx="2685">
                  <c:v>914.35</c:v>
                </c:pt>
                <c:pt idx="2686">
                  <c:v>868.32</c:v>
                </c:pt>
                <c:pt idx="2687">
                  <c:v>826.05</c:v>
                </c:pt>
                <c:pt idx="2688">
                  <c:v>788.65</c:v>
                </c:pt>
                <c:pt idx="2689">
                  <c:v>760.24</c:v>
                </c:pt>
                <c:pt idx="2690">
                  <c:v>731.45</c:v>
                </c:pt>
                <c:pt idx="2691">
                  <c:v>721.13</c:v>
                </c:pt>
                <c:pt idx="2692">
                  <c:v>716.82</c:v>
                </c:pt>
                <c:pt idx="2693">
                  <c:v>712.16</c:v>
                </c:pt>
                <c:pt idx="2694">
                  <c:v>715.67</c:v>
                </c:pt>
                <c:pt idx="2695">
                  <c:v>809.91</c:v>
                </c:pt>
                <c:pt idx="2696">
                  <c:v>921.7</c:v>
                </c:pt>
                <c:pt idx="2697">
                  <c:v>994.1</c:v>
                </c:pt>
                <c:pt idx="2698">
                  <c:v>1023.29</c:v>
                </c:pt>
                <c:pt idx="2699">
                  <c:v>1017.82</c:v>
                </c:pt>
                <c:pt idx="2700">
                  <c:v>983.24</c:v>
                </c:pt>
                <c:pt idx="2701">
                  <c:v>967.95</c:v>
                </c:pt>
                <c:pt idx="2702">
                  <c:v>942.29</c:v>
                </c:pt>
                <c:pt idx="2703">
                  <c:v>919.08</c:v>
                </c:pt>
                <c:pt idx="2704">
                  <c:v>885.82</c:v>
                </c:pt>
                <c:pt idx="2705">
                  <c:v>862.52</c:v>
                </c:pt>
                <c:pt idx="2706">
                  <c:v>944.07</c:v>
                </c:pt>
                <c:pt idx="2707">
                  <c:v>924.06</c:v>
                </c:pt>
                <c:pt idx="2708">
                  <c:v>874.47</c:v>
                </c:pt>
                <c:pt idx="2709">
                  <c:v>838.45</c:v>
                </c:pt>
                <c:pt idx="2710">
                  <c:v>795.15</c:v>
                </c:pt>
                <c:pt idx="2711">
                  <c:v>752.61</c:v>
                </c:pt>
                <c:pt idx="2712">
                  <c:v>718.58</c:v>
                </c:pt>
                <c:pt idx="2713">
                  <c:v>695.69</c:v>
                </c:pt>
                <c:pt idx="2714">
                  <c:v>690.14</c:v>
                </c:pt>
                <c:pt idx="2715">
                  <c:v>677.08</c:v>
                </c:pt>
                <c:pt idx="2716">
                  <c:v>674.78</c:v>
                </c:pt>
                <c:pt idx="2717">
                  <c:v>660.38</c:v>
                </c:pt>
                <c:pt idx="2718">
                  <c:v>638.82000000000005</c:v>
                </c:pt>
                <c:pt idx="2719">
                  <c:v>671.94</c:v>
                </c:pt>
                <c:pt idx="2720">
                  <c:v>706.8</c:v>
                </c:pt>
                <c:pt idx="2721">
                  <c:v>738.86</c:v>
                </c:pt>
                <c:pt idx="2722">
                  <c:v>780.14</c:v>
                </c:pt>
                <c:pt idx="2723">
                  <c:v>801.09</c:v>
                </c:pt>
                <c:pt idx="2724">
                  <c:v>816.19</c:v>
                </c:pt>
                <c:pt idx="2725">
                  <c:v>803.61</c:v>
                </c:pt>
                <c:pt idx="2726">
                  <c:v>768.58</c:v>
                </c:pt>
                <c:pt idx="2727">
                  <c:v>754.19</c:v>
                </c:pt>
                <c:pt idx="2728">
                  <c:v>768.55</c:v>
                </c:pt>
                <c:pt idx="2729">
                  <c:v>787.39</c:v>
                </c:pt>
                <c:pt idx="2730">
                  <c:v>825.35</c:v>
                </c:pt>
                <c:pt idx="2731">
                  <c:v>810.39</c:v>
                </c:pt>
                <c:pt idx="2732">
                  <c:v>786.78</c:v>
                </c:pt>
                <c:pt idx="2733">
                  <c:v>751.06</c:v>
                </c:pt>
                <c:pt idx="2734">
                  <c:v>700.19</c:v>
                </c:pt>
                <c:pt idx="2735">
                  <c:v>665.81</c:v>
                </c:pt>
                <c:pt idx="2736">
                  <c:v>637.23</c:v>
                </c:pt>
                <c:pt idx="2737">
                  <c:v>618.94000000000005</c:v>
                </c:pt>
                <c:pt idx="2738">
                  <c:v>608.47</c:v>
                </c:pt>
                <c:pt idx="2739">
                  <c:v>607.49</c:v>
                </c:pt>
                <c:pt idx="2740">
                  <c:v>623.1</c:v>
                </c:pt>
                <c:pt idx="2741">
                  <c:v>664.59</c:v>
                </c:pt>
                <c:pt idx="2742">
                  <c:v>693.34</c:v>
                </c:pt>
                <c:pt idx="2743">
                  <c:v>852.75</c:v>
                </c:pt>
                <c:pt idx="2744">
                  <c:v>985.4</c:v>
                </c:pt>
                <c:pt idx="2745">
                  <c:v>1077.74</c:v>
                </c:pt>
                <c:pt idx="2746">
                  <c:v>1112.95</c:v>
                </c:pt>
                <c:pt idx="2747">
                  <c:v>1111.45</c:v>
                </c:pt>
                <c:pt idx="2748">
                  <c:v>1115.19</c:v>
                </c:pt>
                <c:pt idx="2749">
                  <c:v>1115.49</c:v>
                </c:pt>
                <c:pt idx="2750">
                  <c:v>1090.45</c:v>
                </c:pt>
                <c:pt idx="2751">
                  <c:v>1055.76</c:v>
                </c:pt>
                <c:pt idx="2752">
                  <c:v>962.83</c:v>
                </c:pt>
                <c:pt idx="2753">
                  <c:v>885.68</c:v>
                </c:pt>
                <c:pt idx="2754">
                  <c:v>949.53</c:v>
                </c:pt>
                <c:pt idx="2755">
                  <c:v>920.25</c:v>
                </c:pt>
                <c:pt idx="2756">
                  <c:v>886.43</c:v>
                </c:pt>
                <c:pt idx="2757">
                  <c:v>845.65</c:v>
                </c:pt>
                <c:pt idx="2758">
                  <c:v>790.86</c:v>
                </c:pt>
                <c:pt idx="2759">
                  <c:v>736.15</c:v>
                </c:pt>
                <c:pt idx="2760">
                  <c:v>704.83</c:v>
                </c:pt>
                <c:pt idx="2761">
                  <c:v>678.34</c:v>
                </c:pt>
                <c:pt idx="2762">
                  <c:v>651.70000000000005</c:v>
                </c:pt>
                <c:pt idx="2763">
                  <c:v>653.32000000000005</c:v>
                </c:pt>
                <c:pt idx="2764">
                  <c:v>664.14</c:v>
                </c:pt>
                <c:pt idx="2765">
                  <c:v>688.4</c:v>
                </c:pt>
                <c:pt idx="2766">
                  <c:v>711.18</c:v>
                </c:pt>
                <c:pt idx="2767">
                  <c:v>900.25</c:v>
                </c:pt>
                <c:pt idx="2768">
                  <c:v>1033.69</c:v>
                </c:pt>
                <c:pt idx="2769">
                  <c:v>1109.6400000000001</c:v>
                </c:pt>
                <c:pt idx="2770">
                  <c:v>1141.56</c:v>
                </c:pt>
                <c:pt idx="2771">
                  <c:v>1139.26</c:v>
                </c:pt>
                <c:pt idx="2772">
                  <c:v>1140.07</c:v>
                </c:pt>
                <c:pt idx="2773">
                  <c:v>1155.3699999999999</c:v>
                </c:pt>
                <c:pt idx="2774">
                  <c:v>1155.3900000000001</c:v>
                </c:pt>
                <c:pt idx="2775">
                  <c:v>1088.1099999999999</c:v>
                </c:pt>
                <c:pt idx="2776">
                  <c:v>1024.4100000000001</c:v>
                </c:pt>
                <c:pt idx="2777">
                  <c:v>942.29</c:v>
                </c:pt>
                <c:pt idx="2778">
                  <c:v>984.82</c:v>
                </c:pt>
                <c:pt idx="2779">
                  <c:v>958.95</c:v>
                </c:pt>
                <c:pt idx="2780">
                  <c:v>927.12</c:v>
                </c:pt>
                <c:pt idx="2781">
                  <c:v>872.28</c:v>
                </c:pt>
                <c:pt idx="2782">
                  <c:v>813.2</c:v>
                </c:pt>
                <c:pt idx="2783">
                  <c:v>760.58</c:v>
                </c:pt>
                <c:pt idx="2784">
                  <c:v>718.56</c:v>
                </c:pt>
                <c:pt idx="2785">
                  <c:v>703.66</c:v>
                </c:pt>
                <c:pt idx="2786">
                  <c:v>688.3</c:v>
                </c:pt>
                <c:pt idx="2787">
                  <c:v>674.98</c:v>
                </c:pt>
                <c:pt idx="2788">
                  <c:v>674.39</c:v>
                </c:pt>
                <c:pt idx="2789">
                  <c:v>699.53</c:v>
                </c:pt>
                <c:pt idx="2790">
                  <c:v>725.21</c:v>
                </c:pt>
                <c:pt idx="2791">
                  <c:v>906.25</c:v>
                </c:pt>
                <c:pt idx="2792">
                  <c:v>1038.73</c:v>
                </c:pt>
                <c:pt idx="2793">
                  <c:v>1088.05</c:v>
                </c:pt>
                <c:pt idx="2794">
                  <c:v>1126.67</c:v>
                </c:pt>
                <c:pt idx="2795">
                  <c:v>1150.6500000000001</c:v>
                </c:pt>
                <c:pt idx="2796">
                  <c:v>1160.75</c:v>
                </c:pt>
                <c:pt idx="2797">
                  <c:v>1179.5</c:v>
                </c:pt>
                <c:pt idx="2798">
                  <c:v>1173.08</c:v>
                </c:pt>
                <c:pt idx="2799">
                  <c:v>1112.06</c:v>
                </c:pt>
                <c:pt idx="2800">
                  <c:v>1027.1600000000001</c:v>
                </c:pt>
                <c:pt idx="2801">
                  <c:v>949.54</c:v>
                </c:pt>
                <c:pt idx="2802">
                  <c:v>988.44</c:v>
                </c:pt>
                <c:pt idx="2803">
                  <c:v>957.86</c:v>
                </c:pt>
                <c:pt idx="2804">
                  <c:v>898.63</c:v>
                </c:pt>
                <c:pt idx="2805">
                  <c:v>850.23</c:v>
                </c:pt>
                <c:pt idx="2806">
                  <c:v>797.49</c:v>
                </c:pt>
                <c:pt idx="2807">
                  <c:v>745.04</c:v>
                </c:pt>
                <c:pt idx="2808">
                  <c:v>707.87</c:v>
                </c:pt>
                <c:pt idx="2809">
                  <c:v>679.63</c:v>
                </c:pt>
                <c:pt idx="2810">
                  <c:v>667.05</c:v>
                </c:pt>
                <c:pt idx="2811">
                  <c:v>658.41</c:v>
                </c:pt>
                <c:pt idx="2812">
                  <c:v>668.5</c:v>
                </c:pt>
                <c:pt idx="2813">
                  <c:v>691.79</c:v>
                </c:pt>
                <c:pt idx="2814">
                  <c:v>717.89</c:v>
                </c:pt>
                <c:pt idx="2815">
                  <c:v>842.86</c:v>
                </c:pt>
                <c:pt idx="2816">
                  <c:v>963.77</c:v>
                </c:pt>
                <c:pt idx="2817">
                  <c:v>1044.03</c:v>
                </c:pt>
                <c:pt idx="2818">
                  <c:v>1063.1500000000001</c:v>
                </c:pt>
                <c:pt idx="2819">
                  <c:v>1037.1300000000001</c:v>
                </c:pt>
                <c:pt idx="2820">
                  <c:v>1043.95</c:v>
                </c:pt>
                <c:pt idx="2821">
                  <c:v>1051.18</c:v>
                </c:pt>
                <c:pt idx="2822">
                  <c:v>1043.9000000000001</c:v>
                </c:pt>
                <c:pt idx="2823">
                  <c:v>1004.08</c:v>
                </c:pt>
                <c:pt idx="2824">
                  <c:v>952.59</c:v>
                </c:pt>
                <c:pt idx="2825">
                  <c:v>890.25</c:v>
                </c:pt>
                <c:pt idx="2826">
                  <c:v>922.99</c:v>
                </c:pt>
                <c:pt idx="2827">
                  <c:v>898.1</c:v>
                </c:pt>
                <c:pt idx="2828">
                  <c:v>862.82</c:v>
                </c:pt>
                <c:pt idx="2829">
                  <c:v>833.23</c:v>
                </c:pt>
                <c:pt idx="2830">
                  <c:v>779.9</c:v>
                </c:pt>
                <c:pt idx="2831">
                  <c:v>721.96</c:v>
                </c:pt>
                <c:pt idx="2832">
                  <c:v>685.57</c:v>
                </c:pt>
                <c:pt idx="2833">
                  <c:v>666.29</c:v>
                </c:pt>
                <c:pt idx="2834">
                  <c:v>654.83000000000004</c:v>
                </c:pt>
                <c:pt idx="2835">
                  <c:v>646.07000000000005</c:v>
                </c:pt>
                <c:pt idx="2836">
                  <c:v>660.73</c:v>
                </c:pt>
                <c:pt idx="2837">
                  <c:v>686.22</c:v>
                </c:pt>
                <c:pt idx="2838">
                  <c:v>702.13</c:v>
                </c:pt>
                <c:pt idx="2839">
                  <c:v>875.55</c:v>
                </c:pt>
                <c:pt idx="2840">
                  <c:v>1005.64</c:v>
                </c:pt>
                <c:pt idx="2841">
                  <c:v>1090.1500000000001</c:v>
                </c:pt>
                <c:pt idx="2842">
                  <c:v>1124.0899999999999</c:v>
                </c:pt>
                <c:pt idx="2843">
                  <c:v>1114.04</c:v>
                </c:pt>
                <c:pt idx="2844">
                  <c:v>1118.55</c:v>
                </c:pt>
                <c:pt idx="2845">
                  <c:v>1127.6600000000001</c:v>
                </c:pt>
                <c:pt idx="2846">
                  <c:v>1116.8399999999999</c:v>
                </c:pt>
                <c:pt idx="2847">
                  <c:v>1043.1199999999999</c:v>
                </c:pt>
                <c:pt idx="2848">
                  <c:v>969.13</c:v>
                </c:pt>
                <c:pt idx="2849">
                  <c:v>895.08</c:v>
                </c:pt>
                <c:pt idx="2850">
                  <c:v>944.49</c:v>
                </c:pt>
                <c:pt idx="2851">
                  <c:v>926.69</c:v>
                </c:pt>
                <c:pt idx="2852">
                  <c:v>884.58</c:v>
                </c:pt>
                <c:pt idx="2853">
                  <c:v>838.74</c:v>
                </c:pt>
                <c:pt idx="2854">
                  <c:v>801.05</c:v>
                </c:pt>
                <c:pt idx="2855">
                  <c:v>754.52</c:v>
                </c:pt>
                <c:pt idx="2856">
                  <c:v>722.27</c:v>
                </c:pt>
                <c:pt idx="2857">
                  <c:v>692.88</c:v>
                </c:pt>
                <c:pt idx="2858">
                  <c:v>669.46</c:v>
                </c:pt>
                <c:pt idx="2859">
                  <c:v>656.26</c:v>
                </c:pt>
                <c:pt idx="2860">
                  <c:v>651.5</c:v>
                </c:pt>
                <c:pt idx="2861">
                  <c:v>625.12</c:v>
                </c:pt>
                <c:pt idx="2862">
                  <c:v>620.62</c:v>
                </c:pt>
                <c:pt idx="2863">
                  <c:v>660.92</c:v>
                </c:pt>
                <c:pt idx="2864">
                  <c:v>715.02</c:v>
                </c:pt>
                <c:pt idx="2865">
                  <c:v>768.16</c:v>
                </c:pt>
                <c:pt idx="2866">
                  <c:v>807.7</c:v>
                </c:pt>
                <c:pt idx="2867">
                  <c:v>802.52</c:v>
                </c:pt>
                <c:pt idx="2868">
                  <c:v>818.76</c:v>
                </c:pt>
                <c:pt idx="2869">
                  <c:v>817.01</c:v>
                </c:pt>
                <c:pt idx="2870">
                  <c:v>811.36</c:v>
                </c:pt>
                <c:pt idx="2871">
                  <c:v>800.03</c:v>
                </c:pt>
                <c:pt idx="2872">
                  <c:v>779.71</c:v>
                </c:pt>
                <c:pt idx="2873">
                  <c:v>782.79</c:v>
                </c:pt>
                <c:pt idx="2874">
                  <c:v>851.58</c:v>
                </c:pt>
                <c:pt idx="2875">
                  <c:v>851.66</c:v>
                </c:pt>
                <c:pt idx="2876">
                  <c:v>829.05</c:v>
                </c:pt>
                <c:pt idx="2877">
                  <c:v>812.78</c:v>
                </c:pt>
                <c:pt idx="2878">
                  <c:v>777.57</c:v>
                </c:pt>
                <c:pt idx="2879">
                  <c:v>737.38</c:v>
                </c:pt>
                <c:pt idx="2880">
                  <c:v>701.89</c:v>
                </c:pt>
                <c:pt idx="2881">
                  <c:v>679.77</c:v>
                </c:pt>
                <c:pt idx="2882">
                  <c:v>670.39</c:v>
                </c:pt>
                <c:pt idx="2883">
                  <c:v>653.67999999999995</c:v>
                </c:pt>
                <c:pt idx="2884">
                  <c:v>639.67999999999995</c:v>
                </c:pt>
                <c:pt idx="2885">
                  <c:v>623.33000000000004</c:v>
                </c:pt>
                <c:pt idx="2886">
                  <c:v>603.91</c:v>
                </c:pt>
                <c:pt idx="2887">
                  <c:v>645.5</c:v>
                </c:pt>
                <c:pt idx="2888">
                  <c:v>684.88</c:v>
                </c:pt>
                <c:pt idx="2889">
                  <c:v>720.32</c:v>
                </c:pt>
                <c:pt idx="2890">
                  <c:v>761.36</c:v>
                </c:pt>
                <c:pt idx="2891">
                  <c:v>773.31</c:v>
                </c:pt>
                <c:pt idx="2892">
                  <c:v>785.74</c:v>
                </c:pt>
                <c:pt idx="2893">
                  <c:v>780.06</c:v>
                </c:pt>
                <c:pt idx="2894">
                  <c:v>771.1</c:v>
                </c:pt>
                <c:pt idx="2895">
                  <c:v>754.32</c:v>
                </c:pt>
                <c:pt idx="2896">
                  <c:v>753.35</c:v>
                </c:pt>
                <c:pt idx="2897">
                  <c:v>756.39</c:v>
                </c:pt>
                <c:pt idx="2898">
                  <c:v>843.4</c:v>
                </c:pt>
                <c:pt idx="2899">
                  <c:v>835.18</c:v>
                </c:pt>
                <c:pt idx="2900">
                  <c:v>829.71</c:v>
                </c:pt>
                <c:pt idx="2901">
                  <c:v>813.34</c:v>
                </c:pt>
                <c:pt idx="2902">
                  <c:v>760.21</c:v>
                </c:pt>
                <c:pt idx="2903">
                  <c:v>725.74</c:v>
                </c:pt>
                <c:pt idx="2904">
                  <c:v>691.24</c:v>
                </c:pt>
                <c:pt idx="2905">
                  <c:v>662.63</c:v>
                </c:pt>
                <c:pt idx="2906">
                  <c:v>645.19000000000005</c:v>
                </c:pt>
                <c:pt idx="2907">
                  <c:v>637.01</c:v>
                </c:pt>
                <c:pt idx="2908">
                  <c:v>648.82000000000005</c:v>
                </c:pt>
                <c:pt idx="2909">
                  <c:v>661.4</c:v>
                </c:pt>
                <c:pt idx="2910">
                  <c:v>691.16</c:v>
                </c:pt>
                <c:pt idx="2911">
                  <c:v>873.23</c:v>
                </c:pt>
                <c:pt idx="2912">
                  <c:v>1008.24</c:v>
                </c:pt>
                <c:pt idx="2913">
                  <c:v>1105.29</c:v>
                </c:pt>
                <c:pt idx="2914">
                  <c:v>1120.3699999999999</c:v>
                </c:pt>
                <c:pt idx="2915">
                  <c:v>1123.06</c:v>
                </c:pt>
                <c:pt idx="2916">
                  <c:v>1109.18</c:v>
                </c:pt>
                <c:pt idx="2917">
                  <c:v>1108.42</c:v>
                </c:pt>
                <c:pt idx="2918">
                  <c:v>1060.96</c:v>
                </c:pt>
                <c:pt idx="2919">
                  <c:v>1018.39</c:v>
                </c:pt>
                <c:pt idx="2920">
                  <c:v>960.67</c:v>
                </c:pt>
                <c:pt idx="2921">
                  <c:v>885.57</c:v>
                </c:pt>
                <c:pt idx="2922">
                  <c:v>910.5</c:v>
                </c:pt>
                <c:pt idx="2923">
                  <c:v>882.65</c:v>
                </c:pt>
                <c:pt idx="2924">
                  <c:v>836.33</c:v>
                </c:pt>
                <c:pt idx="2925">
                  <c:v>798.55</c:v>
                </c:pt>
                <c:pt idx="2926">
                  <c:v>736.58</c:v>
                </c:pt>
                <c:pt idx="2927">
                  <c:v>689.54</c:v>
                </c:pt>
                <c:pt idx="2928">
                  <c:v>659.7</c:v>
                </c:pt>
                <c:pt idx="2929">
                  <c:v>632.17999999999995</c:v>
                </c:pt>
                <c:pt idx="2930">
                  <c:v>614.37</c:v>
                </c:pt>
                <c:pt idx="2931">
                  <c:v>607</c:v>
                </c:pt>
                <c:pt idx="2932">
                  <c:v>617.39</c:v>
                </c:pt>
                <c:pt idx="2933">
                  <c:v>643.02</c:v>
                </c:pt>
                <c:pt idx="2934">
                  <c:v>674.82</c:v>
                </c:pt>
                <c:pt idx="2935">
                  <c:v>845.87</c:v>
                </c:pt>
                <c:pt idx="2936">
                  <c:v>978.96</c:v>
                </c:pt>
                <c:pt idx="2937">
                  <c:v>1042.75</c:v>
                </c:pt>
                <c:pt idx="2938">
                  <c:v>1070.49</c:v>
                </c:pt>
                <c:pt idx="2939">
                  <c:v>1058.6300000000001</c:v>
                </c:pt>
                <c:pt idx="2940">
                  <c:v>1071.27</c:v>
                </c:pt>
                <c:pt idx="2941">
                  <c:v>1103.26</c:v>
                </c:pt>
                <c:pt idx="2942">
                  <c:v>1100.2</c:v>
                </c:pt>
                <c:pt idx="2943">
                  <c:v>1056.99</c:v>
                </c:pt>
                <c:pt idx="2944">
                  <c:v>983.23</c:v>
                </c:pt>
                <c:pt idx="2945">
                  <c:v>898.22</c:v>
                </c:pt>
                <c:pt idx="2946">
                  <c:v>949.65</c:v>
                </c:pt>
                <c:pt idx="2947">
                  <c:v>932.75</c:v>
                </c:pt>
                <c:pt idx="2948">
                  <c:v>892.97</c:v>
                </c:pt>
                <c:pt idx="2949">
                  <c:v>847.7</c:v>
                </c:pt>
                <c:pt idx="2950">
                  <c:v>792.08</c:v>
                </c:pt>
                <c:pt idx="2951">
                  <c:v>730.94</c:v>
                </c:pt>
                <c:pt idx="2952">
                  <c:v>690.98</c:v>
                </c:pt>
                <c:pt idx="2953">
                  <c:v>668.13</c:v>
                </c:pt>
                <c:pt idx="2954">
                  <c:v>649.47</c:v>
                </c:pt>
                <c:pt idx="2955">
                  <c:v>638.05999999999995</c:v>
                </c:pt>
                <c:pt idx="2956">
                  <c:v>645.04999999999995</c:v>
                </c:pt>
                <c:pt idx="2957">
                  <c:v>652.46</c:v>
                </c:pt>
                <c:pt idx="2958">
                  <c:v>692.77</c:v>
                </c:pt>
                <c:pt idx="2959">
                  <c:v>863.72</c:v>
                </c:pt>
                <c:pt idx="2960">
                  <c:v>990.16</c:v>
                </c:pt>
                <c:pt idx="2961">
                  <c:v>1069.3399999999999</c:v>
                </c:pt>
                <c:pt idx="2962">
                  <c:v>1115.1500000000001</c:v>
                </c:pt>
                <c:pt idx="2963">
                  <c:v>1119.9100000000001</c:v>
                </c:pt>
                <c:pt idx="2964">
                  <c:v>1121.6500000000001</c:v>
                </c:pt>
                <c:pt idx="2965">
                  <c:v>1137.77</c:v>
                </c:pt>
                <c:pt idx="2966">
                  <c:v>1136.8</c:v>
                </c:pt>
                <c:pt idx="2967">
                  <c:v>1085.99</c:v>
                </c:pt>
                <c:pt idx="2968">
                  <c:v>996.71</c:v>
                </c:pt>
                <c:pt idx="2969">
                  <c:v>906.38</c:v>
                </c:pt>
                <c:pt idx="2970">
                  <c:v>965.97</c:v>
                </c:pt>
                <c:pt idx="2971">
                  <c:v>934.12</c:v>
                </c:pt>
                <c:pt idx="2972">
                  <c:v>894.03</c:v>
                </c:pt>
                <c:pt idx="2973">
                  <c:v>851.63</c:v>
                </c:pt>
                <c:pt idx="2974">
                  <c:v>789.96</c:v>
                </c:pt>
                <c:pt idx="2975">
                  <c:v>727.05</c:v>
                </c:pt>
                <c:pt idx="2976">
                  <c:v>696.71</c:v>
                </c:pt>
                <c:pt idx="2977">
                  <c:v>668.04</c:v>
                </c:pt>
                <c:pt idx="2978">
                  <c:v>645.19000000000005</c:v>
                </c:pt>
                <c:pt idx="2979">
                  <c:v>641.27</c:v>
                </c:pt>
                <c:pt idx="2980">
                  <c:v>642.08000000000004</c:v>
                </c:pt>
                <c:pt idx="2981">
                  <c:v>666.29</c:v>
                </c:pt>
                <c:pt idx="2982">
                  <c:v>692.78</c:v>
                </c:pt>
                <c:pt idx="2983">
                  <c:v>871.43</c:v>
                </c:pt>
                <c:pt idx="2984">
                  <c:v>1008.87</c:v>
                </c:pt>
                <c:pt idx="2985">
                  <c:v>1090.8599999999999</c:v>
                </c:pt>
                <c:pt idx="2986">
                  <c:v>1126.1500000000001</c:v>
                </c:pt>
                <c:pt idx="2987">
                  <c:v>1130.58</c:v>
                </c:pt>
                <c:pt idx="2988">
                  <c:v>1134.98</c:v>
                </c:pt>
                <c:pt idx="2989">
                  <c:v>1155.67</c:v>
                </c:pt>
                <c:pt idx="2990">
                  <c:v>1139.3399999999999</c:v>
                </c:pt>
                <c:pt idx="2991">
                  <c:v>1093.79</c:v>
                </c:pt>
                <c:pt idx="2992">
                  <c:v>995.03</c:v>
                </c:pt>
                <c:pt idx="2993">
                  <c:v>900.93</c:v>
                </c:pt>
                <c:pt idx="2994">
                  <c:v>958.15</c:v>
                </c:pt>
                <c:pt idx="2995">
                  <c:v>939.76</c:v>
                </c:pt>
                <c:pt idx="2996">
                  <c:v>916.04</c:v>
                </c:pt>
                <c:pt idx="2997">
                  <c:v>850.49</c:v>
                </c:pt>
                <c:pt idx="2998">
                  <c:v>784.95</c:v>
                </c:pt>
                <c:pt idx="2999">
                  <c:v>736.08</c:v>
                </c:pt>
                <c:pt idx="3000">
                  <c:v>702.92</c:v>
                </c:pt>
                <c:pt idx="3001">
                  <c:v>674.46</c:v>
                </c:pt>
                <c:pt idx="3002">
                  <c:v>655.76</c:v>
                </c:pt>
                <c:pt idx="3003">
                  <c:v>651.33000000000004</c:v>
                </c:pt>
                <c:pt idx="3004">
                  <c:v>657.35</c:v>
                </c:pt>
                <c:pt idx="3005">
                  <c:v>664.59</c:v>
                </c:pt>
                <c:pt idx="3006">
                  <c:v>695.56</c:v>
                </c:pt>
                <c:pt idx="3007">
                  <c:v>881.57</c:v>
                </c:pt>
                <c:pt idx="3008">
                  <c:v>1014.1</c:v>
                </c:pt>
                <c:pt idx="3009">
                  <c:v>1091.3499999999999</c:v>
                </c:pt>
                <c:pt idx="3010">
                  <c:v>1138.45</c:v>
                </c:pt>
                <c:pt idx="3011">
                  <c:v>1145.01</c:v>
                </c:pt>
                <c:pt idx="3012">
                  <c:v>1109.56</c:v>
                </c:pt>
                <c:pt idx="3013">
                  <c:v>1114.3599999999999</c:v>
                </c:pt>
                <c:pt idx="3014">
                  <c:v>1100.27</c:v>
                </c:pt>
                <c:pt idx="3015">
                  <c:v>1084.82</c:v>
                </c:pt>
                <c:pt idx="3016">
                  <c:v>990.38</c:v>
                </c:pt>
                <c:pt idx="3017">
                  <c:v>914.49</c:v>
                </c:pt>
                <c:pt idx="3018">
                  <c:v>962.25</c:v>
                </c:pt>
                <c:pt idx="3019">
                  <c:v>950.87</c:v>
                </c:pt>
                <c:pt idx="3020">
                  <c:v>903.13</c:v>
                </c:pt>
                <c:pt idx="3021">
                  <c:v>850.76</c:v>
                </c:pt>
                <c:pt idx="3022">
                  <c:v>805.03</c:v>
                </c:pt>
                <c:pt idx="3023">
                  <c:v>763.24</c:v>
                </c:pt>
                <c:pt idx="3024">
                  <c:v>725.8</c:v>
                </c:pt>
                <c:pt idx="3025">
                  <c:v>700.12</c:v>
                </c:pt>
                <c:pt idx="3026">
                  <c:v>677.91</c:v>
                </c:pt>
                <c:pt idx="3027">
                  <c:v>666.95</c:v>
                </c:pt>
                <c:pt idx="3028">
                  <c:v>670.6</c:v>
                </c:pt>
                <c:pt idx="3029">
                  <c:v>647</c:v>
                </c:pt>
                <c:pt idx="3030">
                  <c:v>660.5</c:v>
                </c:pt>
                <c:pt idx="3031">
                  <c:v>764.43</c:v>
                </c:pt>
                <c:pt idx="3032">
                  <c:v>893.66</c:v>
                </c:pt>
                <c:pt idx="3033">
                  <c:v>967.67</c:v>
                </c:pt>
                <c:pt idx="3034">
                  <c:v>984.88</c:v>
                </c:pt>
                <c:pt idx="3035">
                  <c:v>978.79</c:v>
                </c:pt>
                <c:pt idx="3036">
                  <c:v>947.83</c:v>
                </c:pt>
                <c:pt idx="3037">
                  <c:v>934.9</c:v>
                </c:pt>
                <c:pt idx="3038">
                  <c:v>913.42</c:v>
                </c:pt>
                <c:pt idx="3039">
                  <c:v>894.14</c:v>
                </c:pt>
                <c:pt idx="3040">
                  <c:v>866.08</c:v>
                </c:pt>
                <c:pt idx="3041">
                  <c:v>843.62</c:v>
                </c:pt>
                <c:pt idx="3042">
                  <c:v>919.65</c:v>
                </c:pt>
                <c:pt idx="3043">
                  <c:v>918.78</c:v>
                </c:pt>
                <c:pt idx="3044">
                  <c:v>880.54</c:v>
                </c:pt>
                <c:pt idx="3045">
                  <c:v>841.57</c:v>
                </c:pt>
                <c:pt idx="3046">
                  <c:v>812.7</c:v>
                </c:pt>
                <c:pt idx="3047">
                  <c:v>769.24</c:v>
                </c:pt>
                <c:pt idx="3048">
                  <c:v>738.38</c:v>
                </c:pt>
                <c:pt idx="3049">
                  <c:v>704.46</c:v>
                </c:pt>
                <c:pt idx="3050">
                  <c:v>693.03</c:v>
                </c:pt>
                <c:pt idx="3051">
                  <c:v>682.65</c:v>
                </c:pt>
                <c:pt idx="3052">
                  <c:v>666.35</c:v>
                </c:pt>
                <c:pt idx="3053">
                  <c:v>658.43</c:v>
                </c:pt>
                <c:pt idx="3054">
                  <c:v>644.78</c:v>
                </c:pt>
                <c:pt idx="3055">
                  <c:v>677.81</c:v>
                </c:pt>
                <c:pt idx="3056">
                  <c:v>719.29</c:v>
                </c:pt>
                <c:pt idx="3057">
                  <c:v>760.05</c:v>
                </c:pt>
                <c:pt idx="3058">
                  <c:v>797.01</c:v>
                </c:pt>
                <c:pt idx="3059">
                  <c:v>823.14</c:v>
                </c:pt>
                <c:pt idx="3060">
                  <c:v>831.2</c:v>
                </c:pt>
                <c:pt idx="3061">
                  <c:v>813.97</c:v>
                </c:pt>
                <c:pt idx="3062">
                  <c:v>806.21</c:v>
                </c:pt>
                <c:pt idx="3063">
                  <c:v>798.59</c:v>
                </c:pt>
                <c:pt idx="3064">
                  <c:v>789.95</c:v>
                </c:pt>
                <c:pt idx="3065">
                  <c:v>785.06</c:v>
                </c:pt>
                <c:pt idx="3066">
                  <c:v>871.52</c:v>
                </c:pt>
                <c:pt idx="3067">
                  <c:v>887.85</c:v>
                </c:pt>
                <c:pt idx="3068">
                  <c:v>882.77</c:v>
                </c:pt>
                <c:pt idx="3069">
                  <c:v>854.99</c:v>
                </c:pt>
                <c:pt idx="3070">
                  <c:v>800.73</c:v>
                </c:pt>
                <c:pt idx="3071">
                  <c:v>752.47</c:v>
                </c:pt>
                <c:pt idx="3072">
                  <c:v>721.79</c:v>
                </c:pt>
                <c:pt idx="3073">
                  <c:v>699.91</c:v>
                </c:pt>
                <c:pt idx="3074">
                  <c:v>683.28</c:v>
                </c:pt>
                <c:pt idx="3075">
                  <c:v>676.74</c:v>
                </c:pt>
                <c:pt idx="3076">
                  <c:v>682.66</c:v>
                </c:pt>
                <c:pt idx="3077">
                  <c:v>695.25</c:v>
                </c:pt>
                <c:pt idx="3078">
                  <c:v>731.31</c:v>
                </c:pt>
                <c:pt idx="3079">
                  <c:v>926.87</c:v>
                </c:pt>
                <c:pt idx="3080">
                  <c:v>1060.26</c:v>
                </c:pt>
                <c:pt idx="3081">
                  <c:v>1125.5</c:v>
                </c:pt>
                <c:pt idx="3082">
                  <c:v>1175.33</c:v>
                </c:pt>
                <c:pt idx="3083">
                  <c:v>1181.58</c:v>
                </c:pt>
                <c:pt idx="3084">
                  <c:v>1182.6500000000001</c:v>
                </c:pt>
                <c:pt idx="3085">
                  <c:v>1209.25</c:v>
                </c:pt>
                <c:pt idx="3086">
                  <c:v>1195.76</c:v>
                </c:pt>
                <c:pt idx="3087">
                  <c:v>1144.49</c:v>
                </c:pt>
                <c:pt idx="3088">
                  <c:v>1053.75</c:v>
                </c:pt>
                <c:pt idx="3089">
                  <c:v>958.67</c:v>
                </c:pt>
                <c:pt idx="3090">
                  <c:v>1022.43</c:v>
                </c:pt>
                <c:pt idx="3091">
                  <c:v>980.59</c:v>
                </c:pt>
                <c:pt idx="3092">
                  <c:v>944.74</c:v>
                </c:pt>
                <c:pt idx="3093">
                  <c:v>908</c:v>
                </c:pt>
                <c:pt idx="3094">
                  <c:v>841.11</c:v>
                </c:pt>
                <c:pt idx="3095">
                  <c:v>795.56</c:v>
                </c:pt>
                <c:pt idx="3096">
                  <c:v>755.47</c:v>
                </c:pt>
                <c:pt idx="3097">
                  <c:v>731.37</c:v>
                </c:pt>
                <c:pt idx="3098">
                  <c:v>713.19</c:v>
                </c:pt>
                <c:pt idx="3099">
                  <c:v>696.75</c:v>
                </c:pt>
                <c:pt idx="3100">
                  <c:v>700.42</c:v>
                </c:pt>
                <c:pt idx="3101">
                  <c:v>709.54</c:v>
                </c:pt>
                <c:pt idx="3102">
                  <c:v>752.35</c:v>
                </c:pt>
                <c:pt idx="3103">
                  <c:v>939.18</c:v>
                </c:pt>
                <c:pt idx="3104">
                  <c:v>1080.07</c:v>
                </c:pt>
                <c:pt idx="3105">
                  <c:v>1169.2</c:v>
                </c:pt>
                <c:pt idx="3106">
                  <c:v>1191.6400000000001</c:v>
                </c:pt>
                <c:pt idx="3107">
                  <c:v>1183.1199999999999</c:v>
                </c:pt>
                <c:pt idx="3108">
                  <c:v>1177.78</c:v>
                </c:pt>
                <c:pt idx="3109">
                  <c:v>1195.79</c:v>
                </c:pt>
                <c:pt idx="3110">
                  <c:v>1181.5999999999999</c:v>
                </c:pt>
                <c:pt idx="3111">
                  <c:v>1133.32</c:v>
                </c:pt>
                <c:pt idx="3112">
                  <c:v>1058.21</c:v>
                </c:pt>
                <c:pt idx="3113">
                  <c:v>969.85</c:v>
                </c:pt>
                <c:pt idx="3114">
                  <c:v>1009.41</c:v>
                </c:pt>
                <c:pt idx="3115">
                  <c:v>990.16</c:v>
                </c:pt>
                <c:pt idx="3116">
                  <c:v>948.65</c:v>
                </c:pt>
                <c:pt idx="3117">
                  <c:v>902.46</c:v>
                </c:pt>
                <c:pt idx="3118">
                  <c:v>845.35</c:v>
                </c:pt>
                <c:pt idx="3119">
                  <c:v>792.58</c:v>
                </c:pt>
                <c:pt idx="3120">
                  <c:v>752.99</c:v>
                </c:pt>
                <c:pt idx="3121">
                  <c:v>732.11</c:v>
                </c:pt>
                <c:pt idx="3122">
                  <c:v>706.99</c:v>
                </c:pt>
                <c:pt idx="3123">
                  <c:v>700.2</c:v>
                </c:pt>
                <c:pt idx="3124">
                  <c:v>704.59</c:v>
                </c:pt>
                <c:pt idx="3125">
                  <c:v>710.74</c:v>
                </c:pt>
                <c:pt idx="3126">
                  <c:v>743.2</c:v>
                </c:pt>
                <c:pt idx="3127">
                  <c:v>937.87</c:v>
                </c:pt>
                <c:pt idx="3128">
                  <c:v>1071.46</c:v>
                </c:pt>
                <c:pt idx="3129">
                  <c:v>1157.8599999999999</c:v>
                </c:pt>
                <c:pt idx="3130">
                  <c:v>1188.9100000000001</c:v>
                </c:pt>
                <c:pt idx="3131">
                  <c:v>1199.18</c:v>
                </c:pt>
                <c:pt idx="3132">
                  <c:v>1189.58</c:v>
                </c:pt>
                <c:pt idx="3133">
                  <c:v>1207.58</c:v>
                </c:pt>
                <c:pt idx="3134">
                  <c:v>1189.51</c:v>
                </c:pt>
                <c:pt idx="3135">
                  <c:v>1141.46</c:v>
                </c:pt>
                <c:pt idx="3136">
                  <c:v>1055.0899999999999</c:v>
                </c:pt>
                <c:pt idx="3137">
                  <c:v>965.47</c:v>
                </c:pt>
                <c:pt idx="3138">
                  <c:v>1024.1400000000001</c:v>
                </c:pt>
                <c:pt idx="3139">
                  <c:v>995</c:v>
                </c:pt>
                <c:pt idx="3140">
                  <c:v>953.32</c:v>
                </c:pt>
                <c:pt idx="3141">
                  <c:v>914.1</c:v>
                </c:pt>
                <c:pt idx="3142">
                  <c:v>865.21</c:v>
                </c:pt>
                <c:pt idx="3143">
                  <c:v>803.1</c:v>
                </c:pt>
                <c:pt idx="3144">
                  <c:v>769.45</c:v>
                </c:pt>
                <c:pt idx="3145">
                  <c:v>739.05</c:v>
                </c:pt>
                <c:pt idx="3146">
                  <c:v>726.12</c:v>
                </c:pt>
                <c:pt idx="3147">
                  <c:v>717.46</c:v>
                </c:pt>
                <c:pt idx="3148">
                  <c:v>718.42</c:v>
                </c:pt>
                <c:pt idx="3149">
                  <c:v>750.25</c:v>
                </c:pt>
                <c:pt idx="3150">
                  <c:v>776.22</c:v>
                </c:pt>
                <c:pt idx="3151">
                  <c:v>927.13</c:v>
                </c:pt>
                <c:pt idx="3152">
                  <c:v>1060.78</c:v>
                </c:pt>
                <c:pt idx="3153">
                  <c:v>1129.3900000000001</c:v>
                </c:pt>
                <c:pt idx="3154">
                  <c:v>1169.68</c:v>
                </c:pt>
                <c:pt idx="3155">
                  <c:v>1169.52</c:v>
                </c:pt>
                <c:pt idx="3156">
                  <c:v>1166.18</c:v>
                </c:pt>
                <c:pt idx="3157">
                  <c:v>1186.77</c:v>
                </c:pt>
                <c:pt idx="3158">
                  <c:v>1168.3699999999999</c:v>
                </c:pt>
                <c:pt idx="3159">
                  <c:v>1108.26</c:v>
                </c:pt>
                <c:pt idx="3160">
                  <c:v>1041.53</c:v>
                </c:pt>
                <c:pt idx="3161">
                  <c:v>969.1</c:v>
                </c:pt>
                <c:pt idx="3162">
                  <c:v>1027.24</c:v>
                </c:pt>
                <c:pt idx="3163">
                  <c:v>1004.31</c:v>
                </c:pt>
                <c:pt idx="3164">
                  <c:v>960.5</c:v>
                </c:pt>
                <c:pt idx="3165">
                  <c:v>911.71</c:v>
                </c:pt>
                <c:pt idx="3166">
                  <c:v>862.95</c:v>
                </c:pt>
                <c:pt idx="3167">
                  <c:v>805.33</c:v>
                </c:pt>
                <c:pt idx="3168">
                  <c:v>763.5</c:v>
                </c:pt>
                <c:pt idx="3169">
                  <c:v>736.75</c:v>
                </c:pt>
                <c:pt idx="3170">
                  <c:v>725.01</c:v>
                </c:pt>
                <c:pt idx="3171">
                  <c:v>718.23</c:v>
                </c:pt>
                <c:pt idx="3172">
                  <c:v>713.83</c:v>
                </c:pt>
                <c:pt idx="3173">
                  <c:v>718.6</c:v>
                </c:pt>
                <c:pt idx="3174">
                  <c:v>756.1</c:v>
                </c:pt>
                <c:pt idx="3175">
                  <c:v>927.03</c:v>
                </c:pt>
                <c:pt idx="3176">
                  <c:v>1052.5999999999999</c:v>
                </c:pt>
                <c:pt idx="3177">
                  <c:v>1134.95</c:v>
                </c:pt>
                <c:pt idx="3178">
                  <c:v>1155.74</c:v>
                </c:pt>
                <c:pt idx="3179">
                  <c:v>1159.1099999999999</c:v>
                </c:pt>
                <c:pt idx="3180">
                  <c:v>1170.8399999999999</c:v>
                </c:pt>
                <c:pt idx="3181">
                  <c:v>1203.68</c:v>
                </c:pt>
                <c:pt idx="3182">
                  <c:v>1183.97</c:v>
                </c:pt>
                <c:pt idx="3183">
                  <c:v>1103.6099999999999</c:v>
                </c:pt>
                <c:pt idx="3184">
                  <c:v>1011.41</c:v>
                </c:pt>
                <c:pt idx="3185">
                  <c:v>946.88</c:v>
                </c:pt>
                <c:pt idx="3186">
                  <c:v>1001.13</c:v>
                </c:pt>
                <c:pt idx="3187">
                  <c:v>975.36</c:v>
                </c:pt>
                <c:pt idx="3188">
                  <c:v>924.92</c:v>
                </c:pt>
                <c:pt idx="3189">
                  <c:v>884.24</c:v>
                </c:pt>
                <c:pt idx="3190">
                  <c:v>832.52</c:v>
                </c:pt>
                <c:pt idx="3191">
                  <c:v>792.18</c:v>
                </c:pt>
                <c:pt idx="3192">
                  <c:v>754.37</c:v>
                </c:pt>
                <c:pt idx="3193">
                  <c:v>713.15</c:v>
                </c:pt>
                <c:pt idx="3194">
                  <c:v>695.67</c:v>
                </c:pt>
                <c:pt idx="3195">
                  <c:v>695.55</c:v>
                </c:pt>
                <c:pt idx="3196">
                  <c:v>688.65</c:v>
                </c:pt>
                <c:pt idx="3197">
                  <c:v>690.2</c:v>
                </c:pt>
                <c:pt idx="3198">
                  <c:v>691.08</c:v>
                </c:pt>
                <c:pt idx="3199">
                  <c:v>775.88</c:v>
                </c:pt>
                <c:pt idx="3200">
                  <c:v>877.86</c:v>
                </c:pt>
                <c:pt idx="3201">
                  <c:v>919.13</c:v>
                </c:pt>
                <c:pt idx="3202">
                  <c:v>937.09</c:v>
                </c:pt>
                <c:pt idx="3203">
                  <c:v>941.75</c:v>
                </c:pt>
                <c:pt idx="3204">
                  <c:v>911.29</c:v>
                </c:pt>
                <c:pt idx="3205">
                  <c:v>898.69</c:v>
                </c:pt>
                <c:pt idx="3206">
                  <c:v>881.07</c:v>
                </c:pt>
                <c:pt idx="3207">
                  <c:v>841.61</c:v>
                </c:pt>
                <c:pt idx="3208">
                  <c:v>831.13</c:v>
                </c:pt>
                <c:pt idx="3209">
                  <c:v>827.06</c:v>
                </c:pt>
                <c:pt idx="3210">
                  <c:v>912.81</c:v>
                </c:pt>
                <c:pt idx="3211">
                  <c:v>905.06</c:v>
                </c:pt>
                <c:pt idx="3212">
                  <c:v>862.66</c:v>
                </c:pt>
                <c:pt idx="3213">
                  <c:v>823.14</c:v>
                </c:pt>
                <c:pt idx="3214">
                  <c:v>782.24</c:v>
                </c:pt>
                <c:pt idx="3215">
                  <c:v>753.9</c:v>
                </c:pt>
                <c:pt idx="3216">
                  <c:v>725.14</c:v>
                </c:pt>
                <c:pt idx="3217">
                  <c:v>710.71</c:v>
                </c:pt>
                <c:pt idx="3218">
                  <c:v>687.59</c:v>
                </c:pt>
                <c:pt idx="3219">
                  <c:v>670.29</c:v>
                </c:pt>
                <c:pt idx="3220">
                  <c:v>659.6</c:v>
                </c:pt>
                <c:pt idx="3221">
                  <c:v>635.49</c:v>
                </c:pt>
                <c:pt idx="3222">
                  <c:v>606.63</c:v>
                </c:pt>
                <c:pt idx="3223">
                  <c:v>616.76</c:v>
                </c:pt>
                <c:pt idx="3224">
                  <c:v>644.66999999999996</c:v>
                </c:pt>
                <c:pt idx="3225">
                  <c:v>668.45</c:v>
                </c:pt>
                <c:pt idx="3226">
                  <c:v>689.13</c:v>
                </c:pt>
                <c:pt idx="3227">
                  <c:v>725.15</c:v>
                </c:pt>
                <c:pt idx="3228">
                  <c:v>757.73</c:v>
                </c:pt>
                <c:pt idx="3229">
                  <c:v>770.05</c:v>
                </c:pt>
                <c:pt idx="3230">
                  <c:v>777.91</c:v>
                </c:pt>
                <c:pt idx="3231">
                  <c:v>754.78</c:v>
                </c:pt>
                <c:pt idx="3232">
                  <c:v>762.37</c:v>
                </c:pt>
                <c:pt idx="3233">
                  <c:v>764.27</c:v>
                </c:pt>
                <c:pt idx="3234">
                  <c:v>832.12</c:v>
                </c:pt>
                <c:pt idx="3235">
                  <c:v>854.5</c:v>
                </c:pt>
                <c:pt idx="3236">
                  <c:v>827.3</c:v>
                </c:pt>
                <c:pt idx="3237">
                  <c:v>796.52</c:v>
                </c:pt>
                <c:pt idx="3238">
                  <c:v>764.26</c:v>
                </c:pt>
                <c:pt idx="3239">
                  <c:v>738.52</c:v>
                </c:pt>
                <c:pt idx="3240">
                  <c:v>710.28</c:v>
                </c:pt>
                <c:pt idx="3241">
                  <c:v>693.86</c:v>
                </c:pt>
                <c:pt idx="3242">
                  <c:v>682.22</c:v>
                </c:pt>
                <c:pt idx="3243">
                  <c:v>665.05</c:v>
                </c:pt>
                <c:pt idx="3244">
                  <c:v>667.13</c:v>
                </c:pt>
                <c:pt idx="3245">
                  <c:v>698.18</c:v>
                </c:pt>
                <c:pt idx="3246">
                  <c:v>732.51</c:v>
                </c:pt>
                <c:pt idx="3247">
                  <c:v>908.43</c:v>
                </c:pt>
                <c:pt idx="3248">
                  <c:v>1031.26</c:v>
                </c:pt>
                <c:pt idx="3249">
                  <c:v>1124.47</c:v>
                </c:pt>
                <c:pt idx="3250">
                  <c:v>1164.31</c:v>
                </c:pt>
                <c:pt idx="3251">
                  <c:v>1163.47</c:v>
                </c:pt>
                <c:pt idx="3252">
                  <c:v>1153.72</c:v>
                </c:pt>
                <c:pt idx="3253">
                  <c:v>1171.8499999999999</c:v>
                </c:pt>
                <c:pt idx="3254">
                  <c:v>1167.07</c:v>
                </c:pt>
                <c:pt idx="3255">
                  <c:v>1115.27</c:v>
                </c:pt>
                <c:pt idx="3256">
                  <c:v>1038.3</c:v>
                </c:pt>
                <c:pt idx="3257">
                  <c:v>933.75</c:v>
                </c:pt>
                <c:pt idx="3258">
                  <c:v>994.75</c:v>
                </c:pt>
                <c:pt idx="3259">
                  <c:v>980.98</c:v>
                </c:pt>
                <c:pt idx="3260">
                  <c:v>956.75</c:v>
                </c:pt>
                <c:pt idx="3261">
                  <c:v>917.64</c:v>
                </c:pt>
                <c:pt idx="3262">
                  <c:v>839.92</c:v>
                </c:pt>
                <c:pt idx="3263">
                  <c:v>783.41</c:v>
                </c:pt>
                <c:pt idx="3264">
                  <c:v>764.09</c:v>
                </c:pt>
                <c:pt idx="3265">
                  <c:v>727.3</c:v>
                </c:pt>
                <c:pt idx="3266">
                  <c:v>709.04</c:v>
                </c:pt>
                <c:pt idx="3267">
                  <c:v>719.29</c:v>
                </c:pt>
                <c:pt idx="3268">
                  <c:v>720.86</c:v>
                </c:pt>
                <c:pt idx="3269">
                  <c:v>712.18</c:v>
                </c:pt>
                <c:pt idx="3270">
                  <c:v>764.7</c:v>
                </c:pt>
                <c:pt idx="3271">
                  <c:v>946.53</c:v>
                </c:pt>
                <c:pt idx="3272">
                  <c:v>1071.3800000000001</c:v>
                </c:pt>
                <c:pt idx="3273">
                  <c:v>1144.49</c:v>
                </c:pt>
                <c:pt idx="3274">
                  <c:v>1191.45</c:v>
                </c:pt>
                <c:pt idx="3275">
                  <c:v>1189.3399999999999</c:v>
                </c:pt>
                <c:pt idx="3276">
                  <c:v>1188.0999999999999</c:v>
                </c:pt>
                <c:pt idx="3277">
                  <c:v>1207.5999999999999</c:v>
                </c:pt>
                <c:pt idx="3278">
                  <c:v>1208.9000000000001</c:v>
                </c:pt>
                <c:pt idx="3279">
                  <c:v>1146.9000000000001</c:v>
                </c:pt>
                <c:pt idx="3280">
                  <c:v>1055.3900000000001</c:v>
                </c:pt>
                <c:pt idx="3281">
                  <c:v>975.29</c:v>
                </c:pt>
                <c:pt idx="3282">
                  <c:v>1046.75</c:v>
                </c:pt>
                <c:pt idx="3283">
                  <c:v>1007.01</c:v>
                </c:pt>
                <c:pt idx="3284">
                  <c:v>955.56</c:v>
                </c:pt>
                <c:pt idx="3285">
                  <c:v>923.95</c:v>
                </c:pt>
                <c:pt idx="3286">
                  <c:v>851.67</c:v>
                </c:pt>
                <c:pt idx="3287">
                  <c:v>825.54</c:v>
                </c:pt>
                <c:pt idx="3288">
                  <c:v>771.73</c:v>
                </c:pt>
                <c:pt idx="3289">
                  <c:v>751.2</c:v>
                </c:pt>
                <c:pt idx="3290">
                  <c:v>733.91</c:v>
                </c:pt>
                <c:pt idx="3291">
                  <c:v>715.53</c:v>
                </c:pt>
                <c:pt idx="3292">
                  <c:v>725.89</c:v>
                </c:pt>
                <c:pt idx="3293">
                  <c:v>728.34</c:v>
                </c:pt>
                <c:pt idx="3294">
                  <c:v>759.37</c:v>
                </c:pt>
                <c:pt idx="3295">
                  <c:v>941.37</c:v>
                </c:pt>
                <c:pt idx="3296">
                  <c:v>1063.8599999999999</c:v>
                </c:pt>
                <c:pt idx="3297">
                  <c:v>1143.23</c:v>
                </c:pt>
                <c:pt idx="3298">
                  <c:v>1176.3</c:v>
                </c:pt>
                <c:pt idx="3299">
                  <c:v>1166.5</c:v>
                </c:pt>
                <c:pt idx="3300">
                  <c:v>1180.81</c:v>
                </c:pt>
                <c:pt idx="3301">
                  <c:v>1191.76</c:v>
                </c:pt>
                <c:pt idx="3302">
                  <c:v>1158.32</c:v>
                </c:pt>
                <c:pt idx="3303">
                  <c:v>1112.94</c:v>
                </c:pt>
                <c:pt idx="3304">
                  <c:v>1026.4000000000001</c:v>
                </c:pt>
                <c:pt idx="3305">
                  <c:v>945.18</c:v>
                </c:pt>
                <c:pt idx="3306">
                  <c:v>963.59</c:v>
                </c:pt>
                <c:pt idx="3307">
                  <c:v>937.29</c:v>
                </c:pt>
                <c:pt idx="3308">
                  <c:v>901.07</c:v>
                </c:pt>
                <c:pt idx="3309">
                  <c:v>869.99</c:v>
                </c:pt>
                <c:pt idx="3310">
                  <c:v>813.16</c:v>
                </c:pt>
                <c:pt idx="3311">
                  <c:v>764.91</c:v>
                </c:pt>
                <c:pt idx="3312">
                  <c:v>739.17</c:v>
                </c:pt>
                <c:pt idx="3313">
                  <c:v>715.48</c:v>
                </c:pt>
                <c:pt idx="3314">
                  <c:v>695.09</c:v>
                </c:pt>
                <c:pt idx="3315">
                  <c:v>698.55</c:v>
                </c:pt>
                <c:pt idx="3316">
                  <c:v>689.04</c:v>
                </c:pt>
                <c:pt idx="3317">
                  <c:v>716.84</c:v>
                </c:pt>
                <c:pt idx="3318">
                  <c:v>736.98</c:v>
                </c:pt>
                <c:pt idx="3319">
                  <c:v>875.79</c:v>
                </c:pt>
                <c:pt idx="3320">
                  <c:v>975.78</c:v>
                </c:pt>
                <c:pt idx="3321">
                  <c:v>1041.32</c:v>
                </c:pt>
                <c:pt idx="3322">
                  <c:v>1048.19</c:v>
                </c:pt>
                <c:pt idx="3323">
                  <c:v>1030.17</c:v>
                </c:pt>
                <c:pt idx="3324">
                  <c:v>1020.36</c:v>
                </c:pt>
                <c:pt idx="3325">
                  <c:v>1034.22</c:v>
                </c:pt>
                <c:pt idx="3326">
                  <c:v>1037.54</c:v>
                </c:pt>
                <c:pt idx="3327">
                  <c:v>1007.35</c:v>
                </c:pt>
                <c:pt idx="3328">
                  <c:v>949.16</c:v>
                </c:pt>
                <c:pt idx="3329">
                  <c:v>879.25</c:v>
                </c:pt>
                <c:pt idx="3330">
                  <c:v>940.42</c:v>
                </c:pt>
                <c:pt idx="3331">
                  <c:v>935.99</c:v>
                </c:pt>
                <c:pt idx="3332">
                  <c:v>877.25</c:v>
                </c:pt>
                <c:pt idx="3333">
                  <c:v>826.16</c:v>
                </c:pt>
                <c:pt idx="3334">
                  <c:v>784.88</c:v>
                </c:pt>
                <c:pt idx="3335">
                  <c:v>736.61</c:v>
                </c:pt>
                <c:pt idx="3336">
                  <c:v>691.64</c:v>
                </c:pt>
                <c:pt idx="3337">
                  <c:v>671.58</c:v>
                </c:pt>
                <c:pt idx="3338">
                  <c:v>662.78</c:v>
                </c:pt>
                <c:pt idx="3339">
                  <c:v>654.47</c:v>
                </c:pt>
                <c:pt idx="3340">
                  <c:v>662.2</c:v>
                </c:pt>
                <c:pt idx="3341">
                  <c:v>696.25</c:v>
                </c:pt>
                <c:pt idx="3342">
                  <c:v>721.65</c:v>
                </c:pt>
                <c:pt idx="3343">
                  <c:v>870.1</c:v>
                </c:pt>
                <c:pt idx="3344">
                  <c:v>1001.1</c:v>
                </c:pt>
                <c:pt idx="3345">
                  <c:v>1074.06</c:v>
                </c:pt>
                <c:pt idx="3346">
                  <c:v>1093.5999999999999</c:v>
                </c:pt>
                <c:pt idx="3347">
                  <c:v>1081.06</c:v>
                </c:pt>
                <c:pt idx="3348">
                  <c:v>1088.6600000000001</c:v>
                </c:pt>
                <c:pt idx="3349">
                  <c:v>1108.77</c:v>
                </c:pt>
                <c:pt idx="3350">
                  <c:v>1090.54</c:v>
                </c:pt>
                <c:pt idx="3351">
                  <c:v>1043.8499999999999</c:v>
                </c:pt>
                <c:pt idx="3352">
                  <c:v>972.4</c:v>
                </c:pt>
                <c:pt idx="3353">
                  <c:v>893.96</c:v>
                </c:pt>
                <c:pt idx="3354">
                  <c:v>941.48</c:v>
                </c:pt>
                <c:pt idx="3355">
                  <c:v>916.16</c:v>
                </c:pt>
                <c:pt idx="3356">
                  <c:v>882.85</c:v>
                </c:pt>
                <c:pt idx="3357">
                  <c:v>825.06</c:v>
                </c:pt>
                <c:pt idx="3358">
                  <c:v>792.12</c:v>
                </c:pt>
                <c:pt idx="3359">
                  <c:v>737.88</c:v>
                </c:pt>
                <c:pt idx="3360">
                  <c:v>713.05</c:v>
                </c:pt>
                <c:pt idx="3361">
                  <c:v>692.2</c:v>
                </c:pt>
                <c:pt idx="3362">
                  <c:v>675.97</c:v>
                </c:pt>
                <c:pt idx="3363">
                  <c:v>673.05</c:v>
                </c:pt>
                <c:pt idx="3364">
                  <c:v>678.82</c:v>
                </c:pt>
                <c:pt idx="3365">
                  <c:v>656.17</c:v>
                </c:pt>
                <c:pt idx="3366">
                  <c:v>680.58</c:v>
                </c:pt>
                <c:pt idx="3367">
                  <c:v>771.2</c:v>
                </c:pt>
                <c:pt idx="3368">
                  <c:v>876.75</c:v>
                </c:pt>
                <c:pt idx="3369">
                  <c:v>943</c:v>
                </c:pt>
                <c:pt idx="3370">
                  <c:v>975</c:v>
                </c:pt>
                <c:pt idx="3371">
                  <c:v>971.4</c:v>
                </c:pt>
                <c:pt idx="3372">
                  <c:v>932.53</c:v>
                </c:pt>
                <c:pt idx="3373">
                  <c:v>894.74</c:v>
                </c:pt>
                <c:pt idx="3374">
                  <c:v>876.86</c:v>
                </c:pt>
                <c:pt idx="3375">
                  <c:v>849.62</c:v>
                </c:pt>
                <c:pt idx="3376">
                  <c:v>842.12</c:v>
                </c:pt>
                <c:pt idx="3377">
                  <c:v>841.72</c:v>
                </c:pt>
                <c:pt idx="3378">
                  <c:v>898.65</c:v>
                </c:pt>
                <c:pt idx="3379">
                  <c:v>880.55</c:v>
                </c:pt>
                <c:pt idx="3380">
                  <c:v>845.89</c:v>
                </c:pt>
                <c:pt idx="3381">
                  <c:v>814.37</c:v>
                </c:pt>
                <c:pt idx="3382">
                  <c:v>773.78</c:v>
                </c:pt>
                <c:pt idx="3383">
                  <c:v>734.44</c:v>
                </c:pt>
                <c:pt idx="3384">
                  <c:v>697.88</c:v>
                </c:pt>
                <c:pt idx="3385">
                  <c:v>673.77</c:v>
                </c:pt>
                <c:pt idx="3386">
                  <c:v>654.15</c:v>
                </c:pt>
                <c:pt idx="3387">
                  <c:v>643.13</c:v>
                </c:pt>
                <c:pt idx="3388">
                  <c:v>634.76</c:v>
                </c:pt>
                <c:pt idx="3389">
                  <c:v>620.34</c:v>
                </c:pt>
                <c:pt idx="3390">
                  <c:v>606.80999999999995</c:v>
                </c:pt>
                <c:pt idx="3391">
                  <c:v>633.97</c:v>
                </c:pt>
                <c:pt idx="3392">
                  <c:v>665.28</c:v>
                </c:pt>
                <c:pt idx="3393">
                  <c:v>699.38</c:v>
                </c:pt>
                <c:pt idx="3394">
                  <c:v>724.88</c:v>
                </c:pt>
                <c:pt idx="3395">
                  <c:v>750.52</c:v>
                </c:pt>
                <c:pt idx="3396">
                  <c:v>773.12</c:v>
                </c:pt>
                <c:pt idx="3397">
                  <c:v>775.53</c:v>
                </c:pt>
                <c:pt idx="3398">
                  <c:v>761.46</c:v>
                </c:pt>
                <c:pt idx="3399">
                  <c:v>744.04</c:v>
                </c:pt>
                <c:pt idx="3400">
                  <c:v>737.31</c:v>
                </c:pt>
                <c:pt idx="3401">
                  <c:v>737.04</c:v>
                </c:pt>
                <c:pt idx="3402">
                  <c:v>831.62</c:v>
                </c:pt>
                <c:pt idx="3403">
                  <c:v>840.42</c:v>
                </c:pt>
                <c:pt idx="3404">
                  <c:v>838.32</c:v>
                </c:pt>
                <c:pt idx="3405">
                  <c:v>817.19</c:v>
                </c:pt>
                <c:pt idx="3406">
                  <c:v>754.76</c:v>
                </c:pt>
                <c:pt idx="3407">
                  <c:v>711.21</c:v>
                </c:pt>
                <c:pt idx="3408">
                  <c:v>672.89</c:v>
                </c:pt>
                <c:pt idx="3409">
                  <c:v>648.51</c:v>
                </c:pt>
                <c:pt idx="3410">
                  <c:v>629.34</c:v>
                </c:pt>
                <c:pt idx="3411">
                  <c:v>622.41999999999996</c:v>
                </c:pt>
                <c:pt idx="3412">
                  <c:v>639.55999999999995</c:v>
                </c:pt>
                <c:pt idx="3413">
                  <c:v>661.28</c:v>
                </c:pt>
                <c:pt idx="3414">
                  <c:v>686.67</c:v>
                </c:pt>
                <c:pt idx="3415">
                  <c:v>853.23</c:v>
                </c:pt>
                <c:pt idx="3416">
                  <c:v>976.82</c:v>
                </c:pt>
                <c:pt idx="3417">
                  <c:v>1043.6099999999999</c:v>
                </c:pt>
                <c:pt idx="3418">
                  <c:v>1096.07</c:v>
                </c:pt>
                <c:pt idx="3419">
                  <c:v>1095.1199999999999</c:v>
                </c:pt>
                <c:pt idx="3420">
                  <c:v>1088.8399999999999</c:v>
                </c:pt>
                <c:pt idx="3421">
                  <c:v>1103.74</c:v>
                </c:pt>
                <c:pt idx="3422">
                  <c:v>1078.81</c:v>
                </c:pt>
                <c:pt idx="3423">
                  <c:v>1034.3499999999999</c:v>
                </c:pt>
                <c:pt idx="3424">
                  <c:v>955.25</c:v>
                </c:pt>
                <c:pt idx="3425">
                  <c:v>879.06</c:v>
                </c:pt>
                <c:pt idx="3426">
                  <c:v>931.68</c:v>
                </c:pt>
                <c:pt idx="3427">
                  <c:v>906.13</c:v>
                </c:pt>
                <c:pt idx="3428">
                  <c:v>870.29</c:v>
                </c:pt>
                <c:pt idx="3429">
                  <c:v>817.55</c:v>
                </c:pt>
                <c:pt idx="3430">
                  <c:v>763.04</c:v>
                </c:pt>
                <c:pt idx="3431">
                  <c:v>712.68</c:v>
                </c:pt>
                <c:pt idx="3432">
                  <c:v>687.69</c:v>
                </c:pt>
                <c:pt idx="3433">
                  <c:v>660.12</c:v>
                </c:pt>
                <c:pt idx="3434">
                  <c:v>643.55999999999995</c:v>
                </c:pt>
                <c:pt idx="3435">
                  <c:v>638.72</c:v>
                </c:pt>
                <c:pt idx="3436">
                  <c:v>645.72</c:v>
                </c:pt>
                <c:pt idx="3437">
                  <c:v>669.73</c:v>
                </c:pt>
                <c:pt idx="3438">
                  <c:v>695.73</c:v>
                </c:pt>
                <c:pt idx="3439">
                  <c:v>874.99</c:v>
                </c:pt>
                <c:pt idx="3440">
                  <c:v>988.33</c:v>
                </c:pt>
                <c:pt idx="3441">
                  <c:v>1076.1099999999999</c:v>
                </c:pt>
                <c:pt idx="3442">
                  <c:v>1115.99</c:v>
                </c:pt>
                <c:pt idx="3443">
                  <c:v>1111.0999999999999</c:v>
                </c:pt>
                <c:pt idx="3444">
                  <c:v>1118.1099999999999</c:v>
                </c:pt>
                <c:pt idx="3445">
                  <c:v>1131.76</c:v>
                </c:pt>
                <c:pt idx="3446">
                  <c:v>1131.95</c:v>
                </c:pt>
                <c:pt idx="3447">
                  <c:v>1084.69</c:v>
                </c:pt>
                <c:pt idx="3448">
                  <c:v>1007.9</c:v>
                </c:pt>
                <c:pt idx="3449">
                  <c:v>928.5</c:v>
                </c:pt>
                <c:pt idx="3450">
                  <c:v>962.39</c:v>
                </c:pt>
                <c:pt idx="3451">
                  <c:v>946.19</c:v>
                </c:pt>
                <c:pt idx="3452">
                  <c:v>914.95</c:v>
                </c:pt>
                <c:pt idx="3453">
                  <c:v>858.66</c:v>
                </c:pt>
                <c:pt idx="3454">
                  <c:v>799.74</c:v>
                </c:pt>
                <c:pt idx="3455">
                  <c:v>758.37</c:v>
                </c:pt>
                <c:pt idx="3456">
                  <c:v>704.66</c:v>
                </c:pt>
                <c:pt idx="3457">
                  <c:v>678.9</c:v>
                </c:pt>
                <c:pt idx="3458">
                  <c:v>668.37</c:v>
                </c:pt>
                <c:pt idx="3459">
                  <c:v>654.74</c:v>
                </c:pt>
                <c:pt idx="3460">
                  <c:v>668.24</c:v>
                </c:pt>
                <c:pt idx="3461">
                  <c:v>680.86</c:v>
                </c:pt>
                <c:pt idx="3462">
                  <c:v>710.49</c:v>
                </c:pt>
                <c:pt idx="3463">
                  <c:v>879.88</c:v>
                </c:pt>
                <c:pt idx="3464">
                  <c:v>1005.34</c:v>
                </c:pt>
                <c:pt idx="3465">
                  <c:v>1102.6600000000001</c:v>
                </c:pt>
                <c:pt idx="3466">
                  <c:v>1144.69</c:v>
                </c:pt>
                <c:pt idx="3467">
                  <c:v>1147.3599999999999</c:v>
                </c:pt>
                <c:pt idx="3468">
                  <c:v>1149.53</c:v>
                </c:pt>
                <c:pt idx="3469">
                  <c:v>1165.97</c:v>
                </c:pt>
                <c:pt idx="3470">
                  <c:v>1160.19</c:v>
                </c:pt>
                <c:pt idx="3471">
                  <c:v>1101.83</c:v>
                </c:pt>
                <c:pt idx="3472">
                  <c:v>1026.4100000000001</c:v>
                </c:pt>
                <c:pt idx="3473">
                  <c:v>928.59</c:v>
                </c:pt>
                <c:pt idx="3474">
                  <c:v>984.82</c:v>
                </c:pt>
                <c:pt idx="3475">
                  <c:v>970.66</c:v>
                </c:pt>
                <c:pt idx="3476">
                  <c:v>933.84</c:v>
                </c:pt>
                <c:pt idx="3477">
                  <c:v>880.48</c:v>
                </c:pt>
                <c:pt idx="3478">
                  <c:v>825.2</c:v>
                </c:pt>
                <c:pt idx="3479">
                  <c:v>776.04</c:v>
                </c:pt>
                <c:pt idx="3480">
                  <c:v>728.1</c:v>
                </c:pt>
                <c:pt idx="3481">
                  <c:v>707.08</c:v>
                </c:pt>
                <c:pt idx="3482">
                  <c:v>685.44</c:v>
                </c:pt>
                <c:pt idx="3483">
                  <c:v>679.92</c:v>
                </c:pt>
                <c:pt idx="3484">
                  <c:v>683.81</c:v>
                </c:pt>
                <c:pt idx="3485">
                  <c:v>702.43</c:v>
                </c:pt>
                <c:pt idx="3486">
                  <c:v>731.69</c:v>
                </c:pt>
                <c:pt idx="3487">
                  <c:v>902.92</c:v>
                </c:pt>
                <c:pt idx="3488">
                  <c:v>1016.68</c:v>
                </c:pt>
                <c:pt idx="3489">
                  <c:v>1101.72</c:v>
                </c:pt>
                <c:pt idx="3490">
                  <c:v>1134.2</c:v>
                </c:pt>
                <c:pt idx="3491">
                  <c:v>1127.18</c:v>
                </c:pt>
                <c:pt idx="3492">
                  <c:v>1130.6400000000001</c:v>
                </c:pt>
                <c:pt idx="3493">
                  <c:v>1137.69</c:v>
                </c:pt>
                <c:pt idx="3494">
                  <c:v>1128.5999999999999</c:v>
                </c:pt>
                <c:pt idx="3495">
                  <c:v>1091.3900000000001</c:v>
                </c:pt>
                <c:pt idx="3496">
                  <c:v>1005.54</c:v>
                </c:pt>
                <c:pt idx="3497">
                  <c:v>920.94</c:v>
                </c:pt>
                <c:pt idx="3498">
                  <c:v>971.51</c:v>
                </c:pt>
                <c:pt idx="3499">
                  <c:v>953.97</c:v>
                </c:pt>
                <c:pt idx="3500">
                  <c:v>930.21</c:v>
                </c:pt>
                <c:pt idx="3501">
                  <c:v>884.26</c:v>
                </c:pt>
                <c:pt idx="3502">
                  <c:v>826.64</c:v>
                </c:pt>
                <c:pt idx="3503">
                  <c:v>771.88</c:v>
                </c:pt>
                <c:pt idx="3504">
                  <c:v>734.48</c:v>
                </c:pt>
                <c:pt idx="3505">
                  <c:v>710.17</c:v>
                </c:pt>
                <c:pt idx="3506">
                  <c:v>694.21</c:v>
                </c:pt>
                <c:pt idx="3507">
                  <c:v>686.77</c:v>
                </c:pt>
                <c:pt idx="3508">
                  <c:v>691.78</c:v>
                </c:pt>
                <c:pt idx="3509">
                  <c:v>701.64</c:v>
                </c:pt>
                <c:pt idx="3510">
                  <c:v>729.09</c:v>
                </c:pt>
                <c:pt idx="3511">
                  <c:v>900.87</c:v>
                </c:pt>
                <c:pt idx="3512">
                  <c:v>1007.53</c:v>
                </c:pt>
                <c:pt idx="3513">
                  <c:v>1084.42</c:v>
                </c:pt>
                <c:pt idx="3514">
                  <c:v>1124.8499999999999</c:v>
                </c:pt>
                <c:pt idx="3515">
                  <c:v>1132.0899999999999</c:v>
                </c:pt>
                <c:pt idx="3516">
                  <c:v>1112.8399999999999</c:v>
                </c:pt>
                <c:pt idx="3517">
                  <c:v>1120.28</c:v>
                </c:pt>
                <c:pt idx="3518">
                  <c:v>1112.76</c:v>
                </c:pt>
                <c:pt idx="3519">
                  <c:v>1065.1300000000001</c:v>
                </c:pt>
                <c:pt idx="3520">
                  <c:v>985.24</c:v>
                </c:pt>
                <c:pt idx="3521">
                  <c:v>900.9</c:v>
                </c:pt>
                <c:pt idx="3522">
                  <c:v>951.73</c:v>
                </c:pt>
                <c:pt idx="3523">
                  <c:v>944.56</c:v>
                </c:pt>
                <c:pt idx="3524">
                  <c:v>908.97</c:v>
                </c:pt>
                <c:pt idx="3525">
                  <c:v>863.24</c:v>
                </c:pt>
                <c:pt idx="3526">
                  <c:v>811.49</c:v>
                </c:pt>
                <c:pt idx="3527">
                  <c:v>767.11</c:v>
                </c:pt>
                <c:pt idx="3528">
                  <c:v>732.67</c:v>
                </c:pt>
                <c:pt idx="3529">
                  <c:v>713.14</c:v>
                </c:pt>
                <c:pt idx="3530">
                  <c:v>692.34</c:v>
                </c:pt>
                <c:pt idx="3531">
                  <c:v>677.22</c:v>
                </c:pt>
                <c:pt idx="3532">
                  <c:v>673</c:v>
                </c:pt>
                <c:pt idx="3533">
                  <c:v>657</c:v>
                </c:pt>
                <c:pt idx="3534">
                  <c:v>675.84</c:v>
                </c:pt>
                <c:pt idx="3535">
                  <c:v>780.96</c:v>
                </c:pt>
                <c:pt idx="3536">
                  <c:v>883.08</c:v>
                </c:pt>
                <c:pt idx="3537">
                  <c:v>956.34</c:v>
                </c:pt>
                <c:pt idx="3538">
                  <c:v>979.79</c:v>
                </c:pt>
                <c:pt idx="3539">
                  <c:v>972.75</c:v>
                </c:pt>
                <c:pt idx="3540">
                  <c:v>930.94</c:v>
                </c:pt>
                <c:pt idx="3541">
                  <c:v>914.25</c:v>
                </c:pt>
                <c:pt idx="3542">
                  <c:v>896.86</c:v>
                </c:pt>
                <c:pt idx="3543">
                  <c:v>883.03</c:v>
                </c:pt>
                <c:pt idx="3544">
                  <c:v>859.77</c:v>
                </c:pt>
                <c:pt idx="3545">
                  <c:v>830.12</c:v>
                </c:pt>
                <c:pt idx="3546">
                  <c:v>901.32</c:v>
                </c:pt>
                <c:pt idx="3547">
                  <c:v>911.4</c:v>
                </c:pt>
                <c:pt idx="3548">
                  <c:v>876.48</c:v>
                </c:pt>
                <c:pt idx="3549">
                  <c:v>844.66</c:v>
                </c:pt>
                <c:pt idx="3550">
                  <c:v>810.61</c:v>
                </c:pt>
                <c:pt idx="3551">
                  <c:v>772.43</c:v>
                </c:pt>
                <c:pt idx="3552">
                  <c:v>740.44</c:v>
                </c:pt>
                <c:pt idx="3553">
                  <c:v>720.79</c:v>
                </c:pt>
                <c:pt idx="3554">
                  <c:v>696.3</c:v>
                </c:pt>
                <c:pt idx="3555">
                  <c:v>683.68</c:v>
                </c:pt>
                <c:pt idx="3556">
                  <c:v>670.75</c:v>
                </c:pt>
                <c:pt idx="3557">
                  <c:v>638.91999999999996</c:v>
                </c:pt>
                <c:pt idx="3558">
                  <c:v>630.15</c:v>
                </c:pt>
                <c:pt idx="3559">
                  <c:v>666.45</c:v>
                </c:pt>
                <c:pt idx="3560">
                  <c:v>705.82</c:v>
                </c:pt>
                <c:pt idx="3561">
                  <c:v>744.45</c:v>
                </c:pt>
                <c:pt idx="3562">
                  <c:v>790.96</c:v>
                </c:pt>
                <c:pt idx="3563">
                  <c:v>797.06</c:v>
                </c:pt>
                <c:pt idx="3564">
                  <c:v>811.81</c:v>
                </c:pt>
                <c:pt idx="3565">
                  <c:v>813.38</c:v>
                </c:pt>
                <c:pt idx="3566">
                  <c:v>776.91</c:v>
                </c:pt>
                <c:pt idx="3567">
                  <c:v>794.26</c:v>
                </c:pt>
                <c:pt idx="3568">
                  <c:v>776.67</c:v>
                </c:pt>
                <c:pt idx="3569">
                  <c:v>768.23</c:v>
                </c:pt>
                <c:pt idx="3570">
                  <c:v>854.99</c:v>
                </c:pt>
                <c:pt idx="3571">
                  <c:v>877.65</c:v>
                </c:pt>
                <c:pt idx="3572">
                  <c:v>882.86</c:v>
                </c:pt>
                <c:pt idx="3573">
                  <c:v>861.14</c:v>
                </c:pt>
                <c:pt idx="3574">
                  <c:v>811.69</c:v>
                </c:pt>
                <c:pt idx="3575">
                  <c:v>764.08</c:v>
                </c:pt>
                <c:pt idx="3576">
                  <c:v>729.28</c:v>
                </c:pt>
                <c:pt idx="3577">
                  <c:v>701.05</c:v>
                </c:pt>
                <c:pt idx="3578">
                  <c:v>683.95</c:v>
                </c:pt>
                <c:pt idx="3579">
                  <c:v>677.78</c:v>
                </c:pt>
                <c:pt idx="3580">
                  <c:v>680.4</c:v>
                </c:pt>
                <c:pt idx="3581">
                  <c:v>689.23</c:v>
                </c:pt>
                <c:pt idx="3582">
                  <c:v>722.71</c:v>
                </c:pt>
                <c:pt idx="3583">
                  <c:v>892.45</c:v>
                </c:pt>
                <c:pt idx="3584">
                  <c:v>1023.88</c:v>
                </c:pt>
                <c:pt idx="3585">
                  <c:v>1110.49</c:v>
                </c:pt>
                <c:pt idx="3586">
                  <c:v>1142.67</c:v>
                </c:pt>
                <c:pt idx="3587">
                  <c:v>1144.32</c:v>
                </c:pt>
                <c:pt idx="3588">
                  <c:v>1127.17</c:v>
                </c:pt>
                <c:pt idx="3589">
                  <c:v>1128.3800000000001</c:v>
                </c:pt>
                <c:pt idx="3590">
                  <c:v>1106.81</c:v>
                </c:pt>
                <c:pt idx="3591">
                  <c:v>1064.78</c:v>
                </c:pt>
                <c:pt idx="3592">
                  <c:v>992.6</c:v>
                </c:pt>
                <c:pt idx="3593">
                  <c:v>914.76</c:v>
                </c:pt>
                <c:pt idx="3594">
                  <c:v>974.39</c:v>
                </c:pt>
                <c:pt idx="3595">
                  <c:v>946.07</c:v>
                </c:pt>
                <c:pt idx="3596">
                  <c:v>907.22</c:v>
                </c:pt>
                <c:pt idx="3597">
                  <c:v>857.48</c:v>
                </c:pt>
                <c:pt idx="3598">
                  <c:v>806.79</c:v>
                </c:pt>
                <c:pt idx="3599">
                  <c:v>756.19</c:v>
                </c:pt>
                <c:pt idx="3600">
                  <c:v>717.17</c:v>
                </c:pt>
                <c:pt idx="3601">
                  <c:v>698.66</c:v>
                </c:pt>
                <c:pt idx="3602">
                  <c:v>685.74</c:v>
                </c:pt>
                <c:pt idx="3603">
                  <c:v>678.59</c:v>
                </c:pt>
                <c:pt idx="3604">
                  <c:v>683.21</c:v>
                </c:pt>
                <c:pt idx="3605">
                  <c:v>701.3</c:v>
                </c:pt>
                <c:pt idx="3606">
                  <c:v>728.48</c:v>
                </c:pt>
                <c:pt idx="3607">
                  <c:v>875.39</c:v>
                </c:pt>
                <c:pt idx="3608">
                  <c:v>988.15</c:v>
                </c:pt>
                <c:pt idx="3609">
                  <c:v>1062.99</c:v>
                </c:pt>
                <c:pt idx="3610">
                  <c:v>1104.3599999999999</c:v>
                </c:pt>
                <c:pt idx="3611">
                  <c:v>1104.68</c:v>
                </c:pt>
                <c:pt idx="3612">
                  <c:v>1094.5</c:v>
                </c:pt>
                <c:pt idx="3613">
                  <c:v>1120.8499999999999</c:v>
                </c:pt>
                <c:pt idx="3614">
                  <c:v>1104.52</c:v>
                </c:pt>
                <c:pt idx="3615">
                  <c:v>1067.8800000000001</c:v>
                </c:pt>
                <c:pt idx="3616">
                  <c:v>998.82</c:v>
                </c:pt>
                <c:pt idx="3617">
                  <c:v>925.48</c:v>
                </c:pt>
                <c:pt idx="3618">
                  <c:v>962.73</c:v>
                </c:pt>
                <c:pt idx="3619">
                  <c:v>951.27</c:v>
                </c:pt>
                <c:pt idx="3620">
                  <c:v>909.47</c:v>
                </c:pt>
                <c:pt idx="3621">
                  <c:v>852.08</c:v>
                </c:pt>
                <c:pt idx="3622">
                  <c:v>795.09</c:v>
                </c:pt>
                <c:pt idx="3623">
                  <c:v>751.91</c:v>
                </c:pt>
                <c:pt idx="3624">
                  <c:v>710.9</c:v>
                </c:pt>
                <c:pt idx="3625">
                  <c:v>681.9</c:v>
                </c:pt>
                <c:pt idx="3626">
                  <c:v>666.73</c:v>
                </c:pt>
                <c:pt idx="3627">
                  <c:v>662.41</c:v>
                </c:pt>
                <c:pt idx="3628">
                  <c:v>673.07</c:v>
                </c:pt>
                <c:pt idx="3629">
                  <c:v>682.49</c:v>
                </c:pt>
                <c:pt idx="3630">
                  <c:v>724.68</c:v>
                </c:pt>
                <c:pt idx="3631">
                  <c:v>886.44</c:v>
                </c:pt>
                <c:pt idx="3632">
                  <c:v>978.08</c:v>
                </c:pt>
                <c:pt idx="3633">
                  <c:v>1035.5999999999999</c:v>
                </c:pt>
                <c:pt idx="3634">
                  <c:v>1058.44</c:v>
                </c:pt>
                <c:pt idx="3635">
                  <c:v>1063.44</c:v>
                </c:pt>
                <c:pt idx="3636">
                  <c:v>1087.01</c:v>
                </c:pt>
                <c:pt idx="3637">
                  <c:v>1093.47</c:v>
                </c:pt>
                <c:pt idx="3638">
                  <c:v>1090.26</c:v>
                </c:pt>
                <c:pt idx="3639">
                  <c:v>1046.07</c:v>
                </c:pt>
                <c:pt idx="3640">
                  <c:v>964.7</c:v>
                </c:pt>
                <c:pt idx="3641">
                  <c:v>886.82</c:v>
                </c:pt>
                <c:pt idx="3642">
                  <c:v>938.89</c:v>
                </c:pt>
                <c:pt idx="3643">
                  <c:v>916.29</c:v>
                </c:pt>
                <c:pt idx="3644">
                  <c:v>880.39</c:v>
                </c:pt>
                <c:pt idx="3645">
                  <c:v>831.86</c:v>
                </c:pt>
                <c:pt idx="3646">
                  <c:v>789.93</c:v>
                </c:pt>
                <c:pt idx="3647">
                  <c:v>732.59</c:v>
                </c:pt>
                <c:pt idx="3648">
                  <c:v>703.06</c:v>
                </c:pt>
                <c:pt idx="3649">
                  <c:v>686.48</c:v>
                </c:pt>
                <c:pt idx="3650">
                  <c:v>660.41</c:v>
                </c:pt>
                <c:pt idx="3651">
                  <c:v>652.37</c:v>
                </c:pt>
                <c:pt idx="3652">
                  <c:v>654.35</c:v>
                </c:pt>
                <c:pt idx="3653">
                  <c:v>678.09</c:v>
                </c:pt>
                <c:pt idx="3654">
                  <c:v>711.58</c:v>
                </c:pt>
                <c:pt idx="3655">
                  <c:v>871.3</c:v>
                </c:pt>
                <c:pt idx="3656">
                  <c:v>1002.04</c:v>
                </c:pt>
                <c:pt idx="3657">
                  <c:v>1073.93</c:v>
                </c:pt>
                <c:pt idx="3658">
                  <c:v>1113.05</c:v>
                </c:pt>
                <c:pt idx="3659">
                  <c:v>1106.46</c:v>
                </c:pt>
                <c:pt idx="3660">
                  <c:v>1110.57</c:v>
                </c:pt>
                <c:pt idx="3661">
                  <c:v>1128.6300000000001</c:v>
                </c:pt>
                <c:pt idx="3662">
                  <c:v>1123.32</c:v>
                </c:pt>
                <c:pt idx="3663">
                  <c:v>1071.3800000000001</c:v>
                </c:pt>
                <c:pt idx="3664">
                  <c:v>995.62</c:v>
                </c:pt>
                <c:pt idx="3665">
                  <c:v>915.73</c:v>
                </c:pt>
                <c:pt idx="3666">
                  <c:v>970.86</c:v>
                </c:pt>
                <c:pt idx="3667">
                  <c:v>940.63</c:v>
                </c:pt>
                <c:pt idx="3668">
                  <c:v>916.2</c:v>
                </c:pt>
                <c:pt idx="3669">
                  <c:v>870.8</c:v>
                </c:pt>
                <c:pt idx="3670">
                  <c:v>812.62</c:v>
                </c:pt>
                <c:pt idx="3671">
                  <c:v>760.53</c:v>
                </c:pt>
                <c:pt idx="3672">
                  <c:v>709.96</c:v>
                </c:pt>
                <c:pt idx="3673">
                  <c:v>677.77</c:v>
                </c:pt>
                <c:pt idx="3674">
                  <c:v>656.05</c:v>
                </c:pt>
                <c:pt idx="3675">
                  <c:v>656.87</c:v>
                </c:pt>
                <c:pt idx="3676">
                  <c:v>660.96</c:v>
                </c:pt>
                <c:pt idx="3677">
                  <c:v>663.71</c:v>
                </c:pt>
                <c:pt idx="3678">
                  <c:v>707.04</c:v>
                </c:pt>
                <c:pt idx="3679">
                  <c:v>874.39</c:v>
                </c:pt>
                <c:pt idx="3680">
                  <c:v>1009.34</c:v>
                </c:pt>
                <c:pt idx="3681">
                  <c:v>1086.3699999999999</c:v>
                </c:pt>
                <c:pt idx="3682">
                  <c:v>1129.51</c:v>
                </c:pt>
                <c:pt idx="3683">
                  <c:v>1129.08</c:v>
                </c:pt>
                <c:pt idx="3684">
                  <c:v>1132.3499999999999</c:v>
                </c:pt>
                <c:pt idx="3685">
                  <c:v>1141.8499999999999</c:v>
                </c:pt>
                <c:pt idx="3686">
                  <c:v>1108.1099999999999</c:v>
                </c:pt>
                <c:pt idx="3687">
                  <c:v>1060.19</c:v>
                </c:pt>
                <c:pt idx="3688">
                  <c:v>993.93</c:v>
                </c:pt>
                <c:pt idx="3689">
                  <c:v>907.44</c:v>
                </c:pt>
                <c:pt idx="3690">
                  <c:v>956.37</c:v>
                </c:pt>
                <c:pt idx="3691">
                  <c:v>944.04</c:v>
                </c:pt>
                <c:pt idx="3692">
                  <c:v>903.38</c:v>
                </c:pt>
                <c:pt idx="3693">
                  <c:v>859.24</c:v>
                </c:pt>
                <c:pt idx="3694">
                  <c:v>821.58</c:v>
                </c:pt>
                <c:pt idx="3695">
                  <c:v>770.13</c:v>
                </c:pt>
                <c:pt idx="3696">
                  <c:v>724.58</c:v>
                </c:pt>
                <c:pt idx="3697">
                  <c:v>700.95</c:v>
                </c:pt>
                <c:pt idx="3698">
                  <c:v>685.67</c:v>
                </c:pt>
                <c:pt idx="3699">
                  <c:v>673.88</c:v>
                </c:pt>
                <c:pt idx="3700">
                  <c:v>662.5</c:v>
                </c:pt>
                <c:pt idx="3701">
                  <c:v>650.36</c:v>
                </c:pt>
                <c:pt idx="3702">
                  <c:v>668.5</c:v>
                </c:pt>
                <c:pt idx="3703">
                  <c:v>769.46</c:v>
                </c:pt>
                <c:pt idx="3704">
                  <c:v>880.46</c:v>
                </c:pt>
                <c:pt idx="3705">
                  <c:v>938.07</c:v>
                </c:pt>
                <c:pt idx="3706">
                  <c:v>976.26</c:v>
                </c:pt>
                <c:pt idx="3707">
                  <c:v>968.4</c:v>
                </c:pt>
                <c:pt idx="3708">
                  <c:v>930.21</c:v>
                </c:pt>
                <c:pt idx="3709">
                  <c:v>904.64</c:v>
                </c:pt>
                <c:pt idx="3710">
                  <c:v>878.49</c:v>
                </c:pt>
                <c:pt idx="3711">
                  <c:v>852.45</c:v>
                </c:pt>
                <c:pt idx="3712">
                  <c:v>829.05</c:v>
                </c:pt>
                <c:pt idx="3713">
                  <c:v>819.3</c:v>
                </c:pt>
                <c:pt idx="3714">
                  <c:v>890.47</c:v>
                </c:pt>
                <c:pt idx="3715">
                  <c:v>891.17</c:v>
                </c:pt>
                <c:pt idx="3716">
                  <c:v>859.98</c:v>
                </c:pt>
                <c:pt idx="3717">
                  <c:v>823.4</c:v>
                </c:pt>
                <c:pt idx="3718">
                  <c:v>786.86</c:v>
                </c:pt>
                <c:pt idx="3719">
                  <c:v>746.1</c:v>
                </c:pt>
                <c:pt idx="3720">
                  <c:v>714.82</c:v>
                </c:pt>
                <c:pt idx="3721">
                  <c:v>691.5</c:v>
                </c:pt>
                <c:pt idx="3722">
                  <c:v>671.09</c:v>
                </c:pt>
                <c:pt idx="3723">
                  <c:v>664.53</c:v>
                </c:pt>
                <c:pt idx="3724">
                  <c:v>648.88</c:v>
                </c:pt>
                <c:pt idx="3725">
                  <c:v>636.80999999999995</c:v>
                </c:pt>
                <c:pt idx="3726">
                  <c:v>631.48</c:v>
                </c:pt>
                <c:pt idx="3727">
                  <c:v>663.91</c:v>
                </c:pt>
                <c:pt idx="3728">
                  <c:v>711.13</c:v>
                </c:pt>
                <c:pt idx="3729">
                  <c:v>747.91</c:v>
                </c:pt>
                <c:pt idx="3730">
                  <c:v>788.18</c:v>
                </c:pt>
                <c:pt idx="3731">
                  <c:v>808.02</c:v>
                </c:pt>
                <c:pt idx="3732">
                  <c:v>803.82</c:v>
                </c:pt>
                <c:pt idx="3733">
                  <c:v>792.26</c:v>
                </c:pt>
                <c:pt idx="3734">
                  <c:v>766.68</c:v>
                </c:pt>
                <c:pt idx="3735">
                  <c:v>765.52</c:v>
                </c:pt>
                <c:pt idx="3736">
                  <c:v>755.25</c:v>
                </c:pt>
                <c:pt idx="3737">
                  <c:v>766.56</c:v>
                </c:pt>
                <c:pt idx="3738">
                  <c:v>840.31</c:v>
                </c:pt>
                <c:pt idx="3739">
                  <c:v>839.91</c:v>
                </c:pt>
                <c:pt idx="3740">
                  <c:v>825.34</c:v>
                </c:pt>
                <c:pt idx="3741">
                  <c:v>785.2</c:v>
                </c:pt>
                <c:pt idx="3742">
                  <c:v>742.24</c:v>
                </c:pt>
                <c:pt idx="3743">
                  <c:v>695.08</c:v>
                </c:pt>
                <c:pt idx="3744">
                  <c:v>665.18</c:v>
                </c:pt>
                <c:pt idx="3745">
                  <c:v>646.98</c:v>
                </c:pt>
                <c:pt idx="3746">
                  <c:v>640.20000000000005</c:v>
                </c:pt>
                <c:pt idx="3747">
                  <c:v>629.04999999999995</c:v>
                </c:pt>
                <c:pt idx="3748">
                  <c:v>641.11</c:v>
                </c:pt>
                <c:pt idx="3749">
                  <c:v>668.11</c:v>
                </c:pt>
                <c:pt idx="3750">
                  <c:v>707.01</c:v>
                </c:pt>
                <c:pt idx="3751">
                  <c:v>865.68</c:v>
                </c:pt>
                <c:pt idx="3752">
                  <c:v>991.08</c:v>
                </c:pt>
                <c:pt idx="3753">
                  <c:v>1056.43</c:v>
                </c:pt>
                <c:pt idx="3754">
                  <c:v>1081.08</c:v>
                </c:pt>
                <c:pt idx="3755">
                  <c:v>1063.71</c:v>
                </c:pt>
                <c:pt idx="3756">
                  <c:v>1041.81</c:v>
                </c:pt>
                <c:pt idx="3757">
                  <c:v>1043.69</c:v>
                </c:pt>
                <c:pt idx="3758">
                  <c:v>1028.44</c:v>
                </c:pt>
                <c:pt idx="3759">
                  <c:v>979.09</c:v>
                </c:pt>
                <c:pt idx="3760">
                  <c:v>920.7</c:v>
                </c:pt>
                <c:pt idx="3761">
                  <c:v>839.88</c:v>
                </c:pt>
                <c:pt idx="3762">
                  <c:v>881.84</c:v>
                </c:pt>
                <c:pt idx="3763">
                  <c:v>862.87</c:v>
                </c:pt>
                <c:pt idx="3764">
                  <c:v>831.66</c:v>
                </c:pt>
                <c:pt idx="3765">
                  <c:v>783.6</c:v>
                </c:pt>
                <c:pt idx="3766">
                  <c:v>729.71</c:v>
                </c:pt>
                <c:pt idx="3767">
                  <c:v>685.57</c:v>
                </c:pt>
                <c:pt idx="3768">
                  <c:v>651.85</c:v>
                </c:pt>
                <c:pt idx="3769">
                  <c:v>633.70000000000005</c:v>
                </c:pt>
                <c:pt idx="3770">
                  <c:v>616.96</c:v>
                </c:pt>
                <c:pt idx="3771">
                  <c:v>613.86</c:v>
                </c:pt>
                <c:pt idx="3772">
                  <c:v>615.42999999999995</c:v>
                </c:pt>
                <c:pt idx="3773">
                  <c:v>633.41</c:v>
                </c:pt>
                <c:pt idx="3774">
                  <c:v>678.63</c:v>
                </c:pt>
                <c:pt idx="3775">
                  <c:v>844.41</c:v>
                </c:pt>
                <c:pt idx="3776">
                  <c:v>978.8</c:v>
                </c:pt>
                <c:pt idx="3777">
                  <c:v>1062.78</c:v>
                </c:pt>
                <c:pt idx="3778">
                  <c:v>1105.6600000000001</c:v>
                </c:pt>
                <c:pt idx="3779">
                  <c:v>1102.93</c:v>
                </c:pt>
                <c:pt idx="3780">
                  <c:v>1107.83</c:v>
                </c:pt>
                <c:pt idx="3781">
                  <c:v>1127.3</c:v>
                </c:pt>
                <c:pt idx="3782">
                  <c:v>1128.02</c:v>
                </c:pt>
                <c:pt idx="3783">
                  <c:v>1079.47</c:v>
                </c:pt>
                <c:pt idx="3784">
                  <c:v>1005.58</c:v>
                </c:pt>
                <c:pt idx="3785">
                  <c:v>903.84</c:v>
                </c:pt>
                <c:pt idx="3786">
                  <c:v>970.64</c:v>
                </c:pt>
                <c:pt idx="3787">
                  <c:v>929.33</c:v>
                </c:pt>
                <c:pt idx="3788">
                  <c:v>902.15</c:v>
                </c:pt>
                <c:pt idx="3789">
                  <c:v>855.14</c:v>
                </c:pt>
                <c:pt idx="3790">
                  <c:v>796.48</c:v>
                </c:pt>
                <c:pt idx="3791">
                  <c:v>749.37</c:v>
                </c:pt>
                <c:pt idx="3792">
                  <c:v>708.7</c:v>
                </c:pt>
                <c:pt idx="3793">
                  <c:v>692.63</c:v>
                </c:pt>
                <c:pt idx="3794">
                  <c:v>672.73</c:v>
                </c:pt>
                <c:pt idx="3795">
                  <c:v>662.26</c:v>
                </c:pt>
                <c:pt idx="3796">
                  <c:v>668.02</c:v>
                </c:pt>
                <c:pt idx="3797">
                  <c:v>683.61</c:v>
                </c:pt>
                <c:pt idx="3798">
                  <c:v>722.76</c:v>
                </c:pt>
                <c:pt idx="3799">
                  <c:v>872.93</c:v>
                </c:pt>
                <c:pt idx="3800">
                  <c:v>1001.69</c:v>
                </c:pt>
                <c:pt idx="3801">
                  <c:v>1086.6600000000001</c:v>
                </c:pt>
                <c:pt idx="3802">
                  <c:v>1118.32</c:v>
                </c:pt>
                <c:pt idx="3803">
                  <c:v>1120.45</c:v>
                </c:pt>
                <c:pt idx="3804">
                  <c:v>1125.3800000000001</c:v>
                </c:pt>
                <c:pt idx="3805">
                  <c:v>1112.3399999999999</c:v>
                </c:pt>
                <c:pt idx="3806">
                  <c:v>1046.8399999999999</c:v>
                </c:pt>
                <c:pt idx="3807">
                  <c:v>1010.97</c:v>
                </c:pt>
                <c:pt idx="3808">
                  <c:v>948.36</c:v>
                </c:pt>
                <c:pt idx="3809">
                  <c:v>891.61</c:v>
                </c:pt>
                <c:pt idx="3810">
                  <c:v>915.48</c:v>
                </c:pt>
                <c:pt idx="3811">
                  <c:v>906.74</c:v>
                </c:pt>
                <c:pt idx="3812">
                  <c:v>858.71</c:v>
                </c:pt>
                <c:pt idx="3813">
                  <c:v>818.03</c:v>
                </c:pt>
                <c:pt idx="3814">
                  <c:v>775.78</c:v>
                </c:pt>
                <c:pt idx="3815">
                  <c:v>724.27</c:v>
                </c:pt>
                <c:pt idx="3816">
                  <c:v>687.87</c:v>
                </c:pt>
                <c:pt idx="3817">
                  <c:v>668.14</c:v>
                </c:pt>
                <c:pt idx="3818">
                  <c:v>657.71</c:v>
                </c:pt>
                <c:pt idx="3819">
                  <c:v>644.91999999999996</c:v>
                </c:pt>
                <c:pt idx="3820">
                  <c:v>658.46</c:v>
                </c:pt>
                <c:pt idx="3821">
                  <c:v>672.96</c:v>
                </c:pt>
                <c:pt idx="3822">
                  <c:v>707.43</c:v>
                </c:pt>
                <c:pt idx="3823">
                  <c:v>871.71</c:v>
                </c:pt>
                <c:pt idx="3824">
                  <c:v>1005.13</c:v>
                </c:pt>
                <c:pt idx="3825">
                  <c:v>1092.1199999999999</c:v>
                </c:pt>
                <c:pt idx="3826">
                  <c:v>1130.53</c:v>
                </c:pt>
                <c:pt idx="3827">
                  <c:v>1120.21</c:v>
                </c:pt>
                <c:pt idx="3828">
                  <c:v>1109.02</c:v>
                </c:pt>
                <c:pt idx="3829">
                  <c:v>1103.3800000000001</c:v>
                </c:pt>
                <c:pt idx="3830">
                  <c:v>1068.98</c:v>
                </c:pt>
                <c:pt idx="3831">
                  <c:v>1015.18</c:v>
                </c:pt>
                <c:pt idx="3832">
                  <c:v>943.85</c:v>
                </c:pt>
                <c:pt idx="3833">
                  <c:v>876.72</c:v>
                </c:pt>
                <c:pt idx="3834">
                  <c:v>907.78</c:v>
                </c:pt>
                <c:pt idx="3835">
                  <c:v>890.65</c:v>
                </c:pt>
                <c:pt idx="3836">
                  <c:v>837.8</c:v>
                </c:pt>
                <c:pt idx="3837">
                  <c:v>797.01</c:v>
                </c:pt>
                <c:pt idx="3838">
                  <c:v>743.62</c:v>
                </c:pt>
                <c:pt idx="3839">
                  <c:v>691.62</c:v>
                </c:pt>
                <c:pt idx="3840">
                  <c:v>666.87</c:v>
                </c:pt>
                <c:pt idx="3841">
                  <c:v>646.51</c:v>
                </c:pt>
                <c:pt idx="3842">
                  <c:v>628.88</c:v>
                </c:pt>
                <c:pt idx="3843">
                  <c:v>623.79999999999995</c:v>
                </c:pt>
                <c:pt idx="3844">
                  <c:v>637.07000000000005</c:v>
                </c:pt>
                <c:pt idx="3845">
                  <c:v>656.76</c:v>
                </c:pt>
                <c:pt idx="3846">
                  <c:v>696.76</c:v>
                </c:pt>
                <c:pt idx="3847">
                  <c:v>860.14</c:v>
                </c:pt>
                <c:pt idx="3848">
                  <c:v>1000.71</c:v>
                </c:pt>
                <c:pt idx="3849">
                  <c:v>1093.6300000000001</c:v>
                </c:pt>
                <c:pt idx="3850">
                  <c:v>1126.49</c:v>
                </c:pt>
                <c:pt idx="3851">
                  <c:v>1123.1500000000001</c:v>
                </c:pt>
                <c:pt idx="3852">
                  <c:v>1125.33</c:v>
                </c:pt>
                <c:pt idx="3853">
                  <c:v>1143.5</c:v>
                </c:pt>
                <c:pt idx="3854">
                  <c:v>1133.45</c:v>
                </c:pt>
                <c:pt idx="3855">
                  <c:v>1087.27</c:v>
                </c:pt>
                <c:pt idx="3856">
                  <c:v>999.8</c:v>
                </c:pt>
                <c:pt idx="3857">
                  <c:v>921.58</c:v>
                </c:pt>
                <c:pt idx="3858">
                  <c:v>965.96</c:v>
                </c:pt>
                <c:pt idx="3859">
                  <c:v>964.68</c:v>
                </c:pt>
                <c:pt idx="3860">
                  <c:v>924.07</c:v>
                </c:pt>
                <c:pt idx="3861">
                  <c:v>873.57</c:v>
                </c:pt>
                <c:pt idx="3862">
                  <c:v>825.4</c:v>
                </c:pt>
                <c:pt idx="3863">
                  <c:v>781.68</c:v>
                </c:pt>
                <c:pt idx="3864">
                  <c:v>737.25</c:v>
                </c:pt>
                <c:pt idx="3865">
                  <c:v>703.19</c:v>
                </c:pt>
                <c:pt idx="3866">
                  <c:v>681.1</c:v>
                </c:pt>
                <c:pt idx="3867">
                  <c:v>677.04</c:v>
                </c:pt>
                <c:pt idx="3868">
                  <c:v>670.55</c:v>
                </c:pt>
                <c:pt idx="3869">
                  <c:v>669.23</c:v>
                </c:pt>
                <c:pt idx="3870">
                  <c:v>693.11</c:v>
                </c:pt>
                <c:pt idx="3871">
                  <c:v>797.22</c:v>
                </c:pt>
                <c:pt idx="3872">
                  <c:v>905.86</c:v>
                </c:pt>
                <c:pt idx="3873">
                  <c:v>977.41</c:v>
                </c:pt>
                <c:pt idx="3874">
                  <c:v>1005.8</c:v>
                </c:pt>
                <c:pt idx="3875">
                  <c:v>991.77</c:v>
                </c:pt>
                <c:pt idx="3876">
                  <c:v>945.03</c:v>
                </c:pt>
                <c:pt idx="3877">
                  <c:v>917.88</c:v>
                </c:pt>
                <c:pt idx="3878">
                  <c:v>877.21</c:v>
                </c:pt>
                <c:pt idx="3879">
                  <c:v>854.25</c:v>
                </c:pt>
                <c:pt idx="3880">
                  <c:v>823.75</c:v>
                </c:pt>
                <c:pt idx="3881">
                  <c:v>822.33</c:v>
                </c:pt>
                <c:pt idx="3882">
                  <c:v>879.48</c:v>
                </c:pt>
                <c:pt idx="3883">
                  <c:v>875.21</c:v>
                </c:pt>
                <c:pt idx="3884">
                  <c:v>833.98</c:v>
                </c:pt>
                <c:pt idx="3885">
                  <c:v>795.44</c:v>
                </c:pt>
                <c:pt idx="3886">
                  <c:v>751.49</c:v>
                </c:pt>
                <c:pt idx="3887">
                  <c:v>719.73</c:v>
                </c:pt>
                <c:pt idx="3888">
                  <c:v>683.95</c:v>
                </c:pt>
                <c:pt idx="3889">
                  <c:v>669.48</c:v>
                </c:pt>
                <c:pt idx="3890">
                  <c:v>646.92999999999995</c:v>
                </c:pt>
                <c:pt idx="3891">
                  <c:v>629.79999999999995</c:v>
                </c:pt>
                <c:pt idx="3892">
                  <c:v>623.04</c:v>
                </c:pt>
                <c:pt idx="3893">
                  <c:v>613.87</c:v>
                </c:pt>
                <c:pt idx="3894">
                  <c:v>607.1</c:v>
                </c:pt>
                <c:pt idx="3895">
                  <c:v>638.35</c:v>
                </c:pt>
                <c:pt idx="3896">
                  <c:v>681.43</c:v>
                </c:pt>
                <c:pt idx="3897">
                  <c:v>717.6</c:v>
                </c:pt>
                <c:pt idx="3898">
                  <c:v>756.68</c:v>
                </c:pt>
                <c:pt idx="3899">
                  <c:v>766.41</c:v>
                </c:pt>
                <c:pt idx="3900">
                  <c:v>763.23</c:v>
                </c:pt>
                <c:pt idx="3901">
                  <c:v>750.13</c:v>
                </c:pt>
                <c:pt idx="3902">
                  <c:v>739.23</c:v>
                </c:pt>
                <c:pt idx="3903">
                  <c:v>739.63</c:v>
                </c:pt>
                <c:pt idx="3904">
                  <c:v>730.94</c:v>
                </c:pt>
                <c:pt idx="3905">
                  <c:v>731.73</c:v>
                </c:pt>
                <c:pt idx="3906">
                  <c:v>800.48</c:v>
                </c:pt>
                <c:pt idx="3907">
                  <c:v>776.71</c:v>
                </c:pt>
                <c:pt idx="3908">
                  <c:v>791.46</c:v>
                </c:pt>
                <c:pt idx="3909">
                  <c:v>764.17</c:v>
                </c:pt>
                <c:pt idx="3910">
                  <c:v>714.12</c:v>
                </c:pt>
                <c:pt idx="3911">
                  <c:v>672.12</c:v>
                </c:pt>
                <c:pt idx="3912">
                  <c:v>640.05999999999995</c:v>
                </c:pt>
                <c:pt idx="3913">
                  <c:v>614.73</c:v>
                </c:pt>
                <c:pt idx="3914">
                  <c:v>603.98</c:v>
                </c:pt>
                <c:pt idx="3915">
                  <c:v>599.87</c:v>
                </c:pt>
                <c:pt idx="3916">
                  <c:v>610.79</c:v>
                </c:pt>
                <c:pt idx="3917">
                  <c:v>634.08000000000004</c:v>
                </c:pt>
                <c:pt idx="3918">
                  <c:v>675.56</c:v>
                </c:pt>
                <c:pt idx="3919">
                  <c:v>846.57</c:v>
                </c:pt>
                <c:pt idx="3920">
                  <c:v>960.3</c:v>
                </c:pt>
                <c:pt idx="3921">
                  <c:v>1027.46</c:v>
                </c:pt>
                <c:pt idx="3922">
                  <c:v>1064.1199999999999</c:v>
                </c:pt>
                <c:pt idx="3923">
                  <c:v>1044.79</c:v>
                </c:pt>
                <c:pt idx="3924">
                  <c:v>1048.3</c:v>
                </c:pt>
                <c:pt idx="3925">
                  <c:v>1058.3399999999999</c:v>
                </c:pt>
                <c:pt idx="3926">
                  <c:v>1078.3900000000001</c:v>
                </c:pt>
                <c:pt idx="3927">
                  <c:v>1036.8399999999999</c:v>
                </c:pt>
                <c:pt idx="3928">
                  <c:v>955.43</c:v>
                </c:pt>
                <c:pt idx="3929">
                  <c:v>873.58</c:v>
                </c:pt>
                <c:pt idx="3930">
                  <c:v>916.49</c:v>
                </c:pt>
                <c:pt idx="3931">
                  <c:v>913.31</c:v>
                </c:pt>
                <c:pt idx="3932">
                  <c:v>866.3</c:v>
                </c:pt>
                <c:pt idx="3933">
                  <c:v>837.88</c:v>
                </c:pt>
                <c:pt idx="3934">
                  <c:v>761.71</c:v>
                </c:pt>
                <c:pt idx="3935">
                  <c:v>716.82</c:v>
                </c:pt>
                <c:pt idx="3936">
                  <c:v>683.43</c:v>
                </c:pt>
                <c:pt idx="3937">
                  <c:v>645</c:v>
                </c:pt>
                <c:pt idx="3938">
                  <c:v>633.98</c:v>
                </c:pt>
                <c:pt idx="3939">
                  <c:v>628.05999999999995</c:v>
                </c:pt>
                <c:pt idx="3940">
                  <c:v>638.27</c:v>
                </c:pt>
                <c:pt idx="3941">
                  <c:v>664.59</c:v>
                </c:pt>
                <c:pt idx="3942">
                  <c:v>711.03</c:v>
                </c:pt>
                <c:pt idx="3943">
                  <c:v>862.7</c:v>
                </c:pt>
                <c:pt idx="3944">
                  <c:v>981.93</c:v>
                </c:pt>
                <c:pt idx="3945">
                  <c:v>1088.01</c:v>
                </c:pt>
                <c:pt idx="3946">
                  <c:v>1121.47</c:v>
                </c:pt>
                <c:pt idx="3947">
                  <c:v>1115.44</c:v>
                </c:pt>
                <c:pt idx="3948">
                  <c:v>1092.78</c:v>
                </c:pt>
                <c:pt idx="3949">
                  <c:v>1103.25</c:v>
                </c:pt>
                <c:pt idx="3950">
                  <c:v>1096.54</c:v>
                </c:pt>
                <c:pt idx="3951">
                  <c:v>1053.54</c:v>
                </c:pt>
                <c:pt idx="3952">
                  <c:v>982.22</c:v>
                </c:pt>
                <c:pt idx="3953">
                  <c:v>892.38</c:v>
                </c:pt>
                <c:pt idx="3954">
                  <c:v>944.52</c:v>
                </c:pt>
                <c:pt idx="3955">
                  <c:v>939.48</c:v>
                </c:pt>
                <c:pt idx="3956">
                  <c:v>899.56</c:v>
                </c:pt>
                <c:pt idx="3957">
                  <c:v>849.13</c:v>
                </c:pt>
                <c:pt idx="3958">
                  <c:v>796.28</c:v>
                </c:pt>
                <c:pt idx="3959">
                  <c:v>742.16</c:v>
                </c:pt>
                <c:pt idx="3960">
                  <c:v>701.47</c:v>
                </c:pt>
                <c:pt idx="3961">
                  <c:v>678.64</c:v>
                </c:pt>
                <c:pt idx="3962">
                  <c:v>667.35</c:v>
                </c:pt>
                <c:pt idx="3963">
                  <c:v>651.41</c:v>
                </c:pt>
                <c:pt idx="3964">
                  <c:v>654.80999999999995</c:v>
                </c:pt>
                <c:pt idx="3965">
                  <c:v>676.14</c:v>
                </c:pt>
                <c:pt idx="3966">
                  <c:v>707.04</c:v>
                </c:pt>
                <c:pt idx="3967">
                  <c:v>867.69</c:v>
                </c:pt>
                <c:pt idx="3968">
                  <c:v>995.49</c:v>
                </c:pt>
                <c:pt idx="3969">
                  <c:v>1076.51</c:v>
                </c:pt>
                <c:pt idx="3970">
                  <c:v>1099.01</c:v>
                </c:pt>
                <c:pt idx="3971">
                  <c:v>1080.8599999999999</c:v>
                </c:pt>
                <c:pt idx="3972">
                  <c:v>1083.92</c:v>
                </c:pt>
                <c:pt idx="3973">
                  <c:v>1097.81</c:v>
                </c:pt>
                <c:pt idx="3974">
                  <c:v>1103.22</c:v>
                </c:pt>
                <c:pt idx="3975">
                  <c:v>1051.94</c:v>
                </c:pt>
                <c:pt idx="3976">
                  <c:v>973.83</c:v>
                </c:pt>
                <c:pt idx="3977">
                  <c:v>900.65</c:v>
                </c:pt>
                <c:pt idx="3978">
                  <c:v>956.67</c:v>
                </c:pt>
                <c:pt idx="3979">
                  <c:v>944.83</c:v>
                </c:pt>
                <c:pt idx="3980">
                  <c:v>895.14</c:v>
                </c:pt>
                <c:pt idx="3981">
                  <c:v>843.91</c:v>
                </c:pt>
                <c:pt idx="3982">
                  <c:v>787.29</c:v>
                </c:pt>
                <c:pt idx="3983">
                  <c:v>739.67</c:v>
                </c:pt>
                <c:pt idx="3984">
                  <c:v>699.67</c:v>
                </c:pt>
                <c:pt idx="3985">
                  <c:v>676.99</c:v>
                </c:pt>
                <c:pt idx="3986">
                  <c:v>659.24</c:v>
                </c:pt>
                <c:pt idx="3987">
                  <c:v>647.36</c:v>
                </c:pt>
                <c:pt idx="3988">
                  <c:v>656.18</c:v>
                </c:pt>
                <c:pt idx="3989">
                  <c:v>685.9</c:v>
                </c:pt>
                <c:pt idx="3990">
                  <c:v>723.36</c:v>
                </c:pt>
                <c:pt idx="3991">
                  <c:v>878.31</c:v>
                </c:pt>
                <c:pt idx="3992">
                  <c:v>1003.4</c:v>
                </c:pt>
                <c:pt idx="3993">
                  <c:v>1086.1500000000001</c:v>
                </c:pt>
                <c:pt idx="3994">
                  <c:v>1120.03</c:v>
                </c:pt>
                <c:pt idx="3995">
                  <c:v>1120.93</c:v>
                </c:pt>
                <c:pt idx="3996">
                  <c:v>1123.52</c:v>
                </c:pt>
                <c:pt idx="3997">
                  <c:v>1137.6199999999999</c:v>
                </c:pt>
                <c:pt idx="3998">
                  <c:v>1115.83</c:v>
                </c:pt>
                <c:pt idx="3999">
                  <c:v>1043.58</c:v>
                </c:pt>
                <c:pt idx="4000">
                  <c:v>965.14</c:v>
                </c:pt>
                <c:pt idx="4001">
                  <c:v>892.24</c:v>
                </c:pt>
                <c:pt idx="4002">
                  <c:v>943.42</c:v>
                </c:pt>
                <c:pt idx="4003">
                  <c:v>940.74</c:v>
                </c:pt>
                <c:pt idx="4004">
                  <c:v>892.25</c:v>
                </c:pt>
                <c:pt idx="4005">
                  <c:v>835.05</c:v>
                </c:pt>
                <c:pt idx="4006">
                  <c:v>773.41</c:v>
                </c:pt>
                <c:pt idx="4007">
                  <c:v>728.76</c:v>
                </c:pt>
                <c:pt idx="4008">
                  <c:v>697.01</c:v>
                </c:pt>
                <c:pt idx="4009">
                  <c:v>675.16</c:v>
                </c:pt>
                <c:pt idx="4010">
                  <c:v>658.42</c:v>
                </c:pt>
                <c:pt idx="4011">
                  <c:v>649.94000000000005</c:v>
                </c:pt>
                <c:pt idx="4012">
                  <c:v>659.87</c:v>
                </c:pt>
                <c:pt idx="4013">
                  <c:v>682.92</c:v>
                </c:pt>
                <c:pt idx="4014">
                  <c:v>724.26</c:v>
                </c:pt>
                <c:pt idx="4015">
                  <c:v>883.38</c:v>
                </c:pt>
                <c:pt idx="4016">
                  <c:v>989.92</c:v>
                </c:pt>
                <c:pt idx="4017">
                  <c:v>1052.95</c:v>
                </c:pt>
                <c:pt idx="4018">
                  <c:v>1073.22</c:v>
                </c:pt>
                <c:pt idx="4019">
                  <c:v>1091.03</c:v>
                </c:pt>
                <c:pt idx="4020">
                  <c:v>1101.6600000000001</c:v>
                </c:pt>
                <c:pt idx="4021">
                  <c:v>1129.82</c:v>
                </c:pt>
                <c:pt idx="4022">
                  <c:v>1087.7</c:v>
                </c:pt>
                <c:pt idx="4023">
                  <c:v>1014.52</c:v>
                </c:pt>
                <c:pt idx="4024">
                  <c:v>939.47</c:v>
                </c:pt>
                <c:pt idx="4025">
                  <c:v>882.42</c:v>
                </c:pt>
                <c:pt idx="4026">
                  <c:v>932.56</c:v>
                </c:pt>
                <c:pt idx="4027">
                  <c:v>920.53</c:v>
                </c:pt>
                <c:pt idx="4028">
                  <c:v>876.38</c:v>
                </c:pt>
                <c:pt idx="4029">
                  <c:v>831.73</c:v>
                </c:pt>
                <c:pt idx="4030">
                  <c:v>782.46</c:v>
                </c:pt>
                <c:pt idx="4031">
                  <c:v>737.8</c:v>
                </c:pt>
                <c:pt idx="4032">
                  <c:v>670.81</c:v>
                </c:pt>
                <c:pt idx="4033">
                  <c:v>654.49</c:v>
                </c:pt>
                <c:pt idx="4034">
                  <c:v>640.15</c:v>
                </c:pt>
                <c:pt idx="4035">
                  <c:v>636.86</c:v>
                </c:pt>
                <c:pt idx="4036">
                  <c:v>634.95000000000005</c:v>
                </c:pt>
                <c:pt idx="4037">
                  <c:v>636.75</c:v>
                </c:pt>
                <c:pt idx="4038">
                  <c:v>649.57000000000005</c:v>
                </c:pt>
                <c:pt idx="4039">
                  <c:v>730.32</c:v>
                </c:pt>
                <c:pt idx="4040">
                  <c:v>829.86</c:v>
                </c:pt>
                <c:pt idx="4041">
                  <c:v>905.16</c:v>
                </c:pt>
                <c:pt idx="4042">
                  <c:v>927.69</c:v>
                </c:pt>
                <c:pt idx="4043">
                  <c:v>908.62</c:v>
                </c:pt>
                <c:pt idx="4044">
                  <c:v>874.4</c:v>
                </c:pt>
                <c:pt idx="4045">
                  <c:v>844.85</c:v>
                </c:pt>
                <c:pt idx="4046">
                  <c:v>828.24</c:v>
                </c:pt>
                <c:pt idx="4047">
                  <c:v>810.57</c:v>
                </c:pt>
                <c:pt idx="4048">
                  <c:v>788.42</c:v>
                </c:pt>
                <c:pt idx="4049">
                  <c:v>784.89</c:v>
                </c:pt>
                <c:pt idx="4050">
                  <c:v>822</c:v>
                </c:pt>
                <c:pt idx="4051">
                  <c:v>807.5</c:v>
                </c:pt>
                <c:pt idx="4052">
                  <c:v>773.11</c:v>
                </c:pt>
                <c:pt idx="4053">
                  <c:v>723.02</c:v>
                </c:pt>
                <c:pt idx="4054">
                  <c:v>675.56</c:v>
                </c:pt>
                <c:pt idx="4055">
                  <c:v>643.54</c:v>
                </c:pt>
                <c:pt idx="4056">
                  <c:v>600.24</c:v>
                </c:pt>
                <c:pt idx="4057">
                  <c:v>594.34</c:v>
                </c:pt>
                <c:pt idx="4058">
                  <c:v>581.16</c:v>
                </c:pt>
                <c:pt idx="4059">
                  <c:v>572.45000000000005</c:v>
                </c:pt>
                <c:pt idx="4060">
                  <c:v>570.66999999999996</c:v>
                </c:pt>
                <c:pt idx="4061">
                  <c:v>566.09</c:v>
                </c:pt>
                <c:pt idx="4062">
                  <c:v>554.96</c:v>
                </c:pt>
                <c:pt idx="4063">
                  <c:v>600.79999999999995</c:v>
                </c:pt>
                <c:pt idx="4064">
                  <c:v>635.78</c:v>
                </c:pt>
                <c:pt idx="4065">
                  <c:v>675.29</c:v>
                </c:pt>
                <c:pt idx="4066">
                  <c:v>708.58</c:v>
                </c:pt>
                <c:pt idx="4067">
                  <c:v>727.52</c:v>
                </c:pt>
                <c:pt idx="4068">
                  <c:v>733.15</c:v>
                </c:pt>
                <c:pt idx="4069">
                  <c:v>737.59</c:v>
                </c:pt>
                <c:pt idx="4070">
                  <c:v>744.71</c:v>
                </c:pt>
                <c:pt idx="4071">
                  <c:v>727.18</c:v>
                </c:pt>
                <c:pt idx="4072">
                  <c:v>722.08</c:v>
                </c:pt>
                <c:pt idx="4073">
                  <c:v>713.95</c:v>
                </c:pt>
                <c:pt idx="4074">
                  <c:v>794.27</c:v>
                </c:pt>
                <c:pt idx="4075">
                  <c:v>802.27</c:v>
                </c:pt>
                <c:pt idx="4076">
                  <c:v>803.53</c:v>
                </c:pt>
                <c:pt idx="4077">
                  <c:v>777.08</c:v>
                </c:pt>
                <c:pt idx="4078">
                  <c:v>741.09</c:v>
                </c:pt>
                <c:pt idx="4079">
                  <c:v>689.63</c:v>
                </c:pt>
                <c:pt idx="4080">
                  <c:v>653.73</c:v>
                </c:pt>
                <c:pt idx="4081">
                  <c:v>631.98</c:v>
                </c:pt>
                <c:pt idx="4082">
                  <c:v>623.39</c:v>
                </c:pt>
                <c:pt idx="4083">
                  <c:v>613.86</c:v>
                </c:pt>
                <c:pt idx="4084">
                  <c:v>623.47</c:v>
                </c:pt>
                <c:pt idx="4085">
                  <c:v>642.71</c:v>
                </c:pt>
                <c:pt idx="4086">
                  <c:v>678.75</c:v>
                </c:pt>
                <c:pt idx="4087">
                  <c:v>862.25</c:v>
                </c:pt>
                <c:pt idx="4088">
                  <c:v>979</c:v>
                </c:pt>
                <c:pt idx="4089">
                  <c:v>1048.47</c:v>
                </c:pt>
                <c:pt idx="4090">
                  <c:v>1086.0999999999999</c:v>
                </c:pt>
                <c:pt idx="4091">
                  <c:v>1095.5</c:v>
                </c:pt>
                <c:pt idx="4092">
                  <c:v>1090.05</c:v>
                </c:pt>
                <c:pt idx="4093">
                  <c:v>1115.94</c:v>
                </c:pt>
                <c:pt idx="4094">
                  <c:v>1114.31</c:v>
                </c:pt>
                <c:pt idx="4095">
                  <c:v>1072.93</c:v>
                </c:pt>
                <c:pt idx="4096">
                  <c:v>985.81</c:v>
                </c:pt>
                <c:pt idx="4097">
                  <c:v>901.3</c:v>
                </c:pt>
                <c:pt idx="4098">
                  <c:v>952.01</c:v>
                </c:pt>
                <c:pt idx="4099">
                  <c:v>940.04</c:v>
                </c:pt>
                <c:pt idx="4100">
                  <c:v>902.07</c:v>
                </c:pt>
                <c:pt idx="4101">
                  <c:v>843.57</c:v>
                </c:pt>
                <c:pt idx="4102">
                  <c:v>776.14</c:v>
                </c:pt>
                <c:pt idx="4103">
                  <c:v>723.3</c:v>
                </c:pt>
                <c:pt idx="4104">
                  <c:v>687.03</c:v>
                </c:pt>
                <c:pt idx="4105">
                  <c:v>662.09</c:v>
                </c:pt>
                <c:pt idx="4106">
                  <c:v>635.09</c:v>
                </c:pt>
                <c:pt idx="4107">
                  <c:v>629.70000000000005</c:v>
                </c:pt>
                <c:pt idx="4108">
                  <c:v>643.78</c:v>
                </c:pt>
                <c:pt idx="4109">
                  <c:v>663.15</c:v>
                </c:pt>
                <c:pt idx="4110">
                  <c:v>708.28</c:v>
                </c:pt>
                <c:pt idx="4111">
                  <c:v>876.92</c:v>
                </c:pt>
                <c:pt idx="4112">
                  <c:v>1016.18</c:v>
                </c:pt>
                <c:pt idx="4113">
                  <c:v>1099.1400000000001</c:v>
                </c:pt>
                <c:pt idx="4114">
                  <c:v>1135.06</c:v>
                </c:pt>
                <c:pt idx="4115">
                  <c:v>1135.56</c:v>
                </c:pt>
                <c:pt idx="4116">
                  <c:v>1141.28</c:v>
                </c:pt>
                <c:pt idx="4117">
                  <c:v>1153.74</c:v>
                </c:pt>
                <c:pt idx="4118">
                  <c:v>1136.1199999999999</c:v>
                </c:pt>
                <c:pt idx="4119">
                  <c:v>1090.51</c:v>
                </c:pt>
                <c:pt idx="4120">
                  <c:v>1009.43</c:v>
                </c:pt>
                <c:pt idx="4121">
                  <c:v>928.66</c:v>
                </c:pt>
                <c:pt idx="4122">
                  <c:v>976.96</c:v>
                </c:pt>
                <c:pt idx="4123">
                  <c:v>963.79</c:v>
                </c:pt>
                <c:pt idx="4124">
                  <c:v>918.05</c:v>
                </c:pt>
                <c:pt idx="4125">
                  <c:v>870.81</c:v>
                </c:pt>
                <c:pt idx="4126">
                  <c:v>811.91</c:v>
                </c:pt>
                <c:pt idx="4127">
                  <c:v>750.18</c:v>
                </c:pt>
                <c:pt idx="4128">
                  <c:v>715.84</c:v>
                </c:pt>
                <c:pt idx="4129">
                  <c:v>691.5</c:v>
                </c:pt>
                <c:pt idx="4130">
                  <c:v>671.36</c:v>
                </c:pt>
                <c:pt idx="4131">
                  <c:v>655.20000000000005</c:v>
                </c:pt>
                <c:pt idx="4132">
                  <c:v>656.91</c:v>
                </c:pt>
                <c:pt idx="4133">
                  <c:v>659.99</c:v>
                </c:pt>
                <c:pt idx="4134">
                  <c:v>694.83</c:v>
                </c:pt>
                <c:pt idx="4135">
                  <c:v>843.35</c:v>
                </c:pt>
                <c:pt idx="4136">
                  <c:v>990.1</c:v>
                </c:pt>
                <c:pt idx="4137">
                  <c:v>1077.23</c:v>
                </c:pt>
                <c:pt idx="4138">
                  <c:v>1138.99</c:v>
                </c:pt>
                <c:pt idx="4139">
                  <c:v>1118.54</c:v>
                </c:pt>
                <c:pt idx="4140">
                  <c:v>1125.6600000000001</c:v>
                </c:pt>
                <c:pt idx="4141">
                  <c:v>1150.42</c:v>
                </c:pt>
                <c:pt idx="4142">
                  <c:v>1138.6099999999999</c:v>
                </c:pt>
                <c:pt idx="4143">
                  <c:v>1093.6500000000001</c:v>
                </c:pt>
                <c:pt idx="4144">
                  <c:v>1002</c:v>
                </c:pt>
                <c:pt idx="4145">
                  <c:v>915.87</c:v>
                </c:pt>
                <c:pt idx="4146">
                  <c:v>947.33</c:v>
                </c:pt>
                <c:pt idx="4147">
                  <c:v>945.05</c:v>
                </c:pt>
                <c:pt idx="4148">
                  <c:v>898.26</c:v>
                </c:pt>
                <c:pt idx="4149">
                  <c:v>857.17</c:v>
                </c:pt>
                <c:pt idx="4150">
                  <c:v>799.5</c:v>
                </c:pt>
                <c:pt idx="4151">
                  <c:v>747.83</c:v>
                </c:pt>
                <c:pt idx="4152">
                  <c:v>704.65</c:v>
                </c:pt>
                <c:pt idx="4153">
                  <c:v>688.33</c:v>
                </c:pt>
                <c:pt idx="4154">
                  <c:v>672.91</c:v>
                </c:pt>
                <c:pt idx="4155">
                  <c:v>666.73</c:v>
                </c:pt>
                <c:pt idx="4156">
                  <c:v>672.11</c:v>
                </c:pt>
                <c:pt idx="4157">
                  <c:v>688.08</c:v>
                </c:pt>
                <c:pt idx="4158">
                  <c:v>714.77</c:v>
                </c:pt>
                <c:pt idx="4159">
                  <c:v>906.6</c:v>
                </c:pt>
                <c:pt idx="4160">
                  <c:v>1027.53</c:v>
                </c:pt>
                <c:pt idx="4161">
                  <c:v>1121.32</c:v>
                </c:pt>
                <c:pt idx="4162">
                  <c:v>1157.44</c:v>
                </c:pt>
                <c:pt idx="4163">
                  <c:v>1145.75</c:v>
                </c:pt>
                <c:pt idx="4164">
                  <c:v>1150.5999999999999</c:v>
                </c:pt>
                <c:pt idx="4165">
                  <c:v>1163.9100000000001</c:v>
                </c:pt>
                <c:pt idx="4166">
                  <c:v>1136.28</c:v>
                </c:pt>
                <c:pt idx="4167">
                  <c:v>1092.6199999999999</c:v>
                </c:pt>
                <c:pt idx="4168">
                  <c:v>1027.6500000000001</c:v>
                </c:pt>
                <c:pt idx="4169">
                  <c:v>937.25</c:v>
                </c:pt>
                <c:pt idx="4170">
                  <c:v>980.39</c:v>
                </c:pt>
                <c:pt idx="4171">
                  <c:v>971.41</c:v>
                </c:pt>
                <c:pt idx="4172">
                  <c:v>937.96</c:v>
                </c:pt>
                <c:pt idx="4173">
                  <c:v>884.41</c:v>
                </c:pt>
                <c:pt idx="4174">
                  <c:v>827.72</c:v>
                </c:pt>
                <c:pt idx="4175">
                  <c:v>774.5</c:v>
                </c:pt>
                <c:pt idx="4176">
                  <c:v>726.82</c:v>
                </c:pt>
                <c:pt idx="4177">
                  <c:v>705.45</c:v>
                </c:pt>
                <c:pt idx="4178">
                  <c:v>688.15</c:v>
                </c:pt>
                <c:pt idx="4179">
                  <c:v>681.74</c:v>
                </c:pt>
                <c:pt idx="4180">
                  <c:v>680.73</c:v>
                </c:pt>
                <c:pt idx="4181">
                  <c:v>703.43</c:v>
                </c:pt>
                <c:pt idx="4182">
                  <c:v>739.47</c:v>
                </c:pt>
                <c:pt idx="4183">
                  <c:v>895.84</c:v>
                </c:pt>
                <c:pt idx="4184">
                  <c:v>1038.27</c:v>
                </c:pt>
                <c:pt idx="4185">
                  <c:v>1128.03</c:v>
                </c:pt>
                <c:pt idx="4186">
                  <c:v>1148.46</c:v>
                </c:pt>
                <c:pt idx="4187">
                  <c:v>1131.7</c:v>
                </c:pt>
                <c:pt idx="4188">
                  <c:v>1127.83</c:v>
                </c:pt>
                <c:pt idx="4189">
                  <c:v>1146.43</c:v>
                </c:pt>
                <c:pt idx="4190">
                  <c:v>1125.33</c:v>
                </c:pt>
                <c:pt idx="4191">
                  <c:v>1062.79</c:v>
                </c:pt>
                <c:pt idx="4192">
                  <c:v>977.15</c:v>
                </c:pt>
                <c:pt idx="4193">
                  <c:v>906.83</c:v>
                </c:pt>
                <c:pt idx="4194">
                  <c:v>950.61</c:v>
                </c:pt>
                <c:pt idx="4195">
                  <c:v>939.95</c:v>
                </c:pt>
                <c:pt idx="4196">
                  <c:v>910.55</c:v>
                </c:pt>
                <c:pt idx="4197">
                  <c:v>861.12</c:v>
                </c:pt>
                <c:pt idx="4198">
                  <c:v>829.35</c:v>
                </c:pt>
                <c:pt idx="4199">
                  <c:v>771.91</c:v>
                </c:pt>
                <c:pt idx="4200">
                  <c:v>736.45</c:v>
                </c:pt>
                <c:pt idx="4201">
                  <c:v>714.48</c:v>
                </c:pt>
                <c:pt idx="4202">
                  <c:v>691.41</c:v>
                </c:pt>
                <c:pt idx="4203">
                  <c:v>685.06</c:v>
                </c:pt>
                <c:pt idx="4204">
                  <c:v>677.94</c:v>
                </c:pt>
                <c:pt idx="4205">
                  <c:v>673.21</c:v>
                </c:pt>
                <c:pt idx="4206">
                  <c:v>684.32</c:v>
                </c:pt>
                <c:pt idx="4207">
                  <c:v>790.66</c:v>
                </c:pt>
                <c:pt idx="4208">
                  <c:v>888.28</c:v>
                </c:pt>
                <c:pt idx="4209">
                  <c:v>963.63</c:v>
                </c:pt>
                <c:pt idx="4210">
                  <c:v>1000.48</c:v>
                </c:pt>
                <c:pt idx="4211">
                  <c:v>990.2</c:v>
                </c:pt>
                <c:pt idx="4212">
                  <c:v>958.84</c:v>
                </c:pt>
                <c:pt idx="4213">
                  <c:v>952.94</c:v>
                </c:pt>
                <c:pt idx="4214">
                  <c:v>926.12</c:v>
                </c:pt>
                <c:pt idx="4215">
                  <c:v>908.9</c:v>
                </c:pt>
                <c:pt idx="4216">
                  <c:v>868.01</c:v>
                </c:pt>
                <c:pt idx="4217">
                  <c:v>846.94</c:v>
                </c:pt>
                <c:pt idx="4218">
                  <c:v>924.32</c:v>
                </c:pt>
                <c:pt idx="4219">
                  <c:v>928.01</c:v>
                </c:pt>
                <c:pt idx="4220">
                  <c:v>891.77</c:v>
                </c:pt>
                <c:pt idx="4221">
                  <c:v>853.15</c:v>
                </c:pt>
                <c:pt idx="4222">
                  <c:v>809.4</c:v>
                </c:pt>
                <c:pt idx="4223">
                  <c:v>757.03</c:v>
                </c:pt>
                <c:pt idx="4224">
                  <c:v>717.65</c:v>
                </c:pt>
                <c:pt idx="4225">
                  <c:v>689.58</c:v>
                </c:pt>
                <c:pt idx="4226">
                  <c:v>672.46</c:v>
                </c:pt>
                <c:pt idx="4227">
                  <c:v>653.29999999999995</c:v>
                </c:pt>
                <c:pt idx="4228">
                  <c:v>644.42999999999995</c:v>
                </c:pt>
                <c:pt idx="4229">
                  <c:v>634.22</c:v>
                </c:pt>
                <c:pt idx="4230">
                  <c:v>613.39</c:v>
                </c:pt>
                <c:pt idx="4231">
                  <c:v>651.14</c:v>
                </c:pt>
                <c:pt idx="4232">
                  <c:v>690.01</c:v>
                </c:pt>
                <c:pt idx="4233">
                  <c:v>722.82</c:v>
                </c:pt>
                <c:pt idx="4234">
                  <c:v>767.03</c:v>
                </c:pt>
                <c:pt idx="4235">
                  <c:v>779.75</c:v>
                </c:pt>
                <c:pt idx="4236">
                  <c:v>784.69</c:v>
                </c:pt>
                <c:pt idx="4237">
                  <c:v>783.66</c:v>
                </c:pt>
                <c:pt idx="4238">
                  <c:v>761.69</c:v>
                </c:pt>
                <c:pt idx="4239">
                  <c:v>735.04</c:v>
                </c:pt>
                <c:pt idx="4240">
                  <c:v>745.33</c:v>
                </c:pt>
                <c:pt idx="4241">
                  <c:v>759.73</c:v>
                </c:pt>
                <c:pt idx="4242">
                  <c:v>804.74</c:v>
                </c:pt>
                <c:pt idx="4243">
                  <c:v>792.2</c:v>
                </c:pt>
                <c:pt idx="4244">
                  <c:v>774.79</c:v>
                </c:pt>
                <c:pt idx="4245">
                  <c:v>730.19</c:v>
                </c:pt>
                <c:pt idx="4246">
                  <c:v>679.88</c:v>
                </c:pt>
                <c:pt idx="4247">
                  <c:v>641.29999999999995</c:v>
                </c:pt>
                <c:pt idx="4248">
                  <c:v>616.5</c:v>
                </c:pt>
                <c:pt idx="4249">
                  <c:v>601.27</c:v>
                </c:pt>
                <c:pt idx="4250">
                  <c:v>591.49</c:v>
                </c:pt>
                <c:pt idx="4251">
                  <c:v>590.36</c:v>
                </c:pt>
                <c:pt idx="4252">
                  <c:v>599.64</c:v>
                </c:pt>
                <c:pt idx="4253">
                  <c:v>637.03</c:v>
                </c:pt>
                <c:pt idx="4254">
                  <c:v>674.98</c:v>
                </c:pt>
                <c:pt idx="4255">
                  <c:v>838.78</c:v>
                </c:pt>
                <c:pt idx="4256">
                  <c:v>988.98</c:v>
                </c:pt>
                <c:pt idx="4257">
                  <c:v>1073.67</c:v>
                </c:pt>
                <c:pt idx="4258">
                  <c:v>1109.4100000000001</c:v>
                </c:pt>
                <c:pt idx="4259">
                  <c:v>1109.95</c:v>
                </c:pt>
                <c:pt idx="4260">
                  <c:v>1106.98</c:v>
                </c:pt>
                <c:pt idx="4261">
                  <c:v>1136.83</c:v>
                </c:pt>
                <c:pt idx="4262">
                  <c:v>1129.43</c:v>
                </c:pt>
                <c:pt idx="4263">
                  <c:v>1082.8699999999999</c:v>
                </c:pt>
                <c:pt idx="4264">
                  <c:v>1008.81</c:v>
                </c:pt>
                <c:pt idx="4265">
                  <c:v>912.42</c:v>
                </c:pt>
                <c:pt idx="4266">
                  <c:v>958.59</c:v>
                </c:pt>
                <c:pt idx="4267">
                  <c:v>945.55</c:v>
                </c:pt>
                <c:pt idx="4268">
                  <c:v>911.28</c:v>
                </c:pt>
                <c:pt idx="4269">
                  <c:v>848.57</c:v>
                </c:pt>
                <c:pt idx="4270">
                  <c:v>798.15</c:v>
                </c:pt>
                <c:pt idx="4271">
                  <c:v>744.16</c:v>
                </c:pt>
                <c:pt idx="4272">
                  <c:v>705.4</c:v>
                </c:pt>
                <c:pt idx="4273">
                  <c:v>676.27</c:v>
                </c:pt>
                <c:pt idx="4274">
                  <c:v>661.93</c:v>
                </c:pt>
                <c:pt idx="4275">
                  <c:v>651.12</c:v>
                </c:pt>
                <c:pt idx="4276">
                  <c:v>650.84</c:v>
                </c:pt>
                <c:pt idx="4277">
                  <c:v>654.09</c:v>
                </c:pt>
                <c:pt idx="4278">
                  <c:v>699.58</c:v>
                </c:pt>
                <c:pt idx="4279">
                  <c:v>862.73</c:v>
                </c:pt>
                <c:pt idx="4280">
                  <c:v>1007.57</c:v>
                </c:pt>
                <c:pt idx="4281">
                  <c:v>1093.3699999999999</c:v>
                </c:pt>
                <c:pt idx="4282">
                  <c:v>1137.83</c:v>
                </c:pt>
                <c:pt idx="4283">
                  <c:v>1145.4100000000001</c:v>
                </c:pt>
                <c:pt idx="4284">
                  <c:v>1143.29</c:v>
                </c:pt>
                <c:pt idx="4285">
                  <c:v>1130.4100000000001</c:v>
                </c:pt>
                <c:pt idx="4286">
                  <c:v>1112.53</c:v>
                </c:pt>
                <c:pt idx="4287">
                  <c:v>1079.1199999999999</c:v>
                </c:pt>
                <c:pt idx="4288">
                  <c:v>1013.7</c:v>
                </c:pt>
                <c:pt idx="4289">
                  <c:v>925.39</c:v>
                </c:pt>
                <c:pt idx="4290">
                  <c:v>971.24</c:v>
                </c:pt>
                <c:pt idx="4291">
                  <c:v>951.43</c:v>
                </c:pt>
                <c:pt idx="4292">
                  <c:v>907.15</c:v>
                </c:pt>
                <c:pt idx="4293">
                  <c:v>854.75</c:v>
                </c:pt>
                <c:pt idx="4294">
                  <c:v>795.42</c:v>
                </c:pt>
                <c:pt idx="4295">
                  <c:v>750.51</c:v>
                </c:pt>
                <c:pt idx="4296">
                  <c:v>696.8</c:v>
                </c:pt>
                <c:pt idx="4297">
                  <c:v>674.03</c:v>
                </c:pt>
                <c:pt idx="4298">
                  <c:v>660.08</c:v>
                </c:pt>
                <c:pt idx="4299">
                  <c:v>647.1</c:v>
                </c:pt>
                <c:pt idx="4300">
                  <c:v>650.71</c:v>
                </c:pt>
                <c:pt idx="4301">
                  <c:v>677.69</c:v>
                </c:pt>
                <c:pt idx="4302">
                  <c:v>713.86</c:v>
                </c:pt>
                <c:pt idx="4303">
                  <c:v>889.04</c:v>
                </c:pt>
                <c:pt idx="4304">
                  <c:v>1003.28</c:v>
                </c:pt>
                <c:pt idx="4305">
                  <c:v>1062.95</c:v>
                </c:pt>
                <c:pt idx="4306">
                  <c:v>1079.1199999999999</c:v>
                </c:pt>
                <c:pt idx="4307">
                  <c:v>1065.8499999999999</c:v>
                </c:pt>
                <c:pt idx="4308">
                  <c:v>1062.44</c:v>
                </c:pt>
                <c:pt idx="4309">
                  <c:v>1049.1099999999999</c:v>
                </c:pt>
                <c:pt idx="4310">
                  <c:v>1046.3499999999999</c:v>
                </c:pt>
                <c:pt idx="4311">
                  <c:v>1004.29</c:v>
                </c:pt>
                <c:pt idx="4312">
                  <c:v>949.58</c:v>
                </c:pt>
                <c:pt idx="4313">
                  <c:v>876.09</c:v>
                </c:pt>
                <c:pt idx="4314">
                  <c:v>918.15</c:v>
                </c:pt>
                <c:pt idx="4315">
                  <c:v>915.23</c:v>
                </c:pt>
                <c:pt idx="4316">
                  <c:v>876.7</c:v>
                </c:pt>
                <c:pt idx="4317">
                  <c:v>822.27</c:v>
                </c:pt>
                <c:pt idx="4318">
                  <c:v>776.76</c:v>
                </c:pt>
                <c:pt idx="4319">
                  <c:v>720.78</c:v>
                </c:pt>
                <c:pt idx="4320">
                  <c:v>680.26</c:v>
                </c:pt>
                <c:pt idx="4321">
                  <c:v>651.21</c:v>
                </c:pt>
                <c:pt idx="4322">
                  <c:v>637.48</c:v>
                </c:pt>
                <c:pt idx="4323">
                  <c:v>626.30999999999995</c:v>
                </c:pt>
                <c:pt idx="4324">
                  <c:v>630.45000000000005</c:v>
                </c:pt>
                <c:pt idx="4325">
                  <c:v>654.62</c:v>
                </c:pt>
                <c:pt idx="4326">
                  <c:v>700.06</c:v>
                </c:pt>
                <c:pt idx="4327">
                  <c:v>861.8</c:v>
                </c:pt>
                <c:pt idx="4328">
                  <c:v>991.83</c:v>
                </c:pt>
                <c:pt idx="4329">
                  <c:v>1071.26</c:v>
                </c:pt>
                <c:pt idx="4330">
                  <c:v>1102.74</c:v>
                </c:pt>
                <c:pt idx="4331">
                  <c:v>1112.52</c:v>
                </c:pt>
                <c:pt idx="4332">
                  <c:v>1110.58</c:v>
                </c:pt>
                <c:pt idx="4333">
                  <c:v>1121.51</c:v>
                </c:pt>
                <c:pt idx="4334">
                  <c:v>1072.94</c:v>
                </c:pt>
                <c:pt idx="4335">
                  <c:v>1057.96</c:v>
                </c:pt>
                <c:pt idx="4336">
                  <c:v>978.44</c:v>
                </c:pt>
                <c:pt idx="4337">
                  <c:v>903.8</c:v>
                </c:pt>
                <c:pt idx="4338">
                  <c:v>934.2</c:v>
                </c:pt>
                <c:pt idx="4339">
                  <c:v>905.4</c:v>
                </c:pt>
                <c:pt idx="4340">
                  <c:v>871.59</c:v>
                </c:pt>
                <c:pt idx="4341">
                  <c:v>825.49</c:v>
                </c:pt>
                <c:pt idx="4342">
                  <c:v>764.84</c:v>
                </c:pt>
                <c:pt idx="4343">
                  <c:v>716.25</c:v>
                </c:pt>
                <c:pt idx="4344">
                  <c:v>680.14</c:v>
                </c:pt>
                <c:pt idx="4345">
                  <c:v>631.27</c:v>
                </c:pt>
                <c:pt idx="4346">
                  <c:v>623.92999999999995</c:v>
                </c:pt>
                <c:pt idx="4347">
                  <c:v>620.19000000000005</c:v>
                </c:pt>
                <c:pt idx="4348">
                  <c:v>625.97</c:v>
                </c:pt>
                <c:pt idx="4349">
                  <c:v>659.02</c:v>
                </c:pt>
                <c:pt idx="4350">
                  <c:v>662.04</c:v>
                </c:pt>
                <c:pt idx="4351">
                  <c:v>835.6</c:v>
                </c:pt>
                <c:pt idx="4352">
                  <c:v>966.38</c:v>
                </c:pt>
                <c:pt idx="4353">
                  <c:v>1036.08</c:v>
                </c:pt>
                <c:pt idx="4354">
                  <c:v>1047.8800000000001</c:v>
                </c:pt>
                <c:pt idx="4355">
                  <c:v>1029.8399999999999</c:v>
                </c:pt>
                <c:pt idx="4356">
                  <c:v>1024.27</c:v>
                </c:pt>
                <c:pt idx="4357">
                  <c:v>1020.69</c:v>
                </c:pt>
                <c:pt idx="4358">
                  <c:v>1026.51</c:v>
                </c:pt>
                <c:pt idx="4359">
                  <c:v>989.69</c:v>
                </c:pt>
                <c:pt idx="4360">
                  <c:v>917.18</c:v>
                </c:pt>
                <c:pt idx="4361">
                  <c:v>854.09</c:v>
                </c:pt>
                <c:pt idx="4362">
                  <c:v>896.16</c:v>
                </c:pt>
                <c:pt idx="4363">
                  <c:v>888.08</c:v>
                </c:pt>
                <c:pt idx="4364">
                  <c:v>845.38</c:v>
                </c:pt>
                <c:pt idx="4365">
                  <c:v>785.62</c:v>
                </c:pt>
                <c:pt idx="4366">
                  <c:v>746.06</c:v>
                </c:pt>
                <c:pt idx="4367">
                  <c:v>704.08</c:v>
                </c:pt>
                <c:pt idx="4368">
                  <c:v>670.28</c:v>
                </c:pt>
                <c:pt idx="4369">
                  <c:v>641.98</c:v>
                </c:pt>
                <c:pt idx="4370">
                  <c:v>629.30999999999995</c:v>
                </c:pt>
                <c:pt idx="4371">
                  <c:v>617.99</c:v>
                </c:pt>
                <c:pt idx="4372">
                  <c:v>617.82000000000005</c:v>
                </c:pt>
                <c:pt idx="4373">
                  <c:v>615.9</c:v>
                </c:pt>
                <c:pt idx="4374">
                  <c:v>636.75</c:v>
                </c:pt>
                <c:pt idx="4375">
                  <c:v>739.72</c:v>
                </c:pt>
                <c:pt idx="4376">
                  <c:v>844.12</c:v>
                </c:pt>
                <c:pt idx="4377">
                  <c:v>915.76</c:v>
                </c:pt>
                <c:pt idx="4378">
                  <c:v>938.62</c:v>
                </c:pt>
                <c:pt idx="4379">
                  <c:v>930.94</c:v>
                </c:pt>
                <c:pt idx="4380">
                  <c:v>908.23</c:v>
                </c:pt>
                <c:pt idx="4381">
                  <c:v>894.71</c:v>
                </c:pt>
                <c:pt idx="4382">
                  <c:v>875.86</c:v>
                </c:pt>
                <c:pt idx="4383">
                  <c:v>837.2</c:v>
                </c:pt>
                <c:pt idx="4384">
                  <c:v>814.54</c:v>
                </c:pt>
                <c:pt idx="4385">
                  <c:v>806.43</c:v>
                </c:pt>
                <c:pt idx="4386">
                  <c:v>877.49</c:v>
                </c:pt>
                <c:pt idx="4387">
                  <c:v>879.12</c:v>
                </c:pt>
                <c:pt idx="4388">
                  <c:v>845.1</c:v>
                </c:pt>
                <c:pt idx="4389">
                  <c:v>812.84</c:v>
                </c:pt>
                <c:pt idx="4390">
                  <c:v>774.99</c:v>
                </c:pt>
                <c:pt idx="4391">
                  <c:v>743.91</c:v>
                </c:pt>
                <c:pt idx="4392">
                  <c:v>700.78</c:v>
                </c:pt>
                <c:pt idx="4393">
                  <c:v>677.13</c:v>
                </c:pt>
                <c:pt idx="4394">
                  <c:v>656.92</c:v>
                </c:pt>
                <c:pt idx="4395">
                  <c:v>640.85</c:v>
                </c:pt>
                <c:pt idx="4396">
                  <c:v>636.48</c:v>
                </c:pt>
                <c:pt idx="4397">
                  <c:v>616.55999999999995</c:v>
                </c:pt>
                <c:pt idx="4398">
                  <c:v>596.53</c:v>
                </c:pt>
                <c:pt idx="4399">
                  <c:v>629.48</c:v>
                </c:pt>
                <c:pt idx="4400">
                  <c:v>673.78</c:v>
                </c:pt>
                <c:pt idx="4401">
                  <c:v>724.35</c:v>
                </c:pt>
                <c:pt idx="4402">
                  <c:v>767.63</c:v>
                </c:pt>
                <c:pt idx="4403">
                  <c:v>791.62</c:v>
                </c:pt>
                <c:pt idx="4404">
                  <c:v>800.85</c:v>
                </c:pt>
                <c:pt idx="4405">
                  <c:v>797.63</c:v>
                </c:pt>
                <c:pt idx="4406">
                  <c:v>791.22</c:v>
                </c:pt>
                <c:pt idx="4407">
                  <c:v>771.9</c:v>
                </c:pt>
                <c:pt idx="4408">
                  <c:v>764.61</c:v>
                </c:pt>
                <c:pt idx="4409">
                  <c:v>768.32</c:v>
                </c:pt>
                <c:pt idx="4410">
                  <c:v>843.14</c:v>
                </c:pt>
                <c:pt idx="4411">
                  <c:v>842.77</c:v>
                </c:pt>
                <c:pt idx="4412">
                  <c:v>836.04</c:v>
                </c:pt>
                <c:pt idx="4413">
                  <c:v>816.37</c:v>
                </c:pt>
                <c:pt idx="4414">
                  <c:v>763.75</c:v>
                </c:pt>
                <c:pt idx="4415">
                  <c:v>722.45</c:v>
                </c:pt>
                <c:pt idx="4416">
                  <c:v>679.51</c:v>
                </c:pt>
                <c:pt idx="4417">
                  <c:v>656.5</c:v>
                </c:pt>
                <c:pt idx="4418">
                  <c:v>641.78</c:v>
                </c:pt>
                <c:pt idx="4419">
                  <c:v>629.52</c:v>
                </c:pt>
                <c:pt idx="4420">
                  <c:v>631.42999999999995</c:v>
                </c:pt>
                <c:pt idx="4421">
                  <c:v>667.41</c:v>
                </c:pt>
                <c:pt idx="4422">
                  <c:v>683.65</c:v>
                </c:pt>
                <c:pt idx="4423">
                  <c:v>844.33</c:v>
                </c:pt>
                <c:pt idx="4424">
                  <c:v>975.46</c:v>
                </c:pt>
                <c:pt idx="4425">
                  <c:v>1053.8499999999999</c:v>
                </c:pt>
                <c:pt idx="4426">
                  <c:v>1084.3900000000001</c:v>
                </c:pt>
                <c:pt idx="4427">
                  <c:v>1084.99</c:v>
                </c:pt>
                <c:pt idx="4428">
                  <c:v>1072.3800000000001</c:v>
                </c:pt>
                <c:pt idx="4429">
                  <c:v>1079.55</c:v>
                </c:pt>
                <c:pt idx="4430">
                  <c:v>1060.98</c:v>
                </c:pt>
                <c:pt idx="4431">
                  <c:v>1010.95</c:v>
                </c:pt>
                <c:pt idx="4432">
                  <c:v>956.59</c:v>
                </c:pt>
                <c:pt idx="4433">
                  <c:v>865.97</c:v>
                </c:pt>
                <c:pt idx="4434">
                  <c:v>887.76</c:v>
                </c:pt>
                <c:pt idx="4435">
                  <c:v>879.48</c:v>
                </c:pt>
                <c:pt idx="4436">
                  <c:v>833.59</c:v>
                </c:pt>
                <c:pt idx="4437">
                  <c:v>782.72</c:v>
                </c:pt>
                <c:pt idx="4438">
                  <c:v>736.36</c:v>
                </c:pt>
                <c:pt idx="4439">
                  <c:v>683.87</c:v>
                </c:pt>
                <c:pt idx="4440">
                  <c:v>648.58000000000004</c:v>
                </c:pt>
                <c:pt idx="4441">
                  <c:v>621.24</c:v>
                </c:pt>
                <c:pt idx="4442">
                  <c:v>608.51</c:v>
                </c:pt>
                <c:pt idx="4443">
                  <c:v>604.20000000000005</c:v>
                </c:pt>
                <c:pt idx="4444">
                  <c:v>618.80999999999995</c:v>
                </c:pt>
                <c:pt idx="4445">
                  <c:v>646.20000000000005</c:v>
                </c:pt>
                <c:pt idx="4446">
                  <c:v>681.25</c:v>
                </c:pt>
                <c:pt idx="4447">
                  <c:v>841.47</c:v>
                </c:pt>
                <c:pt idx="4448">
                  <c:v>970.19</c:v>
                </c:pt>
                <c:pt idx="4449">
                  <c:v>1043.48</c:v>
                </c:pt>
                <c:pt idx="4450">
                  <c:v>1077.78</c:v>
                </c:pt>
                <c:pt idx="4451">
                  <c:v>1082.6099999999999</c:v>
                </c:pt>
                <c:pt idx="4452">
                  <c:v>1087.8699999999999</c:v>
                </c:pt>
                <c:pt idx="4453">
                  <c:v>1103.47</c:v>
                </c:pt>
                <c:pt idx="4454">
                  <c:v>1112.6199999999999</c:v>
                </c:pt>
                <c:pt idx="4455">
                  <c:v>1055.8</c:v>
                </c:pt>
                <c:pt idx="4456">
                  <c:v>990.69</c:v>
                </c:pt>
                <c:pt idx="4457">
                  <c:v>900.64</c:v>
                </c:pt>
                <c:pt idx="4458">
                  <c:v>945.21</c:v>
                </c:pt>
                <c:pt idx="4459">
                  <c:v>920.02</c:v>
                </c:pt>
                <c:pt idx="4460">
                  <c:v>878.91</c:v>
                </c:pt>
                <c:pt idx="4461">
                  <c:v>825.43</c:v>
                </c:pt>
                <c:pt idx="4462">
                  <c:v>776.51</c:v>
                </c:pt>
                <c:pt idx="4463">
                  <c:v>729.4</c:v>
                </c:pt>
                <c:pt idx="4464">
                  <c:v>679.44</c:v>
                </c:pt>
                <c:pt idx="4465">
                  <c:v>661.1</c:v>
                </c:pt>
                <c:pt idx="4466">
                  <c:v>644.03</c:v>
                </c:pt>
                <c:pt idx="4467">
                  <c:v>639.55999999999995</c:v>
                </c:pt>
                <c:pt idx="4468">
                  <c:v>647.16999999999996</c:v>
                </c:pt>
                <c:pt idx="4469">
                  <c:v>668.88</c:v>
                </c:pt>
                <c:pt idx="4470">
                  <c:v>690.85</c:v>
                </c:pt>
                <c:pt idx="4471">
                  <c:v>838.05</c:v>
                </c:pt>
                <c:pt idx="4472">
                  <c:v>949.89</c:v>
                </c:pt>
                <c:pt idx="4473">
                  <c:v>1020.25</c:v>
                </c:pt>
                <c:pt idx="4474">
                  <c:v>1026.78</c:v>
                </c:pt>
                <c:pt idx="4475">
                  <c:v>1042.04</c:v>
                </c:pt>
                <c:pt idx="4476">
                  <c:v>1047.96</c:v>
                </c:pt>
                <c:pt idx="4477">
                  <c:v>1068.6199999999999</c:v>
                </c:pt>
                <c:pt idx="4478">
                  <c:v>1064.31</c:v>
                </c:pt>
                <c:pt idx="4479">
                  <c:v>1028.43</c:v>
                </c:pt>
                <c:pt idx="4480">
                  <c:v>958.78</c:v>
                </c:pt>
                <c:pt idx="4481">
                  <c:v>879.15</c:v>
                </c:pt>
                <c:pt idx="4482">
                  <c:v>926.28</c:v>
                </c:pt>
                <c:pt idx="4483">
                  <c:v>916.78</c:v>
                </c:pt>
                <c:pt idx="4484">
                  <c:v>852.85</c:v>
                </c:pt>
                <c:pt idx="4485">
                  <c:v>797.77</c:v>
                </c:pt>
                <c:pt idx="4486">
                  <c:v>773.13</c:v>
                </c:pt>
                <c:pt idx="4487">
                  <c:v>720.6</c:v>
                </c:pt>
                <c:pt idx="4488">
                  <c:v>676.43</c:v>
                </c:pt>
                <c:pt idx="4489">
                  <c:v>652.04999999999995</c:v>
                </c:pt>
                <c:pt idx="4490">
                  <c:v>636.04</c:v>
                </c:pt>
                <c:pt idx="4491">
                  <c:v>624.63</c:v>
                </c:pt>
                <c:pt idx="4492">
                  <c:v>636.17999999999995</c:v>
                </c:pt>
                <c:pt idx="4493">
                  <c:v>659.92</c:v>
                </c:pt>
                <c:pt idx="4494">
                  <c:v>686.62</c:v>
                </c:pt>
                <c:pt idx="4495">
                  <c:v>848.16</c:v>
                </c:pt>
                <c:pt idx="4496">
                  <c:v>980.72</c:v>
                </c:pt>
                <c:pt idx="4497">
                  <c:v>1078.21</c:v>
                </c:pt>
                <c:pt idx="4498">
                  <c:v>1101.1500000000001</c:v>
                </c:pt>
                <c:pt idx="4499">
                  <c:v>1104.6600000000001</c:v>
                </c:pt>
                <c:pt idx="4500">
                  <c:v>1106.3800000000001</c:v>
                </c:pt>
                <c:pt idx="4501">
                  <c:v>1115.23</c:v>
                </c:pt>
                <c:pt idx="4502">
                  <c:v>1119.01</c:v>
                </c:pt>
                <c:pt idx="4503">
                  <c:v>1084.6300000000001</c:v>
                </c:pt>
                <c:pt idx="4504">
                  <c:v>1017.73</c:v>
                </c:pt>
                <c:pt idx="4505">
                  <c:v>919.2</c:v>
                </c:pt>
                <c:pt idx="4506">
                  <c:v>955.84</c:v>
                </c:pt>
                <c:pt idx="4507">
                  <c:v>946.75</c:v>
                </c:pt>
                <c:pt idx="4508">
                  <c:v>908.43</c:v>
                </c:pt>
                <c:pt idx="4509">
                  <c:v>856.25</c:v>
                </c:pt>
                <c:pt idx="4510">
                  <c:v>805.29</c:v>
                </c:pt>
                <c:pt idx="4511">
                  <c:v>757</c:v>
                </c:pt>
                <c:pt idx="4512">
                  <c:v>714.61</c:v>
                </c:pt>
                <c:pt idx="4513">
                  <c:v>692.02</c:v>
                </c:pt>
                <c:pt idx="4514">
                  <c:v>665.98</c:v>
                </c:pt>
                <c:pt idx="4515">
                  <c:v>653.96</c:v>
                </c:pt>
                <c:pt idx="4516">
                  <c:v>662.46</c:v>
                </c:pt>
                <c:pt idx="4517">
                  <c:v>678.28</c:v>
                </c:pt>
                <c:pt idx="4518">
                  <c:v>703.92</c:v>
                </c:pt>
                <c:pt idx="4519">
                  <c:v>869.79</c:v>
                </c:pt>
                <c:pt idx="4520">
                  <c:v>1005.09</c:v>
                </c:pt>
                <c:pt idx="4521">
                  <c:v>1075.8</c:v>
                </c:pt>
                <c:pt idx="4522">
                  <c:v>1122.9000000000001</c:v>
                </c:pt>
                <c:pt idx="4523">
                  <c:v>1117.1300000000001</c:v>
                </c:pt>
                <c:pt idx="4524">
                  <c:v>1124.75</c:v>
                </c:pt>
                <c:pt idx="4525">
                  <c:v>1133.3499999999999</c:v>
                </c:pt>
                <c:pt idx="4526">
                  <c:v>1123.24</c:v>
                </c:pt>
                <c:pt idx="4527">
                  <c:v>1082.76</c:v>
                </c:pt>
                <c:pt idx="4528">
                  <c:v>1004.36</c:v>
                </c:pt>
                <c:pt idx="4529">
                  <c:v>879.62</c:v>
                </c:pt>
                <c:pt idx="4530">
                  <c:v>925.21</c:v>
                </c:pt>
                <c:pt idx="4531">
                  <c:v>921.26</c:v>
                </c:pt>
                <c:pt idx="4532">
                  <c:v>890.63</c:v>
                </c:pt>
                <c:pt idx="4533">
                  <c:v>835.88</c:v>
                </c:pt>
                <c:pt idx="4534">
                  <c:v>783.14</c:v>
                </c:pt>
                <c:pt idx="4535">
                  <c:v>743.69</c:v>
                </c:pt>
                <c:pt idx="4536">
                  <c:v>739.24</c:v>
                </c:pt>
                <c:pt idx="4537">
                  <c:v>711.78</c:v>
                </c:pt>
                <c:pt idx="4538">
                  <c:v>687.21</c:v>
                </c:pt>
                <c:pt idx="4539">
                  <c:v>685.14</c:v>
                </c:pt>
                <c:pt idx="4540">
                  <c:v>673.79</c:v>
                </c:pt>
                <c:pt idx="4541">
                  <c:v>678.44</c:v>
                </c:pt>
                <c:pt idx="4542">
                  <c:v>681.07</c:v>
                </c:pt>
                <c:pt idx="4543">
                  <c:v>781.9</c:v>
                </c:pt>
                <c:pt idx="4544">
                  <c:v>881.1</c:v>
                </c:pt>
                <c:pt idx="4545">
                  <c:v>937.83</c:v>
                </c:pt>
                <c:pt idx="4546">
                  <c:v>952.39</c:v>
                </c:pt>
                <c:pt idx="4547">
                  <c:v>937.38</c:v>
                </c:pt>
                <c:pt idx="4548">
                  <c:v>895.1</c:v>
                </c:pt>
                <c:pt idx="4549">
                  <c:v>849.82</c:v>
                </c:pt>
                <c:pt idx="4550">
                  <c:v>808.11</c:v>
                </c:pt>
                <c:pt idx="4551">
                  <c:v>815.62</c:v>
                </c:pt>
                <c:pt idx="4552">
                  <c:v>791.9</c:v>
                </c:pt>
                <c:pt idx="4553">
                  <c:v>789.25</c:v>
                </c:pt>
                <c:pt idx="4554">
                  <c:v>861.13</c:v>
                </c:pt>
                <c:pt idx="4555">
                  <c:v>867.09</c:v>
                </c:pt>
                <c:pt idx="4556">
                  <c:v>831.08</c:v>
                </c:pt>
                <c:pt idx="4557">
                  <c:v>790.71</c:v>
                </c:pt>
                <c:pt idx="4558">
                  <c:v>747.74</c:v>
                </c:pt>
                <c:pt idx="4559">
                  <c:v>699.19</c:v>
                </c:pt>
                <c:pt idx="4560">
                  <c:v>665.06</c:v>
                </c:pt>
                <c:pt idx="4561">
                  <c:v>646.46</c:v>
                </c:pt>
                <c:pt idx="4562">
                  <c:v>627.5</c:v>
                </c:pt>
                <c:pt idx="4563">
                  <c:v>613.30999999999995</c:v>
                </c:pt>
                <c:pt idx="4564">
                  <c:v>613.84</c:v>
                </c:pt>
                <c:pt idx="4565">
                  <c:v>613.16999999999996</c:v>
                </c:pt>
                <c:pt idx="4566">
                  <c:v>578.78</c:v>
                </c:pt>
                <c:pt idx="4567">
                  <c:v>609.85</c:v>
                </c:pt>
                <c:pt idx="4568">
                  <c:v>647.64</c:v>
                </c:pt>
                <c:pt idx="4569">
                  <c:v>700.31</c:v>
                </c:pt>
                <c:pt idx="4570">
                  <c:v>750.95</c:v>
                </c:pt>
                <c:pt idx="4571">
                  <c:v>774.55</c:v>
                </c:pt>
                <c:pt idx="4572">
                  <c:v>787.56</c:v>
                </c:pt>
                <c:pt idx="4573">
                  <c:v>793.72</c:v>
                </c:pt>
                <c:pt idx="4574">
                  <c:v>784.1</c:v>
                </c:pt>
                <c:pt idx="4575">
                  <c:v>759.22</c:v>
                </c:pt>
                <c:pt idx="4576">
                  <c:v>733.12</c:v>
                </c:pt>
                <c:pt idx="4577">
                  <c:v>743.02</c:v>
                </c:pt>
                <c:pt idx="4578">
                  <c:v>816.18</c:v>
                </c:pt>
                <c:pt idx="4579">
                  <c:v>829.15</c:v>
                </c:pt>
                <c:pt idx="4580">
                  <c:v>815.78</c:v>
                </c:pt>
                <c:pt idx="4581">
                  <c:v>772.61</c:v>
                </c:pt>
                <c:pt idx="4582">
                  <c:v>728.51</c:v>
                </c:pt>
                <c:pt idx="4583">
                  <c:v>680.48</c:v>
                </c:pt>
                <c:pt idx="4584">
                  <c:v>647.27</c:v>
                </c:pt>
                <c:pt idx="4585">
                  <c:v>628.65</c:v>
                </c:pt>
                <c:pt idx="4586">
                  <c:v>614.57000000000005</c:v>
                </c:pt>
                <c:pt idx="4587">
                  <c:v>610.23</c:v>
                </c:pt>
                <c:pt idx="4588">
                  <c:v>619.55999999999995</c:v>
                </c:pt>
                <c:pt idx="4589">
                  <c:v>653.42999999999995</c:v>
                </c:pt>
                <c:pt idx="4590">
                  <c:v>677.28</c:v>
                </c:pt>
                <c:pt idx="4591">
                  <c:v>814.36</c:v>
                </c:pt>
                <c:pt idx="4592">
                  <c:v>931.42</c:v>
                </c:pt>
                <c:pt idx="4593">
                  <c:v>989.84</c:v>
                </c:pt>
                <c:pt idx="4594">
                  <c:v>964.86</c:v>
                </c:pt>
                <c:pt idx="4595">
                  <c:v>1030.67</c:v>
                </c:pt>
                <c:pt idx="4596">
                  <c:v>1028.76</c:v>
                </c:pt>
                <c:pt idx="4597">
                  <c:v>1016.88</c:v>
                </c:pt>
                <c:pt idx="4598">
                  <c:v>996.37</c:v>
                </c:pt>
                <c:pt idx="4599">
                  <c:v>963.4</c:v>
                </c:pt>
                <c:pt idx="4600">
                  <c:v>846.92</c:v>
                </c:pt>
                <c:pt idx="4601">
                  <c:v>776.83</c:v>
                </c:pt>
                <c:pt idx="4602">
                  <c:v>815.91</c:v>
                </c:pt>
                <c:pt idx="4603">
                  <c:v>800.44</c:v>
                </c:pt>
                <c:pt idx="4604">
                  <c:v>768.92</c:v>
                </c:pt>
                <c:pt idx="4605">
                  <c:v>712.96</c:v>
                </c:pt>
                <c:pt idx="4606">
                  <c:v>659.87</c:v>
                </c:pt>
                <c:pt idx="4607">
                  <c:v>671.97</c:v>
                </c:pt>
                <c:pt idx="4608">
                  <c:v>638.91999999999996</c:v>
                </c:pt>
                <c:pt idx="4609">
                  <c:v>615.11</c:v>
                </c:pt>
                <c:pt idx="4610">
                  <c:v>605.54</c:v>
                </c:pt>
                <c:pt idx="4611">
                  <c:v>599.24</c:v>
                </c:pt>
                <c:pt idx="4612">
                  <c:v>609.09</c:v>
                </c:pt>
                <c:pt idx="4613">
                  <c:v>641.12</c:v>
                </c:pt>
                <c:pt idx="4614">
                  <c:v>668.65</c:v>
                </c:pt>
                <c:pt idx="4615">
                  <c:v>776.06</c:v>
                </c:pt>
                <c:pt idx="4616">
                  <c:v>891.66</c:v>
                </c:pt>
                <c:pt idx="4617">
                  <c:v>967.5</c:v>
                </c:pt>
                <c:pt idx="4618">
                  <c:v>1030.6199999999999</c:v>
                </c:pt>
                <c:pt idx="4619">
                  <c:v>1027.3699999999999</c:v>
                </c:pt>
                <c:pt idx="4620">
                  <c:v>1022.62</c:v>
                </c:pt>
                <c:pt idx="4621">
                  <c:v>1024.73</c:v>
                </c:pt>
                <c:pt idx="4622">
                  <c:v>1008.39</c:v>
                </c:pt>
                <c:pt idx="4623">
                  <c:v>961.41</c:v>
                </c:pt>
                <c:pt idx="4624">
                  <c:v>887.34</c:v>
                </c:pt>
                <c:pt idx="4625">
                  <c:v>813.62</c:v>
                </c:pt>
                <c:pt idx="4626">
                  <c:v>847.1</c:v>
                </c:pt>
                <c:pt idx="4627">
                  <c:v>832.79</c:v>
                </c:pt>
                <c:pt idx="4628">
                  <c:v>807.52</c:v>
                </c:pt>
                <c:pt idx="4629">
                  <c:v>757.37</c:v>
                </c:pt>
                <c:pt idx="4630">
                  <c:v>702.19</c:v>
                </c:pt>
                <c:pt idx="4631">
                  <c:v>708.57</c:v>
                </c:pt>
                <c:pt idx="4632">
                  <c:v>674.2</c:v>
                </c:pt>
                <c:pt idx="4633">
                  <c:v>649.41999999999996</c:v>
                </c:pt>
                <c:pt idx="4634">
                  <c:v>633.96</c:v>
                </c:pt>
                <c:pt idx="4635">
                  <c:v>625.98</c:v>
                </c:pt>
                <c:pt idx="4636">
                  <c:v>631.78</c:v>
                </c:pt>
                <c:pt idx="4637">
                  <c:v>660.53</c:v>
                </c:pt>
                <c:pt idx="4638">
                  <c:v>680.9</c:v>
                </c:pt>
                <c:pt idx="4639">
                  <c:v>793.27</c:v>
                </c:pt>
                <c:pt idx="4640">
                  <c:v>903.95</c:v>
                </c:pt>
                <c:pt idx="4641">
                  <c:v>990.31</c:v>
                </c:pt>
                <c:pt idx="4642">
                  <c:v>1034.27</c:v>
                </c:pt>
                <c:pt idx="4643">
                  <c:v>1032.1600000000001</c:v>
                </c:pt>
                <c:pt idx="4644">
                  <c:v>1078.17</c:v>
                </c:pt>
                <c:pt idx="4645">
                  <c:v>1110.3599999999999</c:v>
                </c:pt>
                <c:pt idx="4646">
                  <c:v>1092.05</c:v>
                </c:pt>
                <c:pt idx="4647">
                  <c:v>1044.02</c:v>
                </c:pt>
                <c:pt idx="4648">
                  <c:v>972.89</c:v>
                </c:pt>
                <c:pt idx="4649">
                  <c:v>892.95</c:v>
                </c:pt>
                <c:pt idx="4650">
                  <c:v>924.79</c:v>
                </c:pt>
                <c:pt idx="4651">
                  <c:v>895.63</c:v>
                </c:pt>
                <c:pt idx="4652">
                  <c:v>847.88</c:v>
                </c:pt>
                <c:pt idx="4653">
                  <c:v>806.2</c:v>
                </c:pt>
                <c:pt idx="4654">
                  <c:v>747.13</c:v>
                </c:pt>
                <c:pt idx="4655">
                  <c:v>706.71</c:v>
                </c:pt>
                <c:pt idx="4656">
                  <c:v>669.46</c:v>
                </c:pt>
                <c:pt idx="4657">
                  <c:v>649.66999999999996</c:v>
                </c:pt>
                <c:pt idx="4658">
                  <c:v>629.09</c:v>
                </c:pt>
                <c:pt idx="4659">
                  <c:v>616.44000000000005</c:v>
                </c:pt>
                <c:pt idx="4660">
                  <c:v>630.92999999999995</c:v>
                </c:pt>
                <c:pt idx="4661">
                  <c:v>667.2</c:v>
                </c:pt>
                <c:pt idx="4662">
                  <c:v>684.04</c:v>
                </c:pt>
                <c:pt idx="4663">
                  <c:v>826.71</c:v>
                </c:pt>
                <c:pt idx="4664">
                  <c:v>948.6</c:v>
                </c:pt>
                <c:pt idx="4665">
                  <c:v>1016.24</c:v>
                </c:pt>
                <c:pt idx="4666">
                  <c:v>1038.1600000000001</c:v>
                </c:pt>
                <c:pt idx="4667">
                  <c:v>1009.94</c:v>
                </c:pt>
                <c:pt idx="4668">
                  <c:v>982.41</c:v>
                </c:pt>
                <c:pt idx="4669">
                  <c:v>982.5</c:v>
                </c:pt>
                <c:pt idx="4670">
                  <c:v>978.23</c:v>
                </c:pt>
                <c:pt idx="4671">
                  <c:v>947.64</c:v>
                </c:pt>
                <c:pt idx="4672">
                  <c:v>891.99</c:v>
                </c:pt>
                <c:pt idx="4673">
                  <c:v>826.06</c:v>
                </c:pt>
                <c:pt idx="4674">
                  <c:v>878.44</c:v>
                </c:pt>
                <c:pt idx="4675">
                  <c:v>865.4</c:v>
                </c:pt>
                <c:pt idx="4676">
                  <c:v>819.22</c:v>
                </c:pt>
                <c:pt idx="4677">
                  <c:v>779.71</c:v>
                </c:pt>
                <c:pt idx="4678">
                  <c:v>732.47</c:v>
                </c:pt>
                <c:pt idx="4679">
                  <c:v>690.05</c:v>
                </c:pt>
                <c:pt idx="4680">
                  <c:v>650.88</c:v>
                </c:pt>
                <c:pt idx="4681">
                  <c:v>627.62</c:v>
                </c:pt>
                <c:pt idx="4682">
                  <c:v>616.66</c:v>
                </c:pt>
                <c:pt idx="4683">
                  <c:v>608.97</c:v>
                </c:pt>
                <c:pt idx="4684">
                  <c:v>617</c:v>
                </c:pt>
                <c:pt idx="4685">
                  <c:v>651.67999999999995</c:v>
                </c:pt>
                <c:pt idx="4686">
                  <c:v>677.54</c:v>
                </c:pt>
                <c:pt idx="4687">
                  <c:v>810.23</c:v>
                </c:pt>
                <c:pt idx="4688">
                  <c:v>913.13</c:v>
                </c:pt>
                <c:pt idx="4689">
                  <c:v>975.87</c:v>
                </c:pt>
                <c:pt idx="4690">
                  <c:v>994.97</c:v>
                </c:pt>
                <c:pt idx="4691">
                  <c:v>999.14</c:v>
                </c:pt>
                <c:pt idx="4692">
                  <c:v>978.84</c:v>
                </c:pt>
                <c:pt idx="4693">
                  <c:v>990.91</c:v>
                </c:pt>
                <c:pt idx="4694">
                  <c:v>997.67</c:v>
                </c:pt>
                <c:pt idx="4695">
                  <c:v>958.38</c:v>
                </c:pt>
                <c:pt idx="4696">
                  <c:v>887.98</c:v>
                </c:pt>
                <c:pt idx="4697">
                  <c:v>829.74</c:v>
                </c:pt>
                <c:pt idx="4698">
                  <c:v>888.41</c:v>
                </c:pt>
                <c:pt idx="4699">
                  <c:v>874.11</c:v>
                </c:pt>
                <c:pt idx="4700">
                  <c:v>826.5</c:v>
                </c:pt>
                <c:pt idx="4701">
                  <c:v>785.34</c:v>
                </c:pt>
                <c:pt idx="4702">
                  <c:v>735.42</c:v>
                </c:pt>
                <c:pt idx="4703">
                  <c:v>688.32</c:v>
                </c:pt>
                <c:pt idx="4704">
                  <c:v>661.45</c:v>
                </c:pt>
                <c:pt idx="4705">
                  <c:v>642.87</c:v>
                </c:pt>
                <c:pt idx="4706">
                  <c:v>620.65</c:v>
                </c:pt>
                <c:pt idx="4707">
                  <c:v>619.74</c:v>
                </c:pt>
                <c:pt idx="4708">
                  <c:v>618.54</c:v>
                </c:pt>
                <c:pt idx="4709">
                  <c:v>634.59</c:v>
                </c:pt>
                <c:pt idx="4710">
                  <c:v>628.51</c:v>
                </c:pt>
                <c:pt idx="4711">
                  <c:v>729.48</c:v>
                </c:pt>
                <c:pt idx="4712">
                  <c:v>824.4</c:v>
                </c:pt>
                <c:pt idx="4713">
                  <c:v>880.27</c:v>
                </c:pt>
                <c:pt idx="4714">
                  <c:v>924.68</c:v>
                </c:pt>
                <c:pt idx="4715">
                  <c:v>925.38</c:v>
                </c:pt>
                <c:pt idx="4716">
                  <c:v>892.67</c:v>
                </c:pt>
                <c:pt idx="4717">
                  <c:v>878.83</c:v>
                </c:pt>
                <c:pt idx="4718">
                  <c:v>855.92</c:v>
                </c:pt>
                <c:pt idx="4719">
                  <c:v>823.86</c:v>
                </c:pt>
                <c:pt idx="4720">
                  <c:v>805.18</c:v>
                </c:pt>
                <c:pt idx="4721">
                  <c:v>798.03</c:v>
                </c:pt>
                <c:pt idx="4722">
                  <c:v>852.47</c:v>
                </c:pt>
                <c:pt idx="4723">
                  <c:v>848.91</c:v>
                </c:pt>
                <c:pt idx="4724">
                  <c:v>823.78</c:v>
                </c:pt>
                <c:pt idx="4725">
                  <c:v>761.08</c:v>
                </c:pt>
                <c:pt idx="4726">
                  <c:v>736.38</c:v>
                </c:pt>
                <c:pt idx="4727">
                  <c:v>694.7</c:v>
                </c:pt>
                <c:pt idx="4728">
                  <c:v>654.95000000000005</c:v>
                </c:pt>
                <c:pt idx="4729">
                  <c:v>634.84</c:v>
                </c:pt>
                <c:pt idx="4730">
                  <c:v>617.08000000000004</c:v>
                </c:pt>
                <c:pt idx="4731">
                  <c:v>609.89</c:v>
                </c:pt>
                <c:pt idx="4732">
                  <c:v>613.54999999999995</c:v>
                </c:pt>
                <c:pt idx="4733">
                  <c:v>614.16</c:v>
                </c:pt>
                <c:pt idx="4734">
                  <c:v>589.47</c:v>
                </c:pt>
                <c:pt idx="4735">
                  <c:v>615.91</c:v>
                </c:pt>
                <c:pt idx="4736">
                  <c:v>651.59</c:v>
                </c:pt>
                <c:pt idx="4737">
                  <c:v>688.64</c:v>
                </c:pt>
                <c:pt idx="4738">
                  <c:v>725.79</c:v>
                </c:pt>
                <c:pt idx="4739">
                  <c:v>745.26</c:v>
                </c:pt>
                <c:pt idx="4740">
                  <c:v>747.35</c:v>
                </c:pt>
                <c:pt idx="4741">
                  <c:v>742.74</c:v>
                </c:pt>
                <c:pt idx="4742">
                  <c:v>730.1</c:v>
                </c:pt>
                <c:pt idx="4743">
                  <c:v>720.78</c:v>
                </c:pt>
                <c:pt idx="4744">
                  <c:v>714.77</c:v>
                </c:pt>
                <c:pt idx="4745">
                  <c:v>710.91</c:v>
                </c:pt>
                <c:pt idx="4746">
                  <c:v>787.5</c:v>
                </c:pt>
                <c:pt idx="4747">
                  <c:v>853.77</c:v>
                </c:pt>
                <c:pt idx="4748">
                  <c:v>793.57</c:v>
                </c:pt>
                <c:pt idx="4749">
                  <c:v>770.25</c:v>
                </c:pt>
                <c:pt idx="4750">
                  <c:v>730.89</c:v>
                </c:pt>
                <c:pt idx="4751">
                  <c:v>689.51</c:v>
                </c:pt>
                <c:pt idx="4752">
                  <c:v>660.15</c:v>
                </c:pt>
                <c:pt idx="4753">
                  <c:v>633.14</c:v>
                </c:pt>
                <c:pt idx="4754">
                  <c:v>616.05999999999995</c:v>
                </c:pt>
                <c:pt idx="4755">
                  <c:v>609.47</c:v>
                </c:pt>
                <c:pt idx="4756">
                  <c:v>616.87</c:v>
                </c:pt>
                <c:pt idx="4757">
                  <c:v>649.79</c:v>
                </c:pt>
                <c:pt idx="4758">
                  <c:v>679.45</c:v>
                </c:pt>
                <c:pt idx="4759">
                  <c:v>858.69</c:v>
                </c:pt>
                <c:pt idx="4760">
                  <c:v>992.2</c:v>
                </c:pt>
                <c:pt idx="4761">
                  <c:v>1070.96</c:v>
                </c:pt>
                <c:pt idx="4762">
                  <c:v>1113.5899999999999</c:v>
                </c:pt>
                <c:pt idx="4763">
                  <c:v>1111</c:v>
                </c:pt>
                <c:pt idx="4764">
                  <c:v>1105.7</c:v>
                </c:pt>
                <c:pt idx="4765">
                  <c:v>1093.94</c:v>
                </c:pt>
                <c:pt idx="4766">
                  <c:v>1072.78</c:v>
                </c:pt>
                <c:pt idx="4767">
                  <c:v>1014.52</c:v>
                </c:pt>
                <c:pt idx="4768">
                  <c:v>947.67</c:v>
                </c:pt>
                <c:pt idx="4769">
                  <c:v>864.88</c:v>
                </c:pt>
                <c:pt idx="4770">
                  <c:v>904.93</c:v>
                </c:pt>
                <c:pt idx="4771">
                  <c:v>877.24</c:v>
                </c:pt>
                <c:pt idx="4772">
                  <c:v>858.23</c:v>
                </c:pt>
                <c:pt idx="4773">
                  <c:v>810.41</c:v>
                </c:pt>
                <c:pt idx="4774">
                  <c:v>754.07</c:v>
                </c:pt>
                <c:pt idx="4775">
                  <c:v>701.3</c:v>
                </c:pt>
                <c:pt idx="4776">
                  <c:v>670.16</c:v>
                </c:pt>
                <c:pt idx="4777">
                  <c:v>607.42999999999995</c:v>
                </c:pt>
                <c:pt idx="4778">
                  <c:v>630.96</c:v>
                </c:pt>
                <c:pt idx="4779">
                  <c:v>623.49</c:v>
                </c:pt>
                <c:pt idx="4780">
                  <c:v>628.87</c:v>
                </c:pt>
                <c:pt idx="4781">
                  <c:v>659.35</c:v>
                </c:pt>
                <c:pt idx="4782">
                  <c:v>688.74</c:v>
                </c:pt>
                <c:pt idx="4783">
                  <c:v>859.4</c:v>
                </c:pt>
                <c:pt idx="4784">
                  <c:v>982.89</c:v>
                </c:pt>
                <c:pt idx="4785">
                  <c:v>1052.08</c:v>
                </c:pt>
                <c:pt idx="4786">
                  <c:v>1118.8800000000001</c:v>
                </c:pt>
                <c:pt idx="4787">
                  <c:v>1127.49</c:v>
                </c:pt>
                <c:pt idx="4788">
                  <c:v>1120.69</c:v>
                </c:pt>
                <c:pt idx="4789">
                  <c:v>1122.82</c:v>
                </c:pt>
                <c:pt idx="4790">
                  <c:v>1090.72</c:v>
                </c:pt>
                <c:pt idx="4791">
                  <c:v>1045.1400000000001</c:v>
                </c:pt>
                <c:pt idx="4792">
                  <c:v>980.53</c:v>
                </c:pt>
                <c:pt idx="4793">
                  <c:v>908.64</c:v>
                </c:pt>
                <c:pt idx="4794">
                  <c:v>941.46</c:v>
                </c:pt>
                <c:pt idx="4795">
                  <c:v>929.42</c:v>
                </c:pt>
                <c:pt idx="4796">
                  <c:v>891.87</c:v>
                </c:pt>
                <c:pt idx="4797">
                  <c:v>837.74</c:v>
                </c:pt>
                <c:pt idx="4798">
                  <c:v>778.43</c:v>
                </c:pt>
                <c:pt idx="4799">
                  <c:v>760.17</c:v>
                </c:pt>
                <c:pt idx="4800">
                  <c:v>697.08</c:v>
                </c:pt>
                <c:pt idx="4801">
                  <c:v>672.02</c:v>
                </c:pt>
                <c:pt idx="4802">
                  <c:v>650.76</c:v>
                </c:pt>
                <c:pt idx="4803">
                  <c:v>640.24</c:v>
                </c:pt>
                <c:pt idx="4804">
                  <c:v>642.44000000000005</c:v>
                </c:pt>
                <c:pt idx="4805">
                  <c:v>635.92999999999995</c:v>
                </c:pt>
                <c:pt idx="4806">
                  <c:v>690.51</c:v>
                </c:pt>
                <c:pt idx="4807">
                  <c:v>834.44</c:v>
                </c:pt>
                <c:pt idx="4808">
                  <c:v>972.26</c:v>
                </c:pt>
                <c:pt idx="4809">
                  <c:v>1041.21</c:v>
                </c:pt>
                <c:pt idx="4810">
                  <c:v>1093.27</c:v>
                </c:pt>
                <c:pt idx="4811">
                  <c:v>1095.69</c:v>
                </c:pt>
                <c:pt idx="4812">
                  <c:v>1097.57</c:v>
                </c:pt>
                <c:pt idx="4813">
                  <c:v>1111.71</c:v>
                </c:pt>
                <c:pt idx="4814">
                  <c:v>1102.92</c:v>
                </c:pt>
                <c:pt idx="4815">
                  <c:v>1065.83</c:v>
                </c:pt>
                <c:pt idx="4816">
                  <c:v>981.15</c:v>
                </c:pt>
                <c:pt idx="4817">
                  <c:v>906.55</c:v>
                </c:pt>
                <c:pt idx="4818">
                  <c:v>953.36</c:v>
                </c:pt>
                <c:pt idx="4819">
                  <c:v>929.35</c:v>
                </c:pt>
                <c:pt idx="4820">
                  <c:v>880.72</c:v>
                </c:pt>
                <c:pt idx="4821">
                  <c:v>844.95</c:v>
                </c:pt>
                <c:pt idx="4822">
                  <c:v>798.5</c:v>
                </c:pt>
                <c:pt idx="4823">
                  <c:v>739.74</c:v>
                </c:pt>
                <c:pt idx="4824">
                  <c:v>704.38</c:v>
                </c:pt>
                <c:pt idx="4825">
                  <c:v>678.82</c:v>
                </c:pt>
                <c:pt idx="4826">
                  <c:v>652.08000000000004</c:v>
                </c:pt>
                <c:pt idx="4827">
                  <c:v>644.75</c:v>
                </c:pt>
                <c:pt idx="4828">
                  <c:v>642.45000000000005</c:v>
                </c:pt>
                <c:pt idx="4829">
                  <c:v>671.05</c:v>
                </c:pt>
                <c:pt idx="4830">
                  <c:v>689.07</c:v>
                </c:pt>
                <c:pt idx="4831">
                  <c:v>858.13</c:v>
                </c:pt>
                <c:pt idx="4832">
                  <c:v>988.25</c:v>
                </c:pt>
                <c:pt idx="4833">
                  <c:v>1074</c:v>
                </c:pt>
                <c:pt idx="4834">
                  <c:v>1101.98</c:v>
                </c:pt>
                <c:pt idx="4835">
                  <c:v>1115.58</c:v>
                </c:pt>
                <c:pt idx="4836">
                  <c:v>1118.5899999999999</c:v>
                </c:pt>
                <c:pt idx="4837">
                  <c:v>1136.56</c:v>
                </c:pt>
                <c:pt idx="4838">
                  <c:v>1133.6400000000001</c:v>
                </c:pt>
                <c:pt idx="4839">
                  <c:v>1049.06</c:v>
                </c:pt>
                <c:pt idx="4840">
                  <c:v>963.95</c:v>
                </c:pt>
                <c:pt idx="4841">
                  <c:v>885.02</c:v>
                </c:pt>
                <c:pt idx="4842">
                  <c:v>923.32</c:v>
                </c:pt>
                <c:pt idx="4843">
                  <c:v>908.39</c:v>
                </c:pt>
                <c:pt idx="4844">
                  <c:v>888.15</c:v>
                </c:pt>
                <c:pt idx="4845">
                  <c:v>846.22</c:v>
                </c:pt>
                <c:pt idx="4846">
                  <c:v>781.34</c:v>
                </c:pt>
                <c:pt idx="4847">
                  <c:v>758.42</c:v>
                </c:pt>
                <c:pt idx="4848">
                  <c:v>699.44</c:v>
                </c:pt>
                <c:pt idx="4849">
                  <c:v>680.9</c:v>
                </c:pt>
                <c:pt idx="4850">
                  <c:v>657.45</c:v>
                </c:pt>
                <c:pt idx="4851">
                  <c:v>645.21</c:v>
                </c:pt>
                <c:pt idx="4852">
                  <c:v>648.37</c:v>
                </c:pt>
                <c:pt idx="4853">
                  <c:v>672.66</c:v>
                </c:pt>
                <c:pt idx="4854">
                  <c:v>695.84</c:v>
                </c:pt>
                <c:pt idx="4855">
                  <c:v>855.67</c:v>
                </c:pt>
                <c:pt idx="4856">
                  <c:v>983.06</c:v>
                </c:pt>
                <c:pt idx="4857">
                  <c:v>1084.22</c:v>
                </c:pt>
                <c:pt idx="4858">
                  <c:v>1107.57</c:v>
                </c:pt>
                <c:pt idx="4859">
                  <c:v>1110.8800000000001</c:v>
                </c:pt>
                <c:pt idx="4860">
                  <c:v>1115.8399999999999</c:v>
                </c:pt>
                <c:pt idx="4861">
                  <c:v>1131.58</c:v>
                </c:pt>
                <c:pt idx="4862">
                  <c:v>1120.74</c:v>
                </c:pt>
                <c:pt idx="4863">
                  <c:v>1052.6300000000001</c:v>
                </c:pt>
                <c:pt idx="4864">
                  <c:v>972.36</c:v>
                </c:pt>
                <c:pt idx="4865">
                  <c:v>913.66</c:v>
                </c:pt>
                <c:pt idx="4866">
                  <c:v>947.14</c:v>
                </c:pt>
                <c:pt idx="4867">
                  <c:v>927.61</c:v>
                </c:pt>
                <c:pt idx="4868">
                  <c:v>886.23</c:v>
                </c:pt>
                <c:pt idx="4869">
                  <c:v>849.37</c:v>
                </c:pt>
                <c:pt idx="4870">
                  <c:v>796.53</c:v>
                </c:pt>
                <c:pt idx="4871">
                  <c:v>756.82</c:v>
                </c:pt>
                <c:pt idx="4872">
                  <c:v>720.27</c:v>
                </c:pt>
                <c:pt idx="4873">
                  <c:v>696.2</c:v>
                </c:pt>
                <c:pt idx="4874">
                  <c:v>675.25</c:v>
                </c:pt>
                <c:pt idx="4875">
                  <c:v>664.42</c:v>
                </c:pt>
                <c:pt idx="4876">
                  <c:v>662.13</c:v>
                </c:pt>
                <c:pt idx="4877">
                  <c:v>661.77</c:v>
                </c:pt>
                <c:pt idx="4878">
                  <c:v>658.21</c:v>
                </c:pt>
                <c:pt idx="4879">
                  <c:v>762.33</c:v>
                </c:pt>
                <c:pt idx="4880">
                  <c:v>869.96</c:v>
                </c:pt>
                <c:pt idx="4881">
                  <c:v>944.53</c:v>
                </c:pt>
                <c:pt idx="4882">
                  <c:v>975.72</c:v>
                </c:pt>
                <c:pt idx="4883">
                  <c:v>965.41</c:v>
                </c:pt>
                <c:pt idx="4884">
                  <c:v>940.74</c:v>
                </c:pt>
                <c:pt idx="4885">
                  <c:v>917.86</c:v>
                </c:pt>
                <c:pt idx="4886">
                  <c:v>874.56</c:v>
                </c:pt>
                <c:pt idx="4887">
                  <c:v>864.91</c:v>
                </c:pt>
                <c:pt idx="4888">
                  <c:v>849</c:v>
                </c:pt>
                <c:pt idx="4889">
                  <c:v>839.58</c:v>
                </c:pt>
                <c:pt idx="4890">
                  <c:v>900</c:v>
                </c:pt>
                <c:pt idx="4891">
                  <c:v>899.3</c:v>
                </c:pt>
                <c:pt idx="4892">
                  <c:v>867.53</c:v>
                </c:pt>
                <c:pt idx="4893">
                  <c:v>827.84</c:v>
                </c:pt>
                <c:pt idx="4894">
                  <c:v>795.11</c:v>
                </c:pt>
                <c:pt idx="4895">
                  <c:v>755.38</c:v>
                </c:pt>
                <c:pt idx="4896">
                  <c:v>719.01</c:v>
                </c:pt>
                <c:pt idx="4897">
                  <c:v>697.52</c:v>
                </c:pt>
                <c:pt idx="4898">
                  <c:v>676.17</c:v>
                </c:pt>
                <c:pt idx="4899">
                  <c:v>659.48</c:v>
                </c:pt>
                <c:pt idx="4900">
                  <c:v>649.82000000000005</c:v>
                </c:pt>
                <c:pt idx="4901">
                  <c:v>646.34</c:v>
                </c:pt>
                <c:pt idx="4902">
                  <c:v>620.03</c:v>
                </c:pt>
                <c:pt idx="4903">
                  <c:v>644.98</c:v>
                </c:pt>
                <c:pt idx="4904">
                  <c:v>671.78</c:v>
                </c:pt>
                <c:pt idx="4905">
                  <c:v>704.75</c:v>
                </c:pt>
                <c:pt idx="4906">
                  <c:v>724.65</c:v>
                </c:pt>
                <c:pt idx="4907">
                  <c:v>754.14</c:v>
                </c:pt>
                <c:pt idx="4908">
                  <c:v>764.93</c:v>
                </c:pt>
                <c:pt idx="4909">
                  <c:v>762.26</c:v>
                </c:pt>
                <c:pt idx="4910">
                  <c:v>752.2</c:v>
                </c:pt>
                <c:pt idx="4911">
                  <c:v>730.55</c:v>
                </c:pt>
                <c:pt idx="4912">
                  <c:v>721.71</c:v>
                </c:pt>
                <c:pt idx="4913">
                  <c:v>720.8</c:v>
                </c:pt>
                <c:pt idx="4914">
                  <c:v>786.94</c:v>
                </c:pt>
                <c:pt idx="4915">
                  <c:v>796.21</c:v>
                </c:pt>
                <c:pt idx="4916">
                  <c:v>783.23</c:v>
                </c:pt>
                <c:pt idx="4917">
                  <c:v>763.07</c:v>
                </c:pt>
                <c:pt idx="4918">
                  <c:v>725.93</c:v>
                </c:pt>
                <c:pt idx="4919">
                  <c:v>685.35</c:v>
                </c:pt>
                <c:pt idx="4920">
                  <c:v>643.65</c:v>
                </c:pt>
                <c:pt idx="4921">
                  <c:v>628.38</c:v>
                </c:pt>
                <c:pt idx="4922">
                  <c:v>613.23</c:v>
                </c:pt>
                <c:pt idx="4923">
                  <c:v>604.86</c:v>
                </c:pt>
                <c:pt idx="4924">
                  <c:v>608.49</c:v>
                </c:pt>
                <c:pt idx="4925">
                  <c:v>629.17999999999995</c:v>
                </c:pt>
                <c:pt idx="4926">
                  <c:v>666.88</c:v>
                </c:pt>
                <c:pt idx="4927">
                  <c:v>771.06</c:v>
                </c:pt>
                <c:pt idx="4928">
                  <c:v>974.42</c:v>
                </c:pt>
                <c:pt idx="4929">
                  <c:v>1059.44</c:v>
                </c:pt>
                <c:pt idx="4930">
                  <c:v>1104.92</c:v>
                </c:pt>
                <c:pt idx="4931">
                  <c:v>1098.23</c:v>
                </c:pt>
                <c:pt idx="4932">
                  <c:v>1087.3499999999999</c:v>
                </c:pt>
                <c:pt idx="4933">
                  <c:v>1084.0999999999999</c:v>
                </c:pt>
                <c:pt idx="4934">
                  <c:v>1079.48</c:v>
                </c:pt>
                <c:pt idx="4935">
                  <c:v>1035.3399999999999</c:v>
                </c:pt>
                <c:pt idx="4936">
                  <c:v>966.39</c:v>
                </c:pt>
                <c:pt idx="4937">
                  <c:v>886.21</c:v>
                </c:pt>
                <c:pt idx="4938">
                  <c:v>926.8</c:v>
                </c:pt>
                <c:pt idx="4939">
                  <c:v>914</c:v>
                </c:pt>
                <c:pt idx="4940">
                  <c:v>878.95</c:v>
                </c:pt>
                <c:pt idx="4941">
                  <c:v>849.41</c:v>
                </c:pt>
                <c:pt idx="4942">
                  <c:v>778.19</c:v>
                </c:pt>
                <c:pt idx="4943">
                  <c:v>730.65</c:v>
                </c:pt>
                <c:pt idx="4944">
                  <c:v>690.82</c:v>
                </c:pt>
                <c:pt idx="4945">
                  <c:v>668.29</c:v>
                </c:pt>
                <c:pt idx="4946">
                  <c:v>658.84</c:v>
                </c:pt>
                <c:pt idx="4947">
                  <c:v>646.23</c:v>
                </c:pt>
                <c:pt idx="4948">
                  <c:v>628.63</c:v>
                </c:pt>
                <c:pt idx="4949">
                  <c:v>674.24</c:v>
                </c:pt>
                <c:pt idx="4950">
                  <c:v>689.29</c:v>
                </c:pt>
                <c:pt idx="4951">
                  <c:v>848.83</c:v>
                </c:pt>
                <c:pt idx="4952">
                  <c:v>970.58</c:v>
                </c:pt>
                <c:pt idx="4953">
                  <c:v>1045.3800000000001</c:v>
                </c:pt>
                <c:pt idx="4954">
                  <c:v>1082.83</c:v>
                </c:pt>
                <c:pt idx="4955">
                  <c:v>1086.53</c:v>
                </c:pt>
                <c:pt idx="4956">
                  <c:v>1084.8599999999999</c:v>
                </c:pt>
                <c:pt idx="4957">
                  <c:v>1100.96</c:v>
                </c:pt>
                <c:pt idx="4958">
                  <c:v>1079.57</c:v>
                </c:pt>
                <c:pt idx="4959">
                  <c:v>1026.92</c:v>
                </c:pt>
                <c:pt idx="4960">
                  <c:v>960.9</c:v>
                </c:pt>
                <c:pt idx="4961">
                  <c:v>898.16</c:v>
                </c:pt>
                <c:pt idx="4962">
                  <c:v>872.12</c:v>
                </c:pt>
                <c:pt idx="4963">
                  <c:v>850.66</c:v>
                </c:pt>
                <c:pt idx="4964">
                  <c:v>818.45</c:v>
                </c:pt>
                <c:pt idx="4965">
                  <c:v>775.36</c:v>
                </c:pt>
                <c:pt idx="4966">
                  <c:v>733.51</c:v>
                </c:pt>
                <c:pt idx="4967">
                  <c:v>678.99</c:v>
                </c:pt>
                <c:pt idx="4968">
                  <c:v>651.02</c:v>
                </c:pt>
                <c:pt idx="4969">
                  <c:v>627.71</c:v>
                </c:pt>
                <c:pt idx="4970">
                  <c:v>613.24</c:v>
                </c:pt>
                <c:pt idx="4971">
                  <c:v>614.11</c:v>
                </c:pt>
                <c:pt idx="4972">
                  <c:v>621.96</c:v>
                </c:pt>
                <c:pt idx="4973">
                  <c:v>644.94000000000005</c:v>
                </c:pt>
                <c:pt idx="4974">
                  <c:v>675.73</c:v>
                </c:pt>
                <c:pt idx="4975">
                  <c:v>809.7</c:v>
                </c:pt>
                <c:pt idx="4976">
                  <c:v>916.95</c:v>
                </c:pt>
                <c:pt idx="4977">
                  <c:v>987.73</c:v>
                </c:pt>
                <c:pt idx="4978">
                  <c:v>1016.02</c:v>
                </c:pt>
                <c:pt idx="4979">
                  <c:v>1001.74</c:v>
                </c:pt>
                <c:pt idx="4980">
                  <c:v>997.07</c:v>
                </c:pt>
                <c:pt idx="4981">
                  <c:v>1003.33</c:v>
                </c:pt>
                <c:pt idx="4982">
                  <c:v>945.47</c:v>
                </c:pt>
                <c:pt idx="4983">
                  <c:v>974.48</c:v>
                </c:pt>
                <c:pt idx="4984">
                  <c:v>910.19</c:v>
                </c:pt>
                <c:pt idx="4985">
                  <c:v>849.82</c:v>
                </c:pt>
                <c:pt idx="4986">
                  <c:v>892.1</c:v>
                </c:pt>
                <c:pt idx="4987">
                  <c:v>884.26</c:v>
                </c:pt>
                <c:pt idx="4988">
                  <c:v>847.22</c:v>
                </c:pt>
                <c:pt idx="4989">
                  <c:v>796.48</c:v>
                </c:pt>
                <c:pt idx="4990">
                  <c:v>744.31</c:v>
                </c:pt>
                <c:pt idx="4991">
                  <c:v>692.69</c:v>
                </c:pt>
                <c:pt idx="4992">
                  <c:v>664.1</c:v>
                </c:pt>
                <c:pt idx="4993">
                  <c:v>645.89</c:v>
                </c:pt>
                <c:pt idx="4994">
                  <c:v>626.71</c:v>
                </c:pt>
                <c:pt idx="4995">
                  <c:v>618.80999999999995</c:v>
                </c:pt>
                <c:pt idx="4996">
                  <c:v>624.99</c:v>
                </c:pt>
                <c:pt idx="4997">
                  <c:v>644.66999999999996</c:v>
                </c:pt>
                <c:pt idx="4998">
                  <c:v>668.59</c:v>
                </c:pt>
                <c:pt idx="4999">
                  <c:v>846.21</c:v>
                </c:pt>
                <c:pt idx="5000">
                  <c:v>966.41</c:v>
                </c:pt>
                <c:pt idx="5001">
                  <c:v>1041.31</c:v>
                </c:pt>
                <c:pt idx="5002">
                  <c:v>1065.17</c:v>
                </c:pt>
                <c:pt idx="5003">
                  <c:v>1079.83</c:v>
                </c:pt>
                <c:pt idx="5004">
                  <c:v>1067.58</c:v>
                </c:pt>
                <c:pt idx="5005">
                  <c:v>1086.48</c:v>
                </c:pt>
                <c:pt idx="5006">
                  <c:v>1080.8699999999999</c:v>
                </c:pt>
                <c:pt idx="5007">
                  <c:v>1043.73</c:v>
                </c:pt>
                <c:pt idx="5008">
                  <c:v>979.63</c:v>
                </c:pt>
                <c:pt idx="5009">
                  <c:v>899.88</c:v>
                </c:pt>
                <c:pt idx="5010">
                  <c:v>936.12</c:v>
                </c:pt>
                <c:pt idx="5011">
                  <c:v>932.49</c:v>
                </c:pt>
                <c:pt idx="5012">
                  <c:v>887.97</c:v>
                </c:pt>
                <c:pt idx="5013">
                  <c:v>844.59</c:v>
                </c:pt>
                <c:pt idx="5014">
                  <c:v>791.25</c:v>
                </c:pt>
                <c:pt idx="5015">
                  <c:v>740.82</c:v>
                </c:pt>
                <c:pt idx="5016">
                  <c:v>701.89</c:v>
                </c:pt>
                <c:pt idx="5017">
                  <c:v>668.38</c:v>
                </c:pt>
                <c:pt idx="5018">
                  <c:v>641.96</c:v>
                </c:pt>
                <c:pt idx="5019">
                  <c:v>638.55999999999995</c:v>
                </c:pt>
                <c:pt idx="5020">
                  <c:v>637.28</c:v>
                </c:pt>
                <c:pt idx="5021">
                  <c:v>660.63</c:v>
                </c:pt>
                <c:pt idx="5022">
                  <c:v>679.38</c:v>
                </c:pt>
                <c:pt idx="5023">
                  <c:v>831.71</c:v>
                </c:pt>
                <c:pt idx="5024">
                  <c:v>966.93</c:v>
                </c:pt>
                <c:pt idx="5025">
                  <c:v>1042.1500000000001</c:v>
                </c:pt>
                <c:pt idx="5026">
                  <c:v>1081.3399999999999</c:v>
                </c:pt>
                <c:pt idx="5027">
                  <c:v>1075.44</c:v>
                </c:pt>
                <c:pt idx="5028">
                  <c:v>1056.08</c:v>
                </c:pt>
                <c:pt idx="5029">
                  <c:v>1040.6300000000001</c:v>
                </c:pt>
                <c:pt idx="5030">
                  <c:v>1050.93</c:v>
                </c:pt>
                <c:pt idx="5031">
                  <c:v>1011.88</c:v>
                </c:pt>
                <c:pt idx="5032">
                  <c:v>948</c:v>
                </c:pt>
                <c:pt idx="5033">
                  <c:v>871.01</c:v>
                </c:pt>
                <c:pt idx="5034">
                  <c:v>891.64</c:v>
                </c:pt>
                <c:pt idx="5035">
                  <c:v>876.37</c:v>
                </c:pt>
                <c:pt idx="5036">
                  <c:v>842.66</c:v>
                </c:pt>
                <c:pt idx="5037">
                  <c:v>802.67</c:v>
                </c:pt>
                <c:pt idx="5038">
                  <c:v>760.9</c:v>
                </c:pt>
                <c:pt idx="5039">
                  <c:v>739.81</c:v>
                </c:pt>
                <c:pt idx="5040">
                  <c:v>693.77</c:v>
                </c:pt>
                <c:pt idx="5041">
                  <c:v>669.7</c:v>
                </c:pt>
                <c:pt idx="5042">
                  <c:v>650.51</c:v>
                </c:pt>
                <c:pt idx="5043">
                  <c:v>642.25</c:v>
                </c:pt>
                <c:pt idx="5044">
                  <c:v>642.27</c:v>
                </c:pt>
                <c:pt idx="5045">
                  <c:v>650.64</c:v>
                </c:pt>
                <c:pt idx="5046">
                  <c:v>637.85</c:v>
                </c:pt>
                <c:pt idx="5047">
                  <c:v>720.54</c:v>
                </c:pt>
                <c:pt idx="5048">
                  <c:v>803.24</c:v>
                </c:pt>
                <c:pt idx="5049">
                  <c:v>870.64</c:v>
                </c:pt>
                <c:pt idx="5050">
                  <c:v>887.97</c:v>
                </c:pt>
                <c:pt idx="5051">
                  <c:v>886.19</c:v>
                </c:pt>
                <c:pt idx="5052">
                  <c:v>865.57</c:v>
                </c:pt>
                <c:pt idx="5053">
                  <c:v>855.7</c:v>
                </c:pt>
                <c:pt idx="5054">
                  <c:v>840.7</c:v>
                </c:pt>
                <c:pt idx="5055">
                  <c:v>830.23</c:v>
                </c:pt>
                <c:pt idx="5056">
                  <c:v>822.42</c:v>
                </c:pt>
                <c:pt idx="5057">
                  <c:v>824.15</c:v>
                </c:pt>
                <c:pt idx="5058">
                  <c:v>861.61</c:v>
                </c:pt>
                <c:pt idx="5059">
                  <c:v>863.21</c:v>
                </c:pt>
                <c:pt idx="5060">
                  <c:v>816.57</c:v>
                </c:pt>
                <c:pt idx="5061">
                  <c:v>775.06</c:v>
                </c:pt>
                <c:pt idx="5062">
                  <c:v>735.03</c:v>
                </c:pt>
                <c:pt idx="5063">
                  <c:v>696.7</c:v>
                </c:pt>
                <c:pt idx="5064">
                  <c:v>678.17</c:v>
                </c:pt>
                <c:pt idx="5065">
                  <c:v>654.08000000000004</c:v>
                </c:pt>
                <c:pt idx="5066">
                  <c:v>639.21</c:v>
                </c:pt>
                <c:pt idx="5067">
                  <c:v>626.21</c:v>
                </c:pt>
                <c:pt idx="5068">
                  <c:v>616.9</c:v>
                </c:pt>
                <c:pt idx="5069">
                  <c:v>608.23</c:v>
                </c:pt>
                <c:pt idx="5070">
                  <c:v>585.79</c:v>
                </c:pt>
                <c:pt idx="5071">
                  <c:v>601.47</c:v>
                </c:pt>
                <c:pt idx="5072">
                  <c:v>633.55999999999995</c:v>
                </c:pt>
                <c:pt idx="5073">
                  <c:v>665.8</c:v>
                </c:pt>
                <c:pt idx="5074">
                  <c:v>705.66</c:v>
                </c:pt>
                <c:pt idx="5075">
                  <c:v>725.5</c:v>
                </c:pt>
                <c:pt idx="5076">
                  <c:v>730.24</c:v>
                </c:pt>
                <c:pt idx="5077">
                  <c:v>721.45</c:v>
                </c:pt>
                <c:pt idx="5078">
                  <c:v>717.07</c:v>
                </c:pt>
                <c:pt idx="5079">
                  <c:v>706.26</c:v>
                </c:pt>
                <c:pt idx="5080">
                  <c:v>716.68</c:v>
                </c:pt>
                <c:pt idx="5081">
                  <c:v>714.77</c:v>
                </c:pt>
                <c:pt idx="5082">
                  <c:v>800.33</c:v>
                </c:pt>
                <c:pt idx="5083">
                  <c:v>798.05</c:v>
                </c:pt>
                <c:pt idx="5084">
                  <c:v>817.83</c:v>
                </c:pt>
                <c:pt idx="5085">
                  <c:v>756.18</c:v>
                </c:pt>
                <c:pt idx="5086">
                  <c:v>707.55</c:v>
                </c:pt>
                <c:pt idx="5087">
                  <c:v>662.9</c:v>
                </c:pt>
                <c:pt idx="5088">
                  <c:v>634.39</c:v>
                </c:pt>
                <c:pt idx="5089">
                  <c:v>612.05999999999995</c:v>
                </c:pt>
                <c:pt idx="5090">
                  <c:v>605.87</c:v>
                </c:pt>
                <c:pt idx="5091">
                  <c:v>596.39</c:v>
                </c:pt>
                <c:pt idx="5092">
                  <c:v>610.88</c:v>
                </c:pt>
                <c:pt idx="5093">
                  <c:v>640.22</c:v>
                </c:pt>
                <c:pt idx="5094">
                  <c:v>670.61</c:v>
                </c:pt>
                <c:pt idx="5095">
                  <c:v>830.15</c:v>
                </c:pt>
                <c:pt idx="5096">
                  <c:v>960.18</c:v>
                </c:pt>
                <c:pt idx="5097">
                  <c:v>1028.23</c:v>
                </c:pt>
                <c:pt idx="5098">
                  <c:v>1073.6600000000001</c:v>
                </c:pt>
                <c:pt idx="5099">
                  <c:v>1077.74</c:v>
                </c:pt>
                <c:pt idx="5100">
                  <c:v>1081.24</c:v>
                </c:pt>
                <c:pt idx="5101">
                  <c:v>1099.22</c:v>
                </c:pt>
                <c:pt idx="5102">
                  <c:v>1106.69</c:v>
                </c:pt>
                <c:pt idx="5103">
                  <c:v>1067.76</c:v>
                </c:pt>
                <c:pt idx="5104">
                  <c:v>997.41</c:v>
                </c:pt>
                <c:pt idx="5105">
                  <c:v>893.07</c:v>
                </c:pt>
                <c:pt idx="5106">
                  <c:v>935.91</c:v>
                </c:pt>
                <c:pt idx="5107">
                  <c:v>928.66</c:v>
                </c:pt>
                <c:pt idx="5108">
                  <c:v>897.11</c:v>
                </c:pt>
                <c:pt idx="5109">
                  <c:v>858.71</c:v>
                </c:pt>
                <c:pt idx="5110">
                  <c:v>797.93</c:v>
                </c:pt>
                <c:pt idx="5111">
                  <c:v>743.98</c:v>
                </c:pt>
                <c:pt idx="5112">
                  <c:v>711.21</c:v>
                </c:pt>
                <c:pt idx="5113">
                  <c:v>686.65</c:v>
                </c:pt>
                <c:pt idx="5114">
                  <c:v>661.21</c:v>
                </c:pt>
                <c:pt idx="5115">
                  <c:v>655.11</c:v>
                </c:pt>
                <c:pt idx="5116">
                  <c:v>657.48</c:v>
                </c:pt>
                <c:pt idx="5117">
                  <c:v>685.86</c:v>
                </c:pt>
                <c:pt idx="5118">
                  <c:v>712.82</c:v>
                </c:pt>
                <c:pt idx="5119">
                  <c:v>877.62</c:v>
                </c:pt>
                <c:pt idx="5120">
                  <c:v>1011.47</c:v>
                </c:pt>
                <c:pt idx="5121">
                  <c:v>1086.01</c:v>
                </c:pt>
                <c:pt idx="5122">
                  <c:v>1124.27</c:v>
                </c:pt>
                <c:pt idx="5123">
                  <c:v>1112.53</c:v>
                </c:pt>
                <c:pt idx="5124">
                  <c:v>1119.31</c:v>
                </c:pt>
                <c:pt idx="5125">
                  <c:v>1097.3900000000001</c:v>
                </c:pt>
                <c:pt idx="5126">
                  <c:v>1078.55</c:v>
                </c:pt>
                <c:pt idx="5127">
                  <c:v>1029.5999999999999</c:v>
                </c:pt>
                <c:pt idx="5128">
                  <c:v>971.38</c:v>
                </c:pt>
                <c:pt idx="5129">
                  <c:v>899</c:v>
                </c:pt>
                <c:pt idx="5130">
                  <c:v>941.15</c:v>
                </c:pt>
                <c:pt idx="5131">
                  <c:v>920</c:v>
                </c:pt>
                <c:pt idx="5132">
                  <c:v>888.23</c:v>
                </c:pt>
                <c:pt idx="5133">
                  <c:v>843.78</c:v>
                </c:pt>
                <c:pt idx="5134">
                  <c:v>780.95</c:v>
                </c:pt>
                <c:pt idx="5135">
                  <c:v>728.43</c:v>
                </c:pt>
                <c:pt idx="5136">
                  <c:v>691.64</c:v>
                </c:pt>
                <c:pt idx="5137">
                  <c:v>669.73</c:v>
                </c:pt>
                <c:pt idx="5138">
                  <c:v>656.05</c:v>
                </c:pt>
                <c:pt idx="5139">
                  <c:v>646.55999999999995</c:v>
                </c:pt>
                <c:pt idx="5140">
                  <c:v>646.16</c:v>
                </c:pt>
                <c:pt idx="5141">
                  <c:v>675.5</c:v>
                </c:pt>
                <c:pt idx="5142">
                  <c:v>688.76</c:v>
                </c:pt>
                <c:pt idx="5143">
                  <c:v>857.32</c:v>
                </c:pt>
                <c:pt idx="5144">
                  <c:v>978.65</c:v>
                </c:pt>
                <c:pt idx="5145">
                  <c:v>1063.3</c:v>
                </c:pt>
                <c:pt idx="5146">
                  <c:v>1096.3699999999999</c:v>
                </c:pt>
                <c:pt idx="5147">
                  <c:v>1106.33</c:v>
                </c:pt>
                <c:pt idx="5148">
                  <c:v>1112.43</c:v>
                </c:pt>
                <c:pt idx="5149">
                  <c:v>1118.76</c:v>
                </c:pt>
                <c:pt idx="5150">
                  <c:v>1114.8499999999999</c:v>
                </c:pt>
                <c:pt idx="5151">
                  <c:v>1039.6199999999999</c:v>
                </c:pt>
                <c:pt idx="5152">
                  <c:v>964.37</c:v>
                </c:pt>
                <c:pt idx="5153">
                  <c:v>896.2</c:v>
                </c:pt>
                <c:pt idx="5154">
                  <c:v>947.91</c:v>
                </c:pt>
                <c:pt idx="5155">
                  <c:v>932.2</c:v>
                </c:pt>
                <c:pt idx="5156">
                  <c:v>896.58</c:v>
                </c:pt>
                <c:pt idx="5157">
                  <c:v>852.64</c:v>
                </c:pt>
                <c:pt idx="5158">
                  <c:v>795.71</c:v>
                </c:pt>
                <c:pt idx="5159">
                  <c:v>754.6</c:v>
                </c:pt>
                <c:pt idx="5160">
                  <c:v>712.89</c:v>
                </c:pt>
                <c:pt idx="5161">
                  <c:v>681.45</c:v>
                </c:pt>
                <c:pt idx="5162">
                  <c:v>673.37</c:v>
                </c:pt>
                <c:pt idx="5163">
                  <c:v>659.01</c:v>
                </c:pt>
                <c:pt idx="5164">
                  <c:v>663.45</c:v>
                </c:pt>
                <c:pt idx="5165">
                  <c:v>688.61</c:v>
                </c:pt>
                <c:pt idx="5166">
                  <c:v>717.16</c:v>
                </c:pt>
                <c:pt idx="5167">
                  <c:v>875.84</c:v>
                </c:pt>
                <c:pt idx="5168">
                  <c:v>998.76</c:v>
                </c:pt>
                <c:pt idx="5169">
                  <c:v>1086.93</c:v>
                </c:pt>
                <c:pt idx="5170">
                  <c:v>1123.25</c:v>
                </c:pt>
                <c:pt idx="5171">
                  <c:v>1118.79</c:v>
                </c:pt>
                <c:pt idx="5172">
                  <c:v>1119.53</c:v>
                </c:pt>
                <c:pt idx="5173">
                  <c:v>1132.58</c:v>
                </c:pt>
                <c:pt idx="5174">
                  <c:v>1129.6400000000001</c:v>
                </c:pt>
                <c:pt idx="5175">
                  <c:v>1105.28</c:v>
                </c:pt>
                <c:pt idx="5176">
                  <c:v>1017.99</c:v>
                </c:pt>
                <c:pt idx="5177">
                  <c:v>928.76</c:v>
                </c:pt>
                <c:pt idx="5178">
                  <c:v>968.88</c:v>
                </c:pt>
                <c:pt idx="5179">
                  <c:v>956.16</c:v>
                </c:pt>
                <c:pt idx="5180">
                  <c:v>941.55</c:v>
                </c:pt>
                <c:pt idx="5181">
                  <c:v>893.43</c:v>
                </c:pt>
                <c:pt idx="5182">
                  <c:v>829.72</c:v>
                </c:pt>
                <c:pt idx="5183">
                  <c:v>774.57</c:v>
                </c:pt>
                <c:pt idx="5184">
                  <c:v>738.05</c:v>
                </c:pt>
                <c:pt idx="5185">
                  <c:v>718.93</c:v>
                </c:pt>
                <c:pt idx="5186">
                  <c:v>695.71</c:v>
                </c:pt>
                <c:pt idx="5187">
                  <c:v>680.27</c:v>
                </c:pt>
                <c:pt idx="5188">
                  <c:v>680.71</c:v>
                </c:pt>
                <c:pt idx="5189">
                  <c:v>707.52</c:v>
                </c:pt>
                <c:pt idx="5190">
                  <c:v>718.35</c:v>
                </c:pt>
                <c:pt idx="5191">
                  <c:v>889.39</c:v>
                </c:pt>
                <c:pt idx="5192">
                  <c:v>1011.1</c:v>
                </c:pt>
                <c:pt idx="5193">
                  <c:v>1097.82</c:v>
                </c:pt>
                <c:pt idx="5194">
                  <c:v>1136.0999999999999</c:v>
                </c:pt>
                <c:pt idx="5195">
                  <c:v>1122.1400000000001</c:v>
                </c:pt>
                <c:pt idx="5196">
                  <c:v>1121.3900000000001</c:v>
                </c:pt>
                <c:pt idx="5197">
                  <c:v>1135.57</c:v>
                </c:pt>
                <c:pt idx="5198">
                  <c:v>1132.3900000000001</c:v>
                </c:pt>
                <c:pt idx="5199">
                  <c:v>1085.47</c:v>
                </c:pt>
                <c:pt idx="5200">
                  <c:v>1005.33</c:v>
                </c:pt>
                <c:pt idx="5201">
                  <c:v>928.08</c:v>
                </c:pt>
                <c:pt idx="5202">
                  <c:v>981.88</c:v>
                </c:pt>
                <c:pt idx="5203">
                  <c:v>959.7</c:v>
                </c:pt>
                <c:pt idx="5204">
                  <c:v>921.86</c:v>
                </c:pt>
                <c:pt idx="5205">
                  <c:v>882.75</c:v>
                </c:pt>
                <c:pt idx="5206">
                  <c:v>827.9</c:v>
                </c:pt>
                <c:pt idx="5207">
                  <c:v>783.92</c:v>
                </c:pt>
                <c:pt idx="5208">
                  <c:v>737.81</c:v>
                </c:pt>
                <c:pt idx="5209">
                  <c:v>713.51</c:v>
                </c:pt>
                <c:pt idx="5210">
                  <c:v>691.56</c:v>
                </c:pt>
                <c:pt idx="5211">
                  <c:v>674.71</c:v>
                </c:pt>
                <c:pt idx="5212">
                  <c:v>672.42</c:v>
                </c:pt>
                <c:pt idx="5213">
                  <c:v>673.21</c:v>
                </c:pt>
                <c:pt idx="5214">
                  <c:v>664.22</c:v>
                </c:pt>
                <c:pt idx="5215">
                  <c:v>760.34</c:v>
                </c:pt>
                <c:pt idx="5216">
                  <c:v>861.95</c:v>
                </c:pt>
                <c:pt idx="5217">
                  <c:v>931.04</c:v>
                </c:pt>
                <c:pt idx="5218">
                  <c:v>972.01</c:v>
                </c:pt>
                <c:pt idx="5219">
                  <c:v>946.19</c:v>
                </c:pt>
                <c:pt idx="5220">
                  <c:v>906.7</c:v>
                </c:pt>
                <c:pt idx="5221">
                  <c:v>886.99</c:v>
                </c:pt>
                <c:pt idx="5222">
                  <c:v>855.22</c:v>
                </c:pt>
                <c:pt idx="5223">
                  <c:v>840.04</c:v>
                </c:pt>
                <c:pt idx="5224">
                  <c:v>825.19</c:v>
                </c:pt>
                <c:pt idx="5225">
                  <c:v>823.51</c:v>
                </c:pt>
                <c:pt idx="5226">
                  <c:v>865.55</c:v>
                </c:pt>
                <c:pt idx="5227">
                  <c:v>865.82</c:v>
                </c:pt>
                <c:pt idx="5228">
                  <c:v>840.06</c:v>
                </c:pt>
                <c:pt idx="5229">
                  <c:v>798.12</c:v>
                </c:pt>
                <c:pt idx="5230">
                  <c:v>741.32</c:v>
                </c:pt>
                <c:pt idx="5231">
                  <c:v>710</c:v>
                </c:pt>
                <c:pt idx="5232">
                  <c:v>678.47</c:v>
                </c:pt>
                <c:pt idx="5233">
                  <c:v>655.78</c:v>
                </c:pt>
                <c:pt idx="5234">
                  <c:v>639.15</c:v>
                </c:pt>
                <c:pt idx="5235">
                  <c:v>635.14</c:v>
                </c:pt>
                <c:pt idx="5236">
                  <c:v>626.76</c:v>
                </c:pt>
                <c:pt idx="5237">
                  <c:v>624.37</c:v>
                </c:pt>
                <c:pt idx="5238">
                  <c:v>602.03</c:v>
                </c:pt>
                <c:pt idx="5239">
                  <c:v>637.69000000000005</c:v>
                </c:pt>
                <c:pt idx="5240">
                  <c:v>661.45</c:v>
                </c:pt>
                <c:pt idx="5241">
                  <c:v>693.26</c:v>
                </c:pt>
                <c:pt idx="5242">
                  <c:v>741.43</c:v>
                </c:pt>
                <c:pt idx="5243">
                  <c:v>757.1</c:v>
                </c:pt>
                <c:pt idx="5244">
                  <c:v>763.95</c:v>
                </c:pt>
                <c:pt idx="5245">
                  <c:v>763.91</c:v>
                </c:pt>
                <c:pt idx="5246">
                  <c:v>741.46</c:v>
                </c:pt>
                <c:pt idx="5247">
                  <c:v>730.98</c:v>
                </c:pt>
                <c:pt idx="5248">
                  <c:v>733.5</c:v>
                </c:pt>
                <c:pt idx="5249">
                  <c:v>741.86</c:v>
                </c:pt>
                <c:pt idx="5250">
                  <c:v>818.86</c:v>
                </c:pt>
                <c:pt idx="5251">
                  <c:v>806.41</c:v>
                </c:pt>
                <c:pt idx="5252">
                  <c:v>796.5</c:v>
                </c:pt>
                <c:pt idx="5253">
                  <c:v>765.16</c:v>
                </c:pt>
                <c:pt idx="5254">
                  <c:v>721.36</c:v>
                </c:pt>
                <c:pt idx="5255">
                  <c:v>680.83</c:v>
                </c:pt>
                <c:pt idx="5256">
                  <c:v>643.24</c:v>
                </c:pt>
                <c:pt idx="5257">
                  <c:v>624.20000000000005</c:v>
                </c:pt>
                <c:pt idx="5258">
                  <c:v>609.64</c:v>
                </c:pt>
                <c:pt idx="5259">
                  <c:v>606.97</c:v>
                </c:pt>
                <c:pt idx="5260">
                  <c:v>618.76</c:v>
                </c:pt>
                <c:pt idx="5261">
                  <c:v>648.49</c:v>
                </c:pt>
                <c:pt idx="5262">
                  <c:v>656.63</c:v>
                </c:pt>
                <c:pt idx="5263">
                  <c:v>798.54</c:v>
                </c:pt>
                <c:pt idx="5264">
                  <c:v>935.6</c:v>
                </c:pt>
                <c:pt idx="5265">
                  <c:v>1009.6</c:v>
                </c:pt>
                <c:pt idx="5266">
                  <c:v>1066.08</c:v>
                </c:pt>
                <c:pt idx="5267">
                  <c:v>1092.72</c:v>
                </c:pt>
                <c:pt idx="5268">
                  <c:v>1094.77</c:v>
                </c:pt>
                <c:pt idx="5269">
                  <c:v>1102.45</c:v>
                </c:pt>
                <c:pt idx="5270">
                  <c:v>1090.4000000000001</c:v>
                </c:pt>
                <c:pt idx="5271">
                  <c:v>1059.05</c:v>
                </c:pt>
                <c:pt idx="5272">
                  <c:v>991.4</c:v>
                </c:pt>
                <c:pt idx="5273">
                  <c:v>900.22</c:v>
                </c:pt>
                <c:pt idx="5274">
                  <c:v>954.53</c:v>
                </c:pt>
                <c:pt idx="5275">
                  <c:v>943.99</c:v>
                </c:pt>
                <c:pt idx="5276">
                  <c:v>907.54</c:v>
                </c:pt>
                <c:pt idx="5277">
                  <c:v>852.26</c:v>
                </c:pt>
                <c:pt idx="5278">
                  <c:v>793.43</c:v>
                </c:pt>
                <c:pt idx="5279">
                  <c:v>738.12</c:v>
                </c:pt>
                <c:pt idx="5280">
                  <c:v>705.98</c:v>
                </c:pt>
                <c:pt idx="5281">
                  <c:v>673.9</c:v>
                </c:pt>
                <c:pt idx="5282">
                  <c:v>659.75</c:v>
                </c:pt>
                <c:pt idx="5283">
                  <c:v>653.28</c:v>
                </c:pt>
                <c:pt idx="5284">
                  <c:v>658.86</c:v>
                </c:pt>
                <c:pt idx="5285">
                  <c:v>688.21</c:v>
                </c:pt>
                <c:pt idx="5286">
                  <c:v>709.46</c:v>
                </c:pt>
                <c:pt idx="5287">
                  <c:v>882.8</c:v>
                </c:pt>
                <c:pt idx="5288">
                  <c:v>1017.01</c:v>
                </c:pt>
                <c:pt idx="5289">
                  <c:v>1087.76</c:v>
                </c:pt>
                <c:pt idx="5290">
                  <c:v>1125.03</c:v>
                </c:pt>
                <c:pt idx="5291">
                  <c:v>1121.1500000000001</c:v>
                </c:pt>
                <c:pt idx="5292">
                  <c:v>1126.6600000000001</c:v>
                </c:pt>
                <c:pt idx="5293">
                  <c:v>1136.6199999999999</c:v>
                </c:pt>
                <c:pt idx="5294">
                  <c:v>1127.49</c:v>
                </c:pt>
                <c:pt idx="5295">
                  <c:v>1085.9100000000001</c:v>
                </c:pt>
                <c:pt idx="5296">
                  <c:v>1010.4</c:v>
                </c:pt>
                <c:pt idx="5297">
                  <c:v>905.83</c:v>
                </c:pt>
                <c:pt idx="5298">
                  <c:v>955.16</c:v>
                </c:pt>
                <c:pt idx="5299">
                  <c:v>945.41</c:v>
                </c:pt>
                <c:pt idx="5300">
                  <c:v>908.1</c:v>
                </c:pt>
                <c:pt idx="5301">
                  <c:v>861.84</c:v>
                </c:pt>
                <c:pt idx="5302">
                  <c:v>804.89</c:v>
                </c:pt>
                <c:pt idx="5303">
                  <c:v>754.19</c:v>
                </c:pt>
                <c:pt idx="5304">
                  <c:v>704.73</c:v>
                </c:pt>
                <c:pt idx="5305">
                  <c:v>687.31</c:v>
                </c:pt>
                <c:pt idx="5306">
                  <c:v>671.73</c:v>
                </c:pt>
                <c:pt idx="5307">
                  <c:v>662.01</c:v>
                </c:pt>
                <c:pt idx="5308">
                  <c:v>670.78</c:v>
                </c:pt>
                <c:pt idx="5309">
                  <c:v>702.73</c:v>
                </c:pt>
                <c:pt idx="5310">
                  <c:v>722.1</c:v>
                </c:pt>
                <c:pt idx="5311">
                  <c:v>886.15</c:v>
                </c:pt>
                <c:pt idx="5312">
                  <c:v>1002.1</c:v>
                </c:pt>
                <c:pt idx="5313">
                  <c:v>1077.55</c:v>
                </c:pt>
                <c:pt idx="5314">
                  <c:v>1098.19</c:v>
                </c:pt>
                <c:pt idx="5315">
                  <c:v>1095.22</c:v>
                </c:pt>
                <c:pt idx="5316">
                  <c:v>1110.44</c:v>
                </c:pt>
                <c:pt idx="5317">
                  <c:v>1123.02</c:v>
                </c:pt>
                <c:pt idx="5318">
                  <c:v>1111.42</c:v>
                </c:pt>
                <c:pt idx="5319">
                  <c:v>1073.54</c:v>
                </c:pt>
                <c:pt idx="5320">
                  <c:v>997.88</c:v>
                </c:pt>
                <c:pt idx="5321">
                  <c:v>927.54</c:v>
                </c:pt>
                <c:pt idx="5322">
                  <c:v>969.95</c:v>
                </c:pt>
                <c:pt idx="5323">
                  <c:v>930.69</c:v>
                </c:pt>
                <c:pt idx="5324">
                  <c:v>876.78</c:v>
                </c:pt>
                <c:pt idx="5325">
                  <c:v>830.07</c:v>
                </c:pt>
                <c:pt idx="5326">
                  <c:v>772.79</c:v>
                </c:pt>
                <c:pt idx="5327">
                  <c:v>727.46</c:v>
                </c:pt>
                <c:pt idx="5328">
                  <c:v>684.1</c:v>
                </c:pt>
                <c:pt idx="5329">
                  <c:v>662.3</c:v>
                </c:pt>
                <c:pt idx="5330">
                  <c:v>649.46</c:v>
                </c:pt>
                <c:pt idx="5331">
                  <c:v>642.21</c:v>
                </c:pt>
                <c:pt idx="5332">
                  <c:v>655.63</c:v>
                </c:pt>
                <c:pt idx="5333">
                  <c:v>686.42</c:v>
                </c:pt>
                <c:pt idx="5334">
                  <c:v>705.7</c:v>
                </c:pt>
                <c:pt idx="5335">
                  <c:v>866.95</c:v>
                </c:pt>
                <c:pt idx="5336">
                  <c:v>997.64</c:v>
                </c:pt>
                <c:pt idx="5337">
                  <c:v>1069.27</c:v>
                </c:pt>
                <c:pt idx="5338">
                  <c:v>1108.76</c:v>
                </c:pt>
                <c:pt idx="5339">
                  <c:v>1094.8900000000001</c:v>
                </c:pt>
                <c:pt idx="5340">
                  <c:v>1072.24</c:v>
                </c:pt>
                <c:pt idx="5341">
                  <c:v>1098.8800000000001</c:v>
                </c:pt>
                <c:pt idx="5342">
                  <c:v>1065.73</c:v>
                </c:pt>
                <c:pt idx="5343">
                  <c:v>1019.52</c:v>
                </c:pt>
                <c:pt idx="5344">
                  <c:v>963.52</c:v>
                </c:pt>
                <c:pt idx="5345">
                  <c:v>913.3</c:v>
                </c:pt>
                <c:pt idx="5346">
                  <c:v>934.13</c:v>
                </c:pt>
                <c:pt idx="5347">
                  <c:v>896.76</c:v>
                </c:pt>
                <c:pt idx="5348">
                  <c:v>858.97</c:v>
                </c:pt>
                <c:pt idx="5349">
                  <c:v>816.15</c:v>
                </c:pt>
                <c:pt idx="5350">
                  <c:v>755.46</c:v>
                </c:pt>
                <c:pt idx="5351">
                  <c:v>700.1</c:v>
                </c:pt>
                <c:pt idx="5352">
                  <c:v>671.26</c:v>
                </c:pt>
                <c:pt idx="5353">
                  <c:v>645.30999999999995</c:v>
                </c:pt>
                <c:pt idx="5354">
                  <c:v>635.55999999999995</c:v>
                </c:pt>
                <c:pt idx="5355">
                  <c:v>623.84</c:v>
                </c:pt>
                <c:pt idx="5356">
                  <c:v>633.16</c:v>
                </c:pt>
                <c:pt idx="5357">
                  <c:v>665.99</c:v>
                </c:pt>
                <c:pt idx="5358">
                  <c:v>685.11</c:v>
                </c:pt>
                <c:pt idx="5359">
                  <c:v>817.74</c:v>
                </c:pt>
                <c:pt idx="5360">
                  <c:v>944.97</c:v>
                </c:pt>
                <c:pt idx="5361">
                  <c:v>1012.18</c:v>
                </c:pt>
                <c:pt idx="5362">
                  <c:v>1060.75</c:v>
                </c:pt>
                <c:pt idx="5363">
                  <c:v>1061.69</c:v>
                </c:pt>
                <c:pt idx="5364">
                  <c:v>1051.04</c:v>
                </c:pt>
                <c:pt idx="5365">
                  <c:v>1068.4000000000001</c:v>
                </c:pt>
                <c:pt idx="5366">
                  <c:v>1072.6300000000001</c:v>
                </c:pt>
                <c:pt idx="5367">
                  <c:v>1032.3399999999999</c:v>
                </c:pt>
                <c:pt idx="5368">
                  <c:v>949.06</c:v>
                </c:pt>
                <c:pt idx="5369">
                  <c:v>879.44</c:v>
                </c:pt>
                <c:pt idx="5370">
                  <c:v>922.54</c:v>
                </c:pt>
                <c:pt idx="5371">
                  <c:v>912.59</c:v>
                </c:pt>
                <c:pt idx="5372">
                  <c:v>872.51</c:v>
                </c:pt>
                <c:pt idx="5373">
                  <c:v>831.47</c:v>
                </c:pt>
                <c:pt idx="5374">
                  <c:v>786.5</c:v>
                </c:pt>
                <c:pt idx="5375">
                  <c:v>745.52</c:v>
                </c:pt>
                <c:pt idx="5376">
                  <c:v>716.87</c:v>
                </c:pt>
                <c:pt idx="5377">
                  <c:v>684.44</c:v>
                </c:pt>
                <c:pt idx="5378">
                  <c:v>672.79</c:v>
                </c:pt>
                <c:pt idx="5379">
                  <c:v>654.76</c:v>
                </c:pt>
                <c:pt idx="5380">
                  <c:v>655.72</c:v>
                </c:pt>
                <c:pt idx="5381">
                  <c:v>668.17</c:v>
                </c:pt>
                <c:pt idx="5382">
                  <c:v>663.04</c:v>
                </c:pt>
                <c:pt idx="5383">
                  <c:v>768.22</c:v>
                </c:pt>
                <c:pt idx="5384">
                  <c:v>856.93</c:v>
                </c:pt>
                <c:pt idx="5385">
                  <c:v>917.39</c:v>
                </c:pt>
                <c:pt idx="5386">
                  <c:v>945.52</c:v>
                </c:pt>
                <c:pt idx="5387">
                  <c:v>940.06</c:v>
                </c:pt>
                <c:pt idx="5388">
                  <c:v>904.34</c:v>
                </c:pt>
                <c:pt idx="5389">
                  <c:v>879.85</c:v>
                </c:pt>
                <c:pt idx="5390">
                  <c:v>876.02</c:v>
                </c:pt>
                <c:pt idx="5391">
                  <c:v>858.32</c:v>
                </c:pt>
                <c:pt idx="5392">
                  <c:v>837.91</c:v>
                </c:pt>
                <c:pt idx="5393">
                  <c:v>820.23</c:v>
                </c:pt>
                <c:pt idx="5394">
                  <c:v>892.68</c:v>
                </c:pt>
                <c:pt idx="5395">
                  <c:v>897.33</c:v>
                </c:pt>
                <c:pt idx="5396">
                  <c:v>867.5</c:v>
                </c:pt>
                <c:pt idx="5397">
                  <c:v>839.42</c:v>
                </c:pt>
                <c:pt idx="5398">
                  <c:v>794.08</c:v>
                </c:pt>
                <c:pt idx="5399">
                  <c:v>763.52</c:v>
                </c:pt>
                <c:pt idx="5400">
                  <c:v>719.05</c:v>
                </c:pt>
                <c:pt idx="5401">
                  <c:v>692.71</c:v>
                </c:pt>
                <c:pt idx="5402">
                  <c:v>665.9</c:v>
                </c:pt>
                <c:pt idx="5403">
                  <c:v>649.67999999999995</c:v>
                </c:pt>
                <c:pt idx="5404">
                  <c:v>635.17999999999995</c:v>
                </c:pt>
                <c:pt idx="5405">
                  <c:v>632.02</c:v>
                </c:pt>
                <c:pt idx="5406">
                  <c:v>604.73</c:v>
                </c:pt>
                <c:pt idx="5407">
                  <c:v>643.52</c:v>
                </c:pt>
                <c:pt idx="5408">
                  <c:v>673.64</c:v>
                </c:pt>
                <c:pt idx="5409">
                  <c:v>732.83</c:v>
                </c:pt>
                <c:pt idx="5410">
                  <c:v>768.88</c:v>
                </c:pt>
                <c:pt idx="5411">
                  <c:v>789.69</c:v>
                </c:pt>
                <c:pt idx="5412">
                  <c:v>789.03</c:v>
                </c:pt>
                <c:pt idx="5413">
                  <c:v>774.55</c:v>
                </c:pt>
                <c:pt idx="5414">
                  <c:v>756.01</c:v>
                </c:pt>
                <c:pt idx="5415">
                  <c:v>743.73</c:v>
                </c:pt>
                <c:pt idx="5416">
                  <c:v>738.92</c:v>
                </c:pt>
                <c:pt idx="5417">
                  <c:v>745.97</c:v>
                </c:pt>
                <c:pt idx="5418">
                  <c:v>816.87</c:v>
                </c:pt>
                <c:pt idx="5419">
                  <c:v>815.01</c:v>
                </c:pt>
                <c:pt idx="5420">
                  <c:v>801.91</c:v>
                </c:pt>
                <c:pt idx="5421">
                  <c:v>774.59</c:v>
                </c:pt>
                <c:pt idx="5422">
                  <c:v>729.9</c:v>
                </c:pt>
                <c:pt idx="5423">
                  <c:v>679.04</c:v>
                </c:pt>
                <c:pt idx="5424">
                  <c:v>654.53</c:v>
                </c:pt>
                <c:pt idx="5425">
                  <c:v>626.04</c:v>
                </c:pt>
                <c:pt idx="5426">
                  <c:v>615.55999999999995</c:v>
                </c:pt>
                <c:pt idx="5427">
                  <c:v>621.25</c:v>
                </c:pt>
                <c:pt idx="5428">
                  <c:v>623.79</c:v>
                </c:pt>
                <c:pt idx="5429">
                  <c:v>665.98</c:v>
                </c:pt>
                <c:pt idx="5430">
                  <c:v>677.14</c:v>
                </c:pt>
                <c:pt idx="5431">
                  <c:v>803.9</c:v>
                </c:pt>
                <c:pt idx="5432">
                  <c:v>919.29</c:v>
                </c:pt>
                <c:pt idx="5433">
                  <c:v>993.37</c:v>
                </c:pt>
                <c:pt idx="5434">
                  <c:v>1046.75</c:v>
                </c:pt>
                <c:pt idx="5435">
                  <c:v>1068.0899999999999</c:v>
                </c:pt>
                <c:pt idx="5436">
                  <c:v>1072.3</c:v>
                </c:pt>
                <c:pt idx="5437">
                  <c:v>1088.56</c:v>
                </c:pt>
                <c:pt idx="5438">
                  <c:v>1075.3800000000001</c:v>
                </c:pt>
                <c:pt idx="5439">
                  <c:v>1038.8800000000001</c:v>
                </c:pt>
                <c:pt idx="5440">
                  <c:v>971.22</c:v>
                </c:pt>
                <c:pt idx="5441">
                  <c:v>885.6</c:v>
                </c:pt>
                <c:pt idx="5442">
                  <c:v>938.38</c:v>
                </c:pt>
                <c:pt idx="5443">
                  <c:v>923.62</c:v>
                </c:pt>
                <c:pt idx="5444">
                  <c:v>875.56</c:v>
                </c:pt>
                <c:pt idx="5445">
                  <c:v>829.44</c:v>
                </c:pt>
                <c:pt idx="5446">
                  <c:v>775.46</c:v>
                </c:pt>
                <c:pt idx="5447">
                  <c:v>721.25</c:v>
                </c:pt>
                <c:pt idx="5448">
                  <c:v>676.29</c:v>
                </c:pt>
                <c:pt idx="5449">
                  <c:v>650.74</c:v>
                </c:pt>
                <c:pt idx="5450">
                  <c:v>633.98</c:v>
                </c:pt>
                <c:pt idx="5451">
                  <c:v>625.13</c:v>
                </c:pt>
                <c:pt idx="5452">
                  <c:v>626.88</c:v>
                </c:pt>
                <c:pt idx="5453">
                  <c:v>682.02</c:v>
                </c:pt>
                <c:pt idx="5454">
                  <c:v>700.39</c:v>
                </c:pt>
                <c:pt idx="5455">
                  <c:v>868.56</c:v>
                </c:pt>
                <c:pt idx="5456">
                  <c:v>995.34</c:v>
                </c:pt>
                <c:pt idx="5457">
                  <c:v>1075.42</c:v>
                </c:pt>
                <c:pt idx="5458">
                  <c:v>1121.47</c:v>
                </c:pt>
                <c:pt idx="5459">
                  <c:v>1127.99</c:v>
                </c:pt>
                <c:pt idx="5460">
                  <c:v>1115.99</c:v>
                </c:pt>
                <c:pt idx="5461">
                  <c:v>1131</c:v>
                </c:pt>
                <c:pt idx="5462">
                  <c:v>1113.94</c:v>
                </c:pt>
                <c:pt idx="5463">
                  <c:v>1057.78</c:v>
                </c:pt>
                <c:pt idx="5464">
                  <c:v>990.75</c:v>
                </c:pt>
                <c:pt idx="5465">
                  <c:v>909.07</c:v>
                </c:pt>
                <c:pt idx="5466">
                  <c:v>953.61</c:v>
                </c:pt>
                <c:pt idx="5467">
                  <c:v>938.15</c:v>
                </c:pt>
                <c:pt idx="5468">
                  <c:v>903.63</c:v>
                </c:pt>
                <c:pt idx="5469">
                  <c:v>858.4</c:v>
                </c:pt>
                <c:pt idx="5470">
                  <c:v>792.29</c:v>
                </c:pt>
                <c:pt idx="5471">
                  <c:v>742.33</c:v>
                </c:pt>
                <c:pt idx="5472">
                  <c:v>702.23</c:v>
                </c:pt>
                <c:pt idx="5473">
                  <c:v>671.55</c:v>
                </c:pt>
                <c:pt idx="5474">
                  <c:v>657.45</c:v>
                </c:pt>
                <c:pt idx="5475">
                  <c:v>646.09</c:v>
                </c:pt>
                <c:pt idx="5476">
                  <c:v>658.42</c:v>
                </c:pt>
                <c:pt idx="5477">
                  <c:v>685.29</c:v>
                </c:pt>
                <c:pt idx="5478">
                  <c:v>702.09</c:v>
                </c:pt>
                <c:pt idx="5479">
                  <c:v>862.64</c:v>
                </c:pt>
                <c:pt idx="5480">
                  <c:v>988.59</c:v>
                </c:pt>
                <c:pt idx="5481">
                  <c:v>1053.67</c:v>
                </c:pt>
                <c:pt idx="5482">
                  <c:v>1096.98</c:v>
                </c:pt>
                <c:pt idx="5483">
                  <c:v>1101.3499999999999</c:v>
                </c:pt>
                <c:pt idx="5484">
                  <c:v>1099.53</c:v>
                </c:pt>
                <c:pt idx="5485">
                  <c:v>1101.22</c:v>
                </c:pt>
                <c:pt idx="5486">
                  <c:v>1099.0999999999999</c:v>
                </c:pt>
                <c:pt idx="5487">
                  <c:v>1063.6500000000001</c:v>
                </c:pt>
                <c:pt idx="5488">
                  <c:v>988.58</c:v>
                </c:pt>
                <c:pt idx="5489">
                  <c:v>906.68</c:v>
                </c:pt>
                <c:pt idx="5490">
                  <c:v>948.13</c:v>
                </c:pt>
                <c:pt idx="5491">
                  <c:v>906.05</c:v>
                </c:pt>
                <c:pt idx="5492">
                  <c:v>865.75</c:v>
                </c:pt>
                <c:pt idx="5493">
                  <c:v>825.37</c:v>
                </c:pt>
                <c:pt idx="5494">
                  <c:v>768.11</c:v>
                </c:pt>
                <c:pt idx="5495">
                  <c:v>726.67</c:v>
                </c:pt>
                <c:pt idx="5496">
                  <c:v>679.73</c:v>
                </c:pt>
                <c:pt idx="5497">
                  <c:v>658.84</c:v>
                </c:pt>
                <c:pt idx="5498">
                  <c:v>650.80999999999995</c:v>
                </c:pt>
                <c:pt idx="5499">
                  <c:v>640.92999999999995</c:v>
                </c:pt>
                <c:pt idx="5500">
                  <c:v>645.86</c:v>
                </c:pt>
                <c:pt idx="5501">
                  <c:v>680.63</c:v>
                </c:pt>
                <c:pt idx="5502">
                  <c:v>705.29</c:v>
                </c:pt>
                <c:pt idx="5503">
                  <c:v>851.69</c:v>
                </c:pt>
                <c:pt idx="5504">
                  <c:v>973.21</c:v>
                </c:pt>
                <c:pt idx="5505">
                  <c:v>1052.21</c:v>
                </c:pt>
                <c:pt idx="5506">
                  <c:v>1097.81</c:v>
                </c:pt>
                <c:pt idx="5507">
                  <c:v>1094.29</c:v>
                </c:pt>
                <c:pt idx="5508">
                  <c:v>1094.0899999999999</c:v>
                </c:pt>
                <c:pt idx="5509">
                  <c:v>1096.74</c:v>
                </c:pt>
                <c:pt idx="5510">
                  <c:v>1101</c:v>
                </c:pt>
                <c:pt idx="5511">
                  <c:v>1064.04</c:v>
                </c:pt>
                <c:pt idx="5512">
                  <c:v>990.74</c:v>
                </c:pt>
                <c:pt idx="5513">
                  <c:v>913.93</c:v>
                </c:pt>
                <c:pt idx="5514">
                  <c:v>970.35</c:v>
                </c:pt>
                <c:pt idx="5515">
                  <c:v>944.84</c:v>
                </c:pt>
                <c:pt idx="5516">
                  <c:v>893.54</c:v>
                </c:pt>
                <c:pt idx="5517">
                  <c:v>844.1</c:v>
                </c:pt>
                <c:pt idx="5518">
                  <c:v>788.96</c:v>
                </c:pt>
                <c:pt idx="5519">
                  <c:v>745.59</c:v>
                </c:pt>
                <c:pt idx="5520">
                  <c:v>692.71</c:v>
                </c:pt>
                <c:pt idx="5521">
                  <c:v>663.39</c:v>
                </c:pt>
                <c:pt idx="5522">
                  <c:v>650.86</c:v>
                </c:pt>
                <c:pt idx="5523">
                  <c:v>642.24</c:v>
                </c:pt>
                <c:pt idx="5524">
                  <c:v>650.02</c:v>
                </c:pt>
                <c:pt idx="5525">
                  <c:v>681.58</c:v>
                </c:pt>
                <c:pt idx="5526">
                  <c:v>701</c:v>
                </c:pt>
                <c:pt idx="5527">
                  <c:v>875.75</c:v>
                </c:pt>
                <c:pt idx="5528">
                  <c:v>1006.33</c:v>
                </c:pt>
                <c:pt idx="5529">
                  <c:v>1098.33</c:v>
                </c:pt>
                <c:pt idx="5530">
                  <c:v>1124.69</c:v>
                </c:pt>
                <c:pt idx="5531">
                  <c:v>1120.93</c:v>
                </c:pt>
                <c:pt idx="5532">
                  <c:v>1105.25</c:v>
                </c:pt>
                <c:pt idx="5533">
                  <c:v>1116.5999999999999</c:v>
                </c:pt>
                <c:pt idx="5534">
                  <c:v>1085.6199999999999</c:v>
                </c:pt>
                <c:pt idx="5535">
                  <c:v>1040.67</c:v>
                </c:pt>
                <c:pt idx="5536">
                  <c:v>953.74</c:v>
                </c:pt>
                <c:pt idx="5537">
                  <c:v>889.42</c:v>
                </c:pt>
                <c:pt idx="5538">
                  <c:v>936.11</c:v>
                </c:pt>
                <c:pt idx="5539">
                  <c:v>909.93</c:v>
                </c:pt>
                <c:pt idx="5540">
                  <c:v>870.74</c:v>
                </c:pt>
                <c:pt idx="5541">
                  <c:v>821.66</c:v>
                </c:pt>
                <c:pt idx="5542">
                  <c:v>784.78</c:v>
                </c:pt>
                <c:pt idx="5543">
                  <c:v>731.71</c:v>
                </c:pt>
                <c:pt idx="5544">
                  <c:v>698.02</c:v>
                </c:pt>
                <c:pt idx="5545">
                  <c:v>672.03</c:v>
                </c:pt>
                <c:pt idx="5546">
                  <c:v>650.20000000000005</c:v>
                </c:pt>
                <c:pt idx="5547">
                  <c:v>645.89</c:v>
                </c:pt>
                <c:pt idx="5548">
                  <c:v>636.49</c:v>
                </c:pt>
                <c:pt idx="5549">
                  <c:v>639.41</c:v>
                </c:pt>
                <c:pt idx="5550">
                  <c:v>644.37</c:v>
                </c:pt>
                <c:pt idx="5551">
                  <c:v>743.77</c:v>
                </c:pt>
                <c:pt idx="5552">
                  <c:v>857.77</c:v>
                </c:pt>
                <c:pt idx="5553">
                  <c:v>925.05</c:v>
                </c:pt>
                <c:pt idx="5554">
                  <c:v>961.31</c:v>
                </c:pt>
                <c:pt idx="5555">
                  <c:v>958.03</c:v>
                </c:pt>
                <c:pt idx="5556">
                  <c:v>921.12</c:v>
                </c:pt>
                <c:pt idx="5557">
                  <c:v>879.77</c:v>
                </c:pt>
                <c:pt idx="5558">
                  <c:v>865.03</c:v>
                </c:pt>
                <c:pt idx="5559">
                  <c:v>834.62</c:v>
                </c:pt>
                <c:pt idx="5560">
                  <c:v>814.98</c:v>
                </c:pt>
                <c:pt idx="5561">
                  <c:v>803.27</c:v>
                </c:pt>
                <c:pt idx="5562">
                  <c:v>882.44</c:v>
                </c:pt>
                <c:pt idx="5563">
                  <c:v>879.02</c:v>
                </c:pt>
                <c:pt idx="5564">
                  <c:v>843.19</c:v>
                </c:pt>
                <c:pt idx="5565">
                  <c:v>799.97</c:v>
                </c:pt>
                <c:pt idx="5566">
                  <c:v>761.92</c:v>
                </c:pt>
                <c:pt idx="5567">
                  <c:v>721.57</c:v>
                </c:pt>
                <c:pt idx="5568">
                  <c:v>681.38</c:v>
                </c:pt>
                <c:pt idx="5569">
                  <c:v>658.45</c:v>
                </c:pt>
                <c:pt idx="5570">
                  <c:v>636.62</c:v>
                </c:pt>
                <c:pt idx="5571">
                  <c:v>620.59</c:v>
                </c:pt>
                <c:pt idx="5572">
                  <c:v>613.32000000000005</c:v>
                </c:pt>
                <c:pt idx="5573">
                  <c:v>612.23</c:v>
                </c:pt>
                <c:pt idx="5574">
                  <c:v>585.03</c:v>
                </c:pt>
                <c:pt idx="5575">
                  <c:v>628.34</c:v>
                </c:pt>
                <c:pt idx="5576">
                  <c:v>678.13</c:v>
                </c:pt>
                <c:pt idx="5577">
                  <c:v>711.66</c:v>
                </c:pt>
                <c:pt idx="5578">
                  <c:v>767.5</c:v>
                </c:pt>
                <c:pt idx="5579">
                  <c:v>780.89</c:v>
                </c:pt>
                <c:pt idx="5580">
                  <c:v>793.49</c:v>
                </c:pt>
                <c:pt idx="5581">
                  <c:v>796.2</c:v>
                </c:pt>
                <c:pt idx="5582">
                  <c:v>791.08</c:v>
                </c:pt>
                <c:pt idx="5583">
                  <c:v>783.06</c:v>
                </c:pt>
                <c:pt idx="5584">
                  <c:v>773.24</c:v>
                </c:pt>
                <c:pt idx="5585">
                  <c:v>768.55</c:v>
                </c:pt>
                <c:pt idx="5586">
                  <c:v>849.61</c:v>
                </c:pt>
                <c:pt idx="5587">
                  <c:v>863.98</c:v>
                </c:pt>
                <c:pt idx="5588">
                  <c:v>846.48</c:v>
                </c:pt>
                <c:pt idx="5589">
                  <c:v>805.15</c:v>
                </c:pt>
                <c:pt idx="5590">
                  <c:v>758.79</c:v>
                </c:pt>
                <c:pt idx="5591">
                  <c:v>707.56</c:v>
                </c:pt>
                <c:pt idx="5592">
                  <c:v>676.55</c:v>
                </c:pt>
                <c:pt idx="5593">
                  <c:v>648.29999999999995</c:v>
                </c:pt>
                <c:pt idx="5594">
                  <c:v>634.95000000000005</c:v>
                </c:pt>
                <c:pt idx="5595">
                  <c:v>628.24</c:v>
                </c:pt>
                <c:pt idx="5596">
                  <c:v>633.67999999999995</c:v>
                </c:pt>
                <c:pt idx="5597">
                  <c:v>662.08</c:v>
                </c:pt>
                <c:pt idx="5598">
                  <c:v>695.21</c:v>
                </c:pt>
                <c:pt idx="5599">
                  <c:v>879.2</c:v>
                </c:pt>
                <c:pt idx="5600">
                  <c:v>1022.48</c:v>
                </c:pt>
                <c:pt idx="5601">
                  <c:v>1104.04</c:v>
                </c:pt>
                <c:pt idx="5602">
                  <c:v>1146.4100000000001</c:v>
                </c:pt>
                <c:pt idx="5603">
                  <c:v>1144.08</c:v>
                </c:pt>
                <c:pt idx="5604">
                  <c:v>1146.72</c:v>
                </c:pt>
                <c:pt idx="5605">
                  <c:v>1135.8399999999999</c:v>
                </c:pt>
                <c:pt idx="5606">
                  <c:v>1110.3800000000001</c:v>
                </c:pt>
                <c:pt idx="5607">
                  <c:v>1076</c:v>
                </c:pt>
                <c:pt idx="5608">
                  <c:v>972.24</c:v>
                </c:pt>
                <c:pt idx="5609">
                  <c:v>897.22</c:v>
                </c:pt>
                <c:pt idx="5610">
                  <c:v>944.96</c:v>
                </c:pt>
                <c:pt idx="5611">
                  <c:v>921.58</c:v>
                </c:pt>
                <c:pt idx="5612">
                  <c:v>879.84</c:v>
                </c:pt>
                <c:pt idx="5613">
                  <c:v>836.56</c:v>
                </c:pt>
                <c:pt idx="5614">
                  <c:v>787.43</c:v>
                </c:pt>
                <c:pt idx="5615">
                  <c:v>730.07</c:v>
                </c:pt>
                <c:pt idx="5616">
                  <c:v>689.04</c:v>
                </c:pt>
                <c:pt idx="5617">
                  <c:v>661.77</c:v>
                </c:pt>
                <c:pt idx="5618">
                  <c:v>649.32000000000005</c:v>
                </c:pt>
                <c:pt idx="5619">
                  <c:v>646.37</c:v>
                </c:pt>
                <c:pt idx="5620">
                  <c:v>652.04999999999995</c:v>
                </c:pt>
                <c:pt idx="5621">
                  <c:v>676.86</c:v>
                </c:pt>
                <c:pt idx="5622">
                  <c:v>711.38</c:v>
                </c:pt>
                <c:pt idx="5623">
                  <c:v>882.69</c:v>
                </c:pt>
                <c:pt idx="5624">
                  <c:v>1006.97</c:v>
                </c:pt>
                <c:pt idx="5625">
                  <c:v>1079.27</c:v>
                </c:pt>
                <c:pt idx="5626">
                  <c:v>1104.56</c:v>
                </c:pt>
                <c:pt idx="5627">
                  <c:v>1085.71</c:v>
                </c:pt>
                <c:pt idx="5628">
                  <c:v>1089.8900000000001</c:v>
                </c:pt>
                <c:pt idx="5629">
                  <c:v>1102.3800000000001</c:v>
                </c:pt>
                <c:pt idx="5630">
                  <c:v>1080.07</c:v>
                </c:pt>
                <c:pt idx="5631">
                  <c:v>1053.33</c:v>
                </c:pt>
                <c:pt idx="5632">
                  <c:v>977.82</c:v>
                </c:pt>
                <c:pt idx="5633">
                  <c:v>919.59</c:v>
                </c:pt>
                <c:pt idx="5634">
                  <c:v>958.35</c:v>
                </c:pt>
                <c:pt idx="5635">
                  <c:v>929.35</c:v>
                </c:pt>
                <c:pt idx="5636">
                  <c:v>884.6</c:v>
                </c:pt>
                <c:pt idx="5637">
                  <c:v>836.22</c:v>
                </c:pt>
                <c:pt idx="5638">
                  <c:v>772.81</c:v>
                </c:pt>
                <c:pt idx="5639">
                  <c:v>715.06</c:v>
                </c:pt>
                <c:pt idx="5640">
                  <c:v>673.65</c:v>
                </c:pt>
                <c:pt idx="5641">
                  <c:v>656.62</c:v>
                </c:pt>
                <c:pt idx="5642">
                  <c:v>639.27</c:v>
                </c:pt>
                <c:pt idx="5643">
                  <c:v>638.33000000000004</c:v>
                </c:pt>
                <c:pt idx="5644">
                  <c:v>642.57000000000005</c:v>
                </c:pt>
                <c:pt idx="5645">
                  <c:v>680.2</c:v>
                </c:pt>
                <c:pt idx="5646">
                  <c:v>698.99</c:v>
                </c:pt>
                <c:pt idx="5647">
                  <c:v>881.45</c:v>
                </c:pt>
                <c:pt idx="5648">
                  <c:v>1019.87</c:v>
                </c:pt>
                <c:pt idx="5649">
                  <c:v>1107.17</c:v>
                </c:pt>
                <c:pt idx="5650">
                  <c:v>1136.3699999999999</c:v>
                </c:pt>
                <c:pt idx="5651">
                  <c:v>1142.0899999999999</c:v>
                </c:pt>
                <c:pt idx="5652">
                  <c:v>1141.3</c:v>
                </c:pt>
                <c:pt idx="5653">
                  <c:v>1149.19</c:v>
                </c:pt>
                <c:pt idx="5654">
                  <c:v>1147.01</c:v>
                </c:pt>
                <c:pt idx="5655">
                  <c:v>1097.33</c:v>
                </c:pt>
                <c:pt idx="5656">
                  <c:v>1034.24</c:v>
                </c:pt>
                <c:pt idx="5657">
                  <c:v>950.19</c:v>
                </c:pt>
                <c:pt idx="5658">
                  <c:v>984</c:v>
                </c:pt>
                <c:pt idx="5659">
                  <c:v>958.93</c:v>
                </c:pt>
                <c:pt idx="5660">
                  <c:v>917.06</c:v>
                </c:pt>
                <c:pt idx="5661">
                  <c:v>878.57</c:v>
                </c:pt>
                <c:pt idx="5662">
                  <c:v>814.91</c:v>
                </c:pt>
                <c:pt idx="5663">
                  <c:v>751.65</c:v>
                </c:pt>
                <c:pt idx="5664">
                  <c:v>709.46</c:v>
                </c:pt>
                <c:pt idx="5665">
                  <c:v>692.25</c:v>
                </c:pt>
                <c:pt idx="5666">
                  <c:v>670.3</c:v>
                </c:pt>
                <c:pt idx="5667">
                  <c:v>664.34</c:v>
                </c:pt>
                <c:pt idx="5668">
                  <c:v>668.15</c:v>
                </c:pt>
                <c:pt idx="5669">
                  <c:v>709.36</c:v>
                </c:pt>
                <c:pt idx="5670">
                  <c:v>729.19</c:v>
                </c:pt>
                <c:pt idx="5671">
                  <c:v>897.55</c:v>
                </c:pt>
                <c:pt idx="5672">
                  <c:v>1035.99</c:v>
                </c:pt>
                <c:pt idx="5673">
                  <c:v>1105.47</c:v>
                </c:pt>
                <c:pt idx="5674">
                  <c:v>1140.6500000000001</c:v>
                </c:pt>
                <c:pt idx="5675">
                  <c:v>1141.6600000000001</c:v>
                </c:pt>
                <c:pt idx="5676">
                  <c:v>1121.17</c:v>
                </c:pt>
                <c:pt idx="5677">
                  <c:v>1114.55</c:v>
                </c:pt>
                <c:pt idx="5678">
                  <c:v>1094.8399999999999</c:v>
                </c:pt>
                <c:pt idx="5679">
                  <c:v>1063.24</c:v>
                </c:pt>
                <c:pt idx="5680">
                  <c:v>993.5</c:v>
                </c:pt>
                <c:pt idx="5681">
                  <c:v>920.12</c:v>
                </c:pt>
                <c:pt idx="5682">
                  <c:v>969.72</c:v>
                </c:pt>
                <c:pt idx="5683">
                  <c:v>927.63</c:v>
                </c:pt>
                <c:pt idx="5684">
                  <c:v>892.32</c:v>
                </c:pt>
                <c:pt idx="5685">
                  <c:v>844.6</c:v>
                </c:pt>
                <c:pt idx="5686">
                  <c:v>769.79</c:v>
                </c:pt>
                <c:pt idx="5687">
                  <c:v>701.9</c:v>
                </c:pt>
                <c:pt idx="5688">
                  <c:v>678.48</c:v>
                </c:pt>
                <c:pt idx="5689">
                  <c:v>655.48</c:v>
                </c:pt>
                <c:pt idx="5690">
                  <c:v>644.26</c:v>
                </c:pt>
                <c:pt idx="5691">
                  <c:v>633.04</c:v>
                </c:pt>
                <c:pt idx="5692">
                  <c:v>643.66</c:v>
                </c:pt>
                <c:pt idx="5693">
                  <c:v>676.21</c:v>
                </c:pt>
                <c:pt idx="5694">
                  <c:v>706.31</c:v>
                </c:pt>
                <c:pt idx="5695">
                  <c:v>867.21</c:v>
                </c:pt>
                <c:pt idx="5696">
                  <c:v>995.71</c:v>
                </c:pt>
                <c:pt idx="5697">
                  <c:v>1070.29</c:v>
                </c:pt>
                <c:pt idx="5698">
                  <c:v>1095.75</c:v>
                </c:pt>
                <c:pt idx="5699">
                  <c:v>1087.3599999999999</c:v>
                </c:pt>
                <c:pt idx="5700">
                  <c:v>1083.3399999999999</c:v>
                </c:pt>
                <c:pt idx="5701">
                  <c:v>1072.03</c:v>
                </c:pt>
                <c:pt idx="5702">
                  <c:v>1052.0999999999999</c:v>
                </c:pt>
                <c:pt idx="5703">
                  <c:v>1025.1099999999999</c:v>
                </c:pt>
                <c:pt idx="5704">
                  <c:v>949.86</c:v>
                </c:pt>
                <c:pt idx="5705">
                  <c:v>905.77</c:v>
                </c:pt>
                <c:pt idx="5706">
                  <c:v>936.02</c:v>
                </c:pt>
                <c:pt idx="5707">
                  <c:v>911.68</c:v>
                </c:pt>
                <c:pt idx="5708">
                  <c:v>868.24</c:v>
                </c:pt>
                <c:pt idx="5709">
                  <c:v>817.73</c:v>
                </c:pt>
                <c:pt idx="5710">
                  <c:v>764.07</c:v>
                </c:pt>
                <c:pt idx="5711">
                  <c:v>717.92</c:v>
                </c:pt>
                <c:pt idx="5712">
                  <c:v>684.2</c:v>
                </c:pt>
                <c:pt idx="5713">
                  <c:v>656.68</c:v>
                </c:pt>
                <c:pt idx="5714">
                  <c:v>642.16999999999996</c:v>
                </c:pt>
                <c:pt idx="5715">
                  <c:v>616.19000000000005</c:v>
                </c:pt>
                <c:pt idx="5716">
                  <c:v>640.52</c:v>
                </c:pt>
                <c:pt idx="5717">
                  <c:v>648.73</c:v>
                </c:pt>
                <c:pt idx="5718">
                  <c:v>657.82</c:v>
                </c:pt>
                <c:pt idx="5719">
                  <c:v>749.92</c:v>
                </c:pt>
                <c:pt idx="5720">
                  <c:v>851.37</c:v>
                </c:pt>
                <c:pt idx="5721">
                  <c:v>916.14</c:v>
                </c:pt>
                <c:pt idx="5722">
                  <c:v>930</c:v>
                </c:pt>
                <c:pt idx="5723">
                  <c:v>928</c:v>
                </c:pt>
                <c:pt idx="5724">
                  <c:v>899.03</c:v>
                </c:pt>
                <c:pt idx="5725">
                  <c:v>886.18</c:v>
                </c:pt>
                <c:pt idx="5726">
                  <c:v>863.77</c:v>
                </c:pt>
                <c:pt idx="5727">
                  <c:v>851.85</c:v>
                </c:pt>
                <c:pt idx="5728">
                  <c:v>827.84</c:v>
                </c:pt>
                <c:pt idx="5729">
                  <c:v>827.77</c:v>
                </c:pt>
                <c:pt idx="5730">
                  <c:v>886.84</c:v>
                </c:pt>
                <c:pt idx="5731">
                  <c:v>869.03</c:v>
                </c:pt>
                <c:pt idx="5732">
                  <c:v>830.96</c:v>
                </c:pt>
                <c:pt idx="5733">
                  <c:v>795.59</c:v>
                </c:pt>
                <c:pt idx="5734">
                  <c:v>758.71</c:v>
                </c:pt>
                <c:pt idx="5735">
                  <c:v>717.02</c:v>
                </c:pt>
                <c:pt idx="5736">
                  <c:v>676.95</c:v>
                </c:pt>
                <c:pt idx="5737">
                  <c:v>656.72</c:v>
                </c:pt>
                <c:pt idx="5738">
                  <c:v>643.75</c:v>
                </c:pt>
                <c:pt idx="5739">
                  <c:v>629.20000000000005</c:v>
                </c:pt>
                <c:pt idx="5740">
                  <c:v>621.74</c:v>
                </c:pt>
                <c:pt idx="5741">
                  <c:v>616.76</c:v>
                </c:pt>
                <c:pt idx="5742">
                  <c:v>596.77</c:v>
                </c:pt>
                <c:pt idx="5743">
                  <c:v>629.6</c:v>
                </c:pt>
                <c:pt idx="5744">
                  <c:v>679.99</c:v>
                </c:pt>
                <c:pt idx="5745">
                  <c:v>715.51</c:v>
                </c:pt>
                <c:pt idx="5746">
                  <c:v>766.01</c:v>
                </c:pt>
                <c:pt idx="5747">
                  <c:v>789.79</c:v>
                </c:pt>
                <c:pt idx="5748">
                  <c:v>795.95</c:v>
                </c:pt>
                <c:pt idx="5749">
                  <c:v>797.36</c:v>
                </c:pt>
                <c:pt idx="5750">
                  <c:v>774.53</c:v>
                </c:pt>
                <c:pt idx="5751">
                  <c:v>757.25</c:v>
                </c:pt>
                <c:pt idx="5752">
                  <c:v>734.42</c:v>
                </c:pt>
                <c:pt idx="5753">
                  <c:v>743.19</c:v>
                </c:pt>
                <c:pt idx="5754">
                  <c:v>826.94</c:v>
                </c:pt>
                <c:pt idx="5755">
                  <c:v>826.19</c:v>
                </c:pt>
                <c:pt idx="5756">
                  <c:v>814.14</c:v>
                </c:pt>
                <c:pt idx="5757">
                  <c:v>778.11</c:v>
                </c:pt>
                <c:pt idx="5758">
                  <c:v>731.72</c:v>
                </c:pt>
                <c:pt idx="5759">
                  <c:v>692.35</c:v>
                </c:pt>
                <c:pt idx="5760">
                  <c:v>658.09</c:v>
                </c:pt>
                <c:pt idx="5761">
                  <c:v>632.66999999999996</c:v>
                </c:pt>
                <c:pt idx="5762">
                  <c:v>624.79</c:v>
                </c:pt>
                <c:pt idx="5763">
                  <c:v>620.58000000000004</c:v>
                </c:pt>
                <c:pt idx="5764">
                  <c:v>631.05999999999995</c:v>
                </c:pt>
                <c:pt idx="5765">
                  <c:v>667.82</c:v>
                </c:pt>
                <c:pt idx="5766">
                  <c:v>689.11</c:v>
                </c:pt>
                <c:pt idx="5767">
                  <c:v>869.83</c:v>
                </c:pt>
                <c:pt idx="5768">
                  <c:v>1023.79</c:v>
                </c:pt>
                <c:pt idx="5769">
                  <c:v>1100.44</c:v>
                </c:pt>
                <c:pt idx="5770">
                  <c:v>1151.9000000000001</c:v>
                </c:pt>
                <c:pt idx="5771">
                  <c:v>1153.8499999999999</c:v>
                </c:pt>
                <c:pt idx="5772">
                  <c:v>1162.95</c:v>
                </c:pt>
                <c:pt idx="5773">
                  <c:v>1169.77</c:v>
                </c:pt>
                <c:pt idx="5774">
                  <c:v>1117.8699999999999</c:v>
                </c:pt>
                <c:pt idx="5775">
                  <c:v>1077.08</c:v>
                </c:pt>
                <c:pt idx="5776">
                  <c:v>1002.89</c:v>
                </c:pt>
                <c:pt idx="5777">
                  <c:v>918.88</c:v>
                </c:pt>
                <c:pt idx="5778">
                  <c:v>967.15</c:v>
                </c:pt>
                <c:pt idx="5779">
                  <c:v>943.59</c:v>
                </c:pt>
                <c:pt idx="5780">
                  <c:v>906.05</c:v>
                </c:pt>
                <c:pt idx="5781">
                  <c:v>851.7</c:v>
                </c:pt>
                <c:pt idx="5782">
                  <c:v>788.97</c:v>
                </c:pt>
                <c:pt idx="5783">
                  <c:v>743.78</c:v>
                </c:pt>
                <c:pt idx="5784">
                  <c:v>706.68</c:v>
                </c:pt>
                <c:pt idx="5785">
                  <c:v>680.84</c:v>
                </c:pt>
                <c:pt idx="5786">
                  <c:v>660.14</c:v>
                </c:pt>
                <c:pt idx="5787">
                  <c:v>651.86</c:v>
                </c:pt>
                <c:pt idx="5788">
                  <c:v>658.97</c:v>
                </c:pt>
                <c:pt idx="5789">
                  <c:v>699.73</c:v>
                </c:pt>
                <c:pt idx="5790">
                  <c:v>728.37</c:v>
                </c:pt>
                <c:pt idx="5791">
                  <c:v>906.88</c:v>
                </c:pt>
                <c:pt idx="5792">
                  <c:v>1028.3399999999999</c:v>
                </c:pt>
                <c:pt idx="5793">
                  <c:v>1118.72</c:v>
                </c:pt>
                <c:pt idx="5794">
                  <c:v>1134.55</c:v>
                </c:pt>
                <c:pt idx="5795">
                  <c:v>1143.94</c:v>
                </c:pt>
                <c:pt idx="5796">
                  <c:v>1132.74</c:v>
                </c:pt>
                <c:pt idx="5797">
                  <c:v>1113.3599999999999</c:v>
                </c:pt>
                <c:pt idx="5798">
                  <c:v>1095.8499999999999</c:v>
                </c:pt>
                <c:pt idx="5799">
                  <c:v>1051.28</c:v>
                </c:pt>
                <c:pt idx="5800">
                  <c:v>992.38</c:v>
                </c:pt>
                <c:pt idx="5801">
                  <c:v>924.22</c:v>
                </c:pt>
                <c:pt idx="5802">
                  <c:v>959.09</c:v>
                </c:pt>
                <c:pt idx="5803">
                  <c:v>911.63</c:v>
                </c:pt>
                <c:pt idx="5804">
                  <c:v>868.2</c:v>
                </c:pt>
                <c:pt idx="5805">
                  <c:v>810.59</c:v>
                </c:pt>
                <c:pt idx="5806">
                  <c:v>746.21</c:v>
                </c:pt>
                <c:pt idx="5807">
                  <c:v>694.56</c:v>
                </c:pt>
                <c:pt idx="5808">
                  <c:v>646.04</c:v>
                </c:pt>
                <c:pt idx="5809">
                  <c:v>640.54999999999995</c:v>
                </c:pt>
                <c:pt idx="5810">
                  <c:v>627.73</c:v>
                </c:pt>
                <c:pt idx="5811">
                  <c:v>620.82000000000005</c:v>
                </c:pt>
                <c:pt idx="5812">
                  <c:v>629.47</c:v>
                </c:pt>
                <c:pt idx="5813">
                  <c:v>663.48</c:v>
                </c:pt>
                <c:pt idx="5814">
                  <c:v>688.35</c:v>
                </c:pt>
                <c:pt idx="5815">
                  <c:v>831.68</c:v>
                </c:pt>
                <c:pt idx="5816">
                  <c:v>955.15</c:v>
                </c:pt>
                <c:pt idx="5817">
                  <c:v>1033.5</c:v>
                </c:pt>
                <c:pt idx="5818">
                  <c:v>1059.8599999999999</c:v>
                </c:pt>
                <c:pt idx="5819">
                  <c:v>1042.43</c:v>
                </c:pt>
                <c:pt idx="5820">
                  <c:v>1032.17</c:v>
                </c:pt>
                <c:pt idx="5821">
                  <c:v>1029.74</c:v>
                </c:pt>
                <c:pt idx="5822">
                  <c:v>1033.18</c:v>
                </c:pt>
                <c:pt idx="5823">
                  <c:v>982.68</c:v>
                </c:pt>
                <c:pt idx="5824">
                  <c:v>922.02</c:v>
                </c:pt>
                <c:pt idx="5825">
                  <c:v>855.01</c:v>
                </c:pt>
                <c:pt idx="5826">
                  <c:v>912.08</c:v>
                </c:pt>
                <c:pt idx="5827">
                  <c:v>887.4</c:v>
                </c:pt>
                <c:pt idx="5828">
                  <c:v>840.06</c:v>
                </c:pt>
                <c:pt idx="5829">
                  <c:v>794.18</c:v>
                </c:pt>
                <c:pt idx="5830">
                  <c:v>745.81</c:v>
                </c:pt>
                <c:pt idx="5831">
                  <c:v>705.26</c:v>
                </c:pt>
                <c:pt idx="5832">
                  <c:v>670.66</c:v>
                </c:pt>
                <c:pt idx="5833">
                  <c:v>649.84</c:v>
                </c:pt>
                <c:pt idx="5834">
                  <c:v>636.53</c:v>
                </c:pt>
                <c:pt idx="5835">
                  <c:v>626.91</c:v>
                </c:pt>
                <c:pt idx="5836">
                  <c:v>635.55999999999995</c:v>
                </c:pt>
                <c:pt idx="5837">
                  <c:v>683.59</c:v>
                </c:pt>
                <c:pt idx="5838">
                  <c:v>709.62</c:v>
                </c:pt>
                <c:pt idx="5839">
                  <c:v>846.29</c:v>
                </c:pt>
                <c:pt idx="5840">
                  <c:v>940.31</c:v>
                </c:pt>
                <c:pt idx="5841">
                  <c:v>1012.07</c:v>
                </c:pt>
                <c:pt idx="5842">
                  <c:v>1024.0999999999999</c:v>
                </c:pt>
                <c:pt idx="5843">
                  <c:v>1019.01</c:v>
                </c:pt>
                <c:pt idx="5844">
                  <c:v>1016.88</c:v>
                </c:pt>
                <c:pt idx="5845">
                  <c:v>1032.76</c:v>
                </c:pt>
                <c:pt idx="5846">
                  <c:v>1020.17</c:v>
                </c:pt>
                <c:pt idx="5847">
                  <c:v>984.52</c:v>
                </c:pt>
                <c:pt idx="5848">
                  <c:v>923.64</c:v>
                </c:pt>
                <c:pt idx="5849">
                  <c:v>855.16</c:v>
                </c:pt>
                <c:pt idx="5850">
                  <c:v>918.87</c:v>
                </c:pt>
                <c:pt idx="5851">
                  <c:v>884.08</c:v>
                </c:pt>
                <c:pt idx="5852">
                  <c:v>844.46</c:v>
                </c:pt>
                <c:pt idx="5853">
                  <c:v>796.64</c:v>
                </c:pt>
                <c:pt idx="5854">
                  <c:v>737.07</c:v>
                </c:pt>
                <c:pt idx="5855">
                  <c:v>689.58</c:v>
                </c:pt>
                <c:pt idx="5856">
                  <c:v>657.67</c:v>
                </c:pt>
                <c:pt idx="5857">
                  <c:v>631.49</c:v>
                </c:pt>
                <c:pt idx="5858">
                  <c:v>616.66</c:v>
                </c:pt>
                <c:pt idx="5859">
                  <c:v>615.64</c:v>
                </c:pt>
                <c:pt idx="5860">
                  <c:v>626.22</c:v>
                </c:pt>
                <c:pt idx="5861">
                  <c:v>652.32000000000005</c:v>
                </c:pt>
                <c:pt idx="5862">
                  <c:v>675.09</c:v>
                </c:pt>
                <c:pt idx="5863">
                  <c:v>821.29</c:v>
                </c:pt>
                <c:pt idx="5864">
                  <c:v>943.76</c:v>
                </c:pt>
                <c:pt idx="5865">
                  <c:v>1022.06</c:v>
                </c:pt>
                <c:pt idx="5866">
                  <c:v>1066.8599999999999</c:v>
                </c:pt>
                <c:pt idx="5867">
                  <c:v>1064.6300000000001</c:v>
                </c:pt>
                <c:pt idx="5868">
                  <c:v>1067.27</c:v>
                </c:pt>
                <c:pt idx="5869">
                  <c:v>1082.3399999999999</c:v>
                </c:pt>
                <c:pt idx="5870">
                  <c:v>1081.24</c:v>
                </c:pt>
                <c:pt idx="5871">
                  <c:v>1034.48</c:v>
                </c:pt>
                <c:pt idx="5872">
                  <c:v>955.21</c:v>
                </c:pt>
                <c:pt idx="5873">
                  <c:v>896.19</c:v>
                </c:pt>
                <c:pt idx="5874">
                  <c:v>945.67</c:v>
                </c:pt>
                <c:pt idx="5875">
                  <c:v>910.11</c:v>
                </c:pt>
                <c:pt idx="5876">
                  <c:v>866.2</c:v>
                </c:pt>
                <c:pt idx="5877">
                  <c:v>817.84</c:v>
                </c:pt>
                <c:pt idx="5878">
                  <c:v>773.58</c:v>
                </c:pt>
                <c:pt idx="5879">
                  <c:v>720.49</c:v>
                </c:pt>
                <c:pt idx="5880">
                  <c:v>693.72</c:v>
                </c:pt>
                <c:pt idx="5881">
                  <c:v>667.89</c:v>
                </c:pt>
                <c:pt idx="5882">
                  <c:v>645.19000000000005</c:v>
                </c:pt>
                <c:pt idx="5883">
                  <c:v>642.11</c:v>
                </c:pt>
                <c:pt idx="5884">
                  <c:v>638.74</c:v>
                </c:pt>
                <c:pt idx="5885">
                  <c:v>637.24</c:v>
                </c:pt>
                <c:pt idx="5886">
                  <c:v>641.42999999999995</c:v>
                </c:pt>
                <c:pt idx="5887">
                  <c:v>743.73</c:v>
                </c:pt>
                <c:pt idx="5888">
                  <c:v>848.89</c:v>
                </c:pt>
                <c:pt idx="5889">
                  <c:v>921.23</c:v>
                </c:pt>
                <c:pt idx="5890">
                  <c:v>962.95</c:v>
                </c:pt>
                <c:pt idx="5891">
                  <c:v>943.58</c:v>
                </c:pt>
                <c:pt idx="5892">
                  <c:v>929.94</c:v>
                </c:pt>
                <c:pt idx="5893">
                  <c:v>905.39</c:v>
                </c:pt>
                <c:pt idx="5894">
                  <c:v>886.37</c:v>
                </c:pt>
                <c:pt idx="5895">
                  <c:v>859.83</c:v>
                </c:pt>
                <c:pt idx="5896">
                  <c:v>830.7</c:v>
                </c:pt>
                <c:pt idx="5897">
                  <c:v>819.51</c:v>
                </c:pt>
                <c:pt idx="5898">
                  <c:v>897.45</c:v>
                </c:pt>
                <c:pt idx="5899">
                  <c:v>884.32</c:v>
                </c:pt>
                <c:pt idx="5900">
                  <c:v>840.66</c:v>
                </c:pt>
                <c:pt idx="5901">
                  <c:v>798.14</c:v>
                </c:pt>
                <c:pt idx="5902">
                  <c:v>757.97</c:v>
                </c:pt>
                <c:pt idx="5903">
                  <c:v>724.48</c:v>
                </c:pt>
                <c:pt idx="5904">
                  <c:v>684.51</c:v>
                </c:pt>
                <c:pt idx="5905">
                  <c:v>663.17</c:v>
                </c:pt>
                <c:pt idx="5906">
                  <c:v>647.29999999999995</c:v>
                </c:pt>
                <c:pt idx="5907">
                  <c:v>638.28</c:v>
                </c:pt>
                <c:pt idx="5908">
                  <c:v>635.48</c:v>
                </c:pt>
                <c:pt idx="5909">
                  <c:v>635.71</c:v>
                </c:pt>
                <c:pt idx="5910">
                  <c:v>611.99</c:v>
                </c:pt>
                <c:pt idx="5911">
                  <c:v>641.1</c:v>
                </c:pt>
                <c:pt idx="5912">
                  <c:v>677.48</c:v>
                </c:pt>
                <c:pt idx="5913">
                  <c:v>708.85</c:v>
                </c:pt>
                <c:pt idx="5914">
                  <c:v>734.13</c:v>
                </c:pt>
                <c:pt idx="5915">
                  <c:v>740.82</c:v>
                </c:pt>
                <c:pt idx="5916">
                  <c:v>737.15</c:v>
                </c:pt>
                <c:pt idx="5917">
                  <c:v>720.83</c:v>
                </c:pt>
                <c:pt idx="5918">
                  <c:v>726.01</c:v>
                </c:pt>
                <c:pt idx="5919">
                  <c:v>704.68</c:v>
                </c:pt>
                <c:pt idx="5920">
                  <c:v>698.28</c:v>
                </c:pt>
                <c:pt idx="5921">
                  <c:v>715.95</c:v>
                </c:pt>
                <c:pt idx="5922">
                  <c:v>775.97</c:v>
                </c:pt>
                <c:pt idx="5923">
                  <c:v>769.74</c:v>
                </c:pt>
                <c:pt idx="5924">
                  <c:v>757.99</c:v>
                </c:pt>
                <c:pt idx="5925">
                  <c:v>728.94</c:v>
                </c:pt>
                <c:pt idx="5926">
                  <c:v>682.18</c:v>
                </c:pt>
                <c:pt idx="5927">
                  <c:v>643.48</c:v>
                </c:pt>
                <c:pt idx="5928">
                  <c:v>622.52</c:v>
                </c:pt>
                <c:pt idx="5929">
                  <c:v>605.01</c:v>
                </c:pt>
                <c:pt idx="5930">
                  <c:v>597.74</c:v>
                </c:pt>
                <c:pt idx="5931">
                  <c:v>591.61</c:v>
                </c:pt>
                <c:pt idx="5932">
                  <c:v>603.13</c:v>
                </c:pt>
                <c:pt idx="5933">
                  <c:v>630.89</c:v>
                </c:pt>
                <c:pt idx="5934">
                  <c:v>656.93</c:v>
                </c:pt>
                <c:pt idx="5935">
                  <c:v>831.98</c:v>
                </c:pt>
                <c:pt idx="5936">
                  <c:v>964.1</c:v>
                </c:pt>
                <c:pt idx="5937">
                  <c:v>1052.81</c:v>
                </c:pt>
                <c:pt idx="5938">
                  <c:v>1091.6600000000001</c:v>
                </c:pt>
                <c:pt idx="5939">
                  <c:v>1090.56</c:v>
                </c:pt>
                <c:pt idx="5940">
                  <c:v>1086.9000000000001</c:v>
                </c:pt>
                <c:pt idx="5941">
                  <c:v>1083.21</c:v>
                </c:pt>
                <c:pt idx="5942">
                  <c:v>1086.19</c:v>
                </c:pt>
                <c:pt idx="5943">
                  <c:v>1032.25</c:v>
                </c:pt>
                <c:pt idx="5944">
                  <c:v>977.16</c:v>
                </c:pt>
                <c:pt idx="5945">
                  <c:v>879.38</c:v>
                </c:pt>
                <c:pt idx="5946">
                  <c:v>939.98</c:v>
                </c:pt>
                <c:pt idx="5947">
                  <c:v>930.52</c:v>
                </c:pt>
                <c:pt idx="5948">
                  <c:v>877.51</c:v>
                </c:pt>
                <c:pt idx="5949">
                  <c:v>834.12</c:v>
                </c:pt>
                <c:pt idx="5950">
                  <c:v>773.68</c:v>
                </c:pt>
                <c:pt idx="5951">
                  <c:v>717.04</c:v>
                </c:pt>
                <c:pt idx="5952">
                  <c:v>673.54</c:v>
                </c:pt>
                <c:pt idx="5953">
                  <c:v>655.72</c:v>
                </c:pt>
                <c:pt idx="5954">
                  <c:v>642.08000000000004</c:v>
                </c:pt>
                <c:pt idx="5955">
                  <c:v>622.21</c:v>
                </c:pt>
                <c:pt idx="5956">
                  <c:v>635.04999999999995</c:v>
                </c:pt>
                <c:pt idx="5957">
                  <c:v>675.05</c:v>
                </c:pt>
                <c:pt idx="5958">
                  <c:v>691.19</c:v>
                </c:pt>
                <c:pt idx="5959">
                  <c:v>857.55</c:v>
                </c:pt>
                <c:pt idx="5960">
                  <c:v>998.22</c:v>
                </c:pt>
                <c:pt idx="5961">
                  <c:v>1083.82</c:v>
                </c:pt>
                <c:pt idx="5962">
                  <c:v>1121.1099999999999</c:v>
                </c:pt>
                <c:pt idx="5963">
                  <c:v>1123.43</c:v>
                </c:pt>
                <c:pt idx="5964">
                  <c:v>1117.8699999999999</c:v>
                </c:pt>
                <c:pt idx="5965">
                  <c:v>1131.06</c:v>
                </c:pt>
                <c:pt idx="5966">
                  <c:v>1117.8699999999999</c:v>
                </c:pt>
                <c:pt idx="5967">
                  <c:v>1073.17</c:v>
                </c:pt>
                <c:pt idx="5968">
                  <c:v>999.77</c:v>
                </c:pt>
                <c:pt idx="5969">
                  <c:v>922.43</c:v>
                </c:pt>
                <c:pt idx="5970">
                  <c:v>964.94</c:v>
                </c:pt>
                <c:pt idx="5971">
                  <c:v>933.41</c:v>
                </c:pt>
                <c:pt idx="5972">
                  <c:v>894.81</c:v>
                </c:pt>
                <c:pt idx="5973">
                  <c:v>853.69</c:v>
                </c:pt>
                <c:pt idx="5974">
                  <c:v>799.21</c:v>
                </c:pt>
                <c:pt idx="5975">
                  <c:v>729.44</c:v>
                </c:pt>
                <c:pt idx="5976">
                  <c:v>694.33</c:v>
                </c:pt>
                <c:pt idx="5977">
                  <c:v>665.45</c:v>
                </c:pt>
                <c:pt idx="5978">
                  <c:v>652.74</c:v>
                </c:pt>
                <c:pt idx="5979">
                  <c:v>642.30999999999995</c:v>
                </c:pt>
                <c:pt idx="5980">
                  <c:v>652.94000000000005</c:v>
                </c:pt>
                <c:pt idx="5981">
                  <c:v>681.44</c:v>
                </c:pt>
                <c:pt idx="5982">
                  <c:v>704.46</c:v>
                </c:pt>
                <c:pt idx="5983">
                  <c:v>864.15</c:v>
                </c:pt>
                <c:pt idx="5984">
                  <c:v>980.47</c:v>
                </c:pt>
                <c:pt idx="5985">
                  <c:v>1049.07</c:v>
                </c:pt>
                <c:pt idx="5986">
                  <c:v>1087.8900000000001</c:v>
                </c:pt>
                <c:pt idx="5987">
                  <c:v>1085.8499999999999</c:v>
                </c:pt>
                <c:pt idx="5988">
                  <c:v>1079.51</c:v>
                </c:pt>
                <c:pt idx="5989">
                  <c:v>1080.3800000000001</c:v>
                </c:pt>
                <c:pt idx="5990">
                  <c:v>1070.17</c:v>
                </c:pt>
                <c:pt idx="5991">
                  <c:v>1028</c:v>
                </c:pt>
                <c:pt idx="5992">
                  <c:v>948.78</c:v>
                </c:pt>
                <c:pt idx="5993">
                  <c:v>876.81</c:v>
                </c:pt>
                <c:pt idx="5994">
                  <c:v>920.04</c:v>
                </c:pt>
                <c:pt idx="5995">
                  <c:v>903.62</c:v>
                </c:pt>
                <c:pt idx="5996">
                  <c:v>861.21</c:v>
                </c:pt>
                <c:pt idx="5997">
                  <c:v>823.25</c:v>
                </c:pt>
                <c:pt idx="5998">
                  <c:v>770.41</c:v>
                </c:pt>
                <c:pt idx="5999">
                  <c:v>716.51</c:v>
                </c:pt>
                <c:pt idx="6000">
                  <c:v>677.14</c:v>
                </c:pt>
                <c:pt idx="6001">
                  <c:v>653.97</c:v>
                </c:pt>
                <c:pt idx="6002">
                  <c:v>652.9</c:v>
                </c:pt>
                <c:pt idx="6003">
                  <c:v>637.26</c:v>
                </c:pt>
                <c:pt idx="6004">
                  <c:v>643.80999999999995</c:v>
                </c:pt>
                <c:pt idx="6005">
                  <c:v>668.98</c:v>
                </c:pt>
                <c:pt idx="6006">
                  <c:v>683.81</c:v>
                </c:pt>
                <c:pt idx="6007">
                  <c:v>860.93</c:v>
                </c:pt>
                <c:pt idx="6008">
                  <c:v>969.89</c:v>
                </c:pt>
                <c:pt idx="6009">
                  <c:v>1029.48</c:v>
                </c:pt>
                <c:pt idx="6010">
                  <c:v>1068.28</c:v>
                </c:pt>
                <c:pt idx="6011">
                  <c:v>1070.8399999999999</c:v>
                </c:pt>
                <c:pt idx="6012">
                  <c:v>1052.3699999999999</c:v>
                </c:pt>
                <c:pt idx="6013">
                  <c:v>1052.1099999999999</c:v>
                </c:pt>
                <c:pt idx="6014">
                  <c:v>1057.77</c:v>
                </c:pt>
                <c:pt idx="6015">
                  <c:v>1018.53</c:v>
                </c:pt>
                <c:pt idx="6016">
                  <c:v>933.44</c:v>
                </c:pt>
                <c:pt idx="6017">
                  <c:v>882.59</c:v>
                </c:pt>
                <c:pt idx="6018">
                  <c:v>955.2</c:v>
                </c:pt>
                <c:pt idx="6019">
                  <c:v>938.27</c:v>
                </c:pt>
                <c:pt idx="6020">
                  <c:v>899.81</c:v>
                </c:pt>
                <c:pt idx="6021">
                  <c:v>864.59</c:v>
                </c:pt>
                <c:pt idx="6022">
                  <c:v>799.85</c:v>
                </c:pt>
                <c:pt idx="6023">
                  <c:v>746.97</c:v>
                </c:pt>
                <c:pt idx="6024">
                  <c:v>711.59</c:v>
                </c:pt>
                <c:pt idx="6025">
                  <c:v>685.1</c:v>
                </c:pt>
                <c:pt idx="6026">
                  <c:v>667.15</c:v>
                </c:pt>
                <c:pt idx="6027">
                  <c:v>656.73</c:v>
                </c:pt>
                <c:pt idx="6028">
                  <c:v>659.39</c:v>
                </c:pt>
                <c:pt idx="6029">
                  <c:v>688.43</c:v>
                </c:pt>
                <c:pt idx="6030">
                  <c:v>703</c:v>
                </c:pt>
                <c:pt idx="6031">
                  <c:v>871.83</c:v>
                </c:pt>
                <c:pt idx="6032">
                  <c:v>995.19</c:v>
                </c:pt>
                <c:pt idx="6033">
                  <c:v>1052.52</c:v>
                </c:pt>
                <c:pt idx="6034">
                  <c:v>1089.56</c:v>
                </c:pt>
                <c:pt idx="6035">
                  <c:v>1094.81</c:v>
                </c:pt>
                <c:pt idx="6036">
                  <c:v>1085.2</c:v>
                </c:pt>
                <c:pt idx="6037">
                  <c:v>1098.9000000000001</c:v>
                </c:pt>
                <c:pt idx="6038">
                  <c:v>1096.8</c:v>
                </c:pt>
                <c:pt idx="6039">
                  <c:v>1033.25</c:v>
                </c:pt>
                <c:pt idx="6040">
                  <c:v>949.09</c:v>
                </c:pt>
                <c:pt idx="6041">
                  <c:v>890.83</c:v>
                </c:pt>
                <c:pt idx="6042">
                  <c:v>954.92</c:v>
                </c:pt>
                <c:pt idx="6043">
                  <c:v>935.05</c:v>
                </c:pt>
                <c:pt idx="6044">
                  <c:v>907.11</c:v>
                </c:pt>
                <c:pt idx="6045">
                  <c:v>862.05</c:v>
                </c:pt>
                <c:pt idx="6046">
                  <c:v>817.79</c:v>
                </c:pt>
                <c:pt idx="6047">
                  <c:v>768.65</c:v>
                </c:pt>
                <c:pt idx="6048">
                  <c:v>729.9</c:v>
                </c:pt>
                <c:pt idx="6049">
                  <c:v>698.75</c:v>
                </c:pt>
                <c:pt idx="6050">
                  <c:v>680.94</c:v>
                </c:pt>
                <c:pt idx="6051">
                  <c:v>671.78</c:v>
                </c:pt>
                <c:pt idx="6052">
                  <c:v>667.34</c:v>
                </c:pt>
                <c:pt idx="6053">
                  <c:v>668.16</c:v>
                </c:pt>
                <c:pt idx="6054">
                  <c:v>674.87</c:v>
                </c:pt>
                <c:pt idx="6055">
                  <c:v>779.22</c:v>
                </c:pt>
                <c:pt idx="6056">
                  <c:v>886.42</c:v>
                </c:pt>
                <c:pt idx="6057">
                  <c:v>952.4</c:v>
                </c:pt>
                <c:pt idx="6058">
                  <c:v>989.58</c:v>
                </c:pt>
                <c:pt idx="6059">
                  <c:v>996.16</c:v>
                </c:pt>
                <c:pt idx="6060">
                  <c:v>969.21</c:v>
                </c:pt>
                <c:pt idx="6061">
                  <c:v>938.91</c:v>
                </c:pt>
                <c:pt idx="6062">
                  <c:v>918.62</c:v>
                </c:pt>
                <c:pt idx="6063">
                  <c:v>878.08</c:v>
                </c:pt>
                <c:pt idx="6064">
                  <c:v>844.61</c:v>
                </c:pt>
                <c:pt idx="6065">
                  <c:v>831.35</c:v>
                </c:pt>
                <c:pt idx="6066">
                  <c:v>898.53</c:v>
                </c:pt>
                <c:pt idx="6067">
                  <c:v>881.42</c:v>
                </c:pt>
                <c:pt idx="6068">
                  <c:v>845.83</c:v>
                </c:pt>
                <c:pt idx="6069">
                  <c:v>809.88</c:v>
                </c:pt>
                <c:pt idx="6070">
                  <c:v>762.33</c:v>
                </c:pt>
                <c:pt idx="6071">
                  <c:v>723.9</c:v>
                </c:pt>
                <c:pt idx="6072">
                  <c:v>686.43</c:v>
                </c:pt>
                <c:pt idx="6073">
                  <c:v>662.96</c:v>
                </c:pt>
                <c:pt idx="6074">
                  <c:v>644.11</c:v>
                </c:pt>
                <c:pt idx="6075">
                  <c:v>629.71</c:v>
                </c:pt>
                <c:pt idx="6076">
                  <c:v>615.76</c:v>
                </c:pt>
                <c:pt idx="6077">
                  <c:v>611.38</c:v>
                </c:pt>
                <c:pt idx="6078">
                  <c:v>585.14</c:v>
                </c:pt>
                <c:pt idx="6079">
                  <c:v>635.91999999999996</c:v>
                </c:pt>
                <c:pt idx="6080">
                  <c:v>679.5</c:v>
                </c:pt>
                <c:pt idx="6081">
                  <c:v>736.91</c:v>
                </c:pt>
                <c:pt idx="6082">
                  <c:v>779.82</c:v>
                </c:pt>
                <c:pt idx="6083">
                  <c:v>799.61</c:v>
                </c:pt>
                <c:pt idx="6084">
                  <c:v>809.09</c:v>
                </c:pt>
                <c:pt idx="6085">
                  <c:v>809.77</c:v>
                </c:pt>
                <c:pt idx="6086">
                  <c:v>805.96</c:v>
                </c:pt>
                <c:pt idx="6087">
                  <c:v>777.52</c:v>
                </c:pt>
                <c:pt idx="6088">
                  <c:v>774.38</c:v>
                </c:pt>
                <c:pt idx="6089">
                  <c:v>780.53</c:v>
                </c:pt>
                <c:pt idx="6090">
                  <c:v>876.49</c:v>
                </c:pt>
                <c:pt idx="6091">
                  <c:v>862.03</c:v>
                </c:pt>
                <c:pt idx="6092">
                  <c:v>839.7</c:v>
                </c:pt>
                <c:pt idx="6093">
                  <c:v>812.04</c:v>
                </c:pt>
                <c:pt idx="6094">
                  <c:v>767.75</c:v>
                </c:pt>
                <c:pt idx="6095">
                  <c:v>714.24</c:v>
                </c:pt>
                <c:pt idx="6096">
                  <c:v>668.42</c:v>
                </c:pt>
                <c:pt idx="6097">
                  <c:v>646.91999999999996</c:v>
                </c:pt>
                <c:pt idx="6098">
                  <c:v>631.72</c:v>
                </c:pt>
                <c:pt idx="6099">
                  <c:v>628.37</c:v>
                </c:pt>
                <c:pt idx="6100">
                  <c:v>636.21</c:v>
                </c:pt>
                <c:pt idx="6101">
                  <c:v>677</c:v>
                </c:pt>
                <c:pt idx="6102">
                  <c:v>696.16</c:v>
                </c:pt>
                <c:pt idx="6103">
                  <c:v>863.92</c:v>
                </c:pt>
                <c:pt idx="6104">
                  <c:v>997.66</c:v>
                </c:pt>
                <c:pt idx="6105">
                  <c:v>1081.31</c:v>
                </c:pt>
                <c:pt idx="6106">
                  <c:v>1112.55</c:v>
                </c:pt>
                <c:pt idx="6107">
                  <c:v>1103.8399999999999</c:v>
                </c:pt>
                <c:pt idx="6108">
                  <c:v>1088.57</c:v>
                </c:pt>
                <c:pt idx="6109">
                  <c:v>1096.3900000000001</c:v>
                </c:pt>
                <c:pt idx="6110">
                  <c:v>1080.81</c:v>
                </c:pt>
                <c:pt idx="6111">
                  <c:v>1066.3399999999999</c:v>
                </c:pt>
                <c:pt idx="6112">
                  <c:v>1000.41</c:v>
                </c:pt>
                <c:pt idx="6113">
                  <c:v>922.31</c:v>
                </c:pt>
                <c:pt idx="6114">
                  <c:v>942.06</c:v>
                </c:pt>
                <c:pt idx="6115">
                  <c:v>904.6</c:v>
                </c:pt>
                <c:pt idx="6116">
                  <c:v>871.41</c:v>
                </c:pt>
                <c:pt idx="6117">
                  <c:v>833.65</c:v>
                </c:pt>
                <c:pt idx="6118">
                  <c:v>764.83</c:v>
                </c:pt>
                <c:pt idx="6119">
                  <c:v>711.18</c:v>
                </c:pt>
                <c:pt idx="6120">
                  <c:v>672.75</c:v>
                </c:pt>
                <c:pt idx="6121">
                  <c:v>655.57</c:v>
                </c:pt>
                <c:pt idx="6122">
                  <c:v>643.33000000000004</c:v>
                </c:pt>
                <c:pt idx="6123">
                  <c:v>635.87</c:v>
                </c:pt>
                <c:pt idx="6124">
                  <c:v>646.85</c:v>
                </c:pt>
                <c:pt idx="6125">
                  <c:v>681.63</c:v>
                </c:pt>
                <c:pt idx="6126">
                  <c:v>702.81</c:v>
                </c:pt>
                <c:pt idx="6127">
                  <c:v>871.99</c:v>
                </c:pt>
                <c:pt idx="6128">
                  <c:v>999.69</c:v>
                </c:pt>
                <c:pt idx="6129">
                  <c:v>1078.2</c:v>
                </c:pt>
                <c:pt idx="6130">
                  <c:v>1101.92</c:v>
                </c:pt>
                <c:pt idx="6131">
                  <c:v>1095</c:v>
                </c:pt>
                <c:pt idx="6132">
                  <c:v>1101.04</c:v>
                </c:pt>
                <c:pt idx="6133">
                  <c:v>1116.3699999999999</c:v>
                </c:pt>
                <c:pt idx="6134">
                  <c:v>1108.3900000000001</c:v>
                </c:pt>
                <c:pt idx="6135">
                  <c:v>1067.6099999999999</c:v>
                </c:pt>
                <c:pt idx="6136">
                  <c:v>998.77</c:v>
                </c:pt>
                <c:pt idx="6137">
                  <c:v>920.4</c:v>
                </c:pt>
                <c:pt idx="6138">
                  <c:v>979.56</c:v>
                </c:pt>
                <c:pt idx="6139">
                  <c:v>946.86</c:v>
                </c:pt>
                <c:pt idx="6140">
                  <c:v>906.43</c:v>
                </c:pt>
                <c:pt idx="6141">
                  <c:v>863.56</c:v>
                </c:pt>
                <c:pt idx="6142">
                  <c:v>808.05</c:v>
                </c:pt>
                <c:pt idx="6143">
                  <c:v>746.87</c:v>
                </c:pt>
                <c:pt idx="6144">
                  <c:v>709.19</c:v>
                </c:pt>
                <c:pt idx="6145">
                  <c:v>676.73</c:v>
                </c:pt>
                <c:pt idx="6146">
                  <c:v>661.36</c:v>
                </c:pt>
                <c:pt idx="6147">
                  <c:v>659.14</c:v>
                </c:pt>
                <c:pt idx="6148">
                  <c:v>663.72</c:v>
                </c:pt>
                <c:pt idx="6149">
                  <c:v>699.18</c:v>
                </c:pt>
                <c:pt idx="6150">
                  <c:v>716.59</c:v>
                </c:pt>
                <c:pt idx="6151">
                  <c:v>894.89</c:v>
                </c:pt>
                <c:pt idx="6152">
                  <c:v>1032.57</c:v>
                </c:pt>
                <c:pt idx="6153">
                  <c:v>1118.97</c:v>
                </c:pt>
                <c:pt idx="6154">
                  <c:v>1151</c:v>
                </c:pt>
                <c:pt idx="6155">
                  <c:v>1156.23</c:v>
                </c:pt>
                <c:pt idx="6156">
                  <c:v>1155.44</c:v>
                </c:pt>
                <c:pt idx="6157">
                  <c:v>1159.46</c:v>
                </c:pt>
                <c:pt idx="6158">
                  <c:v>1126.82</c:v>
                </c:pt>
                <c:pt idx="6159">
                  <c:v>1079.01</c:v>
                </c:pt>
                <c:pt idx="6160">
                  <c:v>1004.84</c:v>
                </c:pt>
                <c:pt idx="6161">
                  <c:v>932.42</c:v>
                </c:pt>
                <c:pt idx="6162">
                  <c:v>970.25</c:v>
                </c:pt>
                <c:pt idx="6163">
                  <c:v>942.28</c:v>
                </c:pt>
                <c:pt idx="6164">
                  <c:v>897.42</c:v>
                </c:pt>
                <c:pt idx="6165">
                  <c:v>859.34</c:v>
                </c:pt>
                <c:pt idx="6166">
                  <c:v>807.07</c:v>
                </c:pt>
                <c:pt idx="6167">
                  <c:v>751.06</c:v>
                </c:pt>
                <c:pt idx="6168">
                  <c:v>709.07</c:v>
                </c:pt>
                <c:pt idx="6169">
                  <c:v>686.41</c:v>
                </c:pt>
                <c:pt idx="6170">
                  <c:v>662.89</c:v>
                </c:pt>
                <c:pt idx="6171">
                  <c:v>659.06</c:v>
                </c:pt>
                <c:pt idx="6172">
                  <c:v>656.96</c:v>
                </c:pt>
                <c:pt idx="6173">
                  <c:v>690.3</c:v>
                </c:pt>
                <c:pt idx="6174">
                  <c:v>715.33</c:v>
                </c:pt>
                <c:pt idx="6175">
                  <c:v>861.56</c:v>
                </c:pt>
                <c:pt idx="6176">
                  <c:v>984.35</c:v>
                </c:pt>
                <c:pt idx="6177">
                  <c:v>1057.77</c:v>
                </c:pt>
                <c:pt idx="6178">
                  <c:v>1096.77</c:v>
                </c:pt>
                <c:pt idx="6179">
                  <c:v>1086.7</c:v>
                </c:pt>
                <c:pt idx="6180">
                  <c:v>1082.83</c:v>
                </c:pt>
                <c:pt idx="6181">
                  <c:v>1081.0899999999999</c:v>
                </c:pt>
                <c:pt idx="6182">
                  <c:v>1067.69</c:v>
                </c:pt>
                <c:pt idx="6183">
                  <c:v>1028.1300000000001</c:v>
                </c:pt>
                <c:pt idx="6184">
                  <c:v>956.68</c:v>
                </c:pt>
                <c:pt idx="6185">
                  <c:v>885.49</c:v>
                </c:pt>
                <c:pt idx="6186">
                  <c:v>933.1</c:v>
                </c:pt>
                <c:pt idx="6187">
                  <c:v>900.6</c:v>
                </c:pt>
                <c:pt idx="6188">
                  <c:v>862.15</c:v>
                </c:pt>
                <c:pt idx="6189">
                  <c:v>813.83</c:v>
                </c:pt>
                <c:pt idx="6190">
                  <c:v>749.86</c:v>
                </c:pt>
                <c:pt idx="6191">
                  <c:v>702.71</c:v>
                </c:pt>
                <c:pt idx="6192">
                  <c:v>664.3</c:v>
                </c:pt>
                <c:pt idx="6193">
                  <c:v>639.83000000000004</c:v>
                </c:pt>
                <c:pt idx="6194">
                  <c:v>628.51</c:v>
                </c:pt>
                <c:pt idx="6195">
                  <c:v>618.51</c:v>
                </c:pt>
                <c:pt idx="6196">
                  <c:v>637.35</c:v>
                </c:pt>
                <c:pt idx="6197">
                  <c:v>662.87</c:v>
                </c:pt>
                <c:pt idx="6198">
                  <c:v>685.1</c:v>
                </c:pt>
                <c:pt idx="6199">
                  <c:v>847.11</c:v>
                </c:pt>
                <c:pt idx="6200">
                  <c:v>990.23</c:v>
                </c:pt>
                <c:pt idx="6201">
                  <c:v>1063.24</c:v>
                </c:pt>
                <c:pt idx="6202">
                  <c:v>1083.81</c:v>
                </c:pt>
                <c:pt idx="6203">
                  <c:v>1068.72</c:v>
                </c:pt>
                <c:pt idx="6204">
                  <c:v>1061.6400000000001</c:v>
                </c:pt>
                <c:pt idx="6205">
                  <c:v>1072.5899999999999</c:v>
                </c:pt>
                <c:pt idx="6206">
                  <c:v>1048.57</c:v>
                </c:pt>
                <c:pt idx="6207">
                  <c:v>992.5</c:v>
                </c:pt>
                <c:pt idx="6208">
                  <c:v>917.95</c:v>
                </c:pt>
                <c:pt idx="6209">
                  <c:v>865.74</c:v>
                </c:pt>
                <c:pt idx="6210">
                  <c:v>876.03</c:v>
                </c:pt>
                <c:pt idx="6211">
                  <c:v>850.72</c:v>
                </c:pt>
                <c:pt idx="6212">
                  <c:v>819.52</c:v>
                </c:pt>
                <c:pt idx="6213">
                  <c:v>775.03</c:v>
                </c:pt>
                <c:pt idx="6214">
                  <c:v>727.86</c:v>
                </c:pt>
                <c:pt idx="6215">
                  <c:v>686.17</c:v>
                </c:pt>
                <c:pt idx="6216">
                  <c:v>650.29</c:v>
                </c:pt>
                <c:pt idx="6217">
                  <c:v>631.17999999999995</c:v>
                </c:pt>
                <c:pt idx="6218">
                  <c:v>617.65</c:v>
                </c:pt>
                <c:pt idx="6219">
                  <c:v>614.63</c:v>
                </c:pt>
                <c:pt idx="6220">
                  <c:v>608.44000000000005</c:v>
                </c:pt>
                <c:pt idx="6221">
                  <c:v>624.91999999999996</c:v>
                </c:pt>
                <c:pt idx="6222">
                  <c:v>625.39</c:v>
                </c:pt>
                <c:pt idx="6223">
                  <c:v>733.77</c:v>
                </c:pt>
                <c:pt idx="6224">
                  <c:v>820.6</c:v>
                </c:pt>
                <c:pt idx="6225">
                  <c:v>864.91</c:v>
                </c:pt>
                <c:pt idx="6226">
                  <c:v>880.03</c:v>
                </c:pt>
                <c:pt idx="6227">
                  <c:v>874.46</c:v>
                </c:pt>
                <c:pt idx="6228">
                  <c:v>842.82</c:v>
                </c:pt>
                <c:pt idx="6229">
                  <c:v>822.08</c:v>
                </c:pt>
                <c:pt idx="6230">
                  <c:v>809.61</c:v>
                </c:pt>
                <c:pt idx="6231">
                  <c:v>787.98</c:v>
                </c:pt>
                <c:pt idx="6232">
                  <c:v>765.67</c:v>
                </c:pt>
                <c:pt idx="6233">
                  <c:v>773.97</c:v>
                </c:pt>
                <c:pt idx="6234">
                  <c:v>850</c:v>
                </c:pt>
                <c:pt idx="6235">
                  <c:v>852.14</c:v>
                </c:pt>
                <c:pt idx="6236">
                  <c:v>823.93</c:v>
                </c:pt>
                <c:pt idx="6237">
                  <c:v>786.36</c:v>
                </c:pt>
                <c:pt idx="6238">
                  <c:v>757.36</c:v>
                </c:pt>
                <c:pt idx="6239">
                  <c:v>713.11</c:v>
                </c:pt>
                <c:pt idx="6240">
                  <c:v>687.16</c:v>
                </c:pt>
                <c:pt idx="6241">
                  <c:v>658.69</c:v>
                </c:pt>
                <c:pt idx="6242">
                  <c:v>650.76</c:v>
                </c:pt>
                <c:pt idx="6243">
                  <c:v>631.92999999999995</c:v>
                </c:pt>
                <c:pt idx="6244">
                  <c:v>624.62</c:v>
                </c:pt>
                <c:pt idx="6245">
                  <c:v>624.62</c:v>
                </c:pt>
                <c:pt idx="6246">
                  <c:v>608.47</c:v>
                </c:pt>
                <c:pt idx="6247">
                  <c:v>633.20000000000005</c:v>
                </c:pt>
                <c:pt idx="6248">
                  <c:v>675.83</c:v>
                </c:pt>
                <c:pt idx="6249">
                  <c:v>720.36</c:v>
                </c:pt>
                <c:pt idx="6250">
                  <c:v>758.8</c:v>
                </c:pt>
                <c:pt idx="6251">
                  <c:v>781.01</c:v>
                </c:pt>
                <c:pt idx="6252">
                  <c:v>787.82</c:v>
                </c:pt>
                <c:pt idx="6253">
                  <c:v>781.73</c:v>
                </c:pt>
                <c:pt idx="6254">
                  <c:v>765.84</c:v>
                </c:pt>
                <c:pt idx="6255">
                  <c:v>755.82</c:v>
                </c:pt>
                <c:pt idx="6256">
                  <c:v>735.78</c:v>
                </c:pt>
                <c:pt idx="6257">
                  <c:v>749.46</c:v>
                </c:pt>
                <c:pt idx="6258">
                  <c:v>811.1</c:v>
                </c:pt>
                <c:pt idx="6259">
                  <c:v>800.42</c:v>
                </c:pt>
                <c:pt idx="6260">
                  <c:v>780.01</c:v>
                </c:pt>
                <c:pt idx="6261">
                  <c:v>740.77</c:v>
                </c:pt>
                <c:pt idx="6262">
                  <c:v>691.04</c:v>
                </c:pt>
                <c:pt idx="6263">
                  <c:v>650.48</c:v>
                </c:pt>
                <c:pt idx="6264">
                  <c:v>621.86</c:v>
                </c:pt>
                <c:pt idx="6265">
                  <c:v>608.92999999999995</c:v>
                </c:pt>
                <c:pt idx="6266">
                  <c:v>601.82000000000005</c:v>
                </c:pt>
                <c:pt idx="6267">
                  <c:v>594.33000000000004</c:v>
                </c:pt>
                <c:pt idx="6268">
                  <c:v>605.34</c:v>
                </c:pt>
                <c:pt idx="6269">
                  <c:v>646.53</c:v>
                </c:pt>
                <c:pt idx="6270">
                  <c:v>670.26</c:v>
                </c:pt>
                <c:pt idx="6271">
                  <c:v>842.1</c:v>
                </c:pt>
                <c:pt idx="6272">
                  <c:v>977.83</c:v>
                </c:pt>
                <c:pt idx="6273">
                  <c:v>1059.56</c:v>
                </c:pt>
                <c:pt idx="6274">
                  <c:v>1101.2</c:v>
                </c:pt>
                <c:pt idx="6275">
                  <c:v>1084.42</c:v>
                </c:pt>
                <c:pt idx="6276">
                  <c:v>1050.68</c:v>
                </c:pt>
                <c:pt idx="6277">
                  <c:v>1036.93</c:v>
                </c:pt>
                <c:pt idx="6278">
                  <c:v>1021.05</c:v>
                </c:pt>
                <c:pt idx="6279">
                  <c:v>996.63</c:v>
                </c:pt>
                <c:pt idx="6280">
                  <c:v>929.55</c:v>
                </c:pt>
                <c:pt idx="6281">
                  <c:v>879.09</c:v>
                </c:pt>
                <c:pt idx="6282">
                  <c:v>896.94</c:v>
                </c:pt>
                <c:pt idx="6283">
                  <c:v>853.84</c:v>
                </c:pt>
                <c:pt idx="6284">
                  <c:v>821.32</c:v>
                </c:pt>
                <c:pt idx="6285">
                  <c:v>770.21</c:v>
                </c:pt>
                <c:pt idx="6286">
                  <c:v>714.42</c:v>
                </c:pt>
                <c:pt idx="6287">
                  <c:v>663.77</c:v>
                </c:pt>
                <c:pt idx="6288">
                  <c:v>632.77</c:v>
                </c:pt>
                <c:pt idx="6289">
                  <c:v>620.63</c:v>
                </c:pt>
                <c:pt idx="6290">
                  <c:v>611.80999999999995</c:v>
                </c:pt>
                <c:pt idx="6291">
                  <c:v>607.94000000000005</c:v>
                </c:pt>
                <c:pt idx="6292">
                  <c:v>622.91</c:v>
                </c:pt>
                <c:pt idx="6293">
                  <c:v>654.89</c:v>
                </c:pt>
                <c:pt idx="6294">
                  <c:v>687.26</c:v>
                </c:pt>
                <c:pt idx="6295">
                  <c:v>833.85</c:v>
                </c:pt>
                <c:pt idx="6296">
                  <c:v>964.6</c:v>
                </c:pt>
                <c:pt idx="6297">
                  <c:v>1026.6400000000001</c:v>
                </c:pt>
                <c:pt idx="6298">
                  <c:v>1050.1199999999999</c:v>
                </c:pt>
                <c:pt idx="6299">
                  <c:v>1054.02</c:v>
                </c:pt>
                <c:pt idx="6300">
                  <c:v>1045.58</c:v>
                </c:pt>
                <c:pt idx="6301">
                  <c:v>1064.22</c:v>
                </c:pt>
                <c:pt idx="6302">
                  <c:v>1053.03</c:v>
                </c:pt>
                <c:pt idx="6303">
                  <c:v>1027.6099999999999</c:v>
                </c:pt>
                <c:pt idx="6304">
                  <c:v>954.43</c:v>
                </c:pt>
                <c:pt idx="6305">
                  <c:v>892.56</c:v>
                </c:pt>
                <c:pt idx="6306">
                  <c:v>920.04</c:v>
                </c:pt>
                <c:pt idx="6307">
                  <c:v>884.48</c:v>
                </c:pt>
                <c:pt idx="6308">
                  <c:v>840.06</c:v>
                </c:pt>
                <c:pt idx="6309">
                  <c:v>780</c:v>
                </c:pt>
                <c:pt idx="6310">
                  <c:v>728.66</c:v>
                </c:pt>
                <c:pt idx="6311">
                  <c:v>682.53</c:v>
                </c:pt>
                <c:pt idx="6312">
                  <c:v>650.41999999999996</c:v>
                </c:pt>
                <c:pt idx="6313">
                  <c:v>627</c:v>
                </c:pt>
                <c:pt idx="6314">
                  <c:v>613.1</c:v>
                </c:pt>
                <c:pt idx="6315">
                  <c:v>604.97</c:v>
                </c:pt>
                <c:pt idx="6316">
                  <c:v>622.66</c:v>
                </c:pt>
                <c:pt idx="6317">
                  <c:v>659.18</c:v>
                </c:pt>
                <c:pt idx="6318">
                  <c:v>681.95</c:v>
                </c:pt>
                <c:pt idx="6319">
                  <c:v>839.51</c:v>
                </c:pt>
                <c:pt idx="6320">
                  <c:v>962.01</c:v>
                </c:pt>
                <c:pt idx="6321">
                  <c:v>1043.42</c:v>
                </c:pt>
                <c:pt idx="6322">
                  <c:v>1080.42</c:v>
                </c:pt>
                <c:pt idx="6323">
                  <c:v>1085.1099999999999</c:v>
                </c:pt>
                <c:pt idx="6324">
                  <c:v>1083.96</c:v>
                </c:pt>
                <c:pt idx="6325">
                  <c:v>1106.58</c:v>
                </c:pt>
                <c:pt idx="6326">
                  <c:v>1099.81</c:v>
                </c:pt>
                <c:pt idx="6327">
                  <c:v>1063.97</c:v>
                </c:pt>
                <c:pt idx="6328">
                  <c:v>971.37</c:v>
                </c:pt>
                <c:pt idx="6329">
                  <c:v>897.71</c:v>
                </c:pt>
                <c:pt idx="6330">
                  <c:v>952.73</c:v>
                </c:pt>
                <c:pt idx="6331">
                  <c:v>919.99</c:v>
                </c:pt>
                <c:pt idx="6332">
                  <c:v>877.19</c:v>
                </c:pt>
                <c:pt idx="6333">
                  <c:v>828.01</c:v>
                </c:pt>
                <c:pt idx="6334">
                  <c:v>779.56</c:v>
                </c:pt>
                <c:pt idx="6335">
                  <c:v>720.98</c:v>
                </c:pt>
                <c:pt idx="6336">
                  <c:v>683.68</c:v>
                </c:pt>
                <c:pt idx="6337">
                  <c:v>661.41</c:v>
                </c:pt>
                <c:pt idx="6338">
                  <c:v>646.30999999999995</c:v>
                </c:pt>
                <c:pt idx="6339">
                  <c:v>633.65</c:v>
                </c:pt>
                <c:pt idx="6340">
                  <c:v>642.45000000000005</c:v>
                </c:pt>
                <c:pt idx="6341">
                  <c:v>679.3</c:v>
                </c:pt>
                <c:pt idx="6342">
                  <c:v>693.85</c:v>
                </c:pt>
                <c:pt idx="6343">
                  <c:v>866.14</c:v>
                </c:pt>
                <c:pt idx="6344">
                  <c:v>968.5</c:v>
                </c:pt>
                <c:pt idx="6345">
                  <c:v>1044.4100000000001</c:v>
                </c:pt>
                <c:pt idx="6346">
                  <c:v>1073.03</c:v>
                </c:pt>
                <c:pt idx="6347">
                  <c:v>1071.8</c:v>
                </c:pt>
                <c:pt idx="6348">
                  <c:v>1064.71</c:v>
                </c:pt>
                <c:pt idx="6349">
                  <c:v>1078.33</c:v>
                </c:pt>
                <c:pt idx="6350">
                  <c:v>1069.3800000000001</c:v>
                </c:pt>
                <c:pt idx="6351">
                  <c:v>1029.81</c:v>
                </c:pt>
                <c:pt idx="6352">
                  <c:v>947.38</c:v>
                </c:pt>
                <c:pt idx="6353">
                  <c:v>902.25</c:v>
                </c:pt>
                <c:pt idx="6354">
                  <c:v>953.49</c:v>
                </c:pt>
                <c:pt idx="6355">
                  <c:v>923.5</c:v>
                </c:pt>
                <c:pt idx="6356">
                  <c:v>877.79</c:v>
                </c:pt>
                <c:pt idx="6357">
                  <c:v>832.22</c:v>
                </c:pt>
                <c:pt idx="6358">
                  <c:v>769.78</c:v>
                </c:pt>
                <c:pt idx="6359">
                  <c:v>724.86</c:v>
                </c:pt>
                <c:pt idx="6360">
                  <c:v>688.01</c:v>
                </c:pt>
                <c:pt idx="6361">
                  <c:v>667.47</c:v>
                </c:pt>
                <c:pt idx="6362">
                  <c:v>649.82000000000005</c:v>
                </c:pt>
                <c:pt idx="6363">
                  <c:v>641.41</c:v>
                </c:pt>
                <c:pt idx="6364">
                  <c:v>652.66</c:v>
                </c:pt>
                <c:pt idx="6365">
                  <c:v>687.43</c:v>
                </c:pt>
                <c:pt idx="6366">
                  <c:v>712.87</c:v>
                </c:pt>
                <c:pt idx="6367">
                  <c:v>860.15</c:v>
                </c:pt>
                <c:pt idx="6368">
                  <c:v>979.36</c:v>
                </c:pt>
                <c:pt idx="6369">
                  <c:v>1050.56</c:v>
                </c:pt>
                <c:pt idx="6370">
                  <c:v>1079.01</c:v>
                </c:pt>
                <c:pt idx="6371">
                  <c:v>1074.79</c:v>
                </c:pt>
                <c:pt idx="6372">
                  <c:v>1061.03</c:v>
                </c:pt>
                <c:pt idx="6373">
                  <c:v>1083.52</c:v>
                </c:pt>
                <c:pt idx="6374">
                  <c:v>1039.8499999999999</c:v>
                </c:pt>
                <c:pt idx="6375">
                  <c:v>987</c:v>
                </c:pt>
                <c:pt idx="6376">
                  <c:v>938.62</c:v>
                </c:pt>
                <c:pt idx="6377">
                  <c:v>896.34</c:v>
                </c:pt>
                <c:pt idx="6378">
                  <c:v>944.38</c:v>
                </c:pt>
                <c:pt idx="6379">
                  <c:v>916.1</c:v>
                </c:pt>
                <c:pt idx="6380">
                  <c:v>872.33</c:v>
                </c:pt>
                <c:pt idx="6381">
                  <c:v>826.48</c:v>
                </c:pt>
                <c:pt idx="6382">
                  <c:v>775.7</c:v>
                </c:pt>
                <c:pt idx="6383">
                  <c:v>722.79</c:v>
                </c:pt>
                <c:pt idx="6384">
                  <c:v>696.58</c:v>
                </c:pt>
                <c:pt idx="6385">
                  <c:v>665.87</c:v>
                </c:pt>
                <c:pt idx="6386">
                  <c:v>647.36</c:v>
                </c:pt>
                <c:pt idx="6387">
                  <c:v>646.37</c:v>
                </c:pt>
                <c:pt idx="6388">
                  <c:v>656.44</c:v>
                </c:pt>
                <c:pt idx="6389">
                  <c:v>659.01</c:v>
                </c:pt>
                <c:pt idx="6390">
                  <c:v>670.46</c:v>
                </c:pt>
                <c:pt idx="6391">
                  <c:v>765.69</c:v>
                </c:pt>
                <c:pt idx="6392">
                  <c:v>867.86</c:v>
                </c:pt>
                <c:pt idx="6393">
                  <c:v>932.84</c:v>
                </c:pt>
                <c:pt idx="6394">
                  <c:v>957.97</c:v>
                </c:pt>
                <c:pt idx="6395">
                  <c:v>937.48</c:v>
                </c:pt>
                <c:pt idx="6396">
                  <c:v>906.68</c:v>
                </c:pt>
                <c:pt idx="6397">
                  <c:v>870.16</c:v>
                </c:pt>
                <c:pt idx="6398">
                  <c:v>840.67</c:v>
                </c:pt>
                <c:pt idx="6399">
                  <c:v>816.86</c:v>
                </c:pt>
                <c:pt idx="6400">
                  <c:v>797.9</c:v>
                </c:pt>
                <c:pt idx="6401">
                  <c:v>804.2</c:v>
                </c:pt>
                <c:pt idx="6402">
                  <c:v>877.56</c:v>
                </c:pt>
                <c:pt idx="6403">
                  <c:v>846.11</c:v>
                </c:pt>
                <c:pt idx="6404">
                  <c:v>813.13</c:v>
                </c:pt>
                <c:pt idx="6405">
                  <c:v>767.86</c:v>
                </c:pt>
                <c:pt idx="6406">
                  <c:v>737.47</c:v>
                </c:pt>
                <c:pt idx="6407">
                  <c:v>705.81</c:v>
                </c:pt>
                <c:pt idx="6408">
                  <c:v>688.63</c:v>
                </c:pt>
                <c:pt idx="6409">
                  <c:v>664.98</c:v>
                </c:pt>
                <c:pt idx="6410">
                  <c:v>640.51</c:v>
                </c:pt>
                <c:pt idx="6411">
                  <c:v>630.42999999999995</c:v>
                </c:pt>
                <c:pt idx="6412">
                  <c:v>609.98</c:v>
                </c:pt>
                <c:pt idx="6413">
                  <c:v>605.48</c:v>
                </c:pt>
                <c:pt idx="6414">
                  <c:v>588.44000000000005</c:v>
                </c:pt>
                <c:pt idx="6415">
                  <c:v>625.86</c:v>
                </c:pt>
                <c:pt idx="6416">
                  <c:v>667.53</c:v>
                </c:pt>
                <c:pt idx="6417">
                  <c:v>704.68</c:v>
                </c:pt>
                <c:pt idx="6418">
                  <c:v>750.34</c:v>
                </c:pt>
                <c:pt idx="6419">
                  <c:v>774.55</c:v>
                </c:pt>
                <c:pt idx="6420">
                  <c:v>781.64</c:v>
                </c:pt>
                <c:pt idx="6421">
                  <c:v>777.45</c:v>
                </c:pt>
                <c:pt idx="6422">
                  <c:v>777.3</c:v>
                </c:pt>
                <c:pt idx="6423">
                  <c:v>763.81</c:v>
                </c:pt>
                <c:pt idx="6424">
                  <c:v>741</c:v>
                </c:pt>
                <c:pt idx="6425">
                  <c:v>750.38</c:v>
                </c:pt>
                <c:pt idx="6426">
                  <c:v>834.37</c:v>
                </c:pt>
                <c:pt idx="6427">
                  <c:v>825.17</c:v>
                </c:pt>
                <c:pt idx="6428">
                  <c:v>824.98</c:v>
                </c:pt>
                <c:pt idx="6429">
                  <c:v>792.93</c:v>
                </c:pt>
                <c:pt idx="6430">
                  <c:v>745.66</c:v>
                </c:pt>
                <c:pt idx="6431">
                  <c:v>702.05</c:v>
                </c:pt>
                <c:pt idx="6432">
                  <c:v>664.89</c:v>
                </c:pt>
                <c:pt idx="6433">
                  <c:v>645.16</c:v>
                </c:pt>
                <c:pt idx="6434">
                  <c:v>639.51</c:v>
                </c:pt>
                <c:pt idx="6435">
                  <c:v>617.59</c:v>
                </c:pt>
                <c:pt idx="6436">
                  <c:v>636.86</c:v>
                </c:pt>
                <c:pt idx="6437">
                  <c:v>672.64</c:v>
                </c:pt>
                <c:pt idx="6438">
                  <c:v>702.84</c:v>
                </c:pt>
                <c:pt idx="6439">
                  <c:v>870.44</c:v>
                </c:pt>
                <c:pt idx="6440">
                  <c:v>991.04</c:v>
                </c:pt>
                <c:pt idx="6441">
                  <c:v>1057.73</c:v>
                </c:pt>
                <c:pt idx="6442">
                  <c:v>1084.43</c:v>
                </c:pt>
                <c:pt idx="6443">
                  <c:v>1074.3399999999999</c:v>
                </c:pt>
                <c:pt idx="6444">
                  <c:v>1072.43</c:v>
                </c:pt>
                <c:pt idx="6445">
                  <c:v>1072.8499999999999</c:v>
                </c:pt>
                <c:pt idx="6446">
                  <c:v>1080.25</c:v>
                </c:pt>
                <c:pt idx="6447">
                  <c:v>1025.51</c:v>
                </c:pt>
                <c:pt idx="6448">
                  <c:v>955.12</c:v>
                </c:pt>
                <c:pt idx="6449">
                  <c:v>898.63</c:v>
                </c:pt>
                <c:pt idx="6450">
                  <c:v>939.79</c:v>
                </c:pt>
                <c:pt idx="6451">
                  <c:v>907.88</c:v>
                </c:pt>
                <c:pt idx="6452">
                  <c:v>868.21</c:v>
                </c:pt>
                <c:pt idx="6453">
                  <c:v>824.78</c:v>
                </c:pt>
                <c:pt idx="6454">
                  <c:v>765.6</c:v>
                </c:pt>
                <c:pt idx="6455">
                  <c:v>706.78</c:v>
                </c:pt>
                <c:pt idx="6456">
                  <c:v>674.95</c:v>
                </c:pt>
                <c:pt idx="6457">
                  <c:v>655.08000000000004</c:v>
                </c:pt>
                <c:pt idx="6458">
                  <c:v>642.01</c:v>
                </c:pt>
                <c:pt idx="6459">
                  <c:v>637.86</c:v>
                </c:pt>
                <c:pt idx="6460">
                  <c:v>648.73</c:v>
                </c:pt>
                <c:pt idx="6461">
                  <c:v>683.36</c:v>
                </c:pt>
                <c:pt idx="6462">
                  <c:v>710.8</c:v>
                </c:pt>
                <c:pt idx="6463">
                  <c:v>858.19</c:v>
                </c:pt>
                <c:pt idx="6464">
                  <c:v>983.83</c:v>
                </c:pt>
                <c:pt idx="6465">
                  <c:v>1053.4100000000001</c:v>
                </c:pt>
                <c:pt idx="6466">
                  <c:v>1074.6199999999999</c:v>
                </c:pt>
                <c:pt idx="6467">
                  <c:v>1076.73</c:v>
                </c:pt>
                <c:pt idx="6468">
                  <c:v>1095.95</c:v>
                </c:pt>
                <c:pt idx="6469">
                  <c:v>1100.55</c:v>
                </c:pt>
                <c:pt idx="6470">
                  <c:v>1102.74</c:v>
                </c:pt>
                <c:pt idx="6471">
                  <c:v>1068.1600000000001</c:v>
                </c:pt>
                <c:pt idx="6472">
                  <c:v>989</c:v>
                </c:pt>
                <c:pt idx="6473">
                  <c:v>915.85</c:v>
                </c:pt>
                <c:pt idx="6474">
                  <c:v>969.3</c:v>
                </c:pt>
                <c:pt idx="6475">
                  <c:v>921.99</c:v>
                </c:pt>
                <c:pt idx="6476">
                  <c:v>880.74</c:v>
                </c:pt>
                <c:pt idx="6477">
                  <c:v>822.86</c:v>
                </c:pt>
                <c:pt idx="6478">
                  <c:v>775.49</c:v>
                </c:pt>
                <c:pt idx="6479">
                  <c:v>717.42</c:v>
                </c:pt>
                <c:pt idx="6480">
                  <c:v>685.64</c:v>
                </c:pt>
                <c:pt idx="6481">
                  <c:v>661.27</c:v>
                </c:pt>
                <c:pt idx="6482">
                  <c:v>644.38</c:v>
                </c:pt>
                <c:pt idx="6483">
                  <c:v>635.29</c:v>
                </c:pt>
                <c:pt idx="6484">
                  <c:v>652.91999999999996</c:v>
                </c:pt>
                <c:pt idx="6485">
                  <c:v>678.86</c:v>
                </c:pt>
                <c:pt idx="6486">
                  <c:v>705.49</c:v>
                </c:pt>
                <c:pt idx="6487">
                  <c:v>881.69</c:v>
                </c:pt>
                <c:pt idx="6488">
                  <c:v>998.42</c:v>
                </c:pt>
                <c:pt idx="6489">
                  <c:v>1077.49</c:v>
                </c:pt>
                <c:pt idx="6490">
                  <c:v>1105.8</c:v>
                </c:pt>
                <c:pt idx="6491">
                  <c:v>1107.3399999999999</c:v>
                </c:pt>
                <c:pt idx="6492">
                  <c:v>1118.46</c:v>
                </c:pt>
                <c:pt idx="6493">
                  <c:v>1125.75</c:v>
                </c:pt>
                <c:pt idx="6494">
                  <c:v>1127.79</c:v>
                </c:pt>
                <c:pt idx="6495">
                  <c:v>1092.71</c:v>
                </c:pt>
                <c:pt idx="6496">
                  <c:v>1023.38</c:v>
                </c:pt>
                <c:pt idx="6497">
                  <c:v>938.19</c:v>
                </c:pt>
                <c:pt idx="6498">
                  <c:v>995.6</c:v>
                </c:pt>
                <c:pt idx="6499">
                  <c:v>956.21</c:v>
                </c:pt>
                <c:pt idx="6500">
                  <c:v>921.04</c:v>
                </c:pt>
                <c:pt idx="6501">
                  <c:v>870.48</c:v>
                </c:pt>
                <c:pt idx="6502">
                  <c:v>815.12</c:v>
                </c:pt>
                <c:pt idx="6503">
                  <c:v>758.15</c:v>
                </c:pt>
                <c:pt idx="6504">
                  <c:v>719.55</c:v>
                </c:pt>
                <c:pt idx="6505">
                  <c:v>687.46</c:v>
                </c:pt>
                <c:pt idx="6506">
                  <c:v>674.87</c:v>
                </c:pt>
                <c:pt idx="6507">
                  <c:v>672.78</c:v>
                </c:pt>
                <c:pt idx="6508">
                  <c:v>667.31</c:v>
                </c:pt>
                <c:pt idx="6509">
                  <c:v>694.27</c:v>
                </c:pt>
                <c:pt idx="6510">
                  <c:v>719.65</c:v>
                </c:pt>
                <c:pt idx="6511">
                  <c:v>891.93</c:v>
                </c:pt>
                <c:pt idx="6512">
                  <c:v>1015.82</c:v>
                </c:pt>
                <c:pt idx="6513">
                  <c:v>1087.71</c:v>
                </c:pt>
                <c:pt idx="6514">
                  <c:v>1108.54</c:v>
                </c:pt>
                <c:pt idx="6515">
                  <c:v>1110.6300000000001</c:v>
                </c:pt>
                <c:pt idx="6516">
                  <c:v>1107.42</c:v>
                </c:pt>
                <c:pt idx="6517">
                  <c:v>1109.06</c:v>
                </c:pt>
                <c:pt idx="6518">
                  <c:v>1098.57</c:v>
                </c:pt>
                <c:pt idx="6519">
                  <c:v>1076.1600000000001</c:v>
                </c:pt>
                <c:pt idx="6520">
                  <c:v>993.84</c:v>
                </c:pt>
                <c:pt idx="6521">
                  <c:v>931.53</c:v>
                </c:pt>
                <c:pt idx="6522">
                  <c:v>979.1</c:v>
                </c:pt>
                <c:pt idx="6523">
                  <c:v>952.33</c:v>
                </c:pt>
                <c:pt idx="6524">
                  <c:v>904.91</c:v>
                </c:pt>
                <c:pt idx="6525">
                  <c:v>862.81</c:v>
                </c:pt>
                <c:pt idx="6526">
                  <c:v>806.48</c:v>
                </c:pt>
                <c:pt idx="6527">
                  <c:v>745.88</c:v>
                </c:pt>
                <c:pt idx="6528">
                  <c:v>698.88</c:v>
                </c:pt>
                <c:pt idx="6529">
                  <c:v>663.5</c:v>
                </c:pt>
                <c:pt idx="6530">
                  <c:v>665.56</c:v>
                </c:pt>
                <c:pt idx="6531">
                  <c:v>649.34</c:v>
                </c:pt>
                <c:pt idx="6532">
                  <c:v>665.75</c:v>
                </c:pt>
                <c:pt idx="6533">
                  <c:v>691.93</c:v>
                </c:pt>
                <c:pt idx="6534">
                  <c:v>699.47</c:v>
                </c:pt>
                <c:pt idx="6535">
                  <c:v>871.78</c:v>
                </c:pt>
                <c:pt idx="6536">
                  <c:v>998.5</c:v>
                </c:pt>
                <c:pt idx="6537">
                  <c:v>1081.3699999999999</c:v>
                </c:pt>
                <c:pt idx="6538">
                  <c:v>1111.9100000000001</c:v>
                </c:pt>
                <c:pt idx="6539">
                  <c:v>1107.04</c:v>
                </c:pt>
                <c:pt idx="6540">
                  <c:v>1117.74</c:v>
                </c:pt>
                <c:pt idx="6541">
                  <c:v>1119.3599999999999</c:v>
                </c:pt>
                <c:pt idx="6542">
                  <c:v>1116.01</c:v>
                </c:pt>
                <c:pt idx="6543">
                  <c:v>1067.3900000000001</c:v>
                </c:pt>
                <c:pt idx="6544">
                  <c:v>979.38</c:v>
                </c:pt>
                <c:pt idx="6545">
                  <c:v>923.2</c:v>
                </c:pt>
                <c:pt idx="6546">
                  <c:v>982.79</c:v>
                </c:pt>
                <c:pt idx="6547">
                  <c:v>956.81</c:v>
                </c:pt>
                <c:pt idx="6548">
                  <c:v>909.79</c:v>
                </c:pt>
                <c:pt idx="6549">
                  <c:v>869.04</c:v>
                </c:pt>
                <c:pt idx="6550">
                  <c:v>822.87</c:v>
                </c:pt>
                <c:pt idx="6551">
                  <c:v>772.71</c:v>
                </c:pt>
                <c:pt idx="6552">
                  <c:v>738.9</c:v>
                </c:pt>
                <c:pt idx="6553">
                  <c:v>714.56</c:v>
                </c:pt>
                <c:pt idx="6554">
                  <c:v>698.16</c:v>
                </c:pt>
                <c:pt idx="6555">
                  <c:v>685.29</c:v>
                </c:pt>
                <c:pt idx="6556">
                  <c:v>685.32</c:v>
                </c:pt>
                <c:pt idx="6557">
                  <c:v>686.39</c:v>
                </c:pt>
                <c:pt idx="6558">
                  <c:v>684.75</c:v>
                </c:pt>
                <c:pt idx="6559">
                  <c:v>781.92</c:v>
                </c:pt>
                <c:pt idx="6560">
                  <c:v>868.16</c:v>
                </c:pt>
                <c:pt idx="6561">
                  <c:v>936.15</c:v>
                </c:pt>
                <c:pt idx="6562">
                  <c:v>952.59</c:v>
                </c:pt>
                <c:pt idx="6563">
                  <c:v>931.67</c:v>
                </c:pt>
                <c:pt idx="6564">
                  <c:v>898.74</c:v>
                </c:pt>
                <c:pt idx="6565">
                  <c:v>865.81</c:v>
                </c:pt>
                <c:pt idx="6566">
                  <c:v>857.13</c:v>
                </c:pt>
                <c:pt idx="6567">
                  <c:v>836.05</c:v>
                </c:pt>
                <c:pt idx="6568">
                  <c:v>817.16</c:v>
                </c:pt>
                <c:pt idx="6569">
                  <c:v>843.27</c:v>
                </c:pt>
                <c:pt idx="6570">
                  <c:v>898.03</c:v>
                </c:pt>
                <c:pt idx="6571">
                  <c:v>881.08</c:v>
                </c:pt>
                <c:pt idx="6572">
                  <c:v>841.84</c:v>
                </c:pt>
                <c:pt idx="6573">
                  <c:v>807.78</c:v>
                </c:pt>
                <c:pt idx="6574">
                  <c:v>775.01</c:v>
                </c:pt>
                <c:pt idx="6575">
                  <c:v>736.57</c:v>
                </c:pt>
                <c:pt idx="6576">
                  <c:v>697.94</c:v>
                </c:pt>
                <c:pt idx="6577">
                  <c:v>658.63</c:v>
                </c:pt>
                <c:pt idx="6578">
                  <c:v>646.70000000000005</c:v>
                </c:pt>
                <c:pt idx="6579">
                  <c:v>632.49</c:v>
                </c:pt>
                <c:pt idx="6580">
                  <c:v>620.67999999999995</c:v>
                </c:pt>
                <c:pt idx="6581">
                  <c:v>604.24</c:v>
                </c:pt>
                <c:pt idx="6582">
                  <c:v>592.25</c:v>
                </c:pt>
                <c:pt idx="6583">
                  <c:v>642.41</c:v>
                </c:pt>
                <c:pt idx="6584">
                  <c:v>673.54</c:v>
                </c:pt>
                <c:pt idx="6585">
                  <c:v>712.18</c:v>
                </c:pt>
                <c:pt idx="6586">
                  <c:v>736.52</c:v>
                </c:pt>
                <c:pt idx="6587">
                  <c:v>732.18</c:v>
                </c:pt>
                <c:pt idx="6588">
                  <c:v>738.39</c:v>
                </c:pt>
                <c:pt idx="6589">
                  <c:v>737.77</c:v>
                </c:pt>
                <c:pt idx="6590">
                  <c:v>722.04</c:v>
                </c:pt>
                <c:pt idx="6591">
                  <c:v>723.47</c:v>
                </c:pt>
                <c:pt idx="6592">
                  <c:v>720.79</c:v>
                </c:pt>
                <c:pt idx="6593">
                  <c:v>724.71</c:v>
                </c:pt>
                <c:pt idx="6594">
                  <c:v>810.61</c:v>
                </c:pt>
                <c:pt idx="6595">
                  <c:v>795.61</c:v>
                </c:pt>
                <c:pt idx="6596">
                  <c:v>784.6</c:v>
                </c:pt>
                <c:pt idx="6597">
                  <c:v>752.03</c:v>
                </c:pt>
                <c:pt idx="6598">
                  <c:v>706.59</c:v>
                </c:pt>
                <c:pt idx="6599">
                  <c:v>668.48</c:v>
                </c:pt>
                <c:pt idx="6600">
                  <c:v>635.85</c:v>
                </c:pt>
                <c:pt idx="6601">
                  <c:v>620.65</c:v>
                </c:pt>
                <c:pt idx="6602">
                  <c:v>602.04</c:v>
                </c:pt>
                <c:pt idx="6603">
                  <c:v>601.69000000000005</c:v>
                </c:pt>
                <c:pt idx="6604">
                  <c:v>615.30999999999995</c:v>
                </c:pt>
                <c:pt idx="6605">
                  <c:v>655.65</c:v>
                </c:pt>
                <c:pt idx="6606">
                  <c:v>680.55</c:v>
                </c:pt>
                <c:pt idx="6607">
                  <c:v>834.47</c:v>
                </c:pt>
                <c:pt idx="6608">
                  <c:v>942.35</c:v>
                </c:pt>
                <c:pt idx="6609">
                  <c:v>992.19</c:v>
                </c:pt>
                <c:pt idx="6610">
                  <c:v>1007.3</c:v>
                </c:pt>
                <c:pt idx="6611">
                  <c:v>1007.37</c:v>
                </c:pt>
                <c:pt idx="6612">
                  <c:v>1019.8</c:v>
                </c:pt>
                <c:pt idx="6613">
                  <c:v>1047.6600000000001</c:v>
                </c:pt>
                <c:pt idx="6614">
                  <c:v>1041.28</c:v>
                </c:pt>
                <c:pt idx="6615">
                  <c:v>1010.23</c:v>
                </c:pt>
                <c:pt idx="6616">
                  <c:v>941.16</c:v>
                </c:pt>
                <c:pt idx="6617">
                  <c:v>886.47</c:v>
                </c:pt>
                <c:pt idx="6618">
                  <c:v>927.36</c:v>
                </c:pt>
                <c:pt idx="6619">
                  <c:v>881.63</c:v>
                </c:pt>
                <c:pt idx="6620">
                  <c:v>841.8</c:v>
                </c:pt>
                <c:pt idx="6621">
                  <c:v>794.77</c:v>
                </c:pt>
                <c:pt idx="6622">
                  <c:v>735.67</c:v>
                </c:pt>
                <c:pt idx="6623">
                  <c:v>693.1</c:v>
                </c:pt>
                <c:pt idx="6624">
                  <c:v>652.80999999999995</c:v>
                </c:pt>
                <c:pt idx="6625">
                  <c:v>638.52</c:v>
                </c:pt>
                <c:pt idx="6626">
                  <c:v>624.75</c:v>
                </c:pt>
                <c:pt idx="6627">
                  <c:v>604.16</c:v>
                </c:pt>
                <c:pt idx="6628">
                  <c:v>631.07000000000005</c:v>
                </c:pt>
                <c:pt idx="6629">
                  <c:v>664.57</c:v>
                </c:pt>
                <c:pt idx="6630">
                  <c:v>692.29</c:v>
                </c:pt>
                <c:pt idx="6631">
                  <c:v>844.26</c:v>
                </c:pt>
                <c:pt idx="6632">
                  <c:v>969.86</c:v>
                </c:pt>
                <c:pt idx="6633">
                  <c:v>1042.25</c:v>
                </c:pt>
                <c:pt idx="6634">
                  <c:v>1090.1300000000001</c:v>
                </c:pt>
                <c:pt idx="6635">
                  <c:v>1090.81</c:v>
                </c:pt>
                <c:pt idx="6636">
                  <c:v>1085.3900000000001</c:v>
                </c:pt>
                <c:pt idx="6637">
                  <c:v>1102.77</c:v>
                </c:pt>
                <c:pt idx="6638">
                  <c:v>1090.8900000000001</c:v>
                </c:pt>
                <c:pt idx="6639">
                  <c:v>1054.52</c:v>
                </c:pt>
                <c:pt idx="6640">
                  <c:v>977.52</c:v>
                </c:pt>
                <c:pt idx="6641">
                  <c:v>921.38</c:v>
                </c:pt>
                <c:pt idx="6642">
                  <c:v>955.36</c:v>
                </c:pt>
                <c:pt idx="6643">
                  <c:v>912.53</c:v>
                </c:pt>
                <c:pt idx="6644">
                  <c:v>863.17</c:v>
                </c:pt>
                <c:pt idx="6645">
                  <c:v>818.06</c:v>
                </c:pt>
                <c:pt idx="6646">
                  <c:v>749.19</c:v>
                </c:pt>
                <c:pt idx="6647">
                  <c:v>704.41</c:v>
                </c:pt>
                <c:pt idx="6648">
                  <c:v>668.55</c:v>
                </c:pt>
                <c:pt idx="6649">
                  <c:v>633.5</c:v>
                </c:pt>
                <c:pt idx="6650">
                  <c:v>622.13</c:v>
                </c:pt>
                <c:pt idx="6651">
                  <c:v>610.41999999999996</c:v>
                </c:pt>
                <c:pt idx="6652">
                  <c:v>620.15</c:v>
                </c:pt>
                <c:pt idx="6653">
                  <c:v>662.54</c:v>
                </c:pt>
                <c:pt idx="6654">
                  <c:v>679.06</c:v>
                </c:pt>
                <c:pt idx="6655">
                  <c:v>812.03</c:v>
                </c:pt>
                <c:pt idx="6656">
                  <c:v>921.04</c:v>
                </c:pt>
                <c:pt idx="6657">
                  <c:v>960.7</c:v>
                </c:pt>
                <c:pt idx="6658">
                  <c:v>998.44</c:v>
                </c:pt>
                <c:pt idx="6659">
                  <c:v>1011.74</c:v>
                </c:pt>
                <c:pt idx="6660">
                  <c:v>1024.1099999999999</c:v>
                </c:pt>
                <c:pt idx="6661">
                  <c:v>1030.1400000000001</c:v>
                </c:pt>
                <c:pt idx="6662">
                  <c:v>1019.47</c:v>
                </c:pt>
                <c:pt idx="6663">
                  <c:v>996.25</c:v>
                </c:pt>
                <c:pt idx="6664">
                  <c:v>924.87</c:v>
                </c:pt>
                <c:pt idx="6665">
                  <c:v>883.6</c:v>
                </c:pt>
                <c:pt idx="6666">
                  <c:v>940.02</c:v>
                </c:pt>
                <c:pt idx="6667">
                  <c:v>910.26</c:v>
                </c:pt>
                <c:pt idx="6668">
                  <c:v>871.76</c:v>
                </c:pt>
                <c:pt idx="6669">
                  <c:v>823.93</c:v>
                </c:pt>
                <c:pt idx="6670">
                  <c:v>775.1</c:v>
                </c:pt>
                <c:pt idx="6671">
                  <c:v>716.23</c:v>
                </c:pt>
                <c:pt idx="6672">
                  <c:v>699.25</c:v>
                </c:pt>
                <c:pt idx="6673">
                  <c:v>673.55</c:v>
                </c:pt>
                <c:pt idx="6674">
                  <c:v>661.15</c:v>
                </c:pt>
                <c:pt idx="6675">
                  <c:v>652.97</c:v>
                </c:pt>
                <c:pt idx="6676">
                  <c:v>664.48</c:v>
                </c:pt>
                <c:pt idx="6677">
                  <c:v>684.78</c:v>
                </c:pt>
                <c:pt idx="6678">
                  <c:v>725.82</c:v>
                </c:pt>
                <c:pt idx="6679">
                  <c:v>880.42</c:v>
                </c:pt>
                <c:pt idx="6680">
                  <c:v>984.79</c:v>
                </c:pt>
                <c:pt idx="6681">
                  <c:v>1062.3699999999999</c:v>
                </c:pt>
                <c:pt idx="6682">
                  <c:v>1107.3699999999999</c:v>
                </c:pt>
                <c:pt idx="6683">
                  <c:v>1093.8</c:v>
                </c:pt>
                <c:pt idx="6684">
                  <c:v>1052.04</c:v>
                </c:pt>
                <c:pt idx="6685">
                  <c:v>1058.43</c:v>
                </c:pt>
                <c:pt idx="6686">
                  <c:v>1042.69</c:v>
                </c:pt>
                <c:pt idx="6687">
                  <c:v>1005.67</c:v>
                </c:pt>
                <c:pt idx="6688">
                  <c:v>937.98</c:v>
                </c:pt>
                <c:pt idx="6689">
                  <c:v>894.2</c:v>
                </c:pt>
                <c:pt idx="6690">
                  <c:v>951.55</c:v>
                </c:pt>
                <c:pt idx="6691">
                  <c:v>910.98</c:v>
                </c:pt>
                <c:pt idx="6692">
                  <c:v>855</c:v>
                </c:pt>
                <c:pt idx="6693">
                  <c:v>798.48</c:v>
                </c:pt>
                <c:pt idx="6694">
                  <c:v>738.7</c:v>
                </c:pt>
                <c:pt idx="6695">
                  <c:v>697.48</c:v>
                </c:pt>
                <c:pt idx="6696">
                  <c:v>652.88</c:v>
                </c:pt>
                <c:pt idx="6697">
                  <c:v>638.53</c:v>
                </c:pt>
                <c:pt idx="6698">
                  <c:v>633.13</c:v>
                </c:pt>
                <c:pt idx="6699">
                  <c:v>617.19000000000005</c:v>
                </c:pt>
                <c:pt idx="6700">
                  <c:v>597.55999999999995</c:v>
                </c:pt>
                <c:pt idx="6701">
                  <c:v>659.74</c:v>
                </c:pt>
                <c:pt idx="6702">
                  <c:v>700.91</c:v>
                </c:pt>
                <c:pt idx="6703">
                  <c:v>851.73</c:v>
                </c:pt>
                <c:pt idx="6704">
                  <c:v>972.31</c:v>
                </c:pt>
                <c:pt idx="6705">
                  <c:v>1061.55</c:v>
                </c:pt>
                <c:pt idx="6706">
                  <c:v>1086.71</c:v>
                </c:pt>
                <c:pt idx="6707">
                  <c:v>1082.19</c:v>
                </c:pt>
                <c:pt idx="6708">
                  <c:v>1070.26</c:v>
                </c:pt>
                <c:pt idx="6709">
                  <c:v>1081.46</c:v>
                </c:pt>
                <c:pt idx="6710">
                  <c:v>1050</c:v>
                </c:pt>
                <c:pt idx="6711">
                  <c:v>1024.5899999999999</c:v>
                </c:pt>
                <c:pt idx="6712">
                  <c:v>954.24</c:v>
                </c:pt>
                <c:pt idx="6713">
                  <c:v>900.25</c:v>
                </c:pt>
                <c:pt idx="6714">
                  <c:v>952.28</c:v>
                </c:pt>
                <c:pt idx="6715">
                  <c:v>917.73</c:v>
                </c:pt>
                <c:pt idx="6716">
                  <c:v>879.93</c:v>
                </c:pt>
                <c:pt idx="6717">
                  <c:v>827.55</c:v>
                </c:pt>
                <c:pt idx="6718">
                  <c:v>788.92</c:v>
                </c:pt>
                <c:pt idx="6719">
                  <c:v>739.7</c:v>
                </c:pt>
                <c:pt idx="6720">
                  <c:v>704.8</c:v>
                </c:pt>
                <c:pt idx="6721">
                  <c:v>686.81</c:v>
                </c:pt>
                <c:pt idx="6722">
                  <c:v>660.45</c:v>
                </c:pt>
                <c:pt idx="6723">
                  <c:v>648.26</c:v>
                </c:pt>
                <c:pt idx="6724">
                  <c:v>646.67999999999995</c:v>
                </c:pt>
                <c:pt idx="6725">
                  <c:v>652.11</c:v>
                </c:pt>
                <c:pt idx="6726">
                  <c:v>653</c:v>
                </c:pt>
                <c:pt idx="6727">
                  <c:v>753.95</c:v>
                </c:pt>
                <c:pt idx="6728">
                  <c:v>835.21</c:v>
                </c:pt>
                <c:pt idx="6729">
                  <c:v>905.07</c:v>
                </c:pt>
                <c:pt idx="6730">
                  <c:v>949.28</c:v>
                </c:pt>
                <c:pt idx="6731">
                  <c:v>953.81</c:v>
                </c:pt>
                <c:pt idx="6732">
                  <c:v>919.74</c:v>
                </c:pt>
                <c:pt idx="6733">
                  <c:v>877.41</c:v>
                </c:pt>
                <c:pt idx="6734">
                  <c:v>872.2</c:v>
                </c:pt>
                <c:pt idx="6735">
                  <c:v>848.43</c:v>
                </c:pt>
                <c:pt idx="6736">
                  <c:v>828.19</c:v>
                </c:pt>
                <c:pt idx="6737">
                  <c:v>834.15</c:v>
                </c:pt>
                <c:pt idx="6738">
                  <c:v>904.66</c:v>
                </c:pt>
                <c:pt idx="6739">
                  <c:v>886.23</c:v>
                </c:pt>
                <c:pt idx="6740">
                  <c:v>854.08</c:v>
                </c:pt>
                <c:pt idx="6741">
                  <c:v>813.02</c:v>
                </c:pt>
                <c:pt idx="6742">
                  <c:v>774.29</c:v>
                </c:pt>
                <c:pt idx="6743">
                  <c:v>738.15</c:v>
                </c:pt>
                <c:pt idx="6744">
                  <c:v>703.99</c:v>
                </c:pt>
                <c:pt idx="6745">
                  <c:v>677.44</c:v>
                </c:pt>
                <c:pt idx="6746">
                  <c:v>659.47</c:v>
                </c:pt>
                <c:pt idx="6747">
                  <c:v>647.04999999999995</c:v>
                </c:pt>
                <c:pt idx="6748">
                  <c:v>635.26</c:v>
                </c:pt>
                <c:pt idx="6749">
                  <c:v>634.33000000000004</c:v>
                </c:pt>
                <c:pt idx="6750">
                  <c:v>612.48</c:v>
                </c:pt>
                <c:pt idx="6751">
                  <c:v>635.82000000000005</c:v>
                </c:pt>
                <c:pt idx="6752">
                  <c:v>701.71</c:v>
                </c:pt>
                <c:pt idx="6753">
                  <c:v>727.39</c:v>
                </c:pt>
                <c:pt idx="6754">
                  <c:v>762.7</c:v>
                </c:pt>
                <c:pt idx="6755">
                  <c:v>767.77</c:v>
                </c:pt>
                <c:pt idx="6756">
                  <c:v>773.14</c:v>
                </c:pt>
                <c:pt idx="6757">
                  <c:v>780.71</c:v>
                </c:pt>
                <c:pt idx="6758">
                  <c:v>771.22</c:v>
                </c:pt>
                <c:pt idx="6759">
                  <c:v>771.93</c:v>
                </c:pt>
                <c:pt idx="6760">
                  <c:v>744.71</c:v>
                </c:pt>
                <c:pt idx="6761">
                  <c:v>764.9</c:v>
                </c:pt>
                <c:pt idx="6762">
                  <c:v>841.35</c:v>
                </c:pt>
                <c:pt idx="6763">
                  <c:v>830.43</c:v>
                </c:pt>
                <c:pt idx="6764">
                  <c:v>830.71</c:v>
                </c:pt>
                <c:pt idx="6765">
                  <c:v>797.27</c:v>
                </c:pt>
                <c:pt idx="6766">
                  <c:v>750.41</c:v>
                </c:pt>
                <c:pt idx="6767">
                  <c:v>700.91</c:v>
                </c:pt>
                <c:pt idx="6768">
                  <c:v>668.94</c:v>
                </c:pt>
                <c:pt idx="6769">
                  <c:v>643.41</c:v>
                </c:pt>
                <c:pt idx="6770">
                  <c:v>629.80999999999995</c:v>
                </c:pt>
                <c:pt idx="6771">
                  <c:v>623.41999999999996</c:v>
                </c:pt>
                <c:pt idx="6772">
                  <c:v>600.66</c:v>
                </c:pt>
                <c:pt idx="6773">
                  <c:v>663.31</c:v>
                </c:pt>
                <c:pt idx="6774">
                  <c:v>700.28</c:v>
                </c:pt>
                <c:pt idx="6775">
                  <c:v>883.17</c:v>
                </c:pt>
                <c:pt idx="6776">
                  <c:v>1019.2</c:v>
                </c:pt>
                <c:pt idx="6777">
                  <c:v>1089.8499999999999</c:v>
                </c:pt>
                <c:pt idx="6778">
                  <c:v>1095.1300000000001</c:v>
                </c:pt>
                <c:pt idx="6779">
                  <c:v>1092.49</c:v>
                </c:pt>
                <c:pt idx="6780">
                  <c:v>1087.46</c:v>
                </c:pt>
                <c:pt idx="6781">
                  <c:v>1099.93</c:v>
                </c:pt>
                <c:pt idx="6782">
                  <c:v>1115.94</c:v>
                </c:pt>
                <c:pt idx="6783">
                  <c:v>1095.5999999999999</c:v>
                </c:pt>
                <c:pt idx="6784">
                  <c:v>1005.05</c:v>
                </c:pt>
                <c:pt idx="6785">
                  <c:v>949.21</c:v>
                </c:pt>
                <c:pt idx="6786">
                  <c:v>988.54</c:v>
                </c:pt>
                <c:pt idx="6787">
                  <c:v>965.18</c:v>
                </c:pt>
                <c:pt idx="6788">
                  <c:v>926.5</c:v>
                </c:pt>
                <c:pt idx="6789">
                  <c:v>873.87</c:v>
                </c:pt>
                <c:pt idx="6790">
                  <c:v>819.1</c:v>
                </c:pt>
                <c:pt idx="6791">
                  <c:v>750.19</c:v>
                </c:pt>
                <c:pt idx="6792">
                  <c:v>706.14</c:v>
                </c:pt>
                <c:pt idx="6793">
                  <c:v>681.09</c:v>
                </c:pt>
                <c:pt idx="6794">
                  <c:v>669.02</c:v>
                </c:pt>
                <c:pt idx="6795">
                  <c:v>653.01</c:v>
                </c:pt>
                <c:pt idx="6796">
                  <c:v>658.35</c:v>
                </c:pt>
                <c:pt idx="6797">
                  <c:v>687.21</c:v>
                </c:pt>
                <c:pt idx="6798">
                  <c:v>713.67</c:v>
                </c:pt>
                <c:pt idx="6799">
                  <c:v>890.19</c:v>
                </c:pt>
                <c:pt idx="6800">
                  <c:v>1032.3699999999999</c:v>
                </c:pt>
                <c:pt idx="6801">
                  <c:v>1117.93</c:v>
                </c:pt>
                <c:pt idx="6802">
                  <c:v>1161.83</c:v>
                </c:pt>
                <c:pt idx="6803">
                  <c:v>1168.51</c:v>
                </c:pt>
                <c:pt idx="6804">
                  <c:v>1162.9100000000001</c:v>
                </c:pt>
                <c:pt idx="6805">
                  <c:v>1140.01</c:v>
                </c:pt>
                <c:pt idx="6806">
                  <c:v>1135.26</c:v>
                </c:pt>
                <c:pt idx="6807">
                  <c:v>1089.3800000000001</c:v>
                </c:pt>
                <c:pt idx="6808">
                  <c:v>1029.46</c:v>
                </c:pt>
                <c:pt idx="6809">
                  <c:v>970.33</c:v>
                </c:pt>
                <c:pt idx="6810">
                  <c:v>998.27</c:v>
                </c:pt>
                <c:pt idx="6811">
                  <c:v>955.32</c:v>
                </c:pt>
                <c:pt idx="6812">
                  <c:v>916.34</c:v>
                </c:pt>
                <c:pt idx="6813">
                  <c:v>870.45</c:v>
                </c:pt>
                <c:pt idx="6814">
                  <c:v>817.24</c:v>
                </c:pt>
                <c:pt idx="6815">
                  <c:v>765.56</c:v>
                </c:pt>
                <c:pt idx="6816">
                  <c:v>720.8</c:v>
                </c:pt>
                <c:pt idx="6817">
                  <c:v>694.87</c:v>
                </c:pt>
                <c:pt idx="6818">
                  <c:v>671.04</c:v>
                </c:pt>
                <c:pt idx="6819">
                  <c:v>666.55</c:v>
                </c:pt>
                <c:pt idx="6820">
                  <c:v>671.21</c:v>
                </c:pt>
                <c:pt idx="6821">
                  <c:v>699</c:v>
                </c:pt>
                <c:pt idx="6822">
                  <c:v>723.24</c:v>
                </c:pt>
                <c:pt idx="6823">
                  <c:v>893</c:v>
                </c:pt>
                <c:pt idx="6824">
                  <c:v>1026.6500000000001</c:v>
                </c:pt>
                <c:pt idx="6825">
                  <c:v>1101.6300000000001</c:v>
                </c:pt>
                <c:pt idx="6826">
                  <c:v>1139.78</c:v>
                </c:pt>
                <c:pt idx="6827">
                  <c:v>1111.56</c:v>
                </c:pt>
                <c:pt idx="6828">
                  <c:v>1097.96</c:v>
                </c:pt>
                <c:pt idx="6829">
                  <c:v>1109.8399999999999</c:v>
                </c:pt>
                <c:pt idx="6830">
                  <c:v>1121.75</c:v>
                </c:pt>
                <c:pt idx="6831">
                  <c:v>1085.5</c:v>
                </c:pt>
                <c:pt idx="6832">
                  <c:v>998.37</c:v>
                </c:pt>
                <c:pt idx="6833">
                  <c:v>952.4</c:v>
                </c:pt>
                <c:pt idx="6834">
                  <c:v>985.2</c:v>
                </c:pt>
                <c:pt idx="6835">
                  <c:v>940.73</c:v>
                </c:pt>
                <c:pt idx="6836">
                  <c:v>905.31</c:v>
                </c:pt>
                <c:pt idx="6837">
                  <c:v>859.92</c:v>
                </c:pt>
                <c:pt idx="6838">
                  <c:v>796.2</c:v>
                </c:pt>
                <c:pt idx="6839">
                  <c:v>738.49</c:v>
                </c:pt>
                <c:pt idx="6840">
                  <c:v>701.97</c:v>
                </c:pt>
                <c:pt idx="6841">
                  <c:v>674.43</c:v>
                </c:pt>
                <c:pt idx="6842">
                  <c:v>648.51</c:v>
                </c:pt>
                <c:pt idx="6843">
                  <c:v>651.64</c:v>
                </c:pt>
                <c:pt idx="6844">
                  <c:v>663.86</c:v>
                </c:pt>
                <c:pt idx="6845">
                  <c:v>694.95</c:v>
                </c:pt>
                <c:pt idx="6846">
                  <c:v>724.51</c:v>
                </c:pt>
                <c:pt idx="6847">
                  <c:v>897.09</c:v>
                </c:pt>
                <c:pt idx="6848">
                  <c:v>1047.8900000000001</c:v>
                </c:pt>
                <c:pt idx="6849">
                  <c:v>1128.0999999999999</c:v>
                </c:pt>
                <c:pt idx="6850">
                  <c:v>1160.2</c:v>
                </c:pt>
                <c:pt idx="6851">
                  <c:v>1147.08</c:v>
                </c:pt>
                <c:pt idx="6852">
                  <c:v>1106.01</c:v>
                </c:pt>
                <c:pt idx="6853">
                  <c:v>1091.77</c:v>
                </c:pt>
                <c:pt idx="6854">
                  <c:v>1051.26</c:v>
                </c:pt>
                <c:pt idx="6855">
                  <c:v>1013.69</c:v>
                </c:pt>
                <c:pt idx="6856">
                  <c:v>966.62</c:v>
                </c:pt>
                <c:pt idx="6857">
                  <c:v>953.36</c:v>
                </c:pt>
                <c:pt idx="6858">
                  <c:v>968.87</c:v>
                </c:pt>
                <c:pt idx="6859">
                  <c:v>942.29</c:v>
                </c:pt>
                <c:pt idx="6860">
                  <c:v>891.6</c:v>
                </c:pt>
                <c:pt idx="6861">
                  <c:v>843.42</c:v>
                </c:pt>
                <c:pt idx="6862">
                  <c:v>786.34</c:v>
                </c:pt>
                <c:pt idx="6863">
                  <c:v>737.55</c:v>
                </c:pt>
                <c:pt idx="6864">
                  <c:v>689.02</c:v>
                </c:pt>
                <c:pt idx="6865">
                  <c:v>670.55</c:v>
                </c:pt>
                <c:pt idx="6866">
                  <c:v>658.84</c:v>
                </c:pt>
                <c:pt idx="6867">
                  <c:v>654.29999999999995</c:v>
                </c:pt>
                <c:pt idx="6868">
                  <c:v>654.99</c:v>
                </c:pt>
                <c:pt idx="6869">
                  <c:v>694.29</c:v>
                </c:pt>
                <c:pt idx="6870">
                  <c:v>720.06</c:v>
                </c:pt>
                <c:pt idx="6871">
                  <c:v>876.21</c:v>
                </c:pt>
                <c:pt idx="6872">
                  <c:v>1001.62</c:v>
                </c:pt>
                <c:pt idx="6873">
                  <c:v>1060.1300000000001</c:v>
                </c:pt>
                <c:pt idx="6874">
                  <c:v>1064.1500000000001</c:v>
                </c:pt>
                <c:pt idx="6875">
                  <c:v>1058.82</c:v>
                </c:pt>
                <c:pt idx="6876">
                  <c:v>1066.58</c:v>
                </c:pt>
                <c:pt idx="6877">
                  <c:v>1071.75</c:v>
                </c:pt>
                <c:pt idx="6878">
                  <c:v>1058.01</c:v>
                </c:pt>
                <c:pt idx="6879">
                  <c:v>1006.88</c:v>
                </c:pt>
                <c:pt idx="6880">
                  <c:v>941.45</c:v>
                </c:pt>
                <c:pt idx="6881">
                  <c:v>916.81</c:v>
                </c:pt>
                <c:pt idx="6882">
                  <c:v>940.28</c:v>
                </c:pt>
                <c:pt idx="6883">
                  <c:v>911.84</c:v>
                </c:pt>
                <c:pt idx="6884">
                  <c:v>868.57</c:v>
                </c:pt>
                <c:pt idx="6885">
                  <c:v>817.24</c:v>
                </c:pt>
                <c:pt idx="6886">
                  <c:v>776.41</c:v>
                </c:pt>
                <c:pt idx="6887">
                  <c:v>726.73</c:v>
                </c:pt>
                <c:pt idx="6888">
                  <c:v>688.95</c:v>
                </c:pt>
                <c:pt idx="6889">
                  <c:v>664.67</c:v>
                </c:pt>
                <c:pt idx="6890">
                  <c:v>658.84</c:v>
                </c:pt>
                <c:pt idx="6891">
                  <c:v>644.16</c:v>
                </c:pt>
                <c:pt idx="6892">
                  <c:v>643.94000000000005</c:v>
                </c:pt>
                <c:pt idx="6893">
                  <c:v>647.69000000000005</c:v>
                </c:pt>
                <c:pt idx="6894">
                  <c:v>660.48</c:v>
                </c:pt>
                <c:pt idx="6895">
                  <c:v>745.78</c:v>
                </c:pt>
                <c:pt idx="6896">
                  <c:v>819.53</c:v>
                </c:pt>
                <c:pt idx="6897">
                  <c:v>895.6</c:v>
                </c:pt>
                <c:pt idx="6898">
                  <c:v>910.2</c:v>
                </c:pt>
                <c:pt idx="6899">
                  <c:v>894.45</c:v>
                </c:pt>
                <c:pt idx="6900">
                  <c:v>864.97</c:v>
                </c:pt>
                <c:pt idx="6901">
                  <c:v>854.98</c:v>
                </c:pt>
                <c:pt idx="6902">
                  <c:v>830.78</c:v>
                </c:pt>
                <c:pt idx="6903">
                  <c:v>816.63</c:v>
                </c:pt>
                <c:pt idx="6904">
                  <c:v>772.21</c:v>
                </c:pt>
                <c:pt idx="6905">
                  <c:v>824.68</c:v>
                </c:pt>
                <c:pt idx="6906">
                  <c:v>874.88</c:v>
                </c:pt>
                <c:pt idx="6907">
                  <c:v>859.11</c:v>
                </c:pt>
                <c:pt idx="6908">
                  <c:v>813.4</c:v>
                </c:pt>
                <c:pt idx="6909">
                  <c:v>771.78</c:v>
                </c:pt>
                <c:pt idx="6910">
                  <c:v>728.91</c:v>
                </c:pt>
                <c:pt idx="6911">
                  <c:v>698.71</c:v>
                </c:pt>
                <c:pt idx="6912">
                  <c:v>665.43</c:v>
                </c:pt>
                <c:pt idx="6913">
                  <c:v>644.42999999999995</c:v>
                </c:pt>
                <c:pt idx="6914">
                  <c:v>630.21</c:v>
                </c:pt>
                <c:pt idx="6915">
                  <c:v>620.87</c:v>
                </c:pt>
                <c:pt idx="6916">
                  <c:v>612.41999999999996</c:v>
                </c:pt>
                <c:pt idx="6917">
                  <c:v>610.07000000000005</c:v>
                </c:pt>
                <c:pt idx="6918">
                  <c:v>583.27</c:v>
                </c:pt>
                <c:pt idx="6919">
                  <c:v>636.70000000000005</c:v>
                </c:pt>
                <c:pt idx="6920">
                  <c:v>672.08</c:v>
                </c:pt>
                <c:pt idx="6921">
                  <c:v>713.66</c:v>
                </c:pt>
                <c:pt idx="6922">
                  <c:v>741.46</c:v>
                </c:pt>
                <c:pt idx="6923">
                  <c:v>753.26</c:v>
                </c:pt>
                <c:pt idx="6924">
                  <c:v>755.9</c:v>
                </c:pt>
                <c:pt idx="6925">
                  <c:v>750.6</c:v>
                </c:pt>
                <c:pt idx="6926">
                  <c:v>741.75</c:v>
                </c:pt>
                <c:pt idx="6927">
                  <c:v>725.51</c:v>
                </c:pt>
                <c:pt idx="6928">
                  <c:v>718.04</c:v>
                </c:pt>
                <c:pt idx="6929">
                  <c:v>759.45</c:v>
                </c:pt>
                <c:pt idx="6930">
                  <c:v>810.72</c:v>
                </c:pt>
                <c:pt idx="6931">
                  <c:v>792.72</c:v>
                </c:pt>
                <c:pt idx="6932">
                  <c:v>767.05</c:v>
                </c:pt>
                <c:pt idx="6933">
                  <c:v>728.62</c:v>
                </c:pt>
                <c:pt idx="6934">
                  <c:v>689</c:v>
                </c:pt>
                <c:pt idx="6935">
                  <c:v>646.16999999999996</c:v>
                </c:pt>
                <c:pt idx="6936">
                  <c:v>624</c:v>
                </c:pt>
                <c:pt idx="6937">
                  <c:v>603.97</c:v>
                </c:pt>
                <c:pt idx="6938">
                  <c:v>588.78</c:v>
                </c:pt>
                <c:pt idx="6939">
                  <c:v>585.67999999999995</c:v>
                </c:pt>
                <c:pt idx="6940">
                  <c:v>605.58000000000004</c:v>
                </c:pt>
                <c:pt idx="6941">
                  <c:v>644.88</c:v>
                </c:pt>
                <c:pt idx="6942">
                  <c:v>665.4</c:v>
                </c:pt>
                <c:pt idx="6943">
                  <c:v>832.34</c:v>
                </c:pt>
                <c:pt idx="6944">
                  <c:v>942.5</c:v>
                </c:pt>
                <c:pt idx="6945">
                  <c:v>1044.43</c:v>
                </c:pt>
                <c:pt idx="6946">
                  <c:v>1066.78</c:v>
                </c:pt>
                <c:pt idx="6947">
                  <c:v>1058.22</c:v>
                </c:pt>
                <c:pt idx="6948">
                  <c:v>1056.4100000000001</c:v>
                </c:pt>
                <c:pt idx="6949">
                  <c:v>1065.4000000000001</c:v>
                </c:pt>
                <c:pt idx="6950">
                  <c:v>1061.24</c:v>
                </c:pt>
                <c:pt idx="6951">
                  <c:v>1035.8599999999999</c:v>
                </c:pt>
                <c:pt idx="6952">
                  <c:v>969.93</c:v>
                </c:pt>
                <c:pt idx="6953">
                  <c:v>917.6</c:v>
                </c:pt>
                <c:pt idx="6954">
                  <c:v>951.24</c:v>
                </c:pt>
                <c:pt idx="6955">
                  <c:v>917.17</c:v>
                </c:pt>
                <c:pt idx="6956">
                  <c:v>882.02</c:v>
                </c:pt>
                <c:pt idx="6957">
                  <c:v>829.23</c:v>
                </c:pt>
                <c:pt idx="6958">
                  <c:v>772.97</c:v>
                </c:pt>
                <c:pt idx="6959">
                  <c:v>724.28</c:v>
                </c:pt>
                <c:pt idx="6960">
                  <c:v>690.04</c:v>
                </c:pt>
                <c:pt idx="6961">
                  <c:v>660.78</c:v>
                </c:pt>
                <c:pt idx="6962">
                  <c:v>629.34</c:v>
                </c:pt>
                <c:pt idx="6963">
                  <c:v>629.23</c:v>
                </c:pt>
                <c:pt idx="6964">
                  <c:v>642.55999999999995</c:v>
                </c:pt>
                <c:pt idx="6965">
                  <c:v>686.83</c:v>
                </c:pt>
                <c:pt idx="6966">
                  <c:v>704.21</c:v>
                </c:pt>
                <c:pt idx="6967">
                  <c:v>862.75</c:v>
                </c:pt>
                <c:pt idx="6968">
                  <c:v>998.99</c:v>
                </c:pt>
                <c:pt idx="6969">
                  <c:v>1062.3599999999999</c:v>
                </c:pt>
                <c:pt idx="6970">
                  <c:v>1114.26</c:v>
                </c:pt>
                <c:pt idx="6971">
                  <c:v>1111.57</c:v>
                </c:pt>
                <c:pt idx="6972">
                  <c:v>1107.8800000000001</c:v>
                </c:pt>
                <c:pt idx="6973">
                  <c:v>1112.82</c:v>
                </c:pt>
                <c:pt idx="6974">
                  <c:v>1096.78</c:v>
                </c:pt>
                <c:pt idx="6975">
                  <c:v>1060.26</c:v>
                </c:pt>
                <c:pt idx="6976">
                  <c:v>991.98</c:v>
                </c:pt>
                <c:pt idx="6977">
                  <c:v>942.35</c:v>
                </c:pt>
                <c:pt idx="6978">
                  <c:v>976.83</c:v>
                </c:pt>
                <c:pt idx="6979">
                  <c:v>935.88</c:v>
                </c:pt>
                <c:pt idx="6980">
                  <c:v>904.1</c:v>
                </c:pt>
                <c:pt idx="6981">
                  <c:v>849.93</c:v>
                </c:pt>
                <c:pt idx="6982">
                  <c:v>796.05</c:v>
                </c:pt>
                <c:pt idx="6983">
                  <c:v>726.24</c:v>
                </c:pt>
                <c:pt idx="6984">
                  <c:v>687.71</c:v>
                </c:pt>
                <c:pt idx="6985">
                  <c:v>660.14</c:v>
                </c:pt>
                <c:pt idx="6986">
                  <c:v>644.67999999999995</c:v>
                </c:pt>
                <c:pt idx="6987">
                  <c:v>639.07000000000005</c:v>
                </c:pt>
                <c:pt idx="6988">
                  <c:v>649.76</c:v>
                </c:pt>
                <c:pt idx="6989">
                  <c:v>681.68</c:v>
                </c:pt>
                <c:pt idx="6990">
                  <c:v>699.76</c:v>
                </c:pt>
                <c:pt idx="6991">
                  <c:v>870.53</c:v>
                </c:pt>
                <c:pt idx="6992">
                  <c:v>1001.9</c:v>
                </c:pt>
                <c:pt idx="6993">
                  <c:v>1076.58</c:v>
                </c:pt>
                <c:pt idx="6994">
                  <c:v>1103.94</c:v>
                </c:pt>
                <c:pt idx="6995">
                  <c:v>1120.71</c:v>
                </c:pt>
                <c:pt idx="6996">
                  <c:v>1129.31</c:v>
                </c:pt>
                <c:pt idx="6997">
                  <c:v>1125.6500000000001</c:v>
                </c:pt>
                <c:pt idx="6998">
                  <c:v>1103.03</c:v>
                </c:pt>
                <c:pt idx="6999">
                  <c:v>1073.46</c:v>
                </c:pt>
                <c:pt idx="7000">
                  <c:v>1008.33</c:v>
                </c:pt>
                <c:pt idx="7001">
                  <c:v>971.57</c:v>
                </c:pt>
                <c:pt idx="7002">
                  <c:v>977.58</c:v>
                </c:pt>
                <c:pt idx="7003">
                  <c:v>936.95</c:v>
                </c:pt>
                <c:pt idx="7004">
                  <c:v>895.35</c:v>
                </c:pt>
                <c:pt idx="7005">
                  <c:v>843.56</c:v>
                </c:pt>
                <c:pt idx="7006">
                  <c:v>781.41</c:v>
                </c:pt>
                <c:pt idx="7007">
                  <c:v>721.83</c:v>
                </c:pt>
                <c:pt idx="7008">
                  <c:v>694.13</c:v>
                </c:pt>
                <c:pt idx="7009">
                  <c:v>670.26</c:v>
                </c:pt>
                <c:pt idx="7010">
                  <c:v>655.75</c:v>
                </c:pt>
                <c:pt idx="7011">
                  <c:v>651.95000000000005</c:v>
                </c:pt>
                <c:pt idx="7012">
                  <c:v>658.84</c:v>
                </c:pt>
                <c:pt idx="7013">
                  <c:v>660.06</c:v>
                </c:pt>
                <c:pt idx="7014">
                  <c:v>709.86</c:v>
                </c:pt>
                <c:pt idx="7015">
                  <c:v>863.87</c:v>
                </c:pt>
                <c:pt idx="7016">
                  <c:v>981.55</c:v>
                </c:pt>
                <c:pt idx="7017">
                  <c:v>1048.02</c:v>
                </c:pt>
                <c:pt idx="7018">
                  <c:v>1076.73</c:v>
                </c:pt>
                <c:pt idx="7019">
                  <c:v>1065.68</c:v>
                </c:pt>
                <c:pt idx="7020">
                  <c:v>1053.05</c:v>
                </c:pt>
                <c:pt idx="7021">
                  <c:v>1062.57</c:v>
                </c:pt>
                <c:pt idx="7022">
                  <c:v>1041.07</c:v>
                </c:pt>
                <c:pt idx="7023">
                  <c:v>1011.95</c:v>
                </c:pt>
                <c:pt idx="7024">
                  <c:v>946.87</c:v>
                </c:pt>
                <c:pt idx="7025">
                  <c:v>921.74</c:v>
                </c:pt>
                <c:pt idx="7026">
                  <c:v>933.33</c:v>
                </c:pt>
                <c:pt idx="7027">
                  <c:v>900.5</c:v>
                </c:pt>
                <c:pt idx="7028">
                  <c:v>855.21</c:v>
                </c:pt>
                <c:pt idx="7029">
                  <c:v>804.57</c:v>
                </c:pt>
                <c:pt idx="7030">
                  <c:v>746.14</c:v>
                </c:pt>
                <c:pt idx="7031">
                  <c:v>692.73</c:v>
                </c:pt>
                <c:pt idx="7032">
                  <c:v>660.31</c:v>
                </c:pt>
                <c:pt idx="7033">
                  <c:v>642.58000000000004</c:v>
                </c:pt>
                <c:pt idx="7034">
                  <c:v>639.80999999999995</c:v>
                </c:pt>
                <c:pt idx="7035">
                  <c:v>625.67999999999995</c:v>
                </c:pt>
                <c:pt idx="7036">
                  <c:v>635.04</c:v>
                </c:pt>
                <c:pt idx="7037">
                  <c:v>670.52</c:v>
                </c:pt>
                <c:pt idx="7038">
                  <c:v>697.18</c:v>
                </c:pt>
                <c:pt idx="7039">
                  <c:v>862.82</c:v>
                </c:pt>
                <c:pt idx="7040">
                  <c:v>949.61</c:v>
                </c:pt>
                <c:pt idx="7041">
                  <c:v>1025.02</c:v>
                </c:pt>
                <c:pt idx="7042">
                  <c:v>1053.5</c:v>
                </c:pt>
                <c:pt idx="7043">
                  <c:v>1047.01</c:v>
                </c:pt>
                <c:pt idx="7044">
                  <c:v>1035.05</c:v>
                </c:pt>
                <c:pt idx="7045">
                  <c:v>1052.5999999999999</c:v>
                </c:pt>
                <c:pt idx="7046">
                  <c:v>1047.07</c:v>
                </c:pt>
                <c:pt idx="7047">
                  <c:v>992.58</c:v>
                </c:pt>
                <c:pt idx="7048">
                  <c:v>924.14</c:v>
                </c:pt>
                <c:pt idx="7049">
                  <c:v>903.89</c:v>
                </c:pt>
                <c:pt idx="7050">
                  <c:v>921.5</c:v>
                </c:pt>
                <c:pt idx="7051">
                  <c:v>881.68</c:v>
                </c:pt>
                <c:pt idx="7052">
                  <c:v>836.5</c:v>
                </c:pt>
                <c:pt idx="7053">
                  <c:v>801.88</c:v>
                </c:pt>
                <c:pt idx="7054">
                  <c:v>747.49</c:v>
                </c:pt>
                <c:pt idx="7055">
                  <c:v>709.3</c:v>
                </c:pt>
                <c:pt idx="7056">
                  <c:v>674.42</c:v>
                </c:pt>
                <c:pt idx="7057">
                  <c:v>650.22</c:v>
                </c:pt>
                <c:pt idx="7058">
                  <c:v>629.52</c:v>
                </c:pt>
                <c:pt idx="7059">
                  <c:v>621.04999999999995</c:v>
                </c:pt>
                <c:pt idx="7060">
                  <c:v>623.88</c:v>
                </c:pt>
                <c:pt idx="7061">
                  <c:v>628.58000000000004</c:v>
                </c:pt>
                <c:pt idx="7062">
                  <c:v>639.07000000000005</c:v>
                </c:pt>
                <c:pt idx="7063">
                  <c:v>732.56</c:v>
                </c:pt>
                <c:pt idx="7064">
                  <c:v>822.27</c:v>
                </c:pt>
                <c:pt idx="7065">
                  <c:v>898.88</c:v>
                </c:pt>
                <c:pt idx="7066">
                  <c:v>938.73</c:v>
                </c:pt>
                <c:pt idx="7067">
                  <c:v>934.46</c:v>
                </c:pt>
                <c:pt idx="7068">
                  <c:v>905.59</c:v>
                </c:pt>
                <c:pt idx="7069">
                  <c:v>876.22</c:v>
                </c:pt>
                <c:pt idx="7070">
                  <c:v>850.98</c:v>
                </c:pt>
                <c:pt idx="7071">
                  <c:v>838.23</c:v>
                </c:pt>
                <c:pt idx="7072">
                  <c:v>797.43</c:v>
                </c:pt>
                <c:pt idx="7073">
                  <c:v>863.08</c:v>
                </c:pt>
                <c:pt idx="7074">
                  <c:v>882.59</c:v>
                </c:pt>
                <c:pt idx="7075">
                  <c:v>865.45</c:v>
                </c:pt>
                <c:pt idx="7076">
                  <c:v>818.73</c:v>
                </c:pt>
                <c:pt idx="7077">
                  <c:v>785.16</c:v>
                </c:pt>
                <c:pt idx="7078">
                  <c:v>737.51</c:v>
                </c:pt>
                <c:pt idx="7079">
                  <c:v>696.8</c:v>
                </c:pt>
                <c:pt idx="7080">
                  <c:v>662.54</c:v>
                </c:pt>
                <c:pt idx="7081">
                  <c:v>638.54999999999995</c:v>
                </c:pt>
                <c:pt idx="7082">
                  <c:v>619.51</c:v>
                </c:pt>
                <c:pt idx="7083">
                  <c:v>605.41</c:v>
                </c:pt>
                <c:pt idx="7084">
                  <c:v>602.37</c:v>
                </c:pt>
                <c:pt idx="7085">
                  <c:v>598.6</c:v>
                </c:pt>
                <c:pt idx="7086">
                  <c:v>585.49</c:v>
                </c:pt>
                <c:pt idx="7087">
                  <c:v>621.80999999999995</c:v>
                </c:pt>
                <c:pt idx="7088">
                  <c:v>664.23</c:v>
                </c:pt>
                <c:pt idx="7089">
                  <c:v>703.84</c:v>
                </c:pt>
                <c:pt idx="7090">
                  <c:v>750.69</c:v>
                </c:pt>
                <c:pt idx="7091">
                  <c:v>774.87</c:v>
                </c:pt>
                <c:pt idx="7092">
                  <c:v>784.53</c:v>
                </c:pt>
                <c:pt idx="7093">
                  <c:v>781.32</c:v>
                </c:pt>
                <c:pt idx="7094">
                  <c:v>770.18</c:v>
                </c:pt>
                <c:pt idx="7095">
                  <c:v>758.69</c:v>
                </c:pt>
                <c:pt idx="7096">
                  <c:v>745.09</c:v>
                </c:pt>
                <c:pt idx="7097">
                  <c:v>792.22</c:v>
                </c:pt>
                <c:pt idx="7098">
                  <c:v>859.95</c:v>
                </c:pt>
                <c:pt idx="7099">
                  <c:v>833.9</c:v>
                </c:pt>
                <c:pt idx="7100">
                  <c:v>814.62</c:v>
                </c:pt>
                <c:pt idx="7101">
                  <c:v>788.32</c:v>
                </c:pt>
                <c:pt idx="7102">
                  <c:v>736.73</c:v>
                </c:pt>
                <c:pt idx="7103">
                  <c:v>692</c:v>
                </c:pt>
                <c:pt idx="7104">
                  <c:v>648.85</c:v>
                </c:pt>
                <c:pt idx="7105">
                  <c:v>626.16999999999996</c:v>
                </c:pt>
                <c:pt idx="7106">
                  <c:v>615.33000000000004</c:v>
                </c:pt>
                <c:pt idx="7107">
                  <c:v>609.13</c:v>
                </c:pt>
                <c:pt idx="7108">
                  <c:v>626.29999999999995</c:v>
                </c:pt>
                <c:pt idx="7109">
                  <c:v>662.99</c:v>
                </c:pt>
                <c:pt idx="7110">
                  <c:v>690.09</c:v>
                </c:pt>
                <c:pt idx="7111">
                  <c:v>868.82</c:v>
                </c:pt>
                <c:pt idx="7112">
                  <c:v>1015.34</c:v>
                </c:pt>
                <c:pt idx="7113">
                  <c:v>1091.3399999999999</c:v>
                </c:pt>
                <c:pt idx="7114">
                  <c:v>1134.81</c:v>
                </c:pt>
                <c:pt idx="7115">
                  <c:v>1135.6400000000001</c:v>
                </c:pt>
                <c:pt idx="7116">
                  <c:v>1132.0999999999999</c:v>
                </c:pt>
                <c:pt idx="7117">
                  <c:v>1129.5899999999999</c:v>
                </c:pt>
                <c:pt idx="7118">
                  <c:v>1124.73</c:v>
                </c:pt>
                <c:pt idx="7119">
                  <c:v>1074.5</c:v>
                </c:pt>
                <c:pt idx="7120">
                  <c:v>982.19</c:v>
                </c:pt>
                <c:pt idx="7121">
                  <c:v>978.14</c:v>
                </c:pt>
                <c:pt idx="7122">
                  <c:v>973.76</c:v>
                </c:pt>
                <c:pt idx="7123">
                  <c:v>924.88</c:v>
                </c:pt>
                <c:pt idx="7124">
                  <c:v>865.38</c:v>
                </c:pt>
                <c:pt idx="7125">
                  <c:v>811.86</c:v>
                </c:pt>
                <c:pt idx="7126">
                  <c:v>758.44</c:v>
                </c:pt>
                <c:pt idx="7127">
                  <c:v>709.06</c:v>
                </c:pt>
                <c:pt idx="7128">
                  <c:v>674.24</c:v>
                </c:pt>
                <c:pt idx="7129">
                  <c:v>646.63</c:v>
                </c:pt>
                <c:pt idx="7130">
                  <c:v>633.37</c:v>
                </c:pt>
                <c:pt idx="7131">
                  <c:v>624.77</c:v>
                </c:pt>
                <c:pt idx="7132">
                  <c:v>633.91999999999996</c:v>
                </c:pt>
                <c:pt idx="7133">
                  <c:v>668.78</c:v>
                </c:pt>
                <c:pt idx="7134">
                  <c:v>692.78</c:v>
                </c:pt>
                <c:pt idx="7135">
                  <c:v>851.83</c:v>
                </c:pt>
                <c:pt idx="7136">
                  <c:v>966.12</c:v>
                </c:pt>
                <c:pt idx="7137">
                  <c:v>1046.27</c:v>
                </c:pt>
                <c:pt idx="7138">
                  <c:v>1075.9100000000001</c:v>
                </c:pt>
                <c:pt idx="7139">
                  <c:v>1089.67</c:v>
                </c:pt>
                <c:pt idx="7140">
                  <c:v>1086.76</c:v>
                </c:pt>
                <c:pt idx="7141">
                  <c:v>1102.45</c:v>
                </c:pt>
                <c:pt idx="7142">
                  <c:v>1096.27</c:v>
                </c:pt>
                <c:pt idx="7143">
                  <c:v>1061.81</c:v>
                </c:pt>
                <c:pt idx="7144">
                  <c:v>990.69</c:v>
                </c:pt>
                <c:pt idx="7145">
                  <c:v>961.43</c:v>
                </c:pt>
                <c:pt idx="7146">
                  <c:v>963.35</c:v>
                </c:pt>
                <c:pt idx="7147">
                  <c:v>926.9</c:v>
                </c:pt>
                <c:pt idx="7148">
                  <c:v>871.89</c:v>
                </c:pt>
                <c:pt idx="7149">
                  <c:v>827.47</c:v>
                </c:pt>
                <c:pt idx="7150">
                  <c:v>766.59</c:v>
                </c:pt>
                <c:pt idx="7151">
                  <c:v>711.26</c:v>
                </c:pt>
                <c:pt idx="7152">
                  <c:v>675.97</c:v>
                </c:pt>
                <c:pt idx="7153">
                  <c:v>654.98</c:v>
                </c:pt>
                <c:pt idx="7154">
                  <c:v>639.82000000000005</c:v>
                </c:pt>
                <c:pt idx="7155">
                  <c:v>634.91999999999996</c:v>
                </c:pt>
                <c:pt idx="7156">
                  <c:v>648.17999999999995</c:v>
                </c:pt>
                <c:pt idx="7157">
                  <c:v>684.83</c:v>
                </c:pt>
                <c:pt idx="7158">
                  <c:v>701.3</c:v>
                </c:pt>
                <c:pt idx="7159">
                  <c:v>865.1</c:v>
                </c:pt>
                <c:pt idx="7160">
                  <c:v>999.27</c:v>
                </c:pt>
                <c:pt idx="7161">
                  <c:v>1058.33</c:v>
                </c:pt>
                <c:pt idx="7162">
                  <c:v>1115.82</c:v>
                </c:pt>
                <c:pt idx="7163">
                  <c:v>1124.22</c:v>
                </c:pt>
                <c:pt idx="7164">
                  <c:v>1113.45</c:v>
                </c:pt>
                <c:pt idx="7165">
                  <c:v>1105.52</c:v>
                </c:pt>
                <c:pt idx="7166">
                  <c:v>1087.06</c:v>
                </c:pt>
                <c:pt idx="7167">
                  <c:v>1040.94</c:v>
                </c:pt>
                <c:pt idx="7168">
                  <c:v>982.86</c:v>
                </c:pt>
                <c:pt idx="7169">
                  <c:v>947.5</c:v>
                </c:pt>
                <c:pt idx="7170">
                  <c:v>965.94</c:v>
                </c:pt>
                <c:pt idx="7171">
                  <c:v>935.52</c:v>
                </c:pt>
                <c:pt idx="7172">
                  <c:v>878.63</c:v>
                </c:pt>
                <c:pt idx="7173">
                  <c:v>841.95</c:v>
                </c:pt>
                <c:pt idx="7174">
                  <c:v>779.83</c:v>
                </c:pt>
                <c:pt idx="7175">
                  <c:v>725.91</c:v>
                </c:pt>
                <c:pt idx="7176">
                  <c:v>683.96</c:v>
                </c:pt>
                <c:pt idx="7177">
                  <c:v>688.69</c:v>
                </c:pt>
                <c:pt idx="7178">
                  <c:v>674.46</c:v>
                </c:pt>
                <c:pt idx="7179">
                  <c:v>664.69</c:v>
                </c:pt>
                <c:pt idx="7180">
                  <c:v>661.02</c:v>
                </c:pt>
                <c:pt idx="7181">
                  <c:v>693.91</c:v>
                </c:pt>
                <c:pt idx="7182">
                  <c:v>721.52</c:v>
                </c:pt>
                <c:pt idx="7183">
                  <c:v>885.76</c:v>
                </c:pt>
                <c:pt idx="7184">
                  <c:v>997.16</c:v>
                </c:pt>
                <c:pt idx="7185">
                  <c:v>1087.92</c:v>
                </c:pt>
                <c:pt idx="7186">
                  <c:v>1128.5899999999999</c:v>
                </c:pt>
                <c:pt idx="7187">
                  <c:v>1089.08</c:v>
                </c:pt>
                <c:pt idx="7188">
                  <c:v>1050.79</c:v>
                </c:pt>
                <c:pt idx="7189">
                  <c:v>1070.21</c:v>
                </c:pt>
                <c:pt idx="7190">
                  <c:v>1059.1099999999999</c:v>
                </c:pt>
                <c:pt idx="7191">
                  <c:v>1030.94</c:v>
                </c:pt>
                <c:pt idx="7192">
                  <c:v>969.65</c:v>
                </c:pt>
                <c:pt idx="7193">
                  <c:v>941.16</c:v>
                </c:pt>
                <c:pt idx="7194">
                  <c:v>956.92</c:v>
                </c:pt>
                <c:pt idx="7195">
                  <c:v>931.15</c:v>
                </c:pt>
                <c:pt idx="7196">
                  <c:v>884.14</c:v>
                </c:pt>
                <c:pt idx="7197">
                  <c:v>840.48</c:v>
                </c:pt>
                <c:pt idx="7198">
                  <c:v>779.87</c:v>
                </c:pt>
                <c:pt idx="7199">
                  <c:v>729.83</c:v>
                </c:pt>
                <c:pt idx="7200">
                  <c:v>700.91</c:v>
                </c:pt>
                <c:pt idx="7201">
                  <c:v>677.27</c:v>
                </c:pt>
                <c:pt idx="7202">
                  <c:v>663.91</c:v>
                </c:pt>
                <c:pt idx="7203">
                  <c:v>656.77</c:v>
                </c:pt>
                <c:pt idx="7204">
                  <c:v>671.93</c:v>
                </c:pt>
                <c:pt idx="7205">
                  <c:v>694.6</c:v>
                </c:pt>
                <c:pt idx="7206">
                  <c:v>724.12</c:v>
                </c:pt>
                <c:pt idx="7207">
                  <c:v>892.35</c:v>
                </c:pt>
                <c:pt idx="7208">
                  <c:v>997.61</c:v>
                </c:pt>
                <c:pt idx="7209">
                  <c:v>1094.6400000000001</c:v>
                </c:pt>
                <c:pt idx="7210">
                  <c:v>1121.6400000000001</c:v>
                </c:pt>
                <c:pt idx="7211">
                  <c:v>1103.1300000000001</c:v>
                </c:pt>
                <c:pt idx="7212">
                  <c:v>1073.67</c:v>
                </c:pt>
                <c:pt idx="7213">
                  <c:v>1071.02</c:v>
                </c:pt>
                <c:pt idx="7214">
                  <c:v>1063.43</c:v>
                </c:pt>
                <c:pt idx="7215">
                  <c:v>1022.98</c:v>
                </c:pt>
                <c:pt idx="7216">
                  <c:v>952.57</c:v>
                </c:pt>
                <c:pt idx="7217">
                  <c:v>933.44</c:v>
                </c:pt>
                <c:pt idx="7218">
                  <c:v>972.46</c:v>
                </c:pt>
                <c:pt idx="7219">
                  <c:v>944.3</c:v>
                </c:pt>
                <c:pt idx="7220">
                  <c:v>905.27</c:v>
                </c:pt>
                <c:pt idx="7221">
                  <c:v>853.42</c:v>
                </c:pt>
                <c:pt idx="7222">
                  <c:v>805.35</c:v>
                </c:pt>
                <c:pt idx="7223">
                  <c:v>761.13</c:v>
                </c:pt>
                <c:pt idx="7224">
                  <c:v>718.32</c:v>
                </c:pt>
                <c:pt idx="7225">
                  <c:v>695.42</c:v>
                </c:pt>
                <c:pt idx="7226">
                  <c:v>674.79</c:v>
                </c:pt>
                <c:pt idx="7227">
                  <c:v>646.35</c:v>
                </c:pt>
                <c:pt idx="7228">
                  <c:v>635.16999999999996</c:v>
                </c:pt>
                <c:pt idx="7229">
                  <c:v>643.72</c:v>
                </c:pt>
                <c:pt idx="7230">
                  <c:v>649.57000000000005</c:v>
                </c:pt>
                <c:pt idx="7231">
                  <c:v>747.4</c:v>
                </c:pt>
                <c:pt idx="7232">
                  <c:v>843.11</c:v>
                </c:pt>
                <c:pt idx="7233">
                  <c:v>923.14</c:v>
                </c:pt>
                <c:pt idx="7234">
                  <c:v>952.37</c:v>
                </c:pt>
                <c:pt idx="7235">
                  <c:v>915.32</c:v>
                </c:pt>
                <c:pt idx="7236">
                  <c:v>876.71</c:v>
                </c:pt>
                <c:pt idx="7237">
                  <c:v>848.23</c:v>
                </c:pt>
                <c:pt idx="7238">
                  <c:v>818.28</c:v>
                </c:pt>
                <c:pt idx="7239">
                  <c:v>825.15</c:v>
                </c:pt>
                <c:pt idx="7240">
                  <c:v>817.1</c:v>
                </c:pt>
                <c:pt idx="7241">
                  <c:v>828.23</c:v>
                </c:pt>
                <c:pt idx="7242">
                  <c:v>871.61</c:v>
                </c:pt>
                <c:pt idx="7243">
                  <c:v>879.85</c:v>
                </c:pt>
                <c:pt idx="7244">
                  <c:v>837.41</c:v>
                </c:pt>
                <c:pt idx="7245">
                  <c:v>776.04</c:v>
                </c:pt>
                <c:pt idx="7246">
                  <c:v>738.5</c:v>
                </c:pt>
                <c:pt idx="7247">
                  <c:v>694.12</c:v>
                </c:pt>
                <c:pt idx="7248">
                  <c:v>660.16</c:v>
                </c:pt>
                <c:pt idx="7249">
                  <c:v>642.95000000000005</c:v>
                </c:pt>
                <c:pt idx="7250">
                  <c:v>622.20000000000005</c:v>
                </c:pt>
                <c:pt idx="7251">
                  <c:v>613.73</c:v>
                </c:pt>
                <c:pt idx="7252">
                  <c:v>608.94000000000005</c:v>
                </c:pt>
                <c:pt idx="7253">
                  <c:v>598.04</c:v>
                </c:pt>
                <c:pt idx="7254">
                  <c:v>572.47</c:v>
                </c:pt>
                <c:pt idx="7255">
                  <c:v>619.58000000000004</c:v>
                </c:pt>
                <c:pt idx="7256">
                  <c:v>681.42</c:v>
                </c:pt>
                <c:pt idx="7257">
                  <c:v>717.52</c:v>
                </c:pt>
                <c:pt idx="7258">
                  <c:v>748.88</c:v>
                </c:pt>
                <c:pt idx="7259">
                  <c:v>785.06</c:v>
                </c:pt>
                <c:pt idx="7260">
                  <c:v>788.21</c:v>
                </c:pt>
                <c:pt idx="7261">
                  <c:v>795.7</c:v>
                </c:pt>
                <c:pt idx="7262">
                  <c:v>782.32</c:v>
                </c:pt>
                <c:pt idx="7263">
                  <c:v>763.24</c:v>
                </c:pt>
                <c:pt idx="7264">
                  <c:v>759.46</c:v>
                </c:pt>
                <c:pt idx="7265">
                  <c:v>791.75</c:v>
                </c:pt>
                <c:pt idx="7266">
                  <c:v>840.48</c:v>
                </c:pt>
                <c:pt idx="7267">
                  <c:v>839.25</c:v>
                </c:pt>
                <c:pt idx="7268">
                  <c:v>814.91</c:v>
                </c:pt>
                <c:pt idx="7269">
                  <c:v>781.35</c:v>
                </c:pt>
                <c:pt idx="7270">
                  <c:v>729.9</c:v>
                </c:pt>
                <c:pt idx="7271">
                  <c:v>691.83</c:v>
                </c:pt>
                <c:pt idx="7272">
                  <c:v>661.14</c:v>
                </c:pt>
                <c:pt idx="7273">
                  <c:v>641.6</c:v>
                </c:pt>
                <c:pt idx="7274">
                  <c:v>624.51</c:v>
                </c:pt>
                <c:pt idx="7275">
                  <c:v>615.70000000000005</c:v>
                </c:pt>
                <c:pt idx="7276">
                  <c:v>622.62</c:v>
                </c:pt>
                <c:pt idx="7277">
                  <c:v>653.39</c:v>
                </c:pt>
                <c:pt idx="7278">
                  <c:v>681.2</c:v>
                </c:pt>
                <c:pt idx="7279">
                  <c:v>844.43</c:v>
                </c:pt>
                <c:pt idx="7280">
                  <c:v>968.65</c:v>
                </c:pt>
                <c:pt idx="7281">
                  <c:v>1045.55</c:v>
                </c:pt>
                <c:pt idx="7282">
                  <c:v>1070.27</c:v>
                </c:pt>
                <c:pt idx="7283">
                  <c:v>1085.01</c:v>
                </c:pt>
                <c:pt idx="7284">
                  <c:v>1079.3399999999999</c:v>
                </c:pt>
                <c:pt idx="7285">
                  <c:v>1083.51</c:v>
                </c:pt>
                <c:pt idx="7286">
                  <c:v>1066.6500000000001</c:v>
                </c:pt>
                <c:pt idx="7287">
                  <c:v>1028.3399999999999</c:v>
                </c:pt>
                <c:pt idx="7288">
                  <c:v>954.12</c:v>
                </c:pt>
                <c:pt idx="7289">
                  <c:v>922.72</c:v>
                </c:pt>
                <c:pt idx="7290">
                  <c:v>944.29</c:v>
                </c:pt>
                <c:pt idx="7291">
                  <c:v>904.35</c:v>
                </c:pt>
                <c:pt idx="7292">
                  <c:v>860.4</c:v>
                </c:pt>
                <c:pt idx="7293">
                  <c:v>816.81</c:v>
                </c:pt>
                <c:pt idx="7294">
                  <c:v>766.54</c:v>
                </c:pt>
                <c:pt idx="7295">
                  <c:v>712.83</c:v>
                </c:pt>
                <c:pt idx="7296">
                  <c:v>672.78</c:v>
                </c:pt>
                <c:pt idx="7297">
                  <c:v>644.94000000000005</c:v>
                </c:pt>
                <c:pt idx="7298">
                  <c:v>628.77</c:v>
                </c:pt>
                <c:pt idx="7299">
                  <c:v>625.78</c:v>
                </c:pt>
                <c:pt idx="7300">
                  <c:v>632.53</c:v>
                </c:pt>
                <c:pt idx="7301">
                  <c:v>643.22</c:v>
                </c:pt>
                <c:pt idx="7302">
                  <c:v>680.29</c:v>
                </c:pt>
                <c:pt idx="7303">
                  <c:v>824.45</c:v>
                </c:pt>
                <c:pt idx="7304">
                  <c:v>937.53</c:v>
                </c:pt>
                <c:pt idx="7305">
                  <c:v>996.36</c:v>
                </c:pt>
                <c:pt idx="7306">
                  <c:v>1027.18</c:v>
                </c:pt>
                <c:pt idx="7307">
                  <c:v>1041.54</c:v>
                </c:pt>
                <c:pt idx="7308">
                  <c:v>1033.48</c:v>
                </c:pt>
                <c:pt idx="7309">
                  <c:v>1036.0899999999999</c:v>
                </c:pt>
                <c:pt idx="7310">
                  <c:v>1014.29</c:v>
                </c:pt>
                <c:pt idx="7311">
                  <c:v>986.87</c:v>
                </c:pt>
                <c:pt idx="7312">
                  <c:v>912.72</c:v>
                </c:pt>
                <c:pt idx="7313">
                  <c:v>890.29</c:v>
                </c:pt>
                <c:pt idx="7314">
                  <c:v>911.4</c:v>
                </c:pt>
                <c:pt idx="7315">
                  <c:v>879.23</c:v>
                </c:pt>
                <c:pt idx="7316">
                  <c:v>838.48</c:v>
                </c:pt>
                <c:pt idx="7317">
                  <c:v>778.19</c:v>
                </c:pt>
                <c:pt idx="7318">
                  <c:v>730.8</c:v>
                </c:pt>
                <c:pt idx="7319">
                  <c:v>684.15</c:v>
                </c:pt>
                <c:pt idx="7320">
                  <c:v>660.39</c:v>
                </c:pt>
                <c:pt idx="7321">
                  <c:v>639.20000000000005</c:v>
                </c:pt>
                <c:pt idx="7322">
                  <c:v>626.66999999999996</c:v>
                </c:pt>
                <c:pt idx="7323">
                  <c:v>615.04</c:v>
                </c:pt>
                <c:pt idx="7324">
                  <c:v>613.54</c:v>
                </c:pt>
                <c:pt idx="7325">
                  <c:v>627.26</c:v>
                </c:pt>
                <c:pt idx="7326">
                  <c:v>605.08000000000004</c:v>
                </c:pt>
                <c:pt idx="7327">
                  <c:v>639.07000000000005</c:v>
                </c:pt>
                <c:pt idx="7328">
                  <c:v>673.27</c:v>
                </c:pt>
                <c:pt idx="7329">
                  <c:v>701.21</c:v>
                </c:pt>
                <c:pt idx="7330">
                  <c:v>722.21</c:v>
                </c:pt>
                <c:pt idx="7331">
                  <c:v>730.38</c:v>
                </c:pt>
                <c:pt idx="7332">
                  <c:v>753.68</c:v>
                </c:pt>
                <c:pt idx="7333">
                  <c:v>757.81</c:v>
                </c:pt>
                <c:pt idx="7334">
                  <c:v>754.57</c:v>
                </c:pt>
                <c:pt idx="7335">
                  <c:v>744.7</c:v>
                </c:pt>
                <c:pt idx="7336">
                  <c:v>740.1</c:v>
                </c:pt>
                <c:pt idx="7337">
                  <c:v>785.65</c:v>
                </c:pt>
                <c:pt idx="7338">
                  <c:v>833.92</c:v>
                </c:pt>
                <c:pt idx="7339">
                  <c:v>797.73</c:v>
                </c:pt>
                <c:pt idx="7340">
                  <c:v>780.65</c:v>
                </c:pt>
                <c:pt idx="7341">
                  <c:v>740.29</c:v>
                </c:pt>
                <c:pt idx="7342">
                  <c:v>715.78</c:v>
                </c:pt>
                <c:pt idx="7343">
                  <c:v>679.58</c:v>
                </c:pt>
                <c:pt idx="7344">
                  <c:v>654.80999999999995</c:v>
                </c:pt>
                <c:pt idx="7345">
                  <c:v>632.33000000000004</c:v>
                </c:pt>
                <c:pt idx="7346">
                  <c:v>628.15</c:v>
                </c:pt>
                <c:pt idx="7347">
                  <c:v>614.49</c:v>
                </c:pt>
                <c:pt idx="7348">
                  <c:v>618.25</c:v>
                </c:pt>
                <c:pt idx="7349">
                  <c:v>618.21</c:v>
                </c:pt>
                <c:pt idx="7350">
                  <c:v>617.89</c:v>
                </c:pt>
                <c:pt idx="7351">
                  <c:v>678.77</c:v>
                </c:pt>
                <c:pt idx="7352">
                  <c:v>733.36</c:v>
                </c:pt>
                <c:pt idx="7353">
                  <c:v>772.07</c:v>
                </c:pt>
                <c:pt idx="7354">
                  <c:v>792.78</c:v>
                </c:pt>
                <c:pt idx="7355">
                  <c:v>789.14</c:v>
                </c:pt>
                <c:pt idx="7356">
                  <c:v>788.28</c:v>
                </c:pt>
                <c:pt idx="7357">
                  <c:v>781.61</c:v>
                </c:pt>
                <c:pt idx="7358">
                  <c:v>771.46</c:v>
                </c:pt>
                <c:pt idx="7359">
                  <c:v>755.86</c:v>
                </c:pt>
                <c:pt idx="7360">
                  <c:v>740.99</c:v>
                </c:pt>
                <c:pt idx="7361">
                  <c:v>783.65</c:v>
                </c:pt>
                <c:pt idx="7362">
                  <c:v>835.22</c:v>
                </c:pt>
                <c:pt idx="7363">
                  <c:v>805.96</c:v>
                </c:pt>
                <c:pt idx="7364">
                  <c:v>775.09</c:v>
                </c:pt>
                <c:pt idx="7365">
                  <c:v>742.06</c:v>
                </c:pt>
                <c:pt idx="7366">
                  <c:v>703.36</c:v>
                </c:pt>
                <c:pt idx="7367">
                  <c:v>663.62</c:v>
                </c:pt>
                <c:pt idx="7368">
                  <c:v>633.6</c:v>
                </c:pt>
                <c:pt idx="7369">
                  <c:v>610.30999999999995</c:v>
                </c:pt>
                <c:pt idx="7370">
                  <c:v>601.07000000000005</c:v>
                </c:pt>
                <c:pt idx="7371">
                  <c:v>594.39</c:v>
                </c:pt>
                <c:pt idx="7372">
                  <c:v>582.29</c:v>
                </c:pt>
                <c:pt idx="7373">
                  <c:v>576.74</c:v>
                </c:pt>
                <c:pt idx="7374">
                  <c:v>577.70000000000005</c:v>
                </c:pt>
                <c:pt idx="7375">
                  <c:v>616.65</c:v>
                </c:pt>
                <c:pt idx="7376">
                  <c:v>659.99</c:v>
                </c:pt>
                <c:pt idx="7377">
                  <c:v>700.06</c:v>
                </c:pt>
                <c:pt idx="7378">
                  <c:v>736.64</c:v>
                </c:pt>
                <c:pt idx="7379">
                  <c:v>745.99</c:v>
                </c:pt>
                <c:pt idx="7380">
                  <c:v>751.22</c:v>
                </c:pt>
                <c:pt idx="7381">
                  <c:v>743.78</c:v>
                </c:pt>
                <c:pt idx="7382">
                  <c:v>734.8</c:v>
                </c:pt>
                <c:pt idx="7383">
                  <c:v>715.94</c:v>
                </c:pt>
                <c:pt idx="7384">
                  <c:v>711.3</c:v>
                </c:pt>
                <c:pt idx="7385">
                  <c:v>754.17</c:v>
                </c:pt>
                <c:pt idx="7386">
                  <c:v>790.84</c:v>
                </c:pt>
                <c:pt idx="7387">
                  <c:v>765.47</c:v>
                </c:pt>
                <c:pt idx="7388">
                  <c:v>740.23</c:v>
                </c:pt>
                <c:pt idx="7389">
                  <c:v>705.67</c:v>
                </c:pt>
                <c:pt idx="7390">
                  <c:v>674.86</c:v>
                </c:pt>
                <c:pt idx="7391">
                  <c:v>638.44000000000005</c:v>
                </c:pt>
                <c:pt idx="7392">
                  <c:v>614.02</c:v>
                </c:pt>
                <c:pt idx="7393">
                  <c:v>589.32000000000005</c:v>
                </c:pt>
                <c:pt idx="7394">
                  <c:v>567.77</c:v>
                </c:pt>
                <c:pt idx="7395">
                  <c:v>571.70000000000005</c:v>
                </c:pt>
                <c:pt idx="7396">
                  <c:v>570.30999999999995</c:v>
                </c:pt>
                <c:pt idx="7397">
                  <c:v>576.46</c:v>
                </c:pt>
                <c:pt idx="7398">
                  <c:v>571.89</c:v>
                </c:pt>
                <c:pt idx="7399">
                  <c:v>660.41</c:v>
                </c:pt>
                <c:pt idx="7400">
                  <c:v>719.8</c:v>
                </c:pt>
                <c:pt idx="7401">
                  <c:v>782.84</c:v>
                </c:pt>
                <c:pt idx="7402">
                  <c:v>812.13</c:v>
                </c:pt>
                <c:pt idx="7403">
                  <c:v>822.82</c:v>
                </c:pt>
                <c:pt idx="7404">
                  <c:v>819.16</c:v>
                </c:pt>
                <c:pt idx="7405">
                  <c:v>811.3</c:v>
                </c:pt>
                <c:pt idx="7406">
                  <c:v>797.55</c:v>
                </c:pt>
                <c:pt idx="7407">
                  <c:v>778.06</c:v>
                </c:pt>
                <c:pt idx="7408">
                  <c:v>763.81</c:v>
                </c:pt>
                <c:pt idx="7409">
                  <c:v>783.67</c:v>
                </c:pt>
                <c:pt idx="7410">
                  <c:v>840.68</c:v>
                </c:pt>
                <c:pt idx="7411">
                  <c:v>817.09</c:v>
                </c:pt>
                <c:pt idx="7412">
                  <c:v>787.77</c:v>
                </c:pt>
                <c:pt idx="7413">
                  <c:v>732.14</c:v>
                </c:pt>
                <c:pt idx="7414">
                  <c:v>714.29</c:v>
                </c:pt>
                <c:pt idx="7415">
                  <c:v>683.02</c:v>
                </c:pt>
                <c:pt idx="7416">
                  <c:v>643.41</c:v>
                </c:pt>
                <c:pt idx="7417">
                  <c:v>626.95000000000005</c:v>
                </c:pt>
                <c:pt idx="7418">
                  <c:v>617.63</c:v>
                </c:pt>
                <c:pt idx="7419">
                  <c:v>604.41</c:v>
                </c:pt>
                <c:pt idx="7420">
                  <c:v>602.67999999999995</c:v>
                </c:pt>
                <c:pt idx="7421">
                  <c:v>601.28</c:v>
                </c:pt>
                <c:pt idx="7422">
                  <c:v>576.94000000000005</c:v>
                </c:pt>
                <c:pt idx="7423">
                  <c:v>612.79999999999995</c:v>
                </c:pt>
                <c:pt idx="7424">
                  <c:v>627.80999999999995</c:v>
                </c:pt>
                <c:pt idx="7425">
                  <c:v>678.99</c:v>
                </c:pt>
                <c:pt idx="7426">
                  <c:v>706.49</c:v>
                </c:pt>
                <c:pt idx="7427">
                  <c:v>694.21</c:v>
                </c:pt>
                <c:pt idx="7428">
                  <c:v>689.17</c:v>
                </c:pt>
                <c:pt idx="7429">
                  <c:v>684.2</c:v>
                </c:pt>
                <c:pt idx="7430">
                  <c:v>673.31</c:v>
                </c:pt>
                <c:pt idx="7431">
                  <c:v>676.5</c:v>
                </c:pt>
                <c:pt idx="7432">
                  <c:v>675.63</c:v>
                </c:pt>
                <c:pt idx="7433">
                  <c:v>732.34</c:v>
                </c:pt>
                <c:pt idx="7434">
                  <c:v>779.92</c:v>
                </c:pt>
                <c:pt idx="7435">
                  <c:v>766.64</c:v>
                </c:pt>
                <c:pt idx="7436">
                  <c:v>748.51</c:v>
                </c:pt>
                <c:pt idx="7437">
                  <c:v>711.15</c:v>
                </c:pt>
                <c:pt idx="7438">
                  <c:v>656.04</c:v>
                </c:pt>
                <c:pt idx="7439">
                  <c:v>616.78</c:v>
                </c:pt>
                <c:pt idx="7440">
                  <c:v>593.54999999999995</c:v>
                </c:pt>
                <c:pt idx="7441">
                  <c:v>590.42999999999995</c:v>
                </c:pt>
                <c:pt idx="7442">
                  <c:v>580.53</c:v>
                </c:pt>
                <c:pt idx="7443">
                  <c:v>571.36</c:v>
                </c:pt>
                <c:pt idx="7444">
                  <c:v>578.54</c:v>
                </c:pt>
                <c:pt idx="7445">
                  <c:v>618.55999999999995</c:v>
                </c:pt>
                <c:pt idx="7446">
                  <c:v>652.33000000000004</c:v>
                </c:pt>
                <c:pt idx="7447">
                  <c:v>828.97</c:v>
                </c:pt>
                <c:pt idx="7448">
                  <c:v>968.95</c:v>
                </c:pt>
                <c:pt idx="7449">
                  <c:v>1045.3900000000001</c:v>
                </c:pt>
                <c:pt idx="7450">
                  <c:v>1068.8900000000001</c:v>
                </c:pt>
                <c:pt idx="7451">
                  <c:v>1054.52</c:v>
                </c:pt>
                <c:pt idx="7452">
                  <c:v>1041.4000000000001</c:v>
                </c:pt>
                <c:pt idx="7453">
                  <c:v>1061.1099999999999</c:v>
                </c:pt>
                <c:pt idx="7454">
                  <c:v>1047.17</c:v>
                </c:pt>
                <c:pt idx="7455">
                  <c:v>1000.15</c:v>
                </c:pt>
                <c:pt idx="7456">
                  <c:v>950.01</c:v>
                </c:pt>
                <c:pt idx="7457">
                  <c:v>892.62</c:v>
                </c:pt>
                <c:pt idx="7458">
                  <c:v>921.61</c:v>
                </c:pt>
                <c:pt idx="7459">
                  <c:v>878.35</c:v>
                </c:pt>
                <c:pt idx="7460">
                  <c:v>831.25</c:v>
                </c:pt>
                <c:pt idx="7461">
                  <c:v>781.33</c:v>
                </c:pt>
                <c:pt idx="7462">
                  <c:v>733.27</c:v>
                </c:pt>
                <c:pt idx="7463">
                  <c:v>674.31</c:v>
                </c:pt>
                <c:pt idx="7464">
                  <c:v>640.27</c:v>
                </c:pt>
                <c:pt idx="7465">
                  <c:v>621.69000000000005</c:v>
                </c:pt>
                <c:pt idx="7466">
                  <c:v>603.82000000000005</c:v>
                </c:pt>
                <c:pt idx="7467">
                  <c:v>598.04999999999995</c:v>
                </c:pt>
                <c:pt idx="7468">
                  <c:v>607.59</c:v>
                </c:pt>
                <c:pt idx="7469">
                  <c:v>635.16</c:v>
                </c:pt>
                <c:pt idx="7470">
                  <c:v>662.79</c:v>
                </c:pt>
                <c:pt idx="7471">
                  <c:v>831.42</c:v>
                </c:pt>
                <c:pt idx="7472">
                  <c:v>956.16</c:v>
                </c:pt>
                <c:pt idx="7473">
                  <c:v>1018.89</c:v>
                </c:pt>
                <c:pt idx="7474">
                  <c:v>1053.0999999999999</c:v>
                </c:pt>
                <c:pt idx="7475">
                  <c:v>1056.18</c:v>
                </c:pt>
                <c:pt idx="7476">
                  <c:v>1050.47</c:v>
                </c:pt>
                <c:pt idx="7477">
                  <c:v>1066.07</c:v>
                </c:pt>
                <c:pt idx="7478">
                  <c:v>1063.6600000000001</c:v>
                </c:pt>
                <c:pt idx="7479">
                  <c:v>1024.97</c:v>
                </c:pt>
                <c:pt idx="7480">
                  <c:v>949.87</c:v>
                </c:pt>
                <c:pt idx="7481">
                  <c:v>888.25</c:v>
                </c:pt>
                <c:pt idx="7482">
                  <c:v>921.4</c:v>
                </c:pt>
                <c:pt idx="7483">
                  <c:v>870.06</c:v>
                </c:pt>
                <c:pt idx="7484">
                  <c:v>833.46</c:v>
                </c:pt>
                <c:pt idx="7485">
                  <c:v>783.45</c:v>
                </c:pt>
                <c:pt idx="7486">
                  <c:v>731.93</c:v>
                </c:pt>
                <c:pt idx="7487">
                  <c:v>690.68</c:v>
                </c:pt>
                <c:pt idx="7488">
                  <c:v>649.76</c:v>
                </c:pt>
                <c:pt idx="7489">
                  <c:v>629.1</c:v>
                </c:pt>
                <c:pt idx="7490">
                  <c:v>612.17999999999995</c:v>
                </c:pt>
                <c:pt idx="7491">
                  <c:v>601.26</c:v>
                </c:pt>
                <c:pt idx="7492">
                  <c:v>598.48</c:v>
                </c:pt>
                <c:pt idx="7493">
                  <c:v>590.65</c:v>
                </c:pt>
                <c:pt idx="7494">
                  <c:v>586.64</c:v>
                </c:pt>
                <c:pt idx="7495">
                  <c:v>658.5</c:v>
                </c:pt>
                <c:pt idx="7496">
                  <c:v>721.4</c:v>
                </c:pt>
                <c:pt idx="7497">
                  <c:v>768.33</c:v>
                </c:pt>
                <c:pt idx="7498">
                  <c:v>816.98</c:v>
                </c:pt>
                <c:pt idx="7499">
                  <c:v>831.53</c:v>
                </c:pt>
                <c:pt idx="7500">
                  <c:v>830.79</c:v>
                </c:pt>
                <c:pt idx="7501">
                  <c:v>848.92</c:v>
                </c:pt>
                <c:pt idx="7502">
                  <c:v>825.99</c:v>
                </c:pt>
                <c:pt idx="7503">
                  <c:v>811.4</c:v>
                </c:pt>
                <c:pt idx="7504">
                  <c:v>788.44</c:v>
                </c:pt>
                <c:pt idx="7505">
                  <c:v>803.02</c:v>
                </c:pt>
                <c:pt idx="7506">
                  <c:v>855.97</c:v>
                </c:pt>
                <c:pt idx="7507">
                  <c:v>837.1</c:v>
                </c:pt>
                <c:pt idx="7508">
                  <c:v>825.16</c:v>
                </c:pt>
                <c:pt idx="7509">
                  <c:v>790.1</c:v>
                </c:pt>
                <c:pt idx="7510">
                  <c:v>746.78</c:v>
                </c:pt>
                <c:pt idx="7511">
                  <c:v>698.28</c:v>
                </c:pt>
                <c:pt idx="7512">
                  <c:v>659.89</c:v>
                </c:pt>
                <c:pt idx="7513">
                  <c:v>637.07000000000005</c:v>
                </c:pt>
                <c:pt idx="7514">
                  <c:v>619.77</c:v>
                </c:pt>
                <c:pt idx="7515">
                  <c:v>617.52</c:v>
                </c:pt>
                <c:pt idx="7516">
                  <c:v>623.55999999999995</c:v>
                </c:pt>
                <c:pt idx="7517">
                  <c:v>659.19</c:v>
                </c:pt>
                <c:pt idx="7518">
                  <c:v>670.53</c:v>
                </c:pt>
                <c:pt idx="7519">
                  <c:v>854</c:v>
                </c:pt>
                <c:pt idx="7520">
                  <c:v>974.68</c:v>
                </c:pt>
                <c:pt idx="7521">
                  <c:v>1074.98</c:v>
                </c:pt>
                <c:pt idx="7522">
                  <c:v>1101.8399999999999</c:v>
                </c:pt>
                <c:pt idx="7523">
                  <c:v>1095.3</c:v>
                </c:pt>
                <c:pt idx="7524">
                  <c:v>1117.5999999999999</c:v>
                </c:pt>
                <c:pt idx="7525">
                  <c:v>1123.17</c:v>
                </c:pt>
                <c:pt idx="7526">
                  <c:v>1117.03</c:v>
                </c:pt>
                <c:pt idx="7527">
                  <c:v>1055.1199999999999</c:v>
                </c:pt>
                <c:pt idx="7528">
                  <c:v>996.39</c:v>
                </c:pt>
                <c:pt idx="7529">
                  <c:v>956.57</c:v>
                </c:pt>
                <c:pt idx="7530">
                  <c:v>971.77</c:v>
                </c:pt>
                <c:pt idx="7531">
                  <c:v>936.02</c:v>
                </c:pt>
                <c:pt idx="7532">
                  <c:v>898.42</c:v>
                </c:pt>
                <c:pt idx="7533">
                  <c:v>850.04</c:v>
                </c:pt>
                <c:pt idx="7534">
                  <c:v>772.49</c:v>
                </c:pt>
                <c:pt idx="7535">
                  <c:v>722.68</c:v>
                </c:pt>
                <c:pt idx="7536">
                  <c:v>685.08</c:v>
                </c:pt>
                <c:pt idx="7537">
                  <c:v>662.41</c:v>
                </c:pt>
                <c:pt idx="7538">
                  <c:v>635.27</c:v>
                </c:pt>
                <c:pt idx="7539">
                  <c:v>632.03</c:v>
                </c:pt>
                <c:pt idx="7540">
                  <c:v>642.62</c:v>
                </c:pt>
                <c:pt idx="7541">
                  <c:v>672.56</c:v>
                </c:pt>
                <c:pt idx="7542">
                  <c:v>692.93</c:v>
                </c:pt>
                <c:pt idx="7543">
                  <c:v>863.93</c:v>
                </c:pt>
                <c:pt idx="7544">
                  <c:v>1007.91</c:v>
                </c:pt>
                <c:pt idx="7545">
                  <c:v>1060.69</c:v>
                </c:pt>
                <c:pt idx="7546">
                  <c:v>1109.42</c:v>
                </c:pt>
                <c:pt idx="7547">
                  <c:v>1083.81</c:v>
                </c:pt>
                <c:pt idx="7548">
                  <c:v>1087.99</c:v>
                </c:pt>
                <c:pt idx="7549">
                  <c:v>1098.28</c:v>
                </c:pt>
                <c:pt idx="7550">
                  <c:v>1088.8900000000001</c:v>
                </c:pt>
                <c:pt idx="7551">
                  <c:v>1046.67</c:v>
                </c:pt>
                <c:pt idx="7552">
                  <c:v>975.99</c:v>
                </c:pt>
                <c:pt idx="7553">
                  <c:v>941.49</c:v>
                </c:pt>
                <c:pt idx="7554">
                  <c:v>962.8</c:v>
                </c:pt>
                <c:pt idx="7555">
                  <c:v>925.72</c:v>
                </c:pt>
                <c:pt idx="7556">
                  <c:v>887.45</c:v>
                </c:pt>
                <c:pt idx="7557">
                  <c:v>833.32</c:v>
                </c:pt>
                <c:pt idx="7558">
                  <c:v>780.45</c:v>
                </c:pt>
                <c:pt idx="7559">
                  <c:v>732.44</c:v>
                </c:pt>
                <c:pt idx="7560">
                  <c:v>695.38</c:v>
                </c:pt>
                <c:pt idx="7561">
                  <c:v>666.94</c:v>
                </c:pt>
                <c:pt idx="7562">
                  <c:v>648.64</c:v>
                </c:pt>
                <c:pt idx="7563">
                  <c:v>644.79</c:v>
                </c:pt>
                <c:pt idx="7564">
                  <c:v>636.83000000000004</c:v>
                </c:pt>
                <c:pt idx="7565">
                  <c:v>647.14</c:v>
                </c:pt>
                <c:pt idx="7566">
                  <c:v>647.75</c:v>
                </c:pt>
                <c:pt idx="7567">
                  <c:v>745.5</c:v>
                </c:pt>
                <c:pt idx="7568">
                  <c:v>841.29</c:v>
                </c:pt>
                <c:pt idx="7569">
                  <c:v>914.53</c:v>
                </c:pt>
                <c:pt idx="7570">
                  <c:v>970.56</c:v>
                </c:pt>
                <c:pt idx="7571">
                  <c:v>937.33</c:v>
                </c:pt>
                <c:pt idx="7572">
                  <c:v>890.43</c:v>
                </c:pt>
                <c:pt idx="7573">
                  <c:v>872.77</c:v>
                </c:pt>
                <c:pt idx="7574">
                  <c:v>850.62</c:v>
                </c:pt>
                <c:pt idx="7575">
                  <c:v>818.65</c:v>
                </c:pt>
                <c:pt idx="7576">
                  <c:v>805.5</c:v>
                </c:pt>
                <c:pt idx="7577">
                  <c:v>854.42</c:v>
                </c:pt>
                <c:pt idx="7578">
                  <c:v>877.03</c:v>
                </c:pt>
                <c:pt idx="7579">
                  <c:v>858.41</c:v>
                </c:pt>
                <c:pt idx="7580">
                  <c:v>812.76</c:v>
                </c:pt>
                <c:pt idx="7581">
                  <c:v>765.71</c:v>
                </c:pt>
                <c:pt idx="7582">
                  <c:v>734.85</c:v>
                </c:pt>
                <c:pt idx="7583">
                  <c:v>700.4</c:v>
                </c:pt>
                <c:pt idx="7584">
                  <c:v>651.91</c:v>
                </c:pt>
                <c:pt idx="7585">
                  <c:v>625.13</c:v>
                </c:pt>
                <c:pt idx="7586">
                  <c:v>608.67999999999995</c:v>
                </c:pt>
                <c:pt idx="7587">
                  <c:v>590.44000000000005</c:v>
                </c:pt>
                <c:pt idx="7588">
                  <c:v>586.62</c:v>
                </c:pt>
                <c:pt idx="7589">
                  <c:v>582.20000000000005</c:v>
                </c:pt>
                <c:pt idx="7590">
                  <c:v>558.42999999999995</c:v>
                </c:pt>
                <c:pt idx="7591">
                  <c:v>596.75</c:v>
                </c:pt>
                <c:pt idx="7592">
                  <c:v>634.63</c:v>
                </c:pt>
                <c:pt idx="7593">
                  <c:v>669.29</c:v>
                </c:pt>
                <c:pt idx="7594">
                  <c:v>707.62</c:v>
                </c:pt>
                <c:pt idx="7595">
                  <c:v>720.64</c:v>
                </c:pt>
                <c:pt idx="7596">
                  <c:v>728.08</c:v>
                </c:pt>
                <c:pt idx="7597">
                  <c:v>725.86</c:v>
                </c:pt>
                <c:pt idx="7598">
                  <c:v>712.32</c:v>
                </c:pt>
                <c:pt idx="7599">
                  <c:v>691.67</c:v>
                </c:pt>
                <c:pt idx="7600">
                  <c:v>684.18</c:v>
                </c:pt>
                <c:pt idx="7601">
                  <c:v>745.18</c:v>
                </c:pt>
                <c:pt idx="7602">
                  <c:v>785.2</c:v>
                </c:pt>
                <c:pt idx="7603">
                  <c:v>769.24</c:v>
                </c:pt>
                <c:pt idx="7604">
                  <c:v>742.65</c:v>
                </c:pt>
                <c:pt idx="7605">
                  <c:v>703.43</c:v>
                </c:pt>
                <c:pt idx="7606">
                  <c:v>660.05</c:v>
                </c:pt>
                <c:pt idx="7607">
                  <c:v>620.99</c:v>
                </c:pt>
                <c:pt idx="7608">
                  <c:v>592.41</c:v>
                </c:pt>
                <c:pt idx="7609">
                  <c:v>570.44000000000005</c:v>
                </c:pt>
                <c:pt idx="7610">
                  <c:v>561.92999999999995</c:v>
                </c:pt>
                <c:pt idx="7611">
                  <c:v>557.38</c:v>
                </c:pt>
                <c:pt idx="7612">
                  <c:v>579.49</c:v>
                </c:pt>
                <c:pt idx="7613">
                  <c:v>623.94000000000005</c:v>
                </c:pt>
                <c:pt idx="7614">
                  <c:v>647.21</c:v>
                </c:pt>
                <c:pt idx="7615">
                  <c:v>813.26</c:v>
                </c:pt>
                <c:pt idx="7616">
                  <c:v>942.46</c:v>
                </c:pt>
                <c:pt idx="7617">
                  <c:v>1022.3</c:v>
                </c:pt>
                <c:pt idx="7618">
                  <c:v>1055.7</c:v>
                </c:pt>
                <c:pt idx="7619">
                  <c:v>1042.43</c:v>
                </c:pt>
                <c:pt idx="7620">
                  <c:v>1037.52</c:v>
                </c:pt>
                <c:pt idx="7621">
                  <c:v>1012.92</c:v>
                </c:pt>
                <c:pt idx="7622">
                  <c:v>1014.07</c:v>
                </c:pt>
                <c:pt idx="7623">
                  <c:v>978.52</c:v>
                </c:pt>
                <c:pt idx="7624">
                  <c:v>917.65</c:v>
                </c:pt>
                <c:pt idx="7625">
                  <c:v>892.47</c:v>
                </c:pt>
                <c:pt idx="7626">
                  <c:v>909.8</c:v>
                </c:pt>
                <c:pt idx="7627">
                  <c:v>884.03</c:v>
                </c:pt>
                <c:pt idx="7628">
                  <c:v>839.28</c:v>
                </c:pt>
                <c:pt idx="7629">
                  <c:v>789.38</c:v>
                </c:pt>
                <c:pt idx="7630">
                  <c:v>734.05</c:v>
                </c:pt>
                <c:pt idx="7631">
                  <c:v>681.09</c:v>
                </c:pt>
                <c:pt idx="7632">
                  <c:v>644.24</c:v>
                </c:pt>
                <c:pt idx="7633">
                  <c:v>618.15</c:v>
                </c:pt>
                <c:pt idx="7634">
                  <c:v>602.12</c:v>
                </c:pt>
                <c:pt idx="7635">
                  <c:v>597.17999999999995</c:v>
                </c:pt>
                <c:pt idx="7636">
                  <c:v>616.66999999999996</c:v>
                </c:pt>
                <c:pt idx="7637">
                  <c:v>647.55999999999995</c:v>
                </c:pt>
                <c:pt idx="7638">
                  <c:v>683.76</c:v>
                </c:pt>
                <c:pt idx="7639">
                  <c:v>834.27</c:v>
                </c:pt>
                <c:pt idx="7640">
                  <c:v>950.86</c:v>
                </c:pt>
                <c:pt idx="7641">
                  <c:v>1035.55</c:v>
                </c:pt>
                <c:pt idx="7642">
                  <c:v>1079.3</c:v>
                </c:pt>
                <c:pt idx="7643">
                  <c:v>1075.52</c:v>
                </c:pt>
                <c:pt idx="7644">
                  <c:v>1075.56</c:v>
                </c:pt>
                <c:pt idx="7645">
                  <c:v>1089.8699999999999</c:v>
                </c:pt>
                <c:pt idx="7646">
                  <c:v>1078.29</c:v>
                </c:pt>
                <c:pt idx="7647">
                  <c:v>1037.95</c:v>
                </c:pt>
                <c:pt idx="7648">
                  <c:v>960.35</c:v>
                </c:pt>
                <c:pt idx="7649">
                  <c:v>935.39</c:v>
                </c:pt>
                <c:pt idx="7650">
                  <c:v>957.42</c:v>
                </c:pt>
                <c:pt idx="7651">
                  <c:v>924.59</c:v>
                </c:pt>
                <c:pt idx="7652">
                  <c:v>871.39</c:v>
                </c:pt>
                <c:pt idx="7653">
                  <c:v>823.64</c:v>
                </c:pt>
                <c:pt idx="7654">
                  <c:v>769.28</c:v>
                </c:pt>
                <c:pt idx="7655">
                  <c:v>716.7</c:v>
                </c:pt>
                <c:pt idx="7656">
                  <c:v>669.28</c:v>
                </c:pt>
                <c:pt idx="7657">
                  <c:v>644.24</c:v>
                </c:pt>
                <c:pt idx="7658">
                  <c:v>625.16999999999996</c:v>
                </c:pt>
                <c:pt idx="7659">
                  <c:v>618.48</c:v>
                </c:pt>
                <c:pt idx="7660">
                  <c:v>633.54</c:v>
                </c:pt>
                <c:pt idx="7661">
                  <c:v>665.41</c:v>
                </c:pt>
                <c:pt idx="7662">
                  <c:v>692.26</c:v>
                </c:pt>
                <c:pt idx="7663">
                  <c:v>832.29</c:v>
                </c:pt>
                <c:pt idx="7664">
                  <c:v>945.74</c:v>
                </c:pt>
                <c:pt idx="7665">
                  <c:v>1016.01</c:v>
                </c:pt>
                <c:pt idx="7666">
                  <c:v>1059.58</c:v>
                </c:pt>
                <c:pt idx="7667">
                  <c:v>1071.9100000000001</c:v>
                </c:pt>
                <c:pt idx="7668">
                  <c:v>1075.6500000000001</c:v>
                </c:pt>
                <c:pt idx="7669">
                  <c:v>1078.07</c:v>
                </c:pt>
                <c:pt idx="7670">
                  <c:v>1075.56</c:v>
                </c:pt>
                <c:pt idx="7671">
                  <c:v>1030.48</c:v>
                </c:pt>
                <c:pt idx="7672">
                  <c:v>968.93</c:v>
                </c:pt>
                <c:pt idx="7673">
                  <c:v>944.66</c:v>
                </c:pt>
                <c:pt idx="7674">
                  <c:v>945.63</c:v>
                </c:pt>
                <c:pt idx="7675">
                  <c:v>904.96</c:v>
                </c:pt>
                <c:pt idx="7676">
                  <c:v>862.33</c:v>
                </c:pt>
                <c:pt idx="7677">
                  <c:v>811.84</c:v>
                </c:pt>
                <c:pt idx="7678">
                  <c:v>752.79</c:v>
                </c:pt>
                <c:pt idx="7679">
                  <c:v>696.04</c:v>
                </c:pt>
                <c:pt idx="7680">
                  <c:v>663</c:v>
                </c:pt>
                <c:pt idx="7681">
                  <c:v>635.82000000000005</c:v>
                </c:pt>
                <c:pt idx="7682">
                  <c:v>615.19000000000005</c:v>
                </c:pt>
                <c:pt idx="7683">
                  <c:v>606.58000000000004</c:v>
                </c:pt>
                <c:pt idx="7684">
                  <c:v>613.04999999999995</c:v>
                </c:pt>
                <c:pt idx="7685">
                  <c:v>652.08000000000004</c:v>
                </c:pt>
                <c:pt idx="7686">
                  <c:v>670.01</c:v>
                </c:pt>
                <c:pt idx="7687">
                  <c:v>814.53</c:v>
                </c:pt>
                <c:pt idx="7688">
                  <c:v>953.2</c:v>
                </c:pt>
                <c:pt idx="7689">
                  <c:v>1021.85</c:v>
                </c:pt>
                <c:pt idx="7690">
                  <c:v>1070.96</c:v>
                </c:pt>
                <c:pt idx="7691">
                  <c:v>1069.56</c:v>
                </c:pt>
                <c:pt idx="7692">
                  <c:v>1069.6400000000001</c:v>
                </c:pt>
                <c:pt idx="7693">
                  <c:v>1081.25</c:v>
                </c:pt>
                <c:pt idx="7694">
                  <c:v>1079.8699999999999</c:v>
                </c:pt>
                <c:pt idx="7695">
                  <c:v>1030.08</c:v>
                </c:pt>
                <c:pt idx="7696">
                  <c:v>965.18</c:v>
                </c:pt>
                <c:pt idx="7697">
                  <c:v>929.49</c:v>
                </c:pt>
                <c:pt idx="7698">
                  <c:v>941.05</c:v>
                </c:pt>
                <c:pt idx="7699">
                  <c:v>910.73</c:v>
                </c:pt>
                <c:pt idx="7700">
                  <c:v>858.16</c:v>
                </c:pt>
                <c:pt idx="7701">
                  <c:v>805.25</c:v>
                </c:pt>
                <c:pt idx="7702">
                  <c:v>745.3</c:v>
                </c:pt>
                <c:pt idx="7703">
                  <c:v>695.17</c:v>
                </c:pt>
                <c:pt idx="7704">
                  <c:v>657.99</c:v>
                </c:pt>
                <c:pt idx="7705">
                  <c:v>632.57000000000005</c:v>
                </c:pt>
                <c:pt idx="7706">
                  <c:v>623.86</c:v>
                </c:pt>
                <c:pt idx="7707">
                  <c:v>614.1</c:v>
                </c:pt>
                <c:pt idx="7708">
                  <c:v>622.48</c:v>
                </c:pt>
                <c:pt idx="7709">
                  <c:v>656.28</c:v>
                </c:pt>
                <c:pt idx="7710">
                  <c:v>690.21</c:v>
                </c:pt>
                <c:pt idx="7711">
                  <c:v>833.4</c:v>
                </c:pt>
                <c:pt idx="7712">
                  <c:v>964.48</c:v>
                </c:pt>
                <c:pt idx="7713">
                  <c:v>1038.24</c:v>
                </c:pt>
                <c:pt idx="7714">
                  <c:v>1071.1600000000001</c:v>
                </c:pt>
                <c:pt idx="7715">
                  <c:v>1077.82</c:v>
                </c:pt>
                <c:pt idx="7716">
                  <c:v>1079.01</c:v>
                </c:pt>
                <c:pt idx="7717">
                  <c:v>1062.0999999999999</c:v>
                </c:pt>
                <c:pt idx="7718">
                  <c:v>1070.51</c:v>
                </c:pt>
                <c:pt idx="7719">
                  <c:v>1030.6199999999999</c:v>
                </c:pt>
                <c:pt idx="7720">
                  <c:v>950.72</c:v>
                </c:pt>
                <c:pt idx="7721">
                  <c:v>927.11</c:v>
                </c:pt>
                <c:pt idx="7722">
                  <c:v>946.8</c:v>
                </c:pt>
                <c:pt idx="7723">
                  <c:v>907.01</c:v>
                </c:pt>
                <c:pt idx="7724">
                  <c:v>866</c:v>
                </c:pt>
                <c:pt idx="7725">
                  <c:v>803.47</c:v>
                </c:pt>
                <c:pt idx="7726">
                  <c:v>752.37</c:v>
                </c:pt>
                <c:pt idx="7727">
                  <c:v>708.47</c:v>
                </c:pt>
                <c:pt idx="7728">
                  <c:v>675.38</c:v>
                </c:pt>
                <c:pt idx="7729">
                  <c:v>648.26</c:v>
                </c:pt>
                <c:pt idx="7730">
                  <c:v>632.63</c:v>
                </c:pt>
                <c:pt idx="7731">
                  <c:v>615.24</c:v>
                </c:pt>
                <c:pt idx="7732">
                  <c:v>611.98</c:v>
                </c:pt>
                <c:pt idx="7733">
                  <c:v>627.79</c:v>
                </c:pt>
                <c:pt idx="7734">
                  <c:v>636.37</c:v>
                </c:pt>
                <c:pt idx="7735">
                  <c:v>741.9</c:v>
                </c:pt>
                <c:pt idx="7736">
                  <c:v>834.65</c:v>
                </c:pt>
                <c:pt idx="7737">
                  <c:v>920.62</c:v>
                </c:pt>
                <c:pt idx="7738">
                  <c:v>959.17</c:v>
                </c:pt>
                <c:pt idx="7739">
                  <c:v>947.72</c:v>
                </c:pt>
                <c:pt idx="7740">
                  <c:v>920.67</c:v>
                </c:pt>
                <c:pt idx="7741">
                  <c:v>898.39</c:v>
                </c:pt>
                <c:pt idx="7742">
                  <c:v>877.04</c:v>
                </c:pt>
                <c:pt idx="7743">
                  <c:v>843.47</c:v>
                </c:pt>
                <c:pt idx="7744">
                  <c:v>832.78</c:v>
                </c:pt>
                <c:pt idx="7745">
                  <c:v>851</c:v>
                </c:pt>
                <c:pt idx="7746">
                  <c:v>889.59</c:v>
                </c:pt>
                <c:pt idx="7747">
                  <c:v>869.89</c:v>
                </c:pt>
                <c:pt idx="7748">
                  <c:v>831.02</c:v>
                </c:pt>
                <c:pt idx="7749">
                  <c:v>786.52</c:v>
                </c:pt>
                <c:pt idx="7750">
                  <c:v>748.99</c:v>
                </c:pt>
                <c:pt idx="7751">
                  <c:v>706.41</c:v>
                </c:pt>
                <c:pt idx="7752">
                  <c:v>668.62</c:v>
                </c:pt>
                <c:pt idx="7753">
                  <c:v>648.87</c:v>
                </c:pt>
                <c:pt idx="7754">
                  <c:v>635.94000000000005</c:v>
                </c:pt>
                <c:pt idx="7755">
                  <c:v>626.76</c:v>
                </c:pt>
                <c:pt idx="7756">
                  <c:v>608.24</c:v>
                </c:pt>
                <c:pt idx="7757">
                  <c:v>611.61</c:v>
                </c:pt>
                <c:pt idx="7758">
                  <c:v>591.32000000000005</c:v>
                </c:pt>
                <c:pt idx="7759">
                  <c:v>631.79999999999995</c:v>
                </c:pt>
                <c:pt idx="7760">
                  <c:v>682.23</c:v>
                </c:pt>
                <c:pt idx="7761">
                  <c:v>728.53</c:v>
                </c:pt>
                <c:pt idx="7762">
                  <c:v>764.71</c:v>
                </c:pt>
                <c:pt idx="7763">
                  <c:v>788.46</c:v>
                </c:pt>
                <c:pt idx="7764">
                  <c:v>792.72</c:v>
                </c:pt>
                <c:pt idx="7765">
                  <c:v>780.83</c:v>
                </c:pt>
                <c:pt idx="7766">
                  <c:v>761.43</c:v>
                </c:pt>
                <c:pt idx="7767">
                  <c:v>746.37</c:v>
                </c:pt>
                <c:pt idx="7768">
                  <c:v>744.3</c:v>
                </c:pt>
                <c:pt idx="7769">
                  <c:v>798.66</c:v>
                </c:pt>
                <c:pt idx="7770">
                  <c:v>847.35</c:v>
                </c:pt>
                <c:pt idx="7771">
                  <c:v>835.83</c:v>
                </c:pt>
                <c:pt idx="7772">
                  <c:v>786.79</c:v>
                </c:pt>
                <c:pt idx="7773">
                  <c:v>755.36</c:v>
                </c:pt>
                <c:pt idx="7774">
                  <c:v>707.06</c:v>
                </c:pt>
                <c:pt idx="7775">
                  <c:v>669.72</c:v>
                </c:pt>
                <c:pt idx="7776">
                  <c:v>629.89</c:v>
                </c:pt>
                <c:pt idx="7777">
                  <c:v>612.01</c:v>
                </c:pt>
                <c:pt idx="7778">
                  <c:v>596.83000000000004</c:v>
                </c:pt>
                <c:pt idx="7779">
                  <c:v>595.22</c:v>
                </c:pt>
                <c:pt idx="7780">
                  <c:v>611.87</c:v>
                </c:pt>
                <c:pt idx="7781">
                  <c:v>659.08</c:v>
                </c:pt>
                <c:pt idx="7782">
                  <c:v>687.27</c:v>
                </c:pt>
                <c:pt idx="7783">
                  <c:v>832.2</c:v>
                </c:pt>
                <c:pt idx="7784">
                  <c:v>968.25</c:v>
                </c:pt>
                <c:pt idx="7785">
                  <c:v>1042.26</c:v>
                </c:pt>
                <c:pt idx="7786">
                  <c:v>1076.93</c:v>
                </c:pt>
                <c:pt idx="7787">
                  <c:v>1072.44</c:v>
                </c:pt>
                <c:pt idx="7788">
                  <c:v>1074.6400000000001</c:v>
                </c:pt>
                <c:pt idx="7789">
                  <c:v>1085.94</c:v>
                </c:pt>
                <c:pt idx="7790">
                  <c:v>1065.23</c:v>
                </c:pt>
                <c:pt idx="7791">
                  <c:v>1020.49</c:v>
                </c:pt>
                <c:pt idx="7792">
                  <c:v>965.15</c:v>
                </c:pt>
                <c:pt idx="7793">
                  <c:v>940.59</c:v>
                </c:pt>
                <c:pt idx="7794">
                  <c:v>943.12</c:v>
                </c:pt>
                <c:pt idx="7795">
                  <c:v>902.56</c:v>
                </c:pt>
                <c:pt idx="7796">
                  <c:v>864.06</c:v>
                </c:pt>
                <c:pt idx="7797">
                  <c:v>811.56</c:v>
                </c:pt>
                <c:pt idx="7798">
                  <c:v>749.13</c:v>
                </c:pt>
                <c:pt idx="7799">
                  <c:v>695.15</c:v>
                </c:pt>
                <c:pt idx="7800">
                  <c:v>666.3</c:v>
                </c:pt>
                <c:pt idx="7801">
                  <c:v>646.9</c:v>
                </c:pt>
                <c:pt idx="7802">
                  <c:v>628.86</c:v>
                </c:pt>
                <c:pt idx="7803">
                  <c:v>620.1</c:v>
                </c:pt>
                <c:pt idx="7804">
                  <c:v>639.59</c:v>
                </c:pt>
                <c:pt idx="7805">
                  <c:v>674.54</c:v>
                </c:pt>
                <c:pt idx="7806">
                  <c:v>693.45</c:v>
                </c:pt>
                <c:pt idx="7807">
                  <c:v>851.74</c:v>
                </c:pt>
                <c:pt idx="7808">
                  <c:v>995.87</c:v>
                </c:pt>
                <c:pt idx="7809">
                  <c:v>1073.1300000000001</c:v>
                </c:pt>
                <c:pt idx="7810">
                  <c:v>1105.53</c:v>
                </c:pt>
                <c:pt idx="7811">
                  <c:v>1112.02</c:v>
                </c:pt>
                <c:pt idx="7812">
                  <c:v>1104.32</c:v>
                </c:pt>
                <c:pt idx="7813">
                  <c:v>1090.97</c:v>
                </c:pt>
                <c:pt idx="7814">
                  <c:v>1064.18</c:v>
                </c:pt>
                <c:pt idx="7815">
                  <c:v>1025.2</c:v>
                </c:pt>
                <c:pt idx="7816">
                  <c:v>973.61</c:v>
                </c:pt>
                <c:pt idx="7817">
                  <c:v>943.65</c:v>
                </c:pt>
                <c:pt idx="7818">
                  <c:v>945.8</c:v>
                </c:pt>
                <c:pt idx="7819">
                  <c:v>904.01</c:v>
                </c:pt>
                <c:pt idx="7820">
                  <c:v>847.91</c:v>
                </c:pt>
                <c:pt idx="7821">
                  <c:v>793.75</c:v>
                </c:pt>
                <c:pt idx="7822">
                  <c:v>738.08</c:v>
                </c:pt>
                <c:pt idx="7823">
                  <c:v>698.47</c:v>
                </c:pt>
                <c:pt idx="7824">
                  <c:v>660.34</c:v>
                </c:pt>
                <c:pt idx="7825">
                  <c:v>637.5</c:v>
                </c:pt>
                <c:pt idx="7826">
                  <c:v>627.54999999999995</c:v>
                </c:pt>
                <c:pt idx="7827">
                  <c:v>615.36</c:v>
                </c:pt>
                <c:pt idx="7828">
                  <c:v>631.37</c:v>
                </c:pt>
                <c:pt idx="7829">
                  <c:v>675.69</c:v>
                </c:pt>
                <c:pt idx="7830">
                  <c:v>697.22</c:v>
                </c:pt>
                <c:pt idx="7831">
                  <c:v>829.61</c:v>
                </c:pt>
                <c:pt idx="7832">
                  <c:v>943.99</c:v>
                </c:pt>
                <c:pt idx="7833">
                  <c:v>1008.74</c:v>
                </c:pt>
                <c:pt idx="7834">
                  <c:v>1060.27</c:v>
                </c:pt>
                <c:pt idx="7835">
                  <c:v>1061.43</c:v>
                </c:pt>
                <c:pt idx="7836">
                  <c:v>1077.71</c:v>
                </c:pt>
                <c:pt idx="7837">
                  <c:v>1093.9100000000001</c:v>
                </c:pt>
                <c:pt idx="7838">
                  <c:v>1068.8900000000001</c:v>
                </c:pt>
                <c:pt idx="7839">
                  <c:v>1027.26</c:v>
                </c:pt>
                <c:pt idx="7840">
                  <c:v>961.48</c:v>
                </c:pt>
                <c:pt idx="7841">
                  <c:v>938.06</c:v>
                </c:pt>
                <c:pt idx="7842">
                  <c:v>948.85</c:v>
                </c:pt>
                <c:pt idx="7843">
                  <c:v>910.66</c:v>
                </c:pt>
                <c:pt idx="7844">
                  <c:v>861.24</c:v>
                </c:pt>
                <c:pt idx="7845">
                  <c:v>808.33</c:v>
                </c:pt>
                <c:pt idx="7846">
                  <c:v>749.22</c:v>
                </c:pt>
                <c:pt idx="7847">
                  <c:v>696.71</c:v>
                </c:pt>
                <c:pt idx="7848">
                  <c:v>655.12</c:v>
                </c:pt>
                <c:pt idx="7849">
                  <c:v>637.04</c:v>
                </c:pt>
                <c:pt idx="7850">
                  <c:v>624.23</c:v>
                </c:pt>
                <c:pt idx="7851">
                  <c:v>617.27</c:v>
                </c:pt>
                <c:pt idx="7852">
                  <c:v>627.89</c:v>
                </c:pt>
                <c:pt idx="7853">
                  <c:v>667.03</c:v>
                </c:pt>
                <c:pt idx="7854">
                  <c:v>683.54</c:v>
                </c:pt>
                <c:pt idx="7855">
                  <c:v>812.3</c:v>
                </c:pt>
                <c:pt idx="7856">
                  <c:v>955.47</c:v>
                </c:pt>
                <c:pt idx="7857">
                  <c:v>1041.31</c:v>
                </c:pt>
                <c:pt idx="7858">
                  <c:v>1090.1600000000001</c:v>
                </c:pt>
                <c:pt idx="7859">
                  <c:v>1090.73</c:v>
                </c:pt>
                <c:pt idx="7860">
                  <c:v>1107.42</c:v>
                </c:pt>
                <c:pt idx="7861">
                  <c:v>1125.04</c:v>
                </c:pt>
                <c:pt idx="7862">
                  <c:v>1115.22</c:v>
                </c:pt>
                <c:pt idx="7863">
                  <c:v>1068.28</c:v>
                </c:pt>
                <c:pt idx="7864">
                  <c:v>1001.03</c:v>
                </c:pt>
                <c:pt idx="7865">
                  <c:v>964.59</c:v>
                </c:pt>
                <c:pt idx="7866">
                  <c:v>982.43</c:v>
                </c:pt>
                <c:pt idx="7867">
                  <c:v>929.16</c:v>
                </c:pt>
                <c:pt idx="7868">
                  <c:v>886.55</c:v>
                </c:pt>
                <c:pt idx="7869">
                  <c:v>828.95</c:v>
                </c:pt>
                <c:pt idx="7870">
                  <c:v>772.85</c:v>
                </c:pt>
                <c:pt idx="7871">
                  <c:v>725.55</c:v>
                </c:pt>
                <c:pt idx="7872">
                  <c:v>684.24</c:v>
                </c:pt>
                <c:pt idx="7873">
                  <c:v>662.78</c:v>
                </c:pt>
                <c:pt idx="7874">
                  <c:v>642.4</c:v>
                </c:pt>
                <c:pt idx="7875">
                  <c:v>637.32000000000005</c:v>
                </c:pt>
                <c:pt idx="7876">
                  <c:v>646.37</c:v>
                </c:pt>
                <c:pt idx="7877">
                  <c:v>671.04</c:v>
                </c:pt>
                <c:pt idx="7878">
                  <c:v>689.67</c:v>
                </c:pt>
                <c:pt idx="7879">
                  <c:v>855.33</c:v>
                </c:pt>
                <c:pt idx="7880">
                  <c:v>983</c:v>
                </c:pt>
                <c:pt idx="7881">
                  <c:v>1073.6400000000001</c:v>
                </c:pt>
                <c:pt idx="7882">
                  <c:v>1111.32</c:v>
                </c:pt>
                <c:pt idx="7883">
                  <c:v>1097.8800000000001</c:v>
                </c:pt>
                <c:pt idx="7884">
                  <c:v>1117.5899999999999</c:v>
                </c:pt>
                <c:pt idx="7885">
                  <c:v>1128.42</c:v>
                </c:pt>
                <c:pt idx="7886">
                  <c:v>1129.6500000000001</c:v>
                </c:pt>
                <c:pt idx="7887">
                  <c:v>1056.75</c:v>
                </c:pt>
                <c:pt idx="7888">
                  <c:v>982.56</c:v>
                </c:pt>
                <c:pt idx="7889">
                  <c:v>942.1</c:v>
                </c:pt>
                <c:pt idx="7890">
                  <c:v>969.82</c:v>
                </c:pt>
                <c:pt idx="7891">
                  <c:v>927.17</c:v>
                </c:pt>
                <c:pt idx="7892">
                  <c:v>890.11</c:v>
                </c:pt>
                <c:pt idx="7893">
                  <c:v>834.94</c:v>
                </c:pt>
                <c:pt idx="7894">
                  <c:v>778.24</c:v>
                </c:pt>
                <c:pt idx="7895">
                  <c:v>738.48</c:v>
                </c:pt>
                <c:pt idx="7896">
                  <c:v>694.59</c:v>
                </c:pt>
                <c:pt idx="7897">
                  <c:v>675.07</c:v>
                </c:pt>
                <c:pt idx="7898">
                  <c:v>651.55999999999995</c:v>
                </c:pt>
                <c:pt idx="7899">
                  <c:v>640.70000000000005</c:v>
                </c:pt>
                <c:pt idx="7900">
                  <c:v>639.54</c:v>
                </c:pt>
                <c:pt idx="7901">
                  <c:v>647.5</c:v>
                </c:pt>
                <c:pt idx="7902">
                  <c:v>653.72</c:v>
                </c:pt>
                <c:pt idx="7903">
                  <c:v>741.97</c:v>
                </c:pt>
                <c:pt idx="7904">
                  <c:v>850.78</c:v>
                </c:pt>
                <c:pt idx="7905">
                  <c:v>922.88</c:v>
                </c:pt>
                <c:pt idx="7906">
                  <c:v>946</c:v>
                </c:pt>
                <c:pt idx="7907">
                  <c:v>931.62</c:v>
                </c:pt>
                <c:pt idx="7908">
                  <c:v>905.27</c:v>
                </c:pt>
                <c:pt idx="7909">
                  <c:v>879.87</c:v>
                </c:pt>
                <c:pt idx="7910">
                  <c:v>840.66</c:v>
                </c:pt>
                <c:pt idx="7911">
                  <c:v>824.25</c:v>
                </c:pt>
                <c:pt idx="7912">
                  <c:v>805.42</c:v>
                </c:pt>
                <c:pt idx="7913">
                  <c:v>839.43</c:v>
                </c:pt>
                <c:pt idx="7914">
                  <c:v>888.03</c:v>
                </c:pt>
                <c:pt idx="7915">
                  <c:v>873.85</c:v>
                </c:pt>
                <c:pt idx="7916">
                  <c:v>835.76</c:v>
                </c:pt>
                <c:pt idx="7917">
                  <c:v>785.32</c:v>
                </c:pt>
                <c:pt idx="7918">
                  <c:v>749.33</c:v>
                </c:pt>
                <c:pt idx="7919">
                  <c:v>701.14</c:v>
                </c:pt>
                <c:pt idx="7920">
                  <c:v>669.97</c:v>
                </c:pt>
                <c:pt idx="7921">
                  <c:v>649.82000000000005</c:v>
                </c:pt>
                <c:pt idx="7922">
                  <c:v>630.35</c:v>
                </c:pt>
                <c:pt idx="7923">
                  <c:v>616.04</c:v>
                </c:pt>
                <c:pt idx="7924">
                  <c:v>612.29999999999995</c:v>
                </c:pt>
                <c:pt idx="7925">
                  <c:v>609.75</c:v>
                </c:pt>
                <c:pt idx="7926">
                  <c:v>590.86</c:v>
                </c:pt>
                <c:pt idx="7927">
                  <c:v>619.80999999999995</c:v>
                </c:pt>
                <c:pt idx="7928">
                  <c:v>654.16999999999996</c:v>
                </c:pt>
                <c:pt idx="7929">
                  <c:v>688.46</c:v>
                </c:pt>
                <c:pt idx="7930">
                  <c:v>718.78</c:v>
                </c:pt>
                <c:pt idx="7931">
                  <c:v>725.59</c:v>
                </c:pt>
                <c:pt idx="7932">
                  <c:v>730.67</c:v>
                </c:pt>
                <c:pt idx="7933">
                  <c:v>736.86</c:v>
                </c:pt>
                <c:pt idx="7934">
                  <c:v>724.81</c:v>
                </c:pt>
                <c:pt idx="7935">
                  <c:v>713.22</c:v>
                </c:pt>
                <c:pt idx="7936">
                  <c:v>710.12</c:v>
                </c:pt>
                <c:pt idx="7937">
                  <c:v>743.99</c:v>
                </c:pt>
                <c:pt idx="7938">
                  <c:v>798.92</c:v>
                </c:pt>
                <c:pt idx="7939">
                  <c:v>784.88</c:v>
                </c:pt>
                <c:pt idx="7940">
                  <c:v>770.22</c:v>
                </c:pt>
                <c:pt idx="7941">
                  <c:v>739.15</c:v>
                </c:pt>
                <c:pt idx="7942">
                  <c:v>701.92</c:v>
                </c:pt>
                <c:pt idx="7943">
                  <c:v>663.04</c:v>
                </c:pt>
                <c:pt idx="7944">
                  <c:v>633.45000000000005</c:v>
                </c:pt>
                <c:pt idx="7945">
                  <c:v>623.55999999999995</c:v>
                </c:pt>
                <c:pt idx="7946">
                  <c:v>605.9</c:v>
                </c:pt>
                <c:pt idx="7947">
                  <c:v>596.92999999999995</c:v>
                </c:pt>
                <c:pt idx="7948">
                  <c:v>590.92999999999995</c:v>
                </c:pt>
                <c:pt idx="7949">
                  <c:v>600.52</c:v>
                </c:pt>
                <c:pt idx="7950">
                  <c:v>593.66999999999996</c:v>
                </c:pt>
                <c:pt idx="7951">
                  <c:v>649.62</c:v>
                </c:pt>
                <c:pt idx="7952">
                  <c:v>713.14</c:v>
                </c:pt>
                <c:pt idx="7953">
                  <c:v>753.22</c:v>
                </c:pt>
                <c:pt idx="7954">
                  <c:v>798.07</c:v>
                </c:pt>
                <c:pt idx="7955">
                  <c:v>801.46</c:v>
                </c:pt>
                <c:pt idx="7956">
                  <c:v>802.63</c:v>
                </c:pt>
                <c:pt idx="7957">
                  <c:v>785.88</c:v>
                </c:pt>
                <c:pt idx="7958">
                  <c:v>775.5</c:v>
                </c:pt>
                <c:pt idx="7959">
                  <c:v>762.28</c:v>
                </c:pt>
                <c:pt idx="7960">
                  <c:v>750.89</c:v>
                </c:pt>
                <c:pt idx="7961">
                  <c:v>788.11</c:v>
                </c:pt>
                <c:pt idx="7962">
                  <c:v>834.59</c:v>
                </c:pt>
                <c:pt idx="7963">
                  <c:v>821.11</c:v>
                </c:pt>
                <c:pt idx="7964">
                  <c:v>783.93</c:v>
                </c:pt>
                <c:pt idx="7965">
                  <c:v>755.2</c:v>
                </c:pt>
                <c:pt idx="7966">
                  <c:v>705.63</c:v>
                </c:pt>
                <c:pt idx="7967">
                  <c:v>659.85</c:v>
                </c:pt>
                <c:pt idx="7968">
                  <c:v>628.24</c:v>
                </c:pt>
                <c:pt idx="7969">
                  <c:v>609.59</c:v>
                </c:pt>
                <c:pt idx="7970">
                  <c:v>600.92999999999995</c:v>
                </c:pt>
                <c:pt idx="7971">
                  <c:v>575.24</c:v>
                </c:pt>
                <c:pt idx="7972">
                  <c:v>600.07000000000005</c:v>
                </c:pt>
                <c:pt idx="7973">
                  <c:v>638.89</c:v>
                </c:pt>
                <c:pt idx="7974">
                  <c:v>677.59</c:v>
                </c:pt>
                <c:pt idx="7975">
                  <c:v>811.68</c:v>
                </c:pt>
                <c:pt idx="7976">
                  <c:v>926.64</c:v>
                </c:pt>
                <c:pt idx="7977">
                  <c:v>997.12</c:v>
                </c:pt>
                <c:pt idx="7978">
                  <c:v>1036.3900000000001</c:v>
                </c:pt>
                <c:pt idx="7979">
                  <c:v>1024.05</c:v>
                </c:pt>
                <c:pt idx="7980">
                  <c:v>1014.35</c:v>
                </c:pt>
                <c:pt idx="7981">
                  <c:v>1026.6400000000001</c:v>
                </c:pt>
                <c:pt idx="7982">
                  <c:v>1020.92</c:v>
                </c:pt>
                <c:pt idx="7983">
                  <c:v>985.6</c:v>
                </c:pt>
                <c:pt idx="7984">
                  <c:v>932.63</c:v>
                </c:pt>
                <c:pt idx="7985">
                  <c:v>914.55</c:v>
                </c:pt>
                <c:pt idx="7986">
                  <c:v>931.21</c:v>
                </c:pt>
                <c:pt idx="7987">
                  <c:v>908.13</c:v>
                </c:pt>
                <c:pt idx="7988">
                  <c:v>854.37</c:v>
                </c:pt>
                <c:pt idx="7989">
                  <c:v>811.99</c:v>
                </c:pt>
                <c:pt idx="7990">
                  <c:v>761.46</c:v>
                </c:pt>
                <c:pt idx="7991">
                  <c:v>703.33</c:v>
                </c:pt>
                <c:pt idx="7992">
                  <c:v>659.21</c:v>
                </c:pt>
                <c:pt idx="7993">
                  <c:v>635.82000000000005</c:v>
                </c:pt>
                <c:pt idx="7994">
                  <c:v>621.79999999999995</c:v>
                </c:pt>
                <c:pt idx="7995">
                  <c:v>614.47</c:v>
                </c:pt>
                <c:pt idx="7996">
                  <c:v>620.66999999999996</c:v>
                </c:pt>
                <c:pt idx="7997">
                  <c:v>654.75</c:v>
                </c:pt>
                <c:pt idx="7998">
                  <c:v>683.17</c:v>
                </c:pt>
                <c:pt idx="7999">
                  <c:v>822.96</c:v>
                </c:pt>
                <c:pt idx="8000">
                  <c:v>956.8</c:v>
                </c:pt>
                <c:pt idx="8001">
                  <c:v>1045.1600000000001</c:v>
                </c:pt>
                <c:pt idx="8002">
                  <c:v>1069.82</c:v>
                </c:pt>
                <c:pt idx="8003">
                  <c:v>1072.67</c:v>
                </c:pt>
                <c:pt idx="8004">
                  <c:v>1079.47</c:v>
                </c:pt>
                <c:pt idx="8005">
                  <c:v>1071.8399999999999</c:v>
                </c:pt>
                <c:pt idx="8006">
                  <c:v>1048.33</c:v>
                </c:pt>
                <c:pt idx="8007">
                  <c:v>1005.1</c:v>
                </c:pt>
                <c:pt idx="8008">
                  <c:v>945.51</c:v>
                </c:pt>
                <c:pt idx="8009">
                  <c:v>913.22</c:v>
                </c:pt>
                <c:pt idx="8010">
                  <c:v>916.45</c:v>
                </c:pt>
                <c:pt idx="8011">
                  <c:v>905.61</c:v>
                </c:pt>
                <c:pt idx="8012">
                  <c:v>868.66</c:v>
                </c:pt>
                <c:pt idx="8013">
                  <c:v>796.05</c:v>
                </c:pt>
                <c:pt idx="8014">
                  <c:v>743.73</c:v>
                </c:pt>
                <c:pt idx="8015">
                  <c:v>686.38</c:v>
                </c:pt>
                <c:pt idx="8016">
                  <c:v>655.42</c:v>
                </c:pt>
                <c:pt idx="8017">
                  <c:v>636.76</c:v>
                </c:pt>
                <c:pt idx="8018">
                  <c:v>614.08000000000004</c:v>
                </c:pt>
                <c:pt idx="8019">
                  <c:v>610.07000000000005</c:v>
                </c:pt>
                <c:pt idx="8020">
                  <c:v>621.71</c:v>
                </c:pt>
                <c:pt idx="8021">
                  <c:v>659.35</c:v>
                </c:pt>
                <c:pt idx="8022">
                  <c:v>683.72</c:v>
                </c:pt>
                <c:pt idx="8023">
                  <c:v>818.97</c:v>
                </c:pt>
                <c:pt idx="8024">
                  <c:v>941.09</c:v>
                </c:pt>
                <c:pt idx="8025">
                  <c:v>1025.83</c:v>
                </c:pt>
                <c:pt idx="8026">
                  <c:v>1052.55</c:v>
                </c:pt>
                <c:pt idx="8027">
                  <c:v>1022.84</c:v>
                </c:pt>
                <c:pt idx="8028">
                  <c:v>993.46</c:v>
                </c:pt>
                <c:pt idx="8029">
                  <c:v>981.4</c:v>
                </c:pt>
                <c:pt idx="8030">
                  <c:v>975.53</c:v>
                </c:pt>
                <c:pt idx="8031">
                  <c:v>965.41</c:v>
                </c:pt>
                <c:pt idx="8032">
                  <c:v>930.31</c:v>
                </c:pt>
                <c:pt idx="8033">
                  <c:v>911.45</c:v>
                </c:pt>
                <c:pt idx="8034">
                  <c:v>918.22</c:v>
                </c:pt>
                <c:pt idx="8035">
                  <c:v>873.33</c:v>
                </c:pt>
                <c:pt idx="8036">
                  <c:v>846.17</c:v>
                </c:pt>
                <c:pt idx="8037">
                  <c:v>781.7</c:v>
                </c:pt>
                <c:pt idx="8038">
                  <c:v>724.83</c:v>
                </c:pt>
                <c:pt idx="8039">
                  <c:v>679.18</c:v>
                </c:pt>
                <c:pt idx="8040">
                  <c:v>639.26</c:v>
                </c:pt>
                <c:pt idx="8041">
                  <c:v>618</c:v>
                </c:pt>
                <c:pt idx="8042">
                  <c:v>608.58000000000004</c:v>
                </c:pt>
                <c:pt idx="8043">
                  <c:v>595.35</c:v>
                </c:pt>
                <c:pt idx="8044">
                  <c:v>602.33000000000004</c:v>
                </c:pt>
                <c:pt idx="8045">
                  <c:v>641.24</c:v>
                </c:pt>
                <c:pt idx="8046">
                  <c:v>671</c:v>
                </c:pt>
                <c:pt idx="8047">
                  <c:v>796.89</c:v>
                </c:pt>
                <c:pt idx="8048">
                  <c:v>921.46</c:v>
                </c:pt>
                <c:pt idx="8049">
                  <c:v>981.03</c:v>
                </c:pt>
                <c:pt idx="8050">
                  <c:v>1014.36</c:v>
                </c:pt>
                <c:pt idx="8051">
                  <c:v>1020.74</c:v>
                </c:pt>
                <c:pt idx="8052">
                  <c:v>1026.49</c:v>
                </c:pt>
                <c:pt idx="8053">
                  <c:v>978.69</c:v>
                </c:pt>
                <c:pt idx="8054">
                  <c:v>989.54</c:v>
                </c:pt>
                <c:pt idx="8055">
                  <c:v>963.79</c:v>
                </c:pt>
                <c:pt idx="8056">
                  <c:v>903.39</c:v>
                </c:pt>
                <c:pt idx="8057">
                  <c:v>877.93</c:v>
                </c:pt>
                <c:pt idx="8058">
                  <c:v>910.13</c:v>
                </c:pt>
                <c:pt idx="8059">
                  <c:v>882.88</c:v>
                </c:pt>
                <c:pt idx="8060">
                  <c:v>844.71</c:v>
                </c:pt>
                <c:pt idx="8061">
                  <c:v>786.67</c:v>
                </c:pt>
                <c:pt idx="8062">
                  <c:v>719.57</c:v>
                </c:pt>
                <c:pt idx="8063">
                  <c:v>674.82</c:v>
                </c:pt>
                <c:pt idx="8064">
                  <c:v>637.99</c:v>
                </c:pt>
                <c:pt idx="8065">
                  <c:v>607.58000000000004</c:v>
                </c:pt>
                <c:pt idx="8066">
                  <c:v>589.28</c:v>
                </c:pt>
                <c:pt idx="8067">
                  <c:v>584.44000000000005</c:v>
                </c:pt>
                <c:pt idx="8068">
                  <c:v>585.16999999999996</c:v>
                </c:pt>
                <c:pt idx="8069">
                  <c:v>586.96</c:v>
                </c:pt>
                <c:pt idx="8070">
                  <c:v>598.32000000000005</c:v>
                </c:pt>
                <c:pt idx="8071">
                  <c:v>694.32</c:v>
                </c:pt>
                <c:pt idx="8072">
                  <c:v>816.42</c:v>
                </c:pt>
                <c:pt idx="8073">
                  <c:v>884.81</c:v>
                </c:pt>
                <c:pt idx="8074">
                  <c:v>928.48</c:v>
                </c:pt>
                <c:pt idx="8075">
                  <c:v>918.63</c:v>
                </c:pt>
                <c:pt idx="8076">
                  <c:v>899.94</c:v>
                </c:pt>
                <c:pt idx="8077">
                  <c:v>875.11</c:v>
                </c:pt>
                <c:pt idx="8078">
                  <c:v>858.67</c:v>
                </c:pt>
                <c:pt idx="8079">
                  <c:v>843.84</c:v>
                </c:pt>
                <c:pt idx="8080">
                  <c:v>823.05</c:v>
                </c:pt>
                <c:pt idx="8081">
                  <c:v>832.11</c:v>
                </c:pt>
                <c:pt idx="8082">
                  <c:v>898.14</c:v>
                </c:pt>
                <c:pt idx="8083">
                  <c:v>887.94</c:v>
                </c:pt>
                <c:pt idx="8084">
                  <c:v>854.76</c:v>
                </c:pt>
                <c:pt idx="8085">
                  <c:v>808.7</c:v>
                </c:pt>
                <c:pt idx="8086">
                  <c:v>758.02</c:v>
                </c:pt>
                <c:pt idx="8087">
                  <c:v>713.22</c:v>
                </c:pt>
                <c:pt idx="8088">
                  <c:v>659.59</c:v>
                </c:pt>
                <c:pt idx="8089">
                  <c:v>633.66999999999996</c:v>
                </c:pt>
                <c:pt idx="8090">
                  <c:v>620.22</c:v>
                </c:pt>
                <c:pt idx="8091">
                  <c:v>599.29</c:v>
                </c:pt>
                <c:pt idx="8092">
                  <c:v>598.5</c:v>
                </c:pt>
                <c:pt idx="8093">
                  <c:v>584.46</c:v>
                </c:pt>
                <c:pt idx="8094">
                  <c:v>569.59</c:v>
                </c:pt>
                <c:pt idx="8095">
                  <c:v>628.52</c:v>
                </c:pt>
                <c:pt idx="8096">
                  <c:v>675.11</c:v>
                </c:pt>
                <c:pt idx="8097">
                  <c:v>740.58</c:v>
                </c:pt>
                <c:pt idx="8098">
                  <c:v>780</c:v>
                </c:pt>
                <c:pt idx="8099">
                  <c:v>793.88</c:v>
                </c:pt>
                <c:pt idx="8100">
                  <c:v>797.57</c:v>
                </c:pt>
                <c:pt idx="8101">
                  <c:v>788.42</c:v>
                </c:pt>
                <c:pt idx="8102">
                  <c:v>774.58</c:v>
                </c:pt>
                <c:pt idx="8103">
                  <c:v>760.34</c:v>
                </c:pt>
                <c:pt idx="8104">
                  <c:v>748.98</c:v>
                </c:pt>
                <c:pt idx="8105">
                  <c:v>770.26</c:v>
                </c:pt>
                <c:pt idx="8106">
                  <c:v>850.61</c:v>
                </c:pt>
                <c:pt idx="8107">
                  <c:v>850.46</c:v>
                </c:pt>
                <c:pt idx="8108">
                  <c:v>832.05</c:v>
                </c:pt>
                <c:pt idx="8109">
                  <c:v>792.98</c:v>
                </c:pt>
                <c:pt idx="8110">
                  <c:v>744.01</c:v>
                </c:pt>
                <c:pt idx="8111">
                  <c:v>683.7</c:v>
                </c:pt>
                <c:pt idx="8112">
                  <c:v>650.03</c:v>
                </c:pt>
                <c:pt idx="8113">
                  <c:v>624.59</c:v>
                </c:pt>
                <c:pt idx="8114">
                  <c:v>611.99</c:v>
                </c:pt>
                <c:pt idx="8115">
                  <c:v>599.15</c:v>
                </c:pt>
                <c:pt idx="8116">
                  <c:v>613.33000000000004</c:v>
                </c:pt>
                <c:pt idx="8117">
                  <c:v>653.04999999999995</c:v>
                </c:pt>
                <c:pt idx="8118">
                  <c:v>678.94</c:v>
                </c:pt>
                <c:pt idx="8119">
                  <c:v>833.31</c:v>
                </c:pt>
                <c:pt idx="8120">
                  <c:v>942.09</c:v>
                </c:pt>
                <c:pt idx="8121">
                  <c:v>1013.28</c:v>
                </c:pt>
                <c:pt idx="8122">
                  <c:v>1044.8399999999999</c:v>
                </c:pt>
                <c:pt idx="8123">
                  <c:v>1040.28</c:v>
                </c:pt>
                <c:pt idx="8124">
                  <c:v>1043.44</c:v>
                </c:pt>
                <c:pt idx="8125">
                  <c:v>1058.5</c:v>
                </c:pt>
                <c:pt idx="8126">
                  <c:v>1062.83</c:v>
                </c:pt>
                <c:pt idx="8127">
                  <c:v>1024.57</c:v>
                </c:pt>
                <c:pt idx="8128">
                  <c:v>945.06</c:v>
                </c:pt>
                <c:pt idx="8129">
                  <c:v>897.61</c:v>
                </c:pt>
                <c:pt idx="8130">
                  <c:v>949.54</c:v>
                </c:pt>
                <c:pt idx="8131">
                  <c:v>920.11</c:v>
                </c:pt>
                <c:pt idx="8132">
                  <c:v>882</c:v>
                </c:pt>
                <c:pt idx="8133">
                  <c:v>829.95</c:v>
                </c:pt>
                <c:pt idx="8134">
                  <c:v>760.54</c:v>
                </c:pt>
                <c:pt idx="8135">
                  <c:v>703.2</c:v>
                </c:pt>
                <c:pt idx="8136">
                  <c:v>673.46</c:v>
                </c:pt>
                <c:pt idx="8137">
                  <c:v>643.07000000000005</c:v>
                </c:pt>
                <c:pt idx="8138">
                  <c:v>626.54</c:v>
                </c:pt>
                <c:pt idx="8139">
                  <c:v>619.41</c:v>
                </c:pt>
                <c:pt idx="8140">
                  <c:v>631.14</c:v>
                </c:pt>
                <c:pt idx="8141">
                  <c:v>665.18</c:v>
                </c:pt>
                <c:pt idx="8142">
                  <c:v>698.65</c:v>
                </c:pt>
                <c:pt idx="8143">
                  <c:v>831.59</c:v>
                </c:pt>
                <c:pt idx="8144">
                  <c:v>948.92</c:v>
                </c:pt>
                <c:pt idx="8145">
                  <c:v>1020.71</c:v>
                </c:pt>
                <c:pt idx="8146">
                  <c:v>1035.9100000000001</c:v>
                </c:pt>
                <c:pt idx="8147">
                  <c:v>1031.99</c:v>
                </c:pt>
                <c:pt idx="8148">
                  <c:v>993.82</c:v>
                </c:pt>
                <c:pt idx="8149">
                  <c:v>979.5</c:v>
                </c:pt>
                <c:pt idx="8150">
                  <c:v>953.94</c:v>
                </c:pt>
                <c:pt idx="8151">
                  <c:v>911.97</c:v>
                </c:pt>
                <c:pt idx="8152">
                  <c:v>866.64</c:v>
                </c:pt>
                <c:pt idx="8153">
                  <c:v>838.98</c:v>
                </c:pt>
                <c:pt idx="8154">
                  <c:v>867.89</c:v>
                </c:pt>
                <c:pt idx="8155">
                  <c:v>846.51</c:v>
                </c:pt>
                <c:pt idx="8156">
                  <c:v>801.45</c:v>
                </c:pt>
                <c:pt idx="8157">
                  <c:v>749.25</c:v>
                </c:pt>
                <c:pt idx="8158">
                  <c:v>685.8</c:v>
                </c:pt>
                <c:pt idx="8159">
                  <c:v>639.35</c:v>
                </c:pt>
                <c:pt idx="8160">
                  <c:v>607.55999999999995</c:v>
                </c:pt>
                <c:pt idx="8161">
                  <c:v>583.63</c:v>
                </c:pt>
                <c:pt idx="8162">
                  <c:v>564.58000000000004</c:v>
                </c:pt>
                <c:pt idx="8163">
                  <c:v>555.27</c:v>
                </c:pt>
                <c:pt idx="8164">
                  <c:v>554.16</c:v>
                </c:pt>
                <c:pt idx="8165">
                  <c:v>561.32000000000005</c:v>
                </c:pt>
                <c:pt idx="8166">
                  <c:v>554.64</c:v>
                </c:pt>
                <c:pt idx="8167">
                  <c:v>579.4</c:v>
                </c:pt>
                <c:pt idx="8168">
                  <c:v>622.70000000000005</c:v>
                </c:pt>
                <c:pt idx="8169">
                  <c:v>663.47</c:v>
                </c:pt>
                <c:pt idx="8170">
                  <c:v>680.71</c:v>
                </c:pt>
                <c:pt idx="8171">
                  <c:v>677.24</c:v>
                </c:pt>
                <c:pt idx="8172">
                  <c:v>680.56</c:v>
                </c:pt>
                <c:pt idx="8173">
                  <c:v>668.01</c:v>
                </c:pt>
                <c:pt idx="8174">
                  <c:v>658.52</c:v>
                </c:pt>
                <c:pt idx="8175">
                  <c:v>643.36</c:v>
                </c:pt>
                <c:pt idx="8176">
                  <c:v>646.53</c:v>
                </c:pt>
                <c:pt idx="8177">
                  <c:v>687.52</c:v>
                </c:pt>
                <c:pt idx="8178">
                  <c:v>730.84</c:v>
                </c:pt>
                <c:pt idx="8179">
                  <c:v>728.9</c:v>
                </c:pt>
                <c:pt idx="8180">
                  <c:v>695.51</c:v>
                </c:pt>
                <c:pt idx="8181">
                  <c:v>659.31</c:v>
                </c:pt>
                <c:pt idx="8182">
                  <c:v>616.69000000000005</c:v>
                </c:pt>
                <c:pt idx="8183">
                  <c:v>575.49</c:v>
                </c:pt>
                <c:pt idx="8184">
                  <c:v>553.22</c:v>
                </c:pt>
                <c:pt idx="8185">
                  <c:v>542.16999999999996</c:v>
                </c:pt>
                <c:pt idx="8186">
                  <c:v>528.84</c:v>
                </c:pt>
                <c:pt idx="8187">
                  <c:v>533.69000000000005</c:v>
                </c:pt>
                <c:pt idx="8188">
                  <c:v>544.74</c:v>
                </c:pt>
                <c:pt idx="8189">
                  <c:v>582.98</c:v>
                </c:pt>
                <c:pt idx="8190">
                  <c:v>611.37</c:v>
                </c:pt>
                <c:pt idx="8191">
                  <c:v>756.56</c:v>
                </c:pt>
                <c:pt idx="8192">
                  <c:v>870.33</c:v>
                </c:pt>
                <c:pt idx="8193">
                  <c:v>933.77</c:v>
                </c:pt>
                <c:pt idx="8194">
                  <c:v>986.18</c:v>
                </c:pt>
                <c:pt idx="8195">
                  <c:v>977.35</c:v>
                </c:pt>
                <c:pt idx="8196">
                  <c:v>988.34</c:v>
                </c:pt>
                <c:pt idx="8197">
                  <c:v>990.86</c:v>
                </c:pt>
                <c:pt idx="8198">
                  <c:v>979.82</c:v>
                </c:pt>
                <c:pt idx="8199">
                  <c:v>950.8</c:v>
                </c:pt>
                <c:pt idx="8200">
                  <c:v>896.74</c:v>
                </c:pt>
                <c:pt idx="8201">
                  <c:v>873.88</c:v>
                </c:pt>
                <c:pt idx="8202">
                  <c:v>912.89</c:v>
                </c:pt>
                <c:pt idx="8203">
                  <c:v>881.07</c:v>
                </c:pt>
                <c:pt idx="8204">
                  <c:v>840</c:v>
                </c:pt>
                <c:pt idx="8205">
                  <c:v>760.28</c:v>
                </c:pt>
                <c:pt idx="8206">
                  <c:v>697.55</c:v>
                </c:pt>
                <c:pt idx="8207">
                  <c:v>656.53</c:v>
                </c:pt>
                <c:pt idx="8208">
                  <c:v>599.91</c:v>
                </c:pt>
                <c:pt idx="8209">
                  <c:v>581.54</c:v>
                </c:pt>
                <c:pt idx="8210">
                  <c:v>565.57000000000005</c:v>
                </c:pt>
                <c:pt idx="8211">
                  <c:v>567.77</c:v>
                </c:pt>
                <c:pt idx="8212">
                  <c:v>588.13</c:v>
                </c:pt>
                <c:pt idx="8213">
                  <c:v>622.21</c:v>
                </c:pt>
                <c:pt idx="8214">
                  <c:v>657.53</c:v>
                </c:pt>
                <c:pt idx="8215">
                  <c:v>789.26</c:v>
                </c:pt>
                <c:pt idx="8216">
                  <c:v>906.63</c:v>
                </c:pt>
                <c:pt idx="8217">
                  <c:v>969.21</c:v>
                </c:pt>
                <c:pt idx="8218">
                  <c:v>986.26</c:v>
                </c:pt>
                <c:pt idx="8219">
                  <c:v>997.58</c:v>
                </c:pt>
                <c:pt idx="8220">
                  <c:v>984.5</c:v>
                </c:pt>
                <c:pt idx="8221">
                  <c:v>966.33</c:v>
                </c:pt>
                <c:pt idx="8222">
                  <c:v>942.59</c:v>
                </c:pt>
                <c:pt idx="8223">
                  <c:v>908.26</c:v>
                </c:pt>
                <c:pt idx="8224">
                  <c:v>847.04</c:v>
                </c:pt>
                <c:pt idx="8225">
                  <c:v>843.43</c:v>
                </c:pt>
                <c:pt idx="8226">
                  <c:v>884.33</c:v>
                </c:pt>
                <c:pt idx="8227">
                  <c:v>855.33</c:v>
                </c:pt>
                <c:pt idx="8228">
                  <c:v>813.93</c:v>
                </c:pt>
                <c:pt idx="8229">
                  <c:v>763.87</c:v>
                </c:pt>
                <c:pt idx="8230">
                  <c:v>705.32</c:v>
                </c:pt>
                <c:pt idx="8231">
                  <c:v>672.5</c:v>
                </c:pt>
                <c:pt idx="8232">
                  <c:v>624.65</c:v>
                </c:pt>
                <c:pt idx="8233">
                  <c:v>609.13</c:v>
                </c:pt>
                <c:pt idx="8234">
                  <c:v>590.61</c:v>
                </c:pt>
                <c:pt idx="8235">
                  <c:v>578.24</c:v>
                </c:pt>
                <c:pt idx="8236">
                  <c:v>589.67999999999995</c:v>
                </c:pt>
                <c:pt idx="8237">
                  <c:v>598.36</c:v>
                </c:pt>
                <c:pt idx="8238">
                  <c:v>599.69000000000005</c:v>
                </c:pt>
                <c:pt idx="8239">
                  <c:v>685.75</c:v>
                </c:pt>
                <c:pt idx="8240">
                  <c:v>782.79</c:v>
                </c:pt>
                <c:pt idx="8241">
                  <c:v>860.24</c:v>
                </c:pt>
                <c:pt idx="8242">
                  <c:v>879.3</c:v>
                </c:pt>
                <c:pt idx="8243">
                  <c:v>874.27</c:v>
                </c:pt>
                <c:pt idx="8244">
                  <c:v>853.19</c:v>
                </c:pt>
                <c:pt idx="8245">
                  <c:v>815.21</c:v>
                </c:pt>
                <c:pt idx="8246">
                  <c:v>805.95</c:v>
                </c:pt>
                <c:pt idx="8247">
                  <c:v>776.47</c:v>
                </c:pt>
                <c:pt idx="8248">
                  <c:v>762.97</c:v>
                </c:pt>
                <c:pt idx="8249">
                  <c:v>770</c:v>
                </c:pt>
                <c:pt idx="8250">
                  <c:v>842.99</c:v>
                </c:pt>
                <c:pt idx="8251">
                  <c:v>834.89</c:v>
                </c:pt>
                <c:pt idx="8252">
                  <c:v>803.82</c:v>
                </c:pt>
                <c:pt idx="8253">
                  <c:v>757.11</c:v>
                </c:pt>
                <c:pt idx="8254">
                  <c:v>707.19</c:v>
                </c:pt>
                <c:pt idx="8255">
                  <c:v>680.47</c:v>
                </c:pt>
                <c:pt idx="8256">
                  <c:v>651.22</c:v>
                </c:pt>
                <c:pt idx="8257">
                  <c:v>634.13</c:v>
                </c:pt>
                <c:pt idx="8258">
                  <c:v>604.62</c:v>
                </c:pt>
                <c:pt idx="8259">
                  <c:v>582.29</c:v>
                </c:pt>
                <c:pt idx="8260">
                  <c:v>574.17999999999995</c:v>
                </c:pt>
                <c:pt idx="8261">
                  <c:v>569.03</c:v>
                </c:pt>
                <c:pt idx="8262">
                  <c:v>559.12</c:v>
                </c:pt>
                <c:pt idx="8263">
                  <c:v>600.66999999999996</c:v>
                </c:pt>
                <c:pt idx="8264">
                  <c:v>645.97</c:v>
                </c:pt>
                <c:pt idx="8265">
                  <c:v>700.4</c:v>
                </c:pt>
                <c:pt idx="8266">
                  <c:v>739.59</c:v>
                </c:pt>
                <c:pt idx="8267">
                  <c:v>755.58</c:v>
                </c:pt>
                <c:pt idx="8268">
                  <c:v>761.76</c:v>
                </c:pt>
                <c:pt idx="8269">
                  <c:v>759.76</c:v>
                </c:pt>
                <c:pt idx="8270">
                  <c:v>743.68</c:v>
                </c:pt>
                <c:pt idx="8271">
                  <c:v>729.32</c:v>
                </c:pt>
                <c:pt idx="8272">
                  <c:v>724.5</c:v>
                </c:pt>
                <c:pt idx="8273">
                  <c:v>757.19</c:v>
                </c:pt>
                <c:pt idx="8274">
                  <c:v>834.81</c:v>
                </c:pt>
                <c:pt idx="8275">
                  <c:v>826.21</c:v>
                </c:pt>
                <c:pt idx="8276">
                  <c:v>797.61</c:v>
                </c:pt>
                <c:pt idx="8277">
                  <c:v>755.59</c:v>
                </c:pt>
                <c:pt idx="8278">
                  <c:v>702.42</c:v>
                </c:pt>
                <c:pt idx="8279">
                  <c:v>657.87</c:v>
                </c:pt>
                <c:pt idx="8280">
                  <c:v>634.24</c:v>
                </c:pt>
                <c:pt idx="8281">
                  <c:v>611.16999999999996</c:v>
                </c:pt>
                <c:pt idx="8282">
                  <c:v>594.1</c:v>
                </c:pt>
                <c:pt idx="8283">
                  <c:v>589.28</c:v>
                </c:pt>
                <c:pt idx="8284">
                  <c:v>592.36</c:v>
                </c:pt>
                <c:pt idx="8285">
                  <c:v>631.71</c:v>
                </c:pt>
                <c:pt idx="8286">
                  <c:v>660.71</c:v>
                </c:pt>
                <c:pt idx="8287">
                  <c:v>796.3</c:v>
                </c:pt>
                <c:pt idx="8288">
                  <c:v>912.75</c:v>
                </c:pt>
                <c:pt idx="8289">
                  <c:v>991.11</c:v>
                </c:pt>
                <c:pt idx="8290">
                  <c:v>1021.03</c:v>
                </c:pt>
                <c:pt idx="8291">
                  <c:v>1001.31</c:v>
                </c:pt>
                <c:pt idx="8292">
                  <c:v>997.88</c:v>
                </c:pt>
                <c:pt idx="8293">
                  <c:v>992.66</c:v>
                </c:pt>
                <c:pt idx="8294">
                  <c:v>983.8</c:v>
                </c:pt>
                <c:pt idx="8295">
                  <c:v>950.28</c:v>
                </c:pt>
                <c:pt idx="8296">
                  <c:v>886.2</c:v>
                </c:pt>
                <c:pt idx="8297">
                  <c:v>862.04</c:v>
                </c:pt>
                <c:pt idx="8298">
                  <c:v>888.44</c:v>
                </c:pt>
                <c:pt idx="8299">
                  <c:v>858.34</c:v>
                </c:pt>
                <c:pt idx="8300">
                  <c:v>799.1</c:v>
                </c:pt>
                <c:pt idx="8301">
                  <c:v>739.99</c:v>
                </c:pt>
                <c:pt idx="8302">
                  <c:v>676.34</c:v>
                </c:pt>
                <c:pt idx="8303">
                  <c:v>625.84</c:v>
                </c:pt>
                <c:pt idx="8304">
                  <c:v>591.16999999999996</c:v>
                </c:pt>
                <c:pt idx="8305">
                  <c:v>581.39</c:v>
                </c:pt>
                <c:pt idx="8306">
                  <c:v>563.15</c:v>
                </c:pt>
                <c:pt idx="8307">
                  <c:v>557.9</c:v>
                </c:pt>
                <c:pt idx="8308">
                  <c:v>572.04999999999995</c:v>
                </c:pt>
                <c:pt idx="8309">
                  <c:v>601.63</c:v>
                </c:pt>
                <c:pt idx="8310">
                  <c:v>626.16999999999996</c:v>
                </c:pt>
                <c:pt idx="8311">
                  <c:v>744.22</c:v>
                </c:pt>
                <c:pt idx="8312">
                  <c:v>860.06</c:v>
                </c:pt>
                <c:pt idx="8313">
                  <c:v>936.04</c:v>
                </c:pt>
                <c:pt idx="8314">
                  <c:v>969.66</c:v>
                </c:pt>
                <c:pt idx="8315">
                  <c:v>972.79</c:v>
                </c:pt>
                <c:pt idx="8316">
                  <c:v>963.16</c:v>
                </c:pt>
                <c:pt idx="8317">
                  <c:v>973.57</c:v>
                </c:pt>
                <c:pt idx="8318">
                  <c:v>958.5</c:v>
                </c:pt>
                <c:pt idx="8319">
                  <c:v>924.45</c:v>
                </c:pt>
                <c:pt idx="8320">
                  <c:v>871.51</c:v>
                </c:pt>
                <c:pt idx="8321">
                  <c:v>835.9</c:v>
                </c:pt>
                <c:pt idx="8322">
                  <c:v>892.66</c:v>
                </c:pt>
                <c:pt idx="8323">
                  <c:v>877.61</c:v>
                </c:pt>
                <c:pt idx="8324">
                  <c:v>824.67</c:v>
                </c:pt>
                <c:pt idx="8325">
                  <c:v>756.08</c:v>
                </c:pt>
                <c:pt idx="8326">
                  <c:v>698.06</c:v>
                </c:pt>
                <c:pt idx="8327">
                  <c:v>645.80999999999995</c:v>
                </c:pt>
                <c:pt idx="8328">
                  <c:v>611.12</c:v>
                </c:pt>
                <c:pt idx="8329">
                  <c:v>585.39</c:v>
                </c:pt>
                <c:pt idx="8330">
                  <c:v>569.38</c:v>
                </c:pt>
                <c:pt idx="8331">
                  <c:v>564.12</c:v>
                </c:pt>
                <c:pt idx="8332">
                  <c:v>567.26</c:v>
                </c:pt>
                <c:pt idx="8333">
                  <c:v>603.38</c:v>
                </c:pt>
                <c:pt idx="8334">
                  <c:v>618.24</c:v>
                </c:pt>
                <c:pt idx="8335">
                  <c:v>764.22</c:v>
                </c:pt>
                <c:pt idx="8336">
                  <c:v>883.74</c:v>
                </c:pt>
                <c:pt idx="8337">
                  <c:v>958.44</c:v>
                </c:pt>
                <c:pt idx="8338">
                  <c:v>989.09</c:v>
                </c:pt>
                <c:pt idx="8339">
                  <c:v>995.82</c:v>
                </c:pt>
                <c:pt idx="8340">
                  <c:v>996.26</c:v>
                </c:pt>
                <c:pt idx="8341">
                  <c:v>976.73</c:v>
                </c:pt>
                <c:pt idx="8342">
                  <c:v>973.33</c:v>
                </c:pt>
                <c:pt idx="8343">
                  <c:v>951</c:v>
                </c:pt>
                <c:pt idx="8344">
                  <c:v>885.58</c:v>
                </c:pt>
                <c:pt idx="8345">
                  <c:v>848.3</c:v>
                </c:pt>
                <c:pt idx="8346">
                  <c:v>916.94</c:v>
                </c:pt>
                <c:pt idx="8347">
                  <c:v>896.76</c:v>
                </c:pt>
                <c:pt idx="8348">
                  <c:v>861.18</c:v>
                </c:pt>
                <c:pt idx="8349">
                  <c:v>785.82</c:v>
                </c:pt>
                <c:pt idx="8350">
                  <c:v>725.27</c:v>
                </c:pt>
                <c:pt idx="8351">
                  <c:v>667.14</c:v>
                </c:pt>
                <c:pt idx="8352">
                  <c:v>627.46</c:v>
                </c:pt>
                <c:pt idx="8353">
                  <c:v>606.13</c:v>
                </c:pt>
                <c:pt idx="8354">
                  <c:v>585.32000000000005</c:v>
                </c:pt>
                <c:pt idx="8355">
                  <c:v>577.35</c:v>
                </c:pt>
                <c:pt idx="8356">
                  <c:v>588.15</c:v>
                </c:pt>
                <c:pt idx="8357">
                  <c:v>613.44000000000005</c:v>
                </c:pt>
                <c:pt idx="8358">
                  <c:v>636.82000000000005</c:v>
                </c:pt>
                <c:pt idx="8359">
                  <c:v>775.27</c:v>
                </c:pt>
                <c:pt idx="8360">
                  <c:v>893.01</c:v>
                </c:pt>
                <c:pt idx="8361">
                  <c:v>969.96</c:v>
                </c:pt>
                <c:pt idx="8362">
                  <c:v>1006.38</c:v>
                </c:pt>
                <c:pt idx="8363">
                  <c:v>1017.43</c:v>
                </c:pt>
                <c:pt idx="8364">
                  <c:v>1008.17</c:v>
                </c:pt>
                <c:pt idx="8365">
                  <c:v>1023.48</c:v>
                </c:pt>
                <c:pt idx="8366">
                  <c:v>1012.28</c:v>
                </c:pt>
                <c:pt idx="8367">
                  <c:v>972.67</c:v>
                </c:pt>
                <c:pt idx="8368">
                  <c:v>911.17</c:v>
                </c:pt>
                <c:pt idx="8369">
                  <c:v>858.82</c:v>
                </c:pt>
                <c:pt idx="8370">
                  <c:v>928.94</c:v>
                </c:pt>
                <c:pt idx="8371">
                  <c:v>907.67</c:v>
                </c:pt>
                <c:pt idx="8372">
                  <c:v>872.66</c:v>
                </c:pt>
                <c:pt idx="8373">
                  <c:v>798.98</c:v>
                </c:pt>
                <c:pt idx="8374">
                  <c:v>731.67</c:v>
                </c:pt>
                <c:pt idx="8375">
                  <c:v>683.75</c:v>
                </c:pt>
                <c:pt idx="8376">
                  <c:v>641.64</c:v>
                </c:pt>
                <c:pt idx="8377">
                  <c:v>610.89</c:v>
                </c:pt>
                <c:pt idx="8378">
                  <c:v>596.69000000000005</c:v>
                </c:pt>
                <c:pt idx="8379">
                  <c:v>585</c:v>
                </c:pt>
                <c:pt idx="8380">
                  <c:v>593.61</c:v>
                </c:pt>
                <c:pt idx="8381">
                  <c:v>622.29999999999995</c:v>
                </c:pt>
                <c:pt idx="8382">
                  <c:v>643.28</c:v>
                </c:pt>
                <c:pt idx="8383">
                  <c:v>787.89</c:v>
                </c:pt>
                <c:pt idx="8384">
                  <c:v>899.22</c:v>
                </c:pt>
                <c:pt idx="8385">
                  <c:v>1039.03</c:v>
                </c:pt>
                <c:pt idx="8386">
                  <c:v>1020.2</c:v>
                </c:pt>
                <c:pt idx="8387">
                  <c:v>1018.93</c:v>
                </c:pt>
                <c:pt idx="8388">
                  <c:v>1017.29</c:v>
                </c:pt>
                <c:pt idx="8389">
                  <c:v>1034.8399999999999</c:v>
                </c:pt>
                <c:pt idx="8390">
                  <c:v>1020.72</c:v>
                </c:pt>
                <c:pt idx="8391">
                  <c:v>974.25</c:v>
                </c:pt>
                <c:pt idx="8392">
                  <c:v>902.96</c:v>
                </c:pt>
                <c:pt idx="8393">
                  <c:v>874.14</c:v>
                </c:pt>
                <c:pt idx="8394">
                  <c:v>937.96</c:v>
                </c:pt>
                <c:pt idx="8395">
                  <c:v>924.19</c:v>
                </c:pt>
                <c:pt idx="8396">
                  <c:v>884.93</c:v>
                </c:pt>
                <c:pt idx="8397">
                  <c:v>814.49</c:v>
                </c:pt>
                <c:pt idx="8398">
                  <c:v>763.86</c:v>
                </c:pt>
                <c:pt idx="8399">
                  <c:v>717.96</c:v>
                </c:pt>
                <c:pt idx="8400">
                  <c:v>665.8</c:v>
                </c:pt>
                <c:pt idx="8401">
                  <c:v>635.71</c:v>
                </c:pt>
                <c:pt idx="8402">
                  <c:v>627.24</c:v>
                </c:pt>
                <c:pt idx="8403">
                  <c:v>611.64</c:v>
                </c:pt>
                <c:pt idx="8404">
                  <c:v>599.52</c:v>
                </c:pt>
                <c:pt idx="8405">
                  <c:v>615.27</c:v>
                </c:pt>
                <c:pt idx="8406">
                  <c:v>608.91</c:v>
                </c:pt>
                <c:pt idx="8407">
                  <c:v>696.78</c:v>
                </c:pt>
                <c:pt idx="8408">
                  <c:v>797.62</c:v>
                </c:pt>
                <c:pt idx="8409">
                  <c:v>863.79</c:v>
                </c:pt>
                <c:pt idx="8410">
                  <c:v>909.16</c:v>
                </c:pt>
                <c:pt idx="8411">
                  <c:v>911.93</c:v>
                </c:pt>
                <c:pt idx="8412">
                  <c:v>888.09</c:v>
                </c:pt>
                <c:pt idx="8413">
                  <c:v>872.58</c:v>
                </c:pt>
                <c:pt idx="8414">
                  <c:v>840.33</c:v>
                </c:pt>
                <c:pt idx="8415">
                  <c:v>846.64</c:v>
                </c:pt>
                <c:pt idx="8416">
                  <c:v>817.13</c:v>
                </c:pt>
                <c:pt idx="8417">
                  <c:v>826.04</c:v>
                </c:pt>
                <c:pt idx="8418">
                  <c:v>922.75</c:v>
                </c:pt>
                <c:pt idx="8419">
                  <c:v>908.13</c:v>
                </c:pt>
                <c:pt idx="8420">
                  <c:v>878.31</c:v>
                </c:pt>
                <c:pt idx="8421">
                  <c:v>830.65</c:v>
                </c:pt>
                <c:pt idx="8422">
                  <c:v>771.94</c:v>
                </c:pt>
                <c:pt idx="8423">
                  <c:v>719.16</c:v>
                </c:pt>
                <c:pt idx="8424">
                  <c:v>676.94</c:v>
                </c:pt>
                <c:pt idx="8425">
                  <c:v>648.15</c:v>
                </c:pt>
                <c:pt idx="8426">
                  <c:v>630.20000000000005</c:v>
                </c:pt>
                <c:pt idx="8427">
                  <c:v>612.72</c:v>
                </c:pt>
                <c:pt idx="8428">
                  <c:v>606.64</c:v>
                </c:pt>
                <c:pt idx="8429">
                  <c:v>608.54999999999995</c:v>
                </c:pt>
                <c:pt idx="8430">
                  <c:v>583.26</c:v>
                </c:pt>
                <c:pt idx="8431">
                  <c:v>610.69000000000005</c:v>
                </c:pt>
                <c:pt idx="8432">
                  <c:v>665.63</c:v>
                </c:pt>
                <c:pt idx="8433">
                  <c:v>718.23</c:v>
                </c:pt>
                <c:pt idx="8434">
                  <c:v>754.14</c:v>
                </c:pt>
                <c:pt idx="8435">
                  <c:v>774.81</c:v>
                </c:pt>
                <c:pt idx="8436">
                  <c:v>769.71</c:v>
                </c:pt>
                <c:pt idx="8437">
                  <c:v>753.73</c:v>
                </c:pt>
                <c:pt idx="8438">
                  <c:v>741</c:v>
                </c:pt>
                <c:pt idx="8439">
                  <c:v>727.27</c:v>
                </c:pt>
                <c:pt idx="8440">
                  <c:v>706.84</c:v>
                </c:pt>
                <c:pt idx="8441">
                  <c:v>747.36</c:v>
                </c:pt>
                <c:pt idx="8442">
                  <c:v>835.76</c:v>
                </c:pt>
                <c:pt idx="8443">
                  <c:v>833.89</c:v>
                </c:pt>
                <c:pt idx="8444">
                  <c:v>804.19</c:v>
                </c:pt>
                <c:pt idx="8445">
                  <c:v>764.05</c:v>
                </c:pt>
                <c:pt idx="8446">
                  <c:v>719.96</c:v>
                </c:pt>
                <c:pt idx="8447">
                  <c:v>657.08</c:v>
                </c:pt>
                <c:pt idx="8448">
                  <c:v>626.36</c:v>
                </c:pt>
                <c:pt idx="8449">
                  <c:v>601.91</c:v>
                </c:pt>
                <c:pt idx="8450">
                  <c:v>590.97</c:v>
                </c:pt>
                <c:pt idx="8451">
                  <c:v>583.1</c:v>
                </c:pt>
                <c:pt idx="8452">
                  <c:v>586.02</c:v>
                </c:pt>
                <c:pt idx="8453">
                  <c:v>619.82000000000005</c:v>
                </c:pt>
                <c:pt idx="8454">
                  <c:v>656.41</c:v>
                </c:pt>
                <c:pt idx="8455">
                  <c:v>789</c:v>
                </c:pt>
                <c:pt idx="8456">
                  <c:v>901.25</c:v>
                </c:pt>
                <c:pt idx="8457">
                  <c:v>982.3</c:v>
                </c:pt>
                <c:pt idx="8458">
                  <c:v>1017.68</c:v>
                </c:pt>
                <c:pt idx="8459">
                  <c:v>1027.6500000000001</c:v>
                </c:pt>
                <c:pt idx="8460">
                  <c:v>1024.3599999999999</c:v>
                </c:pt>
                <c:pt idx="8461">
                  <c:v>1039.5</c:v>
                </c:pt>
                <c:pt idx="8462">
                  <c:v>1035.95</c:v>
                </c:pt>
                <c:pt idx="8463">
                  <c:v>992.7</c:v>
                </c:pt>
                <c:pt idx="8464">
                  <c:v>928.54</c:v>
                </c:pt>
                <c:pt idx="8465">
                  <c:v>862.83</c:v>
                </c:pt>
                <c:pt idx="8466">
                  <c:v>941.17</c:v>
                </c:pt>
                <c:pt idx="8467">
                  <c:v>927.32</c:v>
                </c:pt>
                <c:pt idx="8468">
                  <c:v>886.73</c:v>
                </c:pt>
                <c:pt idx="8469">
                  <c:v>824.96</c:v>
                </c:pt>
                <c:pt idx="8470">
                  <c:v>746.15</c:v>
                </c:pt>
                <c:pt idx="8471">
                  <c:v>689.27</c:v>
                </c:pt>
                <c:pt idx="8472">
                  <c:v>633.73</c:v>
                </c:pt>
                <c:pt idx="8473">
                  <c:v>611.38</c:v>
                </c:pt>
                <c:pt idx="8474">
                  <c:v>602.49</c:v>
                </c:pt>
                <c:pt idx="8475">
                  <c:v>590.29999999999995</c:v>
                </c:pt>
                <c:pt idx="8476">
                  <c:v>598.25</c:v>
                </c:pt>
                <c:pt idx="8477">
                  <c:v>618.07000000000005</c:v>
                </c:pt>
                <c:pt idx="8478">
                  <c:v>644.72</c:v>
                </c:pt>
                <c:pt idx="8479">
                  <c:v>781.84</c:v>
                </c:pt>
                <c:pt idx="8480">
                  <c:v>909.53</c:v>
                </c:pt>
                <c:pt idx="8481">
                  <c:v>987.96</c:v>
                </c:pt>
                <c:pt idx="8482">
                  <c:v>1016.84</c:v>
                </c:pt>
                <c:pt idx="8483">
                  <c:v>1031.3499999999999</c:v>
                </c:pt>
                <c:pt idx="8484">
                  <c:v>1023.18</c:v>
                </c:pt>
                <c:pt idx="8485">
                  <c:v>1040.5899999999999</c:v>
                </c:pt>
                <c:pt idx="8486">
                  <c:v>1032.99</c:v>
                </c:pt>
                <c:pt idx="8487">
                  <c:v>991.32</c:v>
                </c:pt>
                <c:pt idx="8488">
                  <c:v>924.2</c:v>
                </c:pt>
                <c:pt idx="8489">
                  <c:v>860.9</c:v>
                </c:pt>
                <c:pt idx="8490">
                  <c:v>955.65</c:v>
                </c:pt>
                <c:pt idx="8491">
                  <c:v>943.23</c:v>
                </c:pt>
                <c:pt idx="8492">
                  <c:v>892.71</c:v>
                </c:pt>
                <c:pt idx="8493">
                  <c:v>833.22</c:v>
                </c:pt>
                <c:pt idx="8494">
                  <c:v>763.65</c:v>
                </c:pt>
                <c:pt idx="8495">
                  <c:v>711.59</c:v>
                </c:pt>
                <c:pt idx="8496">
                  <c:v>657.99</c:v>
                </c:pt>
                <c:pt idx="8497">
                  <c:v>623.66999999999996</c:v>
                </c:pt>
                <c:pt idx="8498">
                  <c:v>611.4</c:v>
                </c:pt>
                <c:pt idx="8499">
                  <c:v>601.53</c:v>
                </c:pt>
                <c:pt idx="8500">
                  <c:v>609.45000000000005</c:v>
                </c:pt>
                <c:pt idx="8501">
                  <c:v>636.09</c:v>
                </c:pt>
                <c:pt idx="8502">
                  <c:v>660.46</c:v>
                </c:pt>
                <c:pt idx="8503">
                  <c:v>783.85</c:v>
                </c:pt>
                <c:pt idx="8504">
                  <c:v>905.6</c:v>
                </c:pt>
                <c:pt idx="8505">
                  <c:v>978.61</c:v>
                </c:pt>
                <c:pt idx="8506">
                  <c:v>1029.5</c:v>
                </c:pt>
                <c:pt idx="8507">
                  <c:v>1028.1300000000001</c:v>
                </c:pt>
                <c:pt idx="8508">
                  <c:v>1035.04</c:v>
                </c:pt>
                <c:pt idx="8509">
                  <c:v>1038.47</c:v>
                </c:pt>
                <c:pt idx="8510">
                  <c:v>1031.8699999999999</c:v>
                </c:pt>
                <c:pt idx="8511">
                  <c:v>980.96</c:v>
                </c:pt>
                <c:pt idx="8512">
                  <c:v>913.21</c:v>
                </c:pt>
                <c:pt idx="8513">
                  <c:v>864.88</c:v>
                </c:pt>
                <c:pt idx="8514">
                  <c:v>946.84</c:v>
                </c:pt>
                <c:pt idx="8515">
                  <c:v>928.68</c:v>
                </c:pt>
                <c:pt idx="8516">
                  <c:v>893.83</c:v>
                </c:pt>
                <c:pt idx="8517">
                  <c:v>823.95</c:v>
                </c:pt>
                <c:pt idx="8518">
                  <c:v>753.21</c:v>
                </c:pt>
                <c:pt idx="8519">
                  <c:v>701.29</c:v>
                </c:pt>
                <c:pt idx="8520">
                  <c:v>653.03</c:v>
                </c:pt>
                <c:pt idx="8521">
                  <c:v>622.4</c:v>
                </c:pt>
                <c:pt idx="8522">
                  <c:v>611.23</c:v>
                </c:pt>
                <c:pt idx="8523">
                  <c:v>599.41999999999996</c:v>
                </c:pt>
                <c:pt idx="8524">
                  <c:v>607.25</c:v>
                </c:pt>
                <c:pt idx="8525">
                  <c:v>625.19000000000005</c:v>
                </c:pt>
                <c:pt idx="8526">
                  <c:v>645.65</c:v>
                </c:pt>
                <c:pt idx="8527">
                  <c:v>792.95</c:v>
                </c:pt>
                <c:pt idx="8528">
                  <c:v>904.41</c:v>
                </c:pt>
                <c:pt idx="8529">
                  <c:v>981.19</c:v>
                </c:pt>
                <c:pt idx="8530">
                  <c:v>1013.37</c:v>
                </c:pt>
                <c:pt idx="8531">
                  <c:v>1008.09</c:v>
                </c:pt>
                <c:pt idx="8532">
                  <c:v>993.66</c:v>
                </c:pt>
                <c:pt idx="8533">
                  <c:v>1016.97</c:v>
                </c:pt>
                <c:pt idx="8534">
                  <c:v>994.4</c:v>
                </c:pt>
                <c:pt idx="8535">
                  <c:v>950.93</c:v>
                </c:pt>
                <c:pt idx="8536">
                  <c:v>885.86</c:v>
                </c:pt>
                <c:pt idx="8537">
                  <c:v>842.49</c:v>
                </c:pt>
                <c:pt idx="8538">
                  <c:v>940.6</c:v>
                </c:pt>
                <c:pt idx="8539">
                  <c:v>930.2</c:v>
                </c:pt>
                <c:pt idx="8540">
                  <c:v>899.39</c:v>
                </c:pt>
                <c:pt idx="8541">
                  <c:v>843.77</c:v>
                </c:pt>
                <c:pt idx="8542">
                  <c:v>764.05</c:v>
                </c:pt>
                <c:pt idx="8543">
                  <c:v>705.51</c:v>
                </c:pt>
                <c:pt idx="8544">
                  <c:v>661.99</c:v>
                </c:pt>
                <c:pt idx="8545">
                  <c:v>634.41999999999996</c:v>
                </c:pt>
                <c:pt idx="8546">
                  <c:v>603.85</c:v>
                </c:pt>
                <c:pt idx="8547">
                  <c:v>602.73</c:v>
                </c:pt>
                <c:pt idx="8548">
                  <c:v>605.86</c:v>
                </c:pt>
                <c:pt idx="8549">
                  <c:v>630.44000000000005</c:v>
                </c:pt>
                <c:pt idx="8550">
                  <c:v>654.07000000000005</c:v>
                </c:pt>
                <c:pt idx="8551">
                  <c:v>771.29</c:v>
                </c:pt>
                <c:pt idx="8552">
                  <c:v>868.38</c:v>
                </c:pt>
                <c:pt idx="8553">
                  <c:v>937.88</c:v>
                </c:pt>
                <c:pt idx="8554">
                  <c:v>957.84</c:v>
                </c:pt>
                <c:pt idx="8555">
                  <c:v>902.79</c:v>
                </c:pt>
                <c:pt idx="8556">
                  <c:v>855.12</c:v>
                </c:pt>
                <c:pt idx="8557">
                  <c:v>836.28</c:v>
                </c:pt>
                <c:pt idx="8558">
                  <c:v>822.49</c:v>
                </c:pt>
                <c:pt idx="8559">
                  <c:v>807.9</c:v>
                </c:pt>
                <c:pt idx="8560">
                  <c:v>793.9</c:v>
                </c:pt>
                <c:pt idx="8561">
                  <c:v>813.48</c:v>
                </c:pt>
                <c:pt idx="8562">
                  <c:v>929.13</c:v>
                </c:pt>
                <c:pt idx="8563">
                  <c:v>901.57</c:v>
                </c:pt>
                <c:pt idx="8564">
                  <c:v>865.8</c:v>
                </c:pt>
                <c:pt idx="8565">
                  <c:v>819.45</c:v>
                </c:pt>
                <c:pt idx="8566">
                  <c:v>780.95</c:v>
                </c:pt>
                <c:pt idx="8567">
                  <c:v>746.5</c:v>
                </c:pt>
                <c:pt idx="8568">
                  <c:v>728.05</c:v>
                </c:pt>
                <c:pt idx="8569">
                  <c:v>695.83</c:v>
                </c:pt>
                <c:pt idx="8570">
                  <c:v>670.45</c:v>
                </c:pt>
                <c:pt idx="8571">
                  <c:v>641.88</c:v>
                </c:pt>
                <c:pt idx="8572">
                  <c:v>625.87</c:v>
                </c:pt>
                <c:pt idx="8573">
                  <c:v>614.89</c:v>
                </c:pt>
                <c:pt idx="8574">
                  <c:v>574.4</c:v>
                </c:pt>
                <c:pt idx="8575">
                  <c:v>590.20000000000005</c:v>
                </c:pt>
                <c:pt idx="8576">
                  <c:v>625.6</c:v>
                </c:pt>
                <c:pt idx="8577">
                  <c:v>651.87</c:v>
                </c:pt>
                <c:pt idx="8578">
                  <c:v>661.42</c:v>
                </c:pt>
                <c:pt idx="8579">
                  <c:v>671.94</c:v>
                </c:pt>
                <c:pt idx="8580">
                  <c:v>663.96</c:v>
                </c:pt>
                <c:pt idx="8581">
                  <c:v>663.34</c:v>
                </c:pt>
                <c:pt idx="8582">
                  <c:v>667.81</c:v>
                </c:pt>
                <c:pt idx="8583">
                  <c:v>655.25</c:v>
                </c:pt>
                <c:pt idx="8584">
                  <c:v>630.95000000000005</c:v>
                </c:pt>
                <c:pt idx="8585">
                  <c:v>660.4</c:v>
                </c:pt>
                <c:pt idx="8586">
                  <c:v>767.8</c:v>
                </c:pt>
                <c:pt idx="8587">
                  <c:v>783.75</c:v>
                </c:pt>
                <c:pt idx="8588">
                  <c:v>768.88</c:v>
                </c:pt>
                <c:pt idx="8589">
                  <c:v>745.95</c:v>
                </c:pt>
                <c:pt idx="8590">
                  <c:v>703.27</c:v>
                </c:pt>
                <c:pt idx="8591">
                  <c:v>665.1</c:v>
                </c:pt>
                <c:pt idx="8592">
                  <c:v>625.5</c:v>
                </c:pt>
                <c:pt idx="8593">
                  <c:v>603.13</c:v>
                </c:pt>
                <c:pt idx="8594">
                  <c:v>591.27</c:v>
                </c:pt>
                <c:pt idx="8595">
                  <c:v>582.82000000000005</c:v>
                </c:pt>
                <c:pt idx="8596">
                  <c:v>574.17999999999995</c:v>
                </c:pt>
                <c:pt idx="8597">
                  <c:v>566.97</c:v>
                </c:pt>
                <c:pt idx="8598">
                  <c:v>545.55999999999995</c:v>
                </c:pt>
                <c:pt idx="8599">
                  <c:v>574.17999999999995</c:v>
                </c:pt>
                <c:pt idx="8600">
                  <c:v>626.28</c:v>
                </c:pt>
                <c:pt idx="8601">
                  <c:v>685.03</c:v>
                </c:pt>
                <c:pt idx="8602">
                  <c:v>707.42</c:v>
                </c:pt>
                <c:pt idx="8603">
                  <c:v>727.28</c:v>
                </c:pt>
                <c:pt idx="8604">
                  <c:v>740.42</c:v>
                </c:pt>
                <c:pt idx="8605">
                  <c:v>715.47</c:v>
                </c:pt>
                <c:pt idx="8606">
                  <c:v>692.46</c:v>
                </c:pt>
                <c:pt idx="8607">
                  <c:v>688.01</c:v>
                </c:pt>
                <c:pt idx="8608">
                  <c:v>677.66</c:v>
                </c:pt>
                <c:pt idx="8609">
                  <c:v>716.26</c:v>
                </c:pt>
                <c:pt idx="8610">
                  <c:v>817.16</c:v>
                </c:pt>
                <c:pt idx="8611">
                  <c:v>810.37</c:v>
                </c:pt>
                <c:pt idx="8612">
                  <c:v>785.39</c:v>
                </c:pt>
                <c:pt idx="8613">
                  <c:v>762.55</c:v>
                </c:pt>
                <c:pt idx="8614">
                  <c:v>701.82</c:v>
                </c:pt>
                <c:pt idx="8615">
                  <c:v>659.92</c:v>
                </c:pt>
                <c:pt idx="8616">
                  <c:v>617.67999999999995</c:v>
                </c:pt>
                <c:pt idx="8617">
                  <c:v>596.89</c:v>
                </c:pt>
                <c:pt idx="8618">
                  <c:v>581.96</c:v>
                </c:pt>
                <c:pt idx="8619">
                  <c:v>575.08000000000004</c:v>
                </c:pt>
                <c:pt idx="8620">
                  <c:v>585.72</c:v>
                </c:pt>
                <c:pt idx="8621">
                  <c:v>603.91</c:v>
                </c:pt>
                <c:pt idx="8622">
                  <c:v>628.91999999999996</c:v>
                </c:pt>
                <c:pt idx="8623">
                  <c:v>766.75</c:v>
                </c:pt>
                <c:pt idx="8624">
                  <c:v>879.04</c:v>
                </c:pt>
                <c:pt idx="8625">
                  <c:v>959.32</c:v>
                </c:pt>
                <c:pt idx="8626">
                  <c:v>1002.01</c:v>
                </c:pt>
                <c:pt idx="8627">
                  <c:v>994.7</c:v>
                </c:pt>
                <c:pt idx="8628">
                  <c:v>974.25</c:v>
                </c:pt>
                <c:pt idx="8629">
                  <c:v>967.76</c:v>
                </c:pt>
                <c:pt idx="8630">
                  <c:v>965.05</c:v>
                </c:pt>
                <c:pt idx="8631">
                  <c:v>935.71</c:v>
                </c:pt>
                <c:pt idx="8632">
                  <c:v>873.86</c:v>
                </c:pt>
                <c:pt idx="8633">
                  <c:v>827.43</c:v>
                </c:pt>
                <c:pt idx="8634">
                  <c:v>908.85</c:v>
                </c:pt>
                <c:pt idx="8635">
                  <c:v>888.03</c:v>
                </c:pt>
                <c:pt idx="8636">
                  <c:v>841.91</c:v>
                </c:pt>
                <c:pt idx="8637">
                  <c:v>789.51</c:v>
                </c:pt>
                <c:pt idx="8638">
                  <c:v>722.24</c:v>
                </c:pt>
                <c:pt idx="8639">
                  <c:v>667.22</c:v>
                </c:pt>
                <c:pt idx="8640">
                  <c:v>632.99</c:v>
                </c:pt>
                <c:pt idx="8641">
                  <c:v>611.03</c:v>
                </c:pt>
                <c:pt idx="8642">
                  <c:v>595.26</c:v>
                </c:pt>
                <c:pt idx="8643">
                  <c:v>589.91999999999996</c:v>
                </c:pt>
                <c:pt idx="8644">
                  <c:v>607.55999999999995</c:v>
                </c:pt>
                <c:pt idx="8645">
                  <c:v>619.78</c:v>
                </c:pt>
                <c:pt idx="8646">
                  <c:v>656.27</c:v>
                </c:pt>
                <c:pt idx="8647">
                  <c:v>785.83</c:v>
                </c:pt>
                <c:pt idx="8648">
                  <c:v>910.59</c:v>
                </c:pt>
                <c:pt idx="8649">
                  <c:v>970.6</c:v>
                </c:pt>
                <c:pt idx="8650">
                  <c:v>1009.69</c:v>
                </c:pt>
                <c:pt idx="8651">
                  <c:v>1007.88</c:v>
                </c:pt>
                <c:pt idx="8652">
                  <c:v>1001.71</c:v>
                </c:pt>
                <c:pt idx="8653">
                  <c:v>1016.2</c:v>
                </c:pt>
                <c:pt idx="8654">
                  <c:v>1010.36</c:v>
                </c:pt>
                <c:pt idx="8655">
                  <c:v>966.15</c:v>
                </c:pt>
                <c:pt idx="8656">
                  <c:v>906.87</c:v>
                </c:pt>
                <c:pt idx="8657">
                  <c:v>854.02</c:v>
                </c:pt>
                <c:pt idx="8658">
                  <c:v>939.92</c:v>
                </c:pt>
                <c:pt idx="8659">
                  <c:v>920.92</c:v>
                </c:pt>
                <c:pt idx="8660">
                  <c:v>862.34</c:v>
                </c:pt>
                <c:pt idx="8661">
                  <c:v>808.87</c:v>
                </c:pt>
                <c:pt idx="8662">
                  <c:v>750.28</c:v>
                </c:pt>
                <c:pt idx="8663">
                  <c:v>699.77</c:v>
                </c:pt>
                <c:pt idx="8664">
                  <c:v>652.94000000000005</c:v>
                </c:pt>
                <c:pt idx="8665">
                  <c:v>629.52</c:v>
                </c:pt>
                <c:pt idx="8666">
                  <c:v>611.41</c:v>
                </c:pt>
                <c:pt idx="8667">
                  <c:v>603.14</c:v>
                </c:pt>
                <c:pt idx="8668">
                  <c:v>600.61</c:v>
                </c:pt>
                <c:pt idx="8669">
                  <c:v>640.21</c:v>
                </c:pt>
                <c:pt idx="8670">
                  <c:v>652.9</c:v>
                </c:pt>
                <c:pt idx="8671">
                  <c:v>804.07</c:v>
                </c:pt>
                <c:pt idx="8672">
                  <c:v>938.94</c:v>
                </c:pt>
                <c:pt idx="8673">
                  <c:v>1019.84</c:v>
                </c:pt>
                <c:pt idx="8674">
                  <c:v>1056.77</c:v>
                </c:pt>
                <c:pt idx="8675">
                  <c:v>1061.81</c:v>
                </c:pt>
                <c:pt idx="8676">
                  <c:v>1060.72</c:v>
                </c:pt>
                <c:pt idx="8677">
                  <c:v>1052.49</c:v>
                </c:pt>
                <c:pt idx="8678">
                  <c:v>1036.27</c:v>
                </c:pt>
                <c:pt idx="8679">
                  <c:v>997.96</c:v>
                </c:pt>
                <c:pt idx="8680">
                  <c:v>935.92</c:v>
                </c:pt>
                <c:pt idx="8681">
                  <c:v>884.09</c:v>
                </c:pt>
                <c:pt idx="8682">
                  <c:v>972.64</c:v>
                </c:pt>
                <c:pt idx="8683">
                  <c:v>942.42</c:v>
                </c:pt>
                <c:pt idx="8684">
                  <c:v>897.31</c:v>
                </c:pt>
                <c:pt idx="8685">
                  <c:v>835.78</c:v>
                </c:pt>
                <c:pt idx="8686">
                  <c:v>776.86</c:v>
                </c:pt>
                <c:pt idx="8687">
                  <c:v>730.06</c:v>
                </c:pt>
                <c:pt idx="8688">
                  <c:v>683.58</c:v>
                </c:pt>
                <c:pt idx="8689">
                  <c:v>655.75</c:v>
                </c:pt>
                <c:pt idx="8690">
                  <c:v>637.84</c:v>
                </c:pt>
                <c:pt idx="8691">
                  <c:v>628.26</c:v>
                </c:pt>
                <c:pt idx="8692">
                  <c:v>628.42999999999995</c:v>
                </c:pt>
                <c:pt idx="8693">
                  <c:v>647.05999999999995</c:v>
                </c:pt>
                <c:pt idx="8694">
                  <c:v>673.93</c:v>
                </c:pt>
                <c:pt idx="8695">
                  <c:v>803.43</c:v>
                </c:pt>
                <c:pt idx="8696">
                  <c:v>921.27</c:v>
                </c:pt>
                <c:pt idx="8697">
                  <c:v>1000.99</c:v>
                </c:pt>
                <c:pt idx="8698">
                  <c:v>1038.32</c:v>
                </c:pt>
                <c:pt idx="8699">
                  <c:v>1024.3599999999999</c:v>
                </c:pt>
                <c:pt idx="8700">
                  <c:v>1026.1300000000001</c:v>
                </c:pt>
                <c:pt idx="8701">
                  <c:v>1023.69</c:v>
                </c:pt>
                <c:pt idx="8702">
                  <c:v>1009.73</c:v>
                </c:pt>
                <c:pt idx="8703">
                  <c:v>982.25</c:v>
                </c:pt>
                <c:pt idx="8704">
                  <c:v>918.3</c:v>
                </c:pt>
                <c:pt idx="8705">
                  <c:v>871.18</c:v>
                </c:pt>
                <c:pt idx="8706">
                  <c:v>967.3</c:v>
                </c:pt>
                <c:pt idx="8707">
                  <c:v>955.78</c:v>
                </c:pt>
                <c:pt idx="8708">
                  <c:v>911.92</c:v>
                </c:pt>
                <c:pt idx="8709">
                  <c:v>855.42</c:v>
                </c:pt>
                <c:pt idx="8710">
                  <c:v>793.81</c:v>
                </c:pt>
                <c:pt idx="8711">
                  <c:v>745.3</c:v>
                </c:pt>
                <c:pt idx="8712">
                  <c:v>695.07</c:v>
                </c:pt>
                <c:pt idx="8713">
                  <c:v>654.58000000000004</c:v>
                </c:pt>
                <c:pt idx="8714">
                  <c:v>644.49</c:v>
                </c:pt>
                <c:pt idx="8715">
                  <c:v>639.6</c:v>
                </c:pt>
                <c:pt idx="8716">
                  <c:v>624.79999999999995</c:v>
                </c:pt>
                <c:pt idx="8717">
                  <c:v>645.03</c:v>
                </c:pt>
                <c:pt idx="8718">
                  <c:v>654.82000000000005</c:v>
                </c:pt>
                <c:pt idx="8719">
                  <c:v>769.98</c:v>
                </c:pt>
                <c:pt idx="8720">
                  <c:v>880.32</c:v>
                </c:pt>
                <c:pt idx="8721">
                  <c:v>943.93</c:v>
                </c:pt>
                <c:pt idx="8722">
                  <c:v>966.17</c:v>
                </c:pt>
                <c:pt idx="8723">
                  <c:v>935.12</c:v>
                </c:pt>
                <c:pt idx="8724">
                  <c:v>885.21</c:v>
                </c:pt>
                <c:pt idx="8725">
                  <c:v>857.77</c:v>
                </c:pt>
                <c:pt idx="8726">
                  <c:v>841.43</c:v>
                </c:pt>
                <c:pt idx="8727">
                  <c:v>824.16</c:v>
                </c:pt>
                <c:pt idx="8728">
                  <c:v>811.1</c:v>
                </c:pt>
                <c:pt idx="8729">
                  <c:v>811.65</c:v>
                </c:pt>
                <c:pt idx="8730">
                  <c:v>916.46</c:v>
                </c:pt>
                <c:pt idx="8731">
                  <c:v>902.73</c:v>
                </c:pt>
                <c:pt idx="8732">
                  <c:v>868.7</c:v>
                </c:pt>
                <c:pt idx="8733">
                  <c:v>827.7</c:v>
                </c:pt>
                <c:pt idx="8734">
                  <c:v>793.26</c:v>
                </c:pt>
                <c:pt idx="8735">
                  <c:v>768.66</c:v>
                </c:pt>
                <c:pt idx="8736">
                  <c:v>737.17</c:v>
                </c:pt>
                <c:pt idx="8737">
                  <c:v>703.48</c:v>
                </c:pt>
                <c:pt idx="8738">
                  <c:v>673.76</c:v>
                </c:pt>
                <c:pt idx="8739">
                  <c:v>655.88</c:v>
                </c:pt>
                <c:pt idx="8740">
                  <c:v>636.55999999999995</c:v>
                </c:pt>
                <c:pt idx="8741">
                  <c:v>615.86</c:v>
                </c:pt>
                <c:pt idx="8742">
                  <c:v>571</c:v>
                </c:pt>
                <c:pt idx="8743">
                  <c:v>590.9</c:v>
                </c:pt>
                <c:pt idx="8744">
                  <c:v>626.91</c:v>
                </c:pt>
                <c:pt idx="8745">
                  <c:v>647.73</c:v>
                </c:pt>
                <c:pt idx="8746">
                  <c:v>666.1</c:v>
                </c:pt>
                <c:pt idx="8747">
                  <c:v>679.43</c:v>
                </c:pt>
                <c:pt idx="8748">
                  <c:v>673.28</c:v>
                </c:pt>
                <c:pt idx="8749">
                  <c:v>663.24</c:v>
                </c:pt>
                <c:pt idx="8750">
                  <c:v>654.76</c:v>
                </c:pt>
                <c:pt idx="8751">
                  <c:v>646.46</c:v>
                </c:pt>
                <c:pt idx="8752">
                  <c:v>636.99</c:v>
                </c:pt>
                <c:pt idx="8753">
                  <c:v>628.83000000000004</c:v>
                </c:pt>
                <c:pt idx="8754">
                  <c:v>751.14</c:v>
                </c:pt>
                <c:pt idx="8755">
                  <c:v>756.2</c:v>
                </c:pt>
                <c:pt idx="8756">
                  <c:v>755.25</c:v>
                </c:pt>
                <c:pt idx="8757">
                  <c:v>734.78</c:v>
                </c:pt>
                <c:pt idx="8758">
                  <c:v>698.21</c:v>
                </c:pt>
                <c:pt idx="8759">
                  <c:v>661.8</c:v>
                </c:pt>
                <c:pt idx="8760">
                  <c:v>625.45000000000005</c:v>
                </c:pt>
                <c:pt idx="8761">
                  <c:v>613.51</c:v>
                </c:pt>
                <c:pt idx="8762">
                  <c:v>590.91999999999996</c:v>
                </c:pt>
                <c:pt idx="8763">
                  <c:v>577.49</c:v>
                </c:pt>
                <c:pt idx="8764">
                  <c:v>567.16</c:v>
                </c:pt>
                <c:pt idx="8765">
                  <c:v>572.95000000000005</c:v>
                </c:pt>
                <c:pt idx="8766">
                  <c:v>543.92999999999995</c:v>
                </c:pt>
                <c:pt idx="8767">
                  <c:v>581.53</c:v>
                </c:pt>
                <c:pt idx="8768">
                  <c:v>627.54</c:v>
                </c:pt>
                <c:pt idx="8769">
                  <c:v>680.54</c:v>
                </c:pt>
                <c:pt idx="8770">
                  <c:v>710.12</c:v>
                </c:pt>
                <c:pt idx="8771">
                  <c:v>726.38</c:v>
                </c:pt>
                <c:pt idx="8772">
                  <c:v>732.62</c:v>
                </c:pt>
                <c:pt idx="8773">
                  <c:v>741.2</c:v>
                </c:pt>
                <c:pt idx="8774">
                  <c:v>726.77</c:v>
                </c:pt>
                <c:pt idx="8775">
                  <c:v>718.48</c:v>
                </c:pt>
                <c:pt idx="8776">
                  <c:v>713.98</c:v>
                </c:pt>
                <c:pt idx="8777">
                  <c:v>724.73</c:v>
                </c:pt>
                <c:pt idx="8778">
                  <c:v>831.21</c:v>
                </c:pt>
                <c:pt idx="8779">
                  <c:v>804.53</c:v>
                </c:pt>
                <c:pt idx="8780">
                  <c:v>785.34</c:v>
                </c:pt>
                <c:pt idx="8781">
                  <c:v>748.36</c:v>
                </c:pt>
                <c:pt idx="8782">
                  <c:v>708.71</c:v>
                </c:pt>
                <c:pt idx="8783">
                  <c:v>665.48</c:v>
                </c:pt>
                <c:pt idx="8784">
                  <c:v>625.92999999999995</c:v>
                </c:pt>
                <c:pt idx="8785">
                  <c:v>611.16</c:v>
                </c:pt>
                <c:pt idx="8786">
                  <c:v>605.70000000000005</c:v>
                </c:pt>
                <c:pt idx="8787">
                  <c:v>594.73</c:v>
                </c:pt>
                <c:pt idx="8788">
                  <c:v>596.49</c:v>
                </c:pt>
                <c:pt idx="8789">
                  <c:v>624.20000000000005</c:v>
                </c:pt>
                <c:pt idx="8790">
                  <c:v>639.47</c:v>
                </c:pt>
                <c:pt idx="8791">
                  <c:v>783.55</c:v>
                </c:pt>
                <c:pt idx="8792">
                  <c:v>899.21</c:v>
                </c:pt>
                <c:pt idx="8793">
                  <c:v>988.75</c:v>
                </c:pt>
                <c:pt idx="8794">
                  <c:v>1028.5</c:v>
                </c:pt>
                <c:pt idx="8795">
                  <c:v>1030.8399999999999</c:v>
                </c:pt>
                <c:pt idx="8796">
                  <c:v>1023.16</c:v>
                </c:pt>
                <c:pt idx="8797">
                  <c:v>1029.0999999999999</c:v>
                </c:pt>
                <c:pt idx="8798">
                  <c:v>1027.26</c:v>
                </c:pt>
                <c:pt idx="8799">
                  <c:v>974.83</c:v>
                </c:pt>
                <c:pt idx="8800">
                  <c:v>904.69</c:v>
                </c:pt>
                <c:pt idx="8801">
                  <c:v>838.05</c:v>
                </c:pt>
                <c:pt idx="8802">
                  <c:v>915.47</c:v>
                </c:pt>
                <c:pt idx="8803">
                  <c:v>881.75</c:v>
                </c:pt>
                <c:pt idx="8804">
                  <c:v>853.19</c:v>
                </c:pt>
                <c:pt idx="8805">
                  <c:v>799.77</c:v>
                </c:pt>
                <c:pt idx="8806">
                  <c:v>742.39</c:v>
                </c:pt>
                <c:pt idx="8807">
                  <c:v>685.27</c:v>
                </c:pt>
                <c:pt idx="8808">
                  <c:v>647.87</c:v>
                </c:pt>
                <c:pt idx="8809">
                  <c:v>624.32000000000005</c:v>
                </c:pt>
                <c:pt idx="8810">
                  <c:v>612.51</c:v>
                </c:pt>
                <c:pt idx="8811">
                  <c:v>602.76</c:v>
                </c:pt>
                <c:pt idx="8812">
                  <c:v>610</c:v>
                </c:pt>
                <c:pt idx="8813">
                  <c:v>627.74</c:v>
                </c:pt>
                <c:pt idx="8814">
                  <c:v>646.58000000000004</c:v>
                </c:pt>
                <c:pt idx="8815">
                  <c:v>793.69</c:v>
                </c:pt>
                <c:pt idx="8816">
                  <c:v>926.03</c:v>
                </c:pt>
                <c:pt idx="8817">
                  <c:v>997.95</c:v>
                </c:pt>
                <c:pt idx="8818">
                  <c:v>1039.3699999999999</c:v>
                </c:pt>
                <c:pt idx="8819">
                  <c:v>1050.94</c:v>
                </c:pt>
                <c:pt idx="8820">
                  <c:v>1045.19</c:v>
                </c:pt>
                <c:pt idx="8821">
                  <c:v>1060.8900000000001</c:v>
                </c:pt>
                <c:pt idx="8822">
                  <c:v>1056.5</c:v>
                </c:pt>
                <c:pt idx="8823">
                  <c:v>1014.29</c:v>
                </c:pt>
                <c:pt idx="8824">
                  <c:v>941.62</c:v>
                </c:pt>
                <c:pt idx="8825">
                  <c:v>862.86</c:v>
                </c:pt>
                <c:pt idx="8826">
                  <c:v>947.55</c:v>
                </c:pt>
                <c:pt idx="8827">
                  <c:v>914.37</c:v>
                </c:pt>
                <c:pt idx="8828">
                  <c:v>875.2</c:v>
                </c:pt>
                <c:pt idx="8829">
                  <c:v>815.07</c:v>
                </c:pt>
                <c:pt idx="8830">
                  <c:v>763.71</c:v>
                </c:pt>
                <c:pt idx="8831">
                  <c:v>703.62</c:v>
                </c:pt>
                <c:pt idx="8832">
                  <c:v>658.5</c:v>
                </c:pt>
                <c:pt idx="8833">
                  <c:v>629.08000000000004</c:v>
                </c:pt>
                <c:pt idx="8834">
                  <c:v>608.45000000000005</c:v>
                </c:pt>
                <c:pt idx="8835">
                  <c:v>600.80999999999995</c:v>
                </c:pt>
                <c:pt idx="8836">
                  <c:v>605.41999999999996</c:v>
                </c:pt>
                <c:pt idx="8837">
                  <c:v>627.87</c:v>
                </c:pt>
                <c:pt idx="8838">
                  <c:v>648.92999999999995</c:v>
                </c:pt>
                <c:pt idx="8839">
                  <c:v>789.21</c:v>
                </c:pt>
                <c:pt idx="8840">
                  <c:v>921.07</c:v>
                </c:pt>
                <c:pt idx="8841">
                  <c:v>996.39</c:v>
                </c:pt>
                <c:pt idx="8842">
                  <c:v>1023.6</c:v>
                </c:pt>
                <c:pt idx="8843">
                  <c:v>1003.36</c:v>
                </c:pt>
                <c:pt idx="8844">
                  <c:v>1018.54</c:v>
                </c:pt>
                <c:pt idx="8845">
                  <c:v>1028.33</c:v>
                </c:pt>
                <c:pt idx="8846">
                  <c:v>1021.54</c:v>
                </c:pt>
                <c:pt idx="8847">
                  <c:v>978.62</c:v>
                </c:pt>
                <c:pt idx="8848">
                  <c:v>910.85</c:v>
                </c:pt>
                <c:pt idx="8849">
                  <c:v>851.79</c:v>
                </c:pt>
                <c:pt idx="8850">
                  <c:v>926.36</c:v>
                </c:pt>
                <c:pt idx="8851">
                  <c:v>891.05</c:v>
                </c:pt>
                <c:pt idx="8852">
                  <c:v>855.02</c:v>
                </c:pt>
                <c:pt idx="8853">
                  <c:v>804</c:v>
                </c:pt>
                <c:pt idx="8854">
                  <c:v>743.77</c:v>
                </c:pt>
                <c:pt idx="8855">
                  <c:v>689.37</c:v>
                </c:pt>
                <c:pt idx="8856">
                  <c:v>651.73</c:v>
                </c:pt>
                <c:pt idx="8857">
                  <c:v>629.4</c:v>
                </c:pt>
                <c:pt idx="8858">
                  <c:v>612.79</c:v>
                </c:pt>
                <c:pt idx="8859">
                  <c:v>604.88</c:v>
                </c:pt>
                <c:pt idx="8860">
                  <c:v>602.15</c:v>
                </c:pt>
                <c:pt idx="8861">
                  <c:v>624.17999999999995</c:v>
                </c:pt>
                <c:pt idx="8862">
                  <c:v>640.79999999999995</c:v>
                </c:pt>
                <c:pt idx="8863">
                  <c:v>778.8</c:v>
                </c:pt>
                <c:pt idx="8864">
                  <c:v>904.83</c:v>
                </c:pt>
                <c:pt idx="8865">
                  <c:v>989.54</c:v>
                </c:pt>
                <c:pt idx="8866">
                  <c:v>1034.4100000000001</c:v>
                </c:pt>
                <c:pt idx="8867">
                  <c:v>1054.68</c:v>
                </c:pt>
                <c:pt idx="8868">
                  <c:v>1053.23</c:v>
                </c:pt>
                <c:pt idx="8869">
                  <c:v>1066.54</c:v>
                </c:pt>
                <c:pt idx="8870">
                  <c:v>1056.0999999999999</c:v>
                </c:pt>
                <c:pt idx="8871">
                  <c:v>992.8</c:v>
                </c:pt>
                <c:pt idx="8872">
                  <c:v>924.6</c:v>
                </c:pt>
                <c:pt idx="8873">
                  <c:v>850.62</c:v>
                </c:pt>
                <c:pt idx="8874">
                  <c:v>929.12</c:v>
                </c:pt>
                <c:pt idx="8875">
                  <c:v>897.37</c:v>
                </c:pt>
                <c:pt idx="8876">
                  <c:v>856.41</c:v>
                </c:pt>
                <c:pt idx="8877">
                  <c:v>806.41</c:v>
                </c:pt>
                <c:pt idx="8878">
                  <c:v>750.21</c:v>
                </c:pt>
                <c:pt idx="8879">
                  <c:v>697.33</c:v>
                </c:pt>
                <c:pt idx="8880">
                  <c:v>658.69</c:v>
                </c:pt>
                <c:pt idx="8881">
                  <c:v>631.91</c:v>
                </c:pt>
                <c:pt idx="8882">
                  <c:v>617.41</c:v>
                </c:pt>
                <c:pt idx="8883">
                  <c:v>615.86</c:v>
                </c:pt>
                <c:pt idx="8884">
                  <c:v>621.55999999999995</c:v>
                </c:pt>
                <c:pt idx="8885">
                  <c:v>639.01</c:v>
                </c:pt>
                <c:pt idx="8886">
                  <c:v>656.8</c:v>
                </c:pt>
                <c:pt idx="8887">
                  <c:v>785.42</c:v>
                </c:pt>
                <c:pt idx="8888">
                  <c:v>900.67</c:v>
                </c:pt>
                <c:pt idx="8889">
                  <c:v>987.21</c:v>
                </c:pt>
                <c:pt idx="8890">
                  <c:v>1029.57</c:v>
                </c:pt>
                <c:pt idx="8891">
                  <c:v>1024.31</c:v>
                </c:pt>
                <c:pt idx="8892">
                  <c:v>1029.18</c:v>
                </c:pt>
                <c:pt idx="8893">
                  <c:v>1035.3499999999999</c:v>
                </c:pt>
                <c:pt idx="8894">
                  <c:v>1005.35</c:v>
                </c:pt>
                <c:pt idx="8895">
                  <c:v>974.94</c:v>
                </c:pt>
                <c:pt idx="8896">
                  <c:v>906.35</c:v>
                </c:pt>
                <c:pt idx="8897">
                  <c:v>841.75</c:v>
                </c:pt>
                <c:pt idx="8898">
                  <c:v>906.82</c:v>
                </c:pt>
                <c:pt idx="8899">
                  <c:v>876.48</c:v>
                </c:pt>
                <c:pt idx="8900">
                  <c:v>835.12</c:v>
                </c:pt>
                <c:pt idx="8901">
                  <c:v>777.03</c:v>
                </c:pt>
                <c:pt idx="8902">
                  <c:v>732.33</c:v>
                </c:pt>
                <c:pt idx="8903">
                  <c:v>680.41</c:v>
                </c:pt>
                <c:pt idx="8904">
                  <c:v>642.41999999999996</c:v>
                </c:pt>
                <c:pt idx="8905">
                  <c:v>619.95000000000005</c:v>
                </c:pt>
                <c:pt idx="8906">
                  <c:v>606.71</c:v>
                </c:pt>
                <c:pt idx="8907">
                  <c:v>603.9</c:v>
                </c:pt>
                <c:pt idx="8908">
                  <c:v>604.30999999999995</c:v>
                </c:pt>
                <c:pt idx="8909">
                  <c:v>608.34</c:v>
                </c:pt>
                <c:pt idx="8910">
                  <c:v>605.9</c:v>
                </c:pt>
                <c:pt idx="8911">
                  <c:v>684.96</c:v>
                </c:pt>
                <c:pt idx="8912">
                  <c:v>781.48</c:v>
                </c:pt>
                <c:pt idx="8913">
                  <c:v>854.51</c:v>
                </c:pt>
                <c:pt idx="8914">
                  <c:v>885.83</c:v>
                </c:pt>
                <c:pt idx="8915">
                  <c:v>877.32</c:v>
                </c:pt>
                <c:pt idx="8916">
                  <c:v>843.5</c:v>
                </c:pt>
                <c:pt idx="8917">
                  <c:v>824.84</c:v>
                </c:pt>
                <c:pt idx="8918">
                  <c:v>799.51</c:v>
                </c:pt>
                <c:pt idx="8919">
                  <c:v>778.61</c:v>
                </c:pt>
                <c:pt idx="8920">
                  <c:v>760.65</c:v>
                </c:pt>
                <c:pt idx="8921">
                  <c:v>773.54</c:v>
                </c:pt>
                <c:pt idx="8922">
                  <c:v>838.12</c:v>
                </c:pt>
                <c:pt idx="8923">
                  <c:v>821.09</c:v>
                </c:pt>
                <c:pt idx="8924">
                  <c:v>777.46</c:v>
                </c:pt>
                <c:pt idx="8925">
                  <c:v>741.69</c:v>
                </c:pt>
                <c:pt idx="8926">
                  <c:v>697.81</c:v>
                </c:pt>
                <c:pt idx="8927">
                  <c:v>658.64</c:v>
                </c:pt>
                <c:pt idx="8928">
                  <c:v>625.17999999999995</c:v>
                </c:pt>
                <c:pt idx="8929">
                  <c:v>602.91</c:v>
                </c:pt>
                <c:pt idx="8930">
                  <c:v>587.85</c:v>
                </c:pt>
                <c:pt idx="8931">
                  <c:v>580.57000000000005</c:v>
                </c:pt>
                <c:pt idx="8932">
                  <c:v>576.89</c:v>
                </c:pt>
                <c:pt idx="8933">
                  <c:v>579.73</c:v>
                </c:pt>
                <c:pt idx="8934">
                  <c:v>547.82000000000005</c:v>
                </c:pt>
                <c:pt idx="8935">
                  <c:v>584.04999999999995</c:v>
                </c:pt>
                <c:pt idx="8936">
                  <c:v>616.67999999999995</c:v>
                </c:pt>
                <c:pt idx="8937">
                  <c:v>655.53</c:v>
                </c:pt>
                <c:pt idx="8938">
                  <c:v>698.11</c:v>
                </c:pt>
                <c:pt idx="8939">
                  <c:v>707.88</c:v>
                </c:pt>
                <c:pt idx="8940">
                  <c:v>711.72</c:v>
                </c:pt>
                <c:pt idx="8941">
                  <c:v>707.23</c:v>
                </c:pt>
                <c:pt idx="8942">
                  <c:v>699.98</c:v>
                </c:pt>
                <c:pt idx="8943">
                  <c:v>690.22</c:v>
                </c:pt>
                <c:pt idx="8944">
                  <c:v>681.48</c:v>
                </c:pt>
                <c:pt idx="8945">
                  <c:v>695.54</c:v>
                </c:pt>
                <c:pt idx="8946">
                  <c:v>784.96</c:v>
                </c:pt>
                <c:pt idx="8947">
                  <c:v>768.71</c:v>
                </c:pt>
                <c:pt idx="8948">
                  <c:v>751.24</c:v>
                </c:pt>
                <c:pt idx="8949">
                  <c:v>721.03</c:v>
                </c:pt>
                <c:pt idx="8950">
                  <c:v>686.98</c:v>
                </c:pt>
                <c:pt idx="8951">
                  <c:v>658.21</c:v>
                </c:pt>
                <c:pt idx="8952">
                  <c:v>627.58000000000004</c:v>
                </c:pt>
                <c:pt idx="8953">
                  <c:v>604.20000000000005</c:v>
                </c:pt>
                <c:pt idx="8954">
                  <c:v>594.57000000000005</c:v>
                </c:pt>
                <c:pt idx="8955">
                  <c:v>584.84</c:v>
                </c:pt>
                <c:pt idx="8956">
                  <c:v>590.70000000000005</c:v>
                </c:pt>
                <c:pt idx="8957">
                  <c:v>589.84</c:v>
                </c:pt>
                <c:pt idx="8958">
                  <c:v>581.32000000000005</c:v>
                </c:pt>
                <c:pt idx="8959">
                  <c:v>623.63</c:v>
                </c:pt>
                <c:pt idx="8960">
                  <c:v>668.12</c:v>
                </c:pt>
                <c:pt idx="8961">
                  <c:v>707.58</c:v>
                </c:pt>
                <c:pt idx="8962">
                  <c:v>749.65</c:v>
                </c:pt>
                <c:pt idx="8963">
                  <c:v>769.65</c:v>
                </c:pt>
                <c:pt idx="8964">
                  <c:v>776.01</c:v>
                </c:pt>
                <c:pt idx="8965">
                  <c:v>769.03</c:v>
                </c:pt>
                <c:pt idx="8966">
                  <c:v>748.88</c:v>
                </c:pt>
                <c:pt idx="8967">
                  <c:v>741.02</c:v>
                </c:pt>
                <c:pt idx="8968">
                  <c:v>725.48</c:v>
                </c:pt>
                <c:pt idx="8969">
                  <c:v>733.12</c:v>
                </c:pt>
                <c:pt idx="8970">
                  <c:v>823.13</c:v>
                </c:pt>
                <c:pt idx="8971">
                  <c:v>805.33</c:v>
                </c:pt>
                <c:pt idx="8972">
                  <c:v>795.05</c:v>
                </c:pt>
                <c:pt idx="8973">
                  <c:v>757.52</c:v>
                </c:pt>
                <c:pt idx="8974">
                  <c:v>721.54</c:v>
                </c:pt>
                <c:pt idx="8975">
                  <c:v>676.75</c:v>
                </c:pt>
                <c:pt idx="8976">
                  <c:v>650.33000000000004</c:v>
                </c:pt>
                <c:pt idx="8977">
                  <c:v>624.75</c:v>
                </c:pt>
                <c:pt idx="8978">
                  <c:v>614.04999999999995</c:v>
                </c:pt>
                <c:pt idx="8979">
                  <c:v>602.92999999999995</c:v>
                </c:pt>
                <c:pt idx="8980">
                  <c:v>606.78</c:v>
                </c:pt>
                <c:pt idx="8981">
                  <c:v>627.59</c:v>
                </c:pt>
                <c:pt idx="8982">
                  <c:v>659.56</c:v>
                </c:pt>
                <c:pt idx="8983">
                  <c:v>811.43</c:v>
                </c:pt>
                <c:pt idx="8984">
                  <c:v>956.7</c:v>
                </c:pt>
                <c:pt idx="8985">
                  <c:v>1041.4100000000001</c:v>
                </c:pt>
                <c:pt idx="8986">
                  <c:v>1078.49</c:v>
                </c:pt>
                <c:pt idx="8987">
                  <c:v>1086.54</c:v>
                </c:pt>
                <c:pt idx="8988">
                  <c:v>1087.74</c:v>
                </c:pt>
                <c:pt idx="8989">
                  <c:v>1100.5899999999999</c:v>
                </c:pt>
                <c:pt idx="8990">
                  <c:v>1079.5999999999999</c:v>
                </c:pt>
                <c:pt idx="8991">
                  <c:v>1055.3800000000001</c:v>
                </c:pt>
                <c:pt idx="8992">
                  <c:v>979.81</c:v>
                </c:pt>
                <c:pt idx="8993">
                  <c:v>888.99</c:v>
                </c:pt>
                <c:pt idx="8994">
                  <c:v>968.73</c:v>
                </c:pt>
                <c:pt idx="8995">
                  <c:v>919.11</c:v>
                </c:pt>
                <c:pt idx="8996">
                  <c:v>868.95</c:v>
                </c:pt>
                <c:pt idx="8997">
                  <c:v>840.47</c:v>
                </c:pt>
                <c:pt idx="8998">
                  <c:v>791.13</c:v>
                </c:pt>
                <c:pt idx="8999">
                  <c:v>737.73</c:v>
                </c:pt>
                <c:pt idx="9000">
                  <c:v>706.37</c:v>
                </c:pt>
                <c:pt idx="9001">
                  <c:v>664.73</c:v>
                </c:pt>
                <c:pt idx="9002">
                  <c:v>641.51</c:v>
                </c:pt>
                <c:pt idx="9003">
                  <c:v>654.62</c:v>
                </c:pt>
                <c:pt idx="9004">
                  <c:v>651.89</c:v>
                </c:pt>
                <c:pt idx="9005">
                  <c:v>667.71</c:v>
                </c:pt>
                <c:pt idx="9006">
                  <c:v>709.02</c:v>
                </c:pt>
                <c:pt idx="9007">
                  <c:v>842.59</c:v>
                </c:pt>
                <c:pt idx="9008">
                  <c:v>955.55</c:v>
                </c:pt>
                <c:pt idx="9009">
                  <c:v>1037.3699999999999</c:v>
                </c:pt>
                <c:pt idx="9010">
                  <c:v>1077.73</c:v>
                </c:pt>
                <c:pt idx="9011">
                  <c:v>1080.18</c:v>
                </c:pt>
                <c:pt idx="9012">
                  <c:v>1084.71</c:v>
                </c:pt>
                <c:pt idx="9013">
                  <c:v>1090.3</c:v>
                </c:pt>
                <c:pt idx="9014">
                  <c:v>1090.28</c:v>
                </c:pt>
                <c:pt idx="9015">
                  <c:v>1045.5</c:v>
                </c:pt>
                <c:pt idx="9016">
                  <c:v>972.48</c:v>
                </c:pt>
                <c:pt idx="9017">
                  <c:v>890.54</c:v>
                </c:pt>
                <c:pt idx="9018">
                  <c:v>951.59</c:v>
                </c:pt>
                <c:pt idx="9019">
                  <c:v>919.61</c:v>
                </c:pt>
                <c:pt idx="9020">
                  <c:v>895.85</c:v>
                </c:pt>
                <c:pt idx="9021">
                  <c:v>850.66</c:v>
                </c:pt>
                <c:pt idx="9022">
                  <c:v>802.05</c:v>
                </c:pt>
                <c:pt idx="9023">
                  <c:v>746.95</c:v>
                </c:pt>
                <c:pt idx="9024">
                  <c:v>709.54</c:v>
                </c:pt>
                <c:pt idx="9025">
                  <c:v>692.24</c:v>
                </c:pt>
                <c:pt idx="9026">
                  <c:v>674.27</c:v>
                </c:pt>
                <c:pt idx="9027">
                  <c:v>665.2</c:v>
                </c:pt>
                <c:pt idx="9028">
                  <c:v>667.99</c:v>
                </c:pt>
                <c:pt idx="9029">
                  <c:v>693.54</c:v>
                </c:pt>
                <c:pt idx="9030">
                  <c:v>708.48</c:v>
                </c:pt>
                <c:pt idx="9031">
                  <c:v>853.51</c:v>
                </c:pt>
                <c:pt idx="9032">
                  <c:v>975.93</c:v>
                </c:pt>
                <c:pt idx="9033">
                  <c:v>1066.3800000000001</c:v>
                </c:pt>
                <c:pt idx="9034">
                  <c:v>1096.1300000000001</c:v>
                </c:pt>
                <c:pt idx="9035">
                  <c:v>1098.23</c:v>
                </c:pt>
                <c:pt idx="9036">
                  <c:v>1111.8900000000001</c:v>
                </c:pt>
                <c:pt idx="9037">
                  <c:v>1117.74</c:v>
                </c:pt>
                <c:pt idx="9038">
                  <c:v>1107.21</c:v>
                </c:pt>
                <c:pt idx="9039">
                  <c:v>1086.4000000000001</c:v>
                </c:pt>
                <c:pt idx="9040">
                  <c:v>1006.62</c:v>
                </c:pt>
                <c:pt idx="9041">
                  <c:v>926.54</c:v>
                </c:pt>
                <c:pt idx="9042">
                  <c:v>975.25</c:v>
                </c:pt>
                <c:pt idx="9043">
                  <c:v>956.86</c:v>
                </c:pt>
                <c:pt idx="9044">
                  <c:v>908.92</c:v>
                </c:pt>
                <c:pt idx="9045">
                  <c:v>870.12</c:v>
                </c:pt>
                <c:pt idx="9046">
                  <c:v>818.7</c:v>
                </c:pt>
                <c:pt idx="9047">
                  <c:v>762.71</c:v>
                </c:pt>
                <c:pt idx="9048">
                  <c:v>707.29</c:v>
                </c:pt>
                <c:pt idx="9049">
                  <c:v>691.32</c:v>
                </c:pt>
                <c:pt idx="9050">
                  <c:v>677.11</c:v>
                </c:pt>
                <c:pt idx="9051">
                  <c:v>670.06</c:v>
                </c:pt>
                <c:pt idx="9052">
                  <c:v>674.53</c:v>
                </c:pt>
                <c:pt idx="9053">
                  <c:v>688.44</c:v>
                </c:pt>
                <c:pt idx="9054">
                  <c:v>700.91</c:v>
                </c:pt>
                <c:pt idx="9055">
                  <c:v>857.39</c:v>
                </c:pt>
                <c:pt idx="9056">
                  <c:v>983.07</c:v>
                </c:pt>
                <c:pt idx="9057">
                  <c:v>1062.8</c:v>
                </c:pt>
                <c:pt idx="9058">
                  <c:v>1101.68</c:v>
                </c:pt>
                <c:pt idx="9059">
                  <c:v>1114.8</c:v>
                </c:pt>
                <c:pt idx="9060">
                  <c:v>1111.97</c:v>
                </c:pt>
                <c:pt idx="9061">
                  <c:v>1115.3599999999999</c:v>
                </c:pt>
                <c:pt idx="9062">
                  <c:v>1091.6500000000001</c:v>
                </c:pt>
                <c:pt idx="9063">
                  <c:v>1045.93</c:v>
                </c:pt>
                <c:pt idx="9064">
                  <c:v>962.86</c:v>
                </c:pt>
                <c:pt idx="9065">
                  <c:v>902.93</c:v>
                </c:pt>
                <c:pt idx="9066">
                  <c:v>971.01</c:v>
                </c:pt>
                <c:pt idx="9067">
                  <c:v>936.95</c:v>
                </c:pt>
                <c:pt idx="9068">
                  <c:v>900.8</c:v>
                </c:pt>
                <c:pt idx="9069">
                  <c:v>857.69</c:v>
                </c:pt>
                <c:pt idx="9070">
                  <c:v>809.73</c:v>
                </c:pt>
                <c:pt idx="9071">
                  <c:v>771.22</c:v>
                </c:pt>
                <c:pt idx="9072">
                  <c:v>726.46</c:v>
                </c:pt>
                <c:pt idx="9073">
                  <c:v>701.19</c:v>
                </c:pt>
                <c:pt idx="9074">
                  <c:v>673.75</c:v>
                </c:pt>
                <c:pt idx="9075">
                  <c:v>664.11</c:v>
                </c:pt>
                <c:pt idx="9076">
                  <c:v>659.43</c:v>
                </c:pt>
                <c:pt idx="9077">
                  <c:v>661.59</c:v>
                </c:pt>
                <c:pt idx="9078">
                  <c:v>640.69000000000005</c:v>
                </c:pt>
                <c:pt idx="9079">
                  <c:v>744.5</c:v>
                </c:pt>
                <c:pt idx="9080">
                  <c:v>836.73</c:v>
                </c:pt>
                <c:pt idx="9081">
                  <c:v>918.23</c:v>
                </c:pt>
                <c:pt idx="9082">
                  <c:v>949.46</c:v>
                </c:pt>
                <c:pt idx="9083">
                  <c:v>953.73</c:v>
                </c:pt>
                <c:pt idx="9084">
                  <c:v>903.72</c:v>
                </c:pt>
                <c:pt idx="9085">
                  <c:v>887.17</c:v>
                </c:pt>
                <c:pt idx="9086">
                  <c:v>870.52</c:v>
                </c:pt>
                <c:pt idx="9087">
                  <c:v>846.86</c:v>
                </c:pt>
                <c:pt idx="9088">
                  <c:v>824.4</c:v>
                </c:pt>
                <c:pt idx="9089">
                  <c:v>810.57</c:v>
                </c:pt>
                <c:pt idx="9090">
                  <c:v>890.79</c:v>
                </c:pt>
                <c:pt idx="9091">
                  <c:v>883.56</c:v>
                </c:pt>
                <c:pt idx="9092">
                  <c:v>838</c:v>
                </c:pt>
                <c:pt idx="9093">
                  <c:v>798.24</c:v>
                </c:pt>
                <c:pt idx="9094">
                  <c:v>765.57</c:v>
                </c:pt>
                <c:pt idx="9095">
                  <c:v>728.44</c:v>
                </c:pt>
                <c:pt idx="9096">
                  <c:v>697.69</c:v>
                </c:pt>
                <c:pt idx="9097">
                  <c:v>675.15</c:v>
                </c:pt>
                <c:pt idx="9098">
                  <c:v>660.22</c:v>
                </c:pt>
                <c:pt idx="9099">
                  <c:v>645.82000000000005</c:v>
                </c:pt>
                <c:pt idx="9100">
                  <c:v>633.74</c:v>
                </c:pt>
                <c:pt idx="9101">
                  <c:v>639.69000000000005</c:v>
                </c:pt>
                <c:pt idx="9102">
                  <c:v>602.09</c:v>
                </c:pt>
                <c:pt idx="9103">
                  <c:v>636.71</c:v>
                </c:pt>
                <c:pt idx="9104">
                  <c:v>677.15</c:v>
                </c:pt>
                <c:pt idx="9105">
                  <c:v>724.53</c:v>
                </c:pt>
                <c:pt idx="9106">
                  <c:v>768.82</c:v>
                </c:pt>
                <c:pt idx="9107">
                  <c:v>793.86</c:v>
                </c:pt>
                <c:pt idx="9108">
                  <c:v>787.34</c:v>
                </c:pt>
                <c:pt idx="9109">
                  <c:v>750.14</c:v>
                </c:pt>
                <c:pt idx="9110">
                  <c:v>771.42</c:v>
                </c:pt>
                <c:pt idx="9111">
                  <c:v>770.97</c:v>
                </c:pt>
                <c:pt idx="9112">
                  <c:v>759.11</c:v>
                </c:pt>
                <c:pt idx="9113">
                  <c:v>763.42</c:v>
                </c:pt>
                <c:pt idx="9114">
                  <c:v>857.79</c:v>
                </c:pt>
                <c:pt idx="9115">
                  <c:v>846.86</c:v>
                </c:pt>
                <c:pt idx="9116">
                  <c:v>831.94</c:v>
                </c:pt>
                <c:pt idx="9117">
                  <c:v>801.41</c:v>
                </c:pt>
                <c:pt idx="9118">
                  <c:v>759.03</c:v>
                </c:pt>
                <c:pt idx="9119">
                  <c:v>715.76</c:v>
                </c:pt>
                <c:pt idx="9120">
                  <c:v>673.5</c:v>
                </c:pt>
                <c:pt idx="9121">
                  <c:v>659.24</c:v>
                </c:pt>
                <c:pt idx="9122">
                  <c:v>638.32000000000005</c:v>
                </c:pt>
                <c:pt idx="9123">
                  <c:v>631.98</c:v>
                </c:pt>
                <c:pt idx="9124">
                  <c:v>630.9</c:v>
                </c:pt>
                <c:pt idx="9125">
                  <c:v>646.92999999999995</c:v>
                </c:pt>
                <c:pt idx="9126">
                  <c:v>679.61</c:v>
                </c:pt>
                <c:pt idx="9127">
                  <c:v>832.62</c:v>
                </c:pt>
                <c:pt idx="9128">
                  <c:v>969.38</c:v>
                </c:pt>
                <c:pt idx="9129">
                  <c:v>1064.05</c:v>
                </c:pt>
                <c:pt idx="9130">
                  <c:v>1103.8599999999999</c:v>
                </c:pt>
                <c:pt idx="9131">
                  <c:v>1096.23</c:v>
                </c:pt>
                <c:pt idx="9132">
                  <c:v>1107.46</c:v>
                </c:pt>
                <c:pt idx="9133">
                  <c:v>1122.24</c:v>
                </c:pt>
                <c:pt idx="9134">
                  <c:v>1113.52</c:v>
                </c:pt>
                <c:pt idx="9135">
                  <c:v>1075.08</c:v>
                </c:pt>
                <c:pt idx="9136">
                  <c:v>995.57</c:v>
                </c:pt>
                <c:pt idx="9137">
                  <c:v>901.83</c:v>
                </c:pt>
                <c:pt idx="9138">
                  <c:v>963.66</c:v>
                </c:pt>
                <c:pt idx="9139">
                  <c:v>930.89</c:v>
                </c:pt>
                <c:pt idx="9140">
                  <c:v>882.12</c:v>
                </c:pt>
                <c:pt idx="9141">
                  <c:v>838.84</c:v>
                </c:pt>
                <c:pt idx="9142">
                  <c:v>785.18</c:v>
                </c:pt>
                <c:pt idx="9143">
                  <c:v>734.75</c:v>
                </c:pt>
                <c:pt idx="9144">
                  <c:v>694.27</c:v>
                </c:pt>
                <c:pt idx="9145">
                  <c:v>670.14</c:v>
                </c:pt>
                <c:pt idx="9146">
                  <c:v>654.19000000000005</c:v>
                </c:pt>
                <c:pt idx="9147">
                  <c:v>636.62</c:v>
                </c:pt>
                <c:pt idx="9148">
                  <c:v>638.92999999999995</c:v>
                </c:pt>
                <c:pt idx="9149">
                  <c:v>667.26</c:v>
                </c:pt>
                <c:pt idx="9150">
                  <c:v>685.64</c:v>
                </c:pt>
                <c:pt idx="9151">
                  <c:v>833.59</c:v>
                </c:pt>
                <c:pt idx="9152">
                  <c:v>970.13</c:v>
                </c:pt>
                <c:pt idx="9153">
                  <c:v>1057.01</c:v>
                </c:pt>
                <c:pt idx="9154">
                  <c:v>1095.44</c:v>
                </c:pt>
                <c:pt idx="9155">
                  <c:v>1110.8499999999999</c:v>
                </c:pt>
                <c:pt idx="9156">
                  <c:v>1117.07</c:v>
                </c:pt>
                <c:pt idx="9157">
                  <c:v>1135.97</c:v>
                </c:pt>
                <c:pt idx="9158">
                  <c:v>1125.04</c:v>
                </c:pt>
                <c:pt idx="9159">
                  <c:v>1088.04</c:v>
                </c:pt>
                <c:pt idx="9160">
                  <c:v>1004.34</c:v>
                </c:pt>
                <c:pt idx="9161">
                  <c:v>917.99</c:v>
                </c:pt>
                <c:pt idx="9162">
                  <c:v>988.91</c:v>
                </c:pt>
                <c:pt idx="9163">
                  <c:v>947.28</c:v>
                </c:pt>
                <c:pt idx="9164">
                  <c:v>901.11</c:v>
                </c:pt>
                <c:pt idx="9165">
                  <c:v>854.63</c:v>
                </c:pt>
                <c:pt idx="9166">
                  <c:v>806.44</c:v>
                </c:pt>
                <c:pt idx="9167">
                  <c:v>744.65</c:v>
                </c:pt>
                <c:pt idx="9168">
                  <c:v>706</c:v>
                </c:pt>
                <c:pt idx="9169">
                  <c:v>675.32</c:v>
                </c:pt>
                <c:pt idx="9170">
                  <c:v>656.19</c:v>
                </c:pt>
                <c:pt idx="9171">
                  <c:v>646.34</c:v>
                </c:pt>
                <c:pt idx="9172">
                  <c:v>649.04</c:v>
                </c:pt>
                <c:pt idx="9173">
                  <c:v>681.15</c:v>
                </c:pt>
                <c:pt idx="9174">
                  <c:v>688.73</c:v>
                </c:pt>
                <c:pt idx="9175">
                  <c:v>826.85</c:v>
                </c:pt>
                <c:pt idx="9176">
                  <c:v>947.41</c:v>
                </c:pt>
                <c:pt idx="9177">
                  <c:v>1038.83</c:v>
                </c:pt>
                <c:pt idx="9178">
                  <c:v>1083.53</c:v>
                </c:pt>
                <c:pt idx="9179">
                  <c:v>1095.01</c:v>
                </c:pt>
                <c:pt idx="9180">
                  <c:v>1110.0999999999999</c:v>
                </c:pt>
                <c:pt idx="9181">
                  <c:v>1126.33</c:v>
                </c:pt>
                <c:pt idx="9182">
                  <c:v>1117.6199999999999</c:v>
                </c:pt>
                <c:pt idx="9183">
                  <c:v>1080.49</c:v>
                </c:pt>
                <c:pt idx="9184">
                  <c:v>1007.28</c:v>
                </c:pt>
                <c:pt idx="9185">
                  <c:v>921</c:v>
                </c:pt>
                <c:pt idx="9186">
                  <c:v>976.51</c:v>
                </c:pt>
                <c:pt idx="9187">
                  <c:v>943.11</c:v>
                </c:pt>
                <c:pt idx="9188">
                  <c:v>892.44</c:v>
                </c:pt>
                <c:pt idx="9189">
                  <c:v>847.9</c:v>
                </c:pt>
                <c:pt idx="9190">
                  <c:v>789.72</c:v>
                </c:pt>
                <c:pt idx="9191">
                  <c:v>738.08</c:v>
                </c:pt>
                <c:pt idx="9192">
                  <c:v>695.57</c:v>
                </c:pt>
                <c:pt idx="9193">
                  <c:v>669.35</c:v>
                </c:pt>
                <c:pt idx="9194">
                  <c:v>648.42999999999995</c:v>
                </c:pt>
                <c:pt idx="9195">
                  <c:v>644.04</c:v>
                </c:pt>
                <c:pt idx="9196">
                  <c:v>652.94000000000005</c:v>
                </c:pt>
                <c:pt idx="9197">
                  <c:v>672.28</c:v>
                </c:pt>
                <c:pt idx="9198">
                  <c:v>686.72</c:v>
                </c:pt>
                <c:pt idx="9199">
                  <c:v>822.81</c:v>
                </c:pt>
                <c:pt idx="9200">
                  <c:v>965.71</c:v>
                </c:pt>
                <c:pt idx="9201">
                  <c:v>1048.04</c:v>
                </c:pt>
                <c:pt idx="9202">
                  <c:v>1097</c:v>
                </c:pt>
                <c:pt idx="9203">
                  <c:v>1108.31</c:v>
                </c:pt>
                <c:pt idx="9204">
                  <c:v>1101.6600000000001</c:v>
                </c:pt>
                <c:pt idx="9205">
                  <c:v>1106.79</c:v>
                </c:pt>
                <c:pt idx="9206">
                  <c:v>1098.51</c:v>
                </c:pt>
                <c:pt idx="9207">
                  <c:v>1053.33</c:v>
                </c:pt>
                <c:pt idx="9208">
                  <c:v>981.49</c:v>
                </c:pt>
                <c:pt idx="9209">
                  <c:v>905.85</c:v>
                </c:pt>
                <c:pt idx="9210">
                  <c:v>960.67</c:v>
                </c:pt>
                <c:pt idx="9211">
                  <c:v>918.26</c:v>
                </c:pt>
                <c:pt idx="9212">
                  <c:v>882.71</c:v>
                </c:pt>
                <c:pt idx="9213">
                  <c:v>828.48</c:v>
                </c:pt>
                <c:pt idx="9214">
                  <c:v>773.63</c:v>
                </c:pt>
                <c:pt idx="9215">
                  <c:v>727.74</c:v>
                </c:pt>
                <c:pt idx="9216">
                  <c:v>690.1</c:v>
                </c:pt>
                <c:pt idx="9217">
                  <c:v>671.09</c:v>
                </c:pt>
                <c:pt idx="9218">
                  <c:v>657.38</c:v>
                </c:pt>
                <c:pt idx="9219">
                  <c:v>642.08000000000004</c:v>
                </c:pt>
                <c:pt idx="9220">
                  <c:v>658.9</c:v>
                </c:pt>
                <c:pt idx="9221">
                  <c:v>665.68</c:v>
                </c:pt>
                <c:pt idx="9222">
                  <c:v>678.57</c:v>
                </c:pt>
                <c:pt idx="9223">
                  <c:v>815.17</c:v>
                </c:pt>
                <c:pt idx="9224">
                  <c:v>956.03</c:v>
                </c:pt>
                <c:pt idx="9225">
                  <c:v>1037.2</c:v>
                </c:pt>
                <c:pt idx="9226">
                  <c:v>1092.7</c:v>
                </c:pt>
                <c:pt idx="9227">
                  <c:v>1106.08</c:v>
                </c:pt>
                <c:pt idx="9228">
                  <c:v>1103.27</c:v>
                </c:pt>
                <c:pt idx="9229">
                  <c:v>1113.68</c:v>
                </c:pt>
                <c:pt idx="9230">
                  <c:v>1093.95</c:v>
                </c:pt>
                <c:pt idx="9231">
                  <c:v>1042.07</c:v>
                </c:pt>
                <c:pt idx="9232">
                  <c:v>965.09</c:v>
                </c:pt>
                <c:pt idx="9233">
                  <c:v>896.11</c:v>
                </c:pt>
                <c:pt idx="9234">
                  <c:v>960.73</c:v>
                </c:pt>
                <c:pt idx="9235">
                  <c:v>927.85</c:v>
                </c:pt>
                <c:pt idx="9236">
                  <c:v>893.03</c:v>
                </c:pt>
                <c:pt idx="9237">
                  <c:v>850.54</c:v>
                </c:pt>
                <c:pt idx="9238">
                  <c:v>811.12</c:v>
                </c:pt>
                <c:pt idx="9239">
                  <c:v>764.49</c:v>
                </c:pt>
                <c:pt idx="9240">
                  <c:v>724.46</c:v>
                </c:pt>
                <c:pt idx="9241">
                  <c:v>682.2</c:v>
                </c:pt>
                <c:pt idx="9242">
                  <c:v>662.17</c:v>
                </c:pt>
                <c:pt idx="9243">
                  <c:v>650.41</c:v>
                </c:pt>
                <c:pt idx="9244">
                  <c:v>652.69000000000005</c:v>
                </c:pt>
                <c:pt idx="9245">
                  <c:v>653.91</c:v>
                </c:pt>
                <c:pt idx="9246">
                  <c:v>640.54999999999995</c:v>
                </c:pt>
                <c:pt idx="9247">
                  <c:v>710.51</c:v>
                </c:pt>
                <c:pt idx="9248">
                  <c:v>832</c:v>
                </c:pt>
                <c:pt idx="9249">
                  <c:v>911.33</c:v>
                </c:pt>
                <c:pt idx="9250">
                  <c:v>947.52</c:v>
                </c:pt>
                <c:pt idx="9251">
                  <c:v>919.47</c:v>
                </c:pt>
                <c:pt idx="9252">
                  <c:v>897.55</c:v>
                </c:pt>
                <c:pt idx="9253">
                  <c:v>889.98</c:v>
                </c:pt>
                <c:pt idx="9254">
                  <c:v>871.52</c:v>
                </c:pt>
                <c:pt idx="9255">
                  <c:v>850.86</c:v>
                </c:pt>
                <c:pt idx="9256">
                  <c:v>814</c:v>
                </c:pt>
                <c:pt idx="9257">
                  <c:v>798.97</c:v>
                </c:pt>
                <c:pt idx="9258">
                  <c:v>883.6</c:v>
                </c:pt>
                <c:pt idx="9259">
                  <c:v>867.47</c:v>
                </c:pt>
                <c:pt idx="9260">
                  <c:v>844.39</c:v>
                </c:pt>
                <c:pt idx="9261">
                  <c:v>804.28</c:v>
                </c:pt>
                <c:pt idx="9262">
                  <c:v>767.45</c:v>
                </c:pt>
                <c:pt idx="9263">
                  <c:v>720.43</c:v>
                </c:pt>
                <c:pt idx="9264">
                  <c:v>687.68</c:v>
                </c:pt>
                <c:pt idx="9265">
                  <c:v>675.19</c:v>
                </c:pt>
                <c:pt idx="9266">
                  <c:v>650.36</c:v>
                </c:pt>
                <c:pt idx="9267">
                  <c:v>635.59</c:v>
                </c:pt>
                <c:pt idx="9268">
                  <c:v>616.23</c:v>
                </c:pt>
                <c:pt idx="9269">
                  <c:v>596.88</c:v>
                </c:pt>
                <c:pt idx="9270">
                  <c:v>573.5</c:v>
                </c:pt>
                <c:pt idx="9271">
                  <c:v>608.94000000000005</c:v>
                </c:pt>
                <c:pt idx="9272">
                  <c:v>653.27</c:v>
                </c:pt>
                <c:pt idx="9273">
                  <c:v>692.27</c:v>
                </c:pt>
                <c:pt idx="9274">
                  <c:v>737.27</c:v>
                </c:pt>
                <c:pt idx="9275">
                  <c:v>764.76</c:v>
                </c:pt>
                <c:pt idx="9276">
                  <c:v>757.89</c:v>
                </c:pt>
                <c:pt idx="9277">
                  <c:v>758.56</c:v>
                </c:pt>
                <c:pt idx="9278">
                  <c:v>757.41</c:v>
                </c:pt>
                <c:pt idx="9279">
                  <c:v>752.93</c:v>
                </c:pt>
                <c:pt idx="9280">
                  <c:v>732.97</c:v>
                </c:pt>
                <c:pt idx="9281">
                  <c:v>723.1</c:v>
                </c:pt>
                <c:pt idx="9282">
                  <c:v>815.07</c:v>
                </c:pt>
                <c:pt idx="9283">
                  <c:v>803.77</c:v>
                </c:pt>
                <c:pt idx="9284">
                  <c:v>791.56</c:v>
                </c:pt>
                <c:pt idx="9285">
                  <c:v>775.38</c:v>
                </c:pt>
                <c:pt idx="9286">
                  <c:v>727.75</c:v>
                </c:pt>
                <c:pt idx="9287">
                  <c:v>689.08</c:v>
                </c:pt>
                <c:pt idx="9288">
                  <c:v>655.09</c:v>
                </c:pt>
                <c:pt idx="9289">
                  <c:v>633.09</c:v>
                </c:pt>
                <c:pt idx="9290">
                  <c:v>614.65</c:v>
                </c:pt>
                <c:pt idx="9291">
                  <c:v>616.29999999999995</c:v>
                </c:pt>
                <c:pt idx="9292">
                  <c:v>615.97</c:v>
                </c:pt>
                <c:pt idx="9293">
                  <c:v>643.85</c:v>
                </c:pt>
                <c:pt idx="9294">
                  <c:v>674.01</c:v>
                </c:pt>
                <c:pt idx="9295">
                  <c:v>813.05</c:v>
                </c:pt>
                <c:pt idx="9296">
                  <c:v>949.98</c:v>
                </c:pt>
                <c:pt idx="9297">
                  <c:v>1032.42</c:v>
                </c:pt>
                <c:pt idx="9298">
                  <c:v>1090.73</c:v>
                </c:pt>
                <c:pt idx="9299">
                  <c:v>1108.97</c:v>
                </c:pt>
                <c:pt idx="9300">
                  <c:v>1105.23</c:v>
                </c:pt>
                <c:pt idx="9301">
                  <c:v>1119.6300000000001</c:v>
                </c:pt>
                <c:pt idx="9302">
                  <c:v>1111.4100000000001</c:v>
                </c:pt>
                <c:pt idx="9303">
                  <c:v>1071.5899999999999</c:v>
                </c:pt>
                <c:pt idx="9304">
                  <c:v>1006.35</c:v>
                </c:pt>
                <c:pt idx="9305">
                  <c:v>915.34</c:v>
                </c:pt>
                <c:pt idx="9306">
                  <c:v>976.99</c:v>
                </c:pt>
                <c:pt idx="9307">
                  <c:v>931.17</c:v>
                </c:pt>
                <c:pt idx="9308">
                  <c:v>890.14</c:v>
                </c:pt>
                <c:pt idx="9309">
                  <c:v>839.91</c:v>
                </c:pt>
                <c:pt idx="9310">
                  <c:v>789.58</c:v>
                </c:pt>
                <c:pt idx="9311">
                  <c:v>726.67</c:v>
                </c:pt>
                <c:pt idx="9312">
                  <c:v>694.45</c:v>
                </c:pt>
                <c:pt idx="9313">
                  <c:v>671.02</c:v>
                </c:pt>
                <c:pt idx="9314">
                  <c:v>653.37</c:v>
                </c:pt>
                <c:pt idx="9315">
                  <c:v>643.38</c:v>
                </c:pt>
                <c:pt idx="9316">
                  <c:v>642.55999999999995</c:v>
                </c:pt>
                <c:pt idx="9317">
                  <c:v>662.71</c:v>
                </c:pt>
                <c:pt idx="9318">
                  <c:v>686.48</c:v>
                </c:pt>
                <c:pt idx="9319">
                  <c:v>823.13</c:v>
                </c:pt>
                <c:pt idx="9320">
                  <c:v>961.03</c:v>
                </c:pt>
                <c:pt idx="9321">
                  <c:v>1054.45</c:v>
                </c:pt>
                <c:pt idx="9322">
                  <c:v>1093.0899999999999</c:v>
                </c:pt>
                <c:pt idx="9323">
                  <c:v>1103.3800000000001</c:v>
                </c:pt>
                <c:pt idx="9324">
                  <c:v>1101.21</c:v>
                </c:pt>
                <c:pt idx="9325">
                  <c:v>1127.0999999999999</c:v>
                </c:pt>
                <c:pt idx="9326">
                  <c:v>1122.8900000000001</c:v>
                </c:pt>
                <c:pt idx="9327">
                  <c:v>1081.55</c:v>
                </c:pt>
                <c:pt idx="9328">
                  <c:v>1011.52</c:v>
                </c:pt>
                <c:pt idx="9329">
                  <c:v>907.52</c:v>
                </c:pt>
                <c:pt idx="9330">
                  <c:v>974.18</c:v>
                </c:pt>
                <c:pt idx="9331">
                  <c:v>934.44</c:v>
                </c:pt>
                <c:pt idx="9332">
                  <c:v>902.11</c:v>
                </c:pt>
                <c:pt idx="9333">
                  <c:v>849.93</c:v>
                </c:pt>
                <c:pt idx="9334">
                  <c:v>794.96</c:v>
                </c:pt>
                <c:pt idx="9335">
                  <c:v>736.54</c:v>
                </c:pt>
                <c:pt idx="9336">
                  <c:v>692.4</c:v>
                </c:pt>
                <c:pt idx="9337">
                  <c:v>668.17</c:v>
                </c:pt>
                <c:pt idx="9338">
                  <c:v>643.6</c:v>
                </c:pt>
                <c:pt idx="9339">
                  <c:v>642.99</c:v>
                </c:pt>
                <c:pt idx="9340">
                  <c:v>639.26</c:v>
                </c:pt>
                <c:pt idx="9341">
                  <c:v>655.45</c:v>
                </c:pt>
                <c:pt idx="9342">
                  <c:v>691.87</c:v>
                </c:pt>
                <c:pt idx="9343">
                  <c:v>824.68</c:v>
                </c:pt>
                <c:pt idx="9344">
                  <c:v>968.11</c:v>
                </c:pt>
                <c:pt idx="9345">
                  <c:v>1056.92</c:v>
                </c:pt>
                <c:pt idx="9346">
                  <c:v>1106.1600000000001</c:v>
                </c:pt>
                <c:pt idx="9347">
                  <c:v>1109.67</c:v>
                </c:pt>
                <c:pt idx="9348">
                  <c:v>1120.74</c:v>
                </c:pt>
                <c:pt idx="9349">
                  <c:v>1145.3</c:v>
                </c:pt>
                <c:pt idx="9350">
                  <c:v>1140.98</c:v>
                </c:pt>
                <c:pt idx="9351">
                  <c:v>1095.68</c:v>
                </c:pt>
                <c:pt idx="9352">
                  <c:v>1009.27</c:v>
                </c:pt>
                <c:pt idx="9353">
                  <c:v>932.08</c:v>
                </c:pt>
                <c:pt idx="9354">
                  <c:v>998.35</c:v>
                </c:pt>
                <c:pt idx="9355">
                  <c:v>958.69</c:v>
                </c:pt>
                <c:pt idx="9356">
                  <c:v>928.08</c:v>
                </c:pt>
                <c:pt idx="9357">
                  <c:v>862.68</c:v>
                </c:pt>
                <c:pt idx="9358">
                  <c:v>818.55</c:v>
                </c:pt>
                <c:pt idx="9359">
                  <c:v>769.51</c:v>
                </c:pt>
                <c:pt idx="9360">
                  <c:v>726.91</c:v>
                </c:pt>
                <c:pt idx="9361">
                  <c:v>690.78</c:v>
                </c:pt>
                <c:pt idx="9362">
                  <c:v>675.97</c:v>
                </c:pt>
                <c:pt idx="9363">
                  <c:v>662.49</c:v>
                </c:pt>
                <c:pt idx="9364">
                  <c:v>668.86</c:v>
                </c:pt>
                <c:pt idx="9365">
                  <c:v>687.47</c:v>
                </c:pt>
                <c:pt idx="9366">
                  <c:v>703.66</c:v>
                </c:pt>
                <c:pt idx="9367">
                  <c:v>836.27</c:v>
                </c:pt>
                <c:pt idx="9368">
                  <c:v>967.95</c:v>
                </c:pt>
                <c:pt idx="9369">
                  <c:v>1053.69</c:v>
                </c:pt>
                <c:pt idx="9370">
                  <c:v>1099.29</c:v>
                </c:pt>
                <c:pt idx="9371">
                  <c:v>1115.05</c:v>
                </c:pt>
                <c:pt idx="9372">
                  <c:v>1105.8900000000001</c:v>
                </c:pt>
                <c:pt idx="9373">
                  <c:v>1096.46</c:v>
                </c:pt>
                <c:pt idx="9374">
                  <c:v>1104.4100000000001</c:v>
                </c:pt>
                <c:pt idx="9375">
                  <c:v>1080.3</c:v>
                </c:pt>
                <c:pt idx="9376">
                  <c:v>1004.48</c:v>
                </c:pt>
                <c:pt idx="9377">
                  <c:v>920.52</c:v>
                </c:pt>
                <c:pt idx="9378">
                  <c:v>985.53</c:v>
                </c:pt>
                <c:pt idx="9379">
                  <c:v>948.62</c:v>
                </c:pt>
                <c:pt idx="9380">
                  <c:v>902</c:v>
                </c:pt>
                <c:pt idx="9381">
                  <c:v>856.95</c:v>
                </c:pt>
                <c:pt idx="9382">
                  <c:v>806.83</c:v>
                </c:pt>
                <c:pt idx="9383">
                  <c:v>752.83</c:v>
                </c:pt>
                <c:pt idx="9384">
                  <c:v>714.9</c:v>
                </c:pt>
                <c:pt idx="9385">
                  <c:v>685.32</c:v>
                </c:pt>
                <c:pt idx="9386">
                  <c:v>659.87</c:v>
                </c:pt>
                <c:pt idx="9387">
                  <c:v>651.46</c:v>
                </c:pt>
                <c:pt idx="9388">
                  <c:v>655.76</c:v>
                </c:pt>
                <c:pt idx="9389">
                  <c:v>677.01</c:v>
                </c:pt>
                <c:pt idx="9390">
                  <c:v>688.21</c:v>
                </c:pt>
                <c:pt idx="9391">
                  <c:v>833.26</c:v>
                </c:pt>
                <c:pt idx="9392">
                  <c:v>958.08</c:v>
                </c:pt>
                <c:pt idx="9393">
                  <c:v>1053.8599999999999</c:v>
                </c:pt>
                <c:pt idx="9394">
                  <c:v>1080.92</c:v>
                </c:pt>
                <c:pt idx="9395">
                  <c:v>1099.8800000000001</c:v>
                </c:pt>
                <c:pt idx="9396">
                  <c:v>1114.02</c:v>
                </c:pt>
                <c:pt idx="9397">
                  <c:v>1126.02</c:v>
                </c:pt>
                <c:pt idx="9398">
                  <c:v>1121.45</c:v>
                </c:pt>
                <c:pt idx="9399">
                  <c:v>1075.45</c:v>
                </c:pt>
                <c:pt idx="9400">
                  <c:v>995.38</c:v>
                </c:pt>
                <c:pt idx="9401">
                  <c:v>913.41</c:v>
                </c:pt>
                <c:pt idx="9402">
                  <c:v>975.8</c:v>
                </c:pt>
                <c:pt idx="9403">
                  <c:v>950.54</c:v>
                </c:pt>
                <c:pt idx="9404">
                  <c:v>900.91</c:v>
                </c:pt>
                <c:pt idx="9405">
                  <c:v>858.75</c:v>
                </c:pt>
                <c:pt idx="9406">
                  <c:v>799.9</c:v>
                </c:pt>
                <c:pt idx="9407">
                  <c:v>769.34</c:v>
                </c:pt>
                <c:pt idx="9408">
                  <c:v>729.39</c:v>
                </c:pt>
                <c:pt idx="9409">
                  <c:v>700.66</c:v>
                </c:pt>
                <c:pt idx="9410">
                  <c:v>685.73</c:v>
                </c:pt>
                <c:pt idx="9411">
                  <c:v>675.02</c:v>
                </c:pt>
                <c:pt idx="9412">
                  <c:v>668.12</c:v>
                </c:pt>
                <c:pt idx="9413">
                  <c:v>678.75</c:v>
                </c:pt>
                <c:pt idx="9414">
                  <c:v>654.75</c:v>
                </c:pt>
                <c:pt idx="9415">
                  <c:v>753.69</c:v>
                </c:pt>
                <c:pt idx="9416">
                  <c:v>864.38</c:v>
                </c:pt>
                <c:pt idx="9417">
                  <c:v>941.19</c:v>
                </c:pt>
                <c:pt idx="9418">
                  <c:v>971.29</c:v>
                </c:pt>
                <c:pt idx="9419">
                  <c:v>965.62</c:v>
                </c:pt>
                <c:pt idx="9420">
                  <c:v>940.86</c:v>
                </c:pt>
                <c:pt idx="9421">
                  <c:v>923.19</c:v>
                </c:pt>
                <c:pt idx="9422">
                  <c:v>922.46</c:v>
                </c:pt>
                <c:pt idx="9423">
                  <c:v>892.41</c:v>
                </c:pt>
                <c:pt idx="9424">
                  <c:v>859.55</c:v>
                </c:pt>
                <c:pt idx="9425">
                  <c:v>821.42</c:v>
                </c:pt>
                <c:pt idx="9426">
                  <c:v>897.83</c:v>
                </c:pt>
                <c:pt idx="9427">
                  <c:v>881.15</c:v>
                </c:pt>
                <c:pt idx="9428">
                  <c:v>847.52</c:v>
                </c:pt>
                <c:pt idx="9429">
                  <c:v>805.87</c:v>
                </c:pt>
                <c:pt idx="9430">
                  <c:v>766.17</c:v>
                </c:pt>
                <c:pt idx="9431">
                  <c:v>731.84</c:v>
                </c:pt>
                <c:pt idx="9432">
                  <c:v>700.36</c:v>
                </c:pt>
                <c:pt idx="9433">
                  <c:v>686.98</c:v>
                </c:pt>
                <c:pt idx="9434">
                  <c:v>675.7</c:v>
                </c:pt>
                <c:pt idx="9435">
                  <c:v>658.48</c:v>
                </c:pt>
                <c:pt idx="9436">
                  <c:v>648.86</c:v>
                </c:pt>
                <c:pt idx="9437">
                  <c:v>630.13</c:v>
                </c:pt>
                <c:pt idx="9438">
                  <c:v>592.95000000000005</c:v>
                </c:pt>
                <c:pt idx="9439">
                  <c:v>627.88</c:v>
                </c:pt>
                <c:pt idx="9440">
                  <c:v>661.01</c:v>
                </c:pt>
                <c:pt idx="9441">
                  <c:v>711.67</c:v>
                </c:pt>
                <c:pt idx="9442">
                  <c:v>760.01</c:v>
                </c:pt>
                <c:pt idx="9443">
                  <c:v>779.7</c:v>
                </c:pt>
                <c:pt idx="9444">
                  <c:v>781.09</c:v>
                </c:pt>
                <c:pt idx="9445">
                  <c:v>770.08</c:v>
                </c:pt>
                <c:pt idx="9446">
                  <c:v>753.59</c:v>
                </c:pt>
                <c:pt idx="9447">
                  <c:v>751.35</c:v>
                </c:pt>
                <c:pt idx="9448">
                  <c:v>743.82</c:v>
                </c:pt>
                <c:pt idx="9449">
                  <c:v>735.21</c:v>
                </c:pt>
                <c:pt idx="9450">
                  <c:v>826.02</c:v>
                </c:pt>
                <c:pt idx="9451">
                  <c:v>832.21</c:v>
                </c:pt>
                <c:pt idx="9452">
                  <c:v>812.9</c:v>
                </c:pt>
                <c:pt idx="9453">
                  <c:v>799.73</c:v>
                </c:pt>
                <c:pt idx="9454">
                  <c:v>762.5</c:v>
                </c:pt>
                <c:pt idx="9455">
                  <c:v>712.83</c:v>
                </c:pt>
                <c:pt idx="9456">
                  <c:v>673.54</c:v>
                </c:pt>
                <c:pt idx="9457">
                  <c:v>657.23</c:v>
                </c:pt>
                <c:pt idx="9458">
                  <c:v>642.49</c:v>
                </c:pt>
                <c:pt idx="9459">
                  <c:v>631.13</c:v>
                </c:pt>
                <c:pt idx="9460">
                  <c:v>633.17999999999995</c:v>
                </c:pt>
                <c:pt idx="9461">
                  <c:v>659.5</c:v>
                </c:pt>
                <c:pt idx="9462">
                  <c:v>680.6</c:v>
                </c:pt>
                <c:pt idx="9463">
                  <c:v>846.92</c:v>
                </c:pt>
                <c:pt idx="9464">
                  <c:v>989.33</c:v>
                </c:pt>
                <c:pt idx="9465">
                  <c:v>1081.24</c:v>
                </c:pt>
                <c:pt idx="9466">
                  <c:v>1119.9100000000001</c:v>
                </c:pt>
                <c:pt idx="9467">
                  <c:v>1127.22</c:v>
                </c:pt>
                <c:pt idx="9468">
                  <c:v>1125.8900000000001</c:v>
                </c:pt>
                <c:pt idx="9469">
                  <c:v>1140.44</c:v>
                </c:pt>
                <c:pt idx="9470">
                  <c:v>1132.25</c:v>
                </c:pt>
                <c:pt idx="9471">
                  <c:v>1085.98</c:v>
                </c:pt>
                <c:pt idx="9472">
                  <c:v>1013.36</c:v>
                </c:pt>
                <c:pt idx="9473">
                  <c:v>926.79</c:v>
                </c:pt>
                <c:pt idx="9474">
                  <c:v>984.65</c:v>
                </c:pt>
                <c:pt idx="9475">
                  <c:v>949.06</c:v>
                </c:pt>
                <c:pt idx="9476">
                  <c:v>905.35</c:v>
                </c:pt>
                <c:pt idx="9477">
                  <c:v>865.51</c:v>
                </c:pt>
                <c:pt idx="9478">
                  <c:v>813.79</c:v>
                </c:pt>
                <c:pt idx="9479">
                  <c:v>750.82</c:v>
                </c:pt>
                <c:pt idx="9480">
                  <c:v>716.85</c:v>
                </c:pt>
                <c:pt idx="9481">
                  <c:v>680.43</c:v>
                </c:pt>
                <c:pt idx="9482">
                  <c:v>663.35</c:v>
                </c:pt>
                <c:pt idx="9483">
                  <c:v>654.49</c:v>
                </c:pt>
                <c:pt idx="9484">
                  <c:v>660.28</c:v>
                </c:pt>
                <c:pt idx="9485">
                  <c:v>678.1</c:v>
                </c:pt>
                <c:pt idx="9486">
                  <c:v>698.43</c:v>
                </c:pt>
                <c:pt idx="9487">
                  <c:v>851.12</c:v>
                </c:pt>
                <c:pt idx="9488">
                  <c:v>985.79</c:v>
                </c:pt>
                <c:pt idx="9489">
                  <c:v>1079.08</c:v>
                </c:pt>
                <c:pt idx="9490">
                  <c:v>1130.3</c:v>
                </c:pt>
                <c:pt idx="9491">
                  <c:v>1143.73</c:v>
                </c:pt>
                <c:pt idx="9492">
                  <c:v>1134.27</c:v>
                </c:pt>
                <c:pt idx="9493">
                  <c:v>1145.23</c:v>
                </c:pt>
                <c:pt idx="9494">
                  <c:v>1139.1300000000001</c:v>
                </c:pt>
                <c:pt idx="9495">
                  <c:v>1108.98</c:v>
                </c:pt>
                <c:pt idx="9496">
                  <c:v>1034.22</c:v>
                </c:pt>
                <c:pt idx="9497">
                  <c:v>931.6</c:v>
                </c:pt>
                <c:pt idx="9498">
                  <c:v>985.47</c:v>
                </c:pt>
                <c:pt idx="9499">
                  <c:v>956.19</c:v>
                </c:pt>
                <c:pt idx="9500">
                  <c:v>918.26</c:v>
                </c:pt>
                <c:pt idx="9501">
                  <c:v>880.61</c:v>
                </c:pt>
                <c:pt idx="9502">
                  <c:v>821.97</c:v>
                </c:pt>
                <c:pt idx="9503">
                  <c:v>765.59</c:v>
                </c:pt>
                <c:pt idx="9504">
                  <c:v>722.53</c:v>
                </c:pt>
                <c:pt idx="9505">
                  <c:v>701.86</c:v>
                </c:pt>
                <c:pt idx="9506">
                  <c:v>682.7</c:v>
                </c:pt>
                <c:pt idx="9507">
                  <c:v>672.86</c:v>
                </c:pt>
                <c:pt idx="9508">
                  <c:v>678.74</c:v>
                </c:pt>
                <c:pt idx="9509">
                  <c:v>700.39</c:v>
                </c:pt>
                <c:pt idx="9510">
                  <c:v>711.68</c:v>
                </c:pt>
                <c:pt idx="9511">
                  <c:v>857.19</c:v>
                </c:pt>
                <c:pt idx="9512">
                  <c:v>999.81</c:v>
                </c:pt>
                <c:pt idx="9513">
                  <c:v>1077.23</c:v>
                </c:pt>
                <c:pt idx="9514">
                  <c:v>1143.28</c:v>
                </c:pt>
                <c:pt idx="9515">
                  <c:v>1149.6300000000001</c:v>
                </c:pt>
                <c:pt idx="9516">
                  <c:v>1158.47</c:v>
                </c:pt>
                <c:pt idx="9517">
                  <c:v>1162.6400000000001</c:v>
                </c:pt>
                <c:pt idx="9518">
                  <c:v>1163.47</c:v>
                </c:pt>
                <c:pt idx="9519">
                  <c:v>1115.58</c:v>
                </c:pt>
                <c:pt idx="9520">
                  <c:v>1032.55</c:v>
                </c:pt>
                <c:pt idx="9521">
                  <c:v>914.46</c:v>
                </c:pt>
                <c:pt idx="9522">
                  <c:v>990.48</c:v>
                </c:pt>
                <c:pt idx="9523">
                  <c:v>973.29</c:v>
                </c:pt>
                <c:pt idx="9524">
                  <c:v>931.47</c:v>
                </c:pt>
                <c:pt idx="9525">
                  <c:v>898.43</c:v>
                </c:pt>
                <c:pt idx="9526">
                  <c:v>845.57</c:v>
                </c:pt>
                <c:pt idx="9527">
                  <c:v>790.4</c:v>
                </c:pt>
                <c:pt idx="9528">
                  <c:v>750.8</c:v>
                </c:pt>
                <c:pt idx="9529">
                  <c:v>721.51</c:v>
                </c:pt>
                <c:pt idx="9530">
                  <c:v>705.48</c:v>
                </c:pt>
                <c:pt idx="9531">
                  <c:v>695.21</c:v>
                </c:pt>
                <c:pt idx="9532">
                  <c:v>702.45</c:v>
                </c:pt>
                <c:pt idx="9533">
                  <c:v>716.67</c:v>
                </c:pt>
                <c:pt idx="9534">
                  <c:v>737.58</c:v>
                </c:pt>
                <c:pt idx="9535">
                  <c:v>887.8</c:v>
                </c:pt>
                <c:pt idx="9536">
                  <c:v>1021.73</c:v>
                </c:pt>
                <c:pt idx="9537">
                  <c:v>1101.3699999999999</c:v>
                </c:pt>
                <c:pt idx="9538">
                  <c:v>1153.4100000000001</c:v>
                </c:pt>
                <c:pt idx="9539">
                  <c:v>1143.81</c:v>
                </c:pt>
                <c:pt idx="9540">
                  <c:v>1151.1600000000001</c:v>
                </c:pt>
                <c:pt idx="9541">
                  <c:v>1165.43</c:v>
                </c:pt>
                <c:pt idx="9542">
                  <c:v>1167.3900000000001</c:v>
                </c:pt>
                <c:pt idx="9543">
                  <c:v>1118.58</c:v>
                </c:pt>
                <c:pt idx="9544">
                  <c:v>1031.1199999999999</c:v>
                </c:pt>
                <c:pt idx="9545">
                  <c:v>930.11</c:v>
                </c:pt>
                <c:pt idx="9546">
                  <c:v>990.11</c:v>
                </c:pt>
                <c:pt idx="9547">
                  <c:v>977.67</c:v>
                </c:pt>
                <c:pt idx="9548">
                  <c:v>935.52</c:v>
                </c:pt>
                <c:pt idx="9549">
                  <c:v>892.12</c:v>
                </c:pt>
                <c:pt idx="9550">
                  <c:v>841.82</c:v>
                </c:pt>
                <c:pt idx="9551">
                  <c:v>782.35</c:v>
                </c:pt>
                <c:pt idx="9552">
                  <c:v>740.83</c:v>
                </c:pt>
                <c:pt idx="9553">
                  <c:v>723.49</c:v>
                </c:pt>
                <c:pt idx="9554">
                  <c:v>701.69</c:v>
                </c:pt>
                <c:pt idx="9555">
                  <c:v>697.73</c:v>
                </c:pt>
                <c:pt idx="9556">
                  <c:v>694.93</c:v>
                </c:pt>
                <c:pt idx="9557">
                  <c:v>714.63</c:v>
                </c:pt>
                <c:pt idx="9558">
                  <c:v>745.69</c:v>
                </c:pt>
                <c:pt idx="9559">
                  <c:v>882.68</c:v>
                </c:pt>
                <c:pt idx="9560">
                  <c:v>1012.88</c:v>
                </c:pt>
                <c:pt idx="9561">
                  <c:v>1095.54</c:v>
                </c:pt>
                <c:pt idx="9562">
                  <c:v>1136.8</c:v>
                </c:pt>
                <c:pt idx="9563">
                  <c:v>1144.71</c:v>
                </c:pt>
                <c:pt idx="9564">
                  <c:v>1136.8</c:v>
                </c:pt>
                <c:pt idx="9565">
                  <c:v>1142.7</c:v>
                </c:pt>
                <c:pt idx="9566">
                  <c:v>1150.17</c:v>
                </c:pt>
                <c:pt idx="9567">
                  <c:v>1099.94</c:v>
                </c:pt>
                <c:pt idx="9568">
                  <c:v>1006.37</c:v>
                </c:pt>
                <c:pt idx="9569">
                  <c:v>920.22</c:v>
                </c:pt>
                <c:pt idx="9570">
                  <c:v>989.51</c:v>
                </c:pt>
                <c:pt idx="9571">
                  <c:v>959.86</c:v>
                </c:pt>
                <c:pt idx="9572">
                  <c:v>916.04</c:v>
                </c:pt>
                <c:pt idx="9573">
                  <c:v>862.69</c:v>
                </c:pt>
                <c:pt idx="9574">
                  <c:v>823</c:v>
                </c:pt>
                <c:pt idx="9575">
                  <c:v>778.36</c:v>
                </c:pt>
                <c:pt idx="9576">
                  <c:v>743.85</c:v>
                </c:pt>
                <c:pt idx="9577">
                  <c:v>718.21</c:v>
                </c:pt>
                <c:pt idx="9578">
                  <c:v>695.03</c:v>
                </c:pt>
                <c:pt idx="9579">
                  <c:v>676.62</c:v>
                </c:pt>
                <c:pt idx="9580">
                  <c:v>671.17</c:v>
                </c:pt>
                <c:pt idx="9581">
                  <c:v>674.05</c:v>
                </c:pt>
                <c:pt idx="9582">
                  <c:v>666.72</c:v>
                </c:pt>
                <c:pt idx="9583">
                  <c:v>756.96</c:v>
                </c:pt>
                <c:pt idx="9584">
                  <c:v>871.1</c:v>
                </c:pt>
                <c:pt idx="9585">
                  <c:v>932.15</c:v>
                </c:pt>
                <c:pt idx="9586">
                  <c:v>974.13</c:v>
                </c:pt>
                <c:pt idx="9587">
                  <c:v>953.11</c:v>
                </c:pt>
                <c:pt idx="9588">
                  <c:v>923.86</c:v>
                </c:pt>
                <c:pt idx="9589">
                  <c:v>924.58</c:v>
                </c:pt>
                <c:pt idx="9590">
                  <c:v>898.32</c:v>
                </c:pt>
                <c:pt idx="9591">
                  <c:v>880.48</c:v>
                </c:pt>
                <c:pt idx="9592">
                  <c:v>844.67</c:v>
                </c:pt>
                <c:pt idx="9593">
                  <c:v>822.43</c:v>
                </c:pt>
                <c:pt idx="9594">
                  <c:v>899.82</c:v>
                </c:pt>
                <c:pt idx="9595">
                  <c:v>891.09</c:v>
                </c:pt>
                <c:pt idx="9596">
                  <c:v>851.17</c:v>
                </c:pt>
                <c:pt idx="9597">
                  <c:v>816.99</c:v>
                </c:pt>
                <c:pt idx="9598">
                  <c:v>774.01</c:v>
                </c:pt>
                <c:pt idx="9599">
                  <c:v>738.28</c:v>
                </c:pt>
                <c:pt idx="9600">
                  <c:v>703.9</c:v>
                </c:pt>
                <c:pt idx="9601">
                  <c:v>680.19</c:v>
                </c:pt>
                <c:pt idx="9602">
                  <c:v>658.89</c:v>
                </c:pt>
                <c:pt idx="9603">
                  <c:v>642.04</c:v>
                </c:pt>
                <c:pt idx="9604">
                  <c:v>629.21</c:v>
                </c:pt>
                <c:pt idx="9605">
                  <c:v>629.92999999999995</c:v>
                </c:pt>
                <c:pt idx="9606">
                  <c:v>601.12</c:v>
                </c:pt>
                <c:pt idx="9607">
                  <c:v>632.47</c:v>
                </c:pt>
                <c:pt idx="9608">
                  <c:v>681.44</c:v>
                </c:pt>
                <c:pt idx="9609">
                  <c:v>725.61</c:v>
                </c:pt>
                <c:pt idx="9610">
                  <c:v>765.46</c:v>
                </c:pt>
                <c:pt idx="9611">
                  <c:v>789.72</c:v>
                </c:pt>
                <c:pt idx="9612">
                  <c:v>796.91</c:v>
                </c:pt>
                <c:pt idx="9613">
                  <c:v>799.45</c:v>
                </c:pt>
                <c:pt idx="9614">
                  <c:v>798.53</c:v>
                </c:pt>
                <c:pt idx="9615">
                  <c:v>786</c:v>
                </c:pt>
                <c:pt idx="9616">
                  <c:v>776.72</c:v>
                </c:pt>
                <c:pt idx="9617">
                  <c:v>771.35</c:v>
                </c:pt>
                <c:pt idx="9618">
                  <c:v>849.74</c:v>
                </c:pt>
                <c:pt idx="9619">
                  <c:v>859.56</c:v>
                </c:pt>
                <c:pt idx="9620">
                  <c:v>842.01</c:v>
                </c:pt>
                <c:pt idx="9621">
                  <c:v>818.26</c:v>
                </c:pt>
                <c:pt idx="9622">
                  <c:v>772.58</c:v>
                </c:pt>
                <c:pt idx="9623">
                  <c:v>728.39</c:v>
                </c:pt>
                <c:pt idx="9624">
                  <c:v>690.18</c:v>
                </c:pt>
                <c:pt idx="9625">
                  <c:v>667.41</c:v>
                </c:pt>
                <c:pt idx="9626">
                  <c:v>647.92999999999995</c:v>
                </c:pt>
                <c:pt idx="9627">
                  <c:v>640.79999999999995</c:v>
                </c:pt>
                <c:pt idx="9628">
                  <c:v>644.26</c:v>
                </c:pt>
                <c:pt idx="9629">
                  <c:v>662.76</c:v>
                </c:pt>
                <c:pt idx="9630">
                  <c:v>688.78</c:v>
                </c:pt>
                <c:pt idx="9631">
                  <c:v>849.91</c:v>
                </c:pt>
                <c:pt idx="9632">
                  <c:v>991.53</c:v>
                </c:pt>
                <c:pt idx="9633">
                  <c:v>1088.49</c:v>
                </c:pt>
                <c:pt idx="9634">
                  <c:v>1130.32</c:v>
                </c:pt>
                <c:pt idx="9635">
                  <c:v>1129.52</c:v>
                </c:pt>
                <c:pt idx="9636">
                  <c:v>1135.01</c:v>
                </c:pt>
                <c:pt idx="9637">
                  <c:v>1159.79</c:v>
                </c:pt>
                <c:pt idx="9638">
                  <c:v>1146.5999999999999</c:v>
                </c:pt>
                <c:pt idx="9639">
                  <c:v>1104.4000000000001</c:v>
                </c:pt>
                <c:pt idx="9640">
                  <c:v>1020.01</c:v>
                </c:pt>
                <c:pt idx="9641">
                  <c:v>928.18</c:v>
                </c:pt>
                <c:pt idx="9642">
                  <c:v>975.43</c:v>
                </c:pt>
                <c:pt idx="9643">
                  <c:v>951.9</c:v>
                </c:pt>
                <c:pt idx="9644">
                  <c:v>908.45</c:v>
                </c:pt>
                <c:pt idx="9645">
                  <c:v>867.45</c:v>
                </c:pt>
                <c:pt idx="9646">
                  <c:v>809.21</c:v>
                </c:pt>
                <c:pt idx="9647">
                  <c:v>754.65</c:v>
                </c:pt>
                <c:pt idx="9648">
                  <c:v>710.24</c:v>
                </c:pt>
                <c:pt idx="9649">
                  <c:v>689.17</c:v>
                </c:pt>
                <c:pt idx="9650">
                  <c:v>672.77</c:v>
                </c:pt>
                <c:pt idx="9651">
                  <c:v>658.69</c:v>
                </c:pt>
                <c:pt idx="9652">
                  <c:v>666.91</c:v>
                </c:pt>
                <c:pt idx="9653">
                  <c:v>690.71</c:v>
                </c:pt>
                <c:pt idx="9654">
                  <c:v>712.69</c:v>
                </c:pt>
                <c:pt idx="9655">
                  <c:v>862.5</c:v>
                </c:pt>
                <c:pt idx="9656">
                  <c:v>1005.24</c:v>
                </c:pt>
                <c:pt idx="9657">
                  <c:v>1081.18</c:v>
                </c:pt>
                <c:pt idx="9658">
                  <c:v>1124.8499999999999</c:v>
                </c:pt>
                <c:pt idx="9659">
                  <c:v>1127.98</c:v>
                </c:pt>
                <c:pt idx="9660">
                  <c:v>1131.03</c:v>
                </c:pt>
                <c:pt idx="9661">
                  <c:v>1148.53</c:v>
                </c:pt>
                <c:pt idx="9662">
                  <c:v>1129.8900000000001</c:v>
                </c:pt>
                <c:pt idx="9663">
                  <c:v>1092.17</c:v>
                </c:pt>
                <c:pt idx="9664">
                  <c:v>992.09</c:v>
                </c:pt>
                <c:pt idx="9665">
                  <c:v>921.28</c:v>
                </c:pt>
                <c:pt idx="9666">
                  <c:v>981.95</c:v>
                </c:pt>
                <c:pt idx="9667">
                  <c:v>952.99</c:v>
                </c:pt>
                <c:pt idx="9668">
                  <c:v>899.01</c:v>
                </c:pt>
                <c:pt idx="9669">
                  <c:v>867.34</c:v>
                </c:pt>
                <c:pt idx="9670">
                  <c:v>802.7</c:v>
                </c:pt>
                <c:pt idx="9671">
                  <c:v>750.04</c:v>
                </c:pt>
                <c:pt idx="9672">
                  <c:v>714.45</c:v>
                </c:pt>
                <c:pt idx="9673">
                  <c:v>688.33</c:v>
                </c:pt>
                <c:pt idx="9674">
                  <c:v>666.84</c:v>
                </c:pt>
                <c:pt idx="9675">
                  <c:v>653.78</c:v>
                </c:pt>
                <c:pt idx="9676">
                  <c:v>659.47</c:v>
                </c:pt>
                <c:pt idx="9677">
                  <c:v>679.93</c:v>
                </c:pt>
                <c:pt idx="9678">
                  <c:v>696.59</c:v>
                </c:pt>
                <c:pt idx="9679">
                  <c:v>853.04</c:v>
                </c:pt>
                <c:pt idx="9680">
                  <c:v>988.22</c:v>
                </c:pt>
                <c:pt idx="9681">
                  <c:v>1086.07</c:v>
                </c:pt>
                <c:pt idx="9682">
                  <c:v>1125.29</c:v>
                </c:pt>
                <c:pt idx="9683">
                  <c:v>1131.01</c:v>
                </c:pt>
                <c:pt idx="9684">
                  <c:v>1143.3599999999999</c:v>
                </c:pt>
                <c:pt idx="9685">
                  <c:v>1159.49</c:v>
                </c:pt>
                <c:pt idx="9686">
                  <c:v>1148.48</c:v>
                </c:pt>
                <c:pt idx="9687">
                  <c:v>1037.1400000000001</c:v>
                </c:pt>
                <c:pt idx="9688">
                  <c:v>981.74</c:v>
                </c:pt>
                <c:pt idx="9689">
                  <c:v>907.97</c:v>
                </c:pt>
                <c:pt idx="9690">
                  <c:v>972</c:v>
                </c:pt>
                <c:pt idx="9691">
                  <c:v>941.31</c:v>
                </c:pt>
                <c:pt idx="9692">
                  <c:v>903.13</c:v>
                </c:pt>
                <c:pt idx="9693">
                  <c:v>847.38</c:v>
                </c:pt>
                <c:pt idx="9694">
                  <c:v>797.25</c:v>
                </c:pt>
                <c:pt idx="9695">
                  <c:v>745.49</c:v>
                </c:pt>
                <c:pt idx="9696">
                  <c:v>707.74</c:v>
                </c:pt>
                <c:pt idx="9697">
                  <c:v>681.41</c:v>
                </c:pt>
                <c:pt idx="9698">
                  <c:v>665.52</c:v>
                </c:pt>
                <c:pt idx="9699">
                  <c:v>657.47</c:v>
                </c:pt>
                <c:pt idx="9700">
                  <c:v>655.71</c:v>
                </c:pt>
                <c:pt idx="9701">
                  <c:v>674.91</c:v>
                </c:pt>
                <c:pt idx="9702">
                  <c:v>695.67</c:v>
                </c:pt>
                <c:pt idx="9703">
                  <c:v>852.5</c:v>
                </c:pt>
                <c:pt idx="9704">
                  <c:v>984.97</c:v>
                </c:pt>
                <c:pt idx="9705">
                  <c:v>1066.33</c:v>
                </c:pt>
                <c:pt idx="9706">
                  <c:v>1112.32</c:v>
                </c:pt>
                <c:pt idx="9707">
                  <c:v>1128.99</c:v>
                </c:pt>
                <c:pt idx="9708">
                  <c:v>1135.75</c:v>
                </c:pt>
                <c:pt idx="9709">
                  <c:v>1161.46</c:v>
                </c:pt>
                <c:pt idx="9710">
                  <c:v>1157.68</c:v>
                </c:pt>
                <c:pt idx="9711">
                  <c:v>1110.51</c:v>
                </c:pt>
                <c:pt idx="9712">
                  <c:v>1030.82</c:v>
                </c:pt>
                <c:pt idx="9713">
                  <c:v>944.37</c:v>
                </c:pt>
                <c:pt idx="9714">
                  <c:v>1001.38</c:v>
                </c:pt>
                <c:pt idx="9715">
                  <c:v>963.67</c:v>
                </c:pt>
                <c:pt idx="9716">
                  <c:v>921.84</c:v>
                </c:pt>
                <c:pt idx="9717">
                  <c:v>880.77</c:v>
                </c:pt>
                <c:pt idx="9718">
                  <c:v>828.64</c:v>
                </c:pt>
                <c:pt idx="9719">
                  <c:v>769.94</c:v>
                </c:pt>
                <c:pt idx="9720">
                  <c:v>729.52</c:v>
                </c:pt>
                <c:pt idx="9721">
                  <c:v>706.55</c:v>
                </c:pt>
                <c:pt idx="9722">
                  <c:v>681.48</c:v>
                </c:pt>
                <c:pt idx="9723">
                  <c:v>664.99</c:v>
                </c:pt>
                <c:pt idx="9724">
                  <c:v>667.84</c:v>
                </c:pt>
                <c:pt idx="9725">
                  <c:v>693.41</c:v>
                </c:pt>
                <c:pt idx="9726">
                  <c:v>710.85</c:v>
                </c:pt>
                <c:pt idx="9727">
                  <c:v>872.59</c:v>
                </c:pt>
                <c:pt idx="9728">
                  <c:v>1007.87</c:v>
                </c:pt>
                <c:pt idx="9729">
                  <c:v>1095.31</c:v>
                </c:pt>
                <c:pt idx="9730">
                  <c:v>1133.93</c:v>
                </c:pt>
                <c:pt idx="9731">
                  <c:v>1146.71</c:v>
                </c:pt>
                <c:pt idx="9732">
                  <c:v>1138.6600000000001</c:v>
                </c:pt>
                <c:pt idx="9733">
                  <c:v>1142.79</c:v>
                </c:pt>
                <c:pt idx="9734">
                  <c:v>1121.8599999999999</c:v>
                </c:pt>
                <c:pt idx="9735">
                  <c:v>1072.27</c:v>
                </c:pt>
                <c:pt idx="9736">
                  <c:v>992.95</c:v>
                </c:pt>
                <c:pt idx="9737">
                  <c:v>912.88</c:v>
                </c:pt>
                <c:pt idx="9738">
                  <c:v>974.01</c:v>
                </c:pt>
                <c:pt idx="9739">
                  <c:v>950.57</c:v>
                </c:pt>
                <c:pt idx="9740">
                  <c:v>905.1</c:v>
                </c:pt>
                <c:pt idx="9741">
                  <c:v>862.06</c:v>
                </c:pt>
                <c:pt idx="9742">
                  <c:v>809.38</c:v>
                </c:pt>
                <c:pt idx="9743">
                  <c:v>757.31</c:v>
                </c:pt>
                <c:pt idx="9744">
                  <c:v>701.1</c:v>
                </c:pt>
                <c:pt idx="9745">
                  <c:v>679.32</c:v>
                </c:pt>
                <c:pt idx="9746">
                  <c:v>656.08</c:v>
                </c:pt>
                <c:pt idx="9747">
                  <c:v>657.81</c:v>
                </c:pt>
                <c:pt idx="9748">
                  <c:v>655.61</c:v>
                </c:pt>
                <c:pt idx="9749">
                  <c:v>659.26</c:v>
                </c:pt>
                <c:pt idx="9750">
                  <c:v>655.17999999999995</c:v>
                </c:pt>
                <c:pt idx="9751">
                  <c:v>745.95</c:v>
                </c:pt>
                <c:pt idx="9752">
                  <c:v>862.25</c:v>
                </c:pt>
                <c:pt idx="9753">
                  <c:v>938.69</c:v>
                </c:pt>
                <c:pt idx="9754">
                  <c:v>977.29</c:v>
                </c:pt>
                <c:pt idx="9755">
                  <c:v>967.42</c:v>
                </c:pt>
                <c:pt idx="9756">
                  <c:v>951.24</c:v>
                </c:pt>
                <c:pt idx="9757">
                  <c:v>931.39</c:v>
                </c:pt>
                <c:pt idx="9758">
                  <c:v>910.8</c:v>
                </c:pt>
                <c:pt idx="9759">
                  <c:v>899.37</c:v>
                </c:pt>
                <c:pt idx="9760">
                  <c:v>862.31</c:v>
                </c:pt>
                <c:pt idx="9761">
                  <c:v>842.87</c:v>
                </c:pt>
                <c:pt idx="9762">
                  <c:v>919.44</c:v>
                </c:pt>
                <c:pt idx="9763">
                  <c:v>908.77</c:v>
                </c:pt>
                <c:pt idx="9764">
                  <c:v>874.99</c:v>
                </c:pt>
                <c:pt idx="9765">
                  <c:v>847.79</c:v>
                </c:pt>
                <c:pt idx="9766">
                  <c:v>805.65</c:v>
                </c:pt>
                <c:pt idx="9767">
                  <c:v>771.54</c:v>
                </c:pt>
                <c:pt idx="9768">
                  <c:v>726.53</c:v>
                </c:pt>
                <c:pt idx="9769">
                  <c:v>695.4</c:v>
                </c:pt>
                <c:pt idx="9770">
                  <c:v>677.66</c:v>
                </c:pt>
                <c:pt idx="9771">
                  <c:v>657.71</c:v>
                </c:pt>
                <c:pt idx="9772">
                  <c:v>651.03</c:v>
                </c:pt>
                <c:pt idx="9773">
                  <c:v>643.58000000000004</c:v>
                </c:pt>
                <c:pt idx="9774">
                  <c:v>618.6</c:v>
                </c:pt>
                <c:pt idx="9775">
                  <c:v>643.35</c:v>
                </c:pt>
                <c:pt idx="9776">
                  <c:v>686.86</c:v>
                </c:pt>
                <c:pt idx="9777">
                  <c:v>730.7</c:v>
                </c:pt>
                <c:pt idx="9778">
                  <c:v>782.17</c:v>
                </c:pt>
                <c:pt idx="9779">
                  <c:v>806.11</c:v>
                </c:pt>
                <c:pt idx="9780">
                  <c:v>808.69</c:v>
                </c:pt>
                <c:pt idx="9781">
                  <c:v>796.45</c:v>
                </c:pt>
                <c:pt idx="9782">
                  <c:v>797.84</c:v>
                </c:pt>
                <c:pt idx="9783">
                  <c:v>782.69</c:v>
                </c:pt>
                <c:pt idx="9784">
                  <c:v>756.07</c:v>
                </c:pt>
                <c:pt idx="9785">
                  <c:v>761.65</c:v>
                </c:pt>
                <c:pt idx="9786">
                  <c:v>850.35</c:v>
                </c:pt>
                <c:pt idx="9787">
                  <c:v>849.03</c:v>
                </c:pt>
                <c:pt idx="9788">
                  <c:v>833.16</c:v>
                </c:pt>
                <c:pt idx="9789">
                  <c:v>811.49</c:v>
                </c:pt>
                <c:pt idx="9790">
                  <c:v>770.57</c:v>
                </c:pt>
                <c:pt idx="9791">
                  <c:v>719.15</c:v>
                </c:pt>
                <c:pt idx="9792">
                  <c:v>689.44</c:v>
                </c:pt>
                <c:pt idx="9793">
                  <c:v>666.47</c:v>
                </c:pt>
                <c:pt idx="9794">
                  <c:v>642.86</c:v>
                </c:pt>
                <c:pt idx="9795">
                  <c:v>634.51</c:v>
                </c:pt>
                <c:pt idx="9796">
                  <c:v>635.57000000000005</c:v>
                </c:pt>
                <c:pt idx="9797">
                  <c:v>665.2</c:v>
                </c:pt>
                <c:pt idx="9798">
                  <c:v>695.34</c:v>
                </c:pt>
                <c:pt idx="9799">
                  <c:v>863.61</c:v>
                </c:pt>
                <c:pt idx="9800">
                  <c:v>1011.88</c:v>
                </c:pt>
                <c:pt idx="9801">
                  <c:v>1100.19</c:v>
                </c:pt>
                <c:pt idx="9802">
                  <c:v>1145.82</c:v>
                </c:pt>
                <c:pt idx="9803">
                  <c:v>1156.3900000000001</c:v>
                </c:pt>
                <c:pt idx="9804">
                  <c:v>1148.06</c:v>
                </c:pt>
                <c:pt idx="9805">
                  <c:v>1135.6099999999999</c:v>
                </c:pt>
                <c:pt idx="9806">
                  <c:v>1130.4100000000001</c:v>
                </c:pt>
                <c:pt idx="9807">
                  <c:v>1091.1099999999999</c:v>
                </c:pt>
                <c:pt idx="9808">
                  <c:v>996.05</c:v>
                </c:pt>
                <c:pt idx="9809">
                  <c:v>914.97</c:v>
                </c:pt>
                <c:pt idx="9810">
                  <c:v>960.88</c:v>
                </c:pt>
                <c:pt idx="9811">
                  <c:v>937.57</c:v>
                </c:pt>
                <c:pt idx="9812">
                  <c:v>901.8</c:v>
                </c:pt>
                <c:pt idx="9813">
                  <c:v>863.49</c:v>
                </c:pt>
                <c:pt idx="9814">
                  <c:v>812.85</c:v>
                </c:pt>
                <c:pt idx="9815">
                  <c:v>761.14</c:v>
                </c:pt>
                <c:pt idx="9816">
                  <c:v>727.92</c:v>
                </c:pt>
                <c:pt idx="9817">
                  <c:v>701.72</c:v>
                </c:pt>
                <c:pt idx="9818">
                  <c:v>681.98</c:v>
                </c:pt>
                <c:pt idx="9819">
                  <c:v>671.47</c:v>
                </c:pt>
                <c:pt idx="9820">
                  <c:v>673.74</c:v>
                </c:pt>
                <c:pt idx="9821">
                  <c:v>703.4</c:v>
                </c:pt>
                <c:pt idx="9822">
                  <c:v>725.34</c:v>
                </c:pt>
                <c:pt idx="9823">
                  <c:v>874.32</c:v>
                </c:pt>
                <c:pt idx="9824">
                  <c:v>1014.11</c:v>
                </c:pt>
                <c:pt idx="9825">
                  <c:v>1100.03</c:v>
                </c:pt>
                <c:pt idx="9826">
                  <c:v>1137.82</c:v>
                </c:pt>
                <c:pt idx="9827">
                  <c:v>1149.8900000000001</c:v>
                </c:pt>
                <c:pt idx="9828">
                  <c:v>1155.73</c:v>
                </c:pt>
                <c:pt idx="9829">
                  <c:v>1161.94</c:v>
                </c:pt>
                <c:pt idx="9830">
                  <c:v>1164.99</c:v>
                </c:pt>
                <c:pt idx="9831">
                  <c:v>1120.96</c:v>
                </c:pt>
                <c:pt idx="9832">
                  <c:v>1035.96</c:v>
                </c:pt>
                <c:pt idx="9833">
                  <c:v>945.72</c:v>
                </c:pt>
                <c:pt idx="9834">
                  <c:v>984.34</c:v>
                </c:pt>
                <c:pt idx="9835">
                  <c:v>963.42</c:v>
                </c:pt>
                <c:pt idx="9836">
                  <c:v>931.34</c:v>
                </c:pt>
                <c:pt idx="9837">
                  <c:v>885.05</c:v>
                </c:pt>
                <c:pt idx="9838">
                  <c:v>834.62</c:v>
                </c:pt>
                <c:pt idx="9839">
                  <c:v>790.59</c:v>
                </c:pt>
                <c:pt idx="9840">
                  <c:v>744.39</c:v>
                </c:pt>
                <c:pt idx="9841">
                  <c:v>715.18</c:v>
                </c:pt>
                <c:pt idx="9842">
                  <c:v>697.85</c:v>
                </c:pt>
                <c:pt idx="9843">
                  <c:v>681.16</c:v>
                </c:pt>
                <c:pt idx="9844">
                  <c:v>685.17</c:v>
                </c:pt>
                <c:pt idx="9845">
                  <c:v>709.85</c:v>
                </c:pt>
                <c:pt idx="9846">
                  <c:v>731.17</c:v>
                </c:pt>
                <c:pt idx="9847">
                  <c:v>877.48</c:v>
                </c:pt>
                <c:pt idx="9848">
                  <c:v>1018.46</c:v>
                </c:pt>
                <c:pt idx="9849">
                  <c:v>1105.74</c:v>
                </c:pt>
                <c:pt idx="9850">
                  <c:v>1122.1400000000001</c:v>
                </c:pt>
                <c:pt idx="9851">
                  <c:v>1125.92</c:v>
                </c:pt>
                <c:pt idx="9852">
                  <c:v>1132.98</c:v>
                </c:pt>
                <c:pt idx="9853">
                  <c:v>1146.5899999999999</c:v>
                </c:pt>
                <c:pt idx="9854">
                  <c:v>1140.9100000000001</c:v>
                </c:pt>
                <c:pt idx="9855">
                  <c:v>1113.54</c:v>
                </c:pt>
                <c:pt idx="9856">
                  <c:v>1025.45</c:v>
                </c:pt>
                <c:pt idx="9857">
                  <c:v>933.26</c:v>
                </c:pt>
                <c:pt idx="9858">
                  <c:v>963.87</c:v>
                </c:pt>
                <c:pt idx="9859">
                  <c:v>946.78</c:v>
                </c:pt>
                <c:pt idx="9860">
                  <c:v>913.8</c:v>
                </c:pt>
                <c:pt idx="9861">
                  <c:v>877.34</c:v>
                </c:pt>
                <c:pt idx="9862">
                  <c:v>824.39</c:v>
                </c:pt>
                <c:pt idx="9863">
                  <c:v>770.92</c:v>
                </c:pt>
                <c:pt idx="9864">
                  <c:v>753.53</c:v>
                </c:pt>
                <c:pt idx="9865">
                  <c:v>733.57</c:v>
                </c:pt>
                <c:pt idx="9866">
                  <c:v>709.97</c:v>
                </c:pt>
                <c:pt idx="9867">
                  <c:v>700.72</c:v>
                </c:pt>
                <c:pt idx="9868">
                  <c:v>703.31</c:v>
                </c:pt>
                <c:pt idx="9869">
                  <c:v>726.37</c:v>
                </c:pt>
                <c:pt idx="9870">
                  <c:v>746.08</c:v>
                </c:pt>
                <c:pt idx="9871">
                  <c:v>895.44</c:v>
                </c:pt>
                <c:pt idx="9872">
                  <c:v>1009.11</c:v>
                </c:pt>
                <c:pt idx="9873">
                  <c:v>1094.51</c:v>
                </c:pt>
                <c:pt idx="9874">
                  <c:v>1126.04</c:v>
                </c:pt>
                <c:pt idx="9875">
                  <c:v>1118.47</c:v>
                </c:pt>
                <c:pt idx="9876">
                  <c:v>1121.6199999999999</c:v>
                </c:pt>
                <c:pt idx="9877">
                  <c:v>1136.75</c:v>
                </c:pt>
                <c:pt idx="9878">
                  <c:v>1117.96</c:v>
                </c:pt>
                <c:pt idx="9879">
                  <c:v>1092.6199999999999</c:v>
                </c:pt>
                <c:pt idx="9880">
                  <c:v>1023.92</c:v>
                </c:pt>
                <c:pt idx="9881">
                  <c:v>926.99</c:v>
                </c:pt>
                <c:pt idx="9882">
                  <c:v>995.99</c:v>
                </c:pt>
                <c:pt idx="9883">
                  <c:v>967.3</c:v>
                </c:pt>
                <c:pt idx="9884">
                  <c:v>923.17</c:v>
                </c:pt>
                <c:pt idx="9885">
                  <c:v>889.18</c:v>
                </c:pt>
                <c:pt idx="9886">
                  <c:v>820.73</c:v>
                </c:pt>
                <c:pt idx="9887">
                  <c:v>771.69</c:v>
                </c:pt>
                <c:pt idx="9888">
                  <c:v>726.64</c:v>
                </c:pt>
                <c:pt idx="9889">
                  <c:v>695.55</c:v>
                </c:pt>
                <c:pt idx="9890">
                  <c:v>680.22</c:v>
                </c:pt>
                <c:pt idx="9891">
                  <c:v>668.13</c:v>
                </c:pt>
                <c:pt idx="9892">
                  <c:v>670.02</c:v>
                </c:pt>
                <c:pt idx="9893">
                  <c:v>695.01</c:v>
                </c:pt>
                <c:pt idx="9894">
                  <c:v>717.8</c:v>
                </c:pt>
                <c:pt idx="9895">
                  <c:v>866.48</c:v>
                </c:pt>
                <c:pt idx="9896">
                  <c:v>1005.53</c:v>
                </c:pt>
                <c:pt idx="9897">
                  <c:v>1099.01</c:v>
                </c:pt>
                <c:pt idx="9898">
                  <c:v>1126.79</c:v>
                </c:pt>
                <c:pt idx="9899">
                  <c:v>1139.29</c:v>
                </c:pt>
                <c:pt idx="9900">
                  <c:v>1133.77</c:v>
                </c:pt>
                <c:pt idx="9901">
                  <c:v>1157.32</c:v>
                </c:pt>
                <c:pt idx="9902">
                  <c:v>1147.33</c:v>
                </c:pt>
                <c:pt idx="9903">
                  <c:v>1102.1300000000001</c:v>
                </c:pt>
                <c:pt idx="9904">
                  <c:v>1007.42</c:v>
                </c:pt>
                <c:pt idx="9905">
                  <c:v>914.51</c:v>
                </c:pt>
                <c:pt idx="9906">
                  <c:v>948.1</c:v>
                </c:pt>
                <c:pt idx="9907">
                  <c:v>928.64</c:v>
                </c:pt>
                <c:pt idx="9908">
                  <c:v>904.69</c:v>
                </c:pt>
                <c:pt idx="9909">
                  <c:v>864.28</c:v>
                </c:pt>
                <c:pt idx="9910">
                  <c:v>820.33</c:v>
                </c:pt>
                <c:pt idx="9911">
                  <c:v>774.39</c:v>
                </c:pt>
                <c:pt idx="9912">
                  <c:v>732.07</c:v>
                </c:pt>
                <c:pt idx="9913">
                  <c:v>707.05</c:v>
                </c:pt>
                <c:pt idx="9914">
                  <c:v>688.21</c:v>
                </c:pt>
                <c:pt idx="9915">
                  <c:v>677.47</c:v>
                </c:pt>
                <c:pt idx="9916">
                  <c:v>678.9</c:v>
                </c:pt>
                <c:pt idx="9917">
                  <c:v>691.96</c:v>
                </c:pt>
                <c:pt idx="9918">
                  <c:v>683.93</c:v>
                </c:pt>
                <c:pt idx="9919">
                  <c:v>781.15</c:v>
                </c:pt>
                <c:pt idx="9920">
                  <c:v>896.44</c:v>
                </c:pt>
                <c:pt idx="9921">
                  <c:v>973.74</c:v>
                </c:pt>
                <c:pt idx="9922">
                  <c:v>1003.42</c:v>
                </c:pt>
                <c:pt idx="9923">
                  <c:v>999.49</c:v>
                </c:pt>
                <c:pt idx="9924">
                  <c:v>970.08</c:v>
                </c:pt>
                <c:pt idx="9925">
                  <c:v>942.88</c:v>
                </c:pt>
                <c:pt idx="9926">
                  <c:v>930.1</c:v>
                </c:pt>
                <c:pt idx="9927">
                  <c:v>909.4</c:v>
                </c:pt>
                <c:pt idx="9928">
                  <c:v>884.53</c:v>
                </c:pt>
                <c:pt idx="9929">
                  <c:v>862.79</c:v>
                </c:pt>
                <c:pt idx="9930">
                  <c:v>917.22</c:v>
                </c:pt>
                <c:pt idx="9931">
                  <c:v>916.95</c:v>
                </c:pt>
                <c:pt idx="9932">
                  <c:v>868.8</c:v>
                </c:pt>
                <c:pt idx="9933">
                  <c:v>839.53</c:v>
                </c:pt>
                <c:pt idx="9934">
                  <c:v>806.57</c:v>
                </c:pt>
                <c:pt idx="9935">
                  <c:v>758.29</c:v>
                </c:pt>
                <c:pt idx="9936">
                  <c:v>724.38</c:v>
                </c:pt>
                <c:pt idx="9937">
                  <c:v>695.71</c:v>
                </c:pt>
                <c:pt idx="9938">
                  <c:v>670.57</c:v>
                </c:pt>
                <c:pt idx="9939">
                  <c:v>651.29999999999995</c:v>
                </c:pt>
                <c:pt idx="9940">
                  <c:v>638.33000000000004</c:v>
                </c:pt>
                <c:pt idx="9941">
                  <c:v>636.16</c:v>
                </c:pt>
                <c:pt idx="9942">
                  <c:v>597.96</c:v>
                </c:pt>
                <c:pt idx="9943">
                  <c:v>643.99</c:v>
                </c:pt>
                <c:pt idx="9944">
                  <c:v>691.63</c:v>
                </c:pt>
                <c:pt idx="9945">
                  <c:v>732.72</c:v>
                </c:pt>
                <c:pt idx="9946">
                  <c:v>782.42</c:v>
                </c:pt>
                <c:pt idx="9947">
                  <c:v>811.89</c:v>
                </c:pt>
                <c:pt idx="9948">
                  <c:v>812.69</c:v>
                </c:pt>
                <c:pt idx="9949">
                  <c:v>809.28</c:v>
                </c:pt>
                <c:pt idx="9950">
                  <c:v>813.13</c:v>
                </c:pt>
                <c:pt idx="9951">
                  <c:v>801.92</c:v>
                </c:pt>
                <c:pt idx="9952">
                  <c:v>789.55</c:v>
                </c:pt>
                <c:pt idx="9953">
                  <c:v>767.48</c:v>
                </c:pt>
                <c:pt idx="9954">
                  <c:v>842.67</c:v>
                </c:pt>
                <c:pt idx="9955">
                  <c:v>852.3</c:v>
                </c:pt>
                <c:pt idx="9956">
                  <c:v>843.47</c:v>
                </c:pt>
                <c:pt idx="9957">
                  <c:v>808.47</c:v>
                </c:pt>
                <c:pt idx="9958">
                  <c:v>773.34</c:v>
                </c:pt>
                <c:pt idx="9959">
                  <c:v>726.67</c:v>
                </c:pt>
                <c:pt idx="9960">
                  <c:v>696.47</c:v>
                </c:pt>
                <c:pt idx="9961">
                  <c:v>678.85</c:v>
                </c:pt>
                <c:pt idx="9962">
                  <c:v>666.31</c:v>
                </c:pt>
                <c:pt idx="9963">
                  <c:v>648.20000000000005</c:v>
                </c:pt>
                <c:pt idx="9964">
                  <c:v>652.39</c:v>
                </c:pt>
                <c:pt idx="9965">
                  <c:v>676.76</c:v>
                </c:pt>
                <c:pt idx="9966">
                  <c:v>698.2</c:v>
                </c:pt>
                <c:pt idx="9967">
                  <c:v>864.86</c:v>
                </c:pt>
                <c:pt idx="9968">
                  <c:v>982.93</c:v>
                </c:pt>
                <c:pt idx="9969">
                  <c:v>1086.24</c:v>
                </c:pt>
                <c:pt idx="9970">
                  <c:v>1144.23</c:v>
                </c:pt>
                <c:pt idx="9971">
                  <c:v>1141.6199999999999</c:v>
                </c:pt>
                <c:pt idx="9972">
                  <c:v>1137.28</c:v>
                </c:pt>
                <c:pt idx="9973">
                  <c:v>1160.17</c:v>
                </c:pt>
                <c:pt idx="9974">
                  <c:v>1161.5</c:v>
                </c:pt>
                <c:pt idx="9975">
                  <c:v>1118.21</c:v>
                </c:pt>
                <c:pt idx="9976">
                  <c:v>1040.76</c:v>
                </c:pt>
                <c:pt idx="9977">
                  <c:v>930.71</c:v>
                </c:pt>
                <c:pt idx="9978">
                  <c:v>988.63</c:v>
                </c:pt>
                <c:pt idx="9979">
                  <c:v>968.37</c:v>
                </c:pt>
                <c:pt idx="9980">
                  <c:v>936.16</c:v>
                </c:pt>
                <c:pt idx="9981">
                  <c:v>888.68</c:v>
                </c:pt>
                <c:pt idx="9982">
                  <c:v>836.66</c:v>
                </c:pt>
                <c:pt idx="9983">
                  <c:v>771.64</c:v>
                </c:pt>
                <c:pt idx="9984">
                  <c:v>746.35</c:v>
                </c:pt>
                <c:pt idx="9985">
                  <c:v>715.24</c:v>
                </c:pt>
                <c:pt idx="9986">
                  <c:v>695.36</c:v>
                </c:pt>
                <c:pt idx="9987">
                  <c:v>659.97</c:v>
                </c:pt>
                <c:pt idx="9988">
                  <c:v>676.94</c:v>
                </c:pt>
                <c:pt idx="9989">
                  <c:v>707.5</c:v>
                </c:pt>
                <c:pt idx="9990">
                  <c:v>721.04</c:v>
                </c:pt>
                <c:pt idx="9991">
                  <c:v>882.43</c:v>
                </c:pt>
                <c:pt idx="9992">
                  <c:v>1017.31</c:v>
                </c:pt>
                <c:pt idx="9993">
                  <c:v>1092.17</c:v>
                </c:pt>
                <c:pt idx="9994">
                  <c:v>1134.27</c:v>
                </c:pt>
                <c:pt idx="9995">
                  <c:v>1152.79</c:v>
                </c:pt>
                <c:pt idx="9996">
                  <c:v>1147.76</c:v>
                </c:pt>
                <c:pt idx="9997">
                  <c:v>1173.95</c:v>
                </c:pt>
                <c:pt idx="9998">
                  <c:v>1173.22</c:v>
                </c:pt>
                <c:pt idx="9999">
                  <c:v>1142.94</c:v>
                </c:pt>
                <c:pt idx="10000">
                  <c:v>1055.9000000000001</c:v>
                </c:pt>
                <c:pt idx="10001">
                  <c:v>948.19</c:v>
                </c:pt>
                <c:pt idx="10002">
                  <c:v>993.45</c:v>
                </c:pt>
                <c:pt idx="10003">
                  <c:v>968.58</c:v>
                </c:pt>
                <c:pt idx="10004">
                  <c:v>942.39</c:v>
                </c:pt>
                <c:pt idx="10005">
                  <c:v>895.91</c:v>
                </c:pt>
                <c:pt idx="10006">
                  <c:v>838.95</c:v>
                </c:pt>
                <c:pt idx="10007">
                  <c:v>767.26</c:v>
                </c:pt>
                <c:pt idx="10008">
                  <c:v>730.85</c:v>
                </c:pt>
                <c:pt idx="10009">
                  <c:v>686.07</c:v>
                </c:pt>
                <c:pt idx="10010">
                  <c:v>665.08</c:v>
                </c:pt>
                <c:pt idx="10011">
                  <c:v>664.09</c:v>
                </c:pt>
                <c:pt idx="10012">
                  <c:v>673.27</c:v>
                </c:pt>
                <c:pt idx="10013">
                  <c:v>692.96</c:v>
                </c:pt>
                <c:pt idx="10014">
                  <c:v>717.38</c:v>
                </c:pt>
                <c:pt idx="10015">
                  <c:v>874.34</c:v>
                </c:pt>
                <c:pt idx="10016">
                  <c:v>1021.63</c:v>
                </c:pt>
                <c:pt idx="10017">
                  <c:v>1099.1600000000001</c:v>
                </c:pt>
                <c:pt idx="10018">
                  <c:v>1142.79</c:v>
                </c:pt>
                <c:pt idx="10019">
                  <c:v>1160.1400000000001</c:v>
                </c:pt>
                <c:pt idx="10020">
                  <c:v>1161.31</c:v>
                </c:pt>
                <c:pt idx="10021">
                  <c:v>1171.81</c:v>
                </c:pt>
                <c:pt idx="10022">
                  <c:v>1148.51</c:v>
                </c:pt>
                <c:pt idx="10023">
                  <c:v>1115.8599999999999</c:v>
                </c:pt>
                <c:pt idx="10024">
                  <c:v>1048.68</c:v>
                </c:pt>
                <c:pt idx="10025">
                  <c:v>944.41</c:v>
                </c:pt>
                <c:pt idx="10026">
                  <c:v>992.84</c:v>
                </c:pt>
                <c:pt idx="10027">
                  <c:v>969.41</c:v>
                </c:pt>
                <c:pt idx="10028">
                  <c:v>925.81</c:v>
                </c:pt>
                <c:pt idx="10029">
                  <c:v>877.11</c:v>
                </c:pt>
                <c:pt idx="10030">
                  <c:v>827.9</c:v>
                </c:pt>
                <c:pt idx="10031">
                  <c:v>769.21</c:v>
                </c:pt>
                <c:pt idx="10032">
                  <c:v>743.96</c:v>
                </c:pt>
                <c:pt idx="10033">
                  <c:v>714.34</c:v>
                </c:pt>
                <c:pt idx="10034">
                  <c:v>699.88</c:v>
                </c:pt>
                <c:pt idx="10035">
                  <c:v>686.31</c:v>
                </c:pt>
                <c:pt idx="10036">
                  <c:v>686.19</c:v>
                </c:pt>
                <c:pt idx="10037">
                  <c:v>697.14</c:v>
                </c:pt>
                <c:pt idx="10038">
                  <c:v>723.67</c:v>
                </c:pt>
                <c:pt idx="10039">
                  <c:v>863.05</c:v>
                </c:pt>
                <c:pt idx="10040">
                  <c:v>990.25</c:v>
                </c:pt>
                <c:pt idx="10041">
                  <c:v>1101.4100000000001</c:v>
                </c:pt>
                <c:pt idx="10042">
                  <c:v>1150.96</c:v>
                </c:pt>
                <c:pt idx="10043">
                  <c:v>1157.22</c:v>
                </c:pt>
                <c:pt idx="10044">
                  <c:v>1150.43</c:v>
                </c:pt>
                <c:pt idx="10045">
                  <c:v>1138.6199999999999</c:v>
                </c:pt>
                <c:pt idx="10046">
                  <c:v>1108.6400000000001</c:v>
                </c:pt>
                <c:pt idx="10047">
                  <c:v>1090.03</c:v>
                </c:pt>
                <c:pt idx="10048">
                  <c:v>1034.95</c:v>
                </c:pt>
                <c:pt idx="10049">
                  <c:v>942.68</c:v>
                </c:pt>
                <c:pt idx="10050">
                  <c:v>993.32</c:v>
                </c:pt>
                <c:pt idx="10051">
                  <c:v>962.16</c:v>
                </c:pt>
                <c:pt idx="10052">
                  <c:v>917.83</c:v>
                </c:pt>
                <c:pt idx="10053">
                  <c:v>885.41</c:v>
                </c:pt>
                <c:pt idx="10054">
                  <c:v>834.58</c:v>
                </c:pt>
                <c:pt idx="10055">
                  <c:v>772.15</c:v>
                </c:pt>
                <c:pt idx="10056">
                  <c:v>722.53</c:v>
                </c:pt>
                <c:pt idx="10057">
                  <c:v>686.36</c:v>
                </c:pt>
                <c:pt idx="10058">
                  <c:v>683.35</c:v>
                </c:pt>
                <c:pt idx="10059">
                  <c:v>666</c:v>
                </c:pt>
                <c:pt idx="10060">
                  <c:v>679.57</c:v>
                </c:pt>
                <c:pt idx="10061">
                  <c:v>706.04</c:v>
                </c:pt>
                <c:pt idx="10062">
                  <c:v>718.64</c:v>
                </c:pt>
                <c:pt idx="10063">
                  <c:v>874.36</c:v>
                </c:pt>
                <c:pt idx="10064">
                  <c:v>1019.68</c:v>
                </c:pt>
                <c:pt idx="10065">
                  <c:v>1108.56</c:v>
                </c:pt>
                <c:pt idx="10066">
                  <c:v>1155.94</c:v>
                </c:pt>
                <c:pt idx="10067">
                  <c:v>1153.18</c:v>
                </c:pt>
                <c:pt idx="10068">
                  <c:v>1157.05</c:v>
                </c:pt>
                <c:pt idx="10069">
                  <c:v>1182.1199999999999</c:v>
                </c:pt>
                <c:pt idx="10070">
                  <c:v>1166.54</c:v>
                </c:pt>
                <c:pt idx="10071">
                  <c:v>1114.69</c:v>
                </c:pt>
                <c:pt idx="10072">
                  <c:v>1023.31</c:v>
                </c:pt>
                <c:pt idx="10073">
                  <c:v>939.04</c:v>
                </c:pt>
                <c:pt idx="10074">
                  <c:v>999.02</c:v>
                </c:pt>
                <c:pt idx="10075">
                  <c:v>981.89</c:v>
                </c:pt>
                <c:pt idx="10076">
                  <c:v>932.54</c:v>
                </c:pt>
                <c:pt idx="10077">
                  <c:v>883.06</c:v>
                </c:pt>
                <c:pt idx="10078">
                  <c:v>838.14</c:v>
                </c:pt>
                <c:pt idx="10079">
                  <c:v>792.16</c:v>
                </c:pt>
                <c:pt idx="10080">
                  <c:v>749.11</c:v>
                </c:pt>
                <c:pt idx="10081">
                  <c:v>724.6</c:v>
                </c:pt>
                <c:pt idx="10082">
                  <c:v>710.96</c:v>
                </c:pt>
                <c:pt idx="10083">
                  <c:v>682.79</c:v>
                </c:pt>
                <c:pt idx="10084">
                  <c:v>682.3</c:v>
                </c:pt>
                <c:pt idx="10085">
                  <c:v>692.32</c:v>
                </c:pt>
                <c:pt idx="10086">
                  <c:v>686.84</c:v>
                </c:pt>
                <c:pt idx="10087">
                  <c:v>787.91</c:v>
                </c:pt>
                <c:pt idx="10088">
                  <c:v>909.34</c:v>
                </c:pt>
                <c:pt idx="10089">
                  <c:v>994.12</c:v>
                </c:pt>
                <c:pt idx="10090">
                  <c:v>1037.54</c:v>
                </c:pt>
                <c:pt idx="10091">
                  <c:v>1043.3</c:v>
                </c:pt>
                <c:pt idx="10092">
                  <c:v>1035.0899999999999</c:v>
                </c:pt>
                <c:pt idx="10093">
                  <c:v>993.13</c:v>
                </c:pt>
                <c:pt idx="10094">
                  <c:v>959.24</c:v>
                </c:pt>
                <c:pt idx="10095">
                  <c:v>917.14</c:v>
                </c:pt>
                <c:pt idx="10096">
                  <c:v>891.3</c:v>
                </c:pt>
                <c:pt idx="10097">
                  <c:v>872.05</c:v>
                </c:pt>
                <c:pt idx="10098">
                  <c:v>945.66</c:v>
                </c:pt>
                <c:pt idx="10099">
                  <c:v>952.39</c:v>
                </c:pt>
                <c:pt idx="10100">
                  <c:v>913.36</c:v>
                </c:pt>
                <c:pt idx="10101">
                  <c:v>861.96</c:v>
                </c:pt>
                <c:pt idx="10102">
                  <c:v>820.72</c:v>
                </c:pt>
                <c:pt idx="10103">
                  <c:v>777.15</c:v>
                </c:pt>
                <c:pt idx="10104">
                  <c:v>741.92</c:v>
                </c:pt>
                <c:pt idx="10105">
                  <c:v>718.39</c:v>
                </c:pt>
                <c:pt idx="10106">
                  <c:v>699.3</c:v>
                </c:pt>
                <c:pt idx="10107">
                  <c:v>679.55</c:v>
                </c:pt>
                <c:pt idx="10108">
                  <c:v>671.15</c:v>
                </c:pt>
                <c:pt idx="10109">
                  <c:v>679.25</c:v>
                </c:pt>
                <c:pt idx="10110">
                  <c:v>635.16</c:v>
                </c:pt>
                <c:pt idx="10111">
                  <c:v>676.7</c:v>
                </c:pt>
                <c:pt idx="10112">
                  <c:v>731.66</c:v>
                </c:pt>
                <c:pt idx="10113">
                  <c:v>787.94</c:v>
                </c:pt>
                <c:pt idx="10114">
                  <c:v>805.25</c:v>
                </c:pt>
                <c:pt idx="10115">
                  <c:v>844.13</c:v>
                </c:pt>
                <c:pt idx="10116">
                  <c:v>835.73</c:v>
                </c:pt>
                <c:pt idx="10117">
                  <c:v>840.11</c:v>
                </c:pt>
                <c:pt idx="10118">
                  <c:v>835.75</c:v>
                </c:pt>
                <c:pt idx="10119">
                  <c:v>807.8</c:v>
                </c:pt>
                <c:pt idx="10120">
                  <c:v>797.07</c:v>
                </c:pt>
                <c:pt idx="10121">
                  <c:v>792.57</c:v>
                </c:pt>
                <c:pt idx="10122">
                  <c:v>887.96</c:v>
                </c:pt>
                <c:pt idx="10123">
                  <c:v>893.75</c:v>
                </c:pt>
                <c:pt idx="10124">
                  <c:v>880.03</c:v>
                </c:pt>
                <c:pt idx="10125">
                  <c:v>850.78</c:v>
                </c:pt>
                <c:pt idx="10126">
                  <c:v>796.71</c:v>
                </c:pt>
                <c:pt idx="10127">
                  <c:v>743.32</c:v>
                </c:pt>
                <c:pt idx="10128">
                  <c:v>706.83</c:v>
                </c:pt>
                <c:pt idx="10129">
                  <c:v>684.12</c:v>
                </c:pt>
                <c:pt idx="10130">
                  <c:v>674.88</c:v>
                </c:pt>
                <c:pt idx="10131">
                  <c:v>663.99</c:v>
                </c:pt>
                <c:pt idx="10132">
                  <c:v>673.92</c:v>
                </c:pt>
                <c:pt idx="10133">
                  <c:v>717.27</c:v>
                </c:pt>
                <c:pt idx="10134">
                  <c:v>732.89</c:v>
                </c:pt>
                <c:pt idx="10135">
                  <c:v>891.31</c:v>
                </c:pt>
                <c:pt idx="10136">
                  <c:v>1042.27</c:v>
                </c:pt>
                <c:pt idx="10137">
                  <c:v>1140.67</c:v>
                </c:pt>
                <c:pt idx="10138">
                  <c:v>1180.44</c:v>
                </c:pt>
                <c:pt idx="10139">
                  <c:v>1178.8</c:v>
                </c:pt>
                <c:pt idx="10140">
                  <c:v>1167.68</c:v>
                </c:pt>
                <c:pt idx="10141">
                  <c:v>1184.3800000000001</c:v>
                </c:pt>
                <c:pt idx="10142">
                  <c:v>1193.27</c:v>
                </c:pt>
                <c:pt idx="10143">
                  <c:v>1156.8699999999999</c:v>
                </c:pt>
                <c:pt idx="10144">
                  <c:v>1070.1400000000001</c:v>
                </c:pt>
                <c:pt idx="10145">
                  <c:v>960.02</c:v>
                </c:pt>
                <c:pt idx="10146">
                  <c:v>1012.28</c:v>
                </c:pt>
                <c:pt idx="10147">
                  <c:v>994.83</c:v>
                </c:pt>
                <c:pt idx="10148">
                  <c:v>960.6</c:v>
                </c:pt>
                <c:pt idx="10149">
                  <c:v>905.6</c:v>
                </c:pt>
                <c:pt idx="10150">
                  <c:v>848.03</c:v>
                </c:pt>
                <c:pt idx="10151">
                  <c:v>791.7</c:v>
                </c:pt>
                <c:pt idx="10152">
                  <c:v>756.4</c:v>
                </c:pt>
                <c:pt idx="10153">
                  <c:v>728.34</c:v>
                </c:pt>
                <c:pt idx="10154">
                  <c:v>697.25</c:v>
                </c:pt>
                <c:pt idx="10155">
                  <c:v>684.1</c:v>
                </c:pt>
                <c:pt idx="10156">
                  <c:v>692.16</c:v>
                </c:pt>
                <c:pt idx="10157">
                  <c:v>730.28</c:v>
                </c:pt>
                <c:pt idx="10158">
                  <c:v>746.1</c:v>
                </c:pt>
                <c:pt idx="10159">
                  <c:v>904.71</c:v>
                </c:pt>
                <c:pt idx="10160">
                  <c:v>1046.1099999999999</c:v>
                </c:pt>
                <c:pt idx="10161">
                  <c:v>1124.04</c:v>
                </c:pt>
                <c:pt idx="10162">
                  <c:v>1160.19</c:v>
                </c:pt>
                <c:pt idx="10163">
                  <c:v>1148.68</c:v>
                </c:pt>
                <c:pt idx="10164">
                  <c:v>1134.26</c:v>
                </c:pt>
                <c:pt idx="10165">
                  <c:v>1144.49</c:v>
                </c:pt>
                <c:pt idx="10166">
                  <c:v>1141.6199999999999</c:v>
                </c:pt>
                <c:pt idx="10167">
                  <c:v>1109.18</c:v>
                </c:pt>
                <c:pt idx="10168">
                  <c:v>1017.63</c:v>
                </c:pt>
                <c:pt idx="10169">
                  <c:v>923.42</c:v>
                </c:pt>
                <c:pt idx="10170">
                  <c:v>974.27</c:v>
                </c:pt>
                <c:pt idx="10171">
                  <c:v>963.86</c:v>
                </c:pt>
                <c:pt idx="10172">
                  <c:v>928.47</c:v>
                </c:pt>
                <c:pt idx="10173">
                  <c:v>867.24</c:v>
                </c:pt>
                <c:pt idx="10174">
                  <c:v>822.87</c:v>
                </c:pt>
                <c:pt idx="10175">
                  <c:v>767.62</c:v>
                </c:pt>
                <c:pt idx="10176">
                  <c:v>735.35</c:v>
                </c:pt>
                <c:pt idx="10177">
                  <c:v>699.63</c:v>
                </c:pt>
                <c:pt idx="10178">
                  <c:v>684.44</c:v>
                </c:pt>
                <c:pt idx="10179">
                  <c:v>680.71</c:v>
                </c:pt>
                <c:pt idx="10180">
                  <c:v>702.44</c:v>
                </c:pt>
                <c:pt idx="10181">
                  <c:v>729.75</c:v>
                </c:pt>
                <c:pt idx="10182">
                  <c:v>729.85</c:v>
                </c:pt>
                <c:pt idx="10183">
                  <c:v>888.58</c:v>
                </c:pt>
                <c:pt idx="10184">
                  <c:v>1027.45</c:v>
                </c:pt>
                <c:pt idx="10185">
                  <c:v>1115.3900000000001</c:v>
                </c:pt>
                <c:pt idx="10186">
                  <c:v>1153.52</c:v>
                </c:pt>
                <c:pt idx="10187">
                  <c:v>1149.1500000000001</c:v>
                </c:pt>
                <c:pt idx="10188">
                  <c:v>1163.8900000000001</c:v>
                </c:pt>
                <c:pt idx="10189">
                  <c:v>1183.8599999999999</c:v>
                </c:pt>
                <c:pt idx="10190">
                  <c:v>1172.31</c:v>
                </c:pt>
                <c:pt idx="10191">
                  <c:v>1140.8699999999999</c:v>
                </c:pt>
                <c:pt idx="10192">
                  <c:v>1054.81</c:v>
                </c:pt>
                <c:pt idx="10193">
                  <c:v>948.28</c:v>
                </c:pt>
                <c:pt idx="10194">
                  <c:v>985.36</c:v>
                </c:pt>
                <c:pt idx="10195">
                  <c:v>960.82</c:v>
                </c:pt>
                <c:pt idx="10196">
                  <c:v>927.28</c:v>
                </c:pt>
                <c:pt idx="10197">
                  <c:v>879.07</c:v>
                </c:pt>
                <c:pt idx="10198">
                  <c:v>819.51</c:v>
                </c:pt>
                <c:pt idx="10199">
                  <c:v>765.95</c:v>
                </c:pt>
                <c:pt idx="10200">
                  <c:v>723.16</c:v>
                </c:pt>
                <c:pt idx="10201">
                  <c:v>693.55</c:v>
                </c:pt>
                <c:pt idx="10202">
                  <c:v>679.58</c:v>
                </c:pt>
                <c:pt idx="10203">
                  <c:v>675.3</c:v>
                </c:pt>
                <c:pt idx="10204">
                  <c:v>692.31</c:v>
                </c:pt>
                <c:pt idx="10205">
                  <c:v>722.33</c:v>
                </c:pt>
                <c:pt idx="10206">
                  <c:v>742.83</c:v>
                </c:pt>
                <c:pt idx="10207">
                  <c:v>871.6</c:v>
                </c:pt>
                <c:pt idx="10208">
                  <c:v>1012.19</c:v>
                </c:pt>
                <c:pt idx="10209">
                  <c:v>1090.43</c:v>
                </c:pt>
                <c:pt idx="10210">
                  <c:v>1131.04</c:v>
                </c:pt>
                <c:pt idx="10211">
                  <c:v>1122.8800000000001</c:v>
                </c:pt>
                <c:pt idx="10212">
                  <c:v>1119.7</c:v>
                </c:pt>
                <c:pt idx="10213">
                  <c:v>1145.6099999999999</c:v>
                </c:pt>
                <c:pt idx="10214">
                  <c:v>1147.3699999999999</c:v>
                </c:pt>
                <c:pt idx="10215">
                  <c:v>1106.79</c:v>
                </c:pt>
                <c:pt idx="10216">
                  <c:v>1028.03</c:v>
                </c:pt>
                <c:pt idx="10217">
                  <c:v>927.03</c:v>
                </c:pt>
                <c:pt idx="10218">
                  <c:v>975.62</c:v>
                </c:pt>
                <c:pt idx="10219">
                  <c:v>960.54</c:v>
                </c:pt>
                <c:pt idx="10220">
                  <c:v>915.45</c:v>
                </c:pt>
                <c:pt idx="10221">
                  <c:v>865.63</c:v>
                </c:pt>
                <c:pt idx="10222">
                  <c:v>812.04</c:v>
                </c:pt>
                <c:pt idx="10223">
                  <c:v>761.91</c:v>
                </c:pt>
                <c:pt idx="10224">
                  <c:v>715.45</c:v>
                </c:pt>
                <c:pt idx="10225">
                  <c:v>693.42</c:v>
                </c:pt>
                <c:pt idx="10226">
                  <c:v>679.16</c:v>
                </c:pt>
                <c:pt idx="10227">
                  <c:v>660.54</c:v>
                </c:pt>
                <c:pt idx="10228">
                  <c:v>669.27</c:v>
                </c:pt>
                <c:pt idx="10229">
                  <c:v>704.15</c:v>
                </c:pt>
                <c:pt idx="10230">
                  <c:v>714.84</c:v>
                </c:pt>
                <c:pt idx="10231">
                  <c:v>884.8</c:v>
                </c:pt>
                <c:pt idx="10232">
                  <c:v>1010.31</c:v>
                </c:pt>
                <c:pt idx="10233">
                  <c:v>1095.96</c:v>
                </c:pt>
                <c:pt idx="10234">
                  <c:v>1132.79</c:v>
                </c:pt>
                <c:pt idx="10235">
                  <c:v>1135.75</c:v>
                </c:pt>
                <c:pt idx="10236">
                  <c:v>1124.27</c:v>
                </c:pt>
                <c:pt idx="10237">
                  <c:v>1113.5</c:v>
                </c:pt>
                <c:pt idx="10238">
                  <c:v>1093.05</c:v>
                </c:pt>
                <c:pt idx="10239">
                  <c:v>1040.6500000000001</c:v>
                </c:pt>
                <c:pt idx="10240">
                  <c:v>979.6</c:v>
                </c:pt>
                <c:pt idx="10241">
                  <c:v>885.15</c:v>
                </c:pt>
                <c:pt idx="10242">
                  <c:v>954.98</c:v>
                </c:pt>
                <c:pt idx="10243">
                  <c:v>933.32</c:v>
                </c:pt>
                <c:pt idx="10244">
                  <c:v>901.96</c:v>
                </c:pt>
                <c:pt idx="10245">
                  <c:v>846.04</c:v>
                </c:pt>
                <c:pt idx="10246">
                  <c:v>806.96</c:v>
                </c:pt>
                <c:pt idx="10247">
                  <c:v>763.05</c:v>
                </c:pt>
                <c:pt idx="10248">
                  <c:v>720.05</c:v>
                </c:pt>
                <c:pt idx="10249">
                  <c:v>694.81</c:v>
                </c:pt>
                <c:pt idx="10250">
                  <c:v>673.78</c:v>
                </c:pt>
                <c:pt idx="10251">
                  <c:v>649.61</c:v>
                </c:pt>
                <c:pt idx="10252">
                  <c:v>649.55999999999995</c:v>
                </c:pt>
                <c:pt idx="10253">
                  <c:v>660.93</c:v>
                </c:pt>
                <c:pt idx="10254">
                  <c:v>646.47</c:v>
                </c:pt>
                <c:pt idx="10255">
                  <c:v>736.25</c:v>
                </c:pt>
                <c:pt idx="10256">
                  <c:v>815.38</c:v>
                </c:pt>
                <c:pt idx="10257">
                  <c:v>885.9</c:v>
                </c:pt>
                <c:pt idx="10258">
                  <c:v>914.16</c:v>
                </c:pt>
                <c:pt idx="10259">
                  <c:v>901.23</c:v>
                </c:pt>
                <c:pt idx="10260">
                  <c:v>865.34</c:v>
                </c:pt>
                <c:pt idx="10261">
                  <c:v>850.38</c:v>
                </c:pt>
                <c:pt idx="10262">
                  <c:v>836.87</c:v>
                </c:pt>
                <c:pt idx="10263">
                  <c:v>822.74</c:v>
                </c:pt>
                <c:pt idx="10264">
                  <c:v>801.06</c:v>
                </c:pt>
                <c:pt idx="10265">
                  <c:v>776.86</c:v>
                </c:pt>
                <c:pt idx="10266">
                  <c:v>857.48</c:v>
                </c:pt>
                <c:pt idx="10267">
                  <c:v>840.45</c:v>
                </c:pt>
                <c:pt idx="10268">
                  <c:v>821.34</c:v>
                </c:pt>
                <c:pt idx="10269">
                  <c:v>776.65</c:v>
                </c:pt>
                <c:pt idx="10270">
                  <c:v>745.54</c:v>
                </c:pt>
                <c:pt idx="10271">
                  <c:v>708.72</c:v>
                </c:pt>
                <c:pt idx="10272">
                  <c:v>671.49</c:v>
                </c:pt>
                <c:pt idx="10273">
                  <c:v>655.69</c:v>
                </c:pt>
                <c:pt idx="10274">
                  <c:v>635.94000000000005</c:v>
                </c:pt>
                <c:pt idx="10275">
                  <c:v>625.91</c:v>
                </c:pt>
                <c:pt idx="10276">
                  <c:v>619.11</c:v>
                </c:pt>
                <c:pt idx="10277">
                  <c:v>619.34</c:v>
                </c:pt>
                <c:pt idx="10278">
                  <c:v>589.71</c:v>
                </c:pt>
                <c:pt idx="10279">
                  <c:v>629.04</c:v>
                </c:pt>
                <c:pt idx="10280">
                  <c:v>670.92</c:v>
                </c:pt>
                <c:pt idx="10281">
                  <c:v>711.14</c:v>
                </c:pt>
                <c:pt idx="10282">
                  <c:v>749.28</c:v>
                </c:pt>
                <c:pt idx="10283">
                  <c:v>766.78</c:v>
                </c:pt>
                <c:pt idx="10284">
                  <c:v>764.73</c:v>
                </c:pt>
                <c:pt idx="10285">
                  <c:v>756.19</c:v>
                </c:pt>
                <c:pt idx="10286">
                  <c:v>741.9</c:v>
                </c:pt>
                <c:pt idx="10287">
                  <c:v>744.3</c:v>
                </c:pt>
                <c:pt idx="10288">
                  <c:v>723.19</c:v>
                </c:pt>
                <c:pt idx="10289">
                  <c:v>723.35</c:v>
                </c:pt>
                <c:pt idx="10290">
                  <c:v>806.38</c:v>
                </c:pt>
                <c:pt idx="10291">
                  <c:v>805.14</c:v>
                </c:pt>
                <c:pt idx="10292">
                  <c:v>787.51</c:v>
                </c:pt>
                <c:pt idx="10293">
                  <c:v>755.7</c:v>
                </c:pt>
                <c:pt idx="10294">
                  <c:v>720.63</c:v>
                </c:pt>
                <c:pt idx="10295">
                  <c:v>690.15</c:v>
                </c:pt>
                <c:pt idx="10296">
                  <c:v>640.74</c:v>
                </c:pt>
                <c:pt idx="10297">
                  <c:v>631.46</c:v>
                </c:pt>
                <c:pt idx="10298">
                  <c:v>618.98</c:v>
                </c:pt>
                <c:pt idx="10299">
                  <c:v>616.23</c:v>
                </c:pt>
                <c:pt idx="10300">
                  <c:v>610.4</c:v>
                </c:pt>
                <c:pt idx="10301">
                  <c:v>615.77</c:v>
                </c:pt>
                <c:pt idx="10302">
                  <c:v>588.33000000000004</c:v>
                </c:pt>
                <c:pt idx="10303">
                  <c:v>645.80999999999995</c:v>
                </c:pt>
                <c:pt idx="10304">
                  <c:v>701.59</c:v>
                </c:pt>
                <c:pt idx="10305">
                  <c:v>761.08</c:v>
                </c:pt>
                <c:pt idx="10306">
                  <c:v>807.84</c:v>
                </c:pt>
                <c:pt idx="10307">
                  <c:v>817.39</c:v>
                </c:pt>
                <c:pt idx="10308">
                  <c:v>816.12</c:v>
                </c:pt>
                <c:pt idx="10309">
                  <c:v>815.64</c:v>
                </c:pt>
                <c:pt idx="10310">
                  <c:v>811.09</c:v>
                </c:pt>
                <c:pt idx="10311">
                  <c:v>794.76</c:v>
                </c:pt>
                <c:pt idx="10312">
                  <c:v>775.57</c:v>
                </c:pt>
                <c:pt idx="10313">
                  <c:v>761.04</c:v>
                </c:pt>
                <c:pt idx="10314">
                  <c:v>841.21</c:v>
                </c:pt>
                <c:pt idx="10315">
                  <c:v>831.62</c:v>
                </c:pt>
                <c:pt idx="10316">
                  <c:v>814.33</c:v>
                </c:pt>
                <c:pt idx="10317">
                  <c:v>775.77</c:v>
                </c:pt>
                <c:pt idx="10318">
                  <c:v>750.57</c:v>
                </c:pt>
                <c:pt idx="10319">
                  <c:v>713.56</c:v>
                </c:pt>
                <c:pt idx="10320">
                  <c:v>673.47</c:v>
                </c:pt>
                <c:pt idx="10321">
                  <c:v>642.96</c:v>
                </c:pt>
                <c:pt idx="10322">
                  <c:v>633.96</c:v>
                </c:pt>
                <c:pt idx="10323">
                  <c:v>622.49</c:v>
                </c:pt>
                <c:pt idx="10324">
                  <c:v>617.89</c:v>
                </c:pt>
                <c:pt idx="10325">
                  <c:v>614.37</c:v>
                </c:pt>
                <c:pt idx="10326">
                  <c:v>588.28</c:v>
                </c:pt>
                <c:pt idx="10327">
                  <c:v>631.72</c:v>
                </c:pt>
                <c:pt idx="10328">
                  <c:v>667.37</c:v>
                </c:pt>
                <c:pt idx="10329">
                  <c:v>692.46</c:v>
                </c:pt>
                <c:pt idx="10330">
                  <c:v>701.99</c:v>
                </c:pt>
                <c:pt idx="10331">
                  <c:v>717.34</c:v>
                </c:pt>
                <c:pt idx="10332">
                  <c:v>720</c:v>
                </c:pt>
                <c:pt idx="10333">
                  <c:v>710.46</c:v>
                </c:pt>
                <c:pt idx="10334">
                  <c:v>698.6</c:v>
                </c:pt>
                <c:pt idx="10335">
                  <c:v>700.9</c:v>
                </c:pt>
                <c:pt idx="10336">
                  <c:v>694.21</c:v>
                </c:pt>
                <c:pt idx="10337">
                  <c:v>692.71</c:v>
                </c:pt>
                <c:pt idx="10338">
                  <c:v>789.11</c:v>
                </c:pt>
                <c:pt idx="10339">
                  <c:v>806.71</c:v>
                </c:pt>
                <c:pt idx="10340">
                  <c:v>800.92</c:v>
                </c:pt>
                <c:pt idx="10341">
                  <c:v>770.01</c:v>
                </c:pt>
                <c:pt idx="10342">
                  <c:v>735.51</c:v>
                </c:pt>
                <c:pt idx="10343">
                  <c:v>698.03</c:v>
                </c:pt>
                <c:pt idx="10344">
                  <c:v>675.67</c:v>
                </c:pt>
                <c:pt idx="10345">
                  <c:v>655.57</c:v>
                </c:pt>
                <c:pt idx="10346">
                  <c:v>640.16</c:v>
                </c:pt>
                <c:pt idx="10347">
                  <c:v>633.53</c:v>
                </c:pt>
                <c:pt idx="10348">
                  <c:v>628.14</c:v>
                </c:pt>
                <c:pt idx="10349">
                  <c:v>640</c:v>
                </c:pt>
                <c:pt idx="10350">
                  <c:v>641.73</c:v>
                </c:pt>
                <c:pt idx="10351">
                  <c:v>715.83</c:v>
                </c:pt>
                <c:pt idx="10352">
                  <c:v>792.32</c:v>
                </c:pt>
                <c:pt idx="10353">
                  <c:v>842.12</c:v>
                </c:pt>
                <c:pt idx="10354">
                  <c:v>892.88</c:v>
                </c:pt>
                <c:pt idx="10355">
                  <c:v>947.92</c:v>
                </c:pt>
                <c:pt idx="10356">
                  <c:v>996.28</c:v>
                </c:pt>
                <c:pt idx="10357">
                  <c:v>1027.1500000000001</c:v>
                </c:pt>
                <c:pt idx="10358">
                  <c:v>1021.36</c:v>
                </c:pt>
                <c:pt idx="10359">
                  <c:v>986.93</c:v>
                </c:pt>
                <c:pt idx="10360">
                  <c:v>925.04</c:v>
                </c:pt>
                <c:pt idx="10361">
                  <c:v>857.99</c:v>
                </c:pt>
                <c:pt idx="10362">
                  <c:v>935.74</c:v>
                </c:pt>
                <c:pt idx="10363">
                  <c:v>927.99</c:v>
                </c:pt>
                <c:pt idx="10364">
                  <c:v>899.55</c:v>
                </c:pt>
                <c:pt idx="10365">
                  <c:v>849.26</c:v>
                </c:pt>
                <c:pt idx="10366">
                  <c:v>784.88</c:v>
                </c:pt>
                <c:pt idx="10367">
                  <c:v>727.8</c:v>
                </c:pt>
                <c:pt idx="10368">
                  <c:v>696</c:v>
                </c:pt>
                <c:pt idx="10369">
                  <c:v>679.38</c:v>
                </c:pt>
                <c:pt idx="10370">
                  <c:v>654.53</c:v>
                </c:pt>
                <c:pt idx="10371">
                  <c:v>650.80999999999995</c:v>
                </c:pt>
                <c:pt idx="10372">
                  <c:v>652.83000000000004</c:v>
                </c:pt>
                <c:pt idx="10373">
                  <c:v>680.8</c:v>
                </c:pt>
                <c:pt idx="10374">
                  <c:v>697.69</c:v>
                </c:pt>
                <c:pt idx="10375">
                  <c:v>865.18</c:v>
                </c:pt>
                <c:pt idx="10376">
                  <c:v>996.34</c:v>
                </c:pt>
                <c:pt idx="10377">
                  <c:v>1086.82</c:v>
                </c:pt>
                <c:pt idx="10378">
                  <c:v>1133.49</c:v>
                </c:pt>
                <c:pt idx="10379">
                  <c:v>1138.8699999999999</c:v>
                </c:pt>
                <c:pt idx="10380">
                  <c:v>1144.02</c:v>
                </c:pt>
                <c:pt idx="10381">
                  <c:v>1106.1600000000001</c:v>
                </c:pt>
                <c:pt idx="10382">
                  <c:v>1111.54</c:v>
                </c:pt>
                <c:pt idx="10383">
                  <c:v>1053.5999999999999</c:v>
                </c:pt>
                <c:pt idx="10384">
                  <c:v>992.65</c:v>
                </c:pt>
                <c:pt idx="10385">
                  <c:v>903.34</c:v>
                </c:pt>
                <c:pt idx="10386">
                  <c:v>975.23</c:v>
                </c:pt>
                <c:pt idx="10387">
                  <c:v>952.56</c:v>
                </c:pt>
                <c:pt idx="10388">
                  <c:v>916.24</c:v>
                </c:pt>
                <c:pt idx="10389">
                  <c:v>870.15</c:v>
                </c:pt>
                <c:pt idx="10390">
                  <c:v>798.12</c:v>
                </c:pt>
                <c:pt idx="10391">
                  <c:v>744.51</c:v>
                </c:pt>
                <c:pt idx="10392">
                  <c:v>700.42</c:v>
                </c:pt>
                <c:pt idx="10393">
                  <c:v>666.1</c:v>
                </c:pt>
                <c:pt idx="10394">
                  <c:v>646.27</c:v>
                </c:pt>
                <c:pt idx="10395">
                  <c:v>632.78</c:v>
                </c:pt>
                <c:pt idx="10396">
                  <c:v>647.64</c:v>
                </c:pt>
                <c:pt idx="10397">
                  <c:v>687.34</c:v>
                </c:pt>
                <c:pt idx="10398">
                  <c:v>702.42</c:v>
                </c:pt>
                <c:pt idx="10399">
                  <c:v>875.46</c:v>
                </c:pt>
                <c:pt idx="10400">
                  <c:v>1001.91</c:v>
                </c:pt>
                <c:pt idx="10401">
                  <c:v>1091.96</c:v>
                </c:pt>
                <c:pt idx="10402">
                  <c:v>1133.6300000000001</c:v>
                </c:pt>
                <c:pt idx="10403">
                  <c:v>1135.99</c:v>
                </c:pt>
                <c:pt idx="10404">
                  <c:v>1143.93</c:v>
                </c:pt>
                <c:pt idx="10405">
                  <c:v>1148.79</c:v>
                </c:pt>
                <c:pt idx="10406">
                  <c:v>1141</c:v>
                </c:pt>
                <c:pt idx="10407">
                  <c:v>1107.27</c:v>
                </c:pt>
                <c:pt idx="10408">
                  <c:v>1007.56</c:v>
                </c:pt>
                <c:pt idx="10409">
                  <c:v>920.16</c:v>
                </c:pt>
                <c:pt idx="10410">
                  <c:v>981.79</c:v>
                </c:pt>
                <c:pt idx="10411">
                  <c:v>957.68</c:v>
                </c:pt>
                <c:pt idx="10412">
                  <c:v>903.84</c:v>
                </c:pt>
                <c:pt idx="10413">
                  <c:v>867.66</c:v>
                </c:pt>
                <c:pt idx="10414">
                  <c:v>810.96</c:v>
                </c:pt>
                <c:pt idx="10415">
                  <c:v>753.44</c:v>
                </c:pt>
                <c:pt idx="10416">
                  <c:v>718.11</c:v>
                </c:pt>
                <c:pt idx="10417">
                  <c:v>694.57</c:v>
                </c:pt>
                <c:pt idx="10418">
                  <c:v>671.78</c:v>
                </c:pt>
                <c:pt idx="10419">
                  <c:v>663.73</c:v>
                </c:pt>
                <c:pt idx="10420">
                  <c:v>657.96</c:v>
                </c:pt>
                <c:pt idx="10421">
                  <c:v>666.35</c:v>
                </c:pt>
                <c:pt idx="10422">
                  <c:v>658.26</c:v>
                </c:pt>
                <c:pt idx="10423">
                  <c:v>756.92</c:v>
                </c:pt>
                <c:pt idx="10424">
                  <c:v>863.29</c:v>
                </c:pt>
                <c:pt idx="10425">
                  <c:v>938.57</c:v>
                </c:pt>
                <c:pt idx="10426">
                  <c:v>967.32</c:v>
                </c:pt>
                <c:pt idx="10427">
                  <c:v>967.23</c:v>
                </c:pt>
                <c:pt idx="10428">
                  <c:v>932.24</c:v>
                </c:pt>
                <c:pt idx="10429">
                  <c:v>913.31</c:v>
                </c:pt>
                <c:pt idx="10430">
                  <c:v>897.19</c:v>
                </c:pt>
                <c:pt idx="10431">
                  <c:v>881.19</c:v>
                </c:pt>
                <c:pt idx="10432">
                  <c:v>857.7</c:v>
                </c:pt>
                <c:pt idx="10433">
                  <c:v>837.12</c:v>
                </c:pt>
                <c:pt idx="10434">
                  <c:v>915.37</c:v>
                </c:pt>
                <c:pt idx="10435">
                  <c:v>907.27</c:v>
                </c:pt>
                <c:pt idx="10436">
                  <c:v>878.66</c:v>
                </c:pt>
                <c:pt idx="10437">
                  <c:v>839.32</c:v>
                </c:pt>
                <c:pt idx="10438">
                  <c:v>789.08</c:v>
                </c:pt>
                <c:pt idx="10439">
                  <c:v>751.39</c:v>
                </c:pt>
                <c:pt idx="10440">
                  <c:v>696.28</c:v>
                </c:pt>
                <c:pt idx="10441">
                  <c:v>679.93</c:v>
                </c:pt>
                <c:pt idx="10442">
                  <c:v>658.69</c:v>
                </c:pt>
                <c:pt idx="10443">
                  <c:v>647.44000000000005</c:v>
                </c:pt>
                <c:pt idx="10444">
                  <c:v>638.09</c:v>
                </c:pt>
                <c:pt idx="10445">
                  <c:v>623.1</c:v>
                </c:pt>
                <c:pt idx="10446">
                  <c:v>610.77</c:v>
                </c:pt>
                <c:pt idx="10447">
                  <c:v>653.58000000000004</c:v>
                </c:pt>
                <c:pt idx="10448">
                  <c:v>713.08</c:v>
                </c:pt>
                <c:pt idx="10449">
                  <c:v>745.71</c:v>
                </c:pt>
                <c:pt idx="10450">
                  <c:v>804.32</c:v>
                </c:pt>
                <c:pt idx="10451">
                  <c:v>820.12</c:v>
                </c:pt>
                <c:pt idx="10452">
                  <c:v>829.18</c:v>
                </c:pt>
                <c:pt idx="10453">
                  <c:v>829.76</c:v>
                </c:pt>
                <c:pt idx="10454">
                  <c:v>819.42</c:v>
                </c:pt>
                <c:pt idx="10455">
                  <c:v>806.62</c:v>
                </c:pt>
                <c:pt idx="10456">
                  <c:v>796.96</c:v>
                </c:pt>
                <c:pt idx="10457">
                  <c:v>785.45</c:v>
                </c:pt>
                <c:pt idx="10458">
                  <c:v>870.54</c:v>
                </c:pt>
                <c:pt idx="10459">
                  <c:v>881.99</c:v>
                </c:pt>
                <c:pt idx="10460">
                  <c:v>870.2</c:v>
                </c:pt>
                <c:pt idx="10461">
                  <c:v>847.47</c:v>
                </c:pt>
                <c:pt idx="10462">
                  <c:v>799.6</c:v>
                </c:pt>
                <c:pt idx="10463">
                  <c:v>754.35</c:v>
                </c:pt>
                <c:pt idx="10464">
                  <c:v>716.08</c:v>
                </c:pt>
                <c:pt idx="10465">
                  <c:v>693.99</c:v>
                </c:pt>
                <c:pt idx="10466">
                  <c:v>678.63</c:v>
                </c:pt>
                <c:pt idx="10467">
                  <c:v>663.94</c:v>
                </c:pt>
                <c:pt idx="10468">
                  <c:v>668.11</c:v>
                </c:pt>
                <c:pt idx="10469">
                  <c:v>705.15</c:v>
                </c:pt>
                <c:pt idx="10470">
                  <c:v>715.31</c:v>
                </c:pt>
                <c:pt idx="10471">
                  <c:v>892.94</c:v>
                </c:pt>
                <c:pt idx="10472">
                  <c:v>1012.16</c:v>
                </c:pt>
                <c:pt idx="10473">
                  <c:v>1119.8699999999999</c:v>
                </c:pt>
                <c:pt idx="10474">
                  <c:v>1164.76</c:v>
                </c:pt>
                <c:pt idx="10475">
                  <c:v>1150.47</c:v>
                </c:pt>
                <c:pt idx="10476">
                  <c:v>1140.5</c:v>
                </c:pt>
                <c:pt idx="10477">
                  <c:v>1166.18</c:v>
                </c:pt>
                <c:pt idx="10478">
                  <c:v>1133.6300000000001</c:v>
                </c:pt>
                <c:pt idx="10479">
                  <c:v>1116</c:v>
                </c:pt>
                <c:pt idx="10480">
                  <c:v>1044.57</c:v>
                </c:pt>
                <c:pt idx="10481">
                  <c:v>934.84</c:v>
                </c:pt>
                <c:pt idx="10482">
                  <c:v>984.78</c:v>
                </c:pt>
                <c:pt idx="10483">
                  <c:v>987.88</c:v>
                </c:pt>
                <c:pt idx="10484">
                  <c:v>935.7</c:v>
                </c:pt>
                <c:pt idx="10485">
                  <c:v>900.83</c:v>
                </c:pt>
                <c:pt idx="10486">
                  <c:v>833.68</c:v>
                </c:pt>
                <c:pt idx="10487">
                  <c:v>782.57</c:v>
                </c:pt>
                <c:pt idx="10488">
                  <c:v>739.98</c:v>
                </c:pt>
                <c:pt idx="10489">
                  <c:v>707.66</c:v>
                </c:pt>
                <c:pt idx="10490">
                  <c:v>688.08</c:v>
                </c:pt>
                <c:pt idx="10491">
                  <c:v>682.81</c:v>
                </c:pt>
                <c:pt idx="10492">
                  <c:v>687.57</c:v>
                </c:pt>
                <c:pt idx="10493">
                  <c:v>726.34</c:v>
                </c:pt>
                <c:pt idx="10494">
                  <c:v>731.02</c:v>
                </c:pt>
                <c:pt idx="10495">
                  <c:v>883.98</c:v>
                </c:pt>
                <c:pt idx="10496">
                  <c:v>1020.34</c:v>
                </c:pt>
                <c:pt idx="10497">
                  <c:v>1111.8800000000001</c:v>
                </c:pt>
                <c:pt idx="10498">
                  <c:v>1154.53</c:v>
                </c:pt>
                <c:pt idx="10499">
                  <c:v>1156.3800000000001</c:v>
                </c:pt>
                <c:pt idx="10500">
                  <c:v>1155.08</c:v>
                </c:pt>
                <c:pt idx="10501">
                  <c:v>1175.32</c:v>
                </c:pt>
                <c:pt idx="10502">
                  <c:v>1158.01</c:v>
                </c:pt>
                <c:pt idx="10503">
                  <c:v>1095.78</c:v>
                </c:pt>
                <c:pt idx="10504">
                  <c:v>1021.87</c:v>
                </c:pt>
                <c:pt idx="10505">
                  <c:v>932.93</c:v>
                </c:pt>
                <c:pt idx="10506">
                  <c:v>1004.51</c:v>
                </c:pt>
                <c:pt idx="10507">
                  <c:v>970.6</c:v>
                </c:pt>
                <c:pt idx="10508">
                  <c:v>927.39</c:v>
                </c:pt>
                <c:pt idx="10509">
                  <c:v>878.73</c:v>
                </c:pt>
                <c:pt idx="10510">
                  <c:v>810.37</c:v>
                </c:pt>
                <c:pt idx="10511">
                  <c:v>758.68</c:v>
                </c:pt>
                <c:pt idx="10512">
                  <c:v>712.57</c:v>
                </c:pt>
                <c:pt idx="10513">
                  <c:v>671.86</c:v>
                </c:pt>
                <c:pt idx="10514">
                  <c:v>650.75</c:v>
                </c:pt>
                <c:pt idx="10515">
                  <c:v>648.83000000000004</c:v>
                </c:pt>
                <c:pt idx="10516">
                  <c:v>652.16999999999996</c:v>
                </c:pt>
                <c:pt idx="10517">
                  <c:v>702.86</c:v>
                </c:pt>
                <c:pt idx="10518">
                  <c:v>718.79</c:v>
                </c:pt>
                <c:pt idx="10519">
                  <c:v>877.25</c:v>
                </c:pt>
                <c:pt idx="10520">
                  <c:v>1006.38</c:v>
                </c:pt>
                <c:pt idx="10521">
                  <c:v>1103.78</c:v>
                </c:pt>
                <c:pt idx="10522">
                  <c:v>1146.9100000000001</c:v>
                </c:pt>
                <c:pt idx="10523">
                  <c:v>1140.6600000000001</c:v>
                </c:pt>
                <c:pt idx="10524">
                  <c:v>1145.77</c:v>
                </c:pt>
                <c:pt idx="10525">
                  <c:v>1162.74</c:v>
                </c:pt>
                <c:pt idx="10526">
                  <c:v>1147.55</c:v>
                </c:pt>
                <c:pt idx="10527">
                  <c:v>1112.2</c:v>
                </c:pt>
                <c:pt idx="10528">
                  <c:v>1047.27</c:v>
                </c:pt>
                <c:pt idx="10529">
                  <c:v>944.02</c:v>
                </c:pt>
                <c:pt idx="10530">
                  <c:v>991.12</c:v>
                </c:pt>
                <c:pt idx="10531">
                  <c:v>980.09</c:v>
                </c:pt>
                <c:pt idx="10532">
                  <c:v>941.68</c:v>
                </c:pt>
                <c:pt idx="10533">
                  <c:v>893.65</c:v>
                </c:pt>
                <c:pt idx="10534">
                  <c:v>827.56</c:v>
                </c:pt>
                <c:pt idx="10535">
                  <c:v>766.32</c:v>
                </c:pt>
                <c:pt idx="10536">
                  <c:v>726.64</c:v>
                </c:pt>
                <c:pt idx="10537">
                  <c:v>707.07</c:v>
                </c:pt>
                <c:pt idx="10538">
                  <c:v>686.89</c:v>
                </c:pt>
                <c:pt idx="10539">
                  <c:v>683.79</c:v>
                </c:pt>
                <c:pt idx="10540">
                  <c:v>691.25</c:v>
                </c:pt>
                <c:pt idx="10541">
                  <c:v>729.94</c:v>
                </c:pt>
                <c:pt idx="10542">
                  <c:v>737.06</c:v>
                </c:pt>
                <c:pt idx="10543">
                  <c:v>894.13</c:v>
                </c:pt>
                <c:pt idx="10544">
                  <c:v>1034.93</c:v>
                </c:pt>
                <c:pt idx="10545">
                  <c:v>1112.97</c:v>
                </c:pt>
                <c:pt idx="10546">
                  <c:v>1141.8900000000001</c:v>
                </c:pt>
                <c:pt idx="10547">
                  <c:v>1152.42</c:v>
                </c:pt>
                <c:pt idx="10548">
                  <c:v>1162.77</c:v>
                </c:pt>
                <c:pt idx="10549">
                  <c:v>1178.02</c:v>
                </c:pt>
                <c:pt idx="10550">
                  <c:v>1165.6099999999999</c:v>
                </c:pt>
                <c:pt idx="10551">
                  <c:v>1125.5899999999999</c:v>
                </c:pt>
                <c:pt idx="10552">
                  <c:v>1039.31</c:v>
                </c:pt>
                <c:pt idx="10553">
                  <c:v>926.9</c:v>
                </c:pt>
                <c:pt idx="10554">
                  <c:v>996.79</c:v>
                </c:pt>
                <c:pt idx="10555">
                  <c:v>947.42</c:v>
                </c:pt>
                <c:pt idx="10556">
                  <c:v>867.31</c:v>
                </c:pt>
                <c:pt idx="10557">
                  <c:v>870.64</c:v>
                </c:pt>
                <c:pt idx="10558">
                  <c:v>831.59</c:v>
                </c:pt>
                <c:pt idx="10559">
                  <c:v>784.69</c:v>
                </c:pt>
                <c:pt idx="10560">
                  <c:v>738.42</c:v>
                </c:pt>
                <c:pt idx="10561">
                  <c:v>716.49</c:v>
                </c:pt>
                <c:pt idx="10562">
                  <c:v>699.86</c:v>
                </c:pt>
                <c:pt idx="10563">
                  <c:v>688.96</c:v>
                </c:pt>
                <c:pt idx="10564">
                  <c:v>691.51</c:v>
                </c:pt>
                <c:pt idx="10565">
                  <c:v>734.17</c:v>
                </c:pt>
                <c:pt idx="10566">
                  <c:v>741.94</c:v>
                </c:pt>
                <c:pt idx="10567">
                  <c:v>881.91</c:v>
                </c:pt>
                <c:pt idx="10568">
                  <c:v>1038.28</c:v>
                </c:pt>
                <c:pt idx="10569">
                  <c:v>1124.73</c:v>
                </c:pt>
                <c:pt idx="10570">
                  <c:v>1146.5</c:v>
                </c:pt>
                <c:pt idx="10571">
                  <c:v>1139.57</c:v>
                </c:pt>
                <c:pt idx="10572">
                  <c:v>1134.06</c:v>
                </c:pt>
                <c:pt idx="10573">
                  <c:v>1113.9000000000001</c:v>
                </c:pt>
                <c:pt idx="10574">
                  <c:v>1113.81</c:v>
                </c:pt>
                <c:pt idx="10575">
                  <c:v>1085.08</c:v>
                </c:pt>
                <c:pt idx="10576">
                  <c:v>1000.14</c:v>
                </c:pt>
                <c:pt idx="10577">
                  <c:v>916.47</c:v>
                </c:pt>
                <c:pt idx="10578">
                  <c:v>980.72</c:v>
                </c:pt>
                <c:pt idx="10579">
                  <c:v>957.18</c:v>
                </c:pt>
                <c:pt idx="10580">
                  <c:v>911.77</c:v>
                </c:pt>
                <c:pt idx="10581">
                  <c:v>872.03</c:v>
                </c:pt>
                <c:pt idx="10582">
                  <c:v>821.06</c:v>
                </c:pt>
                <c:pt idx="10583">
                  <c:v>768.86</c:v>
                </c:pt>
                <c:pt idx="10584">
                  <c:v>728.25</c:v>
                </c:pt>
                <c:pt idx="10585">
                  <c:v>704.78</c:v>
                </c:pt>
                <c:pt idx="10586">
                  <c:v>687.83</c:v>
                </c:pt>
                <c:pt idx="10587">
                  <c:v>669.44</c:v>
                </c:pt>
                <c:pt idx="10588">
                  <c:v>678.18</c:v>
                </c:pt>
                <c:pt idx="10589">
                  <c:v>686.36</c:v>
                </c:pt>
                <c:pt idx="10590">
                  <c:v>686.15</c:v>
                </c:pt>
                <c:pt idx="10591">
                  <c:v>782.91</c:v>
                </c:pt>
                <c:pt idx="10592">
                  <c:v>890.31</c:v>
                </c:pt>
                <c:pt idx="10593">
                  <c:v>961.72</c:v>
                </c:pt>
                <c:pt idx="10594">
                  <c:v>984.33</c:v>
                </c:pt>
                <c:pt idx="10595">
                  <c:v>960.7</c:v>
                </c:pt>
                <c:pt idx="10596">
                  <c:v>934.26</c:v>
                </c:pt>
                <c:pt idx="10597">
                  <c:v>921.16</c:v>
                </c:pt>
                <c:pt idx="10598">
                  <c:v>904.89</c:v>
                </c:pt>
                <c:pt idx="10599">
                  <c:v>869.28</c:v>
                </c:pt>
                <c:pt idx="10600">
                  <c:v>852.87</c:v>
                </c:pt>
                <c:pt idx="10601">
                  <c:v>854.59</c:v>
                </c:pt>
                <c:pt idx="10602">
                  <c:v>920.21</c:v>
                </c:pt>
                <c:pt idx="10603">
                  <c:v>905.87</c:v>
                </c:pt>
                <c:pt idx="10604">
                  <c:v>876.82</c:v>
                </c:pt>
                <c:pt idx="10605">
                  <c:v>835.42</c:v>
                </c:pt>
                <c:pt idx="10606">
                  <c:v>797.92</c:v>
                </c:pt>
                <c:pt idx="10607">
                  <c:v>749.79</c:v>
                </c:pt>
                <c:pt idx="10608">
                  <c:v>722.29</c:v>
                </c:pt>
                <c:pt idx="10609">
                  <c:v>701.87</c:v>
                </c:pt>
                <c:pt idx="10610">
                  <c:v>688.27</c:v>
                </c:pt>
                <c:pt idx="10611">
                  <c:v>671.88</c:v>
                </c:pt>
                <c:pt idx="10612">
                  <c:v>672.36</c:v>
                </c:pt>
                <c:pt idx="10613">
                  <c:v>668.15</c:v>
                </c:pt>
                <c:pt idx="10614">
                  <c:v>636.94000000000005</c:v>
                </c:pt>
                <c:pt idx="10615">
                  <c:v>659</c:v>
                </c:pt>
                <c:pt idx="10616">
                  <c:v>700.08</c:v>
                </c:pt>
                <c:pt idx="10617">
                  <c:v>735.37</c:v>
                </c:pt>
                <c:pt idx="10618">
                  <c:v>776.3</c:v>
                </c:pt>
                <c:pt idx="10619">
                  <c:v>787.26</c:v>
                </c:pt>
                <c:pt idx="10620">
                  <c:v>804.28</c:v>
                </c:pt>
                <c:pt idx="10621">
                  <c:v>805.95</c:v>
                </c:pt>
                <c:pt idx="10622">
                  <c:v>787.44</c:v>
                </c:pt>
                <c:pt idx="10623">
                  <c:v>774.63</c:v>
                </c:pt>
                <c:pt idx="10624">
                  <c:v>771.91</c:v>
                </c:pt>
                <c:pt idx="10625">
                  <c:v>764.83</c:v>
                </c:pt>
                <c:pt idx="10626">
                  <c:v>859.16</c:v>
                </c:pt>
                <c:pt idx="10627">
                  <c:v>865.01</c:v>
                </c:pt>
                <c:pt idx="10628">
                  <c:v>859.32</c:v>
                </c:pt>
                <c:pt idx="10629">
                  <c:v>832.52</c:v>
                </c:pt>
                <c:pt idx="10630">
                  <c:v>776.06</c:v>
                </c:pt>
                <c:pt idx="10631">
                  <c:v>716.6</c:v>
                </c:pt>
                <c:pt idx="10632">
                  <c:v>676.37</c:v>
                </c:pt>
                <c:pt idx="10633">
                  <c:v>672.07</c:v>
                </c:pt>
                <c:pt idx="10634">
                  <c:v>651.14</c:v>
                </c:pt>
                <c:pt idx="10635">
                  <c:v>643.17999999999995</c:v>
                </c:pt>
                <c:pt idx="10636">
                  <c:v>663.2</c:v>
                </c:pt>
                <c:pt idx="10637">
                  <c:v>699.91</c:v>
                </c:pt>
                <c:pt idx="10638">
                  <c:v>709.7</c:v>
                </c:pt>
                <c:pt idx="10639">
                  <c:v>884.7</c:v>
                </c:pt>
                <c:pt idx="10640">
                  <c:v>1021.72</c:v>
                </c:pt>
                <c:pt idx="10641">
                  <c:v>1115.9100000000001</c:v>
                </c:pt>
                <c:pt idx="10642">
                  <c:v>1160.57</c:v>
                </c:pt>
                <c:pt idx="10643">
                  <c:v>1178.98</c:v>
                </c:pt>
                <c:pt idx="10644">
                  <c:v>1150.8599999999999</c:v>
                </c:pt>
                <c:pt idx="10645">
                  <c:v>1165.4000000000001</c:v>
                </c:pt>
                <c:pt idx="10646">
                  <c:v>1173.6600000000001</c:v>
                </c:pt>
                <c:pt idx="10647">
                  <c:v>1114.68</c:v>
                </c:pt>
                <c:pt idx="10648">
                  <c:v>1047.56</c:v>
                </c:pt>
                <c:pt idx="10649">
                  <c:v>940.86</c:v>
                </c:pt>
                <c:pt idx="10650">
                  <c:v>1006.53</c:v>
                </c:pt>
                <c:pt idx="10651">
                  <c:v>982.81</c:v>
                </c:pt>
                <c:pt idx="10652">
                  <c:v>941.94</c:v>
                </c:pt>
                <c:pt idx="10653">
                  <c:v>882.72</c:v>
                </c:pt>
                <c:pt idx="10654">
                  <c:v>828.05</c:v>
                </c:pt>
                <c:pt idx="10655">
                  <c:v>776.11</c:v>
                </c:pt>
                <c:pt idx="10656">
                  <c:v>754.47</c:v>
                </c:pt>
                <c:pt idx="10657">
                  <c:v>726.43</c:v>
                </c:pt>
                <c:pt idx="10658">
                  <c:v>707.12</c:v>
                </c:pt>
                <c:pt idx="10659">
                  <c:v>695.57</c:v>
                </c:pt>
                <c:pt idx="10660">
                  <c:v>691.91</c:v>
                </c:pt>
                <c:pt idx="10661">
                  <c:v>693.97</c:v>
                </c:pt>
                <c:pt idx="10662">
                  <c:v>684.96</c:v>
                </c:pt>
                <c:pt idx="10663">
                  <c:v>754.74</c:v>
                </c:pt>
                <c:pt idx="10664">
                  <c:v>834.04</c:v>
                </c:pt>
                <c:pt idx="10665">
                  <c:v>870.99</c:v>
                </c:pt>
                <c:pt idx="10666">
                  <c:v>888.77</c:v>
                </c:pt>
                <c:pt idx="10667">
                  <c:v>907.65</c:v>
                </c:pt>
                <c:pt idx="10668">
                  <c:v>893.35</c:v>
                </c:pt>
                <c:pt idx="10669">
                  <c:v>887.3</c:v>
                </c:pt>
                <c:pt idx="10670">
                  <c:v>852.04</c:v>
                </c:pt>
                <c:pt idx="10671">
                  <c:v>830.59</c:v>
                </c:pt>
                <c:pt idx="10672">
                  <c:v>795.06</c:v>
                </c:pt>
                <c:pt idx="10673">
                  <c:v>792.87</c:v>
                </c:pt>
                <c:pt idx="10674">
                  <c:v>878.37</c:v>
                </c:pt>
                <c:pt idx="10675">
                  <c:v>881.74</c:v>
                </c:pt>
                <c:pt idx="10676">
                  <c:v>866.6</c:v>
                </c:pt>
                <c:pt idx="10677">
                  <c:v>821.76</c:v>
                </c:pt>
                <c:pt idx="10678">
                  <c:v>763.24</c:v>
                </c:pt>
                <c:pt idx="10679">
                  <c:v>720.49</c:v>
                </c:pt>
                <c:pt idx="10680">
                  <c:v>694.24</c:v>
                </c:pt>
                <c:pt idx="10681">
                  <c:v>671.68</c:v>
                </c:pt>
                <c:pt idx="10682">
                  <c:v>658</c:v>
                </c:pt>
                <c:pt idx="10683">
                  <c:v>646.67999999999995</c:v>
                </c:pt>
                <c:pt idx="10684">
                  <c:v>659.17</c:v>
                </c:pt>
                <c:pt idx="10685">
                  <c:v>695.65</c:v>
                </c:pt>
                <c:pt idx="10686">
                  <c:v>706.21</c:v>
                </c:pt>
                <c:pt idx="10687">
                  <c:v>880.62</c:v>
                </c:pt>
                <c:pt idx="10688">
                  <c:v>1018.23</c:v>
                </c:pt>
                <c:pt idx="10689">
                  <c:v>1114.33</c:v>
                </c:pt>
                <c:pt idx="10690">
                  <c:v>1151.3</c:v>
                </c:pt>
                <c:pt idx="10691">
                  <c:v>1147.93</c:v>
                </c:pt>
                <c:pt idx="10692">
                  <c:v>1147.6099999999999</c:v>
                </c:pt>
                <c:pt idx="10693">
                  <c:v>1143.3900000000001</c:v>
                </c:pt>
                <c:pt idx="10694">
                  <c:v>1141.2</c:v>
                </c:pt>
                <c:pt idx="10695">
                  <c:v>1111.93</c:v>
                </c:pt>
                <c:pt idx="10696">
                  <c:v>1047.58</c:v>
                </c:pt>
                <c:pt idx="10697">
                  <c:v>952.89</c:v>
                </c:pt>
                <c:pt idx="10698">
                  <c:v>1021.35</c:v>
                </c:pt>
                <c:pt idx="10699">
                  <c:v>972.71</c:v>
                </c:pt>
                <c:pt idx="10700">
                  <c:v>935.37</c:v>
                </c:pt>
                <c:pt idx="10701">
                  <c:v>880.48</c:v>
                </c:pt>
                <c:pt idx="10702">
                  <c:v>822.69</c:v>
                </c:pt>
                <c:pt idx="10703">
                  <c:v>760.35</c:v>
                </c:pt>
                <c:pt idx="10704">
                  <c:v>733.18</c:v>
                </c:pt>
                <c:pt idx="10705">
                  <c:v>711.51</c:v>
                </c:pt>
                <c:pt idx="10706">
                  <c:v>686.5</c:v>
                </c:pt>
                <c:pt idx="10707">
                  <c:v>683.62</c:v>
                </c:pt>
                <c:pt idx="10708">
                  <c:v>692.74</c:v>
                </c:pt>
                <c:pt idx="10709">
                  <c:v>724.12</c:v>
                </c:pt>
                <c:pt idx="10710">
                  <c:v>730.98</c:v>
                </c:pt>
                <c:pt idx="10711">
                  <c:v>902.15</c:v>
                </c:pt>
                <c:pt idx="10712">
                  <c:v>1054.5999999999999</c:v>
                </c:pt>
                <c:pt idx="10713">
                  <c:v>1138.1199999999999</c:v>
                </c:pt>
                <c:pt idx="10714">
                  <c:v>1160.06</c:v>
                </c:pt>
                <c:pt idx="10715">
                  <c:v>1160.9100000000001</c:v>
                </c:pt>
                <c:pt idx="10716">
                  <c:v>1178.1199999999999</c:v>
                </c:pt>
                <c:pt idx="10717">
                  <c:v>1169.95</c:v>
                </c:pt>
                <c:pt idx="10718">
                  <c:v>1168.06</c:v>
                </c:pt>
                <c:pt idx="10719">
                  <c:v>1125.9000000000001</c:v>
                </c:pt>
                <c:pt idx="10720">
                  <c:v>1047.52</c:v>
                </c:pt>
                <c:pt idx="10721">
                  <c:v>936.01</c:v>
                </c:pt>
                <c:pt idx="10722">
                  <c:v>1004.14</c:v>
                </c:pt>
                <c:pt idx="10723">
                  <c:v>983.26</c:v>
                </c:pt>
                <c:pt idx="10724">
                  <c:v>954.68</c:v>
                </c:pt>
                <c:pt idx="10725">
                  <c:v>904.31</c:v>
                </c:pt>
                <c:pt idx="10726">
                  <c:v>849.21</c:v>
                </c:pt>
                <c:pt idx="10727">
                  <c:v>785.68</c:v>
                </c:pt>
                <c:pt idx="10728">
                  <c:v>750.14</c:v>
                </c:pt>
                <c:pt idx="10729">
                  <c:v>733.45</c:v>
                </c:pt>
                <c:pt idx="10730">
                  <c:v>717.66</c:v>
                </c:pt>
                <c:pt idx="10731">
                  <c:v>694.23</c:v>
                </c:pt>
                <c:pt idx="10732">
                  <c:v>704.29</c:v>
                </c:pt>
                <c:pt idx="10733">
                  <c:v>746.35</c:v>
                </c:pt>
                <c:pt idx="10734">
                  <c:v>803.18</c:v>
                </c:pt>
                <c:pt idx="10735">
                  <c:v>915.22</c:v>
                </c:pt>
                <c:pt idx="10736">
                  <c:v>1052.97</c:v>
                </c:pt>
                <c:pt idx="10737">
                  <c:v>1151.19</c:v>
                </c:pt>
                <c:pt idx="10738">
                  <c:v>1194.6300000000001</c:v>
                </c:pt>
                <c:pt idx="10739">
                  <c:v>1191.96</c:v>
                </c:pt>
                <c:pt idx="10740">
                  <c:v>1192.78</c:v>
                </c:pt>
                <c:pt idx="10741">
                  <c:v>1189.02</c:v>
                </c:pt>
                <c:pt idx="10742">
                  <c:v>1155.7</c:v>
                </c:pt>
                <c:pt idx="10743">
                  <c:v>1131.76</c:v>
                </c:pt>
                <c:pt idx="10744">
                  <c:v>1057.51</c:v>
                </c:pt>
                <c:pt idx="10745">
                  <c:v>967.13</c:v>
                </c:pt>
                <c:pt idx="10746">
                  <c:v>1028.73</c:v>
                </c:pt>
                <c:pt idx="10747">
                  <c:v>1022.11</c:v>
                </c:pt>
                <c:pt idx="10748">
                  <c:v>981.76</c:v>
                </c:pt>
                <c:pt idx="10749">
                  <c:v>931.54</c:v>
                </c:pt>
                <c:pt idx="10750">
                  <c:v>893.62</c:v>
                </c:pt>
                <c:pt idx="10751">
                  <c:v>829.65</c:v>
                </c:pt>
                <c:pt idx="10752">
                  <c:v>776.95</c:v>
                </c:pt>
                <c:pt idx="10753">
                  <c:v>758.35</c:v>
                </c:pt>
                <c:pt idx="10754">
                  <c:v>746.07</c:v>
                </c:pt>
                <c:pt idx="10755">
                  <c:v>727.12</c:v>
                </c:pt>
                <c:pt idx="10756">
                  <c:v>711.55</c:v>
                </c:pt>
                <c:pt idx="10757">
                  <c:v>720.7</c:v>
                </c:pt>
                <c:pt idx="10758">
                  <c:v>716.22</c:v>
                </c:pt>
                <c:pt idx="10759">
                  <c:v>823.17</c:v>
                </c:pt>
                <c:pt idx="10760">
                  <c:v>931.66</c:v>
                </c:pt>
                <c:pt idx="10761">
                  <c:v>1006.57</c:v>
                </c:pt>
                <c:pt idx="10762">
                  <c:v>1041.52</c:v>
                </c:pt>
                <c:pt idx="10763">
                  <c:v>1045.77</c:v>
                </c:pt>
                <c:pt idx="10764">
                  <c:v>1061.22</c:v>
                </c:pt>
                <c:pt idx="10765">
                  <c:v>987.44</c:v>
                </c:pt>
                <c:pt idx="10766">
                  <c:v>955.06</c:v>
                </c:pt>
                <c:pt idx="10767">
                  <c:v>944.13</c:v>
                </c:pt>
                <c:pt idx="10768">
                  <c:v>929.09</c:v>
                </c:pt>
                <c:pt idx="10769">
                  <c:v>915.08</c:v>
                </c:pt>
                <c:pt idx="10770">
                  <c:v>977.64</c:v>
                </c:pt>
                <c:pt idx="10771">
                  <c:v>976.4</c:v>
                </c:pt>
                <c:pt idx="10772">
                  <c:v>920.86</c:v>
                </c:pt>
                <c:pt idx="10773">
                  <c:v>889.52</c:v>
                </c:pt>
                <c:pt idx="10774">
                  <c:v>857.23</c:v>
                </c:pt>
                <c:pt idx="10775">
                  <c:v>811.91</c:v>
                </c:pt>
                <c:pt idx="10776">
                  <c:v>789.33</c:v>
                </c:pt>
                <c:pt idx="10777">
                  <c:v>758.29</c:v>
                </c:pt>
                <c:pt idx="10778">
                  <c:v>738.65</c:v>
                </c:pt>
                <c:pt idx="10779">
                  <c:v>710.6</c:v>
                </c:pt>
                <c:pt idx="10780">
                  <c:v>686.74</c:v>
                </c:pt>
                <c:pt idx="10781">
                  <c:v>691.15</c:v>
                </c:pt>
                <c:pt idx="10782">
                  <c:v>663.42</c:v>
                </c:pt>
                <c:pt idx="10783">
                  <c:v>699.15</c:v>
                </c:pt>
                <c:pt idx="10784">
                  <c:v>750.32</c:v>
                </c:pt>
                <c:pt idx="10785">
                  <c:v>783.26</c:v>
                </c:pt>
                <c:pt idx="10786">
                  <c:v>823.59</c:v>
                </c:pt>
                <c:pt idx="10787">
                  <c:v>844.42</c:v>
                </c:pt>
                <c:pt idx="10788">
                  <c:v>851.17</c:v>
                </c:pt>
                <c:pt idx="10789">
                  <c:v>858.18</c:v>
                </c:pt>
                <c:pt idx="10790">
                  <c:v>860.72</c:v>
                </c:pt>
                <c:pt idx="10791">
                  <c:v>844.99</c:v>
                </c:pt>
                <c:pt idx="10792">
                  <c:v>829.6</c:v>
                </c:pt>
                <c:pt idx="10793">
                  <c:v>824.29</c:v>
                </c:pt>
                <c:pt idx="10794">
                  <c:v>915.13</c:v>
                </c:pt>
                <c:pt idx="10795">
                  <c:v>935.18</c:v>
                </c:pt>
                <c:pt idx="10796">
                  <c:v>933.97</c:v>
                </c:pt>
                <c:pt idx="10797">
                  <c:v>902.23</c:v>
                </c:pt>
                <c:pt idx="10798">
                  <c:v>860.81</c:v>
                </c:pt>
                <c:pt idx="10799">
                  <c:v>799</c:v>
                </c:pt>
                <c:pt idx="10800">
                  <c:v>755.25</c:v>
                </c:pt>
                <c:pt idx="10801">
                  <c:v>732.38</c:v>
                </c:pt>
                <c:pt idx="10802">
                  <c:v>726.37</c:v>
                </c:pt>
                <c:pt idx="10803">
                  <c:v>715.02</c:v>
                </c:pt>
                <c:pt idx="10804">
                  <c:v>723.74</c:v>
                </c:pt>
                <c:pt idx="10805">
                  <c:v>749.47</c:v>
                </c:pt>
                <c:pt idx="10806">
                  <c:v>764.05</c:v>
                </c:pt>
                <c:pt idx="10807">
                  <c:v>942.69</c:v>
                </c:pt>
                <c:pt idx="10808">
                  <c:v>1097.0999999999999</c:v>
                </c:pt>
                <c:pt idx="10809">
                  <c:v>1182.22</c:v>
                </c:pt>
                <c:pt idx="10810">
                  <c:v>1220.0999999999999</c:v>
                </c:pt>
                <c:pt idx="10811">
                  <c:v>1220.53</c:v>
                </c:pt>
                <c:pt idx="10812">
                  <c:v>1223.8</c:v>
                </c:pt>
                <c:pt idx="10813">
                  <c:v>1240.67</c:v>
                </c:pt>
                <c:pt idx="10814">
                  <c:v>1209.31</c:v>
                </c:pt>
                <c:pt idx="10815">
                  <c:v>1154.93</c:v>
                </c:pt>
                <c:pt idx="10816">
                  <c:v>1083.8</c:v>
                </c:pt>
                <c:pt idx="10817">
                  <c:v>986.02</c:v>
                </c:pt>
                <c:pt idx="10818">
                  <c:v>1040.92</c:v>
                </c:pt>
                <c:pt idx="10819">
                  <c:v>1013.45</c:v>
                </c:pt>
                <c:pt idx="10820">
                  <c:v>972.96</c:v>
                </c:pt>
                <c:pt idx="10821">
                  <c:v>922.48</c:v>
                </c:pt>
                <c:pt idx="10822">
                  <c:v>863.03</c:v>
                </c:pt>
                <c:pt idx="10823">
                  <c:v>807.7</c:v>
                </c:pt>
                <c:pt idx="10824">
                  <c:v>780.32</c:v>
                </c:pt>
                <c:pt idx="10825">
                  <c:v>746.6</c:v>
                </c:pt>
                <c:pt idx="10826">
                  <c:v>735.82</c:v>
                </c:pt>
                <c:pt idx="10827">
                  <c:v>726.91</c:v>
                </c:pt>
                <c:pt idx="10828">
                  <c:v>737.08</c:v>
                </c:pt>
                <c:pt idx="10829">
                  <c:v>768.09</c:v>
                </c:pt>
                <c:pt idx="10830">
                  <c:v>783.64</c:v>
                </c:pt>
                <c:pt idx="10831">
                  <c:v>946.79</c:v>
                </c:pt>
                <c:pt idx="10832">
                  <c:v>1079.57</c:v>
                </c:pt>
                <c:pt idx="10833">
                  <c:v>1173.1099999999999</c:v>
                </c:pt>
                <c:pt idx="10834">
                  <c:v>1228.24</c:v>
                </c:pt>
                <c:pt idx="10835">
                  <c:v>1223.92</c:v>
                </c:pt>
                <c:pt idx="10836">
                  <c:v>1230.8</c:v>
                </c:pt>
                <c:pt idx="10837">
                  <c:v>1236.3399999999999</c:v>
                </c:pt>
                <c:pt idx="10838">
                  <c:v>1225.27</c:v>
                </c:pt>
                <c:pt idx="10839">
                  <c:v>1152.72</c:v>
                </c:pt>
                <c:pt idx="10840">
                  <c:v>1078.93</c:v>
                </c:pt>
                <c:pt idx="10841">
                  <c:v>989.39</c:v>
                </c:pt>
                <c:pt idx="10842">
                  <c:v>1047.81</c:v>
                </c:pt>
                <c:pt idx="10843">
                  <c:v>1020.25</c:v>
                </c:pt>
                <c:pt idx="10844">
                  <c:v>988.85</c:v>
                </c:pt>
                <c:pt idx="10845">
                  <c:v>929.89</c:v>
                </c:pt>
                <c:pt idx="10846">
                  <c:v>869.75</c:v>
                </c:pt>
                <c:pt idx="10847">
                  <c:v>822.42</c:v>
                </c:pt>
                <c:pt idx="10848">
                  <c:v>775.54</c:v>
                </c:pt>
                <c:pt idx="10849">
                  <c:v>750.82</c:v>
                </c:pt>
                <c:pt idx="10850">
                  <c:v>731.93</c:v>
                </c:pt>
                <c:pt idx="10851">
                  <c:v>719.68</c:v>
                </c:pt>
                <c:pt idx="10852">
                  <c:v>733.3</c:v>
                </c:pt>
                <c:pt idx="10853">
                  <c:v>770.47</c:v>
                </c:pt>
                <c:pt idx="10854">
                  <c:v>777.56</c:v>
                </c:pt>
                <c:pt idx="10855">
                  <c:v>953.69</c:v>
                </c:pt>
                <c:pt idx="10856">
                  <c:v>1096.32</c:v>
                </c:pt>
                <c:pt idx="10857">
                  <c:v>1178.21</c:v>
                </c:pt>
                <c:pt idx="10858">
                  <c:v>1232.29</c:v>
                </c:pt>
                <c:pt idx="10859">
                  <c:v>1222.44</c:v>
                </c:pt>
                <c:pt idx="10860">
                  <c:v>1223.51</c:v>
                </c:pt>
                <c:pt idx="10861">
                  <c:v>1246.31</c:v>
                </c:pt>
                <c:pt idx="10862">
                  <c:v>1218.27</c:v>
                </c:pt>
                <c:pt idx="10863">
                  <c:v>1187.73</c:v>
                </c:pt>
                <c:pt idx="10864">
                  <c:v>1103.3399999999999</c:v>
                </c:pt>
                <c:pt idx="10865">
                  <c:v>1001.43</c:v>
                </c:pt>
                <c:pt idx="10866">
                  <c:v>1055.51</c:v>
                </c:pt>
                <c:pt idx="10867">
                  <c:v>1028.71</c:v>
                </c:pt>
                <c:pt idx="10868">
                  <c:v>989.23</c:v>
                </c:pt>
                <c:pt idx="10869">
                  <c:v>933.76</c:v>
                </c:pt>
                <c:pt idx="10870">
                  <c:v>875.16</c:v>
                </c:pt>
                <c:pt idx="10871">
                  <c:v>821.72</c:v>
                </c:pt>
                <c:pt idx="10872">
                  <c:v>782.62</c:v>
                </c:pt>
                <c:pt idx="10873">
                  <c:v>756.42</c:v>
                </c:pt>
                <c:pt idx="10874">
                  <c:v>739.35</c:v>
                </c:pt>
                <c:pt idx="10875">
                  <c:v>736.89</c:v>
                </c:pt>
                <c:pt idx="10876">
                  <c:v>731.33</c:v>
                </c:pt>
                <c:pt idx="10877">
                  <c:v>755.2</c:v>
                </c:pt>
                <c:pt idx="10878">
                  <c:v>762.74</c:v>
                </c:pt>
                <c:pt idx="10879">
                  <c:v>906.52</c:v>
                </c:pt>
                <c:pt idx="10880">
                  <c:v>1061.74</c:v>
                </c:pt>
                <c:pt idx="10881">
                  <c:v>1124.7</c:v>
                </c:pt>
                <c:pt idx="10882">
                  <c:v>1199.46</c:v>
                </c:pt>
                <c:pt idx="10883">
                  <c:v>1186.4000000000001</c:v>
                </c:pt>
                <c:pt idx="10884">
                  <c:v>1189.5999999999999</c:v>
                </c:pt>
                <c:pt idx="10885">
                  <c:v>1206.92</c:v>
                </c:pt>
                <c:pt idx="10886">
                  <c:v>1207.05</c:v>
                </c:pt>
                <c:pt idx="10887">
                  <c:v>1165.3599999999999</c:v>
                </c:pt>
                <c:pt idx="10888">
                  <c:v>1090.7</c:v>
                </c:pt>
                <c:pt idx="10889">
                  <c:v>995.95</c:v>
                </c:pt>
                <c:pt idx="10890">
                  <c:v>1046.57</c:v>
                </c:pt>
                <c:pt idx="10891">
                  <c:v>1039.47</c:v>
                </c:pt>
                <c:pt idx="10892">
                  <c:v>993.32</c:v>
                </c:pt>
                <c:pt idx="10893">
                  <c:v>950.56</c:v>
                </c:pt>
                <c:pt idx="10894">
                  <c:v>883.21</c:v>
                </c:pt>
                <c:pt idx="10895">
                  <c:v>823.66</c:v>
                </c:pt>
                <c:pt idx="10896">
                  <c:v>769.28</c:v>
                </c:pt>
                <c:pt idx="10897">
                  <c:v>746.56</c:v>
                </c:pt>
                <c:pt idx="10898">
                  <c:v>735.69</c:v>
                </c:pt>
                <c:pt idx="10899">
                  <c:v>724.57</c:v>
                </c:pt>
                <c:pt idx="10900">
                  <c:v>722.77</c:v>
                </c:pt>
                <c:pt idx="10901">
                  <c:v>749.97</c:v>
                </c:pt>
                <c:pt idx="10902">
                  <c:v>758.11</c:v>
                </c:pt>
                <c:pt idx="10903">
                  <c:v>916.14</c:v>
                </c:pt>
                <c:pt idx="10904">
                  <c:v>1042.52</c:v>
                </c:pt>
                <c:pt idx="10905">
                  <c:v>1138.25</c:v>
                </c:pt>
                <c:pt idx="10906">
                  <c:v>1178.6500000000001</c:v>
                </c:pt>
                <c:pt idx="10907">
                  <c:v>1191.1400000000001</c:v>
                </c:pt>
                <c:pt idx="10908">
                  <c:v>1197.54</c:v>
                </c:pt>
                <c:pt idx="10909">
                  <c:v>1225.56</c:v>
                </c:pt>
                <c:pt idx="10910">
                  <c:v>1104.56</c:v>
                </c:pt>
                <c:pt idx="10911">
                  <c:v>1178.5</c:v>
                </c:pt>
                <c:pt idx="10912">
                  <c:v>1089.97</c:v>
                </c:pt>
                <c:pt idx="10913">
                  <c:v>1002.26</c:v>
                </c:pt>
                <c:pt idx="10914">
                  <c:v>1070.24</c:v>
                </c:pt>
                <c:pt idx="10915">
                  <c:v>1045.0999999999999</c:v>
                </c:pt>
                <c:pt idx="10916">
                  <c:v>983.24</c:v>
                </c:pt>
                <c:pt idx="10917">
                  <c:v>944.32</c:v>
                </c:pt>
                <c:pt idx="10918">
                  <c:v>895.5</c:v>
                </c:pt>
                <c:pt idx="10919">
                  <c:v>857.5</c:v>
                </c:pt>
                <c:pt idx="10920">
                  <c:v>814.8</c:v>
                </c:pt>
                <c:pt idx="10921">
                  <c:v>771.95</c:v>
                </c:pt>
                <c:pt idx="10922">
                  <c:v>759.39</c:v>
                </c:pt>
                <c:pt idx="10923">
                  <c:v>742.76</c:v>
                </c:pt>
                <c:pt idx="10924">
                  <c:v>739.76</c:v>
                </c:pt>
                <c:pt idx="10925">
                  <c:v>742.46</c:v>
                </c:pt>
                <c:pt idx="10926">
                  <c:v>735.85</c:v>
                </c:pt>
                <c:pt idx="10927">
                  <c:v>847.79</c:v>
                </c:pt>
                <c:pt idx="10928">
                  <c:v>941.35</c:v>
                </c:pt>
                <c:pt idx="10929">
                  <c:v>1022.8</c:v>
                </c:pt>
                <c:pt idx="10930">
                  <c:v>1046.6500000000001</c:v>
                </c:pt>
                <c:pt idx="10931">
                  <c:v>1040.2</c:v>
                </c:pt>
                <c:pt idx="10932">
                  <c:v>1016.35</c:v>
                </c:pt>
                <c:pt idx="10933">
                  <c:v>992.77</c:v>
                </c:pt>
                <c:pt idx="10934">
                  <c:v>972.49</c:v>
                </c:pt>
                <c:pt idx="10935">
                  <c:v>943.49</c:v>
                </c:pt>
                <c:pt idx="10936">
                  <c:v>933.87</c:v>
                </c:pt>
                <c:pt idx="10937">
                  <c:v>916.37</c:v>
                </c:pt>
                <c:pt idx="10938">
                  <c:v>982.75</c:v>
                </c:pt>
                <c:pt idx="10939">
                  <c:v>979.34</c:v>
                </c:pt>
                <c:pt idx="10940">
                  <c:v>952.08</c:v>
                </c:pt>
                <c:pt idx="10941">
                  <c:v>922.32</c:v>
                </c:pt>
                <c:pt idx="10942">
                  <c:v>880.01</c:v>
                </c:pt>
                <c:pt idx="10943">
                  <c:v>855.6</c:v>
                </c:pt>
                <c:pt idx="10944">
                  <c:v>804.22</c:v>
                </c:pt>
                <c:pt idx="10945">
                  <c:v>754.26</c:v>
                </c:pt>
                <c:pt idx="10946">
                  <c:v>722.59</c:v>
                </c:pt>
                <c:pt idx="10947">
                  <c:v>698.1</c:v>
                </c:pt>
                <c:pt idx="10948">
                  <c:v>690.01</c:v>
                </c:pt>
                <c:pt idx="10949">
                  <c:v>694.25</c:v>
                </c:pt>
                <c:pt idx="10950">
                  <c:v>658.33</c:v>
                </c:pt>
                <c:pt idx="10951">
                  <c:v>694.2</c:v>
                </c:pt>
                <c:pt idx="10952">
                  <c:v>741.17</c:v>
                </c:pt>
                <c:pt idx="10953">
                  <c:v>782.07</c:v>
                </c:pt>
                <c:pt idx="10954">
                  <c:v>832.14</c:v>
                </c:pt>
                <c:pt idx="10955">
                  <c:v>832.37</c:v>
                </c:pt>
                <c:pt idx="10956">
                  <c:v>855.55</c:v>
                </c:pt>
                <c:pt idx="10957">
                  <c:v>859.5</c:v>
                </c:pt>
                <c:pt idx="10958">
                  <c:v>857.42</c:v>
                </c:pt>
                <c:pt idx="10959">
                  <c:v>848.44</c:v>
                </c:pt>
                <c:pt idx="10960">
                  <c:v>822.22</c:v>
                </c:pt>
                <c:pt idx="10961">
                  <c:v>804.1</c:v>
                </c:pt>
                <c:pt idx="10962">
                  <c:v>907.88</c:v>
                </c:pt>
                <c:pt idx="10963">
                  <c:v>915.93</c:v>
                </c:pt>
                <c:pt idx="10964">
                  <c:v>916.99</c:v>
                </c:pt>
                <c:pt idx="10965">
                  <c:v>889.54</c:v>
                </c:pt>
                <c:pt idx="10966">
                  <c:v>825.27</c:v>
                </c:pt>
                <c:pt idx="10967">
                  <c:v>773.57</c:v>
                </c:pt>
                <c:pt idx="10968">
                  <c:v>750.05</c:v>
                </c:pt>
                <c:pt idx="10969">
                  <c:v>710.77</c:v>
                </c:pt>
                <c:pt idx="10970">
                  <c:v>722.72</c:v>
                </c:pt>
                <c:pt idx="10971">
                  <c:v>718.95</c:v>
                </c:pt>
                <c:pt idx="10972">
                  <c:v>721.65</c:v>
                </c:pt>
                <c:pt idx="10973">
                  <c:v>748.24</c:v>
                </c:pt>
                <c:pt idx="10974">
                  <c:v>774.74</c:v>
                </c:pt>
                <c:pt idx="10975">
                  <c:v>952.9</c:v>
                </c:pt>
                <c:pt idx="10976">
                  <c:v>1079.28</c:v>
                </c:pt>
                <c:pt idx="10977">
                  <c:v>1169.8599999999999</c:v>
                </c:pt>
                <c:pt idx="10978">
                  <c:v>1215.07</c:v>
                </c:pt>
                <c:pt idx="10979">
                  <c:v>1215.47</c:v>
                </c:pt>
                <c:pt idx="10980">
                  <c:v>1224.49</c:v>
                </c:pt>
                <c:pt idx="10981">
                  <c:v>1238.71</c:v>
                </c:pt>
                <c:pt idx="10982">
                  <c:v>1241.6500000000001</c:v>
                </c:pt>
                <c:pt idx="10983">
                  <c:v>1203.03</c:v>
                </c:pt>
                <c:pt idx="10984">
                  <c:v>1113.95</c:v>
                </c:pt>
                <c:pt idx="10985">
                  <c:v>1003.32</c:v>
                </c:pt>
                <c:pt idx="10986">
                  <c:v>1053.8499999999999</c:v>
                </c:pt>
                <c:pt idx="10987">
                  <c:v>1034.29</c:v>
                </c:pt>
                <c:pt idx="10988">
                  <c:v>997.12</c:v>
                </c:pt>
                <c:pt idx="10989">
                  <c:v>953.9</c:v>
                </c:pt>
                <c:pt idx="10990">
                  <c:v>883.49</c:v>
                </c:pt>
                <c:pt idx="10991">
                  <c:v>824.48</c:v>
                </c:pt>
                <c:pt idx="10992">
                  <c:v>774.04</c:v>
                </c:pt>
                <c:pt idx="10993">
                  <c:v>755.44</c:v>
                </c:pt>
                <c:pt idx="10994">
                  <c:v>735.89</c:v>
                </c:pt>
                <c:pt idx="10995">
                  <c:v>714.96</c:v>
                </c:pt>
                <c:pt idx="10996">
                  <c:v>712.91</c:v>
                </c:pt>
                <c:pt idx="10997">
                  <c:v>758.02</c:v>
                </c:pt>
                <c:pt idx="10998">
                  <c:v>770.88</c:v>
                </c:pt>
                <c:pt idx="10999">
                  <c:v>942.88</c:v>
                </c:pt>
                <c:pt idx="11000">
                  <c:v>1085.0899999999999</c:v>
                </c:pt>
                <c:pt idx="11001">
                  <c:v>1171.9100000000001</c:v>
                </c:pt>
                <c:pt idx="11002">
                  <c:v>1208.67</c:v>
                </c:pt>
                <c:pt idx="11003">
                  <c:v>1205.1099999999999</c:v>
                </c:pt>
                <c:pt idx="11004">
                  <c:v>1215.67</c:v>
                </c:pt>
                <c:pt idx="11005">
                  <c:v>1232.55</c:v>
                </c:pt>
                <c:pt idx="11006">
                  <c:v>1200.5999999999999</c:v>
                </c:pt>
                <c:pt idx="11007">
                  <c:v>1155.96</c:v>
                </c:pt>
                <c:pt idx="11008">
                  <c:v>1077.06</c:v>
                </c:pt>
                <c:pt idx="11009">
                  <c:v>978.32</c:v>
                </c:pt>
                <c:pt idx="11010">
                  <c:v>1035.46</c:v>
                </c:pt>
                <c:pt idx="11011">
                  <c:v>1005.07</c:v>
                </c:pt>
                <c:pt idx="11012">
                  <c:v>967.84</c:v>
                </c:pt>
                <c:pt idx="11013">
                  <c:v>915.36</c:v>
                </c:pt>
                <c:pt idx="11014">
                  <c:v>859.39</c:v>
                </c:pt>
                <c:pt idx="11015">
                  <c:v>805.01</c:v>
                </c:pt>
                <c:pt idx="11016">
                  <c:v>760.63</c:v>
                </c:pt>
                <c:pt idx="11017">
                  <c:v>742.09</c:v>
                </c:pt>
                <c:pt idx="11018">
                  <c:v>730.92</c:v>
                </c:pt>
                <c:pt idx="11019">
                  <c:v>714.33</c:v>
                </c:pt>
                <c:pt idx="11020">
                  <c:v>722.56</c:v>
                </c:pt>
                <c:pt idx="11021">
                  <c:v>757.73</c:v>
                </c:pt>
                <c:pt idx="11022">
                  <c:v>775.24</c:v>
                </c:pt>
                <c:pt idx="11023">
                  <c:v>934.75</c:v>
                </c:pt>
                <c:pt idx="11024">
                  <c:v>1049.9000000000001</c:v>
                </c:pt>
                <c:pt idx="11025">
                  <c:v>1124.25</c:v>
                </c:pt>
                <c:pt idx="11026">
                  <c:v>1150.08</c:v>
                </c:pt>
                <c:pt idx="11027">
                  <c:v>1140.23</c:v>
                </c:pt>
                <c:pt idx="11028">
                  <c:v>1127.23</c:v>
                </c:pt>
                <c:pt idx="11029">
                  <c:v>1164.44</c:v>
                </c:pt>
                <c:pt idx="11030">
                  <c:v>1171.46</c:v>
                </c:pt>
                <c:pt idx="11031">
                  <c:v>1111.1300000000001</c:v>
                </c:pt>
                <c:pt idx="11032">
                  <c:v>1026.6500000000001</c:v>
                </c:pt>
                <c:pt idx="11033">
                  <c:v>953.18</c:v>
                </c:pt>
                <c:pt idx="11034">
                  <c:v>983.47</c:v>
                </c:pt>
                <c:pt idx="11035">
                  <c:v>967.81</c:v>
                </c:pt>
                <c:pt idx="11036">
                  <c:v>929.18</c:v>
                </c:pt>
                <c:pt idx="11037">
                  <c:v>872.5</c:v>
                </c:pt>
                <c:pt idx="11038">
                  <c:v>822.39</c:v>
                </c:pt>
                <c:pt idx="11039">
                  <c:v>762.79</c:v>
                </c:pt>
                <c:pt idx="11040">
                  <c:v>725.66</c:v>
                </c:pt>
                <c:pt idx="11041">
                  <c:v>709.41</c:v>
                </c:pt>
                <c:pt idx="11042">
                  <c:v>685.71</c:v>
                </c:pt>
                <c:pt idx="11043">
                  <c:v>685.01</c:v>
                </c:pt>
                <c:pt idx="11044">
                  <c:v>694.83</c:v>
                </c:pt>
                <c:pt idx="11045">
                  <c:v>736.66</c:v>
                </c:pt>
                <c:pt idx="11046">
                  <c:v>755.74</c:v>
                </c:pt>
                <c:pt idx="11047">
                  <c:v>929.92</c:v>
                </c:pt>
                <c:pt idx="11048">
                  <c:v>1067.8399999999999</c:v>
                </c:pt>
                <c:pt idx="11049">
                  <c:v>1149.31</c:v>
                </c:pt>
                <c:pt idx="11050">
                  <c:v>1174.67</c:v>
                </c:pt>
                <c:pt idx="11051">
                  <c:v>1167.48</c:v>
                </c:pt>
                <c:pt idx="11052">
                  <c:v>1146.06</c:v>
                </c:pt>
                <c:pt idx="11053">
                  <c:v>1151.1199999999999</c:v>
                </c:pt>
                <c:pt idx="11054">
                  <c:v>1130.78</c:v>
                </c:pt>
                <c:pt idx="11055">
                  <c:v>1089.26</c:v>
                </c:pt>
                <c:pt idx="11056">
                  <c:v>1015.48</c:v>
                </c:pt>
                <c:pt idx="11057">
                  <c:v>962.91</c:v>
                </c:pt>
                <c:pt idx="11058">
                  <c:v>1013.28</c:v>
                </c:pt>
                <c:pt idx="11059">
                  <c:v>986.89</c:v>
                </c:pt>
                <c:pt idx="11060">
                  <c:v>948.9</c:v>
                </c:pt>
                <c:pt idx="11061">
                  <c:v>900.39</c:v>
                </c:pt>
                <c:pt idx="11062">
                  <c:v>838.69</c:v>
                </c:pt>
                <c:pt idx="11063">
                  <c:v>791.46</c:v>
                </c:pt>
                <c:pt idx="11064">
                  <c:v>756.85</c:v>
                </c:pt>
                <c:pt idx="11065">
                  <c:v>732.85</c:v>
                </c:pt>
                <c:pt idx="11066">
                  <c:v>709.53</c:v>
                </c:pt>
                <c:pt idx="11067">
                  <c:v>701.91</c:v>
                </c:pt>
                <c:pt idx="11068">
                  <c:v>713.81</c:v>
                </c:pt>
                <c:pt idx="11069">
                  <c:v>749.46</c:v>
                </c:pt>
                <c:pt idx="11070">
                  <c:v>778.11</c:v>
                </c:pt>
                <c:pt idx="11071">
                  <c:v>935.06</c:v>
                </c:pt>
                <c:pt idx="11072">
                  <c:v>1036.3900000000001</c:v>
                </c:pt>
                <c:pt idx="11073">
                  <c:v>1088.6099999999999</c:v>
                </c:pt>
                <c:pt idx="11074">
                  <c:v>1095.32</c:v>
                </c:pt>
                <c:pt idx="11075">
                  <c:v>1078.49</c:v>
                </c:pt>
                <c:pt idx="11076">
                  <c:v>1062.96</c:v>
                </c:pt>
                <c:pt idx="11077">
                  <c:v>1057.1300000000001</c:v>
                </c:pt>
                <c:pt idx="11078">
                  <c:v>1060.5999999999999</c:v>
                </c:pt>
                <c:pt idx="11079">
                  <c:v>1020.73</c:v>
                </c:pt>
                <c:pt idx="11080">
                  <c:v>956.52</c:v>
                </c:pt>
                <c:pt idx="11081">
                  <c:v>898.76</c:v>
                </c:pt>
                <c:pt idx="11082">
                  <c:v>953.16</c:v>
                </c:pt>
                <c:pt idx="11083">
                  <c:v>930.85</c:v>
                </c:pt>
                <c:pt idx="11084">
                  <c:v>898.85</c:v>
                </c:pt>
                <c:pt idx="11085">
                  <c:v>844.89</c:v>
                </c:pt>
                <c:pt idx="11086">
                  <c:v>802.46</c:v>
                </c:pt>
                <c:pt idx="11087">
                  <c:v>751.34</c:v>
                </c:pt>
                <c:pt idx="11088">
                  <c:v>713.21</c:v>
                </c:pt>
                <c:pt idx="11089">
                  <c:v>696.06</c:v>
                </c:pt>
                <c:pt idx="11090">
                  <c:v>672.52</c:v>
                </c:pt>
                <c:pt idx="11091">
                  <c:v>660.45</c:v>
                </c:pt>
                <c:pt idx="11092">
                  <c:v>659.57</c:v>
                </c:pt>
                <c:pt idx="11093">
                  <c:v>675.63</c:v>
                </c:pt>
                <c:pt idx="11094">
                  <c:v>678.19</c:v>
                </c:pt>
                <c:pt idx="11095">
                  <c:v>779.79</c:v>
                </c:pt>
                <c:pt idx="11096">
                  <c:v>884.83</c:v>
                </c:pt>
                <c:pt idx="11097">
                  <c:v>955.29</c:v>
                </c:pt>
                <c:pt idx="11098">
                  <c:v>988.66</c:v>
                </c:pt>
                <c:pt idx="11099">
                  <c:v>986.54</c:v>
                </c:pt>
                <c:pt idx="11100">
                  <c:v>958.84</c:v>
                </c:pt>
                <c:pt idx="11101">
                  <c:v>929.72</c:v>
                </c:pt>
                <c:pt idx="11102">
                  <c:v>914.94</c:v>
                </c:pt>
                <c:pt idx="11103">
                  <c:v>873.59</c:v>
                </c:pt>
                <c:pt idx="11104">
                  <c:v>844.88</c:v>
                </c:pt>
                <c:pt idx="11105">
                  <c:v>848.18</c:v>
                </c:pt>
                <c:pt idx="11106">
                  <c:v>933.62</c:v>
                </c:pt>
                <c:pt idx="11107">
                  <c:v>932.43</c:v>
                </c:pt>
                <c:pt idx="11108">
                  <c:v>896.95</c:v>
                </c:pt>
                <c:pt idx="11109">
                  <c:v>844.31</c:v>
                </c:pt>
                <c:pt idx="11110">
                  <c:v>802.18</c:v>
                </c:pt>
                <c:pt idx="11111">
                  <c:v>756.44</c:v>
                </c:pt>
                <c:pt idx="11112">
                  <c:v>719.96</c:v>
                </c:pt>
                <c:pt idx="11113">
                  <c:v>696.11</c:v>
                </c:pt>
                <c:pt idx="11114">
                  <c:v>682.89</c:v>
                </c:pt>
                <c:pt idx="11115">
                  <c:v>663.61</c:v>
                </c:pt>
                <c:pt idx="11116">
                  <c:v>655.35</c:v>
                </c:pt>
                <c:pt idx="11117">
                  <c:v>655.79</c:v>
                </c:pt>
                <c:pt idx="11118">
                  <c:v>633.12</c:v>
                </c:pt>
                <c:pt idx="11119">
                  <c:v>683.4</c:v>
                </c:pt>
                <c:pt idx="11120">
                  <c:v>727.27</c:v>
                </c:pt>
                <c:pt idx="11121">
                  <c:v>770.91</c:v>
                </c:pt>
                <c:pt idx="11122">
                  <c:v>802.17</c:v>
                </c:pt>
                <c:pt idx="11123">
                  <c:v>804.07</c:v>
                </c:pt>
                <c:pt idx="11124">
                  <c:v>811.91</c:v>
                </c:pt>
                <c:pt idx="11125">
                  <c:v>803.37</c:v>
                </c:pt>
                <c:pt idx="11126">
                  <c:v>794.2</c:v>
                </c:pt>
                <c:pt idx="11127">
                  <c:v>770.21</c:v>
                </c:pt>
                <c:pt idx="11128">
                  <c:v>770.13</c:v>
                </c:pt>
                <c:pt idx="11129">
                  <c:v>777.3</c:v>
                </c:pt>
                <c:pt idx="11130">
                  <c:v>860.27</c:v>
                </c:pt>
                <c:pt idx="11131">
                  <c:v>860.51</c:v>
                </c:pt>
                <c:pt idx="11132">
                  <c:v>849.06</c:v>
                </c:pt>
                <c:pt idx="11133">
                  <c:v>815.57</c:v>
                </c:pt>
                <c:pt idx="11134">
                  <c:v>765.47</c:v>
                </c:pt>
                <c:pt idx="11135">
                  <c:v>718.09</c:v>
                </c:pt>
                <c:pt idx="11136">
                  <c:v>684.71</c:v>
                </c:pt>
                <c:pt idx="11137">
                  <c:v>662.34</c:v>
                </c:pt>
                <c:pt idx="11138">
                  <c:v>646.12</c:v>
                </c:pt>
                <c:pt idx="11139">
                  <c:v>643.12</c:v>
                </c:pt>
                <c:pt idx="11140">
                  <c:v>655.15</c:v>
                </c:pt>
                <c:pt idx="11141">
                  <c:v>688.91</c:v>
                </c:pt>
                <c:pt idx="11142">
                  <c:v>723</c:v>
                </c:pt>
                <c:pt idx="11143">
                  <c:v>905.61</c:v>
                </c:pt>
                <c:pt idx="11144">
                  <c:v>1058.21</c:v>
                </c:pt>
                <c:pt idx="11145">
                  <c:v>1115.55</c:v>
                </c:pt>
                <c:pt idx="11146">
                  <c:v>1158.57</c:v>
                </c:pt>
                <c:pt idx="11147">
                  <c:v>1147.22</c:v>
                </c:pt>
                <c:pt idx="11148">
                  <c:v>1140.95</c:v>
                </c:pt>
                <c:pt idx="11149">
                  <c:v>1127.1500000000001</c:v>
                </c:pt>
                <c:pt idx="11150">
                  <c:v>1116.68</c:v>
                </c:pt>
                <c:pt idx="11151">
                  <c:v>1073.67</c:v>
                </c:pt>
                <c:pt idx="11152">
                  <c:v>1009.89</c:v>
                </c:pt>
                <c:pt idx="11153">
                  <c:v>920.29</c:v>
                </c:pt>
                <c:pt idx="11154">
                  <c:v>985.65</c:v>
                </c:pt>
                <c:pt idx="11155">
                  <c:v>960.19</c:v>
                </c:pt>
                <c:pt idx="11156">
                  <c:v>920.03</c:v>
                </c:pt>
                <c:pt idx="11157">
                  <c:v>864.67</c:v>
                </c:pt>
                <c:pt idx="11158">
                  <c:v>804.99</c:v>
                </c:pt>
                <c:pt idx="11159">
                  <c:v>750.81</c:v>
                </c:pt>
                <c:pt idx="11160">
                  <c:v>711.69</c:v>
                </c:pt>
                <c:pt idx="11161">
                  <c:v>687.9</c:v>
                </c:pt>
                <c:pt idx="11162">
                  <c:v>667.46</c:v>
                </c:pt>
                <c:pt idx="11163">
                  <c:v>659.13</c:v>
                </c:pt>
                <c:pt idx="11164">
                  <c:v>681.48</c:v>
                </c:pt>
                <c:pt idx="11165">
                  <c:v>706.18</c:v>
                </c:pt>
                <c:pt idx="11166">
                  <c:v>734.97</c:v>
                </c:pt>
                <c:pt idx="11167">
                  <c:v>909.56</c:v>
                </c:pt>
                <c:pt idx="11168">
                  <c:v>1044.28</c:v>
                </c:pt>
                <c:pt idx="11169">
                  <c:v>1129.93</c:v>
                </c:pt>
                <c:pt idx="11170">
                  <c:v>1165.8</c:v>
                </c:pt>
                <c:pt idx="11171">
                  <c:v>1157.95</c:v>
                </c:pt>
                <c:pt idx="11172">
                  <c:v>1159.17</c:v>
                </c:pt>
                <c:pt idx="11173">
                  <c:v>1180.67</c:v>
                </c:pt>
                <c:pt idx="11174">
                  <c:v>1170.4000000000001</c:v>
                </c:pt>
                <c:pt idx="11175">
                  <c:v>1134.01</c:v>
                </c:pt>
                <c:pt idx="11176">
                  <c:v>1056.56</c:v>
                </c:pt>
                <c:pt idx="11177">
                  <c:v>962.21</c:v>
                </c:pt>
                <c:pt idx="11178">
                  <c:v>1005.22</c:v>
                </c:pt>
                <c:pt idx="11179">
                  <c:v>980.86</c:v>
                </c:pt>
                <c:pt idx="11180">
                  <c:v>935.44</c:v>
                </c:pt>
                <c:pt idx="11181">
                  <c:v>872.12</c:v>
                </c:pt>
                <c:pt idx="11182">
                  <c:v>833.98</c:v>
                </c:pt>
                <c:pt idx="11183">
                  <c:v>761.16</c:v>
                </c:pt>
                <c:pt idx="11184">
                  <c:v>722.66</c:v>
                </c:pt>
                <c:pt idx="11185">
                  <c:v>698.29</c:v>
                </c:pt>
                <c:pt idx="11186">
                  <c:v>682.54</c:v>
                </c:pt>
                <c:pt idx="11187">
                  <c:v>669.9</c:v>
                </c:pt>
                <c:pt idx="11188">
                  <c:v>674.28</c:v>
                </c:pt>
                <c:pt idx="11189">
                  <c:v>699.23</c:v>
                </c:pt>
                <c:pt idx="11190">
                  <c:v>732.27</c:v>
                </c:pt>
                <c:pt idx="11191">
                  <c:v>895.22</c:v>
                </c:pt>
                <c:pt idx="11192">
                  <c:v>1040.47</c:v>
                </c:pt>
                <c:pt idx="11193">
                  <c:v>1127.6400000000001</c:v>
                </c:pt>
                <c:pt idx="11194">
                  <c:v>1168.72</c:v>
                </c:pt>
                <c:pt idx="11195">
                  <c:v>1163.6199999999999</c:v>
                </c:pt>
                <c:pt idx="11196">
                  <c:v>1162.5899999999999</c:v>
                </c:pt>
                <c:pt idx="11197">
                  <c:v>1184.82</c:v>
                </c:pt>
                <c:pt idx="11198">
                  <c:v>1182.51</c:v>
                </c:pt>
                <c:pt idx="11199">
                  <c:v>1121.78</c:v>
                </c:pt>
                <c:pt idx="11200">
                  <c:v>1048.98</c:v>
                </c:pt>
                <c:pt idx="11201">
                  <c:v>949.55</c:v>
                </c:pt>
                <c:pt idx="11202">
                  <c:v>1005.19</c:v>
                </c:pt>
                <c:pt idx="11203">
                  <c:v>986.79</c:v>
                </c:pt>
                <c:pt idx="11204">
                  <c:v>942.96</c:v>
                </c:pt>
                <c:pt idx="11205">
                  <c:v>890.13</c:v>
                </c:pt>
                <c:pt idx="11206">
                  <c:v>823.36</c:v>
                </c:pt>
                <c:pt idx="11207">
                  <c:v>762.01</c:v>
                </c:pt>
                <c:pt idx="11208">
                  <c:v>723.09</c:v>
                </c:pt>
                <c:pt idx="11209">
                  <c:v>699.94</c:v>
                </c:pt>
                <c:pt idx="11210">
                  <c:v>670.12</c:v>
                </c:pt>
                <c:pt idx="11211">
                  <c:v>673.17</c:v>
                </c:pt>
                <c:pt idx="11212">
                  <c:v>674.95</c:v>
                </c:pt>
                <c:pt idx="11213">
                  <c:v>706.46</c:v>
                </c:pt>
                <c:pt idx="11214">
                  <c:v>739.2</c:v>
                </c:pt>
                <c:pt idx="11215">
                  <c:v>908.56</c:v>
                </c:pt>
                <c:pt idx="11216">
                  <c:v>1042.18</c:v>
                </c:pt>
                <c:pt idx="11217">
                  <c:v>1122.18</c:v>
                </c:pt>
                <c:pt idx="11218">
                  <c:v>1156.57</c:v>
                </c:pt>
                <c:pt idx="11219">
                  <c:v>1147.3499999999999</c:v>
                </c:pt>
                <c:pt idx="11220">
                  <c:v>1148.5</c:v>
                </c:pt>
                <c:pt idx="11221">
                  <c:v>1160.33</c:v>
                </c:pt>
                <c:pt idx="11222">
                  <c:v>1157.05</c:v>
                </c:pt>
                <c:pt idx="11223">
                  <c:v>1126.6199999999999</c:v>
                </c:pt>
                <c:pt idx="11224">
                  <c:v>1045.54</c:v>
                </c:pt>
                <c:pt idx="11225">
                  <c:v>944.24</c:v>
                </c:pt>
                <c:pt idx="11226">
                  <c:v>1011.3</c:v>
                </c:pt>
                <c:pt idx="11227">
                  <c:v>991.01</c:v>
                </c:pt>
                <c:pt idx="11228">
                  <c:v>939.5</c:v>
                </c:pt>
                <c:pt idx="11229">
                  <c:v>881.96</c:v>
                </c:pt>
                <c:pt idx="11230">
                  <c:v>827.4</c:v>
                </c:pt>
                <c:pt idx="11231">
                  <c:v>771.36</c:v>
                </c:pt>
                <c:pt idx="11232">
                  <c:v>733.57</c:v>
                </c:pt>
                <c:pt idx="11233">
                  <c:v>707.54</c:v>
                </c:pt>
                <c:pt idx="11234">
                  <c:v>692.41</c:v>
                </c:pt>
                <c:pt idx="11235">
                  <c:v>688.55</c:v>
                </c:pt>
                <c:pt idx="11236">
                  <c:v>680.15</c:v>
                </c:pt>
                <c:pt idx="11237">
                  <c:v>712.86</c:v>
                </c:pt>
                <c:pt idx="11238">
                  <c:v>750.18</c:v>
                </c:pt>
                <c:pt idx="11239">
                  <c:v>912.53</c:v>
                </c:pt>
                <c:pt idx="11240">
                  <c:v>1052.71</c:v>
                </c:pt>
                <c:pt idx="11241">
                  <c:v>1135.21</c:v>
                </c:pt>
                <c:pt idx="11242">
                  <c:v>1159.79</c:v>
                </c:pt>
                <c:pt idx="11243">
                  <c:v>1148.6199999999999</c:v>
                </c:pt>
                <c:pt idx="11244">
                  <c:v>1152</c:v>
                </c:pt>
                <c:pt idx="11245">
                  <c:v>1154.49</c:v>
                </c:pt>
                <c:pt idx="11246">
                  <c:v>1144.71</c:v>
                </c:pt>
                <c:pt idx="11247">
                  <c:v>1100.45</c:v>
                </c:pt>
                <c:pt idx="11248">
                  <c:v>1014.1</c:v>
                </c:pt>
                <c:pt idx="11249">
                  <c:v>940.82</c:v>
                </c:pt>
                <c:pt idx="11250">
                  <c:v>1009.17</c:v>
                </c:pt>
                <c:pt idx="11251">
                  <c:v>988.06</c:v>
                </c:pt>
                <c:pt idx="11252">
                  <c:v>946.38</c:v>
                </c:pt>
                <c:pt idx="11253">
                  <c:v>891.57</c:v>
                </c:pt>
                <c:pt idx="11254">
                  <c:v>839.97</c:v>
                </c:pt>
                <c:pt idx="11255">
                  <c:v>786.74</c:v>
                </c:pt>
                <c:pt idx="11256">
                  <c:v>755.63</c:v>
                </c:pt>
                <c:pt idx="11257">
                  <c:v>738.19</c:v>
                </c:pt>
                <c:pt idx="11258">
                  <c:v>719.78</c:v>
                </c:pt>
                <c:pt idx="11259">
                  <c:v>696</c:v>
                </c:pt>
                <c:pt idx="11260">
                  <c:v>696.85</c:v>
                </c:pt>
                <c:pt idx="11261">
                  <c:v>700.44</c:v>
                </c:pt>
                <c:pt idx="11262">
                  <c:v>705.73</c:v>
                </c:pt>
                <c:pt idx="11263">
                  <c:v>805.59</c:v>
                </c:pt>
                <c:pt idx="11264">
                  <c:v>911.36</c:v>
                </c:pt>
                <c:pt idx="11265">
                  <c:v>1011.39</c:v>
                </c:pt>
                <c:pt idx="11266">
                  <c:v>1037.57</c:v>
                </c:pt>
                <c:pt idx="11267">
                  <c:v>1020.81</c:v>
                </c:pt>
                <c:pt idx="11268">
                  <c:v>978</c:v>
                </c:pt>
                <c:pt idx="11269">
                  <c:v>948.09</c:v>
                </c:pt>
                <c:pt idx="11270">
                  <c:v>928.12</c:v>
                </c:pt>
                <c:pt idx="11271">
                  <c:v>897.44</c:v>
                </c:pt>
                <c:pt idx="11272">
                  <c:v>875.16</c:v>
                </c:pt>
                <c:pt idx="11273">
                  <c:v>861.62</c:v>
                </c:pt>
                <c:pt idx="11274">
                  <c:v>928.9</c:v>
                </c:pt>
                <c:pt idx="11275">
                  <c:v>932.87</c:v>
                </c:pt>
                <c:pt idx="11276">
                  <c:v>899.63</c:v>
                </c:pt>
                <c:pt idx="11277">
                  <c:v>856.36</c:v>
                </c:pt>
                <c:pt idx="11278">
                  <c:v>810.1</c:v>
                </c:pt>
                <c:pt idx="11279">
                  <c:v>783.39</c:v>
                </c:pt>
                <c:pt idx="11280">
                  <c:v>742.53</c:v>
                </c:pt>
                <c:pt idx="11281">
                  <c:v>718.22</c:v>
                </c:pt>
                <c:pt idx="11282">
                  <c:v>697.93</c:v>
                </c:pt>
                <c:pt idx="11283">
                  <c:v>685.7</c:v>
                </c:pt>
                <c:pt idx="11284">
                  <c:v>673.69</c:v>
                </c:pt>
                <c:pt idx="11285">
                  <c:v>661.97</c:v>
                </c:pt>
                <c:pt idx="11286">
                  <c:v>641.78</c:v>
                </c:pt>
                <c:pt idx="11287">
                  <c:v>686.98</c:v>
                </c:pt>
                <c:pt idx="11288">
                  <c:v>739.52</c:v>
                </c:pt>
                <c:pt idx="11289">
                  <c:v>776.6</c:v>
                </c:pt>
                <c:pt idx="11290">
                  <c:v>816.66</c:v>
                </c:pt>
                <c:pt idx="11291">
                  <c:v>847.78</c:v>
                </c:pt>
                <c:pt idx="11292">
                  <c:v>847.71</c:v>
                </c:pt>
                <c:pt idx="11293">
                  <c:v>838.15</c:v>
                </c:pt>
                <c:pt idx="11294">
                  <c:v>827.62</c:v>
                </c:pt>
                <c:pt idx="11295">
                  <c:v>813.18</c:v>
                </c:pt>
                <c:pt idx="11296">
                  <c:v>802.09</c:v>
                </c:pt>
                <c:pt idx="11297">
                  <c:v>794.79</c:v>
                </c:pt>
                <c:pt idx="11298">
                  <c:v>888.54</c:v>
                </c:pt>
                <c:pt idx="11299">
                  <c:v>893.75</c:v>
                </c:pt>
                <c:pt idx="11300">
                  <c:v>885.87</c:v>
                </c:pt>
                <c:pt idx="11301">
                  <c:v>847.14</c:v>
                </c:pt>
                <c:pt idx="11302">
                  <c:v>802.78</c:v>
                </c:pt>
                <c:pt idx="11303">
                  <c:v>750.99</c:v>
                </c:pt>
                <c:pt idx="11304">
                  <c:v>715.28</c:v>
                </c:pt>
                <c:pt idx="11305">
                  <c:v>685.81</c:v>
                </c:pt>
                <c:pt idx="11306">
                  <c:v>673.61</c:v>
                </c:pt>
                <c:pt idx="11307">
                  <c:v>661.96</c:v>
                </c:pt>
                <c:pt idx="11308">
                  <c:v>680.03</c:v>
                </c:pt>
                <c:pt idx="11309">
                  <c:v>704.81</c:v>
                </c:pt>
                <c:pt idx="11310">
                  <c:v>727.73</c:v>
                </c:pt>
                <c:pt idx="11311">
                  <c:v>917.88</c:v>
                </c:pt>
                <c:pt idx="11312">
                  <c:v>1065.55</c:v>
                </c:pt>
                <c:pt idx="11313">
                  <c:v>1141.33</c:v>
                </c:pt>
                <c:pt idx="11314">
                  <c:v>1181.8599999999999</c:v>
                </c:pt>
                <c:pt idx="11315">
                  <c:v>1176.44</c:v>
                </c:pt>
                <c:pt idx="11316">
                  <c:v>1186.29</c:v>
                </c:pt>
                <c:pt idx="11317">
                  <c:v>1209.33</c:v>
                </c:pt>
                <c:pt idx="11318">
                  <c:v>1187.43</c:v>
                </c:pt>
                <c:pt idx="11319">
                  <c:v>1136.08</c:v>
                </c:pt>
                <c:pt idx="11320">
                  <c:v>1064.94</c:v>
                </c:pt>
                <c:pt idx="11321">
                  <c:v>967.81</c:v>
                </c:pt>
                <c:pt idx="11322">
                  <c:v>1017.81</c:v>
                </c:pt>
                <c:pt idx="11323">
                  <c:v>1001.21</c:v>
                </c:pt>
                <c:pt idx="11324">
                  <c:v>964.72</c:v>
                </c:pt>
                <c:pt idx="11325">
                  <c:v>919.36</c:v>
                </c:pt>
                <c:pt idx="11326">
                  <c:v>853.76</c:v>
                </c:pt>
                <c:pt idx="11327">
                  <c:v>798.57</c:v>
                </c:pt>
                <c:pt idx="11328">
                  <c:v>753.29</c:v>
                </c:pt>
                <c:pt idx="11329">
                  <c:v>718.76</c:v>
                </c:pt>
                <c:pt idx="11330">
                  <c:v>713.41</c:v>
                </c:pt>
                <c:pt idx="11331">
                  <c:v>700.78</c:v>
                </c:pt>
                <c:pt idx="11332">
                  <c:v>713.18</c:v>
                </c:pt>
                <c:pt idx="11333">
                  <c:v>736.25</c:v>
                </c:pt>
                <c:pt idx="11334">
                  <c:v>763.32</c:v>
                </c:pt>
                <c:pt idx="11335">
                  <c:v>938.29</c:v>
                </c:pt>
                <c:pt idx="11336">
                  <c:v>1038.5899999999999</c:v>
                </c:pt>
                <c:pt idx="11337">
                  <c:v>1099.53</c:v>
                </c:pt>
                <c:pt idx="11338">
                  <c:v>1129.4100000000001</c:v>
                </c:pt>
                <c:pt idx="11339">
                  <c:v>1132.8699999999999</c:v>
                </c:pt>
                <c:pt idx="11340">
                  <c:v>1141.4000000000001</c:v>
                </c:pt>
                <c:pt idx="11341">
                  <c:v>1143.29</c:v>
                </c:pt>
                <c:pt idx="11342">
                  <c:v>1134.82</c:v>
                </c:pt>
                <c:pt idx="11343">
                  <c:v>1094.78</c:v>
                </c:pt>
                <c:pt idx="11344">
                  <c:v>1011.97</c:v>
                </c:pt>
                <c:pt idx="11345">
                  <c:v>938.09</c:v>
                </c:pt>
                <c:pt idx="11346">
                  <c:v>1002.71</c:v>
                </c:pt>
                <c:pt idx="11347">
                  <c:v>1002.3</c:v>
                </c:pt>
                <c:pt idx="11348">
                  <c:v>977.15</c:v>
                </c:pt>
                <c:pt idx="11349">
                  <c:v>923.11</c:v>
                </c:pt>
                <c:pt idx="11350">
                  <c:v>865.56</c:v>
                </c:pt>
                <c:pt idx="11351">
                  <c:v>811.07</c:v>
                </c:pt>
                <c:pt idx="11352">
                  <c:v>768.64</c:v>
                </c:pt>
                <c:pt idx="11353">
                  <c:v>732.87</c:v>
                </c:pt>
                <c:pt idx="11354">
                  <c:v>714.84</c:v>
                </c:pt>
                <c:pt idx="11355">
                  <c:v>707.25</c:v>
                </c:pt>
                <c:pt idx="11356">
                  <c:v>723.95</c:v>
                </c:pt>
                <c:pt idx="11357">
                  <c:v>740.84</c:v>
                </c:pt>
                <c:pt idx="11358">
                  <c:v>764.47</c:v>
                </c:pt>
                <c:pt idx="11359">
                  <c:v>936.19</c:v>
                </c:pt>
                <c:pt idx="11360">
                  <c:v>1042.95</c:v>
                </c:pt>
                <c:pt idx="11361">
                  <c:v>1124.46</c:v>
                </c:pt>
                <c:pt idx="11362">
                  <c:v>1161.19</c:v>
                </c:pt>
                <c:pt idx="11363">
                  <c:v>1160.6500000000001</c:v>
                </c:pt>
                <c:pt idx="11364">
                  <c:v>1158.3599999999999</c:v>
                </c:pt>
                <c:pt idx="11365">
                  <c:v>1184.3800000000001</c:v>
                </c:pt>
                <c:pt idx="11366">
                  <c:v>1169.72</c:v>
                </c:pt>
                <c:pt idx="11367">
                  <c:v>1118.9000000000001</c:v>
                </c:pt>
                <c:pt idx="11368">
                  <c:v>1048.56</c:v>
                </c:pt>
                <c:pt idx="11369">
                  <c:v>951.06</c:v>
                </c:pt>
                <c:pt idx="11370">
                  <c:v>1006.03</c:v>
                </c:pt>
                <c:pt idx="11371">
                  <c:v>980.01</c:v>
                </c:pt>
                <c:pt idx="11372">
                  <c:v>943.18</c:v>
                </c:pt>
                <c:pt idx="11373">
                  <c:v>897.72</c:v>
                </c:pt>
                <c:pt idx="11374">
                  <c:v>847.63</c:v>
                </c:pt>
                <c:pt idx="11375">
                  <c:v>790.07</c:v>
                </c:pt>
                <c:pt idx="11376">
                  <c:v>761.21</c:v>
                </c:pt>
                <c:pt idx="11377">
                  <c:v>733</c:v>
                </c:pt>
                <c:pt idx="11378">
                  <c:v>716.94</c:v>
                </c:pt>
                <c:pt idx="11379">
                  <c:v>698.09</c:v>
                </c:pt>
                <c:pt idx="11380">
                  <c:v>694.22</c:v>
                </c:pt>
                <c:pt idx="11381">
                  <c:v>697.31</c:v>
                </c:pt>
                <c:pt idx="11382">
                  <c:v>733.69</c:v>
                </c:pt>
                <c:pt idx="11383">
                  <c:v>865.17</c:v>
                </c:pt>
                <c:pt idx="11384">
                  <c:v>944.8</c:v>
                </c:pt>
                <c:pt idx="11385">
                  <c:v>1011.51</c:v>
                </c:pt>
                <c:pt idx="11386">
                  <c:v>1028.18</c:v>
                </c:pt>
                <c:pt idx="11387">
                  <c:v>1008.91</c:v>
                </c:pt>
                <c:pt idx="11388">
                  <c:v>956.96</c:v>
                </c:pt>
                <c:pt idx="11389">
                  <c:v>937.94</c:v>
                </c:pt>
                <c:pt idx="11390">
                  <c:v>918.1</c:v>
                </c:pt>
                <c:pt idx="11391">
                  <c:v>876.35</c:v>
                </c:pt>
                <c:pt idx="11392">
                  <c:v>851.55</c:v>
                </c:pt>
                <c:pt idx="11393">
                  <c:v>822.4</c:v>
                </c:pt>
                <c:pt idx="11394">
                  <c:v>905.35</c:v>
                </c:pt>
                <c:pt idx="11395">
                  <c:v>872.51</c:v>
                </c:pt>
                <c:pt idx="11396">
                  <c:v>847.38</c:v>
                </c:pt>
                <c:pt idx="11397">
                  <c:v>815.12</c:v>
                </c:pt>
                <c:pt idx="11398">
                  <c:v>787.01</c:v>
                </c:pt>
                <c:pt idx="11399">
                  <c:v>743.31</c:v>
                </c:pt>
                <c:pt idx="11400">
                  <c:v>701.67</c:v>
                </c:pt>
                <c:pt idx="11401">
                  <c:v>683.22</c:v>
                </c:pt>
                <c:pt idx="11402">
                  <c:v>659.18</c:v>
                </c:pt>
                <c:pt idx="11403">
                  <c:v>646.92999999999995</c:v>
                </c:pt>
                <c:pt idx="11404">
                  <c:v>641.51</c:v>
                </c:pt>
                <c:pt idx="11405">
                  <c:v>622.14</c:v>
                </c:pt>
                <c:pt idx="11406">
                  <c:v>603.07000000000005</c:v>
                </c:pt>
                <c:pt idx="11407">
                  <c:v>633.97</c:v>
                </c:pt>
                <c:pt idx="11408">
                  <c:v>662.85</c:v>
                </c:pt>
                <c:pt idx="11409">
                  <c:v>686.92</c:v>
                </c:pt>
                <c:pt idx="11410">
                  <c:v>697.51</c:v>
                </c:pt>
                <c:pt idx="11411">
                  <c:v>707.75</c:v>
                </c:pt>
                <c:pt idx="11412">
                  <c:v>714.32</c:v>
                </c:pt>
                <c:pt idx="11413">
                  <c:v>720.04</c:v>
                </c:pt>
                <c:pt idx="11414">
                  <c:v>720.38</c:v>
                </c:pt>
                <c:pt idx="11415">
                  <c:v>715.5</c:v>
                </c:pt>
                <c:pt idx="11416">
                  <c:v>711.26</c:v>
                </c:pt>
                <c:pt idx="11417">
                  <c:v>716.9</c:v>
                </c:pt>
                <c:pt idx="11418">
                  <c:v>815.39</c:v>
                </c:pt>
                <c:pt idx="11419">
                  <c:v>830.17</c:v>
                </c:pt>
                <c:pt idx="11420">
                  <c:v>825.46</c:v>
                </c:pt>
                <c:pt idx="11421">
                  <c:v>802.64</c:v>
                </c:pt>
                <c:pt idx="11422">
                  <c:v>775.09</c:v>
                </c:pt>
                <c:pt idx="11423">
                  <c:v>734.34</c:v>
                </c:pt>
                <c:pt idx="11424">
                  <c:v>693.95</c:v>
                </c:pt>
                <c:pt idx="11425">
                  <c:v>673.39</c:v>
                </c:pt>
                <c:pt idx="11426">
                  <c:v>660.99</c:v>
                </c:pt>
                <c:pt idx="11427">
                  <c:v>649.02</c:v>
                </c:pt>
                <c:pt idx="11428">
                  <c:v>645.21</c:v>
                </c:pt>
                <c:pt idx="11429">
                  <c:v>639.01</c:v>
                </c:pt>
                <c:pt idx="11430">
                  <c:v>631.96</c:v>
                </c:pt>
                <c:pt idx="11431">
                  <c:v>703.7</c:v>
                </c:pt>
                <c:pt idx="11432">
                  <c:v>773.92</c:v>
                </c:pt>
                <c:pt idx="11433">
                  <c:v>815.87</c:v>
                </c:pt>
                <c:pt idx="11434">
                  <c:v>852.33</c:v>
                </c:pt>
                <c:pt idx="11435">
                  <c:v>863.1</c:v>
                </c:pt>
                <c:pt idx="11436">
                  <c:v>862.03</c:v>
                </c:pt>
                <c:pt idx="11437">
                  <c:v>864.05</c:v>
                </c:pt>
                <c:pt idx="11438">
                  <c:v>856.37</c:v>
                </c:pt>
                <c:pt idx="11439">
                  <c:v>844.8</c:v>
                </c:pt>
                <c:pt idx="11440">
                  <c:v>833.39</c:v>
                </c:pt>
                <c:pt idx="11441">
                  <c:v>821.78</c:v>
                </c:pt>
                <c:pt idx="11442">
                  <c:v>861.91</c:v>
                </c:pt>
                <c:pt idx="11443">
                  <c:v>853</c:v>
                </c:pt>
                <c:pt idx="11444">
                  <c:v>831.35</c:v>
                </c:pt>
                <c:pt idx="11445">
                  <c:v>791.57</c:v>
                </c:pt>
                <c:pt idx="11446">
                  <c:v>748.1</c:v>
                </c:pt>
                <c:pt idx="11447">
                  <c:v>714.57</c:v>
                </c:pt>
                <c:pt idx="11448">
                  <c:v>689.93</c:v>
                </c:pt>
                <c:pt idx="11449">
                  <c:v>665.52</c:v>
                </c:pt>
                <c:pt idx="11450">
                  <c:v>649.69000000000005</c:v>
                </c:pt>
                <c:pt idx="11451">
                  <c:v>637.92999999999995</c:v>
                </c:pt>
                <c:pt idx="11452">
                  <c:v>628.21</c:v>
                </c:pt>
                <c:pt idx="11453">
                  <c:v>617.71</c:v>
                </c:pt>
                <c:pt idx="11454">
                  <c:v>601.82000000000005</c:v>
                </c:pt>
                <c:pt idx="11455">
                  <c:v>622.91</c:v>
                </c:pt>
                <c:pt idx="11456">
                  <c:v>699.14</c:v>
                </c:pt>
                <c:pt idx="11457">
                  <c:v>732.87</c:v>
                </c:pt>
                <c:pt idx="11458">
                  <c:v>797.74</c:v>
                </c:pt>
                <c:pt idx="11459">
                  <c:v>813.29</c:v>
                </c:pt>
                <c:pt idx="11460">
                  <c:v>822.41</c:v>
                </c:pt>
                <c:pt idx="11461">
                  <c:v>822.13</c:v>
                </c:pt>
                <c:pt idx="11462">
                  <c:v>841.13</c:v>
                </c:pt>
                <c:pt idx="11463">
                  <c:v>831.54</c:v>
                </c:pt>
                <c:pt idx="11464">
                  <c:v>813.92</c:v>
                </c:pt>
                <c:pt idx="11465">
                  <c:v>813.18</c:v>
                </c:pt>
                <c:pt idx="11466">
                  <c:v>907.59</c:v>
                </c:pt>
                <c:pt idx="11467">
                  <c:v>908.8</c:v>
                </c:pt>
                <c:pt idx="11468">
                  <c:v>901.68</c:v>
                </c:pt>
                <c:pt idx="11469">
                  <c:v>876.3</c:v>
                </c:pt>
                <c:pt idx="11470">
                  <c:v>823.69</c:v>
                </c:pt>
                <c:pt idx="11471">
                  <c:v>774.64</c:v>
                </c:pt>
                <c:pt idx="11472">
                  <c:v>741.56</c:v>
                </c:pt>
                <c:pt idx="11473">
                  <c:v>717.39</c:v>
                </c:pt>
                <c:pt idx="11474">
                  <c:v>702.75</c:v>
                </c:pt>
                <c:pt idx="11475">
                  <c:v>690.55</c:v>
                </c:pt>
                <c:pt idx="11476">
                  <c:v>702</c:v>
                </c:pt>
                <c:pt idx="11477">
                  <c:v>732.46</c:v>
                </c:pt>
                <c:pt idx="11478">
                  <c:v>758.58</c:v>
                </c:pt>
                <c:pt idx="11479">
                  <c:v>955.57</c:v>
                </c:pt>
                <c:pt idx="11480">
                  <c:v>1075.26</c:v>
                </c:pt>
                <c:pt idx="11481">
                  <c:v>1150.9100000000001</c:v>
                </c:pt>
                <c:pt idx="11482">
                  <c:v>1198.3900000000001</c:v>
                </c:pt>
                <c:pt idx="11483">
                  <c:v>1201.81</c:v>
                </c:pt>
                <c:pt idx="11484">
                  <c:v>1185.94</c:v>
                </c:pt>
                <c:pt idx="11485">
                  <c:v>1175.47</c:v>
                </c:pt>
                <c:pt idx="11486">
                  <c:v>1161.78</c:v>
                </c:pt>
                <c:pt idx="11487">
                  <c:v>1119.53</c:v>
                </c:pt>
                <c:pt idx="11488">
                  <c:v>1035.3599999999999</c:v>
                </c:pt>
                <c:pt idx="11489">
                  <c:v>953.94</c:v>
                </c:pt>
                <c:pt idx="11490">
                  <c:v>1012.5</c:v>
                </c:pt>
                <c:pt idx="11491">
                  <c:v>997.67</c:v>
                </c:pt>
                <c:pt idx="11492">
                  <c:v>965.02</c:v>
                </c:pt>
                <c:pt idx="11493">
                  <c:v>910.74</c:v>
                </c:pt>
                <c:pt idx="11494">
                  <c:v>852.3</c:v>
                </c:pt>
                <c:pt idx="11495">
                  <c:v>791.25</c:v>
                </c:pt>
                <c:pt idx="11496">
                  <c:v>749</c:v>
                </c:pt>
                <c:pt idx="11497">
                  <c:v>731.41</c:v>
                </c:pt>
                <c:pt idx="11498">
                  <c:v>710.32</c:v>
                </c:pt>
                <c:pt idx="11499">
                  <c:v>698.52</c:v>
                </c:pt>
                <c:pt idx="11500">
                  <c:v>708.82</c:v>
                </c:pt>
                <c:pt idx="11501">
                  <c:v>740.45</c:v>
                </c:pt>
                <c:pt idx="11502">
                  <c:v>756.56</c:v>
                </c:pt>
                <c:pt idx="11503">
                  <c:v>914.23</c:v>
                </c:pt>
                <c:pt idx="11504">
                  <c:v>1032.6099999999999</c:v>
                </c:pt>
                <c:pt idx="11505">
                  <c:v>1104.56</c:v>
                </c:pt>
                <c:pt idx="11506">
                  <c:v>1133.73</c:v>
                </c:pt>
                <c:pt idx="11507">
                  <c:v>1161.0899999999999</c:v>
                </c:pt>
                <c:pt idx="11508">
                  <c:v>1170.0899999999999</c:v>
                </c:pt>
                <c:pt idx="11509">
                  <c:v>1193.99</c:v>
                </c:pt>
                <c:pt idx="11510">
                  <c:v>1192.1500000000001</c:v>
                </c:pt>
                <c:pt idx="11511">
                  <c:v>1133.04</c:v>
                </c:pt>
                <c:pt idx="11512">
                  <c:v>1044.71</c:v>
                </c:pt>
                <c:pt idx="11513">
                  <c:v>971.92</c:v>
                </c:pt>
                <c:pt idx="11514">
                  <c:v>1012.56</c:v>
                </c:pt>
                <c:pt idx="11515">
                  <c:v>989.62</c:v>
                </c:pt>
                <c:pt idx="11516">
                  <c:v>959.87</c:v>
                </c:pt>
                <c:pt idx="11517">
                  <c:v>906.91</c:v>
                </c:pt>
                <c:pt idx="11518">
                  <c:v>850.61</c:v>
                </c:pt>
                <c:pt idx="11519">
                  <c:v>788.7</c:v>
                </c:pt>
                <c:pt idx="11520">
                  <c:v>749.25</c:v>
                </c:pt>
                <c:pt idx="11521">
                  <c:v>726.69</c:v>
                </c:pt>
                <c:pt idx="11522">
                  <c:v>711.81</c:v>
                </c:pt>
                <c:pt idx="11523">
                  <c:v>703.19</c:v>
                </c:pt>
                <c:pt idx="11524">
                  <c:v>711.54</c:v>
                </c:pt>
                <c:pt idx="11525">
                  <c:v>741.3</c:v>
                </c:pt>
                <c:pt idx="11526">
                  <c:v>768.05</c:v>
                </c:pt>
                <c:pt idx="11527">
                  <c:v>934.99</c:v>
                </c:pt>
                <c:pt idx="11528">
                  <c:v>1065.83</c:v>
                </c:pt>
                <c:pt idx="11529">
                  <c:v>1138.31</c:v>
                </c:pt>
                <c:pt idx="11530">
                  <c:v>1183.93</c:v>
                </c:pt>
                <c:pt idx="11531">
                  <c:v>1170.79</c:v>
                </c:pt>
                <c:pt idx="11532">
                  <c:v>1196.42</c:v>
                </c:pt>
                <c:pt idx="11533">
                  <c:v>1184.9100000000001</c:v>
                </c:pt>
                <c:pt idx="11534">
                  <c:v>1187.31</c:v>
                </c:pt>
                <c:pt idx="11535">
                  <c:v>1132.8599999999999</c:v>
                </c:pt>
                <c:pt idx="11536">
                  <c:v>1063.27</c:v>
                </c:pt>
                <c:pt idx="11537">
                  <c:v>989.61</c:v>
                </c:pt>
                <c:pt idx="11538">
                  <c:v>1024.1300000000001</c:v>
                </c:pt>
                <c:pt idx="11539">
                  <c:v>976.47</c:v>
                </c:pt>
                <c:pt idx="11540">
                  <c:v>923.9</c:v>
                </c:pt>
                <c:pt idx="11541">
                  <c:v>875.04</c:v>
                </c:pt>
                <c:pt idx="11542">
                  <c:v>813.54</c:v>
                </c:pt>
                <c:pt idx="11543">
                  <c:v>763.72</c:v>
                </c:pt>
                <c:pt idx="11544">
                  <c:v>731.8</c:v>
                </c:pt>
                <c:pt idx="11545">
                  <c:v>699.62</c:v>
                </c:pt>
                <c:pt idx="11546">
                  <c:v>693.04</c:v>
                </c:pt>
                <c:pt idx="11547">
                  <c:v>680.26</c:v>
                </c:pt>
                <c:pt idx="11548">
                  <c:v>699.95</c:v>
                </c:pt>
                <c:pt idx="11549">
                  <c:v>720.05</c:v>
                </c:pt>
                <c:pt idx="11550">
                  <c:v>746</c:v>
                </c:pt>
                <c:pt idx="11551">
                  <c:v>904.07</c:v>
                </c:pt>
                <c:pt idx="11552">
                  <c:v>1033.8399999999999</c:v>
                </c:pt>
                <c:pt idx="11553">
                  <c:v>1112.81</c:v>
                </c:pt>
                <c:pt idx="11554">
                  <c:v>1163.32</c:v>
                </c:pt>
                <c:pt idx="11555">
                  <c:v>1173.2</c:v>
                </c:pt>
                <c:pt idx="11556">
                  <c:v>1170.43</c:v>
                </c:pt>
                <c:pt idx="11557">
                  <c:v>1173.79</c:v>
                </c:pt>
                <c:pt idx="11558">
                  <c:v>1154.26</c:v>
                </c:pt>
                <c:pt idx="11559">
                  <c:v>1102.28</c:v>
                </c:pt>
                <c:pt idx="11560">
                  <c:v>1046.8499999999999</c:v>
                </c:pt>
                <c:pt idx="11561">
                  <c:v>967.12</c:v>
                </c:pt>
                <c:pt idx="11562">
                  <c:v>1001.99</c:v>
                </c:pt>
                <c:pt idx="11563">
                  <c:v>971.23</c:v>
                </c:pt>
                <c:pt idx="11564">
                  <c:v>934.4</c:v>
                </c:pt>
                <c:pt idx="11565">
                  <c:v>882.95</c:v>
                </c:pt>
                <c:pt idx="11566">
                  <c:v>834.56</c:v>
                </c:pt>
                <c:pt idx="11567">
                  <c:v>778.87</c:v>
                </c:pt>
                <c:pt idx="11568">
                  <c:v>738.63</c:v>
                </c:pt>
                <c:pt idx="11569">
                  <c:v>706.93</c:v>
                </c:pt>
                <c:pt idx="11570">
                  <c:v>700.55</c:v>
                </c:pt>
                <c:pt idx="11571">
                  <c:v>690.85</c:v>
                </c:pt>
                <c:pt idx="11572">
                  <c:v>696.01</c:v>
                </c:pt>
                <c:pt idx="11573">
                  <c:v>714.79</c:v>
                </c:pt>
                <c:pt idx="11574">
                  <c:v>759.6</c:v>
                </c:pt>
                <c:pt idx="11575">
                  <c:v>932.74</c:v>
                </c:pt>
                <c:pt idx="11576">
                  <c:v>1076.6199999999999</c:v>
                </c:pt>
                <c:pt idx="11577">
                  <c:v>1156.1199999999999</c:v>
                </c:pt>
                <c:pt idx="11578">
                  <c:v>1194.24</c:v>
                </c:pt>
                <c:pt idx="11579">
                  <c:v>1201.93</c:v>
                </c:pt>
                <c:pt idx="11580">
                  <c:v>1203.49</c:v>
                </c:pt>
                <c:pt idx="11581">
                  <c:v>1210.45</c:v>
                </c:pt>
                <c:pt idx="11582">
                  <c:v>1159.83</c:v>
                </c:pt>
                <c:pt idx="11583">
                  <c:v>1103.3</c:v>
                </c:pt>
                <c:pt idx="11584">
                  <c:v>1033.55</c:v>
                </c:pt>
                <c:pt idx="11585">
                  <c:v>963.9</c:v>
                </c:pt>
                <c:pt idx="11586">
                  <c:v>1028.83</c:v>
                </c:pt>
                <c:pt idx="11587">
                  <c:v>1004.63</c:v>
                </c:pt>
                <c:pt idx="11588">
                  <c:v>954.28</c:v>
                </c:pt>
                <c:pt idx="11589">
                  <c:v>905.95</c:v>
                </c:pt>
                <c:pt idx="11590">
                  <c:v>858.42</c:v>
                </c:pt>
                <c:pt idx="11591">
                  <c:v>814.52</c:v>
                </c:pt>
                <c:pt idx="11592">
                  <c:v>776.32</c:v>
                </c:pt>
                <c:pt idx="11593">
                  <c:v>740.09</c:v>
                </c:pt>
                <c:pt idx="11594">
                  <c:v>722.6</c:v>
                </c:pt>
                <c:pt idx="11595">
                  <c:v>707.2</c:v>
                </c:pt>
                <c:pt idx="11596">
                  <c:v>702.64</c:v>
                </c:pt>
                <c:pt idx="11597">
                  <c:v>691.77</c:v>
                </c:pt>
                <c:pt idx="11598">
                  <c:v>705.69</c:v>
                </c:pt>
                <c:pt idx="11599">
                  <c:v>813.25</c:v>
                </c:pt>
                <c:pt idx="11600">
                  <c:v>917.21</c:v>
                </c:pt>
                <c:pt idx="11601">
                  <c:v>991.17</c:v>
                </c:pt>
                <c:pt idx="11602">
                  <c:v>1008.22</c:v>
                </c:pt>
                <c:pt idx="11603">
                  <c:v>1019.06</c:v>
                </c:pt>
                <c:pt idx="11604">
                  <c:v>992.94</c:v>
                </c:pt>
                <c:pt idx="11605">
                  <c:v>977.65</c:v>
                </c:pt>
                <c:pt idx="11606">
                  <c:v>952.37</c:v>
                </c:pt>
                <c:pt idx="11607">
                  <c:v>923.19</c:v>
                </c:pt>
                <c:pt idx="11608">
                  <c:v>894.73</c:v>
                </c:pt>
                <c:pt idx="11609">
                  <c:v>867.86</c:v>
                </c:pt>
                <c:pt idx="11610">
                  <c:v>953.23</c:v>
                </c:pt>
                <c:pt idx="11611">
                  <c:v>947.78</c:v>
                </c:pt>
                <c:pt idx="11612">
                  <c:v>907.25</c:v>
                </c:pt>
                <c:pt idx="11613">
                  <c:v>866.03</c:v>
                </c:pt>
                <c:pt idx="11614">
                  <c:v>824.51</c:v>
                </c:pt>
                <c:pt idx="11615">
                  <c:v>784.82</c:v>
                </c:pt>
                <c:pt idx="11616">
                  <c:v>745.46</c:v>
                </c:pt>
                <c:pt idx="11617">
                  <c:v>723.68</c:v>
                </c:pt>
                <c:pt idx="11618">
                  <c:v>708.38</c:v>
                </c:pt>
                <c:pt idx="11619">
                  <c:v>691.01</c:v>
                </c:pt>
                <c:pt idx="11620">
                  <c:v>675.67</c:v>
                </c:pt>
                <c:pt idx="11621">
                  <c:v>660.16</c:v>
                </c:pt>
                <c:pt idx="11622">
                  <c:v>643.66</c:v>
                </c:pt>
                <c:pt idx="11623">
                  <c:v>679.81</c:v>
                </c:pt>
                <c:pt idx="11624">
                  <c:v>724.63</c:v>
                </c:pt>
                <c:pt idx="11625">
                  <c:v>767.82</c:v>
                </c:pt>
                <c:pt idx="11626">
                  <c:v>810.76</c:v>
                </c:pt>
                <c:pt idx="11627">
                  <c:v>826.23</c:v>
                </c:pt>
                <c:pt idx="11628">
                  <c:v>829.93</c:v>
                </c:pt>
                <c:pt idx="11629">
                  <c:v>829.62</c:v>
                </c:pt>
                <c:pt idx="11630">
                  <c:v>821.67</c:v>
                </c:pt>
                <c:pt idx="11631">
                  <c:v>797.26</c:v>
                </c:pt>
                <c:pt idx="11632">
                  <c:v>789.95</c:v>
                </c:pt>
                <c:pt idx="11633">
                  <c:v>790.22</c:v>
                </c:pt>
                <c:pt idx="11634">
                  <c:v>875.8</c:v>
                </c:pt>
                <c:pt idx="11635">
                  <c:v>874.45</c:v>
                </c:pt>
                <c:pt idx="11636">
                  <c:v>865.57</c:v>
                </c:pt>
                <c:pt idx="11637">
                  <c:v>837.83</c:v>
                </c:pt>
                <c:pt idx="11638">
                  <c:v>802.85</c:v>
                </c:pt>
                <c:pt idx="11639">
                  <c:v>763.25</c:v>
                </c:pt>
                <c:pt idx="11640">
                  <c:v>723.17</c:v>
                </c:pt>
                <c:pt idx="11641">
                  <c:v>698.55</c:v>
                </c:pt>
                <c:pt idx="11642">
                  <c:v>681.46</c:v>
                </c:pt>
                <c:pt idx="11643">
                  <c:v>668.08</c:v>
                </c:pt>
                <c:pt idx="11644">
                  <c:v>665.13</c:v>
                </c:pt>
                <c:pt idx="11645">
                  <c:v>650.61</c:v>
                </c:pt>
                <c:pt idx="11646">
                  <c:v>642.09</c:v>
                </c:pt>
                <c:pt idx="11647">
                  <c:v>698.03</c:v>
                </c:pt>
                <c:pt idx="11648">
                  <c:v>754.56</c:v>
                </c:pt>
                <c:pt idx="11649">
                  <c:v>817.27</c:v>
                </c:pt>
                <c:pt idx="11650">
                  <c:v>855.79</c:v>
                </c:pt>
                <c:pt idx="11651">
                  <c:v>878.99</c:v>
                </c:pt>
                <c:pt idx="11652">
                  <c:v>891.01</c:v>
                </c:pt>
                <c:pt idx="11653">
                  <c:v>883.32</c:v>
                </c:pt>
                <c:pt idx="11654">
                  <c:v>872.34</c:v>
                </c:pt>
                <c:pt idx="11655">
                  <c:v>854.34</c:v>
                </c:pt>
                <c:pt idx="11656">
                  <c:v>841.3</c:v>
                </c:pt>
                <c:pt idx="11657">
                  <c:v>826.18</c:v>
                </c:pt>
                <c:pt idx="11658">
                  <c:v>915.37</c:v>
                </c:pt>
                <c:pt idx="11659">
                  <c:v>921.04</c:v>
                </c:pt>
                <c:pt idx="11660">
                  <c:v>916.48</c:v>
                </c:pt>
                <c:pt idx="11661">
                  <c:v>882.19</c:v>
                </c:pt>
                <c:pt idx="11662">
                  <c:v>831.72</c:v>
                </c:pt>
                <c:pt idx="11663">
                  <c:v>775.9</c:v>
                </c:pt>
                <c:pt idx="11664">
                  <c:v>737.73</c:v>
                </c:pt>
                <c:pt idx="11665">
                  <c:v>714.68</c:v>
                </c:pt>
                <c:pt idx="11666">
                  <c:v>695.69</c:v>
                </c:pt>
                <c:pt idx="11667">
                  <c:v>689.97</c:v>
                </c:pt>
                <c:pt idx="11668">
                  <c:v>700.15</c:v>
                </c:pt>
                <c:pt idx="11669">
                  <c:v>710.35</c:v>
                </c:pt>
                <c:pt idx="11670">
                  <c:v>755.81</c:v>
                </c:pt>
                <c:pt idx="11671">
                  <c:v>958.01</c:v>
                </c:pt>
                <c:pt idx="11672">
                  <c:v>1104.0899999999999</c:v>
                </c:pt>
                <c:pt idx="11673">
                  <c:v>1178.58</c:v>
                </c:pt>
                <c:pt idx="11674">
                  <c:v>1220.44</c:v>
                </c:pt>
                <c:pt idx="11675">
                  <c:v>1229.42</c:v>
                </c:pt>
                <c:pt idx="11676">
                  <c:v>1238.18</c:v>
                </c:pt>
                <c:pt idx="11677">
                  <c:v>1277.06</c:v>
                </c:pt>
                <c:pt idx="11678">
                  <c:v>1269.44</c:v>
                </c:pt>
                <c:pt idx="11679">
                  <c:v>1221.01</c:v>
                </c:pt>
                <c:pt idx="11680">
                  <c:v>1159.06</c:v>
                </c:pt>
                <c:pt idx="11681">
                  <c:v>1042.68</c:v>
                </c:pt>
                <c:pt idx="11682">
                  <c:v>1088.08</c:v>
                </c:pt>
                <c:pt idx="11683">
                  <c:v>1064.08</c:v>
                </c:pt>
                <c:pt idx="11684">
                  <c:v>1030.05</c:v>
                </c:pt>
                <c:pt idx="11685">
                  <c:v>993.71</c:v>
                </c:pt>
                <c:pt idx="11686">
                  <c:v>931.68</c:v>
                </c:pt>
                <c:pt idx="11687">
                  <c:v>868.56</c:v>
                </c:pt>
                <c:pt idx="11688">
                  <c:v>825.12</c:v>
                </c:pt>
                <c:pt idx="11689">
                  <c:v>799.11</c:v>
                </c:pt>
                <c:pt idx="11690">
                  <c:v>775.21</c:v>
                </c:pt>
                <c:pt idx="11691">
                  <c:v>765.93</c:v>
                </c:pt>
                <c:pt idx="11692">
                  <c:v>772.76</c:v>
                </c:pt>
                <c:pt idx="11693">
                  <c:v>784.54</c:v>
                </c:pt>
                <c:pt idx="11694">
                  <c:v>825.77</c:v>
                </c:pt>
                <c:pt idx="11695">
                  <c:v>981.23</c:v>
                </c:pt>
                <c:pt idx="11696">
                  <c:v>1118.29</c:v>
                </c:pt>
                <c:pt idx="11697">
                  <c:v>1205.25</c:v>
                </c:pt>
                <c:pt idx="11698">
                  <c:v>1250.6500000000001</c:v>
                </c:pt>
                <c:pt idx="11699">
                  <c:v>1244.9100000000001</c:v>
                </c:pt>
                <c:pt idx="11700">
                  <c:v>1249.27</c:v>
                </c:pt>
                <c:pt idx="11701">
                  <c:v>1249.1099999999999</c:v>
                </c:pt>
                <c:pt idx="11702">
                  <c:v>1238.6300000000001</c:v>
                </c:pt>
                <c:pt idx="11703">
                  <c:v>1199.57</c:v>
                </c:pt>
                <c:pt idx="11704">
                  <c:v>1125.0899999999999</c:v>
                </c:pt>
                <c:pt idx="11705">
                  <c:v>1029.56</c:v>
                </c:pt>
                <c:pt idx="11706">
                  <c:v>1096.02</c:v>
                </c:pt>
                <c:pt idx="11707">
                  <c:v>1087.18</c:v>
                </c:pt>
                <c:pt idx="11708">
                  <c:v>1041.0899999999999</c:v>
                </c:pt>
                <c:pt idx="11709">
                  <c:v>988.45</c:v>
                </c:pt>
                <c:pt idx="11710">
                  <c:v>947.46</c:v>
                </c:pt>
                <c:pt idx="11711">
                  <c:v>890.01</c:v>
                </c:pt>
                <c:pt idx="11712">
                  <c:v>847.7</c:v>
                </c:pt>
                <c:pt idx="11713">
                  <c:v>793.39</c:v>
                </c:pt>
                <c:pt idx="11714">
                  <c:v>777.58</c:v>
                </c:pt>
                <c:pt idx="11715">
                  <c:v>765.98</c:v>
                </c:pt>
                <c:pt idx="11716">
                  <c:v>775.08</c:v>
                </c:pt>
                <c:pt idx="11717">
                  <c:v>787.6</c:v>
                </c:pt>
                <c:pt idx="11718">
                  <c:v>826.68</c:v>
                </c:pt>
                <c:pt idx="11719">
                  <c:v>999.13</c:v>
                </c:pt>
                <c:pt idx="11720">
                  <c:v>1141.0999999999999</c:v>
                </c:pt>
                <c:pt idx="11721">
                  <c:v>1232.1099999999999</c:v>
                </c:pt>
                <c:pt idx="11722">
                  <c:v>1239.17</c:v>
                </c:pt>
                <c:pt idx="11723">
                  <c:v>1249.72</c:v>
                </c:pt>
                <c:pt idx="11724">
                  <c:v>1239.4100000000001</c:v>
                </c:pt>
                <c:pt idx="11725">
                  <c:v>1251.22</c:v>
                </c:pt>
                <c:pt idx="11726">
                  <c:v>1238.1099999999999</c:v>
                </c:pt>
                <c:pt idx="11727">
                  <c:v>1202.56</c:v>
                </c:pt>
                <c:pt idx="11728">
                  <c:v>1117.74</c:v>
                </c:pt>
                <c:pt idx="11729">
                  <c:v>1030.1400000000001</c:v>
                </c:pt>
                <c:pt idx="11730">
                  <c:v>1081.75</c:v>
                </c:pt>
                <c:pt idx="11731">
                  <c:v>1058.4000000000001</c:v>
                </c:pt>
                <c:pt idx="11732">
                  <c:v>1027.25</c:v>
                </c:pt>
                <c:pt idx="11733">
                  <c:v>975.15</c:v>
                </c:pt>
                <c:pt idx="11734">
                  <c:v>918.8</c:v>
                </c:pt>
                <c:pt idx="11735">
                  <c:v>857.44</c:v>
                </c:pt>
                <c:pt idx="11736">
                  <c:v>814.8</c:v>
                </c:pt>
                <c:pt idx="11737">
                  <c:v>793.91</c:v>
                </c:pt>
                <c:pt idx="11738">
                  <c:v>773.24</c:v>
                </c:pt>
                <c:pt idx="11739">
                  <c:v>762.76</c:v>
                </c:pt>
                <c:pt idx="11740">
                  <c:v>769.04</c:v>
                </c:pt>
                <c:pt idx="11741">
                  <c:v>769.85</c:v>
                </c:pt>
                <c:pt idx="11742">
                  <c:v>809.26</c:v>
                </c:pt>
                <c:pt idx="11743">
                  <c:v>993.1</c:v>
                </c:pt>
                <c:pt idx="11744">
                  <c:v>1126.5</c:v>
                </c:pt>
                <c:pt idx="11745">
                  <c:v>1210.71</c:v>
                </c:pt>
                <c:pt idx="11746">
                  <c:v>1256.1500000000001</c:v>
                </c:pt>
                <c:pt idx="11747">
                  <c:v>1256.8599999999999</c:v>
                </c:pt>
                <c:pt idx="11748">
                  <c:v>1251.71</c:v>
                </c:pt>
                <c:pt idx="11749">
                  <c:v>1246.1300000000001</c:v>
                </c:pt>
                <c:pt idx="11750">
                  <c:v>1204.3800000000001</c:v>
                </c:pt>
                <c:pt idx="11751">
                  <c:v>1137.2</c:v>
                </c:pt>
                <c:pt idx="11752">
                  <c:v>1056.1099999999999</c:v>
                </c:pt>
                <c:pt idx="11753">
                  <c:v>989.62</c:v>
                </c:pt>
                <c:pt idx="11754">
                  <c:v>1041.4000000000001</c:v>
                </c:pt>
                <c:pt idx="11755">
                  <c:v>1018.88</c:v>
                </c:pt>
                <c:pt idx="11756">
                  <c:v>990.32</c:v>
                </c:pt>
                <c:pt idx="11757">
                  <c:v>940.43</c:v>
                </c:pt>
                <c:pt idx="11758">
                  <c:v>880.99</c:v>
                </c:pt>
                <c:pt idx="11759">
                  <c:v>832.07</c:v>
                </c:pt>
                <c:pt idx="11760">
                  <c:v>794.17</c:v>
                </c:pt>
                <c:pt idx="11761">
                  <c:v>785.76</c:v>
                </c:pt>
                <c:pt idx="11762">
                  <c:v>767.79</c:v>
                </c:pt>
                <c:pt idx="11763">
                  <c:v>760.79</c:v>
                </c:pt>
                <c:pt idx="11764">
                  <c:v>752.68</c:v>
                </c:pt>
                <c:pt idx="11765">
                  <c:v>745.37</c:v>
                </c:pt>
                <c:pt idx="11766">
                  <c:v>756.16</c:v>
                </c:pt>
                <c:pt idx="11767">
                  <c:v>878.52</c:v>
                </c:pt>
                <c:pt idx="11768">
                  <c:v>990.32</c:v>
                </c:pt>
                <c:pt idx="11769">
                  <c:v>1063.8699999999999</c:v>
                </c:pt>
                <c:pt idx="11770">
                  <c:v>1093.77</c:v>
                </c:pt>
                <c:pt idx="11771">
                  <c:v>1090.1500000000001</c:v>
                </c:pt>
                <c:pt idx="11772">
                  <c:v>1062.45</c:v>
                </c:pt>
                <c:pt idx="11773">
                  <c:v>1044.06</c:v>
                </c:pt>
                <c:pt idx="11774">
                  <c:v>1016.93</c:v>
                </c:pt>
                <c:pt idx="11775">
                  <c:v>992.26</c:v>
                </c:pt>
                <c:pt idx="11776">
                  <c:v>955.78</c:v>
                </c:pt>
                <c:pt idx="11777">
                  <c:v>939.07</c:v>
                </c:pt>
                <c:pt idx="11778">
                  <c:v>1020.64</c:v>
                </c:pt>
                <c:pt idx="11779">
                  <c:v>1004.04</c:v>
                </c:pt>
                <c:pt idx="11780">
                  <c:v>976.77</c:v>
                </c:pt>
                <c:pt idx="11781">
                  <c:v>943.14</c:v>
                </c:pt>
                <c:pt idx="11782">
                  <c:v>905.82</c:v>
                </c:pt>
                <c:pt idx="11783">
                  <c:v>873.82</c:v>
                </c:pt>
                <c:pt idx="11784">
                  <c:v>830.97</c:v>
                </c:pt>
                <c:pt idx="11785">
                  <c:v>806.38</c:v>
                </c:pt>
                <c:pt idx="11786">
                  <c:v>781.28</c:v>
                </c:pt>
                <c:pt idx="11787">
                  <c:v>769.13</c:v>
                </c:pt>
                <c:pt idx="11788">
                  <c:v>758.98</c:v>
                </c:pt>
                <c:pt idx="11789">
                  <c:v>742.59</c:v>
                </c:pt>
                <c:pt idx="11790">
                  <c:v>724</c:v>
                </c:pt>
                <c:pt idx="11791">
                  <c:v>742.68</c:v>
                </c:pt>
                <c:pt idx="11792">
                  <c:v>762.72</c:v>
                </c:pt>
                <c:pt idx="11793">
                  <c:v>798.23</c:v>
                </c:pt>
                <c:pt idx="11794">
                  <c:v>837.63</c:v>
                </c:pt>
                <c:pt idx="11795">
                  <c:v>862.7</c:v>
                </c:pt>
                <c:pt idx="11796">
                  <c:v>870.17</c:v>
                </c:pt>
                <c:pt idx="11797">
                  <c:v>868.59</c:v>
                </c:pt>
                <c:pt idx="11798">
                  <c:v>861.62</c:v>
                </c:pt>
                <c:pt idx="11799">
                  <c:v>859.24</c:v>
                </c:pt>
                <c:pt idx="11800">
                  <c:v>853.35</c:v>
                </c:pt>
                <c:pt idx="11801">
                  <c:v>851.92</c:v>
                </c:pt>
                <c:pt idx="11802">
                  <c:v>943.89</c:v>
                </c:pt>
                <c:pt idx="11803">
                  <c:v>947.75</c:v>
                </c:pt>
                <c:pt idx="11804">
                  <c:v>944.84</c:v>
                </c:pt>
                <c:pt idx="11805">
                  <c:v>906.21</c:v>
                </c:pt>
                <c:pt idx="11806">
                  <c:v>855.72</c:v>
                </c:pt>
                <c:pt idx="11807">
                  <c:v>804.1</c:v>
                </c:pt>
                <c:pt idx="11808">
                  <c:v>769.51</c:v>
                </c:pt>
                <c:pt idx="11809">
                  <c:v>754.4</c:v>
                </c:pt>
                <c:pt idx="11810">
                  <c:v>730.03</c:v>
                </c:pt>
                <c:pt idx="11811">
                  <c:v>716.45</c:v>
                </c:pt>
                <c:pt idx="11812">
                  <c:v>725.22</c:v>
                </c:pt>
                <c:pt idx="11813">
                  <c:v>756.73</c:v>
                </c:pt>
                <c:pt idx="11814">
                  <c:v>794.27</c:v>
                </c:pt>
                <c:pt idx="11815">
                  <c:v>968.05</c:v>
                </c:pt>
                <c:pt idx="11816">
                  <c:v>1099.33</c:v>
                </c:pt>
                <c:pt idx="11817">
                  <c:v>1166.3399999999999</c:v>
                </c:pt>
                <c:pt idx="11818">
                  <c:v>1189.22</c:v>
                </c:pt>
                <c:pt idx="11819">
                  <c:v>1170.06</c:v>
                </c:pt>
                <c:pt idx="11820">
                  <c:v>1150.47</c:v>
                </c:pt>
                <c:pt idx="11821">
                  <c:v>1142.23</c:v>
                </c:pt>
                <c:pt idx="11822">
                  <c:v>1116.72</c:v>
                </c:pt>
                <c:pt idx="11823">
                  <c:v>1080.75</c:v>
                </c:pt>
                <c:pt idx="11824">
                  <c:v>1015.75</c:v>
                </c:pt>
                <c:pt idx="11825">
                  <c:v>947.16</c:v>
                </c:pt>
                <c:pt idx="11826">
                  <c:v>996.8</c:v>
                </c:pt>
                <c:pt idx="11827">
                  <c:v>973.95</c:v>
                </c:pt>
                <c:pt idx="11828">
                  <c:v>939.38</c:v>
                </c:pt>
                <c:pt idx="11829">
                  <c:v>891.81</c:v>
                </c:pt>
                <c:pt idx="11830">
                  <c:v>836.87</c:v>
                </c:pt>
                <c:pt idx="11831">
                  <c:v>787.19</c:v>
                </c:pt>
                <c:pt idx="11832">
                  <c:v>751.65</c:v>
                </c:pt>
                <c:pt idx="11833">
                  <c:v>726.16</c:v>
                </c:pt>
                <c:pt idx="11834">
                  <c:v>706.27</c:v>
                </c:pt>
                <c:pt idx="11835">
                  <c:v>706.51</c:v>
                </c:pt>
                <c:pt idx="11836">
                  <c:v>718.47</c:v>
                </c:pt>
                <c:pt idx="11837">
                  <c:v>735.83</c:v>
                </c:pt>
                <c:pt idx="11838">
                  <c:v>765.71</c:v>
                </c:pt>
                <c:pt idx="11839">
                  <c:v>944.6</c:v>
                </c:pt>
                <c:pt idx="11840">
                  <c:v>1087.67</c:v>
                </c:pt>
                <c:pt idx="11841">
                  <c:v>1173.18</c:v>
                </c:pt>
                <c:pt idx="11842">
                  <c:v>1208.1300000000001</c:v>
                </c:pt>
                <c:pt idx="11843">
                  <c:v>1221.19</c:v>
                </c:pt>
                <c:pt idx="11844">
                  <c:v>1208.3399999999999</c:v>
                </c:pt>
                <c:pt idx="11845">
                  <c:v>1194.3699999999999</c:v>
                </c:pt>
                <c:pt idx="11846">
                  <c:v>1190.06</c:v>
                </c:pt>
                <c:pt idx="11847">
                  <c:v>1142.45</c:v>
                </c:pt>
                <c:pt idx="11848">
                  <c:v>1074.45</c:v>
                </c:pt>
                <c:pt idx="11849">
                  <c:v>986.63</c:v>
                </c:pt>
                <c:pt idx="11850">
                  <c:v>1035.6400000000001</c:v>
                </c:pt>
                <c:pt idx="11851">
                  <c:v>1012.42</c:v>
                </c:pt>
                <c:pt idx="11852">
                  <c:v>980.98</c:v>
                </c:pt>
                <c:pt idx="11853">
                  <c:v>934.47</c:v>
                </c:pt>
                <c:pt idx="11854">
                  <c:v>878.89</c:v>
                </c:pt>
                <c:pt idx="11855">
                  <c:v>812.54</c:v>
                </c:pt>
                <c:pt idx="11856">
                  <c:v>772.73</c:v>
                </c:pt>
                <c:pt idx="11857">
                  <c:v>738.74</c:v>
                </c:pt>
                <c:pt idx="11858">
                  <c:v>723.55</c:v>
                </c:pt>
                <c:pt idx="11859">
                  <c:v>718.86</c:v>
                </c:pt>
                <c:pt idx="11860">
                  <c:v>723.31</c:v>
                </c:pt>
                <c:pt idx="11861">
                  <c:v>751.03</c:v>
                </c:pt>
                <c:pt idx="11862">
                  <c:v>785.67</c:v>
                </c:pt>
                <c:pt idx="11863">
                  <c:v>968.63</c:v>
                </c:pt>
                <c:pt idx="11864">
                  <c:v>1110.33</c:v>
                </c:pt>
                <c:pt idx="11865">
                  <c:v>1183.8699999999999</c:v>
                </c:pt>
                <c:pt idx="11866">
                  <c:v>1230.3</c:v>
                </c:pt>
                <c:pt idx="11867">
                  <c:v>1220.57</c:v>
                </c:pt>
                <c:pt idx="11868">
                  <c:v>1207.31</c:v>
                </c:pt>
                <c:pt idx="11869">
                  <c:v>1186.03</c:v>
                </c:pt>
                <c:pt idx="11870">
                  <c:v>1161.1300000000001</c:v>
                </c:pt>
                <c:pt idx="11871">
                  <c:v>1118.3800000000001</c:v>
                </c:pt>
                <c:pt idx="11872">
                  <c:v>1059.02</c:v>
                </c:pt>
                <c:pt idx="11873">
                  <c:v>988.38</c:v>
                </c:pt>
                <c:pt idx="11874">
                  <c:v>1038.21</c:v>
                </c:pt>
                <c:pt idx="11875">
                  <c:v>1007.44</c:v>
                </c:pt>
                <c:pt idx="11876">
                  <c:v>978.09</c:v>
                </c:pt>
                <c:pt idx="11877">
                  <c:v>918.17</c:v>
                </c:pt>
                <c:pt idx="11878">
                  <c:v>858.65</c:v>
                </c:pt>
                <c:pt idx="11879">
                  <c:v>794.22</c:v>
                </c:pt>
                <c:pt idx="11880">
                  <c:v>765.16</c:v>
                </c:pt>
                <c:pt idx="11881">
                  <c:v>736.35</c:v>
                </c:pt>
                <c:pt idx="11882">
                  <c:v>716.27</c:v>
                </c:pt>
                <c:pt idx="11883">
                  <c:v>703.95</c:v>
                </c:pt>
                <c:pt idx="11884">
                  <c:v>712.7</c:v>
                </c:pt>
                <c:pt idx="11885">
                  <c:v>744.03</c:v>
                </c:pt>
                <c:pt idx="11886">
                  <c:v>770.58</c:v>
                </c:pt>
                <c:pt idx="11887">
                  <c:v>929.19</c:v>
                </c:pt>
                <c:pt idx="11888">
                  <c:v>1038.4100000000001</c:v>
                </c:pt>
                <c:pt idx="11889">
                  <c:v>1108.08</c:v>
                </c:pt>
                <c:pt idx="11890">
                  <c:v>1150.04</c:v>
                </c:pt>
                <c:pt idx="11891">
                  <c:v>1156.1500000000001</c:v>
                </c:pt>
                <c:pt idx="11892">
                  <c:v>1159.47</c:v>
                </c:pt>
                <c:pt idx="11893">
                  <c:v>1177.3</c:v>
                </c:pt>
                <c:pt idx="11894">
                  <c:v>1118.04</c:v>
                </c:pt>
                <c:pt idx="11895">
                  <c:v>1059.67</c:v>
                </c:pt>
                <c:pt idx="11896">
                  <c:v>977.35</c:v>
                </c:pt>
                <c:pt idx="11897">
                  <c:v>924.32</c:v>
                </c:pt>
                <c:pt idx="11898">
                  <c:v>964.29</c:v>
                </c:pt>
                <c:pt idx="11899">
                  <c:v>939.53</c:v>
                </c:pt>
                <c:pt idx="11900">
                  <c:v>908.37</c:v>
                </c:pt>
                <c:pt idx="11901">
                  <c:v>863.31</c:v>
                </c:pt>
                <c:pt idx="11902">
                  <c:v>819.73</c:v>
                </c:pt>
                <c:pt idx="11903">
                  <c:v>760.62</c:v>
                </c:pt>
                <c:pt idx="11904">
                  <c:v>720.17</c:v>
                </c:pt>
                <c:pt idx="11905">
                  <c:v>696.05</c:v>
                </c:pt>
                <c:pt idx="11906">
                  <c:v>690.99</c:v>
                </c:pt>
                <c:pt idx="11907">
                  <c:v>673.94</c:v>
                </c:pt>
                <c:pt idx="11908">
                  <c:v>689.89</c:v>
                </c:pt>
                <c:pt idx="11909">
                  <c:v>720.06</c:v>
                </c:pt>
                <c:pt idx="11910">
                  <c:v>742.3</c:v>
                </c:pt>
                <c:pt idx="11911">
                  <c:v>912.39</c:v>
                </c:pt>
                <c:pt idx="11912">
                  <c:v>1034.53</c:v>
                </c:pt>
                <c:pt idx="11913">
                  <c:v>1077.0999999999999</c:v>
                </c:pt>
                <c:pt idx="11914">
                  <c:v>1100.0899999999999</c:v>
                </c:pt>
                <c:pt idx="11915">
                  <c:v>1074.93</c:v>
                </c:pt>
                <c:pt idx="11916">
                  <c:v>1052.02</c:v>
                </c:pt>
                <c:pt idx="11917">
                  <c:v>1074.06</c:v>
                </c:pt>
                <c:pt idx="11918">
                  <c:v>1074.58</c:v>
                </c:pt>
                <c:pt idx="11919">
                  <c:v>1013.67</c:v>
                </c:pt>
                <c:pt idx="11920">
                  <c:v>953.88</c:v>
                </c:pt>
                <c:pt idx="11921">
                  <c:v>908.25</c:v>
                </c:pt>
                <c:pt idx="11922">
                  <c:v>948.24</c:v>
                </c:pt>
                <c:pt idx="11923">
                  <c:v>925.48</c:v>
                </c:pt>
                <c:pt idx="11924">
                  <c:v>887.02</c:v>
                </c:pt>
                <c:pt idx="11925">
                  <c:v>829.22</c:v>
                </c:pt>
                <c:pt idx="11926">
                  <c:v>778.29</c:v>
                </c:pt>
                <c:pt idx="11927">
                  <c:v>734.31</c:v>
                </c:pt>
                <c:pt idx="11928">
                  <c:v>702.23</c:v>
                </c:pt>
                <c:pt idx="11929">
                  <c:v>676.86</c:v>
                </c:pt>
                <c:pt idx="11930">
                  <c:v>659.52</c:v>
                </c:pt>
                <c:pt idx="11931">
                  <c:v>650.85</c:v>
                </c:pt>
                <c:pt idx="11932">
                  <c:v>646.54</c:v>
                </c:pt>
                <c:pt idx="11933">
                  <c:v>636.85</c:v>
                </c:pt>
                <c:pt idx="11934">
                  <c:v>659.11</c:v>
                </c:pt>
                <c:pt idx="11935">
                  <c:v>767.94</c:v>
                </c:pt>
                <c:pt idx="11936">
                  <c:v>879.96</c:v>
                </c:pt>
                <c:pt idx="11937">
                  <c:v>960.71</c:v>
                </c:pt>
                <c:pt idx="11938">
                  <c:v>999.03</c:v>
                </c:pt>
                <c:pt idx="11939">
                  <c:v>995.78</c:v>
                </c:pt>
                <c:pt idx="11940">
                  <c:v>972.93</c:v>
                </c:pt>
                <c:pt idx="11941">
                  <c:v>956.26</c:v>
                </c:pt>
                <c:pt idx="11942">
                  <c:v>936.61</c:v>
                </c:pt>
                <c:pt idx="11943">
                  <c:v>909.57</c:v>
                </c:pt>
                <c:pt idx="11944">
                  <c:v>880.37</c:v>
                </c:pt>
                <c:pt idx="11945">
                  <c:v>878.31</c:v>
                </c:pt>
                <c:pt idx="11946">
                  <c:v>953.88</c:v>
                </c:pt>
                <c:pt idx="11947">
                  <c:v>952.25</c:v>
                </c:pt>
                <c:pt idx="11948">
                  <c:v>916.38</c:v>
                </c:pt>
                <c:pt idx="11949">
                  <c:v>871.13</c:v>
                </c:pt>
                <c:pt idx="11950">
                  <c:v>830.54</c:v>
                </c:pt>
                <c:pt idx="11951">
                  <c:v>778</c:v>
                </c:pt>
                <c:pt idx="11952">
                  <c:v>740.77</c:v>
                </c:pt>
                <c:pt idx="11953">
                  <c:v>714.85</c:v>
                </c:pt>
                <c:pt idx="11954">
                  <c:v>698.27</c:v>
                </c:pt>
                <c:pt idx="11955">
                  <c:v>687.43</c:v>
                </c:pt>
                <c:pt idx="11956">
                  <c:v>682.62</c:v>
                </c:pt>
                <c:pt idx="11957">
                  <c:v>656.33</c:v>
                </c:pt>
                <c:pt idx="11958">
                  <c:v>661.22</c:v>
                </c:pt>
                <c:pt idx="11959">
                  <c:v>687.86</c:v>
                </c:pt>
                <c:pt idx="11960">
                  <c:v>732.21</c:v>
                </c:pt>
                <c:pt idx="11961">
                  <c:v>772.52</c:v>
                </c:pt>
                <c:pt idx="11962">
                  <c:v>822.02</c:v>
                </c:pt>
                <c:pt idx="11963">
                  <c:v>846.79</c:v>
                </c:pt>
                <c:pt idx="11964">
                  <c:v>860.91</c:v>
                </c:pt>
                <c:pt idx="11965">
                  <c:v>852.19</c:v>
                </c:pt>
                <c:pt idx="11966">
                  <c:v>838.56</c:v>
                </c:pt>
                <c:pt idx="11967">
                  <c:v>829.33</c:v>
                </c:pt>
                <c:pt idx="11968">
                  <c:v>817.01</c:v>
                </c:pt>
                <c:pt idx="11969">
                  <c:v>820.19</c:v>
                </c:pt>
                <c:pt idx="11970">
                  <c:v>915.13</c:v>
                </c:pt>
                <c:pt idx="11971">
                  <c:v>920.33</c:v>
                </c:pt>
                <c:pt idx="11972">
                  <c:v>905.65</c:v>
                </c:pt>
                <c:pt idx="11973">
                  <c:v>883.01</c:v>
                </c:pt>
                <c:pt idx="11974">
                  <c:v>822.9</c:v>
                </c:pt>
                <c:pt idx="11975">
                  <c:v>774.66</c:v>
                </c:pt>
                <c:pt idx="11976">
                  <c:v>737.47</c:v>
                </c:pt>
                <c:pt idx="11977">
                  <c:v>711.14</c:v>
                </c:pt>
                <c:pt idx="11978">
                  <c:v>700.41</c:v>
                </c:pt>
                <c:pt idx="11979">
                  <c:v>705.55</c:v>
                </c:pt>
                <c:pt idx="11980">
                  <c:v>712</c:v>
                </c:pt>
                <c:pt idx="11981">
                  <c:v>737.81</c:v>
                </c:pt>
                <c:pt idx="11982">
                  <c:v>769.55</c:v>
                </c:pt>
                <c:pt idx="11983">
                  <c:v>956.38</c:v>
                </c:pt>
                <c:pt idx="11984">
                  <c:v>1072.2</c:v>
                </c:pt>
                <c:pt idx="11985">
                  <c:v>1146.23</c:v>
                </c:pt>
                <c:pt idx="11986">
                  <c:v>1188.99</c:v>
                </c:pt>
                <c:pt idx="11987">
                  <c:v>1183.08</c:v>
                </c:pt>
                <c:pt idx="11988">
                  <c:v>1172.08</c:v>
                </c:pt>
                <c:pt idx="11989">
                  <c:v>1170.49</c:v>
                </c:pt>
                <c:pt idx="11990">
                  <c:v>1132.27</c:v>
                </c:pt>
                <c:pt idx="11991">
                  <c:v>1096.6099999999999</c:v>
                </c:pt>
                <c:pt idx="11992">
                  <c:v>1024.24</c:v>
                </c:pt>
                <c:pt idx="11993">
                  <c:v>956.17</c:v>
                </c:pt>
                <c:pt idx="11994">
                  <c:v>1006.63</c:v>
                </c:pt>
                <c:pt idx="11995">
                  <c:v>994.15</c:v>
                </c:pt>
                <c:pt idx="11996">
                  <c:v>952.91</c:v>
                </c:pt>
                <c:pt idx="11997">
                  <c:v>894.02</c:v>
                </c:pt>
                <c:pt idx="11998">
                  <c:v>841.19</c:v>
                </c:pt>
                <c:pt idx="11999">
                  <c:v>777.28</c:v>
                </c:pt>
                <c:pt idx="12000">
                  <c:v>736.82</c:v>
                </c:pt>
                <c:pt idx="12001">
                  <c:v>712.13</c:v>
                </c:pt>
                <c:pt idx="12002">
                  <c:v>696.45</c:v>
                </c:pt>
                <c:pt idx="12003">
                  <c:v>688.68</c:v>
                </c:pt>
                <c:pt idx="12004">
                  <c:v>695.46</c:v>
                </c:pt>
                <c:pt idx="12005">
                  <c:v>694.9</c:v>
                </c:pt>
                <c:pt idx="12006">
                  <c:v>732.55</c:v>
                </c:pt>
                <c:pt idx="12007">
                  <c:v>902.08</c:v>
                </c:pt>
                <c:pt idx="12008">
                  <c:v>1025.06</c:v>
                </c:pt>
                <c:pt idx="12009">
                  <c:v>1121.28</c:v>
                </c:pt>
                <c:pt idx="12010">
                  <c:v>1161.7</c:v>
                </c:pt>
                <c:pt idx="12011">
                  <c:v>1158.02</c:v>
                </c:pt>
                <c:pt idx="12012">
                  <c:v>1160.58</c:v>
                </c:pt>
                <c:pt idx="12013">
                  <c:v>1176.1400000000001</c:v>
                </c:pt>
                <c:pt idx="12014">
                  <c:v>1171.3900000000001</c:v>
                </c:pt>
                <c:pt idx="12015">
                  <c:v>1137.0899999999999</c:v>
                </c:pt>
                <c:pt idx="12016">
                  <c:v>1060.97</c:v>
                </c:pt>
                <c:pt idx="12017">
                  <c:v>981.58</c:v>
                </c:pt>
                <c:pt idx="12018">
                  <c:v>1038.45</c:v>
                </c:pt>
                <c:pt idx="12019">
                  <c:v>1024.8</c:v>
                </c:pt>
                <c:pt idx="12020">
                  <c:v>982.8</c:v>
                </c:pt>
                <c:pt idx="12021">
                  <c:v>919.02</c:v>
                </c:pt>
                <c:pt idx="12022">
                  <c:v>853.78</c:v>
                </c:pt>
                <c:pt idx="12023">
                  <c:v>789.93</c:v>
                </c:pt>
                <c:pt idx="12024">
                  <c:v>757.72</c:v>
                </c:pt>
                <c:pt idx="12025">
                  <c:v>727.33</c:v>
                </c:pt>
                <c:pt idx="12026">
                  <c:v>710.91</c:v>
                </c:pt>
                <c:pt idx="12027">
                  <c:v>701.92</c:v>
                </c:pt>
                <c:pt idx="12028">
                  <c:v>711.07</c:v>
                </c:pt>
                <c:pt idx="12029">
                  <c:v>723.88</c:v>
                </c:pt>
                <c:pt idx="12030">
                  <c:v>756.97</c:v>
                </c:pt>
                <c:pt idx="12031">
                  <c:v>913.53</c:v>
                </c:pt>
                <c:pt idx="12032">
                  <c:v>1064.7</c:v>
                </c:pt>
                <c:pt idx="12033">
                  <c:v>1143.8800000000001</c:v>
                </c:pt>
                <c:pt idx="12034">
                  <c:v>1189.0999999999999</c:v>
                </c:pt>
                <c:pt idx="12035">
                  <c:v>1185.94</c:v>
                </c:pt>
                <c:pt idx="12036">
                  <c:v>1208</c:v>
                </c:pt>
                <c:pt idx="12037">
                  <c:v>1198.0899999999999</c:v>
                </c:pt>
                <c:pt idx="12038">
                  <c:v>1201.83</c:v>
                </c:pt>
                <c:pt idx="12039">
                  <c:v>1158.3900000000001</c:v>
                </c:pt>
                <c:pt idx="12040">
                  <c:v>1066.54</c:v>
                </c:pt>
                <c:pt idx="12041">
                  <c:v>987.33</c:v>
                </c:pt>
                <c:pt idx="12042">
                  <c:v>1038</c:v>
                </c:pt>
                <c:pt idx="12043">
                  <c:v>1021.7</c:v>
                </c:pt>
                <c:pt idx="12044">
                  <c:v>982.35</c:v>
                </c:pt>
                <c:pt idx="12045">
                  <c:v>938.89</c:v>
                </c:pt>
                <c:pt idx="12046">
                  <c:v>872.21</c:v>
                </c:pt>
                <c:pt idx="12047">
                  <c:v>815.76</c:v>
                </c:pt>
                <c:pt idx="12048">
                  <c:v>766.98</c:v>
                </c:pt>
                <c:pt idx="12049">
                  <c:v>753.12</c:v>
                </c:pt>
                <c:pt idx="12050">
                  <c:v>737.45</c:v>
                </c:pt>
                <c:pt idx="12051">
                  <c:v>719.72</c:v>
                </c:pt>
                <c:pt idx="12052">
                  <c:v>728.04</c:v>
                </c:pt>
                <c:pt idx="12053">
                  <c:v>739.3</c:v>
                </c:pt>
                <c:pt idx="12054">
                  <c:v>760.61</c:v>
                </c:pt>
                <c:pt idx="12055">
                  <c:v>942.39</c:v>
                </c:pt>
                <c:pt idx="12056">
                  <c:v>1071.0899999999999</c:v>
                </c:pt>
                <c:pt idx="12057">
                  <c:v>1162.29</c:v>
                </c:pt>
                <c:pt idx="12058">
                  <c:v>1184.79</c:v>
                </c:pt>
                <c:pt idx="12059">
                  <c:v>1187.77</c:v>
                </c:pt>
                <c:pt idx="12060">
                  <c:v>1188.25</c:v>
                </c:pt>
                <c:pt idx="12061">
                  <c:v>1212.93</c:v>
                </c:pt>
                <c:pt idx="12062">
                  <c:v>1216.32</c:v>
                </c:pt>
                <c:pt idx="12063">
                  <c:v>1172.05</c:v>
                </c:pt>
                <c:pt idx="12064">
                  <c:v>1073.99</c:v>
                </c:pt>
                <c:pt idx="12065">
                  <c:v>988.58</c:v>
                </c:pt>
                <c:pt idx="12066">
                  <c:v>1043.93</c:v>
                </c:pt>
                <c:pt idx="12067">
                  <c:v>1030.32</c:v>
                </c:pt>
                <c:pt idx="12068">
                  <c:v>980.64</c:v>
                </c:pt>
                <c:pt idx="12069">
                  <c:v>937.27</c:v>
                </c:pt>
                <c:pt idx="12070">
                  <c:v>875.29</c:v>
                </c:pt>
                <c:pt idx="12071">
                  <c:v>821.59</c:v>
                </c:pt>
                <c:pt idx="12072">
                  <c:v>779.18</c:v>
                </c:pt>
                <c:pt idx="12073">
                  <c:v>746.66</c:v>
                </c:pt>
                <c:pt idx="12074">
                  <c:v>730.69</c:v>
                </c:pt>
                <c:pt idx="12075">
                  <c:v>710.54</c:v>
                </c:pt>
                <c:pt idx="12076">
                  <c:v>724.36</c:v>
                </c:pt>
                <c:pt idx="12077">
                  <c:v>735.21</c:v>
                </c:pt>
                <c:pt idx="12078">
                  <c:v>775.53</c:v>
                </c:pt>
                <c:pt idx="12079">
                  <c:v>936.12</c:v>
                </c:pt>
                <c:pt idx="12080">
                  <c:v>1070.72</c:v>
                </c:pt>
                <c:pt idx="12081">
                  <c:v>1157.06</c:v>
                </c:pt>
                <c:pt idx="12082">
                  <c:v>1196.5999999999999</c:v>
                </c:pt>
                <c:pt idx="12083">
                  <c:v>1192.1199999999999</c:v>
                </c:pt>
                <c:pt idx="12084">
                  <c:v>1196.5</c:v>
                </c:pt>
                <c:pt idx="12085">
                  <c:v>1221.06</c:v>
                </c:pt>
                <c:pt idx="12086">
                  <c:v>1216.53</c:v>
                </c:pt>
                <c:pt idx="12087">
                  <c:v>1174.93</c:v>
                </c:pt>
                <c:pt idx="12088">
                  <c:v>1062.77</c:v>
                </c:pt>
                <c:pt idx="12089">
                  <c:v>969.12</c:v>
                </c:pt>
                <c:pt idx="12090">
                  <c:v>1027.58</c:v>
                </c:pt>
                <c:pt idx="12091">
                  <c:v>1003.87</c:v>
                </c:pt>
                <c:pt idx="12092">
                  <c:v>962.54</c:v>
                </c:pt>
                <c:pt idx="12093">
                  <c:v>913.79</c:v>
                </c:pt>
                <c:pt idx="12094">
                  <c:v>865.63</c:v>
                </c:pt>
                <c:pt idx="12095">
                  <c:v>816.59</c:v>
                </c:pt>
                <c:pt idx="12096">
                  <c:v>768.86</c:v>
                </c:pt>
                <c:pt idx="12097">
                  <c:v>742.86</c:v>
                </c:pt>
                <c:pt idx="12098">
                  <c:v>727.17</c:v>
                </c:pt>
                <c:pt idx="12099">
                  <c:v>710.1</c:v>
                </c:pt>
                <c:pt idx="12100">
                  <c:v>709.27</c:v>
                </c:pt>
                <c:pt idx="12101">
                  <c:v>692.48</c:v>
                </c:pt>
                <c:pt idx="12102">
                  <c:v>710.03</c:v>
                </c:pt>
                <c:pt idx="12103">
                  <c:v>814.16</c:v>
                </c:pt>
                <c:pt idx="12104">
                  <c:v>935.13</c:v>
                </c:pt>
                <c:pt idx="12105">
                  <c:v>1007.84</c:v>
                </c:pt>
                <c:pt idx="12106">
                  <c:v>1036.44</c:v>
                </c:pt>
                <c:pt idx="12107">
                  <c:v>1041.21</c:v>
                </c:pt>
                <c:pt idx="12108">
                  <c:v>1011.11</c:v>
                </c:pt>
                <c:pt idx="12109">
                  <c:v>997.77</c:v>
                </c:pt>
                <c:pt idx="12110">
                  <c:v>978.84</c:v>
                </c:pt>
                <c:pt idx="12111">
                  <c:v>954.73</c:v>
                </c:pt>
                <c:pt idx="12112">
                  <c:v>914.11</c:v>
                </c:pt>
                <c:pt idx="12113">
                  <c:v>895.28</c:v>
                </c:pt>
                <c:pt idx="12114">
                  <c:v>963.87</c:v>
                </c:pt>
                <c:pt idx="12115">
                  <c:v>965.29</c:v>
                </c:pt>
                <c:pt idx="12116">
                  <c:v>931.86</c:v>
                </c:pt>
                <c:pt idx="12117">
                  <c:v>892.92</c:v>
                </c:pt>
                <c:pt idx="12118">
                  <c:v>849.12</c:v>
                </c:pt>
                <c:pt idx="12119">
                  <c:v>804.83</c:v>
                </c:pt>
                <c:pt idx="12120">
                  <c:v>764.54</c:v>
                </c:pt>
                <c:pt idx="12121">
                  <c:v>734.6</c:v>
                </c:pt>
                <c:pt idx="12122">
                  <c:v>708.35</c:v>
                </c:pt>
                <c:pt idx="12123">
                  <c:v>689.02</c:v>
                </c:pt>
                <c:pt idx="12124">
                  <c:v>674.01</c:v>
                </c:pt>
                <c:pt idx="12125">
                  <c:v>655.01</c:v>
                </c:pt>
                <c:pt idx="12126">
                  <c:v>643.88</c:v>
                </c:pt>
                <c:pt idx="12127">
                  <c:v>679</c:v>
                </c:pt>
                <c:pt idx="12128">
                  <c:v>726.67</c:v>
                </c:pt>
                <c:pt idx="12129">
                  <c:v>771.47</c:v>
                </c:pt>
                <c:pt idx="12130">
                  <c:v>827.98</c:v>
                </c:pt>
                <c:pt idx="12131">
                  <c:v>845.2</c:v>
                </c:pt>
                <c:pt idx="12132">
                  <c:v>875.94</c:v>
                </c:pt>
                <c:pt idx="12133">
                  <c:v>884.7</c:v>
                </c:pt>
                <c:pt idx="12134">
                  <c:v>867.46</c:v>
                </c:pt>
                <c:pt idx="12135">
                  <c:v>851.26</c:v>
                </c:pt>
                <c:pt idx="12136">
                  <c:v>845.39</c:v>
                </c:pt>
                <c:pt idx="12137">
                  <c:v>847.99</c:v>
                </c:pt>
                <c:pt idx="12138">
                  <c:v>917.18</c:v>
                </c:pt>
                <c:pt idx="12139">
                  <c:v>936.33</c:v>
                </c:pt>
                <c:pt idx="12140">
                  <c:v>932.98</c:v>
                </c:pt>
                <c:pt idx="12141">
                  <c:v>902.26</c:v>
                </c:pt>
                <c:pt idx="12142">
                  <c:v>859.98</c:v>
                </c:pt>
                <c:pt idx="12143">
                  <c:v>809.29</c:v>
                </c:pt>
                <c:pt idx="12144">
                  <c:v>766.54</c:v>
                </c:pt>
                <c:pt idx="12145">
                  <c:v>744.33</c:v>
                </c:pt>
                <c:pt idx="12146">
                  <c:v>722.94</c:v>
                </c:pt>
                <c:pt idx="12147">
                  <c:v>709.4</c:v>
                </c:pt>
                <c:pt idx="12148">
                  <c:v>723.63</c:v>
                </c:pt>
                <c:pt idx="12149">
                  <c:v>743.97</c:v>
                </c:pt>
                <c:pt idx="12150">
                  <c:v>780.39</c:v>
                </c:pt>
                <c:pt idx="12151">
                  <c:v>975.53</c:v>
                </c:pt>
                <c:pt idx="12152">
                  <c:v>1103.54</c:v>
                </c:pt>
                <c:pt idx="12153">
                  <c:v>1176.5899999999999</c:v>
                </c:pt>
                <c:pt idx="12154">
                  <c:v>1212.1300000000001</c:v>
                </c:pt>
                <c:pt idx="12155">
                  <c:v>1204.1099999999999</c:v>
                </c:pt>
                <c:pt idx="12156">
                  <c:v>1209.75</c:v>
                </c:pt>
                <c:pt idx="12157">
                  <c:v>1218.22</c:v>
                </c:pt>
                <c:pt idx="12158">
                  <c:v>1210.24</c:v>
                </c:pt>
                <c:pt idx="12159">
                  <c:v>1163</c:v>
                </c:pt>
                <c:pt idx="12160">
                  <c:v>1079.3699999999999</c:v>
                </c:pt>
                <c:pt idx="12161">
                  <c:v>994.17</c:v>
                </c:pt>
                <c:pt idx="12162">
                  <c:v>1040.18</c:v>
                </c:pt>
                <c:pt idx="12163">
                  <c:v>1024.57</c:v>
                </c:pt>
                <c:pt idx="12164">
                  <c:v>989.43</c:v>
                </c:pt>
                <c:pt idx="12165">
                  <c:v>933.91</c:v>
                </c:pt>
                <c:pt idx="12166">
                  <c:v>868.28</c:v>
                </c:pt>
                <c:pt idx="12167">
                  <c:v>811.47</c:v>
                </c:pt>
                <c:pt idx="12168">
                  <c:v>764.8</c:v>
                </c:pt>
                <c:pt idx="12169">
                  <c:v>728.63</c:v>
                </c:pt>
                <c:pt idx="12170">
                  <c:v>697.3</c:v>
                </c:pt>
                <c:pt idx="12171">
                  <c:v>687.5</c:v>
                </c:pt>
                <c:pt idx="12172">
                  <c:v>694.64</c:v>
                </c:pt>
                <c:pt idx="12173">
                  <c:v>702.89</c:v>
                </c:pt>
                <c:pt idx="12174">
                  <c:v>746.33</c:v>
                </c:pt>
                <c:pt idx="12175">
                  <c:v>921.71</c:v>
                </c:pt>
                <c:pt idx="12176">
                  <c:v>1058.43</c:v>
                </c:pt>
                <c:pt idx="12177">
                  <c:v>1150.55</c:v>
                </c:pt>
                <c:pt idx="12178">
                  <c:v>1193.4000000000001</c:v>
                </c:pt>
                <c:pt idx="12179">
                  <c:v>1196.05</c:v>
                </c:pt>
                <c:pt idx="12180">
                  <c:v>1187.77</c:v>
                </c:pt>
                <c:pt idx="12181">
                  <c:v>1203.18</c:v>
                </c:pt>
                <c:pt idx="12182">
                  <c:v>1188.1500000000001</c:v>
                </c:pt>
                <c:pt idx="12183">
                  <c:v>1141.81</c:v>
                </c:pt>
                <c:pt idx="12184">
                  <c:v>1063.2</c:v>
                </c:pt>
                <c:pt idx="12185">
                  <c:v>973.74</c:v>
                </c:pt>
                <c:pt idx="12186">
                  <c:v>1030.8800000000001</c:v>
                </c:pt>
                <c:pt idx="12187">
                  <c:v>1008.39</c:v>
                </c:pt>
                <c:pt idx="12188">
                  <c:v>974.47</c:v>
                </c:pt>
                <c:pt idx="12189">
                  <c:v>930.36</c:v>
                </c:pt>
                <c:pt idx="12190">
                  <c:v>862.61</c:v>
                </c:pt>
                <c:pt idx="12191">
                  <c:v>802.5</c:v>
                </c:pt>
                <c:pt idx="12192">
                  <c:v>768.05</c:v>
                </c:pt>
                <c:pt idx="12193">
                  <c:v>745.93</c:v>
                </c:pt>
                <c:pt idx="12194">
                  <c:v>742.41</c:v>
                </c:pt>
                <c:pt idx="12195">
                  <c:v>732.41</c:v>
                </c:pt>
                <c:pt idx="12196">
                  <c:v>734.39</c:v>
                </c:pt>
                <c:pt idx="12197">
                  <c:v>744.46</c:v>
                </c:pt>
                <c:pt idx="12198">
                  <c:v>782.65</c:v>
                </c:pt>
                <c:pt idx="12199">
                  <c:v>943.52</c:v>
                </c:pt>
                <c:pt idx="12200">
                  <c:v>1067.5999999999999</c:v>
                </c:pt>
                <c:pt idx="12201">
                  <c:v>1149.92</c:v>
                </c:pt>
                <c:pt idx="12202">
                  <c:v>1191.82</c:v>
                </c:pt>
                <c:pt idx="12203">
                  <c:v>1190.05</c:v>
                </c:pt>
                <c:pt idx="12204">
                  <c:v>1186.21</c:v>
                </c:pt>
                <c:pt idx="12205">
                  <c:v>1205.26</c:v>
                </c:pt>
                <c:pt idx="12206">
                  <c:v>1211.47</c:v>
                </c:pt>
                <c:pt idx="12207">
                  <c:v>1165.53</c:v>
                </c:pt>
                <c:pt idx="12208">
                  <c:v>1072.77</c:v>
                </c:pt>
                <c:pt idx="12209">
                  <c:v>986</c:v>
                </c:pt>
                <c:pt idx="12210">
                  <c:v>1035.48</c:v>
                </c:pt>
                <c:pt idx="12211">
                  <c:v>1007.38</c:v>
                </c:pt>
                <c:pt idx="12212">
                  <c:v>976.08</c:v>
                </c:pt>
                <c:pt idx="12213">
                  <c:v>921.93</c:v>
                </c:pt>
                <c:pt idx="12214">
                  <c:v>855.79</c:v>
                </c:pt>
                <c:pt idx="12215">
                  <c:v>809.97</c:v>
                </c:pt>
                <c:pt idx="12216">
                  <c:v>760.68</c:v>
                </c:pt>
                <c:pt idx="12217">
                  <c:v>739.89</c:v>
                </c:pt>
                <c:pt idx="12218">
                  <c:v>717.76</c:v>
                </c:pt>
                <c:pt idx="12219">
                  <c:v>704.51</c:v>
                </c:pt>
                <c:pt idx="12220">
                  <c:v>714.54</c:v>
                </c:pt>
                <c:pt idx="12221">
                  <c:v>721.98</c:v>
                </c:pt>
                <c:pt idx="12222">
                  <c:v>762.63</c:v>
                </c:pt>
                <c:pt idx="12223">
                  <c:v>941.5</c:v>
                </c:pt>
                <c:pt idx="12224">
                  <c:v>1081.78</c:v>
                </c:pt>
                <c:pt idx="12225">
                  <c:v>1158.8</c:v>
                </c:pt>
                <c:pt idx="12226">
                  <c:v>1211.04</c:v>
                </c:pt>
                <c:pt idx="12227">
                  <c:v>1209.6099999999999</c:v>
                </c:pt>
                <c:pt idx="12228">
                  <c:v>1220.24</c:v>
                </c:pt>
                <c:pt idx="12229">
                  <c:v>1232.82</c:v>
                </c:pt>
                <c:pt idx="12230">
                  <c:v>1215.69</c:v>
                </c:pt>
                <c:pt idx="12231">
                  <c:v>1159.6600000000001</c:v>
                </c:pt>
                <c:pt idx="12232">
                  <c:v>1051.6600000000001</c:v>
                </c:pt>
                <c:pt idx="12233">
                  <c:v>987.75</c:v>
                </c:pt>
                <c:pt idx="12234">
                  <c:v>1036.22</c:v>
                </c:pt>
                <c:pt idx="12235">
                  <c:v>1015.12</c:v>
                </c:pt>
                <c:pt idx="12236">
                  <c:v>988.59</c:v>
                </c:pt>
                <c:pt idx="12237">
                  <c:v>925.18</c:v>
                </c:pt>
                <c:pt idx="12238">
                  <c:v>858.57</c:v>
                </c:pt>
                <c:pt idx="12239">
                  <c:v>791.97</c:v>
                </c:pt>
                <c:pt idx="12240">
                  <c:v>776.67</c:v>
                </c:pt>
                <c:pt idx="12241">
                  <c:v>745.75</c:v>
                </c:pt>
                <c:pt idx="12242">
                  <c:v>727.97</c:v>
                </c:pt>
                <c:pt idx="12243">
                  <c:v>707.83</c:v>
                </c:pt>
                <c:pt idx="12244">
                  <c:v>720.34</c:v>
                </c:pt>
                <c:pt idx="12245">
                  <c:v>728.69</c:v>
                </c:pt>
                <c:pt idx="12246">
                  <c:v>767.89</c:v>
                </c:pt>
                <c:pt idx="12247">
                  <c:v>949.09</c:v>
                </c:pt>
                <c:pt idx="12248">
                  <c:v>1078.28</c:v>
                </c:pt>
                <c:pt idx="12249">
                  <c:v>1164.42</c:v>
                </c:pt>
                <c:pt idx="12250">
                  <c:v>1189</c:v>
                </c:pt>
                <c:pt idx="12251">
                  <c:v>1192.8900000000001</c:v>
                </c:pt>
                <c:pt idx="12252">
                  <c:v>1191.6199999999999</c:v>
                </c:pt>
                <c:pt idx="12253">
                  <c:v>1180.9000000000001</c:v>
                </c:pt>
                <c:pt idx="12254">
                  <c:v>1144.83</c:v>
                </c:pt>
                <c:pt idx="12255">
                  <c:v>1096.19</c:v>
                </c:pt>
                <c:pt idx="12256">
                  <c:v>1006.74</c:v>
                </c:pt>
                <c:pt idx="12257">
                  <c:v>945.9</c:v>
                </c:pt>
                <c:pt idx="12258">
                  <c:v>979.34</c:v>
                </c:pt>
                <c:pt idx="12259">
                  <c:v>966.31</c:v>
                </c:pt>
                <c:pt idx="12260">
                  <c:v>917.96</c:v>
                </c:pt>
                <c:pt idx="12261">
                  <c:v>868.53</c:v>
                </c:pt>
                <c:pt idx="12262">
                  <c:v>819.37</c:v>
                </c:pt>
                <c:pt idx="12263">
                  <c:v>783.85</c:v>
                </c:pt>
                <c:pt idx="12264">
                  <c:v>742.54</c:v>
                </c:pt>
                <c:pt idx="12265">
                  <c:v>723.61</c:v>
                </c:pt>
                <c:pt idx="12266">
                  <c:v>704.69</c:v>
                </c:pt>
                <c:pt idx="12267">
                  <c:v>697.2</c:v>
                </c:pt>
                <c:pt idx="12268">
                  <c:v>700.86</c:v>
                </c:pt>
                <c:pt idx="12269">
                  <c:v>697.68</c:v>
                </c:pt>
                <c:pt idx="12270">
                  <c:v>705.58</c:v>
                </c:pt>
                <c:pt idx="12271">
                  <c:v>793.32</c:v>
                </c:pt>
                <c:pt idx="12272">
                  <c:v>897.23</c:v>
                </c:pt>
                <c:pt idx="12273">
                  <c:v>959.33</c:v>
                </c:pt>
                <c:pt idx="12274">
                  <c:v>986.14</c:v>
                </c:pt>
                <c:pt idx="12275">
                  <c:v>991.68</c:v>
                </c:pt>
                <c:pt idx="12276">
                  <c:v>973.46</c:v>
                </c:pt>
                <c:pt idx="12277">
                  <c:v>966.46</c:v>
                </c:pt>
                <c:pt idx="12278">
                  <c:v>930.11</c:v>
                </c:pt>
                <c:pt idx="12279">
                  <c:v>909.73</c:v>
                </c:pt>
                <c:pt idx="12280">
                  <c:v>911.29</c:v>
                </c:pt>
                <c:pt idx="12281">
                  <c:v>906.65</c:v>
                </c:pt>
                <c:pt idx="12282">
                  <c:v>911.57</c:v>
                </c:pt>
                <c:pt idx="12283">
                  <c:v>883.72</c:v>
                </c:pt>
                <c:pt idx="12284">
                  <c:v>855.92</c:v>
                </c:pt>
                <c:pt idx="12285">
                  <c:v>816.92</c:v>
                </c:pt>
                <c:pt idx="12286">
                  <c:v>773.49</c:v>
                </c:pt>
                <c:pt idx="12287">
                  <c:v>729.74</c:v>
                </c:pt>
                <c:pt idx="12288">
                  <c:v>703.28</c:v>
                </c:pt>
                <c:pt idx="12289">
                  <c:v>662.46</c:v>
                </c:pt>
                <c:pt idx="12290">
                  <c:v>647.84</c:v>
                </c:pt>
                <c:pt idx="12291">
                  <c:v>636.21</c:v>
                </c:pt>
                <c:pt idx="12292">
                  <c:v>639.30999999999995</c:v>
                </c:pt>
                <c:pt idx="12293">
                  <c:v>614.09</c:v>
                </c:pt>
                <c:pt idx="12294">
                  <c:v>612.80999999999995</c:v>
                </c:pt>
                <c:pt idx="12295">
                  <c:v>652.17999999999995</c:v>
                </c:pt>
                <c:pt idx="12296">
                  <c:v>709.25</c:v>
                </c:pt>
                <c:pt idx="12297">
                  <c:v>739.5</c:v>
                </c:pt>
                <c:pt idx="12298">
                  <c:v>776.25</c:v>
                </c:pt>
                <c:pt idx="12299">
                  <c:v>794.26</c:v>
                </c:pt>
                <c:pt idx="12300">
                  <c:v>813.76</c:v>
                </c:pt>
                <c:pt idx="12301">
                  <c:v>812.34</c:v>
                </c:pt>
                <c:pt idx="12302">
                  <c:v>799.27</c:v>
                </c:pt>
                <c:pt idx="12303">
                  <c:v>815.96</c:v>
                </c:pt>
                <c:pt idx="12304">
                  <c:v>802.67</c:v>
                </c:pt>
                <c:pt idx="12305">
                  <c:v>799.82</c:v>
                </c:pt>
                <c:pt idx="12306">
                  <c:v>897.13</c:v>
                </c:pt>
                <c:pt idx="12307">
                  <c:v>908.91</c:v>
                </c:pt>
                <c:pt idx="12308">
                  <c:v>897.21</c:v>
                </c:pt>
                <c:pt idx="12309">
                  <c:v>871.42</c:v>
                </c:pt>
                <c:pt idx="12310">
                  <c:v>823.25</c:v>
                </c:pt>
                <c:pt idx="12311">
                  <c:v>772.15</c:v>
                </c:pt>
                <c:pt idx="12312">
                  <c:v>733</c:v>
                </c:pt>
                <c:pt idx="12313">
                  <c:v>709.72</c:v>
                </c:pt>
                <c:pt idx="12314">
                  <c:v>670.44</c:v>
                </c:pt>
                <c:pt idx="12315">
                  <c:v>678.67</c:v>
                </c:pt>
                <c:pt idx="12316">
                  <c:v>682.29</c:v>
                </c:pt>
                <c:pt idx="12317">
                  <c:v>708.48</c:v>
                </c:pt>
                <c:pt idx="12318">
                  <c:v>745.13</c:v>
                </c:pt>
                <c:pt idx="12319">
                  <c:v>913.68</c:v>
                </c:pt>
                <c:pt idx="12320">
                  <c:v>1051.75</c:v>
                </c:pt>
                <c:pt idx="12321">
                  <c:v>1127.33</c:v>
                </c:pt>
                <c:pt idx="12322">
                  <c:v>1165.72</c:v>
                </c:pt>
                <c:pt idx="12323">
                  <c:v>1165.25</c:v>
                </c:pt>
                <c:pt idx="12324">
                  <c:v>1172.03</c:v>
                </c:pt>
                <c:pt idx="12325">
                  <c:v>1194.17</c:v>
                </c:pt>
                <c:pt idx="12326">
                  <c:v>1178.49</c:v>
                </c:pt>
                <c:pt idx="12327">
                  <c:v>1124.3</c:v>
                </c:pt>
                <c:pt idx="12328">
                  <c:v>1057.74</c:v>
                </c:pt>
                <c:pt idx="12329">
                  <c:v>978.2</c:v>
                </c:pt>
                <c:pt idx="12330">
                  <c:v>1031.8800000000001</c:v>
                </c:pt>
                <c:pt idx="12331">
                  <c:v>1007.75</c:v>
                </c:pt>
                <c:pt idx="12332">
                  <c:v>965.43</c:v>
                </c:pt>
                <c:pt idx="12333">
                  <c:v>918.95</c:v>
                </c:pt>
                <c:pt idx="12334">
                  <c:v>861.79</c:v>
                </c:pt>
                <c:pt idx="12335">
                  <c:v>802.66</c:v>
                </c:pt>
                <c:pt idx="12336">
                  <c:v>761.44</c:v>
                </c:pt>
                <c:pt idx="12337">
                  <c:v>737.38</c:v>
                </c:pt>
                <c:pt idx="12338">
                  <c:v>718.61</c:v>
                </c:pt>
                <c:pt idx="12339">
                  <c:v>707.85</c:v>
                </c:pt>
                <c:pt idx="12340">
                  <c:v>717.37</c:v>
                </c:pt>
                <c:pt idx="12341">
                  <c:v>748.37</c:v>
                </c:pt>
                <c:pt idx="12342">
                  <c:v>776.59</c:v>
                </c:pt>
                <c:pt idx="12343">
                  <c:v>926.69</c:v>
                </c:pt>
                <c:pt idx="12344">
                  <c:v>1035.98</c:v>
                </c:pt>
                <c:pt idx="12345">
                  <c:v>1105.0899999999999</c:v>
                </c:pt>
                <c:pt idx="12346">
                  <c:v>1146.56</c:v>
                </c:pt>
                <c:pt idx="12347">
                  <c:v>1145.4000000000001</c:v>
                </c:pt>
                <c:pt idx="12348">
                  <c:v>1138.76</c:v>
                </c:pt>
                <c:pt idx="12349">
                  <c:v>1126.8699999999999</c:v>
                </c:pt>
                <c:pt idx="12350">
                  <c:v>1099.18</c:v>
                </c:pt>
                <c:pt idx="12351">
                  <c:v>1054.67</c:v>
                </c:pt>
                <c:pt idx="12352">
                  <c:v>987.67</c:v>
                </c:pt>
                <c:pt idx="12353">
                  <c:v>927.56</c:v>
                </c:pt>
                <c:pt idx="12354">
                  <c:v>971.34</c:v>
                </c:pt>
                <c:pt idx="12355">
                  <c:v>948.67</c:v>
                </c:pt>
                <c:pt idx="12356">
                  <c:v>912.99</c:v>
                </c:pt>
                <c:pt idx="12357">
                  <c:v>854.16</c:v>
                </c:pt>
                <c:pt idx="12358">
                  <c:v>797.52</c:v>
                </c:pt>
                <c:pt idx="12359">
                  <c:v>750.05</c:v>
                </c:pt>
                <c:pt idx="12360">
                  <c:v>711.18</c:v>
                </c:pt>
                <c:pt idx="12361">
                  <c:v>681.37</c:v>
                </c:pt>
                <c:pt idx="12362">
                  <c:v>664.81</c:v>
                </c:pt>
                <c:pt idx="12363">
                  <c:v>660.25</c:v>
                </c:pt>
                <c:pt idx="12364">
                  <c:v>673.68</c:v>
                </c:pt>
                <c:pt idx="12365">
                  <c:v>706.02</c:v>
                </c:pt>
                <c:pt idx="12366">
                  <c:v>736.27</c:v>
                </c:pt>
                <c:pt idx="12367">
                  <c:v>888.59</c:v>
                </c:pt>
                <c:pt idx="12368">
                  <c:v>1014.11</c:v>
                </c:pt>
                <c:pt idx="12369">
                  <c:v>1091.95</c:v>
                </c:pt>
                <c:pt idx="12370">
                  <c:v>1133.4100000000001</c:v>
                </c:pt>
                <c:pt idx="12371">
                  <c:v>1136.48</c:v>
                </c:pt>
                <c:pt idx="12372">
                  <c:v>1145.45</c:v>
                </c:pt>
                <c:pt idx="12373">
                  <c:v>1156.1500000000001</c:v>
                </c:pt>
                <c:pt idx="12374">
                  <c:v>1156.32</c:v>
                </c:pt>
                <c:pt idx="12375">
                  <c:v>1113.71</c:v>
                </c:pt>
                <c:pt idx="12376">
                  <c:v>1042.6600000000001</c:v>
                </c:pt>
                <c:pt idx="12377">
                  <c:v>952.9</c:v>
                </c:pt>
                <c:pt idx="12378">
                  <c:v>1009.52</c:v>
                </c:pt>
                <c:pt idx="12379">
                  <c:v>986.97</c:v>
                </c:pt>
                <c:pt idx="12380">
                  <c:v>954</c:v>
                </c:pt>
                <c:pt idx="12381">
                  <c:v>898.05</c:v>
                </c:pt>
                <c:pt idx="12382">
                  <c:v>834.03</c:v>
                </c:pt>
                <c:pt idx="12383">
                  <c:v>776.53</c:v>
                </c:pt>
                <c:pt idx="12384">
                  <c:v>741.92</c:v>
                </c:pt>
                <c:pt idx="12385">
                  <c:v>724</c:v>
                </c:pt>
                <c:pt idx="12386">
                  <c:v>704.36</c:v>
                </c:pt>
                <c:pt idx="12387">
                  <c:v>694.41</c:v>
                </c:pt>
                <c:pt idx="12388">
                  <c:v>702.46</c:v>
                </c:pt>
                <c:pt idx="12389">
                  <c:v>717.41</c:v>
                </c:pt>
                <c:pt idx="12390">
                  <c:v>751.49</c:v>
                </c:pt>
                <c:pt idx="12391">
                  <c:v>925.47</c:v>
                </c:pt>
                <c:pt idx="12392">
                  <c:v>1061.3499999999999</c:v>
                </c:pt>
                <c:pt idx="12393">
                  <c:v>1133.0899999999999</c:v>
                </c:pt>
                <c:pt idx="12394">
                  <c:v>1156.57</c:v>
                </c:pt>
                <c:pt idx="12395">
                  <c:v>1148.8399999999999</c:v>
                </c:pt>
                <c:pt idx="12396">
                  <c:v>1150.8399999999999</c:v>
                </c:pt>
                <c:pt idx="12397">
                  <c:v>1157.1099999999999</c:v>
                </c:pt>
                <c:pt idx="12398">
                  <c:v>1135.78</c:v>
                </c:pt>
                <c:pt idx="12399">
                  <c:v>1080.8900000000001</c:v>
                </c:pt>
                <c:pt idx="12400">
                  <c:v>1017.62</c:v>
                </c:pt>
                <c:pt idx="12401">
                  <c:v>952.34</c:v>
                </c:pt>
                <c:pt idx="12402">
                  <c:v>984.21</c:v>
                </c:pt>
                <c:pt idx="12403">
                  <c:v>953.7</c:v>
                </c:pt>
                <c:pt idx="12404">
                  <c:v>917.4</c:v>
                </c:pt>
                <c:pt idx="12405">
                  <c:v>869.13</c:v>
                </c:pt>
                <c:pt idx="12406">
                  <c:v>815.3</c:v>
                </c:pt>
                <c:pt idx="12407">
                  <c:v>766.64</c:v>
                </c:pt>
                <c:pt idx="12408">
                  <c:v>731.24</c:v>
                </c:pt>
                <c:pt idx="12409">
                  <c:v>707.9</c:v>
                </c:pt>
                <c:pt idx="12410">
                  <c:v>685.67</c:v>
                </c:pt>
                <c:pt idx="12411">
                  <c:v>679.92</c:v>
                </c:pt>
                <c:pt idx="12412">
                  <c:v>693.01</c:v>
                </c:pt>
                <c:pt idx="12413">
                  <c:v>718.87</c:v>
                </c:pt>
                <c:pt idx="12414">
                  <c:v>759.81</c:v>
                </c:pt>
                <c:pt idx="12415">
                  <c:v>906.56</c:v>
                </c:pt>
                <c:pt idx="12416">
                  <c:v>1032.6099999999999</c:v>
                </c:pt>
                <c:pt idx="12417">
                  <c:v>1094.55</c:v>
                </c:pt>
                <c:pt idx="12418">
                  <c:v>1130.77</c:v>
                </c:pt>
                <c:pt idx="12419">
                  <c:v>1113.96</c:v>
                </c:pt>
                <c:pt idx="12420">
                  <c:v>1111.74</c:v>
                </c:pt>
                <c:pt idx="12421">
                  <c:v>1119.2</c:v>
                </c:pt>
                <c:pt idx="12422">
                  <c:v>1062.17</c:v>
                </c:pt>
                <c:pt idx="12423">
                  <c:v>1045.5899999999999</c:v>
                </c:pt>
                <c:pt idx="12424">
                  <c:v>973.01</c:v>
                </c:pt>
                <c:pt idx="12425">
                  <c:v>924.05</c:v>
                </c:pt>
                <c:pt idx="12426">
                  <c:v>947.63</c:v>
                </c:pt>
                <c:pt idx="12427">
                  <c:v>926.51</c:v>
                </c:pt>
                <c:pt idx="12428">
                  <c:v>875.71</c:v>
                </c:pt>
                <c:pt idx="12429">
                  <c:v>827.95</c:v>
                </c:pt>
                <c:pt idx="12430">
                  <c:v>788.9</c:v>
                </c:pt>
                <c:pt idx="12431">
                  <c:v>747.67</c:v>
                </c:pt>
                <c:pt idx="12432">
                  <c:v>710.43</c:v>
                </c:pt>
                <c:pt idx="12433">
                  <c:v>684.24</c:v>
                </c:pt>
                <c:pt idx="12434">
                  <c:v>663.73</c:v>
                </c:pt>
                <c:pt idx="12435">
                  <c:v>655.37</c:v>
                </c:pt>
                <c:pt idx="12436">
                  <c:v>655.85</c:v>
                </c:pt>
                <c:pt idx="12437">
                  <c:v>653.66</c:v>
                </c:pt>
                <c:pt idx="12438">
                  <c:v>673.16</c:v>
                </c:pt>
                <c:pt idx="12439">
                  <c:v>777.35</c:v>
                </c:pt>
                <c:pt idx="12440">
                  <c:v>883.18</c:v>
                </c:pt>
                <c:pt idx="12441">
                  <c:v>958.77</c:v>
                </c:pt>
                <c:pt idx="12442">
                  <c:v>991.26</c:v>
                </c:pt>
                <c:pt idx="12443">
                  <c:v>991.11</c:v>
                </c:pt>
                <c:pt idx="12444">
                  <c:v>952.6</c:v>
                </c:pt>
                <c:pt idx="12445">
                  <c:v>928.2</c:v>
                </c:pt>
                <c:pt idx="12446">
                  <c:v>900.12</c:v>
                </c:pt>
                <c:pt idx="12447">
                  <c:v>872.55</c:v>
                </c:pt>
                <c:pt idx="12448">
                  <c:v>852</c:v>
                </c:pt>
                <c:pt idx="12449">
                  <c:v>847.6</c:v>
                </c:pt>
                <c:pt idx="12450">
                  <c:v>913.25</c:v>
                </c:pt>
                <c:pt idx="12451">
                  <c:v>900.12</c:v>
                </c:pt>
                <c:pt idx="12452">
                  <c:v>859.92</c:v>
                </c:pt>
                <c:pt idx="12453">
                  <c:v>822.86</c:v>
                </c:pt>
                <c:pt idx="12454">
                  <c:v>775.45</c:v>
                </c:pt>
                <c:pt idx="12455">
                  <c:v>743.01</c:v>
                </c:pt>
                <c:pt idx="12456">
                  <c:v>705.9</c:v>
                </c:pt>
                <c:pt idx="12457">
                  <c:v>683.82</c:v>
                </c:pt>
                <c:pt idx="12458">
                  <c:v>671.5</c:v>
                </c:pt>
                <c:pt idx="12459">
                  <c:v>655.99</c:v>
                </c:pt>
                <c:pt idx="12460">
                  <c:v>652.24</c:v>
                </c:pt>
                <c:pt idx="12461">
                  <c:v>633.79</c:v>
                </c:pt>
                <c:pt idx="12462">
                  <c:v>622.14</c:v>
                </c:pt>
                <c:pt idx="12463">
                  <c:v>658.85</c:v>
                </c:pt>
                <c:pt idx="12464">
                  <c:v>694.24</c:v>
                </c:pt>
                <c:pt idx="12465">
                  <c:v>720.51</c:v>
                </c:pt>
                <c:pt idx="12466">
                  <c:v>755.49</c:v>
                </c:pt>
                <c:pt idx="12467">
                  <c:v>771.88</c:v>
                </c:pt>
                <c:pt idx="12468">
                  <c:v>787.88</c:v>
                </c:pt>
                <c:pt idx="12469">
                  <c:v>786.74</c:v>
                </c:pt>
                <c:pt idx="12470">
                  <c:v>782.03</c:v>
                </c:pt>
                <c:pt idx="12471">
                  <c:v>773.7</c:v>
                </c:pt>
                <c:pt idx="12472">
                  <c:v>770.54</c:v>
                </c:pt>
                <c:pt idx="12473">
                  <c:v>782.14</c:v>
                </c:pt>
                <c:pt idx="12474">
                  <c:v>849.44</c:v>
                </c:pt>
                <c:pt idx="12475">
                  <c:v>850.07</c:v>
                </c:pt>
                <c:pt idx="12476">
                  <c:v>838.8</c:v>
                </c:pt>
                <c:pt idx="12477">
                  <c:v>800.95</c:v>
                </c:pt>
                <c:pt idx="12478">
                  <c:v>751.46</c:v>
                </c:pt>
                <c:pt idx="12479">
                  <c:v>706.66</c:v>
                </c:pt>
                <c:pt idx="12480">
                  <c:v>674.06</c:v>
                </c:pt>
                <c:pt idx="12481">
                  <c:v>656.82</c:v>
                </c:pt>
                <c:pt idx="12482">
                  <c:v>642.37</c:v>
                </c:pt>
                <c:pt idx="12483">
                  <c:v>643.58000000000004</c:v>
                </c:pt>
                <c:pt idx="12484">
                  <c:v>645.39</c:v>
                </c:pt>
                <c:pt idx="12485">
                  <c:v>660.47</c:v>
                </c:pt>
                <c:pt idx="12486">
                  <c:v>720.41</c:v>
                </c:pt>
                <c:pt idx="12487">
                  <c:v>898.35</c:v>
                </c:pt>
                <c:pt idx="12488">
                  <c:v>1028.93</c:v>
                </c:pt>
                <c:pt idx="12489">
                  <c:v>1111.29</c:v>
                </c:pt>
                <c:pt idx="12490">
                  <c:v>1140.26</c:v>
                </c:pt>
                <c:pt idx="12491">
                  <c:v>1131.02</c:v>
                </c:pt>
                <c:pt idx="12492">
                  <c:v>1138.48</c:v>
                </c:pt>
                <c:pt idx="12493">
                  <c:v>1155.31</c:v>
                </c:pt>
                <c:pt idx="12494">
                  <c:v>1147.71</c:v>
                </c:pt>
                <c:pt idx="12495">
                  <c:v>1109.56</c:v>
                </c:pt>
                <c:pt idx="12496">
                  <c:v>1036.26</c:v>
                </c:pt>
                <c:pt idx="12497">
                  <c:v>950.62</c:v>
                </c:pt>
                <c:pt idx="12498">
                  <c:v>999.94</c:v>
                </c:pt>
                <c:pt idx="12499">
                  <c:v>978.94</c:v>
                </c:pt>
                <c:pt idx="12500">
                  <c:v>936.41</c:v>
                </c:pt>
                <c:pt idx="12501">
                  <c:v>874.36</c:v>
                </c:pt>
                <c:pt idx="12502">
                  <c:v>808.19</c:v>
                </c:pt>
                <c:pt idx="12503">
                  <c:v>758</c:v>
                </c:pt>
                <c:pt idx="12504">
                  <c:v>717.22</c:v>
                </c:pt>
                <c:pt idx="12505">
                  <c:v>698.95</c:v>
                </c:pt>
                <c:pt idx="12506">
                  <c:v>679.54</c:v>
                </c:pt>
                <c:pt idx="12507">
                  <c:v>671.44</c:v>
                </c:pt>
                <c:pt idx="12508">
                  <c:v>676.35</c:v>
                </c:pt>
                <c:pt idx="12509">
                  <c:v>688.54</c:v>
                </c:pt>
                <c:pt idx="12510">
                  <c:v>738.46</c:v>
                </c:pt>
                <c:pt idx="12511">
                  <c:v>910.44</c:v>
                </c:pt>
                <c:pt idx="12512">
                  <c:v>1041.9100000000001</c:v>
                </c:pt>
                <c:pt idx="12513">
                  <c:v>1123.55</c:v>
                </c:pt>
                <c:pt idx="12514">
                  <c:v>1158.03</c:v>
                </c:pt>
                <c:pt idx="12515">
                  <c:v>1164.06</c:v>
                </c:pt>
                <c:pt idx="12516">
                  <c:v>1153.49</c:v>
                </c:pt>
                <c:pt idx="12517">
                  <c:v>1178.76</c:v>
                </c:pt>
                <c:pt idx="12518">
                  <c:v>1176.54</c:v>
                </c:pt>
                <c:pt idx="12519">
                  <c:v>1133.07</c:v>
                </c:pt>
                <c:pt idx="12520">
                  <c:v>1050.29</c:v>
                </c:pt>
                <c:pt idx="12521">
                  <c:v>965.18</c:v>
                </c:pt>
                <c:pt idx="12522">
                  <c:v>1008.26</c:v>
                </c:pt>
                <c:pt idx="12523">
                  <c:v>1000.17</c:v>
                </c:pt>
                <c:pt idx="12524">
                  <c:v>966.3</c:v>
                </c:pt>
                <c:pt idx="12525">
                  <c:v>925.81</c:v>
                </c:pt>
                <c:pt idx="12526">
                  <c:v>860.98</c:v>
                </c:pt>
                <c:pt idx="12527">
                  <c:v>808.27</c:v>
                </c:pt>
                <c:pt idx="12528">
                  <c:v>761.95</c:v>
                </c:pt>
                <c:pt idx="12529">
                  <c:v>733.26</c:v>
                </c:pt>
                <c:pt idx="12530">
                  <c:v>713.11</c:v>
                </c:pt>
                <c:pt idx="12531">
                  <c:v>711.54</c:v>
                </c:pt>
                <c:pt idx="12532">
                  <c:v>713.96</c:v>
                </c:pt>
                <c:pt idx="12533">
                  <c:v>720.14</c:v>
                </c:pt>
                <c:pt idx="12534">
                  <c:v>763.15</c:v>
                </c:pt>
                <c:pt idx="12535">
                  <c:v>929.47</c:v>
                </c:pt>
                <c:pt idx="12536">
                  <c:v>1050.8800000000001</c:v>
                </c:pt>
                <c:pt idx="12537">
                  <c:v>1135.57</c:v>
                </c:pt>
                <c:pt idx="12538">
                  <c:v>1170.8</c:v>
                </c:pt>
                <c:pt idx="12539">
                  <c:v>1173.95</c:v>
                </c:pt>
                <c:pt idx="12540">
                  <c:v>1174.02</c:v>
                </c:pt>
                <c:pt idx="12541">
                  <c:v>1187.2</c:v>
                </c:pt>
                <c:pt idx="12542">
                  <c:v>1180.07</c:v>
                </c:pt>
                <c:pt idx="12543">
                  <c:v>1136.6600000000001</c:v>
                </c:pt>
                <c:pt idx="12544">
                  <c:v>1053.3599999999999</c:v>
                </c:pt>
                <c:pt idx="12545">
                  <c:v>969.43</c:v>
                </c:pt>
                <c:pt idx="12546">
                  <c:v>1028.73</c:v>
                </c:pt>
                <c:pt idx="12547">
                  <c:v>1009.43</c:v>
                </c:pt>
                <c:pt idx="12548">
                  <c:v>979.93</c:v>
                </c:pt>
                <c:pt idx="12549">
                  <c:v>954.05</c:v>
                </c:pt>
                <c:pt idx="12550">
                  <c:v>899.59</c:v>
                </c:pt>
                <c:pt idx="12551">
                  <c:v>840.51</c:v>
                </c:pt>
                <c:pt idx="12552">
                  <c:v>803.36</c:v>
                </c:pt>
                <c:pt idx="12553">
                  <c:v>776.38</c:v>
                </c:pt>
                <c:pt idx="12554">
                  <c:v>754.3</c:v>
                </c:pt>
                <c:pt idx="12555">
                  <c:v>747.32</c:v>
                </c:pt>
                <c:pt idx="12556">
                  <c:v>737.04</c:v>
                </c:pt>
                <c:pt idx="12557">
                  <c:v>746.49</c:v>
                </c:pt>
                <c:pt idx="12558">
                  <c:v>796.84</c:v>
                </c:pt>
                <c:pt idx="12559">
                  <c:v>977.39</c:v>
                </c:pt>
                <c:pt idx="12560">
                  <c:v>1075.57</c:v>
                </c:pt>
                <c:pt idx="12561">
                  <c:v>1156.58</c:v>
                </c:pt>
                <c:pt idx="12562">
                  <c:v>1184.6600000000001</c:v>
                </c:pt>
                <c:pt idx="12563">
                  <c:v>1197.29</c:v>
                </c:pt>
                <c:pt idx="12564">
                  <c:v>1200.5</c:v>
                </c:pt>
                <c:pt idx="12565">
                  <c:v>1215.5999999999999</c:v>
                </c:pt>
                <c:pt idx="12566">
                  <c:v>1203.46</c:v>
                </c:pt>
                <c:pt idx="12567">
                  <c:v>1161.6400000000001</c:v>
                </c:pt>
                <c:pt idx="12568">
                  <c:v>1061.3399999999999</c:v>
                </c:pt>
                <c:pt idx="12569">
                  <c:v>994.69</c:v>
                </c:pt>
                <c:pt idx="12570">
                  <c:v>1037.02</c:v>
                </c:pt>
                <c:pt idx="12571">
                  <c:v>1027.28</c:v>
                </c:pt>
                <c:pt idx="12572">
                  <c:v>1000.03</c:v>
                </c:pt>
                <c:pt idx="12573">
                  <c:v>963.51</c:v>
                </c:pt>
                <c:pt idx="12574">
                  <c:v>901.74</c:v>
                </c:pt>
                <c:pt idx="12575">
                  <c:v>841.81</c:v>
                </c:pt>
                <c:pt idx="12576">
                  <c:v>798.73</c:v>
                </c:pt>
                <c:pt idx="12577">
                  <c:v>772.67</c:v>
                </c:pt>
                <c:pt idx="12578">
                  <c:v>746.02</c:v>
                </c:pt>
                <c:pt idx="12579">
                  <c:v>740.15</c:v>
                </c:pt>
                <c:pt idx="12580">
                  <c:v>724.9</c:v>
                </c:pt>
                <c:pt idx="12581">
                  <c:v>738.3</c:v>
                </c:pt>
                <c:pt idx="12582">
                  <c:v>779.48</c:v>
                </c:pt>
                <c:pt idx="12583">
                  <c:v>963.48</c:v>
                </c:pt>
                <c:pt idx="12584">
                  <c:v>1097.1099999999999</c:v>
                </c:pt>
                <c:pt idx="12585">
                  <c:v>1172.82</c:v>
                </c:pt>
                <c:pt idx="12586">
                  <c:v>1208.29</c:v>
                </c:pt>
                <c:pt idx="12587">
                  <c:v>1213.4100000000001</c:v>
                </c:pt>
                <c:pt idx="12588">
                  <c:v>1216.99</c:v>
                </c:pt>
                <c:pt idx="12589">
                  <c:v>1239.27</c:v>
                </c:pt>
                <c:pt idx="12590">
                  <c:v>1186.4100000000001</c:v>
                </c:pt>
                <c:pt idx="12591">
                  <c:v>1131.54</c:v>
                </c:pt>
                <c:pt idx="12592">
                  <c:v>1052.69</c:v>
                </c:pt>
                <c:pt idx="12593">
                  <c:v>989.67</c:v>
                </c:pt>
                <c:pt idx="12594">
                  <c:v>1055.4000000000001</c:v>
                </c:pt>
                <c:pt idx="12595">
                  <c:v>1050.99</c:v>
                </c:pt>
                <c:pt idx="12596">
                  <c:v>1011.23</c:v>
                </c:pt>
                <c:pt idx="12597">
                  <c:v>956.31</c:v>
                </c:pt>
                <c:pt idx="12598">
                  <c:v>902</c:v>
                </c:pt>
                <c:pt idx="12599">
                  <c:v>854.16</c:v>
                </c:pt>
                <c:pt idx="12600">
                  <c:v>807.75</c:v>
                </c:pt>
                <c:pt idx="12601">
                  <c:v>788.45</c:v>
                </c:pt>
                <c:pt idx="12602">
                  <c:v>764.34</c:v>
                </c:pt>
                <c:pt idx="12603">
                  <c:v>754.61</c:v>
                </c:pt>
                <c:pt idx="12604">
                  <c:v>732.37</c:v>
                </c:pt>
                <c:pt idx="12605">
                  <c:v>733.64</c:v>
                </c:pt>
                <c:pt idx="12606">
                  <c:v>739.25</c:v>
                </c:pt>
                <c:pt idx="12607">
                  <c:v>851.52</c:v>
                </c:pt>
                <c:pt idx="12608">
                  <c:v>951.77</c:v>
                </c:pt>
                <c:pt idx="12609">
                  <c:v>1000.19</c:v>
                </c:pt>
                <c:pt idx="12610">
                  <c:v>1022</c:v>
                </c:pt>
                <c:pt idx="12611">
                  <c:v>991.03</c:v>
                </c:pt>
                <c:pt idx="12612">
                  <c:v>945.8</c:v>
                </c:pt>
                <c:pt idx="12613">
                  <c:v>926.49</c:v>
                </c:pt>
                <c:pt idx="12614">
                  <c:v>900.07</c:v>
                </c:pt>
                <c:pt idx="12615">
                  <c:v>879.3</c:v>
                </c:pt>
                <c:pt idx="12616">
                  <c:v>856.08</c:v>
                </c:pt>
                <c:pt idx="12617">
                  <c:v>850.56</c:v>
                </c:pt>
                <c:pt idx="12618">
                  <c:v>933.31</c:v>
                </c:pt>
                <c:pt idx="12619">
                  <c:v>944.29</c:v>
                </c:pt>
                <c:pt idx="12620">
                  <c:v>899.15</c:v>
                </c:pt>
                <c:pt idx="12621">
                  <c:v>854.92</c:v>
                </c:pt>
                <c:pt idx="12622">
                  <c:v>813.29</c:v>
                </c:pt>
                <c:pt idx="12623">
                  <c:v>772.97</c:v>
                </c:pt>
                <c:pt idx="12624">
                  <c:v>740.64</c:v>
                </c:pt>
                <c:pt idx="12625">
                  <c:v>711.44</c:v>
                </c:pt>
                <c:pt idx="12626">
                  <c:v>695.82</c:v>
                </c:pt>
                <c:pt idx="12627">
                  <c:v>680.24</c:v>
                </c:pt>
                <c:pt idx="12628">
                  <c:v>677.13</c:v>
                </c:pt>
                <c:pt idx="12629">
                  <c:v>656.17</c:v>
                </c:pt>
                <c:pt idx="12630">
                  <c:v>644.54</c:v>
                </c:pt>
                <c:pt idx="12631">
                  <c:v>686.49</c:v>
                </c:pt>
                <c:pt idx="12632">
                  <c:v>738.02</c:v>
                </c:pt>
                <c:pt idx="12633">
                  <c:v>791.29</c:v>
                </c:pt>
                <c:pt idx="12634">
                  <c:v>846.49</c:v>
                </c:pt>
                <c:pt idx="12635">
                  <c:v>854.78</c:v>
                </c:pt>
                <c:pt idx="12636">
                  <c:v>854.1</c:v>
                </c:pt>
                <c:pt idx="12637">
                  <c:v>827.6</c:v>
                </c:pt>
                <c:pt idx="12638">
                  <c:v>815.07</c:v>
                </c:pt>
                <c:pt idx="12639">
                  <c:v>807.74</c:v>
                </c:pt>
                <c:pt idx="12640">
                  <c:v>797.4</c:v>
                </c:pt>
                <c:pt idx="12641">
                  <c:v>803.49</c:v>
                </c:pt>
                <c:pt idx="12642">
                  <c:v>890.22</c:v>
                </c:pt>
                <c:pt idx="12643">
                  <c:v>913.62</c:v>
                </c:pt>
                <c:pt idx="12644">
                  <c:v>915.12</c:v>
                </c:pt>
                <c:pt idx="12645">
                  <c:v>885.23</c:v>
                </c:pt>
                <c:pt idx="12646">
                  <c:v>834.14</c:v>
                </c:pt>
                <c:pt idx="12647">
                  <c:v>777.68</c:v>
                </c:pt>
                <c:pt idx="12648">
                  <c:v>746.64</c:v>
                </c:pt>
                <c:pt idx="12649">
                  <c:v>720.71</c:v>
                </c:pt>
                <c:pt idx="12650">
                  <c:v>706.98</c:v>
                </c:pt>
                <c:pt idx="12651">
                  <c:v>699.33</c:v>
                </c:pt>
                <c:pt idx="12652">
                  <c:v>709.34</c:v>
                </c:pt>
                <c:pt idx="12653">
                  <c:v>720.06</c:v>
                </c:pt>
                <c:pt idx="12654">
                  <c:v>776.95</c:v>
                </c:pt>
                <c:pt idx="12655">
                  <c:v>974.65</c:v>
                </c:pt>
                <c:pt idx="12656">
                  <c:v>1107.1199999999999</c:v>
                </c:pt>
                <c:pt idx="12657">
                  <c:v>1192.77</c:v>
                </c:pt>
                <c:pt idx="12658">
                  <c:v>1231.8599999999999</c:v>
                </c:pt>
                <c:pt idx="12659">
                  <c:v>1234.22</c:v>
                </c:pt>
                <c:pt idx="12660">
                  <c:v>1230.0899999999999</c:v>
                </c:pt>
                <c:pt idx="12661">
                  <c:v>1185.06</c:v>
                </c:pt>
                <c:pt idx="12662">
                  <c:v>1146.71</c:v>
                </c:pt>
                <c:pt idx="12663">
                  <c:v>1109.19</c:v>
                </c:pt>
                <c:pt idx="12664">
                  <c:v>1027.53</c:v>
                </c:pt>
                <c:pt idx="12665">
                  <c:v>958.63</c:v>
                </c:pt>
                <c:pt idx="12666">
                  <c:v>974.66</c:v>
                </c:pt>
                <c:pt idx="12667">
                  <c:v>956.83</c:v>
                </c:pt>
                <c:pt idx="12668">
                  <c:v>921.35</c:v>
                </c:pt>
                <c:pt idx="12669">
                  <c:v>865.26</c:v>
                </c:pt>
                <c:pt idx="12670">
                  <c:v>831.93</c:v>
                </c:pt>
                <c:pt idx="12671">
                  <c:v>779.98</c:v>
                </c:pt>
                <c:pt idx="12672">
                  <c:v>735.1</c:v>
                </c:pt>
                <c:pt idx="12673">
                  <c:v>723.89</c:v>
                </c:pt>
                <c:pt idx="12674">
                  <c:v>709.76</c:v>
                </c:pt>
                <c:pt idx="12675">
                  <c:v>709.32</c:v>
                </c:pt>
                <c:pt idx="12676">
                  <c:v>721.23</c:v>
                </c:pt>
                <c:pt idx="12677">
                  <c:v>743.74</c:v>
                </c:pt>
                <c:pt idx="12678">
                  <c:v>756.78</c:v>
                </c:pt>
                <c:pt idx="12679">
                  <c:v>921.72</c:v>
                </c:pt>
                <c:pt idx="12680">
                  <c:v>1031.4000000000001</c:v>
                </c:pt>
                <c:pt idx="12681">
                  <c:v>1092.27</c:v>
                </c:pt>
                <c:pt idx="12682">
                  <c:v>1105.3499999999999</c:v>
                </c:pt>
                <c:pt idx="12683">
                  <c:v>1102.8499999999999</c:v>
                </c:pt>
                <c:pt idx="12684">
                  <c:v>1090</c:v>
                </c:pt>
                <c:pt idx="12685">
                  <c:v>1104.67</c:v>
                </c:pt>
                <c:pt idx="12686">
                  <c:v>1089.3800000000001</c:v>
                </c:pt>
                <c:pt idx="12687">
                  <c:v>1059.0999999999999</c:v>
                </c:pt>
                <c:pt idx="12688">
                  <c:v>994.7</c:v>
                </c:pt>
                <c:pt idx="12689">
                  <c:v>917.76</c:v>
                </c:pt>
                <c:pt idx="12690">
                  <c:v>951.66</c:v>
                </c:pt>
                <c:pt idx="12691">
                  <c:v>933.13</c:v>
                </c:pt>
                <c:pt idx="12692">
                  <c:v>901.96</c:v>
                </c:pt>
                <c:pt idx="12693">
                  <c:v>860.32</c:v>
                </c:pt>
                <c:pt idx="12694">
                  <c:v>809.67</c:v>
                </c:pt>
                <c:pt idx="12695">
                  <c:v>772.53</c:v>
                </c:pt>
                <c:pt idx="12696">
                  <c:v>735.97</c:v>
                </c:pt>
                <c:pt idx="12697">
                  <c:v>715.62</c:v>
                </c:pt>
                <c:pt idx="12698">
                  <c:v>698.26</c:v>
                </c:pt>
                <c:pt idx="12699">
                  <c:v>692.14</c:v>
                </c:pt>
                <c:pt idx="12700">
                  <c:v>702.06</c:v>
                </c:pt>
                <c:pt idx="12701">
                  <c:v>730.59</c:v>
                </c:pt>
                <c:pt idx="12702">
                  <c:v>760.45</c:v>
                </c:pt>
                <c:pt idx="12703">
                  <c:v>924.46</c:v>
                </c:pt>
                <c:pt idx="12704">
                  <c:v>1041.25</c:v>
                </c:pt>
                <c:pt idx="12705">
                  <c:v>1111.22</c:v>
                </c:pt>
                <c:pt idx="12706">
                  <c:v>1147.1300000000001</c:v>
                </c:pt>
                <c:pt idx="12707">
                  <c:v>1149.17</c:v>
                </c:pt>
                <c:pt idx="12708">
                  <c:v>1152.3499999999999</c:v>
                </c:pt>
                <c:pt idx="12709">
                  <c:v>1169.51</c:v>
                </c:pt>
                <c:pt idx="12710">
                  <c:v>1163.5999999999999</c:v>
                </c:pt>
                <c:pt idx="12711">
                  <c:v>1113.72</c:v>
                </c:pt>
                <c:pt idx="12712">
                  <c:v>1033.67</c:v>
                </c:pt>
                <c:pt idx="12713">
                  <c:v>951.94</c:v>
                </c:pt>
                <c:pt idx="12714">
                  <c:v>1002.11</c:v>
                </c:pt>
                <c:pt idx="12715">
                  <c:v>980.11</c:v>
                </c:pt>
                <c:pt idx="12716">
                  <c:v>940.51</c:v>
                </c:pt>
                <c:pt idx="12717">
                  <c:v>889.69</c:v>
                </c:pt>
                <c:pt idx="12718">
                  <c:v>837.36</c:v>
                </c:pt>
                <c:pt idx="12719">
                  <c:v>779.7</c:v>
                </c:pt>
                <c:pt idx="12720">
                  <c:v>768.21</c:v>
                </c:pt>
                <c:pt idx="12721">
                  <c:v>739.69</c:v>
                </c:pt>
                <c:pt idx="12722">
                  <c:v>719.35</c:v>
                </c:pt>
                <c:pt idx="12723">
                  <c:v>713.33</c:v>
                </c:pt>
                <c:pt idx="12724">
                  <c:v>722.77</c:v>
                </c:pt>
                <c:pt idx="12725">
                  <c:v>752.4</c:v>
                </c:pt>
                <c:pt idx="12726">
                  <c:v>778.95</c:v>
                </c:pt>
                <c:pt idx="12727">
                  <c:v>936.23</c:v>
                </c:pt>
                <c:pt idx="12728">
                  <c:v>1040.58</c:v>
                </c:pt>
                <c:pt idx="12729">
                  <c:v>1120.51</c:v>
                </c:pt>
                <c:pt idx="12730">
                  <c:v>1155.4100000000001</c:v>
                </c:pt>
                <c:pt idx="12731">
                  <c:v>1157.42</c:v>
                </c:pt>
                <c:pt idx="12732">
                  <c:v>1159.3499999999999</c:v>
                </c:pt>
                <c:pt idx="12733">
                  <c:v>1171.79</c:v>
                </c:pt>
                <c:pt idx="12734">
                  <c:v>1180.45</c:v>
                </c:pt>
                <c:pt idx="12735">
                  <c:v>1113.5899999999999</c:v>
                </c:pt>
                <c:pt idx="12736">
                  <c:v>1030.93</c:v>
                </c:pt>
                <c:pt idx="12737">
                  <c:v>969.48</c:v>
                </c:pt>
                <c:pt idx="12738">
                  <c:v>981.8</c:v>
                </c:pt>
                <c:pt idx="12739">
                  <c:v>964.43</c:v>
                </c:pt>
                <c:pt idx="12740">
                  <c:v>932.82</c:v>
                </c:pt>
                <c:pt idx="12741">
                  <c:v>900.09</c:v>
                </c:pt>
                <c:pt idx="12742">
                  <c:v>838.94</c:v>
                </c:pt>
                <c:pt idx="12743">
                  <c:v>772.21</c:v>
                </c:pt>
                <c:pt idx="12744">
                  <c:v>730.83</c:v>
                </c:pt>
                <c:pt idx="12745">
                  <c:v>708.48</c:v>
                </c:pt>
                <c:pt idx="12746">
                  <c:v>703</c:v>
                </c:pt>
                <c:pt idx="12747">
                  <c:v>701.06</c:v>
                </c:pt>
                <c:pt idx="12748">
                  <c:v>703.6</c:v>
                </c:pt>
                <c:pt idx="12749">
                  <c:v>714.53</c:v>
                </c:pt>
                <c:pt idx="12750">
                  <c:v>736.89</c:v>
                </c:pt>
                <c:pt idx="12751">
                  <c:v>892.35</c:v>
                </c:pt>
                <c:pt idx="12752">
                  <c:v>1010.32</c:v>
                </c:pt>
                <c:pt idx="12753">
                  <c:v>1083.07</c:v>
                </c:pt>
                <c:pt idx="12754">
                  <c:v>1124.94</c:v>
                </c:pt>
                <c:pt idx="12755">
                  <c:v>1135.3399999999999</c:v>
                </c:pt>
                <c:pt idx="12756">
                  <c:v>1132.08</c:v>
                </c:pt>
                <c:pt idx="12757">
                  <c:v>1153.94</c:v>
                </c:pt>
                <c:pt idx="12758">
                  <c:v>1139.02</c:v>
                </c:pt>
                <c:pt idx="12759">
                  <c:v>1111.99</c:v>
                </c:pt>
                <c:pt idx="12760">
                  <c:v>1018.11</c:v>
                </c:pt>
                <c:pt idx="12761">
                  <c:v>965.43</c:v>
                </c:pt>
                <c:pt idx="12762">
                  <c:v>972.38</c:v>
                </c:pt>
                <c:pt idx="12763">
                  <c:v>965.36</c:v>
                </c:pt>
                <c:pt idx="12764">
                  <c:v>917.17</c:v>
                </c:pt>
                <c:pt idx="12765">
                  <c:v>865.18</c:v>
                </c:pt>
                <c:pt idx="12766">
                  <c:v>824.7</c:v>
                </c:pt>
                <c:pt idx="12767">
                  <c:v>783.06</c:v>
                </c:pt>
                <c:pt idx="12768">
                  <c:v>740.52</c:v>
                </c:pt>
                <c:pt idx="12769">
                  <c:v>705.29</c:v>
                </c:pt>
                <c:pt idx="12770">
                  <c:v>692.77</c:v>
                </c:pt>
                <c:pt idx="12771">
                  <c:v>676.07</c:v>
                </c:pt>
                <c:pt idx="12772">
                  <c:v>670.13</c:v>
                </c:pt>
                <c:pt idx="12773">
                  <c:v>666.93</c:v>
                </c:pt>
                <c:pt idx="12774">
                  <c:v>672.52</c:v>
                </c:pt>
                <c:pt idx="12775">
                  <c:v>782.77</c:v>
                </c:pt>
                <c:pt idx="12776">
                  <c:v>897.59</c:v>
                </c:pt>
                <c:pt idx="12777">
                  <c:v>972.19</c:v>
                </c:pt>
                <c:pt idx="12778">
                  <c:v>1003.45</c:v>
                </c:pt>
                <c:pt idx="12779">
                  <c:v>1003.84</c:v>
                </c:pt>
                <c:pt idx="12780">
                  <c:v>970.6</c:v>
                </c:pt>
                <c:pt idx="12781">
                  <c:v>954.08</c:v>
                </c:pt>
                <c:pt idx="12782">
                  <c:v>921.94</c:v>
                </c:pt>
                <c:pt idx="12783">
                  <c:v>896.17</c:v>
                </c:pt>
                <c:pt idx="12784">
                  <c:v>867.56</c:v>
                </c:pt>
                <c:pt idx="12785">
                  <c:v>868.75</c:v>
                </c:pt>
                <c:pt idx="12786">
                  <c:v>938.43</c:v>
                </c:pt>
                <c:pt idx="12787">
                  <c:v>953.58</c:v>
                </c:pt>
                <c:pt idx="12788">
                  <c:v>932.36</c:v>
                </c:pt>
                <c:pt idx="12789">
                  <c:v>882.19</c:v>
                </c:pt>
                <c:pt idx="12790">
                  <c:v>820.68</c:v>
                </c:pt>
                <c:pt idx="12791">
                  <c:v>792.31</c:v>
                </c:pt>
                <c:pt idx="12792">
                  <c:v>747.07</c:v>
                </c:pt>
                <c:pt idx="12793">
                  <c:v>723.12</c:v>
                </c:pt>
                <c:pt idx="12794">
                  <c:v>698.52</c:v>
                </c:pt>
                <c:pt idx="12795">
                  <c:v>683.38</c:v>
                </c:pt>
                <c:pt idx="12796">
                  <c:v>673.48</c:v>
                </c:pt>
                <c:pt idx="12797">
                  <c:v>657.1</c:v>
                </c:pt>
                <c:pt idx="12798">
                  <c:v>641.21</c:v>
                </c:pt>
                <c:pt idx="12799">
                  <c:v>671.45</c:v>
                </c:pt>
                <c:pt idx="12800">
                  <c:v>702.24</c:v>
                </c:pt>
                <c:pt idx="12801">
                  <c:v>736.34</c:v>
                </c:pt>
                <c:pt idx="12802">
                  <c:v>773.75</c:v>
                </c:pt>
                <c:pt idx="12803">
                  <c:v>795.22</c:v>
                </c:pt>
                <c:pt idx="12804">
                  <c:v>800.03</c:v>
                </c:pt>
                <c:pt idx="12805">
                  <c:v>793.26</c:v>
                </c:pt>
                <c:pt idx="12806">
                  <c:v>795.88</c:v>
                </c:pt>
                <c:pt idx="12807">
                  <c:v>783.66</c:v>
                </c:pt>
                <c:pt idx="12808">
                  <c:v>781.47</c:v>
                </c:pt>
                <c:pt idx="12809">
                  <c:v>786.26</c:v>
                </c:pt>
                <c:pt idx="12810">
                  <c:v>849.54</c:v>
                </c:pt>
                <c:pt idx="12811">
                  <c:v>850.22</c:v>
                </c:pt>
                <c:pt idx="12812">
                  <c:v>857.29</c:v>
                </c:pt>
                <c:pt idx="12813">
                  <c:v>829.11</c:v>
                </c:pt>
                <c:pt idx="12814">
                  <c:v>791.13</c:v>
                </c:pt>
                <c:pt idx="12815">
                  <c:v>744.48</c:v>
                </c:pt>
                <c:pt idx="12816">
                  <c:v>715.48</c:v>
                </c:pt>
                <c:pt idx="12817">
                  <c:v>692.53</c:v>
                </c:pt>
                <c:pt idx="12818">
                  <c:v>671.73</c:v>
                </c:pt>
                <c:pt idx="12819">
                  <c:v>665.07</c:v>
                </c:pt>
                <c:pt idx="12820">
                  <c:v>676.37</c:v>
                </c:pt>
                <c:pt idx="12821">
                  <c:v>704.14</c:v>
                </c:pt>
                <c:pt idx="12822">
                  <c:v>732.19</c:v>
                </c:pt>
                <c:pt idx="12823">
                  <c:v>912.24</c:v>
                </c:pt>
                <c:pt idx="12824">
                  <c:v>1054.32</c:v>
                </c:pt>
                <c:pt idx="12825">
                  <c:v>1131.95</c:v>
                </c:pt>
                <c:pt idx="12826">
                  <c:v>1173.3800000000001</c:v>
                </c:pt>
                <c:pt idx="12827">
                  <c:v>1170.83</c:v>
                </c:pt>
                <c:pt idx="12828">
                  <c:v>1145.81</c:v>
                </c:pt>
                <c:pt idx="12829">
                  <c:v>1135.48</c:v>
                </c:pt>
                <c:pt idx="12830">
                  <c:v>1128.32</c:v>
                </c:pt>
                <c:pt idx="12831">
                  <c:v>1078.56</c:v>
                </c:pt>
                <c:pt idx="12832">
                  <c:v>1006.78</c:v>
                </c:pt>
                <c:pt idx="12833">
                  <c:v>933.36</c:v>
                </c:pt>
                <c:pt idx="12834">
                  <c:v>970.9</c:v>
                </c:pt>
                <c:pt idx="12835">
                  <c:v>960.37</c:v>
                </c:pt>
                <c:pt idx="12836">
                  <c:v>922.89</c:v>
                </c:pt>
                <c:pt idx="12837">
                  <c:v>871.01</c:v>
                </c:pt>
                <c:pt idx="12838">
                  <c:v>813.16</c:v>
                </c:pt>
                <c:pt idx="12839">
                  <c:v>760.16</c:v>
                </c:pt>
                <c:pt idx="12840">
                  <c:v>724.44</c:v>
                </c:pt>
                <c:pt idx="12841">
                  <c:v>701.11</c:v>
                </c:pt>
                <c:pt idx="12842">
                  <c:v>682.43</c:v>
                </c:pt>
                <c:pt idx="12843">
                  <c:v>671.51</c:v>
                </c:pt>
                <c:pt idx="12844">
                  <c:v>683.4</c:v>
                </c:pt>
                <c:pt idx="12845">
                  <c:v>697.83</c:v>
                </c:pt>
                <c:pt idx="12846">
                  <c:v>734.45</c:v>
                </c:pt>
                <c:pt idx="12847">
                  <c:v>910.3</c:v>
                </c:pt>
                <c:pt idx="12848">
                  <c:v>1056.6600000000001</c:v>
                </c:pt>
                <c:pt idx="12849">
                  <c:v>1139.47</c:v>
                </c:pt>
                <c:pt idx="12850">
                  <c:v>1183.06</c:v>
                </c:pt>
                <c:pt idx="12851">
                  <c:v>1180.52</c:v>
                </c:pt>
                <c:pt idx="12852">
                  <c:v>1193.52</c:v>
                </c:pt>
                <c:pt idx="12853">
                  <c:v>1202.9000000000001</c:v>
                </c:pt>
                <c:pt idx="12854">
                  <c:v>1174.72</c:v>
                </c:pt>
                <c:pt idx="12855">
                  <c:v>1130.6099999999999</c:v>
                </c:pt>
                <c:pt idx="12856">
                  <c:v>1054.8900000000001</c:v>
                </c:pt>
                <c:pt idx="12857">
                  <c:v>963.69</c:v>
                </c:pt>
                <c:pt idx="12858">
                  <c:v>1002.97</c:v>
                </c:pt>
                <c:pt idx="12859">
                  <c:v>983.25</c:v>
                </c:pt>
                <c:pt idx="12860">
                  <c:v>949.99</c:v>
                </c:pt>
                <c:pt idx="12861">
                  <c:v>899.49</c:v>
                </c:pt>
                <c:pt idx="12862">
                  <c:v>831.77</c:v>
                </c:pt>
                <c:pt idx="12863">
                  <c:v>775.32</c:v>
                </c:pt>
                <c:pt idx="12864">
                  <c:v>736.94</c:v>
                </c:pt>
                <c:pt idx="12865">
                  <c:v>713.42</c:v>
                </c:pt>
                <c:pt idx="12866">
                  <c:v>700.94</c:v>
                </c:pt>
                <c:pt idx="12867">
                  <c:v>692.06</c:v>
                </c:pt>
                <c:pt idx="12868">
                  <c:v>703.72</c:v>
                </c:pt>
                <c:pt idx="12869">
                  <c:v>721.95</c:v>
                </c:pt>
                <c:pt idx="12870">
                  <c:v>748.51</c:v>
                </c:pt>
                <c:pt idx="12871">
                  <c:v>928.03</c:v>
                </c:pt>
                <c:pt idx="12872">
                  <c:v>1053.45</c:v>
                </c:pt>
                <c:pt idx="12873">
                  <c:v>1125.1199999999999</c:v>
                </c:pt>
                <c:pt idx="12874">
                  <c:v>1145.42</c:v>
                </c:pt>
                <c:pt idx="12875">
                  <c:v>1139.28</c:v>
                </c:pt>
                <c:pt idx="12876">
                  <c:v>1138.02</c:v>
                </c:pt>
                <c:pt idx="12877">
                  <c:v>1166.94</c:v>
                </c:pt>
                <c:pt idx="12878">
                  <c:v>1178.95</c:v>
                </c:pt>
                <c:pt idx="12879">
                  <c:v>1096.4000000000001</c:v>
                </c:pt>
                <c:pt idx="12880">
                  <c:v>1036.7</c:v>
                </c:pt>
                <c:pt idx="12881">
                  <c:v>962.33</c:v>
                </c:pt>
                <c:pt idx="12882">
                  <c:v>1005.12</c:v>
                </c:pt>
                <c:pt idx="12883">
                  <c:v>969.1</c:v>
                </c:pt>
                <c:pt idx="12884">
                  <c:v>945.12</c:v>
                </c:pt>
                <c:pt idx="12885">
                  <c:v>903.04</c:v>
                </c:pt>
                <c:pt idx="12886">
                  <c:v>846.57</c:v>
                </c:pt>
                <c:pt idx="12887">
                  <c:v>790.54</c:v>
                </c:pt>
                <c:pt idx="12888">
                  <c:v>750.88</c:v>
                </c:pt>
                <c:pt idx="12889">
                  <c:v>722.16</c:v>
                </c:pt>
                <c:pt idx="12890">
                  <c:v>701.95</c:v>
                </c:pt>
                <c:pt idx="12891">
                  <c:v>702.46</c:v>
                </c:pt>
                <c:pt idx="12892">
                  <c:v>715.25</c:v>
                </c:pt>
                <c:pt idx="12893">
                  <c:v>739.1</c:v>
                </c:pt>
                <c:pt idx="12894">
                  <c:v>770.41</c:v>
                </c:pt>
                <c:pt idx="12895">
                  <c:v>911.49</c:v>
                </c:pt>
                <c:pt idx="12896">
                  <c:v>1027.32</c:v>
                </c:pt>
                <c:pt idx="12897">
                  <c:v>1097.53</c:v>
                </c:pt>
                <c:pt idx="12898">
                  <c:v>1136.8399999999999</c:v>
                </c:pt>
                <c:pt idx="12899">
                  <c:v>1135.28</c:v>
                </c:pt>
                <c:pt idx="12900">
                  <c:v>1149.75</c:v>
                </c:pt>
                <c:pt idx="12901">
                  <c:v>1170.3900000000001</c:v>
                </c:pt>
                <c:pt idx="12902">
                  <c:v>1159.8900000000001</c:v>
                </c:pt>
                <c:pt idx="12903">
                  <c:v>1112.6099999999999</c:v>
                </c:pt>
                <c:pt idx="12904">
                  <c:v>1041.25</c:v>
                </c:pt>
                <c:pt idx="12905">
                  <c:v>966.04</c:v>
                </c:pt>
                <c:pt idx="12906">
                  <c:v>1005.1</c:v>
                </c:pt>
                <c:pt idx="12907">
                  <c:v>984.23</c:v>
                </c:pt>
                <c:pt idx="12908">
                  <c:v>951.15</c:v>
                </c:pt>
                <c:pt idx="12909">
                  <c:v>892.52</c:v>
                </c:pt>
                <c:pt idx="12910">
                  <c:v>824.3</c:v>
                </c:pt>
                <c:pt idx="12911">
                  <c:v>764.75</c:v>
                </c:pt>
                <c:pt idx="12912">
                  <c:v>735.25</c:v>
                </c:pt>
                <c:pt idx="12913">
                  <c:v>704.57</c:v>
                </c:pt>
                <c:pt idx="12914">
                  <c:v>689.39</c:v>
                </c:pt>
                <c:pt idx="12915">
                  <c:v>682.02</c:v>
                </c:pt>
                <c:pt idx="12916">
                  <c:v>685.21</c:v>
                </c:pt>
                <c:pt idx="12917">
                  <c:v>714.18</c:v>
                </c:pt>
                <c:pt idx="12918">
                  <c:v>745.51</c:v>
                </c:pt>
                <c:pt idx="12919">
                  <c:v>879.42</c:v>
                </c:pt>
                <c:pt idx="12920">
                  <c:v>1011.08</c:v>
                </c:pt>
                <c:pt idx="12921">
                  <c:v>1090.99</c:v>
                </c:pt>
                <c:pt idx="12922">
                  <c:v>1125.1600000000001</c:v>
                </c:pt>
                <c:pt idx="12923">
                  <c:v>1136.6400000000001</c:v>
                </c:pt>
                <c:pt idx="12924">
                  <c:v>1132.1300000000001</c:v>
                </c:pt>
                <c:pt idx="12925">
                  <c:v>1136.06</c:v>
                </c:pt>
                <c:pt idx="12926">
                  <c:v>1120.32</c:v>
                </c:pt>
                <c:pt idx="12927">
                  <c:v>1069.81</c:v>
                </c:pt>
                <c:pt idx="12928">
                  <c:v>990.32</c:v>
                </c:pt>
                <c:pt idx="12929">
                  <c:v>915.15</c:v>
                </c:pt>
                <c:pt idx="12930">
                  <c:v>960.15</c:v>
                </c:pt>
                <c:pt idx="12931">
                  <c:v>944.07</c:v>
                </c:pt>
                <c:pt idx="12932">
                  <c:v>906.73</c:v>
                </c:pt>
                <c:pt idx="12933">
                  <c:v>864.9</c:v>
                </c:pt>
                <c:pt idx="12934">
                  <c:v>816.01</c:v>
                </c:pt>
                <c:pt idx="12935">
                  <c:v>758.74</c:v>
                </c:pt>
                <c:pt idx="12936">
                  <c:v>719.58</c:v>
                </c:pt>
                <c:pt idx="12937">
                  <c:v>695.21</c:v>
                </c:pt>
                <c:pt idx="12938">
                  <c:v>673.74</c:v>
                </c:pt>
                <c:pt idx="12939">
                  <c:v>673.82</c:v>
                </c:pt>
                <c:pt idx="12940">
                  <c:v>672.2</c:v>
                </c:pt>
                <c:pt idx="12941">
                  <c:v>662.86</c:v>
                </c:pt>
                <c:pt idx="12942">
                  <c:v>667.15</c:v>
                </c:pt>
                <c:pt idx="12943">
                  <c:v>762.99</c:v>
                </c:pt>
                <c:pt idx="12944">
                  <c:v>866.32</c:v>
                </c:pt>
                <c:pt idx="12945">
                  <c:v>951.96</c:v>
                </c:pt>
                <c:pt idx="12946">
                  <c:v>968.2</c:v>
                </c:pt>
                <c:pt idx="12947">
                  <c:v>950.41</c:v>
                </c:pt>
                <c:pt idx="12948">
                  <c:v>913.56</c:v>
                </c:pt>
                <c:pt idx="12949">
                  <c:v>889.53</c:v>
                </c:pt>
                <c:pt idx="12950">
                  <c:v>858.17</c:v>
                </c:pt>
                <c:pt idx="12951">
                  <c:v>834.26</c:v>
                </c:pt>
                <c:pt idx="12952">
                  <c:v>818.12</c:v>
                </c:pt>
                <c:pt idx="12953">
                  <c:v>816.72</c:v>
                </c:pt>
                <c:pt idx="12954">
                  <c:v>881.76</c:v>
                </c:pt>
                <c:pt idx="12955">
                  <c:v>880.87</c:v>
                </c:pt>
                <c:pt idx="12956">
                  <c:v>843.87</c:v>
                </c:pt>
                <c:pt idx="12957">
                  <c:v>803.22</c:v>
                </c:pt>
                <c:pt idx="12958">
                  <c:v>766.34</c:v>
                </c:pt>
                <c:pt idx="12959">
                  <c:v>721.41</c:v>
                </c:pt>
                <c:pt idx="12960">
                  <c:v>699.2</c:v>
                </c:pt>
                <c:pt idx="12961">
                  <c:v>680.36</c:v>
                </c:pt>
                <c:pt idx="12962">
                  <c:v>666.91</c:v>
                </c:pt>
                <c:pt idx="12963">
                  <c:v>651.04999999999995</c:v>
                </c:pt>
                <c:pt idx="12964">
                  <c:v>630.91</c:v>
                </c:pt>
                <c:pt idx="12965">
                  <c:v>621.92999999999995</c:v>
                </c:pt>
                <c:pt idx="12966">
                  <c:v>605.76</c:v>
                </c:pt>
                <c:pt idx="12967">
                  <c:v>649.07000000000005</c:v>
                </c:pt>
                <c:pt idx="12968">
                  <c:v>703.4</c:v>
                </c:pt>
                <c:pt idx="12969">
                  <c:v>735.1</c:v>
                </c:pt>
                <c:pt idx="12970">
                  <c:v>788.02</c:v>
                </c:pt>
                <c:pt idx="12971">
                  <c:v>806.12</c:v>
                </c:pt>
                <c:pt idx="12972">
                  <c:v>813.65</c:v>
                </c:pt>
                <c:pt idx="12973">
                  <c:v>814.3</c:v>
                </c:pt>
                <c:pt idx="12974">
                  <c:v>809.75</c:v>
                </c:pt>
                <c:pt idx="12975">
                  <c:v>798.8</c:v>
                </c:pt>
                <c:pt idx="12976">
                  <c:v>778.37</c:v>
                </c:pt>
                <c:pt idx="12977">
                  <c:v>771.44</c:v>
                </c:pt>
                <c:pt idx="12978">
                  <c:v>838.73</c:v>
                </c:pt>
                <c:pt idx="12979">
                  <c:v>850.34</c:v>
                </c:pt>
                <c:pt idx="12980">
                  <c:v>851.21</c:v>
                </c:pt>
                <c:pt idx="12981">
                  <c:v>816.43</c:v>
                </c:pt>
                <c:pt idx="12982">
                  <c:v>767.83</c:v>
                </c:pt>
                <c:pt idx="12983">
                  <c:v>715.6</c:v>
                </c:pt>
                <c:pt idx="12984">
                  <c:v>681.24</c:v>
                </c:pt>
                <c:pt idx="12985">
                  <c:v>663.43</c:v>
                </c:pt>
                <c:pt idx="12986">
                  <c:v>641.47</c:v>
                </c:pt>
                <c:pt idx="12987">
                  <c:v>638.97</c:v>
                </c:pt>
                <c:pt idx="12988">
                  <c:v>650.44000000000005</c:v>
                </c:pt>
                <c:pt idx="12989">
                  <c:v>669.43</c:v>
                </c:pt>
                <c:pt idx="12990">
                  <c:v>717.16</c:v>
                </c:pt>
                <c:pt idx="12991">
                  <c:v>900.48</c:v>
                </c:pt>
                <c:pt idx="12992">
                  <c:v>1047.29</c:v>
                </c:pt>
                <c:pt idx="12993">
                  <c:v>1132.78</c:v>
                </c:pt>
                <c:pt idx="12994">
                  <c:v>1181.28</c:v>
                </c:pt>
                <c:pt idx="12995">
                  <c:v>1175.6199999999999</c:v>
                </c:pt>
                <c:pt idx="12996">
                  <c:v>1149.53</c:v>
                </c:pt>
                <c:pt idx="12997">
                  <c:v>1141.1199999999999</c:v>
                </c:pt>
                <c:pt idx="12998">
                  <c:v>1128.56</c:v>
                </c:pt>
                <c:pt idx="12999">
                  <c:v>1084.01</c:v>
                </c:pt>
                <c:pt idx="13000">
                  <c:v>1005.44</c:v>
                </c:pt>
                <c:pt idx="13001">
                  <c:v>927.01</c:v>
                </c:pt>
                <c:pt idx="13002">
                  <c:v>960.51</c:v>
                </c:pt>
                <c:pt idx="13003">
                  <c:v>956.02</c:v>
                </c:pt>
                <c:pt idx="13004">
                  <c:v>919.11</c:v>
                </c:pt>
                <c:pt idx="13005">
                  <c:v>876.46</c:v>
                </c:pt>
                <c:pt idx="13006">
                  <c:v>812.93</c:v>
                </c:pt>
                <c:pt idx="13007">
                  <c:v>757.62</c:v>
                </c:pt>
                <c:pt idx="13008">
                  <c:v>712.75</c:v>
                </c:pt>
                <c:pt idx="13009">
                  <c:v>689.75</c:v>
                </c:pt>
                <c:pt idx="13010">
                  <c:v>674.44</c:v>
                </c:pt>
                <c:pt idx="13011">
                  <c:v>671.99</c:v>
                </c:pt>
                <c:pt idx="13012">
                  <c:v>675.08</c:v>
                </c:pt>
                <c:pt idx="13013">
                  <c:v>694.35</c:v>
                </c:pt>
                <c:pt idx="13014">
                  <c:v>741.84</c:v>
                </c:pt>
                <c:pt idx="13015">
                  <c:v>885.94</c:v>
                </c:pt>
                <c:pt idx="13016">
                  <c:v>1017.43</c:v>
                </c:pt>
                <c:pt idx="13017">
                  <c:v>1102.8900000000001</c:v>
                </c:pt>
                <c:pt idx="13018">
                  <c:v>1140.8</c:v>
                </c:pt>
                <c:pt idx="13019">
                  <c:v>1156.6600000000001</c:v>
                </c:pt>
                <c:pt idx="13020">
                  <c:v>1161.3800000000001</c:v>
                </c:pt>
                <c:pt idx="13021">
                  <c:v>1196.07</c:v>
                </c:pt>
                <c:pt idx="13022">
                  <c:v>1193.5</c:v>
                </c:pt>
                <c:pt idx="13023">
                  <c:v>1128.3499999999999</c:v>
                </c:pt>
                <c:pt idx="13024">
                  <c:v>1059.69</c:v>
                </c:pt>
                <c:pt idx="13025">
                  <c:v>956.18</c:v>
                </c:pt>
                <c:pt idx="13026">
                  <c:v>1001.59</c:v>
                </c:pt>
                <c:pt idx="13027">
                  <c:v>1000.25</c:v>
                </c:pt>
                <c:pt idx="13028">
                  <c:v>971.28</c:v>
                </c:pt>
                <c:pt idx="13029">
                  <c:v>916.73</c:v>
                </c:pt>
                <c:pt idx="13030">
                  <c:v>855.45</c:v>
                </c:pt>
                <c:pt idx="13031">
                  <c:v>793.39</c:v>
                </c:pt>
                <c:pt idx="13032">
                  <c:v>756.95</c:v>
                </c:pt>
                <c:pt idx="13033">
                  <c:v>729.13</c:v>
                </c:pt>
                <c:pt idx="13034">
                  <c:v>711.36</c:v>
                </c:pt>
                <c:pt idx="13035">
                  <c:v>698.35</c:v>
                </c:pt>
                <c:pt idx="13036">
                  <c:v>708.05</c:v>
                </c:pt>
                <c:pt idx="13037">
                  <c:v>722.16</c:v>
                </c:pt>
                <c:pt idx="13038">
                  <c:v>761.4</c:v>
                </c:pt>
                <c:pt idx="13039">
                  <c:v>915.6</c:v>
                </c:pt>
                <c:pt idx="13040">
                  <c:v>1032.93</c:v>
                </c:pt>
                <c:pt idx="13041">
                  <c:v>1120.97</c:v>
                </c:pt>
                <c:pt idx="13042">
                  <c:v>1157.28</c:v>
                </c:pt>
                <c:pt idx="13043">
                  <c:v>1165.29</c:v>
                </c:pt>
                <c:pt idx="13044">
                  <c:v>1185.9000000000001</c:v>
                </c:pt>
                <c:pt idx="13045">
                  <c:v>1175.74</c:v>
                </c:pt>
                <c:pt idx="13046">
                  <c:v>1112.71</c:v>
                </c:pt>
                <c:pt idx="13047">
                  <c:v>1062.6500000000001</c:v>
                </c:pt>
                <c:pt idx="13048">
                  <c:v>994.89</c:v>
                </c:pt>
                <c:pt idx="13049">
                  <c:v>941.42</c:v>
                </c:pt>
                <c:pt idx="13050">
                  <c:v>971.66</c:v>
                </c:pt>
                <c:pt idx="13051">
                  <c:v>933.44</c:v>
                </c:pt>
                <c:pt idx="13052">
                  <c:v>887.79</c:v>
                </c:pt>
                <c:pt idx="13053">
                  <c:v>858.18</c:v>
                </c:pt>
                <c:pt idx="13054">
                  <c:v>794.23</c:v>
                </c:pt>
                <c:pt idx="13055">
                  <c:v>739.49</c:v>
                </c:pt>
                <c:pt idx="13056">
                  <c:v>698.96</c:v>
                </c:pt>
                <c:pt idx="13057">
                  <c:v>678.38</c:v>
                </c:pt>
                <c:pt idx="13058">
                  <c:v>659.83</c:v>
                </c:pt>
                <c:pt idx="13059">
                  <c:v>652.16999999999996</c:v>
                </c:pt>
                <c:pt idx="13060">
                  <c:v>659.59</c:v>
                </c:pt>
                <c:pt idx="13061">
                  <c:v>690.06</c:v>
                </c:pt>
                <c:pt idx="13062">
                  <c:v>720.45</c:v>
                </c:pt>
                <c:pt idx="13063">
                  <c:v>888.17</c:v>
                </c:pt>
                <c:pt idx="13064">
                  <c:v>1013.26</c:v>
                </c:pt>
                <c:pt idx="13065">
                  <c:v>1094.3</c:v>
                </c:pt>
                <c:pt idx="13066">
                  <c:v>1125.58</c:v>
                </c:pt>
                <c:pt idx="13067">
                  <c:v>1098.1300000000001</c:v>
                </c:pt>
                <c:pt idx="13068">
                  <c:v>1098.26</c:v>
                </c:pt>
                <c:pt idx="13069">
                  <c:v>1103.3399999999999</c:v>
                </c:pt>
                <c:pt idx="13070">
                  <c:v>1091.17</c:v>
                </c:pt>
                <c:pt idx="13071">
                  <c:v>1016.97</c:v>
                </c:pt>
                <c:pt idx="13072">
                  <c:v>980.44</c:v>
                </c:pt>
                <c:pt idx="13073">
                  <c:v>926.22</c:v>
                </c:pt>
                <c:pt idx="13074">
                  <c:v>958.31</c:v>
                </c:pt>
                <c:pt idx="13075">
                  <c:v>941.3</c:v>
                </c:pt>
                <c:pt idx="13076">
                  <c:v>903.02</c:v>
                </c:pt>
                <c:pt idx="13077">
                  <c:v>857.58</c:v>
                </c:pt>
                <c:pt idx="13078">
                  <c:v>799.73</c:v>
                </c:pt>
                <c:pt idx="13079">
                  <c:v>754.49</c:v>
                </c:pt>
                <c:pt idx="13080">
                  <c:v>715.94</c:v>
                </c:pt>
                <c:pt idx="13081">
                  <c:v>694.8</c:v>
                </c:pt>
                <c:pt idx="13082">
                  <c:v>674.37</c:v>
                </c:pt>
                <c:pt idx="13083">
                  <c:v>661.4</c:v>
                </c:pt>
                <c:pt idx="13084">
                  <c:v>671.74</c:v>
                </c:pt>
                <c:pt idx="13085">
                  <c:v>705.87</c:v>
                </c:pt>
                <c:pt idx="13086">
                  <c:v>726.44</c:v>
                </c:pt>
                <c:pt idx="13087">
                  <c:v>881.11</c:v>
                </c:pt>
                <c:pt idx="13088">
                  <c:v>1010.2</c:v>
                </c:pt>
                <c:pt idx="13089">
                  <c:v>1091.5</c:v>
                </c:pt>
                <c:pt idx="13090">
                  <c:v>1140.1199999999999</c:v>
                </c:pt>
                <c:pt idx="13091">
                  <c:v>1137.96</c:v>
                </c:pt>
                <c:pt idx="13092">
                  <c:v>1125.44</c:v>
                </c:pt>
                <c:pt idx="13093">
                  <c:v>1139.3599999999999</c:v>
                </c:pt>
                <c:pt idx="13094">
                  <c:v>1118.44</c:v>
                </c:pt>
                <c:pt idx="13095">
                  <c:v>1106.9000000000001</c:v>
                </c:pt>
                <c:pt idx="13096">
                  <c:v>1007.74</c:v>
                </c:pt>
                <c:pt idx="13097">
                  <c:v>927.93</c:v>
                </c:pt>
                <c:pt idx="13098">
                  <c:v>976.71</c:v>
                </c:pt>
                <c:pt idx="13099">
                  <c:v>974.73</c:v>
                </c:pt>
                <c:pt idx="13100">
                  <c:v>933.97</c:v>
                </c:pt>
                <c:pt idx="13101">
                  <c:v>891.12</c:v>
                </c:pt>
                <c:pt idx="13102">
                  <c:v>843.17</c:v>
                </c:pt>
                <c:pt idx="13103">
                  <c:v>798.76</c:v>
                </c:pt>
                <c:pt idx="13104">
                  <c:v>759.13</c:v>
                </c:pt>
                <c:pt idx="13105">
                  <c:v>731.49</c:v>
                </c:pt>
                <c:pt idx="13106">
                  <c:v>714.38</c:v>
                </c:pt>
                <c:pt idx="13107">
                  <c:v>703.04</c:v>
                </c:pt>
                <c:pt idx="13108">
                  <c:v>697.49</c:v>
                </c:pt>
                <c:pt idx="13109">
                  <c:v>695.95</c:v>
                </c:pt>
                <c:pt idx="13110">
                  <c:v>706.02</c:v>
                </c:pt>
                <c:pt idx="13111">
                  <c:v>801.53</c:v>
                </c:pt>
                <c:pt idx="13112">
                  <c:v>912.79</c:v>
                </c:pt>
                <c:pt idx="13113">
                  <c:v>998.32</c:v>
                </c:pt>
                <c:pt idx="13114">
                  <c:v>1027.1400000000001</c:v>
                </c:pt>
                <c:pt idx="13115">
                  <c:v>1019.31</c:v>
                </c:pt>
                <c:pt idx="13116">
                  <c:v>983.49</c:v>
                </c:pt>
                <c:pt idx="13117">
                  <c:v>949.19</c:v>
                </c:pt>
                <c:pt idx="13118">
                  <c:v>921.86</c:v>
                </c:pt>
                <c:pt idx="13119">
                  <c:v>891.06</c:v>
                </c:pt>
                <c:pt idx="13120">
                  <c:v>858.59</c:v>
                </c:pt>
                <c:pt idx="13121">
                  <c:v>865.79</c:v>
                </c:pt>
                <c:pt idx="13122">
                  <c:v>930.69</c:v>
                </c:pt>
                <c:pt idx="13123">
                  <c:v>927.8</c:v>
                </c:pt>
                <c:pt idx="13124">
                  <c:v>887.49</c:v>
                </c:pt>
                <c:pt idx="13125">
                  <c:v>841.23</c:v>
                </c:pt>
                <c:pt idx="13126">
                  <c:v>801.87</c:v>
                </c:pt>
                <c:pt idx="13127">
                  <c:v>764.08</c:v>
                </c:pt>
                <c:pt idx="13128">
                  <c:v>736.15</c:v>
                </c:pt>
                <c:pt idx="13129">
                  <c:v>702.4</c:v>
                </c:pt>
                <c:pt idx="13130">
                  <c:v>688</c:v>
                </c:pt>
                <c:pt idx="13131">
                  <c:v>676.13</c:v>
                </c:pt>
                <c:pt idx="13132">
                  <c:v>665.96</c:v>
                </c:pt>
                <c:pt idx="13133">
                  <c:v>652.26</c:v>
                </c:pt>
                <c:pt idx="13134">
                  <c:v>636.26</c:v>
                </c:pt>
                <c:pt idx="13135">
                  <c:v>673.95</c:v>
                </c:pt>
                <c:pt idx="13136">
                  <c:v>706.61</c:v>
                </c:pt>
                <c:pt idx="13137">
                  <c:v>747.6</c:v>
                </c:pt>
                <c:pt idx="13138">
                  <c:v>776.93</c:v>
                </c:pt>
                <c:pt idx="13139">
                  <c:v>777.35</c:v>
                </c:pt>
                <c:pt idx="13140">
                  <c:v>776.87</c:v>
                </c:pt>
                <c:pt idx="13141">
                  <c:v>775.88</c:v>
                </c:pt>
                <c:pt idx="13142">
                  <c:v>771.87</c:v>
                </c:pt>
                <c:pt idx="13143">
                  <c:v>764.35</c:v>
                </c:pt>
                <c:pt idx="13144">
                  <c:v>757.35</c:v>
                </c:pt>
                <c:pt idx="13145">
                  <c:v>758.24</c:v>
                </c:pt>
                <c:pt idx="13146">
                  <c:v>844.15</c:v>
                </c:pt>
                <c:pt idx="13147">
                  <c:v>859.77</c:v>
                </c:pt>
                <c:pt idx="13148">
                  <c:v>853.14</c:v>
                </c:pt>
                <c:pt idx="13149">
                  <c:v>819.5</c:v>
                </c:pt>
                <c:pt idx="13150">
                  <c:v>775.96</c:v>
                </c:pt>
                <c:pt idx="13151">
                  <c:v>726.98</c:v>
                </c:pt>
                <c:pt idx="13152">
                  <c:v>695.07</c:v>
                </c:pt>
                <c:pt idx="13153">
                  <c:v>672.31</c:v>
                </c:pt>
                <c:pt idx="13154">
                  <c:v>658.38</c:v>
                </c:pt>
                <c:pt idx="13155">
                  <c:v>651.86</c:v>
                </c:pt>
                <c:pt idx="13156">
                  <c:v>664.29</c:v>
                </c:pt>
                <c:pt idx="13157">
                  <c:v>697.01</c:v>
                </c:pt>
                <c:pt idx="13158">
                  <c:v>724.61</c:v>
                </c:pt>
                <c:pt idx="13159">
                  <c:v>894.07</c:v>
                </c:pt>
                <c:pt idx="13160">
                  <c:v>1050.08</c:v>
                </c:pt>
                <c:pt idx="13161">
                  <c:v>1127.48</c:v>
                </c:pt>
                <c:pt idx="13162">
                  <c:v>1160.78</c:v>
                </c:pt>
                <c:pt idx="13163">
                  <c:v>1161.18</c:v>
                </c:pt>
                <c:pt idx="13164">
                  <c:v>1169.7</c:v>
                </c:pt>
                <c:pt idx="13165">
                  <c:v>1188.3800000000001</c:v>
                </c:pt>
                <c:pt idx="13166">
                  <c:v>1187.82</c:v>
                </c:pt>
                <c:pt idx="13167">
                  <c:v>1142.8699999999999</c:v>
                </c:pt>
                <c:pt idx="13168">
                  <c:v>1065.6600000000001</c:v>
                </c:pt>
                <c:pt idx="13169">
                  <c:v>972.4</c:v>
                </c:pt>
                <c:pt idx="13170">
                  <c:v>991.18</c:v>
                </c:pt>
                <c:pt idx="13171">
                  <c:v>992.74</c:v>
                </c:pt>
                <c:pt idx="13172">
                  <c:v>962.9</c:v>
                </c:pt>
                <c:pt idx="13173">
                  <c:v>918</c:v>
                </c:pt>
                <c:pt idx="13174">
                  <c:v>859.06</c:v>
                </c:pt>
                <c:pt idx="13175">
                  <c:v>792.31</c:v>
                </c:pt>
                <c:pt idx="13176">
                  <c:v>747.19</c:v>
                </c:pt>
                <c:pt idx="13177">
                  <c:v>719.53</c:v>
                </c:pt>
                <c:pt idx="13178">
                  <c:v>704.09</c:v>
                </c:pt>
                <c:pt idx="13179">
                  <c:v>702.12</c:v>
                </c:pt>
                <c:pt idx="13180">
                  <c:v>708.45</c:v>
                </c:pt>
                <c:pt idx="13181">
                  <c:v>725.39</c:v>
                </c:pt>
                <c:pt idx="13182">
                  <c:v>765.06</c:v>
                </c:pt>
                <c:pt idx="13183">
                  <c:v>941.44</c:v>
                </c:pt>
                <c:pt idx="13184">
                  <c:v>1072.6600000000001</c:v>
                </c:pt>
                <c:pt idx="13185">
                  <c:v>1153.4100000000001</c:v>
                </c:pt>
                <c:pt idx="13186">
                  <c:v>1185.3</c:v>
                </c:pt>
                <c:pt idx="13187">
                  <c:v>1182.6600000000001</c:v>
                </c:pt>
                <c:pt idx="13188">
                  <c:v>1167.6300000000001</c:v>
                </c:pt>
                <c:pt idx="13189">
                  <c:v>1152.57</c:v>
                </c:pt>
                <c:pt idx="13190">
                  <c:v>1158.1400000000001</c:v>
                </c:pt>
                <c:pt idx="13191">
                  <c:v>1143.1400000000001</c:v>
                </c:pt>
                <c:pt idx="13192">
                  <c:v>1074.96</c:v>
                </c:pt>
                <c:pt idx="13193">
                  <c:v>979.27</c:v>
                </c:pt>
                <c:pt idx="13194">
                  <c:v>1022.89</c:v>
                </c:pt>
                <c:pt idx="13195">
                  <c:v>1009.82</c:v>
                </c:pt>
                <c:pt idx="13196">
                  <c:v>971.62</c:v>
                </c:pt>
                <c:pt idx="13197">
                  <c:v>920.31</c:v>
                </c:pt>
                <c:pt idx="13198">
                  <c:v>851.65</c:v>
                </c:pt>
                <c:pt idx="13199">
                  <c:v>792.59</c:v>
                </c:pt>
                <c:pt idx="13200">
                  <c:v>745.47</c:v>
                </c:pt>
                <c:pt idx="13201">
                  <c:v>729.02</c:v>
                </c:pt>
                <c:pt idx="13202">
                  <c:v>709.4</c:v>
                </c:pt>
                <c:pt idx="13203">
                  <c:v>703.24</c:v>
                </c:pt>
                <c:pt idx="13204">
                  <c:v>713.86</c:v>
                </c:pt>
                <c:pt idx="13205">
                  <c:v>730.73</c:v>
                </c:pt>
                <c:pt idx="13206">
                  <c:v>759.03</c:v>
                </c:pt>
                <c:pt idx="13207">
                  <c:v>922.36</c:v>
                </c:pt>
                <c:pt idx="13208">
                  <c:v>1059.6300000000001</c:v>
                </c:pt>
                <c:pt idx="13209">
                  <c:v>1132.51</c:v>
                </c:pt>
                <c:pt idx="13210">
                  <c:v>1157.23</c:v>
                </c:pt>
                <c:pt idx="13211">
                  <c:v>1150.08</c:v>
                </c:pt>
                <c:pt idx="13212">
                  <c:v>1143.28</c:v>
                </c:pt>
                <c:pt idx="13213">
                  <c:v>1126.01</c:v>
                </c:pt>
                <c:pt idx="13214">
                  <c:v>1087.8900000000001</c:v>
                </c:pt>
                <c:pt idx="13215">
                  <c:v>1042.6600000000001</c:v>
                </c:pt>
                <c:pt idx="13216">
                  <c:v>983.24</c:v>
                </c:pt>
                <c:pt idx="13217">
                  <c:v>920.69</c:v>
                </c:pt>
                <c:pt idx="13218">
                  <c:v>953.72</c:v>
                </c:pt>
                <c:pt idx="13219">
                  <c:v>941.38</c:v>
                </c:pt>
                <c:pt idx="13220">
                  <c:v>903.79</c:v>
                </c:pt>
                <c:pt idx="13221">
                  <c:v>845.69</c:v>
                </c:pt>
                <c:pt idx="13222">
                  <c:v>785.61</c:v>
                </c:pt>
                <c:pt idx="13223">
                  <c:v>732.38</c:v>
                </c:pt>
                <c:pt idx="13224">
                  <c:v>694.11</c:v>
                </c:pt>
                <c:pt idx="13225">
                  <c:v>673.25</c:v>
                </c:pt>
                <c:pt idx="13226">
                  <c:v>659.82</c:v>
                </c:pt>
                <c:pt idx="13227">
                  <c:v>652.66999999999996</c:v>
                </c:pt>
                <c:pt idx="13228">
                  <c:v>668.83</c:v>
                </c:pt>
                <c:pt idx="13229">
                  <c:v>687.76</c:v>
                </c:pt>
                <c:pt idx="13230">
                  <c:v>717.61</c:v>
                </c:pt>
                <c:pt idx="13231">
                  <c:v>885.41</c:v>
                </c:pt>
                <c:pt idx="13232">
                  <c:v>1022.61</c:v>
                </c:pt>
                <c:pt idx="13233">
                  <c:v>1110.8</c:v>
                </c:pt>
                <c:pt idx="13234">
                  <c:v>1138.6400000000001</c:v>
                </c:pt>
                <c:pt idx="13235">
                  <c:v>1148.1500000000001</c:v>
                </c:pt>
                <c:pt idx="13236">
                  <c:v>1151.98</c:v>
                </c:pt>
                <c:pt idx="13237">
                  <c:v>1173.54</c:v>
                </c:pt>
                <c:pt idx="13238">
                  <c:v>1161.45</c:v>
                </c:pt>
                <c:pt idx="13239">
                  <c:v>1107.28</c:v>
                </c:pt>
                <c:pt idx="13240">
                  <c:v>1044.56</c:v>
                </c:pt>
                <c:pt idx="13241">
                  <c:v>952.22</c:v>
                </c:pt>
                <c:pt idx="13242">
                  <c:v>1013.09</c:v>
                </c:pt>
                <c:pt idx="13243">
                  <c:v>985.72</c:v>
                </c:pt>
                <c:pt idx="13244">
                  <c:v>954.89</c:v>
                </c:pt>
                <c:pt idx="13245">
                  <c:v>901.55</c:v>
                </c:pt>
                <c:pt idx="13246">
                  <c:v>841.29</c:v>
                </c:pt>
                <c:pt idx="13247">
                  <c:v>781.07</c:v>
                </c:pt>
                <c:pt idx="13248">
                  <c:v>741.23</c:v>
                </c:pt>
                <c:pt idx="13249">
                  <c:v>714.78</c:v>
                </c:pt>
                <c:pt idx="13250">
                  <c:v>694.23</c:v>
                </c:pt>
                <c:pt idx="13251">
                  <c:v>691.29</c:v>
                </c:pt>
                <c:pt idx="13252">
                  <c:v>693.55</c:v>
                </c:pt>
                <c:pt idx="13253">
                  <c:v>718.24</c:v>
                </c:pt>
                <c:pt idx="13254">
                  <c:v>747.58</c:v>
                </c:pt>
                <c:pt idx="13255">
                  <c:v>923.14</c:v>
                </c:pt>
                <c:pt idx="13256">
                  <c:v>1003.53</c:v>
                </c:pt>
                <c:pt idx="13257">
                  <c:v>1153.0899999999999</c:v>
                </c:pt>
                <c:pt idx="13258">
                  <c:v>1190.9000000000001</c:v>
                </c:pt>
                <c:pt idx="13259">
                  <c:v>1192.45</c:v>
                </c:pt>
                <c:pt idx="13260">
                  <c:v>1196.06</c:v>
                </c:pt>
                <c:pt idx="13261">
                  <c:v>1208.49</c:v>
                </c:pt>
                <c:pt idx="13262">
                  <c:v>1197.99</c:v>
                </c:pt>
                <c:pt idx="13263">
                  <c:v>1161.92</c:v>
                </c:pt>
                <c:pt idx="13264">
                  <c:v>1087.27</c:v>
                </c:pt>
                <c:pt idx="13265">
                  <c:v>992.28</c:v>
                </c:pt>
                <c:pt idx="13266">
                  <c:v>1038.3499999999999</c:v>
                </c:pt>
                <c:pt idx="13267">
                  <c:v>1028.06</c:v>
                </c:pt>
                <c:pt idx="13268">
                  <c:v>989.56</c:v>
                </c:pt>
                <c:pt idx="13269">
                  <c:v>938.48</c:v>
                </c:pt>
                <c:pt idx="13270">
                  <c:v>890.13</c:v>
                </c:pt>
                <c:pt idx="13271">
                  <c:v>840.21</c:v>
                </c:pt>
                <c:pt idx="13272">
                  <c:v>796.74</c:v>
                </c:pt>
                <c:pt idx="13273">
                  <c:v>769.79</c:v>
                </c:pt>
                <c:pt idx="13274">
                  <c:v>748.29</c:v>
                </c:pt>
                <c:pt idx="13275">
                  <c:v>729.38</c:v>
                </c:pt>
                <c:pt idx="13276">
                  <c:v>723.44</c:v>
                </c:pt>
                <c:pt idx="13277">
                  <c:v>722.09</c:v>
                </c:pt>
                <c:pt idx="13278">
                  <c:v>720.3</c:v>
                </c:pt>
                <c:pt idx="13279">
                  <c:v>827.82</c:v>
                </c:pt>
                <c:pt idx="13280">
                  <c:v>944.82</c:v>
                </c:pt>
                <c:pt idx="13281">
                  <c:v>1011.72</c:v>
                </c:pt>
                <c:pt idx="13282">
                  <c:v>1039.4100000000001</c:v>
                </c:pt>
                <c:pt idx="13283">
                  <c:v>1034.4000000000001</c:v>
                </c:pt>
                <c:pt idx="13284">
                  <c:v>1004</c:v>
                </c:pt>
                <c:pt idx="13285">
                  <c:v>968.09</c:v>
                </c:pt>
                <c:pt idx="13286">
                  <c:v>919.53</c:v>
                </c:pt>
                <c:pt idx="13287">
                  <c:v>879</c:v>
                </c:pt>
                <c:pt idx="13288">
                  <c:v>875.49</c:v>
                </c:pt>
                <c:pt idx="13289">
                  <c:v>885.03</c:v>
                </c:pt>
                <c:pt idx="13290">
                  <c:v>925.11</c:v>
                </c:pt>
                <c:pt idx="13291">
                  <c:v>888.44</c:v>
                </c:pt>
                <c:pt idx="13292">
                  <c:v>857.11</c:v>
                </c:pt>
                <c:pt idx="13293">
                  <c:v>820.72</c:v>
                </c:pt>
                <c:pt idx="13294">
                  <c:v>782.85</c:v>
                </c:pt>
                <c:pt idx="13295">
                  <c:v>762.57</c:v>
                </c:pt>
                <c:pt idx="13296">
                  <c:v>732.1</c:v>
                </c:pt>
                <c:pt idx="13297">
                  <c:v>715.01</c:v>
                </c:pt>
                <c:pt idx="13298">
                  <c:v>694.38</c:v>
                </c:pt>
                <c:pt idx="13299">
                  <c:v>680.32</c:v>
                </c:pt>
                <c:pt idx="13300">
                  <c:v>673.7</c:v>
                </c:pt>
                <c:pt idx="13301">
                  <c:v>669.37</c:v>
                </c:pt>
                <c:pt idx="13302">
                  <c:v>644.39</c:v>
                </c:pt>
                <c:pt idx="13303">
                  <c:v>669.93</c:v>
                </c:pt>
                <c:pt idx="13304">
                  <c:v>709.61</c:v>
                </c:pt>
                <c:pt idx="13305">
                  <c:v>739.78</c:v>
                </c:pt>
                <c:pt idx="13306">
                  <c:v>777.32</c:v>
                </c:pt>
                <c:pt idx="13307">
                  <c:v>789.34</c:v>
                </c:pt>
                <c:pt idx="13308">
                  <c:v>760.02</c:v>
                </c:pt>
                <c:pt idx="13309">
                  <c:v>789.65</c:v>
                </c:pt>
                <c:pt idx="13310">
                  <c:v>778.23</c:v>
                </c:pt>
                <c:pt idx="13311">
                  <c:v>789.04</c:v>
                </c:pt>
                <c:pt idx="13312">
                  <c:v>787.31</c:v>
                </c:pt>
                <c:pt idx="13313">
                  <c:v>797.06</c:v>
                </c:pt>
                <c:pt idx="13314">
                  <c:v>866.32</c:v>
                </c:pt>
                <c:pt idx="13315">
                  <c:v>888.75</c:v>
                </c:pt>
                <c:pt idx="13316">
                  <c:v>882.09</c:v>
                </c:pt>
                <c:pt idx="13317">
                  <c:v>853.75</c:v>
                </c:pt>
                <c:pt idx="13318">
                  <c:v>801.63</c:v>
                </c:pt>
                <c:pt idx="13319">
                  <c:v>747.94</c:v>
                </c:pt>
                <c:pt idx="13320">
                  <c:v>715.65</c:v>
                </c:pt>
                <c:pt idx="13321">
                  <c:v>690.08</c:v>
                </c:pt>
                <c:pt idx="13322">
                  <c:v>674.09</c:v>
                </c:pt>
                <c:pt idx="13323">
                  <c:v>669.53</c:v>
                </c:pt>
                <c:pt idx="13324">
                  <c:v>680.33</c:v>
                </c:pt>
                <c:pt idx="13325">
                  <c:v>722.49</c:v>
                </c:pt>
                <c:pt idx="13326">
                  <c:v>753.89</c:v>
                </c:pt>
                <c:pt idx="13327">
                  <c:v>931.34</c:v>
                </c:pt>
                <c:pt idx="13328">
                  <c:v>1063.1400000000001</c:v>
                </c:pt>
                <c:pt idx="13329">
                  <c:v>1159.56</c:v>
                </c:pt>
                <c:pt idx="13330">
                  <c:v>1191.53</c:v>
                </c:pt>
                <c:pt idx="13331">
                  <c:v>1192.6500000000001</c:v>
                </c:pt>
                <c:pt idx="13332">
                  <c:v>1201.01</c:v>
                </c:pt>
                <c:pt idx="13333">
                  <c:v>1207.27</c:v>
                </c:pt>
                <c:pt idx="13334">
                  <c:v>1145.83</c:v>
                </c:pt>
                <c:pt idx="13335">
                  <c:v>1100.5899999999999</c:v>
                </c:pt>
                <c:pt idx="13336">
                  <c:v>1031.17</c:v>
                </c:pt>
                <c:pt idx="13337">
                  <c:v>950.77</c:v>
                </c:pt>
                <c:pt idx="13338">
                  <c:v>968.65</c:v>
                </c:pt>
                <c:pt idx="13339">
                  <c:v>946.43</c:v>
                </c:pt>
                <c:pt idx="13340">
                  <c:v>910.9</c:v>
                </c:pt>
                <c:pt idx="13341">
                  <c:v>865.99</c:v>
                </c:pt>
                <c:pt idx="13342">
                  <c:v>796.77</c:v>
                </c:pt>
                <c:pt idx="13343">
                  <c:v>743.66</c:v>
                </c:pt>
                <c:pt idx="13344">
                  <c:v>707.49</c:v>
                </c:pt>
                <c:pt idx="13345">
                  <c:v>687.11</c:v>
                </c:pt>
                <c:pt idx="13346">
                  <c:v>673.66</c:v>
                </c:pt>
                <c:pt idx="13347">
                  <c:v>668.94</c:v>
                </c:pt>
                <c:pt idx="13348">
                  <c:v>677.07</c:v>
                </c:pt>
                <c:pt idx="13349">
                  <c:v>710.11</c:v>
                </c:pt>
                <c:pt idx="13350">
                  <c:v>731.59</c:v>
                </c:pt>
                <c:pt idx="13351">
                  <c:v>904.66</c:v>
                </c:pt>
                <c:pt idx="13352">
                  <c:v>1030.73</c:v>
                </c:pt>
                <c:pt idx="13353">
                  <c:v>1089.54</c:v>
                </c:pt>
                <c:pt idx="13354">
                  <c:v>1108.99</c:v>
                </c:pt>
                <c:pt idx="13355">
                  <c:v>1105.0899999999999</c:v>
                </c:pt>
                <c:pt idx="13356">
                  <c:v>1104.29</c:v>
                </c:pt>
                <c:pt idx="13357">
                  <c:v>1108.1400000000001</c:v>
                </c:pt>
                <c:pt idx="13358">
                  <c:v>1091.02</c:v>
                </c:pt>
                <c:pt idx="13359">
                  <c:v>1031.26</c:v>
                </c:pt>
                <c:pt idx="13360">
                  <c:v>973.97</c:v>
                </c:pt>
                <c:pt idx="13361">
                  <c:v>902.26</c:v>
                </c:pt>
                <c:pt idx="13362">
                  <c:v>933.26</c:v>
                </c:pt>
                <c:pt idx="13363">
                  <c:v>911.58</c:v>
                </c:pt>
                <c:pt idx="13364">
                  <c:v>869.25</c:v>
                </c:pt>
                <c:pt idx="13365">
                  <c:v>819.84</c:v>
                </c:pt>
                <c:pt idx="13366">
                  <c:v>756.15</c:v>
                </c:pt>
                <c:pt idx="13367">
                  <c:v>697.27</c:v>
                </c:pt>
                <c:pt idx="13368">
                  <c:v>668.41</c:v>
                </c:pt>
                <c:pt idx="13369">
                  <c:v>645.25</c:v>
                </c:pt>
                <c:pt idx="13370">
                  <c:v>632.42999999999995</c:v>
                </c:pt>
                <c:pt idx="13371">
                  <c:v>632.01</c:v>
                </c:pt>
                <c:pt idx="13372">
                  <c:v>643.29</c:v>
                </c:pt>
                <c:pt idx="13373">
                  <c:v>684.37</c:v>
                </c:pt>
                <c:pt idx="13374">
                  <c:v>700.05</c:v>
                </c:pt>
                <c:pt idx="13375">
                  <c:v>854.73</c:v>
                </c:pt>
                <c:pt idx="13376">
                  <c:v>992.77</c:v>
                </c:pt>
                <c:pt idx="13377">
                  <c:v>1068.22</c:v>
                </c:pt>
                <c:pt idx="13378">
                  <c:v>1121.33</c:v>
                </c:pt>
                <c:pt idx="13379">
                  <c:v>1122.46</c:v>
                </c:pt>
                <c:pt idx="13380">
                  <c:v>1122.76</c:v>
                </c:pt>
                <c:pt idx="13381">
                  <c:v>1139.3599999999999</c:v>
                </c:pt>
                <c:pt idx="13382">
                  <c:v>1140.5999999999999</c:v>
                </c:pt>
                <c:pt idx="13383">
                  <c:v>1087.06</c:v>
                </c:pt>
                <c:pt idx="13384">
                  <c:v>1013.51</c:v>
                </c:pt>
                <c:pt idx="13385">
                  <c:v>968.03</c:v>
                </c:pt>
                <c:pt idx="13386">
                  <c:v>991.15</c:v>
                </c:pt>
                <c:pt idx="13387">
                  <c:v>949.04</c:v>
                </c:pt>
                <c:pt idx="13388">
                  <c:v>908.95</c:v>
                </c:pt>
                <c:pt idx="13389">
                  <c:v>854.88</c:v>
                </c:pt>
                <c:pt idx="13390">
                  <c:v>803.5</c:v>
                </c:pt>
                <c:pt idx="13391">
                  <c:v>746.08</c:v>
                </c:pt>
                <c:pt idx="13392">
                  <c:v>708.16</c:v>
                </c:pt>
                <c:pt idx="13393">
                  <c:v>683.68</c:v>
                </c:pt>
                <c:pt idx="13394">
                  <c:v>669.12</c:v>
                </c:pt>
                <c:pt idx="13395">
                  <c:v>668.44</c:v>
                </c:pt>
                <c:pt idx="13396">
                  <c:v>678.41</c:v>
                </c:pt>
                <c:pt idx="13397">
                  <c:v>705.54</c:v>
                </c:pt>
                <c:pt idx="13398">
                  <c:v>727.32</c:v>
                </c:pt>
                <c:pt idx="13399">
                  <c:v>870.86</c:v>
                </c:pt>
                <c:pt idx="13400">
                  <c:v>983.68</c:v>
                </c:pt>
                <c:pt idx="13401">
                  <c:v>1063.43</c:v>
                </c:pt>
                <c:pt idx="13402">
                  <c:v>1082.98</c:v>
                </c:pt>
                <c:pt idx="13403">
                  <c:v>1062.79</c:v>
                </c:pt>
                <c:pt idx="13404">
                  <c:v>1067.93</c:v>
                </c:pt>
                <c:pt idx="13405">
                  <c:v>1081.9100000000001</c:v>
                </c:pt>
                <c:pt idx="13406">
                  <c:v>1089.5</c:v>
                </c:pt>
                <c:pt idx="13407">
                  <c:v>1044.78</c:v>
                </c:pt>
                <c:pt idx="13408">
                  <c:v>980.75</c:v>
                </c:pt>
                <c:pt idx="13409">
                  <c:v>902.42</c:v>
                </c:pt>
                <c:pt idx="13410">
                  <c:v>961.37</c:v>
                </c:pt>
                <c:pt idx="13411">
                  <c:v>952.62</c:v>
                </c:pt>
                <c:pt idx="13412">
                  <c:v>916.48</c:v>
                </c:pt>
                <c:pt idx="13413">
                  <c:v>886.61</c:v>
                </c:pt>
                <c:pt idx="13414">
                  <c:v>835.58</c:v>
                </c:pt>
                <c:pt idx="13415">
                  <c:v>784.74</c:v>
                </c:pt>
                <c:pt idx="13416">
                  <c:v>738.41</c:v>
                </c:pt>
                <c:pt idx="13417">
                  <c:v>712.05</c:v>
                </c:pt>
                <c:pt idx="13418">
                  <c:v>685.42</c:v>
                </c:pt>
                <c:pt idx="13419">
                  <c:v>668.9</c:v>
                </c:pt>
                <c:pt idx="13420">
                  <c:v>678.86</c:v>
                </c:pt>
                <c:pt idx="13421">
                  <c:v>714.23</c:v>
                </c:pt>
                <c:pt idx="13422">
                  <c:v>741.42</c:v>
                </c:pt>
                <c:pt idx="13423">
                  <c:v>902.44</c:v>
                </c:pt>
                <c:pt idx="13424">
                  <c:v>1036.44</c:v>
                </c:pt>
                <c:pt idx="13425">
                  <c:v>1096.46</c:v>
                </c:pt>
                <c:pt idx="13426">
                  <c:v>1125.94</c:v>
                </c:pt>
                <c:pt idx="13427">
                  <c:v>1106.26</c:v>
                </c:pt>
                <c:pt idx="13428">
                  <c:v>1070.74</c:v>
                </c:pt>
                <c:pt idx="13429">
                  <c:v>1096.3699999999999</c:v>
                </c:pt>
                <c:pt idx="13430">
                  <c:v>1052.82</c:v>
                </c:pt>
                <c:pt idx="13431">
                  <c:v>995.46</c:v>
                </c:pt>
                <c:pt idx="13432">
                  <c:v>936.64</c:v>
                </c:pt>
                <c:pt idx="13433">
                  <c:v>876.86</c:v>
                </c:pt>
                <c:pt idx="13434">
                  <c:v>914.03</c:v>
                </c:pt>
                <c:pt idx="13435">
                  <c:v>912.68</c:v>
                </c:pt>
                <c:pt idx="13436">
                  <c:v>875.38</c:v>
                </c:pt>
                <c:pt idx="13437">
                  <c:v>814.31</c:v>
                </c:pt>
                <c:pt idx="13438">
                  <c:v>778.19</c:v>
                </c:pt>
                <c:pt idx="13439">
                  <c:v>733.56</c:v>
                </c:pt>
                <c:pt idx="13440">
                  <c:v>693.04</c:v>
                </c:pt>
                <c:pt idx="13441">
                  <c:v>678.17</c:v>
                </c:pt>
                <c:pt idx="13442">
                  <c:v>660.09</c:v>
                </c:pt>
                <c:pt idx="13443">
                  <c:v>658.62</c:v>
                </c:pt>
                <c:pt idx="13444">
                  <c:v>653.98</c:v>
                </c:pt>
                <c:pt idx="13445">
                  <c:v>664.74</c:v>
                </c:pt>
                <c:pt idx="13446">
                  <c:v>674.48</c:v>
                </c:pt>
                <c:pt idx="13447">
                  <c:v>761.05</c:v>
                </c:pt>
                <c:pt idx="13448">
                  <c:v>850.21</c:v>
                </c:pt>
                <c:pt idx="13449">
                  <c:v>923.34</c:v>
                </c:pt>
                <c:pt idx="13450">
                  <c:v>955.72</c:v>
                </c:pt>
                <c:pt idx="13451">
                  <c:v>951.29</c:v>
                </c:pt>
                <c:pt idx="13452">
                  <c:v>929.25</c:v>
                </c:pt>
                <c:pt idx="13453">
                  <c:v>902.6</c:v>
                </c:pt>
                <c:pt idx="13454">
                  <c:v>897.61</c:v>
                </c:pt>
                <c:pt idx="13455">
                  <c:v>867.83</c:v>
                </c:pt>
                <c:pt idx="13456">
                  <c:v>845.5</c:v>
                </c:pt>
                <c:pt idx="13457">
                  <c:v>828.35</c:v>
                </c:pt>
                <c:pt idx="13458">
                  <c:v>889.52</c:v>
                </c:pt>
                <c:pt idx="13459">
                  <c:v>897.02</c:v>
                </c:pt>
                <c:pt idx="13460">
                  <c:v>869</c:v>
                </c:pt>
                <c:pt idx="13461">
                  <c:v>823.69</c:v>
                </c:pt>
                <c:pt idx="13462">
                  <c:v>757.69</c:v>
                </c:pt>
                <c:pt idx="13463">
                  <c:v>736.72</c:v>
                </c:pt>
                <c:pt idx="13464">
                  <c:v>693.64</c:v>
                </c:pt>
                <c:pt idx="13465">
                  <c:v>674.38</c:v>
                </c:pt>
                <c:pt idx="13466">
                  <c:v>658.46</c:v>
                </c:pt>
                <c:pt idx="13467">
                  <c:v>641.75</c:v>
                </c:pt>
                <c:pt idx="13468">
                  <c:v>634.86</c:v>
                </c:pt>
                <c:pt idx="13469">
                  <c:v>630.45000000000005</c:v>
                </c:pt>
                <c:pt idx="13470">
                  <c:v>614.77</c:v>
                </c:pt>
                <c:pt idx="13471">
                  <c:v>648.62</c:v>
                </c:pt>
                <c:pt idx="13472">
                  <c:v>695.86</c:v>
                </c:pt>
                <c:pt idx="13473">
                  <c:v>742.61</c:v>
                </c:pt>
                <c:pt idx="13474">
                  <c:v>782.44</c:v>
                </c:pt>
                <c:pt idx="13475">
                  <c:v>807.91</c:v>
                </c:pt>
                <c:pt idx="13476">
                  <c:v>819.91</c:v>
                </c:pt>
                <c:pt idx="13477">
                  <c:v>821.9</c:v>
                </c:pt>
                <c:pt idx="13478">
                  <c:v>820.89</c:v>
                </c:pt>
                <c:pt idx="13479">
                  <c:v>807.52</c:v>
                </c:pt>
                <c:pt idx="13480">
                  <c:v>797.96</c:v>
                </c:pt>
                <c:pt idx="13481">
                  <c:v>795.28</c:v>
                </c:pt>
                <c:pt idx="13482">
                  <c:v>879.81</c:v>
                </c:pt>
                <c:pt idx="13483">
                  <c:v>889.71</c:v>
                </c:pt>
                <c:pt idx="13484">
                  <c:v>881.92</c:v>
                </c:pt>
                <c:pt idx="13485">
                  <c:v>855.74</c:v>
                </c:pt>
                <c:pt idx="13486">
                  <c:v>795.22</c:v>
                </c:pt>
                <c:pt idx="13487">
                  <c:v>746.83</c:v>
                </c:pt>
                <c:pt idx="13488">
                  <c:v>714.87</c:v>
                </c:pt>
                <c:pt idx="13489">
                  <c:v>693.76</c:v>
                </c:pt>
                <c:pt idx="13490">
                  <c:v>679.38</c:v>
                </c:pt>
                <c:pt idx="13491">
                  <c:v>676.81</c:v>
                </c:pt>
                <c:pt idx="13492">
                  <c:v>680.7</c:v>
                </c:pt>
                <c:pt idx="13493">
                  <c:v>707.59</c:v>
                </c:pt>
                <c:pt idx="13494">
                  <c:v>734.94</c:v>
                </c:pt>
                <c:pt idx="13495">
                  <c:v>934.18</c:v>
                </c:pt>
                <c:pt idx="13496">
                  <c:v>1071.3900000000001</c:v>
                </c:pt>
                <c:pt idx="13497">
                  <c:v>1159.3900000000001</c:v>
                </c:pt>
                <c:pt idx="13498">
                  <c:v>1195.71</c:v>
                </c:pt>
                <c:pt idx="13499">
                  <c:v>1191.8399999999999</c:v>
                </c:pt>
                <c:pt idx="13500">
                  <c:v>1187.06</c:v>
                </c:pt>
                <c:pt idx="13501">
                  <c:v>1210.57</c:v>
                </c:pt>
                <c:pt idx="13502">
                  <c:v>1207.8399999999999</c:v>
                </c:pt>
                <c:pt idx="13503">
                  <c:v>1156.1199999999999</c:v>
                </c:pt>
                <c:pt idx="13504">
                  <c:v>1066.49</c:v>
                </c:pt>
                <c:pt idx="13505">
                  <c:v>978.37</c:v>
                </c:pt>
                <c:pt idx="13506">
                  <c:v>1002.07</c:v>
                </c:pt>
                <c:pt idx="13507">
                  <c:v>1000.75</c:v>
                </c:pt>
                <c:pt idx="13508">
                  <c:v>958.47</c:v>
                </c:pt>
                <c:pt idx="13509">
                  <c:v>928.83</c:v>
                </c:pt>
                <c:pt idx="13510">
                  <c:v>851.56</c:v>
                </c:pt>
                <c:pt idx="13511">
                  <c:v>795.44</c:v>
                </c:pt>
                <c:pt idx="13512">
                  <c:v>750.91</c:v>
                </c:pt>
                <c:pt idx="13513">
                  <c:v>726.5</c:v>
                </c:pt>
                <c:pt idx="13514">
                  <c:v>703.2</c:v>
                </c:pt>
                <c:pt idx="13515">
                  <c:v>700.59</c:v>
                </c:pt>
                <c:pt idx="13516">
                  <c:v>703.34</c:v>
                </c:pt>
                <c:pt idx="13517">
                  <c:v>727.22</c:v>
                </c:pt>
                <c:pt idx="13518">
                  <c:v>762.87</c:v>
                </c:pt>
                <c:pt idx="13519">
                  <c:v>942.39</c:v>
                </c:pt>
                <c:pt idx="13520">
                  <c:v>1084.05</c:v>
                </c:pt>
                <c:pt idx="13521">
                  <c:v>1152.92</c:v>
                </c:pt>
                <c:pt idx="13522">
                  <c:v>1196.6400000000001</c:v>
                </c:pt>
                <c:pt idx="13523">
                  <c:v>1194.28</c:v>
                </c:pt>
                <c:pt idx="13524">
                  <c:v>1185.43</c:v>
                </c:pt>
                <c:pt idx="13525">
                  <c:v>1191.3699999999999</c:v>
                </c:pt>
                <c:pt idx="13526">
                  <c:v>1208.4000000000001</c:v>
                </c:pt>
                <c:pt idx="13527">
                  <c:v>1144.6600000000001</c:v>
                </c:pt>
                <c:pt idx="13528">
                  <c:v>1053.32</c:v>
                </c:pt>
                <c:pt idx="13529">
                  <c:v>967</c:v>
                </c:pt>
                <c:pt idx="13530">
                  <c:v>1004.65</c:v>
                </c:pt>
                <c:pt idx="13531">
                  <c:v>997.64</c:v>
                </c:pt>
                <c:pt idx="13532">
                  <c:v>970.61</c:v>
                </c:pt>
                <c:pt idx="13533">
                  <c:v>919.43</c:v>
                </c:pt>
                <c:pt idx="13534">
                  <c:v>864.65</c:v>
                </c:pt>
                <c:pt idx="13535">
                  <c:v>797.76</c:v>
                </c:pt>
                <c:pt idx="13536">
                  <c:v>761.53</c:v>
                </c:pt>
                <c:pt idx="13537">
                  <c:v>730.8</c:v>
                </c:pt>
                <c:pt idx="13538">
                  <c:v>712.66</c:v>
                </c:pt>
                <c:pt idx="13539">
                  <c:v>705.83</c:v>
                </c:pt>
                <c:pt idx="13540">
                  <c:v>709.31</c:v>
                </c:pt>
                <c:pt idx="13541">
                  <c:v>739.69</c:v>
                </c:pt>
                <c:pt idx="13542">
                  <c:v>768.57</c:v>
                </c:pt>
                <c:pt idx="13543">
                  <c:v>956.22</c:v>
                </c:pt>
                <c:pt idx="13544">
                  <c:v>1088.03</c:v>
                </c:pt>
                <c:pt idx="13545">
                  <c:v>1167.78</c:v>
                </c:pt>
                <c:pt idx="13546">
                  <c:v>1205.93</c:v>
                </c:pt>
                <c:pt idx="13547">
                  <c:v>1210.82</c:v>
                </c:pt>
                <c:pt idx="13548">
                  <c:v>1203.21</c:v>
                </c:pt>
                <c:pt idx="13549">
                  <c:v>1215.8699999999999</c:v>
                </c:pt>
                <c:pt idx="13550">
                  <c:v>1221.4000000000001</c:v>
                </c:pt>
                <c:pt idx="13551">
                  <c:v>1191.7</c:v>
                </c:pt>
                <c:pt idx="13552">
                  <c:v>1100.32</c:v>
                </c:pt>
                <c:pt idx="13553">
                  <c:v>990.86</c:v>
                </c:pt>
                <c:pt idx="13554">
                  <c:v>1032.77</c:v>
                </c:pt>
                <c:pt idx="13555">
                  <c:v>1033.94</c:v>
                </c:pt>
                <c:pt idx="13556">
                  <c:v>998.07</c:v>
                </c:pt>
                <c:pt idx="13557">
                  <c:v>947.14</c:v>
                </c:pt>
                <c:pt idx="13558">
                  <c:v>891.1</c:v>
                </c:pt>
                <c:pt idx="13559">
                  <c:v>820.89</c:v>
                </c:pt>
                <c:pt idx="13560">
                  <c:v>781.23</c:v>
                </c:pt>
                <c:pt idx="13561">
                  <c:v>755.24</c:v>
                </c:pt>
                <c:pt idx="13562">
                  <c:v>735.21</c:v>
                </c:pt>
                <c:pt idx="13563">
                  <c:v>722.6</c:v>
                </c:pt>
                <c:pt idx="13564">
                  <c:v>729.28</c:v>
                </c:pt>
                <c:pt idx="13565">
                  <c:v>743.7</c:v>
                </c:pt>
                <c:pt idx="13566">
                  <c:v>781.67</c:v>
                </c:pt>
                <c:pt idx="13567">
                  <c:v>963.64</c:v>
                </c:pt>
                <c:pt idx="13568">
                  <c:v>1108.51</c:v>
                </c:pt>
                <c:pt idx="13569">
                  <c:v>1175.83</c:v>
                </c:pt>
                <c:pt idx="13570">
                  <c:v>1214.6300000000001</c:v>
                </c:pt>
                <c:pt idx="13571">
                  <c:v>1204.3499999999999</c:v>
                </c:pt>
                <c:pt idx="13572">
                  <c:v>1205.3599999999999</c:v>
                </c:pt>
                <c:pt idx="13573">
                  <c:v>1231.43</c:v>
                </c:pt>
                <c:pt idx="13574">
                  <c:v>1216.26</c:v>
                </c:pt>
                <c:pt idx="13575">
                  <c:v>1181.8900000000001</c:v>
                </c:pt>
                <c:pt idx="13576">
                  <c:v>1089.3</c:v>
                </c:pt>
                <c:pt idx="13577">
                  <c:v>997.97</c:v>
                </c:pt>
                <c:pt idx="13578">
                  <c:v>1037.92</c:v>
                </c:pt>
                <c:pt idx="13579">
                  <c:v>1034.97</c:v>
                </c:pt>
                <c:pt idx="13580">
                  <c:v>1001.53</c:v>
                </c:pt>
                <c:pt idx="13581">
                  <c:v>950.88</c:v>
                </c:pt>
                <c:pt idx="13582">
                  <c:v>895.33</c:v>
                </c:pt>
                <c:pt idx="13583">
                  <c:v>834.12</c:v>
                </c:pt>
                <c:pt idx="13584">
                  <c:v>792.29</c:v>
                </c:pt>
                <c:pt idx="13585">
                  <c:v>765.54</c:v>
                </c:pt>
                <c:pt idx="13586">
                  <c:v>750.84</c:v>
                </c:pt>
                <c:pt idx="13587">
                  <c:v>733.12</c:v>
                </c:pt>
                <c:pt idx="13588">
                  <c:v>739.83</c:v>
                </c:pt>
                <c:pt idx="13589">
                  <c:v>758.71</c:v>
                </c:pt>
                <c:pt idx="13590">
                  <c:v>790.59</c:v>
                </c:pt>
                <c:pt idx="13591">
                  <c:v>971.83</c:v>
                </c:pt>
                <c:pt idx="13592">
                  <c:v>1108.1600000000001</c:v>
                </c:pt>
                <c:pt idx="13593">
                  <c:v>1185.4000000000001</c:v>
                </c:pt>
                <c:pt idx="13594">
                  <c:v>1236.56</c:v>
                </c:pt>
                <c:pt idx="13595">
                  <c:v>1203</c:v>
                </c:pt>
                <c:pt idx="13596">
                  <c:v>1226.3</c:v>
                </c:pt>
                <c:pt idx="13597">
                  <c:v>1176.42</c:v>
                </c:pt>
                <c:pt idx="13598">
                  <c:v>1167.1500000000001</c:v>
                </c:pt>
                <c:pt idx="13599">
                  <c:v>1105.08</c:v>
                </c:pt>
                <c:pt idx="13600">
                  <c:v>1042.3499999999999</c:v>
                </c:pt>
                <c:pt idx="13601">
                  <c:v>958.48</c:v>
                </c:pt>
                <c:pt idx="13602">
                  <c:v>1007.48</c:v>
                </c:pt>
                <c:pt idx="13603">
                  <c:v>995.01</c:v>
                </c:pt>
                <c:pt idx="13604">
                  <c:v>955.21</c:v>
                </c:pt>
                <c:pt idx="13605">
                  <c:v>916.09</c:v>
                </c:pt>
                <c:pt idx="13606">
                  <c:v>851.17</c:v>
                </c:pt>
                <c:pt idx="13607">
                  <c:v>807.89</c:v>
                </c:pt>
                <c:pt idx="13608">
                  <c:v>766.82</c:v>
                </c:pt>
                <c:pt idx="13609">
                  <c:v>735.45</c:v>
                </c:pt>
                <c:pt idx="13610">
                  <c:v>717.83</c:v>
                </c:pt>
                <c:pt idx="13611">
                  <c:v>705.33</c:v>
                </c:pt>
                <c:pt idx="13612">
                  <c:v>708.74</c:v>
                </c:pt>
                <c:pt idx="13613">
                  <c:v>717.12</c:v>
                </c:pt>
                <c:pt idx="13614">
                  <c:v>719.88</c:v>
                </c:pt>
                <c:pt idx="13615">
                  <c:v>818.29</c:v>
                </c:pt>
                <c:pt idx="13616">
                  <c:v>937.2</c:v>
                </c:pt>
                <c:pt idx="13617">
                  <c:v>1021.77</c:v>
                </c:pt>
                <c:pt idx="13618">
                  <c:v>1050.77</c:v>
                </c:pt>
                <c:pt idx="13619">
                  <c:v>1056.52</c:v>
                </c:pt>
                <c:pt idx="13620">
                  <c:v>1031.18</c:v>
                </c:pt>
                <c:pt idx="13621">
                  <c:v>998.24</c:v>
                </c:pt>
                <c:pt idx="13622">
                  <c:v>948.38</c:v>
                </c:pt>
                <c:pt idx="13623">
                  <c:v>915.45</c:v>
                </c:pt>
                <c:pt idx="13624">
                  <c:v>887.59</c:v>
                </c:pt>
                <c:pt idx="13625">
                  <c:v>880.48</c:v>
                </c:pt>
                <c:pt idx="13626">
                  <c:v>929.05</c:v>
                </c:pt>
                <c:pt idx="13627">
                  <c:v>927.02</c:v>
                </c:pt>
                <c:pt idx="13628">
                  <c:v>907.27</c:v>
                </c:pt>
                <c:pt idx="13629">
                  <c:v>870.44</c:v>
                </c:pt>
                <c:pt idx="13630">
                  <c:v>835.95</c:v>
                </c:pt>
                <c:pt idx="13631">
                  <c:v>799.2</c:v>
                </c:pt>
                <c:pt idx="13632">
                  <c:v>753.99</c:v>
                </c:pt>
                <c:pt idx="13633">
                  <c:v>733.03</c:v>
                </c:pt>
                <c:pt idx="13634">
                  <c:v>717.65</c:v>
                </c:pt>
                <c:pt idx="13635">
                  <c:v>700.23</c:v>
                </c:pt>
                <c:pt idx="13636">
                  <c:v>696.29</c:v>
                </c:pt>
                <c:pt idx="13637">
                  <c:v>688.27</c:v>
                </c:pt>
                <c:pt idx="13638">
                  <c:v>651.57000000000005</c:v>
                </c:pt>
                <c:pt idx="13639">
                  <c:v>694.38</c:v>
                </c:pt>
                <c:pt idx="13640">
                  <c:v>734.89</c:v>
                </c:pt>
                <c:pt idx="13641">
                  <c:v>779.28</c:v>
                </c:pt>
                <c:pt idx="13642">
                  <c:v>826.24</c:v>
                </c:pt>
                <c:pt idx="13643">
                  <c:v>857.3</c:v>
                </c:pt>
                <c:pt idx="13644">
                  <c:v>877.67</c:v>
                </c:pt>
                <c:pt idx="13645">
                  <c:v>876.83</c:v>
                </c:pt>
                <c:pt idx="13646">
                  <c:v>860.51</c:v>
                </c:pt>
                <c:pt idx="13647">
                  <c:v>840.55</c:v>
                </c:pt>
                <c:pt idx="13648">
                  <c:v>834.54</c:v>
                </c:pt>
                <c:pt idx="13649">
                  <c:v>818.52</c:v>
                </c:pt>
                <c:pt idx="13650">
                  <c:v>901.67</c:v>
                </c:pt>
                <c:pt idx="13651">
                  <c:v>916.48</c:v>
                </c:pt>
                <c:pt idx="13652">
                  <c:v>916.2</c:v>
                </c:pt>
                <c:pt idx="13653">
                  <c:v>884.26</c:v>
                </c:pt>
                <c:pt idx="13654">
                  <c:v>829.42</c:v>
                </c:pt>
                <c:pt idx="13655">
                  <c:v>774.48</c:v>
                </c:pt>
                <c:pt idx="13656">
                  <c:v>733.37</c:v>
                </c:pt>
                <c:pt idx="13657">
                  <c:v>718.43</c:v>
                </c:pt>
                <c:pt idx="13658">
                  <c:v>697.21</c:v>
                </c:pt>
                <c:pt idx="13659">
                  <c:v>690.26</c:v>
                </c:pt>
                <c:pt idx="13660">
                  <c:v>699.47</c:v>
                </c:pt>
                <c:pt idx="13661">
                  <c:v>726.45</c:v>
                </c:pt>
                <c:pt idx="13662">
                  <c:v>762.2</c:v>
                </c:pt>
                <c:pt idx="13663">
                  <c:v>944.82</c:v>
                </c:pt>
                <c:pt idx="13664">
                  <c:v>1089.45</c:v>
                </c:pt>
                <c:pt idx="13665">
                  <c:v>1179.3699999999999</c:v>
                </c:pt>
                <c:pt idx="13666">
                  <c:v>1211.03</c:v>
                </c:pt>
                <c:pt idx="13667">
                  <c:v>1203.69</c:v>
                </c:pt>
                <c:pt idx="13668">
                  <c:v>1137.74</c:v>
                </c:pt>
                <c:pt idx="13669">
                  <c:v>1141.27</c:v>
                </c:pt>
                <c:pt idx="13670">
                  <c:v>1112.6600000000001</c:v>
                </c:pt>
                <c:pt idx="13671">
                  <c:v>1065.3399999999999</c:v>
                </c:pt>
                <c:pt idx="13672">
                  <c:v>1002.21</c:v>
                </c:pt>
                <c:pt idx="13673">
                  <c:v>930.02</c:v>
                </c:pt>
                <c:pt idx="13674">
                  <c:v>970.27</c:v>
                </c:pt>
                <c:pt idx="13675">
                  <c:v>960.66</c:v>
                </c:pt>
                <c:pt idx="13676">
                  <c:v>931.09</c:v>
                </c:pt>
                <c:pt idx="13677">
                  <c:v>887.1</c:v>
                </c:pt>
                <c:pt idx="13678">
                  <c:v>827.43</c:v>
                </c:pt>
                <c:pt idx="13679">
                  <c:v>771.91</c:v>
                </c:pt>
                <c:pt idx="13680">
                  <c:v>730.1</c:v>
                </c:pt>
                <c:pt idx="13681">
                  <c:v>713.24</c:v>
                </c:pt>
                <c:pt idx="13682">
                  <c:v>695.59</c:v>
                </c:pt>
                <c:pt idx="13683">
                  <c:v>692.71</c:v>
                </c:pt>
                <c:pt idx="13684">
                  <c:v>700.53</c:v>
                </c:pt>
                <c:pt idx="13685">
                  <c:v>731.92</c:v>
                </c:pt>
                <c:pt idx="13686">
                  <c:v>744.2</c:v>
                </c:pt>
                <c:pt idx="13687">
                  <c:v>912.32</c:v>
                </c:pt>
                <c:pt idx="13688">
                  <c:v>1040.01</c:v>
                </c:pt>
                <c:pt idx="13689">
                  <c:v>1132.53</c:v>
                </c:pt>
                <c:pt idx="13690">
                  <c:v>1168.44</c:v>
                </c:pt>
                <c:pt idx="13691">
                  <c:v>1170.8699999999999</c:v>
                </c:pt>
                <c:pt idx="13692">
                  <c:v>1175.53</c:v>
                </c:pt>
                <c:pt idx="13693">
                  <c:v>1194.6199999999999</c:v>
                </c:pt>
                <c:pt idx="13694">
                  <c:v>1185.21</c:v>
                </c:pt>
                <c:pt idx="13695">
                  <c:v>1134.81</c:v>
                </c:pt>
                <c:pt idx="13696">
                  <c:v>1057.05</c:v>
                </c:pt>
                <c:pt idx="13697">
                  <c:v>965.29</c:v>
                </c:pt>
                <c:pt idx="13698">
                  <c:v>1013.46</c:v>
                </c:pt>
                <c:pt idx="13699">
                  <c:v>987.33</c:v>
                </c:pt>
                <c:pt idx="13700">
                  <c:v>952.54</c:v>
                </c:pt>
                <c:pt idx="13701">
                  <c:v>902.11</c:v>
                </c:pt>
                <c:pt idx="13702">
                  <c:v>841.45</c:v>
                </c:pt>
                <c:pt idx="13703">
                  <c:v>781.67</c:v>
                </c:pt>
                <c:pt idx="13704">
                  <c:v>747.26</c:v>
                </c:pt>
                <c:pt idx="13705">
                  <c:v>722.61</c:v>
                </c:pt>
                <c:pt idx="13706">
                  <c:v>709.44</c:v>
                </c:pt>
                <c:pt idx="13707">
                  <c:v>700.68</c:v>
                </c:pt>
                <c:pt idx="13708">
                  <c:v>703.04</c:v>
                </c:pt>
                <c:pt idx="13709">
                  <c:v>733.14</c:v>
                </c:pt>
                <c:pt idx="13710">
                  <c:v>759.59</c:v>
                </c:pt>
                <c:pt idx="13711">
                  <c:v>927.31</c:v>
                </c:pt>
                <c:pt idx="13712">
                  <c:v>1068.46</c:v>
                </c:pt>
                <c:pt idx="13713">
                  <c:v>1150.29</c:v>
                </c:pt>
                <c:pt idx="13714">
                  <c:v>1182.8800000000001</c:v>
                </c:pt>
                <c:pt idx="13715">
                  <c:v>1185.53</c:v>
                </c:pt>
                <c:pt idx="13716">
                  <c:v>1200.19</c:v>
                </c:pt>
                <c:pt idx="13717">
                  <c:v>1200.1500000000001</c:v>
                </c:pt>
                <c:pt idx="13718">
                  <c:v>1179.8800000000001</c:v>
                </c:pt>
                <c:pt idx="13719">
                  <c:v>1117.6500000000001</c:v>
                </c:pt>
                <c:pt idx="13720">
                  <c:v>1043.31</c:v>
                </c:pt>
                <c:pt idx="13721">
                  <c:v>966.65</c:v>
                </c:pt>
                <c:pt idx="13722">
                  <c:v>999.77</c:v>
                </c:pt>
                <c:pt idx="13723">
                  <c:v>971.55</c:v>
                </c:pt>
                <c:pt idx="13724">
                  <c:v>941.66</c:v>
                </c:pt>
                <c:pt idx="13725">
                  <c:v>903.4</c:v>
                </c:pt>
                <c:pt idx="13726">
                  <c:v>850.7</c:v>
                </c:pt>
                <c:pt idx="13727">
                  <c:v>796.59</c:v>
                </c:pt>
                <c:pt idx="13728">
                  <c:v>755.03</c:v>
                </c:pt>
                <c:pt idx="13729">
                  <c:v>733.78</c:v>
                </c:pt>
                <c:pt idx="13730">
                  <c:v>718.07</c:v>
                </c:pt>
                <c:pt idx="13731">
                  <c:v>710.86</c:v>
                </c:pt>
                <c:pt idx="13732">
                  <c:v>716.31</c:v>
                </c:pt>
                <c:pt idx="13733">
                  <c:v>748.63</c:v>
                </c:pt>
                <c:pt idx="13734">
                  <c:v>772.31</c:v>
                </c:pt>
                <c:pt idx="13735">
                  <c:v>934.45</c:v>
                </c:pt>
                <c:pt idx="13736">
                  <c:v>1064.6199999999999</c:v>
                </c:pt>
                <c:pt idx="13737">
                  <c:v>1135.6500000000001</c:v>
                </c:pt>
                <c:pt idx="13738">
                  <c:v>1159.3900000000001</c:v>
                </c:pt>
                <c:pt idx="13739">
                  <c:v>1145.8499999999999</c:v>
                </c:pt>
                <c:pt idx="13740">
                  <c:v>1137.99</c:v>
                </c:pt>
                <c:pt idx="13741">
                  <c:v>1141.3</c:v>
                </c:pt>
                <c:pt idx="13742">
                  <c:v>1127.31</c:v>
                </c:pt>
                <c:pt idx="13743">
                  <c:v>1092.54</c:v>
                </c:pt>
                <c:pt idx="13744">
                  <c:v>1016.42</c:v>
                </c:pt>
                <c:pt idx="13745">
                  <c:v>975.99</c:v>
                </c:pt>
                <c:pt idx="13746">
                  <c:v>997.65</c:v>
                </c:pt>
                <c:pt idx="13747">
                  <c:v>940.46</c:v>
                </c:pt>
                <c:pt idx="13748">
                  <c:v>882.56</c:v>
                </c:pt>
                <c:pt idx="13749">
                  <c:v>833.64</c:v>
                </c:pt>
                <c:pt idx="13750">
                  <c:v>779.68</c:v>
                </c:pt>
                <c:pt idx="13751">
                  <c:v>725.02</c:v>
                </c:pt>
                <c:pt idx="13752">
                  <c:v>698.18</c:v>
                </c:pt>
                <c:pt idx="13753">
                  <c:v>676.45</c:v>
                </c:pt>
                <c:pt idx="13754">
                  <c:v>655.63</c:v>
                </c:pt>
                <c:pt idx="13755">
                  <c:v>651.09</c:v>
                </c:pt>
                <c:pt idx="13756">
                  <c:v>662.29</c:v>
                </c:pt>
                <c:pt idx="13757">
                  <c:v>699.31</c:v>
                </c:pt>
                <c:pt idx="13758">
                  <c:v>720.61</c:v>
                </c:pt>
                <c:pt idx="13759">
                  <c:v>853.47</c:v>
                </c:pt>
                <c:pt idx="13760">
                  <c:v>998.52</c:v>
                </c:pt>
                <c:pt idx="13761">
                  <c:v>1073.8599999999999</c:v>
                </c:pt>
                <c:pt idx="13762">
                  <c:v>1110.78</c:v>
                </c:pt>
                <c:pt idx="13763">
                  <c:v>1103.73</c:v>
                </c:pt>
                <c:pt idx="13764">
                  <c:v>1079.78</c:v>
                </c:pt>
                <c:pt idx="13765">
                  <c:v>1094.3499999999999</c:v>
                </c:pt>
                <c:pt idx="13766">
                  <c:v>1074.3</c:v>
                </c:pt>
                <c:pt idx="13767">
                  <c:v>1033.19</c:v>
                </c:pt>
                <c:pt idx="13768">
                  <c:v>974.58</c:v>
                </c:pt>
                <c:pt idx="13769">
                  <c:v>901.86</c:v>
                </c:pt>
                <c:pt idx="13770">
                  <c:v>957.78</c:v>
                </c:pt>
                <c:pt idx="13771">
                  <c:v>947.04</c:v>
                </c:pt>
                <c:pt idx="13772">
                  <c:v>904.45</c:v>
                </c:pt>
                <c:pt idx="13773">
                  <c:v>849.62</c:v>
                </c:pt>
                <c:pt idx="13774">
                  <c:v>802.7</c:v>
                </c:pt>
                <c:pt idx="13775">
                  <c:v>753.52</c:v>
                </c:pt>
                <c:pt idx="13776">
                  <c:v>727.06</c:v>
                </c:pt>
                <c:pt idx="13777">
                  <c:v>693.18</c:v>
                </c:pt>
                <c:pt idx="13778">
                  <c:v>666.97</c:v>
                </c:pt>
                <c:pt idx="13779">
                  <c:v>660.83</c:v>
                </c:pt>
                <c:pt idx="13780">
                  <c:v>651.29999999999995</c:v>
                </c:pt>
                <c:pt idx="13781">
                  <c:v>650.71</c:v>
                </c:pt>
                <c:pt idx="13782">
                  <c:v>650.54</c:v>
                </c:pt>
                <c:pt idx="13783">
                  <c:v>745.18</c:v>
                </c:pt>
                <c:pt idx="13784">
                  <c:v>834.53</c:v>
                </c:pt>
                <c:pt idx="13785">
                  <c:v>894.4</c:v>
                </c:pt>
                <c:pt idx="13786">
                  <c:v>922.76</c:v>
                </c:pt>
                <c:pt idx="13787">
                  <c:v>909.43</c:v>
                </c:pt>
                <c:pt idx="13788">
                  <c:v>891.95</c:v>
                </c:pt>
                <c:pt idx="13789">
                  <c:v>866.57</c:v>
                </c:pt>
                <c:pt idx="13790">
                  <c:v>844.83</c:v>
                </c:pt>
                <c:pt idx="13791">
                  <c:v>817.67</c:v>
                </c:pt>
                <c:pt idx="13792">
                  <c:v>781.41</c:v>
                </c:pt>
                <c:pt idx="13793">
                  <c:v>795.72</c:v>
                </c:pt>
                <c:pt idx="13794">
                  <c:v>851.21</c:v>
                </c:pt>
                <c:pt idx="13795">
                  <c:v>851.16</c:v>
                </c:pt>
                <c:pt idx="13796">
                  <c:v>809.18</c:v>
                </c:pt>
                <c:pt idx="13797">
                  <c:v>766.6</c:v>
                </c:pt>
                <c:pt idx="13798">
                  <c:v>720.27</c:v>
                </c:pt>
                <c:pt idx="13799">
                  <c:v>680.97</c:v>
                </c:pt>
                <c:pt idx="13800">
                  <c:v>664.48</c:v>
                </c:pt>
                <c:pt idx="13801">
                  <c:v>641.14</c:v>
                </c:pt>
                <c:pt idx="13802">
                  <c:v>629.02</c:v>
                </c:pt>
                <c:pt idx="13803">
                  <c:v>620.82000000000005</c:v>
                </c:pt>
                <c:pt idx="13804">
                  <c:v>605.66</c:v>
                </c:pt>
                <c:pt idx="13805">
                  <c:v>613.62</c:v>
                </c:pt>
                <c:pt idx="13806">
                  <c:v>596.17999999999995</c:v>
                </c:pt>
                <c:pt idx="13807">
                  <c:v>650.88</c:v>
                </c:pt>
                <c:pt idx="13808">
                  <c:v>699.33</c:v>
                </c:pt>
                <c:pt idx="13809">
                  <c:v>749.65</c:v>
                </c:pt>
                <c:pt idx="13810">
                  <c:v>791.78</c:v>
                </c:pt>
                <c:pt idx="13811">
                  <c:v>811.06</c:v>
                </c:pt>
                <c:pt idx="13812">
                  <c:v>825.1</c:v>
                </c:pt>
                <c:pt idx="13813">
                  <c:v>810.59</c:v>
                </c:pt>
                <c:pt idx="13814">
                  <c:v>785.43</c:v>
                </c:pt>
                <c:pt idx="13815">
                  <c:v>776.71</c:v>
                </c:pt>
                <c:pt idx="13816">
                  <c:v>762.93</c:v>
                </c:pt>
                <c:pt idx="13817">
                  <c:v>758.54</c:v>
                </c:pt>
                <c:pt idx="13818">
                  <c:v>848.47</c:v>
                </c:pt>
                <c:pt idx="13819">
                  <c:v>874.38</c:v>
                </c:pt>
                <c:pt idx="13820">
                  <c:v>859.71</c:v>
                </c:pt>
                <c:pt idx="13821">
                  <c:v>826.2</c:v>
                </c:pt>
                <c:pt idx="13822">
                  <c:v>779.09</c:v>
                </c:pt>
                <c:pt idx="13823">
                  <c:v>733.79</c:v>
                </c:pt>
                <c:pt idx="13824">
                  <c:v>697.79</c:v>
                </c:pt>
                <c:pt idx="13825">
                  <c:v>668.51</c:v>
                </c:pt>
                <c:pt idx="13826">
                  <c:v>651.79</c:v>
                </c:pt>
                <c:pt idx="13827">
                  <c:v>640.45000000000005</c:v>
                </c:pt>
                <c:pt idx="13828">
                  <c:v>650.69000000000005</c:v>
                </c:pt>
                <c:pt idx="13829">
                  <c:v>680.07</c:v>
                </c:pt>
                <c:pt idx="13830">
                  <c:v>713.63</c:v>
                </c:pt>
                <c:pt idx="13831">
                  <c:v>895.79</c:v>
                </c:pt>
                <c:pt idx="13832">
                  <c:v>1046.9000000000001</c:v>
                </c:pt>
                <c:pt idx="13833">
                  <c:v>1133.28</c:v>
                </c:pt>
                <c:pt idx="13834">
                  <c:v>1154.81</c:v>
                </c:pt>
                <c:pt idx="13835">
                  <c:v>1167.0999999999999</c:v>
                </c:pt>
                <c:pt idx="13836">
                  <c:v>1165.44</c:v>
                </c:pt>
                <c:pt idx="13837">
                  <c:v>1185.33</c:v>
                </c:pt>
                <c:pt idx="13838">
                  <c:v>1182.1500000000001</c:v>
                </c:pt>
                <c:pt idx="13839">
                  <c:v>1142.3800000000001</c:v>
                </c:pt>
                <c:pt idx="13840">
                  <c:v>1047.56</c:v>
                </c:pt>
                <c:pt idx="13841">
                  <c:v>965.6</c:v>
                </c:pt>
                <c:pt idx="13842">
                  <c:v>1012.83</c:v>
                </c:pt>
                <c:pt idx="13843">
                  <c:v>996.57</c:v>
                </c:pt>
                <c:pt idx="13844">
                  <c:v>971</c:v>
                </c:pt>
                <c:pt idx="13845">
                  <c:v>917.21</c:v>
                </c:pt>
                <c:pt idx="13846">
                  <c:v>848.72</c:v>
                </c:pt>
                <c:pt idx="13847">
                  <c:v>785.38</c:v>
                </c:pt>
                <c:pt idx="13848">
                  <c:v>766.86</c:v>
                </c:pt>
                <c:pt idx="13849">
                  <c:v>751.48</c:v>
                </c:pt>
                <c:pt idx="13850">
                  <c:v>727.39</c:v>
                </c:pt>
                <c:pt idx="13851">
                  <c:v>722.39</c:v>
                </c:pt>
                <c:pt idx="13852">
                  <c:v>722.45</c:v>
                </c:pt>
                <c:pt idx="13853">
                  <c:v>754.57</c:v>
                </c:pt>
                <c:pt idx="13854">
                  <c:v>783.44</c:v>
                </c:pt>
                <c:pt idx="13855">
                  <c:v>946.7</c:v>
                </c:pt>
                <c:pt idx="13856">
                  <c:v>1072.3499999999999</c:v>
                </c:pt>
                <c:pt idx="13857">
                  <c:v>1158.29</c:v>
                </c:pt>
                <c:pt idx="13858">
                  <c:v>1194.05</c:v>
                </c:pt>
                <c:pt idx="13859">
                  <c:v>1190.55</c:v>
                </c:pt>
                <c:pt idx="13860">
                  <c:v>1186.04</c:v>
                </c:pt>
                <c:pt idx="13861">
                  <c:v>1200.47</c:v>
                </c:pt>
                <c:pt idx="13862">
                  <c:v>1173.81</c:v>
                </c:pt>
                <c:pt idx="13863">
                  <c:v>1140.51</c:v>
                </c:pt>
                <c:pt idx="13864">
                  <c:v>1063.1199999999999</c:v>
                </c:pt>
                <c:pt idx="13865">
                  <c:v>979.27</c:v>
                </c:pt>
                <c:pt idx="13866">
                  <c:v>1027.6199999999999</c:v>
                </c:pt>
                <c:pt idx="13867">
                  <c:v>999.06</c:v>
                </c:pt>
                <c:pt idx="13868">
                  <c:v>982.96</c:v>
                </c:pt>
                <c:pt idx="13869">
                  <c:v>932.08</c:v>
                </c:pt>
                <c:pt idx="13870">
                  <c:v>852.56</c:v>
                </c:pt>
                <c:pt idx="13871">
                  <c:v>797.02</c:v>
                </c:pt>
                <c:pt idx="13872">
                  <c:v>756.62</c:v>
                </c:pt>
                <c:pt idx="13873">
                  <c:v>722.32</c:v>
                </c:pt>
                <c:pt idx="13874">
                  <c:v>707.55</c:v>
                </c:pt>
                <c:pt idx="13875">
                  <c:v>699.23</c:v>
                </c:pt>
                <c:pt idx="13876">
                  <c:v>714.26</c:v>
                </c:pt>
                <c:pt idx="13877">
                  <c:v>741.84</c:v>
                </c:pt>
                <c:pt idx="13878">
                  <c:v>769.27</c:v>
                </c:pt>
                <c:pt idx="13879">
                  <c:v>928.73</c:v>
                </c:pt>
                <c:pt idx="13880">
                  <c:v>1060.27</c:v>
                </c:pt>
                <c:pt idx="13881">
                  <c:v>1140.21</c:v>
                </c:pt>
                <c:pt idx="13882">
                  <c:v>1175.23</c:v>
                </c:pt>
                <c:pt idx="13883">
                  <c:v>1163.01</c:v>
                </c:pt>
                <c:pt idx="13884">
                  <c:v>1168.4100000000001</c:v>
                </c:pt>
                <c:pt idx="13885">
                  <c:v>1179.8900000000001</c:v>
                </c:pt>
                <c:pt idx="13886">
                  <c:v>1149.1300000000001</c:v>
                </c:pt>
                <c:pt idx="13887">
                  <c:v>1074.45</c:v>
                </c:pt>
                <c:pt idx="13888">
                  <c:v>1009.47</c:v>
                </c:pt>
                <c:pt idx="13889">
                  <c:v>927.61</c:v>
                </c:pt>
                <c:pt idx="13890">
                  <c:v>963.39</c:v>
                </c:pt>
                <c:pt idx="13891">
                  <c:v>960.27</c:v>
                </c:pt>
                <c:pt idx="13892">
                  <c:v>916.2</c:v>
                </c:pt>
                <c:pt idx="13893">
                  <c:v>879.75</c:v>
                </c:pt>
                <c:pt idx="13894">
                  <c:v>812.67</c:v>
                </c:pt>
                <c:pt idx="13895">
                  <c:v>766.32</c:v>
                </c:pt>
                <c:pt idx="13896">
                  <c:v>717.6</c:v>
                </c:pt>
                <c:pt idx="13897">
                  <c:v>694.49</c:v>
                </c:pt>
                <c:pt idx="13898">
                  <c:v>682.98</c:v>
                </c:pt>
                <c:pt idx="13899">
                  <c:v>681.06</c:v>
                </c:pt>
                <c:pt idx="13900">
                  <c:v>690.52</c:v>
                </c:pt>
                <c:pt idx="13901">
                  <c:v>732.81</c:v>
                </c:pt>
                <c:pt idx="13902">
                  <c:v>754.9</c:v>
                </c:pt>
                <c:pt idx="13903">
                  <c:v>923.27</c:v>
                </c:pt>
                <c:pt idx="13904">
                  <c:v>1058.58</c:v>
                </c:pt>
                <c:pt idx="13905">
                  <c:v>1137.5999999999999</c:v>
                </c:pt>
                <c:pt idx="13906">
                  <c:v>1183.52</c:v>
                </c:pt>
                <c:pt idx="13907">
                  <c:v>1171.82</c:v>
                </c:pt>
                <c:pt idx="13908">
                  <c:v>1172.28</c:v>
                </c:pt>
                <c:pt idx="13909">
                  <c:v>1176.21</c:v>
                </c:pt>
                <c:pt idx="13910">
                  <c:v>1171.71</c:v>
                </c:pt>
                <c:pt idx="13911">
                  <c:v>1128.72</c:v>
                </c:pt>
                <c:pt idx="13912">
                  <c:v>1067.29</c:v>
                </c:pt>
                <c:pt idx="13913">
                  <c:v>960.81</c:v>
                </c:pt>
                <c:pt idx="13914">
                  <c:v>1013.72</c:v>
                </c:pt>
                <c:pt idx="13915">
                  <c:v>995.24</c:v>
                </c:pt>
                <c:pt idx="13916">
                  <c:v>964.47</c:v>
                </c:pt>
                <c:pt idx="13917">
                  <c:v>908.85</c:v>
                </c:pt>
                <c:pt idx="13918">
                  <c:v>849.24</c:v>
                </c:pt>
                <c:pt idx="13919">
                  <c:v>791.96</c:v>
                </c:pt>
                <c:pt idx="13920">
                  <c:v>751.84</c:v>
                </c:pt>
                <c:pt idx="13921">
                  <c:v>723.23</c:v>
                </c:pt>
                <c:pt idx="13922">
                  <c:v>704.75</c:v>
                </c:pt>
                <c:pt idx="13923">
                  <c:v>695.46</c:v>
                </c:pt>
                <c:pt idx="13924">
                  <c:v>708.67</c:v>
                </c:pt>
                <c:pt idx="13925">
                  <c:v>739.45</c:v>
                </c:pt>
                <c:pt idx="13926">
                  <c:v>754.61</c:v>
                </c:pt>
                <c:pt idx="13927">
                  <c:v>938.42</c:v>
                </c:pt>
                <c:pt idx="13928">
                  <c:v>1097.8699999999999</c:v>
                </c:pt>
                <c:pt idx="13929">
                  <c:v>1175.2</c:v>
                </c:pt>
                <c:pt idx="13930">
                  <c:v>1200.5899999999999</c:v>
                </c:pt>
                <c:pt idx="13931">
                  <c:v>1201.8699999999999</c:v>
                </c:pt>
                <c:pt idx="13932">
                  <c:v>1192.48</c:v>
                </c:pt>
                <c:pt idx="13933">
                  <c:v>1208.03</c:v>
                </c:pt>
                <c:pt idx="13934">
                  <c:v>1210.21</c:v>
                </c:pt>
                <c:pt idx="13935">
                  <c:v>1136.9000000000001</c:v>
                </c:pt>
                <c:pt idx="13936">
                  <c:v>1050.98</c:v>
                </c:pt>
                <c:pt idx="13937">
                  <c:v>977.62</c:v>
                </c:pt>
                <c:pt idx="13938">
                  <c:v>1023.32</c:v>
                </c:pt>
                <c:pt idx="13939">
                  <c:v>1017.24</c:v>
                </c:pt>
                <c:pt idx="13940">
                  <c:v>974.83</c:v>
                </c:pt>
                <c:pt idx="13941">
                  <c:v>930.31</c:v>
                </c:pt>
                <c:pt idx="13942">
                  <c:v>885.84</c:v>
                </c:pt>
                <c:pt idx="13943">
                  <c:v>831.75</c:v>
                </c:pt>
                <c:pt idx="13944">
                  <c:v>786.87</c:v>
                </c:pt>
                <c:pt idx="13945">
                  <c:v>756.75</c:v>
                </c:pt>
                <c:pt idx="13946">
                  <c:v>732.07</c:v>
                </c:pt>
                <c:pt idx="13947">
                  <c:v>725.17</c:v>
                </c:pt>
                <c:pt idx="13948">
                  <c:v>715.1</c:v>
                </c:pt>
                <c:pt idx="13949">
                  <c:v>706.37</c:v>
                </c:pt>
                <c:pt idx="13950">
                  <c:v>700.67</c:v>
                </c:pt>
                <c:pt idx="13951">
                  <c:v>810.55</c:v>
                </c:pt>
                <c:pt idx="13952">
                  <c:v>907.87</c:v>
                </c:pt>
                <c:pt idx="13953">
                  <c:v>996.81</c:v>
                </c:pt>
                <c:pt idx="13954">
                  <c:v>1045.52</c:v>
                </c:pt>
                <c:pt idx="13955">
                  <c:v>1037.72</c:v>
                </c:pt>
                <c:pt idx="13956">
                  <c:v>1001.17</c:v>
                </c:pt>
                <c:pt idx="13957">
                  <c:v>971.11</c:v>
                </c:pt>
                <c:pt idx="13958">
                  <c:v>946.54</c:v>
                </c:pt>
                <c:pt idx="13959">
                  <c:v>924.06</c:v>
                </c:pt>
                <c:pt idx="13960">
                  <c:v>893.02</c:v>
                </c:pt>
                <c:pt idx="13961">
                  <c:v>872.38</c:v>
                </c:pt>
                <c:pt idx="13962">
                  <c:v>939.44</c:v>
                </c:pt>
                <c:pt idx="13963">
                  <c:v>942.06</c:v>
                </c:pt>
                <c:pt idx="13964">
                  <c:v>919.8</c:v>
                </c:pt>
                <c:pt idx="13965">
                  <c:v>884.2</c:v>
                </c:pt>
                <c:pt idx="13966">
                  <c:v>845.81</c:v>
                </c:pt>
                <c:pt idx="13967">
                  <c:v>802.11</c:v>
                </c:pt>
                <c:pt idx="13968">
                  <c:v>764.6</c:v>
                </c:pt>
                <c:pt idx="13969">
                  <c:v>739.64</c:v>
                </c:pt>
                <c:pt idx="13970">
                  <c:v>719.69</c:v>
                </c:pt>
                <c:pt idx="13971">
                  <c:v>700.63</c:v>
                </c:pt>
                <c:pt idx="13972">
                  <c:v>698.97</c:v>
                </c:pt>
                <c:pt idx="13973">
                  <c:v>688.38</c:v>
                </c:pt>
                <c:pt idx="13974">
                  <c:v>664.79</c:v>
                </c:pt>
                <c:pt idx="13975">
                  <c:v>693.04</c:v>
                </c:pt>
                <c:pt idx="13976">
                  <c:v>736.34</c:v>
                </c:pt>
                <c:pt idx="13977">
                  <c:v>790.3</c:v>
                </c:pt>
                <c:pt idx="13978">
                  <c:v>836.05</c:v>
                </c:pt>
                <c:pt idx="13979">
                  <c:v>840.74</c:v>
                </c:pt>
                <c:pt idx="13980">
                  <c:v>834.76</c:v>
                </c:pt>
                <c:pt idx="13981">
                  <c:v>823.24</c:v>
                </c:pt>
                <c:pt idx="13982">
                  <c:v>808.58</c:v>
                </c:pt>
                <c:pt idx="13983">
                  <c:v>798.33</c:v>
                </c:pt>
                <c:pt idx="13984">
                  <c:v>770.01</c:v>
                </c:pt>
                <c:pt idx="13985">
                  <c:v>781.99</c:v>
                </c:pt>
                <c:pt idx="13986">
                  <c:v>859.92</c:v>
                </c:pt>
                <c:pt idx="13987">
                  <c:v>862.7</c:v>
                </c:pt>
                <c:pt idx="13988">
                  <c:v>858.06</c:v>
                </c:pt>
                <c:pt idx="13989">
                  <c:v>826.47</c:v>
                </c:pt>
                <c:pt idx="13990">
                  <c:v>775.8</c:v>
                </c:pt>
                <c:pt idx="13991">
                  <c:v>726.19</c:v>
                </c:pt>
                <c:pt idx="13992">
                  <c:v>689.47</c:v>
                </c:pt>
                <c:pt idx="13993">
                  <c:v>667.64</c:v>
                </c:pt>
                <c:pt idx="13994">
                  <c:v>648.39</c:v>
                </c:pt>
                <c:pt idx="13995">
                  <c:v>650.82000000000005</c:v>
                </c:pt>
                <c:pt idx="13996">
                  <c:v>659.89</c:v>
                </c:pt>
                <c:pt idx="13997">
                  <c:v>702.49</c:v>
                </c:pt>
                <c:pt idx="13998">
                  <c:v>728.77</c:v>
                </c:pt>
                <c:pt idx="13999">
                  <c:v>921.41</c:v>
                </c:pt>
                <c:pt idx="14000">
                  <c:v>1065.8900000000001</c:v>
                </c:pt>
                <c:pt idx="14001">
                  <c:v>1150.5</c:v>
                </c:pt>
                <c:pt idx="14002">
                  <c:v>1189.76</c:v>
                </c:pt>
                <c:pt idx="14003">
                  <c:v>1206.47</c:v>
                </c:pt>
                <c:pt idx="14004">
                  <c:v>1208.8599999999999</c:v>
                </c:pt>
                <c:pt idx="14005">
                  <c:v>1237.45</c:v>
                </c:pt>
                <c:pt idx="14006">
                  <c:v>1226.57</c:v>
                </c:pt>
                <c:pt idx="14007">
                  <c:v>1172.01</c:v>
                </c:pt>
                <c:pt idx="14008">
                  <c:v>1084.8599999999999</c:v>
                </c:pt>
                <c:pt idx="14009">
                  <c:v>983.55</c:v>
                </c:pt>
                <c:pt idx="14010">
                  <c:v>1033.79</c:v>
                </c:pt>
                <c:pt idx="14011">
                  <c:v>1015.22</c:v>
                </c:pt>
                <c:pt idx="14012">
                  <c:v>982.93</c:v>
                </c:pt>
                <c:pt idx="14013">
                  <c:v>930.61</c:v>
                </c:pt>
                <c:pt idx="14014">
                  <c:v>882.28</c:v>
                </c:pt>
                <c:pt idx="14015">
                  <c:v>818.73</c:v>
                </c:pt>
                <c:pt idx="14016">
                  <c:v>770.06</c:v>
                </c:pt>
                <c:pt idx="14017">
                  <c:v>740.74</c:v>
                </c:pt>
                <c:pt idx="14018">
                  <c:v>725.11</c:v>
                </c:pt>
                <c:pt idx="14019">
                  <c:v>710.9</c:v>
                </c:pt>
                <c:pt idx="14020">
                  <c:v>719.37</c:v>
                </c:pt>
                <c:pt idx="14021">
                  <c:v>747.74</c:v>
                </c:pt>
                <c:pt idx="14022">
                  <c:v>777.41</c:v>
                </c:pt>
                <c:pt idx="14023">
                  <c:v>949.82</c:v>
                </c:pt>
                <c:pt idx="14024">
                  <c:v>1084.93</c:v>
                </c:pt>
                <c:pt idx="14025">
                  <c:v>1169.8699999999999</c:v>
                </c:pt>
                <c:pt idx="14026">
                  <c:v>1200.18</c:v>
                </c:pt>
                <c:pt idx="14027">
                  <c:v>1180.9100000000001</c:v>
                </c:pt>
                <c:pt idx="14028">
                  <c:v>1168.5999999999999</c:v>
                </c:pt>
                <c:pt idx="14029">
                  <c:v>1176.0899999999999</c:v>
                </c:pt>
                <c:pt idx="14030">
                  <c:v>1168.55</c:v>
                </c:pt>
                <c:pt idx="14031">
                  <c:v>1136.07</c:v>
                </c:pt>
                <c:pt idx="14032">
                  <c:v>1068.32</c:v>
                </c:pt>
                <c:pt idx="14033">
                  <c:v>988.46</c:v>
                </c:pt>
                <c:pt idx="14034">
                  <c:v>1047.05</c:v>
                </c:pt>
                <c:pt idx="14035">
                  <c:v>1031.25</c:v>
                </c:pt>
                <c:pt idx="14036">
                  <c:v>994.33</c:v>
                </c:pt>
                <c:pt idx="14037">
                  <c:v>945.57</c:v>
                </c:pt>
                <c:pt idx="14038">
                  <c:v>865.9</c:v>
                </c:pt>
                <c:pt idx="14039">
                  <c:v>808.18</c:v>
                </c:pt>
                <c:pt idx="14040">
                  <c:v>771.12</c:v>
                </c:pt>
                <c:pt idx="14041">
                  <c:v>743.73</c:v>
                </c:pt>
                <c:pt idx="14042">
                  <c:v>722.95</c:v>
                </c:pt>
                <c:pt idx="14043">
                  <c:v>727.68</c:v>
                </c:pt>
                <c:pt idx="14044">
                  <c:v>722.63</c:v>
                </c:pt>
                <c:pt idx="14045">
                  <c:v>753.93</c:v>
                </c:pt>
                <c:pt idx="14046">
                  <c:v>781.83</c:v>
                </c:pt>
                <c:pt idx="14047">
                  <c:v>938.1</c:v>
                </c:pt>
                <c:pt idx="14048">
                  <c:v>1070.01</c:v>
                </c:pt>
                <c:pt idx="14049">
                  <c:v>1166.8</c:v>
                </c:pt>
                <c:pt idx="14050">
                  <c:v>1200.99</c:v>
                </c:pt>
                <c:pt idx="14051">
                  <c:v>1186.78</c:v>
                </c:pt>
                <c:pt idx="14052">
                  <c:v>1191.48</c:v>
                </c:pt>
                <c:pt idx="14053">
                  <c:v>1216.04</c:v>
                </c:pt>
                <c:pt idx="14054">
                  <c:v>1193.44</c:v>
                </c:pt>
                <c:pt idx="14055">
                  <c:v>1141.1600000000001</c:v>
                </c:pt>
                <c:pt idx="14056">
                  <c:v>1085.6500000000001</c:v>
                </c:pt>
                <c:pt idx="14057">
                  <c:v>1001.72</c:v>
                </c:pt>
                <c:pt idx="14058">
                  <c:v>1049.18</c:v>
                </c:pt>
                <c:pt idx="14059">
                  <c:v>1021.66</c:v>
                </c:pt>
                <c:pt idx="14060">
                  <c:v>982.36</c:v>
                </c:pt>
                <c:pt idx="14061">
                  <c:v>931.82</c:v>
                </c:pt>
                <c:pt idx="14062">
                  <c:v>868.72</c:v>
                </c:pt>
                <c:pt idx="14063">
                  <c:v>814.42</c:v>
                </c:pt>
                <c:pt idx="14064">
                  <c:v>766.01</c:v>
                </c:pt>
                <c:pt idx="14065">
                  <c:v>740.08</c:v>
                </c:pt>
                <c:pt idx="14066">
                  <c:v>723.26</c:v>
                </c:pt>
                <c:pt idx="14067">
                  <c:v>714.49</c:v>
                </c:pt>
                <c:pt idx="14068">
                  <c:v>720.27</c:v>
                </c:pt>
                <c:pt idx="14069">
                  <c:v>747.29</c:v>
                </c:pt>
                <c:pt idx="14070">
                  <c:v>774.7</c:v>
                </c:pt>
                <c:pt idx="14071">
                  <c:v>937.32</c:v>
                </c:pt>
                <c:pt idx="14072">
                  <c:v>1064.94</c:v>
                </c:pt>
                <c:pt idx="14073">
                  <c:v>1144.43</c:v>
                </c:pt>
                <c:pt idx="14074">
                  <c:v>1161.51</c:v>
                </c:pt>
                <c:pt idx="14075">
                  <c:v>1164.6500000000001</c:v>
                </c:pt>
                <c:pt idx="14076">
                  <c:v>1176.2</c:v>
                </c:pt>
                <c:pt idx="14077">
                  <c:v>1183.67</c:v>
                </c:pt>
                <c:pt idx="14078">
                  <c:v>1164.8699999999999</c:v>
                </c:pt>
                <c:pt idx="14079">
                  <c:v>1130.43</c:v>
                </c:pt>
                <c:pt idx="14080">
                  <c:v>1064.1600000000001</c:v>
                </c:pt>
                <c:pt idx="14081">
                  <c:v>969.65</c:v>
                </c:pt>
                <c:pt idx="14082">
                  <c:v>988.52</c:v>
                </c:pt>
                <c:pt idx="14083">
                  <c:v>943.44</c:v>
                </c:pt>
                <c:pt idx="14084">
                  <c:v>920.38</c:v>
                </c:pt>
                <c:pt idx="14085">
                  <c:v>886.34</c:v>
                </c:pt>
                <c:pt idx="14086">
                  <c:v>843.54</c:v>
                </c:pt>
                <c:pt idx="14087">
                  <c:v>786.11</c:v>
                </c:pt>
                <c:pt idx="14088">
                  <c:v>752.53</c:v>
                </c:pt>
                <c:pt idx="14089">
                  <c:v>725.56</c:v>
                </c:pt>
                <c:pt idx="14090">
                  <c:v>711.88</c:v>
                </c:pt>
                <c:pt idx="14091">
                  <c:v>702.69</c:v>
                </c:pt>
                <c:pt idx="14092">
                  <c:v>705.75</c:v>
                </c:pt>
                <c:pt idx="14093">
                  <c:v>747.45</c:v>
                </c:pt>
                <c:pt idx="14094">
                  <c:v>760.61</c:v>
                </c:pt>
                <c:pt idx="14095">
                  <c:v>920.24</c:v>
                </c:pt>
                <c:pt idx="14096">
                  <c:v>1056.75</c:v>
                </c:pt>
                <c:pt idx="14097">
                  <c:v>1135.72</c:v>
                </c:pt>
                <c:pt idx="14098">
                  <c:v>1171.3800000000001</c:v>
                </c:pt>
                <c:pt idx="14099">
                  <c:v>1183.31</c:v>
                </c:pt>
                <c:pt idx="14100">
                  <c:v>1172.2</c:v>
                </c:pt>
                <c:pt idx="14101">
                  <c:v>1194.56</c:v>
                </c:pt>
                <c:pt idx="14102">
                  <c:v>1166.71</c:v>
                </c:pt>
                <c:pt idx="14103">
                  <c:v>1072.57</c:v>
                </c:pt>
                <c:pt idx="14104">
                  <c:v>971.45</c:v>
                </c:pt>
                <c:pt idx="14105">
                  <c:v>938.61</c:v>
                </c:pt>
                <c:pt idx="14106">
                  <c:v>973.69</c:v>
                </c:pt>
                <c:pt idx="14107">
                  <c:v>938.72</c:v>
                </c:pt>
                <c:pt idx="14108">
                  <c:v>920.99</c:v>
                </c:pt>
                <c:pt idx="14109">
                  <c:v>867.35</c:v>
                </c:pt>
                <c:pt idx="14110">
                  <c:v>822.06</c:v>
                </c:pt>
                <c:pt idx="14111">
                  <c:v>780.01</c:v>
                </c:pt>
                <c:pt idx="14112">
                  <c:v>738.89</c:v>
                </c:pt>
                <c:pt idx="14113">
                  <c:v>709.77</c:v>
                </c:pt>
                <c:pt idx="14114">
                  <c:v>686.54</c:v>
                </c:pt>
                <c:pt idx="14115">
                  <c:v>681.27</c:v>
                </c:pt>
                <c:pt idx="14116">
                  <c:v>680.26</c:v>
                </c:pt>
                <c:pt idx="14117">
                  <c:v>684.71</c:v>
                </c:pt>
                <c:pt idx="14118">
                  <c:v>690.87</c:v>
                </c:pt>
                <c:pt idx="14119">
                  <c:v>779.94</c:v>
                </c:pt>
                <c:pt idx="14120">
                  <c:v>882.2</c:v>
                </c:pt>
                <c:pt idx="14121">
                  <c:v>957</c:v>
                </c:pt>
                <c:pt idx="14122">
                  <c:v>979.96</c:v>
                </c:pt>
                <c:pt idx="14123">
                  <c:v>977.61</c:v>
                </c:pt>
                <c:pt idx="14124">
                  <c:v>957.24</c:v>
                </c:pt>
                <c:pt idx="14125">
                  <c:v>937</c:v>
                </c:pt>
                <c:pt idx="14126">
                  <c:v>915.28</c:v>
                </c:pt>
                <c:pt idx="14127">
                  <c:v>889.6</c:v>
                </c:pt>
                <c:pt idx="14128">
                  <c:v>864.22</c:v>
                </c:pt>
                <c:pt idx="14129">
                  <c:v>853.21</c:v>
                </c:pt>
                <c:pt idx="14130">
                  <c:v>911.16</c:v>
                </c:pt>
                <c:pt idx="14131">
                  <c:v>910.19</c:v>
                </c:pt>
                <c:pt idx="14132">
                  <c:v>870.07</c:v>
                </c:pt>
                <c:pt idx="14133">
                  <c:v>831.22</c:v>
                </c:pt>
                <c:pt idx="14134">
                  <c:v>786.97</c:v>
                </c:pt>
                <c:pt idx="14135">
                  <c:v>749.08</c:v>
                </c:pt>
                <c:pt idx="14136">
                  <c:v>715.89</c:v>
                </c:pt>
                <c:pt idx="14137">
                  <c:v>690.08</c:v>
                </c:pt>
                <c:pt idx="14138">
                  <c:v>667.38</c:v>
                </c:pt>
                <c:pt idx="14139">
                  <c:v>662.45</c:v>
                </c:pt>
                <c:pt idx="14140">
                  <c:v>656.71</c:v>
                </c:pt>
                <c:pt idx="14141">
                  <c:v>651.32000000000005</c:v>
                </c:pt>
                <c:pt idx="14142">
                  <c:v>625.17999999999995</c:v>
                </c:pt>
                <c:pt idx="14143">
                  <c:v>665.79</c:v>
                </c:pt>
                <c:pt idx="14144">
                  <c:v>711.41</c:v>
                </c:pt>
                <c:pt idx="14145">
                  <c:v>764.58</c:v>
                </c:pt>
                <c:pt idx="14146">
                  <c:v>805.92</c:v>
                </c:pt>
                <c:pt idx="14147">
                  <c:v>823.5</c:v>
                </c:pt>
                <c:pt idx="14148">
                  <c:v>825.58</c:v>
                </c:pt>
                <c:pt idx="14149">
                  <c:v>809.83</c:v>
                </c:pt>
                <c:pt idx="14150">
                  <c:v>808.38</c:v>
                </c:pt>
                <c:pt idx="14151">
                  <c:v>809.24</c:v>
                </c:pt>
                <c:pt idx="14152">
                  <c:v>784.99</c:v>
                </c:pt>
                <c:pt idx="14153">
                  <c:v>787.38</c:v>
                </c:pt>
                <c:pt idx="14154">
                  <c:v>861.65</c:v>
                </c:pt>
                <c:pt idx="14155">
                  <c:v>864</c:v>
                </c:pt>
                <c:pt idx="14156">
                  <c:v>843.7</c:v>
                </c:pt>
                <c:pt idx="14157">
                  <c:v>808.71</c:v>
                </c:pt>
                <c:pt idx="14158">
                  <c:v>761.49</c:v>
                </c:pt>
                <c:pt idx="14159">
                  <c:v>711.98</c:v>
                </c:pt>
                <c:pt idx="14160">
                  <c:v>686.23</c:v>
                </c:pt>
                <c:pt idx="14161">
                  <c:v>662.43</c:v>
                </c:pt>
                <c:pt idx="14162">
                  <c:v>649.51</c:v>
                </c:pt>
                <c:pt idx="14163">
                  <c:v>639.28</c:v>
                </c:pt>
                <c:pt idx="14164">
                  <c:v>646.75</c:v>
                </c:pt>
                <c:pt idx="14165">
                  <c:v>683.64</c:v>
                </c:pt>
                <c:pt idx="14166">
                  <c:v>709.38</c:v>
                </c:pt>
                <c:pt idx="14167">
                  <c:v>860.43</c:v>
                </c:pt>
                <c:pt idx="14168">
                  <c:v>973.07</c:v>
                </c:pt>
                <c:pt idx="14169">
                  <c:v>1054.24</c:v>
                </c:pt>
                <c:pt idx="14170">
                  <c:v>1094.26</c:v>
                </c:pt>
                <c:pt idx="14171">
                  <c:v>1108.78</c:v>
                </c:pt>
                <c:pt idx="14172">
                  <c:v>1116.24</c:v>
                </c:pt>
                <c:pt idx="14173">
                  <c:v>1123.8699999999999</c:v>
                </c:pt>
                <c:pt idx="14174">
                  <c:v>1121.4000000000001</c:v>
                </c:pt>
                <c:pt idx="14175">
                  <c:v>1092.5999999999999</c:v>
                </c:pt>
                <c:pt idx="14176">
                  <c:v>1016.97</c:v>
                </c:pt>
                <c:pt idx="14177">
                  <c:v>946.6</c:v>
                </c:pt>
                <c:pt idx="14178">
                  <c:v>998</c:v>
                </c:pt>
                <c:pt idx="14179">
                  <c:v>985.42</c:v>
                </c:pt>
                <c:pt idx="14180">
                  <c:v>945.87</c:v>
                </c:pt>
                <c:pt idx="14181">
                  <c:v>896.39</c:v>
                </c:pt>
                <c:pt idx="14182">
                  <c:v>844.45</c:v>
                </c:pt>
                <c:pt idx="14183">
                  <c:v>776.74</c:v>
                </c:pt>
                <c:pt idx="14184">
                  <c:v>719.95</c:v>
                </c:pt>
                <c:pt idx="14185">
                  <c:v>690.33</c:v>
                </c:pt>
                <c:pt idx="14186">
                  <c:v>678.47</c:v>
                </c:pt>
                <c:pt idx="14187">
                  <c:v>672.65</c:v>
                </c:pt>
                <c:pt idx="14188">
                  <c:v>677.67</c:v>
                </c:pt>
                <c:pt idx="14189">
                  <c:v>712.92</c:v>
                </c:pt>
                <c:pt idx="14190">
                  <c:v>740.83</c:v>
                </c:pt>
                <c:pt idx="14191">
                  <c:v>909.79</c:v>
                </c:pt>
                <c:pt idx="14192">
                  <c:v>1048.81</c:v>
                </c:pt>
                <c:pt idx="14193">
                  <c:v>1117.1199999999999</c:v>
                </c:pt>
                <c:pt idx="14194">
                  <c:v>1128.99</c:v>
                </c:pt>
                <c:pt idx="14195">
                  <c:v>1102.04</c:v>
                </c:pt>
                <c:pt idx="14196">
                  <c:v>1068.31</c:v>
                </c:pt>
                <c:pt idx="14197">
                  <c:v>1073.32</c:v>
                </c:pt>
                <c:pt idx="14198">
                  <c:v>1076.29</c:v>
                </c:pt>
                <c:pt idx="14199">
                  <c:v>1033.68</c:v>
                </c:pt>
                <c:pt idx="14200">
                  <c:v>972.6</c:v>
                </c:pt>
                <c:pt idx="14201">
                  <c:v>902.7</c:v>
                </c:pt>
                <c:pt idx="14202">
                  <c:v>963.41</c:v>
                </c:pt>
                <c:pt idx="14203">
                  <c:v>947.67</c:v>
                </c:pt>
                <c:pt idx="14204">
                  <c:v>915.39</c:v>
                </c:pt>
                <c:pt idx="14205">
                  <c:v>852.81</c:v>
                </c:pt>
                <c:pt idx="14206">
                  <c:v>794.36</c:v>
                </c:pt>
                <c:pt idx="14207">
                  <c:v>740.43</c:v>
                </c:pt>
                <c:pt idx="14208">
                  <c:v>693.26</c:v>
                </c:pt>
                <c:pt idx="14209">
                  <c:v>665.73</c:v>
                </c:pt>
                <c:pt idx="14210">
                  <c:v>661.74</c:v>
                </c:pt>
                <c:pt idx="14211">
                  <c:v>650.12</c:v>
                </c:pt>
                <c:pt idx="14212">
                  <c:v>664.39</c:v>
                </c:pt>
                <c:pt idx="14213">
                  <c:v>695.2</c:v>
                </c:pt>
                <c:pt idx="14214">
                  <c:v>715.39</c:v>
                </c:pt>
                <c:pt idx="14215">
                  <c:v>883.25</c:v>
                </c:pt>
                <c:pt idx="14216">
                  <c:v>1033.9100000000001</c:v>
                </c:pt>
                <c:pt idx="14217">
                  <c:v>1119.31</c:v>
                </c:pt>
                <c:pt idx="14218">
                  <c:v>1168.95</c:v>
                </c:pt>
                <c:pt idx="14219">
                  <c:v>1168.6199999999999</c:v>
                </c:pt>
                <c:pt idx="14220">
                  <c:v>1149.57</c:v>
                </c:pt>
                <c:pt idx="14221">
                  <c:v>1180.8900000000001</c:v>
                </c:pt>
                <c:pt idx="14222">
                  <c:v>1170.3800000000001</c:v>
                </c:pt>
                <c:pt idx="14223">
                  <c:v>1100.93</c:v>
                </c:pt>
                <c:pt idx="14224">
                  <c:v>1028.93</c:v>
                </c:pt>
                <c:pt idx="14225">
                  <c:v>948.2</c:v>
                </c:pt>
                <c:pt idx="14226">
                  <c:v>1004.04</c:v>
                </c:pt>
                <c:pt idx="14227">
                  <c:v>984.21</c:v>
                </c:pt>
                <c:pt idx="14228">
                  <c:v>948.64</c:v>
                </c:pt>
                <c:pt idx="14229">
                  <c:v>892.37</c:v>
                </c:pt>
                <c:pt idx="14230">
                  <c:v>830.89</c:v>
                </c:pt>
                <c:pt idx="14231">
                  <c:v>781.8</c:v>
                </c:pt>
                <c:pt idx="14232">
                  <c:v>740.45</c:v>
                </c:pt>
                <c:pt idx="14233">
                  <c:v>707.72</c:v>
                </c:pt>
                <c:pt idx="14234">
                  <c:v>691.62</c:v>
                </c:pt>
                <c:pt idx="14235">
                  <c:v>688.3</c:v>
                </c:pt>
                <c:pt idx="14236">
                  <c:v>686.27</c:v>
                </c:pt>
                <c:pt idx="14237">
                  <c:v>723.62</c:v>
                </c:pt>
                <c:pt idx="14238">
                  <c:v>745.07</c:v>
                </c:pt>
                <c:pt idx="14239">
                  <c:v>914.65</c:v>
                </c:pt>
                <c:pt idx="14240">
                  <c:v>1061.6500000000001</c:v>
                </c:pt>
                <c:pt idx="14241">
                  <c:v>1139.23</c:v>
                </c:pt>
                <c:pt idx="14242">
                  <c:v>1168.99</c:v>
                </c:pt>
                <c:pt idx="14243">
                  <c:v>1197.76</c:v>
                </c:pt>
                <c:pt idx="14244">
                  <c:v>1201.3399999999999</c:v>
                </c:pt>
                <c:pt idx="14245">
                  <c:v>1215.1500000000001</c:v>
                </c:pt>
                <c:pt idx="14246">
                  <c:v>1209.05</c:v>
                </c:pt>
                <c:pt idx="14247">
                  <c:v>1132.22</c:v>
                </c:pt>
                <c:pt idx="14248">
                  <c:v>1075.3900000000001</c:v>
                </c:pt>
                <c:pt idx="14249">
                  <c:v>1013.3</c:v>
                </c:pt>
                <c:pt idx="14250">
                  <c:v>1057.9100000000001</c:v>
                </c:pt>
                <c:pt idx="14251">
                  <c:v>1037.52</c:v>
                </c:pt>
                <c:pt idx="14252">
                  <c:v>993.64</c:v>
                </c:pt>
                <c:pt idx="14253">
                  <c:v>944.96</c:v>
                </c:pt>
                <c:pt idx="14254">
                  <c:v>881.47</c:v>
                </c:pt>
                <c:pt idx="14255">
                  <c:v>811.18</c:v>
                </c:pt>
                <c:pt idx="14256">
                  <c:v>767.62</c:v>
                </c:pt>
                <c:pt idx="14257">
                  <c:v>743.22</c:v>
                </c:pt>
                <c:pt idx="14258">
                  <c:v>728.08</c:v>
                </c:pt>
                <c:pt idx="14259">
                  <c:v>713.73</c:v>
                </c:pt>
                <c:pt idx="14260">
                  <c:v>722.62</c:v>
                </c:pt>
                <c:pt idx="14261">
                  <c:v>752.44</c:v>
                </c:pt>
                <c:pt idx="14262">
                  <c:v>769.61</c:v>
                </c:pt>
                <c:pt idx="14263">
                  <c:v>941.47</c:v>
                </c:pt>
                <c:pt idx="14264">
                  <c:v>1063.7</c:v>
                </c:pt>
                <c:pt idx="14265">
                  <c:v>1140.57</c:v>
                </c:pt>
                <c:pt idx="14266">
                  <c:v>1183.49</c:v>
                </c:pt>
                <c:pt idx="14267">
                  <c:v>1170.93</c:v>
                </c:pt>
                <c:pt idx="14268">
                  <c:v>1173.56</c:v>
                </c:pt>
                <c:pt idx="14269">
                  <c:v>1190.8699999999999</c:v>
                </c:pt>
                <c:pt idx="14270">
                  <c:v>1186.8900000000001</c:v>
                </c:pt>
                <c:pt idx="14271">
                  <c:v>1131.3</c:v>
                </c:pt>
                <c:pt idx="14272">
                  <c:v>1047.3499999999999</c:v>
                </c:pt>
                <c:pt idx="14273">
                  <c:v>968.84</c:v>
                </c:pt>
                <c:pt idx="14274">
                  <c:v>1023.58</c:v>
                </c:pt>
                <c:pt idx="14275">
                  <c:v>1004.47</c:v>
                </c:pt>
                <c:pt idx="14276">
                  <c:v>978.05</c:v>
                </c:pt>
                <c:pt idx="14277">
                  <c:v>924.68</c:v>
                </c:pt>
                <c:pt idx="14278">
                  <c:v>874.44</c:v>
                </c:pt>
                <c:pt idx="14279">
                  <c:v>833.65</c:v>
                </c:pt>
                <c:pt idx="14280">
                  <c:v>786.23</c:v>
                </c:pt>
                <c:pt idx="14281">
                  <c:v>761.31</c:v>
                </c:pt>
                <c:pt idx="14282">
                  <c:v>728.02</c:v>
                </c:pt>
                <c:pt idx="14283">
                  <c:v>712.31</c:v>
                </c:pt>
                <c:pt idx="14284">
                  <c:v>705.29</c:v>
                </c:pt>
                <c:pt idx="14285">
                  <c:v>709.48</c:v>
                </c:pt>
                <c:pt idx="14286">
                  <c:v>714.49</c:v>
                </c:pt>
                <c:pt idx="14287">
                  <c:v>818.72</c:v>
                </c:pt>
                <c:pt idx="14288">
                  <c:v>928.55</c:v>
                </c:pt>
                <c:pt idx="14289">
                  <c:v>1005.76</c:v>
                </c:pt>
                <c:pt idx="14290">
                  <c:v>1037.76</c:v>
                </c:pt>
                <c:pt idx="14291">
                  <c:v>1027.7</c:v>
                </c:pt>
                <c:pt idx="14292">
                  <c:v>997.85</c:v>
                </c:pt>
                <c:pt idx="14293">
                  <c:v>973.22</c:v>
                </c:pt>
                <c:pt idx="14294">
                  <c:v>948.95</c:v>
                </c:pt>
                <c:pt idx="14295">
                  <c:v>925.11</c:v>
                </c:pt>
                <c:pt idx="14296">
                  <c:v>894.8</c:v>
                </c:pt>
                <c:pt idx="14297">
                  <c:v>873.8</c:v>
                </c:pt>
                <c:pt idx="14298">
                  <c:v>949.2</c:v>
                </c:pt>
                <c:pt idx="14299">
                  <c:v>940.36</c:v>
                </c:pt>
                <c:pt idx="14300">
                  <c:v>905.82</c:v>
                </c:pt>
                <c:pt idx="14301">
                  <c:v>874.96</c:v>
                </c:pt>
                <c:pt idx="14302">
                  <c:v>834.54</c:v>
                </c:pt>
                <c:pt idx="14303">
                  <c:v>784.65</c:v>
                </c:pt>
                <c:pt idx="14304">
                  <c:v>753.72</c:v>
                </c:pt>
                <c:pt idx="14305">
                  <c:v>720.88</c:v>
                </c:pt>
                <c:pt idx="14306">
                  <c:v>698.1</c:v>
                </c:pt>
                <c:pt idx="14307">
                  <c:v>689.5</c:v>
                </c:pt>
                <c:pt idx="14308">
                  <c:v>679.98</c:v>
                </c:pt>
                <c:pt idx="14309">
                  <c:v>677.13</c:v>
                </c:pt>
                <c:pt idx="14310">
                  <c:v>651.55999999999995</c:v>
                </c:pt>
                <c:pt idx="14311">
                  <c:v>696.15</c:v>
                </c:pt>
                <c:pt idx="14312">
                  <c:v>737.3</c:v>
                </c:pt>
                <c:pt idx="14313">
                  <c:v>789.77</c:v>
                </c:pt>
                <c:pt idx="14314">
                  <c:v>838.44</c:v>
                </c:pt>
                <c:pt idx="14315">
                  <c:v>844.73</c:v>
                </c:pt>
                <c:pt idx="14316">
                  <c:v>839.64</c:v>
                </c:pt>
                <c:pt idx="14317">
                  <c:v>833.04</c:v>
                </c:pt>
                <c:pt idx="14318">
                  <c:v>839.14</c:v>
                </c:pt>
                <c:pt idx="14319">
                  <c:v>818.58</c:v>
                </c:pt>
                <c:pt idx="14320">
                  <c:v>801.49</c:v>
                </c:pt>
                <c:pt idx="14321">
                  <c:v>808.66</c:v>
                </c:pt>
                <c:pt idx="14322">
                  <c:v>901.83</c:v>
                </c:pt>
                <c:pt idx="14323">
                  <c:v>902.89</c:v>
                </c:pt>
                <c:pt idx="14324">
                  <c:v>899.25</c:v>
                </c:pt>
                <c:pt idx="14325">
                  <c:v>864.44</c:v>
                </c:pt>
                <c:pt idx="14326">
                  <c:v>818.27</c:v>
                </c:pt>
                <c:pt idx="14327">
                  <c:v>760.31</c:v>
                </c:pt>
                <c:pt idx="14328">
                  <c:v>721.67</c:v>
                </c:pt>
                <c:pt idx="14329">
                  <c:v>691.67</c:v>
                </c:pt>
                <c:pt idx="14330">
                  <c:v>681.94</c:v>
                </c:pt>
                <c:pt idx="14331">
                  <c:v>671.88</c:v>
                </c:pt>
                <c:pt idx="14332">
                  <c:v>682.24</c:v>
                </c:pt>
                <c:pt idx="14333">
                  <c:v>723.16</c:v>
                </c:pt>
                <c:pt idx="14334">
                  <c:v>743.6</c:v>
                </c:pt>
                <c:pt idx="14335">
                  <c:v>922.2</c:v>
                </c:pt>
                <c:pt idx="14336">
                  <c:v>1063.31</c:v>
                </c:pt>
                <c:pt idx="14337">
                  <c:v>1150.79</c:v>
                </c:pt>
                <c:pt idx="14338">
                  <c:v>1193.49</c:v>
                </c:pt>
                <c:pt idx="14339">
                  <c:v>1203.19</c:v>
                </c:pt>
                <c:pt idx="14340">
                  <c:v>1198.46</c:v>
                </c:pt>
                <c:pt idx="14341">
                  <c:v>1216.25</c:v>
                </c:pt>
                <c:pt idx="14342">
                  <c:v>1221.24</c:v>
                </c:pt>
                <c:pt idx="14343">
                  <c:v>1148.6199999999999</c:v>
                </c:pt>
                <c:pt idx="14344">
                  <c:v>1057.75</c:v>
                </c:pt>
                <c:pt idx="14345">
                  <c:v>976.08</c:v>
                </c:pt>
                <c:pt idx="14346">
                  <c:v>1011.61</c:v>
                </c:pt>
                <c:pt idx="14347">
                  <c:v>988.26</c:v>
                </c:pt>
                <c:pt idx="14348">
                  <c:v>947.01</c:v>
                </c:pt>
                <c:pt idx="14349">
                  <c:v>905.18</c:v>
                </c:pt>
                <c:pt idx="14350">
                  <c:v>839.97</c:v>
                </c:pt>
                <c:pt idx="14351">
                  <c:v>778.82</c:v>
                </c:pt>
                <c:pt idx="14352">
                  <c:v>742.7</c:v>
                </c:pt>
                <c:pt idx="14353">
                  <c:v>710.64</c:v>
                </c:pt>
                <c:pt idx="14354">
                  <c:v>693.98</c:v>
                </c:pt>
                <c:pt idx="14355">
                  <c:v>691.04</c:v>
                </c:pt>
                <c:pt idx="14356">
                  <c:v>697.39</c:v>
                </c:pt>
                <c:pt idx="14357">
                  <c:v>731.81</c:v>
                </c:pt>
                <c:pt idx="14358">
                  <c:v>756.37</c:v>
                </c:pt>
                <c:pt idx="14359">
                  <c:v>919.98</c:v>
                </c:pt>
                <c:pt idx="14360">
                  <c:v>1071.29</c:v>
                </c:pt>
                <c:pt idx="14361">
                  <c:v>1145.58</c:v>
                </c:pt>
                <c:pt idx="14362">
                  <c:v>1190.82</c:v>
                </c:pt>
                <c:pt idx="14363">
                  <c:v>1186.47</c:v>
                </c:pt>
                <c:pt idx="14364">
                  <c:v>1194.95</c:v>
                </c:pt>
                <c:pt idx="14365">
                  <c:v>1217.31</c:v>
                </c:pt>
                <c:pt idx="14366">
                  <c:v>1200.49</c:v>
                </c:pt>
                <c:pt idx="14367">
                  <c:v>1167.05</c:v>
                </c:pt>
                <c:pt idx="14368">
                  <c:v>1088.1600000000001</c:v>
                </c:pt>
                <c:pt idx="14369">
                  <c:v>1006.01</c:v>
                </c:pt>
                <c:pt idx="14370">
                  <c:v>1026</c:v>
                </c:pt>
                <c:pt idx="14371">
                  <c:v>1001.1</c:v>
                </c:pt>
                <c:pt idx="14372">
                  <c:v>962.85</c:v>
                </c:pt>
                <c:pt idx="14373">
                  <c:v>911.92</c:v>
                </c:pt>
                <c:pt idx="14374">
                  <c:v>849.42</c:v>
                </c:pt>
                <c:pt idx="14375">
                  <c:v>793.24</c:v>
                </c:pt>
                <c:pt idx="14376">
                  <c:v>752.8</c:v>
                </c:pt>
                <c:pt idx="14377">
                  <c:v>729.11</c:v>
                </c:pt>
                <c:pt idx="14378">
                  <c:v>711.83</c:v>
                </c:pt>
                <c:pt idx="14379">
                  <c:v>701.14</c:v>
                </c:pt>
                <c:pt idx="14380">
                  <c:v>715.62</c:v>
                </c:pt>
                <c:pt idx="14381">
                  <c:v>746.43</c:v>
                </c:pt>
                <c:pt idx="14382">
                  <c:v>773.54</c:v>
                </c:pt>
                <c:pt idx="14383">
                  <c:v>928.41</c:v>
                </c:pt>
                <c:pt idx="14384">
                  <c:v>1051.48</c:v>
                </c:pt>
                <c:pt idx="14385">
                  <c:v>1116.49</c:v>
                </c:pt>
                <c:pt idx="14386">
                  <c:v>1131.3900000000001</c:v>
                </c:pt>
                <c:pt idx="14387">
                  <c:v>1104.1600000000001</c:v>
                </c:pt>
                <c:pt idx="14388">
                  <c:v>1087.07</c:v>
                </c:pt>
                <c:pt idx="14389">
                  <c:v>1105.68</c:v>
                </c:pt>
                <c:pt idx="14390">
                  <c:v>1096.6500000000001</c:v>
                </c:pt>
                <c:pt idx="14391">
                  <c:v>1056.53</c:v>
                </c:pt>
                <c:pt idx="14392">
                  <c:v>996.03</c:v>
                </c:pt>
                <c:pt idx="14393">
                  <c:v>938.66</c:v>
                </c:pt>
                <c:pt idx="14394">
                  <c:v>980.56</c:v>
                </c:pt>
                <c:pt idx="14395">
                  <c:v>955.5</c:v>
                </c:pt>
                <c:pt idx="14396">
                  <c:v>913.53</c:v>
                </c:pt>
                <c:pt idx="14397">
                  <c:v>855.59</c:v>
                </c:pt>
                <c:pt idx="14398">
                  <c:v>797.64</c:v>
                </c:pt>
                <c:pt idx="14399">
                  <c:v>746.17</c:v>
                </c:pt>
                <c:pt idx="14400">
                  <c:v>715.05</c:v>
                </c:pt>
                <c:pt idx="14401">
                  <c:v>695.15</c:v>
                </c:pt>
                <c:pt idx="14402">
                  <c:v>678.87</c:v>
                </c:pt>
                <c:pt idx="14403">
                  <c:v>673.86</c:v>
                </c:pt>
                <c:pt idx="14404">
                  <c:v>687.09</c:v>
                </c:pt>
                <c:pt idx="14405">
                  <c:v>726.17</c:v>
                </c:pt>
                <c:pt idx="14406">
                  <c:v>756.19</c:v>
                </c:pt>
                <c:pt idx="14407">
                  <c:v>916.71</c:v>
                </c:pt>
                <c:pt idx="14408">
                  <c:v>1046.46</c:v>
                </c:pt>
                <c:pt idx="14409">
                  <c:v>1128.67</c:v>
                </c:pt>
                <c:pt idx="14410">
                  <c:v>1153.1400000000001</c:v>
                </c:pt>
                <c:pt idx="14411">
                  <c:v>1148.6199999999999</c:v>
                </c:pt>
                <c:pt idx="14412">
                  <c:v>1124.99</c:v>
                </c:pt>
                <c:pt idx="14413">
                  <c:v>1144.26</c:v>
                </c:pt>
                <c:pt idx="14414">
                  <c:v>1143.3599999999999</c:v>
                </c:pt>
                <c:pt idx="14415">
                  <c:v>1120.26</c:v>
                </c:pt>
                <c:pt idx="14416">
                  <c:v>1048.93</c:v>
                </c:pt>
                <c:pt idx="14417">
                  <c:v>967.48</c:v>
                </c:pt>
                <c:pt idx="14418">
                  <c:v>1016.73</c:v>
                </c:pt>
                <c:pt idx="14419">
                  <c:v>997.35</c:v>
                </c:pt>
                <c:pt idx="14420">
                  <c:v>948.91</c:v>
                </c:pt>
                <c:pt idx="14421">
                  <c:v>906.96</c:v>
                </c:pt>
                <c:pt idx="14422">
                  <c:v>849.48</c:v>
                </c:pt>
                <c:pt idx="14423">
                  <c:v>796.05</c:v>
                </c:pt>
                <c:pt idx="14424">
                  <c:v>755.66</c:v>
                </c:pt>
                <c:pt idx="14425">
                  <c:v>731.38</c:v>
                </c:pt>
                <c:pt idx="14426">
                  <c:v>709.09</c:v>
                </c:pt>
                <c:pt idx="14427">
                  <c:v>700.81</c:v>
                </c:pt>
                <c:pt idx="14428">
                  <c:v>710.42</c:v>
                </c:pt>
                <c:pt idx="14429">
                  <c:v>735.95</c:v>
                </c:pt>
                <c:pt idx="14430">
                  <c:v>765.97</c:v>
                </c:pt>
                <c:pt idx="14431">
                  <c:v>927.78</c:v>
                </c:pt>
                <c:pt idx="14432">
                  <c:v>1068.6099999999999</c:v>
                </c:pt>
                <c:pt idx="14433">
                  <c:v>1171.94</c:v>
                </c:pt>
                <c:pt idx="14434">
                  <c:v>1205.52</c:v>
                </c:pt>
                <c:pt idx="14435">
                  <c:v>1211.33</c:v>
                </c:pt>
                <c:pt idx="14436">
                  <c:v>1218.19</c:v>
                </c:pt>
                <c:pt idx="14437">
                  <c:v>1221.58</c:v>
                </c:pt>
                <c:pt idx="14438">
                  <c:v>1177.8699999999999</c:v>
                </c:pt>
                <c:pt idx="14439">
                  <c:v>1102.8399999999999</c:v>
                </c:pt>
                <c:pt idx="14440">
                  <c:v>1026.19</c:v>
                </c:pt>
                <c:pt idx="14441">
                  <c:v>969.37</c:v>
                </c:pt>
                <c:pt idx="14442">
                  <c:v>1005.33</c:v>
                </c:pt>
                <c:pt idx="14443">
                  <c:v>968.66</c:v>
                </c:pt>
                <c:pt idx="14444">
                  <c:v>925</c:v>
                </c:pt>
                <c:pt idx="14445">
                  <c:v>880.38</c:v>
                </c:pt>
                <c:pt idx="14446">
                  <c:v>823.76</c:v>
                </c:pt>
                <c:pt idx="14447">
                  <c:v>788.57</c:v>
                </c:pt>
                <c:pt idx="14448">
                  <c:v>746.19</c:v>
                </c:pt>
                <c:pt idx="14449">
                  <c:v>719.95</c:v>
                </c:pt>
                <c:pt idx="14450">
                  <c:v>702.18</c:v>
                </c:pt>
                <c:pt idx="14451">
                  <c:v>692.42</c:v>
                </c:pt>
                <c:pt idx="14452">
                  <c:v>687.89</c:v>
                </c:pt>
                <c:pt idx="14453">
                  <c:v>696.01</c:v>
                </c:pt>
                <c:pt idx="14454">
                  <c:v>701.86</c:v>
                </c:pt>
                <c:pt idx="14455">
                  <c:v>790.38</c:v>
                </c:pt>
                <c:pt idx="14456">
                  <c:v>896.98</c:v>
                </c:pt>
                <c:pt idx="14457">
                  <c:v>967.99</c:v>
                </c:pt>
                <c:pt idx="14458">
                  <c:v>1005.26</c:v>
                </c:pt>
                <c:pt idx="14459">
                  <c:v>1001.09</c:v>
                </c:pt>
                <c:pt idx="14460">
                  <c:v>973.93</c:v>
                </c:pt>
                <c:pt idx="14461">
                  <c:v>955.8</c:v>
                </c:pt>
                <c:pt idx="14462">
                  <c:v>946.2</c:v>
                </c:pt>
                <c:pt idx="14463">
                  <c:v>913.4</c:v>
                </c:pt>
                <c:pt idx="14464">
                  <c:v>899.91</c:v>
                </c:pt>
                <c:pt idx="14465">
                  <c:v>908.22</c:v>
                </c:pt>
                <c:pt idx="14466">
                  <c:v>946.44</c:v>
                </c:pt>
                <c:pt idx="14467">
                  <c:v>927.95</c:v>
                </c:pt>
                <c:pt idx="14468">
                  <c:v>888.72</c:v>
                </c:pt>
                <c:pt idx="14469">
                  <c:v>850.4</c:v>
                </c:pt>
                <c:pt idx="14470">
                  <c:v>798.64</c:v>
                </c:pt>
                <c:pt idx="14471">
                  <c:v>758.9</c:v>
                </c:pt>
                <c:pt idx="14472">
                  <c:v>721.24</c:v>
                </c:pt>
                <c:pt idx="14473">
                  <c:v>697.33</c:v>
                </c:pt>
                <c:pt idx="14474">
                  <c:v>675.59</c:v>
                </c:pt>
                <c:pt idx="14475">
                  <c:v>662.99</c:v>
                </c:pt>
                <c:pt idx="14476">
                  <c:v>655.16999999999996</c:v>
                </c:pt>
                <c:pt idx="14477">
                  <c:v>652.57000000000005</c:v>
                </c:pt>
                <c:pt idx="14478">
                  <c:v>627.24</c:v>
                </c:pt>
                <c:pt idx="14479">
                  <c:v>670.83</c:v>
                </c:pt>
                <c:pt idx="14480">
                  <c:v>724.83</c:v>
                </c:pt>
                <c:pt idx="14481">
                  <c:v>768.86</c:v>
                </c:pt>
                <c:pt idx="14482">
                  <c:v>811.64</c:v>
                </c:pt>
                <c:pt idx="14483">
                  <c:v>826.5</c:v>
                </c:pt>
                <c:pt idx="14484">
                  <c:v>808.63</c:v>
                </c:pt>
                <c:pt idx="14485">
                  <c:v>794.39</c:v>
                </c:pt>
                <c:pt idx="14486">
                  <c:v>787.57</c:v>
                </c:pt>
                <c:pt idx="14487">
                  <c:v>780.03</c:v>
                </c:pt>
                <c:pt idx="14488">
                  <c:v>775.52</c:v>
                </c:pt>
                <c:pt idx="14489">
                  <c:v>780.2</c:v>
                </c:pt>
                <c:pt idx="14490">
                  <c:v>875.26</c:v>
                </c:pt>
                <c:pt idx="14491">
                  <c:v>881.02</c:v>
                </c:pt>
                <c:pt idx="14492">
                  <c:v>871.59</c:v>
                </c:pt>
                <c:pt idx="14493">
                  <c:v>837.17</c:v>
                </c:pt>
                <c:pt idx="14494">
                  <c:v>785.74</c:v>
                </c:pt>
                <c:pt idx="14495">
                  <c:v>739.48</c:v>
                </c:pt>
                <c:pt idx="14496">
                  <c:v>699.48</c:v>
                </c:pt>
                <c:pt idx="14497">
                  <c:v>676.71</c:v>
                </c:pt>
                <c:pt idx="14498">
                  <c:v>660.45</c:v>
                </c:pt>
                <c:pt idx="14499">
                  <c:v>660.02</c:v>
                </c:pt>
                <c:pt idx="14500">
                  <c:v>674.63</c:v>
                </c:pt>
                <c:pt idx="14501">
                  <c:v>712.61</c:v>
                </c:pt>
                <c:pt idx="14502">
                  <c:v>740.51</c:v>
                </c:pt>
                <c:pt idx="14503">
                  <c:v>903.75</c:v>
                </c:pt>
                <c:pt idx="14504">
                  <c:v>1061.93</c:v>
                </c:pt>
                <c:pt idx="14505">
                  <c:v>1151.49</c:v>
                </c:pt>
                <c:pt idx="14506">
                  <c:v>1187.49</c:v>
                </c:pt>
                <c:pt idx="14507">
                  <c:v>1188.78</c:v>
                </c:pt>
                <c:pt idx="14508">
                  <c:v>1190.77</c:v>
                </c:pt>
                <c:pt idx="14509">
                  <c:v>1202.8599999999999</c:v>
                </c:pt>
                <c:pt idx="14510">
                  <c:v>1204.1199999999999</c:v>
                </c:pt>
                <c:pt idx="14511">
                  <c:v>1158.28</c:v>
                </c:pt>
                <c:pt idx="14512">
                  <c:v>1071.31</c:v>
                </c:pt>
                <c:pt idx="14513">
                  <c:v>990.58</c:v>
                </c:pt>
                <c:pt idx="14514">
                  <c:v>1032.0999999999999</c:v>
                </c:pt>
                <c:pt idx="14515">
                  <c:v>1002.81</c:v>
                </c:pt>
                <c:pt idx="14516">
                  <c:v>955.26</c:v>
                </c:pt>
                <c:pt idx="14517">
                  <c:v>909.34</c:v>
                </c:pt>
                <c:pt idx="14518">
                  <c:v>845.37</c:v>
                </c:pt>
                <c:pt idx="14519">
                  <c:v>787.06</c:v>
                </c:pt>
                <c:pt idx="14520">
                  <c:v>741.52</c:v>
                </c:pt>
                <c:pt idx="14521">
                  <c:v>721.57</c:v>
                </c:pt>
                <c:pt idx="14522">
                  <c:v>705.05</c:v>
                </c:pt>
                <c:pt idx="14523">
                  <c:v>699.05</c:v>
                </c:pt>
                <c:pt idx="14524">
                  <c:v>701.02</c:v>
                </c:pt>
                <c:pt idx="14525">
                  <c:v>728.76</c:v>
                </c:pt>
                <c:pt idx="14526">
                  <c:v>755.64</c:v>
                </c:pt>
                <c:pt idx="14527">
                  <c:v>937.86</c:v>
                </c:pt>
                <c:pt idx="14528">
                  <c:v>1083.3</c:v>
                </c:pt>
                <c:pt idx="14529">
                  <c:v>1188.1300000000001</c:v>
                </c:pt>
                <c:pt idx="14530">
                  <c:v>1211.57</c:v>
                </c:pt>
                <c:pt idx="14531">
                  <c:v>1220.26</c:v>
                </c:pt>
                <c:pt idx="14532">
                  <c:v>1230.57</c:v>
                </c:pt>
                <c:pt idx="14533">
                  <c:v>1255.08</c:v>
                </c:pt>
                <c:pt idx="14534">
                  <c:v>1235.71</c:v>
                </c:pt>
                <c:pt idx="14535">
                  <c:v>1208.57</c:v>
                </c:pt>
                <c:pt idx="14536">
                  <c:v>1120.1099999999999</c:v>
                </c:pt>
                <c:pt idx="14537">
                  <c:v>1024.92</c:v>
                </c:pt>
                <c:pt idx="14538">
                  <c:v>1080.8900000000001</c:v>
                </c:pt>
                <c:pt idx="14539">
                  <c:v>1057.25</c:v>
                </c:pt>
                <c:pt idx="14540">
                  <c:v>1021.56</c:v>
                </c:pt>
                <c:pt idx="14541">
                  <c:v>972.59</c:v>
                </c:pt>
                <c:pt idx="14542">
                  <c:v>905.46</c:v>
                </c:pt>
                <c:pt idx="14543">
                  <c:v>842.2</c:v>
                </c:pt>
                <c:pt idx="14544">
                  <c:v>801.88</c:v>
                </c:pt>
                <c:pt idx="14545">
                  <c:v>763.43</c:v>
                </c:pt>
                <c:pt idx="14546">
                  <c:v>745</c:v>
                </c:pt>
                <c:pt idx="14547">
                  <c:v>728.67</c:v>
                </c:pt>
                <c:pt idx="14548">
                  <c:v>735.3</c:v>
                </c:pt>
                <c:pt idx="14549">
                  <c:v>760.46</c:v>
                </c:pt>
                <c:pt idx="14550">
                  <c:v>778.18</c:v>
                </c:pt>
                <c:pt idx="14551">
                  <c:v>948.04</c:v>
                </c:pt>
                <c:pt idx="14552">
                  <c:v>1095.8499999999999</c:v>
                </c:pt>
                <c:pt idx="14553">
                  <c:v>1177.1099999999999</c:v>
                </c:pt>
                <c:pt idx="14554">
                  <c:v>1232.27</c:v>
                </c:pt>
                <c:pt idx="14555">
                  <c:v>1241.5899999999999</c:v>
                </c:pt>
                <c:pt idx="14556">
                  <c:v>1244.68</c:v>
                </c:pt>
                <c:pt idx="14557">
                  <c:v>1248.74</c:v>
                </c:pt>
                <c:pt idx="14558">
                  <c:v>1210.7</c:v>
                </c:pt>
                <c:pt idx="14559">
                  <c:v>1152.33</c:v>
                </c:pt>
                <c:pt idx="14560">
                  <c:v>1082.04</c:v>
                </c:pt>
                <c:pt idx="14561">
                  <c:v>1005.31</c:v>
                </c:pt>
                <c:pt idx="14562">
                  <c:v>1059.08</c:v>
                </c:pt>
                <c:pt idx="14563">
                  <c:v>1036.58</c:v>
                </c:pt>
                <c:pt idx="14564">
                  <c:v>995.16</c:v>
                </c:pt>
                <c:pt idx="14565">
                  <c:v>956.69</c:v>
                </c:pt>
                <c:pt idx="14566">
                  <c:v>893.92</c:v>
                </c:pt>
                <c:pt idx="14567">
                  <c:v>832.6</c:v>
                </c:pt>
                <c:pt idx="14568">
                  <c:v>789.23</c:v>
                </c:pt>
                <c:pt idx="14569">
                  <c:v>764.85</c:v>
                </c:pt>
                <c:pt idx="14570">
                  <c:v>743.63</c:v>
                </c:pt>
                <c:pt idx="14571">
                  <c:v>734.45</c:v>
                </c:pt>
                <c:pt idx="14572">
                  <c:v>737.65</c:v>
                </c:pt>
                <c:pt idx="14573">
                  <c:v>770.19</c:v>
                </c:pt>
                <c:pt idx="14574">
                  <c:v>795.16</c:v>
                </c:pt>
                <c:pt idx="14575">
                  <c:v>944.23</c:v>
                </c:pt>
                <c:pt idx="14576">
                  <c:v>1083.77</c:v>
                </c:pt>
                <c:pt idx="14577">
                  <c:v>1164.81</c:v>
                </c:pt>
                <c:pt idx="14578">
                  <c:v>1191.99</c:v>
                </c:pt>
                <c:pt idx="14579">
                  <c:v>1181.24</c:v>
                </c:pt>
                <c:pt idx="14580">
                  <c:v>1183.1099999999999</c:v>
                </c:pt>
                <c:pt idx="14581">
                  <c:v>1190.8599999999999</c:v>
                </c:pt>
                <c:pt idx="14582">
                  <c:v>1166.8599999999999</c:v>
                </c:pt>
                <c:pt idx="14583">
                  <c:v>1100.06</c:v>
                </c:pt>
                <c:pt idx="14584">
                  <c:v>1028.68</c:v>
                </c:pt>
                <c:pt idx="14585">
                  <c:v>960.12</c:v>
                </c:pt>
                <c:pt idx="14586">
                  <c:v>1006.32</c:v>
                </c:pt>
                <c:pt idx="14587">
                  <c:v>987.84</c:v>
                </c:pt>
                <c:pt idx="14588">
                  <c:v>939.95</c:v>
                </c:pt>
                <c:pt idx="14589">
                  <c:v>892.89</c:v>
                </c:pt>
                <c:pt idx="14590">
                  <c:v>836.4</c:v>
                </c:pt>
                <c:pt idx="14591">
                  <c:v>777.58</c:v>
                </c:pt>
                <c:pt idx="14592">
                  <c:v>738.81</c:v>
                </c:pt>
                <c:pt idx="14593">
                  <c:v>709.34</c:v>
                </c:pt>
                <c:pt idx="14594">
                  <c:v>697.63</c:v>
                </c:pt>
                <c:pt idx="14595">
                  <c:v>691.96</c:v>
                </c:pt>
                <c:pt idx="14596">
                  <c:v>700.17</c:v>
                </c:pt>
                <c:pt idx="14597">
                  <c:v>735.77</c:v>
                </c:pt>
                <c:pt idx="14598">
                  <c:v>754.79</c:v>
                </c:pt>
                <c:pt idx="14599">
                  <c:v>913.07</c:v>
                </c:pt>
                <c:pt idx="14600">
                  <c:v>1030.3</c:v>
                </c:pt>
                <c:pt idx="14601">
                  <c:v>1093.58</c:v>
                </c:pt>
                <c:pt idx="14602">
                  <c:v>1119.03</c:v>
                </c:pt>
                <c:pt idx="14603">
                  <c:v>1098.75</c:v>
                </c:pt>
                <c:pt idx="14604">
                  <c:v>1095.96</c:v>
                </c:pt>
                <c:pt idx="14605">
                  <c:v>1103.52</c:v>
                </c:pt>
                <c:pt idx="14606">
                  <c:v>1086.07</c:v>
                </c:pt>
                <c:pt idx="14607">
                  <c:v>1056.81</c:v>
                </c:pt>
                <c:pt idx="14608">
                  <c:v>976.04</c:v>
                </c:pt>
                <c:pt idx="14609">
                  <c:v>934.3</c:v>
                </c:pt>
                <c:pt idx="14610">
                  <c:v>980.57</c:v>
                </c:pt>
                <c:pt idx="14611">
                  <c:v>949.42</c:v>
                </c:pt>
                <c:pt idx="14612">
                  <c:v>891.89</c:v>
                </c:pt>
                <c:pt idx="14613">
                  <c:v>845.43</c:v>
                </c:pt>
                <c:pt idx="14614">
                  <c:v>801.71</c:v>
                </c:pt>
                <c:pt idx="14615">
                  <c:v>758.59</c:v>
                </c:pt>
                <c:pt idx="14616">
                  <c:v>727.04</c:v>
                </c:pt>
                <c:pt idx="14617">
                  <c:v>711.5</c:v>
                </c:pt>
                <c:pt idx="14618">
                  <c:v>689.65</c:v>
                </c:pt>
                <c:pt idx="14619">
                  <c:v>674.02</c:v>
                </c:pt>
                <c:pt idx="14620">
                  <c:v>679.38</c:v>
                </c:pt>
                <c:pt idx="14621">
                  <c:v>689.63</c:v>
                </c:pt>
                <c:pt idx="14622">
                  <c:v>694.22</c:v>
                </c:pt>
                <c:pt idx="14623">
                  <c:v>783.11</c:v>
                </c:pt>
                <c:pt idx="14624">
                  <c:v>898.91</c:v>
                </c:pt>
                <c:pt idx="14625">
                  <c:v>964.51</c:v>
                </c:pt>
                <c:pt idx="14626">
                  <c:v>1006.14</c:v>
                </c:pt>
                <c:pt idx="14627">
                  <c:v>999.62</c:v>
                </c:pt>
                <c:pt idx="14628">
                  <c:v>984.96</c:v>
                </c:pt>
                <c:pt idx="14629">
                  <c:v>965.68</c:v>
                </c:pt>
                <c:pt idx="14630">
                  <c:v>936.15</c:v>
                </c:pt>
                <c:pt idx="14631">
                  <c:v>902.4</c:v>
                </c:pt>
                <c:pt idx="14632">
                  <c:v>873.36</c:v>
                </c:pt>
                <c:pt idx="14633">
                  <c:v>864.43</c:v>
                </c:pt>
                <c:pt idx="14634">
                  <c:v>939.86</c:v>
                </c:pt>
                <c:pt idx="14635">
                  <c:v>947.95</c:v>
                </c:pt>
                <c:pt idx="14636">
                  <c:v>901.39</c:v>
                </c:pt>
                <c:pt idx="14637">
                  <c:v>857.57</c:v>
                </c:pt>
                <c:pt idx="14638">
                  <c:v>821.68</c:v>
                </c:pt>
                <c:pt idx="14639">
                  <c:v>782.6</c:v>
                </c:pt>
                <c:pt idx="14640">
                  <c:v>752.77</c:v>
                </c:pt>
                <c:pt idx="14641">
                  <c:v>725.85</c:v>
                </c:pt>
                <c:pt idx="14642">
                  <c:v>707.93</c:v>
                </c:pt>
                <c:pt idx="14643">
                  <c:v>689.47</c:v>
                </c:pt>
                <c:pt idx="14644">
                  <c:v>675.46</c:v>
                </c:pt>
                <c:pt idx="14645">
                  <c:v>679.15</c:v>
                </c:pt>
                <c:pt idx="14646">
                  <c:v>648.07000000000005</c:v>
                </c:pt>
                <c:pt idx="14647">
                  <c:v>672.67</c:v>
                </c:pt>
                <c:pt idx="14648">
                  <c:v>721.71</c:v>
                </c:pt>
                <c:pt idx="14649">
                  <c:v>760.48</c:v>
                </c:pt>
                <c:pt idx="14650">
                  <c:v>808.61</c:v>
                </c:pt>
                <c:pt idx="14651">
                  <c:v>828.71</c:v>
                </c:pt>
                <c:pt idx="14652">
                  <c:v>838.87</c:v>
                </c:pt>
                <c:pt idx="14653">
                  <c:v>830.91</c:v>
                </c:pt>
                <c:pt idx="14654">
                  <c:v>821.41</c:v>
                </c:pt>
                <c:pt idx="14655">
                  <c:v>818.88</c:v>
                </c:pt>
                <c:pt idx="14656">
                  <c:v>797.32</c:v>
                </c:pt>
                <c:pt idx="14657">
                  <c:v>801.86</c:v>
                </c:pt>
                <c:pt idx="14658">
                  <c:v>890.8</c:v>
                </c:pt>
                <c:pt idx="14659">
                  <c:v>896.69</c:v>
                </c:pt>
                <c:pt idx="14660">
                  <c:v>879.57</c:v>
                </c:pt>
                <c:pt idx="14661">
                  <c:v>853.2</c:v>
                </c:pt>
                <c:pt idx="14662">
                  <c:v>798.33</c:v>
                </c:pt>
                <c:pt idx="14663">
                  <c:v>741.04</c:v>
                </c:pt>
                <c:pt idx="14664">
                  <c:v>701.49</c:v>
                </c:pt>
                <c:pt idx="14665">
                  <c:v>672.45</c:v>
                </c:pt>
                <c:pt idx="14666">
                  <c:v>666.05</c:v>
                </c:pt>
                <c:pt idx="14667">
                  <c:v>648.53</c:v>
                </c:pt>
                <c:pt idx="14668">
                  <c:v>652.96</c:v>
                </c:pt>
                <c:pt idx="14669">
                  <c:v>704.97</c:v>
                </c:pt>
                <c:pt idx="14670">
                  <c:v>728.29</c:v>
                </c:pt>
                <c:pt idx="14671">
                  <c:v>914.61</c:v>
                </c:pt>
                <c:pt idx="14672">
                  <c:v>1064.8800000000001</c:v>
                </c:pt>
                <c:pt idx="14673">
                  <c:v>1159.29</c:v>
                </c:pt>
                <c:pt idx="14674">
                  <c:v>1203.4100000000001</c:v>
                </c:pt>
                <c:pt idx="14675">
                  <c:v>1206.53</c:v>
                </c:pt>
                <c:pt idx="14676">
                  <c:v>1216.2</c:v>
                </c:pt>
                <c:pt idx="14677">
                  <c:v>1238.3900000000001</c:v>
                </c:pt>
                <c:pt idx="14678">
                  <c:v>1239.8800000000001</c:v>
                </c:pt>
                <c:pt idx="14679">
                  <c:v>1193.49</c:v>
                </c:pt>
                <c:pt idx="14680">
                  <c:v>1095.67</c:v>
                </c:pt>
                <c:pt idx="14681">
                  <c:v>1006.17</c:v>
                </c:pt>
                <c:pt idx="14682">
                  <c:v>1062.08</c:v>
                </c:pt>
                <c:pt idx="14683">
                  <c:v>1031.3499999999999</c:v>
                </c:pt>
                <c:pt idx="14684">
                  <c:v>1000.08</c:v>
                </c:pt>
                <c:pt idx="14685">
                  <c:v>949.88</c:v>
                </c:pt>
                <c:pt idx="14686">
                  <c:v>874.4</c:v>
                </c:pt>
                <c:pt idx="14687">
                  <c:v>815.43</c:v>
                </c:pt>
                <c:pt idx="14688">
                  <c:v>761.23</c:v>
                </c:pt>
                <c:pt idx="14689">
                  <c:v>732.36</c:v>
                </c:pt>
                <c:pt idx="14690">
                  <c:v>714.62</c:v>
                </c:pt>
                <c:pt idx="14691">
                  <c:v>708.84</c:v>
                </c:pt>
                <c:pt idx="14692">
                  <c:v>715.49</c:v>
                </c:pt>
                <c:pt idx="14693">
                  <c:v>737.48</c:v>
                </c:pt>
                <c:pt idx="14694">
                  <c:v>767.36</c:v>
                </c:pt>
                <c:pt idx="14695">
                  <c:v>952.66</c:v>
                </c:pt>
                <c:pt idx="14696">
                  <c:v>1096.47</c:v>
                </c:pt>
                <c:pt idx="14697">
                  <c:v>1182.67</c:v>
                </c:pt>
                <c:pt idx="14698">
                  <c:v>1223.1099999999999</c:v>
                </c:pt>
                <c:pt idx="14699">
                  <c:v>1235.99</c:v>
                </c:pt>
                <c:pt idx="14700">
                  <c:v>1229.29</c:v>
                </c:pt>
                <c:pt idx="14701">
                  <c:v>1249.43</c:v>
                </c:pt>
                <c:pt idx="14702">
                  <c:v>1244.27</c:v>
                </c:pt>
                <c:pt idx="14703">
                  <c:v>1216.49</c:v>
                </c:pt>
                <c:pt idx="14704">
                  <c:v>1084.48</c:v>
                </c:pt>
                <c:pt idx="14705">
                  <c:v>1010.77</c:v>
                </c:pt>
                <c:pt idx="14706">
                  <c:v>1080.05</c:v>
                </c:pt>
                <c:pt idx="14707">
                  <c:v>1046.47</c:v>
                </c:pt>
                <c:pt idx="14708">
                  <c:v>1019</c:v>
                </c:pt>
                <c:pt idx="14709">
                  <c:v>966.78</c:v>
                </c:pt>
                <c:pt idx="14710">
                  <c:v>903</c:v>
                </c:pt>
                <c:pt idx="14711">
                  <c:v>824.46</c:v>
                </c:pt>
                <c:pt idx="14712">
                  <c:v>786.87</c:v>
                </c:pt>
                <c:pt idx="14713">
                  <c:v>752.58</c:v>
                </c:pt>
                <c:pt idx="14714">
                  <c:v>732.48</c:v>
                </c:pt>
                <c:pt idx="14715">
                  <c:v>722.97</c:v>
                </c:pt>
                <c:pt idx="14716">
                  <c:v>738.48</c:v>
                </c:pt>
                <c:pt idx="14717">
                  <c:v>767.48</c:v>
                </c:pt>
                <c:pt idx="14718">
                  <c:v>791.23</c:v>
                </c:pt>
                <c:pt idx="14719">
                  <c:v>958.3</c:v>
                </c:pt>
                <c:pt idx="14720">
                  <c:v>1090.1300000000001</c:v>
                </c:pt>
                <c:pt idx="14721">
                  <c:v>1168.32</c:v>
                </c:pt>
                <c:pt idx="14722">
                  <c:v>1218.6600000000001</c:v>
                </c:pt>
                <c:pt idx="14723">
                  <c:v>1206.83</c:v>
                </c:pt>
                <c:pt idx="14724">
                  <c:v>1176.9100000000001</c:v>
                </c:pt>
                <c:pt idx="14725">
                  <c:v>1169.3499999999999</c:v>
                </c:pt>
                <c:pt idx="14726">
                  <c:v>1125.06</c:v>
                </c:pt>
                <c:pt idx="14727">
                  <c:v>1084.6099999999999</c:v>
                </c:pt>
                <c:pt idx="14728">
                  <c:v>1023.2</c:v>
                </c:pt>
                <c:pt idx="14729">
                  <c:v>955.86</c:v>
                </c:pt>
                <c:pt idx="14730">
                  <c:v>1001.04</c:v>
                </c:pt>
                <c:pt idx="14731">
                  <c:v>964.5</c:v>
                </c:pt>
                <c:pt idx="14732">
                  <c:v>919.65</c:v>
                </c:pt>
                <c:pt idx="14733">
                  <c:v>864.33</c:v>
                </c:pt>
                <c:pt idx="14734">
                  <c:v>803.78</c:v>
                </c:pt>
                <c:pt idx="14735">
                  <c:v>747.83</c:v>
                </c:pt>
                <c:pt idx="14736">
                  <c:v>712.8</c:v>
                </c:pt>
                <c:pt idx="14737">
                  <c:v>689.67</c:v>
                </c:pt>
                <c:pt idx="14738">
                  <c:v>673.29</c:v>
                </c:pt>
                <c:pt idx="14739">
                  <c:v>663.81</c:v>
                </c:pt>
                <c:pt idx="14740">
                  <c:v>683.03</c:v>
                </c:pt>
                <c:pt idx="14741">
                  <c:v>713.22</c:v>
                </c:pt>
                <c:pt idx="14742">
                  <c:v>745.26</c:v>
                </c:pt>
                <c:pt idx="14743">
                  <c:v>905.59</c:v>
                </c:pt>
                <c:pt idx="14744">
                  <c:v>1044.33</c:v>
                </c:pt>
                <c:pt idx="14745">
                  <c:v>1102.48</c:v>
                </c:pt>
                <c:pt idx="14746">
                  <c:v>1110.17</c:v>
                </c:pt>
                <c:pt idx="14747">
                  <c:v>1089.3</c:v>
                </c:pt>
                <c:pt idx="14748">
                  <c:v>1088.98</c:v>
                </c:pt>
                <c:pt idx="14749">
                  <c:v>1083.8499999999999</c:v>
                </c:pt>
                <c:pt idx="14750">
                  <c:v>1084.5</c:v>
                </c:pt>
                <c:pt idx="14751">
                  <c:v>1048.07</c:v>
                </c:pt>
                <c:pt idx="14752">
                  <c:v>983.35</c:v>
                </c:pt>
                <c:pt idx="14753">
                  <c:v>922.97</c:v>
                </c:pt>
                <c:pt idx="14754">
                  <c:v>985.53</c:v>
                </c:pt>
                <c:pt idx="14755">
                  <c:v>947.61</c:v>
                </c:pt>
                <c:pt idx="14756">
                  <c:v>899.19</c:v>
                </c:pt>
                <c:pt idx="14757">
                  <c:v>854.85</c:v>
                </c:pt>
                <c:pt idx="14758">
                  <c:v>798.1</c:v>
                </c:pt>
                <c:pt idx="14759">
                  <c:v>749.42</c:v>
                </c:pt>
                <c:pt idx="14760">
                  <c:v>715.66</c:v>
                </c:pt>
                <c:pt idx="14761">
                  <c:v>691.94</c:v>
                </c:pt>
                <c:pt idx="14762">
                  <c:v>686.3</c:v>
                </c:pt>
                <c:pt idx="14763">
                  <c:v>682.32</c:v>
                </c:pt>
                <c:pt idx="14764">
                  <c:v>692.38</c:v>
                </c:pt>
                <c:pt idx="14765">
                  <c:v>719.87</c:v>
                </c:pt>
                <c:pt idx="14766">
                  <c:v>746.07</c:v>
                </c:pt>
                <c:pt idx="14767">
                  <c:v>906.32</c:v>
                </c:pt>
                <c:pt idx="14768">
                  <c:v>1032.1500000000001</c:v>
                </c:pt>
                <c:pt idx="14769">
                  <c:v>1123.5899999999999</c:v>
                </c:pt>
                <c:pt idx="14770">
                  <c:v>1168.51</c:v>
                </c:pt>
                <c:pt idx="14771">
                  <c:v>1175.3900000000001</c:v>
                </c:pt>
                <c:pt idx="14772">
                  <c:v>1170.1400000000001</c:v>
                </c:pt>
                <c:pt idx="14773">
                  <c:v>1171.78</c:v>
                </c:pt>
                <c:pt idx="14774">
                  <c:v>1123.04</c:v>
                </c:pt>
                <c:pt idx="14775">
                  <c:v>1079.51</c:v>
                </c:pt>
                <c:pt idx="14776">
                  <c:v>1003.32</c:v>
                </c:pt>
                <c:pt idx="14777">
                  <c:v>942.43</c:v>
                </c:pt>
                <c:pt idx="14778">
                  <c:v>1002.64</c:v>
                </c:pt>
                <c:pt idx="14779">
                  <c:v>968.14</c:v>
                </c:pt>
                <c:pt idx="14780">
                  <c:v>930.8</c:v>
                </c:pt>
                <c:pt idx="14781">
                  <c:v>887.49</c:v>
                </c:pt>
                <c:pt idx="14782">
                  <c:v>833.18</c:v>
                </c:pt>
                <c:pt idx="14783">
                  <c:v>780.46</c:v>
                </c:pt>
                <c:pt idx="14784">
                  <c:v>745.15</c:v>
                </c:pt>
                <c:pt idx="14785">
                  <c:v>720.51</c:v>
                </c:pt>
                <c:pt idx="14786">
                  <c:v>699.55</c:v>
                </c:pt>
                <c:pt idx="14787">
                  <c:v>693.26</c:v>
                </c:pt>
                <c:pt idx="14788">
                  <c:v>683.94</c:v>
                </c:pt>
                <c:pt idx="14789">
                  <c:v>694.31</c:v>
                </c:pt>
                <c:pt idx="14790">
                  <c:v>688.38</c:v>
                </c:pt>
                <c:pt idx="14791">
                  <c:v>794.37</c:v>
                </c:pt>
                <c:pt idx="14792">
                  <c:v>910.14</c:v>
                </c:pt>
                <c:pt idx="14793">
                  <c:v>978.54</c:v>
                </c:pt>
                <c:pt idx="14794">
                  <c:v>1011.99</c:v>
                </c:pt>
                <c:pt idx="14795">
                  <c:v>1014.33</c:v>
                </c:pt>
                <c:pt idx="14796">
                  <c:v>975.04</c:v>
                </c:pt>
                <c:pt idx="14797">
                  <c:v>901.03</c:v>
                </c:pt>
                <c:pt idx="14798">
                  <c:v>881.19</c:v>
                </c:pt>
                <c:pt idx="14799">
                  <c:v>862.88</c:v>
                </c:pt>
                <c:pt idx="14800">
                  <c:v>852.62</c:v>
                </c:pt>
                <c:pt idx="14801">
                  <c:v>851.22</c:v>
                </c:pt>
                <c:pt idx="14802">
                  <c:v>936.01</c:v>
                </c:pt>
                <c:pt idx="14803">
                  <c:v>921.96</c:v>
                </c:pt>
                <c:pt idx="14804">
                  <c:v>888.9</c:v>
                </c:pt>
                <c:pt idx="14805">
                  <c:v>847.82</c:v>
                </c:pt>
                <c:pt idx="14806">
                  <c:v>809.79</c:v>
                </c:pt>
                <c:pt idx="14807">
                  <c:v>768.85</c:v>
                </c:pt>
                <c:pt idx="14808">
                  <c:v>726.45</c:v>
                </c:pt>
                <c:pt idx="14809">
                  <c:v>677.44</c:v>
                </c:pt>
                <c:pt idx="14810">
                  <c:v>672.94</c:v>
                </c:pt>
                <c:pt idx="14811">
                  <c:v>663.61</c:v>
                </c:pt>
                <c:pt idx="14812">
                  <c:v>658.12</c:v>
                </c:pt>
                <c:pt idx="14813">
                  <c:v>661.53</c:v>
                </c:pt>
                <c:pt idx="14814">
                  <c:v>637.73</c:v>
                </c:pt>
                <c:pt idx="14815">
                  <c:v>667.9</c:v>
                </c:pt>
                <c:pt idx="14816">
                  <c:v>705.52</c:v>
                </c:pt>
                <c:pt idx="14817">
                  <c:v>741.35</c:v>
                </c:pt>
                <c:pt idx="14818">
                  <c:v>764.47</c:v>
                </c:pt>
                <c:pt idx="14819">
                  <c:v>791.96</c:v>
                </c:pt>
                <c:pt idx="14820">
                  <c:v>795.78</c:v>
                </c:pt>
                <c:pt idx="14821">
                  <c:v>794.43</c:v>
                </c:pt>
                <c:pt idx="14822">
                  <c:v>789.16</c:v>
                </c:pt>
                <c:pt idx="14823">
                  <c:v>783.35</c:v>
                </c:pt>
                <c:pt idx="14824">
                  <c:v>758.91</c:v>
                </c:pt>
                <c:pt idx="14825">
                  <c:v>765.3</c:v>
                </c:pt>
                <c:pt idx="14826">
                  <c:v>844.16</c:v>
                </c:pt>
                <c:pt idx="14827">
                  <c:v>836.32</c:v>
                </c:pt>
                <c:pt idx="14828">
                  <c:v>828.84</c:v>
                </c:pt>
                <c:pt idx="14829">
                  <c:v>800.23</c:v>
                </c:pt>
                <c:pt idx="14830">
                  <c:v>780.21</c:v>
                </c:pt>
                <c:pt idx="14831">
                  <c:v>732.49</c:v>
                </c:pt>
                <c:pt idx="14832">
                  <c:v>696.28</c:v>
                </c:pt>
                <c:pt idx="14833">
                  <c:v>683.3</c:v>
                </c:pt>
                <c:pt idx="14834">
                  <c:v>664.32</c:v>
                </c:pt>
                <c:pt idx="14835">
                  <c:v>658.24</c:v>
                </c:pt>
                <c:pt idx="14836">
                  <c:v>668.14</c:v>
                </c:pt>
                <c:pt idx="14837">
                  <c:v>692.98</c:v>
                </c:pt>
                <c:pt idx="14838">
                  <c:v>725.45</c:v>
                </c:pt>
                <c:pt idx="14839">
                  <c:v>919.01</c:v>
                </c:pt>
                <c:pt idx="14840">
                  <c:v>1048.44</c:v>
                </c:pt>
                <c:pt idx="14841">
                  <c:v>1137.75</c:v>
                </c:pt>
                <c:pt idx="14842">
                  <c:v>1173.7</c:v>
                </c:pt>
                <c:pt idx="14843">
                  <c:v>1163.8800000000001</c:v>
                </c:pt>
                <c:pt idx="14844">
                  <c:v>1160.6600000000001</c:v>
                </c:pt>
                <c:pt idx="14845">
                  <c:v>1176.3699999999999</c:v>
                </c:pt>
                <c:pt idx="14846">
                  <c:v>1159.3399999999999</c:v>
                </c:pt>
                <c:pt idx="14847">
                  <c:v>1112.32</c:v>
                </c:pt>
                <c:pt idx="14848">
                  <c:v>1034.8499999999999</c:v>
                </c:pt>
                <c:pt idx="14849">
                  <c:v>952.1</c:v>
                </c:pt>
                <c:pt idx="14850">
                  <c:v>1018.03</c:v>
                </c:pt>
                <c:pt idx="14851">
                  <c:v>981.57</c:v>
                </c:pt>
                <c:pt idx="14852">
                  <c:v>915.19</c:v>
                </c:pt>
                <c:pt idx="14853">
                  <c:v>883.19</c:v>
                </c:pt>
                <c:pt idx="14854">
                  <c:v>820.07</c:v>
                </c:pt>
                <c:pt idx="14855">
                  <c:v>763.86</c:v>
                </c:pt>
                <c:pt idx="14856">
                  <c:v>718.7</c:v>
                </c:pt>
                <c:pt idx="14857">
                  <c:v>693.06</c:v>
                </c:pt>
                <c:pt idx="14858">
                  <c:v>675.81</c:v>
                </c:pt>
                <c:pt idx="14859">
                  <c:v>664.45</c:v>
                </c:pt>
                <c:pt idx="14860">
                  <c:v>669.24</c:v>
                </c:pt>
                <c:pt idx="14861">
                  <c:v>702.24</c:v>
                </c:pt>
                <c:pt idx="14862">
                  <c:v>730.58</c:v>
                </c:pt>
                <c:pt idx="14863">
                  <c:v>915.21</c:v>
                </c:pt>
                <c:pt idx="14864">
                  <c:v>1050.72</c:v>
                </c:pt>
                <c:pt idx="14865">
                  <c:v>1141.29</c:v>
                </c:pt>
                <c:pt idx="14866">
                  <c:v>1198.02</c:v>
                </c:pt>
                <c:pt idx="14867">
                  <c:v>1198.47</c:v>
                </c:pt>
                <c:pt idx="14868">
                  <c:v>1193.72</c:v>
                </c:pt>
                <c:pt idx="14869">
                  <c:v>1212.1099999999999</c:v>
                </c:pt>
                <c:pt idx="14870">
                  <c:v>1191.05</c:v>
                </c:pt>
                <c:pt idx="14871">
                  <c:v>1141.47</c:v>
                </c:pt>
                <c:pt idx="14872">
                  <c:v>1065.79</c:v>
                </c:pt>
                <c:pt idx="14873">
                  <c:v>989.89</c:v>
                </c:pt>
                <c:pt idx="14874">
                  <c:v>1067.54</c:v>
                </c:pt>
                <c:pt idx="14875">
                  <c:v>992.83</c:v>
                </c:pt>
                <c:pt idx="14876">
                  <c:v>953.9</c:v>
                </c:pt>
                <c:pt idx="14877">
                  <c:v>907.83</c:v>
                </c:pt>
                <c:pt idx="14878">
                  <c:v>846.25</c:v>
                </c:pt>
                <c:pt idx="14879">
                  <c:v>791.15</c:v>
                </c:pt>
                <c:pt idx="14880">
                  <c:v>744.75</c:v>
                </c:pt>
                <c:pt idx="14881">
                  <c:v>722.18</c:v>
                </c:pt>
                <c:pt idx="14882">
                  <c:v>694.73</c:v>
                </c:pt>
                <c:pt idx="14883">
                  <c:v>687.61</c:v>
                </c:pt>
                <c:pt idx="14884">
                  <c:v>689.96</c:v>
                </c:pt>
                <c:pt idx="14885">
                  <c:v>710.48</c:v>
                </c:pt>
                <c:pt idx="14886">
                  <c:v>750.29</c:v>
                </c:pt>
                <c:pt idx="14887">
                  <c:v>913.25</c:v>
                </c:pt>
                <c:pt idx="14888">
                  <c:v>1063.8900000000001</c:v>
                </c:pt>
                <c:pt idx="14889">
                  <c:v>1142.49</c:v>
                </c:pt>
                <c:pt idx="14890">
                  <c:v>1180.97</c:v>
                </c:pt>
                <c:pt idx="14891">
                  <c:v>1184.56</c:v>
                </c:pt>
                <c:pt idx="14892">
                  <c:v>1156.58</c:v>
                </c:pt>
                <c:pt idx="14893">
                  <c:v>1167.46</c:v>
                </c:pt>
                <c:pt idx="14894">
                  <c:v>1149.57</c:v>
                </c:pt>
                <c:pt idx="14895">
                  <c:v>1114.4100000000001</c:v>
                </c:pt>
                <c:pt idx="14896">
                  <c:v>1039</c:v>
                </c:pt>
                <c:pt idx="14897">
                  <c:v>964.22</c:v>
                </c:pt>
                <c:pt idx="14898">
                  <c:v>1016.91</c:v>
                </c:pt>
                <c:pt idx="14899">
                  <c:v>964.66</c:v>
                </c:pt>
                <c:pt idx="14900">
                  <c:v>934.26</c:v>
                </c:pt>
                <c:pt idx="14901">
                  <c:v>886.16</c:v>
                </c:pt>
                <c:pt idx="14902">
                  <c:v>835.13</c:v>
                </c:pt>
                <c:pt idx="14903">
                  <c:v>814.61</c:v>
                </c:pt>
                <c:pt idx="14904">
                  <c:v>770.83</c:v>
                </c:pt>
                <c:pt idx="14905">
                  <c:v>738.02</c:v>
                </c:pt>
                <c:pt idx="14906">
                  <c:v>727.42</c:v>
                </c:pt>
                <c:pt idx="14907">
                  <c:v>713.45</c:v>
                </c:pt>
                <c:pt idx="14908">
                  <c:v>714.88</c:v>
                </c:pt>
                <c:pt idx="14909">
                  <c:v>739.71</c:v>
                </c:pt>
                <c:pt idx="14910">
                  <c:v>774.47</c:v>
                </c:pt>
                <c:pt idx="14911">
                  <c:v>919.89</c:v>
                </c:pt>
                <c:pt idx="14912">
                  <c:v>1048.25</c:v>
                </c:pt>
                <c:pt idx="14913">
                  <c:v>1110.1300000000001</c:v>
                </c:pt>
                <c:pt idx="14914">
                  <c:v>1133.9100000000001</c:v>
                </c:pt>
                <c:pt idx="14915">
                  <c:v>1147.25</c:v>
                </c:pt>
                <c:pt idx="14916">
                  <c:v>1142.93</c:v>
                </c:pt>
                <c:pt idx="14917">
                  <c:v>1165.21</c:v>
                </c:pt>
                <c:pt idx="14918">
                  <c:v>1166.42</c:v>
                </c:pt>
                <c:pt idx="14919">
                  <c:v>1131.79</c:v>
                </c:pt>
                <c:pt idx="14920">
                  <c:v>1071.31</c:v>
                </c:pt>
                <c:pt idx="14921">
                  <c:v>989.01</c:v>
                </c:pt>
                <c:pt idx="14922">
                  <c:v>1035.99</c:v>
                </c:pt>
                <c:pt idx="14923">
                  <c:v>996.42</c:v>
                </c:pt>
                <c:pt idx="14924">
                  <c:v>951.4</c:v>
                </c:pt>
                <c:pt idx="14925">
                  <c:v>909.2</c:v>
                </c:pt>
                <c:pt idx="14926">
                  <c:v>856.6</c:v>
                </c:pt>
                <c:pt idx="14927">
                  <c:v>811.92</c:v>
                </c:pt>
                <c:pt idx="14928">
                  <c:v>762.89</c:v>
                </c:pt>
                <c:pt idx="14929">
                  <c:v>733</c:v>
                </c:pt>
                <c:pt idx="14930">
                  <c:v>715.73</c:v>
                </c:pt>
                <c:pt idx="14931">
                  <c:v>707</c:v>
                </c:pt>
                <c:pt idx="14932">
                  <c:v>716.59</c:v>
                </c:pt>
                <c:pt idx="14933">
                  <c:v>736.99</c:v>
                </c:pt>
                <c:pt idx="14934">
                  <c:v>768.9</c:v>
                </c:pt>
                <c:pt idx="14935">
                  <c:v>934.62</c:v>
                </c:pt>
                <c:pt idx="14936">
                  <c:v>1077.3</c:v>
                </c:pt>
                <c:pt idx="14937">
                  <c:v>1154.24</c:v>
                </c:pt>
                <c:pt idx="14938">
                  <c:v>1197.98</c:v>
                </c:pt>
                <c:pt idx="14939">
                  <c:v>1216.29</c:v>
                </c:pt>
                <c:pt idx="14940">
                  <c:v>1215.8800000000001</c:v>
                </c:pt>
                <c:pt idx="14941">
                  <c:v>1184.8</c:v>
                </c:pt>
                <c:pt idx="14942">
                  <c:v>1127.83</c:v>
                </c:pt>
                <c:pt idx="14943">
                  <c:v>1083.3399999999999</c:v>
                </c:pt>
                <c:pt idx="14944">
                  <c:v>992.45</c:v>
                </c:pt>
                <c:pt idx="14945">
                  <c:v>943.19</c:v>
                </c:pt>
                <c:pt idx="14946">
                  <c:v>990.61</c:v>
                </c:pt>
                <c:pt idx="14947">
                  <c:v>957.22</c:v>
                </c:pt>
                <c:pt idx="14948">
                  <c:v>918.26</c:v>
                </c:pt>
                <c:pt idx="14949">
                  <c:v>862.52</c:v>
                </c:pt>
                <c:pt idx="14950">
                  <c:v>822.3</c:v>
                </c:pt>
                <c:pt idx="14951">
                  <c:v>776.87</c:v>
                </c:pt>
                <c:pt idx="14952">
                  <c:v>732.01</c:v>
                </c:pt>
                <c:pt idx="14953">
                  <c:v>712.42</c:v>
                </c:pt>
                <c:pt idx="14954">
                  <c:v>694.06</c:v>
                </c:pt>
                <c:pt idx="14955">
                  <c:v>683.33</c:v>
                </c:pt>
                <c:pt idx="14956">
                  <c:v>684.27</c:v>
                </c:pt>
                <c:pt idx="14957">
                  <c:v>684.32</c:v>
                </c:pt>
                <c:pt idx="14958">
                  <c:v>677.72</c:v>
                </c:pt>
                <c:pt idx="14959">
                  <c:v>797.92</c:v>
                </c:pt>
                <c:pt idx="14960">
                  <c:v>909.03</c:v>
                </c:pt>
                <c:pt idx="14961">
                  <c:v>995.09</c:v>
                </c:pt>
                <c:pt idx="14962">
                  <c:v>1031.18</c:v>
                </c:pt>
                <c:pt idx="14963">
                  <c:v>1023.71</c:v>
                </c:pt>
                <c:pt idx="14964">
                  <c:v>965.97</c:v>
                </c:pt>
                <c:pt idx="14965">
                  <c:v>971.15</c:v>
                </c:pt>
                <c:pt idx="14966">
                  <c:v>922.42</c:v>
                </c:pt>
                <c:pt idx="14967">
                  <c:v>935.8</c:v>
                </c:pt>
                <c:pt idx="14968">
                  <c:v>898.23</c:v>
                </c:pt>
                <c:pt idx="14969">
                  <c:v>890.15</c:v>
                </c:pt>
                <c:pt idx="14970">
                  <c:v>963.85</c:v>
                </c:pt>
                <c:pt idx="14971">
                  <c:v>934.33</c:v>
                </c:pt>
                <c:pt idx="14972">
                  <c:v>887.34</c:v>
                </c:pt>
                <c:pt idx="14973">
                  <c:v>858.11</c:v>
                </c:pt>
                <c:pt idx="14974">
                  <c:v>811.91</c:v>
                </c:pt>
                <c:pt idx="14975">
                  <c:v>778.04</c:v>
                </c:pt>
                <c:pt idx="14976">
                  <c:v>732.28</c:v>
                </c:pt>
                <c:pt idx="14977">
                  <c:v>711.31</c:v>
                </c:pt>
                <c:pt idx="14978">
                  <c:v>695.91</c:v>
                </c:pt>
                <c:pt idx="14979">
                  <c:v>681.43</c:v>
                </c:pt>
                <c:pt idx="14980">
                  <c:v>680.57</c:v>
                </c:pt>
                <c:pt idx="14981">
                  <c:v>669.46</c:v>
                </c:pt>
                <c:pt idx="14982">
                  <c:v>645.28</c:v>
                </c:pt>
                <c:pt idx="14983">
                  <c:v>679.1</c:v>
                </c:pt>
                <c:pt idx="14984">
                  <c:v>741.04</c:v>
                </c:pt>
                <c:pt idx="14985">
                  <c:v>783.08</c:v>
                </c:pt>
                <c:pt idx="14986">
                  <c:v>824.36</c:v>
                </c:pt>
                <c:pt idx="14987">
                  <c:v>831.48</c:v>
                </c:pt>
                <c:pt idx="14988">
                  <c:v>836.39</c:v>
                </c:pt>
                <c:pt idx="14989">
                  <c:v>824.28</c:v>
                </c:pt>
                <c:pt idx="14990">
                  <c:v>801.94</c:v>
                </c:pt>
                <c:pt idx="14991">
                  <c:v>804.06</c:v>
                </c:pt>
                <c:pt idx="14992">
                  <c:v>778.84</c:v>
                </c:pt>
                <c:pt idx="14993">
                  <c:v>816.52</c:v>
                </c:pt>
                <c:pt idx="14994">
                  <c:v>894.33</c:v>
                </c:pt>
                <c:pt idx="14995">
                  <c:v>873.36</c:v>
                </c:pt>
                <c:pt idx="14996">
                  <c:v>852.01</c:v>
                </c:pt>
                <c:pt idx="14997">
                  <c:v>822.13</c:v>
                </c:pt>
                <c:pt idx="14998">
                  <c:v>767.68</c:v>
                </c:pt>
                <c:pt idx="14999">
                  <c:v>728.46</c:v>
                </c:pt>
                <c:pt idx="15000">
                  <c:v>685.65</c:v>
                </c:pt>
                <c:pt idx="15001">
                  <c:v>661.28</c:v>
                </c:pt>
                <c:pt idx="15002">
                  <c:v>649.48</c:v>
                </c:pt>
                <c:pt idx="15003">
                  <c:v>649.72</c:v>
                </c:pt>
                <c:pt idx="15004">
                  <c:v>658.86</c:v>
                </c:pt>
                <c:pt idx="15005">
                  <c:v>684.28</c:v>
                </c:pt>
                <c:pt idx="15006">
                  <c:v>718.7</c:v>
                </c:pt>
                <c:pt idx="15007">
                  <c:v>899.38</c:v>
                </c:pt>
                <c:pt idx="15008">
                  <c:v>1044.6099999999999</c:v>
                </c:pt>
                <c:pt idx="15009">
                  <c:v>1127.27</c:v>
                </c:pt>
                <c:pt idx="15010">
                  <c:v>1162.3399999999999</c:v>
                </c:pt>
                <c:pt idx="15011">
                  <c:v>1139.3800000000001</c:v>
                </c:pt>
                <c:pt idx="15012">
                  <c:v>1141.24</c:v>
                </c:pt>
                <c:pt idx="15013">
                  <c:v>1142.2</c:v>
                </c:pt>
                <c:pt idx="15014">
                  <c:v>1104.97</c:v>
                </c:pt>
                <c:pt idx="15015">
                  <c:v>1065.54</c:v>
                </c:pt>
                <c:pt idx="15016">
                  <c:v>996.65</c:v>
                </c:pt>
                <c:pt idx="15017">
                  <c:v>921.59</c:v>
                </c:pt>
                <c:pt idx="15018">
                  <c:v>951.12</c:v>
                </c:pt>
                <c:pt idx="15019">
                  <c:v>915.34</c:v>
                </c:pt>
                <c:pt idx="15020">
                  <c:v>877.09</c:v>
                </c:pt>
                <c:pt idx="15021">
                  <c:v>825.11</c:v>
                </c:pt>
                <c:pt idx="15022">
                  <c:v>766.18</c:v>
                </c:pt>
                <c:pt idx="15023">
                  <c:v>722.8</c:v>
                </c:pt>
                <c:pt idx="15024">
                  <c:v>680.22</c:v>
                </c:pt>
                <c:pt idx="15025">
                  <c:v>655.77</c:v>
                </c:pt>
                <c:pt idx="15026">
                  <c:v>644.97</c:v>
                </c:pt>
                <c:pt idx="15027">
                  <c:v>635.64</c:v>
                </c:pt>
                <c:pt idx="15028">
                  <c:v>651.57000000000005</c:v>
                </c:pt>
                <c:pt idx="15029">
                  <c:v>685.13</c:v>
                </c:pt>
                <c:pt idx="15030">
                  <c:v>714.4</c:v>
                </c:pt>
                <c:pt idx="15031">
                  <c:v>889.87</c:v>
                </c:pt>
                <c:pt idx="15032">
                  <c:v>1026.6400000000001</c:v>
                </c:pt>
                <c:pt idx="15033">
                  <c:v>1105.83</c:v>
                </c:pt>
                <c:pt idx="15034">
                  <c:v>1153.52</c:v>
                </c:pt>
                <c:pt idx="15035">
                  <c:v>1148.67</c:v>
                </c:pt>
                <c:pt idx="15036">
                  <c:v>1118.74</c:v>
                </c:pt>
                <c:pt idx="15037">
                  <c:v>1115.8</c:v>
                </c:pt>
                <c:pt idx="15038">
                  <c:v>1096.73</c:v>
                </c:pt>
                <c:pt idx="15039">
                  <c:v>1055.5</c:v>
                </c:pt>
                <c:pt idx="15040">
                  <c:v>998.24</c:v>
                </c:pt>
                <c:pt idx="15041">
                  <c:v>918.56</c:v>
                </c:pt>
                <c:pt idx="15042">
                  <c:v>951.58</c:v>
                </c:pt>
                <c:pt idx="15043">
                  <c:v>922.42</c:v>
                </c:pt>
                <c:pt idx="15044">
                  <c:v>879.15</c:v>
                </c:pt>
                <c:pt idx="15045">
                  <c:v>824.7</c:v>
                </c:pt>
                <c:pt idx="15046">
                  <c:v>767.62</c:v>
                </c:pt>
                <c:pt idx="15047">
                  <c:v>715.97</c:v>
                </c:pt>
                <c:pt idx="15048">
                  <c:v>673.2</c:v>
                </c:pt>
                <c:pt idx="15049">
                  <c:v>648.47</c:v>
                </c:pt>
                <c:pt idx="15050">
                  <c:v>639.54999999999995</c:v>
                </c:pt>
                <c:pt idx="15051">
                  <c:v>631.80999999999995</c:v>
                </c:pt>
                <c:pt idx="15052">
                  <c:v>648.09</c:v>
                </c:pt>
                <c:pt idx="15053">
                  <c:v>680.66</c:v>
                </c:pt>
                <c:pt idx="15054">
                  <c:v>703.4</c:v>
                </c:pt>
                <c:pt idx="15055">
                  <c:v>873.54</c:v>
                </c:pt>
                <c:pt idx="15056">
                  <c:v>1048.77</c:v>
                </c:pt>
                <c:pt idx="15057">
                  <c:v>1143.45</c:v>
                </c:pt>
                <c:pt idx="15058">
                  <c:v>1162.24</c:v>
                </c:pt>
                <c:pt idx="15059">
                  <c:v>1179.93</c:v>
                </c:pt>
                <c:pt idx="15060">
                  <c:v>1191.4100000000001</c:v>
                </c:pt>
                <c:pt idx="15061">
                  <c:v>1182.56</c:v>
                </c:pt>
                <c:pt idx="15062">
                  <c:v>1153.8599999999999</c:v>
                </c:pt>
                <c:pt idx="15063">
                  <c:v>1120.03</c:v>
                </c:pt>
                <c:pt idx="15064">
                  <c:v>1025.47</c:v>
                </c:pt>
                <c:pt idx="15065">
                  <c:v>926.88</c:v>
                </c:pt>
                <c:pt idx="15066">
                  <c:v>983.35</c:v>
                </c:pt>
                <c:pt idx="15067">
                  <c:v>950.9</c:v>
                </c:pt>
                <c:pt idx="15068">
                  <c:v>899.81</c:v>
                </c:pt>
                <c:pt idx="15069">
                  <c:v>851.21</c:v>
                </c:pt>
                <c:pt idx="15070">
                  <c:v>791.03</c:v>
                </c:pt>
                <c:pt idx="15071">
                  <c:v>744.67</c:v>
                </c:pt>
                <c:pt idx="15072">
                  <c:v>696.19</c:v>
                </c:pt>
                <c:pt idx="15073">
                  <c:v>673.12</c:v>
                </c:pt>
                <c:pt idx="15074">
                  <c:v>656.1</c:v>
                </c:pt>
                <c:pt idx="15075">
                  <c:v>652.03</c:v>
                </c:pt>
                <c:pt idx="15076">
                  <c:v>659.37</c:v>
                </c:pt>
                <c:pt idx="15077">
                  <c:v>702.85</c:v>
                </c:pt>
                <c:pt idx="15078">
                  <c:v>731.87</c:v>
                </c:pt>
                <c:pt idx="15079">
                  <c:v>903.59</c:v>
                </c:pt>
                <c:pt idx="15080">
                  <c:v>1054.7</c:v>
                </c:pt>
                <c:pt idx="15081">
                  <c:v>1138.53</c:v>
                </c:pt>
                <c:pt idx="15082">
                  <c:v>1191.3399999999999</c:v>
                </c:pt>
                <c:pt idx="15083">
                  <c:v>1202.94</c:v>
                </c:pt>
                <c:pt idx="15084">
                  <c:v>1201.48</c:v>
                </c:pt>
                <c:pt idx="15085">
                  <c:v>1201.44</c:v>
                </c:pt>
                <c:pt idx="15086">
                  <c:v>1192.3900000000001</c:v>
                </c:pt>
                <c:pt idx="15087">
                  <c:v>1116.67</c:v>
                </c:pt>
                <c:pt idx="15088">
                  <c:v>1056.48</c:v>
                </c:pt>
                <c:pt idx="15089">
                  <c:v>978.61</c:v>
                </c:pt>
                <c:pt idx="15090">
                  <c:v>1035.55</c:v>
                </c:pt>
                <c:pt idx="15091">
                  <c:v>1016.6</c:v>
                </c:pt>
                <c:pt idx="15092">
                  <c:v>970.57</c:v>
                </c:pt>
                <c:pt idx="15093">
                  <c:v>912.62</c:v>
                </c:pt>
                <c:pt idx="15094">
                  <c:v>833.77</c:v>
                </c:pt>
                <c:pt idx="15095">
                  <c:v>787.07</c:v>
                </c:pt>
                <c:pt idx="15096">
                  <c:v>745.97</c:v>
                </c:pt>
                <c:pt idx="15097">
                  <c:v>721.22</c:v>
                </c:pt>
                <c:pt idx="15098">
                  <c:v>697.86</c:v>
                </c:pt>
                <c:pt idx="15099">
                  <c:v>686.95</c:v>
                </c:pt>
                <c:pt idx="15100">
                  <c:v>695.21</c:v>
                </c:pt>
                <c:pt idx="15101">
                  <c:v>733.98</c:v>
                </c:pt>
                <c:pt idx="15102">
                  <c:v>757.69</c:v>
                </c:pt>
                <c:pt idx="15103">
                  <c:v>940.29</c:v>
                </c:pt>
                <c:pt idx="15104">
                  <c:v>1084.03</c:v>
                </c:pt>
                <c:pt idx="15105">
                  <c:v>1175.54</c:v>
                </c:pt>
                <c:pt idx="15106">
                  <c:v>1177.57</c:v>
                </c:pt>
                <c:pt idx="15107">
                  <c:v>1138.6400000000001</c:v>
                </c:pt>
                <c:pt idx="15108">
                  <c:v>1121.9000000000001</c:v>
                </c:pt>
                <c:pt idx="15109">
                  <c:v>1086.81</c:v>
                </c:pt>
                <c:pt idx="15110">
                  <c:v>1076.53</c:v>
                </c:pt>
                <c:pt idx="15111">
                  <c:v>1046.6199999999999</c:v>
                </c:pt>
                <c:pt idx="15112">
                  <c:v>985.53</c:v>
                </c:pt>
                <c:pt idx="15113">
                  <c:v>942.42</c:v>
                </c:pt>
                <c:pt idx="15114">
                  <c:v>980.85</c:v>
                </c:pt>
                <c:pt idx="15115">
                  <c:v>942.07</c:v>
                </c:pt>
                <c:pt idx="15116">
                  <c:v>901.69</c:v>
                </c:pt>
                <c:pt idx="15117">
                  <c:v>855.62</c:v>
                </c:pt>
                <c:pt idx="15118">
                  <c:v>810.94</c:v>
                </c:pt>
                <c:pt idx="15119">
                  <c:v>768.41</c:v>
                </c:pt>
                <c:pt idx="15120">
                  <c:v>733.39</c:v>
                </c:pt>
                <c:pt idx="15121">
                  <c:v>708.65</c:v>
                </c:pt>
                <c:pt idx="15122">
                  <c:v>690.81</c:v>
                </c:pt>
                <c:pt idx="15123">
                  <c:v>680.85</c:v>
                </c:pt>
                <c:pt idx="15124">
                  <c:v>684.16</c:v>
                </c:pt>
                <c:pt idx="15125">
                  <c:v>691.24</c:v>
                </c:pt>
                <c:pt idx="15126">
                  <c:v>691.18</c:v>
                </c:pt>
                <c:pt idx="15127">
                  <c:v>778.86</c:v>
                </c:pt>
                <c:pt idx="15128">
                  <c:v>905.3</c:v>
                </c:pt>
                <c:pt idx="15129">
                  <c:v>966.88</c:v>
                </c:pt>
                <c:pt idx="15130">
                  <c:v>1002.59</c:v>
                </c:pt>
                <c:pt idx="15131">
                  <c:v>991.17</c:v>
                </c:pt>
                <c:pt idx="15132">
                  <c:v>970.48</c:v>
                </c:pt>
                <c:pt idx="15133">
                  <c:v>916.2</c:v>
                </c:pt>
                <c:pt idx="15134">
                  <c:v>892.62</c:v>
                </c:pt>
                <c:pt idx="15135">
                  <c:v>875.32</c:v>
                </c:pt>
                <c:pt idx="15136">
                  <c:v>844.2</c:v>
                </c:pt>
                <c:pt idx="15137">
                  <c:v>859.97</c:v>
                </c:pt>
                <c:pt idx="15138">
                  <c:v>931.07</c:v>
                </c:pt>
                <c:pt idx="15139">
                  <c:v>906.85</c:v>
                </c:pt>
                <c:pt idx="15140">
                  <c:v>867.78</c:v>
                </c:pt>
                <c:pt idx="15141">
                  <c:v>835.29</c:v>
                </c:pt>
                <c:pt idx="15142">
                  <c:v>784.69</c:v>
                </c:pt>
                <c:pt idx="15143">
                  <c:v>746.03</c:v>
                </c:pt>
                <c:pt idx="15144">
                  <c:v>685.92</c:v>
                </c:pt>
                <c:pt idx="15145">
                  <c:v>662.08</c:v>
                </c:pt>
                <c:pt idx="15146">
                  <c:v>646.89</c:v>
                </c:pt>
                <c:pt idx="15147">
                  <c:v>635.01</c:v>
                </c:pt>
                <c:pt idx="15148">
                  <c:v>636.48</c:v>
                </c:pt>
                <c:pt idx="15149">
                  <c:v>634.74</c:v>
                </c:pt>
                <c:pt idx="15150">
                  <c:v>609.9</c:v>
                </c:pt>
                <c:pt idx="15151">
                  <c:v>656.33</c:v>
                </c:pt>
                <c:pt idx="15152">
                  <c:v>690.21</c:v>
                </c:pt>
                <c:pt idx="15153">
                  <c:v>726.37</c:v>
                </c:pt>
                <c:pt idx="15154">
                  <c:v>789.03</c:v>
                </c:pt>
                <c:pt idx="15155">
                  <c:v>793.65</c:v>
                </c:pt>
                <c:pt idx="15156">
                  <c:v>768.25</c:v>
                </c:pt>
                <c:pt idx="15157">
                  <c:v>767.65</c:v>
                </c:pt>
                <c:pt idx="15158">
                  <c:v>772.43</c:v>
                </c:pt>
                <c:pt idx="15159">
                  <c:v>771.09</c:v>
                </c:pt>
                <c:pt idx="15160">
                  <c:v>754.7</c:v>
                </c:pt>
                <c:pt idx="15161">
                  <c:v>789.14</c:v>
                </c:pt>
                <c:pt idx="15162">
                  <c:v>869.03</c:v>
                </c:pt>
                <c:pt idx="15163">
                  <c:v>885.16</c:v>
                </c:pt>
                <c:pt idx="15164">
                  <c:v>832.68</c:v>
                </c:pt>
                <c:pt idx="15165">
                  <c:v>810.22</c:v>
                </c:pt>
                <c:pt idx="15166">
                  <c:v>756.07</c:v>
                </c:pt>
                <c:pt idx="15167">
                  <c:v>708.8</c:v>
                </c:pt>
                <c:pt idx="15168">
                  <c:v>680.08</c:v>
                </c:pt>
                <c:pt idx="15169">
                  <c:v>648.54999999999995</c:v>
                </c:pt>
                <c:pt idx="15170">
                  <c:v>646.05999999999995</c:v>
                </c:pt>
                <c:pt idx="15171">
                  <c:v>636.35</c:v>
                </c:pt>
                <c:pt idx="15172">
                  <c:v>648.53</c:v>
                </c:pt>
                <c:pt idx="15173">
                  <c:v>694.14</c:v>
                </c:pt>
                <c:pt idx="15174">
                  <c:v>718.2</c:v>
                </c:pt>
                <c:pt idx="15175">
                  <c:v>896.4</c:v>
                </c:pt>
                <c:pt idx="15176">
                  <c:v>1012.67</c:v>
                </c:pt>
                <c:pt idx="15177">
                  <c:v>1100.95</c:v>
                </c:pt>
                <c:pt idx="15178">
                  <c:v>1134.3499999999999</c:v>
                </c:pt>
                <c:pt idx="15179">
                  <c:v>1147.77</c:v>
                </c:pt>
                <c:pt idx="15180">
                  <c:v>1152.47</c:v>
                </c:pt>
                <c:pt idx="15181">
                  <c:v>1202</c:v>
                </c:pt>
                <c:pt idx="15182">
                  <c:v>1194.52</c:v>
                </c:pt>
                <c:pt idx="15183">
                  <c:v>1162.6600000000001</c:v>
                </c:pt>
                <c:pt idx="15184">
                  <c:v>1080.3800000000001</c:v>
                </c:pt>
                <c:pt idx="15185">
                  <c:v>1006.87</c:v>
                </c:pt>
                <c:pt idx="15186">
                  <c:v>1090.2</c:v>
                </c:pt>
                <c:pt idx="15187">
                  <c:v>1052.57</c:v>
                </c:pt>
                <c:pt idx="15188">
                  <c:v>1010.25</c:v>
                </c:pt>
                <c:pt idx="15189">
                  <c:v>952.65</c:v>
                </c:pt>
                <c:pt idx="15190">
                  <c:v>884.94</c:v>
                </c:pt>
                <c:pt idx="15191">
                  <c:v>821.57</c:v>
                </c:pt>
                <c:pt idx="15192">
                  <c:v>779.95</c:v>
                </c:pt>
                <c:pt idx="15193">
                  <c:v>748.21</c:v>
                </c:pt>
                <c:pt idx="15194">
                  <c:v>737.94</c:v>
                </c:pt>
                <c:pt idx="15195">
                  <c:v>745.15</c:v>
                </c:pt>
                <c:pt idx="15196">
                  <c:v>741.21</c:v>
                </c:pt>
                <c:pt idx="15197">
                  <c:v>763.74</c:v>
                </c:pt>
                <c:pt idx="15198">
                  <c:v>787.37</c:v>
                </c:pt>
                <c:pt idx="15199">
                  <c:v>946.18</c:v>
                </c:pt>
                <c:pt idx="15200">
                  <c:v>1092.9100000000001</c:v>
                </c:pt>
                <c:pt idx="15201">
                  <c:v>1175.6199999999999</c:v>
                </c:pt>
                <c:pt idx="15202">
                  <c:v>1219.06</c:v>
                </c:pt>
                <c:pt idx="15203">
                  <c:v>1196.29</c:v>
                </c:pt>
                <c:pt idx="15204">
                  <c:v>1214.22</c:v>
                </c:pt>
                <c:pt idx="15205">
                  <c:v>1248.31</c:v>
                </c:pt>
                <c:pt idx="15206">
                  <c:v>1240.98</c:v>
                </c:pt>
                <c:pt idx="15207">
                  <c:v>1187.4000000000001</c:v>
                </c:pt>
                <c:pt idx="15208">
                  <c:v>1113.54</c:v>
                </c:pt>
                <c:pt idx="15209">
                  <c:v>1027</c:v>
                </c:pt>
                <c:pt idx="15210">
                  <c:v>1088.28</c:v>
                </c:pt>
                <c:pt idx="15211">
                  <c:v>1042.17</c:v>
                </c:pt>
                <c:pt idx="15212">
                  <c:v>1002.17</c:v>
                </c:pt>
                <c:pt idx="15213">
                  <c:v>944.75</c:v>
                </c:pt>
                <c:pt idx="15214">
                  <c:v>897.18</c:v>
                </c:pt>
                <c:pt idx="15215">
                  <c:v>823.42</c:v>
                </c:pt>
                <c:pt idx="15216">
                  <c:v>771.31</c:v>
                </c:pt>
                <c:pt idx="15217">
                  <c:v>744.9</c:v>
                </c:pt>
                <c:pt idx="15218">
                  <c:v>730.22</c:v>
                </c:pt>
                <c:pt idx="15219">
                  <c:v>726.03</c:v>
                </c:pt>
                <c:pt idx="15220">
                  <c:v>733.18</c:v>
                </c:pt>
                <c:pt idx="15221">
                  <c:v>753.58</c:v>
                </c:pt>
                <c:pt idx="15222">
                  <c:v>775.36</c:v>
                </c:pt>
                <c:pt idx="15223">
                  <c:v>954.89</c:v>
                </c:pt>
                <c:pt idx="15224">
                  <c:v>1125.4000000000001</c:v>
                </c:pt>
                <c:pt idx="15225">
                  <c:v>1210.6600000000001</c:v>
                </c:pt>
                <c:pt idx="15226">
                  <c:v>1233.3599999999999</c:v>
                </c:pt>
                <c:pt idx="15227">
                  <c:v>1242.52</c:v>
                </c:pt>
                <c:pt idx="15228">
                  <c:v>1248.72</c:v>
                </c:pt>
                <c:pt idx="15229">
                  <c:v>1270.74</c:v>
                </c:pt>
                <c:pt idx="15230">
                  <c:v>1268.04</c:v>
                </c:pt>
                <c:pt idx="15231">
                  <c:v>1211.3399999999999</c:v>
                </c:pt>
                <c:pt idx="15232">
                  <c:v>1134.7</c:v>
                </c:pt>
                <c:pt idx="15233">
                  <c:v>1034.8699999999999</c:v>
                </c:pt>
                <c:pt idx="15234">
                  <c:v>1117.28</c:v>
                </c:pt>
                <c:pt idx="15235">
                  <c:v>1083.43</c:v>
                </c:pt>
                <c:pt idx="15236">
                  <c:v>1051.33</c:v>
                </c:pt>
                <c:pt idx="15237">
                  <c:v>1000.43</c:v>
                </c:pt>
                <c:pt idx="15238">
                  <c:v>933.83</c:v>
                </c:pt>
                <c:pt idx="15239">
                  <c:v>872.18</c:v>
                </c:pt>
                <c:pt idx="15240">
                  <c:v>829.83</c:v>
                </c:pt>
                <c:pt idx="15241">
                  <c:v>797.84</c:v>
                </c:pt>
                <c:pt idx="15242">
                  <c:v>779.47</c:v>
                </c:pt>
                <c:pt idx="15243">
                  <c:v>772.05</c:v>
                </c:pt>
                <c:pt idx="15244">
                  <c:v>768.85</c:v>
                </c:pt>
                <c:pt idx="15245">
                  <c:v>795.92</c:v>
                </c:pt>
                <c:pt idx="15246">
                  <c:v>820.21</c:v>
                </c:pt>
                <c:pt idx="15247">
                  <c:v>979.65</c:v>
                </c:pt>
                <c:pt idx="15248">
                  <c:v>1102.3699999999999</c:v>
                </c:pt>
                <c:pt idx="15249">
                  <c:v>1167.71</c:v>
                </c:pt>
                <c:pt idx="15250">
                  <c:v>1194.3699999999999</c:v>
                </c:pt>
                <c:pt idx="15251">
                  <c:v>1211.1500000000001</c:v>
                </c:pt>
                <c:pt idx="15252">
                  <c:v>1208.78</c:v>
                </c:pt>
                <c:pt idx="15253">
                  <c:v>1217.03</c:v>
                </c:pt>
                <c:pt idx="15254">
                  <c:v>1193.93</c:v>
                </c:pt>
                <c:pt idx="15255">
                  <c:v>1131.77</c:v>
                </c:pt>
                <c:pt idx="15256">
                  <c:v>1045.76</c:v>
                </c:pt>
                <c:pt idx="15257">
                  <c:v>993.62</c:v>
                </c:pt>
                <c:pt idx="15258">
                  <c:v>1051.8699999999999</c:v>
                </c:pt>
                <c:pt idx="15259">
                  <c:v>1031.71</c:v>
                </c:pt>
                <c:pt idx="15260">
                  <c:v>992.65</c:v>
                </c:pt>
                <c:pt idx="15261">
                  <c:v>935.3</c:v>
                </c:pt>
                <c:pt idx="15262">
                  <c:v>877.79</c:v>
                </c:pt>
                <c:pt idx="15263">
                  <c:v>828.71</c:v>
                </c:pt>
                <c:pt idx="15264">
                  <c:v>794.54</c:v>
                </c:pt>
                <c:pt idx="15265">
                  <c:v>761.96</c:v>
                </c:pt>
                <c:pt idx="15266">
                  <c:v>747.33</c:v>
                </c:pt>
                <c:pt idx="15267">
                  <c:v>734.32</c:v>
                </c:pt>
                <c:pt idx="15268">
                  <c:v>734.05</c:v>
                </c:pt>
                <c:pt idx="15269">
                  <c:v>760.69</c:v>
                </c:pt>
                <c:pt idx="15270">
                  <c:v>785.43</c:v>
                </c:pt>
                <c:pt idx="15271">
                  <c:v>929.64</c:v>
                </c:pt>
                <c:pt idx="15272">
                  <c:v>1061.18</c:v>
                </c:pt>
                <c:pt idx="15273">
                  <c:v>1105.68</c:v>
                </c:pt>
                <c:pt idx="15274">
                  <c:v>1109.96</c:v>
                </c:pt>
                <c:pt idx="15275">
                  <c:v>1103.3</c:v>
                </c:pt>
                <c:pt idx="15276">
                  <c:v>1099.67</c:v>
                </c:pt>
                <c:pt idx="15277">
                  <c:v>1093.6500000000001</c:v>
                </c:pt>
                <c:pt idx="15278">
                  <c:v>1091.08</c:v>
                </c:pt>
                <c:pt idx="15279">
                  <c:v>1053.6300000000001</c:v>
                </c:pt>
                <c:pt idx="15280">
                  <c:v>987.88</c:v>
                </c:pt>
                <c:pt idx="15281">
                  <c:v>953.85</c:v>
                </c:pt>
                <c:pt idx="15282">
                  <c:v>1001.98</c:v>
                </c:pt>
                <c:pt idx="15283">
                  <c:v>985.05</c:v>
                </c:pt>
                <c:pt idx="15284">
                  <c:v>947.86</c:v>
                </c:pt>
                <c:pt idx="15285">
                  <c:v>907.48</c:v>
                </c:pt>
                <c:pt idx="15286">
                  <c:v>865.88</c:v>
                </c:pt>
                <c:pt idx="15287">
                  <c:v>811.45</c:v>
                </c:pt>
                <c:pt idx="15288">
                  <c:v>774.61</c:v>
                </c:pt>
                <c:pt idx="15289">
                  <c:v>745.84</c:v>
                </c:pt>
                <c:pt idx="15290">
                  <c:v>729.37</c:v>
                </c:pt>
                <c:pt idx="15291">
                  <c:v>714.91</c:v>
                </c:pt>
                <c:pt idx="15292">
                  <c:v>716.3</c:v>
                </c:pt>
                <c:pt idx="15293">
                  <c:v>729.14</c:v>
                </c:pt>
                <c:pt idx="15294">
                  <c:v>719.74</c:v>
                </c:pt>
                <c:pt idx="15295">
                  <c:v>836.51</c:v>
                </c:pt>
                <c:pt idx="15296">
                  <c:v>954.98</c:v>
                </c:pt>
                <c:pt idx="15297">
                  <c:v>1049.3499999999999</c:v>
                </c:pt>
                <c:pt idx="15298">
                  <c:v>1082.0899999999999</c:v>
                </c:pt>
                <c:pt idx="15299">
                  <c:v>1077.8599999999999</c:v>
                </c:pt>
                <c:pt idx="15300">
                  <c:v>1045.95</c:v>
                </c:pt>
                <c:pt idx="15301">
                  <c:v>1020.78</c:v>
                </c:pt>
                <c:pt idx="15302">
                  <c:v>983.26</c:v>
                </c:pt>
                <c:pt idx="15303">
                  <c:v>950.57</c:v>
                </c:pt>
                <c:pt idx="15304">
                  <c:v>922.14</c:v>
                </c:pt>
                <c:pt idx="15305">
                  <c:v>930.94</c:v>
                </c:pt>
                <c:pt idx="15306">
                  <c:v>997.09</c:v>
                </c:pt>
                <c:pt idx="15307">
                  <c:v>979.33</c:v>
                </c:pt>
                <c:pt idx="15308">
                  <c:v>938.89</c:v>
                </c:pt>
                <c:pt idx="15309">
                  <c:v>894.65</c:v>
                </c:pt>
                <c:pt idx="15310">
                  <c:v>854.2</c:v>
                </c:pt>
                <c:pt idx="15311">
                  <c:v>810.74</c:v>
                </c:pt>
                <c:pt idx="15312">
                  <c:v>771.52</c:v>
                </c:pt>
                <c:pt idx="15313">
                  <c:v>749.03</c:v>
                </c:pt>
                <c:pt idx="15314">
                  <c:v>727.28</c:v>
                </c:pt>
                <c:pt idx="15315">
                  <c:v>715.05</c:v>
                </c:pt>
                <c:pt idx="15316">
                  <c:v>710.08</c:v>
                </c:pt>
                <c:pt idx="15317">
                  <c:v>700.61</c:v>
                </c:pt>
                <c:pt idx="15318">
                  <c:v>626.51</c:v>
                </c:pt>
                <c:pt idx="15319">
                  <c:v>673.21</c:v>
                </c:pt>
                <c:pt idx="15320">
                  <c:v>705.48</c:v>
                </c:pt>
                <c:pt idx="15321">
                  <c:v>754.33</c:v>
                </c:pt>
                <c:pt idx="15322">
                  <c:v>819.72</c:v>
                </c:pt>
                <c:pt idx="15323">
                  <c:v>843.07</c:v>
                </c:pt>
                <c:pt idx="15324">
                  <c:v>852.58</c:v>
                </c:pt>
                <c:pt idx="15325">
                  <c:v>845.21</c:v>
                </c:pt>
                <c:pt idx="15326">
                  <c:v>843.08</c:v>
                </c:pt>
                <c:pt idx="15327">
                  <c:v>819.89</c:v>
                </c:pt>
                <c:pt idx="15328">
                  <c:v>812.24</c:v>
                </c:pt>
                <c:pt idx="15329">
                  <c:v>845.74</c:v>
                </c:pt>
                <c:pt idx="15330">
                  <c:v>893.74</c:v>
                </c:pt>
                <c:pt idx="15331">
                  <c:v>901.8</c:v>
                </c:pt>
                <c:pt idx="15332">
                  <c:v>894.26</c:v>
                </c:pt>
                <c:pt idx="15333">
                  <c:v>855.2</c:v>
                </c:pt>
                <c:pt idx="15334">
                  <c:v>812.92</c:v>
                </c:pt>
                <c:pt idx="15335">
                  <c:v>756.47</c:v>
                </c:pt>
                <c:pt idx="15336">
                  <c:v>722.4</c:v>
                </c:pt>
                <c:pt idx="15337">
                  <c:v>698.67</c:v>
                </c:pt>
                <c:pt idx="15338">
                  <c:v>681.63</c:v>
                </c:pt>
                <c:pt idx="15339">
                  <c:v>678.25</c:v>
                </c:pt>
                <c:pt idx="15340">
                  <c:v>695.56</c:v>
                </c:pt>
                <c:pt idx="15341">
                  <c:v>736.35</c:v>
                </c:pt>
                <c:pt idx="15342">
                  <c:v>763.7</c:v>
                </c:pt>
                <c:pt idx="15343">
                  <c:v>949.02</c:v>
                </c:pt>
                <c:pt idx="15344">
                  <c:v>1086.43</c:v>
                </c:pt>
                <c:pt idx="15345">
                  <c:v>1174.57</c:v>
                </c:pt>
                <c:pt idx="15346">
                  <c:v>1218.3800000000001</c:v>
                </c:pt>
                <c:pt idx="15347">
                  <c:v>1216.6600000000001</c:v>
                </c:pt>
                <c:pt idx="15348">
                  <c:v>1209.6300000000001</c:v>
                </c:pt>
                <c:pt idx="15349">
                  <c:v>1225.8599999999999</c:v>
                </c:pt>
                <c:pt idx="15350">
                  <c:v>1202.82</c:v>
                </c:pt>
                <c:pt idx="15351">
                  <c:v>1142.8</c:v>
                </c:pt>
                <c:pt idx="15352">
                  <c:v>1070.27</c:v>
                </c:pt>
                <c:pt idx="15353">
                  <c:v>1006.61</c:v>
                </c:pt>
                <c:pt idx="15354">
                  <c:v>1041.5</c:v>
                </c:pt>
                <c:pt idx="15355">
                  <c:v>1004.68</c:v>
                </c:pt>
                <c:pt idx="15356">
                  <c:v>957.44</c:v>
                </c:pt>
                <c:pt idx="15357">
                  <c:v>907.5</c:v>
                </c:pt>
                <c:pt idx="15358">
                  <c:v>842.1</c:v>
                </c:pt>
                <c:pt idx="15359">
                  <c:v>786.77</c:v>
                </c:pt>
                <c:pt idx="15360">
                  <c:v>757.11</c:v>
                </c:pt>
                <c:pt idx="15361">
                  <c:v>730.83</c:v>
                </c:pt>
                <c:pt idx="15362">
                  <c:v>714.83</c:v>
                </c:pt>
                <c:pt idx="15363">
                  <c:v>701.14</c:v>
                </c:pt>
                <c:pt idx="15364">
                  <c:v>709.7</c:v>
                </c:pt>
                <c:pt idx="15365">
                  <c:v>756.74</c:v>
                </c:pt>
                <c:pt idx="15366">
                  <c:v>778.3</c:v>
                </c:pt>
                <c:pt idx="15367">
                  <c:v>941.59</c:v>
                </c:pt>
                <c:pt idx="15368">
                  <c:v>1047.1300000000001</c:v>
                </c:pt>
                <c:pt idx="15369">
                  <c:v>1126.9000000000001</c:v>
                </c:pt>
                <c:pt idx="15370">
                  <c:v>1175.44</c:v>
                </c:pt>
                <c:pt idx="15371">
                  <c:v>1183.1300000000001</c:v>
                </c:pt>
                <c:pt idx="15372">
                  <c:v>1178.74</c:v>
                </c:pt>
                <c:pt idx="15373">
                  <c:v>1187.33</c:v>
                </c:pt>
                <c:pt idx="15374">
                  <c:v>1174.75</c:v>
                </c:pt>
                <c:pt idx="15375">
                  <c:v>1120.71</c:v>
                </c:pt>
                <c:pt idx="15376">
                  <c:v>1034.22</c:v>
                </c:pt>
                <c:pt idx="15377">
                  <c:v>978.19</c:v>
                </c:pt>
                <c:pt idx="15378">
                  <c:v>1026.6199999999999</c:v>
                </c:pt>
                <c:pt idx="15379">
                  <c:v>993.81</c:v>
                </c:pt>
                <c:pt idx="15380">
                  <c:v>965.48</c:v>
                </c:pt>
                <c:pt idx="15381">
                  <c:v>908.42</c:v>
                </c:pt>
                <c:pt idx="15382">
                  <c:v>841.21</c:v>
                </c:pt>
                <c:pt idx="15383">
                  <c:v>783.3</c:v>
                </c:pt>
                <c:pt idx="15384">
                  <c:v>748.85</c:v>
                </c:pt>
                <c:pt idx="15385">
                  <c:v>715.01</c:v>
                </c:pt>
                <c:pt idx="15386">
                  <c:v>696.98</c:v>
                </c:pt>
                <c:pt idx="15387">
                  <c:v>689.12</c:v>
                </c:pt>
                <c:pt idx="15388">
                  <c:v>706.92</c:v>
                </c:pt>
                <c:pt idx="15389">
                  <c:v>732.4</c:v>
                </c:pt>
                <c:pt idx="15390">
                  <c:v>766.35</c:v>
                </c:pt>
                <c:pt idx="15391">
                  <c:v>927.75</c:v>
                </c:pt>
                <c:pt idx="15392">
                  <c:v>1077.53</c:v>
                </c:pt>
                <c:pt idx="15393">
                  <c:v>1160.72</c:v>
                </c:pt>
                <c:pt idx="15394">
                  <c:v>1206.0999999999999</c:v>
                </c:pt>
                <c:pt idx="15395">
                  <c:v>1199.47</c:v>
                </c:pt>
                <c:pt idx="15396">
                  <c:v>1206.75</c:v>
                </c:pt>
                <c:pt idx="15397">
                  <c:v>1224.32</c:v>
                </c:pt>
                <c:pt idx="15398">
                  <c:v>1212.6500000000001</c:v>
                </c:pt>
                <c:pt idx="15399">
                  <c:v>1158.5</c:v>
                </c:pt>
                <c:pt idx="15400">
                  <c:v>1081.68</c:v>
                </c:pt>
                <c:pt idx="15401">
                  <c:v>1018.22</c:v>
                </c:pt>
                <c:pt idx="15402">
                  <c:v>1060.53</c:v>
                </c:pt>
                <c:pt idx="15403">
                  <c:v>1024.57</c:v>
                </c:pt>
                <c:pt idx="15404">
                  <c:v>981.35</c:v>
                </c:pt>
                <c:pt idx="15405">
                  <c:v>937.82</c:v>
                </c:pt>
                <c:pt idx="15406">
                  <c:v>871.44</c:v>
                </c:pt>
                <c:pt idx="15407">
                  <c:v>814.98</c:v>
                </c:pt>
                <c:pt idx="15408">
                  <c:v>766.71</c:v>
                </c:pt>
                <c:pt idx="15409">
                  <c:v>736.59</c:v>
                </c:pt>
                <c:pt idx="15410">
                  <c:v>727.16</c:v>
                </c:pt>
                <c:pt idx="15411">
                  <c:v>716.92</c:v>
                </c:pt>
                <c:pt idx="15412">
                  <c:v>734.42</c:v>
                </c:pt>
                <c:pt idx="15413">
                  <c:v>762.16</c:v>
                </c:pt>
                <c:pt idx="15414">
                  <c:v>779.95</c:v>
                </c:pt>
                <c:pt idx="15415">
                  <c:v>955.25</c:v>
                </c:pt>
                <c:pt idx="15416">
                  <c:v>1102.5</c:v>
                </c:pt>
                <c:pt idx="15417">
                  <c:v>1184.67</c:v>
                </c:pt>
                <c:pt idx="15418">
                  <c:v>1213.5899999999999</c:v>
                </c:pt>
                <c:pt idx="15419">
                  <c:v>1213.2</c:v>
                </c:pt>
                <c:pt idx="15420">
                  <c:v>1205.79</c:v>
                </c:pt>
                <c:pt idx="15421">
                  <c:v>1243.5999999999999</c:v>
                </c:pt>
                <c:pt idx="15422">
                  <c:v>1233.94</c:v>
                </c:pt>
                <c:pt idx="15423">
                  <c:v>1163.75</c:v>
                </c:pt>
                <c:pt idx="15424">
                  <c:v>1081.27</c:v>
                </c:pt>
                <c:pt idx="15425">
                  <c:v>1021.34</c:v>
                </c:pt>
                <c:pt idx="15426">
                  <c:v>1075.78</c:v>
                </c:pt>
                <c:pt idx="15427">
                  <c:v>1048.1500000000001</c:v>
                </c:pt>
                <c:pt idx="15428">
                  <c:v>1007.24</c:v>
                </c:pt>
                <c:pt idx="15429">
                  <c:v>965.54</c:v>
                </c:pt>
                <c:pt idx="15430">
                  <c:v>897.04</c:v>
                </c:pt>
                <c:pt idx="15431">
                  <c:v>843.44</c:v>
                </c:pt>
                <c:pt idx="15432">
                  <c:v>797.14</c:v>
                </c:pt>
                <c:pt idx="15433">
                  <c:v>777.31</c:v>
                </c:pt>
                <c:pt idx="15434">
                  <c:v>755.55</c:v>
                </c:pt>
                <c:pt idx="15435">
                  <c:v>721.4</c:v>
                </c:pt>
                <c:pt idx="15436">
                  <c:v>741.43</c:v>
                </c:pt>
                <c:pt idx="15437">
                  <c:v>768.26</c:v>
                </c:pt>
                <c:pt idx="15438">
                  <c:v>794.86</c:v>
                </c:pt>
                <c:pt idx="15439">
                  <c:v>972.43</c:v>
                </c:pt>
                <c:pt idx="15440">
                  <c:v>1118.01</c:v>
                </c:pt>
                <c:pt idx="15441">
                  <c:v>1199.03</c:v>
                </c:pt>
                <c:pt idx="15442">
                  <c:v>1232</c:v>
                </c:pt>
                <c:pt idx="15443">
                  <c:v>1231.68</c:v>
                </c:pt>
                <c:pt idx="15444">
                  <c:v>1250.74</c:v>
                </c:pt>
                <c:pt idx="15445">
                  <c:v>1262.97</c:v>
                </c:pt>
                <c:pt idx="15446">
                  <c:v>1236.57</c:v>
                </c:pt>
                <c:pt idx="15447">
                  <c:v>1171.55</c:v>
                </c:pt>
                <c:pt idx="15448">
                  <c:v>1076.05</c:v>
                </c:pt>
                <c:pt idx="15449">
                  <c:v>992.68</c:v>
                </c:pt>
                <c:pt idx="15450">
                  <c:v>1037.18</c:v>
                </c:pt>
                <c:pt idx="15451">
                  <c:v>1009.32</c:v>
                </c:pt>
                <c:pt idx="15452">
                  <c:v>972.34</c:v>
                </c:pt>
                <c:pt idx="15453">
                  <c:v>926.89</c:v>
                </c:pt>
                <c:pt idx="15454">
                  <c:v>885.16</c:v>
                </c:pt>
                <c:pt idx="15455">
                  <c:v>831.38</c:v>
                </c:pt>
                <c:pt idx="15456">
                  <c:v>787.24</c:v>
                </c:pt>
                <c:pt idx="15457">
                  <c:v>752.34</c:v>
                </c:pt>
                <c:pt idx="15458">
                  <c:v>734.13</c:v>
                </c:pt>
                <c:pt idx="15459">
                  <c:v>723.98</c:v>
                </c:pt>
                <c:pt idx="15460">
                  <c:v>727.06</c:v>
                </c:pt>
                <c:pt idx="15461">
                  <c:v>736.31</c:v>
                </c:pt>
                <c:pt idx="15462">
                  <c:v>734.95</c:v>
                </c:pt>
                <c:pt idx="15463">
                  <c:v>836.84</c:v>
                </c:pt>
                <c:pt idx="15464">
                  <c:v>941.19</c:v>
                </c:pt>
                <c:pt idx="15465">
                  <c:v>984.53</c:v>
                </c:pt>
                <c:pt idx="15466">
                  <c:v>1010.9</c:v>
                </c:pt>
                <c:pt idx="15467">
                  <c:v>997.42</c:v>
                </c:pt>
                <c:pt idx="15468">
                  <c:v>979.08</c:v>
                </c:pt>
                <c:pt idx="15469">
                  <c:v>940.91</c:v>
                </c:pt>
                <c:pt idx="15470">
                  <c:v>904.25</c:v>
                </c:pt>
                <c:pt idx="15471">
                  <c:v>896.01</c:v>
                </c:pt>
                <c:pt idx="15472">
                  <c:v>893.5</c:v>
                </c:pt>
                <c:pt idx="15473">
                  <c:v>923.9</c:v>
                </c:pt>
                <c:pt idx="15474">
                  <c:v>948.41</c:v>
                </c:pt>
                <c:pt idx="15475">
                  <c:v>926.05</c:v>
                </c:pt>
                <c:pt idx="15476">
                  <c:v>910.3</c:v>
                </c:pt>
                <c:pt idx="15477">
                  <c:v>868.58</c:v>
                </c:pt>
                <c:pt idx="15478">
                  <c:v>821.71</c:v>
                </c:pt>
                <c:pt idx="15479">
                  <c:v>780.03</c:v>
                </c:pt>
                <c:pt idx="15480">
                  <c:v>748.46</c:v>
                </c:pt>
                <c:pt idx="15481">
                  <c:v>731.53</c:v>
                </c:pt>
                <c:pt idx="15482">
                  <c:v>709.47</c:v>
                </c:pt>
                <c:pt idx="15483">
                  <c:v>703.62</c:v>
                </c:pt>
                <c:pt idx="15484">
                  <c:v>701.86</c:v>
                </c:pt>
                <c:pt idx="15485">
                  <c:v>700.61</c:v>
                </c:pt>
                <c:pt idx="15486">
                  <c:v>676.87</c:v>
                </c:pt>
                <c:pt idx="15487">
                  <c:v>707.09</c:v>
                </c:pt>
                <c:pt idx="15488">
                  <c:v>752.08</c:v>
                </c:pt>
                <c:pt idx="15489">
                  <c:v>796.36</c:v>
                </c:pt>
                <c:pt idx="15490">
                  <c:v>821.39</c:v>
                </c:pt>
                <c:pt idx="15491">
                  <c:v>846.63</c:v>
                </c:pt>
                <c:pt idx="15492">
                  <c:v>844.04</c:v>
                </c:pt>
                <c:pt idx="15493">
                  <c:v>841.5</c:v>
                </c:pt>
                <c:pt idx="15494">
                  <c:v>824.24</c:v>
                </c:pt>
                <c:pt idx="15495">
                  <c:v>810.11</c:v>
                </c:pt>
                <c:pt idx="15496">
                  <c:v>809.13</c:v>
                </c:pt>
                <c:pt idx="15497">
                  <c:v>839.63</c:v>
                </c:pt>
                <c:pt idx="15498">
                  <c:v>912.78</c:v>
                </c:pt>
                <c:pt idx="15499">
                  <c:v>914.28</c:v>
                </c:pt>
                <c:pt idx="15500">
                  <c:v>905.43</c:v>
                </c:pt>
                <c:pt idx="15501">
                  <c:v>881.05</c:v>
                </c:pt>
                <c:pt idx="15502">
                  <c:v>833.19</c:v>
                </c:pt>
                <c:pt idx="15503">
                  <c:v>775.64</c:v>
                </c:pt>
                <c:pt idx="15504">
                  <c:v>733.07</c:v>
                </c:pt>
                <c:pt idx="15505">
                  <c:v>712.74</c:v>
                </c:pt>
                <c:pt idx="15506">
                  <c:v>703.91</c:v>
                </c:pt>
                <c:pt idx="15507">
                  <c:v>700.02</c:v>
                </c:pt>
                <c:pt idx="15508">
                  <c:v>719.73</c:v>
                </c:pt>
                <c:pt idx="15509">
                  <c:v>760.1</c:v>
                </c:pt>
                <c:pt idx="15510">
                  <c:v>787.67</c:v>
                </c:pt>
                <c:pt idx="15511">
                  <c:v>961.66</c:v>
                </c:pt>
                <c:pt idx="15512">
                  <c:v>1097.4000000000001</c:v>
                </c:pt>
                <c:pt idx="15513">
                  <c:v>1183.98</c:v>
                </c:pt>
                <c:pt idx="15514">
                  <c:v>1212.9000000000001</c:v>
                </c:pt>
                <c:pt idx="15515">
                  <c:v>1211.6400000000001</c:v>
                </c:pt>
                <c:pt idx="15516">
                  <c:v>1211.67</c:v>
                </c:pt>
                <c:pt idx="15517">
                  <c:v>1214.43</c:v>
                </c:pt>
                <c:pt idx="15518">
                  <c:v>1204.8499999999999</c:v>
                </c:pt>
                <c:pt idx="15519">
                  <c:v>1169.8399999999999</c:v>
                </c:pt>
                <c:pt idx="15520">
                  <c:v>1093.02</c:v>
                </c:pt>
                <c:pt idx="15521">
                  <c:v>1025.6500000000001</c:v>
                </c:pt>
                <c:pt idx="15522">
                  <c:v>1050.94</c:v>
                </c:pt>
                <c:pt idx="15523">
                  <c:v>1000.38</c:v>
                </c:pt>
                <c:pt idx="15524">
                  <c:v>950.36</c:v>
                </c:pt>
                <c:pt idx="15525">
                  <c:v>889.8</c:v>
                </c:pt>
                <c:pt idx="15526">
                  <c:v>835.93</c:v>
                </c:pt>
                <c:pt idx="15527">
                  <c:v>778.18</c:v>
                </c:pt>
                <c:pt idx="15528">
                  <c:v>745.32</c:v>
                </c:pt>
                <c:pt idx="15529">
                  <c:v>716.75</c:v>
                </c:pt>
                <c:pt idx="15530">
                  <c:v>701.09</c:v>
                </c:pt>
                <c:pt idx="15531">
                  <c:v>696.65</c:v>
                </c:pt>
                <c:pt idx="15532">
                  <c:v>708.55</c:v>
                </c:pt>
                <c:pt idx="15533">
                  <c:v>742.4</c:v>
                </c:pt>
                <c:pt idx="15534">
                  <c:v>766.08</c:v>
                </c:pt>
                <c:pt idx="15535">
                  <c:v>937.77</c:v>
                </c:pt>
                <c:pt idx="15536">
                  <c:v>1084.23</c:v>
                </c:pt>
                <c:pt idx="15537">
                  <c:v>1159.05</c:v>
                </c:pt>
                <c:pt idx="15538">
                  <c:v>1196.52</c:v>
                </c:pt>
                <c:pt idx="15539">
                  <c:v>1202.76</c:v>
                </c:pt>
                <c:pt idx="15540">
                  <c:v>1207.95</c:v>
                </c:pt>
                <c:pt idx="15541">
                  <c:v>1188.4000000000001</c:v>
                </c:pt>
                <c:pt idx="15542">
                  <c:v>1164.79</c:v>
                </c:pt>
                <c:pt idx="15543">
                  <c:v>1108.02</c:v>
                </c:pt>
                <c:pt idx="15544">
                  <c:v>1023.81</c:v>
                </c:pt>
                <c:pt idx="15545">
                  <c:v>983.51</c:v>
                </c:pt>
                <c:pt idx="15546">
                  <c:v>998.13</c:v>
                </c:pt>
                <c:pt idx="15547">
                  <c:v>964.64</c:v>
                </c:pt>
                <c:pt idx="15548">
                  <c:v>921.23</c:v>
                </c:pt>
                <c:pt idx="15549">
                  <c:v>874.63</c:v>
                </c:pt>
                <c:pt idx="15550">
                  <c:v>822.23</c:v>
                </c:pt>
                <c:pt idx="15551">
                  <c:v>755.49</c:v>
                </c:pt>
                <c:pt idx="15552">
                  <c:v>722.75</c:v>
                </c:pt>
                <c:pt idx="15553">
                  <c:v>715.14</c:v>
                </c:pt>
                <c:pt idx="15554">
                  <c:v>696.94</c:v>
                </c:pt>
                <c:pt idx="15555">
                  <c:v>689.22</c:v>
                </c:pt>
                <c:pt idx="15556">
                  <c:v>699.66</c:v>
                </c:pt>
                <c:pt idx="15557">
                  <c:v>736.43</c:v>
                </c:pt>
                <c:pt idx="15558">
                  <c:v>758.07</c:v>
                </c:pt>
                <c:pt idx="15559">
                  <c:v>901.83</c:v>
                </c:pt>
                <c:pt idx="15560">
                  <c:v>1023.04</c:v>
                </c:pt>
                <c:pt idx="15561">
                  <c:v>1100.03</c:v>
                </c:pt>
                <c:pt idx="15562">
                  <c:v>1130.6400000000001</c:v>
                </c:pt>
                <c:pt idx="15563">
                  <c:v>1107.6500000000001</c:v>
                </c:pt>
                <c:pt idx="15564">
                  <c:v>1099.58</c:v>
                </c:pt>
                <c:pt idx="15565">
                  <c:v>1116.32</c:v>
                </c:pt>
                <c:pt idx="15566">
                  <c:v>1095.31</c:v>
                </c:pt>
                <c:pt idx="15567">
                  <c:v>1070.5999999999999</c:v>
                </c:pt>
                <c:pt idx="15568">
                  <c:v>994.07</c:v>
                </c:pt>
                <c:pt idx="15569">
                  <c:v>962.58</c:v>
                </c:pt>
                <c:pt idx="15570">
                  <c:v>989.35</c:v>
                </c:pt>
                <c:pt idx="15571">
                  <c:v>939.56</c:v>
                </c:pt>
                <c:pt idx="15572">
                  <c:v>901.4</c:v>
                </c:pt>
                <c:pt idx="15573">
                  <c:v>849.1</c:v>
                </c:pt>
                <c:pt idx="15574">
                  <c:v>788.33</c:v>
                </c:pt>
                <c:pt idx="15575">
                  <c:v>735.33</c:v>
                </c:pt>
                <c:pt idx="15576">
                  <c:v>699.98</c:v>
                </c:pt>
                <c:pt idx="15577">
                  <c:v>672.09</c:v>
                </c:pt>
                <c:pt idx="15578">
                  <c:v>659.01</c:v>
                </c:pt>
                <c:pt idx="15579">
                  <c:v>650.04</c:v>
                </c:pt>
                <c:pt idx="15580">
                  <c:v>659.21</c:v>
                </c:pt>
                <c:pt idx="15581">
                  <c:v>698.91</c:v>
                </c:pt>
                <c:pt idx="15582">
                  <c:v>734.03</c:v>
                </c:pt>
                <c:pt idx="15583">
                  <c:v>887.38</c:v>
                </c:pt>
                <c:pt idx="15584">
                  <c:v>1002.49</c:v>
                </c:pt>
                <c:pt idx="15585">
                  <c:v>1093.33</c:v>
                </c:pt>
                <c:pt idx="15586">
                  <c:v>1114.26</c:v>
                </c:pt>
                <c:pt idx="15587">
                  <c:v>1122.33</c:v>
                </c:pt>
                <c:pt idx="15588">
                  <c:v>1101.1400000000001</c:v>
                </c:pt>
                <c:pt idx="15589">
                  <c:v>1120.1199999999999</c:v>
                </c:pt>
                <c:pt idx="15590">
                  <c:v>1102.24</c:v>
                </c:pt>
                <c:pt idx="15591">
                  <c:v>1058.05</c:v>
                </c:pt>
                <c:pt idx="15592">
                  <c:v>1003.21</c:v>
                </c:pt>
                <c:pt idx="15593">
                  <c:v>975.36</c:v>
                </c:pt>
                <c:pt idx="15594">
                  <c:v>1010.43</c:v>
                </c:pt>
                <c:pt idx="15595">
                  <c:v>963.7</c:v>
                </c:pt>
                <c:pt idx="15596">
                  <c:v>934.01</c:v>
                </c:pt>
                <c:pt idx="15597">
                  <c:v>884.1</c:v>
                </c:pt>
                <c:pt idx="15598">
                  <c:v>822.58</c:v>
                </c:pt>
                <c:pt idx="15599">
                  <c:v>773.82</c:v>
                </c:pt>
                <c:pt idx="15600">
                  <c:v>734</c:v>
                </c:pt>
                <c:pt idx="15601">
                  <c:v>715.16</c:v>
                </c:pt>
                <c:pt idx="15602">
                  <c:v>694.43</c:v>
                </c:pt>
                <c:pt idx="15603">
                  <c:v>692.4</c:v>
                </c:pt>
                <c:pt idx="15604">
                  <c:v>698.36</c:v>
                </c:pt>
                <c:pt idx="15605">
                  <c:v>733.94</c:v>
                </c:pt>
                <c:pt idx="15606">
                  <c:v>770.22</c:v>
                </c:pt>
                <c:pt idx="15607">
                  <c:v>902.97</c:v>
                </c:pt>
                <c:pt idx="15608">
                  <c:v>1039.22</c:v>
                </c:pt>
                <c:pt idx="15609">
                  <c:v>1132.1500000000001</c:v>
                </c:pt>
                <c:pt idx="15610">
                  <c:v>1167.47</c:v>
                </c:pt>
                <c:pt idx="15611">
                  <c:v>1180.8599999999999</c:v>
                </c:pt>
                <c:pt idx="15612">
                  <c:v>1161.6300000000001</c:v>
                </c:pt>
                <c:pt idx="15613">
                  <c:v>1166.32</c:v>
                </c:pt>
                <c:pt idx="15614">
                  <c:v>1144.24</c:v>
                </c:pt>
                <c:pt idx="15615">
                  <c:v>1084.68</c:v>
                </c:pt>
                <c:pt idx="15616">
                  <c:v>1028.58</c:v>
                </c:pt>
                <c:pt idx="15617">
                  <c:v>999.74</c:v>
                </c:pt>
                <c:pt idx="15618">
                  <c:v>1008.84</c:v>
                </c:pt>
                <c:pt idx="15619">
                  <c:v>983.47</c:v>
                </c:pt>
                <c:pt idx="15620">
                  <c:v>939.81</c:v>
                </c:pt>
                <c:pt idx="15621">
                  <c:v>902.92</c:v>
                </c:pt>
                <c:pt idx="15622">
                  <c:v>850.77</c:v>
                </c:pt>
                <c:pt idx="15623">
                  <c:v>797.96</c:v>
                </c:pt>
                <c:pt idx="15624">
                  <c:v>753.87</c:v>
                </c:pt>
                <c:pt idx="15625">
                  <c:v>722.18</c:v>
                </c:pt>
                <c:pt idx="15626">
                  <c:v>713.52</c:v>
                </c:pt>
                <c:pt idx="15627">
                  <c:v>704.53</c:v>
                </c:pt>
                <c:pt idx="15628">
                  <c:v>706.66</c:v>
                </c:pt>
                <c:pt idx="15629">
                  <c:v>714.84</c:v>
                </c:pt>
                <c:pt idx="15630">
                  <c:v>719.12</c:v>
                </c:pt>
                <c:pt idx="15631">
                  <c:v>807.46</c:v>
                </c:pt>
                <c:pt idx="15632">
                  <c:v>911.27</c:v>
                </c:pt>
                <c:pt idx="15633">
                  <c:v>970.85</c:v>
                </c:pt>
                <c:pt idx="15634">
                  <c:v>983.78</c:v>
                </c:pt>
                <c:pt idx="15635">
                  <c:v>959.18</c:v>
                </c:pt>
                <c:pt idx="15636">
                  <c:v>930.93</c:v>
                </c:pt>
                <c:pt idx="15637">
                  <c:v>911.99</c:v>
                </c:pt>
                <c:pt idx="15638">
                  <c:v>884.07</c:v>
                </c:pt>
                <c:pt idx="15639">
                  <c:v>866.13</c:v>
                </c:pt>
                <c:pt idx="15640">
                  <c:v>846.01</c:v>
                </c:pt>
                <c:pt idx="15641">
                  <c:v>873.91</c:v>
                </c:pt>
                <c:pt idx="15642">
                  <c:v>913.09</c:v>
                </c:pt>
                <c:pt idx="15643">
                  <c:v>889.74</c:v>
                </c:pt>
                <c:pt idx="15644">
                  <c:v>855.26</c:v>
                </c:pt>
                <c:pt idx="15645">
                  <c:v>824.46</c:v>
                </c:pt>
                <c:pt idx="15646">
                  <c:v>784.21</c:v>
                </c:pt>
                <c:pt idx="15647">
                  <c:v>751.47</c:v>
                </c:pt>
                <c:pt idx="15648">
                  <c:v>712.44</c:v>
                </c:pt>
                <c:pt idx="15649">
                  <c:v>687.39</c:v>
                </c:pt>
                <c:pt idx="15650">
                  <c:v>674.94</c:v>
                </c:pt>
                <c:pt idx="15651">
                  <c:v>667.35</c:v>
                </c:pt>
                <c:pt idx="15652">
                  <c:v>658.48</c:v>
                </c:pt>
                <c:pt idx="15653">
                  <c:v>664.64</c:v>
                </c:pt>
                <c:pt idx="15654">
                  <c:v>636.66999999999996</c:v>
                </c:pt>
                <c:pt idx="15655">
                  <c:v>688.03</c:v>
                </c:pt>
                <c:pt idx="15656">
                  <c:v>726.16</c:v>
                </c:pt>
                <c:pt idx="15657">
                  <c:v>761.11</c:v>
                </c:pt>
                <c:pt idx="15658">
                  <c:v>799.51</c:v>
                </c:pt>
                <c:pt idx="15659">
                  <c:v>801.89</c:v>
                </c:pt>
                <c:pt idx="15660">
                  <c:v>816.19</c:v>
                </c:pt>
                <c:pt idx="15661">
                  <c:v>807.4</c:v>
                </c:pt>
                <c:pt idx="15662">
                  <c:v>783.2</c:v>
                </c:pt>
                <c:pt idx="15663">
                  <c:v>767.02</c:v>
                </c:pt>
                <c:pt idx="15664">
                  <c:v>760.7</c:v>
                </c:pt>
                <c:pt idx="15665">
                  <c:v>806.01</c:v>
                </c:pt>
                <c:pt idx="15666">
                  <c:v>857.75</c:v>
                </c:pt>
                <c:pt idx="15667">
                  <c:v>849.9</c:v>
                </c:pt>
                <c:pt idx="15668">
                  <c:v>830.21</c:v>
                </c:pt>
                <c:pt idx="15669">
                  <c:v>800.42</c:v>
                </c:pt>
                <c:pt idx="15670">
                  <c:v>741.24</c:v>
                </c:pt>
                <c:pt idx="15671">
                  <c:v>711.43</c:v>
                </c:pt>
                <c:pt idx="15672">
                  <c:v>685.37</c:v>
                </c:pt>
                <c:pt idx="15673">
                  <c:v>661.22</c:v>
                </c:pt>
                <c:pt idx="15674">
                  <c:v>652.30999999999995</c:v>
                </c:pt>
                <c:pt idx="15675">
                  <c:v>642.83000000000004</c:v>
                </c:pt>
                <c:pt idx="15676">
                  <c:v>663.3</c:v>
                </c:pt>
                <c:pt idx="15677">
                  <c:v>713.21</c:v>
                </c:pt>
                <c:pt idx="15678">
                  <c:v>739.76</c:v>
                </c:pt>
                <c:pt idx="15679">
                  <c:v>876.05</c:v>
                </c:pt>
                <c:pt idx="15680">
                  <c:v>983.03</c:v>
                </c:pt>
                <c:pt idx="15681">
                  <c:v>1046.47</c:v>
                </c:pt>
                <c:pt idx="15682">
                  <c:v>1070.99</c:v>
                </c:pt>
                <c:pt idx="15683">
                  <c:v>1074.33</c:v>
                </c:pt>
                <c:pt idx="15684">
                  <c:v>1063.53</c:v>
                </c:pt>
                <c:pt idx="15685">
                  <c:v>1065.58</c:v>
                </c:pt>
                <c:pt idx="15686">
                  <c:v>1064.07</c:v>
                </c:pt>
                <c:pt idx="15687">
                  <c:v>1017.43</c:v>
                </c:pt>
                <c:pt idx="15688">
                  <c:v>968.14</c:v>
                </c:pt>
                <c:pt idx="15689">
                  <c:v>941.46</c:v>
                </c:pt>
                <c:pt idx="15690">
                  <c:v>977.56</c:v>
                </c:pt>
                <c:pt idx="15691">
                  <c:v>934.96</c:v>
                </c:pt>
                <c:pt idx="15692">
                  <c:v>894.55</c:v>
                </c:pt>
                <c:pt idx="15693">
                  <c:v>838.79</c:v>
                </c:pt>
                <c:pt idx="15694">
                  <c:v>777.3</c:v>
                </c:pt>
                <c:pt idx="15695">
                  <c:v>722.42</c:v>
                </c:pt>
                <c:pt idx="15696">
                  <c:v>688.02</c:v>
                </c:pt>
                <c:pt idx="15697">
                  <c:v>667.51</c:v>
                </c:pt>
                <c:pt idx="15698">
                  <c:v>657.16</c:v>
                </c:pt>
                <c:pt idx="15699">
                  <c:v>651.41999999999996</c:v>
                </c:pt>
                <c:pt idx="15700">
                  <c:v>667.2</c:v>
                </c:pt>
                <c:pt idx="15701">
                  <c:v>712.64</c:v>
                </c:pt>
                <c:pt idx="15702">
                  <c:v>733.06</c:v>
                </c:pt>
                <c:pt idx="15703">
                  <c:v>864.03</c:v>
                </c:pt>
                <c:pt idx="15704">
                  <c:v>980.24</c:v>
                </c:pt>
                <c:pt idx="15705">
                  <c:v>1063.93</c:v>
                </c:pt>
                <c:pt idx="15706">
                  <c:v>1097.69</c:v>
                </c:pt>
                <c:pt idx="15707">
                  <c:v>1086.5999999999999</c:v>
                </c:pt>
                <c:pt idx="15708">
                  <c:v>1077.19</c:v>
                </c:pt>
                <c:pt idx="15709">
                  <c:v>1080.25</c:v>
                </c:pt>
                <c:pt idx="15710">
                  <c:v>1063.6600000000001</c:v>
                </c:pt>
                <c:pt idx="15711">
                  <c:v>1032.03</c:v>
                </c:pt>
                <c:pt idx="15712">
                  <c:v>973.88</c:v>
                </c:pt>
                <c:pt idx="15713">
                  <c:v>939.14</c:v>
                </c:pt>
                <c:pt idx="15714">
                  <c:v>978.68</c:v>
                </c:pt>
                <c:pt idx="15715">
                  <c:v>946.2</c:v>
                </c:pt>
                <c:pt idx="15716">
                  <c:v>894.77</c:v>
                </c:pt>
                <c:pt idx="15717">
                  <c:v>844.89</c:v>
                </c:pt>
                <c:pt idx="15718">
                  <c:v>775.85</c:v>
                </c:pt>
                <c:pt idx="15719">
                  <c:v>732.21</c:v>
                </c:pt>
                <c:pt idx="15720">
                  <c:v>697.5</c:v>
                </c:pt>
                <c:pt idx="15721">
                  <c:v>671.67</c:v>
                </c:pt>
                <c:pt idx="15722">
                  <c:v>660.31</c:v>
                </c:pt>
                <c:pt idx="15723">
                  <c:v>657.74</c:v>
                </c:pt>
                <c:pt idx="15724">
                  <c:v>665.32</c:v>
                </c:pt>
                <c:pt idx="15725">
                  <c:v>712.51</c:v>
                </c:pt>
                <c:pt idx="15726">
                  <c:v>739.81</c:v>
                </c:pt>
                <c:pt idx="15727">
                  <c:v>878.56</c:v>
                </c:pt>
                <c:pt idx="15728">
                  <c:v>1009.55</c:v>
                </c:pt>
                <c:pt idx="15729">
                  <c:v>1091.1500000000001</c:v>
                </c:pt>
                <c:pt idx="15730">
                  <c:v>1130.23</c:v>
                </c:pt>
                <c:pt idx="15731">
                  <c:v>1128.76</c:v>
                </c:pt>
                <c:pt idx="15732">
                  <c:v>1131.1500000000001</c:v>
                </c:pt>
                <c:pt idx="15733">
                  <c:v>1143.04</c:v>
                </c:pt>
                <c:pt idx="15734">
                  <c:v>1124.9000000000001</c:v>
                </c:pt>
                <c:pt idx="15735">
                  <c:v>1070.49</c:v>
                </c:pt>
                <c:pt idx="15736">
                  <c:v>1005.03</c:v>
                </c:pt>
                <c:pt idx="15737">
                  <c:v>953.89</c:v>
                </c:pt>
                <c:pt idx="15738">
                  <c:v>1004.41</c:v>
                </c:pt>
                <c:pt idx="15739">
                  <c:v>962.24</c:v>
                </c:pt>
                <c:pt idx="15740">
                  <c:v>919.03</c:v>
                </c:pt>
                <c:pt idx="15741">
                  <c:v>866.36</c:v>
                </c:pt>
                <c:pt idx="15742">
                  <c:v>808.88</c:v>
                </c:pt>
                <c:pt idx="15743">
                  <c:v>751.62</c:v>
                </c:pt>
                <c:pt idx="15744">
                  <c:v>710.88</c:v>
                </c:pt>
                <c:pt idx="15745">
                  <c:v>691.93</c:v>
                </c:pt>
                <c:pt idx="15746">
                  <c:v>675.35</c:v>
                </c:pt>
                <c:pt idx="15747">
                  <c:v>669.71</c:v>
                </c:pt>
                <c:pt idx="15748">
                  <c:v>681.14</c:v>
                </c:pt>
                <c:pt idx="15749">
                  <c:v>710.68</c:v>
                </c:pt>
                <c:pt idx="15750">
                  <c:v>741.01</c:v>
                </c:pt>
                <c:pt idx="15751">
                  <c:v>872.26</c:v>
                </c:pt>
                <c:pt idx="15752">
                  <c:v>984.79</c:v>
                </c:pt>
                <c:pt idx="15753">
                  <c:v>1070.24</c:v>
                </c:pt>
                <c:pt idx="15754">
                  <c:v>1108.8</c:v>
                </c:pt>
                <c:pt idx="15755">
                  <c:v>1114.4000000000001</c:v>
                </c:pt>
                <c:pt idx="15756">
                  <c:v>1079.75</c:v>
                </c:pt>
                <c:pt idx="15757">
                  <c:v>1078.4100000000001</c:v>
                </c:pt>
                <c:pt idx="15758">
                  <c:v>1069.98</c:v>
                </c:pt>
                <c:pt idx="15759">
                  <c:v>1024.95</c:v>
                </c:pt>
                <c:pt idx="15760">
                  <c:v>969.81</c:v>
                </c:pt>
                <c:pt idx="15761">
                  <c:v>951.82</c:v>
                </c:pt>
                <c:pt idx="15762">
                  <c:v>983.1</c:v>
                </c:pt>
                <c:pt idx="15763">
                  <c:v>950.85</c:v>
                </c:pt>
                <c:pt idx="15764">
                  <c:v>893.86</c:v>
                </c:pt>
                <c:pt idx="15765">
                  <c:v>856.28</c:v>
                </c:pt>
                <c:pt idx="15766">
                  <c:v>791.8</c:v>
                </c:pt>
                <c:pt idx="15767">
                  <c:v>740.22</c:v>
                </c:pt>
                <c:pt idx="15768">
                  <c:v>708.72</c:v>
                </c:pt>
                <c:pt idx="15769">
                  <c:v>691.98</c:v>
                </c:pt>
                <c:pt idx="15770">
                  <c:v>674.03</c:v>
                </c:pt>
                <c:pt idx="15771">
                  <c:v>668.13</c:v>
                </c:pt>
                <c:pt idx="15772">
                  <c:v>681.21</c:v>
                </c:pt>
                <c:pt idx="15773">
                  <c:v>706.4</c:v>
                </c:pt>
                <c:pt idx="15774">
                  <c:v>738.25</c:v>
                </c:pt>
                <c:pt idx="15775">
                  <c:v>877.92</c:v>
                </c:pt>
                <c:pt idx="15776">
                  <c:v>1003.75</c:v>
                </c:pt>
                <c:pt idx="15777">
                  <c:v>1085.18</c:v>
                </c:pt>
                <c:pt idx="15778">
                  <c:v>1105.53</c:v>
                </c:pt>
                <c:pt idx="15779">
                  <c:v>1114.98</c:v>
                </c:pt>
                <c:pt idx="15780">
                  <c:v>1101.83</c:v>
                </c:pt>
                <c:pt idx="15781">
                  <c:v>1110.58</c:v>
                </c:pt>
                <c:pt idx="15782">
                  <c:v>1070.19</c:v>
                </c:pt>
                <c:pt idx="15783">
                  <c:v>1028.6500000000001</c:v>
                </c:pt>
                <c:pt idx="15784">
                  <c:v>965.42</c:v>
                </c:pt>
                <c:pt idx="15785">
                  <c:v>942.6</c:v>
                </c:pt>
                <c:pt idx="15786">
                  <c:v>957.92</c:v>
                </c:pt>
                <c:pt idx="15787">
                  <c:v>915.16</c:v>
                </c:pt>
                <c:pt idx="15788">
                  <c:v>881.79</c:v>
                </c:pt>
                <c:pt idx="15789">
                  <c:v>828.7</c:v>
                </c:pt>
                <c:pt idx="15790">
                  <c:v>782.15</c:v>
                </c:pt>
                <c:pt idx="15791">
                  <c:v>738.87</c:v>
                </c:pt>
                <c:pt idx="15792">
                  <c:v>703.05</c:v>
                </c:pt>
                <c:pt idx="15793">
                  <c:v>678.66</c:v>
                </c:pt>
                <c:pt idx="15794">
                  <c:v>666.45</c:v>
                </c:pt>
                <c:pt idx="15795">
                  <c:v>656.09</c:v>
                </c:pt>
                <c:pt idx="15796">
                  <c:v>655.38</c:v>
                </c:pt>
                <c:pt idx="15797">
                  <c:v>652.48</c:v>
                </c:pt>
                <c:pt idx="15798">
                  <c:v>671.35</c:v>
                </c:pt>
                <c:pt idx="15799">
                  <c:v>767.13</c:v>
                </c:pt>
                <c:pt idx="15800">
                  <c:v>878.36</c:v>
                </c:pt>
                <c:pt idx="15801">
                  <c:v>954.75</c:v>
                </c:pt>
                <c:pt idx="15802">
                  <c:v>966.11</c:v>
                </c:pt>
                <c:pt idx="15803">
                  <c:v>966.75</c:v>
                </c:pt>
                <c:pt idx="15804">
                  <c:v>935.28</c:v>
                </c:pt>
                <c:pt idx="15805">
                  <c:v>918.92</c:v>
                </c:pt>
                <c:pt idx="15806">
                  <c:v>896.53</c:v>
                </c:pt>
                <c:pt idx="15807">
                  <c:v>862.57</c:v>
                </c:pt>
                <c:pt idx="15808">
                  <c:v>825.73</c:v>
                </c:pt>
                <c:pt idx="15809">
                  <c:v>841.96</c:v>
                </c:pt>
                <c:pt idx="15810">
                  <c:v>934.68</c:v>
                </c:pt>
                <c:pt idx="15811">
                  <c:v>898.69</c:v>
                </c:pt>
                <c:pt idx="15812">
                  <c:v>864.2</c:v>
                </c:pt>
                <c:pt idx="15813">
                  <c:v>830.19</c:v>
                </c:pt>
                <c:pt idx="15814">
                  <c:v>783.55</c:v>
                </c:pt>
                <c:pt idx="15815">
                  <c:v>733.13</c:v>
                </c:pt>
                <c:pt idx="15816">
                  <c:v>698.19</c:v>
                </c:pt>
                <c:pt idx="15817">
                  <c:v>662.99</c:v>
                </c:pt>
                <c:pt idx="15818">
                  <c:v>645.71</c:v>
                </c:pt>
                <c:pt idx="15819">
                  <c:v>630.13</c:v>
                </c:pt>
                <c:pt idx="15820">
                  <c:v>624.85</c:v>
                </c:pt>
                <c:pt idx="15821">
                  <c:v>613.25</c:v>
                </c:pt>
                <c:pt idx="15822">
                  <c:v>606.22</c:v>
                </c:pt>
                <c:pt idx="15823">
                  <c:v>655.13</c:v>
                </c:pt>
                <c:pt idx="15824">
                  <c:v>699.97</c:v>
                </c:pt>
                <c:pt idx="15825">
                  <c:v>732.03</c:v>
                </c:pt>
                <c:pt idx="15826">
                  <c:v>775.53</c:v>
                </c:pt>
                <c:pt idx="15827">
                  <c:v>795.11</c:v>
                </c:pt>
                <c:pt idx="15828">
                  <c:v>801.61</c:v>
                </c:pt>
                <c:pt idx="15829">
                  <c:v>795.7</c:v>
                </c:pt>
                <c:pt idx="15830">
                  <c:v>778.7</c:v>
                </c:pt>
                <c:pt idx="15831">
                  <c:v>767.72</c:v>
                </c:pt>
                <c:pt idx="15832">
                  <c:v>751.47</c:v>
                </c:pt>
                <c:pt idx="15833">
                  <c:v>774.54</c:v>
                </c:pt>
                <c:pt idx="15834">
                  <c:v>862.38</c:v>
                </c:pt>
                <c:pt idx="15835">
                  <c:v>848.55</c:v>
                </c:pt>
                <c:pt idx="15836">
                  <c:v>833.64</c:v>
                </c:pt>
                <c:pt idx="15837">
                  <c:v>800.83</c:v>
                </c:pt>
                <c:pt idx="15838">
                  <c:v>740.24</c:v>
                </c:pt>
                <c:pt idx="15839">
                  <c:v>696.39</c:v>
                </c:pt>
                <c:pt idx="15840">
                  <c:v>656.14</c:v>
                </c:pt>
                <c:pt idx="15841">
                  <c:v>640.41</c:v>
                </c:pt>
                <c:pt idx="15842">
                  <c:v>620.92999999999995</c:v>
                </c:pt>
                <c:pt idx="15843">
                  <c:v>620.57000000000005</c:v>
                </c:pt>
                <c:pt idx="15844">
                  <c:v>632.59</c:v>
                </c:pt>
                <c:pt idx="15845">
                  <c:v>668.66</c:v>
                </c:pt>
                <c:pt idx="15846">
                  <c:v>714.45</c:v>
                </c:pt>
                <c:pt idx="15847">
                  <c:v>889.61</c:v>
                </c:pt>
                <c:pt idx="15848">
                  <c:v>1032.51</c:v>
                </c:pt>
                <c:pt idx="15849">
                  <c:v>1120.31</c:v>
                </c:pt>
                <c:pt idx="15850">
                  <c:v>1140.04</c:v>
                </c:pt>
                <c:pt idx="15851">
                  <c:v>1153.52</c:v>
                </c:pt>
                <c:pt idx="15852">
                  <c:v>1143.03</c:v>
                </c:pt>
                <c:pt idx="15853">
                  <c:v>1165.23</c:v>
                </c:pt>
                <c:pt idx="15854">
                  <c:v>1159.42</c:v>
                </c:pt>
                <c:pt idx="15855">
                  <c:v>1076.31</c:v>
                </c:pt>
                <c:pt idx="15856">
                  <c:v>987.81</c:v>
                </c:pt>
                <c:pt idx="15857">
                  <c:v>952.2</c:v>
                </c:pt>
                <c:pt idx="15858">
                  <c:v>992.91</c:v>
                </c:pt>
                <c:pt idx="15859">
                  <c:v>949.36</c:v>
                </c:pt>
                <c:pt idx="15860">
                  <c:v>909.71</c:v>
                </c:pt>
                <c:pt idx="15861">
                  <c:v>864.63</c:v>
                </c:pt>
                <c:pt idx="15862">
                  <c:v>802.8</c:v>
                </c:pt>
                <c:pt idx="15863">
                  <c:v>745.02</c:v>
                </c:pt>
                <c:pt idx="15864">
                  <c:v>707.07</c:v>
                </c:pt>
                <c:pt idx="15865">
                  <c:v>682.72</c:v>
                </c:pt>
                <c:pt idx="15866">
                  <c:v>670.58</c:v>
                </c:pt>
                <c:pt idx="15867">
                  <c:v>653.35</c:v>
                </c:pt>
                <c:pt idx="15868">
                  <c:v>671.89</c:v>
                </c:pt>
                <c:pt idx="15869">
                  <c:v>705.04</c:v>
                </c:pt>
                <c:pt idx="15870">
                  <c:v>733.4</c:v>
                </c:pt>
                <c:pt idx="15871">
                  <c:v>895.58</c:v>
                </c:pt>
                <c:pt idx="15872">
                  <c:v>1033.04</c:v>
                </c:pt>
                <c:pt idx="15873">
                  <c:v>1114.9100000000001</c:v>
                </c:pt>
                <c:pt idx="15874">
                  <c:v>1151.24</c:v>
                </c:pt>
                <c:pt idx="15875">
                  <c:v>1154.72</c:v>
                </c:pt>
                <c:pt idx="15876">
                  <c:v>1153.69</c:v>
                </c:pt>
                <c:pt idx="15877">
                  <c:v>1132.3499999999999</c:v>
                </c:pt>
                <c:pt idx="15878">
                  <c:v>1134.0999999999999</c:v>
                </c:pt>
                <c:pt idx="15879">
                  <c:v>1083.76</c:v>
                </c:pt>
                <c:pt idx="15880">
                  <c:v>1030.1500000000001</c:v>
                </c:pt>
                <c:pt idx="15881">
                  <c:v>979.06</c:v>
                </c:pt>
                <c:pt idx="15882">
                  <c:v>1019.22</c:v>
                </c:pt>
                <c:pt idx="15883">
                  <c:v>978.31</c:v>
                </c:pt>
                <c:pt idx="15884">
                  <c:v>931.06</c:v>
                </c:pt>
                <c:pt idx="15885">
                  <c:v>874.38</c:v>
                </c:pt>
                <c:pt idx="15886">
                  <c:v>814.89</c:v>
                </c:pt>
                <c:pt idx="15887">
                  <c:v>760.09</c:v>
                </c:pt>
                <c:pt idx="15888">
                  <c:v>716.67</c:v>
                </c:pt>
                <c:pt idx="15889">
                  <c:v>688.34</c:v>
                </c:pt>
                <c:pt idx="15890">
                  <c:v>677.4</c:v>
                </c:pt>
                <c:pt idx="15891">
                  <c:v>669.36</c:v>
                </c:pt>
                <c:pt idx="15892">
                  <c:v>679.81</c:v>
                </c:pt>
                <c:pt idx="15893">
                  <c:v>726.69</c:v>
                </c:pt>
                <c:pt idx="15894">
                  <c:v>742.68</c:v>
                </c:pt>
                <c:pt idx="15895">
                  <c:v>894.07</c:v>
                </c:pt>
                <c:pt idx="15896">
                  <c:v>1007.68</c:v>
                </c:pt>
                <c:pt idx="15897">
                  <c:v>1108.93</c:v>
                </c:pt>
                <c:pt idx="15898">
                  <c:v>1154.3599999999999</c:v>
                </c:pt>
                <c:pt idx="15899">
                  <c:v>1168.67</c:v>
                </c:pt>
                <c:pt idx="15900">
                  <c:v>1162.02</c:v>
                </c:pt>
                <c:pt idx="15901">
                  <c:v>1163.21</c:v>
                </c:pt>
                <c:pt idx="15902">
                  <c:v>1133.45</c:v>
                </c:pt>
                <c:pt idx="15903">
                  <c:v>1089.5999999999999</c:v>
                </c:pt>
                <c:pt idx="15904">
                  <c:v>1035.76</c:v>
                </c:pt>
                <c:pt idx="15905">
                  <c:v>1001.5</c:v>
                </c:pt>
                <c:pt idx="15906">
                  <c:v>1034.8</c:v>
                </c:pt>
                <c:pt idx="15907">
                  <c:v>991.85</c:v>
                </c:pt>
                <c:pt idx="15908">
                  <c:v>942.47</c:v>
                </c:pt>
                <c:pt idx="15909">
                  <c:v>891.6</c:v>
                </c:pt>
                <c:pt idx="15910">
                  <c:v>830.42</c:v>
                </c:pt>
                <c:pt idx="15911">
                  <c:v>771.25</c:v>
                </c:pt>
                <c:pt idx="15912">
                  <c:v>729.23</c:v>
                </c:pt>
                <c:pt idx="15913">
                  <c:v>706.24</c:v>
                </c:pt>
                <c:pt idx="15914">
                  <c:v>688.7</c:v>
                </c:pt>
                <c:pt idx="15915">
                  <c:v>680.78</c:v>
                </c:pt>
                <c:pt idx="15916">
                  <c:v>690.3</c:v>
                </c:pt>
                <c:pt idx="15917">
                  <c:v>725.14</c:v>
                </c:pt>
                <c:pt idx="15918">
                  <c:v>750.78</c:v>
                </c:pt>
                <c:pt idx="15919">
                  <c:v>913.94</c:v>
                </c:pt>
                <c:pt idx="15920">
                  <c:v>1033.7</c:v>
                </c:pt>
                <c:pt idx="15921">
                  <c:v>1117</c:v>
                </c:pt>
                <c:pt idx="15922">
                  <c:v>1139.68</c:v>
                </c:pt>
                <c:pt idx="15923">
                  <c:v>1149.0999999999999</c:v>
                </c:pt>
                <c:pt idx="15924">
                  <c:v>1164.94</c:v>
                </c:pt>
                <c:pt idx="15925">
                  <c:v>1174.1300000000001</c:v>
                </c:pt>
                <c:pt idx="15926">
                  <c:v>1145.3599999999999</c:v>
                </c:pt>
                <c:pt idx="15927">
                  <c:v>1096.22</c:v>
                </c:pt>
                <c:pt idx="15928">
                  <c:v>1026.96</c:v>
                </c:pt>
                <c:pt idx="15929">
                  <c:v>985.54</c:v>
                </c:pt>
                <c:pt idx="15930">
                  <c:v>1012.05</c:v>
                </c:pt>
                <c:pt idx="15931">
                  <c:v>962.83</c:v>
                </c:pt>
                <c:pt idx="15932">
                  <c:v>925.92</c:v>
                </c:pt>
                <c:pt idx="15933">
                  <c:v>876.71</c:v>
                </c:pt>
                <c:pt idx="15934">
                  <c:v>830.35</c:v>
                </c:pt>
                <c:pt idx="15935">
                  <c:v>776.2</c:v>
                </c:pt>
                <c:pt idx="15936">
                  <c:v>736.83</c:v>
                </c:pt>
                <c:pt idx="15937">
                  <c:v>713.82</c:v>
                </c:pt>
                <c:pt idx="15938">
                  <c:v>689.49</c:v>
                </c:pt>
                <c:pt idx="15939">
                  <c:v>686.12</c:v>
                </c:pt>
                <c:pt idx="15940">
                  <c:v>692.65</c:v>
                </c:pt>
                <c:pt idx="15941">
                  <c:v>724.24</c:v>
                </c:pt>
                <c:pt idx="15942">
                  <c:v>736.07</c:v>
                </c:pt>
                <c:pt idx="15943">
                  <c:v>906.43</c:v>
                </c:pt>
                <c:pt idx="15944">
                  <c:v>1029.57</c:v>
                </c:pt>
                <c:pt idx="15945">
                  <c:v>1120.9100000000001</c:v>
                </c:pt>
                <c:pt idx="15946">
                  <c:v>1162.1099999999999</c:v>
                </c:pt>
                <c:pt idx="15947">
                  <c:v>1155.47</c:v>
                </c:pt>
                <c:pt idx="15948">
                  <c:v>1154.21</c:v>
                </c:pt>
                <c:pt idx="15949">
                  <c:v>1148.2</c:v>
                </c:pt>
                <c:pt idx="15950">
                  <c:v>1139.92</c:v>
                </c:pt>
                <c:pt idx="15951">
                  <c:v>1088.6300000000001</c:v>
                </c:pt>
                <c:pt idx="15952">
                  <c:v>1001.61</c:v>
                </c:pt>
                <c:pt idx="15953">
                  <c:v>970.82</c:v>
                </c:pt>
                <c:pt idx="15954">
                  <c:v>1001.75</c:v>
                </c:pt>
                <c:pt idx="15955">
                  <c:v>964.89</c:v>
                </c:pt>
                <c:pt idx="15956">
                  <c:v>918.83</c:v>
                </c:pt>
                <c:pt idx="15957">
                  <c:v>860.26</c:v>
                </c:pt>
                <c:pt idx="15958">
                  <c:v>821.13</c:v>
                </c:pt>
                <c:pt idx="15959">
                  <c:v>762.07</c:v>
                </c:pt>
                <c:pt idx="15960">
                  <c:v>720.72</c:v>
                </c:pt>
                <c:pt idx="15961">
                  <c:v>707.97</c:v>
                </c:pt>
                <c:pt idx="15962">
                  <c:v>685.51</c:v>
                </c:pt>
                <c:pt idx="15963">
                  <c:v>670.93</c:v>
                </c:pt>
                <c:pt idx="15964">
                  <c:v>675.73</c:v>
                </c:pt>
                <c:pt idx="15965">
                  <c:v>688.47</c:v>
                </c:pt>
                <c:pt idx="15966">
                  <c:v>684.79</c:v>
                </c:pt>
                <c:pt idx="15967">
                  <c:v>767.83</c:v>
                </c:pt>
                <c:pt idx="15968">
                  <c:v>845.68</c:v>
                </c:pt>
                <c:pt idx="15969">
                  <c:v>904.11</c:v>
                </c:pt>
                <c:pt idx="15970">
                  <c:v>933.16</c:v>
                </c:pt>
                <c:pt idx="15971">
                  <c:v>927.22</c:v>
                </c:pt>
                <c:pt idx="15972">
                  <c:v>884.82</c:v>
                </c:pt>
                <c:pt idx="15973">
                  <c:v>864.75</c:v>
                </c:pt>
                <c:pt idx="15974">
                  <c:v>849.69</c:v>
                </c:pt>
                <c:pt idx="15975">
                  <c:v>822.19</c:v>
                </c:pt>
                <c:pt idx="15976">
                  <c:v>826.63</c:v>
                </c:pt>
                <c:pt idx="15977">
                  <c:v>874.06</c:v>
                </c:pt>
                <c:pt idx="15978">
                  <c:v>878.83</c:v>
                </c:pt>
                <c:pt idx="15979">
                  <c:v>844.8</c:v>
                </c:pt>
                <c:pt idx="15980">
                  <c:v>811.51</c:v>
                </c:pt>
                <c:pt idx="15981">
                  <c:v>779.54</c:v>
                </c:pt>
                <c:pt idx="15982">
                  <c:v>725.69</c:v>
                </c:pt>
                <c:pt idx="15983">
                  <c:v>695.68</c:v>
                </c:pt>
                <c:pt idx="15984">
                  <c:v>661.95</c:v>
                </c:pt>
                <c:pt idx="15985">
                  <c:v>636.73</c:v>
                </c:pt>
                <c:pt idx="15986">
                  <c:v>624.84</c:v>
                </c:pt>
                <c:pt idx="15987">
                  <c:v>613.29999999999995</c:v>
                </c:pt>
                <c:pt idx="15988">
                  <c:v>610.19000000000005</c:v>
                </c:pt>
                <c:pt idx="15989">
                  <c:v>617.86</c:v>
                </c:pt>
                <c:pt idx="15990">
                  <c:v>594.70000000000005</c:v>
                </c:pt>
                <c:pt idx="15991">
                  <c:v>632.16</c:v>
                </c:pt>
                <c:pt idx="15992">
                  <c:v>692.18</c:v>
                </c:pt>
                <c:pt idx="15993">
                  <c:v>727.97</c:v>
                </c:pt>
                <c:pt idx="15994">
                  <c:v>774.84</c:v>
                </c:pt>
                <c:pt idx="15995">
                  <c:v>787.95</c:v>
                </c:pt>
                <c:pt idx="15996">
                  <c:v>796.58</c:v>
                </c:pt>
                <c:pt idx="15997">
                  <c:v>785.09</c:v>
                </c:pt>
                <c:pt idx="15998">
                  <c:v>771.22</c:v>
                </c:pt>
                <c:pt idx="15999">
                  <c:v>741.99</c:v>
                </c:pt>
                <c:pt idx="16000">
                  <c:v>752.07</c:v>
                </c:pt>
                <c:pt idx="16001">
                  <c:v>803.26</c:v>
                </c:pt>
                <c:pt idx="16002">
                  <c:v>834.13</c:v>
                </c:pt>
                <c:pt idx="16003">
                  <c:v>818.73</c:v>
                </c:pt>
                <c:pt idx="16004">
                  <c:v>794.57</c:v>
                </c:pt>
                <c:pt idx="16005">
                  <c:v>742.76</c:v>
                </c:pt>
                <c:pt idx="16006">
                  <c:v>706.62</c:v>
                </c:pt>
                <c:pt idx="16007">
                  <c:v>668.42</c:v>
                </c:pt>
                <c:pt idx="16008">
                  <c:v>638.76</c:v>
                </c:pt>
                <c:pt idx="16009">
                  <c:v>613.65</c:v>
                </c:pt>
                <c:pt idx="16010">
                  <c:v>597.15</c:v>
                </c:pt>
                <c:pt idx="16011">
                  <c:v>593.25</c:v>
                </c:pt>
                <c:pt idx="16012">
                  <c:v>613.61</c:v>
                </c:pt>
                <c:pt idx="16013">
                  <c:v>657.98</c:v>
                </c:pt>
                <c:pt idx="16014">
                  <c:v>680.5</c:v>
                </c:pt>
                <c:pt idx="16015">
                  <c:v>821.09</c:v>
                </c:pt>
                <c:pt idx="16016">
                  <c:v>964.6</c:v>
                </c:pt>
                <c:pt idx="16017">
                  <c:v>1040.07</c:v>
                </c:pt>
                <c:pt idx="16018">
                  <c:v>1072.99</c:v>
                </c:pt>
                <c:pt idx="16019">
                  <c:v>1063.03</c:v>
                </c:pt>
                <c:pt idx="16020">
                  <c:v>1061.76</c:v>
                </c:pt>
                <c:pt idx="16021">
                  <c:v>1070.52</c:v>
                </c:pt>
                <c:pt idx="16022">
                  <c:v>1051.92</c:v>
                </c:pt>
                <c:pt idx="16023">
                  <c:v>1006.43</c:v>
                </c:pt>
                <c:pt idx="16024">
                  <c:v>951.72</c:v>
                </c:pt>
                <c:pt idx="16025">
                  <c:v>925.61</c:v>
                </c:pt>
                <c:pt idx="16026">
                  <c:v>937.42</c:v>
                </c:pt>
                <c:pt idx="16027">
                  <c:v>903.55</c:v>
                </c:pt>
                <c:pt idx="16028">
                  <c:v>854.96</c:v>
                </c:pt>
                <c:pt idx="16029">
                  <c:v>807.22</c:v>
                </c:pt>
                <c:pt idx="16030">
                  <c:v>753.99</c:v>
                </c:pt>
                <c:pt idx="16031">
                  <c:v>698.25</c:v>
                </c:pt>
                <c:pt idx="16032">
                  <c:v>657.93</c:v>
                </c:pt>
                <c:pt idx="16033">
                  <c:v>642.54999999999995</c:v>
                </c:pt>
                <c:pt idx="16034">
                  <c:v>621.6</c:v>
                </c:pt>
                <c:pt idx="16035">
                  <c:v>614.91</c:v>
                </c:pt>
                <c:pt idx="16036">
                  <c:v>634.1</c:v>
                </c:pt>
                <c:pt idx="16037">
                  <c:v>672.21</c:v>
                </c:pt>
                <c:pt idx="16038">
                  <c:v>709.67</c:v>
                </c:pt>
                <c:pt idx="16039">
                  <c:v>881.94</c:v>
                </c:pt>
                <c:pt idx="16040">
                  <c:v>999.93</c:v>
                </c:pt>
                <c:pt idx="16041">
                  <c:v>1082.04</c:v>
                </c:pt>
                <c:pt idx="16042">
                  <c:v>1138.4000000000001</c:v>
                </c:pt>
                <c:pt idx="16043">
                  <c:v>1144.72</c:v>
                </c:pt>
                <c:pt idx="16044">
                  <c:v>1141.21</c:v>
                </c:pt>
                <c:pt idx="16045">
                  <c:v>1151.43</c:v>
                </c:pt>
                <c:pt idx="16046">
                  <c:v>1118.48</c:v>
                </c:pt>
                <c:pt idx="16047">
                  <c:v>1056.72</c:v>
                </c:pt>
                <c:pt idx="16048">
                  <c:v>975.25</c:v>
                </c:pt>
                <c:pt idx="16049">
                  <c:v>942.43</c:v>
                </c:pt>
                <c:pt idx="16050">
                  <c:v>976.61</c:v>
                </c:pt>
                <c:pt idx="16051">
                  <c:v>941.54</c:v>
                </c:pt>
                <c:pt idx="16052">
                  <c:v>910.57</c:v>
                </c:pt>
                <c:pt idx="16053">
                  <c:v>855.6</c:v>
                </c:pt>
                <c:pt idx="16054">
                  <c:v>807.6</c:v>
                </c:pt>
                <c:pt idx="16055">
                  <c:v>740.74</c:v>
                </c:pt>
                <c:pt idx="16056">
                  <c:v>704.65</c:v>
                </c:pt>
                <c:pt idx="16057">
                  <c:v>676.18</c:v>
                </c:pt>
                <c:pt idx="16058">
                  <c:v>665.49</c:v>
                </c:pt>
                <c:pt idx="16059">
                  <c:v>654.26</c:v>
                </c:pt>
                <c:pt idx="16060">
                  <c:v>634.62</c:v>
                </c:pt>
                <c:pt idx="16061">
                  <c:v>650.67999999999995</c:v>
                </c:pt>
                <c:pt idx="16062">
                  <c:v>698.69</c:v>
                </c:pt>
                <c:pt idx="16063">
                  <c:v>856.04</c:v>
                </c:pt>
                <c:pt idx="16064">
                  <c:v>991.14</c:v>
                </c:pt>
                <c:pt idx="16065">
                  <c:v>1078.81</c:v>
                </c:pt>
                <c:pt idx="16066">
                  <c:v>1117.6199999999999</c:v>
                </c:pt>
                <c:pt idx="16067">
                  <c:v>1116.17</c:v>
                </c:pt>
                <c:pt idx="16068">
                  <c:v>1099.22</c:v>
                </c:pt>
                <c:pt idx="16069">
                  <c:v>1096.1199999999999</c:v>
                </c:pt>
                <c:pt idx="16070">
                  <c:v>1071.98</c:v>
                </c:pt>
                <c:pt idx="16071">
                  <c:v>1015.01</c:v>
                </c:pt>
                <c:pt idx="16072">
                  <c:v>939.34</c:v>
                </c:pt>
                <c:pt idx="16073">
                  <c:v>892.75</c:v>
                </c:pt>
                <c:pt idx="16074">
                  <c:v>964.39</c:v>
                </c:pt>
                <c:pt idx="16075">
                  <c:v>932.23</c:v>
                </c:pt>
                <c:pt idx="16076">
                  <c:v>901.85</c:v>
                </c:pt>
                <c:pt idx="16077">
                  <c:v>858.58</c:v>
                </c:pt>
                <c:pt idx="16078">
                  <c:v>793.77</c:v>
                </c:pt>
                <c:pt idx="16079">
                  <c:v>733.05</c:v>
                </c:pt>
                <c:pt idx="16080">
                  <c:v>708.58</c:v>
                </c:pt>
                <c:pt idx="16081">
                  <c:v>682.73</c:v>
                </c:pt>
                <c:pt idx="16082">
                  <c:v>664.66</c:v>
                </c:pt>
                <c:pt idx="16083">
                  <c:v>651.16</c:v>
                </c:pt>
                <c:pt idx="16084">
                  <c:v>653.41999999999996</c:v>
                </c:pt>
                <c:pt idx="16085">
                  <c:v>644.72</c:v>
                </c:pt>
                <c:pt idx="16086">
                  <c:v>634.26</c:v>
                </c:pt>
                <c:pt idx="16087">
                  <c:v>659.96</c:v>
                </c:pt>
                <c:pt idx="16088">
                  <c:v>712.92</c:v>
                </c:pt>
                <c:pt idx="16089">
                  <c:v>761.45</c:v>
                </c:pt>
                <c:pt idx="16090">
                  <c:v>800.21</c:v>
                </c:pt>
                <c:pt idx="16091">
                  <c:v>796.73</c:v>
                </c:pt>
                <c:pt idx="16092">
                  <c:v>769.75</c:v>
                </c:pt>
                <c:pt idx="16093">
                  <c:v>746.03</c:v>
                </c:pt>
                <c:pt idx="16094">
                  <c:v>741.29</c:v>
                </c:pt>
                <c:pt idx="16095">
                  <c:v>711.9</c:v>
                </c:pt>
                <c:pt idx="16096">
                  <c:v>718.51</c:v>
                </c:pt>
                <c:pt idx="16097">
                  <c:v>775.75</c:v>
                </c:pt>
                <c:pt idx="16098">
                  <c:v>828.26</c:v>
                </c:pt>
                <c:pt idx="16099">
                  <c:v>813.99</c:v>
                </c:pt>
                <c:pt idx="16100">
                  <c:v>778.73</c:v>
                </c:pt>
                <c:pt idx="16101">
                  <c:v>755.62</c:v>
                </c:pt>
                <c:pt idx="16102">
                  <c:v>704.88</c:v>
                </c:pt>
                <c:pt idx="16103">
                  <c:v>677.49</c:v>
                </c:pt>
                <c:pt idx="16104">
                  <c:v>654.48</c:v>
                </c:pt>
                <c:pt idx="16105">
                  <c:v>634.98</c:v>
                </c:pt>
                <c:pt idx="16106">
                  <c:v>623.30999999999995</c:v>
                </c:pt>
                <c:pt idx="16107">
                  <c:v>624.41</c:v>
                </c:pt>
                <c:pt idx="16108">
                  <c:v>612.96</c:v>
                </c:pt>
                <c:pt idx="16109">
                  <c:v>649.70000000000005</c:v>
                </c:pt>
                <c:pt idx="16110">
                  <c:v>639.34</c:v>
                </c:pt>
                <c:pt idx="16111">
                  <c:v>697.29</c:v>
                </c:pt>
                <c:pt idx="16112">
                  <c:v>737.77</c:v>
                </c:pt>
                <c:pt idx="16113">
                  <c:v>789.49</c:v>
                </c:pt>
                <c:pt idx="16114">
                  <c:v>820.87</c:v>
                </c:pt>
                <c:pt idx="16115">
                  <c:v>826.34</c:v>
                </c:pt>
                <c:pt idx="16116">
                  <c:v>814.82</c:v>
                </c:pt>
                <c:pt idx="16117">
                  <c:v>794.73</c:v>
                </c:pt>
                <c:pt idx="16118">
                  <c:v>793.66</c:v>
                </c:pt>
                <c:pt idx="16119">
                  <c:v>750.93</c:v>
                </c:pt>
                <c:pt idx="16120">
                  <c:v>758.29</c:v>
                </c:pt>
                <c:pt idx="16121">
                  <c:v>783.08</c:v>
                </c:pt>
                <c:pt idx="16122">
                  <c:v>857.17</c:v>
                </c:pt>
                <c:pt idx="16123">
                  <c:v>849.48</c:v>
                </c:pt>
                <c:pt idx="16124">
                  <c:v>828.27</c:v>
                </c:pt>
                <c:pt idx="16125">
                  <c:v>786.14</c:v>
                </c:pt>
                <c:pt idx="16126">
                  <c:v>743.21</c:v>
                </c:pt>
                <c:pt idx="16127">
                  <c:v>698.63</c:v>
                </c:pt>
                <c:pt idx="16128">
                  <c:v>675.08</c:v>
                </c:pt>
                <c:pt idx="16129">
                  <c:v>655.03</c:v>
                </c:pt>
                <c:pt idx="16130">
                  <c:v>644.44000000000005</c:v>
                </c:pt>
                <c:pt idx="16131">
                  <c:v>627.23</c:v>
                </c:pt>
                <c:pt idx="16132">
                  <c:v>633.42999999999995</c:v>
                </c:pt>
                <c:pt idx="16133">
                  <c:v>626.62</c:v>
                </c:pt>
                <c:pt idx="16134">
                  <c:v>628.88</c:v>
                </c:pt>
                <c:pt idx="16135">
                  <c:v>679.61</c:v>
                </c:pt>
                <c:pt idx="16136">
                  <c:v>728.92</c:v>
                </c:pt>
                <c:pt idx="16137">
                  <c:v>780.41</c:v>
                </c:pt>
                <c:pt idx="16138">
                  <c:v>815.84</c:v>
                </c:pt>
                <c:pt idx="16139">
                  <c:v>837.08</c:v>
                </c:pt>
                <c:pt idx="16140">
                  <c:v>812.86</c:v>
                </c:pt>
                <c:pt idx="16141">
                  <c:v>792.39</c:v>
                </c:pt>
                <c:pt idx="16142">
                  <c:v>776.98</c:v>
                </c:pt>
                <c:pt idx="16143">
                  <c:v>759.67</c:v>
                </c:pt>
                <c:pt idx="16144">
                  <c:v>747.06</c:v>
                </c:pt>
                <c:pt idx="16145">
                  <c:v>776.52</c:v>
                </c:pt>
                <c:pt idx="16146">
                  <c:v>844.03</c:v>
                </c:pt>
                <c:pt idx="16147">
                  <c:v>833.14</c:v>
                </c:pt>
                <c:pt idx="16148">
                  <c:v>810.3</c:v>
                </c:pt>
                <c:pt idx="16149">
                  <c:v>784.34</c:v>
                </c:pt>
                <c:pt idx="16150">
                  <c:v>758.13</c:v>
                </c:pt>
                <c:pt idx="16151">
                  <c:v>711.98</c:v>
                </c:pt>
                <c:pt idx="16152">
                  <c:v>681.04</c:v>
                </c:pt>
                <c:pt idx="16153">
                  <c:v>653.62</c:v>
                </c:pt>
                <c:pt idx="16154">
                  <c:v>635.02</c:v>
                </c:pt>
                <c:pt idx="16155">
                  <c:v>627.45000000000005</c:v>
                </c:pt>
                <c:pt idx="16156">
                  <c:v>630.92999999999995</c:v>
                </c:pt>
                <c:pt idx="16157">
                  <c:v>628.53</c:v>
                </c:pt>
                <c:pt idx="16158">
                  <c:v>606.83000000000004</c:v>
                </c:pt>
                <c:pt idx="16159">
                  <c:v>640.74</c:v>
                </c:pt>
                <c:pt idx="16160">
                  <c:v>683.49</c:v>
                </c:pt>
                <c:pt idx="16161">
                  <c:v>722.87</c:v>
                </c:pt>
                <c:pt idx="16162">
                  <c:v>775.4</c:v>
                </c:pt>
                <c:pt idx="16163">
                  <c:v>803.6</c:v>
                </c:pt>
                <c:pt idx="16164">
                  <c:v>812.13</c:v>
                </c:pt>
                <c:pt idx="16165">
                  <c:v>803.72</c:v>
                </c:pt>
                <c:pt idx="16166">
                  <c:v>777.66</c:v>
                </c:pt>
                <c:pt idx="16167">
                  <c:v>771.39</c:v>
                </c:pt>
                <c:pt idx="16168">
                  <c:v>767.51</c:v>
                </c:pt>
                <c:pt idx="16169">
                  <c:v>817.24</c:v>
                </c:pt>
                <c:pt idx="16170">
                  <c:v>875.77</c:v>
                </c:pt>
                <c:pt idx="16171">
                  <c:v>865.51</c:v>
                </c:pt>
                <c:pt idx="16172">
                  <c:v>843.91</c:v>
                </c:pt>
                <c:pt idx="16173">
                  <c:v>815.67</c:v>
                </c:pt>
                <c:pt idx="16174">
                  <c:v>762.44</c:v>
                </c:pt>
                <c:pt idx="16175">
                  <c:v>714.78</c:v>
                </c:pt>
                <c:pt idx="16176">
                  <c:v>679.88</c:v>
                </c:pt>
                <c:pt idx="16177">
                  <c:v>656.4</c:v>
                </c:pt>
                <c:pt idx="16178">
                  <c:v>645.35</c:v>
                </c:pt>
                <c:pt idx="16179">
                  <c:v>638.1</c:v>
                </c:pt>
                <c:pt idx="16180">
                  <c:v>651.82000000000005</c:v>
                </c:pt>
                <c:pt idx="16181">
                  <c:v>693.55</c:v>
                </c:pt>
                <c:pt idx="16182">
                  <c:v>722.9</c:v>
                </c:pt>
                <c:pt idx="16183">
                  <c:v>906.56</c:v>
                </c:pt>
                <c:pt idx="16184">
                  <c:v>1060.46</c:v>
                </c:pt>
                <c:pt idx="16185">
                  <c:v>1142.47</c:v>
                </c:pt>
                <c:pt idx="16186">
                  <c:v>1144.23</c:v>
                </c:pt>
                <c:pt idx="16187">
                  <c:v>1128.5999999999999</c:v>
                </c:pt>
                <c:pt idx="16188">
                  <c:v>1117.25</c:v>
                </c:pt>
                <c:pt idx="16189">
                  <c:v>1128.44</c:v>
                </c:pt>
                <c:pt idx="16190">
                  <c:v>1114.68</c:v>
                </c:pt>
                <c:pt idx="16191">
                  <c:v>1072.95</c:v>
                </c:pt>
                <c:pt idx="16192">
                  <c:v>1003.71</c:v>
                </c:pt>
                <c:pt idx="16193">
                  <c:v>974.81</c:v>
                </c:pt>
                <c:pt idx="16194">
                  <c:v>989.56</c:v>
                </c:pt>
                <c:pt idx="16195">
                  <c:v>953.14</c:v>
                </c:pt>
                <c:pt idx="16196">
                  <c:v>906.78</c:v>
                </c:pt>
                <c:pt idx="16197">
                  <c:v>858.29</c:v>
                </c:pt>
                <c:pt idx="16198">
                  <c:v>772.78</c:v>
                </c:pt>
                <c:pt idx="16199">
                  <c:v>708.38</c:v>
                </c:pt>
                <c:pt idx="16200">
                  <c:v>693.45</c:v>
                </c:pt>
                <c:pt idx="16201">
                  <c:v>665.36</c:v>
                </c:pt>
                <c:pt idx="16202">
                  <c:v>658.39</c:v>
                </c:pt>
                <c:pt idx="16203">
                  <c:v>655.04999999999995</c:v>
                </c:pt>
                <c:pt idx="16204">
                  <c:v>669.29</c:v>
                </c:pt>
                <c:pt idx="16205">
                  <c:v>701.68</c:v>
                </c:pt>
                <c:pt idx="16206">
                  <c:v>729.86</c:v>
                </c:pt>
                <c:pt idx="16207">
                  <c:v>903.85</c:v>
                </c:pt>
                <c:pt idx="16208">
                  <c:v>1046.24</c:v>
                </c:pt>
                <c:pt idx="16209">
                  <c:v>1119.72</c:v>
                </c:pt>
                <c:pt idx="16210">
                  <c:v>1146.8900000000001</c:v>
                </c:pt>
                <c:pt idx="16211">
                  <c:v>1136.22</c:v>
                </c:pt>
                <c:pt idx="16212">
                  <c:v>1132.68</c:v>
                </c:pt>
                <c:pt idx="16213">
                  <c:v>1144.1600000000001</c:v>
                </c:pt>
                <c:pt idx="16214">
                  <c:v>1138.29</c:v>
                </c:pt>
                <c:pt idx="16215">
                  <c:v>1055.1600000000001</c:v>
                </c:pt>
                <c:pt idx="16216">
                  <c:v>980.44</c:v>
                </c:pt>
                <c:pt idx="16217">
                  <c:v>953.82</c:v>
                </c:pt>
                <c:pt idx="16218">
                  <c:v>951.54</c:v>
                </c:pt>
                <c:pt idx="16219">
                  <c:v>949.7</c:v>
                </c:pt>
                <c:pt idx="16220">
                  <c:v>874.17</c:v>
                </c:pt>
                <c:pt idx="16221">
                  <c:v>823.38</c:v>
                </c:pt>
                <c:pt idx="16222">
                  <c:v>754.73</c:v>
                </c:pt>
                <c:pt idx="16223">
                  <c:v>699.48</c:v>
                </c:pt>
                <c:pt idx="16224">
                  <c:v>676.31</c:v>
                </c:pt>
                <c:pt idx="16225">
                  <c:v>653.44000000000005</c:v>
                </c:pt>
                <c:pt idx="16226">
                  <c:v>635.71</c:v>
                </c:pt>
                <c:pt idx="16227">
                  <c:v>623.20000000000005</c:v>
                </c:pt>
                <c:pt idx="16228">
                  <c:v>627.78</c:v>
                </c:pt>
                <c:pt idx="16229">
                  <c:v>668.45</c:v>
                </c:pt>
                <c:pt idx="16230">
                  <c:v>695.23</c:v>
                </c:pt>
                <c:pt idx="16231">
                  <c:v>847.32</c:v>
                </c:pt>
                <c:pt idx="16232">
                  <c:v>970.1</c:v>
                </c:pt>
                <c:pt idx="16233">
                  <c:v>1062.9100000000001</c:v>
                </c:pt>
                <c:pt idx="16234">
                  <c:v>1107.03</c:v>
                </c:pt>
                <c:pt idx="16235">
                  <c:v>1095.06</c:v>
                </c:pt>
                <c:pt idx="16236">
                  <c:v>1112.96</c:v>
                </c:pt>
                <c:pt idx="16237">
                  <c:v>1113.6199999999999</c:v>
                </c:pt>
                <c:pt idx="16238">
                  <c:v>1077.23</c:v>
                </c:pt>
                <c:pt idx="16239">
                  <c:v>1015.06</c:v>
                </c:pt>
                <c:pt idx="16240">
                  <c:v>952.98</c:v>
                </c:pt>
                <c:pt idx="16241">
                  <c:v>923.7</c:v>
                </c:pt>
                <c:pt idx="16242">
                  <c:v>940.79</c:v>
                </c:pt>
                <c:pt idx="16243">
                  <c:v>901.43</c:v>
                </c:pt>
                <c:pt idx="16244">
                  <c:v>864.08</c:v>
                </c:pt>
                <c:pt idx="16245">
                  <c:v>819.49</c:v>
                </c:pt>
                <c:pt idx="16246">
                  <c:v>753.47</c:v>
                </c:pt>
                <c:pt idx="16247">
                  <c:v>693.54</c:v>
                </c:pt>
                <c:pt idx="16248">
                  <c:v>672.29</c:v>
                </c:pt>
                <c:pt idx="16249">
                  <c:v>653.63</c:v>
                </c:pt>
                <c:pt idx="16250">
                  <c:v>644.17999999999995</c:v>
                </c:pt>
                <c:pt idx="16251">
                  <c:v>639.09</c:v>
                </c:pt>
                <c:pt idx="16252">
                  <c:v>634.28</c:v>
                </c:pt>
                <c:pt idx="16253">
                  <c:v>639.12</c:v>
                </c:pt>
                <c:pt idx="16254">
                  <c:v>630.66999999999996</c:v>
                </c:pt>
                <c:pt idx="16255">
                  <c:v>692.56</c:v>
                </c:pt>
                <c:pt idx="16256">
                  <c:v>754.89</c:v>
                </c:pt>
                <c:pt idx="16257">
                  <c:v>791.11</c:v>
                </c:pt>
                <c:pt idx="16258">
                  <c:v>820.78</c:v>
                </c:pt>
                <c:pt idx="16259">
                  <c:v>836.58</c:v>
                </c:pt>
                <c:pt idx="16260">
                  <c:v>838.24</c:v>
                </c:pt>
                <c:pt idx="16261">
                  <c:v>823.68</c:v>
                </c:pt>
                <c:pt idx="16262">
                  <c:v>813.74</c:v>
                </c:pt>
                <c:pt idx="16263">
                  <c:v>780.61</c:v>
                </c:pt>
                <c:pt idx="16264">
                  <c:v>749.28</c:v>
                </c:pt>
                <c:pt idx="16265">
                  <c:v>778.02</c:v>
                </c:pt>
                <c:pt idx="16266">
                  <c:v>841.58</c:v>
                </c:pt>
                <c:pt idx="16267">
                  <c:v>814.27</c:v>
                </c:pt>
                <c:pt idx="16268">
                  <c:v>795.57</c:v>
                </c:pt>
                <c:pt idx="16269">
                  <c:v>788.88</c:v>
                </c:pt>
                <c:pt idx="16270">
                  <c:v>741.72</c:v>
                </c:pt>
                <c:pt idx="16271">
                  <c:v>699.92</c:v>
                </c:pt>
                <c:pt idx="16272">
                  <c:v>662.76</c:v>
                </c:pt>
                <c:pt idx="16273">
                  <c:v>649.35</c:v>
                </c:pt>
                <c:pt idx="16274">
                  <c:v>637.91999999999996</c:v>
                </c:pt>
                <c:pt idx="16275">
                  <c:v>635.15</c:v>
                </c:pt>
                <c:pt idx="16276">
                  <c:v>638.91</c:v>
                </c:pt>
                <c:pt idx="16277">
                  <c:v>685.1</c:v>
                </c:pt>
                <c:pt idx="16278">
                  <c:v>714.24</c:v>
                </c:pt>
                <c:pt idx="16279">
                  <c:v>854.83</c:v>
                </c:pt>
                <c:pt idx="16280">
                  <c:v>970.93</c:v>
                </c:pt>
                <c:pt idx="16281">
                  <c:v>1053.4000000000001</c:v>
                </c:pt>
                <c:pt idx="16282">
                  <c:v>1085.25</c:v>
                </c:pt>
                <c:pt idx="16283">
                  <c:v>1095.18</c:v>
                </c:pt>
                <c:pt idx="16284">
                  <c:v>1063.69</c:v>
                </c:pt>
                <c:pt idx="16285">
                  <c:v>1072.01</c:v>
                </c:pt>
                <c:pt idx="16286">
                  <c:v>1042.01</c:v>
                </c:pt>
                <c:pt idx="16287">
                  <c:v>986.55</c:v>
                </c:pt>
                <c:pt idx="16288">
                  <c:v>922.58</c:v>
                </c:pt>
                <c:pt idx="16289">
                  <c:v>892.51</c:v>
                </c:pt>
                <c:pt idx="16290">
                  <c:v>922.64</c:v>
                </c:pt>
                <c:pt idx="16291">
                  <c:v>908.04</c:v>
                </c:pt>
                <c:pt idx="16292">
                  <c:v>840.14</c:v>
                </c:pt>
                <c:pt idx="16293">
                  <c:v>790.67</c:v>
                </c:pt>
                <c:pt idx="16294">
                  <c:v>737.35</c:v>
                </c:pt>
                <c:pt idx="16295">
                  <c:v>693.91</c:v>
                </c:pt>
                <c:pt idx="16296">
                  <c:v>666.85</c:v>
                </c:pt>
                <c:pt idx="16297">
                  <c:v>642.25</c:v>
                </c:pt>
                <c:pt idx="16298">
                  <c:v>622.52</c:v>
                </c:pt>
                <c:pt idx="16299">
                  <c:v>613.41999999999996</c:v>
                </c:pt>
                <c:pt idx="16300">
                  <c:v>616.29999999999995</c:v>
                </c:pt>
                <c:pt idx="16301">
                  <c:v>641.29999999999995</c:v>
                </c:pt>
                <c:pt idx="16302">
                  <c:v>639.26</c:v>
                </c:pt>
                <c:pt idx="16303">
                  <c:v>752.46</c:v>
                </c:pt>
                <c:pt idx="16304">
                  <c:v>845.81</c:v>
                </c:pt>
                <c:pt idx="16305">
                  <c:v>898.86</c:v>
                </c:pt>
                <c:pt idx="16306">
                  <c:v>871.19</c:v>
                </c:pt>
                <c:pt idx="16307">
                  <c:v>878.88</c:v>
                </c:pt>
                <c:pt idx="16308">
                  <c:v>835.43</c:v>
                </c:pt>
                <c:pt idx="16309">
                  <c:v>833.08</c:v>
                </c:pt>
                <c:pt idx="16310">
                  <c:v>784.81</c:v>
                </c:pt>
                <c:pt idx="16311">
                  <c:v>839.19</c:v>
                </c:pt>
                <c:pt idx="16312">
                  <c:v>793.46</c:v>
                </c:pt>
                <c:pt idx="16313">
                  <c:v>818.07</c:v>
                </c:pt>
                <c:pt idx="16314">
                  <c:v>854.51</c:v>
                </c:pt>
                <c:pt idx="16315">
                  <c:v>806.95</c:v>
                </c:pt>
                <c:pt idx="16316">
                  <c:v>781.83</c:v>
                </c:pt>
                <c:pt idx="16317">
                  <c:v>718.02</c:v>
                </c:pt>
                <c:pt idx="16318">
                  <c:v>660.94</c:v>
                </c:pt>
                <c:pt idx="16319">
                  <c:v>625.64</c:v>
                </c:pt>
                <c:pt idx="16320">
                  <c:v>601.03</c:v>
                </c:pt>
                <c:pt idx="16321">
                  <c:v>586.22</c:v>
                </c:pt>
                <c:pt idx="16322">
                  <c:v>571.95000000000005</c:v>
                </c:pt>
                <c:pt idx="16323">
                  <c:v>549.66</c:v>
                </c:pt>
                <c:pt idx="16324">
                  <c:v>547.94000000000005</c:v>
                </c:pt>
                <c:pt idx="16325">
                  <c:v>557.17999999999995</c:v>
                </c:pt>
                <c:pt idx="16326">
                  <c:v>544.54</c:v>
                </c:pt>
                <c:pt idx="16327">
                  <c:v>572.32000000000005</c:v>
                </c:pt>
                <c:pt idx="16328">
                  <c:v>619.23</c:v>
                </c:pt>
                <c:pt idx="16329">
                  <c:v>676.14</c:v>
                </c:pt>
                <c:pt idx="16330">
                  <c:v>708.65</c:v>
                </c:pt>
                <c:pt idx="16331">
                  <c:v>736.28</c:v>
                </c:pt>
                <c:pt idx="16332">
                  <c:v>758.15</c:v>
                </c:pt>
                <c:pt idx="16333">
                  <c:v>737.37</c:v>
                </c:pt>
                <c:pt idx="16334">
                  <c:v>731.58</c:v>
                </c:pt>
                <c:pt idx="16335">
                  <c:v>723.3</c:v>
                </c:pt>
                <c:pt idx="16336">
                  <c:v>727.28</c:v>
                </c:pt>
                <c:pt idx="16337">
                  <c:v>775.26</c:v>
                </c:pt>
                <c:pt idx="16338">
                  <c:v>792.36</c:v>
                </c:pt>
                <c:pt idx="16339">
                  <c:v>793.85</c:v>
                </c:pt>
                <c:pt idx="16340">
                  <c:v>763.43</c:v>
                </c:pt>
                <c:pt idx="16341">
                  <c:v>719.57</c:v>
                </c:pt>
                <c:pt idx="16342">
                  <c:v>659.84</c:v>
                </c:pt>
                <c:pt idx="16343">
                  <c:v>624.48</c:v>
                </c:pt>
                <c:pt idx="16344">
                  <c:v>592.52</c:v>
                </c:pt>
                <c:pt idx="16345">
                  <c:v>567.28</c:v>
                </c:pt>
                <c:pt idx="16346">
                  <c:v>557.88</c:v>
                </c:pt>
                <c:pt idx="16347">
                  <c:v>564.22</c:v>
                </c:pt>
                <c:pt idx="16348">
                  <c:v>570.34</c:v>
                </c:pt>
                <c:pt idx="16349">
                  <c:v>616.98</c:v>
                </c:pt>
                <c:pt idx="16350">
                  <c:v>655.56</c:v>
                </c:pt>
                <c:pt idx="16351">
                  <c:v>808.19</c:v>
                </c:pt>
                <c:pt idx="16352">
                  <c:v>946.98</c:v>
                </c:pt>
                <c:pt idx="16353">
                  <c:v>1052.78</c:v>
                </c:pt>
                <c:pt idx="16354">
                  <c:v>1081.93</c:v>
                </c:pt>
                <c:pt idx="16355">
                  <c:v>1089.55</c:v>
                </c:pt>
                <c:pt idx="16356">
                  <c:v>1094.69</c:v>
                </c:pt>
                <c:pt idx="16357">
                  <c:v>1093.53</c:v>
                </c:pt>
                <c:pt idx="16358">
                  <c:v>1064.94</c:v>
                </c:pt>
                <c:pt idx="16359">
                  <c:v>1022.97</c:v>
                </c:pt>
                <c:pt idx="16360">
                  <c:v>934.62</c:v>
                </c:pt>
                <c:pt idx="16361">
                  <c:v>915.82</c:v>
                </c:pt>
                <c:pt idx="16362">
                  <c:v>925.77</c:v>
                </c:pt>
                <c:pt idx="16363">
                  <c:v>885.98</c:v>
                </c:pt>
                <c:pt idx="16364">
                  <c:v>829.61</c:v>
                </c:pt>
                <c:pt idx="16365">
                  <c:v>779.23</c:v>
                </c:pt>
                <c:pt idx="16366">
                  <c:v>717.69</c:v>
                </c:pt>
                <c:pt idx="16367">
                  <c:v>662.49</c:v>
                </c:pt>
                <c:pt idx="16368">
                  <c:v>627.29999999999995</c:v>
                </c:pt>
                <c:pt idx="16369">
                  <c:v>607.53</c:v>
                </c:pt>
                <c:pt idx="16370">
                  <c:v>591.22</c:v>
                </c:pt>
                <c:pt idx="16371">
                  <c:v>582.91999999999996</c:v>
                </c:pt>
                <c:pt idx="16372">
                  <c:v>595.66</c:v>
                </c:pt>
                <c:pt idx="16373">
                  <c:v>628.75</c:v>
                </c:pt>
                <c:pt idx="16374">
                  <c:v>655.89</c:v>
                </c:pt>
                <c:pt idx="16375">
                  <c:v>813.43</c:v>
                </c:pt>
                <c:pt idx="16376">
                  <c:v>961.76</c:v>
                </c:pt>
                <c:pt idx="16377">
                  <c:v>1066.83</c:v>
                </c:pt>
                <c:pt idx="16378">
                  <c:v>1114.93</c:v>
                </c:pt>
                <c:pt idx="16379">
                  <c:v>1110.6500000000001</c:v>
                </c:pt>
                <c:pt idx="16380">
                  <c:v>1098.79</c:v>
                </c:pt>
                <c:pt idx="16381">
                  <c:v>1131.48</c:v>
                </c:pt>
                <c:pt idx="16382">
                  <c:v>1100.8599999999999</c:v>
                </c:pt>
                <c:pt idx="16383">
                  <c:v>1066.94</c:v>
                </c:pt>
                <c:pt idx="16384">
                  <c:v>986.36</c:v>
                </c:pt>
                <c:pt idx="16385">
                  <c:v>942.5</c:v>
                </c:pt>
                <c:pt idx="16386">
                  <c:v>984.93</c:v>
                </c:pt>
                <c:pt idx="16387">
                  <c:v>950.98</c:v>
                </c:pt>
                <c:pt idx="16388">
                  <c:v>879.54</c:v>
                </c:pt>
                <c:pt idx="16389">
                  <c:v>838.44</c:v>
                </c:pt>
                <c:pt idx="16390">
                  <c:v>770.51</c:v>
                </c:pt>
                <c:pt idx="16391">
                  <c:v>714.36</c:v>
                </c:pt>
                <c:pt idx="16392">
                  <c:v>680.03</c:v>
                </c:pt>
                <c:pt idx="16393">
                  <c:v>650.21</c:v>
                </c:pt>
                <c:pt idx="16394">
                  <c:v>633.04999999999995</c:v>
                </c:pt>
                <c:pt idx="16395">
                  <c:v>622.54999999999995</c:v>
                </c:pt>
                <c:pt idx="16396">
                  <c:v>626.74</c:v>
                </c:pt>
                <c:pt idx="16397">
                  <c:v>669.89</c:v>
                </c:pt>
                <c:pt idx="16398">
                  <c:v>683.85</c:v>
                </c:pt>
                <c:pt idx="16399">
                  <c:v>850.24</c:v>
                </c:pt>
                <c:pt idx="16400">
                  <c:v>993.02</c:v>
                </c:pt>
                <c:pt idx="16401">
                  <c:v>1081.75</c:v>
                </c:pt>
                <c:pt idx="16402">
                  <c:v>1151.42</c:v>
                </c:pt>
                <c:pt idx="16403">
                  <c:v>1158.8</c:v>
                </c:pt>
                <c:pt idx="16404">
                  <c:v>1121.6099999999999</c:v>
                </c:pt>
                <c:pt idx="16405">
                  <c:v>1136.3</c:v>
                </c:pt>
                <c:pt idx="16406">
                  <c:v>1139.21</c:v>
                </c:pt>
                <c:pt idx="16407">
                  <c:v>1094.54</c:v>
                </c:pt>
                <c:pt idx="16408">
                  <c:v>1031.99</c:v>
                </c:pt>
                <c:pt idx="16409">
                  <c:v>989.44</c:v>
                </c:pt>
                <c:pt idx="16410">
                  <c:v>1008.15</c:v>
                </c:pt>
                <c:pt idx="16411">
                  <c:v>966.54</c:v>
                </c:pt>
                <c:pt idx="16412">
                  <c:v>920.04</c:v>
                </c:pt>
                <c:pt idx="16413">
                  <c:v>874.06</c:v>
                </c:pt>
                <c:pt idx="16414">
                  <c:v>822.81</c:v>
                </c:pt>
                <c:pt idx="16415">
                  <c:v>777.76</c:v>
                </c:pt>
                <c:pt idx="16416">
                  <c:v>726.64</c:v>
                </c:pt>
                <c:pt idx="16417">
                  <c:v>705.16</c:v>
                </c:pt>
                <c:pt idx="16418">
                  <c:v>673.13</c:v>
                </c:pt>
                <c:pt idx="16419">
                  <c:v>676.67</c:v>
                </c:pt>
                <c:pt idx="16420">
                  <c:v>673.39</c:v>
                </c:pt>
                <c:pt idx="16421">
                  <c:v>733.05</c:v>
                </c:pt>
                <c:pt idx="16422">
                  <c:v>748.49</c:v>
                </c:pt>
                <c:pt idx="16423">
                  <c:v>902.5</c:v>
                </c:pt>
                <c:pt idx="16424">
                  <c:v>1036.1300000000001</c:v>
                </c:pt>
                <c:pt idx="16425">
                  <c:v>1098.46</c:v>
                </c:pt>
                <c:pt idx="16426">
                  <c:v>1105.47</c:v>
                </c:pt>
                <c:pt idx="16427">
                  <c:v>1095.93</c:v>
                </c:pt>
                <c:pt idx="16428">
                  <c:v>1096.3900000000001</c:v>
                </c:pt>
                <c:pt idx="16429">
                  <c:v>1092.92</c:v>
                </c:pt>
                <c:pt idx="16430">
                  <c:v>1071.77</c:v>
                </c:pt>
                <c:pt idx="16431">
                  <c:v>1030.21</c:v>
                </c:pt>
                <c:pt idx="16432">
                  <c:v>969.93</c:v>
                </c:pt>
                <c:pt idx="16433">
                  <c:v>955.27</c:v>
                </c:pt>
                <c:pt idx="16434">
                  <c:v>974.78</c:v>
                </c:pt>
                <c:pt idx="16435">
                  <c:v>938.9</c:v>
                </c:pt>
                <c:pt idx="16436">
                  <c:v>888.97</c:v>
                </c:pt>
                <c:pt idx="16437">
                  <c:v>845.7</c:v>
                </c:pt>
                <c:pt idx="16438">
                  <c:v>795.02</c:v>
                </c:pt>
                <c:pt idx="16439">
                  <c:v>740.71</c:v>
                </c:pt>
                <c:pt idx="16440">
                  <c:v>705.5</c:v>
                </c:pt>
                <c:pt idx="16441">
                  <c:v>672.62</c:v>
                </c:pt>
                <c:pt idx="16442">
                  <c:v>666.78</c:v>
                </c:pt>
                <c:pt idx="16443">
                  <c:v>651.73</c:v>
                </c:pt>
                <c:pt idx="16444">
                  <c:v>670.69</c:v>
                </c:pt>
                <c:pt idx="16445">
                  <c:v>709.98</c:v>
                </c:pt>
                <c:pt idx="16446">
                  <c:v>728.38</c:v>
                </c:pt>
                <c:pt idx="16447">
                  <c:v>883.6</c:v>
                </c:pt>
                <c:pt idx="16448">
                  <c:v>998.7</c:v>
                </c:pt>
                <c:pt idx="16449">
                  <c:v>1102.0999999999999</c:v>
                </c:pt>
                <c:pt idx="16450">
                  <c:v>1141.68</c:v>
                </c:pt>
                <c:pt idx="16451">
                  <c:v>1138.74</c:v>
                </c:pt>
                <c:pt idx="16452">
                  <c:v>1093.78</c:v>
                </c:pt>
                <c:pt idx="16453">
                  <c:v>1094.6600000000001</c:v>
                </c:pt>
                <c:pt idx="16454">
                  <c:v>1077.67</c:v>
                </c:pt>
                <c:pt idx="16455">
                  <c:v>1024.43</c:v>
                </c:pt>
                <c:pt idx="16456">
                  <c:v>957.27</c:v>
                </c:pt>
                <c:pt idx="16457">
                  <c:v>940.99</c:v>
                </c:pt>
                <c:pt idx="16458">
                  <c:v>966.55</c:v>
                </c:pt>
                <c:pt idx="16459">
                  <c:v>920.73</c:v>
                </c:pt>
                <c:pt idx="16460">
                  <c:v>880.43</c:v>
                </c:pt>
                <c:pt idx="16461">
                  <c:v>823.29</c:v>
                </c:pt>
                <c:pt idx="16462">
                  <c:v>779.86</c:v>
                </c:pt>
                <c:pt idx="16463">
                  <c:v>739.9</c:v>
                </c:pt>
                <c:pt idx="16464">
                  <c:v>703.56</c:v>
                </c:pt>
                <c:pt idx="16465">
                  <c:v>683.85</c:v>
                </c:pt>
                <c:pt idx="16466">
                  <c:v>667.91</c:v>
                </c:pt>
                <c:pt idx="16467">
                  <c:v>658.58</c:v>
                </c:pt>
                <c:pt idx="16468">
                  <c:v>667.87</c:v>
                </c:pt>
                <c:pt idx="16469">
                  <c:v>673.63</c:v>
                </c:pt>
                <c:pt idx="16470">
                  <c:v>680.94</c:v>
                </c:pt>
                <c:pt idx="16471">
                  <c:v>753.77</c:v>
                </c:pt>
                <c:pt idx="16472">
                  <c:v>831.66</c:v>
                </c:pt>
                <c:pt idx="16473">
                  <c:v>898.35</c:v>
                </c:pt>
                <c:pt idx="16474">
                  <c:v>940.51</c:v>
                </c:pt>
                <c:pt idx="16475">
                  <c:v>928.08</c:v>
                </c:pt>
                <c:pt idx="16476">
                  <c:v>900.04</c:v>
                </c:pt>
                <c:pt idx="16477">
                  <c:v>874.31</c:v>
                </c:pt>
                <c:pt idx="16478">
                  <c:v>822.07</c:v>
                </c:pt>
                <c:pt idx="16479">
                  <c:v>812.41</c:v>
                </c:pt>
                <c:pt idx="16480">
                  <c:v>797.61</c:v>
                </c:pt>
                <c:pt idx="16481">
                  <c:v>856.5</c:v>
                </c:pt>
                <c:pt idx="16482">
                  <c:v>879.13</c:v>
                </c:pt>
                <c:pt idx="16483">
                  <c:v>858.81</c:v>
                </c:pt>
                <c:pt idx="16484">
                  <c:v>814.64</c:v>
                </c:pt>
                <c:pt idx="16485">
                  <c:v>773.71</c:v>
                </c:pt>
                <c:pt idx="16486">
                  <c:v>719.01</c:v>
                </c:pt>
                <c:pt idx="16487">
                  <c:v>690.59</c:v>
                </c:pt>
                <c:pt idx="16488">
                  <c:v>658.2</c:v>
                </c:pt>
                <c:pt idx="16489">
                  <c:v>641.52</c:v>
                </c:pt>
                <c:pt idx="16490">
                  <c:v>625.45000000000005</c:v>
                </c:pt>
                <c:pt idx="16491">
                  <c:v>608.55999999999995</c:v>
                </c:pt>
                <c:pt idx="16492">
                  <c:v>601.21</c:v>
                </c:pt>
                <c:pt idx="16493">
                  <c:v>603.69000000000005</c:v>
                </c:pt>
                <c:pt idx="16494">
                  <c:v>582.44000000000005</c:v>
                </c:pt>
                <c:pt idx="16495">
                  <c:v>624.29999999999995</c:v>
                </c:pt>
                <c:pt idx="16496">
                  <c:v>670.65</c:v>
                </c:pt>
                <c:pt idx="16497">
                  <c:v>708.82</c:v>
                </c:pt>
                <c:pt idx="16498">
                  <c:v>759.24</c:v>
                </c:pt>
                <c:pt idx="16499">
                  <c:v>781.51</c:v>
                </c:pt>
                <c:pt idx="16500">
                  <c:v>783.89</c:v>
                </c:pt>
                <c:pt idx="16501">
                  <c:v>787.79</c:v>
                </c:pt>
                <c:pt idx="16502">
                  <c:v>785.95</c:v>
                </c:pt>
                <c:pt idx="16503">
                  <c:v>790.66</c:v>
                </c:pt>
                <c:pt idx="16504">
                  <c:v>776.88</c:v>
                </c:pt>
                <c:pt idx="16505">
                  <c:v>820</c:v>
                </c:pt>
                <c:pt idx="16506">
                  <c:v>865.66</c:v>
                </c:pt>
                <c:pt idx="16507">
                  <c:v>855.16</c:v>
                </c:pt>
                <c:pt idx="16508">
                  <c:v>829.11</c:v>
                </c:pt>
                <c:pt idx="16509">
                  <c:v>789.05</c:v>
                </c:pt>
                <c:pt idx="16510">
                  <c:v>744.58</c:v>
                </c:pt>
                <c:pt idx="16511">
                  <c:v>695.08</c:v>
                </c:pt>
                <c:pt idx="16512">
                  <c:v>666.96</c:v>
                </c:pt>
                <c:pt idx="16513">
                  <c:v>651.9</c:v>
                </c:pt>
                <c:pt idx="16514">
                  <c:v>639.32000000000005</c:v>
                </c:pt>
                <c:pt idx="16515">
                  <c:v>629.38</c:v>
                </c:pt>
                <c:pt idx="16516">
                  <c:v>641.44000000000005</c:v>
                </c:pt>
                <c:pt idx="16517">
                  <c:v>683.23</c:v>
                </c:pt>
                <c:pt idx="16518">
                  <c:v>708.54</c:v>
                </c:pt>
                <c:pt idx="16519">
                  <c:v>877.35</c:v>
                </c:pt>
                <c:pt idx="16520">
                  <c:v>1023.76</c:v>
                </c:pt>
                <c:pt idx="16521">
                  <c:v>1088.51</c:v>
                </c:pt>
                <c:pt idx="16522">
                  <c:v>1128.77</c:v>
                </c:pt>
                <c:pt idx="16523">
                  <c:v>1146.5999999999999</c:v>
                </c:pt>
                <c:pt idx="16524">
                  <c:v>1122.3800000000001</c:v>
                </c:pt>
                <c:pt idx="16525">
                  <c:v>1112.56</c:v>
                </c:pt>
                <c:pt idx="16526">
                  <c:v>1096.29</c:v>
                </c:pt>
                <c:pt idx="16527">
                  <c:v>1063.8399999999999</c:v>
                </c:pt>
                <c:pt idx="16528">
                  <c:v>996.83</c:v>
                </c:pt>
                <c:pt idx="16529">
                  <c:v>958.07</c:v>
                </c:pt>
                <c:pt idx="16530">
                  <c:v>987.22</c:v>
                </c:pt>
                <c:pt idx="16531">
                  <c:v>950.85</c:v>
                </c:pt>
                <c:pt idx="16532">
                  <c:v>903.18</c:v>
                </c:pt>
                <c:pt idx="16533">
                  <c:v>853.92</c:v>
                </c:pt>
                <c:pt idx="16534">
                  <c:v>787.84</c:v>
                </c:pt>
                <c:pt idx="16535">
                  <c:v>733.96</c:v>
                </c:pt>
                <c:pt idx="16536">
                  <c:v>687.17</c:v>
                </c:pt>
                <c:pt idx="16537">
                  <c:v>672.12</c:v>
                </c:pt>
                <c:pt idx="16538">
                  <c:v>658.49</c:v>
                </c:pt>
                <c:pt idx="16539">
                  <c:v>649.98</c:v>
                </c:pt>
                <c:pt idx="16540">
                  <c:v>664.94</c:v>
                </c:pt>
                <c:pt idx="16541">
                  <c:v>697.12</c:v>
                </c:pt>
                <c:pt idx="16542">
                  <c:v>721.88</c:v>
                </c:pt>
                <c:pt idx="16543">
                  <c:v>855.61</c:v>
                </c:pt>
                <c:pt idx="16544">
                  <c:v>985.78</c:v>
                </c:pt>
                <c:pt idx="16545">
                  <c:v>1079.8499999999999</c:v>
                </c:pt>
                <c:pt idx="16546">
                  <c:v>1134.27</c:v>
                </c:pt>
                <c:pt idx="16547">
                  <c:v>1149.29</c:v>
                </c:pt>
                <c:pt idx="16548">
                  <c:v>1171.3699999999999</c:v>
                </c:pt>
                <c:pt idx="16549">
                  <c:v>1183.57</c:v>
                </c:pt>
                <c:pt idx="16550">
                  <c:v>1166.44</c:v>
                </c:pt>
                <c:pt idx="16551">
                  <c:v>1110.75</c:v>
                </c:pt>
                <c:pt idx="16552">
                  <c:v>1027.1500000000001</c:v>
                </c:pt>
                <c:pt idx="16553">
                  <c:v>989.78</c:v>
                </c:pt>
                <c:pt idx="16554">
                  <c:v>1007.14</c:v>
                </c:pt>
                <c:pt idx="16555">
                  <c:v>961.32</c:v>
                </c:pt>
                <c:pt idx="16556">
                  <c:v>918.29</c:v>
                </c:pt>
                <c:pt idx="16557">
                  <c:v>860.84</c:v>
                </c:pt>
                <c:pt idx="16558">
                  <c:v>804.09</c:v>
                </c:pt>
                <c:pt idx="16559">
                  <c:v>739.51</c:v>
                </c:pt>
                <c:pt idx="16560">
                  <c:v>702.88</c:v>
                </c:pt>
                <c:pt idx="16561">
                  <c:v>676.85</c:v>
                </c:pt>
                <c:pt idx="16562">
                  <c:v>661.36</c:v>
                </c:pt>
                <c:pt idx="16563">
                  <c:v>651.42999999999995</c:v>
                </c:pt>
                <c:pt idx="16564">
                  <c:v>664.17</c:v>
                </c:pt>
                <c:pt idx="16565">
                  <c:v>701.28</c:v>
                </c:pt>
                <c:pt idx="16566">
                  <c:v>732.84</c:v>
                </c:pt>
                <c:pt idx="16567">
                  <c:v>877.92</c:v>
                </c:pt>
                <c:pt idx="16568">
                  <c:v>1031.83</c:v>
                </c:pt>
                <c:pt idx="16569">
                  <c:v>1127.1400000000001</c:v>
                </c:pt>
                <c:pt idx="16570">
                  <c:v>1155.73</c:v>
                </c:pt>
                <c:pt idx="16571">
                  <c:v>1168.7</c:v>
                </c:pt>
                <c:pt idx="16572">
                  <c:v>1185.44</c:v>
                </c:pt>
                <c:pt idx="16573">
                  <c:v>1202.6500000000001</c:v>
                </c:pt>
                <c:pt idx="16574">
                  <c:v>1185.18</c:v>
                </c:pt>
                <c:pt idx="16575">
                  <c:v>1098.3399999999999</c:v>
                </c:pt>
                <c:pt idx="16576">
                  <c:v>1028.57</c:v>
                </c:pt>
                <c:pt idx="16577">
                  <c:v>984.01</c:v>
                </c:pt>
                <c:pt idx="16578">
                  <c:v>1026.97</c:v>
                </c:pt>
                <c:pt idx="16579">
                  <c:v>974.55</c:v>
                </c:pt>
                <c:pt idx="16580">
                  <c:v>932.97</c:v>
                </c:pt>
                <c:pt idx="16581">
                  <c:v>875.96</c:v>
                </c:pt>
                <c:pt idx="16582">
                  <c:v>814.99</c:v>
                </c:pt>
                <c:pt idx="16583">
                  <c:v>752.16</c:v>
                </c:pt>
                <c:pt idx="16584">
                  <c:v>714.35</c:v>
                </c:pt>
                <c:pt idx="16585">
                  <c:v>692.85</c:v>
                </c:pt>
                <c:pt idx="16586">
                  <c:v>673.97</c:v>
                </c:pt>
                <c:pt idx="16587">
                  <c:v>666.14</c:v>
                </c:pt>
                <c:pt idx="16588">
                  <c:v>677.44</c:v>
                </c:pt>
                <c:pt idx="16589">
                  <c:v>714.36</c:v>
                </c:pt>
                <c:pt idx="16590">
                  <c:v>727.47</c:v>
                </c:pt>
                <c:pt idx="16591">
                  <c:v>889.23</c:v>
                </c:pt>
                <c:pt idx="16592">
                  <c:v>1041.1300000000001</c:v>
                </c:pt>
                <c:pt idx="16593">
                  <c:v>1130.8</c:v>
                </c:pt>
                <c:pt idx="16594">
                  <c:v>1180.02</c:v>
                </c:pt>
                <c:pt idx="16595">
                  <c:v>1180.4000000000001</c:v>
                </c:pt>
                <c:pt idx="16596">
                  <c:v>1192.46</c:v>
                </c:pt>
                <c:pt idx="16597">
                  <c:v>1198.74</c:v>
                </c:pt>
                <c:pt idx="16598">
                  <c:v>1174.4000000000001</c:v>
                </c:pt>
                <c:pt idx="16599">
                  <c:v>1132.33</c:v>
                </c:pt>
                <c:pt idx="16600">
                  <c:v>1053.49</c:v>
                </c:pt>
                <c:pt idx="16601">
                  <c:v>1039.25</c:v>
                </c:pt>
                <c:pt idx="16602">
                  <c:v>1063.74</c:v>
                </c:pt>
                <c:pt idx="16603">
                  <c:v>1005.52</c:v>
                </c:pt>
                <c:pt idx="16604">
                  <c:v>956.54</c:v>
                </c:pt>
                <c:pt idx="16605">
                  <c:v>901.44</c:v>
                </c:pt>
                <c:pt idx="16606">
                  <c:v>834.68</c:v>
                </c:pt>
                <c:pt idx="16607">
                  <c:v>778.39</c:v>
                </c:pt>
                <c:pt idx="16608">
                  <c:v>740.48</c:v>
                </c:pt>
                <c:pt idx="16609">
                  <c:v>715.29</c:v>
                </c:pt>
                <c:pt idx="16610">
                  <c:v>698.98</c:v>
                </c:pt>
                <c:pt idx="16611">
                  <c:v>695.18</c:v>
                </c:pt>
                <c:pt idx="16612">
                  <c:v>697.34</c:v>
                </c:pt>
                <c:pt idx="16613">
                  <c:v>738.46</c:v>
                </c:pt>
                <c:pt idx="16614">
                  <c:v>729.96</c:v>
                </c:pt>
                <c:pt idx="16615">
                  <c:v>888</c:v>
                </c:pt>
                <c:pt idx="16616">
                  <c:v>1044.77</c:v>
                </c:pt>
                <c:pt idx="16617">
                  <c:v>1125.46</c:v>
                </c:pt>
                <c:pt idx="16618">
                  <c:v>1152.69</c:v>
                </c:pt>
                <c:pt idx="16619">
                  <c:v>1149.22</c:v>
                </c:pt>
                <c:pt idx="16620">
                  <c:v>1135.25</c:v>
                </c:pt>
                <c:pt idx="16621">
                  <c:v>1138.71</c:v>
                </c:pt>
                <c:pt idx="16622">
                  <c:v>1113.52</c:v>
                </c:pt>
                <c:pt idx="16623">
                  <c:v>1067.72</c:v>
                </c:pt>
                <c:pt idx="16624">
                  <c:v>990.96</c:v>
                </c:pt>
                <c:pt idx="16625">
                  <c:v>952.63</c:v>
                </c:pt>
                <c:pt idx="16626">
                  <c:v>987.49</c:v>
                </c:pt>
                <c:pt idx="16627">
                  <c:v>972.51</c:v>
                </c:pt>
                <c:pt idx="16628">
                  <c:v>928.91</c:v>
                </c:pt>
                <c:pt idx="16629">
                  <c:v>865.55</c:v>
                </c:pt>
                <c:pt idx="16630">
                  <c:v>817.64</c:v>
                </c:pt>
                <c:pt idx="16631">
                  <c:v>761.7</c:v>
                </c:pt>
                <c:pt idx="16632">
                  <c:v>723.99</c:v>
                </c:pt>
                <c:pt idx="16633">
                  <c:v>707.21</c:v>
                </c:pt>
                <c:pt idx="16634">
                  <c:v>691.49</c:v>
                </c:pt>
                <c:pt idx="16635">
                  <c:v>657.99</c:v>
                </c:pt>
                <c:pt idx="16636">
                  <c:v>657.59</c:v>
                </c:pt>
                <c:pt idx="16637">
                  <c:v>662.18</c:v>
                </c:pt>
                <c:pt idx="16638">
                  <c:v>667.9</c:v>
                </c:pt>
                <c:pt idx="16639">
                  <c:v>761.74</c:v>
                </c:pt>
                <c:pt idx="16640">
                  <c:v>893.47</c:v>
                </c:pt>
                <c:pt idx="16641">
                  <c:v>972.3</c:v>
                </c:pt>
                <c:pt idx="16642">
                  <c:v>993.15</c:v>
                </c:pt>
                <c:pt idx="16643">
                  <c:v>985.78</c:v>
                </c:pt>
                <c:pt idx="16644">
                  <c:v>964.86</c:v>
                </c:pt>
                <c:pt idx="16645">
                  <c:v>918.4</c:v>
                </c:pt>
                <c:pt idx="16646">
                  <c:v>899.88</c:v>
                </c:pt>
                <c:pt idx="16647">
                  <c:v>864.53</c:v>
                </c:pt>
                <c:pt idx="16648">
                  <c:v>841.12</c:v>
                </c:pt>
                <c:pt idx="16649">
                  <c:v>880.33</c:v>
                </c:pt>
                <c:pt idx="16650">
                  <c:v>933.35</c:v>
                </c:pt>
                <c:pt idx="16651">
                  <c:v>911.89</c:v>
                </c:pt>
                <c:pt idx="16652">
                  <c:v>871.18</c:v>
                </c:pt>
                <c:pt idx="16653">
                  <c:v>835.13</c:v>
                </c:pt>
                <c:pt idx="16654">
                  <c:v>792.19</c:v>
                </c:pt>
                <c:pt idx="16655">
                  <c:v>749.35</c:v>
                </c:pt>
                <c:pt idx="16656">
                  <c:v>719.43</c:v>
                </c:pt>
                <c:pt idx="16657">
                  <c:v>683.98</c:v>
                </c:pt>
                <c:pt idx="16658">
                  <c:v>670.42</c:v>
                </c:pt>
                <c:pt idx="16659">
                  <c:v>660.44</c:v>
                </c:pt>
                <c:pt idx="16660">
                  <c:v>649.12</c:v>
                </c:pt>
                <c:pt idx="16661">
                  <c:v>654.66999999999996</c:v>
                </c:pt>
                <c:pt idx="16662">
                  <c:v>629.74</c:v>
                </c:pt>
                <c:pt idx="16663">
                  <c:v>683.64</c:v>
                </c:pt>
                <c:pt idx="16664">
                  <c:v>733.6</c:v>
                </c:pt>
                <c:pt idx="16665">
                  <c:v>779.05</c:v>
                </c:pt>
                <c:pt idx="16666">
                  <c:v>822.94</c:v>
                </c:pt>
                <c:pt idx="16667">
                  <c:v>832.8</c:v>
                </c:pt>
                <c:pt idx="16668">
                  <c:v>840.01</c:v>
                </c:pt>
                <c:pt idx="16669">
                  <c:v>818.8</c:v>
                </c:pt>
                <c:pt idx="16670">
                  <c:v>801.67</c:v>
                </c:pt>
                <c:pt idx="16671">
                  <c:v>783.49</c:v>
                </c:pt>
                <c:pt idx="16672">
                  <c:v>780.33</c:v>
                </c:pt>
                <c:pt idx="16673">
                  <c:v>829.04</c:v>
                </c:pt>
                <c:pt idx="16674">
                  <c:v>862.28</c:v>
                </c:pt>
                <c:pt idx="16675">
                  <c:v>845.02</c:v>
                </c:pt>
                <c:pt idx="16676">
                  <c:v>822.39</c:v>
                </c:pt>
                <c:pt idx="16677">
                  <c:v>800.14</c:v>
                </c:pt>
                <c:pt idx="16678">
                  <c:v>754.24</c:v>
                </c:pt>
                <c:pt idx="16679">
                  <c:v>714.8</c:v>
                </c:pt>
                <c:pt idx="16680">
                  <c:v>677.27</c:v>
                </c:pt>
                <c:pt idx="16681">
                  <c:v>650.39</c:v>
                </c:pt>
                <c:pt idx="16682">
                  <c:v>643.44000000000005</c:v>
                </c:pt>
                <c:pt idx="16683">
                  <c:v>637.37</c:v>
                </c:pt>
                <c:pt idx="16684">
                  <c:v>632.76</c:v>
                </c:pt>
                <c:pt idx="16685">
                  <c:v>645.77</c:v>
                </c:pt>
                <c:pt idx="16686">
                  <c:v>629.51</c:v>
                </c:pt>
                <c:pt idx="16687">
                  <c:v>686.44</c:v>
                </c:pt>
                <c:pt idx="16688">
                  <c:v>749.22</c:v>
                </c:pt>
                <c:pt idx="16689">
                  <c:v>797.36</c:v>
                </c:pt>
                <c:pt idx="16690">
                  <c:v>838.24</c:v>
                </c:pt>
                <c:pt idx="16691">
                  <c:v>841</c:v>
                </c:pt>
                <c:pt idx="16692">
                  <c:v>865.95</c:v>
                </c:pt>
                <c:pt idx="16693">
                  <c:v>856.24</c:v>
                </c:pt>
                <c:pt idx="16694">
                  <c:v>848.44</c:v>
                </c:pt>
                <c:pt idx="16695">
                  <c:v>820.14</c:v>
                </c:pt>
                <c:pt idx="16696">
                  <c:v>809.57</c:v>
                </c:pt>
                <c:pt idx="16697">
                  <c:v>840.15</c:v>
                </c:pt>
                <c:pt idx="16698">
                  <c:v>919.34</c:v>
                </c:pt>
                <c:pt idx="16699">
                  <c:v>903.19</c:v>
                </c:pt>
                <c:pt idx="16700">
                  <c:v>871.67</c:v>
                </c:pt>
                <c:pt idx="16701">
                  <c:v>839.2</c:v>
                </c:pt>
                <c:pt idx="16702">
                  <c:v>764.4</c:v>
                </c:pt>
                <c:pt idx="16703">
                  <c:v>718.94</c:v>
                </c:pt>
                <c:pt idx="16704">
                  <c:v>682.07</c:v>
                </c:pt>
                <c:pt idx="16705">
                  <c:v>665.37</c:v>
                </c:pt>
                <c:pt idx="16706">
                  <c:v>650.57000000000005</c:v>
                </c:pt>
                <c:pt idx="16707">
                  <c:v>636.59</c:v>
                </c:pt>
                <c:pt idx="16708">
                  <c:v>655.25</c:v>
                </c:pt>
                <c:pt idx="16709">
                  <c:v>689.01</c:v>
                </c:pt>
                <c:pt idx="16710">
                  <c:v>717.61</c:v>
                </c:pt>
                <c:pt idx="16711">
                  <c:v>857.81</c:v>
                </c:pt>
                <c:pt idx="16712">
                  <c:v>1012.63</c:v>
                </c:pt>
                <c:pt idx="16713">
                  <c:v>1087.23</c:v>
                </c:pt>
                <c:pt idx="16714">
                  <c:v>1110.4000000000001</c:v>
                </c:pt>
                <c:pt idx="16715">
                  <c:v>1091.69</c:v>
                </c:pt>
                <c:pt idx="16716">
                  <c:v>1077.27</c:v>
                </c:pt>
                <c:pt idx="16717">
                  <c:v>1084.8</c:v>
                </c:pt>
                <c:pt idx="16718">
                  <c:v>1061.1300000000001</c:v>
                </c:pt>
                <c:pt idx="16719">
                  <c:v>1028.95</c:v>
                </c:pt>
                <c:pt idx="16720">
                  <c:v>968.93</c:v>
                </c:pt>
                <c:pt idx="16721">
                  <c:v>942.39</c:v>
                </c:pt>
                <c:pt idx="16722">
                  <c:v>977.95</c:v>
                </c:pt>
                <c:pt idx="16723">
                  <c:v>943.1</c:v>
                </c:pt>
                <c:pt idx="16724">
                  <c:v>885.36</c:v>
                </c:pt>
                <c:pt idx="16725">
                  <c:v>828.31</c:v>
                </c:pt>
                <c:pt idx="16726">
                  <c:v>759.33</c:v>
                </c:pt>
                <c:pt idx="16727">
                  <c:v>699.29</c:v>
                </c:pt>
                <c:pt idx="16728">
                  <c:v>664.43</c:v>
                </c:pt>
                <c:pt idx="16729">
                  <c:v>648.79</c:v>
                </c:pt>
                <c:pt idx="16730">
                  <c:v>643.54</c:v>
                </c:pt>
                <c:pt idx="16731">
                  <c:v>635.30999999999995</c:v>
                </c:pt>
                <c:pt idx="16732">
                  <c:v>649.83000000000004</c:v>
                </c:pt>
                <c:pt idx="16733">
                  <c:v>694.92</c:v>
                </c:pt>
                <c:pt idx="16734">
                  <c:v>718.36</c:v>
                </c:pt>
                <c:pt idx="16735">
                  <c:v>887.95</c:v>
                </c:pt>
                <c:pt idx="16736">
                  <c:v>1020.57</c:v>
                </c:pt>
                <c:pt idx="16737">
                  <c:v>1112.6199999999999</c:v>
                </c:pt>
                <c:pt idx="16738">
                  <c:v>1154.68</c:v>
                </c:pt>
                <c:pt idx="16739">
                  <c:v>1158.6199999999999</c:v>
                </c:pt>
                <c:pt idx="16740">
                  <c:v>1160.48</c:v>
                </c:pt>
                <c:pt idx="16741">
                  <c:v>1180.6099999999999</c:v>
                </c:pt>
                <c:pt idx="16742">
                  <c:v>1171.43</c:v>
                </c:pt>
                <c:pt idx="16743">
                  <c:v>1130.3800000000001</c:v>
                </c:pt>
                <c:pt idx="16744">
                  <c:v>1055.47</c:v>
                </c:pt>
                <c:pt idx="16745">
                  <c:v>993.81</c:v>
                </c:pt>
                <c:pt idx="16746">
                  <c:v>1027.8</c:v>
                </c:pt>
                <c:pt idx="16747">
                  <c:v>997.02</c:v>
                </c:pt>
                <c:pt idx="16748">
                  <c:v>954.18</c:v>
                </c:pt>
                <c:pt idx="16749">
                  <c:v>897.64</c:v>
                </c:pt>
                <c:pt idx="16750">
                  <c:v>829.42</c:v>
                </c:pt>
                <c:pt idx="16751">
                  <c:v>759.64</c:v>
                </c:pt>
                <c:pt idx="16752">
                  <c:v>723.65</c:v>
                </c:pt>
                <c:pt idx="16753">
                  <c:v>689.55</c:v>
                </c:pt>
                <c:pt idx="16754">
                  <c:v>680.96</c:v>
                </c:pt>
                <c:pt idx="16755">
                  <c:v>665.37</c:v>
                </c:pt>
                <c:pt idx="16756">
                  <c:v>674.5</c:v>
                </c:pt>
                <c:pt idx="16757">
                  <c:v>705.21</c:v>
                </c:pt>
                <c:pt idx="16758">
                  <c:v>730.56</c:v>
                </c:pt>
                <c:pt idx="16759">
                  <c:v>896.09</c:v>
                </c:pt>
                <c:pt idx="16760">
                  <c:v>1040.23</c:v>
                </c:pt>
                <c:pt idx="16761">
                  <c:v>1128.8</c:v>
                </c:pt>
                <c:pt idx="16762">
                  <c:v>1168.01</c:v>
                </c:pt>
                <c:pt idx="16763">
                  <c:v>1173.19</c:v>
                </c:pt>
                <c:pt idx="16764">
                  <c:v>1173.78</c:v>
                </c:pt>
                <c:pt idx="16765">
                  <c:v>1180.8</c:v>
                </c:pt>
                <c:pt idx="16766">
                  <c:v>1174.1600000000001</c:v>
                </c:pt>
                <c:pt idx="16767">
                  <c:v>1131.8800000000001</c:v>
                </c:pt>
                <c:pt idx="16768">
                  <c:v>1052.99</c:v>
                </c:pt>
                <c:pt idx="16769">
                  <c:v>988.66</c:v>
                </c:pt>
                <c:pt idx="16770">
                  <c:v>1036.33</c:v>
                </c:pt>
                <c:pt idx="16771">
                  <c:v>1012.85</c:v>
                </c:pt>
                <c:pt idx="16772">
                  <c:v>959.18</c:v>
                </c:pt>
                <c:pt idx="16773">
                  <c:v>897.72</c:v>
                </c:pt>
                <c:pt idx="16774">
                  <c:v>852.13</c:v>
                </c:pt>
                <c:pt idx="16775">
                  <c:v>788.25</c:v>
                </c:pt>
                <c:pt idx="16776">
                  <c:v>740.77</c:v>
                </c:pt>
                <c:pt idx="16777">
                  <c:v>706.02</c:v>
                </c:pt>
                <c:pt idx="16778">
                  <c:v>684.12</c:v>
                </c:pt>
                <c:pt idx="16779">
                  <c:v>681.66</c:v>
                </c:pt>
                <c:pt idx="16780">
                  <c:v>689.16</c:v>
                </c:pt>
                <c:pt idx="16781">
                  <c:v>718.3</c:v>
                </c:pt>
                <c:pt idx="16782">
                  <c:v>754.29</c:v>
                </c:pt>
                <c:pt idx="16783">
                  <c:v>913.82</c:v>
                </c:pt>
                <c:pt idx="16784">
                  <c:v>1065.72</c:v>
                </c:pt>
                <c:pt idx="16785">
                  <c:v>1141.6300000000001</c:v>
                </c:pt>
                <c:pt idx="16786">
                  <c:v>1181.33</c:v>
                </c:pt>
                <c:pt idx="16787">
                  <c:v>1184.0899999999999</c:v>
                </c:pt>
                <c:pt idx="16788">
                  <c:v>1188.46</c:v>
                </c:pt>
                <c:pt idx="16789">
                  <c:v>1204.07</c:v>
                </c:pt>
                <c:pt idx="16790">
                  <c:v>1207.0899999999999</c:v>
                </c:pt>
                <c:pt idx="16791">
                  <c:v>1141.6199999999999</c:v>
                </c:pt>
                <c:pt idx="16792">
                  <c:v>1066.6099999999999</c:v>
                </c:pt>
                <c:pt idx="16793">
                  <c:v>1009.56</c:v>
                </c:pt>
                <c:pt idx="16794">
                  <c:v>1081.9000000000001</c:v>
                </c:pt>
                <c:pt idx="16795">
                  <c:v>1040.72</c:v>
                </c:pt>
                <c:pt idx="16796">
                  <c:v>982.69</c:v>
                </c:pt>
                <c:pt idx="16797">
                  <c:v>936.32</c:v>
                </c:pt>
                <c:pt idx="16798">
                  <c:v>875.73</c:v>
                </c:pt>
                <c:pt idx="16799">
                  <c:v>820.29</c:v>
                </c:pt>
                <c:pt idx="16800">
                  <c:v>781.56</c:v>
                </c:pt>
                <c:pt idx="16801">
                  <c:v>752.28</c:v>
                </c:pt>
                <c:pt idx="16802">
                  <c:v>735.88</c:v>
                </c:pt>
                <c:pt idx="16803">
                  <c:v>719.48</c:v>
                </c:pt>
                <c:pt idx="16804">
                  <c:v>718.55</c:v>
                </c:pt>
                <c:pt idx="16805">
                  <c:v>734.19</c:v>
                </c:pt>
                <c:pt idx="16806">
                  <c:v>727.38</c:v>
                </c:pt>
                <c:pt idx="16807">
                  <c:v>841.75</c:v>
                </c:pt>
                <c:pt idx="16808">
                  <c:v>973.69</c:v>
                </c:pt>
                <c:pt idx="16809">
                  <c:v>1037.33</c:v>
                </c:pt>
                <c:pt idx="16810">
                  <c:v>1069.73</c:v>
                </c:pt>
                <c:pt idx="16811">
                  <c:v>1063.1199999999999</c:v>
                </c:pt>
                <c:pt idx="16812">
                  <c:v>1020.64</c:v>
                </c:pt>
                <c:pt idx="16813">
                  <c:v>992.59</c:v>
                </c:pt>
                <c:pt idx="16814">
                  <c:v>968.83</c:v>
                </c:pt>
                <c:pt idx="16815">
                  <c:v>946.13</c:v>
                </c:pt>
                <c:pt idx="16816">
                  <c:v>916.13</c:v>
                </c:pt>
                <c:pt idx="16817">
                  <c:v>941.73</c:v>
                </c:pt>
                <c:pt idx="16818">
                  <c:v>958.3</c:v>
                </c:pt>
                <c:pt idx="16819">
                  <c:v>967.13</c:v>
                </c:pt>
                <c:pt idx="16820">
                  <c:v>985.26</c:v>
                </c:pt>
                <c:pt idx="16821">
                  <c:v>938.95</c:v>
                </c:pt>
                <c:pt idx="16822">
                  <c:v>877.86</c:v>
                </c:pt>
                <c:pt idx="16823">
                  <c:v>836.24</c:v>
                </c:pt>
                <c:pt idx="16824">
                  <c:v>789.15</c:v>
                </c:pt>
                <c:pt idx="16825">
                  <c:v>763.05</c:v>
                </c:pt>
                <c:pt idx="16826">
                  <c:v>743.87</c:v>
                </c:pt>
                <c:pt idx="16827">
                  <c:v>729.78</c:v>
                </c:pt>
                <c:pt idx="16828">
                  <c:v>711.57</c:v>
                </c:pt>
                <c:pt idx="16829">
                  <c:v>718.56</c:v>
                </c:pt>
                <c:pt idx="16830">
                  <c:v>704.35</c:v>
                </c:pt>
                <c:pt idx="16831">
                  <c:v>757.07</c:v>
                </c:pt>
                <c:pt idx="16832">
                  <c:v>815.67</c:v>
                </c:pt>
                <c:pt idx="16833">
                  <c:v>880.53</c:v>
                </c:pt>
                <c:pt idx="16834">
                  <c:v>923.1</c:v>
                </c:pt>
                <c:pt idx="16835">
                  <c:v>938.62</c:v>
                </c:pt>
                <c:pt idx="16836">
                  <c:v>940.53</c:v>
                </c:pt>
                <c:pt idx="16837">
                  <c:v>931.75</c:v>
                </c:pt>
                <c:pt idx="16838">
                  <c:v>921.04</c:v>
                </c:pt>
                <c:pt idx="16839">
                  <c:v>894.25</c:v>
                </c:pt>
                <c:pt idx="16840">
                  <c:v>866.92</c:v>
                </c:pt>
                <c:pt idx="16841">
                  <c:v>902.66</c:v>
                </c:pt>
                <c:pt idx="16842">
                  <c:v>991.54</c:v>
                </c:pt>
                <c:pt idx="16843">
                  <c:v>988.79</c:v>
                </c:pt>
                <c:pt idx="16844">
                  <c:v>969.62</c:v>
                </c:pt>
                <c:pt idx="16845">
                  <c:v>910.02</c:v>
                </c:pt>
                <c:pt idx="16846">
                  <c:v>849.71</c:v>
                </c:pt>
                <c:pt idx="16847">
                  <c:v>796.42</c:v>
                </c:pt>
                <c:pt idx="16848">
                  <c:v>762.76</c:v>
                </c:pt>
                <c:pt idx="16849">
                  <c:v>734.04</c:v>
                </c:pt>
                <c:pt idx="16850">
                  <c:v>717.69</c:v>
                </c:pt>
                <c:pt idx="16851">
                  <c:v>708.49</c:v>
                </c:pt>
                <c:pt idx="16852">
                  <c:v>699.54</c:v>
                </c:pt>
                <c:pt idx="16853">
                  <c:v>740.41</c:v>
                </c:pt>
                <c:pt idx="16854">
                  <c:v>769.15</c:v>
                </c:pt>
                <c:pt idx="16855">
                  <c:v>940.33</c:v>
                </c:pt>
                <c:pt idx="16856">
                  <c:v>1091.78</c:v>
                </c:pt>
                <c:pt idx="16857">
                  <c:v>1153.83</c:v>
                </c:pt>
                <c:pt idx="16858">
                  <c:v>1200.6300000000001</c:v>
                </c:pt>
                <c:pt idx="16859">
                  <c:v>1202.45</c:v>
                </c:pt>
                <c:pt idx="16860">
                  <c:v>1162.68</c:v>
                </c:pt>
                <c:pt idx="16861">
                  <c:v>1164.99</c:v>
                </c:pt>
                <c:pt idx="16862">
                  <c:v>1149.75</c:v>
                </c:pt>
                <c:pt idx="16863">
                  <c:v>1112.02</c:v>
                </c:pt>
                <c:pt idx="16864">
                  <c:v>1053.3900000000001</c:v>
                </c:pt>
                <c:pt idx="16865">
                  <c:v>1000.9</c:v>
                </c:pt>
                <c:pt idx="16866">
                  <c:v>1049.8900000000001</c:v>
                </c:pt>
                <c:pt idx="16867">
                  <c:v>1019.17</c:v>
                </c:pt>
                <c:pt idx="16868">
                  <c:v>967.31</c:v>
                </c:pt>
                <c:pt idx="16869">
                  <c:v>902.7</c:v>
                </c:pt>
                <c:pt idx="16870">
                  <c:v>837.44</c:v>
                </c:pt>
                <c:pt idx="16871">
                  <c:v>780.91</c:v>
                </c:pt>
                <c:pt idx="16872">
                  <c:v>734.03</c:v>
                </c:pt>
                <c:pt idx="16873">
                  <c:v>709.7</c:v>
                </c:pt>
                <c:pt idx="16874">
                  <c:v>696.28</c:v>
                </c:pt>
                <c:pt idx="16875">
                  <c:v>687.39</c:v>
                </c:pt>
                <c:pt idx="16876">
                  <c:v>693.63</c:v>
                </c:pt>
                <c:pt idx="16877">
                  <c:v>730.64</c:v>
                </c:pt>
                <c:pt idx="16878">
                  <c:v>748.18</c:v>
                </c:pt>
                <c:pt idx="16879">
                  <c:v>912.83</c:v>
                </c:pt>
                <c:pt idx="16880">
                  <c:v>1066.68</c:v>
                </c:pt>
                <c:pt idx="16881">
                  <c:v>1175.1400000000001</c:v>
                </c:pt>
                <c:pt idx="16882">
                  <c:v>1211.6300000000001</c:v>
                </c:pt>
                <c:pt idx="16883">
                  <c:v>1187.3800000000001</c:v>
                </c:pt>
                <c:pt idx="16884">
                  <c:v>1180.07</c:v>
                </c:pt>
                <c:pt idx="16885">
                  <c:v>1179.1600000000001</c:v>
                </c:pt>
                <c:pt idx="16886">
                  <c:v>1170.6199999999999</c:v>
                </c:pt>
                <c:pt idx="16887">
                  <c:v>1122.74</c:v>
                </c:pt>
                <c:pt idx="16888">
                  <c:v>1049.4000000000001</c:v>
                </c:pt>
                <c:pt idx="16889">
                  <c:v>993.69</c:v>
                </c:pt>
                <c:pt idx="16890">
                  <c:v>1036.23</c:v>
                </c:pt>
                <c:pt idx="16891">
                  <c:v>1021.54</c:v>
                </c:pt>
                <c:pt idx="16892">
                  <c:v>990.13</c:v>
                </c:pt>
                <c:pt idx="16893">
                  <c:v>913.85</c:v>
                </c:pt>
                <c:pt idx="16894">
                  <c:v>849.99</c:v>
                </c:pt>
                <c:pt idx="16895">
                  <c:v>789.52</c:v>
                </c:pt>
                <c:pt idx="16896">
                  <c:v>748.22</c:v>
                </c:pt>
                <c:pt idx="16897">
                  <c:v>724.84</c:v>
                </c:pt>
                <c:pt idx="16898">
                  <c:v>708.72</c:v>
                </c:pt>
                <c:pt idx="16899">
                  <c:v>700.03</c:v>
                </c:pt>
                <c:pt idx="16900">
                  <c:v>703.59</c:v>
                </c:pt>
                <c:pt idx="16901">
                  <c:v>744.48</c:v>
                </c:pt>
                <c:pt idx="16902">
                  <c:v>760.08</c:v>
                </c:pt>
                <c:pt idx="16903">
                  <c:v>912.74</c:v>
                </c:pt>
                <c:pt idx="16904">
                  <c:v>1051.44</c:v>
                </c:pt>
                <c:pt idx="16905">
                  <c:v>1152.31</c:v>
                </c:pt>
                <c:pt idx="16906">
                  <c:v>1173.74</c:v>
                </c:pt>
                <c:pt idx="16907">
                  <c:v>1151.52</c:v>
                </c:pt>
                <c:pt idx="16908">
                  <c:v>1136.69</c:v>
                </c:pt>
                <c:pt idx="16909">
                  <c:v>1159.03</c:v>
                </c:pt>
                <c:pt idx="16910">
                  <c:v>1132.3599999999999</c:v>
                </c:pt>
                <c:pt idx="16911">
                  <c:v>1085.1400000000001</c:v>
                </c:pt>
                <c:pt idx="16912">
                  <c:v>1005.95</c:v>
                </c:pt>
                <c:pt idx="16913">
                  <c:v>966.58</c:v>
                </c:pt>
                <c:pt idx="16914">
                  <c:v>1024.77</c:v>
                </c:pt>
                <c:pt idx="16915">
                  <c:v>1003.5</c:v>
                </c:pt>
                <c:pt idx="16916">
                  <c:v>971.59</c:v>
                </c:pt>
                <c:pt idx="16917">
                  <c:v>911.39</c:v>
                </c:pt>
                <c:pt idx="16918">
                  <c:v>836.66</c:v>
                </c:pt>
                <c:pt idx="16919">
                  <c:v>778.74</c:v>
                </c:pt>
                <c:pt idx="16920">
                  <c:v>735.77</c:v>
                </c:pt>
                <c:pt idx="16921">
                  <c:v>705.11</c:v>
                </c:pt>
                <c:pt idx="16922">
                  <c:v>688.45</c:v>
                </c:pt>
                <c:pt idx="16923">
                  <c:v>671.05</c:v>
                </c:pt>
                <c:pt idx="16924">
                  <c:v>657.52</c:v>
                </c:pt>
                <c:pt idx="16925">
                  <c:v>671.21</c:v>
                </c:pt>
                <c:pt idx="16926">
                  <c:v>646.37</c:v>
                </c:pt>
                <c:pt idx="16927">
                  <c:v>700.54</c:v>
                </c:pt>
                <c:pt idx="16928">
                  <c:v>748.54</c:v>
                </c:pt>
                <c:pt idx="16929">
                  <c:v>801.78</c:v>
                </c:pt>
                <c:pt idx="16930">
                  <c:v>834.82</c:v>
                </c:pt>
                <c:pt idx="16931">
                  <c:v>841.77</c:v>
                </c:pt>
                <c:pt idx="16932">
                  <c:v>843.45</c:v>
                </c:pt>
                <c:pt idx="16933">
                  <c:v>826.11</c:v>
                </c:pt>
                <c:pt idx="16934">
                  <c:v>807.65</c:v>
                </c:pt>
                <c:pt idx="16935">
                  <c:v>806.77</c:v>
                </c:pt>
                <c:pt idx="16936">
                  <c:v>791.45</c:v>
                </c:pt>
                <c:pt idx="16937">
                  <c:v>808.3</c:v>
                </c:pt>
                <c:pt idx="16938">
                  <c:v>900.95</c:v>
                </c:pt>
                <c:pt idx="16939">
                  <c:v>893.64</c:v>
                </c:pt>
                <c:pt idx="16940">
                  <c:v>871.15</c:v>
                </c:pt>
                <c:pt idx="16941">
                  <c:v>838.44</c:v>
                </c:pt>
                <c:pt idx="16942">
                  <c:v>795.65</c:v>
                </c:pt>
                <c:pt idx="16943">
                  <c:v>749.07</c:v>
                </c:pt>
                <c:pt idx="16944">
                  <c:v>709.16</c:v>
                </c:pt>
                <c:pt idx="16945">
                  <c:v>686.38</c:v>
                </c:pt>
                <c:pt idx="16946">
                  <c:v>669.19</c:v>
                </c:pt>
                <c:pt idx="16947">
                  <c:v>661.44</c:v>
                </c:pt>
                <c:pt idx="16948">
                  <c:v>665.36</c:v>
                </c:pt>
                <c:pt idx="16949">
                  <c:v>698.04</c:v>
                </c:pt>
                <c:pt idx="16950">
                  <c:v>742.93</c:v>
                </c:pt>
                <c:pt idx="16951">
                  <c:v>916.45</c:v>
                </c:pt>
                <c:pt idx="16952">
                  <c:v>1061.08</c:v>
                </c:pt>
                <c:pt idx="16953">
                  <c:v>1157.83</c:v>
                </c:pt>
                <c:pt idx="16954">
                  <c:v>1175.42</c:v>
                </c:pt>
                <c:pt idx="16955">
                  <c:v>1175.3499999999999</c:v>
                </c:pt>
                <c:pt idx="16956">
                  <c:v>1181.06</c:v>
                </c:pt>
                <c:pt idx="16957">
                  <c:v>1195.24</c:v>
                </c:pt>
                <c:pt idx="16958">
                  <c:v>1181.77</c:v>
                </c:pt>
                <c:pt idx="16959">
                  <c:v>1130.03</c:v>
                </c:pt>
                <c:pt idx="16960">
                  <c:v>1053.24</c:v>
                </c:pt>
                <c:pt idx="16961">
                  <c:v>1001.09</c:v>
                </c:pt>
                <c:pt idx="16962">
                  <c:v>1063.8800000000001</c:v>
                </c:pt>
                <c:pt idx="16963">
                  <c:v>1031.8699999999999</c:v>
                </c:pt>
                <c:pt idx="16964">
                  <c:v>989.26</c:v>
                </c:pt>
                <c:pt idx="16965">
                  <c:v>931.43</c:v>
                </c:pt>
                <c:pt idx="16966">
                  <c:v>864.42</c:v>
                </c:pt>
                <c:pt idx="16967">
                  <c:v>811.65</c:v>
                </c:pt>
                <c:pt idx="16968">
                  <c:v>760.92</c:v>
                </c:pt>
                <c:pt idx="16969">
                  <c:v>727.17</c:v>
                </c:pt>
                <c:pt idx="16970">
                  <c:v>716.65</c:v>
                </c:pt>
                <c:pt idx="16971">
                  <c:v>706.32</c:v>
                </c:pt>
                <c:pt idx="16972">
                  <c:v>703.94</c:v>
                </c:pt>
                <c:pt idx="16973">
                  <c:v>713.73</c:v>
                </c:pt>
                <c:pt idx="16974">
                  <c:v>712.47</c:v>
                </c:pt>
                <c:pt idx="16975">
                  <c:v>823.39</c:v>
                </c:pt>
                <c:pt idx="16976">
                  <c:v>966.3</c:v>
                </c:pt>
                <c:pt idx="16977">
                  <c:v>1015.36</c:v>
                </c:pt>
                <c:pt idx="16978">
                  <c:v>1034.6099999999999</c:v>
                </c:pt>
                <c:pt idx="16979">
                  <c:v>1026.19</c:v>
                </c:pt>
                <c:pt idx="16980">
                  <c:v>1007.9</c:v>
                </c:pt>
                <c:pt idx="16981">
                  <c:v>988.76</c:v>
                </c:pt>
                <c:pt idx="16982">
                  <c:v>962.53</c:v>
                </c:pt>
                <c:pt idx="16983">
                  <c:v>925.33</c:v>
                </c:pt>
                <c:pt idx="16984">
                  <c:v>900.28</c:v>
                </c:pt>
                <c:pt idx="16985">
                  <c:v>923.33</c:v>
                </c:pt>
                <c:pt idx="16986">
                  <c:v>1017.58</c:v>
                </c:pt>
                <c:pt idx="16987">
                  <c:v>997.05</c:v>
                </c:pt>
                <c:pt idx="16988">
                  <c:v>960.99</c:v>
                </c:pt>
                <c:pt idx="16989">
                  <c:v>914.84</c:v>
                </c:pt>
                <c:pt idx="16990">
                  <c:v>846.38</c:v>
                </c:pt>
                <c:pt idx="16991">
                  <c:v>792.56</c:v>
                </c:pt>
                <c:pt idx="16992">
                  <c:v>756.7</c:v>
                </c:pt>
                <c:pt idx="16993">
                  <c:v>731.26</c:v>
                </c:pt>
                <c:pt idx="16994">
                  <c:v>709.66</c:v>
                </c:pt>
                <c:pt idx="16995">
                  <c:v>696.35</c:v>
                </c:pt>
                <c:pt idx="16996">
                  <c:v>682.83</c:v>
                </c:pt>
                <c:pt idx="16997">
                  <c:v>680.72</c:v>
                </c:pt>
                <c:pt idx="16998">
                  <c:v>656.18</c:v>
                </c:pt>
                <c:pt idx="16999">
                  <c:v>676.87</c:v>
                </c:pt>
                <c:pt idx="17000">
                  <c:v>720.29</c:v>
                </c:pt>
                <c:pt idx="17001">
                  <c:v>795.23</c:v>
                </c:pt>
                <c:pt idx="17002">
                  <c:v>814.26</c:v>
                </c:pt>
                <c:pt idx="17003">
                  <c:v>826.32</c:v>
                </c:pt>
                <c:pt idx="17004">
                  <c:v>831.76</c:v>
                </c:pt>
                <c:pt idx="17005">
                  <c:v>818.3</c:v>
                </c:pt>
                <c:pt idx="17006">
                  <c:v>813.19</c:v>
                </c:pt>
                <c:pt idx="17007">
                  <c:v>802.18</c:v>
                </c:pt>
                <c:pt idx="17008">
                  <c:v>801.77</c:v>
                </c:pt>
                <c:pt idx="17009">
                  <c:v>854.72</c:v>
                </c:pt>
                <c:pt idx="17010">
                  <c:v>925.29</c:v>
                </c:pt>
                <c:pt idx="17011">
                  <c:v>922.95</c:v>
                </c:pt>
                <c:pt idx="17012">
                  <c:v>896.89</c:v>
                </c:pt>
                <c:pt idx="17013">
                  <c:v>851.91</c:v>
                </c:pt>
                <c:pt idx="17014">
                  <c:v>787.11</c:v>
                </c:pt>
                <c:pt idx="17015">
                  <c:v>738.11</c:v>
                </c:pt>
                <c:pt idx="17016">
                  <c:v>701.94</c:v>
                </c:pt>
                <c:pt idx="17017">
                  <c:v>673.64</c:v>
                </c:pt>
                <c:pt idx="17018">
                  <c:v>649.91999999999996</c:v>
                </c:pt>
                <c:pt idx="17019">
                  <c:v>646.02</c:v>
                </c:pt>
                <c:pt idx="17020">
                  <c:v>660.26</c:v>
                </c:pt>
                <c:pt idx="17021">
                  <c:v>695.01</c:v>
                </c:pt>
                <c:pt idx="17022">
                  <c:v>745.28</c:v>
                </c:pt>
                <c:pt idx="17023">
                  <c:v>909.99</c:v>
                </c:pt>
                <c:pt idx="17024">
                  <c:v>1038.1400000000001</c:v>
                </c:pt>
                <c:pt idx="17025">
                  <c:v>1120.3599999999999</c:v>
                </c:pt>
                <c:pt idx="17026">
                  <c:v>1142.5999999999999</c:v>
                </c:pt>
                <c:pt idx="17027">
                  <c:v>1157.48</c:v>
                </c:pt>
                <c:pt idx="17028">
                  <c:v>1117.8499999999999</c:v>
                </c:pt>
                <c:pt idx="17029">
                  <c:v>1096.31</c:v>
                </c:pt>
                <c:pt idx="17030">
                  <c:v>1071.8499999999999</c:v>
                </c:pt>
                <c:pt idx="17031">
                  <c:v>1037.03</c:v>
                </c:pt>
                <c:pt idx="17032">
                  <c:v>982.82</c:v>
                </c:pt>
                <c:pt idx="17033">
                  <c:v>961.39</c:v>
                </c:pt>
                <c:pt idx="17034">
                  <c:v>1004.24</c:v>
                </c:pt>
                <c:pt idx="17035">
                  <c:v>967.16</c:v>
                </c:pt>
                <c:pt idx="17036">
                  <c:v>928.2</c:v>
                </c:pt>
                <c:pt idx="17037">
                  <c:v>853.95</c:v>
                </c:pt>
                <c:pt idx="17038">
                  <c:v>792.76</c:v>
                </c:pt>
                <c:pt idx="17039">
                  <c:v>734.6</c:v>
                </c:pt>
                <c:pt idx="17040">
                  <c:v>693.67</c:v>
                </c:pt>
                <c:pt idx="17041">
                  <c:v>669.79</c:v>
                </c:pt>
                <c:pt idx="17042">
                  <c:v>660.1</c:v>
                </c:pt>
                <c:pt idx="17043">
                  <c:v>657.14</c:v>
                </c:pt>
                <c:pt idx="17044">
                  <c:v>666.35</c:v>
                </c:pt>
                <c:pt idx="17045">
                  <c:v>700.22</c:v>
                </c:pt>
                <c:pt idx="17046">
                  <c:v>740.55</c:v>
                </c:pt>
                <c:pt idx="17047">
                  <c:v>891.81</c:v>
                </c:pt>
                <c:pt idx="17048">
                  <c:v>1021.09</c:v>
                </c:pt>
                <c:pt idx="17049">
                  <c:v>1108.46</c:v>
                </c:pt>
                <c:pt idx="17050">
                  <c:v>1141.68</c:v>
                </c:pt>
                <c:pt idx="17051">
                  <c:v>1127.43</c:v>
                </c:pt>
                <c:pt idx="17052">
                  <c:v>1108.8900000000001</c:v>
                </c:pt>
                <c:pt idx="17053">
                  <c:v>1156.58</c:v>
                </c:pt>
                <c:pt idx="17054">
                  <c:v>1149.42</c:v>
                </c:pt>
                <c:pt idx="17055">
                  <c:v>1105.6500000000001</c:v>
                </c:pt>
                <c:pt idx="17056">
                  <c:v>1005.03</c:v>
                </c:pt>
                <c:pt idx="17057">
                  <c:v>971.12</c:v>
                </c:pt>
                <c:pt idx="17058">
                  <c:v>1026.98</c:v>
                </c:pt>
                <c:pt idx="17059">
                  <c:v>997.55</c:v>
                </c:pt>
                <c:pt idx="17060">
                  <c:v>964.35</c:v>
                </c:pt>
                <c:pt idx="17061">
                  <c:v>897.56</c:v>
                </c:pt>
                <c:pt idx="17062">
                  <c:v>832.81</c:v>
                </c:pt>
                <c:pt idx="17063">
                  <c:v>775.89</c:v>
                </c:pt>
                <c:pt idx="17064">
                  <c:v>723.87</c:v>
                </c:pt>
                <c:pt idx="17065">
                  <c:v>692.51</c:v>
                </c:pt>
                <c:pt idx="17066">
                  <c:v>677.9</c:v>
                </c:pt>
                <c:pt idx="17067">
                  <c:v>666.93</c:v>
                </c:pt>
                <c:pt idx="17068">
                  <c:v>680.45</c:v>
                </c:pt>
                <c:pt idx="17069">
                  <c:v>709.82</c:v>
                </c:pt>
                <c:pt idx="17070">
                  <c:v>749.86</c:v>
                </c:pt>
                <c:pt idx="17071">
                  <c:v>902.64</c:v>
                </c:pt>
                <c:pt idx="17072">
                  <c:v>1033.25</c:v>
                </c:pt>
                <c:pt idx="17073">
                  <c:v>1116.8399999999999</c:v>
                </c:pt>
                <c:pt idx="17074">
                  <c:v>1132.6500000000001</c:v>
                </c:pt>
                <c:pt idx="17075">
                  <c:v>1120.48</c:v>
                </c:pt>
                <c:pt idx="17076">
                  <c:v>1129.1500000000001</c:v>
                </c:pt>
                <c:pt idx="17077">
                  <c:v>1144.6099999999999</c:v>
                </c:pt>
                <c:pt idx="17078">
                  <c:v>1134.48</c:v>
                </c:pt>
                <c:pt idx="17079">
                  <c:v>1078.9000000000001</c:v>
                </c:pt>
                <c:pt idx="17080">
                  <c:v>1019.86</c:v>
                </c:pt>
                <c:pt idx="17081">
                  <c:v>993.6</c:v>
                </c:pt>
                <c:pt idx="17082">
                  <c:v>1033.92</c:v>
                </c:pt>
                <c:pt idx="17083">
                  <c:v>1010.09</c:v>
                </c:pt>
                <c:pt idx="17084">
                  <c:v>972.39</c:v>
                </c:pt>
                <c:pt idx="17085">
                  <c:v>895.87</c:v>
                </c:pt>
                <c:pt idx="17086">
                  <c:v>816.45</c:v>
                </c:pt>
                <c:pt idx="17087">
                  <c:v>761.11</c:v>
                </c:pt>
                <c:pt idx="17088">
                  <c:v>715.94</c:v>
                </c:pt>
                <c:pt idx="17089">
                  <c:v>692.08</c:v>
                </c:pt>
                <c:pt idx="17090">
                  <c:v>676.06</c:v>
                </c:pt>
                <c:pt idx="17091">
                  <c:v>663.04</c:v>
                </c:pt>
                <c:pt idx="17092">
                  <c:v>677.8</c:v>
                </c:pt>
                <c:pt idx="17093">
                  <c:v>707.12</c:v>
                </c:pt>
                <c:pt idx="17094">
                  <c:v>739.63</c:v>
                </c:pt>
                <c:pt idx="17095">
                  <c:v>907.43</c:v>
                </c:pt>
                <c:pt idx="17096">
                  <c:v>1045.25</c:v>
                </c:pt>
                <c:pt idx="17097">
                  <c:v>1109.26</c:v>
                </c:pt>
                <c:pt idx="17098">
                  <c:v>1108.1500000000001</c:v>
                </c:pt>
                <c:pt idx="17099">
                  <c:v>1099.18</c:v>
                </c:pt>
                <c:pt idx="17100">
                  <c:v>1111.3800000000001</c:v>
                </c:pt>
                <c:pt idx="17101">
                  <c:v>1115.46</c:v>
                </c:pt>
                <c:pt idx="17102">
                  <c:v>1100.76</c:v>
                </c:pt>
                <c:pt idx="17103">
                  <c:v>1057.82</c:v>
                </c:pt>
                <c:pt idx="17104">
                  <c:v>1003.51</c:v>
                </c:pt>
                <c:pt idx="17105">
                  <c:v>967.86</c:v>
                </c:pt>
                <c:pt idx="17106">
                  <c:v>1003.29</c:v>
                </c:pt>
                <c:pt idx="17107">
                  <c:v>994.4</c:v>
                </c:pt>
                <c:pt idx="17108">
                  <c:v>953.59</c:v>
                </c:pt>
                <c:pt idx="17109">
                  <c:v>882.26</c:v>
                </c:pt>
                <c:pt idx="17110">
                  <c:v>811.35</c:v>
                </c:pt>
                <c:pt idx="17111">
                  <c:v>758.78</c:v>
                </c:pt>
                <c:pt idx="17112">
                  <c:v>717.6</c:v>
                </c:pt>
                <c:pt idx="17113">
                  <c:v>692.46</c:v>
                </c:pt>
                <c:pt idx="17114">
                  <c:v>673.88</c:v>
                </c:pt>
                <c:pt idx="17115">
                  <c:v>668.7</c:v>
                </c:pt>
                <c:pt idx="17116">
                  <c:v>676.41</c:v>
                </c:pt>
                <c:pt idx="17117">
                  <c:v>707.84</c:v>
                </c:pt>
                <c:pt idx="17118">
                  <c:v>739.42</c:v>
                </c:pt>
                <c:pt idx="17119">
                  <c:v>863.06</c:v>
                </c:pt>
                <c:pt idx="17120">
                  <c:v>990.12</c:v>
                </c:pt>
                <c:pt idx="17121">
                  <c:v>1060.74</c:v>
                </c:pt>
                <c:pt idx="17122">
                  <c:v>1092.6300000000001</c:v>
                </c:pt>
                <c:pt idx="17123">
                  <c:v>1080.3699999999999</c:v>
                </c:pt>
                <c:pt idx="17124">
                  <c:v>1077.18</c:v>
                </c:pt>
                <c:pt idx="17125">
                  <c:v>1075.1500000000001</c:v>
                </c:pt>
                <c:pt idx="17126">
                  <c:v>1061.6300000000001</c:v>
                </c:pt>
                <c:pt idx="17127">
                  <c:v>1020.44</c:v>
                </c:pt>
                <c:pt idx="17128">
                  <c:v>974.25</c:v>
                </c:pt>
                <c:pt idx="17129">
                  <c:v>963.37</c:v>
                </c:pt>
                <c:pt idx="17130">
                  <c:v>1012.61</c:v>
                </c:pt>
                <c:pt idx="17131">
                  <c:v>985.08</c:v>
                </c:pt>
                <c:pt idx="17132">
                  <c:v>956.51</c:v>
                </c:pt>
                <c:pt idx="17133">
                  <c:v>891.32</c:v>
                </c:pt>
                <c:pt idx="17134">
                  <c:v>825.01</c:v>
                </c:pt>
                <c:pt idx="17135">
                  <c:v>770.93</c:v>
                </c:pt>
                <c:pt idx="17136">
                  <c:v>736.24</c:v>
                </c:pt>
                <c:pt idx="17137">
                  <c:v>713.08</c:v>
                </c:pt>
                <c:pt idx="17138">
                  <c:v>689.7</c:v>
                </c:pt>
                <c:pt idx="17139">
                  <c:v>683.39</c:v>
                </c:pt>
                <c:pt idx="17140">
                  <c:v>680.26</c:v>
                </c:pt>
                <c:pt idx="17141">
                  <c:v>693.13</c:v>
                </c:pt>
                <c:pt idx="17142">
                  <c:v>688.44</c:v>
                </c:pt>
                <c:pt idx="17143">
                  <c:v>774.18</c:v>
                </c:pt>
                <c:pt idx="17144">
                  <c:v>862.4</c:v>
                </c:pt>
                <c:pt idx="17145">
                  <c:v>927.22</c:v>
                </c:pt>
                <c:pt idx="17146">
                  <c:v>967.43</c:v>
                </c:pt>
                <c:pt idx="17147">
                  <c:v>973.98</c:v>
                </c:pt>
                <c:pt idx="17148">
                  <c:v>955.11</c:v>
                </c:pt>
                <c:pt idx="17149">
                  <c:v>942.51</c:v>
                </c:pt>
                <c:pt idx="17150">
                  <c:v>911.75</c:v>
                </c:pt>
                <c:pt idx="17151">
                  <c:v>879.17</c:v>
                </c:pt>
                <c:pt idx="17152">
                  <c:v>863.28</c:v>
                </c:pt>
                <c:pt idx="17153">
                  <c:v>891.19</c:v>
                </c:pt>
                <c:pt idx="17154">
                  <c:v>969.59</c:v>
                </c:pt>
                <c:pt idx="17155">
                  <c:v>950.14</c:v>
                </c:pt>
                <c:pt idx="17156">
                  <c:v>925.63</c:v>
                </c:pt>
                <c:pt idx="17157">
                  <c:v>865.02</c:v>
                </c:pt>
                <c:pt idx="17158">
                  <c:v>807.74</c:v>
                </c:pt>
                <c:pt idx="17159">
                  <c:v>763.17</c:v>
                </c:pt>
                <c:pt idx="17160">
                  <c:v>736.36</c:v>
                </c:pt>
                <c:pt idx="17161">
                  <c:v>696.17</c:v>
                </c:pt>
                <c:pt idx="17162">
                  <c:v>677.47</c:v>
                </c:pt>
                <c:pt idx="17163">
                  <c:v>665.68</c:v>
                </c:pt>
                <c:pt idx="17164">
                  <c:v>653.22</c:v>
                </c:pt>
                <c:pt idx="17165">
                  <c:v>663.28</c:v>
                </c:pt>
                <c:pt idx="17166">
                  <c:v>645.64</c:v>
                </c:pt>
                <c:pt idx="17167">
                  <c:v>678.8</c:v>
                </c:pt>
                <c:pt idx="17168">
                  <c:v>735.74</c:v>
                </c:pt>
                <c:pt idx="17169">
                  <c:v>791.26</c:v>
                </c:pt>
                <c:pt idx="17170">
                  <c:v>818.43</c:v>
                </c:pt>
                <c:pt idx="17171">
                  <c:v>828.24</c:v>
                </c:pt>
                <c:pt idx="17172">
                  <c:v>789.12</c:v>
                </c:pt>
                <c:pt idx="17173">
                  <c:v>821.15</c:v>
                </c:pt>
                <c:pt idx="17174">
                  <c:v>820.97</c:v>
                </c:pt>
                <c:pt idx="17175">
                  <c:v>816.9</c:v>
                </c:pt>
                <c:pt idx="17176">
                  <c:v>810.6</c:v>
                </c:pt>
                <c:pt idx="17177">
                  <c:v>834.02</c:v>
                </c:pt>
                <c:pt idx="17178">
                  <c:v>936.83</c:v>
                </c:pt>
                <c:pt idx="17179">
                  <c:v>927.74</c:v>
                </c:pt>
                <c:pt idx="17180">
                  <c:v>907.13</c:v>
                </c:pt>
                <c:pt idx="17181">
                  <c:v>853.28</c:v>
                </c:pt>
                <c:pt idx="17182">
                  <c:v>797.15</c:v>
                </c:pt>
                <c:pt idx="17183">
                  <c:v>751.52</c:v>
                </c:pt>
                <c:pt idx="17184">
                  <c:v>710.32</c:v>
                </c:pt>
                <c:pt idx="17185">
                  <c:v>680.84</c:v>
                </c:pt>
                <c:pt idx="17186">
                  <c:v>662.09</c:v>
                </c:pt>
                <c:pt idx="17187">
                  <c:v>658.41</c:v>
                </c:pt>
                <c:pt idx="17188">
                  <c:v>668.66</c:v>
                </c:pt>
                <c:pt idx="17189">
                  <c:v>700.31</c:v>
                </c:pt>
                <c:pt idx="17190">
                  <c:v>733.16</c:v>
                </c:pt>
                <c:pt idx="17191">
                  <c:v>867.45</c:v>
                </c:pt>
                <c:pt idx="17192">
                  <c:v>988.47</c:v>
                </c:pt>
                <c:pt idx="17193">
                  <c:v>1086.2</c:v>
                </c:pt>
                <c:pt idx="17194">
                  <c:v>1099.48</c:v>
                </c:pt>
                <c:pt idx="17195">
                  <c:v>1108.47</c:v>
                </c:pt>
                <c:pt idx="17196">
                  <c:v>1097.83</c:v>
                </c:pt>
                <c:pt idx="17197">
                  <c:v>1094.02</c:v>
                </c:pt>
                <c:pt idx="17198">
                  <c:v>1070.04</c:v>
                </c:pt>
                <c:pt idx="17199">
                  <c:v>1035.83</c:v>
                </c:pt>
                <c:pt idx="17200">
                  <c:v>977.84</c:v>
                </c:pt>
                <c:pt idx="17201">
                  <c:v>935.52</c:v>
                </c:pt>
                <c:pt idx="17202">
                  <c:v>1013.73</c:v>
                </c:pt>
                <c:pt idx="17203">
                  <c:v>993.96</c:v>
                </c:pt>
                <c:pt idx="17204">
                  <c:v>945.65</c:v>
                </c:pt>
                <c:pt idx="17205">
                  <c:v>880.33</c:v>
                </c:pt>
                <c:pt idx="17206">
                  <c:v>812.56</c:v>
                </c:pt>
                <c:pt idx="17207">
                  <c:v>749.14</c:v>
                </c:pt>
                <c:pt idx="17208">
                  <c:v>706.77</c:v>
                </c:pt>
                <c:pt idx="17209">
                  <c:v>677.8</c:v>
                </c:pt>
                <c:pt idx="17210">
                  <c:v>654.67999999999995</c:v>
                </c:pt>
                <c:pt idx="17211">
                  <c:v>650.17999999999995</c:v>
                </c:pt>
                <c:pt idx="17212">
                  <c:v>653.24</c:v>
                </c:pt>
                <c:pt idx="17213">
                  <c:v>682.61</c:v>
                </c:pt>
                <c:pt idx="17214">
                  <c:v>709.5</c:v>
                </c:pt>
                <c:pt idx="17215">
                  <c:v>863.44</c:v>
                </c:pt>
                <c:pt idx="17216">
                  <c:v>1015.23</c:v>
                </c:pt>
                <c:pt idx="17217">
                  <c:v>1100.26</c:v>
                </c:pt>
                <c:pt idx="17218">
                  <c:v>1132.33</c:v>
                </c:pt>
                <c:pt idx="17219">
                  <c:v>1136.56</c:v>
                </c:pt>
                <c:pt idx="17220">
                  <c:v>1112.83</c:v>
                </c:pt>
                <c:pt idx="17221">
                  <c:v>1131.0999999999999</c:v>
                </c:pt>
                <c:pt idx="17222">
                  <c:v>1106.6400000000001</c:v>
                </c:pt>
                <c:pt idx="17223">
                  <c:v>1077.98</c:v>
                </c:pt>
                <c:pt idx="17224">
                  <c:v>1026.72</c:v>
                </c:pt>
                <c:pt idx="17225">
                  <c:v>962.06</c:v>
                </c:pt>
                <c:pt idx="17226">
                  <c:v>1061.3800000000001</c:v>
                </c:pt>
                <c:pt idx="17227">
                  <c:v>1032.0999999999999</c:v>
                </c:pt>
                <c:pt idx="17228">
                  <c:v>1002.45</c:v>
                </c:pt>
                <c:pt idx="17229">
                  <c:v>927.57</c:v>
                </c:pt>
                <c:pt idx="17230">
                  <c:v>849.53</c:v>
                </c:pt>
                <c:pt idx="17231">
                  <c:v>788.39</c:v>
                </c:pt>
                <c:pt idx="17232">
                  <c:v>736.78</c:v>
                </c:pt>
                <c:pt idx="17233">
                  <c:v>700.62</c:v>
                </c:pt>
                <c:pt idx="17234">
                  <c:v>688.93</c:v>
                </c:pt>
                <c:pt idx="17235">
                  <c:v>674.72</c:v>
                </c:pt>
                <c:pt idx="17236">
                  <c:v>683.97</c:v>
                </c:pt>
                <c:pt idx="17237">
                  <c:v>711.16</c:v>
                </c:pt>
                <c:pt idx="17238">
                  <c:v>734.3</c:v>
                </c:pt>
                <c:pt idx="17239">
                  <c:v>879.17</c:v>
                </c:pt>
                <c:pt idx="17240">
                  <c:v>1021.62</c:v>
                </c:pt>
                <c:pt idx="17241">
                  <c:v>1109.02</c:v>
                </c:pt>
                <c:pt idx="17242">
                  <c:v>1148.83</c:v>
                </c:pt>
                <c:pt idx="17243">
                  <c:v>1148.4000000000001</c:v>
                </c:pt>
                <c:pt idx="17244">
                  <c:v>1139.73</c:v>
                </c:pt>
                <c:pt idx="17245">
                  <c:v>1172.28</c:v>
                </c:pt>
                <c:pt idx="17246">
                  <c:v>1162.6400000000001</c:v>
                </c:pt>
                <c:pt idx="17247">
                  <c:v>1118.82</c:v>
                </c:pt>
                <c:pt idx="17248">
                  <c:v>1034.01</c:v>
                </c:pt>
                <c:pt idx="17249">
                  <c:v>999.75</c:v>
                </c:pt>
                <c:pt idx="17250">
                  <c:v>1086.3599999999999</c:v>
                </c:pt>
                <c:pt idx="17251">
                  <c:v>1076.06</c:v>
                </c:pt>
                <c:pt idx="17252">
                  <c:v>1025.78</c:v>
                </c:pt>
                <c:pt idx="17253">
                  <c:v>962.06</c:v>
                </c:pt>
                <c:pt idx="17254">
                  <c:v>891.43</c:v>
                </c:pt>
                <c:pt idx="17255">
                  <c:v>830.03</c:v>
                </c:pt>
                <c:pt idx="17256">
                  <c:v>784.26</c:v>
                </c:pt>
                <c:pt idx="17257">
                  <c:v>747.65</c:v>
                </c:pt>
                <c:pt idx="17258">
                  <c:v>742.24</c:v>
                </c:pt>
                <c:pt idx="17259">
                  <c:v>730.64</c:v>
                </c:pt>
                <c:pt idx="17260">
                  <c:v>727.51</c:v>
                </c:pt>
                <c:pt idx="17261">
                  <c:v>749.81</c:v>
                </c:pt>
                <c:pt idx="17262">
                  <c:v>762.23</c:v>
                </c:pt>
                <c:pt idx="17263">
                  <c:v>926.67</c:v>
                </c:pt>
                <c:pt idx="17264">
                  <c:v>1045.83</c:v>
                </c:pt>
                <c:pt idx="17265">
                  <c:v>1123.76</c:v>
                </c:pt>
                <c:pt idx="17266">
                  <c:v>1167.97</c:v>
                </c:pt>
                <c:pt idx="17267">
                  <c:v>1197.3499999999999</c:v>
                </c:pt>
                <c:pt idx="17268">
                  <c:v>1179.7</c:v>
                </c:pt>
                <c:pt idx="17269">
                  <c:v>1190.8699999999999</c:v>
                </c:pt>
                <c:pt idx="17270">
                  <c:v>1179.3800000000001</c:v>
                </c:pt>
                <c:pt idx="17271">
                  <c:v>1144.3800000000001</c:v>
                </c:pt>
                <c:pt idx="17272">
                  <c:v>1073.19</c:v>
                </c:pt>
                <c:pt idx="17273">
                  <c:v>1015.28</c:v>
                </c:pt>
                <c:pt idx="17274">
                  <c:v>1119.48</c:v>
                </c:pt>
                <c:pt idx="17275">
                  <c:v>1093.55</c:v>
                </c:pt>
                <c:pt idx="17276">
                  <c:v>1060.45</c:v>
                </c:pt>
                <c:pt idx="17277">
                  <c:v>985.29</c:v>
                </c:pt>
                <c:pt idx="17278">
                  <c:v>906.62</c:v>
                </c:pt>
                <c:pt idx="17279">
                  <c:v>852.61</c:v>
                </c:pt>
                <c:pt idx="17280">
                  <c:v>792.93</c:v>
                </c:pt>
                <c:pt idx="17281">
                  <c:v>760.87</c:v>
                </c:pt>
                <c:pt idx="17282">
                  <c:v>730.35</c:v>
                </c:pt>
                <c:pt idx="17283">
                  <c:v>719.95</c:v>
                </c:pt>
                <c:pt idx="17284">
                  <c:v>729.31</c:v>
                </c:pt>
                <c:pt idx="17285">
                  <c:v>747</c:v>
                </c:pt>
                <c:pt idx="17286">
                  <c:v>760.39</c:v>
                </c:pt>
                <c:pt idx="17287">
                  <c:v>914.37</c:v>
                </c:pt>
                <c:pt idx="17288">
                  <c:v>1063.6600000000001</c:v>
                </c:pt>
                <c:pt idx="17289">
                  <c:v>1141.6099999999999</c:v>
                </c:pt>
                <c:pt idx="17290">
                  <c:v>1161.51</c:v>
                </c:pt>
                <c:pt idx="17291">
                  <c:v>1163.1600000000001</c:v>
                </c:pt>
                <c:pt idx="17292">
                  <c:v>1159.4100000000001</c:v>
                </c:pt>
                <c:pt idx="17293">
                  <c:v>1170.99</c:v>
                </c:pt>
                <c:pt idx="17294">
                  <c:v>1146.8</c:v>
                </c:pt>
                <c:pt idx="17295">
                  <c:v>1103.01</c:v>
                </c:pt>
                <c:pt idx="17296">
                  <c:v>1025.07</c:v>
                </c:pt>
                <c:pt idx="17297">
                  <c:v>991.8</c:v>
                </c:pt>
                <c:pt idx="17298">
                  <c:v>1080.2</c:v>
                </c:pt>
                <c:pt idx="17299">
                  <c:v>1070.23</c:v>
                </c:pt>
                <c:pt idx="17300">
                  <c:v>1047.32</c:v>
                </c:pt>
                <c:pt idx="17301">
                  <c:v>993.7</c:v>
                </c:pt>
                <c:pt idx="17302">
                  <c:v>926.74</c:v>
                </c:pt>
                <c:pt idx="17303">
                  <c:v>862.93</c:v>
                </c:pt>
                <c:pt idx="17304">
                  <c:v>815.88</c:v>
                </c:pt>
                <c:pt idx="17305">
                  <c:v>773.64</c:v>
                </c:pt>
                <c:pt idx="17306">
                  <c:v>757.66</c:v>
                </c:pt>
                <c:pt idx="17307">
                  <c:v>742.43</c:v>
                </c:pt>
                <c:pt idx="17308">
                  <c:v>741.63</c:v>
                </c:pt>
                <c:pt idx="17309">
                  <c:v>754.56</c:v>
                </c:pt>
                <c:pt idx="17310">
                  <c:v>721.37</c:v>
                </c:pt>
                <c:pt idx="17311">
                  <c:v>799.16</c:v>
                </c:pt>
                <c:pt idx="17312">
                  <c:v>892.23</c:v>
                </c:pt>
                <c:pt idx="17313">
                  <c:v>971.47</c:v>
                </c:pt>
                <c:pt idx="17314">
                  <c:v>1003.99</c:v>
                </c:pt>
                <c:pt idx="17315">
                  <c:v>987.55</c:v>
                </c:pt>
                <c:pt idx="17316">
                  <c:v>966.75</c:v>
                </c:pt>
                <c:pt idx="17317">
                  <c:v>949.61</c:v>
                </c:pt>
                <c:pt idx="17318">
                  <c:v>938.4</c:v>
                </c:pt>
                <c:pt idx="17319">
                  <c:v>914.17</c:v>
                </c:pt>
                <c:pt idx="17320">
                  <c:v>911.57</c:v>
                </c:pt>
                <c:pt idx="17321">
                  <c:v>944.37</c:v>
                </c:pt>
                <c:pt idx="17322">
                  <c:v>1034.33</c:v>
                </c:pt>
                <c:pt idx="17323">
                  <c:v>1026.99</c:v>
                </c:pt>
                <c:pt idx="17324">
                  <c:v>991.56</c:v>
                </c:pt>
                <c:pt idx="17325">
                  <c:v>942.88</c:v>
                </c:pt>
                <c:pt idx="17326">
                  <c:v>897.87</c:v>
                </c:pt>
                <c:pt idx="17327">
                  <c:v>868.8</c:v>
                </c:pt>
                <c:pt idx="17328">
                  <c:v>838.33</c:v>
                </c:pt>
                <c:pt idx="17329">
                  <c:v>801.04</c:v>
                </c:pt>
                <c:pt idx="17330">
                  <c:v>773.33</c:v>
                </c:pt>
                <c:pt idx="17331">
                  <c:v>751.56</c:v>
                </c:pt>
                <c:pt idx="17332">
                  <c:v>730.21</c:v>
                </c:pt>
                <c:pt idx="17333">
                  <c:v>720.79</c:v>
                </c:pt>
                <c:pt idx="17334">
                  <c:v>668.22</c:v>
                </c:pt>
                <c:pt idx="17335">
                  <c:v>688.23</c:v>
                </c:pt>
                <c:pt idx="17336">
                  <c:v>720.27</c:v>
                </c:pt>
                <c:pt idx="17337">
                  <c:v>755.51</c:v>
                </c:pt>
                <c:pt idx="17338">
                  <c:v>778.27</c:v>
                </c:pt>
                <c:pt idx="17339">
                  <c:v>790.26</c:v>
                </c:pt>
                <c:pt idx="17340">
                  <c:v>800.9</c:v>
                </c:pt>
                <c:pt idx="17341">
                  <c:v>788.7</c:v>
                </c:pt>
                <c:pt idx="17342">
                  <c:v>795.53</c:v>
                </c:pt>
                <c:pt idx="17343">
                  <c:v>786.83</c:v>
                </c:pt>
                <c:pt idx="17344">
                  <c:v>770.31</c:v>
                </c:pt>
                <c:pt idx="17345">
                  <c:v>772.38</c:v>
                </c:pt>
                <c:pt idx="17346">
                  <c:v>892.33</c:v>
                </c:pt>
                <c:pt idx="17347">
                  <c:v>911.51</c:v>
                </c:pt>
                <c:pt idx="17348">
                  <c:v>904.03</c:v>
                </c:pt>
                <c:pt idx="17349">
                  <c:v>870.03</c:v>
                </c:pt>
                <c:pt idx="17350">
                  <c:v>832.39</c:v>
                </c:pt>
                <c:pt idx="17351">
                  <c:v>783.49</c:v>
                </c:pt>
                <c:pt idx="17352">
                  <c:v>767.04</c:v>
                </c:pt>
                <c:pt idx="17353">
                  <c:v>746.03</c:v>
                </c:pt>
                <c:pt idx="17354">
                  <c:v>721.18</c:v>
                </c:pt>
                <c:pt idx="17355">
                  <c:v>711.57</c:v>
                </c:pt>
                <c:pt idx="17356">
                  <c:v>708.39</c:v>
                </c:pt>
                <c:pt idx="17357">
                  <c:v>708.34</c:v>
                </c:pt>
                <c:pt idx="17358">
                  <c:v>672.39</c:v>
                </c:pt>
                <c:pt idx="17359">
                  <c:v>720.88</c:v>
                </c:pt>
                <c:pt idx="17360">
                  <c:v>778.58</c:v>
                </c:pt>
                <c:pt idx="17361">
                  <c:v>842.18</c:v>
                </c:pt>
                <c:pt idx="17362">
                  <c:v>889.64</c:v>
                </c:pt>
                <c:pt idx="17363">
                  <c:v>918.23</c:v>
                </c:pt>
                <c:pt idx="17364">
                  <c:v>918.2</c:v>
                </c:pt>
                <c:pt idx="17365">
                  <c:v>918.75</c:v>
                </c:pt>
                <c:pt idx="17366">
                  <c:v>905.08</c:v>
                </c:pt>
                <c:pt idx="17367">
                  <c:v>870.97</c:v>
                </c:pt>
                <c:pt idx="17368">
                  <c:v>847.41</c:v>
                </c:pt>
                <c:pt idx="17369">
                  <c:v>845.81</c:v>
                </c:pt>
                <c:pt idx="17370">
                  <c:v>973.38</c:v>
                </c:pt>
                <c:pt idx="17371">
                  <c:v>949.71</c:v>
                </c:pt>
                <c:pt idx="17372">
                  <c:v>925.56</c:v>
                </c:pt>
                <c:pt idx="17373">
                  <c:v>899.7</c:v>
                </c:pt>
                <c:pt idx="17374">
                  <c:v>849.93</c:v>
                </c:pt>
                <c:pt idx="17375">
                  <c:v>804.28</c:v>
                </c:pt>
                <c:pt idx="17376">
                  <c:v>751.85</c:v>
                </c:pt>
                <c:pt idx="17377">
                  <c:v>736.51</c:v>
                </c:pt>
                <c:pt idx="17378">
                  <c:v>731.24</c:v>
                </c:pt>
                <c:pt idx="17379">
                  <c:v>706.66</c:v>
                </c:pt>
                <c:pt idx="17380">
                  <c:v>718.84</c:v>
                </c:pt>
                <c:pt idx="17381">
                  <c:v>746.55</c:v>
                </c:pt>
                <c:pt idx="17382">
                  <c:v>775.31</c:v>
                </c:pt>
                <c:pt idx="17383">
                  <c:v>939.37</c:v>
                </c:pt>
                <c:pt idx="17384">
                  <c:v>1082.6600000000001</c:v>
                </c:pt>
                <c:pt idx="17385">
                  <c:v>1160.44</c:v>
                </c:pt>
                <c:pt idx="17386">
                  <c:v>1193.4100000000001</c:v>
                </c:pt>
                <c:pt idx="17387">
                  <c:v>1192.3699999999999</c:v>
                </c:pt>
                <c:pt idx="17388">
                  <c:v>1198.18</c:v>
                </c:pt>
                <c:pt idx="17389">
                  <c:v>1217.08</c:v>
                </c:pt>
                <c:pt idx="17390">
                  <c:v>1203.3800000000001</c:v>
                </c:pt>
                <c:pt idx="17391">
                  <c:v>1161.8800000000001</c:v>
                </c:pt>
                <c:pt idx="17392">
                  <c:v>1090.0899999999999</c:v>
                </c:pt>
                <c:pt idx="17393">
                  <c:v>1010.5</c:v>
                </c:pt>
                <c:pt idx="17394">
                  <c:v>1089.71</c:v>
                </c:pt>
                <c:pt idx="17395">
                  <c:v>1089.5</c:v>
                </c:pt>
                <c:pt idx="17396">
                  <c:v>1052.96</c:v>
                </c:pt>
                <c:pt idx="17397">
                  <c:v>987.75</c:v>
                </c:pt>
                <c:pt idx="17398">
                  <c:v>909.88</c:v>
                </c:pt>
                <c:pt idx="17399">
                  <c:v>842.95</c:v>
                </c:pt>
                <c:pt idx="17400">
                  <c:v>816</c:v>
                </c:pt>
                <c:pt idx="17401">
                  <c:v>787.56</c:v>
                </c:pt>
                <c:pt idx="17402">
                  <c:v>764.1</c:v>
                </c:pt>
                <c:pt idx="17403">
                  <c:v>745.84</c:v>
                </c:pt>
                <c:pt idx="17404">
                  <c:v>740.52</c:v>
                </c:pt>
                <c:pt idx="17405">
                  <c:v>756.65</c:v>
                </c:pt>
                <c:pt idx="17406">
                  <c:v>783.12</c:v>
                </c:pt>
                <c:pt idx="17407">
                  <c:v>938.21</c:v>
                </c:pt>
                <c:pt idx="17408">
                  <c:v>1071.67</c:v>
                </c:pt>
                <c:pt idx="17409">
                  <c:v>1151.32</c:v>
                </c:pt>
                <c:pt idx="17410">
                  <c:v>1184.57</c:v>
                </c:pt>
                <c:pt idx="17411">
                  <c:v>1198.3800000000001</c:v>
                </c:pt>
                <c:pt idx="17412">
                  <c:v>1205.33</c:v>
                </c:pt>
                <c:pt idx="17413">
                  <c:v>1199.0999999999999</c:v>
                </c:pt>
                <c:pt idx="17414">
                  <c:v>1183.25</c:v>
                </c:pt>
                <c:pt idx="17415">
                  <c:v>1134.33</c:v>
                </c:pt>
                <c:pt idx="17416">
                  <c:v>1062.76</c:v>
                </c:pt>
                <c:pt idx="17417">
                  <c:v>994.34</c:v>
                </c:pt>
                <c:pt idx="17418">
                  <c:v>1092.3599999999999</c:v>
                </c:pt>
                <c:pt idx="17419">
                  <c:v>1068.1600000000001</c:v>
                </c:pt>
                <c:pt idx="17420">
                  <c:v>1022.02</c:v>
                </c:pt>
                <c:pt idx="17421">
                  <c:v>953.78</c:v>
                </c:pt>
                <c:pt idx="17422">
                  <c:v>890.99</c:v>
                </c:pt>
                <c:pt idx="17423">
                  <c:v>829.85</c:v>
                </c:pt>
                <c:pt idx="17424">
                  <c:v>796.1</c:v>
                </c:pt>
                <c:pt idx="17425">
                  <c:v>769.07</c:v>
                </c:pt>
                <c:pt idx="17426">
                  <c:v>751.31</c:v>
                </c:pt>
                <c:pt idx="17427">
                  <c:v>742.92</c:v>
                </c:pt>
                <c:pt idx="17428">
                  <c:v>744.34</c:v>
                </c:pt>
                <c:pt idx="17429">
                  <c:v>765.66</c:v>
                </c:pt>
                <c:pt idx="17430">
                  <c:v>801.95</c:v>
                </c:pt>
                <c:pt idx="17431">
                  <c:v>934.33</c:v>
                </c:pt>
                <c:pt idx="17432">
                  <c:v>1068.07</c:v>
                </c:pt>
                <c:pt idx="17433">
                  <c:v>1146.9100000000001</c:v>
                </c:pt>
                <c:pt idx="17434">
                  <c:v>1189.25</c:v>
                </c:pt>
                <c:pt idx="17435">
                  <c:v>1189.19</c:v>
                </c:pt>
                <c:pt idx="17436">
                  <c:v>1184.44</c:v>
                </c:pt>
                <c:pt idx="17437">
                  <c:v>1199.07</c:v>
                </c:pt>
                <c:pt idx="17438">
                  <c:v>1193.07</c:v>
                </c:pt>
                <c:pt idx="17439">
                  <c:v>1154.93</c:v>
                </c:pt>
                <c:pt idx="17440">
                  <c:v>1077.4000000000001</c:v>
                </c:pt>
                <c:pt idx="17441">
                  <c:v>1014.63</c:v>
                </c:pt>
                <c:pt idx="17442">
                  <c:v>1092.98</c:v>
                </c:pt>
                <c:pt idx="17443">
                  <c:v>1072.98</c:v>
                </c:pt>
                <c:pt idx="17444">
                  <c:v>1034.68</c:v>
                </c:pt>
                <c:pt idx="17445">
                  <c:v>964.21</c:v>
                </c:pt>
                <c:pt idx="17446">
                  <c:v>904.94</c:v>
                </c:pt>
                <c:pt idx="17447">
                  <c:v>850.26</c:v>
                </c:pt>
                <c:pt idx="17448">
                  <c:v>806.08</c:v>
                </c:pt>
                <c:pt idx="17449">
                  <c:v>773.63</c:v>
                </c:pt>
                <c:pt idx="17450">
                  <c:v>753.44</c:v>
                </c:pt>
                <c:pt idx="17451">
                  <c:v>750.95</c:v>
                </c:pt>
                <c:pt idx="17452">
                  <c:v>748.91</c:v>
                </c:pt>
                <c:pt idx="17453">
                  <c:v>767.46</c:v>
                </c:pt>
                <c:pt idx="17454">
                  <c:v>791.72</c:v>
                </c:pt>
                <c:pt idx="17455">
                  <c:v>924.83</c:v>
                </c:pt>
                <c:pt idx="17456">
                  <c:v>1048.77</c:v>
                </c:pt>
                <c:pt idx="17457">
                  <c:v>1138.79</c:v>
                </c:pt>
                <c:pt idx="17458">
                  <c:v>1160.17</c:v>
                </c:pt>
                <c:pt idx="17459">
                  <c:v>1166.69</c:v>
                </c:pt>
                <c:pt idx="17460">
                  <c:v>1172.8800000000001</c:v>
                </c:pt>
                <c:pt idx="17461">
                  <c:v>1176.42</c:v>
                </c:pt>
                <c:pt idx="17462">
                  <c:v>1156.6600000000001</c:v>
                </c:pt>
                <c:pt idx="17463">
                  <c:v>1112.3699999999999</c:v>
                </c:pt>
                <c:pt idx="17464">
                  <c:v>1043.98</c:v>
                </c:pt>
                <c:pt idx="17465">
                  <c:v>984.64</c:v>
                </c:pt>
                <c:pt idx="17466">
                  <c:v>1094.43</c:v>
                </c:pt>
                <c:pt idx="17467">
                  <c:v>1073.48</c:v>
                </c:pt>
                <c:pt idx="17468">
                  <c:v>1047.94</c:v>
                </c:pt>
                <c:pt idx="17469">
                  <c:v>994.51</c:v>
                </c:pt>
                <c:pt idx="17470">
                  <c:v>920.7</c:v>
                </c:pt>
                <c:pt idx="17471">
                  <c:v>863.62</c:v>
                </c:pt>
                <c:pt idx="17472">
                  <c:v>828.5</c:v>
                </c:pt>
                <c:pt idx="17473">
                  <c:v>794.7</c:v>
                </c:pt>
                <c:pt idx="17474">
                  <c:v>772.85</c:v>
                </c:pt>
                <c:pt idx="17475">
                  <c:v>761.68</c:v>
                </c:pt>
                <c:pt idx="17476">
                  <c:v>729.99</c:v>
                </c:pt>
                <c:pt idx="17477">
                  <c:v>749.22</c:v>
                </c:pt>
                <c:pt idx="17478">
                  <c:v>738.08</c:v>
                </c:pt>
                <c:pt idx="17479">
                  <c:v>825.31</c:v>
                </c:pt>
                <c:pt idx="17480">
                  <c:v>928.88</c:v>
                </c:pt>
                <c:pt idx="17481">
                  <c:v>970.88</c:v>
                </c:pt>
                <c:pt idx="17482">
                  <c:v>981.01</c:v>
                </c:pt>
                <c:pt idx="17483">
                  <c:v>972.13</c:v>
                </c:pt>
                <c:pt idx="17484">
                  <c:v>953.25</c:v>
                </c:pt>
                <c:pt idx="17485">
                  <c:v>937.73</c:v>
                </c:pt>
                <c:pt idx="17486">
                  <c:v>921.92</c:v>
                </c:pt>
                <c:pt idx="17487">
                  <c:v>904.88</c:v>
                </c:pt>
                <c:pt idx="17488">
                  <c:v>883.74</c:v>
                </c:pt>
                <c:pt idx="17489">
                  <c:v>888.77</c:v>
                </c:pt>
                <c:pt idx="17490">
                  <c:v>1019.88</c:v>
                </c:pt>
                <c:pt idx="17491">
                  <c:v>1002.08</c:v>
                </c:pt>
                <c:pt idx="17492">
                  <c:v>975.55</c:v>
                </c:pt>
                <c:pt idx="17493">
                  <c:v>926.11</c:v>
                </c:pt>
                <c:pt idx="17494">
                  <c:v>887.96</c:v>
                </c:pt>
                <c:pt idx="17495">
                  <c:v>845.53</c:v>
                </c:pt>
                <c:pt idx="17496">
                  <c:v>815.16</c:v>
                </c:pt>
                <c:pt idx="17497">
                  <c:v>798.2</c:v>
                </c:pt>
                <c:pt idx="17498">
                  <c:v>773.93</c:v>
                </c:pt>
                <c:pt idx="17499">
                  <c:v>754.85</c:v>
                </c:pt>
                <c:pt idx="17500">
                  <c:v>738.44</c:v>
                </c:pt>
                <c:pt idx="17501">
                  <c:v>730.43</c:v>
                </c:pt>
                <c:pt idx="17502">
                  <c:v>668.66</c:v>
                </c:pt>
                <c:pt idx="17503">
                  <c:v>676.79</c:v>
                </c:pt>
                <c:pt idx="17504">
                  <c:v>713.17</c:v>
                </c:pt>
                <c:pt idx="17505">
                  <c:v>739.57</c:v>
                </c:pt>
                <c:pt idx="17506">
                  <c:v>751.4</c:v>
                </c:pt>
                <c:pt idx="17507">
                  <c:v>759.61</c:v>
                </c:pt>
                <c:pt idx="17508">
                  <c:v>759.05</c:v>
                </c:pt>
                <c:pt idx="17509">
                  <c:v>756.14</c:v>
                </c:pt>
                <c:pt idx="17510">
                  <c:v>749.16</c:v>
                </c:pt>
                <c:pt idx="17511">
                  <c:v>741.17</c:v>
                </c:pt>
                <c:pt idx="17512">
                  <c:v>730.37</c:v>
                </c:pt>
                <c:pt idx="17513">
                  <c:v>722.76</c:v>
                </c:pt>
                <c:pt idx="17514">
                  <c:v>843.74</c:v>
                </c:pt>
                <c:pt idx="17515">
                  <c:v>864.38</c:v>
                </c:pt>
                <c:pt idx="17516">
                  <c:v>865.19</c:v>
                </c:pt>
                <c:pt idx="17517">
                  <c:v>850.17</c:v>
                </c:pt>
                <c:pt idx="17518">
                  <c:v>815.37</c:v>
                </c:pt>
                <c:pt idx="17519">
                  <c:v>775.77</c:v>
                </c:pt>
                <c:pt idx="17520">
                  <c:v>743.02</c:v>
                </c:pt>
                <c:pt idx="17521">
                  <c:v>718.32</c:v>
                </c:pt>
                <c:pt idx="17522">
                  <c:v>701.09</c:v>
                </c:pt>
                <c:pt idx="17523">
                  <c:v>689.49</c:v>
                </c:pt>
                <c:pt idx="17524">
                  <c:v>685.24</c:v>
                </c:pt>
                <c:pt idx="17525">
                  <c:v>688.03</c:v>
                </c:pt>
                <c:pt idx="17526">
                  <c:v>665.22</c:v>
                </c:pt>
                <c:pt idx="17527">
                  <c:v>718.48</c:v>
                </c:pt>
                <c:pt idx="17528">
                  <c:v>770.14</c:v>
                </c:pt>
                <c:pt idx="17529">
                  <c:v>822.1</c:v>
                </c:pt>
                <c:pt idx="17530">
                  <c:v>859.57</c:v>
                </c:pt>
                <c:pt idx="17531">
                  <c:v>875.36</c:v>
                </c:pt>
                <c:pt idx="17532">
                  <c:v>885.01</c:v>
                </c:pt>
                <c:pt idx="17533">
                  <c:v>879.73</c:v>
                </c:pt>
                <c:pt idx="17534">
                  <c:v>881.33</c:v>
                </c:pt>
                <c:pt idx="17535">
                  <c:v>869.29</c:v>
                </c:pt>
                <c:pt idx="17536">
                  <c:v>846.88</c:v>
                </c:pt>
                <c:pt idx="17537">
                  <c:v>848.9</c:v>
                </c:pt>
                <c:pt idx="17538">
                  <c:v>966.91</c:v>
                </c:pt>
                <c:pt idx="17539">
                  <c:v>956.98</c:v>
                </c:pt>
                <c:pt idx="17540">
                  <c:v>948.58</c:v>
                </c:pt>
                <c:pt idx="17541">
                  <c:v>911.01</c:v>
                </c:pt>
                <c:pt idx="17542">
                  <c:v>854.87</c:v>
                </c:pt>
                <c:pt idx="17543">
                  <c:v>803.69</c:v>
                </c:pt>
                <c:pt idx="17544">
                  <c:v>765.07</c:v>
                </c:pt>
                <c:pt idx="17545">
                  <c:v>736.73</c:v>
                </c:pt>
                <c:pt idx="17546">
                  <c:v>719.06</c:v>
                </c:pt>
                <c:pt idx="17547">
                  <c:v>709.31</c:v>
                </c:pt>
                <c:pt idx="17548">
                  <c:v>724.89</c:v>
                </c:pt>
                <c:pt idx="17549">
                  <c:v>736.67</c:v>
                </c:pt>
                <c:pt idx="17550">
                  <c:v>769.11</c:v>
                </c:pt>
                <c:pt idx="17551">
                  <c:v>951.09</c:v>
                </c:pt>
                <c:pt idx="17552">
                  <c:v>1083.81</c:v>
                </c:pt>
                <c:pt idx="17553">
                  <c:v>1163.43</c:v>
                </c:pt>
                <c:pt idx="17554">
                  <c:v>1178.94</c:v>
                </c:pt>
                <c:pt idx="17555">
                  <c:v>1178.21</c:v>
                </c:pt>
                <c:pt idx="17556">
                  <c:v>1197.3</c:v>
                </c:pt>
                <c:pt idx="17557">
                  <c:v>1205.4000000000001</c:v>
                </c:pt>
                <c:pt idx="17558">
                  <c:v>1187.07</c:v>
                </c:pt>
                <c:pt idx="17559">
                  <c:v>1134.6300000000001</c:v>
                </c:pt>
                <c:pt idx="17560">
                  <c:v>1054.79</c:v>
                </c:pt>
                <c:pt idx="17561">
                  <c:v>965.24</c:v>
                </c:pt>
                <c:pt idx="17562">
                  <c:v>1050.81</c:v>
                </c:pt>
                <c:pt idx="17563">
                  <c:v>1026.6199999999999</c:v>
                </c:pt>
                <c:pt idx="17564">
                  <c:v>982.5</c:v>
                </c:pt>
                <c:pt idx="17565">
                  <c:v>926.08</c:v>
                </c:pt>
                <c:pt idx="17566">
                  <c:v>852.81</c:v>
                </c:pt>
                <c:pt idx="17567">
                  <c:v>797.69</c:v>
                </c:pt>
                <c:pt idx="17568">
                  <c:v>761.52</c:v>
                </c:pt>
                <c:pt idx="17569">
                  <c:v>737.35</c:v>
                </c:pt>
                <c:pt idx="17570">
                  <c:v>724.99</c:v>
                </c:pt>
                <c:pt idx="17571">
                  <c:v>721.17</c:v>
                </c:pt>
                <c:pt idx="17572">
                  <c:v>725.93</c:v>
                </c:pt>
                <c:pt idx="17573">
                  <c:v>742.03</c:v>
                </c:pt>
                <c:pt idx="17574">
                  <c:v>754.68</c:v>
                </c:pt>
                <c:pt idx="17575">
                  <c:v>926.04</c:v>
                </c:pt>
                <c:pt idx="17576">
                  <c:v>1065.8699999999999</c:v>
                </c:pt>
                <c:pt idx="17577">
                  <c:v>1141.1600000000001</c:v>
                </c:pt>
                <c:pt idx="17578">
                  <c:v>1182.53</c:v>
                </c:pt>
                <c:pt idx="17579">
                  <c:v>1196.18</c:v>
                </c:pt>
                <c:pt idx="17580">
                  <c:v>1195.54</c:v>
                </c:pt>
                <c:pt idx="17581">
                  <c:v>1209.22</c:v>
                </c:pt>
                <c:pt idx="17582">
                  <c:v>1199.69</c:v>
                </c:pt>
                <c:pt idx="17583">
                  <c:v>1153</c:v>
                </c:pt>
                <c:pt idx="17584">
                  <c:v>1071.53</c:v>
                </c:pt>
                <c:pt idx="17585">
                  <c:v>980.33</c:v>
                </c:pt>
                <c:pt idx="17586">
                  <c:v>1069.07</c:v>
                </c:pt>
                <c:pt idx="17587">
                  <c:v>1028.1199999999999</c:v>
                </c:pt>
                <c:pt idx="17588">
                  <c:v>995.71</c:v>
                </c:pt>
                <c:pt idx="17589">
                  <c:v>952.21</c:v>
                </c:pt>
                <c:pt idx="17590">
                  <c:v>890.64</c:v>
                </c:pt>
                <c:pt idx="17591">
                  <c:v>826.89</c:v>
                </c:pt>
                <c:pt idx="17592">
                  <c:v>788.18</c:v>
                </c:pt>
                <c:pt idx="17593">
                  <c:v>756.29</c:v>
                </c:pt>
                <c:pt idx="17594">
                  <c:v>738.68</c:v>
                </c:pt>
                <c:pt idx="17595">
                  <c:v>729.07</c:v>
                </c:pt>
                <c:pt idx="17596">
                  <c:v>730.4</c:v>
                </c:pt>
                <c:pt idx="17597">
                  <c:v>760.71</c:v>
                </c:pt>
                <c:pt idx="17598">
                  <c:v>782.44</c:v>
                </c:pt>
                <c:pt idx="17599">
                  <c:v>952.92</c:v>
                </c:pt>
                <c:pt idx="17600">
                  <c:v>1081.73</c:v>
                </c:pt>
                <c:pt idx="17601">
                  <c:v>1154.6300000000001</c:v>
                </c:pt>
                <c:pt idx="17602">
                  <c:v>1193.6600000000001</c:v>
                </c:pt>
                <c:pt idx="17603">
                  <c:v>1189.26</c:v>
                </c:pt>
                <c:pt idx="17604">
                  <c:v>1209.3599999999999</c:v>
                </c:pt>
                <c:pt idx="17605">
                  <c:v>1214.99</c:v>
                </c:pt>
                <c:pt idx="17606">
                  <c:v>1210.04</c:v>
                </c:pt>
                <c:pt idx="17607">
                  <c:v>1170.2</c:v>
                </c:pt>
                <c:pt idx="17608">
                  <c:v>1090.74</c:v>
                </c:pt>
                <c:pt idx="17609">
                  <c:v>994.65</c:v>
                </c:pt>
                <c:pt idx="17610">
                  <c:v>1082.1300000000001</c:v>
                </c:pt>
                <c:pt idx="17611">
                  <c:v>1051.6199999999999</c:v>
                </c:pt>
                <c:pt idx="17612">
                  <c:v>1027.17</c:v>
                </c:pt>
                <c:pt idx="17613">
                  <c:v>974.53</c:v>
                </c:pt>
                <c:pt idx="17614">
                  <c:v>907.14</c:v>
                </c:pt>
                <c:pt idx="17615">
                  <c:v>834.88</c:v>
                </c:pt>
                <c:pt idx="17616">
                  <c:v>790.11</c:v>
                </c:pt>
                <c:pt idx="17617">
                  <c:v>769.17</c:v>
                </c:pt>
                <c:pt idx="17618">
                  <c:v>749.51</c:v>
                </c:pt>
                <c:pt idx="17619">
                  <c:v>741.15</c:v>
                </c:pt>
                <c:pt idx="17620">
                  <c:v>733.65</c:v>
                </c:pt>
                <c:pt idx="17621">
                  <c:v>762.13</c:v>
                </c:pt>
                <c:pt idx="17622">
                  <c:v>769.28</c:v>
                </c:pt>
                <c:pt idx="17623">
                  <c:v>930.12</c:v>
                </c:pt>
                <c:pt idx="17624">
                  <c:v>1064.1500000000001</c:v>
                </c:pt>
                <c:pt idx="17625">
                  <c:v>1144.6199999999999</c:v>
                </c:pt>
                <c:pt idx="17626">
                  <c:v>1192.49</c:v>
                </c:pt>
                <c:pt idx="17627">
                  <c:v>1195.32</c:v>
                </c:pt>
                <c:pt idx="17628">
                  <c:v>1199.26</c:v>
                </c:pt>
                <c:pt idx="17629">
                  <c:v>1205.31</c:v>
                </c:pt>
                <c:pt idx="17630">
                  <c:v>1198.27</c:v>
                </c:pt>
                <c:pt idx="17631">
                  <c:v>1148.56</c:v>
                </c:pt>
                <c:pt idx="17632">
                  <c:v>1070.43</c:v>
                </c:pt>
                <c:pt idx="17633">
                  <c:v>990.75</c:v>
                </c:pt>
                <c:pt idx="17634">
                  <c:v>1058.1600000000001</c:v>
                </c:pt>
                <c:pt idx="17635">
                  <c:v>1030.9000000000001</c:v>
                </c:pt>
                <c:pt idx="17636">
                  <c:v>997.01</c:v>
                </c:pt>
                <c:pt idx="17637">
                  <c:v>942.96</c:v>
                </c:pt>
                <c:pt idx="17638">
                  <c:v>871.21</c:v>
                </c:pt>
                <c:pt idx="17639">
                  <c:v>824.98</c:v>
                </c:pt>
                <c:pt idx="17640">
                  <c:v>783.58</c:v>
                </c:pt>
                <c:pt idx="17641">
                  <c:v>757.3</c:v>
                </c:pt>
                <c:pt idx="17642">
                  <c:v>737.9</c:v>
                </c:pt>
                <c:pt idx="17643">
                  <c:v>727.13</c:v>
                </c:pt>
                <c:pt idx="17644">
                  <c:v>720.45</c:v>
                </c:pt>
                <c:pt idx="17645">
                  <c:v>735.93</c:v>
                </c:pt>
                <c:pt idx="17646">
                  <c:v>715.86</c:v>
                </c:pt>
                <c:pt idx="17647">
                  <c:v>812.45</c:v>
                </c:pt>
                <c:pt idx="17648">
                  <c:v>928.86</c:v>
                </c:pt>
                <c:pt idx="17649">
                  <c:v>1025.4100000000001</c:v>
                </c:pt>
                <c:pt idx="17650">
                  <c:v>1046.94</c:v>
                </c:pt>
                <c:pt idx="17651">
                  <c:v>1037.3800000000001</c:v>
                </c:pt>
                <c:pt idx="17652">
                  <c:v>1021.72</c:v>
                </c:pt>
                <c:pt idx="17653">
                  <c:v>1001.16</c:v>
                </c:pt>
                <c:pt idx="17654">
                  <c:v>985.35</c:v>
                </c:pt>
                <c:pt idx="17655">
                  <c:v>958.96</c:v>
                </c:pt>
                <c:pt idx="17656">
                  <c:v>930.04</c:v>
                </c:pt>
                <c:pt idx="17657">
                  <c:v>913.28</c:v>
                </c:pt>
                <c:pt idx="17658">
                  <c:v>994.79</c:v>
                </c:pt>
                <c:pt idx="17659">
                  <c:v>978.69</c:v>
                </c:pt>
                <c:pt idx="17660">
                  <c:v>940.93</c:v>
                </c:pt>
                <c:pt idx="17661">
                  <c:v>906.6</c:v>
                </c:pt>
                <c:pt idx="17662">
                  <c:v>855.79</c:v>
                </c:pt>
                <c:pt idx="17663">
                  <c:v>808.47</c:v>
                </c:pt>
                <c:pt idx="17664">
                  <c:v>773.64</c:v>
                </c:pt>
                <c:pt idx="17665">
                  <c:v>746.91</c:v>
                </c:pt>
                <c:pt idx="17666">
                  <c:v>725.69</c:v>
                </c:pt>
                <c:pt idx="17667">
                  <c:v>708.91</c:v>
                </c:pt>
                <c:pt idx="17668">
                  <c:v>708.75</c:v>
                </c:pt>
                <c:pt idx="17669">
                  <c:v>704.63</c:v>
                </c:pt>
                <c:pt idx="17670">
                  <c:v>654.83000000000004</c:v>
                </c:pt>
                <c:pt idx="17671">
                  <c:v>701.46</c:v>
                </c:pt>
                <c:pt idx="17672">
                  <c:v>753.25</c:v>
                </c:pt>
                <c:pt idx="17673">
                  <c:v>801.21</c:v>
                </c:pt>
                <c:pt idx="17674">
                  <c:v>841.38</c:v>
                </c:pt>
                <c:pt idx="17675">
                  <c:v>857.66</c:v>
                </c:pt>
                <c:pt idx="17676">
                  <c:v>860.28</c:v>
                </c:pt>
                <c:pt idx="17677">
                  <c:v>855.13</c:v>
                </c:pt>
                <c:pt idx="17678">
                  <c:v>856.7</c:v>
                </c:pt>
                <c:pt idx="17679">
                  <c:v>844.76</c:v>
                </c:pt>
                <c:pt idx="17680">
                  <c:v>847.46</c:v>
                </c:pt>
                <c:pt idx="17681">
                  <c:v>814.43</c:v>
                </c:pt>
                <c:pt idx="17682">
                  <c:v>911.44</c:v>
                </c:pt>
                <c:pt idx="17683">
                  <c:v>898.41</c:v>
                </c:pt>
                <c:pt idx="17684">
                  <c:v>888.87</c:v>
                </c:pt>
                <c:pt idx="17685">
                  <c:v>866.62</c:v>
                </c:pt>
                <c:pt idx="17686">
                  <c:v>821.82</c:v>
                </c:pt>
                <c:pt idx="17687">
                  <c:v>774.01</c:v>
                </c:pt>
                <c:pt idx="17688">
                  <c:v>741.82</c:v>
                </c:pt>
                <c:pt idx="17689">
                  <c:v>719.99</c:v>
                </c:pt>
                <c:pt idx="17690">
                  <c:v>696</c:v>
                </c:pt>
                <c:pt idx="17691">
                  <c:v>684.81</c:v>
                </c:pt>
                <c:pt idx="17692">
                  <c:v>685.22</c:v>
                </c:pt>
                <c:pt idx="17693">
                  <c:v>690.09</c:v>
                </c:pt>
                <c:pt idx="17694">
                  <c:v>660.63</c:v>
                </c:pt>
                <c:pt idx="17695">
                  <c:v>710.86</c:v>
                </c:pt>
                <c:pt idx="17696">
                  <c:v>777.25</c:v>
                </c:pt>
                <c:pt idx="17697">
                  <c:v>830.48</c:v>
                </c:pt>
                <c:pt idx="17698">
                  <c:v>869.52</c:v>
                </c:pt>
                <c:pt idx="17699">
                  <c:v>880.06</c:v>
                </c:pt>
                <c:pt idx="17700">
                  <c:v>888.51</c:v>
                </c:pt>
                <c:pt idx="17701">
                  <c:v>887.76</c:v>
                </c:pt>
                <c:pt idx="17702">
                  <c:v>869.09</c:v>
                </c:pt>
                <c:pt idx="17703">
                  <c:v>859.36</c:v>
                </c:pt>
                <c:pt idx="17704">
                  <c:v>838.96</c:v>
                </c:pt>
                <c:pt idx="17705">
                  <c:v>828.1</c:v>
                </c:pt>
                <c:pt idx="17706">
                  <c:v>941.88</c:v>
                </c:pt>
                <c:pt idx="17707">
                  <c:v>926.51</c:v>
                </c:pt>
                <c:pt idx="17708">
                  <c:v>917.59</c:v>
                </c:pt>
                <c:pt idx="17709">
                  <c:v>881.87</c:v>
                </c:pt>
                <c:pt idx="17710">
                  <c:v>831.13</c:v>
                </c:pt>
                <c:pt idx="17711">
                  <c:v>779.12</c:v>
                </c:pt>
                <c:pt idx="17712">
                  <c:v>742.89</c:v>
                </c:pt>
                <c:pt idx="17713">
                  <c:v>722.01</c:v>
                </c:pt>
                <c:pt idx="17714">
                  <c:v>706.44</c:v>
                </c:pt>
                <c:pt idx="17715">
                  <c:v>694.01</c:v>
                </c:pt>
                <c:pt idx="17716">
                  <c:v>702.79</c:v>
                </c:pt>
                <c:pt idx="17717">
                  <c:v>726.19</c:v>
                </c:pt>
                <c:pt idx="17718">
                  <c:v>756.07</c:v>
                </c:pt>
                <c:pt idx="17719">
                  <c:v>926.03</c:v>
                </c:pt>
                <c:pt idx="17720">
                  <c:v>1059.99</c:v>
                </c:pt>
                <c:pt idx="17721">
                  <c:v>1152.05</c:v>
                </c:pt>
                <c:pt idx="17722">
                  <c:v>1195.0999999999999</c:v>
                </c:pt>
                <c:pt idx="17723">
                  <c:v>1210.6099999999999</c:v>
                </c:pt>
                <c:pt idx="17724">
                  <c:v>1222.44</c:v>
                </c:pt>
                <c:pt idx="17725">
                  <c:v>1228.43</c:v>
                </c:pt>
                <c:pt idx="17726">
                  <c:v>1221.43</c:v>
                </c:pt>
                <c:pt idx="17727">
                  <c:v>1166.79</c:v>
                </c:pt>
                <c:pt idx="17728">
                  <c:v>1072.9100000000001</c:v>
                </c:pt>
                <c:pt idx="17729">
                  <c:v>988.69</c:v>
                </c:pt>
                <c:pt idx="17730">
                  <c:v>1038.75</c:v>
                </c:pt>
                <c:pt idx="17731">
                  <c:v>1010.36</c:v>
                </c:pt>
                <c:pt idx="17732">
                  <c:v>966.93</c:v>
                </c:pt>
                <c:pt idx="17733">
                  <c:v>916.08</c:v>
                </c:pt>
                <c:pt idx="17734">
                  <c:v>861.89</c:v>
                </c:pt>
                <c:pt idx="17735">
                  <c:v>798.23</c:v>
                </c:pt>
                <c:pt idx="17736">
                  <c:v>758.85</c:v>
                </c:pt>
                <c:pt idx="17737">
                  <c:v>735.51</c:v>
                </c:pt>
                <c:pt idx="17738">
                  <c:v>715.7</c:v>
                </c:pt>
                <c:pt idx="17739">
                  <c:v>701.75</c:v>
                </c:pt>
                <c:pt idx="17740">
                  <c:v>698.44</c:v>
                </c:pt>
                <c:pt idx="17741">
                  <c:v>732.94</c:v>
                </c:pt>
                <c:pt idx="17742">
                  <c:v>758.4</c:v>
                </c:pt>
                <c:pt idx="17743">
                  <c:v>899.68</c:v>
                </c:pt>
                <c:pt idx="17744">
                  <c:v>1030.3900000000001</c:v>
                </c:pt>
                <c:pt idx="17745">
                  <c:v>1128.06</c:v>
                </c:pt>
                <c:pt idx="17746">
                  <c:v>1160.22</c:v>
                </c:pt>
                <c:pt idx="17747">
                  <c:v>1178.9000000000001</c:v>
                </c:pt>
                <c:pt idx="17748">
                  <c:v>1190.82</c:v>
                </c:pt>
                <c:pt idx="17749">
                  <c:v>1217.98</c:v>
                </c:pt>
                <c:pt idx="17750">
                  <c:v>1200.49</c:v>
                </c:pt>
                <c:pt idx="17751">
                  <c:v>1153.1099999999999</c:v>
                </c:pt>
                <c:pt idx="17752">
                  <c:v>1075.4000000000001</c:v>
                </c:pt>
                <c:pt idx="17753">
                  <c:v>980.85</c:v>
                </c:pt>
                <c:pt idx="17754">
                  <c:v>1038.23</c:v>
                </c:pt>
                <c:pt idx="17755">
                  <c:v>997.72</c:v>
                </c:pt>
                <c:pt idx="17756">
                  <c:v>958.28</c:v>
                </c:pt>
                <c:pt idx="17757">
                  <c:v>913.05</c:v>
                </c:pt>
                <c:pt idx="17758">
                  <c:v>867.64</c:v>
                </c:pt>
                <c:pt idx="17759">
                  <c:v>807.37</c:v>
                </c:pt>
                <c:pt idx="17760">
                  <c:v>763.74</c:v>
                </c:pt>
                <c:pt idx="17761">
                  <c:v>740.12</c:v>
                </c:pt>
                <c:pt idx="17762">
                  <c:v>721.84</c:v>
                </c:pt>
                <c:pt idx="17763">
                  <c:v>696.26</c:v>
                </c:pt>
                <c:pt idx="17764">
                  <c:v>707.65</c:v>
                </c:pt>
                <c:pt idx="17765">
                  <c:v>737.14</c:v>
                </c:pt>
                <c:pt idx="17766">
                  <c:v>766.22</c:v>
                </c:pt>
                <c:pt idx="17767">
                  <c:v>929.88</c:v>
                </c:pt>
                <c:pt idx="17768">
                  <c:v>1054.67</c:v>
                </c:pt>
                <c:pt idx="17769">
                  <c:v>1164.1199999999999</c:v>
                </c:pt>
                <c:pt idx="17770">
                  <c:v>1199.32</c:v>
                </c:pt>
                <c:pt idx="17771">
                  <c:v>1204.71</c:v>
                </c:pt>
                <c:pt idx="17772">
                  <c:v>1209.28</c:v>
                </c:pt>
                <c:pt idx="17773">
                  <c:v>1224.1300000000001</c:v>
                </c:pt>
                <c:pt idx="17774">
                  <c:v>1220.4000000000001</c:v>
                </c:pt>
                <c:pt idx="17775">
                  <c:v>1179.1300000000001</c:v>
                </c:pt>
                <c:pt idx="17776">
                  <c:v>1094.1099999999999</c:v>
                </c:pt>
                <c:pt idx="17777">
                  <c:v>1004.07</c:v>
                </c:pt>
                <c:pt idx="17778">
                  <c:v>1063.76</c:v>
                </c:pt>
                <c:pt idx="17779">
                  <c:v>1019.95</c:v>
                </c:pt>
                <c:pt idx="17780">
                  <c:v>987.5</c:v>
                </c:pt>
                <c:pt idx="17781">
                  <c:v>938.83</c:v>
                </c:pt>
                <c:pt idx="17782">
                  <c:v>884.92</c:v>
                </c:pt>
                <c:pt idx="17783">
                  <c:v>826.62</c:v>
                </c:pt>
                <c:pt idx="17784">
                  <c:v>789.93</c:v>
                </c:pt>
                <c:pt idx="17785">
                  <c:v>762.42</c:v>
                </c:pt>
                <c:pt idx="17786">
                  <c:v>738.85</c:v>
                </c:pt>
                <c:pt idx="17787">
                  <c:v>731.52</c:v>
                </c:pt>
                <c:pt idx="17788">
                  <c:v>735.83</c:v>
                </c:pt>
                <c:pt idx="17789">
                  <c:v>761.32</c:v>
                </c:pt>
                <c:pt idx="17790">
                  <c:v>779.53</c:v>
                </c:pt>
                <c:pt idx="17791">
                  <c:v>941.71</c:v>
                </c:pt>
                <c:pt idx="17792">
                  <c:v>1080.19</c:v>
                </c:pt>
                <c:pt idx="17793">
                  <c:v>1174.42</c:v>
                </c:pt>
                <c:pt idx="17794">
                  <c:v>1216.9000000000001</c:v>
                </c:pt>
                <c:pt idx="17795">
                  <c:v>1229.28</c:v>
                </c:pt>
                <c:pt idx="17796">
                  <c:v>1229.8800000000001</c:v>
                </c:pt>
                <c:pt idx="17797">
                  <c:v>1249.01</c:v>
                </c:pt>
                <c:pt idx="17798">
                  <c:v>1217.69</c:v>
                </c:pt>
                <c:pt idx="17799">
                  <c:v>1169.06</c:v>
                </c:pt>
                <c:pt idx="17800">
                  <c:v>1063.99</c:v>
                </c:pt>
                <c:pt idx="17801">
                  <c:v>987.91</c:v>
                </c:pt>
                <c:pt idx="17802">
                  <c:v>1043.94</c:v>
                </c:pt>
                <c:pt idx="17803">
                  <c:v>1016.91</c:v>
                </c:pt>
                <c:pt idx="17804">
                  <c:v>968.35</c:v>
                </c:pt>
                <c:pt idx="17805">
                  <c:v>926.26</c:v>
                </c:pt>
                <c:pt idx="17806">
                  <c:v>873.35</c:v>
                </c:pt>
                <c:pt idx="17807">
                  <c:v>840.91</c:v>
                </c:pt>
                <c:pt idx="17808">
                  <c:v>799.54</c:v>
                </c:pt>
                <c:pt idx="17809">
                  <c:v>768.63</c:v>
                </c:pt>
                <c:pt idx="17810">
                  <c:v>747.8</c:v>
                </c:pt>
                <c:pt idx="17811">
                  <c:v>731.1</c:v>
                </c:pt>
                <c:pt idx="17812">
                  <c:v>726.99</c:v>
                </c:pt>
                <c:pt idx="17813">
                  <c:v>735.03</c:v>
                </c:pt>
                <c:pt idx="17814">
                  <c:v>729.96</c:v>
                </c:pt>
                <c:pt idx="17815">
                  <c:v>815.08</c:v>
                </c:pt>
                <c:pt idx="17816">
                  <c:v>927.1</c:v>
                </c:pt>
                <c:pt idx="17817">
                  <c:v>1001.49</c:v>
                </c:pt>
                <c:pt idx="17818">
                  <c:v>1029.54</c:v>
                </c:pt>
                <c:pt idx="17819">
                  <c:v>1038.18</c:v>
                </c:pt>
                <c:pt idx="17820">
                  <c:v>1002.75</c:v>
                </c:pt>
                <c:pt idx="17821">
                  <c:v>974.51</c:v>
                </c:pt>
                <c:pt idx="17822">
                  <c:v>959.68</c:v>
                </c:pt>
                <c:pt idx="17823">
                  <c:v>923.94</c:v>
                </c:pt>
                <c:pt idx="17824">
                  <c:v>897.02</c:v>
                </c:pt>
                <c:pt idx="17825">
                  <c:v>893.05</c:v>
                </c:pt>
                <c:pt idx="17826">
                  <c:v>987.44</c:v>
                </c:pt>
                <c:pt idx="17827">
                  <c:v>973.15</c:v>
                </c:pt>
                <c:pt idx="17828">
                  <c:v>922.33</c:v>
                </c:pt>
                <c:pt idx="17829">
                  <c:v>903.31</c:v>
                </c:pt>
                <c:pt idx="17830">
                  <c:v>858.59</c:v>
                </c:pt>
                <c:pt idx="17831">
                  <c:v>827.14</c:v>
                </c:pt>
                <c:pt idx="17832">
                  <c:v>786.4</c:v>
                </c:pt>
                <c:pt idx="17833">
                  <c:v>755.76</c:v>
                </c:pt>
                <c:pt idx="17834">
                  <c:v>745.61</c:v>
                </c:pt>
                <c:pt idx="17835">
                  <c:v>742.19</c:v>
                </c:pt>
                <c:pt idx="17836">
                  <c:v>726.2</c:v>
                </c:pt>
                <c:pt idx="17837">
                  <c:v>737.55</c:v>
                </c:pt>
                <c:pt idx="17838">
                  <c:v>695.04</c:v>
                </c:pt>
                <c:pt idx="17839">
                  <c:v>729.77</c:v>
                </c:pt>
                <c:pt idx="17840">
                  <c:v>769.53</c:v>
                </c:pt>
                <c:pt idx="17841">
                  <c:v>815.48</c:v>
                </c:pt>
                <c:pt idx="17842">
                  <c:v>838.3</c:v>
                </c:pt>
                <c:pt idx="17843">
                  <c:v>859.04</c:v>
                </c:pt>
                <c:pt idx="17844">
                  <c:v>886.38</c:v>
                </c:pt>
                <c:pt idx="17845">
                  <c:v>870.77</c:v>
                </c:pt>
                <c:pt idx="17846">
                  <c:v>865.85</c:v>
                </c:pt>
                <c:pt idx="17847">
                  <c:v>859.69</c:v>
                </c:pt>
                <c:pt idx="17848">
                  <c:v>862.81</c:v>
                </c:pt>
                <c:pt idx="17849">
                  <c:v>856.08</c:v>
                </c:pt>
                <c:pt idx="17850">
                  <c:v>955.96</c:v>
                </c:pt>
                <c:pt idx="17851">
                  <c:v>942.75</c:v>
                </c:pt>
                <c:pt idx="17852">
                  <c:v>935.78</c:v>
                </c:pt>
                <c:pt idx="17853">
                  <c:v>916.64</c:v>
                </c:pt>
                <c:pt idx="17854">
                  <c:v>864.38</c:v>
                </c:pt>
                <c:pt idx="17855">
                  <c:v>820.25</c:v>
                </c:pt>
                <c:pt idx="17856">
                  <c:v>786.83</c:v>
                </c:pt>
                <c:pt idx="17857">
                  <c:v>774.81</c:v>
                </c:pt>
                <c:pt idx="17858">
                  <c:v>757.91</c:v>
                </c:pt>
                <c:pt idx="17859">
                  <c:v>732.96</c:v>
                </c:pt>
                <c:pt idx="17860">
                  <c:v>749.82</c:v>
                </c:pt>
                <c:pt idx="17861">
                  <c:v>754.07</c:v>
                </c:pt>
                <c:pt idx="17862">
                  <c:v>777.94</c:v>
                </c:pt>
                <c:pt idx="17863">
                  <c:v>938.39</c:v>
                </c:pt>
                <c:pt idx="17864">
                  <c:v>1073.43</c:v>
                </c:pt>
                <c:pt idx="17865">
                  <c:v>1155.97</c:v>
                </c:pt>
                <c:pt idx="17866">
                  <c:v>1201.6600000000001</c:v>
                </c:pt>
                <c:pt idx="17867">
                  <c:v>1196.6600000000001</c:v>
                </c:pt>
                <c:pt idx="17868">
                  <c:v>1196.5999999999999</c:v>
                </c:pt>
                <c:pt idx="17869">
                  <c:v>1206.95</c:v>
                </c:pt>
                <c:pt idx="17870">
                  <c:v>1201.44</c:v>
                </c:pt>
                <c:pt idx="17871">
                  <c:v>1162.6400000000001</c:v>
                </c:pt>
                <c:pt idx="17872">
                  <c:v>1076.81</c:v>
                </c:pt>
                <c:pt idx="17873">
                  <c:v>977.97</c:v>
                </c:pt>
                <c:pt idx="17874">
                  <c:v>1046.53</c:v>
                </c:pt>
                <c:pt idx="17875">
                  <c:v>1001.1</c:v>
                </c:pt>
                <c:pt idx="17876">
                  <c:v>970.31</c:v>
                </c:pt>
                <c:pt idx="17877">
                  <c:v>924.46</c:v>
                </c:pt>
                <c:pt idx="17878">
                  <c:v>874.92</c:v>
                </c:pt>
                <c:pt idx="17879">
                  <c:v>823.23</c:v>
                </c:pt>
                <c:pt idx="17880">
                  <c:v>783.07</c:v>
                </c:pt>
                <c:pt idx="17881">
                  <c:v>753.49</c:v>
                </c:pt>
                <c:pt idx="17882">
                  <c:v>734.51</c:v>
                </c:pt>
                <c:pt idx="17883">
                  <c:v>729.35</c:v>
                </c:pt>
                <c:pt idx="17884">
                  <c:v>726.63</c:v>
                </c:pt>
                <c:pt idx="17885">
                  <c:v>753.9</c:v>
                </c:pt>
                <c:pt idx="17886">
                  <c:v>780</c:v>
                </c:pt>
                <c:pt idx="17887">
                  <c:v>947.34</c:v>
                </c:pt>
                <c:pt idx="17888">
                  <c:v>1063.94</c:v>
                </c:pt>
                <c:pt idx="17889">
                  <c:v>1159.9000000000001</c:v>
                </c:pt>
                <c:pt idx="17890">
                  <c:v>1187.8900000000001</c:v>
                </c:pt>
                <c:pt idx="17891">
                  <c:v>1195.97</c:v>
                </c:pt>
                <c:pt idx="17892">
                  <c:v>1215.1400000000001</c:v>
                </c:pt>
                <c:pt idx="17893">
                  <c:v>1223.32</c:v>
                </c:pt>
                <c:pt idx="17894">
                  <c:v>1222.05</c:v>
                </c:pt>
                <c:pt idx="17895">
                  <c:v>1181.45</c:v>
                </c:pt>
                <c:pt idx="17896">
                  <c:v>1100.23</c:v>
                </c:pt>
                <c:pt idx="17897">
                  <c:v>1027.0899999999999</c:v>
                </c:pt>
                <c:pt idx="17898">
                  <c:v>1096.0899999999999</c:v>
                </c:pt>
                <c:pt idx="17899">
                  <c:v>1062.49</c:v>
                </c:pt>
                <c:pt idx="17900">
                  <c:v>986.05</c:v>
                </c:pt>
                <c:pt idx="17901">
                  <c:v>955.57</c:v>
                </c:pt>
                <c:pt idx="17902">
                  <c:v>911.28</c:v>
                </c:pt>
                <c:pt idx="17903">
                  <c:v>846.77</c:v>
                </c:pt>
                <c:pt idx="17904">
                  <c:v>809.26</c:v>
                </c:pt>
                <c:pt idx="17905">
                  <c:v>782.48</c:v>
                </c:pt>
                <c:pt idx="17906">
                  <c:v>761.78</c:v>
                </c:pt>
                <c:pt idx="17907">
                  <c:v>749.8</c:v>
                </c:pt>
                <c:pt idx="17908">
                  <c:v>756.15</c:v>
                </c:pt>
                <c:pt idx="17909">
                  <c:v>775.01</c:v>
                </c:pt>
                <c:pt idx="17910">
                  <c:v>788.28</c:v>
                </c:pt>
                <c:pt idx="17911">
                  <c:v>939.72</c:v>
                </c:pt>
                <c:pt idx="17912">
                  <c:v>1073.1199999999999</c:v>
                </c:pt>
                <c:pt idx="17913">
                  <c:v>1172.05</c:v>
                </c:pt>
                <c:pt idx="17914">
                  <c:v>1208.8699999999999</c:v>
                </c:pt>
                <c:pt idx="17915">
                  <c:v>1207.23</c:v>
                </c:pt>
                <c:pt idx="17916">
                  <c:v>1198.3399999999999</c:v>
                </c:pt>
                <c:pt idx="17917">
                  <c:v>1223.3399999999999</c:v>
                </c:pt>
                <c:pt idx="17918">
                  <c:v>1207.28</c:v>
                </c:pt>
                <c:pt idx="17919">
                  <c:v>1162.8499999999999</c:v>
                </c:pt>
                <c:pt idx="17920">
                  <c:v>1087.6400000000001</c:v>
                </c:pt>
                <c:pt idx="17921">
                  <c:v>994.58</c:v>
                </c:pt>
                <c:pt idx="17922">
                  <c:v>1068.21</c:v>
                </c:pt>
                <c:pt idx="17923">
                  <c:v>1025.3599999999999</c:v>
                </c:pt>
                <c:pt idx="17924">
                  <c:v>995.38</c:v>
                </c:pt>
                <c:pt idx="17925">
                  <c:v>949.39</c:v>
                </c:pt>
                <c:pt idx="17926">
                  <c:v>885.12</c:v>
                </c:pt>
                <c:pt idx="17927">
                  <c:v>825.93</c:v>
                </c:pt>
                <c:pt idx="17928">
                  <c:v>780.26</c:v>
                </c:pt>
                <c:pt idx="17929">
                  <c:v>775.5</c:v>
                </c:pt>
                <c:pt idx="17930">
                  <c:v>757.84</c:v>
                </c:pt>
                <c:pt idx="17931">
                  <c:v>737.58</c:v>
                </c:pt>
                <c:pt idx="17932">
                  <c:v>736.4</c:v>
                </c:pt>
                <c:pt idx="17933">
                  <c:v>769.62</c:v>
                </c:pt>
                <c:pt idx="17934">
                  <c:v>788.2</c:v>
                </c:pt>
                <c:pt idx="17935">
                  <c:v>938.95</c:v>
                </c:pt>
                <c:pt idx="17936">
                  <c:v>1058.55</c:v>
                </c:pt>
                <c:pt idx="17937">
                  <c:v>1155.8900000000001</c:v>
                </c:pt>
                <c:pt idx="17938">
                  <c:v>1193.3499999999999</c:v>
                </c:pt>
                <c:pt idx="17939">
                  <c:v>1198.96</c:v>
                </c:pt>
                <c:pt idx="17940">
                  <c:v>1210.33</c:v>
                </c:pt>
                <c:pt idx="17941">
                  <c:v>1228.21</c:v>
                </c:pt>
                <c:pt idx="17942">
                  <c:v>1214.57</c:v>
                </c:pt>
                <c:pt idx="17943">
                  <c:v>1168.5899999999999</c:v>
                </c:pt>
                <c:pt idx="17944">
                  <c:v>1090.08</c:v>
                </c:pt>
                <c:pt idx="17945">
                  <c:v>986.79</c:v>
                </c:pt>
                <c:pt idx="17946">
                  <c:v>1067.0899999999999</c:v>
                </c:pt>
                <c:pt idx="17947">
                  <c:v>1004.78</c:v>
                </c:pt>
                <c:pt idx="17948">
                  <c:v>980.42</c:v>
                </c:pt>
                <c:pt idx="17949">
                  <c:v>943.95</c:v>
                </c:pt>
                <c:pt idx="17950">
                  <c:v>889.64</c:v>
                </c:pt>
                <c:pt idx="17951">
                  <c:v>836.67</c:v>
                </c:pt>
                <c:pt idx="17952">
                  <c:v>788.39</c:v>
                </c:pt>
                <c:pt idx="17953">
                  <c:v>740.09</c:v>
                </c:pt>
                <c:pt idx="17954">
                  <c:v>722.85</c:v>
                </c:pt>
                <c:pt idx="17955">
                  <c:v>711.49</c:v>
                </c:pt>
                <c:pt idx="17956">
                  <c:v>707.88</c:v>
                </c:pt>
                <c:pt idx="17957">
                  <c:v>739.71</c:v>
                </c:pt>
                <c:pt idx="17958">
                  <c:v>758.73</c:v>
                </c:pt>
                <c:pt idx="17959">
                  <c:v>917.86</c:v>
                </c:pt>
                <c:pt idx="17960">
                  <c:v>1052.75</c:v>
                </c:pt>
                <c:pt idx="17961">
                  <c:v>1143.56</c:v>
                </c:pt>
                <c:pt idx="17962">
                  <c:v>1184.1099999999999</c:v>
                </c:pt>
                <c:pt idx="17963">
                  <c:v>1191.5999999999999</c:v>
                </c:pt>
                <c:pt idx="17964">
                  <c:v>1192.26</c:v>
                </c:pt>
                <c:pt idx="17965">
                  <c:v>1208.9100000000001</c:v>
                </c:pt>
                <c:pt idx="17966">
                  <c:v>1197.08</c:v>
                </c:pt>
                <c:pt idx="17967">
                  <c:v>1158.58</c:v>
                </c:pt>
                <c:pt idx="17968">
                  <c:v>1076.2</c:v>
                </c:pt>
                <c:pt idx="17969">
                  <c:v>985.93</c:v>
                </c:pt>
                <c:pt idx="17970">
                  <c:v>1047.82</c:v>
                </c:pt>
                <c:pt idx="17971">
                  <c:v>1009.85</c:v>
                </c:pt>
                <c:pt idx="17972">
                  <c:v>966.95</c:v>
                </c:pt>
                <c:pt idx="17973">
                  <c:v>920.72</c:v>
                </c:pt>
                <c:pt idx="17974">
                  <c:v>864.59</c:v>
                </c:pt>
                <c:pt idx="17975">
                  <c:v>821.56</c:v>
                </c:pt>
                <c:pt idx="17976">
                  <c:v>768.9</c:v>
                </c:pt>
                <c:pt idx="17977">
                  <c:v>745.25</c:v>
                </c:pt>
                <c:pt idx="17978">
                  <c:v>726</c:v>
                </c:pt>
                <c:pt idx="17979">
                  <c:v>711.73</c:v>
                </c:pt>
                <c:pt idx="17980">
                  <c:v>709.12</c:v>
                </c:pt>
                <c:pt idx="17981">
                  <c:v>719.07</c:v>
                </c:pt>
                <c:pt idx="17982">
                  <c:v>705.32</c:v>
                </c:pt>
                <c:pt idx="17983">
                  <c:v>800.56</c:v>
                </c:pt>
                <c:pt idx="17984">
                  <c:v>908.52</c:v>
                </c:pt>
                <c:pt idx="17985">
                  <c:v>993.41</c:v>
                </c:pt>
                <c:pt idx="17986">
                  <c:v>1023.5</c:v>
                </c:pt>
                <c:pt idx="17987">
                  <c:v>1023.96</c:v>
                </c:pt>
                <c:pt idx="17988">
                  <c:v>1005.83</c:v>
                </c:pt>
                <c:pt idx="17989">
                  <c:v>976.87</c:v>
                </c:pt>
                <c:pt idx="17990">
                  <c:v>945.37</c:v>
                </c:pt>
                <c:pt idx="17991">
                  <c:v>924.13</c:v>
                </c:pt>
                <c:pt idx="17992">
                  <c:v>894.79</c:v>
                </c:pt>
                <c:pt idx="17993">
                  <c:v>866.36</c:v>
                </c:pt>
                <c:pt idx="17994">
                  <c:v>958.17</c:v>
                </c:pt>
                <c:pt idx="17995">
                  <c:v>949.16</c:v>
                </c:pt>
                <c:pt idx="17996">
                  <c:v>916.02</c:v>
                </c:pt>
                <c:pt idx="17997">
                  <c:v>874.91</c:v>
                </c:pt>
                <c:pt idx="17998">
                  <c:v>834.11</c:v>
                </c:pt>
                <c:pt idx="17999">
                  <c:v>791.01</c:v>
                </c:pt>
                <c:pt idx="18000">
                  <c:v>743.33</c:v>
                </c:pt>
                <c:pt idx="18001">
                  <c:v>725.08</c:v>
                </c:pt>
                <c:pt idx="18002">
                  <c:v>704.22</c:v>
                </c:pt>
                <c:pt idx="18003">
                  <c:v>690.83</c:v>
                </c:pt>
                <c:pt idx="18004">
                  <c:v>679.91</c:v>
                </c:pt>
                <c:pt idx="18005">
                  <c:v>676.22</c:v>
                </c:pt>
                <c:pt idx="18006">
                  <c:v>646.54</c:v>
                </c:pt>
                <c:pt idx="18007">
                  <c:v>685.37</c:v>
                </c:pt>
                <c:pt idx="18008">
                  <c:v>732.54</c:v>
                </c:pt>
                <c:pt idx="18009">
                  <c:v>781.47</c:v>
                </c:pt>
                <c:pt idx="18010">
                  <c:v>828.76</c:v>
                </c:pt>
                <c:pt idx="18011">
                  <c:v>855.58</c:v>
                </c:pt>
                <c:pt idx="18012">
                  <c:v>867.76</c:v>
                </c:pt>
                <c:pt idx="18013">
                  <c:v>866.11</c:v>
                </c:pt>
                <c:pt idx="18014">
                  <c:v>843.83</c:v>
                </c:pt>
                <c:pt idx="18015">
                  <c:v>837.71</c:v>
                </c:pt>
                <c:pt idx="18016">
                  <c:v>825.06</c:v>
                </c:pt>
                <c:pt idx="18017">
                  <c:v>821.03</c:v>
                </c:pt>
                <c:pt idx="18018">
                  <c:v>910.01</c:v>
                </c:pt>
                <c:pt idx="18019">
                  <c:v>901.57</c:v>
                </c:pt>
                <c:pt idx="18020">
                  <c:v>889.06</c:v>
                </c:pt>
                <c:pt idx="18021">
                  <c:v>863</c:v>
                </c:pt>
                <c:pt idx="18022">
                  <c:v>824.38</c:v>
                </c:pt>
                <c:pt idx="18023">
                  <c:v>776.99</c:v>
                </c:pt>
                <c:pt idx="18024">
                  <c:v>740.18</c:v>
                </c:pt>
                <c:pt idx="18025">
                  <c:v>710.62</c:v>
                </c:pt>
                <c:pt idx="18026">
                  <c:v>692.74</c:v>
                </c:pt>
                <c:pt idx="18027">
                  <c:v>683.02</c:v>
                </c:pt>
                <c:pt idx="18028">
                  <c:v>690.07</c:v>
                </c:pt>
                <c:pt idx="18029">
                  <c:v>716.08</c:v>
                </c:pt>
                <c:pt idx="18030">
                  <c:v>727.97</c:v>
                </c:pt>
                <c:pt idx="18031">
                  <c:v>877.71</c:v>
                </c:pt>
                <c:pt idx="18032">
                  <c:v>1055.53</c:v>
                </c:pt>
                <c:pt idx="18033">
                  <c:v>1150.3599999999999</c:v>
                </c:pt>
                <c:pt idx="18034">
                  <c:v>1197.3</c:v>
                </c:pt>
                <c:pt idx="18035">
                  <c:v>1207.76</c:v>
                </c:pt>
                <c:pt idx="18036">
                  <c:v>1192.78</c:v>
                </c:pt>
                <c:pt idx="18037">
                  <c:v>1212.96</c:v>
                </c:pt>
                <c:pt idx="18038">
                  <c:v>1203.56</c:v>
                </c:pt>
                <c:pt idx="18039">
                  <c:v>1146.08</c:v>
                </c:pt>
                <c:pt idx="18040">
                  <c:v>1077</c:v>
                </c:pt>
                <c:pt idx="18041">
                  <c:v>983.11</c:v>
                </c:pt>
                <c:pt idx="18042">
                  <c:v>1043.47</c:v>
                </c:pt>
                <c:pt idx="18043">
                  <c:v>992.73</c:v>
                </c:pt>
                <c:pt idx="18044">
                  <c:v>967.32</c:v>
                </c:pt>
                <c:pt idx="18045">
                  <c:v>916.75</c:v>
                </c:pt>
                <c:pt idx="18046">
                  <c:v>854.81</c:v>
                </c:pt>
                <c:pt idx="18047">
                  <c:v>810.4</c:v>
                </c:pt>
                <c:pt idx="18048">
                  <c:v>756.52</c:v>
                </c:pt>
                <c:pt idx="18049">
                  <c:v>731.17</c:v>
                </c:pt>
                <c:pt idx="18050">
                  <c:v>715.78</c:v>
                </c:pt>
                <c:pt idx="18051">
                  <c:v>707.72</c:v>
                </c:pt>
                <c:pt idx="18052">
                  <c:v>707.13</c:v>
                </c:pt>
                <c:pt idx="18053">
                  <c:v>734.97</c:v>
                </c:pt>
                <c:pt idx="18054">
                  <c:v>759.3</c:v>
                </c:pt>
                <c:pt idx="18055">
                  <c:v>916.33</c:v>
                </c:pt>
                <c:pt idx="18056">
                  <c:v>1058.26</c:v>
                </c:pt>
                <c:pt idx="18057">
                  <c:v>1146.22</c:v>
                </c:pt>
                <c:pt idx="18058">
                  <c:v>1196.18</c:v>
                </c:pt>
                <c:pt idx="18059">
                  <c:v>1198.96</c:v>
                </c:pt>
                <c:pt idx="18060">
                  <c:v>1195.83</c:v>
                </c:pt>
                <c:pt idx="18061">
                  <c:v>1218.5</c:v>
                </c:pt>
                <c:pt idx="18062">
                  <c:v>1202.02</c:v>
                </c:pt>
                <c:pt idx="18063">
                  <c:v>1149.74</c:v>
                </c:pt>
                <c:pt idx="18064">
                  <c:v>1072.1500000000001</c:v>
                </c:pt>
                <c:pt idx="18065">
                  <c:v>989.62</c:v>
                </c:pt>
                <c:pt idx="18066">
                  <c:v>1060.07</c:v>
                </c:pt>
                <c:pt idx="18067">
                  <c:v>1027.32</c:v>
                </c:pt>
                <c:pt idx="18068">
                  <c:v>967.42</c:v>
                </c:pt>
                <c:pt idx="18069">
                  <c:v>887.35</c:v>
                </c:pt>
                <c:pt idx="18070">
                  <c:v>848.07</c:v>
                </c:pt>
                <c:pt idx="18071">
                  <c:v>791.35</c:v>
                </c:pt>
                <c:pt idx="18072">
                  <c:v>763.01</c:v>
                </c:pt>
                <c:pt idx="18073">
                  <c:v>735.32</c:v>
                </c:pt>
                <c:pt idx="18074">
                  <c:v>710.99</c:v>
                </c:pt>
                <c:pt idx="18075">
                  <c:v>695.41</c:v>
                </c:pt>
                <c:pt idx="18076">
                  <c:v>711.9</c:v>
                </c:pt>
                <c:pt idx="18077">
                  <c:v>733.05</c:v>
                </c:pt>
                <c:pt idx="18078">
                  <c:v>756.61</c:v>
                </c:pt>
                <c:pt idx="18079">
                  <c:v>900.35</c:v>
                </c:pt>
                <c:pt idx="18080">
                  <c:v>1038.3499999999999</c:v>
                </c:pt>
                <c:pt idx="18081">
                  <c:v>1132.68</c:v>
                </c:pt>
                <c:pt idx="18082">
                  <c:v>1178.93</c:v>
                </c:pt>
                <c:pt idx="18083">
                  <c:v>1193</c:v>
                </c:pt>
                <c:pt idx="18084">
                  <c:v>1199.92</c:v>
                </c:pt>
                <c:pt idx="18085">
                  <c:v>1206.07</c:v>
                </c:pt>
                <c:pt idx="18086">
                  <c:v>1212.9100000000001</c:v>
                </c:pt>
                <c:pt idx="18087">
                  <c:v>1160.02</c:v>
                </c:pt>
                <c:pt idx="18088">
                  <c:v>1070.8800000000001</c:v>
                </c:pt>
                <c:pt idx="18089">
                  <c:v>978.42</c:v>
                </c:pt>
                <c:pt idx="18090">
                  <c:v>1040.3399999999999</c:v>
                </c:pt>
                <c:pt idx="18091">
                  <c:v>1007.06</c:v>
                </c:pt>
                <c:pt idx="18092">
                  <c:v>957.73</c:v>
                </c:pt>
                <c:pt idx="18093">
                  <c:v>907.66</c:v>
                </c:pt>
                <c:pt idx="18094">
                  <c:v>848.26</c:v>
                </c:pt>
                <c:pt idx="18095">
                  <c:v>790.78</c:v>
                </c:pt>
                <c:pt idx="18096">
                  <c:v>750.59</c:v>
                </c:pt>
                <c:pt idx="18097">
                  <c:v>723.61</c:v>
                </c:pt>
                <c:pt idx="18098">
                  <c:v>708.19</c:v>
                </c:pt>
                <c:pt idx="18099">
                  <c:v>693.43</c:v>
                </c:pt>
                <c:pt idx="18100">
                  <c:v>698.5</c:v>
                </c:pt>
                <c:pt idx="18101">
                  <c:v>728.26</c:v>
                </c:pt>
                <c:pt idx="18102">
                  <c:v>747.19</c:v>
                </c:pt>
                <c:pt idx="18103">
                  <c:v>887</c:v>
                </c:pt>
                <c:pt idx="18104">
                  <c:v>1024.53</c:v>
                </c:pt>
                <c:pt idx="18105">
                  <c:v>1134.93</c:v>
                </c:pt>
                <c:pt idx="18106">
                  <c:v>1182.6099999999999</c:v>
                </c:pt>
                <c:pt idx="18107">
                  <c:v>1197.93</c:v>
                </c:pt>
                <c:pt idx="18108">
                  <c:v>1191.17</c:v>
                </c:pt>
                <c:pt idx="18109">
                  <c:v>1209.1600000000001</c:v>
                </c:pt>
                <c:pt idx="18110">
                  <c:v>1193.51</c:v>
                </c:pt>
                <c:pt idx="18111">
                  <c:v>1153.7</c:v>
                </c:pt>
                <c:pt idx="18112">
                  <c:v>1077.05</c:v>
                </c:pt>
                <c:pt idx="18113">
                  <c:v>984.74</c:v>
                </c:pt>
                <c:pt idx="18114">
                  <c:v>1057.17</c:v>
                </c:pt>
                <c:pt idx="18115">
                  <c:v>1021.36</c:v>
                </c:pt>
                <c:pt idx="18116">
                  <c:v>977.73</c:v>
                </c:pt>
                <c:pt idx="18117">
                  <c:v>933.7</c:v>
                </c:pt>
                <c:pt idx="18118">
                  <c:v>871.83</c:v>
                </c:pt>
                <c:pt idx="18119">
                  <c:v>833.19</c:v>
                </c:pt>
                <c:pt idx="18120">
                  <c:v>780.86</c:v>
                </c:pt>
                <c:pt idx="18121">
                  <c:v>749.53</c:v>
                </c:pt>
                <c:pt idx="18122">
                  <c:v>739.45</c:v>
                </c:pt>
                <c:pt idx="18123">
                  <c:v>730.2</c:v>
                </c:pt>
                <c:pt idx="18124">
                  <c:v>726.64</c:v>
                </c:pt>
                <c:pt idx="18125">
                  <c:v>756.23</c:v>
                </c:pt>
                <c:pt idx="18126">
                  <c:v>778.39</c:v>
                </c:pt>
                <c:pt idx="18127">
                  <c:v>924.82</c:v>
                </c:pt>
                <c:pt idx="18128">
                  <c:v>1046.0899999999999</c:v>
                </c:pt>
                <c:pt idx="18129">
                  <c:v>1137.1400000000001</c:v>
                </c:pt>
                <c:pt idx="18130">
                  <c:v>1179.3</c:v>
                </c:pt>
                <c:pt idx="18131">
                  <c:v>1182.1600000000001</c:v>
                </c:pt>
                <c:pt idx="18132">
                  <c:v>1182.98</c:v>
                </c:pt>
                <c:pt idx="18133">
                  <c:v>1206.01</c:v>
                </c:pt>
                <c:pt idx="18134">
                  <c:v>1202.22</c:v>
                </c:pt>
                <c:pt idx="18135">
                  <c:v>1155.31</c:v>
                </c:pt>
                <c:pt idx="18136">
                  <c:v>1065.3900000000001</c:v>
                </c:pt>
                <c:pt idx="18137">
                  <c:v>976.51</c:v>
                </c:pt>
                <c:pt idx="18138">
                  <c:v>1036.27</c:v>
                </c:pt>
                <c:pt idx="18139">
                  <c:v>1008.68</c:v>
                </c:pt>
                <c:pt idx="18140">
                  <c:v>986.08</c:v>
                </c:pt>
                <c:pt idx="18141">
                  <c:v>941.95</c:v>
                </c:pt>
                <c:pt idx="18142">
                  <c:v>884.41</c:v>
                </c:pt>
                <c:pt idx="18143">
                  <c:v>835.38</c:v>
                </c:pt>
                <c:pt idx="18144">
                  <c:v>801.5</c:v>
                </c:pt>
                <c:pt idx="18145">
                  <c:v>773.77</c:v>
                </c:pt>
                <c:pt idx="18146">
                  <c:v>749.87</c:v>
                </c:pt>
                <c:pt idx="18147">
                  <c:v>708.97</c:v>
                </c:pt>
                <c:pt idx="18148">
                  <c:v>715.53</c:v>
                </c:pt>
                <c:pt idx="18149">
                  <c:v>724.93</c:v>
                </c:pt>
                <c:pt idx="18150">
                  <c:v>720.09</c:v>
                </c:pt>
                <c:pt idx="18151">
                  <c:v>802.29</c:v>
                </c:pt>
                <c:pt idx="18152">
                  <c:v>908.49</c:v>
                </c:pt>
                <c:pt idx="18153">
                  <c:v>992.53</c:v>
                </c:pt>
                <c:pt idx="18154">
                  <c:v>1033.47</c:v>
                </c:pt>
                <c:pt idx="18155">
                  <c:v>1027.31</c:v>
                </c:pt>
                <c:pt idx="18156">
                  <c:v>1007.67</c:v>
                </c:pt>
                <c:pt idx="18157">
                  <c:v>982.11</c:v>
                </c:pt>
                <c:pt idx="18158">
                  <c:v>967.35</c:v>
                </c:pt>
                <c:pt idx="18159">
                  <c:v>944.61</c:v>
                </c:pt>
                <c:pt idx="18160">
                  <c:v>916.97</c:v>
                </c:pt>
                <c:pt idx="18161">
                  <c:v>883.7</c:v>
                </c:pt>
                <c:pt idx="18162">
                  <c:v>967.34</c:v>
                </c:pt>
                <c:pt idx="18163">
                  <c:v>960.85</c:v>
                </c:pt>
                <c:pt idx="18164">
                  <c:v>916.08</c:v>
                </c:pt>
                <c:pt idx="18165">
                  <c:v>877.35</c:v>
                </c:pt>
                <c:pt idx="18166">
                  <c:v>837.55</c:v>
                </c:pt>
                <c:pt idx="18167">
                  <c:v>793.39</c:v>
                </c:pt>
                <c:pt idx="18168">
                  <c:v>761.68</c:v>
                </c:pt>
                <c:pt idx="18169">
                  <c:v>733.68</c:v>
                </c:pt>
                <c:pt idx="18170">
                  <c:v>702.59</c:v>
                </c:pt>
                <c:pt idx="18171">
                  <c:v>687.56</c:v>
                </c:pt>
                <c:pt idx="18172">
                  <c:v>675.77</c:v>
                </c:pt>
                <c:pt idx="18173">
                  <c:v>676.31</c:v>
                </c:pt>
                <c:pt idx="18174">
                  <c:v>650.05999999999995</c:v>
                </c:pt>
                <c:pt idx="18175">
                  <c:v>702.18</c:v>
                </c:pt>
                <c:pt idx="18176">
                  <c:v>749.81</c:v>
                </c:pt>
                <c:pt idx="18177">
                  <c:v>802.47</c:v>
                </c:pt>
                <c:pt idx="18178">
                  <c:v>853.71</c:v>
                </c:pt>
                <c:pt idx="18179">
                  <c:v>855.3</c:v>
                </c:pt>
                <c:pt idx="18180">
                  <c:v>867.28</c:v>
                </c:pt>
                <c:pt idx="18181">
                  <c:v>858.54</c:v>
                </c:pt>
                <c:pt idx="18182">
                  <c:v>861.02</c:v>
                </c:pt>
                <c:pt idx="18183">
                  <c:v>851.13</c:v>
                </c:pt>
                <c:pt idx="18184">
                  <c:v>836.99</c:v>
                </c:pt>
                <c:pt idx="18185">
                  <c:v>830.62</c:v>
                </c:pt>
                <c:pt idx="18186">
                  <c:v>928.74</c:v>
                </c:pt>
                <c:pt idx="18187">
                  <c:v>921.14</c:v>
                </c:pt>
                <c:pt idx="18188">
                  <c:v>914.12</c:v>
                </c:pt>
                <c:pt idx="18189">
                  <c:v>894.15</c:v>
                </c:pt>
                <c:pt idx="18190">
                  <c:v>849.98</c:v>
                </c:pt>
                <c:pt idx="18191">
                  <c:v>805.92</c:v>
                </c:pt>
                <c:pt idx="18192">
                  <c:v>764.55</c:v>
                </c:pt>
                <c:pt idx="18193">
                  <c:v>746.07</c:v>
                </c:pt>
                <c:pt idx="18194">
                  <c:v>731.27</c:v>
                </c:pt>
                <c:pt idx="18195">
                  <c:v>722.35</c:v>
                </c:pt>
                <c:pt idx="18196">
                  <c:v>710.07</c:v>
                </c:pt>
                <c:pt idx="18197">
                  <c:v>753.91</c:v>
                </c:pt>
                <c:pt idx="18198">
                  <c:v>778.02</c:v>
                </c:pt>
                <c:pt idx="18199">
                  <c:v>927.29</c:v>
                </c:pt>
                <c:pt idx="18200">
                  <c:v>1062.9100000000001</c:v>
                </c:pt>
                <c:pt idx="18201">
                  <c:v>1158.58</c:v>
                </c:pt>
                <c:pt idx="18202">
                  <c:v>1200.08</c:v>
                </c:pt>
                <c:pt idx="18203">
                  <c:v>1201.79</c:v>
                </c:pt>
                <c:pt idx="18204">
                  <c:v>1203.81</c:v>
                </c:pt>
                <c:pt idx="18205">
                  <c:v>1220.27</c:v>
                </c:pt>
                <c:pt idx="18206">
                  <c:v>1223.44</c:v>
                </c:pt>
                <c:pt idx="18207">
                  <c:v>1181.1199999999999</c:v>
                </c:pt>
                <c:pt idx="18208">
                  <c:v>1096.3800000000001</c:v>
                </c:pt>
                <c:pt idx="18209">
                  <c:v>991.94</c:v>
                </c:pt>
                <c:pt idx="18210">
                  <c:v>1036.8499999999999</c:v>
                </c:pt>
                <c:pt idx="18211">
                  <c:v>1015.21</c:v>
                </c:pt>
                <c:pt idx="18212">
                  <c:v>965.74</c:v>
                </c:pt>
                <c:pt idx="18213">
                  <c:v>926.2</c:v>
                </c:pt>
                <c:pt idx="18214">
                  <c:v>869.13</c:v>
                </c:pt>
                <c:pt idx="18215">
                  <c:v>819.7</c:v>
                </c:pt>
                <c:pt idx="18216">
                  <c:v>792.74</c:v>
                </c:pt>
                <c:pt idx="18217">
                  <c:v>767</c:v>
                </c:pt>
                <c:pt idx="18218">
                  <c:v>752.72</c:v>
                </c:pt>
                <c:pt idx="18219">
                  <c:v>738.57</c:v>
                </c:pt>
                <c:pt idx="18220">
                  <c:v>739.75</c:v>
                </c:pt>
                <c:pt idx="18221">
                  <c:v>765.67</c:v>
                </c:pt>
                <c:pt idx="18222">
                  <c:v>788.48</c:v>
                </c:pt>
                <c:pt idx="18223">
                  <c:v>935.44</c:v>
                </c:pt>
                <c:pt idx="18224">
                  <c:v>1053.52</c:v>
                </c:pt>
                <c:pt idx="18225">
                  <c:v>1136.9100000000001</c:v>
                </c:pt>
                <c:pt idx="18226">
                  <c:v>1180.08</c:v>
                </c:pt>
                <c:pt idx="18227">
                  <c:v>1183.67</c:v>
                </c:pt>
                <c:pt idx="18228">
                  <c:v>1184.8900000000001</c:v>
                </c:pt>
                <c:pt idx="18229">
                  <c:v>1199.04</c:v>
                </c:pt>
                <c:pt idx="18230">
                  <c:v>1200.22</c:v>
                </c:pt>
                <c:pt idx="18231">
                  <c:v>1158.71</c:v>
                </c:pt>
                <c:pt idx="18232">
                  <c:v>1074.25</c:v>
                </c:pt>
                <c:pt idx="18233">
                  <c:v>1001.98</c:v>
                </c:pt>
                <c:pt idx="18234">
                  <c:v>1055.96</c:v>
                </c:pt>
                <c:pt idx="18235">
                  <c:v>1010.73</c:v>
                </c:pt>
                <c:pt idx="18236">
                  <c:v>966.81</c:v>
                </c:pt>
                <c:pt idx="18237">
                  <c:v>949.3</c:v>
                </c:pt>
                <c:pt idx="18238">
                  <c:v>899.13</c:v>
                </c:pt>
                <c:pt idx="18239">
                  <c:v>839.61</c:v>
                </c:pt>
                <c:pt idx="18240">
                  <c:v>794.43</c:v>
                </c:pt>
                <c:pt idx="18241">
                  <c:v>765.12</c:v>
                </c:pt>
                <c:pt idx="18242">
                  <c:v>747.74</c:v>
                </c:pt>
                <c:pt idx="18243">
                  <c:v>740.81</c:v>
                </c:pt>
                <c:pt idx="18244">
                  <c:v>736.11</c:v>
                </c:pt>
                <c:pt idx="18245">
                  <c:v>749.25</c:v>
                </c:pt>
                <c:pt idx="18246">
                  <c:v>770.43</c:v>
                </c:pt>
                <c:pt idx="18247">
                  <c:v>923.01</c:v>
                </c:pt>
                <c:pt idx="18248">
                  <c:v>1063.74</c:v>
                </c:pt>
                <c:pt idx="18249">
                  <c:v>1145.92</c:v>
                </c:pt>
                <c:pt idx="18250">
                  <c:v>1176.6300000000001</c:v>
                </c:pt>
                <c:pt idx="18251">
                  <c:v>1190.78</c:v>
                </c:pt>
                <c:pt idx="18252">
                  <c:v>1191.78</c:v>
                </c:pt>
                <c:pt idx="18253">
                  <c:v>1211.07</c:v>
                </c:pt>
                <c:pt idx="18254">
                  <c:v>1190.99</c:v>
                </c:pt>
                <c:pt idx="18255">
                  <c:v>1138.25</c:v>
                </c:pt>
                <c:pt idx="18256">
                  <c:v>1064.76</c:v>
                </c:pt>
                <c:pt idx="18257">
                  <c:v>977.88</c:v>
                </c:pt>
                <c:pt idx="18258">
                  <c:v>1054.1099999999999</c:v>
                </c:pt>
                <c:pt idx="18259">
                  <c:v>1021.65</c:v>
                </c:pt>
                <c:pt idx="18260">
                  <c:v>983.06</c:v>
                </c:pt>
                <c:pt idx="18261">
                  <c:v>932.42</c:v>
                </c:pt>
                <c:pt idx="18262">
                  <c:v>881.55</c:v>
                </c:pt>
                <c:pt idx="18263">
                  <c:v>828.93</c:v>
                </c:pt>
                <c:pt idx="18264">
                  <c:v>782.14</c:v>
                </c:pt>
                <c:pt idx="18265">
                  <c:v>749.13</c:v>
                </c:pt>
                <c:pt idx="18266">
                  <c:v>729.93</c:v>
                </c:pt>
                <c:pt idx="18267">
                  <c:v>724.29</c:v>
                </c:pt>
                <c:pt idx="18268">
                  <c:v>735.62</c:v>
                </c:pt>
                <c:pt idx="18269">
                  <c:v>738.81</c:v>
                </c:pt>
                <c:pt idx="18270">
                  <c:v>767.14</c:v>
                </c:pt>
                <c:pt idx="18271">
                  <c:v>923.05</c:v>
                </c:pt>
                <c:pt idx="18272">
                  <c:v>1053.6400000000001</c:v>
                </c:pt>
                <c:pt idx="18273">
                  <c:v>1140.3</c:v>
                </c:pt>
                <c:pt idx="18274">
                  <c:v>1163.53</c:v>
                </c:pt>
                <c:pt idx="18275">
                  <c:v>1155.97</c:v>
                </c:pt>
                <c:pt idx="18276">
                  <c:v>1155.02</c:v>
                </c:pt>
                <c:pt idx="18277">
                  <c:v>1165.3499999999999</c:v>
                </c:pt>
                <c:pt idx="18278">
                  <c:v>1162.6099999999999</c:v>
                </c:pt>
                <c:pt idx="18279">
                  <c:v>1128.83</c:v>
                </c:pt>
                <c:pt idx="18280">
                  <c:v>1049.33</c:v>
                </c:pt>
                <c:pt idx="18281">
                  <c:v>980.87</c:v>
                </c:pt>
                <c:pt idx="18282">
                  <c:v>1054.42</c:v>
                </c:pt>
                <c:pt idx="18283">
                  <c:v>1034.08</c:v>
                </c:pt>
                <c:pt idx="18284">
                  <c:v>982.88</c:v>
                </c:pt>
                <c:pt idx="18285">
                  <c:v>942.01</c:v>
                </c:pt>
                <c:pt idx="18286">
                  <c:v>883.91</c:v>
                </c:pt>
                <c:pt idx="18287">
                  <c:v>829.6</c:v>
                </c:pt>
                <c:pt idx="18288">
                  <c:v>784.29</c:v>
                </c:pt>
                <c:pt idx="18289">
                  <c:v>759.58</c:v>
                </c:pt>
                <c:pt idx="18290">
                  <c:v>747.73</c:v>
                </c:pt>
                <c:pt idx="18291">
                  <c:v>650.28</c:v>
                </c:pt>
                <c:pt idx="18292">
                  <c:v>704.39</c:v>
                </c:pt>
                <c:pt idx="18293">
                  <c:v>746.58</c:v>
                </c:pt>
                <c:pt idx="18294">
                  <c:v>776.34</c:v>
                </c:pt>
                <c:pt idx="18295">
                  <c:v>941.83</c:v>
                </c:pt>
                <c:pt idx="18296">
                  <c:v>1045.45</c:v>
                </c:pt>
                <c:pt idx="18297">
                  <c:v>1132.92</c:v>
                </c:pt>
                <c:pt idx="18298">
                  <c:v>1184.32</c:v>
                </c:pt>
                <c:pt idx="18299">
                  <c:v>1198.71</c:v>
                </c:pt>
                <c:pt idx="18300">
                  <c:v>1191.1300000000001</c:v>
                </c:pt>
                <c:pt idx="18301">
                  <c:v>1199.93</c:v>
                </c:pt>
                <c:pt idx="18302">
                  <c:v>1200.07</c:v>
                </c:pt>
                <c:pt idx="18303">
                  <c:v>1156.6500000000001</c:v>
                </c:pt>
                <c:pt idx="18304">
                  <c:v>1060.1099999999999</c:v>
                </c:pt>
                <c:pt idx="18305">
                  <c:v>996.87</c:v>
                </c:pt>
                <c:pt idx="18306">
                  <c:v>1061.27</c:v>
                </c:pt>
                <c:pt idx="18307">
                  <c:v>1028.9100000000001</c:v>
                </c:pt>
                <c:pt idx="18308">
                  <c:v>972.86</c:v>
                </c:pt>
                <c:pt idx="18309">
                  <c:v>933.91</c:v>
                </c:pt>
                <c:pt idx="18310">
                  <c:v>872.3</c:v>
                </c:pt>
                <c:pt idx="18311">
                  <c:v>832.6</c:v>
                </c:pt>
                <c:pt idx="18312">
                  <c:v>794.74</c:v>
                </c:pt>
                <c:pt idx="18313">
                  <c:v>751.91</c:v>
                </c:pt>
                <c:pt idx="18314">
                  <c:v>733.92</c:v>
                </c:pt>
                <c:pt idx="18315">
                  <c:v>721.43</c:v>
                </c:pt>
                <c:pt idx="18316">
                  <c:v>732.95</c:v>
                </c:pt>
                <c:pt idx="18317">
                  <c:v>747</c:v>
                </c:pt>
                <c:pt idx="18318">
                  <c:v>743.78</c:v>
                </c:pt>
                <c:pt idx="18319">
                  <c:v>821.87</c:v>
                </c:pt>
                <c:pt idx="18320">
                  <c:v>939.35</c:v>
                </c:pt>
                <c:pt idx="18321">
                  <c:v>1034.82</c:v>
                </c:pt>
                <c:pt idx="18322">
                  <c:v>1080.1500000000001</c:v>
                </c:pt>
                <c:pt idx="18323">
                  <c:v>1102.6300000000001</c:v>
                </c:pt>
                <c:pt idx="18324">
                  <c:v>1074.42</c:v>
                </c:pt>
                <c:pt idx="18325">
                  <c:v>1045.9100000000001</c:v>
                </c:pt>
                <c:pt idx="18326">
                  <c:v>1006.89</c:v>
                </c:pt>
                <c:pt idx="18327">
                  <c:v>963.73</c:v>
                </c:pt>
                <c:pt idx="18328">
                  <c:v>963.31</c:v>
                </c:pt>
                <c:pt idx="18329">
                  <c:v>945.47</c:v>
                </c:pt>
                <c:pt idx="18330">
                  <c:v>1008.71</c:v>
                </c:pt>
                <c:pt idx="18331">
                  <c:v>1002.28</c:v>
                </c:pt>
                <c:pt idx="18332">
                  <c:v>945.82</c:v>
                </c:pt>
                <c:pt idx="18333">
                  <c:v>911.45</c:v>
                </c:pt>
                <c:pt idx="18334">
                  <c:v>864.98</c:v>
                </c:pt>
                <c:pt idx="18335">
                  <c:v>823.53</c:v>
                </c:pt>
                <c:pt idx="18336">
                  <c:v>794.93</c:v>
                </c:pt>
                <c:pt idx="18337">
                  <c:v>765.47</c:v>
                </c:pt>
                <c:pt idx="18338">
                  <c:v>745.93</c:v>
                </c:pt>
                <c:pt idx="18339">
                  <c:v>728.67</c:v>
                </c:pt>
                <c:pt idx="18340">
                  <c:v>722.32</c:v>
                </c:pt>
                <c:pt idx="18341">
                  <c:v>715.85</c:v>
                </c:pt>
                <c:pt idx="18342">
                  <c:v>674.35</c:v>
                </c:pt>
                <c:pt idx="18343">
                  <c:v>720.94</c:v>
                </c:pt>
                <c:pt idx="18344">
                  <c:v>752.94</c:v>
                </c:pt>
                <c:pt idx="18345">
                  <c:v>805.07</c:v>
                </c:pt>
                <c:pt idx="18346">
                  <c:v>868.24</c:v>
                </c:pt>
                <c:pt idx="18347">
                  <c:v>898.07</c:v>
                </c:pt>
                <c:pt idx="18348">
                  <c:v>906.69</c:v>
                </c:pt>
                <c:pt idx="18349">
                  <c:v>895.44</c:v>
                </c:pt>
                <c:pt idx="18350">
                  <c:v>910.2</c:v>
                </c:pt>
                <c:pt idx="18351">
                  <c:v>873.04</c:v>
                </c:pt>
                <c:pt idx="18352">
                  <c:v>854.69</c:v>
                </c:pt>
                <c:pt idx="18353">
                  <c:v>849.68</c:v>
                </c:pt>
                <c:pt idx="18354">
                  <c:v>945.66</c:v>
                </c:pt>
                <c:pt idx="18355">
                  <c:v>947.26</c:v>
                </c:pt>
                <c:pt idx="18356">
                  <c:v>935.13</c:v>
                </c:pt>
                <c:pt idx="18357">
                  <c:v>913.02</c:v>
                </c:pt>
                <c:pt idx="18358">
                  <c:v>866.82</c:v>
                </c:pt>
                <c:pt idx="18359">
                  <c:v>810.61</c:v>
                </c:pt>
                <c:pt idx="18360">
                  <c:v>772.1</c:v>
                </c:pt>
                <c:pt idx="18361">
                  <c:v>729.31</c:v>
                </c:pt>
                <c:pt idx="18362">
                  <c:v>708.08</c:v>
                </c:pt>
                <c:pt idx="18363">
                  <c:v>698.92</c:v>
                </c:pt>
                <c:pt idx="18364">
                  <c:v>707.05</c:v>
                </c:pt>
                <c:pt idx="18365">
                  <c:v>733.13</c:v>
                </c:pt>
                <c:pt idx="18366">
                  <c:v>765.53</c:v>
                </c:pt>
                <c:pt idx="18367">
                  <c:v>920.11</c:v>
                </c:pt>
                <c:pt idx="18368">
                  <c:v>1055.4000000000001</c:v>
                </c:pt>
                <c:pt idx="18369">
                  <c:v>1148.52</c:v>
                </c:pt>
                <c:pt idx="18370">
                  <c:v>1199.51</c:v>
                </c:pt>
                <c:pt idx="18371">
                  <c:v>1218.3599999999999</c:v>
                </c:pt>
                <c:pt idx="18372">
                  <c:v>1236.3</c:v>
                </c:pt>
                <c:pt idx="18373">
                  <c:v>1241.43</c:v>
                </c:pt>
                <c:pt idx="18374">
                  <c:v>1239.1099999999999</c:v>
                </c:pt>
                <c:pt idx="18375">
                  <c:v>1177.2</c:v>
                </c:pt>
                <c:pt idx="18376">
                  <c:v>1152.1600000000001</c:v>
                </c:pt>
                <c:pt idx="18377">
                  <c:v>1019.92</c:v>
                </c:pt>
                <c:pt idx="18378">
                  <c:v>1070.6400000000001</c:v>
                </c:pt>
                <c:pt idx="18379">
                  <c:v>1025.1300000000001</c:v>
                </c:pt>
                <c:pt idx="18380">
                  <c:v>987.45</c:v>
                </c:pt>
                <c:pt idx="18381">
                  <c:v>942.73</c:v>
                </c:pt>
                <c:pt idx="18382">
                  <c:v>893.52</c:v>
                </c:pt>
                <c:pt idx="18383">
                  <c:v>841.34</c:v>
                </c:pt>
                <c:pt idx="18384">
                  <c:v>791.99</c:v>
                </c:pt>
                <c:pt idx="18385">
                  <c:v>766.79</c:v>
                </c:pt>
                <c:pt idx="18386">
                  <c:v>754.07</c:v>
                </c:pt>
                <c:pt idx="18387">
                  <c:v>741.97</c:v>
                </c:pt>
                <c:pt idx="18388">
                  <c:v>745.6</c:v>
                </c:pt>
                <c:pt idx="18389">
                  <c:v>774.95</c:v>
                </c:pt>
                <c:pt idx="18390">
                  <c:v>804.38</c:v>
                </c:pt>
                <c:pt idx="18391">
                  <c:v>940.39</c:v>
                </c:pt>
                <c:pt idx="18392">
                  <c:v>1079.42</c:v>
                </c:pt>
                <c:pt idx="18393">
                  <c:v>1166.29</c:v>
                </c:pt>
                <c:pt idx="18394">
                  <c:v>1218.3499999999999</c:v>
                </c:pt>
                <c:pt idx="18395">
                  <c:v>1217.56</c:v>
                </c:pt>
                <c:pt idx="18396">
                  <c:v>1229.0899999999999</c:v>
                </c:pt>
                <c:pt idx="18397">
                  <c:v>1236.55</c:v>
                </c:pt>
                <c:pt idx="18398">
                  <c:v>1234.96</c:v>
                </c:pt>
                <c:pt idx="18399">
                  <c:v>1205.99</c:v>
                </c:pt>
                <c:pt idx="18400">
                  <c:v>1133.3900000000001</c:v>
                </c:pt>
                <c:pt idx="18401">
                  <c:v>1033.8800000000001</c:v>
                </c:pt>
                <c:pt idx="18402">
                  <c:v>1095</c:v>
                </c:pt>
                <c:pt idx="18403">
                  <c:v>1057.06</c:v>
                </c:pt>
                <c:pt idx="18404">
                  <c:v>1010.26</c:v>
                </c:pt>
                <c:pt idx="18405">
                  <c:v>979</c:v>
                </c:pt>
                <c:pt idx="18406">
                  <c:v>916.55</c:v>
                </c:pt>
                <c:pt idx="18407">
                  <c:v>861.76</c:v>
                </c:pt>
                <c:pt idx="18408">
                  <c:v>815.75</c:v>
                </c:pt>
                <c:pt idx="18409">
                  <c:v>785.58</c:v>
                </c:pt>
                <c:pt idx="18410">
                  <c:v>767.05</c:v>
                </c:pt>
                <c:pt idx="18411">
                  <c:v>755.41</c:v>
                </c:pt>
                <c:pt idx="18412">
                  <c:v>751.14</c:v>
                </c:pt>
                <c:pt idx="18413">
                  <c:v>770.16</c:v>
                </c:pt>
                <c:pt idx="18414">
                  <c:v>784.94</c:v>
                </c:pt>
                <c:pt idx="18415">
                  <c:v>947</c:v>
                </c:pt>
                <c:pt idx="18416">
                  <c:v>1092.03</c:v>
                </c:pt>
                <c:pt idx="18417">
                  <c:v>1178.56</c:v>
                </c:pt>
                <c:pt idx="18418">
                  <c:v>1220.03</c:v>
                </c:pt>
                <c:pt idx="18419">
                  <c:v>1214.08</c:v>
                </c:pt>
                <c:pt idx="18420">
                  <c:v>1222.47</c:v>
                </c:pt>
                <c:pt idx="18421">
                  <c:v>1234.25</c:v>
                </c:pt>
                <c:pt idx="18422">
                  <c:v>1229.03</c:v>
                </c:pt>
                <c:pt idx="18423">
                  <c:v>1188.6500000000001</c:v>
                </c:pt>
                <c:pt idx="18424">
                  <c:v>1118.51</c:v>
                </c:pt>
                <c:pt idx="18425">
                  <c:v>1014.61</c:v>
                </c:pt>
                <c:pt idx="18426">
                  <c:v>1068.23</c:v>
                </c:pt>
                <c:pt idx="18427">
                  <c:v>1033.74</c:v>
                </c:pt>
                <c:pt idx="18428">
                  <c:v>1004.27</c:v>
                </c:pt>
                <c:pt idx="18429">
                  <c:v>961.75</c:v>
                </c:pt>
                <c:pt idx="18430">
                  <c:v>909.64</c:v>
                </c:pt>
                <c:pt idx="18431">
                  <c:v>840.02</c:v>
                </c:pt>
                <c:pt idx="18432">
                  <c:v>804.43</c:v>
                </c:pt>
                <c:pt idx="18433">
                  <c:v>795.21</c:v>
                </c:pt>
                <c:pt idx="18434">
                  <c:v>773.22</c:v>
                </c:pt>
                <c:pt idx="18435">
                  <c:v>757.92</c:v>
                </c:pt>
                <c:pt idx="18436">
                  <c:v>761.7</c:v>
                </c:pt>
                <c:pt idx="18437">
                  <c:v>785.96</c:v>
                </c:pt>
                <c:pt idx="18438">
                  <c:v>811.66</c:v>
                </c:pt>
                <c:pt idx="18439">
                  <c:v>957.4</c:v>
                </c:pt>
                <c:pt idx="18440">
                  <c:v>1081.3</c:v>
                </c:pt>
                <c:pt idx="18441">
                  <c:v>1163.27</c:v>
                </c:pt>
                <c:pt idx="18442">
                  <c:v>1204.6099999999999</c:v>
                </c:pt>
                <c:pt idx="18443">
                  <c:v>1210.6199999999999</c:v>
                </c:pt>
                <c:pt idx="18444">
                  <c:v>1214.75</c:v>
                </c:pt>
                <c:pt idx="18445">
                  <c:v>1225.52</c:v>
                </c:pt>
                <c:pt idx="18446">
                  <c:v>1229.5899999999999</c:v>
                </c:pt>
                <c:pt idx="18447">
                  <c:v>1177.06</c:v>
                </c:pt>
                <c:pt idx="18448">
                  <c:v>1107.77</c:v>
                </c:pt>
                <c:pt idx="18449">
                  <c:v>1006.08</c:v>
                </c:pt>
                <c:pt idx="18450">
                  <c:v>1052.44</c:v>
                </c:pt>
                <c:pt idx="18451">
                  <c:v>1023.53</c:v>
                </c:pt>
                <c:pt idx="18452">
                  <c:v>973.56</c:v>
                </c:pt>
                <c:pt idx="18453">
                  <c:v>958.54</c:v>
                </c:pt>
                <c:pt idx="18454">
                  <c:v>903.66</c:v>
                </c:pt>
                <c:pt idx="18455">
                  <c:v>852.62</c:v>
                </c:pt>
                <c:pt idx="18456">
                  <c:v>809.16</c:v>
                </c:pt>
                <c:pt idx="18457">
                  <c:v>756.78</c:v>
                </c:pt>
                <c:pt idx="18458">
                  <c:v>740.82</c:v>
                </c:pt>
                <c:pt idx="18459">
                  <c:v>747.89</c:v>
                </c:pt>
                <c:pt idx="18460">
                  <c:v>759.56</c:v>
                </c:pt>
                <c:pt idx="18461">
                  <c:v>775.69</c:v>
                </c:pt>
                <c:pt idx="18462">
                  <c:v>797.23</c:v>
                </c:pt>
                <c:pt idx="18463">
                  <c:v>955.34</c:v>
                </c:pt>
                <c:pt idx="18464">
                  <c:v>1085.4000000000001</c:v>
                </c:pt>
                <c:pt idx="18465">
                  <c:v>1184.0999999999999</c:v>
                </c:pt>
                <c:pt idx="18466">
                  <c:v>1216.3800000000001</c:v>
                </c:pt>
                <c:pt idx="18467">
                  <c:v>1218.28</c:v>
                </c:pt>
                <c:pt idx="18468">
                  <c:v>1207</c:v>
                </c:pt>
                <c:pt idx="18469">
                  <c:v>1243.98</c:v>
                </c:pt>
                <c:pt idx="18470">
                  <c:v>1234.78</c:v>
                </c:pt>
                <c:pt idx="18471">
                  <c:v>1197.0899999999999</c:v>
                </c:pt>
                <c:pt idx="18472">
                  <c:v>1097.1600000000001</c:v>
                </c:pt>
                <c:pt idx="18473">
                  <c:v>1000.62</c:v>
                </c:pt>
                <c:pt idx="18474">
                  <c:v>1059.97</c:v>
                </c:pt>
                <c:pt idx="18475">
                  <c:v>1041.01</c:v>
                </c:pt>
                <c:pt idx="18476">
                  <c:v>996.5</c:v>
                </c:pt>
                <c:pt idx="18477">
                  <c:v>940.31</c:v>
                </c:pt>
                <c:pt idx="18478">
                  <c:v>891.82</c:v>
                </c:pt>
                <c:pt idx="18479">
                  <c:v>842.37</c:v>
                </c:pt>
                <c:pt idx="18480">
                  <c:v>803.17</c:v>
                </c:pt>
                <c:pt idx="18481">
                  <c:v>780.27</c:v>
                </c:pt>
                <c:pt idx="18482">
                  <c:v>762.12</c:v>
                </c:pt>
                <c:pt idx="18483">
                  <c:v>760.68</c:v>
                </c:pt>
                <c:pt idx="18484">
                  <c:v>734.94</c:v>
                </c:pt>
                <c:pt idx="18485">
                  <c:v>745.66</c:v>
                </c:pt>
                <c:pt idx="18486">
                  <c:v>741.07</c:v>
                </c:pt>
                <c:pt idx="18487">
                  <c:v>854.16</c:v>
                </c:pt>
                <c:pt idx="18488">
                  <c:v>973.11</c:v>
                </c:pt>
                <c:pt idx="18489">
                  <c:v>1069.49</c:v>
                </c:pt>
                <c:pt idx="18490">
                  <c:v>1113.3399999999999</c:v>
                </c:pt>
                <c:pt idx="18491">
                  <c:v>1119.31</c:v>
                </c:pt>
                <c:pt idx="18492">
                  <c:v>1088.92</c:v>
                </c:pt>
                <c:pt idx="18493">
                  <c:v>1047.58</c:v>
                </c:pt>
                <c:pt idx="18494">
                  <c:v>1005.23</c:v>
                </c:pt>
                <c:pt idx="18495">
                  <c:v>993.4</c:v>
                </c:pt>
                <c:pt idx="18496">
                  <c:v>953.19</c:v>
                </c:pt>
                <c:pt idx="18497">
                  <c:v>932.58</c:v>
                </c:pt>
                <c:pt idx="18498">
                  <c:v>1024.73</c:v>
                </c:pt>
                <c:pt idx="18499">
                  <c:v>1001.38</c:v>
                </c:pt>
                <c:pt idx="18500">
                  <c:v>967.07</c:v>
                </c:pt>
                <c:pt idx="18501">
                  <c:v>928.64</c:v>
                </c:pt>
                <c:pt idx="18502">
                  <c:v>895.82</c:v>
                </c:pt>
                <c:pt idx="18503">
                  <c:v>839.88</c:v>
                </c:pt>
                <c:pt idx="18504">
                  <c:v>805.9</c:v>
                </c:pt>
                <c:pt idx="18505">
                  <c:v>778.12</c:v>
                </c:pt>
                <c:pt idx="18506">
                  <c:v>764.77</c:v>
                </c:pt>
                <c:pt idx="18507">
                  <c:v>757.73</c:v>
                </c:pt>
                <c:pt idx="18508">
                  <c:v>736.62</c:v>
                </c:pt>
                <c:pt idx="18509">
                  <c:v>743.89</c:v>
                </c:pt>
                <c:pt idx="18510">
                  <c:v>710.91</c:v>
                </c:pt>
                <c:pt idx="18511">
                  <c:v>743.45</c:v>
                </c:pt>
                <c:pt idx="18512">
                  <c:v>798.36</c:v>
                </c:pt>
                <c:pt idx="18513">
                  <c:v>842.92</c:v>
                </c:pt>
                <c:pt idx="18514">
                  <c:v>889.26</c:v>
                </c:pt>
                <c:pt idx="18515">
                  <c:v>912.3</c:v>
                </c:pt>
                <c:pt idx="18516">
                  <c:v>922.75</c:v>
                </c:pt>
                <c:pt idx="18517">
                  <c:v>896.71</c:v>
                </c:pt>
                <c:pt idx="18518">
                  <c:v>888.42</c:v>
                </c:pt>
                <c:pt idx="18519">
                  <c:v>872.89</c:v>
                </c:pt>
                <c:pt idx="18520">
                  <c:v>855.96</c:v>
                </c:pt>
                <c:pt idx="18521">
                  <c:v>840.75</c:v>
                </c:pt>
                <c:pt idx="18522">
                  <c:v>939.02</c:v>
                </c:pt>
                <c:pt idx="18523">
                  <c:v>935.79</c:v>
                </c:pt>
                <c:pt idx="18524">
                  <c:v>932.22</c:v>
                </c:pt>
                <c:pt idx="18525">
                  <c:v>904.17</c:v>
                </c:pt>
                <c:pt idx="18526">
                  <c:v>856.13</c:v>
                </c:pt>
                <c:pt idx="18527">
                  <c:v>815.27</c:v>
                </c:pt>
                <c:pt idx="18528">
                  <c:v>763.17</c:v>
                </c:pt>
                <c:pt idx="18529">
                  <c:v>749.21</c:v>
                </c:pt>
                <c:pt idx="18530">
                  <c:v>741.18</c:v>
                </c:pt>
                <c:pt idx="18531">
                  <c:v>713.52</c:v>
                </c:pt>
                <c:pt idx="18532">
                  <c:v>725.3</c:v>
                </c:pt>
                <c:pt idx="18533">
                  <c:v>752.5</c:v>
                </c:pt>
                <c:pt idx="18534">
                  <c:v>776.45</c:v>
                </c:pt>
                <c:pt idx="18535">
                  <c:v>938.91</c:v>
                </c:pt>
                <c:pt idx="18536">
                  <c:v>1092.46</c:v>
                </c:pt>
                <c:pt idx="18537">
                  <c:v>1189.28</c:v>
                </c:pt>
                <c:pt idx="18538">
                  <c:v>1226.82</c:v>
                </c:pt>
                <c:pt idx="18539">
                  <c:v>1238.98</c:v>
                </c:pt>
                <c:pt idx="18540">
                  <c:v>1231.94</c:v>
                </c:pt>
                <c:pt idx="18541">
                  <c:v>1259.6199999999999</c:v>
                </c:pt>
                <c:pt idx="18542">
                  <c:v>1253.05</c:v>
                </c:pt>
                <c:pt idx="18543">
                  <c:v>1212.58</c:v>
                </c:pt>
                <c:pt idx="18544">
                  <c:v>1129.0899999999999</c:v>
                </c:pt>
                <c:pt idx="18545">
                  <c:v>1026.27</c:v>
                </c:pt>
                <c:pt idx="18546">
                  <c:v>1063.3800000000001</c:v>
                </c:pt>
                <c:pt idx="18547">
                  <c:v>1058.44</c:v>
                </c:pt>
                <c:pt idx="18548">
                  <c:v>989.44</c:v>
                </c:pt>
                <c:pt idx="18549">
                  <c:v>976.45</c:v>
                </c:pt>
                <c:pt idx="18550">
                  <c:v>915.51</c:v>
                </c:pt>
                <c:pt idx="18551">
                  <c:v>860.04</c:v>
                </c:pt>
                <c:pt idx="18552">
                  <c:v>814.01</c:v>
                </c:pt>
                <c:pt idx="18553">
                  <c:v>780.94</c:v>
                </c:pt>
                <c:pt idx="18554">
                  <c:v>765.9</c:v>
                </c:pt>
                <c:pt idx="18555">
                  <c:v>757.97</c:v>
                </c:pt>
                <c:pt idx="18556">
                  <c:v>746.28</c:v>
                </c:pt>
                <c:pt idx="18557">
                  <c:v>764.87</c:v>
                </c:pt>
                <c:pt idx="18558">
                  <c:v>769.97</c:v>
                </c:pt>
                <c:pt idx="18559">
                  <c:v>939.74</c:v>
                </c:pt>
                <c:pt idx="18560">
                  <c:v>1086.75</c:v>
                </c:pt>
                <c:pt idx="18561">
                  <c:v>1171.8699999999999</c:v>
                </c:pt>
                <c:pt idx="18562">
                  <c:v>1202.47</c:v>
                </c:pt>
                <c:pt idx="18563">
                  <c:v>1214.02</c:v>
                </c:pt>
                <c:pt idx="18564">
                  <c:v>1224.1600000000001</c:v>
                </c:pt>
                <c:pt idx="18565">
                  <c:v>1235.21</c:v>
                </c:pt>
                <c:pt idx="18566">
                  <c:v>1229.5999999999999</c:v>
                </c:pt>
                <c:pt idx="18567">
                  <c:v>1195.26</c:v>
                </c:pt>
                <c:pt idx="18568">
                  <c:v>1113.8900000000001</c:v>
                </c:pt>
                <c:pt idx="18569">
                  <c:v>994.01</c:v>
                </c:pt>
                <c:pt idx="18570">
                  <c:v>1045.19</c:v>
                </c:pt>
                <c:pt idx="18571">
                  <c:v>1036.1600000000001</c:v>
                </c:pt>
                <c:pt idx="18572">
                  <c:v>988.08</c:v>
                </c:pt>
                <c:pt idx="18573">
                  <c:v>939.06</c:v>
                </c:pt>
                <c:pt idx="18574">
                  <c:v>892.61</c:v>
                </c:pt>
                <c:pt idx="18575">
                  <c:v>845.75</c:v>
                </c:pt>
                <c:pt idx="18576">
                  <c:v>789.77</c:v>
                </c:pt>
                <c:pt idx="18577">
                  <c:v>754.61</c:v>
                </c:pt>
                <c:pt idx="18578">
                  <c:v>738.53</c:v>
                </c:pt>
                <c:pt idx="18579">
                  <c:v>728.44</c:v>
                </c:pt>
                <c:pt idx="18580">
                  <c:v>727.1</c:v>
                </c:pt>
                <c:pt idx="18581">
                  <c:v>752.66</c:v>
                </c:pt>
                <c:pt idx="18582">
                  <c:v>766.17</c:v>
                </c:pt>
                <c:pt idx="18583">
                  <c:v>928.03</c:v>
                </c:pt>
                <c:pt idx="18584">
                  <c:v>1061.26</c:v>
                </c:pt>
                <c:pt idx="18585">
                  <c:v>1154.96</c:v>
                </c:pt>
                <c:pt idx="18586">
                  <c:v>1194.44</c:v>
                </c:pt>
                <c:pt idx="18587">
                  <c:v>1209.5999999999999</c:v>
                </c:pt>
                <c:pt idx="18588">
                  <c:v>1208.0999999999999</c:v>
                </c:pt>
                <c:pt idx="18589">
                  <c:v>1233.49</c:v>
                </c:pt>
                <c:pt idx="18590">
                  <c:v>1231.96</c:v>
                </c:pt>
                <c:pt idx="18591">
                  <c:v>1175.97</c:v>
                </c:pt>
                <c:pt idx="18592">
                  <c:v>1104.08</c:v>
                </c:pt>
                <c:pt idx="18593">
                  <c:v>1000.2</c:v>
                </c:pt>
                <c:pt idx="18594">
                  <c:v>1060.2</c:v>
                </c:pt>
                <c:pt idx="18595">
                  <c:v>1041.4000000000001</c:v>
                </c:pt>
                <c:pt idx="18596">
                  <c:v>996.07</c:v>
                </c:pt>
                <c:pt idx="18597">
                  <c:v>952.54</c:v>
                </c:pt>
                <c:pt idx="18598">
                  <c:v>895.62</c:v>
                </c:pt>
                <c:pt idx="18599">
                  <c:v>832.35</c:v>
                </c:pt>
                <c:pt idx="18600">
                  <c:v>791.43</c:v>
                </c:pt>
                <c:pt idx="18601">
                  <c:v>761.77</c:v>
                </c:pt>
                <c:pt idx="18602">
                  <c:v>745.86</c:v>
                </c:pt>
                <c:pt idx="18603">
                  <c:v>728.49</c:v>
                </c:pt>
                <c:pt idx="18604">
                  <c:v>725.07</c:v>
                </c:pt>
                <c:pt idx="18605">
                  <c:v>769.28</c:v>
                </c:pt>
                <c:pt idx="18606">
                  <c:v>781.74</c:v>
                </c:pt>
                <c:pt idx="18607">
                  <c:v>934.82</c:v>
                </c:pt>
                <c:pt idx="18608">
                  <c:v>1076.93</c:v>
                </c:pt>
                <c:pt idx="18609">
                  <c:v>1162.95</c:v>
                </c:pt>
                <c:pt idx="18610">
                  <c:v>1211.96</c:v>
                </c:pt>
                <c:pt idx="18611">
                  <c:v>1218.08</c:v>
                </c:pt>
                <c:pt idx="18612">
                  <c:v>1224.6199999999999</c:v>
                </c:pt>
                <c:pt idx="18613">
                  <c:v>1246.94</c:v>
                </c:pt>
                <c:pt idx="18614">
                  <c:v>1244.3499999999999</c:v>
                </c:pt>
                <c:pt idx="18615">
                  <c:v>1198.73</c:v>
                </c:pt>
                <c:pt idx="18616">
                  <c:v>1109.1099999999999</c:v>
                </c:pt>
                <c:pt idx="18617">
                  <c:v>1001.37</c:v>
                </c:pt>
                <c:pt idx="18618">
                  <c:v>1075.5899999999999</c:v>
                </c:pt>
                <c:pt idx="18619">
                  <c:v>1058.55</c:v>
                </c:pt>
                <c:pt idx="18620">
                  <c:v>1003.59</c:v>
                </c:pt>
                <c:pt idx="18621">
                  <c:v>959.14</c:v>
                </c:pt>
                <c:pt idx="18622">
                  <c:v>907.88</c:v>
                </c:pt>
                <c:pt idx="18623">
                  <c:v>861.62</c:v>
                </c:pt>
                <c:pt idx="18624">
                  <c:v>811.44</c:v>
                </c:pt>
                <c:pt idx="18625">
                  <c:v>778.99</c:v>
                </c:pt>
                <c:pt idx="18626">
                  <c:v>754.28</c:v>
                </c:pt>
                <c:pt idx="18627">
                  <c:v>744.24</c:v>
                </c:pt>
                <c:pt idx="18628">
                  <c:v>747.86</c:v>
                </c:pt>
                <c:pt idx="18629">
                  <c:v>769.11</c:v>
                </c:pt>
                <c:pt idx="18630">
                  <c:v>787.5</c:v>
                </c:pt>
                <c:pt idx="18631">
                  <c:v>944.26</c:v>
                </c:pt>
                <c:pt idx="18632">
                  <c:v>1079.05</c:v>
                </c:pt>
                <c:pt idx="18633">
                  <c:v>1175.03</c:v>
                </c:pt>
                <c:pt idx="18634">
                  <c:v>1216.03</c:v>
                </c:pt>
                <c:pt idx="18635">
                  <c:v>1217.69</c:v>
                </c:pt>
                <c:pt idx="18636">
                  <c:v>1223.08</c:v>
                </c:pt>
                <c:pt idx="18637">
                  <c:v>1239.08</c:v>
                </c:pt>
                <c:pt idx="18638">
                  <c:v>1230.48</c:v>
                </c:pt>
                <c:pt idx="18639">
                  <c:v>1175.97</c:v>
                </c:pt>
                <c:pt idx="18640">
                  <c:v>1082.55</c:v>
                </c:pt>
                <c:pt idx="18641">
                  <c:v>1006.52</c:v>
                </c:pt>
                <c:pt idx="18642">
                  <c:v>1061.3</c:v>
                </c:pt>
                <c:pt idx="18643">
                  <c:v>1047.26</c:v>
                </c:pt>
                <c:pt idx="18644">
                  <c:v>1000.94</c:v>
                </c:pt>
                <c:pt idx="18645">
                  <c:v>956.05</c:v>
                </c:pt>
                <c:pt idx="18646">
                  <c:v>904.08</c:v>
                </c:pt>
                <c:pt idx="18647">
                  <c:v>855.29</c:v>
                </c:pt>
                <c:pt idx="18648">
                  <c:v>803.84</c:v>
                </c:pt>
                <c:pt idx="18649">
                  <c:v>765.48</c:v>
                </c:pt>
                <c:pt idx="18650">
                  <c:v>732.64</c:v>
                </c:pt>
                <c:pt idx="18651">
                  <c:v>723.44</c:v>
                </c:pt>
                <c:pt idx="18652">
                  <c:v>715.08</c:v>
                </c:pt>
                <c:pt idx="18653">
                  <c:v>718.39</c:v>
                </c:pt>
                <c:pt idx="18654">
                  <c:v>697.04</c:v>
                </c:pt>
                <c:pt idx="18655">
                  <c:v>774.06</c:v>
                </c:pt>
                <c:pt idx="18656">
                  <c:v>866.24</c:v>
                </c:pt>
                <c:pt idx="18657">
                  <c:v>947.2</c:v>
                </c:pt>
                <c:pt idx="18658">
                  <c:v>978.77</c:v>
                </c:pt>
                <c:pt idx="18659">
                  <c:v>959.57</c:v>
                </c:pt>
                <c:pt idx="18660">
                  <c:v>940.21</c:v>
                </c:pt>
                <c:pt idx="18661">
                  <c:v>926.49</c:v>
                </c:pt>
                <c:pt idx="18662">
                  <c:v>899.05</c:v>
                </c:pt>
                <c:pt idx="18663">
                  <c:v>859.38</c:v>
                </c:pt>
                <c:pt idx="18664">
                  <c:v>849.16</c:v>
                </c:pt>
                <c:pt idx="18665">
                  <c:v>834.36</c:v>
                </c:pt>
                <c:pt idx="18666">
                  <c:v>936.12</c:v>
                </c:pt>
                <c:pt idx="18667">
                  <c:v>931.4</c:v>
                </c:pt>
                <c:pt idx="18668">
                  <c:v>887.74</c:v>
                </c:pt>
                <c:pt idx="18669">
                  <c:v>853.9</c:v>
                </c:pt>
                <c:pt idx="18670">
                  <c:v>808.25</c:v>
                </c:pt>
                <c:pt idx="18671">
                  <c:v>767.17</c:v>
                </c:pt>
                <c:pt idx="18672">
                  <c:v>729.48</c:v>
                </c:pt>
                <c:pt idx="18673">
                  <c:v>706.55</c:v>
                </c:pt>
                <c:pt idx="18674">
                  <c:v>689.31</c:v>
                </c:pt>
                <c:pt idx="18675">
                  <c:v>674.57</c:v>
                </c:pt>
                <c:pt idx="18676">
                  <c:v>665.03</c:v>
                </c:pt>
                <c:pt idx="18677">
                  <c:v>661.66</c:v>
                </c:pt>
                <c:pt idx="18678">
                  <c:v>625.05999999999995</c:v>
                </c:pt>
                <c:pt idx="18679">
                  <c:v>657.09</c:v>
                </c:pt>
                <c:pt idx="18680">
                  <c:v>703.02</c:v>
                </c:pt>
                <c:pt idx="18681">
                  <c:v>743.59</c:v>
                </c:pt>
                <c:pt idx="18682">
                  <c:v>782.75</c:v>
                </c:pt>
                <c:pt idx="18683">
                  <c:v>797.49</c:v>
                </c:pt>
                <c:pt idx="18684">
                  <c:v>797.44</c:v>
                </c:pt>
                <c:pt idx="18685">
                  <c:v>794.4</c:v>
                </c:pt>
                <c:pt idx="18686">
                  <c:v>787.53</c:v>
                </c:pt>
                <c:pt idx="18687">
                  <c:v>780.25</c:v>
                </c:pt>
                <c:pt idx="18688">
                  <c:v>775.45</c:v>
                </c:pt>
                <c:pt idx="18689">
                  <c:v>771.59</c:v>
                </c:pt>
                <c:pt idx="18690">
                  <c:v>861.58</c:v>
                </c:pt>
                <c:pt idx="18691">
                  <c:v>864.52</c:v>
                </c:pt>
                <c:pt idx="18692">
                  <c:v>823.84</c:v>
                </c:pt>
                <c:pt idx="18693">
                  <c:v>812.4</c:v>
                </c:pt>
                <c:pt idx="18694">
                  <c:v>766.6</c:v>
                </c:pt>
                <c:pt idx="18695">
                  <c:v>733.53</c:v>
                </c:pt>
                <c:pt idx="18696">
                  <c:v>701.13</c:v>
                </c:pt>
                <c:pt idx="18697">
                  <c:v>680.59</c:v>
                </c:pt>
                <c:pt idx="18698">
                  <c:v>663.73</c:v>
                </c:pt>
                <c:pt idx="18699">
                  <c:v>649.1</c:v>
                </c:pt>
                <c:pt idx="18700">
                  <c:v>647.19000000000005</c:v>
                </c:pt>
                <c:pt idx="18701">
                  <c:v>656.78</c:v>
                </c:pt>
                <c:pt idx="18702">
                  <c:v>639.77</c:v>
                </c:pt>
                <c:pt idx="18703">
                  <c:v>691.06</c:v>
                </c:pt>
                <c:pt idx="18704">
                  <c:v>760.08</c:v>
                </c:pt>
                <c:pt idx="18705">
                  <c:v>809.63</c:v>
                </c:pt>
                <c:pt idx="18706">
                  <c:v>842.08</c:v>
                </c:pt>
                <c:pt idx="18707">
                  <c:v>853.35</c:v>
                </c:pt>
                <c:pt idx="18708">
                  <c:v>863.33</c:v>
                </c:pt>
                <c:pt idx="18709">
                  <c:v>866.29</c:v>
                </c:pt>
                <c:pt idx="18710">
                  <c:v>863.7</c:v>
                </c:pt>
                <c:pt idx="18711">
                  <c:v>847.7</c:v>
                </c:pt>
                <c:pt idx="18712">
                  <c:v>827.36</c:v>
                </c:pt>
                <c:pt idx="18713">
                  <c:v>803.87</c:v>
                </c:pt>
                <c:pt idx="18714">
                  <c:v>893.03</c:v>
                </c:pt>
                <c:pt idx="18715">
                  <c:v>886.38</c:v>
                </c:pt>
                <c:pt idx="18716">
                  <c:v>860.89</c:v>
                </c:pt>
                <c:pt idx="18717">
                  <c:v>825.34</c:v>
                </c:pt>
                <c:pt idx="18718">
                  <c:v>788.64</c:v>
                </c:pt>
                <c:pt idx="18719">
                  <c:v>740.22</c:v>
                </c:pt>
                <c:pt idx="18720">
                  <c:v>709.82</c:v>
                </c:pt>
                <c:pt idx="18721">
                  <c:v>678.64</c:v>
                </c:pt>
                <c:pt idx="18722">
                  <c:v>669.41</c:v>
                </c:pt>
                <c:pt idx="18723">
                  <c:v>659.28</c:v>
                </c:pt>
                <c:pt idx="18724">
                  <c:v>647.04</c:v>
                </c:pt>
                <c:pt idx="18725">
                  <c:v>650.02</c:v>
                </c:pt>
                <c:pt idx="18726">
                  <c:v>616.54999999999995</c:v>
                </c:pt>
                <c:pt idx="18727">
                  <c:v>653.62</c:v>
                </c:pt>
                <c:pt idx="18728">
                  <c:v>697.85</c:v>
                </c:pt>
                <c:pt idx="18729">
                  <c:v>721.86</c:v>
                </c:pt>
                <c:pt idx="18730">
                  <c:v>739.35</c:v>
                </c:pt>
                <c:pt idx="18731">
                  <c:v>745.27</c:v>
                </c:pt>
                <c:pt idx="18732">
                  <c:v>750.5</c:v>
                </c:pt>
                <c:pt idx="18733">
                  <c:v>748.62</c:v>
                </c:pt>
                <c:pt idx="18734">
                  <c:v>748.78</c:v>
                </c:pt>
                <c:pt idx="18735">
                  <c:v>749.86</c:v>
                </c:pt>
                <c:pt idx="18736">
                  <c:v>736.06</c:v>
                </c:pt>
                <c:pt idx="18737">
                  <c:v>731.39</c:v>
                </c:pt>
                <c:pt idx="18738">
                  <c:v>827.66</c:v>
                </c:pt>
                <c:pt idx="18739">
                  <c:v>846.45</c:v>
                </c:pt>
                <c:pt idx="18740">
                  <c:v>843.73</c:v>
                </c:pt>
                <c:pt idx="18741">
                  <c:v>819.46</c:v>
                </c:pt>
                <c:pt idx="18742">
                  <c:v>777.41</c:v>
                </c:pt>
                <c:pt idx="18743">
                  <c:v>738.37</c:v>
                </c:pt>
                <c:pt idx="18744">
                  <c:v>707.92</c:v>
                </c:pt>
                <c:pt idx="18745">
                  <c:v>686.89</c:v>
                </c:pt>
                <c:pt idx="18746">
                  <c:v>673.49</c:v>
                </c:pt>
                <c:pt idx="18747">
                  <c:v>662.48</c:v>
                </c:pt>
                <c:pt idx="18748">
                  <c:v>661.69</c:v>
                </c:pt>
                <c:pt idx="18749">
                  <c:v>679.58</c:v>
                </c:pt>
                <c:pt idx="18750">
                  <c:v>670.95</c:v>
                </c:pt>
                <c:pt idx="18751">
                  <c:v>751.84</c:v>
                </c:pt>
                <c:pt idx="18752">
                  <c:v>844.24</c:v>
                </c:pt>
                <c:pt idx="18753">
                  <c:v>919.51</c:v>
                </c:pt>
                <c:pt idx="18754">
                  <c:v>982.8</c:v>
                </c:pt>
                <c:pt idx="18755">
                  <c:v>1020.46</c:v>
                </c:pt>
                <c:pt idx="18756">
                  <c:v>1077.49</c:v>
                </c:pt>
                <c:pt idx="18757">
                  <c:v>1107.05</c:v>
                </c:pt>
                <c:pt idx="18758">
                  <c:v>1096.3599999999999</c:v>
                </c:pt>
                <c:pt idx="18759">
                  <c:v>1069.79</c:v>
                </c:pt>
                <c:pt idx="18760">
                  <c:v>995.28</c:v>
                </c:pt>
                <c:pt idx="18761">
                  <c:v>927.32</c:v>
                </c:pt>
                <c:pt idx="18762">
                  <c:v>973.89</c:v>
                </c:pt>
                <c:pt idx="18763">
                  <c:v>986.24</c:v>
                </c:pt>
                <c:pt idx="18764">
                  <c:v>951.98</c:v>
                </c:pt>
                <c:pt idx="18765">
                  <c:v>916.9</c:v>
                </c:pt>
                <c:pt idx="18766">
                  <c:v>851.09</c:v>
                </c:pt>
                <c:pt idx="18767">
                  <c:v>796.57</c:v>
                </c:pt>
                <c:pt idx="18768">
                  <c:v>751.03</c:v>
                </c:pt>
                <c:pt idx="18769">
                  <c:v>731.38</c:v>
                </c:pt>
                <c:pt idx="18770">
                  <c:v>704.46</c:v>
                </c:pt>
                <c:pt idx="18771">
                  <c:v>700.96</c:v>
                </c:pt>
                <c:pt idx="18772">
                  <c:v>705.64</c:v>
                </c:pt>
                <c:pt idx="18773">
                  <c:v>727.41</c:v>
                </c:pt>
                <c:pt idx="18774">
                  <c:v>780.84</c:v>
                </c:pt>
                <c:pt idx="18775">
                  <c:v>951.3</c:v>
                </c:pt>
                <c:pt idx="18776">
                  <c:v>1108.26</c:v>
                </c:pt>
                <c:pt idx="18777">
                  <c:v>1179.1300000000001</c:v>
                </c:pt>
                <c:pt idx="18778">
                  <c:v>1214.48</c:v>
                </c:pt>
                <c:pt idx="18779">
                  <c:v>1224.1300000000001</c:v>
                </c:pt>
                <c:pt idx="18780">
                  <c:v>1231.21</c:v>
                </c:pt>
                <c:pt idx="18781">
                  <c:v>1251.6199999999999</c:v>
                </c:pt>
                <c:pt idx="18782">
                  <c:v>1197.93</c:v>
                </c:pt>
                <c:pt idx="18783">
                  <c:v>1187.42</c:v>
                </c:pt>
                <c:pt idx="18784">
                  <c:v>1107.26</c:v>
                </c:pt>
                <c:pt idx="18785">
                  <c:v>1000.48</c:v>
                </c:pt>
                <c:pt idx="18786">
                  <c:v>1064</c:v>
                </c:pt>
                <c:pt idx="18787">
                  <c:v>1008.09</c:v>
                </c:pt>
                <c:pt idx="18788">
                  <c:v>986.44</c:v>
                </c:pt>
                <c:pt idx="18789">
                  <c:v>945.39</c:v>
                </c:pt>
                <c:pt idx="18790">
                  <c:v>881.41</c:v>
                </c:pt>
                <c:pt idx="18791">
                  <c:v>833.29</c:v>
                </c:pt>
                <c:pt idx="18792">
                  <c:v>792.85</c:v>
                </c:pt>
                <c:pt idx="18793">
                  <c:v>755.42</c:v>
                </c:pt>
                <c:pt idx="18794">
                  <c:v>741.45</c:v>
                </c:pt>
                <c:pt idx="18795">
                  <c:v>725.5</c:v>
                </c:pt>
                <c:pt idx="18796">
                  <c:v>725.69</c:v>
                </c:pt>
                <c:pt idx="18797">
                  <c:v>745.43</c:v>
                </c:pt>
                <c:pt idx="18798">
                  <c:v>771.7</c:v>
                </c:pt>
                <c:pt idx="18799">
                  <c:v>929.55</c:v>
                </c:pt>
                <c:pt idx="18800">
                  <c:v>1086.28</c:v>
                </c:pt>
                <c:pt idx="18801">
                  <c:v>1187.26</c:v>
                </c:pt>
                <c:pt idx="18802">
                  <c:v>1234.6500000000001</c:v>
                </c:pt>
                <c:pt idx="18803">
                  <c:v>1243.74</c:v>
                </c:pt>
                <c:pt idx="18804">
                  <c:v>1242.8399999999999</c:v>
                </c:pt>
                <c:pt idx="18805">
                  <c:v>1255.21</c:v>
                </c:pt>
                <c:pt idx="18806">
                  <c:v>1245.17</c:v>
                </c:pt>
                <c:pt idx="18807">
                  <c:v>1199.1400000000001</c:v>
                </c:pt>
                <c:pt idx="18808">
                  <c:v>1105.4000000000001</c:v>
                </c:pt>
                <c:pt idx="18809">
                  <c:v>1008.4</c:v>
                </c:pt>
                <c:pt idx="18810">
                  <c:v>1071.1300000000001</c:v>
                </c:pt>
                <c:pt idx="18811">
                  <c:v>1048.6199999999999</c:v>
                </c:pt>
                <c:pt idx="18812">
                  <c:v>1009.63</c:v>
                </c:pt>
                <c:pt idx="18813">
                  <c:v>962.3</c:v>
                </c:pt>
                <c:pt idx="18814">
                  <c:v>900.03</c:v>
                </c:pt>
                <c:pt idx="18815">
                  <c:v>847.47</c:v>
                </c:pt>
                <c:pt idx="18816">
                  <c:v>804.93</c:v>
                </c:pt>
                <c:pt idx="18817">
                  <c:v>774.49</c:v>
                </c:pt>
                <c:pt idx="18818">
                  <c:v>748.96</c:v>
                </c:pt>
                <c:pt idx="18819">
                  <c:v>736.08</c:v>
                </c:pt>
                <c:pt idx="18820">
                  <c:v>731.19</c:v>
                </c:pt>
                <c:pt idx="18821">
                  <c:v>740.58</c:v>
                </c:pt>
                <c:pt idx="18822">
                  <c:v>729.19</c:v>
                </c:pt>
                <c:pt idx="18823">
                  <c:v>808.28</c:v>
                </c:pt>
                <c:pt idx="18824">
                  <c:v>931.09</c:v>
                </c:pt>
                <c:pt idx="18825">
                  <c:v>1016.19</c:v>
                </c:pt>
                <c:pt idx="18826">
                  <c:v>1055.99</c:v>
                </c:pt>
                <c:pt idx="18827">
                  <c:v>1062.06</c:v>
                </c:pt>
                <c:pt idx="18828">
                  <c:v>1028.06</c:v>
                </c:pt>
                <c:pt idx="18829">
                  <c:v>1003.57</c:v>
                </c:pt>
                <c:pt idx="18830">
                  <c:v>978.72</c:v>
                </c:pt>
                <c:pt idx="18831">
                  <c:v>953.63</c:v>
                </c:pt>
                <c:pt idx="18832">
                  <c:v>926.1</c:v>
                </c:pt>
                <c:pt idx="18833">
                  <c:v>904.26</c:v>
                </c:pt>
                <c:pt idx="18834">
                  <c:v>985.39</c:v>
                </c:pt>
                <c:pt idx="18835">
                  <c:v>983.19</c:v>
                </c:pt>
                <c:pt idx="18836">
                  <c:v>955.47</c:v>
                </c:pt>
                <c:pt idx="18837">
                  <c:v>924.81</c:v>
                </c:pt>
                <c:pt idx="18838">
                  <c:v>876.74</c:v>
                </c:pt>
                <c:pt idx="18839">
                  <c:v>827.43</c:v>
                </c:pt>
                <c:pt idx="18840">
                  <c:v>791.77</c:v>
                </c:pt>
                <c:pt idx="18841">
                  <c:v>764.54</c:v>
                </c:pt>
                <c:pt idx="18842">
                  <c:v>742.2</c:v>
                </c:pt>
                <c:pt idx="18843">
                  <c:v>726.93</c:v>
                </c:pt>
                <c:pt idx="18844">
                  <c:v>718.07</c:v>
                </c:pt>
                <c:pt idx="18845">
                  <c:v>714.6</c:v>
                </c:pt>
                <c:pt idx="18846">
                  <c:v>684.2</c:v>
                </c:pt>
                <c:pt idx="18847">
                  <c:v>716.22</c:v>
                </c:pt>
                <c:pt idx="18848">
                  <c:v>766.42</c:v>
                </c:pt>
                <c:pt idx="18849">
                  <c:v>807.02</c:v>
                </c:pt>
                <c:pt idx="18850">
                  <c:v>857.47</c:v>
                </c:pt>
                <c:pt idx="18851">
                  <c:v>876.11</c:v>
                </c:pt>
                <c:pt idx="18852">
                  <c:v>887.95</c:v>
                </c:pt>
                <c:pt idx="18853">
                  <c:v>868.98</c:v>
                </c:pt>
                <c:pt idx="18854">
                  <c:v>873.91</c:v>
                </c:pt>
                <c:pt idx="18855">
                  <c:v>863.22</c:v>
                </c:pt>
                <c:pt idx="18856">
                  <c:v>845.33</c:v>
                </c:pt>
                <c:pt idx="18857">
                  <c:v>837.43</c:v>
                </c:pt>
                <c:pt idx="18858">
                  <c:v>939.78</c:v>
                </c:pt>
                <c:pt idx="18859">
                  <c:v>955.82</c:v>
                </c:pt>
                <c:pt idx="18860">
                  <c:v>942.18</c:v>
                </c:pt>
                <c:pt idx="18861">
                  <c:v>907.12</c:v>
                </c:pt>
                <c:pt idx="18862">
                  <c:v>859.48</c:v>
                </c:pt>
                <c:pt idx="18863">
                  <c:v>816.07</c:v>
                </c:pt>
                <c:pt idx="18864">
                  <c:v>781.2</c:v>
                </c:pt>
                <c:pt idx="18865">
                  <c:v>747.43</c:v>
                </c:pt>
                <c:pt idx="18866">
                  <c:v>726.92</c:v>
                </c:pt>
                <c:pt idx="18867">
                  <c:v>721.18</c:v>
                </c:pt>
                <c:pt idx="18868">
                  <c:v>731.55</c:v>
                </c:pt>
                <c:pt idx="18869">
                  <c:v>765.98</c:v>
                </c:pt>
                <c:pt idx="18870">
                  <c:v>778.57</c:v>
                </c:pt>
                <c:pt idx="18871">
                  <c:v>932.49</c:v>
                </c:pt>
                <c:pt idx="18872">
                  <c:v>1084.1600000000001</c:v>
                </c:pt>
                <c:pt idx="18873">
                  <c:v>1184.98</c:v>
                </c:pt>
                <c:pt idx="18874">
                  <c:v>1229.52</c:v>
                </c:pt>
                <c:pt idx="18875">
                  <c:v>1231.44</c:v>
                </c:pt>
                <c:pt idx="18876">
                  <c:v>1234.51</c:v>
                </c:pt>
                <c:pt idx="18877">
                  <c:v>1235.29</c:v>
                </c:pt>
                <c:pt idx="18878">
                  <c:v>1228.46</c:v>
                </c:pt>
                <c:pt idx="18879">
                  <c:v>1200.82</c:v>
                </c:pt>
                <c:pt idx="18880">
                  <c:v>1108.77</c:v>
                </c:pt>
                <c:pt idx="18881">
                  <c:v>1002.82</c:v>
                </c:pt>
                <c:pt idx="18882">
                  <c:v>1049.31</c:v>
                </c:pt>
                <c:pt idx="18883">
                  <c:v>1040.6300000000001</c:v>
                </c:pt>
                <c:pt idx="18884">
                  <c:v>994.97</c:v>
                </c:pt>
                <c:pt idx="18885">
                  <c:v>952.6</c:v>
                </c:pt>
                <c:pt idx="18886">
                  <c:v>890.96</c:v>
                </c:pt>
                <c:pt idx="18887">
                  <c:v>828.68</c:v>
                </c:pt>
                <c:pt idx="18888">
                  <c:v>792.66</c:v>
                </c:pt>
                <c:pt idx="18889">
                  <c:v>765.17</c:v>
                </c:pt>
                <c:pt idx="18890">
                  <c:v>746.9</c:v>
                </c:pt>
                <c:pt idx="18891">
                  <c:v>741.98</c:v>
                </c:pt>
                <c:pt idx="18892">
                  <c:v>741.4</c:v>
                </c:pt>
                <c:pt idx="18893">
                  <c:v>785.14</c:v>
                </c:pt>
                <c:pt idx="18894">
                  <c:v>796.64</c:v>
                </c:pt>
                <c:pt idx="18895">
                  <c:v>948.33</c:v>
                </c:pt>
                <c:pt idx="18896">
                  <c:v>1105.3699999999999</c:v>
                </c:pt>
                <c:pt idx="18897">
                  <c:v>1194.44</c:v>
                </c:pt>
                <c:pt idx="18898">
                  <c:v>1242.3</c:v>
                </c:pt>
                <c:pt idx="18899">
                  <c:v>1250.8499999999999</c:v>
                </c:pt>
                <c:pt idx="18900">
                  <c:v>1238.33</c:v>
                </c:pt>
                <c:pt idx="18901">
                  <c:v>1266.6099999999999</c:v>
                </c:pt>
                <c:pt idx="18902">
                  <c:v>1262.74</c:v>
                </c:pt>
                <c:pt idx="18903">
                  <c:v>1224.3</c:v>
                </c:pt>
                <c:pt idx="18904">
                  <c:v>1135.94</c:v>
                </c:pt>
                <c:pt idx="18905">
                  <c:v>1031.6400000000001</c:v>
                </c:pt>
                <c:pt idx="18906">
                  <c:v>1092.0999999999999</c:v>
                </c:pt>
                <c:pt idx="18907">
                  <c:v>1062.42</c:v>
                </c:pt>
                <c:pt idx="18908">
                  <c:v>1010.96</c:v>
                </c:pt>
                <c:pt idx="18909">
                  <c:v>967.17</c:v>
                </c:pt>
                <c:pt idx="18910">
                  <c:v>896.52</c:v>
                </c:pt>
                <c:pt idx="18911">
                  <c:v>832.92</c:v>
                </c:pt>
                <c:pt idx="18912">
                  <c:v>789.01</c:v>
                </c:pt>
                <c:pt idx="18913">
                  <c:v>765.72</c:v>
                </c:pt>
                <c:pt idx="18914">
                  <c:v>747.38</c:v>
                </c:pt>
                <c:pt idx="18915">
                  <c:v>744</c:v>
                </c:pt>
                <c:pt idx="18916">
                  <c:v>750.37</c:v>
                </c:pt>
                <c:pt idx="18917">
                  <c:v>785.95</c:v>
                </c:pt>
                <c:pt idx="18918">
                  <c:v>797.37</c:v>
                </c:pt>
                <c:pt idx="18919">
                  <c:v>956.01</c:v>
                </c:pt>
                <c:pt idx="18920">
                  <c:v>1101.9000000000001</c:v>
                </c:pt>
                <c:pt idx="18921">
                  <c:v>1196.03</c:v>
                </c:pt>
                <c:pt idx="18922">
                  <c:v>1224.31</c:v>
                </c:pt>
                <c:pt idx="18923">
                  <c:v>1231.0899999999999</c:v>
                </c:pt>
                <c:pt idx="18924">
                  <c:v>1241.82</c:v>
                </c:pt>
                <c:pt idx="18925">
                  <c:v>1260.6600000000001</c:v>
                </c:pt>
                <c:pt idx="18926">
                  <c:v>1254.43</c:v>
                </c:pt>
                <c:pt idx="18927">
                  <c:v>1220</c:v>
                </c:pt>
                <c:pt idx="18928">
                  <c:v>1133.45</c:v>
                </c:pt>
                <c:pt idx="18929">
                  <c:v>1023.17</c:v>
                </c:pt>
                <c:pt idx="18930">
                  <c:v>1080.74</c:v>
                </c:pt>
                <c:pt idx="18931">
                  <c:v>1061.18</c:v>
                </c:pt>
                <c:pt idx="18932">
                  <c:v>1017.51</c:v>
                </c:pt>
                <c:pt idx="18933">
                  <c:v>964.85</c:v>
                </c:pt>
                <c:pt idx="18934">
                  <c:v>906.89</c:v>
                </c:pt>
                <c:pt idx="18935">
                  <c:v>851.17</c:v>
                </c:pt>
                <c:pt idx="18936">
                  <c:v>808.27</c:v>
                </c:pt>
                <c:pt idx="18937">
                  <c:v>772.62</c:v>
                </c:pt>
                <c:pt idx="18938">
                  <c:v>751.84</c:v>
                </c:pt>
                <c:pt idx="18939">
                  <c:v>741.31</c:v>
                </c:pt>
                <c:pt idx="18940">
                  <c:v>750.39</c:v>
                </c:pt>
                <c:pt idx="18941">
                  <c:v>781.2</c:v>
                </c:pt>
                <c:pt idx="18942">
                  <c:v>795.79</c:v>
                </c:pt>
                <c:pt idx="18943">
                  <c:v>957.16</c:v>
                </c:pt>
                <c:pt idx="18944">
                  <c:v>1102.6400000000001</c:v>
                </c:pt>
                <c:pt idx="18945">
                  <c:v>1204.47</c:v>
                </c:pt>
                <c:pt idx="18946">
                  <c:v>1235.92</c:v>
                </c:pt>
                <c:pt idx="18947">
                  <c:v>1236.2</c:v>
                </c:pt>
                <c:pt idx="18948">
                  <c:v>1239.75</c:v>
                </c:pt>
                <c:pt idx="18949">
                  <c:v>1264.27</c:v>
                </c:pt>
                <c:pt idx="18950">
                  <c:v>1264.3800000000001</c:v>
                </c:pt>
                <c:pt idx="18951">
                  <c:v>1225.8</c:v>
                </c:pt>
                <c:pt idx="18952">
                  <c:v>1138.0899999999999</c:v>
                </c:pt>
                <c:pt idx="18953">
                  <c:v>1023.03</c:v>
                </c:pt>
                <c:pt idx="18954">
                  <c:v>1081.6600000000001</c:v>
                </c:pt>
                <c:pt idx="18955">
                  <c:v>1058.51</c:v>
                </c:pt>
                <c:pt idx="18956">
                  <c:v>1025.8</c:v>
                </c:pt>
                <c:pt idx="18957">
                  <c:v>965.89</c:v>
                </c:pt>
                <c:pt idx="18958">
                  <c:v>909.05</c:v>
                </c:pt>
                <c:pt idx="18959">
                  <c:v>855.08</c:v>
                </c:pt>
                <c:pt idx="18960">
                  <c:v>819.46</c:v>
                </c:pt>
                <c:pt idx="18961">
                  <c:v>784.7</c:v>
                </c:pt>
                <c:pt idx="18962">
                  <c:v>762.15</c:v>
                </c:pt>
                <c:pt idx="18963">
                  <c:v>752.44</c:v>
                </c:pt>
                <c:pt idx="18964">
                  <c:v>754.13</c:v>
                </c:pt>
                <c:pt idx="18965">
                  <c:v>784.2</c:v>
                </c:pt>
                <c:pt idx="18966">
                  <c:v>794.11</c:v>
                </c:pt>
                <c:pt idx="18967">
                  <c:v>962.62</c:v>
                </c:pt>
                <c:pt idx="18968">
                  <c:v>1096.83</c:v>
                </c:pt>
                <c:pt idx="18969">
                  <c:v>1195.82</c:v>
                </c:pt>
                <c:pt idx="18970">
                  <c:v>1240.5</c:v>
                </c:pt>
                <c:pt idx="18971">
                  <c:v>1256.54</c:v>
                </c:pt>
                <c:pt idx="18972">
                  <c:v>1267.8599999999999</c:v>
                </c:pt>
                <c:pt idx="18973">
                  <c:v>1274.71</c:v>
                </c:pt>
                <c:pt idx="18974">
                  <c:v>1277.32</c:v>
                </c:pt>
                <c:pt idx="18975">
                  <c:v>1232.92</c:v>
                </c:pt>
                <c:pt idx="18976">
                  <c:v>1141.3800000000001</c:v>
                </c:pt>
                <c:pt idx="18977">
                  <c:v>1047.04</c:v>
                </c:pt>
                <c:pt idx="18978">
                  <c:v>1107.6600000000001</c:v>
                </c:pt>
                <c:pt idx="18979">
                  <c:v>1086.8699999999999</c:v>
                </c:pt>
                <c:pt idx="18980">
                  <c:v>1033.6199999999999</c:v>
                </c:pt>
                <c:pt idx="18981">
                  <c:v>989.64</c:v>
                </c:pt>
                <c:pt idx="18982">
                  <c:v>937.61</c:v>
                </c:pt>
                <c:pt idx="18983">
                  <c:v>881.24</c:v>
                </c:pt>
                <c:pt idx="18984">
                  <c:v>844.87</c:v>
                </c:pt>
                <c:pt idx="18985">
                  <c:v>813.14</c:v>
                </c:pt>
                <c:pt idx="18986">
                  <c:v>789.42</c:v>
                </c:pt>
                <c:pt idx="18987">
                  <c:v>794.66</c:v>
                </c:pt>
                <c:pt idx="18988">
                  <c:v>785.02</c:v>
                </c:pt>
                <c:pt idx="18989">
                  <c:v>772.28</c:v>
                </c:pt>
                <c:pt idx="18990">
                  <c:v>772.1</c:v>
                </c:pt>
                <c:pt idx="18991">
                  <c:v>879.73</c:v>
                </c:pt>
                <c:pt idx="18992">
                  <c:v>1002.14</c:v>
                </c:pt>
                <c:pt idx="18993">
                  <c:v>1091.71</c:v>
                </c:pt>
                <c:pt idx="18994">
                  <c:v>1110.5899999999999</c:v>
                </c:pt>
                <c:pt idx="18995">
                  <c:v>1111.82</c:v>
                </c:pt>
                <c:pt idx="18996">
                  <c:v>1090.08</c:v>
                </c:pt>
                <c:pt idx="18997">
                  <c:v>1060.81</c:v>
                </c:pt>
                <c:pt idx="18998">
                  <c:v>1044.01</c:v>
                </c:pt>
                <c:pt idx="18999">
                  <c:v>1033.1300000000001</c:v>
                </c:pt>
                <c:pt idx="19000">
                  <c:v>994.53</c:v>
                </c:pt>
                <c:pt idx="19001">
                  <c:v>969.24</c:v>
                </c:pt>
                <c:pt idx="19002">
                  <c:v>1064.5899999999999</c:v>
                </c:pt>
                <c:pt idx="19003">
                  <c:v>1051.52</c:v>
                </c:pt>
                <c:pt idx="19004">
                  <c:v>995.45</c:v>
                </c:pt>
                <c:pt idx="19005">
                  <c:v>956.57</c:v>
                </c:pt>
                <c:pt idx="19006">
                  <c:v>918.23</c:v>
                </c:pt>
                <c:pt idx="19007">
                  <c:v>877.13</c:v>
                </c:pt>
                <c:pt idx="19008">
                  <c:v>841.4</c:v>
                </c:pt>
                <c:pt idx="19009">
                  <c:v>819.76</c:v>
                </c:pt>
                <c:pt idx="19010">
                  <c:v>792.13</c:v>
                </c:pt>
                <c:pt idx="19011">
                  <c:v>774.24</c:v>
                </c:pt>
                <c:pt idx="19012">
                  <c:v>772.31</c:v>
                </c:pt>
                <c:pt idx="19013">
                  <c:v>765.82</c:v>
                </c:pt>
                <c:pt idx="19014">
                  <c:v>765.18</c:v>
                </c:pt>
                <c:pt idx="19015">
                  <c:v>766.16</c:v>
                </c:pt>
                <c:pt idx="19016">
                  <c:v>819.13</c:v>
                </c:pt>
                <c:pt idx="19017">
                  <c:v>867.1</c:v>
                </c:pt>
                <c:pt idx="19018">
                  <c:v>918.86</c:v>
                </c:pt>
                <c:pt idx="19019">
                  <c:v>941.47</c:v>
                </c:pt>
                <c:pt idx="19020">
                  <c:v>951.5</c:v>
                </c:pt>
                <c:pt idx="19021">
                  <c:v>947.68</c:v>
                </c:pt>
                <c:pt idx="19022">
                  <c:v>941.29</c:v>
                </c:pt>
                <c:pt idx="19023">
                  <c:v>913.74</c:v>
                </c:pt>
                <c:pt idx="19024">
                  <c:v>906.17</c:v>
                </c:pt>
                <c:pt idx="19025">
                  <c:v>912.18</c:v>
                </c:pt>
                <c:pt idx="19026">
                  <c:v>999.29</c:v>
                </c:pt>
                <c:pt idx="19027">
                  <c:v>1008.84</c:v>
                </c:pt>
                <c:pt idx="19028">
                  <c:v>987.09</c:v>
                </c:pt>
                <c:pt idx="19029">
                  <c:v>961.9</c:v>
                </c:pt>
                <c:pt idx="19030">
                  <c:v>909.44</c:v>
                </c:pt>
                <c:pt idx="19031">
                  <c:v>855.13</c:v>
                </c:pt>
                <c:pt idx="19032">
                  <c:v>810.61</c:v>
                </c:pt>
                <c:pt idx="19033">
                  <c:v>786.06</c:v>
                </c:pt>
                <c:pt idx="19034">
                  <c:v>774.08</c:v>
                </c:pt>
                <c:pt idx="19035">
                  <c:v>765.4</c:v>
                </c:pt>
                <c:pt idx="19036">
                  <c:v>767.23</c:v>
                </c:pt>
                <c:pt idx="19037">
                  <c:v>809.47</c:v>
                </c:pt>
                <c:pt idx="19038">
                  <c:v>830.04</c:v>
                </c:pt>
                <c:pt idx="19039">
                  <c:v>1006.42</c:v>
                </c:pt>
                <c:pt idx="19040">
                  <c:v>1153.73</c:v>
                </c:pt>
                <c:pt idx="19041">
                  <c:v>1242.8499999999999</c:v>
                </c:pt>
                <c:pt idx="19042">
                  <c:v>1281.03</c:v>
                </c:pt>
                <c:pt idx="19043">
                  <c:v>1279.71</c:v>
                </c:pt>
                <c:pt idx="19044">
                  <c:v>1276.5899999999999</c:v>
                </c:pt>
                <c:pt idx="19045">
                  <c:v>1286.71</c:v>
                </c:pt>
                <c:pt idx="19046">
                  <c:v>1282.46</c:v>
                </c:pt>
                <c:pt idx="19047">
                  <c:v>1248.6199999999999</c:v>
                </c:pt>
                <c:pt idx="19048">
                  <c:v>1161.96</c:v>
                </c:pt>
                <c:pt idx="19049">
                  <c:v>1064.81</c:v>
                </c:pt>
                <c:pt idx="19050">
                  <c:v>1119.33</c:v>
                </c:pt>
                <c:pt idx="19051">
                  <c:v>1093.04</c:v>
                </c:pt>
                <c:pt idx="19052">
                  <c:v>1057.51</c:v>
                </c:pt>
                <c:pt idx="19053">
                  <c:v>1008.59</c:v>
                </c:pt>
                <c:pt idx="19054">
                  <c:v>943.76</c:v>
                </c:pt>
                <c:pt idx="19055">
                  <c:v>893.2</c:v>
                </c:pt>
                <c:pt idx="19056">
                  <c:v>848.06</c:v>
                </c:pt>
                <c:pt idx="19057">
                  <c:v>828.92</c:v>
                </c:pt>
                <c:pt idx="19058">
                  <c:v>846.51</c:v>
                </c:pt>
                <c:pt idx="19059">
                  <c:v>845.4</c:v>
                </c:pt>
                <c:pt idx="19060">
                  <c:v>805.53</c:v>
                </c:pt>
                <c:pt idx="19061">
                  <c:v>825.8</c:v>
                </c:pt>
                <c:pt idx="19062">
                  <c:v>846.8</c:v>
                </c:pt>
                <c:pt idx="19063">
                  <c:v>1020.34</c:v>
                </c:pt>
                <c:pt idx="19064">
                  <c:v>1120.79</c:v>
                </c:pt>
                <c:pt idx="19065">
                  <c:v>1211.46</c:v>
                </c:pt>
                <c:pt idx="19066">
                  <c:v>1257.92</c:v>
                </c:pt>
                <c:pt idx="19067">
                  <c:v>1246.81</c:v>
                </c:pt>
                <c:pt idx="19068">
                  <c:v>1247.28</c:v>
                </c:pt>
                <c:pt idx="19069">
                  <c:v>1243.3599999999999</c:v>
                </c:pt>
                <c:pt idx="19070">
                  <c:v>1246.31</c:v>
                </c:pt>
                <c:pt idx="19071">
                  <c:v>1225.5899999999999</c:v>
                </c:pt>
                <c:pt idx="19072">
                  <c:v>1137.1400000000001</c:v>
                </c:pt>
                <c:pt idx="19073">
                  <c:v>1042.08</c:v>
                </c:pt>
                <c:pt idx="19074">
                  <c:v>1102.4100000000001</c:v>
                </c:pt>
                <c:pt idx="19075">
                  <c:v>1070.4000000000001</c:v>
                </c:pt>
                <c:pt idx="19076">
                  <c:v>1039</c:v>
                </c:pt>
                <c:pt idx="19077">
                  <c:v>994.61</c:v>
                </c:pt>
                <c:pt idx="19078">
                  <c:v>926.52</c:v>
                </c:pt>
                <c:pt idx="19079">
                  <c:v>856.45</c:v>
                </c:pt>
                <c:pt idx="19080">
                  <c:v>823.54</c:v>
                </c:pt>
                <c:pt idx="19081">
                  <c:v>790.09</c:v>
                </c:pt>
                <c:pt idx="19082">
                  <c:v>767.54</c:v>
                </c:pt>
                <c:pt idx="19083">
                  <c:v>775.49</c:v>
                </c:pt>
                <c:pt idx="19084">
                  <c:v>786.34</c:v>
                </c:pt>
                <c:pt idx="19085">
                  <c:v>809.35</c:v>
                </c:pt>
                <c:pt idx="19086">
                  <c:v>831.99</c:v>
                </c:pt>
                <c:pt idx="19087">
                  <c:v>1008.18</c:v>
                </c:pt>
                <c:pt idx="19088">
                  <c:v>1128.3599999999999</c:v>
                </c:pt>
                <c:pt idx="19089">
                  <c:v>1214.25</c:v>
                </c:pt>
                <c:pt idx="19090">
                  <c:v>1250.9000000000001</c:v>
                </c:pt>
                <c:pt idx="19091">
                  <c:v>1247.2</c:v>
                </c:pt>
                <c:pt idx="19092">
                  <c:v>1249.93</c:v>
                </c:pt>
                <c:pt idx="19093">
                  <c:v>1263.81</c:v>
                </c:pt>
                <c:pt idx="19094">
                  <c:v>1244.56</c:v>
                </c:pt>
                <c:pt idx="19095">
                  <c:v>1196.0999999999999</c:v>
                </c:pt>
                <c:pt idx="19096">
                  <c:v>1119.1400000000001</c:v>
                </c:pt>
                <c:pt idx="19097">
                  <c:v>1015.69</c:v>
                </c:pt>
                <c:pt idx="19098">
                  <c:v>1079.2</c:v>
                </c:pt>
                <c:pt idx="19099">
                  <c:v>1063.17</c:v>
                </c:pt>
                <c:pt idx="19100">
                  <c:v>1031.8599999999999</c:v>
                </c:pt>
                <c:pt idx="19101">
                  <c:v>975.89</c:v>
                </c:pt>
                <c:pt idx="19102">
                  <c:v>916.29</c:v>
                </c:pt>
                <c:pt idx="19103">
                  <c:v>854.45</c:v>
                </c:pt>
                <c:pt idx="19104">
                  <c:v>825.18</c:v>
                </c:pt>
                <c:pt idx="19105">
                  <c:v>789.25</c:v>
                </c:pt>
                <c:pt idx="19106">
                  <c:v>758.39</c:v>
                </c:pt>
                <c:pt idx="19107">
                  <c:v>750.82</c:v>
                </c:pt>
                <c:pt idx="19108">
                  <c:v>764.86</c:v>
                </c:pt>
                <c:pt idx="19109">
                  <c:v>797.24</c:v>
                </c:pt>
                <c:pt idx="19110">
                  <c:v>813.77</c:v>
                </c:pt>
                <c:pt idx="19111">
                  <c:v>984.15</c:v>
                </c:pt>
                <c:pt idx="19112">
                  <c:v>1129.49</c:v>
                </c:pt>
                <c:pt idx="19113">
                  <c:v>1216.4000000000001</c:v>
                </c:pt>
                <c:pt idx="19114">
                  <c:v>1259.73</c:v>
                </c:pt>
                <c:pt idx="19115">
                  <c:v>1251.1300000000001</c:v>
                </c:pt>
                <c:pt idx="19116">
                  <c:v>1251.92</c:v>
                </c:pt>
                <c:pt idx="19117">
                  <c:v>1257.5</c:v>
                </c:pt>
                <c:pt idx="19118">
                  <c:v>1246.02</c:v>
                </c:pt>
                <c:pt idx="19119">
                  <c:v>1190.44</c:v>
                </c:pt>
                <c:pt idx="19120">
                  <c:v>1113.32</c:v>
                </c:pt>
                <c:pt idx="19121">
                  <c:v>1022.75</c:v>
                </c:pt>
                <c:pt idx="19122">
                  <c:v>1077.69</c:v>
                </c:pt>
                <c:pt idx="19123">
                  <c:v>1049.25</c:v>
                </c:pt>
                <c:pt idx="19124">
                  <c:v>1012.51</c:v>
                </c:pt>
                <c:pt idx="19125">
                  <c:v>960</c:v>
                </c:pt>
                <c:pt idx="19126">
                  <c:v>904.12</c:v>
                </c:pt>
                <c:pt idx="19127">
                  <c:v>845.82</c:v>
                </c:pt>
                <c:pt idx="19128">
                  <c:v>811.96</c:v>
                </c:pt>
                <c:pt idx="19129">
                  <c:v>780.44</c:v>
                </c:pt>
                <c:pt idx="19130">
                  <c:v>756.81</c:v>
                </c:pt>
                <c:pt idx="19131">
                  <c:v>748.42</c:v>
                </c:pt>
                <c:pt idx="19132">
                  <c:v>750.31</c:v>
                </c:pt>
                <c:pt idx="19133">
                  <c:v>791.06</c:v>
                </c:pt>
                <c:pt idx="19134">
                  <c:v>808.32</c:v>
                </c:pt>
                <c:pt idx="19135">
                  <c:v>969.28</c:v>
                </c:pt>
                <c:pt idx="19136">
                  <c:v>1113.6500000000001</c:v>
                </c:pt>
                <c:pt idx="19137">
                  <c:v>1199.48</c:v>
                </c:pt>
                <c:pt idx="19138">
                  <c:v>1233.43</c:v>
                </c:pt>
                <c:pt idx="19139">
                  <c:v>1246.8699999999999</c:v>
                </c:pt>
                <c:pt idx="19140">
                  <c:v>1248.23</c:v>
                </c:pt>
                <c:pt idx="19141">
                  <c:v>1269.47</c:v>
                </c:pt>
                <c:pt idx="19142">
                  <c:v>1264.58</c:v>
                </c:pt>
                <c:pt idx="19143">
                  <c:v>1207.94</c:v>
                </c:pt>
                <c:pt idx="19144">
                  <c:v>1124.45</c:v>
                </c:pt>
                <c:pt idx="19145">
                  <c:v>1016.34</c:v>
                </c:pt>
                <c:pt idx="19146">
                  <c:v>1077.8399999999999</c:v>
                </c:pt>
                <c:pt idx="19147">
                  <c:v>1057.18</c:v>
                </c:pt>
                <c:pt idx="19148">
                  <c:v>1018.72</c:v>
                </c:pt>
                <c:pt idx="19149">
                  <c:v>967.75</c:v>
                </c:pt>
                <c:pt idx="19150">
                  <c:v>921.78</c:v>
                </c:pt>
                <c:pt idx="19151">
                  <c:v>863.04</c:v>
                </c:pt>
                <c:pt idx="19152">
                  <c:v>844.25</c:v>
                </c:pt>
                <c:pt idx="19153">
                  <c:v>807.06</c:v>
                </c:pt>
                <c:pt idx="19154">
                  <c:v>793.33</c:v>
                </c:pt>
                <c:pt idx="19155">
                  <c:v>776.6</c:v>
                </c:pt>
                <c:pt idx="19156">
                  <c:v>766.44</c:v>
                </c:pt>
                <c:pt idx="19157">
                  <c:v>776.72</c:v>
                </c:pt>
                <c:pt idx="19158">
                  <c:v>763.98</c:v>
                </c:pt>
                <c:pt idx="19159">
                  <c:v>870.21</c:v>
                </c:pt>
                <c:pt idx="19160">
                  <c:v>986.69</c:v>
                </c:pt>
                <c:pt idx="19161">
                  <c:v>1065.7</c:v>
                </c:pt>
                <c:pt idx="19162">
                  <c:v>1093.04</c:v>
                </c:pt>
                <c:pt idx="19163">
                  <c:v>1085</c:v>
                </c:pt>
                <c:pt idx="19164">
                  <c:v>1053.04</c:v>
                </c:pt>
                <c:pt idx="19165">
                  <c:v>1032.3800000000001</c:v>
                </c:pt>
                <c:pt idx="19166">
                  <c:v>1007.36</c:v>
                </c:pt>
                <c:pt idx="19167">
                  <c:v>991.23</c:v>
                </c:pt>
                <c:pt idx="19168">
                  <c:v>963.1</c:v>
                </c:pt>
                <c:pt idx="19169">
                  <c:v>924</c:v>
                </c:pt>
                <c:pt idx="19170">
                  <c:v>1015.76</c:v>
                </c:pt>
                <c:pt idx="19171">
                  <c:v>1012.2</c:v>
                </c:pt>
                <c:pt idx="19172">
                  <c:v>968.75</c:v>
                </c:pt>
                <c:pt idx="19173">
                  <c:v>931.69</c:v>
                </c:pt>
                <c:pt idx="19174">
                  <c:v>894.1</c:v>
                </c:pt>
                <c:pt idx="19175">
                  <c:v>848.47</c:v>
                </c:pt>
                <c:pt idx="19176">
                  <c:v>810.33</c:v>
                </c:pt>
                <c:pt idx="19177">
                  <c:v>782.49</c:v>
                </c:pt>
                <c:pt idx="19178">
                  <c:v>769</c:v>
                </c:pt>
                <c:pt idx="19179">
                  <c:v>744.56</c:v>
                </c:pt>
                <c:pt idx="19180">
                  <c:v>735.97</c:v>
                </c:pt>
                <c:pt idx="19181">
                  <c:v>742.18</c:v>
                </c:pt>
                <c:pt idx="19182">
                  <c:v>710.99</c:v>
                </c:pt>
                <c:pt idx="19183">
                  <c:v>751.05</c:v>
                </c:pt>
                <c:pt idx="19184">
                  <c:v>798.33</c:v>
                </c:pt>
                <c:pt idx="19185">
                  <c:v>842.24</c:v>
                </c:pt>
                <c:pt idx="19186">
                  <c:v>891.76</c:v>
                </c:pt>
                <c:pt idx="19187">
                  <c:v>910.05</c:v>
                </c:pt>
                <c:pt idx="19188">
                  <c:v>921.22</c:v>
                </c:pt>
                <c:pt idx="19189">
                  <c:v>915.82</c:v>
                </c:pt>
                <c:pt idx="19190">
                  <c:v>914.81</c:v>
                </c:pt>
                <c:pt idx="19191">
                  <c:v>903.53</c:v>
                </c:pt>
                <c:pt idx="19192">
                  <c:v>882.26</c:v>
                </c:pt>
                <c:pt idx="19193">
                  <c:v>877.36</c:v>
                </c:pt>
                <c:pt idx="19194">
                  <c:v>960.69</c:v>
                </c:pt>
                <c:pt idx="19195">
                  <c:v>981.82</c:v>
                </c:pt>
                <c:pt idx="19196">
                  <c:v>979.25</c:v>
                </c:pt>
                <c:pt idx="19197">
                  <c:v>960.96</c:v>
                </c:pt>
                <c:pt idx="19198">
                  <c:v>905.43</c:v>
                </c:pt>
                <c:pt idx="19199">
                  <c:v>851.47</c:v>
                </c:pt>
                <c:pt idx="19200">
                  <c:v>810.23</c:v>
                </c:pt>
                <c:pt idx="19201">
                  <c:v>790.91</c:v>
                </c:pt>
                <c:pt idx="19202">
                  <c:v>772.22</c:v>
                </c:pt>
                <c:pt idx="19203">
                  <c:v>766.34</c:v>
                </c:pt>
                <c:pt idx="19204">
                  <c:v>758.44</c:v>
                </c:pt>
                <c:pt idx="19205">
                  <c:v>809.39</c:v>
                </c:pt>
                <c:pt idx="19206">
                  <c:v>824.07</c:v>
                </c:pt>
                <c:pt idx="19207">
                  <c:v>1011.86</c:v>
                </c:pt>
                <c:pt idx="19208">
                  <c:v>1155.4000000000001</c:v>
                </c:pt>
                <c:pt idx="19209">
                  <c:v>1238.3599999999999</c:v>
                </c:pt>
                <c:pt idx="19210">
                  <c:v>1273.19</c:v>
                </c:pt>
                <c:pt idx="19211">
                  <c:v>1280.1600000000001</c:v>
                </c:pt>
                <c:pt idx="19212">
                  <c:v>1288.05</c:v>
                </c:pt>
                <c:pt idx="19213">
                  <c:v>1305.77</c:v>
                </c:pt>
                <c:pt idx="19214">
                  <c:v>1288.3699999999999</c:v>
                </c:pt>
                <c:pt idx="19215">
                  <c:v>1243.57</c:v>
                </c:pt>
                <c:pt idx="19216">
                  <c:v>1172.6500000000001</c:v>
                </c:pt>
                <c:pt idx="19217">
                  <c:v>1042.6600000000001</c:v>
                </c:pt>
                <c:pt idx="19218">
                  <c:v>1093.3800000000001</c:v>
                </c:pt>
                <c:pt idx="19219">
                  <c:v>1070.54</c:v>
                </c:pt>
                <c:pt idx="19220">
                  <c:v>1039.33</c:v>
                </c:pt>
                <c:pt idx="19221">
                  <c:v>990.95</c:v>
                </c:pt>
                <c:pt idx="19222">
                  <c:v>937.88</c:v>
                </c:pt>
                <c:pt idx="19223">
                  <c:v>871.92</c:v>
                </c:pt>
                <c:pt idx="19224">
                  <c:v>834.58</c:v>
                </c:pt>
                <c:pt idx="19225">
                  <c:v>803.37</c:v>
                </c:pt>
                <c:pt idx="19226">
                  <c:v>780.68</c:v>
                </c:pt>
                <c:pt idx="19227">
                  <c:v>770.86</c:v>
                </c:pt>
                <c:pt idx="19228">
                  <c:v>778.02</c:v>
                </c:pt>
                <c:pt idx="19229">
                  <c:v>814.08</c:v>
                </c:pt>
                <c:pt idx="19230">
                  <c:v>836.86</c:v>
                </c:pt>
                <c:pt idx="19231">
                  <c:v>1002.48</c:v>
                </c:pt>
                <c:pt idx="19232">
                  <c:v>1148.2</c:v>
                </c:pt>
                <c:pt idx="19233">
                  <c:v>1228.2</c:v>
                </c:pt>
                <c:pt idx="19234">
                  <c:v>1261.51</c:v>
                </c:pt>
                <c:pt idx="19235">
                  <c:v>1260.0999999999999</c:v>
                </c:pt>
                <c:pt idx="19236">
                  <c:v>1257.18</c:v>
                </c:pt>
                <c:pt idx="19237">
                  <c:v>1291.68</c:v>
                </c:pt>
                <c:pt idx="19238">
                  <c:v>1288.1500000000001</c:v>
                </c:pt>
                <c:pt idx="19239">
                  <c:v>1263.21</c:v>
                </c:pt>
                <c:pt idx="19240">
                  <c:v>1161.3499999999999</c:v>
                </c:pt>
                <c:pt idx="19241">
                  <c:v>1060.3599999999999</c:v>
                </c:pt>
                <c:pt idx="19242">
                  <c:v>1103.19</c:v>
                </c:pt>
                <c:pt idx="19243">
                  <c:v>1089.98</c:v>
                </c:pt>
                <c:pt idx="19244">
                  <c:v>1048.17</c:v>
                </c:pt>
                <c:pt idx="19245">
                  <c:v>1012.81</c:v>
                </c:pt>
                <c:pt idx="19246">
                  <c:v>947.35</c:v>
                </c:pt>
                <c:pt idx="19247">
                  <c:v>886.19</c:v>
                </c:pt>
                <c:pt idx="19248">
                  <c:v>838.93</c:v>
                </c:pt>
                <c:pt idx="19249">
                  <c:v>817.83</c:v>
                </c:pt>
                <c:pt idx="19250">
                  <c:v>786.17</c:v>
                </c:pt>
                <c:pt idx="19251">
                  <c:v>777.92</c:v>
                </c:pt>
                <c:pt idx="19252">
                  <c:v>782.13</c:v>
                </c:pt>
                <c:pt idx="19253">
                  <c:v>813.14</c:v>
                </c:pt>
                <c:pt idx="19254">
                  <c:v>835.73</c:v>
                </c:pt>
                <c:pt idx="19255">
                  <c:v>1007.65</c:v>
                </c:pt>
                <c:pt idx="19256">
                  <c:v>1133.1199999999999</c:v>
                </c:pt>
                <c:pt idx="19257">
                  <c:v>1237.93</c:v>
                </c:pt>
                <c:pt idx="19258">
                  <c:v>1283.01</c:v>
                </c:pt>
                <c:pt idx="19259">
                  <c:v>1277.69</c:v>
                </c:pt>
                <c:pt idx="19260">
                  <c:v>1286.06</c:v>
                </c:pt>
                <c:pt idx="19261">
                  <c:v>1297.48</c:v>
                </c:pt>
                <c:pt idx="19262">
                  <c:v>1292.1300000000001</c:v>
                </c:pt>
                <c:pt idx="19263">
                  <c:v>1250.94</c:v>
                </c:pt>
                <c:pt idx="19264">
                  <c:v>1152.53</c:v>
                </c:pt>
                <c:pt idx="19265">
                  <c:v>1058.0999999999999</c:v>
                </c:pt>
                <c:pt idx="19266">
                  <c:v>1106.0899999999999</c:v>
                </c:pt>
                <c:pt idx="19267">
                  <c:v>1086.51</c:v>
                </c:pt>
                <c:pt idx="19268">
                  <c:v>1043.0999999999999</c:v>
                </c:pt>
                <c:pt idx="19269">
                  <c:v>1004.34</c:v>
                </c:pt>
                <c:pt idx="19270">
                  <c:v>938.66</c:v>
                </c:pt>
                <c:pt idx="19271">
                  <c:v>874.17</c:v>
                </c:pt>
                <c:pt idx="19272">
                  <c:v>824.72</c:v>
                </c:pt>
                <c:pt idx="19273">
                  <c:v>806.05</c:v>
                </c:pt>
                <c:pt idx="19274">
                  <c:v>792.44</c:v>
                </c:pt>
                <c:pt idx="19275">
                  <c:v>776.54</c:v>
                </c:pt>
                <c:pt idx="19276">
                  <c:v>785.01</c:v>
                </c:pt>
                <c:pt idx="19277">
                  <c:v>821.35</c:v>
                </c:pt>
                <c:pt idx="19278">
                  <c:v>831.16</c:v>
                </c:pt>
                <c:pt idx="19279">
                  <c:v>999.57</c:v>
                </c:pt>
                <c:pt idx="19280">
                  <c:v>1121.8699999999999</c:v>
                </c:pt>
                <c:pt idx="19281">
                  <c:v>1229.03</c:v>
                </c:pt>
                <c:pt idx="19282">
                  <c:v>1269.55</c:v>
                </c:pt>
                <c:pt idx="19283">
                  <c:v>1279.3699999999999</c:v>
                </c:pt>
                <c:pt idx="19284">
                  <c:v>1278.9100000000001</c:v>
                </c:pt>
                <c:pt idx="19285">
                  <c:v>1295.55</c:v>
                </c:pt>
                <c:pt idx="19286">
                  <c:v>1286.83</c:v>
                </c:pt>
                <c:pt idx="19287">
                  <c:v>1244.72</c:v>
                </c:pt>
                <c:pt idx="19288">
                  <c:v>1172.54</c:v>
                </c:pt>
                <c:pt idx="19289">
                  <c:v>1053.03</c:v>
                </c:pt>
                <c:pt idx="19290">
                  <c:v>1102.1199999999999</c:v>
                </c:pt>
                <c:pt idx="19291">
                  <c:v>1086.53</c:v>
                </c:pt>
                <c:pt idx="19292">
                  <c:v>1039.03</c:v>
                </c:pt>
                <c:pt idx="19293">
                  <c:v>1014.49</c:v>
                </c:pt>
                <c:pt idx="19294">
                  <c:v>946.35</c:v>
                </c:pt>
                <c:pt idx="19295">
                  <c:v>895.72</c:v>
                </c:pt>
                <c:pt idx="19296">
                  <c:v>837.48</c:v>
                </c:pt>
                <c:pt idx="19297">
                  <c:v>813.67</c:v>
                </c:pt>
                <c:pt idx="19298">
                  <c:v>798.4</c:v>
                </c:pt>
                <c:pt idx="19299">
                  <c:v>781.09</c:v>
                </c:pt>
                <c:pt idx="19300">
                  <c:v>777.62</c:v>
                </c:pt>
                <c:pt idx="19301">
                  <c:v>815.69</c:v>
                </c:pt>
                <c:pt idx="19302">
                  <c:v>840.77</c:v>
                </c:pt>
                <c:pt idx="19303">
                  <c:v>1008.39</c:v>
                </c:pt>
                <c:pt idx="19304">
                  <c:v>1140.42</c:v>
                </c:pt>
                <c:pt idx="19305">
                  <c:v>1239.27</c:v>
                </c:pt>
                <c:pt idx="19306">
                  <c:v>1273.1600000000001</c:v>
                </c:pt>
                <c:pt idx="19307">
                  <c:v>1268.75</c:v>
                </c:pt>
                <c:pt idx="19308">
                  <c:v>1264.44</c:v>
                </c:pt>
                <c:pt idx="19309">
                  <c:v>1277.79</c:v>
                </c:pt>
                <c:pt idx="19310">
                  <c:v>1278.1300000000001</c:v>
                </c:pt>
                <c:pt idx="19311">
                  <c:v>1238.22</c:v>
                </c:pt>
                <c:pt idx="19312">
                  <c:v>1145.1500000000001</c:v>
                </c:pt>
                <c:pt idx="19313">
                  <c:v>1038.22</c:v>
                </c:pt>
                <c:pt idx="19314">
                  <c:v>1097.77</c:v>
                </c:pt>
                <c:pt idx="19315">
                  <c:v>1083</c:v>
                </c:pt>
                <c:pt idx="19316">
                  <c:v>1043.3900000000001</c:v>
                </c:pt>
                <c:pt idx="19317">
                  <c:v>1009.33</c:v>
                </c:pt>
                <c:pt idx="19318">
                  <c:v>954.14</c:v>
                </c:pt>
                <c:pt idx="19319">
                  <c:v>899.14</c:v>
                </c:pt>
                <c:pt idx="19320">
                  <c:v>862.77</c:v>
                </c:pt>
                <c:pt idx="19321">
                  <c:v>831.47</c:v>
                </c:pt>
                <c:pt idx="19322">
                  <c:v>818.82</c:v>
                </c:pt>
                <c:pt idx="19323">
                  <c:v>801.33</c:v>
                </c:pt>
                <c:pt idx="19324">
                  <c:v>799.29</c:v>
                </c:pt>
                <c:pt idx="19325">
                  <c:v>802.27</c:v>
                </c:pt>
                <c:pt idx="19326">
                  <c:v>788.52</c:v>
                </c:pt>
                <c:pt idx="19327">
                  <c:v>887.22</c:v>
                </c:pt>
                <c:pt idx="19328">
                  <c:v>993.81</c:v>
                </c:pt>
                <c:pt idx="19329">
                  <c:v>1056.6400000000001</c:v>
                </c:pt>
                <c:pt idx="19330">
                  <c:v>1100.98</c:v>
                </c:pt>
                <c:pt idx="19331">
                  <c:v>1099.24</c:v>
                </c:pt>
                <c:pt idx="19332">
                  <c:v>1057.67</c:v>
                </c:pt>
                <c:pt idx="19333">
                  <c:v>1030.58</c:v>
                </c:pt>
                <c:pt idx="19334">
                  <c:v>1015.61</c:v>
                </c:pt>
                <c:pt idx="19335">
                  <c:v>963.08</c:v>
                </c:pt>
                <c:pt idx="19336">
                  <c:v>952.64</c:v>
                </c:pt>
                <c:pt idx="19337">
                  <c:v>945.22</c:v>
                </c:pt>
                <c:pt idx="19338">
                  <c:v>1037.3900000000001</c:v>
                </c:pt>
                <c:pt idx="19339">
                  <c:v>1022.94</c:v>
                </c:pt>
                <c:pt idx="19340">
                  <c:v>986.89</c:v>
                </c:pt>
                <c:pt idx="19341">
                  <c:v>955.92</c:v>
                </c:pt>
                <c:pt idx="19342">
                  <c:v>909.58</c:v>
                </c:pt>
                <c:pt idx="19343">
                  <c:v>865.5</c:v>
                </c:pt>
                <c:pt idx="19344">
                  <c:v>824.7</c:v>
                </c:pt>
                <c:pt idx="19345">
                  <c:v>797.24</c:v>
                </c:pt>
                <c:pt idx="19346">
                  <c:v>784.71</c:v>
                </c:pt>
                <c:pt idx="19347">
                  <c:v>769.2</c:v>
                </c:pt>
                <c:pt idx="19348">
                  <c:v>761.46</c:v>
                </c:pt>
                <c:pt idx="19349">
                  <c:v>755.23</c:v>
                </c:pt>
                <c:pt idx="19350">
                  <c:v>725.84</c:v>
                </c:pt>
                <c:pt idx="19351">
                  <c:v>762.1</c:v>
                </c:pt>
                <c:pt idx="19352">
                  <c:v>788.63</c:v>
                </c:pt>
                <c:pt idx="19353">
                  <c:v>840.73</c:v>
                </c:pt>
                <c:pt idx="19354">
                  <c:v>883.74</c:v>
                </c:pt>
                <c:pt idx="19355">
                  <c:v>904.36</c:v>
                </c:pt>
                <c:pt idx="19356">
                  <c:v>920.52</c:v>
                </c:pt>
                <c:pt idx="19357">
                  <c:v>919.63</c:v>
                </c:pt>
                <c:pt idx="19358">
                  <c:v>913.45</c:v>
                </c:pt>
                <c:pt idx="19359">
                  <c:v>897.99</c:v>
                </c:pt>
                <c:pt idx="19360">
                  <c:v>881.18</c:v>
                </c:pt>
                <c:pt idx="19361">
                  <c:v>876.75</c:v>
                </c:pt>
                <c:pt idx="19362">
                  <c:v>966.32</c:v>
                </c:pt>
                <c:pt idx="19363">
                  <c:v>979.43</c:v>
                </c:pt>
                <c:pt idx="19364">
                  <c:v>974.34</c:v>
                </c:pt>
                <c:pt idx="19365">
                  <c:v>949.1</c:v>
                </c:pt>
                <c:pt idx="19366">
                  <c:v>886.29</c:v>
                </c:pt>
                <c:pt idx="19367">
                  <c:v>845.41</c:v>
                </c:pt>
                <c:pt idx="19368">
                  <c:v>815.6</c:v>
                </c:pt>
                <c:pt idx="19369">
                  <c:v>784.48</c:v>
                </c:pt>
                <c:pt idx="19370">
                  <c:v>765.02</c:v>
                </c:pt>
                <c:pt idx="19371">
                  <c:v>756.83</c:v>
                </c:pt>
                <c:pt idx="19372">
                  <c:v>767.43</c:v>
                </c:pt>
                <c:pt idx="19373">
                  <c:v>800.47</c:v>
                </c:pt>
                <c:pt idx="19374">
                  <c:v>826.34</c:v>
                </c:pt>
                <c:pt idx="19375">
                  <c:v>984.04</c:v>
                </c:pt>
                <c:pt idx="19376">
                  <c:v>1130.31</c:v>
                </c:pt>
                <c:pt idx="19377">
                  <c:v>1211.31</c:v>
                </c:pt>
                <c:pt idx="19378">
                  <c:v>1251.72</c:v>
                </c:pt>
                <c:pt idx="19379">
                  <c:v>1264.42</c:v>
                </c:pt>
                <c:pt idx="19380">
                  <c:v>1272.7</c:v>
                </c:pt>
                <c:pt idx="19381">
                  <c:v>1284.48</c:v>
                </c:pt>
                <c:pt idx="19382">
                  <c:v>1277.24</c:v>
                </c:pt>
                <c:pt idx="19383">
                  <c:v>1236.6199999999999</c:v>
                </c:pt>
                <c:pt idx="19384">
                  <c:v>1153.25</c:v>
                </c:pt>
                <c:pt idx="19385">
                  <c:v>1037.22</c:v>
                </c:pt>
                <c:pt idx="19386">
                  <c:v>1092.03</c:v>
                </c:pt>
                <c:pt idx="19387">
                  <c:v>1063.6600000000001</c:v>
                </c:pt>
                <c:pt idx="19388">
                  <c:v>1021.83</c:v>
                </c:pt>
                <c:pt idx="19389">
                  <c:v>987.77</c:v>
                </c:pt>
                <c:pt idx="19390">
                  <c:v>909.1</c:v>
                </c:pt>
                <c:pt idx="19391">
                  <c:v>856.98</c:v>
                </c:pt>
                <c:pt idx="19392">
                  <c:v>813.52</c:v>
                </c:pt>
                <c:pt idx="19393">
                  <c:v>784.56</c:v>
                </c:pt>
                <c:pt idx="19394">
                  <c:v>761.26</c:v>
                </c:pt>
                <c:pt idx="19395">
                  <c:v>753.56</c:v>
                </c:pt>
                <c:pt idx="19396">
                  <c:v>759.24</c:v>
                </c:pt>
                <c:pt idx="19397">
                  <c:v>792.63</c:v>
                </c:pt>
                <c:pt idx="19398">
                  <c:v>812.69</c:v>
                </c:pt>
                <c:pt idx="19399">
                  <c:v>990.74</c:v>
                </c:pt>
                <c:pt idx="19400">
                  <c:v>1131.26</c:v>
                </c:pt>
                <c:pt idx="19401">
                  <c:v>1207.5</c:v>
                </c:pt>
                <c:pt idx="19402">
                  <c:v>1253.3599999999999</c:v>
                </c:pt>
                <c:pt idx="19403">
                  <c:v>1254.43</c:v>
                </c:pt>
                <c:pt idx="19404">
                  <c:v>1259.98</c:v>
                </c:pt>
                <c:pt idx="19405">
                  <c:v>1280.44</c:v>
                </c:pt>
                <c:pt idx="19406">
                  <c:v>1265.81</c:v>
                </c:pt>
                <c:pt idx="19407">
                  <c:v>1209.57</c:v>
                </c:pt>
                <c:pt idx="19408">
                  <c:v>1144.5999999999999</c:v>
                </c:pt>
                <c:pt idx="19409">
                  <c:v>1038.44</c:v>
                </c:pt>
                <c:pt idx="19410">
                  <c:v>1104.8800000000001</c:v>
                </c:pt>
                <c:pt idx="19411">
                  <c:v>1073.26</c:v>
                </c:pt>
                <c:pt idx="19412">
                  <c:v>1021.04</c:v>
                </c:pt>
                <c:pt idx="19413">
                  <c:v>984.06</c:v>
                </c:pt>
                <c:pt idx="19414">
                  <c:v>919.44</c:v>
                </c:pt>
                <c:pt idx="19415">
                  <c:v>855.57</c:v>
                </c:pt>
                <c:pt idx="19416">
                  <c:v>822.84</c:v>
                </c:pt>
                <c:pt idx="19417">
                  <c:v>790.82</c:v>
                </c:pt>
                <c:pt idx="19418">
                  <c:v>765.73</c:v>
                </c:pt>
                <c:pt idx="19419">
                  <c:v>751.39</c:v>
                </c:pt>
                <c:pt idx="19420">
                  <c:v>757.79</c:v>
                </c:pt>
                <c:pt idx="19421">
                  <c:v>799.76</c:v>
                </c:pt>
                <c:pt idx="19422">
                  <c:v>808.03</c:v>
                </c:pt>
                <c:pt idx="19423">
                  <c:v>978.79</c:v>
                </c:pt>
                <c:pt idx="19424">
                  <c:v>1115.75</c:v>
                </c:pt>
                <c:pt idx="19425">
                  <c:v>1215.6500000000001</c:v>
                </c:pt>
                <c:pt idx="19426">
                  <c:v>1263.0899999999999</c:v>
                </c:pt>
                <c:pt idx="19427">
                  <c:v>1235.81</c:v>
                </c:pt>
                <c:pt idx="19428">
                  <c:v>1246.72</c:v>
                </c:pt>
                <c:pt idx="19429">
                  <c:v>1236.08</c:v>
                </c:pt>
                <c:pt idx="19430">
                  <c:v>1252.74</c:v>
                </c:pt>
                <c:pt idx="19431">
                  <c:v>1220.06</c:v>
                </c:pt>
                <c:pt idx="19432">
                  <c:v>1135.2</c:v>
                </c:pt>
                <c:pt idx="19433">
                  <c:v>1032.6600000000001</c:v>
                </c:pt>
                <c:pt idx="19434">
                  <c:v>1106.03</c:v>
                </c:pt>
                <c:pt idx="19435">
                  <c:v>1077.32</c:v>
                </c:pt>
                <c:pt idx="19436">
                  <c:v>1033.1300000000001</c:v>
                </c:pt>
                <c:pt idx="19437">
                  <c:v>985.57</c:v>
                </c:pt>
                <c:pt idx="19438">
                  <c:v>923.16</c:v>
                </c:pt>
                <c:pt idx="19439">
                  <c:v>860.98</c:v>
                </c:pt>
                <c:pt idx="19440">
                  <c:v>812.55</c:v>
                </c:pt>
                <c:pt idx="19441">
                  <c:v>794.13</c:v>
                </c:pt>
                <c:pt idx="19442">
                  <c:v>769.98</c:v>
                </c:pt>
                <c:pt idx="19443">
                  <c:v>759.66</c:v>
                </c:pt>
                <c:pt idx="19444">
                  <c:v>768.73</c:v>
                </c:pt>
                <c:pt idx="19445">
                  <c:v>805.01</c:v>
                </c:pt>
                <c:pt idx="19446">
                  <c:v>813.25</c:v>
                </c:pt>
                <c:pt idx="19447">
                  <c:v>997.36</c:v>
                </c:pt>
                <c:pt idx="19448">
                  <c:v>1149.0999999999999</c:v>
                </c:pt>
                <c:pt idx="19449">
                  <c:v>1237.07</c:v>
                </c:pt>
                <c:pt idx="19450">
                  <c:v>1275.06</c:v>
                </c:pt>
                <c:pt idx="19451">
                  <c:v>1274.82</c:v>
                </c:pt>
                <c:pt idx="19452">
                  <c:v>1265.44</c:v>
                </c:pt>
                <c:pt idx="19453">
                  <c:v>1294.8800000000001</c:v>
                </c:pt>
                <c:pt idx="19454">
                  <c:v>1270.74</c:v>
                </c:pt>
                <c:pt idx="19455">
                  <c:v>1233.1600000000001</c:v>
                </c:pt>
                <c:pt idx="19456">
                  <c:v>1167.49</c:v>
                </c:pt>
                <c:pt idx="19457">
                  <c:v>1052.54</c:v>
                </c:pt>
                <c:pt idx="19458">
                  <c:v>1115.51</c:v>
                </c:pt>
                <c:pt idx="19459">
                  <c:v>1087.97</c:v>
                </c:pt>
                <c:pt idx="19460">
                  <c:v>1043.8900000000001</c:v>
                </c:pt>
                <c:pt idx="19461">
                  <c:v>994.08</c:v>
                </c:pt>
                <c:pt idx="19462">
                  <c:v>932.52</c:v>
                </c:pt>
                <c:pt idx="19463">
                  <c:v>876.97</c:v>
                </c:pt>
                <c:pt idx="19464">
                  <c:v>828.13</c:v>
                </c:pt>
                <c:pt idx="19465">
                  <c:v>797.42</c:v>
                </c:pt>
                <c:pt idx="19466">
                  <c:v>780.95</c:v>
                </c:pt>
                <c:pt idx="19467">
                  <c:v>772.76</c:v>
                </c:pt>
                <c:pt idx="19468">
                  <c:v>775.77</c:v>
                </c:pt>
                <c:pt idx="19469">
                  <c:v>801.89</c:v>
                </c:pt>
                <c:pt idx="19470">
                  <c:v>815.94</c:v>
                </c:pt>
                <c:pt idx="19471">
                  <c:v>967.52</c:v>
                </c:pt>
                <c:pt idx="19472">
                  <c:v>1088.8399999999999</c:v>
                </c:pt>
                <c:pt idx="19473">
                  <c:v>1169.1300000000001</c:v>
                </c:pt>
                <c:pt idx="19474">
                  <c:v>1204.9000000000001</c:v>
                </c:pt>
                <c:pt idx="19475">
                  <c:v>1139.93</c:v>
                </c:pt>
                <c:pt idx="19476">
                  <c:v>1174.56</c:v>
                </c:pt>
                <c:pt idx="19477">
                  <c:v>1194.1099999999999</c:v>
                </c:pt>
                <c:pt idx="19478">
                  <c:v>1185.07</c:v>
                </c:pt>
                <c:pt idx="19479">
                  <c:v>1149.02</c:v>
                </c:pt>
                <c:pt idx="19480">
                  <c:v>1060.24</c:v>
                </c:pt>
                <c:pt idx="19481">
                  <c:v>982.71</c:v>
                </c:pt>
                <c:pt idx="19482">
                  <c:v>1050.01</c:v>
                </c:pt>
                <c:pt idx="19483">
                  <c:v>1034.3399999999999</c:v>
                </c:pt>
                <c:pt idx="19484">
                  <c:v>996.54</c:v>
                </c:pt>
                <c:pt idx="19485">
                  <c:v>940.48</c:v>
                </c:pt>
                <c:pt idx="19486">
                  <c:v>883.23</c:v>
                </c:pt>
                <c:pt idx="19487">
                  <c:v>832.55</c:v>
                </c:pt>
                <c:pt idx="19488">
                  <c:v>788.17</c:v>
                </c:pt>
                <c:pt idx="19489">
                  <c:v>760.18</c:v>
                </c:pt>
                <c:pt idx="19490">
                  <c:v>742.44</c:v>
                </c:pt>
                <c:pt idx="19491">
                  <c:v>730.01</c:v>
                </c:pt>
                <c:pt idx="19492">
                  <c:v>729.13</c:v>
                </c:pt>
                <c:pt idx="19493">
                  <c:v>731.1</c:v>
                </c:pt>
                <c:pt idx="19494">
                  <c:v>729.53</c:v>
                </c:pt>
                <c:pt idx="19495">
                  <c:v>836.12</c:v>
                </c:pt>
                <c:pt idx="19496">
                  <c:v>937.84</c:v>
                </c:pt>
                <c:pt idx="19497">
                  <c:v>1031.1199999999999</c:v>
                </c:pt>
                <c:pt idx="19498">
                  <c:v>1072.74</c:v>
                </c:pt>
                <c:pt idx="19499">
                  <c:v>1067.48</c:v>
                </c:pt>
                <c:pt idx="19500">
                  <c:v>1029.19</c:v>
                </c:pt>
                <c:pt idx="19501">
                  <c:v>1016.94</c:v>
                </c:pt>
                <c:pt idx="19502">
                  <c:v>993.39</c:v>
                </c:pt>
                <c:pt idx="19503">
                  <c:v>969.5</c:v>
                </c:pt>
                <c:pt idx="19504">
                  <c:v>945.72</c:v>
                </c:pt>
                <c:pt idx="19505">
                  <c:v>916.01</c:v>
                </c:pt>
                <c:pt idx="19506">
                  <c:v>999.71</c:v>
                </c:pt>
                <c:pt idx="19507">
                  <c:v>994.93</c:v>
                </c:pt>
                <c:pt idx="19508">
                  <c:v>961.12</c:v>
                </c:pt>
                <c:pt idx="19509">
                  <c:v>927.64</c:v>
                </c:pt>
                <c:pt idx="19510">
                  <c:v>875.07</c:v>
                </c:pt>
                <c:pt idx="19511">
                  <c:v>826.24</c:v>
                </c:pt>
                <c:pt idx="19512">
                  <c:v>786.36</c:v>
                </c:pt>
                <c:pt idx="19513">
                  <c:v>753.79</c:v>
                </c:pt>
                <c:pt idx="19514">
                  <c:v>737.81</c:v>
                </c:pt>
                <c:pt idx="19515">
                  <c:v>724.33</c:v>
                </c:pt>
                <c:pt idx="19516">
                  <c:v>716.78</c:v>
                </c:pt>
                <c:pt idx="19517">
                  <c:v>709.45</c:v>
                </c:pt>
                <c:pt idx="19518">
                  <c:v>679.58</c:v>
                </c:pt>
                <c:pt idx="19519">
                  <c:v>724.46</c:v>
                </c:pt>
                <c:pt idx="19520">
                  <c:v>776.11</c:v>
                </c:pt>
                <c:pt idx="19521">
                  <c:v>815.69</c:v>
                </c:pt>
                <c:pt idx="19522">
                  <c:v>870.59</c:v>
                </c:pt>
                <c:pt idx="19523">
                  <c:v>892.35</c:v>
                </c:pt>
                <c:pt idx="19524">
                  <c:v>894.71</c:v>
                </c:pt>
                <c:pt idx="19525">
                  <c:v>899.3</c:v>
                </c:pt>
                <c:pt idx="19526">
                  <c:v>888.54</c:v>
                </c:pt>
                <c:pt idx="19527">
                  <c:v>882.03</c:v>
                </c:pt>
                <c:pt idx="19528">
                  <c:v>859.1</c:v>
                </c:pt>
                <c:pt idx="19529">
                  <c:v>859.73</c:v>
                </c:pt>
                <c:pt idx="19530">
                  <c:v>949.89</c:v>
                </c:pt>
                <c:pt idx="19531">
                  <c:v>949.57</c:v>
                </c:pt>
                <c:pt idx="19532">
                  <c:v>941.2</c:v>
                </c:pt>
                <c:pt idx="19533">
                  <c:v>913.79</c:v>
                </c:pt>
                <c:pt idx="19534">
                  <c:v>860.2</c:v>
                </c:pt>
                <c:pt idx="19535">
                  <c:v>807.64</c:v>
                </c:pt>
                <c:pt idx="19536">
                  <c:v>766.88</c:v>
                </c:pt>
                <c:pt idx="19537">
                  <c:v>746.8</c:v>
                </c:pt>
                <c:pt idx="19538">
                  <c:v>721.53</c:v>
                </c:pt>
                <c:pt idx="19539">
                  <c:v>721.05</c:v>
                </c:pt>
                <c:pt idx="19540">
                  <c:v>730.86</c:v>
                </c:pt>
                <c:pt idx="19541">
                  <c:v>774.65</c:v>
                </c:pt>
                <c:pt idx="19542">
                  <c:v>779.47</c:v>
                </c:pt>
                <c:pt idx="19543">
                  <c:v>954.02</c:v>
                </c:pt>
                <c:pt idx="19544">
                  <c:v>1119.6300000000001</c:v>
                </c:pt>
                <c:pt idx="19545">
                  <c:v>1206.58</c:v>
                </c:pt>
                <c:pt idx="19546">
                  <c:v>1248.76</c:v>
                </c:pt>
                <c:pt idx="19547">
                  <c:v>1231.21</c:v>
                </c:pt>
                <c:pt idx="19548">
                  <c:v>1226.1300000000001</c:v>
                </c:pt>
                <c:pt idx="19549">
                  <c:v>1235.33</c:v>
                </c:pt>
                <c:pt idx="19550">
                  <c:v>1248.9000000000001</c:v>
                </c:pt>
                <c:pt idx="19551">
                  <c:v>1203.29</c:v>
                </c:pt>
                <c:pt idx="19552">
                  <c:v>1116.48</c:v>
                </c:pt>
                <c:pt idx="19553">
                  <c:v>1018.21</c:v>
                </c:pt>
                <c:pt idx="19554">
                  <c:v>1064.53</c:v>
                </c:pt>
                <c:pt idx="19555">
                  <c:v>1038.23</c:v>
                </c:pt>
                <c:pt idx="19556">
                  <c:v>1001.98</c:v>
                </c:pt>
                <c:pt idx="19557">
                  <c:v>945.62</c:v>
                </c:pt>
                <c:pt idx="19558">
                  <c:v>878.76</c:v>
                </c:pt>
                <c:pt idx="19559">
                  <c:v>822.59</c:v>
                </c:pt>
                <c:pt idx="19560">
                  <c:v>785.56</c:v>
                </c:pt>
                <c:pt idx="19561">
                  <c:v>758.49</c:v>
                </c:pt>
                <c:pt idx="19562">
                  <c:v>745.81</c:v>
                </c:pt>
                <c:pt idx="19563">
                  <c:v>734.83</c:v>
                </c:pt>
                <c:pt idx="19564">
                  <c:v>740.95</c:v>
                </c:pt>
                <c:pt idx="19565">
                  <c:v>783.86</c:v>
                </c:pt>
                <c:pt idx="19566">
                  <c:v>795.47</c:v>
                </c:pt>
                <c:pt idx="19567">
                  <c:v>969.1</c:v>
                </c:pt>
                <c:pt idx="19568">
                  <c:v>1112.55</c:v>
                </c:pt>
                <c:pt idx="19569">
                  <c:v>1207</c:v>
                </c:pt>
                <c:pt idx="19570">
                  <c:v>1252.72</c:v>
                </c:pt>
                <c:pt idx="19571">
                  <c:v>1242.1300000000001</c:v>
                </c:pt>
                <c:pt idx="19572">
                  <c:v>1173.51</c:v>
                </c:pt>
                <c:pt idx="19573">
                  <c:v>1226.76</c:v>
                </c:pt>
                <c:pt idx="19574">
                  <c:v>1233.48</c:v>
                </c:pt>
                <c:pt idx="19575">
                  <c:v>1197.78</c:v>
                </c:pt>
                <c:pt idx="19576">
                  <c:v>1120.71</c:v>
                </c:pt>
                <c:pt idx="19577">
                  <c:v>1024.8499999999999</c:v>
                </c:pt>
                <c:pt idx="19578">
                  <c:v>1095.7</c:v>
                </c:pt>
                <c:pt idx="19579">
                  <c:v>1066.55</c:v>
                </c:pt>
                <c:pt idx="19580">
                  <c:v>1023.41</c:v>
                </c:pt>
                <c:pt idx="19581">
                  <c:v>977.52</c:v>
                </c:pt>
                <c:pt idx="19582">
                  <c:v>924.32</c:v>
                </c:pt>
                <c:pt idx="19583">
                  <c:v>865.26</c:v>
                </c:pt>
                <c:pt idx="19584">
                  <c:v>814.68</c:v>
                </c:pt>
                <c:pt idx="19585">
                  <c:v>791.75</c:v>
                </c:pt>
                <c:pt idx="19586">
                  <c:v>773.6</c:v>
                </c:pt>
                <c:pt idx="19587">
                  <c:v>768.03</c:v>
                </c:pt>
                <c:pt idx="19588">
                  <c:v>771.92</c:v>
                </c:pt>
                <c:pt idx="19589">
                  <c:v>810.04</c:v>
                </c:pt>
                <c:pt idx="19590">
                  <c:v>820.56</c:v>
                </c:pt>
                <c:pt idx="19591">
                  <c:v>992.68</c:v>
                </c:pt>
                <c:pt idx="19592">
                  <c:v>1132.43</c:v>
                </c:pt>
                <c:pt idx="19593">
                  <c:v>1255.29</c:v>
                </c:pt>
                <c:pt idx="19594">
                  <c:v>1275.4000000000001</c:v>
                </c:pt>
                <c:pt idx="19595">
                  <c:v>1276.23</c:v>
                </c:pt>
                <c:pt idx="19596">
                  <c:v>1286.8599999999999</c:v>
                </c:pt>
                <c:pt idx="19597">
                  <c:v>1306.67</c:v>
                </c:pt>
                <c:pt idx="19598">
                  <c:v>1308.9000000000001</c:v>
                </c:pt>
                <c:pt idx="19599">
                  <c:v>1278.06</c:v>
                </c:pt>
                <c:pt idx="19600">
                  <c:v>1166.1199999999999</c:v>
                </c:pt>
                <c:pt idx="19601">
                  <c:v>1060.02</c:v>
                </c:pt>
                <c:pt idx="19602">
                  <c:v>1111.44</c:v>
                </c:pt>
                <c:pt idx="19603">
                  <c:v>1091.1400000000001</c:v>
                </c:pt>
                <c:pt idx="19604">
                  <c:v>1052.71</c:v>
                </c:pt>
                <c:pt idx="19605">
                  <c:v>1013.66</c:v>
                </c:pt>
                <c:pt idx="19606">
                  <c:v>948.77</c:v>
                </c:pt>
                <c:pt idx="19607">
                  <c:v>884.65</c:v>
                </c:pt>
                <c:pt idx="19608">
                  <c:v>832.16</c:v>
                </c:pt>
                <c:pt idx="19609">
                  <c:v>807.68</c:v>
                </c:pt>
                <c:pt idx="19610">
                  <c:v>785.3</c:v>
                </c:pt>
                <c:pt idx="19611">
                  <c:v>766.28</c:v>
                </c:pt>
                <c:pt idx="19612">
                  <c:v>769.99</c:v>
                </c:pt>
                <c:pt idx="19613">
                  <c:v>809.61</c:v>
                </c:pt>
                <c:pt idx="19614">
                  <c:v>822.68</c:v>
                </c:pt>
                <c:pt idx="19615">
                  <c:v>1011.64</c:v>
                </c:pt>
                <c:pt idx="19616">
                  <c:v>1155.25</c:v>
                </c:pt>
                <c:pt idx="19617">
                  <c:v>1248.77</c:v>
                </c:pt>
                <c:pt idx="19618">
                  <c:v>1286.3399999999999</c:v>
                </c:pt>
                <c:pt idx="19619">
                  <c:v>1301.1500000000001</c:v>
                </c:pt>
                <c:pt idx="19620">
                  <c:v>1326.66</c:v>
                </c:pt>
                <c:pt idx="19621">
                  <c:v>1321.06</c:v>
                </c:pt>
                <c:pt idx="19622">
                  <c:v>1318.72</c:v>
                </c:pt>
                <c:pt idx="19623">
                  <c:v>1277.32</c:v>
                </c:pt>
                <c:pt idx="19624">
                  <c:v>1202.1099999999999</c:v>
                </c:pt>
                <c:pt idx="19625">
                  <c:v>1075.81</c:v>
                </c:pt>
                <c:pt idx="19626">
                  <c:v>1132.51</c:v>
                </c:pt>
                <c:pt idx="19627">
                  <c:v>1105.83</c:v>
                </c:pt>
                <c:pt idx="19628">
                  <c:v>1080.5999999999999</c:v>
                </c:pt>
                <c:pt idx="19629">
                  <c:v>1028.5899999999999</c:v>
                </c:pt>
                <c:pt idx="19630">
                  <c:v>970.8</c:v>
                </c:pt>
                <c:pt idx="19631">
                  <c:v>910.9</c:v>
                </c:pt>
                <c:pt idx="19632">
                  <c:v>868</c:v>
                </c:pt>
                <c:pt idx="19633">
                  <c:v>835.3</c:v>
                </c:pt>
                <c:pt idx="19634">
                  <c:v>810.57</c:v>
                </c:pt>
                <c:pt idx="19635">
                  <c:v>801.68</c:v>
                </c:pt>
                <c:pt idx="19636">
                  <c:v>807.28</c:v>
                </c:pt>
                <c:pt idx="19637">
                  <c:v>843.22</c:v>
                </c:pt>
                <c:pt idx="19638">
                  <c:v>857.49</c:v>
                </c:pt>
                <c:pt idx="19639">
                  <c:v>1035.46</c:v>
                </c:pt>
                <c:pt idx="19640">
                  <c:v>1177.8599999999999</c:v>
                </c:pt>
                <c:pt idx="19641">
                  <c:v>1267.7</c:v>
                </c:pt>
                <c:pt idx="19642">
                  <c:v>1301.45</c:v>
                </c:pt>
                <c:pt idx="19643">
                  <c:v>1294.2</c:v>
                </c:pt>
                <c:pt idx="19644">
                  <c:v>1301.27</c:v>
                </c:pt>
                <c:pt idx="19645">
                  <c:v>1313.6</c:v>
                </c:pt>
                <c:pt idx="19646">
                  <c:v>1291.08</c:v>
                </c:pt>
                <c:pt idx="19647">
                  <c:v>1255.26</c:v>
                </c:pt>
                <c:pt idx="19648">
                  <c:v>1180.1199999999999</c:v>
                </c:pt>
                <c:pt idx="19649">
                  <c:v>1074.27</c:v>
                </c:pt>
                <c:pt idx="19650">
                  <c:v>1130.22</c:v>
                </c:pt>
                <c:pt idx="19651">
                  <c:v>1111.03</c:v>
                </c:pt>
                <c:pt idx="19652">
                  <c:v>1061.6600000000001</c:v>
                </c:pt>
                <c:pt idx="19653">
                  <c:v>1021.47</c:v>
                </c:pt>
                <c:pt idx="19654">
                  <c:v>974.95</c:v>
                </c:pt>
                <c:pt idx="19655">
                  <c:v>930.57</c:v>
                </c:pt>
                <c:pt idx="19656">
                  <c:v>882.1</c:v>
                </c:pt>
                <c:pt idx="19657">
                  <c:v>860.65</c:v>
                </c:pt>
                <c:pt idx="19658">
                  <c:v>835.5</c:v>
                </c:pt>
                <c:pt idx="19659">
                  <c:v>816.61</c:v>
                </c:pt>
                <c:pt idx="19660">
                  <c:v>812.43</c:v>
                </c:pt>
                <c:pt idx="19661">
                  <c:v>821.24</c:v>
                </c:pt>
                <c:pt idx="19662">
                  <c:v>810.86</c:v>
                </c:pt>
                <c:pt idx="19663">
                  <c:v>906.09</c:v>
                </c:pt>
                <c:pt idx="19664">
                  <c:v>1010.57</c:v>
                </c:pt>
                <c:pt idx="19665">
                  <c:v>1098.5999999999999</c:v>
                </c:pt>
                <c:pt idx="19666">
                  <c:v>1141.8599999999999</c:v>
                </c:pt>
                <c:pt idx="19667">
                  <c:v>1139.58</c:v>
                </c:pt>
                <c:pt idx="19668">
                  <c:v>1103.96</c:v>
                </c:pt>
                <c:pt idx="19669">
                  <c:v>1076.67</c:v>
                </c:pt>
                <c:pt idx="19670">
                  <c:v>1039.79</c:v>
                </c:pt>
                <c:pt idx="19671">
                  <c:v>1023.19</c:v>
                </c:pt>
                <c:pt idx="19672">
                  <c:v>997.39</c:v>
                </c:pt>
                <c:pt idx="19673">
                  <c:v>992.44</c:v>
                </c:pt>
                <c:pt idx="19674">
                  <c:v>1073.45</c:v>
                </c:pt>
                <c:pt idx="19675">
                  <c:v>1053.6400000000001</c:v>
                </c:pt>
                <c:pt idx="19676">
                  <c:v>1015.22</c:v>
                </c:pt>
                <c:pt idx="19677">
                  <c:v>975.65</c:v>
                </c:pt>
                <c:pt idx="19678">
                  <c:v>930.91</c:v>
                </c:pt>
                <c:pt idx="19679">
                  <c:v>895.61</c:v>
                </c:pt>
                <c:pt idx="19680">
                  <c:v>860.17</c:v>
                </c:pt>
                <c:pt idx="19681">
                  <c:v>842.7</c:v>
                </c:pt>
                <c:pt idx="19682">
                  <c:v>818.81</c:v>
                </c:pt>
                <c:pt idx="19683">
                  <c:v>804.37</c:v>
                </c:pt>
                <c:pt idx="19684">
                  <c:v>785.69</c:v>
                </c:pt>
                <c:pt idx="19685">
                  <c:v>784.61</c:v>
                </c:pt>
                <c:pt idx="19686">
                  <c:v>740.1</c:v>
                </c:pt>
                <c:pt idx="19687">
                  <c:v>788.08</c:v>
                </c:pt>
                <c:pt idx="19688">
                  <c:v>826.61</c:v>
                </c:pt>
                <c:pt idx="19689">
                  <c:v>886.75</c:v>
                </c:pt>
                <c:pt idx="19690">
                  <c:v>936.23</c:v>
                </c:pt>
                <c:pt idx="19691">
                  <c:v>956.09</c:v>
                </c:pt>
                <c:pt idx="19692">
                  <c:v>940.13</c:v>
                </c:pt>
                <c:pt idx="19693">
                  <c:v>930.38</c:v>
                </c:pt>
                <c:pt idx="19694">
                  <c:v>922.56</c:v>
                </c:pt>
                <c:pt idx="19695">
                  <c:v>923.95</c:v>
                </c:pt>
                <c:pt idx="19696">
                  <c:v>902.06</c:v>
                </c:pt>
                <c:pt idx="19697">
                  <c:v>900.22</c:v>
                </c:pt>
                <c:pt idx="19698">
                  <c:v>992.25</c:v>
                </c:pt>
                <c:pt idx="19699">
                  <c:v>1006.14</c:v>
                </c:pt>
                <c:pt idx="19700">
                  <c:v>1001.65</c:v>
                </c:pt>
                <c:pt idx="19701">
                  <c:v>978.08</c:v>
                </c:pt>
                <c:pt idx="19702">
                  <c:v>924.56</c:v>
                </c:pt>
                <c:pt idx="19703">
                  <c:v>858.64</c:v>
                </c:pt>
                <c:pt idx="19704">
                  <c:v>816.91</c:v>
                </c:pt>
                <c:pt idx="19705">
                  <c:v>791.84</c:v>
                </c:pt>
                <c:pt idx="19706">
                  <c:v>768.16</c:v>
                </c:pt>
                <c:pt idx="19707">
                  <c:v>749.05</c:v>
                </c:pt>
                <c:pt idx="19708">
                  <c:v>768.37</c:v>
                </c:pt>
                <c:pt idx="19709">
                  <c:v>811.66</c:v>
                </c:pt>
                <c:pt idx="19710">
                  <c:v>842.71</c:v>
                </c:pt>
                <c:pt idx="19711">
                  <c:v>1033.32</c:v>
                </c:pt>
                <c:pt idx="19712">
                  <c:v>1165.82</c:v>
                </c:pt>
                <c:pt idx="19713">
                  <c:v>1263.74</c:v>
                </c:pt>
                <c:pt idx="19714">
                  <c:v>1304.46</c:v>
                </c:pt>
                <c:pt idx="19715">
                  <c:v>1296.8499999999999</c:v>
                </c:pt>
                <c:pt idx="19716">
                  <c:v>1276.01</c:v>
                </c:pt>
                <c:pt idx="19717">
                  <c:v>1267.93</c:v>
                </c:pt>
                <c:pt idx="19718">
                  <c:v>1289.5899999999999</c:v>
                </c:pt>
                <c:pt idx="19719">
                  <c:v>1251.93</c:v>
                </c:pt>
                <c:pt idx="19720">
                  <c:v>1159.01</c:v>
                </c:pt>
                <c:pt idx="19721">
                  <c:v>1069.29</c:v>
                </c:pt>
                <c:pt idx="19722">
                  <c:v>1117.7</c:v>
                </c:pt>
                <c:pt idx="19723">
                  <c:v>1095.32</c:v>
                </c:pt>
                <c:pt idx="19724">
                  <c:v>1052.79</c:v>
                </c:pt>
                <c:pt idx="19725">
                  <c:v>1009.81</c:v>
                </c:pt>
                <c:pt idx="19726">
                  <c:v>941.81</c:v>
                </c:pt>
                <c:pt idx="19727">
                  <c:v>886.5</c:v>
                </c:pt>
                <c:pt idx="19728">
                  <c:v>843.53</c:v>
                </c:pt>
                <c:pt idx="19729">
                  <c:v>809.59</c:v>
                </c:pt>
                <c:pt idx="19730">
                  <c:v>791.47</c:v>
                </c:pt>
                <c:pt idx="19731">
                  <c:v>781.71</c:v>
                </c:pt>
                <c:pt idx="19732">
                  <c:v>789.76</c:v>
                </c:pt>
                <c:pt idx="19733">
                  <c:v>811.77</c:v>
                </c:pt>
                <c:pt idx="19734">
                  <c:v>830.3</c:v>
                </c:pt>
                <c:pt idx="19735">
                  <c:v>1011.24</c:v>
                </c:pt>
                <c:pt idx="19736">
                  <c:v>1157.55</c:v>
                </c:pt>
                <c:pt idx="19737">
                  <c:v>1262.43</c:v>
                </c:pt>
                <c:pt idx="19738">
                  <c:v>1295.69</c:v>
                </c:pt>
                <c:pt idx="19739">
                  <c:v>1301.3499999999999</c:v>
                </c:pt>
                <c:pt idx="19740">
                  <c:v>1271.3800000000001</c:v>
                </c:pt>
                <c:pt idx="19741">
                  <c:v>1214.47</c:v>
                </c:pt>
                <c:pt idx="19742">
                  <c:v>1093.04</c:v>
                </c:pt>
                <c:pt idx="19743">
                  <c:v>1081.46</c:v>
                </c:pt>
                <c:pt idx="19744">
                  <c:v>1055.4000000000001</c:v>
                </c:pt>
                <c:pt idx="19745">
                  <c:v>985.69</c:v>
                </c:pt>
                <c:pt idx="19746">
                  <c:v>1028.23</c:v>
                </c:pt>
                <c:pt idx="19747">
                  <c:v>1021.09</c:v>
                </c:pt>
                <c:pt idx="19748">
                  <c:v>972.9</c:v>
                </c:pt>
                <c:pt idx="19749">
                  <c:v>945.38</c:v>
                </c:pt>
                <c:pt idx="19750">
                  <c:v>874.77</c:v>
                </c:pt>
                <c:pt idx="19751">
                  <c:v>829.61</c:v>
                </c:pt>
                <c:pt idx="19752">
                  <c:v>789.79</c:v>
                </c:pt>
                <c:pt idx="19753">
                  <c:v>764.16</c:v>
                </c:pt>
                <c:pt idx="19754">
                  <c:v>752.84</c:v>
                </c:pt>
                <c:pt idx="19755">
                  <c:v>749.63</c:v>
                </c:pt>
                <c:pt idx="19756">
                  <c:v>762.41</c:v>
                </c:pt>
                <c:pt idx="19757">
                  <c:v>800.22</c:v>
                </c:pt>
                <c:pt idx="19758">
                  <c:v>830.8</c:v>
                </c:pt>
                <c:pt idx="19759">
                  <c:v>998.39</c:v>
                </c:pt>
                <c:pt idx="19760">
                  <c:v>1140.6300000000001</c:v>
                </c:pt>
                <c:pt idx="19761">
                  <c:v>1215.47</c:v>
                </c:pt>
                <c:pt idx="19762">
                  <c:v>1259.21</c:v>
                </c:pt>
                <c:pt idx="19763">
                  <c:v>1232.96</c:v>
                </c:pt>
                <c:pt idx="19764">
                  <c:v>1254.26</c:v>
                </c:pt>
                <c:pt idx="19765">
                  <c:v>1259.5999999999999</c:v>
                </c:pt>
                <c:pt idx="19766">
                  <c:v>1233.6500000000001</c:v>
                </c:pt>
                <c:pt idx="19767">
                  <c:v>1168.19</c:v>
                </c:pt>
                <c:pt idx="19768">
                  <c:v>1067.58</c:v>
                </c:pt>
                <c:pt idx="19769">
                  <c:v>1013.95</c:v>
                </c:pt>
                <c:pt idx="19770">
                  <c:v>1063.54</c:v>
                </c:pt>
                <c:pt idx="19771">
                  <c:v>1042.29</c:v>
                </c:pt>
                <c:pt idx="19772">
                  <c:v>1005.17</c:v>
                </c:pt>
                <c:pt idx="19773">
                  <c:v>968.36</c:v>
                </c:pt>
                <c:pt idx="19774">
                  <c:v>913.65</c:v>
                </c:pt>
                <c:pt idx="19775">
                  <c:v>868.72</c:v>
                </c:pt>
                <c:pt idx="19776">
                  <c:v>831.82</c:v>
                </c:pt>
                <c:pt idx="19777">
                  <c:v>797.83</c:v>
                </c:pt>
                <c:pt idx="19778">
                  <c:v>781.42</c:v>
                </c:pt>
                <c:pt idx="19779">
                  <c:v>768.51</c:v>
                </c:pt>
                <c:pt idx="19780">
                  <c:v>763.88</c:v>
                </c:pt>
                <c:pt idx="19781">
                  <c:v>779.11</c:v>
                </c:pt>
                <c:pt idx="19782">
                  <c:v>790.11</c:v>
                </c:pt>
                <c:pt idx="19783">
                  <c:v>941.11</c:v>
                </c:pt>
                <c:pt idx="19784">
                  <c:v>1049.8800000000001</c:v>
                </c:pt>
                <c:pt idx="19785">
                  <c:v>1128.54</c:v>
                </c:pt>
                <c:pt idx="19786">
                  <c:v>1158.0899999999999</c:v>
                </c:pt>
                <c:pt idx="19787">
                  <c:v>1134.25</c:v>
                </c:pt>
                <c:pt idx="19788">
                  <c:v>1088.95</c:v>
                </c:pt>
                <c:pt idx="19789">
                  <c:v>1046.73</c:v>
                </c:pt>
                <c:pt idx="19790">
                  <c:v>998.35</c:v>
                </c:pt>
                <c:pt idx="19791">
                  <c:v>937.87</c:v>
                </c:pt>
                <c:pt idx="19792">
                  <c:v>915.63</c:v>
                </c:pt>
                <c:pt idx="19793">
                  <c:v>911.44</c:v>
                </c:pt>
                <c:pt idx="19794">
                  <c:v>961.9</c:v>
                </c:pt>
                <c:pt idx="19795">
                  <c:v>927.04</c:v>
                </c:pt>
                <c:pt idx="19796">
                  <c:v>876.63</c:v>
                </c:pt>
                <c:pt idx="19797">
                  <c:v>838.52</c:v>
                </c:pt>
                <c:pt idx="19798">
                  <c:v>799.24</c:v>
                </c:pt>
                <c:pt idx="19799">
                  <c:v>766.9</c:v>
                </c:pt>
                <c:pt idx="19800">
                  <c:v>722.09</c:v>
                </c:pt>
                <c:pt idx="19801">
                  <c:v>713.6</c:v>
                </c:pt>
                <c:pt idx="19802">
                  <c:v>702.32</c:v>
                </c:pt>
                <c:pt idx="19803">
                  <c:v>705.57</c:v>
                </c:pt>
                <c:pt idx="19804">
                  <c:v>700.12</c:v>
                </c:pt>
                <c:pt idx="19805">
                  <c:v>706.97</c:v>
                </c:pt>
                <c:pt idx="19806">
                  <c:v>669.08</c:v>
                </c:pt>
                <c:pt idx="19807">
                  <c:v>701.88</c:v>
                </c:pt>
                <c:pt idx="19808">
                  <c:v>722.93</c:v>
                </c:pt>
                <c:pt idx="19809">
                  <c:v>733.14</c:v>
                </c:pt>
                <c:pt idx="19810">
                  <c:v>747.76</c:v>
                </c:pt>
                <c:pt idx="19811">
                  <c:v>758.86</c:v>
                </c:pt>
                <c:pt idx="19812">
                  <c:v>770.31</c:v>
                </c:pt>
                <c:pt idx="19813">
                  <c:v>744.2</c:v>
                </c:pt>
                <c:pt idx="19814">
                  <c:v>739.52</c:v>
                </c:pt>
                <c:pt idx="19815">
                  <c:v>733.09</c:v>
                </c:pt>
                <c:pt idx="19816">
                  <c:v>735.48</c:v>
                </c:pt>
                <c:pt idx="19817">
                  <c:v>746.57</c:v>
                </c:pt>
                <c:pt idx="19818">
                  <c:v>841.76</c:v>
                </c:pt>
                <c:pt idx="19819">
                  <c:v>851.95</c:v>
                </c:pt>
                <c:pt idx="19820">
                  <c:v>840.45</c:v>
                </c:pt>
                <c:pt idx="19821">
                  <c:v>816.51</c:v>
                </c:pt>
                <c:pt idx="19822">
                  <c:v>785.66</c:v>
                </c:pt>
                <c:pt idx="19823">
                  <c:v>751.13</c:v>
                </c:pt>
                <c:pt idx="19824">
                  <c:v>733.29</c:v>
                </c:pt>
                <c:pt idx="19825">
                  <c:v>717.41</c:v>
                </c:pt>
                <c:pt idx="19826">
                  <c:v>698.17</c:v>
                </c:pt>
                <c:pt idx="19827">
                  <c:v>692.13</c:v>
                </c:pt>
                <c:pt idx="19828">
                  <c:v>682.53</c:v>
                </c:pt>
                <c:pt idx="19829">
                  <c:v>690.65</c:v>
                </c:pt>
                <c:pt idx="19830">
                  <c:v>682.34</c:v>
                </c:pt>
                <c:pt idx="19831">
                  <c:v>746.91</c:v>
                </c:pt>
                <c:pt idx="19832">
                  <c:v>812.81</c:v>
                </c:pt>
                <c:pt idx="19833">
                  <c:v>865.98</c:v>
                </c:pt>
                <c:pt idx="19834">
                  <c:v>894.36</c:v>
                </c:pt>
                <c:pt idx="19835">
                  <c:v>889.09</c:v>
                </c:pt>
                <c:pt idx="19836">
                  <c:v>898.95</c:v>
                </c:pt>
                <c:pt idx="19837">
                  <c:v>883.88</c:v>
                </c:pt>
                <c:pt idx="19838">
                  <c:v>863.65</c:v>
                </c:pt>
                <c:pt idx="19839">
                  <c:v>838.4</c:v>
                </c:pt>
                <c:pt idx="19840">
                  <c:v>826.04</c:v>
                </c:pt>
                <c:pt idx="19841">
                  <c:v>837.48</c:v>
                </c:pt>
                <c:pt idx="19842">
                  <c:v>919.18</c:v>
                </c:pt>
                <c:pt idx="19843">
                  <c:v>917.32</c:v>
                </c:pt>
                <c:pt idx="19844">
                  <c:v>895.35</c:v>
                </c:pt>
                <c:pt idx="19845">
                  <c:v>868.8</c:v>
                </c:pt>
                <c:pt idx="19846">
                  <c:v>828.59</c:v>
                </c:pt>
                <c:pt idx="19847">
                  <c:v>804.8</c:v>
                </c:pt>
                <c:pt idx="19848">
                  <c:v>772.14</c:v>
                </c:pt>
                <c:pt idx="19849">
                  <c:v>749.93</c:v>
                </c:pt>
                <c:pt idx="19850">
                  <c:v>733.72</c:v>
                </c:pt>
                <c:pt idx="19851">
                  <c:v>716.31</c:v>
                </c:pt>
                <c:pt idx="19852">
                  <c:v>714.83</c:v>
                </c:pt>
                <c:pt idx="19853">
                  <c:v>715.51</c:v>
                </c:pt>
                <c:pt idx="19854">
                  <c:v>681.65</c:v>
                </c:pt>
                <c:pt idx="19855">
                  <c:v>714.15</c:v>
                </c:pt>
                <c:pt idx="19856">
                  <c:v>745.57</c:v>
                </c:pt>
                <c:pt idx="19857">
                  <c:v>801.42</c:v>
                </c:pt>
                <c:pt idx="19858">
                  <c:v>848.98</c:v>
                </c:pt>
                <c:pt idx="19859">
                  <c:v>864.02</c:v>
                </c:pt>
                <c:pt idx="19860">
                  <c:v>868.36</c:v>
                </c:pt>
                <c:pt idx="19861">
                  <c:v>874.91</c:v>
                </c:pt>
                <c:pt idx="19862">
                  <c:v>861.74</c:v>
                </c:pt>
                <c:pt idx="19863">
                  <c:v>860.72</c:v>
                </c:pt>
                <c:pt idx="19864">
                  <c:v>849.21</c:v>
                </c:pt>
                <c:pt idx="19865">
                  <c:v>849.53</c:v>
                </c:pt>
                <c:pt idx="19866">
                  <c:v>944.72</c:v>
                </c:pt>
                <c:pt idx="19867">
                  <c:v>949.82</c:v>
                </c:pt>
                <c:pt idx="19868">
                  <c:v>936.41</c:v>
                </c:pt>
                <c:pt idx="19869">
                  <c:v>898.99</c:v>
                </c:pt>
                <c:pt idx="19870">
                  <c:v>846.88</c:v>
                </c:pt>
                <c:pt idx="19871">
                  <c:v>798.66</c:v>
                </c:pt>
                <c:pt idx="19872">
                  <c:v>770.18</c:v>
                </c:pt>
                <c:pt idx="19873">
                  <c:v>739.5</c:v>
                </c:pt>
                <c:pt idx="19874">
                  <c:v>719.77</c:v>
                </c:pt>
                <c:pt idx="19875">
                  <c:v>712.92</c:v>
                </c:pt>
                <c:pt idx="19876">
                  <c:v>733.81</c:v>
                </c:pt>
                <c:pt idx="19877">
                  <c:v>771.05</c:v>
                </c:pt>
                <c:pt idx="19878">
                  <c:v>799.91</c:v>
                </c:pt>
                <c:pt idx="19879">
                  <c:v>988.25</c:v>
                </c:pt>
                <c:pt idx="19880">
                  <c:v>1132.77</c:v>
                </c:pt>
                <c:pt idx="19881">
                  <c:v>1200.6500000000001</c:v>
                </c:pt>
                <c:pt idx="19882">
                  <c:v>1248.42</c:v>
                </c:pt>
                <c:pt idx="19883">
                  <c:v>1265.1099999999999</c:v>
                </c:pt>
                <c:pt idx="19884">
                  <c:v>1275.02</c:v>
                </c:pt>
                <c:pt idx="19885">
                  <c:v>1274.79</c:v>
                </c:pt>
                <c:pt idx="19886">
                  <c:v>1281.8499999999999</c:v>
                </c:pt>
                <c:pt idx="19887">
                  <c:v>1244.54</c:v>
                </c:pt>
                <c:pt idx="19888">
                  <c:v>1151.23</c:v>
                </c:pt>
                <c:pt idx="19889">
                  <c:v>1036.67</c:v>
                </c:pt>
                <c:pt idx="19890">
                  <c:v>1102.4000000000001</c:v>
                </c:pt>
                <c:pt idx="19891">
                  <c:v>1071.0999999999999</c:v>
                </c:pt>
                <c:pt idx="19892">
                  <c:v>1031.58</c:v>
                </c:pt>
                <c:pt idx="19893">
                  <c:v>968.13</c:v>
                </c:pt>
                <c:pt idx="19894">
                  <c:v>903.7</c:v>
                </c:pt>
                <c:pt idx="19895">
                  <c:v>847.29</c:v>
                </c:pt>
                <c:pt idx="19896">
                  <c:v>801.58</c:v>
                </c:pt>
                <c:pt idx="19897">
                  <c:v>782.03</c:v>
                </c:pt>
                <c:pt idx="19898">
                  <c:v>755.46</c:v>
                </c:pt>
                <c:pt idx="19899">
                  <c:v>745.96</c:v>
                </c:pt>
                <c:pt idx="19900">
                  <c:v>756.4</c:v>
                </c:pt>
                <c:pt idx="19901">
                  <c:v>787.43</c:v>
                </c:pt>
                <c:pt idx="19902">
                  <c:v>805.29</c:v>
                </c:pt>
                <c:pt idx="19903">
                  <c:v>994.72</c:v>
                </c:pt>
                <c:pt idx="19904">
                  <c:v>1123.8800000000001</c:v>
                </c:pt>
                <c:pt idx="19905">
                  <c:v>1215.9100000000001</c:v>
                </c:pt>
                <c:pt idx="19906">
                  <c:v>1258.3399999999999</c:v>
                </c:pt>
                <c:pt idx="19907">
                  <c:v>1251.6400000000001</c:v>
                </c:pt>
                <c:pt idx="19908">
                  <c:v>1262.3399999999999</c:v>
                </c:pt>
                <c:pt idx="19909">
                  <c:v>1270.73</c:v>
                </c:pt>
                <c:pt idx="19910">
                  <c:v>1277.23</c:v>
                </c:pt>
                <c:pt idx="19911">
                  <c:v>1232.83</c:v>
                </c:pt>
                <c:pt idx="19912">
                  <c:v>1146.56</c:v>
                </c:pt>
                <c:pt idx="19913">
                  <c:v>1023.95</c:v>
                </c:pt>
                <c:pt idx="19914">
                  <c:v>1087</c:v>
                </c:pt>
                <c:pt idx="19915">
                  <c:v>1074.42</c:v>
                </c:pt>
                <c:pt idx="19916">
                  <c:v>1040.43</c:v>
                </c:pt>
                <c:pt idx="19917">
                  <c:v>994.63</c:v>
                </c:pt>
                <c:pt idx="19918">
                  <c:v>922.45</c:v>
                </c:pt>
                <c:pt idx="19919">
                  <c:v>874.55</c:v>
                </c:pt>
                <c:pt idx="19920">
                  <c:v>825.16</c:v>
                </c:pt>
                <c:pt idx="19921">
                  <c:v>789.54</c:v>
                </c:pt>
                <c:pt idx="19922">
                  <c:v>775.49</c:v>
                </c:pt>
                <c:pt idx="19923">
                  <c:v>767.17</c:v>
                </c:pt>
                <c:pt idx="19924">
                  <c:v>775.51</c:v>
                </c:pt>
                <c:pt idx="19925">
                  <c:v>796.58</c:v>
                </c:pt>
                <c:pt idx="19926">
                  <c:v>817.68</c:v>
                </c:pt>
                <c:pt idx="19927">
                  <c:v>996.05</c:v>
                </c:pt>
                <c:pt idx="19928">
                  <c:v>1109.08</c:v>
                </c:pt>
                <c:pt idx="19929">
                  <c:v>1206.43</c:v>
                </c:pt>
                <c:pt idx="19930">
                  <c:v>1219.8599999999999</c:v>
                </c:pt>
                <c:pt idx="19931">
                  <c:v>1246.18</c:v>
                </c:pt>
                <c:pt idx="19932">
                  <c:v>1243.0899999999999</c:v>
                </c:pt>
                <c:pt idx="19933">
                  <c:v>1275.72</c:v>
                </c:pt>
                <c:pt idx="19934">
                  <c:v>1258.77</c:v>
                </c:pt>
                <c:pt idx="19935">
                  <c:v>1217.6400000000001</c:v>
                </c:pt>
                <c:pt idx="19936">
                  <c:v>1143.69</c:v>
                </c:pt>
                <c:pt idx="19937">
                  <c:v>1047.8399999999999</c:v>
                </c:pt>
                <c:pt idx="19938">
                  <c:v>1102.28</c:v>
                </c:pt>
                <c:pt idx="19939">
                  <c:v>1082.21</c:v>
                </c:pt>
                <c:pt idx="19940">
                  <c:v>1056.8499999999999</c:v>
                </c:pt>
                <c:pt idx="19941">
                  <c:v>1000.55</c:v>
                </c:pt>
                <c:pt idx="19942">
                  <c:v>931.63</c:v>
                </c:pt>
                <c:pt idx="19943">
                  <c:v>860.55</c:v>
                </c:pt>
                <c:pt idx="19944">
                  <c:v>816.53</c:v>
                </c:pt>
                <c:pt idx="19945">
                  <c:v>785.18</c:v>
                </c:pt>
                <c:pt idx="19946">
                  <c:v>757.2</c:v>
                </c:pt>
                <c:pt idx="19947">
                  <c:v>756.3</c:v>
                </c:pt>
                <c:pt idx="19948">
                  <c:v>763.12</c:v>
                </c:pt>
                <c:pt idx="19949">
                  <c:v>795.47</c:v>
                </c:pt>
                <c:pt idx="19950">
                  <c:v>819.42</c:v>
                </c:pt>
                <c:pt idx="19951">
                  <c:v>993.04</c:v>
                </c:pt>
                <c:pt idx="19952">
                  <c:v>1097.04</c:v>
                </c:pt>
                <c:pt idx="19953">
                  <c:v>1213.8599999999999</c:v>
                </c:pt>
                <c:pt idx="19954">
                  <c:v>1274.06</c:v>
                </c:pt>
                <c:pt idx="19955">
                  <c:v>1268.5</c:v>
                </c:pt>
                <c:pt idx="19956">
                  <c:v>1277.4100000000001</c:v>
                </c:pt>
                <c:pt idx="19957">
                  <c:v>1299.58</c:v>
                </c:pt>
                <c:pt idx="19958">
                  <c:v>1289.6600000000001</c:v>
                </c:pt>
                <c:pt idx="19959">
                  <c:v>1243.3900000000001</c:v>
                </c:pt>
                <c:pt idx="19960">
                  <c:v>1154.58</c:v>
                </c:pt>
                <c:pt idx="19961">
                  <c:v>1060.92</c:v>
                </c:pt>
                <c:pt idx="19962">
                  <c:v>1124.9000000000001</c:v>
                </c:pt>
                <c:pt idx="19963">
                  <c:v>1105.3499999999999</c:v>
                </c:pt>
                <c:pt idx="19964">
                  <c:v>1065.67</c:v>
                </c:pt>
                <c:pt idx="19965">
                  <c:v>1020.02</c:v>
                </c:pt>
                <c:pt idx="19966">
                  <c:v>947.32</c:v>
                </c:pt>
                <c:pt idx="19967">
                  <c:v>880.85</c:v>
                </c:pt>
                <c:pt idx="19968">
                  <c:v>835.83</c:v>
                </c:pt>
                <c:pt idx="19969">
                  <c:v>797.39</c:v>
                </c:pt>
                <c:pt idx="19970">
                  <c:v>764.98</c:v>
                </c:pt>
                <c:pt idx="19971">
                  <c:v>757.02</c:v>
                </c:pt>
                <c:pt idx="19972">
                  <c:v>761.27</c:v>
                </c:pt>
                <c:pt idx="19973">
                  <c:v>789.35</c:v>
                </c:pt>
                <c:pt idx="19974">
                  <c:v>813.8</c:v>
                </c:pt>
                <c:pt idx="19975">
                  <c:v>997.77</c:v>
                </c:pt>
                <c:pt idx="19976">
                  <c:v>1116.7</c:v>
                </c:pt>
                <c:pt idx="19977">
                  <c:v>1212.46</c:v>
                </c:pt>
                <c:pt idx="19978">
                  <c:v>1244.58</c:v>
                </c:pt>
                <c:pt idx="19979">
                  <c:v>1254.56</c:v>
                </c:pt>
                <c:pt idx="19980">
                  <c:v>1252.94</c:v>
                </c:pt>
                <c:pt idx="19981">
                  <c:v>1280.4100000000001</c:v>
                </c:pt>
                <c:pt idx="19982">
                  <c:v>1272.6600000000001</c:v>
                </c:pt>
                <c:pt idx="19983">
                  <c:v>1235.23</c:v>
                </c:pt>
                <c:pt idx="19984">
                  <c:v>1138.32</c:v>
                </c:pt>
                <c:pt idx="19985">
                  <c:v>1040.5899999999999</c:v>
                </c:pt>
                <c:pt idx="19986">
                  <c:v>1103.08</c:v>
                </c:pt>
                <c:pt idx="19987">
                  <c:v>1075.23</c:v>
                </c:pt>
                <c:pt idx="19988">
                  <c:v>1044.08</c:v>
                </c:pt>
                <c:pt idx="19989">
                  <c:v>997.04</c:v>
                </c:pt>
                <c:pt idx="19990">
                  <c:v>940.53</c:v>
                </c:pt>
                <c:pt idx="19991">
                  <c:v>892.63</c:v>
                </c:pt>
                <c:pt idx="19992">
                  <c:v>851.07</c:v>
                </c:pt>
                <c:pt idx="19993">
                  <c:v>824.68</c:v>
                </c:pt>
                <c:pt idx="19994">
                  <c:v>802.6</c:v>
                </c:pt>
                <c:pt idx="19995">
                  <c:v>770.38</c:v>
                </c:pt>
                <c:pt idx="19996">
                  <c:v>771.51</c:v>
                </c:pt>
                <c:pt idx="19997">
                  <c:v>774.14</c:v>
                </c:pt>
                <c:pt idx="19998">
                  <c:v>760.49</c:v>
                </c:pt>
                <c:pt idx="19999">
                  <c:v>879.22</c:v>
                </c:pt>
                <c:pt idx="20000">
                  <c:v>980.59</c:v>
                </c:pt>
                <c:pt idx="20001">
                  <c:v>1074.29</c:v>
                </c:pt>
                <c:pt idx="20002">
                  <c:v>1096.99</c:v>
                </c:pt>
                <c:pt idx="20003">
                  <c:v>1107.82</c:v>
                </c:pt>
                <c:pt idx="20004">
                  <c:v>1074.05</c:v>
                </c:pt>
                <c:pt idx="20005">
                  <c:v>1052.1300000000001</c:v>
                </c:pt>
                <c:pt idx="20006">
                  <c:v>1022.98</c:v>
                </c:pt>
                <c:pt idx="20007">
                  <c:v>1001.76</c:v>
                </c:pt>
                <c:pt idx="20008">
                  <c:v>983.55</c:v>
                </c:pt>
                <c:pt idx="20009">
                  <c:v>954.1</c:v>
                </c:pt>
                <c:pt idx="20010">
                  <c:v>1039.81</c:v>
                </c:pt>
                <c:pt idx="20011">
                  <c:v>1045.01</c:v>
                </c:pt>
                <c:pt idx="20012">
                  <c:v>1002.93</c:v>
                </c:pt>
                <c:pt idx="20013">
                  <c:v>974.95</c:v>
                </c:pt>
                <c:pt idx="20014">
                  <c:v>933.01</c:v>
                </c:pt>
                <c:pt idx="20015">
                  <c:v>890.22</c:v>
                </c:pt>
                <c:pt idx="20016">
                  <c:v>845.04</c:v>
                </c:pt>
                <c:pt idx="20017">
                  <c:v>817.07</c:v>
                </c:pt>
                <c:pt idx="20018">
                  <c:v>797.69</c:v>
                </c:pt>
                <c:pt idx="20019">
                  <c:v>780.81</c:v>
                </c:pt>
                <c:pt idx="20020">
                  <c:v>760.85</c:v>
                </c:pt>
                <c:pt idx="20021">
                  <c:v>753.33</c:v>
                </c:pt>
                <c:pt idx="20022">
                  <c:v>735.4</c:v>
                </c:pt>
                <c:pt idx="20023">
                  <c:v>774.1</c:v>
                </c:pt>
                <c:pt idx="20024">
                  <c:v>813.72</c:v>
                </c:pt>
                <c:pt idx="20025">
                  <c:v>866.09</c:v>
                </c:pt>
                <c:pt idx="20026">
                  <c:v>909.48</c:v>
                </c:pt>
                <c:pt idx="20027">
                  <c:v>940.05</c:v>
                </c:pt>
                <c:pt idx="20028">
                  <c:v>940.23</c:v>
                </c:pt>
                <c:pt idx="20029">
                  <c:v>959.31</c:v>
                </c:pt>
                <c:pt idx="20030">
                  <c:v>957.02</c:v>
                </c:pt>
                <c:pt idx="20031">
                  <c:v>943.93</c:v>
                </c:pt>
                <c:pt idx="20032">
                  <c:v>929.52</c:v>
                </c:pt>
                <c:pt idx="20033">
                  <c:v>915.32</c:v>
                </c:pt>
                <c:pt idx="20034">
                  <c:v>994.4</c:v>
                </c:pt>
                <c:pt idx="20035">
                  <c:v>1009.35</c:v>
                </c:pt>
                <c:pt idx="20036">
                  <c:v>1005.58</c:v>
                </c:pt>
                <c:pt idx="20037">
                  <c:v>984.78</c:v>
                </c:pt>
                <c:pt idx="20038">
                  <c:v>934.64</c:v>
                </c:pt>
                <c:pt idx="20039">
                  <c:v>879.42</c:v>
                </c:pt>
                <c:pt idx="20040">
                  <c:v>835.96</c:v>
                </c:pt>
                <c:pt idx="20041">
                  <c:v>803.13</c:v>
                </c:pt>
                <c:pt idx="20042">
                  <c:v>783.54</c:v>
                </c:pt>
                <c:pt idx="20043">
                  <c:v>770.67</c:v>
                </c:pt>
                <c:pt idx="20044">
                  <c:v>776.31</c:v>
                </c:pt>
                <c:pt idx="20045">
                  <c:v>808.28</c:v>
                </c:pt>
                <c:pt idx="20046">
                  <c:v>850.59</c:v>
                </c:pt>
                <c:pt idx="20047">
                  <c:v>1037.52</c:v>
                </c:pt>
                <c:pt idx="20048">
                  <c:v>1182.6199999999999</c:v>
                </c:pt>
                <c:pt idx="20049">
                  <c:v>1279.5</c:v>
                </c:pt>
                <c:pt idx="20050">
                  <c:v>1320.36</c:v>
                </c:pt>
                <c:pt idx="20051">
                  <c:v>1328.15</c:v>
                </c:pt>
                <c:pt idx="20052">
                  <c:v>1331.75</c:v>
                </c:pt>
                <c:pt idx="20053">
                  <c:v>1335.49</c:v>
                </c:pt>
                <c:pt idx="20054">
                  <c:v>1320.78</c:v>
                </c:pt>
                <c:pt idx="20055">
                  <c:v>1254.1600000000001</c:v>
                </c:pt>
                <c:pt idx="20056">
                  <c:v>1182.23</c:v>
                </c:pt>
                <c:pt idx="20057">
                  <c:v>1083.55</c:v>
                </c:pt>
                <c:pt idx="20058">
                  <c:v>1141.05</c:v>
                </c:pt>
                <c:pt idx="20059">
                  <c:v>1111.72</c:v>
                </c:pt>
                <c:pt idx="20060">
                  <c:v>1065.6600000000001</c:v>
                </c:pt>
                <c:pt idx="20061">
                  <c:v>1020.58</c:v>
                </c:pt>
                <c:pt idx="20062">
                  <c:v>953.44</c:v>
                </c:pt>
                <c:pt idx="20063">
                  <c:v>893.58</c:v>
                </c:pt>
                <c:pt idx="20064">
                  <c:v>841.04</c:v>
                </c:pt>
                <c:pt idx="20065">
                  <c:v>813.53</c:v>
                </c:pt>
                <c:pt idx="20066">
                  <c:v>790</c:v>
                </c:pt>
                <c:pt idx="20067">
                  <c:v>779.97</c:v>
                </c:pt>
                <c:pt idx="20068">
                  <c:v>790.72</c:v>
                </c:pt>
                <c:pt idx="20069">
                  <c:v>823.6</c:v>
                </c:pt>
                <c:pt idx="20070">
                  <c:v>839.32</c:v>
                </c:pt>
                <c:pt idx="20071">
                  <c:v>1019.14</c:v>
                </c:pt>
                <c:pt idx="20072">
                  <c:v>1161.1199999999999</c:v>
                </c:pt>
                <c:pt idx="20073">
                  <c:v>1230.3499999999999</c:v>
                </c:pt>
                <c:pt idx="20074">
                  <c:v>1245.73</c:v>
                </c:pt>
                <c:pt idx="20075">
                  <c:v>1263.44</c:v>
                </c:pt>
                <c:pt idx="20076">
                  <c:v>1263.8499999999999</c:v>
                </c:pt>
                <c:pt idx="20077">
                  <c:v>1265.9000000000001</c:v>
                </c:pt>
                <c:pt idx="20078">
                  <c:v>1238.75</c:v>
                </c:pt>
                <c:pt idx="20079">
                  <c:v>1197.6400000000001</c:v>
                </c:pt>
                <c:pt idx="20080">
                  <c:v>1138.8900000000001</c:v>
                </c:pt>
                <c:pt idx="20081">
                  <c:v>1059.2</c:v>
                </c:pt>
                <c:pt idx="20082">
                  <c:v>1110.19</c:v>
                </c:pt>
                <c:pt idx="20083">
                  <c:v>1061.47</c:v>
                </c:pt>
                <c:pt idx="20084">
                  <c:v>1025.23</c:v>
                </c:pt>
                <c:pt idx="20085">
                  <c:v>975.12</c:v>
                </c:pt>
                <c:pt idx="20086">
                  <c:v>900.53</c:v>
                </c:pt>
                <c:pt idx="20087">
                  <c:v>837.4</c:v>
                </c:pt>
                <c:pt idx="20088">
                  <c:v>806.75</c:v>
                </c:pt>
                <c:pt idx="20089">
                  <c:v>772.56</c:v>
                </c:pt>
                <c:pt idx="20090">
                  <c:v>752.09</c:v>
                </c:pt>
                <c:pt idx="20091">
                  <c:v>747.29</c:v>
                </c:pt>
                <c:pt idx="20092">
                  <c:v>749.61</c:v>
                </c:pt>
                <c:pt idx="20093">
                  <c:v>791.82</c:v>
                </c:pt>
                <c:pt idx="20094">
                  <c:v>810.9</c:v>
                </c:pt>
                <c:pt idx="20095">
                  <c:v>984.1</c:v>
                </c:pt>
                <c:pt idx="20096">
                  <c:v>1128.97</c:v>
                </c:pt>
                <c:pt idx="20097">
                  <c:v>1214.6400000000001</c:v>
                </c:pt>
                <c:pt idx="20098">
                  <c:v>1272.21</c:v>
                </c:pt>
                <c:pt idx="20099">
                  <c:v>1276.02</c:v>
                </c:pt>
                <c:pt idx="20100">
                  <c:v>1291.24</c:v>
                </c:pt>
                <c:pt idx="20101">
                  <c:v>1313.17</c:v>
                </c:pt>
                <c:pt idx="20102">
                  <c:v>1302.25</c:v>
                </c:pt>
                <c:pt idx="20103">
                  <c:v>1236.05</c:v>
                </c:pt>
                <c:pt idx="20104">
                  <c:v>1144.22</c:v>
                </c:pt>
                <c:pt idx="20105">
                  <c:v>1059.9000000000001</c:v>
                </c:pt>
                <c:pt idx="20106">
                  <c:v>1092.53</c:v>
                </c:pt>
                <c:pt idx="20107">
                  <c:v>1068.5899999999999</c:v>
                </c:pt>
                <c:pt idx="20108">
                  <c:v>1033.43</c:v>
                </c:pt>
                <c:pt idx="20109">
                  <c:v>990.43</c:v>
                </c:pt>
                <c:pt idx="20110">
                  <c:v>930.87</c:v>
                </c:pt>
                <c:pt idx="20111">
                  <c:v>862.45</c:v>
                </c:pt>
                <c:pt idx="20112">
                  <c:v>820.69</c:v>
                </c:pt>
                <c:pt idx="20113">
                  <c:v>787.55</c:v>
                </c:pt>
                <c:pt idx="20114">
                  <c:v>771.69</c:v>
                </c:pt>
                <c:pt idx="20115">
                  <c:v>763.28</c:v>
                </c:pt>
                <c:pt idx="20116">
                  <c:v>770.11</c:v>
                </c:pt>
                <c:pt idx="20117">
                  <c:v>805.83</c:v>
                </c:pt>
                <c:pt idx="20118">
                  <c:v>829.6</c:v>
                </c:pt>
                <c:pt idx="20119">
                  <c:v>1013.15</c:v>
                </c:pt>
                <c:pt idx="20120">
                  <c:v>1174.1300000000001</c:v>
                </c:pt>
                <c:pt idx="20121">
                  <c:v>1248.48</c:v>
                </c:pt>
                <c:pt idx="20122">
                  <c:v>1287.06</c:v>
                </c:pt>
                <c:pt idx="20123">
                  <c:v>1295.4000000000001</c:v>
                </c:pt>
                <c:pt idx="20124">
                  <c:v>1278.44</c:v>
                </c:pt>
                <c:pt idx="20125">
                  <c:v>1262.31</c:v>
                </c:pt>
                <c:pt idx="20126">
                  <c:v>1236.32</c:v>
                </c:pt>
                <c:pt idx="20127">
                  <c:v>1189.23</c:v>
                </c:pt>
                <c:pt idx="20128">
                  <c:v>1122.52</c:v>
                </c:pt>
                <c:pt idx="20129">
                  <c:v>1022.09</c:v>
                </c:pt>
                <c:pt idx="20130">
                  <c:v>1102.19</c:v>
                </c:pt>
                <c:pt idx="20131">
                  <c:v>1063</c:v>
                </c:pt>
                <c:pt idx="20132">
                  <c:v>1044.5899999999999</c:v>
                </c:pt>
                <c:pt idx="20133">
                  <c:v>992.49</c:v>
                </c:pt>
                <c:pt idx="20134">
                  <c:v>925.11</c:v>
                </c:pt>
                <c:pt idx="20135">
                  <c:v>864.05</c:v>
                </c:pt>
                <c:pt idx="20136">
                  <c:v>816.19</c:v>
                </c:pt>
                <c:pt idx="20137">
                  <c:v>794.74</c:v>
                </c:pt>
                <c:pt idx="20138">
                  <c:v>773.42</c:v>
                </c:pt>
                <c:pt idx="20139">
                  <c:v>765.88</c:v>
                </c:pt>
                <c:pt idx="20140">
                  <c:v>774.49</c:v>
                </c:pt>
                <c:pt idx="20141">
                  <c:v>807.66</c:v>
                </c:pt>
                <c:pt idx="20142">
                  <c:v>836.17</c:v>
                </c:pt>
                <c:pt idx="20143">
                  <c:v>1025.6600000000001</c:v>
                </c:pt>
                <c:pt idx="20144">
                  <c:v>1164.1300000000001</c:v>
                </c:pt>
                <c:pt idx="20145">
                  <c:v>1233.8699999999999</c:v>
                </c:pt>
                <c:pt idx="20146">
                  <c:v>1285.5</c:v>
                </c:pt>
                <c:pt idx="20147">
                  <c:v>1286.8499999999999</c:v>
                </c:pt>
                <c:pt idx="20148">
                  <c:v>1270.49</c:v>
                </c:pt>
                <c:pt idx="20149">
                  <c:v>1270.3599999999999</c:v>
                </c:pt>
                <c:pt idx="20150">
                  <c:v>1247.0999999999999</c:v>
                </c:pt>
                <c:pt idx="20151">
                  <c:v>1223.79</c:v>
                </c:pt>
                <c:pt idx="20152">
                  <c:v>1123.3699999999999</c:v>
                </c:pt>
                <c:pt idx="20153">
                  <c:v>1042.68</c:v>
                </c:pt>
                <c:pt idx="20154">
                  <c:v>1124.79</c:v>
                </c:pt>
                <c:pt idx="20155">
                  <c:v>1085.83</c:v>
                </c:pt>
                <c:pt idx="20156">
                  <c:v>1044.73</c:v>
                </c:pt>
                <c:pt idx="20157">
                  <c:v>998.14</c:v>
                </c:pt>
                <c:pt idx="20158">
                  <c:v>943.49</c:v>
                </c:pt>
                <c:pt idx="20159">
                  <c:v>889.18</c:v>
                </c:pt>
                <c:pt idx="20160">
                  <c:v>847.65</c:v>
                </c:pt>
                <c:pt idx="20161">
                  <c:v>807.09</c:v>
                </c:pt>
                <c:pt idx="20162">
                  <c:v>789.09</c:v>
                </c:pt>
                <c:pt idx="20163">
                  <c:v>772.08</c:v>
                </c:pt>
                <c:pt idx="20164">
                  <c:v>767.25</c:v>
                </c:pt>
                <c:pt idx="20165">
                  <c:v>757.05</c:v>
                </c:pt>
                <c:pt idx="20166">
                  <c:v>771.97</c:v>
                </c:pt>
                <c:pt idx="20167">
                  <c:v>870.55</c:v>
                </c:pt>
                <c:pt idx="20168">
                  <c:v>978.08</c:v>
                </c:pt>
                <c:pt idx="20169">
                  <c:v>1076.23</c:v>
                </c:pt>
                <c:pt idx="20170">
                  <c:v>1114.32</c:v>
                </c:pt>
                <c:pt idx="20171">
                  <c:v>1115.3800000000001</c:v>
                </c:pt>
                <c:pt idx="20172">
                  <c:v>1084.1500000000001</c:v>
                </c:pt>
                <c:pt idx="20173">
                  <c:v>1057.55</c:v>
                </c:pt>
                <c:pt idx="20174">
                  <c:v>1026.76</c:v>
                </c:pt>
                <c:pt idx="20175">
                  <c:v>981.87</c:v>
                </c:pt>
                <c:pt idx="20176">
                  <c:v>957.82</c:v>
                </c:pt>
                <c:pt idx="20177">
                  <c:v>955.67</c:v>
                </c:pt>
                <c:pt idx="20178">
                  <c:v>1045.43</c:v>
                </c:pt>
                <c:pt idx="20179">
                  <c:v>1042.31</c:v>
                </c:pt>
                <c:pt idx="20180">
                  <c:v>1011.14</c:v>
                </c:pt>
                <c:pt idx="20181">
                  <c:v>972.33</c:v>
                </c:pt>
                <c:pt idx="20182">
                  <c:v>923.17</c:v>
                </c:pt>
                <c:pt idx="20183">
                  <c:v>876.79</c:v>
                </c:pt>
                <c:pt idx="20184">
                  <c:v>832.91</c:v>
                </c:pt>
                <c:pt idx="20185">
                  <c:v>803.21</c:v>
                </c:pt>
                <c:pt idx="20186">
                  <c:v>785</c:v>
                </c:pt>
                <c:pt idx="20187">
                  <c:v>771.25</c:v>
                </c:pt>
                <c:pt idx="20188">
                  <c:v>751.59</c:v>
                </c:pt>
                <c:pt idx="20189">
                  <c:v>745.92</c:v>
                </c:pt>
                <c:pt idx="20190">
                  <c:v>722.26</c:v>
                </c:pt>
                <c:pt idx="20191">
                  <c:v>756.45</c:v>
                </c:pt>
                <c:pt idx="20192">
                  <c:v>805.09</c:v>
                </c:pt>
                <c:pt idx="20193">
                  <c:v>866.46</c:v>
                </c:pt>
                <c:pt idx="20194">
                  <c:v>917.06</c:v>
                </c:pt>
                <c:pt idx="20195">
                  <c:v>944.73</c:v>
                </c:pt>
                <c:pt idx="20196">
                  <c:v>952.32</c:v>
                </c:pt>
                <c:pt idx="20197">
                  <c:v>942.79</c:v>
                </c:pt>
                <c:pt idx="20198">
                  <c:v>918.92</c:v>
                </c:pt>
                <c:pt idx="20199">
                  <c:v>910.3</c:v>
                </c:pt>
                <c:pt idx="20200">
                  <c:v>897.5</c:v>
                </c:pt>
                <c:pt idx="20201">
                  <c:v>893.72</c:v>
                </c:pt>
                <c:pt idx="20202">
                  <c:v>983.8</c:v>
                </c:pt>
                <c:pt idx="20203">
                  <c:v>994.48</c:v>
                </c:pt>
                <c:pt idx="20204">
                  <c:v>984.49</c:v>
                </c:pt>
                <c:pt idx="20205">
                  <c:v>954.12</c:v>
                </c:pt>
                <c:pt idx="20206">
                  <c:v>898.33</c:v>
                </c:pt>
                <c:pt idx="20207">
                  <c:v>830.58</c:v>
                </c:pt>
                <c:pt idx="20208">
                  <c:v>795.83</c:v>
                </c:pt>
                <c:pt idx="20209">
                  <c:v>769.68</c:v>
                </c:pt>
                <c:pt idx="20210">
                  <c:v>749.08</c:v>
                </c:pt>
                <c:pt idx="20211">
                  <c:v>741.03</c:v>
                </c:pt>
                <c:pt idx="20212">
                  <c:v>749.53</c:v>
                </c:pt>
                <c:pt idx="20213">
                  <c:v>783.51</c:v>
                </c:pt>
                <c:pt idx="20214">
                  <c:v>814.24</c:v>
                </c:pt>
                <c:pt idx="20215">
                  <c:v>1016.76</c:v>
                </c:pt>
                <c:pt idx="20216">
                  <c:v>1175.9100000000001</c:v>
                </c:pt>
                <c:pt idx="20217">
                  <c:v>1276.3699999999999</c:v>
                </c:pt>
                <c:pt idx="20218">
                  <c:v>1292.8800000000001</c:v>
                </c:pt>
                <c:pt idx="20219">
                  <c:v>1271.8900000000001</c:v>
                </c:pt>
                <c:pt idx="20220">
                  <c:v>1244.69</c:v>
                </c:pt>
                <c:pt idx="20221">
                  <c:v>1248.07</c:v>
                </c:pt>
                <c:pt idx="20222">
                  <c:v>1241.6500000000001</c:v>
                </c:pt>
                <c:pt idx="20223">
                  <c:v>1194.51</c:v>
                </c:pt>
                <c:pt idx="20224">
                  <c:v>1103.68</c:v>
                </c:pt>
                <c:pt idx="20225">
                  <c:v>1017.99</c:v>
                </c:pt>
                <c:pt idx="20226">
                  <c:v>1080.0999999999999</c:v>
                </c:pt>
                <c:pt idx="20227">
                  <c:v>1053.77</c:v>
                </c:pt>
                <c:pt idx="20228">
                  <c:v>988.21</c:v>
                </c:pt>
                <c:pt idx="20229">
                  <c:v>959.68</c:v>
                </c:pt>
                <c:pt idx="20230">
                  <c:v>902.34</c:v>
                </c:pt>
                <c:pt idx="20231">
                  <c:v>844.39</c:v>
                </c:pt>
                <c:pt idx="20232">
                  <c:v>804.72</c:v>
                </c:pt>
                <c:pt idx="20233">
                  <c:v>775.15</c:v>
                </c:pt>
                <c:pt idx="20234">
                  <c:v>755.85</c:v>
                </c:pt>
                <c:pt idx="20235">
                  <c:v>750.83</c:v>
                </c:pt>
                <c:pt idx="20236">
                  <c:v>765.34</c:v>
                </c:pt>
                <c:pt idx="20237">
                  <c:v>800.2</c:v>
                </c:pt>
                <c:pt idx="20238">
                  <c:v>808.33</c:v>
                </c:pt>
                <c:pt idx="20239">
                  <c:v>947.57</c:v>
                </c:pt>
                <c:pt idx="20240">
                  <c:v>1062.1400000000001</c:v>
                </c:pt>
                <c:pt idx="20241">
                  <c:v>1126.55</c:v>
                </c:pt>
                <c:pt idx="20242">
                  <c:v>1162.6600000000001</c:v>
                </c:pt>
                <c:pt idx="20243">
                  <c:v>1159.72</c:v>
                </c:pt>
                <c:pt idx="20244">
                  <c:v>1175.32</c:v>
                </c:pt>
                <c:pt idx="20245">
                  <c:v>1207.69</c:v>
                </c:pt>
                <c:pt idx="20246">
                  <c:v>1194.6300000000001</c:v>
                </c:pt>
                <c:pt idx="20247">
                  <c:v>1138.8399999999999</c:v>
                </c:pt>
                <c:pt idx="20248">
                  <c:v>1065.55</c:v>
                </c:pt>
                <c:pt idx="20249">
                  <c:v>985.06</c:v>
                </c:pt>
                <c:pt idx="20250">
                  <c:v>1039.43</c:v>
                </c:pt>
                <c:pt idx="20251">
                  <c:v>1019.97</c:v>
                </c:pt>
                <c:pt idx="20252">
                  <c:v>972.12</c:v>
                </c:pt>
                <c:pt idx="20253">
                  <c:v>918.69</c:v>
                </c:pt>
                <c:pt idx="20254">
                  <c:v>880.45</c:v>
                </c:pt>
                <c:pt idx="20255">
                  <c:v>826.69</c:v>
                </c:pt>
                <c:pt idx="20256">
                  <c:v>782.3</c:v>
                </c:pt>
                <c:pt idx="20257">
                  <c:v>768.54</c:v>
                </c:pt>
                <c:pt idx="20258">
                  <c:v>749.33</c:v>
                </c:pt>
                <c:pt idx="20259">
                  <c:v>746.88</c:v>
                </c:pt>
                <c:pt idx="20260">
                  <c:v>764.64</c:v>
                </c:pt>
                <c:pt idx="20261">
                  <c:v>789.25</c:v>
                </c:pt>
                <c:pt idx="20262">
                  <c:v>828.55</c:v>
                </c:pt>
                <c:pt idx="20263">
                  <c:v>994.79</c:v>
                </c:pt>
                <c:pt idx="20264">
                  <c:v>1117.67</c:v>
                </c:pt>
                <c:pt idx="20265">
                  <c:v>1186.3</c:v>
                </c:pt>
                <c:pt idx="20266">
                  <c:v>1225.51</c:v>
                </c:pt>
                <c:pt idx="20267">
                  <c:v>1220.94</c:v>
                </c:pt>
                <c:pt idx="20268">
                  <c:v>1244.93</c:v>
                </c:pt>
                <c:pt idx="20269">
                  <c:v>1257.8399999999999</c:v>
                </c:pt>
                <c:pt idx="20270">
                  <c:v>1247.52</c:v>
                </c:pt>
                <c:pt idx="20271">
                  <c:v>1185.3699999999999</c:v>
                </c:pt>
                <c:pt idx="20272">
                  <c:v>1126.4100000000001</c:v>
                </c:pt>
                <c:pt idx="20273">
                  <c:v>1023.25</c:v>
                </c:pt>
                <c:pt idx="20274">
                  <c:v>1092.4000000000001</c:v>
                </c:pt>
                <c:pt idx="20275">
                  <c:v>1065.23</c:v>
                </c:pt>
                <c:pt idx="20276">
                  <c:v>1013.07</c:v>
                </c:pt>
                <c:pt idx="20277">
                  <c:v>958.5</c:v>
                </c:pt>
                <c:pt idx="20278">
                  <c:v>900.07</c:v>
                </c:pt>
                <c:pt idx="20279">
                  <c:v>847.52</c:v>
                </c:pt>
                <c:pt idx="20280">
                  <c:v>804.35</c:v>
                </c:pt>
                <c:pt idx="20281">
                  <c:v>780.28</c:v>
                </c:pt>
                <c:pt idx="20282">
                  <c:v>767.57</c:v>
                </c:pt>
                <c:pt idx="20283">
                  <c:v>754.83</c:v>
                </c:pt>
                <c:pt idx="20284">
                  <c:v>786.66</c:v>
                </c:pt>
                <c:pt idx="20285">
                  <c:v>787.37</c:v>
                </c:pt>
                <c:pt idx="20286">
                  <c:v>835.71</c:v>
                </c:pt>
                <c:pt idx="20287">
                  <c:v>1025.4100000000001</c:v>
                </c:pt>
                <c:pt idx="20288">
                  <c:v>1136.26</c:v>
                </c:pt>
                <c:pt idx="20289">
                  <c:v>1221.1099999999999</c:v>
                </c:pt>
                <c:pt idx="20290">
                  <c:v>1258.27</c:v>
                </c:pt>
                <c:pt idx="20291">
                  <c:v>1264.07</c:v>
                </c:pt>
                <c:pt idx="20292">
                  <c:v>1275.51</c:v>
                </c:pt>
                <c:pt idx="20293">
                  <c:v>1280.73</c:v>
                </c:pt>
                <c:pt idx="20294">
                  <c:v>1214.6199999999999</c:v>
                </c:pt>
                <c:pt idx="20295">
                  <c:v>1217.42</c:v>
                </c:pt>
                <c:pt idx="20296">
                  <c:v>1131.3699999999999</c:v>
                </c:pt>
                <c:pt idx="20297">
                  <c:v>1045.18</c:v>
                </c:pt>
                <c:pt idx="20298">
                  <c:v>1112.29</c:v>
                </c:pt>
                <c:pt idx="20299">
                  <c:v>1085.0999999999999</c:v>
                </c:pt>
                <c:pt idx="20300">
                  <c:v>1044.51</c:v>
                </c:pt>
                <c:pt idx="20301">
                  <c:v>982.26</c:v>
                </c:pt>
                <c:pt idx="20302">
                  <c:v>942.06</c:v>
                </c:pt>
                <c:pt idx="20303">
                  <c:v>888.59</c:v>
                </c:pt>
                <c:pt idx="20304">
                  <c:v>838.51</c:v>
                </c:pt>
                <c:pt idx="20305">
                  <c:v>807.84</c:v>
                </c:pt>
                <c:pt idx="20306">
                  <c:v>784.73</c:v>
                </c:pt>
                <c:pt idx="20307">
                  <c:v>757.92</c:v>
                </c:pt>
                <c:pt idx="20308">
                  <c:v>771.18</c:v>
                </c:pt>
                <c:pt idx="20309">
                  <c:v>803.22</c:v>
                </c:pt>
                <c:pt idx="20310">
                  <c:v>842.09</c:v>
                </c:pt>
                <c:pt idx="20311">
                  <c:v>1024.6199999999999</c:v>
                </c:pt>
                <c:pt idx="20312">
                  <c:v>1145.5999999999999</c:v>
                </c:pt>
                <c:pt idx="20313">
                  <c:v>1236.8399999999999</c:v>
                </c:pt>
                <c:pt idx="20314">
                  <c:v>1269.6099999999999</c:v>
                </c:pt>
                <c:pt idx="20315">
                  <c:v>1268.1500000000001</c:v>
                </c:pt>
                <c:pt idx="20316">
                  <c:v>1274.23</c:v>
                </c:pt>
                <c:pt idx="20317">
                  <c:v>1280.1300000000001</c:v>
                </c:pt>
                <c:pt idx="20318">
                  <c:v>1283.2</c:v>
                </c:pt>
                <c:pt idx="20319">
                  <c:v>1237.3900000000001</c:v>
                </c:pt>
                <c:pt idx="20320">
                  <c:v>1137.3900000000001</c:v>
                </c:pt>
                <c:pt idx="20321">
                  <c:v>1069.8800000000001</c:v>
                </c:pt>
                <c:pt idx="20322">
                  <c:v>1123.28</c:v>
                </c:pt>
                <c:pt idx="20323">
                  <c:v>1086.03</c:v>
                </c:pt>
                <c:pt idx="20324">
                  <c:v>1047.69</c:v>
                </c:pt>
                <c:pt idx="20325">
                  <c:v>1003.97</c:v>
                </c:pt>
                <c:pt idx="20326">
                  <c:v>945.49</c:v>
                </c:pt>
                <c:pt idx="20327">
                  <c:v>895</c:v>
                </c:pt>
                <c:pt idx="20328">
                  <c:v>856.63</c:v>
                </c:pt>
                <c:pt idx="20329">
                  <c:v>826.57</c:v>
                </c:pt>
                <c:pt idx="20330">
                  <c:v>813.29</c:v>
                </c:pt>
                <c:pt idx="20331">
                  <c:v>797.98</c:v>
                </c:pt>
                <c:pt idx="20332">
                  <c:v>793.59</c:v>
                </c:pt>
                <c:pt idx="20333">
                  <c:v>787.92</c:v>
                </c:pt>
                <c:pt idx="20334">
                  <c:v>792.18</c:v>
                </c:pt>
                <c:pt idx="20335">
                  <c:v>878.74</c:v>
                </c:pt>
                <c:pt idx="20336">
                  <c:v>992.75</c:v>
                </c:pt>
                <c:pt idx="20337">
                  <c:v>1060.47</c:v>
                </c:pt>
                <c:pt idx="20338">
                  <c:v>1080.3800000000001</c:v>
                </c:pt>
                <c:pt idx="20339">
                  <c:v>1082.6600000000001</c:v>
                </c:pt>
                <c:pt idx="20340">
                  <c:v>1064.3399999999999</c:v>
                </c:pt>
                <c:pt idx="20341">
                  <c:v>1051.07</c:v>
                </c:pt>
                <c:pt idx="20342">
                  <c:v>1011.72</c:v>
                </c:pt>
                <c:pt idx="20343">
                  <c:v>979.8</c:v>
                </c:pt>
                <c:pt idx="20344">
                  <c:v>953.8</c:v>
                </c:pt>
                <c:pt idx="20345">
                  <c:v>953.33</c:v>
                </c:pt>
                <c:pt idx="20346">
                  <c:v>1021.65</c:v>
                </c:pt>
                <c:pt idx="20347">
                  <c:v>1018.94</c:v>
                </c:pt>
                <c:pt idx="20348">
                  <c:v>976.76</c:v>
                </c:pt>
                <c:pt idx="20349">
                  <c:v>938.35</c:v>
                </c:pt>
                <c:pt idx="20350">
                  <c:v>895.38</c:v>
                </c:pt>
                <c:pt idx="20351">
                  <c:v>844.76</c:v>
                </c:pt>
                <c:pt idx="20352">
                  <c:v>813.18</c:v>
                </c:pt>
                <c:pt idx="20353">
                  <c:v>780.54</c:v>
                </c:pt>
                <c:pt idx="20354">
                  <c:v>762.91</c:v>
                </c:pt>
                <c:pt idx="20355">
                  <c:v>751.52</c:v>
                </c:pt>
                <c:pt idx="20356">
                  <c:v>736.99</c:v>
                </c:pt>
                <c:pt idx="20357">
                  <c:v>717.05</c:v>
                </c:pt>
                <c:pt idx="20358">
                  <c:v>706.61</c:v>
                </c:pt>
                <c:pt idx="20359">
                  <c:v>751.65</c:v>
                </c:pt>
                <c:pt idx="20360">
                  <c:v>795.24</c:v>
                </c:pt>
                <c:pt idx="20361">
                  <c:v>847.33</c:v>
                </c:pt>
                <c:pt idx="20362">
                  <c:v>890.99</c:v>
                </c:pt>
                <c:pt idx="20363">
                  <c:v>904.02</c:v>
                </c:pt>
                <c:pt idx="20364">
                  <c:v>914.78</c:v>
                </c:pt>
                <c:pt idx="20365">
                  <c:v>909.24</c:v>
                </c:pt>
                <c:pt idx="20366">
                  <c:v>896.43</c:v>
                </c:pt>
                <c:pt idx="20367">
                  <c:v>895.31</c:v>
                </c:pt>
                <c:pt idx="20368">
                  <c:v>874.94</c:v>
                </c:pt>
                <c:pt idx="20369">
                  <c:v>872.41</c:v>
                </c:pt>
                <c:pt idx="20370">
                  <c:v>963.05</c:v>
                </c:pt>
                <c:pt idx="20371">
                  <c:v>963.1</c:v>
                </c:pt>
                <c:pt idx="20372">
                  <c:v>948.33</c:v>
                </c:pt>
                <c:pt idx="20373">
                  <c:v>933.04</c:v>
                </c:pt>
                <c:pt idx="20374">
                  <c:v>891.34</c:v>
                </c:pt>
                <c:pt idx="20375">
                  <c:v>846.35</c:v>
                </c:pt>
                <c:pt idx="20376">
                  <c:v>810.01</c:v>
                </c:pt>
                <c:pt idx="20377">
                  <c:v>779.81</c:v>
                </c:pt>
                <c:pt idx="20378">
                  <c:v>765.94</c:v>
                </c:pt>
                <c:pt idx="20379">
                  <c:v>752.31</c:v>
                </c:pt>
                <c:pt idx="20380">
                  <c:v>748.15</c:v>
                </c:pt>
                <c:pt idx="20381">
                  <c:v>730.91</c:v>
                </c:pt>
                <c:pt idx="20382">
                  <c:v>730.71</c:v>
                </c:pt>
                <c:pt idx="20383">
                  <c:v>795.38</c:v>
                </c:pt>
                <c:pt idx="20384">
                  <c:v>847.6</c:v>
                </c:pt>
                <c:pt idx="20385">
                  <c:v>899.95</c:v>
                </c:pt>
                <c:pt idx="20386">
                  <c:v>951.67</c:v>
                </c:pt>
                <c:pt idx="20387">
                  <c:v>972.9</c:v>
                </c:pt>
                <c:pt idx="20388">
                  <c:v>983.34</c:v>
                </c:pt>
                <c:pt idx="20389">
                  <c:v>984.11</c:v>
                </c:pt>
                <c:pt idx="20390">
                  <c:v>977.6</c:v>
                </c:pt>
                <c:pt idx="20391">
                  <c:v>960.43</c:v>
                </c:pt>
                <c:pt idx="20392">
                  <c:v>936.01</c:v>
                </c:pt>
                <c:pt idx="20393">
                  <c:v>916.32</c:v>
                </c:pt>
                <c:pt idx="20394">
                  <c:v>1009.13</c:v>
                </c:pt>
                <c:pt idx="20395">
                  <c:v>1001.59</c:v>
                </c:pt>
                <c:pt idx="20396">
                  <c:v>994.46</c:v>
                </c:pt>
                <c:pt idx="20397">
                  <c:v>973.12</c:v>
                </c:pt>
                <c:pt idx="20398">
                  <c:v>918.99</c:v>
                </c:pt>
                <c:pt idx="20399">
                  <c:v>856.51</c:v>
                </c:pt>
                <c:pt idx="20400">
                  <c:v>810.54</c:v>
                </c:pt>
                <c:pt idx="20401">
                  <c:v>783.17</c:v>
                </c:pt>
                <c:pt idx="20402">
                  <c:v>766.52</c:v>
                </c:pt>
                <c:pt idx="20403">
                  <c:v>758.59</c:v>
                </c:pt>
                <c:pt idx="20404">
                  <c:v>757.76</c:v>
                </c:pt>
                <c:pt idx="20405">
                  <c:v>785.03</c:v>
                </c:pt>
                <c:pt idx="20406">
                  <c:v>833.71</c:v>
                </c:pt>
                <c:pt idx="20407">
                  <c:v>1020.84</c:v>
                </c:pt>
                <c:pt idx="20408">
                  <c:v>1172.6500000000001</c:v>
                </c:pt>
                <c:pt idx="20409">
                  <c:v>1260.9100000000001</c:v>
                </c:pt>
                <c:pt idx="20410">
                  <c:v>1301.94</c:v>
                </c:pt>
                <c:pt idx="20411">
                  <c:v>1296.45</c:v>
                </c:pt>
                <c:pt idx="20412">
                  <c:v>1291.25</c:v>
                </c:pt>
                <c:pt idx="20413">
                  <c:v>1303.6300000000001</c:v>
                </c:pt>
                <c:pt idx="20414">
                  <c:v>1289.76</c:v>
                </c:pt>
                <c:pt idx="20415">
                  <c:v>1247.3399999999999</c:v>
                </c:pt>
                <c:pt idx="20416">
                  <c:v>1170.5999999999999</c:v>
                </c:pt>
                <c:pt idx="20417">
                  <c:v>1071.31</c:v>
                </c:pt>
                <c:pt idx="20418">
                  <c:v>1130.02</c:v>
                </c:pt>
                <c:pt idx="20419">
                  <c:v>1099.1400000000001</c:v>
                </c:pt>
                <c:pt idx="20420">
                  <c:v>1059.48</c:v>
                </c:pt>
                <c:pt idx="20421">
                  <c:v>1017.7</c:v>
                </c:pt>
                <c:pt idx="20422">
                  <c:v>943.43</c:v>
                </c:pt>
                <c:pt idx="20423">
                  <c:v>876.88</c:v>
                </c:pt>
                <c:pt idx="20424">
                  <c:v>830.84</c:v>
                </c:pt>
                <c:pt idx="20425">
                  <c:v>804.61</c:v>
                </c:pt>
                <c:pt idx="20426">
                  <c:v>785.29</c:v>
                </c:pt>
                <c:pt idx="20427">
                  <c:v>780.71</c:v>
                </c:pt>
                <c:pt idx="20428">
                  <c:v>782.82</c:v>
                </c:pt>
                <c:pt idx="20429">
                  <c:v>815.73</c:v>
                </c:pt>
                <c:pt idx="20430">
                  <c:v>847.91</c:v>
                </c:pt>
                <c:pt idx="20431">
                  <c:v>1021.09</c:v>
                </c:pt>
                <c:pt idx="20432">
                  <c:v>1128.3699999999999</c:v>
                </c:pt>
                <c:pt idx="20433">
                  <c:v>1206.44</c:v>
                </c:pt>
                <c:pt idx="20434">
                  <c:v>1259.94</c:v>
                </c:pt>
                <c:pt idx="20435">
                  <c:v>1263.31</c:v>
                </c:pt>
                <c:pt idx="20436">
                  <c:v>1245.17</c:v>
                </c:pt>
                <c:pt idx="20437">
                  <c:v>1234.48</c:v>
                </c:pt>
                <c:pt idx="20438">
                  <c:v>1218.25</c:v>
                </c:pt>
                <c:pt idx="20439">
                  <c:v>1176.83</c:v>
                </c:pt>
                <c:pt idx="20440">
                  <c:v>1093.28</c:v>
                </c:pt>
                <c:pt idx="20441">
                  <c:v>1005.3</c:v>
                </c:pt>
                <c:pt idx="20442">
                  <c:v>1056.54</c:v>
                </c:pt>
                <c:pt idx="20443">
                  <c:v>1033.98</c:v>
                </c:pt>
                <c:pt idx="20444">
                  <c:v>983.32</c:v>
                </c:pt>
                <c:pt idx="20445">
                  <c:v>944.21</c:v>
                </c:pt>
                <c:pt idx="20446">
                  <c:v>886.27</c:v>
                </c:pt>
                <c:pt idx="20447">
                  <c:v>822.42</c:v>
                </c:pt>
                <c:pt idx="20448">
                  <c:v>774.85</c:v>
                </c:pt>
                <c:pt idx="20449">
                  <c:v>760.88</c:v>
                </c:pt>
                <c:pt idx="20450">
                  <c:v>737</c:v>
                </c:pt>
                <c:pt idx="20451">
                  <c:v>743.6</c:v>
                </c:pt>
                <c:pt idx="20452">
                  <c:v>745.92</c:v>
                </c:pt>
                <c:pt idx="20453">
                  <c:v>769.88</c:v>
                </c:pt>
                <c:pt idx="20454">
                  <c:v>803.87</c:v>
                </c:pt>
                <c:pt idx="20455">
                  <c:v>988.52</c:v>
                </c:pt>
                <c:pt idx="20456">
                  <c:v>1135.58</c:v>
                </c:pt>
                <c:pt idx="20457">
                  <c:v>1223.25</c:v>
                </c:pt>
                <c:pt idx="20458">
                  <c:v>1272.94</c:v>
                </c:pt>
                <c:pt idx="20459">
                  <c:v>1277.1300000000001</c:v>
                </c:pt>
                <c:pt idx="20460">
                  <c:v>1287.57</c:v>
                </c:pt>
                <c:pt idx="20461">
                  <c:v>1310.98</c:v>
                </c:pt>
                <c:pt idx="20462">
                  <c:v>1298.94</c:v>
                </c:pt>
                <c:pt idx="20463">
                  <c:v>1265.8699999999999</c:v>
                </c:pt>
                <c:pt idx="20464">
                  <c:v>1190.69</c:v>
                </c:pt>
                <c:pt idx="20465">
                  <c:v>1083.56</c:v>
                </c:pt>
                <c:pt idx="20466">
                  <c:v>1121.01</c:v>
                </c:pt>
                <c:pt idx="20467">
                  <c:v>1095.83</c:v>
                </c:pt>
                <c:pt idx="20468">
                  <c:v>1069.8800000000001</c:v>
                </c:pt>
                <c:pt idx="20469">
                  <c:v>1026.8900000000001</c:v>
                </c:pt>
                <c:pt idx="20470">
                  <c:v>951.06</c:v>
                </c:pt>
                <c:pt idx="20471">
                  <c:v>893.13</c:v>
                </c:pt>
                <c:pt idx="20472">
                  <c:v>846.16</c:v>
                </c:pt>
                <c:pt idx="20473">
                  <c:v>816.9</c:v>
                </c:pt>
                <c:pt idx="20474">
                  <c:v>787.2</c:v>
                </c:pt>
                <c:pt idx="20475">
                  <c:v>773.17</c:v>
                </c:pt>
                <c:pt idx="20476">
                  <c:v>783.98</c:v>
                </c:pt>
                <c:pt idx="20477">
                  <c:v>803</c:v>
                </c:pt>
                <c:pt idx="20478">
                  <c:v>843.9</c:v>
                </c:pt>
                <c:pt idx="20479">
                  <c:v>1102.51</c:v>
                </c:pt>
                <c:pt idx="20480">
                  <c:v>1170.83</c:v>
                </c:pt>
                <c:pt idx="20481">
                  <c:v>1239.9000000000001</c:v>
                </c:pt>
                <c:pt idx="20482">
                  <c:v>1280.23</c:v>
                </c:pt>
                <c:pt idx="20483">
                  <c:v>1229.32</c:v>
                </c:pt>
                <c:pt idx="20484">
                  <c:v>1217.8800000000001</c:v>
                </c:pt>
                <c:pt idx="20485">
                  <c:v>1231.6600000000001</c:v>
                </c:pt>
                <c:pt idx="20486">
                  <c:v>1203.96</c:v>
                </c:pt>
                <c:pt idx="20487">
                  <c:v>1157.5</c:v>
                </c:pt>
                <c:pt idx="20488">
                  <c:v>1084.33</c:v>
                </c:pt>
                <c:pt idx="20489">
                  <c:v>1012.87</c:v>
                </c:pt>
                <c:pt idx="20490">
                  <c:v>1072.45</c:v>
                </c:pt>
                <c:pt idx="20491">
                  <c:v>1050.68</c:v>
                </c:pt>
                <c:pt idx="20492">
                  <c:v>1006.28</c:v>
                </c:pt>
                <c:pt idx="20493">
                  <c:v>957.12</c:v>
                </c:pt>
                <c:pt idx="20494">
                  <c:v>907.82</c:v>
                </c:pt>
                <c:pt idx="20495">
                  <c:v>849.38</c:v>
                </c:pt>
                <c:pt idx="20496">
                  <c:v>810.46</c:v>
                </c:pt>
                <c:pt idx="20497">
                  <c:v>778.79</c:v>
                </c:pt>
                <c:pt idx="20498">
                  <c:v>764.37</c:v>
                </c:pt>
                <c:pt idx="20499">
                  <c:v>745.55</c:v>
                </c:pt>
                <c:pt idx="20500">
                  <c:v>741.02</c:v>
                </c:pt>
                <c:pt idx="20501">
                  <c:v>755.49</c:v>
                </c:pt>
                <c:pt idx="20502">
                  <c:v>757.08</c:v>
                </c:pt>
                <c:pt idx="20503">
                  <c:v>863.13</c:v>
                </c:pt>
                <c:pt idx="20504">
                  <c:v>990.86</c:v>
                </c:pt>
                <c:pt idx="20505">
                  <c:v>1069.08</c:v>
                </c:pt>
                <c:pt idx="20506">
                  <c:v>1100.01</c:v>
                </c:pt>
                <c:pt idx="20507">
                  <c:v>1088.29</c:v>
                </c:pt>
                <c:pt idx="20508">
                  <c:v>1047.22</c:v>
                </c:pt>
                <c:pt idx="20509">
                  <c:v>1013.08</c:v>
                </c:pt>
                <c:pt idx="20510">
                  <c:v>974.66</c:v>
                </c:pt>
                <c:pt idx="20511">
                  <c:v>944.09</c:v>
                </c:pt>
                <c:pt idx="20512">
                  <c:v>927.46</c:v>
                </c:pt>
                <c:pt idx="20513">
                  <c:v>928.93</c:v>
                </c:pt>
                <c:pt idx="20514">
                  <c:v>1006.4</c:v>
                </c:pt>
                <c:pt idx="20515">
                  <c:v>998.95</c:v>
                </c:pt>
                <c:pt idx="20516">
                  <c:v>958.32</c:v>
                </c:pt>
                <c:pt idx="20517">
                  <c:v>917.38</c:v>
                </c:pt>
                <c:pt idx="20518">
                  <c:v>875.74</c:v>
                </c:pt>
                <c:pt idx="20519">
                  <c:v>828.94</c:v>
                </c:pt>
                <c:pt idx="20520">
                  <c:v>786.66</c:v>
                </c:pt>
                <c:pt idx="20521">
                  <c:v>758.36</c:v>
                </c:pt>
                <c:pt idx="20522">
                  <c:v>739.76</c:v>
                </c:pt>
                <c:pt idx="20523">
                  <c:v>734</c:v>
                </c:pt>
                <c:pt idx="20524">
                  <c:v>721.83</c:v>
                </c:pt>
                <c:pt idx="20525">
                  <c:v>693.12</c:v>
                </c:pt>
                <c:pt idx="20526">
                  <c:v>691.01</c:v>
                </c:pt>
                <c:pt idx="20527">
                  <c:v>736.45</c:v>
                </c:pt>
                <c:pt idx="20528">
                  <c:v>786.16</c:v>
                </c:pt>
                <c:pt idx="20529">
                  <c:v>827.18</c:v>
                </c:pt>
                <c:pt idx="20530">
                  <c:v>878.94</c:v>
                </c:pt>
                <c:pt idx="20531">
                  <c:v>883.89</c:v>
                </c:pt>
                <c:pt idx="20532">
                  <c:v>896.94</c:v>
                </c:pt>
                <c:pt idx="20533">
                  <c:v>884.89</c:v>
                </c:pt>
                <c:pt idx="20534">
                  <c:v>859.6</c:v>
                </c:pt>
                <c:pt idx="20535">
                  <c:v>833.32</c:v>
                </c:pt>
                <c:pt idx="20536">
                  <c:v>819.26</c:v>
                </c:pt>
                <c:pt idx="20537">
                  <c:v>831.66</c:v>
                </c:pt>
                <c:pt idx="20538">
                  <c:v>898.61</c:v>
                </c:pt>
                <c:pt idx="20539">
                  <c:v>885.62</c:v>
                </c:pt>
                <c:pt idx="20540">
                  <c:v>872.22</c:v>
                </c:pt>
                <c:pt idx="20541">
                  <c:v>863.6</c:v>
                </c:pt>
                <c:pt idx="20542">
                  <c:v>812.69</c:v>
                </c:pt>
                <c:pt idx="20543">
                  <c:v>781.29</c:v>
                </c:pt>
                <c:pt idx="20544">
                  <c:v>751.9</c:v>
                </c:pt>
                <c:pt idx="20545">
                  <c:v>727.66</c:v>
                </c:pt>
                <c:pt idx="20546">
                  <c:v>702.05</c:v>
                </c:pt>
                <c:pt idx="20547">
                  <c:v>688.51</c:v>
                </c:pt>
                <c:pt idx="20548">
                  <c:v>684.18</c:v>
                </c:pt>
                <c:pt idx="20549">
                  <c:v>677.23</c:v>
                </c:pt>
                <c:pt idx="20550">
                  <c:v>688.36</c:v>
                </c:pt>
                <c:pt idx="20551">
                  <c:v>747.97</c:v>
                </c:pt>
                <c:pt idx="20552">
                  <c:v>824.72</c:v>
                </c:pt>
                <c:pt idx="20553">
                  <c:v>873.28</c:v>
                </c:pt>
                <c:pt idx="20554">
                  <c:v>922.92</c:v>
                </c:pt>
                <c:pt idx="20555">
                  <c:v>916.88</c:v>
                </c:pt>
                <c:pt idx="20556">
                  <c:v>879.46</c:v>
                </c:pt>
                <c:pt idx="20557">
                  <c:v>868.68</c:v>
                </c:pt>
                <c:pt idx="20558">
                  <c:v>848.1</c:v>
                </c:pt>
                <c:pt idx="20559">
                  <c:v>836.88</c:v>
                </c:pt>
                <c:pt idx="20560">
                  <c:v>823.58</c:v>
                </c:pt>
                <c:pt idx="20561">
                  <c:v>833.86</c:v>
                </c:pt>
                <c:pt idx="20562">
                  <c:v>915.68</c:v>
                </c:pt>
                <c:pt idx="20563">
                  <c:v>911.69</c:v>
                </c:pt>
                <c:pt idx="20564">
                  <c:v>887.94</c:v>
                </c:pt>
                <c:pt idx="20565">
                  <c:v>855.16</c:v>
                </c:pt>
                <c:pt idx="20566">
                  <c:v>799.97</c:v>
                </c:pt>
                <c:pt idx="20567">
                  <c:v>751.46</c:v>
                </c:pt>
                <c:pt idx="20568">
                  <c:v>710.05</c:v>
                </c:pt>
                <c:pt idx="20569">
                  <c:v>689.92</c:v>
                </c:pt>
                <c:pt idx="20570">
                  <c:v>675.13</c:v>
                </c:pt>
                <c:pt idx="20571">
                  <c:v>678.54</c:v>
                </c:pt>
                <c:pt idx="20572">
                  <c:v>692.59</c:v>
                </c:pt>
                <c:pt idx="20573">
                  <c:v>718.96</c:v>
                </c:pt>
                <c:pt idx="20574">
                  <c:v>751.23</c:v>
                </c:pt>
                <c:pt idx="20575">
                  <c:v>951.74</c:v>
                </c:pt>
                <c:pt idx="20576">
                  <c:v>1107.6500000000001</c:v>
                </c:pt>
                <c:pt idx="20577">
                  <c:v>1209.54</c:v>
                </c:pt>
                <c:pt idx="20578">
                  <c:v>1258.79</c:v>
                </c:pt>
                <c:pt idx="20579">
                  <c:v>1264.48</c:v>
                </c:pt>
                <c:pt idx="20580">
                  <c:v>1266.07</c:v>
                </c:pt>
                <c:pt idx="20581">
                  <c:v>1279.8399999999999</c:v>
                </c:pt>
                <c:pt idx="20582">
                  <c:v>1256.8900000000001</c:v>
                </c:pt>
                <c:pt idx="20583">
                  <c:v>1190.21</c:v>
                </c:pt>
                <c:pt idx="20584">
                  <c:v>1105.8699999999999</c:v>
                </c:pt>
                <c:pt idx="20585">
                  <c:v>1001.22</c:v>
                </c:pt>
                <c:pt idx="20586">
                  <c:v>1078.5999999999999</c:v>
                </c:pt>
                <c:pt idx="20587">
                  <c:v>1043.55</c:v>
                </c:pt>
                <c:pt idx="20588">
                  <c:v>1000.58</c:v>
                </c:pt>
                <c:pt idx="20589">
                  <c:v>948.91</c:v>
                </c:pt>
                <c:pt idx="20590">
                  <c:v>887.14</c:v>
                </c:pt>
                <c:pt idx="20591">
                  <c:v>822.07</c:v>
                </c:pt>
                <c:pt idx="20592">
                  <c:v>778.92</c:v>
                </c:pt>
                <c:pt idx="20593">
                  <c:v>752.02</c:v>
                </c:pt>
                <c:pt idx="20594">
                  <c:v>738.7</c:v>
                </c:pt>
                <c:pt idx="20595">
                  <c:v>727.75</c:v>
                </c:pt>
                <c:pt idx="20596">
                  <c:v>735.64</c:v>
                </c:pt>
                <c:pt idx="20597">
                  <c:v>740.57</c:v>
                </c:pt>
                <c:pt idx="20598">
                  <c:v>785.86</c:v>
                </c:pt>
                <c:pt idx="20599">
                  <c:v>1005.4</c:v>
                </c:pt>
                <c:pt idx="20600">
                  <c:v>1142.22</c:v>
                </c:pt>
                <c:pt idx="20601">
                  <c:v>1232.44</c:v>
                </c:pt>
                <c:pt idx="20602">
                  <c:v>1268.98</c:v>
                </c:pt>
                <c:pt idx="20603">
                  <c:v>1255.5999999999999</c:v>
                </c:pt>
                <c:pt idx="20604">
                  <c:v>1254.83</c:v>
                </c:pt>
                <c:pt idx="20605">
                  <c:v>1238.6199999999999</c:v>
                </c:pt>
                <c:pt idx="20606">
                  <c:v>1237.3699999999999</c:v>
                </c:pt>
                <c:pt idx="20607">
                  <c:v>1193.4000000000001</c:v>
                </c:pt>
                <c:pt idx="20608">
                  <c:v>1131.93</c:v>
                </c:pt>
                <c:pt idx="20609">
                  <c:v>1043.18</c:v>
                </c:pt>
                <c:pt idx="20610">
                  <c:v>1093.57</c:v>
                </c:pt>
                <c:pt idx="20611">
                  <c:v>1062.1300000000001</c:v>
                </c:pt>
                <c:pt idx="20612">
                  <c:v>1015.39</c:v>
                </c:pt>
                <c:pt idx="20613">
                  <c:v>962.39</c:v>
                </c:pt>
                <c:pt idx="20614">
                  <c:v>902.79</c:v>
                </c:pt>
                <c:pt idx="20615">
                  <c:v>840.9</c:v>
                </c:pt>
                <c:pt idx="20616">
                  <c:v>792</c:v>
                </c:pt>
                <c:pt idx="20617">
                  <c:v>763.8</c:v>
                </c:pt>
                <c:pt idx="20618">
                  <c:v>746.58</c:v>
                </c:pt>
                <c:pt idx="20619">
                  <c:v>740.2</c:v>
                </c:pt>
                <c:pt idx="20620">
                  <c:v>748.25</c:v>
                </c:pt>
                <c:pt idx="20621">
                  <c:v>756.27</c:v>
                </c:pt>
                <c:pt idx="20622">
                  <c:v>801.5</c:v>
                </c:pt>
                <c:pt idx="20623">
                  <c:v>982.72</c:v>
                </c:pt>
                <c:pt idx="20624">
                  <c:v>1120.4100000000001</c:v>
                </c:pt>
                <c:pt idx="20625">
                  <c:v>1211.31</c:v>
                </c:pt>
                <c:pt idx="20626">
                  <c:v>1249.75</c:v>
                </c:pt>
                <c:pt idx="20627">
                  <c:v>1214.29</c:v>
                </c:pt>
                <c:pt idx="20628">
                  <c:v>1212.25</c:v>
                </c:pt>
                <c:pt idx="20629">
                  <c:v>1240.45</c:v>
                </c:pt>
                <c:pt idx="20630">
                  <c:v>1255.43</c:v>
                </c:pt>
                <c:pt idx="20631">
                  <c:v>1211.4100000000001</c:v>
                </c:pt>
                <c:pt idx="20632">
                  <c:v>1122.77</c:v>
                </c:pt>
                <c:pt idx="20633">
                  <c:v>1037.0899999999999</c:v>
                </c:pt>
                <c:pt idx="20634">
                  <c:v>1092.32</c:v>
                </c:pt>
                <c:pt idx="20635">
                  <c:v>1068.8900000000001</c:v>
                </c:pt>
                <c:pt idx="20636">
                  <c:v>1039.2</c:v>
                </c:pt>
                <c:pt idx="20637">
                  <c:v>992.2</c:v>
                </c:pt>
                <c:pt idx="20638">
                  <c:v>923.79</c:v>
                </c:pt>
                <c:pt idx="20639">
                  <c:v>862.05</c:v>
                </c:pt>
                <c:pt idx="20640">
                  <c:v>816.05</c:v>
                </c:pt>
                <c:pt idx="20641">
                  <c:v>792.97</c:v>
                </c:pt>
                <c:pt idx="20642">
                  <c:v>773.09</c:v>
                </c:pt>
                <c:pt idx="20643">
                  <c:v>760.94</c:v>
                </c:pt>
                <c:pt idx="20644">
                  <c:v>771.7</c:v>
                </c:pt>
                <c:pt idx="20645">
                  <c:v>777.77</c:v>
                </c:pt>
                <c:pt idx="20646">
                  <c:v>822.69</c:v>
                </c:pt>
                <c:pt idx="20647">
                  <c:v>1006.1</c:v>
                </c:pt>
                <c:pt idx="20648">
                  <c:v>1138.27</c:v>
                </c:pt>
                <c:pt idx="20649">
                  <c:v>1217.79</c:v>
                </c:pt>
                <c:pt idx="20650">
                  <c:v>1268.6099999999999</c:v>
                </c:pt>
                <c:pt idx="20651">
                  <c:v>1265.99</c:v>
                </c:pt>
                <c:pt idx="20652">
                  <c:v>1258.93</c:v>
                </c:pt>
                <c:pt idx="20653">
                  <c:v>1246.74</c:v>
                </c:pt>
                <c:pt idx="20654">
                  <c:v>1238.28</c:v>
                </c:pt>
                <c:pt idx="20655">
                  <c:v>1188.67</c:v>
                </c:pt>
                <c:pt idx="20656">
                  <c:v>1101.72</c:v>
                </c:pt>
                <c:pt idx="20657">
                  <c:v>1026.81</c:v>
                </c:pt>
                <c:pt idx="20658">
                  <c:v>1097.32</c:v>
                </c:pt>
                <c:pt idx="20659">
                  <c:v>1068.81</c:v>
                </c:pt>
                <c:pt idx="20660">
                  <c:v>1023.57</c:v>
                </c:pt>
                <c:pt idx="20661">
                  <c:v>973.53</c:v>
                </c:pt>
                <c:pt idx="20662">
                  <c:v>933.3</c:v>
                </c:pt>
                <c:pt idx="20663">
                  <c:v>883.29</c:v>
                </c:pt>
                <c:pt idx="20664">
                  <c:v>849.65</c:v>
                </c:pt>
                <c:pt idx="20665">
                  <c:v>792.01</c:v>
                </c:pt>
                <c:pt idx="20666">
                  <c:v>799.67</c:v>
                </c:pt>
                <c:pt idx="20667">
                  <c:v>776.86</c:v>
                </c:pt>
                <c:pt idx="20668">
                  <c:v>792.23</c:v>
                </c:pt>
                <c:pt idx="20669">
                  <c:v>781.04</c:v>
                </c:pt>
                <c:pt idx="20670">
                  <c:v>777.22</c:v>
                </c:pt>
                <c:pt idx="20671">
                  <c:v>894.53</c:v>
                </c:pt>
                <c:pt idx="20672">
                  <c:v>1009.01</c:v>
                </c:pt>
                <c:pt idx="20673">
                  <c:v>1093.44</c:v>
                </c:pt>
                <c:pt idx="20674">
                  <c:v>1134.68</c:v>
                </c:pt>
                <c:pt idx="20675">
                  <c:v>1129.26</c:v>
                </c:pt>
                <c:pt idx="20676">
                  <c:v>1079.6199999999999</c:v>
                </c:pt>
                <c:pt idx="20677">
                  <c:v>1040.9100000000001</c:v>
                </c:pt>
                <c:pt idx="20678">
                  <c:v>1019.03</c:v>
                </c:pt>
                <c:pt idx="20679">
                  <c:v>1002.11</c:v>
                </c:pt>
                <c:pt idx="20680">
                  <c:v>972.03</c:v>
                </c:pt>
                <c:pt idx="20681">
                  <c:v>917.18</c:v>
                </c:pt>
                <c:pt idx="20682">
                  <c:v>1032.6500000000001</c:v>
                </c:pt>
                <c:pt idx="20683">
                  <c:v>1032.92</c:v>
                </c:pt>
                <c:pt idx="20684">
                  <c:v>990.56</c:v>
                </c:pt>
                <c:pt idx="20685">
                  <c:v>945.67</c:v>
                </c:pt>
                <c:pt idx="20686">
                  <c:v>905.22</c:v>
                </c:pt>
                <c:pt idx="20687">
                  <c:v>865.87</c:v>
                </c:pt>
                <c:pt idx="20688">
                  <c:v>821.87</c:v>
                </c:pt>
                <c:pt idx="20689">
                  <c:v>790.7</c:v>
                </c:pt>
                <c:pt idx="20690">
                  <c:v>765.14</c:v>
                </c:pt>
                <c:pt idx="20691">
                  <c:v>754.2</c:v>
                </c:pt>
                <c:pt idx="20692">
                  <c:v>750.4</c:v>
                </c:pt>
                <c:pt idx="20693">
                  <c:v>755.71</c:v>
                </c:pt>
                <c:pt idx="20694">
                  <c:v>728.74</c:v>
                </c:pt>
                <c:pt idx="20695">
                  <c:v>760.52</c:v>
                </c:pt>
                <c:pt idx="20696">
                  <c:v>800.43</c:v>
                </c:pt>
                <c:pt idx="20697">
                  <c:v>829.17</c:v>
                </c:pt>
                <c:pt idx="20698">
                  <c:v>893.51</c:v>
                </c:pt>
                <c:pt idx="20699">
                  <c:v>925.49</c:v>
                </c:pt>
                <c:pt idx="20700">
                  <c:v>935.02</c:v>
                </c:pt>
                <c:pt idx="20701">
                  <c:v>922.24</c:v>
                </c:pt>
                <c:pt idx="20702">
                  <c:v>912.02</c:v>
                </c:pt>
                <c:pt idx="20703">
                  <c:v>882.09</c:v>
                </c:pt>
                <c:pt idx="20704">
                  <c:v>892.53</c:v>
                </c:pt>
                <c:pt idx="20705">
                  <c:v>905.55</c:v>
                </c:pt>
                <c:pt idx="20706">
                  <c:v>960.55</c:v>
                </c:pt>
                <c:pt idx="20707">
                  <c:v>965.92</c:v>
                </c:pt>
                <c:pt idx="20708">
                  <c:v>961.99</c:v>
                </c:pt>
                <c:pt idx="20709">
                  <c:v>920.7</c:v>
                </c:pt>
                <c:pt idx="20710">
                  <c:v>870.15</c:v>
                </c:pt>
                <c:pt idx="20711">
                  <c:v>806.18</c:v>
                </c:pt>
                <c:pt idx="20712">
                  <c:v>765.46</c:v>
                </c:pt>
                <c:pt idx="20713">
                  <c:v>749.48</c:v>
                </c:pt>
                <c:pt idx="20714">
                  <c:v>745.11</c:v>
                </c:pt>
                <c:pt idx="20715">
                  <c:v>744.84</c:v>
                </c:pt>
                <c:pt idx="20716">
                  <c:v>751.72</c:v>
                </c:pt>
                <c:pt idx="20717">
                  <c:v>787.06</c:v>
                </c:pt>
                <c:pt idx="20718">
                  <c:v>820.61</c:v>
                </c:pt>
                <c:pt idx="20719">
                  <c:v>1011.02</c:v>
                </c:pt>
                <c:pt idx="20720">
                  <c:v>1140.1199999999999</c:v>
                </c:pt>
                <c:pt idx="20721">
                  <c:v>1214.6199999999999</c:v>
                </c:pt>
                <c:pt idx="20722">
                  <c:v>1245.8800000000001</c:v>
                </c:pt>
                <c:pt idx="20723">
                  <c:v>1239.19</c:v>
                </c:pt>
                <c:pt idx="20724">
                  <c:v>1229.45</c:v>
                </c:pt>
                <c:pt idx="20725">
                  <c:v>1223.6300000000001</c:v>
                </c:pt>
                <c:pt idx="20726">
                  <c:v>1214.6300000000001</c:v>
                </c:pt>
                <c:pt idx="20727">
                  <c:v>1178.1099999999999</c:v>
                </c:pt>
                <c:pt idx="20728">
                  <c:v>1094.1300000000001</c:v>
                </c:pt>
                <c:pt idx="20729">
                  <c:v>1032.19</c:v>
                </c:pt>
                <c:pt idx="20730">
                  <c:v>1091.1600000000001</c:v>
                </c:pt>
                <c:pt idx="20731">
                  <c:v>1067.8499999999999</c:v>
                </c:pt>
                <c:pt idx="20732">
                  <c:v>1025.32</c:v>
                </c:pt>
                <c:pt idx="20733">
                  <c:v>978.63</c:v>
                </c:pt>
                <c:pt idx="20734">
                  <c:v>910.13</c:v>
                </c:pt>
                <c:pt idx="20735">
                  <c:v>857.54</c:v>
                </c:pt>
                <c:pt idx="20736">
                  <c:v>818.3</c:v>
                </c:pt>
                <c:pt idx="20737">
                  <c:v>787.15</c:v>
                </c:pt>
                <c:pt idx="20738">
                  <c:v>768.43</c:v>
                </c:pt>
                <c:pt idx="20739">
                  <c:v>751.8</c:v>
                </c:pt>
                <c:pt idx="20740">
                  <c:v>745.93</c:v>
                </c:pt>
                <c:pt idx="20741">
                  <c:v>763.3</c:v>
                </c:pt>
                <c:pt idx="20742">
                  <c:v>810.84</c:v>
                </c:pt>
                <c:pt idx="20743">
                  <c:v>988.74</c:v>
                </c:pt>
                <c:pt idx="20744">
                  <c:v>1136.77</c:v>
                </c:pt>
                <c:pt idx="20745">
                  <c:v>1223.45</c:v>
                </c:pt>
                <c:pt idx="20746">
                  <c:v>1256.9100000000001</c:v>
                </c:pt>
                <c:pt idx="20747">
                  <c:v>1277.8699999999999</c:v>
                </c:pt>
                <c:pt idx="20748">
                  <c:v>1261.1199999999999</c:v>
                </c:pt>
                <c:pt idx="20749">
                  <c:v>1266.69</c:v>
                </c:pt>
                <c:pt idx="20750">
                  <c:v>1252.4000000000001</c:v>
                </c:pt>
                <c:pt idx="20751">
                  <c:v>1220.1600000000001</c:v>
                </c:pt>
                <c:pt idx="20752">
                  <c:v>1137.93</c:v>
                </c:pt>
                <c:pt idx="20753">
                  <c:v>1045.95</c:v>
                </c:pt>
                <c:pt idx="20754">
                  <c:v>1110.3900000000001</c:v>
                </c:pt>
                <c:pt idx="20755">
                  <c:v>1100.8399999999999</c:v>
                </c:pt>
                <c:pt idx="20756">
                  <c:v>1066.99</c:v>
                </c:pt>
                <c:pt idx="20757">
                  <c:v>1005.53</c:v>
                </c:pt>
                <c:pt idx="20758">
                  <c:v>938.3</c:v>
                </c:pt>
                <c:pt idx="20759">
                  <c:v>879.66</c:v>
                </c:pt>
                <c:pt idx="20760">
                  <c:v>822.77</c:v>
                </c:pt>
                <c:pt idx="20761">
                  <c:v>799.93</c:v>
                </c:pt>
                <c:pt idx="20762">
                  <c:v>787.21</c:v>
                </c:pt>
                <c:pt idx="20763">
                  <c:v>783.19</c:v>
                </c:pt>
                <c:pt idx="20764">
                  <c:v>790.32</c:v>
                </c:pt>
                <c:pt idx="20765">
                  <c:v>807.24</c:v>
                </c:pt>
                <c:pt idx="20766">
                  <c:v>830.05</c:v>
                </c:pt>
                <c:pt idx="20767">
                  <c:v>1007.45</c:v>
                </c:pt>
                <c:pt idx="20768">
                  <c:v>1162.22</c:v>
                </c:pt>
                <c:pt idx="20769">
                  <c:v>1242.77</c:v>
                </c:pt>
                <c:pt idx="20770">
                  <c:v>1298.1600000000001</c:v>
                </c:pt>
                <c:pt idx="20771">
                  <c:v>1287.56</c:v>
                </c:pt>
                <c:pt idx="20772">
                  <c:v>1306.93</c:v>
                </c:pt>
                <c:pt idx="20773">
                  <c:v>1302.6400000000001</c:v>
                </c:pt>
                <c:pt idx="20774">
                  <c:v>1275.01</c:v>
                </c:pt>
                <c:pt idx="20775">
                  <c:v>1225.05</c:v>
                </c:pt>
                <c:pt idx="20776">
                  <c:v>1153.83</c:v>
                </c:pt>
                <c:pt idx="20777">
                  <c:v>1061.3900000000001</c:v>
                </c:pt>
                <c:pt idx="20778">
                  <c:v>1137.93</c:v>
                </c:pt>
                <c:pt idx="20779">
                  <c:v>1123.6300000000001</c:v>
                </c:pt>
                <c:pt idx="20780">
                  <c:v>1069.75</c:v>
                </c:pt>
                <c:pt idx="20781">
                  <c:v>1031.26</c:v>
                </c:pt>
                <c:pt idx="20782">
                  <c:v>953.74</c:v>
                </c:pt>
                <c:pt idx="20783">
                  <c:v>885.03</c:v>
                </c:pt>
                <c:pt idx="20784">
                  <c:v>835.43</c:v>
                </c:pt>
                <c:pt idx="20785">
                  <c:v>800.8</c:v>
                </c:pt>
                <c:pt idx="20786">
                  <c:v>781.96</c:v>
                </c:pt>
                <c:pt idx="20787">
                  <c:v>773.21</c:v>
                </c:pt>
                <c:pt idx="20788">
                  <c:v>780.34</c:v>
                </c:pt>
                <c:pt idx="20789">
                  <c:v>787.44</c:v>
                </c:pt>
                <c:pt idx="20790">
                  <c:v>838.78</c:v>
                </c:pt>
                <c:pt idx="20791">
                  <c:v>1024.25</c:v>
                </c:pt>
                <c:pt idx="20792">
                  <c:v>1176.69</c:v>
                </c:pt>
                <c:pt idx="20793">
                  <c:v>1257.67</c:v>
                </c:pt>
                <c:pt idx="20794">
                  <c:v>1315.44</c:v>
                </c:pt>
                <c:pt idx="20795">
                  <c:v>1313.83</c:v>
                </c:pt>
                <c:pt idx="20796">
                  <c:v>1315.02</c:v>
                </c:pt>
                <c:pt idx="20797">
                  <c:v>1318.8</c:v>
                </c:pt>
                <c:pt idx="20798">
                  <c:v>1295.8800000000001</c:v>
                </c:pt>
                <c:pt idx="20799">
                  <c:v>1242.27</c:v>
                </c:pt>
                <c:pt idx="20800">
                  <c:v>1163.8900000000001</c:v>
                </c:pt>
                <c:pt idx="20801">
                  <c:v>1072.92</c:v>
                </c:pt>
                <c:pt idx="20802">
                  <c:v>1125.03</c:v>
                </c:pt>
                <c:pt idx="20803">
                  <c:v>1098.93</c:v>
                </c:pt>
                <c:pt idx="20804">
                  <c:v>1050</c:v>
                </c:pt>
                <c:pt idx="20805">
                  <c:v>1004.51</c:v>
                </c:pt>
                <c:pt idx="20806">
                  <c:v>947.5</c:v>
                </c:pt>
                <c:pt idx="20807">
                  <c:v>884.96</c:v>
                </c:pt>
                <c:pt idx="20808">
                  <c:v>836.2</c:v>
                </c:pt>
                <c:pt idx="20809">
                  <c:v>819.71</c:v>
                </c:pt>
                <c:pt idx="20810">
                  <c:v>792.71</c:v>
                </c:pt>
                <c:pt idx="20811">
                  <c:v>777.28</c:v>
                </c:pt>
                <c:pt idx="20812">
                  <c:v>785.02</c:v>
                </c:pt>
                <c:pt idx="20813">
                  <c:v>795.26</c:v>
                </c:pt>
                <c:pt idx="20814">
                  <c:v>841.22</c:v>
                </c:pt>
                <c:pt idx="20815">
                  <c:v>1017.45</c:v>
                </c:pt>
                <c:pt idx="20816">
                  <c:v>1185.01</c:v>
                </c:pt>
                <c:pt idx="20817">
                  <c:v>1262.18</c:v>
                </c:pt>
                <c:pt idx="20818">
                  <c:v>1291.53</c:v>
                </c:pt>
                <c:pt idx="20819">
                  <c:v>1284.1099999999999</c:v>
                </c:pt>
                <c:pt idx="20820">
                  <c:v>1263.56</c:v>
                </c:pt>
                <c:pt idx="20821">
                  <c:v>1267.3800000000001</c:v>
                </c:pt>
                <c:pt idx="20822">
                  <c:v>1278.5999999999999</c:v>
                </c:pt>
                <c:pt idx="20823">
                  <c:v>1226.4100000000001</c:v>
                </c:pt>
                <c:pt idx="20824">
                  <c:v>1144.5999999999999</c:v>
                </c:pt>
                <c:pt idx="20825">
                  <c:v>1065.42</c:v>
                </c:pt>
                <c:pt idx="20826">
                  <c:v>1110.8</c:v>
                </c:pt>
                <c:pt idx="20827">
                  <c:v>1063.3599999999999</c:v>
                </c:pt>
                <c:pt idx="20828">
                  <c:v>1012.78</c:v>
                </c:pt>
                <c:pt idx="20829">
                  <c:v>955.03</c:v>
                </c:pt>
                <c:pt idx="20830">
                  <c:v>899.1</c:v>
                </c:pt>
                <c:pt idx="20831">
                  <c:v>859.57</c:v>
                </c:pt>
                <c:pt idx="20832">
                  <c:v>826.76</c:v>
                </c:pt>
                <c:pt idx="20833">
                  <c:v>798.29</c:v>
                </c:pt>
                <c:pt idx="20834">
                  <c:v>783.74</c:v>
                </c:pt>
                <c:pt idx="20835">
                  <c:v>763.13</c:v>
                </c:pt>
                <c:pt idx="20836">
                  <c:v>750.77</c:v>
                </c:pt>
                <c:pt idx="20837">
                  <c:v>745.19</c:v>
                </c:pt>
                <c:pt idx="20838">
                  <c:v>756.07</c:v>
                </c:pt>
                <c:pt idx="20839">
                  <c:v>860.67</c:v>
                </c:pt>
                <c:pt idx="20840">
                  <c:v>980</c:v>
                </c:pt>
                <c:pt idx="20841">
                  <c:v>1045.67</c:v>
                </c:pt>
                <c:pt idx="20842">
                  <c:v>1099.1400000000001</c:v>
                </c:pt>
                <c:pt idx="20843">
                  <c:v>1090.68</c:v>
                </c:pt>
                <c:pt idx="20844">
                  <c:v>1056.68</c:v>
                </c:pt>
                <c:pt idx="20845">
                  <c:v>1018.62</c:v>
                </c:pt>
                <c:pt idx="20846">
                  <c:v>992.3</c:v>
                </c:pt>
                <c:pt idx="20847">
                  <c:v>955.13</c:v>
                </c:pt>
                <c:pt idx="20848">
                  <c:v>927.94</c:v>
                </c:pt>
                <c:pt idx="20849">
                  <c:v>944.98</c:v>
                </c:pt>
                <c:pt idx="20850">
                  <c:v>1018.23</c:v>
                </c:pt>
                <c:pt idx="20851">
                  <c:v>1008.19</c:v>
                </c:pt>
                <c:pt idx="20852">
                  <c:v>961.09</c:v>
                </c:pt>
                <c:pt idx="20853">
                  <c:v>910.79</c:v>
                </c:pt>
                <c:pt idx="20854">
                  <c:v>878.84</c:v>
                </c:pt>
                <c:pt idx="20855">
                  <c:v>829.85</c:v>
                </c:pt>
                <c:pt idx="20856">
                  <c:v>795.89</c:v>
                </c:pt>
                <c:pt idx="20857">
                  <c:v>768.4</c:v>
                </c:pt>
                <c:pt idx="20858">
                  <c:v>758.58</c:v>
                </c:pt>
                <c:pt idx="20859">
                  <c:v>745.68</c:v>
                </c:pt>
                <c:pt idx="20860">
                  <c:v>738.72</c:v>
                </c:pt>
                <c:pt idx="20861">
                  <c:v>727.5</c:v>
                </c:pt>
                <c:pt idx="20862">
                  <c:v>705.97</c:v>
                </c:pt>
                <c:pt idx="20863">
                  <c:v>743.17</c:v>
                </c:pt>
                <c:pt idx="20864">
                  <c:v>784.79</c:v>
                </c:pt>
                <c:pt idx="20865">
                  <c:v>823.79</c:v>
                </c:pt>
                <c:pt idx="20866">
                  <c:v>863.83</c:v>
                </c:pt>
                <c:pt idx="20867">
                  <c:v>908.29</c:v>
                </c:pt>
                <c:pt idx="20868">
                  <c:v>928.4</c:v>
                </c:pt>
                <c:pt idx="20869">
                  <c:v>917.54</c:v>
                </c:pt>
                <c:pt idx="20870">
                  <c:v>903.92</c:v>
                </c:pt>
                <c:pt idx="20871">
                  <c:v>883.29</c:v>
                </c:pt>
                <c:pt idx="20872">
                  <c:v>873.52</c:v>
                </c:pt>
                <c:pt idx="20873">
                  <c:v>884.5</c:v>
                </c:pt>
                <c:pt idx="20874">
                  <c:v>967.35</c:v>
                </c:pt>
                <c:pt idx="20875">
                  <c:v>962.25</c:v>
                </c:pt>
                <c:pt idx="20876">
                  <c:v>955.15</c:v>
                </c:pt>
                <c:pt idx="20877">
                  <c:v>924.78</c:v>
                </c:pt>
                <c:pt idx="20878">
                  <c:v>871.19</c:v>
                </c:pt>
                <c:pt idx="20879">
                  <c:v>818.56</c:v>
                </c:pt>
                <c:pt idx="20880">
                  <c:v>789.1</c:v>
                </c:pt>
                <c:pt idx="20881">
                  <c:v>756.23</c:v>
                </c:pt>
                <c:pt idx="20882">
                  <c:v>746.61</c:v>
                </c:pt>
                <c:pt idx="20883">
                  <c:v>729.58</c:v>
                </c:pt>
                <c:pt idx="20884">
                  <c:v>748.84</c:v>
                </c:pt>
                <c:pt idx="20885">
                  <c:v>776.13</c:v>
                </c:pt>
                <c:pt idx="20886">
                  <c:v>821.88</c:v>
                </c:pt>
                <c:pt idx="20887">
                  <c:v>1021.31</c:v>
                </c:pt>
                <c:pt idx="20888">
                  <c:v>1166.22</c:v>
                </c:pt>
                <c:pt idx="20889">
                  <c:v>1252.25</c:v>
                </c:pt>
                <c:pt idx="20890">
                  <c:v>1287.6500000000001</c:v>
                </c:pt>
                <c:pt idx="20891">
                  <c:v>1286.24</c:v>
                </c:pt>
                <c:pt idx="20892">
                  <c:v>1291.58</c:v>
                </c:pt>
                <c:pt idx="20893">
                  <c:v>1287.33</c:v>
                </c:pt>
                <c:pt idx="20894">
                  <c:v>1258.04</c:v>
                </c:pt>
                <c:pt idx="20895">
                  <c:v>1222.94</c:v>
                </c:pt>
                <c:pt idx="20896">
                  <c:v>1133.3800000000001</c:v>
                </c:pt>
                <c:pt idx="20897">
                  <c:v>1043.8900000000001</c:v>
                </c:pt>
                <c:pt idx="20898">
                  <c:v>1102.4100000000001</c:v>
                </c:pt>
                <c:pt idx="20899">
                  <c:v>1060.8599999999999</c:v>
                </c:pt>
                <c:pt idx="20900">
                  <c:v>1033.92</c:v>
                </c:pt>
                <c:pt idx="20901">
                  <c:v>983.41</c:v>
                </c:pt>
                <c:pt idx="20902">
                  <c:v>922.9</c:v>
                </c:pt>
                <c:pt idx="20903">
                  <c:v>869.93</c:v>
                </c:pt>
                <c:pt idx="20904">
                  <c:v>816.38</c:v>
                </c:pt>
                <c:pt idx="20905">
                  <c:v>783.39</c:v>
                </c:pt>
                <c:pt idx="20906">
                  <c:v>764.22</c:v>
                </c:pt>
                <c:pt idx="20907">
                  <c:v>754</c:v>
                </c:pt>
                <c:pt idx="20908">
                  <c:v>765.75</c:v>
                </c:pt>
                <c:pt idx="20909">
                  <c:v>778.26</c:v>
                </c:pt>
                <c:pt idx="20910">
                  <c:v>834.02</c:v>
                </c:pt>
                <c:pt idx="20911">
                  <c:v>1030.28</c:v>
                </c:pt>
                <c:pt idx="20912">
                  <c:v>1170.31</c:v>
                </c:pt>
                <c:pt idx="20913">
                  <c:v>1249.78</c:v>
                </c:pt>
                <c:pt idx="20914">
                  <c:v>1291.2</c:v>
                </c:pt>
                <c:pt idx="20915">
                  <c:v>1298.43</c:v>
                </c:pt>
                <c:pt idx="20916">
                  <c:v>1291.2</c:v>
                </c:pt>
                <c:pt idx="20917">
                  <c:v>1312.8</c:v>
                </c:pt>
                <c:pt idx="20918">
                  <c:v>1285.6199999999999</c:v>
                </c:pt>
                <c:pt idx="20919">
                  <c:v>1245.31</c:v>
                </c:pt>
                <c:pt idx="20920">
                  <c:v>1168.51</c:v>
                </c:pt>
                <c:pt idx="20921">
                  <c:v>1074.94</c:v>
                </c:pt>
                <c:pt idx="20922">
                  <c:v>1105.82</c:v>
                </c:pt>
                <c:pt idx="20923">
                  <c:v>1083.3900000000001</c:v>
                </c:pt>
                <c:pt idx="20924">
                  <c:v>1054.74</c:v>
                </c:pt>
                <c:pt idx="20925">
                  <c:v>996.07</c:v>
                </c:pt>
                <c:pt idx="20926">
                  <c:v>917.96</c:v>
                </c:pt>
                <c:pt idx="20927">
                  <c:v>861.8</c:v>
                </c:pt>
                <c:pt idx="20928">
                  <c:v>812.49</c:v>
                </c:pt>
                <c:pt idx="20929">
                  <c:v>792.64</c:v>
                </c:pt>
                <c:pt idx="20930">
                  <c:v>769.98</c:v>
                </c:pt>
                <c:pt idx="20931">
                  <c:v>761.07</c:v>
                </c:pt>
                <c:pt idx="20932">
                  <c:v>765.43</c:v>
                </c:pt>
                <c:pt idx="20933">
                  <c:v>786.84</c:v>
                </c:pt>
                <c:pt idx="20934">
                  <c:v>826</c:v>
                </c:pt>
                <c:pt idx="20935">
                  <c:v>1010.9</c:v>
                </c:pt>
                <c:pt idx="20936">
                  <c:v>1145.4000000000001</c:v>
                </c:pt>
                <c:pt idx="20937">
                  <c:v>1230.6400000000001</c:v>
                </c:pt>
                <c:pt idx="20938">
                  <c:v>1275.55</c:v>
                </c:pt>
                <c:pt idx="20939">
                  <c:v>1266.6600000000001</c:v>
                </c:pt>
                <c:pt idx="20940">
                  <c:v>1293.3399999999999</c:v>
                </c:pt>
                <c:pt idx="20941">
                  <c:v>1326.92</c:v>
                </c:pt>
                <c:pt idx="20942">
                  <c:v>1317.22</c:v>
                </c:pt>
                <c:pt idx="20943">
                  <c:v>1276.99</c:v>
                </c:pt>
                <c:pt idx="20944">
                  <c:v>1189.05</c:v>
                </c:pt>
                <c:pt idx="20945">
                  <c:v>1076.9000000000001</c:v>
                </c:pt>
                <c:pt idx="20946">
                  <c:v>1136.8800000000001</c:v>
                </c:pt>
                <c:pt idx="20947">
                  <c:v>1113.3499999999999</c:v>
                </c:pt>
                <c:pt idx="20948">
                  <c:v>1079.78</c:v>
                </c:pt>
                <c:pt idx="20949">
                  <c:v>1029.8399999999999</c:v>
                </c:pt>
                <c:pt idx="20950">
                  <c:v>956.84</c:v>
                </c:pt>
                <c:pt idx="20951">
                  <c:v>895.48</c:v>
                </c:pt>
                <c:pt idx="20952">
                  <c:v>849.17</c:v>
                </c:pt>
                <c:pt idx="20953">
                  <c:v>828.48</c:v>
                </c:pt>
                <c:pt idx="20954">
                  <c:v>819.93</c:v>
                </c:pt>
                <c:pt idx="20955">
                  <c:v>816.92</c:v>
                </c:pt>
                <c:pt idx="20956">
                  <c:v>820.72</c:v>
                </c:pt>
                <c:pt idx="20957">
                  <c:v>837.58</c:v>
                </c:pt>
                <c:pt idx="20958">
                  <c:v>890.81</c:v>
                </c:pt>
                <c:pt idx="20959">
                  <c:v>1064.68</c:v>
                </c:pt>
                <c:pt idx="20960">
                  <c:v>1197.17</c:v>
                </c:pt>
                <c:pt idx="20961">
                  <c:v>1281.43</c:v>
                </c:pt>
                <c:pt idx="20962">
                  <c:v>1319.24</c:v>
                </c:pt>
                <c:pt idx="20963">
                  <c:v>1318.19</c:v>
                </c:pt>
                <c:pt idx="20964">
                  <c:v>1321.34</c:v>
                </c:pt>
                <c:pt idx="20965">
                  <c:v>1270.44</c:v>
                </c:pt>
                <c:pt idx="20966">
                  <c:v>1285.17</c:v>
                </c:pt>
                <c:pt idx="20967">
                  <c:v>1272.4100000000001</c:v>
                </c:pt>
                <c:pt idx="20968">
                  <c:v>1182.1300000000001</c:v>
                </c:pt>
                <c:pt idx="20969">
                  <c:v>1099.58</c:v>
                </c:pt>
                <c:pt idx="20970">
                  <c:v>1171.1099999999999</c:v>
                </c:pt>
                <c:pt idx="20971">
                  <c:v>1138.6199999999999</c:v>
                </c:pt>
                <c:pt idx="20972">
                  <c:v>1096.97</c:v>
                </c:pt>
                <c:pt idx="20973">
                  <c:v>1058.22</c:v>
                </c:pt>
                <c:pt idx="20974">
                  <c:v>984.75</c:v>
                </c:pt>
                <c:pt idx="20975">
                  <c:v>906.65</c:v>
                </c:pt>
                <c:pt idx="20976">
                  <c:v>869.51</c:v>
                </c:pt>
                <c:pt idx="20977">
                  <c:v>830.25</c:v>
                </c:pt>
                <c:pt idx="20978">
                  <c:v>816.5</c:v>
                </c:pt>
                <c:pt idx="20979">
                  <c:v>787.54</c:v>
                </c:pt>
                <c:pt idx="20980">
                  <c:v>787.95</c:v>
                </c:pt>
                <c:pt idx="20981">
                  <c:v>811.89</c:v>
                </c:pt>
                <c:pt idx="20982">
                  <c:v>856.63</c:v>
                </c:pt>
                <c:pt idx="20983">
                  <c:v>1036.05</c:v>
                </c:pt>
                <c:pt idx="20984">
                  <c:v>1167.5899999999999</c:v>
                </c:pt>
                <c:pt idx="20985">
                  <c:v>1229.45</c:v>
                </c:pt>
                <c:pt idx="20986">
                  <c:v>1255.51</c:v>
                </c:pt>
                <c:pt idx="20987">
                  <c:v>1251.21</c:v>
                </c:pt>
                <c:pt idx="20988">
                  <c:v>1251.1500000000001</c:v>
                </c:pt>
                <c:pt idx="20989">
                  <c:v>1249.8499999999999</c:v>
                </c:pt>
                <c:pt idx="20990">
                  <c:v>1175.8800000000001</c:v>
                </c:pt>
                <c:pt idx="20991">
                  <c:v>1144.8699999999999</c:v>
                </c:pt>
                <c:pt idx="20992">
                  <c:v>1071.94</c:v>
                </c:pt>
                <c:pt idx="20993">
                  <c:v>1003.46</c:v>
                </c:pt>
                <c:pt idx="20994">
                  <c:v>1059.52</c:v>
                </c:pt>
                <c:pt idx="20995">
                  <c:v>1029.53</c:v>
                </c:pt>
                <c:pt idx="20996">
                  <c:v>985.35</c:v>
                </c:pt>
                <c:pt idx="20997">
                  <c:v>936.29</c:v>
                </c:pt>
                <c:pt idx="20998">
                  <c:v>890.92</c:v>
                </c:pt>
                <c:pt idx="20999">
                  <c:v>836.62</c:v>
                </c:pt>
                <c:pt idx="21000">
                  <c:v>805.96</c:v>
                </c:pt>
                <c:pt idx="21001">
                  <c:v>781.72</c:v>
                </c:pt>
                <c:pt idx="21002">
                  <c:v>761.48</c:v>
                </c:pt>
                <c:pt idx="21003">
                  <c:v>748.65</c:v>
                </c:pt>
                <c:pt idx="21004">
                  <c:v>744.91</c:v>
                </c:pt>
                <c:pt idx="21005">
                  <c:v>732.4</c:v>
                </c:pt>
                <c:pt idx="21006">
                  <c:v>757.47</c:v>
                </c:pt>
                <c:pt idx="21007">
                  <c:v>882.66</c:v>
                </c:pt>
                <c:pt idx="21008">
                  <c:v>986.57</c:v>
                </c:pt>
                <c:pt idx="21009">
                  <c:v>1068.05</c:v>
                </c:pt>
                <c:pt idx="21010">
                  <c:v>1097.06</c:v>
                </c:pt>
                <c:pt idx="21011">
                  <c:v>1089.42</c:v>
                </c:pt>
                <c:pt idx="21012">
                  <c:v>1089.4000000000001</c:v>
                </c:pt>
                <c:pt idx="21013">
                  <c:v>1076.5</c:v>
                </c:pt>
                <c:pt idx="21014">
                  <c:v>1044.8699999999999</c:v>
                </c:pt>
                <c:pt idx="21015">
                  <c:v>969.76</c:v>
                </c:pt>
                <c:pt idx="21016">
                  <c:v>959.01</c:v>
                </c:pt>
                <c:pt idx="21017">
                  <c:v>956.16</c:v>
                </c:pt>
                <c:pt idx="21018">
                  <c:v>1029.1400000000001</c:v>
                </c:pt>
                <c:pt idx="21019">
                  <c:v>1021.6</c:v>
                </c:pt>
                <c:pt idx="21020">
                  <c:v>979.01</c:v>
                </c:pt>
                <c:pt idx="21021">
                  <c:v>950.17</c:v>
                </c:pt>
                <c:pt idx="21022">
                  <c:v>890.89</c:v>
                </c:pt>
                <c:pt idx="21023">
                  <c:v>837.68</c:v>
                </c:pt>
                <c:pt idx="21024">
                  <c:v>802.38</c:v>
                </c:pt>
                <c:pt idx="21025">
                  <c:v>779.25</c:v>
                </c:pt>
                <c:pt idx="21026">
                  <c:v>752.35</c:v>
                </c:pt>
                <c:pt idx="21027">
                  <c:v>737.76</c:v>
                </c:pt>
                <c:pt idx="21028">
                  <c:v>729.76</c:v>
                </c:pt>
                <c:pt idx="21029">
                  <c:v>705.69</c:v>
                </c:pt>
                <c:pt idx="21030">
                  <c:v>702.71</c:v>
                </c:pt>
                <c:pt idx="21031">
                  <c:v>756.63</c:v>
                </c:pt>
                <c:pt idx="21032">
                  <c:v>809.29</c:v>
                </c:pt>
                <c:pt idx="21033">
                  <c:v>860.06</c:v>
                </c:pt>
                <c:pt idx="21034">
                  <c:v>907.52</c:v>
                </c:pt>
                <c:pt idx="21035">
                  <c:v>939.74</c:v>
                </c:pt>
                <c:pt idx="21036">
                  <c:v>951.28</c:v>
                </c:pt>
                <c:pt idx="21037">
                  <c:v>956.66</c:v>
                </c:pt>
                <c:pt idx="21038">
                  <c:v>946.14</c:v>
                </c:pt>
                <c:pt idx="21039">
                  <c:v>915.86</c:v>
                </c:pt>
                <c:pt idx="21040">
                  <c:v>896.03</c:v>
                </c:pt>
                <c:pt idx="21041">
                  <c:v>907.05</c:v>
                </c:pt>
                <c:pt idx="21042">
                  <c:v>1003.98</c:v>
                </c:pt>
                <c:pt idx="21043">
                  <c:v>998.31</c:v>
                </c:pt>
                <c:pt idx="21044">
                  <c:v>993.66</c:v>
                </c:pt>
                <c:pt idx="21045">
                  <c:v>960.37</c:v>
                </c:pt>
                <c:pt idx="21046">
                  <c:v>899.66</c:v>
                </c:pt>
                <c:pt idx="21047">
                  <c:v>849.72</c:v>
                </c:pt>
                <c:pt idx="21048">
                  <c:v>812.19</c:v>
                </c:pt>
                <c:pt idx="21049">
                  <c:v>789.81</c:v>
                </c:pt>
                <c:pt idx="21050">
                  <c:v>774.23</c:v>
                </c:pt>
                <c:pt idx="21051">
                  <c:v>764.4</c:v>
                </c:pt>
                <c:pt idx="21052">
                  <c:v>775.38</c:v>
                </c:pt>
                <c:pt idx="21053">
                  <c:v>804.16</c:v>
                </c:pt>
                <c:pt idx="21054">
                  <c:v>840.9</c:v>
                </c:pt>
                <c:pt idx="21055">
                  <c:v>1017.44</c:v>
                </c:pt>
                <c:pt idx="21056">
                  <c:v>1163.54</c:v>
                </c:pt>
                <c:pt idx="21057">
                  <c:v>1254.7</c:v>
                </c:pt>
                <c:pt idx="21058">
                  <c:v>1281.19</c:v>
                </c:pt>
                <c:pt idx="21059">
                  <c:v>1285.98</c:v>
                </c:pt>
                <c:pt idx="21060">
                  <c:v>1285.8</c:v>
                </c:pt>
                <c:pt idx="21061">
                  <c:v>1315.39</c:v>
                </c:pt>
                <c:pt idx="21062">
                  <c:v>1308.21</c:v>
                </c:pt>
                <c:pt idx="21063">
                  <c:v>1266.31</c:v>
                </c:pt>
                <c:pt idx="21064">
                  <c:v>1168.6099999999999</c:v>
                </c:pt>
                <c:pt idx="21065">
                  <c:v>1096.6300000000001</c:v>
                </c:pt>
                <c:pt idx="21066">
                  <c:v>1141.6099999999999</c:v>
                </c:pt>
                <c:pt idx="21067">
                  <c:v>1118.67</c:v>
                </c:pt>
                <c:pt idx="21068">
                  <c:v>1079.22</c:v>
                </c:pt>
                <c:pt idx="21069">
                  <c:v>1025.42</c:v>
                </c:pt>
                <c:pt idx="21070">
                  <c:v>951.26</c:v>
                </c:pt>
                <c:pt idx="21071">
                  <c:v>892.11</c:v>
                </c:pt>
                <c:pt idx="21072">
                  <c:v>846.45</c:v>
                </c:pt>
                <c:pt idx="21073">
                  <c:v>829.09</c:v>
                </c:pt>
                <c:pt idx="21074">
                  <c:v>800.43</c:v>
                </c:pt>
                <c:pt idx="21075">
                  <c:v>786.73</c:v>
                </c:pt>
                <c:pt idx="21076">
                  <c:v>797.41</c:v>
                </c:pt>
                <c:pt idx="21077">
                  <c:v>809.21</c:v>
                </c:pt>
                <c:pt idx="21078">
                  <c:v>857.03</c:v>
                </c:pt>
                <c:pt idx="21079">
                  <c:v>1033.3599999999999</c:v>
                </c:pt>
                <c:pt idx="21080">
                  <c:v>1169.4000000000001</c:v>
                </c:pt>
                <c:pt idx="21081">
                  <c:v>1280.75</c:v>
                </c:pt>
                <c:pt idx="21082">
                  <c:v>1310.24</c:v>
                </c:pt>
                <c:pt idx="21083">
                  <c:v>1319.25</c:v>
                </c:pt>
                <c:pt idx="21084">
                  <c:v>1325.31</c:v>
                </c:pt>
                <c:pt idx="21085">
                  <c:v>1347.88</c:v>
                </c:pt>
                <c:pt idx="21086">
                  <c:v>1329.64</c:v>
                </c:pt>
                <c:pt idx="21087">
                  <c:v>1268.21</c:v>
                </c:pt>
                <c:pt idx="21088">
                  <c:v>1182.3900000000001</c:v>
                </c:pt>
                <c:pt idx="21089">
                  <c:v>1089.8599999999999</c:v>
                </c:pt>
                <c:pt idx="21090">
                  <c:v>1143.8800000000001</c:v>
                </c:pt>
                <c:pt idx="21091">
                  <c:v>1111.77</c:v>
                </c:pt>
                <c:pt idx="21092">
                  <c:v>1068.27</c:v>
                </c:pt>
                <c:pt idx="21093">
                  <c:v>1023.9</c:v>
                </c:pt>
                <c:pt idx="21094">
                  <c:v>965.83</c:v>
                </c:pt>
                <c:pt idx="21095">
                  <c:v>904.18</c:v>
                </c:pt>
                <c:pt idx="21096">
                  <c:v>858.69</c:v>
                </c:pt>
                <c:pt idx="21097">
                  <c:v>833.41</c:v>
                </c:pt>
                <c:pt idx="21098">
                  <c:v>808.86</c:v>
                </c:pt>
                <c:pt idx="21099">
                  <c:v>800.89</c:v>
                </c:pt>
                <c:pt idx="21100">
                  <c:v>804.17</c:v>
                </c:pt>
                <c:pt idx="21101">
                  <c:v>832.43</c:v>
                </c:pt>
                <c:pt idx="21102">
                  <c:v>864.32</c:v>
                </c:pt>
                <c:pt idx="21103">
                  <c:v>1039.9100000000001</c:v>
                </c:pt>
                <c:pt idx="21104">
                  <c:v>1177.08</c:v>
                </c:pt>
                <c:pt idx="21105">
                  <c:v>1272.1600000000001</c:v>
                </c:pt>
                <c:pt idx="21106">
                  <c:v>1282.06</c:v>
                </c:pt>
                <c:pt idx="21107">
                  <c:v>1261.56</c:v>
                </c:pt>
                <c:pt idx="21108">
                  <c:v>1231.83</c:v>
                </c:pt>
                <c:pt idx="21109">
                  <c:v>1216.0899999999999</c:v>
                </c:pt>
                <c:pt idx="21110">
                  <c:v>1194.8399999999999</c:v>
                </c:pt>
                <c:pt idx="21111">
                  <c:v>1150.69</c:v>
                </c:pt>
                <c:pt idx="21112">
                  <c:v>1087.18</c:v>
                </c:pt>
                <c:pt idx="21113">
                  <c:v>1012.06</c:v>
                </c:pt>
                <c:pt idx="21114">
                  <c:v>1050.1600000000001</c:v>
                </c:pt>
                <c:pt idx="21115">
                  <c:v>1013.59</c:v>
                </c:pt>
                <c:pt idx="21116">
                  <c:v>975.04</c:v>
                </c:pt>
                <c:pt idx="21117">
                  <c:v>923.23</c:v>
                </c:pt>
                <c:pt idx="21118">
                  <c:v>855.08</c:v>
                </c:pt>
                <c:pt idx="21119">
                  <c:v>808.95</c:v>
                </c:pt>
                <c:pt idx="21120">
                  <c:v>769.38</c:v>
                </c:pt>
                <c:pt idx="21121">
                  <c:v>740.92</c:v>
                </c:pt>
                <c:pt idx="21122">
                  <c:v>729.31</c:v>
                </c:pt>
                <c:pt idx="21123">
                  <c:v>723.54</c:v>
                </c:pt>
                <c:pt idx="21124">
                  <c:v>737.61</c:v>
                </c:pt>
                <c:pt idx="21125">
                  <c:v>750.28</c:v>
                </c:pt>
                <c:pt idx="21126">
                  <c:v>801.76</c:v>
                </c:pt>
                <c:pt idx="21127">
                  <c:v>980.02</c:v>
                </c:pt>
                <c:pt idx="21128">
                  <c:v>1139.07</c:v>
                </c:pt>
                <c:pt idx="21129">
                  <c:v>1210.96</c:v>
                </c:pt>
                <c:pt idx="21130">
                  <c:v>1260.31</c:v>
                </c:pt>
                <c:pt idx="21131">
                  <c:v>1276.96</c:v>
                </c:pt>
                <c:pt idx="21132">
                  <c:v>1291.08</c:v>
                </c:pt>
                <c:pt idx="21133">
                  <c:v>1307.6400000000001</c:v>
                </c:pt>
                <c:pt idx="21134">
                  <c:v>1302.21</c:v>
                </c:pt>
                <c:pt idx="21135">
                  <c:v>1269.99</c:v>
                </c:pt>
                <c:pt idx="21136">
                  <c:v>1192.0999999999999</c:v>
                </c:pt>
                <c:pt idx="21137">
                  <c:v>1111.73</c:v>
                </c:pt>
                <c:pt idx="21138">
                  <c:v>1152.23</c:v>
                </c:pt>
                <c:pt idx="21139">
                  <c:v>1121.56</c:v>
                </c:pt>
                <c:pt idx="21140">
                  <c:v>1085.53</c:v>
                </c:pt>
                <c:pt idx="21141">
                  <c:v>1031.05</c:v>
                </c:pt>
                <c:pt idx="21142">
                  <c:v>962.65</c:v>
                </c:pt>
                <c:pt idx="21143">
                  <c:v>888.84</c:v>
                </c:pt>
                <c:pt idx="21144">
                  <c:v>853.67</c:v>
                </c:pt>
                <c:pt idx="21145">
                  <c:v>822.21</c:v>
                </c:pt>
                <c:pt idx="21146">
                  <c:v>797.22</c:v>
                </c:pt>
                <c:pt idx="21147">
                  <c:v>791.19</c:v>
                </c:pt>
                <c:pt idx="21148">
                  <c:v>793.61</c:v>
                </c:pt>
                <c:pt idx="21149">
                  <c:v>816.72</c:v>
                </c:pt>
                <c:pt idx="21150">
                  <c:v>851.34</c:v>
                </c:pt>
                <c:pt idx="21151">
                  <c:v>1020.86</c:v>
                </c:pt>
                <c:pt idx="21152">
                  <c:v>1145.8699999999999</c:v>
                </c:pt>
                <c:pt idx="21153">
                  <c:v>1227.94</c:v>
                </c:pt>
                <c:pt idx="21154">
                  <c:v>1242.57</c:v>
                </c:pt>
                <c:pt idx="21155">
                  <c:v>1255.6600000000001</c:v>
                </c:pt>
                <c:pt idx="21156">
                  <c:v>1269.27</c:v>
                </c:pt>
                <c:pt idx="21157">
                  <c:v>1266.06</c:v>
                </c:pt>
                <c:pt idx="21158">
                  <c:v>1252.06</c:v>
                </c:pt>
                <c:pt idx="21159">
                  <c:v>1224.74</c:v>
                </c:pt>
                <c:pt idx="21160">
                  <c:v>1153.55</c:v>
                </c:pt>
                <c:pt idx="21161">
                  <c:v>1057.3599999999999</c:v>
                </c:pt>
                <c:pt idx="21162">
                  <c:v>1114.5899999999999</c:v>
                </c:pt>
                <c:pt idx="21163">
                  <c:v>1106.08</c:v>
                </c:pt>
                <c:pt idx="21164">
                  <c:v>1062</c:v>
                </c:pt>
                <c:pt idx="21165">
                  <c:v>1016.93</c:v>
                </c:pt>
                <c:pt idx="21166">
                  <c:v>968.47</c:v>
                </c:pt>
                <c:pt idx="21167">
                  <c:v>903.25</c:v>
                </c:pt>
                <c:pt idx="21168">
                  <c:v>864.85</c:v>
                </c:pt>
                <c:pt idx="21169">
                  <c:v>834.98</c:v>
                </c:pt>
                <c:pt idx="21170">
                  <c:v>814.12</c:v>
                </c:pt>
                <c:pt idx="21171">
                  <c:v>796.11</c:v>
                </c:pt>
                <c:pt idx="21172">
                  <c:v>781.03</c:v>
                </c:pt>
                <c:pt idx="21173">
                  <c:v>765.42</c:v>
                </c:pt>
                <c:pt idx="21174">
                  <c:v>780.68</c:v>
                </c:pt>
                <c:pt idx="21175">
                  <c:v>894.41</c:v>
                </c:pt>
                <c:pt idx="21176">
                  <c:v>1006.58</c:v>
                </c:pt>
                <c:pt idx="21177">
                  <c:v>1087.73</c:v>
                </c:pt>
                <c:pt idx="21178">
                  <c:v>1123.69</c:v>
                </c:pt>
                <c:pt idx="21179">
                  <c:v>1118.6300000000001</c:v>
                </c:pt>
                <c:pt idx="21180">
                  <c:v>1086.24</c:v>
                </c:pt>
                <c:pt idx="21181">
                  <c:v>1049.26</c:v>
                </c:pt>
                <c:pt idx="21182">
                  <c:v>1011.76</c:v>
                </c:pt>
                <c:pt idx="21183">
                  <c:v>990.15</c:v>
                </c:pt>
                <c:pt idx="21184">
                  <c:v>973.6</c:v>
                </c:pt>
                <c:pt idx="21185">
                  <c:v>964.27</c:v>
                </c:pt>
                <c:pt idx="21186">
                  <c:v>1043.27</c:v>
                </c:pt>
                <c:pt idx="21187">
                  <c:v>1041.23</c:v>
                </c:pt>
                <c:pt idx="21188">
                  <c:v>1003.9</c:v>
                </c:pt>
                <c:pt idx="21189">
                  <c:v>971.74</c:v>
                </c:pt>
                <c:pt idx="21190">
                  <c:v>918.66</c:v>
                </c:pt>
                <c:pt idx="21191">
                  <c:v>879.22</c:v>
                </c:pt>
                <c:pt idx="21192">
                  <c:v>839.56</c:v>
                </c:pt>
                <c:pt idx="21193">
                  <c:v>817.15</c:v>
                </c:pt>
                <c:pt idx="21194">
                  <c:v>791.87</c:v>
                </c:pt>
                <c:pt idx="21195">
                  <c:v>771.6</c:v>
                </c:pt>
                <c:pt idx="21196">
                  <c:v>768.46</c:v>
                </c:pt>
                <c:pt idx="21197">
                  <c:v>755.96</c:v>
                </c:pt>
                <c:pt idx="21198">
                  <c:v>737.54</c:v>
                </c:pt>
                <c:pt idx="21199">
                  <c:v>769.11</c:v>
                </c:pt>
                <c:pt idx="21200">
                  <c:v>807.57</c:v>
                </c:pt>
                <c:pt idx="21201">
                  <c:v>843.63</c:v>
                </c:pt>
                <c:pt idx="21202">
                  <c:v>871.07</c:v>
                </c:pt>
                <c:pt idx="21203">
                  <c:v>908.76</c:v>
                </c:pt>
                <c:pt idx="21204">
                  <c:v>929.85</c:v>
                </c:pt>
                <c:pt idx="21205">
                  <c:v>934.24</c:v>
                </c:pt>
                <c:pt idx="21206">
                  <c:v>915.91</c:v>
                </c:pt>
                <c:pt idx="21207">
                  <c:v>914.19</c:v>
                </c:pt>
                <c:pt idx="21208">
                  <c:v>898.92</c:v>
                </c:pt>
                <c:pt idx="21209">
                  <c:v>903.46</c:v>
                </c:pt>
                <c:pt idx="21210">
                  <c:v>977.79</c:v>
                </c:pt>
                <c:pt idx="21211">
                  <c:v>978.93</c:v>
                </c:pt>
                <c:pt idx="21212">
                  <c:v>959.19</c:v>
                </c:pt>
                <c:pt idx="21213">
                  <c:v>940.44</c:v>
                </c:pt>
                <c:pt idx="21214">
                  <c:v>896.53</c:v>
                </c:pt>
                <c:pt idx="21215">
                  <c:v>833.44</c:v>
                </c:pt>
                <c:pt idx="21216">
                  <c:v>794.34</c:v>
                </c:pt>
                <c:pt idx="21217">
                  <c:v>764.47</c:v>
                </c:pt>
                <c:pt idx="21218">
                  <c:v>748.31</c:v>
                </c:pt>
                <c:pt idx="21219">
                  <c:v>739.9</c:v>
                </c:pt>
                <c:pt idx="21220">
                  <c:v>743.82</c:v>
                </c:pt>
                <c:pt idx="21221">
                  <c:v>754.81</c:v>
                </c:pt>
                <c:pt idx="21222">
                  <c:v>817.95</c:v>
                </c:pt>
                <c:pt idx="21223">
                  <c:v>1026.17</c:v>
                </c:pt>
                <c:pt idx="21224">
                  <c:v>1163.6099999999999</c:v>
                </c:pt>
                <c:pt idx="21225">
                  <c:v>1246.98</c:v>
                </c:pt>
                <c:pt idx="21226">
                  <c:v>1294.01</c:v>
                </c:pt>
                <c:pt idx="21227">
                  <c:v>1302.3399999999999</c:v>
                </c:pt>
                <c:pt idx="21228">
                  <c:v>1310.04</c:v>
                </c:pt>
                <c:pt idx="21229">
                  <c:v>1322.69</c:v>
                </c:pt>
                <c:pt idx="21230">
                  <c:v>1309.5</c:v>
                </c:pt>
                <c:pt idx="21231">
                  <c:v>1258.21</c:v>
                </c:pt>
                <c:pt idx="21232">
                  <c:v>1172.5899999999999</c:v>
                </c:pt>
                <c:pt idx="21233">
                  <c:v>1069.26</c:v>
                </c:pt>
                <c:pt idx="21234">
                  <c:v>1129.1500000000001</c:v>
                </c:pt>
                <c:pt idx="21235">
                  <c:v>1122.7</c:v>
                </c:pt>
                <c:pt idx="21236">
                  <c:v>1084.5</c:v>
                </c:pt>
                <c:pt idx="21237">
                  <c:v>1038.5</c:v>
                </c:pt>
                <c:pt idx="21238">
                  <c:v>963.88</c:v>
                </c:pt>
                <c:pt idx="21239">
                  <c:v>901.42</c:v>
                </c:pt>
                <c:pt idx="21240">
                  <c:v>845.83</c:v>
                </c:pt>
                <c:pt idx="21241">
                  <c:v>826.2</c:v>
                </c:pt>
                <c:pt idx="21242">
                  <c:v>809.2</c:v>
                </c:pt>
                <c:pt idx="21243">
                  <c:v>793.57</c:v>
                </c:pt>
                <c:pt idx="21244">
                  <c:v>801.58</c:v>
                </c:pt>
                <c:pt idx="21245">
                  <c:v>788.6</c:v>
                </c:pt>
                <c:pt idx="21246">
                  <c:v>865.07</c:v>
                </c:pt>
                <c:pt idx="21247">
                  <c:v>1054.28</c:v>
                </c:pt>
                <c:pt idx="21248">
                  <c:v>1180.71</c:v>
                </c:pt>
                <c:pt idx="21249">
                  <c:v>1263.8900000000001</c:v>
                </c:pt>
                <c:pt idx="21250">
                  <c:v>1303.81</c:v>
                </c:pt>
                <c:pt idx="21251">
                  <c:v>1296.3</c:v>
                </c:pt>
                <c:pt idx="21252">
                  <c:v>1318.86</c:v>
                </c:pt>
                <c:pt idx="21253">
                  <c:v>1292.72</c:v>
                </c:pt>
                <c:pt idx="21254">
                  <c:v>1270.48</c:v>
                </c:pt>
                <c:pt idx="21255">
                  <c:v>1228.42</c:v>
                </c:pt>
                <c:pt idx="21256">
                  <c:v>1144.49</c:v>
                </c:pt>
                <c:pt idx="21257">
                  <c:v>1048.42</c:v>
                </c:pt>
                <c:pt idx="21258">
                  <c:v>1120.81</c:v>
                </c:pt>
                <c:pt idx="21259">
                  <c:v>1097.32</c:v>
                </c:pt>
                <c:pt idx="21260">
                  <c:v>1047.5899999999999</c:v>
                </c:pt>
                <c:pt idx="21261">
                  <c:v>1008.66</c:v>
                </c:pt>
                <c:pt idx="21262">
                  <c:v>936.02</c:v>
                </c:pt>
                <c:pt idx="21263">
                  <c:v>874.73</c:v>
                </c:pt>
                <c:pt idx="21264">
                  <c:v>830.72</c:v>
                </c:pt>
                <c:pt idx="21265">
                  <c:v>799.98</c:v>
                </c:pt>
                <c:pt idx="21266">
                  <c:v>782.67</c:v>
                </c:pt>
                <c:pt idx="21267">
                  <c:v>780.53</c:v>
                </c:pt>
                <c:pt idx="21268">
                  <c:v>781.55</c:v>
                </c:pt>
                <c:pt idx="21269">
                  <c:v>784.73</c:v>
                </c:pt>
                <c:pt idx="21270">
                  <c:v>855.05</c:v>
                </c:pt>
                <c:pt idx="21271">
                  <c:v>1034.3399999999999</c:v>
                </c:pt>
                <c:pt idx="21272">
                  <c:v>1169.0999999999999</c:v>
                </c:pt>
                <c:pt idx="21273">
                  <c:v>1254.26</c:v>
                </c:pt>
                <c:pt idx="21274">
                  <c:v>1293.1099999999999</c:v>
                </c:pt>
                <c:pt idx="21275">
                  <c:v>1292.18</c:v>
                </c:pt>
                <c:pt idx="21276">
                  <c:v>1278.3900000000001</c:v>
                </c:pt>
                <c:pt idx="21277">
                  <c:v>1295.1300000000001</c:v>
                </c:pt>
                <c:pt idx="21278">
                  <c:v>1278.07</c:v>
                </c:pt>
                <c:pt idx="21279">
                  <c:v>1210.9000000000001</c:v>
                </c:pt>
                <c:pt idx="21280">
                  <c:v>1130.5999999999999</c:v>
                </c:pt>
                <c:pt idx="21281">
                  <c:v>1066.93</c:v>
                </c:pt>
                <c:pt idx="21282">
                  <c:v>1111.45</c:v>
                </c:pt>
                <c:pt idx="21283">
                  <c:v>1099.02</c:v>
                </c:pt>
                <c:pt idx="21284">
                  <c:v>1056.7</c:v>
                </c:pt>
                <c:pt idx="21285">
                  <c:v>1006.3</c:v>
                </c:pt>
                <c:pt idx="21286">
                  <c:v>937.64</c:v>
                </c:pt>
                <c:pt idx="21287">
                  <c:v>880.15</c:v>
                </c:pt>
                <c:pt idx="21288">
                  <c:v>833.74</c:v>
                </c:pt>
                <c:pt idx="21289">
                  <c:v>799</c:v>
                </c:pt>
                <c:pt idx="21290">
                  <c:v>777.53</c:v>
                </c:pt>
                <c:pt idx="21291">
                  <c:v>771.58</c:v>
                </c:pt>
                <c:pt idx="21292">
                  <c:v>767.72</c:v>
                </c:pt>
                <c:pt idx="21293">
                  <c:v>767.72</c:v>
                </c:pt>
                <c:pt idx="21294">
                  <c:v>829.59</c:v>
                </c:pt>
                <c:pt idx="21295">
                  <c:v>1028.1500000000001</c:v>
                </c:pt>
                <c:pt idx="21296">
                  <c:v>1169.46</c:v>
                </c:pt>
                <c:pt idx="21297">
                  <c:v>1256.74</c:v>
                </c:pt>
                <c:pt idx="21298">
                  <c:v>1290.8699999999999</c:v>
                </c:pt>
                <c:pt idx="21299">
                  <c:v>1296.17</c:v>
                </c:pt>
                <c:pt idx="21300">
                  <c:v>1291.5999999999999</c:v>
                </c:pt>
                <c:pt idx="21301">
                  <c:v>1336.47</c:v>
                </c:pt>
                <c:pt idx="21302">
                  <c:v>1320.92</c:v>
                </c:pt>
                <c:pt idx="21303">
                  <c:v>1276.6400000000001</c:v>
                </c:pt>
                <c:pt idx="21304">
                  <c:v>1209.45</c:v>
                </c:pt>
                <c:pt idx="21305">
                  <c:v>1105.7</c:v>
                </c:pt>
                <c:pt idx="21306">
                  <c:v>1145.3399999999999</c:v>
                </c:pt>
                <c:pt idx="21307">
                  <c:v>1129.8699999999999</c:v>
                </c:pt>
                <c:pt idx="21308">
                  <c:v>1084.5899999999999</c:v>
                </c:pt>
                <c:pt idx="21309">
                  <c:v>1037.45</c:v>
                </c:pt>
                <c:pt idx="21310">
                  <c:v>987.18</c:v>
                </c:pt>
                <c:pt idx="21311">
                  <c:v>926.97</c:v>
                </c:pt>
                <c:pt idx="21312">
                  <c:v>871.11</c:v>
                </c:pt>
                <c:pt idx="21313">
                  <c:v>833.81</c:v>
                </c:pt>
                <c:pt idx="21314">
                  <c:v>814.46</c:v>
                </c:pt>
                <c:pt idx="21315">
                  <c:v>802.95</c:v>
                </c:pt>
                <c:pt idx="21316">
                  <c:v>799.79</c:v>
                </c:pt>
                <c:pt idx="21317">
                  <c:v>798.04</c:v>
                </c:pt>
                <c:pt idx="21318">
                  <c:v>857.59</c:v>
                </c:pt>
                <c:pt idx="21319">
                  <c:v>1056.3499999999999</c:v>
                </c:pt>
                <c:pt idx="21320">
                  <c:v>1194.83</c:v>
                </c:pt>
                <c:pt idx="21321">
                  <c:v>1276.75</c:v>
                </c:pt>
                <c:pt idx="21322">
                  <c:v>1306.28</c:v>
                </c:pt>
                <c:pt idx="21323">
                  <c:v>1321.49</c:v>
                </c:pt>
                <c:pt idx="21324">
                  <c:v>1299.5899999999999</c:v>
                </c:pt>
                <c:pt idx="21325">
                  <c:v>1151.8800000000001</c:v>
                </c:pt>
                <c:pt idx="21326">
                  <c:v>1152.6199999999999</c:v>
                </c:pt>
                <c:pt idx="21327">
                  <c:v>1141.6600000000001</c:v>
                </c:pt>
                <c:pt idx="21328">
                  <c:v>1048.19</c:v>
                </c:pt>
                <c:pt idx="21329">
                  <c:v>983.98</c:v>
                </c:pt>
                <c:pt idx="21330">
                  <c:v>1041.77</c:v>
                </c:pt>
                <c:pt idx="21331">
                  <c:v>1022.1</c:v>
                </c:pt>
                <c:pt idx="21332">
                  <c:v>981.24</c:v>
                </c:pt>
                <c:pt idx="21333">
                  <c:v>938.72</c:v>
                </c:pt>
                <c:pt idx="21334">
                  <c:v>889.21</c:v>
                </c:pt>
                <c:pt idx="21335">
                  <c:v>843.42</c:v>
                </c:pt>
                <c:pt idx="21336">
                  <c:v>803.43</c:v>
                </c:pt>
                <c:pt idx="21337">
                  <c:v>768.32</c:v>
                </c:pt>
                <c:pt idx="21338">
                  <c:v>745.25</c:v>
                </c:pt>
                <c:pt idx="21339">
                  <c:v>729.2</c:v>
                </c:pt>
                <c:pt idx="21340">
                  <c:v>734.16</c:v>
                </c:pt>
                <c:pt idx="21341">
                  <c:v>727.85</c:v>
                </c:pt>
                <c:pt idx="21342">
                  <c:v>746.24</c:v>
                </c:pt>
                <c:pt idx="21343">
                  <c:v>848.59</c:v>
                </c:pt>
                <c:pt idx="21344">
                  <c:v>977.48</c:v>
                </c:pt>
                <c:pt idx="21345">
                  <c:v>1028.52</c:v>
                </c:pt>
                <c:pt idx="21346">
                  <c:v>1081.31</c:v>
                </c:pt>
                <c:pt idx="21347">
                  <c:v>1067.02</c:v>
                </c:pt>
                <c:pt idx="21348">
                  <c:v>1046.3800000000001</c:v>
                </c:pt>
                <c:pt idx="21349">
                  <c:v>1028.81</c:v>
                </c:pt>
                <c:pt idx="21350">
                  <c:v>1021.32</c:v>
                </c:pt>
                <c:pt idx="21351">
                  <c:v>988.39</c:v>
                </c:pt>
                <c:pt idx="21352">
                  <c:v>977.77</c:v>
                </c:pt>
                <c:pt idx="21353">
                  <c:v>951.32</c:v>
                </c:pt>
                <c:pt idx="21354">
                  <c:v>1028.6500000000001</c:v>
                </c:pt>
                <c:pt idx="21355">
                  <c:v>1027.25</c:v>
                </c:pt>
                <c:pt idx="21356">
                  <c:v>998.5</c:v>
                </c:pt>
                <c:pt idx="21357">
                  <c:v>944.38</c:v>
                </c:pt>
                <c:pt idx="21358">
                  <c:v>897.06</c:v>
                </c:pt>
                <c:pt idx="21359">
                  <c:v>853.19</c:v>
                </c:pt>
                <c:pt idx="21360">
                  <c:v>823.2</c:v>
                </c:pt>
                <c:pt idx="21361">
                  <c:v>801.85</c:v>
                </c:pt>
                <c:pt idx="21362">
                  <c:v>781.91</c:v>
                </c:pt>
                <c:pt idx="21363">
                  <c:v>770.47</c:v>
                </c:pt>
                <c:pt idx="21364">
                  <c:v>761.88</c:v>
                </c:pt>
                <c:pt idx="21365">
                  <c:v>739.64</c:v>
                </c:pt>
                <c:pt idx="21366">
                  <c:v>742.81</c:v>
                </c:pt>
                <c:pt idx="21367">
                  <c:v>784.4</c:v>
                </c:pt>
                <c:pt idx="21368">
                  <c:v>828.34</c:v>
                </c:pt>
                <c:pt idx="21369">
                  <c:v>886.84</c:v>
                </c:pt>
                <c:pt idx="21370">
                  <c:v>947.08</c:v>
                </c:pt>
                <c:pt idx="21371">
                  <c:v>962.1</c:v>
                </c:pt>
                <c:pt idx="21372">
                  <c:v>967.03</c:v>
                </c:pt>
                <c:pt idx="21373">
                  <c:v>945.3</c:v>
                </c:pt>
                <c:pt idx="21374">
                  <c:v>925.53</c:v>
                </c:pt>
                <c:pt idx="21375">
                  <c:v>910.01</c:v>
                </c:pt>
                <c:pt idx="21376">
                  <c:v>885.15</c:v>
                </c:pt>
                <c:pt idx="21377">
                  <c:v>904.12</c:v>
                </c:pt>
                <c:pt idx="21378">
                  <c:v>994.46</c:v>
                </c:pt>
                <c:pt idx="21379">
                  <c:v>1004.59</c:v>
                </c:pt>
                <c:pt idx="21380">
                  <c:v>1000.22</c:v>
                </c:pt>
                <c:pt idx="21381">
                  <c:v>973.73</c:v>
                </c:pt>
                <c:pt idx="21382">
                  <c:v>917.32</c:v>
                </c:pt>
                <c:pt idx="21383">
                  <c:v>865.11</c:v>
                </c:pt>
                <c:pt idx="21384">
                  <c:v>812.73</c:v>
                </c:pt>
                <c:pt idx="21385">
                  <c:v>782.48</c:v>
                </c:pt>
                <c:pt idx="21386">
                  <c:v>766.92</c:v>
                </c:pt>
                <c:pt idx="21387">
                  <c:v>754.52</c:v>
                </c:pt>
                <c:pt idx="21388">
                  <c:v>757.8</c:v>
                </c:pt>
                <c:pt idx="21389">
                  <c:v>792.06</c:v>
                </c:pt>
                <c:pt idx="21390">
                  <c:v>824.76</c:v>
                </c:pt>
                <c:pt idx="21391">
                  <c:v>1028.44</c:v>
                </c:pt>
                <c:pt idx="21392">
                  <c:v>1171.78</c:v>
                </c:pt>
                <c:pt idx="21393">
                  <c:v>1269.49</c:v>
                </c:pt>
                <c:pt idx="21394">
                  <c:v>1309.0899999999999</c:v>
                </c:pt>
                <c:pt idx="21395">
                  <c:v>1313.63</c:v>
                </c:pt>
                <c:pt idx="21396">
                  <c:v>1317.48</c:v>
                </c:pt>
                <c:pt idx="21397">
                  <c:v>1296.75</c:v>
                </c:pt>
                <c:pt idx="21398">
                  <c:v>1257.73</c:v>
                </c:pt>
                <c:pt idx="21399">
                  <c:v>1191.1199999999999</c:v>
                </c:pt>
                <c:pt idx="21400">
                  <c:v>1118.6500000000001</c:v>
                </c:pt>
                <c:pt idx="21401">
                  <c:v>1026.75</c:v>
                </c:pt>
                <c:pt idx="21402">
                  <c:v>1060.21</c:v>
                </c:pt>
                <c:pt idx="21403">
                  <c:v>1022.13</c:v>
                </c:pt>
                <c:pt idx="21404">
                  <c:v>992.76</c:v>
                </c:pt>
                <c:pt idx="21405">
                  <c:v>936.47</c:v>
                </c:pt>
                <c:pt idx="21406">
                  <c:v>862.78</c:v>
                </c:pt>
                <c:pt idx="21407">
                  <c:v>817</c:v>
                </c:pt>
                <c:pt idx="21408">
                  <c:v>778.04</c:v>
                </c:pt>
                <c:pt idx="21409">
                  <c:v>758.7</c:v>
                </c:pt>
                <c:pt idx="21410">
                  <c:v>746.15</c:v>
                </c:pt>
                <c:pt idx="21411">
                  <c:v>738.82</c:v>
                </c:pt>
                <c:pt idx="21412">
                  <c:v>753.04</c:v>
                </c:pt>
                <c:pt idx="21413">
                  <c:v>792.17</c:v>
                </c:pt>
                <c:pt idx="21414">
                  <c:v>806.49</c:v>
                </c:pt>
                <c:pt idx="21415">
                  <c:v>996.91</c:v>
                </c:pt>
                <c:pt idx="21416">
                  <c:v>1119.54</c:v>
                </c:pt>
                <c:pt idx="21417">
                  <c:v>1176.97</c:v>
                </c:pt>
                <c:pt idx="21418">
                  <c:v>1196.1600000000001</c:v>
                </c:pt>
                <c:pt idx="21419">
                  <c:v>1164.92</c:v>
                </c:pt>
                <c:pt idx="21420">
                  <c:v>1160.07</c:v>
                </c:pt>
                <c:pt idx="21421">
                  <c:v>1160.71</c:v>
                </c:pt>
                <c:pt idx="21422">
                  <c:v>1155.79</c:v>
                </c:pt>
                <c:pt idx="21423">
                  <c:v>1132.3900000000001</c:v>
                </c:pt>
                <c:pt idx="21424">
                  <c:v>1060.68</c:v>
                </c:pt>
                <c:pt idx="21425">
                  <c:v>989.76</c:v>
                </c:pt>
                <c:pt idx="21426">
                  <c:v>1058.7</c:v>
                </c:pt>
                <c:pt idx="21427">
                  <c:v>1036.19</c:v>
                </c:pt>
                <c:pt idx="21428">
                  <c:v>981.09</c:v>
                </c:pt>
                <c:pt idx="21429">
                  <c:v>935.35</c:v>
                </c:pt>
                <c:pt idx="21430">
                  <c:v>867.3</c:v>
                </c:pt>
                <c:pt idx="21431">
                  <c:v>810.18</c:v>
                </c:pt>
                <c:pt idx="21432">
                  <c:v>765.86</c:v>
                </c:pt>
                <c:pt idx="21433">
                  <c:v>743.36</c:v>
                </c:pt>
                <c:pt idx="21434">
                  <c:v>724.63</c:v>
                </c:pt>
                <c:pt idx="21435">
                  <c:v>721.87</c:v>
                </c:pt>
                <c:pt idx="21436">
                  <c:v>732.88</c:v>
                </c:pt>
                <c:pt idx="21437">
                  <c:v>757.93</c:v>
                </c:pt>
                <c:pt idx="21438">
                  <c:v>804.08</c:v>
                </c:pt>
                <c:pt idx="21439">
                  <c:v>972.14</c:v>
                </c:pt>
                <c:pt idx="21440">
                  <c:v>1092.74</c:v>
                </c:pt>
                <c:pt idx="21441">
                  <c:v>1150.5</c:v>
                </c:pt>
                <c:pt idx="21442">
                  <c:v>1193.3399999999999</c:v>
                </c:pt>
                <c:pt idx="21443">
                  <c:v>1184.98</c:v>
                </c:pt>
                <c:pt idx="21444">
                  <c:v>1196.6199999999999</c:v>
                </c:pt>
                <c:pt idx="21445">
                  <c:v>1219.48</c:v>
                </c:pt>
                <c:pt idx="21446">
                  <c:v>1208.73</c:v>
                </c:pt>
                <c:pt idx="21447">
                  <c:v>1165.51</c:v>
                </c:pt>
                <c:pt idx="21448">
                  <c:v>1105.99</c:v>
                </c:pt>
                <c:pt idx="21449">
                  <c:v>1034.4000000000001</c:v>
                </c:pt>
                <c:pt idx="21450">
                  <c:v>1076.58</c:v>
                </c:pt>
                <c:pt idx="21451">
                  <c:v>1058.3800000000001</c:v>
                </c:pt>
                <c:pt idx="21452">
                  <c:v>1016.53</c:v>
                </c:pt>
                <c:pt idx="21453">
                  <c:v>968.6</c:v>
                </c:pt>
                <c:pt idx="21454">
                  <c:v>884.29</c:v>
                </c:pt>
                <c:pt idx="21455">
                  <c:v>827.3</c:v>
                </c:pt>
                <c:pt idx="21456">
                  <c:v>786.68</c:v>
                </c:pt>
                <c:pt idx="21457">
                  <c:v>774.46</c:v>
                </c:pt>
                <c:pt idx="21458">
                  <c:v>760.41</c:v>
                </c:pt>
                <c:pt idx="21459">
                  <c:v>754.07</c:v>
                </c:pt>
                <c:pt idx="21460">
                  <c:v>754.52</c:v>
                </c:pt>
                <c:pt idx="21461">
                  <c:v>770.87</c:v>
                </c:pt>
                <c:pt idx="21462">
                  <c:v>811.44</c:v>
                </c:pt>
                <c:pt idx="21463">
                  <c:v>994.21</c:v>
                </c:pt>
                <c:pt idx="21464">
                  <c:v>1144.8599999999999</c:v>
                </c:pt>
                <c:pt idx="21465">
                  <c:v>1231</c:v>
                </c:pt>
                <c:pt idx="21466">
                  <c:v>1272.43</c:v>
                </c:pt>
                <c:pt idx="21467">
                  <c:v>1267.23</c:v>
                </c:pt>
                <c:pt idx="21468">
                  <c:v>1244.9100000000001</c:v>
                </c:pt>
                <c:pt idx="21469">
                  <c:v>1261.98</c:v>
                </c:pt>
                <c:pt idx="21470">
                  <c:v>1271</c:v>
                </c:pt>
                <c:pt idx="21471">
                  <c:v>1241.5899999999999</c:v>
                </c:pt>
                <c:pt idx="21472">
                  <c:v>1166.28</c:v>
                </c:pt>
                <c:pt idx="21473">
                  <c:v>1066.3699999999999</c:v>
                </c:pt>
                <c:pt idx="21474">
                  <c:v>1123.8</c:v>
                </c:pt>
                <c:pt idx="21475">
                  <c:v>1113.04</c:v>
                </c:pt>
                <c:pt idx="21476">
                  <c:v>1063.02</c:v>
                </c:pt>
                <c:pt idx="21477">
                  <c:v>1013.65</c:v>
                </c:pt>
                <c:pt idx="21478">
                  <c:v>939.92</c:v>
                </c:pt>
                <c:pt idx="21479">
                  <c:v>876.25</c:v>
                </c:pt>
                <c:pt idx="21480">
                  <c:v>836.23</c:v>
                </c:pt>
                <c:pt idx="21481">
                  <c:v>809.33</c:v>
                </c:pt>
                <c:pt idx="21482">
                  <c:v>802.84</c:v>
                </c:pt>
                <c:pt idx="21483">
                  <c:v>781.66</c:v>
                </c:pt>
                <c:pt idx="21484">
                  <c:v>786.41</c:v>
                </c:pt>
                <c:pt idx="21485">
                  <c:v>823.51</c:v>
                </c:pt>
                <c:pt idx="21486">
                  <c:v>840.2</c:v>
                </c:pt>
                <c:pt idx="21487">
                  <c:v>1024.51</c:v>
                </c:pt>
                <c:pt idx="21488">
                  <c:v>1162.49</c:v>
                </c:pt>
                <c:pt idx="21489">
                  <c:v>1237.6300000000001</c:v>
                </c:pt>
                <c:pt idx="21490">
                  <c:v>1292.1099999999999</c:v>
                </c:pt>
                <c:pt idx="21491">
                  <c:v>1292.8699999999999</c:v>
                </c:pt>
                <c:pt idx="21492">
                  <c:v>1297.5899999999999</c:v>
                </c:pt>
                <c:pt idx="21493">
                  <c:v>1316.77</c:v>
                </c:pt>
                <c:pt idx="21494">
                  <c:v>1291.5899999999999</c:v>
                </c:pt>
                <c:pt idx="21495">
                  <c:v>1219.93</c:v>
                </c:pt>
                <c:pt idx="21496">
                  <c:v>1148.57</c:v>
                </c:pt>
                <c:pt idx="21497">
                  <c:v>1064.06</c:v>
                </c:pt>
                <c:pt idx="21498">
                  <c:v>1129.27</c:v>
                </c:pt>
                <c:pt idx="21499">
                  <c:v>1118.18</c:v>
                </c:pt>
                <c:pt idx="21500">
                  <c:v>1068.99</c:v>
                </c:pt>
                <c:pt idx="21501">
                  <c:v>1005.08</c:v>
                </c:pt>
                <c:pt idx="21502">
                  <c:v>958.41</c:v>
                </c:pt>
                <c:pt idx="21503">
                  <c:v>901.78</c:v>
                </c:pt>
                <c:pt idx="21504">
                  <c:v>872.49</c:v>
                </c:pt>
                <c:pt idx="21505">
                  <c:v>849.3</c:v>
                </c:pt>
                <c:pt idx="21506">
                  <c:v>811.8</c:v>
                </c:pt>
                <c:pt idx="21507">
                  <c:v>790.29</c:v>
                </c:pt>
                <c:pt idx="21508">
                  <c:v>786.79</c:v>
                </c:pt>
                <c:pt idx="21509">
                  <c:v>787.87</c:v>
                </c:pt>
                <c:pt idx="21510">
                  <c:v>797.72</c:v>
                </c:pt>
                <c:pt idx="21511">
                  <c:v>901.28</c:v>
                </c:pt>
                <c:pt idx="21512">
                  <c:v>1005.94</c:v>
                </c:pt>
                <c:pt idx="21513">
                  <c:v>1058.08</c:v>
                </c:pt>
                <c:pt idx="21514">
                  <c:v>1069.8</c:v>
                </c:pt>
                <c:pt idx="21515">
                  <c:v>1043.29</c:v>
                </c:pt>
                <c:pt idx="21516">
                  <c:v>987.37</c:v>
                </c:pt>
                <c:pt idx="21517">
                  <c:v>968.5</c:v>
                </c:pt>
                <c:pt idx="21518">
                  <c:v>929.74</c:v>
                </c:pt>
                <c:pt idx="21519">
                  <c:v>906.75</c:v>
                </c:pt>
                <c:pt idx="21520">
                  <c:v>909.47</c:v>
                </c:pt>
                <c:pt idx="21521">
                  <c:v>903.11</c:v>
                </c:pt>
                <c:pt idx="21522">
                  <c:v>955.34</c:v>
                </c:pt>
                <c:pt idx="21523">
                  <c:v>965.21</c:v>
                </c:pt>
                <c:pt idx="21524">
                  <c:v>926.34</c:v>
                </c:pt>
                <c:pt idx="21525">
                  <c:v>873.85</c:v>
                </c:pt>
                <c:pt idx="21526">
                  <c:v>822.97</c:v>
                </c:pt>
                <c:pt idx="21527">
                  <c:v>785.28</c:v>
                </c:pt>
                <c:pt idx="21528">
                  <c:v>762.44</c:v>
                </c:pt>
                <c:pt idx="21529">
                  <c:v>734.71</c:v>
                </c:pt>
                <c:pt idx="21530">
                  <c:v>714.83</c:v>
                </c:pt>
                <c:pt idx="21531">
                  <c:v>703.12</c:v>
                </c:pt>
                <c:pt idx="21532">
                  <c:v>698.67</c:v>
                </c:pt>
                <c:pt idx="21533">
                  <c:v>682.69</c:v>
                </c:pt>
                <c:pt idx="21534">
                  <c:v>674.17</c:v>
                </c:pt>
                <c:pt idx="21535">
                  <c:v>707.16</c:v>
                </c:pt>
                <c:pt idx="21536">
                  <c:v>768.6</c:v>
                </c:pt>
                <c:pt idx="21537">
                  <c:v>814.66</c:v>
                </c:pt>
                <c:pt idx="21538">
                  <c:v>866.13</c:v>
                </c:pt>
                <c:pt idx="21539">
                  <c:v>890.52</c:v>
                </c:pt>
                <c:pt idx="21540">
                  <c:v>894.23</c:v>
                </c:pt>
                <c:pt idx="21541">
                  <c:v>911.38</c:v>
                </c:pt>
                <c:pt idx="21542">
                  <c:v>915.13</c:v>
                </c:pt>
                <c:pt idx="21543">
                  <c:v>911.16</c:v>
                </c:pt>
                <c:pt idx="21544">
                  <c:v>892.07</c:v>
                </c:pt>
                <c:pt idx="21545">
                  <c:v>888.18</c:v>
                </c:pt>
                <c:pt idx="21546">
                  <c:v>967.67</c:v>
                </c:pt>
                <c:pt idx="21547">
                  <c:v>983.27</c:v>
                </c:pt>
                <c:pt idx="21548">
                  <c:v>981.52</c:v>
                </c:pt>
                <c:pt idx="21549">
                  <c:v>971.01</c:v>
                </c:pt>
                <c:pt idx="21550">
                  <c:v>919.54</c:v>
                </c:pt>
                <c:pt idx="21551">
                  <c:v>866.83</c:v>
                </c:pt>
                <c:pt idx="21552">
                  <c:v>822.46</c:v>
                </c:pt>
                <c:pt idx="21553">
                  <c:v>789.91</c:v>
                </c:pt>
                <c:pt idx="21554">
                  <c:v>754.58</c:v>
                </c:pt>
                <c:pt idx="21555">
                  <c:v>751.59</c:v>
                </c:pt>
                <c:pt idx="21556">
                  <c:v>770.18</c:v>
                </c:pt>
                <c:pt idx="21557">
                  <c:v>789.03</c:v>
                </c:pt>
                <c:pt idx="21558">
                  <c:v>837.08</c:v>
                </c:pt>
                <c:pt idx="21559">
                  <c:v>1038.83</c:v>
                </c:pt>
                <c:pt idx="21560">
                  <c:v>1179.28</c:v>
                </c:pt>
                <c:pt idx="21561">
                  <c:v>1261.53</c:v>
                </c:pt>
                <c:pt idx="21562">
                  <c:v>1311.63</c:v>
                </c:pt>
                <c:pt idx="21563">
                  <c:v>1312.91</c:v>
                </c:pt>
                <c:pt idx="21564">
                  <c:v>1319.38</c:v>
                </c:pt>
                <c:pt idx="21565">
                  <c:v>1331.27</c:v>
                </c:pt>
                <c:pt idx="21566">
                  <c:v>1325.35</c:v>
                </c:pt>
                <c:pt idx="21567">
                  <c:v>1283.25</c:v>
                </c:pt>
                <c:pt idx="21568">
                  <c:v>1203.1300000000001</c:v>
                </c:pt>
                <c:pt idx="21569">
                  <c:v>1089.52</c:v>
                </c:pt>
                <c:pt idx="21570">
                  <c:v>1143.92</c:v>
                </c:pt>
                <c:pt idx="21571">
                  <c:v>1128.3599999999999</c:v>
                </c:pt>
                <c:pt idx="21572">
                  <c:v>1095.57</c:v>
                </c:pt>
                <c:pt idx="21573">
                  <c:v>1064.1300000000001</c:v>
                </c:pt>
                <c:pt idx="21574">
                  <c:v>1002.26</c:v>
                </c:pt>
                <c:pt idx="21575">
                  <c:v>925.39</c:v>
                </c:pt>
                <c:pt idx="21576">
                  <c:v>884.29</c:v>
                </c:pt>
                <c:pt idx="21577">
                  <c:v>847.49</c:v>
                </c:pt>
                <c:pt idx="21578">
                  <c:v>822.45</c:v>
                </c:pt>
                <c:pt idx="21579">
                  <c:v>818.83</c:v>
                </c:pt>
                <c:pt idx="21580">
                  <c:v>821.34</c:v>
                </c:pt>
                <c:pt idx="21581">
                  <c:v>831.04</c:v>
                </c:pt>
                <c:pt idx="21582">
                  <c:v>866.48</c:v>
                </c:pt>
                <c:pt idx="21583">
                  <c:v>1078.75</c:v>
                </c:pt>
                <c:pt idx="21584">
                  <c:v>1190.8699999999999</c:v>
                </c:pt>
                <c:pt idx="21585">
                  <c:v>1279.25</c:v>
                </c:pt>
                <c:pt idx="21586">
                  <c:v>1334.07</c:v>
                </c:pt>
                <c:pt idx="21587">
                  <c:v>1323.36</c:v>
                </c:pt>
                <c:pt idx="21588">
                  <c:v>1347.48</c:v>
                </c:pt>
                <c:pt idx="21589">
                  <c:v>1378.28</c:v>
                </c:pt>
                <c:pt idx="21590">
                  <c:v>1362.94</c:v>
                </c:pt>
                <c:pt idx="21591">
                  <c:v>1317.1</c:v>
                </c:pt>
                <c:pt idx="21592">
                  <c:v>1223.71</c:v>
                </c:pt>
                <c:pt idx="21593">
                  <c:v>1129.27</c:v>
                </c:pt>
                <c:pt idx="21594">
                  <c:v>1177.3900000000001</c:v>
                </c:pt>
                <c:pt idx="21595">
                  <c:v>1166.69</c:v>
                </c:pt>
                <c:pt idx="21596">
                  <c:v>1133.17</c:v>
                </c:pt>
                <c:pt idx="21597">
                  <c:v>1077.1600000000001</c:v>
                </c:pt>
                <c:pt idx="21598">
                  <c:v>1009.76</c:v>
                </c:pt>
                <c:pt idx="21599">
                  <c:v>929.73</c:v>
                </c:pt>
                <c:pt idx="21600">
                  <c:v>896.66</c:v>
                </c:pt>
                <c:pt idx="21601">
                  <c:v>863.9</c:v>
                </c:pt>
                <c:pt idx="21602">
                  <c:v>845.33</c:v>
                </c:pt>
                <c:pt idx="21603">
                  <c:v>826.57</c:v>
                </c:pt>
                <c:pt idx="21604">
                  <c:v>832.85</c:v>
                </c:pt>
                <c:pt idx="21605">
                  <c:v>824.62</c:v>
                </c:pt>
                <c:pt idx="21606">
                  <c:v>890.64</c:v>
                </c:pt>
                <c:pt idx="21607">
                  <c:v>1062.24</c:v>
                </c:pt>
                <c:pt idx="21608">
                  <c:v>1206.42</c:v>
                </c:pt>
                <c:pt idx="21609">
                  <c:v>1295.78</c:v>
                </c:pt>
                <c:pt idx="21610">
                  <c:v>1336.52</c:v>
                </c:pt>
                <c:pt idx="21611">
                  <c:v>1348.4</c:v>
                </c:pt>
                <c:pt idx="21612">
                  <c:v>1356.19</c:v>
                </c:pt>
                <c:pt idx="21613">
                  <c:v>1319.96</c:v>
                </c:pt>
                <c:pt idx="21614">
                  <c:v>1301.44</c:v>
                </c:pt>
                <c:pt idx="21615">
                  <c:v>1240.23</c:v>
                </c:pt>
                <c:pt idx="21616">
                  <c:v>1174.49</c:v>
                </c:pt>
                <c:pt idx="21617">
                  <c:v>1086.2</c:v>
                </c:pt>
                <c:pt idx="21618">
                  <c:v>1129.02</c:v>
                </c:pt>
                <c:pt idx="21619">
                  <c:v>1119.1199999999999</c:v>
                </c:pt>
                <c:pt idx="21620">
                  <c:v>1075.32</c:v>
                </c:pt>
                <c:pt idx="21621">
                  <c:v>1024.45</c:v>
                </c:pt>
                <c:pt idx="21622">
                  <c:v>947.81</c:v>
                </c:pt>
                <c:pt idx="21623">
                  <c:v>897.72</c:v>
                </c:pt>
                <c:pt idx="21624">
                  <c:v>855.21</c:v>
                </c:pt>
                <c:pt idx="21625">
                  <c:v>812.98</c:v>
                </c:pt>
                <c:pt idx="21626">
                  <c:v>793.51</c:v>
                </c:pt>
                <c:pt idx="21627">
                  <c:v>779.72</c:v>
                </c:pt>
                <c:pt idx="21628">
                  <c:v>789.9</c:v>
                </c:pt>
                <c:pt idx="21629">
                  <c:v>815.53</c:v>
                </c:pt>
                <c:pt idx="21630">
                  <c:v>849.54</c:v>
                </c:pt>
                <c:pt idx="21631">
                  <c:v>1019.16</c:v>
                </c:pt>
                <c:pt idx="21632">
                  <c:v>1141.69</c:v>
                </c:pt>
                <c:pt idx="21633">
                  <c:v>1239.46</c:v>
                </c:pt>
                <c:pt idx="21634">
                  <c:v>1285.45</c:v>
                </c:pt>
                <c:pt idx="21635">
                  <c:v>1292.5</c:v>
                </c:pt>
                <c:pt idx="21636">
                  <c:v>1290.18</c:v>
                </c:pt>
                <c:pt idx="21637">
                  <c:v>1281.53</c:v>
                </c:pt>
                <c:pt idx="21638">
                  <c:v>1252.8699999999999</c:v>
                </c:pt>
                <c:pt idx="21639">
                  <c:v>1201.58</c:v>
                </c:pt>
                <c:pt idx="21640">
                  <c:v>1099.6400000000001</c:v>
                </c:pt>
                <c:pt idx="21641">
                  <c:v>1015.4</c:v>
                </c:pt>
                <c:pt idx="21642">
                  <c:v>1082.76</c:v>
                </c:pt>
                <c:pt idx="21643">
                  <c:v>1075.19</c:v>
                </c:pt>
                <c:pt idx="21644">
                  <c:v>1026.06</c:v>
                </c:pt>
                <c:pt idx="21645">
                  <c:v>991.8</c:v>
                </c:pt>
                <c:pt idx="21646">
                  <c:v>908.88</c:v>
                </c:pt>
                <c:pt idx="21647">
                  <c:v>866.78</c:v>
                </c:pt>
                <c:pt idx="21648">
                  <c:v>819.35</c:v>
                </c:pt>
                <c:pt idx="21649">
                  <c:v>793.89</c:v>
                </c:pt>
                <c:pt idx="21650">
                  <c:v>775.09</c:v>
                </c:pt>
                <c:pt idx="21651">
                  <c:v>757.18</c:v>
                </c:pt>
                <c:pt idx="21652">
                  <c:v>761.74</c:v>
                </c:pt>
                <c:pt idx="21653">
                  <c:v>770</c:v>
                </c:pt>
                <c:pt idx="21654">
                  <c:v>810.78</c:v>
                </c:pt>
                <c:pt idx="21655">
                  <c:v>998.89</c:v>
                </c:pt>
                <c:pt idx="21656">
                  <c:v>1130.92</c:v>
                </c:pt>
                <c:pt idx="21657">
                  <c:v>1219.72</c:v>
                </c:pt>
                <c:pt idx="21658">
                  <c:v>1258.73</c:v>
                </c:pt>
                <c:pt idx="21659">
                  <c:v>1270.79</c:v>
                </c:pt>
                <c:pt idx="21660">
                  <c:v>1276.31</c:v>
                </c:pt>
                <c:pt idx="21661">
                  <c:v>1299.1199999999999</c:v>
                </c:pt>
                <c:pt idx="21662">
                  <c:v>1293.97</c:v>
                </c:pt>
                <c:pt idx="21663">
                  <c:v>1244.78</c:v>
                </c:pt>
                <c:pt idx="21664">
                  <c:v>1153.05</c:v>
                </c:pt>
                <c:pt idx="21665">
                  <c:v>1039.02</c:v>
                </c:pt>
                <c:pt idx="21666">
                  <c:v>1095.0999999999999</c:v>
                </c:pt>
                <c:pt idx="21667">
                  <c:v>1099.3399999999999</c:v>
                </c:pt>
                <c:pt idx="21668">
                  <c:v>1046.83</c:v>
                </c:pt>
                <c:pt idx="21669">
                  <c:v>997.89</c:v>
                </c:pt>
                <c:pt idx="21670">
                  <c:v>911.28</c:v>
                </c:pt>
                <c:pt idx="21671">
                  <c:v>866.24</c:v>
                </c:pt>
                <c:pt idx="21672">
                  <c:v>820.53</c:v>
                </c:pt>
                <c:pt idx="21673">
                  <c:v>801.98</c:v>
                </c:pt>
                <c:pt idx="21674">
                  <c:v>787.69</c:v>
                </c:pt>
                <c:pt idx="21675">
                  <c:v>772.27</c:v>
                </c:pt>
                <c:pt idx="21676">
                  <c:v>765.18</c:v>
                </c:pt>
                <c:pt idx="21677">
                  <c:v>746.46</c:v>
                </c:pt>
                <c:pt idx="21678">
                  <c:v>774.76</c:v>
                </c:pt>
                <c:pt idx="21679">
                  <c:v>894.13</c:v>
                </c:pt>
                <c:pt idx="21680">
                  <c:v>1010.03</c:v>
                </c:pt>
                <c:pt idx="21681">
                  <c:v>1096.79</c:v>
                </c:pt>
                <c:pt idx="21682">
                  <c:v>1143.6199999999999</c:v>
                </c:pt>
                <c:pt idx="21683">
                  <c:v>1135.4000000000001</c:v>
                </c:pt>
                <c:pt idx="21684">
                  <c:v>1097.73</c:v>
                </c:pt>
                <c:pt idx="21685">
                  <c:v>1079.75</c:v>
                </c:pt>
                <c:pt idx="21686">
                  <c:v>1069.05</c:v>
                </c:pt>
                <c:pt idx="21687">
                  <c:v>1046.92</c:v>
                </c:pt>
                <c:pt idx="21688">
                  <c:v>1015.27</c:v>
                </c:pt>
                <c:pt idx="21689">
                  <c:v>978.24</c:v>
                </c:pt>
                <c:pt idx="21690">
                  <c:v>1052.69</c:v>
                </c:pt>
                <c:pt idx="21691">
                  <c:v>1064.24</c:v>
                </c:pt>
                <c:pt idx="21692">
                  <c:v>1043.52</c:v>
                </c:pt>
                <c:pt idx="21693">
                  <c:v>995.18</c:v>
                </c:pt>
                <c:pt idx="21694">
                  <c:v>951.58</c:v>
                </c:pt>
                <c:pt idx="21695">
                  <c:v>903.09</c:v>
                </c:pt>
                <c:pt idx="21696">
                  <c:v>861.42</c:v>
                </c:pt>
                <c:pt idx="21697">
                  <c:v>826.7</c:v>
                </c:pt>
                <c:pt idx="21698">
                  <c:v>807.01</c:v>
                </c:pt>
                <c:pt idx="21699">
                  <c:v>790.57</c:v>
                </c:pt>
                <c:pt idx="21700">
                  <c:v>779.26</c:v>
                </c:pt>
                <c:pt idx="21701">
                  <c:v>753.7</c:v>
                </c:pt>
                <c:pt idx="21702">
                  <c:v>734.47</c:v>
                </c:pt>
                <c:pt idx="21703">
                  <c:v>786.45</c:v>
                </c:pt>
                <c:pt idx="21704">
                  <c:v>840.96</c:v>
                </c:pt>
                <c:pt idx="21705">
                  <c:v>881.9</c:v>
                </c:pt>
                <c:pt idx="21706">
                  <c:v>919.58</c:v>
                </c:pt>
                <c:pt idx="21707">
                  <c:v>931.86</c:v>
                </c:pt>
                <c:pt idx="21708">
                  <c:v>945</c:v>
                </c:pt>
                <c:pt idx="21709">
                  <c:v>954.76</c:v>
                </c:pt>
                <c:pt idx="21710">
                  <c:v>891.98</c:v>
                </c:pt>
                <c:pt idx="21711">
                  <c:v>859.92</c:v>
                </c:pt>
                <c:pt idx="21712">
                  <c:v>856.36</c:v>
                </c:pt>
                <c:pt idx="21713">
                  <c:v>859.94</c:v>
                </c:pt>
                <c:pt idx="21714">
                  <c:v>932.09</c:v>
                </c:pt>
                <c:pt idx="21715">
                  <c:v>948.62</c:v>
                </c:pt>
                <c:pt idx="21716">
                  <c:v>947.09</c:v>
                </c:pt>
                <c:pt idx="21717">
                  <c:v>908.66</c:v>
                </c:pt>
                <c:pt idx="21718">
                  <c:v>855.17</c:v>
                </c:pt>
                <c:pt idx="21719">
                  <c:v>803.39</c:v>
                </c:pt>
                <c:pt idx="21720">
                  <c:v>763.58</c:v>
                </c:pt>
                <c:pt idx="21721">
                  <c:v>746.65</c:v>
                </c:pt>
                <c:pt idx="21722">
                  <c:v>735.36</c:v>
                </c:pt>
                <c:pt idx="21723">
                  <c:v>721.14</c:v>
                </c:pt>
                <c:pt idx="21724">
                  <c:v>731.86</c:v>
                </c:pt>
                <c:pt idx="21725">
                  <c:v>751.09</c:v>
                </c:pt>
                <c:pt idx="21726">
                  <c:v>788.57</c:v>
                </c:pt>
                <c:pt idx="21727">
                  <c:v>992.06</c:v>
                </c:pt>
                <c:pt idx="21728">
                  <c:v>1142.48</c:v>
                </c:pt>
                <c:pt idx="21729">
                  <c:v>1237.77</c:v>
                </c:pt>
                <c:pt idx="21730">
                  <c:v>1275.04</c:v>
                </c:pt>
                <c:pt idx="21731">
                  <c:v>1292.8800000000001</c:v>
                </c:pt>
                <c:pt idx="21732">
                  <c:v>1271.94</c:v>
                </c:pt>
                <c:pt idx="21733">
                  <c:v>1287.6600000000001</c:v>
                </c:pt>
                <c:pt idx="21734">
                  <c:v>1265.06</c:v>
                </c:pt>
                <c:pt idx="21735">
                  <c:v>1212.5899999999999</c:v>
                </c:pt>
                <c:pt idx="21736">
                  <c:v>1134.95</c:v>
                </c:pt>
                <c:pt idx="21737">
                  <c:v>1048.75</c:v>
                </c:pt>
                <c:pt idx="21738">
                  <c:v>1086.47</c:v>
                </c:pt>
                <c:pt idx="21739">
                  <c:v>1062.57</c:v>
                </c:pt>
                <c:pt idx="21740">
                  <c:v>1015.82</c:v>
                </c:pt>
                <c:pt idx="21741">
                  <c:v>954.96</c:v>
                </c:pt>
                <c:pt idx="21742">
                  <c:v>885.81</c:v>
                </c:pt>
                <c:pt idx="21743">
                  <c:v>831.8</c:v>
                </c:pt>
                <c:pt idx="21744">
                  <c:v>789.7</c:v>
                </c:pt>
                <c:pt idx="21745">
                  <c:v>764.46</c:v>
                </c:pt>
                <c:pt idx="21746">
                  <c:v>748.25</c:v>
                </c:pt>
                <c:pt idx="21747">
                  <c:v>741.67</c:v>
                </c:pt>
                <c:pt idx="21748">
                  <c:v>759.98</c:v>
                </c:pt>
                <c:pt idx="21749">
                  <c:v>790.72</c:v>
                </c:pt>
                <c:pt idx="21750">
                  <c:v>819.21</c:v>
                </c:pt>
                <c:pt idx="21751">
                  <c:v>977.56</c:v>
                </c:pt>
                <c:pt idx="21752">
                  <c:v>1096.18</c:v>
                </c:pt>
                <c:pt idx="21753">
                  <c:v>1155.58</c:v>
                </c:pt>
                <c:pt idx="21754">
                  <c:v>1168.98</c:v>
                </c:pt>
                <c:pt idx="21755">
                  <c:v>1151.47</c:v>
                </c:pt>
                <c:pt idx="21756">
                  <c:v>1138.75</c:v>
                </c:pt>
                <c:pt idx="21757">
                  <c:v>1155.55</c:v>
                </c:pt>
                <c:pt idx="21758">
                  <c:v>1155.1400000000001</c:v>
                </c:pt>
                <c:pt idx="21759">
                  <c:v>1116.99</c:v>
                </c:pt>
                <c:pt idx="21760">
                  <c:v>1042.7</c:v>
                </c:pt>
                <c:pt idx="21761">
                  <c:v>973.14</c:v>
                </c:pt>
                <c:pt idx="21762">
                  <c:v>1023.48</c:v>
                </c:pt>
                <c:pt idx="21763">
                  <c:v>1013.44</c:v>
                </c:pt>
                <c:pt idx="21764">
                  <c:v>961.67</c:v>
                </c:pt>
                <c:pt idx="21765">
                  <c:v>902.65</c:v>
                </c:pt>
                <c:pt idx="21766">
                  <c:v>838.57</c:v>
                </c:pt>
                <c:pt idx="21767">
                  <c:v>791.64</c:v>
                </c:pt>
                <c:pt idx="21768">
                  <c:v>748.77</c:v>
                </c:pt>
                <c:pt idx="21769">
                  <c:v>717.97</c:v>
                </c:pt>
                <c:pt idx="21770">
                  <c:v>721.81</c:v>
                </c:pt>
                <c:pt idx="21771">
                  <c:v>713.2</c:v>
                </c:pt>
                <c:pt idx="21772">
                  <c:v>731.11</c:v>
                </c:pt>
                <c:pt idx="21773">
                  <c:v>756.69</c:v>
                </c:pt>
                <c:pt idx="21774">
                  <c:v>798.55</c:v>
                </c:pt>
                <c:pt idx="21775">
                  <c:v>962.07</c:v>
                </c:pt>
                <c:pt idx="21776">
                  <c:v>1069.3499999999999</c:v>
                </c:pt>
                <c:pt idx="21777">
                  <c:v>1161.76</c:v>
                </c:pt>
                <c:pt idx="21778">
                  <c:v>1224.04</c:v>
                </c:pt>
                <c:pt idx="21779">
                  <c:v>1243.92</c:v>
                </c:pt>
                <c:pt idx="21780">
                  <c:v>1253.05</c:v>
                </c:pt>
                <c:pt idx="21781">
                  <c:v>1265.79</c:v>
                </c:pt>
                <c:pt idx="21782">
                  <c:v>1226.76</c:v>
                </c:pt>
                <c:pt idx="21783">
                  <c:v>1176.43</c:v>
                </c:pt>
                <c:pt idx="21784">
                  <c:v>1108.05</c:v>
                </c:pt>
                <c:pt idx="21785">
                  <c:v>1014.99</c:v>
                </c:pt>
                <c:pt idx="21786">
                  <c:v>1054.48</c:v>
                </c:pt>
                <c:pt idx="21787">
                  <c:v>1040.45</c:v>
                </c:pt>
                <c:pt idx="21788">
                  <c:v>1014.22</c:v>
                </c:pt>
                <c:pt idx="21789">
                  <c:v>975.58</c:v>
                </c:pt>
                <c:pt idx="21790">
                  <c:v>908.75</c:v>
                </c:pt>
                <c:pt idx="21791">
                  <c:v>851.61</c:v>
                </c:pt>
                <c:pt idx="21792">
                  <c:v>808</c:v>
                </c:pt>
                <c:pt idx="21793">
                  <c:v>765.03</c:v>
                </c:pt>
                <c:pt idx="21794">
                  <c:v>734.13</c:v>
                </c:pt>
                <c:pt idx="21795">
                  <c:v>741.94</c:v>
                </c:pt>
                <c:pt idx="21796">
                  <c:v>749.4</c:v>
                </c:pt>
                <c:pt idx="21797">
                  <c:v>765.49</c:v>
                </c:pt>
                <c:pt idx="21798">
                  <c:v>810.69</c:v>
                </c:pt>
                <c:pt idx="21799">
                  <c:v>986.68</c:v>
                </c:pt>
                <c:pt idx="21800">
                  <c:v>1107.8499999999999</c:v>
                </c:pt>
                <c:pt idx="21801">
                  <c:v>1207.3900000000001</c:v>
                </c:pt>
                <c:pt idx="21802">
                  <c:v>1248.9000000000001</c:v>
                </c:pt>
                <c:pt idx="21803">
                  <c:v>1252.8699999999999</c:v>
                </c:pt>
                <c:pt idx="21804">
                  <c:v>1266.98</c:v>
                </c:pt>
                <c:pt idx="21805">
                  <c:v>1287.48</c:v>
                </c:pt>
                <c:pt idx="21806">
                  <c:v>1263.1300000000001</c:v>
                </c:pt>
                <c:pt idx="21807">
                  <c:v>1144.21</c:v>
                </c:pt>
                <c:pt idx="21808">
                  <c:v>1052.06</c:v>
                </c:pt>
                <c:pt idx="21809">
                  <c:v>993.43</c:v>
                </c:pt>
                <c:pt idx="21810">
                  <c:v>983.7</c:v>
                </c:pt>
                <c:pt idx="21811">
                  <c:v>974.97</c:v>
                </c:pt>
                <c:pt idx="21812">
                  <c:v>945.02</c:v>
                </c:pt>
                <c:pt idx="21813">
                  <c:v>899.07</c:v>
                </c:pt>
                <c:pt idx="21814">
                  <c:v>848.86</c:v>
                </c:pt>
                <c:pt idx="21815">
                  <c:v>794.94</c:v>
                </c:pt>
                <c:pt idx="21816">
                  <c:v>753.44</c:v>
                </c:pt>
                <c:pt idx="21817">
                  <c:v>732.57</c:v>
                </c:pt>
                <c:pt idx="21818">
                  <c:v>721.53</c:v>
                </c:pt>
                <c:pt idx="21819">
                  <c:v>715.42</c:v>
                </c:pt>
                <c:pt idx="21820">
                  <c:v>728.81</c:v>
                </c:pt>
                <c:pt idx="21821">
                  <c:v>759.19</c:v>
                </c:pt>
                <c:pt idx="21822">
                  <c:v>786.05</c:v>
                </c:pt>
                <c:pt idx="21823">
                  <c:v>916.28</c:v>
                </c:pt>
                <c:pt idx="21824">
                  <c:v>1056.92</c:v>
                </c:pt>
                <c:pt idx="21825">
                  <c:v>1149.5</c:v>
                </c:pt>
                <c:pt idx="21826">
                  <c:v>1202.3699999999999</c:v>
                </c:pt>
                <c:pt idx="21827">
                  <c:v>1207.76</c:v>
                </c:pt>
                <c:pt idx="21828">
                  <c:v>1222.93</c:v>
                </c:pt>
                <c:pt idx="21829">
                  <c:v>1226.69</c:v>
                </c:pt>
                <c:pt idx="21830">
                  <c:v>1211.8800000000001</c:v>
                </c:pt>
                <c:pt idx="21831">
                  <c:v>1173.92</c:v>
                </c:pt>
                <c:pt idx="21832">
                  <c:v>1087.93</c:v>
                </c:pt>
                <c:pt idx="21833">
                  <c:v>1001.56</c:v>
                </c:pt>
                <c:pt idx="21834">
                  <c:v>1036.94</c:v>
                </c:pt>
                <c:pt idx="21835">
                  <c:v>1029.18</c:v>
                </c:pt>
                <c:pt idx="21836">
                  <c:v>990.38</c:v>
                </c:pt>
                <c:pt idx="21837">
                  <c:v>927.72</c:v>
                </c:pt>
                <c:pt idx="21838">
                  <c:v>886.67</c:v>
                </c:pt>
                <c:pt idx="21839">
                  <c:v>836.56</c:v>
                </c:pt>
                <c:pt idx="21840">
                  <c:v>790.97</c:v>
                </c:pt>
                <c:pt idx="21841">
                  <c:v>764.08</c:v>
                </c:pt>
                <c:pt idx="21842">
                  <c:v>745.08</c:v>
                </c:pt>
                <c:pt idx="21843">
                  <c:v>733.36</c:v>
                </c:pt>
                <c:pt idx="21844">
                  <c:v>738.79</c:v>
                </c:pt>
                <c:pt idx="21845">
                  <c:v>747.59</c:v>
                </c:pt>
                <c:pt idx="21846">
                  <c:v>738.69</c:v>
                </c:pt>
                <c:pt idx="21847">
                  <c:v>843.68</c:v>
                </c:pt>
                <c:pt idx="21848">
                  <c:v>960.35</c:v>
                </c:pt>
                <c:pt idx="21849">
                  <c:v>1038.79</c:v>
                </c:pt>
                <c:pt idx="21850">
                  <c:v>1090.97</c:v>
                </c:pt>
                <c:pt idx="21851">
                  <c:v>1064.71</c:v>
                </c:pt>
                <c:pt idx="21852">
                  <c:v>1022.39</c:v>
                </c:pt>
                <c:pt idx="21853">
                  <c:v>1013.03</c:v>
                </c:pt>
                <c:pt idx="21854">
                  <c:v>1008.93</c:v>
                </c:pt>
                <c:pt idx="21855">
                  <c:v>981.83</c:v>
                </c:pt>
                <c:pt idx="21856">
                  <c:v>921.64</c:v>
                </c:pt>
                <c:pt idx="21857">
                  <c:v>905.28</c:v>
                </c:pt>
                <c:pt idx="21858">
                  <c:v>987.19</c:v>
                </c:pt>
                <c:pt idx="21859">
                  <c:v>985.63</c:v>
                </c:pt>
                <c:pt idx="21860">
                  <c:v>947.45</c:v>
                </c:pt>
                <c:pt idx="21861">
                  <c:v>901.53</c:v>
                </c:pt>
                <c:pt idx="21862">
                  <c:v>854.16</c:v>
                </c:pt>
                <c:pt idx="21863">
                  <c:v>818.54</c:v>
                </c:pt>
                <c:pt idx="21864">
                  <c:v>778.4</c:v>
                </c:pt>
                <c:pt idx="21865">
                  <c:v>746.61</c:v>
                </c:pt>
                <c:pt idx="21866">
                  <c:v>740.36</c:v>
                </c:pt>
                <c:pt idx="21867">
                  <c:v>734.39</c:v>
                </c:pt>
                <c:pt idx="21868">
                  <c:v>720.77</c:v>
                </c:pt>
                <c:pt idx="21869">
                  <c:v>692.85</c:v>
                </c:pt>
                <c:pt idx="21870">
                  <c:v>677.53</c:v>
                </c:pt>
                <c:pt idx="21871">
                  <c:v>721.44</c:v>
                </c:pt>
                <c:pt idx="21872">
                  <c:v>767.59</c:v>
                </c:pt>
                <c:pt idx="21873">
                  <c:v>825.87</c:v>
                </c:pt>
                <c:pt idx="21874">
                  <c:v>869.94</c:v>
                </c:pt>
                <c:pt idx="21875">
                  <c:v>898.91</c:v>
                </c:pt>
                <c:pt idx="21876">
                  <c:v>920.67</c:v>
                </c:pt>
                <c:pt idx="21877">
                  <c:v>919.75</c:v>
                </c:pt>
                <c:pt idx="21878">
                  <c:v>909.73</c:v>
                </c:pt>
                <c:pt idx="21879">
                  <c:v>873.13</c:v>
                </c:pt>
                <c:pt idx="21880">
                  <c:v>853.44</c:v>
                </c:pt>
                <c:pt idx="21881">
                  <c:v>854.27</c:v>
                </c:pt>
                <c:pt idx="21882">
                  <c:v>929.82</c:v>
                </c:pt>
                <c:pt idx="21883">
                  <c:v>947.51</c:v>
                </c:pt>
                <c:pt idx="21884">
                  <c:v>938.51</c:v>
                </c:pt>
                <c:pt idx="21885">
                  <c:v>915.49</c:v>
                </c:pt>
                <c:pt idx="21886">
                  <c:v>865.24</c:v>
                </c:pt>
                <c:pt idx="21887">
                  <c:v>814.09</c:v>
                </c:pt>
                <c:pt idx="21888">
                  <c:v>774.01</c:v>
                </c:pt>
                <c:pt idx="21889">
                  <c:v>749.79</c:v>
                </c:pt>
                <c:pt idx="21890">
                  <c:v>737.35</c:v>
                </c:pt>
                <c:pt idx="21891">
                  <c:v>728.89</c:v>
                </c:pt>
                <c:pt idx="21892">
                  <c:v>737.62</c:v>
                </c:pt>
                <c:pt idx="21893">
                  <c:v>756.68</c:v>
                </c:pt>
                <c:pt idx="21894">
                  <c:v>806.75</c:v>
                </c:pt>
                <c:pt idx="21895">
                  <c:v>993.49</c:v>
                </c:pt>
                <c:pt idx="21896">
                  <c:v>1157.69</c:v>
                </c:pt>
                <c:pt idx="21897">
                  <c:v>1257.74</c:v>
                </c:pt>
                <c:pt idx="21898">
                  <c:v>1307.43</c:v>
                </c:pt>
                <c:pt idx="21899">
                  <c:v>1306.99</c:v>
                </c:pt>
                <c:pt idx="21900">
                  <c:v>1292.99</c:v>
                </c:pt>
                <c:pt idx="21901">
                  <c:v>1317.06</c:v>
                </c:pt>
                <c:pt idx="21902">
                  <c:v>1314.32</c:v>
                </c:pt>
                <c:pt idx="21903">
                  <c:v>1238.1600000000001</c:v>
                </c:pt>
                <c:pt idx="21904">
                  <c:v>1177.67</c:v>
                </c:pt>
                <c:pt idx="21905">
                  <c:v>1067.81</c:v>
                </c:pt>
                <c:pt idx="21906">
                  <c:v>1106.94</c:v>
                </c:pt>
                <c:pt idx="21907">
                  <c:v>1092.1099999999999</c:v>
                </c:pt>
                <c:pt idx="21908">
                  <c:v>1062.1500000000001</c:v>
                </c:pt>
                <c:pt idx="21909">
                  <c:v>1000</c:v>
                </c:pt>
                <c:pt idx="21910">
                  <c:v>938.75</c:v>
                </c:pt>
                <c:pt idx="21911">
                  <c:v>888.21</c:v>
                </c:pt>
                <c:pt idx="21912">
                  <c:v>847.78</c:v>
                </c:pt>
                <c:pt idx="21913">
                  <c:v>825.99</c:v>
                </c:pt>
                <c:pt idx="21914">
                  <c:v>806.4</c:v>
                </c:pt>
                <c:pt idx="21915">
                  <c:v>775.86</c:v>
                </c:pt>
                <c:pt idx="21916">
                  <c:v>790.29</c:v>
                </c:pt>
                <c:pt idx="21917">
                  <c:v>788.07</c:v>
                </c:pt>
                <c:pt idx="21918">
                  <c:v>839.63</c:v>
                </c:pt>
                <c:pt idx="21919">
                  <c:v>1004.01</c:v>
                </c:pt>
                <c:pt idx="21920">
                  <c:v>1155.76</c:v>
                </c:pt>
                <c:pt idx="21921">
                  <c:v>1250.74</c:v>
                </c:pt>
                <c:pt idx="21922">
                  <c:v>1282.4000000000001</c:v>
                </c:pt>
                <c:pt idx="21923">
                  <c:v>1288.1099999999999</c:v>
                </c:pt>
                <c:pt idx="21924">
                  <c:v>1283.26</c:v>
                </c:pt>
                <c:pt idx="21925">
                  <c:v>1275.7</c:v>
                </c:pt>
                <c:pt idx="21926">
                  <c:v>1208.72</c:v>
                </c:pt>
                <c:pt idx="21927">
                  <c:v>1174.49</c:v>
                </c:pt>
                <c:pt idx="21928">
                  <c:v>1115.18</c:v>
                </c:pt>
                <c:pt idx="21929">
                  <c:v>1028.1199999999999</c:v>
                </c:pt>
                <c:pt idx="21930">
                  <c:v>1086.44</c:v>
                </c:pt>
                <c:pt idx="21931">
                  <c:v>1082.81</c:v>
                </c:pt>
                <c:pt idx="21932">
                  <c:v>1035.42</c:v>
                </c:pt>
                <c:pt idx="21933">
                  <c:v>975.48</c:v>
                </c:pt>
                <c:pt idx="21934">
                  <c:v>917.53</c:v>
                </c:pt>
                <c:pt idx="21935">
                  <c:v>864.03</c:v>
                </c:pt>
                <c:pt idx="21936">
                  <c:v>821.64</c:v>
                </c:pt>
                <c:pt idx="21937">
                  <c:v>797.67</c:v>
                </c:pt>
                <c:pt idx="21938">
                  <c:v>775.72</c:v>
                </c:pt>
                <c:pt idx="21939">
                  <c:v>765.89</c:v>
                </c:pt>
                <c:pt idx="21940">
                  <c:v>775.27</c:v>
                </c:pt>
                <c:pt idx="21941">
                  <c:v>808.6</c:v>
                </c:pt>
                <c:pt idx="21942">
                  <c:v>833.56</c:v>
                </c:pt>
                <c:pt idx="21943">
                  <c:v>988.21</c:v>
                </c:pt>
                <c:pt idx="21944">
                  <c:v>1105.3800000000001</c:v>
                </c:pt>
                <c:pt idx="21945">
                  <c:v>1172.04</c:v>
                </c:pt>
                <c:pt idx="21946">
                  <c:v>1195.71</c:v>
                </c:pt>
                <c:pt idx="21947">
                  <c:v>1182.71</c:v>
                </c:pt>
                <c:pt idx="21948">
                  <c:v>1202.3800000000001</c:v>
                </c:pt>
                <c:pt idx="21949">
                  <c:v>1225.49</c:v>
                </c:pt>
                <c:pt idx="21950">
                  <c:v>1220.92</c:v>
                </c:pt>
                <c:pt idx="21951">
                  <c:v>1174.8900000000001</c:v>
                </c:pt>
                <c:pt idx="21952">
                  <c:v>1100.81</c:v>
                </c:pt>
                <c:pt idx="21953">
                  <c:v>1025</c:v>
                </c:pt>
                <c:pt idx="21954">
                  <c:v>1057.3499999999999</c:v>
                </c:pt>
                <c:pt idx="21955">
                  <c:v>1041.1300000000001</c:v>
                </c:pt>
                <c:pt idx="21956">
                  <c:v>1006.09</c:v>
                </c:pt>
                <c:pt idx="21957">
                  <c:v>945.42</c:v>
                </c:pt>
                <c:pt idx="21958">
                  <c:v>888.2</c:v>
                </c:pt>
                <c:pt idx="21959">
                  <c:v>825.89</c:v>
                </c:pt>
                <c:pt idx="21960">
                  <c:v>784.04</c:v>
                </c:pt>
                <c:pt idx="21961">
                  <c:v>762</c:v>
                </c:pt>
                <c:pt idx="21962">
                  <c:v>752.97</c:v>
                </c:pt>
                <c:pt idx="21963">
                  <c:v>748.98</c:v>
                </c:pt>
                <c:pt idx="21964">
                  <c:v>762.3</c:v>
                </c:pt>
                <c:pt idx="21965">
                  <c:v>803.22</c:v>
                </c:pt>
                <c:pt idx="21966">
                  <c:v>819.53</c:v>
                </c:pt>
                <c:pt idx="21967">
                  <c:v>992.02</c:v>
                </c:pt>
                <c:pt idx="21968">
                  <c:v>1094.47</c:v>
                </c:pt>
                <c:pt idx="21969">
                  <c:v>1181.92</c:v>
                </c:pt>
                <c:pt idx="21970">
                  <c:v>1226.6500000000001</c:v>
                </c:pt>
                <c:pt idx="21971">
                  <c:v>1220.69</c:v>
                </c:pt>
                <c:pt idx="21972">
                  <c:v>1208.8499999999999</c:v>
                </c:pt>
                <c:pt idx="21973">
                  <c:v>1212.9000000000001</c:v>
                </c:pt>
                <c:pt idx="21974">
                  <c:v>1218.71</c:v>
                </c:pt>
                <c:pt idx="21975">
                  <c:v>1175.8499999999999</c:v>
                </c:pt>
                <c:pt idx="21976">
                  <c:v>1094.73</c:v>
                </c:pt>
                <c:pt idx="21977">
                  <c:v>1010.34</c:v>
                </c:pt>
                <c:pt idx="21978">
                  <c:v>1054.3499999999999</c:v>
                </c:pt>
                <c:pt idx="21979">
                  <c:v>1037.6500000000001</c:v>
                </c:pt>
                <c:pt idx="21980">
                  <c:v>995.2</c:v>
                </c:pt>
                <c:pt idx="21981">
                  <c:v>946.06</c:v>
                </c:pt>
                <c:pt idx="21982">
                  <c:v>891.92</c:v>
                </c:pt>
                <c:pt idx="21983">
                  <c:v>850.89</c:v>
                </c:pt>
                <c:pt idx="21984">
                  <c:v>804.05</c:v>
                </c:pt>
                <c:pt idx="21985">
                  <c:v>780.01</c:v>
                </c:pt>
                <c:pt idx="21986">
                  <c:v>741.33</c:v>
                </c:pt>
                <c:pt idx="21987">
                  <c:v>735.39</c:v>
                </c:pt>
                <c:pt idx="21988">
                  <c:v>748.76</c:v>
                </c:pt>
                <c:pt idx="21989">
                  <c:v>780.61</c:v>
                </c:pt>
                <c:pt idx="21990">
                  <c:v>816.99</c:v>
                </c:pt>
                <c:pt idx="21991">
                  <c:v>945.54</c:v>
                </c:pt>
                <c:pt idx="21992">
                  <c:v>1047.8599999999999</c:v>
                </c:pt>
                <c:pt idx="21993">
                  <c:v>1114.93</c:v>
                </c:pt>
                <c:pt idx="21994">
                  <c:v>1147.5</c:v>
                </c:pt>
                <c:pt idx="21995">
                  <c:v>1137.8699999999999</c:v>
                </c:pt>
                <c:pt idx="21996">
                  <c:v>1138.9000000000001</c:v>
                </c:pt>
                <c:pt idx="21997">
                  <c:v>1151.3499999999999</c:v>
                </c:pt>
                <c:pt idx="21998">
                  <c:v>1131.72</c:v>
                </c:pt>
                <c:pt idx="21999">
                  <c:v>1102.31</c:v>
                </c:pt>
                <c:pt idx="22000">
                  <c:v>1024.5999999999999</c:v>
                </c:pt>
                <c:pt idx="22001">
                  <c:v>965.53</c:v>
                </c:pt>
                <c:pt idx="22002">
                  <c:v>1024.5</c:v>
                </c:pt>
                <c:pt idx="22003">
                  <c:v>1000.95</c:v>
                </c:pt>
                <c:pt idx="22004">
                  <c:v>958.8</c:v>
                </c:pt>
                <c:pt idx="22005">
                  <c:v>894.69</c:v>
                </c:pt>
                <c:pt idx="22006">
                  <c:v>844.78</c:v>
                </c:pt>
                <c:pt idx="22007">
                  <c:v>808.84</c:v>
                </c:pt>
                <c:pt idx="22008">
                  <c:v>779.45</c:v>
                </c:pt>
                <c:pt idx="22009">
                  <c:v>752.38</c:v>
                </c:pt>
                <c:pt idx="22010">
                  <c:v>737.88</c:v>
                </c:pt>
                <c:pt idx="22011">
                  <c:v>725.3</c:v>
                </c:pt>
                <c:pt idx="22012">
                  <c:v>725.34</c:v>
                </c:pt>
                <c:pt idx="22013">
                  <c:v>703.54</c:v>
                </c:pt>
                <c:pt idx="22014">
                  <c:v>728.79</c:v>
                </c:pt>
                <c:pt idx="22015">
                  <c:v>843.1</c:v>
                </c:pt>
                <c:pt idx="22016">
                  <c:v>962.21</c:v>
                </c:pt>
                <c:pt idx="22017">
                  <c:v>1056.95</c:v>
                </c:pt>
                <c:pt idx="22018">
                  <c:v>1094.25</c:v>
                </c:pt>
                <c:pt idx="22019">
                  <c:v>1095.6099999999999</c:v>
                </c:pt>
                <c:pt idx="22020">
                  <c:v>1064.82</c:v>
                </c:pt>
                <c:pt idx="22021">
                  <c:v>1036.69</c:v>
                </c:pt>
                <c:pt idx="22022">
                  <c:v>997.07</c:v>
                </c:pt>
                <c:pt idx="22023">
                  <c:v>954.79</c:v>
                </c:pt>
                <c:pt idx="22024">
                  <c:v>920.93</c:v>
                </c:pt>
                <c:pt idx="22025">
                  <c:v>919.36</c:v>
                </c:pt>
                <c:pt idx="22026">
                  <c:v>990.16</c:v>
                </c:pt>
                <c:pt idx="22027">
                  <c:v>993.42</c:v>
                </c:pt>
                <c:pt idx="22028">
                  <c:v>963.52</c:v>
                </c:pt>
                <c:pt idx="22029">
                  <c:v>921.41</c:v>
                </c:pt>
                <c:pt idx="22030">
                  <c:v>879.89</c:v>
                </c:pt>
                <c:pt idx="22031">
                  <c:v>831.72</c:v>
                </c:pt>
                <c:pt idx="22032">
                  <c:v>802.18</c:v>
                </c:pt>
                <c:pt idx="22033">
                  <c:v>769.15</c:v>
                </c:pt>
                <c:pt idx="22034">
                  <c:v>757.86</c:v>
                </c:pt>
                <c:pt idx="22035">
                  <c:v>746.17</c:v>
                </c:pt>
                <c:pt idx="22036">
                  <c:v>749.98</c:v>
                </c:pt>
                <c:pt idx="22037">
                  <c:v>730.93</c:v>
                </c:pt>
                <c:pt idx="22038">
                  <c:v>689.61</c:v>
                </c:pt>
                <c:pt idx="22039">
                  <c:v>743.22</c:v>
                </c:pt>
                <c:pt idx="22040">
                  <c:v>779.93</c:v>
                </c:pt>
                <c:pt idx="22041">
                  <c:v>854.2</c:v>
                </c:pt>
                <c:pt idx="22042">
                  <c:v>897.02</c:v>
                </c:pt>
                <c:pt idx="22043">
                  <c:v>926.8</c:v>
                </c:pt>
                <c:pt idx="22044">
                  <c:v>953.05</c:v>
                </c:pt>
                <c:pt idx="22045">
                  <c:v>930.78</c:v>
                </c:pt>
                <c:pt idx="22046">
                  <c:v>951.26</c:v>
                </c:pt>
                <c:pt idx="22047">
                  <c:v>929.53</c:v>
                </c:pt>
                <c:pt idx="22048">
                  <c:v>884.24</c:v>
                </c:pt>
                <c:pt idx="22049">
                  <c:v>897.01</c:v>
                </c:pt>
                <c:pt idx="22050">
                  <c:v>973.55</c:v>
                </c:pt>
                <c:pt idx="22051">
                  <c:v>1007.64</c:v>
                </c:pt>
                <c:pt idx="22052">
                  <c:v>998.43</c:v>
                </c:pt>
                <c:pt idx="22053">
                  <c:v>959.69</c:v>
                </c:pt>
                <c:pt idx="22054">
                  <c:v>915.78</c:v>
                </c:pt>
                <c:pt idx="22055">
                  <c:v>859.48</c:v>
                </c:pt>
                <c:pt idx="22056">
                  <c:v>801.97</c:v>
                </c:pt>
                <c:pt idx="22057">
                  <c:v>789.28</c:v>
                </c:pt>
                <c:pt idx="22058">
                  <c:v>776.27</c:v>
                </c:pt>
                <c:pt idx="22059">
                  <c:v>767.73</c:v>
                </c:pt>
                <c:pt idx="22060">
                  <c:v>774.72</c:v>
                </c:pt>
                <c:pt idx="22061">
                  <c:v>788.39</c:v>
                </c:pt>
                <c:pt idx="22062">
                  <c:v>841.89</c:v>
                </c:pt>
                <c:pt idx="22063">
                  <c:v>1031.72</c:v>
                </c:pt>
                <c:pt idx="22064">
                  <c:v>1156.8800000000001</c:v>
                </c:pt>
                <c:pt idx="22065">
                  <c:v>1259.29</c:v>
                </c:pt>
                <c:pt idx="22066">
                  <c:v>1306.53</c:v>
                </c:pt>
                <c:pt idx="22067">
                  <c:v>1296.0999999999999</c:v>
                </c:pt>
                <c:pt idx="22068">
                  <c:v>1306.83</c:v>
                </c:pt>
                <c:pt idx="22069">
                  <c:v>1292.08</c:v>
                </c:pt>
                <c:pt idx="22070">
                  <c:v>1255.1199999999999</c:v>
                </c:pt>
                <c:pt idx="22071">
                  <c:v>1187.3699999999999</c:v>
                </c:pt>
                <c:pt idx="22072">
                  <c:v>1104.8399999999999</c:v>
                </c:pt>
                <c:pt idx="22073">
                  <c:v>1040.79</c:v>
                </c:pt>
                <c:pt idx="22074">
                  <c:v>1055.7</c:v>
                </c:pt>
                <c:pt idx="22075">
                  <c:v>1026.58</c:v>
                </c:pt>
                <c:pt idx="22076">
                  <c:v>992.69</c:v>
                </c:pt>
                <c:pt idx="22077">
                  <c:v>956.12</c:v>
                </c:pt>
                <c:pt idx="22078">
                  <c:v>881.15</c:v>
                </c:pt>
                <c:pt idx="22079">
                  <c:v>833.35</c:v>
                </c:pt>
                <c:pt idx="22080">
                  <c:v>788.26</c:v>
                </c:pt>
                <c:pt idx="22081">
                  <c:v>769.18</c:v>
                </c:pt>
                <c:pt idx="22082">
                  <c:v>746.95</c:v>
                </c:pt>
                <c:pt idx="22083">
                  <c:v>748.94</c:v>
                </c:pt>
                <c:pt idx="22084">
                  <c:v>757.7</c:v>
                </c:pt>
                <c:pt idx="22085">
                  <c:v>783.4</c:v>
                </c:pt>
                <c:pt idx="22086">
                  <c:v>817.21</c:v>
                </c:pt>
                <c:pt idx="22087">
                  <c:v>985.23</c:v>
                </c:pt>
                <c:pt idx="22088">
                  <c:v>1093.8599999999999</c:v>
                </c:pt>
                <c:pt idx="22089">
                  <c:v>1183.19</c:v>
                </c:pt>
                <c:pt idx="22090">
                  <c:v>1221.03</c:v>
                </c:pt>
                <c:pt idx="22091">
                  <c:v>1225.5</c:v>
                </c:pt>
                <c:pt idx="22092">
                  <c:v>1232.9000000000001</c:v>
                </c:pt>
                <c:pt idx="22093">
                  <c:v>1271.1400000000001</c:v>
                </c:pt>
                <c:pt idx="22094">
                  <c:v>1274.21</c:v>
                </c:pt>
                <c:pt idx="22095">
                  <c:v>1222.98</c:v>
                </c:pt>
                <c:pt idx="22096">
                  <c:v>1137.5899999999999</c:v>
                </c:pt>
                <c:pt idx="22097">
                  <c:v>1048.97</c:v>
                </c:pt>
                <c:pt idx="22098">
                  <c:v>1083.5999999999999</c:v>
                </c:pt>
                <c:pt idx="22099">
                  <c:v>1075.76</c:v>
                </c:pt>
                <c:pt idx="22100">
                  <c:v>1019.19</c:v>
                </c:pt>
                <c:pt idx="22101">
                  <c:v>984.26</c:v>
                </c:pt>
                <c:pt idx="22102">
                  <c:v>902.18</c:v>
                </c:pt>
                <c:pt idx="22103">
                  <c:v>881.08</c:v>
                </c:pt>
                <c:pt idx="22104">
                  <c:v>834.66</c:v>
                </c:pt>
                <c:pt idx="22105">
                  <c:v>808.8</c:v>
                </c:pt>
                <c:pt idx="22106">
                  <c:v>791.97</c:v>
                </c:pt>
                <c:pt idx="22107">
                  <c:v>787.74</c:v>
                </c:pt>
                <c:pt idx="22108">
                  <c:v>794.57</c:v>
                </c:pt>
                <c:pt idx="22109">
                  <c:v>810.58</c:v>
                </c:pt>
                <c:pt idx="22110">
                  <c:v>848.23</c:v>
                </c:pt>
                <c:pt idx="22111">
                  <c:v>1012.8</c:v>
                </c:pt>
                <c:pt idx="22112">
                  <c:v>1149.6500000000001</c:v>
                </c:pt>
                <c:pt idx="22113">
                  <c:v>1227.82</c:v>
                </c:pt>
                <c:pt idx="22114">
                  <c:v>1266.1300000000001</c:v>
                </c:pt>
                <c:pt idx="22115">
                  <c:v>1267.29</c:v>
                </c:pt>
                <c:pt idx="22116">
                  <c:v>1249.81</c:v>
                </c:pt>
                <c:pt idx="22117">
                  <c:v>1219.8900000000001</c:v>
                </c:pt>
                <c:pt idx="22118">
                  <c:v>1192.49</c:v>
                </c:pt>
                <c:pt idx="22119">
                  <c:v>1145.06</c:v>
                </c:pt>
                <c:pt idx="22120">
                  <c:v>1066.4100000000001</c:v>
                </c:pt>
                <c:pt idx="22121">
                  <c:v>996.08</c:v>
                </c:pt>
                <c:pt idx="22122">
                  <c:v>1065.7</c:v>
                </c:pt>
                <c:pt idx="22123">
                  <c:v>1049.8800000000001</c:v>
                </c:pt>
                <c:pt idx="22124">
                  <c:v>1012.04</c:v>
                </c:pt>
                <c:pt idx="22125">
                  <c:v>973.81</c:v>
                </c:pt>
                <c:pt idx="22126">
                  <c:v>904.25</c:v>
                </c:pt>
                <c:pt idx="22127">
                  <c:v>836.59</c:v>
                </c:pt>
                <c:pt idx="22128">
                  <c:v>787.97</c:v>
                </c:pt>
                <c:pt idx="22129">
                  <c:v>779.8</c:v>
                </c:pt>
                <c:pt idx="22130">
                  <c:v>765.9</c:v>
                </c:pt>
                <c:pt idx="22131">
                  <c:v>759.12</c:v>
                </c:pt>
                <c:pt idx="22132">
                  <c:v>775.65</c:v>
                </c:pt>
                <c:pt idx="22133">
                  <c:v>795.45</c:v>
                </c:pt>
                <c:pt idx="22134">
                  <c:v>822.94</c:v>
                </c:pt>
                <c:pt idx="22135">
                  <c:v>999.99</c:v>
                </c:pt>
                <c:pt idx="22136">
                  <c:v>1115.73</c:v>
                </c:pt>
                <c:pt idx="22137">
                  <c:v>1198.71</c:v>
                </c:pt>
                <c:pt idx="22138">
                  <c:v>1243.0999999999999</c:v>
                </c:pt>
                <c:pt idx="22139">
                  <c:v>1251.3800000000001</c:v>
                </c:pt>
                <c:pt idx="22140">
                  <c:v>1265.1500000000001</c:v>
                </c:pt>
                <c:pt idx="22141">
                  <c:v>1257.48</c:v>
                </c:pt>
                <c:pt idx="22142">
                  <c:v>1243.4000000000001</c:v>
                </c:pt>
                <c:pt idx="22143">
                  <c:v>1183.53</c:v>
                </c:pt>
                <c:pt idx="22144">
                  <c:v>1090.56</c:v>
                </c:pt>
                <c:pt idx="22145">
                  <c:v>1004.11</c:v>
                </c:pt>
                <c:pt idx="22146">
                  <c:v>1050.43</c:v>
                </c:pt>
                <c:pt idx="22147">
                  <c:v>1036.83</c:v>
                </c:pt>
                <c:pt idx="22148">
                  <c:v>990.52</c:v>
                </c:pt>
                <c:pt idx="22149">
                  <c:v>966.79</c:v>
                </c:pt>
                <c:pt idx="22150">
                  <c:v>904.74</c:v>
                </c:pt>
                <c:pt idx="22151">
                  <c:v>846.42</c:v>
                </c:pt>
                <c:pt idx="22152">
                  <c:v>814.55</c:v>
                </c:pt>
                <c:pt idx="22153">
                  <c:v>788.68</c:v>
                </c:pt>
                <c:pt idx="22154">
                  <c:v>767.15</c:v>
                </c:pt>
                <c:pt idx="22155">
                  <c:v>761.75</c:v>
                </c:pt>
                <c:pt idx="22156">
                  <c:v>772.31</c:v>
                </c:pt>
                <c:pt idx="22157">
                  <c:v>793.44</c:v>
                </c:pt>
                <c:pt idx="22158">
                  <c:v>824.44</c:v>
                </c:pt>
                <c:pt idx="22159">
                  <c:v>1006.36</c:v>
                </c:pt>
                <c:pt idx="22160">
                  <c:v>1133.33</c:v>
                </c:pt>
                <c:pt idx="22161">
                  <c:v>1229.1400000000001</c:v>
                </c:pt>
                <c:pt idx="22162">
                  <c:v>1271.19</c:v>
                </c:pt>
                <c:pt idx="22163">
                  <c:v>1265.3800000000001</c:v>
                </c:pt>
                <c:pt idx="22164">
                  <c:v>1258.77</c:v>
                </c:pt>
                <c:pt idx="22165">
                  <c:v>1271.8599999999999</c:v>
                </c:pt>
                <c:pt idx="22166">
                  <c:v>1239.67</c:v>
                </c:pt>
                <c:pt idx="22167">
                  <c:v>1199.6500000000001</c:v>
                </c:pt>
                <c:pt idx="22168">
                  <c:v>1122.6500000000001</c:v>
                </c:pt>
                <c:pt idx="22169">
                  <c:v>1040.23</c:v>
                </c:pt>
                <c:pt idx="22170">
                  <c:v>1098.32</c:v>
                </c:pt>
                <c:pt idx="22171">
                  <c:v>1084.5</c:v>
                </c:pt>
                <c:pt idx="22172">
                  <c:v>1041.74</c:v>
                </c:pt>
                <c:pt idx="22173">
                  <c:v>991.9</c:v>
                </c:pt>
                <c:pt idx="22174">
                  <c:v>931.81</c:v>
                </c:pt>
                <c:pt idx="22175">
                  <c:v>887.48</c:v>
                </c:pt>
                <c:pt idx="22176">
                  <c:v>840.25</c:v>
                </c:pt>
                <c:pt idx="22177">
                  <c:v>808.96</c:v>
                </c:pt>
                <c:pt idx="22178">
                  <c:v>787.35</c:v>
                </c:pt>
                <c:pt idx="22179">
                  <c:v>774.22</c:v>
                </c:pt>
                <c:pt idx="22180">
                  <c:v>772.37</c:v>
                </c:pt>
                <c:pt idx="22181">
                  <c:v>776.67</c:v>
                </c:pt>
                <c:pt idx="22182">
                  <c:v>782.71</c:v>
                </c:pt>
                <c:pt idx="22183">
                  <c:v>882.73</c:v>
                </c:pt>
                <c:pt idx="22184">
                  <c:v>1006.08</c:v>
                </c:pt>
                <c:pt idx="22185">
                  <c:v>1090.98</c:v>
                </c:pt>
                <c:pt idx="22186">
                  <c:v>1124.0899999999999</c:v>
                </c:pt>
                <c:pt idx="22187">
                  <c:v>1118.42</c:v>
                </c:pt>
                <c:pt idx="22188">
                  <c:v>1073.02</c:v>
                </c:pt>
                <c:pt idx="22189">
                  <c:v>1010.78</c:v>
                </c:pt>
                <c:pt idx="22190">
                  <c:v>996.53</c:v>
                </c:pt>
                <c:pt idx="22191">
                  <c:v>970</c:v>
                </c:pt>
                <c:pt idx="22192">
                  <c:v>940.86</c:v>
                </c:pt>
                <c:pt idx="22193">
                  <c:v>934.05</c:v>
                </c:pt>
                <c:pt idx="22194">
                  <c:v>995.89</c:v>
                </c:pt>
                <c:pt idx="22195">
                  <c:v>1006.16</c:v>
                </c:pt>
                <c:pt idx="22196">
                  <c:v>969.72</c:v>
                </c:pt>
                <c:pt idx="22197">
                  <c:v>935.26</c:v>
                </c:pt>
                <c:pt idx="22198">
                  <c:v>893.5</c:v>
                </c:pt>
                <c:pt idx="22199">
                  <c:v>831.06</c:v>
                </c:pt>
                <c:pt idx="22200">
                  <c:v>799.26</c:v>
                </c:pt>
                <c:pt idx="22201">
                  <c:v>778.63</c:v>
                </c:pt>
                <c:pt idx="22202">
                  <c:v>773.85</c:v>
                </c:pt>
                <c:pt idx="22203">
                  <c:v>756.04</c:v>
                </c:pt>
                <c:pt idx="22204">
                  <c:v>741.71</c:v>
                </c:pt>
                <c:pt idx="22205">
                  <c:v>701.89</c:v>
                </c:pt>
                <c:pt idx="22206">
                  <c:v>691.67</c:v>
                </c:pt>
                <c:pt idx="22207">
                  <c:v>754.49</c:v>
                </c:pt>
                <c:pt idx="22208">
                  <c:v>795.07</c:v>
                </c:pt>
                <c:pt idx="22209">
                  <c:v>838.48</c:v>
                </c:pt>
                <c:pt idx="22210">
                  <c:v>878.1</c:v>
                </c:pt>
                <c:pt idx="22211">
                  <c:v>899.19</c:v>
                </c:pt>
                <c:pt idx="22212">
                  <c:v>912.94</c:v>
                </c:pt>
                <c:pt idx="22213">
                  <c:v>912.85</c:v>
                </c:pt>
                <c:pt idx="22214">
                  <c:v>892.65</c:v>
                </c:pt>
                <c:pt idx="22215">
                  <c:v>878.73</c:v>
                </c:pt>
                <c:pt idx="22216">
                  <c:v>870.22</c:v>
                </c:pt>
                <c:pt idx="22217">
                  <c:v>866.17</c:v>
                </c:pt>
                <c:pt idx="22218">
                  <c:v>949.36</c:v>
                </c:pt>
                <c:pt idx="22219">
                  <c:v>974.3</c:v>
                </c:pt>
                <c:pt idx="22220">
                  <c:v>961.23</c:v>
                </c:pt>
                <c:pt idx="22221">
                  <c:v>940.36</c:v>
                </c:pt>
                <c:pt idx="22222">
                  <c:v>892.07</c:v>
                </c:pt>
                <c:pt idx="22223">
                  <c:v>842.11</c:v>
                </c:pt>
                <c:pt idx="22224">
                  <c:v>805.15</c:v>
                </c:pt>
                <c:pt idx="22225">
                  <c:v>775.2</c:v>
                </c:pt>
                <c:pt idx="22226">
                  <c:v>766.47</c:v>
                </c:pt>
                <c:pt idx="22227">
                  <c:v>751.58</c:v>
                </c:pt>
                <c:pt idx="22228">
                  <c:v>757.46</c:v>
                </c:pt>
                <c:pt idx="22229">
                  <c:v>793.86</c:v>
                </c:pt>
                <c:pt idx="22230">
                  <c:v>831.61</c:v>
                </c:pt>
                <c:pt idx="22231">
                  <c:v>1018.61</c:v>
                </c:pt>
                <c:pt idx="22232">
                  <c:v>1171.8</c:v>
                </c:pt>
                <c:pt idx="22233">
                  <c:v>1257.48</c:v>
                </c:pt>
                <c:pt idx="22234">
                  <c:v>1314.61</c:v>
                </c:pt>
                <c:pt idx="22235">
                  <c:v>1319.47</c:v>
                </c:pt>
                <c:pt idx="22236">
                  <c:v>1306.6199999999999</c:v>
                </c:pt>
                <c:pt idx="22237">
                  <c:v>1312.44</c:v>
                </c:pt>
                <c:pt idx="22238">
                  <c:v>1301.05</c:v>
                </c:pt>
                <c:pt idx="22239">
                  <c:v>1260.4000000000001</c:v>
                </c:pt>
                <c:pt idx="22240">
                  <c:v>1156.5999999999999</c:v>
                </c:pt>
                <c:pt idx="22241">
                  <c:v>1054.0999999999999</c:v>
                </c:pt>
                <c:pt idx="22242">
                  <c:v>1086.57</c:v>
                </c:pt>
                <c:pt idx="22243">
                  <c:v>1083.3900000000001</c:v>
                </c:pt>
                <c:pt idx="22244">
                  <c:v>1020.6</c:v>
                </c:pt>
                <c:pt idx="22245">
                  <c:v>973.78</c:v>
                </c:pt>
                <c:pt idx="22246">
                  <c:v>932.7</c:v>
                </c:pt>
                <c:pt idx="22247">
                  <c:v>889.52</c:v>
                </c:pt>
                <c:pt idx="22248">
                  <c:v>845.53</c:v>
                </c:pt>
                <c:pt idx="22249">
                  <c:v>810.13</c:v>
                </c:pt>
                <c:pt idx="22250">
                  <c:v>802.88</c:v>
                </c:pt>
                <c:pt idx="22251">
                  <c:v>792.22</c:v>
                </c:pt>
                <c:pt idx="22252">
                  <c:v>801.92</c:v>
                </c:pt>
                <c:pt idx="22253">
                  <c:v>817.31</c:v>
                </c:pt>
                <c:pt idx="22254">
                  <c:v>862.63</c:v>
                </c:pt>
                <c:pt idx="22255">
                  <c:v>1021.59</c:v>
                </c:pt>
                <c:pt idx="22256">
                  <c:v>1148.48</c:v>
                </c:pt>
                <c:pt idx="22257">
                  <c:v>1245.45</c:v>
                </c:pt>
                <c:pt idx="22258">
                  <c:v>1296.75</c:v>
                </c:pt>
                <c:pt idx="22259">
                  <c:v>1299.8800000000001</c:v>
                </c:pt>
                <c:pt idx="22260">
                  <c:v>1304.3499999999999</c:v>
                </c:pt>
                <c:pt idx="22261">
                  <c:v>1317.3</c:v>
                </c:pt>
                <c:pt idx="22262">
                  <c:v>1291.1500000000001</c:v>
                </c:pt>
                <c:pt idx="22263">
                  <c:v>1227.21</c:v>
                </c:pt>
                <c:pt idx="22264">
                  <c:v>1132.1600000000001</c:v>
                </c:pt>
                <c:pt idx="22265">
                  <c:v>1036.06</c:v>
                </c:pt>
                <c:pt idx="22266">
                  <c:v>1083.6500000000001</c:v>
                </c:pt>
                <c:pt idx="22267">
                  <c:v>1086.1400000000001</c:v>
                </c:pt>
                <c:pt idx="22268">
                  <c:v>1037.8699999999999</c:v>
                </c:pt>
                <c:pt idx="22269">
                  <c:v>991.79</c:v>
                </c:pt>
                <c:pt idx="22270">
                  <c:v>933.34</c:v>
                </c:pt>
                <c:pt idx="22271">
                  <c:v>869.82</c:v>
                </c:pt>
                <c:pt idx="22272">
                  <c:v>833.68</c:v>
                </c:pt>
                <c:pt idx="22273">
                  <c:v>807.57</c:v>
                </c:pt>
                <c:pt idx="22274">
                  <c:v>793</c:v>
                </c:pt>
                <c:pt idx="22275">
                  <c:v>781.04</c:v>
                </c:pt>
                <c:pt idx="22276">
                  <c:v>772.53</c:v>
                </c:pt>
                <c:pt idx="22277">
                  <c:v>800.46</c:v>
                </c:pt>
                <c:pt idx="22278">
                  <c:v>832.65</c:v>
                </c:pt>
                <c:pt idx="22279">
                  <c:v>1006.23</c:v>
                </c:pt>
                <c:pt idx="22280">
                  <c:v>1158.8399999999999</c:v>
                </c:pt>
                <c:pt idx="22281">
                  <c:v>1254.6300000000001</c:v>
                </c:pt>
                <c:pt idx="22282">
                  <c:v>1300.7</c:v>
                </c:pt>
                <c:pt idx="22283">
                  <c:v>1306.82</c:v>
                </c:pt>
                <c:pt idx="22284">
                  <c:v>1299.5</c:v>
                </c:pt>
                <c:pt idx="22285">
                  <c:v>1243.3599999999999</c:v>
                </c:pt>
                <c:pt idx="22286">
                  <c:v>1230.02</c:v>
                </c:pt>
                <c:pt idx="22287">
                  <c:v>1192.08</c:v>
                </c:pt>
                <c:pt idx="22288">
                  <c:v>1118.77</c:v>
                </c:pt>
                <c:pt idx="22289">
                  <c:v>1042.81</c:v>
                </c:pt>
                <c:pt idx="22290">
                  <c:v>1082.94</c:v>
                </c:pt>
                <c:pt idx="22291">
                  <c:v>1073.8699999999999</c:v>
                </c:pt>
                <c:pt idx="22292">
                  <c:v>1040.25</c:v>
                </c:pt>
                <c:pt idx="22293">
                  <c:v>992.82</c:v>
                </c:pt>
                <c:pt idx="22294">
                  <c:v>932.47</c:v>
                </c:pt>
                <c:pt idx="22295">
                  <c:v>872.25</c:v>
                </c:pt>
                <c:pt idx="22296">
                  <c:v>823.72</c:v>
                </c:pt>
                <c:pt idx="22297">
                  <c:v>802.04</c:v>
                </c:pt>
                <c:pt idx="22298">
                  <c:v>780.66</c:v>
                </c:pt>
                <c:pt idx="22299">
                  <c:v>767.37</c:v>
                </c:pt>
                <c:pt idx="22300">
                  <c:v>770.87</c:v>
                </c:pt>
                <c:pt idx="22301">
                  <c:v>790.88</c:v>
                </c:pt>
                <c:pt idx="22302">
                  <c:v>835.9</c:v>
                </c:pt>
                <c:pt idx="22303">
                  <c:v>1021.99</c:v>
                </c:pt>
                <c:pt idx="22304">
                  <c:v>1184.54</c:v>
                </c:pt>
                <c:pt idx="22305">
                  <c:v>1275.18</c:v>
                </c:pt>
                <c:pt idx="22306">
                  <c:v>1320.7</c:v>
                </c:pt>
                <c:pt idx="22307">
                  <c:v>1335.29</c:v>
                </c:pt>
                <c:pt idx="22308">
                  <c:v>1320.25</c:v>
                </c:pt>
                <c:pt idx="22309">
                  <c:v>1315.77</c:v>
                </c:pt>
                <c:pt idx="22310">
                  <c:v>1290.17</c:v>
                </c:pt>
                <c:pt idx="22311">
                  <c:v>1226.5</c:v>
                </c:pt>
                <c:pt idx="22312">
                  <c:v>1148.1099999999999</c:v>
                </c:pt>
                <c:pt idx="22313">
                  <c:v>1059.75</c:v>
                </c:pt>
                <c:pt idx="22314">
                  <c:v>1106.8800000000001</c:v>
                </c:pt>
                <c:pt idx="22315">
                  <c:v>1096.6600000000001</c:v>
                </c:pt>
                <c:pt idx="22316">
                  <c:v>1055.3900000000001</c:v>
                </c:pt>
                <c:pt idx="22317">
                  <c:v>1006.91</c:v>
                </c:pt>
                <c:pt idx="22318">
                  <c:v>920.05</c:v>
                </c:pt>
                <c:pt idx="22319">
                  <c:v>859.28</c:v>
                </c:pt>
                <c:pt idx="22320">
                  <c:v>827.3</c:v>
                </c:pt>
                <c:pt idx="22321">
                  <c:v>809.41</c:v>
                </c:pt>
                <c:pt idx="22322">
                  <c:v>798.4</c:v>
                </c:pt>
                <c:pt idx="22323">
                  <c:v>781.06</c:v>
                </c:pt>
                <c:pt idx="22324">
                  <c:v>790.04</c:v>
                </c:pt>
                <c:pt idx="22325">
                  <c:v>812.97</c:v>
                </c:pt>
                <c:pt idx="22326">
                  <c:v>838.22</c:v>
                </c:pt>
                <c:pt idx="22327">
                  <c:v>994.07</c:v>
                </c:pt>
                <c:pt idx="22328">
                  <c:v>1127.26</c:v>
                </c:pt>
                <c:pt idx="22329">
                  <c:v>1225.25</c:v>
                </c:pt>
                <c:pt idx="22330">
                  <c:v>1259.8699999999999</c:v>
                </c:pt>
                <c:pt idx="22331">
                  <c:v>1246.1600000000001</c:v>
                </c:pt>
                <c:pt idx="22332">
                  <c:v>1270.0999999999999</c:v>
                </c:pt>
                <c:pt idx="22333">
                  <c:v>1271.25</c:v>
                </c:pt>
                <c:pt idx="22334">
                  <c:v>1246.8599999999999</c:v>
                </c:pt>
                <c:pt idx="22335">
                  <c:v>1150.74</c:v>
                </c:pt>
                <c:pt idx="22336">
                  <c:v>1057.56</c:v>
                </c:pt>
                <c:pt idx="22337">
                  <c:v>999.04</c:v>
                </c:pt>
                <c:pt idx="22338">
                  <c:v>1030.23</c:v>
                </c:pt>
                <c:pt idx="22339">
                  <c:v>1029.69</c:v>
                </c:pt>
                <c:pt idx="22340">
                  <c:v>982.05</c:v>
                </c:pt>
                <c:pt idx="22341">
                  <c:v>945.32</c:v>
                </c:pt>
                <c:pt idx="22342">
                  <c:v>901.36</c:v>
                </c:pt>
                <c:pt idx="22343">
                  <c:v>853.34</c:v>
                </c:pt>
                <c:pt idx="22344">
                  <c:v>808.34</c:v>
                </c:pt>
                <c:pt idx="22345">
                  <c:v>791.27</c:v>
                </c:pt>
                <c:pt idx="22346">
                  <c:v>777.58</c:v>
                </c:pt>
                <c:pt idx="22347">
                  <c:v>762.49</c:v>
                </c:pt>
                <c:pt idx="22348">
                  <c:v>758.04</c:v>
                </c:pt>
                <c:pt idx="22349">
                  <c:v>774.86</c:v>
                </c:pt>
                <c:pt idx="22350">
                  <c:v>772.74</c:v>
                </c:pt>
                <c:pt idx="22351">
                  <c:v>867.6</c:v>
                </c:pt>
                <c:pt idx="22352">
                  <c:v>987.29</c:v>
                </c:pt>
                <c:pt idx="22353">
                  <c:v>1080.8599999999999</c:v>
                </c:pt>
                <c:pt idx="22354">
                  <c:v>1118</c:v>
                </c:pt>
                <c:pt idx="22355">
                  <c:v>1119.57</c:v>
                </c:pt>
                <c:pt idx="22356">
                  <c:v>1074.6400000000001</c:v>
                </c:pt>
                <c:pt idx="22357">
                  <c:v>1053.28</c:v>
                </c:pt>
                <c:pt idx="22358">
                  <c:v>1021.75</c:v>
                </c:pt>
                <c:pt idx="22359">
                  <c:v>994.94</c:v>
                </c:pt>
                <c:pt idx="22360">
                  <c:v>970.05</c:v>
                </c:pt>
                <c:pt idx="22361">
                  <c:v>950.38</c:v>
                </c:pt>
                <c:pt idx="22362">
                  <c:v>1027.74</c:v>
                </c:pt>
                <c:pt idx="22363">
                  <c:v>1032.93</c:v>
                </c:pt>
                <c:pt idx="22364">
                  <c:v>1009.42</c:v>
                </c:pt>
                <c:pt idx="22365">
                  <c:v>965.78</c:v>
                </c:pt>
                <c:pt idx="22366">
                  <c:v>918.4</c:v>
                </c:pt>
                <c:pt idx="22367">
                  <c:v>883.77</c:v>
                </c:pt>
                <c:pt idx="22368">
                  <c:v>835.31</c:v>
                </c:pt>
                <c:pt idx="22369">
                  <c:v>811.12</c:v>
                </c:pt>
                <c:pt idx="22370">
                  <c:v>787.04</c:v>
                </c:pt>
                <c:pt idx="22371">
                  <c:v>776.89</c:v>
                </c:pt>
                <c:pt idx="22372">
                  <c:v>768.16</c:v>
                </c:pt>
                <c:pt idx="22373">
                  <c:v>740.57</c:v>
                </c:pt>
                <c:pt idx="22374">
                  <c:v>715.54</c:v>
                </c:pt>
                <c:pt idx="22375">
                  <c:v>774.22</c:v>
                </c:pt>
                <c:pt idx="22376">
                  <c:v>822.16</c:v>
                </c:pt>
                <c:pt idx="22377">
                  <c:v>856.86</c:v>
                </c:pt>
                <c:pt idx="22378">
                  <c:v>913.95</c:v>
                </c:pt>
                <c:pt idx="22379">
                  <c:v>920.73</c:v>
                </c:pt>
                <c:pt idx="22380">
                  <c:v>948.43</c:v>
                </c:pt>
                <c:pt idx="22381">
                  <c:v>920.62</c:v>
                </c:pt>
                <c:pt idx="22382">
                  <c:v>907.88</c:v>
                </c:pt>
                <c:pt idx="22383">
                  <c:v>884.51</c:v>
                </c:pt>
                <c:pt idx="22384">
                  <c:v>872.84</c:v>
                </c:pt>
                <c:pt idx="22385">
                  <c:v>877.39</c:v>
                </c:pt>
                <c:pt idx="22386">
                  <c:v>957.58</c:v>
                </c:pt>
                <c:pt idx="22387">
                  <c:v>971.53</c:v>
                </c:pt>
                <c:pt idx="22388">
                  <c:v>967.51</c:v>
                </c:pt>
                <c:pt idx="22389">
                  <c:v>936.4</c:v>
                </c:pt>
                <c:pt idx="22390">
                  <c:v>891.38</c:v>
                </c:pt>
                <c:pt idx="22391">
                  <c:v>839.82</c:v>
                </c:pt>
                <c:pt idx="22392">
                  <c:v>806.25</c:v>
                </c:pt>
                <c:pt idx="22393">
                  <c:v>776.08</c:v>
                </c:pt>
                <c:pt idx="22394">
                  <c:v>767.43</c:v>
                </c:pt>
                <c:pt idx="22395">
                  <c:v>759.71</c:v>
                </c:pt>
                <c:pt idx="22396">
                  <c:v>769.82</c:v>
                </c:pt>
                <c:pt idx="22397">
                  <c:v>797.39</c:v>
                </c:pt>
                <c:pt idx="22398">
                  <c:v>843.67</c:v>
                </c:pt>
                <c:pt idx="22399">
                  <c:v>1040</c:v>
                </c:pt>
                <c:pt idx="22400">
                  <c:v>1171</c:v>
                </c:pt>
                <c:pt idx="22401">
                  <c:v>1262.68</c:v>
                </c:pt>
                <c:pt idx="22402">
                  <c:v>1309.73</c:v>
                </c:pt>
                <c:pt idx="22403">
                  <c:v>1293.3</c:v>
                </c:pt>
                <c:pt idx="22404">
                  <c:v>1301.3499999999999</c:v>
                </c:pt>
                <c:pt idx="22405">
                  <c:v>1302.5999999999999</c:v>
                </c:pt>
                <c:pt idx="22406">
                  <c:v>1281.32</c:v>
                </c:pt>
                <c:pt idx="22407">
                  <c:v>1227.55</c:v>
                </c:pt>
                <c:pt idx="22408">
                  <c:v>1137.49</c:v>
                </c:pt>
                <c:pt idx="22409">
                  <c:v>1050.7</c:v>
                </c:pt>
                <c:pt idx="22410">
                  <c:v>1100.54</c:v>
                </c:pt>
                <c:pt idx="22411">
                  <c:v>1103.1300000000001</c:v>
                </c:pt>
                <c:pt idx="22412">
                  <c:v>1052.26</c:v>
                </c:pt>
                <c:pt idx="22413">
                  <c:v>1013.06</c:v>
                </c:pt>
                <c:pt idx="22414">
                  <c:v>953.61</c:v>
                </c:pt>
                <c:pt idx="22415">
                  <c:v>894.81</c:v>
                </c:pt>
                <c:pt idx="22416">
                  <c:v>845.89</c:v>
                </c:pt>
                <c:pt idx="22417">
                  <c:v>824.43</c:v>
                </c:pt>
                <c:pt idx="22418">
                  <c:v>781.39</c:v>
                </c:pt>
                <c:pt idx="22419">
                  <c:v>790.71</c:v>
                </c:pt>
                <c:pt idx="22420">
                  <c:v>807.73</c:v>
                </c:pt>
                <c:pt idx="22421">
                  <c:v>838.62</c:v>
                </c:pt>
                <c:pt idx="22422">
                  <c:v>864.3</c:v>
                </c:pt>
                <c:pt idx="22423">
                  <c:v>967.65</c:v>
                </c:pt>
                <c:pt idx="22424">
                  <c:v>1083.6600000000001</c:v>
                </c:pt>
                <c:pt idx="22425">
                  <c:v>1129.94</c:v>
                </c:pt>
                <c:pt idx="22426">
                  <c:v>1161.17</c:v>
                </c:pt>
                <c:pt idx="22427">
                  <c:v>1145.42</c:v>
                </c:pt>
                <c:pt idx="22428">
                  <c:v>1142.5</c:v>
                </c:pt>
                <c:pt idx="22429">
                  <c:v>1157.8</c:v>
                </c:pt>
                <c:pt idx="22430">
                  <c:v>1182.1400000000001</c:v>
                </c:pt>
                <c:pt idx="22431">
                  <c:v>1151.57</c:v>
                </c:pt>
                <c:pt idx="22432">
                  <c:v>1080.1600000000001</c:v>
                </c:pt>
                <c:pt idx="22433">
                  <c:v>991.11</c:v>
                </c:pt>
                <c:pt idx="22434">
                  <c:v>1048.68</c:v>
                </c:pt>
                <c:pt idx="22435">
                  <c:v>1019.77</c:v>
                </c:pt>
                <c:pt idx="22436">
                  <c:v>989.25</c:v>
                </c:pt>
                <c:pt idx="22437">
                  <c:v>949.31</c:v>
                </c:pt>
                <c:pt idx="22438">
                  <c:v>889.13</c:v>
                </c:pt>
                <c:pt idx="22439">
                  <c:v>830.3</c:v>
                </c:pt>
                <c:pt idx="22440">
                  <c:v>775.64</c:v>
                </c:pt>
                <c:pt idx="22441">
                  <c:v>755.87</c:v>
                </c:pt>
                <c:pt idx="22442">
                  <c:v>735.01</c:v>
                </c:pt>
                <c:pt idx="22443">
                  <c:v>732.55</c:v>
                </c:pt>
                <c:pt idx="22444">
                  <c:v>742.12</c:v>
                </c:pt>
                <c:pt idx="22445">
                  <c:v>766.9</c:v>
                </c:pt>
                <c:pt idx="22446">
                  <c:v>797.86</c:v>
                </c:pt>
                <c:pt idx="22447">
                  <c:v>982.47</c:v>
                </c:pt>
                <c:pt idx="22448">
                  <c:v>1119.42</c:v>
                </c:pt>
                <c:pt idx="22449">
                  <c:v>1210.8699999999999</c:v>
                </c:pt>
                <c:pt idx="22450">
                  <c:v>1257.1400000000001</c:v>
                </c:pt>
                <c:pt idx="22451">
                  <c:v>1271.7</c:v>
                </c:pt>
                <c:pt idx="22452">
                  <c:v>1271.2</c:v>
                </c:pt>
                <c:pt idx="22453">
                  <c:v>1289.3699999999999</c:v>
                </c:pt>
                <c:pt idx="22454">
                  <c:v>1292.68</c:v>
                </c:pt>
                <c:pt idx="22455">
                  <c:v>1233.22</c:v>
                </c:pt>
                <c:pt idx="22456">
                  <c:v>1153.75</c:v>
                </c:pt>
                <c:pt idx="22457">
                  <c:v>1060.33</c:v>
                </c:pt>
                <c:pt idx="22458">
                  <c:v>1095.6199999999999</c:v>
                </c:pt>
                <c:pt idx="22459">
                  <c:v>1088.03</c:v>
                </c:pt>
                <c:pt idx="22460">
                  <c:v>1059.46</c:v>
                </c:pt>
                <c:pt idx="22461">
                  <c:v>1015.8</c:v>
                </c:pt>
                <c:pt idx="22462">
                  <c:v>948.33</c:v>
                </c:pt>
                <c:pt idx="22463">
                  <c:v>889.34</c:v>
                </c:pt>
                <c:pt idx="22464">
                  <c:v>840.96</c:v>
                </c:pt>
                <c:pt idx="22465">
                  <c:v>814.29</c:v>
                </c:pt>
                <c:pt idx="22466">
                  <c:v>787.81</c:v>
                </c:pt>
                <c:pt idx="22467">
                  <c:v>778.13</c:v>
                </c:pt>
                <c:pt idx="22468">
                  <c:v>787.61</c:v>
                </c:pt>
                <c:pt idx="22469">
                  <c:v>805.04</c:v>
                </c:pt>
                <c:pt idx="22470">
                  <c:v>841.47</c:v>
                </c:pt>
                <c:pt idx="22471">
                  <c:v>1010.85</c:v>
                </c:pt>
                <c:pt idx="22472">
                  <c:v>1170.82</c:v>
                </c:pt>
                <c:pt idx="22473">
                  <c:v>1269.3399999999999</c:v>
                </c:pt>
                <c:pt idx="22474">
                  <c:v>1317.07</c:v>
                </c:pt>
                <c:pt idx="22475">
                  <c:v>1317.54</c:v>
                </c:pt>
                <c:pt idx="22476">
                  <c:v>1326.39</c:v>
                </c:pt>
                <c:pt idx="22477">
                  <c:v>1339.48</c:v>
                </c:pt>
                <c:pt idx="22478">
                  <c:v>1329.22</c:v>
                </c:pt>
                <c:pt idx="22479">
                  <c:v>1298.1199999999999</c:v>
                </c:pt>
                <c:pt idx="22480">
                  <c:v>1194.8800000000001</c:v>
                </c:pt>
                <c:pt idx="22481">
                  <c:v>1082.83</c:v>
                </c:pt>
                <c:pt idx="22482">
                  <c:v>1124.54</c:v>
                </c:pt>
                <c:pt idx="22483">
                  <c:v>1119.7</c:v>
                </c:pt>
                <c:pt idx="22484">
                  <c:v>1076.27</c:v>
                </c:pt>
                <c:pt idx="22485">
                  <c:v>1036.74</c:v>
                </c:pt>
                <c:pt idx="22486">
                  <c:v>982.59</c:v>
                </c:pt>
                <c:pt idx="22487">
                  <c:v>922.77</c:v>
                </c:pt>
                <c:pt idx="22488">
                  <c:v>876.96</c:v>
                </c:pt>
                <c:pt idx="22489">
                  <c:v>853.13</c:v>
                </c:pt>
                <c:pt idx="22490">
                  <c:v>839.15</c:v>
                </c:pt>
                <c:pt idx="22491">
                  <c:v>824.8</c:v>
                </c:pt>
                <c:pt idx="22492">
                  <c:v>822.4</c:v>
                </c:pt>
                <c:pt idx="22493">
                  <c:v>833.79</c:v>
                </c:pt>
                <c:pt idx="22494">
                  <c:v>866.98</c:v>
                </c:pt>
                <c:pt idx="22495">
                  <c:v>1057.5999999999999</c:v>
                </c:pt>
                <c:pt idx="22496">
                  <c:v>1195.2</c:v>
                </c:pt>
                <c:pt idx="22497">
                  <c:v>1298.3900000000001</c:v>
                </c:pt>
                <c:pt idx="22498">
                  <c:v>1330.45</c:v>
                </c:pt>
                <c:pt idx="22499">
                  <c:v>1323.64</c:v>
                </c:pt>
                <c:pt idx="22500">
                  <c:v>1330.4</c:v>
                </c:pt>
                <c:pt idx="22501">
                  <c:v>1334.11</c:v>
                </c:pt>
                <c:pt idx="22502">
                  <c:v>1300.29</c:v>
                </c:pt>
                <c:pt idx="22503">
                  <c:v>1250.44</c:v>
                </c:pt>
                <c:pt idx="22504">
                  <c:v>1156.6199999999999</c:v>
                </c:pt>
                <c:pt idx="22505">
                  <c:v>1072.5899999999999</c:v>
                </c:pt>
                <c:pt idx="22506">
                  <c:v>1124.0999999999999</c:v>
                </c:pt>
                <c:pt idx="22507">
                  <c:v>1117.03</c:v>
                </c:pt>
                <c:pt idx="22508">
                  <c:v>1068.94</c:v>
                </c:pt>
                <c:pt idx="22509">
                  <c:v>1023.27</c:v>
                </c:pt>
                <c:pt idx="22510">
                  <c:v>967.8</c:v>
                </c:pt>
                <c:pt idx="22511">
                  <c:v>915.99</c:v>
                </c:pt>
                <c:pt idx="22512">
                  <c:v>876.32</c:v>
                </c:pt>
                <c:pt idx="22513">
                  <c:v>842.39</c:v>
                </c:pt>
                <c:pt idx="22514">
                  <c:v>829.33</c:v>
                </c:pt>
                <c:pt idx="22515">
                  <c:v>810.12</c:v>
                </c:pt>
                <c:pt idx="22516">
                  <c:v>805.61</c:v>
                </c:pt>
                <c:pt idx="22517">
                  <c:v>818.48</c:v>
                </c:pt>
                <c:pt idx="22518">
                  <c:v>807.27</c:v>
                </c:pt>
                <c:pt idx="22519">
                  <c:v>931.34</c:v>
                </c:pt>
                <c:pt idx="22520">
                  <c:v>1042.79</c:v>
                </c:pt>
                <c:pt idx="22521">
                  <c:v>1121.17</c:v>
                </c:pt>
                <c:pt idx="22522">
                  <c:v>1151.95</c:v>
                </c:pt>
                <c:pt idx="22523">
                  <c:v>1139.4000000000001</c:v>
                </c:pt>
                <c:pt idx="22524">
                  <c:v>1099.06</c:v>
                </c:pt>
                <c:pt idx="22525">
                  <c:v>1045.48</c:v>
                </c:pt>
                <c:pt idx="22526">
                  <c:v>1022.26</c:v>
                </c:pt>
                <c:pt idx="22527">
                  <c:v>989.36</c:v>
                </c:pt>
                <c:pt idx="22528">
                  <c:v>971.06</c:v>
                </c:pt>
                <c:pt idx="22529">
                  <c:v>959.15</c:v>
                </c:pt>
                <c:pt idx="22530">
                  <c:v>984.55</c:v>
                </c:pt>
                <c:pt idx="22531">
                  <c:v>976.55</c:v>
                </c:pt>
                <c:pt idx="22532">
                  <c:v>943.85</c:v>
                </c:pt>
                <c:pt idx="22533">
                  <c:v>901.9</c:v>
                </c:pt>
                <c:pt idx="22534">
                  <c:v>857.25</c:v>
                </c:pt>
                <c:pt idx="22535">
                  <c:v>797.96</c:v>
                </c:pt>
                <c:pt idx="22536">
                  <c:v>762.87</c:v>
                </c:pt>
                <c:pt idx="22537">
                  <c:v>751.12</c:v>
                </c:pt>
                <c:pt idx="22538">
                  <c:v>741.93</c:v>
                </c:pt>
                <c:pt idx="22539">
                  <c:v>737.5</c:v>
                </c:pt>
                <c:pt idx="22540">
                  <c:v>725.3</c:v>
                </c:pt>
                <c:pt idx="22541">
                  <c:v>728.35</c:v>
                </c:pt>
                <c:pt idx="22542">
                  <c:v>714.54</c:v>
                </c:pt>
                <c:pt idx="22543">
                  <c:v>749.76</c:v>
                </c:pt>
                <c:pt idx="22544">
                  <c:v>796.02</c:v>
                </c:pt>
                <c:pt idx="22545">
                  <c:v>845.01</c:v>
                </c:pt>
                <c:pt idx="22546">
                  <c:v>896.32</c:v>
                </c:pt>
                <c:pt idx="22547">
                  <c:v>927.88</c:v>
                </c:pt>
                <c:pt idx="22548">
                  <c:v>928.63</c:v>
                </c:pt>
                <c:pt idx="22549">
                  <c:v>937.78</c:v>
                </c:pt>
                <c:pt idx="22550">
                  <c:v>919.85</c:v>
                </c:pt>
                <c:pt idx="22551">
                  <c:v>888.72</c:v>
                </c:pt>
                <c:pt idx="22552">
                  <c:v>895.97</c:v>
                </c:pt>
                <c:pt idx="22553">
                  <c:v>909.78</c:v>
                </c:pt>
                <c:pt idx="22554">
                  <c:v>969.71</c:v>
                </c:pt>
                <c:pt idx="22555">
                  <c:v>966.49</c:v>
                </c:pt>
                <c:pt idx="22556">
                  <c:v>960.79</c:v>
                </c:pt>
                <c:pt idx="22557">
                  <c:v>922.53</c:v>
                </c:pt>
                <c:pt idx="22558">
                  <c:v>859.78</c:v>
                </c:pt>
                <c:pt idx="22559">
                  <c:v>820.15</c:v>
                </c:pt>
                <c:pt idx="22560">
                  <c:v>776.68</c:v>
                </c:pt>
                <c:pt idx="22561">
                  <c:v>753.93</c:v>
                </c:pt>
                <c:pt idx="22562">
                  <c:v>736.19</c:v>
                </c:pt>
                <c:pt idx="22563">
                  <c:v>739.04</c:v>
                </c:pt>
                <c:pt idx="22564">
                  <c:v>758.42</c:v>
                </c:pt>
                <c:pt idx="22565">
                  <c:v>792.06</c:v>
                </c:pt>
                <c:pt idx="22566">
                  <c:v>816.69</c:v>
                </c:pt>
                <c:pt idx="22567">
                  <c:v>961.2</c:v>
                </c:pt>
                <c:pt idx="22568">
                  <c:v>1075.24</c:v>
                </c:pt>
                <c:pt idx="22569">
                  <c:v>1139.67</c:v>
                </c:pt>
                <c:pt idx="22570">
                  <c:v>1171.8</c:v>
                </c:pt>
                <c:pt idx="22571">
                  <c:v>1159.23</c:v>
                </c:pt>
                <c:pt idx="22572">
                  <c:v>1066.83</c:v>
                </c:pt>
                <c:pt idx="22573">
                  <c:v>1063.92</c:v>
                </c:pt>
                <c:pt idx="22574">
                  <c:v>1060.27</c:v>
                </c:pt>
                <c:pt idx="22575">
                  <c:v>1026.6500000000001</c:v>
                </c:pt>
                <c:pt idx="22576">
                  <c:v>974.79</c:v>
                </c:pt>
                <c:pt idx="22577">
                  <c:v>920.17</c:v>
                </c:pt>
                <c:pt idx="22578">
                  <c:v>968.76</c:v>
                </c:pt>
                <c:pt idx="22579">
                  <c:v>959.58</c:v>
                </c:pt>
                <c:pt idx="22580">
                  <c:v>911.75</c:v>
                </c:pt>
                <c:pt idx="22581">
                  <c:v>860.55</c:v>
                </c:pt>
                <c:pt idx="22582">
                  <c:v>794.34</c:v>
                </c:pt>
                <c:pt idx="22583">
                  <c:v>761.7</c:v>
                </c:pt>
                <c:pt idx="22584">
                  <c:v>740.55</c:v>
                </c:pt>
                <c:pt idx="22585">
                  <c:v>704.54</c:v>
                </c:pt>
                <c:pt idx="22586">
                  <c:v>695.13</c:v>
                </c:pt>
                <c:pt idx="22587">
                  <c:v>676.19</c:v>
                </c:pt>
                <c:pt idx="22588">
                  <c:v>704.88</c:v>
                </c:pt>
                <c:pt idx="22589">
                  <c:v>738.87</c:v>
                </c:pt>
                <c:pt idx="22590">
                  <c:v>769.64</c:v>
                </c:pt>
                <c:pt idx="22591">
                  <c:v>924.3</c:v>
                </c:pt>
                <c:pt idx="22592">
                  <c:v>1071.32</c:v>
                </c:pt>
                <c:pt idx="22593">
                  <c:v>1148.55</c:v>
                </c:pt>
                <c:pt idx="22594">
                  <c:v>1193.2</c:v>
                </c:pt>
                <c:pt idx="22595">
                  <c:v>1194.96</c:v>
                </c:pt>
                <c:pt idx="22596">
                  <c:v>1221.05</c:v>
                </c:pt>
                <c:pt idx="22597">
                  <c:v>1248.18</c:v>
                </c:pt>
                <c:pt idx="22598">
                  <c:v>1245.28</c:v>
                </c:pt>
                <c:pt idx="22599">
                  <c:v>1191.48</c:v>
                </c:pt>
                <c:pt idx="22600">
                  <c:v>1117.33</c:v>
                </c:pt>
                <c:pt idx="22601">
                  <c:v>1024.1400000000001</c:v>
                </c:pt>
                <c:pt idx="22602">
                  <c:v>1073.49</c:v>
                </c:pt>
                <c:pt idx="22603">
                  <c:v>1056.04</c:v>
                </c:pt>
                <c:pt idx="22604">
                  <c:v>1020.42</c:v>
                </c:pt>
                <c:pt idx="22605">
                  <c:v>968.05</c:v>
                </c:pt>
                <c:pt idx="22606">
                  <c:v>907.5</c:v>
                </c:pt>
                <c:pt idx="22607">
                  <c:v>840.93</c:v>
                </c:pt>
                <c:pt idx="22608">
                  <c:v>801.47</c:v>
                </c:pt>
                <c:pt idx="22609">
                  <c:v>776.8</c:v>
                </c:pt>
                <c:pt idx="22610">
                  <c:v>766.99</c:v>
                </c:pt>
                <c:pt idx="22611">
                  <c:v>740.01</c:v>
                </c:pt>
                <c:pt idx="22612">
                  <c:v>770.73</c:v>
                </c:pt>
                <c:pt idx="22613">
                  <c:v>803.67</c:v>
                </c:pt>
                <c:pt idx="22614">
                  <c:v>830.34</c:v>
                </c:pt>
                <c:pt idx="22615">
                  <c:v>990.56</c:v>
                </c:pt>
                <c:pt idx="22616">
                  <c:v>1145.02</c:v>
                </c:pt>
                <c:pt idx="22617">
                  <c:v>1230.67</c:v>
                </c:pt>
                <c:pt idx="22618">
                  <c:v>1265.1199999999999</c:v>
                </c:pt>
                <c:pt idx="22619">
                  <c:v>1270.6300000000001</c:v>
                </c:pt>
                <c:pt idx="22620">
                  <c:v>1266.1400000000001</c:v>
                </c:pt>
                <c:pt idx="22621">
                  <c:v>1243.01</c:v>
                </c:pt>
                <c:pt idx="22622">
                  <c:v>1229.79</c:v>
                </c:pt>
                <c:pt idx="22623">
                  <c:v>1191.6600000000001</c:v>
                </c:pt>
                <c:pt idx="22624">
                  <c:v>1096.94</c:v>
                </c:pt>
                <c:pt idx="22625">
                  <c:v>1016.52</c:v>
                </c:pt>
                <c:pt idx="22626">
                  <c:v>1075.98</c:v>
                </c:pt>
                <c:pt idx="22627">
                  <c:v>1059.9100000000001</c:v>
                </c:pt>
                <c:pt idx="22628">
                  <c:v>1003.01</c:v>
                </c:pt>
                <c:pt idx="22629">
                  <c:v>939.86</c:v>
                </c:pt>
                <c:pt idx="22630">
                  <c:v>879.57</c:v>
                </c:pt>
                <c:pt idx="22631">
                  <c:v>822.01</c:v>
                </c:pt>
                <c:pt idx="22632">
                  <c:v>772.84</c:v>
                </c:pt>
                <c:pt idx="22633">
                  <c:v>750.08</c:v>
                </c:pt>
                <c:pt idx="22634">
                  <c:v>732.88</c:v>
                </c:pt>
                <c:pt idx="22635">
                  <c:v>722.11</c:v>
                </c:pt>
                <c:pt idx="22636">
                  <c:v>741.95</c:v>
                </c:pt>
                <c:pt idx="22637">
                  <c:v>777.82</c:v>
                </c:pt>
                <c:pt idx="22638">
                  <c:v>794.95</c:v>
                </c:pt>
                <c:pt idx="22639">
                  <c:v>969.07</c:v>
                </c:pt>
                <c:pt idx="22640">
                  <c:v>1102.98</c:v>
                </c:pt>
                <c:pt idx="22641">
                  <c:v>1202.45</c:v>
                </c:pt>
                <c:pt idx="22642">
                  <c:v>1235.1600000000001</c:v>
                </c:pt>
                <c:pt idx="22643">
                  <c:v>1223.17</c:v>
                </c:pt>
                <c:pt idx="22644">
                  <c:v>1227.6199999999999</c:v>
                </c:pt>
                <c:pt idx="22645">
                  <c:v>1257.75</c:v>
                </c:pt>
                <c:pt idx="22646">
                  <c:v>1205.32</c:v>
                </c:pt>
                <c:pt idx="22647">
                  <c:v>1152.3499999999999</c:v>
                </c:pt>
                <c:pt idx="22648">
                  <c:v>1080.27</c:v>
                </c:pt>
                <c:pt idx="22649">
                  <c:v>999.87</c:v>
                </c:pt>
                <c:pt idx="22650">
                  <c:v>1050.54</c:v>
                </c:pt>
                <c:pt idx="22651">
                  <c:v>1029.69</c:v>
                </c:pt>
                <c:pt idx="22652">
                  <c:v>987.87</c:v>
                </c:pt>
                <c:pt idx="22653">
                  <c:v>936.88</c:v>
                </c:pt>
                <c:pt idx="22654">
                  <c:v>881.09</c:v>
                </c:pt>
                <c:pt idx="22655">
                  <c:v>835.44</c:v>
                </c:pt>
                <c:pt idx="22656">
                  <c:v>806.28</c:v>
                </c:pt>
                <c:pt idx="22657">
                  <c:v>766.97</c:v>
                </c:pt>
                <c:pt idx="22658">
                  <c:v>761.44</c:v>
                </c:pt>
                <c:pt idx="22659">
                  <c:v>747.08</c:v>
                </c:pt>
                <c:pt idx="22660">
                  <c:v>761.45</c:v>
                </c:pt>
                <c:pt idx="22661">
                  <c:v>805.12</c:v>
                </c:pt>
                <c:pt idx="22662">
                  <c:v>823.61</c:v>
                </c:pt>
                <c:pt idx="22663">
                  <c:v>996.43</c:v>
                </c:pt>
                <c:pt idx="22664">
                  <c:v>1130.19</c:v>
                </c:pt>
                <c:pt idx="22665">
                  <c:v>1209.51</c:v>
                </c:pt>
                <c:pt idx="22666">
                  <c:v>1252.6199999999999</c:v>
                </c:pt>
                <c:pt idx="22667">
                  <c:v>1250.01</c:v>
                </c:pt>
                <c:pt idx="22668">
                  <c:v>1228.1600000000001</c:v>
                </c:pt>
                <c:pt idx="22669">
                  <c:v>1278.2</c:v>
                </c:pt>
                <c:pt idx="22670">
                  <c:v>1264.54</c:v>
                </c:pt>
                <c:pt idx="22671">
                  <c:v>1199.44</c:v>
                </c:pt>
                <c:pt idx="22672">
                  <c:v>1100.04</c:v>
                </c:pt>
                <c:pt idx="22673">
                  <c:v>1025.4000000000001</c:v>
                </c:pt>
                <c:pt idx="22674">
                  <c:v>1080.3800000000001</c:v>
                </c:pt>
                <c:pt idx="22675">
                  <c:v>1059.23</c:v>
                </c:pt>
                <c:pt idx="22676">
                  <c:v>1009.05</c:v>
                </c:pt>
                <c:pt idx="22677">
                  <c:v>970.57</c:v>
                </c:pt>
                <c:pt idx="22678">
                  <c:v>919.48</c:v>
                </c:pt>
                <c:pt idx="22679">
                  <c:v>862.12</c:v>
                </c:pt>
                <c:pt idx="22680">
                  <c:v>822.96</c:v>
                </c:pt>
                <c:pt idx="22681">
                  <c:v>790.91</c:v>
                </c:pt>
                <c:pt idx="22682">
                  <c:v>770.19</c:v>
                </c:pt>
                <c:pt idx="22683">
                  <c:v>768.73</c:v>
                </c:pt>
                <c:pt idx="22684">
                  <c:v>774.79</c:v>
                </c:pt>
                <c:pt idx="22685">
                  <c:v>778.78</c:v>
                </c:pt>
                <c:pt idx="22686">
                  <c:v>771.66</c:v>
                </c:pt>
                <c:pt idx="22687">
                  <c:v>875.15</c:v>
                </c:pt>
                <c:pt idx="22688">
                  <c:v>1013.71</c:v>
                </c:pt>
                <c:pt idx="22689">
                  <c:v>1108.51</c:v>
                </c:pt>
                <c:pt idx="22690">
                  <c:v>1134.06</c:v>
                </c:pt>
                <c:pt idx="22691">
                  <c:v>1122.42</c:v>
                </c:pt>
                <c:pt idx="22692">
                  <c:v>1078.9100000000001</c:v>
                </c:pt>
                <c:pt idx="22693">
                  <c:v>1022.6</c:v>
                </c:pt>
                <c:pt idx="22694">
                  <c:v>987.51</c:v>
                </c:pt>
                <c:pt idx="22695">
                  <c:v>962.21</c:v>
                </c:pt>
                <c:pt idx="22696">
                  <c:v>934.91</c:v>
                </c:pt>
                <c:pt idx="22697">
                  <c:v>934.97</c:v>
                </c:pt>
                <c:pt idx="22698">
                  <c:v>1013.11</c:v>
                </c:pt>
                <c:pt idx="22699">
                  <c:v>1015.09</c:v>
                </c:pt>
                <c:pt idx="22700">
                  <c:v>978.44</c:v>
                </c:pt>
                <c:pt idx="22701">
                  <c:v>936.35</c:v>
                </c:pt>
                <c:pt idx="22702">
                  <c:v>890.29</c:v>
                </c:pt>
                <c:pt idx="22703">
                  <c:v>850.68</c:v>
                </c:pt>
                <c:pt idx="22704">
                  <c:v>810.56</c:v>
                </c:pt>
                <c:pt idx="22705">
                  <c:v>788.1</c:v>
                </c:pt>
                <c:pt idx="22706">
                  <c:v>780.72</c:v>
                </c:pt>
                <c:pt idx="22707">
                  <c:v>750.15</c:v>
                </c:pt>
                <c:pt idx="22708">
                  <c:v>757.13</c:v>
                </c:pt>
                <c:pt idx="22709">
                  <c:v>747.45</c:v>
                </c:pt>
                <c:pt idx="22710">
                  <c:v>714.34</c:v>
                </c:pt>
                <c:pt idx="22711">
                  <c:v>746.33</c:v>
                </c:pt>
                <c:pt idx="22712">
                  <c:v>809.37</c:v>
                </c:pt>
                <c:pt idx="22713">
                  <c:v>875.24</c:v>
                </c:pt>
                <c:pt idx="22714">
                  <c:v>921.42</c:v>
                </c:pt>
                <c:pt idx="22715">
                  <c:v>939.22</c:v>
                </c:pt>
                <c:pt idx="22716">
                  <c:v>937.91</c:v>
                </c:pt>
                <c:pt idx="22717">
                  <c:v>936.49</c:v>
                </c:pt>
                <c:pt idx="22718">
                  <c:v>915.34</c:v>
                </c:pt>
                <c:pt idx="22719">
                  <c:v>894.58</c:v>
                </c:pt>
                <c:pt idx="22720">
                  <c:v>881.21</c:v>
                </c:pt>
                <c:pt idx="22721">
                  <c:v>881.87</c:v>
                </c:pt>
                <c:pt idx="22722">
                  <c:v>962.58</c:v>
                </c:pt>
                <c:pt idx="22723">
                  <c:v>988.88</c:v>
                </c:pt>
                <c:pt idx="22724">
                  <c:v>987.52</c:v>
                </c:pt>
                <c:pt idx="22725">
                  <c:v>945.46</c:v>
                </c:pt>
                <c:pt idx="22726">
                  <c:v>897.97</c:v>
                </c:pt>
                <c:pt idx="22727">
                  <c:v>847.67</c:v>
                </c:pt>
                <c:pt idx="22728">
                  <c:v>806.65</c:v>
                </c:pt>
                <c:pt idx="22729">
                  <c:v>787.53</c:v>
                </c:pt>
                <c:pt idx="22730">
                  <c:v>763.99</c:v>
                </c:pt>
                <c:pt idx="22731">
                  <c:v>755.37</c:v>
                </c:pt>
                <c:pt idx="22732">
                  <c:v>770.06</c:v>
                </c:pt>
                <c:pt idx="22733">
                  <c:v>806.21</c:v>
                </c:pt>
                <c:pt idx="22734">
                  <c:v>827.73</c:v>
                </c:pt>
                <c:pt idx="22735">
                  <c:v>1018.49</c:v>
                </c:pt>
                <c:pt idx="22736">
                  <c:v>1139.5999999999999</c:v>
                </c:pt>
                <c:pt idx="22737">
                  <c:v>1223.21</c:v>
                </c:pt>
                <c:pt idx="22738">
                  <c:v>1283.06</c:v>
                </c:pt>
                <c:pt idx="22739">
                  <c:v>1290.68</c:v>
                </c:pt>
                <c:pt idx="22740">
                  <c:v>1289.3499999999999</c:v>
                </c:pt>
                <c:pt idx="22741">
                  <c:v>1292.08</c:v>
                </c:pt>
                <c:pt idx="22742">
                  <c:v>1306.57</c:v>
                </c:pt>
                <c:pt idx="22743">
                  <c:v>1275.6199999999999</c:v>
                </c:pt>
                <c:pt idx="22744">
                  <c:v>1163.31</c:v>
                </c:pt>
                <c:pt idx="22745">
                  <c:v>1054.3399999999999</c:v>
                </c:pt>
                <c:pt idx="22746">
                  <c:v>1105.1099999999999</c:v>
                </c:pt>
                <c:pt idx="22747">
                  <c:v>1086.79</c:v>
                </c:pt>
                <c:pt idx="22748">
                  <c:v>1058.1400000000001</c:v>
                </c:pt>
                <c:pt idx="22749">
                  <c:v>1004.02</c:v>
                </c:pt>
                <c:pt idx="22750">
                  <c:v>945.95</c:v>
                </c:pt>
                <c:pt idx="22751">
                  <c:v>878.78</c:v>
                </c:pt>
                <c:pt idx="22752">
                  <c:v>824.4</c:v>
                </c:pt>
                <c:pt idx="22753">
                  <c:v>796.02</c:v>
                </c:pt>
                <c:pt idx="22754">
                  <c:v>771.38</c:v>
                </c:pt>
                <c:pt idx="22755">
                  <c:v>770.76</c:v>
                </c:pt>
                <c:pt idx="22756">
                  <c:v>774.57</c:v>
                </c:pt>
                <c:pt idx="22757">
                  <c:v>803.91</c:v>
                </c:pt>
                <c:pt idx="22758">
                  <c:v>831.86</c:v>
                </c:pt>
                <c:pt idx="22759">
                  <c:v>1025.05</c:v>
                </c:pt>
                <c:pt idx="22760">
                  <c:v>1185.93</c:v>
                </c:pt>
                <c:pt idx="22761">
                  <c:v>1255.92</c:v>
                </c:pt>
                <c:pt idx="22762">
                  <c:v>1290.83</c:v>
                </c:pt>
                <c:pt idx="22763">
                  <c:v>1293.07</c:v>
                </c:pt>
                <c:pt idx="22764">
                  <c:v>1296.1099999999999</c:v>
                </c:pt>
                <c:pt idx="22765">
                  <c:v>1316.78</c:v>
                </c:pt>
                <c:pt idx="22766">
                  <c:v>1298.9100000000001</c:v>
                </c:pt>
                <c:pt idx="22767">
                  <c:v>1265.03</c:v>
                </c:pt>
                <c:pt idx="22768">
                  <c:v>1161.99</c:v>
                </c:pt>
                <c:pt idx="22769">
                  <c:v>1095.53</c:v>
                </c:pt>
                <c:pt idx="22770">
                  <c:v>1151.32</c:v>
                </c:pt>
                <c:pt idx="22771">
                  <c:v>1123.93</c:v>
                </c:pt>
                <c:pt idx="22772">
                  <c:v>1085.6400000000001</c:v>
                </c:pt>
                <c:pt idx="22773">
                  <c:v>1044.06</c:v>
                </c:pt>
                <c:pt idx="22774">
                  <c:v>963.56</c:v>
                </c:pt>
                <c:pt idx="22775">
                  <c:v>899.76</c:v>
                </c:pt>
                <c:pt idx="22776">
                  <c:v>846.68</c:v>
                </c:pt>
                <c:pt idx="22777">
                  <c:v>815.78</c:v>
                </c:pt>
                <c:pt idx="22778">
                  <c:v>783.53</c:v>
                </c:pt>
                <c:pt idx="22779">
                  <c:v>768.49</c:v>
                </c:pt>
                <c:pt idx="22780">
                  <c:v>779.9</c:v>
                </c:pt>
                <c:pt idx="22781">
                  <c:v>814.43</c:v>
                </c:pt>
                <c:pt idx="22782">
                  <c:v>829.37</c:v>
                </c:pt>
                <c:pt idx="22783">
                  <c:v>1016.33</c:v>
                </c:pt>
                <c:pt idx="22784">
                  <c:v>1143.6600000000001</c:v>
                </c:pt>
                <c:pt idx="22785">
                  <c:v>1215.1400000000001</c:v>
                </c:pt>
                <c:pt idx="22786">
                  <c:v>1248.5899999999999</c:v>
                </c:pt>
                <c:pt idx="22787">
                  <c:v>1254.25</c:v>
                </c:pt>
                <c:pt idx="22788">
                  <c:v>1262.96</c:v>
                </c:pt>
                <c:pt idx="22789">
                  <c:v>1277.8</c:v>
                </c:pt>
                <c:pt idx="22790">
                  <c:v>1254.73</c:v>
                </c:pt>
                <c:pt idx="22791">
                  <c:v>1222.78</c:v>
                </c:pt>
                <c:pt idx="22792">
                  <c:v>1162.25</c:v>
                </c:pt>
                <c:pt idx="22793">
                  <c:v>1053.3800000000001</c:v>
                </c:pt>
                <c:pt idx="22794">
                  <c:v>1130.23</c:v>
                </c:pt>
                <c:pt idx="22795">
                  <c:v>1097.55</c:v>
                </c:pt>
                <c:pt idx="22796">
                  <c:v>1048.51</c:v>
                </c:pt>
                <c:pt idx="22797">
                  <c:v>1008.3</c:v>
                </c:pt>
                <c:pt idx="22798">
                  <c:v>942.26</c:v>
                </c:pt>
                <c:pt idx="22799">
                  <c:v>879.66</c:v>
                </c:pt>
                <c:pt idx="22800">
                  <c:v>838.25</c:v>
                </c:pt>
                <c:pt idx="22801">
                  <c:v>805.74</c:v>
                </c:pt>
                <c:pt idx="22802">
                  <c:v>785.74</c:v>
                </c:pt>
                <c:pt idx="22803">
                  <c:v>780.76</c:v>
                </c:pt>
                <c:pt idx="22804">
                  <c:v>790.49</c:v>
                </c:pt>
                <c:pt idx="22805">
                  <c:v>830.51</c:v>
                </c:pt>
                <c:pt idx="22806">
                  <c:v>847.38</c:v>
                </c:pt>
                <c:pt idx="22807">
                  <c:v>1023.35</c:v>
                </c:pt>
                <c:pt idx="22808">
                  <c:v>1154.6500000000001</c:v>
                </c:pt>
                <c:pt idx="22809">
                  <c:v>1232.5999999999999</c:v>
                </c:pt>
                <c:pt idx="22810">
                  <c:v>1264.1400000000001</c:v>
                </c:pt>
                <c:pt idx="22811">
                  <c:v>1276.76</c:v>
                </c:pt>
                <c:pt idx="22812">
                  <c:v>1289.78</c:v>
                </c:pt>
                <c:pt idx="22813">
                  <c:v>1309.1300000000001</c:v>
                </c:pt>
                <c:pt idx="22814">
                  <c:v>1270.51</c:v>
                </c:pt>
                <c:pt idx="22815">
                  <c:v>1209.1600000000001</c:v>
                </c:pt>
                <c:pt idx="22816">
                  <c:v>1125.78</c:v>
                </c:pt>
                <c:pt idx="22817">
                  <c:v>1076.95</c:v>
                </c:pt>
                <c:pt idx="22818">
                  <c:v>1118.48</c:v>
                </c:pt>
                <c:pt idx="22819">
                  <c:v>1088.3</c:v>
                </c:pt>
                <c:pt idx="22820">
                  <c:v>1064.23</c:v>
                </c:pt>
                <c:pt idx="22821">
                  <c:v>1016.71</c:v>
                </c:pt>
                <c:pt idx="22822">
                  <c:v>953.75</c:v>
                </c:pt>
                <c:pt idx="22823">
                  <c:v>891.72</c:v>
                </c:pt>
                <c:pt idx="22824">
                  <c:v>837.18</c:v>
                </c:pt>
                <c:pt idx="22825">
                  <c:v>822.48</c:v>
                </c:pt>
                <c:pt idx="22826">
                  <c:v>803.34</c:v>
                </c:pt>
                <c:pt idx="22827">
                  <c:v>792.17</c:v>
                </c:pt>
                <c:pt idx="22828">
                  <c:v>790.07</c:v>
                </c:pt>
                <c:pt idx="22829">
                  <c:v>820.88</c:v>
                </c:pt>
                <c:pt idx="22830">
                  <c:v>846.42</c:v>
                </c:pt>
                <c:pt idx="22831">
                  <c:v>1015.94</c:v>
                </c:pt>
                <c:pt idx="22832">
                  <c:v>1147.47</c:v>
                </c:pt>
                <c:pt idx="22833">
                  <c:v>1226.22</c:v>
                </c:pt>
                <c:pt idx="22834">
                  <c:v>1267.2</c:v>
                </c:pt>
                <c:pt idx="22835">
                  <c:v>1272.43</c:v>
                </c:pt>
                <c:pt idx="22836">
                  <c:v>1262.74</c:v>
                </c:pt>
                <c:pt idx="22837">
                  <c:v>1305.77</c:v>
                </c:pt>
                <c:pt idx="22838">
                  <c:v>1251.77</c:v>
                </c:pt>
                <c:pt idx="22839">
                  <c:v>1195.58</c:v>
                </c:pt>
                <c:pt idx="22840">
                  <c:v>1098.81</c:v>
                </c:pt>
                <c:pt idx="22841">
                  <c:v>1026.0899999999999</c:v>
                </c:pt>
                <c:pt idx="22842">
                  <c:v>1076.1400000000001</c:v>
                </c:pt>
                <c:pt idx="22843">
                  <c:v>1064.6199999999999</c:v>
                </c:pt>
                <c:pt idx="22844">
                  <c:v>1006.11</c:v>
                </c:pt>
                <c:pt idx="22845">
                  <c:v>965.78</c:v>
                </c:pt>
                <c:pt idx="22846">
                  <c:v>916.81</c:v>
                </c:pt>
                <c:pt idx="22847">
                  <c:v>868.98</c:v>
                </c:pt>
                <c:pt idx="22848">
                  <c:v>845.4</c:v>
                </c:pt>
                <c:pt idx="22849">
                  <c:v>811.12</c:v>
                </c:pt>
                <c:pt idx="22850">
                  <c:v>791.99</c:v>
                </c:pt>
                <c:pt idx="22851">
                  <c:v>769.75</c:v>
                </c:pt>
                <c:pt idx="22852">
                  <c:v>764.24</c:v>
                </c:pt>
                <c:pt idx="22853">
                  <c:v>775.2</c:v>
                </c:pt>
                <c:pt idx="22854">
                  <c:v>761.34</c:v>
                </c:pt>
                <c:pt idx="22855">
                  <c:v>875.65</c:v>
                </c:pt>
                <c:pt idx="22856">
                  <c:v>995.52</c:v>
                </c:pt>
                <c:pt idx="22857">
                  <c:v>1068.05</c:v>
                </c:pt>
                <c:pt idx="22858">
                  <c:v>1087.82</c:v>
                </c:pt>
                <c:pt idx="22859">
                  <c:v>1063.23</c:v>
                </c:pt>
                <c:pt idx="22860">
                  <c:v>1031.96</c:v>
                </c:pt>
                <c:pt idx="22861">
                  <c:v>1020.31</c:v>
                </c:pt>
                <c:pt idx="22862">
                  <c:v>996.34</c:v>
                </c:pt>
                <c:pt idx="22863">
                  <c:v>982.26</c:v>
                </c:pt>
                <c:pt idx="22864">
                  <c:v>961.86</c:v>
                </c:pt>
                <c:pt idx="22865">
                  <c:v>954.51</c:v>
                </c:pt>
                <c:pt idx="22866">
                  <c:v>1037.18</c:v>
                </c:pt>
                <c:pt idx="22867">
                  <c:v>1039.55</c:v>
                </c:pt>
                <c:pt idx="22868">
                  <c:v>1000.4</c:v>
                </c:pt>
                <c:pt idx="22869">
                  <c:v>957.63</c:v>
                </c:pt>
                <c:pt idx="22870">
                  <c:v>912.98</c:v>
                </c:pt>
                <c:pt idx="22871">
                  <c:v>863.1</c:v>
                </c:pt>
                <c:pt idx="22872">
                  <c:v>824.39</c:v>
                </c:pt>
                <c:pt idx="22873">
                  <c:v>794.46</c:v>
                </c:pt>
                <c:pt idx="22874">
                  <c:v>770.06</c:v>
                </c:pt>
                <c:pt idx="22875">
                  <c:v>768.38</c:v>
                </c:pt>
                <c:pt idx="22876">
                  <c:v>765.49</c:v>
                </c:pt>
                <c:pt idx="22877">
                  <c:v>754.88</c:v>
                </c:pt>
                <c:pt idx="22878">
                  <c:v>740.26</c:v>
                </c:pt>
                <c:pt idx="22879">
                  <c:v>777.29</c:v>
                </c:pt>
                <c:pt idx="22880">
                  <c:v>835.29</c:v>
                </c:pt>
                <c:pt idx="22881">
                  <c:v>867.29</c:v>
                </c:pt>
                <c:pt idx="22882">
                  <c:v>934.01</c:v>
                </c:pt>
                <c:pt idx="22883">
                  <c:v>961.02</c:v>
                </c:pt>
                <c:pt idx="22884">
                  <c:v>931.48</c:v>
                </c:pt>
                <c:pt idx="22885">
                  <c:v>923.98</c:v>
                </c:pt>
                <c:pt idx="22886">
                  <c:v>886.36</c:v>
                </c:pt>
                <c:pt idx="22887">
                  <c:v>864.07</c:v>
                </c:pt>
                <c:pt idx="22888">
                  <c:v>850.85</c:v>
                </c:pt>
                <c:pt idx="22889">
                  <c:v>858.37</c:v>
                </c:pt>
                <c:pt idx="22890">
                  <c:v>975.89</c:v>
                </c:pt>
                <c:pt idx="22891">
                  <c:v>973.9</c:v>
                </c:pt>
                <c:pt idx="22892">
                  <c:v>950.26</c:v>
                </c:pt>
                <c:pt idx="22893">
                  <c:v>918.33</c:v>
                </c:pt>
                <c:pt idx="22894">
                  <c:v>851.76</c:v>
                </c:pt>
                <c:pt idx="22895">
                  <c:v>822.61</c:v>
                </c:pt>
                <c:pt idx="22896">
                  <c:v>789.42</c:v>
                </c:pt>
                <c:pt idx="22897">
                  <c:v>769.89</c:v>
                </c:pt>
                <c:pt idx="22898">
                  <c:v>753.01</c:v>
                </c:pt>
                <c:pt idx="22899">
                  <c:v>747.11</c:v>
                </c:pt>
                <c:pt idx="22900">
                  <c:v>758.95</c:v>
                </c:pt>
                <c:pt idx="22901">
                  <c:v>805.39</c:v>
                </c:pt>
                <c:pt idx="22902">
                  <c:v>829.78</c:v>
                </c:pt>
                <c:pt idx="22903">
                  <c:v>1016.14</c:v>
                </c:pt>
                <c:pt idx="22904">
                  <c:v>1145.22</c:v>
                </c:pt>
                <c:pt idx="22905">
                  <c:v>1218.8499999999999</c:v>
                </c:pt>
                <c:pt idx="22906">
                  <c:v>1275.98</c:v>
                </c:pt>
                <c:pt idx="22907">
                  <c:v>1284.23</c:v>
                </c:pt>
                <c:pt idx="22908">
                  <c:v>1278.7</c:v>
                </c:pt>
                <c:pt idx="22909">
                  <c:v>1268.1300000000001</c:v>
                </c:pt>
                <c:pt idx="22910">
                  <c:v>1219.75</c:v>
                </c:pt>
                <c:pt idx="22911">
                  <c:v>1152.1199999999999</c:v>
                </c:pt>
                <c:pt idx="22912">
                  <c:v>1077.72</c:v>
                </c:pt>
                <c:pt idx="22913">
                  <c:v>1020.05</c:v>
                </c:pt>
                <c:pt idx="22914">
                  <c:v>1080.33</c:v>
                </c:pt>
                <c:pt idx="22915">
                  <c:v>1072.1500000000001</c:v>
                </c:pt>
                <c:pt idx="22916">
                  <c:v>1027.8499999999999</c:v>
                </c:pt>
                <c:pt idx="22917">
                  <c:v>959.55</c:v>
                </c:pt>
                <c:pt idx="22918">
                  <c:v>907.75</c:v>
                </c:pt>
                <c:pt idx="22919">
                  <c:v>844.65</c:v>
                </c:pt>
                <c:pt idx="22920">
                  <c:v>803.45</c:v>
                </c:pt>
                <c:pt idx="22921">
                  <c:v>776.43</c:v>
                </c:pt>
                <c:pt idx="22922">
                  <c:v>751.75</c:v>
                </c:pt>
                <c:pt idx="22923">
                  <c:v>742.42</c:v>
                </c:pt>
                <c:pt idx="22924">
                  <c:v>743.97</c:v>
                </c:pt>
                <c:pt idx="22925">
                  <c:v>778.02</c:v>
                </c:pt>
                <c:pt idx="22926">
                  <c:v>816.09</c:v>
                </c:pt>
                <c:pt idx="22927">
                  <c:v>964.45</c:v>
                </c:pt>
                <c:pt idx="22928">
                  <c:v>1082.96</c:v>
                </c:pt>
                <c:pt idx="22929">
                  <c:v>1162.55</c:v>
                </c:pt>
                <c:pt idx="22930">
                  <c:v>1204.96</c:v>
                </c:pt>
                <c:pt idx="22931">
                  <c:v>1215.77</c:v>
                </c:pt>
                <c:pt idx="22932">
                  <c:v>1216.8599999999999</c:v>
                </c:pt>
                <c:pt idx="22933">
                  <c:v>1245.3499999999999</c:v>
                </c:pt>
                <c:pt idx="22934">
                  <c:v>1249.2</c:v>
                </c:pt>
                <c:pt idx="22935">
                  <c:v>1207.53</c:v>
                </c:pt>
                <c:pt idx="22936">
                  <c:v>1137.8900000000001</c:v>
                </c:pt>
                <c:pt idx="22937">
                  <c:v>1031.57</c:v>
                </c:pt>
                <c:pt idx="22938">
                  <c:v>1094.4100000000001</c:v>
                </c:pt>
                <c:pt idx="22939">
                  <c:v>1070.5</c:v>
                </c:pt>
                <c:pt idx="22940">
                  <c:v>1026.5999999999999</c:v>
                </c:pt>
                <c:pt idx="22941">
                  <c:v>976.58</c:v>
                </c:pt>
                <c:pt idx="22942">
                  <c:v>910.94</c:v>
                </c:pt>
                <c:pt idx="22943">
                  <c:v>859.73</c:v>
                </c:pt>
                <c:pt idx="22944">
                  <c:v>805.16</c:v>
                </c:pt>
                <c:pt idx="22945">
                  <c:v>773.6</c:v>
                </c:pt>
                <c:pt idx="22946">
                  <c:v>751.98</c:v>
                </c:pt>
                <c:pt idx="22947">
                  <c:v>734.42</c:v>
                </c:pt>
                <c:pt idx="22948">
                  <c:v>744.25</c:v>
                </c:pt>
                <c:pt idx="22949">
                  <c:v>763.62</c:v>
                </c:pt>
                <c:pt idx="22950">
                  <c:v>790.65</c:v>
                </c:pt>
                <c:pt idx="22951">
                  <c:v>952.04</c:v>
                </c:pt>
                <c:pt idx="22952">
                  <c:v>1098.25</c:v>
                </c:pt>
                <c:pt idx="22953">
                  <c:v>1185.07</c:v>
                </c:pt>
                <c:pt idx="22954">
                  <c:v>1231.81</c:v>
                </c:pt>
                <c:pt idx="22955">
                  <c:v>1236.99</c:v>
                </c:pt>
                <c:pt idx="22956">
                  <c:v>1233.3599999999999</c:v>
                </c:pt>
                <c:pt idx="22957">
                  <c:v>1251.18</c:v>
                </c:pt>
                <c:pt idx="22958">
                  <c:v>1216.04</c:v>
                </c:pt>
                <c:pt idx="22959">
                  <c:v>1174.8399999999999</c:v>
                </c:pt>
                <c:pt idx="22960">
                  <c:v>1111.6199999999999</c:v>
                </c:pt>
                <c:pt idx="22961">
                  <c:v>1033.9100000000001</c:v>
                </c:pt>
                <c:pt idx="22962">
                  <c:v>1089.24</c:v>
                </c:pt>
                <c:pt idx="22963">
                  <c:v>1069.53</c:v>
                </c:pt>
                <c:pt idx="22964">
                  <c:v>1018.08</c:v>
                </c:pt>
                <c:pt idx="22965">
                  <c:v>977.98</c:v>
                </c:pt>
                <c:pt idx="22966">
                  <c:v>915.73</c:v>
                </c:pt>
                <c:pt idx="22967">
                  <c:v>850.82</c:v>
                </c:pt>
                <c:pt idx="22968">
                  <c:v>811.99</c:v>
                </c:pt>
                <c:pt idx="22969">
                  <c:v>777.3</c:v>
                </c:pt>
                <c:pt idx="22970">
                  <c:v>764.79</c:v>
                </c:pt>
                <c:pt idx="22971">
                  <c:v>761.17</c:v>
                </c:pt>
                <c:pt idx="22972">
                  <c:v>751.99</c:v>
                </c:pt>
                <c:pt idx="22973">
                  <c:v>787.95</c:v>
                </c:pt>
                <c:pt idx="22974">
                  <c:v>813.39</c:v>
                </c:pt>
                <c:pt idx="22975">
                  <c:v>983.88</c:v>
                </c:pt>
                <c:pt idx="22976">
                  <c:v>1147.44</c:v>
                </c:pt>
                <c:pt idx="22977">
                  <c:v>1233.9100000000001</c:v>
                </c:pt>
                <c:pt idx="22978">
                  <c:v>1275</c:v>
                </c:pt>
                <c:pt idx="22979">
                  <c:v>1278.46</c:v>
                </c:pt>
                <c:pt idx="22980">
                  <c:v>1266.5899999999999</c:v>
                </c:pt>
                <c:pt idx="22981">
                  <c:v>1301.74</c:v>
                </c:pt>
                <c:pt idx="22982">
                  <c:v>1154.19</c:v>
                </c:pt>
                <c:pt idx="22983">
                  <c:v>1137.02</c:v>
                </c:pt>
                <c:pt idx="22984">
                  <c:v>1069.05</c:v>
                </c:pt>
                <c:pt idx="22985">
                  <c:v>1013.72</c:v>
                </c:pt>
                <c:pt idx="22986">
                  <c:v>1051.02</c:v>
                </c:pt>
                <c:pt idx="22987">
                  <c:v>1045.3399999999999</c:v>
                </c:pt>
                <c:pt idx="22988">
                  <c:v>1006.52</c:v>
                </c:pt>
                <c:pt idx="22989">
                  <c:v>954.25</c:v>
                </c:pt>
                <c:pt idx="22990">
                  <c:v>893.7</c:v>
                </c:pt>
                <c:pt idx="22991">
                  <c:v>839.65</c:v>
                </c:pt>
                <c:pt idx="22992">
                  <c:v>797.32</c:v>
                </c:pt>
                <c:pt idx="22993">
                  <c:v>774.57</c:v>
                </c:pt>
                <c:pt idx="22994">
                  <c:v>767.97</c:v>
                </c:pt>
                <c:pt idx="22995">
                  <c:v>748.83</c:v>
                </c:pt>
                <c:pt idx="22996">
                  <c:v>778.85</c:v>
                </c:pt>
                <c:pt idx="22997">
                  <c:v>817.6</c:v>
                </c:pt>
                <c:pt idx="22998">
                  <c:v>836.06</c:v>
                </c:pt>
                <c:pt idx="22999">
                  <c:v>998.68</c:v>
                </c:pt>
                <c:pt idx="23000">
                  <c:v>1107.51</c:v>
                </c:pt>
                <c:pt idx="23001">
                  <c:v>1191.1400000000001</c:v>
                </c:pt>
                <c:pt idx="23002">
                  <c:v>1211.6500000000001</c:v>
                </c:pt>
                <c:pt idx="23003">
                  <c:v>1183.43</c:v>
                </c:pt>
                <c:pt idx="23004">
                  <c:v>1137.71</c:v>
                </c:pt>
                <c:pt idx="23005">
                  <c:v>1148.03</c:v>
                </c:pt>
                <c:pt idx="23006">
                  <c:v>1091.52</c:v>
                </c:pt>
                <c:pt idx="23007">
                  <c:v>1037.49</c:v>
                </c:pt>
                <c:pt idx="23008">
                  <c:v>997.44</c:v>
                </c:pt>
                <c:pt idx="23009">
                  <c:v>953.41</c:v>
                </c:pt>
                <c:pt idx="23010">
                  <c:v>1016.52</c:v>
                </c:pt>
                <c:pt idx="23011">
                  <c:v>995.14</c:v>
                </c:pt>
                <c:pt idx="23012">
                  <c:v>947.78</c:v>
                </c:pt>
                <c:pt idx="23013">
                  <c:v>881.01</c:v>
                </c:pt>
                <c:pt idx="23014">
                  <c:v>810.31</c:v>
                </c:pt>
                <c:pt idx="23015">
                  <c:v>764.84</c:v>
                </c:pt>
                <c:pt idx="23016">
                  <c:v>755.56</c:v>
                </c:pt>
                <c:pt idx="23017">
                  <c:v>730.92</c:v>
                </c:pt>
                <c:pt idx="23018">
                  <c:v>721.61</c:v>
                </c:pt>
                <c:pt idx="23019">
                  <c:v>714.75</c:v>
                </c:pt>
                <c:pt idx="23020">
                  <c:v>715.16</c:v>
                </c:pt>
                <c:pt idx="23021">
                  <c:v>724.91</c:v>
                </c:pt>
                <c:pt idx="23022">
                  <c:v>714</c:v>
                </c:pt>
                <c:pt idx="23023">
                  <c:v>802.73</c:v>
                </c:pt>
                <c:pt idx="23024">
                  <c:v>894.78</c:v>
                </c:pt>
                <c:pt idx="23025">
                  <c:v>981.16</c:v>
                </c:pt>
                <c:pt idx="23026">
                  <c:v>1023.87</c:v>
                </c:pt>
                <c:pt idx="23027">
                  <c:v>1039.81</c:v>
                </c:pt>
                <c:pt idx="23028">
                  <c:v>1012.04</c:v>
                </c:pt>
                <c:pt idx="23029">
                  <c:v>972.34</c:v>
                </c:pt>
                <c:pt idx="23030">
                  <c:v>946.04</c:v>
                </c:pt>
                <c:pt idx="23031">
                  <c:v>955.56</c:v>
                </c:pt>
                <c:pt idx="23032">
                  <c:v>913.89</c:v>
                </c:pt>
                <c:pt idx="23033">
                  <c:v>909.15</c:v>
                </c:pt>
                <c:pt idx="23034">
                  <c:v>974.44</c:v>
                </c:pt>
                <c:pt idx="23035">
                  <c:v>974.43</c:v>
                </c:pt>
                <c:pt idx="23036">
                  <c:v>937.86</c:v>
                </c:pt>
                <c:pt idx="23037">
                  <c:v>891.89</c:v>
                </c:pt>
                <c:pt idx="23038">
                  <c:v>848.31</c:v>
                </c:pt>
                <c:pt idx="23039">
                  <c:v>802.06</c:v>
                </c:pt>
                <c:pt idx="23040">
                  <c:v>766</c:v>
                </c:pt>
                <c:pt idx="23041">
                  <c:v>736.08</c:v>
                </c:pt>
                <c:pt idx="23042">
                  <c:v>716.59</c:v>
                </c:pt>
                <c:pt idx="23043">
                  <c:v>698.36</c:v>
                </c:pt>
                <c:pt idx="23044">
                  <c:v>696.52</c:v>
                </c:pt>
                <c:pt idx="23045">
                  <c:v>698.74</c:v>
                </c:pt>
                <c:pt idx="23046">
                  <c:v>684.88</c:v>
                </c:pt>
                <c:pt idx="23047">
                  <c:v>731.55</c:v>
                </c:pt>
                <c:pt idx="23048">
                  <c:v>777.69</c:v>
                </c:pt>
                <c:pt idx="23049">
                  <c:v>833.77</c:v>
                </c:pt>
                <c:pt idx="23050">
                  <c:v>896.33</c:v>
                </c:pt>
                <c:pt idx="23051">
                  <c:v>933.04</c:v>
                </c:pt>
                <c:pt idx="23052">
                  <c:v>923.72</c:v>
                </c:pt>
                <c:pt idx="23053">
                  <c:v>913.21</c:v>
                </c:pt>
                <c:pt idx="23054">
                  <c:v>902.24</c:v>
                </c:pt>
                <c:pt idx="23055">
                  <c:v>895.85</c:v>
                </c:pt>
                <c:pt idx="23056">
                  <c:v>886.96</c:v>
                </c:pt>
                <c:pt idx="23057">
                  <c:v>880.09</c:v>
                </c:pt>
                <c:pt idx="23058">
                  <c:v>972.55</c:v>
                </c:pt>
                <c:pt idx="23059">
                  <c:v>977.59</c:v>
                </c:pt>
                <c:pt idx="23060">
                  <c:v>958.37</c:v>
                </c:pt>
                <c:pt idx="23061">
                  <c:v>920.78</c:v>
                </c:pt>
                <c:pt idx="23062">
                  <c:v>876.44</c:v>
                </c:pt>
                <c:pt idx="23063">
                  <c:v>831.91</c:v>
                </c:pt>
                <c:pt idx="23064">
                  <c:v>793.87</c:v>
                </c:pt>
                <c:pt idx="23065">
                  <c:v>765.49</c:v>
                </c:pt>
                <c:pt idx="23066">
                  <c:v>735.57</c:v>
                </c:pt>
                <c:pt idx="23067">
                  <c:v>724.93</c:v>
                </c:pt>
                <c:pt idx="23068">
                  <c:v>732.62</c:v>
                </c:pt>
                <c:pt idx="23069">
                  <c:v>777.38</c:v>
                </c:pt>
                <c:pt idx="23070">
                  <c:v>804.67</c:v>
                </c:pt>
                <c:pt idx="23071">
                  <c:v>1006.24</c:v>
                </c:pt>
                <c:pt idx="23072">
                  <c:v>1166.6199999999999</c:v>
                </c:pt>
                <c:pt idx="23073">
                  <c:v>1247.56</c:v>
                </c:pt>
                <c:pt idx="23074">
                  <c:v>1263.9100000000001</c:v>
                </c:pt>
                <c:pt idx="23075">
                  <c:v>1189.28</c:v>
                </c:pt>
                <c:pt idx="23076">
                  <c:v>1192.71</c:v>
                </c:pt>
                <c:pt idx="23077">
                  <c:v>1146.0999999999999</c:v>
                </c:pt>
                <c:pt idx="23078">
                  <c:v>1163.58</c:v>
                </c:pt>
                <c:pt idx="23079">
                  <c:v>1126.49</c:v>
                </c:pt>
                <c:pt idx="23080">
                  <c:v>1067.02</c:v>
                </c:pt>
                <c:pt idx="23081">
                  <c:v>999.24</c:v>
                </c:pt>
                <c:pt idx="23082">
                  <c:v>1051.54</c:v>
                </c:pt>
                <c:pt idx="23083">
                  <c:v>1021.09</c:v>
                </c:pt>
                <c:pt idx="23084">
                  <c:v>964.36</c:v>
                </c:pt>
                <c:pt idx="23085">
                  <c:v>927.87</c:v>
                </c:pt>
                <c:pt idx="23086">
                  <c:v>859.64</c:v>
                </c:pt>
                <c:pt idx="23087">
                  <c:v>797.47</c:v>
                </c:pt>
                <c:pt idx="23088">
                  <c:v>765.68</c:v>
                </c:pt>
                <c:pt idx="23089">
                  <c:v>742.28</c:v>
                </c:pt>
                <c:pt idx="23090">
                  <c:v>719.45</c:v>
                </c:pt>
                <c:pt idx="23091">
                  <c:v>710.15</c:v>
                </c:pt>
                <c:pt idx="23092">
                  <c:v>727.54</c:v>
                </c:pt>
                <c:pt idx="23093">
                  <c:v>736.91</c:v>
                </c:pt>
                <c:pt idx="23094">
                  <c:v>767.21</c:v>
                </c:pt>
                <c:pt idx="23095">
                  <c:v>949.05</c:v>
                </c:pt>
                <c:pt idx="23096">
                  <c:v>1098</c:v>
                </c:pt>
                <c:pt idx="23097">
                  <c:v>1184.03</c:v>
                </c:pt>
                <c:pt idx="23098">
                  <c:v>1242.6600000000001</c:v>
                </c:pt>
                <c:pt idx="23099">
                  <c:v>1247.55</c:v>
                </c:pt>
                <c:pt idx="23100">
                  <c:v>1244.78</c:v>
                </c:pt>
                <c:pt idx="23101">
                  <c:v>1275.68</c:v>
                </c:pt>
                <c:pt idx="23102">
                  <c:v>1255.73</c:v>
                </c:pt>
                <c:pt idx="23103">
                  <c:v>1205.98</c:v>
                </c:pt>
                <c:pt idx="23104">
                  <c:v>1127.3800000000001</c:v>
                </c:pt>
                <c:pt idx="23105">
                  <c:v>1048.8900000000001</c:v>
                </c:pt>
                <c:pt idx="23106">
                  <c:v>1106.06</c:v>
                </c:pt>
                <c:pt idx="23107">
                  <c:v>1072.33</c:v>
                </c:pt>
                <c:pt idx="23108">
                  <c:v>1026.8900000000001</c:v>
                </c:pt>
                <c:pt idx="23109">
                  <c:v>976.31</c:v>
                </c:pt>
                <c:pt idx="23110">
                  <c:v>912.77</c:v>
                </c:pt>
                <c:pt idx="23111">
                  <c:v>838.48</c:v>
                </c:pt>
                <c:pt idx="23112">
                  <c:v>797.76</c:v>
                </c:pt>
                <c:pt idx="23113">
                  <c:v>766.35</c:v>
                </c:pt>
                <c:pt idx="23114">
                  <c:v>751.07</c:v>
                </c:pt>
                <c:pt idx="23115">
                  <c:v>737.65</c:v>
                </c:pt>
                <c:pt idx="23116">
                  <c:v>742.81</c:v>
                </c:pt>
                <c:pt idx="23117">
                  <c:v>775.75</c:v>
                </c:pt>
                <c:pt idx="23118">
                  <c:v>789.9</c:v>
                </c:pt>
                <c:pt idx="23119">
                  <c:v>963.07</c:v>
                </c:pt>
                <c:pt idx="23120">
                  <c:v>1120.24</c:v>
                </c:pt>
                <c:pt idx="23121">
                  <c:v>1205.0999999999999</c:v>
                </c:pt>
                <c:pt idx="23122">
                  <c:v>1256.02</c:v>
                </c:pt>
                <c:pt idx="23123">
                  <c:v>1256.3399999999999</c:v>
                </c:pt>
                <c:pt idx="23124">
                  <c:v>1256.4000000000001</c:v>
                </c:pt>
                <c:pt idx="23125">
                  <c:v>1243.99</c:v>
                </c:pt>
                <c:pt idx="23126">
                  <c:v>1219.8699999999999</c:v>
                </c:pt>
                <c:pt idx="23127">
                  <c:v>1208.69</c:v>
                </c:pt>
                <c:pt idx="23128">
                  <c:v>1139.23</c:v>
                </c:pt>
                <c:pt idx="23129">
                  <c:v>1047.03</c:v>
                </c:pt>
                <c:pt idx="23130">
                  <c:v>1107.8599999999999</c:v>
                </c:pt>
                <c:pt idx="23131">
                  <c:v>1071.2</c:v>
                </c:pt>
                <c:pt idx="23132">
                  <c:v>1021</c:v>
                </c:pt>
                <c:pt idx="23133">
                  <c:v>961.67</c:v>
                </c:pt>
                <c:pt idx="23134">
                  <c:v>898</c:v>
                </c:pt>
                <c:pt idx="23135">
                  <c:v>844.95</c:v>
                </c:pt>
                <c:pt idx="23136">
                  <c:v>792.28</c:v>
                </c:pt>
                <c:pt idx="23137">
                  <c:v>754.17</c:v>
                </c:pt>
                <c:pt idx="23138">
                  <c:v>743.9</c:v>
                </c:pt>
                <c:pt idx="23139">
                  <c:v>728.68</c:v>
                </c:pt>
                <c:pt idx="23140">
                  <c:v>739.22</c:v>
                </c:pt>
                <c:pt idx="23141">
                  <c:v>772.81</c:v>
                </c:pt>
                <c:pt idx="23142">
                  <c:v>801.18</c:v>
                </c:pt>
                <c:pt idx="23143">
                  <c:v>979.76</c:v>
                </c:pt>
                <c:pt idx="23144">
                  <c:v>1143.8399999999999</c:v>
                </c:pt>
                <c:pt idx="23145">
                  <c:v>1223.46</c:v>
                </c:pt>
                <c:pt idx="23146">
                  <c:v>1268.8800000000001</c:v>
                </c:pt>
                <c:pt idx="23147">
                  <c:v>1273.8</c:v>
                </c:pt>
                <c:pt idx="23148">
                  <c:v>1263.44</c:v>
                </c:pt>
                <c:pt idx="23149">
                  <c:v>1279.93</c:v>
                </c:pt>
                <c:pt idx="23150">
                  <c:v>1239.3800000000001</c:v>
                </c:pt>
                <c:pt idx="23151">
                  <c:v>1195.99</c:v>
                </c:pt>
                <c:pt idx="23152">
                  <c:v>1133.31</c:v>
                </c:pt>
                <c:pt idx="23153">
                  <c:v>1029.42</c:v>
                </c:pt>
                <c:pt idx="23154">
                  <c:v>1088.28</c:v>
                </c:pt>
                <c:pt idx="23155">
                  <c:v>1057.27</c:v>
                </c:pt>
                <c:pt idx="23156">
                  <c:v>1013.44</c:v>
                </c:pt>
                <c:pt idx="23157">
                  <c:v>961.75</c:v>
                </c:pt>
                <c:pt idx="23158">
                  <c:v>878.96</c:v>
                </c:pt>
                <c:pt idx="23159">
                  <c:v>828.4</c:v>
                </c:pt>
                <c:pt idx="23160">
                  <c:v>789.34</c:v>
                </c:pt>
                <c:pt idx="23161">
                  <c:v>765.21</c:v>
                </c:pt>
                <c:pt idx="23162">
                  <c:v>744.65</c:v>
                </c:pt>
                <c:pt idx="23163">
                  <c:v>741.54</c:v>
                </c:pt>
                <c:pt idx="23164">
                  <c:v>754.18</c:v>
                </c:pt>
                <c:pt idx="23165">
                  <c:v>794.46</c:v>
                </c:pt>
                <c:pt idx="23166">
                  <c:v>809.12</c:v>
                </c:pt>
                <c:pt idx="23167">
                  <c:v>1005.6</c:v>
                </c:pt>
                <c:pt idx="23168">
                  <c:v>1111.18</c:v>
                </c:pt>
                <c:pt idx="23169">
                  <c:v>1223.71</c:v>
                </c:pt>
                <c:pt idx="23170">
                  <c:v>1259.8699999999999</c:v>
                </c:pt>
                <c:pt idx="23171">
                  <c:v>1265.8900000000001</c:v>
                </c:pt>
                <c:pt idx="23172">
                  <c:v>1269.26</c:v>
                </c:pt>
                <c:pt idx="23173">
                  <c:v>1277.6400000000001</c:v>
                </c:pt>
                <c:pt idx="23174">
                  <c:v>1223.76</c:v>
                </c:pt>
                <c:pt idx="23175">
                  <c:v>1169.67</c:v>
                </c:pt>
                <c:pt idx="23176">
                  <c:v>1100.69</c:v>
                </c:pt>
                <c:pt idx="23177">
                  <c:v>1038.06</c:v>
                </c:pt>
                <c:pt idx="23178">
                  <c:v>1067.44</c:v>
                </c:pt>
                <c:pt idx="23179">
                  <c:v>1043.46</c:v>
                </c:pt>
                <c:pt idx="23180">
                  <c:v>997.49</c:v>
                </c:pt>
                <c:pt idx="23181">
                  <c:v>942.59</c:v>
                </c:pt>
                <c:pt idx="23182">
                  <c:v>901.09</c:v>
                </c:pt>
                <c:pt idx="23183">
                  <c:v>851.97</c:v>
                </c:pt>
                <c:pt idx="23184">
                  <c:v>814.07</c:v>
                </c:pt>
                <c:pt idx="23185">
                  <c:v>790.02</c:v>
                </c:pt>
                <c:pt idx="23186">
                  <c:v>766.71</c:v>
                </c:pt>
                <c:pt idx="23187">
                  <c:v>749.3</c:v>
                </c:pt>
                <c:pt idx="23188">
                  <c:v>738.19</c:v>
                </c:pt>
                <c:pt idx="23189">
                  <c:v>758.11</c:v>
                </c:pt>
                <c:pt idx="23190">
                  <c:v>759.53</c:v>
                </c:pt>
                <c:pt idx="23191">
                  <c:v>858.54</c:v>
                </c:pt>
                <c:pt idx="23192">
                  <c:v>1000.75</c:v>
                </c:pt>
                <c:pt idx="23193">
                  <c:v>1088.46</c:v>
                </c:pt>
                <c:pt idx="23194">
                  <c:v>1116.83</c:v>
                </c:pt>
                <c:pt idx="23195">
                  <c:v>1093.0899999999999</c:v>
                </c:pt>
                <c:pt idx="23196">
                  <c:v>1055.2</c:v>
                </c:pt>
                <c:pt idx="23197">
                  <c:v>1026.1300000000001</c:v>
                </c:pt>
                <c:pt idx="23198">
                  <c:v>995.02</c:v>
                </c:pt>
                <c:pt idx="23199">
                  <c:v>974.24</c:v>
                </c:pt>
                <c:pt idx="23200">
                  <c:v>931.12</c:v>
                </c:pt>
                <c:pt idx="23201">
                  <c:v>930.34</c:v>
                </c:pt>
                <c:pt idx="23202">
                  <c:v>1044.1300000000001</c:v>
                </c:pt>
                <c:pt idx="23203">
                  <c:v>1039.58</c:v>
                </c:pt>
                <c:pt idx="23204">
                  <c:v>999.2</c:v>
                </c:pt>
                <c:pt idx="23205">
                  <c:v>958.6</c:v>
                </c:pt>
                <c:pt idx="23206">
                  <c:v>903.56</c:v>
                </c:pt>
                <c:pt idx="23207">
                  <c:v>862.75</c:v>
                </c:pt>
                <c:pt idx="23208">
                  <c:v>819.33</c:v>
                </c:pt>
                <c:pt idx="23209">
                  <c:v>786.84</c:v>
                </c:pt>
                <c:pt idx="23210">
                  <c:v>763.17</c:v>
                </c:pt>
                <c:pt idx="23211">
                  <c:v>756.55</c:v>
                </c:pt>
                <c:pt idx="23212">
                  <c:v>756.96</c:v>
                </c:pt>
                <c:pt idx="23213">
                  <c:v>753.15</c:v>
                </c:pt>
                <c:pt idx="23214">
                  <c:v>724.14</c:v>
                </c:pt>
                <c:pt idx="23215">
                  <c:v>771.71</c:v>
                </c:pt>
                <c:pt idx="23216">
                  <c:v>811.81</c:v>
                </c:pt>
                <c:pt idx="23217">
                  <c:v>869.08</c:v>
                </c:pt>
                <c:pt idx="23218">
                  <c:v>902.21</c:v>
                </c:pt>
                <c:pt idx="23219">
                  <c:v>920.49</c:v>
                </c:pt>
                <c:pt idx="23220">
                  <c:v>939.74</c:v>
                </c:pt>
                <c:pt idx="23221">
                  <c:v>938.17</c:v>
                </c:pt>
                <c:pt idx="23222">
                  <c:v>947.48</c:v>
                </c:pt>
                <c:pt idx="23223">
                  <c:v>927.71</c:v>
                </c:pt>
                <c:pt idx="23224">
                  <c:v>917.24</c:v>
                </c:pt>
                <c:pt idx="23225">
                  <c:v>932.46</c:v>
                </c:pt>
                <c:pt idx="23226">
                  <c:v>1018.92</c:v>
                </c:pt>
                <c:pt idx="23227">
                  <c:v>1015.81</c:v>
                </c:pt>
                <c:pt idx="23228">
                  <c:v>996.38</c:v>
                </c:pt>
                <c:pt idx="23229">
                  <c:v>972.42</c:v>
                </c:pt>
                <c:pt idx="23230">
                  <c:v>908.76</c:v>
                </c:pt>
                <c:pt idx="23231">
                  <c:v>844.26</c:v>
                </c:pt>
                <c:pt idx="23232">
                  <c:v>796.03</c:v>
                </c:pt>
                <c:pt idx="23233">
                  <c:v>767.43</c:v>
                </c:pt>
                <c:pt idx="23234">
                  <c:v>752.48</c:v>
                </c:pt>
                <c:pt idx="23235">
                  <c:v>741.96</c:v>
                </c:pt>
                <c:pt idx="23236">
                  <c:v>747.9</c:v>
                </c:pt>
                <c:pt idx="23237">
                  <c:v>780.39</c:v>
                </c:pt>
                <c:pt idx="23238">
                  <c:v>823.08</c:v>
                </c:pt>
                <c:pt idx="23239">
                  <c:v>1023.75</c:v>
                </c:pt>
                <c:pt idx="23240">
                  <c:v>1187.26</c:v>
                </c:pt>
                <c:pt idx="23241">
                  <c:v>1286.32</c:v>
                </c:pt>
                <c:pt idx="23242">
                  <c:v>1313.7</c:v>
                </c:pt>
                <c:pt idx="23243">
                  <c:v>1298.98</c:v>
                </c:pt>
                <c:pt idx="23244">
                  <c:v>1286.8800000000001</c:v>
                </c:pt>
                <c:pt idx="23245">
                  <c:v>1281.75</c:v>
                </c:pt>
                <c:pt idx="23246">
                  <c:v>1211.29</c:v>
                </c:pt>
                <c:pt idx="23247">
                  <c:v>1179.71</c:v>
                </c:pt>
                <c:pt idx="23248">
                  <c:v>1116</c:v>
                </c:pt>
                <c:pt idx="23249">
                  <c:v>1035.8900000000001</c:v>
                </c:pt>
                <c:pt idx="23250">
                  <c:v>1064.97</c:v>
                </c:pt>
                <c:pt idx="23251">
                  <c:v>1026.43</c:v>
                </c:pt>
                <c:pt idx="23252">
                  <c:v>977.67</c:v>
                </c:pt>
                <c:pt idx="23253">
                  <c:v>927.66</c:v>
                </c:pt>
                <c:pt idx="23254">
                  <c:v>878.85</c:v>
                </c:pt>
                <c:pt idx="23255">
                  <c:v>818.46</c:v>
                </c:pt>
                <c:pt idx="23256">
                  <c:v>787.06</c:v>
                </c:pt>
                <c:pt idx="23257">
                  <c:v>764.3</c:v>
                </c:pt>
                <c:pt idx="23258">
                  <c:v>742.92</c:v>
                </c:pt>
                <c:pt idx="23259">
                  <c:v>735.72</c:v>
                </c:pt>
                <c:pt idx="23260">
                  <c:v>745.4</c:v>
                </c:pt>
                <c:pt idx="23261">
                  <c:v>793.18</c:v>
                </c:pt>
                <c:pt idx="23262">
                  <c:v>813.29</c:v>
                </c:pt>
                <c:pt idx="23263">
                  <c:v>1000.45</c:v>
                </c:pt>
                <c:pt idx="23264">
                  <c:v>1150.3399999999999</c:v>
                </c:pt>
                <c:pt idx="23265">
                  <c:v>1240.2</c:v>
                </c:pt>
                <c:pt idx="23266">
                  <c:v>1283.1400000000001</c:v>
                </c:pt>
                <c:pt idx="23267">
                  <c:v>1289.8699999999999</c:v>
                </c:pt>
                <c:pt idx="23268">
                  <c:v>1303.26</c:v>
                </c:pt>
                <c:pt idx="23269">
                  <c:v>1326.45</c:v>
                </c:pt>
                <c:pt idx="23270">
                  <c:v>1304.5</c:v>
                </c:pt>
                <c:pt idx="23271">
                  <c:v>1273.48</c:v>
                </c:pt>
                <c:pt idx="23272">
                  <c:v>1182.17</c:v>
                </c:pt>
                <c:pt idx="23273">
                  <c:v>1098.8399999999999</c:v>
                </c:pt>
                <c:pt idx="23274">
                  <c:v>1134.33</c:v>
                </c:pt>
                <c:pt idx="23275">
                  <c:v>1111.73</c:v>
                </c:pt>
                <c:pt idx="23276">
                  <c:v>1056.6400000000001</c:v>
                </c:pt>
                <c:pt idx="23277">
                  <c:v>1020.19</c:v>
                </c:pt>
                <c:pt idx="23278">
                  <c:v>959.71</c:v>
                </c:pt>
                <c:pt idx="23279">
                  <c:v>884.47</c:v>
                </c:pt>
                <c:pt idx="23280">
                  <c:v>838.17</c:v>
                </c:pt>
                <c:pt idx="23281">
                  <c:v>803.06</c:v>
                </c:pt>
                <c:pt idx="23282">
                  <c:v>790.47</c:v>
                </c:pt>
                <c:pt idx="23283">
                  <c:v>776.33</c:v>
                </c:pt>
                <c:pt idx="23284">
                  <c:v>779.67</c:v>
                </c:pt>
                <c:pt idx="23285">
                  <c:v>812.12</c:v>
                </c:pt>
                <c:pt idx="23286">
                  <c:v>833.74</c:v>
                </c:pt>
                <c:pt idx="23287">
                  <c:v>1010.06</c:v>
                </c:pt>
                <c:pt idx="23288">
                  <c:v>1161.25</c:v>
                </c:pt>
                <c:pt idx="23289">
                  <c:v>1247.18</c:v>
                </c:pt>
                <c:pt idx="23290">
                  <c:v>1296.23</c:v>
                </c:pt>
                <c:pt idx="23291">
                  <c:v>1306.1099999999999</c:v>
                </c:pt>
                <c:pt idx="23292">
                  <c:v>1289.75</c:v>
                </c:pt>
                <c:pt idx="23293">
                  <c:v>1275.76</c:v>
                </c:pt>
                <c:pt idx="23294">
                  <c:v>1224.02</c:v>
                </c:pt>
                <c:pt idx="23295">
                  <c:v>1211.96</c:v>
                </c:pt>
                <c:pt idx="23296">
                  <c:v>1124.96</c:v>
                </c:pt>
                <c:pt idx="23297">
                  <c:v>1027.06</c:v>
                </c:pt>
                <c:pt idx="23298">
                  <c:v>1098.07</c:v>
                </c:pt>
                <c:pt idx="23299">
                  <c:v>1049.6600000000001</c:v>
                </c:pt>
                <c:pt idx="23300">
                  <c:v>1009.76</c:v>
                </c:pt>
                <c:pt idx="23301">
                  <c:v>951.4</c:v>
                </c:pt>
                <c:pt idx="23302">
                  <c:v>885.93</c:v>
                </c:pt>
                <c:pt idx="23303">
                  <c:v>833.16</c:v>
                </c:pt>
                <c:pt idx="23304">
                  <c:v>797.71</c:v>
                </c:pt>
                <c:pt idx="23305">
                  <c:v>771.66</c:v>
                </c:pt>
                <c:pt idx="23306">
                  <c:v>749.33</c:v>
                </c:pt>
                <c:pt idx="23307">
                  <c:v>740.45</c:v>
                </c:pt>
                <c:pt idx="23308">
                  <c:v>755.27</c:v>
                </c:pt>
                <c:pt idx="23309">
                  <c:v>795.71</c:v>
                </c:pt>
                <c:pt idx="23310">
                  <c:v>822.07</c:v>
                </c:pt>
                <c:pt idx="23311">
                  <c:v>985.01</c:v>
                </c:pt>
                <c:pt idx="23312">
                  <c:v>1107.54</c:v>
                </c:pt>
                <c:pt idx="23313">
                  <c:v>1193.6500000000001</c:v>
                </c:pt>
                <c:pt idx="23314">
                  <c:v>1233.05</c:v>
                </c:pt>
                <c:pt idx="23315">
                  <c:v>1220.67</c:v>
                </c:pt>
                <c:pt idx="23316">
                  <c:v>1232.06</c:v>
                </c:pt>
                <c:pt idx="23317">
                  <c:v>1244.76</c:v>
                </c:pt>
                <c:pt idx="23318">
                  <c:v>1253.21</c:v>
                </c:pt>
                <c:pt idx="23319">
                  <c:v>1195.04</c:v>
                </c:pt>
                <c:pt idx="23320">
                  <c:v>1128.21</c:v>
                </c:pt>
                <c:pt idx="23321">
                  <c:v>1063.5999999999999</c:v>
                </c:pt>
                <c:pt idx="23322">
                  <c:v>1103.45</c:v>
                </c:pt>
                <c:pt idx="23323">
                  <c:v>1050</c:v>
                </c:pt>
                <c:pt idx="23324">
                  <c:v>989.35</c:v>
                </c:pt>
                <c:pt idx="23325">
                  <c:v>942.41</c:v>
                </c:pt>
                <c:pt idx="23326">
                  <c:v>882.92</c:v>
                </c:pt>
                <c:pt idx="23327">
                  <c:v>825.64</c:v>
                </c:pt>
                <c:pt idx="23328">
                  <c:v>777.08</c:v>
                </c:pt>
                <c:pt idx="23329">
                  <c:v>754.95</c:v>
                </c:pt>
                <c:pt idx="23330">
                  <c:v>744.85</c:v>
                </c:pt>
                <c:pt idx="23331">
                  <c:v>730.45</c:v>
                </c:pt>
                <c:pt idx="23332">
                  <c:v>743.98</c:v>
                </c:pt>
                <c:pt idx="23333">
                  <c:v>781.27</c:v>
                </c:pt>
                <c:pt idx="23334">
                  <c:v>803.63</c:v>
                </c:pt>
                <c:pt idx="23335">
                  <c:v>939.28</c:v>
                </c:pt>
                <c:pt idx="23336">
                  <c:v>1067.78</c:v>
                </c:pt>
                <c:pt idx="23337">
                  <c:v>1156.48</c:v>
                </c:pt>
                <c:pt idx="23338">
                  <c:v>1206.73</c:v>
                </c:pt>
                <c:pt idx="23339">
                  <c:v>1217.02</c:v>
                </c:pt>
                <c:pt idx="23340">
                  <c:v>1211.1600000000001</c:v>
                </c:pt>
                <c:pt idx="23341">
                  <c:v>1211.96</c:v>
                </c:pt>
                <c:pt idx="23342">
                  <c:v>1195.29</c:v>
                </c:pt>
                <c:pt idx="23343">
                  <c:v>1158.95</c:v>
                </c:pt>
                <c:pt idx="23344">
                  <c:v>1074.76</c:v>
                </c:pt>
                <c:pt idx="23345">
                  <c:v>1005.93</c:v>
                </c:pt>
                <c:pt idx="23346">
                  <c:v>1081.18</c:v>
                </c:pt>
                <c:pt idx="23347">
                  <c:v>1058.19</c:v>
                </c:pt>
                <c:pt idx="23348">
                  <c:v>1006.1</c:v>
                </c:pt>
                <c:pt idx="23349">
                  <c:v>960.14</c:v>
                </c:pt>
                <c:pt idx="23350">
                  <c:v>898.71</c:v>
                </c:pt>
                <c:pt idx="23351">
                  <c:v>842.7</c:v>
                </c:pt>
                <c:pt idx="23352">
                  <c:v>806.79</c:v>
                </c:pt>
                <c:pt idx="23353">
                  <c:v>787.1</c:v>
                </c:pt>
                <c:pt idx="23354">
                  <c:v>756.22</c:v>
                </c:pt>
                <c:pt idx="23355">
                  <c:v>749.48</c:v>
                </c:pt>
                <c:pt idx="23356">
                  <c:v>758.74</c:v>
                </c:pt>
                <c:pt idx="23357">
                  <c:v>762.67</c:v>
                </c:pt>
                <c:pt idx="23358">
                  <c:v>758.98</c:v>
                </c:pt>
                <c:pt idx="23359">
                  <c:v>872.75</c:v>
                </c:pt>
                <c:pt idx="23360">
                  <c:v>989.46</c:v>
                </c:pt>
                <c:pt idx="23361">
                  <c:v>1075.52</c:v>
                </c:pt>
                <c:pt idx="23362">
                  <c:v>1123</c:v>
                </c:pt>
                <c:pt idx="23363">
                  <c:v>1126.68</c:v>
                </c:pt>
                <c:pt idx="23364">
                  <c:v>1080.5999999999999</c:v>
                </c:pt>
                <c:pt idx="23365">
                  <c:v>1028.73</c:v>
                </c:pt>
                <c:pt idx="23366">
                  <c:v>1012.64</c:v>
                </c:pt>
                <c:pt idx="23367">
                  <c:v>997.43</c:v>
                </c:pt>
                <c:pt idx="23368">
                  <c:v>968.76</c:v>
                </c:pt>
                <c:pt idx="23369">
                  <c:v>961.55</c:v>
                </c:pt>
                <c:pt idx="23370">
                  <c:v>1022.68</c:v>
                </c:pt>
                <c:pt idx="23371">
                  <c:v>1009.11</c:v>
                </c:pt>
                <c:pt idx="23372">
                  <c:v>975.21</c:v>
                </c:pt>
                <c:pt idx="23373">
                  <c:v>940.76</c:v>
                </c:pt>
                <c:pt idx="23374">
                  <c:v>901.27</c:v>
                </c:pt>
                <c:pt idx="23375">
                  <c:v>870.66</c:v>
                </c:pt>
                <c:pt idx="23376">
                  <c:v>820.76</c:v>
                </c:pt>
                <c:pt idx="23377">
                  <c:v>801.27</c:v>
                </c:pt>
                <c:pt idx="23378">
                  <c:v>782.47</c:v>
                </c:pt>
                <c:pt idx="23379">
                  <c:v>763.89</c:v>
                </c:pt>
                <c:pt idx="23380">
                  <c:v>754.95</c:v>
                </c:pt>
                <c:pt idx="23381">
                  <c:v>752.46</c:v>
                </c:pt>
                <c:pt idx="23382">
                  <c:v>724.19</c:v>
                </c:pt>
                <c:pt idx="23383">
                  <c:v>769.49</c:v>
                </c:pt>
                <c:pt idx="23384">
                  <c:v>828.14</c:v>
                </c:pt>
                <c:pt idx="23385">
                  <c:v>876.72</c:v>
                </c:pt>
                <c:pt idx="23386">
                  <c:v>925.7</c:v>
                </c:pt>
                <c:pt idx="23387">
                  <c:v>917.06</c:v>
                </c:pt>
                <c:pt idx="23388">
                  <c:v>949.08</c:v>
                </c:pt>
                <c:pt idx="23389">
                  <c:v>891.91</c:v>
                </c:pt>
                <c:pt idx="23390">
                  <c:v>890.58</c:v>
                </c:pt>
                <c:pt idx="23391">
                  <c:v>845.61</c:v>
                </c:pt>
                <c:pt idx="23392">
                  <c:v>848.36</c:v>
                </c:pt>
                <c:pt idx="23393">
                  <c:v>871.93</c:v>
                </c:pt>
                <c:pt idx="23394">
                  <c:v>964.54</c:v>
                </c:pt>
                <c:pt idx="23395">
                  <c:v>959.48</c:v>
                </c:pt>
                <c:pt idx="23396">
                  <c:v>942.57</c:v>
                </c:pt>
                <c:pt idx="23397">
                  <c:v>902.4</c:v>
                </c:pt>
                <c:pt idx="23398">
                  <c:v>847.44</c:v>
                </c:pt>
                <c:pt idx="23399">
                  <c:v>794.41</c:v>
                </c:pt>
                <c:pt idx="23400">
                  <c:v>756.75</c:v>
                </c:pt>
                <c:pt idx="23401">
                  <c:v>735.7</c:v>
                </c:pt>
                <c:pt idx="23402">
                  <c:v>722.45</c:v>
                </c:pt>
                <c:pt idx="23403">
                  <c:v>708.02</c:v>
                </c:pt>
                <c:pt idx="23404">
                  <c:v>723.81</c:v>
                </c:pt>
                <c:pt idx="23405">
                  <c:v>771.48</c:v>
                </c:pt>
                <c:pt idx="23406">
                  <c:v>796.19</c:v>
                </c:pt>
                <c:pt idx="23407">
                  <c:v>970.1</c:v>
                </c:pt>
                <c:pt idx="23408">
                  <c:v>1131.1400000000001</c:v>
                </c:pt>
                <c:pt idx="23409">
                  <c:v>1228.4100000000001</c:v>
                </c:pt>
                <c:pt idx="23410">
                  <c:v>1277.8800000000001</c:v>
                </c:pt>
                <c:pt idx="23411">
                  <c:v>1269.6199999999999</c:v>
                </c:pt>
                <c:pt idx="23412">
                  <c:v>1243.3900000000001</c:v>
                </c:pt>
                <c:pt idx="23413">
                  <c:v>1231</c:v>
                </c:pt>
                <c:pt idx="23414">
                  <c:v>1190.1300000000001</c:v>
                </c:pt>
                <c:pt idx="23415">
                  <c:v>1128.71</c:v>
                </c:pt>
                <c:pt idx="23416">
                  <c:v>1057.2</c:v>
                </c:pt>
                <c:pt idx="23417">
                  <c:v>978.1</c:v>
                </c:pt>
                <c:pt idx="23418">
                  <c:v>1039.6400000000001</c:v>
                </c:pt>
                <c:pt idx="23419">
                  <c:v>1020.48</c:v>
                </c:pt>
                <c:pt idx="23420">
                  <c:v>983.35</c:v>
                </c:pt>
                <c:pt idx="23421">
                  <c:v>941.14</c:v>
                </c:pt>
                <c:pt idx="23422">
                  <c:v>882.36</c:v>
                </c:pt>
                <c:pt idx="23423">
                  <c:v>810.7</c:v>
                </c:pt>
                <c:pt idx="23424">
                  <c:v>783.32</c:v>
                </c:pt>
                <c:pt idx="23425">
                  <c:v>757.77</c:v>
                </c:pt>
                <c:pt idx="23426">
                  <c:v>743.5</c:v>
                </c:pt>
                <c:pt idx="23427">
                  <c:v>732.62</c:v>
                </c:pt>
                <c:pt idx="23428">
                  <c:v>734.84</c:v>
                </c:pt>
                <c:pt idx="23429">
                  <c:v>774.58</c:v>
                </c:pt>
                <c:pt idx="23430">
                  <c:v>808.82</c:v>
                </c:pt>
                <c:pt idx="23431">
                  <c:v>985.67</c:v>
                </c:pt>
                <c:pt idx="23432">
                  <c:v>1108.22</c:v>
                </c:pt>
                <c:pt idx="23433">
                  <c:v>1195.78</c:v>
                </c:pt>
                <c:pt idx="23434">
                  <c:v>1256.1099999999999</c:v>
                </c:pt>
                <c:pt idx="23435">
                  <c:v>1249.26</c:v>
                </c:pt>
                <c:pt idx="23436">
                  <c:v>1250.83</c:v>
                </c:pt>
                <c:pt idx="23437">
                  <c:v>1265.28</c:v>
                </c:pt>
                <c:pt idx="23438">
                  <c:v>1238.6300000000001</c:v>
                </c:pt>
                <c:pt idx="23439">
                  <c:v>1181.6400000000001</c:v>
                </c:pt>
                <c:pt idx="23440">
                  <c:v>1101.1199999999999</c:v>
                </c:pt>
                <c:pt idx="23441">
                  <c:v>1031.96</c:v>
                </c:pt>
                <c:pt idx="23442">
                  <c:v>1097.2</c:v>
                </c:pt>
                <c:pt idx="23443">
                  <c:v>1055.1400000000001</c:v>
                </c:pt>
                <c:pt idx="23444">
                  <c:v>1014.02</c:v>
                </c:pt>
                <c:pt idx="23445">
                  <c:v>948.81</c:v>
                </c:pt>
                <c:pt idx="23446">
                  <c:v>889.66</c:v>
                </c:pt>
                <c:pt idx="23447">
                  <c:v>819.57</c:v>
                </c:pt>
                <c:pt idx="23448">
                  <c:v>779.88</c:v>
                </c:pt>
                <c:pt idx="23449">
                  <c:v>758.5</c:v>
                </c:pt>
                <c:pt idx="23450">
                  <c:v>744.5</c:v>
                </c:pt>
                <c:pt idx="23451">
                  <c:v>736.7</c:v>
                </c:pt>
                <c:pt idx="23452">
                  <c:v>746.54</c:v>
                </c:pt>
                <c:pt idx="23453">
                  <c:v>778.4</c:v>
                </c:pt>
                <c:pt idx="23454">
                  <c:v>799.14</c:v>
                </c:pt>
                <c:pt idx="23455">
                  <c:v>972.8</c:v>
                </c:pt>
                <c:pt idx="23456">
                  <c:v>1117.19</c:v>
                </c:pt>
                <c:pt idx="23457">
                  <c:v>1199.3699999999999</c:v>
                </c:pt>
                <c:pt idx="23458">
                  <c:v>1246.33</c:v>
                </c:pt>
                <c:pt idx="23459">
                  <c:v>1250.54</c:v>
                </c:pt>
                <c:pt idx="23460">
                  <c:v>1259.72</c:v>
                </c:pt>
                <c:pt idx="23461">
                  <c:v>1274.75</c:v>
                </c:pt>
                <c:pt idx="23462">
                  <c:v>1209.53</c:v>
                </c:pt>
                <c:pt idx="23463">
                  <c:v>1152.18</c:v>
                </c:pt>
                <c:pt idx="23464">
                  <c:v>1082.81</c:v>
                </c:pt>
                <c:pt idx="23465">
                  <c:v>1013.78</c:v>
                </c:pt>
                <c:pt idx="23466">
                  <c:v>1073.27</c:v>
                </c:pt>
                <c:pt idx="23467">
                  <c:v>1046.7</c:v>
                </c:pt>
                <c:pt idx="23468">
                  <c:v>1005.32</c:v>
                </c:pt>
                <c:pt idx="23469">
                  <c:v>942.26</c:v>
                </c:pt>
                <c:pt idx="23470">
                  <c:v>887.55</c:v>
                </c:pt>
                <c:pt idx="23471">
                  <c:v>833.69</c:v>
                </c:pt>
                <c:pt idx="23472">
                  <c:v>779.21</c:v>
                </c:pt>
                <c:pt idx="23473">
                  <c:v>754.17</c:v>
                </c:pt>
                <c:pt idx="23474">
                  <c:v>731.62</c:v>
                </c:pt>
                <c:pt idx="23475">
                  <c:v>722.29</c:v>
                </c:pt>
                <c:pt idx="23476">
                  <c:v>738.01</c:v>
                </c:pt>
                <c:pt idx="23477">
                  <c:v>766.31</c:v>
                </c:pt>
                <c:pt idx="23478">
                  <c:v>808.79</c:v>
                </c:pt>
                <c:pt idx="23479">
                  <c:v>988.08</c:v>
                </c:pt>
                <c:pt idx="23480">
                  <c:v>1138.5999999999999</c:v>
                </c:pt>
                <c:pt idx="23481">
                  <c:v>1233.71</c:v>
                </c:pt>
                <c:pt idx="23482">
                  <c:v>1266.4100000000001</c:v>
                </c:pt>
                <c:pt idx="23483">
                  <c:v>1282.9100000000001</c:v>
                </c:pt>
                <c:pt idx="23484">
                  <c:v>1289.4100000000001</c:v>
                </c:pt>
                <c:pt idx="23485">
                  <c:v>1291.05</c:v>
                </c:pt>
                <c:pt idx="23486">
                  <c:v>1268.99</c:v>
                </c:pt>
                <c:pt idx="23487">
                  <c:v>1204.45</c:v>
                </c:pt>
                <c:pt idx="23488">
                  <c:v>1129.8399999999999</c:v>
                </c:pt>
                <c:pt idx="23489">
                  <c:v>1049.26</c:v>
                </c:pt>
                <c:pt idx="23490">
                  <c:v>1119.8699999999999</c:v>
                </c:pt>
                <c:pt idx="23491">
                  <c:v>1081.75</c:v>
                </c:pt>
                <c:pt idx="23492">
                  <c:v>1040.1300000000001</c:v>
                </c:pt>
                <c:pt idx="23493">
                  <c:v>984.1</c:v>
                </c:pt>
                <c:pt idx="23494">
                  <c:v>913.6</c:v>
                </c:pt>
                <c:pt idx="23495">
                  <c:v>867.56</c:v>
                </c:pt>
                <c:pt idx="23496">
                  <c:v>823.57</c:v>
                </c:pt>
                <c:pt idx="23497">
                  <c:v>792.78</c:v>
                </c:pt>
                <c:pt idx="23498">
                  <c:v>782.68</c:v>
                </c:pt>
                <c:pt idx="23499">
                  <c:v>757.96</c:v>
                </c:pt>
                <c:pt idx="23500">
                  <c:v>773</c:v>
                </c:pt>
                <c:pt idx="23501">
                  <c:v>808.5</c:v>
                </c:pt>
                <c:pt idx="23502">
                  <c:v>845.45</c:v>
                </c:pt>
                <c:pt idx="23503">
                  <c:v>1028.05</c:v>
                </c:pt>
                <c:pt idx="23504">
                  <c:v>1139.6600000000001</c:v>
                </c:pt>
                <c:pt idx="23505">
                  <c:v>1222.05</c:v>
                </c:pt>
                <c:pt idx="23506">
                  <c:v>1272.1199999999999</c:v>
                </c:pt>
                <c:pt idx="23507">
                  <c:v>1283.27</c:v>
                </c:pt>
                <c:pt idx="23508">
                  <c:v>1249.6400000000001</c:v>
                </c:pt>
                <c:pt idx="23509">
                  <c:v>1236.48</c:v>
                </c:pt>
                <c:pt idx="23510">
                  <c:v>1218.8499999999999</c:v>
                </c:pt>
                <c:pt idx="23511">
                  <c:v>1168.79</c:v>
                </c:pt>
                <c:pt idx="23512">
                  <c:v>1082.06</c:v>
                </c:pt>
                <c:pt idx="23513">
                  <c:v>1033.04</c:v>
                </c:pt>
                <c:pt idx="23514">
                  <c:v>1084.9100000000001</c:v>
                </c:pt>
                <c:pt idx="23515">
                  <c:v>1059.58</c:v>
                </c:pt>
                <c:pt idx="23516">
                  <c:v>1004.47</c:v>
                </c:pt>
                <c:pt idx="23517">
                  <c:v>953.19</c:v>
                </c:pt>
                <c:pt idx="23518">
                  <c:v>904.16</c:v>
                </c:pt>
                <c:pt idx="23519">
                  <c:v>859.86</c:v>
                </c:pt>
                <c:pt idx="23520">
                  <c:v>821.61</c:v>
                </c:pt>
                <c:pt idx="23521">
                  <c:v>795.61</c:v>
                </c:pt>
                <c:pt idx="23522">
                  <c:v>770.7</c:v>
                </c:pt>
                <c:pt idx="23523">
                  <c:v>762.4</c:v>
                </c:pt>
                <c:pt idx="23524">
                  <c:v>756.56</c:v>
                </c:pt>
                <c:pt idx="23525">
                  <c:v>761.44</c:v>
                </c:pt>
                <c:pt idx="23526">
                  <c:v>761.26</c:v>
                </c:pt>
                <c:pt idx="23527">
                  <c:v>868.83</c:v>
                </c:pt>
                <c:pt idx="23528">
                  <c:v>968.34</c:v>
                </c:pt>
                <c:pt idx="23529">
                  <c:v>1067.3499999999999</c:v>
                </c:pt>
                <c:pt idx="23530">
                  <c:v>1094.45</c:v>
                </c:pt>
                <c:pt idx="23531">
                  <c:v>1081.82</c:v>
                </c:pt>
                <c:pt idx="23532">
                  <c:v>1040.01</c:v>
                </c:pt>
                <c:pt idx="23533">
                  <c:v>1013.13</c:v>
                </c:pt>
                <c:pt idx="23534">
                  <c:v>981.56</c:v>
                </c:pt>
                <c:pt idx="23535">
                  <c:v>949.09</c:v>
                </c:pt>
                <c:pt idx="23536">
                  <c:v>929.52</c:v>
                </c:pt>
                <c:pt idx="23537">
                  <c:v>920.83</c:v>
                </c:pt>
                <c:pt idx="23538">
                  <c:v>999.63</c:v>
                </c:pt>
                <c:pt idx="23539">
                  <c:v>981.96</c:v>
                </c:pt>
                <c:pt idx="23540">
                  <c:v>939.28</c:v>
                </c:pt>
                <c:pt idx="23541">
                  <c:v>899.18</c:v>
                </c:pt>
                <c:pt idx="23542">
                  <c:v>861.08</c:v>
                </c:pt>
                <c:pt idx="23543">
                  <c:v>819</c:v>
                </c:pt>
                <c:pt idx="23544">
                  <c:v>774.36</c:v>
                </c:pt>
                <c:pt idx="23545">
                  <c:v>750.26</c:v>
                </c:pt>
                <c:pt idx="23546">
                  <c:v>733.86</c:v>
                </c:pt>
                <c:pt idx="23547">
                  <c:v>718.6</c:v>
                </c:pt>
                <c:pt idx="23548">
                  <c:v>710.04</c:v>
                </c:pt>
                <c:pt idx="23549">
                  <c:v>694.08</c:v>
                </c:pt>
                <c:pt idx="23550">
                  <c:v>670.78</c:v>
                </c:pt>
                <c:pt idx="23551">
                  <c:v>714.87</c:v>
                </c:pt>
                <c:pt idx="23552">
                  <c:v>771.88</c:v>
                </c:pt>
                <c:pt idx="23553">
                  <c:v>825.34</c:v>
                </c:pt>
                <c:pt idx="23554">
                  <c:v>883.45</c:v>
                </c:pt>
                <c:pt idx="23555">
                  <c:v>908.42</c:v>
                </c:pt>
                <c:pt idx="23556">
                  <c:v>920.51</c:v>
                </c:pt>
                <c:pt idx="23557">
                  <c:v>909.69</c:v>
                </c:pt>
                <c:pt idx="23558">
                  <c:v>886.47</c:v>
                </c:pt>
                <c:pt idx="23559">
                  <c:v>854.97</c:v>
                </c:pt>
                <c:pt idx="23560">
                  <c:v>841.87</c:v>
                </c:pt>
                <c:pt idx="23561">
                  <c:v>848.53</c:v>
                </c:pt>
                <c:pt idx="23562">
                  <c:v>945.6</c:v>
                </c:pt>
                <c:pt idx="23563">
                  <c:v>948.35</c:v>
                </c:pt>
                <c:pt idx="23564">
                  <c:v>940.88</c:v>
                </c:pt>
                <c:pt idx="23565">
                  <c:v>921.55</c:v>
                </c:pt>
                <c:pt idx="23566">
                  <c:v>866.86</c:v>
                </c:pt>
                <c:pt idx="23567">
                  <c:v>814.67</c:v>
                </c:pt>
                <c:pt idx="23568">
                  <c:v>776.05</c:v>
                </c:pt>
                <c:pt idx="23569">
                  <c:v>753.76</c:v>
                </c:pt>
                <c:pt idx="23570">
                  <c:v>737.07</c:v>
                </c:pt>
                <c:pt idx="23571">
                  <c:v>725.67</c:v>
                </c:pt>
                <c:pt idx="23572">
                  <c:v>735.47</c:v>
                </c:pt>
                <c:pt idx="23573">
                  <c:v>766.16</c:v>
                </c:pt>
                <c:pt idx="23574">
                  <c:v>814.34</c:v>
                </c:pt>
                <c:pt idx="23575">
                  <c:v>1005.19</c:v>
                </c:pt>
                <c:pt idx="23576">
                  <c:v>1138.5899999999999</c:v>
                </c:pt>
                <c:pt idx="23577">
                  <c:v>1112.9100000000001</c:v>
                </c:pt>
                <c:pt idx="23578">
                  <c:v>1149.33</c:v>
                </c:pt>
                <c:pt idx="23579">
                  <c:v>1140.05</c:v>
                </c:pt>
                <c:pt idx="23580">
                  <c:v>1122.2</c:v>
                </c:pt>
                <c:pt idx="23581">
                  <c:v>1151.3599999999999</c:v>
                </c:pt>
                <c:pt idx="23582">
                  <c:v>1149.08</c:v>
                </c:pt>
                <c:pt idx="23583">
                  <c:v>1115.44</c:v>
                </c:pt>
                <c:pt idx="23584">
                  <c:v>1039.78</c:v>
                </c:pt>
                <c:pt idx="23585">
                  <c:v>965.78</c:v>
                </c:pt>
                <c:pt idx="23586">
                  <c:v>1027.33</c:v>
                </c:pt>
                <c:pt idx="23587">
                  <c:v>985.89</c:v>
                </c:pt>
                <c:pt idx="23588">
                  <c:v>931</c:v>
                </c:pt>
                <c:pt idx="23589">
                  <c:v>877.01</c:v>
                </c:pt>
                <c:pt idx="23590">
                  <c:v>824</c:v>
                </c:pt>
                <c:pt idx="23591">
                  <c:v>788.88</c:v>
                </c:pt>
                <c:pt idx="23592">
                  <c:v>750.44</c:v>
                </c:pt>
                <c:pt idx="23593">
                  <c:v>724.64</c:v>
                </c:pt>
                <c:pt idx="23594">
                  <c:v>716.8</c:v>
                </c:pt>
                <c:pt idx="23595">
                  <c:v>706.87</c:v>
                </c:pt>
                <c:pt idx="23596">
                  <c:v>716.6</c:v>
                </c:pt>
                <c:pt idx="23597">
                  <c:v>744.97</c:v>
                </c:pt>
                <c:pt idx="23598">
                  <c:v>786.15</c:v>
                </c:pt>
                <c:pt idx="23599">
                  <c:v>948.57</c:v>
                </c:pt>
                <c:pt idx="23600">
                  <c:v>1074.3399999999999</c:v>
                </c:pt>
                <c:pt idx="23601">
                  <c:v>1182.53</c:v>
                </c:pt>
                <c:pt idx="23602">
                  <c:v>1209.93</c:v>
                </c:pt>
                <c:pt idx="23603">
                  <c:v>1221</c:v>
                </c:pt>
                <c:pt idx="23604">
                  <c:v>1217.2</c:v>
                </c:pt>
                <c:pt idx="23605">
                  <c:v>1222.96</c:v>
                </c:pt>
                <c:pt idx="23606">
                  <c:v>1220.26</c:v>
                </c:pt>
                <c:pt idx="23607">
                  <c:v>1168.82</c:v>
                </c:pt>
                <c:pt idx="23608">
                  <c:v>1089.26</c:v>
                </c:pt>
                <c:pt idx="23609">
                  <c:v>1025.1600000000001</c:v>
                </c:pt>
                <c:pt idx="23610">
                  <c:v>1087.2</c:v>
                </c:pt>
                <c:pt idx="23611">
                  <c:v>1057.21</c:v>
                </c:pt>
                <c:pt idx="23612">
                  <c:v>1013.07</c:v>
                </c:pt>
                <c:pt idx="23613">
                  <c:v>970.8</c:v>
                </c:pt>
                <c:pt idx="23614">
                  <c:v>924.59</c:v>
                </c:pt>
                <c:pt idx="23615">
                  <c:v>857.87</c:v>
                </c:pt>
                <c:pt idx="23616">
                  <c:v>828.48</c:v>
                </c:pt>
                <c:pt idx="23617">
                  <c:v>792.02</c:v>
                </c:pt>
                <c:pt idx="23618">
                  <c:v>782.71</c:v>
                </c:pt>
                <c:pt idx="23619">
                  <c:v>771.83</c:v>
                </c:pt>
                <c:pt idx="23620">
                  <c:v>772.49</c:v>
                </c:pt>
                <c:pt idx="23621">
                  <c:v>791.85</c:v>
                </c:pt>
                <c:pt idx="23622">
                  <c:v>819.13</c:v>
                </c:pt>
                <c:pt idx="23623">
                  <c:v>1009.68</c:v>
                </c:pt>
                <c:pt idx="23624">
                  <c:v>1153.8599999999999</c:v>
                </c:pt>
                <c:pt idx="23625">
                  <c:v>1233.49</c:v>
                </c:pt>
                <c:pt idx="23626">
                  <c:v>1288.27</c:v>
                </c:pt>
                <c:pt idx="23627">
                  <c:v>1285.48</c:v>
                </c:pt>
                <c:pt idx="23628">
                  <c:v>1269.25</c:v>
                </c:pt>
                <c:pt idx="23629">
                  <c:v>1272.01</c:v>
                </c:pt>
                <c:pt idx="23630">
                  <c:v>1252.42</c:v>
                </c:pt>
                <c:pt idx="23631">
                  <c:v>1200.68</c:v>
                </c:pt>
                <c:pt idx="23632">
                  <c:v>1117.43</c:v>
                </c:pt>
                <c:pt idx="23633">
                  <c:v>1070.27</c:v>
                </c:pt>
                <c:pt idx="23634">
                  <c:v>1094.04</c:v>
                </c:pt>
                <c:pt idx="23635">
                  <c:v>1053.77</c:v>
                </c:pt>
                <c:pt idx="23636">
                  <c:v>1005.71</c:v>
                </c:pt>
                <c:pt idx="23637">
                  <c:v>960.45</c:v>
                </c:pt>
                <c:pt idx="23638">
                  <c:v>903.46</c:v>
                </c:pt>
                <c:pt idx="23639">
                  <c:v>861.19</c:v>
                </c:pt>
                <c:pt idx="23640">
                  <c:v>829.62</c:v>
                </c:pt>
                <c:pt idx="23641">
                  <c:v>800.91</c:v>
                </c:pt>
                <c:pt idx="23642">
                  <c:v>781.03</c:v>
                </c:pt>
                <c:pt idx="23643">
                  <c:v>770.05</c:v>
                </c:pt>
                <c:pt idx="23644">
                  <c:v>780.56</c:v>
                </c:pt>
                <c:pt idx="23645">
                  <c:v>807.98</c:v>
                </c:pt>
                <c:pt idx="23646">
                  <c:v>815.16</c:v>
                </c:pt>
                <c:pt idx="23647">
                  <c:v>977.04</c:v>
                </c:pt>
                <c:pt idx="23648">
                  <c:v>1099.6400000000001</c:v>
                </c:pt>
                <c:pt idx="23649">
                  <c:v>1152.2</c:v>
                </c:pt>
                <c:pt idx="23650">
                  <c:v>1169.1600000000001</c:v>
                </c:pt>
                <c:pt idx="23651">
                  <c:v>1158.6500000000001</c:v>
                </c:pt>
                <c:pt idx="23652">
                  <c:v>1147.58</c:v>
                </c:pt>
                <c:pt idx="23653">
                  <c:v>1152.06</c:v>
                </c:pt>
                <c:pt idx="23654">
                  <c:v>1136.92</c:v>
                </c:pt>
                <c:pt idx="23655">
                  <c:v>1083.6500000000001</c:v>
                </c:pt>
                <c:pt idx="23656">
                  <c:v>1046.93</c:v>
                </c:pt>
                <c:pt idx="23657">
                  <c:v>996.22</c:v>
                </c:pt>
                <c:pt idx="23658">
                  <c:v>1059.6099999999999</c:v>
                </c:pt>
                <c:pt idx="23659">
                  <c:v>1031.1600000000001</c:v>
                </c:pt>
                <c:pt idx="23660">
                  <c:v>977.54</c:v>
                </c:pt>
                <c:pt idx="23661">
                  <c:v>931.7</c:v>
                </c:pt>
                <c:pt idx="23662">
                  <c:v>882.17</c:v>
                </c:pt>
                <c:pt idx="23663">
                  <c:v>822.29</c:v>
                </c:pt>
                <c:pt idx="23664">
                  <c:v>790.92</c:v>
                </c:pt>
                <c:pt idx="23665">
                  <c:v>768.69</c:v>
                </c:pt>
                <c:pt idx="23666">
                  <c:v>752.98</c:v>
                </c:pt>
                <c:pt idx="23667">
                  <c:v>741.66</c:v>
                </c:pt>
                <c:pt idx="23668">
                  <c:v>748.81</c:v>
                </c:pt>
                <c:pt idx="23669">
                  <c:v>772.89</c:v>
                </c:pt>
                <c:pt idx="23670">
                  <c:v>799.78</c:v>
                </c:pt>
                <c:pt idx="23671">
                  <c:v>962.49</c:v>
                </c:pt>
                <c:pt idx="23672">
                  <c:v>1077.33</c:v>
                </c:pt>
                <c:pt idx="23673">
                  <c:v>1169.56</c:v>
                </c:pt>
                <c:pt idx="23674">
                  <c:v>1233.97</c:v>
                </c:pt>
                <c:pt idx="23675">
                  <c:v>1245.97</c:v>
                </c:pt>
                <c:pt idx="23676">
                  <c:v>1234</c:v>
                </c:pt>
                <c:pt idx="23677">
                  <c:v>1268.5999999999999</c:v>
                </c:pt>
                <c:pt idx="23678">
                  <c:v>1248.2</c:v>
                </c:pt>
                <c:pt idx="23679">
                  <c:v>1194.3499999999999</c:v>
                </c:pt>
                <c:pt idx="23680">
                  <c:v>1101.6400000000001</c:v>
                </c:pt>
                <c:pt idx="23681">
                  <c:v>1031.58</c:v>
                </c:pt>
                <c:pt idx="23682">
                  <c:v>1120.54</c:v>
                </c:pt>
                <c:pt idx="23683">
                  <c:v>1095.54</c:v>
                </c:pt>
                <c:pt idx="23684">
                  <c:v>1042.6400000000001</c:v>
                </c:pt>
                <c:pt idx="23685">
                  <c:v>994.29</c:v>
                </c:pt>
                <c:pt idx="23686">
                  <c:v>938.24</c:v>
                </c:pt>
                <c:pt idx="23687">
                  <c:v>885.39</c:v>
                </c:pt>
                <c:pt idx="23688">
                  <c:v>841.41</c:v>
                </c:pt>
                <c:pt idx="23689">
                  <c:v>803.08</c:v>
                </c:pt>
                <c:pt idx="23690">
                  <c:v>774.2</c:v>
                </c:pt>
                <c:pt idx="23691">
                  <c:v>760.55</c:v>
                </c:pt>
                <c:pt idx="23692">
                  <c:v>767.11</c:v>
                </c:pt>
                <c:pt idx="23693">
                  <c:v>767.16</c:v>
                </c:pt>
                <c:pt idx="23694">
                  <c:v>762.81</c:v>
                </c:pt>
                <c:pt idx="23695">
                  <c:v>892.83</c:v>
                </c:pt>
                <c:pt idx="23696">
                  <c:v>1020.97</c:v>
                </c:pt>
                <c:pt idx="23697">
                  <c:v>1107.56</c:v>
                </c:pt>
                <c:pt idx="23698">
                  <c:v>1136.51</c:v>
                </c:pt>
                <c:pt idx="23699">
                  <c:v>1129.1199999999999</c:v>
                </c:pt>
                <c:pt idx="23700">
                  <c:v>1077.93</c:v>
                </c:pt>
                <c:pt idx="23701">
                  <c:v>1046.52</c:v>
                </c:pt>
                <c:pt idx="23702">
                  <c:v>1010.45</c:v>
                </c:pt>
                <c:pt idx="23703">
                  <c:v>974.66</c:v>
                </c:pt>
                <c:pt idx="23704">
                  <c:v>945.38</c:v>
                </c:pt>
                <c:pt idx="23705">
                  <c:v>954.24</c:v>
                </c:pt>
                <c:pt idx="23706">
                  <c:v>1043.29</c:v>
                </c:pt>
                <c:pt idx="23707">
                  <c:v>1038.54</c:v>
                </c:pt>
                <c:pt idx="23708">
                  <c:v>996.78</c:v>
                </c:pt>
                <c:pt idx="23709">
                  <c:v>952.93</c:v>
                </c:pt>
                <c:pt idx="23710">
                  <c:v>894.26</c:v>
                </c:pt>
                <c:pt idx="23711">
                  <c:v>855.11</c:v>
                </c:pt>
                <c:pt idx="23712">
                  <c:v>832.99</c:v>
                </c:pt>
                <c:pt idx="23713">
                  <c:v>794.99</c:v>
                </c:pt>
                <c:pt idx="23714">
                  <c:v>767.45</c:v>
                </c:pt>
                <c:pt idx="23715">
                  <c:v>752.11</c:v>
                </c:pt>
                <c:pt idx="23716">
                  <c:v>752.44</c:v>
                </c:pt>
                <c:pt idx="23717">
                  <c:v>746.87</c:v>
                </c:pt>
                <c:pt idx="23718">
                  <c:v>722.81</c:v>
                </c:pt>
                <c:pt idx="23719">
                  <c:v>764.19</c:v>
                </c:pt>
                <c:pt idx="23720">
                  <c:v>830.34</c:v>
                </c:pt>
                <c:pt idx="23721">
                  <c:v>884.43</c:v>
                </c:pt>
                <c:pt idx="23722">
                  <c:v>936.61</c:v>
                </c:pt>
                <c:pt idx="23723">
                  <c:v>967.98</c:v>
                </c:pt>
                <c:pt idx="23724">
                  <c:v>961</c:v>
                </c:pt>
                <c:pt idx="23725">
                  <c:v>914.67</c:v>
                </c:pt>
                <c:pt idx="23726">
                  <c:v>951.63</c:v>
                </c:pt>
                <c:pt idx="23727">
                  <c:v>862</c:v>
                </c:pt>
                <c:pt idx="23728">
                  <c:v>847.21</c:v>
                </c:pt>
                <c:pt idx="23729">
                  <c:v>838.68</c:v>
                </c:pt>
                <c:pt idx="23730">
                  <c:v>924.1</c:v>
                </c:pt>
                <c:pt idx="23731">
                  <c:v>929.62</c:v>
                </c:pt>
                <c:pt idx="23732">
                  <c:v>919.99</c:v>
                </c:pt>
                <c:pt idx="23733">
                  <c:v>889.27</c:v>
                </c:pt>
                <c:pt idx="23734">
                  <c:v>853.01</c:v>
                </c:pt>
                <c:pt idx="23735">
                  <c:v>803.4</c:v>
                </c:pt>
                <c:pt idx="23736">
                  <c:v>759.44</c:v>
                </c:pt>
                <c:pt idx="23737">
                  <c:v>744.03</c:v>
                </c:pt>
                <c:pt idx="23738">
                  <c:v>723.71</c:v>
                </c:pt>
                <c:pt idx="23739">
                  <c:v>731.3</c:v>
                </c:pt>
                <c:pt idx="23740">
                  <c:v>738.59</c:v>
                </c:pt>
                <c:pt idx="23741">
                  <c:v>767</c:v>
                </c:pt>
                <c:pt idx="23742">
                  <c:v>755.72</c:v>
                </c:pt>
                <c:pt idx="23743">
                  <c:v>950.45</c:v>
                </c:pt>
                <c:pt idx="23744">
                  <c:v>1062.58</c:v>
                </c:pt>
                <c:pt idx="23745">
                  <c:v>1114.95</c:v>
                </c:pt>
                <c:pt idx="23746">
                  <c:v>1167.08</c:v>
                </c:pt>
                <c:pt idx="23747">
                  <c:v>1175.73</c:v>
                </c:pt>
                <c:pt idx="23748">
                  <c:v>1184.33</c:v>
                </c:pt>
                <c:pt idx="23749">
                  <c:v>1189.02</c:v>
                </c:pt>
                <c:pt idx="23750">
                  <c:v>1175.5899999999999</c:v>
                </c:pt>
                <c:pt idx="23751">
                  <c:v>1137.18</c:v>
                </c:pt>
                <c:pt idx="23752">
                  <c:v>1066.6099999999999</c:v>
                </c:pt>
                <c:pt idx="23753">
                  <c:v>997.79</c:v>
                </c:pt>
                <c:pt idx="23754">
                  <c:v>1049.8699999999999</c:v>
                </c:pt>
                <c:pt idx="23755">
                  <c:v>1028.08</c:v>
                </c:pt>
                <c:pt idx="23756">
                  <c:v>994.38</c:v>
                </c:pt>
                <c:pt idx="23757">
                  <c:v>937.15</c:v>
                </c:pt>
                <c:pt idx="23758">
                  <c:v>874.42</c:v>
                </c:pt>
                <c:pt idx="23759">
                  <c:v>819.67</c:v>
                </c:pt>
                <c:pt idx="23760">
                  <c:v>776.4</c:v>
                </c:pt>
                <c:pt idx="23761">
                  <c:v>747.38</c:v>
                </c:pt>
                <c:pt idx="23762">
                  <c:v>732.03</c:v>
                </c:pt>
                <c:pt idx="23763">
                  <c:v>730.9</c:v>
                </c:pt>
                <c:pt idx="23764">
                  <c:v>736.42</c:v>
                </c:pt>
                <c:pt idx="23765">
                  <c:v>770.21</c:v>
                </c:pt>
                <c:pt idx="23766">
                  <c:v>777.83</c:v>
                </c:pt>
                <c:pt idx="23767">
                  <c:v>930.64</c:v>
                </c:pt>
                <c:pt idx="23768">
                  <c:v>1043.8499999999999</c:v>
                </c:pt>
                <c:pt idx="23769">
                  <c:v>1107.5899999999999</c:v>
                </c:pt>
                <c:pt idx="23770">
                  <c:v>1132.51</c:v>
                </c:pt>
                <c:pt idx="23771">
                  <c:v>1137.8699999999999</c:v>
                </c:pt>
                <c:pt idx="23772">
                  <c:v>1134.04</c:v>
                </c:pt>
                <c:pt idx="23773">
                  <c:v>1156.25</c:v>
                </c:pt>
                <c:pt idx="23774">
                  <c:v>1123.23</c:v>
                </c:pt>
                <c:pt idx="23775">
                  <c:v>1108.24</c:v>
                </c:pt>
                <c:pt idx="23776">
                  <c:v>1027.48</c:v>
                </c:pt>
                <c:pt idx="23777">
                  <c:v>964.9</c:v>
                </c:pt>
                <c:pt idx="23778">
                  <c:v>1044.74</c:v>
                </c:pt>
                <c:pt idx="23779">
                  <c:v>1031.72</c:v>
                </c:pt>
                <c:pt idx="23780">
                  <c:v>980</c:v>
                </c:pt>
                <c:pt idx="23781">
                  <c:v>923.42</c:v>
                </c:pt>
                <c:pt idx="23782">
                  <c:v>852.83</c:v>
                </c:pt>
                <c:pt idx="23783">
                  <c:v>800</c:v>
                </c:pt>
                <c:pt idx="23784">
                  <c:v>751.7</c:v>
                </c:pt>
                <c:pt idx="23785">
                  <c:v>722.58</c:v>
                </c:pt>
                <c:pt idx="23786">
                  <c:v>704.41</c:v>
                </c:pt>
                <c:pt idx="23787">
                  <c:v>711.66</c:v>
                </c:pt>
                <c:pt idx="23788">
                  <c:v>726.87</c:v>
                </c:pt>
                <c:pt idx="23789">
                  <c:v>768.63</c:v>
                </c:pt>
                <c:pt idx="23790">
                  <c:v>799.87</c:v>
                </c:pt>
                <c:pt idx="23791">
                  <c:v>990</c:v>
                </c:pt>
                <c:pt idx="23792">
                  <c:v>1124.28</c:v>
                </c:pt>
                <c:pt idx="23793">
                  <c:v>1222.18</c:v>
                </c:pt>
                <c:pt idx="23794">
                  <c:v>1271.3900000000001</c:v>
                </c:pt>
                <c:pt idx="23795">
                  <c:v>1284.03</c:v>
                </c:pt>
                <c:pt idx="23796">
                  <c:v>1291.99</c:v>
                </c:pt>
                <c:pt idx="23797">
                  <c:v>1304.5899999999999</c:v>
                </c:pt>
                <c:pt idx="23798">
                  <c:v>1302.9000000000001</c:v>
                </c:pt>
                <c:pt idx="23799">
                  <c:v>1261.92</c:v>
                </c:pt>
                <c:pt idx="23800">
                  <c:v>1174.6199999999999</c:v>
                </c:pt>
                <c:pt idx="23801">
                  <c:v>1085.0899999999999</c:v>
                </c:pt>
                <c:pt idx="23802">
                  <c:v>1162.28</c:v>
                </c:pt>
                <c:pt idx="23803">
                  <c:v>1117.6199999999999</c:v>
                </c:pt>
                <c:pt idx="23804">
                  <c:v>1079</c:v>
                </c:pt>
                <c:pt idx="23805">
                  <c:v>1007.64</c:v>
                </c:pt>
                <c:pt idx="23806">
                  <c:v>942.72</c:v>
                </c:pt>
                <c:pt idx="23807">
                  <c:v>873.06</c:v>
                </c:pt>
                <c:pt idx="23808">
                  <c:v>830.42</c:v>
                </c:pt>
                <c:pt idx="23809">
                  <c:v>792.9</c:v>
                </c:pt>
                <c:pt idx="23810">
                  <c:v>765.03</c:v>
                </c:pt>
                <c:pt idx="23811">
                  <c:v>755.18</c:v>
                </c:pt>
                <c:pt idx="23812">
                  <c:v>776</c:v>
                </c:pt>
                <c:pt idx="23813">
                  <c:v>805.96</c:v>
                </c:pt>
                <c:pt idx="23814">
                  <c:v>832.02</c:v>
                </c:pt>
                <c:pt idx="23815">
                  <c:v>1030.07</c:v>
                </c:pt>
                <c:pt idx="23816">
                  <c:v>1174.3</c:v>
                </c:pt>
                <c:pt idx="23817">
                  <c:v>1262.3699999999999</c:v>
                </c:pt>
                <c:pt idx="23818">
                  <c:v>1310.85</c:v>
                </c:pt>
                <c:pt idx="23819">
                  <c:v>1310.1099999999999</c:v>
                </c:pt>
                <c:pt idx="23820">
                  <c:v>1292.76</c:v>
                </c:pt>
                <c:pt idx="23821">
                  <c:v>1282.78</c:v>
                </c:pt>
                <c:pt idx="23822">
                  <c:v>1276.21</c:v>
                </c:pt>
                <c:pt idx="23823">
                  <c:v>1245.99</c:v>
                </c:pt>
                <c:pt idx="23824">
                  <c:v>1134.99</c:v>
                </c:pt>
                <c:pt idx="23825">
                  <c:v>1092.33</c:v>
                </c:pt>
                <c:pt idx="23826">
                  <c:v>1141.33</c:v>
                </c:pt>
                <c:pt idx="23827">
                  <c:v>1101.22</c:v>
                </c:pt>
                <c:pt idx="23828">
                  <c:v>1047.93</c:v>
                </c:pt>
                <c:pt idx="23829">
                  <c:v>1003.42</c:v>
                </c:pt>
                <c:pt idx="23830">
                  <c:v>925.41</c:v>
                </c:pt>
                <c:pt idx="23831">
                  <c:v>871.81</c:v>
                </c:pt>
                <c:pt idx="23832">
                  <c:v>826.13</c:v>
                </c:pt>
                <c:pt idx="23833">
                  <c:v>802.15</c:v>
                </c:pt>
                <c:pt idx="23834">
                  <c:v>772.26</c:v>
                </c:pt>
                <c:pt idx="23835">
                  <c:v>764.03</c:v>
                </c:pt>
                <c:pt idx="23836">
                  <c:v>775.5</c:v>
                </c:pt>
                <c:pt idx="23837">
                  <c:v>816.6</c:v>
                </c:pt>
                <c:pt idx="23838">
                  <c:v>839.61</c:v>
                </c:pt>
                <c:pt idx="23839">
                  <c:v>999.72</c:v>
                </c:pt>
                <c:pt idx="23840">
                  <c:v>1128.1500000000001</c:v>
                </c:pt>
                <c:pt idx="23841">
                  <c:v>1193.1199999999999</c:v>
                </c:pt>
                <c:pt idx="23842">
                  <c:v>1216.22</c:v>
                </c:pt>
                <c:pt idx="23843">
                  <c:v>1220.24</c:v>
                </c:pt>
                <c:pt idx="23844">
                  <c:v>1227.72</c:v>
                </c:pt>
                <c:pt idx="23845">
                  <c:v>1228.47</c:v>
                </c:pt>
                <c:pt idx="23846">
                  <c:v>1197.06</c:v>
                </c:pt>
                <c:pt idx="23847">
                  <c:v>1150.1099999999999</c:v>
                </c:pt>
                <c:pt idx="23848">
                  <c:v>1072.7</c:v>
                </c:pt>
                <c:pt idx="23849">
                  <c:v>1010.1</c:v>
                </c:pt>
                <c:pt idx="23850">
                  <c:v>1074.29</c:v>
                </c:pt>
                <c:pt idx="23851">
                  <c:v>1040.78</c:v>
                </c:pt>
                <c:pt idx="23852">
                  <c:v>999.18</c:v>
                </c:pt>
                <c:pt idx="23853">
                  <c:v>941.04</c:v>
                </c:pt>
                <c:pt idx="23854">
                  <c:v>883.53</c:v>
                </c:pt>
                <c:pt idx="23855">
                  <c:v>832.04</c:v>
                </c:pt>
                <c:pt idx="23856">
                  <c:v>790.09</c:v>
                </c:pt>
                <c:pt idx="23857">
                  <c:v>766.06</c:v>
                </c:pt>
                <c:pt idx="23858">
                  <c:v>738.26</c:v>
                </c:pt>
                <c:pt idx="23859">
                  <c:v>731.41</c:v>
                </c:pt>
                <c:pt idx="23860">
                  <c:v>734.98</c:v>
                </c:pt>
                <c:pt idx="23861">
                  <c:v>732.51</c:v>
                </c:pt>
                <c:pt idx="23862">
                  <c:v>731.73</c:v>
                </c:pt>
                <c:pt idx="23863">
                  <c:v>838.92</c:v>
                </c:pt>
                <c:pt idx="23864">
                  <c:v>956.36</c:v>
                </c:pt>
                <c:pt idx="23865">
                  <c:v>1033.8800000000001</c:v>
                </c:pt>
                <c:pt idx="23866">
                  <c:v>1082.17</c:v>
                </c:pt>
                <c:pt idx="23867">
                  <c:v>1061.51</c:v>
                </c:pt>
                <c:pt idx="23868">
                  <c:v>1019.34</c:v>
                </c:pt>
                <c:pt idx="23869">
                  <c:v>1004.47</c:v>
                </c:pt>
                <c:pt idx="23870">
                  <c:v>978.79</c:v>
                </c:pt>
                <c:pt idx="23871">
                  <c:v>945.88</c:v>
                </c:pt>
                <c:pt idx="23872">
                  <c:v>914.56</c:v>
                </c:pt>
                <c:pt idx="23873">
                  <c:v>920.49</c:v>
                </c:pt>
                <c:pt idx="23874">
                  <c:v>1030.92</c:v>
                </c:pt>
                <c:pt idx="23875">
                  <c:v>1004.36</c:v>
                </c:pt>
                <c:pt idx="23876">
                  <c:v>974.99</c:v>
                </c:pt>
                <c:pt idx="23877">
                  <c:v>946.56</c:v>
                </c:pt>
                <c:pt idx="23878">
                  <c:v>882.44</c:v>
                </c:pt>
                <c:pt idx="23879">
                  <c:v>836.83</c:v>
                </c:pt>
                <c:pt idx="23880">
                  <c:v>790.61</c:v>
                </c:pt>
                <c:pt idx="23881">
                  <c:v>766.87</c:v>
                </c:pt>
                <c:pt idx="23882">
                  <c:v>735.56</c:v>
                </c:pt>
                <c:pt idx="23883">
                  <c:v>720.79</c:v>
                </c:pt>
                <c:pt idx="23884">
                  <c:v>708.58</c:v>
                </c:pt>
                <c:pt idx="23885">
                  <c:v>703.19</c:v>
                </c:pt>
                <c:pt idx="23886">
                  <c:v>681.88</c:v>
                </c:pt>
                <c:pt idx="23887">
                  <c:v>739.34</c:v>
                </c:pt>
                <c:pt idx="23888">
                  <c:v>793.83</c:v>
                </c:pt>
                <c:pt idx="23889">
                  <c:v>837.32</c:v>
                </c:pt>
                <c:pt idx="23890">
                  <c:v>893.19</c:v>
                </c:pt>
                <c:pt idx="23891">
                  <c:v>916.59</c:v>
                </c:pt>
                <c:pt idx="23892">
                  <c:v>913.77</c:v>
                </c:pt>
                <c:pt idx="23893">
                  <c:v>889.18</c:v>
                </c:pt>
                <c:pt idx="23894">
                  <c:v>860.51</c:v>
                </c:pt>
                <c:pt idx="23895">
                  <c:v>846.22</c:v>
                </c:pt>
                <c:pt idx="23896">
                  <c:v>834.95</c:v>
                </c:pt>
                <c:pt idx="23897">
                  <c:v>855.28</c:v>
                </c:pt>
                <c:pt idx="23898">
                  <c:v>967.37</c:v>
                </c:pt>
                <c:pt idx="23899">
                  <c:v>964.75</c:v>
                </c:pt>
                <c:pt idx="23900">
                  <c:v>957.61</c:v>
                </c:pt>
                <c:pt idx="23901">
                  <c:v>926.08</c:v>
                </c:pt>
                <c:pt idx="23902">
                  <c:v>859.71</c:v>
                </c:pt>
                <c:pt idx="23903">
                  <c:v>808.6</c:v>
                </c:pt>
                <c:pt idx="23904">
                  <c:v>763.79</c:v>
                </c:pt>
                <c:pt idx="23905">
                  <c:v>742.18</c:v>
                </c:pt>
                <c:pt idx="23906">
                  <c:v>727.45</c:v>
                </c:pt>
                <c:pt idx="23907">
                  <c:v>712.99</c:v>
                </c:pt>
                <c:pt idx="23908">
                  <c:v>730.41</c:v>
                </c:pt>
                <c:pt idx="23909">
                  <c:v>772.93</c:v>
                </c:pt>
                <c:pt idx="23910">
                  <c:v>801.18</c:v>
                </c:pt>
                <c:pt idx="23911">
                  <c:v>994.7</c:v>
                </c:pt>
                <c:pt idx="23912">
                  <c:v>1135.43</c:v>
                </c:pt>
                <c:pt idx="23913">
                  <c:v>1211.44</c:v>
                </c:pt>
                <c:pt idx="23914">
                  <c:v>1221.73</c:v>
                </c:pt>
                <c:pt idx="23915">
                  <c:v>1217.1199999999999</c:v>
                </c:pt>
                <c:pt idx="23916">
                  <c:v>1189.5899999999999</c:v>
                </c:pt>
                <c:pt idx="23917">
                  <c:v>1205.6099999999999</c:v>
                </c:pt>
                <c:pt idx="23918">
                  <c:v>1204.54</c:v>
                </c:pt>
                <c:pt idx="23919">
                  <c:v>1162.96</c:v>
                </c:pt>
                <c:pt idx="23920">
                  <c:v>1096.79</c:v>
                </c:pt>
                <c:pt idx="23921">
                  <c:v>1030.07</c:v>
                </c:pt>
                <c:pt idx="23922">
                  <c:v>1087.5899999999999</c:v>
                </c:pt>
                <c:pt idx="23923">
                  <c:v>1041.44</c:v>
                </c:pt>
                <c:pt idx="23924">
                  <c:v>997.02</c:v>
                </c:pt>
                <c:pt idx="23925">
                  <c:v>956.36</c:v>
                </c:pt>
                <c:pt idx="23926">
                  <c:v>877.3</c:v>
                </c:pt>
                <c:pt idx="23927">
                  <c:v>818.82</c:v>
                </c:pt>
                <c:pt idx="23928">
                  <c:v>784.32</c:v>
                </c:pt>
                <c:pt idx="23929">
                  <c:v>750.21</c:v>
                </c:pt>
                <c:pt idx="23930">
                  <c:v>742.71</c:v>
                </c:pt>
                <c:pt idx="23931">
                  <c:v>734.88</c:v>
                </c:pt>
                <c:pt idx="23932">
                  <c:v>753.92</c:v>
                </c:pt>
                <c:pt idx="23933">
                  <c:v>786.66</c:v>
                </c:pt>
                <c:pt idx="23934">
                  <c:v>815.23</c:v>
                </c:pt>
                <c:pt idx="23935">
                  <c:v>1015.81</c:v>
                </c:pt>
                <c:pt idx="23936">
                  <c:v>1140.7</c:v>
                </c:pt>
                <c:pt idx="23937">
                  <c:v>1230.1199999999999</c:v>
                </c:pt>
                <c:pt idx="23938">
                  <c:v>1266.56</c:v>
                </c:pt>
                <c:pt idx="23939">
                  <c:v>1270.7</c:v>
                </c:pt>
                <c:pt idx="23940">
                  <c:v>1281.08</c:v>
                </c:pt>
                <c:pt idx="23941">
                  <c:v>1288.8599999999999</c:v>
                </c:pt>
                <c:pt idx="23942">
                  <c:v>1252.01</c:v>
                </c:pt>
                <c:pt idx="23943">
                  <c:v>1206.67</c:v>
                </c:pt>
                <c:pt idx="23944">
                  <c:v>1103.56</c:v>
                </c:pt>
                <c:pt idx="23945">
                  <c:v>1036.9000000000001</c:v>
                </c:pt>
                <c:pt idx="23946">
                  <c:v>1087.8900000000001</c:v>
                </c:pt>
                <c:pt idx="23947">
                  <c:v>1087.28</c:v>
                </c:pt>
                <c:pt idx="23948">
                  <c:v>1046.6199999999999</c:v>
                </c:pt>
                <c:pt idx="23949">
                  <c:v>978.43</c:v>
                </c:pt>
                <c:pt idx="23950">
                  <c:v>907.21</c:v>
                </c:pt>
                <c:pt idx="23951">
                  <c:v>837.91</c:v>
                </c:pt>
                <c:pt idx="23952">
                  <c:v>798.43</c:v>
                </c:pt>
                <c:pt idx="23953">
                  <c:v>771.25</c:v>
                </c:pt>
                <c:pt idx="23954">
                  <c:v>754.59</c:v>
                </c:pt>
                <c:pt idx="23955">
                  <c:v>748.04</c:v>
                </c:pt>
                <c:pt idx="23956">
                  <c:v>750.57</c:v>
                </c:pt>
                <c:pt idx="23957">
                  <c:v>792.14</c:v>
                </c:pt>
                <c:pt idx="23958">
                  <c:v>815.59</c:v>
                </c:pt>
                <c:pt idx="23959">
                  <c:v>973.9</c:v>
                </c:pt>
                <c:pt idx="23960">
                  <c:v>1106.1199999999999</c:v>
                </c:pt>
                <c:pt idx="23961">
                  <c:v>1157.3699999999999</c:v>
                </c:pt>
                <c:pt idx="23962">
                  <c:v>1193.8599999999999</c:v>
                </c:pt>
                <c:pt idx="23963">
                  <c:v>1198.45</c:v>
                </c:pt>
                <c:pt idx="23964">
                  <c:v>1210.56</c:v>
                </c:pt>
                <c:pt idx="23965">
                  <c:v>1202.07</c:v>
                </c:pt>
                <c:pt idx="23966">
                  <c:v>1198.6500000000001</c:v>
                </c:pt>
                <c:pt idx="23967">
                  <c:v>1174.81</c:v>
                </c:pt>
                <c:pt idx="23968">
                  <c:v>1096.83</c:v>
                </c:pt>
                <c:pt idx="23969">
                  <c:v>1021.87</c:v>
                </c:pt>
                <c:pt idx="23970">
                  <c:v>1098.8599999999999</c:v>
                </c:pt>
                <c:pt idx="23971">
                  <c:v>1070.8499999999999</c:v>
                </c:pt>
                <c:pt idx="23972">
                  <c:v>1039.6600000000001</c:v>
                </c:pt>
                <c:pt idx="23973">
                  <c:v>984.18</c:v>
                </c:pt>
                <c:pt idx="23974">
                  <c:v>928.45</c:v>
                </c:pt>
                <c:pt idx="23975">
                  <c:v>868.41</c:v>
                </c:pt>
                <c:pt idx="23976">
                  <c:v>814.69</c:v>
                </c:pt>
                <c:pt idx="23977">
                  <c:v>797.3</c:v>
                </c:pt>
                <c:pt idx="23978">
                  <c:v>792.23</c:v>
                </c:pt>
                <c:pt idx="23979">
                  <c:v>772.99</c:v>
                </c:pt>
                <c:pt idx="23980">
                  <c:v>785.28</c:v>
                </c:pt>
                <c:pt idx="23981">
                  <c:v>823.38</c:v>
                </c:pt>
                <c:pt idx="23982">
                  <c:v>844.67</c:v>
                </c:pt>
                <c:pt idx="23983">
                  <c:v>1038.33</c:v>
                </c:pt>
                <c:pt idx="23984">
                  <c:v>1166.1400000000001</c:v>
                </c:pt>
                <c:pt idx="23985">
                  <c:v>1267.73</c:v>
                </c:pt>
                <c:pt idx="23986">
                  <c:v>1295.7</c:v>
                </c:pt>
                <c:pt idx="23987">
                  <c:v>1297.8800000000001</c:v>
                </c:pt>
                <c:pt idx="23988">
                  <c:v>1292.1300000000001</c:v>
                </c:pt>
                <c:pt idx="23989">
                  <c:v>1225.3</c:v>
                </c:pt>
                <c:pt idx="23990">
                  <c:v>1201.32</c:v>
                </c:pt>
                <c:pt idx="23991">
                  <c:v>1149.5</c:v>
                </c:pt>
                <c:pt idx="23992">
                  <c:v>1103.71</c:v>
                </c:pt>
                <c:pt idx="23993">
                  <c:v>1062.32</c:v>
                </c:pt>
                <c:pt idx="23994">
                  <c:v>1118.93</c:v>
                </c:pt>
                <c:pt idx="23995">
                  <c:v>1104.8499999999999</c:v>
                </c:pt>
                <c:pt idx="23996">
                  <c:v>1056.06</c:v>
                </c:pt>
                <c:pt idx="23997">
                  <c:v>995.6</c:v>
                </c:pt>
                <c:pt idx="23998">
                  <c:v>925.06</c:v>
                </c:pt>
                <c:pt idx="23999">
                  <c:v>862.22</c:v>
                </c:pt>
                <c:pt idx="24000">
                  <c:v>821.18</c:v>
                </c:pt>
                <c:pt idx="24001">
                  <c:v>796.22</c:v>
                </c:pt>
                <c:pt idx="24002">
                  <c:v>782.48</c:v>
                </c:pt>
                <c:pt idx="24003">
                  <c:v>763.33</c:v>
                </c:pt>
                <c:pt idx="24004">
                  <c:v>769.11</c:v>
                </c:pt>
                <c:pt idx="24005">
                  <c:v>793.68</c:v>
                </c:pt>
                <c:pt idx="24006">
                  <c:v>814.71</c:v>
                </c:pt>
                <c:pt idx="24007">
                  <c:v>1013.26</c:v>
                </c:pt>
                <c:pt idx="24008">
                  <c:v>1162.04</c:v>
                </c:pt>
                <c:pt idx="24009">
                  <c:v>1250.02</c:v>
                </c:pt>
                <c:pt idx="24010">
                  <c:v>1292.8800000000001</c:v>
                </c:pt>
                <c:pt idx="24011">
                  <c:v>1285.17</c:v>
                </c:pt>
                <c:pt idx="24012">
                  <c:v>1292.4100000000001</c:v>
                </c:pt>
                <c:pt idx="24013">
                  <c:v>1261.6300000000001</c:v>
                </c:pt>
                <c:pt idx="24014">
                  <c:v>1216.6500000000001</c:v>
                </c:pt>
                <c:pt idx="24015">
                  <c:v>1172.29</c:v>
                </c:pt>
                <c:pt idx="24016">
                  <c:v>1098.73</c:v>
                </c:pt>
                <c:pt idx="24017">
                  <c:v>1074.46</c:v>
                </c:pt>
                <c:pt idx="24018">
                  <c:v>1117.6400000000001</c:v>
                </c:pt>
                <c:pt idx="24019">
                  <c:v>1067.05</c:v>
                </c:pt>
                <c:pt idx="24020">
                  <c:v>1015.57</c:v>
                </c:pt>
                <c:pt idx="24021">
                  <c:v>964.6</c:v>
                </c:pt>
                <c:pt idx="24022">
                  <c:v>920.53</c:v>
                </c:pt>
                <c:pt idx="24023">
                  <c:v>839.64</c:v>
                </c:pt>
                <c:pt idx="24024">
                  <c:v>791.9</c:v>
                </c:pt>
                <c:pt idx="24025">
                  <c:v>775.04</c:v>
                </c:pt>
                <c:pt idx="24026">
                  <c:v>770.64</c:v>
                </c:pt>
                <c:pt idx="24027">
                  <c:v>761.02</c:v>
                </c:pt>
                <c:pt idx="24028">
                  <c:v>760.38</c:v>
                </c:pt>
                <c:pt idx="24029">
                  <c:v>766.54</c:v>
                </c:pt>
                <c:pt idx="24030">
                  <c:v>758.59</c:v>
                </c:pt>
                <c:pt idx="24031">
                  <c:v>870.28</c:v>
                </c:pt>
                <c:pt idx="24032">
                  <c:v>973.76</c:v>
                </c:pt>
                <c:pt idx="24033">
                  <c:v>1086.46</c:v>
                </c:pt>
                <c:pt idx="24034">
                  <c:v>1119.08</c:v>
                </c:pt>
                <c:pt idx="24035">
                  <c:v>1104.8</c:v>
                </c:pt>
                <c:pt idx="24036">
                  <c:v>1082.27</c:v>
                </c:pt>
                <c:pt idx="24037">
                  <c:v>1057.78</c:v>
                </c:pt>
                <c:pt idx="24038">
                  <c:v>1021.74</c:v>
                </c:pt>
                <c:pt idx="24039">
                  <c:v>991.66</c:v>
                </c:pt>
                <c:pt idx="24040">
                  <c:v>961.48</c:v>
                </c:pt>
                <c:pt idx="24041">
                  <c:v>970.89</c:v>
                </c:pt>
                <c:pt idx="24042">
                  <c:v>1072.94</c:v>
                </c:pt>
                <c:pt idx="24043">
                  <c:v>1063.8399999999999</c:v>
                </c:pt>
                <c:pt idx="24044">
                  <c:v>1023.34</c:v>
                </c:pt>
                <c:pt idx="24045">
                  <c:v>982.89</c:v>
                </c:pt>
                <c:pt idx="24046">
                  <c:v>934.47</c:v>
                </c:pt>
                <c:pt idx="24047">
                  <c:v>870.38</c:v>
                </c:pt>
                <c:pt idx="24048">
                  <c:v>836.84</c:v>
                </c:pt>
                <c:pt idx="24049">
                  <c:v>819.68</c:v>
                </c:pt>
                <c:pt idx="24050">
                  <c:v>782.26</c:v>
                </c:pt>
                <c:pt idx="24051">
                  <c:v>762.79</c:v>
                </c:pt>
                <c:pt idx="24052">
                  <c:v>767.46</c:v>
                </c:pt>
                <c:pt idx="24053">
                  <c:v>752.85</c:v>
                </c:pt>
                <c:pt idx="24054">
                  <c:v>731.16</c:v>
                </c:pt>
                <c:pt idx="24055">
                  <c:v>788.25</c:v>
                </c:pt>
                <c:pt idx="24056">
                  <c:v>837.91</c:v>
                </c:pt>
                <c:pt idx="24057">
                  <c:v>889.38</c:v>
                </c:pt>
                <c:pt idx="24058">
                  <c:v>941.7</c:v>
                </c:pt>
                <c:pt idx="24059">
                  <c:v>961.01</c:v>
                </c:pt>
                <c:pt idx="24060">
                  <c:v>974.57</c:v>
                </c:pt>
                <c:pt idx="24061">
                  <c:v>944.92</c:v>
                </c:pt>
                <c:pt idx="24062">
                  <c:v>916.94</c:v>
                </c:pt>
                <c:pt idx="24063">
                  <c:v>897.29</c:v>
                </c:pt>
                <c:pt idx="24064">
                  <c:v>897.9</c:v>
                </c:pt>
                <c:pt idx="24065">
                  <c:v>911.27</c:v>
                </c:pt>
                <c:pt idx="24066">
                  <c:v>979.75</c:v>
                </c:pt>
                <c:pt idx="24067">
                  <c:v>962.12</c:v>
                </c:pt>
                <c:pt idx="24068">
                  <c:v>951.26</c:v>
                </c:pt>
                <c:pt idx="24069">
                  <c:v>908.79</c:v>
                </c:pt>
                <c:pt idx="24070">
                  <c:v>852.41</c:v>
                </c:pt>
                <c:pt idx="24071">
                  <c:v>802.69</c:v>
                </c:pt>
                <c:pt idx="24072">
                  <c:v>765.69</c:v>
                </c:pt>
                <c:pt idx="24073">
                  <c:v>733.96</c:v>
                </c:pt>
                <c:pt idx="24074">
                  <c:v>729.45</c:v>
                </c:pt>
                <c:pt idx="24075">
                  <c:v>718.07</c:v>
                </c:pt>
                <c:pt idx="24076">
                  <c:v>727.68</c:v>
                </c:pt>
                <c:pt idx="24077">
                  <c:v>756.98</c:v>
                </c:pt>
                <c:pt idx="24078">
                  <c:v>799.22</c:v>
                </c:pt>
                <c:pt idx="24079">
                  <c:v>987.57</c:v>
                </c:pt>
                <c:pt idx="24080">
                  <c:v>1134.22</c:v>
                </c:pt>
                <c:pt idx="24081">
                  <c:v>1230.54</c:v>
                </c:pt>
                <c:pt idx="24082">
                  <c:v>1279.07</c:v>
                </c:pt>
                <c:pt idx="24083">
                  <c:v>1273.8399999999999</c:v>
                </c:pt>
                <c:pt idx="24084">
                  <c:v>1300.69</c:v>
                </c:pt>
                <c:pt idx="24085">
                  <c:v>1303.5899999999999</c:v>
                </c:pt>
                <c:pt idx="24086">
                  <c:v>1281.77</c:v>
                </c:pt>
                <c:pt idx="24087">
                  <c:v>1242.6099999999999</c:v>
                </c:pt>
                <c:pt idx="24088">
                  <c:v>1150.75</c:v>
                </c:pt>
                <c:pt idx="24089">
                  <c:v>1074.45</c:v>
                </c:pt>
                <c:pt idx="24090">
                  <c:v>1138.05</c:v>
                </c:pt>
                <c:pt idx="24091">
                  <c:v>1110.74</c:v>
                </c:pt>
                <c:pt idx="24092">
                  <c:v>1063.9100000000001</c:v>
                </c:pt>
                <c:pt idx="24093">
                  <c:v>1013.83</c:v>
                </c:pt>
                <c:pt idx="24094">
                  <c:v>942.3</c:v>
                </c:pt>
                <c:pt idx="24095">
                  <c:v>874.37</c:v>
                </c:pt>
                <c:pt idx="24096">
                  <c:v>830.22</c:v>
                </c:pt>
                <c:pt idx="24097">
                  <c:v>797.44</c:v>
                </c:pt>
                <c:pt idx="24098">
                  <c:v>787.01</c:v>
                </c:pt>
                <c:pt idx="24099">
                  <c:v>772.44</c:v>
                </c:pt>
                <c:pt idx="24100">
                  <c:v>782.24</c:v>
                </c:pt>
                <c:pt idx="24101">
                  <c:v>814.7</c:v>
                </c:pt>
                <c:pt idx="24102">
                  <c:v>846.08</c:v>
                </c:pt>
                <c:pt idx="24103">
                  <c:v>1023.87</c:v>
                </c:pt>
                <c:pt idx="24104">
                  <c:v>1148.3399999999999</c:v>
                </c:pt>
                <c:pt idx="24105">
                  <c:v>1226.3599999999999</c:v>
                </c:pt>
                <c:pt idx="24106">
                  <c:v>1253.94</c:v>
                </c:pt>
                <c:pt idx="24107">
                  <c:v>1249.32</c:v>
                </c:pt>
                <c:pt idx="24108">
                  <c:v>1258.24</c:v>
                </c:pt>
                <c:pt idx="24109">
                  <c:v>1266.4000000000001</c:v>
                </c:pt>
                <c:pt idx="24110">
                  <c:v>1275.29</c:v>
                </c:pt>
                <c:pt idx="24111">
                  <c:v>1239.79</c:v>
                </c:pt>
                <c:pt idx="24112">
                  <c:v>1143.77</c:v>
                </c:pt>
                <c:pt idx="24113">
                  <c:v>1066.3499999999999</c:v>
                </c:pt>
                <c:pt idx="24114">
                  <c:v>1126.74</c:v>
                </c:pt>
                <c:pt idx="24115">
                  <c:v>1093.1400000000001</c:v>
                </c:pt>
                <c:pt idx="24116">
                  <c:v>1047.45</c:v>
                </c:pt>
                <c:pt idx="24117">
                  <c:v>997.28</c:v>
                </c:pt>
                <c:pt idx="24118">
                  <c:v>931.18</c:v>
                </c:pt>
                <c:pt idx="24119">
                  <c:v>861.45</c:v>
                </c:pt>
                <c:pt idx="24120">
                  <c:v>825.12</c:v>
                </c:pt>
                <c:pt idx="24121">
                  <c:v>803.89</c:v>
                </c:pt>
                <c:pt idx="24122">
                  <c:v>783.12</c:v>
                </c:pt>
                <c:pt idx="24123">
                  <c:v>764.84</c:v>
                </c:pt>
                <c:pt idx="24124">
                  <c:v>779.21</c:v>
                </c:pt>
                <c:pt idx="24125">
                  <c:v>812.88</c:v>
                </c:pt>
                <c:pt idx="24126">
                  <c:v>836.93</c:v>
                </c:pt>
                <c:pt idx="24127">
                  <c:v>1003</c:v>
                </c:pt>
                <c:pt idx="24128">
                  <c:v>1134.1600000000001</c:v>
                </c:pt>
                <c:pt idx="24129">
                  <c:v>1225.79</c:v>
                </c:pt>
                <c:pt idx="24130">
                  <c:v>1269.1300000000001</c:v>
                </c:pt>
                <c:pt idx="24131">
                  <c:v>1290.3800000000001</c:v>
                </c:pt>
                <c:pt idx="24132">
                  <c:v>1297.8800000000001</c:v>
                </c:pt>
                <c:pt idx="24133">
                  <c:v>1300.08</c:v>
                </c:pt>
                <c:pt idx="24134">
                  <c:v>1254</c:v>
                </c:pt>
                <c:pt idx="24135">
                  <c:v>1230.5</c:v>
                </c:pt>
                <c:pt idx="24136">
                  <c:v>1158.08</c:v>
                </c:pt>
                <c:pt idx="24137">
                  <c:v>1091.1099999999999</c:v>
                </c:pt>
                <c:pt idx="24138">
                  <c:v>1140.9000000000001</c:v>
                </c:pt>
                <c:pt idx="24139">
                  <c:v>1098.8800000000001</c:v>
                </c:pt>
                <c:pt idx="24140">
                  <c:v>1045.67</c:v>
                </c:pt>
                <c:pt idx="24141">
                  <c:v>995.73</c:v>
                </c:pt>
                <c:pt idx="24142">
                  <c:v>925.05</c:v>
                </c:pt>
                <c:pt idx="24143">
                  <c:v>863.56</c:v>
                </c:pt>
                <c:pt idx="24144">
                  <c:v>822.57</c:v>
                </c:pt>
                <c:pt idx="24145">
                  <c:v>801.13</c:v>
                </c:pt>
                <c:pt idx="24146">
                  <c:v>784.25</c:v>
                </c:pt>
                <c:pt idx="24147">
                  <c:v>770.25</c:v>
                </c:pt>
                <c:pt idx="24148">
                  <c:v>784.62</c:v>
                </c:pt>
                <c:pt idx="24149">
                  <c:v>821.78</c:v>
                </c:pt>
                <c:pt idx="24150">
                  <c:v>834.11</c:v>
                </c:pt>
                <c:pt idx="24151">
                  <c:v>1012.03</c:v>
                </c:pt>
                <c:pt idx="24152">
                  <c:v>1144.79</c:v>
                </c:pt>
                <c:pt idx="24153">
                  <c:v>1245.32</c:v>
                </c:pt>
                <c:pt idx="24154">
                  <c:v>1290.4100000000001</c:v>
                </c:pt>
                <c:pt idx="24155">
                  <c:v>1268.94</c:v>
                </c:pt>
                <c:pt idx="24156">
                  <c:v>1225.49</c:v>
                </c:pt>
                <c:pt idx="24157">
                  <c:v>1216.5899999999999</c:v>
                </c:pt>
                <c:pt idx="24158">
                  <c:v>1197.6099999999999</c:v>
                </c:pt>
                <c:pt idx="24159">
                  <c:v>1151.1500000000001</c:v>
                </c:pt>
                <c:pt idx="24160">
                  <c:v>1074.53</c:v>
                </c:pt>
                <c:pt idx="24161">
                  <c:v>1051.3</c:v>
                </c:pt>
                <c:pt idx="24162">
                  <c:v>1079.72</c:v>
                </c:pt>
                <c:pt idx="24163">
                  <c:v>1040.24</c:v>
                </c:pt>
                <c:pt idx="24164">
                  <c:v>984.85</c:v>
                </c:pt>
                <c:pt idx="24165">
                  <c:v>934.55</c:v>
                </c:pt>
                <c:pt idx="24166">
                  <c:v>872.46</c:v>
                </c:pt>
                <c:pt idx="24167">
                  <c:v>820.75</c:v>
                </c:pt>
                <c:pt idx="24168">
                  <c:v>782.23</c:v>
                </c:pt>
                <c:pt idx="24169">
                  <c:v>752.36</c:v>
                </c:pt>
                <c:pt idx="24170">
                  <c:v>729.49</c:v>
                </c:pt>
                <c:pt idx="24171">
                  <c:v>717.68</c:v>
                </c:pt>
                <c:pt idx="24172">
                  <c:v>730.18</c:v>
                </c:pt>
                <c:pt idx="24173">
                  <c:v>768.13</c:v>
                </c:pt>
                <c:pt idx="24174">
                  <c:v>797.15</c:v>
                </c:pt>
                <c:pt idx="24175">
                  <c:v>970.82</c:v>
                </c:pt>
                <c:pt idx="24176">
                  <c:v>1119.8699999999999</c:v>
                </c:pt>
                <c:pt idx="24177">
                  <c:v>1206.43</c:v>
                </c:pt>
                <c:pt idx="24178">
                  <c:v>1240.97</c:v>
                </c:pt>
                <c:pt idx="24179">
                  <c:v>1223.57</c:v>
                </c:pt>
                <c:pt idx="24180">
                  <c:v>1169.3</c:v>
                </c:pt>
                <c:pt idx="24181">
                  <c:v>1162.79</c:v>
                </c:pt>
                <c:pt idx="24182">
                  <c:v>1144.1400000000001</c:v>
                </c:pt>
                <c:pt idx="24183">
                  <c:v>1112.8800000000001</c:v>
                </c:pt>
                <c:pt idx="24184">
                  <c:v>1046.1300000000001</c:v>
                </c:pt>
                <c:pt idx="24185">
                  <c:v>1000.33</c:v>
                </c:pt>
                <c:pt idx="24186">
                  <c:v>1038.8</c:v>
                </c:pt>
                <c:pt idx="24187">
                  <c:v>1008.11</c:v>
                </c:pt>
                <c:pt idx="24188">
                  <c:v>968.98</c:v>
                </c:pt>
                <c:pt idx="24189">
                  <c:v>912.54</c:v>
                </c:pt>
                <c:pt idx="24190">
                  <c:v>881.41</c:v>
                </c:pt>
                <c:pt idx="24191">
                  <c:v>822.25</c:v>
                </c:pt>
                <c:pt idx="24192">
                  <c:v>773.3</c:v>
                </c:pt>
                <c:pt idx="24193">
                  <c:v>759.35</c:v>
                </c:pt>
                <c:pt idx="24194">
                  <c:v>737.37</c:v>
                </c:pt>
                <c:pt idx="24195">
                  <c:v>729.55</c:v>
                </c:pt>
                <c:pt idx="24196">
                  <c:v>725.32</c:v>
                </c:pt>
                <c:pt idx="24197">
                  <c:v>740.62</c:v>
                </c:pt>
                <c:pt idx="24198">
                  <c:v>742.63</c:v>
                </c:pt>
                <c:pt idx="24199">
                  <c:v>855.2</c:v>
                </c:pt>
                <c:pt idx="24200">
                  <c:v>974.24</c:v>
                </c:pt>
                <c:pt idx="24201">
                  <c:v>1062.05</c:v>
                </c:pt>
                <c:pt idx="24202">
                  <c:v>1095.69</c:v>
                </c:pt>
                <c:pt idx="24203">
                  <c:v>1093.02</c:v>
                </c:pt>
                <c:pt idx="24204">
                  <c:v>1063.31</c:v>
                </c:pt>
                <c:pt idx="24205">
                  <c:v>1041.21</c:v>
                </c:pt>
                <c:pt idx="24206">
                  <c:v>996.16</c:v>
                </c:pt>
                <c:pt idx="24207">
                  <c:v>945.21</c:v>
                </c:pt>
                <c:pt idx="24208">
                  <c:v>920.32</c:v>
                </c:pt>
                <c:pt idx="24209">
                  <c:v>939.37</c:v>
                </c:pt>
                <c:pt idx="24210">
                  <c:v>994.79</c:v>
                </c:pt>
                <c:pt idx="24211">
                  <c:v>931.92</c:v>
                </c:pt>
                <c:pt idx="24212">
                  <c:v>922.57</c:v>
                </c:pt>
                <c:pt idx="24213">
                  <c:v>881.29</c:v>
                </c:pt>
                <c:pt idx="24214">
                  <c:v>826.09</c:v>
                </c:pt>
                <c:pt idx="24215">
                  <c:v>786.98</c:v>
                </c:pt>
                <c:pt idx="24216">
                  <c:v>737.37</c:v>
                </c:pt>
                <c:pt idx="24217">
                  <c:v>707.87</c:v>
                </c:pt>
                <c:pt idx="24218">
                  <c:v>680.56</c:v>
                </c:pt>
                <c:pt idx="24219">
                  <c:v>674.41</c:v>
                </c:pt>
                <c:pt idx="24220">
                  <c:v>672.73</c:v>
                </c:pt>
                <c:pt idx="24221">
                  <c:v>666.46</c:v>
                </c:pt>
                <c:pt idx="24222">
                  <c:v>645.97</c:v>
                </c:pt>
                <c:pt idx="24223">
                  <c:v>707.94</c:v>
                </c:pt>
                <c:pt idx="24224">
                  <c:v>779.29</c:v>
                </c:pt>
                <c:pt idx="24225">
                  <c:v>835.29</c:v>
                </c:pt>
                <c:pt idx="24226">
                  <c:v>897.07</c:v>
                </c:pt>
                <c:pt idx="24227">
                  <c:v>914.69</c:v>
                </c:pt>
                <c:pt idx="24228">
                  <c:v>922.72</c:v>
                </c:pt>
                <c:pt idx="24229">
                  <c:v>918.94</c:v>
                </c:pt>
                <c:pt idx="24230">
                  <c:v>904.52</c:v>
                </c:pt>
                <c:pt idx="24231">
                  <c:v>888.3</c:v>
                </c:pt>
                <c:pt idx="24232">
                  <c:v>872.35</c:v>
                </c:pt>
                <c:pt idx="24233">
                  <c:v>898.92</c:v>
                </c:pt>
                <c:pt idx="24234">
                  <c:v>983.83</c:v>
                </c:pt>
                <c:pt idx="24235">
                  <c:v>965.46</c:v>
                </c:pt>
                <c:pt idx="24236">
                  <c:v>952.93</c:v>
                </c:pt>
                <c:pt idx="24237">
                  <c:v>925.67</c:v>
                </c:pt>
                <c:pt idx="24238">
                  <c:v>880.15</c:v>
                </c:pt>
                <c:pt idx="24239">
                  <c:v>834.32</c:v>
                </c:pt>
                <c:pt idx="24240">
                  <c:v>796.25</c:v>
                </c:pt>
                <c:pt idx="24241">
                  <c:v>760</c:v>
                </c:pt>
                <c:pt idx="24242">
                  <c:v>742.22</c:v>
                </c:pt>
                <c:pt idx="24243">
                  <c:v>740.56</c:v>
                </c:pt>
                <c:pt idx="24244">
                  <c:v>750.61</c:v>
                </c:pt>
                <c:pt idx="24245">
                  <c:v>783.82</c:v>
                </c:pt>
                <c:pt idx="24246">
                  <c:v>825.9</c:v>
                </c:pt>
                <c:pt idx="24247">
                  <c:v>995</c:v>
                </c:pt>
                <c:pt idx="24248">
                  <c:v>1120.9000000000001</c:v>
                </c:pt>
                <c:pt idx="24249">
                  <c:v>1220.83</c:v>
                </c:pt>
                <c:pt idx="24250">
                  <c:v>1270.05</c:v>
                </c:pt>
                <c:pt idx="24251">
                  <c:v>1260.82</c:v>
                </c:pt>
                <c:pt idx="24252">
                  <c:v>1259.56</c:v>
                </c:pt>
                <c:pt idx="24253">
                  <c:v>1262.0999999999999</c:v>
                </c:pt>
                <c:pt idx="24254">
                  <c:v>1264.8699999999999</c:v>
                </c:pt>
                <c:pt idx="24255">
                  <c:v>1222.74</c:v>
                </c:pt>
                <c:pt idx="24256">
                  <c:v>1135.28</c:v>
                </c:pt>
                <c:pt idx="24257">
                  <c:v>1090.3599999999999</c:v>
                </c:pt>
                <c:pt idx="24258">
                  <c:v>1118.9100000000001</c:v>
                </c:pt>
                <c:pt idx="24259">
                  <c:v>1095.28</c:v>
                </c:pt>
                <c:pt idx="24260">
                  <c:v>1051.0899999999999</c:v>
                </c:pt>
                <c:pt idx="24261">
                  <c:v>976.3</c:v>
                </c:pt>
                <c:pt idx="24262">
                  <c:v>909.26</c:v>
                </c:pt>
                <c:pt idx="24263">
                  <c:v>847.69</c:v>
                </c:pt>
                <c:pt idx="24264">
                  <c:v>804.18</c:v>
                </c:pt>
                <c:pt idx="24265">
                  <c:v>773.49</c:v>
                </c:pt>
                <c:pt idx="24266">
                  <c:v>750.93</c:v>
                </c:pt>
                <c:pt idx="24267">
                  <c:v>739.74</c:v>
                </c:pt>
                <c:pt idx="24268">
                  <c:v>750.21</c:v>
                </c:pt>
                <c:pt idx="24269">
                  <c:v>771.65</c:v>
                </c:pt>
                <c:pt idx="24270">
                  <c:v>810.22</c:v>
                </c:pt>
                <c:pt idx="24271">
                  <c:v>984.02</c:v>
                </c:pt>
                <c:pt idx="24272">
                  <c:v>1101.1300000000001</c:v>
                </c:pt>
                <c:pt idx="24273">
                  <c:v>1173.25</c:v>
                </c:pt>
                <c:pt idx="24274">
                  <c:v>1207.46</c:v>
                </c:pt>
                <c:pt idx="24275">
                  <c:v>1224.56</c:v>
                </c:pt>
                <c:pt idx="24276">
                  <c:v>1218.6199999999999</c:v>
                </c:pt>
                <c:pt idx="24277">
                  <c:v>1225.29</c:v>
                </c:pt>
                <c:pt idx="24278">
                  <c:v>1226</c:v>
                </c:pt>
                <c:pt idx="24279">
                  <c:v>1185.2</c:v>
                </c:pt>
                <c:pt idx="24280">
                  <c:v>1117.6600000000001</c:v>
                </c:pt>
                <c:pt idx="24281">
                  <c:v>1072.0999999999999</c:v>
                </c:pt>
                <c:pt idx="24282">
                  <c:v>1094.6199999999999</c:v>
                </c:pt>
                <c:pt idx="24283">
                  <c:v>1065.72</c:v>
                </c:pt>
                <c:pt idx="24284">
                  <c:v>1026.68</c:v>
                </c:pt>
                <c:pt idx="24285">
                  <c:v>976.49</c:v>
                </c:pt>
                <c:pt idx="24286">
                  <c:v>906.26</c:v>
                </c:pt>
                <c:pt idx="24287">
                  <c:v>842.64</c:v>
                </c:pt>
                <c:pt idx="24288">
                  <c:v>797.58</c:v>
                </c:pt>
                <c:pt idx="24289">
                  <c:v>768.23</c:v>
                </c:pt>
                <c:pt idx="24290">
                  <c:v>757.38</c:v>
                </c:pt>
                <c:pt idx="24291">
                  <c:v>749.77</c:v>
                </c:pt>
                <c:pt idx="24292">
                  <c:v>765.52</c:v>
                </c:pt>
                <c:pt idx="24293">
                  <c:v>788.43</c:v>
                </c:pt>
                <c:pt idx="24294">
                  <c:v>816.79</c:v>
                </c:pt>
                <c:pt idx="24295">
                  <c:v>1007.63</c:v>
                </c:pt>
                <c:pt idx="24296">
                  <c:v>1147.92</c:v>
                </c:pt>
                <c:pt idx="24297">
                  <c:v>1231.3800000000001</c:v>
                </c:pt>
                <c:pt idx="24298">
                  <c:v>1275.92</c:v>
                </c:pt>
                <c:pt idx="24299">
                  <c:v>1269.77</c:v>
                </c:pt>
                <c:pt idx="24300">
                  <c:v>1256.19</c:v>
                </c:pt>
                <c:pt idx="24301">
                  <c:v>1236.06</c:v>
                </c:pt>
                <c:pt idx="24302">
                  <c:v>1203.32</c:v>
                </c:pt>
                <c:pt idx="24303">
                  <c:v>1162.2</c:v>
                </c:pt>
                <c:pt idx="24304">
                  <c:v>1095.98</c:v>
                </c:pt>
                <c:pt idx="24305">
                  <c:v>1036.02</c:v>
                </c:pt>
                <c:pt idx="24306">
                  <c:v>1062.0899999999999</c:v>
                </c:pt>
                <c:pt idx="24307">
                  <c:v>1016.71</c:v>
                </c:pt>
                <c:pt idx="24308">
                  <c:v>959.64</c:v>
                </c:pt>
                <c:pt idx="24309">
                  <c:v>902.34</c:v>
                </c:pt>
                <c:pt idx="24310">
                  <c:v>833.3</c:v>
                </c:pt>
                <c:pt idx="24311">
                  <c:v>770.73</c:v>
                </c:pt>
                <c:pt idx="24312">
                  <c:v>789.24</c:v>
                </c:pt>
                <c:pt idx="24313">
                  <c:v>755.88</c:v>
                </c:pt>
                <c:pt idx="24314">
                  <c:v>731.93</c:v>
                </c:pt>
                <c:pt idx="24315">
                  <c:v>732.68</c:v>
                </c:pt>
                <c:pt idx="24316">
                  <c:v>759.17</c:v>
                </c:pt>
                <c:pt idx="24317">
                  <c:v>812.89</c:v>
                </c:pt>
                <c:pt idx="24318">
                  <c:v>829.61</c:v>
                </c:pt>
                <c:pt idx="24319">
                  <c:v>1013.42</c:v>
                </c:pt>
                <c:pt idx="24320">
                  <c:v>1145.6199999999999</c:v>
                </c:pt>
                <c:pt idx="24321">
                  <c:v>1212.32</c:v>
                </c:pt>
                <c:pt idx="24322">
                  <c:v>1265.1500000000001</c:v>
                </c:pt>
                <c:pt idx="24323">
                  <c:v>1275.33</c:v>
                </c:pt>
                <c:pt idx="24324">
                  <c:v>1240.67</c:v>
                </c:pt>
                <c:pt idx="24325">
                  <c:v>1245.9000000000001</c:v>
                </c:pt>
                <c:pt idx="24326">
                  <c:v>1220.9100000000001</c:v>
                </c:pt>
                <c:pt idx="24327">
                  <c:v>1123.1600000000001</c:v>
                </c:pt>
                <c:pt idx="24328">
                  <c:v>1043.49</c:v>
                </c:pt>
                <c:pt idx="24329">
                  <c:v>1051.54</c:v>
                </c:pt>
                <c:pt idx="24330">
                  <c:v>1113.58</c:v>
                </c:pt>
                <c:pt idx="24331">
                  <c:v>1080.33</c:v>
                </c:pt>
                <c:pt idx="24332">
                  <c:v>1025.78</c:v>
                </c:pt>
                <c:pt idx="24333">
                  <c:v>981.52</c:v>
                </c:pt>
                <c:pt idx="24334">
                  <c:v>925.85</c:v>
                </c:pt>
                <c:pt idx="24335">
                  <c:v>856.49</c:v>
                </c:pt>
                <c:pt idx="24336">
                  <c:v>813.36</c:v>
                </c:pt>
                <c:pt idx="24337">
                  <c:v>780.91</c:v>
                </c:pt>
                <c:pt idx="24338">
                  <c:v>764.38</c:v>
                </c:pt>
                <c:pt idx="24339">
                  <c:v>752.3</c:v>
                </c:pt>
                <c:pt idx="24340">
                  <c:v>738.52</c:v>
                </c:pt>
                <c:pt idx="24341">
                  <c:v>753.32</c:v>
                </c:pt>
                <c:pt idx="24342">
                  <c:v>754.54</c:v>
                </c:pt>
                <c:pt idx="24343">
                  <c:v>863.12</c:v>
                </c:pt>
                <c:pt idx="24344">
                  <c:v>995.66</c:v>
                </c:pt>
                <c:pt idx="24345">
                  <c:v>1049.82</c:v>
                </c:pt>
                <c:pt idx="24346">
                  <c:v>1083.4000000000001</c:v>
                </c:pt>
                <c:pt idx="24347">
                  <c:v>1081.24</c:v>
                </c:pt>
                <c:pt idx="24348">
                  <c:v>1061.3800000000001</c:v>
                </c:pt>
                <c:pt idx="24349">
                  <c:v>1030.1400000000001</c:v>
                </c:pt>
                <c:pt idx="24350">
                  <c:v>1011.64</c:v>
                </c:pt>
                <c:pt idx="24351">
                  <c:v>978.79</c:v>
                </c:pt>
                <c:pt idx="24352">
                  <c:v>965.01</c:v>
                </c:pt>
                <c:pt idx="24353">
                  <c:v>999.67</c:v>
                </c:pt>
                <c:pt idx="24354">
                  <c:v>1050.0999999999999</c:v>
                </c:pt>
                <c:pt idx="24355">
                  <c:v>1030.6400000000001</c:v>
                </c:pt>
                <c:pt idx="24356">
                  <c:v>991.33</c:v>
                </c:pt>
                <c:pt idx="24357">
                  <c:v>943.39</c:v>
                </c:pt>
                <c:pt idx="24358">
                  <c:v>898.56</c:v>
                </c:pt>
                <c:pt idx="24359">
                  <c:v>856.63</c:v>
                </c:pt>
                <c:pt idx="24360">
                  <c:v>813.05</c:v>
                </c:pt>
                <c:pt idx="24361">
                  <c:v>787.61</c:v>
                </c:pt>
                <c:pt idx="24362">
                  <c:v>759.37</c:v>
                </c:pt>
                <c:pt idx="24363">
                  <c:v>742.46</c:v>
                </c:pt>
                <c:pt idx="24364">
                  <c:v>742.23</c:v>
                </c:pt>
                <c:pt idx="24365">
                  <c:v>736.27</c:v>
                </c:pt>
                <c:pt idx="24366">
                  <c:v>703.35</c:v>
                </c:pt>
                <c:pt idx="24367">
                  <c:v>749.52</c:v>
                </c:pt>
                <c:pt idx="24368">
                  <c:v>806.01</c:v>
                </c:pt>
                <c:pt idx="24369">
                  <c:v>850.95</c:v>
                </c:pt>
                <c:pt idx="24370">
                  <c:v>897.5</c:v>
                </c:pt>
                <c:pt idx="24371">
                  <c:v>922.05</c:v>
                </c:pt>
                <c:pt idx="24372">
                  <c:v>922.52</c:v>
                </c:pt>
                <c:pt idx="24373">
                  <c:v>909.55</c:v>
                </c:pt>
                <c:pt idx="24374">
                  <c:v>893.57</c:v>
                </c:pt>
                <c:pt idx="24375">
                  <c:v>874.24</c:v>
                </c:pt>
                <c:pt idx="24376">
                  <c:v>860.88</c:v>
                </c:pt>
                <c:pt idx="24377">
                  <c:v>892.3</c:v>
                </c:pt>
                <c:pt idx="24378">
                  <c:v>959.39</c:v>
                </c:pt>
                <c:pt idx="24379">
                  <c:v>948.05</c:v>
                </c:pt>
                <c:pt idx="24380">
                  <c:v>937.15</c:v>
                </c:pt>
                <c:pt idx="24381">
                  <c:v>896.15</c:v>
                </c:pt>
                <c:pt idx="24382">
                  <c:v>841.86</c:v>
                </c:pt>
                <c:pt idx="24383">
                  <c:v>800.81</c:v>
                </c:pt>
                <c:pt idx="24384">
                  <c:v>763.69</c:v>
                </c:pt>
                <c:pt idx="24385">
                  <c:v>749.46</c:v>
                </c:pt>
                <c:pt idx="24386">
                  <c:v>741.49</c:v>
                </c:pt>
                <c:pt idx="24387">
                  <c:v>742.81</c:v>
                </c:pt>
                <c:pt idx="24388">
                  <c:v>755.65</c:v>
                </c:pt>
                <c:pt idx="24389">
                  <c:v>794.12</c:v>
                </c:pt>
                <c:pt idx="24390">
                  <c:v>833.83</c:v>
                </c:pt>
                <c:pt idx="24391">
                  <c:v>1008.59</c:v>
                </c:pt>
                <c:pt idx="24392">
                  <c:v>1139.27</c:v>
                </c:pt>
                <c:pt idx="24393">
                  <c:v>1239.22</c:v>
                </c:pt>
                <c:pt idx="24394">
                  <c:v>1277.4100000000001</c:v>
                </c:pt>
                <c:pt idx="24395">
                  <c:v>1270.8</c:v>
                </c:pt>
                <c:pt idx="24396">
                  <c:v>1257.72</c:v>
                </c:pt>
                <c:pt idx="24397">
                  <c:v>1232.18</c:v>
                </c:pt>
                <c:pt idx="24398">
                  <c:v>1201.75</c:v>
                </c:pt>
                <c:pt idx="24399">
                  <c:v>1161.48</c:v>
                </c:pt>
                <c:pt idx="24400">
                  <c:v>1089.74</c:v>
                </c:pt>
                <c:pt idx="24401">
                  <c:v>1051.6400000000001</c:v>
                </c:pt>
                <c:pt idx="24402">
                  <c:v>1074.3</c:v>
                </c:pt>
                <c:pt idx="24403">
                  <c:v>1030.99</c:v>
                </c:pt>
                <c:pt idx="24404">
                  <c:v>998.21</c:v>
                </c:pt>
                <c:pt idx="24405">
                  <c:v>962.96</c:v>
                </c:pt>
                <c:pt idx="24406">
                  <c:v>904.34</c:v>
                </c:pt>
                <c:pt idx="24407">
                  <c:v>842.57</c:v>
                </c:pt>
                <c:pt idx="24408">
                  <c:v>797.1</c:v>
                </c:pt>
                <c:pt idx="24409">
                  <c:v>782.49</c:v>
                </c:pt>
                <c:pt idx="24410">
                  <c:v>764.13</c:v>
                </c:pt>
                <c:pt idx="24411">
                  <c:v>755.6</c:v>
                </c:pt>
                <c:pt idx="24412">
                  <c:v>766.77</c:v>
                </c:pt>
                <c:pt idx="24413">
                  <c:v>819.39</c:v>
                </c:pt>
                <c:pt idx="24414">
                  <c:v>823.81</c:v>
                </c:pt>
                <c:pt idx="24415">
                  <c:v>983.55</c:v>
                </c:pt>
                <c:pt idx="24416">
                  <c:v>1095.3699999999999</c:v>
                </c:pt>
                <c:pt idx="24417">
                  <c:v>1182.6099999999999</c:v>
                </c:pt>
                <c:pt idx="24418">
                  <c:v>1221.48</c:v>
                </c:pt>
                <c:pt idx="24419">
                  <c:v>1235.3399999999999</c:v>
                </c:pt>
                <c:pt idx="24420">
                  <c:v>1216.99</c:v>
                </c:pt>
                <c:pt idx="24421">
                  <c:v>1220.47</c:v>
                </c:pt>
                <c:pt idx="24422">
                  <c:v>1213.03</c:v>
                </c:pt>
                <c:pt idx="24423">
                  <c:v>1177.19</c:v>
                </c:pt>
                <c:pt idx="24424">
                  <c:v>1097.8</c:v>
                </c:pt>
                <c:pt idx="24425">
                  <c:v>1081.07</c:v>
                </c:pt>
                <c:pt idx="24426">
                  <c:v>1083.07</c:v>
                </c:pt>
                <c:pt idx="24427">
                  <c:v>1037.05</c:v>
                </c:pt>
                <c:pt idx="24428">
                  <c:v>993.29</c:v>
                </c:pt>
                <c:pt idx="24429">
                  <c:v>942.43</c:v>
                </c:pt>
                <c:pt idx="24430">
                  <c:v>881.04</c:v>
                </c:pt>
                <c:pt idx="24431">
                  <c:v>815.43</c:v>
                </c:pt>
                <c:pt idx="24432">
                  <c:v>779.79</c:v>
                </c:pt>
                <c:pt idx="24433">
                  <c:v>749.54</c:v>
                </c:pt>
                <c:pt idx="24434">
                  <c:v>733.05</c:v>
                </c:pt>
                <c:pt idx="24435">
                  <c:v>733.23</c:v>
                </c:pt>
                <c:pt idx="24436">
                  <c:v>755.34</c:v>
                </c:pt>
                <c:pt idx="24437">
                  <c:v>802.12</c:v>
                </c:pt>
                <c:pt idx="24438">
                  <c:v>822.41</c:v>
                </c:pt>
                <c:pt idx="24439">
                  <c:v>1004.35</c:v>
                </c:pt>
                <c:pt idx="24440">
                  <c:v>1120.03</c:v>
                </c:pt>
                <c:pt idx="24441">
                  <c:v>1201.4000000000001</c:v>
                </c:pt>
                <c:pt idx="24442">
                  <c:v>1229.94</c:v>
                </c:pt>
                <c:pt idx="24443">
                  <c:v>1215.92</c:v>
                </c:pt>
                <c:pt idx="24444">
                  <c:v>1209.02</c:v>
                </c:pt>
                <c:pt idx="24445">
                  <c:v>1217.5899999999999</c:v>
                </c:pt>
                <c:pt idx="24446">
                  <c:v>1212.1099999999999</c:v>
                </c:pt>
                <c:pt idx="24447">
                  <c:v>1149.27</c:v>
                </c:pt>
                <c:pt idx="24448">
                  <c:v>1081.3499999999999</c:v>
                </c:pt>
                <c:pt idx="24449">
                  <c:v>1071.33</c:v>
                </c:pt>
                <c:pt idx="24450">
                  <c:v>1077.1300000000001</c:v>
                </c:pt>
                <c:pt idx="24451">
                  <c:v>1037.94</c:v>
                </c:pt>
                <c:pt idx="24452">
                  <c:v>977.48</c:v>
                </c:pt>
                <c:pt idx="24453">
                  <c:v>928.34</c:v>
                </c:pt>
                <c:pt idx="24454">
                  <c:v>842.31</c:v>
                </c:pt>
                <c:pt idx="24455">
                  <c:v>786.79</c:v>
                </c:pt>
                <c:pt idx="24456">
                  <c:v>752.79</c:v>
                </c:pt>
                <c:pt idx="24457">
                  <c:v>738.05</c:v>
                </c:pt>
                <c:pt idx="24458">
                  <c:v>710.26</c:v>
                </c:pt>
                <c:pt idx="24459">
                  <c:v>717.81</c:v>
                </c:pt>
                <c:pt idx="24460">
                  <c:v>738.46</c:v>
                </c:pt>
                <c:pt idx="24461">
                  <c:v>779.68</c:v>
                </c:pt>
                <c:pt idx="24462">
                  <c:v>800.18</c:v>
                </c:pt>
                <c:pt idx="24463">
                  <c:v>947.34</c:v>
                </c:pt>
                <c:pt idx="24464">
                  <c:v>1079.78</c:v>
                </c:pt>
                <c:pt idx="24465">
                  <c:v>1166.8</c:v>
                </c:pt>
                <c:pt idx="24466">
                  <c:v>1221.24</c:v>
                </c:pt>
                <c:pt idx="24467">
                  <c:v>1228.0999999999999</c:v>
                </c:pt>
                <c:pt idx="24468">
                  <c:v>1215.5999999999999</c:v>
                </c:pt>
                <c:pt idx="24469">
                  <c:v>1227.42</c:v>
                </c:pt>
                <c:pt idx="24470">
                  <c:v>1214.4000000000001</c:v>
                </c:pt>
                <c:pt idx="24471">
                  <c:v>1157.21</c:v>
                </c:pt>
                <c:pt idx="24472">
                  <c:v>1089.81</c:v>
                </c:pt>
                <c:pt idx="24473">
                  <c:v>1056.18</c:v>
                </c:pt>
                <c:pt idx="24474">
                  <c:v>1064.1500000000001</c:v>
                </c:pt>
                <c:pt idx="24475">
                  <c:v>1018.89</c:v>
                </c:pt>
                <c:pt idx="24476">
                  <c:v>978.96</c:v>
                </c:pt>
                <c:pt idx="24477">
                  <c:v>933.19</c:v>
                </c:pt>
                <c:pt idx="24478">
                  <c:v>872.02</c:v>
                </c:pt>
                <c:pt idx="24479">
                  <c:v>829.51</c:v>
                </c:pt>
                <c:pt idx="24480">
                  <c:v>794.95</c:v>
                </c:pt>
                <c:pt idx="24481">
                  <c:v>774.57</c:v>
                </c:pt>
                <c:pt idx="24482">
                  <c:v>748.52</c:v>
                </c:pt>
                <c:pt idx="24483">
                  <c:v>749.56</c:v>
                </c:pt>
                <c:pt idx="24484">
                  <c:v>755.65</c:v>
                </c:pt>
                <c:pt idx="24485">
                  <c:v>779.02</c:v>
                </c:pt>
                <c:pt idx="24486">
                  <c:v>808.97</c:v>
                </c:pt>
                <c:pt idx="24487">
                  <c:v>961.62</c:v>
                </c:pt>
                <c:pt idx="24488">
                  <c:v>1085.07</c:v>
                </c:pt>
                <c:pt idx="24489">
                  <c:v>1162.6500000000001</c:v>
                </c:pt>
                <c:pt idx="24490">
                  <c:v>1212.54</c:v>
                </c:pt>
                <c:pt idx="24491">
                  <c:v>1207.3499999999999</c:v>
                </c:pt>
                <c:pt idx="24492">
                  <c:v>1216.77</c:v>
                </c:pt>
                <c:pt idx="24493">
                  <c:v>1217.75</c:v>
                </c:pt>
                <c:pt idx="24494">
                  <c:v>1189.3900000000001</c:v>
                </c:pt>
                <c:pt idx="24495">
                  <c:v>1142.3499999999999</c:v>
                </c:pt>
                <c:pt idx="24496">
                  <c:v>1054.21</c:v>
                </c:pt>
                <c:pt idx="24497">
                  <c:v>1043.1600000000001</c:v>
                </c:pt>
                <c:pt idx="24498">
                  <c:v>1092.72</c:v>
                </c:pt>
                <c:pt idx="24499">
                  <c:v>1056.3800000000001</c:v>
                </c:pt>
                <c:pt idx="24500">
                  <c:v>1023.54</c:v>
                </c:pt>
                <c:pt idx="24501">
                  <c:v>969.73</c:v>
                </c:pt>
                <c:pt idx="24502">
                  <c:v>912.47</c:v>
                </c:pt>
                <c:pt idx="24503">
                  <c:v>850.51</c:v>
                </c:pt>
                <c:pt idx="24504">
                  <c:v>813.23</c:v>
                </c:pt>
                <c:pt idx="24505">
                  <c:v>783.17</c:v>
                </c:pt>
                <c:pt idx="24506">
                  <c:v>762.34</c:v>
                </c:pt>
                <c:pt idx="24507">
                  <c:v>752.87</c:v>
                </c:pt>
                <c:pt idx="24508">
                  <c:v>741.04</c:v>
                </c:pt>
                <c:pt idx="24509">
                  <c:v>743.31</c:v>
                </c:pt>
                <c:pt idx="24510">
                  <c:v>757.71</c:v>
                </c:pt>
                <c:pt idx="24511">
                  <c:v>857.87</c:v>
                </c:pt>
                <c:pt idx="24512">
                  <c:v>957.64</c:v>
                </c:pt>
                <c:pt idx="24513">
                  <c:v>1045.17</c:v>
                </c:pt>
                <c:pt idx="24514">
                  <c:v>1079.8399999999999</c:v>
                </c:pt>
                <c:pt idx="24515">
                  <c:v>1086.43</c:v>
                </c:pt>
                <c:pt idx="24516">
                  <c:v>1069.1600000000001</c:v>
                </c:pt>
                <c:pt idx="24517">
                  <c:v>1031.1199999999999</c:v>
                </c:pt>
                <c:pt idx="24518">
                  <c:v>1016.82</c:v>
                </c:pt>
                <c:pt idx="24519">
                  <c:v>985.27</c:v>
                </c:pt>
                <c:pt idx="24520">
                  <c:v>956.11</c:v>
                </c:pt>
                <c:pt idx="24521">
                  <c:v>961.88</c:v>
                </c:pt>
                <c:pt idx="24522">
                  <c:v>1025.73</c:v>
                </c:pt>
                <c:pt idx="24523">
                  <c:v>1002.62</c:v>
                </c:pt>
                <c:pt idx="24524">
                  <c:v>959.72</c:v>
                </c:pt>
                <c:pt idx="24525">
                  <c:v>910.87</c:v>
                </c:pt>
                <c:pt idx="24526">
                  <c:v>874.86</c:v>
                </c:pt>
                <c:pt idx="24527">
                  <c:v>813.21</c:v>
                </c:pt>
                <c:pt idx="24528">
                  <c:v>781.53</c:v>
                </c:pt>
                <c:pt idx="24529">
                  <c:v>753.78</c:v>
                </c:pt>
                <c:pt idx="24530">
                  <c:v>727.62</c:v>
                </c:pt>
                <c:pt idx="24531">
                  <c:v>715.84</c:v>
                </c:pt>
                <c:pt idx="24532">
                  <c:v>714.72</c:v>
                </c:pt>
                <c:pt idx="24533">
                  <c:v>700.01</c:v>
                </c:pt>
                <c:pt idx="24534">
                  <c:v>686.77</c:v>
                </c:pt>
                <c:pt idx="24535">
                  <c:v>737.25</c:v>
                </c:pt>
                <c:pt idx="24536">
                  <c:v>800.96</c:v>
                </c:pt>
                <c:pt idx="24537">
                  <c:v>863.79</c:v>
                </c:pt>
                <c:pt idx="24538">
                  <c:v>924.88</c:v>
                </c:pt>
                <c:pt idx="24539">
                  <c:v>931.54</c:v>
                </c:pt>
                <c:pt idx="24540">
                  <c:v>936.52</c:v>
                </c:pt>
                <c:pt idx="24541">
                  <c:v>943.28</c:v>
                </c:pt>
                <c:pt idx="24542">
                  <c:v>921.06</c:v>
                </c:pt>
                <c:pt idx="24543">
                  <c:v>874.31</c:v>
                </c:pt>
                <c:pt idx="24544">
                  <c:v>869.9</c:v>
                </c:pt>
                <c:pt idx="24545">
                  <c:v>920.05</c:v>
                </c:pt>
                <c:pt idx="24546">
                  <c:v>978.03</c:v>
                </c:pt>
                <c:pt idx="24547">
                  <c:v>955.66</c:v>
                </c:pt>
                <c:pt idx="24548">
                  <c:v>943.02</c:v>
                </c:pt>
                <c:pt idx="24549">
                  <c:v>906.52</c:v>
                </c:pt>
                <c:pt idx="24550">
                  <c:v>856.01</c:v>
                </c:pt>
                <c:pt idx="24551">
                  <c:v>807.29</c:v>
                </c:pt>
                <c:pt idx="24552">
                  <c:v>771.21</c:v>
                </c:pt>
                <c:pt idx="24553">
                  <c:v>746.65</c:v>
                </c:pt>
                <c:pt idx="24554">
                  <c:v>722.89</c:v>
                </c:pt>
                <c:pt idx="24555">
                  <c:v>728.71</c:v>
                </c:pt>
                <c:pt idx="24556">
                  <c:v>743.73</c:v>
                </c:pt>
                <c:pt idx="24557">
                  <c:v>782.73</c:v>
                </c:pt>
                <c:pt idx="24558">
                  <c:v>801.72</c:v>
                </c:pt>
                <c:pt idx="24559">
                  <c:v>982.01</c:v>
                </c:pt>
                <c:pt idx="24560">
                  <c:v>1145.18</c:v>
                </c:pt>
                <c:pt idx="24561">
                  <c:v>1228.8900000000001</c:v>
                </c:pt>
                <c:pt idx="24562">
                  <c:v>1264.31</c:v>
                </c:pt>
                <c:pt idx="24563">
                  <c:v>1269.18</c:v>
                </c:pt>
                <c:pt idx="24564">
                  <c:v>1277.71</c:v>
                </c:pt>
                <c:pt idx="24565">
                  <c:v>1266.42</c:v>
                </c:pt>
                <c:pt idx="24566">
                  <c:v>1206.1600000000001</c:v>
                </c:pt>
                <c:pt idx="24567">
                  <c:v>1142.05</c:v>
                </c:pt>
                <c:pt idx="24568">
                  <c:v>1072.3599999999999</c:v>
                </c:pt>
                <c:pt idx="24569">
                  <c:v>1058.7</c:v>
                </c:pt>
                <c:pt idx="24570">
                  <c:v>1075.49</c:v>
                </c:pt>
                <c:pt idx="24571">
                  <c:v>1041.23</c:v>
                </c:pt>
                <c:pt idx="24572">
                  <c:v>1000.37</c:v>
                </c:pt>
                <c:pt idx="24573">
                  <c:v>935.76</c:v>
                </c:pt>
                <c:pt idx="24574">
                  <c:v>877.01</c:v>
                </c:pt>
                <c:pt idx="24575">
                  <c:v>822.03</c:v>
                </c:pt>
                <c:pt idx="24576">
                  <c:v>786.73</c:v>
                </c:pt>
                <c:pt idx="24577">
                  <c:v>756.56</c:v>
                </c:pt>
                <c:pt idx="24578">
                  <c:v>741.68</c:v>
                </c:pt>
                <c:pt idx="24579">
                  <c:v>735.88</c:v>
                </c:pt>
                <c:pt idx="24580">
                  <c:v>744.74</c:v>
                </c:pt>
                <c:pt idx="24581">
                  <c:v>776.18</c:v>
                </c:pt>
                <c:pt idx="24582">
                  <c:v>800.67</c:v>
                </c:pt>
                <c:pt idx="24583">
                  <c:v>973.19</c:v>
                </c:pt>
                <c:pt idx="24584">
                  <c:v>1114.6300000000001</c:v>
                </c:pt>
                <c:pt idx="24585">
                  <c:v>1195.76</c:v>
                </c:pt>
                <c:pt idx="24586">
                  <c:v>1230.74</c:v>
                </c:pt>
                <c:pt idx="24587">
                  <c:v>1227.29</c:v>
                </c:pt>
                <c:pt idx="24588">
                  <c:v>1184.17</c:v>
                </c:pt>
                <c:pt idx="24589">
                  <c:v>1174.04</c:v>
                </c:pt>
                <c:pt idx="24590">
                  <c:v>1150.3699999999999</c:v>
                </c:pt>
                <c:pt idx="24591">
                  <c:v>1118.54</c:v>
                </c:pt>
                <c:pt idx="24592">
                  <c:v>1045.18</c:v>
                </c:pt>
                <c:pt idx="24593">
                  <c:v>1049.02</c:v>
                </c:pt>
                <c:pt idx="24594">
                  <c:v>1058.33</c:v>
                </c:pt>
                <c:pt idx="24595">
                  <c:v>1024.77</c:v>
                </c:pt>
                <c:pt idx="24596">
                  <c:v>968.13</c:v>
                </c:pt>
                <c:pt idx="24597">
                  <c:v>911.48</c:v>
                </c:pt>
                <c:pt idx="24598">
                  <c:v>863.6</c:v>
                </c:pt>
                <c:pt idx="24599">
                  <c:v>800.2</c:v>
                </c:pt>
                <c:pt idx="24600">
                  <c:v>763.42</c:v>
                </c:pt>
                <c:pt idx="24601">
                  <c:v>741.92</c:v>
                </c:pt>
                <c:pt idx="24602">
                  <c:v>724.34</c:v>
                </c:pt>
                <c:pt idx="24603">
                  <c:v>726.54</c:v>
                </c:pt>
                <c:pt idx="24604">
                  <c:v>739.71</c:v>
                </c:pt>
                <c:pt idx="24605">
                  <c:v>781.2</c:v>
                </c:pt>
                <c:pt idx="24606">
                  <c:v>813.15</c:v>
                </c:pt>
                <c:pt idx="24607">
                  <c:v>941.79</c:v>
                </c:pt>
                <c:pt idx="24608">
                  <c:v>1083.76</c:v>
                </c:pt>
                <c:pt idx="24609">
                  <c:v>1158.07</c:v>
                </c:pt>
                <c:pt idx="24610">
                  <c:v>1188.5999999999999</c:v>
                </c:pt>
                <c:pt idx="24611">
                  <c:v>1212.74</c:v>
                </c:pt>
                <c:pt idx="24612">
                  <c:v>1182.48</c:v>
                </c:pt>
                <c:pt idx="24613">
                  <c:v>1184.18</c:v>
                </c:pt>
                <c:pt idx="24614">
                  <c:v>1156.8499999999999</c:v>
                </c:pt>
                <c:pt idx="24615">
                  <c:v>1097.94</c:v>
                </c:pt>
                <c:pt idx="24616">
                  <c:v>931.78</c:v>
                </c:pt>
                <c:pt idx="24617">
                  <c:v>990.18</c:v>
                </c:pt>
                <c:pt idx="24618">
                  <c:v>1000.07</c:v>
                </c:pt>
                <c:pt idx="24619">
                  <c:v>976.15</c:v>
                </c:pt>
                <c:pt idx="24620">
                  <c:v>951.52</c:v>
                </c:pt>
                <c:pt idx="24621">
                  <c:v>883.48</c:v>
                </c:pt>
                <c:pt idx="24622">
                  <c:v>827.46</c:v>
                </c:pt>
                <c:pt idx="24623">
                  <c:v>789.61</c:v>
                </c:pt>
                <c:pt idx="24624">
                  <c:v>754.04</c:v>
                </c:pt>
                <c:pt idx="24625">
                  <c:v>743.38</c:v>
                </c:pt>
                <c:pt idx="24626">
                  <c:v>722.15</c:v>
                </c:pt>
                <c:pt idx="24627">
                  <c:v>724.72</c:v>
                </c:pt>
                <c:pt idx="24628">
                  <c:v>732.53</c:v>
                </c:pt>
                <c:pt idx="24629">
                  <c:v>775.63</c:v>
                </c:pt>
                <c:pt idx="24630">
                  <c:v>806.57</c:v>
                </c:pt>
                <c:pt idx="24631">
                  <c:v>969.02</c:v>
                </c:pt>
                <c:pt idx="24632">
                  <c:v>1090.95</c:v>
                </c:pt>
                <c:pt idx="24633">
                  <c:v>1174.96</c:v>
                </c:pt>
                <c:pt idx="24634">
                  <c:v>1200.49</c:v>
                </c:pt>
                <c:pt idx="24635">
                  <c:v>1188.74</c:v>
                </c:pt>
                <c:pt idx="24636">
                  <c:v>1202.6400000000001</c:v>
                </c:pt>
                <c:pt idx="24637">
                  <c:v>1223.25</c:v>
                </c:pt>
                <c:pt idx="24638">
                  <c:v>1205.57</c:v>
                </c:pt>
                <c:pt idx="24639">
                  <c:v>1163.58</c:v>
                </c:pt>
                <c:pt idx="24640">
                  <c:v>1083.6500000000001</c:v>
                </c:pt>
                <c:pt idx="24641">
                  <c:v>1041.24</c:v>
                </c:pt>
                <c:pt idx="24642">
                  <c:v>1105.8599999999999</c:v>
                </c:pt>
                <c:pt idx="24643">
                  <c:v>1062.92</c:v>
                </c:pt>
                <c:pt idx="24644">
                  <c:v>1012.9</c:v>
                </c:pt>
                <c:pt idx="24645">
                  <c:v>959.71</c:v>
                </c:pt>
                <c:pt idx="24646">
                  <c:v>897.7</c:v>
                </c:pt>
                <c:pt idx="24647">
                  <c:v>841.37</c:v>
                </c:pt>
                <c:pt idx="24648">
                  <c:v>803.33</c:v>
                </c:pt>
                <c:pt idx="24649">
                  <c:v>780.19</c:v>
                </c:pt>
                <c:pt idx="24650">
                  <c:v>739.77</c:v>
                </c:pt>
                <c:pt idx="24651">
                  <c:v>744.64</c:v>
                </c:pt>
                <c:pt idx="24652">
                  <c:v>746.91</c:v>
                </c:pt>
                <c:pt idx="24653">
                  <c:v>781.53</c:v>
                </c:pt>
                <c:pt idx="24654">
                  <c:v>827.87</c:v>
                </c:pt>
                <c:pt idx="24655">
                  <c:v>955.25</c:v>
                </c:pt>
                <c:pt idx="24656">
                  <c:v>1080.77</c:v>
                </c:pt>
                <c:pt idx="24657">
                  <c:v>1216.6500000000001</c:v>
                </c:pt>
                <c:pt idx="24658">
                  <c:v>1193.67</c:v>
                </c:pt>
                <c:pt idx="24659">
                  <c:v>1192.6199999999999</c:v>
                </c:pt>
                <c:pt idx="24660">
                  <c:v>1139.19</c:v>
                </c:pt>
                <c:pt idx="24661">
                  <c:v>1150.33</c:v>
                </c:pt>
                <c:pt idx="24662">
                  <c:v>1102.05</c:v>
                </c:pt>
                <c:pt idx="24663">
                  <c:v>1030.6400000000001</c:v>
                </c:pt>
                <c:pt idx="24664">
                  <c:v>951.74</c:v>
                </c:pt>
                <c:pt idx="24665">
                  <c:v>955.91</c:v>
                </c:pt>
                <c:pt idx="24666">
                  <c:v>1050.3599999999999</c:v>
                </c:pt>
                <c:pt idx="24667">
                  <c:v>1032.54</c:v>
                </c:pt>
                <c:pt idx="24668">
                  <c:v>995.25</c:v>
                </c:pt>
                <c:pt idx="24669">
                  <c:v>966.65</c:v>
                </c:pt>
                <c:pt idx="24670">
                  <c:v>914.28</c:v>
                </c:pt>
                <c:pt idx="24671">
                  <c:v>875.26</c:v>
                </c:pt>
                <c:pt idx="24672">
                  <c:v>837.3</c:v>
                </c:pt>
                <c:pt idx="24673">
                  <c:v>803.14</c:v>
                </c:pt>
                <c:pt idx="24674">
                  <c:v>781.72</c:v>
                </c:pt>
                <c:pt idx="24675">
                  <c:v>769.18</c:v>
                </c:pt>
                <c:pt idx="24676">
                  <c:v>749.24</c:v>
                </c:pt>
                <c:pt idx="24677">
                  <c:v>745.78</c:v>
                </c:pt>
                <c:pt idx="24678">
                  <c:v>760.08</c:v>
                </c:pt>
                <c:pt idx="24679">
                  <c:v>890.96</c:v>
                </c:pt>
                <c:pt idx="24680">
                  <c:v>1010.2</c:v>
                </c:pt>
                <c:pt idx="24681">
                  <c:v>1092.8800000000001</c:v>
                </c:pt>
                <c:pt idx="24682">
                  <c:v>1132.33</c:v>
                </c:pt>
                <c:pt idx="24683">
                  <c:v>1117.8699999999999</c:v>
                </c:pt>
                <c:pt idx="24684">
                  <c:v>1013.56</c:v>
                </c:pt>
                <c:pt idx="24685">
                  <c:v>1028.0999999999999</c:v>
                </c:pt>
                <c:pt idx="24686">
                  <c:v>1003.93</c:v>
                </c:pt>
                <c:pt idx="24687">
                  <c:v>986.77</c:v>
                </c:pt>
                <c:pt idx="24688">
                  <c:v>963.99</c:v>
                </c:pt>
                <c:pt idx="24689">
                  <c:v>977.18</c:v>
                </c:pt>
                <c:pt idx="24690">
                  <c:v>1059</c:v>
                </c:pt>
                <c:pt idx="24691">
                  <c:v>1026.49</c:v>
                </c:pt>
                <c:pt idx="24692">
                  <c:v>991.05</c:v>
                </c:pt>
                <c:pt idx="24693">
                  <c:v>932.46</c:v>
                </c:pt>
                <c:pt idx="24694">
                  <c:v>872.15</c:v>
                </c:pt>
                <c:pt idx="24695">
                  <c:v>863.04</c:v>
                </c:pt>
                <c:pt idx="24696">
                  <c:v>806.72</c:v>
                </c:pt>
                <c:pt idx="24697">
                  <c:v>775.96</c:v>
                </c:pt>
                <c:pt idx="24698">
                  <c:v>753.63</c:v>
                </c:pt>
                <c:pt idx="24699">
                  <c:v>733.57</c:v>
                </c:pt>
                <c:pt idx="24700">
                  <c:v>726.18</c:v>
                </c:pt>
                <c:pt idx="24701">
                  <c:v>731.99</c:v>
                </c:pt>
                <c:pt idx="24702">
                  <c:v>719.35</c:v>
                </c:pt>
                <c:pt idx="24703">
                  <c:v>770.84</c:v>
                </c:pt>
                <c:pt idx="24704">
                  <c:v>845.23</c:v>
                </c:pt>
                <c:pt idx="24705">
                  <c:v>895.02</c:v>
                </c:pt>
                <c:pt idx="24706">
                  <c:v>949.78</c:v>
                </c:pt>
                <c:pt idx="24707">
                  <c:v>960.36</c:v>
                </c:pt>
                <c:pt idx="24708">
                  <c:v>974.98</c:v>
                </c:pt>
                <c:pt idx="24709">
                  <c:v>951.46</c:v>
                </c:pt>
                <c:pt idx="24710">
                  <c:v>937.31</c:v>
                </c:pt>
                <c:pt idx="24711">
                  <c:v>910.33</c:v>
                </c:pt>
                <c:pt idx="24712">
                  <c:v>888.8</c:v>
                </c:pt>
                <c:pt idx="24713">
                  <c:v>926</c:v>
                </c:pt>
                <c:pt idx="24714">
                  <c:v>1006.28</c:v>
                </c:pt>
                <c:pt idx="24715">
                  <c:v>989.3</c:v>
                </c:pt>
                <c:pt idx="24716">
                  <c:v>982.47</c:v>
                </c:pt>
                <c:pt idx="24717">
                  <c:v>952.22</c:v>
                </c:pt>
                <c:pt idx="24718">
                  <c:v>894.33</c:v>
                </c:pt>
                <c:pt idx="24719">
                  <c:v>840.99</c:v>
                </c:pt>
                <c:pt idx="24720">
                  <c:v>798.69</c:v>
                </c:pt>
                <c:pt idx="24721">
                  <c:v>757.36</c:v>
                </c:pt>
                <c:pt idx="24722">
                  <c:v>734.38</c:v>
                </c:pt>
                <c:pt idx="24723">
                  <c:v>722.82</c:v>
                </c:pt>
                <c:pt idx="24724">
                  <c:v>736.17</c:v>
                </c:pt>
                <c:pt idx="24725">
                  <c:v>783.59</c:v>
                </c:pt>
                <c:pt idx="24726">
                  <c:v>801.55</c:v>
                </c:pt>
                <c:pt idx="24727">
                  <c:v>988.65</c:v>
                </c:pt>
                <c:pt idx="24728">
                  <c:v>1136.1300000000001</c:v>
                </c:pt>
                <c:pt idx="24729">
                  <c:v>1207.58</c:v>
                </c:pt>
                <c:pt idx="24730">
                  <c:v>1256.5</c:v>
                </c:pt>
                <c:pt idx="24731">
                  <c:v>1258.29</c:v>
                </c:pt>
                <c:pt idx="24732">
                  <c:v>1257.9100000000001</c:v>
                </c:pt>
                <c:pt idx="24733">
                  <c:v>1226.68</c:v>
                </c:pt>
                <c:pt idx="24734">
                  <c:v>1216.29</c:v>
                </c:pt>
                <c:pt idx="24735">
                  <c:v>1178.95</c:v>
                </c:pt>
                <c:pt idx="24736">
                  <c:v>1101.8599999999999</c:v>
                </c:pt>
                <c:pt idx="24737">
                  <c:v>1071.56</c:v>
                </c:pt>
                <c:pt idx="24738">
                  <c:v>1087.1400000000001</c:v>
                </c:pt>
                <c:pt idx="24739">
                  <c:v>1038.3699999999999</c:v>
                </c:pt>
                <c:pt idx="24740">
                  <c:v>992.2</c:v>
                </c:pt>
                <c:pt idx="24741">
                  <c:v>936.72</c:v>
                </c:pt>
                <c:pt idx="24742">
                  <c:v>871.54</c:v>
                </c:pt>
                <c:pt idx="24743">
                  <c:v>813.01</c:v>
                </c:pt>
                <c:pt idx="24744">
                  <c:v>775.55</c:v>
                </c:pt>
                <c:pt idx="24745">
                  <c:v>738.47</c:v>
                </c:pt>
                <c:pt idx="24746">
                  <c:v>726.15</c:v>
                </c:pt>
                <c:pt idx="24747">
                  <c:v>715.58</c:v>
                </c:pt>
                <c:pt idx="24748">
                  <c:v>730.37</c:v>
                </c:pt>
                <c:pt idx="24749">
                  <c:v>773.35</c:v>
                </c:pt>
                <c:pt idx="24750">
                  <c:v>795.78</c:v>
                </c:pt>
                <c:pt idx="24751">
                  <c:v>969.43</c:v>
                </c:pt>
                <c:pt idx="24752">
                  <c:v>1120.47</c:v>
                </c:pt>
                <c:pt idx="24753">
                  <c:v>1198.04</c:v>
                </c:pt>
                <c:pt idx="24754">
                  <c:v>1247.26</c:v>
                </c:pt>
                <c:pt idx="24755">
                  <c:v>1254.29</c:v>
                </c:pt>
                <c:pt idx="24756">
                  <c:v>1246.8699999999999</c:v>
                </c:pt>
                <c:pt idx="24757">
                  <c:v>1258.51</c:v>
                </c:pt>
                <c:pt idx="24758">
                  <c:v>1239.5899999999999</c:v>
                </c:pt>
                <c:pt idx="24759">
                  <c:v>1199.67</c:v>
                </c:pt>
                <c:pt idx="24760">
                  <c:v>1113.6199999999999</c:v>
                </c:pt>
                <c:pt idx="24761">
                  <c:v>1070.51</c:v>
                </c:pt>
                <c:pt idx="24762">
                  <c:v>1095.51</c:v>
                </c:pt>
                <c:pt idx="24763">
                  <c:v>1082.82</c:v>
                </c:pt>
                <c:pt idx="24764">
                  <c:v>1009.24</c:v>
                </c:pt>
                <c:pt idx="24765">
                  <c:v>975.43</c:v>
                </c:pt>
                <c:pt idx="24766">
                  <c:v>917.52</c:v>
                </c:pt>
                <c:pt idx="24767">
                  <c:v>849.47</c:v>
                </c:pt>
                <c:pt idx="24768">
                  <c:v>809.51</c:v>
                </c:pt>
                <c:pt idx="24769">
                  <c:v>788.01</c:v>
                </c:pt>
                <c:pt idx="24770">
                  <c:v>758.79</c:v>
                </c:pt>
                <c:pt idx="24771">
                  <c:v>755.41</c:v>
                </c:pt>
                <c:pt idx="24772">
                  <c:v>752.9</c:v>
                </c:pt>
                <c:pt idx="24773">
                  <c:v>787.19</c:v>
                </c:pt>
                <c:pt idx="24774">
                  <c:v>817.67</c:v>
                </c:pt>
                <c:pt idx="24775">
                  <c:v>987.46</c:v>
                </c:pt>
                <c:pt idx="24776">
                  <c:v>1125.76</c:v>
                </c:pt>
                <c:pt idx="24777">
                  <c:v>1226.47</c:v>
                </c:pt>
                <c:pt idx="24778">
                  <c:v>1273.95</c:v>
                </c:pt>
                <c:pt idx="24779">
                  <c:v>1275.04</c:v>
                </c:pt>
                <c:pt idx="24780">
                  <c:v>1253.17</c:v>
                </c:pt>
                <c:pt idx="24781">
                  <c:v>1216.1199999999999</c:v>
                </c:pt>
                <c:pt idx="24782">
                  <c:v>1197.22</c:v>
                </c:pt>
                <c:pt idx="24783">
                  <c:v>1139.96</c:v>
                </c:pt>
                <c:pt idx="24784">
                  <c:v>1091.48</c:v>
                </c:pt>
                <c:pt idx="24785">
                  <c:v>1051.68</c:v>
                </c:pt>
                <c:pt idx="24786">
                  <c:v>1107.32</c:v>
                </c:pt>
                <c:pt idx="24787">
                  <c:v>1069.28</c:v>
                </c:pt>
                <c:pt idx="24788">
                  <c:v>1014.78</c:v>
                </c:pt>
                <c:pt idx="24789">
                  <c:v>959.96</c:v>
                </c:pt>
                <c:pt idx="24790">
                  <c:v>911.87</c:v>
                </c:pt>
                <c:pt idx="24791">
                  <c:v>831.1</c:v>
                </c:pt>
                <c:pt idx="24792">
                  <c:v>793.69</c:v>
                </c:pt>
                <c:pt idx="24793">
                  <c:v>761.6</c:v>
                </c:pt>
                <c:pt idx="24794">
                  <c:v>731.22</c:v>
                </c:pt>
                <c:pt idx="24795">
                  <c:v>726.98</c:v>
                </c:pt>
                <c:pt idx="24796">
                  <c:v>734.89</c:v>
                </c:pt>
                <c:pt idx="24797">
                  <c:v>760.38</c:v>
                </c:pt>
                <c:pt idx="24798">
                  <c:v>794.93</c:v>
                </c:pt>
                <c:pt idx="24799">
                  <c:v>969.96</c:v>
                </c:pt>
                <c:pt idx="24800">
                  <c:v>1097.1400000000001</c:v>
                </c:pt>
                <c:pt idx="24801">
                  <c:v>1201.07</c:v>
                </c:pt>
                <c:pt idx="24802">
                  <c:v>1235.6300000000001</c:v>
                </c:pt>
                <c:pt idx="24803">
                  <c:v>1253.1500000000001</c:v>
                </c:pt>
                <c:pt idx="24804">
                  <c:v>1238.54</c:v>
                </c:pt>
                <c:pt idx="24805">
                  <c:v>1203.27</c:v>
                </c:pt>
                <c:pt idx="24806">
                  <c:v>1237.77</c:v>
                </c:pt>
                <c:pt idx="24807">
                  <c:v>1180.82</c:v>
                </c:pt>
                <c:pt idx="24808">
                  <c:v>1107.71</c:v>
                </c:pt>
                <c:pt idx="24809">
                  <c:v>1063.3499999999999</c:v>
                </c:pt>
                <c:pt idx="24810">
                  <c:v>1096.51</c:v>
                </c:pt>
                <c:pt idx="24811">
                  <c:v>1053.01</c:v>
                </c:pt>
                <c:pt idx="24812">
                  <c:v>998.89</c:v>
                </c:pt>
                <c:pt idx="24813">
                  <c:v>946.1</c:v>
                </c:pt>
                <c:pt idx="24814">
                  <c:v>886.96</c:v>
                </c:pt>
                <c:pt idx="24815">
                  <c:v>832.65</c:v>
                </c:pt>
                <c:pt idx="24816">
                  <c:v>787.78</c:v>
                </c:pt>
                <c:pt idx="24817">
                  <c:v>763.56</c:v>
                </c:pt>
                <c:pt idx="24818">
                  <c:v>741.15</c:v>
                </c:pt>
                <c:pt idx="24819">
                  <c:v>723.26</c:v>
                </c:pt>
                <c:pt idx="24820">
                  <c:v>727.85</c:v>
                </c:pt>
                <c:pt idx="24821">
                  <c:v>750.11</c:v>
                </c:pt>
                <c:pt idx="24822">
                  <c:v>779.56</c:v>
                </c:pt>
                <c:pt idx="24823">
                  <c:v>942.29</c:v>
                </c:pt>
                <c:pt idx="24824">
                  <c:v>1070.43</c:v>
                </c:pt>
                <c:pt idx="24825">
                  <c:v>1154.01</c:v>
                </c:pt>
                <c:pt idx="24826">
                  <c:v>1200.0999999999999</c:v>
                </c:pt>
                <c:pt idx="24827">
                  <c:v>1190.8800000000001</c:v>
                </c:pt>
                <c:pt idx="24828">
                  <c:v>1151.46</c:v>
                </c:pt>
                <c:pt idx="24829">
                  <c:v>1153.49</c:v>
                </c:pt>
                <c:pt idx="24830">
                  <c:v>1140.28</c:v>
                </c:pt>
                <c:pt idx="24831">
                  <c:v>1101.52</c:v>
                </c:pt>
                <c:pt idx="24832">
                  <c:v>1046.05</c:v>
                </c:pt>
                <c:pt idx="24833">
                  <c:v>1056.04</c:v>
                </c:pt>
                <c:pt idx="24834">
                  <c:v>1092.29</c:v>
                </c:pt>
                <c:pt idx="24835">
                  <c:v>1071.33</c:v>
                </c:pt>
                <c:pt idx="24836">
                  <c:v>1026.1199999999999</c:v>
                </c:pt>
                <c:pt idx="24837">
                  <c:v>971.29</c:v>
                </c:pt>
                <c:pt idx="24838">
                  <c:v>915.34</c:v>
                </c:pt>
                <c:pt idx="24839">
                  <c:v>855.87</c:v>
                </c:pt>
                <c:pt idx="24840">
                  <c:v>817.77</c:v>
                </c:pt>
                <c:pt idx="24841">
                  <c:v>790.21</c:v>
                </c:pt>
                <c:pt idx="24842">
                  <c:v>773.61</c:v>
                </c:pt>
                <c:pt idx="24843">
                  <c:v>762.34</c:v>
                </c:pt>
                <c:pt idx="24844">
                  <c:v>755.73</c:v>
                </c:pt>
                <c:pt idx="24845">
                  <c:v>757.9</c:v>
                </c:pt>
                <c:pt idx="24846">
                  <c:v>734.7</c:v>
                </c:pt>
                <c:pt idx="24847">
                  <c:v>775.35</c:v>
                </c:pt>
                <c:pt idx="24848">
                  <c:v>818.99</c:v>
                </c:pt>
                <c:pt idx="24849">
                  <c:v>862.43</c:v>
                </c:pt>
                <c:pt idx="24850">
                  <c:v>904.08</c:v>
                </c:pt>
                <c:pt idx="24851">
                  <c:v>916.94</c:v>
                </c:pt>
                <c:pt idx="24852">
                  <c:v>919.76</c:v>
                </c:pt>
                <c:pt idx="24853">
                  <c:v>912.21</c:v>
                </c:pt>
                <c:pt idx="24854">
                  <c:v>901.04</c:v>
                </c:pt>
                <c:pt idx="24855">
                  <c:v>877.07</c:v>
                </c:pt>
                <c:pt idx="24856">
                  <c:v>859.78</c:v>
                </c:pt>
                <c:pt idx="24857">
                  <c:v>925.06</c:v>
                </c:pt>
                <c:pt idx="24858">
                  <c:v>978.89</c:v>
                </c:pt>
                <c:pt idx="24859">
                  <c:v>960.57</c:v>
                </c:pt>
                <c:pt idx="24860">
                  <c:v>934.16</c:v>
                </c:pt>
                <c:pt idx="24861">
                  <c:v>914.78</c:v>
                </c:pt>
                <c:pt idx="24862">
                  <c:v>878.13</c:v>
                </c:pt>
                <c:pt idx="24863">
                  <c:v>828.84</c:v>
                </c:pt>
                <c:pt idx="24864">
                  <c:v>786.02</c:v>
                </c:pt>
                <c:pt idx="24865">
                  <c:v>757.66</c:v>
                </c:pt>
                <c:pt idx="24866">
                  <c:v>739.22</c:v>
                </c:pt>
                <c:pt idx="24867">
                  <c:v>725.43</c:v>
                </c:pt>
                <c:pt idx="24868">
                  <c:v>719.15</c:v>
                </c:pt>
                <c:pt idx="24869">
                  <c:v>720.13</c:v>
                </c:pt>
                <c:pt idx="24870">
                  <c:v>693.57</c:v>
                </c:pt>
                <c:pt idx="24871">
                  <c:v>732.77</c:v>
                </c:pt>
                <c:pt idx="24872">
                  <c:v>769.28</c:v>
                </c:pt>
                <c:pt idx="24873">
                  <c:v>803.21</c:v>
                </c:pt>
                <c:pt idx="24874">
                  <c:v>841.85</c:v>
                </c:pt>
                <c:pt idx="24875">
                  <c:v>848.12</c:v>
                </c:pt>
                <c:pt idx="24876">
                  <c:v>860.06</c:v>
                </c:pt>
                <c:pt idx="24877">
                  <c:v>856.09</c:v>
                </c:pt>
                <c:pt idx="24878">
                  <c:v>847.32</c:v>
                </c:pt>
                <c:pt idx="24879">
                  <c:v>828.88</c:v>
                </c:pt>
                <c:pt idx="24880">
                  <c:v>833.36</c:v>
                </c:pt>
                <c:pt idx="24881">
                  <c:v>876.56</c:v>
                </c:pt>
                <c:pt idx="24882">
                  <c:v>934.08</c:v>
                </c:pt>
                <c:pt idx="24883">
                  <c:v>928.03</c:v>
                </c:pt>
                <c:pt idx="24884">
                  <c:v>902.88</c:v>
                </c:pt>
                <c:pt idx="24885">
                  <c:v>879.55</c:v>
                </c:pt>
                <c:pt idx="24886">
                  <c:v>846.22</c:v>
                </c:pt>
                <c:pt idx="24887">
                  <c:v>800.57</c:v>
                </c:pt>
                <c:pt idx="24888">
                  <c:v>764.43</c:v>
                </c:pt>
                <c:pt idx="24889">
                  <c:v>743.82</c:v>
                </c:pt>
                <c:pt idx="24890">
                  <c:v>726.65</c:v>
                </c:pt>
                <c:pt idx="24891">
                  <c:v>720.7</c:v>
                </c:pt>
                <c:pt idx="24892">
                  <c:v>713.87</c:v>
                </c:pt>
                <c:pt idx="24893">
                  <c:v>719.64</c:v>
                </c:pt>
                <c:pt idx="24894">
                  <c:v>707.27</c:v>
                </c:pt>
                <c:pt idx="24895">
                  <c:v>777.27</c:v>
                </c:pt>
                <c:pt idx="24896">
                  <c:v>836.73</c:v>
                </c:pt>
                <c:pt idx="24897">
                  <c:v>895.23</c:v>
                </c:pt>
                <c:pt idx="24898">
                  <c:v>938.21</c:v>
                </c:pt>
                <c:pt idx="24899">
                  <c:v>941.56</c:v>
                </c:pt>
                <c:pt idx="24900">
                  <c:v>937.21</c:v>
                </c:pt>
                <c:pt idx="24901">
                  <c:v>920.17</c:v>
                </c:pt>
                <c:pt idx="24902">
                  <c:v>900.72</c:v>
                </c:pt>
                <c:pt idx="24903">
                  <c:v>866.73</c:v>
                </c:pt>
                <c:pt idx="24904">
                  <c:v>862.28</c:v>
                </c:pt>
                <c:pt idx="24905">
                  <c:v>908.41</c:v>
                </c:pt>
                <c:pt idx="24906">
                  <c:v>963.39</c:v>
                </c:pt>
                <c:pt idx="24907">
                  <c:v>945.07</c:v>
                </c:pt>
                <c:pt idx="24908">
                  <c:v>923</c:v>
                </c:pt>
                <c:pt idx="24909">
                  <c:v>886.62</c:v>
                </c:pt>
                <c:pt idx="24910">
                  <c:v>832.29</c:v>
                </c:pt>
                <c:pt idx="24911">
                  <c:v>780.36</c:v>
                </c:pt>
                <c:pt idx="24912">
                  <c:v>750.24</c:v>
                </c:pt>
                <c:pt idx="24913">
                  <c:v>720.96</c:v>
                </c:pt>
                <c:pt idx="24914">
                  <c:v>721</c:v>
                </c:pt>
                <c:pt idx="24915">
                  <c:v>712.09</c:v>
                </c:pt>
                <c:pt idx="24916">
                  <c:v>725.75</c:v>
                </c:pt>
                <c:pt idx="24917">
                  <c:v>769.59</c:v>
                </c:pt>
                <c:pt idx="24918">
                  <c:v>805.03</c:v>
                </c:pt>
                <c:pt idx="24919">
                  <c:v>979.36</c:v>
                </c:pt>
                <c:pt idx="24920">
                  <c:v>1136.3900000000001</c:v>
                </c:pt>
                <c:pt idx="24921">
                  <c:v>1239.92</c:v>
                </c:pt>
                <c:pt idx="24922">
                  <c:v>1269.26</c:v>
                </c:pt>
                <c:pt idx="24923">
                  <c:v>1259.22</c:v>
                </c:pt>
                <c:pt idx="24924">
                  <c:v>1257.19</c:v>
                </c:pt>
                <c:pt idx="24925">
                  <c:v>1207.78</c:v>
                </c:pt>
                <c:pt idx="24926">
                  <c:v>1178.24</c:v>
                </c:pt>
                <c:pt idx="24927">
                  <c:v>1131.9100000000001</c:v>
                </c:pt>
                <c:pt idx="24928">
                  <c:v>1072.3599999999999</c:v>
                </c:pt>
                <c:pt idx="24929">
                  <c:v>1047.18</c:v>
                </c:pt>
                <c:pt idx="24930">
                  <c:v>1042.47</c:v>
                </c:pt>
                <c:pt idx="24931">
                  <c:v>1001.97</c:v>
                </c:pt>
                <c:pt idx="24932">
                  <c:v>951.55</c:v>
                </c:pt>
                <c:pt idx="24933">
                  <c:v>901.2</c:v>
                </c:pt>
                <c:pt idx="24934">
                  <c:v>840.61</c:v>
                </c:pt>
                <c:pt idx="24935">
                  <c:v>786.03</c:v>
                </c:pt>
                <c:pt idx="24936">
                  <c:v>749.16</c:v>
                </c:pt>
                <c:pt idx="24937">
                  <c:v>724.5</c:v>
                </c:pt>
                <c:pt idx="24938">
                  <c:v>708.68</c:v>
                </c:pt>
                <c:pt idx="24939">
                  <c:v>710.02</c:v>
                </c:pt>
                <c:pt idx="24940">
                  <c:v>735.1</c:v>
                </c:pt>
                <c:pt idx="24941">
                  <c:v>780.48</c:v>
                </c:pt>
                <c:pt idx="24942">
                  <c:v>806.91</c:v>
                </c:pt>
                <c:pt idx="24943">
                  <c:v>967.53</c:v>
                </c:pt>
                <c:pt idx="24944">
                  <c:v>1113.97</c:v>
                </c:pt>
                <c:pt idx="24945">
                  <c:v>1206.1300000000001</c:v>
                </c:pt>
                <c:pt idx="24946">
                  <c:v>1237.56</c:v>
                </c:pt>
                <c:pt idx="24947">
                  <c:v>1229.5</c:v>
                </c:pt>
                <c:pt idx="24948">
                  <c:v>1196.6400000000001</c:v>
                </c:pt>
                <c:pt idx="24949">
                  <c:v>1206.2</c:v>
                </c:pt>
                <c:pt idx="24950">
                  <c:v>1210.23</c:v>
                </c:pt>
                <c:pt idx="24951">
                  <c:v>1173.08</c:v>
                </c:pt>
                <c:pt idx="24952">
                  <c:v>1095.03</c:v>
                </c:pt>
                <c:pt idx="24953">
                  <c:v>1060.95</c:v>
                </c:pt>
                <c:pt idx="24954">
                  <c:v>1093.92</c:v>
                </c:pt>
                <c:pt idx="24955">
                  <c:v>1047.3599999999999</c:v>
                </c:pt>
                <c:pt idx="24956">
                  <c:v>994.16</c:v>
                </c:pt>
                <c:pt idx="24957">
                  <c:v>925.84</c:v>
                </c:pt>
                <c:pt idx="24958">
                  <c:v>862.31</c:v>
                </c:pt>
                <c:pt idx="24959">
                  <c:v>810.88</c:v>
                </c:pt>
                <c:pt idx="24960">
                  <c:v>766.87</c:v>
                </c:pt>
                <c:pt idx="24961">
                  <c:v>744.54</c:v>
                </c:pt>
                <c:pt idx="24962">
                  <c:v>727.7</c:v>
                </c:pt>
                <c:pt idx="24963">
                  <c:v>722.58</c:v>
                </c:pt>
                <c:pt idx="24964">
                  <c:v>734.93</c:v>
                </c:pt>
                <c:pt idx="24965">
                  <c:v>767.9</c:v>
                </c:pt>
                <c:pt idx="24966">
                  <c:v>801.06</c:v>
                </c:pt>
                <c:pt idx="24967">
                  <c:v>983.81</c:v>
                </c:pt>
                <c:pt idx="24968">
                  <c:v>1129.7</c:v>
                </c:pt>
                <c:pt idx="24969">
                  <c:v>1214.06</c:v>
                </c:pt>
                <c:pt idx="24970">
                  <c:v>1260.83</c:v>
                </c:pt>
                <c:pt idx="24971">
                  <c:v>1254.1199999999999</c:v>
                </c:pt>
                <c:pt idx="24972">
                  <c:v>1238.98</c:v>
                </c:pt>
                <c:pt idx="24973">
                  <c:v>1249.29</c:v>
                </c:pt>
                <c:pt idx="24974">
                  <c:v>1214.47</c:v>
                </c:pt>
                <c:pt idx="24975">
                  <c:v>1158.02</c:v>
                </c:pt>
                <c:pt idx="24976">
                  <c:v>1090.01</c:v>
                </c:pt>
                <c:pt idx="24977">
                  <c:v>1069.06</c:v>
                </c:pt>
                <c:pt idx="24978">
                  <c:v>1097.97</c:v>
                </c:pt>
                <c:pt idx="24979">
                  <c:v>1059.78</c:v>
                </c:pt>
                <c:pt idx="24980">
                  <c:v>1006.74</c:v>
                </c:pt>
                <c:pt idx="24981">
                  <c:v>955.21</c:v>
                </c:pt>
                <c:pt idx="24982">
                  <c:v>895.38</c:v>
                </c:pt>
                <c:pt idx="24983">
                  <c:v>839.92</c:v>
                </c:pt>
                <c:pt idx="24984">
                  <c:v>804.37</c:v>
                </c:pt>
                <c:pt idx="24985">
                  <c:v>778.11</c:v>
                </c:pt>
                <c:pt idx="24986">
                  <c:v>763.27</c:v>
                </c:pt>
                <c:pt idx="24987">
                  <c:v>761.13</c:v>
                </c:pt>
                <c:pt idx="24988">
                  <c:v>761.87</c:v>
                </c:pt>
                <c:pt idx="24989">
                  <c:v>793.74</c:v>
                </c:pt>
                <c:pt idx="24990">
                  <c:v>827.36</c:v>
                </c:pt>
                <c:pt idx="24991">
                  <c:v>1003.53</c:v>
                </c:pt>
                <c:pt idx="24992">
                  <c:v>1158.25</c:v>
                </c:pt>
                <c:pt idx="24993">
                  <c:v>1246.0899999999999</c:v>
                </c:pt>
                <c:pt idx="24994">
                  <c:v>1287.47</c:v>
                </c:pt>
                <c:pt idx="24995">
                  <c:v>1277.6099999999999</c:v>
                </c:pt>
                <c:pt idx="24996">
                  <c:v>1283.45</c:v>
                </c:pt>
                <c:pt idx="24997">
                  <c:v>1292.27</c:v>
                </c:pt>
                <c:pt idx="24998">
                  <c:v>1276.3800000000001</c:v>
                </c:pt>
                <c:pt idx="24999">
                  <c:v>1220.68</c:v>
                </c:pt>
                <c:pt idx="25000">
                  <c:v>1116.19</c:v>
                </c:pt>
                <c:pt idx="25001">
                  <c:v>1077.76</c:v>
                </c:pt>
                <c:pt idx="25002">
                  <c:v>1134.3900000000001</c:v>
                </c:pt>
                <c:pt idx="25003">
                  <c:v>1076.0999999999999</c:v>
                </c:pt>
                <c:pt idx="25004">
                  <c:v>1023.53</c:v>
                </c:pt>
                <c:pt idx="25005">
                  <c:v>969.22</c:v>
                </c:pt>
                <c:pt idx="25006">
                  <c:v>913.51</c:v>
                </c:pt>
                <c:pt idx="25007">
                  <c:v>867.3</c:v>
                </c:pt>
                <c:pt idx="25008">
                  <c:v>843.63</c:v>
                </c:pt>
                <c:pt idx="25009">
                  <c:v>808.54</c:v>
                </c:pt>
                <c:pt idx="25010">
                  <c:v>790.63</c:v>
                </c:pt>
                <c:pt idx="25011">
                  <c:v>776.53</c:v>
                </c:pt>
                <c:pt idx="25012">
                  <c:v>758.82</c:v>
                </c:pt>
                <c:pt idx="25013">
                  <c:v>750.79</c:v>
                </c:pt>
                <c:pt idx="25014">
                  <c:v>729.37</c:v>
                </c:pt>
                <c:pt idx="25015">
                  <c:v>796.39</c:v>
                </c:pt>
                <c:pt idx="25016">
                  <c:v>859.25</c:v>
                </c:pt>
                <c:pt idx="25017">
                  <c:v>920.85</c:v>
                </c:pt>
                <c:pt idx="25018">
                  <c:v>964.32</c:v>
                </c:pt>
                <c:pt idx="25019">
                  <c:v>988.49</c:v>
                </c:pt>
                <c:pt idx="25020">
                  <c:v>1000.95</c:v>
                </c:pt>
                <c:pt idx="25021">
                  <c:v>1006.07</c:v>
                </c:pt>
                <c:pt idx="25022">
                  <c:v>965.02</c:v>
                </c:pt>
                <c:pt idx="25023">
                  <c:v>955.17</c:v>
                </c:pt>
                <c:pt idx="25024">
                  <c:v>926.65</c:v>
                </c:pt>
                <c:pt idx="25025">
                  <c:v>969.1</c:v>
                </c:pt>
                <c:pt idx="25026">
                  <c:v>1032.58</c:v>
                </c:pt>
                <c:pt idx="25027">
                  <c:v>1011.61</c:v>
                </c:pt>
                <c:pt idx="25028">
                  <c:v>982.14</c:v>
                </c:pt>
                <c:pt idx="25029">
                  <c:v>972.19</c:v>
                </c:pt>
                <c:pt idx="25030">
                  <c:v>921.8</c:v>
                </c:pt>
                <c:pt idx="25031">
                  <c:v>889.89</c:v>
                </c:pt>
                <c:pt idx="25032">
                  <c:v>840.49</c:v>
                </c:pt>
                <c:pt idx="25033">
                  <c:v>808.77</c:v>
                </c:pt>
                <c:pt idx="25034">
                  <c:v>792.01</c:v>
                </c:pt>
                <c:pt idx="25035">
                  <c:v>751.22</c:v>
                </c:pt>
                <c:pt idx="25036">
                  <c:v>736.42</c:v>
                </c:pt>
                <c:pt idx="25037">
                  <c:v>741.3</c:v>
                </c:pt>
                <c:pt idx="25038">
                  <c:v>716.41</c:v>
                </c:pt>
                <c:pt idx="25039">
                  <c:v>766.18</c:v>
                </c:pt>
                <c:pt idx="25040">
                  <c:v>821.09</c:v>
                </c:pt>
                <c:pt idx="25041">
                  <c:v>880.04</c:v>
                </c:pt>
                <c:pt idx="25042">
                  <c:v>940.11</c:v>
                </c:pt>
                <c:pt idx="25043">
                  <c:v>960.19</c:v>
                </c:pt>
                <c:pt idx="25044">
                  <c:v>958.43</c:v>
                </c:pt>
                <c:pt idx="25045">
                  <c:v>940.59</c:v>
                </c:pt>
                <c:pt idx="25046">
                  <c:v>933.61</c:v>
                </c:pt>
                <c:pt idx="25047">
                  <c:v>912.88</c:v>
                </c:pt>
                <c:pt idx="25048">
                  <c:v>905.19</c:v>
                </c:pt>
                <c:pt idx="25049">
                  <c:v>950.61</c:v>
                </c:pt>
                <c:pt idx="25050">
                  <c:v>928.13</c:v>
                </c:pt>
                <c:pt idx="25051">
                  <c:v>934.11</c:v>
                </c:pt>
                <c:pt idx="25052">
                  <c:v>914</c:v>
                </c:pt>
                <c:pt idx="25053">
                  <c:v>872.94</c:v>
                </c:pt>
                <c:pt idx="25054">
                  <c:v>825.98</c:v>
                </c:pt>
                <c:pt idx="25055">
                  <c:v>778.29</c:v>
                </c:pt>
                <c:pt idx="25056">
                  <c:v>735.15</c:v>
                </c:pt>
                <c:pt idx="25057">
                  <c:v>721.89</c:v>
                </c:pt>
                <c:pt idx="25058">
                  <c:v>712.21</c:v>
                </c:pt>
                <c:pt idx="25059">
                  <c:v>717.63</c:v>
                </c:pt>
                <c:pt idx="25060">
                  <c:v>722.2</c:v>
                </c:pt>
                <c:pt idx="25061">
                  <c:v>775.08</c:v>
                </c:pt>
                <c:pt idx="25062">
                  <c:v>807.57</c:v>
                </c:pt>
                <c:pt idx="25063">
                  <c:v>985.75</c:v>
                </c:pt>
                <c:pt idx="25064">
                  <c:v>1119.48</c:v>
                </c:pt>
                <c:pt idx="25065">
                  <c:v>1203.21</c:v>
                </c:pt>
                <c:pt idx="25066">
                  <c:v>1259.8499999999999</c:v>
                </c:pt>
                <c:pt idx="25067">
                  <c:v>1253.1500000000001</c:v>
                </c:pt>
                <c:pt idx="25068">
                  <c:v>1261.1500000000001</c:v>
                </c:pt>
                <c:pt idx="25069">
                  <c:v>1276.5</c:v>
                </c:pt>
                <c:pt idx="25070">
                  <c:v>1268.8900000000001</c:v>
                </c:pt>
                <c:pt idx="25071">
                  <c:v>1184.4100000000001</c:v>
                </c:pt>
                <c:pt idx="25072">
                  <c:v>1120</c:v>
                </c:pt>
                <c:pt idx="25073">
                  <c:v>1095.58</c:v>
                </c:pt>
                <c:pt idx="25074">
                  <c:v>1135.06</c:v>
                </c:pt>
                <c:pt idx="25075">
                  <c:v>1089.54</c:v>
                </c:pt>
                <c:pt idx="25076">
                  <c:v>1050.19</c:v>
                </c:pt>
                <c:pt idx="25077">
                  <c:v>972.86</c:v>
                </c:pt>
                <c:pt idx="25078">
                  <c:v>897.5</c:v>
                </c:pt>
                <c:pt idx="25079">
                  <c:v>841.64</c:v>
                </c:pt>
                <c:pt idx="25080">
                  <c:v>788.87</c:v>
                </c:pt>
                <c:pt idx="25081">
                  <c:v>765.21</c:v>
                </c:pt>
                <c:pt idx="25082">
                  <c:v>754.04</c:v>
                </c:pt>
                <c:pt idx="25083">
                  <c:v>745.1</c:v>
                </c:pt>
                <c:pt idx="25084">
                  <c:v>747.19</c:v>
                </c:pt>
                <c:pt idx="25085">
                  <c:v>789.24</c:v>
                </c:pt>
                <c:pt idx="25086">
                  <c:v>816.33</c:v>
                </c:pt>
                <c:pt idx="25087">
                  <c:v>985.82</c:v>
                </c:pt>
                <c:pt idx="25088">
                  <c:v>1128.79</c:v>
                </c:pt>
                <c:pt idx="25089">
                  <c:v>1224.53</c:v>
                </c:pt>
                <c:pt idx="25090">
                  <c:v>1268.92</c:v>
                </c:pt>
                <c:pt idx="25091">
                  <c:v>1264.58</c:v>
                </c:pt>
                <c:pt idx="25092">
                  <c:v>1273.68</c:v>
                </c:pt>
                <c:pt idx="25093">
                  <c:v>1277.06</c:v>
                </c:pt>
                <c:pt idx="25094">
                  <c:v>1262.51</c:v>
                </c:pt>
                <c:pt idx="25095">
                  <c:v>1213.98</c:v>
                </c:pt>
                <c:pt idx="25096">
                  <c:v>1163.8499999999999</c:v>
                </c:pt>
                <c:pt idx="25097">
                  <c:v>1135.8599999999999</c:v>
                </c:pt>
                <c:pt idx="25098">
                  <c:v>1128.76</c:v>
                </c:pt>
                <c:pt idx="25099">
                  <c:v>1111.79</c:v>
                </c:pt>
                <c:pt idx="25100">
                  <c:v>1033.56</c:v>
                </c:pt>
                <c:pt idx="25101">
                  <c:v>967.14</c:v>
                </c:pt>
                <c:pt idx="25102">
                  <c:v>913.03</c:v>
                </c:pt>
                <c:pt idx="25103">
                  <c:v>842.55</c:v>
                </c:pt>
                <c:pt idx="25104">
                  <c:v>791.64</c:v>
                </c:pt>
                <c:pt idx="25105">
                  <c:v>763.7</c:v>
                </c:pt>
                <c:pt idx="25106">
                  <c:v>751.79</c:v>
                </c:pt>
                <c:pt idx="25107">
                  <c:v>743.02</c:v>
                </c:pt>
                <c:pt idx="25108">
                  <c:v>758.64</c:v>
                </c:pt>
                <c:pt idx="25109">
                  <c:v>790.83</c:v>
                </c:pt>
                <c:pt idx="25110">
                  <c:v>820.83</c:v>
                </c:pt>
                <c:pt idx="25111">
                  <c:v>1008.33</c:v>
                </c:pt>
                <c:pt idx="25112">
                  <c:v>1164.83</c:v>
                </c:pt>
                <c:pt idx="25113">
                  <c:v>1244.4100000000001</c:v>
                </c:pt>
                <c:pt idx="25114">
                  <c:v>1294.92</c:v>
                </c:pt>
                <c:pt idx="25115">
                  <c:v>1268.23</c:v>
                </c:pt>
                <c:pt idx="25116">
                  <c:v>1217.72</c:v>
                </c:pt>
                <c:pt idx="25117">
                  <c:v>1207.7</c:v>
                </c:pt>
                <c:pt idx="25118">
                  <c:v>1189.58</c:v>
                </c:pt>
                <c:pt idx="25119">
                  <c:v>1149.9100000000001</c:v>
                </c:pt>
                <c:pt idx="25120">
                  <c:v>1103.99</c:v>
                </c:pt>
                <c:pt idx="25121">
                  <c:v>1098.17</c:v>
                </c:pt>
                <c:pt idx="25122">
                  <c:v>1106.93</c:v>
                </c:pt>
                <c:pt idx="25123">
                  <c:v>1061.6199999999999</c:v>
                </c:pt>
                <c:pt idx="25124">
                  <c:v>1018.16</c:v>
                </c:pt>
                <c:pt idx="25125">
                  <c:v>970.53</c:v>
                </c:pt>
                <c:pt idx="25126">
                  <c:v>901.26</c:v>
                </c:pt>
                <c:pt idx="25127">
                  <c:v>839.19</c:v>
                </c:pt>
                <c:pt idx="25128">
                  <c:v>800.52</c:v>
                </c:pt>
                <c:pt idx="25129">
                  <c:v>772.77</c:v>
                </c:pt>
                <c:pt idx="25130">
                  <c:v>753.65</c:v>
                </c:pt>
                <c:pt idx="25131">
                  <c:v>752.61</c:v>
                </c:pt>
                <c:pt idx="25132">
                  <c:v>764.14</c:v>
                </c:pt>
                <c:pt idx="25133">
                  <c:v>798.19</c:v>
                </c:pt>
                <c:pt idx="25134">
                  <c:v>830.96</c:v>
                </c:pt>
                <c:pt idx="25135">
                  <c:v>1021.85</c:v>
                </c:pt>
                <c:pt idx="25136">
                  <c:v>1163.73</c:v>
                </c:pt>
                <c:pt idx="25137">
                  <c:v>1251.72</c:v>
                </c:pt>
                <c:pt idx="25138">
                  <c:v>1294.71</c:v>
                </c:pt>
                <c:pt idx="25139">
                  <c:v>1254.8499999999999</c:v>
                </c:pt>
                <c:pt idx="25140">
                  <c:v>1242.8</c:v>
                </c:pt>
                <c:pt idx="25141">
                  <c:v>1247.49</c:v>
                </c:pt>
                <c:pt idx="25142">
                  <c:v>1228.28</c:v>
                </c:pt>
                <c:pt idx="25143">
                  <c:v>1189.23</c:v>
                </c:pt>
                <c:pt idx="25144">
                  <c:v>1109.4000000000001</c:v>
                </c:pt>
                <c:pt idx="25145">
                  <c:v>1086.0999999999999</c:v>
                </c:pt>
                <c:pt idx="25146">
                  <c:v>1122.3499999999999</c:v>
                </c:pt>
                <c:pt idx="25147">
                  <c:v>1090.76</c:v>
                </c:pt>
                <c:pt idx="25148">
                  <c:v>1024.1300000000001</c:v>
                </c:pt>
                <c:pt idx="25149">
                  <c:v>974.87</c:v>
                </c:pt>
                <c:pt idx="25150">
                  <c:v>914.26</c:v>
                </c:pt>
                <c:pt idx="25151">
                  <c:v>855.61</c:v>
                </c:pt>
                <c:pt idx="25152">
                  <c:v>806.85</c:v>
                </c:pt>
                <c:pt idx="25153">
                  <c:v>779.56</c:v>
                </c:pt>
                <c:pt idx="25154">
                  <c:v>760.4</c:v>
                </c:pt>
                <c:pt idx="25155">
                  <c:v>746.42</c:v>
                </c:pt>
                <c:pt idx="25156">
                  <c:v>754.56</c:v>
                </c:pt>
                <c:pt idx="25157">
                  <c:v>798.35</c:v>
                </c:pt>
                <c:pt idx="25158">
                  <c:v>825.88</c:v>
                </c:pt>
                <c:pt idx="25159">
                  <c:v>1000.53</c:v>
                </c:pt>
                <c:pt idx="25160">
                  <c:v>1143.53</c:v>
                </c:pt>
                <c:pt idx="25161">
                  <c:v>1229.23</c:v>
                </c:pt>
                <c:pt idx="25162">
                  <c:v>1265.8800000000001</c:v>
                </c:pt>
                <c:pt idx="25163">
                  <c:v>1254.3399999999999</c:v>
                </c:pt>
                <c:pt idx="25164">
                  <c:v>1255.6300000000001</c:v>
                </c:pt>
                <c:pt idx="25165">
                  <c:v>1266.48</c:v>
                </c:pt>
                <c:pt idx="25166">
                  <c:v>1257.33</c:v>
                </c:pt>
                <c:pt idx="25167">
                  <c:v>1202.9100000000001</c:v>
                </c:pt>
                <c:pt idx="25168">
                  <c:v>1113.47</c:v>
                </c:pt>
                <c:pt idx="25169">
                  <c:v>1084.98</c:v>
                </c:pt>
                <c:pt idx="25170">
                  <c:v>1116.54</c:v>
                </c:pt>
                <c:pt idx="25171">
                  <c:v>1090.02</c:v>
                </c:pt>
                <c:pt idx="25172">
                  <c:v>1030.3699999999999</c:v>
                </c:pt>
                <c:pt idx="25173">
                  <c:v>962.12</c:v>
                </c:pt>
                <c:pt idx="25174">
                  <c:v>914.5</c:v>
                </c:pt>
                <c:pt idx="25175">
                  <c:v>853.81</c:v>
                </c:pt>
                <c:pt idx="25176">
                  <c:v>822.41</c:v>
                </c:pt>
                <c:pt idx="25177">
                  <c:v>791.06</c:v>
                </c:pt>
                <c:pt idx="25178">
                  <c:v>765.12</c:v>
                </c:pt>
                <c:pt idx="25179">
                  <c:v>750.45</c:v>
                </c:pt>
                <c:pt idx="25180">
                  <c:v>748.6</c:v>
                </c:pt>
                <c:pt idx="25181">
                  <c:v>758.92</c:v>
                </c:pt>
                <c:pt idx="25182">
                  <c:v>756.97</c:v>
                </c:pt>
                <c:pt idx="25183">
                  <c:v>870.49</c:v>
                </c:pt>
                <c:pt idx="25184">
                  <c:v>979.97</c:v>
                </c:pt>
                <c:pt idx="25185">
                  <c:v>1072.18</c:v>
                </c:pt>
                <c:pt idx="25186">
                  <c:v>1110.5899999999999</c:v>
                </c:pt>
                <c:pt idx="25187">
                  <c:v>1103.9000000000001</c:v>
                </c:pt>
                <c:pt idx="25188">
                  <c:v>1079.81</c:v>
                </c:pt>
                <c:pt idx="25189">
                  <c:v>1046.28</c:v>
                </c:pt>
                <c:pt idx="25190">
                  <c:v>1028.01</c:v>
                </c:pt>
                <c:pt idx="25191">
                  <c:v>993.11</c:v>
                </c:pt>
                <c:pt idx="25192">
                  <c:v>969.95</c:v>
                </c:pt>
                <c:pt idx="25193">
                  <c:v>1013.98</c:v>
                </c:pt>
                <c:pt idx="25194">
                  <c:v>1059.3599999999999</c:v>
                </c:pt>
                <c:pt idx="25195">
                  <c:v>1035.3399999999999</c:v>
                </c:pt>
                <c:pt idx="25196">
                  <c:v>1001.41</c:v>
                </c:pt>
                <c:pt idx="25197">
                  <c:v>946.03</c:v>
                </c:pt>
                <c:pt idx="25198">
                  <c:v>895.39</c:v>
                </c:pt>
                <c:pt idx="25199">
                  <c:v>851.91</c:v>
                </c:pt>
                <c:pt idx="25200">
                  <c:v>806.74</c:v>
                </c:pt>
                <c:pt idx="25201">
                  <c:v>779.28</c:v>
                </c:pt>
                <c:pt idx="25202">
                  <c:v>747.65</c:v>
                </c:pt>
                <c:pt idx="25203">
                  <c:v>737.61</c:v>
                </c:pt>
                <c:pt idx="25204">
                  <c:v>727.07</c:v>
                </c:pt>
                <c:pt idx="25205">
                  <c:v>722.32</c:v>
                </c:pt>
                <c:pt idx="25206">
                  <c:v>688.74</c:v>
                </c:pt>
                <c:pt idx="25207">
                  <c:v>742.33</c:v>
                </c:pt>
                <c:pt idx="25208">
                  <c:v>805.29</c:v>
                </c:pt>
                <c:pt idx="25209">
                  <c:v>849.63</c:v>
                </c:pt>
                <c:pt idx="25210">
                  <c:v>904.79</c:v>
                </c:pt>
                <c:pt idx="25211">
                  <c:v>919.64</c:v>
                </c:pt>
                <c:pt idx="25212">
                  <c:v>928.16</c:v>
                </c:pt>
                <c:pt idx="25213">
                  <c:v>881.15</c:v>
                </c:pt>
                <c:pt idx="25214">
                  <c:v>863.36</c:v>
                </c:pt>
                <c:pt idx="25215">
                  <c:v>843.06</c:v>
                </c:pt>
                <c:pt idx="25216">
                  <c:v>846.24</c:v>
                </c:pt>
                <c:pt idx="25217">
                  <c:v>889.81</c:v>
                </c:pt>
                <c:pt idx="25218">
                  <c:v>957.79</c:v>
                </c:pt>
                <c:pt idx="25219">
                  <c:v>947.71</c:v>
                </c:pt>
                <c:pt idx="25220">
                  <c:v>926.43</c:v>
                </c:pt>
                <c:pt idx="25221">
                  <c:v>889.49</c:v>
                </c:pt>
                <c:pt idx="25222">
                  <c:v>832.83</c:v>
                </c:pt>
                <c:pt idx="25223">
                  <c:v>777.41</c:v>
                </c:pt>
                <c:pt idx="25224">
                  <c:v>756.57</c:v>
                </c:pt>
                <c:pt idx="25225">
                  <c:v>730.36</c:v>
                </c:pt>
                <c:pt idx="25226">
                  <c:v>709.25</c:v>
                </c:pt>
                <c:pt idx="25227">
                  <c:v>713.44</c:v>
                </c:pt>
                <c:pt idx="25228">
                  <c:v>730.8</c:v>
                </c:pt>
                <c:pt idx="25229">
                  <c:v>768.77</c:v>
                </c:pt>
                <c:pt idx="25230">
                  <c:v>804.15</c:v>
                </c:pt>
                <c:pt idx="25231">
                  <c:v>985.64</c:v>
                </c:pt>
                <c:pt idx="25232">
                  <c:v>1130.97</c:v>
                </c:pt>
                <c:pt idx="25233">
                  <c:v>1222.8399999999999</c:v>
                </c:pt>
                <c:pt idx="25234">
                  <c:v>1251.5999999999999</c:v>
                </c:pt>
                <c:pt idx="25235">
                  <c:v>1271.27</c:v>
                </c:pt>
                <c:pt idx="25236">
                  <c:v>1266.58</c:v>
                </c:pt>
                <c:pt idx="25237">
                  <c:v>1255.3399999999999</c:v>
                </c:pt>
                <c:pt idx="25238">
                  <c:v>1250.49</c:v>
                </c:pt>
                <c:pt idx="25239">
                  <c:v>1195.96</c:v>
                </c:pt>
                <c:pt idx="25240">
                  <c:v>1132.8499999999999</c:v>
                </c:pt>
                <c:pt idx="25241">
                  <c:v>1068.4000000000001</c:v>
                </c:pt>
                <c:pt idx="25242">
                  <c:v>1117.24</c:v>
                </c:pt>
                <c:pt idx="25243">
                  <c:v>1083.97</c:v>
                </c:pt>
                <c:pt idx="25244">
                  <c:v>1034.52</c:v>
                </c:pt>
                <c:pt idx="25245">
                  <c:v>973.88</c:v>
                </c:pt>
                <c:pt idx="25246">
                  <c:v>894.69</c:v>
                </c:pt>
                <c:pt idx="25247">
                  <c:v>839.33</c:v>
                </c:pt>
                <c:pt idx="25248">
                  <c:v>804.01</c:v>
                </c:pt>
                <c:pt idx="25249">
                  <c:v>774.78</c:v>
                </c:pt>
                <c:pt idx="25250">
                  <c:v>767.38</c:v>
                </c:pt>
                <c:pt idx="25251">
                  <c:v>755.75</c:v>
                </c:pt>
                <c:pt idx="25252">
                  <c:v>764.98</c:v>
                </c:pt>
                <c:pt idx="25253">
                  <c:v>808.22</c:v>
                </c:pt>
                <c:pt idx="25254">
                  <c:v>846.78</c:v>
                </c:pt>
                <c:pt idx="25255">
                  <c:v>1040.6099999999999</c:v>
                </c:pt>
                <c:pt idx="25256">
                  <c:v>1169.58</c:v>
                </c:pt>
                <c:pt idx="25257">
                  <c:v>1236.54</c:v>
                </c:pt>
                <c:pt idx="25258">
                  <c:v>1247.23</c:v>
                </c:pt>
                <c:pt idx="25259">
                  <c:v>1229.01</c:v>
                </c:pt>
                <c:pt idx="25260">
                  <c:v>1217.18</c:v>
                </c:pt>
                <c:pt idx="25261">
                  <c:v>1220.2</c:v>
                </c:pt>
                <c:pt idx="25262">
                  <c:v>1210.75</c:v>
                </c:pt>
                <c:pt idx="25263">
                  <c:v>1182.48</c:v>
                </c:pt>
                <c:pt idx="25264">
                  <c:v>1118.9100000000001</c:v>
                </c:pt>
                <c:pt idx="25265">
                  <c:v>1105.44</c:v>
                </c:pt>
                <c:pt idx="25266">
                  <c:v>1124.1400000000001</c:v>
                </c:pt>
                <c:pt idx="25267">
                  <c:v>1074.8499999999999</c:v>
                </c:pt>
                <c:pt idx="25268">
                  <c:v>1007.46</c:v>
                </c:pt>
                <c:pt idx="25269">
                  <c:v>967.1</c:v>
                </c:pt>
                <c:pt idx="25270">
                  <c:v>903.64</c:v>
                </c:pt>
                <c:pt idx="25271">
                  <c:v>852.17</c:v>
                </c:pt>
                <c:pt idx="25272">
                  <c:v>810.37</c:v>
                </c:pt>
                <c:pt idx="25273">
                  <c:v>782.99</c:v>
                </c:pt>
                <c:pt idx="25274">
                  <c:v>772.01</c:v>
                </c:pt>
                <c:pt idx="25275">
                  <c:v>759.81</c:v>
                </c:pt>
                <c:pt idx="25276">
                  <c:v>772.69</c:v>
                </c:pt>
                <c:pt idx="25277">
                  <c:v>817.25</c:v>
                </c:pt>
                <c:pt idx="25278">
                  <c:v>842.56</c:v>
                </c:pt>
                <c:pt idx="25279">
                  <c:v>1005.05</c:v>
                </c:pt>
                <c:pt idx="25280">
                  <c:v>1119.48</c:v>
                </c:pt>
                <c:pt idx="25281">
                  <c:v>1187.69</c:v>
                </c:pt>
                <c:pt idx="25282">
                  <c:v>1235.3800000000001</c:v>
                </c:pt>
                <c:pt idx="25283">
                  <c:v>1230.5899999999999</c:v>
                </c:pt>
                <c:pt idx="25284">
                  <c:v>1213.9000000000001</c:v>
                </c:pt>
                <c:pt idx="25285">
                  <c:v>1240.55</c:v>
                </c:pt>
                <c:pt idx="25286">
                  <c:v>1199.9100000000001</c:v>
                </c:pt>
                <c:pt idx="25287">
                  <c:v>1158.0899999999999</c:v>
                </c:pt>
                <c:pt idx="25288">
                  <c:v>1103.8499999999999</c:v>
                </c:pt>
                <c:pt idx="25289">
                  <c:v>1102.24</c:v>
                </c:pt>
                <c:pt idx="25290">
                  <c:v>1085.8</c:v>
                </c:pt>
                <c:pt idx="25291">
                  <c:v>1049.51</c:v>
                </c:pt>
                <c:pt idx="25292">
                  <c:v>999.95</c:v>
                </c:pt>
                <c:pt idx="25293">
                  <c:v>934.52</c:v>
                </c:pt>
                <c:pt idx="25294">
                  <c:v>876.87</c:v>
                </c:pt>
                <c:pt idx="25295">
                  <c:v>819.47</c:v>
                </c:pt>
                <c:pt idx="25296">
                  <c:v>774.65</c:v>
                </c:pt>
                <c:pt idx="25297">
                  <c:v>738.76</c:v>
                </c:pt>
                <c:pt idx="25298">
                  <c:v>720.54</c:v>
                </c:pt>
                <c:pt idx="25299">
                  <c:v>718.36</c:v>
                </c:pt>
                <c:pt idx="25300">
                  <c:v>734.47</c:v>
                </c:pt>
                <c:pt idx="25301">
                  <c:v>773.38</c:v>
                </c:pt>
                <c:pt idx="25302">
                  <c:v>799.48</c:v>
                </c:pt>
                <c:pt idx="25303">
                  <c:v>962.05</c:v>
                </c:pt>
                <c:pt idx="25304">
                  <c:v>1090.73</c:v>
                </c:pt>
                <c:pt idx="25305">
                  <c:v>1151.54</c:v>
                </c:pt>
                <c:pt idx="25306">
                  <c:v>1206.95</c:v>
                </c:pt>
                <c:pt idx="25307">
                  <c:v>1206.57</c:v>
                </c:pt>
                <c:pt idx="25308">
                  <c:v>1202.71</c:v>
                </c:pt>
                <c:pt idx="25309">
                  <c:v>1211.8699999999999</c:v>
                </c:pt>
                <c:pt idx="25310">
                  <c:v>1205.78</c:v>
                </c:pt>
                <c:pt idx="25311">
                  <c:v>1153.43</c:v>
                </c:pt>
                <c:pt idx="25312">
                  <c:v>1077.3</c:v>
                </c:pt>
                <c:pt idx="25313">
                  <c:v>1082.72</c:v>
                </c:pt>
                <c:pt idx="25314">
                  <c:v>1107.43</c:v>
                </c:pt>
                <c:pt idx="25315">
                  <c:v>1057.3699999999999</c:v>
                </c:pt>
                <c:pt idx="25316">
                  <c:v>1008.21</c:v>
                </c:pt>
                <c:pt idx="25317">
                  <c:v>940.36</c:v>
                </c:pt>
                <c:pt idx="25318">
                  <c:v>880.08</c:v>
                </c:pt>
                <c:pt idx="25319">
                  <c:v>819.19</c:v>
                </c:pt>
                <c:pt idx="25320">
                  <c:v>784.03</c:v>
                </c:pt>
                <c:pt idx="25321">
                  <c:v>750.94</c:v>
                </c:pt>
                <c:pt idx="25322">
                  <c:v>733.25</c:v>
                </c:pt>
                <c:pt idx="25323">
                  <c:v>732.52</c:v>
                </c:pt>
                <c:pt idx="25324">
                  <c:v>743.93</c:v>
                </c:pt>
                <c:pt idx="25325">
                  <c:v>776.75</c:v>
                </c:pt>
                <c:pt idx="25326">
                  <c:v>807.41</c:v>
                </c:pt>
                <c:pt idx="25327">
                  <c:v>990.23</c:v>
                </c:pt>
                <c:pt idx="25328">
                  <c:v>1111.94</c:v>
                </c:pt>
                <c:pt idx="25329">
                  <c:v>1173.04</c:v>
                </c:pt>
                <c:pt idx="25330">
                  <c:v>1213.51</c:v>
                </c:pt>
                <c:pt idx="25331">
                  <c:v>1207.53</c:v>
                </c:pt>
                <c:pt idx="25332">
                  <c:v>1172.67</c:v>
                </c:pt>
                <c:pt idx="25333">
                  <c:v>1177.32</c:v>
                </c:pt>
                <c:pt idx="25334">
                  <c:v>1146.03</c:v>
                </c:pt>
                <c:pt idx="25335">
                  <c:v>1113.32</c:v>
                </c:pt>
                <c:pt idx="25336">
                  <c:v>1074.6199999999999</c:v>
                </c:pt>
                <c:pt idx="25337">
                  <c:v>1034.6600000000001</c:v>
                </c:pt>
                <c:pt idx="25338">
                  <c:v>1082.03</c:v>
                </c:pt>
                <c:pt idx="25339">
                  <c:v>1061.54</c:v>
                </c:pt>
                <c:pt idx="25340">
                  <c:v>1005.63</c:v>
                </c:pt>
                <c:pt idx="25341">
                  <c:v>954.59</c:v>
                </c:pt>
                <c:pt idx="25342">
                  <c:v>876.31</c:v>
                </c:pt>
                <c:pt idx="25343">
                  <c:v>815.21</c:v>
                </c:pt>
                <c:pt idx="25344">
                  <c:v>775.7</c:v>
                </c:pt>
                <c:pt idx="25345">
                  <c:v>755.66</c:v>
                </c:pt>
                <c:pt idx="25346">
                  <c:v>748.91</c:v>
                </c:pt>
                <c:pt idx="25347">
                  <c:v>735.27</c:v>
                </c:pt>
                <c:pt idx="25348">
                  <c:v>737.48</c:v>
                </c:pt>
                <c:pt idx="25349">
                  <c:v>746.94</c:v>
                </c:pt>
                <c:pt idx="25350">
                  <c:v>731.26</c:v>
                </c:pt>
                <c:pt idx="25351">
                  <c:v>829.15</c:v>
                </c:pt>
                <c:pt idx="25352">
                  <c:v>949.46</c:v>
                </c:pt>
                <c:pt idx="25353">
                  <c:v>1018.14</c:v>
                </c:pt>
                <c:pt idx="25354">
                  <c:v>1040.31</c:v>
                </c:pt>
                <c:pt idx="25355">
                  <c:v>1043.0899999999999</c:v>
                </c:pt>
                <c:pt idx="25356">
                  <c:v>1020.2</c:v>
                </c:pt>
                <c:pt idx="25357">
                  <c:v>994.31</c:v>
                </c:pt>
                <c:pt idx="25358">
                  <c:v>974.98</c:v>
                </c:pt>
                <c:pt idx="25359">
                  <c:v>943.93</c:v>
                </c:pt>
                <c:pt idx="25360">
                  <c:v>922.56</c:v>
                </c:pt>
                <c:pt idx="25361">
                  <c:v>976.61</c:v>
                </c:pt>
                <c:pt idx="25362">
                  <c:v>1016</c:v>
                </c:pt>
                <c:pt idx="25363">
                  <c:v>990.05</c:v>
                </c:pt>
                <c:pt idx="25364">
                  <c:v>958.56</c:v>
                </c:pt>
                <c:pt idx="25365">
                  <c:v>905.27</c:v>
                </c:pt>
                <c:pt idx="25366">
                  <c:v>848.76</c:v>
                </c:pt>
                <c:pt idx="25367">
                  <c:v>806.55</c:v>
                </c:pt>
                <c:pt idx="25368">
                  <c:v>769.96</c:v>
                </c:pt>
                <c:pt idx="25369">
                  <c:v>751.69</c:v>
                </c:pt>
                <c:pt idx="25370">
                  <c:v>735.68</c:v>
                </c:pt>
                <c:pt idx="25371">
                  <c:v>719.95</c:v>
                </c:pt>
                <c:pt idx="25372">
                  <c:v>719.87</c:v>
                </c:pt>
                <c:pt idx="25373">
                  <c:v>713.69</c:v>
                </c:pt>
                <c:pt idx="25374">
                  <c:v>697.18</c:v>
                </c:pt>
                <c:pt idx="25375">
                  <c:v>738.79</c:v>
                </c:pt>
                <c:pt idx="25376">
                  <c:v>750.17</c:v>
                </c:pt>
                <c:pt idx="25377">
                  <c:v>793.74</c:v>
                </c:pt>
                <c:pt idx="25378">
                  <c:v>842.04</c:v>
                </c:pt>
                <c:pt idx="25379">
                  <c:v>855.81</c:v>
                </c:pt>
                <c:pt idx="25380">
                  <c:v>872.63</c:v>
                </c:pt>
                <c:pt idx="25381">
                  <c:v>879.82</c:v>
                </c:pt>
                <c:pt idx="25382">
                  <c:v>871.83</c:v>
                </c:pt>
                <c:pt idx="25383">
                  <c:v>850.22</c:v>
                </c:pt>
                <c:pt idx="25384">
                  <c:v>833.29</c:v>
                </c:pt>
                <c:pt idx="25385">
                  <c:v>882.66</c:v>
                </c:pt>
                <c:pt idx="25386">
                  <c:v>934</c:v>
                </c:pt>
                <c:pt idx="25387">
                  <c:v>894.43</c:v>
                </c:pt>
                <c:pt idx="25388">
                  <c:v>879.38</c:v>
                </c:pt>
                <c:pt idx="25389">
                  <c:v>850.64</c:v>
                </c:pt>
                <c:pt idx="25390">
                  <c:v>805.07</c:v>
                </c:pt>
                <c:pt idx="25391">
                  <c:v>766.01</c:v>
                </c:pt>
                <c:pt idx="25392">
                  <c:v>741.62</c:v>
                </c:pt>
                <c:pt idx="25393">
                  <c:v>728.93</c:v>
                </c:pt>
                <c:pt idx="25394">
                  <c:v>710.93</c:v>
                </c:pt>
                <c:pt idx="25395">
                  <c:v>705.79</c:v>
                </c:pt>
                <c:pt idx="25396">
                  <c:v>704.75</c:v>
                </c:pt>
                <c:pt idx="25397">
                  <c:v>708.96</c:v>
                </c:pt>
                <c:pt idx="25398">
                  <c:v>698.92</c:v>
                </c:pt>
                <c:pt idx="25399">
                  <c:v>765.46</c:v>
                </c:pt>
                <c:pt idx="25400">
                  <c:v>832.69</c:v>
                </c:pt>
                <c:pt idx="25401">
                  <c:v>885.02</c:v>
                </c:pt>
                <c:pt idx="25402">
                  <c:v>907.26</c:v>
                </c:pt>
                <c:pt idx="25403">
                  <c:v>947</c:v>
                </c:pt>
                <c:pt idx="25404">
                  <c:v>948.56</c:v>
                </c:pt>
                <c:pt idx="25405">
                  <c:v>938.87</c:v>
                </c:pt>
                <c:pt idx="25406">
                  <c:v>887.18</c:v>
                </c:pt>
                <c:pt idx="25407">
                  <c:v>815.99</c:v>
                </c:pt>
                <c:pt idx="25408">
                  <c:v>875.9</c:v>
                </c:pt>
                <c:pt idx="25409">
                  <c:v>924.11</c:v>
                </c:pt>
                <c:pt idx="25410">
                  <c:v>976.91</c:v>
                </c:pt>
                <c:pt idx="25411">
                  <c:v>968.3</c:v>
                </c:pt>
                <c:pt idx="25412">
                  <c:v>945.64</c:v>
                </c:pt>
                <c:pt idx="25413">
                  <c:v>891.39</c:v>
                </c:pt>
                <c:pt idx="25414">
                  <c:v>844.8</c:v>
                </c:pt>
                <c:pt idx="25415">
                  <c:v>793.18</c:v>
                </c:pt>
                <c:pt idx="25416">
                  <c:v>765.19</c:v>
                </c:pt>
                <c:pt idx="25417">
                  <c:v>732.43</c:v>
                </c:pt>
                <c:pt idx="25418">
                  <c:v>706.55</c:v>
                </c:pt>
                <c:pt idx="25419">
                  <c:v>711.19</c:v>
                </c:pt>
                <c:pt idx="25420">
                  <c:v>735.76</c:v>
                </c:pt>
                <c:pt idx="25421">
                  <c:v>781.38</c:v>
                </c:pt>
                <c:pt idx="25422">
                  <c:v>810.95</c:v>
                </c:pt>
                <c:pt idx="25423">
                  <c:v>998.85</c:v>
                </c:pt>
                <c:pt idx="25424">
                  <c:v>1137.8</c:v>
                </c:pt>
                <c:pt idx="25425">
                  <c:v>1183.3399999999999</c:v>
                </c:pt>
                <c:pt idx="25426">
                  <c:v>1255.31</c:v>
                </c:pt>
                <c:pt idx="25427">
                  <c:v>1262.68</c:v>
                </c:pt>
                <c:pt idx="25428">
                  <c:v>1259.1199999999999</c:v>
                </c:pt>
                <c:pt idx="25429">
                  <c:v>1248.94</c:v>
                </c:pt>
                <c:pt idx="25430">
                  <c:v>1204.8499999999999</c:v>
                </c:pt>
                <c:pt idx="25431">
                  <c:v>1181.69</c:v>
                </c:pt>
                <c:pt idx="25432">
                  <c:v>1129.6600000000001</c:v>
                </c:pt>
                <c:pt idx="25433">
                  <c:v>1083.42</c:v>
                </c:pt>
                <c:pt idx="25434">
                  <c:v>1116.3499999999999</c:v>
                </c:pt>
                <c:pt idx="25435">
                  <c:v>1092.3599999999999</c:v>
                </c:pt>
                <c:pt idx="25436">
                  <c:v>1033.1199999999999</c:v>
                </c:pt>
                <c:pt idx="25437">
                  <c:v>970.06</c:v>
                </c:pt>
                <c:pt idx="25438">
                  <c:v>925.28</c:v>
                </c:pt>
                <c:pt idx="25439">
                  <c:v>855.58</c:v>
                </c:pt>
                <c:pt idx="25440">
                  <c:v>823.4</c:v>
                </c:pt>
                <c:pt idx="25441">
                  <c:v>793.49</c:v>
                </c:pt>
                <c:pt idx="25442">
                  <c:v>776.32</c:v>
                </c:pt>
                <c:pt idx="25443">
                  <c:v>765.67</c:v>
                </c:pt>
                <c:pt idx="25444">
                  <c:v>778.04</c:v>
                </c:pt>
                <c:pt idx="25445">
                  <c:v>816.6</c:v>
                </c:pt>
                <c:pt idx="25446">
                  <c:v>848.97</c:v>
                </c:pt>
                <c:pt idx="25447">
                  <c:v>1004.53</c:v>
                </c:pt>
                <c:pt idx="25448">
                  <c:v>1153.25</c:v>
                </c:pt>
                <c:pt idx="25449">
                  <c:v>1196.8900000000001</c:v>
                </c:pt>
                <c:pt idx="25450">
                  <c:v>1253.05</c:v>
                </c:pt>
                <c:pt idx="25451">
                  <c:v>1256.8399999999999</c:v>
                </c:pt>
                <c:pt idx="25452">
                  <c:v>1254.55</c:v>
                </c:pt>
                <c:pt idx="25453">
                  <c:v>1287.81</c:v>
                </c:pt>
                <c:pt idx="25454">
                  <c:v>1270.3399999999999</c:v>
                </c:pt>
                <c:pt idx="25455">
                  <c:v>1222.7</c:v>
                </c:pt>
                <c:pt idx="25456">
                  <c:v>1139.26</c:v>
                </c:pt>
                <c:pt idx="25457">
                  <c:v>1100.1500000000001</c:v>
                </c:pt>
                <c:pt idx="25458">
                  <c:v>1143.6600000000001</c:v>
                </c:pt>
                <c:pt idx="25459">
                  <c:v>1103.58</c:v>
                </c:pt>
                <c:pt idx="25460">
                  <c:v>1050.95</c:v>
                </c:pt>
                <c:pt idx="25461">
                  <c:v>995.77</c:v>
                </c:pt>
                <c:pt idx="25462">
                  <c:v>929.86</c:v>
                </c:pt>
                <c:pt idx="25463">
                  <c:v>869.66</c:v>
                </c:pt>
                <c:pt idx="25464">
                  <c:v>827.8</c:v>
                </c:pt>
                <c:pt idx="25465">
                  <c:v>793.63</c:v>
                </c:pt>
                <c:pt idx="25466">
                  <c:v>785.13</c:v>
                </c:pt>
                <c:pt idx="25467">
                  <c:v>769.32</c:v>
                </c:pt>
                <c:pt idx="25468">
                  <c:v>784.43</c:v>
                </c:pt>
                <c:pt idx="25469">
                  <c:v>811.3</c:v>
                </c:pt>
                <c:pt idx="25470">
                  <c:v>843.82</c:v>
                </c:pt>
                <c:pt idx="25471">
                  <c:v>989.07</c:v>
                </c:pt>
                <c:pt idx="25472">
                  <c:v>1149.72</c:v>
                </c:pt>
                <c:pt idx="25473">
                  <c:v>1216.8399999999999</c:v>
                </c:pt>
                <c:pt idx="25474">
                  <c:v>1249.67</c:v>
                </c:pt>
                <c:pt idx="25475">
                  <c:v>1252.29</c:v>
                </c:pt>
                <c:pt idx="25476">
                  <c:v>1250.1199999999999</c:v>
                </c:pt>
                <c:pt idx="25477">
                  <c:v>1256.3599999999999</c:v>
                </c:pt>
                <c:pt idx="25478">
                  <c:v>1239.8800000000001</c:v>
                </c:pt>
                <c:pt idx="25479">
                  <c:v>1204.8399999999999</c:v>
                </c:pt>
                <c:pt idx="25480">
                  <c:v>1125.73</c:v>
                </c:pt>
                <c:pt idx="25481">
                  <c:v>1103.6199999999999</c:v>
                </c:pt>
                <c:pt idx="25482">
                  <c:v>1125.67</c:v>
                </c:pt>
                <c:pt idx="25483">
                  <c:v>1092.71</c:v>
                </c:pt>
                <c:pt idx="25484">
                  <c:v>1039.1300000000001</c:v>
                </c:pt>
                <c:pt idx="25485">
                  <c:v>985.84</c:v>
                </c:pt>
                <c:pt idx="25486">
                  <c:v>920.03</c:v>
                </c:pt>
                <c:pt idx="25487">
                  <c:v>856.25</c:v>
                </c:pt>
                <c:pt idx="25488">
                  <c:v>813.94</c:v>
                </c:pt>
                <c:pt idx="25489">
                  <c:v>790.42</c:v>
                </c:pt>
                <c:pt idx="25490">
                  <c:v>771.67</c:v>
                </c:pt>
                <c:pt idx="25491">
                  <c:v>762.16</c:v>
                </c:pt>
                <c:pt idx="25492">
                  <c:v>767.75</c:v>
                </c:pt>
                <c:pt idx="25493">
                  <c:v>803.51</c:v>
                </c:pt>
                <c:pt idx="25494">
                  <c:v>836.92</c:v>
                </c:pt>
                <c:pt idx="25495">
                  <c:v>988.81</c:v>
                </c:pt>
                <c:pt idx="25496">
                  <c:v>1137.02</c:v>
                </c:pt>
                <c:pt idx="25497">
                  <c:v>1226.96</c:v>
                </c:pt>
                <c:pt idx="25498">
                  <c:v>1262.95</c:v>
                </c:pt>
                <c:pt idx="25499">
                  <c:v>1238.8699999999999</c:v>
                </c:pt>
                <c:pt idx="25500">
                  <c:v>1199.76</c:v>
                </c:pt>
                <c:pt idx="25501">
                  <c:v>1180.71</c:v>
                </c:pt>
                <c:pt idx="25502">
                  <c:v>1173.17</c:v>
                </c:pt>
                <c:pt idx="25503">
                  <c:v>1134.2</c:v>
                </c:pt>
                <c:pt idx="25504">
                  <c:v>1064.49</c:v>
                </c:pt>
                <c:pt idx="25505">
                  <c:v>1048.5999999999999</c:v>
                </c:pt>
                <c:pt idx="25506">
                  <c:v>1063.8599999999999</c:v>
                </c:pt>
                <c:pt idx="25507">
                  <c:v>1031.79</c:v>
                </c:pt>
                <c:pt idx="25508">
                  <c:v>984.6</c:v>
                </c:pt>
                <c:pt idx="25509">
                  <c:v>933.61</c:v>
                </c:pt>
                <c:pt idx="25510">
                  <c:v>871.68</c:v>
                </c:pt>
                <c:pt idx="25511">
                  <c:v>829.05</c:v>
                </c:pt>
                <c:pt idx="25512">
                  <c:v>791.65</c:v>
                </c:pt>
                <c:pt idx="25513">
                  <c:v>773.79</c:v>
                </c:pt>
                <c:pt idx="25514">
                  <c:v>753.94</c:v>
                </c:pt>
                <c:pt idx="25515">
                  <c:v>734.62</c:v>
                </c:pt>
                <c:pt idx="25516">
                  <c:v>738.82</c:v>
                </c:pt>
                <c:pt idx="25517">
                  <c:v>745.4</c:v>
                </c:pt>
                <c:pt idx="25518">
                  <c:v>744.85</c:v>
                </c:pt>
                <c:pt idx="25519">
                  <c:v>855.88</c:v>
                </c:pt>
                <c:pt idx="25520">
                  <c:v>994.92</c:v>
                </c:pt>
                <c:pt idx="25521">
                  <c:v>1059.8599999999999</c:v>
                </c:pt>
                <c:pt idx="25522">
                  <c:v>1098.81</c:v>
                </c:pt>
                <c:pt idx="25523">
                  <c:v>1085.01</c:v>
                </c:pt>
                <c:pt idx="25524">
                  <c:v>1032.1400000000001</c:v>
                </c:pt>
                <c:pt idx="25525">
                  <c:v>992</c:v>
                </c:pt>
                <c:pt idx="25526">
                  <c:v>1002.37</c:v>
                </c:pt>
                <c:pt idx="25527">
                  <c:v>964.39</c:v>
                </c:pt>
                <c:pt idx="25528">
                  <c:v>949.76</c:v>
                </c:pt>
                <c:pt idx="25529">
                  <c:v>971.68</c:v>
                </c:pt>
                <c:pt idx="25530">
                  <c:v>1045.1300000000001</c:v>
                </c:pt>
                <c:pt idx="25531">
                  <c:v>1035.3699999999999</c:v>
                </c:pt>
                <c:pt idx="25532">
                  <c:v>1001.9</c:v>
                </c:pt>
                <c:pt idx="25533">
                  <c:v>937.56</c:v>
                </c:pt>
                <c:pt idx="25534">
                  <c:v>888.8</c:v>
                </c:pt>
                <c:pt idx="25535">
                  <c:v>828.28</c:v>
                </c:pt>
                <c:pt idx="25536">
                  <c:v>787.99</c:v>
                </c:pt>
                <c:pt idx="25537">
                  <c:v>767.06</c:v>
                </c:pt>
                <c:pt idx="25538">
                  <c:v>746.46</c:v>
                </c:pt>
                <c:pt idx="25539">
                  <c:v>729.42</c:v>
                </c:pt>
                <c:pt idx="25540">
                  <c:v>719.53</c:v>
                </c:pt>
                <c:pt idx="25541">
                  <c:v>722.71</c:v>
                </c:pt>
                <c:pt idx="25542">
                  <c:v>691.94</c:v>
                </c:pt>
                <c:pt idx="25543">
                  <c:v>744.3</c:v>
                </c:pt>
                <c:pt idx="25544">
                  <c:v>804.74</c:v>
                </c:pt>
                <c:pt idx="25545">
                  <c:v>869.44</c:v>
                </c:pt>
                <c:pt idx="25546">
                  <c:v>918.04</c:v>
                </c:pt>
                <c:pt idx="25547">
                  <c:v>937.4</c:v>
                </c:pt>
                <c:pt idx="25548">
                  <c:v>944.74</c:v>
                </c:pt>
                <c:pt idx="25549">
                  <c:v>918.63</c:v>
                </c:pt>
                <c:pt idx="25550">
                  <c:v>872.38</c:v>
                </c:pt>
                <c:pt idx="25551">
                  <c:v>879.04</c:v>
                </c:pt>
                <c:pt idx="25552">
                  <c:v>876.08</c:v>
                </c:pt>
                <c:pt idx="25553">
                  <c:v>904.3</c:v>
                </c:pt>
                <c:pt idx="25554">
                  <c:v>1006.07</c:v>
                </c:pt>
                <c:pt idx="25555">
                  <c:v>1003.98</c:v>
                </c:pt>
                <c:pt idx="25556">
                  <c:v>974.78</c:v>
                </c:pt>
                <c:pt idx="25557">
                  <c:v>928.27</c:v>
                </c:pt>
                <c:pt idx="25558">
                  <c:v>872.55</c:v>
                </c:pt>
                <c:pt idx="25559">
                  <c:v>815.84</c:v>
                </c:pt>
                <c:pt idx="25560">
                  <c:v>772.41</c:v>
                </c:pt>
                <c:pt idx="25561">
                  <c:v>750.13</c:v>
                </c:pt>
                <c:pt idx="25562">
                  <c:v>730.28</c:v>
                </c:pt>
                <c:pt idx="25563">
                  <c:v>726.09</c:v>
                </c:pt>
                <c:pt idx="25564">
                  <c:v>731.76</c:v>
                </c:pt>
                <c:pt idx="25565">
                  <c:v>770.32</c:v>
                </c:pt>
                <c:pt idx="25566">
                  <c:v>798.95</c:v>
                </c:pt>
                <c:pt idx="25567">
                  <c:v>979.01</c:v>
                </c:pt>
                <c:pt idx="25568">
                  <c:v>1123.26</c:v>
                </c:pt>
                <c:pt idx="25569">
                  <c:v>1213.06</c:v>
                </c:pt>
                <c:pt idx="25570">
                  <c:v>1265.73</c:v>
                </c:pt>
                <c:pt idx="25571">
                  <c:v>1271.69</c:v>
                </c:pt>
                <c:pt idx="25572">
                  <c:v>1247.5899999999999</c:v>
                </c:pt>
                <c:pt idx="25573">
                  <c:v>1218.08</c:v>
                </c:pt>
                <c:pt idx="25574">
                  <c:v>1197.54</c:v>
                </c:pt>
                <c:pt idx="25575">
                  <c:v>1169.46</c:v>
                </c:pt>
                <c:pt idx="25576">
                  <c:v>1107.3399999999999</c:v>
                </c:pt>
                <c:pt idx="25577">
                  <c:v>1057.3</c:v>
                </c:pt>
                <c:pt idx="25578">
                  <c:v>1115.6199999999999</c:v>
                </c:pt>
                <c:pt idx="25579">
                  <c:v>1079.76</c:v>
                </c:pt>
                <c:pt idx="25580">
                  <c:v>1035.77</c:v>
                </c:pt>
                <c:pt idx="25581">
                  <c:v>980.13</c:v>
                </c:pt>
                <c:pt idx="25582">
                  <c:v>904.76</c:v>
                </c:pt>
                <c:pt idx="25583">
                  <c:v>834.53</c:v>
                </c:pt>
                <c:pt idx="25584">
                  <c:v>803.13</c:v>
                </c:pt>
                <c:pt idx="25585">
                  <c:v>787.7</c:v>
                </c:pt>
                <c:pt idx="25586">
                  <c:v>753.24</c:v>
                </c:pt>
                <c:pt idx="25587">
                  <c:v>743.01</c:v>
                </c:pt>
                <c:pt idx="25588">
                  <c:v>742.9</c:v>
                </c:pt>
                <c:pt idx="25589">
                  <c:v>784.34</c:v>
                </c:pt>
                <c:pt idx="25590">
                  <c:v>806.83</c:v>
                </c:pt>
                <c:pt idx="25591">
                  <c:v>975.3</c:v>
                </c:pt>
                <c:pt idx="25592">
                  <c:v>1119.5899999999999</c:v>
                </c:pt>
                <c:pt idx="25593">
                  <c:v>1171.6099999999999</c:v>
                </c:pt>
                <c:pt idx="25594">
                  <c:v>1257.22</c:v>
                </c:pt>
                <c:pt idx="25595">
                  <c:v>1254.5899999999999</c:v>
                </c:pt>
                <c:pt idx="25596">
                  <c:v>1261.83</c:v>
                </c:pt>
                <c:pt idx="25597">
                  <c:v>1239.27</c:v>
                </c:pt>
                <c:pt idx="25598">
                  <c:v>1223.6500000000001</c:v>
                </c:pt>
                <c:pt idx="25599">
                  <c:v>1198.6500000000001</c:v>
                </c:pt>
                <c:pt idx="25600">
                  <c:v>1132.76</c:v>
                </c:pt>
                <c:pt idx="25601">
                  <c:v>1068.32</c:v>
                </c:pt>
                <c:pt idx="25602">
                  <c:v>1141.23</c:v>
                </c:pt>
                <c:pt idx="25603">
                  <c:v>1102.27</c:v>
                </c:pt>
                <c:pt idx="25604">
                  <c:v>1062.43</c:v>
                </c:pt>
                <c:pt idx="25605">
                  <c:v>995.96</c:v>
                </c:pt>
                <c:pt idx="25606">
                  <c:v>915.66</c:v>
                </c:pt>
                <c:pt idx="25607">
                  <c:v>851.68</c:v>
                </c:pt>
                <c:pt idx="25608">
                  <c:v>802.76</c:v>
                </c:pt>
                <c:pt idx="25609">
                  <c:v>780.28</c:v>
                </c:pt>
                <c:pt idx="25610">
                  <c:v>756.36</c:v>
                </c:pt>
                <c:pt idx="25611">
                  <c:v>754.55</c:v>
                </c:pt>
                <c:pt idx="25612">
                  <c:v>751.11</c:v>
                </c:pt>
                <c:pt idx="25613">
                  <c:v>795.48</c:v>
                </c:pt>
                <c:pt idx="25614">
                  <c:v>814.57</c:v>
                </c:pt>
                <c:pt idx="25615">
                  <c:v>979.01</c:v>
                </c:pt>
                <c:pt idx="25616">
                  <c:v>1124.97</c:v>
                </c:pt>
                <c:pt idx="25617">
                  <c:v>1216.21</c:v>
                </c:pt>
                <c:pt idx="25618">
                  <c:v>1256.31</c:v>
                </c:pt>
                <c:pt idx="25619">
                  <c:v>1239.92</c:v>
                </c:pt>
                <c:pt idx="25620">
                  <c:v>1211.49</c:v>
                </c:pt>
                <c:pt idx="25621">
                  <c:v>1210.83</c:v>
                </c:pt>
                <c:pt idx="25622">
                  <c:v>1184.29</c:v>
                </c:pt>
                <c:pt idx="25623">
                  <c:v>1149.33</c:v>
                </c:pt>
                <c:pt idx="25624">
                  <c:v>1095.3900000000001</c:v>
                </c:pt>
                <c:pt idx="25625">
                  <c:v>1052.53</c:v>
                </c:pt>
                <c:pt idx="25626">
                  <c:v>1119.57</c:v>
                </c:pt>
                <c:pt idx="25627">
                  <c:v>1101.24</c:v>
                </c:pt>
                <c:pt idx="25628">
                  <c:v>1050.22</c:v>
                </c:pt>
                <c:pt idx="25629">
                  <c:v>989.58</c:v>
                </c:pt>
                <c:pt idx="25630">
                  <c:v>905.37</c:v>
                </c:pt>
                <c:pt idx="25631">
                  <c:v>835.4</c:v>
                </c:pt>
                <c:pt idx="25632">
                  <c:v>795.23</c:v>
                </c:pt>
                <c:pt idx="25633">
                  <c:v>758.9</c:v>
                </c:pt>
                <c:pt idx="25634">
                  <c:v>745.99</c:v>
                </c:pt>
                <c:pt idx="25635">
                  <c:v>728.98</c:v>
                </c:pt>
                <c:pt idx="25636">
                  <c:v>738.59</c:v>
                </c:pt>
                <c:pt idx="25637">
                  <c:v>765.95</c:v>
                </c:pt>
                <c:pt idx="25638">
                  <c:v>791.77</c:v>
                </c:pt>
                <c:pt idx="25639">
                  <c:v>970.16</c:v>
                </c:pt>
                <c:pt idx="25640">
                  <c:v>1112.27</c:v>
                </c:pt>
                <c:pt idx="25641">
                  <c:v>1213.73</c:v>
                </c:pt>
                <c:pt idx="25642">
                  <c:v>1252.6400000000001</c:v>
                </c:pt>
                <c:pt idx="25643">
                  <c:v>1252.78</c:v>
                </c:pt>
                <c:pt idx="25644">
                  <c:v>1252.08</c:v>
                </c:pt>
                <c:pt idx="25645">
                  <c:v>1262.1600000000001</c:v>
                </c:pt>
                <c:pt idx="25646">
                  <c:v>1251.73</c:v>
                </c:pt>
                <c:pt idx="25647">
                  <c:v>1208.93</c:v>
                </c:pt>
                <c:pt idx="25648">
                  <c:v>1121.3499999999999</c:v>
                </c:pt>
                <c:pt idx="25649">
                  <c:v>1050.97</c:v>
                </c:pt>
                <c:pt idx="25650">
                  <c:v>1131.4100000000001</c:v>
                </c:pt>
                <c:pt idx="25651">
                  <c:v>1102.78</c:v>
                </c:pt>
                <c:pt idx="25652">
                  <c:v>1059.18</c:v>
                </c:pt>
                <c:pt idx="25653">
                  <c:v>994.84</c:v>
                </c:pt>
                <c:pt idx="25654">
                  <c:v>920.14</c:v>
                </c:pt>
                <c:pt idx="25655">
                  <c:v>856.35</c:v>
                </c:pt>
                <c:pt idx="25656">
                  <c:v>814.85</c:v>
                </c:pt>
                <c:pt idx="25657">
                  <c:v>776.6</c:v>
                </c:pt>
                <c:pt idx="25658">
                  <c:v>762.02</c:v>
                </c:pt>
                <c:pt idx="25659">
                  <c:v>750.74</c:v>
                </c:pt>
                <c:pt idx="25660">
                  <c:v>751.3</c:v>
                </c:pt>
                <c:pt idx="25661">
                  <c:v>773.21</c:v>
                </c:pt>
                <c:pt idx="25662">
                  <c:v>798.75</c:v>
                </c:pt>
                <c:pt idx="25663">
                  <c:v>976.95</c:v>
                </c:pt>
                <c:pt idx="25664">
                  <c:v>1123.6500000000001</c:v>
                </c:pt>
                <c:pt idx="25665">
                  <c:v>1179.93</c:v>
                </c:pt>
                <c:pt idx="25666">
                  <c:v>1247.27</c:v>
                </c:pt>
                <c:pt idx="25667">
                  <c:v>1250.46</c:v>
                </c:pt>
                <c:pt idx="25668">
                  <c:v>1238.75</c:v>
                </c:pt>
                <c:pt idx="25669">
                  <c:v>1241.6600000000001</c:v>
                </c:pt>
                <c:pt idx="25670">
                  <c:v>1223.2</c:v>
                </c:pt>
                <c:pt idx="25671">
                  <c:v>1183.51</c:v>
                </c:pt>
                <c:pt idx="25672">
                  <c:v>1090.68</c:v>
                </c:pt>
                <c:pt idx="25673">
                  <c:v>1040.7</c:v>
                </c:pt>
                <c:pt idx="25674">
                  <c:v>1111.48</c:v>
                </c:pt>
                <c:pt idx="25675">
                  <c:v>1090.81</c:v>
                </c:pt>
                <c:pt idx="25676">
                  <c:v>1064.6099999999999</c:v>
                </c:pt>
                <c:pt idx="25677">
                  <c:v>1009.62</c:v>
                </c:pt>
                <c:pt idx="25678">
                  <c:v>938.58</c:v>
                </c:pt>
                <c:pt idx="25679">
                  <c:v>912.57</c:v>
                </c:pt>
                <c:pt idx="25680">
                  <c:v>876.63</c:v>
                </c:pt>
                <c:pt idx="25681">
                  <c:v>818.81</c:v>
                </c:pt>
                <c:pt idx="25682">
                  <c:v>800.36</c:v>
                </c:pt>
                <c:pt idx="25683">
                  <c:v>777.21</c:v>
                </c:pt>
                <c:pt idx="25684">
                  <c:v>769.94</c:v>
                </c:pt>
                <c:pt idx="25685">
                  <c:v>761.53</c:v>
                </c:pt>
                <c:pt idx="25686">
                  <c:v>731.13</c:v>
                </c:pt>
                <c:pt idx="25687">
                  <c:v>774.02</c:v>
                </c:pt>
                <c:pt idx="25688">
                  <c:v>835.38</c:v>
                </c:pt>
                <c:pt idx="25689">
                  <c:v>917.89</c:v>
                </c:pt>
                <c:pt idx="25690">
                  <c:v>937.92</c:v>
                </c:pt>
                <c:pt idx="25691">
                  <c:v>935.2</c:v>
                </c:pt>
                <c:pt idx="25692">
                  <c:v>944.42</c:v>
                </c:pt>
                <c:pt idx="25693">
                  <c:v>931.83</c:v>
                </c:pt>
                <c:pt idx="25694">
                  <c:v>922.42</c:v>
                </c:pt>
                <c:pt idx="25695">
                  <c:v>896.59</c:v>
                </c:pt>
                <c:pt idx="25696">
                  <c:v>881.85</c:v>
                </c:pt>
                <c:pt idx="25697">
                  <c:v>906.9</c:v>
                </c:pt>
                <c:pt idx="25698">
                  <c:v>984.78</c:v>
                </c:pt>
                <c:pt idx="25699">
                  <c:v>972.69</c:v>
                </c:pt>
                <c:pt idx="25700">
                  <c:v>949.52</c:v>
                </c:pt>
                <c:pt idx="25701">
                  <c:v>937.6</c:v>
                </c:pt>
                <c:pt idx="25702">
                  <c:v>891.89</c:v>
                </c:pt>
                <c:pt idx="25703">
                  <c:v>849.43</c:v>
                </c:pt>
                <c:pt idx="25704">
                  <c:v>833.12</c:v>
                </c:pt>
                <c:pt idx="25705">
                  <c:v>796.93</c:v>
                </c:pt>
                <c:pt idx="25706">
                  <c:v>808.04</c:v>
                </c:pt>
                <c:pt idx="25707">
                  <c:v>789.35</c:v>
                </c:pt>
                <c:pt idx="25708">
                  <c:v>789.93</c:v>
                </c:pt>
                <c:pt idx="25709">
                  <c:v>794.49</c:v>
                </c:pt>
                <c:pt idx="25710">
                  <c:v>761.98</c:v>
                </c:pt>
                <c:pt idx="25711">
                  <c:v>813.35</c:v>
                </c:pt>
                <c:pt idx="25712">
                  <c:v>878.57</c:v>
                </c:pt>
                <c:pt idx="25713">
                  <c:v>923.3</c:v>
                </c:pt>
                <c:pt idx="25714">
                  <c:v>962.89</c:v>
                </c:pt>
                <c:pt idx="25715">
                  <c:v>980.96</c:v>
                </c:pt>
                <c:pt idx="25716">
                  <c:v>961.72</c:v>
                </c:pt>
                <c:pt idx="25717">
                  <c:v>966.14</c:v>
                </c:pt>
                <c:pt idx="25718">
                  <c:v>962.71</c:v>
                </c:pt>
                <c:pt idx="25719">
                  <c:v>943.39</c:v>
                </c:pt>
                <c:pt idx="25720">
                  <c:v>921.66</c:v>
                </c:pt>
                <c:pt idx="25721">
                  <c:v>944.84</c:v>
                </c:pt>
                <c:pt idx="25722">
                  <c:v>1061.8499999999999</c:v>
                </c:pt>
                <c:pt idx="25723">
                  <c:v>1029.94</c:v>
                </c:pt>
                <c:pt idx="25724">
                  <c:v>1013</c:v>
                </c:pt>
                <c:pt idx="25725">
                  <c:v>987.09</c:v>
                </c:pt>
                <c:pt idx="25726">
                  <c:v>938.34</c:v>
                </c:pt>
                <c:pt idx="25727">
                  <c:v>899.84</c:v>
                </c:pt>
                <c:pt idx="25728">
                  <c:v>869.94</c:v>
                </c:pt>
                <c:pt idx="25729">
                  <c:v>843.02</c:v>
                </c:pt>
                <c:pt idx="25730">
                  <c:v>821.56</c:v>
                </c:pt>
                <c:pt idx="25731">
                  <c:v>816.12</c:v>
                </c:pt>
                <c:pt idx="25732">
                  <c:v>818.9</c:v>
                </c:pt>
                <c:pt idx="25733">
                  <c:v>849.52</c:v>
                </c:pt>
                <c:pt idx="25734">
                  <c:v>860.09</c:v>
                </c:pt>
                <c:pt idx="25735">
                  <c:v>1033.8</c:v>
                </c:pt>
                <c:pt idx="25736">
                  <c:v>1183.6199999999999</c:v>
                </c:pt>
                <c:pt idx="25737">
                  <c:v>1270.6400000000001</c:v>
                </c:pt>
                <c:pt idx="25738">
                  <c:v>1320.48</c:v>
                </c:pt>
                <c:pt idx="25739">
                  <c:v>1318.01</c:v>
                </c:pt>
                <c:pt idx="25740">
                  <c:v>1311.16</c:v>
                </c:pt>
                <c:pt idx="25741">
                  <c:v>1318.09</c:v>
                </c:pt>
                <c:pt idx="25742">
                  <c:v>1314.43</c:v>
                </c:pt>
                <c:pt idx="25743">
                  <c:v>1308.1600000000001</c:v>
                </c:pt>
                <c:pt idx="25744">
                  <c:v>1193.21</c:v>
                </c:pt>
                <c:pt idx="25745">
                  <c:v>1146.4100000000001</c:v>
                </c:pt>
                <c:pt idx="25746">
                  <c:v>1190.1099999999999</c:v>
                </c:pt>
                <c:pt idx="25747">
                  <c:v>1168.72</c:v>
                </c:pt>
                <c:pt idx="25748">
                  <c:v>1117.7</c:v>
                </c:pt>
                <c:pt idx="25749">
                  <c:v>1052.06</c:v>
                </c:pt>
                <c:pt idx="25750">
                  <c:v>982.08</c:v>
                </c:pt>
                <c:pt idx="25751">
                  <c:v>943.11</c:v>
                </c:pt>
                <c:pt idx="25752">
                  <c:v>902.11</c:v>
                </c:pt>
                <c:pt idx="25753">
                  <c:v>865.86</c:v>
                </c:pt>
                <c:pt idx="25754">
                  <c:v>849.09</c:v>
                </c:pt>
                <c:pt idx="25755">
                  <c:v>841.68</c:v>
                </c:pt>
                <c:pt idx="25756">
                  <c:v>843.94</c:v>
                </c:pt>
                <c:pt idx="25757">
                  <c:v>876.03</c:v>
                </c:pt>
                <c:pt idx="25758">
                  <c:v>851.87</c:v>
                </c:pt>
                <c:pt idx="25759">
                  <c:v>1023.86</c:v>
                </c:pt>
                <c:pt idx="25760">
                  <c:v>1154.47</c:v>
                </c:pt>
                <c:pt idx="25761">
                  <c:v>1235.3499999999999</c:v>
                </c:pt>
                <c:pt idx="25762">
                  <c:v>1287.25</c:v>
                </c:pt>
                <c:pt idx="25763">
                  <c:v>1295.55</c:v>
                </c:pt>
                <c:pt idx="25764">
                  <c:v>1296.6300000000001</c:v>
                </c:pt>
                <c:pt idx="25765">
                  <c:v>1304.17</c:v>
                </c:pt>
                <c:pt idx="25766">
                  <c:v>1287.07</c:v>
                </c:pt>
                <c:pt idx="25767">
                  <c:v>1255.57</c:v>
                </c:pt>
                <c:pt idx="25768">
                  <c:v>1177.07</c:v>
                </c:pt>
                <c:pt idx="25769">
                  <c:v>1122.3699999999999</c:v>
                </c:pt>
                <c:pt idx="25770">
                  <c:v>1179.33</c:v>
                </c:pt>
                <c:pt idx="25771">
                  <c:v>1151.44</c:v>
                </c:pt>
                <c:pt idx="25772">
                  <c:v>1105.02</c:v>
                </c:pt>
                <c:pt idx="25773">
                  <c:v>1021.09</c:v>
                </c:pt>
                <c:pt idx="25774">
                  <c:v>972</c:v>
                </c:pt>
                <c:pt idx="25775">
                  <c:v>939.58</c:v>
                </c:pt>
                <c:pt idx="25776">
                  <c:v>900.95</c:v>
                </c:pt>
                <c:pt idx="25777">
                  <c:v>876.07</c:v>
                </c:pt>
                <c:pt idx="25778">
                  <c:v>848.85</c:v>
                </c:pt>
                <c:pt idx="25779">
                  <c:v>834.41</c:v>
                </c:pt>
                <c:pt idx="25780">
                  <c:v>840.56</c:v>
                </c:pt>
                <c:pt idx="25781">
                  <c:v>873.73</c:v>
                </c:pt>
                <c:pt idx="25782">
                  <c:v>883.13</c:v>
                </c:pt>
                <c:pt idx="25783">
                  <c:v>1051.28</c:v>
                </c:pt>
                <c:pt idx="25784">
                  <c:v>1199.44</c:v>
                </c:pt>
                <c:pt idx="25785">
                  <c:v>1282.04</c:v>
                </c:pt>
                <c:pt idx="25786">
                  <c:v>1296.8800000000001</c:v>
                </c:pt>
                <c:pt idx="25787">
                  <c:v>1331.28</c:v>
                </c:pt>
                <c:pt idx="25788">
                  <c:v>1325.99</c:v>
                </c:pt>
                <c:pt idx="25789">
                  <c:v>1321.2</c:v>
                </c:pt>
                <c:pt idx="25790">
                  <c:v>1293.6500000000001</c:v>
                </c:pt>
                <c:pt idx="25791">
                  <c:v>1220.25</c:v>
                </c:pt>
                <c:pt idx="25792">
                  <c:v>1147.8900000000001</c:v>
                </c:pt>
                <c:pt idx="25793">
                  <c:v>1103.97</c:v>
                </c:pt>
                <c:pt idx="25794">
                  <c:v>1175.82</c:v>
                </c:pt>
                <c:pt idx="25795">
                  <c:v>1143.17</c:v>
                </c:pt>
                <c:pt idx="25796">
                  <c:v>1097.06</c:v>
                </c:pt>
                <c:pt idx="25797">
                  <c:v>1024.24</c:v>
                </c:pt>
                <c:pt idx="25798">
                  <c:v>958.07</c:v>
                </c:pt>
                <c:pt idx="25799">
                  <c:v>916.33</c:v>
                </c:pt>
                <c:pt idx="25800">
                  <c:v>879.99</c:v>
                </c:pt>
                <c:pt idx="25801">
                  <c:v>854.8</c:v>
                </c:pt>
                <c:pt idx="25802">
                  <c:v>836.37</c:v>
                </c:pt>
                <c:pt idx="25803">
                  <c:v>829.07</c:v>
                </c:pt>
                <c:pt idx="25804">
                  <c:v>844.07</c:v>
                </c:pt>
                <c:pt idx="25805">
                  <c:v>869.54</c:v>
                </c:pt>
                <c:pt idx="25806">
                  <c:v>891.41</c:v>
                </c:pt>
                <c:pt idx="25807">
                  <c:v>1040.23</c:v>
                </c:pt>
                <c:pt idx="25808">
                  <c:v>1184.6400000000001</c:v>
                </c:pt>
                <c:pt idx="25809">
                  <c:v>1272.58</c:v>
                </c:pt>
                <c:pt idx="25810">
                  <c:v>1307.81</c:v>
                </c:pt>
                <c:pt idx="25811">
                  <c:v>1309.6600000000001</c:v>
                </c:pt>
                <c:pt idx="25812">
                  <c:v>1310.08</c:v>
                </c:pt>
                <c:pt idx="25813">
                  <c:v>1318.09</c:v>
                </c:pt>
                <c:pt idx="25814">
                  <c:v>1307.8399999999999</c:v>
                </c:pt>
                <c:pt idx="25815">
                  <c:v>1250.9100000000001</c:v>
                </c:pt>
                <c:pt idx="25816">
                  <c:v>1147.52</c:v>
                </c:pt>
                <c:pt idx="25817">
                  <c:v>1101.6199999999999</c:v>
                </c:pt>
                <c:pt idx="25818">
                  <c:v>1172.4000000000001</c:v>
                </c:pt>
                <c:pt idx="25819">
                  <c:v>1155.54</c:v>
                </c:pt>
                <c:pt idx="25820">
                  <c:v>1119.47</c:v>
                </c:pt>
                <c:pt idx="25821">
                  <c:v>1033.22</c:v>
                </c:pt>
                <c:pt idx="25822">
                  <c:v>969.98</c:v>
                </c:pt>
                <c:pt idx="25823">
                  <c:v>905.36</c:v>
                </c:pt>
                <c:pt idx="25824">
                  <c:v>861.65</c:v>
                </c:pt>
                <c:pt idx="25825">
                  <c:v>827.08</c:v>
                </c:pt>
                <c:pt idx="25826">
                  <c:v>824.18</c:v>
                </c:pt>
                <c:pt idx="25827">
                  <c:v>831.54</c:v>
                </c:pt>
                <c:pt idx="25828">
                  <c:v>848.21</c:v>
                </c:pt>
                <c:pt idx="25829">
                  <c:v>879.28</c:v>
                </c:pt>
                <c:pt idx="25830">
                  <c:v>899.79</c:v>
                </c:pt>
                <c:pt idx="25831">
                  <c:v>1046.7</c:v>
                </c:pt>
                <c:pt idx="25832">
                  <c:v>1133.25</c:v>
                </c:pt>
                <c:pt idx="25833">
                  <c:v>1199.53</c:v>
                </c:pt>
                <c:pt idx="25834">
                  <c:v>1209.3</c:v>
                </c:pt>
                <c:pt idx="25835">
                  <c:v>1180.32</c:v>
                </c:pt>
                <c:pt idx="25836">
                  <c:v>1177.75</c:v>
                </c:pt>
                <c:pt idx="25837">
                  <c:v>1180.69</c:v>
                </c:pt>
                <c:pt idx="25838">
                  <c:v>1156</c:v>
                </c:pt>
                <c:pt idx="25839">
                  <c:v>1116.67</c:v>
                </c:pt>
                <c:pt idx="25840">
                  <c:v>1070.82</c:v>
                </c:pt>
                <c:pt idx="25841">
                  <c:v>1054.17</c:v>
                </c:pt>
                <c:pt idx="25842">
                  <c:v>1107.75</c:v>
                </c:pt>
                <c:pt idx="25843">
                  <c:v>1088.3499999999999</c:v>
                </c:pt>
                <c:pt idx="25844">
                  <c:v>1046.95</c:v>
                </c:pt>
                <c:pt idx="25845">
                  <c:v>971.67</c:v>
                </c:pt>
                <c:pt idx="25846">
                  <c:v>911.92</c:v>
                </c:pt>
                <c:pt idx="25847">
                  <c:v>849.46</c:v>
                </c:pt>
                <c:pt idx="25848">
                  <c:v>807.38</c:v>
                </c:pt>
                <c:pt idx="25849">
                  <c:v>778.27</c:v>
                </c:pt>
                <c:pt idx="25850">
                  <c:v>758.53</c:v>
                </c:pt>
                <c:pt idx="25851">
                  <c:v>745.62</c:v>
                </c:pt>
                <c:pt idx="25852">
                  <c:v>753.59</c:v>
                </c:pt>
                <c:pt idx="25853">
                  <c:v>754.15</c:v>
                </c:pt>
                <c:pt idx="25854">
                  <c:v>761.51</c:v>
                </c:pt>
                <c:pt idx="25855">
                  <c:v>853.2</c:v>
                </c:pt>
                <c:pt idx="25856">
                  <c:v>985.96</c:v>
                </c:pt>
                <c:pt idx="25857">
                  <c:v>1073.77</c:v>
                </c:pt>
                <c:pt idx="25858">
                  <c:v>1092.8</c:v>
                </c:pt>
                <c:pt idx="25859">
                  <c:v>1057.5999999999999</c:v>
                </c:pt>
                <c:pt idx="25860">
                  <c:v>1021.63</c:v>
                </c:pt>
                <c:pt idx="25861">
                  <c:v>997.51</c:v>
                </c:pt>
                <c:pt idx="25862">
                  <c:v>949.77</c:v>
                </c:pt>
                <c:pt idx="25863">
                  <c:v>931.47</c:v>
                </c:pt>
                <c:pt idx="25864">
                  <c:v>922.18</c:v>
                </c:pt>
                <c:pt idx="25865">
                  <c:v>947.79</c:v>
                </c:pt>
                <c:pt idx="25866">
                  <c:v>1028.4000000000001</c:v>
                </c:pt>
                <c:pt idx="25867">
                  <c:v>1031.22</c:v>
                </c:pt>
                <c:pt idx="25868">
                  <c:v>999.79</c:v>
                </c:pt>
                <c:pt idx="25869">
                  <c:v>947.93</c:v>
                </c:pt>
                <c:pt idx="25870">
                  <c:v>894.04</c:v>
                </c:pt>
                <c:pt idx="25871">
                  <c:v>845.18</c:v>
                </c:pt>
                <c:pt idx="25872">
                  <c:v>821.34</c:v>
                </c:pt>
                <c:pt idx="25873">
                  <c:v>781.57</c:v>
                </c:pt>
                <c:pt idx="25874">
                  <c:v>751.22</c:v>
                </c:pt>
                <c:pt idx="25875">
                  <c:v>758.15</c:v>
                </c:pt>
                <c:pt idx="25876">
                  <c:v>759</c:v>
                </c:pt>
                <c:pt idx="25877">
                  <c:v>761.9</c:v>
                </c:pt>
                <c:pt idx="25878">
                  <c:v>712.48</c:v>
                </c:pt>
                <c:pt idx="25879">
                  <c:v>745.36</c:v>
                </c:pt>
                <c:pt idx="25880">
                  <c:v>827.61</c:v>
                </c:pt>
                <c:pt idx="25881">
                  <c:v>912.84</c:v>
                </c:pt>
                <c:pt idx="25882">
                  <c:v>948</c:v>
                </c:pt>
                <c:pt idx="25883">
                  <c:v>961.19</c:v>
                </c:pt>
                <c:pt idx="25884">
                  <c:v>953.96</c:v>
                </c:pt>
                <c:pt idx="25885">
                  <c:v>948.98</c:v>
                </c:pt>
                <c:pt idx="25886">
                  <c:v>927.88</c:v>
                </c:pt>
                <c:pt idx="25887">
                  <c:v>911.19</c:v>
                </c:pt>
                <c:pt idx="25888">
                  <c:v>905.92</c:v>
                </c:pt>
                <c:pt idx="25889">
                  <c:v>925.89</c:v>
                </c:pt>
                <c:pt idx="25890">
                  <c:v>1038.8399999999999</c:v>
                </c:pt>
                <c:pt idx="25891">
                  <c:v>1038.3900000000001</c:v>
                </c:pt>
                <c:pt idx="25892">
                  <c:v>1009.44</c:v>
                </c:pt>
                <c:pt idx="25893">
                  <c:v>967.51</c:v>
                </c:pt>
                <c:pt idx="25894">
                  <c:v>899.39</c:v>
                </c:pt>
                <c:pt idx="25895">
                  <c:v>865.77</c:v>
                </c:pt>
                <c:pt idx="25896">
                  <c:v>817.07</c:v>
                </c:pt>
                <c:pt idx="25897">
                  <c:v>799.62</c:v>
                </c:pt>
                <c:pt idx="25898">
                  <c:v>785.37</c:v>
                </c:pt>
                <c:pt idx="25899">
                  <c:v>775.87</c:v>
                </c:pt>
                <c:pt idx="25900">
                  <c:v>785.39</c:v>
                </c:pt>
                <c:pt idx="25901">
                  <c:v>814.45</c:v>
                </c:pt>
                <c:pt idx="25902">
                  <c:v>851.57</c:v>
                </c:pt>
                <c:pt idx="25903">
                  <c:v>1011.62</c:v>
                </c:pt>
                <c:pt idx="25904">
                  <c:v>1125.3900000000001</c:v>
                </c:pt>
                <c:pt idx="25905">
                  <c:v>1224.74</c:v>
                </c:pt>
                <c:pt idx="25906">
                  <c:v>1271.67</c:v>
                </c:pt>
                <c:pt idx="25907">
                  <c:v>1251.5899999999999</c:v>
                </c:pt>
                <c:pt idx="25908">
                  <c:v>1253.73</c:v>
                </c:pt>
                <c:pt idx="25909">
                  <c:v>1266.98</c:v>
                </c:pt>
                <c:pt idx="25910">
                  <c:v>1257.57</c:v>
                </c:pt>
                <c:pt idx="25911">
                  <c:v>1183.54</c:v>
                </c:pt>
                <c:pt idx="25912">
                  <c:v>1099.95</c:v>
                </c:pt>
                <c:pt idx="25913">
                  <c:v>1043.27</c:v>
                </c:pt>
                <c:pt idx="25914">
                  <c:v>1125.52</c:v>
                </c:pt>
                <c:pt idx="25915">
                  <c:v>1099.75</c:v>
                </c:pt>
                <c:pt idx="25916">
                  <c:v>1069.27</c:v>
                </c:pt>
                <c:pt idx="25917">
                  <c:v>1001.12</c:v>
                </c:pt>
                <c:pt idx="25918">
                  <c:v>930.58</c:v>
                </c:pt>
                <c:pt idx="25919">
                  <c:v>859.47</c:v>
                </c:pt>
                <c:pt idx="25920">
                  <c:v>808.06</c:v>
                </c:pt>
                <c:pt idx="25921">
                  <c:v>770.67</c:v>
                </c:pt>
                <c:pt idx="25922">
                  <c:v>750.89</c:v>
                </c:pt>
                <c:pt idx="25923">
                  <c:v>739.14</c:v>
                </c:pt>
                <c:pt idx="25924">
                  <c:v>741.63</c:v>
                </c:pt>
                <c:pt idx="25925">
                  <c:v>772.45</c:v>
                </c:pt>
                <c:pt idx="25926">
                  <c:v>796.31</c:v>
                </c:pt>
                <c:pt idx="25927">
                  <c:v>955.17</c:v>
                </c:pt>
                <c:pt idx="25928">
                  <c:v>1114.1400000000001</c:v>
                </c:pt>
                <c:pt idx="25929">
                  <c:v>1204.18</c:v>
                </c:pt>
                <c:pt idx="25930">
                  <c:v>1246.99</c:v>
                </c:pt>
                <c:pt idx="25931">
                  <c:v>1256.6600000000001</c:v>
                </c:pt>
                <c:pt idx="25932">
                  <c:v>1238.27</c:v>
                </c:pt>
                <c:pt idx="25933">
                  <c:v>1212.4000000000001</c:v>
                </c:pt>
                <c:pt idx="25934">
                  <c:v>1199.04</c:v>
                </c:pt>
                <c:pt idx="25935">
                  <c:v>1185.04</c:v>
                </c:pt>
                <c:pt idx="25936">
                  <c:v>1120.26</c:v>
                </c:pt>
                <c:pt idx="25937">
                  <c:v>1051.01</c:v>
                </c:pt>
                <c:pt idx="25938">
                  <c:v>1154.3699999999999</c:v>
                </c:pt>
                <c:pt idx="25939">
                  <c:v>1123.9100000000001</c:v>
                </c:pt>
                <c:pt idx="25940">
                  <c:v>1083.0899999999999</c:v>
                </c:pt>
                <c:pt idx="25941">
                  <c:v>1002.56</c:v>
                </c:pt>
                <c:pt idx="25942">
                  <c:v>921.87</c:v>
                </c:pt>
                <c:pt idx="25943">
                  <c:v>851.94</c:v>
                </c:pt>
                <c:pt idx="25944">
                  <c:v>807.06</c:v>
                </c:pt>
                <c:pt idx="25945">
                  <c:v>773.37</c:v>
                </c:pt>
                <c:pt idx="25946">
                  <c:v>750.62</c:v>
                </c:pt>
                <c:pt idx="25947">
                  <c:v>732.04</c:v>
                </c:pt>
                <c:pt idx="25948">
                  <c:v>740.56</c:v>
                </c:pt>
                <c:pt idx="25949">
                  <c:v>764.15</c:v>
                </c:pt>
                <c:pt idx="25950">
                  <c:v>787</c:v>
                </c:pt>
                <c:pt idx="25951">
                  <c:v>945.49</c:v>
                </c:pt>
                <c:pt idx="25952">
                  <c:v>1105.99</c:v>
                </c:pt>
                <c:pt idx="25953">
                  <c:v>1186.6099999999999</c:v>
                </c:pt>
                <c:pt idx="25954">
                  <c:v>1226.32</c:v>
                </c:pt>
                <c:pt idx="25955">
                  <c:v>1240.6199999999999</c:v>
                </c:pt>
                <c:pt idx="25956">
                  <c:v>1206.78</c:v>
                </c:pt>
                <c:pt idx="25957">
                  <c:v>1218.58</c:v>
                </c:pt>
                <c:pt idx="25958">
                  <c:v>1213.82</c:v>
                </c:pt>
                <c:pt idx="25959">
                  <c:v>1174.8699999999999</c:v>
                </c:pt>
                <c:pt idx="25960">
                  <c:v>1116.44</c:v>
                </c:pt>
                <c:pt idx="25961">
                  <c:v>1053.5899999999999</c:v>
                </c:pt>
                <c:pt idx="25962">
                  <c:v>1148.98</c:v>
                </c:pt>
                <c:pt idx="25963">
                  <c:v>1128.74</c:v>
                </c:pt>
                <c:pt idx="25964">
                  <c:v>1089</c:v>
                </c:pt>
                <c:pt idx="25965">
                  <c:v>1006.26</c:v>
                </c:pt>
                <c:pt idx="25966">
                  <c:v>920.98</c:v>
                </c:pt>
                <c:pt idx="25967">
                  <c:v>853.83</c:v>
                </c:pt>
                <c:pt idx="25968">
                  <c:v>810.87</c:v>
                </c:pt>
                <c:pt idx="25969">
                  <c:v>783.47</c:v>
                </c:pt>
                <c:pt idx="25970">
                  <c:v>760.91</c:v>
                </c:pt>
                <c:pt idx="25971">
                  <c:v>748.21</c:v>
                </c:pt>
                <c:pt idx="25972">
                  <c:v>749.81</c:v>
                </c:pt>
                <c:pt idx="25973">
                  <c:v>780.86</c:v>
                </c:pt>
                <c:pt idx="25974">
                  <c:v>808.68</c:v>
                </c:pt>
                <c:pt idx="25975">
                  <c:v>956.44</c:v>
                </c:pt>
                <c:pt idx="25976">
                  <c:v>1107.81</c:v>
                </c:pt>
                <c:pt idx="25977">
                  <c:v>1195.6300000000001</c:v>
                </c:pt>
                <c:pt idx="25978">
                  <c:v>1216.53</c:v>
                </c:pt>
                <c:pt idx="25979">
                  <c:v>1191.68</c:v>
                </c:pt>
                <c:pt idx="25980">
                  <c:v>1193.1199999999999</c:v>
                </c:pt>
                <c:pt idx="25981">
                  <c:v>1203.51</c:v>
                </c:pt>
                <c:pt idx="25982">
                  <c:v>1199.46</c:v>
                </c:pt>
                <c:pt idx="25983">
                  <c:v>1187.99</c:v>
                </c:pt>
                <c:pt idx="25984">
                  <c:v>1097.95</c:v>
                </c:pt>
                <c:pt idx="25985">
                  <c:v>1045.8599999999999</c:v>
                </c:pt>
                <c:pt idx="25986">
                  <c:v>1146.99</c:v>
                </c:pt>
                <c:pt idx="25987">
                  <c:v>1122.58</c:v>
                </c:pt>
                <c:pt idx="25988">
                  <c:v>1082.27</c:v>
                </c:pt>
                <c:pt idx="25989">
                  <c:v>1008.85</c:v>
                </c:pt>
                <c:pt idx="25990">
                  <c:v>942.2</c:v>
                </c:pt>
                <c:pt idx="25991">
                  <c:v>869.17</c:v>
                </c:pt>
                <c:pt idx="25992">
                  <c:v>810.37</c:v>
                </c:pt>
                <c:pt idx="25993">
                  <c:v>784.87</c:v>
                </c:pt>
                <c:pt idx="25994">
                  <c:v>762.98</c:v>
                </c:pt>
                <c:pt idx="25995">
                  <c:v>754.67</c:v>
                </c:pt>
                <c:pt idx="25996">
                  <c:v>758.82</c:v>
                </c:pt>
                <c:pt idx="25997">
                  <c:v>785.91</c:v>
                </c:pt>
                <c:pt idx="25998">
                  <c:v>816.66</c:v>
                </c:pt>
                <c:pt idx="25999">
                  <c:v>964.53</c:v>
                </c:pt>
                <c:pt idx="26000">
                  <c:v>1089.1099999999999</c:v>
                </c:pt>
                <c:pt idx="26001">
                  <c:v>1170.49</c:v>
                </c:pt>
                <c:pt idx="26002">
                  <c:v>1205.07</c:v>
                </c:pt>
                <c:pt idx="26003">
                  <c:v>1205.81</c:v>
                </c:pt>
                <c:pt idx="26004">
                  <c:v>1194.8699999999999</c:v>
                </c:pt>
                <c:pt idx="26005">
                  <c:v>1212.49</c:v>
                </c:pt>
                <c:pt idx="26006">
                  <c:v>1187.8399999999999</c:v>
                </c:pt>
                <c:pt idx="26007">
                  <c:v>1130.97</c:v>
                </c:pt>
                <c:pt idx="26008">
                  <c:v>1056.74</c:v>
                </c:pt>
                <c:pt idx="26009">
                  <c:v>1024.52</c:v>
                </c:pt>
                <c:pt idx="26010">
                  <c:v>1114.1500000000001</c:v>
                </c:pt>
                <c:pt idx="26011">
                  <c:v>1085.76</c:v>
                </c:pt>
                <c:pt idx="26012">
                  <c:v>1066.92</c:v>
                </c:pt>
                <c:pt idx="26013">
                  <c:v>1001.91</c:v>
                </c:pt>
                <c:pt idx="26014">
                  <c:v>937.85</c:v>
                </c:pt>
                <c:pt idx="26015">
                  <c:v>882.93</c:v>
                </c:pt>
                <c:pt idx="26016">
                  <c:v>827.33</c:v>
                </c:pt>
                <c:pt idx="26017">
                  <c:v>790.33</c:v>
                </c:pt>
                <c:pt idx="26018">
                  <c:v>778.04</c:v>
                </c:pt>
                <c:pt idx="26019">
                  <c:v>770.46</c:v>
                </c:pt>
                <c:pt idx="26020">
                  <c:v>770.69</c:v>
                </c:pt>
                <c:pt idx="26021">
                  <c:v>775.81</c:v>
                </c:pt>
                <c:pt idx="26022">
                  <c:v>758.33</c:v>
                </c:pt>
                <c:pt idx="26023">
                  <c:v>853.85</c:v>
                </c:pt>
                <c:pt idx="26024">
                  <c:v>967.86</c:v>
                </c:pt>
                <c:pt idx="26025">
                  <c:v>1056.31</c:v>
                </c:pt>
                <c:pt idx="26026">
                  <c:v>1086.5999999999999</c:v>
                </c:pt>
                <c:pt idx="26027">
                  <c:v>1081.28</c:v>
                </c:pt>
                <c:pt idx="26028">
                  <c:v>1062.04</c:v>
                </c:pt>
                <c:pt idx="26029">
                  <c:v>1033.95</c:v>
                </c:pt>
                <c:pt idx="26030">
                  <c:v>1016.82</c:v>
                </c:pt>
                <c:pt idx="26031">
                  <c:v>987.31</c:v>
                </c:pt>
                <c:pt idx="26032">
                  <c:v>955.27</c:v>
                </c:pt>
                <c:pt idx="26033">
                  <c:v>958.81</c:v>
                </c:pt>
                <c:pt idx="26034">
                  <c:v>1086.3699999999999</c:v>
                </c:pt>
                <c:pt idx="26035">
                  <c:v>1084.02</c:v>
                </c:pt>
                <c:pt idx="26036">
                  <c:v>1041.0899999999999</c:v>
                </c:pt>
                <c:pt idx="26037">
                  <c:v>985.59</c:v>
                </c:pt>
                <c:pt idx="26038">
                  <c:v>927.92</c:v>
                </c:pt>
                <c:pt idx="26039">
                  <c:v>879.5</c:v>
                </c:pt>
                <c:pt idx="26040">
                  <c:v>827.96</c:v>
                </c:pt>
                <c:pt idx="26041">
                  <c:v>800.7</c:v>
                </c:pt>
                <c:pt idx="26042">
                  <c:v>775.94</c:v>
                </c:pt>
                <c:pt idx="26043">
                  <c:v>753.43</c:v>
                </c:pt>
                <c:pt idx="26044">
                  <c:v>741.58</c:v>
                </c:pt>
                <c:pt idx="26045">
                  <c:v>734.25</c:v>
                </c:pt>
                <c:pt idx="26046">
                  <c:v>710.86</c:v>
                </c:pt>
                <c:pt idx="26047">
                  <c:v>745.67</c:v>
                </c:pt>
                <c:pt idx="26048">
                  <c:v>794.51</c:v>
                </c:pt>
                <c:pt idx="26049">
                  <c:v>846.65</c:v>
                </c:pt>
                <c:pt idx="26050">
                  <c:v>876.59</c:v>
                </c:pt>
                <c:pt idx="26051">
                  <c:v>894.07</c:v>
                </c:pt>
                <c:pt idx="26052">
                  <c:v>903.57</c:v>
                </c:pt>
                <c:pt idx="26053">
                  <c:v>902.08</c:v>
                </c:pt>
                <c:pt idx="26054">
                  <c:v>904.27</c:v>
                </c:pt>
                <c:pt idx="26055">
                  <c:v>891.87</c:v>
                </c:pt>
                <c:pt idx="26056">
                  <c:v>880.31</c:v>
                </c:pt>
                <c:pt idx="26057">
                  <c:v>894.68</c:v>
                </c:pt>
                <c:pt idx="26058">
                  <c:v>1024.45</c:v>
                </c:pt>
                <c:pt idx="26059">
                  <c:v>1015.94</c:v>
                </c:pt>
                <c:pt idx="26060">
                  <c:v>998.91</c:v>
                </c:pt>
                <c:pt idx="26061">
                  <c:v>963.17</c:v>
                </c:pt>
                <c:pt idx="26062">
                  <c:v>911.22</c:v>
                </c:pt>
                <c:pt idx="26063">
                  <c:v>855.71</c:v>
                </c:pt>
                <c:pt idx="26064">
                  <c:v>805.7</c:v>
                </c:pt>
                <c:pt idx="26065">
                  <c:v>778.41</c:v>
                </c:pt>
                <c:pt idx="26066">
                  <c:v>753.47</c:v>
                </c:pt>
                <c:pt idx="26067">
                  <c:v>739.31</c:v>
                </c:pt>
                <c:pt idx="26068">
                  <c:v>741.46</c:v>
                </c:pt>
                <c:pt idx="26069">
                  <c:v>762.97</c:v>
                </c:pt>
                <c:pt idx="26070">
                  <c:v>770.89</c:v>
                </c:pt>
                <c:pt idx="26071">
                  <c:v>917.57</c:v>
                </c:pt>
                <c:pt idx="26072">
                  <c:v>1038.94</c:v>
                </c:pt>
                <c:pt idx="26073">
                  <c:v>1105.99</c:v>
                </c:pt>
                <c:pt idx="26074">
                  <c:v>1138.1400000000001</c:v>
                </c:pt>
                <c:pt idx="26075">
                  <c:v>1109.97</c:v>
                </c:pt>
                <c:pt idx="26076">
                  <c:v>1059.95</c:v>
                </c:pt>
                <c:pt idx="26077">
                  <c:v>1038.1600000000001</c:v>
                </c:pt>
                <c:pt idx="26078">
                  <c:v>1015.25</c:v>
                </c:pt>
                <c:pt idx="26079">
                  <c:v>988.04</c:v>
                </c:pt>
                <c:pt idx="26080">
                  <c:v>981.31</c:v>
                </c:pt>
                <c:pt idx="26081">
                  <c:v>991.75</c:v>
                </c:pt>
                <c:pt idx="26082">
                  <c:v>1114.9000000000001</c:v>
                </c:pt>
                <c:pt idx="26083">
                  <c:v>1089.98</c:v>
                </c:pt>
                <c:pt idx="26084">
                  <c:v>1044.82</c:v>
                </c:pt>
                <c:pt idx="26085">
                  <c:v>988.76</c:v>
                </c:pt>
                <c:pt idx="26086">
                  <c:v>953.08</c:v>
                </c:pt>
                <c:pt idx="26087">
                  <c:v>907.05</c:v>
                </c:pt>
                <c:pt idx="26088">
                  <c:v>862.56</c:v>
                </c:pt>
                <c:pt idx="26089">
                  <c:v>836.07</c:v>
                </c:pt>
                <c:pt idx="26090">
                  <c:v>793.6</c:v>
                </c:pt>
                <c:pt idx="26091">
                  <c:v>778.05</c:v>
                </c:pt>
                <c:pt idx="26092">
                  <c:v>762.82</c:v>
                </c:pt>
                <c:pt idx="26093">
                  <c:v>754.6</c:v>
                </c:pt>
                <c:pt idx="26094">
                  <c:v>703.84</c:v>
                </c:pt>
                <c:pt idx="26095">
                  <c:v>717.95</c:v>
                </c:pt>
                <c:pt idx="26096">
                  <c:v>747.38</c:v>
                </c:pt>
                <c:pt idx="26097">
                  <c:v>789.92</c:v>
                </c:pt>
                <c:pt idx="26098">
                  <c:v>813.27</c:v>
                </c:pt>
                <c:pt idx="26099">
                  <c:v>823.94</c:v>
                </c:pt>
                <c:pt idx="26100">
                  <c:v>828.17</c:v>
                </c:pt>
                <c:pt idx="26101">
                  <c:v>812.86</c:v>
                </c:pt>
                <c:pt idx="26102">
                  <c:v>804.92</c:v>
                </c:pt>
                <c:pt idx="26103">
                  <c:v>786.96</c:v>
                </c:pt>
                <c:pt idx="26104">
                  <c:v>773.41</c:v>
                </c:pt>
                <c:pt idx="26105">
                  <c:v>822.76</c:v>
                </c:pt>
                <c:pt idx="26106">
                  <c:v>922.74</c:v>
                </c:pt>
                <c:pt idx="26107">
                  <c:v>938.68</c:v>
                </c:pt>
                <c:pt idx="26108">
                  <c:v>931.94</c:v>
                </c:pt>
                <c:pt idx="26109">
                  <c:v>902.6</c:v>
                </c:pt>
                <c:pt idx="26110">
                  <c:v>861.25</c:v>
                </c:pt>
                <c:pt idx="26111">
                  <c:v>813.41</c:v>
                </c:pt>
                <c:pt idx="26112">
                  <c:v>767.06</c:v>
                </c:pt>
                <c:pt idx="26113">
                  <c:v>745.17</c:v>
                </c:pt>
                <c:pt idx="26114">
                  <c:v>736.45</c:v>
                </c:pt>
                <c:pt idx="26115">
                  <c:v>732.39</c:v>
                </c:pt>
                <c:pt idx="26116">
                  <c:v>733.08</c:v>
                </c:pt>
                <c:pt idx="26117">
                  <c:v>766.44</c:v>
                </c:pt>
                <c:pt idx="26118">
                  <c:v>789.82</c:v>
                </c:pt>
                <c:pt idx="26119">
                  <c:v>959.01</c:v>
                </c:pt>
                <c:pt idx="26120">
                  <c:v>1097.8399999999999</c:v>
                </c:pt>
                <c:pt idx="26121">
                  <c:v>1197.07</c:v>
                </c:pt>
                <c:pt idx="26122">
                  <c:v>1243.21</c:v>
                </c:pt>
                <c:pt idx="26123">
                  <c:v>1259.6500000000001</c:v>
                </c:pt>
                <c:pt idx="26124">
                  <c:v>1246.19</c:v>
                </c:pt>
                <c:pt idx="26125">
                  <c:v>1274.48</c:v>
                </c:pt>
                <c:pt idx="26126">
                  <c:v>1239.3499999999999</c:v>
                </c:pt>
                <c:pt idx="26127">
                  <c:v>1209.3499999999999</c:v>
                </c:pt>
                <c:pt idx="26128">
                  <c:v>1148.8900000000001</c:v>
                </c:pt>
                <c:pt idx="26129">
                  <c:v>1065.08</c:v>
                </c:pt>
                <c:pt idx="26130">
                  <c:v>1156.1400000000001</c:v>
                </c:pt>
                <c:pt idx="26131">
                  <c:v>1136.82</c:v>
                </c:pt>
                <c:pt idx="26132">
                  <c:v>1086.31</c:v>
                </c:pt>
                <c:pt idx="26133">
                  <c:v>990.95</c:v>
                </c:pt>
                <c:pt idx="26134">
                  <c:v>927.42</c:v>
                </c:pt>
                <c:pt idx="26135">
                  <c:v>859.19</c:v>
                </c:pt>
                <c:pt idx="26136">
                  <c:v>831.78</c:v>
                </c:pt>
                <c:pt idx="26137">
                  <c:v>787.5</c:v>
                </c:pt>
                <c:pt idx="26138">
                  <c:v>777.34</c:v>
                </c:pt>
                <c:pt idx="26139">
                  <c:v>772.16</c:v>
                </c:pt>
                <c:pt idx="26140">
                  <c:v>759.9</c:v>
                </c:pt>
                <c:pt idx="26141">
                  <c:v>793.46</c:v>
                </c:pt>
                <c:pt idx="26142">
                  <c:v>806.49</c:v>
                </c:pt>
                <c:pt idx="26143">
                  <c:v>979.89</c:v>
                </c:pt>
                <c:pt idx="26144">
                  <c:v>1147.4000000000001</c:v>
                </c:pt>
                <c:pt idx="26145">
                  <c:v>1253.8900000000001</c:v>
                </c:pt>
                <c:pt idx="26146">
                  <c:v>1289.47</c:v>
                </c:pt>
                <c:pt idx="26147">
                  <c:v>1283.44</c:v>
                </c:pt>
                <c:pt idx="26148">
                  <c:v>1285.6300000000001</c:v>
                </c:pt>
                <c:pt idx="26149">
                  <c:v>1304.02</c:v>
                </c:pt>
                <c:pt idx="26150">
                  <c:v>1276.0999999999999</c:v>
                </c:pt>
                <c:pt idx="26151">
                  <c:v>1238.3499999999999</c:v>
                </c:pt>
                <c:pt idx="26152">
                  <c:v>1151</c:v>
                </c:pt>
                <c:pt idx="26153">
                  <c:v>1073.0999999999999</c:v>
                </c:pt>
                <c:pt idx="26154">
                  <c:v>1171.48</c:v>
                </c:pt>
                <c:pt idx="26155">
                  <c:v>1147.32</c:v>
                </c:pt>
                <c:pt idx="26156">
                  <c:v>1097.73</c:v>
                </c:pt>
                <c:pt idx="26157">
                  <c:v>1020.42</c:v>
                </c:pt>
                <c:pt idx="26158">
                  <c:v>953.76</c:v>
                </c:pt>
                <c:pt idx="26159">
                  <c:v>895.61</c:v>
                </c:pt>
                <c:pt idx="26160">
                  <c:v>843.51</c:v>
                </c:pt>
                <c:pt idx="26161">
                  <c:v>810.57</c:v>
                </c:pt>
                <c:pt idx="26162">
                  <c:v>791.15</c:v>
                </c:pt>
                <c:pt idx="26163">
                  <c:v>776.9</c:v>
                </c:pt>
                <c:pt idx="26164">
                  <c:v>783.41</c:v>
                </c:pt>
                <c:pt idx="26165">
                  <c:v>813.82</c:v>
                </c:pt>
                <c:pt idx="26166">
                  <c:v>823.22</c:v>
                </c:pt>
                <c:pt idx="26167">
                  <c:v>985.31</c:v>
                </c:pt>
                <c:pt idx="26168">
                  <c:v>1116.53</c:v>
                </c:pt>
                <c:pt idx="26169">
                  <c:v>1222.18</c:v>
                </c:pt>
                <c:pt idx="26170">
                  <c:v>1264.3499999999999</c:v>
                </c:pt>
                <c:pt idx="26171">
                  <c:v>1270.94</c:v>
                </c:pt>
                <c:pt idx="26172">
                  <c:v>1277.04</c:v>
                </c:pt>
                <c:pt idx="26173">
                  <c:v>1289.58</c:v>
                </c:pt>
                <c:pt idx="26174">
                  <c:v>1248.49</c:v>
                </c:pt>
                <c:pt idx="26175">
                  <c:v>1226.58</c:v>
                </c:pt>
                <c:pt idx="26176">
                  <c:v>1128.81</c:v>
                </c:pt>
                <c:pt idx="26177">
                  <c:v>1086.3499999999999</c:v>
                </c:pt>
                <c:pt idx="26178">
                  <c:v>1172.69</c:v>
                </c:pt>
                <c:pt idx="26179">
                  <c:v>1151.67</c:v>
                </c:pt>
                <c:pt idx="26180">
                  <c:v>1116.21</c:v>
                </c:pt>
                <c:pt idx="26181">
                  <c:v>1037.71</c:v>
                </c:pt>
                <c:pt idx="26182">
                  <c:v>969.37</c:v>
                </c:pt>
                <c:pt idx="26183">
                  <c:v>911.89</c:v>
                </c:pt>
                <c:pt idx="26184">
                  <c:v>851.77</c:v>
                </c:pt>
                <c:pt idx="26185">
                  <c:v>820.1</c:v>
                </c:pt>
                <c:pt idx="26186">
                  <c:v>811.87</c:v>
                </c:pt>
                <c:pt idx="26187">
                  <c:v>787.89</c:v>
                </c:pt>
                <c:pt idx="26188">
                  <c:v>787.92</c:v>
                </c:pt>
                <c:pt idx="26189">
                  <c:v>794.81</c:v>
                </c:pt>
                <c:pt idx="26190">
                  <c:v>782.41</c:v>
                </c:pt>
                <c:pt idx="26191">
                  <c:v>861.4</c:v>
                </c:pt>
                <c:pt idx="26192">
                  <c:v>976.84</c:v>
                </c:pt>
                <c:pt idx="26193">
                  <c:v>1073.49</c:v>
                </c:pt>
                <c:pt idx="26194">
                  <c:v>1096.2</c:v>
                </c:pt>
                <c:pt idx="26195">
                  <c:v>1097.71</c:v>
                </c:pt>
                <c:pt idx="26196">
                  <c:v>1074.42</c:v>
                </c:pt>
                <c:pt idx="26197">
                  <c:v>1066.54</c:v>
                </c:pt>
                <c:pt idx="26198">
                  <c:v>1043.21</c:v>
                </c:pt>
                <c:pt idx="26199">
                  <c:v>1018.45</c:v>
                </c:pt>
                <c:pt idx="26200">
                  <c:v>990.42</c:v>
                </c:pt>
                <c:pt idx="26201">
                  <c:v>988.99</c:v>
                </c:pt>
                <c:pt idx="26202">
                  <c:v>1116.6099999999999</c:v>
                </c:pt>
                <c:pt idx="26203">
                  <c:v>1096.17</c:v>
                </c:pt>
                <c:pt idx="26204">
                  <c:v>1067.8599999999999</c:v>
                </c:pt>
                <c:pt idx="26205">
                  <c:v>1011.64</c:v>
                </c:pt>
                <c:pt idx="26206">
                  <c:v>950.71</c:v>
                </c:pt>
                <c:pt idx="26207">
                  <c:v>901.9</c:v>
                </c:pt>
                <c:pt idx="26208">
                  <c:v>845.85</c:v>
                </c:pt>
                <c:pt idx="26209">
                  <c:v>812.05</c:v>
                </c:pt>
                <c:pt idx="26210">
                  <c:v>792.5</c:v>
                </c:pt>
                <c:pt idx="26211">
                  <c:v>778.25</c:v>
                </c:pt>
                <c:pt idx="26212">
                  <c:v>765.91</c:v>
                </c:pt>
                <c:pt idx="26213">
                  <c:v>784.88</c:v>
                </c:pt>
                <c:pt idx="26214">
                  <c:v>744.88</c:v>
                </c:pt>
                <c:pt idx="26215">
                  <c:v>791.31</c:v>
                </c:pt>
                <c:pt idx="26216">
                  <c:v>848.15</c:v>
                </c:pt>
                <c:pt idx="26217">
                  <c:v>914.71</c:v>
                </c:pt>
                <c:pt idx="26218">
                  <c:v>946.19</c:v>
                </c:pt>
                <c:pt idx="26219">
                  <c:v>963.34</c:v>
                </c:pt>
                <c:pt idx="26220">
                  <c:v>964.78</c:v>
                </c:pt>
                <c:pt idx="26221">
                  <c:v>955.33</c:v>
                </c:pt>
                <c:pt idx="26222">
                  <c:v>953</c:v>
                </c:pt>
                <c:pt idx="26223">
                  <c:v>937.79</c:v>
                </c:pt>
                <c:pt idx="26224">
                  <c:v>923.25</c:v>
                </c:pt>
                <c:pt idx="26225">
                  <c:v>935.92</c:v>
                </c:pt>
                <c:pt idx="26226">
                  <c:v>1059.3499999999999</c:v>
                </c:pt>
                <c:pt idx="26227">
                  <c:v>1052.42</c:v>
                </c:pt>
                <c:pt idx="26228">
                  <c:v>1040.08</c:v>
                </c:pt>
                <c:pt idx="26229">
                  <c:v>988.12</c:v>
                </c:pt>
                <c:pt idx="26230">
                  <c:v>938.82</c:v>
                </c:pt>
                <c:pt idx="26231">
                  <c:v>884.79</c:v>
                </c:pt>
                <c:pt idx="26232">
                  <c:v>844.28</c:v>
                </c:pt>
                <c:pt idx="26233">
                  <c:v>805.79</c:v>
                </c:pt>
                <c:pt idx="26234">
                  <c:v>783.98</c:v>
                </c:pt>
                <c:pt idx="26235">
                  <c:v>775.48</c:v>
                </c:pt>
                <c:pt idx="26236">
                  <c:v>776.32</c:v>
                </c:pt>
                <c:pt idx="26237">
                  <c:v>793.4</c:v>
                </c:pt>
                <c:pt idx="26238">
                  <c:v>797.16</c:v>
                </c:pt>
                <c:pt idx="26239">
                  <c:v>926.5</c:v>
                </c:pt>
                <c:pt idx="26240">
                  <c:v>1048.33</c:v>
                </c:pt>
                <c:pt idx="26241">
                  <c:v>1104.6099999999999</c:v>
                </c:pt>
                <c:pt idx="26242">
                  <c:v>1134.3699999999999</c:v>
                </c:pt>
                <c:pt idx="26243">
                  <c:v>1106.8</c:v>
                </c:pt>
                <c:pt idx="26244">
                  <c:v>1065.95</c:v>
                </c:pt>
                <c:pt idx="26245">
                  <c:v>1057.3499999999999</c:v>
                </c:pt>
                <c:pt idx="26246">
                  <c:v>1040.94</c:v>
                </c:pt>
                <c:pt idx="26247">
                  <c:v>1014.83</c:v>
                </c:pt>
                <c:pt idx="26248">
                  <c:v>992.6</c:v>
                </c:pt>
                <c:pt idx="26249">
                  <c:v>982.69</c:v>
                </c:pt>
                <c:pt idx="26250">
                  <c:v>1110.98</c:v>
                </c:pt>
                <c:pt idx="26251">
                  <c:v>1092.23</c:v>
                </c:pt>
                <c:pt idx="26252">
                  <c:v>1057.1500000000001</c:v>
                </c:pt>
                <c:pt idx="26253">
                  <c:v>1019.02</c:v>
                </c:pt>
                <c:pt idx="26254">
                  <c:v>977.03</c:v>
                </c:pt>
                <c:pt idx="26255">
                  <c:v>923.42</c:v>
                </c:pt>
                <c:pt idx="26256">
                  <c:v>893.09</c:v>
                </c:pt>
                <c:pt idx="26257">
                  <c:v>861.8</c:v>
                </c:pt>
                <c:pt idx="26258">
                  <c:v>842.05</c:v>
                </c:pt>
                <c:pt idx="26259">
                  <c:v>811.53</c:v>
                </c:pt>
                <c:pt idx="26260">
                  <c:v>792.49</c:v>
                </c:pt>
                <c:pt idx="26261">
                  <c:v>777.89</c:v>
                </c:pt>
                <c:pt idx="26262">
                  <c:v>721.41</c:v>
                </c:pt>
                <c:pt idx="26263">
                  <c:v>737.1</c:v>
                </c:pt>
                <c:pt idx="26264">
                  <c:v>774.65</c:v>
                </c:pt>
                <c:pt idx="26265">
                  <c:v>801.38</c:v>
                </c:pt>
                <c:pt idx="26266">
                  <c:v>826.44</c:v>
                </c:pt>
                <c:pt idx="26267">
                  <c:v>839.2</c:v>
                </c:pt>
                <c:pt idx="26268">
                  <c:v>839.37</c:v>
                </c:pt>
                <c:pt idx="26269">
                  <c:v>836.9</c:v>
                </c:pt>
                <c:pt idx="26270">
                  <c:v>827.43</c:v>
                </c:pt>
                <c:pt idx="26271">
                  <c:v>822.58</c:v>
                </c:pt>
                <c:pt idx="26272">
                  <c:v>803.76</c:v>
                </c:pt>
                <c:pt idx="26273">
                  <c:v>811.03</c:v>
                </c:pt>
                <c:pt idx="26274">
                  <c:v>946.41</c:v>
                </c:pt>
                <c:pt idx="26275">
                  <c:v>969.43</c:v>
                </c:pt>
                <c:pt idx="26276">
                  <c:v>957.11</c:v>
                </c:pt>
                <c:pt idx="26277">
                  <c:v>932.07</c:v>
                </c:pt>
                <c:pt idx="26278">
                  <c:v>890.12</c:v>
                </c:pt>
                <c:pt idx="26279">
                  <c:v>852.26</c:v>
                </c:pt>
                <c:pt idx="26280">
                  <c:v>809.88</c:v>
                </c:pt>
                <c:pt idx="26281">
                  <c:v>779.84</c:v>
                </c:pt>
                <c:pt idx="26282">
                  <c:v>763.74</c:v>
                </c:pt>
                <c:pt idx="26283">
                  <c:v>745.71</c:v>
                </c:pt>
                <c:pt idx="26284">
                  <c:v>747.89</c:v>
                </c:pt>
                <c:pt idx="26285">
                  <c:v>774.62</c:v>
                </c:pt>
                <c:pt idx="26286">
                  <c:v>795.29</c:v>
                </c:pt>
                <c:pt idx="26287">
                  <c:v>977.51</c:v>
                </c:pt>
                <c:pt idx="26288">
                  <c:v>1140.72</c:v>
                </c:pt>
                <c:pt idx="26289">
                  <c:v>1223.4100000000001</c:v>
                </c:pt>
                <c:pt idx="26290">
                  <c:v>1272.96</c:v>
                </c:pt>
                <c:pt idx="26291">
                  <c:v>1293.17</c:v>
                </c:pt>
                <c:pt idx="26292">
                  <c:v>1287.05</c:v>
                </c:pt>
                <c:pt idx="26293">
                  <c:v>1296.83</c:v>
                </c:pt>
                <c:pt idx="26294">
                  <c:v>1279.3800000000001</c:v>
                </c:pt>
                <c:pt idx="26295">
                  <c:v>1220.8900000000001</c:v>
                </c:pt>
                <c:pt idx="26296">
                  <c:v>1142.07</c:v>
                </c:pt>
                <c:pt idx="26297">
                  <c:v>1048.6500000000001</c:v>
                </c:pt>
                <c:pt idx="26298">
                  <c:v>1148.23</c:v>
                </c:pt>
                <c:pt idx="26299">
                  <c:v>1119.05</c:v>
                </c:pt>
                <c:pt idx="26300">
                  <c:v>1081.48</c:v>
                </c:pt>
                <c:pt idx="26301">
                  <c:v>1037.44</c:v>
                </c:pt>
                <c:pt idx="26302">
                  <c:v>970.69</c:v>
                </c:pt>
                <c:pt idx="26303">
                  <c:v>918.01</c:v>
                </c:pt>
                <c:pt idx="26304">
                  <c:v>870.07</c:v>
                </c:pt>
                <c:pt idx="26305">
                  <c:v>838.38</c:v>
                </c:pt>
                <c:pt idx="26306">
                  <c:v>819.33</c:v>
                </c:pt>
                <c:pt idx="26307">
                  <c:v>808.45</c:v>
                </c:pt>
                <c:pt idx="26308">
                  <c:v>808.07</c:v>
                </c:pt>
                <c:pt idx="26309">
                  <c:v>830.25</c:v>
                </c:pt>
                <c:pt idx="26310">
                  <c:v>847.66</c:v>
                </c:pt>
                <c:pt idx="26311">
                  <c:v>1012.72</c:v>
                </c:pt>
                <c:pt idx="26312">
                  <c:v>1146.9000000000001</c:v>
                </c:pt>
                <c:pt idx="26313">
                  <c:v>1211.9100000000001</c:v>
                </c:pt>
                <c:pt idx="26314">
                  <c:v>1272.47</c:v>
                </c:pt>
                <c:pt idx="26315">
                  <c:v>1276.74</c:v>
                </c:pt>
                <c:pt idx="26316">
                  <c:v>1294.22</c:v>
                </c:pt>
                <c:pt idx="26317">
                  <c:v>1311.02</c:v>
                </c:pt>
                <c:pt idx="26318">
                  <c:v>1293.82</c:v>
                </c:pt>
                <c:pt idx="26319">
                  <c:v>1243.28</c:v>
                </c:pt>
                <c:pt idx="26320">
                  <c:v>1151.96</c:v>
                </c:pt>
                <c:pt idx="26321">
                  <c:v>1064.3900000000001</c:v>
                </c:pt>
                <c:pt idx="26322">
                  <c:v>1145.3399999999999</c:v>
                </c:pt>
                <c:pt idx="26323">
                  <c:v>1119.05</c:v>
                </c:pt>
                <c:pt idx="26324">
                  <c:v>1063.77</c:v>
                </c:pt>
                <c:pt idx="26325">
                  <c:v>1024.33</c:v>
                </c:pt>
                <c:pt idx="26326">
                  <c:v>955.99</c:v>
                </c:pt>
                <c:pt idx="26327">
                  <c:v>891.33</c:v>
                </c:pt>
                <c:pt idx="26328">
                  <c:v>854.38</c:v>
                </c:pt>
                <c:pt idx="26329">
                  <c:v>841.91</c:v>
                </c:pt>
                <c:pt idx="26330">
                  <c:v>816.2</c:v>
                </c:pt>
                <c:pt idx="26331">
                  <c:v>810.6</c:v>
                </c:pt>
                <c:pt idx="26332">
                  <c:v>807.31</c:v>
                </c:pt>
                <c:pt idx="26333">
                  <c:v>828.37</c:v>
                </c:pt>
                <c:pt idx="26334">
                  <c:v>849.09</c:v>
                </c:pt>
                <c:pt idx="26335">
                  <c:v>1009.13</c:v>
                </c:pt>
                <c:pt idx="26336">
                  <c:v>1164.08</c:v>
                </c:pt>
                <c:pt idx="26337">
                  <c:v>1241.8900000000001</c:v>
                </c:pt>
                <c:pt idx="26338">
                  <c:v>1293.22</c:v>
                </c:pt>
                <c:pt idx="26339">
                  <c:v>1296.46</c:v>
                </c:pt>
                <c:pt idx="26340">
                  <c:v>1311.1</c:v>
                </c:pt>
                <c:pt idx="26341">
                  <c:v>1322.94</c:v>
                </c:pt>
                <c:pt idx="26342">
                  <c:v>1314.12</c:v>
                </c:pt>
                <c:pt idx="26343">
                  <c:v>1255.0899999999999</c:v>
                </c:pt>
                <c:pt idx="26344">
                  <c:v>1160.52</c:v>
                </c:pt>
                <c:pt idx="26345">
                  <c:v>1081.5899999999999</c:v>
                </c:pt>
                <c:pt idx="26346">
                  <c:v>1162.78</c:v>
                </c:pt>
                <c:pt idx="26347">
                  <c:v>1137.33</c:v>
                </c:pt>
                <c:pt idx="26348">
                  <c:v>1103.68</c:v>
                </c:pt>
                <c:pt idx="26349">
                  <c:v>1036.43</c:v>
                </c:pt>
                <c:pt idx="26350">
                  <c:v>967.13</c:v>
                </c:pt>
                <c:pt idx="26351">
                  <c:v>910.43</c:v>
                </c:pt>
                <c:pt idx="26352">
                  <c:v>869.37</c:v>
                </c:pt>
                <c:pt idx="26353">
                  <c:v>835.73</c:v>
                </c:pt>
                <c:pt idx="26354">
                  <c:v>823.14</c:v>
                </c:pt>
                <c:pt idx="26355">
                  <c:v>801.81</c:v>
                </c:pt>
                <c:pt idx="26356">
                  <c:v>795.5</c:v>
                </c:pt>
                <c:pt idx="26357">
                  <c:v>795.32</c:v>
                </c:pt>
                <c:pt idx="26358">
                  <c:v>772.28</c:v>
                </c:pt>
                <c:pt idx="26359">
                  <c:v>888.47</c:v>
                </c:pt>
                <c:pt idx="26360">
                  <c:v>1012.03</c:v>
                </c:pt>
                <c:pt idx="26361">
                  <c:v>1115.54</c:v>
                </c:pt>
                <c:pt idx="26362">
                  <c:v>1139.29</c:v>
                </c:pt>
                <c:pt idx="26363">
                  <c:v>1136.99</c:v>
                </c:pt>
                <c:pt idx="26364">
                  <c:v>1109.8900000000001</c:v>
                </c:pt>
                <c:pt idx="26365">
                  <c:v>1086.5999999999999</c:v>
                </c:pt>
                <c:pt idx="26366">
                  <c:v>1064.26</c:v>
                </c:pt>
                <c:pt idx="26367">
                  <c:v>1048.8699999999999</c:v>
                </c:pt>
                <c:pt idx="26368">
                  <c:v>1007.35</c:v>
                </c:pt>
                <c:pt idx="26369">
                  <c:v>987.9</c:v>
                </c:pt>
                <c:pt idx="26370">
                  <c:v>1102.69</c:v>
                </c:pt>
                <c:pt idx="26371">
                  <c:v>1092.1500000000001</c:v>
                </c:pt>
                <c:pt idx="26372">
                  <c:v>1049.49</c:v>
                </c:pt>
                <c:pt idx="26373">
                  <c:v>1009.55</c:v>
                </c:pt>
                <c:pt idx="26374">
                  <c:v>955.2</c:v>
                </c:pt>
                <c:pt idx="26375">
                  <c:v>903.07</c:v>
                </c:pt>
                <c:pt idx="26376">
                  <c:v>858.07</c:v>
                </c:pt>
                <c:pt idx="26377">
                  <c:v>828.15</c:v>
                </c:pt>
                <c:pt idx="26378">
                  <c:v>801.3</c:v>
                </c:pt>
                <c:pt idx="26379">
                  <c:v>788.36</c:v>
                </c:pt>
                <c:pt idx="26380">
                  <c:v>774.09</c:v>
                </c:pt>
                <c:pt idx="26381">
                  <c:v>779.55</c:v>
                </c:pt>
                <c:pt idx="26382">
                  <c:v>742.23</c:v>
                </c:pt>
                <c:pt idx="26383">
                  <c:v>768.35</c:v>
                </c:pt>
                <c:pt idx="26384">
                  <c:v>836.73</c:v>
                </c:pt>
                <c:pt idx="26385">
                  <c:v>890.78</c:v>
                </c:pt>
                <c:pt idx="26386">
                  <c:v>933.7</c:v>
                </c:pt>
                <c:pt idx="26387">
                  <c:v>950.76</c:v>
                </c:pt>
                <c:pt idx="26388">
                  <c:v>956.14</c:v>
                </c:pt>
                <c:pt idx="26389">
                  <c:v>958.14</c:v>
                </c:pt>
                <c:pt idx="26390">
                  <c:v>948.75</c:v>
                </c:pt>
                <c:pt idx="26391">
                  <c:v>932.48</c:v>
                </c:pt>
                <c:pt idx="26392">
                  <c:v>906.13</c:v>
                </c:pt>
                <c:pt idx="26393">
                  <c:v>898.28</c:v>
                </c:pt>
                <c:pt idx="26394">
                  <c:v>995.89</c:v>
                </c:pt>
                <c:pt idx="26395">
                  <c:v>988.52</c:v>
                </c:pt>
                <c:pt idx="26396">
                  <c:v>973.42</c:v>
                </c:pt>
                <c:pt idx="26397">
                  <c:v>952.38</c:v>
                </c:pt>
                <c:pt idx="26398">
                  <c:v>931.39</c:v>
                </c:pt>
                <c:pt idx="26399">
                  <c:v>880.63</c:v>
                </c:pt>
                <c:pt idx="26400">
                  <c:v>834.77</c:v>
                </c:pt>
                <c:pt idx="26401">
                  <c:v>808.01</c:v>
                </c:pt>
                <c:pt idx="26402">
                  <c:v>785.07</c:v>
                </c:pt>
                <c:pt idx="26403">
                  <c:v>764.84</c:v>
                </c:pt>
                <c:pt idx="26404">
                  <c:v>766.01</c:v>
                </c:pt>
                <c:pt idx="26405">
                  <c:v>764.33</c:v>
                </c:pt>
                <c:pt idx="26406">
                  <c:v>730.01</c:v>
                </c:pt>
                <c:pt idx="26407">
                  <c:v>789.07</c:v>
                </c:pt>
                <c:pt idx="26408">
                  <c:v>868.24</c:v>
                </c:pt>
                <c:pt idx="26409">
                  <c:v>923.83</c:v>
                </c:pt>
                <c:pt idx="26410">
                  <c:v>982.24</c:v>
                </c:pt>
                <c:pt idx="26411">
                  <c:v>998.5</c:v>
                </c:pt>
                <c:pt idx="26412">
                  <c:v>1003.39</c:v>
                </c:pt>
                <c:pt idx="26413">
                  <c:v>1004.3</c:v>
                </c:pt>
                <c:pt idx="26414">
                  <c:v>984.62</c:v>
                </c:pt>
                <c:pt idx="26415">
                  <c:v>981.64</c:v>
                </c:pt>
                <c:pt idx="26416">
                  <c:v>959</c:v>
                </c:pt>
                <c:pt idx="26417">
                  <c:v>936.08</c:v>
                </c:pt>
                <c:pt idx="26418">
                  <c:v>1037.81</c:v>
                </c:pt>
                <c:pt idx="26419">
                  <c:v>1021.4</c:v>
                </c:pt>
                <c:pt idx="26420">
                  <c:v>1018.94</c:v>
                </c:pt>
                <c:pt idx="26421">
                  <c:v>974.79</c:v>
                </c:pt>
                <c:pt idx="26422">
                  <c:v>910.51</c:v>
                </c:pt>
                <c:pt idx="26423">
                  <c:v>863.53</c:v>
                </c:pt>
                <c:pt idx="26424">
                  <c:v>821.14</c:v>
                </c:pt>
                <c:pt idx="26425">
                  <c:v>793.79</c:v>
                </c:pt>
                <c:pt idx="26426">
                  <c:v>775.84</c:v>
                </c:pt>
                <c:pt idx="26427">
                  <c:v>763.8</c:v>
                </c:pt>
                <c:pt idx="26428">
                  <c:v>768.12</c:v>
                </c:pt>
                <c:pt idx="26429">
                  <c:v>800.4</c:v>
                </c:pt>
                <c:pt idx="26430">
                  <c:v>825.4</c:v>
                </c:pt>
                <c:pt idx="26431">
                  <c:v>1008.56</c:v>
                </c:pt>
                <c:pt idx="26432">
                  <c:v>1171.8</c:v>
                </c:pt>
                <c:pt idx="26433">
                  <c:v>1268.93</c:v>
                </c:pt>
                <c:pt idx="26434">
                  <c:v>1331.74</c:v>
                </c:pt>
                <c:pt idx="26435">
                  <c:v>1342.05</c:v>
                </c:pt>
                <c:pt idx="26436">
                  <c:v>1347.32</c:v>
                </c:pt>
                <c:pt idx="26437">
                  <c:v>1353.92</c:v>
                </c:pt>
                <c:pt idx="26438">
                  <c:v>1357.14</c:v>
                </c:pt>
                <c:pt idx="26439">
                  <c:v>1302.28</c:v>
                </c:pt>
                <c:pt idx="26440">
                  <c:v>1203.49</c:v>
                </c:pt>
                <c:pt idx="26441">
                  <c:v>1084.93</c:v>
                </c:pt>
                <c:pt idx="26442">
                  <c:v>1147.8599999999999</c:v>
                </c:pt>
                <c:pt idx="26443">
                  <c:v>1117.0999999999999</c:v>
                </c:pt>
                <c:pt idx="26444">
                  <c:v>1068.81</c:v>
                </c:pt>
                <c:pt idx="26445">
                  <c:v>1022.28</c:v>
                </c:pt>
                <c:pt idx="26446">
                  <c:v>967.12</c:v>
                </c:pt>
                <c:pt idx="26447">
                  <c:v>898.13</c:v>
                </c:pt>
                <c:pt idx="26448">
                  <c:v>857.43</c:v>
                </c:pt>
                <c:pt idx="26449">
                  <c:v>825.39</c:v>
                </c:pt>
                <c:pt idx="26450">
                  <c:v>805.46</c:v>
                </c:pt>
                <c:pt idx="26451">
                  <c:v>793.65</c:v>
                </c:pt>
                <c:pt idx="26452">
                  <c:v>791.07</c:v>
                </c:pt>
                <c:pt idx="26453">
                  <c:v>812.36</c:v>
                </c:pt>
                <c:pt idx="26454">
                  <c:v>849.6</c:v>
                </c:pt>
                <c:pt idx="26455">
                  <c:v>1021.13</c:v>
                </c:pt>
                <c:pt idx="26456">
                  <c:v>1195.31</c:v>
                </c:pt>
                <c:pt idx="26457">
                  <c:v>1281.03</c:v>
                </c:pt>
                <c:pt idx="26458">
                  <c:v>1326.83</c:v>
                </c:pt>
                <c:pt idx="26459">
                  <c:v>1338.79</c:v>
                </c:pt>
                <c:pt idx="26460">
                  <c:v>1330.46</c:v>
                </c:pt>
                <c:pt idx="26461">
                  <c:v>1353.4</c:v>
                </c:pt>
                <c:pt idx="26462">
                  <c:v>1364.68</c:v>
                </c:pt>
                <c:pt idx="26463">
                  <c:v>1305.58</c:v>
                </c:pt>
                <c:pt idx="26464">
                  <c:v>1202.02</c:v>
                </c:pt>
                <c:pt idx="26465">
                  <c:v>1093.44</c:v>
                </c:pt>
                <c:pt idx="26466">
                  <c:v>1165.8900000000001</c:v>
                </c:pt>
                <c:pt idx="26467">
                  <c:v>1131.29</c:v>
                </c:pt>
                <c:pt idx="26468">
                  <c:v>1089.01</c:v>
                </c:pt>
                <c:pt idx="26469">
                  <c:v>1037.96</c:v>
                </c:pt>
                <c:pt idx="26470">
                  <c:v>976.83</c:v>
                </c:pt>
                <c:pt idx="26471">
                  <c:v>920.42</c:v>
                </c:pt>
                <c:pt idx="26472">
                  <c:v>867.56</c:v>
                </c:pt>
                <c:pt idx="26473">
                  <c:v>838.98</c:v>
                </c:pt>
                <c:pt idx="26474">
                  <c:v>814.08</c:v>
                </c:pt>
                <c:pt idx="26475">
                  <c:v>805.58</c:v>
                </c:pt>
                <c:pt idx="26476">
                  <c:v>805.13</c:v>
                </c:pt>
                <c:pt idx="26477">
                  <c:v>827.52</c:v>
                </c:pt>
                <c:pt idx="26478">
                  <c:v>854.16</c:v>
                </c:pt>
                <c:pt idx="26479">
                  <c:v>1026.75</c:v>
                </c:pt>
                <c:pt idx="26480">
                  <c:v>1174.94</c:v>
                </c:pt>
                <c:pt idx="26481">
                  <c:v>1264.71</c:v>
                </c:pt>
                <c:pt idx="26482">
                  <c:v>1313.22</c:v>
                </c:pt>
                <c:pt idx="26483">
                  <c:v>1310.3499999999999</c:v>
                </c:pt>
                <c:pt idx="26484">
                  <c:v>1312.14</c:v>
                </c:pt>
                <c:pt idx="26485">
                  <c:v>1328.26</c:v>
                </c:pt>
                <c:pt idx="26486">
                  <c:v>1315.15</c:v>
                </c:pt>
                <c:pt idx="26487">
                  <c:v>1273.5</c:v>
                </c:pt>
                <c:pt idx="26488">
                  <c:v>1182.08</c:v>
                </c:pt>
                <c:pt idx="26489">
                  <c:v>1080.8599999999999</c:v>
                </c:pt>
                <c:pt idx="26490">
                  <c:v>1145.26</c:v>
                </c:pt>
                <c:pt idx="26491">
                  <c:v>1113.9000000000001</c:v>
                </c:pt>
                <c:pt idx="26492">
                  <c:v>1075.23</c:v>
                </c:pt>
                <c:pt idx="26493">
                  <c:v>1032.3599999999999</c:v>
                </c:pt>
                <c:pt idx="26494">
                  <c:v>965.17</c:v>
                </c:pt>
                <c:pt idx="26495">
                  <c:v>908.52</c:v>
                </c:pt>
                <c:pt idx="26496">
                  <c:v>849.65</c:v>
                </c:pt>
                <c:pt idx="26497">
                  <c:v>830.03</c:v>
                </c:pt>
                <c:pt idx="26498">
                  <c:v>798.72</c:v>
                </c:pt>
                <c:pt idx="26499">
                  <c:v>784.02</c:v>
                </c:pt>
                <c:pt idx="26500">
                  <c:v>791.93</c:v>
                </c:pt>
                <c:pt idx="26501">
                  <c:v>818.07</c:v>
                </c:pt>
                <c:pt idx="26502">
                  <c:v>835.65</c:v>
                </c:pt>
                <c:pt idx="26503">
                  <c:v>1018.85</c:v>
                </c:pt>
                <c:pt idx="26504">
                  <c:v>1179.7</c:v>
                </c:pt>
                <c:pt idx="26505">
                  <c:v>1271.8800000000001</c:v>
                </c:pt>
                <c:pt idx="26506">
                  <c:v>1314.57</c:v>
                </c:pt>
                <c:pt idx="26507">
                  <c:v>1310.29</c:v>
                </c:pt>
                <c:pt idx="26508">
                  <c:v>1319.82</c:v>
                </c:pt>
                <c:pt idx="26509">
                  <c:v>1340.98</c:v>
                </c:pt>
                <c:pt idx="26510">
                  <c:v>1320.37</c:v>
                </c:pt>
                <c:pt idx="26511">
                  <c:v>1268.9000000000001</c:v>
                </c:pt>
                <c:pt idx="26512">
                  <c:v>1175.8800000000001</c:v>
                </c:pt>
                <c:pt idx="26513">
                  <c:v>1074.79</c:v>
                </c:pt>
                <c:pt idx="26514">
                  <c:v>1138.52</c:v>
                </c:pt>
                <c:pt idx="26515">
                  <c:v>1109.6400000000001</c:v>
                </c:pt>
                <c:pt idx="26516">
                  <c:v>1072.19</c:v>
                </c:pt>
                <c:pt idx="26517">
                  <c:v>1026.6600000000001</c:v>
                </c:pt>
                <c:pt idx="26518">
                  <c:v>976.37</c:v>
                </c:pt>
                <c:pt idx="26519">
                  <c:v>916.59</c:v>
                </c:pt>
                <c:pt idx="26520">
                  <c:v>881.87</c:v>
                </c:pt>
                <c:pt idx="26521">
                  <c:v>852.38</c:v>
                </c:pt>
                <c:pt idx="26522">
                  <c:v>822.9</c:v>
                </c:pt>
                <c:pt idx="26523">
                  <c:v>806.85</c:v>
                </c:pt>
                <c:pt idx="26524">
                  <c:v>804.17</c:v>
                </c:pt>
                <c:pt idx="26525">
                  <c:v>813.47</c:v>
                </c:pt>
                <c:pt idx="26526">
                  <c:v>794.89</c:v>
                </c:pt>
                <c:pt idx="26527">
                  <c:v>899.4</c:v>
                </c:pt>
                <c:pt idx="26528">
                  <c:v>1017.84</c:v>
                </c:pt>
                <c:pt idx="26529">
                  <c:v>1107.22</c:v>
                </c:pt>
                <c:pt idx="26530">
                  <c:v>1136.96</c:v>
                </c:pt>
                <c:pt idx="26531">
                  <c:v>1144.8800000000001</c:v>
                </c:pt>
                <c:pt idx="26532">
                  <c:v>1105.02</c:v>
                </c:pt>
                <c:pt idx="26533">
                  <c:v>1089.46</c:v>
                </c:pt>
                <c:pt idx="26534">
                  <c:v>1065.94</c:v>
                </c:pt>
                <c:pt idx="26535">
                  <c:v>1039.1300000000001</c:v>
                </c:pt>
                <c:pt idx="26536">
                  <c:v>1010.03</c:v>
                </c:pt>
                <c:pt idx="26537">
                  <c:v>972.34</c:v>
                </c:pt>
                <c:pt idx="26538">
                  <c:v>1055.3599999999999</c:v>
                </c:pt>
                <c:pt idx="26539">
                  <c:v>1043.1500000000001</c:v>
                </c:pt>
                <c:pt idx="26540">
                  <c:v>1013.56</c:v>
                </c:pt>
                <c:pt idx="26541">
                  <c:v>963.49</c:v>
                </c:pt>
                <c:pt idx="26542">
                  <c:v>921.46</c:v>
                </c:pt>
                <c:pt idx="26543">
                  <c:v>883.01</c:v>
                </c:pt>
                <c:pt idx="26544">
                  <c:v>829.78</c:v>
                </c:pt>
                <c:pt idx="26545">
                  <c:v>800.71</c:v>
                </c:pt>
                <c:pt idx="26546">
                  <c:v>780.39</c:v>
                </c:pt>
                <c:pt idx="26547">
                  <c:v>760.52</c:v>
                </c:pt>
                <c:pt idx="26548">
                  <c:v>751.39</c:v>
                </c:pt>
                <c:pt idx="26549">
                  <c:v>744.32</c:v>
                </c:pt>
                <c:pt idx="26550">
                  <c:v>708.98</c:v>
                </c:pt>
                <c:pt idx="26551">
                  <c:v>745.36</c:v>
                </c:pt>
                <c:pt idx="26552">
                  <c:v>798.31</c:v>
                </c:pt>
                <c:pt idx="26553">
                  <c:v>854.67</c:v>
                </c:pt>
                <c:pt idx="26554">
                  <c:v>905.3</c:v>
                </c:pt>
                <c:pt idx="26555">
                  <c:v>928.24</c:v>
                </c:pt>
                <c:pt idx="26556">
                  <c:v>936.93</c:v>
                </c:pt>
                <c:pt idx="26557">
                  <c:v>935.97</c:v>
                </c:pt>
                <c:pt idx="26558">
                  <c:v>918.32</c:v>
                </c:pt>
                <c:pt idx="26559">
                  <c:v>924.19</c:v>
                </c:pt>
                <c:pt idx="26560">
                  <c:v>909.44</c:v>
                </c:pt>
                <c:pt idx="26561">
                  <c:v>897.57</c:v>
                </c:pt>
                <c:pt idx="26562">
                  <c:v>1003.5</c:v>
                </c:pt>
                <c:pt idx="26563">
                  <c:v>993.77</c:v>
                </c:pt>
                <c:pt idx="26564">
                  <c:v>988.7</c:v>
                </c:pt>
                <c:pt idx="26565">
                  <c:v>965.68</c:v>
                </c:pt>
                <c:pt idx="26566">
                  <c:v>911.1</c:v>
                </c:pt>
                <c:pt idx="26567">
                  <c:v>863.14</c:v>
                </c:pt>
                <c:pt idx="26568">
                  <c:v>821.02</c:v>
                </c:pt>
                <c:pt idx="26569">
                  <c:v>782.6</c:v>
                </c:pt>
                <c:pt idx="26570">
                  <c:v>770.09</c:v>
                </c:pt>
                <c:pt idx="26571">
                  <c:v>759.41</c:v>
                </c:pt>
                <c:pt idx="26572">
                  <c:v>779.91</c:v>
                </c:pt>
                <c:pt idx="26573">
                  <c:v>778.86</c:v>
                </c:pt>
                <c:pt idx="26574">
                  <c:v>791.58</c:v>
                </c:pt>
                <c:pt idx="26575">
                  <c:v>977.41</c:v>
                </c:pt>
                <c:pt idx="26576">
                  <c:v>1140.49</c:v>
                </c:pt>
                <c:pt idx="26577">
                  <c:v>1239.44</c:v>
                </c:pt>
                <c:pt idx="26578">
                  <c:v>1301.93</c:v>
                </c:pt>
                <c:pt idx="26579">
                  <c:v>1307.18</c:v>
                </c:pt>
                <c:pt idx="26580">
                  <c:v>1308.8499999999999</c:v>
                </c:pt>
                <c:pt idx="26581">
                  <c:v>1323.53</c:v>
                </c:pt>
                <c:pt idx="26582">
                  <c:v>1305.78</c:v>
                </c:pt>
                <c:pt idx="26583">
                  <c:v>1251.02</c:v>
                </c:pt>
                <c:pt idx="26584">
                  <c:v>1139.0899999999999</c:v>
                </c:pt>
                <c:pt idx="26585">
                  <c:v>1053.82</c:v>
                </c:pt>
                <c:pt idx="26586">
                  <c:v>1102.97</c:v>
                </c:pt>
                <c:pt idx="26587">
                  <c:v>1068</c:v>
                </c:pt>
                <c:pt idx="26588">
                  <c:v>1039.5899999999999</c:v>
                </c:pt>
                <c:pt idx="26589">
                  <c:v>986.54</c:v>
                </c:pt>
                <c:pt idx="26590">
                  <c:v>927.14</c:v>
                </c:pt>
                <c:pt idx="26591">
                  <c:v>869.82</c:v>
                </c:pt>
                <c:pt idx="26592">
                  <c:v>826.22</c:v>
                </c:pt>
                <c:pt idx="26593">
                  <c:v>800.37</c:v>
                </c:pt>
                <c:pt idx="26594">
                  <c:v>778.49</c:v>
                </c:pt>
                <c:pt idx="26595">
                  <c:v>777.23</c:v>
                </c:pt>
                <c:pt idx="26596">
                  <c:v>771.84</c:v>
                </c:pt>
                <c:pt idx="26597">
                  <c:v>799.63</c:v>
                </c:pt>
                <c:pt idx="26598">
                  <c:v>818.8</c:v>
                </c:pt>
                <c:pt idx="26599">
                  <c:v>993.58</c:v>
                </c:pt>
                <c:pt idx="26600">
                  <c:v>1136.69</c:v>
                </c:pt>
                <c:pt idx="26601">
                  <c:v>1231.08</c:v>
                </c:pt>
                <c:pt idx="26602">
                  <c:v>1288.95</c:v>
                </c:pt>
                <c:pt idx="26603">
                  <c:v>1287.3</c:v>
                </c:pt>
                <c:pt idx="26604">
                  <c:v>1295.43</c:v>
                </c:pt>
                <c:pt idx="26605">
                  <c:v>1310.29</c:v>
                </c:pt>
                <c:pt idx="26606">
                  <c:v>1293.51</c:v>
                </c:pt>
                <c:pt idx="26607">
                  <c:v>1253.23</c:v>
                </c:pt>
                <c:pt idx="26608">
                  <c:v>1166.73</c:v>
                </c:pt>
                <c:pt idx="26609">
                  <c:v>1041.56</c:v>
                </c:pt>
                <c:pt idx="26610">
                  <c:v>1105.02</c:v>
                </c:pt>
                <c:pt idx="26611">
                  <c:v>1067.8699999999999</c:v>
                </c:pt>
                <c:pt idx="26612">
                  <c:v>1023.3</c:v>
                </c:pt>
                <c:pt idx="26613">
                  <c:v>972.07</c:v>
                </c:pt>
                <c:pt idx="26614">
                  <c:v>909.55</c:v>
                </c:pt>
                <c:pt idx="26615">
                  <c:v>855.27</c:v>
                </c:pt>
                <c:pt idx="26616">
                  <c:v>819.06</c:v>
                </c:pt>
                <c:pt idx="26617">
                  <c:v>789.94</c:v>
                </c:pt>
                <c:pt idx="26618">
                  <c:v>760.17</c:v>
                </c:pt>
                <c:pt idx="26619">
                  <c:v>743.9</c:v>
                </c:pt>
                <c:pt idx="26620">
                  <c:v>738.59</c:v>
                </c:pt>
                <c:pt idx="26621">
                  <c:v>767.06</c:v>
                </c:pt>
                <c:pt idx="26622">
                  <c:v>788.69</c:v>
                </c:pt>
                <c:pt idx="26623">
                  <c:v>949.72</c:v>
                </c:pt>
                <c:pt idx="26624">
                  <c:v>1097.97</c:v>
                </c:pt>
                <c:pt idx="26625">
                  <c:v>1203.06</c:v>
                </c:pt>
                <c:pt idx="26626">
                  <c:v>1262.43</c:v>
                </c:pt>
                <c:pt idx="26627">
                  <c:v>1277.9000000000001</c:v>
                </c:pt>
                <c:pt idx="26628">
                  <c:v>1268.8499999999999</c:v>
                </c:pt>
                <c:pt idx="26629">
                  <c:v>1301.82</c:v>
                </c:pt>
                <c:pt idx="26630">
                  <c:v>1281.3599999999999</c:v>
                </c:pt>
                <c:pt idx="26631">
                  <c:v>1213.82</c:v>
                </c:pt>
                <c:pt idx="26632">
                  <c:v>1127.33</c:v>
                </c:pt>
                <c:pt idx="26633">
                  <c:v>1037.17</c:v>
                </c:pt>
                <c:pt idx="26634">
                  <c:v>1095.5999999999999</c:v>
                </c:pt>
                <c:pt idx="26635">
                  <c:v>1069.07</c:v>
                </c:pt>
                <c:pt idx="26636">
                  <c:v>1011.67</c:v>
                </c:pt>
                <c:pt idx="26637">
                  <c:v>968.36</c:v>
                </c:pt>
                <c:pt idx="26638">
                  <c:v>899.65</c:v>
                </c:pt>
                <c:pt idx="26639">
                  <c:v>858.24</c:v>
                </c:pt>
                <c:pt idx="26640">
                  <c:v>814.43</c:v>
                </c:pt>
                <c:pt idx="26641">
                  <c:v>788.23</c:v>
                </c:pt>
                <c:pt idx="26642">
                  <c:v>760.13</c:v>
                </c:pt>
                <c:pt idx="26643">
                  <c:v>744.22</c:v>
                </c:pt>
                <c:pt idx="26644">
                  <c:v>749.72</c:v>
                </c:pt>
                <c:pt idx="26645">
                  <c:v>779.25</c:v>
                </c:pt>
                <c:pt idx="26646">
                  <c:v>791.67</c:v>
                </c:pt>
                <c:pt idx="26647">
                  <c:v>950.48</c:v>
                </c:pt>
                <c:pt idx="26648">
                  <c:v>1101.0999999999999</c:v>
                </c:pt>
                <c:pt idx="26649">
                  <c:v>1190.3</c:v>
                </c:pt>
                <c:pt idx="26650">
                  <c:v>1242.94</c:v>
                </c:pt>
                <c:pt idx="26651">
                  <c:v>1260.28</c:v>
                </c:pt>
                <c:pt idx="26652">
                  <c:v>1264.76</c:v>
                </c:pt>
                <c:pt idx="26653">
                  <c:v>1282.17</c:v>
                </c:pt>
                <c:pt idx="26654">
                  <c:v>1276.3</c:v>
                </c:pt>
                <c:pt idx="26655">
                  <c:v>1230.74</c:v>
                </c:pt>
                <c:pt idx="26656">
                  <c:v>1141.77</c:v>
                </c:pt>
                <c:pt idx="26657">
                  <c:v>1043.73</c:v>
                </c:pt>
                <c:pt idx="26658">
                  <c:v>1093.95</c:v>
                </c:pt>
                <c:pt idx="26659">
                  <c:v>1071.96</c:v>
                </c:pt>
                <c:pt idx="26660">
                  <c:v>1026.04</c:v>
                </c:pt>
                <c:pt idx="26661">
                  <c:v>976</c:v>
                </c:pt>
                <c:pt idx="26662">
                  <c:v>930.52</c:v>
                </c:pt>
                <c:pt idx="26663">
                  <c:v>873.23</c:v>
                </c:pt>
                <c:pt idx="26664">
                  <c:v>837.22</c:v>
                </c:pt>
                <c:pt idx="26665">
                  <c:v>807.8</c:v>
                </c:pt>
                <c:pt idx="26666">
                  <c:v>781.36</c:v>
                </c:pt>
                <c:pt idx="26667">
                  <c:v>776.14</c:v>
                </c:pt>
                <c:pt idx="26668">
                  <c:v>779.35</c:v>
                </c:pt>
                <c:pt idx="26669">
                  <c:v>803.6</c:v>
                </c:pt>
                <c:pt idx="26670">
                  <c:v>810.84</c:v>
                </c:pt>
                <c:pt idx="26671">
                  <c:v>985.22</c:v>
                </c:pt>
                <c:pt idx="26672">
                  <c:v>1113.3699999999999</c:v>
                </c:pt>
                <c:pt idx="26673">
                  <c:v>1218.75</c:v>
                </c:pt>
                <c:pt idx="26674">
                  <c:v>1274.01</c:v>
                </c:pt>
                <c:pt idx="26675">
                  <c:v>1283.31</c:v>
                </c:pt>
                <c:pt idx="26676">
                  <c:v>1278.6099999999999</c:v>
                </c:pt>
                <c:pt idx="26677">
                  <c:v>1315.5</c:v>
                </c:pt>
                <c:pt idx="26678">
                  <c:v>1292.52</c:v>
                </c:pt>
                <c:pt idx="26679">
                  <c:v>1230.23</c:v>
                </c:pt>
                <c:pt idx="26680">
                  <c:v>1135.1600000000001</c:v>
                </c:pt>
                <c:pt idx="26681">
                  <c:v>1031.6600000000001</c:v>
                </c:pt>
                <c:pt idx="26682">
                  <c:v>1111.7</c:v>
                </c:pt>
                <c:pt idx="26683">
                  <c:v>1089</c:v>
                </c:pt>
                <c:pt idx="26684">
                  <c:v>1046.51</c:v>
                </c:pt>
                <c:pt idx="26685">
                  <c:v>983.82</c:v>
                </c:pt>
                <c:pt idx="26686">
                  <c:v>926.93</c:v>
                </c:pt>
                <c:pt idx="26687">
                  <c:v>878.96</c:v>
                </c:pt>
                <c:pt idx="26688">
                  <c:v>809.9</c:v>
                </c:pt>
                <c:pt idx="26689">
                  <c:v>793.02</c:v>
                </c:pt>
                <c:pt idx="26690">
                  <c:v>769.58</c:v>
                </c:pt>
                <c:pt idx="26691">
                  <c:v>755.44</c:v>
                </c:pt>
                <c:pt idx="26692">
                  <c:v>746.47</c:v>
                </c:pt>
                <c:pt idx="26693">
                  <c:v>756.98</c:v>
                </c:pt>
                <c:pt idx="26694">
                  <c:v>750.54</c:v>
                </c:pt>
                <c:pt idx="26695">
                  <c:v>843.85</c:v>
                </c:pt>
                <c:pt idx="26696">
                  <c:v>993.16</c:v>
                </c:pt>
                <c:pt idx="26697">
                  <c:v>1076.6600000000001</c:v>
                </c:pt>
                <c:pt idx="26698">
                  <c:v>1115.55</c:v>
                </c:pt>
                <c:pt idx="26699">
                  <c:v>1108.21</c:v>
                </c:pt>
                <c:pt idx="26700">
                  <c:v>1063.3900000000001</c:v>
                </c:pt>
                <c:pt idx="26701">
                  <c:v>1074</c:v>
                </c:pt>
                <c:pt idx="26702">
                  <c:v>1044.3399999999999</c:v>
                </c:pt>
                <c:pt idx="26703">
                  <c:v>1020.24</c:v>
                </c:pt>
                <c:pt idx="26704">
                  <c:v>983.76</c:v>
                </c:pt>
                <c:pt idx="26705">
                  <c:v>944.02</c:v>
                </c:pt>
                <c:pt idx="26706">
                  <c:v>1052.3800000000001</c:v>
                </c:pt>
                <c:pt idx="26707">
                  <c:v>1050.6400000000001</c:v>
                </c:pt>
                <c:pt idx="26708">
                  <c:v>1005.27</c:v>
                </c:pt>
                <c:pt idx="26709">
                  <c:v>961.33</c:v>
                </c:pt>
                <c:pt idx="26710">
                  <c:v>919.05</c:v>
                </c:pt>
                <c:pt idx="26711">
                  <c:v>876.43</c:v>
                </c:pt>
                <c:pt idx="26712">
                  <c:v>817.18</c:v>
                </c:pt>
                <c:pt idx="26713">
                  <c:v>783.4</c:v>
                </c:pt>
                <c:pt idx="26714">
                  <c:v>762.37</c:v>
                </c:pt>
                <c:pt idx="26715">
                  <c:v>751.9</c:v>
                </c:pt>
                <c:pt idx="26716">
                  <c:v>745.85</c:v>
                </c:pt>
                <c:pt idx="26717">
                  <c:v>740.31</c:v>
                </c:pt>
                <c:pt idx="26718">
                  <c:v>707.31</c:v>
                </c:pt>
                <c:pt idx="26719">
                  <c:v>742.92</c:v>
                </c:pt>
                <c:pt idx="26720">
                  <c:v>793.2</c:v>
                </c:pt>
                <c:pt idx="26721">
                  <c:v>843.46</c:v>
                </c:pt>
                <c:pt idx="26722">
                  <c:v>899.01</c:v>
                </c:pt>
                <c:pt idx="26723">
                  <c:v>922.87</c:v>
                </c:pt>
                <c:pt idx="26724">
                  <c:v>949.33</c:v>
                </c:pt>
                <c:pt idx="26725">
                  <c:v>945.13</c:v>
                </c:pt>
                <c:pt idx="26726">
                  <c:v>938.99</c:v>
                </c:pt>
                <c:pt idx="26727">
                  <c:v>931.12</c:v>
                </c:pt>
                <c:pt idx="26728">
                  <c:v>911.8</c:v>
                </c:pt>
                <c:pt idx="26729">
                  <c:v>903.59</c:v>
                </c:pt>
                <c:pt idx="26730">
                  <c:v>977.7</c:v>
                </c:pt>
                <c:pt idx="26731">
                  <c:v>983.72</c:v>
                </c:pt>
                <c:pt idx="26732">
                  <c:v>963.91</c:v>
                </c:pt>
                <c:pt idx="26733">
                  <c:v>942.95</c:v>
                </c:pt>
                <c:pt idx="26734">
                  <c:v>894.16</c:v>
                </c:pt>
                <c:pt idx="26735">
                  <c:v>838.37</c:v>
                </c:pt>
                <c:pt idx="26736">
                  <c:v>811.78</c:v>
                </c:pt>
                <c:pt idx="26737">
                  <c:v>784.8</c:v>
                </c:pt>
                <c:pt idx="26738">
                  <c:v>761.43</c:v>
                </c:pt>
                <c:pt idx="26739">
                  <c:v>749.74</c:v>
                </c:pt>
                <c:pt idx="26740">
                  <c:v>752.6</c:v>
                </c:pt>
                <c:pt idx="26741">
                  <c:v>783.73</c:v>
                </c:pt>
                <c:pt idx="26742">
                  <c:v>811.15</c:v>
                </c:pt>
                <c:pt idx="26743">
                  <c:v>994.07</c:v>
                </c:pt>
                <c:pt idx="26744">
                  <c:v>1154.3399999999999</c:v>
                </c:pt>
                <c:pt idx="26745">
                  <c:v>1248.6500000000001</c:v>
                </c:pt>
                <c:pt idx="26746">
                  <c:v>1296.22</c:v>
                </c:pt>
                <c:pt idx="26747">
                  <c:v>1305.4000000000001</c:v>
                </c:pt>
                <c:pt idx="26748">
                  <c:v>1301.04</c:v>
                </c:pt>
                <c:pt idx="26749">
                  <c:v>1328.57</c:v>
                </c:pt>
                <c:pt idx="26750">
                  <c:v>1309.4000000000001</c:v>
                </c:pt>
                <c:pt idx="26751">
                  <c:v>1260.1500000000001</c:v>
                </c:pt>
                <c:pt idx="26752">
                  <c:v>1159.97</c:v>
                </c:pt>
                <c:pt idx="26753">
                  <c:v>1047.82</c:v>
                </c:pt>
                <c:pt idx="26754">
                  <c:v>1109.71</c:v>
                </c:pt>
                <c:pt idx="26755">
                  <c:v>1079.01</c:v>
                </c:pt>
                <c:pt idx="26756">
                  <c:v>1041.67</c:v>
                </c:pt>
                <c:pt idx="26757">
                  <c:v>995.26</c:v>
                </c:pt>
                <c:pt idx="26758">
                  <c:v>923.1</c:v>
                </c:pt>
                <c:pt idx="26759">
                  <c:v>871.4</c:v>
                </c:pt>
                <c:pt idx="26760">
                  <c:v>830.52</c:v>
                </c:pt>
                <c:pt idx="26761">
                  <c:v>800.58</c:v>
                </c:pt>
                <c:pt idx="26762">
                  <c:v>783.96</c:v>
                </c:pt>
                <c:pt idx="26763">
                  <c:v>775.53</c:v>
                </c:pt>
                <c:pt idx="26764">
                  <c:v>785.69</c:v>
                </c:pt>
                <c:pt idx="26765">
                  <c:v>809.49</c:v>
                </c:pt>
                <c:pt idx="26766">
                  <c:v>833.13</c:v>
                </c:pt>
                <c:pt idx="26767">
                  <c:v>994.67</c:v>
                </c:pt>
                <c:pt idx="26768">
                  <c:v>1158.44</c:v>
                </c:pt>
                <c:pt idx="26769">
                  <c:v>1257.77</c:v>
                </c:pt>
                <c:pt idx="26770">
                  <c:v>1300.73</c:v>
                </c:pt>
                <c:pt idx="26771">
                  <c:v>1305.9100000000001</c:v>
                </c:pt>
                <c:pt idx="26772">
                  <c:v>1306.42</c:v>
                </c:pt>
                <c:pt idx="26773">
                  <c:v>1326.78</c:v>
                </c:pt>
                <c:pt idx="26774">
                  <c:v>1312.79</c:v>
                </c:pt>
                <c:pt idx="26775">
                  <c:v>1252.78</c:v>
                </c:pt>
                <c:pt idx="26776">
                  <c:v>1156.04</c:v>
                </c:pt>
                <c:pt idx="26777">
                  <c:v>1053.82</c:v>
                </c:pt>
                <c:pt idx="26778">
                  <c:v>1107.81</c:v>
                </c:pt>
                <c:pt idx="26779">
                  <c:v>1085.0999999999999</c:v>
                </c:pt>
                <c:pt idx="26780">
                  <c:v>1043.3399999999999</c:v>
                </c:pt>
                <c:pt idx="26781">
                  <c:v>997.6</c:v>
                </c:pt>
                <c:pt idx="26782">
                  <c:v>932.93</c:v>
                </c:pt>
                <c:pt idx="26783">
                  <c:v>880.27</c:v>
                </c:pt>
                <c:pt idx="26784">
                  <c:v>841.45</c:v>
                </c:pt>
                <c:pt idx="26785">
                  <c:v>812.35</c:v>
                </c:pt>
                <c:pt idx="26786">
                  <c:v>790.94</c:v>
                </c:pt>
                <c:pt idx="26787">
                  <c:v>783.71</c:v>
                </c:pt>
                <c:pt idx="26788">
                  <c:v>787.65</c:v>
                </c:pt>
                <c:pt idx="26789">
                  <c:v>816.15</c:v>
                </c:pt>
                <c:pt idx="26790">
                  <c:v>834.45</c:v>
                </c:pt>
                <c:pt idx="26791">
                  <c:v>988.62</c:v>
                </c:pt>
                <c:pt idx="26792">
                  <c:v>1144.0999999999999</c:v>
                </c:pt>
                <c:pt idx="26793">
                  <c:v>1234</c:v>
                </c:pt>
                <c:pt idx="26794">
                  <c:v>1286.1300000000001</c:v>
                </c:pt>
                <c:pt idx="26795">
                  <c:v>1295.27</c:v>
                </c:pt>
                <c:pt idx="26796">
                  <c:v>1307.76</c:v>
                </c:pt>
                <c:pt idx="26797">
                  <c:v>1318.79</c:v>
                </c:pt>
                <c:pt idx="26798">
                  <c:v>1305.8800000000001</c:v>
                </c:pt>
                <c:pt idx="26799">
                  <c:v>1248.67</c:v>
                </c:pt>
                <c:pt idx="26800">
                  <c:v>1160.73</c:v>
                </c:pt>
                <c:pt idx="26801">
                  <c:v>1061.69</c:v>
                </c:pt>
                <c:pt idx="26802">
                  <c:v>1131.45</c:v>
                </c:pt>
                <c:pt idx="26803">
                  <c:v>1104.6199999999999</c:v>
                </c:pt>
                <c:pt idx="26804">
                  <c:v>1055.54</c:v>
                </c:pt>
                <c:pt idx="26805">
                  <c:v>1018.44</c:v>
                </c:pt>
                <c:pt idx="26806">
                  <c:v>943.06</c:v>
                </c:pt>
                <c:pt idx="26807">
                  <c:v>879.91</c:v>
                </c:pt>
                <c:pt idx="26808">
                  <c:v>831.99</c:v>
                </c:pt>
                <c:pt idx="26809">
                  <c:v>813.98</c:v>
                </c:pt>
                <c:pt idx="26810">
                  <c:v>786.02</c:v>
                </c:pt>
                <c:pt idx="26811">
                  <c:v>774.82</c:v>
                </c:pt>
                <c:pt idx="26812">
                  <c:v>782.46</c:v>
                </c:pt>
                <c:pt idx="26813">
                  <c:v>804.77</c:v>
                </c:pt>
                <c:pt idx="26814">
                  <c:v>837.29</c:v>
                </c:pt>
                <c:pt idx="26815">
                  <c:v>996.01</c:v>
                </c:pt>
                <c:pt idx="26816">
                  <c:v>1145.07</c:v>
                </c:pt>
                <c:pt idx="26817">
                  <c:v>1239.81</c:v>
                </c:pt>
                <c:pt idx="26818">
                  <c:v>1286.29</c:v>
                </c:pt>
                <c:pt idx="26819">
                  <c:v>1290.54</c:v>
                </c:pt>
                <c:pt idx="26820">
                  <c:v>1289.3399999999999</c:v>
                </c:pt>
                <c:pt idx="26821">
                  <c:v>1315.55</c:v>
                </c:pt>
                <c:pt idx="26822">
                  <c:v>1304.94</c:v>
                </c:pt>
                <c:pt idx="26823">
                  <c:v>1266.25</c:v>
                </c:pt>
                <c:pt idx="26824">
                  <c:v>1165.4100000000001</c:v>
                </c:pt>
                <c:pt idx="26825">
                  <c:v>1061.7</c:v>
                </c:pt>
                <c:pt idx="26826">
                  <c:v>1132.06</c:v>
                </c:pt>
                <c:pt idx="26827">
                  <c:v>1094.3499999999999</c:v>
                </c:pt>
                <c:pt idx="26828">
                  <c:v>1039.52</c:v>
                </c:pt>
                <c:pt idx="26829">
                  <c:v>1000.31</c:v>
                </c:pt>
                <c:pt idx="26830">
                  <c:v>938.64</c:v>
                </c:pt>
                <c:pt idx="26831">
                  <c:v>878.78</c:v>
                </c:pt>
                <c:pt idx="26832">
                  <c:v>831.32</c:v>
                </c:pt>
                <c:pt idx="26833">
                  <c:v>800.3</c:v>
                </c:pt>
                <c:pt idx="26834">
                  <c:v>785.5</c:v>
                </c:pt>
                <c:pt idx="26835">
                  <c:v>771.51</c:v>
                </c:pt>
                <c:pt idx="26836">
                  <c:v>777.01</c:v>
                </c:pt>
                <c:pt idx="26837">
                  <c:v>804.71</c:v>
                </c:pt>
                <c:pt idx="26838">
                  <c:v>820.26</c:v>
                </c:pt>
                <c:pt idx="26839">
                  <c:v>979.88</c:v>
                </c:pt>
                <c:pt idx="26840">
                  <c:v>1138.26</c:v>
                </c:pt>
                <c:pt idx="26841">
                  <c:v>1223.05</c:v>
                </c:pt>
                <c:pt idx="26842">
                  <c:v>1289.1500000000001</c:v>
                </c:pt>
                <c:pt idx="26843">
                  <c:v>1288.58</c:v>
                </c:pt>
                <c:pt idx="26844">
                  <c:v>1279.6500000000001</c:v>
                </c:pt>
                <c:pt idx="26845">
                  <c:v>1307.1600000000001</c:v>
                </c:pt>
                <c:pt idx="26846">
                  <c:v>1282.42</c:v>
                </c:pt>
                <c:pt idx="26847">
                  <c:v>1231.8499999999999</c:v>
                </c:pt>
                <c:pt idx="26848">
                  <c:v>1147.4000000000001</c:v>
                </c:pt>
                <c:pt idx="26849">
                  <c:v>1049.9100000000001</c:v>
                </c:pt>
                <c:pt idx="26850">
                  <c:v>1114.44</c:v>
                </c:pt>
                <c:pt idx="26851">
                  <c:v>1088.0899999999999</c:v>
                </c:pt>
                <c:pt idx="26852">
                  <c:v>1042.96</c:v>
                </c:pt>
                <c:pt idx="26853">
                  <c:v>981.88</c:v>
                </c:pt>
                <c:pt idx="26854">
                  <c:v>929.96</c:v>
                </c:pt>
                <c:pt idx="26855">
                  <c:v>878.29</c:v>
                </c:pt>
                <c:pt idx="26856">
                  <c:v>832.58</c:v>
                </c:pt>
                <c:pt idx="26857">
                  <c:v>812.86</c:v>
                </c:pt>
                <c:pt idx="26858">
                  <c:v>791.88</c:v>
                </c:pt>
                <c:pt idx="26859">
                  <c:v>780.62</c:v>
                </c:pt>
                <c:pt idx="26860">
                  <c:v>780.88</c:v>
                </c:pt>
                <c:pt idx="26861">
                  <c:v>784.46</c:v>
                </c:pt>
                <c:pt idx="26862">
                  <c:v>774.74</c:v>
                </c:pt>
                <c:pt idx="26863">
                  <c:v>874.69</c:v>
                </c:pt>
                <c:pt idx="26864">
                  <c:v>1006.12</c:v>
                </c:pt>
                <c:pt idx="26865">
                  <c:v>1103.8399999999999</c:v>
                </c:pt>
                <c:pt idx="26866">
                  <c:v>1153.6600000000001</c:v>
                </c:pt>
                <c:pt idx="26867">
                  <c:v>1149.29</c:v>
                </c:pt>
                <c:pt idx="26868">
                  <c:v>1121.5899999999999</c:v>
                </c:pt>
                <c:pt idx="26869">
                  <c:v>1092.72</c:v>
                </c:pt>
                <c:pt idx="26870">
                  <c:v>1060.04</c:v>
                </c:pt>
                <c:pt idx="26871">
                  <c:v>1016.89</c:v>
                </c:pt>
                <c:pt idx="26872">
                  <c:v>976.22</c:v>
                </c:pt>
                <c:pt idx="26873">
                  <c:v>955.25</c:v>
                </c:pt>
                <c:pt idx="26874">
                  <c:v>1076.4100000000001</c:v>
                </c:pt>
                <c:pt idx="26875">
                  <c:v>1039.07</c:v>
                </c:pt>
                <c:pt idx="26876">
                  <c:v>996.9</c:v>
                </c:pt>
                <c:pt idx="26877">
                  <c:v>974.5</c:v>
                </c:pt>
                <c:pt idx="26878">
                  <c:v>930.25</c:v>
                </c:pt>
                <c:pt idx="26879">
                  <c:v>885.59</c:v>
                </c:pt>
                <c:pt idx="26880">
                  <c:v>850.38</c:v>
                </c:pt>
                <c:pt idx="26881">
                  <c:v>825.72</c:v>
                </c:pt>
                <c:pt idx="26882">
                  <c:v>798.29</c:v>
                </c:pt>
                <c:pt idx="26883">
                  <c:v>786.42</c:v>
                </c:pt>
                <c:pt idx="26884">
                  <c:v>750.41</c:v>
                </c:pt>
                <c:pt idx="26885">
                  <c:v>743.82</c:v>
                </c:pt>
                <c:pt idx="26886">
                  <c:v>723.82</c:v>
                </c:pt>
                <c:pt idx="26887">
                  <c:v>732.68</c:v>
                </c:pt>
                <c:pt idx="26888">
                  <c:v>802.15</c:v>
                </c:pt>
                <c:pt idx="26889">
                  <c:v>966.63</c:v>
                </c:pt>
                <c:pt idx="26890">
                  <c:v>922.88</c:v>
                </c:pt>
                <c:pt idx="26891">
                  <c:v>943.96</c:v>
                </c:pt>
                <c:pt idx="26892">
                  <c:v>956.01</c:v>
                </c:pt>
                <c:pt idx="26893">
                  <c:v>959.36</c:v>
                </c:pt>
                <c:pt idx="26894">
                  <c:v>949.82</c:v>
                </c:pt>
                <c:pt idx="26895">
                  <c:v>935.83</c:v>
                </c:pt>
                <c:pt idx="26896">
                  <c:v>914.15</c:v>
                </c:pt>
                <c:pt idx="26897">
                  <c:v>893.55</c:v>
                </c:pt>
                <c:pt idx="26898">
                  <c:v>994.97</c:v>
                </c:pt>
                <c:pt idx="26899">
                  <c:v>998.37</c:v>
                </c:pt>
                <c:pt idx="26900">
                  <c:v>987.56</c:v>
                </c:pt>
                <c:pt idx="26901">
                  <c:v>962.4</c:v>
                </c:pt>
                <c:pt idx="26902">
                  <c:v>920.57</c:v>
                </c:pt>
                <c:pt idx="26903">
                  <c:v>871.61</c:v>
                </c:pt>
                <c:pt idx="26904">
                  <c:v>826.67</c:v>
                </c:pt>
                <c:pt idx="26905">
                  <c:v>793.57</c:v>
                </c:pt>
                <c:pt idx="26906">
                  <c:v>772.59</c:v>
                </c:pt>
                <c:pt idx="26907">
                  <c:v>762.16</c:v>
                </c:pt>
                <c:pt idx="26908">
                  <c:v>767.75</c:v>
                </c:pt>
                <c:pt idx="26909">
                  <c:v>793.67</c:v>
                </c:pt>
                <c:pt idx="26910">
                  <c:v>828.7</c:v>
                </c:pt>
                <c:pt idx="26911">
                  <c:v>999.86</c:v>
                </c:pt>
                <c:pt idx="26912">
                  <c:v>1155.21</c:v>
                </c:pt>
                <c:pt idx="26913">
                  <c:v>1258.96</c:v>
                </c:pt>
                <c:pt idx="26914">
                  <c:v>1304.75</c:v>
                </c:pt>
                <c:pt idx="26915">
                  <c:v>1312.91</c:v>
                </c:pt>
                <c:pt idx="26916">
                  <c:v>1324.49</c:v>
                </c:pt>
                <c:pt idx="26917">
                  <c:v>1330.83</c:v>
                </c:pt>
                <c:pt idx="26918">
                  <c:v>1321.88</c:v>
                </c:pt>
                <c:pt idx="26919">
                  <c:v>1283.3</c:v>
                </c:pt>
                <c:pt idx="26920">
                  <c:v>1184.3699999999999</c:v>
                </c:pt>
                <c:pt idx="26921">
                  <c:v>1076.8800000000001</c:v>
                </c:pt>
                <c:pt idx="26922">
                  <c:v>1135.44</c:v>
                </c:pt>
                <c:pt idx="26923">
                  <c:v>1107.92</c:v>
                </c:pt>
                <c:pt idx="26924">
                  <c:v>1052.0899999999999</c:v>
                </c:pt>
                <c:pt idx="26925">
                  <c:v>1013.66</c:v>
                </c:pt>
                <c:pt idx="26926">
                  <c:v>955.95</c:v>
                </c:pt>
                <c:pt idx="26927">
                  <c:v>904.32</c:v>
                </c:pt>
                <c:pt idx="26928">
                  <c:v>858.78</c:v>
                </c:pt>
                <c:pt idx="26929">
                  <c:v>825.57</c:v>
                </c:pt>
                <c:pt idx="26930">
                  <c:v>820.01</c:v>
                </c:pt>
                <c:pt idx="26931">
                  <c:v>809.88</c:v>
                </c:pt>
                <c:pt idx="26932">
                  <c:v>806.97</c:v>
                </c:pt>
                <c:pt idx="26933">
                  <c:v>835.7</c:v>
                </c:pt>
                <c:pt idx="26934">
                  <c:v>863.46</c:v>
                </c:pt>
                <c:pt idx="26935">
                  <c:v>1018.87</c:v>
                </c:pt>
                <c:pt idx="26936">
                  <c:v>1148.21</c:v>
                </c:pt>
                <c:pt idx="26937">
                  <c:v>1218.1300000000001</c:v>
                </c:pt>
                <c:pt idx="26938">
                  <c:v>1265.1400000000001</c:v>
                </c:pt>
                <c:pt idx="26939">
                  <c:v>1283.9100000000001</c:v>
                </c:pt>
                <c:pt idx="26940">
                  <c:v>1294.02</c:v>
                </c:pt>
                <c:pt idx="26941">
                  <c:v>1312.34</c:v>
                </c:pt>
                <c:pt idx="26942">
                  <c:v>1306.1199999999999</c:v>
                </c:pt>
                <c:pt idx="26943">
                  <c:v>1267.52</c:v>
                </c:pt>
                <c:pt idx="26944">
                  <c:v>1175.4100000000001</c:v>
                </c:pt>
                <c:pt idx="26945">
                  <c:v>1086.72</c:v>
                </c:pt>
                <c:pt idx="26946">
                  <c:v>1145.24</c:v>
                </c:pt>
                <c:pt idx="26947">
                  <c:v>1105.1199999999999</c:v>
                </c:pt>
                <c:pt idx="26948">
                  <c:v>1056.44</c:v>
                </c:pt>
                <c:pt idx="26949">
                  <c:v>1005.05</c:v>
                </c:pt>
                <c:pt idx="26950">
                  <c:v>963.84</c:v>
                </c:pt>
                <c:pt idx="26951">
                  <c:v>892.32</c:v>
                </c:pt>
                <c:pt idx="26952">
                  <c:v>852.03</c:v>
                </c:pt>
                <c:pt idx="26953">
                  <c:v>823.18</c:v>
                </c:pt>
                <c:pt idx="26954">
                  <c:v>803.08</c:v>
                </c:pt>
                <c:pt idx="26955">
                  <c:v>791.54</c:v>
                </c:pt>
                <c:pt idx="26956">
                  <c:v>795.89</c:v>
                </c:pt>
                <c:pt idx="26957">
                  <c:v>816.78</c:v>
                </c:pt>
                <c:pt idx="26958">
                  <c:v>841.02</c:v>
                </c:pt>
                <c:pt idx="26959">
                  <c:v>1009.78</c:v>
                </c:pt>
                <c:pt idx="26960">
                  <c:v>1158.23</c:v>
                </c:pt>
                <c:pt idx="26961">
                  <c:v>1254.57</c:v>
                </c:pt>
                <c:pt idx="26962">
                  <c:v>1313.16</c:v>
                </c:pt>
                <c:pt idx="26963">
                  <c:v>1325.11</c:v>
                </c:pt>
                <c:pt idx="26964">
                  <c:v>1327.47</c:v>
                </c:pt>
                <c:pt idx="26965">
                  <c:v>1322.88</c:v>
                </c:pt>
                <c:pt idx="26966">
                  <c:v>1320.66</c:v>
                </c:pt>
                <c:pt idx="26967">
                  <c:v>1273.6400000000001</c:v>
                </c:pt>
                <c:pt idx="26968">
                  <c:v>1193.31</c:v>
                </c:pt>
                <c:pt idx="26969">
                  <c:v>1081.04</c:v>
                </c:pt>
                <c:pt idx="26970">
                  <c:v>1133.01</c:v>
                </c:pt>
                <c:pt idx="26971">
                  <c:v>1105.44</c:v>
                </c:pt>
                <c:pt idx="26972">
                  <c:v>1049.79</c:v>
                </c:pt>
                <c:pt idx="26973">
                  <c:v>1003.51</c:v>
                </c:pt>
                <c:pt idx="26974">
                  <c:v>948.82</c:v>
                </c:pt>
                <c:pt idx="26975">
                  <c:v>896.04</c:v>
                </c:pt>
                <c:pt idx="26976">
                  <c:v>850.2</c:v>
                </c:pt>
                <c:pt idx="26977">
                  <c:v>834.5</c:v>
                </c:pt>
                <c:pt idx="26978">
                  <c:v>811.94</c:v>
                </c:pt>
                <c:pt idx="26979">
                  <c:v>804</c:v>
                </c:pt>
                <c:pt idx="26980">
                  <c:v>812</c:v>
                </c:pt>
                <c:pt idx="26981">
                  <c:v>817.59</c:v>
                </c:pt>
                <c:pt idx="26982">
                  <c:v>851.22</c:v>
                </c:pt>
                <c:pt idx="26983">
                  <c:v>1015.45</c:v>
                </c:pt>
                <c:pt idx="26984">
                  <c:v>1154.2</c:v>
                </c:pt>
                <c:pt idx="26985">
                  <c:v>1246.21</c:v>
                </c:pt>
                <c:pt idx="26986">
                  <c:v>1308.33</c:v>
                </c:pt>
                <c:pt idx="26987">
                  <c:v>1317.62</c:v>
                </c:pt>
                <c:pt idx="26988">
                  <c:v>1314.94</c:v>
                </c:pt>
                <c:pt idx="26989">
                  <c:v>1330.59</c:v>
                </c:pt>
                <c:pt idx="26990">
                  <c:v>1316.97</c:v>
                </c:pt>
                <c:pt idx="26991">
                  <c:v>1269.9100000000001</c:v>
                </c:pt>
                <c:pt idx="26992">
                  <c:v>1187.27</c:v>
                </c:pt>
                <c:pt idx="26993">
                  <c:v>1086.47</c:v>
                </c:pt>
                <c:pt idx="26994">
                  <c:v>1152.56</c:v>
                </c:pt>
                <c:pt idx="26995">
                  <c:v>1126.31</c:v>
                </c:pt>
                <c:pt idx="26996">
                  <c:v>1075.5899999999999</c:v>
                </c:pt>
                <c:pt idx="26997">
                  <c:v>1043.9000000000001</c:v>
                </c:pt>
                <c:pt idx="26998">
                  <c:v>978.64</c:v>
                </c:pt>
                <c:pt idx="26999">
                  <c:v>922.96</c:v>
                </c:pt>
                <c:pt idx="27000">
                  <c:v>878.64</c:v>
                </c:pt>
                <c:pt idx="27001">
                  <c:v>847</c:v>
                </c:pt>
                <c:pt idx="27002">
                  <c:v>818.09</c:v>
                </c:pt>
                <c:pt idx="27003">
                  <c:v>793.16</c:v>
                </c:pt>
                <c:pt idx="27004">
                  <c:v>795.26</c:v>
                </c:pt>
                <c:pt idx="27005">
                  <c:v>825.54</c:v>
                </c:pt>
                <c:pt idx="27006">
                  <c:v>843.04</c:v>
                </c:pt>
                <c:pt idx="27007">
                  <c:v>1011.88</c:v>
                </c:pt>
                <c:pt idx="27008">
                  <c:v>1136.46</c:v>
                </c:pt>
                <c:pt idx="27009">
                  <c:v>1232.3900000000001</c:v>
                </c:pt>
                <c:pt idx="27010">
                  <c:v>1285.55</c:v>
                </c:pt>
                <c:pt idx="27011">
                  <c:v>1291.3800000000001</c:v>
                </c:pt>
                <c:pt idx="27012">
                  <c:v>1283.26</c:v>
                </c:pt>
                <c:pt idx="27013">
                  <c:v>1307.5899999999999</c:v>
                </c:pt>
                <c:pt idx="27014">
                  <c:v>1270.6600000000001</c:v>
                </c:pt>
                <c:pt idx="27015">
                  <c:v>1230.9100000000001</c:v>
                </c:pt>
                <c:pt idx="27016">
                  <c:v>1131.4000000000001</c:v>
                </c:pt>
                <c:pt idx="27017">
                  <c:v>1030.47</c:v>
                </c:pt>
                <c:pt idx="27018">
                  <c:v>1099.3399999999999</c:v>
                </c:pt>
                <c:pt idx="27019">
                  <c:v>1087.6500000000001</c:v>
                </c:pt>
                <c:pt idx="27020">
                  <c:v>1032.94</c:v>
                </c:pt>
                <c:pt idx="27021">
                  <c:v>987.17</c:v>
                </c:pt>
                <c:pt idx="27022">
                  <c:v>932.11</c:v>
                </c:pt>
                <c:pt idx="27023">
                  <c:v>890.64</c:v>
                </c:pt>
                <c:pt idx="27024">
                  <c:v>843.24</c:v>
                </c:pt>
                <c:pt idx="27025">
                  <c:v>814.2</c:v>
                </c:pt>
                <c:pt idx="27026">
                  <c:v>796.92</c:v>
                </c:pt>
                <c:pt idx="27027">
                  <c:v>780.45</c:v>
                </c:pt>
                <c:pt idx="27028">
                  <c:v>782.52</c:v>
                </c:pt>
                <c:pt idx="27029">
                  <c:v>791.25</c:v>
                </c:pt>
                <c:pt idx="27030">
                  <c:v>786.84</c:v>
                </c:pt>
                <c:pt idx="27031">
                  <c:v>896.62</c:v>
                </c:pt>
                <c:pt idx="27032">
                  <c:v>1018.71</c:v>
                </c:pt>
                <c:pt idx="27033">
                  <c:v>1124.95</c:v>
                </c:pt>
                <c:pt idx="27034">
                  <c:v>1162.22</c:v>
                </c:pt>
                <c:pt idx="27035">
                  <c:v>1156.1400000000001</c:v>
                </c:pt>
                <c:pt idx="27036">
                  <c:v>1112.04</c:v>
                </c:pt>
                <c:pt idx="27037">
                  <c:v>1088.32</c:v>
                </c:pt>
                <c:pt idx="27038">
                  <c:v>1055.1300000000001</c:v>
                </c:pt>
                <c:pt idx="27039">
                  <c:v>1016.16</c:v>
                </c:pt>
                <c:pt idx="27040">
                  <c:v>987.38</c:v>
                </c:pt>
                <c:pt idx="27041">
                  <c:v>966.78</c:v>
                </c:pt>
                <c:pt idx="27042">
                  <c:v>1057.1199999999999</c:v>
                </c:pt>
                <c:pt idx="27043">
                  <c:v>1046.72</c:v>
                </c:pt>
                <c:pt idx="27044">
                  <c:v>1003.25</c:v>
                </c:pt>
                <c:pt idx="27045">
                  <c:v>963.98</c:v>
                </c:pt>
                <c:pt idx="27046">
                  <c:v>922.59</c:v>
                </c:pt>
                <c:pt idx="27047">
                  <c:v>882.96</c:v>
                </c:pt>
                <c:pt idx="27048">
                  <c:v>847.5</c:v>
                </c:pt>
                <c:pt idx="27049">
                  <c:v>822.2</c:v>
                </c:pt>
                <c:pt idx="27050">
                  <c:v>804.21</c:v>
                </c:pt>
                <c:pt idx="27051">
                  <c:v>782.89</c:v>
                </c:pt>
                <c:pt idx="27052">
                  <c:v>778.34</c:v>
                </c:pt>
                <c:pt idx="27053">
                  <c:v>769.39</c:v>
                </c:pt>
                <c:pt idx="27054">
                  <c:v>737.63</c:v>
                </c:pt>
                <c:pt idx="27055">
                  <c:v>766.06</c:v>
                </c:pt>
                <c:pt idx="27056">
                  <c:v>813.56</c:v>
                </c:pt>
                <c:pt idx="27057">
                  <c:v>869.1</c:v>
                </c:pt>
                <c:pt idx="27058">
                  <c:v>920.9</c:v>
                </c:pt>
                <c:pt idx="27059">
                  <c:v>933.38</c:v>
                </c:pt>
                <c:pt idx="27060">
                  <c:v>939.29</c:v>
                </c:pt>
                <c:pt idx="27061">
                  <c:v>925.16</c:v>
                </c:pt>
                <c:pt idx="27062">
                  <c:v>914.63</c:v>
                </c:pt>
                <c:pt idx="27063">
                  <c:v>900.21</c:v>
                </c:pt>
                <c:pt idx="27064">
                  <c:v>886.74</c:v>
                </c:pt>
                <c:pt idx="27065">
                  <c:v>875.51</c:v>
                </c:pt>
                <c:pt idx="27066">
                  <c:v>967.86</c:v>
                </c:pt>
                <c:pt idx="27067">
                  <c:v>963.7</c:v>
                </c:pt>
                <c:pt idx="27068">
                  <c:v>960.36</c:v>
                </c:pt>
                <c:pt idx="27069">
                  <c:v>934.11</c:v>
                </c:pt>
                <c:pt idx="27070">
                  <c:v>889.46</c:v>
                </c:pt>
                <c:pt idx="27071">
                  <c:v>839.66</c:v>
                </c:pt>
                <c:pt idx="27072">
                  <c:v>799.66</c:v>
                </c:pt>
                <c:pt idx="27073">
                  <c:v>775.77</c:v>
                </c:pt>
                <c:pt idx="27074">
                  <c:v>757.21</c:v>
                </c:pt>
                <c:pt idx="27075">
                  <c:v>742.51</c:v>
                </c:pt>
                <c:pt idx="27076">
                  <c:v>752.41</c:v>
                </c:pt>
                <c:pt idx="27077">
                  <c:v>779.37</c:v>
                </c:pt>
                <c:pt idx="27078">
                  <c:v>799.15</c:v>
                </c:pt>
                <c:pt idx="27079">
                  <c:v>966.16</c:v>
                </c:pt>
                <c:pt idx="27080">
                  <c:v>1132.43</c:v>
                </c:pt>
                <c:pt idx="27081">
                  <c:v>1225.07</c:v>
                </c:pt>
                <c:pt idx="27082">
                  <c:v>1277.97</c:v>
                </c:pt>
                <c:pt idx="27083">
                  <c:v>1296.1099999999999</c:v>
                </c:pt>
                <c:pt idx="27084">
                  <c:v>1288.25</c:v>
                </c:pt>
                <c:pt idx="27085">
                  <c:v>1311.47</c:v>
                </c:pt>
                <c:pt idx="27086">
                  <c:v>1301.02</c:v>
                </c:pt>
                <c:pt idx="27087">
                  <c:v>1263.76</c:v>
                </c:pt>
                <c:pt idx="27088">
                  <c:v>1167.25</c:v>
                </c:pt>
                <c:pt idx="27089">
                  <c:v>1039.2</c:v>
                </c:pt>
                <c:pt idx="27090">
                  <c:v>1086.51</c:v>
                </c:pt>
                <c:pt idx="27091">
                  <c:v>1074.19</c:v>
                </c:pt>
                <c:pt idx="27092">
                  <c:v>1025.97</c:v>
                </c:pt>
                <c:pt idx="27093">
                  <c:v>981.28</c:v>
                </c:pt>
                <c:pt idx="27094">
                  <c:v>923.5</c:v>
                </c:pt>
                <c:pt idx="27095">
                  <c:v>860.99</c:v>
                </c:pt>
                <c:pt idx="27096">
                  <c:v>817.71</c:v>
                </c:pt>
                <c:pt idx="27097">
                  <c:v>779.35</c:v>
                </c:pt>
                <c:pt idx="27098">
                  <c:v>769.27</c:v>
                </c:pt>
                <c:pt idx="27099">
                  <c:v>758.12</c:v>
                </c:pt>
                <c:pt idx="27100">
                  <c:v>761.32</c:v>
                </c:pt>
                <c:pt idx="27101">
                  <c:v>794.22</c:v>
                </c:pt>
                <c:pt idx="27102">
                  <c:v>820.65</c:v>
                </c:pt>
                <c:pt idx="27103">
                  <c:v>989.61</c:v>
                </c:pt>
                <c:pt idx="27104">
                  <c:v>1079.51</c:v>
                </c:pt>
                <c:pt idx="27105">
                  <c:v>1176.5</c:v>
                </c:pt>
                <c:pt idx="27106">
                  <c:v>1225.3399999999999</c:v>
                </c:pt>
                <c:pt idx="27107">
                  <c:v>1252.6300000000001</c:v>
                </c:pt>
                <c:pt idx="27108">
                  <c:v>1260.5999999999999</c:v>
                </c:pt>
                <c:pt idx="27109">
                  <c:v>1278.19</c:v>
                </c:pt>
                <c:pt idx="27110">
                  <c:v>1259.55</c:v>
                </c:pt>
                <c:pt idx="27111">
                  <c:v>1224.06</c:v>
                </c:pt>
                <c:pt idx="27112">
                  <c:v>1146.1600000000001</c:v>
                </c:pt>
                <c:pt idx="27113">
                  <c:v>1042.6099999999999</c:v>
                </c:pt>
                <c:pt idx="27114">
                  <c:v>1121.92</c:v>
                </c:pt>
                <c:pt idx="27115">
                  <c:v>1094.26</c:v>
                </c:pt>
                <c:pt idx="27116">
                  <c:v>1025.44</c:v>
                </c:pt>
                <c:pt idx="27117">
                  <c:v>976.08</c:v>
                </c:pt>
                <c:pt idx="27118">
                  <c:v>930.52</c:v>
                </c:pt>
                <c:pt idx="27119">
                  <c:v>862.22</c:v>
                </c:pt>
                <c:pt idx="27120">
                  <c:v>814.6</c:v>
                </c:pt>
                <c:pt idx="27121">
                  <c:v>787.23</c:v>
                </c:pt>
                <c:pt idx="27122">
                  <c:v>775.71</c:v>
                </c:pt>
                <c:pt idx="27123">
                  <c:v>770.19</c:v>
                </c:pt>
                <c:pt idx="27124">
                  <c:v>768.4</c:v>
                </c:pt>
                <c:pt idx="27125">
                  <c:v>802.8</c:v>
                </c:pt>
                <c:pt idx="27126">
                  <c:v>826.7</c:v>
                </c:pt>
                <c:pt idx="27127">
                  <c:v>968.56</c:v>
                </c:pt>
                <c:pt idx="27128">
                  <c:v>1099.26</c:v>
                </c:pt>
                <c:pt idx="27129">
                  <c:v>1204.06</c:v>
                </c:pt>
                <c:pt idx="27130">
                  <c:v>1263.3</c:v>
                </c:pt>
                <c:pt idx="27131">
                  <c:v>1258.32</c:v>
                </c:pt>
                <c:pt idx="27132">
                  <c:v>1259.49</c:v>
                </c:pt>
                <c:pt idx="27133">
                  <c:v>1274</c:v>
                </c:pt>
                <c:pt idx="27134">
                  <c:v>1268.53</c:v>
                </c:pt>
                <c:pt idx="27135">
                  <c:v>1225.23</c:v>
                </c:pt>
                <c:pt idx="27136">
                  <c:v>1142.6099999999999</c:v>
                </c:pt>
                <c:pt idx="27137">
                  <c:v>1037.5999999999999</c:v>
                </c:pt>
                <c:pt idx="27138">
                  <c:v>1099.18</c:v>
                </c:pt>
                <c:pt idx="27139">
                  <c:v>1071.01</c:v>
                </c:pt>
                <c:pt idx="27140">
                  <c:v>1023.86</c:v>
                </c:pt>
                <c:pt idx="27141">
                  <c:v>972.79</c:v>
                </c:pt>
                <c:pt idx="27142">
                  <c:v>928.45</c:v>
                </c:pt>
                <c:pt idx="27143">
                  <c:v>861.68</c:v>
                </c:pt>
                <c:pt idx="27144">
                  <c:v>820.17</c:v>
                </c:pt>
                <c:pt idx="27145">
                  <c:v>795.23</c:v>
                </c:pt>
                <c:pt idx="27146">
                  <c:v>768.41</c:v>
                </c:pt>
                <c:pt idx="27147">
                  <c:v>756.97</c:v>
                </c:pt>
                <c:pt idx="27148">
                  <c:v>763.96</c:v>
                </c:pt>
                <c:pt idx="27149">
                  <c:v>778.7</c:v>
                </c:pt>
                <c:pt idx="27150">
                  <c:v>806.91</c:v>
                </c:pt>
                <c:pt idx="27151">
                  <c:v>960.79</c:v>
                </c:pt>
                <c:pt idx="27152">
                  <c:v>1103.46</c:v>
                </c:pt>
                <c:pt idx="27153">
                  <c:v>1204.6300000000001</c:v>
                </c:pt>
                <c:pt idx="27154">
                  <c:v>1258.71</c:v>
                </c:pt>
                <c:pt idx="27155">
                  <c:v>1274.76</c:v>
                </c:pt>
                <c:pt idx="27156">
                  <c:v>1270.77</c:v>
                </c:pt>
                <c:pt idx="27157">
                  <c:v>1299.8599999999999</c:v>
                </c:pt>
                <c:pt idx="27158">
                  <c:v>1282.06</c:v>
                </c:pt>
                <c:pt idx="27159">
                  <c:v>1226.0899999999999</c:v>
                </c:pt>
                <c:pt idx="27160">
                  <c:v>1133.75</c:v>
                </c:pt>
                <c:pt idx="27161">
                  <c:v>1028.45</c:v>
                </c:pt>
                <c:pt idx="27162">
                  <c:v>1106.33</c:v>
                </c:pt>
                <c:pt idx="27163">
                  <c:v>1083.27</c:v>
                </c:pt>
                <c:pt idx="27164">
                  <c:v>1030.51</c:v>
                </c:pt>
                <c:pt idx="27165">
                  <c:v>994.4</c:v>
                </c:pt>
                <c:pt idx="27166">
                  <c:v>916.34</c:v>
                </c:pt>
                <c:pt idx="27167">
                  <c:v>857.27</c:v>
                </c:pt>
                <c:pt idx="27168">
                  <c:v>814.96</c:v>
                </c:pt>
                <c:pt idx="27169">
                  <c:v>792.36</c:v>
                </c:pt>
                <c:pt idx="27170">
                  <c:v>766.65</c:v>
                </c:pt>
                <c:pt idx="27171">
                  <c:v>773.46</c:v>
                </c:pt>
                <c:pt idx="27172">
                  <c:v>759.9</c:v>
                </c:pt>
                <c:pt idx="27173">
                  <c:v>782.26</c:v>
                </c:pt>
                <c:pt idx="27174">
                  <c:v>803.11</c:v>
                </c:pt>
                <c:pt idx="27175">
                  <c:v>963.71</c:v>
                </c:pt>
                <c:pt idx="27176">
                  <c:v>1099.01</c:v>
                </c:pt>
                <c:pt idx="27177">
                  <c:v>1206.93</c:v>
                </c:pt>
                <c:pt idx="27178">
                  <c:v>1244.28</c:v>
                </c:pt>
                <c:pt idx="27179">
                  <c:v>1261.21</c:v>
                </c:pt>
                <c:pt idx="27180">
                  <c:v>1269.5899999999999</c:v>
                </c:pt>
                <c:pt idx="27181">
                  <c:v>1283.3399999999999</c:v>
                </c:pt>
                <c:pt idx="27182">
                  <c:v>1274.48</c:v>
                </c:pt>
                <c:pt idx="27183">
                  <c:v>1227.21</c:v>
                </c:pt>
                <c:pt idx="27184">
                  <c:v>1112.78</c:v>
                </c:pt>
                <c:pt idx="27185">
                  <c:v>1019.96</c:v>
                </c:pt>
                <c:pt idx="27186">
                  <c:v>1089.01</c:v>
                </c:pt>
                <c:pt idx="27187">
                  <c:v>1081.6400000000001</c:v>
                </c:pt>
                <c:pt idx="27188">
                  <c:v>1032.1199999999999</c:v>
                </c:pt>
                <c:pt idx="27189">
                  <c:v>986.4</c:v>
                </c:pt>
                <c:pt idx="27190">
                  <c:v>928.85</c:v>
                </c:pt>
                <c:pt idx="27191">
                  <c:v>871.08</c:v>
                </c:pt>
                <c:pt idx="27192">
                  <c:v>828.41</c:v>
                </c:pt>
                <c:pt idx="27193">
                  <c:v>804.01</c:v>
                </c:pt>
                <c:pt idx="27194">
                  <c:v>777.55</c:v>
                </c:pt>
                <c:pt idx="27195">
                  <c:v>751.8</c:v>
                </c:pt>
                <c:pt idx="27196">
                  <c:v>751.14</c:v>
                </c:pt>
                <c:pt idx="27197">
                  <c:v>760.9</c:v>
                </c:pt>
                <c:pt idx="27198">
                  <c:v>742.45</c:v>
                </c:pt>
                <c:pt idx="27199">
                  <c:v>817.97</c:v>
                </c:pt>
                <c:pt idx="27200">
                  <c:v>918.42</c:v>
                </c:pt>
                <c:pt idx="27201">
                  <c:v>988.11</c:v>
                </c:pt>
                <c:pt idx="27202">
                  <c:v>1022.77</c:v>
                </c:pt>
                <c:pt idx="27203">
                  <c:v>1026.74</c:v>
                </c:pt>
                <c:pt idx="27204">
                  <c:v>1008.8</c:v>
                </c:pt>
                <c:pt idx="27205">
                  <c:v>989.56</c:v>
                </c:pt>
                <c:pt idx="27206">
                  <c:v>982.34</c:v>
                </c:pt>
                <c:pt idx="27207">
                  <c:v>954.83</c:v>
                </c:pt>
                <c:pt idx="27208">
                  <c:v>925.69</c:v>
                </c:pt>
                <c:pt idx="27209">
                  <c:v>902.9</c:v>
                </c:pt>
                <c:pt idx="27210">
                  <c:v>994.92</c:v>
                </c:pt>
                <c:pt idx="27211">
                  <c:v>977.44</c:v>
                </c:pt>
                <c:pt idx="27212">
                  <c:v>943.27</c:v>
                </c:pt>
                <c:pt idx="27213">
                  <c:v>906.14</c:v>
                </c:pt>
                <c:pt idx="27214">
                  <c:v>862.03</c:v>
                </c:pt>
                <c:pt idx="27215">
                  <c:v>828.34</c:v>
                </c:pt>
                <c:pt idx="27216">
                  <c:v>792.36</c:v>
                </c:pt>
                <c:pt idx="27217">
                  <c:v>764.17</c:v>
                </c:pt>
                <c:pt idx="27218">
                  <c:v>742.28</c:v>
                </c:pt>
                <c:pt idx="27219">
                  <c:v>719.54</c:v>
                </c:pt>
                <c:pt idx="27220">
                  <c:v>711.49</c:v>
                </c:pt>
                <c:pt idx="27221">
                  <c:v>710.15</c:v>
                </c:pt>
                <c:pt idx="27222">
                  <c:v>677.38</c:v>
                </c:pt>
                <c:pt idx="27223">
                  <c:v>708.61</c:v>
                </c:pt>
                <c:pt idx="27224">
                  <c:v>753.65</c:v>
                </c:pt>
                <c:pt idx="27225">
                  <c:v>801.97</c:v>
                </c:pt>
                <c:pt idx="27226">
                  <c:v>841.12</c:v>
                </c:pt>
                <c:pt idx="27227">
                  <c:v>839.85</c:v>
                </c:pt>
                <c:pt idx="27228">
                  <c:v>842.57</c:v>
                </c:pt>
                <c:pt idx="27229">
                  <c:v>843.38</c:v>
                </c:pt>
                <c:pt idx="27230">
                  <c:v>841.09</c:v>
                </c:pt>
                <c:pt idx="27231">
                  <c:v>834.26</c:v>
                </c:pt>
                <c:pt idx="27232">
                  <c:v>819.2</c:v>
                </c:pt>
                <c:pt idx="27233">
                  <c:v>819.69</c:v>
                </c:pt>
                <c:pt idx="27234">
                  <c:v>903.14</c:v>
                </c:pt>
                <c:pt idx="27235">
                  <c:v>900.93</c:v>
                </c:pt>
                <c:pt idx="27236">
                  <c:v>891.2</c:v>
                </c:pt>
                <c:pt idx="27237">
                  <c:v>868.09</c:v>
                </c:pt>
                <c:pt idx="27238">
                  <c:v>823.58</c:v>
                </c:pt>
                <c:pt idx="27239">
                  <c:v>784.79</c:v>
                </c:pt>
                <c:pt idx="27240">
                  <c:v>753.76</c:v>
                </c:pt>
                <c:pt idx="27241">
                  <c:v>723.89</c:v>
                </c:pt>
                <c:pt idx="27242">
                  <c:v>707.29</c:v>
                </c:pt>
                <c:pt idx="27243">
                  <c:v>695.84</c:v>
                </c:pt>
                <c:pt idx="27244">
                  <c:v>687.78</c:v>
                </c:pt>
                <c:pt idx="27245">
                  <c:v>698.85</c:v>
                </c:pt>
                <c:pt idx="27246">
                  <c:v>678.63</c:v>
                </c:pt>
                <c:pt idx="27247">
                  <c:v>742.93</c:v>
                </c:pt>
                <c:pt idx="27248">
                  <c:v>796.1</c:v>
                </c:pt>
                <c:pt idx="27249">
                  <c:v>857.8</c:v>
                </c:pt>
                <c:pt idx="27250">
                  <c:v>891.22</c:v>
                </c:pt>
                <c:pt idx="27251">
                  <c:v>905.82</c:v>
                </c:pt>
                <c:pt idx="27252">
                  <c:v>899.36</c:v>
                </c:pt>
                <c:pt idx="27253">
                  <c:v>898.51</c:v>
                </c:pt>
                <c:pt idx="27254">
                  <c:v>895.36</c:v>
                </c:pt>
                <c:pt idx="27255">
                  <c:v>876.57</c:v>
                </c:pt>
                <c:pt idx="27256">
                  <c:v>861.14</c:v>
                </c:pt>
                <c:pt idx="27257">
                  <c:v>853.95</c:v>
                </c:pt>
                <c:pt idx="27258">
                  <c:v>938.09</c:v>
                </c:pt>
                <c:pt idx="27259">
                  <c:v>928.43</c:v>
                </c:pt>
                <c:pt idx="27260">
                  <c:v>906.55</c:v>
                </c:pt>
                <c:pt idx="27261">
                  <c:v>882.26</c:v>
                </c:pt>
                <c:pt idx="27262">
                  <c:v>838.99</c:v>
                </c:pt>
                <c:pt idx="27263">
                  <c:v>795.53</c:v>
                </c:pt>
                <c:pt idx="27264">
                  <c:v>772.79</c:v>
                </c:pt>
                <c:pt idx="27265">
                  <c:v>740.78</c:v>
                </c:pt>
                <c:pt idx="27266">
                  <c:v>725.46</c:v>
                </c:pt>
                <c:pt idx="27267">
                  <c:v>706.76</c:v>
                </c:pt>
                <c:pt idx="27268">
                  <c:v>701.19</c:v>
                </c:pt>
                <c:pt idx="27269">
                  <c:v>696.97</c:v>
                </c:pt>
                <c:pt idx="27270">
                  <c:v>671.46</c:v>
                </c:pt>
                <c:pt idx="27271">
                  <c:v>702.77</c:v>
                </c:pt>
                <c:pt idx="27272">
                  <c:v>747.53</c:v>
                </c:pt>
                <c:pt idx="27273">
                  <c:v>781.38</c:v>
                </c:pt>
                <c:pt idx="27274">
                  <c:v>798.64</c:v>
                </c:pt>
                <c:pt idx="27275">
                  <c:v>809.74</c:v>
                </c:pt>
                <c:pt idx="27276">
                  <c:v>815.27</c:v>
                </c:pt>
                <c:pt idx="27277">
                  <c:v>817.18</c:v>
                </c:pt>
                <c:pt idx="27278">
                  <c:v>813.81</c:v>
                </c:pt>
                <c:pt idx="27279">
                  <c:v>812.72</c:v>
                </c:pt>
                <c:pt idx="27280">
                  <c:v>801.94</c:v>
                </c:pt>
                <c:pt idx="27281">
                  <c:v>808.19</c:v>
                </c:pt>
                <c:pt idx="27282">
                  <c:v>897.5</c:v>
                </c:pt>
                <c:pt idx="27283">
                  <c:v>915.57</c:v>
                </c:pt>
                <c:pt idx="27284">
                  <c:v>931.32</c:v>
                </c:pt>
                <c:pt idx="27285">
                  <c:v>882.93</c:v>
                </c:pt>
                <c:pt idx="27286">
                  <c:v>853.76</c:v>
                </c:pt>
                <c:pt idx="27287">
                  <c:v>819.9</c:v>
                </c:pt>
                <c:pt idx="27288">
                  <c:v>797.6</c:v>
                </c:pt>
                <c:pt idx="27289">
                  <c:v>773.15</c:v>
                </c:pt>
                <c:pt idx="27290">
                  <c:v>751.03</c:v>
                </c:pt>
                <c:pt idx="27291">
                  <c:v>742.44</c:v>
                </c:pt>
                <c:pt idx="27292">
                  <c:v>741.67</c:v>
                </c:pt>
                <c:pt idx="27293">
                  <c:v>756</c:v>
                </c:pt>
                <c:pt idx="27294">
                  <c:v>742.96</c:v>
                </c:pt>
                <c:pt idx="27295">
                  <c:v>827.3</c:v>
                </c:pt>
                <c:pt idx="27296">
                  <c:v>894.8</c:v>
                </c:pt>
                <c:pt idx="27297">
                  <c:v>974.1</c:v>
                </c:pt>
                <c:pt idx="27298">
                  <c:v>1030.07</c:v>
                </c:pt>
                <c:pt idx="27299">
                  <c:v>1087.5</c:v>
                </c:pt>
                <c:pt idx="27300">
                  <c:v>1136.56</c:v>
                </c:pt>
                <c:pt idx="27301">
                  <c:v>1160.02</c:v>
                </c:pt>
                <c:pt idx="27302">
                  <c:v>1144.8599999999999</c:v>
                </c:pt>
                <c:pt idx="27303">
                  <c:v>1087.54</c:v>
                </c:pt>
                <c:pt idx="27304">
                  <c:v>1045.46</c:v>
                </c:pt>
                <c:pt idx="27305">
                  <c:v>989.43</c:v>
                </c:pt>
                <c:pt idx="27306">
                  <c:v>1068.56</c:v>
                </c:pt>
                <c:pt idx="27307">
                  <c:v>1045.3399999999999</c:v>
                </c:pt>
                <c:pt idx="27308">
                  <c:v>1016.66</c:v>
                </c:pt>
                <c:pt idx="27309">
                  <c:v>986.32</c:v>
                </c:pt>
                <c:pt idx="27310">
                  <c:v>930.28</c:v>
                </c:pt>
                <c:pt idx="27311">
                  <c:v>876.57</c:v>
                </c:pt>
                <c:pt idx="27312">
                  <c:v>833.24</c:v>
                </c:pt>
                <c:pt idx="27313">
                  <c:v>803.68</c:v>
                </c:pt>
                <c:pt idx="27314">
                  <c:v>780.35</c:v>
                </c:pt>
                <c:pt idx="27315">
                  <c:v>767.28</c:v>
                </c:pt>
                <c:pt idx="27316">
                  <c:v>770.6</c:v>
                </c:pt>
                <c:pt idx="27317">
                  <c:v>795.05</c:v>
                </c:pt>
                <c:pt idx="27318">
                  <c:v>818.01</c:v>
                </c:pt>
                <c:pt idx="27319">
                  <c:v>968.41</c:v>
                </c:pt>
                <c:pt idx="27320">
                  <c:v>1103.5</c:v>
                </c:pt>
                <c:pt idx="27321">
                  <c:v>1215.8699999999999</c:v>
                </c:pt>
                <c:pt idx="27322">
                  <c:v>1255.18</c:v>
                </c:pt>
                <c:pt idx="27323">
                  <c:v>1270.81</c:v>
                </c:pt>
                <c:pt idx="27324">
                  <c:v>1282.97</c:v>
                </c:pt>
                <c:pt idx="27325">
                  <c:v>1306.1300000000001</c:v>
                </c:pt>
                <c:pt idx="27326">
                  <c:v>1305.4000000000001</c:v>
                </c:pt>
                <c:pt idx="27327">
                  <c:v>1247.83</c:v>
                </c:pt>
                <c:pt idx="27328">
                  <c:v>1165.98</c:v>
                </c:pt>
                <c:pt idx="27329">
                  <c:v>1059.42</c:v>
                </c:pt>
                <c:pt idx="27330">
                  <c:v>1132.6600000000001</c:v>
                </c:pt>
                <c:pt idx="27331">
                  <c:v>1100.6199999999999</c:v>
                </c:pt>
                <c:pt idx="27332">
                  <c:v>1049.52</c:v>
                </c:pt>
                <c:pt idx="27333">
                  <c:v>1005.39</c:v>
                </c:pt>
                <c:pt idx="27334">
                  <c:v>955.42</c:v>
                </c:pt>
                <c:pt idx="27335">
                  <c:v>896.05</c:v>
                </c:pt>
                <c:pt idx="27336">
                  <c:v>858.39</c:v>
                </c:pt>
                <c:pt idx="27337">
                  <c:v>817.51</c:v>
                </c:pt>
                <c:pt idx="27338">
                  <c:v>778.31</c:v>
                </c:pt>
                <c:pt idx="27339">
                  <c:v>764.63</c:v>
                </c:pt>
                <c:pt idx="27340">
                  <c:v>771.86</c:v>
                </c:pt>
                <c:pt idx="27341">
                  <c:v>787.05</c:v>
                </c:pt>
                <c:pt idx="27342">
                  <c:v>804.11</c:v>
                </c:pt>
                <c:pt idx="27343">
                  <c:v>959.04</c:v>
                </c:pt>
                <c:pt idx="27344">
                  <c:v>1106.3699999999999</c:v>
                </c:pt>
                <c:pt idx="27345">
                  <c:v>1203.5899999999999</c:v>
                </c:pt>
                <c:pt idx="27346">
                  <c:v>1256.02</c:v>
                </c:pt>
                <c:pt idx="27347">
                  <c:v>1259.72</c:v>
                </c:pt>
                <c:pt idx="27348">
                  <c:v>1273.6300000000001</c:v>
                </c:pt>
                <c:pt idx="27349">
                  <c:v>1292.68</c:v>
                </c:pt>
                <c:pt idx="27350">
                  <c:v>1287.5899999999999</c:v>
                </c:pt>
                <c:pt idx="27351">
                  <c:v>1236.71</c:v>
                </c:pt>
                <c:pt idx="27352">
                  <c:v>1138.72</c:v>
                </c:pt>
                <c:pt idx="27353">
                  <c:v>1047.8800000000001</c:v>
                </c:pt>
                <c:pt idx="27354">
                  <c:v>1120.01</c:v>
                </c:pt>
                <c:pt idx="27355">
                  <c:v>1096.4100000000001</c:v>
                </c:pt>
                <c:pt idx="27356">
                  <c:v>1054.4000000000001</c:v>
                </c:pt>
                <c:pt idx="27357">
                  <c:v>1005.63</c:v>
                </c:pt>
                <c:pt idx="27358">
                  <c:v>951.19</c:v>
                </c:pt>
                <c:pt idx="27359">
                  <c:v>901.59</c:v>
                </c:pt>
                <c:pt idx="27360">
                  <c:v>855.38</c:v>
                </c:pt>
                <c:pt idx="27361">
                  <c:v>825.32</c:v>
                </c:pt>
                <c:pt idx="27362">
                  <c:v>806.72</c:v>
                </c:pt>
                <c:pt idx="27363">
                  <c:v>789.29</c:v>
                </c:pt>
                <c:pt idx="27364">
                  <c:v>787.48</c:v>
                </c:pt>
                <c:pt idx="27365">
                  <c:v>788.99</c:v>
                </c:pt>
                <c:pt idx="27366">
                  <c:v>773.74</c:v>
                </c:pt>
                <c:pt idx="27367">
                  <c:v>872.07</c:v>
                </c:pt>
                <c:pt idx="27368">
                  <c:v>982.01</c:v>
                </c:pt>
                <c:pt idx="27369">
                  <c:v>1063.0899999999999</c:v>
                </c:pt>
                <c:pt idx="27370">
                  <c:v>1120.8499999999999</c:v>
                </c:pt>
                <c:pt idx="27371">
                  <c:v>1114.76</c:v>
                </c:pt>
                <c:pt idx="27372">
                  <c:v>1089.07</c:v>
                </c:pt>
                <c:pt idx="27373">
                  <c:v>1076.31</c:v>
                </c:pt>
                <c:pt idx="27374">
                  <c:v>1054.6500000000001</c:v>
                </c:pt>
                <c:pt idx="27375">
                  <c:v>1038.53</c:v>
                </c:pt>
                <c:pt idx="27376">
                  <c:v>1002.5</c:v>
                </c:pt>
                <c:pt idx="27377">
                  <c:v>973.44</c:v>
                </c:pt>
                <c:pt idx="27378">
                  <c:v>1044.48</c:v>
                </c:pt>
                <c:pt idx="27379">
                  <c:v>1014.15</c:v>
                </c:pt>
                <c:pt idx="27380">
                  <c:v>984.44</c:v>
                </c:pt>
                <c:pt idx="27381">
                  <c:v>937.15</c:v>
                </c:pt>
                <c:pt idx="27382">
                  <c:v>900.94</c:v>
                </c:pt>
                <c:pt idx="27383">
                  <c:v>863.75</c:v>
                </c:pt>
                <c:pt idx="27384">
                  <c:v>827.21</c:v>
                </c:pt>
                <c:pt idx="27385">
                  <c:v>796.94</c:v>
                </c:pt>
                <c:pt idx="27386">
                  <c:v>777.84</c:v>
                </c:pt>
                <c:pt idx="27387">
                  <c:v>754.37</c:v>
                </c:pt>
                <c:pt idx="27388">
                  <c:v>747.39</c:v>
                </c:pt>
                <c:pt idx="27389">
                  <c:v>747.32</c:v>
                </c:pt>
                <c:pt idx="27390">
                  <c:v>705.17</c:v>
                </c:pt>
                <c:pt idx="27391">
                  <c:v>747.63</c:v>
                </c:pt>
                <c:pt idx="27392">
                  <c:v>789.95</c:v>
                </c:pt>
                <c:pt idx="27393">
                  <c:v>838.78</c:v>
                </c:pt>
                <c:pt idx="27394">
                  <c:v>887.3</c:v>
                </c:pt>
                <c:pt idx="27395">
                  <c:v>910.13</c:v>
                </c:pt>
                <c:pt idx="27396">
                  <c:v>920.99</c:v>
                </c:pt>
                <c:pt idx="27397">
                  <c:v>912.92</c:v>
                </c:pt>
                <c:pt idx="27398">
                  <c:v>905.45</c:v>
                </c:pt>
                <c:pt idx="27399">
                  <c:v>907.6</c:v>
                </c:pt>
                <c:pt idx="27400">
                  <c:v>890.72</c:v>
                </c:pt>
                <c:pt idx="27401">
                  <c:v>880.86</c:v>
                </c:pt>
                <c:pt idx="27402">
                  <c:v>968.15</c:v>
                </c:pt>
                <c:pt idx="27403">
                  <c:v>977.58</c:v>
                </c:pt>
                <c:pt idx="27404">
                  <c:v>978.54</c:v>
                </c:pt>
                <c:pt idx="27405">
                  <c:v>953.59</c:v>
                </c:pt>
                <c:pt idx="27406">
                  <c:v>914.55</c:v>
                </c:pt>
                <c:pt idx="27407">
                  <c:v>869.93</c:v>
                </c:pt>
                <c:pt idx="27408">
                  <c:v>840.16</c:v>
                </c:pt>
                <c:pt idx="27409">
                  <c:v>806.59</c:v>
                </c:pt>
                <c:pt idx="27410">
                  <c:v>788.59</c:v>
                </c:pt>
                <c:pt idx="27411">
                  <c:v>775.87</c:v>
                </c:pt>
                <c:pt idx="27412">
                  <c:v>774.56</c:v>
                </c:pt>
                <c:pt idx="27413">
                  <c:v>805.68</c:v>
                </c:pt>
                <c:pt idx="27414">
                  <c:v>834.66</c:v>
                </c:pt>
                <c:pt idx="27415">
                  <c:v>1005.56</c:v>
                </c:pt>
                <c:pt idx="27416">
                  <c:v>1134.19</c:v>
                </c:pt>
                <c:pt idx="27417">
                  <c:v>1229.5999999999999</c:v>
                </c:pt>
                <c:pt idx="27418">
                  <c:v>1282.04</c:v>
                </c:pt>
                <c:pt idx="27419">
                  <c:v>1282.19</c:v>
                </c:pt>
                <c:pt idx="27420">
                  <c:v>1291.01</c:v>
                </c:pt>
                <c:pt idx="27421">
                  <c:v>1303.8499999999999</c:v>
                </c:pt>
                <c:pt idx="27422">
                  <c:v>1299.4100000000001</c:v>
                </c:pt>
                <c:pt idx="27423">
                  <c:v>1246.31</c:v>
                </c:pt>
                <c:pt idx="27424">
                  <c:v>1161.6500000000001</c:v>
                </c:pt>
                <c:pt idx="27425">
                  <c:v>1059.82</c:v>
                </c:pt>
                <c:pt idx="27426">
                  <c:v>1111</c:v>
                </c:pt>
                <c:pt idx="27427">
                  <c:v>1086.23</c:v>
                </c:pt>
                <c:pt idx="27428">
                  <c:v>1037.6099999999999</c:v>
                </c:pt>
                <c:pt idx="27429">
                  <c:v>993.5</c:v>
                </c:pt>
                <c:pt idx="27430">
                  <c:v>936.11</c:v>
                </c:pt>
                <c:pt idx="27431">
                  <c:v>884.61</c:v>
                </c:pt>
                <c:pt idx="27432">
                  <c:v>834.93</c:v>
                </c:pt>
                <c:pt idx="27433">
                  <c:v>810.59</c:v>
                </c:pt>
                <c:pt idx="27434">
                  <c:v>791.72</c:v>
                </c:pt>
                <c:pt idx="27435">
                  <c:v>789.73</c:v>
                </c:pt>
                <c:pt idx="27436">
                  <c:v>789.46</c:v>
                </c:pt>
                <c:pt idx="27437">
                  <c:v>811.71</c:v>
                </c:pt>
                <c:pt idx="27438">
                  <c:v>840.13</c:v>
                </c:pt>
                <c:pt idx="27439">
                  <c:v>1003.23</c:v>
                </c:pt>
                <c:pt idx="27440">
                  <c:v>1146.49</c:v>
                </c:pt>
                <c:pt idx="27441">
                  <c:v>1243.27</c:v>
                </c:pt>
                <c:pt idx="27442">
                  <c:v>1291.08</c:v>
                </c:pt>
                <c:pt idx="27443">
                  <c:v>1307.3800000000001</c:v>
                </c:pt>
                <c:pt idx="27444">
                  <c:v>1307.77</c:v>
                </c:pt>
                <c:pt idx="27445">
                  <c:v>1328.57</c:v>
                </c:pt>
                <c:pt idx="27446">
                  <c:v>1301.55</c:v>
                </c:pt>
                <c:pt idx="27447">
                  <c:v>1260.8</c:v>
                </c:pt>
                <c:pt idx="27448">
                  <c:v>1168.2</c:v>
                </c:pt>
                <c:pt idx="27449">
                  <c:v>1069.46</c:v>
                </c:pt>
                <c:pt idx="27450">
                  <c:v>1125.74</c:v>
                </c:pt>
                <c:pt idx="27451">
                  <c:v>1117.6600000000001</c:v>
                </c:pt>
                <c:pt idx="27452">
                  <c:v>1078.95</c:v>
                </c:pt>
                <c:pt idx="27453">
                  <c:v>1035.4000000000001</c:v>
                </c:pt>
                <c:pt idx="27454">
                  <c:v>983.78</c:v>
                </c:pt>
                <c:pt idx="27455">
                  <c:v>920</c:v>
                </c:pt>
                <c:pt idx="27456">
                  <c:v>880.35</c:v>
                </c:pt>
                <c:pt idx="27457">
                  <c:v>841.71</c:v>
                </c:pt>
                <c:pt idx="27458">
                  <c:v>827.15</c:v>
                </c:pt>
                <c:pt idx="27459">
                  <c:v>814.41</c:v>
                </c:pt>
                <c:pt idx="27460">
                  <c:v>813.05</c:v>
                </c:pt>
                <c:pt idx="27461">
                  <c:v>842.66</c:v>
                </c:pt>
                <c:pt idx="27462">
                  <c:v>857.72</c:v>
                </c:pt>
                <c:pt idx="27463">
                  <c:v>1028.45</c:v>
                </c:pt>
                <c:pt idx="27464">
                  <c:v>1153.19</c:v>
                </c:pt>
                <c:pt idx="27465">
                  <c:v>1259.3599999999999</c:v>
                </c:pt>
                <c:pt idx="27466">
                  <c:v>1295.92</c:v>
                </c:pt>
                <c:pt idx="27467">
                  <c:v>1306.04</c:v>
                </c:pt>
                <c:pt idx="27468">
                  <c:v>1301.06</c:v>
                </c:pt>
                <c:pt idx="27469">
                  <c:v>1330.43</c:v>
                </c:pt>
                <c:pt idx="27470">
                  <c:v>1325.63</c:v>
                </c:pt>
                <c:pt idx="27471">
                  <c:v>1283</c:v>
                </c:pt>
                <c:pt idx="27472">
                  <c:v>1186.06</c:v>
                </c:pt>
                <c:pt idx="27473">
                  <c:v>1075.21</c:v>
                </c:pt>
                <c:pt idx="27474">
                  <c:v>1131.57</c:v>
                </c:pt>
                <c:pt idx="27475">
                  <c:v>1110.25</c:v>
                </c:pt>
                <c:pt idx="27476">
                  <c:v>1058.3599999999999</c:v>
                </c:pt>
                <c:pt idx="27477">
                  <c:v>1013.58</c:v>
                </c:pt>
                <c:pt idx="27478">
                  <c:v>964.49</c:v>
                </c:pt>
                <c:pt idx="27479">
                  <c:v>914.82</c:v>
                </c:pt>
                <c:pt idx="27480">
                  <c:v>870.23</c:v>
                </c:pt>
                <c:pt idx="27481">
                  <c:v>829.85</c:v>
                </c:pt>
                <c:pt idx="27482">
                  <c:v>815.47</c:v>
                </c:pt>
                <c:pt idx="27483">
                  <c:v>802.64</c:v>
                </c:pt>
                <c:pt idx="27484">
                  <c:v>806.72</c:v>
                </c:pt>
                <c:pt idx="27485">
                  <c:v>826.32</c:v>
                </c:pt>
                <c:pt idx="27486">
                  <c:v>834.72</c:v>
                </c:pt>
                <c:pt idx="27487">
                  <c:v>1009.77</c:v>
                </c:pt>
                <c:pt idx="27488">
                  <c:v>1162.44</c:v>
                </c:pt>
                <c:pt idx="27489">
                  <c:v>1260.54</c:v>
                </c:pt>
                <c:pt idx="27490">
                  <c:v>1306.01</c:v>
                </c:pt>
                <c:pt idx="27491">
                  <c:v>1322.72</c:v>
                </c:pt>
                <c:pt idx="27492">
                  <c:v>1307.3699999999999</c:v>
                </c:pt>
                <c:pt idx="27493">
                  <c:v>1347.43</c:v>
                </c:pt>
                <c:pt idx="27494">
                  <c:v>1340.06</c:v>
                </c:pt>
                <c:pt idx="27495">
                  <c:v>1298.98</c:v>
                </c:pt>
                <c:pt idx="27496">
                  <c:v>1193.6600000000001</c:v>
                </c:pt>
                <c:pt idx="27497">
                  <c:v>1086.58</c:v>
                </c:pt>
                <c:pt idx="27498">
                  <c:v>1137.3399999999999</c:v>
                </c:pt>
                <c:pt idx="27499">
                  <c:v>1120.6099999999999</c:v>
                </c:pt>
                <c:pt idx="27500">
                  <c:v>1069.74</c:v>
                </c:pt>
                <c:pt idx="27501">
                  <c:v>1022.82</c:v>
                </c:pt>
                <c:pt idx="27502">
                  <c:v>975.81</c:v>
                </c:pt>
                <c:pt idx="27503">
                  <c:v>916.68</c:v>
                </c:pt>
                <c:pt idx="27504">
                  <c:v>878.28</c:v>
                </c:pt>
                <c:pt idx="27505">
                  <c:v>842.96</c:v>
                </c:pt>
                <c:pt idx="27506">
                  <c:v>823.11</c:v>
                </c:pt>
                <c:pt idx="27507">
                  <c:v>810.99</c:v>
                </c:pt>
                <c:pt idx="27508">
                  <c:v>807.43</c:v>
                </c:pt>
                <c:pt idx="27509">
                  <c:v>838.49</c:v>
                </c:pt>
                <c:pt idx="27510">
                  <c:v>854.85</c:v>
                </c:pt>
                <c:pt idx="27511">
                  <c:v>1025.06</c:v>
                </c:pt>
                <c:pt idx="27512">
                  <c:v>1179.6600000000001</c:v>
                </c:pt>
                <c:pt idx="27513">
                  <c:v>1270.99</c:v>
                </c:pt>
                <c:pt idx="27514">
                  <c:v>1328.16</c:v>
                </c:pt>
                <c:pt idx="27515">
                  <c:v>1341.21</c:v>
                </c:pt>
                <c:pt idx="27516">
                  <c:v>1329.4</c:v>
                </c:pt>
                <c:pt idx="27517">
                  <c:v>1353.63</c:v>
                </c:pt>
                <c:pt idx="27518">
                  <c:v>1332.75</c:v>
                </c:pt>
                <c:pt idx="27519">
                  <c:v>1291.9100000000001</c:v>
                </c:pt>
                <c:pt idx="27520">
                  <c:v>1191.1099999999999</c:v>
                </c:pt>
                <c:pt idx="27521">
                  <c:v>1079.52</c:v>
                </c:pt>
                <c:pt idx="27522">
                  <c:v>1141.8900000000001</c:v>
                </c:pt>
                <c:pt idx="27523">
                  <c:v>1136.75</c:v>
                </c:pt>
                <c:pt idx="27524">
                  <c:v>1083.93</c:v>
                </c:pt>
                <c:pt idx="27525">
                  <c:v>1033.82</c:v>
                </c:pt>
                <c:pt idx="27526">
                  <c:v>996.64</c:v>
                </c:pt>
                <c:pt idx="27527">
                  <c:v>928.82</c:v>
                </c:pt>
                <c:pt idx="27528">
                  <c:v>907.7</c:v>
                </c:pt>
                <c:pt idx="27529">
                  <c:v>863.36</c:v>
                </c:pt>
                <c:pt idx="27530">
                  <c:v>853.47</c:v>
                </c:pt>
                <c:pt idx="27531">
                  <c:v>840.98</c:v>
                </c:pt>
                <c:pt idx="27532">
                  <c:v>841.43</c:v>
                </c:pt>
                <c:pt idx="27533">
                  <c:v>849.3</c:v>
                </c:pt>
                <c:pt idx="27534">
                  <c:v>813.45</c:v>
                </c:pt>
                <c:pt idx="27535">
                  <c:v>904.29</c:v>
                </c:pt>
                <c:pt idx="27536">
                  <c:v>1036.1300000000001</c:v>
                </c:pt>
                <c:pt idx="27537">
                  <c:v>1139.3599999999999</c:v>
                </c:pt>
                <c:pt idx="27538">
                  <c:v>1174.05</c:v>
                </c:pt>
                <c:pt idx="27539">
                  <c:v>1180.6600000000001</c:v>
                </c:pt>
                <c:pt idx="27540">
                  <c:v>1138.25</c:v>
                </c:pt>
                <c:pt idx="27541">
                  <c:v>1119.81</c:v>
                </c:pt>
                <c:pt idx="27542">
                  <c:v>1100.3599999999999</c:v>
                </c:pt>
                <c:pt idx="27543">
                  <c:v>1081.1300000000001</c:v>
                </c:pt>
                <c:pt idx="27544">
                  <c:v>1051.94</c:v>
                </c:pt>
                <c:pt idx="27545">
                  <c:v>1008.43</c:v>
                </c:pt>
                <c:pt idx="27546">
                  <c:v>1095.95</c:v>
                </c:pt>
                <c:pt idx="27547">
                  <c:v>1088.1400000000001</c:v>
                </c:pt>
                <c:pt idx="27548">
                  <c:v>1048.6199999999999</c:v>
                </c:pt>
                <c:pt idx="27549">
                  <c:v>1007.65</c:v>
                </c:pt>
                <c:pt idx="27550">
                  <c:v>972.87</c:v>
                </c:pt>
                <c:pt idx="27551">
                  <c:v>924.91</c:v>
                </c:pt>
                <c:pt idx="27552">
                  <c:v>879.44</c:v>
                </c:pt>
                <c:pt idx="27553">
                  <c:v>851.01</c:v>
                </c:pt>
                <c:pt idx="27554">
                  <c:v>825.56</c:v>
                </c:pt>
                <c:pt idx="27555">
                  <c:v>814.11</c:v>
                </c:pt>
                <c:pt idx="27556">
                  <c:v>807.52</c:v>
                </c:pt>
                <c:pt idx="27557">
                  <c:v>804.99</c:v>
                </c:pt>
                <c:pt idx="27558">
                  <c:v>766.64</c:v>
                </c:pt>
                <c:pt idx="27559">
                  <c:v>799.66</c:v>
                </c:pt>
                <c:pt idx="27560">
                  <c:v>841.57</c:v>
                </c:pt>
                <c:pt idx="27561">
                  <c:v>907.15</c:v>
                </c:pt>
                <c:pt idx="27562">
                  <c:v>950.55</c:v>
                </c:pt>
                <c:pt idx="27563">
                  <c:v>965.9</c:v>
                </c:pt>
                <c:pt idx="27564">
                  <c:v>982.42</c:v>
                </c:pt>
                <c:pt idx="27565">
                  <c:v>974.4</c:v>
                </c:pt>
                <c:pt idx="27566">
                  <c:v>965.76</c:v>
                </c:pt>
                <c:pt idx="27567">
                  <c:v>953.26</c:v>
                </c:pt>
                <c:pt idx="27568">
                  <c:v>942.76</c:v>
                </c:pt>
                <c:pt idx="27569">
                  <c:v>929.26</c:v>
                </c:pt>
                <c:pt idx="27570">
                  <c:v>1024.82</c:v>
                </c:pt>
                <c:pt idx="27571">
                  <c:v>1037.29</c:v>
                </c:pt>
                <c:pt idx="27572">
                  <c:v>1034.74</c:v>
                </c:pt>
                <c:pt idx="27573">
                  <c:v>999</c:v>
                </c:pt>
                <c:pt idx="27574">
                  <c:v>944.09</c:v>
                </c:pt>
                <c:pt idx="27575">
                  <c:v>889.08</c:v>
                </c:pt>
                <c:pt idx="27576">
                  <c:v>838.58</c:v>
                </c:pt>
                <c:pt idx="27577">
                  <c:v>812.96</c:v>
                </c:pt>
                <c:pt idx="27578">
                  <c:v>797.59</c:v>
                </c:pt>
                <c:pt idx="27579">
                  <c:v>780.9</c:v>
                </c:pt>
                <c:pt idx="27580">
                  <c:v>785.17</c:v>
                </c:pt>
                <c:pt idx="27581">
                  <c:v>836.2</c:v>
                </c:pt>
                <c:pt idx="27582">
                  <c:v>839.23</c:v>
                </c:pt>
                <c:pt idx="27583">
                  <c:v>1019.22</c:v>
                </c:pt>
                <c:pt idx="27584">
                  <c:v>1200.52</c:v>
                </c:pt>
                <c:pt idx="27585">
                  <c:v>1310.78</c:v>
                </c:pt>
                <c:pt idx="27586">
                  <c:v>1355.65</c:v>
                </c:pt>
                <c:pt idx="27587">
                  <c:v>1362.9</c:v>
                </c:pt>
                <c:pt idx="27588">
                  <c:v>1363.69</c:v>
                </c:pt>
                <c:pt idx="27589">
                  <c:v>1387.35</c:v>
                </c:pt>
                <c:pt idx="27590">
                  <c:v>248.91</c:v>
                </c:pt>
                <c:pt idx="27591">
                  <c:v>72.5</c:v>
                </c:pt>
                <c:pt idx="27592">
                  <c:v>159.13</c:v>
                </c:pt>
                <c:pt idx="27593">
                  <c:v>638.23</c:v>
                </c:pt>
                <c:pt idx="27594">
                  <c:v>1083.6300000000001</c:v>
                </c:pt>
                <c:pt idx="27595">
                  <c:v>1090.54</c:v>
                </c:pt>
                <c:pt idx="27596">
                  <c:v>1101.1500000000001</c:v>
                </c:pt>
                <c:pt idx="27597">
                  <c:v>1075.6199999999999</c:v>
                </c:pt>
                <c:pt idx="27598">
                  <c:v>995.59</c:v>
                </c:pt>
                <c:pt idx="27599">
                  <c:v>942.49</c:v>
                </c:pt>
                <c:pt idx="27600">
                  <c:v>889.93</c:v>
                </c:pt>
                <c:pt idx="27601">
                  <c:v>866.11</c:v>
                </c:pt>
                <c:pt idx="27602">
                  <c:v>836.75</c:v>
                </c:pt>
                <c:pt idx="27603">
                  <c:v>834.85</c:v>
                </c:pt>
                <c:pt idx="27604">
                  <c:v>834.9</c:v>
                </c:pt>
                <c:pt idx="27605">
                  <c:v>868.78</c:v>
                </c:pt>
                <c:pt idx="27606">
                  <c:v>877.16</c:v>
                </c:pt>
                <c:pt idx="27607">
                  <c:v>1057.1500000000001</c:v>
                </c:pt>
                <c:pt idx="27608">
                  <c:v>1198.3599999999999</c:v>
                </c:pt>
                <c:pt idx="27609">
                  <c:v>1299.19</c:v>
                </c:pt>
                <c:pt idx="27610">
                  <c:v>1355.92</c:v>
                </c:pt>
                <c:pt idx="27611">
                  <c:v>1345.14</c:v>
                </c:pt>
                <c:pt idx="27612">
                  <c:v>1343.12</c:v>
                </c:pt>
                <c:pt idx="27613">
                  <c:v>1366.17</c:v>
                </c:pt>
                <c:pt idx="27614">
                  <c:v>1358.6</c:v>
                </c:pt>
                <c:pt idx="27615">
                  <c:v>1296.6300000000001</c:v>
                </c:pt>
                <c:pt idx="27616">
                  <c:v>1220.76</c:v>
                </c:pt>
                <c:pt idx="27617">
                  <c:v>1114.19</c:v>
                </c:pt>
                <c:pt idx="27618">
                  <c:v>1172.02</c:v>
                </c:pt>
                <c:pt idx="27619">
                  <c:v>1140.6300000000001</c:v>
                </c:pt>
                <c:pt idx="27620">
                  <c:v>1090.05</c:v>
                </c:pt>
                <c:pt idx="27621">
                  <c:v>1029.67</c:v>
                </c:pt>
                <c:pt idx="27622">
                  <c:v>980.13</c:v>
                </c:pt>
                <c:pt idx="27623">
                  <c:v>910.29</c:v>
                </c:pt>
                <c:pt idx="27624">
                  <c:v>869.88</c:v>
                </c:pt>
                <c:pt idx="27625">
                  <c:v>845.77</c:v>
                </c:pt>
                <c:pt idx="27626">
                  <c:v>818.95</c:v>
                </c:pt>
                <c:pt idx="27627">
                  <c:v>808.87</c:v>
                </c:pt>
                <c:pt idx="27628">
                  <c:v>813.8</c:v>
                </c:pt>
                <c:pt idx="27629">
                  <c:v>844.58</c:v>
                </c:pt>
                <c:pt idx="27630">
                  <c:v>855.2</c:v>
                </c:pt>
                <c:pt idx="27631">
                  <c:v>1032.19</c:v>
                </c:pt>
                <c:pt idx="27632">
                  <c:v>1178.9000000000001</c:v>
                </c:pt>
                <c:pt idx="27633">
                  <c:v>1279.18</c:v>
                </c:pt>
                <c:pt idx="27634">
                  <c:v>1340.3</c:v>
                </c:pt>
                <c:pt idx="27635">
                  <c:v>1343.69</c:v>
                </c:pt>
                <c:pt idx="27636">
                  <c:v>1358.43</c:v>
                </c:pt>
                <c:pt idx="27637">
                  <c:v>1373.22</c:v>
                </c:pt>
                <c:pt idx="27638">
                  <c:v>1350.94</c:v>
                </c:pt>
                <c:pt idx="27639">
                  <c:v>1300.8800000000001</c:v>
                </c:pt>
                <c:pt idx="27640">
                  <c:v>1209.02</c:v>
                </c:pt>
                <c:pt idx="27641">
                  <c:v>1099.01</c:v>
                </c:pt>
                <c:pt idx="27642">
                  <c:v>1164.74</c:v>
                </c:pt>
                <c:pt idx="27643">
                  <c:v>1133.8499999999999</c:v>
                </c:pt>
                <c:pt idx="27644">
                  <c:v>1093.75</c:v>
                </c:pt>
                <c:pt idx="27645">
                  <c:v>1038.5899999999999</c:v>
                </c:pt>
                <c:pt idx="27646">
                  <c:v>980.24</c:v>
                </c:pt>
                <c:pt idx="27647">
                  <c:v>919.39</c:v>
                </c:pt>
                <c:pt idx="27648">
                  <c:v>873.46</c:v>
                </c:pt>
                <c:pt idx="27649">
                  <c:v>849.32</c:v>
                </c:pt>
                <c:pt idx="27650">
                  <c:v>823.36</c:v>
                </c:pt>
                <c:pt idx="27651">
                  <c:v>809.82</c:v>
                </c:pt>
                <c:pt idx="27652">
                  <c:v>812.24</c:v>
                </c:pt>
                <c:pt idx="27653">
                  <c:v>860.26</c:v>
                </c:pt>
                <c:pt idx="27654">
                  <c:v>867.96</c:v>
                </c:pt>
                <c:pt idx="27655">
                  <c:v>1046.67</c:v>
                </c:pt>
                <c:pt idx="27656">
                  <c:v>1205.44</c:v>
                </c:pt>
                <c:pt idx="27657">
                  <c:v>1297.07</c:v>
                </c:pt>
                <c:pt idx="27658">
                  <c:v>1333.52</c:v>
                </c:pt>
                <c:pt idx="27659">
                  <c:v>1332.74</c:v>
                </c:pt>
                <c:pt idx="27660">
                  <c:v>1330.75</c:v>
                </c:pt>
                <c:pt idx="27661">
                  <c:v>1346.5</c:v>
                </c:pt>
                <c:pt idx="27662">
                  <c:v>1359.04</c:v>
                </c:pt>
                <c:pt idx="27663">
                  <c:v>1304.72</c:v>
                </c:pt>
                <c:pt idx="27664">
                  <c:v>1209.1500000000001</c:v>
                </c:pt>
                <c:pt idx="27665">
                  <c:v>1102.8599999999999</c:v>
                </c:pt>
                <c:pt idx="27666">
                  <c:v>1165.8800000000001</c:v>
                </c:pt>
                <c:pt idx="27667">
                  <c:v>1149.25</c:v>
                </c:pt>
                <c:pt idx="27668">
                  <c:v>1096.6400000000001</c:v>
                </c:pt>
                <c:pt idx="27669">
                  <c:v>1055.3499999999999</c:v>
                </c:pt>
                <c:pt idx="27670">
                  <c:v>995.52</c:v>
                </c:pt>
                <c:pt idx="27671">
                  <c:v>932.22</c:v>
                </c:pt>
                <c:pt idx="27672">
                  <c:v>894.37</c:v>
                </c:pt>
                <c:pt idx="27673">
                  <c:v>860.74</c:v>
                </c:pt>
                <c:pt idx="27674">
                  <c:v>837.77</c:v>
                </c:pt>
                <c:pt idx="27675">
                  <c:v>831.44</c:v>
                </c:pt>
                <c:pt idx="27676">
                  <c:v>832.88</c:v>
                </c:pt>
                <c:pt idx="27677">
                  <c:v>867.27</c:v>
                </c:pt>
                <c:pt idx="27678">
                  <c:v>882.49</c:v>
                </c:pt>
                <c:pt idx="27679">
                  <c:v>1046.04</c:v>
                </c:pt>
                <c:pt idx="27680">
                  <c:v>1193.44</c:v>
                </c:pt>
                <c:pt idx="27681">
                  <c:v>1279.26</c:v>
                </c:pt>
                <c:pt idx="27682">
                  <c:v>1321.16</c:v>
                </c:pt>
                <c:pt idx="27683">
                  <c:v>1330.08</c:v>
                </c:pt>
                <c:pt idx="27684">
                  <c:v>1337.13</c:v>
                </c:pt>
                <c:pt idx="27685">
                  <c:v>1346.6</c:v>
                </c:pt>
                <c:pt idx="27686">
                  <c:v>1330.95</c:v>
                </c:pt>
                <c:pt idx="27687">
                  <c:v>1273.8399999999999</c:v>
                </c:pt>
                <c:pt idx="27688">
                  <c:v>1185.08</c:v>
                </c:pt>
                <c:pt idx="27689">
                  <c:v>1108.1400000000001</c:v>
                </c:pt>
                <c:pt idx="27690">
                  <c:v>1180.51</c:v>
                </c:pt>
                <c:pt idx="27691">
                  <c:v>1156.8499999999999</c:v>
                </c:pt>
                <c:pt idx="27692">
                  <c:v>1113.1400000000001</c:v>
                </c:pt>
                <c:pt idx="27693">
                  <c:v>1055.73</c:v>
                </c:pt>
                <c:pt idx="27694">
                  <c:v>1012.08</c:v>
                </c:pt>
                <c:pt idx="27695">
                  <c:v>954.84</c:v>
                </c:pt>
                <c:pt idx="27696">
                  <c:v>903.06</c:v>
                </c:pt>
                <c:pt idx="27697">
                  <c:v>868.38</c:v>
                </c:pt>
                <c:pt idx="27698">
                  <c:v>849.09</c:v>
                </c:pt>
                <c:pt idx="27699">
                  <c:v>844.63</c:v>
                </c:pt>
                <c:pt idx="27700">
                  <c:v>839.65</c:v>
                </c:pt>
                <c:pt idx="27701">
                  <c:v>850.57</c:v>
                </c:pt>
                <c:pt idx="27702">
                  <c:v>841.25</c:v>
                </c:pt>
                <c:pt idx="27703">
                  <c:v>934.37</c:v>
                </c:pt>
                <c:pt idx="27704">
                  <c:v>1026.25</c:v>
                </c:pt>
                <c:pt idx="27705">
                  <c:v>1101.05</c:v>
                </c:pt>
                <c:pt idx="27706">
                  <c:v>1141.99</c:v>
                </c:pt>
                <c:pt idx="27707">
                  <c:v>1135.04</c:v>
                </c:pt>
                <c:pt idx="27708">
                  <c:v>1099.75</c:v>
                </c:pt>
                <c:pt idx="27709">
                  <c:v>1073.3900000000001</c:v>
                </c:pt>
                <c:pt idx="27710">
                  <c:v>1048.1400000000001</c:v>
                </c:pt>
                <c:pt idx="27711">
                  <c:v>1018.09</c:v>
                </c:pt>
                <c:pt idx="27712">
                  <c:v>1000.12</c:v>
                </c:pt>
                <c:pt idx="27713">
                  <c:v>986.86</c:v>
                </c:pt>
                <c:pt idx="27714">
                  <c:v>1063.92</c:v>
                </c:pt>
                <c:pt idx="27715">
                  <c:v>1058.75</c:v>
                </c:pt>
                <c:pt idx="27716">
                  <c:v>1013.75</c:v>
                </c:pt>
                <c:pt idx="27717">
                  <c:v>973.77</c:v>
                </c:pt>
                <c:pt idx="27718">
                  <c:v>932.37</c:v>
                </c:pt>
                <c:pt idx="27719">
                  <c:v>892.41</c:v>
                </c:pt>
                <c:pt idx="27720">
                  <c:v>851.72</c:v>
                </c:pt>
                <c:pt idx="27721">
                  <c:v>803.64</c:v>
                </c:pt>
                <c:pt idx="27722">
                  <c:v>804.24</c:v>
                </c:pt>
                <c:pt idx="27723">
                  <c:v>793.08</c:v>
                </c:pt>
                <c:pt idx="27724">
                  <c:v>777.88</c:v>
                </c:pt>
                <c:pt idx="27725">
                  <c:v>780.46</c:v>
                </c:pt>
                <c:pt idx="27726">
                  <c:v>752.56</c:v>
                </c:pt>
                <c:pt idx="27727">
                  <c:v>793.83</c:v>
                </c:pt>
                <c:pt idx="27728">
                  <c:v>826.94</c:v>
                </c:pt>
                <c:pt idx="27729">
                  <c:v>882.57</c:v>
                </c:pt>
                <c:pt idx="27730">
                  <c:v>919.21</c:v>
                </c:pt>
                <c:pt idx="27731">
                  <c:v>924.79</c:v>
                </c:pt>
                <c:pt idx="27732">
                  <c:v>956.38</c:v>
                </c:pt>
                <c:pt idx="27733">
                  <c:v>938.07</c:v>
                </c:pt>
                <c:pt idx="27734">
                  <c:v>902.17</c:v>
                </c:pt>
                <c:pt idx="27735">
                  <c:v>894.86</c:v>
                </c:pt>
                <c:pt idx="27736">
                  <c:v>887.24</c:v>
                </c:pt>
                <c:pt idx="27737">
                  <c:v>881.88</c:v>
                </c:pt>
                <c:pt idx="27738">
                  <c:v>972.23</c:v>
                </c:pt>
                <c:pt idx="27739">
                  <c:v>972.4</c:v>
                </c:pt>
                <c:pt idx="27740">
                  <c:v>959.65</c:v>
                </c:pt>
                <c:pt idx="27741">
                  <c:v>932.81</c:v>
                </c:pt>
                <c:pt idx="27742">
                  <c:v>878.46</c:v>
                </c:pt>
                <c:pt idx="27743">
                  <c:v>831.01</c:v>
                </c:pt>
                <c:pt idx="27744">
                  <c:v>802.88</c:v>
                </c:pt>
                <c:pt idx="27745">
                  <c:v>769.8</c:v>
                </c:pt>
                <c:pt idx="27746">
                  <c:v>750.22</c:v>
                </c:pt>
                <c:pt idx="27747">
                  <c:v>741.19</c:v>
                </c:pt>
                <c:pt idx="27748">
                  <c:v>756.16</c:v>
                </c:pt>
                <c:pt idx="27749">
                  <c:v>801.16</c:v>
                </c:pt>
                <c:pt idx="27750">
                  <c:v>822.47</c:v>
                </c:pt>
                <c:pt idx="27751">
                  <c:v>981.35</c:v>
                </c:pt>
                <c:pt idx="27752">
                  <c:v>1122.99</c:v>
                </c:pt>
                <c:pt idx="27753">
                  <c:v>1211.21</c:v>
                </c:pt>
                <c:pt idx="27754">
                  <c:v>1242.5</c:v>
                </c:pt>
                <c:pt idx="27755">
                  <c:v>1235.3699999999999</c:v>
                </c:pt>
                <c:pt idx="27756">
                  <c:v>1252.8399999999999</c:v>
                </c:pt>
                <c:pt idx="27757">
                  <c:v>1238</c:v>
                </c:pt>
                <c:pt idx="27758">
                  <c:v>1237.5999999999999</c:v>
                </c:pt>
                <c:pt idx="27759">
                  <c:v>1209.25</c:v>
                </c:pt>
                <c:pt idx="27760">
                  <c:v>1127.8499999999999</c:v>
                </c:pt>
                <c:pt idx="27761">
                  <c:v>1024.51</c:v>
                </c:pt>
                <c:pt idx="27762">
                  <c:v>1090.67</c:v>
                </c:pt>
                <c:pt idx="27763">
                  <c:v>1062.19</c:v>
                </c:pt>
                <c:pt idx="27764">
                  <c:v>1032.05</c:v>
                </c:pt>
                <c:pt idx="27765">
                  <c:v>987.12</c:v>
                </c:pt>
                <c:pt idx="27766">
                  <c:v>922.99</c:v>
                </c:pt>
                <c:pt idx="27767">
                  <c:v>869.23</c:v>
                </c:pt>
                <c:pt idx="27768">
                  <c:v>835.1</c:v>
                </c:pt>
                <c:pt idx="27769">
                  <c:v>797.16</c:v>
                </c:pt>
                <c:pt idx="27770">
                  <c:v>783.02</c:v>
                </c:pt>
                <c:pt idx="27771">
                  <c:v>783.13</c:v>
                </c:pt>
                <c:pt idx="27772">
                  <c:v>777.28</c:v>
                </c:pt>
                <c:pt idx="27773">
                  <c:v>836.1</c:v>
                </c:pt>
                <c:pt idx="27774">
                  <c:v>854.73</c:v>
                </c:pt>
                <c:pt idx="27775">
                  <c:v>1020.85</c:v>
                </c:pt>
                <c:pt idx="27776">
                  <c:v>1155.32</c:v>
                </c:pt>
                <c:pt idx="27777">
                  <c:v>1258.23</c:v>
                </c:pt>
                <c:pt idx="27778">
                  <c:v>1297.83</c:v>
                </c:pt>
                <c:pt idx="27779">
                  <c:v>1291.97</c:v>
                </c:pt>
                <c:pt idx="27780">
                  <c:v>1307.93</c:v>
                </c:pt>
                <c:pt idx="27781">
                  <c:v>1312.17</c:v>
                </c:pt>
                <c:pt idx="27782">
                  <c:v>1294.95</c:v>
                </c:pt>
                <c:pt idx="27783">
                  <c:v>1265.0899999999999</c:v>
                </c:pt>
                <c:pt idx="27784">
                  <c:v>1173.05</c:v>
                </c:pt>
                <c:pt idx="27785">
                  <c:v>1069.1300000000001</c:v>
                </c:pt>
                <c:pt idx="27786">
                  <c:v>1137.07</c:v>
                </c:pt>
                <c:pt idx="27787">
                  <c:v>1106.77</c:v>
                </c:pt>
                <c:pt idx="27788">
                  <c:v>1071.4000000000001</c:v>
                </c:pt>
                <c:pt idx="27789">
                  <c:v>1019.14</c:v>
                </c:pt>
                <c:pt idx="27790">
                  <c:v>966.31</c:v>
                </c:pt>
                <c:pt idx="27791">
                  <c:v>900.66</c:v>
                </c:pt>
                <c:pt idx="27792">
                  <c:v>852.56</c:v>
                </c:pt>
                <c:pt idx="27793">
                  <c:v>828.99</c:v>
                </c:pt>
                <c:pt idx="27794">
                  <c:v>809.67</c:v>
                </c:pt>
                <c:pt idx="27795">
                  <c:v>797.58</c:v>
                </c:pt>
                <c:pt idx="27796">
                  <c:v>804.32</c:v>
                </c:pt>
                <c:pt idx="27797">
                  <c:v>844.13</c:v>
                </c:pt>
                <c:pt idx="27798">
                  <c:v>859.87</c:v>
                </c:pt>
                <c:pt idx="27799">
                  <c:v>1024.58</c:v>
                </c:pt>
                <c:pt idx="27800">
                  <c:v>1171.26</c:v>
                </c:pt>
                <c:pt idx="27801">
                  <c:v>1281.8800000000001</c:v>
                </c:pt>
                <c:pt idx="27802">
                  <c:v>1323.28</c:v>
                </c:pt>
                <c:pt idx="27803">
                  <c:v>1360.26</c:v>
                </c:pt>
                <c:pt idx="27804">
                  <c:v>1328.19</c:v>
                </c:pt>
                <c:pt idx="27805">
                  <c:v>1340.97</c:v>
                </c:pt>
                <c:pt idx="27806">
                  <c:v>1334.71</c:v>
                </c:pt>
                <c:pt idx="27807">
                  <c:v>1289.1600000000001</c:v>
                </c:pt>
                <c:pt idx="27808">
                  <c:v>1195.53</c:v>
                </c:pt>
                <c:pt idx="27809">
                  <c:v>1091.77</c:v>
                </c:pt>
                <c:pt idx="27810">
                  <c:v>1147.68</c:v>
                </c:pt>
                <c:pt idx="27811">
                  <c:v>1129.5999999999999</c:v>
                </c:pt>
                <c:pt idx="27812">
                  <c:v>1089.6099999999999</c:v>
                </c:pt>
                <c:pt idx="27813">
                  <c:v>1037.55</c:v>
                </c:pt>
                <c:pt idx="27814">
                  <c:v>982.29</c:v>
                </c:pt>
                <c:pt idx="27815">
                  <c:v>915.15</c:v>
                </c:pt>
                <c:pt idx="27816">
                  <c:v>869.19</c:v>
                </c:pt>
                <c:pt idx="27817">
                  <c:v>838.07</c:v>
                </c:pt>
                <c:pt idx="27818">
                  <c:v>822.43</c:v>
                </c:pt>
                <c:pt idx="27819">
                  <c:v>808.34</c:v>
                </c:pt>
                <c:pt idx="27820">
                  <c:v>817.13</c:v>
                </c:pt>
                <c:pt idx="27821">
                  <c:v>848.33</c:v>
                </c:pt>
                <c:pt idx="27822">
                  <c:v>869.42</c:v>
                </c:pt>
                <c:pt idx="27823">
                  <c:v>1032.3499999999999</c:v>
                </c:pt>
                <c:pt idx="27824">
                  <c:v>1170.07</c:v>
                </c:pt>
                <c:pt idx="27825">
                  <c:v>1265.33</c:v>
                </c:pt>
                <c:pt idx="27826">
                  <c:v>1294.54</c:v>
                </c:pt>
                <c:pt idx="27827">
                  <c:v>1290.1600000000001</c:v>
                </c:pt>
                <c:pt idx="27828">
                  <c:v>1304.72</c:v>
                </c:pt>
                <c:pt idx="27829">
                  <c:v>1321.83</c:v>
                </c:pt>
                <c:pt idx="27830">
                  <c:v>1324.12</c:v>
                </c:pt>
                <c:pt idx="27831">
                  <c:v>1275.19</c:v>
                </c:pt>
                <c:pt idx="27832">
                  <c:v>1187.1199999999999</c:v>
                </c:pt>
                <c:pt idx="27833">
                  <c:v>1066.53</c:v>
                </c:pt>
                <c:pt idx="27834">
                  <c:v>1132.96</c:v>
                </c:pt>
                <c:pt idx="27835">
                  <c:v>1113.92</c:v>
                </c:pt>
                <c:pt idx="27836">
                  <c:v>1082.32</c:v>
                </c:pt>
                <c:pt idx="27837">
                  <c:v>1029.8399999999999</c:v>
                </c:pt>
                <c:pt idx="27838">
                  <c:v>963.51</c:v>
                </c:pt>
                <c:pt idx="27839">
                  <c:v>906.35</c:v>
                </c:pt>
                <c:pt idx="27840">
                  <c:v>863.18</c:v>
                </c:pt>
                <c:pt idx="27841">
                  <c:v>838.12</c:v>
                </c:pt>
                <c:pt idx="27842">
                  <c:v>819.86</c:v>
                </c:pt>
                <c:pt idx="27843">
                  <c:v>813.69</c:v>
                </c:pt>
                <c:pt idx="27844">
                  <c:v>820.87</c:v>
                </c:pt>
                <c:pt idx="27845">
                  <c:v>855.76</c:v>
                </c:pt>
                <c:pt idx="27846">
                  <c:v>866.51</c:v>
                </c:pt>
                <c:pt idx="27847">
                  <c:v>1033.52</c:v>
                </c:pt>
                <c:pt idx="27848">
                  <c:v>1191.69</c:v>
                </c:pt>
                <c:pt idx="27849">
                  <c:v>1289.8699999999999</c:v>
                </c:pt>
                <c:pt idx="27850">
                  <c:v>1339.16</c:v>
                </c:pt>
                <c:pt idx="27851">
                  <c:v>1337.4</c:v>
                </c:pt>
                <c:pt idx="27852">
                  <c:v>1341.72</c:v>
                </c:pt>
                <c:pt idx="27853">
                  <c:v>1355.72</c:v>
                </c:pt>
                <c:pt idx="27854">
                  <c:v>1336.78</c:v>
                </c:pt>
                <c:pt idx="27855">
                  <c:v>1307.3</c:v>
                </c:pt>
                <c:pt idx="27856">
                  <c:v>1207.8399999999999</c:v>
                </c:pt>
                <c:pt idx="27857">
                  <c:v>1091.72</c:v>
                </c:pt>
                <c:pt idx="27858">
                  <c:v>1150.3699999999999</c:v>
                </c:pt>
                <c:pt idx="27859">
                  <c:v>1132.94</c:v>
                </c:pt>
                <c:pt idx="27860">
                  <c:v>1094.07</c:v>
                </c:pt>
                <c:pt idx="27861">
                  <c:v>1046.51</c:v>
                </c:pt>
                <c:pt idx="27862">
                  <c:v>996.04</c:v>
                </c:pt>
                <c:pt idx="27863">
                  <c:v>948.84</c:v>
                </c:pt>
                <c:pt idx="27864">
                  <c:v>913.82</c:v>
                </c:pt>
                <c:pt idx="27865">
                  <c:v>874.02</c:v>
                </c:pt>
                <c:pt idx="27866">
                  <c:v>854.34</c:v>
                </c:pt>
                <c:pt idx="27867">
                  <c:v>842.83</c:v>
                </c:pt>
                <c:pt idx="27868">
                  <c:v>836.83</c:v>
                </c:pt>
                <c:pt idx="27869">
                  <c:v>849.97</c:v>
                </c:pt>
                <c:pt idx="27870">
                  <c:v>832.93</c:v>
                </c:pt>
                <c:pt idx="27871">
                  <c:v>915.18</c:v>
                </c:pt>
                <c:pt idx="27872">
                  <c:v>1039.02</c:v>
                </c:pt>
                <c:pt idx="27873">
                  <c:v>1142.6300000000001</c:v>
                </c:pt>
                <c:pt idx="27874">
                  <c:v>1181.18</c:v>
                </c:pt>
                <c:pt idx="27875">
                  <c:v>1152.27</c:v>
                </c:pt>
                <c:pt idx="27876">
                  <c:v>1125.51</c:v>
                </c:pt>
                <c:pt idx="27877">
                  <c:v>1105.53</c:v>
                </c:pt>
                <c:pt idx="27878">
                  <c:v>1110.31</c:v>
                </c:pt>
                <c:pt idx="27879">
                  <c:v>1067.8</c:v>
                </c:pt>
                <c:pt idx="27880">
                  <c:v>1035.2</c:v>
                </c:pt>
                <c:pt idx="27881">
                  <c:v>994.01</c:v>
                </c:pt>
                <c:pt idx="27882">
                  <c:v>1089.67</c:v>
                </c:pt>
                <c:pt idx="27883">
                  <c:v>1087.24</c:v>
                </c:pt>
                <c:pt idx="27884">
                  <c:v>1042.29</c:v>
                </c:pt>
                <c:pt idx="27885">
                  <c:v>1011.69</c:v>
                </c:pt>
                <c:pt idx="27886">
                  <c:v>970.72</c:v>
                </c:pt>
                <c:pt idx="27887">
                  <c:v>925.36</c:v>
                </c:pt>
                <c:pt idx="27888">
                  <c:v>881.81</c:v>
                </c:pt>
                <c:pt idx="27889">
                  <c:v>849.9</c:v>
                </c:pt>
                <c:pt idx="27890">
                  <c:v>835.84</c:v>
                </c:pt>
                <c:pt idx="27891">
                  <c:v>824.64</c:v>
                </c:pt>
                <c:pt idx="27892">
                  <c:v>811.68</c:v>
                </c:pt>
                <c:pt idx="27893">
                  <c:v>804.85</c:v>
                </c:pt>
                <c:pt idx="27894">
                  <c:v>772.05</c:v>
                </c:pt>
                <c:pt idx="27895">
                  <c:v>798.24</c:v>
                </c:pt>
                <c:pt idx="27896">
                  <c:v>833.62</c:v>
                </c:pt>
                <c:pt idx="27897">
                  <c:v>892.43</c:v>
                </c:pt>
                <c:pt idx="27898">
                  <c:v>950.5</c:v>
                </c:pt>
                <c:pt idx="27899">
                  <c:v>962.18</c:v>
                </c:pt>
                <c:pt idx="27900">
                  <c:v>972.27</c:v>
                </c:pt>
                <c:pt idx="27901">
                  <c:v>967.17</c:v>
                </c:pt>
                <c:pt idx="27902">
                  <c:v>958.68</c:v>
                </c:pt>
                <c:pt idx="27903">
                  <c:v>941.5</c:v>
                </c:pt>
                <c:pt idx="27904">
                  <c:v>931.68</c:v>
                </c:pt>
                <c:pt idx="27905">
                  <c:v>923.15</c:v>
                </c:pt>
                <c:pt idx="27906">
                  <c:v>1045.27</c:v>
                </c:pt>
                <c:pt idx="27907">
                  <c:v>1046.0999999999999</c:v>
                </c:pt>
                <c:pt idx="27908">
                  <c:v>1044.0899999999999</c:v>
                </c:pt>
                <c:pt idx="27909">
                  <c:v>1007.44</c:v>
                </c:pt>
                <c:pt idx="27910">
                  <c:v>963.68</c:v>
                </c:pt>
                <c:pt idx="27911">
                  <c:v>907.11</c:v>
                </c:pt>
                <c:pt idx="27912">
                  <c:v>866.34</c:v>
                </c:pt>
                <c:pt idx="27913">
                  <c:v>836.14</c:v>
                </c:pt>
                <c:pt idx="27914">
                  <c:v>814.35</c:v>
                </c:pt>
                <c:pt idx="27915">
                  <c:v>810.86</c:v>
                </c:pt>
                <c:pt idx="27916">
                  <c:v>823.12</c:v>
                </c:pt>
                <c:pt idx="27917">
                  <c:v>864.83</c:v>
                </c:pt>
                <c:pt idx="27918">
                  <c:v>883.94</c:v>
                </c:pt>
                <c:pt idx="27919">
                  <c:v>1070.23</c:v>
                </c:pt>
                <c:pt idx="27920">
                  <c:v>1199.33</c:v>
                </c:pt>
                <c:pt idx="27921">
                  <c:v>1281.94</c:v>
                </c:pt>
                <c:pt idx="27922">
                  <c:v>1328.72</c:v>
                </c:pt>
                <c:pt idx="27923">
                  <c:v>1349.2</c:v>
                </c:pt>
                <c:pt idx="27924">
                  <c:v>1357.49</c:v>
                </c:pt>
                <c:pt idx="27925">
                  <c:v>1378.02</c:v>
                </c:pt>
                <c:pt idx="27926">
                  <c:v>1378.73</c:v>
                </c:pt>
                <c:pt idx="27927">
                  <c:v>1336.55</c:v>
                </c:pt>
                <c:pt idx="27928">
                  <c:v>1238.56</c:v>
                </c:pt>
                <c:pt idx="27929">
                  <c:v>1110.47</c:v>
                </c:pt>
                <c:pt idx="27930">
                  <c:v>1167.1199999999999</c:v>
                </c:pt>
                <c:pt idx="27931">
                  <c:v>1147.57</c:v>
                </c:pt>
                <c:pt idx="27932">
                  <c:v>1108.6600000000001</c:v>
                </c:pt>
                <c:pt idx="27933">
                  <c:v>1066.81</c:v>
                </c:pt>
                <c:pt idx="27934">
                  <c:v>996.37</c:v>
                </c:pt>
                <c:pt idx="27935">
                  <c:v>931.21</c:v>
                </c:pt>
                <c:pt idx="27936">
                  <c:v>882.13</c:v>
                </c:pt>
                <c:pt idx="27937">
                  <c:v>840.29</c:v>
                </c:pt>
                <c:pt idx="27938">
                  <c:v>831.56</c:v>
                </c:pt>
                <c:pt idx="27939">
                  <c:v>821.49</c:v>
                </c:pt>
                <c:pt idx="27940">
                  <c:v>827.68</c:v>
                </c:pt>
                <c:pt idx="27941">
                  <c:v>867.43</c:v>
                </c:pt>
                <c:pt idx="27942">
                  <c:v>880.55</c:v>
                </c:pt>
                <c:pt idx="27943">
                  <c:v>1057.6199999999999</c:v>
                </c:pt>
                <c:pt idx="27944">
                  <c:v>1193.76</c:v>
                </c:pt>
                <c:pt idx="27945">
                  <c:v>1287.5999999999999</c:v>
                </c:pt>
                <c:pt idx="27946">
                  <c:v>1339.76</c:v>
                </c:pt>
                <c:pt idx="27947">
                  <c:v>1323.09</c:v>
                </c:pt>
                <c:pt idx="27948">
                  <c:v>1348.52</c:v>
                </c:pt>
                <c:pt idx="27949">
                  <c:v>1374.58</c:v>
                </c:pt>
                <c:pt idx="27950">
                  <c:v>1366.43</c:v>
                </c:pt>
                <c:pt idx="27951">
                  <c:v>1336.1</c:v>
                </c:pt>
                <c:pt idx="27952">
                  <c:v>1237.24</c:v>
                </c:pt>
                <c:pt idx="27953">
                  <c:v>1105.7</c:v>
                </c:pt>
                <c:pt idx="27954">
                  <c:v>1166.0999999999999</c:v>
                </c:pt>
                <c:pt idx="27955">
                  <c:v>1143.18</c:v>
                </c:pt>
                <c:pt idx="27956">
                  <c:v>1119.73</c:v>
                </c:pt>
                <c:pt idx="27957">
                  <c:v>1064.75</c:v>
                </c:pt>
                <c:pt idx="27958">
                  <c:v>996.46</c:v>
                </c:pt>
                <c:pt idx="27959">
                  <c:v>939.98</c:v>
                </c:pt>
                <c:pt idx="27960">
                  <c:v>899.51</c:v>
                </c:pt>
                <c:pt idx="27961">
                  <c:v>877.25</c:v>
                </c:pt>
                <c:pt idx="27962">
                  <c:v>854.65</c:v>
                </c:pt>
                <c:pt idx="27963">
                  <c:v>838.23</c:v>
                </c:pt>
                <c:pt idx="27964">
                  <c:v>846.58</c:v>
                </c:pt>
                <c:pt idx="27965">
                  <c:v>880.22</c:v>
                </c:pt>
                <c:pt idx="27966">
                  <c:v>898.64</c:v>
                </c:pt>
                <c:pt idx="27967">
                  <c:v>1084.04</c:v>
                </c:pt>
                <c:pt idx="27968">
                  <c:v>1197.8399999999999</c:v>
                </c:pt>
                <c:pt idx="27969">
                  <c:v>1292.76</c:v>
                </c:pt>
                <c:pt idx="27970">
                  <c:v>1332.45</c:v>
                </c:pt>
                <c:pt idx="27971">
                  <c:v>1346.19</c:v>
                </c:pt>
                <c:pt idx="27972">
                  <c:v>1367.21</c:v>
                </c:pt>
                <c:pt idx="27973">
                  <c:v>1394.07</c:v>
                </c:pt>
                <c:pt idx="27974">
                  <c:v>1392.46</c:v>
                </c:pt>
                <c:pt idx="27975">
                  <c:v>1334.49</c:v>
                </c:pt>
                <c:pt idx="27976">
                  <c:v>1214.54</c:v>
                </c:pt>
                <c:pt idx="27977">
                  <c:v>1104.22</c:v>
                </c:pt>
                <c:pt idx="27978">
                  <c:v>1184</c:v>
                </c:pt>
                <c:pt idx="27979">
                  <c:v>1148.33</c:v>
                </c:pt>
                <c:pt idx="27980">
                  <c:v>1122.77</c:v>
                </c:pt>
                <c:pt idx="27981">
                  <c:v>1078.8900000000001</c:v>
                </c:pt>
                <c:pt idx="27982">
                  <c:v>1017.15</c:v>
                </c:pt>
                <c:pt idx="27983">
                  <c:v>950.22</c:v>
                </c:pt>
                <c:pt idx="27984">
                  <c:v>905.26</c:v>
                </c:pt>
                <c:pt idx="27985">
                  <c:v>879.31</c:v>
                </c:pt>
                <c:pt idx="27986">
                  <c:v>854.7</c:v>
                </c:pt>
                <c:pt idx="27987">
                  <c:v>841.89</c:v>
                </c:pt>
                <c:pt idx="27988">
                  <c:v>842.08</c:v>
                </c:pt>
                <c:pt idx="27989">
                  <c:v>883.65</c:v>
                </c:pt>
                <c:pt idx="27990">
                  <c:v>904.75</c:v>
                </c:pt>
                <c:pt idx="27991">
                  <c:v>1071.17</c:v>
                </c:pt>
                <c:pt idx="27992">
                  <c:v>1214.33</c:v>
                </c:pt>
                <c:pt idx="27993">
                  <c:v>1301.19</c:v>
                </c:pt>
                <c:pt idx="27994">
                  <c:v>1349.49</c:v>
                </c:pt>
                <c:pt idx="27995">
                  <c:v>1328.4</c:v>
                </c:pt>
                <c:pt idx="27996">
                  <c:v>1334.45</c:v>
                </c:pt>
                <c:pt idx="27997">
                  <c:v>1360.15</c:v>
                </c:pt>
                <c:pt idx="27998">
                  <c:v>1344.56</c:v>
                </c:pt>
                <c:pt idx="27999">
                  <c:v>1304.69</c:v>
                </c:pt>
                <c:pt idx="28000">
                  <c:v>1206.75</c:v>
                </c:pt>
                <c:pt idx="28001">
                  <c:v>1100.1199999999999</c:v>
                </c:pt>
                <c:pt idx="28002">
                  <c:v>1146.18</c:v>
                </c:pt>
                <c:pt idx="28003">
                  <c:v>1135.27</c:v>
                </c:pt>
                <c:pt idx="28004">
                  <c:v>1092.0899999999999</c:v>
                </c:pt>
                <c:pt idx="28005">
                  <c:v>1050.53</c:v>
                </c:pt>
                <c:pt idx="28006">
                  <c:v>980.73</c:v>
                </c:pt>
                <c:pt idx="28007">
                  <c:v>937.61</c:v>
                </c:pt>
                <c:pt idx="28008">
                  <c:v>888.19</c:v>
                </c:pt>
                <c:pt idx="28009">
                  <c:v>849.52</c:v>
                </c:pt>
                <c:pt idx="28010">
                  <c:v>835.24</c:v>
                </c:pt>
                <c:pt idx="28011">
                  <c:v>832.09</c:v>
                </c:pt>
                <c:pt idx="28012">
                  <c:v>836.24</c:v>
                </c:pt>
                <c:pt idx="28013">
                  <c:v>878.16</c:v>
                </c:pt>
                <c:pt idx="28014">
                  <c:v>888.2</c:v>
                </c:pt>
                <c:pt idx="28015">
                  <c:v>1054.03</c:v>
                </c:pt>
                <c:pt idx="28016">
                  <c:v>1179.44</c:v>
                </c:pt>
                <c:pt idx="28017">
                  <c:v>1255.6500000000001</c:v>
                </c:pt>
                <c:pt idx="28018">
                  <c:v>1328.94</c:v>
                </c:pt>
                <c:pt idx="28019">
                  <c:v>1327.9</c:v>
                </c:pt>
                <c:pt idx="28020">
                  <c:v>1317.91</c:v>
                </c:pt>
                <c:pt idx="28021">
                  <c:v>1332.77</c:v>
                </c:pt>
                <c:pt idx="28022">
                  <c:v>1333.49</c:v>
                </c:pt>
                <c:pt idx="28023">
                  <c:v>1296.77</c:v>
                </c:pt>
                <c:pt idx="28024">
                  <c:v>1194.6099999999999</c:v>
                </c:pt>
                <c:pt idx="28025">
                  <c:v>1084.3499999999999</c:v>
                </c:pt>
                <c:pt idx="28026">
                  <c:v>1159.1500000000001</c:v>
                </c:pt>
                <c:pt idx="28027">
                  <c:v>1137.32</c:v>
                </c:pt>
                <c:pt idx="28028">
                  <c:v>1081.8900000000001</c:v>
                </c:pt>
                <c:pt idx="28029">
                  <c:v>1029.97</c:v>
                </c:pt>
                <c:pt idx="28030">
                  <c:v>992.09</c:v>
                </c:pt>
                <c:pt idx="28031">
                  <c:v>962.67</c:v>
                </c:pt>
                <c:pt idx="28032">
                  <c:v>890.02</c:v>
                </c:pt>
                <c:pt idx="28033">
                  <c:v>864.86</c:v>
                </c:pt>
                <c:pt idx="28034">
                  <c:v>825.38</c:v>
                </c:pt>
                <c:pt idx="28035">
                  <c:v>807.11</c:v>
                </c:pt>
                <c:pt idx="28036">
                  <c:v>800.4</c:v>
                </c:pt>
                <c:pt idx="28037">
                  <c:v>807.94</c:v>
                </c:pt>
                <c:pt idx="28038">
                  <c:v>797.34</c:v>
                </c:pt>
                <c:pt idx="28039">
                  <c:v>910.77</c:v>
                </c:pt>
                <c:pt idx="28040">
                  <c:v>1020.12</c:v>
                </c:pt>
                <c:pt idx="28041">
                  <c:v>1110.27</c:v>
                </c:pt>
                <c:pt idx="28042">
                  <c:v>1141.42</c:v>
                </c:pt>
                <c:pt idx="28043">
                  <c:v>1129.3900000000001</c:v>
                </c:pt>
                <c:pt idx="28044">
                  <c:v>1099.5</c:v>
                </c:pt>
                <c:pt idx="28045">
                  <c:v>1076.06</c:v>
                </c:pt>
                <c:pt idx="28046">
                  <c:v>1057.6199999999999</c:v>
                </c:pt>
                <c:pt idx="28047">
                  <c:v>1040.53</c:v>
                </c:pt>
                <c:pt idx="28048">
                  <c:v>1011.14</c:v>
                </c:pt>
                <c:pt idx="28049">
                  <c:v>979.42</c:v>
                </c:pt>
                <c:pt idx="28050">
                  <c:v>1075.53</c:v>
                </c:pt>
                <c:pt idx="28051">
                  <c:v>1085.69</c:v>
                </c:pt>
                <c:pt idx="28052">
                  <c:v>1046.6400000000001</c:v>
                </c:pt>
                <c:pt idx="28053">
                  <c:v>997.23</c:v>
                </c:pt>
                <c:pt idx="28054">
                  <c:v>968.6</c:v>
                </c:pt>
                <c:pt idx="28055">
                  <c:v>929.63</c:v>
                </c:pt>
                <c:pt idx="28056">
                  <c:v>896.65</c:v>
                </c:pt>
                <c:pt idx="28057">
                  <c:v>864.84</c:v>
                </c:pt>
                <c:pt idx="28058">
                  <c:v>838.34</c:v>
                </c:pt>
                <c:pt idx="28059">
                  <c:v>812.52</c:v>
                </c:pt>
                <c:pt idx="28060">
                  <c:v>808.72</c:v>
                </c:pt>
                <c:pt idx="28061">
                  <c:v>813.57</c:v>
                </c:pt>
                <c:pt idx="28062">
                  <c:v>785</c:v>
                </c:pt>
                <c:pt idx="28063">
                  <c:v>779.58</c:v>
                </c:pt>
                <c:pt idx="28064">
                  <c:v>820.78</c:v>
                </c:pt>
                <c:pt idx="28065">
                  <c:v>881.15</c:v>
                </c:pt>
                <c:pt idx="28066">
                  <c:v>938.48</c:v>
                </c:pt>
                <c:pt idx="28067">
                  <c:v>953.69</c:v>
                </c:pt>
                <c:pt idx="28068">
                  <c:v>969.67</c:v>
                </c:pt>
                <c:pt idx="28069">
                  <c:v>972.63</c:v>
                </c:pt>
                <c:pt idx="28070">
                  <c:v>970</c:v>
                </c:pt>
                <c:pt idx="28071">
                  <c:v>948.16</c:v>
                </c:pt>
                <c:pt idx="28072">
                  <c:v>930.98</c:v>
                </c:pt>
                <c:pt idx="28073">
                  <c:v>926.48</c:v>
                </c:pt>
                <c:pt idx="28074">
                  <c:v>1021.17</c:v>
                </c:pt>
                <c:pt idx="28075">
                  <c:v>1014.07</c:v>
                </c:pt>
                <c:pt idx="28076">
                  <c:v>1005.8</c:v>
                </c:pt>
                <c:pt idx="28077">
                  <c:v>976.65</c:v>
                </c:pt>
                <c:pt idx="28078">
                  <c:v>926.89</c:v>
                </c:pt>
                <c:pt idx="28079">
                  <c:v>871.81</c:v>
                </c:pt>
                <c:pt idx="28080">
                  <c:v>835.81</c:v>
                </c:pt>
                <c:pt idx="28081">
                  <c:v>814.94</c:v>
                </c:pt>
                <c:pt idx="28082">
                  <c:v>791.1</c:v>
                </c:pt>
                <c:pt idx="28083">
                  <c:v>788.1</c:v>
                </c:pt>
                <c:pt idx="28084">
                  <c:v>798.07</c:v>
                </c:pt>
                <c:pt idx="28085">
                  <c:v>839.66</c:v>
                </c:pt>
                <c:pt idx="28086">
                  <c:v>850.34</c:v>
                </c:pt>
                <c:pt idx="28087">
                  <c:v>1047.6400000000001</c:v>
                </c:pt>
                <c:pt idx="28088">
                  <c:v>1201.56</c:v>
                </c:pt>
                <c:pt idx="28089">
                  <c:v>1281.03</c:v>
                </c:pt>
                <c:pt idx="28090">
                  <c:v>1336.23</c:v>
                </c:pt>
                <c:pt idx="28091">
                  <c:v>1342.73</c:v>
                </c:pt>
                <c:pt idx="28092">
                  <c:v>1356.33</c:v>
                </c:pt>
                <c:pt idx="28093">
                  <c:v>1358.12</c:v>
                </c:pt>
                <c:pt idx="28094">
                  <c:v>1350.82</c:v>
                </c:pt>
                <c:pt idx="28095">
                  <c:v>1319.34</c:v>
                </c:pt>
                <c:pt idx="28096">
                  <c:v>1216.6099999999999</c:v>
                </c:pt>
                <c:pt idx="28097">
                  <c:v>1111.48</c:v>
                </c:pt>
                <c:pt idx="28098">
                  <c:v>1164.02</c:v>
                </c:pt>
                <c:pt idx="28099">
                  <c:v>1138.93</c:v>
                </c:pt>
                <c:pt idx="28100">
                  <c:v>1091.5</c:v>
                </c:pt>
                <c:pt idx="28101">
                  <c:v>1044.45</c:v>
                </c:pt>
                <c:pt idx="28102">
                  <c:v>981.25</c:v>
                </c:pt>
                <c:pt idx="28103">
                  <c:v>917.44</c:v>
                </c:pt>
                <c:pt idx="28104">
                  <c:v>871.38</c:v>
                </c:pt>
                <c:pt idx="28105">
                  <c:v>847.91</c:v>
                </c:pt>
                <c:pt idx="28106">
                  <c:v>824.42</c:v>
                </c:pt>
                <c:pt idx="28107">
                  <c:v>808.99</c:v>
                </c:pt>
                <c:pt idx="28108">
                  <c:v>817.12</c:v>
                </c:pt>
                <c:pt idx="28109">
                  <c:v>843.4</c:v>
                </c:pt>
                <c:pt idx="28110">
                  <c:v>862.95</c:v>
                </c:pt>
                <c:pt idx="28111">
                  <c:v>1048.3599999999999</c:v>
                </c:pt>
                <c:pt idx="28112">
                  <c:v>1194.03</c:v>
                </c:pt>
                <c:pt idx="28113">
                  <c:v>1291.8599999999999</c:v>
                </c:pt>
                <c:pt idx="28114">
                  <c:v>1332.47</c:v>
                </c:pt>
                <c:pt idx="28115">
                  <c:v>1326.15</c:v>
                </c:pt>
                <c:pt idx="28116">
                  <c:v>1335.58</c:v>
                </c:pt>
                <c:pt idx="28117">
                  <c:v>1333.71</c:v>
                </c:pt>
                <c:pt idx="28118">
                  <c:v>1323.25</c:v>
                </c:pt>
                <c:pt idx="28119">
                  <c:v>1281.8399999999999</c:v>
                </c:pt>
                <c:pt idx="28120">
                  <c:v>1186.9000000000001</c:v>
                </c:pt>
                <c:pt idx="28121">
                  <c:v>1083.02</c:v>
                </c:pt>
                <c:pt idx="28122">
                  <c:v>1143.5899999999999</c:v>
                </c:pt>
                <c:pt idx="28123">
                  <c:v>1130.28</c:v>
                </c:pt>
                <c:pt idx="28124">
                  <c:v>1102.1600000000001</c:v>
                </c:pt>
                <c:pt idx="28125">
                  <c:v>1049.29</c:v>
                </c:pt>
                <c:pt idx="28126">
                  <c:v>975.36</c:v>
                </c:pt>
                <c:pt idx="28127">
                  <c:v>909.78</c:v>
                </c:pt>
                <c:pt idx="28128">
                  <c:v>859.88</c:v>
                </c:pt>
                <c:pt idx="28129">
                  <c:v>836.59</c:v>
                </c:pt>
                <c:pt idx="28130">
                  <c:v>805.96</c:v>
                </c:pt>
                <c:pt idx="28131">
                  <c:v>799.44</c:v>
                </c:pt>
                <c:pt idx="28132">
                  <c:v>806.65</c:v>
                </c:pt>
                <c:pt idx="28133">
                  <c:v>843.83</c:v>
                </c:pt>
                <c:pt idx="28134">
                  <c:v>858.03</c:v>
                </c:pt>
                <c:pt idx="28135">
                  <c:v>1052.6600000000001</c:v>
                </c:pt>
                <c:pt idx="28136">
                  <c:v>1199.42</c:v>
                </c:pt>
                <c:pt idx="28137">
                  <c:v>1286.32</c:v>
                </c:pt>
                <c:pt idx="28138">
                  <c:v>1345.67</c:v>
                </c:pt>
                <c:pt idx="28139">
                  <c:v>1348.89</c:v>
                </c:pt>
                <c:pt idx="28140">
                  <c:v>1355.84</c:v>
                </c:pt>
                <c:pt idx="28141">
                  <c:v>1360.98</c:v>
                </c:pt>
                <c:pt idx="28142">
                  <c:v>1349.35</c:v>
                </c:pt>
                <c:pt idx="28143">
                  <c:v>1305.72</c:v>
                </c:pt>
                <c:pt idx="28144">
                  <c:v>1225.2</c:v>
                </c:pt>
                <c:pt idx="28145">
                  <c:v>1115.1300000000001</c:v>
                </c:pt>
                <c:pt idx="28146">
                  <c:v>1173.8800000000001</c:v>
                </c:pt>
                <c:pt idx="28147">
                  <c:v>1151.94</c:v>
                </c:pt>
                <c:pt idx="28148">
                  <c:v>1115.49</c:v>
                </c:pt>
                <c:pt idx="28149">
                  <c:v>1055.8499999999999</c:v>
                </c:pt>
                <c:pt idx="28150">
                  <c:v>983.52</c:v>
                </c:pt>
                <c:pt idx="28151">
                  <c:v>924.99</c:v>
                </c:pt>
                <c:pt idx="28152">
                  <c:v>878.12</c:v>
                </c:pt>
                <c:pt idx="28153">
                  <c:v>845.64</c:v>
                </c:pt>
                <c:pt idx="28154">
                  <c:v>826.49</c:v>
                </c:pt>
                <c:pt idx="28155">
                  <c:v>811.24</c:v>
                </c:pt>
                <c:pt idx="28156">
                  <c:v>814.74</c:v>
                </c:pt>
                <c:pt idx="28157">
                  <c:v>854.98</c:v>
                </c:pt>
                <c:pt idx="28158">
                  <c:v>855.44</c:v>
                </c:pt>
                <c:pt idx="28159">
                  <c:v>1032.52</c:v>
                </c:pt>
                <c:pt idx="28160">
                  <c:v>1174.71</c:v>
                </c:pt>
                <c:pt idx="28161">
                  <c:v>1283.17</c:v>
                </c:pt>
                <c:pt idx="28162">
                  <c:v>1324.28</c:v>
                </c:pt>
                <c:pt idx="28163">
                  <c:v>1337.15</c:v>
                </c:pt>
                <c:pt idx="28164">
                  <c:v>1347.24</c:v>
                </c:pt>
                <c:pt idx="28165">
                  <c:v>1368.68</c:v>
                </c:pt>
                <c:pt idx="28166">
                  <c:v>1368.84</c:v>
                </c:pt>
                <c:pt idx="28167">
                  <c:v>1326.11</c:v>
                </c:pt>
                <c:pt idx="28168">
                  <c:v>1235.7</c:v>
                </c:pt>
                <c:pt idx="28169">
                  <c:v>1128.02</c:v>
                </c:pt>
                <c:pt idx="28170">
                  <c:v>1186.8</c:v>
                </c:pt>
                <c:pt idx="28171">
                  <c:v>1156.1199999999999</c:v>
                </c:pt>
                <c:pt idx="28172">
                  <c:v>1116.0899999999999</c:v>
                </c:pt>
                <c:pt idx="28173">
                  <c:v>1071.75</c:v>
                </c:pt>
                <c:pt idx="28174">
                  <c:v>1006.01</c:v>
                </c:pt>
                <c:pt idx="28175">
                  <c:v>939.38</c:v>
                </c:pt>
                <c:pt idx="28176">
                  <c:v>889.19</c:v>
                </c:pt>
                <c:pt idx="28177">
                  <c:v>849.59</c:v>
                </c:pt>
                <c:pt idx="28178">
                  <c:v>838.88</c:v>
                </c:pt>
                <c:pt idx="28179">
                  <c:v>812.85</c:v>
                </c:pt>
                <c:pt idx="28180">
                  <c:v>818.41</c:v>
                </c:pt>
                <c:pt idx="28181">
                  <c:v>856.05</c:v>
                </c:pt>
                <c:pt idx="28182">
                  <c:v>853.41</c:v>
                </c:pt>
                <c:pt idx="28183">
                  <c:v>1035.19</c:v>
                </c:pt>
                <c:pt idx="28184">
                  <c:v>1183.79</c:v>
                </c:pt>
                <c:pt idx="28185">
                  <c:v>1278.3599999999999</c:v>
                </c:pt>
                <c:pt idx="28186">
                  <c:v>1330.56</c:v>
                </c:pt>
                <c:pt idx="28187">
                  <c:v>1338.33</c:v>
                </c:pt>
                <c:pt idx="28188">
                  <c:v>1356.5</c:v>
                </c:pt>
                <c:pt idx="28189">
                  <c:v>1375.56</c:v>
                </c:pt>
                <c:pt idx="28190">
                  <c:v>1363.74</c:v>
                </c:pt>
                <c:pt idx="28191">
                  <c:v>1300.5999999999999</c:v>
                </c:pt>
                <c:pt idx="28192">
                  <c:v>1190.26</c:v>
                </c:pt>
                <c:pt idx="28193">
                  <c:v>1094.3499999999999</c:v>
                </c:pt>
                <c:pt idx="28194">
                  <c:v>1157.6400000000001</c:v>
                </c:pt>
                <c:pt idx="28195">
                  <c:v>1134.03</c:v>
                </c:pt>
                <c:pt idx="28196">
                  <c:v>1093.32</c:v>
                </c:pt>
                <c:pt idx="28197">
                  <c:v>1051.6600000000001</c:v>
                </c:pt>
                <c:pt idx="28198">
                  <c:v>985.89</c:v>
                </c:pt>
                <c:pt idx="28199">
                  <c:v>951.72</c:v>
                </c:pt>
                <c:pt idx="28200">
                  <c:v>911.09</c:v>
                </c:pt>
                <c:pt idx="28201">
                  <c:v>862.87</c:v>
                </c:pt>
                <c:pt idx="28202">
                  <c:v>833.62</c:v>
                </c:pt>
                <c:pt idx="28203">
                  <c:v>820.81</c:v>
                </c:pt>
                <c:pt idx="28204">
                  <c:v>810.73</c:v>
                </c:pt>
                <c:pt idx="28205">
                  <c:v>814.88</c:v>
                </c:pt>
                <c:pt idx="28206">
                  <c:v>814.77</c:v>
                </c:pt>
                <c:pt idx="28207">
                  <c:v>932.97</c:v>
                </c:pt>
                <c:pt idx="28208">
                  <c:v>1051.5999999999999</c:v>
                </c:pt>
                <c:pt idx="28209">
                  <c:v>1144.69</c:v>
                </c:pt>
                <c:pt idx="28210">
                  <c:v>1190.43</c:v>
                </c:pt>
                <c:pt idx="28211">
                  <c:v>1182.0899999999999</c:v>
                </c:pt>
                <c:pt idx="28212">
                  <c:v>1151.33</c:v>
                </c:pt>
                <c:pt idx="28213">
                  <c:v>1125.8599999999999</c:v>
                </c:pt>
                <c:pt idx="28214">
                  <c:v>1107.0899999999999</c:v>
                </c:pt>
                <c:pt idx="28215">
                  <c:v>1087.6600000000001</c:v>
                </c:pt>
                <c:pt idx="28216">
                  <c:v>1057.26</c:v>
                </c:pt>
                <c:pt idx="28217">
                  <c:v>1030.27</c:v>
                </c:pt>
                <c:pt idx="28218">
                  <c:v>1125.1400000000001</c:v>
                </c:pt>
                <c:pt idx="28219">
                  <c:v>1106.23</c:v>
                </c:pt>
                <c:pt idx="28220">
                  <c:v>1060.6600000000001</c:v>
                </c:pt>
                <c:pt idx="28221">
                  <c:v>1033.3900000000001</c:v>
                </c:pt>
                <c:pt idx="28222">
                  <c:v>988.73</c:v>
                </c:pt>
                <c:pt idx="28223">
                  <c:v>937.89</c:v>
                </c:pt>
                <c:pt idx="28224">
                  <c:v>893.21</c:v>
                </c:pt>
                <c:pt idx="28225">
                  <c:v>862.34</c:v>
                </c:pt>
                <c:pt idx="28226">
                  <c:v>847.67</c:v>
                </c:pt>
                <c:pt idx="28227">
                  <c:v>833.78</c:v>
                </c:pt>
                <c:pt idx="28228">
                  <c:v>824.15</c:v>
                </c:pt>
                <c:pt idx="28229">
                  <c:v>821.09</c:v>
                </c:pt>
                <c:pt idx="28230">
                  <c:v>782.42</c:v>
                </c:pt>
                <c:pt idx="28231">
                  <c:v>823.93</c:v>
                </c:pt>
                <c:pt idx="28232">
                  <c:v>877.72</c:v>
                </c:pt>
                <c:pt idx="28233">
                  <c:v>924.44</c:v>
                </c:pt>
                <c:pt idx="28234">
                  <c:v>981.18</c:v>
                </c:pt>
                <c:pt idx="28235">
                  <c:v>1000.95</c:v>
                </c:pt>
                <c:pt idx="28236">
                  <c:v>1006.76</c:v>
                </c:pt>
                <c:pt idx="28237">
                  <c:v>1018.62</c:v>
                </c:pt>
                <c:pt idx="28238">
                  <c:v>1005.71</c:v>
                </c:pt>
                <c:pt idx="28239">
                  <c:v>989.65</c:v>
                </c:pt>
                <c:pt idx="28240">
                  <c:v>973.72</c:v>
                </c:pt>
                <c:pt idx="28241">
                  <c:v>967.97</c:v>
                </c:pt>
                <c:pt idx="28242">
                  <c:v>1065.93</c:v>
                </c:pt>
                <c:pt idx="28243">
                  <c:v>1081.58</c:v>
                </c:pt>
                <c:pt idx="28244">
                  <c:v>1073.8399999999999</c:v>
                </c:pt>
                <c:pt idx="28245">
                  <c:v>1054.32</c:v>
                </c:pt>
                <c:pt idx="28246">
                  <c:v>994.73</c:v>
                </c:pt>
                <c:pt idx="28247">
                  <c:v>944.27</c:v>
                </c:pt>
                <c:pt idx="28248">
                  <c:v>913.07</c:v>
                </c:pt>
                <c:pt idx="28249">
                  <c:v>891.72</c:v>
                </c:pt>
                <c:pt idx="28250">
                  <c:v>873.31</c:v>
                </c:pt>
                <c:pt idx="28251">
                  <c:v>860.13</c:v>
                </c:pt>
                <c:pt idx="28252">
                  <c:v>873.35</c:v>
                </c:pt>
                <c:pt idx="28253">
                  <c:v>904.97</c:v>
                </c:pt>
                <c:pt idx="28254">
                  <c:v>918.47</c:v>
                </c:pt>
                <c:pt idx="28255">
                  <c:v>1094.3699999999999</c:v>
                </c:pt>
                <c:pt idx="28256">
                  <c:v>1232.0999999999999</c:v>
                </c:pt>
                <c:pt idx="28257">
                  <c:v>1327.87</c:v>
                </c:pt>
                <c:pt idx="28258">
                  <c:v>1370.68</c:v>
                </c:pt>
                <c:pt idx="28259">
                  <c:v>1392.72</c:v>
                </c:pt>
                <c:pt idx="28260">
                  <c:v>1398.08</c:v>
                </c:pt>
                <c:pt idx="28261">
                  <c:v>1419.34</c:v>
                </c:pt>
                <c:pt idx="28262">
                  <c:v>1410.68</c:v>
                </c:pt>
                <c:pt idx="28263">
                  <c:v>1373.07</c:v>
                </c:pt>
                <c:pt idx="28264">
                  <c:v>1262.92</c:v>
                </c:pt>
                <c:pt idx="28265">
                  <c:v>1127.77</c:v>
                </c:pt>
                <c:pt idx="28266">
                  <c:v>1206.99</c:v>
                </c:pt>
                <c:pt idx="28267">
                  <c:v>1192.6500000000001</c:v>
                </c:pt>
                <c:pt idx="28268">
                  <c:v>1156.83</c:v>
                </c:pt>
                <c:pt idx="28269">
                  <c:v>1108.3</c:v>
                </c:pt>
                <c:pt idx="28270">
                  <c:v>1040.7</c:v>
                </c:pt>
                <c:pt idx="28271">
                  <c:v>977.94</c:v>
                </c:pt>
                <c:pt idx="28272">
                  <c:v>913.04</c:v>
                </c:pt>
                <c:pt idx="28273">
                  <c:v>871.12</c:v>
                </c:pt>
                <c:pt idx="28274">
                  <c:v>863.79</c:v>
                </c:pt>
                <c:pt idx="28275">
                  <c:v>845.32</c:v>
                </c:pt>
                <c:pt idx="28276">
                  <c:v>852.06</c:v>
                </c:pt>
                <c:pt idx="28277">
                  <c:v>886.99</c:v>
                </c:pt>
                <c:pt idx="28278">
                  <c:v>895.19</c:v>
                </c:pt>
                <c:pt idx="28279">
                  <c:v>1089.6600000000001</c:v>
                </c:pt>
                <c:pt idx="28280">
                  <c:v>1198.22</c:v>
                </c:pt>
                <c:pt idx="28281">
                  <c:v>1270.3599999999999</c:v>
                </c:pt>
                <c:pt idx="28282">
                  <c:v>1285.6400000000001</c:v>
                </c:pt>
                <c:pt idx="28283">
                  <c:v>1290.52</c:v>
                </c:pt>
                <c:pt idx="28284">
                  <c:v>1309.1500000000001</c:v>
                </c:pt>
                <c:pt idx="28285">
                  <c:v>1350.57</c:v>
                </c:pt>
                <c:pt idx="28286">
                  <c:v>1340.24</c:v>
                </c:pt>
                <c:pt idx="28287">
                  <c:v>1303.4000000000001</c:v>
                </c:pt>
                <c:pt idx="28288">
                  <c:v>1204.57</c:v>
                </c:pt>
                <c:pt idx="28289">
                  <c:v>1086.53</c:v>
                </c:pt>
                <c:pt idx="28290">
                  <c:v>1148.1500000000001</c:v>
                </c:pt>
                <c:pt idx="28291">
                  <c:v>1142.58</c:v>
                </c:pt>
                <c:pt idx="28292">
                  <c:v>1110.9100000000001</c:v>
                </c:pt>
                <c:pt idx="28293">
                  <c:v>1082.99</c:v>
                </c:pt>
                <c:pt idx="28294">
                  <c:v>1032.93</c:v>
                </c:pt>
                <c:pt idx="28295">
                  <c:v>952.36</c:v>
                </c:pt>
                <c:pt idx="28296">
                  <c:v>923.42</c:v>
                </c:pt>
                <c:pt idx="28297">
                  <c:v>897.84</c:v>
                </c:pt>
                <c:pt idx="28298">
                  <c:v>872.56</c:v>
                </c:pt>
                <c:pt idx="28299">
                  <c:v>844.81</c:v>
                </c:pt>
                <c:pt idx="28300">
                  <c:v>845.18</c:v>
                </c:pt>
                <c:pt idx="28301">
                  <c:v>872.27</c:v>
                </c:pt>
                <c:pt idx="28302">
                  <c:v>879.58</c:v>
                </c:pt>
                <c:pt idx="28303">
                  <c:v>1063.54</c:v>
                </c:pt>
                <c:pt idx="28304">
                  <c:v>1192.58</c:v>
                </c:pt>
                <c:pt idx="28305">
                  <c:v>1287.7</c:v>
                </c:pt>
                <c:pt idx="28306">
                  <c:v>1326.87</c:v>
                </c:pt>
                <c:pt idx="28307">
                  <c:v>1333.36</c:v>
                </c:pt>
                <c:pt idx="28308">
                  <c:v>1336.18</c:v>
                </c:pt>
                <c:pt idx="28309">
                  <c:v>1349</c:v>
                </c:pt>
                <c:pt idx="28310">
                  <c:v>1315.41</c:v>
                </c:pt>
                <c:pt idx="28311">
                  <c:v>1286.3900000000001</c:v>
                </c:pt>
                <c:pt idx="28312">
                  <c:v>1190.53</c:v>
                </c:pt>
                <c:pt idx="28313">
                  <c:v>1089.49</c:v>
                </c:pt>
                <c:pt idx="28314">
                  <c:v>1163.3900000000001</c:v>
                </c:pt>
                <c:pt idx="28315">
                  <c:v>1125.77</c:v>
                </c:pt>
                <c:pt idx="28316">
                  <c:v>1086.3399999999999</c:v>
                </c:pt>
                <c:pt idx="28317">
                  <c:v>1045.0999999999999</c:v>
                </c:pt>
                <c:pt idx="28318">
                  <c:v>995.87</c:v>
                </c:pt>
                <c:pt idx="28319">
                  <c:v>926.01</c:v>
                </c:pt>
                <c:pt idx="28320">
                  <c:v>878.93</c:v>
                </c:pt>
                <c:pt idx="28321">
                  <c:v>850.74</c:v>
                </c:pt>
                <c:pt idx="28322">
                  <c:v>832.13</c:v>
                </c:pt>
                <c:pt idx="28323">
                  <c:v>811.99</c:v>
                </c:pt>
                <c:pt idx="28324">
                  <c:v>826.94</c:v>
                </c:pt>
                <c:pt idx="28325">
                  <c:v>833.5</c:v>
                </c:pt>
                <c:pt idx="28326">
                  <c:v>857.14</c:v>
                </c:pt>
                <c:pt idx="28327">
                  <c:v>997.41</c:v>
                </c:pt>
                <c:pt idx="28328">
                  <c:v>1089.42</c:v>
                </c:pt>
                <c:pt idx="28329">
                  <c:v>1175.51</c:v>
                </c:pt>
                <c:pt idx="28330">
                  <c:v>1185.1199999999999</c:v>
                </c:pt>
                <c:pt idx="28331">
                  <c:v>1161.9100000000001</c:v>
                </c:pt>
                <c:pt idx="28332">
                  <c:v>1103.33</c:v>
                </c:pt>
                <c:pt idx="28333">
                  <c:v>1102</c:v>
                </c:pt>
                <c:pt idx="28334">
                  <c:v>1079.46</c:v>
                </c:pt>
                <c:pt idx="28335">
                  <c:v>1049.76</c:v>
                </c:pt>
                <c:pt idx="28336">
                  <c:v>999.99</c:v>
                </c:pt>
                <c:pt idx="28337">
                  <c:v>963.78</c:v>
                </c:pt>
                <c:pt idx="28338">
                  <c:v>1068.1099999999999</c:v>
                </c:pt>
                <c:pt idx="28339">
                  <c:v>1035.45</c:v>
                </c:pt>
                <c:pt idx="28340">
                  <c:v>1003.44</c:v>
                </c:pt>
                <c:pt idx="28341">
                  <c:v>973.38</c:v>
                </c:pt>
                <c:pt idx="28342">
                  <c:v>924.75</c:v>
                </c:pt>
                <c:pt idx="28343">
                  <c:v>891.78</c:v>
                </c:pt>
                <c:pt idx="28344">
                  <c:v>851.71</c:v>
                </c:pt>
                <c:pt idx="28345">
                  <c:v>821.42</c:v>
                </c:pt>
                <c:pt idx="28346">
                  <c:v>807.31</c:v>
                </c:pt>
                <c:pt idx="28347">
                  <c:v>790.75</c:v>
                </c:pt>
                <c:pt idx="28348">
                  <c:v>784.3</c:v>
                </c:pt>
                <c:pt idx="28349">
                  <c:v>764.74</c:v>
                </c:pt>
                <c:pt idx="28350">
                  <c:v>705.3</c:v>
                </c:pt>
                <c:pt idx="28351">
                  <c:v>762.96</c:v>
                </c:pt>
                <c:pt idx="28352">
                  <c:v>784.81</c:v>
                </c:pt>
                <c:pt idx="28353">
                  <c:v>798.73</c:v>
                </c:pt>
                <c:pt idx="28354">
                  <c:v>813.85</c:v>
                </c:pt>
                <c:pt idx="28355">
                  <c:v>807.26</c:v>
                </c:pt>
                <c:pt idx="28356">
                  <c:v>814.22</c:v>
                </c:pt>
                <c:pt idx="28357">
                  <c:v>826.43</c:v>
                </c:pt>
                <c:pt idx="28358">
                  <c:v>825.39</c:v>
                </c:pt>
                <c:pt idx="28359">
                  <c:v>814.99</c:v>
                </c:pt>
                <c:pt idx="28360">
                  <c:v>809.58</c:v>
                </c:pt>
                <c:pt idx="28361">
                  <c:v>819.19</c:v>
                </c:pt>
                <c:pt idx="28362">
                  <c:v>929.73</c:v>
                </c:pt>
                <c:pt idx="28363">
                  <c:v>949.05</c:v>
                </c:pt>
                <c:pt idx="28364">
                  <c:v>943.24</c:v>
                </c:pt>
                <c:pt idx="28365">
                  <c:v>940.86</c:v>
                </c:pt>
                <c:pt idx="28366">
                  <c:v>903.37</c:v>
                </c:pt>
                <c:pt idx="28367">
                  <c:v>851.26</c:v>
                </c:pt>
                <c:pt idx="28368">
                  <c:v>810.09</c:v>
                </c:pt>
                <c:pt idx="28369">
                  <c:v>781.87</c:v>
                </c:pt>
                <c:pt idx="28370">
                  <c:v>775.14</c:v>
                </c:pt>
                <c:pt idx="28371">
                  <c:v>766.89</c:v>
                </c:pt>
                <c:pt idx="28372">
                  <c:v>768.8</c:v>
                </c:pt>
                <c:pt idx="28373">
                  <c:v>783.16</c:v>
                </c:pt>
                <c:pt idx="28374">
                  <c:v>767.46</c:v>
                </c:pt>
                <c:pt idx="28375">
                  <c:v>841.86</c:v>
                </c:pt>
                <c:pt idx="28376">
                  <c:v>904.74</c:v>
                </c:pt>
                <c:pt idx="28377">
                  <c:v>976.02</c:v>
                </c:pt>
                <c:pt idx="28378">
                  <c:v>1013.02</c:v>
                </c:pt>
                <c:pt idx="28379">
                  <c:v>1020.51</c:v>
                </c:pt>
                <c:pt idx="28380">
                  <c:v>1006.64</c:v>
                </c:pt>
                <c:pt idx="28381">
                  <c:v>1002.93</c:v>
                </c:pt>
                <c:pt idx="28382">
                  <c:v>989.9</c:v>
                </c:pt>
                <c:pt idx="28383">
                  <c:v>977.28</c:v>
                </c:pt>
                <c:pt idx="28384">
                  <c:v>951.24</c:v>
                </c:pt>
                <c:pt idx="28385">
                  <c:v>938.47</c:v>
                </c:pt>
                <c:pt idx="28386">
                  <c:v>1028.69</c:v>
                </c:pt>
                <c:pt idx="28387">
                  <c:v>1028.28</c:v>
                </c:pt>
                <c:pt idx="28388">
                  <c:v>1003.33</c:v>
                </c:pt>
                <c:pt idx="28389">
                  <c:v>963.89</c:v>
                </c:pt>
                <c:pt idx="28390">
                  <c:v>941.59</c:v>
                </c:pt>
                <c:pt idx="28391">
                  <c:v>895.96</c:v>
                </c:pt>
                <c:pt idx="28392">
                  <c:v>865.28</c:v>
                </c:pt>
                <c:pt idx="28393">
                  <c:v>847.53</c:v>
                </c:pt>
                <c:pt idx="28394">
                  <c:v>828.43</c:v>
                </c:pt>
                <c:pt idx="28395">
                  <c:v>799.3</c:v>
                </c:pt>
                <c:pt idx="28396">
                  <c:v>797.86</c:v>
                </c:pt>
                <c:pt idx="28397">
                  <c:v>792.05</c:v>
                </c:pt>
                <c:pt idx="28398">
                  <c:v>747.5</c:v>
                </c:pt>
                <c:pt idx="28399">
                  <c:v>792.65</c:v>
                </c:pt>
                <c:pt idx="28400">
                  <c:v>851.22</c:v>
                </c:pt>
                <c:pt idx="28401">
                  <c:v>912.34</c:v>
                </c:pt>
                <c:pt idx="28402">
                  <c:v>941.37</c:v>
                </c:pt>
                <c:pt idx="28403">
                  <c:v>948.12</c:v>
                </c:pt>
                <c:pt idx="28404">
                  <c:v>977.37</c:v>
                </c:pt>
                <c:pt idx="28405">
                  <c:v>960.63</c:v>
                </c:pt>
                <c:pt idx="28406">
                  <c:v>959.45</c:v>
                </c:pt>
                <c:pt idx="28407">
                  <c:v>964.28</c:v>
                </c:pt>
                <c:pt idx="28408">
                  <c:v>966.4</c:v>
                </c:pt>
                <c:pt idx="28409">
                  <c:v>959.6</c:v>
                </c:pt>
                <c:pt idx="28410">
                  <c:v>1063.47</c:v>
                </c:pt>
                <c:pt idx="28411">
                  <c:v>1075.23</c:v>
                </c:pt>
                <c:pt idx="28412">
                  <c:v>1081.73</c:v>
                </c:pt>
                <c:pt idx="28413">
                  <c:v>1043.54</c:v>
                </c:pt>
                <c:pt idx="28414">
                  <c:v>994.23</c:v>
                </c:pt>
                <c:pt idx="28415">
                  <c:v>932.61</c:v>
                </c:pt>
                <c:pt idx="28416">
                  <c:v>893.9</c:v>
                </c:pt>
                <c:pt idx="28417">
                  <c:v>866.54</c:v>
                </c:pt>
                <c:pt idx="28418">
                  <c:v>847.25</c:v>
                </c:pt>
                <c:pt idx="28419">
                  <c:v>824.25</c:v>
                </c:pt>
                <c:pt idx="28420">
                  <c:v>830.32</c:v>
                </c:pt>
                <c:pt idx="28421">
                  <c:v>871.43</c:v>
                </c:pt>
                <c:pt idx="28422">
                  <c:v>894.56</c:v>
                </c:pt>
                <c:pt idx="28423">
                  <c:v>1091.32</c:v>
                </c:pt>
                <c:pt idx="28424">
                  <c:v>1240.1500000000001</c:v>
                </c:pt>
                <c:pt idx="28425">
                  <c:v>1354.59</c:v>
                </c:pt>
                <c:pt idx="28426">
                  <c:v>1397.38</c:v>
                </c:pt>
                <c:pt idx="28427">
                  <c:v>1397.01</c:v>
                </c:pt>
                <c:pt idx="28428">
                  <c:v>1400.98</c:v>
                </c:pt>
                <c:pt idx="28429">
                  <c:v>1418.53</c:v>
                </c:pt>
                <c:pt idx="28430">
                  <c:v>1409.32</c:v>
                </c:pt>
                <c:pt idx="28431">
                  <c:v>1364.82</c:v>
                </c:pt>
                <c:pt idx="28432">
                  <c:v>1246.92</c:v>
                </c:pt>
                <c:pt idx="28433">
                  <c:v>1139.78</c:v>
                </c:pt>
                <c:pt idx="28434">
                  <c:v>1195.73</c:v>
                </c:pt>
                <c:pt idx="28435">
                  <c:v>1156.27</c:v>
                </c:pt>
                <c:pt idx="28436">
                  <c:v>1128.93</c:v>
                </c:pt>
                <c:pt idx="28437">
                  <c:v>1077.23</c:v>
                </c:pt>
                <c:pt idx="28438">
                  <c:v>1023.03</c:v>
                </c:pt>
                <c:pt idx="28439">
                  <c:v>965.55</c:v>
                </c:pt>
                <c:pt idx="28440">
                  <c:v>919.13</c:v>
                </c:pt>
                <c:pt idx="28441">
                  <c:v>883.65</c:v>
                </c:pt>
                <c:pt idx="28442">
                  <c:v>863.07</c:v>
                </c:pt>
                <c:pt idx="28443">
                  <c:v>854.54</c:v>
                </c:pt>
                <c:pt idx="28444">
                  <c:v>856.24</c:v>
                </c:pt>
                <c:pt idx="28445">
                  <c:v>892.56</c:v>
                </c:pt>
                <c:pt idx="28446">
                  <c:v>904.89</c:v>
                </c:pt>
                <c:pt idx="28447">
                  <c:v>1084.31</c:v>
                </c:pt>
                <c:pt idx="28448">
                  <c:v>1240.23</c:v>
                </c:pt>
                <c:pt idx="28449">
                  <c:v>1340.19</c:v>
                </c:pt>
                <c:pt idx="28450">
                  <c:v>1363.79</c:v>
                </c:pt>
                <c:pt idx="28451">
                  <c:v>1376.91</c:v>
                </c:pt>
                <c:pt idx="28452">
                  <c:v>1356.87</c:v>
                </c:pt>
                <c:pt idx="28453">
                  <c:v>1367.68</c:v>
                </c:pt>
                <c:pt idx="28454">
                  <c:v>1344.52</c:v>
                </c:pt>
                <c:pt idx="28455">
                  <c:v>1299.1300000000001</c:v>
                </c:pt>
                <c:pt idx="28456">
                  <c:v>1211.3</c:v>
                </c:pt>
                <c:pt idx="28457">
                  <c:v>1132.24</c:v>
                </c:pt>
                <c:pt idx="28458">
                  <c:v>1183.01</c:v>
                </c:pt>
                <c:pt idx="28459">
                  <c:v>1154.06</c:v>
                </c:pt>
                <c:pt idx="28460">
                  <c:v>1107.25</c:v>
                </c:pt>
                <c:pt idx="28461">
                  <c:v>1073.5899999999999</c:v>
                </c:pt>
                <c:pt idx="28462">
                  <c:v>1004.43</c:v>
                </c:pt>
                <c:pt idx="28463">
                  <c:v>940.44</c:v>
                </c:pt>
                <c:pt idx="28464">
                  <c:v>898.77</c:v>
                </c:pt>
                <c:pt idx="28465">
                  <c:v>867.99</c:v>
                </c:pt>
                <c:pt idx="28466">
                  <c:v>840.12</c:v>
                </c:pt>
                <c:pt idx="28467">
                  <c:v>830.78</c:v>
                </c:pt>
                <c:pt idx="28468">
                  <c:v>840.79</c:v>
                </c:pt>
                <c:pt idx="28469">
                  <c:v>883.22</c:v>
                </c:pt>
                <c:pt idx="28470">
                  <c:v>893.93</c:v>
                </c:pt>
                <c:pt idx="28471">
                  <c:v>1075.79</c:v>
                </c:pt>
                <c:pt idx="28472">
                  <c:v>1214.1300000000001</c:v>
                </c:pt>
                <c:pt idx="28473">
                  <c:v>1321.7</c:v>
                </c:pt>
                <c:pt idx="28474">
                  <c:v>1374.29</c:v>
                </c:pt>
                <c:pt idx="28475">
                  <c:v>1372.9</c:v>
                </c:pt>
                <c:pt idx="28476">
                  <c:v>1350.99</c:v>
                </c:pt>
                <c:pt idx="28477">
                  <c:v>1372</c:v>
                </c:pt>
                <c:pt idx="28478">
                  <c:v>1377.32</c:v>
                </c:pt>
                <c:pt idx="28479">
                  <c:v>1319.71</c:v>
                </c:pt>
                <c:pt idx="28480">
                  <c:v>1233.3499999999999</c:v>
                </c:pt>
                <c:pt idx="28481">
                  <c:v>1136.82</c:v>
                </c:pt>
                <c:pt idx="28482">
                  <c:v>1202.71</c:v>
                </c:pt>
                <c:pt idx="28483">
                  <c:v>1166.5</c:v>
                </c:pt>
                <c:pt idx="28484">
                  <c:v>1139.32</c:v>
                </c:pt>
                <c:pt idx="28485">
                  <c:v>1084.52</c:v>
                </c:pt>
                <c:pt idx="28486">
                  <c:v>1016.07</c:v>
                </c:pt>
                <c:pt idx="28487">
                  <c:v>950.72</c:v>
                </c:pt>
                <c:pt idx="28488">
                  <c:v>909.41</c:v>
                </c:pt>
                <c:pt idx="28489">
                  <c:v>875.61</c:v>
                </c:pt>
                <c:pt idx="28490">
                  <c:v>849.43</c:v>
                </c:pt>
                <c:pt idx="28491">
                  <c:v>844.25</c:v>
                </c:pt>
                <c:pt idx="28492">
                  <c:v>851.41</c:v>
                </c:pt>
                <c:pt idx="28493">
                  <c:v>877.82</c:v>
                </c:pt>
                <c:pt idx="28494">
                  <c:v>889.67</c:v>
                </c:pt>
                <c:pt idx="28495">
                  <c:v>1084.1600000000001</c:v>
                </c:pt>
                <c:pt idx="28496">
                  <c:v>1225.27</c:v>
                </c:pt>
                <c:pt idx="28497">
                  <c:v>1322.83</c:v>
                </c:pt>
                <c:pt idx="28498">
                  <c:v>1376.21</c:v>
                </c:pt>
                <c:pt idx="28499">
                  <c:v>1371.84</c:v>
                </c:pt>
                <c:pt idx="28500">
                  <c:v>1377.66</c:v>
                </c:pt>
                <c:pt idx="28501">
                  <c:v>1393.55</c:v>
                </c:pt>
                <c:pt idx="28502">
                  <c:v>1382.3</c:v>
                </c:pt>
                <c:pt idx="28503">
                  <c:v>1324.74</c:v>
                </c:pt>
                <c:pt idx="28504">
                  <c:v>1220.8599999999999</c:v>
                </c:pt>
                <c:pt idx="28505">
                  <c:v>1127.1600000000001</c:v>
                </c:pt>
                <c:pt idx="28506">
                  <c:v>1188.03</c:v>
                </c:pt>
                <c:pt idx="28507">
                  <c:v>1153.9100000000001</c:v>
                </c:pt>
                <c:pt idx="28508">
                  <c:v>1123.02</c:v>
                </c:pt>
                <c:pt idx="28509">
                  <c:v>1059.03</c:v>
                </c:pt>
                <c:pt idx="28510">
                  <c:v>1011.51</c:v>
                </c:pt>
                <c:pt idx="28511">
                  <c:v>952.17</c:v>
                </c:pt>
                <c:pt idx="28512">
                  <c:v>899.71</c:v>
                </c:pt>
                <c:pt idx="28513">
                  <c:v>869.83</c:v>
                </c:pt>
                <c:pt idx="28514">
                  <c:v>842.3</c:v>
                </c:pt>
                <c:pt idx="28515">
                  <c:v>832.05</c:v>
                </c:pt>
                <c:pt idx="28516">
                  <c:v>834.53</c:v>
                </c:pt>
                <c:pt idx="28517">
                  <c:v>876.06</c:v>
                </c:pt>
                <c:pt idx="28518">
                  <c:v>894.38</c:v>
                </c:pt>
                <c:pt idx="28519">
                  <c:v>1076.92</c:v>
                </c:pt>
                <c:pt idx="28520">
                  <c:v>1229.19</c:v>
                </c:pt>
                <c:pt idx="28521">
                  <c:v>1328.27</c:v>
                </c:pt>
                <c:pt idx="28522">
                  <c:v>1372.09</c:v>
                </c:pt>
                <c:pt idx="28523">
                  <c:v>1383.22</c:v>
                </c:pt>
                <c:pt idx="28524">
                  <c:v>1389.26</c:v>
                </c:pt>
                <c:pt idx="28525">
                  <c:v>1416.12</c:v>
                </c:pt>
                <c:pt idx="28526">
                  <c:v>1391.75</c:v>
                </c:pt>
                <c:pt idx="28527">
                  <c:v>1354.45</c:v>
                </c:pt>
                <c:pt idx="28528">
                  <c:v>1241.9000000000001</c:v>
                </c:pt>
                <c:pt idx="28529">
                  <c:v>1134.1099999999999</c:v>
                </c:pt>
                <c:pt idx="28530">
                  <c:v>1193.5899999999999</c:v>
                </c:pt>
                <c:pt idx="28531">
                  <c:v>1173.42</c:v>
                </c:pt>
                <c:pt idx="28532">
                  <c:v>1129.93</c:v>
                </c:pt>
                <c:pt idx="28533">
                  <c:v>1066.75</c:v>
                </c:pt>
                <c:pt idx="28534">
                  <c:v>1014.48</c:v>
                </c:pt>
                <c:pt idx="28535">
                  <c:v>966.69</c:v>
                </c:pt>
                <c:pt idx="28536">
                  <c:v>924.18</c:v>
                </c:pt>
                <c:pt idx="28537">
                  <c:v>893.59</c:v>
                </c:pt>
                <c:pt idx="28538">
                  <c:v>867.51</c:v>
                </c:pt>
                <c:pt idx="28539">
                  <c:v>856.21</c:v>
                </c:pt>
                <c:pt idx="28540">
                  <c:v>848.55</c:v>
                </c:pt>
                <c:pt idx="28541">
                  <c:v>849.51</c:v>
                </c:pt>
                <c:pt idx="28542">
                  <c:v>832.67</c:v>
                </c:pt>
                <c:pt idx="28543">
                  <c:v>958.52</c:v>
                </c:pt>
                <c:pt idx="28544">
                  <c:v>1078.53</c:v>
                </c:pt>
                <c:pt idx="28545">
                  <c:v>1153.27</c:v>
                </c:pt>
                <c:pt idx="28546">
                  <c:v>1199.92</c:v>
                </c:pt>
                <c:pt idx="28547">
                  <c:v>1193.8800000000001</c:v>
                </c:pt>
                <c:pt idx="28548">
                  <c:v>1166.32</c:v>
                </c:pt>
                <c:pt idx="28549">
                  <c:v>1137.43</c:v>
                </c:pt>
                <c:pt idx="28550">
                  <c:v>1136.04</c:v>
                </c:pt>
                <c:pt idx="28551">
                  <c:v>1105.68</c:v>
                </c:pt>
                <c:pt idx="28552">
                  <c:v>1054.1199999999999</c:v>
                </c:pt>
                <c:pt idx="28553">
                  <c:v>1034.8</c:v>
                </c:pt>
                <c:pt idx="28554">
                  <c:v>1111.23</c:v>
                </c:pt>
                <c:pt idx="28555">
                  <c:v>1103.99</c:v>
                </c:pt>
                <c:pt idx="28556">
                  <c:v>1078.82</c:v>
                </c:pt>
                <c:pt idx="28557">
                  <c:v>1039.8399999999999</c:v>
                </c:pt>
                <c:pt idx="28558">
                  <c:v>983.97</c:v>
                </c:pt>
                <c:pt idx="28559">
                  <c:v>959.88</c:v>
                </c:pt>
                <c:pt idx="28560">
                  <c:v>902.8</c:v>
                </c:pt>
                <c:pt idx="28561">
                  <c:v>887.09</c:v>
                </c:pt>
                <c:pt idx="28562">
                  <c:v>858.05</c:v>
                </c:pt>
                <c:pt idx="28563">
                  <c:v>842.64</c:v>
                </c:pt>
                <c:pt idx="28564">
                  <c:v>835.31</c:v>
                </c:pt>
                <c:pt idx="28565">
                  <c:v>824.48</c:v>
                </c:pt>
                <c:pt idx="28566">
                  <c:v>786.43</c:v>
                </c:pt>
                <c:pt idx="28567">
                  <c:v>866.16</c:v>
                </c:pt>
                <c:pt idx="28568">
                  <c:v>853.92</c:v>
                </c:pt>
                <c:pt idx="28569">
                  <c:v>901.09</c:v>
                </c:pt>
                <c:pt idx="28570">
                  <c:v>954.37</c:v>
                </c:pt>
                <c:pt idx="28571">
                  <c:v>980.35</c:v>
                </c:pt>
                <c:pt idx="28572">
                  <c:v>993.76</c:v>
                </c:pt>
                <c:pt idx="28573">
                  <c:v>998.52</c:v>
                </c:pt>
                <c:pt idx="28574">
                  <c:v>945.41</c:v>
                </c:pt>
                <c:pt idx="28575">
                  <c:v>963.32</c:v>
                </c:pt>
                <c:pt idx="28576">
                  <c:v>947.44</c:v>
                </c:pt>
                <c:pt idx="28577">
                  <c:v>944.24</c:v>
                </c:pt>
                <c:pt idx="28578">
                  <c:v>1049.6199999999999</c:v>
                </c:pt>
                <c:pt idx="28579">
                  <c:v>1042.19</c:v>
                </c:pt>
                <c:pt idx="28580">
                  <c:v>1052.6600000000001</c:v>
                </c:pt>
                <c:pt idx="28581">
                  <c:v>1024.5</c:v>
                </c:pt>
                <c:pt idx="28582">
                  <c:v>958.64</c:v>
                </c:pt>
                <c:pt idx="28583">
                  <c:v>913.6</c:v>
                </c:pt>
                <c:pt idx="28584">
                  <c:v>877.96</c:v>
                </c:pt>
                <c:pt idx="28585">
                  <c:v>850.8</c:v>
                </c:pt>
                <c:pt idx="28586">
                  <c:v>829.33</c:v>
                </c:pt>
                <c:pt idx="28587">
                  <c:v>822.55</c:v>
                </c:pt>
                <c:pt idx="28588">
                  <c:v>828.14</c:v>
                </c:pt>
                <c:pt idx="28589">
                  <c:v>856.84</c:v>
                </c:pt>
                <c:pt idx="28590">
                  <c:v>886.47</c:v>
                </c:pt>
                <c:pt idx="28591">
                  <c:v>1092.1600000000001</c:v>
                </c:pt>
                <c:pt idx="28592">
                  <c:v>1238.5</c:v>
                </c:pt>
                <c:pt idx="28593">
                  <c:v>1337.46</c:v>
                </c:pt>
                <c:pt idx="28594">
                  <c:v>1368.53</c:v>
                </c:pt>
                <c:pt idx="28595">
                  <c:v>1379.27</c:v>
                </c:pt>
                <c:pt idx="28596">
                  <c:v>1368.68</c:v>
                </c:pt>
                <c:pt idx="28597">
                  <c:v>1397.53</c:v>
                </c:pt>
                <c:pt idx="28598">
                  <c:v>1377.01</c:v>
                </c:pt>
                <c:pt idx="28599">
                  <c:v>1322.88</c:v>
                </c:pt>
                <c:pt idx="28600">
                  <c:v>1236.3900000000001</c:v>
                </c:pt>
                <c:pt idx="28601">
                  <c:v>1098.76</c:v>
                </c:pt>
                <c:pt idx="28602">
                  <c:v>1172.8499999999999</c:v>
                </c:pt>
                <c:pt idx="28603">
                  <c:v>1155.53</c:v>
                </c:pt>
                <c:pt idx="28604">
                  <c:v>1116.19</c:v>
                </c:pt>
                <c:pt idx="28605">
                  <c:v>1071.8</c:v>
                </c:pt>
                <c:pt idx="28606">
                  <c:v>1007.25</c:v>
                </c:pt>
                <c:pt idx="28607">
                  <c:v>927.85</c:v>
                </c:pt>
                <c:pt idx="28608">
                  <c:v>900.16</c:v>
                </c:pt>
                <c:pt idx="28609">
                  <c:v>871.53</c:v>
                </c:pt>
                <c:pt idx="28610">
                  <c:v>843.96</c:v>
                </c:pt>
                <c:pt idx="28611">
                  <c:v>834.23</c:v>
                </c:pt>
                <c:pt idx="28612">
                  <c:v>840.58</c:v>
                </c:pt>
                <c:pt idx="28613">
                  <c:v>878.91</c:v>
                </c:pt>
                <c:pt idx="28614">
                  <c:v>900.11</c:v>
                </c:pt>
                <c:pt idx="28615">
                  <c:v>1079.5</c:v>
                </c:pt>
                <c:pt idx="28616">
                  <c:v>1247.3</c:v>
                </c:pt>
                <c:pt idx="28617">
                  <c:v>1347.79</c:v>
                </c:pt>
                <c:pt idx="28618">
                  <c:v>1382.04</c:v>
                </c:pt>
                <c:pt idx="28619">
                  <c:v>1391.34</c:v>
                </c:pt>
                <c:pt idx="28620">
                  <c:v>1378.89</c:v>
                </c:pt>
                <c:pt idx="28621">
                  <c:v>1393.4</c:v>
                </c:pt>
                <c:pt idx="28622">
                  <c:v>1397.17</c:v>
                </c:pt>
                <c:pt idx="28623">
                  <c:v>1358.87</c:v>
                </c:pt>
                <c:pt idx="28624">
                  <c:v>1266.44</c:v>
                </c:pt>
                <c:pt idx="28625">
                  <c:v>1142.6199999999999</c:v>
                </c:pt>
                <c:pt idx="28626">
                  <c:v>1218.22</c:v>
                </c:pt>
                <c:pt idx="28627">
                  <c:v>1203.23</c:v>
                </c:pt>
                <c:pt idx="28628">
                  <c:v>1166.69</c:v>
                </c:pt>
                <c:pt idx="28629">
                  <c:v>1115.97</c:v>
                </c:pt>
                <c:pt idx="28630">
                  <c:v>1042.3399999999999</c:v>
                </c:pt>
                <c:pt idx="28631">
                  <c:v>971.55</c:v>
                </c:pt>
                <c:pt idx="28632">
                  <c:v>932.82</c:v>
                </c:pt>
                <c:pt idx="28633">
                  <c:v>897.91</c:v>
                </c:pt>
                <c:pt idx="28634">
                  <c:v>871.37</c:v>
                </c:pt>
                <c:pt idx="28635">
                  <c:v>859.23</c:v>
                </c:pt>
                <c:pt idx="28636">
                  <c:v>872.11</c:v>
                </c:pt>
                <c:pt idx="28637">
                  <c:v>905.3</c:v>
                </c:pt>
                <c:pt idx="28638">
                  <c:v>916.75</c:v>
                </c:pt>
                <c:pt idx="28639">
                  <c:v>1102.92</c:v>
                </c:pt>
                <c:pt idx="28640">
                  <c:v>1232.82</c:v>
                </c:pt>
                <c:pt idx="28641">
                  <c:v>1327.44</c:v>
                </c:pt>
                <c:pt idx="28642">
                  <c:v>1383.19</c:v>
                </c:pt>
                <c:pt idx="28643">
                  <c:v>1363.01</c:v>
                </c:pt>
                <c:pt idx="28644">
                  <c:v>1383.5</c:v>
                </c:pt>
                <c:pt idx="28645">
                  <c:v>1416.55</c:v>
                </c:pt>
                <c:pt idx="28646">
                  <c:v>1412.04</c:v>
                </c:pt>
                <c:pt idx="28647">
                  <c:v>1358.3</c:v>
                </c:pt>
                <c:pt idx="28648">
                  <c:v>1247.45</c:v>
                </c:pt>
                <c:pt idx="28649">
                  <c:v>1142.18</c:v>
                </c:pt>
                <c:pt idx="28650">
                  <c:v>1233.26</c:v>
                </c:pt>
                <c:pt idx="28651">
                  <c:v>1198.69</c:v>
                </c:pt>
                <c:pt idx="28652">
                  <c:v>1156.07</c:v>
                </c:pt>
                <c:pt idx="28653">
                  <c:v>1100.17</c:v>
                </c:pt>
                <c:pt idx="28654">
                  <c:v>1026.67</c:v>
                </c:pt>
                <c:pt idx="28655">
                  <c:v>963.82</c:v>
                </c:pt>
                <c:pt idx="28656">
                  <c:v>917.65</c:v>
                </c:pt>
                <c:pt idx="28657">
                  <c:v>888.28</c:v>
                </c:pt>
                <c:pt idx="28658">
                  <c:v>864.51</c:v>
                </c:pt>
                <c:pt idx="28659">
                  <c:v>848.2</c:v>
                </c:pt>
                <c:pt idx="28660">
                  <c:v>842.27</c:v>
                </c:pt>
                <c:pt idx="28661">
                  <c:v>878.94</c:v>
                </c:pt>
                <c:pt idx="28662">
                  <c:v>908.44</c:v>
                </c:pt>
                <c:pt idx="28663">
                  <c:v>1105</c:v>
                </c:pt>
                <c:pt idx="28664">
                  <c:v>1239.1500000000001</c:v>
                </c:pt>
                <c:pt idx="28665">
                  <c:v>1335.54</c:v>
                </c:pt>
                <c:pt idx="28666">
                  <c:v>1389.82</c:v>
                </c:pt>
                <c:pt idx="28667">
                  <c:v>1394.23</c:v>
                </c:pt>
                <c:pt idx="28668">
                  <c:v>1378.83</c:v>
                </c:pt>
                <c:pt idx="28669">
                  <c:v>1400.33</c:v>
                </c:pt>
                <c:pt idx="28670">
                  <c:v>1353.98</c:v>
                </c:pt>
                <c:pt idx="28671">
                  <c:v>1336.05</c:v>
                </c:pt>
                <c:pt idx="28672">
                  <c:v>1229.72</c:v>
                </c:pt>
                <c:pt idx="28673">
                  <c:v>1139.3</c:v>
                </c:pt>
                <c:pt idx="28674">
                  <c:v>1221.28</c:v>
                </c:pt>
                <c:pt idx="28675">
                  <c:v>1202.1400000000001</c:v>
                </c:pt>
                <c:pt idx="28676">
                  <c:v>1158.04</c:v>
                </c:pt>
                <c:pt idx="28677">
                  <c:v>1108.1600000000001</c:v>
                </c:pt>
                <c:pt idx="28678">
                  <c:v>1024.18</c:v>
                </c:pt>
                <c:pt idx="28679">
                  <c:v>961.35</c:v>
                </c:pt>
                <c:pt idx="28680">
                  <c:v>914.38</c:v>
                </c:pt>
                <c:pt idx="28681">
                  <c:v>888.07</c:v>
                </c:pt>
                <c:pt idx="28682">
                  <c:v>854.15</c:v>
                </c:pt>
                <c:pt idx="28683">
                  <c:v>845.25</c:v>
                </c:pt>
                <c:pt idx="28684">
                  <c:v>845.11</c:v>
                </c:pt>
                <c:pt idx="28685">
                  <c:v>879.71</c:v>
                </c:pt>
                <c:pt idx="28686">
                  <c:v>895</c:v>
                </c:pt>
                <c:pt idx="28687">
                  <c:v>1093.3699999999999</c:v>
                </c:pt>
                <c:pt idx="28688">
                  <c:v>1239.1600000000001</c:v>
                </c:pt>
                <c:pt idx="28689">
                  <c:v>1345.66</c:v>
                </c:pt>
                <c:pt idx="28690">
                  <c:v>1383.64</c:v>
                </c:pt>
                <c:pt idx="28691">
                  <c:v>1389.67</c:v>
                </c:pt>
                <c:pt idx="28692">
                  <c:v>1386.46</c:v>
                </c:pt>
                <c:pt idx="28693">
                  <c:v>1409.28</c:v>
                </c:pt>
                <c:pt idx="28694">
                  <c:v>1383.89</c:v>
                </c:pt>
                <c:pt idx="28695">
                  <c:v>1294.32</c:v>
                </c:pt>
                <c:pt idx="28696">
                  <c:v>1225.08</c:v>
                </c:pt>
                <c:pt idx="28697">
                  <c:v>1131.47</c:v>
                </c:pt>
                <c:pt idx="28698">
                  <c:v>1204.47</c:v>
                </c:pt>
                <c:pt idx="28699">
                  <c:v>1187.32</c:v>
                </c:pt>
                <c:pt idx="28700">
                  <c:v>1139.3399999999999</c:v>
                </c:pt>
                <c:pt idx="28701">
                  <c:v>1069.93</c:v>
                </c:pt>
                <c:pt idx="28702">
                  <c:v>1025.67</c:v>
                </c:pt>
                <c:pt idx="28703">
                  <c:v>968.76</c:v>
                </c:pt>
                <c:pt idx="28704">
                  <c:v>920.39</c:v>
                </c:pt>
                <c:pt idx="28705">
                  <c:v>883.47</c:v>
                </c:pt>
                <c:pt idx="28706">
                  <c:v>868.86</c:v>
                </c:pt>
                <c:pt idx="28707">
                  <c:v>847.28</c:v>
                </c:pt>
                <c:pt idx="28708">
                  <c:v>842.5</c:v>
                </c:pt>
                <c:pt idx="28709">
                  <c:v>831.17</c:v>
                </c:pt>
                <c:pt idx="28710">
                  <c:v>825.4</c:v>
                </c:pt>
                <c:pt idx="28711">
                  <c:v>943.59</c:v>
                </c:pt>
                <c:pt idx="28712">
                  <c:v>1066.9100000000001</c:v>
                </c:pt>
                <c:pt idx="28713">
                  <c:v>1158.3699999999999</c:v>
                </c:pt>
                <c:pt idx="28714">
                  <c:v>1209.44</c:v>
                </c:pt>
                <c:pt idx="28715">
                  <c:v>1199.8699999999999</c:v>
                </c:pt>
                <c:pt idx="28716">
                  <c:v>1163</c:v>
                </c:pt>
                <c:pt idx="28717">
                  <c:v>1142.55</c:v>
                </c:pt>
                <c:pt idx="28718">
                  <c:v>1120.17</c:v>
                </c:pt>
                <c:pt idx="28719">
                  <c:v>1105.6199999999999</c:v>
                </c:pt>
                <c:pt idx="28720">
                  <c:v>1068.46</c:v>
                </c:pt>
                <c:pt idx="28721">
                  <c:v>1036.1500000000001</c:v>
                </c:pt>
                <c:pt idx="28722">
                  <c:v>1116.76</c:v>
                </c:pt>
                <c:pt idx="28723">
                  <c:v>1118</c:v>
                </c:pt>
                <c:pt idx="28724">
                  <c:v>1084.54</c:v>
                </c:pt>
                <c:pt idx="28725">
                  <c:v>1042.4100000000001</c:v>
                </c:pt>
                <c:pt idx="28726">
                  <c:v>1003.79</c:v>
                </c:pt>
                <c:pt idx="28727">
                  <c:v>955.85</c:v>
                </c:pt>
                <c:pt idx="28728">
                  <c:v>916.46</c:v>
                </c:pt>
                <c:pt idx="28729">
                  <c:v>880.98</c:v>
                </c:pt>
                <c:pt idx="28730">
                  <c:v>861.02</c:v>
                </c:pt>
                <c:pt idx="28731">
                  <c:v>840.57</c:v>
                </c:pt>
                <c:pt idx="28732">
                  <c:v>835.55</c:v>
                </c:pt>
                <c:pt idx="28733">
                  <c:v>819.67</c:v>
                </c:pt>
                <c:pt idx="28734">
                  <c:v>777.05</c:v>
                </c:pt>
                <c:pt idx="28735">
                  <c:v>810.13</c:v>
                </c:pt>
                <c:pt idx="28736">
                  <c:v>860.75</c:v>
                </c:pt>
                <c:pt idx="28737">
                  <c:v>903.42</c:v>
                </c:pt>
                <c:pt idx="28738">
                  <c:v>946.49</c:v>
                </c:pt>
                <c:pt idx="28739">
                  <c:v>977.18</c:v>
                </c:pt>
                <c:pt idx="28740">
                  <c:v>997.1</c:v>
                </c:pt>
                <c:pt idx="28741">
                  <c:v>1004.23</c:v>
                </c:pt>
                <c:pt idx="28742">
                  <c:v>984.06</c:v>
                </c:pt>
                <c:pt idx="28743">
                  <c:v>961.37</c:v>
                </c:pt>
                <c:pt idx="28744">
                  <c:v>942.72</c:v>
                </c:pt>
                <c:pt idx="28745">
                  <c:v>951.7</c:v>
                </c:pt>
                <c:pt idx="28746">
                  <c:v>1041.08</c:v>
                </c:pt>
                <c:pt idx="28747">
                  <c:v>1058.77</c:v>
                </c:pt>
                <c:pt idx="28748">
                  <c:v>1050.03</c:v>
                </c:pt>
                <c:pt idx="28749">
                  <c:v>1023.94</c:v>
                </c:pt>
                <c:pt idx="28750">
                  <c:v>969.11</c:v>
                </c:pt>
                <c:pt idx="28751">
                  <c:v>920.22</c:v>
                </c:pt>
                <c:pt idx="28752">
                  <c:v>878.76</c:v>
                </c:pt>
                <c:pt idx="28753">
                  <c:v>850.18</c:v>
                </c:pt>
                <c:pt idx="28754">
                  <c:v>828.78</c:v>
                </c:pt>
                <c:pt idx="28755">
                  <c:v>821.54</c:v>
                </c:pt>
                <c:pt idx="28756">
                  <c:v>831.28</c:v>
                </c:pt>
                <c:pt idx="28757">
                  <c:v>868.76</c:v>
                </c:pt>
                <c:pt idx="28758">
                  <c:v>899.83</c:v>
                </c:pt>
                <c:pt idx="28759">
                  <c:v>1084.1199999999999</c:v>
                </c:pt>
                <c:pt idx="28760">
                  <c:v>1232.6600000000001</c:v>
                </c:pt>
                <c:pt idx="28761">
                  <c:v>1338.33</c:v>
                </c:pt>
                <c:pt idx="28762">
                  <c:v>1386.73</c:v>
                </c:pt>
                <c:pt idx="28763">
                  <c:v>1384.26</c:v>
                </c:pt>
                <c:pt idx="28764">
                  <c:v>1387.53</c:v>
                </c:pt>
                <c:pt idx="28765">
                  <c:v>1400.01</c:v>
                </c:pt>
                <c:pt idx="28766">
                  <c:v>1384.18</c:v>
                </c:pt>
                <c:pt idx="28767">
                  <c:v>1330.35</c:v>
                </c:pt>
                <c:pt idx="28768">
                  <c:v>1239.73</c:v>
                </c:pt>
                <c:pt idx="28769">
                  <c:v>1140</c:v>
                </c:pt>
                <c:pt idx="28770">
                  <c:v>1203.71</c:v>
                </c:pt>
                <c:pt idx="28771">
                  <c:v>1191.5999999999999</c:v>
                </c:pt>
                <c:pt idx="28772">
                  <c:v>1148.92</c:v>
                </c:pt>
                <c:pt idx="28773">
                  <c:v>1094.5899999999999</c:v>
                </c:pt>
                <c:pt idx="28774">
                  <c:v>1028.5999999999999</c:v>
                </c:pt>
                <c:pt idx="28775">
                  <c:v>971.22</c:v>
                </c:pt>
                <c:pt idx="28776">
                  <c:v>925.3</c:v>
                </c:pt>
                <c:pt idx="28777">
                  <c:v>890.3</c:v>
                </c:pt>
                <c:pt idx="28778">
                  <c:v>854.7</c:v>
                </c:pt>
                <c:pt idx="28779">
                  <c:v>852.5</c:v>
                </c:pt>
                <c:pt idx="28780">
                  <c:v>862.44</c:v>
                </c:pt>
                <c:pt idx="28781">
                  <c:v>889.99</c:v>
                </c:pt>
                <c:pt idx="28782">
                  <c:v>909.88</c:v>
                </c:pt>
                <c:pt idx="28783">
                  <c:v>1093.93</c:v>
                </c:pt>
                <c:pt idx="28784">
                  <c:v>1249.26</c:v>
                </c:pt>
                <c:pt idx="28785">
                  <c:v>1362.07</c:v>
                </c:pt>
                <c:pt idx="28786">
                  <c:v>1408.67</c:v>
                </c:pt>
                <c:pt idx="28787">
                  <c:v>1403.8</c:v>
                </c:pt>
                <c:pt idx="28788">
                  <c:v>1399.73</c:v>
                </c:pt>
                <c:pt idx="28789">
                  <c:v>1417.5</c:v>
                </c:pt>
                <c:pt idx="28790">
                  <c:v>1390.81</c:v>
                </c:pt>
                <c:pt idx="28791">
                  <c:v>1356.21</c:v>
                </c:pt>
                <c:pt idx="28792">
                  <c:v>1270.02</c:v>
                </c:pt>
                <c:pt idx="28793">
                  <c:v>1144.93</c:v>
                </c:pt>
                <c:pt idx="28794">
                  <c:v>1215.28</c:v>
                </c:pt>
                <c:pt idx="28795">
                  <c:v>1194.05</c:v>
                </c:pt>
                <c:pt idx="28796">
                  <c:v>1154.75</c:v>
                </c:pt>
                <c:pt idx="28797">
                  <c:v>1124</c:v>
                </c:pt>
                <c:pt idx="28798">
                  <c:v>1050.6400000000001</c:v>
                </c:pt>
                <c:pt idx="28799">
                  <c:v>973.2</c:v>
                </c:pt>
                <c:pt idx="28800">
                  <c:v>949.27</c:v>
                </c:pt>
                <c:pt idx="28801">
                  <c:v>909.4</c:v>
                </c:pt>
                <c:pt idx="28802">
                  <c:v>898.1</c:v>
                </c:pt>
                <c:pt idx="28803">
                  <c:v>885.06</c:v>
                </c:pt>
                <c:pt idx="28804">
                  <c:v>890.94</c:v>
                </c:pt>
                <c:pt idx="28805">
                  <c:v>915.1</c:v>
                </c:pt>
                <c:pt idx="28806">
                  <c:v>939.38</c:v>
                </c:pt>
                <c:pt idx="28807">
                  <c:v>1113.45</c:v>
                </c:pt>
                <c:pt idx="28808">
                  <c:v>1243.06</c:v>
                </c:pt>
                <c:pt idx="28809">
                  <c:v>1352.06</c:v>
                </c:pt>
                <c:pt idx="28810">
                  <c:v>1396.64</c:v>
                </c:pt>
                <c:pt idx="28811">
                  <c:v>1396.7</c:v>
                </c:pt>
                <c:pt idx="28812">
                  <c:v>1408.4</c:v>
                </c:pt>
                <c:pt idx="28813">
                  <c:v>1436.37</c:v>
                </c:pt>
                <c:pt idx="28814">
                  <c:v>1407.36</c:v>
                </c:pt>
                <c:pt idx="28815">
                  <c:v>1349.55</c:v>
                </c:pt>
                <c:pt idx="28816">
                  <c:v>1263.3499999999999</c:v>
                </c:pt>
                <c:pt idx="28817">
                  <c:v>1161.73</c:v>
                </c:pt>
                <c:pt idx="28818">
                  <c:v>1212.6300000000001</c:v>
                </c:pt>
                <c:pt idx="28819">
                  <c:v>1190.28</c:v>
                </c:pt>
                <c:pt idx="28820">
                  <c:v>1158.27</c:v>
                </c:pt>
                <c:pt idx="28821">
                  <c:v>1107.6099999999999</c:v>
                </c:pt>
                <c:pt idx="28822">
                  <c:v>1041.5</c:v>
                </c:pt>
                <c:pt idx="28823">
                  <c:v>980.76</c:v>
                </c:pt>
                <c:pt idx="28824">
                  <c:v>941.63</c:v>
                </c:pt>
                <c:pt idx="28825">
                  <c:v>904.71</c:v>
                </c:pt>
                <c:pt idx="28826">
                  <c:v>886</c:v>
                </c:pt>
                <c:pt idx="28827">
                  <c:v>875.42</c:v>
                </c:pt>
                <c:pt idx="28828">
                  <c:v>873.99</c:v>
                </c:pt>
                <c:pt idx="28829">
                  <c:v>907.27</c:v>
                </c:pt>
                <c:pt idx="28830">
                  <c:v>914.99</c:v>
                </c:pt>
                <c:pt idx="28831">
                  <c:v>1085.49</c:v>
                </c:pt>
                <c:pt idx="28832">
                  <c:v>1192.3900000000001</c:v>
                </c:pt>
                <c:pt idx="28833">
                  <c:v>1295.94</c:v>
                </c:pt>
                <c:pt idx="28834">
                  <c:v>1353.64</c:v>
                </c:pt>
                <c:pt idx="28835">
                  <c:v>1352.13</c:v>
                </c:pt>
                <c:pt idx="28836">
                  <c:v>1375.98</c:v>
                </c:pt>
                <c:pt idx="28837">
                  <c:v>1407.44</c:v>
                </c:pt>
                <c:pt idx="28838">
                  <c:v>1393.27</c:v>
                </c:pt>
                <c:pt idx="28839">
                  <c:v>1314.1</c:v>
                </c:pt>
                <c:pt idx="28840">
                  <c:v>1224.54</c:v>
                </c:pt>
                <c:pt idx="28841">
                  <c:v>1128.8599999999999</c:v>
                </c:pt>
                <c:pt idx="28842">
                  <c:v>1193.75</c:v>
                </c:pt>
                <c:pt idx="28843">
                  <c:v>1175.57</c:v>
                </c:pt>
                <c:pt idx="28844">
                  <c:v>1137.8900000000001</c:v>
                </c:pt>
                <c:pt idx="28845">
                  <c:v>1083.1400000000001</c:v>
                </c:pt>
                <c:pt idx="28846">
                  <c:v>1015.52</c:v>
                </c:pt>
                <c:pt idx="28847">
                  <c:v>954.74</c:v>
                </c:pt>
                <c:pt idx="28848">
                  <c:v>920.78</c:v>
                </c:pt>
                <c:pt idx="28849">
                  <c:v>885.82</c:v>
                </c:pt>
                <c:pt idx="28850">
                  <c:v>855.19</c:v>
                </c:pt>
                <c:pt idx="28851">
                  <c:v>849.12</c:v>
                </c:pt>
                <c:pt idx="28852">
                  <c:v>851.36</c:v>
                </c:pt>
                <c:pt idx="28853">
                  <c:v>875.14</c:v>
                </c:pt>
                <c:pt idx="28854">
                  <c:v>904.26</c:v>
                </c:pt>
                <c:pt idx="28855">
                  <c:v>1090.21</c:v>
                </c:pt>
                <c:pt idx="28856">
                  <c:v>1226.01</c:v>
                </c:pt>
                <c:pt idx="28857">
                  <c:v>1308.5899999999999</c:v>
                </c:pt>
                <c:pt idx="28858">
                  <c:v>1367.42</c:v>
                </c:pt>
                <c:pt idx="28859">
                  <c:v>1359.77</c:v>
                </c:pt>
                <c:pt idx="28860">
                  <c:v>1333.83</c:v>
                </c:pt>
                <c:pt idx="28861">
                  <c:v>1318.9</c:v>
                </c:pt>
                <c:pt idx="28862">
                  <c:v>1261.31</c:v>
                </c:pt>
                <c:pt idx="28863">
                  <c:v>1219.4100000000001</c:v>
                </c:pt>
                <c:pt idx="28864">
                  <c:v>1145.58</c:v>
                </c:pt>
                <c:pt idx="28865">
                  <c:v>1071.28</c:v>
                </c:pt>
                <c:pt idx="28866">
                  <c:v>1136.47</c:v>
                </c:pt>
                <c:pt idx="28867">
                  <c:v>1115.44</c:v>
                </c:pt>
                <c:pt idx="28868">
                  <c:v>1056.33</c:v>
                </c:pt>
                <c:pt idx="28869">
                  <c:v>1018.65</c:v>
                </c:pt>
                <c:pt idx="28870">
                  <c:v>961.84</c:v>
                </c:pt>
                <c:pt idx="28871">
                  <c:v>913.89</c:v>
                </c:pt>
                <c:pt idx="28872">
                  <c:v>880.19</c:v>
                </c:pt>
                <c:pt idx="28873">
                  <c:v>848.13</c:v>
                </c:pt>
                <c:pt idx="28874">
                  <c:v>831.08</c:v>
                </c:pt>
                <c:pt idx="28875">
                  <c:v>806.88</c:v>
                </c:pt>
                <c:pt idx="28876">
                  <c:v>818.44</c:v>
                </c:pt>
                <c:pt idx="28877">
                  <c:v>822.84</c:v>
                </c:pt>
                <c:pt idx="28878">
                  <c:v>812.23</c:v>
                </c:pt>
                <c:pt idx="28879">
                  <c:v>933.68</c:v>
                </c:pt>
                <c:pt idx="28880">
                  <c:v>1036.93</c:v>
                </c:pt>
                <c:pt idx="28881">
                  <c:v>1120.0999999999999</c:v>
                </c:pt>
                <c:pt idx="28882">
                  <c:v>1161.42</c:v>
                </c:pt>
                <c:pt idx="28883">
                  <c:v>1161.75</c:v>
                </c:pt>
                <c:pt idx="28884">
                  <c:v>1149.67</c:v>
                </c:pt>
                <c:pt idx="28885">
                  <c:v>1100.6600000000001</c:v>
                </c:pt>
                <c:pt idx="28886">
                  <c:v>1063.52</c:v>
                </c:pt>
                <c:pt idx="28887">
                  <c:v>1036.1400000000001</c:v>
                </c:pt>
                <c:pt idx="28888">
                  <c:v>1015.44</c:v>
                </c:pt>
                <c:pt idx="28889">
                  <c:v>1006.79</c:v>
                </c:pt>
                <c:pt idx="28890">
                  <c:v>1071.18</c:v>
                </c:pt>
                <c:pt idx="28891">
                  <c:v>1078.32</c:v>
                </c:pt>
                <c:pt idx="28892">
                  <c:v>1035.76</c:v>
                </c:pt>
                <c:pt idx="28893">
                  <c:v>1018.76</c:v>
                </c:pt>
                <c:pt idx="28894">
                  <c:v>966.6</c:v>
                </c:pt>
                <c:pt idx="28895">
                  <c:v>925.9</c:v>
                </c:pt>
                <c:pt idx="28896">
                  <c:v>889.19</c:v>
                </c:pt>
                <c:pt idx="28897">
                  <c:v>856.47</c:v>
                </c:pt>
                <c:pt idx="28898">
                  <c:v>832.07</c:v>
                </c:pt>
                <c:pt idx="28899">
                  <c:v>814.01</c:v>
                </c:pt>
                <c:pt idx="28900">
                  <c:v>807.95</c:v>
                </c:pt>
                <c:pt idx="28901">
                  <c:v>802.02</c:v>
                </c:pt>
                <c:pt idx="28902">
                  <c:v>778.53</c:v>
                </c:pt>
                <c:pt idx="28903">
                  <c:v>816.01</c:v>
                </c:pt>
                <c:pt idx="28904">
                  <c:v>875.1</c:v>
                </c:pt>
                <c:pt idx="28905">
                  <c:v>936.8</c:v>
                </c:pt>
                <c:pt idx="28906">
                  <c:v>980.24</c:v>
                </c:pt>
                <c:pt idx="28907">
                  <c:v>998.09</c:v>
                </c:pt>
                <c:pt idx="28908">
                  <c:v>1017.36</c:v>
                </c:pt>
                <c:pt idx="28909">
                  <c:v>991.28</c:v>
                </c:pt>
                <c:pt idx="28910">
                  <c:v>964.4</c:v>
                </c:pt>
                <c:pt idx="28911">
                  <c:v>956.14</c:v>
                </c:pt>
                <c:pt idx="28912">
                  <c:v>946.65</c:v>
                </c:pt>
                <c:pt idx="28913">
                  <c:v>963.82</c:v>
                </c:pt>
                <c:pt idx="28914">
                  <c:v>1059.1099999999999</c:v>
                </c:pt>
                <c:pt idx="28915">
                  <c:v>1075.3499999999999</c:v>
                </c:pt>
                <c:pt idx="28916">
                  <c:v>1059.54</c:v>
                </c:pt>
                <c:pt idx="28917">
                  <c:v>1027.05</c:v>
                </c:pt>
                <c:pt idx="28918">
                  <c:v>969.54</c:v>
                </c:pt>
                <c:pt idx="28919">
                  <c:v>909.7</c:v>
                </c:pt>
                <c:pt idx="28920">
                  <c:v>867.71</c:v>
                </c:pt>
                <c:pt idx="28921">
                  <c:v>843.3</c:v>
                </c:pt>
                <c:pt idx="28922">
                  <c:v>823.01</c:v>
                </c:pt>
                <c:pt idx="28923">
                  <c:v>821.81</c:v>
                </c:pt>
                <c:pt idx="28924">
                  <c:v>823.99</c:v>
                </c:pt>
                <c:pt idx="28925">
                  <c:v>854.82</c:v>
                </c:pt>
                <c:pt idx="28926">
                  <c:v>862.56</c:v>
                </c:pt>
                <c:pt idx="28927">
                  <c:v>1075.1199999999999</c:v>
                </c:pt>
                <c:pt idx="28928">
                  <c:v>1223.31</c:v>
                </c:pt>
                <c:pt idx="28929">
                  <c:v>1313.98</c:v>
                </c:pt>
                <c:pt idx="28930">
                  <c:v>1356.35</c:v>
                </c:pt>
                <c:pt idx="28931">
                  <c:v>1364.56</c:v>
                </c:pt>
                <c:pt idx="28932">
                  <c:v>1345.62</c:v>
                </c:pt>
                <c:pt idx="28933">
                  <c:v>1328.65</c:v>
                </c:pt>
                <c:pt idx="28934">
                  <c:v>1301.31</c:v>
                </c:pt>
                <c:pt idx="28935">
                  <c:v>1252.8</c:v>
                </c:pt>
                <c:pt idx="28936">
                  <c:v>1176.5</c:v>
                </c:pt>
                <c:pt idx="28937">
                  <c:v>1082.92</c:v>
                </c:pt>
                <c:pt idx="28938">
                  <c:v>1150.22</c:v>
                </c:pt>
                <c:pt idx="28939">
                  <c:v>1129.1500000000001</c:v>
                </c:pt>
                <c:pt idx="28940">
                  <c:v>1080.9100000000001</c:v>
                </c:pt>
                <c:pt idx="28941">
                  <c:v>1042.71</c:v>
                </c:pt>
                <c:pt idx="28942">
                  <c:v>961.5</c:v>
                </c:pt>
                <c:pt idx="28943">
                  <c:v>895.47</c:v>
                </c:pt>
                <c:pt idx="28944">
                  <c:v>853.41</c:v>
                </c:pt>
                <c:pt idx="28945">
                  <c:v>828.29</c:v>
                </c:pt>
                <c:pt idx="28946">
                  <c:v>808.29</c:v>
                </c:pt>
                <c:pt idx="28947">
                  <c:v>797.53</c:v>
                </c:pt>
                <c:pt idx="28948">
                  <c:v>803.84</c:v>
                </c:pt>
                <c:pt idx="28949">
                  <c:v>823.91</c:v>
                </c:pt>
                <c:pt idx="28950">
                  <c:v>862.99</c:v>
                </c:pt>
                <c:pt idx="28951">
                  <c:v>1049.8</c:v>
                </c:pt>
                <c:pt idx="28952">
                  <c:v>1199.98</c:v>
                </c:pt>
                <c:pt idx="28953">
                  <c:v>1295.8399999999999</c:v>
                </c:pt>
                <c:pt idx="28954">
                  <c:v>1354.52</c:v>
                </c:pt>
                <c:pt idx="28955">
                  <c:v>1360.44</c:v>
                </c:pt>
                <c:pt idx="28956">
                  <c:v>1364.17</c:v>
                </c:pt>
                <c:pt idx="28957">
                  <c:v>1370.61</c:v>
                </c:pt>
                <c:pt idx="28958">
                  <c:v>1358.57</c:v>
                </c:pt>
                <c:pt idx="28959">
                  <c:v>1332.62</c:v>
                </c:pt>
                <c:pt idx="28960">
                  <c:v>1244.02</c:v>
                </c:pt>
                <c:pt idx="28961">
                  <c:v>1118.83</c:v>
                </c:pt>
                <c:pt idx="28962">
                  <c:v>1198.83</c:v>
                </c:pt>
                <c:pt idx="28963">
                  <c:v>1182.68</c:v>
                </c:pt>
                <c:pt idx="28964">
                  <c:v>1111.28</c:v>
                </c:pt>
                <c:pt idx="28965">
                  <c:v>1077.6500000000001</c:v>
                </c:pt>
                <c:pt idx="28966">
                  <c:v>998.75</c:v>
                </c:pt>
                <c:pt idx="28967">
                  <c:v>949.34</c:v>
                </c:pt>
                <c:pt idx="28968">
                  <c:v>890.46</c:v>
                </c:pt>
                <c:pt idx="28969">
                  <c:v>846.4</c:v>
                </c:pt>
                <c:pt idx="28970">
                  <c:v>811.62</c:v>
                </c:pt>
                <c:pt idx="28971">
                  <c:v>811.16</c:v>
                </c:pt>
                <c:pt idx="28972">
                  <c:v>819.96</c:v>
                </c:pt>
                <c:pt idx="28973">
                  <c:v>829.14</c:v>
                </c:pt>
                <c:pt idx="28974">
                  <c:v>874.31</c:v>
                </c:pt>
                <c:pt idx="28975">
                  <c:v>1071.96</c:v>
                </c:pt>
                <c:pt idx="28976">
                  <c:v>1215.67</c:v>
                </c:pt>
                <c:pt idx="28977">
                  <c:v>1310.73</c:v>
                </c:pt>
                <c:pt idx="28978">
                  <c:v>1367.78</c:v>
                </c:pt>
                <c:pt idx="28979">
                  <c:v>1368.53</c:v>
                </c:pt>
                <c:pt idx="28980">
                  <c:v>1372.77</c:v>
                </c:pt>
                <c:pt idx="28981">
                  <c:v>1410.99</c:v>
                </c:pt>
                <c:pt idx="28982">
                  <c:v>1410.95</c:v>
                </c:pt>
                <c:pt idx="28983">
                  <c:v>1344.38</c:v>
                </c:pt>
                <c:pt idx="28984">
                  <c:v>1254.82</c:v>
                </c:pt>
                <c:pt idx="28985">
                  <c:v>1131.73</c:v>
                </c:pt>
                <c:pt idx="28986">
                  <c:v>1201.55</c:v>
                </c:pt>
                <c:pt idx="28987">
                  <c:v>1187.53</c:v>
                </c:pt>
                <c:pt idx="28988">
                  <c:v>1150.3</c:v>
                </c:pt>
                <c:pt idx="28989">
                  <c:v>1088.8699999999999</c:v>
                </c:pt>
                <c:pt idx="28990">
                  <c:v>1028.44</c:v>
                </c:pt>
                <c:pt idx="28991">
                  <c:v>957.55</c:v>
                </c:pt>
                <c:pt idx="28992">
                  <c:v>903.73</c:v>
                </c:pt>
                <c:pt idx="28993">
                  <c:v>876.78</c:v>
                </c:pt>
                <c:pt idx="28994">
                  <c:v>859.28</c:v>
                </c:pt>
                <c:pt idx="28995">
                  <c:v>840.48</c:v>
                </c:pt>
                <c:pt idx="28996">
                  <c:v>850.61</c:v>
                </c:pt>
                <c:pt idx="28997">
                  <c:v>869.77</c:v>
                </c:pt>
                <c:pt idx="28998">
                  <c:v>906.11</c:v>
                </c:pt>
                <c:pt idx="28999">
                  <c:v>1090.3800000000001</c:v>
                </c:pt>
                <c:pt idx="29000">
                  <c:v>1232.76</c:v>
                </c:pt>
                <c:pt idx="29001">
                  <c:v>1327.96</c:v>
                </c:pt>
                <c:pt idx="29002">
                  <c:v>1389.2</c:v>
                </c:pt>
                <c:pt idx="29003">
                  <c:v>1382.7</c:v>
                </c:pt>
                <c:pt idx="29004">
                  <c:v>1391.24</c:v>
                </c:pt>
                <c:pt idx="29005">
                  <c:v>1416.85</c:v>
                </c:pt>
                <c:pt idx="29006">
                  <c:v>1411.24</c:v>
                </c:pt>
                <c:pt idx="29007">
                  <c:v>1366.31</c:v>
                </c:pt>
                <c:pt idx="29008">
                  <c:v>1267.5899999999999</c:v>
                </c:pt>
                <c:pt idx="29009">
                  <c:v>1144.51</c:v>
                </c:pt>
                <c:pt idx="29010">
                  <c:v>1205.54</c:v>
                </c:pt>
                <c:pt idx="29011">
                  <c:v>1182.83</c:v>
                </c:pt>
                <c:pt idx="29012">
                  <c:v>1140.47</c:v>
                </c:pt>
                <c:pt idx="29013">
                  <c:v>1084.6600000000001</c:v>
                </c:pt>
                <c:pt idx="29014">
                  <c:v>1019.7</c:v>
                </c:pt>
                <c:pt idx="29015">
                  <c:v>966.08</c:v>
                </c:pt>
                <c:pt idx="29016">
                  <c:v>916.65</c:v>
                </c:pt>
                <c:pt idx="29017">
                  <c:v>901.41</c:v>
                </c:pt>
                <c:pt idx="29018">
                  <c:v>877.26</c:v>
                </c:pt>
                <c:pt idx="29019">
                  <c:v>867.92</c:v>
                </c:pt>
                <c:pt idx="29020">
                  <c:v>872.63</c:v>
                </c:pt>
                <c:pt idx="29021">
                  <c:v>897.61</c:v>
                </c:pt>
                <c:pt idx="29022">
                  <c:v>912.54</c:v>
                </c:pt>
                <c:pt idx="29023">
                  <c:v>1100.43</c:v>
                </c:pt>
                <c:pt idx="29024">
                  <c:v>1225.29</c:v>
                </c:pt>
                <c:pt idx="29025">
                  <c:v>1308.67</c:v>
                </c:pt>
                <c:pt idx="29026">
                  <c:v>1361.44</c:v>
                </c:pt>
                <c:pt idx="29027">
                  <c:v>1348.76</c:v>
                </c:pt>
                <c:pt idx="29028">
                  <c:v>1364.88</c:v>
                </c:pt>
                <c:pt idx="29029">
                  <c:v>1372.87</c:v>
                </c:pt>
                <c:pt idx="29030">
                  <c:v>1370.46</c:v>
                </c:pt>
                <c:pt idx="29031">
                  <c:v>1309.4000000000001</c:v>
                </c:pt>
                <c:pt idx="29032">
                  <c:v>1208.8499999999999</c:v>
                </c:pt>
                <c:pt idx="29033">
                  <c:v>1115.01</c:v>
                </c:pt>
                <c:pt idx="29034">
                  <c:v>1188.83</c:v>
                </c:pt>
                <c:pt idx="29035">
                  <c:v>1166.02</c:v>
                </c:pt>
                <c:pt idx="29036">
                  <c:v>1112.6099999999999</c:v>
                </c:pt>
                <c:pt idx="29037">
                  <c:v>1066.55</c:v>
                </c:pt>
                <c:pt idx="29038">
                  <c:v>1025.08</c:v>
                </c:pt>
                <c:pt idx="29039">
                  <c:v>978.46</c:v>
                </c:pt>
                <c:pt idx="29040">
                  <c:v>927.19</c:v>
                </c:pt>
                <c:pt idx="29041">
                  <c:v>899.77</c:v>
                </c:pt>
                <c:pt idx="29042">
                  <c:v>873.08</c:v>
                </c:pt>
                <c:pt idx="29043">
                  <c:v>861.37</c:v>
                </c:pt>
                <c:pt idx="29044">
                  <c:v>859.15</c:v>
                </c:pt>
                <c:pt idx="29045">
                  <c:v>833.58</c:v>
                </c:pt>
                <c:pt idx="29046">
                  <c:v>841.86</c:v>
                </c:pt>
                <c:pt idx="29047">
                  <c:v>958.32</c:v>
                </c:pt>
                <c:pt idx="29048">
                  <c:v>1060.3900000000001</c:v>
                </c:pt>
                <c:pt idx="29049">
                  <c:v>1148.93</c:v>
                </c:pt>
                <c:pt idx="29050">
                  <c:v>1173.5</c:v>
                </c:pt>
                <c:pt idx="29051">
                  <c:v>1172.01</c:v>
                </c:pt>
                <c:pt idx="29052">
                  <c:v>1145.3800000000001</c:v>
                </c:pt>
                <c:pt idx="29053">
                  <c:v>1129.2</c:v>
                </c:pt>
                <c:pt idx="29054">
                  <c:v>1103.24</c:v>
                </c:pt>
                <c:pt idx="29055">
                  <c:v>1094.77</c:v>
                </c:pt>
                <c:pt idx="29056">
                  <c:v>1050.18</c:v>
                </c:pt>
                <c:pt idx="29057">
                  <c:v>1020.65</c:v>
                </c:pt>
                <c:pt idx="29058">
                  <c:v>1099.5</c:v>
                </c:pt>
                <c:pt idx="29059">
                  <c:v>1088.74</c:v>
                </c:pt>
                <c:pt idx="29060">
                  <c:v>1045.92</c:v>
                </c:pt>
                <c:pt idx="29061">
                  <c:v>1028.45</c:v>
                </c:pt>
                <c:pt idx="29062">
                  <c:v>986.27</c:v>
                </c:pt>
                <c:pt idx="29063">
                  <c:v>929.45</c:v>
                </c:pt>
                <c:pt idx="29064">
                  <c:v>889.78</c:v>
                </c:pt>
                <c:pt idx="29065">
                  <c:v>871.57</c:v>
                </c:pt>
                <c:pt idx="29066">
                  <c:v>848.16</c:v>
                </c:pt>
                <c:pt idx="29067">
                  <c:v>831.26</c:v>
                </c:pt>
                <c:pt idx="29068">
                  <c:v>820.74</c:v>
                </c:pt>
                <c:pt idx="29069">
                  <c:v>795.61</c:v>
                </c:pt>
                <c:pt idx="29070">
                  <c:v>778.85</c:v>
                </c:pt>
                <c:pt idx="29071">
                  <c:v>808.4</c:v>
                </c:pt>
                <c:pt idx="29072">
                  <c:v>856.18</c:v>
                </c:pt>
                <c:pt idx="29073">
                  <c:v>905.61</c:v>
                </c:pt>
                <c:pt idx="29074">
                  <c:v>954.57</c:v>
                </c:pt>
                <c:pt idx="29075">
                  <c:v>981.4</c:v>
                </c:pt>
                <c:pt idx="29076">
                  <c:v>998.13</c:v>
                </c:pt>
                <c:pt idx="29077">
                  <c:v>987.62</c:v>
                </c:pt>
                <c:pt idx="29078">
                  <c:v>967.04</c:v>
                </c:pt>
                <c:pt idx="29079">
                  <c:v>958.45</c:v>
                </c:pt>
                <c:pt idx="29080">
                  <c:v>943.02</c:v>
                </c:pt>
                <c:pt idx="29081">
                  <c:v>932.7</c:v>
                </c:pt>
                <c:pt idx="29082">
                  <c:v>1021.55</c:v>
                </c:pt>
                <c:pt idx="29083">
                  <c:v>1025.8699999999999</c:v>
                </c:pt>
                <c:pt idx="29084">
                  <c:v>1014.13</c:v>
                </c:pt>
                <c:pt idx="29085">
                  <c:v>982.95</c:v>
                </c:pt>
                <c:pt idx="29086">
                  <c:v>941.05</c:v>
                </c:pt>
                <c:pt idx="29087">
                  <c:v>892.99</c:v>
                </c:pt>
                <c:pt idx="29088">
                  <c:v>854.93</c:v>
                </c:pt>
                <c:pt idx="29089">
                  <c:v>798.23</c:v>
                </c:pt>
                <c:pt idx="29090">
                  <c:v>790.26</c:v>
                </c:pt>
                <c:pt idx="29091">
                  <c:v>771.57</c:v>
                </c:pt>
                <c:pt idx="29092">
                  <c:v>755.24</c:v>
                </c:pt>
                <c:pt idx="29093">
                  <c:v>743.25</c:v>
                </c:pt>
                <c:pt idx="29094">
                  <c:v>763.25</c:v>
                </c:pt>
                <c:pt idx="29095">
                  <c:v>820.9</c:v>
                </c:pt>
                <c:pt idx="29096">
                  <c:v>876.24</c:v>
                </c:pt>
                <c:pt idx="29097">
                  <c:v>938.45</c:v>
                </c:pt>
                <c:pt idx="29098">
                  <c:v>984.09</c:v>
                </c:pt>
                <c:pt idx="29099">
                  <c:v>998.11</c:v>
                </c:pt>
                <c:pt idx="29100">
                  <c:v>1003.88</c:v>
                </c:pt>
                <c:pt idx="29101">
                  <c:v>1010.76</c:v>
                </c:pt>
                <c:pt idx="29102">
                  <c:v>994.81</c:v>
                </c:pt>
                <c:pt idx="29103">
                  <c:v>982.79</c:v>
                </c:pt>
                <c:pt idx="29104">
                  <c:v>961.94</c:v>
                </c:pt>
                <c:pt idx="29105">
                  <c:v>944.03</c:v>
                </c:pt>
                <c:pt idx="29106">
                  <c:v>1042.72</c:v>
                </c:pt>
                <c:pt idx="29107">
                  <c:v>1050.33</c:v>
                </c:pt>
                <c:pt idx="29108">
                  <c:v>1054.4100000000001</c:v>
                </c:pt>
                <c:pt idx="29109">
                  <c:v>1018.72</c:v>
                </c:pt>
                <c:pt idx="29110">
                  <c:v>953.04</c:v>
                </c:pt>
                <c:pt idx="29111">
                  <c:v>890.11</c:v>
                </c:pt>
                <c:pt idx="29112">
                  <c:v>849.58</c:v>
                </c:pt>
                <c:pt idx="29113">
                  <c:v>820.96</c:v>
                </c:pt>
                <c:pt idx="29114">
                  <c:v>798.27</c:v>
                </c:pt>
                <c:pt idx="29115">
                  <c:v>792.32</c:v>
                </c:pt>
                <c:pt idx="29116">
                  <c:v>794.75</c:v>
                </c:pt>
                <c:pt idx="29117">
                  <c:v>818.74</c:v>
                </c:pt>
                <c:pt idx="29118">
                  <c:v>857.8</c:v>
                </c:pt>
                <c:pt idx="29119">
                  <c:v>1060.3</c:v>
                </c:pt>
                <c:pt idx="29120">
                  <c:v>1216.3599999999999</c:v>
                </c:pt>
                <c:pt idx="29121">
                  <c:v>1308.78</c:v>
                </c:pt>
                <c:pt idx="29122">
                  <c:v>1359.15</c:v>
                </c:pt>
                <c:pt idx="29123">
                  <c:v>1376.01</c:v>
                </c:pt>
                <c:pt idx="29124">
                  <c:v>1375.48</c:v>
                </c:pt>
                <c:pt idx="29125">
                  <c:v>1405.33</c:v>
                </c:pt>
                <c:pt idx="29126">
                  <c:v>1381.34</c:v>
                </c:pt>
                <c:pt idx="29127">
                  <c:v>1329</c:v>
                </c:pt>
                <c:pt idx="29128">
                  <c:v>1245.3399999999999</c:v>
                </c:pt>
                <c:pt idx="29129">
                  <c:v>1135.08</c:v>
                </c:pt>
                <c:pt idx="29130">
                  <c:v>1185.93</c:v>
                </c:pt>
                <c:pt idx="29131">
                  <c:v>1167.1099999999999</c:v>
                </c:pt>
                <c:pt idx="29132">
                  <c:v>1125.3399999999999</c:v>
                </c:pt>
                <c:pt idx="29133">
                  <c:v>1072.58</c:v>
                </c:pt>
                <c:pt idx="29134">
                  <c:v>1007.27</c:v>
                </c:pt>
                <c:pt idx="29135">
                  <c:v>947.05</c:v>
                </c:pt>
                <c:pt idx="29136">
                  <c:v>894.36</c:v>
                </c:pt>
                <c:pt idx="29137">
                  <c:v>865.81</c:v>
                </c:pt>
                <c:pt idx="29138">
                  <c:v>840.88</c:v>
                </c:pt>
                <c:pt idx="29139">
                  <c:v>826.45</c:v>
                </c:pt>
                <c:pt idx="29140">
                  <c:v>830.36</c:v>
                </c:pt>
                <c:pt idx="29141">
                  <c:v>843.1</c:v>
                </c:pt>
                <c:pt idx="29142">
                  <c:v>874.9</c:v>
                </c:pt>
                <c:pt idx="29143">
                  <c:v>1065.81</c:v>
                </c:pt>
                <c:pt idx="29144">
                  <c:v>1226.8699999999999</c:v>
                </c:pt>
                <c:pt idx="29145">
                  <c:v>1328.12</c:v>
                </c:pt>
                <c:pt idx="29146">
                  <c:v>1361.14</c:v>
                </c:pt>
                <c:pt idx="29147">
                  <c:v>1354.47</c:v>
                </c:pt>
                <c:pt idx="29148">
                  <c:v>1384.55</c:v>
                </c:pt>
                <c:pt idx="29149">
                  <c:v>1413.38</c:v>
                </c:pt>
                <c:pt idx="29150">
                  <c:v>1385.79</c:v>
                </c:pt>
                <c:pt idx="29151">
                  <c:v>1318.59</c:v>
                </c:pt>
                <c:pt idx="29152">
                  <c:v>1230.18</c:v>
                </c:pt>
                <c:pt idx="29153">
                  <c:v>1120.3800000000001</c:v>
                </c:pt>
                <c:pt idx="29154">
                  <c:v>1179.98</c:v>
                </c:pt>
                <c:pt idx="29155">
                  <c:v>1180.6500000000001</c:v>
                </c:pt>
                <c:pt idx="29156">
                  <c:v>1135.46</c:v>
                </c:pt>
                <c:pt idx="29157">
                  <c:v>1076.8</c:v>
                </c:pt>
                <c:pt idx="29158">
                  <c:v>1022.42</c:v>
                </c:pt>
                <c:pt idx="29159">
                  <c:v>957.84</c:v>
                </c:pt>
                <c:pt idx="29160">
                  <c:v>912.34</c:v>
                </c:pt>
                <c:pt idx="29161">
                  <c:v>884.24</c:v>
                </c:pt>
                <c:pt idx="29162">
                  <c:v>863.33</c:v>
                </c:pt>
                <c:pt idx="29163">
                  <c:v>855.18</c:v>
                </c:pt>
                <c:pt idx="29164">
                  <c:v>859.65</c:v>
                </c:pt>
                <c:pt idx="29165">
                  <c:v>885.51</c:v>
                </c:pt>
                <c:pt idx="29166">
                  <c:v>908.91</c:v>
                </c:pt>
                <c:pt idx="29167">
                  <c:v>1084.8599999999999</c:v>
                </c:pt>
                <c:pt idx="29168">
                  <c:v>1232.1300000000001</c:v>
                </c:pt>
                <c:pt idx="29169">
                  <c:v>1328.28</c:v>
                </c:pt>
                <c:pt idx="29170">
                  <c:v>1358.42</c:v>
                </c:pt>
                <c:pt idx="29171">
                  <c:v>1357.21</c:v>
                </c:pt>
                <c:pt idx="29172">
                  <c:v>1349.49</c:v>
                </c:pt>
                <c:pt idx="29173">
                  <c:v>1372.5</c:v>
                </c:pt>
                <c:pt idx="29174">
                  <c:v>1361.53</c:v>
                </c:pt>
                <c:pt idx="29175">
                  <c:v>1314.58</c:v>
                </c:pt>
                <c:pt idx="29176">
                  <c:v>1224.73</c:v>
                </c:pt>
                <c:pt idx="29177">
                  <c:v>1122.32</c:v>
                </c:pt>
                <c:pt idx="29178">
                  <c:v>1198.9000000000001</c:v>
                </c:pt>
                <c:pt idx="29179">
                  <c:v>1188.6600000000001</c:v>
                </c:pt>
                <c:pt idx="29180">
                  <c:v>1157.45</c:v>
                </c:pt>
                <c:pt idx="29181">
                  <c:v>1099.0899999999999</c:v>
                </c:pt>
                <c:pt idx="29182">
                  <c:v>1040.06</c:v>
                </c:pt>
                <c:pt idx="29183">
                  <c:v>974.93</c:v>
                </c:pt>
                <c:pt idx="29184">
                  <c:v>937.7</c:v>
                </c:pt>
                <c:pt idx="29185">
                  <c:v>911.07</c:v>
                </c:pt>
                <c:pt idx="29186">
                  <c:v>894.63</c:v>
                </c:pt>
                <c:pt idx="29187">
                  <c:v>875.07</c:v>
                </c:pt>
                <c:pt idx="29188">
                  <c:v>879.89</c:v>
                </c:pt>
                <c:pt idx="29189">
                  <c:v>897.45</c:v>
                </c:pt>
                <c:pt idx="29190">
                  <c:v>917.83</c:v>
                </c:pt>
                <c:pt idx="29191">
                  <c:v>1095.0899999999999</c:v>
                </c:pt>
                <c:pt idx="29192">
                  <c:v>1222.49</c:v>
                </c:pt>
                <c:pt idx="29193">
                  <c:v>1314.8</c:v>
                </c:pt>
                <c:pt idx="29194">
                  <c:v>1359.22</c:v>
                </c:pt>
                <c:pt idx="29195">
                  <c:v>1349.12</c:v>
                </c:pt>
                <c:pt idx="29196">
                  <c:v>1351.71</c:v>
                </c:pt>
                <c:pt idx="29197">
                  <c:v>1367.57</c:v>
                </c:pt>
                <c:pt idx="29198">
                  <c:v>1345.06</c:v>
                </c:pt>
                <c:pt idx="29199">
                  <c:v>1291.98</c:v>
                </c:pt>
                <c:pt idx="29200">
                  <c:v>1197.43</c:v>
                </c:pt>
                <c:pt idx="29201">
                  <c:v>1100.19</c:v>
                </c:pt>
                <c:pt idx="29202">
                  <c:v>1173.96</c:v>
                </c:pt>
                <c:pt idx="29203">
                  <c:v>1149.76</c:v>
                </c:pt>
                <c:pt idx="29204">
                  <c:v>1116.42</c:v>
                </c:pt>
                <c:pt idx="29205">
                  <c:v>1060.5999999999999</c:v>
                </c:pt>
                <c:pt idx="29206">
                  <c:v>1003.77</c:v>
                </c:pt>
                <c:pt idx="29207">
                  <c:v>957.16</c:v>
                </c:pt>
                <c:pt idx="29208">
                  <c:v>914.14</c:v>
                </c:pt>
                <c:pt idx="29209">
                  <c:v>889.86</c:v>
                </c:pt>
                <c:pt idx="29210">
                  <c:v>860.7</c:v>
                </c:pt>
                <c:pt idx="29211">
                  <c:v>848.61</c:v>
                </c:pt>
                <c:pt idx="29212">
                  <c:v>841.8</c:v>
                </c:pt>
                <c:pt idx="29213">
                  <c:v>826.19</c:v>
                </c:pt>
                <c:pt idx="29214">
                  <c:v>832.23</c:v>
                </c:pt>
                <c:pt idx="29215">
                  <c:v>973.36</c:v>
                </c:pt>
                <c:pt idx="29216">
                  <c:v>1075.27</c:v>
                </c:pt>
                <c:pt idx="29217">
                  <c:v>1165.49</c:v>
                </c:pt>
                <c:pt idx="29218">
                  <c:v>1198.98</c:v>
                </c:pt>
                <c:pt idx="29219">
                  <c:v>1195.8599999999999</c:v>
                </c:pt>
                <c:pt idx="29220">
                  <c:v>1140.8800000000001</c:v>
                </c:pt>
                <c:pt idx="29221">
                  <c:v>1107.58</c:v>
                </c:pt>
                <c:pt idx="29222">
                  <c:v>1084.82</c:v>
                </c:pt>
                <c:pt idx="29223">
                  <c:v>1059.32</c:v>
                </c:pt>
                <c:pt idx="29224">
                  <c:v>1027.8900000000001</c:v>
                </c:pt>
                <c:pt idx="29225">
                  <c:v>997.55</c:v>
                </c:pt>
                <c:pt idx="29226">
                  <c:v>1086.1600000000001</c:v>
                </c:pt>
                <c:pt idx="29227">
                  <c:v>1086.55</c:v>
                </c:pt>
                <c:pt idx="29228">
                  <c:v>1029.82</c:v>
                </c:pt>
                <c:pt idx="29229">
                  <c:v>1001.85</c:v>
                </c:pt>
                <c:pt idx="29230">
                  <c:v>968.89</c:v>
                </c:pt>
                <c:pt idx="29231">
                  <c:v>926.84</c:v>
                </c:pt>
                <c:pt idx="29232">
                  <c:v>889.42</c:v>
                </c:pt>
                <c:pt idx="29233">
                  <c:v>857.39</c:v>
                </c:pt>
                <c:pt idx="29234">
                  <c:v>828.17</c:v>
                </c:pt>
                <c:pt idx="29235">
                  <c:v>817.21</c:v>
                </c:pt>
                <c:pt idx="29236">
                  <c:v>803.61</c:v>
                </c:pt>
                <c:pt idx="29237">
                  <c:v>792.73</c:v>
                </c:pt>
                <c:pt idx="29238">
                  <c:v>754.76</c:v>
                </c:pt>
                <c:pt idx="29239">
                  <c:v>789.84</c:v>
                </c:pt>
                <c:pt idx="29240">
                  <c:v>842.33</c:v>
                </c:pt>
                <c:pt idx="29241">
                  <c:v>887.69</c:v>
                </c:pt>
                <c:pt idx="29242">
                  <c:v>954.99</c:v>
                </c:pt>
                <c:pt idx="29243">
                  <c:v>978.4</c:v>
                </c:pt>
                <c:pt idx="29244">
                  <c:v>1007.77</c:v>
                </c:pt>
                <c:pt idx="29245">
                  <c:v>1013.44</c:v>
                </c:pt>
                <c:pt idx="29246">
                  <c:v>996.98</c:v>
                </c:pt>
                <c:pt idx="29247">
                  <c:v>982.99</c:v>
                </c:pt>
                <c:pt idx="29248">
                  <c:v>965.33</c:v>
                </c:pt>
                <c:pt idx="29249">
                  <c:v>958.18</c:v>
                </c:pt>
                <c:pt idx="29250">
                  <c:v>1054.45</c:v>
                </c:pt>
                <c:pt idx="29251">
                  <c:v>1062.8800000000001</c:v>
                </c:pt>
                <c:pt idx="29252">
                  <c:v>1052.32</c:v>
                </c:pt>
                <c:pt idx="29253">
                  <c:v>1033.26</c:v>
                </c:pt>
                <c:pt idx="29254">
                  <c:v>977.25</c:v>
                </c:pt>
                <c:pt idx="29255">
                  <c:v>917.16</c:v>
                </c:pt>
                <c:pt idx="29256">
                  <c:v>871.04</c:v>
                </c:pt>
                <c:pt idx="29257">
                  <c:v>838.35</c:v>
                </c:pt>
                <c:pt idx="29258">
                  <c:v>801.44</c:v>
                </c:pt>
                <c:pt idx="29259">
                  <c:v>791.24</c:v>
                </c:pt>
                <c:pt idx="29260">
                  <c:v>798.94</c:v>
                </c:pt>
                <c:pt idx="29261">
                  <c:v>815.21</c:v>
                </c:pt>
                <c:pt idx="29262">
                  <c:v>851.27</c:v>
                </c:pt>
                <c:pt idx="29263">
                  <c:v>1034.52</c:v>
                </c:pt>
                <c:pt idx="29264">
                  <c:v>1199.69</c:v>
                </c:pt>
                <c:pt idx="29265">
                  <c:v>1303.18</c:v>
                </c:pt>
                <c:pt idx="29266">
                  <c:v>1358</c:v>
                </c:pt>
                <c:pt idx="29267">
                  <c:v>1354.54</c:v>
                </c:pt>
                <c:pt idx="29268">
                  <c:v>1350.56</c:v>
                </c:pt>
                <c:pt idx="29269">
                  <c:v>1353.64</c:v>
                </c:pt>
                <c:pt idx="29270">
                  <c:v>1347.92</c:v>
                </c:pt>
                <c:pt idx="29271">
                  <c:v>1319.81</c:v>
                </c:pt>
                <c:pt idx="29272">
                  <c:v>1227.7</c:v>
                </c:pt>
                <c:pt idx="29273">
                  <c:v>1096.8900000000001</c:v>
                </c:pt>
                <c:pt idx="29274">
                  <c:v>1156.98</c:v>
                </c:pt>
                <c:pt idx="29275">
                  <c:v>1128.03</c:v>
                </c:pt>
                <c:pt idx="29276">
                  <c:v>1095.18</c:v>
                </c:pt>
                <c:pt idx="29277">
                  <c:v>1035.93</c:v>
                </c:pt>
                <c:pt idx="29278">
                  <c:v>980.65</c:v>
                </c:pt>
                <c:pt idx="29279">
                  <c:v>920.76</c:v>
                </c:pt>
                <c:pt idx="29280">
                  <c:v>875.49</c:v>
                </c:pt>
                <c:pt idx="29281">
                  <c:v>849.28</c:v>
                </c:pt>
                <c:pt idx="29282">
                  <c:v>821.08</c:v>
                </c:pt>
                <c:pt idx="29283">
                  <c:v>807.14</c:v>
                </c:pt>
                <c:pt idx="29284">
                  <c:v>823.21</c:v>
                </c:pt>
                <c:pt idx="29285">
                  <c:v>828.21</c:v>
                </c:pt>
                <c:pt idx="29286">
                  <c:v>849.75</c:v>
                </c:pt>
                <c:pt idx="29287">
                  <c:v>1027.28</c:v>
                </c:pt>
                <c:pt idx="29288">
                  <c:v>1194.3</c:v>
                </c:pt>
                <c:pt idx="29289">
                  <c:v>1277.75</c:v>
                </c:pt>
                <c:pt idx="29290">
                  <c:v>1333.66</c:v>
                </c:pt>
                <c:pt idx="29291">
                  <c:v>1333.69</c:v>
                </c:pt>
                <c:pt idx="29292">
                  <c:v>1334.87</c:v>
                </c:pt>
                <c:pt idx="29293">
                  <c:v>1341.51</c:v>
                </c:pt>
                <c:pt idx="29294">
                  <c:v>1342.83</c:v>
                </c:pt>
                <c:pt idx="29295">
                  <c:v>1297.3</c:v>
                </c:pt>
                <c:pt idx="29296">
                  <c:v>1195.8800000000001</c:v>
                </c:pt>
                <c:pt idx="29297">
                  <c:v>1079.99</c:v>
                </c:pt>
                <c:pt idx="29298">
                  <c:v>1135.53</c:v>
                </c:pt>
                <c:pt idx="29299">
                  <c:v>1111.97</c:v>
                </c:pt>
                <c:pt idx="29300">
                  <c:v>1078.3800000000001</c:v>
                </c:pt>
                <c:pt idx="29301">
                  <c:v>1033.02</c:v>
                </c:pt>
                <c:pt idx="29302">
                  <c:v>975.83</c:v>
                </c:pt>
                <c:pt idx="29303">
                  <c:v>909.01</c:v>
                </c:pt>
                <c:pt idx="29304">
                  <c:v>871.28</c:v>
                </c:pt>
                <c:pt idx="29305">
                  <c:v>842.9</c:v>
                </c:pt>
                <c:pt idx="29306">
                  <c:v>820.3</c:v>
                </c:pt>
                <c:pt idx="29307">
                  <c:v>807.65</c:v>
                </c:pt>
                <c:pt idx="29308">
                  <c:v>815.18</c:v>
                </c:pt>
                <c:pt idx="29309">
                  <c:v>811.74</c:v>
                </c:pt>
                <c:pt idx="29310">
                  <c:v>835.39</c:v>
                </c:pt>
                <c:pt idx="29311">
                  <c:v>979.4</c:v>
                </c:pt>
                <c:pt idx="29312">
                  <c:v>1117.3699999999999</c:v>
                </c:pt>
                <c:pt idx="29313">
                  <c:v>1195.8900000000001</c:v>
                </c:pt>
                <c:pt idx="29314">
                  <c:v>1231.81</c:v>
                </c:pt>
                <c:pt idx="29315">
                  <c:v>1177</c:v>
                </c:pt>
                <c:pt idx="29316">
                  <c:v>1154.5899999999999</c:v>
                </c:pt>
                <c:pt idx="29317">
                  <c:v>1145.78</c:v>
                </c:pt>
                <c:pt idx="29318">
                  <c:v>1155.68</c:v>
                </c:pt>
                <c:pt idx="29319">
                  <c:v>1174.8900000000001</c:v>
                </c:pt>
                <c:pt idx="29320">
                  <c:v>1107.21</c:v>
                </c:pt>
                <c:pt idx="29321">
                  <c:v>1008.36</c:v>
                </c:pt>
                <c:pt idx="29322">
                  <c:v>1071.42</c:v>
                </c:pt>
                <c:pt idx="29323">
                  <c:v>1069.06</c:v>
                </c:pt>
                <c:pt idx="29324">
                  <c:v>1033.53</c:v>
                </c:pt>
                <c:pt idx="29325">
                  <c:v>994.1</c:v>
                </c:pt>
                <c:pt idx="29326">
                  <c:v>940.85</c:v>
                </c:pt>
                <c:pt idx="29327">
                  <c:v>893.93</c:v>
                </c:pt>
                <c:pt idx="29328">
                  <c:v>859.28</c:v>
                </c:pt>
                <c:pt idx="29329">
                  <c:v>830.93</c:v>
                </c:pt>
                <c:pt idx="29330">
                  <c:v>808.75</c:v>
                </c:pt>
                <c:pt idx="29331">
                  <c:v>800.38</c:v>
                </c:pt>
                <c:pt idx="29332">
                  <c:v>802.46</c:v>
                </c:pt>
                <c:pt idx="29333">
                  <c:v>806.58</c:v>
                </c:pt>
                <c:pt idx="29334">
                  <c:v>826.84</c:v>
                </c:pt>
                <c:pt idx="29335">
                  <c:v>952.24</c:v>
                </c:pt>
                <c:pt idx="29336">
                  <c:v>1083.47</c:v>
                </c:pt>
                <c:pt idx="29337">
                  <c:v>1172.82</c:v>
                </c:pt>
                <c:pt idx="29338">
                  <c:v>1154.1500000000001</c:v>
                </c:pt>
                <c:pt idx="29339">
                  <c:v>1067.6500000000001</c:v>
                </c:pt>
                <c:pt idx="29340">
                  <c:v>1043.24</c:v>
                </c:pt>
                <c:pt idx="29341">
                  <c:v>1028.8800000000001</c:v>
                </c:pt>
                <c:pt idx="29342">
                  <c:v>1045.43</c:v>
                </c:pt>
                <c:pt idx="29343">
                  <c:v>1095.1099999999999</c:v>
                </c:pt>
                <c:pt idx="29344">
                  <c:v>1028.5899999999999</c:v>
                </c:pt>
                <c:pt idx="29345">
                  <c:v>970.26</c:v>
                </c:pt>
                <c:pt idx="29346">
                  <c:v>1031.8</c:v>
                </c:pt>
                <c:pt idx="29347">
                  <c:v>1018.63</c:v>
                </c:pt>
                <c:pt idx="29348">
                  <c:v>987.67</c:v>
                </c:pt>
                <c:pt idx="29349">
                  <c:v>939.88</c:v>
                </c:pt>
                <c:pt idx="29350">
                  <c:v>877.39</c:v>
                </c:pt>
                <c:pt idx="29351">
                  <c:v>841.91</c:v>
                </c:pt>
                <c:pt idx="29352">
                  <c:v>806.68</c:v>
                </c:pt>
                <c:pt idx="29353">
                  <c:v>784.72</c:v>
                </c:pt>
                <c:pt idx="29354">
                  <c:v>768.51</c:v>
                </c:pt>
                <c:pt idx="29355">
                  <c:v>765.02</c:v>
                </c:pt>
                <c:pt idx="29356">
                  <c:v>769.32</c:v>
                </c:pt>
                <c:pt idx="29357">
                  <c:v>779.34</c:v>
                </c:pt>
                <c:pt idx="29358">
                  <c:v>800.42</c:v>
                </c:pt>
                <c:pt idx="29359">
                  <c:v>914.81</c:v>
                </c:pt>
                <c:pt idx="29360">
                  <c:v>977.1</c:v>
                </c:pt>
                <c:pt idx="29361">
                  <c:v>1006.81</c:v>
                </c:pt>
                <c:pt idx="29362">
                  <c:v>1009.06</c:v>
                </c:pt>
                <c:pt idx="29363">
                  <c:v>978.3</c:v>
                </c:pt>
                <c:pt idx="29364">
                  <c:v>970.18</c:v>
                </c:pt>
                <c:pt idx="29365">
                  <c:v>966.79</c:v>
                </c:pt>
                <c:pt idx="29366">
                  <c:v>960.5</c:v>
                </c:pt>
                <c:pt idx="29367">
                  <c:v>999.06</c:v>
                </c:pt>
                <c:pt idx="29368">
                  <c:v>1022.08</c:v>
                </c:pt>
                <c:pt idx="29369">
                  <c:v>986.1</c:v>
                </c:pt>
                <c:pt idx="29370">
                  <c:v>1052.1199999999999</c:v>
                </c:pt>
                <c:pt idx="29371">
                  <c:v>1019.57</c:v>
                </c:pt>
                <c:pt idx="29372">
                  <c:v>1000.37</c:v>
                </c:pt>
                <c:pt idx="29373">
                  <c:v>964.44</c:v>
                </c:pt>
                <c:pt idx="29374">
                  <c:v>919.84</c:v>
                </c:pt>
                <c:pt idx="29375">
                  <c:v>873.87</c:v>
                </c:pt>
                <c:pt idx="29376">
                  <c:v>842.2</c:v>
                </c:pt>
                <c:pt idx="29377">
                  <c:v>812.47</c:v>
                </c:pt>
                <c:pt idx="29378">
                  <c:v>792.71</c:v>
                </c:pt>
                <c:pt idx="29379">
                  <c:v>777.13</c:v>
                </c:pt>
                <c:pt idx="29380">
                  <c:v>780.19</c:v>
                </c:pt>
                <c:pt idx="29381">
                  <c:v>750.83</c:v>
                </c:pt>
                <c:pt idx="29382">
                  <c:v>766.01</c:v>
                </c:pt>
                <c:pt idx="29383">
                  <c:v>834.83</c:v>
                </c:pt>
                <c:pt idx="29384">
                  <c:v>883.75</c:v>
                </c:pt>
                <c:pt idx="29385">
                  <c:v>929.27</c:v>
                </c:pt>
                <c:pt idx="29386">
                  <c:v>954.21</c:v>
                </c:pt>
                <c:pt idx="29387">
                  <c:v>948.99</c:v>
                </c:pt>
                <c:pt idx="29388">
                  <c:v>929.6</c:v>
                </c:pt>
                <c:pt idx="29389">
                  <c:v>922.34</c:v>
                </c:pt>
                <c:pt idx="29390">
                  <c:v>910.45</c:v>
                </c:pt>
                <c:pt idx="29391">
                  <c:v>915.18</c:v>
                </c:pt>
                <c:pt idx="29392">
                  <c:v>934.44</c:v>
                </c:pt>
                <c:pt idx="29393">
                  <c:v>937.54</c:v>
                </c:pt>
                <c:pt idx="29394">
                  <c:v>1027.8399999999999</c:v>
                </c:pt>
                <c:pt idx="29395">
                  <c:v>1035.44</c:v>
                </c:pt>
                <c:pt idx="29396">
                  <c:v>999</c:v>
                </c:pt>
                <c:pt idx="29397">
                  <c:v>957.54</c:v>
                </c:pt>
                <c:pt idx="29398">
                  <c:v>928.62</c:v>
                </c:pt>
                <c:pt idx="29399">
                  <c:v>884.42</c:v>
                </c:pt>
                <c:pt idx="29400">
                  <c:v>856.37</c:v>
                </c:pt>
                <c:pt idx="29401">
                  <c:v>830.64</c:v>
                </c:pt>
                <c:pt idx="29402">
                  <c:v>801.77</c:v>
                </c:pt>
                <c:pt idx="29403">
                  <c:v>794.09</c:v>
                </c:pt>
                <c:pt idx="29404">
                  <c:v>781.24</c:v>
                </c:pt>
                <c:pt idx="29405">
                  <c:v>762.6</c:v>
                </c:pt>
                <c:pt idx="29406">
                  <c:v>723.73</c:v>
                </c:pt>
                <c:pt idx="29407">
                  <c:v>776.62</c:v>
                </c:pt>
                <c:pt idx="29408">
                  <c:v>803.87</c:v>
                </c:pt>
                <c:pt idx="29409">
                  <c:v>842.47</c:v>
                </c:pt>
                <c:pt idx="29410">
                  <c:v>846.49</c:v>
                </c:pt>
                <c:pt idx="29411">
                  <c:v>862.25</c:v>
                </c:pt>
                <c:pt idx="29412">
                  <c:v>858.37</c:v>
                </c:pt>
                <c:pt idx="29413">
                  <c:v>838.39</c:v>
                </c:pt>
                <c:pt idx="29414">
                  <c:v>824.38</c:v>
                </c:pt>
                <c:pt idx="29415">
                  <c:v>850.31</c:v>
                </c:pt>
                <c:pt idx="29416">
                  <c:v>873.45</c:v>
                </c:pt>
                <c:pt idx="29417">
                  <c:v>880.86</c:v>
                </c:pt>
                <c:pt idx="29418">
                  <c:v>982.67</c:v>
                </c:pt>
                <c:pt idx="29419">
                  <c:v>991.48</c:v>
                </c:pt>
                <c:pt idx="29420">
                  <c:v>991.91</c:v>
                </c:pt>
                <c:pt idx="29421">
                  <c:v>959.68</c:v>
                </c:pt>
                <c:pt idx="29422">
                  <c:v>913.48</c:v>
                </c:pt>
                <c:pt idx="29423">
                  <c:v>860.9</c:v>
                </c:pt>
                <c:pt idx="29424">
                  <c:v>829.02</c:v>
                </c:pt>
                <c:pt idx="29425">
                  <c:v>801.26</c:v>
                </c:pt>
                <c:pt idx="29426">
                  <c:v>786.81</c:v>
                </c:pt>
                <c:pt idx="29427">
                  <c:v>780.61</c:v>
                </c:pt>
                <c:pt idx="29428">
                  <c:v>788.16</c:v>
                </c:pt>
                <c:pt idx="29429">
                  <c:v>798.54</c:v>
                </c:pt>
                <c:pt idx="29430">
                  <c:v>822.35</c:v>
                </c:pt>
                <c:pt idx="29431">
                  <c:v>930.76</c:v>
                </c:pt>
                <c:pt idx="29432">
                  <c:v>956.65</c:v>
                </c:pt>
                <c:pt idx="29433">
                  <c:v>991.62</c:v>
                </c:pt>
                <c:pt idx="29434">
                  <c:v>1005.27</c:v>
                </c:pt>
                <c:pt idx="29435">
                  <c:v>962.42</c:v>
                </c:pt>
                <c:pt idx="29436">
                  <c:v>967.81</c:v>
                </c:pt>
                <c:pt idx="29437">
                  <c:v>989.75</c:v>
                </c:pt>
                <c:pt idx="29438">
                  <c:v>1010.69</c:v>
                </c:pt>
                <c:pt idx="29439">
                  <c:v>1077.21</c:v>
                </c:pt>
                <c:pt idx="29440">
                  <c:v>1128.71</c:v>
                </c:pt>
                <c:pt idx="29441">
                  <c:v>1046.3900000000001</c:v>
                </c:pt>
                <c:pt idx="29442">
                  <c:v>1107.94</c:v>
                </c:pt>
                <c:pt idx="29443">
                  <c:v>1091</c:v>
                </c:pt>
                <c:pt idx="29444">
                  <c:v>1072.9000000000001</c:v>
                </c:pt>
                <c:pt idx="29445">
                  <c:v>1025.56</c:v>
                </c:pt>
                <c:pt idx="29446">
                  <c:v>953.39</c:v>
                </c:pt>
                <c:pt idx="29447">
                  <c:v>895.89</c:v>
                </c:pt>
                <c:pt idx="29448">
                  <c:v>856.69</c:v>
                </c:pt>
                <c:pt idx="29449">
                  <c:v>833.39</c:v>
                </c:pt>
                <c:pt idx="29450">
                  <c:v>813.44</c:v>
                </c:pt>
                <c:pt idx="29451">
                  <c:v>815.89</c:v>
                </c:pt>
                <c:pt idx="29452">
                  <c:v>812.47</c:v>
                </c:pt>
                <c:pt idx="29453">
                  <c:v>816.58</c:v>
                </c:pt>
                <c:pt idx="29454">
                  <c:v>832.81</c:v>
                </c:pt>
                <c:pt idx="29455">
                  <c:v>965.87</c:v>
                </c:pt>
                <c:pt idx="29456">
                  <c:v>1040.3800000000001</c:v>
                </c:pt>
                <c:pt idx="29457">
                  <c:v>1066.94</c:v>
                </c:pt>
                <c:pt idx="29458">
                  <c:v>1002.11</c:v>
                </c:pt>
                <c:pt idx="29459">
                  <c:v>971.02</c:v>
                </c:pt>
                <c:pt idx="29460">
                  <c:v>979.83</c:v>
                </c:pt>
                <c:pt idx="29461">
                  <c:v>995.32</c:v>
                </c:pt>
                <c:pt idx="29462">
                  <c:v>1041.6500000000001</c:v>
                </c:pt>
                <c:pt idx="29463">
                  <c:v>1146.79</c:v>
                </c:pt>
                <c:pt idx="29464">
                  <c:v>1119.25</c:v>
                </c:pt>
                <c:pt idx="29465">
                  <c:v>1031.8699999999999</c:v>
                </c:pt>
                <c:pt idx="29466">
                  <c:v>1120.3599999999999</c:v>
                </c:pt>
                <c:pt idx="29467">
                  <c:v>1112.5899999999999</c:v>
                </c:pt>
                <c:pt idx="29468">
                  <c:v>1085.6300000000001</c:v>
                </c:pt>
                <c:pt idx="29469">
                  <c:v>1028.2</c:v>
                </c:pt>
                <c:pt idx="29470">
                  <c:v>960.48</c:v>
                </c:pt>
                <c:pt idx="29471">
                  <c:v>905.84</c:v>
                </c:pt>
                <c:pt idx="29472">
                  <c:v>861.58</c:v>
                </c:pt>
                <c:pt idx="29473">
                  <c:v>837.29</c:v>
                </c:pt>
                <c:pt idx="29474">
                  <c:v>824.09</c:v>
                </c:pt>
                <c:pt idx="29475">
                  <c:v>812.62</c:v>
                </c:pt>
                <c:pt idx="29476">
                  <c:v>830.33</c:v>
                </c:pt>
                <c:pt idx="29477">
                  <c:v>833.85</c:v>
                </c:pt>
                <c:pt idx="29478">
                  <c:v>841.58</c:v>
                </c:pt>
                <c:pt idx="29479">
                  <c:v>985.44</c:v>
                </c:pt>
                <c:pt idx="29480">
                  <c:v>1093.4100000000001</c:v>
                </c:pt>
                <c:pt idx="29481">
                  <c:v>1120.21</c:v>
                </c:pt>
                <c:pt idx="29482">
                  <c:v>1050.52</c:v>
                </c:pt>
                <c:pt idx="29483">
                  <c:v>943.16</c:v>
                </c:pt>
                <c:pt idx="29484">
                  <c:v>942.73</c:v>
                </c:pt>
                <c:pt idx="29485">
                  <c:v>972.62</c:v>
                </c:pt>
                <c:pt idx="29486">
                  <c:v>1073.5999999999999</c:v>
                </c:pt>
                <c:pt idx="29487">
                  <c:v>1126.92</c:v>
                </c:pt>
                <c:pt idx="29488">
                  <c:v>1085.04</c:v>
                </c:pt>
                <c:pt idx="29489">
                  <c:v>1014.88</c:v>
                </c:pt>
                <c:pt idx="29490">
                  <c:v>1071.81</c:v>
                </c:pt>
                <c:pt idx="29491">
                  <c:v>1052.02</c:v>
                </c:pt>
                <c:pt idx="29492">
                  <c:v>1034.25</c:v>
                </c:pt>
                <c:pt idx="29493">
                  <c:v>983.34</c:v>
                </c:pt>
                <c:pt idx="29494">
                  <c:v>911.32</c:v>
                </c:pt>
                <c:pt idx="29495">
                  <c:v>864.66</c:v>
                </c:pt>
                <c:pt idx="29496">
                  <c:v>815.27</c:v>
                </c:pt>
                <c:pt idx="29497">
                  <c:v>789.01</c:v>
                </c:pt>
                <c:pt idx="29498">
                  <c:v>769.26</c:v>
                </c:pt>
                <c:pt idx="29499">
                  <c:v>769.99</c:v>
                </c:pt>
                <c:pt idx="29500">
                  <c:v>768.93</c:v>
                </c:pt>
                <c:pt idx="29501">
                  <c:v>803.11</c:v>
                </c:pt>
                <c:pt idx="29502">
                  <c:v>812.83</c:v>
                </c:pt>
                <c:pt idx="29503">
                  <c:v>942</c:v>
                </c:pt>
                <c:pt idx="29504">
                  <c:v>1057.43</c:v>
                </c:pt>
                <c:pt idx="29505">
                  <c:v>1091.4000000000001</c:v>
                </c:pt>
                <c:pt idx="29506">
                  <c:v>1045.77</c:v>
                </c:pt>
                <c:pt idx="29507">
                  <c:v>929.43</c:v>
                </c:pt>
                <c:pt idx="29508">
                  <c:v>901.31</c:v>
                </c:pt>
                <c:pt idx="29509">
                  <c:v>954.67</c:v>
                </c:pt>
                <c:pt idx="29510">
                  <c:v>1060.1600000000001</c:v>
                </c:pt>
                <c:pt idx="29511">
                  <c:v>1072.67</c:v>
                </c:pt>
                <c:pt idx="29512">
                  <c:v>1009.65</c:v>
                </c:pt>
                <c:pt idx="29513">
                  <c:v>970.8</c:v>
                </c:pt>
                <c:pt idx="29514">
                  <c:v>1010.59</c:v>
                </c:pt>
                <c:pt idx="29515">
                  <c:v>980.8</c:v>
                </c:pt>
                <c:pt idx="29516">
                  <c:v>959.05</c:v>
                </c:pt>
                <c:pt idx="29517">
                  <c:v>908.06</c:v>
                </c:pt>
                <c:pt idx="29518">
                  <c:v>847.98</c:v>
                </c:pt>
                <c:pt idx="29519">
                  <c:v>798.89</c:v>
                </c:pt>
                <c:pt idx="29520">
                  <c:v>764.81</c:v>
                </c:pt>
                <c:pt idx="29521">
                  <c:v>741.57</c:v>
                </c:pt>
                <c:pt idx="29522">
                  <c:v>723.93</c:v>
                </c:pt>
                <c:pt idx="29523">
                  <c:v>723.15</c:v>
                </c:pt>
                <c:pt idx="29524">
                  <c:v>727.33</c:v>
                </c:pt>
                <c:pt idx="29525">
                  <c:v>757.97</c:v>
                </c:pt>
                <c:pt idx="29526">
                  <c:v>775.28</c:v>
                </c:pt>
                <c:pt idx="29527">
                  <c:v>907.36</c:v>
                </c:pt>
                <c:pt idx="29528">
                  <c:v>1035.2</c:v>
                </c:pt>
                <c:pt idx="29529">
                  <c:v>1079.6600000000001</c:v>
                </c:pt>
                <c:pt idx="29530">
                  <c:v>1063.04</c:v>
                </c:pt>
                <c:pt idx="29531">
                  <c:v>926.5</c:v>
                </c:pt>
                <c:pt idx="29532">
                  <c:v>921.14</c:v>
                </c:pt>
                <c:pt idx="29533">
                  <c:v>989.74</c:v>
                </c:pt>
                <c:pt idx="29534">
                  <c:v>1099.6199999999999</c:v>
                </c:pt>
                <c:pt idx="29535">
                  <c:v>1099.57</c:v>
                </c:pt>
                <c:pt idx="29536">
                  <c:v>1048.72</c:v>
                </c:pt>
                <c:pt idx="29537">
                  <c:v>991.17</c:v>
                </c:pt>
                <c:pt idx="29538">
                  <c:v>1055.54</c:v>
                </c:pt>
                <c:pt idx="29539">
                  <c:v>1037.93</c:v>
                </c:pt>
                <c:pt idx="29540">
                  <c:v>988.25</c:v>
                </c:pt>
                <c:pt idx="29541">
                  <c:v>944.49</c:v>
                </c:pt>
                <c:pt idx="29542">
                  <c:v>901.01</c:v>
                </c:pt>
                <c:pt idx="29543">
                  <c:v>856.96</c:v>
                </c:pt>
                <c:pt idx="29544">
                  <c:v>817.1</c:v>
                </c:pt>
                <c:pt idx="29545">
                  <c:v>794.84</c:v>
                </c:pt>
                <c:pt idx="29546">
                  <c:v>778.04</c:v>
                </c:pt>
                <c:pt idx="29547">
                  <c:v>766.48</c:v>
                </c:pt>
                <c:pt idx="29548">
                  <c:v>760.5</c:v>
                </c:pt>
                <c:pt idx="29549">
                  <c:v>747.21</c:v>
                </c:pt>
                <c:pt idx="29550">
                  <c:v>745.96</c:v>
                </c:pt>
                <c:pt idx="29551">
                  <c:v>824.68</c:v>
                </c:pt>
                <c:pt idx="29552">
                  <c:v>936.07</c:v>
                </c:pt>
                <c:pt idx="29553">
                  <c:v>992.02</c:v>
                </c:pt>
                <c:pt idx="29554">
                  <c:v>1018.89</c:v>
                </c:pt>
                <c:pt idx="29555">
                  <c:v>949.54</c:v>
                </c:pt>
                <c:pt idx="29556">
                  <c:v>915.16</c:v>
                </c:pt>
                <c:pt idx="29557">
                  <c:v>924.04</c:v>
                </c:pt>
                <c:pt idx="29558">
                  <c:v>980.48</c:v>
                </c:pt>
                <c:pt idx="29559">
                  <c:v>967.68</c:v>
                </c:pt>
                <c:pt idx="29560">
                  <c:v>944.99</c:v>
                </c:pt>
                <c:pt idx="29561">
                  <c:v>935.69</c:v>
                </c:pt>
                <c:pt idx="29562">
                  <c:v>1020.1</c:v>
                </c:pt>
                <c:pt idx="29563">
                  <c:v>1025.22</c:v>
                </c:pt>
                <c:pt idx="29564">
                  <c:v>995.47</c:v>
                </c:pt>
                <c:pt idx="29565">
                  <c:v>956.21</c:v>
                </c:pt>
                <c:pt idx="29566">
                  <c:v>915.85</c:v>
                </c:pt>
                <c:pt idx="29567">
                  <c:v>873.6</c:v>
                </c:pt>
                <c:pt idx="29568">
                  <c:v>834.83</c:v>
                </c:pt>
                <c:pt idx="29569">
                  <c:v>799.85</c:v>
                </c:pt>
                <c:pt idx="29570">
                  <c:v>774.23</c:v>
                </c:pt>
                <c:pt idx="29571">
                  <c:v>776.39</c:v>
                </c:pt>
                <c:pt idx="29572">
                  <c:v>769.72</c:v>
                </c:pt>
                <c:pt idx="29573">
                  <c:v>741.3</c:v>
                </c:pt>
                <c:pt idx="29574">
                  <c:v>734.74</c:v>
                </c:pt>
                <c:pt idx="29575">
                  <c:v>779.19</c:v>
                </c:pt>
                <c:pt idx="29576">
                  <c:v>818.19</c:v>
                </c:pt>
                <c:pt idx="29577">
                  <c:v>858.21</c:v>
                </c:pt>
                <c:pt idx="29578">
                  <c:v>873.22</c:v>
                </c:pt>
                <c:pt idx="29579">
                  <c:v>856.89</c:v>
                </c:pt>
                <c:pt idx="29580">
                  <c:v>859.12</c:v>
                </c:pt>
                <c:pt idx="29581">
                  <c:v>857.01</c:v>
                </c:pt>
                <c:pt idx="29582">
                  <c:v>877.34</c:v>
                </c:pt>
                <c:pt idx="29583">
                  <c:v>892.21</c:v>
                </c:pt>
                <c:pt idx="29584">
                  <c:v>894.21</c:v>
                </c:pt>
                <c:pt idx="29585">
                  <c:v>899.64</c:v>
                </c:pt>
                <c:pt idx="29586">
                  <c:v>985.68</c:v>
                </c:pt>
                <c:pt idx="29587">
                  <c:v>990.28</c:v>
                </c:pt>
                <c:pt idx="29588">
                  <c:v>966.33</c:v>
                </c:pt>
                <c:pt idx="29589">
                  <c:v>937.5</c:v>
                </c:pt>
                <c:pt idx="29590">
                  <c:v>884.31</c:v>
                </c:pt>
                <c:pt idx="29591">
                  <c:v>838.59</c:v>
                </c:pt>
                <c:pt idx="29592">
                  <c:v>797.73</c:v>
                </c:pt>
                <c:pt idx="29593">
                  <c:v>779.63</c:v>
                </c:pt>
                <c:pt idx="29594">
                  <c:v>758.66</c:v>
                </c:pt>
                <c:pt idx="29595">
                  <c:v>752.87</c:v>
                </c:pt>
                <c:pt idx="29596">
                  <c:v>761.97</c:v>
                </c:pt>
                <c:pt idx="29597">
                  <c:v>788.14</c:v>
                </c:pt>
                <c:pt idx="29598">
                  <c:v>803.63</c:v>
                </c:pt>
                <c:pt idx="29599">
                  <c:v>957.83</c:v>
                </c:pt>
                <c:pt idx="29600">
                  <c:v>1087.58</c:v>
                </c:pt>
                <c:pt idx="29601">
                  <c:v>1144.68</c:v>
                </c:pt>
                <c:pt idx="29602">
                  <c:v>1143.28</c:v>
                </c:pt>
                <c:pt idx="29603">
                  <c:v>1028.7</c:v>
                </c:pt>
                <c:pt idx="29604">
                  <c:v>1021.22</c:v>
                </c:pt>
                <c:pt idx="29605">
                  <c:v>1073.26</c:v>
                </c:pt>
                <c:pt idx="29606">
                  <c:v>1197.71</c:v>
                </c:pt>
                <c:pt idx="29607">
                  <c:v>1168.8599999999999</c:v>
                </c:pt>
                <c:pt idx="29608">
                  <c:v>1098.47</c:v>
                </c:pt>
                <c:pt idx="29609">
                  <c:v>1024.92</c:v>
                </c:pt>
                <c:pt idx="29610">
                  <c:v>1065.29</c:v>
                </c:pt>
                <c:pt idx="29611">
                  <c:v>1048.55</c:v>
                </c:pt>
                <c:pt idx="29612">
                  <c:v>1008.33</c:v>
                </c:pt>
                <c:pt idx="29613">
                  <c:v>952.28</c:v>
                </c:pt>
                <c:pt idx="29614">
                  <c:v>893.49</c:v>
                </c:pt>
                <c:pt idx="29615">
                  <c:v>841.99</c:v>
                </c:pt>
                <c:pt idx="29616">
                  <c:v>808.22</c:v>
                </c:pt>
                <c:pt idx="29617">
                  <c:v>776.82</c:v>
                </c:pt>
                <c:pt idx="29618">
                  <c:v>759.07</c:v>
                </c:pt>
                <c:pt idx="29619">
                  <c:v>755.68</c:v>
                </c:pt>
                <c:pt idx="29620">
                  <c:v>761.98</c:v>
                </c:pt>
                <c:pt idx="29621">
                  <c:v>773.23</c:v>
                </c:pt>
                <c:pt idx="29622">
                  <c:v>810.06</c:v>
                </c:pt>
                <c:pt idx="29623">
                  <c:v>956.51</c:v>
                </c:pt>
                <c:pt idx="29624">
                  <c:v>1094.08</c:v>
                </c:pt>
                <c:pt idx="29625">
                  <c:v>1155.08</c:v>
                </c:pt>
                <c:pt idx="29626">
                  <c:v>1145.05</c:v>
                </c:pt>
                <c:pt idx="29627">
                  <c:v>1027.53</c:v>
                </c:pt>
                <c:pt idx="29628">
                  <c:v>1022.29</c:v>
                </c:pt>
                <c:pt idx="29629">
                  <c:v>1089.3499999999999</c:v>
                </c:pt>
                <c:pt idx="29630">
                  <c:v>1191.49</c:v>
                </c:pt>
                <c:pt idx="29631">
                  <c:v>1161.3599999999999</c:v>
                </c:pt>
                <c:pt idx="29632">
                  <c:v>1087.08</c:v>
                </c:pt>
                <c:pt idx="29633">
                  <c:v>1018.2</c:v>
                </c:pt>
                <c:pt idx="29634">
                  <c:v>1077.44</c:v>
                </c:pt>
                <c:pt idx="29635">
                  <c:v>1041.9100000000001</c:v>
                </c:pt>
                <c:pt idx="29636">
                  <c:v>991.55</c:v>
                </c:pt>
                <c:pt idx="29637">
                  <c:v>935.49</c:v>
                </c:pt>
                <c:pt idx="29638">
                  <c:v>875.14</c:v>
                </c:pt>
                <c:pt idx="29639">
                  <c:v>820.6</c:v>
                </c:pt>
                <c:pt idx="29640">
                  <c:v>785.82</c:v>
                </c:pt>
                <c:pt idx="29641">
                  <c:v>762.54</c:v>
                </c:pt>
                <c:pt idx="29642">
                  <c:v>745.95</c:v>
                </c:pt>
                <c:pt idx="29643">
                  <c:v>736.86</c:v>
                </c:pt>
                <c:pt idx="29644">
                  <c:v>745.55</c:v>
                </c:pt>
                <c:pt idx="29645">
                  <c:v>781.18</c:v>
                </c:pt>
                <c:pt idx="29646">
                  <c:v>804.19</c:v>
                </c:pt>
                <c:pt idx="29647">
                  <c:v>926.23</c:v>
                </c:pt>
                <c:pt idx="29648">
                  <c:v>1055.97</c:v>
                </c:pt>
                <c:pt idx="29649">
                  <c:v>1114.78</c:v>
                </c:pt>
                <c:pt idx="29650">
                  <c:v>1112.54</c:v>
                </c:pt>
                <c:pt idx="29651">
                  <c:v>998.2</c:v>
                </c:pt>
                <c:pt idx="29652">
                  <c:v>997.51</c:v>
                </c:pt>
                <c:pt idx="29653">
                  <c:v>1047.3</c:v>
                </c:pt>
                <c:pt idx="29654">
                  <c:v>1143.3499999999999</c:v>
                </c:pt>
                <c:pt idx="29655">
                  <c:v>1103.3399999999999</c:v>
                </c:pt>
                <c:pt idx="29656">
                  <c:v>1054.6400000000001</c:v>
                </c:pt>
                <c:pt idx="29657">
                  <c:v>992.23</c:v>
                </c:pt>
                <c:pt idx="29658">
                  <c:v>1050.23</c:v>
                </c:pt>
                <c:pt idx="29659">
                  <c:v>1025.92</c:v>
                </c:pt>
                <c:pt idx="29660">
                  <c:v>990.36</c:v>
                </c:pt>
                <c:pt idx="29661">
                  <c:v>940.69</c:v>
                </c:pt>
                <c:pt idx="29662">
                  <c:v>881.6</c:v>
                </c:pt>
                <c:pt idx="29663">
                  <c:v>835.68</c:v>
                </c:pt>
                <c:pt idx="29664">
                  <c:v>796.97</c:v>
                </c:pt>
                <c:pt idx="29665">
                  <c:v>774.72</c:v>
                </c:pt>
                <c:pt idx="29666">
                  <c:v>760.78</c:v>
                </c:pt>
                <c:pt idx="29667">
                  <c:v>749.77</c:v>
                </c:pt>
                <c:pt idx="29668">
                  <c:v>749.63</c:v>
                </c:pt>
                <c:pt idx="29669">
                  <c:v>774.68</c:v>
                </c:pt>
                <c:pt idx="29670">
                  <c:v>794.65</c:v>
                </c:pt>
                <c:pt idx="29671">
                  <c:v>909.89</c:v>
                </c:pt>
                <c:pt idx="29672">
                  <c:v>1094.42</c:v>
                </c:pt>
                <c:pt idx="29673">
                  <c:v>1151.1199999999999</c:v>
                </c:pt>
                <c:pt idx="29674">
                  <c:v>1154.23</c:v>
                </c:pt>
                <c:pt idx="29675">
                  <c:v>1087.6600000000001</c:v>
                </c:pt>
                <c:pt idx="29676">
                  <c:v>1113.04</c:v>
                </c:pt>
                <c:pt idx="29677">
                  <c:v>1178.46</c:v>
                </c:pt>
                <c:pt idx="29678">
                  <c:v>1220.6600000000001</c:v>
                </c:pt>
                <c:pt idx="29679">
                  <c:v>1172.4100000000001</c:v>
                </c:pt>
                <c:pt idx="29680">
                  <c:v>1096.3499999999999</c:v>
                </c:pt>
                <c:pt idx="29681">
                  <c:v>1028.6099999999999</c:v>
                </c:pt>
                <c:pt idx="29682">
                  <c:v>1087.2</c:v>
                </c:pt>
                <c:pt idx="29683">
                  <c:v>1058.21</c:v>
                </c:pt>
                <c:pt idx="29684">
                  <c:v>1012.88</c:v>
                </c:pt>
                <c:pt idx="29685">
                  <c:v>964.66</c:v>
                </c:pt>
                <c:pt idx="29686">
                  <c:v>925.35</c:v>
                </c:pt>
                <c:pt idx="29687">
                  <c:v>868.7</c:v>
                </c:pt>
                <c:pt idx="29688">
                  <c:v>826.8</c:v>
                </c:pt>
                <c:pt idx="29689">
                  <c:v>797.5</c:v>
                </c:pt>
                <c:pt idx="29690">
                  <c:v>778.87</c:v>
                </c:pt>
                <c:pt idx="29691">
                  <c:v>773.96</c:v>
                </c:pt>
                <c:pt idx="29692">
                  <c:v>786.48</c:v>
                </c:pt>
                <c:pt idx="29693">
                  <c:v>788.71</c:v>
                </c:pt>
                <c:pt idx="29694">
                  <c:v>817.23</c:v>
                </c:pt>
                <c:pt idx="29695">
                  <c:v>968.32</c:v>
                </c:pt>
                <c:pt idx="29696">
                  <c:v>1070.05</c:v>
                </c:pt>
                <c:pt idx="29697">
                  <c:v>1154.28</c:v>
                </c:pt>
                <c:pt idx="29698">
                  <c:v>1217.45</c:v>
                </c:pt>
                <c:pt idx="29699">
                  <c:v>1207.53</c:v>
                </c:pt>
                <c:pt idx="29700">
                  <c:v>1204.1099999999999</c:v>
                </c:pt>
                <c:pt idx="29701">
                  <c:v>1218.49</c:v>
                </c:pt>
                <c:pt idx="29702">
                  <c:v>1194.29</c:v>
                </c:pt>
                <c:pt idx="29703">
                  <c:v>1148.96</c:v>
                </c:pt>
                <c:pt idx="29704">
                  <c:v>1068</c:v>
                </c:pt>
                <c:pt idx="29705">
                  <c:v>1011.49</c:v>
                </c:pt>
                <c:pt idx="29706">
                  <c:v>1071.1199999999999</c:v>
                </c:pt>
                <c:pt idx="29707">
                  <c:v>1058.3900000000001</c:v>
                </c:pt>
                <c:pt idx="29708">
                  <c:v>1031.43</c:v>
                </c:pt>
                <c:pt idx="29709">
                  <c:v>996.83</c:v>
                </c:pt>
                <c:pt idx="29710">
                  <c:v>939.67</c:v>
                </c:pt>
                <c:pt idx="29711">
                  <c:v>890.85</c:v>
                </c:pt>
                <c:pt idx="29712">
                  <c:v>858.73</c:v>
                </c:pt>
                <c:pt idx="29713">
                  <c:v>827.91</c:v>
                </c:pt>
                <c:pt idx="29714">
                  <c:v>809.25</c:v>
                </c:pt>
                <c:pt idx="29715">
                  <c:v>804.35</c:v>
                </c:pt>
                <c:pt idx="29716">
                  <c:v>801.81</c:v>
                </c:pt>
                <c:pt idx="29717">
                  <c:v>786.68</c:v>
                </c:pt>
                <c:pt idx="29718">
                  <c:v>800.89</c:v>
                </c:pt>
                <c:pt idx="29719">
                  <c:v>903.09</c:v>
                </c:pt>
                <c:pt idx="29720">
                  <c:v>1015.34</c:v>
                </c:pt>
                <c:pt idx="29721">
                  <c:v>1105.71</c:v>
                </c:pt>
                <c:pt idx="29722">
                  <c:v>1138.7</c:v>
                </c:pt>
                <c:pt idx="29723">
                  <c:v>1135.26</c:v>
                </c:pt>
                <c:pt idx="29724">
                  <c:v>1102.4000000000001</c:v>
                </c:pt>
                <c:pt idx="29725">
                  <c:v>1079.98</c:v>
                </c:pt>
                <c:pt idx="29726">
                  <c:v>1056.22</c:v>
                </c:pt>
                <c:pt idx="29727">
                  <c:v>994.86</c:v>
                </c:pt>
                <c:pt idx="29728">
                  <c:v>971.89</c:v>
                </c:pt>
                <c:pt idx="29729">
                  <c:v>958.79</c:v>
                </c:pt>
                <c:pt idx="29730">
                  <c:v>1021.86</c:v>
                </c:pt>
                <c:pt idx="29731">
                  <c:v>1017.65</c:v>
                </c:pt>
                <c:pt idx="29732">
                  <c:v>979.9</c:v>
                </c:pt>
                <c:pt idx="29733">
                  <c:v>940.95</c:v>
                </c:pt>
                <c:pt idx="29734">
                  <c:v>898.53</c:v>
                </c:pt>
                <c:pt idx="29735">
                  <c:v>852.95</c:v>
                </c:pt>
                <c:pt idx="29736">
                  <c:v>822.63</c:v>
                </c:pt>
                <c:pt idx="29737">
                  <c:v>799.89</c:v>
                </c:pt>
                <c:pt idx="29738">
                  <c:v>775.64</c:v>
                </c:pt>
                <c:pt idx="29739">
                  <c:v>766.19</c:v>
                </c:pt>
                <c:pt idx="29740">
                  <c:v>748.92</c:v>
                </c:pt>
                <c:pt idx="29741">
                  <c:v>724.14</c:v>
                </c:pt>
                <c:pt idx="29742">
                  <c:v>725.24</c:v>
                </c:pt>
                <c:pt idx="29743">
                  <c:v>769.49</c:v>
                </c:pt>
                <c:pt idx="29744">
                  <c:v>819.97</c:v>
                </c:pt>
                <c:pt idx="29745">
                  <c:v>874.31</c:v>
                </c:pt>
                <c:pt idx="29746">
                  <c:v>919.58</c:v>
                </c:pt>
                <c:pt idx="29747">
                  <c:v>951.63</c:v>
                </c:pt>
                <c:pt idx="29748">
                  <c:v>953.64</c:v>
                </c:pt>
                <c:pt idx="29749">
                  <c:v>941.41</c:v>
                </c:pt>
                <c:pt idx="29750">
                  <c:v>908.53</c:v>
                </c:pt>
                <c:pt idx="29751">
                  <c:v>908.33</c:v>
                </c:pt>
                <c:pt idx="29752">
                  <c:v>922.36</c:v>
                </c:pt>
                <c:pt idx="29753">
                  <c:v>916.18</c:v>
                </c:pt>
                <c:pt idx="29754">
                  <c:v>989.47</c:v>
                </c:pt>
                <c:pt idx="29755">
                  <c:v>1023.62</c:v>
                </c:pt>
                <c:pt idx="29756">
                  <c:v>1013.84</c:v>
                </c:pt>
                <c:pt idx="29757">
                  <c:v>991.36</c:v>
                </c:pt>
                <c:pt idx="29758">
                  <c:v>945.63</c:v>
                </c:pt>
                <c:pt idx="29759">
                  <c:v>891.17</c:v>
                </c:pt>
                <c:pt idx="29760">
                  <c:v>847.43</c:v>
                </c:pt>
                <c:pt idx="29761">
                  <c:v>822.14</c:v>
                </c:pt>
                <c:pt idx="29762">
                  <c:v>796.58</c:v>
                </c:pt>
                <c:pt idx="29763">
                  <c:v>784.54</c:v>
                </c:pt>
                <c:pt idx="29764">
                  <c:v>789.03</c:v>
                </c:pt>
                <c:pt idx="29765">
                  <c:v>801.44</c:v>
                </c:pt>
                <c:pt idx="29766">
                  <c:v>846.09</c:v>
                </c:pt>
                <c:pt idx="29767">
                  <c:v>1034.6600000000001</c:v>
                </c:pt>
                <c:pt idx="29768">
                  <c:v>1160.48</c:v>
                </c:pt>
                <c:pt idx="29769">
                  <c:v>1232.06</c:v>
                </c:pt>
                <c:pt idx="29770">
                  <c:v>1280.72</c:v>
                </c:pt>
                <c:pt idx="29771">
                  <c:v>1294.3</c:v>
                </c:pt>
                <c:pt idx="29772">
                  <c:v>1284.68</c:v>
                </c:pt>
                <c:pt idx="29773">
                  <c:v>1282.76</c:v>
                </c:pt>
                <c:pt idx="29774">
                  <c:v>1278.93</c:v>
                </c:pt>
                <c:pt idx="29775">
                  <c:v>1220.04</c:v>
                </c:pt>
                <c:pt idx="29776">
                  <c:v>1146.79</c:v>
                </c:pt>
                <c:pt idx="29777">
                  <c:v>1082.1400000000001</c:v>
                </c:pt>
                <c:pt idx="29778">
                  <c:v>1125.45</c:v>
                </c:pt>
                <c:pt idx="29779">
                  <c:v>1106.05</c:v>
                </c:pt>
                <c:pt idx="29780">
                  <c:v>1074.07</c:v>
                </c:pt>
                <c:pt idx="29781">
                  <c:v>1026.02</c:v>
                </c:pt>
                <c:pt idx="29782">
                  <c:v>937.87</c:v>
                </c:pt>
                <c:pt idx="29783">
                  <c:v>898.63</c:v>
                </c:pt>
                <c:pt idx="29784">
                  <c:v>860.52</c:v>
                </c:pt>
                <c:pt idx="29785">
                  <c:v>836.52</c:v>
                </c:pt>
                <c:pt idx="29786">
                  <c:v>820.29</c:v>
                </c:pt>
                <c:pt idx="29787">
                  <c:v>814.18</c:v>
                </c:pt>
                <c:pt idx="29788">
                  <c:v>812.56</c:v>
                </c:pt>
                <c:pt idx="29789">
                  <c:v>810.5</c:v>
                </c:pt>
                <c:pt idx="29790">
                  <c:v>863.33</c:v>
                </c:pt>
                <c:pt idx="29791">
                  <c:v>1035.06</c:v>
                </c:pt>
                <c:pt idx="29792">
                  <c:v>1162.51</c:v>
                </c:pt>
                <c:pt idx="29793">
                  <c:v>1241.3900000000001</c:v>
                </c:pt>
                <c:pt idx="29794">
                  <c:v>1292.55</c:v>
                </c:pt>
                <c:pt idx="29795">
                  <c:v>1279.77</c:v>
                </c:pt>
                <c:pt idx="29796">
                  <c:v>1215.21</c:v>
                </c:pt>
                <c:pt idx="29797">
                  <c:v>1214.8399999999999</c:v>
                </c:pt>
                <c:pt idx="29798">
                  <c:v>1184.5899999999999</c:v>
                </c:pt>
                <c:pt idx="29799">
                  <c:v>1124.8800000000001</c:v>
                </c:pt>
                <c:pt idx="29800">
                  <c:v>1067.53</c:v>
                </c:pt>
                <c:pt idx="29801">
                  <c:v>1021</c:v>
                </c:pt>
                <c:pt idx="29802">
                  <c:v>1073.76</c:v>
                </c:pt>
                <c:pt idx="29803">
                  <c:v>1052.8499999999999</c:v>
                </c:pt>
                <c:pt idx="29804">
                  <c:v>1004.77</c:v>
                </c:pt>
                <c:pt idx="29805">
                  <c:v>952.28</c:v>
                </c:pt>
                <c:pt idx="29806">
                  <c:v>901.53</c:v>
                </c:pt>
                <c:pt idx="29807">
                  <c:v>855.52</c:v>
                </c:pt>
                <c:pt idx="29808">
                  <c:v>816.12</c:v>
                </c:pt>
                <c:pt idx="29809">
                  <c:v>793.34</c:v>
                </c:pt>
                <c:pt idx="29810">
                  <c:v>743.39</c:v>
                </c:pt>
                <c:pt idx="29811">
                  <c:v>743.67</c:v>
                </c:pt>
                <c:pt idx="29812">
                  <c:v>751.91</c:v>
                </c:pt>
                <c:pt idx="29813">
                  <c:v>771.05</c:v>
                </c:pt>
                <c:pt idx="29814">
                  <c:v>805.7</c:v>
                </c:pt>
                <c:pt idx="29815">
                  <c:v>930.67</c:v>
                </c:pt>
                <c:pt idx="29816">
                  <c:v>1054.02</c:v>
                </c:pt>
                <c:pt idx="29817">
                  <c:v>1121.7</c:v>
                </c:pt>
                <c:pt idx="29818">
                  <c:v>1175.75</c:v>
                </c:pt>
                <c:pt idx="29819">
                  <c:v>1185.53</c:v>
                </c:pt>
                <c:pt idx="29820">
                  <c:v>1178.57</c:v>
                </c:pt>
                <c:pt idx="29821">
                  <c:v>1167.5</c:v>
                </c:pt>
                <c:pt idx="29822">
                  <c:v>1133.77</c:v>
                </c:pt>
                <c:pt idx="29823">
                  <c:v>1109.19</c:v>
                </c:pt>
                <c:pt idx="29824">
                  <c:v>1055.8399999999999</c:v>
                </c:pt>
                <c:pt idx="29825">
                  <c:v>991.26</c:v>
                </c:pt>
                <c:pt idx="29826">
                  <c:v>1059.78</c:v>
                </c:pt>
                <c:pt idx="29827">
                  <c:v>1029.57</c:v>
                </c:pt>
                <c:pt idx="29828">
                  <c:v>976.02</c:v>
                </c:pt>
                <c:pt idx="29829">
                  <c:v>957.99</c:v>
                </c:pt>
                <c:pt idx="29830">
                  <c:v>885.83</c:v>
                </c:pt>
                <c:pt idx="29831">
                  <c:v>831.67</c:v>
                </c:pt>
                <c:pt idx="29832">
                  <c:v>793.41</c:v>
                </c:pt>
                <c:pt idx="29833">
                  <c:v>764.19</c:v>
                </c:pt>
                <c:pt idx="29834">
                  <c:v>747.55</c:v>
                </c:pt>
                <c:pt idx="29835">
                  <c:v>735.77</c:v>
                </c:pt>
                <c:pt idx="29836">
                  <c:v>749.52</c:v>
                </c:pt>
                <c:pt idx="29837">
                  <c:v>746.7</c:v>
                </c:pt>
                <c:pt idx="29838">
                  <c:v>795.84</c:v>
                </c:pt>
                <c:pt idx="29839">
                  <c:v>956.56</c:v>
                </c:pt>
                <c:pt idx="29840">
                  <c:v>1105.32</c:v>
                </c:pt>
                <c:pt idx="29841">
                  <c:v>1202.49</c:v>
                </c:pt>
                <c:pt idx="29842">
                  <c:v>1186.6199999999999</c:v>
                </c:pt>
                <c:pt idx="29843">
                  <c:v>1189.79</c:v>
                </c:pt>
                <c:pt idx="29844">
                  <c:v>1197.67</c:v>
                </c:pt>
                <c:pt idx="29845">
                  <c:v>1231.76</c:v>
                </c:pt>
                <c:pt idx="29846">
                  <c:v>1222.48</c:v>
                </c:pt>
                <c:pt idx="29847">
                  <c:v>1167.95</c:v>
                </c:pt>
                <c:pt idx="29848">
                  <c:v>1101.6199999999999</c:v>
                </c:pt>
                <c:pt idx="29849">
                  <c:v>1023.16</c:v>
                </c:pt>
                <c:pt idx="29850">
                  <c:v>1074.4100000000001</c:v>
                </c:pt>
                <c:pt idx="29851">
                  <c:v>1048.54</c:v>
                </c:pt>
                <c:pt idx="29852">
                  <c:v>1000.4</c:v>
                </c:pt>
                <c:pt idx="29853">
                  <c:v>945.32</c:v>
                </c:pt>
                <c:pt idx="29854">
                  <c:v>898.01</c:v>
                </c:pt>
                <c:pt idx="29855">
                  <c:v>848.98</c:v>
                </c:pt>
                <c:pt idx="29856">
                  <c:v>811.84</c:v>
                </c:pt>
                <c:pt idx="29857">
                  <c:v>779.78</c:v>
                </c:pt>
                <c:pt idx="29858">
                  <c:v>753.79</c:v>
                </c:pt>
                <c:pt idx="29859">
                  <c:v>748.67</c:v>
                </c:pt>
                <c:pt idx="29860">
                  <c:v>752.62</c:v>
                </c:pt>
                <c:pt idx="29861">
                  <c:v>751.35</c:v>
                </c:pt>
                <c:pt idx="29862">
                  <c:v>802.95</c:v>
                </c:pt>
                <c:pt idx="29863">
                  <c:v>968.87</c:v>
                </c:pt>
                <c:pt idx="29864">
                  <c:v>1114.06</c:v>
                </c:pt>
                <c:pt idx="29865">
                  <c:v>1206.6600000000001</c:v>
                </c:pt>
                <c:pt idx="29866">
                  <c:v>1239.3499999999999</c:v>
                </c:pt>
                <c:pt idx="29867">
                  <c:v>1211.0999999999999</c:v>
                </c:pt>
                <c:pt idx="29868">
                  <c:v>1186.1099999999999</c:v>
                </c:pt>
                <c:pt idx="29869">
                  <c:v>1189.08</c:v>
                </c:pt>
                <c:pt idx="29870">
                  <c:v>1169.23</c:v>
                </c:pt>
                <c:pt idx="29871">
                  <c:v>1111.3499999999999</c:v>
                </c:pt>
                <c:pt idx="29872">
                  <c:v>1040.43</c:v>
                </c:pt>
                <c:pt idx="29873">
                  <c:v>983.59</c:v>
                </c:pt>
                <c:pt idx="29874">
                  <c:v>1039.53</c:v>
                </c:pt>
                <c:pt idx="29875">
                  <c:v>1033.0899999999999</c:v>
                </c:pt>
                <c:pt idx="29876">
                  <c:v>991.97</c:v>
                </c:pt>
                <c:pt idx="29877">
                  <c:v>939.05</c:v>
                </c:pt>
                <c:pt idx="29878">
                  <c:v>885.07</c:v>
                </c:pt>
                <c:pt idx="29879">
                  <c:v>832.61</c:v>
                </c:pt>
                <c:pt idx="29880">
                  <c:v>793.37</c:v>
                </c:pt>
                <c:pt idx="29881">
                  <c:v>763.56</c:v>
                </c:pt>
                <c:pt idx="29882">
                  <c:v>744.47</c:v>
                </c:pt>
                <c:pt idx="29883">
                  <c:v>731.43</c:v>
                </c:pt>
                <c:pt idx="29884">
                  <c:v>736.15</c:v>
                </c:pt>
                <c:pt idx="29885">
                  <c:v>731.68</c:v>
                </c:pt>
                <c:pt idx="29886">
                  <c:v>733.73</c:v>
                </c:pt>
                <c:pt idx="29887">
                  <c:v>819.17</c:v>
                </c:pt>
                <c:pt idx="29888">
                  <c:v>907.14</c:v>
                </c:pt>
                <c:pt idx="29889">
                  <c:v>999.27</c:v>
                </c:pt>
                <c:pt idx="29890">
                  <c:v>1040.31</c:v>
                </c:pt>
                <c:pt idx="29891">
                  <c:v>1046.49</c:v>
                </c:pt>
                <c:pt idx="29892">
                  <c:v>1025.0999999999999</c:v>
                </c:pt>
                <c:pt idx="29893">
                  <c:v>1003.18</c:v>
                </c:pt>
                <c:pt idx="29894">
                  <c:v>978.2</c:v>
                </c:pt>
                <c:pt idx="29895">
                  <c:v>961.07</c:v>
                </c:pt>
                <c:pt idx="29896">
                  <c:v>944.86</c:v>
                </c:pt>
                <c:pt idx="29897">
                  <c:v>930.21</c:v>
                </c:pt>
                <c:pt idx="29898">
                  <c:v>1005.57</c:v>
                </c:pt>
                <c:pt idx="29899">
                  <c:v>998.41</c:v>
                </c:pt>
                <c:pt idx="29900">
                  <c:v>968.06</c:v>
                </c:pt>
                <c:pt idx="29901">
                  <c:v>913.14</c:v>
                </c:pt>
                <c:pt idx="29902">
                  <c:v>876.49</c:v>
                </c:pt>
                <c:pt idx="29903">
                  <c:v>830.7</c:v>
                </c:pt>
                <c:pt idx="29904">
                  <c:v>788.38</c:v>
                </c:pt>
                <c:pt idx="29905">
                  <c:v>770.19</c:v>
                </c:pt>
                <c:pt idx="29906">
                  <c:v>750.33</c:v>
                </c:pt>
                <c:pt idx="29907">
                  <c:v>730.05</c:v>
                </c:pt>
                <c:pt idx="29908">
                  <c:v>732.43</c:v>
                </c:pt>
                <c:pt idx="29909">
                  <c:v>705.53</c:v>
                </c:pt>
                <c:pt idx="29910">
                  <c:v>702.61</c:v>
                </c:pt>
                <c:pt idx="29911">
                  <c:v>745.05</c:v>
                </c:pt>
                <c:pt idx="29912">
                  <c:v>802.9</c:v>
                </c:pt>
                <c:pt idx="29913">
                  <c:v>856.01</c:v>
                </c:pt>
                <c:pt idx="29914">
                  <c:v>904.72</c:v>
                </c:pt>
                <c:pt idx="29915">
                  <c:v>923.88</c:v>
                </c:pt>
                <c:pt idx="29916">
                  <c:v>937.91</c:v>
                </c:pt>
                <c:pt idx="29917">
                  <c:v>943.4</c:v>
                </c:pt>
                <c:pt idx="29918">
                  <c:v>939.83</c:v>
                </c:pt>
                <c:pt idx="29919">
                  <c:v>932.11</c:v>
                </c:pt>
                <c:pt idx="29920">
                  <c:v>915.63</c:v>
                </c:pt>
                <c:pt idx="29921">
                  <c:v>907.45</c:v>
                </c:pt>
                <c:pt idx="29922">
                  <c:v>996.97</c:v>
                </c:pt>
                <c:pt idx="29923">
                  <c:v>1024.1300000000001</c:v>
                </c:pt>
                <c:pt idx="29924">
                  <c:v>1023.65</c:v>
                </c:pt>
                <c:pt idx="29925">
                  <c:v>993.88</c:v>
                </c:pt>
                <c:pt idx="29926">
                  <c:v>943.35</c:v>
                </c:pt>
                <c:pt idx="29927">
                  <c:v>883.29</c:v>
                </c:pt>
                <c:pt idx="29928">
                  <c:v>839.3</c:v>
                </c:pt>
                <c:pt idx="29929">
                  <c:v>810.18</c:v>
                </c:pt>
                <c:pt idx="29930">
                  <c:v>785.07</c:v>
                </c:pt>
                <c:pt idx="29931">
                  <c:v>776.08</c:v>
                </c:pt>
                <c:pt idx="29932">
                  <c:v>779.31</c:v>
                </c:pt>
                <c:pt idx="29933">
                  <c:v>797.36</c:v>
                </c:pt>
                <c:pt idx="29934">
                  <c:v>832.43</c:v>
                </c:pt>
                <c:pt idx="29935">
                  <c:v>1017.53</c:v>
                </c:pt>
                <c:pt idx="29936">
                  <c:v>1171.27</c:v>
                </c:pt>
                <c:pt idx="29937">
                  <c:v>1271.1199999999999</c:v>
                </c:pt>
                <c:pt idx="29938">
                  <c:v>1312.69</c:v>
                </c:pt>
                <c:pt idx="29939">
                  <c:v>1324.56</c:v>
                </c:pt>
                <c:pt idx="29940">
                  <c:v>1336.65</c:v>
                </c:pt>
                <c:pt idx="29941">
                  <c:v>1349.41</c:v>
                </c:pt>
                <c:pt idx="29942">
                  <c:v>1335.88</c:v>
                </c:pt>
                <c:pt idx="29943">
                  <c:v>1257.24</c:v>
                </c:pt>
                <c:pt idx="29944">
                  <c:v>1176.0899999999999</c:v>
                </c:pt>
                <c:pt idx="29945">
                  <c:v>1085.55</c:v>
                </c:pt>
                <c:pt idx="29946">
                  <c:v>1150.83</c:v>
                </c:pt>
                <c:pt idx="29947">
                  <c:v>1138.21</c:v>
                </c:pt>
                <c:pt idx="29948">
                  <c:v>1105.53</c:v>
                </c:pt>
                <c:pt idx="29949">
                  <c:v>1065.5999999999999</c:v>
                </c:pt>
                <c:pt idx="29950">
                  <c:v>992.9</c:v>
                </c:pt>
                <c:pt idx="29951">
                  <c:v>936.02</c:v>
                </c:pt>
                <c:pt idx="29952">
                  <c:v>876.58</c:v>
                </c:pt>
                <c:pt idx="29953">
                  <c:v>841.36</c:v>
                </c:pt>
                <c:pt idx="29954">
                  <c:v>823.85</c:v>
                </c:pt>
                <c:pt idx="29955">
                  <c:v>810.71</c:v>
                </c:pt>
                <c:pt idx="29956">
                  <c:v>814.95</c:v>
                </c:pt>
                <c:pt idx="29957">
                  <c:v>809.55</c:v>
                </c:pt>
                <c:pt idx="29958">
                  <c:v>857.73</c:v>
                </c:pt>
                <c:pt idx="29959">
                  <c:v>1052.18</c:v>
                </c:pt>
                <c:pt idx="29960">
                  <c:v>1217.95</c:v>
                </c:pt>
                <c:pt idx="29961">
                  <c:v>1299.08</c:v>
                </c:pt>
                <c:pt idx="29962">
                  <c:v>1332.34</c:v>
                </c:pt>
                <c:pt idx="29963">
                  <c:v>1339.82</c:v>
                </c:pt>
                <c:pt idx="29964">
                  <c:v>1333.08</c:v>
                </c:pt>
                <c:pt idx="29965">
                  <c:v>1308.1500000000001</c:v>
                </c:pt>
                <c:pt idx="29966">
                  <c:v>1291.6400000000001</c:v>
                </c:pt>
                <c:pt idx="29967">
                  <c:v>1229.04</c:v>
                </c:pt>
                <c:pt idx="29968">
                  <c:v>1144.52</c:v>
                </c:pt>
                <c:pt idx="29969">
                  <c:v>1043.1099999999999</c:v>
                </c:pt>
                <c:pt idx="29970">
                  <c:v>1109.8900000000001</c:v>
                </c:pt>
                <c:pt idx="29971">
                  <c:v>1112.77</c:v>
                </c:pt>
                <c:pt idx="29972">
                  <c:v>1049.73</c:v>
                </c:pt>
                <c:pt idx="29973">
                  <c:v>1006.2</c:v>
                </c:pt>
                <c:pt idx="29974">
                  <c:v>940.88</c:v>
                </c:pt>
                <c:pt idx="29975">
                  <c:v>873.42</c:v>
                </c:pt>
                <c:pt idx="29976">
                  <c:v>839.16</c:v>
                </c:pt>
                <c:pt idx="29977">
                  <c:v>812.72</c:v>
                </c:pt>
                <c:pt idx="29978">
                  <c:v>796.08</c:v>
                </c:pt>
                <c:pt idx="29979">
                  <c:v>786.38</c:v>
                </c:pt>
                <c:pt idx="29980">
                  <c:v>801.98</c:v>
                </c:pt>
                <c:pt idx="29981">
                  <c:v>819.78</c:v>
                </c:pt>
                <c:pt idx="29982">
                  <c:v>853.87</c:v>
                </c:pt>
                <c:pt idx="29983">
                  <c:v>1027.17</c:v>
                </c:pt>
                <c:pt idx="29984">
                  <c:v>1174.8800000000001</c:v>
                </c:pt>
                <c:pt idx="29985">
                  <c:v>1271.83</c:v>
                </c:pt>
                <c:pt idx="29986">
                  <c:v>1315.8</c:v>
                </c:pt>
                <c:pt idx="29987">
                  <c:v>1277.52</c:v>
                </c:pt>
                <c:pt idx="29988">
                  <c:v>1263.5899999999999</c:v>
                </c:pt>
                <c:pt idx="29989">
                  <c:v>1271.52</c:v>
                </c:pt>
                <c:pt idx="29990">
                  <c:v>1245.71</c:v>
                </c:pt>
                <c:pt idx="29991">
                  <c:v>1234.23</c:v>
                </c:pt>
                <c:pt idx="29992">
                  <c:v>1164.17</c:v>
                </c:pt>
                <c:pt idx="29993">
                  <c:v>1076.19</c:v>
                </c:pt>
                <c:pt idx="29994">
                  <c:v>1125.3900000000001</c:v>
                </c:pt>
                <c:pt idx="29995">
                  <c:v>1114.8699999999999</c:v>
                </c:pt>
                <c:pt idx="29996">
                  <c:v>1080.21</c:v>
                </c:pt>
                <c:pt idx="29997">
                  <c:v>1018.09</c:v>
                </c:pt>
                <c:pt idx="29998">
                  <c:v>960.44</c:v>
                </c:pt>
                <c:pt idx="29999">
                  <c:v>898.18</c:v>
                </c:pt>
                <c:pt idx="30000">
                  <c:v>855.53</c:v>
                </c:pt>
                <c:pt idx="30001">
                  <c:v>827.15</c:v>
                </c:pt>
                <c:pt idx="30002">
                  <c:v>805.88</c:v>
                </c:pt>
                <c:pt idx="30003">
                  <c:v>796.72</c:v>
                </c:pt>
                <c:pt idx="30004">
                  <c:v>804.76</c:v>
                </c:pt>
                <c:pt idx="30005">
                  <c:v>818.7</c:v>
                </c:pt>
                <c:pt idx="30006">
                  <c:v>858.88</c:v>
                </c:pt>
                <c:pt idx="30007">
                  <c:v>1016.39</c:v>
                </c:pt>
                <c:pt idx="30008">
                  <c:v>1151.6199999999999</c:v>
                </c:pt>
                <c:pt idx="30009">
                  <c:v>1235.49</c:v>
                </c:pt>
                <c:pt idx="30010">
                  <c:v>1280.19</c:v>
                </c:pt>
                <c:pt idx="30011">
                  <c:v>1291.27</c:v>
                </c:pt>
                <c:pt idx="30012">
                  <c:v>1300.47</c:v>
                </c:pt>
                <c:pt idx="30013">
                  <c:v>1318.98</c:v>
                </c:pt>
                <c:pt idx="30014">
                  <c:v>1272.9100000000001</c:v>
                </c:pt>
                <c:pt idx="30015">
                  <c:v>1221.3</c:v>
                </c:pt>
                <c:pt idx="30016">
                  <c:v>1141.6300000000001</c:v>
                </c:pt>
                <c:pt idx="30017">
                  <c:v>1047.1500000000001</c:v>
                </c:pt>
                <c:pt idx="30018">
                  <c:v>1127.25</c:v>
                </c:pt>
                <c:pt idx="30019">
                  <c:v>1116.5999999999999</c:v>
                </c:pt>
                <c:pt idx="30020">
                  <c:v>1082.1199999999999</c:v>
                </c:pt>
                <c:pt idx="30021">
                  <c:v>1027.6600000000001</c:v>
                </c:pt>
                <c:pt idx="30022">
                  <c:v>958.91</c:v>
                </c:pt>
                <c:pt idx="30023">
                  <c:v>897.05</c:v>
                </c:pt>
                <c:pt idx="30024">
                  <c:v>851.08</c:v>
                </c:pt>
                <c:pt idx="30025">
                  <c:v>809.49</c:v>
                </c:pt>
                <c:pt idx="30026">
                  <c:v>799.23</c:v>
                </c:pt>
                <c:pt idx="30027">
                  <c:v>787.45</c:v>
                </c:pt>
                <c:pt idx="30028">
                  <c:v>792.37</c:v>
                </c:pt>
                <c:pt idx="30029">
                  <c:v>808.14</c:v>
                </c:pt>
                <c:pt idx="30030">
                  <c:v>841.54</c:v>
                </c:pt>
                <c:pt idx="30031">
                  <c:v>1016.61</c:v>
                </c:pt>
                <c:pt idx="30032">
                  <c:v>1177.57</c:v>
                </c:pt>
                <c:pt idx="30033">
                  <c:v>1269.51</c:v>
                </c:pt>
                <c:pt idx="30034">
                  <c:v>1290.56</c:v>
                </c:pt>
                <c:pt idx="30035">
                  <c:v>1286.67</c:v>
                </c:pt>
                <c:pt idx="30036">
                  <c:v>1291.45</c:v>
                </c:pt>
                <c:pt idx="30037">
                  <c:v>1320.2</c:v>
                </c:pt>
                <c:pt idx="30038">
                  <c:v>1327.28</c:v>
                </c:pt>
                <c:pt idx="30039">
                  <c:v>1261</c:v>
                </c:pt>
                <c:pt idx="30040">
                  <c:v>1166.5</c:v>
                </c:pt>
                <c:pt idx="30041">
                  <c:v>1078.69</c:v>
                </c:pt>
                <c:pt idx="30042">
                  <c:v>1144.8499999999999</c:v>
                </c:pt>
                <c:pt idx="30043">
                  <c:v>1147.05</c:v>
                </c:pt>
                <c:pt idx="30044">
                  <c:v>1087.02</c:v>
                </c:pt>
                <c:pt idx="30045">
                  <c:v>1047.6199999999999</c:v>
                </c:pt>
                <c:pt idx="30046">
                  <c:v>991.44</c:v>
                </c:pt>
                <c:pt idx="30047">
                  <c:v>953.37</c:v>
                </c:pt>
                <c:pt idx="30048">
                  <c:v>914.25</c:v>
                </c:pt>
                <c:pt idx="30049">
                  <c:v>881.44</c:v>
                </c:pt>
                <c:pt idx="30050">
                  <c:v>842.48</c:v>
                </c:pt>
                <c:pt idx="30051">
                  <c:v>826.89</c:v>
                </c:pt>
                <c:pt idx="30052">
                  <c:v>825.02</c:v>
                </c:pt>
                <c:pt idx="30053">
                  <c:v>814.1</c:v>
                </c:pt>
                <c:pt idx="30054">
                  <c:v>808.79</c:v>
                </c:pt>
                <c:pt idx="30055">
                  <c:v>904.29</c:v>
                </c:pt>
                <c:pt idx="30056">
                  <c:v>1004.87</c:v>
                </c:pt>
                <c:pt idx="30057">
                  <c:v>1068.58</c:v>
                </c:pt>
                <c:pt idx="30058">
                  <c:v>1104.97</c:v>
                </c:pt>
                <c:pt idx="30059">
                  <c:v>1057.54</c:v>
                </c:pt>
                <c:pt idx="30060">
                  <c:v>1001.96</c:v>
                </c:pt>
                <c:pt idx="30061">
                  <c:v>962.97</c:v>
                </c:pt>
                <c:pt idx="30062">
                  <c:v>942.69</c:v>
                </c:pt>
                <c:pt idx="30063">
                  <c:v>912.63</c:v>
                </c:pt>
                <c:pt idx="30064">
                  <c:v>907.71</c:v>
                </c:pt>
                <c:pt idx="30065">
                  <c:v>903.87</c:v>
                </c:pt>
                <c:pt idx="30066">
                  <c:v>987.38</c:v>
                </c:pt>
                <c:pt idx="30067">
                  <c:v>985.69</c:v>
                </c:pt>
                <c:pt idx="30068">
                  <c:v>953.5</c:v>
                </c:pt>
                <c:pt idx="30069">
                  <c:v>905.7</c:v>
                </c:pt>
                <c:pt idx="30070">
                  <c:v>868.11</c:v>
                </c:pt>
                <c:pt idx="30071">
                  <c:v>815.95</c:v>
                </c:pt>
                <c:pt idx="30072">
                  <c:v>779.39</c:v>
                </c:pt>
                <c:pt idx="30073">
                  <c:v>761.06</c:v>
                </c:pt>
                <c:pt idx="30074">
                  <c:v>738.81</c:v>
                </c:pt>
                <c:pt idx="30075">
                  <c:v>722.44</c:v>
                </c:pt>
                <c:pt idx="30076">
                  <c:v>721.75</c:v>
                </c:pt>
                <c:pt idx="30077">
                  <c:v>701.19</c:v>
                </c:pt>
                <c:pt idx="30078">
                  <c:v>700.52</c:v>
                </c:pt>
                <c:pt idx="30079">
                  <c:v>745.48</c:v>
                </c:pt>
                <c:pt idx="30080">
                  <c:v>795.84</c:v>
                </c:pt>
                <c:pt idx="30081">
                  <c:v>844.23</c:v>
                </c:pt>
                <c:pt idx="30082">
                  <c:v>881.88</c:v>
                </c:pt>
                <c:pt idx="30083">
                  <c:v>908.15</c:v>
                </c:pt>
                <c:pt idx="30084">
                  <c:v>925.92</c:v>
                </c:pt>
                <c:pt idx="30085">
                  <c:v>927.33</c:v>
                </c:pt>
                <c:pt idx="30086">
                  <c:v>932.35</c:v>
                </c:pt>
                <c:pt idx="30087">
                  <c:v>919.19</c:v>
                </c:pt>
                <c:pt idx="30088">
                  <c:v>904.48</c:v>
                </c:pt>
                <c:pt idx="30089">
                  <c:v>895.95</c:v>
                </c:pt>
                <c:pt idx="30090">
                  <c:v>985.88</c:v>
                </c:pt>
                <c:pt idx="30091">
                  <c:v>999.03</c:v>
                </c:pt>
                <c:pt idx="30092">
                  <c:v>992.88</c:v>
                </c:pt>
                <c:pt idx="30093">
                  <c:v>967.86</c:v>
                </c:pt>
                <c:pt idx="30094">
                  <c:v>914.77</c:v>
                </c:pt>
                <c:pt idx="30095">
                  <c:v>867.75</c:v>
                </c:pt>
                <c:pt idx="30096">
                  <c:v>827.06</c:v>
                </c:pt>
                <c:pt idx="30097">
                  <c:v>801.06</c:v>
                </c:pt>
                <c:pt idx="30098">
                  <c:v>775.02</c:v>
                </c:pt>
                <c:pt idx="30099">
                  <c:v>769.3</c:v>
                </c:pt>
                <c:pt idx="30100">
                  <c:v>777.27</c:v>
                </c:pt>
                <c:pt idx="30101">
                  <c:v>810.02</c:v>
                </c:pt>
                <c:pt idx="30102">
                  <c:v>833.87</c:v>
                </c:pt>
                <c:pt idx="30103">
                  <c:v>998.78</c:v>
                </c:pt>
                <c:pt idx="30104">
                  <c:v>1119.51</c:v>
                </c:pt>
                <c:pt idx="30105">
                  <c:v>1203.3699999999999</c:v>
                </c:pt>
                <c:pt idx="30106">
                  <c:v>1225.6300000000001</c:v>
                </c:pt>
                <c:pt idx="30107">
                  <c:v>1244.5</c:v>
                </c:pt>
                <c:pt idx="30108">
                  <c:v>1235.1099999999999</c:v>
                </c:pt>
                <c:pt idx="30109">
                  <c:v>1266.81</c:v>
                </c:pt>
                <c:pt idx="30110">
                  <c:v>1229.3599999999999</c:v>
                </c:pt>
                <c:pt idx="30111">
                  <c:v>1186.79</c:v>
                </c:pt>
                <c:pt idx="30112">
                  <c:v>1109.44</c:v>
                </c:pt>
                <c:pt idx="30113">
                  <c:v>1014.84</c:v>
                </c:pt>
                <c:pt idx="30114">
                  <c:v>1089.1099999999999</c:v>
                </c:pt>
                <c:pt idx="30115">
                  <c:v>1074.5899999999999</c:v>
                </c:pt>
                <c:pt idx="30116">
                  <c:v>1030.3800000000001</c:v>
                </c:pt>
                <c:pt idx="30117">
                  <c:v>974.71</c:v>
                </c:pt>
                <c:pt idx="30118">
                  <c:v>920.06</c:v>
                </c:pt>
                <c:pt idx="30119">
                  <c:v>856.89</c:v>
                </c:pt>
                <c:pt idx="30120">
                  <c:v>815.6</c:v>
                </c:pt>
                <c:pt idx="30121">
                  <c:v>795.39</c:v>
                </c:pt>
                <c:pt idx="30122">
                  <c:v>777.15</c:v>
                </c:pt>
                <c:pt idx="30123">
                  <c:v>769.33</c:v>
                </c:pt>
                <c:pt idx="30124">
                  <c:v>791.37</c:v>
                </c:pt>
                <c:pt idx="30125">
                  <c:v>798.7</c:v>
                </c:pt>
                <c:pt idx="30126">
                  <c:v>832.12</c:v>
                </c:pt>
                <c:pt idx="30127">
                  <c:v>1003.28</c:v>
                </c:pt>
                <c:pt idx="30128">
                  <c:v>1161.1500000000001</c:v>
                </c:pt>
                <c:pt idx="30129">
                  <c:v>1240.8399999999999</c:v>
                </c:pt>
                <c:pt idx="30130">
                  <c:v>1290.95</c:v>
                </c:pt>
                <c:pt idx="30131">
                  <c:v>1290.51</c:v>
                </c:pt>
                <c:pt idx="30132">
                  <c:v>1282.81</c:v>
                </c:pt>
                <c:pt idx="30133">
                  <c:v>1284.31</c:v>
                </c:pt>
                <c:pt idx="30134">
                  <c:v>1261.51</c:v>
                </c:pt>
                <c:pt idx="30135">
                  <c:v>1184.44</c:v>
                </c:pt>
                <c:pt idx="30136">
                  <c:v>1110.4000000000001</c:v>
                </c:pt>
                <c:pt idx="30137">
                  <c:v>1030.72</c:v>
                </c:pt>
                <c:pt idx="30138">
                  <c:v>1063.81</c:v>
                </c:pt>
                <c:pt idx="30139">
                  <c:v>1025.03</c:v>
                </c:pt>
                <c:pt idx="30140">
                  <c:v>1002.24</c:v>
                </c:pt>
                <c:pt idx="30141">
                  <c:v>958.49</c:v>
                </c:pt>
                <c:pt idx="30142">
                  <c:v>909.54</c:v>
                </c:pt>
                <c:pt idx="30143">
                  <c:v>846.7</c:v>
                </c:pt>
                <c:pt idx="30144">
                  <c:v>807.63</c:v>
                </c:pt>
                <c:pt idx="30145">
                  <c:v>784.28</c:v>
                </c:pt>
                <c:pt idx="30146">
                  <c:v>768.68</c:v>
                </c:pt>
                <c:pt idx="30147">
                  <c:v>762.25</c:v>
                </c:pt>
                <c:pt idx="30148">
                  <c:v>769.71</c:v>
                </c:pt>
                <c:pt idx="30149">
                  <c:v>795.23</c:v>
                </c:pt>
                <c:pt idx="30150">
                  <c:v>824.94</c:v>
                </c:pt>
                <c:pt idx="30151">
                  <c:v>973.65</c:v>
                </c:pt>
                <c:pt idx="30152">
                  <c:v>1112.3399999999999</c:v>
                </c:pt>
                <c:pt idx="30153">
                  <c:v>1199.43</c:v>
                </c:pt>
                <c:pt idx="30154">
                  <c:v>1244.8900000000001</c:v>
                </c:pt>
                <c:pt idx="30155">
                  <c:v>1258.47</c:v>
                </c:pt>
                <c:pt idx="30156">
                  <c:v>1234.23</c:v>
                </c:pt>
                <c:pt idx="30157">
                  <c:v>1224.96</c:v>
                </c:pt>
                <c:pt idx="30158">
                  <c:v>1196.69</c:v>
                </c:pt>
                <c:pt idx="30159">
                  <c:v>1144.98</c:v>
                </c:pt>
                <c:pt idx="30160">
                  <c:v>1073.8499999999999</c:v>
                </c:pt>
                <c:pt idx="30161">
                  <c:v>997.73</c:v>
                </c:pt>
                <c:pt idx="30162">
                  <c:v>1061.67</c:v>
                </c:pt>
                <c:pt idx="30163">
                  <c:v>1041.8499999999999</c:v>
                </c:pt>
                <c:pt idx="30164">
                  <c:v>999.09</c:v>
                </c:pt>
                <c:pt idx="30165">
                  <c:v>945.45</c:v>
                </c:pt>
                <c:pt idx="30166">
                  <c:v>907.91</c:v>
                </c:pt>
                <c:pt idx="30167">
                  <c:v>858.35</c:v>
                </c:pt>
                <c:pt idx="30168">
                  <c:v>811.14</c:v>
                </c:pt>
                <c:pt idx="30169">
                  <c:v>791.09</c:v>
                </c:pt>
                <c:pt idx="30170">
                  <c:v>773.18</c:v>
                </c:pt>
                <c:pt idx="30171">
                  <c:v>762.29</c:v>
                </c:pt>
                <c:pt idx="30172">
                  <c:v>777.44</c:v>
                </c:pt>
                <c:pt idx="30173">
                  <c:v>806.07</c:v>
                </c:pt>
                <c:pt idx="30174">
                  <c:v>833.01</c:v>
                </c:pt>
                <c:pt idx="30175">
                  <c:v>1005.28</c:v>
                </c:pt>
                <c:pt idx="30176">
                  <c:v>1131.42</c:v>
                </c:pt>
                <c:pt idx="30177">
                  <c:v>1225.1600000000001</c:v>
                </c:pt>
                <c:pt idx="30178">
                  <c:v>1280.28</c:v>
                </c:pt>
                <c:pt idx="30179">
                  <c:v>1288.04</c:v>
                </c:pt>
                <c:pt idx="30180">
                  <c:v>1291.53</c:v>
                </c:pt>
                <c:pt idx="30181">
                  <c:v>1318.74</c:v>
                </c:pt>
                <c:pt idx="30182">
                  <c:v>1304.78</c:v>
                </c:pt>
                <c:pt idx="30183">
                  <c:v>1233.27</c:v>
                </c:pt>
                <c:pt idx="30184">
                  <c:v>1149.8399999999999</c:v>
                </c:pt>
                <c:pt idx="30185">
                  <c:v>1081.23</c:v>
                </c:pt>
                <c:pt idx="30186">
                  <c:v>1149.5999999999999</c:v>
                </c:pt>
                <c:pt idx="30187">
                  <c:v>1134.75</c:v>
                </c:pt>
                <c:pt idx="30188">
                  <c:v>1073.22</c:v>
                </c:pt>
                <c:pt idx="30189">
                  <c:v>1035.4000000000001</c:v>
                </c:pt>
                <c:pt idx="30190">
                  <c:v>970.28</c:v>
                </c:pt>
                <c:pt idx="30191">
                  <c:v>913.45</c:v>
                </c:pt>
                <c:pt idx="30192">
                  <c:v>871.98</c:v>
                </c:pt>
                <c:pt idx="30193">
                  <c:v>847.95</c:v>
                </c:pt>
                <c:pt idx="30194">
                  <c:v>828.98</c:v>
                </c:pt>
                <c:pt idx="30195">
                  <c:v>813.17</c:v>
                </c:pt>
                <c:pt idx="30196">
                  <c:v>811.98</c:v>
                </c:pt>
                <c:pt idx="30197">
                  <c:v>830.65</c:v>
                </c:pt>
                <c:pt idx="30198">
                  <c:v>862.24</c:v>
                </c:pt>
                <c:pt idx="30199">
                  <c:v>1032.49</c:v>
                </c:pt>
                <c:pt idx="30200">
                  <c:v>1165.03</c:v>
                </c:pt>
                <c:pt idx="30201">
                  <c:v>1239.8499999999999</c:v>
                </c:pt>
                <c:pt idx="30202">
                  <c:v>1267.54</c:v>
                </c:pt>
                <c:pt idx="30203">
                  <c:v>1264.5</c:v>
                </c:pt>
                <c:pt idx="30204">
                  <c:v>1267.47</c:v>
                </c:pt>
                <c:pt idx="30205">
                  <c:v>1287.49</c:v>
                </c:pt>
                <c:pt idx="30206">
                  <c:v>1252.52</c:v>
                </c:pt>
                <c:pt idx="30207">
                  <c:v>1166.6300000000001</c:v>
                </c:pt>
                <c:pt idx="30208">
                  <c:v>1090.83</c:v>
                </c:pt>
                <c:pt idx="30209">
                  <c:v>1026.55</c:v>
                </c:pt>
                <c:pt idx="30210">
                  <c:v>1093.52</c:v>
                </c:pt>
                <c:pt idx="30211">
                  <c:v>1085.93</c:v>
                </c:pt>
                <c:pt idx="30212">
                  <c:v>1036.1300000000001</c:v>
                </c:pt>
                <c:pt idx="30213">
                  <c:v>977.91</c:v>
                </c:pt>
                <c:pt idx="30214">
                  <c:v>922.52</c:v>
                </c:pt>
                <c:pt idx="30215">
                  <c:v>881.76</c:v>
                </c:pt>
                <c:pt idx="30216">
                  <c:v>841.85</c:v>
                </c:pt>
                <c:pt idx="30217">
                  <c:v>810.64</c:v>
                </c:pt>
                <c:pt idx="30218">
                  <c:v>799.62</c:v>
                </c:pt>
                <c:pt idx="30219">
                  <c:v>781.36</c:v>
                </c:pt>
                <c:pt idx="30220">
                  <c:v>782.74</c:v>
                </c:pt>
                <c:pt idx="30221">
                  <c:v>794.67</c:v>
                </c:pt>
                <c:pt idx="30222">
                  <c:v>791.07</c:v>
                </c:pt>
                <c:pt idx="30223">
                  <c:v>866.16</c:v>
                </c:pt>
                <c:pt idx="30224">
                  <c:v>953.17</c:v>
                </c:pt>
                <c:pt idx="30225">
                  <c:v>1004.31</c:v>
                </c:pt>
                <c:pt idx="30226">
                  <c:v>1032.3399999999999</c:v>
                </c:pt>
                <c:pt idx="30227">
                  <c:v>1029.08</c:v>
                </c:pt>
                <c:pt idx="30228">
                  <c:v>995.89</c:v>
                </c:pt>
                <c:pt idx="30229">
                  <c:v>984.75</c:v>
                </c:pt>
                <c:pt idx="30230">
                  <c:v>992.4</c:v>
                </c:pt>
                <c:pt idx="30231">
                  <c:v>984.39</c:v>
                </c:pt>
                <c:pt idx="30232">
                  <c:v>968.15</c:v>
                </c:pt>
                <c:pt idx="30233">
                  <c:v>946.19</c:v>
                </c:pt>
                <c:pt idx="30234">
                  <c:v>1032.71</c:v>
                </c:pt>
                <c:pt idx="30235">
                  <c:v>1051.54</c:v>
                </c:pt>
                <c:pt idx="30236">
                  <c:v>1028.03</c:v>
                </c:pt>
                <c:pt idx="30237">
                  <c:v>975.59</c:v>
                </c:pt>
                <c:pt idx="30238">
                  <c:v>923.43</c:v>
                </c:pt>
                <c:pt idx="30239">
                  <c:v>884.21</c:v>
                </c:pt>
                <c:pt idx="30240">
                  <c:v>824.76</c:v>
                </c:pt>
                <c:pt idx="30241">
                  <c:v>792.83</c:v>
                </c:pt>
                <c:pt idx="30242">
                  <c:v>780.07</c:v>
                </c:pt>
                <c:pt idx="30243">
                  <c:v>767.35</c:v>
                </c:pt>
                <c:pt idx="30244">
                  <c:v>757.17</c:v>
                </c:pt>
                <c:pt idx="30245">
                  <c:v>728.57</c:v>
                </c:pt>
                <c:pt idx="30246">
                  <c:v>727.24</c:v>
                </c:pt>
                <c:pt idx="30247">
                  <c:v>774.24</c:v>
                </c:pt>
                <c:pt idx="30248">
                  <c:v>815.93</c:v>
                </c:pt>
                <c:pt idx="30249">
                  <c:v>859.73</c:v>
                </c:pt>
                <c:pt idx="30250">
                  <c:v>911.37</c:v>
                </c:pt>
                <c:pt idx="30251">
                  <c:v>929.01</c:v>
                </c:pt>
                <c:pt idx="30252">
                  <c:v>938.47</c:v>
                </c:pt>
                <c:pt idx="30253">
                  <c:v>939.04</c:v>
                </c:pt>
                <c:pt idx="30254">
                  <c:v>925.36</c:v>
                </c:pt>
                <c:pt idx="30255">
                  <c:v>921.33</c:v>
                </c:pt>
                <c:pt idx="30256">
                  <c:v>918.44</c:v>
                </c:pt>
                <c:pt idx="30257">
                  <c:v>907.33</c:v>
                </c:pt>
                <c:pt idx="30258">
                  <c:v>964.09</c:v>
                </c:pt>
                <c:pt idx="30259">
                  <c:v>999.94</c:v>
                </c:pt>
                <c:pt idx="30260">
                  <c:v>1009.38</c:v>
                </c:pt>
                <c:pt idx="30261">
                  <c:v>981.74</c:v>
                </c:pt>
                <c:pt idx="30262">
                  <c:v>936.97</c:v>
                </c:pt>
                <c:pt idx="30263">
                  <c:v>891.25</c:v>
                </c:pt>
                <c:pt idx="30264">
                  <c:v>851.49</c:v>
                </c:pt>
                <c:pt idx="30265">
                  <c:v>820.33</c:v>
                </c:pt>
                <c:pt idx="30266">
                  <c:v>802.3</c:v>
                </c:pt>
                <c:pt idx="30267">
                  <c:v>796.11</c:v>
                </c:pt>
                <c:pt idx="30268">
                  <c:v>802.28</c:v>
                </c:pt>
                <c:pt idx="30269">
                  <c:v>828.25</c:v>
                </c:pt>
                <c:pt idx="30270">
                  <c:v>840.2</c:v>
                </c:pt>
                <c:pt idx="30271">
                  <c:v>1025.3399999999999</c:v>
                </c:pt>
                <c:pt idx="30272">
                  <c:v>1171.7</c:v>
                </c:pt>
                <c:pt idx="30273">
                  <c:v>1260.22</c:v>
                </c:pt>
                <c:pt idx="30274">
                  <c:v>1308.26</c:v>
                </c:pt>
                <c:pt idx="30275">
                  <c:v>1309.28</c:v>
                </c:pt>
                <c:pt idx="30276">
                  <c:v>1298.5999999999999</c:v>
                </c:pt>
                <c:pt idx="30277">
                  <c:v>1310.3499999999999</c:v>
                </c:pt>
                <c:pt idx="30278">
                  <c:v>1282.6099999999999</c:v>
                </c:pt>
                <c:pt idx="30279">
                  <c:v>1243.56</c:v>
                </c:pt>
                <c:pt idx="30280">
                  <c:v>1152.28</c:v>
                </c:pt>
                <c:pt idx="30281">
                  <c:v>1066.52</c:v>
                </c:pt>
                <c:pt idx="30282">
                  <c:v>1110.8</c:v>
                </c:pt>
                <c:pt idx="30283">
                  <c:v>1086.33</c:v>
                </c:pt>
                <c:pt idx="30284">
                  <c:v>1045.5899999999999</c:v>
                </c:pt>
                <c:pt idx="30285">
                  <c:v>1018.5</c:v>
                </c:pt>
                <c:pt idx="30286">
                  <c:v>952.05</c:v>
                </c:pt>
                <c:pt idx="30287">
                  <c:v>896.02</c:v>
                </c:pt>
                <c:pt idx="30288">
                  <c:v>851.36</c:v>
                </c:pt>
                <c:pt idx="30289">
                  <c:v>825.92</c:v>
                </c:pt>
                <c:pt idx="30290">
                  <c:v>806.68</c:v>
                </c:pt>
                <c:pt idx="30291">
                  <c:v>804.86</c:v>
                </c:pt>
                <c:pt idx="30292">
                  <c:v>812.83</c:v>
                </c:pt>
                <c:pt idx="30293">
                  <c:v>825.95</c:v>
                </c:pt>
                <c:pt idx="30294">
                  <c:v>854.65</c:v>
                </c:pt>
                <c:pt idx="30295">
                  <c:v>1022.97</c:v>
                </c:pt>
                <c:pt idx="30296">
                  <c:v>1164.95</c:v>
                </c:pt>
                <c:pt idx="30297">
                  <c:v>1260.19</c:v>
                </c:pt>
                <c:pt idx="30298">
                  <c:v>1303.23</c:v>
                </c:pt>
                <c:pt idx="30299">
                  <c:v>1298.9100000000001</c:v>
                </c:pt>
                <c:pt idx="30300">
                  <c:v>1305.1500000000001</c:v>
                </c:pt>
                <c:pt idx="30301">
                  <c:v>1310.5899999999999</c:v>
                </c:pt>
                <c:pt idx="30302">
                  <c:v>1309.29</c:v>
                </c:pt>
                <c:pt idx="30303">
                  <c:v>1223.1300000000001</c:v>
                </c:pt>
                <c:pt idx="30304">
                  <c:v>1147.08</c:v>
                </c:pt>
                <c:pt idx="30305">
                  <c:v>1084.27</c:v>
                </c:pt>
                <c:pt idx="30306">
                  <c:v>1116.3699999999999</c:v>
                </c:pt>
                <c:pt idx="30307">
                  <c:v>1104.0899999999999</c:v>
                </c:pt>
                <c:pt idx="30308">
                  <c:v>1053.95</c:v>
                </c:pt>
                <c:pt idx="30309">
                  <c:v>1006.01</c:v>
                </c:pt>
                <c:pt idx="30310">
                  <c:v>951.68</c:v>
                </c:pt>
                <c:pt idx="30311">
                  <c:v>893.76</c:v>
                </c:pt>
                <c:pt idx="30312">
                  <c:v>848.32</c:v>
                </c:pt>
                <c:pt idx="30313">
                  <c:v>832.31</c:v>
                </c:pt>
                <c:pt idx="30314">
                  <c:v>787.49</c:v>
                </c:pt>
                <c:pt idx="30315">
                  <c:v>783.49</c:v>
                </c:pt>
                <c:pt idx="30316">
                  <c:v>788.71</c:v>
                </c:pt>
                <c:pt idx="30317">
                  <c:v>806.28</c:v>
                </c:pt>
                <c:pt idx="30318">
                  <c:v>848.74</c:v>
                </c:pt>
                <c:pt idx="30319">
                  <c:v>1024.8800000000001</c:v>
                </c:pt>
                <c:pt idx="30320">
                  <c:v>1164.29</c:v>
                </c:pt>
                <c:pt idx="30321">
                  <c:v>1262.26</c:v>
                </c:pt>
                <c:pt idx="30322">
                  <c:v>1294.1600000000001</c:v>
                </c:pt>
                <c:pt idx="30323">
                  <c:v>1303.1500000000001</c:v>
                </c:pt>
                <c:pt idx="30324">
                  <c:v>1273.97</c:v>
                </c:pt>
                <c:pt idx="30325">
                  <c:v>1275.58</c:v>
                </c:pt>
                <c:pt idx="30326">
                  <c:v>1219.29</c:v>
                </c:pt>
                <c:pt idx="30327">
                  <c:v>1161.53</c:v>
                </c:pt>
                <c:pt idx="30328">
                  <c:v>1096.28</c:v>
                </c:pt>
                <c:pt idx="30329">
                  <c:v>1028.08</c:v>
                </c:pt>
                <c:pt idx="30330">
                  <c:v>1080.8599999999999</c:v>
                </c:pt>
                <c:pt idx="30331">
                  <c:v>1072.47</c:v>
                </c:pt>
                <c:pt idx="30332">
                  <c:v>1031.33</c:v>
                </c:pt>
                <c:pt idx="30333">
                  <c:v>970.61</c:v>
                </c:pt>
                <c:pt idx="30334">
                  <c:v>907.37</c:v>
                </c:pt>
                <c:pt idx="30335">
                  <c:v>855.42</c:v>
                </c:pt>
                <c:pt idx="30336">
                  <c:v>818.72</c:v>
                </c:pt>
                <c:pt idx="30337">
                  <c:v>787.32</c:v>
                </c:pt>
                <c:pt idx="30338">
                  <c:v>768.55</c:v>
                </c:pt>
                <c:pt idx="30339">
                  <c:v>762.8</c:v>
                </c:pt>
                <c:pt idx="30340">
                  <c:v>766.17</c:v>
                </c:pt>
                <c:pt idx="30341">
                  <c:v>804.92</c:v>
                </c:pt>
                <c:pt idx="30342">
                  <c:v>824.66</c:v>
                </c:pt>
                <c:pt idx="30343">
                  <c:v>967.6</c:v>
                </c:pt>
                <c:pt idx="30344">
                  <c:v>1066.48</c:v>
                </c:pt>
                <c:pt idx="30345">
                  <c:v>1152.6199999999999</c:v>
                </c:pt>
                <c:pt idx="30346">
                  <c:v>1198.28</c:v>
                </c:pt>
                <c:pt idx="30347">
                  <c:v>1201.25</c:v>
                </c:pt>
                <c:pt idx="30348">
                  <c:v>1204.4100000000001</c:v>
                </c:pt>
                <c:pt idx="30349">
                  <c:v>1227.54</c:v>
                </c:pt>
                <c:pt idx="30350">
                  <c:v>1215.27</c:v>
                </c:pt>
                <c:pt idx="30351">
                  <c:v>1177.01</c:v>
                </c:pt>
                <c:pt idx="30352">
                  <c:v>1106.69</c:v>
                </c:pt>
                <c:pt idx="30353">
                  <c:v>1016.2</c:v>
                </c:pt>
                <c:pt idx="30354">
                  <c:v>1094.6199999999999</c:v>
                </c:pt>
                <c:pt idx="30355">
                  <c:v>1088.32</c:v>
                </c:pt>
                <c:pt idx="30356">
                  <c:v>1051.3699999999999</c:v>
                </c:pt>
                <c:pt idx="30357">
                  <c:v>998.39</c:v>
                </c:pt>
                <c:pt idx="30358">
                  <c:v>930.69</c:v>
                </c:pt>
                <c:pt idx="30359">
                  <c:v>881.9</c:v>
                </c:pt>
                <c:pt idx="30360">
                  <c:v>833.39</c:v>
                </c:pt>
                <c:pt idx="30361">
                  <c:v>804.78</c:v>
                </c:pt>
                <c:pt idx="30362">
                  <c:v>795.46</c:v>
                </c:pt>
                <c:pt idx="30363">
                  <c:v>788.5</c:v>
                </c:pt>
                <c:pt idx="30364">
                  <c:v>796.31</c:v>
                </c:pt>
                <c:pt idx="30365">
                  <c:v>826.77</c:v>
                </c:pt>
                <c:pt idx="30366">
                  <c:v>843.92</c:v>
                </c:pt>
                <c:pt idx="30367">
                  <c:v>993.39</c:v>
                </c:pt>
                <c:pt idx="30368">
                  <c:v>1130.92</c:v>
                </c:pt>
                <c:pt idx="30369">
                  <c:v>1239.72</c:v>
                </c:pt>
                <c:pt idx="30370">
                  <c:v>1282.46</c:v>
                </c:pt>
                <c:pt idx="30371">
                  <c:v>1296.19</c:v>
                </c:pt>
                <c:pt idx="30372">
                  <c:v>1296.58</c:v>
                </c:pt>
                <c:pt idx="30373">
                  <c:v>1302.32</c:v>
                </c:pt>
                <c:pt idx="30374">
                  <c:v>1169.83</c:v>
                </c:pt>
                <c:pt idx="30375">
                  <c:v>1120.98</c:v>
                </c:pt>
                <c:pt idx="30376">
                  <c:v>1062.23</c:v>
                </c:pt>
                <c:pt idx="30377">
                  <c:v>1000.78</c:v>
                </c:pt>
                <c:pt idx="30378">
                  <c:v>1069.6099999999999</c:v>
                </c:pt>
                <c:pt idx="30379">
                  <c:v>1053.44</c:v>
                </c:pt>
                <c:pt idx="30380">
                  <c:v>1049.23</c:v>
                </c:pt>
                <c:pt idx="30381">
                  <c:v>1004.51</c:v>
                </c:pt>
                <c:pt idx="30382">
                  <c:v>955.19</c:v>
                </c:pt>
                <c:pt idx="30383">
                  <c:v>906.3</c:v>
                </c:pt>
                <c:pt idx="30384">
                  <c:v>866.6</c:v>
                </c:pt>
                <c:pt idx="30385">
                  <c:v>836.23</c:v>
                </c:pt>
                <c:pt idx="30386">
                  <c:v>816.17</c:v>
                </c:pt>
                <c:pt idx="30387">
                  <c:v>799.81</c:v>
                </c:pt>
                <c:pt idx="30388">
                  <c:v>792.06</c:v>
                </c:pt>
                <c:pt idx="30389">
                  <c:v>800.69</c:v>
                </c:pt>
                <c:pt idx="30390">
                  <c:v>811.03</c:v>
                </c:pt>
                <c:pt idx="30391">
                  <c:v>916.25</c:v>
                </c:pt>
                <c:pt idx="30392">
                  <c:v>1034.57</c:v>
                </c:pt>
                <c:pt idx="30393">
                  <c:v>1131.1500000000001</c:v>
                </c:pt>
                <c:pt idx="30394">
                  <c:v>1163.06</c:v>
                </c:pt>
                <c:pt idx="30395">
                  <c:v>1099.9100000000001</c:v>
                </c:pt>
                <c:pt idx="30396">
                  <c:v>1064.43</c:v>
                </c:pt>
                <c:pt idx="30397">
                  <c:v>1039.24</c:v>
                </c:pt>
                <c:pt idx="30398">
                  <c:v>1027.76</c:v>
                </c:pt>
                <c:pt idx="30399">
                  <c:v>1011.31</c:v>
                </c:pt>
                <c:pt idx="30400">
                  <c:v>983.71</c:v>
                </c:pt>
                <c:pt idx="30401">
                  <c:v>981.41</c:v>
                </c:pt>
                <c:pt idx="30402">
                  <c:v>1055.99</c:v>
                </c:pt>
                <c:pt idx="30403">
                  <c:v>1056.4100000000001</c:v>
                </c:pt>
                <c:pt idx="30404">
                  <c:v>1016.16</c:v>
                </c:pt>
                <c:pt idx="30405">
                  <c:v>965.77</c:v>
                </c:pt>
                <c:pt idx="30406">
                  <c:v>924.07</c:v>
                </c:pt>
                <c:pt idx="30407">
                  <c:v>872.86</c:v>
                </c:pt>
                <c:pt idx="30408">
                  <c:v>831.95</c:v>
                </c:pt>
                <c:pt idx="30409">
                  <c:v>807.18</c:v>
                </c:pt>
                <c:pt idx="30410">
                  <c:v>785.21</c:v>
                </c:pt>
                <c:pt idx="30411">
                  <c:v>768.45</c:v>
                </c:pt>
                <c:pt idx="30412">
                  <c:v>756.59</c:v>
                </c:pt>
                <c:pt idx="30413">
                  <c:v>743.88</c:v>
                </c:pt>
                <c:pt idx="30414">
                  <c:v>729.71</c:v>
                </c:pt>
                <c:pt idx="30415">
                  <c:v>770.73</c:v>
                </c:pt>
                <c:pt idx="30416">
                  <c:v>826.2</c:v>
                </c:pt>
                <c:pt idx="30417">
                  <c:v>861.69</c:v>
                </c:pt>
                <c:pt idx="30418">
                  <c:v>919.14</c:v>
                </c:pt>
                <c:pt idx="30419">
                  <c:v>947.78</c:v>
                </c:pt>
                <c:pt idx="30420">
                  <c:v>952.9</c:v>
                </c:pt>
                <c:pt idx="30421">
                  <c:v>947.67</c:v>
                </c:pt>
                <c:pt idx="30422">
                  <c:v>938.97</c:v>
                </c:pt>
                <c:pt idx="30423">
                  <c:v>915.03</c:v>
                </c:pt>
                <c:pt idx="30424">
                  <c:v>895.87</c:v>
                </c:pt>
                <c:pt idx="30425">
                  <c:v>906.31</c:v>
                </c:pt>
                <c:pt idx="30426">
                  <c:v>990.18</c:v>
                </c:pt>
                <c:pt idx="30427">
                  <c:v>1001.71</c:v>
                </c:pt>
                <c:pt idx="30428">
                  <c:v>996.15</c:v>
                </c:pt>
                <c:pt idx="30429">
                  <c:v>967.13</c:v>
                </c:pt>
                <c:pt idx="30430">
                  <c:v>912.22</c:v>
                </c:pt>
                <c:pt idx="30431">
                  <c:v>856.52</c:v>
                </c:pt>
                <c:pt idx="30432">
                  <c:v>818.15</c:v>
                </c:pt>
                <c:pt idx="30433">
                  <c:v>795.61</c:v>
                </c:pt>
                <c:pt idx="30434">
                  <c:v>771.92</c:v>
                </c:pt>
                <c:pt idx="30435">
                  <c:v>762.66</c:v>
                </c:pt>
                <c:pt idx="30436">
                  <c:v>773.82</c:v>
                </c:pt>
                <c:pt idx="30437">
                  <c:v>812.11</c:v>
                </c:pt>
                <c:pt idx="30438">
                  <c:v>837.21</c:v>
                </c:pt>
                <c:pt idx="30439">
                  <c:v>1011.75</c:v>
                </c:pt>
                <c:pt idx="30440">
                  <c:v>1167.93</c:v>
                </c:pt>
                <c:pt idx="30441">
                  <c:v>1228.02</c:v>
                </c:pt>
                <c:pt idx="30442">
                  <c:v>1261.8699999999999</c:v>
                </c:pt>
                <c:pt idx="30443">
                  <c:v>1237.8599999999999</c:v>
                </c:pt>
                <c:pt idx="30444">
                  <c:v>1049.92</c:v>
                </c:pt>
                <c:pt idx="30445">
                  <c:v>1108.81</c:v>
                </c:pt>
                <c:pt idx="30446">
                  <c:v>1085.52</c:v>
                </c:pt>
                <c:pt idx="30447">
                  <c:v>1048.9000000000001</c:v>
                </c:pt>
                <c:pt idx="30448">
                  <c:v>979.44</c:v>
                </c:pt>
                <c:pt idx="30449">
                  <c:v>929.72</c:v>
                </c:pt>
                <c:pt idx="30450">
                  <c:v>978.4</c:v>
                </c:pt>
                <c:pt idx="30451">
                  <c:v>962.26</c:v>
                </c:pt>
                <c:pt idx="30452">
                  <c:v>924.35</c:v>
                </c:pt>
                <c:pt idx="30453">
                  <c:v>869.41</c:v>
                </c:pt>
                <c:pt idx="30454">
                  <c:v>808.14</c:v>
                </c:pt>
                <c:pt idx="30455">
                  <c:v>760.16</c:v>
                </c:pt>
                <c:pt idx="30456">
                  <c:v>728.2</c:v>
                </c:pt>
                <c:pt idx="30457">
                  <c:v>704.66</c:v>
                </c:pt>
                <c:pt idx="30458">
                  <c:v>694.54</c:v>
                </c:pt>
                <c:pt idx="30459">
                  <c:v>694.76</c:v>
                </c:pt>
                <c:pt idx="30460">
                  <c:v>709.3</c:v>
                </c:pt>
                <c:pt idx="30461">
                  <c:v>753.31</c:v>
                </c:pt>
                <c:pt idx="30462">
                  <c:v>771.95</c:v>
                </c:pt>
                <c:pt idx="30463">
                  <c:v>919.37</c:v>
                </c:pt>
                <c:pt idx="30464">
                  <c:v>1076.01</c:v>
                </c:pt>
                <c:pt idx="30465">
                  <c:v>1162.31</c:v>
                </c:pt>
                <c:pt idx="30466">
                  <c:v>1205.31</c:v>
                </c:pt>
                <c:pt idx="30467">
                  <c:v>1210.08</c:v>
                </c:pt>
                <c:pt idx="30468">
                  <c:v>1219.75</c:v>
                </c:pt>
                <c:pt idx="30469">
                  <c:v>1243.71</c:v>
                </c:pt>
                <c:pt idx="30470">
                  <c:v>1245.0899999999999</c:v>
                </c:pt>
                <c:pt idx="30471">
                  <c:v>1226.4000000000001</c:v>
                </c:pt>
                <c:pt idx="30472">
                  <c:v>1133.03</c:v>
                </c:pt>
                <c:pt idx="30473">
                  <c:v>1043.04</c:v>
                </c:pt>
                <c:pt idx="30474">
                  <c:v>1090.06</c:v>
                </c:pt>
                <c:pt idx="30475">
                  <c:v>1089.8800000000001</c:v>
                </c:pt>
                <c:pt idx="30476">
                  <c:v>1044.19</c:v>
                </c:pt>
                <c:pt idx="30477">
                  <c:v>990.69</c:v>
                </c:pt>
                <c:pt idx="30478">
                  <c:v>922.6</c:v>
                </c:pt>
                <c:pt idx="30479">
                  <c:v>861.37</c:v>
                </c:pt>
                <c:pt idx="30480">
                  <c:v>820.44</c:v>
                </c:pt>
                <c:pt idx="30481">
                  <c:v>789.93</c:v>
                </c:pt>
                <c:pt idx="30482">
                  <c:v>777.42</c:v>
                </c:pt>
                <c:pt idx="30483">
                  <c:v>759.02</c:v>
                </c:pt>
                <c:pt idx="30484">
                  <c:v>769.97</c:v>
                </c:pt>
                <c:pt idx="30485">
                  <c:v>787.44</c:v>
                </c:pt>
                <c:pt idx="30486">
                  <c:v>819.76</c:v>
                </c:pt>
                <c:pt idx="30487">
                  <c:v>1006.58</c:v>
                </c:pt>
                <c:pt idx="30488">
                  <c:v>1168.5</c:v>
                </c:pt>
                <c:pt idx="30489">
                  <c:v>1263.18</c:v>
                </c:pt>
                <c:pt idx="30490">
                  <c:v>1306.27</c:v>
                </c:pt>
                <c:pt idx="30491">
                  <c:v>1314.94</c:v>
                </c:pt>
                <c:pt idx="30492">
                  <c:v>1324.68</c:v>
                </c:pt>
                <c:pt idx="30493">
                  <c:v>1335.41</c:v>
                </c:pt>
                <c:pt idx="30494">
                  <c:v>1320.33</c:v>
                </c:pt>
                <c:pt idx="30495">
                  <c:v>1270.73</c:v>
                </c:pt>
                <c:pt idx="30496">
                  <c:v>1182.6400000000001</c:v>
                </c:pt>
                <c:pt idx="30497">
                  <c:v>1085.3900000000001</c:v>
                </c:pt>
                <c:pt idx="30498">
                  <c:v>1137.17</c:v>
                </c:pt>
                <c:pt idx="30499">
                  <c:v>1137.78</c:v>
                </c:pt>
                <c:pt idx="30500">
                  <c:v>1095.8599999999999</c:v>
                </c:pt>
                <c:pt idx="30501">
                  <c:v>1040.81</c:v>
                </c:pt>
                <c:pt idx="30502">
                  <c:v>958.8</c:v>
                </c:pt>
                <c:pt idx="30503">
                  <c:v>905.67</c:v>
                </c:pt>
                <c:pt idx="30504">
                  <c:v>857.75</c:v>
                </c:pt>
                <c:pt idx="30505">
                  <c:v>830.11</c:v>
                </c:pt>
                <c:pt idx="30506">
                  <c:v>808.84</c:v>
                </c:pt>
                <c:pt idx="30507">
                  <c:v>805.88</c:v>
                </c:pt>
                <c:pt idx="30508">
                  <c:v>810.1</c:v>
                </c:pt>
                <c:pt idx="30509">
                  <c:v>825.47</c:v>
                </c:pt>
                <c:pt idx="30510">
                  <c:v>859.64</c:v>
                </c:pt>
                <c:pt idx="30511">
                  <c:v>1026.03</c:v>
                </c:pt>
                <c:pt idx="30512">
                  <c:v>1192.47</c:v>
                </c:pt>
                <c:pt idx="30513">
                  <c:v>1278.83</c:v>
                </c:pt>
                <c:pt idx="30514">
                  <c:v>1322.51</c:v>
                </c:pt>
                <c:pt idx="30515">
                  <c:v>1326.95</c:v>
                </c:pt>
                <c:pt idx="30516">
                  <c:v>1316</c:v>
                </c:pt>
                <c:pt idx="30517">
                  <c:v>1313.69</c:v>
                </c:pt>
                <c:pt idx="30518">
                  <c:v>1305.79</c:v>
                </c:pt>
                <c:pt idx="30519">
                  <c:v>1253.75</c:v>
                </c:pt>
                <c:pt idx="30520">
                  <c:v>1164.48</c:v>
                </c:pt>
                <c:pt idx="30521">
                  <c:v>1092.95</c:v>
                </c:pt>
                <c:pt idx="30522">
                  <c:v>1143.08</c:v>
                </c:pt>
                <c:pt idx="30523">
                  <c:v>1113.77</c:v>
                </c:pt>
                <c:pt idx="30524">
                  <c:v>1061.96</c:v>
                </c:pt>
                <c:pt idx="30525">
                  <c:v>999.68</c:v>
                </c:pt>
                <c:pt idx="30526">
                  <c:v>947.64</c:v>
                </c:pt>
                <c:pt idx="30527">
                  <c:v>885.66</c:v>
                </c:pt>
                <c:pt idx="30528">
                  <c:v>838.64</c:v>
                </c:pt>
                <c:pt idx="30529">
                  <c:v>813.98</c:v>
                </c:pt>
                <c:pt idx="30530">
                  <c:v>798.01</c:v>
                </c:pt>
                <c:pt idx="30531">
                  <c:v>780.96</c:v>
                </c:pt>
                <c:pt idx="30532">
                  <c:v>788.03</c:v>
                </c:pt>
                <c:pt idx="30533">
                  <c:v>812.77</c:v>
                </c:pt>
                <c:pt idx="30534">
                  <c:v>840.07</c:v>
                </c:pt>
                <c:pt idx="30535">
                  <c:v>1014.77</c:v>
                </c:pt>
                <c:pt idx="30536">
                  <c:v>1149.99</c:v>
                </c:pt>
                <c:pt idx="30537">
                  <c:v>1234.3900000000001</c:v>
                </c:pt>
                <c:pt idx="30538">
                  <c:v>1270.3900000000001</c:v>
                </c:pt>
                <c:pt idx="30539">
                  <c:v>1255.23</c:v>
                </c:pt>
                <c:pt idx="30540">
                  <c:v>1237.25</c:v>
                </c:pt>
                <c:pt idx="30541">
                  <c:v>1235.82</c:v>
                </c:pt>
                <c:pt idx="30542">
                  <c:v>1196.57</c:v>
                </c:pt>
                <c:pt idx="30543">
                  <c:v>1137.24</c:v>
                </c:pt>
                <c:pt idx="30544">
                  <c:v>1062.2</c:v>
                </c:pt>
                <c:pt idx="30545">
                  <c:v>985.74</c:v>
                </c:pt>
                <c:pt idx="30546">
                  <c:v>1051.32</c:v>
                </c:pt>
                <c:pt idx="30547">
                  <c:v>1028.9000000000001</c:v>
                </c:pt>
                <c:pt idx="30548">
                  <c:v>982.53</c:v>
                </c:pt>
                <c:pt idx="30549">
                  <c:v>930.2</c:v>
                </c:pt>
                <c:pt idx="30550">
                  <c:v>878.67</c:v>
                </c:pt>
                <c:pt idx="30551">
                  <c:v>838.02</c:v>
                </c:pt>
                <c:pt idx="30552">
                  <c:v>808.75</c:v>
                </c:pt>
                <c:pt idx="30553">
                  <c:v>786.48</c:v>
                </c:pt>
                <c:pt idx="30554">
                  <c:v>757.27</c:v>
                </c:pt>
                <c:pt idx="30555">
                  <c:v>747.15</c:v>
                </c:pt>
                <c:pt idx="30556">
                  <c:v>750.27</c:v>
                </c:pt>
                <c:pt idx="30557">
                  <c:v>758.85</c:v>
                </c:pt>
                <c:pt idx="30558">
                  <c:v>756.88</c:v>
                </c:pt>
                <c:pt idx="30559">
                  <c:v>856.08</c:v>
                </c:pt>
                <c:pt idx="30560">
                  <c:v>975.59</c:v>
                </c:pt>
                <c:pt idx="30561">
                  <c:v>1055.6099999999999</c:v>
                </c:pt>
                <c:pt idx="30562">
                  <c:v>1093.94</c:v>
                </c:pt>
                <c:pt idx="30563">
                  <c:v>1078.17</c:v>
                </c:pt>
                <c:pt idx="30564">
                  <c:v>1037.8900000000001</c:v>
                </c:pt>
                <c:pt idx="30565">
                  <c:v>1026.0899999999999</c:v>
                </c:pt>
                <c:pt idx="30566">
                  <c:v>1028.55</c:v>
                </c:pt>
                <c:pt idx="30567">
                  <c:v>1015.39</c:v>
                </c:pt>
                <c:pt idx="30568">
                  <c:v>986.07</c:v>
                </c:pt>
                <c:pt idx="30569">
                  <c:v>964.01</c:v>
                </c:pt>
                <c:pt idx="30570">
                  <c:v>1047.22</c:v>
                </c:pt>
                <c:pt idx="30571">
                  <c:v>1058.56</c:v>
                </c:pt>
                <c:pt idx="30572">
                  <c:v>1024.55</c:v>
                </c:pt>
                <c:pt idx="30573">
                  <c:v>970.38</c:v>
                </c:pt>
                <c:pt idx="30574">
                  <c:v>918.71</c:v>
                </c:pt>
                <c:pt idx="30575">
                  <c:v>874.23</c:v>
                </c:pt>
                <c:pt idx="30576">
                  <c:v>838.79</c:v>
                </c:pt>
                <c:pt idx="30577">
                  <c:v>805.73</c:v>
                </c:pt>
                <c:pt idx="30578">
                  <c:v>778.38</c:v>
                </c:pt>
                <c:pt idx="30579">
                  <c:v>762.71</c:v>
                </c:pt>
                <c:pt idx="30580">
                  <c:v>750.42</c:v>
                </c:pt>
                <c:pt idx="30581">
                  <c:v>733.71</c:v>
                </c:pt>
                <c:pt idx="30582">
                  <c:v>719.53</c:v>
                </c:pt>
                <c:pt idx="30583">
                  <c:v>770.09</c:v>
                </c:pt>
                <c:pt idx="30584">
                  <c:v>827.14</c:v>
                </c:pt>
                <c:pt idx="30585">
                  <c:v>876.96</c:v>
                </c:pt>
                <c:pt idx="30586">
                  <c:v>930.15</c:v>
                </c:pt>
                <c:pt idx="30587">
                  <c:v>957.27</c:v>
                </c:pt>
                <c:pt idx="30588">
                  <c:v>966.89</c:v>
                </c:pt>
                <c:pt idx="30589">
                  <c:v>963.85</c:v>
                </c:pt>
                <c:pt idx="30590">
                  <c:v>963.76</c:v>
                </c:pt>
                <c:pt idx="30591">
                  <c:v>940.4</c:v>
                </c:pt>
                <c:pt idx="30592">
                  <c:v>929.99</c:v>
                </c:pt>
                <c:pt idx="30593">
                  <c:v>938.33</c:v>
                </c:pt>
                <c:pt idx="30594">
                  <c:v>1010.07</c:v>
                </c:pt>
                <c:pt idx="30595">
                  <c:v>1019.82</c:v>
                </c:pt>
                <c:pt idx="30596">
                  <c:v>1011.83</c:v>
                </c:pt>
                <c:pt idx="30597">
                  <c:v>978.92</c:v>
                </c:pt>
                <c:pt idx="30598">
                  <c:v>918.43</c:v>
                </c:pt>
                <c:pt idx="30599">
                  <c:v>861.17</c:v>
                </c:pt>
                <c:pt idx="30600">
                  <c:v>815.42</c:v>
                </c:pt>
                <c:pt idx="30601">
                  <c:v>798.39</c:v>
                </c:pt>
                <c:pt idx="30602">
                  <c:v>782.19</c:v>
                </c:pt>
                <c:pt idx="30603">
                  <c:v>774.98</c:v>
                </c:pt>
                <c:pt idx="30604">
                  <c:v>786.13</c:v>
                </c:pt>
                <c:pt idx="30605">
                  <c:v>814.03</c:v>
                </c:pt>
                <c:pt idx="30606">
                  <c:v>845.41</c:v>
                </c:pt>
                <c:pt idx="30607">
                  <c:v>1034.24</c:v>
                </c:pt>
                <c:pt idx="30608">
                  <c:v>1166.99</c:v>
                </c:pt>
                <c:pt idx="30609">
                  <c:v>1264.9000000000001</c:v>
                </c:pt>
                <c:pt idx="30610">
                  <c:v>1323.46</c:v>
                </c:pt>
                <c:pt idx="30611">
                  <c:v>1318.41</c:v>
                </c:pt>
                <c:pt idx="30612">
                  <c:v>1315.59</c:v>
                </c:pt>
                <c:pt idx="30613">
                  <c:v>1332.71</c:v>
                </c:pt>
                <c:pt idx="30614">
                  <c:v>1336.22</c:v>
                </c:pt>
                <c:pt idx="30615">
                  <c:v>1263.8900000000001</c:v>
                </c:pt>
                <c:pt idx="30616">
                  <c:v>1165.8599999999999</c:v>
                </c:pt>
                <c:pt idx="30617">
                  <c:v>1069.1500000000001</c:v>
                </c:pt>
                <c:pt idx="30618">
                  <c:v>1097.2</c:v>
                </c:pt>
                <c:pt idx="30619">
                  <c:v>1110.24</c:v>
                </c:pt>
                <c:pt idx="30620">
                  <c:v>1066.6300000000001</c:v>
                </c:pt>
                <c:pt idx="30621">
                  <c:v>1015.65</c:v>
                </c:pt>
                <c:pt idx="30622">
                  <c:v>947.26</c:v>
                </c:pt>
                <c:pt idx="30623">
                  <c:v>890.96</c:v>
                </c:pt>
                <c:pt idx="30624">
                  <c:v>841.82</c:v>
                </c:pt>
                <c:pt idx="30625">
                  <c:v>817.88</c:v>
                </c:pt>
                <c:pt idx="30626">
                  <c:v>800.61</c:v>
                </c:pt>
                <c:pt idx="30627">
                  <c:v>792.05</c:v>
                </c:pt>
                <c:pt idx="30628">
                  <c:v>796.95</c:v>
                </c:pt>
                <c:pt idx="30629">
                  <c:v>819.97</c:v>
                </c:pt>
                <c:pt idx="30630">
                  <c:v>847.58</c:v>
                </c:pt>
                <c:pt idx="30631">
                  <c:v>1029.5999999999999</c:v>
                </c:pt>
                <c:pt idx="30632">
                  <c:v>1159.53</c:v>
                </c:pt>
                <c:pt idx="30633">
                  <c:v>1242.97</c:v>
                </c:pt>
                <c:pt idx="30634">
                  <c:v>1297.9100000000001</c:v>
                </c:pt>
                <c:pt idx="30635">
                  <c:v>1295.1300000000001</c:v>
                </c:pt>
                <c:pt idx="30636">
                  <c:v>1289.26</c:v>
                </c:pt>
                <c:pt idx="30637">
                  <c:v>1318.08</c:v>
                </c:pt>
                <c:pt idx="30638">
                  <c:v>1281.8900000000001</c:v>
                </c:pt>
                <c:pt idx="30639">
                  <c:v>1224.3900000000001</c:v>
                </c:pt>
                <c:pt idx="30640">
                  <c:v>1143.45</c:v>
                </c:pt>
                <c:pt idx="30641">
                  <c:v>1059.1400000000001</c:v>
                </c:pt>
                <c:pt idx="30642">
                  <c:v>1108.78</c:v>
                </c:pt>
                <c:pt idx="30643">
                  <c:v>1093.1199999999999</c:v>
                </c:pt>
                <c:pt idx="30644">
                  <c:v>1053.8399999999999</c:v>
                </c:pt>
                <c:pt idx="30645">
                  <c:v>997.67</c:v>
                </c:pt>
                <c:pt idx="30646">
                  <c:v>933.88</c:v>
                </c:pt>
                <c:pt idx="30647">
                  <c:v>879.85</c:v>
                </c:pt>
                <c:pt idx="30648">
                  <c:v>834.55</c:v>
                </c:pt>
                <c:pt idx="30649">
                  <c:v>794.77</c:v>
                </c:pt>
                <c:pt idx="30650">
                  <c:v>775.78</c:v>
                </c:pt>
                <c:pt idx="30651">
                  <c:v>759.11</c:v>
                </c:pt>
                <c:pt idx="30652">
                  <c:v>764.98</c:v>
                </c:pt>
                <c:pt idx="30653">
                  <c:v>782.83</c:v>
                </c:pt>
                <c:pt idx="30654">
                  <c:v>821.98</c:v>
                </c:pt>
                <c:pt idx="30655">
                  <c:v>1001.79</c:v>
                </c:pt>
                <c:pt idx="30656">
                  <c:v>1159.51</c:v>
                </c:pt>
                <c:pt idx="30657">
                  <c:v>1253.1600000000001</c:v>
                </c:pt>
                <c:pt idx="30658">
                  <c:v>1301.18</c:v>
                </c:pt>
                <c:pt idx="30659">
                  <c:v>1308.93</c:v>
                </c:pt>
                <c:pt idx="30660">
                  <c:v>1306.8699999999999</c:v>
                </c:pt>
                <c:pt idx="30661">
                  <c:v>1312.28</c:v>
                </c:pt>
                <c:pt idx="30662">
                  <c:v>1298.98</c:v>
                </c:pt>
                <c:pt idx="30663">
                  <c:v>1242.77</c:v>
                </c:pt>
                <c:pt idx="30664">
                  <c:v>1175.52</c:v>
                </c:pt>
                <c:pt idx="30665">
                  <c:v>1053.77</c:v>
                </c:pt>
                <c:pt idx="30666">
                  <c:v>1109.96</c:v>
                </c:pt>
                <c:pt idx="30667">
                  <c:v>1121.8699999999999</c:v>
                </c:pt>
                <c:pt idx="30668">
                  <c:v>1072.6199999999999</c:v>
                </c:pt>
                <c:pt idx="30669">
                  <c:v>1000.29</c:v>
                </c:pt>
                <c:pt idx="30670">
                  <c:v>954.65</c:v>
                </c:pt>
                <c:pt idx="30671">
                  <c:v>905.04</c:v>
                </c:pt>
                <c:pt idx="30672">
                  <c:v>875.44</c:v>
                </c:pt>
                <c:pt idx="30673">
                  <c:v>837.9</c:v>
                </c:pt>
                <c:pt idx="30674">
                  <c:v>812.51</c:v>
                </c:pt>
                <c:pt idx="30675">
                  <c:v>805.65</c:v>
                </c:pt>
                <c:pt idx="30676">
                  <c:v>809.03</c:v>
                </c:pt>
                <c:pt idx="30677">
                  <c:v>827.49</c:v>
                </c:pt>
                <c:pt idx="30678">
                  <c:v>855.98</c:v>
                </c:pt>
                <c:pt idx="30679">
                  <c:v>1039.31</c:v>
                </c:pt>
                <c:pt idx="30680">
                  <c:v>1188.45</c:v>
                </c:pt>
                <c:pt idx="30681">
                  <c:v>1283.27</c:v>
                </c:pt>
                <c:pt idx="30682">
                  <c:v>1326.68</c:v>
                </c:pt>
                <c:pt idx="30683">
                  <c:v>1314.43</c:v>
                </c:pt>
                <c:pt idx="30684">
                  <c:v>1301.3499999999999</c:v>
                </c:pt>
                <c:pt idx="30685">
                  <c:v>1262.18</c:v>
                </c:pt>
                <c:pt idx="30686">
                  <c:v>1199.99</c:v>
                </c:pt>
                <c:pt idx="30687">
                  <c:v>1147.51</c:v>
                </c:pt>
                <c:pt idx="30688">
                  <c:v>1086</c:v>
                </c:pt>
                <c:pt idx="30689">
                  <c:v>1008.91</c:v>
                </c:pt>
                <c:pt idx="30690">
                  <c:v>1051.53</c:v>
                </c:pt>
                <c:pt idx="30691">
                  <c:v>1063.04</c:v>
                </c:pt>
                <c:pt idx="30692">
                  <c:v>1023.09</c:v>
                </c:pt>
                <c:pt idx="30693">
                  <c:v>962.76</c:v>
                </c:pt>
                <c:pt idx="30694">
                  <c:v>897.6</c:v>
                </c:pt>
                <c:pt idx="30695">
                  <c:v>837.05</c:v>
                </c:pt>
                <c:pt idx="30696">
                  <c:v>809.97</c:v>
                </c:pt>
                <c:pt idx="30697">
                  <c:v>785.64</c:v>
                </c:pt>
                <c:pt idx="30698">
                  <c:v>767.69</c:v>
                </c:pt>
                <c:pt idx="30699">
                  <c:v>731.58</c:v>
                </c:pt>
                <c:pt idx="30700">
                  <c:v>749.64</c:v>
                </c:pt>
                <c:pt idx="30701">
                  <c:v>781.07</c:v>
                </c:pt>
                <c:pt idx="30702">
                  <c:v>808.56</c:v>
                </c:pt>
                <c:pt idx="30703">
                  <c:v>987.57</c:v>
                </c:pt>
                <c:pt idx="30704">
                  <c:v>1144.1099999999999</c:v>
                </c:pt>
                <c:pt idx="30705">
                  <c:v>1235.22</c:v>
                </c:pt>
                <c:pt idx="30706">
                  <c:v>1265.05</c:v>
                </c:pt>
                <c:pt idx="30707">
                  <c:v>1226.4100000000001</c:v>
                </c:pt>
                <c:pt idx="30708">
                  <c:v>1213.29</c:v>
                </c:pt>
                <c:pt idx="30709">
                  <c:v>1246.33</c:v>
                </c:pt>
                <c:pt idx="30710">
                  <c:v>1257.27</c:v>
                </c:pt>
                <c:pt idx="30711">
                  <c:v>1204.1500000000001</c:v>
                </c:pt>
                <c:pt idx="30712">
                  <c:v>1117.45</c:v>
                </c:pt>
                <c:pt idx="30713">
                  <c:v>1051.1500000000001</c:v>
                </c:pt>
                <c:pt idx="30714">
                  <c:v>1113.56</c:v>
                </c:pt>
                <c:pt idx="30715">
                  <c:v>1111.52</c:v>
                </c:pt>
                <c:pt idx="30716">
                  <c:v>1044.47</c:v>
                </c:pt>
                <c:pt idx="30717">
                  <c:v>991.51</c:v>
                </c:pt>
                <c:pt idx="30718">
                  <c:v>926.76</c:v>
                </c:pt>
                <c:pt idx="30719">
                  <c:v>892.99</c:v>
                </c:pt>
                <c:pt idx="30720">
                  <c:v>846.08</c:v>
                </c:pt>
                <c:pt idx="30721">
                  <c:v>819.18</c:v>
                </c:pt>
                <c:pt idx="30722">
                  <c:v>798.74</c:v>
                </c:pt>
                <c:pt idx="30723">
                  <c:v>775.07</c:v>
                </c:pt>
                <c:pt idx="30724">
                  <c:v>772.43</c:v>
                </c:pt>
                <c:pt idx="30725">
                  <c:v>783.32</c:v>
                </c:pt>
                <c:pt idx="30726">
                  <c:v>776.96</c:v>
                </c:pt>
                <c:pt idx="30727">
                  <c:v>903.57</c:v>
                </c:pt>
                <c:pt idx="30728">
                  <c:v>1031.93</c:v>
                </c:pt>
                <c:pt idx="30729">
                  <c:v>1130.98</c:v>
                </c:pt>
                <c:pt idx="30730">
                  <c:v>1154.92</c:v>
                </c:pt>
                <c:pt idx="30731">
                  <c:v>1158.81</c:v>
                </c:pt>
                <c:pt idx="30732">
                  <c:v>1145.1600000000001</c:v>
                </c:pt>
                <c:pt idx="30733">
                  <c:v>1117.8599999999999</c:v>
                </c:pt>
                <c:pt idx="30734">
                  <c:v>1054.19</c:v>
                </c:pt>
                <c:pt idx="30735">
                  <c:v>1009.66</c:v>
                </c:pt>
                <c:pt idx="30736">
                  <c:v>986.7</c:v>
                </c:pt>
                <c:pt idx="30737">
                  <c:v>974.17</c:v>
                </c:pt>
                <c:pt idx="30738">
                  <c:v>1037.8499999999999</c:v>
                </c:pt>
                <c:pt idx="30739">
                  <c:v>1054.1400000000001</c:v>
                </c:pt>
                <c:pt idx="30740">
                  <c:v>1011.82</c:v>
                </c:pt>
                <c:pt idx="30741">
                  <c:v>971.46</c:v>
                </c:pt>
                <c:pt idx="30742">
                  <c:v>930.86</c:v>
                </c:pt>
                <c:pt idx="30743">
                  <c:v>887.75</c:v>
                </c:pt>
                <c:pt idx="30744">
                  <c:v>860.64</c:v>
                </c:pt>
                <c:pt idx="30745">
                  <c:v>831.02</c:v>
                </c:pt>
                <c:pt idx="30746">
                  <c:v>796.76</c:v>
                </c:pt>
                <c:pt idx="30747">
                  <c:v>781.67</c:v>
                </c:pt>
                <c:pt idx="30748">
                  <c:v>768.48</c:v>
                </c:pt>
                <c:pt idx="30749">
                  <c:v>771.14</c:v>
                </c:pt>
                <c:pt idx="30750">
                  <c:v>744.73</c:v>
                </c:pt>
                <c:pt idx="30751">
                  <c:v>775.9</c:v>
                </c:pt>
                <c:pt idx="30752">
                  <c:v>823.34</c:v>
                </c:pt>
                <c:pt idx="30753">
                  <c:v>870.64</c:v>
                </c:pt>
                <c:pt idx="30754">
                  <c:v>902.28</c:v>
                </c:pt>
                <c:pt idx="30755">
                  <c:v>910.97</c:v>
                </c:pt>
                <c:pt idx="30756">
                  <c:v>922.1</c:v>
                </c:pt>
                <c:pt idx="30757">
                  <c:v>902.16</c:v>
                </c:pt>
                <c:pt idx="30758">
                  <c:v>890.1</c:v>
                </c:pt>
                <c:pt idx="30759">
                  <c:v>884.14</c:v>
                </c:pt>
                <c:pt idx="30760">
                  <c:v>873.79</c:v>
                </c:pt>
                <c:pt idx="30761">
                  <c:v>874.05</c:v>
                </c:pt>
                <c:pt idx="30762">
                  <c:v>973.19</c:v>
                </c:pt>
                <c:pt idx="30763">
                  <c:v>986.69</c:v>
                </c:pt>
                <c:pt idx="30764">
                  <c:v>982.79</c:v>
                </c:pt>
                <c:pt idx="30765">
                  <c:v>958.09</c:v>
                </c:pt>
                <c:pt idx="30766">
                  <c:v>905.71</c:v>
                </c:pt>
                <c:pt idx="30767">
                  <c:v>850.21</c:v>
                </c:pt>
                <c:pt idx="30768">
                  <c:v>802.96</c:v>
                </c:pt>
                <c:pt idx="30769">
                  <c:v>774.52</c:v>
                </c:pt>
                <c:pt idx="30770">
                  <c:v>761.4</c:v>
                </c:pt>
                <c:pt idx="30771">
                  <c:v>751.51</c:v>
                </c:pt>
                <c:pt idx="30772">
                  <c:v>768.55</c:v>
                </c:pt>
                <c:pt idx="30773">
                  <c:v>808.05</c:v>
                </c:pt>
                <c:pt idx="30774">
                  <c:v>832.39</c:v>
                </c:pt>
                <c:pt idx="30775">
                  <c:v>1002.59</c:v>
                </c:pt>
                <c:pt idx="30776">
                  <c:v>1131.9100000000001</c:v>
                </c:pt>
                <c:pt idx="30777">
                  <c:v>1205.44</c:v>
                </c:pt>
                <c:pt idx="30778">
                  <c:v>1253.69</c:v>
                </c:pt>
                <c:pt idx="30779">
                  <c:v>1281.17</c:v>
                </c:pt>
                <c:pt idx="30780">
                  <c:v>1280.1400000000001</c:v>
                </c:pt>
                <c:pt idx="30781">
                  <c:v>1259.21</c:v>
                </c:pt>
                <c:pt idx="30782">
                  <c:v>1196.0999999999999</c:v>
                </c:pt>
                <c:pt idx="30783">
                  <c:v>1141.33</c:v>
                </c:pt>
                <c:pt idx="30784">
                  <c:v>1080.22</c:v>
                </c:pt>
                <c:pt idx="30785">
                  <c:v>1019.64</c:v>
                </c:pt>
                <c:pt idx="30786">
                  <c:v>1070.8699999999999</c:v>
                </c:pt>
                <c:pt idx="30787">
                  <c:v>1059.48</c:v>
                </c:pt>
                <c:pt idx="30788">
                  <c:v>1025.99</c:v>
                </c:pt>
                <c:pt idx="30789">
                  <c:v>981.31</c:v>
                </c:pt>
                <c:pt idx="30790">
                  <c:v>900.02</c:v>
                </c:pt>
                <c:pt idx="30791">
                  <c:v>836.47</c:v>
                </c:pt>
                <c:pt idx="30792">
                  <c:v>801.49</c:v>
                </c:pt>
                <c:pt idx="30793">
                  <c:v>774.7</c:v>
                </c:pt>
                <c:pt idx="30794">
                  <c:v>766.17</c:v>
                </c:pt>
                <c:pt idx="30795">
                  <c:v>758.5</c:v>
                </c:pt>
                <c:pt idx="30796">
                  <c:v>772.21</c:v>
                </c:pt>
                <c:pt idx="30797">
                  <c:v>794.99</c:v>
                </c:pt>
                <c:pt idx="30798">
                  <c:v>832.94</c:v>
                </c:pt>
                <c:pt idx="30799">
                  <c:v>1021.55</c:v>
                </c:pt>
                <c:pt idx="30800">
                  <c:v>1187.68</c:v>
                </c:pt>
                <c:pt idx="30801">
                  <c:v>1270.78</c:v>
                </c:pt>
                <c:pt idx="30802">
                  <c:v>1325.49</c:v>
                </c:pt>
                <c:pt idx="30803">
                  <c:v>1316.62</c:v>
                </c:pt>
                <c:pt idx="30804">
                  <c:v>1329.81</c:v>
                </c:pt>
                <c:pt idx="30805">
                  <c:v>1327.02</c:v>
                </c:pt>
                <c:pt idx="30806">
                  <c:v>1307.8599999999999</c:v>
                </c:pt>
                <c:pt idx="30807">
                  <c:v>1240.83</c:v>
                </c:pt>
                <c:pt idx="30808">
                  <c:v>1169.24</c:v>
                </c:pt>
                <c:pt idx="30809">
                  <c:v>1066.48</c:v>
                </c:pt>
                <c:pt idx="30810">
                  <c:v>1111.1099999999999</c:v>
                </c:pt>
                <c:pt idx="30811">
                  <c:v>1108.42</c:v>
                </c:pt>
                <c:pt idx="30812">
                  <c:v>1062.98</c:v>
                </c:pt>
                <c:pt idx="30813">
                  <c:v>1012.84</c:v>
                </c:pt>
                <c:pt idx="30814">
                  <c:v>942.55</c:v>
                </c:pt>
                <c:pt idx="30815">
                  <c:v>887.97</c:v>
                </c:pt>
                <c:pt idx="30816">
                  <c:v>844.87</c:v>
                </c:pt>
                <c:pt idx="30817">
                  <c:v>811.28</c:v>
                </c:pt>
                <c:pt idx="30818">
                  <c:v>797.14</c:v>
                </c:pt>
                <c:pt idx="30819">
                  <c:v>790.1</c:v>
                </c:pt>
                <c:pt idx="30820">
                  <c:v>791.43</c:v>
                </c:pt>
                <c:pt idx="30821">
                  <c:v>828.55</c:v>
                </c:pt>
                <c:pt idx="30822">
                  <c:v>849.34</c:v>
                </c:pt>
                <c:pt idx="30823">
                  <c:v>997.25</c:v>
                </c:pt>
                <c:pt idx="30824">
                  <c:v>1134.6500000000001</c:v>
                </c:pt>
                <c:pt idx="30825">
                  <c:v>1240.1099999999999</c:v>
                </c:pt>
                <c:pt idx="30826">
                  <c:v>1288.1199999999999</c:v>
                </c:pt>
                <c:pt idx="30827">
                  <c:v>1304.6400000000001</c:v>
                </c:pt>
                <c:pt idx="30828">
                  <c:v>1316.12</c:v>
                </c:pt>
                <c:pt idx="30829">
                  <c:v>1327.17</c:v>
                </c:pt>
                <c:pt idx="30830">
                  <c:v>1313.74</c:v>
                </c:pt>
                <c:pt idx="30831">
                  <c:v>1266.02</c:v>
                </c:pt>
                <c:pt idx="30832">
                  <c:v>1179.97</c:v>
                </c:pt>
                <c:pt idx="30833">
                  <c:v>1081.3599999999999</c:v>
                </c:pt>
                <c:pt idx="30834">
                  <c:v>1124.8399999999999</c:v>
                </c:pt>
                <c:pt idx="30835">
                  <c:v>1113.5999999999999</c:v>
                </c:pt>
                <c:pt idx="30836">
                  <c:v>1060.6099999999999</c:v>
                </c:pt>
                <c:pt idx="30837">
                  <c:v>1004.92</c:v>
                </c:pt>
                <c:pt idx="30838">
                  <c:v>938.74</c:v>
                </c:pt>
                <c:pt idx="30839">
                  <c:v>884.01</c:v>
                </c:pt>
                <c:pt idx="30840">
                  <c:v>834.82</c:v>
                </c:pt>
                <c:pt idx="30841">
                  <c:v>808.08</c:v>
                </c:pt>
                <c:pt idx="30842">
                  <c:v>798.99</c:v>
                </c:pt>
                <c:pt idx="30843">
                  <c:v>776.42</c:v>
                </c:pt>
                <c:pt idx="30844">
                  <c:v>799.94</c:v>
                </c:pt>
                <c:pt idx="30845">
                  <c:v>836.61</c:v>
                </c:pt>
                <c:pt idx="30846">
                  <c:v>855.7</c:v>
                </c:pt>
                <c:pt idx="30847">
                  <c:v>1013.75</c:v>
                </c:pt>
                <c:pt idx="30848">
                  <c:v>1132.49</c:v>
                </c:pt>
                <c:pt idx="30849">
                  <c:v>1182.3499999999999</c:v>
                </c:pt>
                <c:pt idx="30850">
                  <c:v>1199.96</c:v>
                </c:pt>
                <c:pt idx="30851">
                  <c:v>1173.94</c:v>
                </c:pt>
                <c:pt idx="30852">
                  <c:v>1168.6400000000001</c:v>
                </c:pt>
                <c:pt idx="30853">
                  <c:v>1172.95</c:v>
                </c:pt>
                <c:pt idx="30854">
                  <c:v>1180.8499999999999</c:v>
                </c:pt>
                <c:pt idx="30855">
                  <c:v>1157.29</c:v>
                </c:pt>
                <c:pt idx="30856">
                  <c:v>1075.4100000000001</c:v>
                </c:pt>
                <c:pt idx="30857">
                  <c:v>994.85</c:v>
                </c:pt>
                <c:pt idx="30858">
                  <c:v>1056.54</c:v>
                </c:pt>
                <c:pt idx="30859">
                  <c:v>1048.95</c:v>
                </c:pt>
                <c:pt idx="30860">
                  <c:v>1005.62</c:v>
                </c:pt>
                <c:pt idx="30861">
                  <c:v>943.51</c:v>
                </c:pt>
                <c:pt idx="30862">
                  <c:v>889.71</c:v>
                </c:pt>
                <c:pt idx="30863">
                  <c:v>831.34</c:v>
                </c:pt>
                <c:pt idx="30864">
                  <c:v>776.65</c:v>
                </c:pt>
                <c:pt idx="30865">
                  <c:v>757.94</c:v>
                </c:pt>
                <c:pt idx="30866">
                  <c:v>739.37</c:v>
                </c:pt>
                <c:pt idx="30867">
                  <c:v>725.87</c:v>
                </c:pt>
                <c:pt idx="30868">
                  <c:v>739.57</c:v>
                </c:pt>
                <c:pt idx="30869">
                  <c:v>750.29</c:v>
                </c:pt>
                <c:pt idx="30870">
                  <c:v>789.3</c:v>
                </c:pt>
                <c:pt idx="30871">
                  <c:v>969.6</c:v>
                </c:pt>
                <c:pt idx="30872">
                  <c:v>1128.3399999999999</c:v>
                </c:pt>
                <c:pt idx="30873">
                  <c:v>1225.5999999999999</c:v>
                </c:pt>
                <c:pt idx="30874">
                  <c:v>1264.06</c:v>
                </c:pt>
                <c:pt idx="30875">
                  <c:v>1277.42</c:v>
                </c:pt>
                <c:pt idx="30876">
                  <c:v>1271.96</c:v>
                </c:pt>
                <c:pt idx="30877">
                  <c:v>1304.83</c:v>
                </c:pt>
                <c:pt idx="30878">
                  <c:v>1297.6600000000001</c:v>
                </c:pt>
                <c:pt idx="30879">
                  <c:v>1241.55</c:v>
                </c:pt>
                <c:pt idx="30880">
                  <c:v>1144.71</c:v>
                </c:pt>
                <c:pt idx="30881">
                  <c:v>1043.7</c:v>
                </c:pt>
                <c:pt idx="30882">
                  <c:v>1104.1199999999999</c:v>
                </c:pt>
                <c:pt idx="30883">
                  <c:v>1109.1600000000001</c:v>
                </c:pt>
                <c:pt idx="30884">
                  <c:v>1077.45</c:v>
                </c:pt>
                <c:pt idx="30885">
                  <c:v>1022.39</c:v>
                </c:pt>
                <c:pt idx="30886">
                  <c:v>963.11</c:v>
                </c:pt>
                <c:pt idx="30887">
                  <c:v>903.18</c:v>
                </c:pt>
                <c:pt idx="30888">
                  <c:v>858.24</c:v>
                </c:pt>
                <c:pt idx="30889">
                  <c:v>817.42</c:v>
                </c:pt>
                <c:pt idx="30890">
                  <c:v>801.22</c:v>
                </c:pt>
                <c:pt idx="30891">
                  <c:v>791.13</c:v>
                </c:pt>
                <c:pt idx="30892">
                  <c:v>783.9</c:v>
                </c:pt>
                <c:pt idx="30893">
                  <c:v>756.52</c:v>
                </c:pt>
                <c:pt idx="30894">
                  <c:v>780.58</c:v>
                </c:pt>
                <c:pt idx="30895">
                  <c:v>893.27</c:v>
                </c:pt>
                <c:pt idx="30896">
                  <c:v>1024.69</c:v>
                </c:pt>
                <c:pt idx="30897">
                  <c:v>1105.79</c:v>
                </c:pt>
                <c:pt idx="30898">
                  <c:v>1151.1300000000001</c:v>
                </c:pt>
                <c:pt idx="30899">
                  <c:v>1155.53</c:v>
                </c:pt>
                <c:pt idx="30900">
                  <c:v>1112.0999999999999</c:v>
                </c:pt>
                <c:pt idx="30901">
                  <c:v>1106.6400000000001</c:v>
                </c:pt>
                <c:pt idx="30902">
                  <c:v>1072.79</c:v>
                </c:pt>
                <c:pt idx="30903">
                  <c:v>1015.95</c:v>
                </c:pt>
                <c:pt idx="30904">
                  <c:v>1005.7</c:v>
                </c:pt>
                <c:pt idx="30905">
                  <c:v>991.29</c:v>
                </c:pt>
                <c:pt idx="30906">
                  <c:v>1069.4000000000001</c:v>
                </c:pt>
                <c:pt idx="30907">
                  <c:v>1053.83</c:v>
                </c:pt>
                <c:pt idx="30908">
                  <c:v>1017.87</c:v>
                </c:pt>
                <c:pt idx="30909">
                  <c:v>988.96</c:v>
                </c:pt>
                <c:pt idx="30910">
                  <c:v>948.85</c:v>
                </c:pt>
                <c:pt idx="30911">
                  <c:v>904.69</c:v>
                </c:pt>
                <c:pt idx="30912">
                  <c:v>859.33</c:v>
                </c:pt>
                <c:pt idx="30913">
                  <c:v>829.57</c:v>
                </c:pt>
                <c:pt idx="30914">
                  <c:v>807.2</c:v>
                </c:pt>
                <c:pt idx="30915">
                  <c:v>783.21</c:v>
                </c:pt>
                <c:pt idx="30916">
                  <c:v>768.93</c:v>
                </c:pt>
                <c:pt idx="30917">
                  <c:v>746.56</c:v>
                </c:pt>
                <c:pt idx="30918">
                  <c:v>731.41</c:v>
                </c:pt>
                <c:pt idx="30919">
                  <c:v>774.68</c:v>
                </c:pt>
                <c:pt idx="30920">
                  <c:v>825.56</c:v>
                </c:pt>
                <c:pt idx="30921">
                  <c:v>875.64</c:v>
                </c:pt>
                <c:pt idx="30922">
                  <c:v>941.17</c:v>
                </c:pt>
                <c:pt idx="30923">
                  <c:v>958.66</c:v>
                </c:pt>
                <c:pt idx="30924">
                  <c:v>954.72</c:v>
                </c:pt>
                <c:pt idx="30925">
                  <c:v>966.12</c:v>
                </c:pt>
                <c:pt idx="30926">
                  <c:v>963.9</c:v>
                </c:pt>
                <c:pt idx="30927">
                  <c:v>926.87</c:v>
                </c:pt>
                <c:pt idx="30928">
                  <c:v>919.36</c:v>
                </c:pt>
                <c:pt idx="30929">
                  <c:v>916.53</c:v>
                </c:pt>
                <c:pt idx="30930">
                  <c:v>995.99</c:v>
                </c:pt>
                <c:pt idx="30931">
                  <c:v>1022.7</c:v>
                </c:pt>
                <c:pt idx="30932">
                  <c:v>1009.59</c:v>
                </c:pt>
                <c:pt idx="30933">
                  <c:v>988.25</c:v>
                </c:pt>
                <c:pt idx="30934">
                  <c:v>926.74</c:v>
                </c:pt>
                <c:pt idx="30935">
                  <c:v>876.94</c:v>
                </c:pt>
                <c:pt idx="30936">
                  <c:v>833.94</c:v>
                </c:pt>
                <c:pt idx="30937">
                  <c:v>811.43</c:v>
                </c:pt>
                <c:pt idx="30938">
                  <c:v>789.9</c:v>
                </c:pt>
                <c:pt idx="30939">
                  <c:v>781</c:v>
                </c:pt>
                <c:pt idx="30940">
                  <c:v>791.32</c:v>
                </c:pt>
                <c:pt idx="30941">
                  <c:v>809</c:v>
                </c:pt>
                <c:pt idx="30942">
                  <c:v>850.42</c:v>
                </c:pt>
                <c:pt idx="30943">
                  <c:v>1033.92</c:v>
                </c:pt>
                <c:pt idx="30944">
                  <c:v>1188.99</c:v>
                </c:pt>
                <c:pt idx="30945">
                  <c:v>1264.31</c:v>
                </c:pt>
                <c:pt idx="30946">
                  <c:v>1320.9</c:v>
                </c:pt>
                <c:pt idx="30947">
                  <c:v>1318.64</c:v>
                </c:pt>
                <c:pt idx="30948">
                  <c:v>1299.93</c:v>
                </c:pt>
                <c:pt idx="30949">
                  <c:v>1328.95</c:v>
                </c:pt>
                <c:pt idx="30950">
                  <c:v>1315.14</c:v>
                </c:pt>
                <c:pt idx="30951">
                  <c:v>1276.55</c:v>
                </c:pt>
                <c:pt idx="30952">
                  <c:v>1177.03</c:v>
                </c:pt>
                <c:pt idx="30953">
                  <c:v>1090.75</c:v>
                </c:pt>
                <c:pt idx="30954">
                  <c:v>1142.3</c:v>
                </c:pt>
                <c:pt idx="30955">
                  <c:v>1134.6500000000001</c:v>
                </c:pt>
                <c:pt idx="30956">
                  <c:v>1099.6600000000001</c:v>
                </c:pt>
                <c:pt idx="30957">
                  <c:v>1050.06</c:v>
                </c:pt>
                <c:pt idx="30958">
                  <c:v>993.55</c:v>
                </c:pt>
                <c:pt idx="30959">
                  <c:v>931.03</c:v>
                </c:pt>
                <c:pt idx="30960">
                  <c:v>887.96</c:v>
                </c:pt>
                <c:pt idx="30961">
                  <c:v>853.63</c:v>
                </c:pt>
                <c:pt idx="30962">
                  <c:v>830.88</c:v>
                </c:pt>
                <c:pt idx="30963">
                  <c:v>813.61</c:v>
                </c:pt>
                <c:pt idx="30964">
                  <c:v>813.92</c:v>
                </c:pt>
                <c:pt idx="30965">
                  <c:v>844.93</c:v>
                </c:pt>
                <c:pt idx="30966">
                  <c:v>875.49</c:v>
                </c:pt>
                <c:pt idx="30967">
                  <c:v>1039.92</c:v>
                </c:pt>
                <c:pt idx="30968">
                  <c:v>1164.26</c:v>
                </c:pt>
                <c:pt idx="30969">
                  <c:v>1234.1400000000001</c:v>
                </c:pt>
                <c:pt idx="30970">
                  <c:v>1290.1300000000001</c:v>
                </c:pt>
                <c:pt idx="30971">
                  <c:v>1301.7</c:v>
                </c:pt>
                <c:pt idx="30972">
                  <c:v>1289.21</c:v>
                </c:pt>
                <c:pt idx="30973">
                  <c:v>1303.05</c:v>
                </c:pt>
                <c:pt idx="30974">
                  <c:v>1269.58</c:v>
                </c:pt>
                <c:pt idx="30975">
                  <c:v>1201.54</c:v>
                </c:pt>
                <c:pt idx="30976">
                  <c:v>1122.97</c:v>
                </c:pt>
                <c:pt idx="30977">
                  <c:v>1030.49</c:v>
                </c:pt>
                <c:pt idx="30978">
                  <c:v>1060.6099999999999</c:v>
                </c:pt>
                <c:pt idx="30979">
                  <c:v>1076.08</c:v>
                </c:pt>
                <c:pt idx="30980">
                  <c:v>1046.69</c:v>
                </c:pt>
                <c:pt idx="30981">
                  <c:v>1001.04</c:v>
                </c:pt>
                <c:pt idx="30982">
                  <c:v>935.11</c:v>
                </c:pt>
                <c:pt idx="30983">
                  <c:v>874.36</c:v>
                </c:pt>
                <c:pt idx="30984">
                  <c:v>837.31</c:v>
                </c:pt>
                <c:pt idx="30985">
                  <c:v>819.33</c:v>
                </c:pt>
                <c:pt idx="30986">
                  <c:v>795.88</c:v>
                </c:pt>
                <c:pt idx="30987">
                  <c:v>785.14</c:v>
                </c:pt>
                <c:pt idx="30988">
                  <c:v>794.62</c:v>
                </c:pt>
                <c:pt idx="30989">
                  <c:v>828.26</c:v>
                </c:pt>
                <c:pt idx="30990">
                  <c:v>831.5</c:v>
                </c:pt>
                <c:pt idx="30991">
                  <c:v>1013.24</c:v>
                </c:pt>
                <c:pt idx="30992">
                  <c:v>1166.42</c:v>
                </c:pt>
                <c:pt idx="30993">
                  <c:v>1265.8599999999999</c:v>
                </c:pt>
                <c:pt idx="30994">
                  <c:v>1306.28</c:v>
                </c:pt>
                <c:pt idx="30995">
                  <c:v>1301.0899999999999</c:v>
                </c:pt>
                <c:pt idx="30996">
                  <c:v>1303.47</c:v>
                </c:pt>
                <c:pt idx="30997">
                  <c:v>1329.2</c:v>
                </c:pt>
                <c:pt idx="30998">
                  <c:v>1317.91</c:v>
                </c:pt>
                <c:pt idx="30999">
                  <c:v>1269.58</c:v>
                </c:pt>
                <c:pt idx="31000">
                  <c:v>1160.8800000000001</c:v>
                </c:pt>
                <c:pt idx="31001">
                  <c:v>1073.0999999999999</c:v>
                </c:pt>
                <c:pt idx="31002">
                  <c:v>1118</c:v>
                </c:pt>
                <c:pt idx="31003">
                  <c:v>1101.9000000000001</c:v>
                </c:pt>
                <c:pt idx="31004">
                  <c:v>1075.23</c:v>
                </c:pt>
                <c:pt idx="31005">
                  <c:v>1018.85</c:v>
                </c:pt>
                <c:pt idx="31006">
                  <c:v>948.2</c:v>
                </c:pt>
                <c:pt idx="31007">
                  <c:v>887.62</c:v>
                </c:pt>
                <c:pt idx="31008">
                  <c:v>844.87</c:v>
                </c:pt>
                <c:pt idx="31009">
                  <c:v>817.58</c:v>
                </c:pt>
                <c:pt idx="31010">
                  <c:v>795.7</c:v>
                </c:pt>
                <c:pt idx="31011">
                  <c:v>783.52</c:v>
                </c:pt>
                <c:pt idx="31012">
                  <c:v>790.92</c:v>
                </c:pt>
                <c:pt idx="31013">
                  <c:v>822.26</c:v>
                </c:pt>
                <c:pt idx="31014">
                  <c:v>842.67</c:v>
                </c:pt>
                <c:pt idx="31015">
                  <c:v>1029.1600000000001</c:v>
                </c:pt>
                <c:pt idx="31016">
                  <c:v>1169.3900000000001</c:v>
                </c:pt>
                <c:pt idx="31017">
                  <c:v>1266.6099999999999</c:v>
                </c:pt>
                <c:pt idx="31018">
                  <c:v>1298.32</c:v>
                </c:pt>
                <c:pt idx="31019">
                  <c:v>1297.52</c:v>
                </c:pt>
                <c:pt idx="31020">
                  <c:v>1297.43</c:v>
                </c:pt>
                <c:pt idx="31021">
                  <c:v>1232.3499999999999</c:v>
                </c:pt>
                <c:pt idx="31022">
                  <c:v>1195.74</c:v>
                </c:pt>
                <c:pt idx="31023">
                  <c:v>1147.3599999999999</c:v>
                </c:pt>
                <c:pt idx="31024">
                  <c:v>1078.98</c:v>
                </c:pt>
                <c:pt idx="31025">
                  <c:v>982.94</c:v>
                </c:pt>
                <c:pt idx="31026">
                  <c:v>1032.69</c:v>
                </c:pt>
                <c:pt idx="31027">
                  <c:v>1011.57</c:v>
                </c:pt>
                <c:pt idx="31028">
                  <c:v>963.22</c:v>
                </c:pt>
                <c:pt idx="31029">
                  <c:v>910.17</c:v>
                </c:pt>
                <c:pt idx="31030">
                  <c:v>845.2</c:v>
                </c:pt>
                <c:pt idx="31031">
                  <c:v>803.61</c:v>
                </c:pt>
                <c:pt idx="31032">
                  <c:v>768.89</c:v>
                </c:pt>
                <c:pt idx="31033">
                  <c:v>761.33</c:v>
                </c:pt>
                <c:pt idx="31034">
                  <c:v>757.53</c:v>
                </c:pt>
                <c:pt idx="31035">
                  <c:v>745.28</c:v>
                </c:pt>
                <c:pt idx="31036">
                  <c:v>756.1</c:v>
                </c:pt>
                <c:pt idx="31037">
                  <c:v>790.71</c:v>
                </c:pt>
                <c:pt idx="31038">
                  <c:v>801.01</c:v>
                </c:pt>
                <c:pt idx="31039">
                  <c:v>950.78</c:v>
                </c:pt>
                <c:pt idx="31040">
                  <c:v>1086.93</c:v>
                </c:pt>
                <c:pt idx="31041">
                  <c:v>1165.1600000000001</c:v>
                </c:pt>
                <c:pt idx="31042">
                  <c:v>1202.06</c:v>
                </c:pt>
                <c:pt idx="31043">
                  <c:v>1197.8699999999999</c:v>
                </c:pt>
                <c:pt idx="31044">
                  <c:v>1203.3499999999999</c:v>
                </c:pt>
                <c:pt idx="31045">
                  <c:v>1230.42</c:v>
                </c:pt>
                <c:pt idx="31046">
                  <c:v>1214.46</c:v>
                </c:pt>
                <c:pt idx="31047">
                  <c:v>1203.8499999999999</c:v>
                </c:pt>
                <c:pt idx="31048">
                  <c:v>1089.05</c:v>
                </c:pt>
                <c:pt idx="31049">
                  <c:v>1014.27</c:v>
                </c:pt>
                <c:pt idx="31050">
                  <c:v>1057.1300000000001</c:v>
                </c:pt>
                <c:pt idx="31051">
                  <c:v>1070.47</c:v>
                </c:pt>
                <c:pt idx="31052">
                  <c:v>1024.01</c:v>
                </c:pt>
                <c:pt idx="31053">
                  <c:v>971.35</c:v>
                </c:pt>
                <c:pt idx="31054">
                  <c:v>918.78</c:v>
                </c:pt>
                <c:pt idx="31055">
                  <c:v>881.04</c:v>
                </c:pt>
                <c:pt idx="31056">
                  <c:v>829.03</c:v>
                </c:pt>
                <c:pt idx="31057">
                  <c:v>807.47</c:v>
                </c:pt>
                <c:pt idx="31058">
                  <c:v>786.84</c:v>
                </c:pt>
                <c:pt idx="31059">
                  <c:v>768.7</c:v>
                </c:pt>
                <c:pt idx="31060">
                  <c:v>775.28</c:v>
                </c:pt>
                <c:pt idx="31061">
                  <c:v>772.55</c:v>
                </c:pt>
                <c:pt idx="31062">
                  <c:v>773.18</c:v>
                </c:pt>
                <c:pt idx="31063">
                  <c:v>876.15</c:v>
                </c:pt>
                <c:pt idx="31064">
                  <c:v>1004.35</c:v>
                </c:pt>
                <c:pt idx="31065">
                  <c:v>1094.8499999999999</c:v>
                </c:pt>
                <c:pt idx="31066">
                  <c:v>1136.78</c:v>
                </c:pt>
                <c:pt idx="31067">
                  <c:v>1141.32</c:v>
                </c:pt>
                <c:pt idx="31068">
                  <c:v>1092.82</c:v>
                </c:pt>
                <c:pt idx="31069">
                  <c:v>1016.55</c:v>
                </c:pt>
                <c:pt idx="31070">
                  <c:v>966.53</c:v>
                </c:pt>
                <c:pt idx="31071">
                  <c:v>962.29</c:v>
                </c:pt>
                <c:pt idx="31072">
                  <c:v>934.19</c:v>
                </c:pt>
                <c:pt idx="31073">
                  <c:v>924</c:v>
                </c:pt>
                <c:pt idx="31074">
                  <c:v>1002.55</c:v>
                </c:pt>
                <c:pt idx="31075">
                  <c:v>1002.81</c:v>
                </c:pt>
                <c:pt idx="31076">
                  <c:v>973.95</c:v>
                </c:pt>
                <c:pt idx="31077">
                  <c:v>928.37</c:v>
                </c:pt>
                <c:pt idx="31078">
                  <c:v>884.74</c:v>
                </c:pt>
                <c:pt idx="31079">
                  <c:v>844.43</c:v>
                </c:pt>
                <c:pt idx="31080">
                  <c:v>806.08</c:v>
                </c:pt>
                <c:pt idx="31081">
                  <c:v>783.41</c:v>
                </c:pt>
                <c:pt idx="31082">
                  <c:v>766.69</c:v>
                </c:pt>
                <c:pt idx="31083">
                  <c:v>759.12</c:v>
                </c:pt>
                <c:pt idx="31084">
                  <c:v>746.42</c:v>
                </c:pt>
                <c:pt idx="31085">
                  <c:v>742.8</c:v>
                </c:pt>
                <c:pt idx="31086">
                  <c:v>713.82</c:v>
                </c:pt>
                <c:pt idx="31087">
                  <c:v>735.63</c:v>
                </c:pt>
                <c:pt idx="31088">
                  <c:v>768.03</c:v>
                </c:pt>
                <c:pt idx="31089">
                  <c:v>824.11</c:v>
                </c:pt>
                <c:pt idx="31090">
                  <c:v>882.17</c:v>
                </c:pt>
                <c:pt idx="31091">
                  <c:v>892.15</c:v>
                </c:pt>
                <c:pt idx="31092">
                  <c:v>905.74</c:v>
                </c:pt>
                <c:pt idx="31093">
                  <c:v>897.56</c:v>
                </c:pt>
                <c:pt idx="31094">
                  <c:v>890.4</c:v>
                </c:pt>
                <c:pt idx="31095">
                  <c:v>870.36</c:v>
                </c:pt>
                <c:pt idx="31096">
                  <c:v>854.77</c:v>
                </c:pt>
                <c:pt idx="31097">
                  <c:v>865.2</c:v>
                </c:pt>
                <c:pt idx="31098">
                  <c:v>936.31</c:v>
                </c:pt>
                <c:pt idx="31099">
                  <c:v>939.32</c:v>
                </c:pt>
                <c:pt idx="31100">
                  <c:v>918.08</c:v>
                </c:pt>
                <c:pt idx="31101">
                  <c:v>881.96</c:v>
                </c:pt>
                <c:pt idx="31102">
                  <c:v>840.29</c:v>
                </c:pt>
                <c:pt idx="31103">
                  <c:v>788.63</c:v>
                </c:pt>
                <c:pt idx="31104">
                  <c:v>756.32</c:v>
                </c:pt>
                <c:pt idx="31105">
                  <c:v>740.92</c:v>
                </c:pt>
                <c:pt idx="31106">
                  <c:v>726.19</c:v>
                </c:pt>
                <c:pt idx="31107">
                  <c:v>716.39</c:v>
                </c:pt>
                <c:pt idx="31108">
                  <c:v>727.12</c:v>
                </c:pt>
                <c:pt idx="31109">
                  <c:v>775.28</c:v>
                </c:pt>
                <c:pt idx="31110">
                  <c:v>796.94</c:v>
                </c:pt>
                <c:pt idx="31111">
                  <c:v>974.17</c:v>
                </c:pt>
                <c:pt idx="31112">
                  <c:v>1110.3900000000001</c:v>
                </c:pt>
                <c:pt idx="31113">
                  <c:v>1207.3699999999999</c:v>
                </c:pt>
                <c:pt idx="31114">
                  <c:v>1251.76</c:v>
                </c:pt>
                <c:pt idx="31115">
                  <c:v>1259.71</c:v>
                </c:pt>
                <c:pt idx="31116">
                  <c:v>1276.68</c:v>
                </c:pt>
                <c:pt idx="31117">
                  <c:v>1284.21</c:v>
                </c:pt>
                <c:pt idx="31118">
                  <c:v>1271.8599999999999</c:v>
                </c:pt>
                <c:pt idx="31119">
                  <c:v>1220.1500000000001</c:v>
                </c:pt>
                <c:pt idx="31120">
                  <c:v>1132.3800000000001</c:v>
                </c:pt>
                <c:pt idx="31121">
                  <c:v>1037.8699999999999</c:v>
                </c:pt>
                <c:pt idx="31122">
                  <c:v>1088.28</c:v>
                </c:pt>
                <c:pt idx="31123">
                  <c:v>1085.3599999999999</c:v>
                </c:pt>
                <c:pt idx="31124">
                  <c:v>1040.49</c:v>
                </c:pt>
                <c:pt idx="31125">
                  <c:v>989.14</c:v>
                </c:pt>
                <c:pt idx="31126">
                  <c:v>918.54</c:v>
                </c:pt>
                <c:pt idx="31127">
                  <c:v>862.79</c:v>
                </c:pt>
                <c:pt idx="31128">
                  <c:v>835.2</c:v>
                </c:pt>
                <c:pt idx="31129">
                  <c:v>798.3</c:v>
                </c:pt>
                <c:pt idx="31130">
                  <c:v>780.9</c:v>
                </c:pt>
                <c:pt idx="31131">
                  <c:v>768.81</c:v>
                </c:pt>
                <c:pt idx="31132">
                  <c:v>780.88</c:v>
                </c:pt>
                <c:pt idx="31133">
                  <c:v>799.76</c:v>
                </c:pt>
                <c:pt idx="31134">
                  <c:v>835.5</c:v>
                </c:pt>
                <c:pt idx="31135">
                  <c:v>1015.65</c:v>
                </c:pt>
                <c:pt idx="31136">
                  <c:v>1180.42</c:v>
                </c:pt>
                <c:pt idx="31137">
                  <c:v>1255.44</c:v>
                </c:pt>
                <c:pt idx="31138">
                  <c:v>1303.31</c:v>
                </c:pt>
                <c:pt idx="31139">
                  <c:v>1297.75</c:v>
                </c:pt>
                <c:pt idx="31140">
                  <c:v>1295.6099999999999</c:v>
                </c:pt>
                <c:pt idx="31141">
                  <c:v>1313.18</c:v>
                </c:pt>
                <c:pt idx="31142">
                  <c:v>1299.6099999999999</c:v>
                </c:pt>
                <c:pt idx="31143">
                  <c:v>1250.2</c:v>
                </c:pt>
                <c:pt idx="31144">
                  <c:v>1172.21</c:v>
                </c:pt>
                <c:pt idx="31145">
                  <c:v>1072.3800000000001</c:v>
                </c:pt>
                <c:pt idx="31146">
                  <c:v>1128.3599999999999</c:v>
                </c:pt>
                <c:pt idx="31147">
                  <c:v>1106.79</c:v>
                </c:pt>
                <c:pt idx="31148">
                  <c:v>1080.01</c:v>
                </c:pt>
                <c:pt idx="31149">
                  <c:v>1027.58</c:v>
                </c:pt>
                <c:pt idx="31150">
                  <c:v>958.27</c:v>
                </c:pt>
                <c:pt idx="31151">
                  <c:v>895.53</c:v>
                </c:pt>
                <c:pt idx="31152">
                  <c:v>851.6</c:v>
                </c:pt>
                <c:pt idx="31153">
                  <c:v>823.08</c:v>
                </c:pt>
                <c:pt idx="31154">
                  <c:v>803.3</c:v>
                </c:pt>
                <c:pt idx="31155">
                  <c:v>794.25</c:v>
                </c:pt>
                <c:pt idx="31156">
                  <c:v>807.76</c:v>
                </c:pt>
                <c:pt idx="31157">
                  <c:v>819.52</c:v>
                </c:pt>
                <c:pt idx="31158">
                  <c:v>845.84</c:v>
                </c:pt>
                <c:pt idx="31159">
                  <c:v>1029.95</c:v>
                </c:pt>
                <c:pt idx="31160">
                  <c:v>1193</c:v>
                </c:pt>
                <c:pt idx="31161">
                  <c:v>1287.83</c:v>
                </c:pt>
                <c:pt idx="31162">
                  <c:v>1332.87</c:v>
                </c:pt>
                <c:pt idx="31163">
                  <c:v>1342.63</c:v>
                </c:pt>
                <c:pt idx="31164">
                  <c:v>1351.04</c:v>
                </c:pt>
                <c:pt idx="31165">
                  <c:v>1368.33</c:v>
                </c:pt>
                <c:pt idx="31166">
                  <c:v>1343.79</c:v>
                </c:pt>
                <c:pt idx="31167">
                  <c:v>1285.8</c:v>
                </c:pt>
                <c:pt idx="31168">
                  <c:v>1200.46</c:v>
                </c:pt>
                <c:pt idx="31169">
                  <c:v>1098.6099999999999</c:v>
                </c:pt>
                <c:pt idx="31170">
                  <c:v>1154.5899999999999</c:v>
                </c:pt>
                <c:pt idx="31171">
                  <c:v>1156.05</c:v>
                </c:pt>
                <c:pt idx="31172">
                  <c:v>1110.17</c:v>
                </c:pt>
                <c:pt idx="31173">
                  <c:v>1073.96</c:v>
                </c:pt>
                <c:pt idx="31174">
                  <c:v>1031.5</c:v>
                </c:pt>
                <c:pt idx="31175">
                  <c:v>963.99</c:v>
                </c:pt>
                <c:pt idx="31176">
                  <c:v>912.22</c:v>
                </c:pt>
                <c:pt idx="31177">
                  <c:v>874</c:v>
                </c:pt>
                <c:pt idx="31178">
                  <c:v>848.29</c:v>
                </c:pt>
                <c:pt idx="31179">
                  <c:v>840.66</c:v>
                </c:pt>
                <c:pt idx="31180">
                  <c:v>836.57</c:v>
                </c:pt>
                <c:pt idx="31181">
                  <c:v>862.63</c:v>
                </c:pt>
                <c:pt idx="31182">
                  <c:v>872.2</c:v>
                </c:pt>
                <c:pt idx="31183">
                  <c:v>1050.28</c:v>
                </c:pt>
                <c:pt idx="31184">
                  <c:v>1196.42</c:v>
                </c:pt>
                <c:pt idx="31185">
                  <c:v>1282.1099999999999</c:v>
                </c:pt>
                <c:pt idx="31186">
                  <c:v>1328</c:v>
                </c:pt>
                <c:pt idx="31187">
                  <c:v>1329.53</c:v>
                </c:pt>
                <c:pt idx="31188">
                  <c:v>1338.2</c:v>
                </c:pt>
                <c:pt idx="31189">
                  <c:v>1349.34</c:v>
                </c:pt>
                <c:pt idx="31190">
                  <c:v>1339.14</c:v>
                </c:pt>
                <c:pt idx="31191">
                  <c:v>1263.78</c:v>
                </c:pt>
                <c:pt idx="31192">
                  <c:v>1183.52</c:v>
                </c:pt>
                <c:pt idx="31193">
                  <c:v>1090.55</c:v>
                </c:pt>
                <c:pt idx="31194">
                  <c:v>1156.53</c:v>
                </c:pt>
                <c:pt idx="31195">
                  <c:v>1150.47</c:v>
                </c:pt>
                <c:pt idx="31196">
                  <c:v>1112.56</c:v>
                </c:pt>
                <c:pt idx="31197">
                  <c:v>1069.98</c:v>
                </c:pt>
                <c:pt idx="31198">
                  <c:v>1007.51</c:v>
                </c:pt>
                <c:pt idx="31199">
                  <c:v>944.22</c:v>
                </c:pt>
                <c:pt idx="31200">
                  <c:v>899.95</c:v>
                </c:pt>
                <c:pt idx="31201">
                  <c:v>873.74</c:v>
                </c:pt>
                <c:pt idx="31202">
                  <c:v>847.46</c:v>
                </c:pt>
                <c:pt idx="31203">
                  <c:v>836.72</c:v>
                </c:pt>
                <c:pt idx="31204">
                  <c:v>840.37</c:v>
                </c:pt>
                <c:pt idx="31205">
                  <c:v>873.88</c:v>
                </c:pt>
                <c:pt idx="31206">
                  <c:v>876.37</c:v>
                </c:pt>
                <c:pt idx="31207">
                  <c:v>1029.8900000000001</c:v>
                </c:pt>
                <c:pt idx="31208">
                  <c:v>1157.8900000000001</c:v>
                </c:pt>
                <c:pt idx="31209">
                  <c:v>1228.94</c:v>
                </c:pt>
                <c:pt idx="31210">
                  <c:v>1275.33</c:v>
                </c:pt>
                <c:pt idx="31211">
                  <c:v>1271.6600000000001</c:v>
                </c:pt>
                <c:pt idx="31212">
                  <c:v>1281.32</c:v>
                </c:pt>
                <c:pt idx="31213">
                  <c:v>1298.78</c:v>
                </c:pt>
                <c:pt idx="31214">
                  <c:v>1271.97</c:v>
                </c:pt>
                <c:pt idx="31215">
                  <c:v>1206.1300000000001</c:v>
                </c:pt>
                <c:pt idx="31216">
                  <c:v>1134.06</c:v>
                </c:pt>
                <c:pt idx="31217">
                  <c:v>1065.48</c:v>
                </c:pt>
                <c:pt idx="31218">
                  <c:v>1123.1400000000001</c:v>
                </c:pt>
                <c:pt idx="31219">
                  <c:v>1107.71</c:v>
                </c:pt>
                <c:pt idx="31220">
                  <c:v>1069.33</c:v>
                </c:pt>
                <c:pt idx="31221">
                  <c:v>1012.47</c:v>
                </c:pt>
                <c:pt idx="31222">
                  <c:v>963.3</c:v>
                </c:pt>
                <c:pt idx="31223">
                  <c:v>914.2</c:v>
                </c:pt>
                <c:pt idx="31224">
                  <c:v>876.11</c:v>
                </c:pt>
                <c:pt idx="31225">
                  <c:v>823.77</c:v>
                </c:pt>
                <c:pt idx="31226">
                  <c:v>817.31</c:v>
                </c:pt>
                <c:pt idx="31227">
                  <c:v>801.4</c:v>
                </c:pt>
                <c:pt idx="31228">
                  <c:v>802.22</c:v>
                </c:pt>
                <c:pt idx="31229">
                  <c:v>811.15</c:v>
                </c:pt>
                <c:pt idx="31230">
                  <c:v>801.99</c:v>
                </c:pt>
                <c:pt idx="31231">
                  <c:v>902.86</c:v>
                </c:pt>
                <c:pt idx="31232">
                  <c:v>1002.47</c:v>
                </c:pt>
                <c:pt idx="31233">
                  <c:v>1057.18</c:v>
                </c:pt>
                <c:pt idx="31234">
                  <c:v>1091.55</c:v>
                </c:pt>
                <c:pt idx="31235">
                  <c:v>1093.56</c:v>
                </c:pt>
                <c:pt idx="31236">
                  <c:v>1063.99</c:v>
                </c:pt>
                <c:pt idx="31237">
                  <c:v>1053.6600000000001</c:v>
                </c:pt>
                <c:pt idx="31238">
                  <c:v>1044.69</c:v>
                </c:pt>
                <c:pt idx="31239">
                  <c:v>1019.83</c:v>
                </c:pt>
                <c:pt idx="31240">
                  <c:v>988.37</c:v>
                </c:pt>
                <c:pt idx="31241">
                  <c:v>988.81</c:v>
                </c:pt>
                <c:pt idx="31242">
                  <c:v>1066.94</c:v>
                </c:pt>
                <c:pt idx="31243">
                  <c:v>1066.24</c:v>
                </c:pt>
                <c:pt idx="31244">
                  <c:v>1029.1500000000001</c:v>
                </c:pt>
                <c:pt idx="31245">
                  <c:v>989.2</c:v>
                </c:pt>
                <c:pt idx="31246">
                  <c:v>940.19</c:v>
                </c:pt>
                <c:pt idx="31247">
                  <c:v>893.82</c:v>
                </c:pt>
                <c:pt idx="31248">
                  <c:v>853.23</c:v>
                </c:pt>
                <c:pt idx="31249">
                  <c:v>819.79</c:v>
                </c:pt>
                <c:pt idx="31250">
                  <c:v>806.83</c:v>
                </c:pt>
                <c:pt idx="31251">
                  <c:v>786.9</c:v>
                </c:pt>
                <c:pt idx="31252">
                  <c:v>778.07</c:v>
                </c:pt>
                <c:pt idx="31253">
                  <c:v>770.65</c:v>
                </c:pt>
                <c:pt idx="31254">
                  <c:v>738.96</c:v>
                </c:pt>
                <c:pt idx="31255">
                  <c:v>776.06</c:v>
                </c:pt>
                <c:pt idx="31256">
                  <c:v>821.01</c:v>
                </c:pt>
                <c:pt idx="31257">
                  <c:v>879.09</c:v>
                </c:pt>
                <c:pt idx="31258">
                  <c:v>936.35</c:v>
                </c:pt>
                <c:pt idx="31259">
                  <c:v>957.98</c:v>
                </c:pt>
                <c:pt idx="31260">
                  <c:v>975.42</c:v>
                </c:pt>
                <c:pt idx="31261">
                  <c:v>988.43</c:v>
                </c:pt>
                <c:pt idx="31262">
                  <c:v>989.88</c:v>
                </c:pt>
                <c:pt idx="31263">
                  <c:v>976.7</c:v>
                </c:pt>
                <c:pt idx="31264">
                  <c:v>950.1</c:v>
                </c:pt>
                <c:pt idx="31265">
                  <c:v>939.66</c:v>
                </c:pt>
                <c:pt idx="31266">
                  <c:v>997.65</c:v>
                </c:pt>
                <c:pt idx="31267">
                  <c:v>1007.94</c:v>
                </c:pt>
                <c:pt idx="31268">
                  <c:v>997.97</c:v>
                </c:pt>
                <c:pt idx="31269">
                  <c:v>960.26</c:v>
                </c:pt>
                <c:pt idx="31270">
                  <c:v>907.74</c:v>
                </c:pt>
                <c:pt idx="31271">
                  <c:v>862.52</c:v>
                </c:pt>
                <c:pt idx="31272">
                  <c:v>825.22</c:v>
                </c:pt>
                <c:pt idx="31273">
                  <c:v>796.66</c:v>
                </c:pt>
                <c:pt idx="31274">
                  <c:v>786.46</c:v>
                </c:pt>
                <c:pt idx="31275">
                  <c:v>769.12</c:v>
                </c:pt>
                <c:pt idx="31276">
                  <c:v>780.08</c:v>
                </c:pt>
                <c:pt idx="31277">
                  <c:v>828.98</c:v>
                </c:pt>
                <c:pt idx="31278">
                  <c:v>845.55</c:v>
                </c:pt>
                <c:pt idx="31279">
                  <c:v>1008.82</c:v>
                </c:pt>
                <c:pt idx="31280">
                  <c:v>1126</c:v>
                </c:pt>
                <c:pt idx="31281">
                  <c:v>1185.2</c:v>
                </c:pt>
                <c:pt idx="31282">
                  <c:v>1226.0899999999999</c:v>
                </c:pt>
                <c:pt idx="31283">
                  <c:v>1252.9000000000001</c:v>
                </c:pt>
                <c:pt idx="31284">
                  <c:v>1275.3</c:v>
                </c:pt>
                <c:pt idx="31285">
                  <c:v>1277.24</c:v>
                </c:pt>
                <c:pt idx="31286">
                  <c:v>1299.47</c:v>
                </c:pt>
                <c:pt idx="31287">
                  <c:v>1242.8900000000001</c:v>
                </c:pt>
                <c:pt idx="31288">
                  <c:v>1152.04</c:v>
                </c:pt>
                <c:pt idx="31289">
                  <c:v>1052.46</c:v>
                </c:pt>
                <c:pt idx="31290">
                  <c:v>1096.05</c:v>
                </c:pt>
                <c:pt idx="31291">
                  <c:v>1087.4100000000001</c:v>
                </c:pt>
                <c:pt idx="31292">
                  <c:v>1058.8</c:v>
                </c:pt>
                <c:pt idx="31293">
                  <c:v>1013.39</c:v>
                </c:pt>
                <c:pt idx="31294">
                  <c:v>945.68</c:v>
                </c:pt>
                <c:pt idx="31295">
                  <c:v>891.45</c:v>
                </c:pt>
                <c:pt idx="31296">
                  <c:v>846.92</c:v>
                </c:pt>
                <c:pt idx="31297">
                  <c:v>817.98</c:v>
                </c:pt>
                <c:pt idx="31298">
                  <c:v>793.34</c:v>
                </c:pt>
                <c:pt idx="31299">
                  <c:v>785.11</c:v>
                </c:pt>
                <c:pt idx="31300">
                  <c:v>796.69</c:v>
                </c:pt>
                <c:pt idx="31301">
                  <c:v>833.09</c:v>
                </c:pt>
                <c:pt idx="31302">
                  <c:v>845.12</c:v>
                </c:pt>
                <c:pt idx="31303">
                  <c:v>1017.41</c:v>
                </c:pt>
                <c:pt idx="31304">
                  <c:v>1146.17</c:v>
                </c:pt>
                <c:pt idx="31305">
                  <c:v>1235.47</c:v>
                </c:pt>
                <c:pt idx="31306">
                  <c:v>1270.29</c:v>
                </c:pt>
                <c:pt idx="31307">
                  <c:v>1280.98</c:v>
                </c:pt>
                <c:pt idx="31308">
                  <c:v>1303.1400000000001</c:v>
                </c:pt>
                <c:pt idx="31309">
                  <c:v>1311.93</c:v>
                </c:pt>
                <c:pt idx="31310">
                  <c:v>1290.4000000000001</c:v>
                </c:pt>
                <c:pt idx="31311">
                  <c:v>1238.1199999999999</c:v>
                </c:pt>
                <c:pt idx="31312">
                  <c:v>1164.93</c:v>
                </c:pt>
                <c:pt idx="31313">
                  <c:v>1069.58</c:v>
                </c:pt>
                <c:pt idx="31314">
                  <c:v>1111.24</c:v>
                </c:pt>
                <c:pt idx="31315">
                  <c:v>1108.72</c:v>
                </c:pt>
                <c:pt idx="31316">
                  <c:v>1069.1600000000001</c:v>
                </c:pt>
                <c:pt idx="31317">
                  <c:v>1015.44</c:v>
                </c:pt>
                <c:pt idx="31318">
                  <c:v>946.75</c:v>
                </c:pt>
                <c:pt idx="31319">
                  <c:v>895.43</c:v>
                </c:pt>
                <c:pt idx="31320">
                  <c:v>847.13</c:v>
                </c:pt>
                <c:pt idx="31321">
                  <c:v>810.32</c:v>
                </c:pt>
                <c:pt idx="31322">
                  <c:v>798.6</c:v>
                </c:pt>
                <c:pt idx="31323">
                  <c:v>786.55</c:v>
                </c:pt>
                <c:pt idx="31324">
                  <c:v>795.66</c:v>
                </c:pt>
                <c:pt idx="31325">
                  <c:v>831.93</c:v>
                </c:pt>
                <c:pt idx="31326">
                  <c:v>845.43</c:v>
                </c:pt>
                <c:pt idx="31327">
                  <c:v>1012.9</c:v>
                </c:pt>
                <c:pt idx="31328">
                  <c:v>1154.28</c:v>
                </c:pt>
                <c:pt idx="31329">
                  <c:v>1235.24</c:v>
                </c:pt>
                <c:pt idx="31330">
                  <c:v>1268.8399999999999</c:v>
                </c:pt>
                <c:pt idx="31331">
                  <c:v>1295.77</c:v>
                </c:pt>
                <c:pt idx="31332">
                  <c:v>1315.46</c:v>
                </c:pt>
                <c:pt idx="31333">
                  <c:v>1335.33</c:v>
                </c:pt>
                <c:pt idx="31334">
                  <c:v>1261.03</c:v>
                </c:pt>
                <c:pt idx="31335">
                  <c:v>1172.68</c:v>
                </c:pt>
                <c:pt idx="31336">
                  <c:v>1115.23</c:v>
                </c:pt>
                <c:pt idx="31337">
                  <c:v>1001.09</c:v>
                </c:pt>
                <c:pt idx="31338">
                  <c:v>1082.02</c:v>
                </c:pt>
                <c:pt idx="31339">
                  <c:v>1069.83</c:v>
                </c:pt>
                <c:pt idx="31340">
                  <c:v>1030.42</c:v>
                </c:pt>
                <c:pt idx="31341">
                  <c:v>977.41</c:v>
                </c:pt>
                <c:pt idx="31342">
                  <c:v>914.33</c:v>
                </c:pt>
                <c:pt idx="31343">
                  <c:v>866.66</c:v>
                </c:pt>
                <c:pt idx="31344">
                  <c:v>830.33</c:v>
                </c:pt>
                <c:pt idx="31345">
                  <c:v>804.27</c:v>
                </c:pt>
                <c:pt idx="31346">
                  <c:v>782.33</c:v>
                </c:pt>
                <c:pt idx="31347">
                  <c:v>770.65</c:v>
                </c:pt>
                <c:pt idx="31348">
                  <c:v>787.13</c:v>
                </c:pt>
                <c:pt idx="31349">
                  <c:v>808.91</c:v>
                </c:pt>
                <c:pt idx="31350">
                  <c:v>820.46</c:v>
                </c:pt>
                <c:pt idx="31351">
                  <c:v>957.15</c:v>
                </c:pt>
                <c:pt idx="31352">
                  <c:v>1080.98</c:v>
                </c:pt>
                <c:pt idx="31353">
                  <c:v>1177.2</c:v>
                </c:pt>
                <c:pt idx="31354">
                  <c:v>1228.3900000000001</c:v>
                </c:pt>
                <c:pt idx="31355">
                  <c:v>1246.6500000000001</c:v>
                </c:pt>
                <c:pt idx="31356">
                  <c:v>1243.3800000000001</c:v>
                </c:pt>
                <c:pt idx="31357">
                  <c:v>1272.76</c:v>
                </c:pt>
                <c:pt idx="31358">
                  <c:v>1258.96</c:v>
                </c:pt>
                <c:pt idx="31359">
                  <c:v>1199.05</c:v>
                </c:pt>
                <c:pt idx="31360">
                  <c:v>1114.7</c:v>
                </c:pt>
                <c:pt idx="31361">
                  <c:v>1022.17</c:v>
                </c:pt>
                <c:pt idx="31362">
                  <c:v>1072.3800000000001</c:v>
                </c:pt>
                <c:pt idx="31363">
                  <c:v>1073.33</c:v>
                </c:pt>
                <c:pt idx="31364">
                  <c:v>1036.32</c:v>
                </c:pt>
                <c:pt idx="31365">
                  <c:v>982.05</c:v>
                </c:pt>
                <c:pt idx="31366">
                  <c:v>917.31</c:v>
                </c:pt>
                <c:pt idx="31367">
                  <c:v>858.54</c:v>
                </c:pt>
                <c:pt idx="31368">
                  <c:v>813.56</c:v>
                </c:pt>
                <c:pt idx="31369">
                  <c:v>783.98</c:v>
                </c:pt>
                <c:pt idx="31370">
                  <c:v>761.35</c:v>
                </c:pt>
                <c:pt idx="31371">
                  <c:v>755.84</c:v>
                </c:pt>
                <c:pt idx="31372">
                  <c:v>770.54</c:v>
                </c:pt>
                <c:pt idx="31373">
                  <c:v>804.03</c:v>
                </c:pt>
                <c:pt idx="31374">
                  <c:v>824.53</c:v>
                </c:pt>
                <c:pt idx="31375">
                  <c:v>992.08</c:v>
                </c:pt>
                <c:pt idx="31376">
                  <c:v>1138.3800000000001</c:v>
                </c:pt>
                <c:pt idx="31377">
                  <c:v>1218.77</c:v>
                </c:pt>
                <c:pt idx="31378">
                  <c:v>1242.01</c:v>
                </c:pt>
                <c:pt idx="31379">
                  <c:v>1271.73</c:v>
                </c:pt>
                <c:pt idx="31380">
                  <c:v>1250.23</c:v>
                </c:pt>
                <c:pt idx="31381">
                  <c:v>1302.97</c:v>
                </c:pt>
                <c:pt idx="31382">
                  <c:v>1286.51</c:v>
                </c:pt>
                <c:pt idx="31383">
                  <c:v>1233.56</c:v>
                </c:pt>
                <c:pt idx="31384">
                  <c:v>1141.56</c:v>
                </c:pt>
                <c:pt idx="31385">
                  <c:v>1058.32</c:v>
                </c:pt>
                <c:pt idx="31386">
                  <c:v>1126.53</c:v>
                </c:pt>
                <c:pt idx="31387">
                  <c:v>1116.55</c:v>
                </c:pt>
                <c:pt idx="31388">
                  <c:v>1071.3</c:v>
                </c:pt>
                <c:pt idx="31389">
                  <c:v>1013.79</c:v>
                </c:pt>
                <c:pt idx="31390">
                  <c:v>953.02</c:v>
                </c:pt>
                <c:pt idx="31391">
                  <c:v>902.07</c:v>
                </c:pt>
                <c:pt idx="31392">
                  <c:v>852.41</c:v>
                </c:pt>
                <c:pt idx="31393">
                  <c:v>817.2</c:v>
                </c:pt>
                <c:pt idx="31394">
                  <c:v>799.2</c:v>
                </c:pt>
                <c:pt idx="31395">
                  <c:v>783.39</c:v>
                </c:pt>
                <c:pt idx="31396">
                  <c:v>783.57</c:v>
                </c:pt>
                <c:pt idx="31397">
                  <c:v>784.48</c:v>
                </c:pt>
                <c:pt idx="31398">
                  <c:v>780.27</c:v>
                </c:pt>
                <c:pt idx="31399">
                  <c:v>873.14</c:v>
                </c:pt>
                <c:pt idx="31400">
                  <c:v>1002.49</c:v>
                </c:pt>
                <c:pt idx="31401">
                  <c:v>1101.97</c:v>
                </c:pt>
                <c:pt idx="31402">
                  <c:v>1147.8900000000001</c:v>
                </c:pt>
                <c:pt idx="31403">
                  <c:v>1138.8</c:v>
                </c:pt>
                <c:pt idx="31404">
                  <c:v>1105.54</c:v>
                </c:pt>
                <c:pt idx="31405">
                  <c:v>1056.3499999999999</c:v>
                </c:pt>
                <c:pt idx="31406">
                  <c:v>1048.68</c:v>
                </c:pt>
                <c:pt idx="31407">
                  <c:v>1020.73</c:v>
                </c:pt>
                <c:pt idx="31408">
                  <c:v>980.64</c:v>
                </c:pt>
                <c:pt idx="31409">
                  <c:v>984.46</c:v>
                </c:pt>
                <c:pt idx="31410">
                  <c:v>1050.57</c:v>
                </c:pt>
                <c:pt idx="31411">
                  <c:v>1048.3499999999999</c:v>
                </c:pt>
                <c:pt idx="31412">
                  <c:v>1018.28</c:v>
                </c:pt>
                <c:pt idx="31413">
                  <c:v>981.35</c:v>
                </c:pt>
                <c:pt idx="31414">
                  <c:v>931.02</c:v>
                </c:pt>
                <c:pt idx="31415">
                  <c:v>896.24</c:v>
                </c:pt>
                <c:pt idx="31416">
                  <c:v>856.5</c:v>
                </c:pt>
                <c:pt idx="31417">
                  <c:v>815.69</c:v>
                </c:pt>
                <c:pt idx="31418">
                  <c:v>795.82</c:v>
                </c:pt>
                <c:pt idx="31419">
                  <c:v>778.95</c:v>
                </c:pt>
                <c:pt idx="31420">
                  <c:v>773.55</c:v>
                </c:pt>
                <c:pt idx="31421">
                  <c:v>765.2</c:v>
                </c:pt>
                <c:pt idx="31422">
                  <c:v>733.73</c:v>
                </c:pt>
                <c:pt idx="31423">
                  <c:v>763.71</c:v>
                </c:pt>
                <c:pt idx="31424">
                  <c:v>796.02</c:v>
                </c:pt>
                <c:pt idx="31425">
                  <c:v>840.29</c:v>
                </c:pt>
                <c:pt idx="31426">
                  <c:v>892.76</c:v>
                </c:pt>
                <c:pt idx="31427">
                  <c:v>914.97</c:v>
                </c:pt>
                <c:pt idx="31428">
                  <c:v>931.77</c:v>
                </c:pt>
                <c:pt idx="31429">
                  <c:v>914.68</c:v>
                </c:pt>
                <c:pt idx="31430">
                  <c:v>909.96</c:v>
                </c:pt>
                <c:pt idx="31431">
                  <c:v>901.24</c:v>
                </c:pt>
                <c:pt idx="31432">
                  <c:v>879.9</c:v>
                </c:pt>
                <c:pt idx="31433">
                  <c:v>878.55</c:v>
                </c:pt>
                <c:pt idx="31434">
                  <c:v>967.23</c:v>
                </c:pt>
                <c:pt idx="31435">
                  <c:v>972.58</c:v>
                </c:pt>
                <c:pt idx="31436">
                  <c:v>966.9</c:v>
                </c:pt>
                <c:pt idx="31437">
                  <c:v>934.01</c:v>
                </c:pt>
                <c:pt idx="31438">
                  <c:v>879.66</c:v>
                </c:pt>
                <c:pt idx="31439">
                  <c:v>823.28</c:v>
                </c:pt>
                <c:pt idx="31440">
                  <c:v>798.24</c:v>
                </c:pt>
                <c:pt idx="31441">
                  <c:v>769.53</c:v>
                </c:pt>
                <c:pt idx="31442">
                  <c:v>756.09</c:v>
                </c:pt>
                <c:pt idx="31443">
                  <c:v>748.43</c:v>
                </c:pt>
                <c:pt idx="31444">
                  <c:v>756.67</c:v>
                </c:pt>
                <c:pt idx="31445">
                  <c:v>798.47</c:v>
                </c:pt>
                <c:pt idx="31446">
                  <c:v>826.78</c:v>
                </c:pt>
                <c:pt idx="31447">
                  <c:v>1024.1500000000001</c:v>
                </c:pt>
                <c:pt idx="31448">
                  <c:v>1191.72</c:v>
                </c:pt>
                <c:pt idx="31449">
                  <c:v>1307.83</c:v>
                </c:pt>
                <c:pt idx="31450">
                  <c:v>1356.87</c:v>
                </c:pt>
                <c:pt idx="31451">
                  <c:v>1286.19</c:v>
                </c:pt>
                <c:pt idx="31452">
                  <c:v>1213.29</c:v>
                </c:pt>
                <c:pt idx="31453">
                  <c:v>1217.3800000000001</c:v>
                </c:pt>
                <c:pt idx="31454">
                  <c:v>1211.81</c:v>
                </c:pt>
                <c:pt idx="31455">
                  <c:v>1156.17</c:v>
                </c:pt>
                <c:pt idx="31456">
                  <c:v>1090.82</c:v>
                </c:pt>
                <c:pt idx="31457">
                  <c:v>1010.08</c:v>
                </c:pt>
                <c:pt idx="31458">
                  <c:v>1067.49</c:v>
                </c:pt>
                <c:pt idx="31459">
                  <c:v>1053.49</c:v>
                </c:pt>
                <c:pt idx="31460">
                  <c:v>998.52</c:v>
                </c:pt>
                <c:pt idx="31461">
                  <c:v>953.97</c:v>
                </c:pt>
                <c:pt idx="31462">
                  <c:v>902.94</c:v>
                </c:pt>
                <c:pt idx="31463">
                  <c:v>845.74</c:v>
                </c:pt>
                <c:pt idx="31464">
                  <c:v>803.05</c:v>
                </c:pt>
                <c:pt idx="31465">
                  <c:v>776.66</c:v>
                </c:pt>
                <c:pt idx="31466">
                  <c:v>769.83</c:v>
                </c:pt>
                <c:pt idx="31467">
                  <c:v>763.32</c:v>
                </c:pt>
                <c:pt idx="31468">
                  <c:v>774.03</c:v>
                </c:pt>
                <c:pt idx="31469">
                  <c:v>812.89</c:v>
                </c:pt>
                <c:pt idx="31470">
                  <c:v>836.46</c:v>
                </c:pt>
                <c:pt idx="31471">
                  <c:v>1030.23</c:v>
                </c:pt>
                <c:pt idx="31472">
                  <c:v>1202.04</c:v>
                </c:pt>
                <c:pt idx="31473">
                  <c:v>1295.92</c:v>
                </c:pt>
                <c:pt idx="31474">
                  <c:v>1327.38</c:v>
                </c:pt>
                <c:pt idx="31475">
                  <c:v>1324.7</c:v>
                </c:pt>
                <c:pt idx="31476">
                  <c:v>1318.81</c:v>
                </c:pt>
                <c:pt idx="31477">
                  <c:v>1356.99</c:v>
                </c:pt>
                <c:pt idx="31478">
                  <c:v>1373.05</c:v>
                </c:pt>
                <c:pt idx="31479">
                  <c:v>1323.98</c:v>
                </c:pt>
                <c:pt idx="31480">
                  <c:v>1232.28</c:v>
                </c:pt>
                <c:pt idx="31481">
                  <c:v>1096.48</c:v>
                </c:pt>
                <c:pt idx="31482">
                  <c:v>1170.3800000000001</c:v>
                </c:pt>
                <c:pt idx="31483">
                  <c:v>1148.77</c:v>
                </c:pt>
                <c:pt idx="31484">
                  <c:v>1112.78</c:v>
                </c:pt>
                <c:pt idx="31485">
                  <c:v>1061.46</c:v>
                </c:pt>
                <c:pt idx="31486">
                  <c:v>992.04</c:v>
                </c:pt>
                <c:pt idx="31487">
                  <c:v>915.64</c:v>
                </c:pt>
                <c:pt idx="31488">
                  <c:v>879.63</c:v>
                </c:pt>
                <c:pt idx="31489">
                  <c:v>850.41</c:v>
                </c:pt>
                <c:pt idx="31490">
                  <c:v>831.31</c:v>
                </c:pt>
                <c:pt idx="31491">
                  <c:v>818.46</c:v>
                </c:pt>
                <c:pt idx="31492">
                  <c:v>820.67</c:v>
                </c:pt>
                <c:pt idx="31493">
                  <c:v>852.71</c:v>
                </c:pt>
                <c:pt idx="31494">
                  <c:v>864.11</c:v>
                </c:pt>
                <c:pt idx="31495">
                  <c:v>1051.8599999999999</c:v>
                </c:pt>
                <c:pt idx="31496">
                  <c:v>1201.75</c:v>
                </c:pt>
                <c:pt idx="31497">
                  <c:v>1272.56</c:v>
                </c:pt>
                <c:pt idx="31498">
                  <c:v>1328.51</c:v>
                </c:pt>
                <c:pt idx="31499">
                  <c:v>1323.02</c:v>
                </c:pt>
                <c:pt idx="31500">
                  <c:v>1327.54</c:v>
                </c:pt>
                <c:pt idx="31501">
                  <c:v>1303.1199999999999</c:v>
                </c:pt>
                <c:pt idx="31502">
                  <c:v>1331.85</c:v>
                </c:pt>
                <c:pt idx="31503">
                  <c:v>1246.77</c:v>
                </c:pt>
                <c:pt idx="31504">
                  <c:v>1158.77</c:v>
                </c:pt>
                <c:pt idx="31505">
                  <c:v>1084.29</c:v>
                </c:pt>
                <c:pt idx="31506">
                  <c:v>1136.51</c:v>
                </c:pt>
                <c:pt idx="31507">
                  <c:v>1133.01</c:v>
                </c:pt>
                <c:pt idx="31508">
                  <c:v>1088.5</c:v>
                </c:pt>
                <c:pt idx="31509">
                  <c:v>1038.25</c:v>
                </c:pt>
                <c:pt idx="31510">
                  <c:v>964.39</c:v>
                </c:pt>
                <c:pt idx="31511">
                  <c:v>904.98</c:v>
                </c:pt>
                <c:pt idx="31512">
                  <c:v>855.01</c:v>
                </c:pt>
                <c:pt idx="31513">
                  <c:v>832.73</c:v>
                </c:pt>
                <c:pt idx="31514">
                  <c:v>813.98</c:v>
                </c:pt>
                <c:pt idx="31515">
                  <c:v>799.77</c:v>
                </c:pt>
                <c:pt idx="31516">
                  <c:v>801.46</c:v>
                </c:pt>
                <c:pt idx="31517">
                  <c:v>842.78</c:v>
                </c:pt>
                <c:pt idx="31518">
                  <c:v>853.46</c:v>
                </c:pt>
                <c:pt idx="31519">
                  <c:v>1037.58</c:v>
                </c:pt>
                <c:pt idx="31520">
                  <c:v>1186.48</c:v>
                </c:pt>
                <c:pt idx="31521">
                  <c:v>1267.48</c:v>
                </c:pt>
                <c:pt idx="31522">
                  <c:v>1303.92</c:v>
                </c:pt>
                <c:pt idx="31523">
                  <c:v>1304.93</c:v>
                </c:pt>
                <c:pt idx="31524">
                  <c:v>1278.79</c:v>
                </c:pt>
                <c:pt idx="31525">
                  <c:v>1290.24</c:v>
                </c:pt>
                <c:pt idx="31526">
                  <c:v>1275.48</c:v>
                </c:pt>
                <c:pt idx="31527">
                  <c:v>1243.54</c:v>
                </c:pt>
                <c:pt idx="31528">
                  <c:v>1154.19</c:v>
                </c:pt>
                <c:pt idx="31529">
                  <c:v>1072</c:v>
                </c:pt>
                <c:pt idx="31530">
                  <c:v>1104.9000000000001</c:v>
                </c:pt>
                <c:pt idx="31531">
                  <c:v>1091.4000000000001</c:v>
                </c:pt>
                <c:pt idx="31532">
                  <c:v>1052.97</c:v>
                </c:pt>
                <c:pt idx="31533">
                  <c:v>1012.9</c:v>
                </c:pt>
                <c:pt idx="31534">
                  <c:v>936.67</c:v>
                </c:pt>
                <c:pt idx="31535">
                  <c:v>881.89</c:v>
                </c:pt>
                <c:pt idx="31536">
                  <c:v>849</c:v>
                </c:pt>
                <c:pt idx="31537">
                  <c:v>821.87</c:v>
                </c:pt>
                <c:pt idx="31538">
                  <c:v>807.68</c:v>
                </c:pt>
                <c:pt idx="31539">
                  <c:v>805.42</c:v>
                </c:pt>
                <c:pt idx="31540">
                  <c:v>809.15</c:v>
                </c:pt>
                <c:pt idx="31541">
                  <c:v>848.87</c:v>
                </c:pt>
                <c:pt idx="31542">
                  <c:v>867.62</c:v>
                </c:pt>
                <c:pt idx="31543">
                  <c:v>1033.25</c:v>
                </c:pt>
                <c:pt idx="31544">
                  <c:v>1157.72</c:v>
                </c:pt>
                <c:pt idx="31545">
                  <c:v>1218.24</c:v>
                </c:pt>
                <c:pt idx="31546">
                  <c:v>1248.49</c:v>
                </c:pt>
                <c:pt idx="31547">
                  <c:v>1242.25</c:v>
                </c:pt>
                <c:pt idx="31548">
                  <c:v>1234.08</c:v>
                </c:pt>
                <c:pt idx="31549">
                  <c:v>1240.52</c:v>
                </c:pt>
                <c:pt idx="31550">
                  <c:v>1224.73</c:v>
                </c:pt>
                <c:pt idx="31551">
                  <c:v>1163.7</c:v>
                </c:pt>
                <c:pt idx="31552">
                  <c:v>1071.01</c:v>
                </c:pt>
                <c:pt idx="31553">
                  <c:v>1010.39</c:v>
                </c:pt>
                <c:pt idx="31554">
                  <c:v>1083.31</c:v>
                </c:pt>
                <c:pt idx="31555">
                  <c:v>1078.72</c:v>
                </c:pt>
                <c:pt idx="31556">
                  <c:v>1028.6199999999999</c:v>
                </c:pt>
                <c:pt idx="31557">
                  <c:v>975.32</c:v>
                </c:pt>
                <c:pt idx="31558">
                  <c:v>919.98</c:v>
                </c:pt>
                <c:pt idx="31559">
                  <c:v>872.41</c:v>
                </c:pt>
                <c:pt idx="31560">
                  <c:v>832.47</c:v>
                </c:pt>
                <c:pt idx="31561">
                  <c:v>803.37</c:v>
                </c:pt>
                <c:pt idx="31562">
                  <c:v>786.65</c:v>
                </c:pt>
                <c:pt idx="31563">
                  <c:v>773.73</c:v>
                </c:pt>
                <c:pt idx="31564">
                  <c:v>772.3</c:v>
                </c:pt>
                <c:pt idx="31565">
                  <c:v>783.43</c:v>
                </c:pt>
                <c:pt idx="31566">
                  <c:v>767.81</c:v>
                </c:pt>
                <c:pt idx="31567">
                  <c:v>906.11</c:v>
                </c:pt>
                <c:pt idx="31568">
                  <c:v>1029.17</c:v>
                </c:pt>
                <c:pt idx="31569">
                  <c:v>1114.03</c:v>
                </c:pt>
                <c:pt idx="31570">
                  <c:v>1160.57</c:v>
                </c:pt>
                <c:pt idx="31571">
                  <c:v>1145.8900000000001</c:v>
                </c:pt>
                <c:pt idx="31572">
                  <c:v>1112.83</c:v>
                </c:pt>
                <c:pt idx="31573">
                  <c:v>1067.98</c:v>
                </c:pt>
                <c:pt idx="31574">
                  <c:v>1015.61</c:v>
                </c:pt>
                <c:pt idx="31575">
                  <c:v>985.36</c:v>
                </c:pt>
                <c:pt idx="31576">
                  <c:v>960.58</c:v>
                </c:pt>
                <c:pt idx="31577">
                  <c:v>954.16</c:v>
                </c:pt>
                <c:pt idx="31578">
                  <c:v>1035.5899999999999</c:v>
                </c:pt>
                <c:pt idx="31579">
                  <c:v>1046.3399999999999</c:v>
                </c:pt>
                <c:pt idx="31580">
                  <c:v>1011.91</c:v>
                </c:pt>
                <c:pt idx="31581">
                  <c:v>966.31</c:v>
                </c:pt>
                <c:pt idx="31582">
                  <c:v>924.7</c:v>
                </c:pt>
                <c:pt idx="31583">
                  <c:v>875.05</c:v>
                </c:pt>
                <c:pt idx="31584">
                  <c:v>827.13</c:v>
                </c:pt>
                <c:pt idx="31585">
                  <c:v>800.88</c:v>
                </c:pt>
                <c:pt idx="31586">
                  <c:v>774.65</c:v>
                </c:pt>
                <c:pt idx="31587">
                  <c:v>762.35</c:v>
                </c:pt>
                <c:pt idx="31588">
                  <c:v>746.49</c:v>
                </c:pt>
                <c:pt idx="31589">
                  <c:v>753.98</c:v>
                </c:pt>
                <c:pt idx="31590">
                  <c:v>719.58</c:v>
                </c:pt>
                <c:pt idx="31591">
                  <c:v>745.54</c:v>
                </c:pt>
                <c:pt idx="31592">
                  <c:v>793.23</c:v>
                </c:pt>
                <c:pt idx="31593">
                  <c:v>845.78</c:v>
                </c:pt>
                <c:pt idx="31594">
                  <c:v>893.34</c:v>
                </c:pt>
                <c:pt idx="31595">
                  <c:v>897.49</c:v>
                </c:pt>
                <c:pt idx="31596">
                  <c:v>905.22</c:v>
                </c:pt>
                <c:pt idx="31597">
                  <c:v>915.54</c:v>
                </c:pt>
                <c:pt idx="31598">
                  <c:v>916.79</c:v>
                </c:pt>
                <c:pt idx="31599">
                  <c:v>899.13</c:v>
                </c:pt>
                <c:pt idx="31600">
                  <c:v>871.47</c:v>
                </c:pt>
                <c:pt idx="31601">
                  <c:v>880.12</c:v>
                </c:pt>
                <c:pt idx="31602">
                  <c:v>971.22</c:v>
                </c:pt>
                <c:pt idx="31603">
                  <c:v>974.78</c:v>
                </c:pt>
                <c:pt idx="31604">
                  <c:v>973.06</c:v>
                </c:pt>
                <c:pt idx="31605">
                  <c:v>935.62</c:v>
                </c:pt>
                <c:pt idx="31606">
                  <c:v>884.91</c:v>
                </c:pt>
                <c:pt idx="31607">
                  <c:v>825.49</c:v>
                </c:pt>
                <c:pt idx="31608">
                  <c:v>784.31</c:v>
                </c:pt>
                <c:pt idx="31609">
                  <c:v>762.63</c:v>
                </c:pt>
                <c:pt idx="31610">
                  <c:v>747.18</c:v>
                </c:pt>
                <c:pt idx="31611">
                  <c:v>742.69</c:v>
                </c:pt>
                <c:pt idx="31612">
                  <c:v>753.93</c:v>
                </c:pt>
                <c:pt idx="31613">
                  <c:v>798.03</c:v>
                </c:pt>
                <c:pt idx="31614">
                  <c:v>824.05</c:v>
                </c:pt>
                <c:pt idx="31615">
                  <c:v>1000.97</c:v>
                </c:pt>
                <c:pt idx="31616">
                  <c:v>1122.57</c:v>
                </c:pt>
                <c:pt idx="31617">
                  <c:v>1194.6400000000001</c:v>
                </c:pt>
                <c:pt idx="31618">
                  <c:v>1216.3499999999999</c:v>
                </c:pt>
                <c:pt idx="31619">
                  <c:v>1203.26</c:v>
                </c:pt>
                <c:pt idx="31620">
                  <c:v>1192.04</c:v>
                </c:pt>
                <c:pt idx="31621">
                  <c:v>1199.79</c:v>
                </c:pt>
                <c:pt idx="31622">
                  <c:v>1181.74</c:v>
                </c:pt>
                <c:pt idx="31623">
                  <c:v>1156.4100000000001</c:v>
                </c:pt>
                <c:pt idx="31624">
                  <c:v>1099.02</c:v>
                </c:pt>
                <c:pt idx="31625">
                  <c:v>1035.1600000000001</c:v>
                </c:pt>
                <c:pt idx="31626">
                  <c:v>1069.8599999999999</c:v>
                </c:pt>
                <c:pt idx="31627">
                  <c:v>1054.67</c:v>
                </c:pt>
                <c:pt idx="31628">
                  <c:v>997.99</c:v>
                </c:pt>
                <c:pt idx="31629">
                  <c:v>944.5</c:v>
                </c:pt>
                <c:pt idx="31630">
                  <c:v>880.97</c:v>
                </c:pt>
                <c:pt idx="31631">
                  <c:v>828.84</c:v>
                </c:pt>
                <c:pt idx="31632">
                  <c:v>788.23</c:v>
                </c:pt>
                <c:pt idx="31633">
                  <c:v>760.79</c:v>
                </c:pt>
                <c:pt idx="31634">
                  <c:v>742.66</c:v>
                </c:pt>
                <c:pt idx="31635">
                  <c:v>740.06</c:v>
                </c:pt>
                <c:pt idx="31636">
                  <c:v>746.85</c:v>
                </c:pt>
                <c:pt idx="31637">
                  <c:v>795.91</c:v>
                </c:pt>
                <c:pt idx="31638">
                  <c:v>814.08</c:v>
                </c:pt>
                <c:pt idx="31639">
                  <c:v>1002.05</c:v>
                </c:pt>
                <c:pt idx="31640">
                  <c:v>1148.03</c:v>
                </c:pt>
                <c:pt idx="31641">
                  <c:v>1238.4000000000001</c:v>
                </c:pt>
                <c:pt idx="31642">
                  <c:v>1286.1300000000001</c:v>
                </c:pt>
                <c:pt idx="31643">
                  <c:v>1290.96</c:v>
                </c:pt>
                <c:pt idx="31644">
                  <c:v>1276.8399999999999</c:v>
                </c:pt>
                <c:pt idx="31645">
                  <c:v>1295.24</c:v>
                </c:pt>
                <c:pt idx="31646">
                  <c:v>1261.52</c:v>
                </c:pt>
                <c:pt idx="31647">
                  <c:v>1235.6099999999999</c:v>
                </c:pt>
                <c:pt idx="31648">
                  <c:v>1149.96</c:v>
                </c:pt>
                <c:pt idx="31649">
                  <c:v>1058.94</c:v>
                </c:pt>
                <c:pt idx="31650">
                  <c:v>1118.07</c:v>
                </c:pt>
                <c:pt idx="31651">
                  <c:v>1107.76</c:v>
                </c:pt>
                <c:pt idx="31652">
                  <c:v>1066.18</c:v>
                </c:pt>
                <c:pt idx="31653">
                  <c:v>1016.9</c:v>
                </c:pt>
                <c:pt idx="31654">
                  <c:v>938.68</c:v>
                </c:pt>
                <c:pt idx="31655">
                  <c:v>883.89</c:v>
                </c:pt>
                <c:pt idx="31656">
                  <c:v>834.56</c:v>
                </c:pt>
                <c:pt idx="31657">
                  <c:v>802.45</c:v>
                </c:pt>
                <c:pt idx="31658">
                  <c:v>780.19</c:v>
                </c:pt>
                <c:pt idx="31659">
                  <c:v>767.85</c:v>
                </c:pt>
                <c:pt idx="31660">
                  <c:v>779.16</c:v>
                </c:pt>
                <c:pt idx="31661">
                  <c:v>812.03</c:v>
                </c:pt>
                <c:pt idx="31662">
                  <c:v>838.39</c:v>
                </c:pt>
                <c:pt idx="31663">
                  <c:v>1008.75</c:v>
                </c:pt>
                <c:pt idx="31664">
                  <c:v>1160.6500000000001</c:v>
                </c:pt>
                <c:pt idx="31665">
                  <c:v>1272.8</c:v>
                </c:pt>
                <c:pt idx="31666">
                  <c:v>1320.05</c:v>
                </c:pt>
                <c:pt idx="31667">
                  <c:v>1315.97</c:v>
                </c:pt>
                <c:pt idx="31668">
                  <c:v>1330.29</c:v>
                </c:pt>
                <c:pt idx="31669">
                  <c:v>1346.53</c:v>
                </c:pt>
                <c:pt idx="31670">
                  <c:v>1338.31</c:v>
                </c:pt>
                <c:pt idx="31671">
                  <c:v>1294.18</c:v>
                </c:pt>
                <c:pt idx="31672">
                  <c:v>1200.52</c:v>
                </c:pt>
                <c:pt idx="31673">
                  <c:v>1106.3900000000001</c:v>
                </c:pt>
                <c:pt idx="31674">
                  <c:v>1153.68</c:v>
                </c:pt>
                <c:pt idx="31675">
                  <c:v>1140.52</c:v>
                </c:pt>
                <c:pt idx="31676">
                  <c:v>1100.79</c:v>
                </c:pt>
                <c:pt idx="31677">
                  <c:v>1050.69</c:v>
                </c:pt>
                <c:pt idx="31678">
                  <c:v>983.73</c:v>
                </c:pt>
                <c:pt idx="31679">
                  <c:v>923.63</c:v>
                </c:pt>
                <c:pt idx="31680">
                  <c:v>881.86</c:v>
                </c:pt>
                <c:pt idx="31681">
                  <c:v>841.87</c:v>
                </c:pt>
                <c:pt idx="31682">
                  <c:v>824.24</c:v>
                </c:pt>
                <c:pt idx="31683">
                  <c:v>812.38</c:v>
                </c:pt>
                <c:pt idx="31684">
                  <c:v>816.12</c:v>
                </c:pt>
                <c:pt idx="31685">
                  <c:v>824.21</c:v>
                </c:pt>
                <c:pt idx="31686">
                  <c:v>849.4</c:v>
                </c:pt>
                <c:pt idx="31687">
                  <c:v>1036.56</c:v>
                </c:pt>
                <c:pt idx="31688">
                  <c:v>1186.69</c:v>
                </c:pt>
                <c:pt idx="31689">
                  <c:v>1252.9100000000001</c:v>
                </c:pt>
                <c:pt idx="31690">
                  <c:v>1291.4100000000001</c:v>
                </c:pt>
                <c:pt idx="31691">
                  <c:v>1307.6400000000001</c:v>
                </c:pt>
                <c:pt idx="31692">
                  <c:v>1319.46</c:v>
                </c:pt>
                <c:pt idx="31693">
                  <c:v>1329.72</c:v>
                </c:pt>
                <c:pt idx="31694">
                  <c:v>1320.24</c:v>
                </c:pt>
                <c:pt idx="31695">
                  <c:v>1296.1400000000001</c:v>
                </c:pt>
                <c:pt idx="31696">
                  <c:v>1202.46</c:v>
                </c:pt>
                <c:pt idx="31697">
                  <c:v>1100.8399999999999</c:v>
                </c:pt>
                <c:pt idx="31698">
                  <c:v>1181.6199999999999</c:v>
                </c:pt>
                <c:pt idx="31699">
                  <c:v>1171.1500000000001</c:v>
                </c:pt>
                <c:pt idx="31700">
                  <c:v>1114.3699999999999</c:v>
                </c:pt>
                <c:pt idx="31701">
                  <c:v>1057.95</c:v>
                </c:pt>
                <c:pt idx="31702">
                  <c:v>1003.48</c:v>
                </c:pt>
                <c:pt idx="31703">
                  <c:v>941.65</c:v>
                </c:pt>
                <c:pt idx="31704">
                  <c:v>897.78</c:v>
                </c:pt>
                <c:pt idx="31705">
                  <c:v>867.82</c:v>
                </c:pt>
                <c:pt idx="31706">
                  <c:v>839.26</c:v>
                </c:pt>
                <c:pt idx="31707">
                  <c:v>824.65</c:v>
                </c:pt>
                <c:pt idx="31708">
                  <c:v>827.29</c:v>
                </c:pt>
                <c:pt idx="31709">
                  <c:v>854.24</c:v>
                </c:pt>
                <c:pt idx="31710">
                  <c:v>876.42</c:v>
                </c:pt>
                <c:pt idx="31711">
                  <c:v>1055.23</c:v>
                </c:pt>
                <c:pt idx="31712">
                  <c:v>1187.3599999999999</c:v>
                </c:pt>
                <c:pt idx="31713">
                  <c:v>1264.29</c:v>
                </c:pt>
                <c:pt idx="31714">
                  <c:v>1298.72</c:v>
                </c:pt>
                <c:pt idx="31715">
                  <c:v>1268.02</c:v>
                </c:pt>
                <c:pt idx="31716">
                  <c:v>1233.32</c:v>
                </c:pt>
                <c:pt idx="31717">
                  <c:v>1212.6199999999999</c:v>
                </c:pt>
                <c:pt idx="31718">
                  <c:v>1182.33</c:v>
                </c:pt>
                <c:pt idx="31719">
                  <c:v>1128.05</c:v>
                </c:pt>
                <c:pt idx="31720">
                  <c:v>1065.27</c:v>
                </c:pt>
                <c:pt idx="31721">
                  <c:v>996.26</c:v>
                </c:pt>
                <c:pt idx="31722">
                  <c:v>1044.9000000000001</c:v>
                </c:pt>
                <c:pt idx="31723">
                  <c:v>1043.74</c:v>
                </c:pt>
                <c:pt idx="31724">
                  <c:v>995.63</c:v>
                </c:pt>
                <c:pt idx="31725">
                  <c:v>924.84</c:v>
                </c:pt>
                <c:pt idx="31726">
                  <c:v>870</c:v>
                </c:pt>
                <c:pt idx="31727">
                  <c:v>816.13</c:v>
                </c:pt>
                <c:pt idx="31728">
                  <c:v>791.32</c:v>
                </c:pt>
                <c:pt idx="31729">
                  <c:v>756.79</c:v>
                </c:pt>
                <c:pt idx="31730">
                  <c:v>748.46</c:v>
                </c:pt>
                <c:pt idx="31731">
                  <c:v>739.02</c:v>
                </c:pt>
                <c:pt idx="31732">
                  <c:v>731.69</c:v>
                </c:pt>
                <c:pt idx="31733">
                  <c:v>747.05</c:v>
                </c:pt>
                <c:pt idx="31734">
                  <c:v>745.95</c:v>
                </c:pt>
                <c:pt idx="31735">
                  <c:v>861.88</c:v>
                </c:pt>
                <c:pt idx="31736">
                  <c:v>1008.16</c:v>
                </c:pt>
                <c:pt idx="31737">
                  <c:v>1072.03</c:v>
                </c:pt>
                <c:pt idx="31738">
                  <c:v>1116.19</c:v>
                </c:pt>
                <c:pt idx="31739">
                  <c:v>1122.67</c:v>
                </c:pt>
                <c:pt idx="31740">
                  <c:v>1103.55</c:v>
                </c:pt>
                <c:pt idx="31741">
                  <c:v>1079.19</c:v>
                </c:pt>
                <c:pt idx="31742">
                  <c:v>1014.29</c:v>
                </c:pt>
                <c:pt idx="31743">
                  <c:v>1003.76</c:v>
                </c:pt>
                <c:pt idx="31744">
                  <c:v>997.13</c:v>
                </c:pt>
                <c:pt idx="31745">
                  <c:v>1003.14</c:v>
                </c:pt>
                <c:pt idx="31746">
                  <c:v>1075.93</c:v>
                </c:pt>
                <c:pt idx="31747">
                  <c:v>1071.29</c:v>
                </c:pt>
                <c:pt idx="31748">
                  <c:v>1040.96</c:v>
                </c:pt>
                <c:pt idx="31749">
                  <c:v>1007.63</c:v>
                </c:pt>
                <c:pt idx="31750">
                  <c:v>957.8</c:v>
                </c:pt>
                <c:pt idx="31751">
                  <c:v>923.17</c:v>
                </c:pt>
                <c:pt idx="31752">
                  <c:v>883.13</c:v>
                </c:pt>
                <c:pt idx="31753">
                  <c:v>853.84</c:v>
                </c:pt>
                <c:pt idx="31754">
                  <c:v>835.87</c:v>
                </c:pt>
                <c:pt idx="31755">
                  <c:v>809.11</c:v>
                </c:pt>
                <c:pt idx="31756">
                  <c:v>802.4</c:v>
                </c:pt>
                <c:pt idx="31757">
                  <c:v>797.78</c:v>
                </c:pt>
                <c:pt idx="31758">
                  <c:v>764.26</c:v>
                </c:pt>
                <c:pt idx="31759">
                  <c:v>799.35</c:v>
                </c:pt>
                <c:pt idx="31760">
                  <c:v>854.02</c:v>
                </c:pt>
                <c:pt idx="31761">
                  <c:v>894.4</c:v>
                </c:pt>
                <c:pt idx="31762">
                  <c:v>941.46</c:v>
                </c:pt>
                <c:pt idx="31763">
                  <c:v>951.13</c:v>
                </c:pt>
                <c:pt idx="31764">
                  <c:v>960.53</c:v>
                </c:pt>
                <c:pt idx="31765">
                  <c:v>964.89</c:v>
                </c:pt>
                <c:pt idx="31766">
                  <c:v>933.14</c:v>
                </c:pt>
                <c:pt idx="31767">
                  <c:v>917.81</c:v>
                </c:pt>
                <c:pt idx="31768">
                  <c:v>918.6</c:v>
                </c:pt>
                <c:pt idx="31769">
                  <c:v>921.66</c:v>
                </c:pt>
                <c:pt idx="31770">
                  <c:v>1016.36</c:v>
                </c:pt>
                <c:pt idx="31771">
                  <c:v>1014.22</c:v>
                </c:pt>
                <c:pt idx="31772">
                  <c:v>997.11</c:v>
                </c:pt>
                <c:pt idx="31773">
                  <c:v>974.06</c:v>
                </c:pt>
                <c:pt idx="31774">
                  <c:v>917.64</c:v>
                </c:pt>
                <c:pt idx="31775">
                  <c:v>865.46</c:v>
                </c:pt>
                <c:pt idx="31776">
                  <c:v>823.14</c:v>
                </c:pt>
                <c:pt idx="31777">
                  <c:v>795.29</c:v>
                </c:pt>
                <c:pt idx="31778">
                  <c:v>773.81</c:v>
                </c:pt>
                <c:pt idx="31779">
                  <c:v>767.9</c:v>
                </c:pt>
                <c:pt idx="31780">
                  <c:v>773.27</c:v>
                </c:pt>
                <c:pt idx="31781">
                  <c:v>808.19</c:v>
                </c:pt>
                <c:pt idx="31782">
                  <c:v>828.67</c:v>
                </c:pt>
                <c:pt idx="31783">
                  <c:v>1016.41</c:v>
                </c:pt>
                <c:pt idx="31784">
                  <c:v>1173.83</c:v>
                </c:pt>
                <c:pt idx="31785">
                  <c:v>1284.6099999999999</c:v>
                </c:pt>
                <c:pt idx="31786">
                  <c:v>1288.7</c:v>
                </c:pt>
                <c:pt idx="31787">
                  <c:v>1279.93</c:v>
                </c:pt>
                <c:pt idx="31788">
                  <c:v>1325.68</c:v>
                </c:pt>
                <c:pt idx="31789">
                  <c:v>1347.89</c:v>
                </c:pt>
                <c:pt idx="31790">
                  <c:v>1340.4</c:v>
                </c:pt>
                <c:pt idx="31791">
                  <c:v>1223.6099999999999</c:v>
                </c:pt>
                <c:pt idx="31792">
                  <c:v>1176.6600000000001</c:v>
                </c:pt>
                <c:pt idx="31793">
                  <c:v>1122.18</c:v>
                </c:pt>
                <c:pt idx="31794">
                  <c:v>1106.3399999999999</c:v>
                </c:pt>
                <c:pt idx="31795">
                  <c:v>1091.1500000000001</c:v>
                </c:pt>
                <c:pt idx="31796">
                  <c:v>1046.24</c:v>
                </c:pt>
                <c:pt idx="31797">
                  <c:v>992.82</c:v>
                </c:pt>
                <c:pt idx="31798">
                  <c:v>923.64</c:v>
                </c:pt>
                <c:pt idx="31799">
                  <c:v>865.34</c:v>
                </c:pt>
                <c:pt idx="31800">
                  <c:v>833.11</c:v>
                </c:pt>
                <c:pt idx="31801">
                  <c:v>812.69</c:v>
                </c:pt>
                <c:pt idx="31802">
                  <c:v>789</c:v>
                </c:pt>
                <c:pt idx="31803">
                  <c:v>783.46</c:v>
                </c:pt>
                <c:pt idx="31804">
                  <c:v>797.98</c:v>
                </c:pt>
                <c:pt idx="31805">
                  <c:v>845.28</c:v>
                </c:pt>
                <c:pt idx="31806">
                  <c:v>850.92</c:v>
                </c:pt>
                <c:pt idx="31807">
                  <c:v>998.45</c:v>
                </c:pt>
                <c:pt idx="31808">
                  <c:v>1144.07</c:v>
                </c:pt>
                <c:pt idx="31809">
                  <c:v>1247.71</c:v>
                </c:pt>
                <c:pt idx="31810">
                  <c:v>1280.07</c:v>
                </c:pt>
                <c:pt idx="31811">
                  <c:v>1307.5899999999999</c:v>
                </c:pt>
                <c:pt idx="31812">
                  <c:v>1339.04</c:v>
                </c:pt>
                <c:pt idx="31813">
                  <c:v>1364.49</c:v>
                </c:pt>
                <c:pt idx="31814">
                  <c:v>1320.95</c:v>
                </c:pt>
                <c:pt idx="31815">
                  <c:v>1233.81</c:v>
                </c:pt>
                <c:pt idx="31816">
                  <c:v>1120.82</c:v>
                </c:pt>
                <c:pt idx="31817">
                  <c:v>1065.0999999999999</c:v>
                </c:pt>
                <c:pt idx="31818">
                  <c:v>1124.8499999999999</c:v>
                </c:pt>
                <c:pt idx="31819">
                  <c:v>1109.22</c:v>
                </c:pt>
                <c:pt idx="31820">
                  <c:v>1054.71</c:v>
                </c:pt>
                <c:pt idx="31821">
                  <c:v>993.52</c:v>
                </c:pt>
                <c:pt idx="31822">
                  <c:v>935.79</c:v>
                </c:pt>
                <c:pt idx="31823">
                  <c:v>872.51</c:v>
                </c:pt>
                <c:pt idx="31824">
                  <c:v>832.35</c:v>
                </c:pt>
                <c:pt idx="31825">
                  <c:v>813.28</c:v>
                </c:pt>
                <c:pt idx="31826">
                  <c:v>790.13</c:v>
                </c:pt>
                <c:pt idx="31827">
                  <c:v>777.36</c:v>
                </c:pt>
                <c:pt idx="31828">
                  <c:v>788.96</c:v>
                </c:pt>
                <c:pt idx="31829">
                  <c:v>826.33</c:v>
                </c:pt>
                <c:pt idx="31830">
                  <c:v>846.24</c:v>
                </c:pt>
                <c:pt idx="31831">
                  <c:v>1029.04</c:v>
                </c:pt>
                <c:pt idx="31832">
                  <c:v>1180.3499999999999</c:v>
                </c:pt>
                <c:pt idx="31833">
                  <c:v>1269.42</c:v>
                </c:pt>
                <c:pt idx="31834">
                  <c:v>1319.14</c:v>
                </c:pt>
                <c:pt idx="31835">
                  <c:v>1322.51</c:v>
                </c:pt>
                <c:pt idx="31836">
                  <c:v>1338.19</c:v>
                </c:pt>
                <c:pt idx="31837">
                  <c:v>1350.26</c:v>
                </c:pt>
                <c:pt idx="31838">
                  <c:v>1329.06</c:v>
                </c:pt>
                <c:pt idx="31839">
                  <c:v>1229.03</c:v>
                </c:pt>
                <c:pt idx="31840">
                  <c:v>1164.54</c:v>
                </c:pt>
                <c:pt idx="31841">
                  <c:v>1088.1199999999999</c:v>
                </c:pt>
                <c:pt idx="31842">
                  <c:v>1138</c:v>
                </c:pt>
                <c:pt idx="31843">
                  <c:v>1112.7</c:v>
                </c:pt>
                <c:pt idx="31844">
                  <c:v>1071.19</c:v>
                </c:pt>
                <c:pt idx="31845">
                  <c:v>1019.67</c:v>
                </c:pt>
                <c:pt idx="31846">
                  <c:v>944.57</c:v>
                </c:pt>
                <c:pt idx="31847">
                  <c:v>886.05</c:v>
                </c:pt>
                <c:pt idx="31848">
                  <c:v>844.33</c:v>
                </c:pt>
                <c:pt idx="31849">
                  <c:v>813.85</c:v>
                </c:pt>
                <c:pt idx="31850">
                  <c:v>787.93</c:v>
                </c:pt>
                <c:pt idx="31851">
                  <c:v>784.02</c:v>
                </c:pt>
                <c:pt idx="31852">
                  <c:v>786.62</c:v>
                </c:pt>
                <c:pt idx="31853">
                  <c:v>822.78</c:v>
                </c:pt>
                <c:pt idx="31854">
                  <c:v>848.05</c:v>
                </c:pt>
                <c:pt idx="31855">
                  <c:v>1038.43</c:v>
                </c:pt>
                <c:pt idx="31856">
                  <c:v>1193.6600000000001</c:v>
                </c:pt>
                <c:pt idx="31857">
                  <c:v>1282.3900000000001</c:v>
                </c:pt>
                <c:pt idx="31858">
                  <c:v>1320.94</c:v>
                </c:pt>
                <c:pt idx="31859">
                  <c:v>1321.4</c:v>
                </c:pt>
                <c:pt idx="31860">
                  <c:v>1316.41</c:v>
                </c:pt>
                <c:pt idx="31861">
                  <c:v>1316.03</c:v>
                </c:pt>
                <c:pt idx="31862">
                  <c:v>1300.1300000000001</c:v>
                </c:pt>
                <c:pt idx="31863">
                  <c:v>1234.3599999999999</c:v>
                </c:pt>
                <c:pt idx="31864">
                  <c:v>1162.01</c:v>
                </c:pt>
                <c:pt idx="31865">
                  <c:v>1059.1300000000001</c:v>
                </c:pt>
                <c:pt idx="31866">
                  <c:v>1084.75</c:v>
                </c:pt>
                <c:pt idx="31867">
                  <c:v>1061.07</c:v>
                </c:pt>
                <c:pt idx="31868">
                  <c:v>1015.89</c:v>
                </c:pt>
                <c:pt idx="31869">
                  <c:v>959.77</c:v>
                </c:pt>
                <c:pt idx="31870">
                  <c:v>897.05</c:v>
                </c:pt>
                <c:pt idx="31871">
                  <c:v>849.55</c:v>
                </c:pt>
                <c:pt idx="31872">
                  <c:v>804.4</c:v>
                </c:pt>
                <c:pt idx="31873">
                  <c:v>779.63</c:v>
                </c:pt>
                <c:pt idx="31874">
                  <c:v>756.8</c:v>
                </c:pt>
                <c:pt idx="31875">
                  <c:v>754.33</c:v>
                </c:pt>
                <c:pt idx="31876">
                  <c:v>761.07</c:v>
                </c:pt>
                <c:pt idx="31877">
                  <c:v>811.92</c:v>
                </c:pt>
                <c:pt idx="31878">
                  <c:v>818.22</c:v>
                </c:pt>
                <c:pt idx="31879">
                  <c:v>987.82</c:v>
                </c:pt>
                <c:pt idx="31880">
                  <c:v>1141.6099999999999</c:v>
                </c:pt>
                <c:pt idx="31881">
                  <c:v>1252.5899999999999</c:v>
                </c:pt>
                <c:pt idx="31882">
                  <c:v>1289.92</c:v>
                </c:pt>
                <c:pt idx="31883">
                  <c:v>1312.5</c:v>
                </c:pt>
                <c:pt idx="31884">
                  <c:v>1322.78</c:v>
                </c:pt>
                <c:pt idx="31885">
                  <c:v>1324.01</c:v>
                </c:pt>
                <c:pt idx="31886">
                  <c:v>1302.1300000000001</c:v>
                </c:pt>
                <c:pt idx="31887">
                  <c:v>1232.8900000000001</c:v>
                </c:pt>
                <c:pt idx="31888">
                  <c:v>1128.74</c:v>
                </c:pt>
                <c:pt idx="31889">
                  <c:v>1052.2</c:v>
                </c:pt>
                <c:pt idx="31890">
                  <c:v>1128.3900000000001</c:v>
                </c:pt>
                <c:pt idx="31891">
                  <c:v>1110.78</c:v>
                </c:pt>
                <c:pt idx="31892">
                  <c:v>1060.68</c:v>
                </c:pt>
                <c:pt idx="31893">
                  <c:v>999.47</c:v>
                </c:pt>
                <c:pt idx="31894">
                  <c:v>946.68</c:v>
                </c:pt>
                <c:pt idx="31895">
                  <c:v>905.09</c:v>
                </c:pt>
                <c:pt idx="31896">
                  <c:v>855.63</c:v>
                </c:pt>
                <c:pt idx="31897">
                  <c:v>828.46</c:v>
                </c:pt>
                <c:pt idx="31898">
                  <c:v>817.29</c:v>
                </c:pt>
                <c:pt idx="31899">
                  <c:v>796.11</c:v>
                </c:pt>
                <c:pt idx="31900">
                  <c:v>793.98</c:v>
                </c:pt>
                <c:pt idx="31901">
                  <c:v>804.38</c:v>
                </c:pt>
                <c:pt idx="31902">
                  <c:v>790.89</c:v>
                </c:pt>
                <c:pt idx="31903">
                  <c:v>904.88</c:v>
                </c:pt>
                <c:pt idx="31904">
                  <c:v>1034.81</c:v>
                </c:pt>
                <c:pt idx="31905">
                  <c:v>1078.53</c:v>
                </c:pt>
                <c:pt idx="31906">
                  <c:v>1122.77</c:v>
                </c:pt>
                <c:pt idx="31907">
                  <c:v>1118.6199999999999</c:v>
                </c:pt>
                <c:pt idx="31908">
                  <c:v>1082.5</c:v>
                </c:pt>
                <c:pt idx="31909">
                  <c:v>1059.47</c:v>
                </c:pt>
                <c:pt idx="31910">
                  <c:v>1035.04</c:v>
                </c:pt>
                <c:pt idx="31911">
                  <c:v>1026.81</c:v>
                </c:pt>
                <c:pt idx="31912">
                  <c:v>997.26</c:v>
                </c:pt>
                <c:pt idx="31913">
                  <c:v>1031.28</c:v>
                </c:pt>
                <c:pt idx="31914">
                  <c:v>1096.4000000000001</c:v>
                </c:pt>
                <c:pt idx="31915">
                  <c:v>1084.52</c:v>
                </c:pt>
                <c:pt idx="31916">
                  <c:v>1055.55</c:v>
                </c:pt>
                <c:pt idx="31917">
                  <c:v>1015.42</c:v>
                </c:pt>
                <c:pt idx="31918">
                  <c:v>962.23</c:v>
                </c:pt>
                <c:pt idx="31919">
                  <c:v>924.94</c:v>
                </c:pt>
                <c:pt idx="31920">
                  <c:v>896.46</c:v>
                </c:pt>
                <c:pt idx="31921">
                  <c:v>876.33</c:v>
                </c:pt>
                <c:pt idx="31922">
                  <c:v>848.52</c:v>
                </c:pt>
                <c:pt idx="31923">
                  <c:v>846.4</c:v>
                </c:pt>
                <c:pt idx="31924">
                  <c:v>807.84</c:v>
                </c:pt>
                <c:pt idx="31925">
                  <c:v>812.74</c:v>
                </c:pt>
                <c:pt idx="31926">
                  <c:v>785.18</c:v>
                </c:pt>
                <c:pt idx="31927">
                  <c:v>772.69</c:v>
                </c:pt>
                <c:pt idx="31928">
                  <c:v>847.58</c:v>
                </c:pt>
                <c:pt idx="31929">
                  <c:v>897.67</c:v>
                </c:pt>
                <c:pt idx="31930">
                  <c:v>954.82</c:v>
                </c:pt>
                <c:pt idx="31931">
                  <c:v>983.26</c:v>
                </c:pt>
                <c:pt idx="31932">
                  <c:v>994.1</c:v>
                </c:pt>
                <c:pt idx="31933">
                  <c:v>972.29</c:v>
                </c:pt>
                <c:pt idx="31934">
                  <c:v>973.39</c:v>
                </c:pt>
                <c:pt idx="31935">
                  <c:v>953.59</c:v>
                </c:pt>
                <c:pt idx="31936">
                  <c:v>939.7</c:v>
                </c:pt>
                <c:pt idx="31937">
                  <c:v>923.9</c:v>
                </c:pt>
                <c:pt idx="31938">
                  <c:v>1014.47</c:v>
                </c:pt>
                <c:pt idx="31939">
                  <c:v>1018.14</c:v>
                </c:pt>
                <c:pt idx="31940">
                  <c:v>1006.72</c:v>
                </c:pt>
                <c:pt idx="31941">
                  <c:v>972.65</c:v>
                </c:pt>
                <c:pt idx="31942">
                  <c:v>915.57</c:v>
                </c:pt>
                <c:pt idx="31943">
                  <c:v>851.23</c:v>
                </c:pt>
                <c:pt idx="31944">
                  <c:v>815.39</c:v>
                </c:pt>
                <c:pt idx="31945">
                  <c:v>764.3</c:v>
                </c:pt>
                <c:pt idx="31946">
                  <c:v>744.43</c:v>
                </c:pt>
                <c:pt idx="31947">
                  <c:v>738.21</c:v>
                </c:pt>
                <c:pt idx="31948">
                  <c:v>747.17</c:v>
                </c:pt>
                <c:pt idx="31949">
                  <c:v>799.14</c:v>
                </c:pt>
                <c:pt idx="31950">
                  <c:v>828.7</c:v>
                </c:pt>
                <c:pt idx="31951">
                  <c:v>1017.39</c:v>
                </c:pt>
                <c:pt idx="31952">
                  <c:v>1162.8</c:v>
                </c:pt>
                <c:pt idx="31953">
                  <c:v>1248.69</c:v>
                </c:pt>
                <c:pt idx="31954">
                  <c:v>1290.83</c:v>
                </c:pt>
                <c:pt idx="31955">
                  <c:v>1306.21</c:v>
                </c:pt>
                <c:pt idx="31956">
                  <c:v>1307.71</c:v>
                </c:pt>
                <c:pt idx="31957">
                  <c:v>1314.96</c:v>
                </c:pt>
                <c:pt idx="31958">
                  <c:v>1287.19</c:v>
                </c:pt>
                <c:pt idx="31959">
                  <c:v>1216.03</c:v>
                </c:pt>
                <c:pt idx="31960">
                  <c:v>1121.23</c:v>
                </c:pt>
                <c:pt idx="31961">
                  <c:v>1061.1400000000001</c:v>
                </c:pt>
                <c:pt idx="31962">
                  <c:v>1073.03</c:v>
                </c:pt>
                <c:pt idx="31963">
                  <c:v>1080.54</c:v>
                </c:pt>
                <c:pt idx="31964">
                  <c:v>1045.49</c:v>
                </c:pt>
                <c:pt idx="31965">
                  <c:v>993.37</c:v>
                </c:pt>
                <c:pt idx="31966">
                  <c:v>910.38</c:v>
                </c:pt>
                <c:pt idx="31967">
                  <c:v>857.99</c:v>
                </c:pt>
                <c:pt idx="31968">
                  <c:v>801.59</c:v>
                </c:pt>
                <c:pt idx="31969">
                  <c:v>781.58</c:v>
                </c:pt>
                <c:pt idx="31970">
                  <c:v>760.59</c:v>
                </c:pt>
                <c:pt idx="31971">
                  <c:v>754.88</c:v>
                </c:pt>
                <c:pt idx="31972">
                  <c:v>770.07</c:v>
                </c:pt>
                <c:pt idx="31973">
                  <c:v>810.58</c:v>
                </c:pt>
                <c:pt idx="31974">
                  <c:v>831.33</c:v>
                </c:pt>
                <c:pt idx="31975">
                  <c:v>992.44</c:v>
                </c:pt>
                <c:pt idx="31976">
                  <c:v>1128.7</c:v>
                </c:pt>
                <c:pt idx="31977">
                  <c:v>1210.29</c:v>
                </c:pt>
                <c:pt idx="31978">
                  <c:v>1265.8599999999999</c:v>
                </c:pt>
                <c:pt idx="31979">
                  <c:v>1252.18</c:v>
                </c:pt>
                <c:pt idx="31980">
                  <c:v>1245.76</c:v>
                </c:pt>
                <c:pt idx="31981">
                  <c:v>1291.17</c:v>
                </c:pt>
                <c:pt idx="31982">
                  <c:v>1266.1500000000001</c:v>
                </c:pt>
                <c:pt idx="31983">
                  <c:v>1216.02</c:v>
                </c:pt>
                <c:pt idx="31984">
                  <c:v>1135.8499999999999</c:v>
                </c:pt>
                <c:pt idx="31985">
                  <c:v>1079.51</c:v>
                </c:pt>
                <c:pt idx="31986">
                  <c:v>1129.2</c:v>
                </c:pt>
                <c:pt idx="31987">
                  <c:v>1107.03</c:v>
                </c:pt>
                <c:pt idx="31988">
                  <c:v>1074.57</c:v>
                </c:pt>
                <c:pt idx="31989">
                  <c:v>1022.77</c:v>
                </c:pt>
                <c:pt idx="31990">
                  <c:v>953.02</c:v>
                </c:pt>
                <c:pt idx="31991">
                  <c:v>880.4</c:v>
                </c:pt>
                <c:pt idx="31992">
                  <c:v>845.18</c:v>
                </c:pt>
                <c:pt idx="31993">
                  <c:v>796.37</c:v>
                </c:pt>
                <c:pt idx="31994">
                  <c:v>758.66</c:v>
                </c:pt>
                <c:pt idx="31995">
                  <c:v>750.48</c:v>
                </c:pt>
                <c:pt idx="31996">
                  <c:v>764.57</c:v>
                </c:pt>
                <c:pt idx="31997">
                  <c:v>805.76</c:v>
                </c:pt>
                <c:pt idx="31998">
                  <c:v>828.97</c:v>
                </c:pt>
                <c:pt idx="31999">
                  <c:v>1009.69</c:v>
                </c:pt>
                <c:pt idx="32000">
                  <c:v>1155.1300000000001</c:v>
                </c:pt>
                <c:pt idx="32001">
                  <c:v>1248.55</c:v>
                </c:pt>
                <c:pt idx="32002">
                  <c:v>1289.94</c:v>
                </c:pt>
                <c:pt idx="32003">
                  <c:v>1298.8900000000001</c:v>
                </c:pt>
                <c:pt idx="32004">
                  <c:v>1321.48</c:v>
                </c:pt>
                <c:pt idx="32005">
                  <c:v>1347.16</c:v>
                </c:pt>
                <c:pt idx="32006">
                  <c:v>1331.36</c:v>
                </c:pt>
                <c:pt idx="32007">
                  <c:v>1267.53</c:v>
                </c:pt>
                <c:pt idx="32008">
                  <c:v>1180.81</c:v>
                </c:pt>
                <c:pt idx="32009">
                  <c:v>1072.4000000000001</c:v>
                </c:pt>
                <c:pt idx="32010">
                  <c:v>1138</c:v>
                </c:pt>
                <c:pt idx="32011">
                  <c:v>1137.6500000000001</c:v>
                </c:pt>
                <c:pt idx="32012">
                  <c:v>1082.1600000000001</c:v>
                </c:pt>
                <c:pt idx="32013">
                  <c:v>1032.4000000000001</c:v>
                </c:pt>
                <c:pt idx="32014">
                  <c:v>949.25</c:v>
                </c:pt>
                <c:pt idx="32015">
                  <c:v>909.7</c:v>
                </c:pt>
                <c:pt idx="32016">
                  <c:v>859.12</c:v>
                </c:pt>
                <c:pt idx="32017">
                  <c:v>829.79</c:v>
                </c:pt>
                <c:pt idx="32018">
                  <c:v>807.55</c:v>
                </c:pt>
                <c:pt idx="32019">
                  <c:v>797.65</c:v>
                </c:pt>
                <c:pt idx="32020">
                  <c:v>788.04</c:v>
                </c:pt>
                <c:pt idx="32021">
                  <c:v>820.13</c:v>
                </c:pt>
                <c:pt idx="32022">
                  <c:v>839.11</c:v>
                </c:pt>
                <c:pt idx="32023">
                  <c:v>1019.14</c:v>
                </c:pt>
                <c:pt idx="32024">
                  <c:v>1171.3800000000001</c:v>
                </c:pt>
                <c:pt idx="32025">
                  <c:v>1269.55</c:v>
                </c:pt>
                <c:pt idx="32026">
                  <c:v>1328.6</c:v>
                </c:pt>
                <c:pt idx="32027">
                  <c:v>1334</c:v>
                </c:pt>
                <c:pt idx="32028">
                  <c:v>1335.66</c:v>
                </c:pt>
                <c:pt idx="32029">
                  <c:v>1331.78</c:v>
                </c:pt>
                <c:pt idx="32030">
                  <c:v>1295.3499999999999</c:v>
                </c:pt>
                <c:pt idx="32031">
                  <c:v>1254.25</c:v>
                </c:pt>
                <c:pt idx="32032">
                  <c:v>1170.55</c:v>
                </c:pt>
                <c:pt idx="32033">
                  <c:v>1087.0899999999999</c:v>
                </c:pt>
                <c:pt idx="32034">
                  <c:v>1155.02</c:v>
                </c:pt>
                <c:pt idx="32035">
                  <c:v>1127.3699999999999</c:v>
                </c:pt>
                <c:pt idx="32036">
                  <c:v>1091.3499999999999</c:v>
                </c:pt>
                <c:pt idx="32037">
                  <c:v>1036.07</c:v>
                </c:pt>
                <c:pt idx="32038">
                  <c:v>963.17</c:v>
                </c:pt>
                <c:pt idx="32039">
                  <c:v>902.42</c:v>
                </c:pt>
                <c:pt idx="32040">
                  <c:v>868</c:v>
                </c:pt>
                <c:pt idx="32041">
                  <c:v>833.73</c:v>
                </c:pt>
                <c:pt idx="32042">
                  <c:v>812.92</c:v>
                </c:pt>
                <c:pt idx="32043">
                  <c:v>803.3</c:v>
                </c:pt>
                <c:pt idx="32044">
                  <c:v>805.33</c:v>
                </c:pt>
                <c:pt idx="32045">
                  <c:v>838.31</c:v>
                </c:pt>
                <c:pt idx="32046">
                  <c:v>864.92</c:v>
                </c:pt>
                <c:pt idx="32047">
                  <c:v>1050.8800000000001</c:v>
                </c:pt>
                <c:pt idx="32048">
                  <c:v>1180.8499999999999</c:v>
                </c:pt>
                <c:pt idx="32049">
                  <c:v>1270.69</c:v>
                </c:pt>
                <c:pt idx="32050">
                  <c:v>1304.6199999999999</c:v>
                </c:pt>
                <c:pt idx="32051">
                  <c:v>1297.24</c:v>
                </c:pt>
                <c:pt idx="32052">
                  <c:v>1276.55</c:v>
                </c:pt>
                <c:pt idx="32053">
                  <c:v>1269.3599999999999</c:v>
                </c:pt>
                <c:pt idx="32054">
                  <c:v>1255.1300000000001</c:v>
                </c:pt>
                <c:pt idx="32055">
                  <c:v>1209.29</c:v>
                </c:pt>
                <c:pt idx="32056">
                  <c:v>1117.3</c:v>
                </c:pt>
                <c:pt idx="32057">
                  <c:v>1063.26</c:v>
                </c:pt>
                <c:pt idx="32058">
                  <c:v>1165.06</c:v>
                </c:pt>
                <c:pt idx="32059">
                  <c:v>1138.08</c:v>
                </c:pt>
                <c:pt idx="32060">
                  <c:v>1081.42</c:v>
                </c:pt>
                <c:pt idx="32061">
                  <c:v>1022.57</c:v>
                </c:pt>
                <c:pt idx="32062">
                  <c:v>941.03</c:v>
                </c:pt>
                <c:pt idx="32063">
                  <c:v>908.18</c:v>
                </c:pt>
                <c:pt idx="32064">
                  <c:v>870.61</c:v>
                </c:pt>
                <c:pt idx="32065">
                  <c:v>847.17</c:v>
                </c:pt>
                <c:pt idx="32066">
                  <c:v>824.6</c:v>
                </c:pt>
                <c:pt idx="32067">
                  <c:v>792.8</c:v>
                </c:pt>
                <c:pt idx="32068">
                  <c:v>785.02</c:v>
                </c:pt>
                <c:pt idx="32069">
                  <c:v>800.76</c:v>
                </c:pt>
                <c:pt idx="32070">
                  <c:v>800.54</c:v>
                </c:pt>
                <c:pt idx="32071">
                  <c:v>910.95</c:v>
                </c:pt>
                <c:pt idx="32072">
                  <c:v>1040.07</c:v>
                </c:pt>
                <c:pt idx="32073">
                  <c:v>1121.72</c:v>
                </c:pt>
                <c:pt idx="32074">
                  <c:v>1168.47</c:v>
                </c:pt>
                <c:pt idx="32075">
                  <c:v>1156.51</c:v>
                </c:pt>
                <c:pt idx="32076">
                  <c:v>1107.98</c:v>
                </c:pt>
                <c:pt idx="32077">
                  <c:v>1079.06</c:v>
                </c:pt>
                <c:pt idx="32078">
                  <c:v>1055.3900000000001</c:v>
                </c:pt>
                <c:pt idx="32079">
                  <c:v>1017.9</c:v>
                </c:pt>
                <c:pt idx="32080">
                  <c:v>983</c:v>
                </c:pt>
                <c:pt idx="32081">
                  <c:v>992.83</c:v>
                </c:pt>
                <c:pt idx="32082">
                  <c:v>1068.3699999999999</c:v>
                </c:pt>
                <c:pt idx="32083">
                  <c:v>1064.6300000000001</c:v>
                </c:pt>
                <c:pt idx="32084">
                  <c:v>1013.69</c:v>
                </c:pt>
                <c:pt idx="32085">
                  <c:v>970.44</c:v>
                </c:pt>
                <c:pt idx="32086">
                  <c:v>917.19</c:v>
                </c:pt>
                <c:pt idx="32087">
                  <c:v>873.04</c:v>
                </c:pt>
                <c:pt idx="32088">
                  <c:v>832.88</c:v>
                </c:pt>
                <c:pt idx="32089">
                  <c:v>818.86</c:v>
                </c:pt>
                <c:pt idx="32090">
                  <c:v>779.61</c:v>
                </c:pt>
                <c:pt idx="32091">
                  <c:v>762.42</c:v>
                </c:pt>
                <c:pt idx="32092">
                  <c:v>745.26</c:v>
                </c:pt>
                <c:pt idx="32093">
                  <c:v>764.91</c:v>
                </c:pt>
                <c:pt idx="32094">
                  <c:v>735.18</c:v>
                </c:pt>
                <c:pt idx="32095">
                  <c:v>764.32</c:v>
                </c:pt>
                <c:pt idx="32096">
                  <c:v>814.66</c:v>
                </c:pt>
                <c:pt idx="32097">
                  <c:v>866.97</c:v>
                </c:pt>
                <c:pt idx="32098">
                  <c:v>927.09</c:v>
                </c:pt>
                <c:pt idx="32099">
                  <c:v>938.21</c:v>
                </c:pt>
                <c:pt idx="32100">
                  <c:v>950.65</c:v>
                </c:pt>
                <c:pt idx="32101">
                  <c:v>947.41</c:v>
                </c:pt>
                <c:pt idx="32102">
                  <c:v>924.54</c:v>
                </c:pt>
                <c:pt idx="32103">
                  <c:v>914.87</c:v>
                </c:pt>
                <c:pt idx="32104">
                  <c:v>899.55</c:v>
                </c:pt>
                <c:pt idx="32105">
                  <c:v>918.77</c:v>
                </c:pt>
                <c:pt idx="32106">
                  <c:v>1012.75</c:v>
                </c:pt>
                <c:pt idx="32107">
                  <c:v>1013.79</c:v>
                </c:pt>
                <c:pt idx="32108">
                  <c:v>997.24</c:v>
                </c:pt>
                <c:pt idx="32109">
                  <c:v>969.82</c:v>
                </c:pt>
                <c:pt idx="32110">
                  <c:v>919.43</c:v>
                </c:pt>
                <c:pt idx="32111">
                  <c:v>868.75</c:v>
                </c:pt>
                <c:pt idx="32112">
                  <c:v>826.52</c:v>
                </c:pt>
                <c:pt idx="32113">
                  <c:v>798.18</c:v>
                </c:pt>
                <c:pt idx="32114">
                  <c:v>785.29</c:v>
                </c:pt>
                <c:pt idx="32115">
                  <c:v>773.98</c:v>
                </c:pt>
                <c:pt idx="32116">
                  <c:v>776.48</c:v>
                </c:pt>
                <c:pt idx="32117">
                  <c:v>783.27</c:v>
                </c:pt>
                <c:pt idx="32118">
                  <c:v>833.67</c:v>
                </c:pt>
                <c:pt idx="32119">
                  <c:v>1047.1600000000001</c:v>
                </c:pt>
                <c:pt idx="32120">
                  <c:v>1194.78</c:v>
                </c:pt>
                <c:pt idx="32121">
                  <c:v>1274.03</c:v>
                </c:pt>
                <c:pt idx="32122">
                  <c:v>1310.6600000000001</c:v>
                </c:pt>
                <c:pt idx="32123">
                  <c:v>1332.01</c:v>
                </c:pt>
                <c:pt idx="32124">
                  <c:v>1333.78</c:v>
                </c:pt>
                <c:pt idx="32125">
                  <c:v>1346.57</c:v>
                </c:pt>
                <c:pt idx="32126">
                  <c:v>1303.19</c:v>
                </c:pt>
                <c:pt idx="32127">
                  <c:v>1237.3699999999999</c:v>
                </c:pt>
                <c:pt idx="32128">
                  <c:v>1163.6500000000001</c:v>
                </c:pt>
                <c:pt idx="32129">
                  <c:v>1075.18</c:v>
                </c:pt>
                <c:pt idx="32130">
                  <c:v>1132.29</c:v>
                </c:pt>
                <c:pt idx="32131">
                  <c:v>1107.1500000000001</c:v>
                </c:pt>
                <c:pt idx="32132">
                  <c:v>1071.93</c:v>
                </c:pt>
                <c:pt idx="32133">
                  <c:v>1032.92</c:v>
                </c:pt>
                <c:pt idx="32134">
                  <c:v>954.56</c:v>
                </c:pt>
                <c:pt idx="32135">
                  <c:v>901.61</c:v>
                </c:pt>
                <c:pt idx="32136">
                  <c:v>862.24</c:v>
                </c:pt>
                <c:pt idx="32137">
                  <c:v>821.16</c:v>
                </c:pt>
                <c:pt idx="32138">
                  <c:v>802.28</c:v>
                </c:pt>
                <c:pt idx="32139">
                  <c:v>804.95</c:v>
                </c:pt>
                <c:pt idx="32140">
                  <c:v>805.45</c:v>
                </c:pt>
                <c:pt idx="32141">
                  <c:v>822.48</c:v>
                </c:pt>
                <c:pt idx="32142">
                  <c:v>858.88</c:v>
                </c:pt>
                <c:pt idx="32143">
                  <c:v>1049.1199999999999</c:v>
                </c:pt>
                <c:pt idx="32144">
                  <c:v>1180.79</c:v>
                </c:pt>
                <c:pt idx="32145">
                  <c:v>1270.6099999999999</c:v>
                </c:pt>
                <c:pt idx="32146">
                  <c:v>1311.58</c:v>
                </c:pt>
                <c:pt idx="32147">
                  <c:v>1320.15</c:v>
                </c:pt>
                <c:pt idx="32148">
                  <c:v>1318.78</c:v>
                </c:pt>
                <c:pt idx="32149">
                  <c:v>1333.4</c:v>
                </c:pt>
                <c:pt idx="32150">
                  <c:v>1310.5</c:v>
                </c:pt>
                <c:pt idx="32151">
                  <c:v>1246.0999999999999</c:v>
                </c:pt>
                <c:pt idx="32152">
                  <c:v>1177.6199999999999</c:v>
                </c:pt>
                <c:pt idx="32153">
                  <c:v>1087.56</c:v>
                </c:pt>
                <c:pt idx="32154">
                  <c:v>1163.94</c:v>
                </c:pt>
                <c:pt idx="32155">
                  <c:v>1123.75</c:v>
                </c:pt>
                <c:pt idx="32156">
                  <c:v>1083.02</c:v>
                </c:pt>
                <c:pt idx="32157">
                  <c:v>1037.19</c:v>
                </c:pt>
                <c:pt idx="32158">
                  <c:v>951.11</c:v>
                </c:pt>
                <c:pt idx="32159">
                  <c:v>899.34</c:v>
                </c:pt>
                <c:pt idx="32160">
                  <c:v>844.33</c:v>
                </c:pt>
                <c:pt idx="32161">
                  <c:v>823.6</c:v>
                </c:pt>
                <c:pt idx="32162">
                  <c:v>805.34</c:v>
                </c:pt>
                <c:pt idx="32163">
                  <c:v>799.57</c:v>
                </c:pt>
                <c:pt idx="32164">
                  <c:v>796.12</c:v>
                </c:pt>
                <c:pt idx="32165">
                  <c:v>813.84</c:v>
                </c:pt>
                <c:pt idx="32166">
                  <c:v>844.7</c:v>
                </c:pt>
                <c:pt idx="32167">
                  <c:v>1018.43</c:v>
                </c:pt>
                <c:pt idx="32168">
                  <c:v>1166.73</c:v>
                </c:pt>
                <c:pt idx="32169">
                  <c:v>1246.7</c:v>
                </c:pt>
                <c:pt idx="32170">
                  <c:v>1294.3</c:v>
                </c:pt>
                <c:pt idx="32171">
                  <c:v>1313.58</c:v>
                </c:pt>
                <c:pt idx="32172">
                  <c:v>1308.9000000000001</c:v>
                </c:pt>
                <c:pt idx="32173">
                  <c:v>1314.25</c:v>
                </c:pt>
                <c:pt idx="32174">
                  <c:v>1303.97</c:v>
                </c:pt>
                <c:pt idx="32175">
                  <c:v>1236.58</c:v>
                </c:pt>
                <c:pt idx="32176">
                  <c:v>1162.49</c:v>
                </c:pt>
                <c:pt idx="32177">
                  <c:v>1061.79</c:v>
                </c:pt>
                <c:pt idx="32178">
                  <c:v>1134.67</c:v>
                </c:pt>
                <c:pt idx="32179">
                  <c:v>1135.05</c:v>
                </c:pt>
                <c:pt idx="32180">
                  <c:v>1087.58</c:v>
                </c:pt>
                <c:pt idx="32181">
                  <c:v>1046.5999999999999</c:v>
                </c:pt>
                <c:pt idx="32182">
                  <c:v>977.27</c:v>
                </c:pt>
                <c:pt idx="32183">
                  <c:v>923.67</c:v>
                </c:pt>
                <c:pt idx="32184">
                  <c:v>879.11</c:v>
                </c:pt>
                <c:pt idx="32185">
                  <c:v>838.45</c:v>
                </c:pt>
                <c:pt idx="32186">
                  <c:v>829.98</c:v>
                </c:pt>
                <c:pt idx="32187">
                  <c:v>790.24</c:v>
                </c:pt>
                <c:pt idx="32188">
                  <c:v>787.32</c:v>
                </c:pt>
                <c:pt idx="32189">
                  <c:v>840.64</c:v>
                </c:pt>
                <c:pt idx="32190">
                  <c:v>854.77</c:v>
                </c:pt>
                <c:pt idx="32191">
                  <c:v>1034.06</c:v>
                </c:pt>
                <c:pt idx="32192">
                  <c:v>1134.53</c:v>
                </c:pt>
                <c:pt idx="32193">
                  <c:v>1217.5899999999999</c:v>
                </c:pt>
                <c:pt idx="32194">
                  <c:v>1241.3</c:v>
                </c:pt>
                <c:pt idx="32195">
                  <c:v>1255.19</c:v>
                </c:pt>
                <c:pt idx="32196">
                  <c:v>1256.83</c:v>
                </c:pt>
                <c:pt idx="32197">
                  <c:v>1270.93</c:v>
                </c:pt>
                <c:pt idx="32198">
                  <c:v>1221.21</c:v>
                </c:pt>
                <c:pt idx="32199">
                  <c:v>1173.82</c:v>
                </c:pt>
                <c:pt idx="32200">
                  <c:v>1109.07</c:v>
                </c:pt>
                <c:pt idx="32201">
                  <c:v>1036.94</c:v>
                </c:pt>
                <c:pt idx="32202">
                  <c:v>1115.8</c:v>
                </c:pt>
                <c:pt idx="32203">
                  <c:v>1121.7</c:v>
                </c:pt>
                <c:pt idx="32204">
                  <c:v>1082.44</c:v>
                </c:pt>
                <c:pt idx="32205">
                  <c:v>1019.18</c:v>
                </c:pt>
                <c:pt idx="32206">
                  <c:v>977.5</c:v>
                </c:pt>
                <c:pt idx="32207">
                  <c:v>918.08</c:v>
                </c:pt>
                <c:pt idx="32208">
                  <c:v>866.57</c:v>
                </c:pt>
                <c:pt idx="32209">
                  <c:v>839.16</c:v>
                </c:pt>
                <c:pt idx="32210">
                  <c:v>817.9</c:v>
                </c:pt>
                <c:pt idx="32211">
                  <c:v>788.12</c:v>
                </c:pt>
                <c:pt idx="32212">
                  <c:v>795.19</c:v>
                </c:pt>
                <c:pt idx="32213">
                  <c:v>814.26</c:v>
                </c:pt>
                <c:pt idx="32214">
                  <c:v>844.08</c:v>
                </c:pt>
                <c:pt idx="32215">
                  <c:v>1021.81</c:v>
                </c:pt>
                <c:pt idx="32216">
                  <c:v>1125.7</c:v>
                </c:pt>
                <c:pt idx="32217">
                  <c:v>1178.3699999999999</c:v>
                </c:pt>
                <c:pt idx="32218">
                  <c:v>1197.67</c:v>
                </c:pt>
                <c:pt idx="32219">
                  <c:v>1166.6300000000001</c:v>
                </c:pt>
                <c:pt idx="32220">
                  <c:v>1155.22</c:v>
                </c:pt>
                <c:pt idx="32221">
                  <c:v>1158.1300000000001</c:v>
                </c:pt>
                <c:pt idx="32222">
                  <c:v>1121.23</c:v>
                </c:pt>
                <c:pt idx="32223">
                  <c:v>1080.54</c:v>
                </c:pt>
                <c:pt idx="32224">
                  <c:v>1016.88</c:v>
                </c:pt>
                <c:pt idx="32225">
                  <c:v>981.59</c:v>
                </c:pt>
                <c:pt idx="32226">
                  <c:v>1046.3399999999999</c:v>
                </c:pt>
                <c:pt idx="32227">
                  <c:v>1016.56</c:v>
                </c:pt>
                <c:pt idx="32228">
                  <c:v>997.3</c:v>
                </c:pt>
                <c:pt idx="32229">
                  <c:v>961.47</c:v>
                </c:pt>
                <c:pt idx="32230">
                  <c:v>928.86</c:v>
                </c:pt>
                <c:pt idx="32231">
                  <c:v>866.59</c:v>
                </c:pt>
                <c:pt idx="32232">
                  <c:v>824.66</c:v>
                </c:pt>
                <c:pt idx="32233">
                  <c:v>799.86</c:v>
                </c:pt>
                <c:pt idx="32234">
                  <c:v>752.06</c:v>
                </c:pt>
                <c:pt idx="32235">
                  <c:v>744.84</c:v>
                </c:pt>
                <c:pt idx="32236">
                  <c:v>745.68</c:v>
                </c:pt>
                <c:pt idx="32237">
                  <c:v>760.7</c:v>
                </c:pt>
                <c:pt idx="32238">
                  <c:v>753.83</c:v>
                </c:pt>
                <c:pt idx="32239">
                  <c:v>840.83</c:v>
                </c:pt>
                <c:pt idx="32240">
                  <c:v>971.05</c:v>
                </c:pt>
                <c:pt idx="32241">
                  <c:v>1030.8800000000001</c:v>
                </c:pt>
                <c:pt idx="32242">
                  <c:v>1081.98</c:v>
                </c:pt>
                <c:pt idx="32243">
                  <c:v>1069.05</c:v>
                </c:pt>
                <c:pt idx="32244">
                  <c:v>1047.26</c:v>
                </c:pt>
                <c:pt idx="32245">
                  <c:v>1039.1600000000001</c:v>
                </c:pt>
                <c:pt idx="32246">
                  <c:v>1009.19</c:v>
                </c:pt>
                <c:pt idx="32247">
                  <c:v>999.88</c:v>
                </c:pt>
                <c:pt idx="32248">
                  <c:v>979.28</c:v>
                </c:pt>
                <c:pt idx="32249">
                  <c:v>974.75</c:v>
                </c:pt>
                <c:pt idx="32250">
                  <c:v>1062.33</c:v>
                </c:pt>
                <c:pt idx="32251">
                  <c:v>1041.58</c:v>
                </c:pt>
                <c:pt idx="32252">
                  <c:v>1006.37</c:v>
                </c:pt>
                <c:pt idx="32253">
                  <c:v>968.68</c:v>
                </c:pt>
                <c:pt idx="32254">
                  <c:v>934.43</c:v>
                </c:pt>
                <c:pt idx="32255">
                  <c:v>889.05</c:v>
                </c:pt>
                <c:pt idx="32256">
                  <c:v>851.34</c:v>
                </c:pt>
                <c:pt idx="32257">
                  <c:v>826.07</c:v>
                </c:pt>
                <c:pt idx="32258">
                  <c:v>801.26</c:v>
                </c:pt>
                <c:pt idx="32259">
                  <c:v>778.36</c:v>
                </c:pt>
                <c:pt idx="32260">
                  <c:v>773.18</c:v>
                </c:pt>
                <c:pt idx="32261">
                  <c:v>769.79</c:v>
                </c:pt>
                <c:pt idx="32262">
                  <c:v>749.93</c:v>
                </c:pt>
                <c:pt idx="32263">
                  <c:v>790.26</c:v>
                </c:pt>
                <c:pt idx="32264">
                  <c:v>835.97</c:v>
                </c:pt>
                <c:pt idx="32265">
                  <c:v>898.76</c:v>
                </c:pt>
                <c:pt idx="32266">
                  <c:v>955.29</c:v>
                </c:pt>
                <c:pt idx="32267">
                  <c:v>980.68</c:v>
                </c:pt>
                <c:pt idx="32268">
                  <c:v>983.6</c:v>
                </c:pt>
                <c:pt idx="32269">
                  <c:v>964.17</c:v>
                </c:pt>
                <c:pt idx="32270">
                  <c:v>959.11</c:v>
                </c:pt>
                <c:pt idx="32271">
                  <c:v>960.3</c:v>
                </c:pt>
                <c:pt idx="32272">
                  <c:v>946.73</c:v>
                </c:pt>
                <c:pt idx="32273">
                  <c:v>952.85</c:v>
                </c:pt>
                <c:pt idx="32274">
                  <c:v>1047.1199999999999</c:v>
                </c:pt>
                <c:pt idx="32275">
                  <c:v>1047.76</c:v>
                </c:pt>
                <c:pt idx="32276">
                  <c:v>1044.6199999999999</c:v>
                </c:pt>
                <c:pt idx="32277">
                  <c:v>1010.84</c:v>
                </c:pt>
                <c:pt idx="32278">
                  <c:v>950.78</c:v>
                </c:pt>
                <c:pt idx="32279">
                  <c:v>904.07</c:v>
                </c:pt>
                <c:pt idx="32280">
                  <c:v>861.18</c:v>
                </c:pt>
                <c:pt idx="32281">
                  <c:v>835.04</c:v>
                </c:pt>
                <c:pt idx="32282">
                  <c:v>816.91</c:v>
                </c:pt>
                <c:pt idx="32283">
                  <c:v>804.44</c:v>
                </c:pt>
                <c:pt idx="32284">
                  <c:v>812.51</c:v>
                </c:pt>
                <c:pt idx="32285">
                  <c:v>862.67</c:v>
                </c:pt>
                <c:pt idx="32286">
                  <c:v>879.64</c:v>
                </c:pt>
                <c:pt idx="32287">
                  <c:v>1082.19</c:v>
                </c:pt>
                <c:pt idx="32288">
                  <c:v>1207.69</c:v>
                </c:pt>
                <c:pt idx="32289">
                  <c:v>1299.6199999999999</c:v>
                </c:pt>
                <c:pt idx="32290">
                  <c:v>1343.68</c:v>
                </c:pt>
                <c:pt idx="32291">
                  <c:v>1331.9</c:v>
                </c:pt>
                <c:pt idx="32292">
                  <c:v>1334.6</c:v>
                </c:pt>
                <c:pt idx="32293">
                  <c:v>1332.44</c:v>
                </c:pt>
                <c:pt idx="32294">
                  <c:v>1306.56</c:v>
                </c:pt>
                <c:pt idx="32295">
                  <c:v>1268.32</c:v>
                </c:pt>
                <c:pt idx="32296">
                  <c:v>1196.95</c:v>
                </c:pt>
                <c:pt idx="32297">
                  <c:v>1106.21</c:v>
                </c:pt>
                <c:pt idx="32298">
                  <c:v>1171.3499999999999</c:v>
                </c:pt>
                <c:pt idx="32299">
                  <c:v>1141.71</c:v>
                </c:pt>
                <c:pt idx="32300">
                  <c:v>1143.5</c:v>
                </c:pt>
                <c:pt idx="32301">
                  <c:v>1070.8900000000001</c:v>
                </c:pt>
                <c:pt idx="32302">
                  <c:v>982.11</c:v>
                </c:pt>
                <c:pt idx="32303">
                  <c:v>930.12</c:v>
                </c:pt>
                <c:pt idx="32304">
                  <c:v>875.44</c:v>
                </c:pt>
                <c:pt idx="32305">
                  <c:v>846.45</c:v>
                </c:pt>
                <c:pt idx="32306">
                  <c:v>813.71</c:v>
                </c:pt>
                <c:pt idx="32307">
                  <c:v>808.97</c:v>
                </c:pt>
                <c:pt idx="32308">
                  <c:v>818.42</c:v>
                </c:pt>
                <c:pt idx="32309">
                  <c:v>863.92</c:v>
                </c:pt>
                <c:pt idx="32310">
                  <c:v>878.44</c:v>
                </c:pt>
                <c:pt idx="32311">
                  <c:v>1081.72</c:v>
                </c:pt>
                <c:pt idx="32312">
                  <c:v>1194.58</c:v>
                </c:pt>
                <c:pt idx="32313">
                  <c:v>1265.4100000000001</c:v>
                </c:pt>
                <c:pt idx="32314">
                  <c:v>1324.92</c:v>
                </c:pt>
                <c:pt idx="32315">
                  <c:v>1331.12</c:v>
                </c:pt>
                <c:pt idx="32316">
                  <c:v>1350.59</c:v>
                </c:pt>
                <c:pt idx="32317">
                  <c:v>1368.36</c:v>
                </c:pt>
                <c:pt idx="32318">
                  <c:v>1338.6</c:v>
                </c:pt>
                <c:pt idx="32319">
                  <c:v>1308.3699999999999</c:v>
                </c:pt>
                <c:pt idx="32320">
                  <c:v>1196.06</c:v>
                </c:pt>
                <c:pt idx="32321">
                  <c:v>1141.43</c:v>
                </c:pt>
                <c:pt idx="32322">
                  <c:v>1233.56</c:v>
                </c:pt>
                <c:pt idx="32323">
                  <c:v>1169.03</c:v>
                </c:pt>
                <c:pt idx="32324">
                  <c:v>1122.75</c:v>
                </c:pt>
                <c:pt idx="32325">
                  <c:v>1080.95</c:v>
                </c:pt>
                <c:pt idx="32326">
                  <c:v>1014.47</c:v>
                </c:pt>
                <c:pt idx="32327">
                  <c:v>941.51</c:v>
                </c:pt>
                <c:pt idx="32328">
                  <c:v>883.21</c:v>
                </c:pt>
                <c:pt idx="32329">
                  <c:v>854.58</c:v>
                </c:pt>
                <c:pt idx="32330">
                  <c:v>805.32</c:v>
                </c:pt>
                <c:pt idx="32331">
                  <c:v>801.01</c:v>
                </c:pt>
                <c:pt idx="32332">
                  <c:v>810.64</c:v>
                </c:pt>
                <c:pt idx="32333">
                  <c:v>846.65</c:v>
                </c:pt>
                <c:pt idx="32334">
                  <c:v>865.95</c:v>
                </c:pt>
                <c:pt idx="32335">
                  <c:v>1043.67</c:v>
                </c:pt>
                <c:pt idx="32336">
                  <c:v>1181.49</c:v>
                </c:pt>
                <c:pt idx="32337">
                  <c:v>1267.99</c:v>
                </c:pt>
                <c:pt idx="32338">
                  <c:v>1310.9</c:v>
                </c:pt>
                <c:pt idx="32339">
                  <c:v>1309.54</c:v>
                </c:pt>
                <c:pt idx="32340">
                  <c:v>1308.43</c:v>
                </c:pt>
                <c:pt idx="32341">
                  <c:v>1331.81</c:v>
                </c:pt>
                <c:pt idx="32342">
                  <c:v>1305.21</c:v>
                </c:pt>
                <c:pt idx="32343">
                  <c:v>1268.75</c:v>
                </c:pt>
                <c:pt idx="32344">
                  <c:v>1177.3800000000001</c:v>
                </c:pt>
                <c:pt idx="32345">
                  <c:v>1105.06</c:v>
                </c:pt>
                <c:pt idx="32346">
                  <c:v>1175.73</c:v>
                </c:pt>
                <c:pt idx="32347">
                  <c:v>1166.3399999999999</c:v>
                </c:pt>
                <c:pt idx="32348">
                  <c:v>1119.1400000000001</c:v>
                </c:pt>
                <c:pt idx="32349">
                  <c:v>1078.73</c:v>
                </c:pt>
                <c:pt idx="32350">
                  <c:v>1016.41</c:v>
                </c:pt>
                <c:pt idx="32351">
                  <c:v>949.34</c:v>
                </c:pt>
                <c:pt idx="32352">
                  <c:v>905.3</c:v>
                </c:pt>
                <c:pt idx="32353">
                  <c:v>876.19</c:v>
                </c:pt>
                <c:pt idx="32354">
                  <c:v>844.41</c:v>
                </c:pt>
                <c:pt idx="32355">
                  <c:v>838.79</c:v>
                </c:pt>
                <c:pt idx="32356">
                  <c:v>837.68</c:v>
                </c:pt>
                <c:pt idx="32357">
                  <c:v>854.23</c:v>
                </c:pt>
                <c:pt idx="32358">
                  <c:v>872.97</c:v>
                </c:pt>
                <c:pt idx="32359">
                  <c:v>1048.1400000000001</c:v>
                </c:pt>
                <c:pt idx="32360">
                  <c:v>1183.1400000000001</c:v>
                </c:pt>
                <c:pt idx="32361">
                  <c:v>1258.81</c:v>
                </c:pt>
                <c:pt idx="32362">
                  <c:v>1298.42</c:v>
                </c:pt>
                <c:pt idx="32363">
                  <c:v>1289.02</c:v>
                </c:pt>
                <c:pt idx="32364">
                  <c:v>1283.1600000000001</c:v>
                </c:pt>
                <c:pt idx="32365">
                  <c:v>1289.17</c:v>
                </c:pt>
                <c:pt idx="32366">
                  <c:v>1286.3499999999999</c:v>
                </c:pt>
                <c:pt idx="32367">
                  <c:v>1252.95</c:v>
                </c:pt>
                <c:pt idx="32368">
                  <c:v>1165.4100000000001</c:v>
                </c:pt>
                <c:pt idx="32369">
                  <c:v>1089.75</c:v>
                </c:pt>
                <c:pt idx="32370">
                  <c:v>1157.57</c:v>
                </c:pt>
                <c:pt idx="32371">
                  <c:v>1123.8</c:v>
                </c:pt>
                <c:pt idx="32372">
                  <c:v>1093.3</c:v>
                </c:pt>
                <c:pt idx="32373">
                  <c:v>1034</c:v>
                </c:pt>
                <c:pt idx="32374">
                  <c:v>968.11</c:v>
                </c:pt>
                <c:pt idx="32375">
                  <c:v>907.43</c:v>
                </c:pt>
                <c:pt idx="32376">
                  <c:v>846.36</c:v>
                </c:pt>
                <c:pt idx="32377">
                  <c:v>814.28</c:v>
                </c:pt>
                <c:pt idx="32378">
                  <c:v>799.66</c:v>
                </c:pt>
                <c:pt idx="32379">
                  <c:v>784.64</c:v>
                </c:pt>
                <c:pt idx="32380">
                  <c:v>782.78</c:v>
                </c:pt>
                <c:pt idx="32381">
                  <c:v>820.67</c:v>
                </c:pt>
                <c:pt idx="32382">
                  <c:v>825.45</c:v>
                </c:pt>
                <c:pt idx="32383">
                  <c:v>1018.08</c:v>
                </c:pt>
                <c:pt idx="32384">
                  <c:v>1190.28</c:v>
                </c:pt>
                <c:pt idx="32385">
                  <c:v>1274.07</c:v>
                </c:pt>
                <c:pt idx="32386">
                  <c:v>1327.32</c:v>
                </c:pt>
                <c:pt idx="32387">
                  <c:v>1383.05</c:v>
                </c:pt>
                <c:pt idx="32388">
                  <c:v>1332.38</c:v>
                </c:pt>
                <c:pt idx="32389">
                  <c:v>1345.8</c:v>
                </c:pt>
                <c:pt idx="32390">
                  <c:v>1341.02</c:v>
                </c:pt>
                <c:pt idx="32391">
                  <c:v>1276.04</c:v>
                </c:pt>
                <c:pt idx="32392">
                  <c:v>1170.69</c:v>
                </c:pt>
                <c:pt idx="32393">
                  <c:v>1068.33</c:v>
                </c:pt>
                <c:pt idx="32394">
                  <c:v>1129.68</c:v>
                </c:pt>
                <c:pt idx="32395">
                  <c:v>1114.06</c:v>
                </c:pt>
                <c:pt idx="32396">
                  <c:v>1078.69</c:v>
                </c:pt>
                <c:pt idx="32397">
                  <c:v>1049.8699999999999</c:v>
                </c:pt>
                <c:pt idx="32398">
                  <c:v>1010.54</c:v>
                </c:pt>
                <c:pt idx="32399">
                  <c:v>965.08</c:v>
                </c:pt>
                <c:pt idx="32400">
                  <c:v>915.45</c:v>
                </c:pt>
                <c:pt idx="32401">
                  <c:v>881.81</c:v>
                </c:pt>
                <c:pt idx="32402">
                  <c:v>848.64</c:v>
                </c:pt>
                <c:pt idx="32403">
                  <c:v>818.41</c:v>
                </c:pt>
                <c:pt idx="32404">
                  <c:v>815.32</c:v>
                </c:pt>
                <c:pt idx="32405">
                  <c:v>820.39</c:v>
                </c:pt>
                <c:pt idx="32406">
                  <c:v>806.42</c:v>
                </c:pt>
                <c:pt idx="32407">
                  <c:v>914.67</c:v>
                </c:pt>
                <c:pt idx="32408">
                  <c:v>1033.32</c:v>
                </c:pt>
                <c:pt idx="32409">
                  <c:v>1103.3800000000001</c:v>
                </c:pt>
                <c:pt idx="32410">
                  <c:v>1139.22</c:v>
                </c:pt>
                <c:pt idx="32411">
                  <c:v>1131.18</c:v>
                </c:pt>
                <c:pt idx="32412">
                  <c:v>1115.55</c:v>
                </c:pt>
                <c:pt idx="32413">
                  <c:v>1098.6300000000001</c:v>
                </c:pt>
                <c:pt idx="32414">
                  <c:v>1106.1500000000001</c:v>
                </c:pt>
                <c:pt idx="32415">
                  <c:v>1031.44</c:v>
                </c:pt>
                <c:pt idx="32416">
                  <c:v>976.71</c:v>
                </c:pt>
                <c:pt idx="32417">
                  <c:v>966.12</c:v>
                </c:pt>
                <c:pt idx="32418">
                  <c:v>1080.97</c:v>
                </c:pt>
                <c:pt idx="32419">
                  <c:v>1091.0899999999999</c:v>
                </c:pt>
                <c:pt idx="32420">
                  <c:v>1063.0999999999999</c:v>
                </c:pt>
                <c:pt idx="32421">
                  <c:v>1027.6199999999999</c:v>
                </c:pt>
                <c:pt idx="32422">
                  <c:v>985.11</c:v>
                </c:pt>
                <c:pt idx="32423">
                  <c:v>939.01</c:v>
                </c:pt>
                <c:pt idx="32424">
                  <c:v>885.88</c:v>
                </c:pt>
                <c:pt idx="32425">
                  <c:v>853.39</c:v>
                </c:pt>
                <c:pt idx="32426">
                  <c:v>822.87</c:v>
                </c:pt>
                <c:pt idx="32427">
                  <c:v>807.19</c:v>
                </c:pt>
                <c:pt idx="32428">
                  <c:v>800.99</c:v>
                </c:pt>
                <c:pt idx="32429">
                  <c:v>778.32</c:v>
                </c:pt>
                <c:pt idx="32430">
                  <c:v>742.17</c:v>
                </c:pt>
                <c:pt idx="32431">
                  <c:v>784.51</c:v>
                </c:pt>
                <c:pt idx="32432">
                  <c:v>854.21</c:v>
                </c:pt>
                <c:pt idx="32433">
                  <c:v>915.09</c:v>
                </c:pt>
                <c:pt idx="32434">
                  <c:v>971.5</c:v>
                </c:pt>
                <c:pt idx="32435">
                  <c:v>996.13</c:v>
                </c:pt>
                <c:pt idx="32436">
                  <c:v>996.14</c:v>
                </c:pt>
                <c:pt idx="32437">
                  <c:v>988.15</c:v>
                </c:pt>
                <c:pt idx="32438">
                  <c:v>958.52</c:v>
                </c:pt>
                <c:pt idx="32439">
                  <c:v>936.57</c:v>
                </c:pt>
                <c:pt idx="32440">
                  <c:v>923.5</c:v>
                </c:pt>
                <c:pt idx="32441">
                  <c:v>939.83</c:v>
                </c:pt>
                <c:pt idx="32442">
                  <c:v>1043.79</c:v>
                </c:pt>
                <c:pt idx="32443">
                  <c:v>1035.3599999999999</c:v>
                </c:pt>
                <c:pt idx="32444">
                  <c:v>1029.3399999999999</c:v>
                </c:pt>
                <c:pt idx="32445">
                  <c:v>1023.67</c:v>
                </c:pt>
                <c:pt idx="32446">
                  <c:v>957</c:v>
                </c:pt>
                <c:pt idx="32447">
                  <c:v>908.12</c:v>
                </c:pt>
                <c:pt idx="32448">
                  <c:v>873.21</c:v>
                </c:pt>
                <c:pt idx="32449">
                  <c:v>851.09</c:v>
                </c:pt>
                <c:pt idx="32450">
                  <c:v>829.16</c:v>
                </c:pt>
                <c:pt idx="32451">
                  <c:v>816.47</c:v>
                </c:pt>
                <c:pt idx="32452">
                  <c:v>823.68</c:v>
                </c:pt>
                <c:pt idx="32453">
                  <c:v>866.05</c:v>
                </c:pt>
                <c:pt idx="32454">
                  <c:v>889.16</c:v>
                </c:pt>
                <c:pt idx="32455">
                  <c:v>1088.28</c:v>
                </c:pt>
                <c:pt idx="32456">
                  <c:v>1214.31</c:v>
                </c:pt>
                <c:pt idx="32457">
                  <c:v>1265.96</c:v>
                </c:pt>
                <c:pt idx="32458">
                  <c:v>1345.2</c:v>
                </c:pt>
                <c:pt idx="32459">
                  <c:v>1335.24</c:v>
                </c:pt>
                <c:pt idx="32460">
                  <c:v>1323.07</c:v>
                </c:pt>
                <c:pt idx="32461">
                  <c:v>1319.45</c:v>
                </c:pt>
                <c:pt idx="32462">
                  <c:v>1315.34</c:v>
                </c:pt>
                <c:pt idx="32463">
                  <c:v>1276.3</c:v>
                </c:pt>
                <c:pt idx="32464">
                  <c:v>1188.5999999999999</c:v>
                </c:pt>
                <c:pt idx="32465">
                  <c:v>1126.5999999999999</c:v>
                </c:pt>
                <c:pt idx="32466">
                  <c:v>1188.1600000000001</c:v>
                </c:pt>
                <c:pt idx="32467">
                  <c:v>1162.0999999999999</c:v>
                </c:pt>
                <c:pt idx="32468">
                  <c:v>1118.6400000000001</c:v>
                </c:pt>
                <c:pt idx="32469">
                  <c:v>1032.27</c:v>
                </c:pt>
                <c:pt idx="32470">
                  <c:v>1004.61</c:v>
                </c:pt>
                <c:pt idx="32471">
                  <c:v>934.95</c:v>
                </c:pt>
                <c:pt idx="32472">
                  <c:v>896.85</c:v>
                </c:pt>
                <c:pt idx="32473">
                  <c:v>848.96</c:v>
                </c:pt>
                <c:pt idx="32474">
                  <c:v>822.25</c:v>
                </c:pt>
                <c:pt idx="32475">
                  <c:v>810.78</c:v>
                </c:pt>
                <c:pt idx="32476">
                  <c:v>818.26</c:v>
                </c:pt>
                <c:pt idx="32477">
                  <c:v>860.44</c:v>
                </c:pt>
                <c:pt idx="32478">
                  <c:v>871.78</c:v>
                </c:pt>
                <c:pt idx="32479">
                  <c:v>1059.8599999999999</c:v>
                </c:pt>
                <c:pt idx="32480">
                  <c:v>1216.43</c:v>
                </c:pt>
                <c:pt idx="32481">
                  <c:v>1299.92</c:v>
                </c:pt>
                <c:pt idx="32482">
                  <c:v>1346.78</c:v>
                </c:pt>
                <c:pt idx="32483">
                  <c:v>1349.52</c:v>
                </c:pt>
                <c:pt idx="32484">
                  <c:v>1351.82</c:v>
                </c:pt>
                <c:pt idx="32485">
                  <c:v>1378.36</c:v>
                </c:pt>
                <c:pt idx="32486">
                  <c:v>1359.39</c:v>
                </c:pt>
                <c:pt idx="32487">
                  <c:v>1303.0899999999999</c:v>
                </c:pt>
                <c:pt idx="32488">
                  <c:v>1210.8399999999999</c:v>
                </c:pt>
                <c:pt idx="32489">
                  <c:v>1126.98</c:v>
                </c:pt>
                <c:pt idx="32490">
                  <c:v>1131.33</c:v>
                </c:pt>
                <c:pt idx="32491">
                  <c:v>1088.73</c:v>
                </c:pt>
                <c:pt idx="32492">
                  <c:v>1067.47</c:v>
                </c:pt>
                <c:pt idx="32493">
                  <c:v>1006.91</c:v>
                </c:pt>
                <c:pt idx="32494">
                  <c:v>953.38</c:v>
                </c:pt>
                <c:pt idx="32495">
                  <c:v>901.64</c:v>
                </c:pt>
                <c:pt idx="32496">
                  <c:v>864.94</c:v>
                </c:pt>
                <c:pt idx="32497">
                  <c:v>827.94</c:v>
                </c:pt>
                <c:pt idx="32498">
                  <c:v>814.85</c:v>
                </c:pt>
                <c:pt idx="32499">
                  <c:v>810.73</c:v>
                </c:pt>
                <c:pt idx="32500">
                  <c:v>822.77</c:v>
                </c:pt>
                <c:pt idx="32501">
                  <c:v>857.65</c:v>
                </c:pt>
                <c:pt idx="32502">
                  <c:v>871.32</c:v>
                </c:pt>
                <c:pt idx="32503">
                  <c:v>1011.18</c:v>
                </c:pt>
                <c:pt idx="32504">
                  <c:v>1138.96</c:v>
                </c:pt>
                <c:pt idx="32505">
                  <c:v>1214.71</c:v>
                </c:pt>
                <c:pt idx="32506">
                  <c:v>1248.69</c:v>
                </c:pt>
                <c:pt idx="32507">
                  <c:v>1259.23</c:v>
                </c:pt>
                <c:pt idx="32508">
                  <c:v>1260.81</c:v>
                </c:pt>
                <c:pt idx="32509">
                  <c:v>1267.78</c:v>
                </c:pt>
                <c:pt idx="32510">
                  <c:v>1254.93</c:v>
                </c:pt>
                <c:pt idx="32511">
                  <c:v>1174.3</c:v>
                </c:pt>
                <c:pt idx="32512">
                  <c:v>1136.55</c:v>
                </c:pt>
                <c:pt idx="32513">
                  <c:v>1078.1199999999999</c:v>
                </c:pt>
                <c:pt idx="32514">
                  <c:v>1139.7</c:v>
                </c:pt>
                <c:pt idx="32515">
                  <c:v>1098.7</c:v>
                </c:pt>
                <c:pt idx="32516">
                  <c:v>1062.5999999999999</c:v>
                </c:pt>
                <c:pt idx="32517">
                  <c:v>1008.33</c:v>
                </c:pt>
                <c:pt idx="32518">
                  <c:v>950.5</c:v>
                </c:pt>
                <c:pt idx="32519">
                  <c:v>905.01</c:v>
                </c:pt>
                <c:pt idx="32520">
                  <c:v>867.8</c:v>
                </c:pt>
                <c:pt idx="32521">
                  <c:v>832.62</c:v>
                </c:pt>
                <c:pt idx="32522">
                  <c:v>815.94</c:v>
                </c:pt>
                <c:pt idx="32523">
                  <c:v>800.45</c:v>
                </c:pt>
                <c:pt idx="32524">
                  <c:v>801.32</c:v>
                </c:pt>
                <c:pt idx="32525">
                  <c:v>837.27</c:v>
                </c:pt>
                <c:pt idx="32526">
                  <c:v>860.78</c:v>
                </c:pt>
                <c:pt idx="32527">
                  <c:v>1023.28</c:v>
                </c:pt>
                <c:pt idx="32528">
                  <c:v>1157.68</c:v>
                </c:pt>
                <c:pt idx="32529">
                  <c:v>1237.1300000000001</c:v>
                </c:pt>
                <c:pt idx="32530">
                  <c:v>1294.95</c:v>
                </c:pt>
                <c:pt idx="32531">
                  <c:v>1283.26</c:v>
                </c:pt>
                <c:pt idx="32532">
                  <c:v>1284.82</c:v>
                </c:pt>
                <c:pt idx="32533">
                  <c:v>1314.35</c:v>
                </c:pt>
                <c:pt idx="32534">
                  <c:v>1310.87</c:v>
                </c:pt>
                <c:pt idx="32535">
                  <c:v>1251.3399999999999</c:v>
                </c:pt>
                <c:pt idx="32536">
                  <c:v>1168.1099999999999</c:v>
                </c:pt>
                <c:pt idx="32537">
                  <c:v>1093.02</c:v>
                </c:pt>
                <c:pt idx="32538">
                  <c:v>1162.81</c:v>
                </c:pt>
                <c:pt idx="32539">
                  <c:v>1130.6099999999999</c:v>
                </c:pt>
                <c:pt idx="32540">
                  <c:v>1087.76</c:v>
                </c:pt>
                <c:pt idx="32541">
                  <c:v>1029.8900000000001</c:v>
                </c:pt>
                <c:pt idx="32542">
                  <c:v>974.99</c:v>
                </c:pt>
                <c:pt idx="32543">
                  <c:v>910.67</c:v>
                </c:pt>
                <c:pt idx="32544">
                  <c:v>869.57</c:v>
                </c:pt>
                <c:pt idx="32545">
                  <c:v>842.48</c:v>
                </c:pt>
                <c:pt idx="32546">
                  <c:v>823.83</c:v>
                </c:pt>
                <c:pt idx="32547">
                  <c:v>813.99</c:v>
                </c:pt>
                <c:pt idx="32548">
                  <c:v>822.7</c:v>
                </c:pt>
                <c:pt idx="32549">
                  <c:v>851.7</c:v>
                </c:pt>
                <c:pt idx="32550">
                  <c:v>868.33</c:v>
                </c:pt>
                <c:pt idx="32551">
                  <c:v>1042.04</c:v>
                </c:pt>
                <c:pt idx="32552">
                  <c:v>1183.6400000000001</c:v>
                </c:pt>
                <c:pt idx="32553">
                  <c:v>1284.8399999999999</c:v>
                </c:pt>
                <c:pt idx="32554">
                  <c:v>1311.6</c:v>
                </c:pt>
                <c:pt idx="32555">
                  <c:v>1331.69</c:v>
                </c:pt>
                <c:pt idx="32556">
                  <c:v>1334.37</c:v>
                </c:pt>
                <c:pt idx="32557">
                  <c:v>1350.2</c:v>
                </c:pt>
                <c:pt idx="32558">
                  <c:v>1315.9</c:v>
                </c:pt>
                <c:pt idx="32559">
                  <c:v>1275.76</c:v>
                </c:pt>
                <c:pt idx="32560">
                  <c:v>1170.73</c:v>
                </c:pt>
                <c:pt idx="32561">
                  <c:v>1092.3599999999999</c:v>
                </c:pt>
                <c:pt idx="32562">
                  <c:v>1149.55</c:v>
                </c:pt>
                <c:pt idx="32563">
                  <c:v>1105.3</c:v>
                </c:pt>
                <c:pt idx="32564">
                  <c:v>1077.9100000000001</c:v>
                </c:pt>
                <c:pt idx="32565">
                  <c:v>1024.6199999999999</c:v>
                </c:pt>
                <c:pt idx="32566">
                  <c:v>962.43</c:v>
                </c:pt>
                <c:pt idx="32567">
                  <c:v>905.21</c:v>
                </c:pt>
                <c:pt idx="32568">
                  <c:v>862.78</c:v>
                </c:pt>
                <c:pt idx="32569">
                  <c:v>841.09</c:v>
                </c:pt>
                <c:pt idx="32570">
                  <c:v>822.47</c:v>
                </c:pt>
                <c:pt idx="32571">
                  <c:v>807.2</c:v>
                </c:pt>
                <c:pt idx="32572">
                  <c:v>796.83</c:v>
                </c:pt>
                <c:pt idx="32573">
                  <c:v>784.4</c:v>
                </c:pt>
                <c:pt idx="32574">
                  <c:v>787.89</c:v>
                </c:pt>
                <c:pt idx="32575">
                  <c:v>903.51</c:v>
                </c:pt>
                <c:pt idx="32576">
                  <c:v>1050.83</c:v>
                </c:pt>
                <c:pt idx="32577">
                  <c:v>1140.8399999999999</c:v>
                </c:pt>
                <c:pt idx="32578">
                  <c:v>1180.01</c:v>
                </c:pt>
                <c:pt idx="32579">
                  <c:v>1178.5999999999999</c:v>
                </c:pt>
                <c:pt idx="32580">
                  <c:v>1144.73</c:v>
                </c:pt>
                <c:pt idx="32581">
                  <c:v>1138.52</c:v>
                </c:pt>
                <c:pt idx="32582">
                  <c:v>1133.3900000000001</c:v>
                </c:pt>
                <c:pt idx="32583">
                  <c:v>1095.57</c:v>
                </c:pt>
                <c:pt idx="32584">
                  <c:v>1040.95</c:v>
                </c:pt>
                <c:pt idx="32585">
                  <c:v>1038.22</c:v>
                </c:pt>
                <c:pt idx="32586">
                  <c:v>1132.52</c:v>
                </c:pt>
                <c:pt idx="32587">
                  <c:v>1120.33</c:v>
                </c:pt>
                <c:pt idx="32588">
                  <c:v>1083.97</c:v>
                </c:pt>
                <c:pt idx="32589">
                  <c:v>1042.6099999999999</c:v>
                </c:pt>
                <c:pt idx="32590">
                  <c:v>1000.89</c:v>
                </c:pt>
                <c:pt idx="32591">
                  <c:v>945.58</c:v>
                </c:pt>
                <c:pt idx="32592">
                  <c:v>892.5</c:v>
                </c:pt>
                <c:pt idx="32593">
                  <c:v>865.73</c:v>
                </c:pt>
                <c:pt idx="32594">
                  <c:v>850.85</c:v>
                </c:pt>
                <c:pt idx="32595">
                  <c:v>836.53</c:v>
                </c:pt>
                <c:pt idx="32596">
                  <c:v>826.61</c:v>
                </c:pt>
                <c:pt idx="32597">
                  <c:v>816.48</c:v>
                </c:pt>
                <c:pt idx="32598">
                  <c:v>782.39</c:v>
                </c:pt>
                <c:pt idx="32599">
                  <c:v>828.94</c:v>
                </c:pt>
                <c:pt idx="32600">
                  <c:v>884.03</c:v>
                </c:pt>
                <c:pt idx="32601">
                  <c:v>931.77</c:v>
                </c:pt>
                <c:pt idx="32602">
                  <c:v>975.35</c:v>
                </c:pt>
                <c:pt idx="32603">
                  <c:v>970.38</c:v>
                </c:pt>
                <c:pt idx="32604">
                  <c:v>972.89</c:v>
                </c:pt>
                <c:pt idx="32605">
                  <c:v>972.1</c:v>
                </c:pt>
                <c:pt idx="32606">
                  <c:v>962.38</c:v>
                </c:pt>
                <c:pt idx="32607">
                  <c:v>940.89</c:v>
                </c:pt>
                <c:pt idx="32608">
                  <c:v>929.83</c:v>
                </c:pt>
                <c:pt idx="32609">
                  <c:v>945.69</c:v>
                </c:pt>
                <c:pt idx="32610">
                  <c:v>1047.6099999999999</c:v>
                </c:pt>
                <c:pt idx="32611">
                  <c:v>1037.8</c:v>
                </c:pt>
                <c:pt idx="32612">
                  <c:v>1006.28</c:v>
                </c:pt>
                <c:pt idx="32613">
                  <c:v>983.51</c:v>
                </c:pt>
                <c:pt idx="32614">
                  <c:v>931.95</c:v>
                </c:pt>
                <c:pt idx="32615">
                  <c:v>884.33</c:v>
                </c:pt>
                <c:pt idx="32616">
                  <c:v>851.59</c:v>
                </c:pt>
                <c:pt idx="32617">
                  <c:v>828.41</c:v>
                </c:pt>
                <c:pt idx="32618">
                  <c:v>818.76</c:v>
                </c:pt>
                <c:pt idx="32619">
                  <c:v>815.75</c:v>
                </c:pt>
                <c:pt idx="32620">
                  <c:v>824.78</c:v>
                </c:pt>
                <c:pt idx="32621">
                  <c:v>859.39</c:v>
                </c:pt>
                <c:pt idx="32622">
                  <c:v>884.67</c:v>
                </c:pt>
                <c:pt idx="32623">
                  <c:v>1070.21</c:v>
                </c:pt>
                <c:pt idx="32624">
                  <c:v>1220.1099999999999</c:v>
                </c:pt>
                <c:pt idx="32625">
                  <c:v>1325.65</c:v>
                </c:pt>
                <c:pt idx="32626">
                  <c:v>1369.39</c:v>
                </c:pt>
                <c:pt idx="32627">
                  <c:v>1371.44</c:v>
                </c:pt>
                <c:pt idx="32628">
                  <c:v>1377.9</c:v>
                </c:pt>
                <c:pt idx="32629">
                  <c:v>1389.74</c:v>
                </c:pt>
                <c:pt idx="32630">
                  <c:v>1377.54</c:v>
                </c:pt>
                <c:pt idx="32631">
                  <c:v>1311.95</c:v>
                </c:pt>
                <c:pt idx="32632">
                  <c:v>1222.2</c:v>
                </c:pt>
                <c:pt idx="32633">
                  <c:v>1144.8499999999999</c:v>
                </c:pt>
                <c:pt idx="32634">
                  <c:v>1208.18</c:v>
                </c:pt>
                <c:pt idx="32635">
                  <c:v>1174.56</c:v>
                </c:pt>
                <c:pt idx="32636">
                  <c:v>1137.0899999999999</c:v>
                </c:pt>
                <c:pt idx="32637">
                  <c:v>1081.99</c:v>
                </c:pt>
                <c:pt idx="32638">
                  <c:v>1016.88</c:v>
                </c:pt>
                <c:pt idx="32639">
                  <c:v>957.12</c:v>
                </c:pt>
                <c:pt idx="32640">
                  <c:v>919.65</c:v>
                </c:pt>
                <c:pt idx="32641">
                  <c:v>891.9</c:v>
                </c:pt>
                <c:pt idx="32642">
                  <c:v>863.56</c:v>
                </c:pt>
                <c:pt idx="32643">
                  <c:v>827.24</c:v>
                </c:pt>
                <c:pt idx="32644">
                  <c:v>835.09</c:v>
                </c:pt>
                <c:pt idx="32645">
                  <c:v>881.55</c:v>
                </c:pt>
                <c:pt idx="32646">
                  <c:v>898.96</c:v>
                </c:pt>
                <c:pt idx="32647">
                  <c:v>1108.94</c:v>
                </c:pt>
                <c:pt idx="32648">
                  <c:v>1268.1099999999999</c:v>
                </c:pt>
                <c:pt idx="32649">
                  <c:v>1347.45</c:v>
                </c:pt>
                <c:pt idx="32650">
                  <c:v>1371.12</c:v>
                </c:pt>
                <c:pt idx="32651">
                  <c:v>1382.69</c:v>
                </c:pt>
                <c:pt idx="32652">
                  <c:v>1401.46</c:v>
                </c:pt>
                <c:pt idx="32653">
                  <c:v>1384.5</c:v>
                </c:pt>
                <c:pt idx="32654">
                  <c:v>1382.19</c:v>
                </c:pt>
                <c:pt idx="32655">
                  <c:v>1299.6500000000001</c:v>
                </c:pt>
                <c:pt idx="32656">
                  <c:v>1177.72</c:v>
                </c:pt>
                <c:pt idx="32657">
                  <c:v>1153.74</c:v>
                </c:pt>
                <c:pt idx="32658">
                  <c:v>1218.8499999999999</c:v>
                </c:pt>
                <c:pt idx="32659">
                  <c:v>1194.6199999999999</c:v>
                </c:pt>
                <c:pt idx="32660">
                  <c:v>1158.1300000000001</c:v>
                </c:pt>
                <c:pt idx="32661">
                  <c:v>1103.06</c:v>
                </c:pt>
                <c:pt idx="32662">
                  <c:v>1023.38</c:v>
                </c:pt>
                <c:pt idx="32663">
                  <c:v>961.99</c:v>
                </c:pt>
                <c:pt idx="32664">
                  <c:v>915.35</c:v>
                </c:pt>
                <c:pt idx="32665">
                  <c:v>881.54</c:v>
                </c:pt>
                <c:pt idx="32666">
                  <c:v>860.04</c:v>
                </c:pt>
                <c:pt idx="32667">
                  <c:v>832.68</c:v>
                </c:pt>
                <c:pt idx="32668">
                  <c:v>853.34</c:v>
                </c:pt>
                <c:pt idx="32669">
                  <c:v>887.76</c:v>
                </c:pt>
                <c:pt idx="32670">
                  <c:v>894.28</c:v>
                </c:pt>
                <c:pt idx="32671">
                  <c:v>1082.6300000000001</c:v>
                </c:pt>
                <c:pt idx="32672">
                  <c:v>1237.82</c:v>
                </c:pt>
                <c:pt idx="32673">
                  <c:v>1301.9000000000001</c:v>
                </c:pt>
                <c:pt idx="32674">
                  <c:v>1347.4</c:v>
                </c:pt>
                <c:pt idx="32675">
                  <c:v>1365.83</c:v>
                </c:pt>
                <c:pt idx="32676">
                  <c:v>1369.69</c:v>
                </c:pt>
                <c:pt idx="32677">
                  <c:v>1358.32</c:v>
                </c:pt>
                <c:pt idx="32678">
                  <c:v>1298.21</c:v>
                </c:pt>
                <c:pt idx="32679">
                  <c:v>1249.1300000000001</c:v>
                </c:pt>
                <c:pt idx="32680">
                  <c:v>1137.3</c:v>
                </c:pt>
                <c:pt idx="32681">
                  <c:v>1081.33</c:v>
                </c:pt>
                <c:pt idx="32682">
                  <c:v>1112.22</c:v>
                </c:pt>
                <c:pt idx="32683">
                  <c:v>1071.42</c:v>
                </c:pt>
                <c:pt idx="32684">
                  <c:v>1015.6</c:v>
                </c:pt>
                <c:pt idx="32685">
                  <c:v>966.21</c:v>
                </c:pt>
                <c:pt idx="32686">
                  <c:v>902.9</c:v>
                </c:pt>
                <c:pt idx="32687">
                  <c:v>861.86</c:v>
                </c:pt>
                <c:pt idx="32688">
                  <c:v>818.66</c:v>
                </c:pt>
                <c:pt idx="32689">
                  <c:v>797.08</c:v>
                </c:pt>
                <c:pt idx="32690">
                  <c:v>780.2</c:v>
                </c:pt>
                <c:pt idx="32691">
                  <c:v>771.59</c:v>
                </c:pt>
                <c:pt idx="32692">
                  <c:v>786.12</c:v>
                </c:pt>
                <c:pt idx="32693">
                  <c:v>822</c:v>
                </c:pt>
                <c:pt idx="32694">
                  <c:v>836.51</c:v>
                </c:pt>
                <c:pt idx="32695">
                  <c:v>1024.21</c:v>
                </c:pt>
                <c:pt idx="32696">
                  <c:v>1149.3</c:v>
                </c:pt>
                <c:pt idx="32697">
                  <c:v>1215.22</c:v>
                </c:pt>
                <c:pt idx="32698">
                  <c:v>1247.96</c:v>
                </c:pt>
                <c:pt idx="32699">
                  <c:v>1239.24</c:v>
                </c:pt>
                <c:pt idx="32700">
                  <c:v>1230.55</c:v>
                </c:pt>
                <c:pt idx="32701">
                  <c:v>1257.08</c:v>
                </c:pt>
                <c:pt idx="32702">
                  <c:v>1243.6600000000001</c:v>
                </c:pt>
                <c:pt idx="32703">
                  <c:v>1198.8699999999999</c:v>
                </c:pt>
                <c:pt idx="32704">
                  <c:v>1131.1199999999999</c:v>
                </c:pt>
                <c:pt idx="32705">
                  <c:v>1094.3399999999999</c:v>
                </c:pt>
                <c:pt idx="32706">
                  <c:v>1152.23</c:v>
                </c:pt>
                <c:pt idx="32707">
                  <c:v>1115.3599999999999</c:v>
                </c:pt>
                <c:pt idx="32708">
                  <c:v>1071.6400000000001</c:v>
                </c:pt>
                <c:pt idx="32709">
                  <c:v>1023.98</c:v>
                </c:pt>
                <c:pt idx="32710">
                  <c:v>960.21</c:v>
                </c:pt>
                <c:pt idx="32711">
                  <c:v>869.46</c:v>
                </c:pt>
                <c:pt idx="32712">
                  <c:v>830.38</c:v>
                </c:pt>
                <c:pt idx="32713">
                  <c:v>823.75</c:v>
                </c:pt>
                <c:pt idx="32714">
                  <c:v>814.15</c:v>
                </c:pt>
                <c:pt idx="32715">
                  <c:v>807.53</c:v>
                </c:pt>
                <c:pt idx="32716">
                  <c:v>821.26</c:v>
                </c:pt>
                <c:pt idx="32717">
                  <c:v>850.3</c:v>
                </c:pt>
                <c:pt idx="32718">
                  <c:v>871.56</c:v>
                </c:pt>
                <c:pt idx="32719">
                  <c:v>1041.1300000000001</c:v>
                </c:pt>
                <c:pt idx="32720">
                  <c:v>1164.8699999999999</c:v>
                </c:pt>
                <c:pt idx="32721">
                  <c:v>1254.07</c:v>
                </c:pt>
                <c:pt idx="32722">
                  <c:v>1296.92</c:v>
                </c:pt>
                <c:pt idx="32723">
                  <c:v>1318.77</c:v>
                </c:pt>
                <c:pt idx="32724">
                  <c:v>1313.76</c:v>
                </c:pt>
                <c:pt idx="32725">
                  <c:v>1272.46</c:v>
                </c:pt>
                <c:pt idx="32726">
                  <c:v>1277.49</c:v>
                </c:pt>
                <c:pt idx="32727">
                  <c:v>1210.32</c:v>
                </c:pt>
                <c:pt idx="32728">
                  <c:v>1126.03</c:v>
                </c:pt>
                <c:pt idx="32729">
                  <c:v>1084.28</c:v>
                </c:pt>
                <c:pt idx="32730">
                  <c:v>1148.94</c:v>
                </c:pt>
                <c:pt idx="32731">
                  <c:v>1127.47</c:v>
                </c:pt>
                <c:pt idx="32732">
                  <c:v>1071.56</c:v>
                </c:pt>
                <c:pt idx="32733">
                  <c:v>999.79</c:v>
                </c:pt>
                <c:pt idx="32734">
                  <c:v>961.78</c:v>
                </c:pt>
                <c:pt idx="32735">
                  <c:v>916.86</c:v>
                </c:pt>
                <c:pt idx="32736">
                  <c:v>876.37</c:v>
                </c:pt>
                <c:pt idx="32737">
                  <c:v>854.46</c:v>
                </c:pt>
                <c:pt idx="32738">
                  <c:v>839.31</c:v>
                </c:pt>
                <c:pt idx="32739">
                  <c:v>815.14</c:v>
                </c:pt>
                <c:pt idx="32740">
                  <c:v>801.5</c:v>
                </c:pt>
                <c:pt idx="32741">
                  <c:v>825.03</c:v>
                </c:pt>
                <c:pt idx="32742">
                  <c:v>802.57</c:v>
                </c:pt>
                <c:pt idx="32743">
                  <c:v>909.25</c:v>
                </c:pt>
                <c:pt idx="32744">
                  <c:v>1018.43</c:v>
                </c:pt>
                <c:pt idx="32745">
                  <c:v>1103.71</c:v>
                </c:pt>
                <c:pt idx="32746">
                  <c:v>1127.57</c:v>
                </c:pt>
                <c:pt idx="32747">
                  <c:v>1116.06</c:v>
                </c:pt>
                <c:pt idx="32748">
                  <c:v>1080.55</c:v>
                </c:pt>
                <c:pt idx="32749">
                  <c:v>1052.83</c:v>
                </c:pt>
                <c:pt idx="32750">
                  <c:v>999.3</c:v>
                </c:pt>
                <c:pt idx="32751">
                  <c:v>908.97</c:v>
                </c:pt>
                <c:pt idx="32752">
                  <c:v>882.6</c:v>
                </c:pt>
                <c:pt idx="32753">
                  <c:v>988.52</c:v>
                </c:pt>
                <c:pt idx="32754">
                  <c:v>1034.27</c:v>
                </c:pt>
                <c:pt idx="32755">
                  <c:v>987.43</c:v>
                </c:pt>
                <c:pt idx="32756">
                  <c:v>956.66</c:v>
                </c:pt>
                <c:pt idx="32757">
                  <c:v>914.59</c:v>
                </c:pt>
                <c:pt idx="32758">
                  <c:v>882.17</c:v>
                </c:pt>
                <c:pt idx="32759">
                  <c:v>848.42</c:v>
                </c:pt>
                <c:pt idx="32760">
                  <c:v>811.12</c:v>
                </c:pt>
                <c:pt idx="32761">
                  <c:v>786.36</c:v>
                </c:pt>
                <c:pt idx="32762">
                  <c:v>769</c:v>
                </c:pt>
                <c:pt idx="32763">
                  <c:v>751.21</c:v>
                </c:pt>
                <c:pt idx="32764">
                  <c:v>749.55</c:v>
                </c:pt>
                <c:pt idx="32765">
                  <c:v>744.64</c:v>
                </c:pt>
                <c:pt idx="32766">
                  <c:v>722.71</c:v>
                </c:pt>
                <c:pt idx="32767">
                  <c:v>765.79</c:v>
                </c:pt>
                <c:pt idx="32768">
                  <c:v>809.27</c:v>
                </c:pt>
                <c:pt idx="32769">
                  <c:v>852.22</c:v>
                </c:pt>
                <c:pt idx="32770">
                  <c:v>893.38</c:v>
                </c:pt>
                <c:pt idx="32771">
                  <c:v>895.06</c:v>
                </c:pt>
                <c:pt idx="32772">
                  <c:v>884.32</c:v>
                </c:pt>
                <c:pt idx="32773">
                  <c:v>878.88</c:v>
                </c:pt>
                <c:pt idx="32774">
                  <c:v>858.94</c:v>
                </c:pt>
                <c:pt idx="32775">
                  <c:v>847.05</c:v>
                </c:pt>
                <c:pt idx="32776">
                  <c:v>832.54</c:v>
                </c:pt>
                <c:pt idx="32777">
                  <c:v>872.47</c:v>
                </c:pt>
                <c:pt idx="32778">
                  <c:v>944.32</c:v>
                </c:pt>
                <c:pt idx="32779">
                  <c:v>927.07</c:v>
                </c:pt>
                <c:pt idx="32780">
                  <c:v>898.95</c:v>
                </c:pt>
                <c:pt idx="32781">
                  <c:v>870.59</c:v>
                </c:pt>
                <c:pt idx="32782">
                  <c:v>812.11</c:v>
                </c:pt>
                <c:pt idx="32783">
                  <c:v>777.06</c:v>
                </c:pt>
                <c:pt idx="32784">
                  <c:v>741.73</c:v>
                </c:pt>
                <c:pt idx="32785">
                  <c:v>708.06</c:v>
                </c:pt>
                <c:pt idx="32786">
                  <c:v>700.95</c:v>
                </c:pt>
                <c:pt idx="32787">
                  <c:v>699.39</c:v>
                </c:pt>
                <c:pt idx="32788">
                  <c:v>711.87</c:v>
                </c:pt>
                <c:pt idx="32789">
                  <c:v>759.88</c:v>
                </c:pt>
                <c:pt idx="32790">
                  <c:v>790.76</c:v>
                </c:pt>
                <c:pt idx="32791">
                  <c:v>961.52</c:v>
                </c:pt>
                <c:pt idx="32792">
                  <c:v>1115.97</c:v>
                </c:pt>
                <c:pt idx="32793">
                  <c:v>1198.04</c:v>
                </c:pt>
                <c:pt idx="32794">
                  <c:v>1218.6500000000001</c:v>
                </c:pt>
                <c:pt idx="32795">
                  <c:v>1205.02</c:v>
                </c:pt>
                <c:pt idx="32796">
                  <c:v>1186.9000000000001</c:v>
                </c:pt>
                <c:pt idx="32797">
                  <c:v>1192.98</c:v>
                </c:pt>
                <c:pt idx="32798">
                  <c:v>1181.92</c:v>
                </c:pt>
                <c:pt idx="32799">
                  <c:v>1154.0999999999999</c:v>
                </c:pt>
                <c:pt idx="32800">
                  <c:v>1078.51</c:v>
                </c:pt>
                <c:pt idx="32801">
                  <c:v>1029.68</c:v>
                </c:pt>
                <c:pt idx="32802">
                  <c:v>1077.31</c:v>
                </c:pt>
                <c:pt idx="32803">
                  <c:v>1041.5</c:v>
                </c:pt>
                <c:pt idx="32804">
                  <c:v>981.32</c:v>
                </c:pt>
                <c:pt idx="32805">
                  <c:v>938.02</c:v>
                </c:pt>
                <c:pt idx="32806">
                  <c:v>867.54</c:v>
                </c:pt>
                <c:pt idx="32807">
                  <c:v>811.05</c:v>
                </c:pt>
                <c:pt idx="32808">
                  <c:v>779.2</c:v>
                </c:pt>
                <c:pt idx="32809">
                  <c:v>758.26</c:v>
                </c:pt>
                <c:pt idx="32810">
                  <c:v>748.58</c:v>
                </c:pt>
                <c:pt idx="32811">
                  <c:v>741.37</c:v>
                </c:pt>
                <c:pt idx="32812">
                  <c:v>753.85</c:v>
                </c:pt>
                <c:pt idx="32813">
                  <c:v>796.11</c:v>
                </c:pt>
                <c:pt idx="32814">
                  <c:v>824.92</c:v>
                </c:pt>
                <c:pt idx="32815">
                  <c:v>984.39</c:v>
                </c:pt>
                <c:pt idx="32816">
                  <c:v>1140.24</c:v>
                </c:pt>
                <c:pt idx="32817">
                  <c:v>1227.23</c:v>
                </c:pt>
                <c:pt idx="32818">
                  <c:v>1262.8699999999999</c:v>
                </c:pt>
                <c:pt idx="32819">
                  <c:v>1259.8699999999999</c:v>
                </c:pt>
                <c:pt idx="32820">
                  <c:v>1264.28</c:v>
                </c:pt>
                <c:pt idx="32821">
                  <c:v>1263.02</c:v>
                </c:pt>
                <c:pt idx="32822">
                  <c:v>1254.93</c:v>
                </c:pt>
                <c:pt idx="32823">
                  <c:v>1208.1300000000001</c:v>
                </c:pt>
                <c:pt idx="32824">
                  <c:v>1139.94</c:v>
                </c:pt>
                <c:pt idx="32825">
                  <c:v>1065.55</c:v>
                </c:pt>
                <c:pt idx="32826">
                  <c:v>1137.05</c:v>
                </c:pt>
                <c:pt idx="32827">
                  <c:v>1099.6199999999999</c:v>
                </c:pt>
                <c:pt idx="32828">
                  <c:v>1054.46</c:v>
                </c:pt>
                <c:pt idx="32829">
                  <c:v>993.17</c:v>
                </c:pt>
                <c:pt idx="32830">
                  <c:v>938.31</c:v>
                </c:pt>
                <c:pt idx="32831">
                  <c:v>863.43</c:v>
                </c:pt>
                <c:pt idx="32832">
                  <c:v>829.27</c:v>
                </c:pt>
                <c:pt idx="32833">
                  <c:v>798.7</c:v>
                </c:pt>
                <c:pt idx="32834">
                  <c:v>780.53</c:v>
                </c:pt>
                <c:pt idx="32835">
                  <c:v>767.08</c:v>
                </c:pt>
                <c:pt idx="32836">
                  <c:v>776.47</c:v>
                </c:pt>
                <c:pt idx="32837">
                  <c:v>795.42</c:v>
                </c:pt>
                <c:pt idx="32838">
                  <c:v>818.92</c:v>
                </c:pt>
                <c:pt idx="32839">
                  <c:v>1001.69</c:v>
                </c:pt>
                <c:pt idx="32840">
                  <c:v>1171.54</c:v>
                </c:pt>
                <c:pt idx="32841">
                  <c:v>1273.76</c:v>
                </c:pt>
                <c:pt idx="32842">
                  <c:v>1323.17</c:v>
                </c:pt>
                <c:pt idx="32843">
                  <c:v>1317.74</c:v>
                </c:pt>
                <c:pt idx="32844">
                  <c:v>1335.36</c:v>
                </c:pt>
                <c:pt idx="32845">
                  <c:v>1329.48</c:v>
                </c:pt>
                <c:pt idx="32846">
                  <c:v>1305.6600000000001</c:v>
                </c:pt>
                <c:pt idx="32847">
                  <c:v>1253.79</c:v>
                </c:pt>
                <c:pt idx="32848">
                  <c:v>1169.56</c:v>
                </c:pt>
                <c:pt idx="32849">
                  <c:v>1117.22</c:v>
                </c:pt>
                <c:pt idx="32850">
                  <c:v>1166.78</c:v>
                </c:pt>
                <c:pt idx="32851">
                  <c:v>1147.6500000000001</c:v>
                </c:pt>
                <c:pt idx="32852">
                  <c:v>1103.03</c:v>
                </c:pt>
                <c:pt idx="32853">
                  <c:v>1038.51</c:v>
                </c:pt>
                <c:pt idx="32854">
                  <c:v>983.06</c:v>
                </c:pt>
                <c:pt idx="32855">
                  <c:v>902.54</c:v>
                </c:pt>
                <c:pt idx="32856">
                  <c:v>860.97</c:v>
                </c:pt>
                <c:pt idx="32857">
                  <c:v>830.57</c:v>
                </c:pt>
                <c:pt idx="32858">
                  <c:v>821.37</c:v>
                </c:pt>
                <c:pt idx="32859">
                  <c:v>822.84</c:v>
                </c:pt>
                <c:pt idx="32860">
                  <c:v>828.3</c:v>
                </c:pt>
                <c:pt idx="32861">
                  <c:v>846.11</c:v>
                </c:pt>
                <c:pt idx="32862">
                  <c:v>854.01</c:v>
                </c:pt>
                <c:pt idx="32863">
                  <c:v>963.93</c:v>
                </c:pt>
                <c:pt idx="32864">
                  <c:v>1091.8</c:v>
                </c:pt>
                <c:pt idx="32865">
                  <c:v>1186.54</c:v>
                </c:pt>
                <c:pt idx="32866">
                  <c:v>1248.1300000000001</c:v>
                </c:pt>
                <c:pt idx="32867">
                  <c:v>1273.53</c:v>
                </c:pt>
                <c:pt idx="32868">
                  <c:v>1286.3800000000001</c:v>
                </c:pt>
                <c:pt idx="32869">
                  <c:v>1276.19</c:v>
                </c:pt>
                <c:pt idx="32870">
                  <c:v>1239.1099999999999</c:v>
                </c:pt>
                <c:pt idx="32871">
                  <c:v>1190.02</c:v>
                </c:pt>
                <c:pt idx="32872">
                  <c:v>1133.93</c:v>
                </c:pt>
                <c:pt idx="32873">
                  <c:v>1103.97</c:v>
                </c:pt>
                <c:pt idx="32874">
                  <c:v>1109.1500000000001</c:v>
                </c:pt>
                <c:pt idx="32875">
                  <c:v>1076.44</c:v>
                </c:pt>
                <c:pt idx="32876">
                  <c:v>1020.39</c:v>
                </c:pt>
                <c:pt idx="32877">
                  <c:v>963</c:v>
                </c:pt>
                <c:pt idx="32878">
                  <c:v>903.31</c:v>
                </c:pt>
                <c:pt idx="32879">
                  <c:v>864.02</c:v>
                </c:pt>
                <c:pt idx="32880">
                  <c:v>806.35</c:v>
                </c:pt>
                <c:pt idx="32881">
                  <c:v>782.09</c:v>
                </c:pt>
                <c:pt idx="32882">
                  <c:v>765.22</c:v>
                </c:pt>
                <c:pt idx="32883">
                  <c:v>758.81</c:v>
                </c:pt>
                <c:pt idx="32884">
                  <c:v>773.48</c:v>
                </c:pt>
                <c:pt idx="32885">
                  <c:v>809.14</c:v>
                </c:pt>
                <c:pt idx="32886">
                  <c:v>830.09</c:v>
                </c:pt>
                <c:pt idx="32887">
                  <c:v>1015.89</c:v>
                </c:pt>
                <c:pt idx="32888">
                  <c:v>1143.74</c:v>
                </c:pt>
                <c:pt idx="32889">
                  <c:v>1232.24</c:v>
                </c:pt>
                <c:pt idx="32890">
                  <c:v>1277.2</c:v>
                </c:pt>
                <c:pt idx="32891">
                  <c:v>1250.06</c:v>
                </c:pt>
                <c:pt idx="32892">
                  <c:v>1233.6600000000001</c:v>
                </c:pt>
                <c:pt idx="32893">
                  <c:v>1251.8800000000001</c:v>
                </c:pt>
                <c:pt idx="32894">
                  <c:v>1257.8599999999999</c:v>
                </c:pt>
                <c:pt idx="32895">
                  <c:v>1207.29</c:v>
                </c:pt>
                <c:pt idx="32896">
                  <c:v>1123.79</c:v>
                </c:pt>
                <c:pt idx="32897">
                  <c:v>1077.58</c:v>
                </c:pt>
                <c:pt idx="32898">
                  <c:v>1136.08</c:v>
                </c:pt>
                <c:pt idx="32899">
                  <c:v>1106.1300000000001</c:v>
                </c:pt>
                <c:pt idx="32900">
                  <c:v>1055.7</c:v>
                </c:pt>
                <c:pt idx="32901">
                  <c:v>1003.38</c:v>
                </c:pt>
                <c:pt idx="32902">
                  <c:v>943.87</c:v>
                </c:pt>
                <c:pt idx="32903">
                  <c:v>891.79</c:v>
                </c:pt>
                <c:pt idx="32904">
                  <c:v>830.24</c:v>
                </c:pt>
                <c:pt idx="32905">
                  <c:v>810.67</c:v>
                </c:pt>
                <c:pt idx="32906">
                  <c:v>794.47</c:v>
                </c:pt>
                <c:pt idx="32907">
                  <c:v>775.49</c:v>
                </c:pt>
                <c:pt idx="32908">
                  <c:v>771.74</c:v>
                </c:pt>
                <c:pt idx="32909">
                  <c:v>787.63</c:v>
                </c:pt>
                <c:pt idx="32910">
                  <c:v>790.32</c:v>
                </c:pt>
                <c:pt idx="32911">
                  <c:v>923.79</c:v>
                </c:pt>
                <c:pt idx="32912">
                  <c:v>1052.28</c:v>
                </c:pt>
                <c:pt idx="32913">
                  <c:v>1147.72</c:v>
                </c:pt>
                <c:pt idx="32914">
                  <c:v>1170.45</c:v>
                </c:pt>
                <c:pt idx="32915">
                  <c:v>1173.53</c:v>
                </c:pt>
                <c:pt idx="32916">
                  <c:v>1140.51</c:v>
                </c:pt>
                <c:pt idx="32917">
                  <c:v>1121.1500000000001</c:v>
                </c:pt>
                <c:pt idx="32918">
                  <c:v>1099.51</c:v>
                </c:pt>
                <c:pt idx="32919">
                  <c:v>1050.1500000000001</c:v>
                </c:pt>
                <c:pt idx="32920">
                  <c:v>1029.42</c:v>
                </c:pt>
                <c:pt idx="32921">
                  <c:v>1044.31</c:v>
                </c:pt>
                <c:pt idx="32922">
                  <c:v>1114.1300000000001</c:v>
                </c:pt>
                <c:pt idx="32923">
                  <c:v>1082.82</c:v>
                </c:pt>
                <c:pt idx="32924">
                  <c:v>1034.3699999999999</c:v>
                </c:pt>
                <c:pt idx="32925">
                  <c:v>1000.53</c:v>
                </c:pt>
                <c:pt idx="32926">
                  <c:v>956.13</c:v>
                </c:pt>
                <c:pt idx="32927">
                  <c:v>914.16</c:v>
                </c:pt>
                <c:pt idx="32928">
                  <c:v>879.19</c:v>
                </c:pt>
                <c:pt idx="32929">
                  <c:v>847.04</c:v>
                </c:pt>
                <c:pt idx="32930">
                  <c:v>811.8</c:v>
                </c:pt>
                <c:pt idx="32931">
                  <c:v>797.33</c:v>
                </c:pt>
                <c:pt idx="32932">
                  <c:v>791.9</c:v>
                </c:pt>
                <c:pt idx="32933">
                  <c:v>773.91</c:v>
                </c:pt>
                <c:pt idx="32934">
                  <c:v>762.61</c:v>
                </c:pt>
                <c:pt idx="32935">
                  <c:v>801.73</c:v>
                </c:pt>
                <c:pt idx="32936">
                  <c:v>847.37</c:v>
                </c:pt>
                <c:pt idx="32937">
                  <c:v>914.88</c:v>
                </c:pt>
                <c:pt idx="32938">
                  <c:v>969.33</c:v>
                </c:pt>
                <c:pt idx="32939">
                  <c:v>991.41</c:v>
                </c:pt>
                <c:pt idx="32940">
                  <c:v>1000.49</c:v>
                </c:pt>
                <c:pt idx="32941">
                  <c:v>995.67</c:v>
                </c:pt>
                <c:pt idx="32942">
                  <c:v>974.92</c:v>
                </c:pt>
                <c:pt idx="32943">
                  <c:v>937.66</c:v>
                </c:pt>
                <c:pt idx="32944">
                  <c:v>938.09</c:v>
                </c:pt>
                <c:pt idx="32945">
                  <c:v>957.94</c:v>
                </c:pt>
                <c:pt idx="32946">
                  <c:v>1037.69</c:v>
                </c:pt>
                <c:pt idx="32947">
                  <c:v>1007.94</c:v>
                </c:pt>
                <c:pt idx="32948">
                  <c:v>1005.88</c:v>
                </c:pt>
                <c:pt idx="32949">
                  <c:v>976.32</c:v>
                </c:pt>
                <c:pt idx="32950">
                  <c:v>915.64</c:v>
                </c:pt>
                <c:pt idx="32951">
                  <c:v>866.67</c:v>
                </c:pt>
                <c:pt idx="32952">
                  <c:v>820.53</c:v>
                </c:pt>
                <c:pt idx="32953">
                  <c:v>807.53</c:v>
                </c:pt>
                <c:pt idx="32954">
                  <c:v>789.24</c:v>
                </c:pt>
                <c:pt idx="32955">
                  <c:v>779</c:v>
                </c:pt>
                <c:pt idx="32956">
                  <c:v>793.32</c:v>
                </c:pt>
                <c:pt idx="32957">
                  <c:v>826.89</c:v>
                </c:pt>
                <c:pt idx="32958">
                  <c:v>857.07</c:v>
                </c:pt>
                <c:pt idx="32959">
                  <c:v>1057.05</c:v>
                </c:pt>
                <c:pt idx="32960">
                  <c:v>1214.49</c:v>
                </c:pt>
                <c:pt idx="32961">
                  <c:v>1309.94</c:v>
                </c:pt>
                <c:pt idx="32962">
                  <c:v>1353.93</c:v>
                </c:pt>
                <c:pt idx="32963">
                  <c:v>1364.12</c:v>
                </c:pt>
                <c:pt idx="32964">
                  <c:v>1376.35</c:v>
                </c:pt>
                <c:pt idx="32965">
                  <c:v>1342.98</c:v>
                </c:pt>
                <c:pt idx="32966">
                  <c:v>1290.1099999999999</c:v>
                </c:pt>
                <c:pt idx="32967">
                  <c:v>1224.05</c:v>
                </c:pt>
                <c:pt idx="32968">
                  <c:v>1152.04</c:v>
                </c:pt>
                <c:pt idx="32969">
                  <c:v>1117.01</c:v>
                </c:pt>
                <c:pt idx="32970">
                  <c:v>1147.8599999999999</c:v>
                </c:pt>
                <c:pt idx="32971">
                  <c:v>1118.17</c:v>
                </c:pt>
                <c:pt idx="32972">
                  <c:v>1059.1500000000001</c:v>
                </c:pt>
                <c:pt idx="32973">
                  <c:v>1005.53</c:v>
                </c:pt>
                <c:pt idx="32974">
                  <c:v>935.84</c:v>
                </c:pt>
                <c:pt idx="32975">
                  <c:v>874.55</c:v>
                </c:pt>
                <c:pt idx="32976">
                  <c:v>828.28</c:v>
                </c:pt>
                <c:pt idx="32977">
                  <c:v>804.99</c:v>
                </c:pt>
                <c:pt idx="32978">
                  <c:v>790.23</c:v>
                </c:pt>
                <c:pt idx="32979">
                  <c:v>772.21</c:v>
                </c:pt>
                <c:pt idx="32980">
                  <c:v>789.66</c:v>
                </c:pt>
                <c:pt idx="32981">
                  <c:v>841.74</c:v>
                </c:pt>
                <c:pt idx="32982">
                  <c:v>843.08</c:v>
                </c:pt>
                <c:pt idx="32983">
                  <c:v>1023.68</c:v>
                </c:pt>
                <c:pt idx="32984">
                  <c:v>1186.8599999999999</c:v>
                </c:pt>
                <c:pt idx="32985">
                  <c:v>1274.9000000000001</c:v>
                </c:pt>
                <c:pt idx="32986">
                  <c:v>1311.8</c:v>
                </c:pt>
                <c:pt idx="32987">
                  <c:v>1314.04</c:v>
                </c:pt>
                <c:pt idx="32988">
                  <c:v>1309.57</c:v>
                </c:pt>
                <c:pt idx="32989">
                  <c:v>1323.66</c:v>
                </c:pt>
                <c:pt idx="32990">
                  <c:v>1321.2</c:v>
                </c:pt>
                <c:pt idx="32991">
                  <c:v>1352.24</c:v>
                </c:pt>
                <c:pt idx="32992">
                  <c:v>1183.7</c:v>
                </c:pt>
                <c:pt idx="32993">
                  <c:v>1118.6600000000001</c:v>
                </c:pt>
                <c:pt idx="32994">
                  <c:v>1174.01</c:v>
                </c:pt>
                <c:pt idx="32995">
                  <c:v>1136.83</c:v>
                </c:pt>
                <c:pt idx="32996">
                  <c:v>1090.28</c:v>
                </c:pt>
                <c:pt idx="32997">
                  <c:v>1035.6199999999999</c:v>
                </c:pt>
                <c:pt idx="32998">
                  <c:v>965.88</c:v>
                </c:pt>
                <c:pt idx="32999">
                  <c:v>893.12</c:v>
                </c:pt>
                <c:pt idx="33000">
                  <c:v>853.61</c:v>
                </c:pt>
                <c:pt idx="33001">
                  <c:v>842.44</c:v>
                </c:pt>
                <c:pt idx="33002">
                  <c:v>804.36</c:v>
                </c:pt>
                <c:pt idx="33003">
                  <c:v>797.07</c:v>
                </c:pt>
                <c:pt idx="33004">
                  <c:v>802.42</c:v>
                </c:pt>
                <c:pt idx="33005">
                  <c:v>833.32</c:v>
                </c:pt>
                <c:pt idx="33006">
                  <c:v>849.64</c:v>
                </c:pt>
                <c:pt idx="33007">
                  <c:v>1027.68</c:v>
                </c:pt>
                <c:pt idx="33008">
                  <c:v>1172.4000000000001</c:v>
                </c:pt>
                <c:pt idx="33009">
                  <c:v>1235.5999999999999</c:v>
                </c:pt>
                <c:pt idx="33010">
                  <c:v>1245.9100000000001</c:v>
                </c:pt>
                <c:pt idx="33011">
                  <c:v>1230.51</c:v>
                </c:pt>
                <c:pt idx="33012">
                  <c:v>1232.56</c:v>
                </c:pt>
                <c:pt idx="33013">
                  <c:v>1245</c:v>
                </c:pt>
                <c:pt idx="33014">
                  <c:v>1244.5999999999999</c:v>
                </c:pt>
                <c:pt idx="33015">
                  <c:v>1191.8499999999999</c:v>
                </c:pt>
                <c:pt idx="33016">
                  <c:v>1115.98</c:v>
                </c:pt>
                <c:pt idx="33017">
                  <c:v>1071.33</c:v>
                </c:pt>
                <c:pt idx="33018">
                  <c:v>1127.6199999999999</c:v>
                </c:pt>
                <c:pt idx="33019">
                  <c:v>1079.4000000000001</c:v>
                </c:pt>
                <c:pt idx="33020">
                  <c:v>1029.6199999999999</c:v>
                </c:pt>
                <c:pt idx="33021">
                  <c:v>981.41</c:v>
                </c:pt>
                <c:pt idx="33022">
                  <c:v>927.22</c:v>
                </c:pt>
                <c:pt idx="33023">
                  <c:v>871.43</c:v>
                </c:pt>
                <c:pt idx="33024">
                  <c:v>818.6</c:v>
                </c:pt>
                <c:pt idx="33025">
                  <c:v>787.51</c:v>
                </c:pt>
                <c:pt idx="33026">
                  <c:v>769.92</c:v>
                </c:pt>
                <c:pt idx="33027">
                  <c:v>729.1</c:v>
                </c:pt>
                <c:pt idx="33028">
                  <c:v>762.62</c:v>
                </c:pt>
                <c:pt idx="33029">
                  <c:v>801.24</c:v>
                </c:pt>
                <c:pt idx="33030">
                  <c:v>827.67</c:v>
                </c:pt>
                <c:pt idx="33031">
                  <c:v>1011.87</c:v>
                </c:pt>
                <c:pt idx="33032">
                  <c:v>1171.28</c:v>
                </c:pt>
                <c:pt idx="33033">
                  <c:v>1257.2</c:v>
                </c:pt>
                <c:pt idx="33034">
                  <c:v>1306.73</c:v>
                </c:pt>
                <c:pt idx="33035">
                  <c:v>1295.8399999999999</c:v>
                </c:pt>
                <c:pt idx="33036">
                  <c:v>1257.67</c:v>
                </c:pt>
                <c:pt idx="33037">
                  <c:v>1251.28</c:v>
                </c:pt>
                <c:pt idx="33038">
                  <c:v>1241.82</c:v>
                </c:pt>
                <c:pt idx="33039">
                  <c:v>1210.02</c:v>
                </c:pt>
                <c:pt idx="33040">
                  <c:v>1142.33</c:v>
                </c:pt>
                <c:pt idx="33041">
                  <c:v>1106.81</c:v>
                </c:pt>
                <c:pt idx="33042">
                  <c:v>1141.46</c:v>
                </c:pt>
                <c:pt idx="33043">
                  <c:v>1097.01</c:v>
                </c:pt>
                <c:pt idx="33044">
                  <c:v>1064.52</c:v>
                </c:pt>
                <c:pt idx="33045">
                  <c:v>1018.16</c:v>
                </c:pt>
                <c:pt idx="33046">
                  <c:v>953.75</c:v>
                </c:pt>
                <c:pt idx="33047">
                  <c:v>892.6</c:v>
                </c:pt>
                <c:pt idx="33048">
                  <c:v>838.83</c:v>
                </c:pt>
                <c:pt idx="33049">
                  <c:v>812.34</c:v>
                </c:pt>
                <c:pt idx="33050">
                  <c:v>789.05</c:v>
                </c:pt>
                <c:pt idx="33051">
                  <c:v>787.46</c:v>
                </c:pt>
                <c:pt idx="33052">
                  <c:v>793.94</c:v>
                </c:pt>
                <c:pt idx="33053">
                  <c:v>828.24</c:v>
                </c:pt>
                <c:pt idx="33054">
                  <c:v>842.1</c:v>
                </c:pt>
                <c:pt idx="33055">
                  <c:v>1028.42</c:v>
                </c:pt>
                <c:pt idx="33056">
                  <c:v>1174.5</c:v>
                </c:pt>
                <c:pt idx="33057">
                  <c:v>1225.3599999999999</c:v>
                </c:pt>
                <c:pt idx="33058">
                  <c:v>1217.32</c:v>
                </c:pt>
                <c:pt idx="33059">
                  <c:v>1203.82</c:v>
                </c:pt>
                <c:pt idx="33060">
                  <c:v>1176.31</c:v>
                </c:pt>
                <c:pt idx="33061">
                  <c:v>1159.1300000000001</c:v>
                </c:pt>
                <c:pt idx="33062">
                  <c:v>1138.8399999999999</c:v>
                </c:pt>
                <c:pt idx="33063">
                  <c:v>1108.07</c:v>
                </c:pt>
                <c:pt idx="33064">
                  <c:v>1024.6400000000001</c:v>
                </c:pt>
                <c:pt idx="33065">
                  <c:v>1005.89</c:v>
                </c:pt>
                <c:pt idx="33066">
                  <c:v>1041.69</c:v>
                </c:pt>
                <c:pt idx="33067">
                  <c:v>1024.1300000000001</c:v>
                </c:pt>
                <c:pt idx="33068">
                  <c:v>960.32</c:v>
                </c:pt>
                <c:pt idx="33069">
                  <c:v>919.32</c:v>
                </c:pt>
                <c:pt idx="33070">
                  <c:v>854.83</c:v>
                </c:pt>
                <c:pt idx="33071">
                  <c:v>819.66</c:v>
                </c:pt>
                <c:pt idx="33072">
                  <c:v>786.37</c:v>
                </c:pt>
                <c:pt idx="33073">
                  <c:v>749.84</c:v>
                </c:pt>
                <c:pt idx="33074">
                  <c:v>737.57</c:v>
                </c:pt>
                <c:pt idx="33075">
                  <c:v>723.25</c:v>
                </c:pt>
                <c:pt idx="33076">
                  <c:v>726.71</c:v>
                </c:pt>
                <c:pt idx="33077">
                  <c:v>622.91</c:v>
                </c:pt>
                <c:pt idx="33078">
                  <c:v>734.72</c:v>
                </c:pt>
                <c:pt idx="33079">
                  <c:v>865.14</c:v>
                </c:pt>
                <c:pt idx="33080">
                  <c:v>984.68</c:v>
                </c:pt>
                <c:pt idx="33081">
                  <c:v>1060.9000000000001</c:v>
                </c:pt>
                <c:pt idx="33082">
                  <c:v>1122.18</c:v>
                </c:pt>
                <c:pt idx="33083">
                  <c:v>1119.9100000000001</c:v>
                </c:pt>
                <c:pt idx="33084">
                  <c:v>1094.6099999999999</c:v>
                </c:pt>
                <c:pt idx="33085">
                  <c:v>1076.74</c:v>
                </c:pt>
                <c:pt idx="33086">
                  <c:v>1033.1500000000001</c:v>
                </c:pt>
                <c:pt idx="33087">
                  <c:v>1001.03</c:v>
                </c:pt>
                <c:pt idx="33088">
                  <c:v>985.8</c:v>
                </c:pt>
                <c:pt idx="33089">
                  <c:v>997.04</c:v>
                </c:pt>
                <c:pt idx="33090">
                  <c:v>1074.44</c:v>
                </c:pt>
                <c:pt idx="33091">
                  <c:v>1048.04</c:v>
                </c:pt>
                <c:pt idx="33092">
                  <c:v>1005.97</c:v>
                </c:pt>
                <c:pt idx="33093">
                  <c:v>982.73</c:v>
                </c:pt>
                <c:pt idx="33094">
                  <c:v>921.24</c:v>
                </c:pt>
                <c:pt idx="33095">
                  <c:v>883.19</c:v>
                </c:pt>
                <c:pt idx="33096">
                  <c:v>886.92</c:v>
                </c:pt>
                <c:pt idx="33097">
                  <c:v>850.81</c:v>
                </c:pt>
                <c:pt idx="33098">
                  <c:v>782.68</c:v>
                </c:pt>
                <c:pt idx="33099">
                  <c:v>766.38</c:v>
                </c:pt>
                <c:pt idx="33100">
                  <c:v>749.05</c:v>
                </c:pt>
                <c:pt idx="33101">
                  <c:v>736.3</c:v>
                </c:pt>
                <c:pt idx="33102">
                  <c:v>713.68</c:v>
                </c:pt>
                <c:pt idx="33103">
                  <c:v>772.57</c:v>
                </c:pt>
                <c:pt idx="33104">
                  <c:v>824.75</c:v>
                </c:pt>
                <c:pt idx="33105">
                  <c:v>886.03</c:v>
                </c:pt>
                <c:pt idx="33106">
                  <c:v>930.7</c:v>
                </c:pt>
                <c:pt idx="33107">
                  <c:v>935.56</c:v>
                </c:pt>
                <c:pt idx="33108">
                  <c:v>906.56</c:v>
                </c:pt>
                <c:pt idx="33109">
                  <c:v>879.24</c:v>
                </c:pt>
                <c:pt idx="33110">
                  <c:v>847</c:v>
                </c:pt>
                <c:pt idx="33111">
                  <c:v>838.47</c:v>
                </c:pt>
                <c:pt idx="33112">
                  <c:v>827.27</c:v>
                </c:pt>
                <c:pt idx="33113">
                  <c:v>853.87</c:v>
                </c:pt>
                <c:pt idx="33114">
                  <c:v>939.81</c:v>
                </c:pt>
                <c:pt idx="33115">
                  <c:v>931.76</c:v>
                </c:pt>
                <c:pt idx="33116">
                  <c:v>916.33</c:v>
                </c:pt>
                <c:pt idx="33117">
                  <c:v>870.59</c:v>
                </c:pt>
                <c:pt idx="33118">
                  <c:v>816.05</c:v>
                </c:pt>
                <c:pt idx="33119">
                  <c:v>771.88</c:v>
                </c:pt>
                <c:pt idx="33120">
                  <c:v>730.23</c:v>
                </c:pt>
                <c:pt idx="33121">
                  <c:v>719.54</c:v>
                </c:pt>
                <c:pt idx="33122">
                  <c:v>723.53</c:v>
                </c:pt>
                <c:pt idx="33123">
                  <c:v>718.66</c:v>
                </c:pt>
                <c:pt idx="33124">
                  <c:v>734.33</c:v>
                </c:pt>
                <c:pt idx="33125">
                  <c:v>779.68</c:v>
                </c:pt>
                <c:pt idx="33126">
                  <c:v>807.31</c:v>
                </c:pt>
                <c:pt idx="33127">
                  <c:v>984.5</c:v>
                </c:pt>
                <c:pt idx="33128">
                  <c:v>1108.03</c:v>
                </c:pt>
                <c:pt idx="33129">
                  <c:v>1203.56</c:v>
                </c:pt>
                <c:pt idx="33130">
                  <c:v>1261.98</c:v>
                </c:pt>
                <c:pt idx="33131">
                  <c:v>1261.3</c:v>
                </c:pt>
                <c:pt idx="33132">
                  <c:v>1248.8900000000001</c:v>
                </c:pt>
                <c:pt idx="33133">
                  <c:v>1265.25</c:v>
                </c:pt>
                <c:pt idx="33134">
                  <c:v>1246.96</c:v>
                </c:pt>
                <c:pt idx="33135">
                  <c:v>1207.8800000000001</c:v>
                </c:pt>
                <c:pt idx="33136">
                  <c:v>1124.01</c:v>
                </c:pt>
                <c:pt idx="33137">
                  <c:v>1079.27</c:v>
                </c:pt>
                <c:pt idx="33138">
                  <c:v>1138.46</c:v>
                </c:pt>
                <c:pt idx="33139">
                  <c:v>1113.43</c:v>
                </c:pt>
                <c:pt idx="33140">
                  <c:v>1067.6199999999999</c:v>
                </c:pt>
                <c:pt idx="33141">
                  <c:v>1000.35</c:v>
                </c:pt>
                <c:pt idx="33142">
                  <c:v>931.45</c:v>
                </c:pt>
                <c:pt idx="33143">
                  <c:v>879.09</c:v>
                </c:pt>
                <c:pt idx="33144">
                  <c:v>832.49</c:v>
                </c:pt>
                <c:pt idx="33145">
                  <c:v>802.55</c:v>
                </c:pt>
                <c:pt idx="33146">
                  <c:v>772.07</c:v>
                </c:pt>
                <c:pt idx="33147">
                  <c:v>750.12</c:v>
                </c:pt>
                <c:pt idx="33148">
                  <c:v>758.17</c:v>
                </c:pt>
                <c:pt idx="33149">
                  <c:v>799.56</c:v>
                </c:pt>
                <c:pt idx="33150">
                  <c:v>825.7</c:v>
                </c:pt>
                <c:pt idx="33151">
                  <c:v>976.85</c:v>
                </c:pt>
                <c:pt idx="33152">
                  <c:v>1109.33</c:v>
                </c:pt>
                <c:pt idx="33153">
                  <c:v>1161.94</c:v>
                </c:pt>
                <c:pt idx="33154">
                  <c:v>1191.8699999999999</c:v>
                </c:pt>
                <c:pt idx="33155">
                  <c:v>1192.55</c:v>
                </c:pt>
                <c:pt idx="33156">
                  <c:v>1201.74</c:v>
                </c:pt>
                <c:pt idx="33157">
                  <c:v>1218.2</c:v>
                </c:pt>
                <c:pt idx="33158">
                  <c:v>1217.98</c:v>
                </c:pt>
                <c:pt idx="33159">
                  <c:v>1173.74</c:v>
                </c:pt>
                <c:pt idx="33160">
                  <c:v>1102.8</c:v>
                </c:pt>
                <c:pt idx="33161">
                  <c:v>1080.33</c:v>
                </c:pt>
                <c:pt idx="33162">
                  <c:v>1101.96</c:v>
                </c:pt>
                <c:pt idx="33163">
                  <c:v>1069.9100000000001</c:v>
                </c:pt>
                <c:pt idx="33164">
                  <c:v>1014.09</c:v>
                </c:pt>
                <c:pt idx="33165">
                  <c:v>978.06</c:v>
                </c:pt>
                <c:pt idx="33166">
                  <c:v>923.01</c:v>
                </c:pt>
                <c:pt idx="33167">
                  <c:v>864.25</c:v>
                </c:pt>
                <c:pt idx="33168">
                  <c:v>814.97</c:v>
                </c:pt>
                <c:pt idx="33169">
                  <c:v>779.48</c:v>
                </c:pt>
                <c:pt idx="33170">
                  <c:v>756.26</c:v>
                </c:pt>
                <c:pt idx="33171">
                  <c:v>747.6</c:v>
                </c:pt>
                <c:pt idx="33172">
                  <c:v>757.76</c:v>
                </c:pt>
                <c:pt idx="33173">
                  <c:v>787.8</c:v>
                </c:pt>
                <c:pt idx="33174">
                  <c:v>809.39</c:v>
                </c:pt>
                <c:pt idx="33175">
                  <c:v>988.28</c:v>
                </c:pt>
                <c:pt idx="33176">
                  <c:v>1127.3599999999999</c:v>
                </c:pt>
                <c:pt idx="33177">
                  <c:v>1219.43</c:v>
                </c:pt>
                <c:pt idx="33178">
                  <c:v>1226.23</c:v>
                </c:pt>
                <c:pt idx="33179">
                  <c:v>1255.31</c:v>
                </c:pt>
                <c:pt idx="33180">
                  <c:v>1252.17</c:v>
                </c:pt>
                <c:pt idx="33181">
                  <c:v>1278.21</c:v>
                </c:pt>
                <c:pt idx="33182">
                  <c:v>1279.3599999999999</c:v>
                </c:pt>
                <c:pt idx="33183">
                  <c:v>1235.8399999999999</c:v>
                </c:pt>
                <c:pt idx="33184">
                  <c:v>1149.06</c:v>
                </c:pt>
                <c:pt idx="33185">
                  <c:v>1117.8599999999999</c:v>
                </c:pt>
                <c:pt idx="33186">
                  <c:v>1125.27</c:v>
                </c:pt>
                <c:pt idx="33187">
                  <c:v>1089</c:v>
                </c:pt>
                <c:pt idx="33188">
                  <c:v>1045.45</c:v>
                </c:pt>
                <c:pt idx="33189">
                  <c:v>1003.34</c:v>
                </c:pt>
                <c:pt idx="33190">
                  <c:v>917.43</c:v>
                </c:pt>
                <c:pt idx="33191">
                  <c:v>870.62</c:v>
                </c:pt>
                <c:pt idx="33192">
                  <c:v>817.06</c:v>
                </c:pt>
                <c:pt idx="33193">
                  <c:v>782.19</c:v>
                </c:pt>
                <c:pt idx="33194">
                  <c:v>761.72</c:v>
                </c:pt>
                <c:pt idx="33195">
                  <c:v>751.19</c:v>
                </c:pt>
                <c:pt idx="33196">
                  <c:v>765.18</c:v>
                </c:pt>
                <c:pt idx="33197">
                  <c:v>794.47</c:v>
                </c:pt>
                <c:pt idx="33198">
                  <c:v>805.85</c:v>
                </c:pt>
                <c:pt idx="33199">
                  <c:v>967.88</c:v>
                </c:pt>
                <c:pt idx="33200">
                  <c:v>1115.52</c:v>
                </c:pt>
                <c:pt idx="33201">
                  <c:v>1219.76</c:v>
                </c:pt>
                <c:pt idx="33202">
                  <c:v>1261.75</c:v>
                </c:pt>
                <c:pt idx="33203">
                  <c:v>1267.3399999999999</c:v>
                </c:pt>
                <c:pt idx="33204">
                  <c:v>1265.17</c:v>
                </c:pt>
                <c:pt idx="33205">
                  <c:v>1288.74</c:v>
                </c:pt>
                <c:pt idx="33206">
                  <c:v>1280.92</c:v>
                </c:pt>
                <c:pt idx="33207">
                  <c:v>1233.57</c:v>
                </c:pt>
                <c:pt idx="33208">
                  <c:v>1128.06</c:v>
                </c:pt>
                <c:pt idx="33209">
                  <c:v>1087</c:v>
                </c:pt>
                <c:pt idx="33210">
                  <c:v>1129.21</c:v>
                </c:pt>
                <c:pt idx="33211">
                  <c:v>1092.6199999999999</c:v>
                </c:pt>
                <c:pt idx="33212">
                  <c:v>1042.1300000000001</c:v>
                </c:pt>
                <c:pt idx="33213">
                  <c:v>988.89</c:v>
                </c:pt>
                <c:pt idx="33214">
                  <c:v>933.92</c:v>
                </c:pt>
                <c:pt idx="33215">
                  <c:v>863.36</c:v>
                </c:pt>
                <c:pt idx="33216">
                  <c:v>822.46</c:v>
                </c:pt>
                <c:pt idx="33217">
                  <c:v>794.67</c:v>
                </c:pt>
                <c:pt idx="33218">
                  <c:v>779.26</c:v>
                </c:pt>
                <c:pt idx="33219">
                  <c:v>767.54</c:v>
                </c:pt>
                <c:pt idx="33220">
                  <c:v>770.57</c:v>
                </c:pt>
                <c:pt idx="33221">
                  <c:v>795.61</c:v>
                </c:pt>
                <c:pt idx="33222">
                  <c:v>838.54</c:v>
                </c:pt>
                <c:pt idx="33223">
                  <c:v>1026.05</c:v>
                </c:pt>
                <c:pt idx="33224">
                  <c:v>1174.57</c:v>
                </c:pt>
                <c:pt idx="33225">
                  <c:v>1262.43</c:v>
                </c:pt>
                <c:pt idx="33226">
                  <c:v>1299.3499999999999</c:v>
                </c:pt>
                <c:pt idx="33227">
                  <c:v>1296.78</c:v>
                </c:pt>
                <c:pt idx="33228">
                  <c:v>1269.2</c:v>
                </c:pt>
                <c:pt idx="33229">
                  <c:v>1252.54</c:v>
                </c:pt>
                <c:pt idx="33230">
                  <c:v>1260.44</c:v>
                </c:pt>
                <c:pt idx="33231">
                  <c:v>1233.31</c:v>
                </c:pt>
                <c:pt idx="33232">
                  <c:v>1135.96</c:v>
                </c:pt>
                <c:pt idx="33233">
                  <c:v>1108.3399999999999</c:v>
                </c:pt>
                <c:pt idx="33234">
                  <c:v>1145.0899999999999</c:v>
                </c:pt>
                <c:pt idx="33235">
                  <c:v>1127.53</c:v>
                </c:pt>
                <c:pt idx="33236">
                  <c:v>1077.32</c:v>
                </c:pt>
                <c:pt idx="33237">
                  <c:v>1023.88</c:v>
                </c:pt>
                <c:pt idx="33238">
                  <c:v>957.47</c:v>
                </c:pt>
                <c:pt idx="33239">
                  <c:v>891.27</c:v>
                </c:pt>
                <c:pt idx="33240">
                  <c:v>855.34</c:v>
                </c:pt>
                <c:pt idx="33241">
                  <c:v>807.25</c:v>
                </c:pt>
                <c:pt idx="33242">
                  <c:v>792.58</c:v>
                </c:pt>
                <c:pt idx="33243">
                  <c:v>776.26</c:v>
                </c:pt>
                <c:pt idx="33244">
                  <c:v>776.9</c:v>
                </c:pt>
                <c:pt idx="33245">
                  <c:v>784.76</c:v>
                </c:pt>
                <c:pt idx="33246">
                  <c:v>780.71</c:v>
                </c:pt>
                <c:pt idx="33247">
                  <c:v>911.19</c:v>
                </c:pt>
                <c:pt idx="33248">
                  <c:v>1072.42</c:v>
                </c:pt>
                <c:pt idx="33249">
                  <c:v>1161.97</c:v>
                </c:pt>
                <c:pt idx="33250">
                  <c:v>1166.92</c:v>
                </c:pt>
                <c:pt idx="33251">
                  <c:v>1136.6300000000001</c:v>
                </c:pt>
                <c:pt idx="33252">
                  <c:v>1116.28</c:v>
                </c:pt>
                <c:pt idx="33253">
                  <c:v>1110.52</c:v>
                </c:pt>
                <c:pt idx="33254">
                  <c:v>1085.81</c:v>
                </c:pt>
                <c:pt idx="33255">
                  <c:v>1057.01</c:v>
                </c:pt>
                <c:pt idx="33256">
                  <c:v>1028.53</c:v>
                </c:pt>
                <c:pt idx="33257">
                  <c:v>1049.0999999999999</c:v>
                </c:pt>
                <c:pt idx="33258">
                  <c:v>1099.9000000000001</c:v>
                </c:pt>
                <c:pt idx="33259">
                  <c:v>1085.8499999999999</c:v>
                </c:pt>
                <c:pt idx="33260">
                  <c:v>1038.79</c:v>
                </c:pt>
                <c:pt idx="33261">
                  <c:v>1002.96</c:v>
                </c:pt>
                <c:pt idx="33262">
                  <c:v>953.29</c:v>
                </c:pt>
                <c:pt idx="33263">
                  <c:v>911.32</c:v>
                </c:pt>
                <c:pt idx="33264">
                  <c:v>864.55</c:v>
                </c:pt>
                <c:pt idx="33265">
                  <c:v>827.12</c:v>
                </c:pt>
                <c:pt idx="33266">
                  <c:v>807.43</c:v>
                </c:pt>
                <c:pt idx="33267">
                  <c:v>791.91</c:v>
                </c:pt>
                <c:pt idx="33268">
                  <c:v>776.59</c:v>
                </c:pt>
                <c:pt idx="33269">
                  <c:v>770.14</c:v>
                </c:pt>
                <c:pt idx="33270">
                  <c:v>743.16</c:v>
                </c:pt>
                <c:pt idx="33271">
                  <c:v>802.11</c:v>
                </c:pt>
                <c:pt idx="33272">
                  <c:v>840.28</c:v>
                </c:pt>
                <c:pt idx="33273">
                  <c:v>904.58</c:v>
                </c:pt>
                <c:pt idx="33274">
                  <c:v>960.7</c:v>
                </c:pt>
                <c:pt idx="33275">
                  <c:v>998.36</c:v>
                </c:pt>
                <c:pt idx="33276">
                  <c:v>991.72</c:v>
                </c:pt>
                <c:pt idx="33277">
                  <c:v>992.68</c:v>
                </c:pt>
                <c:pt idx="33278">
                  <c:v>958.45</c:v>
                </c:pt>
                <c:pt idx="33279">
                  <c:v>929.77</c:v>
                </c:pt>
                <c:pt idx="33280">
                  <c:v>911.25</c:v>
                </c:pt>
                <c:pt idx="33281">
                  <c:v>968.5</c:v>
                </c:pt>
                <c:pt idx="33282">
                  <c:v>1022.82</c:v>
                </c:pt>
                <c:pt idx="33283">
                  <c:v>1005.22</c:v>
                </c:pt>
                <c:pt idx="33284">
                  <c:v>992.2</c:v>
                </c:pt>
                <c:pt idx="33285">
                  <c:v>954.63</c:v>
                </c:pt>
                <c:pt idx="33286">
                  <c:v>891.9</c:v>
                </c:pt>
                <c:pt idx="33287">
                  <c:v>847.79</c:v>
                </c:pt>
                <c:pt idx="33288">
                  <c:v>816.44</c:v>
                </c:pt>
                <c:pt idx="33289">
                  <c:v>782.63</c:v>
                </c:pt>
                <c:pt idx="33290">
                  <c:v>765.92</c:v>
                </c:pt>
                <c:pt idx="33291">
                  <c:v>751.18</c:v>
                </c:pt>
                <c:pt idx="33292">
                  <c:v>764.82</c:v>
                </c:pt>
                <c:pt idx="33293">
                  <c:v>808.99</c:v>
                </c:pt>
                <c:pt idx="33294">
                  <c:v>833.23</c:v>
                </c:pt>
                <c:pt idx="33295">
                  <c:v>1024.58</c:v>
                </c:pt>
                <c:pt idx="33296">
                  <c:v>1174.28</c:v>
                </c:pt>
                <c:pt idx="33297">
                  <c:v>1185.32</c:v>
                </c:pt>
                <c:pt idx="33298">
                  <c:v>1208.74</c:v>
                </c:pt>
                <c:pt idx="33299">
                  <c:v>1225.1400000000001</c:v>
                </c:pt>
                <c:pt idx="33300">
                  <c:v>1226.7</c:v>
                </c:pt>
                <c:pt idx="33301">
                  <c:v>1262.02</c:v>
                </c:pt>
                <c:pt idx="33302">
                  <c:v>1253.18</c:v>
                </c:pt>
                <c:pt idx="33303">
                  <c:v>1202.68</c:v>
                </c:pt>
                <c:pt idx="33304">
                  <c:v>1128.51</c:v>
                </c:pt>
                <c:pt idx="33305">
                  <c:v>1103.3499999999999</c:v>
                </c:pt>
                <c:pt idx="33306">
                  <c:v>1127.68</c:v>
                </c:pt>
                <c:pt idx="33307">
                  <c:v>1081.17</c:v>
                </c:pt>
                <c:pt idx="33308">
                  <c:v>1036.47</c:v>
                </c:pt>
                <c:pt idx="33309">
                  <c:v>967.47</c:v>
                </c:pt>
                <c:pt idx="33310">
                  <c:v>906.43</c:v>
                </c:pt>
                <c:pt idx="33311">
                  <c:v>841.62</c:v>
                </c:pt>
                <c:pt idx="33312">
                  <c:v>804.5</c:v>
                </c:pt>
                <c:pt idx="33313">
                  <c:v>794.69</c:v>
                </c:pt>
                <c:pt idx="33314">
                  <c:v>793.61</c:v>
                </c:pt>
                <c:pt idx="33315">
                  <c:v>790.78</c:v>
                </c:pt>
                <c:pt idx="33316">
                  <c:v>777.32</c:v>
                </c:pt>
                <c:pt idx="33317">
                  <c:v>815.95</c:v>
                </c:pt>
                <c:pt idx="33318">
                  <c:v>832.82</c:v>
                </c:pt>
                <c:pt idx="33319">
                  <c:v>1007.81</c:v>
                </c:pt>
                <c:pt idx="33320">
                  <c:v>1142.1400000000001</c:v>
                </c:pt>
                <c:pt idx="33321">
                  <c:v>1212.24</c:v>
                </c:pt>
                <c:pt idx="33322">
                  <c:v>1237.01</c:v>
                </c:pt>
                <c:pt idx="33323">
                  <c:v>1219.45</c:v>
                </c:pt>
                <c:pt idx="33324">
                  <c:v>1232.8800000000001</c:v>
                </c:pt>
                <c:pt idx="33325">
                  <c:v>1240.44</c:v>
                </c:pt>
                <c:pt idx="33326">
                  <c:v>1226.1099999999999</c:v>
                </c:pt>
                <c:pt idx="33327">
                  <c:v>1178.04</c:v>
                </c:pt>
                <c:pt idx="33328">
                  <c:v>1105.23</c:v>
                </c:pt>
                <c:pt idx="33329">
                  <c:v>1073.54</c:v>
                </c:pt>
                <c:pt idx="33330">
                  <c:v>1104.3499999999999</c:v>
                </c:pt>
                <c:pt idx="33331">
                  <c:v>1061.95</c:v>
                </c:pt>
                <c:pt idx="33332">
                  <c:v>1008.77</c:v>
                </c:pt>
                <c:pt idx="33333">
                  <c:v>959.01</c:v>
                </c:pt>
                <c:pt idx="33334">
                  <c:v>890.92</c:v>
                </c:pt>
                <c:pt idx="33335">
                  <c:v>834.71</c:v>
                </c:pt>
                <c:pt idx="33336">
                  <c:v>789.07</c:v>
                </c:pt>
                <c:pt idx="33337">
                  <c:v>763.97</c:v>
                </c:pt>
                <c:pt idx="33338">
                  <c:v>760.33</c:v>
                </c:pt>
                <c:pt idx="33339">
                  <c:v>748.25</c:v>
                </c:pt>
                <c:pt idx="33340">
                  <c:v>744.17</c:v>
                </c:pt>
                <c:pt idx="33341">
                  <c:v>794.77</c:v>
                </c:pt>
                <c:pt idx="33342">
                  <c:v>809.01</c:v>
                </c:pt>
                <c:pt idx="33343">
                  <c:v>997.43</c:v>
                </c:pt>
                <c:pt idx="33344">
                  <c:v>1132.92</c:v>
                </c:pt>
                <c:pt idx="33345">
                  <c:v>1243.76</c:v>
                </c:pt>
                <c:pt idx="33346">
                  <c:v>1282.03</c:v>
                </c:pt>
                <c:pt idx="33347">
                  <c:v>1295.99</c:v>
                </c:pt>
                <c:pt idx="33348">
                  <c:v>1296.04</c:v>
                </c:pt>
                <c:pt idx="33349">
                  <c:v>1323.87</c:v>
                </c:pt>
                <c:pt idx="33350">
                  <c:v>1307.01</c:v>
                </c:pt>
                <c:pt idx="33351">
                  <c:v>1260.54</c:v>
                </c:pt>
                <c:pt idx="33352">
                  <c:v>1179.67</c:v>
                </c:pt>
                <c:pt idx="33353">
                  <c:v>1118.04</c:v>
                </c:pt>
                <c:pt idx="33354">
                  <c:v>1165.3399999999999</c:v>
                </c:pt>
                <c:pt idx="33355">
                  <c:v>1131.93</c:v>
                </c:pt>
                <c:pt idx="33356">
                  <c:v>1095.6600000000001</c:v>
                </c:pt>
                <c:pt idx="33357">
                  <c:v>996.6</c:v>
                </c:pt>
                <c:pt idx="33358">
                  <c:v>941.51</c:v>
                </c:pt>
                <c:pt idx="33359">
                  <c:v>896.66</c:v>
                </c:pt>
                <c:pt idx="33360">
                  <c:v>846.44</c:v>
                </c:pt>
                <c:pt idx="33361">
                  <c:v>812.38</c:v>
                </c:pt>
                <c:pt idx="33362">
                  <c:v>787.07</c:v>
                </c:pt>
                <c:pt idx="33363">
                  <c:v>785.72</c:v>
                </c:pt>
                <c:pt idx="33364">
                  <c:v>791.3</c:v>
                </c:pt>
                <c:pt idx="33365">
                  <c:v>820.13</c:v>
                </c:pt>
                <c:pt idx="33366">
                  <c:v>851.42</c:v>
                </c:pt>
                <c:pt idx="33367">
                  <c:v>1052.8699999999999</c:v>
                </c:pt>
                <c:pt idx="33368">
                  <c:v>1196.3699999999999</c:v>
                </c:pt>
                <c:pt idx="33369">
                  <c:v>1287.8699999999999</c:v>
                </c:pt>
                <c:pt idx="33370">
                  <c:v>1333.61</c:v>
                </c:pt>
                <c:pt idx="33371">
                  <c:v>1340.85</c:v>
                </c:pt>
                <c:pt idx="33372">
                  <c:v>1335.92</c:v>
                </c:pt>
                <c:pt idx="33373">
                  <c:v>1318.11</c:v>
                </c:pt>
                <c:pt idx="33374">
                  <c:v>1301.17</c:v>
                </c:pt>
                <c:pt idx="33375">
                  <c:v>1247.22</c:v>
                </c:pt>
                <c:pt idx="33376">
                  <c:v>1170.18</c:v>
                </c:pt>
                <c:pt idx="33377">
                  <c:v>1145.95</c:v>
                </c:pt>
                <c:pt idx="33378">
                  <c:v>1159.5999999999999</c:v>
                </c:pt>
                <c:pt idx="33379">
                  <c:v>1131.49</c:v>
                </c:pt>
                <c:pt idx="33380">
                  <c:v>1093.8900000000001</c:v>
                </c:pt>
                <c:pt idx="33381">
                  <c:v>1053.45</c:v>
                </c:pt>
                <c:pt idx="33382">
                  <c:v>962.24</c:v>
                </c:pt>
                <c:pt idx="33383">
                  <c:v>905.08</c:v>
                </c:pt>
                <c:pt idx="33384">
                  <c:v>858.41</c:v>
                </c:pt>
                <c:pt idx="33385">
                  <c:v>826.19</c:v>
                </c:pt>
                <c:pt idx="33386">
                  <c:v>810.03</c:v>
                </c:pt>
                <c:pt idx="33387">
                  <c:v>811.28</c:v>
                </c:pt>
                <c:pt idx="33388">
                  <c:v>805.5</c:v>
                </c:pt>
                <c:pt idx="33389">
                  <c:v>828.31</c:v>
                </c:pt>
                <c:pt idx="33390">
                  <c:v>871.44</c:v>
                </c:pt>
                <c:pt idx="33391">
                  <c:v>1062.56</c:v>
                </c:pt>
                <c:pt idx="33392">
                  <c:v>1219.53</c:v>
                </c:pt>
                <c:pt idx="33393">
                  <c:v>1284.57</c:v>
                </c:pt>
                <c:pt idx="33394">
                  <c:v>1327.36</c:v>
                </c:pt>
                <c:pt idx="33395">
                  <c:v>1344.78</c:v>
                </c:pt>
                <c:pt idx="33396">
                  <c:v>1355.25</c:v>
                </c:pt>
                <c:pt idx="33397">
                  <c:v>1328.45</c:v>
                </c:pt>
                <c:pt idx="33398">
                  <c:v>1284.6099999999999</c:v>
                </c:pt>
                <c:pt idx="33399">
                  <c:v>1206.3699999999999</c:v>
                </c:pt>
                <c:pt idx="33400">
                  <c:v>1135.93</c:v>
                </c:pt>
                <c:pt idx="33401">
                  <c:v>1111.33</c:v>
                </c:pt>
                <c:pt idx="33402">
                  <c:v>1114.92</c:v>
                </c:pt>
                <c:pt idx="33403">
                  <c:v>1083.8800000000001</c:v>
                </c:pt>
                <c:pt idx="33404">
                  <c:v>1036.8499999999999</c:v>
                </c:pt>
                <c:pt idx="33405">
                  <c:v>992.95</c:v>
                </c:pt>
                <c:pt idx="33406">
                  <c:v>931.15</c:v>
                </c:pt>
                <c:pt idx="33407">
                  <c:v>876.83</c:v>
                </c:pt>
                <c:pt idx="33408">
                  <c:v>836.85</c:v>
                </c:pt>
                <c:pt idx="33409">
                  <c:v>814.69</c:v>
                </c:pt>
                <c:pt idx="33410">
                  <c:v>797.45</c:v>
                </c:pt>
                <c:pt idx="33411">
                  <c:v>783.92</c:v>
                </c:pt>
                <c:pt idx="33412">
                  <c:v>785.55</c:v>
                </c:pt>
                <c:pt idx="33413">
                  <c:v>794.29</c:v>
                </c:pt>
                <c:pt idx="33414">
                  <c:v>780.75</c:v>
                </c:pt>
                <c:pt idx="33415">
                  <c:v>888.8</c:v>
                </c:pt>
                <c:pt idx="33416">
                  <c:v>993.18</c:v>
                </c:pt>
                <c:pt idx="33417">
                  <c:v>1070.78</c:v>
                </c:pt>
                <c:pt idx="33418">
                  <c:v>1093.73</c:v>
                </c:pt>
                <c:pt idx="33419">
                  <c:v>1082.25</c:v>
                </c:pt>
                <c:pt idx="33420">
                  <c:v>1052.7</c:v>
                </c:pt>
                <c:pt idx="33421">
                  <c:v>1052.3399999999999</c:v>
                </c:pt>
                <c:pt idx="33422">
                  <c:v>1027.3</c:v>
                </c:pt>
                <c:pt idx="33423">
                  <c:v>1014.27</c:v>
                </c:pt>
                <c:pt idx="33424">
                  <c:v>983.39</c:v>
                </c:pt>
                <c:pt idx="33425">
                  <c:v>1041.3699999999999</c:v>
                </c:pt>
                <c:pt idx="33426">
                  <c:v>1103.1600000000001</c:v>
                </c:pt>
                <c:pt idx="33427">
                  <c:v>1083.45</c:v>
                </c:pt>
                <c:pt idx="33428">
                  <c:v>1042.52</c:v>
                </c:pt>
                <c:pt idx="33429">
                  <c:v>1006.15</c:v>
                </c:pt>
                <c:pt idx="33430">
                  <c:v>952.74</c:v>
                </c:pt>
                <c:pt idx="33431">
                  <c:v>903.71</c:v>
                </c:pt>
                <c:pt idx="33432">
                  <c:v>865.3</c:v>
                </c:pt>
                <c:pt idx="33433">
                  <c:v>843.2</c:v>
                </c:pt>
                <c:pt idx="33434">
                  <c:v>808.6</c:v>
                </c:pt>
                <c:pt idx="33435">
                  <c:v>789.34</c:v>
                </c:pt>
                <c:pt idx="33436">
                  <c:v>766.23</c:v>
                </c:pt>
                <c:pt idx="33437">
                  <c:v>764.29</c:v>
                </c:pt>
                <c:pt idx="33438">
                  <c:v>724.83</c:v>
                </c:pt>
                <c:pt idx="33439">
                  <c:v>773.89</c:v>
                </c:pt>
                <c:pt idx="33440">
                  <c:v>834.05</c:v>
                </c:pt>
                <c:pt idx="33441">
                  <c:v>899.62</c:v>
                </c:pt>
                <c:pt idx="33442">
                  <c:v>957.84</c:v>
                </c:pt>
                <c:pt idx="33443">
                  <c:v>972.83</c:v>
                </c:pt>
                <c:pt idx="33444">
                  <c:v>991.71</c:v>
                </c:pt>
                <c:pt idx="33445">
                  <c:v>992.04</c:v>
                </c:pt>
                <c:pt idx="33446">
                  <c:v>979.53</c:v>
                </c:pt>
                <c:pt idx="33447">
                  <c:v>965.37</c:v>
                </c:pt>
                <c:pt idx="33448">
                  <c:v>955.91</c:v>
                </c:pt>
                <c:pt idx="33449">
                  <c:v>987.05</c:v>
                </c:pt>
                <c:pt idx="33450">
                  <c:v>1067.45</c:v>
                </c:pt>
                <c:pt idx="33451">
                  <c:v>1071.28</c:v>
                </c:pt>
                <c:pt idx="33452">
                  <c:v>1060.33</c:v>
                </c:pt>
                <c:pt idx="33453">
                  <c:v>1016.75</c:v>
                </c:pt>
                <c:pt idx="33454">
                  <c:v>952.79</c:v>
                </c:pt>
                <c:pt idx="33455">
                  <c:v>875.47</c:v>
                </c:pt>
                <c:pt idx="33456">
                  <c:v>843.12</c:v>
                </c:pt>
                <c:pt idx="33457">
                  <c:v>827.09</c:v>
                </c:pt>
                <c:pt idx="33458">
                  <c:v>808.57</c:v>
                </c:pt>
                <c:pt idx="33459">
                  <c:v>800.98</c:v>
                </c:pt>
                <c:pt idx="33460">
                  <c:v>813.16</c:v>
                </c:pt>
                <c:pt idx="33461">
                  <c:v>844.37</c:v>
                </c:pt>
                <c:pt idx="33462">
                  <c:v>876.64</c:v>
                </c:pt>
                <c:pt idx="33463">
                  <c:v>1092.6600000000001</c:v>
                </c:pt>
                <c:pt idx="33464">
                  <c:v>1207.19</c:v>
                </c:pt>
                <c:pt idx="33465">
                  <c:v>1306.04</c:v>
                </c:pt>
                <c:pt idx="33466">
                  <c:v>1345.95</c:v>
                </c:pt>
                <c:pt idx="33467">
                  <c:v>1354.3</c:v>
                </c:pt>
                <c:pt idx="33468">
                  <c:v>1362.51</c:v>
                </c:pt>
                <c:pt idx="33469">
                  <c:v>1353.02</c:v>
                </c:pt>
                <c:pt idx="33470">
                  <c:v>1313.5</c:v>
                </c:pt>
                <c:pt idx="33471">
                  <c:v>1269.98</c:v>
                </c:pt>
                <c:pt idx="33472">
                  <c:v>1194.44</c:v>
                </c:pt>
                <c:pt idx="33473">
                  <c:v>1127.05</c:v>
                </c:pt>
                <c:pt idx="33474">
                  <c:v>1176.3800000000001</c:v>
                </c:pt>
                <c:pt idx="33475">
                  <c:v>1145.0999999999999</c:v>
                </c:pt>
                <c:pt idx="33476">
                  <c:v>1111.6500000000001</c:v>
                </c:pt>
                <c:pt idx="33477">
                  <c:v>1054.97</c:v>
                </c:pt>
                <c:pt idx="33478">
                  <c:v>978.46</c:v>
                </c:pt>
                <c:pt idx="33479">
                  <c:v>895.37</c:v>
                </c:pt>
                <c:pt idx="33480">
                  <c:v>851.79</c:v>
                </c:pt>
                <c:pt idx="33481">
                  <c:v>831.37</c:v>
                </c:pt>
                <c:pt idx="33482">
                  <c:v>822.4</c:v>
                </c:pt>
                <c:pt idx="33483">
                  <c:v>813.03</c:v>
                </c:pt>
                <c:pt idx="33484">
                  <c:v>823.81</c:v>
                </c:pt>
                <c:pt idx="33485">
                  <c:v>860.9</c:v>
                </c:pt>
                <c:pt idx="33486">
                  <c:v>884.86</c:v>
                </c:pt>
                <c:pt idx="33487">
                  <c:v>1073.3</c:v>
                </c:pt>
                <c:pt idx="33488">
                  <c:v>1179.25</c:v>
                </c:pt>
                <c:pt idx="33489">
                  <c:v>1273.5899999999999</c:v>
                </c:pt>
                <c:pt idx="33490">
                  <c:v>1321.02</c:v>
                </c:pt>
                <c:pt idx="33491">
                  <c:v>1343.27</c:v>
                </c:pt>
                <c:pt idx="33492">
                  <c:v>1330.43</c:v>
                </c:pt>
                <c:pt idx="33493">
                  <c:v>1353.81</c:v>
                </c:pt>
                <c:pt idx="33494">
                  <c:v>1344.19</c:v>
                </c:pt>
                <c:pt idx="33495">
                  <c:v>1300.17</c:v>
                </c:pt>
                <c:pt idx="33496">
                  <c:v>1225.1300000000001</c:v>
                </c:pt>
                <c:pt idx="33497">
                  <c:v>1157.78</c:v>
                </c:pt>
                <c:pt idx="33498">
                  <c:v>1176.5</c:v>
                </c:pt>
                <c:pt idx="33499">
                  <c:v>1145.8800000000001</c:v>
                </c:pt>
                <c:pt idx="33500">
                  <c:v>1102.77</c:v>
                </c:pt>
                <c:pt idx="33501">
                  <c:v>1055.21</c:v>
                </c:pt>
                <c:pt idx="33502">
                  <c:v>984.53</c:v>
                </c:pt>
                <c:pt idx="33503">
                  <c:v>910.54</c:v>
                </c:pt>
                <c:pt idx="33504">
                  <c:v>864.71</c:v>
                </c:pt>
                <c:pt idx="33505">
                  <c:v>827.54</c:v>
                </c:pt>
                <c:pt idx="33506">
                  <c:v>817.03</c:v>
                </c:pt>
                <c:pt idx="33507">
                  <c:v>815.16</c:v>
                </c:pt>
                <c:pt idx="33508">
                  <c:v>826.03</c:v>
                </c:pt>
                <c:pt idx="33509">
                  <c:v>843.94</c:v>
                </c:pt>
                <c:pt idx="33510">
                  <c:v>861.31</c:v>
                </c:pt>
                <c:pt idx="33511">
                  <c:v>1032.22</c:v>
                </c:pt>
                <c:pt idx="33512">
                  <c:v>1169.74</c:v>
                </c:pt>
                <c:pt idx="33513">
                  <c:v>1238.4000000000001</c:v>
                </c:pt>
                <c:pt idx="33514">
                  <c:v>1269.8499999999999</c:v>
                </c:pt>
                <c:pt idx="33515">
                  <c:v>1320.62</c:v>
                </c:pt>
                <c:pt idx="33516">
                  <c:v>1333.72</c:v>
                </c:pt>
                <c:pt idx="33517">
                  <c:v>1302.9100000000001</c:v>
                </c:pt>
                <c:pt idx="33518">
                  <c:v>1287.77</c:v>
                </c:pt>
                <c:pt idx="33519">
                  <c:v>1240.8900000000001</c:v>
                </c:pt>
                <c:pt idx="33520">
                  <c:v>1163.02</c:v>
                </c:pt>
                <c:pt idx="33521">
                  <c:v>1129.7</c:v>
                </c:pt>
                <c:pt idx="33522">
                  <c:v>1165.8499999999999</c:v>
                </c:pt>
                <c:pt idx="33523">
                  <c:v>1128.47</c:v>
                </c:pt>
                <c:pt idx="33524">
                  <c:v>1083.24</c:v>
                </c:pt>
                <c:pt idx="33525">
                  <c:v>1021.74</c:v>
                </c:pt>
                <c:pt idx="33526">
                  <c:v>951.57</c:v>
                </c:pt>
                <c:pt idx="33527">
                  <c:v>888.21</c:v>
                </c:pt>
                <c:pt idx="33528">
                  <c:v>838.18</c:v>
                </c:pt>
                <c:pt idx="33529">
                  <c:v>811.12</c:v>
                </c:pt>
                <c:pt idx="33530">
                  <c:v>788.53</c:v>
                </c:pt>
                <c:pt idx="33531">
                  <c:v>786.55</c:v>
                </c:pt>
                <c:pt idx="33532">
                  <c:v>791.2</c:v>
                </c:pt>
                <c:pt idx="33533">
                  <c:v>822.11</c:v>
                </c:pt>
                <c:pt idx="33534">
                  <c:v>851.62</c:v>
                </c:pt>
                <c:pt idx="33535">
                  <c:v>1029.48</c:v>
                </c:pt>
                <c:pt idx="33536">
                  <c:v>1185.31</c:v>
                </c:pt>
                <c:pt idx="33537">
                  <c:v>1263.32</c:v>
                </c:pt>
                <c:pt idx="33538">
                  <c:v>1294.72</c:v>
                </c:pt>
                <c:pt idx="33539">
                  <c:v>1264.26</c:v>
                </c:pt>
                <c:pt idx="33540">
                  <c:v>1240.5999999999999</c:v>
                </c:pt>
                <c:pt idx="33541">
                  <c:v>1234.1199999999999</c:v>
                </c:pt>
                <c:pt idx="33542">
                  <c:v>1212.52</c:v>
                </c:pt>
                <c:pt idx="33543">
                  <c:v>1177.28</c:v>
                </c:pt>
                <c:pt idx="33544">
                  <c:v>1117.81</c:v>
                </c:pt>
                <c:pt idx="33545">
                  <c:v>1096.1600000000001</c:v>
                </c:pt>
                <c:pt idx="33546">
                  <c:v>1113.8900000000001</c:v>
                </c:pt>
                <c:pt idx="33547">
                  <c:v>1083.3900000000001</c:v>
                </c:pt>
                <c:pt idx="33548">
                  <c:v>1017.3</c:v>
                </c:pt>
                <c:pt idx="33549">
                  <c:v>969.05</c:v>
                </c:pt>
                <c:pt idx="33550">
                  <c:v>906.66</c:v>
                </c:pt>
                <c:pt idx="33551">
                  <c:v>844.04</c:v>
                </c:pt>
                <c:pt idx="33552">
                  <c:v>799.03</c:v>
                </c:pt>
                <c:pt idx="33553">
                  <c:v>783.81</c:v>
                </c:pt>
                <c:pt idx="33554">
                  <c:v>751.13</c:v>
                </c:pt>
                <c:pt idx="33555">
                  <c:v>752.02</c:v>
                </c:pt>
                <c:pt idx="33556">
                  <c:v>758.99</c:v>
                </c:pt>
                <c:pt idx="33557">
                  <c:v>786.35</c:v>
                </c:pt>
                <c:pt idx="33558">
                  <c:v>808.85</c:v>
                </c:pt>
                <c:pt idx="33559">
                  <c:v>988.2</c:v>
                </c:pt>
                <c:pt idx="33560">
                  <c:v>1152.04</c:v>
                </c:pt>
                <c:pt idx="33561">
                  <c:v>1247.06</c:v>
                </c:pt>
                <c:pt idx="33562">
                  <c:v>1292.32</c:v>
                </c:pt>
                <c:pt idx="33563">
                  <c:v>1305.1500000000001</c:v>
                </c:pt>
                <c:pt idx="33564">
                  <c:v>1306.31</c:v>
                </c:pt>
                <c:pt idx="33565">
                  <c:v>1295.1099999999999</c:v>
                </c:pt>
                <c:pt idx="33566">
                  <c:v>1179.47</c:v>
                </c:pt>
                <c:pt idx="33567">
                  <c:v>1138.6600000000001</c:v>
                </c:pt>
                <c:pt idx="33568">
                  <c:v>1064.92</c:v>
                </c:pt>
                <c:pt idx="33569">
                  <c:v>1060.8</c:v>
                </c:pt>
                <c:pt idx="33570">
                  <c:v>1094.18</c:v>
                </c:pt>
                <c:pt idx="33571">
                  <c:v>1061.68</c:v>
                </c:pt>
                <c:pt idx="33572">
                  <c:v>1009.77</c:v>
                </c:pt>
                <c:pt idx="33573">
                  <c:v>958.51</c:v>
                </c:pt>
                <c:pt idx="33574">
                  <c:v>901</c:v>
                </c:pt>
                <c:pt idx="33575">
                  <c:v>837.7</c:v>
                </c:pt>
                <c:pt idx="33576">
                  <c:v>805.22</c:v>
                </c:pt>
                <c:pt idx="33577">
                  <c:v>773.69</c:v>
                </c:pt>
                <c:pt idx="33578">
                  <c:v>755.77</c:v>
                </c:pt>
                <c:pt idx="33579">
                  <c:v>748.07</c:v>
                </c:pt>
                <c:pt idx="33580">
                  <c:v>749.53</c:v>
                </c:pt>
                <c:pt idx="33581">
                  <c:v>759.21</c:v>
                </c:pt>
                <c:pt idx="33582">
                  <c:v>758.96</c:v>
                </c:pt>
                <c:pt idx="33583">
                  <c:v>850.92</c:v>
                </c:pt>
                <c:pt idx="33584">
                  <c:v>963.62</c:v>
                </c:pt>
                <c:pt idx="33585">
                  <c:v>1041.06</c:v>
                </c:pt>
                <c:pt idx="33586">
                  <c:v>1069.73</c:v>
                </c:pt>
                <c:pt idx="33587">
                  <c:v>1072.9100000000001</c:v>
                </c:pt>
                <c:pt idx="33588">
                  <c:v>1054.3699999999999</c:v>
                </c:pt>
                <c:pt idx="33589">
                  <c:v>1037.74</c:v>
                </c:pt>
                <c:pt idx="33590">
                  <c:v>1007.04</c:v>
                </c:pt>
                <c:pt idx="33591">
                  <c:v>972.37</c:v>
                </c:pt>
                <c:pt idx="33592">
                  <c:v>935.63</c:v>
                </c:pt>
                <c:pt idx="33593">
                  <c:v>978.48</c:v>
                </c:pt>
                <c:pt idx="33594">
                  <c:v>1056.8399999999999</c:v>
                </c:pt>
                <c:pt idx="33595">
                  <c:v>1047.18</c:v>
                </c:pt>
                <c:pt idx="33596">
                  <c:v>1012.16</c:v>
                </c:pt>
                <c:pt idx="33597">
                  <c:v>967.1</c:v>
                </c:pt>
                <c:pt idx="33598">
                  <c:v>910.79</c:v>
                </c:pt>
                <c:pt idx="33599">
                  <c:v>864.73</c:v>
                </c:pt>
                <c:pt idx="33600">
                  <c:v>822.82</c:v>
                </c:pt>
                <c:pt idx="33601">
                  <c:v>786.26</c:v>
                </c:pt>
                <c:pt idx="33602">
                  <c:v>765.09</c:v>
                </c:pt>
                <c:pt idx="33603">
                  <c:v>732.64</c:v>
                </c:pt>
                <c:pt idx="33604">
                  <c:v>748.58</c:v>
                </c:pt>
                <c:pt idx="33605">
                  <c:v>745.61</c:v>
                </c:pt>
                <c:pt idx="33606">
                  <c:v>737.68</c:v>
                </c:pt>
                <c:pt idx="33607">
                  <c:v>769.93</c:v>
                </c:pt>
                <c:pt idx="33608">
                  <c:v>805.37</c:v>
                </c:pt>
                <c:pt idx="33609">
                  <c:v>843.28</c:v>
                </c:pt>
                <c:pt idx="33610">
                  <c:v>889.49</c:v>
                </c:pt>
                <c:pt idx="33611">
                  <c:v>888.84</c:v>
                </c:pt>
                <c:pt idx="33612">
                  <c:v>890.69</c:v>
                </c:pt>
                <c:pt idx="33613">
                  <c:v>897.07</c:v>
                </c:pt>
                <c:pt idx="33614">
                  <c:v>885.7</c:v>
                </c:pt>
                <c:pt idx="33615">
                  <c:v>876.22</c:v>
                </c:pt>
                <c:pt idx="33616">
                  <c:v>859.56</c:v>
                </c:pt>
                <c:pt idx="33617">
                  <c:v>900.54</c:v>
                </c:pt>
                <c:pt idx="33618">
                  <c:v>952.44</c:v>
                </c:pt>
                <c:pt idx="33619">
                  <c:v>930.62</c:v>
                </c:pt>
                <c:pt idx="33620">
                  <c:v>917.14</c:v>
                </c:pt>
                <c:pt idx="33621">
                  <c:v>885.5</c:v>
                </c:pt>
                <c:pt idx="33622">
                  <c:v>851.25</c:v>
                </c:pt>
                <c:pt idx="33623">
                  <c:v>799.23</c:v>
                </c:pt>
                <c:pt idx="33624">
                  <c:v>770.38</c:v>
                </c:pt>
                <c:pt idx="33625">
                  <c:v>746.55</c:v>
                </c:pt>
                <c:pt idx="33626">
                  <c:v>715.38</c:v>
                </c:pt>
                <c:pt idx="33627">
                  <c:v>696.68</c:v>
                </c:pt>
                <c:pt idx="33628">
                  <c:v>690.2</c:v>
                </c:pt>
                <c:pt idx="33629">
                  <c:v>716.35</c:v>
                </c:pt>
                <c:pt idx="33630">
                  <c:v>703.85</c:v>
                </c:pt>
                <c:pt idx="33631">
                  <c:v>778.7</c:v>
                </c:pt>
                <c:pt idx="33632">
                  <c:v>828.86</c:v>
                </c:pt>
                <c:pt idx="33633">
                  <c:v>880.92</c:v>
                </c:pt>
                <c:pt idx="33634">
                  <c:v>919.28</c:v>
                </c:pt>
                <c:pt idx="33635">
                  <c:v>942.58</c:v>
                </c:pt>
                <c:pt idx="33636">
                  <c:v>956.9</c:v>
                </c:pt>
                <c:pt idx="33637">
                  <c:v>949.83</c:v>
                </c:pt>
                <c:pt idx="33638">
                  <c:v>945.06</c:v>
                </c:pt>
                <c:pt idx="33639">
                  <c:v>912.6</c:v>
                </c:pt>
                <c:pt idx="33640">
                  <c:v>879.4</c:v>
                </c:pt>
                <c:pt idx="33641">
                  <c:v>929.36</c:v>
                </c:pt>
                <c:pt idx="33642">
                  <c:v>971.3</c:v>
                </c:pt>
                <c:pt idx="33643">
                  <c:v>959.73</c:v>
                </c:pt>
                <c:pt idx="33644">
                  <c:v>929.27</c:v>
                </c:pt>
                <c:pt idx="33645">
                  <c:v>889.1</c:v>
                </c:pt>
                <c:pt idx="33646">
                  <c:v>845.19</c:v>
                </c:pt>
                <c:pt idx="33647">
                  <c:v>804.26</c:v>
                </c:pt>
                <c:pt idx="33648">
                  <c:v>790.43</c:v>
                </c:pt>
                <c:pt idx="33649">
                  <c:v>760.82</c:v>
                </c:pt>
                <c:pt idx="33650">
                  <c:v>747.15</c:v>
                </c:pt>
                <c:pt idx="33651">
                  <c:v>731.52</c:v>
                </c:pt>
                <c:pt idx="33652">
                  <c:v>727.14</c:v>
                </c:pt>
                <c:pt idx="33653">
                  <c:v>723.3</c:v>
                </c:pt>
                <c:pt idx="33654">
                  <c:v>713.6</c:v>
                </c:pt>
                <c:pt idx="33655">
                  <c:v>790.18</c:v>
                </c:pt>
                <c:pt idx="33656">
                  <c:v>852.9</c:v>
                </c:pt>
                <c:pt idx="33657">
                  <c:v>910.84</c:v>
                </c:pt>
                <c:pt idx="33658">
                  <c:v>969.94</c:v>
                </c:pt>
                <c:pt idx="33659">
                  <c:v>980.08</c:v>
                </c:pt>
                <c:pt idx="33660">
                  <c:v>980.67</c:v>
                </c:pt>
                <c:pt idx="33661">
                  <c:v>996.93</c:v>
                </c:pt>
                <c:pt idx="33662">
                  <c:v>999.02</c:v>
                </c:pt>
                <c:pt idx="33663">
                  <c:v>982.61</c:v>
                </c:pt>
                <c:pt idx="33664">
                  <c:v>951.14</c:v>
                </c:pt>
                <c:pt idx="33665">
                  <c:v>982.1</c:v>
                </c:pt>
                <c:pt idx="33666">
                  <c:v>1050.33</c:v>
                </c:pt>
                <c:pt idx="33667">
                  <c:v>1024.75</c:v>
                </c:pt>
                <c:pt idx="33668">
                  <c:v>1002.37</c:v>
                </c:pt>
                <c:pt idx="33669">
                  <c:v>961.83</c:v>
                </c:pt>
                <c:pt idx="33670">
                  <c:v>901.06</c:v>
                </c:pt>
                <c:pt idx="33671">
                  <c:v>849.62</c:v>
                </c:pt>
                <c:pt idx="33672">
                  <c:v>808.41</c:v>
                </c:pt>
                <c:pt idx="33673">
                  <c:v>780.72</c:v>
                </c:pt>
                <c:pt idx="33674">
                  <c:v>759.55</c:v>
                </c:pt>
                <c:pt idx="33675">
                  <c:v>750.85</c:v>
                </c:pt>
                <c:pt idx="33676">
                  <c:v>758.39</c:v>
                </c:pt>
                <c:pt idx="33677">
                  <c:v>791.22</c:v>
                </c:pt>
                <c:pt idx="33678">
                  <c:v>836.49</c:v>
                </c:pt>
                <c:pt idx="33679">
                  <c:v>1036.3</c:v>
                </c:pt>
                <c:pt idx="33680">
                  <c:v>1196.42</c:v>
                </c:pt>
                <c:pt idx="33681">
                  <c:v>1289.54</c:v>
                </c:pt>
                <c:pt idx="33682">
                  <c:v>1314.08</c:v>
                </c:pt>
                <c:pt idx="33683">
                  <c:v>1327.79</c:v>
                </c:pt>
                <c:pt idx="33684">
                  <c:v>1332.98</c:v>
                </c:pt>
                <c:pt idx="33685">
                  <c:v>1352.05</c:v>
                </c:pt>
                <c:pt idx="33686">
                  <c:v>1304.1300000000001</c:v>
                </c:pt>
                <c:pt idx="33687">
                  <c:v>1245.01</c:v>
                </c:pt>
                <c:pt idx="33688">
                  <c:v>1152.5999999999999</c:v>
                </c:pt>
                <c:pt idx="33689">
                  <c:v>1106.23</c:v>
                </c:pt>
                <c:pt idx="33690">
                  <c:v>1142.76</c:v>
                </c:pt>
                <c:pt idx="33691">
                  <c:v>1108.8499999999999</c:v>
                </c:pt>
                <c:pt idx="33692">
                  <c:v>1055.72</c:v>
                </c:pt>
                <c:pt idx="33693">
                  <c:v>1003.29</c:v>
                </c:pt>
                <c:pt idx="33694">
                  <c:v>939.89</c:v>
                </c:pt>
                <c:pt idx="33695">
                  <c:v>866.05</c:v>
                </c:pt>
                <c:pt idx="33696">
                  <c:v>818.33</c:v>
                </c:pt>
                <c:pt idx="33697">
                  <c:v>794.24</c:v>
                </c:pt>
                <c:pt idx="33698">
                  <c:v>768.41</c:v>
                </c:pt>
                <c:pt idx="33699">
                  <c:v>763.97</c:v>
                </c:pt>
                <c:pt idx="33700">
                  <c:v>775.46</c:v>
                </c:pt>
                <c:pt idx="33701">
                  <c:v>807.58</c:v>
                </c:pt>
                <c:pt idx="33702">
                  <c:v>845.46</c:v>
                </c:pt>
                <c:pt idx="33703">
                  <c:v>1037.72</c:v>
                </c:pt>
                <c:pt idx="33704">
                  <c:v>1206.5</c:v>
                </c:pt>
                <c:pt idx="33705">
                  <c:v>1305.6400000000001</c:v>
                </c:pt>
                <c:pt idx="33706">
                  <c:v>1349.69</c:v>
                </c:pt>
                <c:pt idx="33707">
                  <c:v>1346.84</c:v>
                </c:pt>
                <c:pt idx="33708">
                  <c:v>1302.92</c:v>
                </c:pt>
                <c:pt idx="33709">
                  <c:v>1258.27</c:v>
                </c:pt>
                <c:pt idx="33710">
                  <c:v>1271.1400000000001</c:v>
                </c:pt>
                <c:pt idx="33711">
                  <c:v>1198.6500000000001</c:v>
                </c:pt>
                <c:pt idx="33712">
                  <c:v>1133.67</c:v>
                </c:pt>
                <c:pt idx="33713">
                  <c:v>1114.43</c:v>
                </c:pt>
                <c:pt idx="33714">
                  <c:v>1141.75</c:v>
                </c:pt>
                <c:pt idx="33715">
                  <c:v>1099.6400000000001</c:v>
                </c:pt>
                <c:pt idx="33716">
                  <c:v>1034.1300000000001</c:v>
                </c:pt>
                <c:pt idx="33717">
                  <c:v>983.34</c:v>
                </c:pt>
                <c:pt idx="33718">
                  <c:v>934.71</c:v>
                </c:pt>
                <c:pt idx="33719">
                  <c:v>868.84</c:v>
                </c:pt>
                <c:pt idx="33720">
                  <c:v>832.51</c:v>
                </c:pt>
                <c:pt idx="33721">
                  <c:v>817.63</c:v>
                </c:pt>
                <c:pt idx="33722">
                  <c:v>776.83</c:v>
                </c:pt>
                <c:pt idx="33723">
                  <c:v>766.26</c:v>
                </c:pt>
                <c:pt idx="33724">
                  <c:v>775.92</c:v>
                </c:pt>
                <c:pt idx="33725">
                  <c:v>808.83</c:v>
                </c:pt>
                <c:pt idx="33726">
                  <c:v>835.77</c:v>
                </c:pt>
                <c:pt idx="33727">
                  <c:v>1014.1</c:v>
                </c:pt>
                <c:pt idx="33728">
                  <c:v>1145.4100000000001</c:v>
                </c:pt>
                <c:pt idx="33729">
                  <c:v>1230.8900000000001</c:v>
                </c:pt>
                <c:pt idx="33730">
                  <c:v>1277.1300000000001</c:v>
                </c:pt>
                <c:pt idx="33731">
                  <c:v>1272.53</c:v>
                </c:pt>
                <c:pt idx="33732">
                  <c:v>1277.8599999999999</c:v>
                </c:pt>
                <c:pt idx="33733">
                  <c:v>1308</c:v>
                </c:pt>
                <c:pt idx="33734">
                  <c:v>1274.6500000000001</c:v>
                </c:pt>
                <c:pt idx="33735">
                  <c:v>1228.24</c:v>
                </c:pt>
                <c:pt idx="33736">
                  <c:v>1138.58</c:v>
                </c:pt>
                <c:pt idx="33737">
                  <c:v>1112.76</c:v>
                </c:pt>
                <c:pt idx="33738">
                  <c:v>1160.0899999999999</c:v>
                </c:pt>
                <c:pt idx="33739">
                  <c:v>1124.07</c:v>
                </c:pt>
                <c:pt idx="33740">
                  <c:v>1079.7</c:v>
                </c:pt>
                <c:pt idx="33741">
                  <c:v>1024.7</c:v>
                </c:pt>
                <c:pt idx="33742">
                  <c:v>971.4</c:v>
                </c:pt>
                <c:pt idx="33743">
                  <c:v>923.55</c:v>
                </c:pt>
                <c:pt idx="33744">
                  <c:v>868.5</c:v>
                </c:pt>
                <c:pt idx="33745">
                  <c:v>840.05</c:v>
                </c:pt>
                <c:pt idx="33746">
                  <c:v>822.98</c:v>
                </c:pt>
                <c:pt idx="33747">
                  <c:v>805.86</c:v>
                </c:pt>
                <c:pt idx="33748">
                  <c:v>804.93</c:v>
                </c:pt>
                <c:pt idx="33749">
                  <c:v>807.29</c:v>
                </c:pt>
                <c:pt idx="33750">
                  <c:v>807.31</c:v>
                </c:pt>
                <c:pt idx="33751">
                  <c:v>906.61</c:v>
                </c:pt>
                <c:pt idx="33752">
                  <c:v>1018.31</c:v>
                </c:pt>
                <c:pt idx="33753">
                  <c:v>1076.8</c:v>
                </c:pt>
                <c:pt idx="33754">
                  <c:v>1106.96</c:v>
                </c:pt>
                <c:pt idx="33755">
                  <c:v>1120.9100000000001</c:v>
                </c:pt>
                <c:pt idx="33756">
                  <c:v>1123.73</c:v>
                </c:pt>
                <c:pt idx="33757">
                  <c:v>1103.8499999999999</c:v>
                </c:pt>
                <c:pt idx="33758">
                  <c:v>1083.44</c:v>
                </c:pt>
                <c:pt idx="33759">
                  <c:v>1044.77</c:v>
                </c:pt>
                <c:pt idx="33760">
                  <c:v>1017.01</c:v>
                </c:pt>
                <c:pt idx="33761">
                  <c:v>1051.44</c:v>
                </c:pt>
                <c:pt idx="33762">
                  <c:v>1103.76</c:v>
                </c:pt>
                <c:pt idx="33763">
                  <c:v>1085.53</c:v>
                </c:pt>
                <c:pt idx="33764">
                  <c:v>1038.3800000000001</c:v>
                </c:pt>
                <c:pt idx="33765">
                  <c:v>997.53</c:v>
                </c:pt>
                <c:pt idx="33766">
                  <c:v>958.84</c:v>
                </c:pt>
                <c:pt idx="33767">
                  <c:v>919.74</c:v>
                </c:pt>
                <c:pt idx="33768">
                  <c:v>877.78</c:v>
                </c:pt>
                <c:pt idx="33769">
                  <c:v>846.74</c:v>
                </c:pt>
                <c:pt idx="33770">
                  <c:v>821.34</c:v>
                </c:pt>
                <c:pt idx="33771">
                  <c:v>808.86</c:v>
                </c:pt>
                <c:pt idx="33772">
                  <c:v>798.68</c:v>
                </c:pt>
                <c:pt idx="33773">
                  <c:v>788.34</c:v>
                </c:pt>
                <c:pt idx="33774">
                  <c:v>768.03</c:v>
                </c:pt>
                <c:pt idx="33775">
                  <c:v>824.78</c:v>
                </c:pt>
                <c:pt idx="33776">
                  <c:v>878.08</c:v>
                </c:pt>
                <c:pt idx="33777">
                  <c:v>914.61</c:v>
                </c:pt>
                <c:pt idx="33778">
                  <c:v>966.38</c:v>
                </c:pt>
                <c:pt idx="33779">
                  <c:v>989.79</c:v>
                </c:pt>
                <c:pt idx="33780">
                  <c:v>990.37</c:v>
                </c:pt>
                <c:pt idx="33781">
                  <c:v>994.09</c:v>
                </c:pt>
                <c:pt idx="33782">
                  <c:v>977.56</c:v>
                </c:pt>
                <c:pt idx="33783">
                  <c:v>934.71</c:v>
                </c:pt>
                <c:pt idx="33784">
                  <c:v>912.78</c:v>
                </c:pt>
                <c:pt idx="33785">
                  <c:v>973.03</c:v>
                </c:pt>
                <c:pt idx="33786">
                  <c:v>1020.61</c:v>
                </c:pt>
                <c:pt idx="33787">
                  <c:v>1008.1</c:v>
                </c:pt>
                <c:pt idx="33788">
                  <c:v>992.64</c:v>
                </c:pt>
                <c:pt idx="33789">
                  <c:v>960.88</c:v>
                </c:pt>
                <c:pt idx="33790">
                  <c:v>916.8</c:v>
                </c:pt>
                <c:pt idx="33791">
                  <c:v>868.46</c:v>
                </c:pt>
                <c:pt idx="33792">
                  <c:v>831.56</c:v>
                </c:pt>
                <c:pt idx="33793">
                  <c:v>798.6</c:v>
                </c:pt>
                <c:pt idx="33794">
                  <c:v>795.02</c:v>
                </c:pt>
                <c:pt idx="33795">
                  <c:v>788.26</c:v>
                </c:pt>
                <c:pt idx="33796">
                  <c:v>765.32</c:v>
                </c:pt>
                <c:pt idx="33797">
                  <c:v>752.54</c:v>
                </c:pt>
                <c:pt idx="33798">
                  <c:v>747.01</c:v>
                </c:pt>
                <c:pt idx="33799">
                  <c:v>816.7</c:v>
                </c:pt>
                <c:pt idx="33800">
                  <c:v>893.07</c:v>
                </c:pt>
                <c:pt idx="33801">
                  <c:v>939.44</c:v>
                </c:pt>
                <c:pt idx="33802">
                  <c:v>1007.98</c:v>
                </c:pt>
                <c:pt idx="33803">
                  <c:v>1031.7</c:v>
                </c:pt>
                <c:pt idx="33804">
                  <c:v>1040.77</c:v>
                </c:pt>
                <c:pt idx="33805">
                  <c:v>1023.21</c:v>
                </c:pt>
                <c:pt idx="33806">
                  <c:v>1009.43</c:v>
                </c:pt>
                <c:pt idx="33807">
                  <c:v>1006.53</c:v>
                </c:pt>
                <c:pt idx="33808">
                  <c:v>969.95</c:v>
                </c:pt>
                <c:pt idx="33809">
                  <c:v>1012.98</c:v>
                </c:pt>
                <c:pt idx="33810">
                  <c:v>1066.3499999999999</c:v>
                </c:pt>
                <c:pt idx="33811">
                  <c:v>1055.29</c:v>
                </c:pt>
                <c:pt idx="33812">
                  <c:v>1026.4000000000001</c:v>
                </c:pt>
                <c:pt idx="33813">
                  <c:v>1005.32</c:v>
                </c:pt>
                <c:pt idx="33814">
                  <c:v>941.76</c:v>
                </c:pt>
                <c:pt idx="33815">
                  <c:v>882.57</c:v>
                </c:pt>
                <c:pt idx="33816">
                  <c:v>847.94</c:v>
                </c:pt>
                <c:pt idx="33817">
                  <c:v>811.25</c:v>
                </c:pt>
                <c:pt idx="33818">
                  <c:v>795.42</c:v>
                </c:pt>
                <c:pt idx="33819">
                  <c:v>789.51</c:v>
                </c:pt>
                <c:pt idx="33820">
                  <c:v>791.38</c:v>
                </c:pt>
                <c:pt idx="33821">
                  <c:v>831.74</c:v>
                </c:pt>
                <c:pt idx="33822">
                  <c:v>862.69</c:v>
                </c:pt>
                <c:pt idx="33823">
                  <c:v>1060.8900000000001</c:v>
                </c:pt>
                <c:pt idx="33824">
                  <c:v>1212.74</c:v>
                </c:pt>
                <c:pt idx="33825">
                  <c:v>1331.28</c:v>
                </c:pt>
                <c:pt idx="33826">
                  <c:v>1351.95</c:v>
                </c:pt>
                <c:pt idx="33827">
                  <c:v>1367.28</c:v>
                </c:pt>
                <c:pt idx="33828">
                  <c:v>1373.93</c:v>
                </c:pt>
                <c:pt idx="33829">
                  <c:v>1382.55</c:v>
                </c:pt>
                <c:pt idx="33830">
                  <c:v>1323.73</c:v>
                </c:pt>
                <c:pt idx="33831">
                  <c:v>1266.32</c:v>
                </c:pt>
                <c:pt idx="33832">
                  <c:v>1181.96</c:v>
                </c:pt>
                <c:pt idx="33833">
                  <c:v>1159.55</c:v>
                </c:pt>
                <c:pt idx="33834">
                  <c:v>1163.6300000000001</c:v>
                </c:pt>
                <c:pt idx="33835">
                  <c:v>1111.33</c:v>
                </c:pt>
                <c:pt idx="33836">
                  <c:v>1070.32</c:v>
                </c:pt>
                <c:pt idx="33837">
                  <c:v>999.71</c:v>
                </c:pt>
                <c:pt idx="33838">
                  <c:v>934.14</c:v>
                </c:pt>
                <c:pt idx="33839">
                  <c:v>883.19</c:v>
                </c:pt>
                <c:pt idx="33840">
                  <c:v>843.85</c:v>
                </c:pt>
                <c:pt idx="33841">
                  <c:v>815.75</c:v>
                </c:pt>
                <c:pt idx="33842">
                  <c:v>792.41</c:v>
                </c:pt>
                <c:pt idx="33843">
                  <c:v>780.03</c:v>
                </c:pt>
                <c:pt idx="33844">
                  <c:v>795.43</c:v>
                </c:pt>
                <c:pt idx="33845">
                  <c:v>837.96</c:v>
                </c:pt>
                <c:pt idx="33846">
                  <c:v>866.57</c:v>
                </c:pt>
                <c:pt idx="33847">
                  <c:v>1042.57</c:v>
                </c:pt>
                <c:pt idx="33848">
                  <c:v>1194.78</c:v>
                </c:pt>
                <c:pt idx="33849">
                  <c:v>1293.47</c:v>
                </c:pt>
                <c:pt idx="33850">
                  <c:v>1321.29</c:v>
                </c:pt>
                <c:pt idx="33851">
                  <c:v>1318.66</c:v>
                </c:pt>
                <c:pt idx="33852">
                  <c:v>1310.25</c:v>
                </c:pt>
                <c:pt idx="33853">
                  <c:v>1311.28</c:v>
                </c:pt>
                <c:pt idx="33854">
                  <c:v>1306.73</c:v>
                </c:pt>
                <c:pt idx="33855">
                  <c:v>1250.72</c:v>
                </c:pt>
                <c:pt idx="33856">
                  <c:v>1182.23</c:v>
                </c:pt>
                <c:pt idx="33857">
                  <c:v>1153.05</c:v>
                </c:pt>
                <c:pt idx="33858">
                  <c:v>1166.5</c:v>
                </c:pt>
                <c:pt idx="33859">
                  <c:v>1144.8900000000001</c:v>
                </c:pt>
                <c:pt idx="33860">
                  <c:v>1099.3800000000001</c:v>
                </c:pt>
                <c:pt idx="33861">
                  <c:v>1043.8</c:v>
                </c:pt>
                <c:pt idx="33862">
                  <c:v>984.41</c:v>
                </c:pt>
                <c:pt idx="33863">
                  <c:v>916.29</c:v>
                </c:pt>
                <c:pt idx="33864">
                  <c:v>877.07</c:v>
                </c:pt>
                <c:pt idx="33865">
                  <c:v>850.09</c:v>
                </c:pt>
                <c:pt idx="33866">
                  <c:v>823.58</c:v>
                </c:pt>
                <c:pt idx="33867">
                  <c:v>810.08</c:v>
                </c:pt>
                <c:pt idx="33868">
                  <c:v>820.53</c:v>
                </c:pt>
                <c:pt idx="33869">
                  <c:v>851.36</c:v>
                </c:pt>
                <c:pt idx="33870">
                  <c:v>862.91</c:v>
                </c:pt>
                <c:pt idx="33871">
                  <c:v>1068.19</c:v>
                </c:pt>
                <c:pt idx="33872">
                  <c:v>1219.01</c:v>
                </c:pt>
                <c:pt idx="33873">
                  <c:v>1302.5999999999999</c:v>
                </c:pt>
                <c:pt idx="33874">
                  <c:v>1356.51</c:v>
                </c:pt>
                <c:pt idx="33875">
                  <c:v>1370.79</c:v>
                </c:pt>
                <c:pt idx="33876">
                  <c:v>1357.32</c:v>
                </c:pt>
                <c:pt idx="33877">
                  <c:v>1330.66</c:v>
                </c:pt>
                <c:pt idx="33878">
                  <c:v>1288.3599999999999</c:v>
                </c:pt>
                <c:pt idx="33879">
                  <c:v>1221.8599999999999</c:v>
                </c:pt>
                <c:pt idx="33880">
                  <c:v>1150.95</c:v>
                </c:pt>
                <c:pt idx="33881">
                  <c:v>1128.29</c:v>
                </c:pt>
                <c:pt idx="33882">
                  <c:v>1136.77</c:v>
                </c:pt>
                <c:pt idx="33883">
                  <c:v>1109.54</c:v>
                </c:pt>
                <c:pt idx="33884">
                  <c:v>1072.5</c:v>
                </c:pt>
                <c:pt idx="33885">
                  <c:v>1024.99</c:v>
                </c:pt>
                <c:pt idx="33886">
                  <c:v>951.84</c:v>
                </c:pt>
                <c:pt idx="33887">
                  <c:v>890.39</c:v>
                </c:pt>
                <c:pt idx="33888">
                  <c:v>846.75</c:v>
                </c:pt>
                <c:pt idx="33889">
                  <c:v>817.92</c:v>
                </c:pt>
                <c:pt idx="33890">
                  <c:v>802.98</c:v>
                </c:pt>
                <c:pt idx="33891">
                  <c:v>784.93</c:v>
                </c:pt>
                <c:pt idx="33892">
                  <c:v>802.4</c:v>
                </c:pt>
                <c:pt idx="33893">
                  <c:v>837.11</c:v>
                </c:pt>
                <c:pt idx="33894">
                  <c:v>869.85</c:v>
                </c:pt>
                <c:pt idx="33895">
                  <c:v>1048.76</c:v>
                </c:pt>
                <c:pt idx="33896">
                  <c:v>1227.1600000000001</c:v>
                </c:pt>
                <c:pt idx="33897">
                  <c:v>1300.6099999999999</c:v>
                </c:pt>
                <c:pt idx="33898">
                  <c:v>1338.04</c:v>
                </c:pt>
                <c:pt idx="33899">
                  <c:v>1339.91</c:v>
                </c:pt>
                <c:pt idx="33900">
                  <c:v>1351.01</c:v>
                </c:pt>
                <c:pt idx="33901">
                  <c:v>1359.4</c:v>
                </c:pt>
                <c:pt idx="33902">
                  <c:v>1325.76</c:v>
                </c:pt>
                <c:pt idx="33903">
                  <c:v>1270.3599999999999</c:v>
                </c:pt>
                <c:pt idx="33904">
                  <c:v>1187.55</c:v>
                </c:pt>
                <c:pt idx="33905">
                  <c:v>1156.0899999999999</c:v>
                </c:pt>
                <c:pt idx="33906">
                  <c:v>1194.0999999999999</c:v>
                </c:pt>
                <c:pt idx="33907">
                  <c:v>1145.1099999999999</c:v>
                </c:pt>
                <c:pt idx="33908">
                  <c:v>1104.95</c:v>
                </c:pt>
                <c:pt idx="33909">
                  <c:v>1057.81</c:v>
                </c:pt>
                <c:pt idx="33910">
                  <c:v>994.39</c:v>
                </c:pt>
                <c:pt idx="33911">
                  <c:v>934.8</c:v>
                </c:pt>
                <c:pt idx="33912">
                  <c:v>890.64</c:v>
                </c:pt>
                <c:pt idx="33913">
                  <c:v>863.9</c:v>
                </c:pt>
                <c:pt idx="33914">
                  <c:v>857.17</c:v>
                </c:pt>
                <c:pt idx="33915">
                  <c:v>832.19</c:v>
                </c:pt>
                <c:pt idx="33916">
                  <c:v>828.72</c:v>
                </c:pt>
                <c:pt idx="33917">
                  <c:v>836.84</c:v>
                </c:pt>
                <c:pt idx="33918">
                  <c:v>852.3</c:v>
                </c:pt>
                <c:pt idx="33919">
                  <c:v>949.04</c:v>
                </c:pt>
                <c:pt idx="33920">
                  <c:v>1053.6300000000001</c:v>
                </c:pt>
                <c:pt idx="33921">
                  <c:v>1122.8900000000001</c:v>
                </c:pt>
                <c:pt idx="33922">
                  <c:v>1167.95</c:v>
                </c:pt>
                <c:pt idx="33923">
                  <c:v>1150.1099999999999</c:v>
                </c:pt>
                <c:pt idx="33924">
                  <c:v>1128.6400000000001</c:v>
                </c:pt>
                <c:pt idx="33925">
                  <c:v>1119.5899999999999</c:v>
                </c:pt>
                <c:pt idx="33926">
                  <c:v>1083.1099999999999</c:v>
                </c:pt>
                <c:pt idx="33927">
                  <c:v>1061.04</c:v>
                </c:pt>
                <c:pt idx="33928">
                  <c:v>1030.5899999999999</c:v>
                </c:pt>
                <c:pt idx="33929">
                  <c:v>1058.93</c:v>
                </c:pt>
                <c:pt idx="33930">
                  <c:v>1110.97</c:v>
                </c:pt>
                <c:pt idx="33931">
                  <c:v>1089.0999999999999</c:v>
                </c:pt>
                <c:pt idx="33932">
                  <c:v>1051.21</c:v>
                </c:pt>
                <c:pt idx="33933">
                  <c:v>999.44</c:v>
                </c:pt>
                <c:pt idx="33934">
                  <c:v>958.33</c:v>
                </c:pt>
                <c:pt idx="33935">
                  <c:v>910.98</c:v>
                </c:pt>
                <c:pt idx="33936">
                  <c:v>866.77</c:v>
                </c:pt>
                <c:pt idx="33937">
                  <c:v>832.57</c:v>
                </c:pt>
                <c:pt idx="33938">
                  <c:v>812.02</c:v>
                </c:pt>
                <c:pt idx="33939">
                  <c:v>798.36</c:v>
                </c:pt>
                <c:pt idx="33940">
                  <c:v>790.44</c:v>
                </c:pt>
                <c:pt idx="33941">
                  <c:v>790.57</c:v>
                </c:pt>
                <c:pt idx="33942">
                  <c:v>764.15</c:v>
                </c:pt>
                <c:pt idx="33943">
                  <c:v>813.93</c:v>
                </c:pt>
                <c:pt idx="33944">
                  <c:v>877.32</c:v>
                </c:pt>
                <c:pt idx="33945">
                  <c:v>939.73</c:v>
                </c:pt>
                <c:pt idx="33946">
                  <c:v>1003.33</c:v>
                </c:pt>
                <c:pt idx="33947">
                  <c:v>1017.54</c:v>
                </c:pt>
                <c:pt idx="33948">
                  <c:v>1033.9100000000001</c:v>
                </c:pt>
                <c:pt idx="33949">
                  <c:v>1009.72</c:v>
                </c:pt>
                <c:pt idx="33950">
                  <c:v>1000.77</c:v>
                </c:pt>
                <c:pt idx="33951">
                  <c:v>999.89</c:v>
                </c:pt>
                <c:pt idx="33952">
                  <c:v>975.38</c:v>
                </c:pt>
                <c:pt idx="33953">
                  <c:v>1020.54</c:v>
                </c:pt>
                <c:pt idx="33954">
                  <c:v>1074.03</c:v>
                </c:pt>
                <c:pt idx="33955">
                  <c:v>1062.01</c:v>
                </c:pt>
                <c:pt idx="33956">
                  <c:v>1060.2</c:v>
                </c:pt>
                <c:pt idx="33957">
                  <c:v>1022.48</c:v>
                </c:pt>
                <c:pt idx="33958">
                  <c:v>967.57</c:v>
                </c:pt>
                <c:pt idx="33959">
                  <c:v>911.12</c:v>
                </c:pt>
                <c:pt idx="33960">
                  <c:v>867.47</c:v>
                </c:pt>
                <c:pt idx="33961">
                  <c:v>838.7</c:v>
                </c:pt>
                <c:pt idx="33962">
                  <c:v>811.3</c:v>
                </c:pt>
                <c:pt idx="33963">
                  <c:v>804.02</c:v>
                </c:pt>
                <c:pt idx="33964">
                  <c:v>807.16</c:v>
                </c:pt>
                <c:pt idx="33965">
                  <c:v>844.8</c:v>
                </c:pt>
                <c:pt idx="33966">
                  <c:v>863.5</c:v>
                </c:pt>
                <c:pt idx="33967">
                  <c:v>1084.1300000000001</c:v>
                </c:pt>
                <c:pt idx="33968">
                  <c:v>1243.18</c:v>
                </c:pt>
                <c:pt idx="33969">
                  <c:v>1311.75</c:v>
                </c:pt>
                <c:pt idx="33970">
                  <c:v>1355.47</c:v>
                </c:pt>
                <c:pt idx="33971">
                  <c:v>1369.48</c:v>
                </c:pt>
                <c:pt idx="33972">
                  <c:v>1358.33</c:v>
                </c:pt>
                <c:pt idx="33973">
                  <c:v>1367.27</c:v>
                </c:pt>
                <c:pt idx="33974">
                  <c:v>1330.22</c:v>
                </c:pt>
                <c:pt idx="33975">
                  <c:v>1279.07</c:v>
                </c:pt>
                <c:pt idx="33976">
                  <c:v>1207.8499999999999</c:v>
                </c:pt>
                <c:pt idx="33977">
                  <c:v>1170.48</c:v>
                </c:pt>
                <c:pt idx="33978">
                  <c:v>1190</c:v>
                </c:pt>
                <c:pt idx="33979">
                  <c:v>1143.17</c:v>
                </c:pt>
                <c:pt idx="33980">
                  <c:v>1121.9000000000001</c:v>
                </c:pt>
                <c:pt idx="33981">
                  <c:v>1041.4100000000001</c:v>
                </c:pt>
                <c:pt idx="33982">
                  <c:v>961.17</c:v>
                </c:pt>
                <c:pt idx="33983">
                  <c:v>897.92</c:v>
                </c:pt>
                <c:pt idx="33984">
                  <c:v>860.63</c:v>
                </c:pt>
                <c:pt idx="33985">
                  <c:v>826.07</c:v>
                </c:pt>
                <c:pt idx="33986">
                  <c:v>810.92</c:v>
                </c:pt>
                <c:pt idx="33987">
                  <c:v>799.7</c:v>
                </c:pt>
                <c:pt idx="33988">
                  <c:v>802.15</c:v>
                </c:pt>
                <c:pt idx="33989">
                  <c:v>842.01</c:v>
                </c:pt>
                <c:pt idx="33990">
                  <c:v>857.04</c:v>
                </c:pt>
                <c:pt idx="33991">
                  <c:v>1041.68</c:v>
                </c:pt>
                <c:pt idx="33992">
                  <c:v>1188.3900000000001</c:v>
                </c:pt>
                <c:pt idx="33993">
                  <c:v>1286.51</c:v>
                </c:pt>
                <c:pt idx="33994">
                  <c:v>1340.58</c:v>
                </c:pt>
                <c:pt idx="33995">
                  <c:v>1338.72</c:v>
                </c:pt>
                <c:pt idx="33996">
                  <c:v>1357.91</c:v>
                </c:pt>
                <c:pt idx="33997">
                  <c:v>1365.75</c:v>
                </c:pt>
                <c:pt idx="33998">
                  <c:v>1322.44</c:v>
                </c:pt>
                <c:pt idx="33999">
                  <c:v>1259.07</c:v>
                </c:pt>
                <c:pt idx="34000">
                  <c:v>1185.78</c:v>
                </c:pt>
                <c:pt idx="34001">
                  <c:v>1150.78</c:v>
                </c:pt>
                <c:pt idx="34002">
                  <c:v>1179.69</c:v>
                </c:pt>
                <c:pt idx="34003">
                  <c:v>1141.69</c:v>
                </c:pt>
                <c:pt idx="34004">
                  <c:v>1095.1199999999999</c:v>
                </c:pt>
                <c:pt idx="34005">
                  <c:v>1040.58</c:v>
                </c:pt>
                <c:pt idx="34006">
                  <c:v>966.95</c:v>
                </c:pt>
                <c:pt idx="34007">
                  <c:v>911.61</c:v>
                </c:pt>
                <c:pt idx="34008">
                  <c:v>859.35</c:v>
                </c:pt>
                <c:pt idx="34009">
                  <c:v>833.38</c:v>
                </c:pt>
                <c:pt idx="34010">
                  <c:v>809.26</c:v>
                </c:pt>
                <c:pt idx="34011">
                  <c:v>800.18</c:v>
                </c:pt>
                <c:pt idx="34012">
                  <c:v>808.72</c:v>
                </c:pt>
                <c:pt idx="34013">
                  <c:v>837.82</c:v>
                </c:pt>
                <c:pt idx="34014">
                  <c:v>847.37</c:v>
                </c:pt>
                <c:pt idx="34015">
                  <c:v>1034.1600000000001</c:v>
                </c:pt>
                <c:pt idx="34016">
                  <c:v>1193.28</c:v>
                </c:pt>
                <c:pt idx="34017">
                  <c:v>1285.1300000000001</c:v>
                </c:pt>
                <c:pt idx="34018">
                  <c:v>1336.81</c:v>
                </c:pt>
                <c:pt idx="34019">
                  <c:v>1343.03</c:v>
                </c:pt>
                <c:pt idx="34020">
                  <c:v>1335.07</c:v>
                </c:pt>
                <c:pt idx="34021">
                  <c:v>1330.11</c:v>
                </c:pt>
                <c:pt idx="34022">
                  <c:v>1316.48</c:v>
                </c:pt>
                <c:pt idx="34023">
                  <c:v>1270.08</c:v>
                </c:pt>
                <c:pt idx="34024">
                  <c:v>1194.1400000000001</c:v>
                </c:pt>
                <c:pt idx="34025">
                  <c:v>1153.94</c:v>
                </c:pt>
                <c:pt idx="34026">
                  <c:v>1179.96</c:v>
                </c:pt>
                <c:pt idx="34027">
                  <c:v>1133.58</c:v>
                </c:pt>
                <c:pt idx="34028">
                  <c:v>1103.3399999999999</c:v>
                </c:pt>
                <c:pt idx="34029">
                  <c:v>1043.8900000000001</c:v>
                </c:pt>
                <c:pt idx="34030">
                  <c:v>979.96</c:v>
                </c:pt>
                <c:pt idx="34031">
                  <c:v>918.48</c:v>
                </c:pt>
                <c:pt idx="34032">
                  <c:v>872.32</c:v>
                </c:pt>
                <c:pt idx="34033">
                  <c:v>860.78</c:v>
                </c:pt>
                <c:pt idx="34034">
                  <c:v>805.58</c:v>
                </c:pt>
                <c:pt idx="34035">
                  <c:v>810.56</c:v>
                </c:pt>
                <c:pt idx="34036">
                  <c:v>808.68</c:v>
                </c:pt>
                <c:pt idx="34037">
                  <c:v>837.65</c:v>
                </c:pt>
                <c:pt idx="34038">
                  <c:v>869.45</c:v>
                </c:pt>
                <c:pt idx="34039">
                  <c:v>1074.95</c:v>
                </c:pt>
                <c:pt idx="34040">
                  <c:v>1211.9100000000001</c:v>
                </c:pt>
                <c:pt idx="34041">
                  <c:v>1294.98</c:v>
                </c:pt>
                <c:pt idx="34042">
                  <c:v>1335.26</c:v>
                </c:pt>
                <c:pt idx="34043">
                  <c:v>1337.67</c:v>
                </c:pt>
                <c:pt idx="34044">
                  <c:v>1342.35</c:v>
                </c:pt>
                <c:pt idx="34045">
                  <c:v>1354.22</c:v>
                </c:pt>
                <c:pt idx="34046">
                  <c:v>1322</c:v>
                </c:pt>
                <c:pt idx="34047">
                  <c:v>1281.0999999999999</c:v>
                </c:pt>
                <c:pt idx="34048">
                  <c:v>1210.02</c:v>
                </c:pt>
                <c:pt idx="34049">
                  <c:v>1171.8499999999999</c:v>
                </c:pt>
                <c:pt idx="34050">
                  <c:v>1200.49</c:v>
                </c:pt>
                <c:pt idx="34051">
                  <c:v>1164.23</c:v>
                </c:pt>
                <c:pt idx="34052">
                  <c:v>1132.0899999999999</c:v>
                </c:pt>
                <c:pt idx="34053">
                  <c:v>1082.04</c:v>
                </c:pt>
                <c:pt idx="34054">
                  <c:v>1010.41</c:v>
                </c:pt>
                <c:pt idx="34055">
                  <c:v>925.47</c:v>
                </c:pt>
                <c:pt idx="34056">
                  <c:v>872.59</c:v>
                </c:pt>
                <c:pt idx="34057">
                  <c:v>865.86</c:v>
                </c:pt>
                <c:pt idx="34058">
                  <c:v>845.17</c:v>
                </c:pt>
                <c:pt idx="34059">
                  <c:v>810.4</c:v>
                </c:pt>
                <c:pt idx="34060">
                  <c:v>837.83</c:v>
                </c:pt>
                <c:pt idx="34061">
                  <c:v>873.74</c:v>
                </c:pt>
                <c:pt idx="34062">
                  <c:v>890.67</c:v>
                </c:pt>
                <c:pt idx="34063">
                  <c:v>1076.01</c:v>
                </c:pt>
                <c:pt idx="34064">
                  <c:v>1220.22</c:v>
                </c:pt>
                <c:pt idx="34065">
                  <c:v>1305.81</c:v>
                </c:pt>
                <c:pt idx="34066">
                  <c:v>1353.65</c:v>
                </c:pt>
                <c:pt idx="34067">
                  <c:v>1358.44</c:v>
                </c:pt>
                <c:pt idx="34068">
                  <c:v>1361.85</c:v>
                </c:pt>
                <c:pt idx="34069">
                  <c:v>1369.26</c:v>
                </c:pt>
                <c:pt idx="34070">
                  <c:v>1366.96</c:v>
                </c:pt>
                <c:pt idx="34071">
                  <c:v>1299.0899999999999</c:v>
                </c:pt>
                <c:pt idx="34072">
                  <c:v>1201.43</c:v>
                </c:pt>
                <c:pt idx="34073">
                  <c:v>1154.58</c:v>
                </c:pt>
                <c:pt idx="34074">
                  <c:v>1220.46</c:v>
                </c:pt>
                <c:pt idx="34075">
                  <c:v>1185.5899999999999</c:v>
                </c:pt>
                <c:pt idx="34076">
                  <c:v>1136.1600000000001</c:v>
                </c:pt>
                <c:pt idx="34077">
                  <c:v>1065.33</c:v>
                </c:pt>
                <c:pt idx="34078">
                  <c:v>1023.44</c:v>
                </c:pt>
                <c:pt idx="34079">
                  <c:v>954.37</c:v>
                </c:pt>
                <c:pt idx="34080">
                  <c:v>916.14</c:v>
                </c:pt>
                <c:pt idx="34081">
                  <c:v>878.53</c:v>
                </c:pt>
                <c:pt idx="34082">
                  <c:v>860.58</c:v>
                </c:pt>
                <c:pt idx="34083">
                  <c:v>842.96</c:v>
                </c:pt>
                <c:pt idx="34084">
                  <c:v>838.72</c:v>
                </c:pt>
                <c:pt idx="34085">
                  <c:v>842.96</c:v>
                </c:pt>
                <c:pt idx="34086">
                  <c:v>836.1</c:v>
                </c:pt>
                <c:pt idx="34087">
                  <c:v>943.33</c:v>
                </c:pt>
                <c:pt idx="34088">
                  <c:v>1067.3699999999999</c:v>
                </c:pt>
                <c:pt idx="34089">
                  <c:v>1153.1400000000001</c:v>
                </c:pt>
                <c:pt idx="34090">
                  <c:v>1188.72</c:v>
                </c:pt>
                <c:pt idx="34091">
                  <c:v>1178.3800000000001</c:v>
                </c:pt>
                <c:pt idx="34092">
                  <c:v>1133</c:v>
                </c:pt>
                <c:pt idx="34093">
                  <c:v>1120.4100000000001</c:v>
                </c:pt>
                <c:pt idx="34094">
                  <c:v>1098.31</c:v>
                </c:pt>
                <c:pt idx="34095">
                  <c:v>1063.01</c:v>
                </c:pt>
                <c:pt idx="34096">
                  <c:v>1041.77</c:v>
                </c:pt>
                <c:pt idx="34097">
                  <c:v>1081.08</c:v>
                </c:pt>
                <c:pt idx="34098">
                  <c:v>1116.58</c:v>
                </c:pt>
                <c:pt idx="34099">
                  <c:v>1094.43</c:v>
                </c:pt>
                <c:pt idx="34100">
                  <c:v>1058.23</c:v>
                </c:pt>
                <c:pt idx="34101">
                  <c:v>1003.3</c:v>
                </c:pt>
                <c:pt idx="34102">
                  <c:v>947.95</c:v>
                </c:pt>
                <c:pt idx="34103">
                  <c:v>899.7</c:v>
                </c:pt>
                <c:pt idx="34104">
                  <c:v>858.37</c:v>
                </c:pt>
                <c:pt idx="34105">
                  <c:v>827.27</c:v>
                </c:pt>
                <c:pt idx="34106">
                  <c:v>809.62</c:v>
                </c:pt>
                <c:pt idx="34107">
                  <c:v>792.97</c:v>
                </c:pt>
                <c:pt idx="34108">
                  <c:v>782.47</c:v>
                </c:pt>
                <c:pt idx="34109">
                  <c:v>783.74</c:v>
                </c:pt>
                <c:pt idx="34110">
                  <c:v>750.96</c:v>
                </c:pt>
                <c:pt idx="34111">
                  <c:v>792.49</c:v>
                </c:pt>
                <c:pt idx="34112">
                  <c:v>844.14</c:v>
                </c:pt>
                <c:pt idx="34113">
                  <c:v>892.79</c:v>
                </c:pt>
                <c:pt idx="34114">
                  <c:v>924.73</c:v>
                </c:pt>
                <c:pt idx="34115">
                  <c:v>950.21</c:v>
                </c:pt>
                <c:pt idx="34116">
                  <c:v>984.19</c:v>
                </c:pt>
                <c:pt idx="34117">
                  <c:v>983.89</c:v>
                </c:pt>
                <c:pt idx="34118">
                  <c:v>939.81</c:v>
                </c:pt>
                <c:pt idx="34119">
                  <c:v>922.14</c:v>
                </c:pt>
                <c:pt idx="34120">
                  <c:v>912.8</c:v>
                </c:pt>
                <c:pt idx="34121">
                  <c:v>958.57</c:v>
                </c:pt>
                <c:pt idx="34122">
                  <c:v>1017.67</c:v>
                </c:pt>
                <c:pt idx="34123">
                  <c:v>1014.13</c:v>
                </c:pt>
                <c:pt idx="34124">
                  <c:v>996.75</c:v>
                </c:pt>
                <c:pt idx="34125">
                  <c:v>957.25</c:v>
                </c:pt>
                <c:pt idx="34126">
                  <c:v>895.98</c:v>
                </c:pt>
                <c:pt idx="34127">
                  <c:v>849.5</c:v>
                </c:pt>
                <c:pt idx="34128">
                  <c:v>807.31</c:v>
                </c:pt>
                <c:pt idx="34129">
                  <c:v>785.22</c:v>
                </c:pt>
                <c:pt idx="34130">
                  <c:v>764.74</c:v>
                </c:pt>
                <c:pt idx="34131">
                  <c:v>760.65</c:v>
                </c:pt>
                <c:pt idx="34132">
                  <c:v>776.31</c:v>
                </c:pt>
                <c:pt idx="34133">
                  <c:v>821.66</c:v>
                </c:pt>
                <c:pt idx="34134">
                  <c:v>847.96</c:v>
                </c:pt>
                <c:pt idx="34135">
                  <c:v>1035.53</c:v>
                </c:pt>
                <c:pt idx="34136">
                  <c:v>1197.45</c:v>
                </c:pt>
                <c:pt idx="34137">
                  <c:v>1270.22</c:v>
                </c:pt>
                <c:pt idx="34138">
                  <c:v>1299.0999999999999</c:v>
                </c:pt>
                <c:pt idx="34139">
                  <c:v>1274.3</c:v>
                </c:pt>
                <c:pt idx="34140">
                  <c:v>1261.78</c:v>
                </c:pt>
                <c:pt idx="34141">
                  <c:v>1280.52</c:v>
                </c:pt>
                <c:pt idx="34142">
                  <c:v>1271.6400000000001</c:v>
                </c:pt>
                <c:pt idx="34143">
                  <c:v>1213.3900000000001</c:v>
                </c:pt>
                <c:pt idx="34144">
                  <c:v>1139.57</c:v>
                </c:pt>
                <c:pt idx="34145">
                  <c:v>1086.69</c:v>
                </c:pt>
                <c:pt idx="34146">
                  <c:v>1132.0999999999999</c:v>
                </c:pt>
                <c:pt idx="34147">
                  <c:v>1087.5</c:v>
                </c:pt>
                <c:pt idx="34148">
                  <c:v>1038.8800000000001</c:v>
                </c:pt>
                <c:pt idx="34149">
                  <c:v>975.44</c:v>
                </c:pt>
                <c:pt idx="34150">
                  <c:v>911.88</c:v>
                </c:pt>
                <c:pt idx="34151">
                  <c:v>856.84</c:v>
                </c:pt>
                <c:pt idx="34152">
                  <c:v>804.78</c:v>
                </c:pt>
                <c:pt idx="34153">
                  <c:v>787.68</c:v>
                </c:pt>
                <c:pt idx="34154">
                  <c:v>772.91</c:v>
                </c:pt>
                <c:pt idx="34155">
                  <c:v>775.81</c:v>
                </c:pt>
                <c:pt idx="34156">
                  <c:v>796.41</c:v>
                </c:pt>
                <c:pt idx="34157">
                  <c:v>839.32</c:v>
                </c:pt>
                <c:pt idx="34158">
                  <c:v>861.69</c:v>
                </c:pt>
                <c:pt idx="34159">
                  <c:v>1045.53</c:v>
                </c:pt>
                <c:pt idx="34160">
                  <c:v>1191.6500000000001</c:v>
                </c:pt>
                <c:pt idx="34161">
                  <c:v>1263.3699999999999</c:v>
                </c:pt>
                <c:pt idx="34162">
                  <c:v>1309.8399999999999</c:v>
                </c:pt>
                <c:pt idx="34163">
                  <c:v>1298.6600000000001</c:v>
                </c:pt>
                <c:pt idx="34164">
                  <c:v>1321.01</c:v>
                </c:pt>
                <c:pt idx="34165">
                  <c:v>1340.72</c:v>
                </c:pt>
                <c:pt idx="34166">
                  <c:v>1334.23</c:v>
                </c:pt>
                <c:pt idx="34167">
                  <c:v>1247.92</c:v>
                </c:pt>
                <c:pt idx="34168">
                  <c:v>1168.78</c:v>
                </c:pt>
                <c:pt idx="34169">
                  <c:v>1150.76</c:v>
                </c:pt>
                <c:pt idx="34170">
                  <c:v>1193.76</c:v>
                </c:pt>
                <c:pt idx="34171">
                  <c:v>1153.46</c:v>
                </c:pt>
                <c:pt idx="34172">
                  <c:v>1102.29</c:v>
                </c:pt>
                <c:pt idx="34173">
                  <c:v>1045.78</c:v>
                </c:pt>
                <c:pt idx="34174">
                  <c:v>967.15</c:v>
                </c:pt>
                <c:pt idx="34175">
                  <c:v>903.06</c:v>
                </c:pt>
                <c:pt idx="34176">
                  <c:v>835.14</c:v>
                </c:pt>
                <c:pt idx="34177">
                  <c:v>805.91</c:v>
                </c:pt>
                <c:pt idx="34178">
                  <c:v>786.3</c:v>
                </c:pt>
                <c:pt idx="34179">
                  <c:v>777.58</c:v>
                </c:pt>
                <c:pt idx="34180">
                  <c:v>795.41</c:v>
                </c:pt>
                <c:pt idx="34181">
                  <c:v>846.42</c:v>
                </c:pt>
                <c:pt idx="34182">
                  <c:v>861.96</c:v>
                </c:pt>
                <c:pt idx="34183">
                  <c:v>1036.28</c:v>
                </c:pt>
                <c:pt idx="34184">
                  <c:v>1183.06</c:v>
                </c:pt>
                <c:pt idx="34185">
                  <c:v>1282.05</c:v>
                </c:pt>
                <c:pt idx="34186">
                  <c:v>1322.78</c:v>
                </c:pt>
                <c:pt idx="34187">
                  <c:v>1341.02</c:v>
                </c:pt>
                <c:pt idx="34188">
                  <c:v>1354.68</c:v>
                </c:pt>
                <c:pt idx="34189">
                  <c:v>1392.68</c:v>
                </c:pt>
                <c:pt idx="34190">
                  <c:v>1364.75</c:v>
                </c:pt>
                <c:pt idx="34191">
                  <c:v>1294.27</c:v>
                </c:pt>
                <c:pt idx="34192">
                  <c:v>1188.5999999999999</c:v>
                </c:pt>
                <c:pt idx="34193">
                  <c:v>1151.77</c:v>
                </c:pt>
                <c:pt idx="34194">
                  <c:v>1183.3</c:v>
                </c:pt>
                <c:pt idx="34195">
                  <c:v>1151.33</c:v>
                </c:pt>
                <c:pt idx="34196">
                  <c:v>1126.6400000000001</c:v>
                </c:pt>
                <c:pt idx="34197">
                  <c:v>1076.9100000000001</c:v>
                </c:pt>
                <c:pt idx="34198">
                  <c:v>1000.09</c:v>
                </c:pt>
                <c:pt idx="34199">
                  <c:v>923.93</c:v>
                </c:pt>
                <c:pt idx="34200">
                  <c:v>885.59</c:v>
                </c:pt>
                <c:pt idx="34201">
                  <c:v>861.45</c:v>
                </c:pt>
                <c:pt idx="34202">
                  <c:v>841.73</c:v>
                </c:pt>
                <c:pt idx="34203">
                  <c:v>823.57</c:v>
                </c:pt>
                <c:pt idx="34204">
                  <c:v>839.21</c:v>
                </c:pt>
                <c:pt idx="34205">
                  <c:v>869.56</c:v>
                </c:pt>
                <c:pt idx="34206">
                  <c:v>883.22</c:v>
                </c:pt>
                <c:pt idx="34207">
                  <c:v>1081.4100000000001</c:v>
                </c:pt>
                <c:pt idx="34208">
                  <c:v>1209.77</c:v>
                </c:pt>
                <c:pt idx="34209">
                  <c:v>1286.1300000000001</c:v>
                </c:pt>
                <c:pt idx="34210">
                  <c:v>1320.31</c:v>
                </c:pt>
                <c:pt idx="34211">
                  <c:v>1269.71</c:v>
                </c:pt>
                <c:pt idx="34212">
                  <c:v>1267.3800000000001</c:v>
                </c:pt>
                <c:pt idx="34213">
                  <c:v>1295.58</c:v>
                </c:pt>
                <c:pt idx="34214">
                  <c:v>1295.78</c:v>
                </c:pt>
                <c:pt idx="34215">
                  <c:v>1239.5999999999999</c:v>
                </c:pt>
                <c:pt idx="34216">
                  <c:v>1172.32</c:v>
                </c:pt>
                <c:pt idx="34217">
                  <c:v>1137.54</c:v>
                </c:pt>
                <c:pt idx="34218">
                  <c:v>1171.6600000000001</c:v>
                </c:pt>
                <c:pt idx="34219">
                  <c:v>1134.8900000000001</c:v>
                </c:pt>
                <c:pt idx="34220">
                  <c:v>1070.1500000000001</c:v>
                </c:pt>
                <c:pt idx="34221">
                  <c:v>1009.13</c:v>
                </c:pt>
                <c:pt idx="34222">
                  <c:v>955.64</c:v>
                </c:pt>
                <c:pt idx="34223">
                  <c:v>893.07</c:v>
                </c:pt>
                <c:pt idx="34224">
                  <c:v>848.99</c:v>
                </c:pt>
                <c:pt idx="34225">
                  <c:v>837.18</c:v>
                </c:pt>
                <c:pt idx="34226">
                  <c:v>818.62</c:v>
                </c:pt>
                <c:pt idx="34227">
                  <c:v>809.26</c:v>
                </c:pt>
                <c:pt idx="34228">
                  <c:v>824.23</c:v>
                </c:pt>
                <c:pt idx="34229">
                  <c:v>852.22</c:v>
                </c:pt>
                <c:pt idx="34230">
                  <c:v>876.99</c:v>
                </c:pt>
                <c:pt idx="34231">
                  <c:v>1036.19</c:v>
                </c:pt>
                <c:pt idx="34232">
                  <c:v>1226.31</c:v>
                </c:pt>
                <c:pt idx="34233">
                  <c:v>1297.5</c:v>
                </c:pt>
                <c:pt idx="34234">
                  <c:v>1321.51</c:v>
                </c:pt>
                <c:pt idx="34235">
                  <c:v>1315.91</c:v>
                </c:pt>
                <c:pt idx="34236">
                  <c:v>1317.3</c:v>
                </c:pt>
                <c:pt idx="34237">
                  <c:v>1334.02</c:v>
                </c:pt>
                <c:pt idx="34238">
                  <c:v>1321.46</c:v>
                </c:pt>
                <c:pt idx="34239">
                  <c:v>1266.1500000000001</c:v>
                </c:pt>
                <c:pt idx="34240">
                  <c:v>1165.8800000000001</c:v>
                </c:pt>
                <c:pt idx="34241">
                  <c:v>1115.47</c:v>
                </c:pt>
                <c:pt idx="34242">
                  <c:v>1192.93</c:v>
                </c:pt>
                <c:pt idx="34243">
                  <c:v>1178.7</c:v>
                </c:pt>
                <c:pt idx="34244">
                  <c:v>1147.1099999999999</c:v>
                </c:pt>
                <c:pt idx="34245">
                  <c:v>1091.48</c:v>
                </c:pt>
                <c:pt idx="34246">
                  <c:v>1022.83</c:v>
                </c:pt>
                <c:pt idx="34247">
                  <c:v>946.2</c:v>
                </c:pt>
                <c:pt idx="34248">
                  <c:v>896.03</c:v>
                </c:pt>
                <c:pt idx="34249">
                  <c:v>851.2</c:v>
                </c:pt>
                <c:pt idx="34250">
                  <c:v>834.07</c:v>
                </c:pt>
                <c:pt idx="34251">
                  <c:v>811.59</c:v>
                </c:pt>
                <c:pt idx="34252">
                  <c:v>813.17</c:v>
                </c:pt>
                <c:pt idx="34253">
                  <c:v>820.17</c:v>
                </c:pt>
                <c:pt idx="34254">
                  <c:v>805.01</c:v>
                </c:pt>
                <c:pt idx="34255">
                  <c:v>929.14</c:v>
                </c:pt>
                <c:pt idx="34256">
                  <c:v>1068.19</c:v>
                </c:pt>
                <c:pt idx="34257">
                  <c:v>1147.4100000000001</c:v>
                </c:pt>
                <c:pt idx="34258">
                  <c:v>1182.47</c:v>
                </c:pt>
                <c:pt idx="34259">
                  <c:v>1145.29</c:v>
                </c:pt>
                <c:pt idx="34260">
                  <c:v>1104.71</c:v>
                </c:pt>
                <c:pt idx="34261">
                  <c:v>1090.69</c:v>
                </c:pt>
                <c:pt idx="34262">
                  <c:v>1066.49</c:v>
                </c:pt>
                <c:pt idx="34263">
                  <c:v>1049.8900000000001</c:v>
                </c:pt>
                <c:pt idx="34264">
                  <c:v>1018.42</c:v>
                </c:pt>
                <c:pt idx="34265">
                  <c:v>1023.13</c:v>
                </c:pt>
                <c:pt idx="34266">
                  <c:v>1105.8800000000001</c:v>
                </c:pt>
                <c:pt idx="34267">
                  <c:v>1088</c:v>
                </c:pt>
                <c:pt idx="34268">
                  <c:v>1047.6400000000001</c:v>
                </c:pt>
                <c:pt idx="34269">
                  <c:v>997.87</c:v>
                </c:pt>
                <c:pt idx="34270">
                  <c:v>949.87</c:v>
                </c:pt>
                <c:pt idx="34271">
                  <c:v>898.61</c:v>
                </c:pt>
                <c:pt idx="34272">
                  <c:v>840.35</c:v>
                </c:pt>
                <c:pt idx="34273">
                  <c:v>813.12</c:v>
                </c:pt>
                <c:pt idx="34274">
                  <c:v>793.3</c:v>
                </c:pt>
                <c:pt idx="34275">
                  <c:v>780.31</c:v>
                </c:pt>
                <c:pt idx="34276">
                  <c:v>773.9</c:v>
                </c:pt>
                <c:pt idx="34277">
                  <c:v>767.62</c:v>
                </c:pt>
                <c:pt idx="34278">
                  <c:v>734.23</c:v>
                </c:pt>
                <c:pt idx="34279">
                  <c:v>781.92</c:v>
                </c:pt>
                <c:pt idx="34280">
                  <c:v>831.09</c:v>
                </c:pt>
                <c:pt idx="34281">
                  <c:v>916.15</c:v>
                </c:pt>
                <c:pt idx="34282">
                  <c:v>961.35</c:v>
                </c:pt>
                <c:pt idx="34283">
                  <c:v>987.4</c:v>
                </c:pt>
                <c:pt idx="34284">
                  <c:v>999.23</c:v>
                </c:pt>
                <c:pt idx="34285">
                  <c:v>990.24</c:v>
                </c:pt>
                <c:pt idx="34286">
                  <c:v>952.66</c:v>
                </c:pt>
                <c:pt idx="34287">
                  <c:v>942.47</c:v>
                </c:pt>
                <c:pt idx="34288">
                  <c:v>935.35</c:v>
                </c:pt>
                <c:pt idx="34289">
                  <c:v>951.35</c:v>
                </c:pt>
                <c:pt idx="34290">
                  <c:v>1044.1500000000001</c:v>
                </c:pt>
                <c:pt idx="34291">
                  <c:v>1045.1500000000001</c:v>
                </c:pt>
                <c:pt idx="34292">
                  <c:v>1023.56</c:v>
                </c:pt>
                <c:pt idx="34293">
                  <c:v>976.05</c:v>
                </c:pt>
                <c:pt idx="34294">
                  <c:v>927.78</c:v>
                </c:pt>
                <c:pt idx="34295">
                  <c:v>876.15</c:v>
                </c:pt>
                <c:pt idx="34296">
                  <c:v>841.56</c:v>
                </c:pt>
                <c:pt idx="34297">
                  <c:v>813.37</c:v>
                </c:pt>
                <c:pt idx="34298">
                  <c:v>786.49</c:v>
                </c:pt>
                <c:pt idx="34299">
                  <c:v>767.66</c:v>
                </c:pt>
                <c:pt idx="34300">
                  <c:v>760.26</c:v>
                </c:pt>
                <c:pt idx="34301">
                  <c:v>767.44</c:v>
                </c:pt>
                <c:pt idx="34302">
                  <c:v>749.31</c:v>
                </c:pt>
                <c:pt idx="34303">
                  <c:v>819.66</c:v>
                </c:pt>
                <c:pt idx="34304">
                  <c:v>898.62</c:v>
                </c:pt>
                <c:pt idx="34305">
                  <c:v>973.69</c:v>
                </c:pt>
                <c:pt idx="34306">
                  <c:v>1012.62</c:v>
                </c:pt>
                <c:pt idx="34307">
                  <c:v>1035.8900000000001</c:v>
                </c:pt>
                <c:pt idx="34308">
                  <c:v>1035.95</c:v>
                </c:pt>
                <c:pt idx="34309">
                  <c:v>1040.44</c:v>
                </c:pt>
                <c:pt idx="34310">
                  <c:v>1016.33</c:v>
                </c:pt>
                <c:pt idx="34311">
                  <c:v>976.56</c:v>
                </c:pt>
                <c:pt idx="34312">
                  <c:v>954.23</c:v>
                </c:pt>
                <c:pt idx="34313">
                  <c:v>995.44</c:v>
                </c:pt>
                <c:pt idx="34314">
                  <c:v>1061.18</c:v>
                </c:pt>
                <c:pt idx="34315">
                  <c:v>1057.0999999999999</c:v>
                </c:pt>
                <c:pt idx="34316">
                  <c:v>1027.4000000000001</c:v>
                </c:pt>
                <c:pt idx="34317">
                  <c:v>974.8</c:v>
                </c:pt>
                <c:pt idx="34318">
                  <c:v>909.97</c:v>
                </c:pt>
                <c:pt idx="34319">
                  <c:v>851.89</c:v>
                </c:pt>
                <c:pt idx="34320">
                  <c:v>808.75</c:v>
                </c:pt>
                <c:pt idx="34321">
                  <c:v>786.7</c:v>
                </c:pt>
                <c:pt idx="34322">
                  <c:v>766.8</c:v>
                </c:pt>
                <c:pt idx="34323">
                  <c:v>757.59</c:v>
                </c:pt>
                <c:pt idx="34324">
                  <c:v>772.29</c:v>
                </c:pt>
                <c:pt idx="34325">
                  <c:v>802.63</c:v>
                </c:pt>
                <c:pt idx="34326">
                  <c:v>837.41</c:v>
                </c:pt>
                <c:pt idx="34327">
                  <c:v>1027.18</c:v>
                </c:pt>
                <c:pt idx="34328">
                  <c:v>1177.22</c:v>
                </c:pt>
                <c:pt idx="34329">
                  <c:v>1277.56</c:v>
                </c:pt>
                <c:pt idx="34330">
                  <c:v>1323.79</c:v>
                </c:pt>
                <c:pt idx="34331">
                  <c:v>1323.95</c:v>
                </c:pt>
                <c:pt idx="34332">
                  <c:v>1337.84</c:v>
                </c:pt>
                <c:pt idx="34333">
                  <c:v>1360.39</c:v>
                </c:pt>
                <c:pt idx="34334">
                  <c:v>1327.66</c:v>
                </c:pt>
                <c:pt idx="34335">
                  <c:v>1263.3</c:v>
                </c:pt>
                <c:pt idx="34336">
                  <c:v>1194.01</c:v>
                </c:pt>
                <c:pt idx="34337">
                  <c:v>1138.22</c:v>
                </c:pt>
                <c:pt idx="34338">
                  <c:v>1195.6199999999999</c:v>
                </c:pt>
                <c:pt idx="34339">
                  <c:v>1160.04</c:v>
                </c:pt>
                <c:pt idx="34340">
                  <c:v>1106.32</c:v>
                </c:pt>
                <c:pt idx="34341">
                  <c:v>1040.0999999999999</c:v>
                </c:pt>
                <c:pt idx="34342">
                  <c:v>963.8</c:v>
                </c:pt>
                <c:pt idx="34343">
                  <c:v>896.03</c:v>
                </c:pt>
                <c:pt idx="34344">
                  <c:v>845.66</c:v>
                </c:pt>
                <c:pt idx="34345">
                  <c:v>812.32</c:v>
                </c:pt>
                <c:pt idx="34346">
                  <c:v>789.01</c:v>
                </c:pt>
                <c:pt idx="34347">
                  <c:v>782.66</c:v>
                </c:pt>
                <c:pt idx="34348">
                  <c:v>791.29</c:v>
                </c:pt>
                <c:pt idx="34349">
                  <c:v>825.78</c:v>
                </c:pt>
                <c:pt idx="34350">
                  <c:v>853.26</c:v>
                </c:pt>
                <c:pt idx="34351">
                  <c:v>1034.44</c:v>
                </c:pt>
                <c:pt idx="34352">
                  <c:v>1205.29</c:v>
                </c:pt>
                <c:pt idx="34353">
                  <c:v>1293.3599999999999</c:v>
                </c:pt>
                <c:pt idx="34354">
                  <c:v>1326.39</c:v>
                </c:pt>
                <c:pt idx="34355">
                  <c:v>1315.08</c:v>
                </c:pt>
                <c:pt idx="34356">
                  <c:v>1324.21</c:v>
                </c:pt>
                <c:pt idx="34357">
                  <c:v>1318.51</c:v>
                </c:pt>
                <c:pt idx="34358">
                  <c:v>1300.79</c:v>
                </c:pt>
                <c:pt idx="34359">
                  <c:v>1236.77</c:v>
                </c:pt>
                <c:pt idx="34360">
                  <c:v>1164.82</c:v>
                </c:pt>
                <c:pt idx="34361">
                  <c:v>1121.73</c:v>
                </c:pt>
                <c:pt idx="34362">
                  <c:v>1183.02</c:v>
                </c:pt>
                <c:pt idx="34363">
                  <c:v>1155.49</c:v>
                </c:pt>
                <c:pt idx="34364">
                  <c:v>1104.43</c:v>
                </c:pt>
                <c:pt idx="34365">
                  <c:v>1032.04</c:v>
                </c:pt>
                <c:pt idx="34366">
                  <c:v>979.26</c:v>
                </c:pt>
                <c:pt idx="34367">
                  <c:v>913.16</c:v>
                </c:pt>
                <c:pt idx="34368">
                  <c:v>870.12</c:v>
                </c:pt>
                <c:pt idx="34369">
                  <c:v>837.01</c:v>
                </c:pt>
                <c:pt idx="34370">
                  <c:v>814.76</c:v>
                </c:pt>
                <c:pt idx="34371">
                  <c:v>804.09</c:v>
                </c:pt>
                <c:pt idx="34372">
                  <c:v>808.11</c:v>
                </c:pt>
                <c:pt idx="34373">
                  <c:v>858.23</c:v>
                </c:pt>
                <c:pt idx="34374">
                  <c:v>882.97</c:v>
                </c:pt>
                <c:pt idx="34375">
                  <c:v>1073.73</c:v>
                </c:pt>
                <c:pt idx="34376">
                  <c:v>1225.51</c:v>
                </c:pt>
                <c:pt idx="34377">
                  <c:v>1304.32</c:v>
                </c:pt>
                <c:pt idx="34378">
                  <c:v>1356.68</c:v>
                </c:pt>
                <c:pt idx="34379">
                  <c:v>1340</c:v>
                </c:pt>
                <c:pt idx="34380">
                  <c:v>1339.48</c:v>
                </c:pt>
                <c:pt idx="34381">
                  <c:v>1367.72</c:v>
                </c:pt>
                <c:pt idx="34382">
                  <c:v>1337.6</c:v>
                </c:pt>
                <c:pt idx="34383">
                  <c:v>1289.3699999999999</c:v>
                </c:pt>
                <c:pt idx="34384">
                  <c:v>1212.56</c:v>
                </c:pt>
                <c:pt idx="34385">
                  <c:v>1164.48</c:v>
                </c:pt>
                <c:pt idx="34386">
                  <c:v>1249.47</c:v>
                </c:pt>
                <c:pt idx="34387">
                  <c:v>1199.6300000000001</c:v>
                </c:pt>
                <c:pt idx="34388">
                  <c:v>1155.76</c:v>
                </c:pt>
                <c:pt idx="34389">
                  <c:v>1117.27</c:v>
                </c:pt>
                <c:pt idx="34390">
                  <c:v>1030.8</c:v>
                </c:pt>
                <c:pt idx="34391">
                  <c:v>968.19</c:v>
                </c:pt>
                <c:pt idx="34392">
                  <c:v>916.31</c:v>
                </c:pt>
                <c:pt idx="34393">
                  <c:v>882.22</c:v>
                </c:pt>
                <c:pt idx="34394">
                  <c:v>860.82</c:v>
                </c:pt>
                <c:pt idx="34395">
                  <c:v>847.37</c:v>
                </c:pt>
                <c:pt idx="34396">
                  <c:v>848.71</c:v>
                </c:pt>
                <c:pt idx="34397">
                  <c:v>878.33</c:v>
                </c:pt>
                <c:pt idx="34398">
                  <c:v>885.48</c:v>
                </c:pt>
                <c:pt idx="34399">
                  <c:v>1079.93</c:v>
                </c:pt>
                <c:pt idx="34400">
                  <c:v>1215.71</c:v>
                </c:pt>
                <c:pt idx="34401">
                  <c:v>1316.51</c:v>
                </c:pt>
                <c:pt idx="34402">
                  <c:v>1338.85</c:v>
                </c:pt>
                <c:pt idx="34403">
                  <c:v>1336.68</c:v>
                </c:pt>
                <c:pt idx="34404">
                  <c:v>1355.04</c:v>
                </c:pt>
                <c:pt idx="34405">
                  <c:v>1366.6</c:v>
                </c:pt>
                <c:pt idx="34406">
                  <c:v>1323.02</c:v>
                </c:pt>
                <c:pt idx="34407">
                  <c:v>1288</c:v>
                </c:pt>
                <c:pt idx="34408">
                  <c:v>1187.72</c:v>
                </c:pt>
                <c:pt idx="34409">
                  <c:v>1163.25</c:v>
                </c:pt>
                <c:pt idx="34410">
                  <c:v>1213.9100000000001</c:v>
                </c:pt>
                <c:pt idx="34411">
                  <c:v>1205.75</c:v>
                </c:pt>
                <c:pt idx="34412">
                  <c:v>1166.3900000000001</c:v>
                </c:pt>
                <c:pt idx="34413">
                  <c:v>1100.74</c:v>
                </c:pt>
                <c:pt idx="34414">
                  <c:v>1035.25</c:v>
                </c:pt>
                <c:pt idx="34415">
                  <c:v>941.91</c:v>
                </c:pt>
                <c:pt idx="34416">
                  <c:v>904.09</c:v>
                </c:pt>
                <c:pt idx="34417">
                  <c:v>880.07</c:v>
                </c:pt>
                <c:pt idx="34418">
                  <c:v>860.44</c:v>
                </c:pt>
                <c:pt idx="34419">
                  <c:v>856.92</c:v>
                </c:pt>
                <c:pt idx="34420">
                  <c:v>856.76</c:v>
                </c:pt>
                <c:pt idx="34421">
                  <c:v>856.59</c:v>
                </c:pt>
                <c:pt idx="34422">
                  <c:v>840.71</c:v>
                </c:pt>
                <c:pt idx="34423">
                  <c:v>957.08</c:v>
                </c:pt>
                <c:pt idx="34424">
                  <c:v>1094.03</c:v>
                </c:pt>
                <c:pt idx="34425">
                  <c:v>1148.3599999999999</c:v>
                </c:pt>
                <c:pt idx="34426">
                  <c:v>1211.21</c:v>
                </c:pt>
                <c:pt idx="34427">
                  <c:v>1175.32</c:v>
                </c:pt>
                <c:pt idx="34428">
                  <c:v>1148.6600000000001</c:v>
                </c:pt>
                <c:pt idx="34429">
                  <c:v>1109.48</c:v>
                </c:pt>
                <c:pt idx="34430">
                  <c:v>1065.8599999999999</c:v>
                </c:pt>
                <c:pt idx="34431">
                  <c:v>1069.8699999999999</c:v>
                </c:pt>
                <c:pt idx="34432">
                  <c:v>1026.29</c:v>
                </c:pt>
                <c:pt idx="34433">
                  <c:v>1070.58</c:v>
                </c:pt>
                <c:pt idx="34434">
                  <c:v>1127.6099999999999</c:v>
                </c:pt>
                <c:pt idx="34435">
                  <c:v>1117.93</c:v>
                </c:pt>
                <c:pt idx="34436">
                  <c:v>1104.29</c:v>
                </c:pt>
                <c:pt idx="34437">
                  <c:v>1049.6300000000001</c:v>
                </c:pt>
                <c:pt idx="34438">
                  <c:v>983.71</c:v>
                </c:pt>
                <c:pt idx="34439">
                  <c:v>921.72</c:v>
                </c:pt>
                <c:pt idx="34440">
                  <c:v>872.42</c:v>
                </c:pt>
                <c:pt idx="34441">
                  <c:v>841.34</c:v>
                </c:pt>
                <c:pt idx="34442">
                  <c:v>801.83</c:v>
                </c:pt>
                <c:pt idx="34443">
                  <c:v>787.32</c:v>
                </c:pt>
                <c:pt idx="34444">
                  <c:v>781.16</c:v>
                </c:pt>
                <c:pt idx="34445">
                  <c:v>771.79</c:v>
                </c:pt>
                <c:pt idx="34446">
                  <c:v>736.3</c:v>
                </c:pt>
                <c:pt idx="34447">
                  <c:v>769.14</c:v>
                </c:pt>
                <c:pt idx="34448">
                  <c:v>842.86</c:v>
                </c:pt>
                <c:pt idx="34449">
                  <c:v>900.83</c:v>
                </c:pt>
                <c:pt idx="34450">
                  <c:v>937.73</c:v>
                </c:pt>
                <c:pt idx="34451">
                  <c:v>954.69</c:v>
                </c:pt>
                <c:pt idx="34452">
                  <c:v>933.33</c:v>
                </c:pt>
                <c:pt idx="34453">
                  <c:v>923.57</c:v>
                </c:pt>
                <c:pt idx="34454">
                  <c:v>906.23</c:v>
                </c:pt>
                <c:pt idx="34455">
                  <c:v>888.66</c:v>
                </c:pt>
                <c:pt idx="34456">
                  <c:v>871.53</c:v>
                </c:pt>
                <c:pt idx="34457">
                  <c:v>902.45</c:v>
                </c:pt>
                <c:pt idx="34458">
                  <c:v>990.49</c:v>
                </c:pt>
                <c:pt idx="34459">
                  <c:v>974.83</c:v>
                </c:pt>
                <c:pt idx="34460">
                  <c:v>946.73</c:v>
                </c:pt>
                <c:pt idx="34461">
                  <c:v>918.91</c:v>
                </c:pt>
                <c:pt idx="34462">
                  <c:v>886.82</c:v>
                </c:pt>
                <c:pt idx="34463">
                  <c:v>857.67</c:v>
                </c:pt>
                <c:pt idx="34464">
                  <c:v>821.93</c:v>
                </c:pt>
                <c:pt idx="34465">
                  <c:v>788.61</c:v>
                </c:pt>
                <c:pt idx="34466">
                  <c:v>775.11</c:v>
                </c:pt>
                <c:pt idx="34467">
                  <c:v>762.95</c:v>
                </c:pt>
                <c:pt idx="34468">
                  <c:v>760.55</c:v>
                </c:pt>
                <c:pt idx="34469">
                  <c:v>761.6</c:v>
                </c:pt>
                <c:pt idx="34470">
                  <c:v>738.51</c:v>
                </c:pt>
                <c:pt idx="34471">
                  <c:v>810.91</c:v>
                </c:pt>
                <c:pt idx="34472">
                  <c:v>878.2</c:v>
                </c:pt>
                <c:pt idx="34473">
                  <c:v>953.16</c:v>
                </c:pt>
                <c:pt idx="34474">
                  <c:v>988.5</c:v>
                </c:pt>
                <c:pt idx="34475">
                  <c:v>994.62</c:v>
                </c:pt>
                <c:pt idx="34476">
                  <c:v>1018.49</c:v>
                </c:pt>
                <c:pt idx="34477">
                  <c:v>1013.06</c:v>
                </c:pt>
                <c:pt idx="34478">
                  <c:v>991.38</c:v>
                </c:pt>
                <c:pt idx="34479">
                  <c:v>961.13</c:v>
                </c:pt>
                <c:pt idx="34480">
                  <c:v>937.8</c:v>
                </c:pt>
                <c:pt idx="34481">
                  <c:v>969.54</c:v>
                </c:pt>
                <c:pt idx="34482">
                  <c:v>1049.44</c:v>
                </c:pt>
                <c:pt idx="34483">
                  <c:v>1030.3800000000001</c:v>
                </c:pt>
                <c:pt idx="34484">
                  <c:v>992.08</c:v>
                </c:pt>
                <c:pt idx="34485">
                  <c:v>947.65</c:v>
                </c:pt>
                <c:pt idx="34486">
                  <c:v>880.73</c:v>
                </c:pt>
                <c:pt idx="34487">
                  <c:v>833.87</c:v>
                </c:pt>
                <c:pt idx="34488">
                  <c:v>795.87</c:v>
                </c:pt>
                <c:pt idx="34489">
                  <c:v>764.45</c:v>
                </c:pt>
                <c:pt idx="34490">
                  <c:v>754.38</c:v>
                </c:pt>
                <c:pt idx="34491">
                  <c:v>744.86</c:v>
                </c:pt>
                <c:pt idx="34492">
                  <c:v>750.91</c:v>
                </c:pt>
                <c:pt idx="34493">
                  <c:v>786.54</c:v>
                </c:pt>
                <c:pt idx="34494">
                  <c:v>827.43</c:v>
                </c:pt>
                <c:pt idx="34495">
                  <c:v>1008.56</c:v>
                </c:pt>
                <c:pt idx="34496">
                  <c:v>1172.2</c:v>
                </c:pt>
                <c:pt idx="34497">
                  <c:v>1277</c:v>
                </c:pt>
                <c:pt idx="34498">
                  <c:v>1318.37</c:v>
                </c:pt>
                <c:pt idx="34499">
                  <c:v>1331.97</c:v>
                </c:pt>
                <c:pt idx="34500">
                  <c:v>1342.72</c:v>
                </c:pt>
                <c:pt idx="34501">
                  <c:v>1350.65</c:v>
                </c:pt>
                <c:pt idx="34502">
                  <c:v>1319.18</c:v>
                </c:pt>
                <c:pt idx="34503">
                  <c:v>1258.3599999999999</c:v>
                </c:pt>
                <c:pt idx="34504">
                  <c:v>1174.97</c:v>
                </c:pt>
                <c:pt idx="34505">
                  <c:v>1126.8399999999999</c:v>
                </c:pt>
                <c:pt idx="34506">
                  <c:v>1201.52</c:v>
                </c:pt>
                <c:pt idx="34507">
                  <c:v>1179.3</c:v>
                </c:pt>
                <c:pt idx="34508">
                  <c:v>1127.05</c:v>
                </c:pt>
                <c:pt idx="34509">
                  <c:v>1046.67</c:v>
                </c:pt>
                <c:pt idx="34510">
                  <c:v>982.02</c:v>
                </c:pt>
                <c:pt idx="34511">
                  <c:v>898.02</c:v>
                </c:pt>
                <c:pt idx="34512">
                  <c:v>860.12</c:v>
                </c:pt>
                <c:pt idx="34513">
                  <c:v>823.59</c:v>
                </c:pt>
                <c:pt idx="34514">
                  <c:v>807.24</c:v>
                </c:pt>
                <c:pt idx="34515">
                  <c:v>793.04</c:v>
                </c:pt>
                <c:pt idx="34516">
                  <c:v>797.13</c:v>
                </c:pt>
                <c:pt idx="34517">
                  <c:v>830.51</c:v>
                </c:pt>
                <c:pt idx="34518">
                  <c:v>853.45</c:v>
                </c:pt>
                <c:pt idx="34519">
                  <c:v>1049.81</c:v>
                </c:pt>
                <c:pt idx="34520">
                  <c:v>1203.31</c:v>
                </c:pt>
                <c:pt idx="34521">
                  <c:v>1294.1400000000001</c:v>
                </c:pt>
                <c:pt idx="34522">
                  <c:v>1352.46</c:v>
                </c:pt>
                <c:pt idx="34523">
                  <c:v>1360.09</c:v>
                </c:pt>
                <c:pt idx="34524">
                  <c:v>1352.81</c:v>
                </c:pt>
                <c:pt idx="34525">
                  <c:v>1369.54</c:v>
                </c:pt>
                <c:pt idx="34526">
                  <c:v>1368.07</c:v>
                </c:pt>
                <c:pt idx="34527">
                  <c:v>1300.52</c:v>
                </c:pt>
                <c:pt idx="34528">
                  <c:v>1217.3399999999999</c:v>
                </c:pt>
                <c:pt idx="34529">
                  <c:v>1141.81</c:v>
                </c:pt>
                <c:pt idx="34530">
                  <c:v>1228.17</c:v>
                </c:pt>
                <c:pt idx="34531">
                  <c:v>1200.58</c:v>
                </c:pt>
                <c:pt idx="34532">
                  <c:v>1146.18</c:v>
                </c:pt>
                <c:pt idx="34533">
                  <c:v>1089.53</c:v>
                </c:pt>
                <c:pt idx="34534">
                  <c:v>1023.04</c:v>
                </c:pt>
                <c:pt idx="34535">
                  <c:v>942.18</c:v>
                </c:pt>
                <c:pt idx="34536">
                  <c:v>911.81</c:v>
                </c:pt>
                <c:pt idx="34537">
                  <c:v>859.89</c:v>
                </c:pt>
                <c:pt idx="34538">
                  <c:v>849.25</c:v>
                </c:pt>
                <c:pt idx="34539">
                  <c:v>836.53</c:v>
                </c:pt>
                <c:pt idx="34540">
                  <c:v>855.89</c:v>
                </c:pt>
                <c:pt idx="34541">
                  <c:v>871.04</c:v>
                </c:pt>
                <c:pt idx="34542">
                  <c:v>901.85</c:v>
                </c:pt>
                <c:pt idx="34543">
                  <c:v>1094.0999999999999</c:v>
                </c:pt>
                <c:pt idx="34544">
                  <c:v>1246.6099999999999</c:v>
                </c:pt>
                <c:pt idx="34545">
                  <c:v>1336.15</c:v>
                </c:pt>
                <c:pt idx="34546">
                  <c:v>1387.85</c:v>
                </c:pt>
                <c:pt idx="34547">
                  <c:v>1378.62</c:v>
                </c:pt>
                <c:pt idx="34548">
                  <c:v>1377.38</c:v>
                </c:pt>
                <c:pt idx="34549">
                  <c:v>1413.94</c:v>
                </c:pt>
                <c:pt idx="34550">
                  <c:v>1398.42</c:v>
                </c:pt>
                <c:pt idx="34551">
                  <c:v>1326.32</c:v>
                </c:pt>
                <c:pt idx="34552">
                  <c:v>1224.1400000000001</c:v>
                </c:pt>
                <c:pt idx="34553">
                  <c:v>1160.82</c:v>
                </c:pt>
                <c:pt idx="34554">
                  <c:v>1242.81</c:v>
                </c:pt>
                <c:pt idx="34555">
                  <c:v>1221.24</c:v>
                </c:pt>
                <c:pt idx="34556">
                  <c:v>1165.6600000000001</c:v>
                </c:pt>
                <c:pt idx="34557">
                  <c:v>1099.01</c:v>
                </c:pt>
                <c:pt idx="34558">
                  <c:v>1048.8</c:v>
                </c:pt>
                <c:pt idx="34559">
                  <c:v>984.46</c:v>
                </c:pt>
                <c:pt idx="34560">
                  <c:v>938.58</c:v>
                </c:pt>
                <c:pt idx="34561">
                  <c:v>902.33</c:v>
                </c:pt>
                <c:pt idx="34562">
                  <c:v>880.66</c:v>
                </c:pt>
                <c:pt idx="34563">
                  <c:v>873.12</c:v>
                </c:pt>
                <c:pt idx="34564">
                  <c:v>875.93</c:v>
                </c:pt>
                <c:pt idx="34565">
                  <c:v>898.56</c:v>
                </c:pt>
                <c:pt idx="34566">
                  <c:v>920.78</c:v>
                </c:pt>
                <c:pt idx="34567">
                  <c:v>1090.8499999999999</c:v>
                </c:pt>
                <c:pt idx="34568">
                  <c:v>1246.18</c:v>
                </c:pt>
                <c:pt idx="34569">
                  <c:v>1334.27</c:v>
                </c:pt>
                <c:pt idx="34570">
                  <c:v>1376.85</c:v>
                </c:pt>
                <c:pt idx="34571">
                  <c:v>1368.73</c:v>
                </c:pt>
                <c:pt idx="34572">
                  <c:v>1379.11</c:v>
                </c:pt>
                <c:pt idx="34573">
                  <c:v>1396.44</c:v>
                </c:pt>
                <c:pt idx="34574">
                  <c:v>1380.48</c:v>
                </c:pt>
                <c:pt idx="34575">
                  <c:v>1315.12</c:v>
                </c:pt>
                <c:pt idx="34576">
                  <c:v>1214.6099999999999</c:v>
                </c:pt>
                <c:pt idx="34577">
                  <c:v>1164.53</c:v>
                </c:pt>
                <c:pt idx="34578">
                  <c:v>1256.06</c:v>
                </c:pt>
                <c:pt idx="34579">
                  <c:v>1232.81</c:v>
                </c:pt>
                <c:pt idx="34580">
                  <c:v>1185.74</c:v>
                </c:pt>
                <c:pt idx="34581">
                  <c:v>1125.3599999999999</c:v>
                </c:pt>
                <c:pt idx="34582">
                  <c:v>1044.26</c:v>
                </c:pt>
                <c:pt idx="34583">
                  <c:v>992.59</c:v>
                </c:pt>
                <c:pt idx="34584">
                  <c:v>944.72</c:v>
                </c:pt>
                <c:pt idx="34585">
                  <c:v>906.03</c:v>
                </c:pt>
                <c:pt idx="34586">
                  <c:v>874.43</c:v>
                </c:pt>
                <c:pt idx="34587">
                  <c:v>870.12</c:v>
                </c:pt>
                <c:pt idx="34588">
                  <c:v>862.33</c:v>
                </c:pt>
                <c:pt idx="34589">
                  <c:v>866.74</c:v>
                </c:pt>
                <c:pt idx="34590">
                  <c:v>852.47</c:v>
                </c:pt>
                <c:pt idx="34591">
                  <c:v>946.29</c:v>
                </c:pt>
                <c:pt idx="34592">
                  <c:v>1057.99</c:v>
                </c:pt>
                <c:pt idx="34593">
                  <c:v>1145.6600000000001</c:v>
                </c:pt>
                <c:pt idx="34594">
                  <c:v>1169.3499999999999</c:v>
                </c:pt>
                <c:pt idx="34595">
                  <c:v>1159.8</c:v>
                </c:pt>
                <c:pt idx="34596">
                  <c:v>1122.22</c:v>
                </c:pt>
                <c:pt idx="34597">
                  <c:v>1083.97</c:v>
                </c:pt>
                <c:pt idx="34598">
                  <c:v>1051.57</c:v>
                </c:pt>
                <c:pt idx="34599">
                  <c:v>1015.97</c:v>
                </c:pt>
                <c:pt idx="34600">
                  <c:v>1002.49</c:v>
                </c:pt>
                <c:pt idx="34601">
                  <c:v>1040.93</c:v>
                </c:pt>
                <c:pt idx="34602">
                  <c:v>1087.82</c:v>
                </c:pt>
                <c:pt idx="34603">
                  <c:v>1073.54</c:v>
                </c:pt>
                <c:pt idx="34604">
                  <c:v>1045.69</c:v>
                </c:pt>
                <c:pt idx="34605">
                  <c:v>1012.27</c:v>
                </c:pt>
                <c:pt idx="34606">
                  <c:v>940.84</c:v>
                </c:pt>
                <c:pt idx="34607">
                  <c:v>890.65</c:v>
                </c:pt>
                <c:pt idx="34608">
                  <c:v>847.82</c:v>
                </c:pt>
                <c:pt idx="34609">
                  <c:v>822.79</c:v>
                </c:pt>
                <c:pt idx="34610">
                  <c:v>802.15</c:v>
                </c:pt>
                <c:pt idx="34611">
                  <c:v>780.97</c:v>
                </c:pt>
                <c:pt idx="34612">
                  <c:v>785.16</c:v>
                </c:pt>
                <c:pt idx="34613">
                  <c:v>800.89</c:v>
                </c:pt>
                <c:pt idx="34614">
                  <c:v>767.77</c:v>
                </c:pt>
                <c:pt idx="34615">
                  <c:v>803.2</c:v>
                </c:pt>
                <c:pt idx="34616">
                  <c:v>876.76</c:v>
                </c:pt>
                <c:pt idx="34617">
                  <c:v>944.02</c:v>
                </c:pt>
                <c:pt idx="34618">
                  <c:v>976.5</c:v>
                </c:pt>
                <c:pt idx="34619">
                  <c:v>998.19</c:v>
                </c:pt>
                <c:pt idx="34620">
                  <c:v>987.88</c:v>
                </c:pt>
                <c:pt idx="34621">
                  <c:v>989.6</c:v>
                </c:pt>
                <c:pt idx="34622">
                  <c:v>979.08</c:v>
                </c:pt>
                <c:pt idx="34623">
                  <c:v>963.93</c:v>
                </c:pt>
                <c:pt idx="34624">
                  <c:v>964.62</c:v>
                </c:pt>
                <c:pt idx="34625">
                  <c:v>1005.22</c:v>
                </c:pt>
                <c:pt idx="34626">
                  <c:v>1081.3900000000001</c:v>
                </c:pt>
                <c:pt idx="34627">
                  <c:v>1071.51</c:v>
                </c:pt>
                <c:pt idx="34628">
                  <c:v>1044.19</c:v>
                </c:pt>
                <c:pt idx="34629">
                  <c:v>997.12</c:v>
                </c:pt>
                <c:pt idx="34630">
                  <c:v>940.56</c:v>
                </c:pt>
                <c:pt idx="34631">
                  <c:v>891.78</c:v>
                </c:pt>
                <c:pt idx="34632">
                  <c:v>840.41</c:v>
                </c:pt>
                <c:pt idx="34633">
                  <c:v>819.95</c:v>
                </c:pt>
                <c:pt idx="34634">
                  <c:v>798.18</c:v>
                </c:pt>
                <c:pt idx="34635">
                  <c:v>789.91</c:v>
                </c:pt>
                <c:pt idx="34636">
                  <c:v>798.28</c:v>
                </c:pt>
                <c:pt idx="34637">
                  <c:v>832.28</c:v>
                </c:pt>
                <c:pt idx="34638">
                  <c:v>864.05</c:v>
                </c:pt>
                <c:pt idx="34639">
                  <c:v>1042.6199999999999</c:v>
                </c:pt>
                <c:pt idx="34640">
                  <c:v>1199.6300000000001</c:v>
                </c:pt>
                <c:pt idx="34641">
                  <c:v>1289.6600000000001</c:v>
                </c:pt>
                <c:pt idx="34642">
                  <c:v>1312.65</c:v>
                </c:pt>
                <c:pt idx="34643">
                  <c:v>1307.8900000000001</c:v>
                </c:pt>
                <c:pt idx="34644">
                  <c:v>1322.13</c:v>
                </c:pt>
                <c:pt idx="34645">
                  <c:v>1295.17</c:v>
                </c:pt>
                <c:pt idx="34646">
                  <c:v>1295.74</c:v>
                </c:pt>
                <c:pt idx="34647">
                  <c:v>1246.76</c:v>
                </c:pt>
                <c:pt idx="34648">
                  <c:v>1170.1199999999999</c:v>
                </c:pt>
                <c:pt idx="34649">
                  <c:v>1116.3499999999999</c:v>
                </c:pt>
                <c:pt idx="34650">
                  <c:v>1188.8</c:v>
                </c:pt>
                <c:pt idx="34651">
                  <c:v>1167.0899999999999</c:v>
                </c:pt>
                <c:pt idx="34652">
                  <c:v>1129.2</c:v>
                </c:pt>
                <c:pt idx="34653">
                  <c:v>1064.1400000000001</c:v>
                </c:pt>
                <c:pt idx="34654">
                  <c:v>984.31</c:v>
                </c:pt>
                <c:pt idx="34655">
                  <c:v>916.87</c:v>
                </c:pt>
                <c:pt idx="34656">
                  <c:v>869.17</c:v>
                </c:pt>
                <c:pt idx="34657">
                  <c:v>842.56</c:v>
                </c:pt>
                <c:pt idx="34658">
                  <c:v>819.38</c:v>
                </c:pt>
                <c:pt idx="34659">
                  <c:v>809.23</c:v>
                </c:pt>
                <c:pt idx="34660">
                  <c:v>818.32</c:v>
                </c:pt>
                <c:pt idx="34661">
                  <c:v>843.44</c:v>
                </c:pt>
                <c:pt idx="34662">
                  <c:v>873</c:v>
                </c:pt>
                <c:pt idx="34663">
                  <c:v>1036.71</c:v>
                </c:pt>
                <c:pt idx="34664">
                  <c:v>1176.1500000000001</c:v>
                </c:pt>
                <c:pt idx="34665">
                  <c:v>1264.81</c:v>
                </c:pt>
                <c:pt idx="34666">
                  <c:v>1297.75</c:v>
                </c:pt>
                <c:pt idx="34667">
                  <c:v>1291.54</c:v>
                </c:pt>
                <c:pt idx="34668">
                  <c:v>1282.8499999999999</c:v>
                </c:pt>
                <c:pt idx="34669">
                  <c:v>1305.03</c:v>
                </c:pt>
                <c:pt idx="34670">
                  <c:v>1314.1</c:v>
                </c:pt>
                <c:pt idx="34671">
                  <c:v>1268.69</c:v>
                </c:pt>
                <c:pt idx="34672">
                  <c:v>1185.05</c:v>
                </c:pt>
                <c:pt idx="34673">
                  <c:v>1167.8599999999999</c:v>
                </c:pt>
                <c:pt idx="34674">
                  <c:v>1224.02</c:v>
                </c:pt>
                <c:pt idx="34675">
                  <c:v>1191.82</c:v>
                </c:pt>
                <c:pt idx="34676">
                  <c:v>1150.03</c:v>
                </c:pt>
                <c:pt idx="34677">
                  <c:v>1090.1600000000001</c:v>
                </c:pt>
                <c:pt idx="34678">
                  <c:v>1016.44</c:v>
                </c:pt>
                <c:pt idx="34679">
                  <c:v>954.61</c:v>
                </c:pt>
                <c:pt idx="34680">
                  <c:v>897.34</c:v>
                </c:pt>
                <c:pt idx="34681">
                  <c:v>863.99</c:v>
                </c:pt>
                <c:pt idx="34682">
                  <c:v>853.21</c:v>
                </c:pt>
                <c:pt idx="34683">
                  <c:v>836.02</c:v>
                </c:pt>
                <c:pt idx="34684">
                  <c:v>827.7</c:v>
                </c:pt>
                <c:pt idx="34685">
                  <c:v>838.82</c:v>
                </c:pt>
                <c:pt idx="34686">
                  <c:v>863.82</c:v>
                </c:pt>
                <c:pt idx="34687">
                  <c:v>991.94</c:v>
                </c:pt>
                <c:pt idx="34688">
                  <c:v>1130.8</c:v>
                </c:pt>
                <c:pt idx="34689">
                  <c:v>1225.83</c:v>
                </c:pt>
                <c:pt idx="34690">
                  <c:v>1267.93</c:v>
                </c:pt>
                <c:pt idx="34691">
                  <c:v>1276.96</c:v>
                </c:pt>
                <c:pt idx="34692">
                  <c:v>1267.01</c:v>
                </c:pt>
                <c:pt idx="34693">
                  <c:v>1263.26</c:v>
                </c:pt>
                <c:pt idx="34694">
                  <c:v>1251.92</c:v>
                </c:pt>
                <c:pt idx="34695">
                  <c:v>1210.33</c:v>
                </c:pt>
                <c:pt idx="34696">
                  <c:v>1140.33</c:v>
                </c:pt>
                <c:pt idx="34697">
                  <c:v>1099.6400000000001</c:v>
                </c:pt>
                <c:pt idx="34698">
                  <c:v>1173.26</c:v>
                </c:pt>
                <c:pt idx="34699">
                  <c:v>1158.05</c:v>
                </c:pt>
                <c:pt idx="34700">
                  <c:v>1128.52</c:v>
                </c:pt>
                <c:pt idx="34701">
                  <c:v>1051.78</c:v>
                </c:pt>
                <c:pt idx="34702">
                  <c:v>981.97</c:v>
                </c:pt>
                <c:pt idx="34703">
                  <c:v>917</c:v>
                </c:pt>
                <c:pt idx="34704">
                  <c:v>866.63</c:v>
                </c:pt>
                <c:pt idx="34705">
                  <c:v>841.85</c:v>
                </c:pt>
                <c:pt idx="34706">
                  <c:v>820.05</c:v>
                </c:pt>
                <c:pt idx="34707">
                  <c:v>806.09</c:v>
                </c:pt>
                <c:pt idx="34708">
                  <c:v>807.21</c:v>
                </c:pt>
                <c:pt idx="34709">
                  <c:v>838.71</c:v>
                </c:pt>
                <c:pt idx="34710">
                  <c:v>856.65</c:v>
                </c:pt>
                <c:pt idx="34711">
                  <c:v>1029</c:v>
                </c:pt>
                <c:pt idx="34712">
                  <c:v>1190.33</c:v>
                </c:pt>
                <c:pt idx="34713">
                  <c:v>1279.5899999999999</c:v>
                </c:pt>
                <c:pt idx="34714">
                  <c:v>1320.7</c:v>
                </c:pt>
                <c:pt idx="34715">
                  <c:v>1323.96</c:v>
                </c:pt>
                <c:pt idx="34716">
                  <c:v>1310.27</c:v>
                </c:pt>
                <c:pt idx="34717">
                  <c:v>1314.81</c:v>
                </c:pt>
                <c:pt idx="34718">
                  <c:v>1305.1500000000001</c:v>
                </c:pt>
                <c:pt idx="34719">
                  <c:v>1266.1400000000001</c:v>
                </c:pt>
                <c:pt idx="34720">
                  <c:v>1196.54</c:v>
                </c:pt>
                <c:pt idx="34721">
                  <c:v>1121.93</c:v>
                </c:pt>
                <c:pt idx="34722">
                  <c:v>1219.24</c:v>
                </c:pt>
                <c:pt idx="34723">
                  <c:v>1199.6099999999999</c:v>
                </c:pt>
                <c:pt idx="34724">
                  <c:v>1145.6600000000001</c:v>
                </c:pt>
                <c:pt idx="34725">
                  <c:v>1079.4100000000001</c:v>
                </c:pt>
                <c:pt idx="34726">
                  <c:v>1009.05</c:v>
                </c:pt>
                <c:pt idx="34727">
                  <c:v>940.46</c:v>
                </c:pt>
                <c:pt idx="34728">
                  <c:v>891.14</c:v>
                </c:pt>
                <c:pt idx="34729">
                  <c:v>855.58</c:v>
                </c:pt>
                <c:pt idx="34730">
                  <c:v>839.12</c:v>
                </c:pt>
                <c:pt idx="34731">
                  <c:v>817.35</c:v>
                </c:pt>
                <c:pt idx="34732">
                  <c:v>812.39</c:v>
                </c:pt>
                <c:pt idx="34733">
                  <c:v>839.7</c:v>
                </c:pt>
                <c:pt idx="34734">
                  <c:v>857.13</c:v>
                </c:pt>
                <c:pt idx="34735">
                  <c:v>1033.55</c:v>
                </c:pt>
                <c:pt idx="34736">
                  <c:v>1185.83</c:v>
                </c:pt>
                <c:pt idx="34737">
                  <c:v>1278.3399999999999</c:v>
                </c:pt>
                <c:pt idx="34738">
                  <c:v>1322.41</c:v>
                </c:pt>
                <c:pt idx="34739">
                  <c:v>1341.06</c:v>
                </c:pt>
                <c:pt idx="34740">
                  <c:v>1319.88</c:v>
                </c:pt>
                <c:pt idx="34741">
                  <c:v>1325.64</c:v>
                </c:pt>
                <c:pt idx="34742">
                  <c:v>1313.21</c:v>
                </c:pt>
                <c:pt idx="34743">
                  <c:v>1261.01</c:v>
                </c:pt>
                <c:pt idx="34744">
                  <c:v>1181.54</c:v>
                </c:pt>
                <c:pt idx="34745">
                  <c:v>1120.52</c:v>
                </c:pt>
                <c:pt idx="34746">
                  <c:v>1221.81</c:v>
                </c:pt>
                <c:pt idx="34747">
                  <c:v>1210.47</c:v>
                </c:pt>
                <c:pt idx="34748">
                  <c:v>1170.83</c:v>
                </c:pt>
                <c:pt idx="34749">
                  <c:v>1105.04</c:v>
                </c:pt>
                <c:pt idx="34750">
                  <c:v>1010.08</c:v>
                </c:pt>
                <c:pt idx="34751">
                  <c:v>966.26</c:v>
                </c:pt>
                <c:pt idx="34752">
                  <c:v>917.72</c:v>
                </c:pt>
                <c:pt idx="34753">
                  <c:v>878.7</c:v>
                </c:pt>
                <c:pt idx="34754">
                  <c:v>838.72</c:v>
                </c:pt>
                <c:pt idx="34755">
                  <c:v>806.03</c:v>
                </c:pt>
                <c:pt idx="34756">
                  <c:v>801.6</c:v>
                </c:pt>
                <c:pt idx="34757">
                  <c:v>823.24</c:v>
                </c:pt>
                <c:pt idx="34758">
                  <c:v>806.5</c:v>
                </c:pt>
                <c:pt idx="34759">
                  <c:v>921.26</c:v>
                </c:pt>
                <c:pt idx="34760">
                  <c:v>1054.98</c:v>
                </c:pt>
                <c:pt idx="34761">
                  <c:v>1145.1199999999999</c:v>
                </c:pt>
                <c:pt idx="34762">
                  <c:v>1187.95</c:v>
                </c:pt>
                <c:pt idx="34763">
                  <c:v>1188.4000000000001</c:v>
                </c:pt>
                <c:pt idx="34764">
                  <c:v>1158.6199999999999</c:v>
                </c:pt>
                <c:pt idx="34765">
                  <c:v>1140.8800000000001</c:v>
                </c:pt>
                <c:pt idx="34766">
                  <c:v>1109.18</c:v>
                </c:pt>
                <c:pt idx="34767">
                  <c:v>1086.55</c:v>
                </c:pt>
                <c:pt idx="34768">
                  <c:v>1063.42</c:v>
                </c:pt>
                <c:pt idx="34769">
                  <c:v>1058.42</c:v>
                </c:pt>
                <c:pt idx="34770">
                  <c:v>1168.93</c:v>
                </c:pt>
                <c:pt idx="34771">
                  <c:v>1147.72</c:v>
                </c:pt>
                <c:pt idx="34772">
                  <c:v>1129.31</c:v>
                </c:pt>
                <c:pt idx="34773">
                  <c:v>1071.28</c:v>
                </c:pt>
                <c:pt idx="34774">
                  <c:v>1000.32</c:v>
                </c:pt>
                <c:pt idx="34775">
                  <c:v>943.81</c:v>
                </c:pt>
                <c:pt idx="34776">
                  <c:v>898.33</c:v>
                </c:pt>
                <c:pt idx="34777">
                  <c:v>876.2</c:v>
                </c:pt>
                <c:pt idx="34778">
                  <c:v>839.24</c:v>
                </c:pt>
                <c:pt idx="34779">
                  <c:v>825.33</c:v>
                </c:pt>
                <c:pt idx="34780">
                  <c:v>809.42</c:v>
                </c:pt>
                <c:pt idx="34781">
                  <c:v>806.91</c:v>
                </c:pt>
                <c:pt idx="34782">
                  <c:v>769.46</c:v>
                </c:pt>
                <c:pt idx="34783">
                  <c:v>813.62</c:v>
                </c:pt>
                <c:pt idx="34784">
                  <c:v>884.85</c:v>
                </c:pt>
                <c:pt idx="34785">
                  <c:v>965.26</c:v>
                </c:pt>
                <c:pt idx="34786">
                  <c:v>1013.48</c:v>
                </c:pt>
                <c:pt idx="34787">
                  <c:v>1038.67</c:v>
                </c:pt>
                <c:pt idx="34788">
                  <c:v>1052.33</c:v>
                </c:pt>
                <c:pt idx="34789">
                  <c:v>1037.51</c:v>
                </c:pt>
                <c:pt idx="34790">
                  <c:v>1011.84</c:v>
                </c:pt>
                <c:pt idx="34791">
                  <c:v>994.19</c:v>
                </c:pt>
                <c:pt idx="34792">
                  <c:v>978.98</c:v>
                </c:pt>
                <c:pt idx="34793">
                  <c:v>958.66</c:v>
                </c:pt>
                <c:pt idx="34794">
                  <c:v>1070.9000000000001</c:v>
                </c:pt>
                <c:pt idx="34795">
                  <c:v>1070.78</c:v>
                </c:pt>
                <c:pt idx="34796">
                  <c:v>1059.54</c:v>
                </c:pt>
                <c:pt idx="34797">
                  <c:v>1010.24</c:v>
                </c:pt>
                <c:pt idx="34798">
                  <c:v>951.41</c:v>
                </c:pt>
                <c:pt idx="34799">
                  <c:v>894.24</c:v>
                </c:pt>
                <c:pt idx="34800">
                  <c:v>855.62</c:v>
                </c:pt>
                <c:pt idx="34801">
                  <c:v>815.45</c:v>
                </c:pt>
                <c:pt idx="34802">
                  <c:v>786.42</c:v>
                </c:pt>
                <c:pt idx="34803">
                  <c:v>781.23</c:v>
                </c:pt>
                <c:pt idx="34804">
                  <c:v>774.34</c:v>
                </c:pt>
                <c:pt idx="34805">
                  <c:v>802.01</c:v>
                </c:pt>
                <c:pt idx="34806">
                  <c:v>826.68</c:v>
                </c:pt>
                <c:pt idx="34807">
                  <c:v>999.88</c:v>
                </c:pt>
                <c:pt idx="34808">
                  <c:v>1147.21</c:v>
                </c:pt>
                <c:pt idx="34809">
                  <c:v>1240.46</c:v>
                </c:pt>
                <c:pt idx="34810">
                  <c:v>1297.1400000000001</c:v>
                </c:pt>
                <c:pt idx="34811">
                  <c:v>1302.3599999999999</c:v>
                </c:pt>
                <c:pt idx="34812">
                  <c:v>1309.03</c:v>
                </c:pt>
                <c:pt idx="34813">
                  <c:v>1316.54</c:v>
                </c:pt>
                <c:pt idx="34814">
                  <c:v>1308.58</c:v>
                </c:pt>
                <c:pt idx="34815">
                  <c:v>1236.1400000000001</c:v>
                </c:pt>
                <c:pt idx="34816">
                  <c:v>1149.1300000000001</c:v>
                </c:pt>
                <c:pt idx="34817">
                  <c:v>1075.5</c:v>
                </c:pt>
                <c:pt idx="34818">
                  <c:v>1181.0899999999999</c:v>
                </c:pt>
                <c:pt idx="34819">
                  <c:v>1166.94</c:v>
                </c:pt>
                <c:pt idx="34820">
                  <c:v>1150.1600000000001</c:v>
                </c:pt>
                <c:pt idx="34821">
                  <c:v>1110.93</c:v>
                </c:pt>
                <c:pt idx="34822">
                  <c:v>1033.98</c:v>
                </c:pt>
                <c:pt idx="34823">
                  <c:v>984.27</c:v>
                </c:pt>
                <c:pt idx="34824">
                  <c:v>960.79</c:v>
                </c:pt>
                <c:pt idx="34825">
                  <c:v>866.08</c:v>
                </c:pt>
                <c:pt idx="34826">
                  <c:v>842.48</c:v>
                </c:pt>
                <c:pt idx="34827">
                  <c:v>822.42</c:v>
                </c:pt>
                <c:pt idx="34828">
                  <c:v>821.32</c:v>
                </c:pt>
                <c:pt idx="34829">
                  <c:v>845.55</c:v>
                </c:pt>
                <c:pt idx="34830">
                  <c:v>850.79</c:v>
                </c:pt>
                <c:pt idx="34831">
                  <c:v>989.52</c:v>
                </c:pt>
                <c:pt idx="34832">
                  <c:v>1098.69</c:v>
                </c:pt>
                <c:pt idx="34833">
                  <c:v>1196.67</c:v>
                </c:pt>
                <c:pt idx="34834">
                  <c:v>1227.43</c:v>
                </c:pt>
                <c:pt idx="34835">
                  <c:v>1178.6099999999999</c:v>
                </c:pt>
                <c:pt idx="34836">
                  <c:v>1115.76</c:v>
                </c:pt>
                <c:pt idx="34837">
                  <c:v>1083.8900000000001</c:v>
                </c:pt>
                <c:pt idx="34838">
                  <c:v>1076.4000000000001</c:v>
                </c:pt>
                <c:pt idx="34839">
                  <c:v>1039.73</c:v>
                </c:pt>
                <c:pt idx="34840">
                  <c:v>1006.31</c:v>
                </c:pt>
                <c:pt idx="34841">
                  <c:v>1010.35</c:v>
                </c:pt>
                <c:pt idx="34842">
                  <c:v>1155.27</c:v>
                </c:pt>
                <c:pt idx="34843">
                  <c:v>1132.26</c:v>
                </c:pt>
                <c:pt idx="34844">
                  <c:v>1060.01</c:v>
                </c:pt>
                <c:pt idx="34845">
                  <c:v>1024.75</c:v>
                </c:pt>
                <c:pt idx="34846">
                  <c:v>973.94</c:v>
                </c:pt>
                <c:pt idx="34847">
                  <c:v>942.65</c:v>
                </c:pt>
                <c:pt idx="34848">
                  <c:v>908.77</c:v>
                </c:pt>
                <c:pt idx="34849">
                  <c:v>875.73</c:v>
                </c:pt>
                <c:pt idx="34850">
                  <c:v>841.27</c:v>
                </c:pt>
                <c:pt idx="34851">
                  <c:v>807.06</c:v>
                </c:pt>
                <c:pt idx="34852">
                  <c:v>791.5</c:v>
                </c:pt>
                <c:pt idx="34853">
                  <c:v>777.46</c:v>
                </c:pt>
                <c:pt idx="34854">
                  <c:v>723.81</c:v>
                </c:pt>
                <c:pt idx="34855">
                  <c:v>753.39</c:v>
                </c:pt>
                <c:pt idx="34856">
                  <c:v>789.96</c:v>
                </c:pt>
                <c:pt idx="34857">
                  <c:v>819.7</c:v>
                </c:pt>
                <c:pt idx="34858">
                  <c:v>841.39</c:v>
                </c:pt>
                <c:pt idx="34859">
                  <c:v>857.52</c:v>
                </c:pt>
                <c:pt idx="34860">
                  <c:v>845.58</c:v>
                </c:pt>
                <c:pt idx="34861">
                  <c:v>826.06</c:v>
                </c:pt>
                <c:pt idx="34862">
                  <c:v>821.46</c:v>
                </c:pt>
                <c:pt idx="34863">
                  <c:v>809.04</c:v>
                </c:pt>
                <c:pt idx="34864">
                  <c:v>795.39</c:v>
                </c:pt>
                <c:pt idx="34865">
                  <c:v>809.4</c:v>
                </c:pt>
                <c:pt idx="34866">
                  <c:v>929.42</c:v>
                </c:pt>
                <c:pt idx="34867">
                  <c:v>942.22</c:v>
                </c:pt>
                <c:pt idx="34868">
                  <c:v>956.71</c:v>
                </c:pt>
                <c:pt idx="34869">
                  <c:v>932.26</c:v>
                </c:pt>
                <c:pt idx="34870">
                  <c:v>884.14</c:v>
                </c:pt>
                <c:pt idx="34871">
                  <c:v>845.82</c:v>
                </c:pt>
                <c:pt idx="34872">
                  <c:v>807.66</c:v>
                </c:pt>
                <c:pt idx="34873">
                  <c:v>789.1</c:v>
                </c:pt>
                <c:pt idx="34874">
                  <c:v>769.47</c:v>
                </c:pt>
                <c:pt idx="34875">
                  <c:v>757.07</c:v>
                </c:pt>
                <c:pt idx="34876">
                  <c:v>762.99</c:v>
                </c:pt>
                <c:pt idx="34877">
                  <c:v>786.6</c:v>
                </c:pt>
                <c:pt idx="34878">
                  <c:v>794.43</c:v>
                </c:pt>
                <c:pt idx="34879">
                  <c:v>957.84</c:v>
                </c:pt>
                <c:pt idx="34880">
                  <c:v>1114.17</c:v>
                </c:pt>
                <c:pt idx="34881">
                  <c:v>1222.45</c:v>
                </c:pt>
                <c:pt idx="34882">
                  <c:v>1266.8599999999999</c:v>
                </c:pt>
                <c:pt idx="34883">
                  <c:v>1282.93</c:v>
                </c:pt>
                <c:pt idx="34884">
                  <c:v>1286.67</c:v>
                </c:pt>
                <c:pt idx="34885">
                  <c:v>1298.3499999999999</c:v>
                </c:pt>
                <c:pt idx="34886">
                  <c:v>1283.07</c:v>
                </c:pt>
                <c:pt idx="34887">
                  <c:v>1230.21</c:v>
                </c:pt>
                <c:pt idx="34888">
                  <c:v>1146.9000000000001</c:v>
                </c:pt>
                <c:pt idx="34889">
                  <c:v>1052.0899999999999</c:v>
                </c:pt>
                <c:pt idx="34890">
                  <c:v>1156.3599999999999</c:v>
                </c:pt>
                <c:pt idx="34891">
                  <c:v>1117.98</c:v>
                </c:pt>
                <c:pt idx="34892">
                  <c:v>1076.5</c:v>
                </c:pt>
                <c:pt idx="34893">
                  <c:v>1004.57</c:v>
                </c:pt>
                <c:pt idx="34894">
                  <c:v>930.99</c:v>
                </c:pt>
                <c:pt idx="34895">
                  <c:v>910.22</c:v>
                </c:pt>
                <c:pt idx="34896">
                  <c:v>822.07</c:v>
                </c:pt>
                <c:pt idx="34897">
                  <c:v>794.84</c:v>
                </c:pt>
                <c:pt idx="34898">
                  <c:v>767.96</c:v>
                </c:pt>
                <c:pt idx="34899">
                  <c:v>755.34</c:v>
                </c:pt>
                <c:pt idx="34900">
                  <c:v>764.53</c:v>
                </c:pt>
                <c:pt idx="34901">
                  <c:v>784.78</c:v>
                </c:pt>
                <c:pt idx="34902">
                  <c:v>797.46</c:v>
                </c:pt>
                <c:pt idx="34903">
                  <c:v>971.44</c:v>
                </c:pt>
                <c:pt idx="34904">
                  <c:v>1118.1600000000001</c:v>
                </c:pt>
                <c:pt idx="34905">
                  <c:v>1218.3499999999999</c:v>
                </c:pt>
                <c:pt idx="34906">
                  <c:v>1271.31</c:v>
                </c:pt>
                <c:pt idx="34907">
                  <c:v>1281.19</c:v>
                </c:pt>
                <c:pt idx="34908">
                  <c:v>1294.1099999999999</c:v>
                </c:pt>
                <c:pt idx="34909">
                  <c:v>1304.23</c:v>
                </c:pt>
                <c:pt idx="34910">
                  <c:v>1304.6400000000001</c:v>
                </c:pt>
                <c:pt idx="34911">
                  <c:v>1255.3399999999999</c:v>
                </c:pt>
                <c:pt idx="34912">
                  <c:v>1171.94</c:v>
                </c:pt>
                <c:pt idx="34913">
                  <c:v>1093.9100000000001</c:v>
                </c:pt>
                <c:pt idx="34914">
                  <c:v>1185.79</c:v>
                </c:pt>
                <c:pt idx="34915">
                  <c:v>1174.33</c:v>
                </c:pt>
                <c:pt idx="34916">
                  <c:v>1126.53</c:v>
                </c:pt>
                <c:pt idx="34917">
                  <c:v>1057.58</c:v>
                </c:pt>
                <c:pt idx="34918">
                  <c:v>996.29</c:v>
                </c:pt>
                <c:pt idx="34919">
                  <c:v>938.24</c:v>
                </c:pt>
                <c:pt idx="34920">
                  <c:v>901.57</c:v>
                </c:pt>
                <c:pt idx="34921">
                  <c:v>856.83</c:v>
                </c:pt>
                <c:pt idx="34922">
                  <c:v>829.66</c:v>
                </c:pt>
                <c:pt idx="34923">
                  <c:v>820.64</c:v>
                </c:pt>
                <c:pt idx="34924">
                  <c:v>810.87</c:v>
                </c:pt>
                <c:pt idx="34925">
                  <c:v>819.61</c:v>
                </c:pt>
                <c:pt idx="34926">
                  <c:v>797.85</c:v>
                </c:pt>
                <c:pt idx="34927">
                  <c:v>913.29</c:v>
                </c:pt>
                <c:pt idx="34928">
                  <c:v>1036.4100000000001</c:v>
                </c:pt>
                <c:pt idx="34929">
                  <c:v>1137.1099999999999</c:v>
                </c:pt>
                <c:pt idx="34930">
                  <c:v>1182.6600000000001</c:v>
                </c:pt>
                <c:pt idx="34931">
                  <c:v>1170.46</c:v>
                </c:pt>
                <c:pt idx="34932">
                  <c:v>1147.51</c:v>
                </c:pt>
                <c:pt idx="34933">
                  <c:v>1136.3</c:v>
                </c:pt>
                <c:pt idx="34934">
                  <c:v>1111.72</c:v>
                </c:pt>
                <c:pt idx="34935">
                  <c:v>1099.47</c:v>
                </c:pt>
                <c:pt idx="34936">
                  <c:v>1069.56</c:v>
                </c:pt>
                <c:pt idx="34937">
                  <c:v>1051.4100000000001</c:v>
                </c:pt>
                <c:pt idx="34938">
                  <c:v>1169.6500000000001</c:v>
                </c:pt>
                <c:pt idx="34939">
                  <c:v>1145.96</c:v>
                </c:pt>
                <c:pt idx="34940">
                  <c:v>1110.6300000000001</c:v>
                </c:pt>
                <c:pt idx="34941">
                  <c:v>1056.23</c:v>
                </c:pt>
                <c:pt idx="34942">
                  <c:v>993.24</c:v>
                </c:pt>
                <c:pt idx="34943">
                  <c:v>957.55</c:v>
                </c:pt>
                <c:pt idx="34944">
                  <c:v>914.68</c:v>
                </c:pt>
                <c:pt idx="34945">
                  <c:v>883.33</c:v>
                </c:pt>
                <c:pt idx="34946">
                  <c:v>849.51</c:v>
                </c:pt>
                <c:pt idx="34947">
                  <c:v>823.53</c:v>
                </c:pt>
                <c:pt idx="34948">
                  <c:v>812.95</c:v>
                </c:pt>
                <c:pt idx="34949">
                  <c:v>810.22</c:v>
                </c:pt>
                <c:pt idx="34950">
                  <c:v>755.83</c:v>
                </c:pt>
                <c:pt idx="34951">
                  <c:v>810.8</c:v>
                </c:pt>
                <c:pt idx="34952">
                  <c:v>870.7</c:v>
                </c:pt>
                <c:pt idx="34953">
                  <c:v>947.32</c:v>
                </c:pt>
                <c:pt idx="34954">
                  <c:v>1005.4</c:v>
                </c:pt>
                <c:pt idx="34955">
                  <c:v>1025.57</c:v>
                </c:pt>
                <c:pt idx="34956">
                  <c:v>1043.0999999999999</c:v>
                </c:pt>
                <c:pt idx="34957">
                  <c:v>1035.2</c:v>
                </c:pt>
                <c:pt idx="34958">
                  <c:v>1011.53</c:v>
                </c:pt>
                <c:pt idx="34959">
                  <c:v>1002.05</c:v>
                </c:pt>
                <c:pt idx="34960">
                  <c:v>981.51</c:v>
                </c:pt>
                <c:pt idx="34961">
                  <c:v>975.69</c:v>
                </c:pt>
                <c:pt idx="34962">
                  <c:v>1079.1099999999999</c:v>
                </c:pt>
                <c:pt idx="34963">
                  <c:v>1107.94</c:v>
                </c:pt>
                <c:pt idx="34964">
                  <c:v>1082.1300000000001</c:v>
                </c:pt>
                <c:pt idx="34965">
                  <c:v>1048.44</c:v>
                </c:pt>
                <c:pt idx="34966">
                  <c:v>981.78</c:v>
                </c:pt>
                <c:pt idx="34967">
                  <c:v>933.54</c:v>
                </c:pt>
                <c:pt idx="34968">
                  <c:v>882.83</c:v>
                </c:pt>
                <c:pt idx="34969">
                  <c:v>853.51</c:v>
                </c:pt>
                <c:pt idx="34970">
                  <c:v>833.09</c:v>
                </c:pt>
                <c:pt idx="34971">
                  <c:v>806.69</c:v>
                </c:pt>
                <c:pt idx="34972">
                  <c:v>817.71</c:v>
                </c:pt>
                <c:pt idx="34973">
                  <c:v>837.68</c:v>
                </c:pt>
                <c:pt idx="34974">
                  <c:v>860.3</c:v>
                </c:pt>
                <c:pt idx="34975">
                  <c:v>1046.74</c:v>
                </c:pt>
                <c:pt idx="34976">
                  <c:v>1194.77</c:v>
                </c:pt>
                <c:pt idx="34977">
                  <c:v>1293.31</c:v>
                </c:pt>
                <c:pt idx="34978">
                  <c:v>1330.7</c:v>
                </c:pt>
                <c:pt idx="34979">
                  <c:v>1334.51</c:v>
                </c:pt>
                <c:pt idx="34980">
                  <c:v>1333.51</c:v>
                </c:pt>
                <c:pt idx="34981">
                  <c:v>1336.19</c:v>
                </c:pt>
                <c:pt idx="34982">
                  <c:v>1317.81</c:v>
                </c:pt>
                <c:pt idx="34983">
                  <c:v>1278.08</c:v>
                </c:pt>
                <c:pt idx="34984">
                  <c:v>1192.55</c:v>
                </c:pt>
                <c:pt idx="34985">
                  <c:v>1110.3800000000001</c:v>
                </c:pt>
                <c:pt idx="34986">
                  <c:v>1224.8599999999999</c:v>
                </c:pt>
                <c:pt idx="34987">
                  <c:v>1191.51</c:v>
                </c:pt>
                <c:pt idx="34988">
                  <c:v>1148.57</c:v>
                </c:pt>
                <c:pt idx="34989">
                  <c:v>1107.1099999999999</c:v>
                </c:pt>
                <c:pt idx="34990">
                  <c:v>1034.96</c:v>
                </c:pt>
                <c:pt idx="34991">
                  <c:v>976.68</c:v>
                </c:pt>
                <c:pt idx="34992">
                  <c:v>918.44</c:v>
                </c:pt>
                <c:pt idx="34993">
                  <c:v>886.66</c:v>
                </c:pt>
                <c:pt idx="34994">
                  <c:v>847.76</c:v>
                </c:pt>
                <c:pt idx="34995">
                  <c:v>854.66</c:v>
                </c:pt>
                <c:pt idx="34996">
                  <c:v>852.92</c:v>
                </c:pt>
                <c:pt idx="34997">
                  <c:v>869.83</c:v>
                </c:pt>
                <c:pt idx="34998">
                  <c:v>867.09</c:v>
                </c:pt>
                <c:pt idx="34999">
                  <c:v>1019.7</c:v>
                </c:pt>
                <c:pt idx="35000">
                  <c:v>1137.67</c:v>
                </c:pt>
                <c:pt idx="35001">
                  <c:v>1211.72</c:v>
                </c:pt>
                <c:pt idx="35002">
                  <c:v>1237.94</c:v>
                </c:pt>
                <c:pt idx="35003">
                  <c:v>1189.3900000000001</c:v>
                </c:pt>
                <c:pt idx="35004">
                  <c:v>1133.22</c:v>
                </c:pt>
                <c:pt idx="35005">
                  <c:v>1109.0899999999999</c:v>
                </c:pt>
                <c:pt idx="35006">
                  <c:v>1098.69</c:v>
                </c:pt>
                <c:pt idx="35007">
                  <c:v>1068.1199999999999</c:v>
                </c:pt>
                <c:pt idx="35008">
                  <c:v>1026.43</c:v>
                </c:pt>
                <c:pt idx="35009">
                  <c:v>1026.0899999999999</c:v>
                </c:pt>
                <c:pt idx="35010">
                  <c:v>1143.1600000000001</c:v>
                </c:pt>
                <c:pt idx="35011">
                  <c:v>1134.3499999999999</c:v>
                </c:pt>
                <c:pt idx="35012">
                  <c:v>1085.77</c:v>
                </c:pt>
                <c:pt idx="35013">
                  <c:v>1039.93</c:v>
                </c:pt>
                <c:pt idx="35014">
                  <c:v>989.15</c:v>
                </c:pt>
                <c:pt idx="35015">
                  <c:v>951.26</c:v>
                </c:pt>
                <c:pt idx="35016">
                  <c:v>914.33</c:v>
                </c:pt>
                <c:pt idx="35017">
                  <c:v>893.39</c:v>
                </c:pt>
                <c:pt idx="35018">
                  <c:v>885.68</c:v>
                </c:pt>
                <c:pt idx="35019">
                  <c:v>862.87</c:v>
                </c:pt>
                <c:pt idx="35020">
                  <c:v>846.77</c:v>
                </c:pt>
                <c:pt idx="35021">
                  <c:v>830.56</c:v>
                </c:pt>
                <c:pt idx="35022">
                  <c:v>753.23</c:v>
                </c:pt>
                <c:pt idx="35023">
                  <c:v>774.29</c:v>
                </c:pt>
                <c:pt idx="35024">
                  <c:v>811.44</c:v>
                </c:pt>
                <c:pt idx="35025">
                  <c:v>860.23</c:v>
                </c:pt>
                <c:pt idx="35026">
                  <c:v>879.46</c:v>
                </c:pt>
                <c:pt idx="35027">
                  <c:v>883.79</c:v>
                </c:pt>
                <c:pt idx="35028">
                  <c:v>884.67</c:v>
                </c:pt>
                <c:pt idx="35029">
                  <c:v>883.41</c:v>
                </c:pt>
                <c:pt idx="35030">
                  <c:v>872.6</c:v>
                </c:pt>
                <c:pt idx="35031">
                  <c:v>854.42</c:v>
                </c:pt>
                <c:pt idx="35032">
                  <c:v>833.66</c:v>
                </c:pt>
                <c:pt idx="35033">
                  <c:v>839.09</c:v>
                </c:pt>
                <c:pt idx="35034">
                  <c:v>956.46</c:v>
                </c:pt>
                <c:pt idx="35035">
                  <c:v>969.44</c:v>
                </c:pt>
                <c:pt idx="35036">
                  <c:v>963.67</c:v>
                </c:pt>
                <c:pt idx="35037">
                  <c:v>940.75</c:v>
                </c:pt>
                <c:pt idx="35038">
                  <c:v>897.99</c:v>
                </c:pt>
                <c:pt idx="35039">
                  <c:v>884.15</c:v>
                </c:pt>
                <c:pt idx="35040">
                  <c:v>829.8</c:v>
                </c:pt>
                <c:pt idx="35041">
                  <c:v>808.09</c:v>
                </c:pt>
                <c:pt idx="35042">
                  <c:v>800.1</c:v>
                </c:pt>
                <c:pt idx="35043">
                  <c:v>787.57</c:v>
                </c:pt>
                <c:pt idx="35044">
                  <c:v>790.22</c:v>
                </c:pt>
                <c:pt idx="35045">
                  <c:v>806.98</c:v>
                </c:pt>
                <c:pt idx="35046">
                  <c:v>837.31</c:v>
                </c:pt>
                <c:pt idx="35047">
                  <c:v>1013.32</c:v>
                </c:pt>
                <c:pt idx="35048">
                  <c:v>1171.54</c:v>
                </c:pt>
                <c:pt idx="35049">
                  <c:v>1265.03</c:v>
                </c:pt>
                <c:pt idx="35050">
                  <c:v>1306.23</c:v>
                </c:pt>
                <c:pt idx="35051">
                  <c:v>1312.95</c:v>
                </c:pt>
                <c:pt idx="35052">
                  <c:v>1307.07</c:v>
                </c:pt>
                <c:pt idx="35053">
                  <c:v>1309.76</c:v>
                </c:pt>
                <c:pt idx="35054">
                  <c:v>1305.1600000000001</c:v>
                </c:pt>
                <c:pt idx="35055">
                  <c:v>1240.8399999999999</c:v>
                </c:pt>
                <c:pt idx="35056">
                  <c:v>1158.46</c:v>
                </c:pt>
                <c:pt idx="35057">
                  <c:v>1084.1300000000001</c:v>
                </c:pt>
                <c:pt idx="35058">
                  <c:v>1197.1400000000001</c:v>
                </c:pt>
                <c:pt idx="35059">
                  <c:v>1171.51</c:v>
                </c:pt>
                <c:pt idx="35060">
                  <c:v>1098.1099999999999</c:v>
                </c:pt>
                <c:pt idx="35061">
                  <c:v>1070.8900000000001</c:v>
                </c:pt>
                <c:pt idx="35062">
                  <c:v>998.78</c:v>
                </c:pt>
                <c:pt idx="35063">
                  <c:v>971.91</c:v>
                </c:pt>
                <c:pt idx="35064">
                  <c:v>891.03</c:v>
                </c:pt>
                <c:pt idx="35065">
                  <c:v>867.71</c:v>
                </c:pt>
                <c:pt idx="35066">
                  <c:v>845.83</c:v>
                </c:pt>
                <c:pt idx="35067">
                  <c:v>831.08</c:v>
                </c:pt>
                <c:pt idx="35068">
                  <c:v>830.24</c:v>
                </c:pt>
                <c:pt idx="35069">
                  <c:v>838.16</c:v>
                </c:pt>
                <c:pt idx="35070">
                  <c:v>844.56</c:v>
                </c:pt>
                <c:pt idx="35071">
                  <c:v>1032.6300000000001</c:v>
                </c:pt>
                <c:pt idx="35072">
                  <c:v>1169.19</c:v>
                </c:pt>
                <c:pt idx="35073">
                  <c:v>1278.05</c:v>
                </c:pt>
                <c:pt idx="35074">
                  <c:v>1325.23</c:v>
                </c:pt>
                <c:pt idx="35075">
                  <c:v>1328.13</c:v>
                </c:pt>
                <c:pt idx="35076">
                  <c:v>1336.21</c:v>
                </c:pt>
                <c:pt idx="35077">
                  <c:v>1355.99</c:v>
                </c:pt>
                <c:pt idx="35078">
                  <c:v>1323.17</c:v>
                </c:pt>
                <c:pt idx="35079">
                  <c:v>1251.98</c:v>
                </c:pt>
                <c:pt idx="35080">
                  <c:v>1164.97</c:v>
                </c:pt>
                <c:pt idx="35081">
                  <c:v>1088.95</c:v>
                </c:pt>
                <c:pt idx="35082">
                  <c:v>1189.94</c:v>
                </c:pt>
                <c:pt idx="35083">
                  <c:v>1165.22</c:v>
                </c:pt>
                <c:pt idx="35084">
                  <c:v>1113.67</c:v>
                </c:pt>
                <c:pt idx="35085">
                  <c:v>1057.82</c:v>
                </c:pt>
                <c:pt idx="35086">
                  <c:v>995.77</c:v>
                </c:pt>
                <c:pt idx="35087">
                  <c:v>932.17</c:v>
                </c:pt>
                <c:pt idx="35088">
                  <c:v>894.84</c:v>
                </c:pt>
                <c:pt idx="35089">
                  <c:v>864.91</c:v>
                </c:pt>
                <c:pt idx="35090">
                  <c:v>844.16</c:v>
                </c:pt>
                <c:pt idx="35091">
                  <c:v>832.47</c:v>
                </c:pt>
                <c:pt idx="35092">
                  <c:v>830.7</c:v>
                </c:pt>
                <c:pt idx="35093">
                  <c:v>837.03</c:v>
                </c:pt>
                <c:pt idx="35094">
                  <c:v>823.22</c:v>
                </c:pt>
                <c:pt idx="35095">
                  <c:v>918.14</c:v>
                </c:pt>
                <c:pt idx="35096">
                  <c:v>1038.8900000000001</c:v>
                </c:pt>
                <c:pt idx="35097">
                  <c:v>1124.3900000000001</c:v>
                </c:pt>
                <c:pt idx="35098">
                  <c:v>1160.0899999999999</c:v>
                </c:pt>
                <c:pt idx="35099">
                  <c:v>1155.94</c:v>
                </c:pt>
                <c:pt idx="35100">
                  <c:v>1100.71</c:v>
                </c:pt>
                <c:pt idx="35101">
                  <c:v>1105.48</c:v>
                </c:pt>
                <c:pt idx="35102">
                  <c:v>1089.4000000000001</c:v>
                </c:pt>
                <c:pt idx="35103">
                  <c:v>1051.3800000000001</c:v>
                </c:pt>
                <c:pt idx="35104">
                  <c:v>1013.7</c:v>
                </c:pt>
                <c:pt idx="35105">
                  <c:v>1006.09</c:v>
                </c:pt>
                <c:pt idx="35106">
                  <c:v>1117.6600000000001</c:v>
                </c:pt>
                <c:pt idx="35107">
                  <c:v>1101.2</c:v>
                </c:pt>
                <c:pt idx="35108">
                  <c:v>1068.3399999999999</c:v>
                </c:pt>
                <c:pt idx="35109">
                  <c:v>1014</c:v>
                </c:pt>
                <c:pt idx="35110">
                  <c:v>962.34</c:v>
                </c:pt>
                <c:pt idx="35111">
                  <c:v>914.5</c:v>
                </c:pt>
                <c:pt idx="35112">
                  <c:v>873.56</c:v>
                </c:pt>
                <c:pt idx="35113">
                  <c:v>841.95</c:v>
                </c:pt>
                <c:pt idx="35114">
                  <c:v>816.72</c:v>
                </c:pt>
                <c:pt idx="35115">
                  <c:v>801.48</c:v>
                </c:pt>
                <c:pt idx="35116">
                  <c:v>797.67</c:v>
                </c:pt>
                <c:pt idx="35117">
                  <c:v>786.62</c:v>
                </c:pt>
                <c:pt idx="35118">
                  <c:v>751.15</c:v>
                </c:pt>
                <c:pt idx="35119">
                  <c:v>790.69</c:v>
                </c:pt>
                <c:pt idx="35120">
                  <c:v>848.72</c:v>
                </c:pt>
                <c:pt idx="35121">
                  <c:v>905.48</c:v>
                </c:pt>
                <c:pt idx="35122">
                  <c:v>952.9</c:v>
                </c:pt>
                <c:pt idx="35123">
                  <c:v>959.53</c:v>
                </c:pt>
                <c:pt idx="35124">
                  <c:v>960.81</c:v>
                </c:pt>
                <c:pt idx="35125">
                  <c:v>953.18</c:v>
                </c:pt>
                <c:pt idx="35126">
                  <c:v>953.42</c:v>
                </c:pt>
                <c:pt idx="35127">
                  <c:v>941.04</c:v>
                </c:pt>
                <c:pt idx="35128">
                  <c:v>918.46</c:v>
                </c:pt>
                <c:pt idx="35129">
                  <c:v>917.37</c:v>
                </c:pt>
                <c:pt idx="35130">
                  <c:v>1032.7</c:v>
                </c:pt>
                <c:pt idx="35131">
                  <c:v>1035.1400000000001</c:v>
                </c:pt>
                <c:pt idx="35132">
                  <c:v>1024.6099999999999</c:v>
                </c:pt>
                <c:pt idx="35133">
                  <c:v>989.37</c:v>
                </c:pt>
                <c:pt idx="35134">
                  <c:v>925.01</c:v>
                </c:pt>
                <c:pt idx="35135">
                  <c:v>848.47</c:v>
                </c:pt>
                <c:pt idx="35136">
                  <c:v>806.59</c:v>
                </c:pt>
                <c:pt idx="35137">
                  <c:v>779.75</c:v>
                </c:pt>
                <c:pt idx="35138">
                  <c:v>755.76</c:v>
                </c:pt>
                <c:pt idx="35139">
                  <c:v>754.28</c:v>
                </c:pt>
                <c:pt idx="35140">
                  <c:v>754.36</c:v>
                </c:pt>
                <c:pt idx="35141">
                  <c:v>775.71</c:v>
                </c:pt>
                <c:pt idx="35142">
                  <c:v>847.71</c:v>
                </c:pt>
                <c:pt idx="35143">
                  <c:v>1014.54</c:v>
                </c:pt>
                <c:pt idx="35144">
                  <c:v>1165.2</c:v>
                </c:pt>
                <c:pt idx="35145">
                  <c:v>1258.47</c:v>
                </c:pt>
                <c:pt idx="35146">
                  <c:v>1297.49</c:v>
                </c:pt>
                <c:pt idx="35147">
                  <c:v>1313.32</c:v>
                </c:pt>
                <c:pt idx="35148">
                  <c:v>1316.32</c:v>
                </c:pt>
                <c:pt idx="35149">
                  <c:v>1337.93</c:v>
                </c:pt>
                <c:pt idx="35150">
                  <c:v>1336.35</c:v>
                </c:pt>
                <c:pt idx="35151">
                  <c:v>1263.8599999999999</c:v>
                </c:pt>
                <c:pt idx="35152">
                  <c:v>1175.07</c:v>
                </c:pt>
                <c:pt idx="35153">
                  <c:v>1063.48</c:v>
                </c:pt>
                <c:pt idx="35154">
                  <c:v>1168.79</c:v>
                </c:pt>
                <c:pt idx="35155">
                  <c:v>1130.52</c:v>
                </c:pt>
                <c:pt idx="35156">
                  <c:v>1077.56</c:v>
                </c:pt>
                <c:pt idx="35157">
                  <c:v>1029.71</c:v>
                </c:pt>
                <c:pt idx="35158">
                  <c:v>957.76</c:v>
                </c:pt>
                <c:pt idx="35159">
                  <c:v>903.9</c:v>
                </c:pt>
                <c:pt idx="35160">
                  <c:v>858.16</c:v>
                </c:pt>
                <c:pt idx="35161">
                  <c:v>831.85</c:v>
                </c:pt>
                <c:pt idx="35162">
                  <c:v>803.47</c:v>
                </c:pt>
                <c:pt idx="35163">
                  <c:v>794.71</c:v>
                </c:pt>
                <c:pt idx="35164">
                  <c:v>796.25</c:v>
                </c:pt>
                <c:pt idx="35165">
                  <c:v>821.45</c:v>
                </c:pt>
                <c:pt idx="35166">
                  <c:v>850.31</c:v>
                </c:pt>
                <c:pt idx="35167">
                  <c:v>1019.98</c:v>
                </c:pt>
                <c:pt idx="35168">
                  <c:v>1189.98</c:v>
                </c:pt>
                <c:pt idx="35169">
                  <c:v>1280.3699999999999</c:v>
                </c:pt>
                <c:pt idx="35170">
                  <c:v>1325.65</c:v>
                </c:pt>
                <c:pt idx="35171">
                  <c:v>1316.75</c:v>
                </c:pt>
                <c:pt idx="35172">
                  <c:v>1352</c:v>
                </c:pt>
                <c:pt idx="35173">
                  <c:v>1359.74</c:v>
                </c:pt>
                <c:pt idx="35174">
                  <c:v>1352.49</c:v>
                </c:pt>
                <c:pt idx="35175">
                  <c:v>1269.55</c:v>
                </c:pt>
                <c:pt idx="35176">
                  <c:v>1163.23</c:v>
                </c:pt>
                <c:pt idx="35177">
                  <c:v>1094.58</c:v>
                </c:pt>
                <c:pt idx="35178">
                  <c:v>1156.73</c:v>
                </c:pt>
                <c:pt idx="35179">
                  <c:v>1113.97</c:v>
                </c:pt>
                <c:pt idx="35180">
                  <c:v>1064.73</c:v>
                </c:pt>
                <c:pt idx="35181">
                  <c:v>1018.07</c:v>
                </c:pt>
                <c:pt idx="35182">
                  <c:v>951.51</c:v>
                </c:pt>
                <c:pt idx="35183">
                  <c:v>888.52</c:v>
                </c:pt>
                <c:pt idx="35184">
                  <c:v>841.75</c:v>
                </c:pt>
                <c:pt idx="35185">
                  <c:v>834.83</c:v>
                </c:pt>
                <c:pt idx="35186">
                  <c:v>817.47</c:v>
                </c:pt>
                <c:pt idx="35187">
                  <c:v>803.79</c:v>
                </c:pt>
                <c:pt idx="35188">
                  <c:v>789.64</c:v>
                </c:pt>
                <c:pt idx="35189">
                  <c:v>804.16</c:v>
                </c:pt>
                <c:pt idx="35190">
                  <c:v>823.31</c:v>
                </c:pt>
                <c:pt idx="35191">
                  <c:v>995.34</c:v>
                </c:pt>
                <c:pt idx="35192">
                  <c:v>1158.3399999999999</c:v>
                </c:pt>
                <c:pt idx="35193">
                  <c:v>1254.04</c:v>
                </c:pt>
                <c:pt idx="35194">
                  <c:v>1302.06</c:v>
                </c:pt>
                <c:pt idx="35195">
                  <c:v>1318.64</c:v>
                </c:pt>
                <c:pt idx="35196">
                  <c:v>1335.77</c:v>
                </c:pt>
                <c:pt idx="35197">
                  <c:v>1358.94</c:v>
                </c:pt>
                <c:pt idx="35198">
                  <c:v>1293.32</c:v>
                </c:pt>
                <c:pt idx="35199">
                  <c:v>1247.24</c:v>
                </c:pt>
                <c:pt idx="35200">
                  <c:v>1170.96</c:v>
                </c:pt>
                <c:pt idx="35201">
                  <c:v>1057.29</c:v>
                </c:pt>
                <c:pt idx="35202">
                  <c:v>1135.07</c:v>
                </c:pt>
                <c:pt idx="35203">
                  <c:v>1098.44</c:v>
                </c:pt>
                <c:pt idx="35204">
                  <c:v>1056.29</c:v>
                </c:pt>
                <c:pt idx="35205">
                  <c:v>1000.87</c:v>
                </c:pt>
                <c:pt idx="35206">
                  <c:v>940.84</c:v>
                </c:pt>
                <c:pt idx="35207">
                  <c:v>889.98</c:v>
                </c:pt>
                <c:pt idx="35208">
                  <c:v>845.69</c:v>
                </c:pt>
                <c:pt idx="35209">
                  <c:v>815.57</c:v>
                </c:pt>
                <c:pt idx="35210">
                  <c:v>791.21</c:v>
                </c:pt>
                <c:pt idx="35211">
                  <c:v>775.64</c:v>
                </c:pt>
                <c:pt idx="35212">
                  <c:v>774.47</c:v>
                </c:pt>
                <c:pt idx="35213">
                  <c:v>770.35</c:v>
                </c:pt>
                <c:pt idx="35214">
                  <c:v>746.35</c:v>
                </c:pt>
                <c:pt idx="35215">
                  <c:v>800.7</c:v>
                </c:pt>
                <c:pt idx="35216">
                  <c:v>869.89</c:v>
                </c:pt>
                <c:pt idx="35217">
                  <c:v>932.34</c:v>
                </c:pt>
                <c:pt idx="35218">
                  <c:v>990.81</c:v>
                </c:pt>
                <c:pt idx="35219">
                  <c:v>1012.73</c:v>
                </c:pt>
                <c:pt idx="35220">
                  <c:v>1020.43</c:v>
                </c:pt>
                <c:pt idx="35221">
                  <c:v>1007.83</c:v>
                </c:pt>
                <c:pt idx="35222">
                  <c:v>982.39</c:v>
                </c:pt>
                <c:pt idx="35223">
                  <c:v>961.72</c:v>
                </c:pt>
                <c:pt idx="35224">
                  <c:v>944.97</c:v>
                </c:pt>
                <c:pt idx="35225">
                  <c:v>926.87</c:v>
                </c:pt>
                <c:pt idx="35226">
                  <c:v>1021.65</c:v>
                </c:pt>
                <c:pt idx="35227">
                  <c:v>1010.47</c:v>
                </c:pt>
                <c:pt idx="35228">
                  <c:v>997.21</c:v>
                </c:pt>
                <c:pt idx="35229">
                  <c:v>960.11</c:v>
                </c:pt>
                <c:pt idx="35230">
                  <c:v>918.58</c:v>
                </c:pt>
                <c:pt idx="35231">
                  <c:v>870.92</c:v>
                </c:pt>
                <c:pt idx="35232">
                  <c:v>829.94</c:v>
                </c:pt>
                <c:pt idx="35233">
                  <c:v>800.9</c:v>
                </c:pt>
                <c:pt idx="35234">
                  <c:v>783.7</c:v>
                </c:pt>
                <c:pt idx="35235">
                  <c:v>775.32</c:v>
                </c:pt>
                <c:pt idx="35236">
                  <c:v>784.43</c:v>
                </c:pt>
                <c:pt idx="35237">
                  <c:v>810.07</c:v>
                </c:pt>
                <c:pt idx="35238">
                  <c:v>832.24</c:v>
                </c:pt>
                <c:pt idx="35239">
                  <c:v>1007.6</c:v>
                </c:pt>
                <c:pt idx="35240">
                  <c:v>1160.3599999999999</c:v>
                </c:pt>
                <c:pt idx="35241">
                  <c:v>1280.57</c:v>
                </c:pt>
                <c:pt idx="35242">
                  <c:v>1332.03</c:v>
                </c:pt>
                <c:pt idx="35243">
                  <c:v>1303.53</c:v>
                </c:pt>
                <c:pt idx="35244">
                  <c:v>1290.8499999999999</c:v>
                </c:pt>
                <c:pt idx="35245">
                  <c:v>1301.5899999999999</c:v>
                </c:pt>
                <c:pt idx="35246">
                  <c:v>1307.02</c:v>
                </c:pt>
                <c:pt idx="35247">
                  <c:v>1253.8599999999999</c:v>
                </c:pt>
                <c:pt idx="35248">
                  <c:v>1164.69</c:v>
                </c:pt>
                <c:pt idx="35249">
                  <c:v>1070.3</c:v>
                </c:pt>
                <c:pt idx="35250">
                  <c:v>1134.8499999999999</c:v>
                </c:pt>
                <c:pt idx="35251">
                  <c:v>1098.55</c:v>
                </c:pt>
                <c:pt idx="35252">
                  <c:v>1048.78</c:v>
                </c:pt>
                <c:pt idx="35253">
                  <c:v>997.11</c:v>
                </c:pt>
                <c:pt idx="35254">
                  <c:v>950.52</c:v>
                </c:pt>
                <c:pt idx="35255">
                  <c:v>898.41</c:v>
                </c:pt>
                <c:pt idx="35256">
                  <c:v>850.94</c:v>
                </c:pt>
                <c:pt idx="35257">
                  <c:v>825.11</c:v>
                </c:pt>
                <c:pt idx="35258">
                  <c:v>796.55</c:v>
                </c:pt>
                <c:pt idx="35259">
                  <c:v>804.57</c:v>
                </c:pt>
                <c:pt idx="35260">
                  <c:v>808.47</c:v>
                </c:pt>
                <c:pt idx="35261">
                  <c:v>813.61</c:v>
                </c:pt>
                <c:pt idx="35262">
                  <c:v>778.68</c:v>
                </c:pt>
                <c:pt idx="35263">
                  <c:v>883.08</c:v>
                </c:pt>
                <c:pt idx="35264">
                  <c:v>1002.15</c:v>
                </c:pt>
                <c:pt idx="35265">
                  <c:v>1092.3399999999999</c:v>
                </c:pt>
                <c:pt idx="35266">
                  <c:v>1133.3399999999999</c:v>
                </c:pt>
                <c:pt idx="35267">
                  <c:v>1124.99</c:v>
                </c:pt>
                <c:pt idx="35268">
                  <c:v>1089.53</c:v>
                </c:pt>
                <c:pt idx="35269">
                  <c:v>1077.5</c:v>
                </c:pt>
                <c:pt idx="35270">
                  <c:v>1059.42</c:v>
                </c:pt>
                <c:pt idx="35271">
                  <c:v>1028.9000000000001</c:v>
                </c:pt>
                <c:pt idx="35272">
                  <c:v>998.8</c:v>
                </c:pt>
                <c:pt idx="35273">
                  <c:v>985.18</c:v>
                </c:pt>
                <c:pt idx="35274">
                  <c:v>1070.98</c:v>
                </c:pt>
                <c:pt idx="35275">
                  <c:v>1053.92</c:v>
                </c:pt>
                <c:pt idx="35276">
                  <c:v>1020.17</c:v>
                </c:pt>
                <c:pt idx="35277">
                  <c:v>981.71</c:v>
                </c:pt>
                <c:pt idx="35278">
                  <c:v>947.9</c:v>
                </c:pt>
                <c:pt idx="35279">
                  <c:v>906.83</c:v>
                </c:pt>
                <c:pt idx="35280">
                  <c:v>850.81</c:v>
                </c:pt>
                <c:pt idx="35281">
                  <c:v>830.86</c:v>
                </c:pt>
                <c:pt idx="35282">
                  <c:v>804.91</c:v>
                </c:pt>
                <c:pt idx="35283">
                  <c:v>793.47</c:v>
                </c:pt>
                <c:pt idx="35284">
                  <c:v>764.75</c:v>
                </c:pt>
                <c:pt idx="35285">
                  <c:v>762.28</c:v>
                </c:pt>
                <c:pt idx="35286">
                  <c:v>724.47</c:v>
                </c:pt>
                <c:pt idx="35287">
                  <c:v>770.58</c:v>
                </c:pt>
                <c:pt idx="35288">
                  <c:v>830.25</c:v>
                </c:pt>
                <c:pt idx="35289">
                  <c:v>884.47</c:v>
                </c:pt>
                <c:pt idx="35290">
                  <c:v>936.6</c:v>
                </c:pt>
                <c:pt idx="35291">
                  <c:v>960.26</c:v>
                </c:pt>
                <c:pt idx="35292">
                  <c:v>966.16</c:v>
                </c:pt>
                <c:pt idx="35293">
                  <c:v>972.17</c:v>
                </c:pt>
                <c:pt idx="35294">
                  <c:v>963.61</c:v>
                </c:pt>
                <c:pt idx="35295">
                  <c:v>940.87</c:v>
                </c:pt>
                <c:pt idx="35296">
                  <c:v>903.39</c:v>
                </c:pt>
                <c:pt idx="35297">
                  <c:v>898.99</c:v>
                </c:pt>
                <c:pt idx="35298">
                  <c:v>995.45</c:v>
                </c:pt>
                <c:pt idx="35299">
                  <c:v>1004.69</c:v>
                </c:pt>
                <c:pt idx="35300">
                  <c:v>992.14</c:v>
                </c:pt>
                <c:pt idx="35301">
                  <c:v>945.36</c:v>
                </c:pt>
                <c:pt idx="35302">
                  <c:v>918.05</c:v>
                </c:pt>
                <c:pt idx="35303">
                  <c:v>877.16</c:v>
                </c:pt>
                <c:pt idx="35304">
                  <c:v>840.5</c:v>
                </c:pt>
                <c:pt idx="35305">
                  <c:v>806.75</c:v>
                </c:pt>
                <c:pt idx="35306">
                  <c:v>793.62</c:v>
                </c:pt>
                <c:pt idx="35307">
                  <c:v>774.73</c:v>
                </c:pt>
                <c:pt idx="35308">
                  <c:v>758.78</c:v>
                </c:pt>
                <c:pt idx="35309">
                  <c:v>791.22</c:v>
                </c:pt>
                <c:pt idx="35310">
                  <c:v>819.13</c:v>
                </c:pt>
                <c:pt idx="35311">
                  <c:v>986.54</c:v>
                </c:pt>
                <c:pt idx="35312">
                  <c:v>1162.32</c:v>
                </c:pt>
                <c:pt idx="35313">
                  <c:v>1256.23</c:v>
                </c:pt>
                <c:pt idx="35314">
                  <c:v>1305.6400000000001</c:v>
                </c:pt>
                <c:pt idx="35315">
                  <c:v>1310.3699999999999</c:v>
                </c:pt>
                <c:pt idx="35316">
                  <c:v>1306.3599999999999</c:v>
                </c:pt>
                <c:pt idx="35317">
                  <c:v>1323.88</c:v>
                </c:pt>
                <c:pt idx="35318">
                  <c:v>1298.1400000000001</c:v>
                </c:pt>
                <c:pt idx="35319">
                  <c:v>1247.7</c:v>
                </c:pt>
                <c:pt idx="35320">
                  <c:v>1158.27</c:v>
                </c:pt>
                <c:pt idx="35321">
                  <c:v>1065.5899999999999</c:v>
                </c:pt>
                <c:pt idx="35322">
                  <c:v>1131.68</c:v>
                </c:pt>
                <c:pt idx="35323">
                  <c:v>1089.69</c:v>
                </c:pt>
                <c:pt idx="35324">
                  <c:v>1056.51</c:v>
                </c:pt>
                <c:pt idx="35325">
                  <c:v>1013.39</c:v>
                </c:pt>
                <c:pt idx="35326">
                  <c:v>951.64</c:v>
                </c:pt>
                <c:pt idx="35327">
                  <c:v>892.46</c:v>
                </c:pt>
                <c:pt idx="35328">
                  <c:v>853.33</c:v>
                </c:pt>
                <c:pt idx="35329">
                  <c:v>824.84</c:v>
                </c:pt>
                <c:pt idx="35330">
                  <c:v>802.67</c:v>
                </c:pt>
                <c:pt idx="35331">
                  <c:v>787.78</c:v>
                </c:pt>
                <c:pt idx="35332">
                  <c:v>798.86</c:v>
                </c:pt>
                <c:pt idx="35333">
                  <c:v>825.88</c:v>
                </c:pt>
                <c:pt idx="35334">
                  <c:v>850.94</c:v>
                </c:pt>
                <c:pt idx="35335">
                  <c:v>1006.73</c:v>
                </c:pt>
                <c:pt idx="35336">
                  <c:v>1149.5</c:v>
                </c:pt>
                <c:pt idx="35337">
                  <c:v>1250.1500000000001</c:v>
                </c:pt>
                <c:pt idx="35338">
                  <c:v>1296.1199999999999</c:v>
                </c:pt>
                <c:pt idx="35339">
                  <c:v>1298.0999999999999</c:v>
                </c:pt>
                <c:pt idx="35340">
                  <c:v>1305.5</c:v>
                </c:pt>
                <c:pt idx="35341">
                  <c:v>1324.91</c:v>
                </c:pt>
                <c:pt idx="35342">
                  <c:v>1316.3</c:v>
                </c:pt>
                <c:pt idx="35343">
                  <c:v>1264.76</c:v>
                </c:pt>
                <c:pt idx="35344">
                  <c:v>1180.97</c:v>
                </c:pt>
                <c:pt idx="35345">
                  <c:v>1085.93</c:v>
                </c:pt>
                <c:pt idx="35346">
                  <c:v>1141.1199999999999</c:v>
                </c:pt>
                <c:pt idx="35347">
                  <c:v>1127.07</c:v>
                </c:pt>
                <c:pt idx="35348">
                  <c:v>1091</c:v>
                </c:pt>
                <c:pt idx="35349">
                  <c:v>1037.25</c:v>
                </c:pt>
                <c:pt idx="35350">
                  <c:v>971.67</c:v>
                </c:pt>
                <c:pt idx="35351">
                  <c:v>929.87</c:v>
                </c:pt>
                <c:pt idx="35352">
                  <c:v>873.66</c:v>
                </c:pt>
                <c:pt idx="35353">
                  <c:v>852.46</c:v>
                </c:pt>
                <c:pt idx="35354">
                  <c:v>830.27</c:v>
                </c:pt>
                <c:pt idx="35355">
                  <c:v>822.14</c:v>
                </c:pt>
                <c:pt idx="35356">
                  <c:v>823.36</c:v>
                </c:pt>
                <c:pt idx="35357">
                  <c:v>840.75</c:v>
                </c:pt>
                <c:pt idx="35358">
                  <c:v>859.35</c:v>
                </c:pt>
                <c:pt idx="35359">
                  <c:v>1018.83</c:v>
                </c:pt>
                <c:pt idx="35360">
                  <c:v>1155.4000000000001</c:v>
                </c:pt>
                <c:pt idx="35361">
                  <c:v>1253.68</c:v>
                </c:pt>
                <c:pt idx="35362">
                  <c:v>1304.6400000000001</c:v>
                </c:pt>
                <c:pt idx="35363">
                  <c:v>1322.62</c:v>
                </c:pt>
                <c:pt idx="35364">
                  <c:v>1326.18</c:v>
                </c:pt>
                <c:pt idx="35365">
                  <c:v>1343.9</c:v>
                </c:pt>
                <c:pt idx="35366">
                  <c:v>1340.31</c:v>
                </c:pt>
                <c:pt idx="35367">
                  <c:v>1279.24</c:v>
                </c:pt>
                <c:pt idx="35368">
                  <c:v>1211.55</c:v>
                </c:pt>
                <c:pt idx="35369">
                  <c:v>1101.54</c:v>
                </c:pt>
                <c:pt idx="35370">
                  <c:v>1155.83</c:v>
                </c:pt>
                <c:pt idx="35371">
                  <c:v>1122.9100000000001</c:v>
                </c:pt>
                <c:pt idx="35372">
                  <c:v>1080.6500000000001</c:v>
                </c:pt>
                <c:pt idx="35373">
                  <c:v>1035.23</c:v>
                </c:pt>
                <c:pt idx="35374">
                  <c:v>984.38</c:v>
                </c:pt>
                <c:pt idx="35375">
                  <c:v>924.89</c:v>
                </c:pt>
                <c:pt idx="35376">
                  <c:v>881.9</c:v>
                </c:pt>
                <c:pt idx="35377">
                  <c:v>848.39</c:v>
                </c:pt>
                <c:pt idx="35378">
                  <c:v>830.44</c:v>
                </c:pt>
                <c:pt idx="35379">
                  <c:v>837.39</c:v>
                </c:pt>
                <c:pt idx="35380">
                  <c:v>835.19</c:v>
                </c:pt>
                <c:pt idx="35381">
                  <c:v>863.33</c:v>
                </c:pt>
                <c:pt idx="35382">
                  <c:v>885.08</c:v>
                </c:pt>
                <c:pt idx="35383">
                  <c:v>1041.8599999999999</c:v>
                </c:pt>
                <c:pt idx="35384">
                  <c:v>1169.52</c:v>
                </c:pt>
                <c:pt idx="35385">
                  <c:v>1272.18</c:v>
                </c:pt>
                <c:pt idx="35386">
                  <c:v>1314.34</c:v>
                </c:pt>
                <c:pt idx="35387">
                  <c:v>1323.59</c:v>
                </c:pt>
                <c:pt idx="35388">
                  <c:v>1314.34</c:v>
                </c:pt>
                <c:pt idx="35389">
                  <c:v>1337.5</c:v>
                </c:pt>
                <c:pt idx="35390">
                  <c:v>1335.02</c:v>
                </c:pt>
                <c:pt idx="35391">
                  <c:v>1280.1600000000001</c:v>
                </c:pt>
                <c:pt idx="35392">
                  <c:v>1193.0999999999999</c:v>
                </c:pt>
                <c:pt idx="35393">
                  <c:v>1106.25</c:v>
                </c:pt>
                <c:pt idx="35394">
                  <c:v>1176.72</c:v>
                </c:pt>
                <c:pt idx="35395">
                  <c:v>1153.05</c:v>
                </c:pt>
                <c:pt idx="35396">
                  <c:v>1100.5999999999999</c:v>
                </c:pt>
                <c:pt idx="35397">
                  <c:v>1060.75</c:v>
                </c:pt>
                <c:pt idx="35398">
                  <c:v>998.89</c:v>
                </c:pt>
                <c:pt idx="35399">
                  <c:v>949.97</c:v>
                </c:pt>
                <c:pt idx="35400">
                  <c:v>898.66</c:v>
                </c:pt>
                <c:pt idx="35401">
                  <c:v>868.5</c:v>
                </c:pt>
                <c:pt idx="35402">
                  <c:v>843.4</c:v>
                </c:pt>
                <c:pt idx="35403">
                  <c:v>823.61</c:v>
                </c:pt>
                <c:pt idx="35404">
                  <c:v>824.83</c:v>
                </c:pt>
                <c:pt idx="35405">
                  <c:v>830</c:v>
                </c:pt>
                <c:pt idx="35406">
                  <c:v>863.01</c:v>
                </c:pt>
                <c:pt idx="35407">
                  <c:v>1027</c:v>
                </c:pt>
                <c:pt idx="35408">
                  <c:v>1159.27</c:v>
                </c:pt>
                <c:pt idx="35409">
                  <c:v>1257.21</c:v>
                </c:pt>
                <c:pt idx="35410">
                  <c:v>1310.45</c:v>
                </c:pt>
                <c:pt idx="35411">
                  <c:v>1320.02</c:v>
                </c:pt>
                <c:pt idx="35412">
                  <c:v>1319.51</c:v>
                </c:pt>
                <c:pt idx="35413">
                  <c:v>1344.52</c:v>
                </c:pt>
                <c:pt idx="35414">
                  <c:v>1319.98</c:v>
                </c:pt>
                <c:pt idx="35415">
                  <c:v>1258.94</c:v>
                </c:pt>
                <c:pt idx="35416">
                  <c:v>1166.4000000000001</c:v>
                </c:pt>
                <c:pt idx="35417">
                  <c:v>1086.08</c:v>
                </c:pt>
                <c:pt idx="35418">
                  <c:v>1162.77</c:v>
                </c:pt>
                <c:pt idx="35419">
                  <c:v>1146.7</c:v>
                </c:pt>
                <c:pt idx="35420">
                  <c:v>1103.7</c:v>
                </c:pt>
                <c:pt idx="35421">
                  <c:v>1050.8399999999999</c:v>
                </c:pt>
                <c:pt idx="35422">
                  <c:v>1001.97</c:v>
                </c:pt>
                <c:pt idx="35423">
                  <c:v>947.64</c:v>
                </c:pt>
                <c:pt idx="35424">
                  <c:v>896.26</c:v>
                </c:pt>
                <c:pt idx="35425">
                  <c:v>860.15</c:v>
                </c:pt>
                <c:pt idx="35426">
                  <c:v>839.14</c:v>
                </c:pt>
                <c:pt idx="35427">
                  <c:v>820.89</c:v>
                </c:pt>
                <c:pt idx="35428">
                  <c:v>820.59</c:v>
                </c:pt>
                <c:pt idx="35429">
                  <c:v>822.78</c:v>
                </c:pt>
                <c:pt idx="35430">
                  <c:v>809.35</c:v>
                </c:pt>
                <c:pt idx="35431">
                  <c:v>912.46</c:v>
                </c:pt>
                <c:pt idx="35432">
                  <c:v>1035.3499999999999</c:v>
                </c:pt>
                <c:pt idx="35433">
                  <c:v>1124.05</c:v>
                </c:pt>
                <c:pt idx="35434">
                  <c:v>1161.17</c:v>
                </c:pt>
                <c:pt idx="35435">
                  <c:v>1146.58</c:v>
                </c:pt>
                <c:pt idx="35436">
                  <c:v>1117.48</c:v>
                </c:pt>
                <c:pt idx="35437">
                  <c:v>1097.77</c:v>
                </c:pt>
                <c:pt idx="35438">
                  <c:v>1079.06</c:v>
                </c:pt>
                <c:pt idx="35439">
                  <c:v>1046.83</c:v>
                </c:pt>
                <c:pt idx="35440">
                  <c:v>1019.44</c:v>
                </c:pt>
                <c:pt idx="35441">
                  <c:v>986.76</c:v>
                </c:pt>
                <c:pt idx="35442">
                  <c:v>1086.03</c:v>
                </c:pt>
                <c:pt idx="35443">
                  <c:v>1063.53</c:v>
                </c:pt>
                <c:pt idx="35444">
                  <c:v>1023.31</c:v>
                </c:pt>
                <c:pt idx="35445">
                  <c:v>978.02</c:v>
                </c:pt>
                <c:pt idx="35446">
                  <c:v>939.38</c:v>
                </c:pt>
                <c:pt idx="35447">
                  <c:v>905.32</c:v>
                </c:pt>
                <c:pt idx="35448">
                  <c:v>869.2</c:v>
                </c:pt>
                <c:pt idx="35449">
                  <c:v>843.38</c:v>
                </c:pt>
                <c:pt idx="35450">
                  <c:v>821.73</c:v>
                </c:pt>
                <c:pt idx="35451">
                  <c:v>802.25</c:v>
                </c:pt>
                <c:pt idx="35452">
                  <c:v>797.9</c:v>
                </c:pt>
                <c:pt idx="35453">
                  <c:v>793.37</c:v>
                </c:pt>
                <c:pt idx="35454">
                  <c:v>749.15</c:v>
                </c:pt>
                <c:pt idx="35455">
                  <c:v>788.14</c:v>
                </c:pt>
                <c:pt idx="35456">
                  <c:v>841.03</c:v>
                </c:pt>
                <c:pt idx="35457">
                  <c:v>898.21</c:v>
                </c:pt>
                <c:pt idx="35458">
                  <c:v>944.14</c:v>
                </c:pt>
                <c:pt idx="35459">
                  <c:v>969.63</c:v>
                </c:pt>
                <c:pt idx="35460">
                  <c:v>978.22</c:v>
                </c:pt>
                <c:pt idx="35461">
                  <c:v>980.33</c:v>
                </c:pt>
                <c:pt idx="35462">
                  <c:v>978.02</c:v>
                </c:pt>
                <c:pt idx="35463">
                  <c:v>968.98</c:v>
                </c:pt>
                <c:pt idx="35464">
                  <c:v>946.91</c:v>
                </c:pt>
                <c:pt idx="35465">
                  <c:v>939.53</c:v>
                </c:pt>
                <c:pt idx="35466">
                  <c:v>1030.6500000000001</c:v>
                </c:pt>
                <c:pt idx="35467">
                  <c:v>1034.28</c:v>
                </c:pt>
                <c:pt idx="35468">
                  <c:v>1036.33</c:v>
                </c:pt>
                <c:pt idx="35469">
                  <c:v>1007.58</c:v>
                </c:pt>
                <c:pt idx="35470">
                  <c:v>962.98</c:v>
                </c:pt>
                <c:pt idx="35471">
                  <c:v>920.86</c:v>
                </c:pt>
                <c:pt idx="35472">
                  <c:v>883.51</c:v>
                </c:pt>
                <c:pt idx="35473">
                  <c:v>852.44</c:v>
                </c:pt>
                <c:pt idx="35474">
                  <c:v>826.44</c:v>
                </c:pt>
                <c:pt idx="35475">
                  <c:v>817.95</c:v>
                </c:pt>
                <c:pt idx="35476">
                  <c:v>819.14</c:v>
                </c:pt>
                <c:pt idx="35477">
                  <c:v>828.97</c:v>
                </c:pt>
                <c:pt idx="35478">
                  <c:v>856.13</c:v>
                </c:pt>
                <c:pt idx="35479">
                  <c:v>1034.94</c:v>
                </c:pt>
                <c:pt idx="35480">
                  <c:v>1203.93</c:v>
                </c:pt>
                <c:pt idx="35481">
                  <c:v>1304.5899999999999</c:v>
                </c:pt>
                <c:pt idx="35482">
                  <c:v>1354.1</c:v>
                </c:pt>
                <c:pt idx="35483">
                  <c:v>1366.48</c:v>
                </c:pt>
                <c:pt idx="35484">
                  <c:v>1372.01</c:v>
                </c:pt>
                <c:pt idx="35485">
                  <c:v>1390.66</c:v>
                </c:pt>
                <c:pt idx="35486">
                  <c:v>1377.08</c:v>
                </c:pt>
                <c:pt idx="35487">
                  <c:v>1321.33</c:v>
                </c:pt>
                <c:pt idx="35488">
                  <c:v>1225.3699999999999</c:v>
                </c:pt>
                <c:pt idx="35489">
                  <c:v>1098.71</c:v>
                </c:pt>
                <c:pt idx="35490">
                  <c:v>1166.93</c:v>
                </c:pt>
                <c:pt idx="35491">
                  <c:v>1131.29</c:v>
                </c:pt>
                <c:pt idx="35492">
                  <c:v>1100.93</c:v>
                </c:pt>
                <c:pt idx="35493">
                  <c:v>1071</c:v>
                </c:pt>
                <c:pt idx="35494">
                  <c:v>993.6</c:v>
                </c:pt>
                <c:pt idx="35495">
                  <c:v>935.93</c:v>
                </c:pt>
                <c:pt idx="35496">
                  <c:v>887.84</c:v>
                </c:pt>
                <c:pt idx="35497">
                  <c:v>865.46</c:v>
                </c:pt>
                <c:pt idx="35498">
                  <c:v>834.63</c:v>
                </c:pt>
                <c:pt idx="35499">
                  <c:v>820.92</c:v>
                </c:pt>
                <c:pt idx="35500">
                  <c:v>823.89</c:v>
                </c:pt>
                <c:pt idx="35501">
                  <c:v>847.66</c:v>
                </c:pt>
                <c:pt idx="35502">
                  <c:v>867.85</c:v>
                </c:pt>
                <c:pt idx="35503">
                  <c:v>1046.06</c:v>
                </c:pt>
                <c:pt idx="35504">
                  <c:v>1193.0899999999999</c:v>
                </c:pt>
                <c:pt idx="35505">
                  <c:v>1303.19</c:v>
                </c:pt>
                <c:pt idx="35506">
                  <c:v>1352.86</c:v>
                </c:pt>
                <c:pt idx="35507">
                  <c:v>1367.18</c:v>
                </c:pt>
                <c:pt idx="35508">
                  <c:v>1365.52</c:v>
                </c:pt>
                <c:pt idx="35509">
                  <c:v>1396.38</c:v>
                </c:pt>
                <c:pt idx="35510">
                  <c:v>1363.85</c:v>
                </c:pt>
                <c:pt idx="35511">
                  <c:v>1306.46</c:v>
                </c:pt>
                <c:pt idx="35512">
                  <c:v>1214.45</c:v>
                </c:pt>
                <c:pt idx="35513">
                  <c:v>1109.82</c:v>
                </c:pt>
                <c:pt idx="35514">
                  <c:v>1195.23</c:v>
                </c:pt>
                <c:pt idx="35515">
                  <c:v>1166.9100000000001</c:v>
                </c:pt>
                <c:pt idx="35516">
                  <c:v>1104.5899999999999</c:v>
                </c:pt>
                <c:pt idx="35517">
                  <c:v>1075.8599999999999</c:v>
                </c:pt>
                <c:pt idx="35518">
                  <c:v>1001.92</c:v>
                </c:pt>
                <c:pt idx="35519">
                  <c:v>948.49</c:v>
                </c:pt>
                <c:pt idx="35520">
                  <c:v>903.9</c:v>
                </c:pt>
                <c:pt idx="35521">
                  <c:v>874.33</c:v>
                </c:pt>
                <c:pt idx="35522">
                  <c:v>849.73</c:v>
                </c:pt>
                <c:pt idx="35523">
                  <c:v>828.69</c:v>
                </c:pt>
                <c:pt idx="35524">
                  <c:v>831.79</c:v>
                </c:pt>
                <c:pt idx="35525">
                  <c:v>862.49</c:v>
                </c:pt>
                <c:pt idx="35526">
                  <c:v>880.19</c:v>
                </c:pt>
                <c:pt idx="35527">
                  <c:v>1042.48</c:v>
                </c:pt>
                <c:pt idx="35528">
                  <c:v>1187.68</c:v>
                </c:pt>
                <c:pt idx="35529">
                  <c:v>1267.3499999999999</c:v>
                </c:pt>
                <c:pt idx="35530">
                  <c:v>1314.31</c:v>
                </c:pt>
                <c:pt idx="35531">
                  <c:v>1334.63</c:v>
                </c:pt>
                <c:pt idx="35532">
                  <c:v>1345.98</c:v>
                </c:pt>
                <c:pt idx="35533">
                  <c:v>1365.1</c:v>
                </c:pt>
                <c:pt idx="35534">
                  <c:v>1336.09</c:v>
                </c:pt>
                <c:pt idx="35535">
                  <c:v>1258.1400000000001</c:v>
                </c:pt>
                <c:pt idx="35536">
                  <c:v>1156.05</c:v>
                </c:pt>
                <c:pt idx="35537">
                  <c:v>1078.32</c:v>
                </c:pt>
                <c:pt idx="35538">
                  <c:v>1150.83</c:v>
                </c:pt>
                <c:pt idx="35539">
                  <c:v>1120.6500000000001</c:v>
                </c:pt>
                <c:pt idx="35540">
                  <c:v>1070.8599999999999</c:v>
                </c:pt>
                <c:pt idx="35541">
                  <c:v>1032.8699999999999</c:v>
                </c:pt>
                <c:pt idx="35542">
                  <c:v>975.39</c:v>
                </c:pt>
                <c:pt idx="35543">
                  <c:v>918.78</c:v>
                </c:pt>
                <c:pt idx="35544">
                  <c:v>875.92</c:v>
                </c:pt>
                <c:pt idx="35545">
                  <c:v>849.64</c:v>
                </c:pt>
                <c:pt idx="35546">
                  <c:v>828.03</c:v>
                </c:pt>
                <c:pt idx="35547">
                  <c:v>808.57</c:v>
                </c:pt>
                <c:pt idx="35548">
                  <c:v>812.64</c:v>
                </c:pt>
                <c:pt idx="35549">
                  <c:v>835.29</c:v>
                </c:pt>
                <c:pt idx="35550">
                  <c:v>852.92</c:v>
                </c:pt>
                <c:pt idx="35551">
                  <c:v>1024.81</c:v>
                </c:pt>
                <c:pt idx="35552">
                  <c:v>1152.3699999999999</c:v>
                </c:pt>
                <c:pt idx="35553">
                  <c:v>1260.67</c:v>
                </c:pt>
                <c:pt idx="35554">
                  <c:v>1315.83</c:v>
                </c:pt>
                <c:pt idx="35555">
                  <c:v>1315.36</c:v>
                </c:pt>
                <c:pt idx="35556">
                  <c:v>1324.36</c:v>
                </c:pt>
                <c:pt idx="35557">
                  <c:v>1352.52</c:v>
                </c:pt>
                <c:pt idx="35558">
                  <c:v>1333.46</c:v>
                </c:pt>
                <c:pt idx="35559">
                  <c:v>1272.26</c:v>
                </c:pt>
                <c:pt idx="35560">
                  <c:v>1168.4100000000001</c:v>
                </c:pt>
                <c:pt idx="35561">
                  <c:v>1065.96</c:v>
                </c:pt>
                <c:pt idx="35562">
                  <c:v>1149.9000000000001</c:v>
                </c:pt>
                <c:pt idx="35563">
                  <c:v>1123.99</c:v>
                </c:pt>
                <c:pt idx="35564">
                  <c:v>1069.8499999999999</c:v>
                </c:pt>
                <c:pt idx="35565">
                  <c:v>1026.78</c:v>
                </c:pt>
                <c:pt idx="35566">
                  <c:v>973.35</c:v>
                </c:pt>
                <c:pt idx="35567">
                  <c:v>915</c:v>
                </c:pt>
                <c:pt idx="35568">
                  <c:v>859.62</c:v>
                </c:pt>
                <c:pt idx="35569">
                  <c:v>830.23</c:v>
                </c:pt>
                <c:pt idx="35570">
                  <c:v>812.04</c:v>
                </c:pt>
                <c:pt idx="35571">
                  <c:v>793.9</c:v>
                </c:pt>
                <c:pt idx="35572">
                  <c:v>796.59</c:v>
                </c:pt>
                <c:pt idx="35573">
                  <c:v>819.1</c:v>
                </c:pt>
                <c:pt idx="35574">
                  <c:v>837.42</c:v>
                </c:pt>
                <c:pt idx="35575">
                  <c:v>1003.02</c:v>
                </c:pt>
                <c:pt idx="35576">
                  <c:v>1146.76</c:v>
                </c:pt>
                <c:pt idx="35577">
                  <c:v>1259.27</c:v>
                </c:pt>
                <c:pt idx="35578">
                  <c:v>1303.01</c:v>
                </c:pt>
                <c:pt idx="35579">
                  <c:v>1315.32</c:v>
                </c:pt>
                <c:pt idx="35580">
                  <c:v>1324.04</c:v>
                </c:pt>
                <c:pt idx="35581">
                  <c:v>1326.23</c:v>
                </c:pt>
                <c:pt idx="35582">
                  <c:v>1322.35</c:v>
                </c:pt>
                <c:pt idx="35583">
                  <c:v>1242.73</c:v>
                </c:pt>
                <c:pt idx="35584">
                  <c:v>1164.5899999999999</c:v>
                </c:pt>
                <c:pt idx="35585">
                  <c:v>1068.3699999999999</c:v>
                </c:pt>
                <c:pt idx="35586">
                  <c:v>1144.54</c:v>
                </c:pt>
                <c:pt idx="35587">
                  <c:v>1120.19</c:v>
                </c:pt>
                <c:pt idx="35588">
                  <c:v>1074.5899999999999</c:v>
                </c:pt>
                <c:pt idx="35589">
                  <c:v>1034.6400000000001</c:v>
                </c:pt>
                <c:pt idx="35590">
                  <c:v>978.03</c:v>
                </c:pt>
                <c:pt idx="35591">
                  <c:v>923.8</c:v>
                </c:pt>
                <c:pt idx="35592">
                  <c:v>861.15</c:v>
                </c:pt>
                <c:pt idx="35593">
                  <c:v>820.4</c:v>
                </c:pt>
                <c:pt idx="35594">
                  <c:v>800.17</c:v>
                </c:pt>
                <c:pt idx="35595">
                  <c:v>788.81</c:v>
                </c:pt>
                <c:pt idx="35596">
                  <c:v>787.57</c:v>
                </c:pt>
                <c:pt idx="35597">
                  <c:v>790.03</c:v>
                </c:pt>
                <c:pt idx="35598">
                  <c:v>771.73</c:v>
                </c:pt>
                <c:pt idx="35599">
                  <c:v>874.94</c:v>
                </c:pt>
                <c:pt idx="35600">
                  <c:v>986.29</c:v>
                </c:pt>
                <c:pt idx="35601">
                  <c:v>1069.48</c:v>
                </c:pt>
                <c:pt idx="35602">
                  <c:v>1109.53</c:v>
                </c:pt>
                <c:pt idx="35603">
                  <c:v>1104.97</c:v>
                </c:pt>
                <c:pt idx="35604">
                  <c:v>1073.78</c:v>
                </c:pt>
                <c:pt idx="35605">
                  <c:v>1053.1600000000001</c:v>
                </c:pt>
                <c:pt idx="35606">
                  <c:v>1036.92</c:v>
                </c:pt>
                <c:pt idx="35607">
                  <c:v>1022.55</c:v>
                </c:pt>
                <c:pt idx="35608">
                  <c:v>988.37</c:v>
                </c:pt>
                <c:pt idx="35609">
                  <c:v>967.97</c:v>
                </c:pt>
                <c:pt idx="35610">
                  <c:v>1042.68</c:v>
                </c:pt>
                <c:pt idx="35611">
                  <c:v>1033.1300000000001</c:v>
                </c:pt>
                <c:pt idx="35612">
                  <c:v>1003.18</c:v>
                </c:pt>
                <c:pt idx="35613">
                  <c:v>962.47</c:v>
                </c:pt>
                <c:pt idx="35614">
                  <c:v>929.18</c:v>
                </c:pt>
                <c:pt idx="35615">
                  <c:v>890.46</c:v>
                </c:pt>
                <c:pt idx="35616">
                  <c:v>852.35</c:v>
                </c:pt>
                <c:pt idx="35617">
                  <c:v>828.64</c:v>
                </c:pt>
                <c:pt idx="35618">
                  <c:v>806.4</c:v>
                </c:pt>
                <c:pt idx="35619">
                  <c:v>788.96</c:v>
                </c:pt>
                <c:pt idx="35620">
                  <c:v>780.02</c:v>
                </c:pt>
                <c:pt idx="35621">
                  <c:v>776.71</c:v>
                </c:pt>
                <c:pt idx="35622">
                  <c:v>739.22</c:v>
                </c:pt>
                <c:pt idx="35623">
                  <c:v>770.52</c:v>
                </c:pt>
                <c:pt idx="35624">
                  <c:v>826.39</c:v>
                </c:pt>
                <c:pt idx="35625">
                  <c:v>872.66</c:v>
                </c:pt>
                <c:pt idx="35626">
                  <c:v>907.39</c:v>
                </c:pt>
                <c:pt idx="35627">
                  <c:v>941.48</c:v>
                </c:pt>
                <c:pt idx="35628">
                  <c:v>947.88</c:v>
                </c:pt>
                <c:pt idx="35629">
                  <c:v>944.92</c:v>
                </c:pt>
                <c:pt idx="35630">
                  <c:v>938.15</c:v>
                </c:pt>
                <c:pt idx="35631">
                  <c:v>926.57</c:v>
                </c:pt>
                <c:pt idx="35632">
                  <c:v>909.93</c:v>
                </c:pt>
                <c:pt idx="35633">
                  <c:v>896.3</c:v>
                </c:pt>
                <c:pt idx="35634">
                  <c:v>983.36</c:v>
                </c:pt>
                <c:pt idx="35635">
                  <c:v>989.94</c:v>
                </c:pt>
                <c:pt idx="35636">
                  <c:v>979.89</c:v>
                </c:pt>
                <c:pt idx="35637">
                  <c:v>961.43</c:v>
                </c:pt>
                <c:pt idx="35638">
                  <c:v>911.65</c:v>
                </c:pt>
                <c:pt idx="35639">
                  <c:v>862.83</c:v>
                </c:pt>
                <c:pt idx="35640">
                  <c:v>829.15</c:v>
                </c:pt>
                <c:pt idx="35641">
                  <c:v>802.72</c:v>
                </c:pt>
                <c:pt idx="35642">
                  <c:v>781.39</c:v>
                </c:pt>
                <c:pt idx="35643">
                  <c:v>773.69</c:v>
                </c:pt>
                <c:pt idx="35644">
                  <c:v>780.47</c:v>
                </c:pt>
                <c:pt idx="35645">
                  <c:v>798.82</c:v>
                </c:pt>
                <c:pt idx="35646">
                  <c:v>823.56</c:v>
                </c:pt>
                <c:pt idx="35647">
                  <c:v>1000.66</c:v>
                </c:pt>
                <c:pt idx="35648">
                  <c:v>1154.83</c:v>
                </c:pt>
                <c:pt idx="35649">
                  <c:v>1252.76</c:v>
                </c:pt>
                <c:pt idx="35650">
                  <c:v>1313.71</c:v>
                </c:pt>
                <c:pt idx="35651">
                  <c:v>1317.37</c:v>
                </c:pt>
                <c:pt idx="35652">
                  <c:v>1331.01</c:v>
                </c:pt>
                <c:pt idx="35653">
                  <c:v>1338.42</c:v>
                </c:pt>
                <c:pt idx="35654">
                  <c:v>1325.72</c:v>
                </c:pt>
                <c:pt idx="35655">
                  <c:v>1273.3900000000001</c:v>
                </c:pt>
                <c:pt idx="35656">
                  <c:v>1209.31</c:v>
                </c:pt>
                <c:pt idx="35657">
                  <c:v>1088.1300000000001</c:v>
                </c:pt>
                <c:pt idx="35658">
                  <c:v>1150.3599999999999</c:v>
                </c:pt>
                <c:pt idx="35659">
                  <c:v>1118.32</c:v>
                </c:pt>
                <c:pt idx="35660">
                  <c:v>1078.99</c:v>
                </c:pt>
                <c:pt idx="35661">
                  <c:v>1021.63</c:v>
                </c:pt>
                <c:pt idx="35662">
                  <c:v>966.63</c:v>
                </c:pt>
                <c:pt idx="35663">
                  <c:v>903.15</c:v>
                </c:pt>
                <c:pt idx="35664">
                  <c:v>856.33</c:v>
                </c:pt>
                <c:pt idx="35665">
                  <c:v>823.75</c:v>
                </c:pt>
                <c:pt idx="35666">
                  <c:v>790.91</c:v>
                </c:pt>
                <c:pt idx="35667">
                  <c:v>794.86</c:v>
                </c:pt>
                <c:pt idx="35668">
                  <c:v>798.81</c:v>
                </c:pt>
                <c:pt idx="35669">
                  <c:v>816.59</c:v>
                </c:pt>
                <c:pt idx="35670">
                  <c:v>834.26</c:v>
                </c:pt>
                <c:pt idx="35671">
                  <c:v>997.59</c:v>
                </c:pt>
                <c:pt idx="35672">
                  <c:v>1148.5999999999999</c:v>
                </c:pt>
                <c:pt idx="35673">
                  <c:v>1251.93</c:v>
                </c:pt>
                <c:pt idx="35674">
                  <c:v>1311.62</c:v>
                </c:pt>
                <c:pt idx="35675">
                  <c:v>1322.24</c:v>
                </c:pt>
                <c:pt idx="35676">
                  <c:v>1331.95</c:v>
                </c:pt>
                <c:pt idx="35677">
                  <c:v>1356.96</c:v>
                </c:pt>
                <c:pt idx="35678">
                  <c:v>1337.83</c:v>
                </c:pt>
                <c:pt idx="35679">
                  <c:v>1281.44</c:v>
                </c:pt>
                <c:pt idx="35680">
                  <c:v>1193.8699999999999</c:v>
                </c:pt>
                <c:pt idx="35681">
                  <c:v>1087.27</c:v>
                </c:pt>
                <c:pt idx="35682">
                  <c:v>1155.71</c:v>
                </c:pt>
                <c:pt idx="35683">
                  <c:v>1125.44</c:v>
                </c:pt>
                <c:pt idx="35684">
                  <c:v>1082.6600000000001</c:v>
                </c:pt>
                <c:pt idx="35685">
                  <c:v>1036.3900000000001</c:v>
                </c:pt>
                <c:pt idx="35686">
                  <c:v>989.97</c:v>
                </c:pt>
                <c:pt idx="35687">
                  <c:v>931.91</c:v>
                </c:pt>
                <c:pt idx="35688">
                  <c:v>881.06</c:v>
                </c:pt>
                <c:pt idx="35689">
                  <c:v>858.08</c:v>
                </c:pt>
                <c:pt idx="35690">
                  <c:v>828.65</c:v>
                </c:pt>
                <c:pt idx="35691">
                  <c:v>823.88</c:v>
                </c:pt>
                <c:pt idx="35692">
                  <c:v>828.51</c:v>
                </c:pt>
                <c:pt idx="35693">
                  <c:v>849.18</c:v>
                </c:pt>
                <c:pt idx="35694">
                  <c:v>867.49</c:v>
                </c:pt>
                <c:pt idx="35695">
                  <c:v>1006.24</c:v>
                </c:pt>
                <c:pt idx="35696">
                  <c:v>1149.6199999999999</c:v>
                </c:pt>
                <c:pt idx="35697">
                  <c:v>1264.24</c:v>
                </c:pt>
                <c:pt idx="35698">
                  <c:v>1316.7</c:v>
                </c:pt>
                <c:pt idx="35699">
                  <c:v>1331.21</c:v>
                </c:pt>
                <c:pt idx="35700">
                  <c:v>1336.68</c:v>
                </c:pt>
                <c:pt idx="35701">
                  <c:v>1366.17</c:v>
                </c:pt>
                <c:pt idx="35702">
                  <c:v>1359.24</c:v>
                </c:pt>
                <c:pt idx="35703">
                  <c:v>1299.5</c:v>
                </c:pt>
                <c:pt idx="35704">
                  <c:v>1207.6600000000001</c:v>
                </c:pt>
                <c:pt idx="35705">
                  <c:v>1106.8599999999999</c:v>
                </c:pt>
                <c:pt idx="35706">
                  <c:v>1161.47</c:v>
                </c:pt>
                <c:pt idx="35707">
                  <c:v>1134.5899999999999</c:v>
                </c:pt>
                <c:pt idx="35708">
                  <c:v>1092.08</c:v>
                </c:pt>
                <c:pt idx="35709">
                  <c:v>1038.6400000000001</c:v>
                </c:pt>
                <c:pt idx="35710">
                  <c:v>986.79</c:v>
                </c:pt>
                <c:pt idx="35711">
                  <c:v>926.82</c:v>
                </c:pt>
                <c:pt idx="35712">
                  <c:v>872.14</c:v>
                </c:pt>
                <c:pt idx="35713">
                  <c:v>847.74</c:v>
                </c:pt>
                <c:pt idx="35714">
                  <c:v>826.16</c:v>
                </c:pt>
                <c:pt idx="35715">
                  <c:v>811.43</c:v>
                </c:pt>
                <c:pt idx="35716">
                  <c:v>821.25</c:v>
                </c:pt>
                <c:pt idx="35717">
                  <c:v>845.47</c:v>
                </c:pt>
                <c:pt idx="35718">
                  <c:v>863.88</c:v>
                </c:pt>
                <c:pt idx="35719">
                  <c:v>1012.24</c:v>
                </c:pt>
                <c:pt idx="35720">
                  <c:v>1171.04</c:v>
                </c:pt>
                <c:pt idx="35721">
                  <c:v>1265.55</c:v>
                </c:pt>
                <c:pt idx="35722">
                  <c:v>1320.3</c:v>
                </c:pt>
                <c:pt idx="35723">
                  <c:v>1338.27</c:v>
                </c:pt>
                <c:pt idx="35724">
                  <c:v>1338.89</c:v>
                </c:pt>
                <c:pt idx="35725">
                  <c:v>1363.71</c:v>
                </c:pt>
                <c:pt idx="35726">
                  <c:v>1345.55</c:v>
                </c:pt>
                <c:pt idx="35727">
                  <c:v>1285.24</c:v>
                </c:pt>
                <c:pt idx="35728">
                  <c:v>1193.43</c:v>
                </c:pt>
                <c:pt idx="35729">
                  <c:v>1093.7</c:v>
                </c:pt>
                <c:pt idx="35730">
                  <c:v>1140.93</c:v>
                </c:pt>
                <c:pt idx="35731">
                  <c:v>1111.32</c:v>
                </c:pt>
                <c:pt idx="35732">
                  <c:v>1070.45</c:v>
                </c:pt>
                <c:pt idx="35733">
                  <c:v>1030.7</c:v>
                </c:pt>
                <c:pt idx="35734">
                  <c:v>973</c:v>
                </c:pt>
                <c:pt idx="35735">
                  <c:v>928.47</c:v>
                </c:pt>
                <c:pt idx="35736">
                  <c:v>873.21</c:v>
                </c:pt>
                <c:pt idx="35737">
                  <c:v>843.28</c:v>
                </c:pt>
                <c:pt idx="35738">
                  <c:v>818.94</c:v>
                </c:pt>
                <c:pt idx="35739">
                  <c:v>800.6</c:v>
                </c:pt>
                <c:pt idx="35740">
                  <c:v>798.44</c:v>
                </c:pt>
                <c:pt idx="35741">
                  <c:v>824.61</c:v>
                </c:pt>
                <c:pt idx="35742">
                  <c:v>846.19</c:v>
                </c:pt>
                <c:pt idx="35743">
                  <c:v>1001.18</c:v>
                </c:pt>
                <c:pt idx="35744">
                  <c:v>1165.4100000000001</c:v>
                </c:pt>
                <c:pt idx="35745">
                  <c:v>1244.26</c:v>
                </c:pt>
                <c:pt idx="35746">
                  <c:v>1299.8499999999999</c:v>
                </c:pt>
                <c:pt idx="35747">
                  <c:v>1304.68</c:v>
                </c:pt>
                <c:pt idx="35748">
                  <c:v>1306.77</c:v>
                </c:pt>
                <c:pt idx="35749">
                  <c:v>1323</c:v>
                </c:pt>
                <c:pt idx="35750">
                  <c:v>1293.3699999999999</c:v>
                </c:pt>
                <c:pt idx="35751">
                  <c:v>1231.8900000000001</c:v>
                </c:pt>
                <c:pt idx="35752">
                  <c:v>1146.92</c:v>
                </c:pt>
                <c:pt idx="35753">
                  <c:v>1046.6099999999999</c:v>
                </c:pt>
                <c:pt idx="35754">
                  <c:v>1111.6199999999999</c:v>
                </c:pt>
                <c:pt idx="35755">
                  <c:v>1088.81</c:v>
                </c:pt>
                <c:pt idx="35756">
                  <c:v>1047.8599999999999</c:v>
                </c:pt>
                <c:pt idx="35757">
                  <c:v>1004.18</c:v>
                </c:pt>
                <c:pt idx="35758">
                  <c:v>964.8</c:v>
                </c:pt>
                <c:pt idx="35759">
                  <c:v>917.35</c:v>
                </c:pt>
                <c:pt idx="35760">
                  <c:v>869.51</c:v>
                </c:pt>
                <c:pt idx="35761">
                  <c:v>837.06</c:v>
                </c:pt>
                <c:pt idx="35762">
                  <c:v>817.77</c:v>
                </c:pt>
                <c:pt idx="35763">
                  <c:v>808.37</c:v>
                </c:pt>
                <c:pt idx="35764">
                  <c:v>802.11</c:v>
                </c:pt>
                <c:pt idx="35765">
                  <c:v>810.68</c:v>
                </c:pt>
                <c:pt idx="35766">
                  <c:v>794.35</c:v>
                </c:pt>
                <c:pt idx="35767">
                  <c:v>874.28</c:v>
                </c:pt>
                <c:pt idx="35768">
                  <c:v>990.59</c:v>
                </c:pt>
                <c:pt idx="35769">
                  <c:v>1094.17</c:v>
                </c:pt>
                <c:pt idx="35770">
                  <c:v>1142.18</c:v>
                </c:pt>
                <c:pt idx="35771">
                  <c:v>1142.47</c:v>
                </c:pt>
                <c:pt idx="35772">
                  <c:v>1103.2</c:v>
                </c:pt>
                <c:pt idx="35773">
                  <c:v>1081.4100000000001</c:v>
                </c:pt>
                <c:pt idx="35774">
                  <c:v>1068.71</c:v>
                </c:pt>
                <c:pt idx="35775">
                  <c:v>1048.94</c:v>
                </c:pt>
                <c:pt idx="35776">
                  <c:v>1024.56</c:v>
                </c:pt>
                <c:pt idx="35777">
                  <c:v>990.89</c:v>
                </c:pt>
                <c:pt idx="35778">
                  <c:v>1083.45</c:v>
                </c:pt>
                <c:pt idx="35779">
                  <c:v>1075.54</c:v>
                </c:pt>
                <c:pt idx="35780">
                  <c:v>1033.82</c:v>
                </c:pt>
                <c:pt idx="35781">
                  <c:v>988.35</c:v>
                </c:pt>
                <c:pt idx="35782">
                  <c:v>954.62</c:v>
                </c:pt>
                <c:pt idx="35783">
                  <c:v>907.39</c:v>
                </c:pt>
                <c:pt idx="35784">
                  <c:v>866.74</c:v>
                </c:pt>
                <c:pt idx="35785">
                  <c:v>836.5</c:v>
                </c:pt>
                <c:pt idx="35786">
                  <c:v>814.26</c:v>
                </c:pt>
                <c:pt idx="35787">
                  <c:v>802.62</c:v>
                </c:pt>
                <c:pt idx="35788">
                  <c:v>790.01</c:v>
                </c:pt>
                <c:pt idx="35789">
                  <c:v>787.75</c:v>
                </c:pt>
                <c:pt idx="35790">
                  <c:v>752.17</c:v>
                </c:pt>
                <c:pt idx="35791">
                  <c:v>781.87</c:v>
                </c:pt>
                <c:pt idx="35792">
                  <c:v>826.82</c:v>
                </c:pt>
                <c:pt idx="35793">
                  <c:v>889.28</c:v>
                </c:pt>
                <c:pt idx="35794">
                  <c:v>933.52</c:v>
                </c:pt>
                <c:pt idx="35795">
                  <c:v>958.84</c:v>
                </c:pt>
                <c:pt idx="35796">
                  <c:v>964.35</c:v>
                </c:pt>
                <c:pt idx="35797">
                  <c:v>981.31</c:v>
                </c:pt>
                <c:pt idx="35798">
                  <c:v>976.51</c:v>
                </c:pt>
                <c:pt idx="35799">
                  <c:v>937.67</c:v>
                </c:pt>
                <c:pt idx="35800">
                  <c:v>939.72</c:v>
                </c:pt>
                <c:pt idx="35801">
                  <c:v>926.37</c:v>
                </c:pt>
                <c:pt idx="35802">
                  <c:v>1024.3399999999999</c:v>
                </c:pt>
                <c:pt idx="35803">
                  <c:v>1027.44</c:v>
                </c:pt>
                <c:pt idx="35804">
                  <c:v>1015.52</c:v>
                </c:pt>
                <c:pt idx="35805">
                  <c:v>992.27</c:v>
                </c:pt>
                <c:pt idx="35806">
                  <c:v>946.47</c:v>
                </c:pt>
                <c:pt idx="35807">
                  <c:v>896.49</c:v>
                </c:pt>
                <c:pt idx="35808">
                  <c:v>857.18</c:v>
                </c:pt>
                <c:pt idx="35809">
                  <c:v>832.74</c:v>
                </c:pt>
                <c:pt idx="35810">
                  <c:v>808.86</c:v>
                </c:pt>
                <c:pt idx="35811">
                  <c:v>795.24</c:v>
                </c:pt>
                <c:pt idx="35812">
                  <c:v>796</c:v>
                </c:pt>
                <c:pt idx="35813">
                  <c:v>810.28</c:v>
                </c:pt>
                <c:pt idx="35814">
                  <c:v>827.99</c:v>
                </c:pt>
                <c:pt idx="35815">
                  <c:v>1015.13</c:v>
                </c:pt>
                <c:pt idx="35816">
                  <c:v>1165.22</c:v>
                </c:pt>
                <c:pt idx="35817">
                  <c:v>1271.29</c:v>
                </c:pt>
                <c:pt idx="35818">
                  <c:v>1309.46</c:v>
                </c:pt>
                <c:pt idx="35819">
                  <c:v>1328.47</c:v>
                </c:pt>
                <c:pt idx="35820">
                  <c:v>1315.67</c:v>
                </c:pt>
                <c:pt idx="35821">
                  <c:v>1328</c:v>
                </c:pt>
                <c:pt idx="35822">
                  <c:v>1339.66</c:v>
                </c:pt>
                <c:pt idx="35823">
                  <c:v>1280.3699999999999</c:v>
                </c:pt>
                <c:pt idx="35824">
                  <c:v>1184.79</c:v>
                </c:pt>
                <c:pt idx="35825">
                  <c:v>1070.5</c:v>
                </c:pt>
                <c:pt idx="35826">
                  <c:v>1140.21</c:v>
                </c:pt>
                <c:pt idx="35827">
                  <c:v>1122.78</c:v>
                </c:pt>
                <c:pt idx="35828">
                  <c:v>1071.1300000000001</c:v>
                </c:pt>
                <c:pt idx="35829">
                  <c:v>1023.4</c:v>
                </c:pt>
                <c:pt idx="35830">
                  <c:v>968.2</c:v>
                </c:pt>
                <c:pt idx="35831">
                  <c:v>896.48</c:v>
                </c:pt>
                <c:pt idx="35832">
                  <c:v>855.33</c:v>
                </c:pt>
                <c:pt idx="35833">
                  <c:v>823.33</c:v>
                </c:pt>
                <c:pt idx="35834">
                  <c:v>801.58</c:v>
                </c:pt>
                <c:pt idx="35835">
                  <c:v>791.56</c:v>
                </c:pt>
                <c:pt idx="35836">
                  <c:v>801.87</c:v>
                </c:pt>
                <c:pt idx="35837">
                  <c:v>828.52</c:v>
                </c:pt>
                <c:pt idx="35838">
                  <c:v>850.53</c:v>
                </c:pt>
                <c:pt idx="35839">
                  <c:v>1014.03</c:v>
                </c:pt>
                <c:pt idx="35840">
                  <c:v>1169.74</c:v>
                </c:pt>
                <c:pt idx="35841">
                  <c:v>1264.3599999999999</c:v>
                </c:pt>
                <c:pt idx="35842">
                  <c:v>1295.8900000000001</c:v>
                </c:pt>
                <c:pt idx="35843">
                  <c:v>1313.35</c:v>
                </c:pt>
                <c:pt idx="35844">
                  <c:v>1307.08</c:v>
                </c:pt>
                <c:pt idx="35845">
                  <c:v>1334.53</c:v>
                </c:pt>
                <c:pt idx="35846">
                  <c:v>1324.52</c:v>
                </c:pt>
                <c:pt idx="35847">
                  <c:v>1277.77</c:v>
                </c:pt>
                <c:pt idx="35848">
                  <c:v>1200.79</c:v>
                </c:pt>
                <c:pt idx="35849">
                  <c:v>1087.9000000000001</c:v>
                </c:pt>
                <c:pt idx="35850">
                  <c:v>1148.4100000000001</c:v>
                </c:pt>
                <c:pt idx="35851">
                  <c:v>1109.31</c:v>
                </c:pt>
                <c:pt idx="35852">
                  <c:v>1083.07</c:v>
                </c:pt>
                <c:pt idx="35853">
                  <c:v>1028.22</c:v>
                </c:pt>
                <c:pt idx="35854">
                  <c:v>969.01</c:v>
                </c:pt>
                <c:pt idx="35855">
                  <c:v>907.89</c:v>
                </c:pt>
                <c:pt idx="35856">
                  <c:v>865.86</c:v>
                </c:pt>
                <c:pt idx="35857">
                  <c:v>835.26</c:v>
                </c:pt>
                <c:pt idx="35858">
                  <c:v>806.84</c:v>
                </c:pt>
                <c:pt idx="35859">
                  <c:v>780.06</c:v>
                </c:pt>
                <c:pt idx="35860">
                  <c:v>788.47</c:v>
                </c:pt>
                <c:pt idx="35861">
                  <c:v>811.89</c:v>
                </c:pt>
                <c:pt idx="35862">
                  <c:v>836.19</c:v>
                </c:pt>
                <c:pt idx="35863">
                  <c:v>995.09</c:v>
                </c:pt>
                <c:pt idx="35864">
                  <c:v>1151.77</c:v>
                </c:pt>
                <c:pt idx="35865">
                  <c:v>1252.6099999999999</c:v>
                </c:pt>
                <c:pt idx="35866">
                  <c:v>1298.82</c:v>
                </c:pt>
                <c:pt idx="35867">
                  <c:v>1317.26</c:v>
                </c:pt>
                <c:pt idx="35868">
                  <c:v>1317.97</c:v>
                </c:pt>
                <c:pt idx="35869">
                  <c:v>1338.79</c:v>
                </c:pt>
                <c:pt idx="35870">
                  <c:v>1332.83</c:v>
                </c:pt>
                <c:pt idx="35871">
                  <c:v>1291.24</c:v>
                </c:pt>
                <c:pt idx="35872">
                  <c:v>1207.17</c:v>
                </c:pt>
                <c:pt idx="35873">
                  <c:v>1081.78</c:v>
                </c:pt>
                <c:pt idx="35874">
                  <c:v>1148.1300000000001</c:v>
                </c:pt>
                <c:pt idx="35875">
                  <c:v>1123.6400000000001</c:v>
                </c:pt>
                <c:pt idx="35876">
                  <c:v>1072.95</c:v>
                </c:pt>
                <c:pt idx="35877">
                  <c:v>1043.6400000000001</c:v>
                </c:pt>
                <c:pt idx="35878">
                  <c:v>977.19</c:v>
                </c:pt>
                <c:pt idx="35879">
                  <c:v>919.22</c:v>
                </c:pt>
                <c:pt idx="35880">
                  <c:v>867.58</c:v>
                </c:pt>
                <c:pt idx="35881">
                  <c:v>841.7</c:v>
                </c:pt>
                <c:pt idx="35882">
                  <c:v>798.35</c:v>
                </c:pt>
                <c:pt idx="35883">
                  <c:v>784.99</c:v>
                </c:pt>
                <c:pt idx="35884">
                  <c:v>789.49</c:v>
                </c:pt>
                <c:pt idx="35885">
                  <c:v>817.17</c:v>
                </c:pt>
                <c:pt idx="35886">
                  <c:v>828.71</c:v>
                </c:pt>
                <c:pt idx="35887">
                  <c:v>1002.53</c:v>
                </c:pt>
                <c:pt idx="35888">
                  <c:v>1155.45</c:v>
                </c:pt>
                <c:pt idx="35889">
                  <c:v>1260.9000000000001</c:v>
                </c:pt>
                <c:pt idx="35890">
                  <c:v>1304.67</c:v>
                </c:pt>
                <c:pt idx="35891">
                  <c:v>1324.46</c:v>
                </c:pt>
                <c:pt idx="35892">
                  <c:v>1311.23</c:v>
                </c:pt>
                <c:pt idx="35893">
                  <c:v>1339.83</c:v>
                </c:pt>
                <c:pt idx="35894">
                  <c:v>1333.29</c:v>
                </c:pt>
                <c:pt idx="35895">
                  <c:v>1297.55</c:v>
                </c:pt>
                <c:pt idx="35896">
                  <c:v>1192.79</c:v>
                </c:pt>
                <c:pt idx="35897">
                  <c:v>1085.67</c:v>
                </c:pt>
                <c:pt idx="35898">
                  <c:v>1169.3699999999999</c:v>
                </c:pt>
                <c:pt idx="35899">
                  <c:v>1141.79</c:v>
                </c:pt>
                <c:pt idx="35900">
                  <c:v>1093.6600000000001</c:v>
                </c:pt>
                <c:pt idx="35901">
                  <c:v>1048.24</c:v>
                </c:pt>
                <c:pt idx="35902">
                  <c:v>986.14</c:v>
                </c:pt>
                <c:pt idx="35903">
                  <c:v>924.51</c:v>
                </c:pt>
                <c:pt idx="35904">
                  <c:v>884.27</c:v>
                </c:pt>
                <c:pt idx="35905">
                  <c:v>845.45</c:v>
                </c:pt>
                <c:pt idx="35906">
                  <c:v>811.34</c:v>
                </c:pt>
                <c:pt idx="35907">
                  <c:v>798.04</c:v>
                </c:pt>
                <c:pt idx="35908">
                  <c:v>790.83</c:v>
                </c:pt>
                <c:pt idx="35909">
                  <c:v>811.96</c:v>
                </c:pt>
                <c:pt idx="35910">
                  <c:v>838.23</c:v>
                </c:pt>
                <c:pt idx="35911">
                  <c:v>1006.68</c:v>
                </c:pt>
                <c:pt idx="35912">
                  <c:v>1174.8900000000001</c:v>
                </c:pt>
                <c:pt idx="35913">
                  <c:v>1258.01</c:v>
                </c:pt>
                <c:pt idx="35914">
                  <c:v>1312.76</c:v>
                </c:pt>
                <c:pt idx="35915">
                  <c:v>1314.27</c:v>
                </c:pt>
                <c:pt idx="35916">
                  <c:v>1319.55</c:v>
                </c:pt>
                <c:pt idx="35917">
                  <c:v>1321.36</c:v>
                </c:pt>
                <c:pt idx="35918">
                  <c:v>1301.6400000000001</c:v>
                </c:pt>
                <c:pt idx="35919">
                  <c:v>1216.71</c:v>
                </c:pt>
                <c:pt idx="35920">
                  <c:v>1139.3800000000001</c:v>
                </c:pt>
                <c:pt idx="35921">
                  <c:v>1044.5899999999999</c:v>
                </c:pt>
                <c:pt idx="35922">
                  <c:v>1147.05</c:v>
                </c:pt>
                <c:pt idx="35923">
                  <c:v>1126.25</c:v>
                </c:pt>
                <c:pt idx="35924">
                  <c:v>1087.46</c:v>
                </c:pt>
                <c:pt idx="35925">
                  <c:v>1032.1600000000001</c:v>
                </c:pt>
                <c:pt idx="35926">
                  <c:v>981.26</c:v>
                </c:pt>
                <c:pt idx="35927">
                  <c:v>922.98</c:v>
                </c:pt>
                <c:pt idx="35928">
                  <c:v>882.47</c:v>
                </c:pt>
                <c:pt idx="35929">
                  <c:v>850.67</c:v>
                </c:pt>
                <c:pt idx="35930">
                  <c:v>830.62</c:v>
                </c:pt>
                <c:pt idx="35931">
                  <c:v>812.29</c:v>
                </c:pt>
                <c:pt idx="35932">
                  <c:v>805.84</c:v>
                </c:pt>
                <c:pt idx="35933">
                  <c:v>815.14</c:v>
                </c:pt>
                <c:pt idx="35934">
                  <c:v>802.79</c:v>
                </c:pt>
                <c:pt idx="35935">
                  <c:v>905.38</c:v>
                </c:pt>
                <c:pt idx="35936">
                  <c:v>996.91</c:v>
                </c:pt>
                <c:pt idx="35937">
                  <c:v>1109.1600000000001</c:v>
                </c:pt>
                <c:pt idx="35938">
                  <c:v>1155.08</c:v>
                </c:pt>
                <c:pt idx="35939">
                  <c:v>1145.6199999999999</c:v>
                </c:pt>
                <c:pt idx="35940">
                  <c:v>1116</c:v>
                </c:pt>
                <c:pt idx="35941">
                  <c:v>1091.8399999999999</c:v>
                </c:pt>
                <c:pt idx="35942">
                  <c:v>1038.6400000000001</c:v>
                </c:pt>
                <c:pt idx="35943">
                  <c:v>1015.88</c:v>
                </c:pt>
                <c:pt idx="35944">
                  <c:v>1036.51</c:v>
                </c:pt>
                <c:pt idx="35945">
                  <c:v>1003.55</c:v>
                </c:pt>
                <c:pt idx="35946">
                  <c:v>1072.45</c:v>
                </c:pt>
                <c:pt idx="35947">
                  <c:v>1060.97</c:v>
                </c:pt>
                <c:pt idx="35948">
                  <c:v>1030.1199999999999</c:v>
                </c:pt>
                <c:pt idx="35949">
                  <c:v>983.87</c:v>
                </c:pt>
                <c:pt idx="35950">
                  <c:v>939.93</c:v>
                </c:pt>
                <c:pt idx="35951">
                  <c:v>905.64</c:v>
                </c:pt>
                <c:pt idx="35952">
                  <c:v>869.07</c:v>
                </c:pt>
                <c:pt idx="35953">
                  <c:v>842.02</c:v>
                </c:pt>
                <c:pt idx="35954">
                  <c:v>817.68</c:v>
                </c:pt>
                <c:pt idx="35955">
                  <c:v>793.79</c:v>
                </c:pt>
                <c:pt idx="35956">
                  <c:v>778.44</c:v>
                </c:pt>
                <c:pt idx="35957">
                  <c:v>781.96</c:v>
                </c:pt>
                <c:pt idx="35958">
                  <c:v>750.68</c:v>
                </c:pt>
                <c:pt idx="35959">
                  <c:v>786.32</c:v>
                </c:pt>
                <c:pt idx="35960">
                  <c:v>842.09</c:v>
                </c:pt>
                <c:pt idx="35961">
                  <c:v>898.41</c:v>
                </c:pt>
                <c:pt idx="35962">
                  <c:v>962.1</c:v>
                </c:pt>
                <c:pt idx="35963">
                  <c:v>976.86</c:v>
                </c:pt>
                <c:pt idx="35964">
                  <c:v>988.5</c:v>
                </c:pt>
                <c:pt idx="35965">
                  <c:v>991.34</c:v>
                </c:pt>
                <c:pt idx="35966">
                  <c:v>978.34</c:v>
                </c:pt>
                <c:pt idx="35967">
                  <c:v>961.56</c:v>
                </c:pt>
                <c:pt idx="35968">
                  <c:v>935.48</c:v>
                </c:pt>
                <c:pt idx="35969">
                  <c:v>917.23</c:v>
                </c:pt>
                <c:pt idx="35970">
                  <c:v>1017.55</c:v>
                </c:pt>
                <c:pt idx="35971">
                  <c:v>1020.53</c:v>
                </c:pt>
                <c:pt idx="35972">
                  <c:v>1025.52</c:v>
                </c:pt>
                <c:pt idx="35973">
                  <c:v>1003.24</c:v>
                </c:pt>
                <c:pt idx="35974">
                  <c:v>952.51</c:v>
                </c:pt>
                <c:pt idx="35975">
                  <c:v>910.65</c:v>
                </c:pt>
                <c:pt idx="35976">
                  <c:v>862.19</c:v>
                </c:pt>
                <c:pt idx="35977">
                  <c:v>832.82</c:v>
                </c:pt>
                <c:pt idx="35978">
                  <c:v>814.67</c:v>
                </c:pt>
                <c:pt idx="35979">
                  <c:v>801.27</c:v>
                </c:pt>
                <c:pt idx="35980">
                  <c:v>806.52</c:v>
                </c:pt>
                <c:pt idx="35981">
                  <c:v>831.78</c:v>
                </c:pt>
                <c:pt idx="35982">
                  <c:v>857.25</c:v>
                </c:pt>
                <c:pt idx="35983">
                  <c:v>1040.99</c:v>
                </c:pt>
                <c:pt idx="35984">
                  <c:v>1204.99</c:v>
                </c:pt>
                <c:pt idx="35985">
                  <c:v>1294.8699999999999</c:v>
                </c:pt>
                <c:pt idx="35986">
                  <c:v>1349.78</c:v>
                </c:pt>
                <c:pt idx="35987">
                  <c:v>1361.72</c:v>
                </c:pt>
                <c:pt idx="35988">
                  <c:v>1362.47</c:v>
                </c:pt>
                <c:pt idx="35989">
                  <c:v>1406</c:v>
                </c:pt>
                <c:pt idx="35990">
                  <c:v>1393.44</c:v>
                </c:pt>
                <c:pt idx="35991">
                  <c:v>1347.68</c:v>
                </c:pt>
                <c:pt idx="35992">
                  <c:v>1228.23</c:v>
                </c:pt>
                <c:pt idx="35993">
                  <c:v>1110.5</c:v>
                </c:pt>
                <c:pt idx="35994">
                  <c:v>1188.56</c:v>
                </c:pt>
                <c:pt idx="35995">
                  <c:v>1164.8</c:v>
                </c:pt>
                <c:pt idx="35996">
                  <c:v>1127.6600000000001</c:v>
                </c:pt>
                <c:pt idx="35997">
                  <c:v>1078.48</c:v>
                </c:pt>
                <c:pt idx="35998">
                  <c:v>1025.22</c:v>
                </c:pt>
                <c:pt idx="35999">
                  <c:v>966.36</c:v>
                </c:pt>
                <c:pt idx="36000">
                  <c:v>918.74</c:v>
                </c:pt>
                <c:pt idx="36001">
                  <c:v>892.12</c:v>
                </c:pt>
                <c:pt idx="36002">
                  <c:v>868.64</c:v>
                </c:pt>
                <c:pt idx="36003">
                  <c:v>863.86</c:v>
                </c:pt>
                <c:pt idx="36004">
                  <c:v>864.43</c:v>
                </c:pt>
                <c:pt idx="36005">
                  <c:v>890.25</c:v>
                </c:pt>
                <c:pt idx="36006">
                  <c:v>903.46</c:v>
                </c:pt>
                <c:pt idx="36007">
                  <c:v>1062.0899999999999</c:v>
                </c:pt>
                <c:pt idx="36008">
                  <c:v>1226.95</c:v>
                </c:pt>
                <c:pt idx="36009">
                  <c:v>1319.11</c:v>
                </c:pt>
                <c:pt idx="36010">
                  <c:v>1377.61</c:v>
                </c:pt>
                <c:pt idx="36011">
                  <c:v>1365.15</c:v>
                </c:pt>
                <c:pt idx="36012">
                  <c:v>1364.37</c:v>
                </c:pt>
                <c:pt idx="36013">
                  <c:v>1369.14</c:v>
                </c:pt>
                <c:pt idx="36014">
                  <c:v>1370.77</c:v>
                </c:pt>
                <c:pt idx="36015">
                  <c:v>1342.72</c:v>
                </c:pt>
                <c:pt idx="36016">
                  <c:v>1235.68</c:v>
                </c:pt>
                <c:pt idx="36017">
                  <c:v>1120.81</c:v>
                </c:pt>
                <c:pt idx="36018">
                  <c:v>1177.76</c:v>
                </c:pt>
                <c:pt idx="36019">
                  <c:v>1161.3800000000001</c:v>
                </c:pt>
                <c:pt idx="36020">
                  <c:v>1117.27</c:v>
                </c:pt>
                <c:pt idx="36021">
                  <c:v>1077.9000000000001</c:v>
                </c:pt>
                <c:pt idx="36022">
                  <c:v>1026.3499999999999</c:v>
                </c:pt>
                <c:pt idx="36023">
                  <c:v>969.32</c:v>
                </c:pt>
                <c:pt idx="36024">
                  <c:v>900.47</c:v>
                </c:pt>
                <c:pt idx="36025">
                  <c:v>868.58</c:v>
                </c:pt>
                <c:pt idx="36026">
                  <c:v>850.63</c:v>
                </c:pt>
                <c:pt idx="36027">
                  <c:v>832.57</c:v>
                </c:pt>
                <c:pt idx="36028">
                  <c:v>850.51</c:v>
                </c:pt>
                <c:pt idx="36029">
                  <c:v>869.16</c:v>
                </c:pt>
                <c:pt idx="36030">
                  <c:v>889.44</c:v>
                </c:pt>
                <c:pt idx="36031">
                  <c:v>1060.1500000000001</c:v>
                </c:pt>
                <c:pt idx="36032">
                  <c:v>1202.53</c:v>
                </c:pt>
                <c:pt idx="36033">
                  <c:v>1297.6300000000001</c:v>
                </c:pt>
                <c:pt idx="36034">
                  <c:v>1352.71</c:v>
                </c:pt>
                <c:pt idx="36035">
                  <c:v>1368.45</c:v>
                </c:pt>
                <c:pt idx="36036">
                  <c:v>1388.26</c:v>
                </c:pt>
                <c:pt idx="36037">
                  <c:v>1192.3</c:v>
                </c:pt>
                <c:pt idx="36038">
                  <c:v>1388.47</c:v>
                </c:pt>
                <c:pt idx="36039">
                  <c:v>1344.26</c:v>
                </c:pt>
                <c:pt idx="36040">
                  <c:v>1227.28</c:v>
                </c:pt>
                <c:pt idx="36041">
                  <c:v>1122.71</c:v>
                </c:pt>
                <c:pt idx="36042">
                  <c:v>1197.5999999999999</c:v>
                </c:pt>
                <c:pt idx="36043">
                  <c:v>1169.3399999999999</c:v>
                </c:pt>
                <c:pt idx="36044">
                  <c:v>1131.2</c:v>
                </c:pt>
                <c:pt idx="36045">
                  <c:v>1085.48</c:v>
                </c:pt>
                <c:pt idx="36046">
                  <c:v>1024.06</c:v>
                </c:pt>
                <c:pt idx="36047">
                  <c:v>957.09</c:v>
                </c:pt>
                <c:pt idx="36048">
                  <c:v>893.45</c:v>
                </c:pt>
                <c:pt idx="36049">
                  <c:v>869.66</c:v>
                </c:pt>
                <c:pt idx="36050">
                  <c:v>831.58</c:v>
                </c:pt>
                <c:pt idx="36051">
                  <c:v>823.63</c:v>
                </c:pt>
                <c:pt idx="36052">
                  <c:v>834.7</c:v>
                </c:pt>
                <c:pt idx="36053">
                  <c:v>857.11</c:v>
                </c:pt>
                <c:pt idx="36054">
                  <c:v>860.02</c:v>
                </c:pt>
                <c:pt idx="36055">
                  <c:v>1042.68</c:v>
                </c:pt>
                <c:pt idx="36056">
                  <c:v>1200.78</c:v>
                </c:pt>
                <c:pt idx="36057">
                  <c:v>1301.74</c:v>
                </c:pt>
                <c:pt idx="36058">
                  <c:v>1364.55</c:v>
                </c:pt>
                <c:pt idx="36059">
                  <c:v>1381.67</c:v>
                </c:pt>
                <c:pt idx="36060">
                  <c:v>1385.52</c:v>
                </c:pt>
                <c:pt idx="36061">
                  <c:v>1416.32</c:v>
                </c:pt>
                <c:pt idx="36062">
                  <c:v>1417.16</c:v>
                </c:pt>
                <c:pt idx="36063">
                  <c:v>1369.54</c:v>
                </c:pt>
                <c:pt idx="36064">
                  <c:v>1257.6500000000001</c:v>
                </c:pt>
                <c:pt idx="36065">
                  <c:v>1129.8399999999999</c:v>
                </c:pt>
                <c:pt idx="36066">
                  <c:v>1193.19</c:v>
                </c:pt>
                <c:pt idx="36067">
                  <c:v>1178.67</c:v>
                </c:pt>
                <c:pt idx="36068">
                  <c:v>1127.55</c:v>
                </c:pt>
                <c:pt idx="36069">
                  <c:v>1079.47</c:v>
                </c:pt>
                <c:pt idx="36070">
                  <c:v>1021.17</c:v>
                </c:pt>
                <c:pt idx="36071">
                  <c:v>956.16</c:v>
                </c:pt>
                <c:pt idx="36072">
                  <c:v>908.52</c:v>
                </c:pt>
                <c:pt idx="36073">
                  <c:v>876.58</c:v>
                </c:pt>
                <c:pt idx="36074">
                  <c:v>852.25</c:v>
                </c:pt>
                <c:pt idx="36075">
                  <c:v>837.27</c:v>
                </c:pt>
                <c:pt idx="36076">
                  <c:v>833.86</c:v>
                </c:pt>
                <c:pt idx="36077">
                  <c:v>858.63</c:v>
                </c:pt>
                <c:pt idx="36078">
                  <c:v>883.01</c:v>
                </c:pt>
                <c:pt idx="36079">
                  <c:v>1043.77</c:v>
                </c:pt>
                <c:pt idx="36080">
                  <c:v>1197.02</c:v>
                </c:pt>
                <c:pt idx="36081">
                  <c:v>1303.83</c:v>
                </c:pt>
                <c:pt idx="36082">
                  <c:v>1361.31</c:v>
                </c:pt>
                <c:pt idx="36083">
                  <c:v>1364.24</c:v>
                </c:pt>
                <c:pt idx="36084">
                  <c:v>1364.14</c:v>
                </c:pt>
                <c:pt idx="36085">
                  <c:v>1379.12</c:v>
                </c:pt>
                <c:pt idx="36086">
                  <c:v>1356.98</c:v>
                </c:pt>
                <c:pt idx="36087">
                  <c:v>1270.27</c:v>
                </c:pt>
                <c:pt idx="36088">
                  <c:v>1179.17</c:v>
                </c:pt>
                <c:pt idx="36089">
                  <c:v>1090.3900000000001</c:v>
                </c:pt>
                <c:pt idx="36090">
                  <c:v>1149.99</c:v>
                </c:pt>
                <c:pt idx="36091">
                  <c:v>1142.46</c:v>
                </c:pt>
                <c:pt idx="36092">
                  <c:v>1093.6600000000001</c:v>
                </c:pt>
                <c:pt idx="36093">
                  <c:v>1041.51</c:v>
                </c:pt>
                <c:pt idx="36094">
                  <c:v>1000.89</c:v>
                </c:pt>
                <c:pt idx="36095">
                  <c:v>943.72</c:v>
                </c:pt>
                <c:pt idx="36096">
                  <c:v>902.88</c:v>
                </c:pt>
                <c:pt idx="36097">
                  <c:v>869.77</c:v>
                </c:pt>
                <c:pt idx="36098">
                  <c:v>846.33</c:v>
                </c:pt>
                <c:pt idx="36099">
                  <c:v>828.1</c:v>
                </c:pt>
                <c:pt idx="36100">
                  <c:v>825.54</c:v>
                </c:pt>
                <c:pt idx="36101">
                  <c:v>838.29</c:v>
                </c:pt>
                <c:pt idx="36102">
                  <c:v>826.44</c:v>
                </c:pt>
                <c:pt idx="36103">
                  <c:v>906.91</c:v>
                </c:pt>
                <c:pt idx="36104">
                  <c:v>1031.51</c:v>
                </c:pt>
                <c:pt idx="36105">
                  <c:v>1132.8699999999999</c:v>
                </c:pt>
                <c:pt idx="36106">
                  <c:v>1167.24</c:v>
                </c:pt>
                <c:pt idx="36107">
                  <c:v>1160.75</c:v>
                </c:pt>
                <c:pt idx="36108">
                  <c:v>1125.45</c:v>
                </c:pt>
                <c:pt idx="36109">
                  <c:v>1117.49</c:v>
                </c:pt>
                <c:pt idx="36110">
                  <c:v>1098.23</c:v>
                </c:pt>
                <c:pt idx="36111">
                  <c:v>1064.24</c:v>
                </c:pt>
                <c:pt idx="36112">
                  <c:v>1028.8800000000001</c:v>
                </c:pt>
                <c:pt idx="36113">
                  <c:v>991.74</c:v>
                </c:pt>
                <c:pt idx="36114">
                  <c:v>1084.6400000000001</c:v>
                </c:pt>
                <c:pt idx="36115">
                  <c:v>1091</c:v>
                </c:pt>
                <c:pt idx="36116">
                  <c:v>1059.94</c:v>
                </c:pt>
                <c:pt idx="36117">
                  <c:v>1016.22</c:v>
                </c:pt>
                <c:pt idx="36118">
                  <c:v>977.41</c:v>
                </c:pt>
                <c:pt idx="36119">
                  <c:v>933.58</c:v>
                </c:pt>
                <c:pt idx="36120">
                  <c:v>895.39</c:v>
                </c:pt>
                <c:pt idx="36121">
                  <c:v>874.18</c:v>
                </c:pt>
                <c:pt idx="36122">
                  <c:v>849.71</c:v>
                </c:pt>
                <c:pt idx="36123">
                  <c:v>833.77</c:v>
                </c:pt>
                <c:pt idx="36124">
                  <c:v>824.49</c:v>
                </c:pt>
                <c:pt idx="36125">
                  <c:v>819.39</c:v>
                </c:pt>
                <c:pt idx="36126">
                  <c:v>752.35</c:v>
                </c:pt>
                <c:pt idx="36127">
                  <c:v>791.73</c:v>
                </c:pt>
                <c:pt idx="36128">
                  <c:v>843.15</c:v>
                </c:pt>
                <c:pt idx="36129">
                  <c:v>899.97</c:v>
                </c:pt>
                <c:pt idx="36130">
                  <c:v>950.73</c:v>
                </c:pt>
                <c:pt idx="36131">
                  <c:v>960.07</c:v>
                </c:pt>
                <c:pt idx="36132">
                  <c:v>980.9</c:v>
                </c:pt>
                <c:pt idx="36133">
                  <c:v>978.5</c:v>
                </c:pt>
                <c:pt idx="36134">
                  <c:v>964.82</c:v>
                </c:pt>
                <c:pt idx="36135">
                  <c:v>948.5</c:v>
                </c:pt>
                <c:pt idx="36136">
                  <c:v>928.37</c:v>
                </c:pt>
                <c:pt idx="36137">
                  <c:v>916.78</c:v>
                </c:pt>
                <c:pt idx="36138">
                  <c:v>1001.51</c:v>
                </c:pt>
                <c:pt idx="36139">
                  <c:v>1008.24</c:v>
                </c:pt>
                <c:pt idx="36140">
                  <c:v>956.96</c:v>
                </c:pt>
                <c:pt idx="36141">
                  <c:v>936.36</c:v>
                </c:pt>
                <c:pt idx="36142">
                  <c:v>899.16</c:v>
                </c:pt>
                <c:pt idx="36143">
                  <c:v>855.43</c:v>
                </c:pt>
                <c:pt idx="36144">
                  <c:v>809.17</c:v>
                </c:pt>
                <c:pt idx="36145">
                  <c:v>815.61</c:v>
                </c:pt>
                <c:pt idx="36146">
                  <c:v>801.44</c:v>
                </c:pt>
                <c:pt idx="36147">
                  <c:v>795.17</c:v>
                </c:pt>
                <c:pt idx="36148">
                  <c:v>803.64</c:v>
                </c:pt>
                <c:pt idx="36149">
                  <c:v>827.14</c:v>
                </c:pt>
                <c:pt idx="36150">
                  <c:v>849.56</c:v>
                </c:pt>
                <c:pt idx="36151">
                  <c:v>1027.3499999999999</c:v>
                </c:pt>
                <c:pt idx="36152">
                  <c:v>1188.25</c:v>
                </c:pt>
                <c:pt idx="36153">
                  <c:v>1297.44</c:v>
                </c:pt>
                <c:pt idx="36154">
                  <c:v>1344.89</c:v>
                </c:pt>
                <c:pt idx="36155">
                  <c:v>1351.14</c:v>
                </c:pt>
                <c:pt idx="36156">
                  <c:v>1358.9</c:v>
                </c:pt>
                <c:pt idx="36157">
                  <c:v>1373.69</c:v>
                </c:pt>
                <c:pt idx="36158">
                  <c:v>1362.36</c:v>
                </c:pt>
                <c:pt idx="36159">
                  <c:v>1321.03</c:v>
                </c:pt>
                <c:pt idx="36160">
                  <c:v>1202.74</c:v>
                </c:pt>
                <c:pt idx="36161">
                  <c:v>1071.43</c:v>
                </c:pt>
                <c:pt idx="36162">
                  <c:v>1132.1300000000001</c:v>
                </c:pt>
                <c:pt idx="36163">
                  <c:v>1125.55</c:v>
                </c:pt>
                <c:pt idx="36164">
                  <c:v>1083.98</c:v>
                </c:pt>
                <c:pt idx="36165">
                  <c:v>1066.2</c:v>
                </c:pt>
                <c:pt idx="36166">
                  <c:v>996.57</c:v>
                </c:pt>
                <c:pt idx="36167">
                  <c:v>936.22</c:v>
                </c:pt>
                <c:pt idx="36168">
                  <c:v>893.88</c:v>
                </c:pt>
                <c:pt idx="36169">
                  <c:v>846.23</c:v>
                </c:pt>
                <c:pt idx="36170">
                  <c:v>838.68</c:v>
                </c:pt>
                <c:pt idx="36171">
                  <c:v>835.49</c:v>
                </c:pt>
                <c:pt idx="36172">
                  <c:v>837.59</c:v>
                </c:pt>
                <c:pt idx="36173">
                  <c:v>864.56</c:v>
                </c:pt>
                <c:pt idx="36174">
                  <c:v>882.39</c:v>
                </c:pt>
                <c:pt idx="36175">
                  <c:v>1051.1300000000001</c:v>
                </c:pt>
                <c:pt idx="36176">
                  <c:v>1185.08</c:v>
                </c:pt>
                <c:pt idx="36177">
                  <c:v>1282.26</c:v>
                </c:pt>
                <c:pt idx="36178">
                  <c:v>1341.66</c:v>
                </c:pt>
                <c:pt idx="36179">
                  <c:v>1333.52</c:v>
                </c:pt>
                <c:pt idx="36180">
                  <c:v>1336.94</c:v>
                </c:pt>
                <c:pt idx="36181">
                  <c:v>1357.3</c:v>
                </c:pt>
                <c:pt idx="36182">
                  <c:v>1342.1</c:v>
                </c:pt>
                <c:pt idx="36183">
                  <c:v>1300.02</c:v>
                </c:pt>
                <c:pt idx="36184">
                  <c:v>1202.6199999999999</c:v>
                </c:pt>
                <c:pt idx="36185">
                  <c:v>1079.05</c:v>
                </c:pt>
                <c:pt idx="36186">
                  <c:v>1145</c:v>
                </c:pt>
                <c:pt idx="36187">
                  <c:v>1125.06</c:v>
                </c:pt>
                <c:pt idx="36188">
                  <c:v>1077.73</c:v>
                </c:pt>
                <c:pt idx="36189">
                  <c:v>1032.72</c:v>
                </c:pt>
                <c:pt idx="36190">
                  <c:v>974.64</c:v>
                </c:pt>
                <c:pt idx="36191">
                  <c:v>909.66</c:v>
                </c:pt>
                <c:pt idx="36192">
                  <c:v>867.77</c:v>
                </c:pt>
                <c:pt idx="36193">
                  <c:v>851.1</c:v>
                </c:pt>
                <c:pt idx="36194">
                  <c:v>839.89</c:v>
                </c:pt>
                <c:pt idx="36195">
                  <c:v>810.74</c:v>
                </c:pt>
                <c:pt idx="36196">
                  <c:v>825.71</c:v>
                </c:pt>
                <c:pt idx="36197">
                  <c:v>845.98</c:v>
                </c:pt>
                <c:pt idx="36198">
                  <c:v>865.69</c:v>
                </c:pt>
                <c:pt idx="36199">
                  <c:v>1030.3599999999999</c:v>
                </c:pt>
                <c:pt idx="36200">
                  <c:v>1164.97</c:v>
                </c:pt>
                <c:pt idx="36201">
                  <c:v>1267.1099999999999</c:v>
                </c:pt>
                <c:pt idx="36202">
                  <c:v>1320.7</c:v>
                </c:pt>
                <c:pt idx="36203">
                  <c:v>1330.55</c:v>
                </c:pt>
                <c:pt idx="36204">
                  <c:v>1345.95</c:v>
                </c:pt>
                <c:pt idx="36205">
                  <c:v>1359.26</c:v>
                </c:pt>
                <c:pt idx="36206">
                  <c:v>1361.82</c:v>
                </c:pt>
                <c:pt idx="36207">
                  <c:v>1314.55</c:v>
                </c:pt>
                <c:pt idx="36208">
                  <c:v>1202.0999999999999</c:v>
                </c:pt>
                <c:pt idx="36209">
                  <c:v>1078.71</c:v>
                </c:pt>
                <c:pt idx="36210">
                  <c:v>1142.3</c:v>
                </c:pt>
                <c:pt idx="36211">
                  <c:v>1122.45</c:v>
                </c:pt>
                <c:pt idx="36212">
                  <c:v>1074.56</c:v>
                </c:pt>
                <c:pt idx="36213">
                  <c:v>1027.1400000000001</c:v>
                </c:pt>
                <c:pt idx="36214">
                  <c:v>971.4</c:v>
                </c:pt>
                <c:pt idx="36215">
                  <c:v>912.16</c:v>
                </c:pt>
                <c:pt idx="36216">
                  <c:v>868.75</c:v>
                </c:pt>
                <c:pt idx="36217">
                  <c:v>835.39</c:v>
                </c:pt>
                <c:pt idx="36218">
                  <c:v>814.68</c:v>
                </c:pt>
                <c:pt idx="36219">
                  <c:v>810.4</c:v>
                </c:pt>
                <c:pt idx="36220">
                  <c:v>807.18</c:v>
                </c:pt>
                <c:pt idx="36221">
                  <c:v>831.71</c:v>
                </c:pt>
                <c:pt idx="36222">
                  <c:v>855.48</c:v>
                </c:pt>
                <c:pt idx="36223">
                  <c:v>1000.34</c:v>
                </c:pt>
                <c:pt idx="36224">
                  <c:v>1149.52</c:v>
                </c:pt>
                <c:pt idx="36225">
                  <c:v>1261.01</c:v>
                </c:pt>
                <c:pt idx="36226">
                  <c:v>1315.17</c:v>
                </c:pt>
                <c:pt idx="36227">
                  <c:v>1336.32</c:v>
                </c:pt>
                <c:pt idx="36228">
                  <c:v>1341.04</c:v>
                </c:pt>
                <c:pt idx="36229">
                  <c:v>1383.66</c:v>
                </c:pt>
                <c:pt idx="36230">
                  <c:v>1366.84</c:v>
                </c:pt>
                <c:pt idx="36231">
                  <c:v>1322.63</c:v>
                </c:pt>
                <c:pt idx="36232">
                  <c:v>1234.8</c:v>
                </c:pt>
                <c:pt idx="36233">
                  <c:v>1102.6199999999999</c:v>
                </c:pt>
                <c:pt idx="36234">
                  <c:v>1174.57</c:v>
                </c:pt>
                <c:pt idx="36235">
                  <c:v>1167.4000000000001</c:v>
                </c:pt>
                <c:pt idx="36236">
                  <c:v>1119.47</c:v>
                </c:pt>
                <c:pt idx="36237">
                  <c:v>1047.23</c:v>
                </c:pt>
                <c:pt idx="36238">
                  <c:v>1016.7</c:v>
                </c:pt>
                <c:pt idx="36239">
                  <c:v>963.52</c:v>
                </c:pt>
                <c:pt idx="36240">
                  <c:v>911.47</c:v>
                </c:pt>
                <c:pt idx="36241">
                  <c:v>874.41</c:v>
                </c:pt>
                <c:pt idx="36242">
                  <c:v>825.66</c:v>
                </c:pt>
                <c:pt idx="36243">
                  <c:v>822.54</c:v>
                </c:pt>
                <c:pt idx="36244">
                  <c:v>823.49</c:v>
                </c:pt>
                <c:pt idx="36245">
                  <c:v>848.27</c:v>
                </c:pt>
                <c:pt idx="36246">
                  <c:v>872.12</c:v>
                </c:pt>
                <c:pt idx="36247">
                  <c:v>1025.5899999999999</c:v>
                </c:pt>
                <c:pt idx="36248">
                  <c:v>1165.3599999999999</c:v>
                </c:pt>
                <c:pt idx="36249">
                  <c:v>1247.07</c:v>
                </c:pt>
                <c:pt idx="36250">
                  <c:v>1325.18</c:v>
                </c:pt>
                <c:pt idx="36251">
                  <c:v>1354.31</c:v>
                </c:pt>
                <c:pt idx="36252">
                  <c:v>1364.02</c:v>
                </c:pt>
                <c:pt idx="36253">
                  <c:v>1382.43</c:v>
                </c:pt>
                <c:pt idx="36254">
                  <c:v>1364.23</c:v>
                </c:pt>
                <c:pt idx="36255">
                  <c:v>1330.3</c:v>
                </c:pt>
                <c:pt idx="36256">
                  <c:v>1222.48</c:v>
                </c:pt>
                <c:pt idx="36257">
                  <c:v>1115.06</c:v>
                </c:pt>
                <c:pt idx="36258">
                  <c:v>1184.0999999999999</c:v>
                </c:pt>
                <c:pt idx="36259">
                  <c:v>1166.54</c:v>
                </c:pt>
                <c:pt idx="36260">
                  <c:v>1128.3800000000001</c:v>
                </c:pt>
                <c:pt idx="36261">
                  <c:v>1077.51</c:v>
                </c:pt>
                <c:pt idx="36262">
                  <c:v>1021.65</c:v>
                </c:pt>
                <c:pt idx="36263">
                  <c:v>968.34</c:v>
                </c:pt>
                <c:pt idx="36264">
                  <c:v>918.98</c:v>
                </c:pt>
                <c:pt idx="36265">
                  <c:v>881.55</c:v>
                </c:pt>
                <c:pt idx="36266">
                  <c:v>861.69</c:v>
                </c:pt>
                <c:pt idx="36267">
                  <c:v>839.57</c:v>
                </c:pt>
                <c:pt idx="36268">
                  <c:v>828.87</c:v>
                </c:pt>
                <c:pt idx="36269">
                  <c:v>839.03</c:v>
                </c:pt>
                <c:pt idx="36270">
                  <c:v>823.83</c:v>
                </c:pt>
                <c:pt idx="36271">
                  <c:v>931.15</c:v>
                </c:pt>
                <c:pt idx="36272">
                  <c:v>1059.8900000000001</c:v>
                </c:pt>
                <c:pt idx="36273">
                  <c:v>1149.99</c:v>
                </c:pt>
                <c:pt idx="36274">
                  <c:v>1170.54</c:v>
                </c:pt>
                <c:pt idx="36275">
                  <c:v>1164.24</c:v>
                </c:pt>
                <c:pt idx="36276">
                  <c:v>1134.2</c:v>
                </c:pt>
                <c:pt idx="36277">
                  <c:v>1140.52</c:v>
                </c:pt>
                <c:pt idx="36278">
                  <c:v>1110.6199999999999</c:v>
                </c:pt>
                <c:pt idx="36279">
                  <c:v>1091.8800000000001</c:v>
                </c:pt>
                <c:pt idx="36280">
                  <c:v>1057.54</c:v>
                </c:pt>
                <c:pt idx="36281">
                  <c:v>1020.79</c:v>
                </c:pt>
                <c:pt idx="36282">
                  <c:v>1111.1400000000001</c:v>
                </c:pt>
                <c:pt idx="36283">
                  <c:v>1104.8599999999999</c:v>
                </c:pt>
                <c:pt idx="36284">
                  <c:v>1072.32</c:v>
                </c:pt>
                <c:pt idx="36285">
                  <c:v>1063.43</c:v>
                </c:pt>
                <c:pt idx="36286">
                  <c:v>959.12</c:v>
                </c:pt>
                <c:pt idx="36287">
                  <c:v>916.16</c:v>
                </c:pt>
                <c:pt idx="36288">
                  <c:v>878.56</c:v>
                </c:pt>
                <c:pt idx="36289">
                  <c:v>845.5</c:v>
                </c:pt>
                <c:pt idx="36290">
                  <c:v>819.39</c:v>
                </c:pt>
                <c:pt idx="36291">
                  <c:v>803.73</c:v>
                </c:pt>
                <c:pt idx="36292">
                  <c:v>789.03</c:v>
                </c:pt>
                <c:pt idx="36293">
                  <c:v>784.58</c:v>
                </c:pt>
                <c:pt idx="36294">
                  <c:v>765.03</c:v>
                </c:pt>
                <c:pt idx="36295">
                  <c:v>802.45</c:v>
                </c:pt>
                <c:pt idx="36296">
                  <c:v>843.44</c:v>
                </c:pt>
                <c:pt idx="36297">
                  <c:v>914.25</c:v>
                </c:pt>
                <c:pt idx="36298">
                  <c:v>963.95</c:v>
                </c:pt>
                <c:pt idx="36299">
                  <c:v>988.75</c:v>
                </c:pt>
                <c:pt idx="36300">
                  <c:v>998.48</c:v>
                </c:pt>
                <c:pt idx="36301">
                  <c:v>998.39</c:v>
                </c:pt>
                <c:pt idx="36302">
                  <c:v>986.11</c:v>
                </c:pt>
                <c:pt idx="36303">
                  <c:v>985.36</c:v>
                </c:pt>
                <c:pt idx="36304">
                  <c:v>958.65</c:v>
                </c:pt>
                <c:pt idx="36305">
                  <c:v>954.7</c:v>
                </c:pt>
                <c:pt idx="36306">
                  <c:v>1042.1099999999999</c:v>
                </c:pt>
                <c:pt idx="36307">
                  <c:v>1039.6300000000001</c:v>
                </c:pt>
                <c:pt idx="36308">
                  <c:v>1042.98</c:v>
                </c:pt>
                <c:pt idx="36309">
                  <c:v>1023.2</c:v>
                </c:pt>
                <c:pt idx="36310">
                  <c:v>970.91</c:v>
                </c:pt>
                <c:pt idx="36311">
                  <c:v>913.74</c:v>
                </c:pt>
                <c:pt idx="36312">
                  <c:v>867.47</c:v>
                </c:pt>
                <c:pt idx="36313">
                  <c:v>837.53</c:v>
                </c:pt>
                <c:pt idx="36314">
                  <c:v>816.59</c:v>
                </c:pt>
                <c:pt idx="36315">
                  <c:v>806.71</c:v>
                </c:pt>
                <c:pt idx="36316">
                  <c:v>814.9</c:v>
                </c:pt>
                <c:pt idx="36317">
                  <c:v>855.94</c:v>
                </c:pt>
                <c:pt idx="36318">
                  <c:v>867.8</c:v>
                </c:pt>
                <c:pt idx="36319">
                  <c:v>1034.1500000000001</c:v>
                </c:pt>
                <c:pt idx="36320">
                  <c:v>1188.18</c:v>
                </c:pt>
                <c:pt idx="36321">
                  <c:v>1300.92</c:v>
                </c:pt>
                <c:pt idx="36322">
                  <c:v>1347.42</c:v>
                </c:pt>
                <c:pt idx="36323">
                  <c:v>1355.45</c:v>
                </c:pt>
                <c:pt idx="36324">
                  <c:v>1370.51</c:v>
                </c:pt>
                <c:pt idx="36325">
                  <c:v>1397.18</c:v>
                </c:pt>
                <c:pt idx="36326">
                  <c:v>1387.41</c:v>
                </c:pt>
                <c:pt idx="36327">
                  <c:v>1346.65</c:v>
                </c:pt>
                <c:pt idx="36328">
                  <c:v>1244.67</c:v>
                </c:pt>
                <c:pt idx="36329">
                  <c:v>1122.08</c:v>
                </c:pt>
                <c:pt idx="36330">
                  <c:v>1180.1500000000001</c:v>
                </c:pt>
                <c:pt idx="36331">
                  <c:v>1160.99</c:v>
                </c:pt>
                <c:pt idx="36332">
                  <c:v>1129.05</c:v>
                </c:pt>
                <c:pt idx="36333">
                  <c:v>1070.1600000000001</c:v>
                </c:pt>
                <c:pt idx="36334">
                  <c:v>1007.24</c:v>
                </c:pt>
                <c:pt idx="36335">
                  <c:v>943.22</c:v>
                </c:pt>
                <c:pt idx="36336">
                  <c:v>890.85</c:v>
                </c:pt>
                <c:pt idx="36337">
                  <c:v>871.16</c:v>
                </c:pt>
                <c:pt idx="36338">
                  <c:v>856.3</c:v>
                </c:pt>
                <c:pt idx="36339">
                  <c:v>827.95</c:v>
                </c:pt>
                <c:pt idx="36340">
                  <c:v>843.63</c:v>
                </c:pt>
                <c:pt idx="36341">
                  <c:v>869.08</c:v>
                </c:pt>
                <c:pt idx="36342">
                  <c:v>881.03</c:v>
                </c:pt>
                <c:pt idx="36343">
                  <c:v>1055.9000000000001</c:v>
                </c:pt>
                <c:pt idx="36344">
                  <c:v>1226.3599999999999</c:v>
                </c:pt>
                <c:pt idx="36345">
                  <c:v>1319.94</c:v>
                </c:pt>
                <c:pt idx="36346">
                  <c:v>1372.04</c:v>
                </c:pt>
                <c:pt idx="36347">
                  <c:v>1374.01</c:v>
                </c:pt>
                <c:pt idx="36348">
                  <c:v>1374.72</c:v>
                </c:pt>
                <c:pt idx="36349">
                  <c:v>1374.59</c:v>
                </c:pt>
                <c:pt idx="36350">
                  <c:v>1380.45</c:v>
                </c:pt>
                <c:pt idx="36351">
                  <c:v>1334.43</c:v>
                </c:pt>
                <c:pt idx="36352">
                  <c:v>1219.42</c:v>
                </c:pt>
                <c:pt idx="36353">
                  <c:v>1117.02</c:v>
                </c:pt>
                <c:pt idx="36354">
                  <c:v>1187.3399999999999</c:v>
                </c:pt>
                <c:pt idx="36355">
                  <c:v>1161.3599999999999</c:v>
                </c:pt>
                <c:pt idx="36356">
                  <c:v>1126.95</c:v>
                </c:pt>
                <c:pt idx="36357">
                  <c:v>1075.29</c:v>
                </c:pt>
                <c:pt idx="36358">
                  <c:v>1007.52</c:v>
                </c:pt>
                <c:pt idx="36359">
                  <c:v>948.19</c:v>
                </c:pt>
                <c:pt idx="36360">
                  <c:v>895.64</c:v>
                </c:pt>
                <c:pt idx="36361">
                  <c:v>866.39</c:v>
                </c:pt>
                <c:pt idx="36362">
                  <c:v>827.87</c:v>
                </c:pt>
                <c:pt idx="36363">
                  <c:v>837.08</c:v>
                </c:pt>
                <c:pt idx="36364">
                  <c:v>837.74</c:v>
                </c:pt>
                <c:pt idx="36365">
                  <c:v>874.91</c:v>
                </c:pt>
                <c:pt idx="36366">
                  <c:v>880.51</c:v>
                </c:pt>
                <c:pt idx="36367">
                  <c:v>1054.82</c:v>
                </c:pt>
                <c:pt idx="36368">
                  <c:v>1198.93</c:v>
                </c:pt>
                <c:pt idx="36369">
                  <c:v>1295.8399999999999</c:v>
                </c:pt>
                <c:pt idx="36370">
                  <c:v>1342.74</c:v>
                </c:pt>
                <c:pt idx="36371">
                  <c:v>1352.56</c:v>
                </c:pt>
                <c:pt idx="36372">
                  <c:v>1360.1</c:v>
                </c:pt>
                <c:pt idx="36373">
                  <c:v>1380.63</c:v>
                </c:pt>
                <c:pt idx="36374">
                  <c:v>1371.65</c:v>
                </c:pt>
                <c:pt idx="36375">
                  <c:v>1322.03</c:v>
                </c:pt>
                <c:pt idx="36376">
                  <c:v>1240.9000000000001</c:v>
                </c:pt>
                <c:pt idx="36377">
                  <c:v>1130.3</c:v>
                </c:pt>
                <c:pt idx="36378">
                  <c:v>1189.6600000000001</c:v>
                </c:pt>
                <c:pt idx="36379">
                  <c:v>1181.8800000000001</c:v>
                </c:pt>
                <c:pt idx="36380">
                  <c:v>1135.83</c:v>
                </c:pt>
                <c:pt idx="36381">
                  <c:v>1085.4000000000001</c:v>
                </c:pt>
                <c:pt idx="36382">
                  <c:v>1020.1</c:v>
                </c:pt>
                <c:pt idx="36383">
                  <c:v>937.25</c:v>
                </c:pt>
                <c:pt idx="36384">
                  <c:v>881.14</c:v>
                </c:pt>
                <c:pt idx="36385">
                  <c:v>850.4</c:v>
                </c:pt>
                <c:pt idx="36386">
                  <c:v>832.45</c:v>
                </c:pt>
                <c:pt idx="36387">
                  <c:v>815.55</c:v>
                </c:pt>
                <c:pt idx="36388">
                  <c:v>824.14</c:v>
                </c:pt>
                <c:pt idx="36389">
                  <c:v>855.36</c:v>
                </c:pt>
                <c:pt idx="36390">
                  <c:v>865.2</c:v>
                </c:pt>
                <c:pt idx="36391">
                  <c:v>1037.42</c:v>
                </c:pt>
                <c:pt idx="36392">
                  <c:v>1207.54</c:v>
                </c:pt>
                <c:pt idx="36393">
                  <c:v>1312.28</c:v>
                </c:pt>
                <c:pt idx="36394">
                  <c:v>1368.26</c:v>
                </c:pt>
                <c:pt idx="36395">
                  <c:v>1370.79</c:v>
                </c:pt>
                <c:pt idx="36396">
                  <c:v>1383.87</c:v>
                </c:pt>
                <c:pt idx="36397">
                  <c:v>1408.27</c:v>
                </c:pt>
                <c:pt idx="36398">
                  <c:v>1406.52</c:v>
                </c:pt>
                <c:pt idx="36399">
                  <c:v>1361.48</c:v>
                </c:pt>
                <c:pt idx="36400">
                  <c:v>1277.3</c:v>
                </c:pt>
                <c:pt idx="36401">
                  <c:v>1148.1300000000001</c:v>
                </c:pt>
                <c:pt idx="36402">
                  <c:v>1202.19</c:v>
                </c:pt>
                <c:pt idx="36403">
                  <c:v>1182.75</c:v>
                </c:pt>
                <c:pt idx="36404">
                  <c:v>1155.6600000000001</c:v>
                </c:pt>
                <c:pt idx="36405">
                  <c:v>1105.96</c:v>
                </c:pt>
                <c:pt idx="36406">
                  <c:v>1045.42</c:v>
                </c:pt>
                <c:pt idx="36407">
                  <c:v>978.67</c:v>
                </c:pt>
                <c:pt idx="36408">
                  <c:v>930.61</c:v>
                </c:pt>
                <c:pt idx="36409">
                  <c:v>883.64</c:v>
                </c:pt>
                <c:pt idx="36410">
                  <c:v>859.8</c:v>
                </c:pt>
                <c:pt idx="36411">
                  <c:v>862.53</c:v>
                </c:pt>
                <c:pt idx="36412">
                  <c:v>863.44</c:v>
                </c:pt>
                <c:pt idx="36413">
                  <c:v>886.72</c:v>
                </c:pt>
                <c:pt idx="36414">
                  <c:v>896.32</c:v>
                </c:pt>
                <c:pt idx="36415">
                  <c:v>1068.01</c:v>
                </c:pt>
                <c:pt idx="36416">
                  <c:v>1214.05</c:v>
                </c:pt>
                <c:pt idx="36417">
                  <c:v>1288.28</c:v>
                </c:pt>
                <c:pt idx="36418">
                  <c:v>1355.66</c:v>
                </c:pt>
                <c:pt idx="36419">
                  <c:v>1354.55</c:v>
                </c:pt>
                <c:pt idx="36420">
                  <c:v>1342.64</c:v>
                </c:pt>
                <c:pt idx="36421">
                  <c:v>1360.36</c:v>
                </c:pt>
                <c:pt idx="36422">
                  <c:v>1350.43</c:v>
                </c:pt>
                <c:pt idx="36423">
                  <c:v>1275.44</c:v>
                </c:pt>
                <c:pt idx="36424">
                  <c:v>1182.33</c:v>
                </c:pt>
                <c:pt idx="36425">
                  <c:v>1088.82</c:v>
                </c:pt>
                <c:pt idx="36426">
                  <c:v>1145.8499999999999</c:v>
                </c:pt>
                <c:pt idx="36427">
                  <c:v>1131.53</c:v>
                </c:pt>
                <c:pt idx="36428">
                  <c:v>1097.47</c:v>
                </c:pt>
                <c:pt idx="36429">
                  <c:v>1043.06</c:v>
                </c:pt>
                <c:pt idx="36430">
                  <c:v>988.1</c:v>
                </c:pt>
                <c:pt idx="36431">
                  <c:v>939.73</c:v>
                </c:pt>
                <c:pt idx="36432">
                  <c:v>890.29</c:v>
                </c:pt>
                <c:pt idx="36433">
                  <c:v>864.83</c:v>
                </c:pt>
                <c:pt idx="36434">
                  <c:v>854.11</c:v>
                </c:pt>
                <c:pt idx="36435">
                  <c:v>839.07</c:v>
                </c:pt>
                <c:pt idx="36436">
                  <c:v>827.7</c:v>
                </c:pt>
                <c:pt idx="36437">
                  <c:v>831.18</c:v>
                </c:pt>
                <c:pt idx="36438">
                  <c:v>800.88</c:v>
                </c:pt>
                <c:pt idx="36439">
                  <c:v>896</c:v>
                </c:pt>
                <c:pt idx="36440">
                  <c:v>1000.58</c:v>
                </c:pt>
                <c:pt idx="36441">
                  <c:v>1083.07</c:v>
                </c:pt>
                <c:pt idx="36442">
                  <c:v>1113.1400000000001</c:v>
                </c:pt>
                <c:pt idx="36443">
                  <c:v>1110.76</c:v>
                </c:pt>
                <c:pt idx="36444">
                  <c:v>1092.5</c:v>
                </c:pt>
                <c:pt idx="36445">
                  <c:v>1086.55</c:v>
                </c:pt>
                <c:pt idx="36446">
                  <c:v>1065.55</c:v>
                </c:pt>
                <c:pt idx="36447">
                  <c:v>1035.83</c:v>
                </c:pt>
                <c:pt idx="36448">
                  <c:v>1018.06</c:v>
                </c:pt>
                <c:pt idx="36449">
                  <c:v>990.41</c:v>
                </c:pt>
                <c:pt idx="36450">
                  <c:v>1060.0899999999999</c:v>
                </c:pt>
                <c:pt idx="36451">
                  <c:v>1065.4000000000001</c:v>
                </c:pt>
                <c:pt idx="36452">
                  <c:v>1033.32</c:v>
                </c:pt>
                <c:pt idx="36453">
                  <c:v>999.37</c:v>
                </c:pt>
                <c:pt idx="36454">
                  <c:v>944.48</c:v>
                </c:pt>
                <c:pt idx="36455">
                  <c:v>920.98</c:v>
                </c:pt>
                <c:pt idx="36456">
                  <c:v>880.53</c:v>
                </c:pt>
                <c:pt idx="36457">
                  <c:v>860.96</c:v>
                </c:pt>
                <c:pt idx="36458">
                  <c:v>826.73</c:v>
                </c:pt>
                <c:pt idx="36459">
                  <c:v>810.81</c:v>
                </c:pt>
                <c:pt idx="36460">
                  <c:v>795.98</c:v>
                </c:pt>
                <c:pt idx="36461">
                  <c:v>794.78</c:v>
                </c:pt>
                <c:pt idx="36462">
                  <c:v>750.3</c:v>
                </c:pt>
                <c:pt idx="36463">
                  <c:v>789</c:v>
                </c:pt>
                <c:pt idx="36464">
                  <c:v>829.83</c:v>
                </c:pt>
                <c:pt idx="36465">
                  <c:v>879.92</c:v>
                </c:pt>
                <c:pt idx="36466">
                  <c:v>921.28</c:v>
                </c:pt>
                <c:pt idx="36467">
                  <c:v>932.58</c:v>
                </c:pt>
                <c:pt idx="36468">
                  <c:v>927.55</c:v>
                </c:pt>
                <c:pt idx="36469">
                  <c:v>926.45</c:v>
                </c:pt>
                <c:pt idx="36470">
                  <c:v>935.57</c:v>
                </c:pt>
                <c:pt idx="36471">
                  <c:v>912.07</c:v>
                </c:pt>
                <c:pt idx="36472">
                  <c:v>884.31</c:v>
                </c:pt>
                <c:pt idx="36473">
                  <c:v>869.78</c:v>
                </c:pt>
                <c:pt idx="36474">
                  <c:v>955.26</c:v>
                </c:pt>
                <c:pt idx="36475">
                  <c:v>958</c:v>
                </c:pt>
                <c:pt idx="36476">
                  <c:v>949.25</c:v>
                </c:pt>
                <c:pt idx="36477">
                  <c:v>930.68</c:v>
                </c:pt>
                <c:pt idx="36478">
                  <c:v>891.25</c:v>
                </c:pt>
                <c:pt idx="36479">
                  <c:v>839.29</c:v>
                </c:pt>
                <c:pt idx="36480">
                  <c:v>803.18</c:v>
                </c:pt>
                <c:pt idx="36481">
                  <c:v>789.84</c:v>
                </c:pt>
                <c:pt idx="36482">
                  <c:v>768.89</c:v>
                </c:pt>
                <c:pt idx="36483">
                  <c:v>759.85</c:v>
                </c:pt>
                <c:pt idx="36484">
                  <c:v>750.83</c:v>
                </c:pt>
                <c:pt idx="36485">
                  <c:v>755.93</c:v>
                </c:pt>
                <c:pt idx="36486">
                  <c:v>729.51</c:v>
                </c:pt>
                <c:pt idx="36487">
                  <c:v>793</c:v>
                </c:pt>
                <c:pt idx="36488">
                  <c:v>850.27</c:v>
                </c:pt>
                <c:pt idx="36489">
                  <c:v>914.73</c:v>
                </c:pt>
                <c:pt idx="36490">
                  <c:v>951.5</c:v>
                </c:pt>
                <c:pt idx="36491">
                  <c:v>959.05</c:v>
                </c:pt>
                <c:pt idx="36492">
                  <c:v>962.58</c:v>
                </c:pt>
                <c:pt idx="36493">
                  <c:v>964.03</c:v>
                </c:pt>
                <c:pt idx="36494">
                  <c:v>941.45</c:v>
                </c:pt>
                <c:pt idx="36495">
                  <c:v>930.51</c:v>
                </c:pt>
                <c:pt idx="36496">
                  <c:v>909.03</c:v>
                </c:pt>
                <c:pt idx="36497">
                  <c:v>897.96</c:v>
                </c:pt>
                <c:pt idx="36498">
                  <c:v>994.87</c:v>
                </c:pt>
                <c:pt idx="36499">
                  <c:v>979.93</c:v>
                </c:pt>
                <c:pt idx="36500">
                  <c:v>956.66</c:v>
                </c:pt>
                <c:pt idx="36501">
                  <c:v>935.62</c:v>
                </c:pt>
                <c:pt idx="36502">
                  <c:v>898.82</c:v>
                </c:pt>
                <c:pt idx="36503">
                  <c:v>847.03</c:v>
                </c:pt>
                <c:pt idx="36504">
                  <c:v>810.09</c:v>
                </c:pt>
                <c:pt idx="36505">
                  <c:v>790.58</c:v>
                </c:pt>
                <c:pt idx="36506">
                  <c:v>774.8</c:v>
                </c:pt>
                <c:pt idx="36507">
                  <c:v>754.54</c:v>
                </c:pt>
                <c:pt idx="36508">
                  <c:v>747.57</c:v>
                </c:pt>
                <c:pt idx="36509">
                  <c:v>748.35</c:v>
                </c:pt>
                <c:pt idx="36510">
                  <c:v>712.14</c:v>
                </c:pt>
                <c:pt idx="36511">
                  <c:v>758.2</c:v>
                </c:pt>
                <c:pt idx="36512">
                  <c:v>798.92</c:v>
                </c:pt>
                <c:pt idx="36513">
                  <c:v>826.74</c:v>
                </c:pt>
                <c:pt idx="36514">
                  <c:v>848.54</c:v>
                </c:pt>
                <c:pt idx="36515">
                  <c:v>858.91</c:v>
                </c:pt>
                <c:pt idx="36516">
                  <c:v>856.2</c:v>
                </c:pt>
                <c:pt idx="36517">
                  <c:v>858.27</c:v>
                </c:pt>
                <c:pt idx="36518">
                  <c:v>815.58</c:v>
                </c:pt>
                <c:pt idx="36519">
                  <c:v>786.72</c:v>
                </c:pt>
                <c:pt idx="36520">
                  <c:v>768.88</c:v>
                </c:pt>
                <c:pt idx="36521">
                  <c:v>785.67</c:v>
                </c:pt>
                <c:pt idx="36522">
                  <c:v>891.21</c:v>
                </c:pt>
                <c:pt idx="36523">
                  <c:v>911.13</c:v>
                </c:pt>
                <c:pt idx="36524">
                  <c:v>923.03</c:v>
                </c:pt>
                <c:pt idx="36525">
                  <c:v>900.72</c:v>
                </c:pt>
                <c:pt idx="36526">
                  <c:v>860.58</c:v>
                </c:pt>
                <c:pt idx="36527">
                  <c:v>827.1</c:v>
                </c:pt>
                <c:pt idx="36528">
                  <c:v>798.38</c:v>
                </c:pt>
                <c:pt idx="36529">
                  <c:v>766.04</c:v>
                </c:pt>
                <c:pt idx="36530">
                  <c:v>752.28</c:v>
                </c:pt>
                <c:pt idx="36531">
                  <c:v>734.17</c:v>
                </c:pt>
                <c:pt idx="36532">
                  <c:v>736.82</c:v>
                </c:pt>
                <c:pt idx="36533">
                  <c:v>751.02</c:v>
                </c:pt>
                <c:pt idx="36534">
                  <c:v>746.35</c:v>
                </c:pt>
                <c:pt idx="36535">
                  <c:v>843.32</c:v>
                </c:pt>
                <c:pt idx="36536">
                  <c:v>938.74</c:v>
                </c:pt>
                <c:pt idx="36537">
                  <c:v>1020.72</c:v>
                </c:pt>
                <c:pt idx="36538">
                  <c:v>1091.9000000000001</c:v>
                </c:pt>
                <c:pt idx="36539">
                  <c:v>1128.6400000000001</c:v>
                </c:pt>
                <c:pt idx="36540">
                  <c:v>1182.22</c:v>
                </c:pt>
                <c:pt idx="36541">
                  <c:v>1202.5</c:v>
                </c:pt>
                <c:pt idx="36542">
                  <c:v>1168.02</c:v>
                </c:pt>
                <c:pt idx="36543">
                  <c:v>1127.24</c:v>
                </c:pt>
                <c:pt idx="36544">
                  <c:v>1073.4100000000001</c:v>
                </c:pt>
                <c:pt idx="36545">
                  <c:v>1020.48</c:v>
                </c:pt>
                <c:pt idx="36546">
                  <c:v>1089.27</c:v>
                </c:pt>
                <c:pt idx="36547">
                  <c:v>1080.45</c:v>
                </c:pt>
                <c:pt idx="36548">
                  <c:v>1058.27</c:v>
                </c:pt>
                <c:pt idx="36549">
                  <c:v>1022.24</c:v>
                </c:pt>
                <c:pt idx="36550">
                  <c:v>958.34</c:v>
                </c:pt>
                <c:pt idx="36551">
                  <c:v>903.22</c:v>
                </c:pt>
                <c:pt idx="36552">
                  <c:v>859.71</c:v>
                </c:pt>
                <c:pt idx="36553">
                  <c:v>825.65</c:v>
                </c:pt>
                <c:pt idx="36554">
                  <c:v>804.89</c:v>
                </c:pt>
                <c:pt idx="36555">
                  <c:v>794.59</c:v>
                </c:pt>
                <c:pt idx="36556">
                  <c:v>796.54</c:v>
                </c:pt>
                <c:pt idx="36557">
                  <c:v>823.18</c:v>
                </c:pt>
                <c:pt idx="36558">
                  <c:v>845.33</c:v>
                </c:pt>
                <c:pt idx="36559">
                  <c:v>1029.94</c:v>
                </c:pt>
                <c:pt idx="36560">
                  <c:v>1191.74</c:v>
                </c:pt>
                <c:pt idx="36561">
                  <c:v>1309.6500000000001</c:v>
                </c:pt>
                <c:pt idx="36562">
                  <c:v>1343.91</c:v>
                </c:pt>
                <c:pt idx="36563">
                  <c:v>1367.82</c:v>
                </c:pt>
                <c:pt idx="36564">
                  <c:v>1372.69</c:v>
                </c:pt>
                <c:pt idx="36565">
                  <c:v>1387.26</c:v>
                </c:pt>
                <c:pt idx="36566">
                  <c:v>1387.92</c:v>
                </c:pt>
                <c:pt idx="36567">
                  <c:v>1326.72</c:v>
                </c:pt>
                <c:pt idx="36568">
                  <c:v>1220.29</c:v>
                </c:pt>
                <c:pt idx="36569">
                  <c:v>1113</c:v>
                </c:pt>
                <c:pt idx="36570">
                  <c:v>1179.44</c:v>
                </c:pt>
                <c:pt idx="36571">
                  <c:v>1148.72</c:v>
                </c:pt>
                <c:pt idx="36572">
                  <c:v>1103.7</c:v>
                </c:pt>
                <c:pt idx="36573">
                  <c:v>1052.47</c:v>
                </c:pt>
                <c:pt idx="36574">
                  <c:v>975.92</c:v>
                </c:pt>
                <c:pt idx="36575">
                  <c:v>928.19</c:v>
                </c:pt>
                <c:pt idx="36576">
                  <c:v>879.64</c:v>
                </c:pt>
                <c:pt idx="36577">
                  <c:v>854.16</c:v>
                </c:pt>
                <c:pt idx="36578">
                  <c:v>833.4</c:v>
                </c:pt>
                <c:pt idx="36579">
                  <c:v>812.99</c:v>
                </c:pt>
                <c:pt idx="36580">
                  <c:v>822.84</c:v>
                </c:pt>
                <c:pt idx="36581">
                  <c:v>851.66</c:v>
                </c:pt>
                <c:pt idx="36582">
                  <c:v>861.52</c:v>
                </c:pt>
                <c:pt idx="36583">
                  <c:v>1057.3699999999999</c:v>
                </c:pt>
                <c:pt idx="36584">
                  <c:v>1219.5899999999999</c:v>
                </c:pt>
                <c:pt idx="36585">
                  <c:v>1313.6</c:v>
                </c:pt>
                <c:pt idx="36586">
                  <c:v>1373.01</c:v>
                </c:pt>
                <c:pt idx="36587">
                  <c:v>1366.67</c:v>
                </c:pt>
                <c:pt idx="36588">
                  <c:v>1370.01</c:v>
                </c:pt>
                <c:pt idx="36589">
                  <c:v>1397.31</c:v>
                </c:pt>
                <c:pt idx="36590">
                  <c:v>1376.92</c:v>
                </c:pt>
                <c:pt idx="36591">
                  <c:v>1310.81</c:v>
                </c:pt>
                <c:pt idx="36592">
                  <c:v>1214.95</c:v>
                </c:pt>
                <c:pt idx="36593">
                  <c:v>1104.42</c:v>
                </c:pt>
                <c:pt idx="36594">
                  <c:v>1166.75</c:v>
                </c:pt>
                <c:pt idx="36595">
                  <c:v>1148.73</c:v>
                </c:pt>
                <c:pt idx="36596">
                  <c:v>1103.42</c:v>
                </c:pt>
                <c:pt idx="36597">
                  <c:v>1051.03</c:v>
                </c:pt>
                <c:pt idx="36598">
                  <c:v>998.17</c:v>
                </c:pt>
                <c:pt idx="36599">
                  <c:v>935.43</c:v>
                </c:pt>
                <c:pt idx="36600">
                  <c:v>887.97</c:v>
                </c:pt>
                <c:pt idx="36601">
                  <c:v>859.84</c:v>
                </c:pt>
                <c:pt idx="36602">
                  <c:v>837.58</c:v>
                </c:pt>
                <c:pt idx="36603">
                  <c:v>822.25</c:v>
                </c:pt>
                <c:pt idx="36604">
                  <c:v>812.92</c:v>
                </c:pt>
                <c:pt idx="36605">
                  <c:v>821.52</c:v>
                </c:pt>
                <c:pt idx="36606">
                  <c:v>803.47</c:v>
                </c:pt>
                <c:pt idx="36607">
                  <c:v>914.97</c:v>
                </c:pt>
                <c:pt idx="36608">
                  <c:v>1035.29</c:v>
                </c:pt>
                <c:pt idx="36609">
                  <c:v>1131.9100000000001</c:v>
                </c:pt>
                <c:pt idx="36610">
                  <c:v>1184.6500000000001</c:v>
                </c:pt>
                <c:pt idx="36611">
                  <c:v>1172.4100000000001</c:v>
                </c:pt>
                <c:pt idx="36612">
                  <c:v>1142.8800000000001</c:v>
                </c:pt>
                <c:pt idx="36613">
                  <c:v>1123.76</c:v>
                </c:pt>
                <c:pt idx="36614">
                  <c:v>1111.44</c:v>
                </c:pt>
                <c:pt idx="36615">
                  <c:v>1082.71</c:v>
                </c:pt>
                <c:pt idx="36616">
                  <c:v>1043.68</c:v>
                </c:pt>
                <c:pt idx="36617">
                  <c:v>1016.69</c:v>
                </c:pt>
                <c:pt idx="36618">
                  <c:v>1092.46</c:v>
                </c:pt>
                <c:pt idx="36619">
                  <c:v>1087.33</c:v>
                </c:pt>
                <c:pt idx="36620">
                  <c:v>1057.24</c:v>
                </c:pt>
                <c:pt idx="36621">
                  <c:v>1024.9000000000001</c:v>
                </c:pt>
                <c:pt idx="36622">
                  <c:v>976.66</c:v>
                </c:pt>
                <c:pt idx="36623">
                  <c:v>923.99</c:v>
                </c:pt>
                <c:pt idx="36624">
                  <c:v>891.74</c:v>
                </c:pt>
                <c:pt idx="36625">
                  <c:v>862.06</c:v>
                </c:pt>
                <c:pt idx="36626">
                  <c:v>833.06</c:v>
                </c:pt>
                <c:pt idx="36627">
                  <c:v>812.87</c:v>
                </c:pt>
                <c:pt idx="36628">
                  <c:v>805.15</c:v>
                </c:pt>
                <c:pt idx="36629">
                  <c:v>810.22</c:v>
                </c:pt>
                <c:pt idx="36630">
                  <c:v>771.49</c:v>
                </c:pt>
                <c:pt idx="36631">
                  <c:v>812.91</c:v>
                </c:pt>
                <c:pt idx="36632">
                  <c:v>871.8</c:v>
                </c:pt>
                <c:pt idx="36633">
                  <c:v>933.13</c:v>
                </c:pt>
                <c:pt idx="36634">
                  <c:v>988.05</c:v>
                </c:pt>
                <c:pt idx="36635">
                  <c:v>999.04</c:v>
                </c:pt>
                <c:pt idx="36636">
                  <c:v>1010.75</c:v>
                </c:pt>
                <c:pt idx="36637">
                  <c:v>1007.99</c:v>
                </c:pt>
                <c:pt idx="36638">
                  <c:v>995.17</c:v>
                </c:pt>
                <c:pt idx="36639">
                  <c:v>987.13</c:v>
                </c:pt>
                <c:pt idx="36640">
                  <c:v>971.1</c:v>
                </c:pt>
                <c:pt idx="36641">
                  <c:v>956.18</c:v>
                </c:pt>
                <c:pt idx="36642">
                  <c:v>1037.31</c:v>
                </c:pt>
                <c:pt idx="36643">
                  <c:v>1048.98</c:v>
                </c:pt>
                <c:pt idx="36644">
                  <c:v>1034.06</c:v>
                </c:pt>
                <c:pt idx="36645">
                  <c:v>1006.66</c:v>
                </c:pt>
                <c:pt idx="36646">
                  <c:v>956.19</c:v>
                </c:pt>
                <c:pt idx="36647">
                  <c:v>903.38</c:v>
                </c:pt>
                <c:pt idx="36648">
                  <c:v>856.71</c:v>
                </c:pt>
                <c:pt idx="36649">
                  <c:v>824.54</c:v>
                </c:pt>
                <c:pt idx="36650">
                  <c:v>802.36</c:v>
                </c:pt>
                <c:pt idx="36651">
                  <c:v>791.07</c:v>
                </c:pt>
                <c:pt idx="36652">
                  <c:v>793.02</c:v>
                </c:pt>
                <c:pt idx="36653">
                  <c:v>836.33</c:v>
                </c:pt>
                <c:pt idx="36654">
                  <c:v>840.56</c:v>
                </c:pt>
                <c:pt idx="36655">
                  <c:v>1035.56</c:v>
                </c:pt>
                <c:pt idx="36656">
                  <c:v>1192.8599999999999</c:v>
                </c:pt>
                <c:pt idx="36657">
                  <c:v>1308.77</c:v>
                </c:pt>
                <c:pt idx="36658">
                  <c:v>1349.2</c:v>
                </c:pt>
                <c:pt idx="36659">
                  <c:v>1342.14</c:v>
                </c:pt>
                <c:pt idx="36660">
                  <c:v>1332.03</c:v>
                </c:pt>
                <c:pt idx="36661">
                  <c:v>1364.76</c:v>
                </c:pt>
                <c:pt idx="36662">
                  <c:v>1357.75</c:v>
                </c:pt>
                <c:pt idx="36663">
                  <c:v>1310.84</c:v>
                </c:pt>
                <c:pt idx="36664">
                  <c:v>1221.94</c:v>
                </c:pt>
                <c:pt idx="36665">
                  <c:v>1092.07</c:v>
                </c:pt>
                <c:pt idx="36666">
                  <c:v>1152.28</c:v>
                </c:pt>
                <c:pt idx="36667">
                  <c:v>1128.42</c:v>
                </c:pt>
                <c:pt idx="36668">
                  <c:v>1103.94</c:v>
                </c:pt>
                <c:pt idx="36669">
                  <c:v>1053.3800000000001</c:v>
                </c:pt>
                <c:pt idx="36670">
                  <c:v>986.04</c:v>
                </c:pt>
                <c:pt idx="36671">
                  <c:v>916.45</c:v>
                </c:pt>
                <c:pt idx="36672">
                  <c:v>877.08</c:v>
                </c:pt>
                <c:pt idx="36673">
                  <c:v>846.51</c:v>
                </c:pt>
                <c:pt idx="36674">
                  <c:v>822.7</c:v>
                </c:pt>
                <c:pt idx="36675">
                  <c:v>808.35</c:v>
                </c:pt>
                <c:pt idx="36676">
                  <c:v>815.31</c:v>
                </c:pt>
                <c:pt idx="36677">
                  <c:v>850.88</c:v>
                </c:pt>
                <c:pt idx="36678">
                  <c:v>855.07</c:v>
                </c:pt>
                <c:pt idx="36679">
                  <c:v>1035.26</c:v>
                </c:pt>
                <c:pt idx="36680">
                  <c:v>1194.54</c:v>
                </c:pt>
                <c:pt idx="36681">
                  <c:v>1280.43</c:v>
                </c:pt>
                <c:pt idx="36682">
                  <c:v>1328.34</c:v>
                </c:pt>
                <c:pt idx="36683">
                  <c:v>1338.19</c:v>
                </c:pt>
                <c:pt idx="36684">
                  <c:v>1335.35</c:v>
                </c:pt>
                <c:pt idx="36685">
                  <c:v>1362.77</c:v>
                </c:pt>
                <c:pt idx="36686">
                  <c:v>1347.84</c:v>
                </c:pt>
                <c:pt idx="36687">
                  <c:v>1301.97</c:v>
                </c:pt>
                <c:pt idx="36688">
                  <c:v>1205.92</c:v>
                </c:pt>
                <c:pt idx="36689">
                  <c:v>1092.71</c:v>
                </c:pt>
                <c:pt idx="36690">
                  <c:v>1154.46</c:v>
                </c:pt>
                <c:pt idx="36691">
                  <c:v>1140.32</c:v>
                </c:pt>
                <c:pt idx="36692">
                  <c:v>1104.83</c:v>
                </c:pt>
                <c:pt idx="36693">
                  <c:v>1054.81</c:v>
                </c:pt>
                <c:pt idx="36694">
                  <c:v>987.52</c:v>
                </c:pt>
                <c:pt idx="36695">
                  <c:v>914.05</c:v>
                </c:pt>
                <c:pt idx="36696">
                  <c:v>866.23</c:v>
                </c:pt>
                <c:pt idx="36697">
                  <c:v>837.51</c:v>
                </c:pt>
                <c:pt idx="36698">
                  <c:v>813.16</c:v>
                </c:pt>
                <c:pt idx="36699">
                  <c:v>797.6</c:v>
                </c:pt>
                <c:pt idx="36700">
                  <c:v>803.86</c:v>
                </c:pt>
                <c:pt idx="36701">
                  <c:v>840.57</c:v>
                </c:pt>
                <c:pt idx="36702">
                  <c:v>848.06</c:v>
                </c:pt>
                <c:pt idx="36703">
                  <c:v>1026.3800000000001</c:v>
                </c:pt>
                <c:pt idx="36704">
                  <c:v>1187.22</c:v>
                </c:pt>
                <c:pt idx="36705">
                  <c:v>1283.1199999999999</c:v>
                </c:pt>
                <c:pt idx="36706">
                  <c:v>1331.07</c:v>
                </c:pt>
                <c:pt idx="36707">
                  <c:v>1349.4</c:v>
                </c:pt>
                <c:pt idx="36708">
                  <c:v>1359.35</c:v>
                </c:pt>
                <c:pt idx="36709">
                  <c:v>1384.36</c:v>
                </c:pt>
                <c:pt idx="36710">
                  <c:v>1373.73</c:v>
                </c:pt>
                <c:pt idx="36711">
                  <c:v>1325.75</c:v>
                </c:pt>
                <c:pt idx="36712">
                  <c:v>1238.3399999999999</c:v>
                </c:pt>
                <c:pt idx="36713">
                  <c:v>1112.74</c:v>
                </c:pt>
                <c:pt idx="36714">
                  <c:v>1178.5899999999999</c:v>
                </c:pt>
                <c:pt idx="36715">
                  <c:v>1152.3900000000001</c:v>
                </c:pt>
                <c:pt idx="36716">
                  <c:v>1118.8900000000001</c:v>
                </c:pt>
                <c:pt idx="36717">
                  <c:v>1070.76</c:v>
                </c:pt>
                <c:pt idx="36718">
                  <c:v>995.41</c:v>
                </c:pt>
                <c:pt idx="36719">
                  <c:v>934.87</c:v>
                </c:pt>
                <c:pt idx="36720">
                  <c:v>897.11</c:v>
                </c:pt>
                <c:pt idx="36721">
                  <c:v>867.58</c:v>
                </c:pt>
                <c:pt idx="36722">
                  <c:v>846.21</c:v>
                </c:pt>
                <c:pt idx="36723">
                  <c:v>827.57</c:v>
                </c:pt>
                <c:pt idx="36724">
                  <c:v>830.69</c:v>
                </c:pt>
                <c:pt idx="36725">
                  <c:v>869.86</c:v>
                </c:pt>
                <c:pt idx="36726">
                  <c:v>862.88</c:v>
                </c:pt>
                <c:pt idx="36727">
                  <c:v>1046.99</c:v>
                </c:pt>
                <c:pt idx="36728">
                  <c:v>1217.54</c:v>
                </c:pt>
                <c:pt idx="36729">
                  <c:v>1314.71</c:v>
                </c:pt>
                <c:pt idx="36730">
                  <c:v>1361.09</c:v>
                </c:pt>
                <c:pt idx="36731">
                  <c:v>1365.88</c:v>
                </c:pt>
                <c:pt idx="36732">
                  <c:v>1367.83</c:v>
                </c:pt>
                <c:pt idx="36733">
                  <c:v>1394.71</c:v>
                </c:pt>
                <c:pt idx="36734">
                  <c:v>1381.68</c:v>
                </c:pt>
                <c:pt idx="36735">
                  <c:v>1325.8</c:v>
                </c:pt>
                <c:pt idx="36736">
                  <c:v>1230.02</c:v>
                </c:pt>
                <c:pt idx="36737">
                  <c:v>1117.22</c:v>
                </c:pt>
                <c:pt idx="36738">
                  <c:v>1174.96</c:v>
                </c:pt>
                <c:pt idx="36739">
                  <c:v>1149.92</c:v>
                </c:pt>
                <c:pt idx="36740">
                  <c:v>1110.0999999999999</c:v>
                </c:pt>
                <c:pt idx="36741">
                  <c:v>1067.3800000000001</c:v>
                </c:pt>
                <c:pt idx="36742">
                  <c:v>997.34</c:v>
                </c:pt>
                <c:pt idx="36743">
                  <c:v>938.63</c:v>
                </c:pt>
                <c:pt idx="36744">
                  <c:v>898.09</c:v>
                </c:pt>
                <c:pt idx="36745">
                  <c:v>859.15</c:v>
                </c:pt>
                <c:pt idx="36746">
                  <c:v>833.65</c:v>
                </c:pt>
                <c:pt idx="36747">
                  <c:v>820.76</c:v>
                </c:pt>
                <c:pt idx="36748">
                  <c:v>821.37</c:v>
                </c:pt>
                <c:pt idx="36749">
                  <c:v>862.8</c:v>
                </c:pt>
                <c:pt idx="36750">
                  <c:v>885.67</c:v>
                </c:pt>
                <c:pt idx="36751">
                  <c:v>1066.23</c:v>
                </c:pt>
                <c:pt idx="36752">
                  <c:v>1213.8399999999999</c:v>
                </c:pt>
                <c:pt idx="36753">
                  <c:v>1307.23</c:v>
                </c:pt>
                <c:pt idx="36754">
                  <c:v>1334.52</c:v>
                </c:pt>
                <c:pt idx="36755">
                  <c:v>1358.68</c:v>
                </c:pt>
                <c:pt idx="36756">
                  <c:v>1345.85</c:v>
                </c:pt>
                <c:pt idx="36757">
                  <c:v>1372.6</c:v>
                </c:pt>
                <c:pt idx="36758">
                  <c:v>1351.93</c:v>
                </c:pt>
                <c:pt idx="36759">
                  <c:v>1310.7</c:v>
                </c:pt>
                <c:pt idx="36760">
                  <c:v>1207.8</c:v>
                </c:pt>
                <c:pt idx="36761">
                  <c:v>1103.69</c:v>
                </c:pt>
                <c:pt idx="36762">
                  <c:v>1150.52</c:v>
                </c:pt>
                <c:pt idx="36763">
                  <c:v>1143.3900000000001</c:v>
                </c:pt>
                <c:pt idx="36764">
                  <c:v>1109.04</c:v>
                </c:pt>
                <c:pt idx="36765">
                  <c:v>1071.49</c:v>
                </c:pt>
                <c:pt idx="36766">
                  <c:v>1017.66</c:v>
                </c:pt>
                <c:pt idx="36767">
                  <c:v>973.11</c:v>
                </c:pt>
                <c:pt idx="36768">
                  <c:v>923.31</c:v>
                </c:pt>
                <c:pt idx="36769">
                  <c:v>893.48</c:v>
                </c:pt>
                <c:pt idx="36770">
                  <c:v>859.66</c:v>
                </c:pt>
                <c:pt idx="36771">
                  <c:v>847.88</c:v>
                </c:pt>
                <c:pt idx="36772">
                  <c:v>843.57</c:v>
                </c:pt>
                <c:pt idx="36773">
                  <c:v>837.48</c:v>
                </c:pt>
                <c:pt idx="36774">
                  <c:v>814.47</c:v>
                </c:pt>
                <c:pt idx="36775">
                  <c:v>945.83</c:v>
                </c:pt>
                <c:pt idx="36776">
                  <c:v>1083.8499999999999</c:v>
                </c:pt>
                <c:pt idx="36777">
                  <c:v>1162.75</c:v>
                </c:pt>
                <c:pt idx="36778">
                  <c:v>1199.67</c:v>
                </c:pt>
                <c:pt idx="36779">
                  <c:v>1214.97</c:v>
                </c:pt>
                <c:pt idx="36780">
                  <c:v>1185.02</c:v>
                </c:pt>
                <c:pt idx="36781">
                  <c:v>1166.4000000000001</c:v>
                </c:pt>
                <c:pt idx="36782">
                  <c:v>1141.33</c:v>
                </c:pt>
                <c:pt idx="36783">
                  <c:v>1109.02</c:v>
                </c:pt>
                <c:pt idx="36784">
                  <c:v>1070.9000000000001</c:v>
                </c:pt>
                <c:pt idx="36785">
                  <c:v>1033.3599999999999</c:v>
                </c:pt>
                <c:pt idx="36786">
                  <c:v>1113.21</c:v>
                </c:pt>
                <c:pt idx="36787">
                  <c:v>1115.68</c:v>
                </c:pt>
                <c:pt idx="36788">
                  <c:v>1083.1500000000001</c:v>
                </c:pt>
                <c:pt idx="36789">
                  <c:v>1046.07</c:v>
                </c:pt>
                <c:pt idx="36790">
                  <c:v>985.12</c:v>
                </c:pt>
                <c:pt idx="36791">
                  <c:v>935.81</c:v>
                </c:pt>
                <c:pt idx="36792">
                  <c:v>897.3</c:v>
                </c:pt>
                <c:pt idx="36793">
                  <c:v>866</c:v>
                </c:pt>
                <c:pt idx="36794">
                  <c:v>845.59</c:v>
                </c:pt>
                <c:pt idx="36795">
                  <c:v>822.26</c:v>
                </c:pt>
                <c:pt idx="36796">
                  <c:v>814.31</c:v>
                </c:pt>
                <c:pt idx="36797">
                  <c:v>805.77</c:v>
                </c:pt>
                <c:pt idx="36798">
                  <c:v>764.73</c:v>
                </c:pt>
                <c:pt idx="36799">
                  <c:v>816.9</c:v>
                </c:pt>
                <c:pt idx="36800">
                  <c:v>869.45</c:v>
                </c:pt>
                <c:pt idx="36801">
                  <c:v>927.64</c:v>
                </c:pt>
                <c:pt idx="36802">
                  <c:v>983.02</c:v>
                </c:pt>
                <c:pt idx="36803">
                  <c:v>1005.47</c:v>
                </c:pt>
                <c:pt idx="36804">
                  <c:v>1013.74</c:v>
                </c:pt>
                <c:pt idx="36805">
                  <c:v>1002.66</c:v>
                </c:pt>
                <c:pt idx="36806">
                  <c:v>1009.05</c:v>
                </c:pt>
                <c:pt idx="36807">
                  <c:v>985</c:v>
                </c:pt>
                <c:pt idx="36808">
                  <c:v>964.54</c:v>
                </c:pt>
                <c:pt idx="36809">
                  <c:v>943.35</c:v>
                </c:pt>
                <c:pt idx="36810">
                  <c:v>1037.6099999999999</c:v>
                </c:pt>
                <c:pt idx="36811">
                  <c:v>1040.45</c:v>
                </c:pt>
                <c:pt idx="36812">
                  <c:v>1047.8499999999999</c:v>
                </c:pt>
                <c:pt idx="36813">
                  <c:v>1007.09</c:v>
                </c:pt>
                <c:pt idx="36814">
                  <c:v>957.15</c:v>
                </c:pt>
                <c:pt idx="36815">
                  <c:v>892.97</c:v>
                </c:pt>
                <c:pt idx="36816">
                  <c:v>847.6</c:v>
                </c:pt>
                <c:pt idx="36817">
                  <c:v>821.68</c:v>
                </c:pt>
                <c:pt idx="36818">
                  <c:v>803.86</c:v>
                </c:pt>
                <c:pt idx="36819">
                  <c:v>786.63</c:v>
                </c:pt>
                <c:pt idx="36820">
                  <c:v>796.1</c:v>
                </c:pt>
                <c:pt idx="36821">
                  <c:v>840.32</c:v>
                </c:pt>
                <c:pt idx="36822">
                  <c:v>845.57</c:v>
                </c:pt>
                <c:pt idx="36823">
                  <c:v>1023.76</c:v>
                </c:pt>
                <c:pt idx="36824">
                  <c:v>1194.79</c:v>
                </c:pt>
                <c:pt idx="36825">
                  <c:v>1324.79</c:v>
                </c:pt>
                <c:pt idx="36826">
                  <c:v>1365.11</c:v>
                </c:pt>
                <c:pt idx="36827">
                  <c:v>1386.97</c:v>
                </c:pt>
                <c:pt idx="36828">
                  <c:v>1388</c:v>
                </c:pt>
                <c:pt idx="36829">
                  <c:v>1403.67</c:v>
                </c:pt>
                <c:pt idx="36830">
                  <c:v>1393.99</c:v>
                </c:pt>
                <c:pt idx="36831">
                  <c:v>1352.8</c:v>
                </c:pt>
                <c:pt idx="36832">
                  <c:v>1250.02</c:v>
                </c:pt>
                <c:pt idx="36833">
                  <c:v>1133.54</c:v>
                </c:pt>
                <c:pt idx="36834">
                  <c:v>1201.3800000000001</c:v>
                </c:pt>
                <c:pt idx="36835">
                  <c:v>1167.7</c:v>
                </c:pt>
                <c:pt idx="36836">
                  <c:v>1141.3399999999999</c:v>
                </c:pt>
                <c:pt idx="36837">
                  <c:v>1098.7</c:v>
                </c:pt>
                <c:pt idx="36838">
                  <c:v>1023.5</c:v>
                </c:pt>
                <c:pt idx="36839">
                  <c:v>978.09</c:v>
                </c:pt>
                <c:pt idx="36840">
                  <c:v>927.08</c:v>
                </c:pt>
                <c:pt idx="36841">
                  <c:v>891.39</c:v>
                </c:pt>
                <c:pt idx="36842">
                  <c:v>870.6</c:v>
                </c:pt>
                <c:pt idx="36843">
                  <c:v>855.96</c:v>
                </c:pt>
                <c:pt idx="36844">
                  <c:v>849.54</c:v>
                </c:pt>
                <c:pt idx="36845">
                  <c:v>875.47</c:v>
                </c:pt>
                <c:pt idx="36846">
                  <c:v>891.48</c:v>
                </c:pt>
                <c:pt idx="36847">
                  <c:v>1065.02</c:v>
                </c:pt>
                <c:pt idx="36848">
                  <c:v>1210.69</c:v>
                </c:pt>
                <c:pt idx="36849">
                  <c:v>1326.92</c:v>
                </c:pt>
                <c:pt idx="36850">
                  <c:v>1383.23</c:v>
                </c:pt>
                <c:pt idx="36851">
                  <c:v>1398.81</c:v>
                </c:pt>
                <c:pt idx="36852">
                  <c:v>1426.25</c:v>
                </c:pt>
                <c:pt idx="36853">
                  <c:v>1447.73</c:v>
                </c:pt>
                <c:pt idx="36854">
                  <c:v>1413.49</c:v>
                </c:pt>
                <c:pt idx="36855">
                  <c:v>1357.42</c:v>
                </c:pt>
                <c:pt idx="36856">
                  <c:v>1261.58</c:v>
                </c:pt>
                <c:pt idx="36857">
                  <c:v>1158.24</c:v>
                </c:pt>
                <c:pt idx="36858">
                  <c:v>1227.43</c:v>
                </c:pt>
                <c:pt idx="36859">
                  <c:v>1217.68</c:v>
                </c:pt>
                <c:pt idx="36860">
                  <c:v>1173.83</c:v>
                </c:pt>
                <c:pt idx="36861">
                  <c:v>1126.8399999999999</c:v>
                </c:pt>
                <c:pt idx="36862">
                  <c:v>1055.73</c:v>
                </c:pt>
                <c:pt idx="36863">
                  <c:v>982.8</c:v>
                </c:pt>
                <c:pt idx="36864">
                  <c:v>938.23</c:v>
                </c:pt>
                <c:pt idx="36865">
                  <c:v>905.61</c:v>
                </c:pt>
                <c:pt idx="36866">
                  <c:v>884.93</c:v>
                </c:pt>
                <c:pt idx="36867">
                  <c:v>866.14</c:v>
                </c:pt>
                <c:pt idx="36868">
                  <c:v>866.77</c:v>
                </c:pt>
                <c:pt idx="36869">
                  <c:v>893.21</c:v>
                </c:pt>
                <c:pt idx="36870">
                  <c:v>895.82</c:v>
                </c:pt>
                <c:pt idx="36871">
                  <c:v>1057.19</c:v>
                </c:pt>
                <c:pt idx="36872">
                  <c:v>1203.99</c:v>
                </c:pt>
                <c:pt idx="36873">
                  <c:v>1303.83</c:v>
                </c:pt>
                <c:pt idx="36874">
                  <c:v>1376.22</c:v>
                </c:pt>
                <c:pt idx="36875">
                  <c:v>1391.1</c:v>
                </c:pt>
                <c:pt idx="36876">
                  <c:v>1392.26</c:v>
                </c:pt>
                <c:pt idx="36877">
                  <c:v>1417.61</c:v>
                </c:pt>
                <c:pt idx="36878">
                  <c:v>1417.61</c:v>
                </c:pt>
                <c:pt idx="36879">
                  <c:v>1363.14</c:v>
                </c:pt>
                <c:pt idx="36880">
                  <c:v>1260.3800000000001</c:v>
                </c:pt>
                <c:pt idx="36881">
                  <c:v>1142.21</c:v>
                </c:pt>
                <c:pt idx="36882">
                  <c:v>1207.5899999999999</c:v>
                </c:pt>
                <c:pt idx="36883">
                  <c:v>1177.03</c:v>
                </c:pt>
                <c:pt idx="36884">
                  <c:v>1152.08</c:v>
                </c:pt>
                <c:pt idx="36885">
                  <c:v>1114.6400000000001</c:v>
                </c:pt>
                <c:pt idx="36886">
                  <c:v>1046.3499999999999</c:v>
                </c:pt>
                <c:pt idx="36887">
                  <c:v>990.69</c:v>
                </c:pt>
                <c:pt idx="36888">
                  <c:v>939.71</c:v>
                </c:pt>
                <c:pt idx="36889">
                  <c:v>913.59</c:v>
                </c:pt>
                <c:pt idx="36890">
                  <c:v>891.9</c:v>
                </c:pt>
                <c:pt idx="36891">
                  <c:v>868.82</c:v>
                </c:pt>
                <c:pt idx="36892">
                  <c:v>888.61</c:v>
                </c:pt>
                <c:pt idx="36893">
                  <c:v>910.95</c:v>
                </c:pt>
                <c:pt idx="36894">
                  <c:v>927.52</c:v>
                </c:pt>
                <c:pt idx="36895">
                  <c:v>1095.98</c:v>
                </c:pt>
                <c:pt idx="36896">
                  <c:v>1232.6400000000001</c:v>
                </c:pt>
                <c:pt idx="36897">
                  <c:v>1344.91</c:v>
                </c:pt>
                <c:pt idx="36898">
                  <c:v>1399.92</c:v>
                </c:pt>
                <c:pt idx="36899">
                  <c:v>1371.33</c:v>
                </c:pt>
                <c:pt idx="36900">
                  <c:v>1399.42</c:v>
                </c:pt>
                <c:pt idx="36901">
                  <c:v>1440.85</c:v>
                </c:pt>
                <c:pt idx="36902">
                  <c:v>1419.79</c:v>
                </c:pt>
                <c:pt idx="36903">
                  <c:v>1365.46</c:v>
                </c:pt>
                <c:pt idx="36904">
                  <c:v>1273.8399999999999</c:v>
                </c:pt>
                <c:pt idx="36905">
                  <c:v>1173.26</c:v>
                </c:pt>
                <c:pt idx="36906">
                  <c:v>1232.3599999999999</c:v>
                </c:pt>
                <c:pt idx="36907">
                  <c:v>1193.98</c:v>
                </c:pt>
                <c:pt idx="36908">
                  <c:v>1163.01</c:v>
                </c:pt>
                <c:pt idx="36909">
                  <c:v>1136.8599999999999</c:v>
                </c:pt>
                <c:pt idx="36910">
                  <c:v>1069.75</c:v>
                </c:pt>
                <c:pt idx="36911">
                  <c:v>1003.61</c:v>
                </c:pt>
                <c:pt idx="36912">
                  <c:v>958.5</c:v>
                </c:pt>
                <c:pt idx="36913">
                  <c:v>928.66</c:v>
                </c:pt>
                <c:pt idx="36914">
                  <c:v>905.03</c:v>
                </c:pt>
                <c:pt idx="36915">
                  <c:v>891.63</c:v>
                </c:pt>
                <c:pt idx="36916">
                  <c:v>885.57</c:v>
                </c:pt>
                <c:pt idx="36917">
                  <c:v>912.71</c:v>
                </c:pt>
                <c:pt idx="36918">
                  <c:v>913.25</c:v>
                </c:pt>
                <c:pt idx="36919">
                  <c:v>1077.57</c:v>
                </c:pt>
                <c:pt idx="36920">
                  <c:v>1223.3399999999999</c:v>
                </c:pt>
                <c:pt idx="36921">
                  <c:v>1313.45</c:v>
                </c:pt>
                <c:pt idx="36922">
                  <c:v>1337.22</c:v>
                </c:pt>
                <c:pt idx="36923">
                  <c:v>1361.53</c:v>
                </c:pt>
                <c:pt idx="36924">
                  <c:v>1350.9</c:v>
                </c:pt>
                <c:pt idx="36925">
                  <c:v>1362.89</c:v>
                </c:pt>
                <c:pt idx="36926">
                  <c:v>1328.03</c:v>
                </c:pt>
                <c:pt idx="36927">
                  <c:v>1290.45</c:v>
                </c:pt>
                <c:pt idx="36928">
                  <c:v>1201.75</c:v>
                </c:pt>
                <c:pt idx="36929">
                  <c:v>1112.6600000000001</c:v>
                </c:pt>
                <c:pt idx="36930">
                  <c:v>1179.2</c:v>
                </c:pt>
                <c:pt idx="36931">
                  <c:v>1154.55</c:v>
                </c:pt>
                <c:pt idx="36932">
                  <c:v>1120.1199999999999</c:v>
                </c:pt>
                <c:pt idx="36933">
                  <c:v>1068.03</c:v>
                </c:pt>
                <c:pt idx="36934">
                  <c:v>1013.01</c:v>
                </c:pt>
                <c:pt idx="36935">
                  <c:v>965.12</c:v>
                </c:pt>
                <c:pt idx="36936">
                  <c:v>924.7</c:v>
                </c:pt>
                <c:pt idx="36937">
                  <c:v>903.53</c:v>
                </c:pt>
                <c:pt idx="36938">
                  <c:v>889.52</c:v>
                </c:pt>
                <c:pt idx="36939">
                  <c:v>874.12</c:v>
                </c:pt>
                <c:pt idx="36940">
                  <c:v>864.63</c:v>
                </c:pt>
                <c:pt idx="36941">
                  <c:v>882.22</c:v>
                </c:pt>
                <c:pt idx="36942">
                  <c:v>866.03</c:v>
                </c:pt>
                <c:pt idx="36943">
                  <c:v>969.49</c:v>
                </c:pt>
                <c:pt idx="36944">
                  <c:v>1101.03</c:v>
                </c:pt>
                <c:pt idx="36945">
                  <c:v>1187.5999999999999</c:v>
                </c:pt>
                <c:pt idx="36946">
                  <c:v>1221.81</c:v>
                </c:pt>
                <c:pt idx="36947">
                  <c:v>1226.28</c:v>
                </c:pt>
                <c:pt idx="36948">
                  <c:v>1213.19</c:v>
                </c:pt>
                <c:pt idx="36949">
                  <c:v>1195.25</c:v>
                </c:pt>
                <c:pt idx="36950">
                  <c:v>1173.24</c:v>
                </c:pt>
                <c:pt idx="36951">
                  <c:v>1146.98</c:v>
                </c:pt>
                <c:pt idx="36952">
                  <c:v>1095.99</c:v>
                </c:pt>
                <c:pt idx="36953">
                  <c:v>1062.5</c:v>
                </c:pt>
                <c:pt idx="36954">
                  <c:v>1147.74</c:v>
                </c:pt>
                <c:pt idx="36955">
                  <c:v>1139.0899999999999</c:v>
                </c:pt>
                <c:pt idx="36956">
                  <c:v>1102.97</c:v>
                </c:pt>
                <c:pt idx="36957">
                  <c:v>1062.92</c:v>
                </c:pt>
                <c:pt idx="36958">
                  <c:v>1025.45</c:v>
                </c:pt>
                <c:pt idx="36959">
                  <c:v>984.45</c:v>
                </c:pt>
                <c:pt idx="36960">
                  <c:v>941.07</c:v>
                </c:pt>
                <c:pt idx="36961">
                  <c:v>903.35</c:v>
                </c:pt>
                <c:pt idx="36962">
                  <c:v>883.2</c:v>
                </c:pt>
                <c:pt idx="36963">
                  <c:v>868.69</c:v>
                </c:pt>
                <c:pt idx="36964">
                  <c:v>855.86</c:v>
                </c:pt>
                <c:pt idx="36965">
                  <c:v>849.01</c:v>
                </c:pt>
                <c:pt idx="36966">
                  <c:v>815.11</c:v>
                </c:pt>
                <c:pt idx="36967">
                  <c:v>852.08</c:v>
                </c:pt>
                <c:pt idx="36968">
                  <c:v>913.66</c:v>
                </c:pt>
                <c:pt idx="36969">
                  <c:v>970.19</c:v>
                </c:pt>
                <c:pt idx="36970">
                  <c:v>1024.98</c:v>
                </c:pt>
                <c:pt idx="36971">
                  <c:v>1047.54</c:v>
                </c:pt>
                <c:pt idx="36972">
                  <c:v>1081.8399999999999</c:v>
                </c:pt>
                <c:pt idx="36973">
                  <c:v>1072.06</c:v>
                </c:pt>
                <c:pt idx="36974">
                  <c:v>1065.1099999999999</c:v>
                </c:pt>
                <c:pt idx="36975">
                  <c:v>1056.1600000000001</c:v>
                </c:pt>
                <c:pt idx="36976">
                  <c:v>1036.77</c:v>
                </c:pt>
                <c:pt idx="36977">
                  <c:v>1012.13</c:v>
                </c:pt>
                <c:pt idx="36978">
                  <c:v>1095.69</c:v>
                </c:pt>
                <c:pt idx="36979">
                  <c:v>1106.74</c:v>
                </c:pt>
                <c:pt idx="36980">
                  <c:v>1109.04</c:v>
                </c:pt>
                <c:pt idx="36981">
                  <c:v>1073.44</c:v>
                </c:pt>
                <c:pt idx="36982">
                  <c:v>1018.15</c:v>
                </c:pt>
                <c:pt idx="36983">
                  <c:v>970.29</c:v>
                </c:pt>
                <c:pt idx="36984">
                  <c:v>929.08</c:v>
                </c:pt>
                <c:pt idx="36985">
                  <c:v>905.97</c:v>
                </c:pt>
                <c:pt idx="36986">
                  <c:v>876.19</c:v>
                </c:pt>
                <c:pt idx="36987">
                  <c:v>866.72</c:v>
                </c:pt>
                <c:pt idx="36988">
                  <c:v>873.42</c:v>
                </c:pt>
                <c:pt idx="36989">
                  <c:v>907.58</c:v>
                </c:pt>
                <c:pt idx="36990">
                  <c:v>893.82</c:v>
                </c:pt>
                <c:pt idx="36991">
                  <c:v>1083.19</c:v>
                </c:pt>
                <c:pt idx="36992">
                  <c:v>1239.21</c:v>
                </c:pt>
                <c:pt idx="36993">
                  <c:v>1347.88</c:v>
                </c:pt>
                <c:pt idx="36994">
                  <c:v>1364.96</c:v>
                </c:pt>
                <c:pt idx="36995">
                  <c:v>1383.13</c:v>
                </c:pt>
                <c:pt idx="36996">
                  <c:v>1399.75</c:v>
                </c:pt>
                <c:pt idx="36997">
                  <c:v>1424.23</c:v>
                </c:pt>
                <c:pt idx="36998">
                  <c:v>1404.22</c:v>
                </c:pt>
                <c:pt idx="36999">
                  <c:v>1350.16</c:v>
                </c:pt>
                <c:pt idx="37000">
                  <c:v>1272.28</c:v>
                </c:pt>
                <c:pt idx="37001">
                  <c:v>1168.28</c:v>
                </c:pt>
                <c:pt idx="37002">
                  <c:v>1220.3</c:v>
                </c:pt>
                <c:pt idx="37003">
                  <c:v>1209.7</c:v>
                </c:pt>
                <c:pt idx="37004">
                  <c:v>1169.68</c:v>
                </c:pt>
                <c:pt idx="37005">
                  <c:v>1115.6199999999999</c:v>
                </c:pt>
                <c:pt idx="37006">
                  <c:v>1045.96</c:v>
                </c:pt>
                <c:pt idx="37007">
                  <c:v>983.1</c:v>
                </c:pt>
                <c:pt idx="37008">
                  <c:v>937.93</c:v>
                </c:pt>
                <c:pt idx="37009">
                  <c:v>900.89</c:v>
                </c:pt>
                <c:pt idx="37010">
                  <c:v>860.64</c:v>
                </c:pt>
                <c:pt idx="37011">
                  <c:v>843.16</c:v>
                </c:pt>
                <c:pt idx="37012">
                  <c:v>850.94</c:v>
                </c:pt>
                <c:pt idx="37013">
                  <c:v>883.64</c:v>
                </c:pt>
                <c:pt idx="37014">
                  <c:v>884.79</c:v>
                </c:pt>
                <c:pt idx="37015">
                  <c:v>1056.01</c:v>
                </c:pt>
                <c:pt idx="37016">
                  <c:v>1213.71</c:v>
                </c:pt>
                <c:pt idx="37017">
                  <c:v>1315.85</c:v>
                </c:pt>
                <c:pt idx="37018">
                  <c:v>1344.67</c:v>
                </c:pt>
                <c:pt idx="37019">
                  <c:v>1363.87</c:v>
                </c:pt>
                <c:pt idx="37020">
                  <c:v>1358.65</c:v>
                </c:pt>
                <c:pt idx="37021">
                  <c:v>1393.56</c:v>
                </c:pt>
                <c:pt idx="37022">
                  <c:v>1391.6</c:v>
                </c:pt>
                <c:pt idx="37023">
                  <c:v>1341.93</c:v>
                </c:pt>
                <c:pt idx="37024">
                  <c:v>1241.95</c:v>
                </c:pt>
                <c:pt idx="37025">
                  <c:v>1144.93</c:v>
                </c:pt>
                <c:pt idx="37026">
                  <c:v>1208.93</c:v>
                </c:pt>
                <c:pt idx="37027">
                  <c:v>1202.5999999999999</c:v>
                </c:pt>
                <c:pt idx="37028">
                  <c:v>1159.52</c:v>
                </c:pt>
                <c:pt idx="37029">
                  <c:v>1106.93</c:v>
                </c:pt>
                <c:pt idx="37030">
                  <c:v>1025.8800000000001</c:v>
                </c:pt>
                <c:pt idx="37031">
                  <c:v>963.73</c:v>
                </c:pt>
                <c:pt idx="37032">
                  <c:v>922.1</c:v>
                </c:pt>
                <c:pt idx="37033">
                  <c:v>891.87</c:v>
                </c:pt>
                <c:pt idx="37034">
                  <c:v>863.78</c:v>
                </c:pt>
                <c:pt idx="37035">
                  <c:v>847.58</c:v>
                </c:pt>
                <c:pt idx="37036">
                  <c:v>848.56</c:v>
                </c:pt>
                <c:pt idx="37037">
                  <c:v>897.94</c:v>
                </c:pt>
                <c:pt idx="37038">
                  <c:v>907.04</c:v>
                </c:pt>
                <c:pt idx="37039">
                  <c:v>1071.29</c:v>
                </c:pt>
                <c:pt idx="37040">
                  <c:v>1196.4100000000001</c:v>
                </c:pt>
                <c:pt idx="37041">
                  <c:v>1331.94</c:v>
                </c:pt>
                <c:pt idx="37042">
                  <c:v>1373.68</c:v>
                </c:pt>
                <c:pt idx="37043">
                  <c:v>1353.39</c:v>
                </c:pt>
                <c:pt idx="37044">
                  <c:v>1383.31</c:v>
                </c:pt>
                <c:pt idx="37045">
                  <c:v>1399.32</c:v>
                </c:pt>
                <c:pt idx="37046">
                  <c:v>1346.27</c:v>
                </c:pt>
                <c:pt idx="37047">
                  <c:v>1338.55</c:v>
                </c:pt>
                <c:pt idx="37048">
                  <c:v>1248.96</c:v>
                </c:pt>
                <c:pt idx="37049">
                  <c:v>1145.46</c:v>
                </c:pt>
                <c:pt idx="37050">
                  <c:v>1210.8699999999999</c:v>
                </c:pt>
                <c:pt idx="37051">
                  <c:v>1176.33</c:v>
                </c:pt>
                <c:pt idx="37052">
                  <c:v>1156.1400000000001</c:v>
                </c:pt>
                <c:pt idx="37053">
                  <c:v>1096.22</c:v>
                </c:pt>
                <c:pt idx="37054">
                  <c:v>1039.1300000000001</c:v>
                </c:pt>
                <c:pt idx="37055">
                  <c:v>969.17</c:v>
                </c:pt>
                <c:pt idx="37056">
                  <c:v>925.35</c:v>
                </c:pt>
                <c:pt idx="37057">
                  <c:v>895.69</c:v>
                </c:pt>
                <c:pt idx="37058">
                  <c:v>870.95</c:v>
                </c:pt>
                <c:pt idx="37059">
                  <c:v>850.47</c:v>
                </c:pt>
                <c:pt idx="37060">
                  <c:v>856.24</c:v>
                </c:pt>
                <c:pt idx="37061">
                  <c:v>875.59</c:v>
                </c:pt>
                <c:pt idx="37062">
                  <c:v>884.66</c:v>
                </c:pt>
                <c:pt idx="37063">
                  <c:v>1049.08</c:v>
                </c:pt>
                <c:pt idx="37064">
                  <c:v>1186.6300000000001</c:v>
                </c:pt>
                <c:pt idx="37065">
                  <c:v>1303.78</c:v>
                </c:pt>
                <c:pt idx="37066">
                  <c:v>1348.07</c:v>
                </c:pt>
                <c:pt idx="37067">
                  <c:v>1329.61</c:v>
                </c:pt>
                <c:pt idx="37068">
                  <c:v>1308.71</c:v>
                </c:pt>
                <c:pt idx="37069">
                  <c:v>1319.56</c:v>
                </c:pt>
                <c:pt idx="37070">
                  <c:v>1315.8</c:v>
                </c:pt>
                <c:pt idx="37071">
                  <c:v>1283.2</c:v>
                </c:pt>
                <c:pt idx="37072">
                  <c:v>1215.77</c:v>
                </c:pt>
                <c:pt idx="37073">
                  <c:v>1095.56</c:v>
                </c:pt>
                <c:pt idx="37074">
                  <c:v>1149.96</c:v>
                </c:pt>
                <c:pt idx="37075">
                  <c:v>1124.4000000000001</c:v>
                </c:pt>
                <c:pt idx="37076">
                  <c:v>1112.3599999999999</c:v>
                </c:pt>
                <c:pt idx="37077">
                  <c:v>1048.0999999999999</c:v>
                </c:pt>
                <c:pt idx="37078">
                  <c:v>998.74</c:v>
                </c:pt>
                <c:pt idx="37079">
                  <c:v>947.2</c:v>
                </c:pt>
                <c:pt idx="37080">
                  <c:v>894.34</c:v>
                </c:pt>
                <c:pt idx="37081">
                  <c:v>867.55</c:v>
                </c:pt>
                <c:pt idx="37082">
                  <c:v>850.11</c:v>
                </c:pt>
                <c:pt idx="37083">
                  <c:v>852.69</c:v>
                </c:pt>
                <c:pt idx="37084">
                  <c:v>862.63</c:v>
                </c:pt>
                <c:pt idx="37085">
                  <c:v>892.99</c:v>
                </c:pt>
                <c:pt idx="37086">
                  <c:v>891.3</c:v>
                </c:pt>
                <c:pt idx="37087">
                  <c:v>1070.25</c:v>
                </c:pt>
                <c:pt idx="37088">
                  <c:v>1198.81</c:v>
                </c:pt>
                <c:pt idx="37089">
                  <c:v>1297.4000000000001</c:v>
                </c:pt>
                <c:pt idx="37090">
                  <c:v>1341.84</c:v>
                </c:pt>
                <c:pt idx="37091">
                  <c:v>1355.67</c:v>
                </c:pt>
                <c:pt idx="37092">
                  <c:v>1369.71</c:v>
                </c:pt>
                <c:pt idx="37093">
                  <c:v>1382.8</c:v>
                </c:pt>
                <c:pt idx="37094">
                  <c:v>1380.29</c:v>
                </c:pt>
                <c:pt idx="37095">
                  <c:v>1328.37</c:v>
                </c:pt>
                <c:pt idx="37096">
                  <c:v>1235.1199999999999</c:v>
                </c:pt>
                <c:pt idx="37097">
                  <c:v>1137.08</c:v>
                </c:pt>
                <c:pt idx="37098">
                  <c:v>1193.05</c:v>
                </c:pt>
                <c:pt idx="37099">
                  <c:v>1189.0999999999999</c:v>
                </c:pt>
                <c:pt idx="37100">
                  <c:v>1134.95</c:v>
                </c:pt>
                <c:pt idx="37101">
                  <c:v>1092.99</c:v>
                </c:pt>
                <c:pt idx="37102">
                  <c:v>1037.1099999999999</c:v>
                </c:pt>
                <c:pt idx="37103">
                  <c:v>988.75</c:v>
                </c:pt>
                <c:pt idx="37104">
                  <c:v>943.99</c:v>
                </c:pt>
                <c:pt idx="37105">
                  <c:v>919.64</c:v>
                </c:pt>
                <c:pt idx="37106">
                  <c:v>886.08</c:v>
                </c:pt>
                <c:pt idx="37107">
                  <c:v>853.49</c:v>
                </c:pt>
                <c:pt idx="37108">
                  <c:v>848.45</c:v>
                </c:pt>
                <c:pt idx="37109">
                  <c:v>852.05</c:v>
                </c:pt>
                <c:pt idx="37110">
                  <c:v>836.8</c:v>
                </c:pt>
                <c:pt idx="37111">
                  <c:v>938.47</c:v>
                </c:pt>
                <c:pt idx="37112">
                  <c:v>1045.8699999999999</c:v>
                </c:pt>
                <c:pt idx="37113">
                  <c:v>1132.55</c:v>
                </c:pt>
                <c:pt idx="37114">
                  <c:v>1164.6199999999999</c:v>
                </c:pt>
                <c:pt idx="37115">
                  <c:v>1166.49</c:v>
                </c:pt>
                <c:pt idx="37116">
                  <c:v>1158.01</c:v>
                </c:pt>
                <c:pt idx="37117">
                  <c:v>1151.1199999999999</c:v>
                </c:pt>
                <c:pt idx="37118">
                  <c:v>1140.51</c:v>
                </c:pt>
                <c:pt idx="37119">
                  <c:v>1110.77</c:v>
                </c:pt>
                <c:pt idx="37120">
                  <c:v>1071.54</c:v>
                </c:pt>
                <c:pt idx="37121">
                  <c:v>1026.9100000000001</c:v>
                </c:pt>
                <c:pt idx="37122">
                  <c:v>1108.6099999999999</c:v>
                </c:pt>
                <c:pt idx="37123">
                  <c:v>1111.99</c:v>
                </c:pt>
                <c:pt idx="37124">
                  <c:v>1071.1199999999999</c:v>
                </c:pt>
                <c:pt idx="37125">
                  <c:v>1023</c:v>
                </c:pt>
                <c:pt idx="37126">
                  <c:v>980.81</c:v>
                </c:pt>
                <c:pt idx="37127">
                  <c:v>941.18</c:v>
                </c:pt>
                <c:pt idx="37128">
                  <c:v>894.84</c:v>
                </c:pt>
                <c:pt idx="37129">
                  <c:v>864.26</c:v>
                </c:pt>
                <c:pt idx="37130">
                  <c:v>844.55</c:v>
                </c:pt>
                <c:pt idx="37131">
                  <c:v>826.78</c:v>
                </c:pt>
                <c:pt idx="37132">
                  <c:v>828.98</c:v>
                </c:pt>
                <c:pt idx="37133">
                  <c:v>815.9</c:v>
                </c:pt>
                <c:pt idx="37134">
                  <c:v>773.98</c:v>
                </c:pt>
                <c:pt idx="37135">
                  <c:v>808.9</c:v>
                </c:pt>
                <c:pt idx="37136">
                  <c:v>865.32</c:v>
                </c:pt>
                <c:pt idx="37137">
                  <c:v>900.35</c:v>
                </c:pt>
                <c:pt idx="37138">
                  <c:v>956.76</c:v>
                </c:pt>
                <c:pt idx="37139">
                  <c:v>982.1</c:v>
                </c:pt>
                <c:pt idx="37140">
                  <c:v>995.92</c:v>
                </c:pt>
                <c:pt idx="37141">
                  <c:v>980.17</c:v>
                </c:pt>
                <c:pt idx="37142">
                  <c:v>1014.92</c:v>
                </c:pt>
                <c:pt idx="37143">
                  <c:v>999.49</c:v>
                </c:pt>
                <c:pt idx="37144">
                  <c:v>979.87</c:v>
                </c:pt>
                <c:pt idx="37145">
                  <c:v>951.32</c:v>
                </c:pt>
                <c:pt idx="37146">
                  <c:v>1042.95</c:v>
                </c:pt>
                <c:pt idx="37147">
                  <c:v>1057.3900000000001</c:v>
                </c:pt>
                <c:pt idx="37148">
                  <c:v>1065.94</c:v>
                </c:pt>
                <c:pt idx="37149">
                  <c:v>1042.25</c:v>
                </c:pt>
                <c:pt idx="37150">
                  <c:v>973.51</c:v>
                </c:pt>
                <c:pt idx="37151">
                  <c:v>880.58</c:v>
                </c:pt>
                <c:pt idx="37152">
                  <c:v>889.16</c:v>
                </c:pt>
                <c:pt idx="37153">
                  <c:v>856.7</c:v>
                </c:pt>
                <c:pt idx="37154">
                  <c:v>840.87</c:v>
                </c:pt>
                <c:pt idx="37155">
                  <c:v>855.85</c:v>
                </c:pt>
                <c:pt idx="37156">
                  <c:v>839.34</c:v>
                </c:pt>
                <c:pt idx="37157">
                  <c:v>865.49</c:v>
                </c:pt>
                <c:pt idx="37158">
                  <c:v>871.55</c:v>
                </c:pt>
                <c:pt idx="37159">
                  <c:v>1039.6099999999999</c:v>
                </c:pt>
                <c:pt idx="37160">
                  <c:v>1181.79</c:v>
                </c:pt>
                <c:pt idx="37161">
                  <c:v>1267.55</c:v>
                </c:pt>
                <c:pt idx="37162">
                  <c:v>1329.78</c:v>
                </c:pt>
                <c:pt idx="37163">
                  <c:v>1340.19</c:v>
                </c:pt>
                <c:pt idx="37164">
                  <c:v>1334.96</c:v>
                </c:pt>
                <c:pt idx="37165">
                  <c:v>1358.42</c:v>
                </c:pt>
                <c:pt idx="37166">
                  <c:v>1346.95</c:v>
                </c:pt>
                <c:pt idx="37167">
                  <c:v>1308.8699999999999</c:v>
                </c:pt>
                <c:pt idx="37168">
                  <c:v>1229.21</c:v>
                </c:pt>
                <c:pt idx="37169">
                  <c:v>1129.94</c:v>
                </c:pt>
                <c:pt idx="37170">
                  <c:v>1172.97</c:v>
                </c:pt>
                <c:pt idx="37171">
                  <c:v>1147.68</c:v>
                </c:pt>
                <c:pt idx="37172">
                  <c:v>1114.72</c:v>
                </c:pt>
                <c:pt idx="37173">
                  <c:v>1067.83</c:v>
                </c:pt>
                <c:pt idx="37174">
                  <c:v>1001.62</c:v>
                </c:pt>
                <c:pt idx="37175">
                  <c:v>945.82</c:v>
                </c:pt>
                <c:pt idx="37176">
                  <c:v>913.19</c:v>
                </c:pt>
                <c:pt idx="37177">
                  <c:v>886.37</c:v>
                </c:pt>
                <c:pt idx="37178">
                  <c:v>854.28</c:v>
                </c:pt>
                <c:pt idx="37179">
                  <c:v>844.95</c:v>
                </c:pt>
                <c:pt idx="37180">
                  <c:v>850.8</c:v>
                </c:pt>
                <c:pt idx="37181">
                  <c:v>886.11</c:v>
                </c:pt>
                <c:pt idx="37182">
                  <c:v>894.17</c:v>
                </c:pt>
                <c:pt idx="37183">
                  <c:v>1051.9000000000001</c:v>
                </c:pt>
                <c:pt idx="37184">
                  <c:v>1179.5</c:v>
                </c:pt>
                <c:pt idx="37185">
                  <c:v>1282.23</c:v>
                </c:pt>
                <c:pt idx="37186">
                  <c:v>1335.53</c:v>
                </c:pt>
                <c:pt idx="37187">
                  <c:v>1333.39</c:v>
                </c:pt>
                <c:pt idx="37188">
                  <c:v>1325.19</c:v>
                </c:pt>
                <c:pt idx="37189">
                  <c:v>1346.12</c:v>
                </c:pt>
                <c:pt idx="37190">
                  <c:v>1336.85</c:v>
                </c:pt>
                <c:pt idx="37191">
                  <c:v>1294.3900000000001</c:v>
                </c:pt>
                <c:pt idx="37192">
                  <c:v>1224.77</c:v>
                </c:pt>
                <c:pt idx="37193">
                  <c:v>1108.05</c:v>
                </c:pt>
                <c:pt idx="37194">
                  <c:v>1155.2</c:v>
                </c:pt>
                <c:pt idx="37195">
                  <c:v>1145.27</c:v>
                </c:pt>
                <c:pt idx="37196">
                  <c:v>1101.77</c:v>
                </c:pt>
                <c:pt idx="37197">
                  <c:v>1063.1500000000001</c:v>
                </c:pt>
                <c:pt idx="37198">
                  <c:v>1004</c:v>
                </c:pt>
                <c:pt idx="37199">
                  <c:v>947.79</c:v>
                </c:pt>
                <c:pt idx="37200">
                  <c:v>890.75</c:v>
                </c:pt>
                <c:pt idx="37201">
                  <c:v>866.66</c:v>
                </c:pt>
                <c:pt idx="37202">
                  <c:v>847.21</c:v>
                </c:pt>
                <c:pt idx="37203">
                  <c:v>823.25</c:v>
                </c:pt>
                <c:pt idx="37204">
                  <c:v>829.7</c:v>
                </c:pt>
                <c:pt idx="37205">
                  <c:v>864</c:v>
                </c:pt>
                <c:pt idx="37206">
                  <c:v>865.99</c:v>
                </c:pt>
                <c:pt idx="37207">
                  <c:v>1022.11</c:v>
                </c:pt>
                <c:pt idx="37208">
                  <c:v>1166.58</c:v>
                </c:pt>
                <c:pt idx="37209">
                  <c:v>1268.6600000000001</c:v>
                </c:pt>
                <c:pt idx="37210">
                  <c:v>1307.32</c:v>
                </c:pt>
                <c:pt idx="37211">
                  <c:v>1301.17</c:v>
                </c:pt>
                <c:pt idx="37212">
                  <c:v>1321.66</c:v>
                </c:pt>
                <c:pt idx="37213">
                  <c:v>1336.79</c:v>
                </c:pt>
                <c:pt idx="37214">
                  <c:v>1319.68</c:v>
                </c:pt>
                <c:pt idx="37215">
                  <c:v>1255.98</c:v>
                </c:pt>
                <c:pt idx="37216">
                  <c:v>1188.43</c:v>
                </c:pt>
                <c:pt idx="37217">
                  <c:v>1096.81</c:v>
                </c:pt>
                <c:pt idx="37218">
                  <c:v>1170.54</c:v>
                </c:pt>
                <c:pt idx="37219">
                  <c:v>1157.8699999999999</c:v>
                </c:pt>
                <c:pt idx="37220">
                  <c:v>1107.07</c:v>
                </c:pt>
                <c:pt idx="37221">
                  <c:v>1061.73</c:v>
                </c:pt>
                <c:pt idx="37222">
                  <c:v>999.14</c:v>
                </c:pt>
                <c:pt idx="37223">
                  <c:v>943.09</c:v>
                </c:pt>
                <c:pt idx="37224">
                  <c:v>902.1</c:v>
                </c:pt>
                <c:pt idx="37225">
                  <c:v>870.77</c:v>
                </c:pt>
                <c:pt idx="37226">
                  <c:v>852.93</c:v>
                </c:pt>
                <c:pt idx="37227">
                  <c:v>843.24</c:v>
                </c:pt>
                <c:pt idx="37228">
                  <c:v>856.28</c:v>
                </c:pt>
                <c:pt idx="37229">
                  <c:v>892.15</c:v>
                </c:pt>
                <c:pt idx="37230">
                  <c:v>897.44</c:v>
                </c:pt>
                <c:pt idx="37231">
                  <c:v>1062.81</c:v>
                </c:pt>
                <c:pt idx="37232">
                  <c:v>1190.0899999999999</c:v>
                </c:pt>
                <c:pt idx="37233">
                  <c:v>1276.42</c:v>
                </c:pt>
                <c:pt idx="37234">
                  <c:v>1328.68</c:v>
                </c:pt>
                <c:pt idx="37235">
                  <c:v>1335.93</c:v>
                </c:pt>
                <c:pt idx="37236">
                  <c:v>1369.84</c:v>
                </c:pt>
                <c:pt idx="37237">
                  <c:v>1358.79</c:v>
                </c:pt>
                <c:pt idx="37238">
                  <c:v>1369.61</c:v>
                </c:pt>
                <c:pt idx="37239">
                  <c:v>1337.69</c:v>
                </c:pt>
                <c:pt idx="37240">
                  <c:v>1248.32</c:v>
                </c:pt>
                <c:pt idx="37241">
                  <c:v>1131.8499999999999</c:v>
                </c:pt>
                <c:pt idx="37242">
                  <c:v>1216.96</c:v>
                </c:pt>
                <c:pt idx="37243">
                  <c:v>1193.24</c:v>
                </c:pt>
                <c:pt idx="37244">
                  <c:v>1172.6500000000001</c:v>
                </c:pt>
                <c:pt idx="37245">
                  <c:v>1124.0899999999999</c:v>
                </c:pt>
                <c:pt idx="37246">
                  <c:v>1040.42</c:v>
                </c:pt>
                <c:pt idx="37247">
                  <c:v>996.11</c:v>
                </c:pt>
                <c:pt idx="37248">
                  <c:v>948.65</c:v>
                </c:pt>
                <c:pt idx="37249">
                  <c:v>918.09</c:v>
                </c:pt>
                <c:pt idx="37250">
                  <c:v>894.06</c:v>
                </c:pt>
                <c:pt idx="37251">
                  <c:v>886.41</c:v>
                </c:pt>
                <c:pt idx="37252">
                  <c:v>887.45</c:v>
                </c:pt>
                <c:pt idx="37253">
                  <c:v>905.76</c:v>
                </c:pt>
                <c:pt idx="37254">
                  <c:v>911.73</c:v>
                </c:pt>
                <c:pt idx="37255">
                  <c:v>1063.06</c:v>
                </c:pt>
                <c:pt idx="37256">
                  <c:v>1204.8599999999999</c:v>
                </c:pt>
                <c:pt idx="37257">
                  <c:v>1313.95</c:v>
                </c:pt>
                <c:pt idx="37258">
                  <c:v>1358.49</c:v>
                </c:pt>
                <c:pt idx="37259">
                  <c:v>1344.57</c:v>
                </c:pt>
                <c:pt idx="37260">
                  <c:v>1357.86</c:v>
                </c:pt>
                <c:pt idx="37261">
                  <c:v>1359.17</c:v>
                </c:pt>
                <c:pt idx="37262">
                  <c:v>1354.31</c:v>
                </c:pt>
                <c:pt idx="37263">
                  <c:v>1315.29</c:v>
                </c:pt>
                <c:pt idx="37264">
                  <c:v>1234.5999999999999</c:v>
                </c:pt>
                <c:pt idx="37265">
                  <c:v>1145.6600000000001</c:v>
                </c:pt>
                <c:pt idx="37266">
                  <c:v>1206.08</c:v>
                </c:pt>
                <c:pt idx="37267">
                  <c:v>1181.24</c:v>
                </c:pt>
                <c:pt idx="37268">
                  <c:v>1135.46</c:v>
                </c:pt>
                <c:pt idx="37269">
                  <c:v>1096.99</c:v>
                </c:pt>
                <c:pt idx="37270">
                  <c:v>1043.4100000000001</c:v>
                </c:pt>
                <c:pt idx="37271">
                  <c:v>989.67</c:v>
                </c:pt>
                <c:pt idx="37272">
                  <c:v>944.54</c:v>
                </c:pt>
                <c:pt idx="37273">
                  <c:v>917.34</c:v>
                </c:pt>
                <c:pt idx="37274">
                  <c:v>894.42</c:v>
                </c:pt>
                <c:pt idx="37275">
                  <c:v>874.17</c:v>
                </c:pt>
                <c:pt idx="37276">
                  <c:v>871.7</c:v>
                </c:pt>
                <c:pt idx="37277">
                  <c:v>857.54</c:v>
                </c:pt>
                <c:pt idx="37278">
                  <c:v>856.67</c:v>
                </c:pt>
                <c:pt idx="37279">
                  <c:v>961.64</c:v>
                </c:pt>
                <c:pt idx="37280">
                  <c:v>1071.58</c:v>
                </c:pt>
                <c:pt idx="37281">
                  <c:v>1136.46</c:v>
                </c:pt>
                <c:pt idx="37282">
                  <c:v>1180.1400000000001</c:v>
                </c:pt>
                <c:pt idx="37283">
                  <c:v>1167.74</c:v>
                </c:pt>
                <c:pt idx="37284">
                  <c:v>1160.6600000000001</c:v>
                </c:pt>
                <c:pt idx="37285">
                  <c:v>1159.52</c:v>
                </c:pt>
                <c:pt idx="37286">
                  <c:v>1138.32</c:v>
                </c:pt>
                <c:pt idx="37287">
                  <c:v>1121.19</c:v>
                </c:pt>
                <c:pt idx="37288">
                  <c:v>1081.17</c:v>
                </c:pt>
                <c:pt idx="37289">
                  <c:v>1042.7</c:v>
                </c:pt>
                <c:pt idx="37290">
                  <c:v>1135.18</c:v>
                </c:pt>
                <c:pt idx="37291">
                  <c:v>1123.27</c:v>
                </c:pt>
                <c:pt idx="37292">
                  <c:v>1118.47</c:v>
                </c:pt>
                <c:pt idx="37293">
                  <c:v>1076.47</c:v>
                </c:pt>
                <c:pt idx="37294">
                  <c:v>1031.1500000000001</c:v>
                </c:pt>
                <c:pt idx="37295">
                  <c:v>979.93</c:v>
                </c:pt>
                <c:pt idx="37296">
                  <c:v>936.8</c:v>
                </c:pt>
                <c:pt idx="37297">
                  <c:v>899.61</c:v>
                </c:pt>
                <c:pt idx="37298">
                  <c:v>872.49</c:v>
                </c:pt>
                <c:pt idx="37299">
                  <c:v>847.63</c:v>
                </c:pt>
                <c:pt idx="37300">
                  <c:v>837.2</c:v>
                </c:pt>
                <c:pt idx="37301">
                  <c:v>829.94</c:v>
                </c:pt>
                <c:pt idx="37302">
                  <c:v>801.23</c:v>
                </c:pt>
                <c:pt idx="37303">
                  <c:v>853.73</c:v>
                </c:pt>
                <c:pt idx="37304">
                  <c:v>891.66</c:v>
                </c:pt>
                <c:pt idx="37305">
                  <c:v>934.85</c:v>
                </c:pt>
                <c:pt idx="37306">
                  <c:v>1004.13</c:v>
                </c:pt>
                <c:pt idx="37307">
                  <c:v>1033.5</c:v>
                </c:pt>
                <c:pt idx="37308">
                  <c:v>1045.56</c:v>
                </c:pt>
                <c:pt idx="37309">
                  <c:v>1045.48</c:v>
                </c:pt>
                <c:pt idx="37310">
                  <c:v>1029.44</c:v>
                </c:pt>
                <c:pt idx="37311">
                  <c:v>1012.3</c:v>
                </c:pt>
                <c:pt idx="37312">
                  <c:v>997.41</c:v>
                </c:pt>
                <c:pt idx="37313">
                  <c:v>984.51</c:v>
                </c:pt>
                <c:pt idx="37314">
                  <c:v>1087.94</c:v>
                </c:pt>
                <c:pt idx="37315">
                  <c:v>1088.6199999999999</c:v>
                </c:pt>
                <c:pt idx="37316">
                  <c:v>1085.01</c:v>
                </c:pt>
                <c:pt idx="37317">
                  <c:v>1059.44</c:v>
                </c:pt>
                <c:pt idx="37318">
                  <c:v>1000.64</c:v>
                </c:pt>
                <c:pt idx="37319">
                  <c:v>953</c:v>
                </c:pt>
                <c:pt idx="37320">
                  <c:v>927.11</c:v>
                </c:pt>
                <c:pt idx="37321">
                  <c:v>893.56</c:v>
                </c:pt>
                <c:pt idx="37322">
                  <c:v>880.38</c:v>
                </c:pt>
                <c:pt idx="37323">
                  <c:v>878.41</c:v>
                </c:pt>
                <c:pt idx="37324">
                  <c:v>875.05</c:v>
                </c:pt>
                <c:pt idx="37325">
                  <c:v>928.94</c:v>
                </c:pt>
                <c:pt idx="37326">
                  <c:v>938.72</c:v>
                </c:pt>
                <c:pt idx="37327">
                  <c:v>1107.3699999999999</c:v>
                </c:pt>
                <c:pt idx="37328">
                  <c:v>1227.46</c:v>
                </c:pt>
                <c:pt idx="37329">
                  <c:v>1314.51</c:v>
                </c:pt>
                <c:pt idx="37330">
                  <c:v>1357.82</c:v>
                </c:pt>
                <c:pt idx="37331">
                  <c:v>1375.05</c:v>
                </c:pt>
                <c:pt idx="37332">
                  <c:v>1363.18</c:v>
                </c:pt>
                <c:pt idx="37333">
                  <c:v>1393.75</c:v>
                </c:pt>
                <c:pt idx="37334">
                  <c:v>1387.8</c:v>
                </c:pt>
                <c:pt idx="37335">
                  <c:v>1355.82</c:v>
                </c:pt>
                <c:pt idx="37336">
                  <c:v>1250.02</c:v>
                </c:pt>
                <c:pt idx="37337">
                  <c:v>1168.01</c:v>
                </c:pt>
                <c:pt idx="37338">
                  <c:v>1239.74</c:v>
                </c:pt>
                <c:pt idx="37339">
                  <c:v>1223.8</c:v>
                </c:pt>
                <c:pt idx="37340">
                  <c:v>1198.1099999999999</c:v>
                </c:pt>
                <c:pt idx="37341">
                  <c:v>1160.5899999999999</c:v>
                </c:pt>
                <c:pt idx="37342">
                  <c:v>1092.1500000000001</c:v>
                </c:pt>
                <c:pt idx="37343">
                  <c:v>1024.47</c:v>
                </c:pt>
                <c:pt idx="37344">
                  <c:v>963.61</c:v>
                </c:pt>
                <c:pt idx="37345">
                  <c:v>948</c:v>
                </c:pt>
                <c:pt idx="37346">
                  <c:v>916.33</c:v>
                </c:pt>
                <c:pt idx="37347">
                  <c:v>901.16</c:v>
                </c:pt>
                <c:pt idx="37348">
                  <c:v>895.16</c:v>
                </c:pt>
                <c:pt idx="37349">
                  <c:v>909.82</c:v>
                </c:pt>
                <c:pt idx="37350">
                  <c:v>945.46</c:v>
                </c:pt>
                <c:pt idx="37351">
                  <c:v>1090.1500000000001</c:v>
                </c:pt>
                <c:pt idx="37352">
                  <c:v>1224.45</c:v>
                </c:pt>
                <c:pt idx="37353">
                  <c:v>1302.4000000000001</c:v>
                </c:pt>
                <c:pt idx="37354">
                  <c:v>1358.39</c:v>
                </c:pt>
                <c:pt idx="37355">
                  <c:v>1366.98</c:v>
                </c:pt>
                <c:pt idx="37356">
                  <c:v>1355.64</c:v>
                </c:pt>
                <c:pt idx="37357">
                  <c:v>1391.82</c:v>
                </c:pt>
                <c:pt idx="37358">
                  <c:v>1393.2</c:v>
                </c:pt>
                <c:pt idx="37359">
                  <c:v>1345.21</c:v>
                </c:pt>
                <c:pt idx="37360">
                  <c:v>1258.4000000000001</c:v>
                </c:pt>
                <c:pt idx="37361">
                  <c:v>1164.58</c:v>
                </c:pt>
                <c:pt idx="37362">
                  <c:v>1240.31</c:v>
                </c:pt>
                <c:pt idx="37363">
                  <c:v>1221.25</c:v>
                </c:pt>
                <c:pt idx="37364">
                  <c:v>1187.5899999999999</c:v>
                </c:pt>
                <c:pt idx="37365">
                  <c:v>1145.46</c:v>
                </c:pt>
                <c:pt idx="37366">
                  <c:v>1083.25</c:v>
                </c:pt>
                <c:pt idx="37367">
                  <c:v>1017.85</c:v>
                </c:pt>
                <c:pt idx="37368">
                  <c:v>980.42</c:v>
                </c:pt>
                <c:pt idx="37369">
                  <c:v>943.17</c:v>
                </c:pt>
                <c:pt idx="37370">
                  <c:v>916.18</c:v>
                </c:pt>
                <c:pt idx="37371">
                  <c:v>905.95</c:v>
                </c:pt>
                <c:pt idx="37372">
                  <c:v>903.2</c:v>
                </c:pt>
                <c:pt idx="37373">
                  <c:v>913.48</c:v>
                </c:pt>
                <c:pt idx="37374">
                  <c:v>934.16</c:v>
                </c:pt>
                <c:pt idx="37375">
                  <c:v>1089.95</c:v>
                </c:pt>
                <c:pt idx="37376">
                  <c:v>1215.83</c:v>
                </c:pt>
                <c:pt idx="37377">
                  <c:v>1309.02</c:v>
                </c:pt>
                <c:pt idx="37378">
                  <c:v>1363.52</c:v>
                </c:pt>
                <c:pt idx="37379">
                  <c:v>1360.74</c:v>
                </c:pt>
                <c:pt idx="37380">
                  <c:v>1374.49</c:v>
                </c:pt>
                <c:pt idx="37381">
                  <c:v>1421.67</c:v>
                </c:pt>
                <c:pt idx="37382">
                  <c:v>1401.74</c:v>
                </c:pt>
                <c:pt idx="37383">
                  <c:v>1341.5</c:v>
                </c:pt>
                <c:pt idx="37384">
                  <c:v>1254</c:v>
                </c:pt>
                <c:pt idx="37385">
                  <c:v>1158.8800000000001</c:v>
                </c:pt>
                <c:pt idx="37386">
                  <c:v>1215.76</c:v>
                </c:pt>
                <c:pt idx="37387">
                  <c:v>1192.45</c:v>
                </c:pt>
                <c:pt idx="37388">
                  <c:v>1155.7</c:v>
                </c:pt>
                <c:pt idx="37389">
                  <c:v>1116.3399999999999</c:v>
                </c:pt>
                <c:pt idx="37390">
                  <c:v>1065.28</c:v>
                </c:pt>
                <c:pt idx="37391">
                  <c:v>1000.45</c:v>
                </c:pt>
                <c:pt idx="37392">
                  <c:v>961.26</c:v>
                </c:pt>
                <c:pt idx="37393">
                  <c:v>936.33</c:v>
                </c:pt>
                <c:pt idx="37394">
                  <c:v>926.66</c:v>
                </c:pt>
                <c:pt idx="37395">
                  <c:v>905.66</c:v>
                </c:pt>
                <c:pt idx="37396">
                  <c:v>906.26</c:v>
                </c:pt>
                <c:pt idx="37397">
                  <c:v>936.41</c:v>
                </c:pt>
                <c:pt idx="37398">
                  <c:v>935.12</c:v>
                </c:pt>
                <c:pt idx="37399">
                  <c:v>1100.43</c:v>
                </c:pt>
                <c:pt idx="37400">
                  <c:v>1244.01</c:v>
                </c:pt>
                <c:pt idx="37401">
                  <c:v>1313.37</c:v>
                </c:pt>
                <c:pt idx="37402">
                  <c:v>1303.3800000000001</c:v>
                </c:pt>
                <c:pt idx="37403">
                  <c:v>1148.23</c:v>
                </c:pt>
                <c:pt idx="37404">
                  <c:v>1143.82</c:v>
                </c:pt>
                <c:pt idx="37405">
                  <c:v>1155.5999999999999</c:v>
                </c:pt>
                <c:pt idx="37406">
                  <c:v>1202.3900000000001</c:v>
                </c:pt>
                <c:pt idx="37407">
                  <c:v>1310.46</c:v>
                </c:pt>
                <c:pt idx="37408">
                  <c:v>1225.32</c:v>
                </c:pt>
                <c:pt idx="37409">
                  <c:v>1159.0899999999999</c:v>
                </c:pt>
                <c:pt idx="37410">
                  <c:v>1216.3900000000001</c:v>
                </c:pt>
                <c:pt idx="37411">
                  <c:v>1193.17</c:v>
                </c:pt>
                <c:pt idx="37412">
                  <c:v>1158.77</c:v>
                </c:pt>
                <c:pt idx="37413">
                  <c:v>1121.25</c:v>
                </c:pt>
                <c:pt idx="37414">
                  <c:v>1069.81</c:v>
                </c:pt>
                <c:pt idx="37415">
                  <c:v>1008.24</c:v>
                </c:pt>
                <c:pt idx="37416">
                  <c:v>975.62</c:v>
                </c:pt>
                <c:pt idx="37417">
                  <c:v>936.66</c:v>
                </c:pt>
                <c:pt idx="37418">
                  <c:v>909.14</c:v>
                </c:pt>
                <c:pt idx="37419">
                  <c:v>898.62</c:v>
                </c:pt>
                <c:pt idx="37420">
                  <c:v>900.55</c:v>
                </c:pt>
                <c:pt idx="37421">
                  <c:v>931.95</c:v>
                </c:pt>
                <c:pt idx="37422">
                  <c:v>951.68</c:v>
                </c:pt>
                <c:pt idx="37423">
                  <c:v>1111.97</c:v>
                </c:pt>
                <c:pt idx="37424">
                  <c:v>1238.9000000000001</c:v>
                </c:pt>
                <c:pt idx="37425">
                  <c:v>1302.18</c:v>
                </c:pt>
                <c:pt idx="37426">
                  <c:v>1251.4000000000001</c:v>
                </c:pt>
                <c:pt idx="37427">
                  <c:v>1091.78</c:v>
                </c:pt>
                <c:pt idx="37428">
                  <c:v>1084.74</c:v>
                </c:pt>
                <c:pt idx="37429">
                  <c:v>1097.76</c:v>
                </c:pt>
                <c:pt idx="37430">
                  <c:v>1172.22</c:v>
                </c:pt>
                <c:pt idx="37431">
                  <c:v>1281.94</c:v>
                </c:pt>
                <c:pt idx="37432">
                  <c:v>1186.04</c:v>
                </c:pt>
                <c:pt idx="37433">
                  <c:v>1143.4100000000001</c:v>
                </c:pt>
                <c:pt idx="37434">
                  <c:v>1195.96</c:v>
                </c:pt>
                <c:pt idx="37435">
                  <c:v>1179.57</c:v>
                </c:pt>
                <c:pt idx="37436">
                  <c:v>1142.3599999999999</c:v>
                </c:pt>
                <c:pt idx="37437">
                  <c:v>1096.24</c:v>
                </c:pt>
                <c:pt idx="37438">
                  <c:v>1063.28</c:v>
                </c:pt>
                <c:pt idx="37439">
                  <c:v>1016.57</c:v>
                </c:pt>
                <c:pt idx="37440">
                  <c:v>962.14</c:v>
                </c:pt>
                <c:pt idx="37441">
                  <c:v>934.66</c:v>
                </c:pt>
                <c:pt idx="37442">
                  <c:v>915.79</c:v>
                </c:pt>
                <c:pt idx="37443">
                  <c:v>904.08</c:v>
                </c:pt>
                <c:pt idx="37444">
                  <c:v>894.59</c:v>
                </c:pt>
                <c:pt idx="37445">
                  <c:v>907.46</c:v>
                </c:pt>
                <c:pt idx="37446">
                  <c:v>897.54</c:v>
                </c:pt>
                <c:pt idx="37447">
                  <c:v>994.55</c:v>
                </c:pt>
                <c:pt idx="37448">
                  <c:v>1089.53</c:v>
                </c:pt>
                <c:pt idx="37449">
                  <c:v>1162.73</c:v>
                </c:pt>
                <c:pt idx="37450">
                  <c:v>1136.01</c:v>
                </c:pt>
                <c:pt idx="37451">
                  <c:v>1019.55</c:v>
                </c:pt>
                <c:pt idx="37452">
                  <c:v>1005.68</c:v>
                </c:pt>
                <c:pt idx="37453">
                  <c:v>1008.91</c:v>
                </c:pt>
                <c:pt idx="37454">
                  <c:v>1036.48</c:v>
                </c:pt>
                <c:pt idx="37455">
                  <c:v>1080.46</c:v>
                </c:pt>
                <c:pt idx="37456">
                  <c:v>1048.78</c:v>
                </c:pt>
                <c:pt idx="37457">
                  <c:v>1027.42</c:v>
                </c:pt>
                <c:pt idx="37458">
                  <c:v>1096.6099999999999</c:v>
                </c:pt>
                <c:pt idx="37459">
                  <c:v>1100.52</c:v>
                </c:pt>
                <c:pt idx="37460">
                  <c:v>1069.95</c:v>
                </c:pt>
                <c:pt idx="37461">
                  <c:v>1023.04</c:v>
                </c:pt>
                <c:pt idx="37462">
                  <c:v>985.61</c:v>
                </c:pt>
                <c:pt idx="37463">
                  <c:v>949.16</c:v>
                </c:pt>
                <c:pt idx="37464">
                  <c:v>899.37</c:v>
                </c:pt>
                <c:pt idx="37465">
                  <c:v>888.31</c:v>
                </c:pt>
                <c:pt idx="37466">
                  <c:v>863.82</c:v>
                </c:pt>
                <c:pt idx="37467">
                  <c:v>846.39</c:v>
                </c:pt>
                <c:pt idx="37468">
                  <c:v>835.88</c:v>
                </c:pt>
                <c:pt idx="37469">
                  <c:v>829.6</c:v>
                </c:pt>
                <c:pt idx="37470">
                  <c:v>798.3</c:v>
                </c:pt>
                <c:pt idx="37471">
                  <c:v>832.56</c:v>
                </c:pt>
                <c:pt idx="37472">
                  <c:v>867.95</c:v>
                </c:pt>
                <c:pt idx="37473">
                  <c:v>913.46</c:v>
                </c:pt>
                <c:pt idx="37474">
                  <c:v>930.21</c:v>
                </c:pt>
                <c:pt idx="37475">
                  <c:v>905.94</c:v>
                </c:pt>
                <c:pt idx="37476">
                  <c:v>917.26</c:v>
                </c:pt>
                <c:pt idx="37477">
                  <c:v>931.43</c:v>
                </c:pt>
                <c:pt idx="37478">
                  <c:v>952.45</c:v>
                </c:pt>
                <c:pt idx="37479">
                  <c:v>976.92</c:v>
                </c:pt>
                <c:pt idx="37480">
                  <c:v>974.38</c:v>
                </c:pt>
                <c:pt idx="37481">
                  <c:v>967.52</c:v>
                </c:pt>
                <c:pt idx="37482">
                  <c:v>1058.33</c:v>
                </c:pt>
                <c:pt idx="37483">
                  <c:v>1075.81</c:v>
                </c:pt>
                <c:pt idx="37484">
                  <c:v>1056.5999999999999</c:v>
                </c:pt>
                <c:pt idx="37485">
                  <c:v>1031.76</c:v>
                </c:pt>
                <c:pt idx="37486">
                  <c:v>997.02</c:v>
                </c:pt>
                <c:pt idx="37487">
                  <c:v>941.86</c:v>
                </c:pt>
                <c:pt idx="37488">
                  <c:v>910.51</c:v>
                </c:pt>
                <c:pt idx="37489">
                  <c:v>872.84</c:v>
                </c:pt>
                <c:pt idx="37490">
                  <c:v>851.28</c:v>
                </c:pt>
                <c:pt idx="37491">
                  <c:v>839.82</c:v>
                </c:pt>
                <c:pt idx="37492">
                  <c:v>838.49</c:v>
                </c:pt>
                <c:pt idx="37493">
                  <c:v>881.65</c:v>
                </c:pt>
                <c:pt idx="37494">
                  <c:v>907.65</c:v>
                </c:pt>
                <c:pt idx="37495">
                  <c:v>1074.58</c:v>
                </c:pt>
                <c:pt idx="37496">
                  <c:v>1212.99</c:v>
                </c:pt>
                <c:pt idx="37497">
                  <c:v>1253.95</c:v>
                </c:pt>
                <c:pt idx="37498">
                  <c:v>1266.5</c:v>
                </c:pt>
                <c:pt idx="37499">
                  <c:v>1082.3399999999999</c:v>
                </c:pt>
                <c:pt idx="37500">
                  <c:v>1061.73</c:v>
                </c:pt>
                <c:pt idx="37501">
                  <c:v>1069.32</c:v>
                </c:pt>
                <c:pt idx="37502">
                  <c:v>1175.8399999999999</c:v>
                </c:pt>
                <c:pt idx="37503">
                  <c:v>1283.3800000000001</c:v>
                </c:pt>
                <c:pt idx="37504">
                  <c:v>1207.71</c:v>
                </c:pt>
                <c:pt idx="37505">
                  <c:v>1124.29</c:v>
                </c:pt>
                <c:pt idx="37506">
                  <c:v>1204.79</c:v>
                </c:pt>
                <c:pt idx="37507">
                  <c:v>1182.6300000000001</c:v>
                </c:pt>
                <c:pt idx="37508">
                  <c:v>1157.74</c:v>
                </c:pt>
                <c:pt idx="37509">
                  <c:v>1113.77</c:v>
                </c:pt>
                <c:pt idx="37510">
                  <c:v>1048.3900000000001</c:v>
                </c:pt>
                <c:pt idx="37511">
                  <c:v>994.25</c:v>
                </c:pt>
                <c:pt idx="37512">
                  <c:v>951.75</c:v>
                </c:pt>
                <c:pt idx="37513">
                  <c:v>910.93</c:v>
                </c:pt>
                <c:pt idx="37514">
                  <c:v>888.79</c:v>
                </c:pt>
                <c:pt idx="37515">
                  <c:v>871.58</c:v>
                </c:pt>
                <c:pt idx="37516">
                  <c:v>869.84</c:v>
                </c:pt>
                <c:pt idx="37517">
                  <c:v>871.8</c:v>
                </c:pt>
                <c:pt idx="37518">
                  <c:v>906.06</c:v>
                </c:pt>
                <c:pt idx="37519">
                  <c:v>1060.33</c:v>
                </c:pt>
                <c:pt idx="37520">
                  <c:v>1174.51</c:v>
                </c:pt>
                <c:pt idx="37521">
                  <c:v>1229.31</c:v>
                </c:pt>
                <c:pt idx="37522">
                  <c:v>1208.74</c:v>
                </c:pt>
                <c:pt idx="37523">
                  <c:v>1081.6099999999999</c:v>
                </c:pt>
                <c:pt idx="37524">
                  <c:v>1049.0999999999999</c:v>
                </c:pt>
                <c:pt idx="37525">
                  <c:v>1084.1500000000001</c:v>
                </c:pt>
                <c:pt idx="37526">
                  <c:v>1134.8699999999999</c:v>
                </c:pt>
                <c:pt idx="37527">
                  <c:v>1210.43</c:v>
                </c:pt>
                <c:pt idx="37528">
                  <c:v>1166.04</c:v>
                </c:pt>
                <c:pt idx="37529">
                  <c:v>1106.75</c:v>
                </c:pt>
                <c:pt idx="37530">
                  <c:v>1173.5999999999999</c:v>
                </c:pt>
                <c:pt idx="37531">
                  <c:v>1175.47</c:v>
                </c:pt>
                <c:pt idx="37532">
                  <c:v>1158</c:v>
                </c:pt>
                <c:pt idx="37533">
                  <c:v>1111.24</c:v>
                </c:pt>
                <c:pt idx="37534">
                  <c:v>1033.74</c:v>
                </c:pt>
                <c:pt idx="37535">
                  <c:v>976.52</c:v>
                </c:pt>
                <c:pt idx="37536">
                  <c:v>930.9</c:v>
                </c:pt>
                <c:pt idx="37537">
                  <c:v>902.91</c:v>
                </c:pt>
                <c:pt idx="37538">
                  <c:v>886.87</c:v>
                </c:pt>
                <c:pt idx="37539">
                  <c:v>867.36</c:v>
                </c:pt>
                <c:pt idx="37540">
                  <c:v>852.27</c:v>
                </c:pt>
                <c:pt idx="37541">
                  <c:v>891.9</c:v>
                </c:pt>
                <c:pt idx="37542">
                  <c:v>905.67</c:v>
                </c:pt>
                <c:pt idx="37543">
                  <c:v>1062.8699999999999</c:v>
                </c:pt>
                <c:pt idx="37544">
                  <c:v>1196.06</c:v>
                </c:pt>
                <c:pt idx="37545">
                  <c:v>1280.32</c:v>
                </c:pt>
                <c:pt idx="37546">
                  <c:v>1246.68</c:v>
                </c:pt>
                <c:pt idx="37547">
                  <c:v>1055.67</c:v>
                </c:pt>
                <c:pt idx="37548">
                  <c:v>1028.02</c:v>
                </c:pt>
                <c:pt idx="37549">
                  <c:v>1047.24</c:v>
                </c:pt>
                <c:pt idx="37550">
                  <c:v>1135.4100000000001</c:v>
                </c:pt>
                <c:pt idx="37551">
                  <c:v>1251.96</c:v>
                </c:pt>
                <c:pt idx="37552">
                  <c:v>1173.67</c:v>
                </c:pt>
                <c:pt idx="37553">
                  <c:v>1096.9000000000001</c:v>
                </c:pt>
                <c:pt idx="37554">
                  <c:v>1181.6300000000001</c:v>
                </c:pt>
                <c:pt idx="37555">
                  <c:v>1165.1300000000001</c:v>
                </c:pt>
                <c:pt idx="37556">
                  <c:v>1132.46</c:v>
                </c:pt>
                <c:pt idx="37557">
                  <c:v>1096.1199999999999</c:v>
                </c:pt>
                <c:pt idx="37558">
                  <c:v>1036.97</c:v>
                </c:pt>
                <c:pt idx="37559">
                  <c:v>999.97</c:v>
                </c:pt>
                <c:pt idx="37560">
                  <c:v>946.76</c:v>
                </c:pt>
                <c:pt idx="37561">
                  <c:v>917.01</c:v>
                </c:pt>
                <c:pt idx="37562">
                  <c:v>886.47</c:v>
                </c:pt>
                <c:pt idx="37563">
                  <c:v>879.58</c:v>
                </c:pt>
                <c:pt idx="37564">
                  <c:v>868.56</c:v>
                </c:pt>
                <c:pt idx="37565">
                  <c:v>874.11</c:v>
                </c:pt>
                <c:pt idx="37566">
                  <c:v>878.91</c:v>
                </c:pt>
                <c:pt idx="37567">
                  <c:v>993.6</c:v>
                </c:pt>
                <c:pt idx="37568">
                  <c:v>1096.3</c:v>
                </c:pt>
                <c:pt idx="37569">
                  <c:v>1149.1400000000001</c:v>
                </c:pt>
                <c:pt idx="37570">
                  <c:v>1128.6400000000001</c:v>
                </c:pt>
                <c:pt idx="37571">
                  <c:v>993.6</c:v>
                </c:pt>
                <c:pt idx="37572">
                  <c:v>965.62</c:v>
                </c:pt>
                <c:pt idx="37573">
                  <c:v>969.67</c:v>
                </c:pt>
                <c:pt idx="37574">
                  <c:v>1021.07</c:v>
                </c:pt>
                <c:pt idx="37575">
                  <c:v>1066</c:v>
                </c:pt>
                <c:pt idx="37576">
                  <c:v>1034.95</c:v>
                </c:pt>
                <c:pt idx="37577">
                  <c:v>1001.35</c:v>
                </c:pt>
                <c:pt idx="37578">
                  <c:v>1093.1199999999999</c:v>
                </c:pt>
                <c:pt idx="37579">
                  <c:v>1076.3599999999999</c:v>
                </c:pt>
                <c:pt idx="37580">
                  <c:v>1052.49</c:v>
                </c:pt>
                <c:pt idx="37581">
                  <c:v>1011.31</c:v>
                </c:pt>
                <c:pt idx="37582">
                  <c:v>965.25</c:v>
                </c:pt>
                <c:pt idx="37583">
                  <c:v>918.88</c:v>
                </c:pt>
                <c:pt idx="37584">
                  <c:v>880.56</c:v>
                </c:pt>
                <c:pt idx="37585">
                  <c:v>854.14</c:v>
                </c:pt>
                <c:pt idx="37586">
                  <c:v>829.73</c:v>
                </c:pt>
                <c:pt idx="37587">
                  <c:v>811.29</c:v>
                </c:pt>
                <c:pt idx="37588">
                  <c:v>806.35</c:v>
                </c:pt>
                <c:pt idx="37589">
                  <c:v>792.61</c:v>
                </c:pt>
                <c:pt idx="37590">
                  <c:v>762.82</c:v>
                </c:pt>
                <c:pt idx="37591">
                  <c:v>781.08</c:v>
                </c:pt>
                <c:pt idx="37592">
                  <c:v>788.19</c:v>
                </c:pt>
                <c:pt idx="37593">
                  <c:v>805.95</c:v>
                </c:pt>
                <c:pt idx="37594">
                  <c:v>811.41</c:v>
                </c:pt>
                <c:pt idx="37595">
                  <c:v>809.83</c:v>
                </c:pt>
                <c:pt idx="37596">
                  <c:v>818.01</c:v>
                </c:pt>
                <c:pt idx="37597">
                  <c:v>828.16</c:v>
                </c:pt>
                <c:pt idx="37598">
                  <c:v>827.25</c:v>
                </c:pt>
                <c:pt idx="37599">
                  <c:v>839.55</c:v>
                </c:pt>
                <c:pt idx="37600">
                  <c:v>833.51</c:v>
                </c:pt>
                <c:pt idx="37601">
                  <c:v>829.25</c:v>
                </c:pt>
                <c:pt idx="37602">
                  <c:v>926.12</c:v>
                </c:pt>
                <c:pt idx="37603">
                  <c:v>951.9</c:v>
                </c:pt>
                <c:pt idx="37604">
                  <c:v>950.12</c:v>
                </c:pt>
                <c:pt idx="37605">
                  <c:v>937.45</c:v>
                </c:pt>
                <c:pt idx="37606">
                  <c:v>903.2</c:v>
                </c:pt>
                <c:pt idx="37607">
                  <c:v>865.05</c:v>
                </c:pt>
                <c:pt idx="37608">
                  <c:v>840.79</c:v>
                </c:pt>
                <c:pt idx="37609">
                  <c:v>828.53</c:v>
                </c:pt>
                <c:pt idx="37610">
                  <c:v>802.87</c:v>
                </c:pt>
                <c:pt idx="37611">
                  <c:v>795.99</c:v>
                </c:pt>
                <c:pt idx="37612">
                  <c:v>789.86</c:v>
                </c:pt>
                <c:pt idx="37613">
                  <c:v>780.42</c:v>
                </c:pt>
                <c:pt idx="37614">
                  <c:v>750.63</c:v>
                </c:pt>
                <c:pt idx="37615">
                  <c:v>819.13</c:v>
                </c:pt>
                <c:pt idx="37616">
                  <c:v>881.01</c:v>
                </c:pt>
                <c:pt idx="37617">
                  <c:v>931.69</c:v>
                </c:pt>
                <c:pt idx="37618">
                  <c:v>934.44</c:v>
                </c:pt>
                <c:pt idx="37619">
                  <c:v>881.08</c:v>
                </c:pt>
                <c:pt idx="37620">
                  <c:v>892.14</c:v>
                </c:pt>
                <c:pt idx="37621">
                  <c:v>910.84</c:v>
                </c:pt>
                <c:pt idx="37622">
                  <c:v>942.21</c:v>
                </c:pt>
                <c:pt idx="37623">
                  <c:v>993.46</c:v>
                </c:pt>
                <c:pt idx="37624">
                  <c:v>968.47</c:v>
                </c:pt>
                <c:pt idx="37625">
                  <c:v>957.59</c:v>
                </c:pt>
                <c:pt idx="37626">
                  <c:v>1040.83</c:v>
                </c:pt>
                <c:pt idx="37627">
                  <c:v>1028.0899999999999</c:v>
                </c:pt>
                <c:pt idx="37628">
                  <c:v>1005.4</c:v>
                </c:pt>
                <c:pt idx="37629">
                  <c:v>977.96</c:v>
                </c:pt>
                <c:pt idx="37630">
                  <c:v>955.78</c:v>
                </c:pt>
                <c:pt idx="37631">
                  <c:v>922.38</c:v>
                </c:pt>
                <c:pt idx="37632">
                  <c:v>889.04</c:v>
                </c:pt>
                <c:pt idx="37633">
                  <c:v>855.47</c:v>
                </c:pt>
                <c:pt idx="37634">
                  <c:v>838.31</c:v>
                </c:pt>
                <c:pt idx="37635">
                  <c:v>817.54</c:v>
                </c:pt>
                <c:pt idx="37636">
                  <c:v>812.96</c:v>
                </c:pt>
                <c:pt idx="37637">
                  <c:v>807.33</c:v>
                </c:pt>
                <c:pt idx="37638">
                  <c:v>775.76</c:v>
                </c:pt>
                <c:pt idx="37639">
                  <c:v>812.49</c:v>
                </c:pt>
                <c:pt idx="37640">
                  <c:v>856.22</c:v>
                </c:pt>
                <c:pt idx="37641">
                  <c:v>905.87</c:v>
                </c:pt>
                <c:pt idx="37642">
                  <c:v>937.08</c:v>
                </c:pt>
                <c:pt idx="37643">
                  <c:v>916.22</c:v>
                </c:pt>
                <c:pt idx="37644">
                  <c:v>925.59</c:v>
                </c:pt>
                <c:pt idx="37645">
                  <c:v>931.68</c:v>
                </c:pt>
                <c:pt idx="37646">
                  <c:v>966.26</c:v>
                </c:pt>
                <c:pt idx="37647">
                  <c:v>996.6</c:v>
                </c:pt>
                <c:pt idx="37648">
                  <c:v>974.82</c:v>
                </c:pt>
                <c:pt idx="37649">
                  <c:v>964.23</c:v>
                </c:pt>
                <c:pt idx="37650">
                  <c:v>1048.25</c:v>
                </c:pt>
                <c:pt idx="37651">
                  <c:v>1063.8</c:v>
                </c:pt>
                <c:pt idx="37652">
                  <c:v>1066.56</c:v>
                </c:pt>
                <c:pt idx="37653">
                  <c:v>1045.21</c:v>
                </c:pt>
                <c:pt idx="37654">
                  <c:v>988.31</c:v>
                </c:pt>
                <c:pt idx="37655">
                  <c:v>936.83</c:v>
                </c:pt>
                <c:pt idx="37656">
                  <c:v>898.64</c:v>
                </c:pt>
                <c:pt idx="37657">
                  <c:v>874.55</c:v>
                </c:pt>
                <c:pt idx="37658">
                  <c:v>854.62</c:v>
                </c:pt>
                <c:pt idx="37659">
                  <c:v>840.11</c:v>
                </c:pt>
                <c:pt idx="37660">
                  <c:v>847.18</c:v>
                </c:pt>
                <c:pt idx="37661">
                  <c:v>881.5</c:v>
                </c:pt>
                <c:pt idx="37662">
                  <c:v>902.88</c:v>
                </c:pt>
                <c:pt idx="37663">
                  <c:v>1088.31</c:v>
                </c:pt>
                <c:pt idx="37664">
                  <c:v>1236.95</c:v>
                </c:pt>
                <c:pt idx="37665">
                  <c:v>1298.5999999999999</c:v>
                </c:pt>
                <c:pt idx="37666">
                  <c:v>1192.23</c:v>
                </c:pt>
                <c:pt idx="37667">
                  <c:v>1016.21</c:v>
                </c:pt>
                <c:pt idx="37668">
                  <c:v>1010.93</c:v>
                </c:pt>
                <c:pt idx="37669">
                  <c:v>1037.28</c:v>
                </c:pt>
                <c:pt idx="37670">
                  <c:v>1116.3399999999999</c:v>
                </c:pt>
                <c:pt idx="37671">
                  <c:v>1241.75</c:v>
                </c:pt>
                <c:pt idx="37672">
                  <c:v>1186.25</c:v>
                </c:pt>
                <c:pt idx="37673">
                  <c:v>1110.21</c:v>
                </c:pt>
                <c:pt idx="37674">
                  <c:v>1170.23</c:v>
                </c:pt>
                <c:pt idx="37675">
                  <c:v>1151.24</c:v>
                </c:pt>
                <c:pt idx="37676">
                  <c:v>1135.1099999999999</c:v>
                </c:pt>
                <c:pt idx="37677">
                  <c:v>1084.3800000000001</c:v>
                </c:pt>
                <c:pt idx="37678">
                  <c:v>1015.65</c:v>
                </c:pt>
                <c:pt idx="37679">
                  <c:v>952.14</c:v>
                </c:pt>
                <c:pt idx="37680">
                  <c:v>916.31</c:v>
                </c:pt>
                <c:pt idx="37681">
                  <c:v>870.2</c:v>
                </c:pt>
                <c:pt idx="37682">
                  <c:v>850.45</c:v>
                </c:pt>
                <c:pt idx="37683">
                  <c:v>841.8</c:v>
                </c:pt>
                <c:pt idx="37684">
                  <c:v>848.24</c:v>
                </c:pt>
                <c:pt idx="37685">
                  <c:v>873.64</c:v>
                </c:pt>
                <c:pt idx="37686">
                  <c:v>893.21</c:v>
                </c:pt>
                <c:pt idx="37687">
                  <c:v>1087.72</c:v>
                </c:pt>
                <c:pt idx="37688">
                  <c:v>1225.74</c:v>
                </c:pt>
                <c:pt idx="37689">
                  <c:v>1305.83</c:v>
                </c:pt>
                <c:pt idx="37690">
                  <c:v>1280.3699999999999</c:v>
                </c:pt>
                <c:pt idx="37691">
                  <c:v>1100.28</c:v>
                </c:pt>
                <c:pt idx="37692">
                  <c:v>1097.98</c:v>
                </c:pt>
                <c:pt idx="37693">
                  <c:v>1116.01</c:v>
                </c:pt>
                <c:pt idx="37694">
                  <c:v>1180.71</c:v>
                </c:pt>
                <c:pt idx="37695">
                  <c:v>1302.9000000000001</c:v>
                </c:pt>
                <c:pt idx="37696">
                  <c:v>1225.49</c:v>
                </c:pt>
                <c:pt idx="37697">
                  <c:v>1137.22</c:v>
                </c:pt>
                <c:pt idx="37698">
                  <c:v>1204.51</c:v>
                </c:pt>
                <c:pt idx="37699">
                  <c:v>1173.6400000000001</c:v>
                </c:pt>
                <c:pt idx="37700">
                  <c:v>1135.8499999999999</c:v>
                </c:pt>
                <c:pt idx="37701">
                  <c:v>1090.42</c:v>
                </c:pt>
                <c:pt idx="37702">
                  <c:v>1021.24</c:v>
                </c:pt>
                <c:pt idx="37703">
                  <c:v>960.6</c:v>
                </c:pt>
                <c:pt idx="37704">
                  <c:v>924.89</c:v>
                </c:pt>
                <c:pt idx="37705">
                  <c:v>892.55</c:v>
                </c:pt>
                <c:pt idx="37706">
                  <c:v>873.9</c:v>
                </c:pt>
                <c:pt idx="37707">
                  <c:v>862.97</c:v>
                </c:pt>
                <c:pt idx="37708">
                  <c:v>863.9</c:v>
                </c:pt>
                <c:pt idx="37709">
                  <c:v>889.15</c:v>
                </c:pt>
                <c:pt idx="37710">
                  <c:v>910.57</c:v>
                </c:pt>
                <c:pt idx="37711">
                  <c:v>1093.48</c:v>
                </c:pt>
                <c:pt idx="37712">
                  <c:v>1259.43</c:v>
                </c:pt>
                <c:pt idx="37713">
                  <c:v>1338.89</c:v>
                </c:pt>
                <c:pt idx="37714">
                  <c:v>1307.42</c:v>
                </c:pt>
                <c:pt idx="37715">
                  <c:v>1125.1300000000001</c:v>
                </c:pt>
                <c:pt idx="37716">
                  <c:v>1112.25</c:v>
                </c:pt>
                <c:pt idx="37717">
                  <c:v>1136.3</c:v>
                </c:pt>
                <c:pt idx="37718">
                  <c:v>1238.6600000000001</c:v>
                </c:pt>
                <c:pt idx="37719">
                  <c:v>1340.53</c:v>
                </c:pt>
                <c:pt idx="37720">
                  <c:v>1274.81</c:v>
                </c:pt>
                <c:pt idx="37721">
                  <c:v>1159.8399999999999</c:v>
                </c:pt>
                <c:pt idx="37722">
                  <c:v>1224.31</c:v>
                </c:pt>
                <c:pt idx="37723">
                  <c:v>1219.92</c:v>
                </c:pt>
                <c:pt idx="37724">
                  <c:v>1161.57</c:v>
                </c:pt>
                <c:pt idx="37725">
                  <c:v>1118.82</c:v>
                </c:pt>
                <c:pt idx="37726">
                  <c:v>1043.99</c:v>
                </c:pt>
                <c:pt idx="37727">
                  <c:v>993.89</c:v>
                </c:pt>
                <c:pt idx="37728">
                  <c:v>952.83</c:v>
                </c:pt>
                <c:pt idx="37729">
                  <c:v>913.17</c:v>
                </c:pt>
                <c:pt idx="37730">
                  <c:v>896.53</c:v>
                </c:pt>
                <c:pt idx="37731">
                  <c:v>882.99</c:v>
                </c:pt>
                <c:pt idx="37732">
                  <c:v>880.53</c:v>
                </c:pt>
                <c:pt idx="37733">
                  <c:v>923.84</c:v>
                </c:pt>
                <c:pt idx="37734">
                  <c:v>905.6</c:v>
                </c:pt>
                <c:pt idx="37735">
                  <c:v>1079.97</c:v>
                </c:pt>
                <c:pt idx="37736">
                  <c:v>1202.6600000000001</c:v>
                </c:pt>
                <c:pt idx="37737">
                  <c:v>1288.8</c:v>
                </c:pt>
                <c:pt idx="37738">
                  <c:v>1276.8800000000001</c:v>
                </c:pt>
                <c:pt idx="37739">
                  <c:v>1099.52</c:v>
                </c:pt>
                <c:pt idx="37740">
                  <c:v>1091.8900000000001</c:v>
                </c:pt>
                <c:pt idx="37741">
                  <c:v>1097.82</c:v>
                </c:pt>
                <c:pt idx="37742">
                  <c:v>1170.0899999999999</c:v>
                </c:pt>
                <c:pt idx="37743">
                  <c:v>1278.0899999999999</c:v>
                </c:pt>
                <c:pt idx="37744">
                  <c:v>1220.79</c:v>
                </c:pt>
                <c:pt idx="37745">
                  <c:v>1149.0999999999999</c:v>
                </c:pt>
                <c:pt idx="37746">
                  <c:v>1209.4000000000001</c:v>
                </c:pt>
                <c:pt idx="37747">
                  <c:v>1204.77</c:v>
                </c:pt>
                <c:pt idx="37748">
                  <c:v>1166.7</c:v>
                </c:pt>
                <c:pt idx="37749">
                  <c:v>1112.58</c:v>
                </c:pt>
                <c:pt idx="37750">
                  <c:v>1055.99</c:v>
                </c:pt>
                <c:pt idx="37751">
                  <c:v>982.04</c:v>
                </c:pt>
                <c:pt idx="37752">
                  <c:v>930.32</c:v>
                </c:pt>
                <c:pt idx="37753">
                  <c:v>908.93</c:v>
                </c:pt>
                <c:pt idx="37754">
                  <c:v>895.3</c:v>
                </c:pt>
                <c:pt idx="37755">
                  <c:v>882.61</c:v>
                </c:pt>
                <c:pt idx="37756">
                  <c:v>883.34</c:v>
                </c:pt>
                <c:pt idx="37757">
                  <c:v>900.04</c:v>
                </c:pt>
                <c:pt idx="37758">
                  <c:v>935.05</c:v>
                </c:pt>
                <c:pt idx="37759">
                  <c:v>1110.32</c:v>
                </c:pt>
                <c:pt idx="37760">
                  <c:v>1210.8</c:v>
                </c:pt>
                <c:pt idx="37761">
                  <c:v>1239.98</c:v>
                </c:pt>
                <c:pt idx="37762">
                  <c:v>1216.47</c:v>
                </c:pt>
                <c:pt idx="37763">
                  <c:v>1041.8900000000001</c:v>
                </c:pt>
                <c:pt idx="37764">
                  <c:v>1036.43</c:v>
                </c:pt>
                <c:pt idx="37765">
                  <c:v>1058.2</c:v>
                </c:pt>
                <c:pt idx="37766">
                  <c:v>1127.6500000000001</c:v>
                </c:pt>
                <c:pt idx="37767">
                  <c:v>1260.28</c:v>
                </c:pt>
                <c:pt idx="37768">
                  <c:v>1180.0899999999999</c:v>
                </c:pt>
                <c:pt idx="37769">
                  <c:v>1113.6300000000001</c:v>
                </c:pt>
                <c:pt idx="37770">
                  <c:v>1203.53</c:v>
                </c:pt>
                <c:pt idx="37771">
                  <c:v>1188.06</c:v>
                </c:pt>
                <c:pt idx="37772">
                  <c:v>1123.5899999999999</c:v>
                </c:pt>
                <c:pt idx="37773">
                  <c:v>1083.72</c:v>
                </c:pt>
                <c:pt idx="37774">
                  <c:v>1033.1099999999999</c:v>
                </c:pt>
                <c:pt idx="37775">
                  <c:v>982.09</c:v>
                </c:pt>
                <c:pt idx="37776">
                  <c:v>938.7</c:v>
                </c:pt>
                <c:pt idx="37777">
                  <c:v>889.44</c:v>
                </c:pt>
                <c:pt idx="37778">
                  <c:v>868.24</c:v>
                </c:pt>
                <c:pt idx="37779">
                  <c:v>854.23</c:v>
                </c:pt>
                <c:pt idx="37780">
                  <c:v>845.07</c:v>
                </c:pt>
                <c:pt idx="37781">
                  <c:v>851.35</c:v>
                </c:pt>
                <c:pt idx="37782">
                  <c:v>852.42</c:v>
                </c:pt>
                <c:pt idx="37783">
                  <c:v>925.78</c:v>
                </c:pt>
                <c:pt idx="37784">
                  <c:v>1047.95</c:v>
                </c:pt>
                <c:pt idx="37785">
                  <c:v>1106.49</c:v>
                </c:pt>
                <c:pt idx="37786">
                  <c:v>1079</c:v>
                </c:pt>
                <c:pt idx="37787">
                  <c:v>984.53</c:v>
                </c:pt>
                <c:pt idx="37788">
                  <c:v>957.65</c:v>
                </c:pt>
                <c:pt idx="37789">
                  <c:v>962.76</c:v>
                </c:pt>
                <c:pt idx="37790">
                  <c:v>990.78</c:v>
                </c:pt>
                <c:pt idx="37791">
                  <c:v>1019.04</c:v>
                </c:pt>
                <c:pt idx="37792">
                  <c:v>984.06</c:v>
                </c:pt>
                <c:pt idx="37793">
                  <c:v>992.13</c:v>
                </c:pt>
                <c:pt idx="37794">
                  <c:v>1054.6099999999999</c:v>
                </c:pt>
                <c:pt idx="37795">
                  <c:v>1048.08</c:v>
                </c:pt>
                <c:pt idx="37796">
                  <c:v>1028.4000000000001</c:v>
                </c:pt>
                <c:pt idx="37797">
                  <c:v>978.94</c:v>
                </c:pt>
                <c:pt idx="37798">
                  <c:v>940.97</c:v>
                </c:pt>
                <c:pt idx="37799">
                  <c:v>901.98</c:v>
                </c:pt>
                <c:pt idx="37800">
                  <c:v>870.49</c:v>
                </c:pt>
                <c:pt idx="37801">
                  <c:v>841.71</c:v>
                </c:pt>
                <c:pt idx="37802">
                  <c:v>829.28</c:v>
                </c:pt>
                <c:pt idx="37803">
                  <c:v>815.44</c:v>
                </c:pt>
                <c:pt idx="37804">
                  <c:v>809.36</c:v>
                </c:pt>
                <c:pt idx="37805">
                  <c:v>791.89</c:v>
                </c:pt>
                <c:pt idx="37806">
                  <c:v>779.74</c:v>
                </c:pt>
                <c:pt idx="37807">
                  <c:v>815.64</c:v>
                </c:pt>
                <c:pt idx="37808">
                  <c:v>865.78</c:v>
                </c:pt>
                <c:pt idx="37809">
                  <c:v>915.04</c:v>
                </c:pt>
                <c:pt idx="37810">
                  <c:v>947.61</c:v>
                </c:pt>
                <c:pt idx="37811">
                  <c:v>926.75</c:v>
                </c:pt>
                <c:pt idx="37812">
                  <c:v>934.59</c:v>
                </c:pt>
                <c:pt idx="37813">
                  <c:v>943.14</c:v>
                </c:pt>
                <c:pt idx="37814">
                  <c:v>965.67</c:v>
                </c:pt>
                <c:pt idx="37815">
                  <c:v>980.63</c:v>
                </c:pt>
                <c:pt idx="37816">
                  <c:v>952.81</c:v>
                </c:pt>
                <c:pt idx="37817">
                  <c:v>969.52</c:v>
                </c:pt>
                <c:pt idx="37818">
                  <c:v>1048.53</c:v>
                </c:pt>
                <c:pt idx="37819">
                  <c:v>1046.28</c:v>
                </c:pt>
                <c:pt idx="37820">
                  <c:v>1052.8900000000001</c:v>
                </c:pt>
                <c:pt idx="37821">
                  <c:v>1044.3599999999999</c:v>
                </c:pt>
                <c:pt idx="37822">
                  <c:v>992.08</c:v>
                </c:pt>
                <c:pt idx="37823">
                  <c:v>939.98</c:v>
                </c:pt>
                <c:pt idx="37824">
                  <c:v>879.18</c:v>
                </c:pt>
                <c:pt idx="37825">
                  <c:v>849.75</c:v>
                </c:pt>
                <c:pt idx="37826">
                  <c:v>829.13</c:v>
                </c:pt>
                <c:pt idx="37827">
                  <c:v>820.39</c:v>
                </c:pt>
                <c:pt idx="37828">
                  <c:v>823.46</c:v>
                </c:pt>
                <c:pt idx="37829">
                  <c:v>837.23</c:v>
                </c:pt>
                <c:pt idx="37830">
                  <c:v>888.01</c:v>
                </c:pt>
                <c:pt idx="37831">
                  <c:v>1087.05</c:v>
                </c:pt>
                <c:pt idx="37832">
                  <c:v>1251.3499999999999</c:v>
                </c:pt>
                <c:pt idx="37833">
                  <c:v>1331.76</c:v>
                </c:pt>
                <c:pt idx="37834">
                  <c:v>1305.93</c:v>
                </c:pt>
                <c:pt idx="37835">
                  <c:v>1122.17</c:v>
                </c:pt>
                <c:pt idx="37836">
                  <c:v>1114.75</c:v>
                </c:pt>
                <c:pt idx="37837">
                  <c:v>1141.3</c:v>
                </c:pt>
                <c:pt idx="37838">
                  <c:v>1236.2</c:v>
                </c:pt>
                <c:pt idx="37839">
                  <c:v>1317.59</c:v>
                </c:pt>
                <c:pt idx="37840">
                  <c:v>1254.76</c:v>
                </c:pt>
                <c:pt idx="37841">
                  <c:v>1144.31</c:v>
                </c:pt>
                <c:pt idx="37842">
                  <c:v>1198.31</c:v>
                </c:pt>
                <c:pt idx="37843">
                  <c:v>1177.82</c:v>
                </c:pt>
                <c:pt idx="37844">
                  <c:v>1139.53</c:v>
                </c:pt>
                <c:pt idx="37845">
                  <c:v>1094.28</c:v>
                </c:pt>
                <c:pt idx="37846">
                  <c:v>1025.78</c:v>
                </c:pt>
                <c:pt idx="37847">
                  <c:v>962.25</c:v>
                </c:pt>
                <c:pt idx="37848">
                  <c:v>913.63</c:v>
                </c:pt>
                <c:pt idx="37849">
                  <c:v>888.84</c:v>
                </c:pt>
                <c:pt idx="37850">
                  <c:v>868.33</c:v>
                </c:pt>
                <c:pt idx="37851">
                  <c:v>854.97</c:v>
                </c:pt>
                <c:pt idx="37852">
                  <c:v>863.2</c:v>
                </c:pt>
                <c:pt idx="37853">
                  <c:v>860.88</c:v>
                </c:pt>
                <c:pt idx="37854">
                  <c:v>909.09</c:v>
                </c:pt>
                <c:pt idx="37855">
                  <c:v>1103.5</c:v>
                </c:pt>
                <c:pt idx="37856">
                  <c:v>1252.76</c:v>
                </c:pt>
                <c:pt idx="37857">
                  <c:v>1335.13</c:v>
                </c:pt>
                <c:pt idx="37858">
                  <c:v>1315.26</c:v>
                </c:pt>
                <c:pt idx="37859">
                  <c:v>1138.68</c:v>
                </c:pt>
                <c:pt idx="37860">
                  <c:v>1189.94</c:v>
                </c:pt>
                <c:pt idx="37861">
                  <c:v>1118.19</c:v>
                </c:pt>
                <c:pt idx="37862">
                  <c:v>1192.96</c:v>
                </c:pt>
                <c:pt idx="37863">
                  <c:v>1283.79</c:v>
                </c:pt>
                <c:pt idx="37864">
                  <c:v>1219.55</c:v>
                </c:pt>
                <c:pt idx="37865">
                  <c:v>1135.6099999999999</c:v>
                </c:pt>
                <c:pt idx="37866">
                  <c:v>1200.0999999999999</c:v>
                </c:pt>
                <c:pt idx="37867">
                  <c:v>1181.55</c:v>
                </c:pt>
                <c:pt idx="37868">
                  <c:v>1143.1099999999999</c:v>
                </c:pt>
                <c:pt idx="37869">
                  <c:v>1087.6400000000001</c:v>
                </c:pt>
                <c:pt idx="37870">
                  <c:v>1021.42</c:v>
                </c:pt>
                <c:pt idx="37871">
                  <c:v>960.26</c:v>
                </c:pt>
                <c:pt idx="37872">
                  <c:v>912.62</c:v>
                </c:pt>
                <c:pt idx="37873">
                  <c:v>882.55</c:v>
                </c:pt>
                <c:pt idx="37874">
                  <c:v>853.03</c:v>
                </c:pt>
                <c:pt idx="37875">
                  <c:v>841.46</c:v>
                </c:pt>
                <c:pt idx="37876">
                  <c:v>846.57</c:v>
                </c:pt>
                <c:pt idx="37877">
                  <c:v>861.69</c:v>
                </c:pt>
                <c:pt idx="37878">
                  <c:v>903.52</c:v>
                </c:pt>
                <c:pt idx="37879">
                  <c:v>1088.92</c:v>
                </c:pt>
                <c:pt idx="37880">
                  <c:v>1241.92</c:v>
                </c:pt>
                <c:pt idx="37881">
                  <c:v>1332.11</c:v>
                </c:pt>
                <c:pt idx="37882">
                  <c:v>1308.3</c:v>
                </c:pt>
                <c:pt idx="37883">
                  <c:v>1121.3699999999999</c:v>
                </c:pt>
                <c:pt idx="37884">
                  <c:v>1125.94</c:v>
                </c:pt>
                <c:pt idx="37885">
                  <c:v>1124.7</c:v>
                </c:pt>
                <c:pt idx="37886">
                  <c:v>1194.5899999999999</c:v>
                </c:pt>
                <c:pt idx="37887">
                  <c:v>1262.69</c:v>
                </c:pt>
                <c:pt idx="37888">
                  <c:v>1191.3699999999999</c:v>
                </c:pt>
                <c:pt idx="37889">
                  <c:v>1090.55</c:v>
                </c:pt>
                <c:pt idx="37890">
                  <c:v>1164.55</c:v>
                </c:pt>
                <c:pt idx="37891">
                  <c:v>1150.77</c:v>
                </c:pt>
                <c:pt idx="37892">
                  <c:v>1113.3800000000001</c:v>
                </c:pt>
                <c:pt idx="37893">
                  <c:v>1067.74</c:v>
                </c:pt>
                <c:pt idx="37894">
                  <c:v>1007.66</c:v>
                </c:pt>
                <c:pt idx="37895">
                  <c:v>951.63</c:v>
                </c:pt>
                <c:pt idx="37896">
                  <c:v>911.65</c:v>
                </c:pt>
                <c:pt idx="37897">
                  <c:v>879.57</c:v>
                </c:pt>
                <c:pt idx="37898">
                  <c:v>852.82</c:v>
                </c:pt>
                <c:pt idx="37899">
                  <c:v>827.37</c:v>
                </c:pt>
                <c:pt idx="37900">
                  <c:v>822.86</c:v>
                </c:pt>
                <c:pt idx="37901">
                  <c:v>810.64</c:v>
                </c:pt>
                <c:pt idx="37902">
                  <c:v>806.6</c:v>
                </c:pt>
                <c:pt idx="37903">
                  <c:v>867.58</c:v>
                </c:pt>
                <c:pt idx="37904">
                  <c:v>944.97</c:v>
                </c:pt>
                <c:pt idx="37905">
                  <c:v>999.91</c:v>
                </c:pt>
                <c:pt idx="37906">
                  <c:v>1024.08</c:v>
                </c:pt>
                <c:pt idx="37907">
                  <c:v>984.14</c:v>
                </c:pt>
                <c:pt idx="37908">
                  <c:v>1001.15</c:v>
                </c:pt>
                <c:pt idx="37909">
                  <c:v>955.08</c:v>
                </c:pt>
                <c:pt idx="37910">
                  <c:v>947.11</c:v>
                </c:pt>
                <c:pt idx="37911">
                  <c:v>943.8</c:v>
                </c:pt>
                <c:pt idx="37912">
                  <c:v>931.52</c:v>
                </c:pt>
                <c:pt idx="37913">
                  <c:v>938.82</c:v>
                </c:pt>
                <c:pt idx="37914">
                  <c:v>1045.96</c:v>
                </c:pt>
                <c:pt idx="37915">
                  <c:v>1046.28</c:v>
                </c:pt>
                <c:pt idx="37916">
                  <c:v>1039.5899999999999</c:v>
                </c:pt>
                <c:pt idx="37917">
                  <c:v>1016.69</c:v>
                </c:pt>
                <c:pt idx="37918">
                  <c:v>981.6</c:v>
                </c:pt>
                <c:pt idx="37919">
                  <c:v>933.59</c:v>
                </c:pt>
                <c:pt idx="37920">
                  <c:v>877.45</c:v>
                </c:pt>
                <c:pt idx="37921">
                  <c:v>845.47</c:v>
                </c:pt>
                <c:pt idx="37922">
                  <c:v>837.82</c:v>
                </c:pt>
                <c:pt idx="37923">
                  <c:v>821.1</c:v>
                </c:pt>
                <c:pt idx="37924">
                  <c:v>820.76</c:v>
                </c:pt>
                <c:pt idx="37925">
                  <c:v>839.93</c:v>
                </c:pt>
                <c:pt idx="37926">
                  <c:v>875.75</c:v>
                </c:pt>
                <c:pt idx="37927">
                  <c:v>1048.4100000000001</c:v>
                </c:pt>
                <c:pt idx="37928">
                  <c:v>1196.6400000000001</c:v>
                </c:pt>
                <c:pt idx="37929">
                  <c:v>1308.1099999999999</c:v>
                </c:pt>
                <c:pt idx="37930">
                  <c:v>1271.19</c:v>
                </c:pt>
                <c:pt idx="37931">
                  <c:v>1097.54</c:v>
                </c:pt>
                <c:pt idx="37932">
                  <c:v>1087.92</c:v>
                </c:pt>
                <c:pt idx="37933">
                  <c:v>1093.54</c:v>
                </c:pt>
                <c:pt idx="37934">
                  <c:v>1143.67</c:v>
                </c:pt>
                <c:pt idx="37935">
                  <c:v>1223.72</c:v>
                </c:pt>
                <c:pt idx="37936">
                  <c:v>1153.04</c:v>
                </c:pt>
                <c:pt idx="37937">
                  <c:v>1083.3</c:v>
                </c:pt>
                <c:pt idx="37938">
                  <c:v>1154.54</c:v>
                </c:pt>
                <c:pt idx="37939">
                  <c:v>1130.8</c:v>
                </c:pt>
                <c:pt idx="37940">
                  <c:v>1081.56</c:v>
                </c:pt>
                <c:pt idx="37941">
                  <c:v>1044.6600000000001</c:v>
                </c:pt>
                <c:pt idx="37942">
                  <c:v>991.84</c:v>
                </c:pt>
                <c:pt idx="37943">
                  <c:v>957.35</c:v>
                </c:pt>
                <c:pt idx="37944">
                  <c:v>911.29</c:v>
                </c:pt>
                <c:pt idx="37945">
                  <c:v>885.71</c:v>
                </c:pt>
                <c:pt idx="37946">
                  <c:v>833.85</c:v>
                </c:pt>
                <c:pt idx="37947">
                  <c:v>815.6</c:v>
                </c:pt>
                <c:pt idx="37948">
                  <c:v>810.26</c:v>
                </c:pt>
                <c:pt idx="37949">
                  <c:v>806.32</c:v>
                </c:pt>
                <c:pt idx="37950">
                  <c:v>805.71</c:v>
                </c:pt>
                <c:pt idx="37951">
                  <c:v>917.71</c:v>
                </c:pt>
                <c:pt idx="37952">
                  <c:v>1034</c:v>
                </c:pt>
                <c:pt idx="37953">
                  <c:v>1103.4100000000001</c:v>
                </c:pt>
                <c:pt idx="37954">
                  <c:v>1115.5</c:v>
                </c:pt>
                <c:pt idx="37955">
                  <c:v>1031.22</c:v>
                </c:pt>
                <c:pt idx="37956">
                  <c:v>1018.67</c:v>
                </c:pt>
                <c:pt idx="37957">
                  <c:v>1022.24</c:v>
                </c:pt>
                <c:pt idx="37958">
                  <c:v>1027.3</c:v>
                </c:pt>
                <c:pt idx="37959">
                  <c:v>1055.19</c:v>
                </c:pt>
                <c:pt idx="37960">
                  <c:v>1017.67</c:v>
                </c:pt>
                <c:pt idx="37961">
                  <c:v>999.74</c:v>
                </c:pt>
                <c:pt idx="37962">
                  <c:v>1092.76</c:v>
                </c:pt>
                <c:pt idx="37963">
                  <c:v>1090.0899999999999</c:v>
                </c:pt>
                <c:pt idx="37964">
                  <c:v>1057.29</c:v>
                </c:pt>
                <c:pt idx="37965">
                  <c:v>1026.4100000000001</c:v>
                </c:pt>
                <c:pt idx="37966">
                  <c:v>985.55</c:v>
                </c:pt>
                <c:pt idx="37967">
                  <c:v>946.84</c:v>
                </c:pt>
                <c:pt idx="37968">
                  <c:v>899.42</c:v>
                </c:pt>
                <c:pt idx="37969">
                  <c:v>859.06</c:v>
                </c:pt>
                <c:pt idx="37970">
                  <c:v>838.91</c:v>
                </c:pt>
                <c:pt idx="37971">
                  <c:v>829.69</c:v>
                </c:pt>
                <c:pt idx="37972">
                  <c:v>820.42</c:v>
                </c:pt>
                <c:pt idx="37973">
                  <c:v>807.5</c:v>
                </c:pt>
                <c:pt idx="37974">
                  <c:v>773.15</c:v>
                </c:pt>
                <c:pt idx="37975">
                  <c:v>793.57</c:v>
                </c:pt>
                <c:pt idx="37976">
                  <c:v>825.02</c:v>
                </c:pt>
                <c:pt idx="37977">
                  <c:v>857.43</c:v>
                </c:pt>
                <c:pt idx="37978">
                  <c:v>883.75</c:v>
                </c:pt>
                <c:pt idx="37979">
                  <c:v>888</c:v>
                </c:pt>
                <c:pt idx="37980">
                  <c:v>895.01</c:v>
                </c:pt>
                <c:pt idx="37981">
                  <c:v>890.38</c:v>
                </c:pt>
                <c:pt idx="37982">
                  <c:v>915.92</c:v>
                </c:pt>
                <c:pt idx="37983">
                  <c:v>938.79</c:v>
                </c:pt>
                <c:pt idx="37984">
                  <c:v>941.15</c:v>
                </c:pt>
                <c:pt idx="37985">
                  <c:v>932.6</c:v>
                </c:pt>
                <c:pt idx="37986">
                  <c:v>1006.9</c:v>
                </c:pt>
                <c:pt idx="37987">
                  <c:v>1009.72</c:v>
                </c:pt>
                <c:pt idx="37988">
                  <c:v>1017.6</c:v>
                </c:pt>
                <c:pt idx="37989">
                  <c:v>1011.07</c:v>
                </c:pt>
                <c:pt idx="37990">
                  <c:v>980.57</c:v>
                </c:pt>
                <c:pt idx="37991">
                  <c:v>928.54</c:v>
                </c:pt>
                <c:pt idx="37992">
                  <c:v>886.94</c:v>
                </c:pt>
                <c:pt idx="37993">
                  <c:v>854.78</c:v>
                </c:pt>
                <c:pt idx="37994">
                  <c:v>839.38</c:v>
                </c:pt>
                <c:pt idx="37995">
                  <c:v>826.79</c:v>
                </c:pt>
                <c:pt idx="37996">
                  <c:v>820.94</c:v>
                </c:pt>
                <c:pt idx="37997">
                  <c:v>823.35</c:v>
                </c:pt>
                <c:pt idx="37998">
                  <c:v>879.05</c:v>
                </c:pt>
                <c:pt idx="37999">
                  <c:v>1059.8599999999999</c:v>
                </c:pt>
                <c:pt idx="38000">
                  <c:v>1217.8599999999999</c:v>
                </c:pt>
                <c:pt idx="38001">
                  <c:v>1290.53</c:v>
                </c:pt>
                <c:pt idx="38002">
                  <c:v>1275.77</c:v>
                </c:pt>
                <c:pt idx="38003">
                  <c:v>1127.2</c:v>
                </c:pt>
                <c:pt idx="38004">
                  <c:v>1102.21</c:v>
                </c:pt>
                <c:pt idx="38005">
                  <c:v>1112.51</c:v>
                </c:pt>
                <c:pt idx="38006">
                  <c:v>1164.6099999999999</c:v>
                </c:pt>
                <c:pt idx="38007">
                  <c:v>1235.48</c:v>
                </c:pt>
                <c:pt idx="38008">
                  <c:v>1184.8800000000001</c:v>
                </c:pt>
                <c:pt idx="38009">
                  <c:v>1098.73</c:v>
                </c:pt>
                <c:pt idx="38010">
                  <c:v>1161.1600000000001</c:v>
                </c:pt>
                <c:pt idx="38011">
                  <c:v>1130.79</c:v>
                </c:pt>
                <c:pt idx="38012">
                  <c:v>1105.75</c:v>
                </c:pt>
                <c:pt idx="38013">
                  <c:v>1066.6300000000001</c:v>
                </c:pt>
                <c:pt idx="38014">
                  <c:v>1002.27</c:v>
                </c:pt>
                <c:pt idx="38015">
                  <c:v>946.14</c:v>
                </c:pt>
                <c:pt idx="38016">
                  <c:v>908.66</c:v>
                </c:pt>
                <c:pt idx="38017">
                  <c:v>876.52</c:v>
                </c:pt>
                <c:pt idx="38018">
                  <c:v>859.39</c:v>
                </c:pt>
                <c:pt idx="38019">
                  <c:v>846.45</c:v>
                </c:pt>
                <c:pt idx="38020">
                  <c:v>860.18</c:v>
                </c:pt>
                <c:pt idx="38021">
                  <c:v>862.8</c:v>
                </c:pt>
                <c:pt idx="38022">
                  <c:v>903.1</c:v>
                </c:pt>
                <c:pt idx="38023">
                  <c:v>1089.97</c:v>
                </c:pt>
                <c:pt idx="38024">
                  <c:v>1236.51</c:v>
                </c:pt>
                <c:pt idx="38025">
                  <c:v>1317.5</c:v>
                </c:pt>
                <c:pt idx="38026">
                  <c:v>1296.08</c:v>
                </c:pt>
                <c:pt idx="38027">
                  <c:v>1133.18</c:v>
                </c:pt>
                <c:pt idx="38028">
                  <c:v>1109.55</c:v>
                </c:pt>
                <c:pt idx="38029">
                  <c:v>1128.26</c:v>
                </c:pt>
                <c:pt idx="38030">
                  <c:v>1192.3699999999999</c:v>
                </c:pt>
                <c:pt idx="38031">
                  <c:v>1259.52</c:v>
                </c:pt>
                <c:pt idx="38032">
                  <c:v>1186.9100000000001</c:v>
                </c:pt>
                <c:pt idx="38033">
                  <c:v>1109.6400000000001</c:v>
                </c:pt>
                <c:pt idx="38034">
                  <c:v>1175.82</c:v>
                </c:pt>
                <c:pt idx="38035">
                  <c:v>1137.0899999999999</c:v>
                </c:pt>
                <c:pt idx="38036">
                  <c:v>1113.3399999999999</c:v>
                </c:pt>
                <c:pt idx="38037">
                  <c:v>1065.6300000000001</c:v>
                </c:pt>
                <c:pt idx="38038">
                  <c:v>997.68</c:v>
                </c:pt>
                <c:pt idx="38039">
                  <c:v>939.74</c:v>
                </c:pt>
                <c:pt idx="38040">
                  <c:v>909.55</c:v>
                </c:pt>
                <c:pt idx="38041">
                  <c:v>871.8</c:v>
                </c:pt>
                <c:pt idx="38042">
                  <c:v>852.38</c:v>
                </c:pt>
                <c:pt idx="38043">
                  <c:v>839.97</c:v>
                </c:pt>
                <c:pt idx="38044">
                  <c:v>847.4</c:v>
                </c:pt>
                <c:pt idx="38045">
                  <c:v>866.9</c:v>
                </c:pt>
                <c:pt idx="38046">
                  <c:v>934.54</c:v>
                </c:pt>
                <c:pt idx="38047">
                  <c:v>1068</c:v>
                </c:pt>
                <c:pt idx="38048">
                  <c:v>1203.6099999999999</c:v>
                </c:pt>
                <c:pt idx="38049">
                  <c:v>1284.8399999999999</c:v>
                </c:pt>
                <c:pt idx="38050">
                  <c:v>1239.1099999999999</c:v>
                </c:pt>
                <c:pt idx="38051">
                  <c:v>1094.3</c:v>
                </c:pt>
                <c:pt idx="38052">
                  <c:v>1072.25</c:v>
                </c:pt>
                <c:pt idx="38053">
                  <c:v>1071.83</c:v>
                </c:pt>
                <c:pt idx="38054">
                  <c:v>1160.9000000000001</c:v>
                </c:pt>
                <c:pt idx="38055">
                  <c:v>1251.43</c:v>
                </c:pt>
                <c:pt idx="38056">
                  <c:v>1182.8499999999999</c:v>
                </c:pt>
                <c:pt idx="38057">
                  <c:v>1104.19</c:v>
                </c:pt>
                <c:pt idx="38058">
                  <c:v>1182.28</c:v>
                </c:pt>
                <c:pt idx="38059">
                  <c:v>1142.6500000000001</c:v>
                </c:pt>
                <c:pt idx="38060">
                  <c:v>1106.53</c:v>
                </c:pt>
                <c:pt idx="38061">
                  <c:v>1062.6099999999999</c:v>
                </c:pt>
                <c:pt idx="38062">
                  <c:v>1004.45</c:v>
                </c:pt>
                <c:pt idx="38063">
                  <c:v>933.85</c:v>
                </c:pt>
                <c:pt idx="38064">
                  <c:v>893.93</c:v>
                </c:pt>
                <c:pt idx="38065">
                  <c:v>871.36</c:v>
                </c:pt>
                <c:pt idx="38066">
                  <c:v>852.32</c:v>
                </c:pt>
                <c:pt idx="38067">
                  <c:v>835.9</c:v>
                </c:pt>
                <c:pt idx="38068">
                  <c:v>838.68</c:v>
                </c:pt>
                <c:pt idx="38069">
                  <c:v>860.44</c:v>
                </c:pt>
                <c:pt idx="38070">
                  <c:v>899.21</c:v>
                </c:pt>
                <c:pt idx="38071">
                  <c:v>1050.9000000000001</c:v>
                </c:pt>
                <c:pt idx="38072">
                  <c:v>1194.21</c:v>
                </c:pt>
                <c:pt idx="38073">
                  <c:v>1268.78</c:v>
                </c:pt>
                <c:pt idx="38074">
                  <c:v>1271.45</c:v>
                </c:pt>
                <c:pt idx="38075">
                  <c:v>1128.8599999999999</c:v>
                </c:pt>
                <c:pt idx="38076">
                  <c:v>1085.72</c:v>
                </c:pt>
                <c:pt idx="38077">
                  <c:v>1087.74</c:v>
                </c:pt>
                <c:pt idx="38078">
                  <c:v>1124.0999999999999</c:v>
                </c:pt>
                <c:pt idx="38079">
                  <c:v>1241.1600000000001</c:v>
                </c:pt>
                <c:pt idx="38080">
                  <c:v>1179.33</c:v>
                </c:pt>
                <c:pt idx="38081">
                  <c:v>1112.68</c:v>
                </c:pt>
                <c:pt idx="38082">
                  <c:v>1168.27</c:v>
                </c:pt>
                <c:pt idx="38083">
                  <c:v>1132.29</c:v>
                </c:pt>
                <c:pt idx="38084">
                  <c:v>1099.3399999999999</c:v>
                </c:pt>
                <c:pt idx="38085">
                  <c:v>1052.06</c:v>
                </c:pt>
                <c:pt idx="38086">
                  <c:v>994.13</c:v>
                </c:pt>
                <c:pt idx="38087">
                  <c:v>920.92</c:v>
                </c:pt>
                <c:pt idx="38088">
                  <c:v>888.45</c:v>
                </c:pt>
                <c:pt idx="38089">
                  <c:v>861.85</c:v>
                </c:pt>
                <c:pt idx="38090">
                  <c:v>843.62</c:v>
                </c:pt>
                <c:pt idx="38091">
                  <c:v>833.71</c:v>
                </c:pt>
                <c:pt idx="38092">
                  <c:v>820.23</c:v>
                </c:pt>
                <c:pt idx="38093">
                  <c:v>833.14</c:v>
                </c:pt>
                <c:pt idx="38094">
                  <c:v>869.77</c:v>
                </c:pt>
                <c:pt idx="38095">
                  <c:v>1048.57</c:v>
                </c:pt>
                <c:pt idx="38096">
                  <c:v>1202.0999999999999</c:v>
                </c:pt>
                <c:pt idx="38097">
                  <c:v>1303.1199999999999</c:v>
                </c:pt>
                <c:pt idx="38098">
                  <c:v>1281.49</c:v>
                </c:pt>
                <c:pt idx="38099">
                  <c:v>1127.83</c:v>
                </c:pt>
                <c:pt idx="38100">
                  <c:v>1116.1500000000001</c:v>
                </c:pt>
                <c:pt idx="38101">
                  <c:v>1137.45</c:v>
                </c:pt>
                <c:pt idx="38102">
                  <c:v>1213.92</c:v>
                </c:pt>
                <c:pt idx="38103">
                  <c:v>1287.79</c:v>
                </c:pt>
                <c:pt idx="38104">
                  <c:v>1190.5999999999999</c:v>
                </c:pt>
                <c:pt idx="38105">
                  <c:v>1119.26</c:v>
                </c:pt>
                <c:pt idx="38106">
                  <c:v>1150.83</c:v>
                </c:pt>
                <c:pt idx="38107">
                  <c:v>1134.1199999999999</c:v>
                </c:pt>
                <c:pt idx="38108">
                  <c:v>1089.79</c:v>
                </c:pt>
                <c:pt idx="38109">
                  <c:v>1036.3399999999999</c:v>
                </c:pt>
                <c:pt idx="38110">
                  <c:v>984.83</c:v>
                </c:pt>
                <c:pt idx="38111">
                  <c:v>927.78</c:v>
                </c:pt>
                <c:pt idx="38112">
                  <c:v>893.16</c:v>
                </c:pt>
                <c:pt idx="38113">
                  <c:v>868.06</c:v>
                </c:pt>
                <c:pt idx="38114">
                  <c:v>844.1</c:v>
                </c:pt>
                <c:pt idx="38115">
                  <c:v>829.29</c:v>
                </c:pt>
                <c:pt idx="38116">
                  <c:v>821.56</c:v>
                </c:pt>
                <c:pt idx="38117">
                  <c:v>797.18</c:v>
                </c:pt>
                <c:pt idx="38118">
                  <c:v>821.19</c:v>
                </c:pt>
                <c:pt idx="38119">
                  <c:v>921.8</c:v>
                </c:pt>
                <c:pt idx="38120">
                  <c:v>1036.6400000000001</c:v>
                </c:pt>
                <c:pt idx="38121">
                  <c:v>1102.3499999999999</c:v>
                </c:pt>
                <c:pt idx="38122">
                  <c:v>1118.3</c:v>
                </c:pt>
                <c:pt idx="38123">
                  <c:v>1038.6099999999999</c:v>
                </c:pt>
                <c:pt idx="38124">
                  <c:v>1010.58</c:v>
                </c:pt>
                <c:pt idx="38125">
                  <c:v>1011.75</c:v>
                </c:pt>
                <c:pt idx="38126">
                  <c:v>1017.06</c:v>
                </c:pt>
                <c:pt idx="38127">
                  <c:v>1055.6099999999999</c:v>
                </c:pt>
                <c:pt idx="38128">
                  <c:v>1042.3</c:v>
                </c:pt>
                <c:pt idx="38129">
                  <c:v>1032.1099999999999</c:v>
                </c:pt>
                <c:pt idx="38130">
                  <c:v>1106.1400000000001</c:v>
                </c:pt>
                <c:pt idx="38131">
                  <c:v>1098.8</c:v>
                </c:pt>
                <c:pt idx="38132">
                  <c:v>1061.7</c:v>
                </c:pt>
                <c:pt idx="38133">
                  <c:v>1023.15</c:v>
                </c:pt>
                <c:pt idx="38134">
                  <c:v>975.07</c:v>
                </c:pt>
                <c:pt idx="38135">
                  <c:v>932.29</c:v>
                </c:pt>
                <c:pt idx="38136">
                  <c:v>891.63</c:v>
                </c:pt>
                <c:pt idx="38137">
                  <c:v>865.77</c:v>
                </c:pt>
                <c:pt idx="38138">
                  <c:v>841.98</c:v>
                </c:pt>
                <c:pt idx="38139">
                  <c:v>824.99</c:v>
                </c:pt>
                <c:pt idx="38140">
                  <c:v>809.26</c:v>
                </c:pt>
                <c:pt idx="38141">
                  <c:v>778.46</c:v>
                </c:pt>
                <c:pt idx="38142">
                  <c:v>774.53</c:v>
                </c:pt>
                <c:pt idx="38143">
                  <c:v>828.44</c:v>
                </c:pt>
                <c:pt idx="38144">
                  <c:v>899.32</c:v>
                </c:pt>
                <c:pt idx="38145">
                  <c:v>954.75</c:v>
                </c:pt>
                <c:pt idx="38146">
                  <c:v>983.42</c:v>
                </c:pt>
                <c:pt idx="38147">
                  <c:v>969.4</c:v>
                </c:pt>
                <c:pt idx="38148">
                  <c:v>963.21</c:v>
                </c:pt>
                <c:pt idx="38149">
                  <c:v>968.63</c:v>
                </c:pt>
                <c:pt idx="38150">
                  <c:v>964.08</c:v>
                </c:pt>
                <c:pt idx="38151">
                  <c:v>963.29</c:v>
                </c:pt>
                <c:pt idx="38152">
                  <c:v>962.1</c:v>
                </c:pt>
                <c:pt idx="38153">
                  <c:v>967.49</c:v>
                </c:pt>
                <c:pt idx="38154">
                  <c:v>1072.48</c:v>
                </c:pt>
                <c:pt idx="38155">
                  <c:v>1074.54</c:v>
                </c:pt>
                <c:pt idx="38156">
                  <c:v>1048.3</c:v>
                </c:pt>
                <c:pt idx="38157">
                  <c:v>1009.87</c:v>
                </c:pt>
                <c:pt idx="38158">
                  <c:v>947.05</c:v>
                </c:pt>
                <c:pt idx="38159">
                  <c:v>887.9</c:v>
                </c:pt>
                <c:pt idx="38160">
                  <c:v>849.05</c:v>
                </c:pt>
                <c:pt idx="38161">
                  <c:v>833.91</c:v>
                </c:pt>
                <c:pt idx="38162">
                  <c:v>819.83</c:v>
                </c:pt>
                <c:pt idx="38163">
                  <c:v>823.94</c:v>
                </c:pt>
                <c:pt idx="38164">
                  <c:v>834.37</c:v>
                </c:pt>
                <c:pt idx="38165">
                  <c:v>853.21</c:v>
                </c:pt>
                <c:pt idx="38166">
                  <c:v>893.2</c:v>
                </c:pt>
                <c:pt idx="38167">
                  <c:v>1076.27</c:v>
                </c:pt>
                <c:pt idx="38168">
                  <c:v>438.31</c:v>
                </c:pt>
                <c:pt idx="38169">
                  <c:v>863.73</c:v>
                </c:pt>
                <c:pt idx="38170">
                  <c:v>1249.49</c:v>
                </c:pt>
                <c:pt idx="38171">
                  <c:v>1153.02</c:v>
                </c:pt>
                <c:pt idx="38172">
                  <c:v>1156.78</c:v>
                </c:pt>
                <c:pt idx="38173">
                  <c:v>1167.6500000000001</c:v>
                </c:pt>
                <c:pt idx="38174">
                  <c:v>1211.96</c:v>
                </c:pt>
                <c:pt idx="38175">
                  <c:v>1236.4000000000001</c:v>
                </c:pt>
                <c:pt idx="38176">
                  <c:v>1175.44</c:v>
                </c:pt>
                <c:pt idx="38177">
                  <c:v>1092.9100000000001</c:v>
                </c:pt>
                <c:pt idx="38178">
                  <c:v>1156.9100000000001</c:v>
                </c:pt>
                <c:pt idx="38179">
                  <c:v>1156.3</c:v>
                </c:pt>
                <c:pt idx="38180">
                  <c:v>1125.25</c:v>
                </c:pt>
                <c:pt idx="38181">
                  <c:v>1071.21</c:v>
                </c:pt>
                <c:pt idx="38182">
                  <c:v>1003.11</c:v>
                </c:pt>
                <c:pt idx="38183">
                  <c:v>945.44</c:v>
                </c:pt>
                <c:pt idx="38184">
                  <c:v>900.54</c:v>
                </c:pt>
                <c:pt idx="38185">
                  <c:v>853.5</c:v>
                </c:pt>
                <c:pt idx="38186">
                  <c:v>842.79</c:v>
                </c:pt>
                <c:pt idx="38187">
                  <c:v>861.51</c:v>
                </c:pt>
                <c:pt idx="38188">
                  <c:v>862.59</c:v>
                </c:pt>
                <c:pt idx="38189">
                  <c:v>876.97</c:v>
                </c:pt>
                <c:pt idx="38190">
                  <c:v>907.89</c:v>
                </c:pt>
                <c:pt idx="38191">
                  <c:v>1113.49</c:v>
                </c:pt>
                <c:pt idx="38192">
                  <c:v>1233.1199999999999</c:v>
                </c:pt>
                <c:pt idx="38193">
                  <c:v>1323.54</c:v>
                </c:pt>
                <c:pt idx="38194">
                  <c:v>1306.9100000000001</c:v>
                </c:pt>
                <c:pt idx="38195">
                  <c:v>1142.81</c:v>
                </c:pt>
                <c:pt idx="38196">
                  <c:v>1105.57</c:v>
                </c:pt>
                <c:pt idx="38197">
                  <c:v>1116.45</c:v>
                </c:pt>
                <c:pt idx="38198">
                  <c:v>1208.72</c:v>
                </c:pt>
                <c:pt idx="38199">
                  <c:v>1324.09</c:v>
                </c:pt>
                <c:pt idx="38200">
                  <c:v>1232.9000000000001</c:v>
                </c:pt>
                <c:pt idx="38201">
                  <c:v>1132.92</c:v>
                </c:pt>
                <c:pt idx="38202">
                  <c:v>1208.6199999999999</c:v>
                </c:pt>
                <c:pt idx="38203">
                  <c:v>1184.1600000000001</c:v>
                </c:pt>
                <c:pt idx="38204">
                  <c:v>1188.0899999999999</c:v>
                </c:pt>
                <c:pt idx="38205">
                  <c:v>1128.6199999999999</c:v>
                </c:pt>
                <c:pt idx="38206">
                  <c:v>1071.21</c:v>
                </c:pt>
                <c:pt idx="38207">
                  <c:v>978.14</c:v>
                </c:pt>
                <c:pt idx="38208">
                  <c:v>929.67</c:v>
                </c:pt>
                <c:pt idx="38209">
                  <c:v>896.57</c:v>
                </c:pt>
                <c:pt idx="38210">
                  <c:v>884.49</c:v>
                </c:pt>
                <c:pt idx="38211">
                  <c:v>875.56</c:v>
                </c:pt>
                <c:pt idx="38212">
                  <c:v>880.21</c:v>
                </c:pt>
                <c:pt idx="38213">
                  <c:v>874.81</c:v>
                </c:pt>
                <c:pt idx="38214">
                  <c:v>920.15</c:v>
                </c:pt>
                <c:pt idx="38215">
                  <c:v>1100.82</c:v>
                </c:pt>
                <c:pt idx="38216">
                  <c:v>1266.6500000000001</c:v>
                </c:pt>
                <c:pt idx="38217">
                  <c:v>1358.32</c:v>
                </c:pt>
                <c:pt idx="38218">
                  <c:v>1302.8599999999999</c:v>
                </c:pt>
                <c:pt idx="38219">
                  <c:v>1157.6300000000001</c:v>
                </c:pt>
                <c:pt idx="38220">
                  <c:v>1139.75</c:v>
                </c:pt>
                <c:pt idx="38221">
                  <c:v>1154.78</c:v>
                </c:pt>
                <c:pt idx="38222">
                  <c:v>1226.95</c:v>
                </c:pt>
                <c:pt idx="38223">
                  <c:v>1285.6400000000001</c:v>
                </c:pt>
                <c:pt idx="38224">
                  <c:v>1224.5999999999999</c:v>
                </c:pt>
                <c:pt idx="38225">
                  <c:v>1140.29</c:v>
                </c:pt>
                <c:pt idx="38226">
                  <c:v>1202.17</c:v>
                </c:pt>
                <c:pt idx="38227">
                  <c:v>1200.1400000000001</c:v>
                </c:pt>
                <c:pt idx="38228">
                  <c:v>1171.3699999999999</c:v>
                </c:pt>
                <c:pt idx="38229">
                  <c:v>1113.29</c:v>
                </c:pt>
                <c:pt idx="38230">
                  <c:v>1043.3</c:v>
                </c:pt>
                <c:pt idx="38231">
                  <c:v>990.76</c:v>
                </c:pt>
                <c:pt idx="38232">
                  <c:v>937.77</c:v>
                </c:pt>
                <c:pt idx="38233">
                  <c:v>888.61</c:v>
                </c:pt>
                <c:pt idx="38234">
                  <c:v>873.61</c:v>
                </c:pt>
                <c:pt idx="38235">
                  <c:v>855.66</c:v>
                </c:pt>
                <c:pt idx="38236">
                  <c:v>862.21</c:v>
                </c:pt>
                <c:pt idx="38237">
                  <c:v>881.72</c:v>
                </c:pt>
                <c:pt idx="38238">
                  <c:v>901.41</c:v>
                </c:pt>
                <c:pt idx="38239">
                  <c:v>1074.46</c:v>
                </c:pt>
                <c:pt idx="38240">
                  <c:v>1223.92</c:v>
                </c:pt>
                <c:pt idx="38241">
                  <c:v>1299.25</c:v>
                </c:pt>
                <c:pt idx="38242">
                  <c:v>1283.17</c:v>
                </c:pt>
                <c:pt idx="38243">
                  <c:v>1106.6500000000001</c:v>
                </c:pt>
                <c:pt idx="38244">
                  <c:v>1083.92</c:v>
                </c:pt>
                <c:pt idx="38245">
                  <c:v>1096.22</c:v>
                </c:pt>
                <c:pt idx="38246">
                  <c:v>1163.02</c:v>
                </c:pt>
                <c:pt idx="38247">
                  <c:v>1198.82</c:v>
                </c:pt>
                <c:pt idx="38248">
                  <c:v>1149.83</c:v>
                </c:pt>
                <c:pt idx="38249">
                  <c:v>1086.6300000000001</c:v>
                </c:pt>
                <c:pt idx="38250">
                  <c:v>1161.3900000000001</c:v>
                </c:pt>
                <c:pt idx="38251">
                  <c:v>1142.76</c:v>
                </c:pt>
                <c:pt idx="38252">
                  <c:v>1127.68</c:v>
                </c:pt>
                <c:pt idx="38253">
                  <c:v>1073.82</c:v>
                </c:pt>
                <c:pt idx="38254">
                  <c:v>1023.67</c:v>
                </c:pt>
                <c:pt idx="38255">
                  <c:v>969.1</c:v>
                </c:pt>
                <c:pt idx="38256">
                  <c:v>950.24</c:v>
                </c:pt>
                <c:pt idx="38257">
                  <c:v>886.12</c:v>
                </c:pt>
                <c:pt idx="38258">
                  <c:v>863.8</c:v>
                </c:pt>
                <c:pt idx="38259">
                  <c:v>853.75</c:v>
                </c:pt>
                <c:pt idx="38260">
                  <c:v>849.25</c:v>
                </c:pt>
                <c:pt idx="38261">
                  <c:v>874.37</c:v>
                </c:pt>
                <c:pt idx="38262">
                  <c:v>906.57</c:v>
                </c:pt>
                <c:pt idx="38263">
                  <c:v>1081.67</c:v>
                </c:pt>
                <c:pt idx="38264">
                  <c:v>1257.5899999999999</c:v>
                </c:pt>
                <c:pt idx="38265">
                  <c:v>1319.5</c:v>
                </c:pt>
                <c:pt idx="38266">
                  <c:v>1292</c:v>
                </c:pt>
                <c:pt idx="38267">
                  <c:v>1155.8900000000001</c:v>
                </c:pt>
                <c:pt idx="38268">
                  <c:v>1130.32</c:v>
                </c:pt>
                <c:pt idx="38269">
                  <c:v>1169.6199999999999</c:v>
                </c:pt>
                <c:pt idx="38270">
                  <c:v>1217.6300000000001</c:v>
                </c:pt>
                <c:pt idx="38271">
                  <c:v>1280.55</c:v>
                </c:pt>
                <c:pt idx="38272">
                  <c:v>1206.72</c:v>
                </c:pt>
                <c:pt idx="38273">
                  <c:v>1132.7</c:v>
                </c:pt>
                <c:pt idx="38274">
                  <c:v>1193.79</c:v>
                </c:pt>
                <c:pt idx="38275">
                  <c:v>1174.96</c:v>
                </c:pt>
                <c:pt idx="38276">
                  <c:v>1135.69</c:v>
                </c:pt>
                <c:pt idx="38277">
                  <c:v>1085.3699999999999</c:v>
                </c:pt>
                <c:pt idx="38278">
                  <c:v>1029.97</c:v>
                </c:pt>
                <c:pt idx="38279">
                  <c:v>982.27</c:v>
                </c:pt>
                <c:pt idx="38280">
                  <c:v>937.09</c:v>
                </c:pt>
                <c:pt idx="38281">
                  <c:v>909.73</c:v>
                </c:pt>
                <c:pt idx="38282">
                  <c:v>876.76</c:v>
                </c:pt>
                <c:pt idx="38283">
                  <c:v>858.16</c:v>
                </c:pt>
                <c:pt idx="38284">
                  <c:v>859.29</c:v>
                </c:pt>
                <c:pt idx="38285">
                  <c:v>842.22</c:v>
                </c:pt>
                <c:pt idx="38286">
                  <c:v>860.53</c:v>
                </c:pt>
                <c:pt idx="38287">
                  <c:v>972.44</c:v>
                </c:pt>
                <c:pt idx="38288">
                  <c:v>1112.55</c:v>
                </c:pt>
                <c:pt idx="38289">
                  <c:v>1172.75</c:v>
                </c:pt>
                <c:pt idx="38290">
                  <c:v>1167.95</c:v>
                </c:pt>
                <c:pt idx="38291">
                  <c:v>1089.25</c:v>
                </c:pt>
                <c:pt idx="38292">
                  <c:v>1060.57</c:v>
                </c:pt>
                <c:pt idx="38293">
                  <c:v>1051.1300000000001</c:v>
                </c:pt>
                <c:pt idx="38294">
                  <c:v>1094.56</c:v>
                </c:pt>
                <c:pt idx="38295">
                  <c:v>1116.6199999999999</c:v>
                </c:pt>
                <c:pt idx="38296">
                  <c:v>1089.56</c:v>
                </c:pt>
                <c:pt idx="38297">
                  <c:v>1063.04</c:v>
                </c:pt>
                <c:pt idx="38298">
                  <c:v>1146.44</c:v>
                </c:pt>
                <c:pt idx="38299">
                  <c:v>1133.29</c:v>
                </c:pt>
                <c:pt idx="38300">
                  <c:v>1089.78</c:v>
                </c:pt>
                <c:pt idx="38301">
                  <c:v>1052.3599999999999</c:v>
                </c:pt>
                <c:pt idx="38302">
                  <c:v>1010.56</c:v>
                </c:pt>
                <c:pt idx="38303">
                  <c:v>965.96</c:v>
                </c:pt>
                <c:pt idx="38304">
                  <c:v>927.32</c:v>
                </c:pt>
                <c:pt idx="38305">
                  <c:v>890.76</c:v>
                </c:pt>
                <c:pt idx="38306">
                  <c:v>874.76</c:v>
                </c:pt>
                <c:pt idx="38307">
                  <c:v>855</c:v>
                </c:pt>
                <c:pt idx="38308">
                  <c:v>848.2</c:v>
                </c:pt>
                <c:pt idx="38309">
                  <c:v>815.66</c:v>
                </c:pt>
                <c:pt idx="38310">
                  <c:v>805.32</c:v>
                </c:pt>
                <c:pt idx="38311">
                  <c:v>852.4</c:v>
                </c:pt>
                <c:pt idx="38312">
                  <c:v>918.08</c:v>
                </c:pt>
                <c:pt idx="38313">
                  <c:v>968.18</c:v>
                </c:pt>
                <c:pt idx="38314">
                  <c:v>996.01</c:v>
                </c:pt>
                <c:pt idx="38315">
                  <c:v>953.51</c:v>
                </c:pt>
                <c:pt idx="38316">
                  <c:v>925.54</c:v>
                </c:pt>
                <c:pt idx="38317">
                  <c:v>911.78</c:v>
                </c:pt>
                <c:pt idx="38318">
                  <c:v>929.83</c:v>
                </c:pt>
                <c:pt idx="38319">
                  <c:v>961.78</c:v>
                </c:pt>
                <c:pt idx="38320">
                  <c:v>949.81</c:v>
                </c:pt>
                <c:pt idx="38321">
                  <c:v>941.64</c:v>
                </c:pt>
                <c:pt idx="38322">
                  <c:v>1037.6500000000001</c:v>
                </c:pt>
                <c:pt idx="38323">
                  <c:v>1038.93</c:v>
                </c:pt>
                <c:pt idx="38324">
                  <c:v>1017.26</c:v>
                </c:pt>
                <c:pt idx="38325">
                  <c:v>993.45</c:v>
                </c:pt>
                <c:pt idx="38326">
                  <c:v>949.18</c:v>
                </c:pt>
                <c:pt idx="38327">
                  <c:v>902.93</c:v>
                </c:pt>
                <c:pt idx="38328">
                  <c:v>872.48</c:v>
                </c:pt>
                <c:pt idx="38329">
                  <c:v>847.29</c:v>
                </c:pt>
                <c:pt idx="38330">
                  <c:v>820.47</c:v>
                </c:pt>
                <c:pt idx="38331">
                  <c:v>812.3</c:v>
                </c:pt>
                <c:pt idx="38332">
                  <c:v>819.67</c:v>
                </c:pt>
                <c:pt idx="38333">
                  <c:v>830.48</c:v>
                </c:pt>
                <c:pt idx="38334">
                  <c:v>873.56</c:v>
                </c:pt>
                <c:pt idx="38335">
                  <c:v>1066.5899999999999</c:v>
                </c:pt>
                <c:pt idx="38336">
                  <c:v>1214.96</c:v>
                </c:pt>
                <c:pt idx="38337">
                  <c:v>1301.32</c:v>
                </c:pt>
                <c:pt idx="38338">
                  <c:v>1294.21</c:v>
                </c:pt>
                <c:pt idx="38339">
                  <c:v>1142.55</c:v>
                </c:pt>
                <c:pt idx="38340">
                  <c:v>1128.71</c:v>
                </c:pt>
                <c:pt idx="38341">
                  <c:v>1122.33</c:v>
                </c:pt>
                <c:pt idx="38342">
                  <c:v>1200.67</c:v>
                </c:pt>
                <c:pt idx="38343">
                  <c:v>1278.17</c:v>
                </c:pt>
                <c:pt idx="38344">
                  <c:v>1207.96</c:v>
                </c:pt>
                <c:pt idx="38345">
                  <c:v>1113.74</c:v>
                </c:pt>
                <c:pt idx="38346">
                  <c:v>1180.72</c:v>
                </c:pt>
                <c:pt idx="38347">
                  <c:v>1168.03</c:v>
                </c:pt>
                <c:pt idx="38348">
                  <c:v>1141.8499999999999</c:v>
                </c:pt>
                <c:pt idx="38349">
                  <c:v>1094.9100000000001</c:v>
                </c:pt>
                <c:pt idx="38350">
                  <c:v>1025.83</c:v>
                </c:pt>
                <c:pt idx="38351">
                  <c:v>965.54</c:v>
                </c:pt>
                <c:pt idx="38352">
                  <c:v>916.91</c:v>
                </c:pt>
                <c:pt idx="38353">
                  <c:v>887.36</c:v>
                </c:pt>
                <c:pt idx="38354">
                  <c:v>866.35</c:v>
                </c:pt>
                <c:pt idx="38355">
                  <c:v>856.46</c:v>
                </c:pt>
                <c:pt idx="38356">
                  <c:v>859.06</c:v>
                </c:pt>
                <c:pt idx="38357">
                  <c:v>866.8</c:v>
                </c:pt>
                <c:pt idx="38358">
                  <c:v>901.73</c:v>
                </c:pt>
                <c:pt idx="38359">
                  <c:v>1078.7</c:v>
                </c:pt>
                <c:pt idx="38360">
                  <c:v>1225.53</c:v>
                </c:pt>
                <c:pt idx="38361">
                  <c:v>1293.28</c:v>
                </c:pt>
                <c:pt idx="38362">
                  <c:v>1296.05</c:v>
                </c:pt>
                <c:pt idx="38363">
                  <c:v>1159.07</c:v>
                </c:pt>
                <c:pt idx="38364">
                  <c:v>1138.6400000000001</c:v>
                </c:pt>
                <c:pt idx="38365">
                  <c:v>1092.28</c:v>
                </c:pt>
                <c:pt idx="38366">
                  <c:v>1145.32</c:v>
                </c:pt>
                <c:pt idx="38367">
                  <c:v>1211.8399999999999</c:v>
                </c:pt>
                <c:pt idx="38368">
                  <c:v>1133.1300000000001</c:v>
                </c:pt>
                <c:pt idx="38369">
                  <c:v>1076.56</c:v>
                </c:pt>
                <c:pt idx="38370">
                  <c:v>1144.3</c:v>
                </c:pt>
                <c:pt idx="38371">
                  <c:v>1123.8800000000001</c:v>
                </c:pt>
                <c:pt idx="38372">
                  <c:v>1085.67</c:v>
                </c:pt>
                <c:pt idx="38373">
                  <c:v>1055.98</c:v>
                </c:pt>
                <c:pt idx="38374">
                  <c:v>977.14</c:v>
                </c:pt>
                <c:pt idx="38375">
                  <c:v>919.29</c:v>
                </c:pt>
                <c:pt idx="38376">
                  <c:v>885.55</c:v>
                </c:pt>
                <c:pt idx="38377">
                  <c:v>848.6</c:v>
                </c:pt>
                <c:pt idx="38378">
                  <c:v>824.17</c:v>
                </c:pt>
                <c:pt idx="38379">
                  <c:v>833.12</c:v>
                </c:pt>
                <c:pt idx="38380">
                  <c:v>835.17</c:v>
                </c:pt>
                <c:pt idx="38381">
                  <c:v>871.11</c:v>
                </c:pt>
                <c:pt idx="38382">
                  <c:v>886.94</c:v>
                </c:pt>
                <c:pt idx="38383">
                  <c:v>1041.76</c:v>
                </c:pt>
                <c:pt idx="38384">
                  <c:v>1180.54</c:v>
                </c:pt>
                <c:pt idx="38385">
                  <c:v>1230.54</c:v>
                </c:pt>
                <c:pt idx="38386">
                  <c:v>1222.8699999999999</c:v>
                </c:pt>
                <c:pt idx="38387">
                  <c:v>1087.24</c:v>
                </c:pt>
                <c:pt idx="38388">
                  <c:v>1083.21</c:v>
                </c:pt>
                <c:pt idx="38389">
                  <c:v>1088.6500000000001</c:v>
                </c:pt>
                <c:pt idx="38390">
                  <c:v>1157.8699999999999</c:v>
                </c:pt>
                <c:pt idx="38391">
                  <c:v>1239.3599999999999</c:v>
                </c:pt>
                <c:pt idx="38392">
                  <c:v>1172.3699999999999</c:v>
                </c:pt>
                <c:pt idx="38393">
                  <c:v>1092.76</c:v>
                </c:pt>
                <c:pt idx="38394">
                  <c:v>1159.3900000000001</c:v>
                </c:pt>
                <c:pt idx="38395">
                  <c:v>1150.8599999999999</c:v>
                </c:pt>
                <c:pt idx="38396">
                  <c:v>1116.92</c:v>
                </c:pt>
                <c:pt idx="38397">
                  <c:v>1056.3800000000001</c:v>
                </c:pt>
                <c:pt idx="38398">
                  <c:v>983.68</c:v>
                </c:pt>
                <c:pt idx="38399">
                  <c:v>933.34</c:v>
                </c:pt>
                <c:pt idx="38400">
                  <c:v>878.35</c:v>
                </c:pt>
                <c:pt idx="38401">
                  <c:v>855.23</c:v>
                </c:pt>
                <c:pt idx="38402">
                  <c:v>847.74</c:v>
                </c:pt>
                <c:pt idx="38403">
                  <c:v>840.93</c:v>
                </c:pt>
                <c:pt idx="38404">
                  <c:v>833.28</c:v>
                </c:pt>
                <c:pt idx="38405">
                  <c:v>828.7</c:v>
                </c:pt>
                <c:pt idx="38406">
                  <c:v>903.28</c:v>
                </c:pt>
                <c:pt idx="38407">
                  <c:v>1096.03</c:v>
                </c:pt>
                <c:pt idx="38408">
                  <c:v>1205.07</c:v>
                </c:pt>
                <c:pt idx="38409">
                  <c:v>1285.6300000000001</c:v>
                </c:pt>
                <c:pt idx="38410">
                  <c:v>1271.6400000000001</c:v>
                </c:pt>
                <c:pt idx="38411">
                  <c:v>1147.52</c:v>
                </c:pt>
                <c:pt idx="38412">
                  <c:v>1141.3800000000001</c:v>
                </c:pt>
                <c:pt idx="38413">
                  <c:v>1182.67</c:v>
                </c:pt>
                <c:pt idx="38414">
                  <c:v>1252.3699999999999</c:v>
                </c:pt>
                <c:pt idx="38415">
                  <c:v>1327.88</c:v>
                </c:pt>
                <c:pt idx="38416">
                  <c:v>1232.69</c:v>
                </c:pt>
                <c:pt idx="38417">
                  <c:v>1147.28</c:v>
                </c:pt>
                <c:pt idx="38418">
                  <c:v>1218.17</c:v>
                </c:pt>
                <c:pt idx="38419">
                  <c:v>1199.0899999999999</c:v>
                </c:pt>
                <c:pt idx="38420">
                  <c:v>1160.1500000000001</c:v>
                </c:pt>
                <c:pt idx="38421">
                  <c:v>1103.08</c:v>
                </c:pt>
                <c:pt idx="38422">
                  <c:v>1028.42</c:v>
                </c:pt>
                <c:pt idx="38423">
                  <c:v>960.98</c:v>
                </c:pt>
                <c:pt idx="38424">
                  <c:v>920.53</c:v>
                </c:pt>
                <c:pt idx="38425">
                  <c:v>882.63</c:v>
                </c:pt>
                <c:pt idx="38426">
                  <c:v>862.94</c:v>
                </c:pt>
                <c:pt idx="38427">
                  <c:v>852.19</c:v>
                </c:pt>
                <c:pt idx="38428">
                  <c:v>856.25</c:v>
                </c:pt>
                <c:pt idx="38429">
                  <c:v>862</c:v>
                </c:pt>
                <c:pt idx="38430">
                  <c:v>913.04</c:v>
                </c:pt>
                <c:pt idx="38431">
                  <c:v>1103.3</c:v>
                </c:pt>
                <c:pt idx="38432">
                  <c:v>1260.6199999999999</c:v>
                </c:pt>
                <c:pt idx="38433">
                  <c:v>1327.52</c:v>
                </c:pt>
                <c:pt idx="38434">
                  <c:v>1317.24</c:v>
                </c:pt>
                <c:pt idx="38435">
                  <c:v>1153.46</c:v>
                </c:pt>
                <c:pt idx="38436">
                  <c:v>1109.18</c:v>
                </c:pt>
                <c:pt idx="38437">
                  <c:v>1119.8900000000001</c:v>
                </c:pt>
                <c:pt idx="38438">
                  <c:v>1190.92</c:v>
                </c:pt>
                <c:pt idx="38439">
                  <c:v>1262.5</c:v>
                </c:pt>
                <c:pt idx="38440">
                  <c:v>1180.6400000000001</c:v>
                </c:pt>
                <c:pt idx="38441">
                  <c:v>1105.31</c:v>
                </c:pt>
                <c:pt idx="38442">
                  <c:v>1165.96</c:v>
                </c:pt>
                <c:pt idx="38443">
                  <c:v>1148.44</c:v>
                </c:pt>
                <c:pt idx="38444">
                  <c:v>1104.75</c:v>
                </c:pt>
                <c:pt idx="38445">
                  <c:v>1057.49</c:v>
                </c:pt>
                <c:pt idx="38446">
                  <c:v>1003.4</c:v>
                </c:pt>
                <c:pt idx="38447">
                  <c:v>955.79</c:v>
                </c:pt>
                <c:pt idx="38448">
                  <c:v>917.06</c:v>
                </c:pt>
                <c:pt idx="38449">
                  <c:v>883.5</c:v>
                </c:pt>
                <c:pt idx="38450">
                  <c:v>865.06</c:v>
                </c:pt>
                <c:pt idx="38451">
                  <c:v>852.48</c:v>
                </c:pt>
                <c:pt idx="38452">
                  <c:v>853.32</c:v>
                </c:pt>
                <c:pt idx="38453">
                  <c:v>850.77</c:v>
                </c:pt>
                <c:pt idx="38454">
                  <c:v>857.78</c:v>
                </c:pt>
                <c:pt idx="38455">
                  <c:v>979.75</c:v>
                </c:pt>
                <c:pt idx="38456">
                  <c:v>1084.25</c:v>
                </c:pt>
                <c:pt idx="38457">
                  <c:v>1175.8499999999999</c:v>
                </c:pt>
                <c:pt idx="38458">
                  <c:v>1151.5999999999999</c:v>
                </c:pt>
                <c:pt idx="38459">
                  <c:v>1066.8499999999999</c:v>
                </c:pt>
                <c:pt idx="38460">
                  <c:v>1040.3599999999999</c:v>
                </c:pt>
                <c:pt idx="38461">
                  <c:v>1013.9</c:v>
                </c:pt>
                <c:pt idx="38462">
                  <c:v>1029.32</c:v>
                </c:pt>
                <c:pt idx="38463">
                  <c:v>1066.0899999999999</c:v>
                </c:pt>
                <c:pt idx="38464">
                  <c:v>1071.22</c:v>
                </c:pt>
                <c:pt idx="38465">
                  <c:v>1050.0899999999999</c:v>
                </c:pt>
                <c:pt idx="38466">
                  <c:v>1138.99</c:v>
                </c:pt>
                <c:pt idx="38467">
                  <c:v>1135.1600000000001</c:v>
                </c:pt>
                <c:pt idx="38468">
                  <c:v>1109.47</c:v>
                </c:pt>
                <c:pt idx="38469">
                  <c:v>1065.1199999999999</c:v>
                </c:pt>
                <c:pt idx="38470">
                  <c:v>1016.74</c:v>
                </c:pt>
                <c:pt idx="38471">
                  <c:v>970.8</c:v>
                </c:pt>
                <c:pt idx="38472">
                  <c:v>932.4</c:v>
                </c:pt>
                <c:pt idx="38473">
                  <c:v>907.5</c:v>
                </c:pt>
                <c:pt idx="38474">
                  <c:v>889.54</c:v>
                </c:pt>
                <c:pt idx="38475">
                  <c:v>862.95</c:v>
                </c:pt>
                <c:pt idx="38476">
                  <c:v>835.09</c:v>
                </c:pt>
                <c:pt idx="38477">
                  <c:v>819.68</c:v>
                </c:pt>
                <c:pt idx="38478">
                  <c:v>801.98</c:v>
                </c:pt>
                <c:pt idx="38479">
                  <c:v>847.85</c:v>
                </c:pt>
                <c:pt idx="38480">
                  <c:v>890.04</c:v>
                </c:pt>
                <c:pt idx="38481">
                  <c:v>944.26</c:v>
                </c:pt>
                <c:pt idx="38482">
                  <c:v>972.13</c:v>
                </c:pt>
                <c:pt idx="38483">
                  <c:v>954.27</c:v>
                </c:pt>
                <c:pt idx="38484">
                  <c:v>964.35</c:v>
                </c:pt>
                <c:pt idx="38485">
                  <c:v>956.66</c:v>
                </c:pt>
                <c:pt idx="38486">
                  <c:v>978.74</c:v>
                </c:pt>
                <c:pt idx="38487">
                  <c:v>1003.27</c:v>
                </c:pt>
                <c:pt idx="38488">
                  <c:v>983.05</c:v>
                </c:pt>
                <c:pt idx="38489">
                  <c:v>985.86</c:v>
                </c:pt>
                <c:pt idx="38490">
                  <c:v>1065.0999999999999</c:v>
                </c:pt>
                <c:pt idx="38491">
                  <c:v>1084.3699999999999</c:v>
                </c:pt>
                <c:pt idx="38492">
                  <c:v>1066.4100000000001</c:v>
                </c:pt>
                <c:pt idx="38493">
                  <c:v>1034.94</c:v>
                </c:pt>
                <c:pt idx="38494">
                  <c:v>979.64</c:v>
                </c:pt>
                <c:pt idx="38495">
                  <c:v>925.41</c:v>
                </c:pt>
                <c:pt idx="38496">
                  <c:v>884.79</c:v>
                </c:pt>
                <c:pt idx="38497">
                  <c:v>861.71</c:v>
                </c:pt>
                <c:pt idx="38498">
                  <c:v>836.76</c:v>
                </c:pt>
                <c:pt idx="38499">
                  <c:v>826.98</c:v>
                </c:pt>
                <c:pt idx="38500">
                  <c:v>834.23</c:v>
                </c:pt>
                <c:pt idx="38501">
                  <c:v>846.79</c:v>
                </c:pt>
                <c:pt idx="38502">
                  <c:v>899.34</c:v>
                </c:pt>
                <c:pt idx="38503">
                  <c:v>1095.8800000000001</c:v>
                </c:pt>
                <c:pt idx="38504">
                  <c:v>1264.57</c:v>
                </c:pt>
                <c:pt idx="38505">
                  <c:v>1350.13</c:v>
                </c:pt>
                <c:pt idx="38506">
                  <c:v>1331.49</c:v>
                </c:pt>
                <c:pt idx="38507">
                  <c:v>1188.01</c:v>
                </c:pt>
                <c:pt idx="38508">
                  <c:v>1177.27</c:v>
                </c:pt>
                <c:pt idx="38509">
                  <c:v>1189.46</c:v>
                </c:pt>
                <c:pt idx="38510">
                  <c:v>1225.68</c:v>
                </c:pt>
                <c:pt idx="38511">
                  <c:v>1314.5</c:v>
                </c:pt>
                <c:pt idx="38512">
                  <c:v>1221.81</c:v>
                </c:pt>
                <c:pt idx="38513">
                  <c:v>1128.45</c:v>
                </c:pt>
                <c:pt idx="38514">
                  <c:v>1218.1600000000001</c:v>
                </c:pt>
                <c:pt idx="38515">
                  <c:v>1201.78</c:v>
                </c:pt>
                <c:pt idx="38516">
                  <c:v>1161.1400000000001</c:v>
                </c:pt>
                <c:pt idx="38517">
                  <c:v>1110.21</c:v>
                </c:pt>
                <c:pt idx="38518">
                  <c:v>1046.44</c:v>
                </c:pt>
                <c:pt idx="38519">
                  <c:v>978.51</c:v>
                </c:pt>
                <c:pt idx="38520">
                  <c:v>930.76</c:v>
                </c:pt>
                <c:pt idx="38521">
                  <c:v>908.54</c:v>
                </c:pt>
                <c:pt idx="38522">
                  <c:v>886.82</c:v>
                </c:pt>
                <c:pt idx="38523">
                  <c:v>869.96</c:v>
                </c:pt>
                <c:pt idx="38524">
                  <c:v>878.59</c:v>
                </c:pt>
                <c:pt idx="38525">
                  <c:v>881.77</c:v>
                </c:pt>
                <c:pt idx="38526">
                  <c:v>923.86</c:v>
                </c:pt>
                <c:pt idx="38527">
                  <c:v>1125.94</c:v>
                </c:pt>
                <c:pt idx="38528">
                  <c:v>1275.28</c:v>
                </c:pt>
                <c:pt idx="38529">
                  <c:v>1341.16</c:v>
                </c:pt>
                <c:pt idx="38530">
                  <c:v>1334.99</c:v>
                </c:pt>
                <c:pt idx="38531">
                  <c:v>1195.47</c:v>
                </c:pt>
                <c:pt idx="38532">
                  <c:v>1182.76</c:v>
                </c:pt>
                <c:pt idx="38533">
                  <c:v>1191.55</c:v>
                </c:pt>
                <c:pt idx="38534">
                  <c:v>1238.92</c:v>
                </c:pt>
                <c:pt idx="38535">
                  <c:v>1288.24</c:v>
                </c:pt>
                <c:pt idx="38536">
                  <c:v>1213.47</c:v>
                </c:pt>
                <c:pt idx="38537">
                  <c:v>1141.92</c:v>
                </c:pt>
                <c:pt idx="38538">
                  <c:v>1211.6300000000001</c:v>
                </c:pt>
                <c:pt idx="38539">
                  <c:v>1186.48</c:v>
                </c:pt>
                <c:pt idx="38540">
                  <c:v>1154.1099999999999</c:v>
                </c:pt>
                <c:pt idx="38541">
                  <c:v>1094.8699999999999</c:v>
                </c:pt>
                <c:pt idx="38542">
                  <c:v>1029.45</c:v>
                </c:pt>
                <c:pt idx="38543">
                  <c:v>964.64</c:v>
                </c:pt>
                <c:pt idx="38544">
                  <c:v>911.02</c:v>
                </c:pt>
                <c:pt idx="38545">
                  <c:v>879.68</c:v>
                </c:pt>
                <c:pt idx="38546">
                  <c:v>871.12</c:v>
                </c:pt>
                <c:pt idx="38547">
                  <c:v>861.14</c:v>
                </c:pt>
                <c:pt idx="38548">
                  <c:v>861.31</c:v>
                </c:pt>
                <c:pt idx="38549">
                  <c:v>862.46</c:v>
                </c:pt>
                <c:pt idx="38550">
                  <c:v>905.55</c:v>
                </c:pt>
                <c:pt idx="38551">
                  <c:v>1098.26</c:v>
                </c:pt>
                <c:pt idx="38552">
                  <c:v>1252.1099999999999</c:v>
                </c:pt>
                <c:pt idx="38553">
                  <c:v>1332.51</c:v>
                </c:pt>
                <c:pt idx="38554">
                  <c:v>1325.43</c:v>
                </c:pt>
                <c:pt idx="38555">
                  <c:v>1179.92</c:v>
                </c:pt>
                <c:pt idx="38556">
                  <c:v>1180.05</c:v>
                </c:pt>
                <c:pt idx="38557">
                  <c:v>1212.79</c:v>
                </c:pt>
                <c:pt idx="38558">
                  <c:v>1223.42</c:v>
                </c:pt>
                <c:pt idx="38559">
                  <c:v>1259.07</c:v>
                </c:pt>
                <c:pt idx="38560">
                  <c:v>1184.45</c:v>
                </c:pt>
                <c:pt idx="38561">
                  <c:v>1111.33</c:v>
                </c:pt>
                <c:pt idx="38562">
                  <c:v>1180.5</c:v>
                </c:pt>
                <c:pt idx="38563">
                  <c:v>1150.1199999999999</c:v>
                </c:pt>
                <c:pt idx="38564">
                  <c:v>1127.47</c:v>
                </c:pt>
                <c:pt idx="38565">
                  <c:v>1065.33</c:v>
                </c:pt>
                <c:pt idx="38566">
                  <c:v>1016.85</c:v>
                </c:pt>
                <c:pt idx="38567">
                  <c:v>943.15</c:v>
                </c:pt>
                <c:pt idx="38568">
                  <c:v>901.94</c:v>
                </c:pt>
                <c:pt idx="38569">
                  <c:v>865.83</c:v>
                </c:pt>
                <c:pt idx="38570">
                  <c:v>851.45</c:v>
                </c:pt>
                <c:pt idx="38571">
                  <c:v>838.29</c:v>
                </c:pt>
                <c:pt idx="38572">
                  <c:v>841.02</c:v>
                </c:pt>
                <c:pt idx="38573">
                  <c:v>873.78</c:v>
                </c:pt>
                <c:pt idx="38574">
                  <c:v>906.65</c:v>
                </c:pt>
                <c:pt idx="38575">
                  <c:v>1074.7</c:v>
                </c:pt>
                <c:pt idx="38576">
                  <c:v>1201.52</c:v>
                </c:pt>
                <c:pt idx="38577">
                  <c:v>1253.23</c:v>
                </c:pt>
                <c:pt idx="38578">
                  <c:v>1235.1500000000001</c:v>
                </c:pt>
                <c:pt idx="38579">
                  <c:v>1100.3699999999999</c:v>
                </c:pt>
                <c:pt idx="38580">
                  <c:v>1070.82</c:v>
                </c:pt>
                <c:pt idx="38581">
                  <c:v>1076.6099999999999</c:v>
                </c:pt>
                <c:pt idx="38582">
                  <c:v>1131.96</c:v>
                </c:pt>
                <c:pt idx="38583">
                  <c:v>1211.8800000000001</c:v>
                </c:pt>
                <c:pt idx="38584">
                  <c:v>1149.3800000000001</c:v>
                </c:pt>
                <c:pt idx="38585">
                  <c:v>1073.6300000000001</c:v>
                </c:pt>
                <c:pt idx="38586">
                  <c:v>1136.9100000000001</c:v>
                </c:pt>
                <c:pt idx="38587">
                  <c:v>1100.1300000000001</c:v>
                </c:pt>
                <c:pt idx="38588">
                  <c:v>1075.04</c:v>
                </c:pt>
                <c:pt idx="38589">
                  <c:v>1020.52</c:v>
                </c:pt>
                <c:pt idx="38590">
                  <c:v>973.62</c:v>
                </c:pt>
                <c:pt idx="38591">
                  <c:v>910.01</c:v>
                </c:pt>
                <c:pt idx="38592">
                  <c:v>871.33</c:v>
                </c:pt>
                <c:pt idx="38593">
                  <c:v>851.5</c:v>
                </c:pt>
                <c:pt idx="38594">
                  <c:v>831.71</c:v>
                </c:pt>
                <c:pt idx="38595">
                  <c:v>821.7</c:v>
                </c:pt>
                <c:pt idx="38596">
                  <c:v>833.29</c:v>
                </c:pt>
                <c:pt idx="38597">
                  <c:v>851.56</c:v>
                </c:pt>
                <c:pt idx="38598">
                  <c:v>891.34</c:v>
                </c:pt>
                <c:pt idx="38599">
                  <c:v>1068.47</c:v>
                </c:pt>
                <c:pt idx="38600">
                  <c:v>1228.22</c:v>
                </c:pt>
                <c:pt idx="38601">
                  <c:v>1292.53</c:v>
                </c:pt>
                <c:pt idx="38602">
                  <c:v>1284.5899999999999</c:v>
                </c:pt>
                <c:pt idx="38603">
                  <c:v>1161.19</c:v>
                </c:pt>
                <c:pt idx="38604">
                  <c:v>1163.83</c:v>
                </c:pt>
                <c:pt idx="38605">
                  <c:v>1182.53</c:v>
                </c:pt>
                <c:pt idx="38606">
                  <c:v>1238.17</c:v>
                </c:pt>
                <c:pt idx="38607">
                  <c:v>1306.74</c:v>
                </c:pt>
                <c:pt idx="38608">
                  <c:v>1210.48</c:v>
                </c:pt>
                <c:pt idx="38609">
                  <c:v>1116.28</c:v>
                </c:pt>
                <c:pt idx="38610">
                  <c:v>1171.5</c:v>
                </c:pt>
                <c:pt idx="38611">
                  <c:v>1160.23</c:v>
                </c:pt>
                <c:pt idx="38612">
                  <c:v>1118.99</c:v>
                </c:pt>
                <c:pt idx="38613">
                  <c:v>1080.71</c:v>
                </c:pt>
                <c:pt idx="38614">
                  <c:v>1024.49</c:v>
                </c:pt>
                <c:pt idx="38615">
                  <c:v>977.25</c:v>
                </c:pt>
                <c:pt idx="38616">
                  <c:v>925.62</c:v>
                </c:pt>
                <c:pt idx="38617">
                  <c:v>896.84</c:v>
                </c:pt>
                <c:pt idx="38618">
                  <c:v>859.31</c:v>
                </c:pt>
                <c:pt idx="38619">
                  <c:v>849.67</c:v>
                </c:pt>
                <c:pt idx="38620">
                  <c:v>837.24</c:v>
                </c:pt>
                <c:pt idx="38621">
                  <c:v>823.2</c:v>
                </c:pt>
                <c:pt idx="38622">
                  <c:v>845.7</c:v>
                </c:pt>
                <c:pt idx="38623">
                  <c:v>961.21</c:v>
                </c:pt>
                <c:pt idx="38624">
                  <c:v>1071.28</c:v>
                </c:pt>
                <c:pt idx="38625">
                  <c:v>1161.68</c:v>
                </c:pt>
                <c:pt idx="38626">
                  <c:v>1159.42</c:v>
                </c:pt>
                <c:pt idx="38627">
                  <c:v>1076.47</c:v>
                </c:pt>
                <c:pt idx="38628">
                  <c:v>1057.17</c:v>
                </c:pt>
                <c:pt idx="38629">
                  <c:v>1049.76</c:v>
                </c:pt>
                <c:pt idx="38630">
                  <c:v>1073.83</c:v>
                </c:pt>
                <c:pt idx="38631">
                  <c:v>1091.81</c:v>
                </c:pt>
                <c:pt idx="38632">
                  <c:v>1069.67</c:v>
                </c:pt>
                <c:pt idx="38633">
                  <c:v>1055.76</c:v>
                </c:pt>
                <c:pt idx="38634">
                  <c:v>1151.9100000000001</c:v>
                </c:pt>
                <c:pt idx="38635">
                  <c:v>1132.54</c:v>
                </c:pt>
                <c:pt idx="38636">
                  <c:v>1088.77</c:v>
                </c:pt>
                <c:pt idx="38637">
                  <c:v>1054.8800000000001</c:v>
                </c:pt>
                <c:pt idx="38638">
                  <c:v>998.08</c:v>
                </c:pt>
                <c:pt idx="38639">
                  <c:v>960.96</c:v>
                </c:pt>
                <c:pt idx="38640">
                  <c:v>921.99</c:v>
                </c:pt>
                <c:pt idx="38641">
                  <c:v>893.78</c:v>
                </c:pt>
                <c:pt idx="38642">
                  <c:v>871.77</c:v>
                </c:pt>
                <c:pt idx="38643">
                  <c:v>856.19</c:v>
                </c:pt>
                <c:pt idx="38644">
                  <c:v>847.43</c:v>
                </c:pt>
                <c:pt idx="38645">
                  <c:v>826.75</c:v>
                </c:pt>
                <c:pt idx="38646">
                  <c:v>803.32</c:v>
                </c:pt>
                <c:pt idx="38647">
                  <c:v>829.9</c:v>
                </c:pt>
                <c:pt idx="38648">
                  <c:v>872.24</c:v>
                </c:pt>
                <c:pt idx="38649">
                  <c:v>918.54</c:v>
                </c:pt>
                <c:pt idx="38650">
                  <c:v>963.12</c:v>
                </c:pt>
                <c:pt idx="38651">
                  <c:v>942.36</c:v>
                </c:pt>
                <c:pt idx="38652">
                  <c:v>959.93</c:v>
                </c:pt>
                <c:pt idx="38653">
                  <c:v>954.24</c:v>
                </c:pt>
                <c:pt idx="38654">
                  <c:v>972.33</c:v>
                </c:pt>
                <c:pt idx="38655">
                  <c:v>996.99</c:v>
                </c:pt>
                <c:pt idx="38656">
                  <c:v>977.6</c:v>
                </c:pt>
                <c:pt idx="38657">
                  <c:v>971.27</c:v>
                </c:pt>
                <c:pt idx="38658">
                  <c:v>1048.01</c:v>
                </c:pt>
                <c:pt idx="38659">
                  <c:v>1068.28</c:v>
                </c:pt>
                <c:pt idx="38660">
                  <c:v>1061.94</c:v>
                </c:pt>
                <c:pt idx="38661">
                  <c:v>1024.53</c:v>
                </c:pt>
                <c:pt idx="38662">
                  <c:v>976.77</c:v>
                </c:pt>
                <c:pt idx="38663">
                  <c:v>919.57</c:v>
                </c:pt>
                <c:pt idx="38664">
                  <c:v>881.1</c:v>
                </c:pt>
                <c:pt idx="38665">
                  <c:v>856.4</c:v>
                </c:pt>
                <c:pt idx="38666">
                  <c:v>845.65</c:v>
                </c:pt>
                <c:pt idx="38667">
                  <c:v>831.57</c:v>
                </c:pt>
                <c:pt idx="38668">
                  <c:v>836.7</c:v>
                </c:pt>
                <c:pt idx="38669">
                  <c:v>855.66</c:v>
                </c:pt>
                <c:pt idx="38670">
                  <c:v>904.83</c:v>
                </c:pt>
                <c:pt idx="38671">
                  <c:v>1057.5999999999999</c:v>
                </c:pt>
                <c:pt idx="38672">
                  <c:v>1186.4000000000001</c:v>
                </c:pt>
                <c:pt idx="38673">
                  <c:v>1221.04</c:v>
                </c:pt>
                <c:pt idx="38674">
                  <c:v>1219.01</c:v>
                </c:pt>
                <c:pt idx="38675">
                  <c:v>1087.28</c:v>
                </c:pt>
                <c:pt idx="38676">
                  <c:v>1082.98</c:v>
                </c:pt>
                <c:pt idx="38677">
                  <c:v>1097.1500000000001</c:v>
                </c:pt>
                <c:pt idx="38678">
                  <c:v>1143.3499999999999</c:v>
                </c:pt>
                <c:pt idx="38679">
                  <c:v>1212.01</c:v>
                </c:pt>
                <c:pt idx="38680">
                  <c:v>1135.29</c:v>
                </c:pt>
                <c:pt idx="38681">
                  <c:v>1072.43</c:v>
                </c:pt>
                <c:pt idx="38682">
                  <c:v>1118.97</c:v>
                </c:pt>
                <c:pt idx="38683">
                  <c:v>1106.6400000000001</c:v>
                </c:pt>
                <c:pt idx="38684">
                  <c:v>1082.47</c:v>
                </c:pt>
                <c:pt idx="38685">
                  <c:v>1037.8</c:v>
                </c:pt>
                <c:pt idx="38686">
                  <c:v>977.67</c:v>
                </c:pt>
                <c:pt idx="38687">
                  <c:v>935.91</c:v>
                </c:pt>
                <c:pt idx="38688">
                  <c:v>888.96</c:v>
                </c:pt>
                <c:pt idx="38689">
                  <c:v>867.39</c:v>
                </c:pt>
                <c:pt idx="38690">
                  <c:v>844.66</c:v>
                </c:pt>
                <c:pt idx="38691">
                  <c:v>836.32</c:v>
                </c:pt>
                <c:pt idx="38692">
                  <c:v>818.47</c:v>
                </c:pt>
                <c:pt idx="38693">
                  <c:v>820.86</c:v>
                </c:pt>
                <c:pt idx="38694">
                  <c:v>879.77</c:v>
                </c:pt>
                <c:pt idx="38695">
                  <c:v>1060.9100000000001</c:v>
                </c:pt>
                <c:pt idx="38696">
                  <c:v>1219.26</c:v>
                </c:pt>
                <c:pt idx="38697">
                  <c:v>1293.6199999999999</c:v>
                </c:pt>
                <c:pt idx="38698">
                  <c:v>1276.27</c:v>
                </c:pt>
                <c:pt idx="38699">
                  <c:v>1148.48</c:v>
                </c:pt>
                <c:pt idx="38700">
                  <c:v>1147.26</c:v>
                </c:pt>
                <c:pt idx="38701">
                  <c:v>1165.3</c:v>
                </c:pt>
                <c:pt idx="38702">
                  <c:v>1218.08</c:v>
                </c:pt>
                <c:pt idx="38703">
                  <c:v>1272.31</c:v>
                </c:pt>
                <c:pt idx="38704">
                  <c:v>1198.67</c:v>
                </c:pt>
                <c:pt idx="38705">
                  <c:v>1074.3499999999999</c:v>
                </c:pt>
                <c:pt idx="38706">
                  <c:v>1178.29</c:v>
                </c:pt>
                <c:pt idx="38707">
                  <c:v>1175.21</c:v>
                </c:pt>
                <c:pt idx="38708">
                  <c:v>1142.6400000000001</c:v>
                </c:pt>
                <c:pt idx="38709">
                  <c:v>1088.02</c:v>
                </c:pt>
                <c:pt idx="38710">
                  <c:v>1019.35</c:v>
                </c:pt>
                <c:pt idx="38711">
                  <c:v>965.28</c:v>
                </c:pt>
                <c:pt idx="38712">
                  <c:v>921.93</c:v>
                </c:pt>
                <c:pt idx="38713">
                  <c:v>895.78</c:v>
                </c:pt>
                <c:pt idx="38714">
                  <c:v>873.83</c:v>
                </c:pt>
                <c:pt idx="38715">
                  <c:v>858.02</c:v>
                </c:pt>
                <c:pt idx="38716">
                  <c:v>862.48</c:v>
                </c:pt>
                <c:pt idx="38717">
                  <c:v>863.73</c:v>
                </c:pt>
                <c:pt idx="38718">
                  <c:v>897.64</c:v>
                </c:pt>
                <c:pt idx="38719">
                  <c:v>1061.17</c:v>
                </c:pt>
                <c:pt idx="38720">
                  <c:v>1216.68</c:v>
                </c:pt>
                <c:pt idx="38721">
                  <c:v>1282.93</c:v>
                </c:pt>
                <c:pt idx="38722">
                  <c:v>1279.1199999999999</c:v>
                </c:pt>
                <c:pt idx="38723">
                  <c:v>1155.3</c:v>
                </c:pt>
                <c:pt idx="38724">
                  <c:v>1164.6400000000001</c:v>
                </c:pt>
                <c:pt idx="38725">
                  <c:v>1191.6500000000001</c:v>
                </c:pt>
                <c:pt idx="38726">
                  <c:v>1248.71</c:v>
                </c:pt>
                <c:pt idx="38727">
                  <c:v>1289.99</c:v>
                </c:pt>
                <c:pt idx="38728">
                  <c:v>1207.03</c:v>
                </c:pt>
                <c:pt idx="38729">
                  <c:v>1126.99</c:v>
                </c:pt>
                <c:pt idx="38730">
                  <c:v>1175.97</c:v>
                </c:pt>
                <c:pt idx="38731">
                  <c:v>1162.47</c:v>
                </c:pt>
                <c:pt idx="38732">
                  <c:v>1114.8800000000001</c:v>
                </c:pt>
                <c:pt idx="38733">
                  <c:v>1075.26</c:v>
                </c:pt>
                <c:pt idx="38734">
                  <c:v>1008.81</c:v>
                </c:pt>
                <c:pt idx="38735">
                  <c:v>956.46</c:v>
                </c:pt>
                <c:pt idx="38736">
                  <c:v>917.17</c:v>
                </c:pt>
                <c:pt idx="38737">
                  <c:v>882.75</c:v>
                </c:pt>
                <c:pt idx="38738">
                  <c:v>864.81</c:v>
                </c:pt>
                <c:pt idx="38739">
                  <c:v>856.73</c:v>
                </c:pt>
                <c:pt idx="38740">
                  <c:v>854.39</c:v>
                </c:pt>
                <c:pt idx="38741">
                  <c:v>844.07</c:v>
                </c:pt>
                <c:pt idx="38742">
                  <c:v>909.24</c:v>
                </c:pt>
                <c:pt idx="38743">
                  <c:v>1088.77</c:v>
                </c:pt>
                <c:pt idx="38744">
                  <c:v>1229.8800000000001</c:v>
                </c:pt>
                <c:pt idx="38745">
                  <c:v>1301.69</c:v>
                </c:pt>
                <c:pt idx="38746">
                  <c:v>1298.73</c:v>
                </c:pt>
                <c:pt idx="38747">
                  <c:v>1165.94</c:v>
                </c:pt>
                <c:pt idx="38748">
                  <c:v>1145.28</c:v>
                </c:pt>
                <c:pt idx="38749">
                  <c:v>1187.6099999999999</c:v>
                </c:pt>
                <c:pt idx="38750">
                  <c:v>1253.97</c:v>
                </c:pt>
                <c:pt idx="38751">
                  <c:v>1291.9100000000001</c:v>
                </c:pt>
                <c:pt idx="38752">
                  <c:v>1226.76</c:v>
                </c:pt>
                <c:pt idx="38753">
                  <c:v>1149.29</c:v>
                </c:pt>
                <c:pt idx="38754">
                  <c:v>1139.73</c:v>
                </c:pt>
                <c:pt idx="38755">
                  <c:v>1123.42</c:v>
                </c:pt>
                <c:pt idx="38756">
                  <c:v>1094.8</c:v>
                </c:pt>
                <c:pt idx="38757">
                  <c:v>1047.69</c:v>
                </c:pt>
                <c:pt idx="38758">
                  <c:v>980.96</c:v>
                </c:pt>
                <c:pt idx="38759">
                  <c:v>919.2</c:v>
                </c:pt>
                <c:pt idx="38760">
                  <c:v>886.52</c:v>
                </c:pt>
                <c:pt idx="38761">
                  <c:v>834.87</c:v>
                </c:pt>
                <c:pt idx="38762">
                  <c:v>824.67</c:v>
                </c:pt>
                <c:pt idx="38763">
                  <c:v>840.21</c:v>
                </c:pt>
                <c:pt idx="38764">
                  <c:v>841.75</c:v>
                </c:pt>
                <c:pt idx="38765">
                  <c:v>834.99</c:v>
                </c:pt>
                <c:pt idx="38766">
                  <c:v>888.34</c:v>
                </c:pt>
                <c:pt idx="38767">
                  <c:v>1076.3900000000001</c:v>
                </c:pt>
                <c:pt idx="38768">
                  <c:v>1250.0999999999999</c:v>
                </c:pt>
                <c:pt idx="38769">
                  <c:v>1327.97</c:v>
                </c:pt>
                <c:pt idx="38770">
                  <c:v>1325.94</c:v>
                </c:pt>
                <c:pt idx="38771">
                  <c:v>1198.21</c:v>
                </c:pt>
                <c:pt idx="38772">
                  <c:v>1187.06</c:v>
                </c:pt>
                <c:pt idx="38773">
                  <c:v>1229.53</c:v>
                </c:pt>
                <c:pt idx="38774">
                  <c:v>1308.69</c:v>
                </c:pt>
                <c:pt idx="38775">
                  <c:v>1360.74</c:v>
                </c:pt>
                <c:pt idx="38776">
                  <c:v>1270.1099999999999</c:v>
                </c:pt>
                <c:pt idx="38777">
                  <c:v>1148.68</c:v>
                </c:pt>
                <c:pt idx="38778">
                  <c:v>1207</c:v>
                </c:pt>
                <c:pt idx="38779">
                  <c:v>1197.58</c:v>
                </c:pt>
                <c:pt idx="38780">
                  <c:v>1163.1600000000001</c:v>
                </c:pt>
                <c:pt idx="38781">
                  <c:v>1101.81</c:v>
                </c:pt>
                <c:pt idx="38782">
                  <c:v>1044.8399999999999</c:v>
                </c:pt>
                <c:pt idx="38783">
                  <c:v>975.13</c:v>
                </c:pt>
                <c:pt idx="38784">
                  <c:v>935.2</c:v>
                </c:pt>
                <c:pt idx="38785">
                  <c:v>904.79</c:v>
                </c:pt>
                <c:pt idx="38786">
                  <c:v>887.37</c:v>
                </c:pt>
                <c:pt idx="38787">
                  <c:v>878.13</c:v>
                </c:pt>
                <c:pt idx="38788">
                  <c:v>861.06</c:v>
                </c:pt>
                <c:pt idx="38789">
                  <c:v>850.81</c:v>
                </c:pt>
                <c:pt idx="38790">
                  <c:v>857.29</c:v>
                </c:pt>
                <c:pt idx="38791">
                  <c:v>962.51</c:v>
                </c:pt>
                <c:pt idx="38792">
                  <c:v>1077.1400000000001</c:v>
                </c:pt>
                <c:pt idx="38793">
                  <c:v>1149.8499999999999</c:v>
                </c:pt>
                <c:pt idx="38794">
                  <c:v>1084.58</c:v>
                </c:pt>
                <c:pt idx="38795">
                  <c:v>979.85</c:v>
                </c:pt>
                <c:pt idx="38796">
                  <c:v>947.03</c:v>
                </c:pt>
                <c:pt idx="38797">
                  <c:v>934.35</c:v>
                </c:pt>
                <c:pt idx="38798">
                  <c:v>962.82</c:v>
                </c:pt>
                <c:pt idx="38799">
                  <c:v>983.19</c:v>
                </c:pt>
                <c:pt idx="38800">
                  <c:v>977.53</c:v>
                </c:pt>
                <c:pt idx="38801">
                  <c:v>976.18</c:v>
                </c:pt>
                <c:pt idx="38802">
                  <c:v>1053.3</c:v>
                </c:pt>
                <c:pt idx="38803">
                  <c:v>1055.29</c:v>
                </c:pt>
                <c:pt idx="38804">
                  <c:v>1027.32</c:v>
                </c:pt>
                <c:pt idx="38805">
                  <c:v>992.01</c:v>
                </c:pt>
                <c:pt idx="38806">
                  <c:v>938.54</c:v>
                </c:pt>
                <c:pt idx="38807">
                  <c:v>900.39</c:v>
                </c:pt>
                <c:pt idx="38808">
                  <c:v>829.48</c:v>
                </c:pt>
                <c:pt idx="38809">
                  <c:v>801.19</c:v>
                </c:pt>
                <c:pt idx="38810">
                  <c:v>790.55</c:v>
                </c:pt>
                <c:pt idx="38811">
                  <c:v>782.65</c:v>
                </c:pt>
                <c:pt idx="38812">
                  <c:v>775.11</c:v>
                </c:pt>
                <c:pt idx="38813">
                  <c:v>751.6</c:v>
                </c:pt>
                <c:pt idx="38814">
                  <c:v>747.74</c:v>
                </c:pt>
                <c:pt idx="38815">
                  <c:v>811.35</c:v>
                </c:pt>
                <c:pt idx="38816">
                  <c:v>874.09</c:v>
                </c:pt>
                <c:pt idx="38817">
                  <c:v>919.59</c:v>
                </c:pt>
                <c:pt idx="38818">
                  <c:v>961.86</c:v>
                </c:pt>
                <c:pt idx="38819">
                  <c:v>935.22</c:v>
                </c:pt>
                <c:pt idx="38820">
                  <c:v>919.52</c:v>
                </c:pt>
                <c:pt idx="38821">
                  <c:v>913.93</c:v>
                </c:pt>
                <c:pt idx="38822">
                  <c:v>903.38</c:v>
                </c:pt>
                <c:pt idx="38823">
                  <c:v>926.18</c:v>
                </c:pt>
                <c:pt idx="38824">
                  <c:v>926.64</c:v>
                </c:pt>
                <c:pt idx="38825">
                  <c:v>926.92</c:v>
                </c:pt>
                <c:pt idx="38826">
                  <c:v>1005.11</c:v>
                </c:pt>
                <c:pt idx="38827">
                  <c:v>1009.75</c:v>
                </c:pt>
                <c:pt idx="38828">
                  <c:v>992.95</c:v>
                </c:pt>
                <c:pt idx="38829">
                  <c:v>963.46</c:v>
                </c:pt>
                <c:pt idx="38830">
                  <c:v>906.06</c:v>
                </c:pt>
                <c:pt idx="38831">
                  <c:v>866.61</c:v>
                </c:pt>
                <c:pt idx="38832">
                  <c:v>840.87</c:v>
                </c:pt>
                <c:pt idx="38833">
                  <c:v>820.67</c:v>
                </c:pt>
                <c:pt idx="38834">
                  <c:v>808.42</c:v>
                </c:pt>
                <c:pt idx="38835">
                  <c:v>805.53</c:v>
                </c:pt>
                <c:pt idx="38836">
                  <c:v>810.16</c:v>
                </c:pt>
                <c:pt idx="38837">
                  <c:v>848.04</c:v>
                </c:pt>
                <c:pt idx="38838">
                  <c:v>876.71</c:v>
                </c:pt>
                <c:pt idx="38839">
                  <c:v>1042.73</c:v>
                </c:pt>
                <c:pt idx="38840">
                  <c:v>1177.71</c:v>
                </c:pt>
                <c:pt idx="38841">
                  <c:v>1267.6400000000001</c:v>
                </c:pt>
                <c:pt idx="38842">
                  <c:v>1267.31</c:v>
                </c:pt>
                <c:pt idx="38843">
                  <c:v>1152.53</c:v>
                </c:pt>
                <c:pt idx="38844">
                  <c:v>1157.8800000000001</c:v>
                </c:pt>
                <c:pt idx="38845">
                  <c:v>1178.27</c:v>
                </c:pt>
                <c:pt idx="38846">
                  <c:v>1220.1500000000001</c:v>
                </c:pt>
                <c:pt idx="38847">
                  <c:v>1242.08</c:v>
                </c:pt>
                <c:pt idx="38848">
                  <c:v>1174.08</c:v>
                </c:pt>
                <c:pt idx="38849">
                  <c:v>1087.8800000000001</c:v>
                </c:pt>
                <c:pt idx="38850">
                  <c:v>1178.06</c:v>
                </c:pt>
                <c:pt idx="38851">
                  <c:v>1151.81</c:v>
                </c:pt>
                <c:pt idx="38852">
                  <c:v>1105.29</c:v>
                </c:pt>
                <c:pt idx="38853">
                  <c:v>1053.4000000000001</c:v>
                </c:pt>
                <c:pt idx="38854">
                  <c:v>961.23</c:v>
                </c:pt>
                <c:pt idx="38855">
                  <c:v>927.49</c:v>
                </c:pt>
                <c:pt idx="38856">
                  <c:v>890.06</c:v>
                </c:pt>
                <c:pt idx="38857">
                  <c:v>854.29</c:v>
                </c:pt>
                <c:pt idx="38858">
                  <c:v>843.71</c:v>
                </c:pt>
                <c:pt idx="38859">
                  <c:v>847.11</c:v>
                </c:pt>
                <c:pt idx="38860">
                  <c:v>849.56</c:v>
                </c:pt>
                <c:pt idx="38861">
                  <c:v>867.95</c:v>
                </c:pt>
                <c:pt idx="38862">
                  <c:v>900.5</c:v>
                </c:pt>
                <c:pt idx="38863">
                  <c:v>1092.55</c:v>
                </c:pt>
                <c:pt idx="38864">
                  <c:v>1209.05</c:v>
                </c:pt>
                <c:pt idx="38865">
                  <c:v>1261.6099999999999</c:v>
                </c:pt>
                <c:pt idx="38866">
                  <c:v>1264.98</c:v>
                </c:pt>
                <c:pt idx="38867">
                  <c:v>1164.78</c:v>
                </c:pt>
                <c:pt idx="38868">
                  <c:v>1162.3</c:v>
                </c:pt>
                <c:pt idx="38869">
                  <c:v>1180.3399999999999</c:v>
                </c:pt>
                <c:pt idx="38870">
                  <c:v>1223.4100000000001</c:v>
                </c:pt>
                <c:pt idx="38871">
                  <c:v>1262.1099999999999</c:v>
                </c:pt>
                <c:pt idx="38872">
                  <c:v>1195.43</c:v>
                </c:pt>
                <c:pt idx="38873">
                  <c:v>1128.73</c:v>
                </c:pt>
                <c:pt idx="38874">
                  <c:v>1185.1500000000001</c:v>
                </c:pt>
                <c:pt idx="38875">
                  <c:v>1170.8900000000001</c:v>
                </c:pt>
                <c:pt idx="38876">
                  <c:v>1138.32</c:v>
                </c:pt>
                <c:pt idx="38877">
                  <c:v>1085.31</c:v>
                </c:pt>
                <c:pt idx="38878">
                  <c:v>1016.59</c:v>
                </c:pt>
                <c:pt idx="38879">
                  <c:v>963.49</c:v>
                </c:pt>
                <c:pt idx="38880">
                  <c:v>903.33</c:v>
                </c:pt>
                <c:pt idx="38881">
                  <c:v>876.78</c:v>
                </c:pt>
                <c:pt idx="38882">
                  <c:v>861.62</c:v>
                </c:pt>
                <c:pt idx="38883">
                  <c:v>849.91</c:v>
                </c:pt>
                <c:pt idx="38884">
                  <c:v>853.3</c:v>
                </c:pt>
                <c:pt idx="38885">
                  <c:v>861.73</c:v>
                </c:pt>
                <c:pt idx="38886">
                  <c:v>904.02</c:v>
                </c:pt>
                <c:pt idx="38887">
                  <c:v>1105.73</c:v>
                </c:pt>
                <c:pt idx="38888">
                  <c:v>1256.32</c:v>
                </c:pt>
                <c:pt idx="38889">
                  <c:v>1342.51</c:v>
                </c:pt>
                <c:pt idx="38890">
                  <c:v>1324.22</c:v>
                </c:pt>
                <c:pt idx="38891">
                  <c:v>1220.47</c:v>
                </c:pt>
                <c:pt idx="38892">
                  <c:v>1221.3800000000001</c:v>
                </c:pt>
                <c:pt idx="38893">
                  <c:v>1223.58</c:v>
                </c:pt>
                <c:pt idx="38894">
                  <c:v>1260.3699999999999</c:v>
                </c:pt>
                <c:pt idx="38895">
                  <c:v>1325</c:v>
                </c:pt>
                <c:pt idx="38896">
                  <c:v>1255.6400000000001</c:v>
                </c:pt>
                <c:pt idx="38897">
                  <c:v>1157.6600000000001</c:v>
                </c:pt>
                <c:pt idx="38898">
                  <c:v>1226.3399999999999</c:v>
                </c:pt>
                <c:pt idx="38899">
                  <c:v>1223.03</c:v>
                </c:pt>
                <c:pt idx="38900">
                  <c:v>1180.77</c:v>
                </c:pt>
                <c:pt idx="38901">
                  <c:v>1114.0999999999999</c:v>
                </c:pt>
                <c:pt idx="38902">
                  <c:v>1041.2</c:v>
                </c:pt>
                <c:pt idx="38903">
                  <c:v>971.8</c:v>
                </c:pt>
                <c:pt idx="38904">
                  <c:v>931.59</c:v>
                </c:pt>
                <c:pt idx="38905">
                  <c:v>897.44</c:v>
                </c:pt>
                <c:pt idx="38906">
                  <c:v>880.46</c:v>
                </c:pt>
                <c:pt idx="38907">
                  <c:v>865.63</c:v>
                </c:pt>
                <c:pt idx="38908">
                  <c:v>866.27</c:v>
                </c:pt>
                <c:pt idx="38909">
                  <c:v>875.54</c:v>
                </c:pt>
                <c:pt idx="38910">
                  <c:v>926.77</c:v>
                </c:pt>
                <c:pt idx="38911">
                  <c:v>1136.0999999999999</c:v>
                </c:pt>
                <c:pt idx="38912">
                  <c:v>1300.51</c:v>
                </c:pt>
                <c:pt idx="38913">
                  <c:v>1393.51</c:v>
                </c:pt>
                <c:pt idx="38914">
                  <c:v>1373.25</c:v>
                </c:pt>
                <c:pt idx="38915">
                  <c:v>1255.92</c:v>
                </c:pt>
                <c:pt idx="38916">
                  <c:v>1234.1400000000001</c:v>
                </c:pt>
                <c:pt idx="38917">
                  <c:v>1261.32</c:v>
                </c:pt>
                <c:pt idx="38918">
                  <c:v>1318.88</c:v>
                </c:pt>
                <c:pt idx="38919">
                  <c:v>1376.66</c:v>
                </c:pt>
                <c:pt idx="38920">
                  <c:v>1285.92</c:v>
                </c:pt>
                <c:pt idx="38921">
                  <c:v>1169.6600000000001</c:v>
                </c:pt>
                <c:pt idx="38922">
                  <c:v>1233.22</c:v>
                </c:pt>
                <c:pt idx="38923">
                  <c:v>1223.93</c:v>
                </c:pt>
                <c:pt idx="38924">
                  <c:v>1181.53</c:v>
                </c:pt>
                <c:pt idx="38925">
                  <c:v>1124.29</c:v>
                </c:pt>
                <c:pt idx="38926">
                  <c:v>1058.98</c:v>
                </c:pt>
                <c:pt idx="38927">
                  <c:v>996.99</c:v>
                </c:pt>
                <c:pt idx="38928">
                  <c:v>947.07</c:v>
                </c:pt>
                <c:pt idx="38929">
                  <c:v>912.12</c:v>
                </c:pt>
                <c:pt idx="38930">
                  <c:v>887.86</c:v>
                </c:pt>
                <c:pt idx="38931">
                  <c:v>878.81</c:v>
                </c:pt>
                <c:pt idx="38932">
                  <c:v>886.93</c:v>
                </c:pt>
                <c:pt idx="38933">
                  <c:v>892.65</c:v>
                </c:pt>
                <c:pt idx="38934">
                  <c:v>933.91</c:v>
                </c:pt>
                <c:pt idx="38935">
                  <c:v>1148.1400000000001</c:v>
                </c:pt>
                <c:pt idx="38936">
                  <c:v>1315.93</c:v>
                </c:pt>
                <c:pt idx="38937">
                  <c:v>1372.62</c:v>
                </c:pt>
                <c:pt idx="38938">
                  <c:v>1362.08</c:v>
                </c:pt>
                <c:pt idx="38939">
                  <c:v>1271.1500000000001</c:v>
                </c:pt>
                <c:pt idx="38940">
                  <c:v>1237.06</c:v>
                </c:pt>
                <c:pt idx="38941">
                  <c:v>1248.67</c:v>
                </c:pt>
                <c:pt idx="38942">
                  <c:v>1279.17</c:v>
                </c:pt>
                <c:pt idx="38943">
                  <c:v>1305.1300000000001</c:v>
                </c:pt>
                <c:pt idx="38944">
                  <c:v>1213.57</c:v>
                </c:pt>
                <c:pt idx="38945">
                  <c:v>1145.23</c:v>
                </c:pt>
                <c:pt idx="38946">
                  <c:v>1167.43</c:v>
                </c:pt>
                <c:pt idx="38947">
                  <c:v>1092.26</c:v>
                </c:pt>
                <c:pt idx="38948">
                  <c:v>1056.52</c:v>
                </c:pt>
                <c:pt idx="38949">
                  <c:v>1012.19</c:v>
                </c:pt>
                <c:pt idx="38950">
                  <c:v>960.13</c:v>
                </c:pt>
                <c:pt idx="38951">
                  <c:v>921.98</c:v>
                </c:pt>
                <c:pt idx="38952">
                  <c:v>872.82</c:v>
                </c:pt>
                <c:pt idx="38953">
                  <c:v>849.46</c:v>
                </c:pt>
                <c:pt idx="38954">
                  <c:v>826.61</c:v>
                </c:pt>
                <c:pt idx="38955">
                  <c:v>823.7</c:v>
                </c:pt>
                <c:pt idx="38956">
                  <c:v>817.65</c:v>
                </c:pt>
                <c:pt idx="38957">
                  <c:v>811.09</c:v>
                </c:pt>
                <c:pt idx="38958">
                  <c:v>819.49</c:v>
                </c:pt>
                <c:pt idx="38959">
                  <c:v>933.36</c:v>
                </c:pt>
                <c:pt idx="38960">
                  <c:v>1040.8499999999999</c:v>
                </c:pt>
                <c:pt idx="38961">
                  <c:v>1067.5899999999999</c:v>
                </c:pt>
                <c:pt idx="38962">
                  <c:v>1061.47</c:v>
                </c:pt>
                <c:pt idx="38963">
                  <c:v>1006.79</c:v>
                </c:pt>
                <c:pt idx="38964">
                  <c:v>972.21</c:v>
                </c:pt>
                <c:pt idx="38965">
                  <c:v>947.19</c:v>
                </c:pt>
                <c:pt idx="38966">
                  <c:v>955.64</c:v>
                </c:pt>
                <c:pt idx="38967">
                  <c:v>966.99</c:v>
                </c:pt>
                <c:pt idx="38968">
                  <c:v>954.37</c:v>
                </c:pt>
                <c:pt idx="38969">
                  <c:v>956.45</c:v>
                </c:pt>
                <c:pt idx="38970">
                  <c:v>1021.85</c:v>
                </c:pt>
                <c:pt idx="38971">
                  <c:v>1023.57</c:v>
                </c:pt>
                <c:pt idx="38972">
                  <c:v>992.53</c:v>
                </c:pt>
                <c:pt idx="38973">
                  <c:v>944.11</c:v>
                </c:pt>
                <c:pt idx="38974">
                  <c:v>898.85</c:v>
                </c:pt>
                <c:pt idx="38975">
                  <c:v>858.31</c:v>
                </c:pt>
                <c:pt idx="38976">
                  <c:v>822.14</c:v>
                </c:pt>
                <c:pt idx="38977">
                  <c:v>804.01</c:v>
                </c:pt>
                <c:pt idx="38978">
                  <c:v>777.91</c:v>
                </c:pt>
                <c:pt idx="38979">
                  <c:v>773.11</c:v>
                </c:pt>
                <c:pt idx="38980">
                  <c:v>757.13</c:v>
                </c:pt>
                <c:pt idx="38981">
                  <c:v>736.09</c:v>
                </c:pt>
                <c:pt idx="38982">
                  <c:v>736.76</c:v>
                </c:pt>
                <c:pt idx="38983">
                  <c:v>779.57</c:v>
                </c:pt>
                <c:pt idx="38984">
                  <c:v>844.93</c:v>
                </c:pt>
                <c:pt idx="38985">
                  <c:v>898</c:v>
                </c:pt>
                <c:pt idx="38986">
                  <c:v>940.56</c:v>
                </c:pt>
                <c:pt idx="38987">
                  <c:v>953.12</c:v>
                </c:pt>
                <c:pt idx="38988">
                  <c:v>950.19</c:v>
                </c:pt>
                <c:pt idx="38989">
                  <c:v>953.98</c:v>
                </c:pt>
                <c:pt idx="38990">
                  <c:v>935.14</c:v>
                </c:pt>
                <c:pt idx="38991">
                  <c:v>928.13</c:v>
                </c:pt>
                <c:pt idx="38992">
                  <c:v>924.59</c:v>
                </c:pt>
                <c:pt idx="38993">
                  <c:v>924.07</c:v>
                </c:pt>
                <c:pt idx="38994">
                  <c:v>999.81</c:v>
                </c:pt>
                <c:pt idx="38995">
                  <c:v>1023.52</c:v>
                </c:pt>
                <c:pt idx="38996">
                  <c:v>1026.3699999999999</c:v>
                </c:pt>
                <c:pt idx="38997">
                  <c:v>1013.23</c:v>
                </c:pt>
                <c:pt idx="38998">
                  <c:v>954.76</c:v>
                </c:pt>
                <c:pt idx="38999">
                  <c:v>910.3</c:v>
                </c:pt>
                <c:pt idx="39000">
                  <c:v>873.7</c:v>
                </c:pt>
                <c:pt idx="39001">
                  <c:v>835.96</c:v>
                </c:pt>
                <c:pt idx="39002">
                  <c:v>824.95</c:v>
                </c:pt>
                <c:pt idx="39003">
                  <c:v>810.85</c:v>
                </c:pt>
                <c:pt idx="39004">
                  <c:v>815.87</c:v>
                </c:pt>
                <c:pt idx="39005">
                  <c:v>819.23</c:v>
                </c:pt>
                <c:pt idx="39006">
                  <c:v>863.93</c:v>
                </c:pt>
                <c:pt idx="39007">
                  <c:v>1044.98</c:v>
                </c:pt>
                <c:pt idx="39008">
                  <c:v>1215.51</c:v>
                </c:pt>
                <c:pt idx="39009">
                  <c:v>1290.83</c:v>
                </c:pt>
                <c:pt idx="39010">
                  <c:v>1331.43</c:v>
                </c:pt>
                <c:pt idx="39011">
                  <c:v>1316.56</c:v>
                </c:pt>
                <c:pt idx="39012">
                  <c:v>1331.64</c:v>
                </c:pt>
                <c:pt idx="39013">
                  <c:v>1353.81</c:v>
                </c:pt>
                <c:pt idx="39014">
                  <c:v>1345.35</c:v>
                </c:pt>
                <c:pt idx="39015">
                  <c:v>1295.3900000000001</c:v>
                </c:pt>
                <c:pt idx="39016">
                  <c:v>1193.6199999999999</c:v>
                </c:pt>
                <c:pt idx="39017">
                  <c:v>1101.6199999999999</c:v>
                </c:pt>
                <c:pt idx="39018">
                  <c:v>1141.3499999999999</c:v>
                </c:pt>
                <c:pt idx="39019">
                  <c:v>1123.32</c:v>
                </c:pt>
                <c:pt idx="39020">
                  <c:v>1098.96</c:v>
                </c:pt>
                <c:pt idx="39021">
                  <c:v>1056.45</c:v>
                </c:pt>
                <c:pt idx="39022">
                  <c:v>988.22</c:v>
                </c:pt>
                <c:pt idx="39023">
                  <c:v>931.23</c:v>
                </c:pt>
                <c:pt idx="39024">
                  <c:v>898.85</c:v>
                </c:pt>
                <c:pt idx="39025">
                  <c:v>870.62</c:v>
                </c:pt>
                <c:pt idx="39026">
                  <c:v>846.26</c:v>
                </c:pt>
                <c:pt idx="39027">
                  <c:v>843.64</c:v>
                </c:pt>
                <c:pt idx="39028">
                  <c:v>849.66</c:v>
                </c:pt>
                <c:pt idx="39029">
                  <c:v>869.39</c:v>
                </c:pt>
                <c:pt idx="39030">
                  <c:v>918.1</c:v>
                </c:pt>
                <c:pt idx="39031">
                  <c:v>1087.01</c:v>
                </c:pt>
                <c:pt idx="39032">
                  <c:v>1230.2</c:v>
                </c:pt>
                <c:pt idx="39033">
                  <c:v>1325.2</c:v>
                </c:pt>
                <c:pt idx="39034">
                  <c:v>1372.72</c:v>
                </c:pt>
                <c:pt idx="39035">
                  <c:v>1355.08</c:v>
                </c:pt>
                <c:pt idx="39036">
                  <c:v>1351.11</c:v>
                </c:pt>
                <c:pt idx="39037">
                  <c:v>1389</c:v>
                </c:pt>
                <c:pt idx="39038">
                  <c:v>1379.72</c:v>
                </c:pt>
                <c:pt idx="39039">
                  <c:v>1320.44</c:v>
                </c:pt>
                <c:pt idx="39040">
                  <c:v>1228.02</c:v>
                </c:pt>
                <c:pt idx="39041">
                  <c:v>1138.6400000000001</c:v>
                </c:pt>
                <c:pt idx="39042">
                  <c:v>1197.73</c:v>
                </c:pt>
                <c:pt idx="39043">
                  <c:v>1178.44</c:v>
                </c:pt>
                <c:pt idx="39044">
                  <c:v>1133.27</c:v>
                </c:pt>
                <c:pt idx="39045">
                  <c:v>1075.02</c:v>
                </c:pt>
                <c:pt idx="39046">
                  <c:v>1014.78</c:v>
                </c:pt>
                <c:pt idx="39047">
                  <c:v>973.59</c:v>
                </c:pt>
                <c:pt idx="39048">
                  <c:v>928.16</c:v>
                </c:pt>
                <c:pt idx="39049">
                  <c:v>901.62</c:v>
                </c:pt>
                <c:pt idx="39050">
                  <c:v>881.51</c:v>
                </c:pt>
                <c:pt idx="39051">
                  <c:v>864.4</c:v>
                </c:pt>
                <c:pt idx="39052">
                  <c:v>891.32</c:v>
                </c:pt>
                <c:pt idx="39053">
                  <c:v>861.72</c:v>
                </c:pt>
                <c:pt idx="39054">
                  <c:v>911.85</c:v>
                </c:pt>
                <c:pt idx="39055">
                  <c:v>1097.49</c:v>
                </c:pt>
                <c:pt idx="39056">
                  <c:v>1240.06</c:v>
                </c:pt>
                <c:pt idx="39057">
                  <c:v>1333.8</c:v>
                </c:pt>
                <c:pt idx="39058">
                  <c:v>1379.74</c:v>
                </c:pt>
                <c:pt idx="39059">
                  <c:v>1396.05</c:v>
                </c:pt>
                <c:pt idx="39060">
                  <c:v>1407.28</c:v>
                </c:pt>
                <c:pt idx="39061">
                  <c:v>1421.23</c:v>
                </c:pt>
                <c:pt idx="39062">
                  <c:v>1428.18</c:v>
                </c:pt>
                <c:pt idx="39063">
                  <c:v>1329.29</c:v>
                </c:pt>
                <c:pt idx="39064">
                  <c:v>1261.19</c:v>
                </c:pt>
                <c:pt idx="39065">
                  <c:v>1160.03</c:v>
                </c:pt>
                <c:pt idx="39066">
                  <c:v>1211.4100000000001</c:v>
                </c:pt>
                <c:pt idx="39067">
                  <c:v>1224.1199999999999</c:v>
                </c:pt>
                <c:pt idx="39068">
                  <c:v>1177.2</c:v>
                </c:pt>
                <c:pt idx="39069">
                  <c:v>1131.3499999999999</c:v>
                </c:pt>
                <c:pt idx="39070">
                  <c:v>1064.1600000000001</c:v>
                </c:pt>
                <c:pt idx="39071">
                  <c:v>1001.44</c:v>
                </c:pt>
                <c:pt idx="39072">
                  <c:v>960.67</c:v>
                </c:pt>
                <c:pt idx="39073">
                  <c:v>922.22</c:v>
                </c:pt>
                <c:pt idx="39074">
                  <c:v>888.12</c:v>
                </c:pt>
                <c:pt idx="39075">
                  <c:v>872.06</c:v>
                </c:pt>
                <c:pt idx="39076">
                  <c:v>888.12</c:v>
                </c:pt>
                <c:pt idx="39077">
                  <c:v>899.04</c:v>
                </c:pt>
                <c:pt idx="39078">
                  <c:v>916.28</c:v>
                </c:pt>
                <c:pt idx="39079">
                  <c:v>1115.73</c:v>
                </c:pt>
                <c:pt idx="39080">
                  <c:v>1257.33</c:v>
                </c:pt>
                <c:pt idx="39081">
                  <c:v>1351.71</c:v>
                </c:pt>
                <c:pt idx="39082">
                  <c:v>1407.94</c:v>
                </c:pt>
                <c:pt idx="39083">
                  <c:v>1443.74</c:v>
                </c:pt>
                <c:pt idx="39084">
                  <c:v>1440.56</c:v>
                </c:pt>
                <c:pt idx="39085">
                  <c:v>1449.96</c:v>
                </c:pt>
                <c:pt idx="39086">
                  <c:v>1428.09</c:v>
                </c:pt>
                <c:pt idx="39087">
                  <c:v>1384.95</c:v>
                </c:pt>
                <c:pt idx="39088">
                  <c:v>1296.06</c:v>
                </c:pt>
                <c:pt idx="39089">
                  <c:v>1194.7</c:v>
                </c:pt>
                <c:pt idx="39090">
                  <c:v>1255.27</c:v>
                </c:pt>
                <c:pt idx="39091">
                  <c:v>1228.72</c:v>
                </c:pt>
                <c:pt idx="39092">
                  <c:v>1190.08</c:v>
                </c:pt>
                <c:pt idx="39093">
                  <c:v>1130.0899999999999</c:v>
                </c:pt>
                <c:pt idx="39094">
                  <c:v>1068.0999999999999</c:v>
                </c:pt>
                <c:pt idx="39095">
                  <c:v>1009.74</c:v>
                </c:pt>
                <c:pt idx="39096">
                  <c:v>959.74</c:v>
                </c:pt>
                <c:pt idx="39097">
                  <c:v>950.18</c:v>
                </c:pt>
                <c:pt idx="39098">
                  <c:v>913.49</c:v>
                </c:pt>
                <c:pt idx="39099">
                  <c:v>888.35</c:v>
                </c:pt>
                <c:pt idx="39100">
                  <c:v>893.54</c:v>
                </c:pt>
                <c:pt idx="39101">
                  <c:v>898.17</c:v>
                </c:pt>
                <c:pt idx="39102">
                  <c:v>938.25</c:v>
                </c:pt>
                <c:pt idx="39103">
                  <c:v>1135.6099999999999</c:v>
                </c:pt>
                <c:pt idx="39104">
                  <c:v>1302.51</c:v>
                </c:pt>
                <c:pt idx="39105">
                  <c:v>1385.25</c:v>
                </c:pt>
                <c:pt idx="39106">
                  <c:v>1362.94</c:v>
                </c:pt>
                <c:pt idx="39107">
                  <c:v>1379.62</c:v>
                </c:pt>
                <c:pt idx="39108">
                  <c:v>1329.97</c:v>
                </c:pt>
                <c:pt idx="39109">
                  <c:v>1354.19</c:v>
                </c:pt>
                <c:pt idx="39110">
                  <c:v>1375.82</c:v>
                </c:pt>
                <c:pt idx="39111">
                  <c:v>1334.28</c:v>
                </c:pt>
                <c:pt idx="39112">
                  <c:v>1253.79</c:v>
                </c:pt>
                <c:pt idx="39113">
                  <c:v>1164.98</c:v>
                </c:pt>
                <c:pt idx="39114">
                  <c:v>1215.9100000000001</c:v>
                </c:pt>
                <c:pt idx="39115">
                  <c:v>1219.52</c:v>
                </c:pt>
                <c:pt idx="39116">
                  <c:v>1171.6099999999999</c:v>
                </c:pt>
                <c:pt idx="39117">
                  <c:v>1121.4100000000001</c:v>
                </c:pt>
                <c:pt idx="39118">
                  <c:v>1066.5899999999999</c:v>
                </c:pt>
                <c:pt idx="39119">
                  <c:v>1014.44</c:v>
                </c:pt>
                <c:pt idx="39120">
                  <c:v>974.87</c:v>
                </c:pt>
                <c:pt idx="39121">
                  <c:v>934.34</c:v>
                </c:pt>
                <c:pt idx="39122">
                  <c:v>918.12</c:v>
                </c:pt>
                <c:pt idx="39123">
                  <c:v>893.22</c:v>
                </c:pt>
                <c:pt idx="39124">
                  <c:v>887.35</c:v>
                </c:pt>
                <c:pt idx="39125">
                  <c:v>879.5</c:v>
                </c:pt>
                <c:pt idx="39126">
                  <c:v>853.82</c:v>
                </c:pt>
                <c:pt idx="39127">
                  <c:v>966.97</c:v>
                </c:pt>
                <c:pt idx="39128">
                  <c:v>1066.29</c:v>
                </c:pt>
                <c:pt idx="39129">
                  <c:v>1173.2</c:v>
                </c:pt>
                <c:pt idx="39130">
                  <c:v>1211.23</c:v>
                </c:pt>
                <c:pt idx="39131">
                  <c:v>1198.54</c:v>
                </c:pt>
                <c:pt idx="39132">
                  <c:v>1175.1099999999999</c:v>
                </c:pt>
                <c:pt idx="39133">
                  <c:v>1172.46</c:v>
                </c:pt>
                <c:pt idx="39134">
                  <c:v>1153.3900000000001</c:v>
                </c:pt>
                <c:pt idx="39135">
                  <c:v>1133.4000000000001</c:v>
                </c:pt>
                <c:pt idx="39136">
                  <c:v>1097.76</c:v>
                </c:pt>
                <c:pt idx="39137">
                  <c:v>1089.1600000000001</c:v>
                </c:pt>
                <c:pt idx="39138">
                  <c:v>1183.1199999999999</c:v>
                </c:pt>
                <c:pt idx="39139">
                  <c:v>1184.04</c:v>
                </c:pt>
                <c:pt idx="39140">
                  <c:v>1153.9000000000001</c:v>
                </c:pt>
                <c:pt idx="39141">
                  <c:v>1108.47</c:v>
                </c:pt>
                <c:pt idx="39142">
                  <c:v>1066.02</c:v>
                </c:pt>
                <c:pt idx="39143">
                  <c:v>1014.07</c:v>
                </c:pt>
                <c:pt idx="39144">
                  <c:v>953.28</c:v>
                </c:pt>
                <c:pt idx="39145">
                  <c:v>899.92</c:v>
                </c:pt>
                <c:pt idx="39146">
                  <c:v>875.12</c:v>
                </c:pt>
                <c:pt idx="39147">
                  <c:v>856.62</c:v>
                </c:pt>
                <c:pt idx="39148">
                  <c:v>848.02</c:v>
                </c:pt>
                <c:pt idx="39149">
                  <c:v>794.63</c:v>
                </c:pt>
                <c:pt idx="39150">
                  <c:v>804.92</c:v>
                </c:pt>
                <c:pt idx="39151">
                  <c:v>861.9</c:v>
                </c:pt>
                <c:pt idx="39152">
                  <c:v>917.26</c:v>
                </c:pt>
                <c:pt idx="39153">
                  <c:v>983.29</c:v>
                </c:pt>
                <c:pt idx="39154">
                  <c:v>1037.8599999999999</c:v>
                </c:pt>
                <c:pt idx="39155">
                  <c:v>1080.27</c:v>
                </c:pt>
                <c:pt idx="39156">
                  <c:v>1078.5</c:v>
                </c:pt>
                <c:pt idx="39157">
                  <c:v>1087.6400000000001</c:v>
                </c:pt>
                <c:pt idx="39158">
                  <c:v>1065.1099999999999</c:v>
                </c:pt>
                <c:pt idx="39159">
                  <c:v>1043.8599999999999</c:v>
                </c:pt>
                <c:pt idx="39160">
                  <c:v>1027.6199999999999</c:v>
                </c:pt>
                <c:pt idx="39161">
                  <c:v>1001.34</c:v>
                </c:pt>
                <c:pt idx="39162">
                  <c:v>1108.53</c:v>
                </c:pt>
                <c:pt idx="39163">
                  <c:v>1126.5999999999999</c:v>
                </c:pt>
                <c:pt idx="39164">
                  <c:v>1113.22</c:v>
                </c:pt>
                <c:pt idx="39165">
                  <c:v>1084.6400000000001</c:v>
                </c:pt>
                <c:pt idx="39166">
                  <c:v>1025.3399999999999</c:v>
                </c:pt>
                <c:pt idx="39167">
                  <c:v>960.39</c:v>
                </c:pt>
                <c:pt idx="39168">
                  <c:v>914.84</c:v>
                </c:pt>
                <c:pt idx="39169">
                  <c:v>886.7</c:v>
                </c:pt>
                <c:pt idx="39170">
                  <c:v>864.42</c:v>
                </c:pt>
                <c:pt idx="39171">
                  <c:v>845.64</c:v>
                </c:pt>
                <c:pt idx="39172">
                  <c:v>850.48</c:v>
                </c:pt>
                <c:pt idx="39173">
                  <c:v>874.98</c:v>
                </c:pt>
                <c:pt idx="39174">
                  <c:v>917.51</c:v>
                </c:pt>
                <c:pt idx="39175">
                  <c:v>1103.46</c:v>
                </c:pt>
                <c:pt idx="39176">
                  <c:v>1267.47</c:v>
                </c:pt>
                <c:pt idx="39177">
                  <c:v>1349.2</c:v>
                </c:pt>
                <c:pt idx="39178">
                  <c:v>1392.9</c:v>
                </c:pt>
                <c:pt idx="39179">
                  <c:v>1356.46</c:v>
                </c:pt>
                <c:pt idx="39180">
                  <c:v>1325.9</c:v>
                </c:pt>
                <c:pt idx="39181">
                  <c:v>1329.04</c:v>
                </c:pt>
                <c:pt idx="39182">
                  <c:v>1320.28</c:v>
                </c:pt>
                <c:pt idx="39183">
                  <c:v>1246.3900000000001</c:v>
                </c:pt>
                <c:pt idx="39184">
                  <c:v>1168.06</c:v>
                </c:pt>
                <c:pt idx="39185">
                  <c:v>1082.83</c:v>
                </c:pt>
                <c:pt idx="39186">
                  <c:v>1143.17</c:v>
                </c:pt>
                <c:pt idx="39187">
                  <c:v>1114.76</c:v>
                </c:pt>
                <c:pt idx="39188">
                  <c:v>1056.71</c:v>
                </c:pt>
                <c:pt idx="39189">
                  <c:v>1013.79</c:v>
                </c:pt>
                <c:pt idx="39190">
                  <c:v>949.73</c:v>
                </c:pt>
                <c:pt idx="39191">
                  <c:v>900.3</c:v>
                </c:pt>
                <c:pt idx="39192">
                  <c:v>865.77</c:v>
                </c:pt>
                <c:pt idx="39193">
                  <c:v>842.14</c:v>
                </c:pt>
                <c:pt idx="39194">
                  <c:v>832.62</c:v>
                </c:pt>
                <c:pt idx="39195">
                  <c:v>826.4</c:v>
                </c:pt>
                <c:pt idx="39196">
                  <c:v>836.98</c:v>
                </c:pt>
                <c:pt idx="39197">
                  <c:v>867.94</c:v>
                </c:pt>
                <c:pt idx="39198">
                  <c:v>900.1</c:v>
                </c:pt>
                <c:pt idx="39199">
                  <c:v>1072.43</c:v>
                </c:pt>
                <c:pt idx="39200">
                  <c:v>1227.77</c:v>
                </c:pt>
                <c:pt idx="39201">
                  <c:v>1313.25</c:v>
                </c:pt>
                <c:pt idx="39202">
                  <c:v>1331.41</c:v>
                </c:pt>
                <c:pt idx="39203">
                  <c:v>1300.3399999999999</c:v>
                </c:pt>
                <c:pt idx="39204">
                  <c:v>1281.17</c:v>
                </c:pt>
                <c:pt idx="39205">
                  <c:v>1273.24</c:v>
                </c:pt>
                <c:pt idx="39206">
                  <c:v>1253.73</c:v>
                </c:pt>
                <c:pt idx="39207">
                  <c:v>1212.68</c:v>
                </c:pt>
                <c:pt idx="39208">
                  <c:v>1141.8800000000001</c:v>
                </c:pt>
                <c:pt idx="39209">
                  <c:v>1071.3599999999999</c:v>
                </c:pt>
                <c:pt idx="39210">
                  <c:v>1126.69</c:v>
                </c:pt>
                <c:pt idx="39211">
                  <c:v>1106.01</c:v>
                </c:pt>
                <c:pt idx="39212">
                  <c:v>1070.45</c:v>
                </c:pt>
                <c:pt idx="39213">
                  <c:v>1011.53</c:v>
                </c:pt>
                <c:pt idx="39214">
                  <c:v>944.76</c:v>
                </c:pt>
                <c:pt idx="39215">
                  <c:v>891.64</c:v>
                </c:pt>
                <c:pt idx="39216">
                  <c:v>853.7</c:v>
                </c:pt>
                <c:pt idx="39217">
                  <c:v>832.29</c:v>
                </c:pt>
                <c:pt idx="39218">
                  <c:v>818.58</c:v>
                </c:pt>
                <c:pt idx="39219">
                  <c:v>816.51</c:v>
                </c:pt>
                <c:pt idx="39220">
                  <c:v>826.49</c:v>
                </c:pt>
                <c:pt idx="39221">
                  <c:v>862.44</c:v>
                </c:pt>
                <c:pt idx="39222">
                  <c:v>887.44</c:v>
                </c:pt>
                <c:pt idx="39223">
                  <c:v>1064.3399999999999</c:v>
                </c:pt>
                <c:pt idx="39224">
                  <c:v>1192.8900000000001</c:v>
                </c:pt>
                <c:pt idx="39225">
                  <c:v>1280.57</c:v>
                </c:pt>
                <c:pt idx="39226">
                  <c:v>1306.72</c:v>
                </c:pt>
                <c:pt idx="39227">
                  <c:v>1318.86</c:v>
                </c:pt>
                <c:pt idx="39228">
                  <c:v>1311.14</c:v>
                </c:pt>
                <c:pt idx="39229">
                  <c:v>1333.14</c:v>
                </c:pt>
                <c:pt idx="39230">
                  <c:v>1318.37</c:v>
                </c:pt>
                <c:pt idx="39231">
                  <c:v>1268.93</c:v>
                </c:pt>
                <c:pt idx="39232">
                  <c:v>1176.24</c:v>
                </c:pt>
                <c:pt idx="39233">
                  <c:v>1092.0899999999999</c:v>
                </c:pt>
                <c:pt idx="39234">
                  <c:v>1167.1099999999999</c:v>
                </c:pt>
                <c:pt idx="39235">
                  <c:v>1145.8499999999999</c:v>
                </c:pt>
                <c:pt idx="39236">
                  <c:v>1117.03</c:v>
                </c:pt>
                <c:pt idx="39237">
                  <c:v>1067.3599999999999</c:v>
                </c:pt>
                <c:pt idx="39238">
                  <c:v>992.7</c:v>
                </c:pt>
                <c:pt idx="39239">
                  <c:v>931.57</c:v>
                </c:pt>
                <c:pt idx="39240">
                  <c:v>883.3</c:v>
                </c:pt>
                <c:pt idx="39241">
                  <c:v>867.19</c:v>
                </c:pt>
                <c:pt idx="39242">
                  <c:v>848.71</c:v>
                </c:pt>
                <c:pt idx="39243">
                  <c:v>845.71</c:v>
                </c:pt>
                <c:pt idx="39244">
                  <c:v>848.59</c:v>
                </c:pt>
                <c:pt idx="39245">
                  <c:v>873.99</c:v>
                </c:pt>
                <c:pt idx="39246">
                  <c:v>893.13</c:v>
                </c:pt>
                <c:pt idx="39247">
                  <c:v>1082.51</c:v>
                </c:pt>
                <c:pt idx="39248">
                  <c:v>1239.19</c:v>
                </c:pt>
                <c:pt idx="39249">
                  <c:v>1301.3800000000001</c:v>
                </c:pt>
                <c:pt idx="39250">
                  <c:v>1349.02</c:v>
                </c:pt>
                <c:pt idx="39251">
                  <c:v>1332.27</c:v>
                </c:pt>
                <c:pt idx="39252">
                  <c:v>1348.66</c:v>
                </c:pt>
                <c:pt idx="39253">
                  <c:v>1374.99</c:v>
                </c:pt>
                <c:pt idx="39254">
                  <c:v>1339.95</c:v>
                </c:pt>
                <c:pt idx="39255">
                  <c:v>1288.31</c:v>
                </c:pt>
                <c:pt idx="39256">
                  <c:v>1220.72</c:v>
                </c:pt>
                <c:pt idx="39257">
                  <c:v>1133.57</c:v>
                </c:pt>
                <c:pt idx="39258">
                  <c:v>1172.77</c:v>
                </c:pt>
                <c:pt idx="39259">
                  <c:v>1179.73</c:v>
                </c:pt>
                <c:pt idx="39260">
                  <c:v>1135.97</c:v>
                </c:pt>
                <c:pt idx="39261">
                  <c:v>1074.5</c:v>
                </c:pt>
                <c:pt idx="39262">
                  <c:v>1002.77</c:v>
                </c:pt>
                <c:pt idx="39263">
                  <c:v>947.07</c:v>
                </c:pt>
                <c:pt idx="39264">
                  <c:v>873.58</c:v>
                </c:pt>
                <c:pt idx="39265">
                  <c:v>848.79</c:v>
                </c:pt>
                <c:pt idx="39266">
                  <c:v>832.14</c:v>
                </c:pt>
                <c:pt idx="39267">
                  <c:v>817.38</c:v>
                </c:pt>
                <c:pt idx="39268">
                  <c:v>850.8</c:v>
                </c:pt>
                <c:pt idx="39269">
                  <c:v>886.13</c:v>
                </c:pt>
                <c:pt idx="39270">
                  <c:v>914.44</c:v>
                </c:pt>
                <c:pt idx="39271">
                  <c:v>1078.32</c:v>
                </c:pt>
                <c:pt idx="39272">
                  <c:v>1209.3499999999999</c:v>
                </c:pt>
                <c:pt idx="39273">
                  <c:v>1270.3699999999999</c:v>
                </c:pt>
                <c:pt idx="39274">
                  <c:v>1303.97</c:v>
                </c:pt>
                <c:pt idx="39275">
                  <c:v>1317.09</c:v>
                </c:pt>
                <c:pt idx="39276">
                  <c:v>1330.45</c:v>
                </c:pt>
                <c:pt idx="39277">
                  <c:v>1343.45</c:v>
                </c:pt>
                <c:pt idx="39278">
                  <c:v>1335.22</c:v>
                </c:pt>
                <c:pt idx="39279">
                  <c:v>1286.95</c:v>
                </c:pt>
                <c:pt idx="39280">
                  <c:v>1183.68</c:v>
                </c:pt>
                <c:pt idx="39281">
                  <c:v>1105.92</c:v>
                </c:pt>
                <c:pt idx="39282">
                  <c:v>1166.56</c:v>
                </c:pt>
                <c:pt idx="39283">
                  <c:v>1153.8599999999999</c:v>
                </c:pt>
                <c:pt idx="39284">
                  <c:v>1112.96</c:v>
                </c:pt>
                <c:pt idx="39285">
                  <c:v>1063.46</c:v>
                </c:pt>
                <c:pt idx="39286">
                  <c:v>999.85</c:v>
                </c:pt>
                <c:pt idx="39287">
                  <c:v>948.18</c:v>
                </c:pt>
                <c:pt idx="39288">
                  <c:v>904.12</c:v>
                </c:pt>
                <c:pt idx="39289">
                  <c:v>879.3</c:v>
                </c:pt>
                <c:pt idx="39290">
                  <c:v>860.92</c:v>
                </c:pt>
                <c:pt idx="39291">
                  <c:v>849.04</c:v>
                </c:pt>
                <c:pt idx="39292">
                  <c:v>841.15</c:v>
                </c:pt>
                <c:pt idx="39293">
                  <c:v>852.9</c:v>
                </c:pt>
                <c:pt idx="39294">
                  <c:v>853.05</c:v>
                </c:pt>
                <c:pt idx="39295">
                  <c:v>946.24</c:v>
                </c:pt>
                <c:pt idx="39296">
                  <c:v>1047.46</c:v>
                </c:pt>
                <c:pt idx="39297">
                  <c:v>1128.1600000000001</c:v>
                </c:pt>
                <c:pt idx="39298">
                  <c:v>1162.74</c:v>
                </c:pt>
                <c:pt idx="39299">
                  <c:v>1184.76</c:v>
                </c:pt>
                <c:pt idx="39300">
                  <c:v>1145.04</c:v>
                </c:pt>
                <c:pt idx="39301">
                  <c:v>1138.5</c:v>
                </c:pt>
                <c:pt idx="39302">
                  <c:v>1111.9100000000001</c:v>
                </c:pt>
                <c:pt idx="39303">
                  <c:v>1103.24</c:v>
                </c:pt>
                <c:pt idx="39304">
                  <c:v>1070.8499999999999</c:v>
                </c:pt>
                <c:pt idx="39305">
                  <c:v>1043.98</c:v>
                </c:pt>
                <c:pt idx="39306">
                  <c:v>1119.3399999999999</c:v>
                </c:pt>
                <c:pt idx="39307">
                  <c:v>1124.3900000000001</c:v>
                </c:pt>
                <c:pt idx="39308">
                  <c:v>1097.6300000000001</c:v>
                </c:pt>
                <c:pt idx="39309">
                  <c:v>1061.57</c:v>
                </c:pt>
                <c:pt idx="39310">
                  <c:v>1010.88</c:v>
                </c:pt>
                <c:pt idx="39311">
                  <c:v>958.48</c:v>
                </c:pt>
                <c:pt idx="39312">
                  <c:v>915.45</c:v>
                </c:pt>
                <c:pt idx="39313">
                  <c:v>886.64</c:v>
                </c:pt>
                <c:pt idx="39314">
                  <c:v>869.93</c:v>
                </c:pt>
                <c:pt idx="39315">
                  <c:v>849.51</c:v>
                </c:pt>
                <c:pt idx="39316">
                  <c:v>836.69</c:v>
                </c:pt>
                <c:pt idx="39317">
                  <c:v>812.36</c:v>
                </c:pt>
                <c:pt idx="39318">
                  <c:v>801.31</c:v>
                </c:pt>
                <c:pt idx="39319">
                  <c:v>844.3</c:v>
                </c:pt>
                <c:pt idx="39320">
                  <c:v>895.81</c:v>
                </c:pt>
                <c:pt idx="39321">
                  <c:v>959.9</c:v>
                </c:pt>
                <c:pt idx="39322">
                  <c:v>1029.28</c:v>
                </c:pt>
                <c:pt idx="39323">
                  <c:v>1078.3800000000001</c:v>
                </c:pt>
                <c:pt idx="39324">
                  <c:v>1080.51</c:v>
                </c:pt>
                <c:pt idx="39325">
                  <c:v>1074.54</c:v>
                </c:pt>
                <c:pt idx="39326">
                  <c:v>1076.01</c:v>
                </c:pt>
                <c:pt idx="39327">
                  <c:v>1069.28</c:v>
                </c:pt>
                <c:pt idx="39328">
                  <c:v>1048.49</c:v>
                </c:pt>
                <c:pt idx="39329">
                  <c:v>1019.94</c:v>
                </c:pt>
                <c:pt idx="39330">
                  <c:v>1089.98</c:v>
                </c:pt>
                <c:pt idx="39331">
                  <c:v>1098.3699999999999</c:v>
                </c:pt>
                <c:pt idx="39332">
                  <c:v>1111.1300000000001</c:v>
                </c:pt>
                <c:pt idx="39333">
                  <c:v>1087.57</c:v>
                </c:pt>
                <c:pt idx="39334">
                  <c:v>1027.07</c:v>
                </c:pt>
                <c:pt idx="39335">
                  <c:v>966.67</c:v>
                </c:pt>
                <c:pt idx="39336">
                  <c:v>922.65</c:v>
                </c:pt>
                <c:pt idx="39337">
                  <c:v>890.54</c:v>
                </c:pt>
                <c:pt idx="39338">
                  <c:v>865.35</c:v>
                </c:pt>
                <c:pt idx="39339">
                  <c:v>859</c:v>
                </c:pt>
                <c:pt idx="39340">
                  <c:v>860.29</c:v>
                </c:pt>
                <c:pt idx="39341">
                  <c:v>879.24</c:v>
                </c:pt>
                <c:pt idx="39342">
                  <c:v>916.04</c:v>
                </c:pt>
                <c:pt idx="39343">
                  <c:v>1132.24</c:v>
                </c:pt>
                <c:pt idx="39344">
                  <c:v>1282.2</c:v>
                </c:pt>
                <c:pt idx="39345">
                  <c:v>1371.73</c:v>
                </c:pt>
                <c:pt idx="39346">
                  <c:v>1399.89</c:v>
                </c:pt>
                <c:pt idx="39347">
                  <c:v>1406.71</c:v>
                </c:pt>
                <c:pt idx="39348">
                  <c:v>1393.67</c:v>
                </c:pt>
                <c:pt idx="39349">
                  <c:v>1395.65</c:v>
                </c:pt>
                <c:pt idx="39350">
                  <c:v>1368.85</c:v>
                </c:pt>
                <c:pt idx="39351">
                  <c:v>1299.72</c:v>
                </c:pt>
                <c:pt idx="39352">
                  <c:v>1214.99</c:v>
                </c:pt>
                <c:pt idx="39353">
                  <c:v>1161.94</c:v>
                </c:pt>
                <c:pt idx="39354">
                  <c:v>1219.1099999999999</c:v>
                </c:pt>
                <c:pt idx="39355">
                  <c:v>1213.94</c:v>
                </c:pt>
                <c:pt idx="39356">
                  <c:v>1196.08</c:v>
                </c:pt>
                <c:pt idx="39357">
                  <c:v>1173.08</c:v>
                </c:pt>
                <c:pt idx="39358">
                  <c:v>1022.76</c:v>
                </c:pt>
                <c:pt idx="39359">
                  <c:v>969.55</c:v>
                </c:pt>
                <c:pt idx="39360">
                  <c:v>930.16</c:v>
                </c:pt>
                <c:pt idx="39361">
                  <c:v>914.41</c:v>
                </c:pt>
                <c:pt idx="39362">
                  <c:v>892.15</c:v>
                </c:pt>
                <c:pt idx="39363">
                  <c:v>872.16</c:v>
                </c:pt>
                <c:pt idx="39364">
                  <c:v>862.29</c:v>
                </c:pt>
                <c:pt idx="39365">
                  <c:v>856.93</c:v>
                </c:pt>
                <c:pt idx="39366">
                  <c:v>833.54</c:v>
                </c:pt>
                <c:pt idx="39367">
                  <c:v>875.6</c:v>
                </c:pt>
                <c:pt idx="39368">
                  <c:v>936.16</c:v>
                </c:pt>
                <c:pt idx="39369">
                  <c:v>966.35</c:v>
                </c:pt>
                <c:pt idx="39370">
                  <c:v>1020.8</c:v>
                </c:pt>
                <c:pt idx="39371">
                  <c:v>1015.65</c:v>
                </c:pt>
                <c:pt idx="39372">
                  <c:v>1031.5899999999999</c:v>
                </c:pt>
                <c:pt idx="39373">
                  <c:v>1026.33</c:v>
                </c:pt>
                <c:pt idx="39374">
                  <c:v>1023.03</c:v>
                </c:pt>
                <c:pt idx="39375">
                  <c:v>1005.77</c:v>
                </c:pt>
                <c:pt idx="39376">
                  <c:v>976.18</c:v>
                </c:pt>
                <c:pt idx="39377">
                  <c:v>969.65</c:v>
                </c:pt>
                <c:pt idx="39378">
                  <c:v>1045.42</c:v>
                </c:pt>
                <c:pt idx="39379">
                  <c:v>1058.4100000000001</c:v>
                </c:pt>
                <c:pt idx="39380">
                  <c:v>1046.6300000000001</c:v>
                </c:pt>
                <c:pt idx="39381">
                  <c:v>1017.64</c:v>
                </c:pt>
                <c:pt idx="39382">
                  <c:v>959.67</c:v>
                </c:pt>
                <c:pt idx="39383">
                  <c:v>893.61</c:v>
                </c:pt>
                <c:pt idx="39384">
                  <c:v>857.6</c:v>
                </c:pt>
                <c:pt idx="39385">
                  <c:v>836.49</c:v>
                </c:pt>
                <c:pt idx="39386">
                  <c:v>825.33</c:v>
                </c:pt>
                <c:pt idx="39387">
                  <c:v>809.02</c:v>
                </c:pt>
                <c:pt idx="39388">
                  <c:v>806.68</c:v>
                </c:pt>
                <c:pt idx="39389">
                  <c:v>820.72</c:v>
                </c:pt>
                <c:pt idx="39390">
                  <c:v>878.97</c:v>
                </c:pt>
                <c:pt idx="39391">
                  <c:v>1092.77</c:v>
                </c:pt>
                <c:pt idx="39392">
                  <c:v>1252.07</c:v>
                </c:pt>
                <c:pt idx="39393">
                  <c:v>1356.58</c:v>
                </c:pt>
                <c:pt idx="39394">
                  <c:v>1402.13</c:v>
                </c:pt>
                <c:pt idx="39395">
                  <c:v>1383.73</c:v>
                </c:pt>
                <c:pt idx="39396">
                  <c:v>1381.48</c:v>
                </c:pt>
                <c:pt idx="39397">
                  <c:v>1372.86</c:v>
                </c:pt>
                <c:pt idx="39398">
                  <c:v>1352.27</c:v>
                </c:pt>
                <c:pt idx="39399">
                  <c:v>1295.56</c:v>
                </c:pt>
                <c:pt idx="39400">
                  <c:v>1199.21</c:v>
                </c:pt>
                <c:pt idx="39401">
                  <c:v>1078.1099999999999</c:v>
                </c:pt>
                <c:pt idx="39402">
                  <c:v>1161.06</c:v>
                </c:pt>
                <c:pt idx="39403">
                  <c:v>1147.42</c:v>
                </c:pt>
                <c:pt idx="39404">
                  <c:v>1130.18</c:v>
                </c:pt>
                <c:pt idx="39405">
                  <c:v>1067.08</c:v>
                </c:pt>
                <c:pt idx="39406">
                  <c:v>1026.8</c:v>
                </c:pt>
                <c:pt idx="39407">
                  <c:v>946.62</c:v>
                </c:pt>
                <c:pt idx="39408">
                  <c:v>897.58</c:v>
                </c:pt>
                <c:pt idx="39409">
                  <c:v>864.58</c:v>
                </c:pt>
                <c:pt idx="39410">
                  <c:v>859.48</c:v>
                </c:pt>
                <c:pt idx="39411">
                  <c:v>843.75</c:v>
                </c:pt>
                <c:pt idx="39412">
                  <c:v>850.69</c:v>
                </c:pt>
                <c:pt idx="39413">
                  <c:v>860.57</c:v>
                </c:pt>
                <c:pt idx="39414">
                  <c:v>903.03</c:v>
                </c:pt>
                <c:pt idx="39415">
                  <c:v>1083.3699999999999</c:v>
                </c:pt>
                <c:pt idx="39416">
                  <c:v>1249.3699999999999</c:v>
                </c:pt>
                <c:pt idx="39417">
                  <c:v>1323.92</c:v>
                </c:pt>
                <c:pt idx="39418">
                  <c:v>1376.66</c:v>
                </c:pt>
                <c:pt idx="39419">
                  <c:v>1395.03</c:v>
                </c:pt>
                <c:pt idx="39420">
                  <c:v>1405.9</c:v>
                </c:pt>
                <c:pt idx="39421">
                  <c:v>1399.69</c:v>
                </c:pt>
                <c:pt idx="39422">
                  <c:v>1321.63</c:v>
                </c:pt>
                <c:pt idx="39423">
                  <c:v>1268.92</c:v>
                </c:pt>
                <c:pt idx="39424">
                  <c:v>1194.04</c:v>
                </c:pt>
                <c:pt idx="39425">
                  <c:v>1104.8</c:v>
                </c:pt>
                <c:pt idx="39426">
                  <c:v>1166.48</c:v>
                </c:pt>
                <c:pt idx="39427">
                  <c:v>1182.6600000000001</c:v>
                </c:pt>
                <c:pt idx="39428">
                  <c:v>1162.1199999999999</c:v>
                </c:pt>
                <c:pt idx="39429">
                  <c:v>1118.5999999999999</c:v>
                </c:pt>
                <c:pt idx="39430">
                  <c:v>1050.97</c:v>
                </c:pt>
                <c:pt idx="39431">
                  <c:v>975.38</c:v>
                </c:pt>
                <c:pt idx="39432">
                  <c:v>932.02</c:v>
                </c:pt>
                <c:pt idx="39433">
                  <c:v>894.45</c:v>
                </c:pt>
                <c:pt idx="39434">
                  <c:v>854.66</c:v>
                </c:pt>
                <c:pt idx="39435">
                  <c:v>841.19</c:v>
                </c:pt>
                <c:pt idx="39436">
                  <c:v>855.66</c:v>
                </c:pt>
                <c:pt idx="39437">
                  <c:v>854.4</c:v>
                </c:pt>
                <c:pt idx="39438">
                  <c:v>906.92</c:v>
                </c:pt>
                <c:pt idx="39439">
                  <c:v>1119</c:v>
                </c:pt>
                <c:pt idx="39440">
                  <c:v>1247.08</c:v>
                </c:pt>
                <c:pt idx="39441">
                  <c:v>1338.56</c:v>
                </c:pt>
                <c:pt idx="39442">
                  <c:v>1395.28</c:v>
                </c:pt>
                <c:pt idx="39443">
                  <c:v>1385.15</c:v>
                </c:pt>
                <c:pt idx="39444">
                  <c:v>1405.43</c:v>
                </c:pt>
                <c:pt idx="39445">
                  <c:v>1414.25</c:v>
                </c:pt>
                <c:pt idx="39446">
                  <c:v>1407.76</c:v>
                </c:pt>
                <c:pt idx="39447">
                  <c:v>1350.58</c:v>
                </c:pt>
                <c:pt idx="39448">
                  <c:v>1243.3399999999999</c:v>
                </c:pt>
                <c:pt idx="39449">
                  <c:v>1141.5</c:v>
                </c:pt>
                <c:pt idx="39450">
                  <c:v>1183.95</c:v>
                </c:pt>
                <c:pt idx="39451">
                  <c:v>1198.8</c:v>
                </c:pt>
                <c:pt idx="39452">
                  <c:v>1155.45</c:v>
                </c:pt>
                <c:pt idx="39453">
                  <c:v>1089.76</c:v>
                </c:pt>
                <c:pt idx="39454">
                  <c:v>1025.82</c:v>
                </c:pt>
                <c:pt idx="39455">
                  <c:v>976.86</c:v>
                </c:pt>
                <c:pt idx="39456">
                  <c:v>931.01</c:v>
                </c:pt>
                <c:pt idx="39457">
                  <c:v>896.59</c:v>
                </c:pt>
                <c:pt idx="39458">
                  <c:v>871.33</c:v>
                </c:pt>
                <c:pt idx="39459">
                  <c:v>859.7</c:v>
                </c:pt>
                <c:pt idx="39460">
                  <c:v>854.56</c:v>
                </c:pt>
                <c:pt idx="39461">
                  <c:v>836.05</c:v>
                </c:pt>
                <c:pt idx="39462">
                  <c:v>832.71</c:v>
                </c:pt>
                <c:pt idx="39463">
                  <c:v>951.88</c:v>
                </c:pt>
                <c:pt idx="39464">
                  <c:v>1096.07</c:v>
                </c:pt>
                <c:pt idx="39465">
                  <c:v>1187.57</c:v>
                </c:pt>
                <c:pt idx="39466">
                  <c:v>1247.43</c:v>
                </c:pt>
                <c:pt idx="39467">
                  <c:v>1253.5</c:v>
                </c:pt>
                <c:pt idx="39468">
                  <c:v>1204.8</c:v>
                </c:pt>
                <c:pt idx="39469">
                  <c:v>1172.73</c:v>
                </c:pt>
                <c:pt idx="39470">
                  <c:v>1122.58</c:v>
                </c:pt>
                <c:pt idx="39471">
                  <c:v>1116.1400000000001</c:v>
                </c:pt>
                <c:pt idx="39472">
                  <c:v>1098.33</c:v>
                </c:pt>
                <c:pt idx="39473">
                  <c:v>1056.67</c:v>
                </c:pt>
                <c:pt idx="39474">
                  <c:v>1102.5899999999999</c:v>
                </c:pt>
                <c:pt idx="39475">
                  <c:v>1118.05</c:v>
                </c:pt>
                <c:pt idx="39476">
                  <c:v>1087.19</c:v>
                </c:pt>
                <c:pt idx="39477">
                  <c:v>1039.43</c:v>
                </c:pt>
                <c:pt idx="39478">
                  <c:v>1003.51</c:v>
                </c:pt>
                <c:pt idx="39479">
                  <c:v>949.31</c:v>
                </c:pt>
                <c:pt idx="39480">
                  <c:v>914.56</c:v>
                </c:pt>
                <c:pt idx="39481">
                  <c:v>883.95</c:v>
                </c:pt>
                <c:pt idx="39482">
                  <c:v>867.54</c:v>
                </c:pt>
                <c:pt idx="39483">
                  <c:v>851.56</c:v>
                </c:pt>
                <c:pt idx="39484">
                  <c:v>838.86</c:v>
                </c:pt>
                <c:pt idx="39485">
                  <c:v>798.13</c:v>
                </c:pt>
                <c:pt idx="39486">
                  <c:v>793.79</c:v>
                </c:pt>
                <c:pt idx="39487">
                  <c:v>836.1</c:v>
                </c:pt>
                <c:pt idx="39488">
                  <c:v>890.18</c:v>
                </c:pt>
                <c:pt idx="39489">
                  <c:v>940.23</c:v>
                </c:pt>
                <c:pt idx="39490">
                  <c:v>982.41</c:v>
                </c:pt>
                <c:pt idx="39491">
                  <c:v>989.07</c:v>
                </c:pt>
                <c:pt idx="39492">
                  <c:v>998.76</c:v>
                </c:pt>
                <c:pt idx="39493">
                  <c:v>1001.83</c:v>
                </c:pt>
                <c:pt idx="39494">
                  <c:v>1004.05</c:v>
                </c:pt>
                <c:pt idx="39495">
                  <c:v>973.69</c:v>
                </c:pt>
                <c:pt idx="39496">
                  <c:v>957.98</c:v>
                </c:pt>
                <c:pt idx="39497">
                  <c:v>957.94</c:v>
                </c:pt>
                <c:pt idx="39498">
                  <c:v>1028.8399999999999</c:v>
                </c:pt>
                <c:pt idx="39499">
                  <c:v>1055.5899999999999</c:v>
                </c:pt>
                <c:pt idx="39500">
                  <c:v>1046.8</c:v>
                </c:pt>
                <c:pt idx="39501">
                  <c:v>1018.28</c:v>
                </c:pt>
                <c:pt idx="39502">
                  <c:v>960.48</c:v>
                </c:pt>
                <c:pt idx="39503">
                  <c:v>908.99</c:v>
                </c:pt>
                <c:pt idx="39504">
                  <c:v>898.19</c:v>
                </c:pt>
                <c:pt idx="39505">
                  <c:v>850.1</c:v>
                </c:pt>
                <c:pt idx="39506">
                  <c:v>831.15</c:v>
                </c:pt>
                <c:pt idx="39507">
                  <c:v>821.64</c:v>
                </c:pt>
                <c:pt idx="39508">
                  <c:v>823.39</c:v>
                </c:pt>
                <c:pt idx="39509">
                  <c:v>854.14</c:v>
                </c:pt>
                <c:pt idx="39510">
                  <c:v>898.96</c:v>
                </c:pt>
                <c:pt idx="39511">
                  <c:v>1080.1300000000001</c:v>
                </c:pt>
                <c:pt idx="39512">
                  <c:v>1279.19</c:v>
                </c:pt>
                <c:pt idx="39513">
                  <c:v>1363.15</c:v>
                </c:pt>
                <c:pt idx="39514">
                  <c:v>1409.29</c:v>
                </c:pt>
                <c:pt idx="39515">
                  <c:v>1401.95</c:v>
                </c:pt>
                <c:pt idx="39516">
                  <c:v>1403.22</c:v>
                </c:pt>
                <c:pt idx="39517">
                  <c:v>1388.73</c:v>
                </c:pt>
                <c:pt idx="39518">
                  <c:v>1351.3</c:v>
                </c:pt>
                <c:pt idx="39519">
                  <c:v>1337.77</c:v>
                </c:pt>
                <c:pt idx="39520">
                  <c:v>1259.8800000000001</c:v>
                </c:pt>
                <c:pt idx="39521">
                  <c:v>1162.52</c:v>
                </c:pt>
                <c:pt idx="39522">
                  <c:v>1198.69</c:v>
                </c:pt>
                <c:pt idx="39523">
                  <c:v>1197.6500000000001</c:v>
                </c:pt>
                <c:pt idx="39524">
                  <c:v>1179.48</c:v>
                </c:pt>
                <c:pt idx="39525">
                  <c:v>1128.53</c:v>
                </c:pt>
                <c:pt idx="39526">
                  <c:v>1065.0999999999999</c:v>
                </c:pt>
                <c:pt idx="39527">
                  <c:v>990.71</c:v>
                </c:pt>
                <c:pt idx="39528">
                  <c:v>937.61</c:v>
                </c:pt>
                <c:pt idx="39529">
                  <c:v>907.53</c:v>
                </c:pt>
                <c:pt idx="39530">
                  <c:v>880.26</c:v>
                </c:pt>
                <c:pt idx="39531">
                  <c:v>868.62</c:v>
                </c:pt>
                <c:pt idx="39532">
                  <c:v>862.88</c:v>
                </c:pt>
                <c:pt idx="39533">
                  <c:v>868.05</c:v>
                </c:pt>
                <c:pt idx="39534">
                  <c:v>913.68</c:v>
                </c:pt>
                <c:pt idx="39535">
                  <c:v>1141.49</c:v>
                </c:pt>
                <c:pt idx="39536">
                  <c:v>1241.79</c:v>
                </c:pt>
                <c:pt idx="39537">
                  <c:v>1378.76</c:v>
                </c:pt>
                <c:pt idx="39538">
                  <c:v>1424.49</c:v>
                </c:pt>
                <c:pt idx="39539">
                  <c:v>1431.14</c:v>
                </c:pt>
                <c:pt idx="39540">
                  <c:v>1434.55</c:v>
                </c:pt>
                <c:pt idx="39541">
                  <c:v>1417.15</c:v>
                </c:pt>
                <c:pt idx="39542">
                  <c:v>1426.87</c:v>
                </c:pt>
                <c:pt idx="39543">
                  <c:v>1384.71</c:v>
                </c:pt>
                <c:pt idx="39544">
                  <c:v>1287.6600000000001</c:v>
                </c:pt>
                <c:pt idx="39545">
                  <c:v>1164.03</c:v>
                </c:pt>
                <c:pt idx="39546">
                  <c:v>1205.01</c:v>
                </c:pt>
                <c:pt idx="39547">
                  <c:v>1216.3699999999999</c:v>
                </c:pt>
                <c:pt idx="39548">
                  <c:v>1194.1400000000001</c:v>
                </c:pt>
                <c:pt idx="39549">
                  <c:v>1144.19</c:v>
                </c:pt>
                <c:pt idx="39550">
                  <c:v>1086.78</c:v>
                </c:pt>
                <c:pt idx="39551">
                  <c:v>1006.14</c:v>
                </c:pt>
                <c:pt idx="39552">
                  <c:v>949.34</c:v>
                </c:pt>
                <c:pt idx="39553">
                  <c:v>920.37</c:v>
                </c:pt>
                <c:pt idx="39554">
                  <c:v>897.7</c:v>
                </c:pt>
                <c:pt idx="39555">
                  <c:v>882.81</c:v>
                </c:pt>
                <c:pt idx="39556">
                  <c:v>881.74</c:v>
                </c:pt>
                <c:pt idx="39557">
                  <c:v>880.88</c:v>
                </c:pt>
                <c:pt idx="39558">
                  <c:v>928.59</c:v>
                </c:pt>
                <c:pt idx="39559">
                  <c:v>1144.1600000000001</c:v>
                </c:pt>
                <c:pt idx="39560">
                  <c:v>1295.76</c:v>
                </c:pt>
                <c:pt idx="39561">
                  <c:v>1399.01</c:v>
                </c:pt>
                <c:pt idx="39562">
                  <c:v>1439.66</c:v>
                </c:pt>
                <c:pt idx="39563">
                  <c:v>1439.87</c:v>
                </c:pt>
                <c:pt idx="39564">
                  <c:v>1439.03</c:v>
                </c:pt>
                <c:pt idx="39565">
                  <c:v>1471.74</c:v>
                </c:pt>
                <c:pt idx="39566">
                  <c:v>1457.24</c:v>
                </c:pt>
                <c:pt idx="39567">
                  <c:v>1418.07</c:v>
                </c:pt>
                <c:pt idx="39568">
                  <c:v>1310.71</c:v>
                </c:pt>
                <c:pt idx="39569">
                  <c:v>1168.8399999999999</c:v>
                </c:pt>
                <c:pt idx="39570">
                  <c:v>1206.3900000000001</c:v>
                </c:pt>
                <c:pt idx="39571">
                  <c:v>1206.71</c:v>
                </c:pt>
                <c:pt idx="39572">
                  <c:v>1183.83</c:v>
                </c:pt>
                <c:pt idx="39573">
                  <c:v>1131.6500000000001</c:v>
                </c:pt>
                <c:pt idx="39574">
                  <c:v>1073.8499999999999</c:v>
                </c:pt>
                <c:pt idx="39575">
                  <c:v>1005.8</c:v>
                </c:pt>
                <c:pt idx="39576">
                  <c:v>960.44</c:v>
                </c:pt>
                <c:pt idx="39577">
                  <c:v>923.42</c:v>
                </c:pt>
                <c:pt idx="39578">
                  <c:v>896.63</c:v>
                </c:pt>
                <c:pt idx="39579">
                  <c:v>880.4</c:v>
                </c:pt>
                <c:pt idx="39580">
                  <c:v>884.45</c:v>
                </c:pt>
                <c:pt idx="39581">
                  <c:v>896.54</c:v>
                </c:pt>
                <c:pt idx="39582">
                  <c:v>936.73</c:v>
                </c:pt>
                <c:pt idx="39583">
                  <c:v>1141.8599999999999</c:v>
                </c:pt>
                <c:pt idx="39584">
                  <c:v>1302.17</c:v>
                </c:pt>
                <c:pt idx="39585">
                  <c:v>1389.6</c:v>
                </c:pt>
                <c:pt idx="39586">
                  <c:v>1435.58</c:v>
                </c:pt>
                <c:pt idx="39587">
                  <c:v>1444.04</c:v>
                </c:pt>
                <c:pt idx="39588">
                  <c:v>1452.38</c:v>
                </c:pt>
                <c:pt idx="39589">
                  <c:v>1464.49</c:v>
                </c:pt>
                <c:pt idx="39590">
                  <c:v>1458.49</c:v>
                </c:pt>
                <c:pt idx="39591">
                  <c:v>1407.37</c:v>
                </c:pt>
                <c:pt idx="39592">
                  <c:v>1290.22</c:v>
                </c:pt>
                <c:pt idx="39593">
                  <c:v>1187.7</c:v>
                </c:pt>
                <c:pt idx="39594">
                  <c:v>1229.32</c:v>
                </c:pt>
                <c:pt idx="39595">
                  <c:v>1225.6500000000001</c:v>
                </c:pt>
                <c:pt idx="39596">
                  <c:v>1184.42</c:v>
                </c:pt>
                <c:pt idx="39597">
                  <c:v>1152.54</c:v>
                </c:pt>
                <c:pt idx="39598">
                  <c:v>1089.06</c:v>
                </c:pt>
                <c:pt idx="39599">
                  <c:v>1013.01</c:v>
                </c:pt>
                <c:pt idx="39600">
                  <c:v>963.79</c:v>
                </c:pt>
                <c:pt idx="39601">
                  <c:v>934.24</c:v>
                </c:pt>
                <c:pt idx="39602">
                  <c:v>907.98</c:v>
                </c:pt>
                <c:pt idx="39603">
                  <c:v>890.26</c:v>
                </c:pt>
                <c:pt idx="39604">
                  <c:v>889.33</c:v>
                </c:pt>
                <c:pt idx="39605">
                  <c:v>897.48</c:v>
                </c:pt>
                <c:pt idx="39606">
                  <c:v>930.66</c:v>
                </c:pt>
                <c:pt idx="39607">
                  <c:v>1150.23</c:v>
                </c:pt>
                <c:pt idx="39608">
                  <c:v>1290</c:v>
                </c:pt>
                <c:pt idx="39609">
                  <c:v>1389.02</c:v>
                </c:pt>
                <c:pt idx="39610">
                  <c:v>1377.45</c:v>
                </c:pt>
                <c:pt idx="39611">
                  <c:v>1313.46</c:v>
                </c:pt>
                <c:pt idx="39612">
                  <c:v>1281.77</c:v>
                </c:pt>
                <c:pt idx="39613">
                  <c:v>1325.34</c:v>
                </c:pt>
                <c:pt idx="39614">
                  <c:v>1288.81</c:v>
                </c:pt>
                <c:pt idx="39615">
                  <c:v>1211.1300000000001</c:v>
                </c:pt>
                <c:pt idx="39616">
                  <c:v>1134.07</c:v>
                </c:pt>
                <c:pt idx="39617">
                  <c:v>1071.6500000000001</c:v>
                </c:pt>
                <c:pt idx="39618">
                  <c:v>1135.24</c:v>
                </c:pt>
                <c:pt idx="39619">
                  <c:v>1143.51</c:v>
                </c:pt>
                <c:pt idx="39620">
                  <c:v>1104.02</c:v>
                </c:pt>
                <c:pt idx="39621">
                  <c:v>1064.25</c:v>
                </c:pt>
                <c:pt idx="39622">
                  <c:v>1019.92</c:v>
                </c:pt>
                <c:pt idx="39623">
                  <c:v>976.09</c:v>
                </c:pt>
                <c:pt idx="39624">
                  <c:v>918.83</c:v>
                </c:pt>
                <c:pt idx="39625">
                  <c:v>882.95</c:v>
                </c:pt>
                <c:pt idx="39626">
                  <c:v>867.84</c:v>
                </c:pt>
                <c:pt idx="39627">
                  <c:v>855.06</c:v>
                </c:pt>
                <c:pt idx="39628">
                  <c:v>847.81</c:v>
                </c:pt>
                <c:pt idx="39629">
                  <c:v>825.11</c:v>
                </c:pt>
                <c:pt idx="39630">
                  <c:v>850.88</c:v>
                </c:pt>
                <c:pt idx="39631">
                  <c:v>981.36</c:v>
                </c:pt>
                <c:pt idx="39632">
                  <c:v>1108.95</c:v>
                </c:pt>
                <c:pt idx="39633">
                  <c:v>1196.58</c:v>
                </c:pt>
                <c:pt idx="39634">
                  <c:v>1230.07</c:v>
                </c:pt>
                <c:pt idx="39635">
                  <c:v>1223.4000000000001</c:v>
                </c:pt>
                <c:pt idx="39636">
                  <c:v>1202.8499999999999</c:v>
                </c:pt>
                <c:pt idx="39637">
                  <c:v>1177.22</c:v>
                </c:pt>
                <c:pt idx="39638">
                  <c:v>1143.19</c:v>
                </c:pt>
                <c:pt idx="39639">
                  <c:v>1096.02</c:v>
                </c:pt>
                <c:pt idx="39640">
                  <c:v>1069.5999999999999</c:v>
                </c:pt>
                <c:pt idx="39641">
                  <c:v>1063.3499999999999</c:v>
                </c:pt>
                <c:pt idx="39642">
                  <c:v>1135.98</c:v>
                </c:pt>
                <c:pt idx="39643">
                  <c:v>1142.07</c:v>
                </c:pt>
                <c:pt idx="39644">
                  <c:v>1096.3699999999999</c:v>
                </c:pt>
                <c:pt idx="39645">
                  <c:v>1065.6400000000001</c:v>
                </c:pt>
                <c:pt idx="39646">
                  <c:v>978.44</c:v>
                </c:pt>
                <c:pt idx="39647">
                  <c:v>891.53</c:v>
                </c:pt>
                <c:pt idx="39648">
                  <c:v>947.13</c:v>
                </c:pt>
                <c:pt idx="39649">
                  <c:v>950.88</c:v>
                </c:pt>
                <c:pt idx="39650">
                  <c:v>876.74</c:v>
                </c:pt>
                <c:pt idx="39651">
                  <c:v>853.39</c:v>
                </c:pt>
                <c:pt idx="39652">
                  <c:v>847.21</c:v>
                </c:pt>
                <c:pt idx="39653">
                  <c:v>811.19</c:v>
                </c:pt>
                <c:pt idx="39654">
                  <c:v>796.73</c:v>
                </c:pt>
                <c:pt idx="39655">
                  <c:v>844.69</c:v>
                </c:pt>
                <c:pt idx="39656">
                  <c:v>898.16</c:v>
                </c:pt>
                <c:pt idx="39657">
                  <c:v>967.22</c:v>
                </c:pt>
                <c:pt idx="39658">
                  <c:v>1015.57</c:v>
                </c:pt>
                <c:pt idx="39659">
                  <c:v>1044.01</c:v>
                </c:pt>
                <c:pt idx="39660">
                  <c:v>1059.8800000000001</c:v>
                </c:pt>
                <c:pt idx="39661">
                  <c:v>1072.24</c:v>
                </c:pt>
                <c:pt idx="39662">
                  <c:v>1072.83</c:v>
                </c:pt>
                <c:pt idx="39663">
                  <c:v>1053.53</c:v>
                </c:pt>
                <c:pt idx="39664">
                  <c:v>1018.06</c:v>
                </c:pt>
                <c:pt idx="39665">
                  <c:v>992.91</c:v>
                </c:pt>
                <c:pt idx="39666">
                  <c:v>1077.8399999999999</c:v>
                </c:pt>
                <c:pt idx="39667">
                  <c:v>1100.08</c:v>
                </c:pt>
                <c:pt idx="39668">
                  <c:v>1095.6300000000001</c:v>
                </c:pt>
                <c:pt idx="39669">
                  <c:v>1070.93</c:v>
                </c:pt>
                <c:pt idx="39670">
                  <c:v>1007.25</c:v>
                </c:pt>
                <c:pt idx="39671">
                  <c:v>948.52</c:v>
                </c:pt>
                <c:pt idx="39672">
                  <c:v>906.77</c:v>
                </c:pt>
                <c:pt idx="39673">
                  <c:v>872.88</c:v>
                </c:pt>
                <c:pt idx="39674">
                  <c:v>856.91</c:v>
                </c:pt>
                <c:pt idx="39675">
                  <c:v>846.91</c:v>
                </c:pt>
                <c:pt idx="39676">
                  <c:v>851.31</c:v>
                </c:pt>
                <c:pt idx="39677">
                  <c:v>870.98</c:v>
                </c:pt>
                <c:pt idx="39678">
                  <c:v>911.63</c:v>
                </c:pt>
                <c:pt idx="39679">
                  <c:v>1132.6600000000001</c:v>
                </c:pt>
                <c:pt idx="39680">
                  <c:v>1301.78</c:v>
                </c:pt>
                <c:pt idx="39681">
                  <c:v>1396.17</c:v>
                </c:pt>
                <c:pt idx="39682">
                  <c:v>1443.76</c:v>
                </c:pt>
                <c:pt idx="39683">
                  <c:v>1445.51</c:v>
                </c:pt>
                <c:pt idx="39684">
                  <c:v>1458.61</c:v>
                </c:pt>
                <c:pt idx="39685">
                  <c:v>1447.25</c:v>
                </c:pt>
                <c:pt idx="39686">
                  <c:v>1376.38</c:v>
                </c:pt>
                <c:pt idx="39687">
                  <c:v>1311.54</c:v>
                </c:pt>
                <c:pt idx="39688">
                  <c:v>1229.56</c:v>
                </c:pt>
                <c:pt idx="39689">
                  <c:v>1125.01</c:v>
                </c:pt>
                <c:pt idx="39690">
                  <c:v>1179.1199999999999</c:v>
                </c:pt>
                <c:pt idx="39691">
                  <c:v>1190.55</c:v>
                </c:pt>
                <c:pt idx="39692">
                  <c:v>1154.4100000000001</c:v>
                </c:pt>
                <c:pt idx="39693">
                  <c:v>1102.53</c:v>
                </c:pt>
                <c:pt idx="39694">
                  <c:v>1038.96</c:v>
                </c:pt>
                <c:pt idx="39695">
                  <c:v>947.06</c:v>
                </c:pt>
                <c:pt idx="39696">
                  <c:v>935.91</c:v>
                </c:pt>
                <c:pt idx="39697">
                  <c:v>902.78</c:v>
                </c:pt>
                <c:pt idx="39698">
                  <c:v>878.56</c:v>
                </c:pt>
                <c:pt idx="39699">
                  <c:v>871.95</c:v>
                </c:pt>
                <c:pt idx="39700">
                  <c:v>865.19</c:v>
                </c:pt>
                <c:pt idx="39701">
                  <c:v>888.69</c:v>
                </c:pt>
                <c:pt idx="39702">
                  <c:v>924.34</c:v>
                </c:pt>
                <c:pt idx="39703">
                  <c:v>1133.02</c:v>
                </c:pt>
                <c:pt idx="39704">
                  <c:v>1286.28</c:v>
                </c:pt>
                <c:pt idx="39705">
                  <c:v>1387.84</c:v>
                </c:pt>
                <c:pt idx="39706">
                  <c:v>1421.63</c:v>
                </c:pt>
                <c:pt idx="39707">
                  <c:v>1441.11</c:v>
                </c:pt>
                <c:pt idx="39708">
                  <c:v>1414.55</c:v>
                </c:pt>
                <c:pt idx="39709">
                  <c:v>1403.02</c:v>
                </c:pt>
                <c:pt idx="39710">
                  <c:v>1362.89</c:v>
                </c:pt>
                <c:pt idx="39711">
                  <c:v>1317.04</c:v>
                </c:pt>
                <c:pt idx="39712">
                  <c:v>1210.72</c:v>
                </c:pt>
                <c:pt idx="39713">
                  <c:v>1144.33</c:v>
                </c:pt>
                <c:pt idx="39714">
                  <c:v>1210.32</c:v>
                </c:pt>
                <c:pt idx="39715">
                  <c:v>1201.83</c:v>
                </c:pt>
                <c:pt idx="39716">
                  <c:v>1167.8800000000001</c:v>
                </c:pt>
                <c:pt idx="39717">
                  <c:v>1113.3699999999999</c:v>
                </c:pt>
                <c:pt idx="39718">
                  <c:v>1053.24</c:v>
                </c:pt>
                <c:pt idx="39719">
                  <c:v>997.65</c:v>
                </c:pt>
                <c:pt idx="39720">
                  <c:v>951.02</c:v>
                </c:pt>
                <c:pt idx="39721">
                  <c:v>922.24</c:v>
                </c:pt>
                <c:pt idx="39722">
                  <c:v>904.92</c:v>
                </c:pt>
                <c:pt idx="39723">
                  <c:v>886.42</c:v>
                </c:pt>
                <c:pt idx="39724">
                  <c:v>889.67</c:v>
                </c:pt>
                <c:pt idx="39725">
                  <c:v>901.03</c:v>
                </c:pt>
                <c:pt idx="39726">
                  <c:v>943.51</c:v>
                </c:pt>
                <c:pt idx="39727">
                  <c:v>1143.28</c:v>
                </c:pt>
                <c:pt idx="39728">
                  <c:v>1292.76</c:v>
                </c:pt>
                <c:pt idx="39729">
                  <c:v>1384.72</c:v>
                </c:pt>
                <c:pt idx="39730">
                  <c:v>1419.73</c:v>
                </c:pt>
                <c:pt idx="39731">
                  <c:v>1426.05</c:v>
                </c:pt>
                <c:pt idx="39732">
                  <c:v>1451.5</c:v>
                </c:pt>
                <c:pt idx="39733">
                  <c:v>1469.74</c:v>
                </c:pt>
                <c:pt idx="39734">
                  <c:v>1473.22</c:v>
                </c:pt>
                <c:pt idx="39735">
                  <c:v>1401.68</c:v>
                </c:pt>
                <c:pt idx="39736">
                  <c:v>1314.93</c:v>
                </c:pt>
                <c:pt idx="39737">
                  <c:v>1177.03</c:v>
                </c:pt>
                <c:pt idx="39738">
                  <c:v>1224.73</c:v>
                </c:pt>
                <c:pt idx="39739">
                  <c:v>1234.93</c:v>
                </c:pt>
                <c:pt idx="39740">
                  <c:v>1198.71</c:v>
                </c:pt>
                <c:pt idx="39741">
                  <c:v>1158.17</c:v>
                </c:pt>
                <c:pt idx="39742">
                  <c:v>1083.57</c:v>
                </c:pt>
                <c:pt idx="39743">
                  <c:v>1000.25</c:v>
                </c:pt>
                <c:pt idx="39744">
                  <c:v>968.35</c:v>
                </c:pt>
                <c:pt idx="39745">
                  <c:v>933.72</c:v>
                </c:pt>
                <c:pt idx="39746">
                  <c:v>922.32</c:v>
                </c:pt>
                <c:pt idx="39747">
                  <c:v>913.88</c:v>
                </c:pt>
                <c:pt idx="39748">
                  <c:v>918.55</c:v>
                </c:pt>
                <c:pt idx="39749">
                  <c:v>917.27</c:v>
                </c:pt>
                <c:pt idx="39750">
                  <c:v>952.55</c:v>
                </c:pt>
                <c:pt idx="39751">
                  <c:v>1141.2</c:v>
                </c:pt>
                <c:pt idx="39752">
                  <c:v>1318.14</c:v>
                </c:pt>
                <c:pt idx="39753">
                  <c:v>1394.15</c:v>
                </c:pt>
                <c:pt idx="39754">
                  <c:v>1435.3</c:v>
                </c:pt>
                <c:pt idx="39755">
                  <c:v>1430.53</c:v>
                </c:pt>
                <c:pt idx="39756">
                  <c:v>1410.62</c:v>
                </c:pt>
                <c:pt idx="39757">
                  <c:v>1417.36</c:v>
                </c:pt>
                <c:pt idx="39758">
                  <c:v>1409.5</c:v>
                </c:pt>
                <c:pt idx="39759">
                  <c:v>1380.83</c:v>
                </c:pt>
                <c:pt idx="39760">
                  <c:v>1282.43</c:v>
                </c:pt>
                <c:pt idx="39761">
                  <c:v>1167.1400000000001</c:v>
                </c:pt>
                <c:pt idx="39762">
                  <c:v>1236.8</c:v>
                </c:pt>
                <c:pt idx="39763">
                  <c:v>1233.8900000000001</c:v>
                </c:pt>
                <c:pt idx="39764">
                  <c:v>1197.72</c:v>
                </c:pt>
                <c:pt idx="39765">
                  <c:v>1156.74</c:v>
                </c:pt>
                <c:pt idx="39766">
                  <c:v>1084.26</c:v>
                </c:pt>
                <c:pt idx="39767">
                  <c:v>1020.36</c:v>
                </c:pt>
                <c:pt idx="39768">
                  <c:v>961</c:v>
                </c:pt>
                <c:pt idx="39769">
                  <c:v>932.55</c:v>
                </c:pt>
                <c:pt idx="39770">
                  <c:v>909.66</c:v>
                </c:pt>
                <c:pt idx="39771">
                  <c:v>898.82</c:v>
                </c:pt>
                <c:pt idx="39772">
                  <c:v>892.5</c:v>
                </c:pt>
                <c:pt idx="39773">
                  <c:v>901.43</c:v>
                </c:pt>
                <c:pt idx="39774">
                  <c:v>938.69</c:v>
                </c:pt>
                <c:pt idx="39775">
                  <c:v>1121</c:v>
                </c:pt>
                <c:pt idx="39776">
                  <c:v>1268.19</c:v>
                </c:pt>
                <c:pt idx="39777">
                  <c:v>1289.56</c:v>
                </c:pt>
                <c:pt idx="39778">
                  <c:v>1182.26</c:v>
                </c:pt>
                <c:pt idx="39779">
                  <c:v>1120.3499999999999</c:v>
                </c:pt>
                <c:pt idx="39780">
                  <c:v>1123.48</c:v>
                </c:pt>
                <c:pt idx="39781">
                  <c:v>1143.3900000000001</c:v>
                </c:pt>
                <c:pt idx="39782">
                  <c:v>1137.6300000000001</c:v>
                </c:pt>
                <c:pt idx="39783">
                  <c:v>1104.29</c:v>
                </c:pt>
                <c:pt idx="39784">
                  <c:v>1047.3499999999999</c:v>
                </c:pt>
                <c:pt idx="39785">
                  <c:v>996.81</c:v>
                </c:pt>
                <c:pt idx="39786">
                  <c:v>1072.75</c:v>
                </c:pt>
                <c:pt idx="39787">
                  <c:v>1067.72</c:v>
                </c:pt>
                <c:pt idx="39788">
                  <c:v>1024.24</c:v>
                </c:pt>
                <c:pt idx="39789">
                  <c:v>984.86</c:v>
                </c:pt>
                <c:pt idx="39790">
                  <c:v>935.55</c:v>
                </c:pt>
                <c:pt idx="39791">
                  <c:v>881.89</c:v>
                </c:pt>
                <c:pt idx="39792">
                  <c:v>852.01</c:v>
                </c:pt>
                <c:pt idx="39793">
                  <c:v>835.08</c:v>
                </c:pt>
                <c:pt idx="39794">
                  <c:v>819.07</c:v>
                </c:pt>
                <c:pt idx="39795">
                  <c:v>804.68</c:v>
                </c:pt>
                <c:pt idx="39796">
                  <c:v>813.64</c:v>
                </c:pt>
                <c:pt idx="39797">
                  <c:v>805.21</c:v>
                </c:pt>
                <c:pt idx="39798">
                  <c:v>823.07</c:v>
                </c:pt>
                <c:pt idx="39799">
                  <c:v>933.26</c:v>
                </c:pt>
                <c:pt idx="39800">
                  <c:v>1066.76</c:v>
                </c:pt>
                <c:pt idx="39801">
                  <c:v>1153.69</c:v>
                </c:pt>
                <c:pt idx="39802">
                  <c:v>1206.6600000000001</c:v>
                </c:pt>
                <c:pt idx="39803">
                  <c:v>1208.5</c:v>
                </c:pt>
                <c:pt idx="39804">
                  <c:v>1175.29</c:v>
                </c:pt>
                <c:pt idx="39805">
                  <c:v>1163.3</c:v>
                </c:pt>
                <c:pt idx="39806">
                  <c:v>1156.3399999999999</c:v>
                </c:pt>
                <c:pt idx="39807">
                  <c:v>1127.58</c:v>
                </c:pt>
                <c:pt idx="39808">
                  <c:v>1105.77</c:v>
                </c:pt>
                <c:pt idx="39809">
                  <c:v>1069.48</c:v>
                </c:pt>
                <c:pt idx="39810">
                  <c:v>1131.31</c:v>
                </c:pt>
                <c:pt idx="39811">
                  <c:v>1134.56</c:v>
                </c:pt>
                <c:pt idx="39812">
                  <c:v>1102.7</c:v>
                </c:pt>
                <c:pt idx="39813">
                  <c:v>1051.79</c:v>
                </c:pt>
                <c:pt idx="39814">
                  <c:v>1001.02</c:v>
                </c:pt>
                <c:pt idx="39815">
                  <c:v>950.79</c:v>
                </c:pt>
                <c:pt idx="39816">
                  <c:v>912.63</c:v>
                </c:pt>
                <c:pt idx="39817">
                  <c:v>886.07</c:v>
                </c:pt>
                <c:pt idx="39818">
                  <c:v>866.46</c:v>
                </c:pt>
                <c:pt idx="39819">
                  <c:v>846.37</c:v>
                </c:pt>
                <c:pt idx="39820">
                  <c:v>838.59</c:v>
                </c:pt>
                <c:pt idx="39821">
                  <c:v>800.9</c:v>
                </c:pt>
                <c:pt idx="39822">
                  <c:v>785.47</c:v>
                </c:pt>
                <c:pt idx="39823">
                  <c:v>829.7</c:v>
                </c:pt>
                <c:pt idx="39824">
                  <c:v>887.07</c:v>
                </c:pt>
                <c:pt idx="39825">
                  <c:v>927.64</c:v>
                </c:pt>
                <c:pt idx="39826">
                  <c:v>966.15</c:v>
                </c:pt>
                <c:pt idx="39827">
                  <c:v>995.07</c:v>
                </c:pt>
                <c:pt idx="39828">
                  <c:v>1009.96</c:v>
                </c:pt>
                <c:pt idx="39829">
                  <c:v>1003.21</c:v>
                </c:pt>
                <c:pt idx="39830">
                  <c:v>993.98</c:v>
                </c:pt>
                <c:pt idx="39831">
                  <c:v>960.24</c:v>
                </c:pt>
                <c:pt idx="39832">
                  <c:v>967</c:v>
                </c:pt>
                <c:pt idx="39833">
                  <c:v>959.08</c:v>
                </c:pt>
                <c:pt idx="39834">
                  <c:v>1033.07</c:v>
                </c:pt>
                <c:pt idx="39835">
                  <c:v>1061.3900000000001</c:v>
                </c:pt>
                <c:pt idx="39836">
                  <c:v>1068.3399999999999</c:v>
                </c:pt>
                <c:pt idx="39837">
                  <c:v>1038.45</c:v>
                </c:pt>
                <c:pt idx="39838">
                  <c:v>981.86</c:v>
                </c:pt>
                <c:pt idx="39839">
                  <c:v>934.89</c:v>
                </c:pt>
                <c:pt idx="39840">
                  <c:v>891.2</c:v>
                </c:pt>
                <c:pt idx="39841">
                  <c:v>878.76</c:v>
                </c:pt>
                <c:pt idx="39842">
                  <c:v>860.52</c:v>
                </c:pt>
                <c:pt idx="39843">
                  <c:v>843.28</c:v>
                </c:pt>
                <c:pt idx="39844">
                  <c:v>845.18</c:v>
                </c:pt>
                <c:pt idx="39845">
                  <c:v>876.44</c:v>
                </c:pt>
                <c:pt idx="39846">
                  <c:v>902.16</c:v>
                </c:pt>
                <c:pt idx="39847">
                  <c:v>1108.44</c:v>
                </c:pt>
                <c:pt idx="39848">
                  <c:v>1264.26</c:v>
                </c:pt>
                <c:pt idx="39849">
                  <c:v>1378.99</c:v>
                </c:pt>
                <c:pt idx="39850">
                  <c:v>1431.36</c:v>
                </c:pt>
                <c:pt idx="39851">
                  <c:v>1414.69</c:v>
                </c:pt>
                <c:pt idx="39852">
                  <c:v>1425.51</c:v>
                </c:pt>
                <c:pt idx="39853">
                  <c:v>1431.69</c:v>
                </c:pt>
                <c:pt idx="39854">
                  <c:v>1405.78</c:v>
                </c:pt>
                <c:pt idx="39855">
                  <c:v>1333.7</c:v>
                </c:pt>
                <c:pt idx="39856">
                  <c:v>1246.8699999999999</c:v>
                </c:pt>
                <c:pt idx="39857">
                  <c:v>1138.73</c:v>
                </c:pt>
                <c:pt idx="39858">
                  <c:v>1202.95</c:v>
                </c:pt>
                <c:pt idx="39859">
                  <c:v>1186.4000000000001</c:v>
                </c:pt>
                <c:pt idx="39860">
                  <c:v>1159.06</c:v>
                </c:pt>
                <c:pt idx="39861">
                  <c:v>1122.07</c:v>
                </c:pt>
                <c:pt idx="39862">
                  <c:v>1044.6500000000001</c:v>
                </c:pt>
                <c:pt idx="39863">
                  <c:v>981.44</c:v>
                </c:pt>
                <c:pt idx="39864">
                  <c:v>931.7</c:v>
                </c:pt>
                <c:pt idx="39865">
                  <c:v>907.42</c:v>
                </c:pt>
                <c:pt idx="39866">
                  <c:v>890.09</c:v>
                </c:pt>
                <c:pt idx="39867">
                  <c:v>884.39</c:v>
                </c:pt>
                <c:pt idx="39868">
                  <c:v>894.74</c:v>
                </c:pt>
                <c:pt idx="39869">
                  <c:v>900.13</c:v>
                </c:pt>
                <c:pt idx="39870">
                  <c:v>941.31</c:v>
                </c:pt>
                <c:pt idx="39871">
                  <c:v>1119.82</c:v>
                </c:pt>
                <c:pt idx="39872">
                  <c:v>1292.3499999999999</c:v>
                </c:pt>
                <c:pt idx="39873">
                  <c:v>1376.34</c:v>
                </c:pt>
                <c:pt idx="39874">
                  <c:v>1404.18</c:v>
                </c:pt>
                <c:pt idx="39875">
                  <c:v>1425.15</c:v>
                </c:pt>
                <c:pt idx="39876">
                  <c:v>1425.26</c:v>
                </c:pt>
                <c:pt idx="39877">
                  <c:v>1464.14</c:v>
                </c:pt>
                <c:pt idx="39878">
                  <c:v>1455.08</c:v>
                </c:pt>
                <c:pt idx="39879">
                  <c:v>1380.81</c:v>
                </c:pt>
                <c:pt idx="39880">
                  <c:v>1270.33</c:v>
                </c:pt>
                <c:pt idx="39881">
                  <c:v>1160.47</c:v>
                </c:pt>
                <c:pt idx="39882">
                  <c:v>1216.07</c:v>
                </c:pt>
                <c:pt idx="39883">
                  <c:v>1200.05</c:v>
                </c:pt>
                <c:pt idx="39884">
                  <c:v>1172.1199999999999</c:v>
                </c:pt>
                <c:pt idx="39885">
                  <c:v>1130.6199999999999</c:v>
                </c:pt>
                <c:pt idx="39886">
                  <c:v>1068.8</c:v>
                </c:pt>
                <c:pt idx="39887">
                  <c:v>1006.71</c:v>
                </c:pt>
                <c:pt idx="39888">
                  <c:v>949.57</c:v>
                </c:pt>
                <c:pt idx="39889">
                  <c:v>938.61</c:v>
                </c:pt>
                <c:pt idx="39890">
                  <c:v>920.72</c:v>
                </c:pt>
                <c:pt idx="39891">
                  <c:v>906.54</c:v>
                </c:pt>
                <c:pt idx="39892">
                  <c:v>897.57</c:v>
                </c:pt>
                <c:pt idx="39893">
                  <c:v>911.85</c:v>
                </c:pt>
                <c:pt idx="39894">
                  <c:v>947.18</c:v>
                </c:pt>
                <c:pt idx="39895">
                  <c:v>1155.8900000000001</c:v>
                </c:pt>
                <c:pt idx="39896">
                  <c:v>1296.23</c:v>
                </c:pt>
                <c:pt idx="39897">
                  <c:v>1364.33</c:v>
                </c:pt>
                <c:pt idx="39898">
                  <c:v>1410.1</c:v>
                </c:pt>
                <c:pt idx="39899">
                  <c:v>1422.39</c:v>
                </c:pt>
                <c:pt idx="39900">
                  <c:v>1414.54</c:v>
                </c:pt>
                <c:pt idx="39901">
                  <c:v>1405.7</c:v>
                </c:pt>
                <c:pt idx="39902">
                  <c:v>1413.97</c:v>
                </c:pt>
                <c:pt idx="39903">
                  <c:v>1368.25</c:v>
                </c:pt>
                <c:pt idx="39904">
                  <c:v>1274.99</c:v>
                </c:pt>
                <c:pt idx="39905">
                  <c:v>1179.5999999999999</c:v>
                </c:pt>
                <c:pt idx="39906">
                  <c:v>1235.47</c:v>
                </c:pt>
                <c:pt idx="39907">
                  <c:v>1224.3900000000001</c:v>
                </c:pt>
                <c:pt idx="39908">
                  <c:v>1187.95</c:v>
                </c:pt>
                <c:pt idx="39909">
                  <c:v>1144.5</c:v>
                </c:pt>
                <c:pt idx="39910">
                  <c:v>1077.79</c:v>
                </c:pt>
                <c:pt idx="39911">
                  <c:v>1021.77</c:v>
                </c:pt>
                <c:pt idx="39912">
                  <c:v>975.13</c:v>
                </c:pt>
                <c:pt idx="39913">
                  <c:v>943.26</c:v>
                </c:pt>
                <c:pt idx="39914">
                  <c:v>923.13</c:v>
                </c:pt>
                <c:pt idx="39915">
                  <c:v>905.87</c:v>
                </c:pt>
                <c:pt idx="39916">
                  <c:v>900.37</c:v>
                </c:pt>
                <c:pt idx="39917">
                  <c:v>914.52</c:v>
                </c:pt>
                <c:pt idx="39918">
                  <c:v>955.63</c:v>
                </c:pt>
                <c:pt idx="39919">
                  <c:v>1129.6500000000001</c:v>
                </c:pt>
                <c:pt idx="39920">
                  <c:v>1285.9100000000001</c:v>
                </c:pt>
                <c:pt idx="39921">
                  <c:v>1373.47</c:v>
                </c:pt>
                <c:pt idx="39922">
                  <c:v>1427.62</c:v>
                </c:pt>
                <c:pt idx="39923">
                  <c:v>1446.15</c:v>
                </c:pt>
                <c:pt idx="39924">
                  <c:v>1454.4</c:v>
                </c:pt>
                <c:pt idx="39925">
                  <c:v>1472.4</c:v>
                </c:pt>
                <c:pt idx="39926">
                  <c:v>1469.81</c:v>
                </c:pt>
                <c:pt idx="39927">
                  <c:v>1395.18</c:v>
                </c:pt>
                <c:pt idx="39928">
                  <c:v>1285.03</c:v>
                </c:pt>
                <c:pt idx="39929">
                  <c:v>1180.77</c:v>
                </c:pt>
                <c:pt idx="39930">
                  <c:v>1229.45</c:v>
                </c:pt>
                <c:pt idx="39931">
                  <c:v>1229.29</c:v>
                </c:pt>
                <c:pt idx="39932">
                  <c:v>1191.33</c:v>
                </c:pt>
                <c:pt idx="39933">
                  <c:v>1152.3499999999999</c:v>
                </c:pt>
                <c:pt idx="39934">
                  <c:v>1095.9100000000001</c:v>
                </c:pt>
                <c:pt idx="39935">
                  <c:v>1039.92</c:v>
                </c:pt>
                <c:pt idx="39936">
                  <c:v>987.63</c:v>
                </c:pt>
                <c:pt idx="39937">
                  <c:v>958.14</c:v>
                </c:pt>
                <c:pt idx="39938">
                  <c:v>943.35</c:v>
                </c:pt>
                <c:pt idx="39939">
                  <c:v>936.7</c:v>
                </c:pt>
                <c:pt idx="39940">
                  <c:v>936.99</c:v>
                </c:pt>
                <c:pt idx="39941">
                  <c:v>934.04</c:v>
                </c:pt>
                <c:pt idx="39942">
                  <c:v>955.83</c:v>
                </c:pt>
                <c:pt idx="39943">
                  <c:v>1154.94</c:v>
                </c:pt>
                <c:pt idx="39944">
                  <c:v>1308.2</c:v>
                </c:pt>
                <c:pt idx="39945">
                  <c:v>1389.41</c:v>
                </c:pt>
                <c:pt idx="39946">
                  <c:v>1444.35</c:v>
                </c:pt>
                <c:pt idx="39947">
                  <c:v>1445.49</c:v>
                </c:pt>
                <c:pt idx="39948">
                  <c:v>1453.6</c:v>
                </c:pt>
                <c:pt idx="39949">
                  <c:v>1451.33</c:v>
                </c:pt>
                <c:pt idx="39950">
                  <c:v>1406.16</c:v>
                </c:pt>
                <c:pt idx="39951">
                  <c:v>1318.65</c:v>
                </c:pt>
                <c:pt idx="39952">
                  <c:v>1187.06</c:v>
                </c:pt>
                <c:pt idx="39953">
                  <c:v>1118.1099999999999</c:v>
                </c:pt>
                <c:pt idx="39954">
                  <c:v>1173.7</c:v>
                </c:pt>
                <c:pt idx="39955">
                  <c:v>1175.32</c:v>
                </c:pt>
                <c:pt idx="39956">
                  <c:v>1141.6500000000001</c:v>
                </c:pt>
                <c:pt idx="39957">
                  <c:v>1099.07</c:v>
                </c:pt>
                <c:pt idx="39958">
                  <c:v>1052.6400000000001</c:v>
                </c:pt>
                <c:pt idx="39959">
                  <c:v>988.8</c:v>
                </c:pt>
                <c:pt idx="39960">
                  <c:v>944.51</c:v>
                </c:pt>
                <c:pt idx="39961">
                  <c:v>910.01</c:v>
                </c:pt>
                <c:pt idx="39962">
                  <c:v>881.89</c:v>
                </c:pt>
                <c:pt idx="39963">
                  <c:v>894.79</c:v>
                </c:pt>
                <c:pt idx="39964">
                  <c:v>890.02</c:v>
                </c:pt>
                <c:pt idx="39965">
                  <c:v>873.49</c:v>
                </c:pt>
                <c:pt idx="39966">
                  <c:v>864.69</c:v>
                </c:pt>
                <c:pt idx="39967">
                  <c:v>988</c:v>
                </c:pt>
                <c:pt idx="39968">
                  <c:v>1122.1199999999999</c:v>
                </c:pt>
                <c:pt idx="39969">
                  <c:v>1219.4100000000001</c:v>
                </c:pt>
                <c:pt idx="39970">
                  <c:v>1260.3900000000001</c:v>
                </c:pt>
                <c:pt idx="39971">
                  <c:v>1241.1500000000001</c:v>
                </c:pt>
                <c:pt idx="39972">
                  <c:v>1186.4000000000001</c:v>
                </c:pt>
                <c:pt idx="39973">
                  <c:v>1133.0899999999999</c:v>
                </c:pt>
                <c:pt idx="39974">
                  <c:v>1073.79</c:v>
                </c:pt>
                <c:pt idx="39975">
                  <c:v>1031.8</c:v>
                </c:pt>
                <c:pt idx="39976">
                  <c:v>993.94</c:v>
                </c:pt>
                <c:pt idx="39977">
                  <c:v>979.15</c:v>
                </c:pt>
                <c:pt idx="39978">
                  <c:v>1057.5899999999999</c:v>
                </c:pt>
                <c:pt idx="39979">
                  <c:v>1060.8699999999999</c:v>
                </c:pt>
                <c:pt idx="39980">
                  <c:v>1032.33</c:v>
                </c:pt>
                <c:pt idx="39981">
                  <c:v>989.86</c:v>
                </c:pt>
                <c:pt idx="39982">
                  <c:v>957.34</c:v>
                </c:pt>
                <c:pt idx="39983">
                  <c:v>921.06</c:v>
                </c:pt>
                <c:pt idx="39984">
                  <c:v>883.5</c:v>
                </c:pt>
                <c:pt idx="39985">
                  <c:v>855.25</c:v>
                </c:pt>
                <c:pt idx="39986">
                  <c:v>841.51</c:v>
                </c:pt>
                <c:pt idx="39987">
                  <c:v>822.86</c:v>
                </c:pt>
                <c:pt idx="39988">
                  <c:v>814.42</c:v>
                </c:pt>
                <c:pt idx="39989">
                  <c:v>798.51</c:v>
                </c:pt>
                <c:pt idx="39990">
                  <c:v>758.58</c:v>
                </c:pt>
                <c:pt idx="39991">
                  <c:v>779.11</c:v>
                </c:pt>
                <c:pt idx="39992">
                  <c:v>822.22</c:v>
                </c:pt>
                <c:pt idx="39993">
                  <c:v>859.1</c:v>
                </c:pt>
                <c:pt idx="39994">
                  <c:v>908.44</c:v>
                </c:pt>
                <c:pt idx="39995">
                  <c:v>935.83</c:v>
                </c:pt>
                <c:pt idx="39996">
                  <c:v>938.39</c:v>
                </c:pt>
                <c:pt idx="39997">
                  <c:v>939.44</c:v>
                </c:pt>
                <c:pt idx="39998">
                  <c:v>951.33</c:v>
                </c:pt>
                <c:pt idx="39999">
                  <c:v>938.66</c:v>
                </c:pt>
                <c:pt idx="40000">
                  <c:v>951.31</c:v>
                </c:pt>
                <c:pt idx="40001">
                  <c:v>939.38</c:v>
                </c:pt>
                <c:pt idx="40002">
                  <c:v>1034.7</c:v>
                </c:pt>
                <c:pt idx="40003">
                  <c:v>1062.92</c:v>
                </c:pt>
                <c:pt idx="40004">
                  <c:v>1061.0899999999999</c:v>
                </c:pt>
                <c:pt idx="40005">
                  <c:v>1041.8800000000001</c:v>
                </c:pt>
                <c:pt idx="40006">
                  <c:v>982.47</c:v>
                </c:pt>
                <c:pt idx="40007">
                  <c:v>924.58</c:v>
                </c:pt>
                <c:pt idx="40008">
                  <c:v>894.23</c:v>
                </c:pt>
                <c:pt idx="40009">
                  <c:v>837.47</c:v>
                </c:pt>
                <c:pt idx="40010">
                  <c:v>817.97</c:v>
                </c:pt>
                <c:pt idx="40011">
                  <c:v>787.49</c:v>
                </c:pt>
                <c:pt idx="40012">
                  <c:v>798.09</c:v>
                </c:pt>
                <c:pt idx="40013">
                  <c:v>831.24</c:v>
                </c:pt>
                <c:pt idx="40014">
                  <c:v>870.2</c:v>
                </c:pt>
                <c:pt idx="40015">
                  <c:v>1095.72</c:v>
                </c:pt>
                <c:pt idx="40016">
                  <c:v>1239.76</c:v>
                </c:pt>
                <c:pt idx="40017">
                  <c:v>1333.21</c:v>
                </c:pt>
                <c:pt idx="40018">
                  <c:v>1388.67</c:v>
                </c:pt>
                <c:pt idx="40019">
                  <c:v>1386.76</c:v>
                </c:pt>
                <c:pt idx="40020">
                  <c:v>1391.26</c:v>
                </c:pt>
                <c:pt idx="40021">
                  <c:v>1413.33</c:v>
                </c:pt>
                <c:pt idx="40022">
                  <c:v>1378.97</c:v>
                </c:pt>
                <c:pt idx="40023">
                  <c:v>1318.12</c:v>
                </c:pt>
                <c:pt idx="40024">
                  <c:v>1231.96</c:v>
                </c:pt>
                <c:pt idx="40025">
                  <c:v>1138.31</c:v>
                </c:pt>
                <c:pt idx="40026">
                  <c:v>1192.4000000000001</c:v>
                </c:pt>
                <c:pt idx="40027">
                  <c:v>1192.3</c:v>
                </c:pt>
                <c:pt idx="40028">
                  <c:v>1162.8599999999999</c:v>
                </c:pt>
                <c:pt idx="40029">
                  <c:v>1116.49</c:v>
                </c:pt>
                <c:pt idx="40030">
                  <c:v>1053.3399999999999</c:v>
                </c:pt>
                <c:pt idx="40031">
                  <c:v>990.19</c:v>
                </c:pt>
                <c:pt idx="40032">
                  <c:v>938.85</c:v>
                </c:pt>
                <c:pt idx="40033">
                  <c:v>911.64</c:v>
                </c:pt>
                <c:pt idx="40034">
                  <c:v>890.79</c:v>
                </c:pt>
                <c:pt idx="40035">
                  <c:v>879.84</c:v>
                </c:pt>
                <c:pt idx="40036">
                  <c:v>881.58</c:v>
                </c:pt>
                <c:pt idx="40037">
                  <c:v>892.99</c:v>
                </c:pt>
                <c:pt idx="40038">
                  <c:v>922.82</c:v>
                </c:pt>
                <c:pt idx="40039">
                  <c:v>1124.3699999999999</c:v>
                </c:pt>
                <c:pt idx="40040">
                  <c:v>1264.5899999999999</c:v>
                </c:pt>
                <c:pt idx="40041">
                  <c:v>1347.09</c:v>
                </c:pt>
                <c:pt idx="40042">
                  <c:v>1399.17</c:v>
                </c:pt>
                <c:pt idx="40043">
                  <c:v>1412.61</c:v>
                </c:pt>
                <c:pt idx="40044">
                  <c:v>1422.16</c:v>
                </c:pt>
                <c:pt idx="40045">
                  <c:v>1455.82</c:v>
                </c:pt>
                <c:pt idx="40046">
                  <c:v>1387.87</c:v>
                </c:pt>
                <c:pt idx="40047">
                  <c:v>1315.75</c:v>
                </c:pt>
                <c:pt idx="40048">
                  <c:v>1221.26</c:v>
                </c:pt>
                <c:pt idx="40049">
                  <c:v>1122.1099999999999</c:v>
                </c:pt>
                <c:pt idx="40050">
                  <c:v>1190.77</c:v>
                </c:pt>
                <c:pt idx="40051">
                  <c:v>1197.83</c:v>
                </c:pt>
                <c:pt idx="40052">
                  <c:v>1159.21</c:v>
                </c:pt>
                <c:pt idx="40053">
                  <c:v>1116.75</c:v>
                </c:pt>
                <c:pt idx="40054">
                  <c:v>1051.04</c:v>
                </c:pt>
                <c:pt idx="40055">
                  <c:v>1000.65</c:v>
                </c:pt>
                <c:pt idx="40056">
                  <c:v>938.45</c:v>
                </c:pt>
                <c:pt idx="40057">
                  <c:v>906.8</c:v>
                </c:pt>
                <c:pt idx="40058">
                  <c:v>883.86</c:v>
                </c:pt>
                <c:pt idx="40059">
                  <c:v>868.34</c:v>
                </c:pt>
                <c:pt idx="40060">
                  <c:v>865.16</c:v>
                </c:pt>
                <c:pt idx="40061">
                  <c:v>898.5</c:v>
                </c:pt>
                <c:pt idx="40062">
                  <c:v>910.19</c:v>
                </c:pt>
                <c:pt idx="40063">
                  <c:v>1098.8</c:v>
                </c:pt>
                <c:pt idx="40064">
                  <c:v>1248.6600000000001</c:v>
                </c:pt>
                <c:pt idx="40065">
                  <c:v>1331.97</c:v>
                </c:pt>
                <c:pt idx="40066">
                  <c:v>1384.12</c:v>
                </c:pt>
                <c:pt idx="40067">
                  <c:v>1381.17</c:v>
                </c:pt>
                <c:pt idx="40068">
                  <c:v>1389.85</c:v>
                </c:pt>
                <c:pt idx="40069">
                  <c:v>1434.53</c:v>
                </c:pt>
                <c:pt idx="40070">
                  <c:v>1347.99</c:v>
                </c:pt>
                <c:pt idx="40071">
                  <c:v>1302.07</c:v>
                </c:pt>
                <c:pt idx="40072">
                  <c:v>1222.8499999999999</c:v>
                </c:pt>
                <c:pt idx="40073">
                  <c:v>1128.0999999999999</c:v>
                </c:pt>
                <c:pt idx="40074">
                  <c:v>1197.26</c:v>
                </c:pt>
                <c:pt idx="40075">
                  <c:v>1195.8900000000001</c:v>
                </c:pt>
                <c:pt idx="40076">
                  <c:v>1155.8900000000001</c:v>
                </c:pt>
                <c:pt idx="40077">
                  <c:v>1117.48</c:v>
                </c:pt>
                <c:pt idx="40078">
                  <c:v>1061.45</c:v>
                </c:pt>
                <c:pt idx="40079">
                  <c:v>983.57</c:v>
                </c:pt>
                <c:pt idx="40080">
                  <c:v>925.47</c:v>
                </c:pt>
                <c:pt idx="40081">
                  <c:v>896.46</c:v>
                </c:pt>
                <c:pt idx="40082">
                  <c:v>873.95</c:v>
                </c:pt>
                <c:pt idx="40083">
                  <c:v>862.61</c:v>
                </c:pt>
                <c:pt idx="40084">
                  <c:v>863.18</c:v>
                </c:pt>
                <c:pt idx="40085">
                  <c:v>871.86</c:v>
                </c:pt>
                <c:pt idx="40086">
                  <c:v>911.72</c:v>
                </c:pt>
                <c:pt idx="40087">
                  <c:v>1105.27</c:v>
                </c:pt>
                <c:pt idx="40088">
                  <c:v>1276.31</c:v>
                </c:pt>
                <c:pt idx="40089">
                  <c:v>1383.12</c:v>
                </c:pt>
                <c:pt idx="40090">
                  <c:v>1450.92</c:v>
                </c:pt>
                <c:pt idx="40091">
                  <c:v>1452.31</c:v>
                </c:pt>
                <c:pt idx="40092">
                  <c:v>1443.8</c:v>
                </c:pt>
                <c:pt idx="40093">
                  <c:v>1452.06</c:v>
                </c:pt>
                <c:pt idx="40094">
                  <c:v>1417.25</c:v>
                </c:pt>
                <c:pt idx="40095">
                  <c:v>1382.48</c:v>
                </c:pt>
                <c:pt idx="40096">
                  <c:v>1279.26</c:v>
                </c:pt>
                <c:pt idx="40097">
                  <c:v>1157.52</c:v>
                </c:pt>
                <c:pt idx="40098">
                  <c:v>1218.45</c:v>
                </c:pt>
                <c:pt idx="40099">
                  <c:v>1218.68</c:v>
                </c:pt>
                <c:pt idx="40100">
                  <c:v>1180.51</c:v>
                </c:pt>
                <c:pt idx="40101">
                  <c:v>1131.53</c:v>
                </c:pt>
                <c:pt idx="40102">
                  <c:v>1072.19</c:v>
                </c:pt>
                <c:pt idx="40103">
                  <c:v>1012.63</c:v>
                </c:pt>
                <c:pt idx="40104">
                  <c:v>979.14</c:v>
                </c:pt>
                <c:pt idx="40105">
                  <c:v>946.66</c:v>
                </c:pt>
                <c:pt idx="40106">
                  <c:v>912.13</c:v>
                </c:pt>
                <c:pt idx="40107">
                  <c:v>897.98</c:v>
                </c:pt>
                <c:pt idx="40108">
                  <c:v>903.66</c:v>
                </c:pt>
                <c:pt idx="40109">
                  <c:v>910.33</c:v>
                </c:pt>
                <c:pt idx="40110">
                  <c:v>949.09</c:v>
                </c:pt>
                <c:pt idx="40111">
                  <c:v>1148.8399999999999</c:v>
                </c:pt>
                <c:pt idx="40112">
                  <c:v>1282.48</c:v>
                </c:pt>
                <c:pt idx="40113">
                  <c:v>1377.36</c:v>
                </c:pt>
                <c:pt idx="40114">
                  <c:v>1423.75</c:v>
                </c:pt>
                <c:pt idx="40115">
                  <c:v>1424.06</c:v>
                </c:pt>
                <c:pt idx="40116">
                  <c:v>1381.2</c:v>
                </c:pt>
                <c:pt idx="40117">
                  <c:v>1353.23</c:v>
                </c:pt>
                <c:pt idx="40118">
                  <c:v>1338.6</c:v>
                </c:pt>
                <c:pt idx="40119">
                  <c:v>1303.3</c:v>
                </c:pt>
                <c:pt idx="40120">
                  <c:v>1215.1500000000001</c:v>
                </c:pt>
                <c:pt idx="40121">
                  <c:v>1135.1500000000001</c:v>
                </c:pt>
                <c:pt idx="40122">
                  <c:v>1225.6099999999999</c:v>
                </c:pt>
                <c:pt idx="40123">
                  <c:v>1222.74</c:v>
                </c:pt>
                <c:pt idx="40124">
                  <c:v>1187.44</c:v>
                </c:pt>
                <c:pt idx="40125">
                  <c:v>1143.9000000000001</c:v>
                </c:pt>
                <c:pt idx="40126">
                  <c:v>1091.75</c:v>
                </c:pt>
                <c:pt idx="40127">
                  <c:v>1040.43</c:v>
                </c:pt>
                <c:pt idx="40128">
                  <c:v>991.82</c:v>
                </c:pt>
                <c:pt idx="40129">
                  <c:v>971.33</c:v>
                </c:pt>
                <c:pt idx="40130">
                  <c:v>952.26</c:v>
                </c:pt>
                <c:pt idx="40131">
                  <c:v>903.74</c:v>
                </c:pt>
                <c:pt idx="40132">
                  <c:v>878.39</c:v>
                </c:pt>
                <c:pt idx="40133">
                  <c:v>879</c:v>
                </c:pt>
                <c:pt idx="40134">
                  <c:v>894.22</c:v>
                </c:pt>
                <c:pt idx="40135">
                  <c:v>994.49</c:v>
                </c:pt>
                <c:pt idx="40136">
                  <c:v>1113.96</c:v>
                </c:pt>
                <c:pt idx="40137">
                  <c:v>1199.79</c:v>
                </c:pt>
                <c:pt idx="40138">
                  <c:v>1214.5899999999999</c:v>
                </c:pt>
                <c:pt idx="40139">
                  <c:v>1187.83</c:v>
                </c:pt>
                <c:pt idx="40140">
                  <c:v>1120.42</c:v>
                </c:pt>
                <c:pt idx="40141">
                  <c:v>1078.01</c:v>
                </c:pt>
                <c:pt idx="40142">
                  <c:v>1045.8499999999999</c:v>
                </c:pt>
                <c:pt idx="40143">
                  <c:v>1027.4100000000001</c:v>
                </c:pt>
                <c:pt idx="40144">
                  <c:v>1016.02</c:v>
                </c:pt>
                <c:pt idx="40145">
                  <c:v>1019.71</c:v>
                </c:pt>
                <c:pt idx="40146">
                  <c:v>1093.5</c:v>
                </c:pt>
                <c:pt idx="40147">
                  <c:v>1064.21</c:v>
                </c:pt>
                <c:pt idx="40148">
                  <c:v>1043.28</c:v>
                </c:pt>
                <c:pt idx="40149">
                  <c:v>1019.24</c:v>
                </c:pt>
                <c:pt idx="40150">
                  <c:v>951.23</c:v>
                </c:pt>
                <c:pt idx="40151">
                  <c:v>899.61</c:v>
                </c:pt>
                <c:pt idx="40152">
                  <c:v>860.32</c:v>
                </c:pt>
                <c:pt idx="40153">
                  <c:v>839.11</c:v>
                </c:pt>
                <c:pt idx="40154">
                  <c:v>818.12</c:v>
                </c:pt>
                <c:pt idx="40155">
                  <c:v>829.58</c:v>
                </c:pt>
                <c:pt idx="40156">
                  <c:v>822.85</c:v>
                </c:pt>
                <c:pt idx="40157">
                  <c:v>817.54</c:v>
                </c:pt>
                <c:pt idx="40158">
                  <c:v>785.3</c:v>
                </c:pt>
                <c:pt idx="40159">
                  <c:v>817.04</c:v>
                </c:pt>
                <c:pt idx="40160">
                  <c:v>861.51</c:v>
                </c:pt>
                <c:pt idx="40161">
                  <c:v>908.14</c:v>
                </c:pt>
                <c:pt idx="40162">
                  <c:v>968.9</c:v>
                </c:pt>
                <c:pt idx="40163">
                  <c:v>1001.86</c:v>
                </c:pt>
                <c:pt idx="40164">
                  <c:v>1011.66</c:v>
                </c:pt>
                <c:pt idx="40165">
                  <c:v>1012.65</c:v>
                </c:pt>
                <c:pt idx="40166">
                  <c:v>1006.48</c:v>
                </c:pt>
                <c:pt idx="40167">
                  <c:v>992.13</c:v>
                </c:pt>
                <c:pt idx="40168">
                  <c:v>975.92</c:v>
                </c:pt>
                <c:pt idx="40169">
                  <c:v>972.15</c:v>
                </c:pt>
                <c:pt idx="40170">
                  <c:v>1066.96</c:v>
                </c:pt>
                <c:pt idx="40171">
                  <c:v>1081.5899999999999</c:v>
                </c:pt>
                <c:pt idx="40172">
                  <c:v>1084.05</c:v>
                </c:pt>
                <c:pt idx="40173">
                  <c:v>1053.26</c:v>
                </c:pt>
                <c:pt idx="40174">
                  <c:v>993.45</c:v>
                </c:pt>
                <c:pt idx="40175">
                  <c:v>931.89</c:v>
                </c:pt>
                <c:pt idx="40176">
                  <c:v>893.37</c:v>
                </c:pt>
                <c:pt idx="40177">
                  <c:v>859.99</c:v>
                </c:pt>
                <c:pt idx="40178">
                  <c:v>837.2</c:v>
                </c:pt>
                <c:pt idx="40179">
                  <c:v>832.98</c:v>
                </c:pt>
                <c:pt idx="40180">
                  <c:v>839.41</c:v>
                </c:pt>
                <c:pt idx="40181">
                  <c:v>872.33</c:v>
                </c:pt>
                <c:pt idx="40182">
                  <c:v>906.94</c:v>
                </c:pt>
                <c:pt idx="40183">
                  <c:v>1119.94</c:v>
                </c:pt>
                <c:pt idx="40184">
                  <c:v>1247.4100000000001</c:v>
                </c:pt>
                <c:pt idx="40185">
                  <c:v>1345.18</c:v>
                </c:pt>
                <c:pt idx="40186">
                  <c:v>1378.88</c:v>
                </c:pt>
                <c:pt idx="40187">
                  <c:v>1388.09</c:v>
                </c:pt>
                <c:pt idx="40188">
                  <c:v>1398.36</c:v>
                </c:pt>
                <c:pt idx="40189">
                  <c:v>1363.11</c:v>
                </c:pt>
                <c:pt idx="40190">
                  <c:v>1363.44</c:v>
                </c:pt>
                <c:pt idx="40191">
                  <c:v>1329.77</c:v>
                </c:pt>
                <c:pt idx="40192">
                  <c:v>1230.25</c:v>
                </c:pt>
                <c:pt idx="40193">
                  <c:v>1119.6099999999999</c:v>
                </c:pt>
                <c:pt idx="40194">
                  <c:v>1220.6500000000001</c:v>
                </c:pt>
                <c:pt idx="40195">
                  <c:v>1208.3800000000001</c:v>
                </c:pt>
                <c:pt idx="40196">
                  <c:v>1173.08</c:v>
                </c:pt>
                <c:pt idx="40197">
                  <c:v>1129.76</c:v>
                </c:pt>
                <c:pt idx="40198">
                  <c:v>1032.58</c:v>
                </c:pt>
                <c:pt idx="40199">
                  <c:v>957.02</c:v>
                </c:pt>
                <c:pt idx="40200">
                  <c:v>912.23</c:v>
                </c:pt>
                <c:pt idx="40201">
                  <c:v>876.44</c:v>
                </c:pt>
                <c:pt idx="40202">
                  <c:v>852.35</c:v>
                </c:pt>
                <c:pt idx="40203">
                  <c:v>835.91</c:v>
                </c:pt>
                <c:pt idx="40204">
                  <c:v>849.08</c:v>
                </c:pt>
                <c:pt idx="40205">
                  <c:v>866.74</c:v>
                </c:pt>
                <c:pt idx="40206">
                  <c:v>897.69</c:v>
                </c:pt>
                <c:pt idx="40207">
                  <c:v>1094.7</c:v>
                </c:pt>
                <c:pt idx="40208">
                  <c:v>1227.55</c:v>
                </c:pt>
                <c:pt idx="40209">
                  <c:v>1359</c:v>
                </c:pt>
                <c:pt idx="40210">
                  <c:v>1398.35</c:v>
                </c:pt>
                <c:pt idx="40211">
                  <c:v>1407.53</c:v>
                </c:pt>
                <c:pt idx="40212">
                  <c:v>1379.54</c:v>
                </c:pt>
                <c:pt idx="40213">
                  <c:v>1406.06</c:v>
                </c:pt>
                <c:pt idx="40214">
                  <c:v>1384.34</c:v>
                </c:pt>
                <c:pt idx="40215">
                  <c:v>1353.71</c:v>
                </c:pt>
                <c:pt idx="40216">
                  <c:v>1260.1199999999999</c:v>
                </c:pt>
                <c:pt idx="40217">
                  <c:v>1148.69</c:v>
                </c:pt>
                <c:pt idx="40218">
                  <c:v>1202.55</c:v>
                </c:pt>
                <c:pt idx="40219">
                  <c:v>1205.47</c:v>
                </c:pt>
                <c:pt idx="40220">
                  <c:v>1156.0999999999999</c:v>
                </c:pt>
                <c:pt idx="40221">
                  <c:v>1111.94</c:v>
                </c:pt>
                <c:pt idx="40222">
                  <c:v>1046.1400000000001</c:v>
                </c:pt>
                <c:pt idx="40223">
                  <c:v>972.17</c:v>
                </c:pt>
                <c:pt idx="40224">
                  <c:v>930.25</c:v>
                </c:pt>
                <c:pt idx="40225">
                  <c:v>897.72</c:v>
                </c:pt>
                <c:pt idx="40226">
                  <c:v>871.39</c:v>
                </c:pt>
                <c:pt idx="40227">
                  <c:v>859.77</c:v>
                </c:pt>
                <c:pt idx="40228">
                  <c:v>862.8</c:v>
                </c:pt>
                <c:pt idx="40229">
                  <c:v>869.43</c:v>
                </c:pt>
                <c:pt idx="40230">
                  <c:v>894.63</c:v>
                </c:pt>
                <c:pt idx="40231">
                  <c:v>1101.4000000000001</c:v>
                </c:pt>
                <c:pt idx="40232">
                  <c:v>1265.8</c:v>
                </c:pt>
                <c:pt idx="40233">
                  <c:v>1360.92</c:v>
                </c:pt>
                <c:pt idx="40234">
                  <c:v>1403.52</c:v>
                </c:pt>
                <c:pt idx="40235">
                  <c:v>1399.66</c:v>
                </c:pt>
                <c:pt idx="40236">
                  <c:v>1386.25</c:v>
                </c:pt>
                <c:pt idx="40237">
                  <c:v>1388.23</c:v>
                </c:pt>
                <c:pt idx="40238">
                  <c:v>1365.67</c:v>
                </c:pt>
                <c:pt idx="40239">
                  <c:v>1293.3699999999999</c:v>
                </c:pt>
                <c:pt idx="40240">
                  <c:v>1200.43</c:v>
                </c:pt>
                <c:pt idx="40241">
                  <c:v>1118.8800000000001</c:v>
                </c:pt>
                <c:pt idx="40242">
                  <c:v>1167.9000000000001</c:v>
                </c:pt>
                <c:pt idx="40243">
                  <c:v>1166.1300000000001</c:v>
                </c:pt>
                <c:pt idx="40244">
                  <c:v>1126.99</c:v>
                </c:pt>
                <c:pt idx="40245">
                  <c:v>1075.05</c:v>
                </c:pt>
                <c:pt idx="40246">
                  <c:v>1019.41</c:v>
                </c:pt>
                <c:pt idx="40247">
                  <c:v>947.46</c:v>
                </c:pt>
                <c:pt idx="40248">
                  <c:v>899.92</c:v>
                </c:pt>
                <c:pt idx="40249">
                  <c:v>866.98</c:v>
                </c:pt>
                <c:pt idx="40250">
                  <c:v>849.43</c:v>
                </c:pt>
                <c:pt idx="40251">
                  <c:v>828.08</c:v>
                </c:pt>
                <c:pt idx="40252">
                  <c:v>834.86</c:v>
                </c:pt>
                <c:pt idx="40253">
                  <c:v>870.78</c:v>
                </c:pt>
                <c:pt idx="40254">
                  <c:v>883.8</c:v>
                </c:pt>
                <c:pt idx="40255">
                  <c:v>1072.2</c:v>
                </c:pt>
                <c:pt idx="40256">
                  <c:v>1208.7</c:v>
                </c:pt>
                <c:pt idx="40257">
                  <c:v>1271.83</c:v>
                </c:pt>
                <c:pt idx="40258">
                  <c:v>1261.4000000000001</c:v>
                </c:pt>
                <c:pt idx="40259">
                  <c:v>1268.3699999999999</c:v>
                </c:pt>
                <c:pt idx="40260">
                  <c:v>1260.79</c:v>
                </c:pt>
                <c:pt idx="40261">
                  <c:v>1296.68</c:v>
                </c:pt>
                <c:pt idx="40262">
                  <c:v>1284.98</c:v>
                </c:pt>
                <c:pt idx="40263">
                  <c:v>1229.02</c:v>
                </c:pt>
                <c:pt idx="40264">
                  <c:v>1133.17</c:v>
                </c:pt>
                <c:pt idx="40265">
                  <c:v>1058.93</c:v>
                </c:pt>
                <c:pt idx="40266">
                  <c:v>1132.9100000000001</c:v>
                </c:pt>
                <c:pt idx="40267">
                  <c:v>1099.57</c:v>
                </c:pt>
                <c:pt idx="40268">
                  <c:v>1086.19</c:v>
                </c:pt>
                <c:pt idx="40269">
                  <c:v>1043.42</c:v>
                </c:pt>
                <c:pt idx="40270">
                  <c:v>979.65</c:v>
                </c:pt>
                <c:pt idx="40271">
                  <c:v>918.57</c:v>
                </c:pt>
                <c:pt idx="40272">
                  <c:v>873.55</c:v>
                </c:pt>
                <c:pt idx="40273">
                  <c:v>846.32</c:v>
                </c:pt>
                <c:pt idx="40274">
                  <c:v>830.55</c:v>
                </c:pt>
                <c:pt idx="40275">
                  <c:v>822.64</c:v>
                </c:pt>
                <c:pt idx="40276">
                  <c:v>828.46</c:v>
                </c:pt>
                <c:pt idx="40277">
                  <c:v>848.85</c:v>
                </c:pt>
                <c:pt idx="40278">
                  <c:v>874.81</c:v>
                </c:pt>
                <c:pt idx="40279">
                  <c:v>1078.56</c:v>
                </c:pt>
                <c:pt idx="40280">
                  <c:v>1205.27</c:v>
                </c:pt>
                <c:pt idx="40281">
                  <c:v>1296.8800000000001</c:v>
                </c:pt>
                <c:pt idx="40282">
                  <c:v>1345.34</c:v>
                </c:pt>
                <c:pt idx="40283">
                  <c:v>1355.9</c:v>
                </c:pt>
                <c:pt idx="40284">
                  <c:v>1367.37</c:v>
                </c:pt>
                <c:pt idx="40285">
                  <c:v>1378.01</c:v>
                </c:pt>
                <c:pt idx="40286">
                  <c:v>1375.3</c:v>
                </c:pt>
                <c:pt idx="40287">
                  <c:v>1342.53</c:v>
                </c:pt>
                <c:pt idx="40288">
                  <c:v>1215.96</c:v>
                </c:pt>
                <c:pt idx="40289">
                  <c:v>1126.33</c:v>
                </c:pt>
                <c:pt idx="40290">
                  <c:v>1188.33</c:v>
                </c:pt>
                <c:pt idx="40291">
                  <c:v>1189.99</c:v>
                </c:pt>
                <c:pt idx="40292">
                  <c:v>1162.1300000000001</c:v>
                </c:pt>
                <c:pt idx="40293">
                  <c:v>1108.7</c:v>
                </c:pt>
                <c:pt idx="40294">
                  <c:v>1057.52</c:v>
                </c:pt>
                <c:pt idx="40295">
                  <c:v>997.23</c:v>
                </c:pt>
                <c:pt idx="40296">
                  <c:v>933.56</c:v>
                </c:pt>
                <c:pt idx="40297">
                  <c:v>909.61</c:v>
                </c:pt>
                <c:pt idx="40298">
                  <c:v>888.23</c:v>
                </c:pt>
                <c:pt idx="40299">
                  <c:v>869.27</c:v>
                </c:pt>
                <c:pt idx="40300">
                  <c:v>863.29</c:v>
                </c:pt>
                <c:pt idx="40301">
                  <c:v>848.57</c:v>
                </c:pt>
                <c:pt idx="40302">
                  <c:v>855.75</c:v>
                </c:pt>
                <c:pt idx="40303">
                  <c:v>962.22</c:v>
                </c:pt>
                <c:pt idx="40304">
                  <c:v>1079.07</c:v>
                </c:pt>
                <c:pt idx="40305">
                  <c:v>1178.3499999999999</c:v>
                </c:pt>
                <c:pt idx="40306">
                  <c:v>1229.4000000000001</c:v>
                </c:pt>
                <c:pt idx="40307">
                  <c:v>1210.95</c:v>
                </c:pt>
                <c:pt idx="40308">
                  <c:v>1169.69</c:v>
                </c:pt>
                <c:pt idx="40309">
                  <c:v>1156.95</c:v>
                </c:pt>
                <c:pt idx="40310">
                  <c:v>1093.6600000000001</c:v>
                </c:pt>
                <c:pt idx="40311">
                  <c:v>1048.56</c:v>
                </c:pt>
                <c:pt idx="40312">
                  <c:v>1015.65</c:v>
                </c:pt>
                <c:pt idx="40313">
                  <c:v>1012.39</c:v>
                </c:pt>
                <c:pt idx="40314">
                  <c:v>1093.05</c:v>
                </c:pt>
                <c:pt idx="40315">
                  <c:v>1094.96</c:v>
                </c:pt>
                <c:pt idx="40316">
                  <c:v>1072.22</c:v>
                </c:pt>
                <c:pt idx="40317">
                  <c:v>1019.62</c:v>
                </c:pt>
                <c:pt idx="40318">
                  <c:v>962.82</c:v>
                </c:pt>
                <c:pt idx="40319">
                  <c:v>933.42</c:v>
                </c:pt>
                <c:pt idx="40320">
                  <c:v>883.46</c:v>
                </c:pt>
                <c:pt idx="40321">
                  <c:v>857.01</c:v>
                </c:pt>
                <c:pt idx="40322">
                  <c:v>849.25</c:v>
                </c:pt>
                <c:pt idx="40323">
                  <c:v>843.05</c:v>
                </c:pt>
                <c:pt idx="40324">
                  <c:v>835.66</c:v>
                </c:pt>
                <c:pt idx="40325">
                  <c:v>828.46</c:v>
                </c:pt>
                <c:pt idx="40326">
                  <c:v>788.75</c:v>
                </c:pt>
                <c:pt idx="40327">
                  <c:v>839.98</c:v>
                </c:pt>
                <c:pt idx="40328">
                  <c:v>901</c:v>
                </c:pt>
                <c:pt idx="40329">
                  <c:v>954.21</c:v>
                </c:pt>
                <c:pt idx="40330">
                  <c:v>1010.92</c:v>
                </c:pt>
                <c:pt idx="40331">
                  <c:v>998.8</c:v>
                </c:pt>
                <c:pt idx="40332">
                  <c:v>982.28</c:v>
                </c:pt>
                <c:pt idx="40333">
                  <c:v>978.74</c:v>
                </c:pt>
                <c:pt idx="40334">
                  <c:v>961.67</c:v>
                </c:pt>
                <c:pt idx="40335">
                  <c:v>931.06</c:v>
                </c:pt>
                <c:pt idx="40336">
                  <c:v>923.13</c:v>
                </c:pt>
                <c:pt idx="40337">
                  <c:v>922.1</c:v>
                </c:pt>
                <c:pt idx="40338">
                  <c:v>1020.47</c:v>
                </c:pt>
                <c:pt idx="40339">
                  <c:v>1034.74</c:v>
                </c:pt>
                <c:pt idx="40340">
                  <c:v>1046.96</c:v>
                </c:pt>
                <c:pt idx="40341">
                  <c:v>1017.33</c:v>
                </c:pt>
                <c:pt idx="40342">
                  <c:v>956.65</c:v>
                </c:pt>
                <c:pt idx="40343">
                  <c:v>903.45</c:v>
                </c:pt>
                <c:pt idx="40344">
                  <c:v>864.42</c:v>
                </c:pt>
                <c:pt idx="40345">
                  <c:v>831.91</c:v>
                </c:pt>
                <c:pt idx="40346">
                  <c:v>810.07</c:v>
                </c:pt>
                <c:pt idx="40347">
                  <c:v>800.7</c:v>
                </c:pt>
                <c:pt idx="40348">
                  <c:v>825.49</c:v>
                </c:pt>
                <c:pt idx="40349">
                  <c:v>872.25</c:v>
                </c:pt>
                <c:pt idx="40350">
                  <c:v>908.95</c:v>
                </c:pt>
                <c:pt idx="40351">
                  <c:v>1085.8399999999999</c:v>
                </c:pt>
                <c:pt idx="40352">
                  <c:v>1222.3900000000001</c:v>
                </c:pt>
                <c:pt idx="40353">
                  <c:v>1324.06</c:v>
                </c:pt>
                <c:pt idx="40354">
                  <c:v>1362.52</c:v>
                </c:pt>
                <c:pt idx="40355">
                  <c:v>1370.02</c:v>
                </c:pt>
                <c:pt idx="40356">
                  <c:v>1362.12</c:v>
                </c:pt>
                <c:pt idx="40357">
                  <c:v>1384.59</c:v>
                </c:pt>
                <c:pt idx="40358">
                  <c:v>1368.67</c:v>
                </c:pt>
                <c:pt idx="40359">
                  <c:v>1307.6300000000001</c:v>
                </c:pt>
                <c:pt idx="40360">
                  <c:v>1213.6199999999999</c:v>
                </c:pt>
                <c:pt idx="40361">
                  <c:v>1123.5899999999999</c:v>
                </c:pt>
                <c:pt idx="40362">
                  <c:v>1190.08</c:v>
                </c:pt>
                <c:pt idx="40363">
                  <c:v>1162.55</c:v>
                </c:pt>
                <c:pt idx="40364">
                  <c:v>1131.9100000000001</c:v>
                </c:pt>
                <c:pt idx="40365">
                  <c:v>1083.48</c:v>
                </c:pt>
                <c:pt idx="40366">
                  <c:v>1014.83</c:v>
                </c:pt>
                <c:pt idx="40367">
                  <c:v>961.45</c:v>
                </c:pt>
                <c:pt idx="40368">
                  <c:v>919.68</c:v>
                </c:pt>
                <c:pt idx="40369">
                  <c:v>889.15</c:v>
                </c:pt>
                <c:pt idx="40370">
                  <c:v>875.97</c:v>
                </c:pt>
                <c:pt idx="40371">
                  <c:v>864.63</c:v>
                </c:pt>
                <c:pt idx="40372">
                  <c:v>867.09</c:v>
                </c:pt>
                <c:pt idx="40373">
                  <c:v>889.65</c:v>
                </c:pt>
                <c:pt idx="40374">
                  <c:v>903.37</c:v>
                </c:pt>
                <c:pt idx="40375">
                  <c:v>1069.22</c:v>
                </c:pt>
                <c:pt idx="40376">
                  <c:v>1169.3800000000001</c:v>
                </c:pt>
                <c:pt idx="40377">
                  <c:v>1266.2</c:v>
                </c:pt>
                <c:pt idx="40378">
                  <c:v>1329.74</c:v>
                </c:pt>
                <c:pt idx="40379">
                  <c:v>1369.57</c:v>
                </c:pt>
                <c:pt idx="40380">
                  <c:v>1361.2</c:v>
                </c:pt>
                <c:pt idx="40381">
                  <c:v>1369.19</c:v>
                </c:pt>
                <c:pt idx="40382">
                  <c:v>1336.72</c:v>
                </c:pt>
                <c:pt idx="40383">
                  <c:v>1273.97</c:v>
                </c:pt>
                <c:pt idx="40384">
                  <c:v>1203.54</c:v>
                </c:pt>
                <c:pt idx="40385">
                  <c:v>1129.1500000000001</c:v>
                </c:pt>
                <c:pt idx="40386">
                  <c:v>1186.3699999999999</c:v>
                </c:pt>
                <c:pt idx="40387">
                  <c:v>1140.7</c:v>
                </c:pt>
                <c:pt idx="40388">
                  <c:v>1140.4000000000001</c:v>
                </c:pt>
                <c:pt idx="40389">
                  <c:v>1094.18</c:v>
                </c:pt>
                <c:pt idx="40390">
                  <c:v>1041.51</c:v>
                </c:pt>
                <c:pt idx="40391">
                  <c:v>966.53</c:v>
                </c:pt>
                <c:pt idx="40392">
                  <c:v>921.77</c:v>
                </c:pt>
                <c:pt idx="40393">
                  <c:v>886.87</c:v>
                </c:pt>
                <c:pt idx="40394">
                  <c:v>865.7</c:v>
                </c:pt>
                <c:pt idx="40395">
                  <c:v>852.34</c:v>
                </c:pt>
                <c:pt idx="40396">
                  <c:v>856.89</c:v>
                </c:pt>
                <c:pt idx="40397">
                  <c:v>888.62</c:v>
                </c:pt>
                <c:pt idx="40398">
                  <c:v>897.2</c:v>
                </c:pt>
                <c:pt idx="40399">
                  <c:v>1088.3</c:v>
                </c:pt>
                <c:pt idx="40400">
                  <c:v>1234.1099999999999</c:v>
                </c:pt>
                <c:pt idx="40401">
                  <c:v>1287.44</c:v>
                </c:pt>
                <c:pt idx="40402">
                  <c:v>1308.72</c:v>
                </c:pt>
                <c:pt idx="40403">
                  <c:v>1263.25</c:v>
                </c:pt>
                <c:pt idx="40404">
                  <c:v>1262.0999999999999</c:v>
                </c:pt>
                <c:pt idx="40405">
                  <c:v>1269.75</c:v>
                </c:pt>
                <c:pt idx="40406">
                  <c:v>1280.93</c:v>
                </c:pt>
                <c:pt idx="40407">
                  <c:v>1225.9000000000001</c:v>
                </c:pt>
                <c:pt idx="40408">
                  <c:v>1163.3399999999999</c:v>
                </c:pt>
                <c:pt idx="40409">
                  <c:v>1082.69</c:v>
                </c:pt>
                <c:pt idx="40410">
                  <c:v>1145.3399999999999</c:v>
                </c:pt>
                <c:pt idx="40411">
                  <c:v>1138.24</c:v>
                </c:pt>
                <c:pt idx="40412">
                  <c:v>1099.5999999999999</c:v>
                </c:pt>
                <c:pt idx="40413">
                  <c:v>1049.5</c:v>
                </c:pt>
                <c:pt idx="40414">
                  <c:v>989.96</c:v>
                </c:pt>
                <c:pt idx="40415">
                  <c:v>922.76</c:v>
                </c:pt>
                <c:pt idx="40416">
                  <c:v>869.35</c:v>
                </c:pt>
                <c:pt idx="40417">
                  <c:v>843.7</c:v>
                </c:pt>
                <c:pt idx="40418">
                  <c:v>823.72</c:v>
                </c:pt>
                <c:pt idx="40419">
                  <c:v>823.32</c:v>
                </c:pt>
                <c:pt idx="40420">
                  <c:v>830.83</c:v>
                </c:pt>
                <c:pt idx="40421">
                  <c:v>869.89</c:v>
                </c:pt>
                <c:pt idx="40422">
                  <c:v>886.82</c:v>
                </c:pt>
                <c:pt idx="40423">
                  <c:v>1072.72</c:v>
                </c:pt>
                <c:pt idx="40424">
                  <c:v>1237.24</c:v>
                </c:pt>
                <c:pt idx="40425">
                  <c:v>1307.8499999999999</c:v>
                </c:pt>
                <c:pt idx="40426">
                  <c:v>1312.84</c:v>
                </c:pt>
                <c:pt idx="40427">
                  <c:v>1320.17</c:v>
                </c:pt>
                <c:pt idx="40428">
                  <c:v>1332.36</c:v>
                </c:pt>
                <c:pt idx="40429">
                  <c:v>1351.44</c:v>
                </c:pt>
                <c:pt idx="40430">
                  <c:v>1349.09</c:v>
                </c:pt>
                <c:pt idx="40431">
                  <c:v>1297.7</c:v>
                </c:pt>
                <c:pt idx="40432">
                  <c:v>1215.99</c:v>
                </c:pt>
                <c:pt idx="40433">
                  <c:v>1116.28</c:v>
                </c:pt>
                <c:pt idx="40434">
                  <c:v>1174.1099999999999</c:v>
                </c:pt>
                <c:pt idx="40435">
                  <c:v>1164.08</c:v>
                </c:pt>
                <c:pt idx="40436">
                  <c:v>1124.54</c:v>
                </c:pt>
                <c:pt idx="40437">
                  <c:v>1083.0899999999999</c:v>
                </c:pt>
                <c:pt idx="40438">
                  <c:v>1029.1600000000001</c:v>
                </c:pt>
                <c:pt idx="40439">
                  <c:v>960.55</c:v>
                </c:pt>
                <c:pt idx="40440">
                  <c:v>908.24</c:v>
                </c:pt>
                <c:pt idx="40441">
                  <c:v>870.33</c:v>
                </c:pt>
                <c:pt idx="40442">
                  <c:v>852.49</c:v>
                </c:pt>
                <c:pt idx="40443">
                  <c:v>840.6</c:v>
                </c:pt>
                <c:pt idx="40444">
                  <c:v>842.1</c:v>
                </c:pt>
                <c:pt idx="40445">
                  <c:v>853.74</c:v>
                </c:pt>
                <c:pt idx="40446">
                  <c:v>892.61</c:v>
                </c:pt>
                <c:pt idx="40447">
                  <c:v>1081</c:v>
                </c:pt>
                <c:pt idx="40448">
                  <c:v>1226.94</c:v>
                </c:pt>
                <c:pt idx="40449">
                  <c:v>1325.92</c:v>
                </c:pt>
                <c:pt idx="40450">
                  <c:v>1369.07</c:v>
                </c:pt>
                <c:pt idx="40451">
                  <c:v>1366.23</c:v>
                </c:pt>
                <c:pt idx="40452">
                  <c:v>1367.12</c:v>
                </c:pt>
                <c:pt idx="40453">
                  <c:v>1382.52</c:v>
                </c:pt>
                <c:pt idx="40454">
                  <c:v>1375</c:v>
                </c:pt>
                <c:pt idx="40455">
                  <c:v>1285.72</c:v>
                </c:pt>
                <c:pt idx="40456">
                  <c:v>1181.17</c:v>
                </c:pt>
                <c:pt idx="40457">
                  <c:v>1119.21</c:v>
                </c:pt>
                <c:pt idx="40458">
                  <c:v>1176.6199999999999</c:v>
                </c:pt>
                <c:pt idx="40459">
                  <c:v>1189.6099999999999</c:v>
                </c:pt>
                <c:pt idx="40460">
                  <c:v>1157.58</c:v>
                </c:pt>
                <c:pt idx="40461">
                  <c:v>1106.18</c:v>
                </c:pt>
                <c:pt idx="40462">
                  <c:v>1048.8800000000001</c:v>
                </c:pt>
                <c:pt idx="40463">
                  <c:v>996.77</c:v>
                </c:pt>
                <c:pt idx="40464">
                  <c:v>947.68</c:v>
                </c:pt>
                <c:pt idx="40465">
                  <c:v>917.76</c:v>
                </c:pt>
                <c:pt idx="40466">
                  <c:v>895.45</c:v>
                </c:pt>
                <c:pt idx="40467">
                  <c:v>876.59</c:v>
                </c:pt>
                <c:pt idx="40468">
                  <c:v>881.69</c:v>
                </c:pt>
                <c:pt idx="40469">
                  <c:v>865.07</c:v>
                </c:pt>
                <c:pt idx="40470">
                  <c:v>867.18</c:v>
                </c:pt>
                <c:pt idx="40471">
                  <c:v>979.96</c:v>
                </c:pt>
                <c:pt idx="40472">
                  <c:v>1096.3900000000001</c:v>
                </c:pt>
                <c:pt idx="40473">
                  <c:v>1195.71</c:v>
                </c:pt>
                <c:pt idx="40474">
                  <c:v>1216.01</c:v>
                </c:pt>
                <c:pt idx="40475">
                  <c:v>1228.57</c:v>
                </c:pt>
                <c:pt idx="40476">
                  <c:v>1194.24</c:v>
                </c:pt>
                <c:pt idx="40477">
                  <c:v>1147.8499999999999</c:v>
                </c:pt>
                <c:pt idx="40478">
                  <c:v>1133.48</c:v>
                </c:pt>
                <c:pt idx="40479">
                  <c:v>1114.1300000000001</c:v>
                </c:pt>
                <c:pt idx="40480">
                  <c:v>1080.97</c:v>
                </c:pt>
                <c:pt idx="40481">
                  <c:v>1077.05</c:v>
                </c:pt>
                <c:pt idx="40482">
                  <c:v>1159.46</c:v>
                </c:pt>
                <c:pt idx="40483">
                  <c:v>1165.42</c:v>
                </c:pt>
                <c:pt idx="40484">
                  <c:v>1138.31</c:v>
                </c:pt>
                <c:pt idx="40485">
                  <c:v>1093.1400000000001</c:v>
                </c:pt>
                <c:pt idx="40486">
                  <c:v>1050.96</c:v>
                </c:pt>
                <c:pt idx="40487">
                  <c:v>1004.34</c:v>
                </c:pt>
                <c:pt idx="40488">
                  <c:v>960.95</c:v>
                </c:pt>
                <c:pt idx="40489">
                  <c:v>910.71</c:v>
                </c:pt>
                <c:pt idx="40490">
                  <c:v>896.91</c:v>
                </c:pt>
                <c:pt idx="40491">
                  <c:v>881.85</c:v>
                </c:pt>
                <c:pt idx="40492">
                  <c:v>867.53</c:v>
                </c:pt>
                <c:pt idx="40493">
                  <c:v>839.67</c:v>
                </c:pt>
                <c:pt idx="40494">
                  <c:v>803.86</c:v>
                </c:pt>
                <c:pt idx="40495">
                  <c:v>857.58</c:v>
                </c:pt>
                <c:pt idx="40496">
                  <c:v>908.87</c:v>
                </c:pt>
                <c:pt idx="40497">
                  <c:v>961.3</c:v>
                </c:pt>
                <c:pt idx="40498">
                  <c:v>1012.36</c:v>
                </c:pt>
                <c:pt idx="40499">
                  <c:v>1031.8399999999999</c:v>
                </c:pt>
                <c:pt idx="40500">
                  <c:v>1020.64</c:v>
                </c:pt>
                <c:pt idx="40501">
                  <c:v>1009.62</c:v>
                </c:pt>
                <c:pt idx="40502">
                  <c:v>1012.2</c:v>
                </c:pt>
                <c:pt idx="40503">
                  <c:v>1008.75</c:v>
                </c:pt>
                <c:pt idx="40504">
                  <c:v>999.84</c:v>
                </c:pt>
                <c:pt idx="40505">
                  <c:v>999.57</c:v>
                </c:pt>
                <c:pt idx="40506">
                  <c:v>1089.54</c:v>
                </c:pt>
                <c:pt idx="40507">
                  <c:v>1096.8</c:v>
                </c:pt>
                <c:pt idx="40508">
                  <c:v>1092.55</c:v>
                </c:pt>
                <c:pt idx="40509">
                  <c:v>1077.17</c:v>
                </c:pt>
                <c:pt idx="40510">
                  <c:v>1021.42</c:v>
                </c:pt>
                <c:pt idx="40511">
                  <c:v>978.57</c:v>
                </c:pt>
                <c:pt idx="40512">
                  <c:v>930.55</c:v>
                </c:pt>
                <c:pt idx="40513">
                  <c:v>906.04</c:v>
                </c:pt>
                <c:pt idx="40514">
                  <c:v>875.16</c:v>
                </c:pt>
                <c:pt idx="40515">
                  <c:v>867.38</c:v>
                </c:pt>
                <c:pt idx="40516">
                  <c:v>873.61</c:v>
                </c:pt>
                <c:pt idx="40517">
                  <c:v>902.59</c:v>
                </c:pt>
                <c:pt idx="40518">
                  <c:v>938.68</c:v>
                </c:pt>
                <c:pt idx="40519">
                  <c:v>1092.8900000000001</c:v>
                </c:pt>
                <c:pt idx="40520">
                  <c:v>1194.17</c:v>
                </c:pt>
                <c:pt idx="40521">
                  <c:v>1268.1500000000001</c:v>
                </c:pt>
                <c:pt idx="40522">
                  <c:v>1307.51</c:v>
                </c:pt>
                <c:pt idx="40523">
                  <c:v>1297.57</c:v>
                </c:pt>
                <c:pt idx="40524">
                  <c:v>1279.3499999999999</c:v>
                </c:pt>
                <c:pt idx="40525">
                  <c:v>1308.55</c:v>
                </c:pt>
                <c:pt idx="40526">
                  <c:v>1290.07</c:v>
                </c:pt>
                <c:pt idx="40527">
                  <c:v>1259.69</c:v>
                </c:pt>
                <c:pt idx="40528">
                  <c:v>1180.53</c:v>
                </c:pt>
                <c:pt idx="40529">
                  <c:v>1110.22</c:v>
                </c:pt>
                <c:pt idx="40530">
                  <c:v>1174.96</c:v>
                </c:pt>
                <c:pt idx="40531">
                  <c:v>1164.3800000000001</c:v>
                </c:pt>
                <c:pt idx="40532">
                  <c:v>1126.68</c:v>
                </c:pt>
                <c:pt idx="40533">
                  <c:v>1097.6300000000001</c:v>
                </c:pt>
                <c:pt idx="40534">
                  <c:v>1031.1099999999999</c:v>
                </c:pt>
                <c:pt idx="40535">
                  <c:v>947.06</c:v>
                </c:pt>
                <c:pt idx="40536">
                  <c:v>901.47</c:v>
                </c:pt>
                <c:pt idx="40537">
                  <c:v>866.34</c:v>
                </c:pt>
                <c:pt idx="40538">
                  <c:v>850.45</c:v>
                </c:pt>
                <c:pt idx="40539">
                  <c:v>846.76</c:v>
                </c:pt>
                <c:pt idx="40540">
                  <c:v>857.69</c:v>
                </c:pt>
                <c:pt idx="40541">
                  <c:v>894.61</c:v>
                </c:pt>
                <c:pt idx="40542">
                  <c:v>913.17</c:v>
                </c:pt>
                <c:pt idx="40543">
                  <c:v>1103.93</c:v>
                </c:pt>
                <c:pt idx="40544">
                  <c:v>1265.32</c:v>
                </c:pt>
                <c:pt idx="40545">
                  <c:v>1348.05</c:v>
                </c:pt>
                <c:pt idx="40546">
                  <c:v>1391.91</c:v>
                </c:pt>
                <c:pt idx="40547">
                  <c:v>1386.54</c:v>
                </c:pt>
                <c:pt idx="40548">
                  <c:v>1372.27</c:v>
                </c:pt>
                <c:pt idx="40549">
                  <c:v>1351.15</c:v>
                </c:pt>
                <c:pt idx="40550">
                  <c:v>1308.3399999999999</c:v>
                </c:pt>
                <c:pt idx="40551">
                  <c:v>1233.3800000000001</c:v>
                </c:pt>
                <c:pt idx="40552">
                  <c:v>1183.0899999999999</c:v>
                </c:pt>
                <c:pt idx="40553">
                  <c:v>1081.8599999999999</c:v>
                </c:pt>
                <c:pt idx="40554">
                  <c:v>1150.76</c:v>
                </c:pt>
                <c:pt idx="40555">
                  <c:v>1104.48</c:v>
                </c:pt>
                <c:pt idx="40556">
                  <c:v>1056.8699999999999</c:v>
                </c:pt>
                <c:pt idx="40557">
                  <c:v>995.07</c:v>
                </c:pt>
                <c:pt idx="40558">
                  <c:v>948.29</c:v>
                </c:pt>
                <c:pt idx="40559">
                  <c:v>876.79</c:v>
                </c:pt>
                <c:pt idx="40560">
                  <c:v>841.15</c:v>
                </c:pt>
                <c:pt idx="40561">
                  <c:v>814.68</c:v>
                </c:pt>
                <c:pt idx="40562">
                  <c:v>809.26</c:v>
                </c:pt>
                <c:pt idx="40563">
                  <c:v>778.76</c:v>
                </c:pt>
                <c:pt idx="40564">
                  <c:v>805.03</c:v>
                </c:pt>
                <c:pt idx="40565">
                  <c:v>836.2</c:v>
                </c:pt>
                <c:pt idx="40566">
                  <c:v>850.23</c:v>
                </c:pt>
                <c:pt idx="40567">
                  <c:v>1033.8499999999999</c:v>
                </c:pt>
                <c:pt idx="40568">
                  <c:v>1185.5999999999999</c:v>
                </c:pt>
                <c:pt idx="40569">
                  <c:v>1273.33</c:v>
                </c:pt>
                <c:pt idx="40570">
                  <c:v>1305.6600000000001</c:v>
                </c:pt>
                <c:pt idx="40571">
                  <c:v>1316.33</c:v>
                </c:pt>
                <c:pt idx="40572">
                  <c:v>1341.29</c:v>
                </c:pt>
                <c:pt idx="40573">
                  <c:v>1377.71</c:v>
                </c:pt>
                <c:pt idx="40574">
                  <c:v>1361.3</c:v>
                </c:pt>
                <c:pt idx="40575">
                  <c:v>1274.77</c:v>
                </c:pt>
                <c:pt idx="40576">
                  <c:v>1190.8499999999999</c:v>
                </c:pt>
                <c:pt idx="40577">
                  <c:v>1111.17</c:v>
                </c:pt>
                <c:pt idx="40578">
                  <c:v>1190.4000000000001</c:v>
                </c:pt>
                <c:pt idx="40579">
                  <c:v>1165.58</c:v>
                </c:pt>
                <c:pt idx="40580">
                  <c:v>1113.3599999999999</c:v>
                </c:pt>
                <c:pt idx="40581">
                  <c:v>1058.31</c:v>
                </c:pt>
                <c:pt idx="40582">
                  <c:v>998</c:v>
                </c:pt>
                <c:pt idx="40583">
                  <c:v>933.21</c:v>
                </c:pt>
                <c:pt idx="40584">
                  <c:v>893.49</c:v>
                </c:pt>
                <c:pt idx="40585">
                  <c:v>860.69</c:v>
                </c:pt>
                <c:pt idx="40586">
                  <c:v>837.26</c:v>
                </c:pt>
                <c:pt idx="40587">
                  <c:v>818.08</c:v>
                </c:pt>
                <c:pt idx="40588">
                  <c:v>835.86</c:v>
                </c:pt>
                <c:pt idx="40589">
                  <c:v>862.99</c:v>
                </c:pt>
                <c:pt idx="40590">
                  <c:v>887.41</c:v>
                </c:pt>
                <c:pt idx="40591">
                  <c:v>1066.8900000000001</c:v>
                </c:pt>
                <c:pt idx="40592">
                  <c:v>1217.06</c:v>
                </c:pt>
                <c:pt idx="40593">
                  <c:v>1327.71</c:v>
                </c:pt>
                <c:pt idx="40594">
                  <c:v>1378.65</c:v>
                </c:pt>
                <c:pt idx="40595">
                  <c:v>1382.31</c:v>
                </c:pt>
                <c:pt idx="40596">
                  <c:v>1371.96</c:v>
                </c:pt>
                <c:pt idx="40597">
                  <c:v>1318.69</c:v>
                </c:pt>
                <c:pt idx="40598">
                  <c:v>1302.05</c:v>
                </c:pt>
                <c:pt idx="40599">
                  <c:v>1255.96</c:v>
                </c:pt>
                <c:pt idx="40600">
                  <c:v>1175.69</c:v>
                </c:pt>
                <c:pt idx="40601">
                  <c:v>1093.0999999999999</c:v>
                </c:pt>
                <c:pt idx="40602">
                  <c:v>1177.6500000000001</c:v>
                </c:pt>
                <c:pt idx="40603">
                  <c:v>1150.05</c:v>
                </c:pt>
                <c:pt idx="40604">
                  <c:v>1097.52</c:v>
                </c:pt>
                <c:pt idx="40605">
                  <c:v>1038.26</c:v>
                </c:pt>
                <c:pt idx="40606">
                  <c:v>974.17</c:v>
                </c:pt>
                <c:pt idx="40607">
                  <c:v>924.85</c:v>
                </c:pt>
                <c:pt idx="40608">
                  <c:v>876.46</c:v>
                </c:pt>
                <c:pt idx="40609">
                  <c:v>849.14</c:v>
                </c:pt>
                <c:pt idx="40610">
                  <c:v>827.04</c:v>
                </c:pt>
                <c:pt idx="40611">
                  <c:v>819.21</c:v>
                </c:pt>
                <c:pt idx="40612">
                  <c:v>827.98</c:v>
                </c:pt>
                <c:pt idx="40613">
                  <c:v>863.77</c:v>
                </c:pt>
                <c:pt idx="40614">
                  <c:v>880.57</c:v>
                </c:pt>
                <c:pt idx="40615">
                  <c:v>1064.5</c:v>
                </c:pt>
                <c:pt idx="40616">
                  <c:v>1203.44</c:v>
                </c:pt>
                <c:pt idx="40617">
                  <c:v>1285.6400000000001</c:v>
                </c:pt>
                <c:pt idx="40618">
                  <c:v>1330.83</c:v>
                </c:pt>
                <c:pt idx="40619">
                  <c:v>1348.92</c:v>
                </c:pt>
                <c:pt idx="40620">
                  <c:v>1357.15</c:v>
                </c:pt>
                <c:pt idx="40621">
                  <c:v>1338.95</c:v>
                </c:pt>
                <c:pt idx="40622">
                  <c:v>1286.68</c:v>
                </c:pt>
                <c:pt idx="40623">
                  <c:v>1230.77</c:v>
                </c:pt>
                <c:pt idx="40624">
                  <c:v>1169.32</c:v>
                </c:pt>
                <c:pt idx="40625">
                  <c:v>1086.2</c:v>
                </c:pt>
                <c:pt idx="40626">
                  <c:v>1168.06</c:v>
                </c:pt>
                <c:pt idx="40627">
                  <c:v>1151.04</c:v>
                </c:pt>
                <c:pt idx="40628">
                  <c:v>1099.18</c:v>
                </c:pt>
                <c:pt idx="40629">
                  <c:v>1040.72</c:v>
                </c:pt>
                <c:pt idx="40630">
                  <c:v>976.08</c:v>
                </c:pt>
                <c:pt idx="40631">
                  <c:v>925.59</c:v>
                </c:pt>
                <c:pt idx="40632">
                  <c:v>877.68</c:v>
                </c:pt>
                <c:pt idx="40633">
                  <c:v>853.65</c:v>
                </c:pt>
                <c:pt idx="40634">
                  <c:v>832.2</c:v>
                </c:pt>
                <c:pt idx="40635">
                  <c:v>801.98</c:v>
                </c:pt>
                <c:pt idx="40636">
                  <c:v>796.77</c:v>
                </c:pt>
                <c:pt idx="40637">
                  <c:v>801.98</c:v>
                </c:pt>
                <c:pt idx="40638">
                  <c:v>805.74</c:v>
                </c:pt>
                <c:pt idx="40639">
                  <c:v>909.05</c:v>
                </c:pt>
                <c:pt idx="40640">
                  <c:v>1025.8800000000001</c:v>
                </c:pt>
                <c:pt idx="40641">
                  <c:v>1105.24</c:v>
                </c:pt>
                <c:pt idx="40642">
                  <c:v>1146.8900000000001</c:v>
                </c:pt>
                <c:pt idx="40643">
                  <c:v>1168.3599999999999</c:v>
                </c:pt>
                <c:pt idx="40644">
                  <c:v>1102.71</c:v>
                </c:pt>
                <c:pt idx="40645">
                  <c:v>1073.6199999999999</c:v>
                </c:pt>
                <c:pt idx="40646">
                  <c:v>1059.19</c:v>
                </c:pt>
                <c:pt idx="40647">
                  <c:v>1048.01</c:v>
                </c:pt>
                <c:pt idx="40648">
                  <c:v>1016.99</c:v>
                </c:pt>
                <c:pt idx="40649">
                  <c:v>983.6</c:v>
                </c:pt>
                <c:pt idx="40650">
                  <c:v>1074.21</c:v>
                </c:pt>
                <c:pt idx="40651">
                  <c:v>1063.58</c:v>
                </c:pt>
                <c:pt idx="40652">
                  <c:v>1028.6600000000001</c:v>
                </c:pt>
                <c:pt idx="40653">
                  <c:v>981.64</c:v>
                </c:pt>
                <c:pt idx="40654">
                  <c:v>934.85</c:v>
                </c:pt>
                <c:pt idx="40655">
                  <c:v>893.16</c:v>
                </c:pt>
                <c:pt idx="40656">
                  <c:v>859.83</c:v>
                </c:pt>
                <c:pt idx="40657">
                  <c:v>817.42</c:v>
                </c:pt>
                <c:pt idx="40658">
                  <c:v>799.72</c:v>
                </c:pt>
                <c:pt idx="40659">
                  <c:v>772.73</c:v>
                </c:pt>
                <c:pt idx="40660">
                  <c:v>763.77</c:v>
                </c:pt>
                <c:pt idx="40661">
                  <c:v>755.89</c:v>
                </c:pt>
                <c:pt idx="40662">
                  <c:v>717.23</c:v>
                </c:pt>
                <c:pt idx="40663">
                  <c:v>762.66</c:v>
                </c:pt>
                <c:pt idx="40664">
                  <c:v>810.18</c:v>
                </c:pt>
                <c:pt idx="40665">
                  <c:v>867.22</c:v>
                </c:pt>
                <c:pt idx="40666">
                  <c:v>923.64</c:v>
                </c:pt>
                <c:pt idx="40667">
                  <c:v>947.92</c:v>
                </c:pt>
                <c:pt idx="40668">
                  <c:v>978.28</c:v>
                </c:pt>
                <c:pt idx="40669">
                  <c:v>957.49</c:v>
                </c:pt>
                <c:pt idx="40670">
                  <c:v>948.22</c:v>
                </c:pt>
                <c:pt idx="40671">
                  <c:v>940.68</c:v>
                </c:pt>
                <c:pt idx="40672">
                  <c:v>916.37</c:v>
                </c:pt>
                <c:pt idx="40673">
                  <c:v>919.97</c:v>
                </c:pt>
                <c:pt idx="40674">
                  <c:v>1024.27</c:v>
                </c:pt>
                <c:pt idx="40675">
                  <c:v>1030.48</c:v>
                </c:pt>
                <c:pt idx="40676">
                  <c:v>1026.99</c:v>
                </c:pt>
                <c:pt idx="40677">
                  <c:v>989.96</c:v>
                </c:pt>
                <c:pt idx="40678">
                  <c:v>927.87</c:v>
                </c:pt>
                <c:pt idx="40679">
                  <c:v>866.33</c:v>
                </c:pt>
                <c:pt idx="40680">
                  <c:v>831.72</c:v>
                </c:pt>
                <c:pt idx="40681">
                  <c:v>800.87</c:v>
                </c:pt>
                <c:pt idx="40682">
                  <c:v>778.71</c:v>
                </c:pt>
                <c:pt idx="40683">
                  <c:v>771.04</c:v>
                </c:pt>
                <c:pt idx="40684">
                  <c:v>773.36</c:v>
                </c:pt>
                <c:pt idx="40685">
                  <c:v>817.67</c:v>
                </c:pt>
                <c:pt idx="40686">
                  <c:v>844.17</c:v>
                </c:pt>
                <c:pt idx="40687">
                  <c:v>1040.51</c:v>
                </c:pt>
                <c:pt idx="40688">
                  <c:v>1217.99</c:v>
                </c:pt>
                <c:pt idx="40689">
                  <c:v>1295.1199999999999</c:v>
                </c:pt>
                <c:pt idx="40690">
                  <c:v>1345.49</c:v>
                </c:pt>
                <c:pt idx="40691">
                  <c:v>1358.02</c:v>
                </c:pt>
                <c:pt idx="40692">
                  <c:v>1351.84</c:v>
                </c:pt>
                <c:pt idx="40693">
                  <c:v>1372.99</c:v>
                </c:pt>
                <c:pt idx="40694">
                  <c:v>1345.91</c:v>
                </c:pt>
                <c:pt idx="40695">
                  <c:v>1280.57</c:v>
                </c:pt>
                <c:pt idx="40696">
                  <c:v>1218.8800000000001</c:v>
                </c:pt>
                <c:pt idx="40697">
                  <c:v>1116.0899999999999</c:v>
                </c:pt>
                <c:pt idx="40698">
                  <c:v>1167.32</c:v>
                </c:pt>
                <c:pt idx="40699">
                  <c:v>1138.95</c:v>
                </c:pt>
                <c:pt idx="40700">
                  <c:v>1107.33</c:v>
                </c:pt>
                <c:pt idx="40701">
                  <c:v>1042.92</c:v>
                </c:pt>
                <c:pt idx="40702">
                  <c:v>965.45</c:v>
                </c:pt>
                <c:pt idx="40703">
                  <c:v>907.09</c:v>
                </c:pt>
                <c:pt idx="40704">
                  <c:v>866.66</c:v>
                </c:pt>
                <c:pt idx="40705">
                  <c:v>826.95</c:v>
                </c:pt>
                <c:pt idx="40706">
                  <c:v>808.4</c:v>
                </c:pt>
                <c:pt idx="40707">
                  <c:v>800.22</c:v>
                </c:pt>
                <c:pt idx="40708">
                  <c:v>802.88</c:v>
                </c:pt>
                <c:pt idx="40709">
                  <c:v>848.17</c:v>
                </c:pt>
                <c:pt idx="40710">
                  <c:v>861.13</c:v>
                </c:pt>
                <c:pt idx="40711">
                  <c:v>1047.52</c:v>
                </c:pt>
                <c:pt idx="40712">
                  <c:v>1201.92</c:v>
                </c:pt>
                <c:pt idx="40713">
                  <c:v>1280.8399999999999</c:v>
                </c:pt>
                <c:pt idx="40714">
                  <c:v>1322.79</c:v>
                </c:pt>
                <c:pt idx="40715">
                  <c:v>1326.67</c:v>
                </c:pt>
                <c:pt idx="40716">
                  <c:v>1314.57</c:v>
                </c:pt>
                <c:pt idx="40717">
                  <c:v>1319.21</c:v>
                </c:pt>
                <c:pt idx="40718">
                  <c:v>1308.58</c:v>
                </c:pt>
                <c:pt idx="40719">
                  <c:v>1250.02</c:v>
                </c:pt>
                <c:pt idx="40720">
                  <c:v>1167.25</c:v>
                </c:pt>
                <c:pt idx="40721">
                  <c:v>1079.67</c:v>
                </c:pt>
                <c:pt idx="40722">
                  <c:v>1145.81</c:v>
                </c:pt>
                <c:pt idx="40723">
                  <c:v>1121.1099999999999</c:v>
                </c:pt>
                <c:pt idx="40724">
                  <c:v>1088.51</c:v>
                </c:pt>
                <c:pt idx="40725">
                  <c:v>1040.58</c:v>
                </c:pt>
                <c:pt idx="40726">
                  <c:v>966.13</c:v>
                </c:pt>
                <c:pt idx="40727">
                  <c:v>895.12</c:v>
                </c:pt>
                <c:pt idx="40728">
                  <c:v>860.86</c:v>
                </c:pt>
                <c:pt idx="40729">
                  <c:v>817.41</c:v>
                </c:pt>
                <c:pt idx="40730">
                  <c:v>800.74</c:v>
                </c:pt>
                <c:pt idx="40731">
                  <c:v>788.75</c:v>
                </c:pt>
                <c:pt idx="40732">
                  <c:v>802.82</c:v>
                </c:pt>
                <c:pt idx="40733">
                  <c:v>835.37</c:v>
                </c:pt>
                <c:pt idx="40734">
                  <c:v>861.43</c:v>
                </c:pt>
                <c:pt idx="40735">
                  <c:v>1035.8800000000001</c:v>
                </c:pt>
                <c:pt idx="40736">
                  <c:v>1171.5999999999999</c:v>
                </c:pt>
                <c:pt idx="40737">
                  <c:v>1245.8</c:v>
                </c:pt>
                <c:pt idx="40738">
                  <c:v>1297.1600000000001</c:v>
                </c:pt>
                <c:pt idx="40739">
                  <c:v>1307.76</c:v>
                </c:pt>
                <c:pt idx="40740">
                  <c:v>1291.33</c:v>
                </c:pt>
                <c:pt idx="40741">
                  <c:v>1298.5999999999999</c:v>
                </c:pt>
                <c:pt idx="40742">
                  <c:v>1282.1099999999999</c:v>
                </c:pt>
                <c:pt idx="40743">
                  <c:v>1225.28</c:v>
                </c:pt>
                <c:pt idx="40744">
                  <c:v>1143.07</c:v>
                </c:pt>
                <c:pt idx="40745">
                  <c:v>1060.2</c:v>
                </c:pt>
                <c:pt idx="40746">
                  <c:v>1139.68</c:v>
                </c:pt>
                <c:pt idx="40747">
                  <c:v>1076.55</c:v>
                </c:pt>
                <c:pt idx="40748">
                  <c:v>1074.1199999999999</c:v>
                </c:pt>
                <c:pt idx="40749">
                  <c:v>1025.26</c:v>
                </c:pt>
                <c:pt idx="40750">
                  <c:v>960.55</c:v>
                </c:pt>
                <c:pt idx="40751">
                  <c:v>894.36</c:v>
                </c:pt>
                <c:pt idx="40752">
                  <c:v>845.65</c:v>
                </c:pt>
                <c:pt idx="40753">
                  <c:v>819.05</c:v>
                </c:pt>
                <c:pt idx="40754">
                  <c:v>800.53</c:v>
                </c:pt>
                <c:pt idx="40755">
                  <c:v>790.44</c:v>
                </c:pt>
                <c:pt idx="40756">
                  <c:v>795.05</c:v>
                </c:pt>
                <c:pt idx="40757">
                  <c:v>820.07</c:v>
                </c:pt>
                <c:pt idx="40758">
                  <c:v>842.74</c:v>
                </c:pt>
                <c:pt idx="40759">
                  <c:v>1031.33</c:v>
                </c:pt>
                <c:pt idx="40760">
                  <c:v>1181.56</c:v>
                </c:pt>
                <c:pt idx="40761">
                  <c:v>1272.27</c:v>
                </c:pt>
                <c:pt idx="40762">
                  <c:v>1324.58</c:v>
                </c:pt>
                <c:pt idx="40763">
                  <c:v>1328.64</c:v>
                </c:pt>
                <c:pt idx="40764">
                  <c:v>1341.48</c:v>
                </c:pt>
                <c:pt idx="40765">
                  <c:v>1356.37</c:v>
                </c:pt>
                <c:pt idx="40766">
                  <c:v>1329.83</c:v>
                </c:pt>
                <c:pt idx="40767">
                  <c:v>1262.8499999999999</c:v>
                </c:pt>
                <c:pt idx="40768">
                  <c:v>1156.03</c:v>
                </c:pt>
                <c:pt idx="40769">
                  <c:v>1086.07</c:v>
                </c:pt>
                <c:pt idx="40770">
                  <c:v>1155.4100000000001</c:v>
                </c:pt>
                <c:pt idx="40771">
                  <c:v>1125.23</c:v>
                </c:pt>
                <c:pt idx="40772">
                  <c:v>1098.04</c:v>
                </c:pt>
                <c:pt idx="40773">
                  <c:v>1049.28</c:v>
                </c:pt>
                <c:pt idx="40774">
                  <c:v>999.08</c:v>
                </c:pt>
                <c:pt idx="40775">
                  <c:v>928.19</c:v>
                </c:pt>
                <c:pt idx="40776">
                  <c:v>875.32</c:v>
                </c:pt>
                <c:pt idx="40777">
                  <c:v>858.85</c:v>
                </c:pt>
                <c:pt idx="40778">
                  <c:v>831.89</c:v>
                </c:pt>
                <c:pt idx="40779">
                  <c:v>829.66</c:v>
                </c:pt>
                <c:pt idx="40780">
                  <c:v>824.43</c:v>
                </c:pt>
                <c:pt idx="40781">
                  <c:v>864.81</c:v>
                </c:pt>
                <c:pt idx="40782">
                  <c:v>857.84</c:v>
                </c:pt>
                <c:pt idx="40783">
                  <c:v>1019.59</c:v>
                </c:pt>
                <c:pt idx="40784">
                  <c:v>1149.6300000000001</c:v>
                </c:pt>
                <c:pt idx="40785">
                  <c:v>1259.03</c:v>
                </c:pt>
                <c:pt idx="40786">
                  <c:v>1307.69</c:v>
                </c:pt>
                <c:pt idx="40787">
                  <c:v>1313.77</c:v>
                </c:pt>
                <c:pt idx="40788">
                  <c:v>1327.03</c:v>
                </c:pt>
                <c:pt idx="40789">
                  <c:v>1370.94</c:v>
                </c:pt>
                <c:pt idx="40790">
                  <c:v>1333.7</c:v>
                </c:pt>
                <c:pt idx="40791">
                  <c:v>1326.91</c:v>
                </c:pt>
                <c:pt idx="40792">
                  <c:v>1195.8800000000001</c:v>
                </c:pt>
                <c:pt idx="40793">
                  <c:v>1128.75</c:v>
                </c:pt>
                <c:pt idx="40794">
                  <c:v>1182.17</c:v>
                </c:pt>
                <c:pt idx="40795">
                  <c:v>1152.76</c:v>
                </c:pt>
                <c:pt idx="40796">
                  <c:v>1133.02</c:v>
                </c:pt>
                <c:pt idx="40797">
                  <c:v>1065.69</c:v>
                </c:pt>
                <c:pt idx="40798">
                  <c:v>1012.94</c:v>
                </c:pt>
                <c:pt idx="40799">
                  <c:v>961.13</c:v>
                </c:pt>
                <c:pt idx="40800">
                  <c:v>899.25</c:v>
                </c:pt>
                <c:pt idx="40801">
                  <c:v>867.49</c:v>
                </c:pt>
                <c:pt idx="40802">
                  <c:v>851.02</c:v>
                </c:pt>
                <c:pt idx="40803">
                  <c:v>825.56</c:v>
                </c:pt>
                <c:pt idx="40804">
                  <c:v>826.06</c:v>
                </c:pt>
                <c:pt idx="40805">
                  <c:v>828.11</c:v>
                </c:pt>
                <c:pt idx="40806">
                  <c:v>838.55</c:v>
                </c:pt>
                <c:pt idx="40807">
                  <c:v>952.51</c:v>
                </c:pt>
                <c:pt idx="40808">
                  <c:v>1091.8399999999999</c:v>
                </c:pt>
                <c:pt idx="40809">
                  <c:v>1190.3399999999999</c:v>
                </c:pt>
                <c:pt idx="40810">
                  <c:v>1227.52</c:v>
                </c:pt>
                <c:pt idx="40811">
                  <c:v>1232.56</c:v>
                </c:pt>
                <c:pt idx="40812">
                  <c:v>1189.69</c:v>
                </c:pt>
                <c:pt idx="40813">
                  <c:v>1188.6300000000001</c:v>
                </c:pt>
                <c:pt idx="40814">
                  <c:v>1168.52</c:v>
                </c:pt>
                <c:pt idx="40815">
                  <c:v>1134.74</c:v>
                </c:pt>
                <c:pt idx="40816">
                  <c:v>1116.48</c:v>
                </c:pt>
                <c:pt idx="40817">
                  <c:v>1093.58</c:v>
                </c:pt>
                <c:pt idx="40818">
                  <c:v>1178.49</c:v>
                </c:pt>
                <c:pt idx="40819">
                  <c:v>1155.6500000000001</c:v>
                </c:pt>
                <c:pt idx="40820">
                  <c:v>1121.52</c:v>
                </c:pt>
                <c:pt idx="40821">
                  <c:v>1074.2</c:v>
                </c:pt>
                <c:pt idx="40822">
                  <c:v>1029.3699999999999</c:v>
                </c:pt>
                <c:pt idx="40823">
                  <c:v>980.5</c:v>
                </c:pt>
                <c:pt idx="40824">
                  <c:v>937.52</c:v>
                </c:pt>
                <c:pt idx="40825">
                  <c:v>885.52</c:v>
                </c:pt>
                <c:pt idx="40826">
                  <c:v>850.72</c:v>
                </c:pt>
                <c:pt idx="40827">
                  <c:v>836.08</c:v>
                </c:pt>
                <c:pt idx="40828">
                  <c:v>829.37</c:v>
                </c:pt>
                <c:pt idx="40829">
                  <c:v>811.98</c:v>
                </c:pt>
                <c:pt idx="40830">
                  <c:v>785.61</c:v>
                </c:pt>
                <c:pt idx="40831">
                  <c:v>834.62</c:v>
                </c:pt>
                <c:pt idx="40832">
                  <c:v>895.83</c:v>
                </c:pt>
                <c:pt idx="40833">
                  <c:v>961.46</c:v>
                </c:pt>
                <c:pt idx="40834">
                  <c:v>1014.53</c:v>
                </c:pt>
                <c:pt idx="40835">
                  <c:v>1031.8800000000001</c:v>
                </c:pt>
                <c:pt idx="40836">
                  <c:v>1044.49</c:v>
                </c:pt>
                <c:pt idx="40837">
                  <c:v>1046.08</c:v>
                </c:pt>
                <c:pt idx="40838">
                  <c:v>1010.64</c:v>
                </c:pt>
                <c:pt idx="40839">
                  <c:v>993.65</c:v>
                </c:pt>
                <c:pt idx="40840">
                  <c:v>992.35</c:v>
                </c:pt>
                <c:pt idx="40841">
                  <c:v>988.51</c:v>
                </c:pt>
                <c:pt idx="40842">
                  <c:v>1083.83</c:v>
                </c:pt>
                <c:pt idx="40843">
                  <c:v>1101.1400000000001</c:v>
                </c:pt>
                <c:pt idx="40844">
                  <c:v>1102.05</c:v>
                </c:pt>
                <c:pt idx="40845">
                  <c:v>1066.24</c:v>
                </c:pt>
                <c:pt idx="40846">
                  <c:v>1007.67</c:v>
                </c:pt>
                <c:pt idx="40847">
                  <c:v>952.27</c:v>
                </c:pt>
                <c:pt idx="40848">
                  <c:v>903.96</c:v>
                </c:pt>
                <c:pt idx="40849">
                  <c:v>874.24</c:v>
                </c:pt>
                <c:pt idx="40850">
                  <c:v>844.82</c:v>
                </c:pt>
                <c:pt idx="40851">
                  <c:v>835.78</c:v>
                </c:pt>
                <c:pt idx="40852">
                  <c:v>844.05</c:v>
                </c:pt>
                <c:pt idx="40853">
                  <c:v>857.98</c:v>
                </c:pt>
                <c:pt idx="40854">
                  <c:v>886.19</c:v>
                </c:pt>
                <c:pt idx="40855">
                  <c:v>1113.25</c:v>
                </c:pt>
                <c:pt idx="40856">
                  <c:v>1283.33</c:v>
                </c:pt>
                <c:pt idx="40857">
                  <c:v>1376.83</c:v>
                </c:pt>
                <c:pt idx="40858">
                  <c:v>1433.67</c:v>
                </c:pt>
                <c:pt idx="40859">
                  <c:v>1435.3</c:v>
                </c:pt>
                <c:pt idx="40860">
                  <c:v>1427.36</c:v>
                </c:pt>
                <c:pt idx="40861">
                  <c:v>1430.28</c:v>
                </c:pt>
                <c:pt idx="40862">
                  <c:v>1379.21</c:v>
                </c:pt>
                <c:pt idx="40863">
                  <c:v>1355.89</c:v>
                </c:pt>
                <c:pt idx="40864">
                  <c:v>1277.51</c:v>
                </c:pt>
                <c:pt idx="40865">
                  <c:v>1172.4100000000001</c:v>
                </c:pt>
                <c:pt idx="40866">
                  <c:v>1231.5</c:v>
                </c:pt>
                <c:pt idx="40867">
                  <c:v>1227.99</c:v>
                </c:pt>
                <c:pt idx="40868">
                  <c:v>1180.7</c:v>
                </c:pt>
                <c:pt idx="40869">
                  <c:v>1127.46</c:v>
                </c:pt>
                <c:pt idx="40870">
                  <c:v>1053.2</c:v>
                </c:pt>
                <c:pt idx="40871">
                  <c:v>982.68</c:v>
                </c:pt>
                <c:pt idx="40872">
                  <c:v>929.91</c:v>
                </c:pt>
                <c:pt idx="40873">
                  <c:v>897.64</c:v>
                </c:pt>
                <c:pt idx="40874">
                  <c:v>872.01</c:v>
                </c:pt>
                <c:pt idx="40875">
                  <c:v>856.8</c:v>
                </c:pt>
                <c:pt idx="40876">
                  <c:v>861.66</c:v>
                </c:pt>
                <c:pt idx="40877">
                  <c:v>889.54</c:v>
                </c:pt>
                <c:pt idx="40878">
                  <c:v>908.38</c:v>
                </c:pt>
                <c:pt idx="40879">
                  <c:v>1082.1199999999999</c:v>
                </c:pt>
                <c:pt idx="40880">
                  <c:v>1207.67</c:v>
                </c:pt>
                <c:pt idx="40881">
                  <c:v>1271.98</c:v>
                </c:pt>
                <c:pt idx="40882">
                  <c:v>1280.31</c:v>
                </c:pt>
                <c:pt idx="40883">
                  <c:v>1260.02</c:v>
                </c:pt>
                <c:pt idx="40884">
                  <c:v>1232.71</c:v>
                </c:pt>
                <c:pt idx="40885">
                  <c:v>1252.1600000000001</c:v>
                </c:pt>
                <c:pt idx="40886">
                  <c:v>1266.78</c:v>
                </c:pt>
                <c:pt idx="40887">
                  <c:v>1206.28</c:v>
                </c:pt>
                <c:pt idx="40888">
                  <c:v>1135.5999999999999</c:v>
                </c:pt>
                <c:pt idx="40889">
                  <c:v>1100.93</c:v>
                </c:pt>
                <c:pt idx="40890">
                  <c:v>1134.3900000000001</c:v>
                </c:pt>
                <c:pt idx="40891">
                  <c:v>1096.2</c:v>
                </c:pt>
                <c:pt idx="40892">
                  <c:v>1070.82</c:v>
                </c:pt>
                <c:pt idx="40893">
                  <c:v>1009.66</c:v>
                </c:pt>
                <c:pt idx="40894">
                  <c:v>941.11</c:v>
                </c:pt>
                <c:pt idx="40895">
                  <c:v>874.96</c:v>
                </c:pt>
                <c:pt idx="40896">
                  <c:v>838.89</c:v>
                </c:pt>
                <c:pt idx="40897">
                  <c:v>807.3</c:v>
                </c:pt>
                <c:pt idx="40898">
                  <c:v>780.69</c:v>
                </c:pt>
                <c:pt idx="40899">
                  <c:v>776.07</c:v>
                </c:pt>
                <c:pt idx="40900">
                  <c:v>783.18</c:v>
                </c:pt>
                <c:pt idx="40901">
                  <c:v>819.92</c:v>
                </c:pt>
                <c:pt idx="40902">
                  <c:v>837.99</c:v>
                </c:pt>
                <c:pt idx="40903">
                  <c:v>1028.55</c:v>
                </c:pt>
                <c:pt idx="40904">
                  <c:v>1184.1400000000001</c:v>
                </c:pt>
                <c:pt idx="40905">
                  <c:v>1287.27</c:v>
                </c:pt>
                <c:pt idx="40906">
                  <c:v>1322.18</c:v>
                </c:pt>
                <c:pt idx="40907">
                  <c:v>1345.7</c:v>
                </c:pt>
                <c:pt idx="40908">
                  <c:v>1349.7</c:v>
                </c:pt>
                <c:pt idx="40909">
                  <c:v>1380.18</c:v>
                </c:pt>
                <c:pt idx="40910">
                  <c:v>1374.78</c:v>
                </c:pt>
                <c:pt idx="40911">
                  <c:v>1333.69</c:v>
                </c:pt>
                <c:pt idx="40912">
                  <c:v>1244.05</c:v>
                </c:pt>
                <c:pt idx="40913">
                  <c:v>1121.4100000000001</c:v>
                </c:pt>
                <c:pt idx="40914">
                  <c:v>1197.77</c:v>
                </c:pt>
                <c:pt idx="40915">
                  <c:v>1151.58</c:v>
                </c:pt>
                <c:pt idx="40916">
                  <c:v>1106.3800000000001</c:v>
                </c:pt>
                <c:pt idx="40917">
                  <c:v>1044.77</c:v>
                </c:pt>
                <c:pt idx="40918">
                  <c:v>975.45</c:v>
                </c:pt>
                <c:pt idx="40919">
                  <c:v>911.94</c:v>
                </c:pt>
                <c:pt idx="40920">
                  <c:v>870.71</c:v>
                </c:pt>
                <c:pt idx="40921">
                  <c:v>845.49</c:v>
                </c:pt>
                <c:pt idx="40922">
                  <c:v>826.66</c:v>
                </c:pt>
                <c:pt idx="40923">
                  <c:v>816.07</c:v>
                </c:pt>
                <c:pt idx="40924">
                  <c:v>823.76</c:v>
                </c:pt>
                <c:pt idx="40925">
                  <c:v>868.02</c:v>
                </c:pt>
                <c:pt idx="40926">
                  <c:v>895.17</c:v>
                </c:pt>
                <c:pt idx="40927">
                  <c:v>1078.05</c:v>
                </c:pt>
                <c:pt idx="40928">
                  <c:v>1234.75</c:v>
                </c:pt>
                <c:pt idx="40929">
                  <c:v>1334.57</c:v>
                </c:pt>
                <c:pt idx="40930">
                  <c:v>1391.48</c:v>
                </c:pt>
                <c:pt idx="40931">
                  <c:v>1341.61</c:v>
                </c:pt>
                <c:pt idx="40932">
                  <c:v>1332.36</c:v>
                </c:pt>
                <c:pt idx="40933">
                  <c:v>1352.74</c:v>
                </c:pt>
                <c:pt idx="40934">
                  <c:v>1400.44</c:v>
                </c:pt>
                <c:pt idx="40935">
                  <c:v>1290.56</c:v>
                </c:pt>
                <c:pt idx="40936">
                  <c:v>1210.68</c:v>
                </c:pt>
                <c:pt idx="40937">
                  <c:v>1127.55</c:v>
                </c:pt>
                <c:pt idx="40938">
                  <c:v>1171.96</c:v>
                </c:pt>
                <c:pt idx="40939">
                  <c:v>1169.55</c:v>
                </c:pt>
                <c:pt idx="40940">
                  <c:v>1071.8699999999999</c:v>
                </c:pt>
                <c:pt idx="40941">
                  <c:v>1024.71</c:v>
                </c:pt>
                <c:pt idx="40942">
                  <c:v>946.4</c:v>
                </c:pt>
                <c:pt idx="40943">
                  <c:v>881.92</c:v>
                </c:pt>
                <c:pt idx="40944">
                  <c:v>837.35</c:v>
                </c:pt>
                <c:pt idx="40945">
                  <c:v>815.97</c:v>
                </c:pt>
                <c:pt idx="40946">
                  <c:v>786.21</c:v>
                </c:pt>
                <c:pt idx="40947">
                  <c:v>789.58</c:v>
                </c:pt>
                <c:pt idx="40948">
                  <c:v>796.28</c:v>
                </c:pt>
                <c:pt idx="40949">
                  <c:v>816.36</c:v>
                </c:pt>
                <c:pt idx="40950">
                  <c:v>847.12</c:v>
                </c:pt>
                <c:pt idx="40951">
                  <c:v>1021.44</c:v>
                </c:pt>
                <c:pt idx="40952">
                  <c:v>1183.3499999999999</c:v>
                </c:pt>
                <c:pt idx="40953">
                  <c:v>1276.52</c:v>
                </c:pt>
                <c:pt idx="40954">
                  <c:v>1376.26</c:v>
                </c:pt>
                <c:pt idx="40955">
                  <c:v>1398.89</c:v>
                </c:pt>
                <c:pt idx="40956">
                  <c:v>1349.74</c:v>
                </c:pt>
                <c:pt idx="40957">
                  <c:v>1382.88</c:v>
                </c:pt>
                <c:pt idx="40958">
                  <c:v>1356.05</c:v>
                </c:pt>
                <c:pt idx="40959">
                  <c:v>1353.85</c:v>
                </c:pt>
                <c:pt idx="40960">
                  <c:v>1229.18</c:v>
                </c:pt>
                <c:pt idx="40961">
                  <c:v>1109.69</c:v>
                </c:pt>
                <c:pt idx="40962">
                  <c:v>1195.05</c:v>
                </c:pt>
                <c:pt idx="40963">
                  <c:v>1168.6400000000001</c:v>
                </c:pt>
                <c:pt idx="40964">
                  <c:v>1116.0999999999999</c:v>
                </c:pt>
                <c:pt idx="40965">
                  <c:v>1059.67</c:v>
                </c:pt>
                <c:pt idx="40966">
                  <c:v>993.29</c:v>
                </c:pt>
                <c:pt idx="40967">
                  <c:v>925.88</c:v>
                </c:pt>
                <c:pt idx="40968">
                  <c:v>863.89</c:v>
                </c:pt>
                <c:pt idx="40969">
                  <c:v>830.89</c:v>
                </c:pt>
                <c:pt idx="40970">
                  <c:v>804.26</c:v>
                </c:pt>
                <c:pt idx="40971">
                  <c:v>797.62</c:v>
                </c:pt>
                <c:pt idx="40972">
                  <c:v>796.97</c:v>
                </c:pt>
                <c:pt idx="40973">
                  <c:v>814.57</c:v>
                </c:pt>
                <c:pt idx="40974">
                  <c:v>805.13</c:v>
                </c:pt>
                <c:pt idx="40975">
                  <c:v>963.29</c:v>
                </c:pt>
                <c:pt idx="40976">
                  <c:v>1091.51</c:v>
                </c:pt>
                <c:pt idx="40977">
                  <c:v>1200.0899999999999</c:v>
                </c:pt>
                <c:pt idx="40978">
                  <c:v>1208.18</c:v>
                </c:pt>
                <c:pt idx="40979">
                  <c:v>1219.32</c:v>
                </c:pt>
                <c:pt idx="40980">
                  <c:v>1194.02</c:v>
                </c:pt>
                <c:pt idx="40981">
                  <c:v>1148.03</c:v>
                </c:pt>
                <c:pt idx="40982">
                  <c:v>1055.8499999999999</c:v>
                </c:pt>
                <c:pt idx="40983">
                  <c:v>1014.29</c:v>
                </c:pt>
                <c:pt idx="40984">
                  <c:v>986.96</c:v>
                </c:pt>
                <c:pt idx="40985">
                  <c:v>997.27</c:v>
                </c:pt>
                <c:pt idx="40986">
                  <c:v>1066.8800000000001</c:v>
                </c:pt>
                <c:pt idx="40987">
                  <c:v>1065.96</c:v>
                </c:pt>
                <c:pt idx="40988">
                  <c:v>1027.9100000000001</c:v>
                </c:pt>
                <c:pt idx="40989">
                  <c:v>977.3</c:v>
                </c:pt>
                <c:pt idx="40990">
                  <c:v>947.48</c:v>
                </c:pt>
                <c:pt idx="40991">
                  <c:v>902.88</c:v>
                </c:pt>
                <c:pt idx="40992">
                  <c:v>876.74</c:v>
                </c:pt>
                <c:pt idx="40993">
                  <c:v>840.42</c:v>
                </c:pt>
                <c:pt idx="40994">
                  <c:v>820.68</c:v>
                </c:pt>
                <c:pt idx="40995">
                  <c:v>801.96</c:v>
                </c:pt>
                <c:pt idx="40996">
                  <c:v>787.67</c:v>
                </c:pt>
                <c:pt idx="40997">
                  <c:v>783.55</c:v>
                </c:pt>
                <c:pt idx="40998">
                  <c:v>762.17</c:v>
                </c:pt>
                <c:pt idx="40999">
                  <c:v>778.15</c:v>
                </c:pt>
                <c:pt idx="41000">
                  <c:v>820.59</c:v>
                </c:pt>
                <c:pt idx="41001">
                  <c:v>860.55</c:v>
                </c:pt>
                <c:pt idx="41002">
                  <c:v>930</c:v>
                </c:pt>
                <c:pt idx="41003">
                  <c:v>948.58</c:v>
                </c:pt>
                <c:pt idx="41004">
                  <c:v>948.66</c:v>
                </c:pt>
                <c:pt idx="41005">
                  <c:v>958.57</c:v>
                </c:pt>
                <c:pt idx="41006">
                  <c:v>914.65</c:v>
                </c:pt>
                <c:pt idx="41007">
                  <c:v>907.57</c:v>
                </c:pt>
                <c:pt idx="41008">
                  <c:v>906.44</c:v>
                </c:pt>
                <c:pt idx="41009">
                  <c:v>903.69</c:v>
                </c:pt>
                <c:pt idx="41010">
                  <c:v>1008.32</c:v>
                </c:pt>
                <c:pt idx="41011">
                  <c:v>1004.92</c:v>
                </c:pt>
                <c:pt idx="41012">
                  <c:v>1004.2</c:v>
                </c:pt>
                <c:pt idx="41013">
                  <c:v>964.27</c:v>
                </c:pt>
                <c:pt idx="41014">
                  <c:v>931.6</c:v>
                </c:pt>
                <c:pt idx="41015">
                  <c:v>887.6</c:v>
                </c:pt>
                <c:pt idx="41016">
                  <c:v>844.39</c:v>
                </c:pt>
                <c:pt idx="41017">
                  <c:v>816.32</c:v>
                </c:pt>
                <c:pt idx="41018">
                  <c:v>796.57</c:v>
                </c:pt>
                <c:pt idx="41019">
                  <c:v>787.64</c:v>
                </c:pt>
                <c:pt idx="41020">
                  <c:v>805.7</c:v>
                </c:pt>
                <c:pt idx="41021">
                  <c:v>842.14</c:v>
                </c:pt>
                <c:pt idx="41022">
                  <c:v>884.18</c:v>
                </c:pt>
                <c:pt idx="41023">
                  <c:v>1023.35</c:v>
                </c:pt>
                <c:pt idx="41024">
                  <c:v>1135.26</c:v>
                </c:pt>
                <c:pt idx="41025">
                  <c:v>1188.04</c:v>
                </c:pt>
                <c:pt idx="41026">
                  <c:v>1208.24</c:v>
                </c:pt>
                <c:pt idx="41027">
                  <c:v>1188.95</c:v>
                </c:pt>
                <c:pt idx="41028">
                  <c:v>1190.48</c:v>
                </c:pt>
                <c:pt idx="41029">
                  <c:v>1236.26</c:v>
                </c:pt>
                <c:pt idx="41030">
                  <c:v>1223</c:v>
                </c:pt>
                <c:pt idx="41031">
                  <c:v>1214.8</c:v>
                </c:pt>
                <c:pt idx="41032">
                  <c:v>1132.33</c:v>
                </c:pt>
                <c:pt idx="41033">
                  <c:v>1043.03</c:v>
                </c:pt>
                <c:pt idx="41034">
                  <c:v>1147.74</c:v>
                </c:pt>
                <c:pt idx="41035">
                  <c:v>1110.96</c:v>
                </c:pt>
                <c:pt idx="41036">
                  <c:v>1062.3399999999999</c:v>
                </c:pt>
                <c:pt idx="41037">
                  <c:v>1005.93</c:v>
                </c:pt>
                <c:pt idx="41038">
                  <c:v>932.94</c:v>
                </c:pt>
                <c:pt idx="41039">
                  <c:v>859.54</c:v>
                </c:pt>
                <c:pt idx="41040">
                  <c:v>834.57</c:v>
                </c:pt>
                <c:pt idx="41041">
                  <c:v>801.02</c:v>
                </c:pt>
                <c:pt idx="41042">
                  <c:v>785.96</c:v>
                </c:pt>
                <c:pt idx="41043">
                  <c:v>777.78</c:v>
                </c:pt>
                <c:pt idx="41044">
                  <c:v>784.8</c:v>
                </c:pt>
                <c:pt idx="41045">
                  <c:v>818.8</c:v>
                </c:pt>
                <c:pt idx="41046">
                  <c:v>844.43</c:v>
                </c:pt>
                <c:pt idx="41047">
                  <c:v>1049.81</c:v>
                </c:pt>
                <c:pt idx="41048">
                  <c:v>1205.58</c:v>
                </c:pt>
                <c:pt idx="41049">
                  <c:v>1323.2</c:v>
                </c:pt>
                <c:pt idx="41050">
                  <c:v>1385.41</c:v>
                </c:pt>
                <c:pt idx="41051">
                  <c:v>1393.35</c:v>
                </c:pt>
                <c:pt idx="41052">
                  <c:v>1347.42</c:v>
                </c:pt>
                <c:pt idx="41053">
                  <c:v>1413.42</c:v>
                </c:pt>
                <c:pt idx="41054">
                  <c:v>1416.17</c:v>
                </c:pt>
                <c:pt idx="41055">
                  <c:v>1367.09</c:v>
                </c:pt>
                <c:pt idx="41056">
                  <c:v>1260.81</c:v>
                </c:pt>
                <c:pt idx="41057">
                  <c:v>1158.4100000000001</c:v>
                </c:pt>
                <c:pt idx="41058">
                  <c:v>1236.3499999999999</c:v>
                </c:pt>
                <c:pt idx="41059">
                  <c:v>1210.44</c:v>
                </c:pt>
                <c:pt idx="41060">
                  <c:v>1164.8800000000001</c:v>
                </c:pt>
                <c:pt idx="41061">
                  <c:v>1108.5899999999999</c:v>
                </c:pt>
                <c:pt idx="41062">
                  <c:v>1032.76</c:v>
                </c:pt>
                <c:pt idx="41063">
                  <c:v>960.87</c:v>
                </c:pt>
                <c:pt idx="41064">
                  <c:v>914.95</c:v>
                </c:pt>
                <c:pt idx="41065">
                  <c:v>882.73</c:v>
                </c:pt>
                <c:pt idx="41066">
                  <c:v>860.74</c:v>
                </c:pt>
                <c:pt idx="41067">
                  <c:v>848.04</c:v>
                </c:pt>
                <c:pt idx="41068">
                  <c:v>850.59</c:v>
                </c:pt>
                <c:pt idx="41069">
                  <c:v>882.27</c:v>
                </c:pt>
                <c:pt idx="41070">
                  <c:v>907.12</c:v>
                </c:pt>
                <c:pt idx="41071">
                  <c:v>1104.21</c:v>
                </c:pt>
                <c:pt idx="41072">
                  <c:v>1272.52</c:v>
                </c:pt>
                <c:pt idx="41073">
                  <c:v>1349.22</c:v>
                </c:pt>
                <c:pt idx="41074">
                  <c:v>1416.46</c:v>
                </c:pt>
                <c:pt idx="41075">
                  <c:v>1413.53</c:v>
                </c:pt>
                <c:pt idx="41076">
                  <c:v>1365.65</c:v>
                </c:pt>
                <c:pt idx="41077">
                  <c:v>1359.7</c:v>
                </c:pt>
                <c:pt idx="41078">
                  <c:v>1339.53</c:v>
                </c:pt>
                <c:pt idx="41079">
                  <c:v>1310.98</c:v>
                </c:pt>
                <c:pt idx="41080">
                  <c:v>1221.8699999999999</c:v>
                </c:pt>
                <c:pt idx="41081">
                  <c:v>1146.33</c:v>
                </c:pt>
                <c:pt idx="41082">
                  <c:v>1221.1300000000001</c:v>
                </c:pt>
                <c:pt idx="41083">
                  <c:v>1183.17</c:v>
                </c:pt>
                <c:pt idx="41084">
                  <c:v>1132.6400000000001</c:v>
                </c:pt>
                <c:pt idx="41085">
                  <c:v>1065.75</c:v>
                </c:pt>
                <c:pt idx="41086">
                  <c:v>1005.89</c:v>
                </c:pt>
                <c:pt idx="41087">
                  <c:v>947.89</c:v>
                </c:pt>
                <c:pt idx="41088">
                  <c:v>906.95</c:v>
                </c:pt>
                <c:pt idx="41089">
                  <c:v>888.53</c:v>
                </c:pt>
                <c:pt idx="41090">
                  <c:v>871.75</c:v>
                </c:pt>
                <c:pt idx="41091">
                  <c:v>859.84</c:v>
                </c:pt>
                <c:pt idx="41092">
                  <c:v>859.32</c:v>
                </c:pt>
                <c:pt idx="41093">
                  <c:v>897.73</c:v>
                </c:pt>
                <c:pt idx="41094">
                  <c:v>906.8</c:v>
                </c:pt>
                <c:pt idx="41095">
                  <c:v>1115.56</c:v>
                </c:pt>
                <c:pt idx="41096">
                  <c:v>1256.33</c:v>
                </c:pt>
                <c:pt idx="41097">
                  <c:v>1345.81</c:v>
                </c:pt>
                <c:pt idx="41098">
                  <c:v>1391.21</c:v>
                </c:pt>
                <c:pt idx="41099">
                  <c:v>1382.67</c:v>
                </c:pt>
                <c:pt idx="41100">
                  <c:v>1358.95</c:v>
                </c:pt>
                <c:pt idx="41101">
                  <c:v>1275.0899999999999</c:v>
                </c:pt>
                <c:pt idx="41102">
                  <c:v>1276.58</c:v>
                </c:pt>
                <c:pt idx="41103">
                  <c:v>1222.78</c:v>
                </c:pt>
                <c:pt idx="41104">
                  <c:v>1153.76</c:v>
                </c:pt>
                <c:pt idx="41105">
                  <c:v>1073.98</c:v>
                </c:pt>
                <c:pt idx="41106">
                  <c:v>1112.67</c:v>
                </c:pt>
                <c:pt idx="41107">
                  <c:v>1071.8699999999999</c:v>
                </c:pt>
                <c:pt idx="41108">
                  <c:v>1024.1300000000001</c:v>
                </c:pt>
                <c:pt idx="41109">
                  <c:v>981.03</c:v>
                </c:pt>
                <c:pt idx="41110">
                  <c:v>924.84</c:v>
                </c:pt>
                <c:pt idx="41111">
                  <c:v>878.65</c:v>
                </c:pt>
                <c:pt idx="41112">
                  <c:v>827.22</c:v>
                </c:pt>
                <c:pt idx="41113">
                  <c:v>811.57</c:v>
                </c:pt>
                <c:pt idx="41114">
                  <c:v>788.52</c:v>
                </c:pt>
                <c:pt idx="41115">
                  <c:v>782.75</c:v>
                </c:pt>
                <c:pt idx="41116">
                  <c:v>793.92</c:v>
                </c:pt>
                <c:pt idx="41117">
                  <c:v>829.28</c:v>
                </c:pt>
                <c:pt idx="41118">
                  <c:v>848.28</c:v>
                </c:pt>
                <c:pt idx="41119">
                  <c:v>1007.82</c:v>
                </c:pt>
                <c:pt idx="41120">
                  <c:v>1161.17</c:v>
                </c:pt>
                <c:pt idx="41121">
                  <c:v>1223.46</c:v>
                </c:pt>
                <c:pt idx="41122">
                  <c:v>1264.48</c:v>
                </c:pt>
                <c:pt idx="41123">
                  <c:v>1267.8900000000001</c:v>
                </c:pt>
                <c:pt idx="41124">
                  <c:v>1259.17</c:v>
                </c:pt>
                <c:pt idx="41125">
                  <c:v>1265.93</c:v>
                </c:pt>
                <c:pt idx="41126">
                  <c:v>1268.9000000000001</c:v>
                </c:pt>
                <c:pt idx="41127">
                  <c:v>1236.22</c:v>
                </c:pt>
                <c:pt idx="41128">
                  <c:v>1144.68</c:v>
                </c:pt>
                <c:pt idx="41129">
                  <c:v>1085.7</c:v>
                </c:pt>
                <c:pt idx="41130">
                  <c:v>1174.4000000000001</c:v>
                </c:pt>
                <c:pt idx="41131">
                  <c:v>1139.56</c:v>
                </c:pt>
                <c:pt idx="41132">
                  <c:v>1100.42</c:v>
                </c:pt>
                <c:pt idx="41133">
                  <c:v>1054.25</c:v>
                </c:pt>
                <c:pt idx="41134">
                  <c:v>984.15</c:v>
                </c:pt>
                <c:pt idx="41135">
                  <c:v>938.01</c:v>
                </c:pt>
                <c:pt idx="41136">
                  <c:v>882</c:v>
                </c:pt>
                <c:pt idx="41137">
                  <c:v>855.81</c:v>
                </c:pt>
                <c:pt idx="41138">
                  <c:v>844.81</c:v>
                </c:pt>
                <c:pt idx="41139">
                  <c:v>832.32</c:v>
                </c:pt>
                <c:pt idx="41140">
                  <c:v>821.44</c:v>
                </c:pt>
                <c:pt idx="41141">
                  <c:v>833.07</c:v>
                </c:pt>
                <c:pt idx="41142">
                  <c:v>823.65</c:v>
                </c:pt>
                <c:pt idx="41143">
                  <c:v>932.95</c:v>
                </c:pt>
                <c:pt idx="41144">
                  <c:v>1025.28</c:v>
                </c:pt>
                <c:pt idx="41145">
                  <c:v>1143.98</c:v>
                </c:pt>
                <c:pt idx="41146">
                  <c:v>1187.17</c:v>
                </c:pt>
                <c:pt idx="41147">
                  <c:v>1165.28</c:v>
                </c:pt>
                <c:pt idx="41148">
                  <c:v>1154.3699999999999</c:v>
                </c:pt>
                <c:pt idx="41149">
                  <c:v>1140.1099999999999</c:v>
                </c:pt>
                <c:pt idx="41150">
                  <c:v>1111.43</c:v>
                </c:pt>
                <c:pt idx="41151">
                  <c:v>1092.23</c:v>
                </c:pt>
                <c:pt idx="41152">
                  <c:v>1064.82</c:v>
                </c:pt>
                <c:pt idx="41153">
                  <c:v>1069.83</c:v>
                </c:pt>
                <c:pt idx="41154">
                  <c:v>1161.5899999999999</c:v>
                </c:pt>
                <c:pt idx="41155">
                  <c:v>1156.6500000000001</c:v>
                </c:pt>
                <c:pt idx="41156">
                  <c:v>1116.08</c:v>
                </c:pt>
                <c:pt idx="41157">
                  <c:v>1068.74</c:v>
                </c:pt>
                <c:pt idx="41158">
                  <c:v>1019.82</c:v>
                </c:pt>
                <c:pt idx="41159">
                  <c:v>964.97</c:v>
                </c:pt>
                <c:pt idx="41160">
                  <c:v>918.5</c:v>
                </c:pt>
                <c:pt idx="41161">
                  <c:v>887.45</c:v>
                </c:pt>
                <c:pt idx="41162">
                  <c:v>840.81</c:v>
                </c:pt>
                <c:pt idx="41163">
                  <c:v>821.56</c:v>
                </c:pt>
                <c:pt idx="41164">
                  <c:v>823.2</c:v>
                </c:pt>
                <c:pt idx="41165">
                  <c:v>819.56</c:v>
                </c:pt>
                <c:pt idx="41166">
                  <c:v>779.43</c:v>
                </c:pt>
                <c:pt idx="41167">
                  <c:v>814.12</c:v>
                </c:pt>
                <c:pt idx="41168">
                  <c:v>848.22</c:v>
                </c:pt>
                <c:pt idx="41169">
                  <c:v>893.12</c:v>
                </c:pt>
                <c:pt idx="41170">
                  <c:v>960.16</c:v>
                </c:pt>
                <c:pt idx="41171">
                  <c:v>974.49</c:v>
                </c:pt>
                <c:pt idx="41172">
                  <c:v>987.7</c:v>
                </c:pt>
                <c:pt idx="41173">
                  <c:v>972.95</c:v>
                </c:pt>
                <c:pt idx="41174">
                  <c:v>949.7</c:v>
                </c:pt>
                <c:pt idx="41175">
                  <c:v>922.21</c:v>
                </c:pt>
                <c:pt idx="41176">
                  <c:v>920.39</c:v>
                </c:pt>
                <c:pt idx="41177">
                  <c:v>940.42</c:v>
                </c:pt>
                <c:pt idx="41178">
                  <c:v>1024.48</c:v>
                </c:pt>
                <c:pt idx="41179">
                  <c:v>1019.07</c:v>
                </c:pt>
                <c:pt idx="41180">
                  <c:v>998.34</c:v>
                </c:pt>
                <c:pt idx="41181">
                  <c:v>961.67</c:v>
                </c:pt>
                <c:pt idx="41182">
                  <c:v>921.31</c:v>
                </c:pt>
                <c:pt idx="41183">
                  <c:v>868.89</c:v>
                </c:pt>
                <c:pt idx="41184">
                  <c:v>836.58</c:v>
                </c:pt>
                <c:pt idx="41185">
                  <c:v>817.56</c:v>
                </c:pt>
                <c:pt idx="41186">
                  <c:v>796.15</c:v>
                </c:pt>
                <c:pt idx="41187">
                  <c:v>790.5</c:v>
                </c:pt>
                <c:pt idx="41188">
                  <c:v>801.34</c:v>
                </c:pt>
                <c:pt idx="41189">
                  <c:v>819.8</c:v>
                </c:pt>
                <c:pt idx="41190">
                  <c:v>863.08</c:v>
                </c:pt>
                <c:pt idx="41191">
                  <c:v>1055.94</c:v>
                </c:pt>
                <c:pt idx="41192">
                  <c:v>1224.49</c:v>
                </c:pt>
                <c:pt idx="41193">
                  <c:v>1292.93</c:v>
                </c:pt>
                <c:pt idx="41194">
                  <c:v>1328.18</c:v>
                </c:pt>
                <c:pt idx="41195">
                  <c:v>1350.09</c:v>
                </c:pt>
                <c:pt idx="41196">
                  <c:v>1352.3</c:v>
                </c:pt>
                <c:pt idx="41197">
                  <c:v>1336.91</c:v>
                </c:pt>
                <c:pt idx="41198">
                  <c:v>1299.93</c:v>
                </c:pt>
                <c:pt idx="41199">
                  <c:v>1246.46</c:v>
                </c:pt>
                <c:pt idx="41200">
                  <c:v>1180.93</c:v>
                </c:pt>
                <c:pt idx="41201">
                  <c:v>1097.19</c:v>
                </c:pt>
                <c:pt idx="41202">
                  <c:v>1152.31</c:v>
                </c:pt>
                <c:pt idx="41203">
                  <c:v>1113.68</c:v>
                </c:pt>
                <c:pt idx="41204">
                  <c:v>1063.02</c:v>
                </c:pt>
                <c:pt idx="41205">
                  <c:v>1023.47</c:v>
                </c:pt>
                <c:pt idx="41206">
                  <c:v>962.41</c:v>
                </c:pt>
                <c:pt idx="41207">
                  <c:v>910.97</c:v>
                </c:pt>
                <c:pt idx="41208">
                  <c:v>864.81</c:v>
                </c:pt>
                <c:pt idx="41209">
                  <c:v>828.78</c:v>
                </c:pt>
                <c:pt idx="41210">
                  <c:v>823.2</c:v>
                </c:pt>
                <c:pt idx="41211">
                  <c:v>813.77</c:v>
                </c:pt>
                <c:pt idx="41212">
                  <c:v>821.3</c:v>
                </c:pt>
                <c:pt idx="41213">
                  <c:v>834.58</c:v>
                </c:pt>
                <c:pt idx="41214">
                  <c:v>882.32</c:v>
                </c:pt>
                <c:pt idx="41215">
                  <c:v>1065.43</c:v>
                </c:pt>
                <c:pt idx="41216">
                  <c:v>1214.9100000000001</c:v>
                </c:pt>
                <c:pt idx="41217">
                  <c:v>1322.24</c:v>
                </c:pt>
                <c:pt idx="41218">
                  <c:v>1359.69</c:v>
                </c:pt>
                <c:pt idx="41219">
                  <c:v>1368.81</c:v>
                </c:pt>
                <c:pt idx="41220">
                  <c:v>1388.86</c:v>
                </c:pt>
                <c:pt idx="41221">
                  <c:v>1328.38</c:v>
                </c:pt>
                <c:pt idx="41222">
                  <c:v>1307.55</c:v>
                </c:pt>
                <c:pt idx="41223">
                  <c:v>1251.76</c:v>
                </c:pt>
                <c:pt idx="41224">
                  <c:v>1180.54</c:v>
                </c:pt>
                <c:pt idx="41225">
                  <c:v>1104.19</c:v>
                </c:pt>
                <c:pt idx="41226">
                  <c:v>1174.8399999999999</c:v>
                </c:pt>
                <c:pt idx="41227">
                  <c:v>1122.5999999999999</c:v>
                </c:pt>
                <c:pt idx="41228">
                  <c:v>1090.29</c:v>
                </c:pt>
                <c:pt idx="41229">
                  <c:v>1045.54</c:v>
                </c:pt>
                <c:pt idx="41230">
                  <c:v>973.88</c:v>
                </c:pt>
                <c:pt idx="41231">
                  <c:v>920.24</c:v>
                </c:pt>
                <c:pt idx="41232">
                  <c:v>876.88</c:v>
                </c:pt>
                <c:pt idx="41233">
                  <c:v>849.66</c:v>
                </c:pt>
                <c:pt idx="41234">
                  <c:v>828.74</c:v>
                </c:pt>
                <c:pt idx="41235">
                  <c:v>823.27</c:v>
                </c:pt>
                <c:pt idx="41236">
                  <c:v>826.05</c:v>
                </c:pt>
                <c:pt idx="41237">
                  <c:v>853.12</c:v>
                </c:pt>
                <c:pt idx="41238">
                  <c:v>896.4</c:v>
                </c:pt>
                <c:pt idx="41239">
                  <c:v>1074.51</c:v>
                </c:pt>
                <c:pt idx="41240">
                  <c:v>1226.27</c:v>
                </c:pt>
                <c:pt idx="41241">
                  <c:v>1301.76</c:v>
                </c:pt>
                <c:pt idx="41242">
                  <c:v>1342.97</c:v>
                </c:pt>
                <c:pt idx="41243">
                  <c:v>1345.95</c:v>
                </c:pt>
                <c:pt idx="41244">
                  <c:v>1349.64</c:v>
                </c:pt>
                <c:pt idx="41245">
                  <c:v>1366.73</c:v>
                </c:pt>
                <c:pt idx="41246">
                  <c:v>1342.74</c:v>
                </c:pt>
                <c:pt idx="41247">
                  <c:v>1270.8</c:v>
                </c:pt>
                <c:pt idx="41248">
                  <c:v>1268.27</c:v>
                </c:pt>
                <c:pt idx="41249">
                  <c:v>1196.9000000000001</c:v>
                </c:pt>
                <c:pt idx="41250">
                  <c:v>1268.54</c:v>
                </c:pt>
                <c:pt idx="41251">
                  <c:v>1226.6300000000001</c:v>
                </c:pt>
                <c:pt idx="41252">
                  <c:v>1188.47</c:v>
                </c:pt>
                <c:pt idx="41253">
                  <c:v>1149.99</c:v>
                </c:pt>
                <c:pt idx="41254">
                  <c:v>1085.1500000000001</c:v>
                </c:pt>
                <c:pt idx="41255">
                  <c:v>1035.8499999999999</c:v>
                </c:pt>
                <c:pt idx="41256">
                  <c:v>973.51</c:v>
                </c:pt>
                <c:pt idx="41257">
                  <c:v>946.75</c:v>
                </c:pt>
                <c:pt idx="41258">
                  <c:v>922.63</c:v>
                </c:pt>
                <c:pt idx="41259">
                  <c:v>914.34</c:v>
                </c:pt>
                <c:pt idx="41260">
                  <c:v>911.63</c:v>
                </c:pt>
                <c:pt idx="41261">
                  <c:v>938.25</c:v>
                </c:pt>
                <c:pt idx="41262">
                  <c:v>979.56</c:v>
                </c:pt>
                <c:pt idx="41263">
                  <c:v>1068.52</c:v>
                </c:pt>
                <c:pt idx="41264">
                  <c:v>1219.23</c:v>
                </c:pt>
                <c:pt idx="41265">
                  <c:v>1319.51</c:v>
                </c:pt>
                <c:pt idx="41266">
                  <c:v>1376.86</c:v>
                </c:pt>
                <c:pt idx="41267">
                  <c:v>1390.08</c:v>
                </c:pt>
                <c:pt idx="41268">
                  <c:v>1346.55</c:v>
                </c:pt>
                <c:pt idx="41269">
                  <c:v>1329.9</c:v>
                </c:pt>
                <c:pt idx="41270">
                  <c:v>1301.53</c:v>
                </c:pt>
                <c:pt idx="41271">
                  <c:v>1267.52</c:v>
                </c:pt>
                <c:pt idx="41272">
                  <c:v>1268.78</c:v>
                </c:pt>
                <c:pt idx="41273">
                  <c:v>1204.3800000000001</c:v>
                </c:pt>
                <c:pt idx="41274">
                  <c:v>1259.4000000000001</c:v>
                </c:pt>
                <c:pt idx="41275">
                  <c:v>1247.26</c:v>
                </c:pt>
                <c:pt idx="41276">
                  <c:v>1213.1500000000001</c:v>
                </c:pt>
                <c:pt idx="41277">
                  <c:v>1158.71</c:v>
                </c:pt>
                <c:pt idx="41278">
                  <c:v>1093.6500000000001</c:v>
                </c:pt>
                <c:pt idx="41279">
                  <c:v>1037.0899999999999</c:v>
                </c:pt>
                <c:pt idx="41280">
                  <c:v>984.83</c:v>
                </c:pt>
                <c:pt idx="41281">
                  <c:v>965.87</c:v>
                </c:pt>
                <c:pt idx="41282">
                  <c:v>925.65</c:v>
                </c:pt>
                <c:pt idx="41283">
                  <c:v>915.01</c:v>
                </c:pt>
                <c:pt idx="41284">
                  <c:v>918.77</c:v>
                </c:pt>
                <c:pt idx="41285">
                  <c:v>933.42</c:v>
                </c:pt>
                <c:pt idx="41286">
                  <c:v>980.09</c:v>
                </c:pt>
                <c:pt idx="41287">
                  <c:v>1150.42</c:v>
                </c:pt>
                <c:pt idx="41288">
                  <c:v>1226.9100000000001</c:v>
                </c:pt>
                <c:pt idx="41289">
                  <c:v>1317.78</c:v>
                </c:pt>
                <c:pt idx="41290">
                  <c:v>1364.62</c:v>
                </c:pt>
                <c:pt idx="41291">
                  <c:v>1388.99</c:v>
                </c:pt>
                <c:pt idx="41292">
                  <c:v>1383.48</c:v>
                </c:pt>
                <c:pt idx="41293">
                  <c:v>1394.76</c:v>
                </c:pt>
                <c:pt idx="41294">
                  <c:v>1351.34</c:v>
                </c:pt>
                <c:pt idx="41295">
                  <c:v>1285.8399999999999</c:v>
                </c:pt>
                <c:pt idx="41296">
                  <c:v>1202.43</c:v>
                </c:pt>
                <c:pt idx="41297">
                  <c:v>1149.56</c:v>
                </c:pt>
                <c:pt idx="41298">
                  <c:v>1204.49</c:v>
                </c:pt>
                <c:pt idx="41299">
                  <c:v>1172.5</c:v>
                </c:pt>
                <c:pt idx="41300">
                  <c:v>1130.01</c:v>
                </c:pt>
                <c:pt idx="41301">
                  <c:v>1064.5899999999999</c:v>
                </c:pt>
                <c:pt idx="41302">
                  <c:v>1012.16</c:v>
                </c:pt>
                <c:pt idx="41303">
                  <c:v>966.03</c:v>
                </c:pt>
                <c:pt idx="41304">
                  <c:v>932.26</c:v>
                </c:pt>
                <c:pt idx="41305">
                  <c:v>884.72</c:v>
                </c:pt>
                <c:pt idx="41306">
                  <c:v>863.43</c:v>
                </c:pt>
                <c:pt idx="41307">
                  <c:v>843.98</c:v>
                </c:pt>
                <c:pt idx="41308">
                  <c:v>810.96</c:v>
                </c:pt>
                <c:pt idx="41309">
                  <c:v>856.5</c:v>
                </c:pt>
                <c:pt idx="41310">
                  <c:v>842.41</c:v>
                </c:pt>
                <c:pt idx="41311">
                  <c:v>960.28</c:v>
                </c:pt>
                <c:pt idx="41312">
                  <c:v>1062.94</c:v>
                </c:pt>
                <c:pt idx="41313">
                  <c:v>1116.83</c:v>
                </c:pt>
                <c:pt idx="41314">
                  <c:v>1115.58</c:v>
                </c:pt>
                <c:pt idx="41315">
                  <c:v>1118.17</c:v>
                </c:pt>
                <c:pt idx="41316">
                  <c:v>1061.6199999999999</c:v>
                </c:pt>
                <c:pt idx="41317">
                  <c:v>1034.58</c:v>
                </c:pt>
                <c:pt idx="41318">
                  <c:v>1012.33</c:v>
                </c:pt>
                <c:pt idx="41319">
                  <c:v>986.77</c:v>
                </c:pt>
                <c:pt idx="41320">
                  <c:v>979.85</c:v>
                </c:pt>
                <c:pt idx="41321">
                  <c:v>991.1</c:v>
                </c:pt>
                <c:pt idx="41322">
                  <c:v>1047.72</c:v>
                </c:pt>
                <c:pt idx="41323">
                  <c:v>1014.82</c:v>
                </c:pt>
                <c:pt idx="41324">
                  <c:v>988.58</c:v>
                </c:pt>
                <c:pt idx="41325">
                  <c:v>959.41</c:v>
                </c:pt>
                <c:pt idx="41326">
                  <c:v>899.86</c:v>
                </c:pt>
                <c:pt idx="41327">
                  <c:v>852.25</c:v>
                </c:pt>
                <c:pt idx="41328">
                  <c:v>809.5</c:v>
                </c:pt>
                <c:pt idx="41329">
                  <c:v>787.12</c:v>
                </c:pt>
                <c:pt idx="41330">
                  <c:v>764.61</c:v>
                </c:pt>
                <c:pt idx="41331">
                  <c:v>748.71</c:v>
                </c:pt>
                <c:pt idx="41332">
                  <c:v>746.6</c:v>
                </c:pt>
                <c:pt idx="41333">
                  <c:v>740.03</c:v>
                </c:pt>
                <c:pt idx="41334">
                  <c:v>718.99</c:v>
                </c:pt>
                <c:pt idx="41335">
                  <c:v>759.15</c:v>
                </c:pt>
                <c:pt idx="41336">
                  <c:v>830.97</c:v>
                </c:pt>
                <c:pt idx="41337">
                  <c:v>909.15</c:v>
                </c:pt>
                <c:pt idx="41338">
                  <c:v>970.46</c:v>
                </c:pt>
                <c:pt idx="41339">
                  <c:v>998.21</c:v>
                </c:pt>
                <c:pt idx="41340">
                  <c:v>1001.49</c:v>
                </c:pt>
                <c:pt idx="41341">
                  <c:v>1006.43</c:v>
                </c:pt>
                <c:pt idx="41342">
                  <c:v>1010.33</c:v>
                </c:pt>
                <c:pt idx="41343">
                  <c:v>981.18</c:v>
                </c:pt>
                <c:pt idx="41344">
                  <c:v>950.56</c:v>
                </c:pt>
                <c:pt idx="41345">
                  <c:v>928.34</c:v>
                </c:pt>
                <c:pt idx="41346">
                  <c:v>1075.52</c:v>
                </c:pt>
                <c:pt idx="41347">
                  <c:v>1082.3800000000001</c:v>
                </c:pt>
                <c:pt idx="41348">
                  <c:v>1065.27</c:v>
                </c:pt>
                <c:pt idx="41349">
                  <c:v>1010.77</c:v>
                </c:pt>
                <c:pt idx="41350">
                  <c:v>968.36</c:v>
                </c:pt>
                <c:pt idx="41351">
                  <c:v>917.02</c:v>
                </c:pt>
                <c:pt idx="41352">
                  <c:v>870.02</c:v>
                </c:pt>
                <c:pt idx="41353">
                  <c:v>838.02</c:v>
                </c:pt>
                <c:pt idx="41354">
                  <c:v>822.86</c:v>
                </c:pt>
                <c:pt idx="41355">
                  <c:v>803.72</c:v>
                </c:pt>
                <c:pt idx="41356">
                  <c:v>814.64</c:v>
                </c:pt>
                <c:pt idx="41357">
                  <c:v>856.67</c:v>
                </c:pt>
                <c:pt idx="41358">
                  <c:v>895.18</c:v>
                </c:pt>
                <c:pt idx="41359">
                  <c:v>1100.05</c:v>
                </c:pt>
                <c:pt idx="41360">
                  <c:v>1279.5899999999999</c:v>
                </c:pt>
                <c:pt idx="41361">
                  <c:v>1366.01</c:v>
                </c:pt>
                <c:pt idx="41362">
                  <c:v>1398.94</c:v>
                </c:pt>
                <c:pt idx="41363">
                  <c:v>1400.63</c:v>
                </c:pt>
                <c:pt idx="41364">
                  <c:v>1368.26</c:v>
                </c:pt>
                <c:pt idx="41365">
                  <c:v>1370.93</c:v>
                </c:pt>
                <c:pt idx="41366">
                  <c:v>1296.58</c:v>
                </c:pt>
                <c:pt idx="41367">
                  <c:v>1238.6400000000001</c:v>
                </c:pt>
                <c:pt idx="41368">
                  <c:v>1179.77</c:v>
                </c:pt>
                <c:pt idx="41369">
                  <c:v>1113.9100000000001</c:v>
                </c:pt>
                <c:pt idx="41370">
                  <c:v>1167.6600000000001</c:v>
                </c:pt>
                <c:pt idx="41371">
                  <c:v>1124.6500000000001</c:v>
                </c:pt>
                <c:pt idx="41372">
                  <c:v>1063.42</c:v>
                </c:pt>
                <c:pt idx="41373">
                  <c:v>998.28</c:v>
                </c:pt>
                <c:pt idx="41374">
                  <c:v>935.15</c:v>
                </c:pt>
                <c:pt idx="41375">
                  <c:v>871.35</c:v>
                </c:pt>
                <c:pt idx="41376">
                  <c:v>837.06</c:v>
                </c:pt>
                <c:pt idx="41377">
                  <c:v>809.26</c:v>
                </c:pt>
                <c:pt idx="41378">
                  <c:v>788.7</c:v>
                </c:pt>
                <c:pt idx="41379">
                  <c:v>785.21</c:v>
                </c:pt>
                <c:pt idx="41380">
                  <c:v>799.27</c:v>
                </c:pt>
                <c:pt idx="41381">
                  <c:v>840.82</c:v>
                </c:pt>
                <c:pt idx="41382">
                  <c:v>859.35</c:v>
                </c:pt>
                <c:pt idx="41383">
                  <c:v>1049.74</c:v>
                </c:pt>
                <c:pt idx="41384">
                  <c:v>1190.79</c:v>
                </c:pt>
                <c:pt idx="41385">
                  <c:v>1254.75</c:v>
                </c:pt>
                <c:pt idx="41386">
                  <c:v>1286.5</c:v>
                </c:pt>
                <c:pt idx="41387">
                  <c:v>1293.42</c:v>
                </c:pt>
                <c:pt idx="41388">
                  <c:v>1305.3499999999999</c:v>
                </c:pt>
                <c:pt idx="41389">
                  <c:v>1334.39</c:v>
                </c:pt>
                <c:pt idx="41390">
                  <c:v>1307.0899999999999</c:v>
                </c:pt>
                <c:pt idx="41391">
                  <c:v>1266.8</c:v>
                </c:pt>
                <c:pt idx="41392">
                  <c:v>1200.28</c:v>
                </c:pt>
                <c:pt idx="41393">
                  <c:v>1127.96</c:v>
                </c:pt>
                <c:pt idx="41394">
                  <c:v>1191.98</c:v>
                </c:pt>
                <c:pt idx="41395">
                  <c:v>1157.53</c:v>
                </c:pt>
                <c:pt idx="41396">
                  <c:v>1105.28</c:v>
                </c:pt>
                <c:pt idx="41397">
                  <c:v>1065.0999999999999</c:v>
                </c:pt>
                <c:pt idx="41398">
                  <c:v>1001.44</c:v>
                </c:pt>
                <c:pt idx="41399">
                  <c:v>916.95</c:v>
                </c:pt>
                <c:pt idx="41400">
                  <c:v>867.47</c:v>
                </c:pt>
                <c:pt idx="41401">
                  <c:v>830.71</c:v>
                </c:pt>
                <c:pt idx="41402">
                  <c:v>825.03</c:v>
                </c:pt>
                <c:pt idx="41403">
                  <c:v>815.98</c:v>
                </c:pt>
                <c:pt idx="41404">
                  <c:v>830.06</c:v>
                </c:pt>
                <c:pt idx="41405">
                  <c:v>867.37</c:v>
                </c:pt>
                <c:pt idx="41406">
                  <c:v>893.25</c:v>
                </c:pt>
                <c:pt idx="41407">
                  <c:v>1084.42</c:v>
                </c:pt>
                <c:pt idx="41408">
                  <c:v>1234.07</c:v>
                </c:pt>
                <c:pt idx="41409">
                  <c:v>1319.25</c:v>
                </c:pt>
                <c:pt idx="41410">
                  <c:v>1371.03</c:v>
                </c:pt>
                <c:pt idx="41411">
                  <c:v>1365.93</c:v>
                </c:pt>
                <c:pt idx="41412">
                  <c:v>1385.52</c:v>
                </c:pt>
                <c:pt idx="41413">
                  <c:v>1413.85</c:v>
                </c:pt>
                <c:pt idx="41414">
                  <c:v>1398.95</c:v>
                </c:pt>
                <c:pt idx="41415">
                  <c:v>1353.3</c:v>
                </c:pt>
                <c:pt idx="41416">
                  <c:v>1256.97</c:v>
                </c:pt>
                <c:pt idx="41417">
                  <c:v>1158.49</c:v>
                </c:pt>
                <c:pt idx="41418">
                  <c:v>1231.5</c:v>
                </c:pt>
                <c:pt idx="41419">
                  <c:v>1171.71</c:v>
                </c:pt>
                <c:pt idx="41420">
                  <c:v>1171.33</c:v>
                </c:pt>
                <c:pt idx="41421">
                  <c:v>1131.74</c:v>
                </c:pt>
                <c:pt idx="41422">
                  <c:v>1059.29</c:v>
                </c:pt>
                <c:pt idx="41423">
                  <c:v>989.57</c:v>
                </c:pt>
                <c:pt idx="41424">
                  <c:v>936.29</c:v>
                </c:pt>
                <c:pt idx="41425">
                  <c:v>925.81</c:v>
                </c:pt>
                <c:pt idx="41426">
                  <c:v>893.14</c:v>
                </c:pt>
                <c:pt idx="41427">
                  <c:v>883.29</c:v>
                </c:pt>
                <c:pt idx="41428">
                  <c:v>887.79</c:v>
                </c:pt>
                <c:pt idx="41429">
                  <c:v>889.05</c:v>
                </c:pt>
                <c:pt idx="41430">
                  <c:v>933.97</c:v>
                </c:pt>
                <c:pt idx="41431">
                  <c:v>1128.3800000000001</c:v>
                </c:pt>
                <c:pt idx="41432">
                  <c:v>1266.3599999999999</c:v>
                </c:pt>
                <c:pt idx="41433">
                  <c:v>1308.72</c:v>
                </c:pt>
                <c:pt idx="41434">
                  <c:v>1358.13</c:v>
                </c:pt>
                <c:pt idx="41435">
                  <c:v>1376.79</c:v>
                </c:pt>
                <c:pt idx="41436">
                  <c:v>1361.03</c:v>
                </c:pt>
                <c:pt idx="41437">
                  <c:v>1381.68</c:v>
                </c:pt>
                <c:pt idx="41438">
                  <c:v>1332.41</c:v>
                </c:pt>
                <c:pt idx="41439">
                  <c:v>1254.25</c:v>
                </c:pt>
                <c:pt idx="41440">
                  <c:v>1193.55</c:v>
                </c:pt>
                <c:pt idx="41441">
                  <c:v>1135.44</c:v>
                </c:pt>
                <c:pt idx="41442">
                  <c:v>1197.93</c:v>
                </c:pt>
                <c:pt idx="41443">
                  <c:v>1175.8800000000001</c:v>
                </c:pt>
                <c:pt idx="41444">
                  <c:v>1147.46</c:v>
                </c:pt>
                <c:pt idx="41445">
                  <c:v>1102.28</c:v>
                </c:pt>
                <c:pt idx="41446">
                  <c:v>1025.4100000000001</c:v>
                </c:pt>
                <c:pt idx="41447">
                  <c:v>971.06</c:v>
                </c:pt>
                <c:pt idx="41448">
                  <c:v>931.96</c:v>
                </c:pt>
                <c:pt idx="41449">
                  <c:v>890.93</c:v>
                </c:pt>
                <c:pt idx="41450">
                  <c:v>869.42</c:v>
                </c:pt>
                <c:pt idx="41451">
                  <c:v>864.27</c:v>
                </c:pt>
                <c:pt idx="41452">
                  <c:v>864.56</c:v>
                </c:pt>
                <c:pt idx="41453">
                  <c:v>888.67</c:v>
                </c:pt>
                <c:pt idx="41454">
                  <c:v>903.04</c:v>
                </c:pt>
                <c:pt idx="41455">
                  <c:v>1088.67</c:v>
                </c:pt>
                <c:pt idx="41456">
                  <c:v>1213.42</c:v>
                </c:pt>
                <c:pt idx="41457">
                  <c:v>1255.47</c:v>
                </c:pt>
                <c:pt idx="41458">
                  <c:v>1284.22</c:v>
                </c:pt>
                <c:pt idx="41459">
                  <c:v>1277.82</c:v>
                </c:pt>
                <c:pt idx="41460">
                  <c:v>1275.6500000000001</c:v>
                </c:pt>
                <c:pt idx="41461">
                  <c:v>1267.0999999999999</c:v>
                </c:pt>
                <c:pt idx="41462">
                  <c:v>1217.48</c:v>
                </c:pt>
                <c:pt idx="41463">
                  <c:v>1228.6099999999999</c:v>
                </c:pt>
                <c:pt idx="41464">
                  <c:v>1146.99</c:v>
                </c:pt>
                <c:pt idx="41465">
                  <c:v>1103.06</c:v>
                </c:pt>
                <c:pt idx="41466">
                  <c:v>1201.43</c:v>
                </c:pt>
                <c:pt idx="41467">
                  <c:v>1170.32</c:v>
                </c:pt>
                <c:pt idx="41468">
                  <c:v>1138.3</c:v>
                </c:pt>
                <c:pt idx="41469">
                  <c:v>1100.25</c:v>
                </c:pt>
                <c:pt idx="41470">
                  <c:v>1049.6600000000001</c:v>
                </c:pt>
                <c:pt idx="41471">
                  <c:v>977.99</c:v>
                </c:pt>
                <c:pt idx="41472">
                  <c:v>915.96</c:v>
                </c:pt>
                <c:pt idx="41473">
                  <c:v>887.86</c:v>
                </c:pt>
                <c:pt idx="41474">
                  <c:v>870.04</c:v>
                </c:pt>
                <c:pt idx="41475">
                  <c:v>857.8</c:v>
                </c:pt>
                <c:pt idx="41476">
                  <c:v>832.53</c:v>
                </c:pt>
                <c:pt idx="41477">
                  <c:v>837.32</c:v>
                </c:pt>
                <c:pt idx="41478">
                  <c:v>846.26</c:v>
                </c:pt>
                <c:pt idx="41479">
                  <c:v>990.43</c:v>
                </c:pt>
                <c:pt idx="41480">
                  <c:v>1110.3800000000001</c:v>
                </c:pt>
                <c:pt idx="41481">
                  <c:v>1185.9000000000001</c:v>
                </c:pt>
                <c:pt idx="41482">
                  <c:v>1234.25</c:v>
                </c:pt>
                <c:pt idx="41483">
                  <c:v>1228.3599999999999</c:v>
                </c:pt>
                <c:pt idx="41484">
                  <c:v>1180.1400000000001</c:v>
                </c:pt>
                <c:pt idx="41485">
                  <c:v>1162.8900000000001</c:v>
                </c:pt>
                <c:pt idx="41486">
                  <c:v>1161.25</c:v>
                </c:pt>
                <c:pt idx="41487">
                  <c:v>1134.9000000000001</c:v>
                </c:pt>
                <c:pt idx="41488">
                  <c:v>1081.48</c:v>
                </c:pt>
                <c:pt idx="41489">
                  <c:v>1082.51</c:v>
                </c:pt>
                <c:pt idx="41490">
                  <c:v>1166.24</c:v>
                </c:pt>
                <c:pt idx="41491">
                  <c:v>1123.83</c:v>
                </c:pt>
                <c:pt idx="41492">
                  <c:v>1121.56</c:v>
                </c:pt>
                <c:pt idx="41493">
                  <c:v>1071.8599999999999</c:v>
                </c:pt>
                <c:pt idx="41494">
                  <c:v>1035.69</c:v>
                </c:pt>
                <c:pt idx="41495">
                  <c:v>980.47</c:v>
                </c:pt>
                <c:pt idx="41496">
                  <c:v>932.56</c:v>
                </c:pt>
                <c:pt idx="41497">
                  <c:v>901.2</c:v>
                </c:pt>
                <c:pt idx="41498">
                  <c:v>870.95</c:v>
                </c:pt>
                <c:pt idx="41499">
                  <c:v>855.56</c:v>
                </c:pt>
                <c:pt idx="41500">
                  <c:v>835.66</c:v>
                </c:pt>
                <c:pt idx="41501">
                  <c:v>825.44</c:v>
                </c:pt>
                <c:pt idx="41502">
                  <c:v>803.43</c:v>
                </c:pt>
                <c:pt idx="41503">
                  <c:v>856.48</c:v>
                </c:pt>
                <c:pt idx="41504">
                  <c:v>902.05</c:v>
                </c:pt>
                <c:pt idx="41505">
                  <c:v>964.74</c:v>
                </c:pt>
                <c:pt idx="41506">
                  <c:v>1014.6</c:v>
                </c:pt>
                <c:pt idx="41507">
                  <c:v>1043.51</c:v>
                </c:pt>
                <c:pt idx="41508">
                  <c:v>1049.8800000000001</c:v>
                </c:pt>
                <c:pt idx="41509">
                  <c:v>1038.28</c:v>
                </c:pt>
                <c:pt idx="41510">
                  <c:v>1029.79</c:v>
                </c:pt>
                <c:pt idx="41511">
                  <c:v>1000.96</c:v>
                </c:pt>
                <c:pt idx="41512">
                  <c:v>982.05</c:v>
                </c:pt>
                <c:pt idx="41513">
                  <c:v>1016.83</c:v>
                </c:pt>
                <c:pt idx="41514">
                  <c:v>1101.72</c:v>
                </c:pt>
                <c:pt idx="41515">
                  <c:v>1099.94</c:v>
                </c:pt>
                <c:pt idx="41516">
                  <c:v>1093.23</c:v>
                </c:pt>
                <c:pt idx="41517">
                  <c:v>1078.57</c:v>
                </c:pt>
                <c:pt idx="41518">
                  <c:v>1000.76</c:v>
                </c:pt>
                <c:pt idx="41519">
                  <c:v>932.01</c:v>
                </c:pt>
                <c:pt idx="41520">
                  <c:v>894.85</c:v>
                </c:pt>
                <c:pt idx="41521">
                  <c:v>870.29</c:v>
                </c:pt>
                <c:pt idx="41522">
                  <c:v>843.49</c:v>
                </c:pt>
                <c:pt idx="41523">
                  <c:v>825.24</c:v>
                </c:pt>
                <c:pt idx="41524">
                  <c:v>837.24</c:v>
                </c:pt>
                <c:pt idx="41525">
                  <c:v>863.25</c:v>
                </c:pt>
                <c:pt idx="41526">
                  <c:v>909.23</c:v>
                </c:pt>
                <c:pt idx="41527">
                  <c:v>1125.98</c:v>
                </c:pt>
                <c:pt idx="41528">
                  <c:v>1280.5999999999999</c:v>
                </c:pt>
                <c:pt idx="41529">
                  <c:v>1379.62</c:v>
                </c:pt>
                <c:pt idx="41530">
                  <c:v>1448.07</c:v>
                </c:pt>
                <c:pt idx="41531">
                  <c:v>1441.41</c:v>
                </c:pt>
                <c:pt idx="41532">
                  <c:v>1452.22</c:v>
                </c:pt>
                <c:pt idx="41533">
                  <c:v>1470.09</c:v>
                </c:pt>
                <c:pt idx="41534">
                  <c:v>1440.18</c:v>
                </c:pt>
                <c:pt idx="41535">
                  <c:v>1361.07</c:v>
                </c:pt>
                <c:pt idx="41536">
                  <c:v>1256.76</c:v>
                </c:pt>
                <c:pt idx="41537">
                  <c:v>1181.7</c:v>
                </c:pt>
                <c:pt idx="41538">
                  <c:v>1232.74</c:v>
                </c:pt>
                <c:pt idx="41539">
                  <c:v>1223.82</c:v>
                </c:pt>
                <c:pt idx="41540">
                  <c:v>1157.5899999999999</c:v>
                </c:pt>
                <c:pt idx="41541">
                  <c:v>1119.46</c:v>
                </c:pt>
                <c:pt idx="41542">
                  <c:v>1052.07</c:v>
                </c:pt>
                <c:pt idx="41543">
                  <c:v>987.82</c:v>
                </c:pt>
                <c:pt idx="41544">
                  <c:v>939.41</c:v>
                </c:pt>
                <c:pt idx="41545">
                  <c:v>902.26</c:v>
                </c:pt>
                <c:pt idx="41546">
                  <c:v>882.4</c:v>
                </c:pt>
                <c:pt idx="41547">
                  <c:v>872.56</c:v>
                </c:pt>
                <c:pt idx="41548">
                  <c:v>882.31</c:v>
                </c:pt>
                <c:pt idx="41549">
                  <c:v>891.42</c:v>
                </c:pt>
                <c:pt idx="41550">
                  <c:v>926.79</c:v>
                </c:pt>
                <c:pt idx="41551">
                  <c:v>1140.72</c:v>
                </c:pt>
                <c:pt idx="41552">
                  <c:v>1291.94</c:v>
                </c:pt>
                <c:pt idx="41553">
                  <c:v>1383.97</c:v>
                </c:pt>
                <c:pt idx="41554">
                  <c:v>1429.43</c:v>
                </c:pt>
                <c:pt idx="41555">
                  <c:v>1449.65</c:v>
                </c:pt>
                <c:pt idx="41556">
                  <c:v>1457.26</c:v>
                </c:pt>
                <c:pt idx="41557">
                  <c:v>1469.23</c:v>
                </c:pt>
                <c:pt idx="41558">
                  <c:v>1444.25</c:v>
                </c:pt>
                <c:pt idx="41559">
                  <c:v>1400.23</c:v>
                </c:pt>
                <c:pt idx="41560">
                  <c:v>1302.72</c:v>
                </c:pt>
                <c:pt idx="41561">
                  <c:v>1213.78</c:v>
                </c:pt>
                <c:pt idx="41562">
                  <c:v>1293.8499999999999</c:v>
                </c:pt>
                <c:pt idx="41563">
                  <c:v>1250.73</c:v>
                </c:pt>
                <c:pt idx="41564">
                  <c:v>1222.24</c:v>
                </c:pt>
                <c:pt idx="41565">
                  <c:v>1173.96</c:v>
                </c:pt>
                <c:pt idx="41566">
                  <c:v>1112.74</c:v>
                </c:pt>
                <c:pt idx="41567">
                  <c:v>1034.71</c:v>
                </c:pt>
                <c:pt idx="41568">
                  <c:v>990.93</c:v>
                </c:pt>
                <c:pt idx="41569">
                  <c:v>958.3</c:v>
                </c:pt>
                <c:pt idx="41570">
                  <c:v>927.28</c:v>
                </c:pt>
                <c:pt idx="41571">
                  <c:v>904.6</c:v>
                </c:pt>
                <c:pt idx="41572">
                  <c:v>913.07</c:v>
                </c:pt>
                <c:pt idx="41573">
                  <c:v>933.53</c:v>
                </c:pt>
                <c:pt idx="41574">
                  <c:v>935.13</c:v>
                </c:pt>
                <c:pt idx="41575">
                  <c:v>1139.5</c:v>
                </c:pt>
                <c:pt idx="41576">
                  <c:v>1270.67</c:v>
                </c:pt>
                <c:pt idx="41577">
                  <c:v>1385.21</c:v>
                </c:pt>
                <c:pt idx="41578">
                  <c:v>1436.35</c:v>
                </c:pt>
                <c:pt idx="41579">
                  <c:v>1464.25</c:v>
                </c:pt>
                <c:pt idx="41580">
                  <c:v>1452.88</c:v>
                </c:pt>
                <c:pt idx="41581">
                  <c:v>1461.44</c:v>
                </c:pt>
                <c:pt idx="41582">
                  <c:v>1436.13</c:v>
                </c:pt>
                <c:pt idx="41583">
                  <c:v>1380.72</c:v>
                </c:pt>
                <c:pt idx="41584">
                  <c:v>1287.3699999999999</c:v>
                </c:pt>
                <c:pt idx="41585">
                  <c:v>1240.9100000000001</c:v>
                </c:pt>
                <c:pt idx="41586">
                  <c:v>1299.8900000000001</c:v>
                </c:pt>
                <c:pt idx="41587">
                  <c:v>1267.05</c:v>
                </c:pt>
                <c:pt idx="41588">
                  <c:v>1231.53</c:v>
                </c:pt>
                <c:pt idx="41589">
                  <c:v>1174.47</c:v>
                </c:pt>
                <c:pt idx="41590">
                  <c:v>1096.98</c:v>
                </c:pt>
                <c:pt idx="41591">
                  <c:v>1034.6099999999999</c:v>
                </c:pt>
                <c:pt idx="41592">
                  <c:v>982.46</c:v>
                </c:pt>
                <c:pt idx="41593">
                  <c:v>938.82</c:v>
                </c:pt>
                <c:pt idx="41594">
                  <c:v>919.58</c:v>
                </c:pt>
                <c:pt idx="41595">
                  <c:v>900.9</c:v>
                </c:pt>
                <c:pt idx="41596">
                  <c:v>845.47</c:v>
                </c:pt>
                <c:pt idx="41597">
                  <c:v>874.12</c:v>
                </c:pt>
                <c:pt idx="41598">
                  <c:v>898.49</c:v>
                </c:pt>
                <c:pt idx="41599">
                  <c:v>1048.17</c:v>
                </c:pt>
                <c:pt idx="41600">
                  <c:v>1201.77</c:v>
                </c:pt>
                <c:pt idx="41601">
                  <c:v>1229.55</c:v>
                </c:pt>
                <c:pt idx="41602">
                  <c:v>1288.54</c:v>
                </c:pt>
                <c:pt idx="41603">
                  <c:v>1309.4000000000001</c:v>
                </c:pt>
                <c:pt idx="41604">
                  <c:v>1340.51</c:v>
                </c:pt>
                <c:pt idx="41605">
                  <c:v>1363.38</c:v>
                </c:pt>
                <c:pt idx="41606">
                  <c:v>1355.64</c:v>
                </c:pt>
                <c:pt idx="41607">
                  <c:v>1301.93</c:v>
                </c:pt>
                <c:pt idx="41608">
                  <c:v>1231.75</c:v>
                </c:pt>
                <c:pt idx="41609">
                  <c:v>1181.58</c:v>
                </c:pt>
                <c:pt idx="41610">
                  <c:v>1237.5899999999999</c:v>
                </c:pt>
                <c:pt idx="41611">
                  <c:v>1199.55</c:v>
                </c:pt>
                <c:pt idx="41612">
                  <c:v>1162.18</c:v>
                </c:pt>
                <c:pt idx="41613">
                  <c:v>1133.3699999999999</c:v>
                </c:pt>
                <c:pt idx="41614">
                  <c:v>1045.6500000000001</c:v>
                </c:pt>
                <c:pt idx="41615">
                  <c:v>969.51</c:v>
                </c:pt>
                <c:pt idx="41616">
                  <c:v>945.51</c:v>
                </c:pt>
                <c:pt idx="41617">
                  <c:v>890.57</c:v>
                </c:pt>
                <c:pt idx="41618">
                  <c:v>874.73</c:v>
                </c:pt>
                <c:pt idx="41619">
                  <c:v>857.48</c:v>
                </c:pt>
                <c:pt idx="41620">
                  <c:v>863.44</c:v>
                </c:pt>
                <c:pt idx="41621">
                  <c:v>871.94</c:v>
                </c:pt>
                <c:pt idx="41622">
                  <c:v>925.04</c:v>
                </c:pt>
                <c:pt idx="41623">
                  <c:v>1055.67</c:v>
                </c:pt>
                <c:pt idx="41624">
                  <c:v>1182.33</c:v>
                </c:pt>
                <c:pt idx="41625">
                  <c:v>1240.75</c:v>
                </c:pt>
                <c:pt idx="41626">
                  <c:v>1267.27</c:v>
                </c:pt>
                <c:pt idx="41627">
                  <c:v>1286.26</c:v>
                </c:pt>
                <c:pt idx="41628">
                  <c:v>1277.24</c:v>
                </c:pt>
                <c:pt idx="41629">
                  <c:v>1320.66</c:v>
                </c:pt>
                <c:pt idx="41630">
                  <c:v>1300.27</c:v>
                </c:pt>
                <c:pt idx="41631">
                  <c:v>1262.67</c:v>
                </c:pt>
                <c:pt idx="41632">
                  <c:v>1172.32</c:v>
                </c:pt>
                <c:pt idx="41633">
                  <c:v>1101.1099999999999</c:v>
                </c:pt>
                <c:pt idx="41634">
                  <c:v>1172.96</c:v>
                </c:pt>
                <c:pt idx="41635">
                  <c:v>1148.56</c:v>
                </c:pt>
                <c:pt idx="41636">
                  <c:v>1112.17</c:v>
                </c:pt>
                <c:pt idx="41637">
                  <c:v>1070.76</c:v>
                </c:pt>
                <c:pt idx="41638">
                  <c:v>1019.72</c:v>
                </c:pt>
                <c:pt idx="41639">
                  <c:v>965.82</c:v>
                </c:pt>
                <c:pt idx="41640">
                  <c:v>949.99</c:v>
                </c:pt>
                <c:pt idx="41641">
                  <c:v>896.78</c:v>
                </c:pt>
                <c:pt idx="41642">
                  <c:v>901.13</c:v>
                </c:pt>
                <c:pt idx="41643">
                  <c:v>856.52</c:v>
                </c:pt>
                <c:pt idx="41644">
                  <c:v>857.64</c:v>
                </c:pt>
                <c:pt idx="41645">
                  <c:v>856.02</c:v>
                </c:pt>
                <c:pt idx="41646">
                  <c:v>844.1</c:v>
                </c:pt>
                <c:pt idx="41647">
                  <c:v>957.96</c:v>
                </c:pt>
                <c:pt idx="41648">
                  <c:v>1053.6300000000001</c:v>
                </c:pt>
                <c:pt idx="41649">
                  <c:v>1102.2</c:v>
                </c:pt>
                <c:pt idx="41650">
                  <c:v>1130.6500000000001</c:v>
                </c:pt>
                <c:pt idx="41651">
                  <c:v>1087.9100000000001</c:v>
                </c:pt>
                <c:pt idx="41652">
                  <c:v>1086.02</c:v>
                </c:pt>
                <c:pt idx="41653">
                  <c:v>1060.75</c:v>
                </c:pt>
                <c:pt idx="41654">
                  <c:v>1047.72</c:v>
                </c:pt>
                <c:pt idx="41655">
                  <c:v>1020.69</c:v>
                </c:pt>
                <c:pt idx="41656">
                  <c:v>994.35</c:v>
                </c:pt>
                <c:pt idx="41657">
                  <c:v>1001.99</c:v>
                </c:pt>
                <c:pt idx="41658">
                  <c:v>1098.3800000000001</c:v>
                </c:pt>
                <c:pt idx="41659">
                  <c:v>1072.96</c:v>
                </c:pt>
                <c:pt idx="41660">
                  <c:v>1053.98</c:v>
                </c:pt>
                <c:pt idx="41661">
                  <c:v>1015.34</c:v>
                </c:pt>
                <c:pt idx="41662">
                  <c:v>971.61</c:v>
                </c:pt>
                <c:pt idx="41663">
                  <c:v>923.1</c:v>
                </c:pt>
                <c:pt idx="41664">
                  <c:v>884.24</c:v>
                </c:pt>
                <c:pt idx="41665">
                  <c:v>857.45</c:v>
                </c:pt>
                <c:pt idx="41666">
                  <c:v>830.58</c:v>
                </c:pt>
                <c:pt idx="41667">
                  <c:v>811.91</c:v>
                </c:pt>
                <c:pt idx="41668">
                  <c:v>799.41</c:v>
                </c:pt>
                <c:pt idx="41669">
                  <c:v>798.63</c:v>
                </c:pt>
                <c:pt idx="41670">
                  <c:v>797.84</c:v>
                </c:pt>
                <c:pt idx="41671">
                  <c:v>852.09</c:v>
                </c:pt>
                <c:pt idx="41672">
                  <c:v>917.59</c:v>
                </c:pt>
                <c:pt idx="41673">
                  <c:v>953.48</c:v>
                </c:pt>
                <c:pt idx="41674">
                  <c:v>1012.2</c:v>
                </c:pt>
                <c:pt idx="41675">
                  <c:v>1043.25</c:v>
                </c:pt>
                <c:pt idx="41676">
                  <c:v>1057.05</c:v>
                </c:pt>
                <c:pt idx="41677">
                  <c:v>1048.6400000000001</c:v>
                </c:pt>
                <c:pt idx="41678">
                  <c:v>993.16</c:v>
                </c:pt>
                <c:pt idx="41679">
                  <c:v>963.42</c:v>
                </c:pt>
                <c:pt idx="41680">
                  <c:v>942.75</c:v>
                </c:pt>
                <c:pt idx="41681">
                  <c:v>984.75</c:v>
                </c:pt>
                <c:pt idx="41682">
                  <c:v>1072.82</c:v>
                </c:pt>
                <c:pt idx="41683">
                  <c:v>1072.82</c:v>
                </c:pt>
                <c:pt idx="41684">
                  <c:v>1059.76</c:v>
                </c:pt>
                <c:pt idx="41685">
                  <c:v>1019.7</c:v>
                </c:pt>
                <c:pt idx="41686">
                  <c:v>962.02</c:v>
                </c:pt>
                <c:pt idx="41687">
                  <c:v>904.43</c:v>
                </c:pt>
                <c:pt idx="41688">
                  <c:v>862.15</c:v>
                </c:pt>
                <c:pt idx="41689">
                  <c:v>860.91</c:v>
                </c:pt>
                <c:pt idx="41690">
                  <c:v>821.84</c:v>
                </c:pt>
                <c:pt idx="41691">
                  <c:v>810.21</c:v>
                </c:pt>
                <c:pt idx="41692">
                  <c:v>824.67</c:v>
                </c:pt>
                <c:pt idx="41693">
                  <c:v>860.02</c:v>
                </c:pt>
                <c:pt idx="41694">
                  <c:v>892.8</c:v>
                </c:pt>
                <c:pt idx="41695">
                  <c:v>1109.67</c:v>
                </c:pt>
                <c:pt idx="41696">
                  <c:v>1248.1500000000001</c:v>
                </c:pt>
                <c:pt idx="41697">
                  <c:v>1341.64</c:v>
                </c:pt>
                <c:pt idx="41698">
                  <c:v>1367.97</c:v>
                </c:pt>
                <c:pt idx="41699">
                  <c:v>1371.21</c:v>
                </c:pt>
                <c:pt idx="41700">
                  <c:v>1378.89</c:v>
                </c:pt>
                <c:pt idx="41701">
                  <c:v>1395.29</c:v>
                </c:pt>
                <c:pt idx="41702">
                  <c:v>1395.03</c:v>
                </c:pt>
                <c:pt idx="41703">
                  <c:v>1333.49</c:v>
                </c:pt>
                <c:pt idx="41704">
                  <c:v>1227.32</c:v>
                </c:pt>
                <c:pt idx="41705">
                  <c:v>1170.56</c:v>
                </c:pt>
                <c:pt idx="41706">
                  <c:v>1220.97</c:v>
                </c:pt>
                <c:pt idx="41707">
                  <c:v>1183.28</c:v>
                </c:pt>
                <c:pt idx="41708">
                  <c:v>1162.1199999999999</c:v>
                </c:pt>
                <c:pt idx="41709">
                  <c:v>1117.44</c:v>
                </c:pt>
                <c:pt idx="41710">
                  <c:v>1031.82</c:v>
                </c:pt>
                <c:pt idx="41711">
                  <c:v>947.4</c:v>
                </c:pt>
                <c:pt idx="41712">
                  <c:v>915.75</c:v>
                </c:pt>
                <c:pt idx="41713">
                  <c:v>887.58</c:v>
                </c:pt>
                <c:pt idx="41714">
                  <c:v>854.54</c:v>
                </c:pt>
                <c:pt idx="41715">
                  <c:v>846.94</c:v>
                </c:pt>
                <c:pt idx="41716">
                  <c:v>864.22</c:v>
                </c:pt>
                <c:pt idx="41717">
                  <c:v>903.71</c:v>
                </c:pt>
                <c:pt idx="41718">
                  <c:v>922.85</c:v>
                </c:pt>
                <c:pt idx="41719">
                  <c:v>1119</c:v>
                </c:pt>
                <c:pt idx="41720">
                  <c:v>1231.32</c:v>
                </c:pt>
                <c:pt idx="41721">
                  <c:v>1278.0999999999999</c:v>
                </c:pt>
                <c:pt idx="41722">
                  <c:v>1306.1300000000001</c:v>
                </c:pt>
                <c:pt idx="41723">
                  <c:v>1275.2</c:v>
                </c:pt>
                <c:pt idx="41724">
                  <c:v>1260.48</c:v>
                </c:pt>
                <c:pt idx="41725">
                  <c:v>1290.1300000000001</c:v>
                </c:pt>
                <c:pt idx="41726">
                  <c:v>1274.17</c:v>
                </c:pt>
                <c:pt idx="41727">
                  <c:v>1243.94</c:v>
                </c:pt>
                <c:pt idx="41728">
                  <c:v>1186.1099999999999</c:v>
                </c:pt>
                <c:pt idx="41729">
                  <c:v>1136.78</c:v>
                </c:pt>
                <c:pt idx="41730">
                  <c:v>1186.3</c:v>
                </c:pt>
                <c:pt idx="41731">
                  <c:v>1155.6500000000001</c:v>
                </c:pt>
                <c:pt idx="41732">
                  <c:v>1106.03</c:v>
                </c:pt>
                <c:pt idx="41733">
                  <c:v>996.85</c:v>
                </c:pt>
                <c:pt idx="41734">
                  <c:v>993.61</c:v>
                </c:pt>
                <c:pt idx="41735">
                  <c:v>936.39</c:v>
                </c:pt>
                <c:pt idx="41736">
                  <c:v>878.22</c:v>
                </c:pt>
                <c:pt idx="41737">
                  <c:v>838.52</c:v>
                </c:pt>
                <c:pt idx="41738">
                  <c:v>822.08</c:v>
                </c:pt>
                <c:pt idx="41739">
                  <c:v>833.72</c:v>
                </c:pt>
                <c:pt idx="41740">
                  <c:v>832.55</c:v>
                </c:pt>
                <c:pt idx="41741">
                  <c:v>882.32</c:v>
                </c:pt>
                <c:pt idx="41742">
                  <c:v>901.45</c:v>
                </c:pt>
                <c:pt idx="41743">
                  <c:v>1099.44</c:v>
                </c:pt>
                <c:pt idx="41744">
                  <c:v>1247.47</c:v>
                </c:pt>
                <c:pt idx="41745">
                  <c:v>1305.8499999999999</c:v>
                </c:pt>
                <c:pt idx="41746">
                  <c:v>1376.86</c:v>
                </c:pt>
                <c:pt idx="41747">
                  <c:v>1319.11</c:v>
                </c:pt>
                <c:pt idx="41748">
                  <c:v>1335.29</c:v>
                </c:pt>
                <c:pt idx="41749">
                  <c:v>1328.63</c:v>
                </c:pt>
                <c:pt idx="41750">
                  <c:v>1301.92</c:v>
                </c:pt>
                <c:pt idx="41751">
                  <c:v>1258.04</c:v>
                </c:pt>
                <c:pt idx="41752">
                  <c:v>1211.8399999999999</c:v>
                </c:pt>
                <c:pt idx="41753">
                  <c:v>1161.77</c:v>
                </c:pt>
                <c:pt idx="41754">
                  <c:v>1218.7</c:v>
                </c:pt>
                <c:pt idx="41755">
                  <c:v>1217.1600000000001</c:v>
                </c:pt>
                <c:pt idx="41756">
                  <c:v>1121.19</c:v>
                </c:pt>
                <c:pt idx="41757">
                  <c:v>1084.19</c:v>
                </c:pt>
                <c:pt idx="41758">
                  <c:v>1020.44</c:v>
                </c:pt>
                <c:pt idx="41759">
                  <c:v>949.08</c:v>
                </c:pt>
                <c:pt idx="41760">
                  <c:v>900.42</c:v>
                </c:pt>
                <c:pt idx="41761">
                  <c:v>871.11</c:v>
                </c:pt>
                <c:pt idx="41762">
                  <c:v>845.19</c:v>
                </c:pt>
                <c:pt idx="41763">
                  <c:v>834.9</c:v>
                </c:pt>
                <c:pt idx="41764">
                  <c:v>851.96</c:v>
                </c:pt>
                <c:pt idx="41765">
                  <c:v>897.39</c:v>
                </c:pt>
                <c:pt idx="41766">
                  <c:v>930.97</c:v>
                </c:pt>
                <c:pt idx="41767">
                  <c:v>1101.96</c:v>
                </c:pt>
                <c:pt idx="41768">
                  <c:v>1227.73</c:v>
                </c:pt>
                <c:pt idx="41769">
                  <c:v>1282.67</c:v>
                </c:pt>
                <c:pt idx="41770">
                  <c:v>1314.88</c:v>
                </c:pt>
                <c:pt idx="41771">
                  <c:v>1321.38</c:v>
                </c:pt>
                <c:pt idx="41772">
                  <c:v>1321.98</c:v>
                </c:pt>
                <c:pt idx="41773">
                  <c:v>1342.84</c:v>
                </c:pt>
                <c:pt idx="41774">
                  <c:v>1321.36</c:v>
                </c:pt>
                <c:pt idx="41775">
                  <c:v>1298.51</c:v>
                </c:pt>
                <c:pt idx="41776">
                  <c:v>1203.6400000000001</c:v>
                </c:pt>
                <c:pt idx="41777">
                  <c:v>1191.53</c:v>
                </c:pt>
                <c:pt idx="41778">
                  <c:v>1254.0999999999999</c:v>
                </c:pt>
                <c:pt idx="41779">
                  <c:v>1221.78</c:v>
                </c:pt>
                <c:pt idx="41780">
                  <c:v>1196.8599999999999</c:v>
                </c:pt>
                <c:pt idx="41781">
                  <c:v>1120.06</c:v>
                </c:pt>
                <c:pt idx="41782">
                  <c:v>1100.24</c:v>
                </c:pt>
                <c:pt idx="41783">
                  <c:v>1024.78</c:v>
                </c:pt>
                <c:pt idx="41784">
                  <c:v>1020.03</c:v>
                </c:pt>
                <c:pt idx="41785">
                  <c:v>984.7</c:v>
                </c:pt>
                <c:pt idx="41786">
                  <c:v>962.97</c:v>
                </c:pt>
                <c:pt idx="41787">
                  <c:v>876.24</c:v>
                </c:pt>
                <c:pt idx="41788">
                  <c:v>859.99</c:v>
                </c:pt>
                <c:pt idx="41789">
                  <c:v>906.63</c:v>
                </c:pt>
                <c:pt idx="41790">
                  <c:v>920.51</c:v>
                </c:pt>
                <c:pt idx="41791">
                  <c:v>993.91</c:v>
                </c:pt>
                <c:pt idx="41792">
                  <c:v>1168.94</c:v>
                </c:pt>
                <c:pt idx="41793">
                  <c:v>1287.72</c:v>
                </c:pt>
                <c:pt idx="41794">
                  <c:v>1313.59</c:v>
                </c:pt>
                <c:pt idx="41795">
                  <c:v>1289.6400000000001</c:v>
                </c:pt>
                <c:pt idx="41796">
                  <c:v>1283.53</c:v>
                </c:pt>
                <c:pt idx="41797">
                  <c:v>1296.55</c:v>
                </c:pt>
                <c:pt idx="41798">
                  <c:v>1291.4100000000001</c:v>
                </c:pt>
                <c:pt idx="41799">
                  <c:v>1241.23</c:v>
                </c:pt>
                <c:pt idx="41800">
                  <c:v>1160.69</c:v>
                </c:pt>
                <c:pt idx="41801">
                  <c:v>1124.83</c:v>
                </c:pt>
                <c:pt idx="41802">
                  <c:v>1173.93</c:v>
                </c:pt>
                <c:pt idx="41803">
                  <c:v>1138.53</c:v>
                </c:pt>
                <c:pt idx="41804">
                  <c:v>1092.1199999999999</c:v>
                </c:pt>
                <c:pt idx="41805">
                  <c:v>1021.69</c:v>
                </c:pt>
                <c:pt idx="41806">
                  <c:v>1000.34</c:v>
                </c:pt>
                <c:pt idx="41807">
                  <c:v>950.5</c:v>
                </c:pt>
                <c:pt idx="41808">
                  <c:v>906</c:v>
                </c:pt>
                <c:pt idx="41809">
                  <c:v>885.78</c:v>
                </c:pt>
                <c:pt idx="41810">
                  <c:v>865.66</c:v>
                </c:pt>
                <c:pt idx="41811">
                  <c:v>858.8</c:v>
                </c:pt>
                <c:pt idx="41812">
                  <c:v>846.98</c:v>
                </c:pt>
                <c:pt idx="41813">
                  <c:v>853.69</c:v>
                </c:pt>
                <c:pt idx="41814">
                  <c:v>861.37</c:v>
                </c:pt>
                <c:pt idx="41815">
                  <c:v>1001.88</c:v>
                </c:pt>
                <c:pt idx="41816">
                  <c:v>1117.97</c:v>
                </c:pt>
                <c:pt idx="41817">
                  <c:v>1205.8399999999999</c:v>
                </c:pt>
                <c:pt idx="41818">
                  <c:v>1243.24</c:v>
                </c:pt>
                <c:pt idx="41819">
                  <c:v>1239.8800000000001</c:v>
                </c:pt>
                <c:pt idx="41820">
                  <c:v>1212.19</c:v>
                </c:pt>
                <c:pt idx="41821">
                  <c:v>1190.6400000000001</c:v>
                </c:pt>
                <c:pt idx="41822">
                  <c:v>1163.0899999999999</c:v>
                </c:pt>
                <c:pt idx="41823">
                  <c:v>1142.98</c:v>
                </c:pt>
                <c:pt idx="41824">
                  <c:v>1127.8</c:v>
                </c:pt>
                <c:pt idx="41825">
                  <c:v>1107.47</c:v>
                </c:pt>
                <c:pt idx="41826">
                  <c:v>1180.8599999999999</c:v>
                </c:pt>
                <c:pt idx="41827">
                  <c:v>1160.77</c:v>
                </c:pt>
                <c:pt idx="41828">
                  <c:v>1126.6099999999999</c:v>
                </c:pt>
                <c:pt idx="41829">
                  <c:v>1070.48</c:v>
                </c:pt>
                <c:pt idx="41830">
                  <c:v>1022.06</c:v>
                </c:pt>
                <c:pt idx="41831">
                  <c:v>969.74</c:v>
                </c:pt>
                <c:pt idx="41832">
                  <c:v>924.42</c:v>
                </c:pt>
                <c:pt idx="41833">
                  <c:v>896.01</c:v>
                </c:pt>
                <c:pt idx="41834">
                  <c:v>871.55</c:v>
                </c:pt>
                <c:pt idx="41835">
                  <c:v>853.21</c:v>
                </c:pt>
                <c:pt idx="41836">
                  <c:v>845.33</c:v>
                </c:pt>
                <c:pt idx="41837">
                  <c:v>844.29</c:v>
                </c:pt>
                <c:pt idx="41838">
                  <c:v>811.91</c:v>
                </c:pt>
                <c:pt idx="41839">
                  <c:v>862.9</c:v>
                </c:pt>
                <c:pt idx="41840">
                  <c:v>921.99</c:v>
                </c:pt>
                <c:pt idx="41841">
                  <c:v>986.88</c:v>
                </c:pt>
                <c:pt idx="41842">
                  <c:v>1042.9000000000001</c:v>
                </c:pt>
                <c:pt idx="41843">
                  <c:v>1052.5899999999999</c:v>
                </c:pt>
                <c:pt idx="41844">
                  <c:v>1055.6300000000001</c:v>
                </c:pt>
                <c:pt idx="41845">
                  <c:v>1043.6600000000001</c:v>
                </c:pt>
                <c:pt idx="41846">
                  <c:v>1012.67</c:v>
                </c:pt>
                <c:pt idx="41847">
                  <c:v>994.97</c:v>
                </c:pt>
                <c:pt idx="41848">
                  <c:v>997.24</c:v>
                </c:pt>
                <c:pt idx="41849">
                  <c:v>1024.8399999999999</c:v>
                </c:pt>
                <c:pt idx="41850">
                  <c:v>1099.67</c:v>
                </c:pt>
                <c:pt idx="41851">
                  <c:v>1072.1500000000001</c:v>
                </c:pt>
                <c:pt idx="41852">
                  <c:v>1062.72</c:v>
                </c:pt>
                <c:pt idx="41853">
                  <c:v>1034.32</c:v>
                </c:pt>
                <c:pt idx="41854">
                  <c:v>976.94</c:v>
                </c:pt>
                <c:pt idx="41855">
                  <c:v>924.18</c:v>
                </c:pt>
                <c:pt idx="41856">
                  <c:v>878.39</c:v>
                </c:pt>
                <c:pt idx="41857">
                  <c:v>850.67</c:v>
                </c:pt>
                <c:pt idx="41858">
                  <c:v>830.66</c:v>
                </c:pt>
                <c:pt idx="41859">
                  <c:v>822.02</c:v>
                </c:pt>
                <c:pt idx="41860">
                  <c:v>821.68</c:v>
                </c:pt>
                <c:pt idx="41861">
                  <c:v>870.15</c:v>
                </c:pt>
                <c:pt idx="41862">
                  <c:v>905.73</c:v>
                </c:pt>
                <c:pt idx="41863">
                  <c:v>1140.68</c:v>
                </c:pt>
                <c:pt idx="41864">
                  <c:v>1293.17</c:v>
                </c:pt>
                <c:pt idx="41865">
                  <c:v>1379.43</c:v>
                </c:pt>
                <c:pt idx="41866">
                  <c:v>1423.12</c:v>
                </c:pt>
                <c:pt idx="41867">
                  <c:v>1419.77</c:v>
                </c:pt>
                <c:pt idx="41868">
                  <c:v>1398.74</c:v>
                </c:pt>
                <c:pt idx="41869">
                  <c:v>1373.01</c:v>
                </c:pt>
                <c:pt idx="41870">
                  <c:v>1354.17</c:v>
                </c:pt>
                <c:pt idx="41871">
                  <c:v>1309.1500000000001</c:v>
                </c:pt>
                <c:pt idx="41872">
                  <c:v>1186.23</c:v>
                </c:pt>
                <c:pt idx="41873">
                  <c:v>1180.4100000000001</c:v>
                </c:pt>
                <c:pt idx="41874">
                  <c:v>1189.8900000000001</c:v>
                </c:pt>
                <c:pt idx="41875">
                  <c:v>1144.6500000000001</c:v>
                </c:pt>
                <c:pt idx="41876">
                  <c:v>1094.8</c:v>
                </c:pt>
                <c:pt idx="41877">
                  <c:v>1053.6300000000001</c:v>
                </c:pt>
                <c:pt idx="41878">
                  <c:v>972.39</c:v>
                </c:pt>
                <c:pt idx="41879">
                  <c:v>908.09</c:v>
                </c:pt>
                <c:pt idx="41880">
                  <c:v>875.63</c:v>
                </c:pt>
                <c:pt idx="41881">
                  <c:v>837.97</c:v>
                </c:pt>
                <c:pt idx="41882">
                  <c:v>816.97</c:v>
                </c:pt>
                <c:pt idx="41883">
                  <c:v>814.02</c:v>
                </c:pt>
                <c:pt idx="41884">
                  <c:v>828.26</c:v>
                </c:pt>
                <c:pt idx="41885">
                  <c:v>873.39</c:v>
                </c:pt>
                <c:pt idx="41886">
                  <c:v>900.32</c:v>
                </c:pt>
                <c:pt idx="41887">
                  <c:v>1084.17</c:v>
                </c:pt>
                <c:pt idx="41888">
                  <c:v>1237.07</c:v>
                </c:pt>
                <c:pt idx="41889">
                  <c:v>1314.71</c:v>
                </c:pt>
                <c:pt idx="41890">
                  <c:v>1361.13</c:v>
                </c:pt>
                <c:pt idx="41891">
                  <c:v>1358.5</c:v>
                </c:pt>
                <c:pt idx="41892">
                  <c:v>1362.89</c:v>
                </c:pt>
                <c:pt idx="41893">
                  <c:v>1391.92</c:v>
                </c:pt>
                <c:pt idx="41894">
                  <c:v>1375.92</c:v>
                </c:pt>
                <c:pt idx="41895">
                  <c:v>1350.51</c:v>
                </c:pt>
                <c:pt idx="41896">
                  <c:v>1252.8800000000001</c:v>
                </c:pt>
                <c:pt idx="41897">
                  <c:v>1183.46</c:v>
                </c:pt>
                <c:pt idx="41898">
                  <c:v>1252.02</c:v>
                </c:pt>
                <c:pt idx="41899">
                  <c:v>1217.3599999999999</c:v>
                </c:pt>
                <c:pt idx="41900">
                  <c:v>1173.57</c:v>
                </c:pt>
                <c:pt idx="41901">
                  <c:v>1114.7</c:v>
                </c:pt>
                <c:pt idx="41902">
                  <c:v>1030.28</c:v>
                </c:pt>
                <c:pt idx="41903">
                  <c:v>969.96</c:v>
                </c:pt>
                <c:pt idx="41904">
                  <c:v>923.8</c:v>
                </c:pt>
                <c:pt idx="41905">
                  <c:v>885.54</c:v>
                </c:pt>
                <c:pt idx="41906">
                  <c:v>862.08</c:v>
                </c:pt>
                <c:pt idx="41907">
                  <c:v>848.33</c:v>
                </c:pt>
                <c:pt idx="41908">
                  <c:v>883.41</c:v>
                </c:pt>
                <c:pt idx="41909">
                  <c:v>903.97</c:v>
                </c:pt>
                <c:pt idx="41910">
                  <c:v>944.85</c:v>
                </c:pt>
                <c:pt idx="41911">
                  <c:v>1156.19</c:v>
                </c:pt>
                <c:pt idx="41912">
                  <c:v>1285.04</c:v>
                </c:pt>
                <c:pt idx="41913">
                  <c:v>1370.9</c:v>
                </c:pt>
                <c:pt idx="41914">
                  <c:v>1397.67</c:v>
                </c:pt>
                <c:pt idx="41915">
                  <c:v>1406.96</c:v>
                </c:pt>
                <c:pt idx="41916">
                  <c:v>1405.81</c:v>
                </c:pt>
                <c:pt idx="41917">
                  <c:v>1397.65</c:v>
                </c:pt>
                <c:pt idx="41918">
                  <c:v>1352.89</c:v>
                </c:pt>
                <c:pt idx="41919">
                  <c:v>1286.52</c:v>
                </c:pt>
                <c:pt idx="41920">
                  <c:v>1213.57</c:v>
                </c:pt>
                <c:pt idx="41921">
                  <c:v>1190.8399999999999</c:v>
                </c:pt>
                <c:pt idx="41922">
                  <c:v>1248.46</c:v>
                </c:pt>
                <c:pt idx="41923">
                  <c:v>1250.4100000000001</c:v>
                </c:pt>
                <c:pt idx="41924">
                  <c:v>1202.5899999999999</c:v>
                </c:pt>
                <c:pt idx="41925">
                  <c:v>1153.27</c:v>
                </c:pt>
                <c:pt idx="41926">
                  <c:v>1084.46</c:v>
                </c:pt>
                <c:pt idx="41927">
                  <c:v>1008.83</c:v>
                </c:pt>
                <c:pt idx="41928">
                  <c:v>968.97</c:v>
                </c:pt>
                <c:pt idx="41929">
                  <c:v>929.18</c:v>
                </c:pt>
                <c:pt idx="41930">
                  <c:v>906.33</c:v>
                </c:pt>
                <c:pt idx="41931">
                  <c:v>885.76</c:v>
                </c:pt>
                <c:pt idx="41932">
                  <c:v>896.96</c:v>
                </c:pt>
                <c:pt idx="41933">
                  <c:v>927.01</c:v>
                </c:pt>
                <c:pt idx="41934">
                  <c:v>954.13</c:v>
                </c:pt>
                <c:pt idx="41935">
                  <c:v>1141.4000000000001</c:v>
                </c:pt>
                <c:pt idx="41936">
                  <c:v>1234.51</c:v>
                </c:pt>
                <c:pt idx="41937">
                  <c:v>1299.6600000000001</c:v>
                </c:pt>
                <c:pt idx="41938">
                  <c:v>1331.42</c:v>
                </c:pt>
                <c:pt idx="41939">
                  <c:v>1343.51</c:v>
                </c:pt>
                <c:pt idx="41940">
                  <c:v>1362.64</c:v>
                </c:pt>
                <c:pt idx="41941">
                  <c:v>1406.35</c:v>
                </c:pt>
                <c:pt idx="41942">
                  <c:v>1376.6</c:v>
                </c:pt>
                <c:pt idx="41943">
                  <c:v>1314.12</c:v>
                </c:pt>
                <c:pt idx="41944">
                  <c:v>1253.6400000000001</c:v>
                </c:pt>
                <c:pt idx="41945">
                  <c:v>1194.8699999999999</c:v>
                </c:pt>
                <c:pt idx="41946">
                  <c:v>1250.33</c:v>
                </c:pt>
                <c:pt idx="41947">
                  <c:v>1250.8</c:v>
                </c:pt>
                <c:pt idx="41948">
                  <c:v>1207.06</c:v>
                </c:pt>
                <c:pt idx="41949">
                  <c:v>1150.49</c:v>
                </c:pt>
                <c:pt idx="41950">
                  <c:v>1086.81</c:v>
                </c:pt>
                <c:pt idx="41951">
                  <c:v>1024.4100000000001</c:v>
                </c:pt>
                <c:pt idx="41952">
                  <c:v>969.43</c:v>
                </c:pt>
                <c:pt idx="41953">
                  <c:v>934.27</c:v>
                </c:pt>
                <c:pt idx="41954">
                  <c:v>917.18</c:v>
                </c:pt>
                <c:pt idx="41955">
                  <c:v>912</c:v>
                </c:pt>
                <c:pt idx="41956">
                  <c:v>895.69</c:v>
                </c:pt>
                <c:pt idx="41957">
                  <c:v>903.07</c:v>
                </c:pt>
                <c:pt idx="41958">
                  <c:v>959.87</c:v>
                </c:pt>
                <c:pt idx="41959">
                  <c:v>1162.4100000000001</c:v>
                </c:pt>
                <c:pt idx="41960">
                  <c:v>1261.8</c:v>
                </c:pt>
                <c:pt idx="41961">
                  <c:v>1307.29</c:v>
                </c:pt>
                <c:pt idx="41962">
                  <c:v>1372.29</c:v>
                </c:pt>
                <c:pt idx="41963">
                  <c:v>1276.3</c:v>
                </c:pt>
                <c:pt idx="41964">
                  <c:v>1238.3399999999999</c:v>
                </c:pt>
                <c:pt idx="41965">
                  <c:v>1244.5899999999999</c:v>
                </c:pt>
                <c:pt idx="41966">
                  <c:v>1245.3900000000001</c:v>
                </c:pt>
                <c:pt idx="41967">
                  <c:v>1214.71</c:v>
                </c:pt>
                <c:pt idx="41968">
                  <c:v>1145.49</c:v>
                </c:pt>
                <c:pt idx="41969">
                  <c:v>1130.79</c:v>
                </c:pt>
                <c:pt idx="41970">
                  <c:v>1170.5999999999999</c:v>
                </c:pt>
                <c:pt idx="41971">
                  <c:v>1147.24</c:v>
                </c:pt>
                <c:pt idx="41972">
                  <c:v>1099.54</c:v>
                </c:pt>
                <c:pt idx="41973">
                  <c:v>1038.21</c:v>
                </c:pt>
                <c:pt idx="41974">
                  <c:v>985.41</c:v>
                </c:pt>
                <c:pt idx="41975">
                  <c:v>905.87</c:v>
                </c:pt>
                <c:pt idx="41976">
                  <c:v>871.31</c:v>
                </c:pt>
                <c:pt idx="41977">
                  <c:v>845.47</c:v>
                </c:pt>
                <c:pt idx="41978">
                  <c:v>821.05</c:v>
                </c:pt>
                <c:pt idx="41979">
                  <c:v>814.44</c:v>
                </c:pt>
                <c:pt idx="41980">
                  <c:v>810.68</c:v>
                </c:pt>
                <c:pt idx="41981">
                  <c:v>802.86</c:v>
                </c:pt>
                <c:pt idx="41982">
                  <c:v>830.36</c:v>
                </c:pt>
                <c:pt idx="41983">
                  <c:v>939.18</c:v>
                </c:pt>
                <c:pt idx="41984">
                  <c:v>1079</c:v>
                </c:pt>
                <c:pt idx="41985">
                  <c:v>1157.05</c:v>
                </c:pt>
                <c:pt idx="41986">
                  <c:v>1222.8</c:v>
                </c:pt>
                <c:pt idx="41987">
                  <c:v>1187.99</c:v>
                </c:pt>
                <c:pt idx="41988">
                  <c:v>1167.8900000000001</c:v>
                </c:pt>
                <c:pt idx="41989">
                  <c:v>1128.55</c:v>
                </c:pt>
                <c:pt idx="41990">
                  <c:v>1103.0899999999999</c:v>
                </c:pt>
                <c:pt idx="41991">
                  <c:v>1071.53</c:v>
                </c:pt>
                <c:pt idx="41992">
                  <c:v>1045.01</c:v>
                </c:pt>
                <c:pt idx="41993">
                  <c:v>1070.74</c:v>
                </c:pt>
                <c:pt idx="41994">
                  <c:v>1117.77</c:v>
                </c:pt>
                <c:pt idx="41995">
                  <c:v>1107.8</c:v>
                </c:pt>
                <c:pt idx="41996">
                  <c:v>1050.8499999999999</c:v>
                </c:pt>
                <c:pt idx="41997">
                  <c:v>1001</c:v>
                </c:pt>
                <c:pt idx="41998">
                  <c:v>957.75</c:v>
                </c:pt>
                <c:pt idx="41999">
                  <c:v>908.58</c:v>
                </c:pt>
                <c:pt idx="42000">
                  <c:v>869.73</c:v>
                </c:pt>
                <c:pt idx="42001">
                  <c:v>844.16</c:v>
                </c:pt>
                <c:pt idx="42002">
                  <c:v>812.57</c:v>
                </c:pt>
                <c:pt idx="42003">
                  <c:v>800.24</c:v>
                </c:pt>
                <c:pt idx="42004">
                  <c:v>797.08</c:v>
                </c:pt>
                <c:pt idx="42005">
                  <c:v>791.88</c:v>
                </c:pt>
                <c:pt idx="42006">
                  <c:v>775.72</c:v>
                </c:pt>
                <c:pt idx="42007">
                  <c:v>825.27</c:v>
                </c:pt>
                <c:pt idx="42008">
                  <c:v>877.07</c:v>
                </c:pt>
                <c:pt idx="42009">
                  <c:v>922.33</c:v>
                </c:pt>
                <c:pt idx="42010">
                  <c:v>1001.02</c:v>
                </c:pt>
                <c:pt idx="42011">
                  <c:v>1013.18</c:v>
                </c:pt>
                <c:pt idx="42012">
                  <c:v>1012.46</c:v>
                </c:pt>
                <c:pt idx="42013">
                  <c:v>1011.8</c:v>
                </c:pt>
                <c:pt idx="42014">
                  <c:v>992.56</c:v>
                </c:pt>
                <c:pt idx="42015">
                  <c:v>961.28</c:v>
                </c:pt>
                <c:pt idx="42016">
                  <c:v>957.55</c:v>
                </c:pt>
                <c:pt idx="42017">
                  <c:v>1006.48</c:v>
                </c:pt>
                <c:pt idx="42018">
                  <c:v>1013.11</c:v>
                </c:pt>
                <c:pt idx="42019">
                  <c:v>1045.3</c:v>
                </c:pt>
                <c:pt idx="42020">
                  <c:v>1030.0999999999999</c:v>
                </c:pt>
                <c:pt idx="42021">
                  <c:v>1003.36</c:v>
                </c:pt>
                <c:pt idx="42022">
                  <c:v>942.47</c:v>
                </c:pt>
                <c:pt idx="42023">
                  <c:v>890.71</c:v>
                </c:pt>
                <c:pt idx="42024">
                  <c:v>835.18</c:v>
                </c:pt>
                <c:pt idx="42025">
                  <c:v>835.49</c:v>
                </c:pt>
                <c:pt idx="42026">
                  <c:v>802.11</c:v>
                </c:pt>
                <c:pt idx="42027">
                  <c:v>793.63</c:v>
                </c:pt>
                <c:pt idx="42028">
                  <c:v>812.35</c:v>
                </c:pt>
                <c:pt idx="42029">
                  <c:v>846.46</c:v>
                </c:pt>
                <c:pt idx="42030">
                  <c:v>898.21</c:v>
                </c:pt>
                <c:pt idx="42031">
                  <c:v>1051.22</c:v>
                </c:pt>
                <c:pt idx="42032">
                  <c:v>1195.3699999999999</c:v>
                </c:pt>
                <c:pt idx="42033">
                  <c:v>1269.8</c:v>
                </c:pt>
                <c:pt idx="42034">
                  <c:v>1305.54</c:v>
                </c:pt>
                <c:pt idx="42035">
                  <c:v>1300.96</c:v>
                </c:pt>
                <c:pt idx="42036">
                  <c:v>1304.96</c:v>
                </c:pt>
                <c:pt idx="42037">
                  <c:v>1319.68</c:v>
                </c:pt>
                <c:pt idx="42038">
                  <c:v>1291.8699999999999</c:v>
                </c:pt>
                <c:pt idx="42039">
                  <c:v>1249.0899999999999</c:v>
                </c:pt>
                <c:pt idx="42040">
                  <c:v>1168.21</c:v>
                </c:pt>
                <c:pt idx="42041">
                  <c:v>1141.1600000000001</c:v>
                </c:pt>
                <c:pt idx="42042">
                  <c:v>1171.32</c:v>
                </c:pt>
                <c:pt idx="42043">
                  <c:v>1127.22</c:v>
                </c:pt>
                <c:pt idx="42044">
                  <c:v>1099.74</c:v>
                </c:pt>
                <c:pt idx="42045">
                  <c:v>1038.6500000000001</c:v>
                </c:pt>
                <c:pt idx="42046">
                  <c:v>968.21</c:v>
                </c:pt>
                <c:pt idx="42047">
                  <c:v>901.89</c:v>
                </c:pt>
                <c:pt idx="42048">
                  <c:v>866.52</c:v>
                </c:pt>
                <c:pt idx="42049">
                  <c:v>843.69</c:v>
                </c:pt>
                <c:pt idx="42050">
                  <c:v>818.79</c:v>
                </c:pt>
                <c:pt idx="42051">
                  <c:v>810.36</c:v>
                </c:pt>
                <c:pt idx="42052">
                  <c:v>824.83</c:v>
                </c:pt>
                <c:pt idx="42053">
                  <c:v>849.77</c:v>
                </c:pt>
                <c:pt idx="42054">
                  <c:v>894.07</c:v>
                </c:pt>
                <c:pt idx="42055">
                  <c:v>1074.08</c:v>
                </c:pt>
                <c:pt idx="42056">
                  <c:v>1212.74</c:v>
                </c:pt>
                <c:pt idx="42057">
                  <c:v>1277.1099999999999</c:v>
                </c:pt>
                <c:pt idx="42058">
                  <c:v>1341.76</c:v>
                </c:pt>
                <c:pt idx="42059">
                  <c:v>1351.29</c:v>
                </c:pt>
                <c:pt idx="42060">
                  <c:v>1358.17</c:v>
                </c:pt>
                <c:pt idx="42061">
                  <c:v>1374.11</c:v>
                </c:pt>
                <c:pt idx="42062">
                  <c:v>1372.46</c:v>
                </c:pt>
                <c:pt idx="42063">
                  <c:v>1338.77</c:v>
                </c:pt>
                <c:pt idx="42064">
                  <c:v>1263.44</c:v>
                </c:pt>
                <c:pt idx="42065">
                  <c:v>1215.79</c:v>
                </c:pt>
                <c:pt idx="42066">
                  <c:v>1257.3399999999999</c:v>
                </c:pt>
                <c:pt idx="42067">
                  <c:v>1226.83</c:v>
                </c:pt>
                <c:pt idx="42068">
                  <c:v>1181.3499999999999</c:v>
                </c:pt>
                <c:pt idx="42069">
                  <c:v>1127.17</c:v>
                </c:pt>
                <c:pt idx="42070">
                  <c:v>1054.77</c:v>
                </c:pt>
                <c:pt idx="42071">
                  <c:v>990.07</c:v>
                </c:pt>
                <c:pt idx="42072">
                  <c:v>941.91</c:v>
                </c:pt>
                <c:pt idx="42073">
                  <c:v>895.03</c:v>
                </c:pt>
                <c:pt idx="42074">
                  <c:v>870.29</c:v>
                </c:pt>
                <c:pt idx="42075">
                  <c:v>855.26</c:v>
                </c:pt>
                <c:pt idx="42076">
                  <c:v>868.79</c:v>
                </c:pt>
                <c:pt idx="42077">
                  <c:v>885.59</c:v>
                </c:pt>
                <c:pt idx="42078">
                  <c:v>925.81</c:v>
                </c:pt>
                <c:pt idx="42079">
                  <c:v>1132.92</c:v>
                </c:pt>
                <c:pt idx="42080">
                  <c:v>1290.22</c:v>
                </c:pt>
                <c:pt idx="42081">
                  <c:v>1378.02</c:v>
                </c:pt>
                <c:pt idx="42082">
                  <c:v>1407.58</c:v>
                </c:pt>
                <c:pt idx="42083">
                  <c:v>1405.95</c:v>
                </c:pt>
                <c:pt idx="42084">
                  <c:v>1422.89</c:v>
                </c:pt>
                <c:pt idx="42085">
                  <c:v>1451.76</c:v>
                </c:pt>
                <c:pt idx="42086">
                  <c:v>1457.76</c:v>
                </c:pt>
                <c:pt idx="42087">
                  <c:v>1377.4</c:v>
                </c:pt>
                <c:pt idx="42088">
                  <c:v>1309.4100000000001</c:v>
                </c:pt>
                <c:pt idx="42089">
                  <c:v>1245.6400000000001</c:v>
                </c:pt>
                <c:pt idx="42090">
                  <c:v>1293.05</c:v>
                </c:pt>
                <c:pt idx="42091">
                  <c:v>1251.9000000000001</c:v>
                </c:pt>
                <c:pt idx="42092">
                  <c:v>1222</c:v>
                </c:pt>
                <c:pt idx="42093">
                  <c:v>1168.54</c:v>
                </c:pt>
                <c:pt idx="42094">
                  <c:v>1093.5999999999999</c:v>
                </c:pt>
                <c:pt idx="42095">
                  <c:v>1035.19</c:v>
                </c:pt>
                <c:pt idx="42096">
                  <c:v>1010.5</c:v>
                </c:pt>
                <c:pt idx="42097">
                  <c:v>1006.95</c:v>
                </c:pt>
                <c:pt idx="42098">
                  <c:v>969.69</c:v>
                </c:pt>
                <c:pt idx="42099">
                  <c:v>959.36</c:v>
                </c:pt>
                <c:pt idx="42100">
                  <c:v>956.93</c:v>
                </c:pt>
                <c:pt idx="42101">
                  <c:v>976.25</c:v>
                </c:pt>
                <c:pt idx="42102">
                  <c:v>980.44</c:v>
                </c:pt>
                <c:pt idx="42103">
                  <c:v>1144.76</c:v>
                </c:pt>
                <c:pt idx="42104">
                  <c:v>1322.29</c:v>
                </c:pt>
                <c:pt idx="42105">
                  <c:v>1441.25</c:v>
                </c:pt>
                <c:pt idx="42106">
                  <c:v>1446.62</c:v>
                </c:pt>
                <c:pt idx="42107">
                  <c:v>1439.27</c:v>
                </c:pt>
                <c:pt idx="42108">
                  <c:v>1447.27</c:v>
                </c:pt>
                <c:pt idx="42109">
                  <c:v>1478.01</c:v>
                </c:pt>
                <c:pt idx="42110">
                  <c:v>1453.5</c:v>
                </c:pt>
                <c:pt idx="42111">
                  <c:v>1410.37</c:v>
                </c:pt>
                <c:pt idx="42112">
                  <c:v>1317.86</c:v>
                </c:pt>
                <c:pt idx="42113">
                  <c:v>1281.17</c:v>
                </c:pt>
                <c:pt idx="42114">
                  <c:v>1294.79</c:v>
                </c:pt>
                <c:pt idx="42115">
                  <c:v>1245.6199999999999</c:v>
                </c:pt>
                <c:pt idx="42116">
                  <c:v>1237.67</c:v>
                </c:pt>
                <c:pt idx="42117">
                  <c:v>1174.02</c:v>
                </c:pt>
                <c:pt idx="42118">
                  <c:v>1098.97</c:v>
                </c:pt>
                <c:pt idx="42119">
                  <c:v>1035.47</c:v>
                </c:pt>
                <c:pt idx="42120">
                  <c:v>985.54</c:v>
                </c:pt>
                <c:pt idx="42121">
                  <c:v>950.08</c:v>
                </c:pt>
                <c:pt idx="42122">
                  <c:v>910.71</c:v>
                </c:pt>
                <c:pt idx="42123">
                  <c:v>911.7</c:v>
                </c:pt>
                <c:pt idx="42124">
                  <c:v>908.02</c:v>
                </c:pt>
                <c:pt idx="42125">
                  <c:v>958.53</c:v>
                </c:pt>
                <c:pt idx="42126">
                  <c:v>963.89</c:v>
                </c:pt>
                <c:pt idx="42127">
                  <c:v>1146.54</c:v>
                </c:pt>
                <c:pt idx="42128">
                  <c:v>1309.7</c:v>
                </c:pt>
                <c:pt idx="42129">
                  <c:v>1404.55</c:v>
                </c:pt>
                <c:pt idx="42130">
                  <c:v>1416.08</c:v>
                </c:pt>
                <c:pt idx="42131">
                  <c:v>1410.28</c:v>
                </c:pt>
                <c:pt idx="42132">
                  <c:v>1399.08</c:v>
                </c:pt>
                <c:pt idx="42133">
                  <c:v>1422.98</c:v>
                </c:pt>
                <c:pt idx="42134">
                  <c:v>1398.87</c:v>
                </c:pt>
                <c:pt idx="42135">
                  <c:v>1316.51</c:v>
                </c:pt>
                <c:pt idx="42136">
                  <c:v>1250.71</c:v>
                </c:pt>
                <c:pt idx="42137">
                  <c:v>1225.1300000000001</c:v>
                </c:pt>
                <c:pt idx="42138">
                  <c:v>1273.98</c:v>
                </c:pt>
                <c:pt idx="42139">
                  <c:v>1233.2</c:v>
                </c:pt>
                <c:pt idx="42140">
                  <c:v>1193.68</c:v>
                </c:pt>
                <c:pt idx="42141">
                  <c:v>1127.9100000000001</c:v>
                </c:pt>
                <c:pt idx="42142">
                  <c:v>1070.0899999999999</c:v>
                </c:pt>
                <c:pt idx="42143">
                  <c:v>1036.46</c:v>
                </c:pt>
                <c:pt idx="42144">
                  <c:v>1020</c:v>
                </c:pt>
                <c:pt idx="42145">
                  <c:v>981.07</c:v>
                </c:pt>
                <c:pt idx="42146">
                  <c:v>963.38</c:v>
                </c:pt>
                <c:pt idx="42147">
                  <c:v>933.66</c:v>
                </c:pt>
                <c:pt idx="42148">
                  <c:v>930.48</c:v>
                </c:pt>
                <c:pt idx="42149">
                  <c:v>928.08</c:v>
                </c:pt>
                <c:pt idx="42150">
                  <c:v>896.12</c:v>
                </c:pt>
                <c:pt idx="42151">
                  <c:v>1022.8</c:v>
                </c:pt>
                <c:pt idx="42152">
                  <c:v>1160.93</c:v>
                </c:pt>
                <c:pt idx="42153">
                  <c:v>1264.5899999999999</c:v>
                </c:pt>
                <c:pt idx="42154">
                  <c:v>1274.27</c:v>
                </c:pt>
                <c:pt idx="42155">
                  <c:v>1250.9000000000001</c:v>
                </c:pt>
                <c:pt idx="42156">
                  <c:v>1216.75</c:v>
                </c:pt>
                <c:pt idx="42157">
                  <c:v>1198.05</c:v>
                </c:pt>
                <c:pt idx="42158">
                  <c:v>1172.3900000000001</c:v>
                </c:pt>
                <c:pt idx="42159">
                  <c:v>1122.2</c:v>
                </c:pt>
                <c:pt idx="42160">
                  <c:v>1100.3900000000001</c:v>
                </c:pt>
                <c:pt idx="42161">
                  <c:v>1133.82</c:v>
                </c:pt>
                <c:pt idx="42162">
                  <c:v>1168.68</c:v>
                </c:pt>
                <c:pt idx="42163">
                  <c:v>1157.26</c:v>
                </c:pt>
                <c:pt idx="42164">
                  <c:v>1117.69</c:v>
                </c:pt>
                <c:pt idx="42165">
                  <c:v>1071.0899999999999</c:v>
                </c:pt>
                <c:pt idx="42166">
                  <c:v>1059.08</c:v>
                </c:pt>
                <c:pt idx="42167">
                  <c:v>1004.29</c:v>
                </c:pt>
                <c:pt idx="42168">
                  <c:v>1036.5899999999999</c:v>
                </c:pt>
                <c:pt idx="42169">
                  <c:v>995.46</c:v>
                </c:pt>
                <c:pt idx="42170">
                  <c:v>998.46</c:v>
                </c:pt>
                <c:pt idx="42171">
                  <c:v>982.94</c:v>
                </c:pt>
                <c:pt idx="42172">
                  <c:v>972.2</c:v>
                </c:pt>
                <c:pt idx="42173">
                  <c:v>950.05</c:v>
                </c:pt>
                <c:pt idx="42174">
                  <c:v>824.64</c:v>
                </c:pt>
                <c:pt idx="42175">
                  <c:v>865.72</c:v>
                </c:pt>
                <c:pt idx="42176">
                  <c:v>914.67</c:v>
                </c:pt>
                <c:pt idx="42177">
                  <c:v>986.69</c:v>
                </c:pt>
                <c:pt idx="42178">
                  <c:v>1029.3599999999999</c:v>
                </c:pt>
                <c:pt idx="42179">
                  <c:v>1051.45</c:v>
                </c:pt>
                <c:pt idx="42180">
                  <c:v>1058.06</c:v>
                </c:pt>
                <c:pt idx="42181">
                  <c:v>1030.67</c:v>
                </c:pt>
                <c:pt idx="42182">
                  <c:v>1017.52</c:v>
                </c:pt>
                <c:pt idx="42183">
                  <c:v>993.47</c:v>
                </c:pt>
                <c:pt idx="42184">
                  <c:v>988.89</c:v>
                </c:pt>
                <c:pt idx="42185">
                  <c:v>1055.3499999999999</c:v>
                </c:pt>
                <c:pt idx="42186">
                  <c:v>1096.8800000000001</c:v>
                </c:pt>
                <c:pt idx="42187">
                  <c:v>1075.8699999999999</c:v>
                </c:pt>
                <c:pt idx="42188">
                  <c:v>1050.5</c:v>
                </c:pt>
                <c:pt idx="42189">
                  <c:v>1002.51</c:v>
                </c:pt>
                <c:pt idx="42190">
                  <c:v>957.29</c:v>
                </c:pt>
                <c:pt idx="42191">
                  <c:v>903.95</c:v>
                </c:pt>
                <c:pt idx="42192">
                  <c:v>868.82</c:v>
                </c:pt>
                <c:pt idx="42193">
                  <c:v>849.7</c:v>
                </c:pt>
                <c:pt idx="42194">
                  <c:v>828.67</c:v>
                </c:pt>
                <c:pt idx="42195">
                  <c:v>820.33</c:v>
                </c:pt>
                <c:pt idx="42196">
                  <c:v>837.44</c:v>
                </c:pt>
                <c:pt idx="42197">
                  <c:v>878.21</c:v>
                </c:pt>
                <c:pt idx="42198">
                  <c:v>914.2</c:v>
                </c:pt>
                <c:pt idx="42199">
                  <c:v>1106.92</c:v>
                </c:pt>
                <c:pt idx="42200">
                  <c:v>1218.17</c:v>
                </c:pt>
                <c:pt idx="42201">
                  <c:v>1315.93</c:v>
                </c:pt>
                <c:pt idx="42202">
                  <c:v>1362.04</c:v>
                </c:pt>
                <c:pt idx="42203">
                  <c:v>1355.39</c:v>
                </c:pt>
                <c:pt idx="42204">
                  <c:v>1351.96</c:v>
                </c:pt>
                <c:pt idx="42205">
                  <c:v>1351.56</c:v>
                </c:pt>
                <c:pt idx="42206">
                  <c:v>1341.78</c:v>
                </c:pt>
                <c:pt idx="42207">
                  <c:v>1302.3900000000001</c:v>
                </c:pt>
                <c:pt idx="42208">
                  <c:v>1209.18</c:v>
                </c:pt>
                <c:pt idx="42209">
                  <c:v>1165.53</c:v>
                </c:pt>
                <c:pt idx="42210">
                  <c:v>1201.97</c:v>
                </c:pt>
                <c:pt idx="42211">
                  <c:v>1177.3599999999999</c:v>
                </c:pt>
                <c:pt idx="42212">
                  <c:v>1150.93</c:v>
                </c:pt>
                <c:pt idx="42213">
                  <c:v>1104.53</c:v>
                </c:pt>
                <c:pt idx="42214">
                  <c:v>1012.78</c:v>
                </c:pt>
                <c:pt idx="42215">
                  <c:v>943.67</c:v>
                </c:pt>
                <c:pt idx="42216">
                  <c:v>897.23</c:v>
                </c:pt>
                <c:pt idx="42217">
                  <c:v>886.39</c:v>
                </c:pt>
                <c:pt idx="42218">
                  <c:v>846.86</c:v>
                </c:pt>
                <c:pt idx="42219">
                  <c:v>837.75</c:v>
                </c:pt>
                <c:pt idx="42220">
                  <c:v>853.39</c:v>
                </c:pt>
                <c:pt idx="42221">
                  <c:v>876.95</c:v>
                </c:pt>
                <c:pt idx="42222">
                  <c:v>917.05</c:v>
                </c:pt>
                <c:pt idx="42223">
                  <c:v>1116.1199999999999</c:v>
                </c:pt>
                <c:pt idx="42224">
                  <c:v>1248.8900000000001</c:v>
                </c:pt>
                <c:pt idx="42225">
                  <c:v>1356.12</c:v>
                </c:pt>
                <c:pt idx="42226">
                  <c:v>1363.44</c:v>
                </c:pt>
                <c:pt idx="42227">
                  <c:v>1392.61</c:v>
                </c:pt>
                <c:pt idx="42228">
                  <c:v>1389.63</c:v>
                </c:pt>
                <c:pt idx="42229">
                  <c:v>1403.12</c:v>
                </c:pt>
                <c:pt idx="42230">
                  <c:v>1375.32</c:v>
                </c:pt>
                <c:pt idx="42231">
                  <c:v>1310.6600000000001</c:v>
                </c:pt>
                <c:pt idx="42232">
                  <c:v>1223.68</c:v>
                </c:pt>
                <c:pt idx="42233">
                  <c:v>1212.1300000000001</c:v>
                </c:pt>
                <c:pt idx="42234">
                  <c:v>1258.25</c:v>
                </c:pt>
                <c:pt idx="42235">
                  <c:v>1217.45</c:v>
                </c:pt>
                <c:pt idx="42236">
                  <c:v>1172.58</c:v>
                </c:pt>
                <c:pt idx="42237">
                  <c:v>1112.03</c:v>
                </c:pt>
                <c:pt idx="42238">
                  <c:v>1039.49</c:v>
                </c:pt>
                <c:pt idx="42239">
                  <c:v>970</c:v>
                </c:pt>
                <c:pt idx="42240">
                  <c:v>925.51</c:v>
                </c:pt>
                <c:pt idx="42241">
                  <c:v>881.01</c:v>
                </c:pt>
                <c:pt idx="42242">
                  <c:v>847.65</c:v>
                </c:pt>
                <c:pt idx="42243">
                  <c:v>839.03</c:v>
                </c:pt>
                <c:pt idx="42244">
                  <c:v>865.86</c:v>
                </c:pt>
                <c:pt idx="42245">
                  <c:v>889.3</c:v>
                </c:pt>
                <c:pt idx="42246">
                  <c:v>928.72</c:v>
                </c:pt>
                <c:pt idx="42247">
                  <c:v>1139.1199999999999</c:v>
                </c:pt>
                <c:pt idx="42248">
                  <c:v>1267.83</c:v>
                </c:pt>
                <c:pt idx="42249">
                  <c:v>1378.14</c:v>
                </c:pt>
                <c:pt idx="42250">
                  <c:v>1401.06</c:v>
                </c:pt>
                <c:pt idx="42251">
                  <c:v>1415.27</c:v>
                </c:pt>
                <c:pt idx="42252">
                  <c:v>1401.75</c:v>
                </c:pt>
                <c:pt idx="42253">
                  <c:v>1368.64</c:v>
                </c:pt>
                <c:pt idx="42254">
                  <c:v>1361.03</c:v>
                </c:pt>
                <c:pt idx="42255">
                  <c:v>1344.59</c:v>
                </c:pt>
                <c:pt idx="42256">
                  <c:v>1262.8399999999999</c:v>
                </c:pt>
                <c:pt idx="42257">
                  <c:v>1217.77</c:v>
                </c:pt>
                <c:pt idx="42258">
                  <c:v>1275.27</c:v>
                </c:pt>
                <c:pt idx="42259">
                  <c:v>1240.19</c:v>
                </c:pt>
                <c:pt idx="42260">
                  <c:v>1196.48</c:v>
                </c:pt>
                <c:pt idx="42261">
                  <c:v>1134.4100000000001</c:v>
                </c:pt>
                <c:pt idx="42262">
                  <c:v>1078.28</c:v>
                </c:pt>
                <c:pt idx="42263">
                  <c:v>1011.89</c:v>
                </c:pt>
                <c:pt idx="42264">
                  <c:v>953.04</c:v>
                </c:pt>
                <c:pt idx="42265">
                  <c:v>923.19</c:v>
                </c:pt>
                <c:pt idx="42266">
                  <c:v>904.23</c:v>
                </c:pt>
                <c:pt idx="42267">
                  <c:v>886.74</c:v>
                </c:pt>
                <c:pt idx="42268">
                  <c:v>889.9</c:v>
                </c:pt>
                <c:pt idx="42269">
                  <c:v>925.41</c:v>
                </c:pt>
                <c:pt idx="42270">
                  <c:v>953.59</c:v>
                </c:pt>
                <c:pt idx="42271">
                  <c:v>1114.72</c:v>
                </c:pt>
                <c:pt idx="42272">
                  <c:v>1259.48</c:v>
                </c:pt>
                <c:pt idx="42273">
                  <c:v>1349.7</c:v>
                </c:pt>
                <c:pt idx="42274">
                  <c:v>1371.45</c:v>
                </c:pt>
                <c:pt idx="42275">
                  <c:v>1378.38</c:v>
                </c:pt>
                <c:pt idx="42276">
                  <c:v>1305.5899999999999</c:v>
                </c:pt>
                <c:pt idx="42277">
                  <c:v>1312.61</c:v>
                </c:pt>
                <c:pt idx="42278">
                  <c:v>1289.68</c:v>
                </c:pt>
                <c:pt idx="42279">
                  <c:v>1245.18</c:v>
                </c:pt>
                <c:pt idx="42280">
                  <c:v>1179.24</c:v>
                </c:pt>
                <c:pt idx="42281">
                  <c:v>1166.07</c:v>
                </c:pt>
                <c:pt idx="42282">
                  <c:v>1225.93</c:v>
                </c:pt>
                <c:pt idx="42283">
                  <c:v>1180.24</c:v>
                </c:pt>
                <c:pt idx="42284">
                  <c:v>1132.17</c:v>
                </c:pt>
                <c:pt idx="42285">
                  <c:v>1087.5</c:v>
                </c:pt>
                <c:pt idx="42286">
                  <c:v>1005.91</c:v>
                </c:pt>
                <c:pt idx="42287">
                  <c:v>954.26</c:v>
                </c:pt>
                <c:pt idx="42288">
                  <c:v>909.21</c:v>
                </c:pt>
                <c:pt idx="42289">
                  <c:v>883.71</c:v>
                </c:pt>
                <c:pt idx="42290">
                  <c:v>862.73</c:v>
                </c:pt>
                <c:pt idx="42291">
                  <c:v>825.32</c:v>
                </c:pt>
                <c:pt idx="42292">
                  <c:v>835.66</c:v>
                </c:pt>
                <c:pt idx="42293">
                  <c:v>891.59</c:v>
                </c:pt>
                <c:pt idx="42294">
                  <c:v>933.24</c:v>
                </c:pt>
                <c:pt idx="42295">
                  <c:v>1099.96</c:v>
                </c:pt>
                <c:pt idx="42296">
                  <c:v>1205.93</c:v>
                </c:pt>
                <c:pt idx="42297">
                  <c:v>1284.96</c:v>
                </c:pt>
                <c:pt idx="42298">
                  <c:v>1322.7</c:v>
                </c:pt>
                <c:pt idx="42299">
                  <c:v>1294.1300000000001</c:v>
                </c:pt>
                <c:pt idx="42300">
                  <c:v>1269.77</c:v>
                </c:pt>
                <c:pt idx="42301">
                  <c:v>1276.98</c:v>
                </c:pt>
                <c:pt idx="42302">
                  <c:v>1256.07</c:v>
                </c:pt>
                <c:pt idx="42303">
                  <c:v>1212.76</c:v>
                </c:pt>
                <c:pt idx="42304">
                  <c:v>1144.6400000000001</c:v>
                </c:pt>
                <c:pt idx="42305">
                  <c:v>1157.6099999999999</c:v>
                </c:pt>
                <c:pt idx="42306">
                  <c:v>1177.6500000000001</c:v>
                </c:pt>
                <c:pt idx="42307">
                  <c:v>1131.94</c:v>
                </c:pt>
                <c:pt idx="42308">
                  <c:v>1085.1400000000001</c:v>
                </c:pt>
                <c:pt idx="42309">
                  <c:v>1017.21</c:v>
                </c:pt>
                <c:pt idx="42310">
                  <c:v>953.28</c:v>
                </c:pt>
                <c:pt idx="42311">
                  <c:v>906.68</c:v>
                </c:pt>
                <c:pt idx="42312">
                  <c:v>853.67</c:v>
                </c:pt>
                <c:pt idx="42313">
                  <c:v>834.09</c:v>
                </c:pt>
                <c:pt idx="42314">
                  <c:v>834.03</c:v>
                </c:pt>
                <c:pt idx="42315">
                  <c:v>823.89</c:v>
                </c:pt>
                <c:pt idx="42316">
                  <c:v>807.64</c:v>
                </c:pt>
                <c:pt idx="42317">
                  <c:v>802.41</c:v>
                </c:pt>
                <c:pt idx="42318">
                  <c:v>808.22</c:v>
                </c:pt>
                <c:pt idx="42319">
                  <c:v>904.28</c:v>
                </c:pt>
                <c:pt idx="42320">
                  <c:v>1012.3</c:v>
                </c:pt>
                <c:pt idx="42321">
                  <c:v>1107.3499999999999</c:v>
                </c:pt>
                <c:pt idx="42322">
                  <c:v>1125.47</c:v>
                </c:pt>
                <c:pt idx="42323">
                  <c:v>1125.48</c:v>
                </c:pt>
                <c:pt idx="42324">
                  <c:v>1109.48</c:v>
                </c:pt>
                <c:pt idx="42325">
                  <c:v>1077.51</c:v>
                </c:pt>
                <c:pt idx="42326">
                  <c:v>1066.68</c:v>
                </c:pt>
                <c:pt idx="42327">
                  <c:v>1025.72</c:v>
                </c:pt>
                <c:pt idx="42328">
                  <c:v>1034.1400000000001</c:v>
                </c:pt>
                <c:pt idx="42329">
                  <c:v>1054.4100000000001</c:v>
                </c:pt>
                <c:pt idx="42330">
                  <c:v>1124.4000000000001</c:v>
                </c:pt>
                <c:pt idx="42331">
                  <c:v>1097.71</c:v>
                </c:pt>
                <c:pt idx="42332">
                  <c:v>1051.71</c:v>
                </c:pt>
                <c:pt idx="42333">
                  <c:v>1024.08</c:v>
                </c:pt>
                <c:pt idx="42334">
                  <c:v>945.12</c:v>
                </c:pt>
                <c:pt idx="42335">
                  <c:v>906.75</c:v>
                </c:pt>
                <c:pt idx="42336">
                  <c:v>852.66</c:v>
                </c:pt>
                <c:pt idx="42337">
                  <c:v>812.46</c:v>
                </c:pt>
                <c:pt idx="42338">
                  <c:v>805.87</c:v>
                </c:pt>
                <c:pt idx="42339">
                  <c:v>801.57</c:v>
                </c:pt>
                <c:pt idx="42340">
                  <c:v>786.78</c:v>
                </c:pt>
                <c:pt idx="42341">
                  <c:v>768.79</c:v>
                </c:pt>
                <c:pt idx="42342">
                  <c:v>747.72</c:v>
                </c:pt>
                <c:pt idx="42343">
                  <c:v>781.39</c:v>
                </c:pt>
                <c:pt idx="42344">
                  <c:v>836.28</c:v>
                </c:pt>
                <c:pt idx="42345">
                  <c:v>921.95</c:v>
                </c:pt>
                <c:pt idx="42346">
                  <c:v>976.1</c:v>
                </c:pt>
                <c:pt idx="42347">
                  <c:v>990.05</c:v>
                </c:pt>
                <c:pt idx="42348">
                  <c:v>968.89</c:v>
                </c:pt>
                <c:pt idx="42349">
                  <c:v>979.82</c:v>
                </c:pt>
                <c:pt idx="42350">
                  <c:v>959.56</c:v>
                </c:pt>
                <c:pt idx="42351">
                  <c:v>968.03</c:v>
                </c:pt>
                <c:pt idx="42352">
                  <c:v>958.42</c:v>
                </c:pt>
                <c:pt idx="42353">
                  <c:v>978.74</c:v>
                </c:pt>
                <c:pt idx="42354">
                  <c:v>1061.4000000000001</c:v>
                </c:pt>
                <c:pt idx="42355">
                  <c:v>1050.33</c:v>
                </c:pt>
                <c:pt idx="42356">
                  <c:v>1025.25</c:v>
                </c:pt>
                <c:pt idx="42357">
                  <c:v>998.82</c:v>
                </c:pt>
                <c:pt idx="42358">
                  <c:v>958.42</c:v>
                </c:pt>
                <c:pt idx="42359">
                  <c:v>914.05</c:v>
                </c:pt>
                <c:pt idx="42360">
                  <c:v>877.87</c:v>
                </c:pt>
                <c:pt idx="42361">
                  <c:v>843.37</c:v>
                </c:pt>
                <c:pt idx="42362">
                  <c:v>824.72</c:v>
                </c:pt>
                <c:pt idx="42363">
                  <c:v>813.9</c:v>
                </c:pt>
                <c:pt idx="42364">
                  <c:v>808.21</c:v>
                </c:pt>
                <c:pt idx="42365">
                  <c:v>785.21</c:v>
                </c:pt>
                <c:pt idx="42366">
                  <c:v>780.3</c:v>
                </c:pt>
                <c:pt idx="42367">
                  <c:v>811.84</c:v>
                </c:pt>
                <c:pt idx="42368">
                  <c:v>843.67</c:v>
                </c:pt>
                <c:pt idx="42369">
                  <c:v>899.64</c:v>
                </c:pt>
                <c:pt idx="42370">
                  <c:v>949.58</c:v>
                </c:pt>
                <c:pt idx="42371">
                  <c:v>993.24</c:v>
                </c:pt>
                <c:pt idx="42372">
                  <c:v>1001.74</c:v>
                </c:pt>
                <c:pt idx="42373">
                  <c:v>1001.77</c:v>
                </c:pt>
                <c:pt idx="42374">
                  <c:v>994.96</c:v>
                </c:pt>
                <c:pt idx="42375">
                  <c:v>966.86</c:v>
                </c:pt>
                <c:pt idx="42376">
                  <c:v>944.7</c:v>
                </c:pt>
                <c:pt idx="42377">
                  <c:v>1016.29</c:v>
                </c:pt>
                <c:pt idx="42378">
                  <c:v>1076.55</c:v>
                </c:pt>
                <c:pt idx="42379">
                  <c:v>1056.74</c:v>
                </c:pt>
                <c:pt idx="42380">
                  <c:v>1044.83</c:v>
                </c:pt>
                <c:pt idx="42381">
                  <c:v>1008.5</c:v>
                </c:pt>
                <c:pt idx="42382">
                  <c:v>962.84</c:v>
                </c:pt>
                <c:pt idx="42383">
                  <c:v>934.68</c:v>
                </c:pt>
                <c:pt idx="42384">
                  <c:v>883.49</c:v>
                </c:pt>
                <c:pt idx="42385">
                  <c:v>855.02</c:v>
                </c:pt>
                <c:pt idx="42386">
                  <c:v>832.62</c:v>
                </c:pt>
                <c:pt idx="42387">
                  <c:v>819.17</c:v>
                </c:pt>
                <c:pt idx="42388">
                  <c:v>820.43</c:v>
                </c:pt>
                <c:pt idx="42389">
                  <c:v>825.01</c:v>
                </c:pt>
                <c:pt idx="42390">
                  <c:v>821.64</c:v>
                </c:pt>
                <c:pt idx="42391">
                  <c:v>887.03</c:v>
                </c:pt>
                <c:pt idx="42392">
                  <c:v>950.03</c:v>
                </c:pt>
                <c:pt idx="42393">
                  <c:v>1000.55</c:v>
                </c:pt>
                <c:pt idx="42394">
                  <c:v>1019.13</c:v>
                </c:pt>
                <c:pt idx="42395">
                  <c:v>1044.02</c:v>
                </c:pt>
                <c:pt idx="42396">
                  <c:v>1043.78</c:v>
                </c:pt>
                <c:pt idx="42397">
                  <c:v>1049.9000000000001</c:v>
                </c:pt>
                <c:pt idx="42398">
                  <c:v>1048.25</c:v>
                </c:pt>
                <c:pt idx="42399">
                  <c:v>993.68</c:v>
                </c:pt>
                <c:pt idx="42400">
                  <c:v>968.79</c:v>
                </c:pt>
                <c:pt idx="42401">
                  <c:v>1010.61</c:v>
                </c:pt>
                <c:pt idx="42402">
                  <c:v>1077.6400000000001</c:v>
                </c:pt>
                <c:pt idx="42403">
                  <c:v>1038.33</c:v>
                </c:pt>
                <c:pt idx="42404">
                  <c:v>1011.64</c:v>
                </c:pt>
                <c:pt idx="42405">
                  <c:v>980.1</c:v>
                </c:pt>
                <c:pt idx="42406">
                  <c:v>924.96</c:v>
                </c:pt>
                <c:pt idx="42407">
                  <c:v>885.84</c:v>
                </c:pt>
                <c:pt idx="42408">
                  <c:v>871.69</c:v>
                </c:pt>
                <c:pt idx="42409">
                  <c:v>854.92</c:v>
                </c:pt>
                <c:pt idx="42410">
                  <c:v>828.24</c:v>
                </c:pt>
                <c:pt idx="42411">
                  <c:v>826.81</c:v>
                </c:pt>
                <c:pt idx="42412">
                  <c:v>810.4</c:v>
                </c:pt>
                <c:pt idx="42413">
                  <c:v>800.87</c:v>
                </c:pt>
                <c:pt idx="42414">
                  <c:v>780.4</c:v>
                </c:pt>
                <c:pt idx="42415">
                  <c:v>852.59</c:v>
                </c:pt>
                <c:pt idx="42416">
                  <c:v>950.2</c:v>
                </c:pt>
                <c:pt idx="42417">
                  <c:v>981.41</c:v>
                </c:pt>
                <c:pt idx="42418">
                  <c:v>1030.07</c:v>
                </c:pt>
                <c:pt idx="42419">
                  <c:v>1041.5999999999999</c:v>
                </c:pt>
                <c:pt idx="42420">
                  <c:v>1018.95</c:v>
                </c:pt>
                <c:pt idx="42421">
                  <c:v>1017.9</c:v>
                </c:pt>
                <c:pt idx="42422">
                  <c:v>1012.73</c:v>
                </c:pt>
                <c:pt idx="42423">
                  <c:v>992.45</c:v>
                </c:pt>
                <c:pt idx="42424">
                  <c:v>980.08</c:v>
                </c:pt>
                <c:pt idx="42425">
                  <c:v>1004.35</c:v>
                </c:pt>
                <c:pt idx="42426">
                  <c:v>1059.31</c:v>
                </c:pt>
                <c:pt idx="42427">
                  <c:v>1054.01</c:v>
                </c:pt>
                <c:pt idx="42428">
                  <c:v>1031.67</c:v>
                </c:pt>
                <c:pt idx="42429">
                  <c:v>996.86</c:v>
                </c:pt>
                <c:pt idx="42430">
                  <c:v>934.2</c:v>
                </c:pt>
                <c:pt idx="42431">
                  <c:v>909.35</c:v>
                </c:pt>
                <c:pt idx="42432">
                  <c:v>873.1</c:v>
                </c:pt>
                <c:pt idx="42433">
                  <c:v>848.96</c:v>
                </c:pt>
                <c:pt idx="42434">
                  <c:v>833.27</c:v>
                </c:pt>
                <c:pt idx="42435">
                  <c:v>825.07</c:v>
                </c:pt>
                <c:pt idx="42436">
                  <c:v>828.44</c:v>
                </c:pt>
                <c:pt idx="42437">
                  <c:v>864.11</c:v>
                </c:pt>
                <c:pt idx="42438">
                  <c:v>892.11</c:v>
                </c:pt>
                <c:pt idx="42439">
                  <c:v>1095.8599999999999</c:v>
                </c:pt>
                <c:pt idx="42440">
                  <c:v>1204.5999999999999</c:v>
                </c:pt>
                <c:pt idx="42441">
                  <c:v>1275.8800000000001</c:v>
                </c:pt>
                <c:pt idx="42442">
                  <c:v>1284.54</c:v>
                </c:pt>
                <c:pt idx="42443">
                  <c:v>1270.5999999999999</c:v>
                </c:pt>
                <c:pt idx="42444">
                  <c:v>1271.28</c:v>
                </c:pt>
                <c:pt idx="42445">
                  <c:v>1298.83</c:v>
                </c:pt>
                <c:pt idx="42446">
                  <c:v>1304.08</c:v>
                </c:pt>
                <c:pt idx="42447">
                  <c:v>1286.55</c:v>
                </c:pt>
                <c:pt idx="42448">
                  <c:v>1227.7</c:v>
                </c:pt>
                <c:pt idx="42449">
                  <c:v>1189.45</c:v>
                </c:pt>
                <c:pt idx="42450">
                  <c:v>1197.8800000000001</c:v>
                </c:pt>
                <c:pt idx="42451">
                  <c:v>1170.49</c:v>
                </c:pt>
                <c:pt idx="42452">
                  <c:v>1114.47</c:v>
                </c:pt>
                <c:pt idx="42453">
                  <c:v>1066.6400000000001</c:v>
                </c:pt>
                <c:pt idx="42454">
                  <c:v>990.86</c:v>
                </c:pt>
                <c:pt idx="42455">
                  <c:v>938.79</c:v>
                </c:pt>
                <c:pt idx="42456">
                  <c:v>886.96</c:v>
                </c:pt>
                <c:pt idx="42457">
                  <c:v>877.23</c:v>
                </c:pt>
                <c:pt idx="42458">
                  <c:v>843.47</c:v>
                </c:pt>
                <c:pt idx="42459">
                  <c:v>835.22</c:v>
                </c:pt>
                <c:pt idx="42460">
                  <c:v>841.97</c:v>
                </c:pt>
                <c:pt idx="42461">
                  <c:v>872.2</c:v>
                </c:pt>
                <c:pt idx="42462">
                  <c:v>890.31</c:v>
                </c:pt>
                <c:pt idx="42463">
                  <c:v>1099.27</c:v>
                </c:pt>
                <c:pt idx="42464">
                  <c:v>1192.26</c:v>
                </c:pt>
                <c:pt idx="42465">
                  <c:v>1293.25</c:v>
                </c:pt>
                <c:pt idx="42466">
                  <c:v>1336.05</c:v>
                </c:pt>
                <c:pt idx="42467">
                  <c:v>1316.2</c:v>
                </c:pt>
                <c:pt idx="42468">
                  <c:v>1329.98</c:v>
                </c:pt>
                <c:pt idx="42469">
                  <c:v>1348.33</c:v>
                </c:pt>
                <c:pt idx="42470">
                  <c:v>1326.94</c:v>
                </c:pt>
                <c:pt idx="42471">
                  <c:v>1288.68</c:v>
                </c:pt>
                <c:pt idx="42472">
                  <c:v>1207.98</c:v>
                </c:pt>
                <c:pt idx="42473">
                  <c:v>1182.19</c:v>
                </c:pt>
                <c:pt idx="42474">
                  <c:v>1219.26</c:v>
                </c:pt>
                <c:pt idx="42475">
                  <c:v>1167.1199999999999</c:v>
                </c:pt>
                <c:pt idx="42476">
                  <c:v>1123.6500000000001</c:v>
                </c:pt>
                <c:pt idx="42477">
                  <c:v>1073.19</c:v>
                </c:pt>
                <c:pt idx="42478">
                  <c:v>1023.44</c:v>
                </c:pt>
                <c:pt idx="42479">
                  <c:v>975.41</c:v>
                </c:pt>
                <c:pt idx="42480">
                  <c:v>912.99</c:v>
                </c:pt>
                <c:pt idx="42481">
                  <c:v>880.66</c:v>
                </c:pt>
                <c:pt idx="42482">
                  <c:v>868.9</c:v>
                </c:pt>
                <c:pt idx="42483">
                  <c:v>857.49</c:v>
                </c:pt>
                <c:pt idx="42484">
                  <c:v>858.63</c:v>
                </c:pt>
                <c:pt idx="42485">
                  <c:v>851.23</c:v>
                </c:pt>
                <c:pt idx="42486">
                  <c:v>847.25</c:v>
                </c:pt>
                <c:pt idx="42487">
                  <c:v>971.93</c:v>
                </c:pt>
                <c:pt idx="42488">
                  <c:v>1107.2</c:v>
                </c:pt>
                <c:pt idx="42489">
                  <c:v>1182.82</c:v>
                </c:pt>
                <c:pt idx="42490">
                  <c:v>1142.5899999999999</c:v>
                </c:pt>
                <c:pt idx="42491">
                  <c:v>1164.25</c:v>
                </c:pt>
                <c:pt idx="42492">
                  <c:v>1139.25</c:v>
                </c:pt>
                <c:pt idx="42493">
                  <c:v>1120.8</c:v>
                </c:pt>
                <c:pt idx="42494">
                  <c:v>1101.71</c:v>
                </c:pt>
                <c:pt idx="42495">
                  <c:v>1081.57</c:v>
                </c:pt>
                <c:pt idx="42496">
                  <c:v>1043.1600000000001</c:v>
                </c:pt>
                <c:pt idx="42497">
                  <c:v>1084.6400000000001</c:v>
                </c:pt>
                <c:pt idx="42498">
                  <c:v>1121.32</c:v>
                </c:pt>
                <c:pt idx="42499">
                  <c:v>1093.33</c:v>
                </c:pt>
                <c:pt idx="42500">
                  <c:v>1055.71</c:v>
                </c:pt>
                <c:pt idx="42501">
                  <c:v>1028.95</c:v>
                </c:pt>
                <c:pt idx="42502">
                  <c:v>975.64</c:v>
                </c:pt>
                <c:pt idx="42503">
                  <c:v>935.42</c:v>
                </c:pt>
                <c:pt idx="42504">
                  <c:v>884.97</c:v>
                </c:pt>
                <c:pt idx="42505">
                  <c:v>861.59</c:v>
                </c:pt>
                <c:pt idx="42506">
                  <c:v>831.55</c:v>
                </c:pt>
                <c:pt idx="42507">
                  <c:v>813.62</c:v>
                </c:pt>
                <c:pt idx="42508">
                  <c:v>810.64</c:v>
                </c:pt>
                <c:pt idx="42509">
                  <c:v>792.71</c:v>
                </c:pt>
                <c:pt idx="42510">
                  <c:v>768.36</c:v>
                </c:pt>
                <c:pt idx="42511">
                  <c:v>822.74</c:v>
                </c:pt>
                <c:pt idx="42512">
                  <c:v>894.58</c:v>
                </c:pt>
                <c:pt idx="42513">
                  <c:v>957.69</c:v>
                </c:pt>
                <c:pt idx="42514">
                  <c:v>989.18</c:v>
                </c:pt>
                <c:pt idx="42515">
                  <c:v>1012.19</c:v>
                </c:pt>
                <c:pt idx="42516">
                  <c:v>1006.41</c:v>
                </c:pt>
                <c:pt idx="42517">
                  <c:v>975.74</c:v>
                </c:pt>
                <c:pt idx="42518">
                  <c:v>973.08</c:v>
                </c:pt>
                <c:pt idx="42519">
                  <c:v>961.34</c:v>
                </c:pt>
                <c:pt idx="42520">
                  <c:v>945.04</c:v>
                </c:pt>
                <c:pt idx="42521">
                  <c:v>993.96</c:v>
                </c:pt>
                <c:pt idx="42522">
                  <c:v>1045.17</c:v>
                </c:pt>
                <c:pt idx="42523">
                  <c:v>1021.39</c:v>
                </c:pt>
                <c:pt idx="42524">
                  <c:v>1003.02</c:v>
                </c:pt>
                <c:pt idx="42525">
                  <c:v>970.34</c:v>
                </c:pt>
                <c:pt idx="42526">
                  <c:v>921.23</c:v>
                </c:pt>
                <c:pt idx="42527">
                  <c:v>880.57</c:v>
                </c:pt>
                <c:pt idx="42528">
                  <c:v>834.22</c:v>
                </c:pt>
                <c:pt idx="42529">
                  <c:v>805.31</c:v>
                </c:pt>
                <c:pt idx="42530">
                  <c:v>797.4</c:v>
                </c:pt>
                <c:pt idx="42531">
                  <c:v>784.21</c:v>
                </c:pt>
                <c:pt idx="42532">
                  <c:v>770.37</c:v>
                </c:pt>
                <c:pt idx="42533">
                  <c:v>774.4</c:v>
                </c:pt>
                <c:pt idx="42534">
                  <c:v>763.42</c:v>
                </c:pt>
                <c:pt idx="42535">
                  <c:v>830.72</c:v>
                </c:pt>
                <c:pt idx="42536">
                  <c:v>898.4</c:v>
                </c:pt>
                <c:pt idx="42537">
                  <c:v>951.95</c:v>
                </c:pt>
                <c:pt idx="42538">
                  <c:v>1003.62</c:v>
                </c:pt>
                <c:pt idx="42539">
                  <c:v>1005.63</c:v>
                </c:pt>
                <c:pt idx="42540">
                  <c:v>1015.84</c:v>
                </c:pt>
                <c:pt idx="42541">
                  <c:v>997.68</c:v>
                </c:pt>
                <c:pt idx="42542">
                  <c:v>964.33</c:v>
                </c:pt>
                <c:pt idx="42543">
                  <c:v>942.97</c:v>
                </c:pt>
                <c:pt idx="42544">
                  <c:v>922.49</c:v>
                </c:pt>
                <c:pt idx="42545">
                  <c:v>962.78</c:v>
                </c:pt>
                <c:pt idx="42546">
                  <c:v>1028.06</c:v>
                </c:pt>
                <c:pt idx="42547">
                  <c:v>1002.05</c:v>
                </c:pt>
                <c:pt idx="42548">
                  <c:v>991.48</c:v>
                </c:pt>
                <c:pt idx="42549">
                  <c:v>952.2</c:v>
                </c:pt>
                <c:pt idx="42550">
                  <c:v>904.25</c:v>
                </c:pt>
                <c:pt idx="42551">
                  <c:v>874.05</c:v>
                </c:pt>
                <c:pt idx="42552">
                  <c:v>849.14</c:v>
                </c:pt>
                <c:pt idx="42553">
                  <c:v>821.32</c:v>
                </c:pt>
                <c:pt idx="42554">
                  <c:v>807.3</c:v>
                </c:pt>
                <c:pt idx="42555">
                  <c:v>803.15</c:v>
                </c:pt>
                <c:pt idx="42556">
                  <c:v>812.88</c:v>
                </c:pt>
                <c:pt idx="42557">
                  <c:v>868.98</c:v>
                </c:pt>
                <c:pt idx="42558">
                  <c:v>905.96</c:v>
                </c:pt>
                <c:pt idx="42559">
                  <c:v>1114.95</c:v>
                </c:pt>
                <c:pt idx="42560">
                  <c:v>1154.77</c:v>
                </c:pt>
                <c:pt idx="42561">
                  <c:v>1218.92</c:v>
                </c:pt>
                <c:pt idx="42562">
                  <c:v>1250.24</c:v>
                </c:pt>
                <c:pt idx="42563">
                  <c:v>1259.26</c:v>
                </c:pt>
                <c:pt idx="42564">
                  <c:v>1217.25</c:v>
                </c:pt>
                <c:pt idx="42565">
                  <c:v>1253.06</c:v>
                </c:pt>
                <c:pt idx="42566">
                  <c:v>1239.3499999999999</c:v>
                </c:pt>
                <c:pt idx="42567">
                  <c:v>1234.9100000000001</c:v>
                </c:pt>
                <c:pt idx="42568">
                  <c:v>1195.95</c:v>
                </c:pt>
                <c:pt idx="42569">
                  <c:v>1176.7</c:v>
                </c:pt>
                <c:pt idx="42570">
                  <c:v>1186.7</c:v>
                </c:pt>
                <c:pt idx="42571">
                  <c:v>1153.68</c:v>
                </c:pt>
                <c:pt idx="42572">
                  <c:v>1120.8599999999999</c:v>
                </c:pt>
                <c:pt idx="42573">
                  <c:v>1064.3</c:v>
                </c:pt>
                <c:pt idx="42574">
                  <c:v>995.29</c:v>
                </c:pt>
                <c:pt idx="42575">
                  <c:v>930.42</c:v>
                </c:pt>
                <c:pt idx="42576">
                  <c:v>890.81</c:v>
                </c:pt>
                <c:pt idx="42577">
                  <c:v>858.12</c:v>
                </c:pt>
                <c:pt idx="42578">
                  <c:v>837.02</c:v>
                </c:pt>
                <c:pt idx="42579">
                  <c:v>824.04</c:v>
                </c:pt>
                <c:pt idx="42580">
                  <c:v>826.76</c:v>
                </c:pt>
                <c:pt idx="42581">
                  <c:v>859</c:v>
                </c:pt>
                <c:pt idx="42582">
                  <c:v>864.34</c:v>
                </c:pt>
                <c:pt idx="42583">
                  <c:v>1029.81</c:v>
                </c:pt>
                <c:pt idx="42584">
                  <c:v>1144.3699999999999</c:v>
                </c:pt>
                <c:pt idx="42585">
                  <c:v>1214.3599999999999</c:v>
                </c:pt>
                <c:pt idx="42586">
                  <c:v>1225.4000000000001</c:v>
                </c:pt>
                <c:pt idx="42587">
                  <c:v>1224.4000000000001</c:v>
                </c:pt>
                <c:pt idx="42588">
                  <c:v>1247.4000000000001</c:v>
                </c:pt>
                <c:pt idx="42589">
                  <c:v>1252.28</c:v>
                </c:pt>
                <c:pt idx="42590">
                  <c:v>1235.1099999999999</c:v>
                </c:pt>
                <c:pt idx="42591">
                  <c:v>1206.32</c:v>
                </c:pt>
                <c:pt idx="42592">
                  <c:v>1117.48</c:v>
                </c:pt>
                <c:pt idx="42593">
                  <c:v>1109.68</c:v>
                </c:pt>
                <c:pt idx="42594">
                  <c:v>1134.0999999999999</c:v>
                </c:pt>
                <c:pt idx="42595">
                  <c:v>1094.4000000000001</c:v>
                </c:pt>
                <c:pt idx="42596">
                  <c:v>1042.3</c:v>
                </c:pt>
                <c:pt idx="42597">
                  <c:v>979.67</c:v>
                </c:pt>
                <c:pt idx="42598">
                  <c:v>913.58</c:v>
                </c:pt>
                <c:pt idx="42599">
                  <c:v>857.94</c:v>
                </c:pt>
                <c:pt idx="42600">
                  <c:v>830.12</c:v>
                </c:pt>
                <c:pt idx="42601">
                  <c:v>815.81</c:v>
                </c:pt>
                <c:pt idx="42602">
                  <c:v>795.46</c:v>
                </c:pt>
                <c:pt idx="42603">
                  <c:v>784.2</c:v>
                </c:pt>
                <c:pt idx="42604">
                  <c:v>805.92</c:v>
                </c:pt>
                <c:pt idx="42605">
                  <c:v>841.31</c:v>
                </c:pt>
                <c:pt idx="42606">
                  <c:v>860.89</c:v>
                </c:pt>
                <c:pt idx="42607">
                  <c:v>1045.46</c:v>
                </c:pt>
                <c:pt idx="42608">
                  <c:v>1200.55</c:v>
                </c:pt>
                <c:pt idx="42609">
                  <c:v>1237.92</c:v>
                </c:pt>
                <c:pt idx="42610">
                  <c:v>1229.79</c:v>
                </c:pt>
                <c:pt idx="42611">
                  <c:v>1227.1199999999999</c:v>
                </c:pt>
                <c:pt idx="42612">
                  <c:v>1252.8</c:v>
                </c:pt>
                <c:pt idx="42613">
                  <c:v>1335.79</c:v>
                </c:pt>
                <c:pt idx="42614">
                  <c:v>1301.8800000000001</c:v>
                </c:pt>
                <c:pt idx="42615">
                  <c:v>1243.28</c:v>
                </c:pt>
                <c:pt idx="42616">
                  <c:v>1191.05</c:v>
                </c:pt>
                <c:pt idx="42617">
                  <c:v>1156.2</c:v>
                </c:pt>
                <c:pt idx="42618">
                  <c:v>1182.8800000000001</c:v>
                </c:pt>
                <c:pt idx="42619">
                  <c:v>1140.3599999999999</c:v>
                </c:pt>
                <c:pt idx="42620">
                  <c:v>1094.97</c:v>
                </c:pt>
                <c:pt idx="42621">
                  <c:v>1036.55</c:v>
                </c:pt>
                <c:pt idx="42622">
                  <c:v>979.74</c:v>
                </c:pt>
                <c:pt idx="42623">
                  <c:v>930.65</c:v>
                </c:pt>
                <c:pt idx="42624">
                  <c:v>887.87</c:v>
                </c:pt>
                <c:pt idx="42625">
                  <c:v>862.14</c:v>
                </c:pt>
                <c:pt idx="42626">
                  <c:v>842.02</c:v>
                </c:pt>
                <c:pt idx="42627">
                  <c:v>826.02</c:v>
                </c:pt>
                <c:pt idx="42628">
                  <c:v>837.39</c:v>
                </c:pt>
                <c:pt idx="42629">
                  <c:v>870.46</c:v>
                </c:pt>
                <c:pt idx="42630">
                  <c:v>869.28</c:v>
                </c:pt>
                <c:pt idx="42631">
                  <c:v>1067.0899999999999</c:v>
                </c:pt>
                <c:pt idx="42632">
                  <c:v>1188.45</c:v>
                </c:pt>
                <c:pt idx="42633">
                  <c:v>1266.3599999999999</c:v>
                </c:pt>
                <c:pt idx="42634">
                  <c:v>1315.16</c:v>
                </c:pt>
                <c:pt idx="42635">
                  <c:v>1323.93</c:v>
                </c:pt>
                <c:pt idx="42636">
                  <c:v>1328.82</c:v>
                </c:pt>
                <c:pt idx="42637">
                  <c:v>1277.75</c:v>
                </c:pt>
                <c:pt idx="42638">
                  <c:v>1237.54</c:v>
                </c:pt>
                <c:pt idx="42639">
                  <c:v>1184.97</c:v>
                </c:pt>
                <c:pt idx="42640">
                  <c:v>1129.95</c:v>
                </c:pt>
                <c:pt idx="42641">
                  <c:v>1124.95</c:v>
                </c:pt>
                <c:pt idx="42642">
                  <c:v>1115.29</c:v>
                </c:pt>
                <c:pt idx="42643">
                  <c:v>1100.74</c:v>
                </c:pt>
                <c:pt idx="42644">
                  <c:v>1070.43</c:v>
                </c:pt>
                <c:pt idx="42645">
                  <c:v>1029.76</c:v>
                </c:pt>
                <c:pt idx="42646">
                  <c:v>957.22</c:v>
                </c:pt>
                <c:pt idx="42647">
                  <c:v>917.26</c:v>
                </c:pt>
                <c:pt idx="42648">
                  <c:v>881.8</c:v>
                </c:pt>
                <c:pt idx="42649">
                  <c:v>847.75</c:v>
                </c:pt>
                <c:pt idx="42650">
                  <c:v>838.7</c:v>
                </c:pt>
                <c:pt idx="42651">
                  <c:v>832.03</c:v>
                </c:pt>
                <c:pt idx="42652">
                  <c:v>825.1</c:v>
                </c:pt>
                <c:pt idx="42653">
                  <c:v>833.84</c:v>
                </c:pt>
                <c:pt idx="42654">
                  <c:v>839.07</c:v>
                </c:pt>
                <c:pt idx="42655">
                  <c:v>962.09</c:v>
                </c:pt>
                <c:pt idx="42656">
                  <c:v>1086.56</c:v>
                </c:pt>
                <c:pt idx="42657">
                  <c:v>1176.77</c:v>
                </c:pt>
                <c:pt idx="42658">
                  <c:v>1222.06</c:v>
                </c:pt>
                <c:pt idx="42659">
                  <c:v>1215.8</c:v>
                </c:pt>
                <c:pt idx="42660">
                  <c:v>1187.6300000000001</c:v>
                </c:pt>
                <c:pt idx="42661">
                  <c:v>1161.3</c:v>
                </c:pt>
                <c:pt idx="42662">
                  <c:v>1150.0999999999999</c:v>
                </c:pt>
                <c:pt idx="42663">
                  <c:v>1101.06</c:v>
                </c:pt>
                <c:pt idx="42664">
                  <c:v>1071.1600000000001</c:v>
                </c:pt>
                <c:pt idx="42665">
                  <c:v>1087.56</c:v>
                </c:pt>
                <c:pt idx="42666">
                  <c:v>1158.48</c:v>
                </c:pt>
                <c:pt idx="42667">
                  <c:v>1128.93</c:v>
                </c:pt>
                <c:pt idx="42668">
                  <c:v>1091.95</c:v>
                </c:pt>
                <c:pt idx="42669">
                  <c:v>1042.83</c:v>
                </c:pt>
                <c:pt idx="42670">
                  <c:v>997.39</c:v>
                </c:pt>
                <c:pt idx="42671">
                  <c:v>950.47</c:v>
                </c:pt>
                <c:pt idx="42672">
                  <c:v>911.25</c:v>
                </c:pt>
                <c:pt idx="42673">
                  <c:v>872.27</c:v>
                </c:pt>
                <c:pt idx="42674">
                  <c:v>856.18</c:v>
                </c:pt>
                <c:pt idx="42675">
                  <c:v>847.43</c:v>
                </c:pt>
                <c:pt idx="42676">
                  <c:v>830.39</c:v>
                </c:pt>
                <c:pt idx="42677">
                  <c:v>821.24</c:v>
                </c:pt>
                <c:pt idx="42678">
                  <c:v>776.07</c:v>
                </c:pt>
                <c:pt idx="42679">
                  <c:v>829.28</c:v>
                </c:pt>
                <c:pt idx="42680">
                  <c:v>892.07</c:v>
                </c:pt>
                <c:pt idx="42681">
                  <c:v>958.33</c:v>
                </c:pt>
                <c:pt idx="42682">
                  <c:v>1047.76</c:v>
                </c:pt>
                <c:pt idx="42683">
                  <c:v>1073.68</c:v>
                </c:pt>
                <c:pt idx="42684">
                  <c:v>1077.8699999999999</c:v>
                </c:pt>
                <c:pt idx="42685">
                  <c:v>1073.46</c:v>
                </c:pt>
                <c:pt idx="42686">
                  <c:v>1065.8</c:v>
                </c:pt>
                <c:pt idx="42687">
                  <c:v>1040.83</c:v>
                </c:pt>
                <c:pt idx="42688">
                  <c:v>1016.91</c:v>
                </c:pt>
                <c:pt idx="42689">
                  <c:v>1054.28</c:v>
                </c:pt>
                <c:pt idx="42690">
                  <c:v>1121.07</c:v>
                </c:pt>
                <c:pt idx="42691">
                  <c:v>1106.81</c:v>
                </c:pt>
                <c:pt idx="42692">
                  <c:v>1093.46</c:v>
                </c:pt>
                <c:pt idx="42693">
                  <c:v>1052.8800000000001</c:v>
                </c:pt>
                <c:pt idx="42694">
                  <c:v>996.98</c:v>
                </c:pt>
                <c:pt idx="42695">
                  <c:v>943.18</c:v>
                </c:pt>
                <c:pt idx="42696">
                  <c:v>903.29</c:v>
                </c:pt>
                <c:pt idx="42697">
                  <c:v>871.94</c:v>
                </c:pt>
                <c:pt idx="42698">
                  <c:v>840.78</c:v>
                </c:pt>
                <c:pt idx="42699">
                  <c:v>827.48</c:v>
                </c:pt>
                <c:pt idx="42700">
                  <c:v>843.39</c:v>
                </c:pt>
                <c:pt idx="42701">
                  <c:v>882.38</c:v>
                </c:pt>
                <c:pt idx="42702">
                  <c:v>913.22</c:v>
                </c:pt>
                <c:pt idx="42703">
                  <c:v>1102.5999999999999</c:v>
                </c:pt>
                <c:pt idx="42704">
                  <c:v>1256.1300000000001</c:v>
                </c:pt>
                <c:pt idx="42705">
                  <c:v>1340.52</c:v>
                </c:pt>
                <c:pt idx="42706">
                  <c:v>1377.71</c:v>
                </c:pt>
                <c:pt idx="42707">
                  <c:v>1385.53</c:v>
                </c:pt>
                <c:pt idx="42708">
                  <c:v>1393</c:v>
                </c:pt>
                <c:pt idx="42709">
                  <c:v>1416.2</c:v>
                </c:pt>
                <c:pt idx="42710">
                  <c:v>1369.63</c:v>
                </c:pt>
                <c:pt idx="42711">
                  <c:v>1311.96</c:v>
                </c:pt>
                <c:pt idx="42712">
                  <c:v>1212.54</c:v>
                </c:pt>
                <c:pt idx="42713">
                  <c:v>1083.81</c:v>
                </c:pt>
                <c:pt idx="42714">
                  <c:v>1163.48</c:v>
                </c:pt>
                <c:pt idx="42715">
                  <c:v>1139.45</c:v>
                </c:pt>
                <c:pt idx="42716">
                  <c:v>1088.43</c:v>
                </c:pt>
                <c:pt idx="42717">
                  <c:v>1038.28</c:v>
                </c:pt>
                <c:pt idx="42718">
                  <c:v>972.85</c:v>
                </c:pt>
                <c:pt idx="42719">
                  <c:v>934.45</c:v>
                </c:pt>
                <c:pt idx="42720">
                  <c:v>899.06</c:v>
                </c:pt>
                <c:pt idx="42721">
                  <c:v>872.64</c:v>
                </c:pt>
                <c:pt idx="42722">
                  <c:v>852.61</c:v>
                </c:pt>
                <c:pt idx="42723">
                  <c:v>839.42</c:v>
                </c:pt>
                <c:pt idx="42724">
                  <c:v>849.65</c:v>
                </c:pt>
                <c:pt idx="42725">
                  <c:v>888.55</c:v>
                </c:pt>
                <c:pt idx="42726">
                  <c:v>914.95</c:v>
                </c:pt>
                <c:pt idx="42727">
                  <c:v>1089.3399999999999</c:v>
                </c:pt>
                <c:pt idx="42728">
                  <c:v>1210.67</c:v>
                </c:pt>
                <c:pt idx="42729">
                  <c:v>1290.05</c:v>
                </c:pt>
                <c:pt idx="42730">
                  <c:v>1337.07</c:v>
                </c:pt>
                <c:pt idx="42731">
                  <c:v>1316.28</c:v>
                </c:pt>
                <c:pt idx="42732">
                  <c:v>1352.03</c:v>
                </c:pt>
                <c:pt idx="42733">
                  <c:v>1350.72</c:v>
                </c:pt>
                <c:pt idx="42734">
                  <c:v>1345.99</c:v>
                </c:pt>
                <c:pt idx="42735">
                  <c:v>1300.6400000000001</c:v>
                </c:pt>
                <c:pt idx="42736">
                  <c:v>1196.1199999999999</c:v>
                </c:pt>
                <c:pt idx="42737">
                  <c:v>1176.72</c:v>
                </c:pt>
                <c:pt idx="42738">
                  <c:v>1167.1099999999999</c:v>
                </c:pt>
                <c:pt idx="42739">
                  <c:v>1142.8599999999999</c:v>
                </c:pt>
                <c:pt idx="42740">
                  <c:v>1095.6400000000001</c:v>
                </c:pt>
                <c:pt idx="42741">
                  <c:v>1064.6199999999999</c:v>
                </c:pt>
                <c:pt idx="42742">
                  <c:v>972.21</c:v>
                </c:pt>
                <c:pt idx="42743">
                  <c:v>939.2</c:v>
                </c:pt>
                <c:pt idx="42744">
                  <c:v>896.8</c:v>
                </c:pt>
                <c:pt idx="42745">
                  <c:v>894.01</c:v>
                </c:pt>
                <c:pt idx="42746">
                  <c:v>831.94</c:v>
                </c:pt>
                <c:pt idx="42747">
                  <c:v>826.32</c:v>
                </c:pt>
                <c:pt idx="42748">
                  <c:v>831.16</c:v>
                </c:pt>
                <c:pt idx="42749">
                  <c:v>872.28</c:v>
                </c:pt>
                <c:pt idx="42750">
                  <c:v>903.49</c:v>
                </c:pt>
                <c:pt idx="42751">
                  <c:v>1094.8699999999999</c:v>
                </c:pt>
                <c:pt idx="42752">
                  <c:v>1242.52</c:v>
                </c:pt>
                <c:pt idx="42753">
                  <c:v>1314.61</c:v>
                </c:pt>
                <c:pt idx="42754">
                  <c:v>1355.71</c:v>
                </c:pt>
                <c:pt idx="42755">
                  <c:v>1355.27</c:v>
                </c:pt>
                <c:pt idx="42756">
                  <c:v>1361.97</c:v>
                </c:pt>
                <c:pt idx="42757">
                  <c:v>1369.2</c:v>
                </c:pt>
                <c:pt idx="42758">
                  <c:v>1356.81</c:v>
                </c:pt>
                <c:pt idx="42759">
                  <c:v>1290.23</c:v>
                </c:pt>
                <c:pt idx="42760">
                  <c:v>1202.6600000000001</c:v>
                </c:pt>
                <c:pt idx="42761">
                  <c:v>1176.3399999999999</c:v>
                </c:pt>
                <c:pt idx="42762">
                  <c:v>1187.4100000000001</c:v>
                </c:pt>
                <c:pt idx="42763">
                  <c:v>1147.8900000000001</c:v>
                </c:pt>
                <c:pt idx="42764">
                  <c:v>1091.6099999999999</c:v>
                </c:pt>
                <c:pt idx="42765">
                  <c:v>1038.45</c:v>
                </c:pt>
                <c:pt idx="42766">
                  <c:v>993.95</c:v>
                </c:pt>
                <c:pt idx="42767">
                  <c:v>967.35</c:v>
                </c:pt>
                <c:pt idx="42768">
                  <c:v>912.2</c:v>
                </c:pt>
                <c:pt idx="42769">
                  <c:v>881.63</c:v>
                </c:pt>
                <c:pt idx="42770">
                  <c:v>865.07</c:v>
                </c:pt>
                <c:pt idx="42771">
                  <c:v>858.65</c:v>
                </c:pt>
                <c:pt idx="42772">
                  <c:v>868.73</c:v>
                </c:pt>
                <c:pt idx="42773">
                  <c:v>912.81</c:v>
                </c:pt>
                <c:pt idx="42774">
                  <c:v>931.79</c:v>
                </c:pt>
                <c:pt idx="42775">
                  <c:v>1079.8900000000001</c:v>
                </c:pt>
                <c:pt idx="42776">
                  <c:v>1198.8399999999999</c:v>
                </c:pt>
                <c:pt idx="42777">
                  <c:v>1264.06</c:v>
                </c:pt>
                <c:pt idx="42778">
                  <c:v>1320.9</c:v>
                </c:pt>
                <c:pt idx="42779">
                  <c:v>1317.4</c:v>
                </c:pt>
                <c:pt idx="42780">
                  <c:v>1334.06</c:v>
                </c:pt>
                <c:pt idx="42781">
                  <c:v>1351.9</c:v>
                </c:pt>
                <c:pt idx="42782">
                  <c:v>1316.66</c:v>
                </c:pt>
                <c:pt idx="42783">
                  <c:v>1285.42</c:v>
                </c:pt>
                <c:pt idx="42784">
                  <c:v>1202.55</c:v>
                </c:pt>
                <c:pt idx="42785">
                  <c:v>1192.01</c:v>
                </c:pt>
                <c:pt idx="42786">
                  <c:v>1210.8599999999999</c:v>
                </c:pt>
                <c:pt idx="42787">
                  <c:v>1170.42</c:v>
                </c:pt>
                <c:pt idx="42788">
                  <c:v>1132.79</c:v>
                </c:pt>
                <c:pt idx="42789">
                  <c:v>1052.49</c:v>
                </c:pt>
                <c:pt idx="42790">
                  <c:v>983.35</c:v>
                </c:pt>
                <c:pt idx="42791">
                  <c:v>959.49</c:v>
                </c:pt>
                <c:pt idx="42792">
                  <c:v>913.29</c:v>
                </c:pt>
                <c:pt idx="42793">
                  <c:v>883.85</c:v>
                </c:pt>
                <c:pt idx="42794">
                  <c:v>847.14</c:v>
                </c:pt>
                <c:pt idx="42795">
                  <c:v>834.13</c:v>
                </c:pt>
                <c:pt idx="42796">
                  <c:v>845.81</c:v>
                </c:pt>
                <c:pt idx="42797">
                  <c:v>872.11</c:v>
                </c:pt>
                <c:pt idx="42798">
                  <c:v>899.41</c:v>
                </c:pt>
                <c:pt idx="42799">
                  <c:v>1079.52</c:v>
                </c:pt>
                <c:pt idx="42800">
                  <c:v>1219.24</c:v>
                </c:pt>
                <c:pt idx="42801">
                  <c:v>1328.43</c:v>
                </c:pt>
                <c:pt idx="42802">
                  <c:v>1354.08</c:v>
                </c:pt>
                <c:pt idx="42803">
                  <c:v>1355.2</c:v>
                </c:pt>
                <c:pt idx="42804">
                  <c:v>1357.74</c:v>
                </c:pt>
                <c:pt idx="42805">
                  <c:v>1373.03</c:v>
                </c:pt>
                <c:pt idx="42806">
                  <c:v>1377.28</c:v>
                </c:pt>
                <c:pt idx="42807">
                  <c:v>1301.8900000000001</c:v>
                </c:pt>
                <c:pt idx="42808">
                  <c:v>1203.48</c:v>
                </c:pt>
                <c:pt idx="42809">
                  <c:v>1177.04</c:v>
                </c:pt>
                <c:pt idx="42810">
                  <c:v>1191.31</c:v>
                </c:pt>
                <c:pt idx="42811">
                  <c:v>1149.17</c:v>
                </c:pt>
                <c:pt idx="42812">
                  <c:v>1099.95</c:v>
                </c:pt>
                <c:pt idx="42813">
                  <c:v>1038.17</c:v>
                </c:pt>
                <c:pt idx="42814">
                  <c:v>977.68</c:v>
                </c:pt>
                <c:pt idx="42815">
                  <c:v>944.82</c:v>
                </c:pt>
                <c:pt idx="42816">
                  <c:v>923.1</c:v>
                </c:pt>
                <c:pt idx="42817">
                  <c:v>873.57</c:v>
                </c:pt>
                <c:pt idx="42818">
                  <c:v>853.33</c:v>
                </c:pt>
                <c:pt idx="42819">
                  <c:v>837.56</c:v>
                </c:pt>
                <c:pt idx="42820">
                  <c:v>811.97</c:v>
                </c:pt>
                <c:pt idx="42821">
                  <c:v>841.22</c:v>
                </c:pt>
                <c:pt idx="42822">
                  <c:v>858.96</c:v>
                </c:pt>
                <c:pt idx="42823">
                  <c:v>926.16</c:v>
                </c:pt>
                <c:pt idx="42824">
                  <c:v>1053.1600000000001</c:v>
                </c:pt>
                <c:pt idx="42825">
                  <c:v>1180.6400000000001</c:v>
                </c:pt>
                <c:pt idx="42826">
                  <c:v>1205.1600000000001</c:v>
                </c:pt>
                <c:pt idx="42827">
                  <c:v>1178.52</c:v>
                </c:pt>
                <c:pt idx="42828">
                  <c:v>1111.32</c:v>
                </c:pt>
                <c:pt idx="42829">
                  <c:v>1081.6300000000001</c:v>
                </c:pt>
                <c:pt idx="42830">
                  <c:v>1083.6400000000001</c:v>
                </c:pt>
                <c:pt idx="42831">
                  <c:v>1054</c:v>
                </c:pt>
                <c:pt idx="42832">
                  <c:v>1025.3800000000001</c:v>
                </c:pt>
                <c:pt idx="42833">
                  <c:v>1048.5999999999999</c:v>
                </c:pt>
                <c:pt idx="42834">
                  <c:v>1123.0899999999999</c:v>
                </c:pt>
                <c:pt idx="42835">
                  <c:v>1090.04</c:v>
                </c:pt>
                <c:pt idx="42836">
                  <c:v>1088.54</c:v>
                </c:pt>
                <c:pt idx="42837">
                  <c:v>1020.1</c:v>
                </c:pt>
                <c:pt idx="42838">
                  <c:v>977.32</c:v>
                </c:pt>
                <c:pt idx="42839">
                  <c:v>923.4</c:v>
                </c:pt>
                <c:pt idx="42840">
                  <c:v>874.69</c:v>
                </c:pt>
                <c:pt idx="42841">
                  <c:v>844.9</c:v>
                </c:pt>
                <c:pt idx="42842">
                  <c:v>818.73</c:v>
                </c:pt>
                <c:pt idx="42843">
                  <c:v>805.7</c:v>
                </c:pt>
                <c:pt idx="42844">
                  <c:v>788.41</c:v>
                </c:pt>
                <c:pt idx="42845">
                  <c:v>792.53</c:v>
                </c:pt>
                <c:pt idx="42846">
                  <c:v>769.31</c:v>
                </c:pt>
                <c:pt idx="42847">
                  <c:v>833.56</c:v>
                </c:pt>
                <c:pt idx="42848">
                  <c:v>879.14</c:v>
                </c:pt>
                <c:pt idx="42849">
                  <c:v>982.02</c:v>
                </c:pt>
                <c:pt idx="42850">
                  <c:v>991.64</c:v>
                </c:pt>
                <c:pt idx="42851">
                  <c:v>1022.55</c:v>
                </c:pt>
                <c:pt idx="42852">
                  <c:v>1028.05</c:v>
                </c:pt>
                <c:pt idx="42853">
                  <c:v>1024.4000000000001</c:v>
                </c:pt>
                <c:pt idx="42854">
                  <c:v>1024.8900000000001</c:v>
                </c:pt>
                <c:pt idx="42855">
                  <c:v>988.14</c:v>
                </c:pt>
                <c:pt idx="42856">
                  <c:v>961.14</c:v>
                </c:pt>
                <c:pt idx="42857">
                  <c:v>1002.53</c:v>
                </c:pt>
                <c:pt idx="42858">
                  <c:v>1082.68</c:v>
                </c:pt>
                <c:pt idx="42859">
                  <c:v>1067.68</c:v>
                </c:pt>
                <c:pt idx="42860">
                  <c:v>1070.31</c:v>
                </c:pt>
                <c:pt idx="42861">
                  <c:v>1041.68</c:v>
                </c:pt>
                <c:pt idx="42862">
                  <c:v>985.96</c:v>
                </c:pt>
                <c:pt idx="42863">
                  <c:v>941.4</c:v>
                </c:pt>
                <c:pt idx="42864">
                  <c:v>892.55</c:v>
                </c:pt>
                <c:pt idx="42865">
                  <c:v>884.95</c:v>
                </c:pt>
                <c:pt idx="42866">
                  <c:v>835.17</c:v>
                </c:pt>
                <c:pt idx="42867">
                  <c:v>816.36</c:v>
                </c:pt>
                <c:pt idx="42868">
                  <c:v>829.21</c:v>
                </c:pt>
                <c:pt idx="42869">
                  <c:v>873.08</c:v>
                </c:pt>
                <c:pt idx="42870">
                  <c:v>912.89</c:v>
                </c:pt>
                <c:pt idx="42871">
                  <c:v>1112.8599999999999</c:v>
                </c:pt>
                <c:pt idx="42872">
                  <c:v>1255.94</c:v>
                </c:pt>
                <c:pt idx="42873">
                  <c:v>1367.14</c:v>
                </c:pt>
                <c:pt idx="42874">
                  <c:v>1407.21</c:v>
                </c:pt>
                <c:pt idx="42875">
                  <c:v>1416.31</c:v>
                </c:pt>
                <c:pt idx="42876">
                  <c:v>1417.3</c:v>
                </c:pt>
                <c:pt idx="42877">
                  <c:v>1417.45</c:v>
                </c:pt>
                <c:pt idx="42878">
                  <c:v>1386.96</c:v>
                </c:pt>
                <c:pt idx="42879">
                  <c:v>1314.95</c:v>
                </c:pt>
                <c:pt idx="42880">
                  <c:v>1248.2</c:v>
                </c:pt>
                <c:pt idx="42881">
                  <c:v>1176.2</c:v>
                </c:pt>
                <c:pt idx="42882">
                  <c:v>1216.18</c:v>
                </c:pt>
                <c:pt idx="42883">
                  <c:v>1190.23</c:v>
                </c:pt>
                <c:pt idx="42884">
                  <c:v>1150.97</c:v>
                </c:pt>
                <c:pt idx="42885">
                  <c:v>1114.5</c:v>
                </c:pt>
                <c:pt idx="42886">
                  <c:v>1035.29</c:v>
                </c:pt>
                <c:pt idx="42887">
                  <c:v>955.27</c:v>
                </c:pt>
                <c:pt idx="42888">
                  <c:v>921.43</c:v>
                </c:pt>
                <c:pt idx="42889">
                  <c:v>900.22</c:v>
                </c:pt>
                <c:pt idx="42890">
                  <c:v>878.07</c:v>
                </c:pt>
                <c:pt idx="42891">
                  <c:v>868.27</c:v>
                </c:pt>
                <c:pt idx="42892">
                  <c:v>868.1</c:v>
                </c:pt>
                <c:pt idx="42893">
                  <c:v>907.45</c:v>
                </c:pt>
                <c:pt idx="42894">
                  <c:v>920.13</c:v>
                </c:pt>
                <c:pt idx="42895">
                  <c:v>1084.8499999999999</c:v>
                </c:pt>
                <c:pt idx="42896">
                  <c:v>1215.51</c:v>
                </c:pt>
                <c:pt idx="42897">
                  <c:v>1310.87</c:v>
                </c:pt>
                <c:pt idx="42898">
                  <c:v>1361.83</c:v>
                </c:pt>
                <c:pt idx="42899">
                  <c:v>1351.1</c:v>
                </c:pt>
                <c:pt idx="42900">
                  <c:v>1292.42</c:v>
                </c:pt>
                <c:pt idx="42901">
                  <c:v>1293.3</c:v>
                </c:pt>
                <c:pt idx="42902">
                  <c:v>1265.26</c:v>
                </c:pt>
                <c:pt idx="42903">
                  <c:v>1218.0899999999999</c:v>
                </c:pt>
                <c:pt idx="42904">
                  <c:v>1150.78</c:v>
                </c:pt>
                <c:pt idx="42905">
                  <c:v>1164.79</c:v>
                </c:pt>
                <c:pt idx="42906">
                  <c:v>1153.1099999999999</c:v>
                </c:pt>
                <c:pt idx="42907">
                  <c:v>1003.76</c:v>
                </c:pt>
                <c:pt idx="42908">
                  <c:v>1008.09</c:v>
                </c:pt>
                <c:pt idx="42909">
                  <c:v>977.95</c:v>
                </c:pt>
                <c:pt idx="42910">
                  <c:v>909.53</c:v>
                </c:pt>
                <c:pt idx="42911">
                  <c:v>865.09</c:v>
                </c:pt>
                <c:pt idx="42912">
                  <c:v>827.2</c:v>
                </c:pt>
                <c:pt idx="42913">
                  <c:v>803.57</c:v>
                </c:pt>
                <c:pt idx="42914">
                  <c:v>788.27</c:v>
                </c:pt>
                <c:pt idx="42915">
                  <c:v>781.31</c:v>
                </c:pt>
                <c:pt idx="42916">
                  <c:v>802.48</c:v>
                </c:pt>
                <c:pt idx="42917">
                  <c:v>847.53</c:v>
                </c:pt>
                <c:pt idx="42918">
                  <c:v>867.17</c:v>
                </c:pt>
                <c:pt idx="42919">
                  <c:v>1068.1099999999999</c:v>
                </c:pt>
                <c:pt idx="42920">
                  <c:v>1170.18</c:v>
                </c:pt>
                <c:pt idx="42921">
                  <c:v>1275.96</c:v>
                </c:pt>
                <c:pt idx="42922">
                  <c:v>1324.5</c:v>
                </c:pt>
                <c:pt idx="42923">
                  <c:v>1343.58</c:v>
                </c:pt>
                <c:pt idx="42924">
                  <c:v>1330.23</c:v>
                </c:pt>
                <c:pt idx="42925">
                  <c:v>1355.63</c:v>
                </c:pt>
                <c:pt idx="42926">
                  <c:v>1341.78</c:v>
                </c:pt>
                <c:pt idx="42927">
                  <c:v>1300.8800000000001</c:v>
                </c:pt>
                <c:pt idx="42928">
                  <c:v>1205.49</c:v>
                </c:pt>
                <c:pt idx="42929">
                  <c:v>1171.74</c:v>
                </c:pt>
                <c:pt idx="42930">
                  <c:v>1209.25</c:v>
                </c:pt>
                <c:pt idx="42931">
                  <c:v>1169.07</c:v>
                </c:pt>
                <c:pt idx="42932">
                  <c:v>1123.83</c:v>
                </c:pt>
                <c:pt idx="42933">
                  <c:v>1075.82</c:v>
                </c:pt>
                <c:pt idx="42934">
                  <c:v>1031.27</c:v>
                </c:pt>
                <c:pt idx="42935">
                  <c:v>963.03</c:v>
                </c:pt>
                <c:pt idx="42936">
                  <c:v>909.86</c:v>
                </c:pt>
                <c:pt idx="42937">
                  <c:v>877.74</c:v>
                </c:pt>
                <c:pt idx="42938">
                  <c:v>839.75</c:v>
                </c:pt>
                <c:pt idx="42939">
                  <c:v>825.18</c:v>
                </c:pt>
                <c:pt idx="42940">
                  <c:v>843.7</c:v>
                </c:pt>
                <c:pt idx="42941">
                  <c:v>834.94</c:v>
                </c:pt>
                <c:pt idx="42942">
                  <c:v>860.76</c:v>
                </c:pt>
                <c:pt idx="42943">
                  <c:v>1067.8</c:v>
                </c:pt>
                <c:pt idx="42944">
                  <c:v>1232.6500000000001</c:v>
                </c:pt>
                <c:pt idx="42945">
                  <c:v>1328.15</c:v>
                </c:pt>
                <c:pt idx="42946">
                  <c:v>1362.54</c:v>
                </c:pt>
                <c:pt idx="42947">
                  <c:v>1364.12</c:v>
                </c:pt>
                <c:pt idx="42948">
                  <c:v>1363.15</c:v>
                </c:pt>
                <c:pt idx="42949">
                  <c:v>1385.89</c:v>
                </c:pt>
                <c:pt idx="42950">
                  <c:v>1335.05</c:v>
                </c:pt>
                <c:pt idx="42951">
                  <c:v>1279.22</c:v>
                </c:pt>
                <c:pt idx="42952">
                  <c:v>1206.52</c:v>
                </c:pt>
                <c:pt idx="42953">
                  <c:v>1139.58</c:v>
                </c:pt>
                <c:pt idx="42954">
                  <c:v>1180.99</c:v>
                </c:pt>
                <c:pt idx="42955">
                  <c:v>1140.96</c:v>
                </c:pt>
                <c:pt idx="42956">
                  <c:v>1108.43</c:v>
                </c:pt>
                <c:pt idx="42957">
                  <c:v>1041.47</c:v>
                </c:pt>
                <c:pt idx="42958">
                  <c:v>996.9</c:v>
                </c:pt>
                <c:pt idx="42959">
                  <c:v>981.62</c:v>
                </c:pt>
                <c:pt idx="42960">
                  <c:v>932.67</c:v>
                </c:pt>
                <c:pt idx="42961">
                  <c:v>894.8</c:v>
                </c:pt>
                <c:pt idx="42962">
                  <c:v>867.3</c:v>
                </c:pt>
                <c:pt idx="42963">
                  <c:v>859.49</c:v>
                </c:pt>
                <c:pt idx="42964">
                  <c:v>876.84</c:v>
                </c:pt>
                <c:pt idx="42965">
                  <c:v>903.65</c:v>
                </c:pt>
                <c:pt idx="42966">
                  <c:v>939.76</c:v>
                </c:pt>
                <c:pt idx="42967">
                  <c:v>1116.1600000000001</c:v>
                </c:pt>
                <c:pt idx="42968">
                  <c:v>1281.5</c:v>
                </c:pt>
                <c:pt idx="42969">
                  <c:v>1347.28</c:v>
                </c:pt>
                <c:pt idx="42970">
                  <c:v>1376.39</c:v>
                </c:pt>
                <c:pt idx="42971">
                  <c:v>1383.05</c:v>
                </c:pt>
                <c:pt idx="42972">
                  <c:v>1399.68</c:v>
                </c:pt>
                <c:pt idx="42973">
                  <c:v>1396.84</c:v>
                </c:pt>
                <c:pt idx="42974">
                  <c:v>1382.18</c:v>
                </c:pt>
                <c:pt idx="42975">
                  <c:v>1332.2</c:v>
                </c:pt>
                <c:pt idx="42976">
                  <c:v>1213.26</c:v>
                </c:pt>
                <c:pt idx="42977">
                  <c:v>1178.18</c:v>
                </c:pt>
                <c:pt idx="42978">
                  <c:v>1213.24</c:v>
                </c:pt>
                <c:pt idx="42979">
                  <c:v>1212.27</c:v>
                </c:pt>
                <c:pt idx="42980">
                  <c:v>1161.1600000000001</c:v>
                </c:pt>
                <c:pt idx="42981">
                  <c:v>1133.6099999999999</c:v>
                </c:pt>
                <c:pt idx="42982">
                  <c:v>1062.0899999999999</c:v>
                </c:pt>
                <c:pt idx="42983">
                  <c:v>982.75</c:v>
                </c:pt>
                <c:pt idx="42984">
                  <c:v>960.65</c:v>
                </c:pt>
                <c:pt idx="42985">
                  <c:v>917.5</c:v>
                </c:pt>
                <c:pt idx="42986">
                  <c:v>885.31</c:v>
                </c:pt>
                <c:pt idx="42987">
                  <c:v>870.22</c:v>
                </c:pt>
                <c:pt idx="42988">
                  <c:v>873.19</c:v>
                </c:pt>
                <c:pt idx="42989">
                  <c:v>874.89</c:v>
                </c:pt>
                <c:pt idx="42990">
                  <c:v>873.91</c:v>
                </c:pt>
                <c:pt idx="42991">
                  <c:v>1009.22</c:v>
                </c:pt>
                <c:pt idx="42992">
                  <c:v>1118.45</c:v>
                </c:pt>
                <c:pt idx="42993">
                  <c:v>1181.6300000000001</c:v>
                </c:pt>
                <c:pt idx="42994">
                  <c:v>1225.33</c:v>
                </c:pt>
                <c:pt idx="42995">
                  <c:v>1203.76</c:v>
                </c:pt>
                <c:pt idx="42996">
                  <c:v>1181.04</c:v>
                </c:pt>
                <c:pt idx="42997">
                  <c:v>1141.25</c:v>
                </c:pt>
                <c:pt idx="42998">
                  <c:v>1126.08</c:v>
                </c:pt>
                <c:pt idx="42999">
                  <c:v>1082.6300000000001</c:v>
                </c:pt>
                <c:pt idx="43000">
                  <c:v>1078.75</c:v>
                </c:pt>
                <c:pt idx="43001">
                  <c:v>1070.48</c:v>
                </c:pt>
                <c:pt idx="43002">
                  <c:v>1163.5</c:v>
                </c:pt>
                <c:pt idx="43003">
                  <c:v>1117.51</c:v>
                </c:pt>
                <c:pt idx="43004">
                  <c:v>1099.8499999999999</c:v>
                </c:pt>
                <c:pt idx="43005">
                  <c:v>1052.3399999999999</c:v>
                </c:pt>
                <c:pt idx="43006">
                  <c:v>1022.15</c:v>
                </c:pt>
                <c:pt idx="43007">
                  <c:v>952.84</c:v>
                </c:pt>
                <c:pt idx="43008">
                  <c:v>941.06</c:v>
                </c:pt>
                <c:pt idx="43009">
                  <c:v>902.86</c:v>
                </c:pt>
                <c:pt idx="43010">
                  <c:v>883.99</c:v>
                </c:pt>
                <c:pt idx="43011">
                  <c:v>864.43</c:v>
                </c:pt>
                <c:pt idx="43012">
                  <c:v>852.19</c:v>
                </c:pt>
                <c:pt idx="43013">
                  <c:v>853</c:v>
                </c:pt>
                <c:pt idx="43014">
                  <c:v>820.04</c:v>
                </c:pt>
                <c:pt idx="43015">
                  <c:v>871.47</c:v>
                </c:pt>
                <c:pt idx="43016">
                  <c:v>947.61</c:v>
                </c:pt>
                <c:pt idx="43017">
                  <c:v>1016.45</c:v>
                </c:pt>
                <c:pt idx="43018">
                  <c:v>1058.8800000000001</c:v>
                </c:pt>
                <c:pt idx="43019">
                  <c:v>1077.44</c:v>
                </c:pt>
                <c:pt idx="43020">
                  <c:v>1088.26</c:v>
                </c:pt>
                <c:pt idx="43021">
                  <c:v>1084.32</c:v>
                </c:pt>
                <c:pt idx="43022">
                  <c:v>1082.98</c:v>
                </c:pt>
                <c:pt idx="43023">
                  <c:v>1055.24</c:v>
                </c:pt>
                <c:pt idx="43024">
                  <c:v>1016.02</c:v>
                </c:pt>
                <c:pt idx="43025">
                  <c:v>1027.42</c:v>
                </c:pt>
                <c:pt idx="43026">
                  <c:v>1148.23</c:v>
                </c:pt>
                <c:pt idx="43027">
                  <c:v>1082.6500000000001</c:v>
                </c:pt>
                <c:pt idx="43028">
                  <c:v>1005.67</c:v>
                </c:pt>
                <c:pt idx="43029">
                  <c:v>1025.4000000000001</c:v>
                </c:pt>
                <c:pt idx="43030">
                  <c:v>1024.6199999999999</c:v>
                </c:pt>
                <c:pt idx="43031">
                  <c:v>970.96</c:v>
                </c:pt>
                <c:pt idx="43032">
                  <c:v>916.6</c:v>
                </c:pt>
                <c:pt idx="43033">
                  <c:v>878.24</c:v>
                </c:pt>
                <c:pt idx="43034">
                  <c:v>882.54</c:v>
                </c:pt>
                <c:pt idx="43035">
                  <c:v>848.59</c:v>
                </c:pt>
                <c:pt idx="43036">
                  <c:v>858.48</c:v>
                </c:pt>
                <c:pt idx="43037">
                  <c:v>861.66</c:v>
                </c:pt>
                <c:pt idx="43038">
                  <c:v>826.62</c:v>
                </c:pt>
                <c:pt idx="43039">
                  <c:v>894.04</c:v>
                </c:pt>
                <c:pt idx="43040">
                  <c:v>954.17</c:v>
                </c:pt>
                <c:pt idx="43041">
                  <c:v>1016.03</c:v>
                </c:pt>
                <c:pt idx="43042">
                  <c:v>1094.01</c:v>
                </c:pt>
                <c:pt idx="43043">
                  <c:v>1118.98</c:v>
                </c:pt>
                <c:pt idx="43044">
                  <c:v>1122.47</c:v>
                </c:pt>
                <c:pt idx="43045">
                  <c:v>1118.04</c:v>
                </c:pt>
                <c:pt idx="43046">
                  <c:v>1117.8</c:v>
                </c:pt>
                <c:pt idx="43047">
                  <c:v>1101.3900000000001</c:v>
                </c:pt>
                <c:pt idx="43048">
                  <c:v>1069.05</c:v>
                </c:pt>
                <c:pt idx="43049">
                  <c:v>1079.43</c:v>
                </c:pt>
                <c:pt idx="43050">
                  <c:v>1153.47</c:v>
                </c:pt>
                <c:pt idx="43051">
                  <c:v>1152.48</c:v>
                </c:pt>
                <c:pt idx="43052">
                  <c:v>1126.3800000000001</c:v>
                </c:pt>
                <c:pt idx="43053">
                  <c:v>1089.19</c:v>
                </c:pt>
                <c:pt idx="43054">
                  <c:v>1015.73</c:v>
                </c:pt>
                <c:pt idx="43055">
                  <c:v>948.41</c:v>
                </c:pt>
                <c:pt idx="43056">
                  <c:v>933.78</c:v>
                </c:pt>
                <c:pt idx="43057">
                  <c:v>894.89</c:v>
                </c:pt>
                <c:pt idx="43058">
                  <c:v>875.68</c:v>
                </c:pt>
                <c:pt idx="43059">
                  <c:v>861.34</c:v>
                </c:pt>
                <c:pt idx="43060">
                  <c:v>868.95</c:v>
                </c:pt>
                <c:pt idx="43061">
                  <c:v>890.34</c:v>
                </c:pt>
                <c:pt idx="43062">
                  <c:v>897.09</c:v>
                </c:pt>
                <c:pt idx="43063">
                  <c:v>1111.48</c:v>
                </c:pt>
                <c:pt idx="43064">
                  <c:v>1293.17</c:v>
                </c:pt>
                <c:pt idx="43065">
                  <c:v>1363.75</c:v>
                </c:pt>
                <c:pt idx="43066">
                  <c:v>1411.31</c:v>
                </c:pt>
                <c:pt idx="43067">
                  <c:v>1429.61</c:v>
                </c:pt>
                <c:pt idx="43068">
                  <c:v>1425.05</c:v>
                </c:pt>
                <c:pt idx="43069">
                  <c:v>1448.39</c:v>
                </c:pt>
                <c:pt idx="43070">
                  <c:v>1400.96</c:v>
                </c:pt>
                <c:pt idx="43071">
                  <c:v>1349.87</c:v>
                </c:pt>
                <c:pt idx="43072">
                  <c:v>1234.8499999999999</c:v>
                </c:pt>
                <c:pt idx="43073">
                  <c:v>1174.1400000000001</c:v>
                </c:pt>
                <c:pt idx="43074">
                  <c:v>1175.08</c:v>
                </c:pt>
                <c:pt idx="43075">
                  <c:v>1160.8800000000001</c:v>
                </c:pt>
                <c:pt idx="43076">
                  <c:v>1125.24</c:v>
                </c:pt>
                <c:pt idx="43077">
                  <c:v>1081.78</c:v>
                </c:pt>
                <c:pt idx="43078">
                  <c:v>1055.92</c:v>
                </c:pt>
                <c:pt idx="43079">
                  <c:v>996.63</c:v>
                </c:pt>
                <c:pt idx="43080">
                  <c:v>950.21</c:v>
                </c:pt>
                <c:pt idx="43081">
                  <c:v>921.92</c:v>
                </c:pt>
                <c:pt idx="43082">
                  <c:v>891.25</c:v>
                </c:pt>
                <c:pt idx="43083">
                  <c:v>884.15</c:v>
                </c:pt>
                <c:pt idx="43084">
                  <c:v>893.46</c:v>
                </c:pt>
                <c:pt idx="43085">
                  <c:v>920.21</c:v>
                </c:pt>
                <c:pt idx="43086">
                  <c:v>946.2</c:v>
                </c:pt>
                <c:pt idx="43087">
                  <c:v>1127.05</c:v>
                </c:pt>
                <c:pt idx="43088">
                  <c:v>1225.57</c:v>
                </c:pt>
                <c:pt idx="43089">
                  <c:v>1335.92</c:v>
                </c:pt>
                <c:pt idx="43090">
                  <c:v>1394.66</c:v>
                </c:pt>
                <c:pt idx="43091">
                  <c:v>1400.61</c:v>
                </c:pt>
                <c:pt idx="43092">
                  <c:v>1379.33</c:v>
                </c:pt>
                <c:pt idx="43093">
                  <c:v>1363.16</c:v>
                </c:pt>
                <c:pt idx="43094">
                  <c:v>1354.9</c:v>
                </c:pt>
                <c:pt idx="43095">
                  <c:v>1300.6099999999999</c:v>
                </c:pt>
                <c:pt idx="43096">
                  <c:v>1220.02</c:v>
                </c:pt>
                <c:pt idx="43097">
                  <c:v>1212.6099999999999</c:v>
                </c:pt>
                <c:pt idx="43098">
                  <c:v>1237.19</c:v>
                </c:pt>
                <c:pt idx="43099">
                  <c:v>1189.98</c:v>
                </c:pt>
                <c:pt idx="43100">
                  <c:v>1142.21</c:v>
                </c:pt>
                <c:pt idx="43101">
                  <c:v>1093.56</c:v>
                </c:pt>
                <c:pt idx="43102">
                  <c:v>1021.83</c:v>
                </c:pt>
                <c:pt idx="43103">
                  <c:v>986.03</c:v>
                </c:pt>
                <c:pt idx="43104">
                  <c:v>934</c:v>
                </c:pt>
                <c:pt idx="43105">
                  <c:v>916.38</c:v>
                </c:pt>
                <c:pt idx="43106">
                  <c:v>884.41</c:v>
                </c:pt>
                <c:pt idx="43107">
                  <c:v>873.21</c:v>
                </c:pt>
                <c:pt idx="43108">
                  <c:v>870.97</c:v>
                </c:pt>
                <c:pt idx="43109">
                  <c:v>904.4</c:v>
                </c:pt>
                <c:pt idx="43110">
                  <c:v>911.03</c:v>
                </c:pt>
                <c:pt idx="43111">
                  <c:v>1074.47</c:v>
                </c:pt>
                <c:pt idx="43112">
                  <c:v>1172.21</c:v>
                </c:pt>
                <c:pt idx="43113">
                  <c:v>1235.7</c:v>
                </c:pt>
                <c:pt idx="43114">
                  <c:v>1293.8</c:v>
                </c:pt>
                <c:pt idx="43115">
                  <c:v>1281.44</c:v>
                </c:pt>
                <c:pt idx="43116">
                  <c:v>1268.79</c:v>
                </c:pt>
                <c:pt idx="43117">
                  <c:v>1313.94</c:v>
                </c:pt>
                <c:pt idx="43118">
                  <c:v>1312.55</c:v>
                </c:pt>
                <c:pt idx="43119">
                  <c:v>1262.1300000000001</c:v>
                </c:pt>
                <c:pt idx="43120">
                  <c:v>1182.98</c:v>
                </c:pt>
                <c:pt idx="43121">
                  <c:v>1158.02</c:v>
                </c:pt>
                <c:pt idx="43122">
                  <c:v>1207.75</c:v>
                </c:pt>
                <c:pt idx="43123">
                  <c:v>1172.9100000000001</c:v>
                </c:pt>
                <c:pt idx="43124">
                  <c:v>1150.92</c:v>
                </c:pt>
                <c:pt idx="43125">
                  <c:v>1085.4100000000001</c:v>
                </c:pt>
                <c:pt idx="43126">
                  <c:v>1047.9000000000001</c:v>
                </c:pt>
                <c:pt idx="43127">
                  <c:v>975.35</c:v>
                </c:pt>
                <c:pt idx="43128">
                  <c:v>942.37</c:v>
                </c:pt>
                <c:pt idx="43129">
                  <c:v>886.44</c:v>
                </c:pt>
                <c:pt idx="43130">
                  <c:v>866.31</c:v>
                </c:pt>
                <c:pt idx="43131">
                  <c:v>870.45</c:v>
                </c:pt>
                <c:pt idx="43132">
                  <c:v>900.76</c:v>
                </c:pt>
                <c:pt idx="43133">
                  <c:v>927.05</c:v>
                </c:pt>
                <c:pt idx="43134">
                  <c:v>963.03</c:v>
                </c:pt>
                <c:pt idx="43135">
                  <c:v>1087.42</c:v>
                </c:pt>
                <c:pt idx="43136">
                  <c:v>1210.28</c:v>
                </c:pt>
                <c:pt idx="43137">
                  <c:v>1282.6300000000001</c:v>
                </c:pt>
                <c:pt idx="43138">
                  <c:v>1341.87</c:v>
                </c:pt>
                <c:pt idx="43139">
                  <c:v>1358.48</c:v>
                </c:pt>
                <c:pt idx="43140">
                  <c:v>1348.36</c:v>
                </c:pt>
                <c:pt idx="43141">
                  <c:v>1345.46</c:v>
                </c:pt>
                <c:pt idx="43142">
                  <c:v>1329.4</c:v>
                </c:pt>
                <c:pt idx="43143">
                  <c:v>1257</c:v>
                </c:pt>
                <c:pt idx="43144">
                  <c:v>1162.77</c:v>
                </c:pt>
                <c:pt idx="43145">
                  <c:v>1149.06</c:v>
                </c:pt>
                <c:pt idx="43146">
                  <c:v>1178.8</c:v>
                </c:pt>
                <c:pt idx="43147">
                  <c:v>1173.32</c:v>
                </c:pt>
                <c:pt idx="43148">
                  <c:v>1136.1400000000001</c:v>
                </c:pt>
                <c:pt idx="43149">
                  <c:v>1114.2</c:v>
                </c:pt>
                <c:pt idx="43150">
                  <c:v>1053.32</c:v>
                </c:pt>
                <c:pt idx="43151">
                  <c:v>985.15</c:v>
                </c:pt>
                <c:pt idx="43152">
                  <c:v>944.38</c:v>
                </c:pt>
                <c:pt idx="43153">
                  <c:v>894.84</c:v>
                </c:pt>
                <c:pt idx="43154">
                  <c:v>871.39</c:v>
                </c:pt>
                <c:pt idx="43155">
                  <c:v>866.92</c:v>
                </c:pt>
                <c:pt idx="43156">
                  <c:v>859.14</c:v>
                </c:pt>
                <c:pt idx="43157">
                  <c:v>861.05</c:v>
                </c:pt>
                <c:pt idx="43158">
                  <c:v>855.24</c:v>
                </c:pt>
                <c:pt idx="43159">
                  <c:v>922.57</c:v>
                </c:pt>
                <c:pt idx="43160">
                  <c:v>1060.32</c:v>
                </c:pt>
                <c:pt idx="43161">
                  <c:v>1147.1099999999999</c:v>
                </c:pt>
                <c:pt idx="43162">
                  <c:v>1154.6099999999999</c:v>
                </c:pt>
                <c:pt idx="43163">
                  <c:v>1165.56</c:v>
                </c:pt>
                <c:pt idx="43164">
                  <c:v>1121.94</c:v>
                </c:pt>
                <c:pt idx="43165">
                  <c:v>1093.81</c:v>
                </c:pt>
                <c:pt idx="43166">
                  <c:v>1064.83</c:v>
                </c:pt>
                <c:pt idx="43167">
                  <c:v>1075.6400000000001</c:v>
                </c:pt>
                <c:pt idx="43168">
                  <c:v>1027.42</c:v>
                </c:pt>
                <c:pt idx="43169">
                  <c:v>1078.25</c:v>
                </c:pt>
                <c:pt idx="43170">
                  <c:v>1114.27</c:v>
                </c:pt>
                <c:pt idx="43171">
                  <c:v>1102.53</c:v>
                </c:pt>
                <c:pt idx="43172">
                  <c:v>1089.33</c:v>
                </c:pt>
                <c:pt idx="43173">
                  <c:v>1040.7</c:v>
                </c:pt>
                <c:pt idx="43174">
                  <c:v>981.6</c:v>
                </c:pt>
                <c:pt idx="43175">
                  <c:v>937.11</c:v>
                </c:pt>
                <c:pt idx="43176">
                  <c:v>889.57</c:v>
                </c:pt>
                <c:pt idx="43177">
                  <c:v>835.95</c:v>
                </c:pt>
                <c:pt idx="43178">
                  <c:v>812.48</c:v>
                </c:pt>
                <c:pt idx="43179">
                  <c:v>786.07</c:v>
                </c:pt>
                <c:pt idx="43180">
                  <c:v>784.04</c:v>
                </c:pt>
                <c:pt idx="43181">
                  <c:v>782.32</c:v>
                </c:pt>
                <c:pt idx="43182">
                  <c:v>750.67</c:v>
                </c:pt>
                <c:pt idx="43183">
                  <c:v>816.19</c:v>
                </c:pt>
                <c:pt idx="43184">
                  <c:v>895.12</c:v>
                </c:pt>
                <c:pt idx="43185">
                  <c:v>970.01</c:v>
                </c:pt>
                <c:pt idx="43186">
                  <c:v>940.89</c:v>
                </c:pt>
                <c:pt idx="43187">
                  <c:v>921.51</c:v>
                </c:pt>
                <c:pt idx="43188">
                  <c:v>937.93</c:v>
                </c:pt>
                <c:pt idx="43189">
                  <c:v>948.5</c:v>
                </c:pt>
                <c:pt idx="43190">
                  <c:v>928.69</c:v>
                </c:pt>
                <c:pt idx="43191">
                  <c:v>927.49</c:v>
                </c:pt>
                <c:pt idx="43192">
                  <c:v>923.98</c:v>
                </c:pt>
                <c:pt idx="43193">
                  <c:v>986.95</c:v>
                </c:pt>
                <c:pt idx="43194">
                  <c:v>1075.28</c:v>
                </c:pt>
                <c:pt idx="43195">
                  <c:v>1064.6600000000001</c:v>
                </c:pt>
                <c:pt idx="43196">
                  <c:v>1049.1600000000001</c:v>
                </c:pt>
                <c:pt idx="43197">
                  <c:v>1011.35</c:v>
                </c:pt>
                <c:pt idx="43198">
                  <c:v>948.01</c:v>
                </c:pt>
                <c:pt idx="43199">
                  <c:v>909.98</c:v>
                </c:pt>
                <c:pt idx="43200">
                  <c:v>869.68</c:v>
                </c:pt>
                <c:pt idx="43201">
                  <c:v>829.39</c:v>
                </c:pt>
                <c:pt idx="43202">
                  <c:v>794.88</c:v>
                </c:pt>
                <c:pt idx="43203">
                  <c:v>787.35</c:v>
                </c:pt>
                <c:pt idx="43204">
                  <c:v>777.49</c:v>
                </c:pt>
                <c:pt idx="43205">
                  <c:v>775.35</c:v>
                </c:pt>
                <c:pt idx="43206">
                  <c:v>750.25</c:v>
                </c:pt>
                <c:pt idx="43207">
                  <c:v>795.85</c:v>
                </c:pt>
                <c:pt idx="43208">
                  <c:v>862.25</c:v>
                </c:pt>
                <c:pt idx="43209">
                  <c:v>933.45</c:v>
                </c:pt>
                <c:pt idx="43210">
                  <c:v>995.71</c:v>
                </c:pt>
                <c:pt idx="43211">
                  <c:v>1011.44</c:v>
                </c:pt>
                <c:pt idx="43212">
                  <c:v>995.19</c:v>
                </c:pt>
                <c:pt idx="43213">
                  <c:v>960.58</c:v>
                </c:pt>
                <c:pt idx="43214">
                  <c:v>955.48</c:v>
                </c:pt>
                <c:pt idx="43215">
                  <c:v>966.6</c:v>
                </c:pt>
                <c:pt idx="43216">
                  <c:v>939.3</c:v>
                </c:pt>
                <c:pt idx="43217">
                  <c:v>960.55</c:v>
                </c:pt>
                <c:pt idx="43218">
                  <c:v>1050.7</c:v>
                </c:pt>
                <c:pt idx="43219">
                  <c:v>1029.0899999999999</c:v>
                </c:pt>
                <c:pt idx="43220">
                  <c:v>1019.46</c:v>
                </c:pt>
                <c:pt idx="43221">
                  <c:v>984.55</c:v>
                </c:pt>
                <c:pt idx="43222">
                  <c:v>961.36</c:v>
                </c:pt>
                <c:pt idx="43223">
                  <c:v>916.9</c:v>
                </c:pt>
                <c:pt idx="43224">
                  <c:v>865</c:v>
                </c:pt>
                <c:pt idx="43225">
                  <c:v>839</c:v>
                </c:pt>
                <c:pt idx="43226">
                  <c:v>813</c:v>
                </c:pt>
                <c:pt idx="43227">
                  <c:v>798</c:v>
                </c:pt>
                <c:pt idx="43228">
                  <c:v>801</c:v>
                </c:pt>
                <c:pt idx="43229">
                  <c:v>842</c:v>
                </c:pt>
                <c:pt idx="43230">
                  <c:v>882</c:v>
                </c:pt>
                <c:pt idx="43231">
                  <c:v>1069</c:v>
                </c:pt>
                <c:pt idx="43232">
                  <c:v>1233</c:v>
                </c:pt>
                <c:pt idx="43233">
                  <c:v>1344</c:v>
                </c:pt>
                <c:pt idx="43234">
                  <c:v>1380</c:v>
                </c:pt>
                <c:pt idx="43235">
                  <c:v>1389</c:v>
                </c:pt>
                <c:pt idx="43236">
                  <c:v>1386</c:v>
                </c:pt>
                <c:pt idx="43237">
                  <c:v>1399</c:v>
                </c:pt>
                <c:pt idx="43238">
                  <c:v>1378</c:v>
                </c:pt>
                <c:pt idx="43239">
                  <c:v>1322</c:v>
                </c:pt>
                <c:pt idx="43240">
                  <c:v>1237</c:v>
                </c:pt>
                <c:pt idx="43241">
                  <c:v>1171</c:v>
                </c:pt>
                <c:pt idx="43242">
                  <c:v>1268</c:v>
                </c:pt>
                <c:pt idx="43243">
                  <c:v>1206</c:v>
                </c:pt>
                <c:pt idx="43244">
                  <c:v>1156</c:v>
                </c:pt>
                <c:pt idx="43245">
                  <c:v>1102</c:v>
                </c:pt>
                <c:pt idx="43246">
                  <c:v>1004</c:v>
                </c:pt>
                <c:pt idx="43247">
                  <c:v>929</c:v>
                </c:pt>
                <c:pt idx="43248">
                  <c:v>894</c:v>
                </c:pt>
                <c:pt idx="43249">
                  <c:v>867</c:v>
                </c:pt>
                <c:pt idx="43250">
                  <c:v>845</c:v>
                </c:pt>
                <c:pt idx="43251">
                  <c:v>833</c:v>
                </c:pt>
                <c:pt idx="43252">
                  <c:v>826</c:v>
                </c:pt>
                <c:pt idx="43253">
                  <c:v>853</c:v>
                </c:pt>
                <c:pt idx="43254">
                  <c:v>890</c:v>
                </c:pt>
                <c:pt idx="43255">
                  <c:v>1078</c:v>
                </c:pt>
                <c:pt idx="43256">
                  <c:v>1187</c:v>
                </c:pt>
                <c:pt idx="43257">
                  <c:v>1325</c:v>
                </c:pt>
                <c:pt idx="43258">
                  <c:v>1370</c:v>
                </c:pt>
                <c:pt idx="43259">
                  <c:v>1381</c:v>
                </c:pt>
                <c:pt idx="43260">
                  <c:v>1373</c:v>
                </c:pt>
                <c:pt idx="43261">
                  <c:v>1389</c:v>
                </c:pt>
                <c:pt idx="43262">
                  <c:v>1379</c:v>
                </c:pt>
                <c:pt idx="43263">
                  <c:v>1331</c:v>
                </c:pt>
                <c:pt idx="43264">
                  <c:v>1234</c:v>
                </c:pt>
                <c:pt idx="43265">
                  <c:v>1162</c:v>
                </c:pt>
                <c:pt idx="43266">
                  <c:v>1231</c:v>
                </c:pt>
                <c:pt idx="43267">
                  <c:v>1202</c:v>
                </c:pt>
                <c:pt idx="43268">
                  <c:v>1154</c:v>
                </c:pt>
                <c:pt idx="43269">
                  <c:v>1099</c:v>
                </c:pt>
                <c:pt idx="43270">
                  <c:v>1020</c:v>
                </c:pt>
                <c:pt idx="43271">
                  <c:v>952</c:v>
                </c:pt>
                <c:pt idx="43272">
                  <c:v>915</c:v>
                </c:pt>
                <c:pt idx="43273">
                  <c:v>896</c:v>
                </c:pt>
                <c:pt idx="43274">
                  <c:v>873</c:v>
                </c:pt>
                <c:pt idx="43275">
                  <c:v>876</c:v>
                </c:pt>
                <c:pt idx="43276">
                  <c:v>881</c:v>
                </c:pt>
                <c:pt idx="43277">
                  <c:v>890</c:v>
                </c:pt>
                <c:pt idx="43278">
                  <c:v>942</c:v>
                </c:pt>
                <c:pt idx="43279">
                  <c:v>992</c:v>
                </c:pt>
                <c:pt idx="43280">
                  <c:v>1204</c:v>
                </c:pt>
                <c:pt idx="43281">
                  <c:v>1289</c:v>
                </c:pt>
                <c:pt idx="43282">
                  <c:v>1357</c:v>
                </c:pt>
                <c:pt idx="43283">
                  <c:v>1303</c:v>
                </c:pt>
                <c:pt idx="43284">
                  <c:v>1284</c:v>
                </c:pt>
                <c:pt idx="43285">
                  <c:v>1290</c:v>
                </c:pt>
                <c:pt idx="43286">
                  <c:v>1281</c:v>
                </c:pt>
                <c:pt idx="43287">
                  <c:v>1255</c:v>
                </c:pt>
                <c:pt idx="43288">
                  <c:v>1155</c:v>
                </c:pt>
                <c:pt idx="43289">
                  <c:v>1117</c:v>
                </c:pt>
                <c:pt idx="43290">
                  <c:v>1180</c:v>
                </c:pt>
                <c:pt idx="43291">
                  <c:v>1169</c:v>
                </c:pt>
                <c:pt idx="43292">
                  <c:v>1116</c:v>
                </c:pt>
                <c:pt idx="43293">
                  <c:v>1056</c:v>
                </c:pt>
                <c:pt idx="43294">
                  <c:v>990</c:v>
                </c:pt>
                <c:pt idx="43295">
                  <c:v>952</c:v>
                </c:pt>
                <c:pt idx="43296">
                  <c:v>919</c:v>
                </c:pt>
                <c:pt idx="43297">
                  <c:v>880</c:v>
                </c:pt>
                <c:pt idx="43298">
                  <c:v>862</c:v>
                </c:pt>
                <c:pt idx="43299">
                  <c:v>853</c:v>
                </c:pt>
                <c:pt idx="43300">
                  <c:v>859</c:v>
                </c:pt>
                <c:pt idx="43301">
                  <c:v>847</c:v>
                </c:pt>
                <c:pt idx="43302">
                  <c:v>892</c:v>
                </c:pt>
                <c:pt idx="43303">
                  <c:v>1065</c:v>
                </c:pt>
                <c:pt idx="43304">
                  <c:v>1190</c:v>
                </c:pt>
                <c:pt idx="43305">
                  <c:v>1260</c:v>
                </c:pt>
                <c:pt idx="43306">
                  <c:v>1309</c:v>
                </c:pt>
                <c:pt idx="43307">
                  <c:v>1313</c:v>
                </c:pt>
                <c:pt idx="43308">
                  <c:v>1299</c:v>
                </c:pt>
                <c:pt idx="43309">
                  <c:v>1333</c:v>
                </c:pt>
                <c:pt idx="43310">
                  <c:v>1276</c:v>
                </c:pt>
                <c:pt idx="43311">
                  <c:v>1254</c:v>
                </c:pt>
                <c:pt idx="43312">
                  <c:v>1131</c:v>
                </c:pt>
                <c:pt idx="43313">
                  <c:v>1094</c:v>
                </c:pt>
                <c:pt idx="43314">
                  <c:v>1182</c:v>
                </c:pt>
                <c:pt idx="43315">
                  <c:v>1179</c:v>
                </c:pt>
                <c:pt idx="43316">
                  <c:v>1110</c:v>
                </c:pt>
                <c:pt idx="43317">
                  <c:v>1048</c:v>
                </c:pt>
                <c:pt idx="43318">
                  <c:v>986</c:v>
                </c:pt>
                <c:pt idx="43319">
                  <c:v>926</c:v>
                </c:pt>
                <c:pt idx="43320">
                  <c:v>889</c:v>
                </c:pt>
                <c:pt idx="43321">
                  <c:v>882</c:v>
                </c:pt>
                <c:pt idx="43322">
                  <c:v>850</c:v>
                </c:pt>
                <c:pt idx="43323">
                  <c:v>849</c:v>
                </c:pt>
                <c:pt idx="43324">
                  <c:v>847</c:v>
                </c:pt>
                <c:pt idx="43325">
                  <c:v>864</c:v>
                </c:pt>
                <c:pt idx="43326">
                  <c:v>841</c:v>
                </c:pt>
                <c:pt idx="43327">
                  <c:v>967</c:v>
                </c:pt>
                <c:pt idx="43328">
                  <c:v>1084</c:v>
                </c:pt>
                <c:pt idx="43329">
                  <c:v>1158</c:v>
                </c:pt>
                <c:pt idx="43330">
                  <c:v>1203</c:v>
                </c:pt>
                <c:pt idx="43331">
                  <c:v>1172</c:v>
                </c:pt>
                <c:pt idx="43332">
                  <c:v>1123</c:v>
                </c:pt>
                <c:pt idx="43333">
                  <c:v>1097</c:v>
                </c:pt>
                <c:pt idx="43334">
                  <c:v>1070</c:v>
                </c:pt>
                <c:pt idx="43335">
                  <c:v>1020</c:v>
                </c:pt>
                <c:pt idx="43336">
                  <c:v>1004</c:v>
                </c:pt>
                <c:pt idx="43337">
                  <c:v>1057</c:v>
                </c:pt>
                <c:pt idx="43338">
                  <c:v>1149</c:v>
                </c:pt>
                <c:pt idx="43339">
                  <c:v>1113</c:v>
                </c:pt>
                <c:pt idx="43340">
                  <c:v>1076</c:v>
                </c:pt>
                <c:pt idx="43341">
                  <c:v>1021</c:v>
                </c:pt>
                <c:pt idx="43342">
                  <c:v>967</c:v>
                </c:pt>
                <c:pt idx="43343">
                  <c:v>911</c:v>
                </c:pt>
                <c:pt idx="43344">
                  <c:v>866</c:v>
                </c:pt>
                <c:pt idx="43345">
                  <c:v>830</c:v>
                </c:pt>
                <c:pt idx="43346">
                  <c:v>798</c:v>
                </c:pt>
                <c:pt idx="43347">
                  <c:v>778</c:v>
                </c:pt>
                <c:pt idx="43348">
                  <c:v>776</c:v>
                </c:pt>
                <c:pt idx="43349">
                  <c:v>774</c:v>
                </c:pt>
                <c:pt idx="43350">
                  <c:v>758</c:v>
                </c:pt>
                <c:pt idx="43351">
                  <c:v>797</c:v>
                </c:pt>
                <c:pt idx="43352">
                  <c:v>838</c:v>
                </c:pt>
                <c:pt idx="43353">
                  <c:v>892</c:v>
                </c:pt>
                <c:pt idx="43354">
                  <c:v>918</c:v>
                </c:pt>
                <c:pt idx="43355">
                  <c:v>935</c:v>
                </c:pt>
                <c:pt idx="43356">
                  <c:v>966</c:v>
                </c:pt>
                <c:pt idx="43357">
                  <c:v>971</c:v>
                </c:pt>
                <c:pt idx="43358">
                  <c:v>958</c:v>
                </c:pt>
                <c:pt idx="43359">
                  <c:v>940</c:v>
                </c:pt>
                <c:pt idx="43360">
                  <c:v>927</c:v>
                </c:pt>
                <c:pt idx="43361">
                  <c:v>972</c:v>
                </c:pt>
                <c:pt idx="43362">
                  <c:v>1067</c:v>
                </c:pt>
                <c:pt idx="43363">
                  <c:v>1056</c:v>
                </c:pt>
                <c:pt idx="43364">
                  <c:v>1032</c:v>
                </c:pt>
                <c:pt idx="43365">
                  <c:v>975</c:v>
                </c:pt>
                <c:pt idx="43366">
                  <c:v>917</c:v>
                </c:pt>
                <c:pt idx="43367">
                  <c:v>876</c:v>
                </c:pt>
                <c:pt idx="43368">
                  <c:v>816</c:v>
                </c:pt>
                <c:pt idx="43369">
                  <c:v>789</c:v>
                </c:pt>
                <c:pt idx="43370">
                  <c:v>731</c:v>
                </c:pt>
                <c:pt idx="43371">
                  <c:v>718</c:v>
                </c:pt>
                <c:pt idx="43372">
                  <c:v>723</c:v>
                </c:pt>
                <c:pt idx="43373">
                  <c:v>763</c:v>
                </c:pt>
                <c:pt idx="43374">
                  <c:v>811</c:v>
                </c:pt>
                <c:pt idx="43375">
                  <c:v>981</c:v>
                </c:pt>
                <c:pt idx="43376">
                  <c:v>1098</c:v>
                </c:pt>
                <c:pt idx="43377">
                  <c:v>1173</c:v>
                </c:pt>
                <c:pt idx="43378">
                  <c:v>1186</c:v>
                </c:pt>
                <c:pt idx="43379">
                  <c:v>1190</c:v>
                </c:pt>
                <c:pt idx="43380">
                  <c:v>1202</c:v>
                </c:pt>
                <c:pt idx="43381">
                  <c:v>1237</c:v>
                </c:pt>
                <c:pt idx="43382">
                  <c:v>1221</c:v>
                </c:pt>
                <c:pt idx="43383">
                  <c:v>1188</c:v>
                </c:pt>
                <c:pt idx="43384">
                  <c:v>1130</c:v>
                </c:pt>
                <c:pt idx="43385">
                  <c:v>1080</c:v>
                </c:pt>
                <c:pt idx="43386">
                  <c:v>1143</c:v>
                </c:pt>
                <c:pt idx="43387">
                  <c:v>1122</c:v>
                </c:pt>
                <c:pt idx="43388">
                  <c:v>1074</c:v>
                </c:pt>
                <c:pt idx="43389">
                  <c:v>1004</c:v>
                </c:pt>
                <c:pt idx="43390">
                  <c:v>938</c:v>
                </c:pt>
                <c:pt idx="43391">
                  <c:v>881</c:v>
                </c:pt>
                <c:pt idx="43392">
                  <c:v>817</c:v>
                </c:pt>
                <c:pt idx="43393">
                  <c:v>780</c:v>
                </c:pt>
                <c:pt idx="43394">
                  <c:v>760</c:v>
                </c:pt>
                <c:pt idx="43395">
                  <c:v>759</c:v>
                </c:pt>
                <c:pt idx="43396">
                  <c:v>761</c:v>
                </c:pt>
                <c:pt idx="43397">
                  <c:v>788</c:v>
                </c:pt>
                <c:pt idx="43398">
                  <c:v>809</c:v>
                </c:pt>
                <c:pt idx="43399">
                  <c:v>988</c:v>
                </c:pt>
                <c:pt idx="43400">
                  <c:v>1128</c:v>
                </c:pt>
                <c:pt idx="43401">
                  <c:v>1232</c:v>
                </c:pt>
                <c:pt idx="43402">
                  <c:v>1268</c:v>
                </c:pt>
                <c:pt idx="43403">
                  <c:v>1348</c:v>
                </c:pt>
                <c:pt idx="43404">
                  <c:v>1341</c:v>
                </c:pt>
                <c:pt idx="43405">
                  <c:v>1351</c:v>
                </c:pt>
                <c:pt idx="43406">
                  <c:v>1368</c:v>
                </c:pt>
                <c:pt idx="43407">
                  <c:v>1316</c:v>
                </c:pt>
                <c:pt idx="43408">
                  <c:v>1227</c:v>
                </c:pt>
                <c:pt idx="43409">
                  <c:v>1145</c:v>
                </c:pt>
                <c:pt idx="43410">
                  <c:v>1242</c:v>
                </c:pt>
                <c:pt idx="43411">
                  <c:v>1202</c:v>
                </c:pt>
                <c:pt idx="43412">
                  <c:v>1157</c:v>
                </c:pt>
                <c:pt idx="43413">
                  <c:v>1097</c:v>
                </c:pt>
                <c:pt idx="43414">
                  <c:v>1033</c:v>
                </c:pt>
                <c:pt idx="43415">
                  <c:v>943</c:v>
                </c:pt>
                <c:pt idx="43416">
                  <c:v>879</c:v>
                </c:pt>
                <c:pt idx="43417">
                  <c:v>851</c:v>
                </c:pt>
                <c:pt idx="43418">
                  <c:v>831</c:v>
                </c:pt>
                <c:pt idx="43419">
                  <c:v>811</c:v>
                </c:pt>
                <c:pt idx="43420">
                  <c:v>810</c:v>
                </c:pt>
                <c:pt idx="43421">
                  <c:v>836</c:v>
                </c:pt>
                <c:pt idx="43422">
                  <c:v>875</c:v>
                </c:pt>
                <c:pt idx="43423">
                  <c:v>1004</c:v>
                </c:pt>
                <c:pt idx="43424">
                  <c:v>1161</c:v>
                </c:pt>
                <c:pt idx="43425">
                  <c:v>1260</c:v>
                </c:pt>
                <c:pt idx="43426">
                  <c:v>1307</c:v>
                </c:pt>
                <c:pt idx="43427">
                  <c:v>1339</c:v>
                </c:pt>
                <c:pt idx="43428">
                  <c:v>1338</c:v>
                </c:pt>
                <c:pt idx="43429">
                  <c:v>1331</c:v>
                </c:pt>
                <c:pt idx="43430">
                  <c:v>1350</c:v>
                </c:pt>
                <c:pt idx="43431">
                  <c:v>1314</c:v>
                </c:pt>
                <c:pt idx="43432">
                  <c:v>1231</c:v>
                </c:pt>
                <c:pt idx="43433">
                  <c:v>1142</c:v>
                </c:pt>
                <c:pt idx="43434">
                  <c:v>1240</c:v>
                </c:pt>
                <c:pt idx="43435">
                  <c:v>1230</c:v>
                </c:pt>
                <c:pt idx="43436">
                  <c:v>1170</c:v>
                </c:pt>
                <c:pt idx="43437">
                  <c:v>1083</c:v>
                </c:pt>
                <c:pt idx="43438">
                  <c:v>1029</c:v>
                </c:pt>
                <c:pt idx="43439">
                  <c:v>969</c:v>
                </c:pt>
                <c:pt idx="43440">
                  <c:v>904</c:v>
                </c:pt>
                <c:pt idx="43441">
                  <c:v>856</c:v>
                </c:pt>
                <c:pt idx="43442">
                  <c:v>845</c:v>
                </c:pt>
                <c:pt idx="43443">
                  <c:v>813</c:v>
                </c:pt>
                <c:pt idx="43444">
                  <c:v>802</c:v>
                </c:pt>
                <c:pt idx="43445">
                  <c:v>839</c:v>
                </c:pt>
                <c:pt idx="43446">
                  <c:v>877</c:v>
                </c:pt>
                <c:pt idx="43447">
                  <c:v>1052</c:v>
                </c:pt>
                <c:pt idx="43448">
                  <c:v>1187</c:v>
                </c:pt>
                <c:pt idx="43449">
                  <c:v>1273</c:v>
                </c:pt>
                <c:pt idx="43450">
                  <c:v>1350</c:v>
                </c:pt>
                <c:pt idx="43451">
                  <c:v>1357</c:v>
                </c:pt>
                <c:pt idx="43452">
                  <c:v>1358</c:v>
                </c:pt>
                <c:pt idx="43453">
                  <c:v>1348</c:v>
                </c:pt>
                <c:pt idx="43454">
                  <c:v>1341</c:v>
                </c:pt>
                <c:pt idx="43455">
                  <c:v>1306</c:v>
                </c:pt>
                <c:pt idx="43456">
                  <c:v>1209</c:v>
                </c:pt>
                <c:pt idx="43457">
                  <c:v>1142</c:v>
                </c:pt>
                <c:pt idx="43458">
                  <c:v>1242</c:v>
                </c:pt>
                <c:pt idx="43459">
                  <c:v>1220</c:v>
                </c:pt>
                <c:pt idx="43460">
                  <c:v>1174</c:v>
                </c:pt>
                <c:pt idx="43461">
                  <c:v>1101</c:v>
                </c:pt>
                <c:pt idx="43462">
                  <c:v>1037</c:v>
                </c:pt>
                <c:pt idx="43463">
                  <c:v>973</c:v>
                </c:pt>
                <c:pt idx="43464">
                  <c:v>941</c:v>
                </c:pt>
                <c:pt idx="43465">
                  <c:v>910</c:v>
                </c:pt>
                <c:pt idx="43466">
                  <c:v>880</c:v>
                </c:pt>
                <c:pt idx="43467">
                  <c:v>872</c:v>
                </c:pt>
                <c:pt idx="43468">
                  <c:v>868</c:v>
                </c:pt>
                <c:pt idx="43469">
                  <c:v>891</c:v>
                </c:pt>
                <c:pt idx="43470">
                  <c:v>922</c:v>
                </c:pt>
                <c:pt idx="43471">
                  <c:v>1089</c:v>
                </c:pt>
                <c:pt idx="43472">
                  <c:v>1195</c:v>
                </c:pt>
                <c:pt idx="43473">
                  <c:v>1287</c:v>
                </c:pt>
                <c:pt idx="43474">
                  <c:v>1357</c:v>
                </c:pt>
                <c:pt idx="43475">
                  <c:v>1370</c:v>
                </c:pt>
                <c:pt idx="43476">
                  <c:v>1382</c:v>
                </c:pt>
                <c:pt idx="43477">
                  <c:v>1366</c:v>
                </c:pt>
                <c:pt idx="43478">
                  <c:v>1328</c:v>
                </c:pt>
                <c:pt idx="43479">
                  <c:v>1304</c:v>
                </c:pt>
                <c:pt idx="43480">
                  <c:v>1188</c:v>
                </c:pt>
                <c:pt idx="43481">
                  <c:v>1128</c:v>
                </c:pt>
                <c:pt idx="43482">
                  <c:v>1226</c:v>
                </c:pt>
                <c:pt idx="43483">
                  <c:v>1151</c:v>
                </c:pt>
                <c:pt idx="43484">
                  <c:v>1120</c:v>
                </c:pt>
                <c:pt idx="43485">
                  <c:v>1044</c:v>
                </c:pt>
                <c:pt idx="43486">
                  <c:v>1019</c:v>
                </c:pt>
                <c:pt idx="43487">
                  <c:v>964</c:v>
                </c:pt>
                <c:pt idx="43488">
                  <c:v>901</c:v>
                </c:pt>
                <c:pt idx="43489">
                  <c:v>861</c:v>
                </c:pt>
                <c:pt idx="43490">
                  <c:v>845</c:v>
                </c:pt>
                <c:pt idx="43491">
                  <c:v>832</c:v>
                </c:pt>
                <c:pt idx="43492">
                  <c:v>830</c:v>
                </c:pt>
                <c:pt idx="43493">
                  <c:v>827</c:v>
                </c:pt>
                <c:pt idx="43494">
                  <c:v>806</c:v>
                </c:pt>
                <c:pt idx="43495">
                  <c:v>910</c:v>
                </c:pt>
                <c:pt idx="43496">
                  <c:v>1038</c:v>
                </c:pt>
                <c:pt idx="43497">
                  <c:v>1129</c:v>
                </c:pt>
                <c:pt idx="43498">
                  <c:v>1168</c:v>
                </c:pt>
                <c:pt idx="43499">
                  <c:v>1156</c:v>
                </c:pt>
                <c:pt idx="43500">
                  <c:v>1103</c:v>
                </c:pt>
                <c:pt idx="43501">
                  <c:v>1099</c:v>
                </c:pt>
                <c:pt idx="43502">
                  <c:v>1083</c:v>
                </c:pt>
                <c:pt idx="43503">
                  <c:v>1079</c:v>
                </c:pt>
                <c:pt idx="43504">
                  <c:v>1046</c:v>
                </c:pt>
                <c:pt idx="43505">
                  <c:v>1060</c:v>
                </c:pt>
                <c:pt idx="43506">
                  <c:v>1169</c:v>
                </c:pt>
                <c:pt idx="43507">
                  <c:v>1159</c:v>
                </c:pt>
                <c:pt idx="43508">
                  <c:v>1138</c:v>
                </c:pt>
                <c:pt idx="43509">
                  <c:v>1081</c:v>
                </c:pt>
                <c:pt idx="43510">
                  <c:v>1011</c:v>
                </c:pt>
                <c:pt idx="43511">
                  <c:v>969</c:v>
                </c:pt>
                <c:pt idx="43512">
                  <c:v>923</c:v>
                </c:pt>
                <c:pt idx="43513">
                  <c:v>889</c:v>
                </c:pt>
                <c:pt idx="43514">
                  <c:v>866</c:v>
                </c:pt>
                <c:pt idx="43515">
                  <c:v>843</c:v>
                </c:pt>
                <c:pt idx="43516">
                  <c:v>832</c:v>
                </c:pt>
                <c:pt idx="43517">
                  <c:v>832</c:v>
                </c:pt>
                <c:pt idx="43518">
                  <c:v>800</c:v>
                </c:pt>
                <c:pt idx="43519">
                  <c:v>846</c:v>
                </c:pt>
                <c:pt idx="43520">
                  <c:v>919</c:v>
                </c:pt>
                <c:pt idx="43521">
                  <c:v>986</c:v>
                </c:pt>
                <c:pt idx="43522">
                  <c:v>1023</c:v>
                </c:pt>
                <c:pt idx="43523">
                  <c:v>1008</c:v>
                </c:pt>
                <c:pt idx="43524">
                  <c:v>1018</c:v>
                </c:pt>
                <c:pt idx="43525">
                  <c:v>1012</c:v>
                </c:pt>
                <c:pt idx="43526">
                  <c:v>987</c:v>
                </c:pt>
                <c:pt idx="43527">
                  <c:v>978</c:v>
                </c:pt>
                <c:pt idx="43528">
                  <c:v>972</c:v>
                </c:pt>
                <c:pt idx="43529">
                  <c:v>974</c:v>
                </c:pt>
                <c:pt idx="43530">
                  <c:v>1100</c:v>
                </c:pt>
                <c:pt idx="43531">
                  <c:v>1110</c:v>
                </c:pt>
                <c:pt idx="43532">
                  <c:v>1080</c:v>
                </c:pt>
                <c:pt idx="43533">
                  <c:v>1032</c:v>
                </c:pt>
                <c:pt idx="43534">
                  <c:v>974</c:v>
                </c:pt>
                <c:pt idx="43535">
                  <c:v>926</c:v>
                </c:pt>
                <c:pt idx="43536">
                  <c:v>888</c:v>
                </c:pt>
                <c:pt idx="43537">
                  <c:v>887</c:v>
                </c:pt>
                <c:pt idx="43538">
                  <c:v>824</c:v>
                </c:pt>
                <c:pt idx="43539">
                  <c:v>806</c:v>
                </c:pt>
                <c:pt idx="43540">
                  <c:v>812</c:v>
                </c:pt>
                <c:pt idx="43541">
                  <c:v>831</c:v>
                </c:pt>
                <c:pt idx="43542">
                  <c:v>869</c:v>
                </c:pt>
                <c:pt idx="43543">
                  <c:v>1051</c:v>
                </c:pt>
                <c:pt idx="43544">
                  <c:v>1195</c:v>
                </c:pt>
                <c:pt idx="43545">
                  <c:v>1258</c:v>
                </c:pt>
                <c:pt idx="43546">
                  <c:v>1300</c:v>
                </c:pt>
                <c:pt idx="43547">
                  <c:v>1281</c:v>
                </c:pt>
                <c:pt idx="43548">
                  <c:v>1266</c:v>
                </c:pt>
                <c:pt idx="43549">
                  <c:v>1283</c:v>
                </c:pt>
                <c:pt idx="43550">
                  <c:v>1306</c:v>
                </c:pt>
                <c:pt idx="43551">
                  <c:v>1290</c:v>
                </c:pt>
                <c:pt idx="43552">
                  <c:v>1207</c:v>
                </c:pt>
                <c:pt idx="43553">
                  <c:v>1119</c:v>
                </c:pt>
                <c:pt idx="43554">
                  <c:v>1214</c:v>
                </c:pt>
                <c:pt idx="43555">
                  <c:v>1186</c:v>
                </c:pt>
                <c:pt idx="43556">
                  <c:v>1147</c:v>
                </c:pt>
                <c:pt idx="43557">
                  <c:v>1073</c:v>
                </c:pt>
                <c:pt idx="43558">
                  <c:v>1001</c:v>
                </c:pt>
                <c:pt idx="43559">
                  <c:v>938</c:v>
                </c:pt>
                <c:pt idx="43560">
                  <c:v>892</c:v>
                </c:pt>
                <c:pt idx="43561">
                  <c:v>834</c:v>
                </c:pt>
                <c:pt idx="43562">
                  <c:v>829</c:v>
                </c:pt>
                <c:pt idx="43563">
                  <c:v>802</c:v>
                </c:pt>
                <c:pt idx="43564">
                  <c:v>802</c:v>
                </c:pt>
                <c:pt idx="43565">
                  <c:v>845</c:v>
                </c:pt>
                <c:pt idx="43566">
                  <c:v>880</c:v>
                </c:pt>
                <c:pt idx="43567">
                  <c:v>1062</c:v>
                </c:pt>
                <c:pt idx="43568">
                  <c:v>1217</c:v>
                </c:pt>
                <c:pt idx="43569">
                  <c:v>1311</c:v>
                </c:pt>
                <c:pt idx="43570">
                  <c:v>1357</c:v>
                </c:pt>
                <c:pt idx="43571">
                  <c:v>1353</c:v>
                </c:pt>
                <c:pt idx="43572">
                  <c:v>1315</c:v>
                </c:pt>
                <c:pt idx="43573">
                  <c:v>1319</c:v>
                </c:pt>
                <c:pt idx="43574">
                  <c:v>1296</c:v>
                </c:pt>
                <c:pt idx="43575">
                  <c:v>1269</c:v>
                </c:pt>
                <c:pt idx="43576">
                  <c:v>1213</c:v>
                </c:pt>
                <c:pt idx="43577">
                  <c:v>1132</c:v>
                </c:pt>
                <c:pt idx="43578">
                  <c:v>1236</c:v>
                </c:pt>
                <c:pt idx="43579">
                  <c:v>1220</c:v>
                </c:pt>
                <c:pt idx="43580">
                  <c:v>1196</c:v>
                </c:pt>
                <c:pt idx="43581">
                  <c:v>1135</c:v>
                </c:pt>
                <c:pt idx="43582">
                  <c:v>1031</c:v>
                </c:pt>
                <c:pt idx="43583">
                  <c:v>977</c:v>
                </c:pt>
                <c:pt idx="43584">
                  <c:v>917</c:v>
                </c:pt>
                <c:pt idx="43585">
                  <c:v>899</c:v>
                </c:pt>
                <c:pt idx="43586">
                  <c:v>867</c:v>
                </c:pt>
                <c:pt idx="43587">
                  <c:v>849</c:v>
                </c:pt>
                <c:pt idx="43588">
                  <c:v>852</c:v>
                </c:pt>
                <c:pt idx="43589">
                  <c:v>867</c:v>
                </c:pt>
                <c:pt idx="43590">
                  <c:v>863</c:v>
                </c:pt>
                <c:pt idx="43591">
                  <c:v>1002</c:v>
                </c:pt>
                <c:pt idx="43592">
                  <c:v>1123</c:v>
                </c:pt>
                <c:pt idx="43593">
                  <c:v>1223</c:v>
                </c:pt>
                <c:pt idx="43594">
                  <c:v>1277</c:v>
                </c:pt>
                <c:pt idx="43595">
                  <c:v>1205</c:v>
                </c:pt>
                <c:pt idx="43596">
                  <c:v>1154</c:v>
                </c:pt>
                <c:pt idx="43597">
                  <c:v>1109</c:v>
                </c:pt>
                <c:pt idx="43598">
                  <c:v>1110</c:v>
                </c:pt>
                <c:pt idx="43599">
                  <c:v>1100</c:v>
                </c:pt>
                <c:pt idx="43600">
                  <c:v>1060</c:v>
                </c:pt>
                <c:pt idx="43601">
                  <c:v>1084</c:v>
                </c:pt>
                <c:pt idx="43602">
                  <c:v>1212</c:v>
                </c:pt>
                <c:pt idx="43603">
                  <c:v>1187</c:v>
                </c:pt>
                <c:pt idx="43604">
                  <c:v>1129</c:v>
                </c:pt>
                <c:pt idx="43605">
                  <c:v>1073</c:v>
                </c:pt>
                <c:pt idx="43606">
                  <c:v>1014</c:v>
                </c:pt>
                <c:pt idx="43607">
                  <c:v>1005</c:v>
                </c:pt>
                <c:pt idx="43608">
                  <c:v>997</c:v>
                </c:pt>
                <c:pt idx="43609">
                  <c:v>954</c:v>
                </c:pt>
                <c:pt idx="43610">
                  <c:v>934</c:v>
                </c:pt>
                <c:pt idx="43611">
                  <c:v>907</c:v>
                </c:pt>
                <c:pt idx="43612">
                  <c:v>891</c:v>
                </c:pt>
                <c:pt idx="43613">
                  <c:v>876</c:v>
                </c:pt>
                <c:pt idx="43614">
                  <c:v>821</c:v>
                </c:pt>
                <c:pt idx="43615">
                  <c:v>838</c:v>
                </c:pt>
                <c:pt idx="43616">
                  <c:v>879</c:v>
                </c:pt>
                <c:pt idx="43617">
                  <c:v>913</c:v>
                </c:pt>
                <c:pt idx="43618">
                  <c:v>911</c:v>
                </c:pt>
                <c:pt idx="43619">
                  <c:v>911</c:v>
                </c:pt>
                <c:pt idx="43620">
                  <c:v>914</c:v>
                </c:pt>
                <c:pt idx="43621">
                  <c:v>912</c:v>
                </c:pt>
                <c:pt idx="43622">
                  <c:v>910</c:v>
                </c:pt>
                <c:pt idx="43623">
                  <c:v>894</c:v>
                </c:pt>
                <c:pt idx="43624">
                  <c:v>872</c:v>
                </c:pt>
                <c:pt idx="43625">
                  <c:v>891</c:v>
                </c:pt>
                <c:pt idx="43626">
                  <c:v>1002</c:v>
                </c:pt>
                <c:pt idx="43627">
                  <c:v>1020</c:v>
                </c:pt>
                <c:pt idx="43628">
                  <c:v>1022</c:v>
                </c:pt>
                <c:pt idx="43629">
                  <c:v>1009</c:v>
                </c:pt>
                <c:pt idx="43630">
                  <c:v>955</c:v>
                </c:pt>
                <c:pt idx="43631">
                  <c:v>938</c:v>
                </c:pt>
                <c:pt idx="43632">
                  <c:v>879</c:v>
                </c:pt>
                <c:pt idx="43633">
                  <c:v>842</c:v>
                </c:pt>
                <c:pt idx="43634">
                  <c:v>821</c:v>
                </c:pt>
                <c:pt idx="43635">
                  <c:v>809</c:v>
                </c:pt>
                <c:pt idx="43636">
                  <c:v>804</c:v>
                </c:pt>
                <c:pt idx="43637">
                  <c:v>837</c:v>
                </c:pt>
                <c:pt idx="43638">
                  <c:v>859</c:v>
                </c:pt>
                <c:pt idx="43639">
                  <c:v>1038</c:v>
                </c:pt>
                <c:pt idx="43640">
                  <c:v>1172</c:v>
                </c:pt>
                <c:pt idx="43641">
                  <c:v>1233</c:v>
                </c:pt>
                <c:pt idx="43642">
                  <c:v>1280</c:v>
                </c:pt>
                <c:pt idx="43643">
                  <c:v>1305</c:v>
                </c:pt>
                <c:pt idx="43644">
                  <c:v>1330</c:v>
                </c:pt>
                <c:pt idx="43645">
                  <c:v>1338</c:v>
                </c:pt>
                <c:pt idx="43646">
                  <c:v>1324</c:v>
                </c:pt>
                <c:pt idx="43647">
                  <c:v>1299</c:v>
                </c:pt>
                <c:pt idx="43648">
                  <c:v>1205</c:v>
                </c:pt>
                <c:pt idx="43649">
                  <c:v>1137</c:v>
                </c:pt>
                <c:pt idx="43650">
                  <c:v>1247</c:v>
                </c:pt>
                <c:pt idx="43651">
                  <c:v>1222</c:v>
                </c:pt>
                <c:pt idx="43652">
                  <c:v>1166</c:v>
                </c:pt>
                <c:pt idx="43653">
                  <c:v>1088</c:v>
                </c:pt>
                <c:pt idx="43654">
                  <c:v>1029</c:v>
                </c:pt>
                <c:pt idx="43655">
                  <c:v>981</c:v>
                </c:pt>
                <c:pt idx="43656">
                  <c:v>916</c:v>
                </c:pt>
                <c:pt idx="43657">
                  <c:v>880</c:v>
                </c:pt>
                <c:pt idx="43658">
                  <c:v>854</c:v>
                </c:pt>
                <c:pt idx="43659">
                  <c:v>836</c:v>
                </c:pt>
                <c:pt idx="43660">
                  <c:v>839</c:v>
                </c:pt>
                <c:pt idx="43661">
                  <c:v>866</c:v>
                </c:pt>
                <c:pt idx="43662">
                  <c:v>850</c:v>
                </c:pt>
                <c:pt idx="43663">
                  <c:v>935</c:v>
                </c:pt>
                <c:pt idx="43664">
                  <c:v>1055</c:v>
                </c:pt>
                <c:pt idx="43665">
                  <c:v>1159</c:v>
                </c:pt>
                <c:pt idx="43666">
                  <c:v>1206</c:v>
                </c:pt>
                <c:pt idx="43667">
                  <c:v>1198</c:v>
                </c:pt>
                <c:pt idx="43668">
                  <c:v>1184</c:v>
                </c:pt>
                <c:pt idx="43669">
                  <c:v>1163</c:v>
                </c:pt>
                <c:pt idx="43670">
                  <c:v>1165</c:v>
                </c:pt>
                <c:pt idx="43671">
                  <c:v>1130</c:v>
                </c:pt>
                <c:pt idx="43672">
                  <c:v>1117</c:v>
                </c:pt>
                <c:pt idx="43673">
                  <c:v>1111</c:v>
                </c:pt>
                <c:pt idx="43674">
                  <c:v>1220</c:v>
                </c:pt>
                <c:pt idx="43675">
                  <c:v>1191</c:v>
                </c:pt>
                <c:pt idx="43676">
                  <c:v>1151</c:v>
                </c:pt>
                <c:pt idx="43677">
                  <c:v>1097</c:v>
                </c:pt>
                <c:pt idx="43678">
                  <c:v>1045</c:v>
                </c:pt>
                <c:pt idx="43679">
                  <c:v>1009</c:v>
                </c:pt>
                <c:pt idx="43680">
                  <c:v>954</c:v>
                </c:pt>
                <c:pt idx="43681">
                  <c:v>915</c:v>
                </c:pt>
                <c:pt idx="43682">
                  <c:v>883</c:v>
                </c:pt>
                <c:pt idx="43683">
                  <c:v>858</c:v>
                </c:pt>
                <c:pt idx="43684">
                  <c:v>836</c:v>
                </c:pt>
                <c:pt idx="43685">
                  <c:v>830</c:v>
                </c:pt>
                <c:pt idx="43686">
                  <c:v>785</c:v>
                </c:pt>
                <c:pt idx="43687">
                  <c:v>830</c:v>
                </c:pt>
                <c:pt idx="43688">
                  <c:v>902</c:v>
                </c:pt>
                <c:pt idx="43689">
                  <c:v>978</c:v>
                </c:pt>
                <c:pt idx="43690">
                  <c:v>1047</c:v>
                </c:pt>
                <c:pt idx="43691">
                  <c:v>1055</c:v>
                </c:pt>
                <c:pt idx="43692">
                  <c:v>1024</c:v>
                </c:pt>
                <c:pt idx="43693">
                  <c:v>1027</c:v>
                </c:pt>
                <c:pt idx="43694">
                  <c:v>1016</c:v>
                </c:pt>
                <c:pt idx="43695">
                  <c:v>1032</c:v>
                </c:pt>
                <c:pt idx="43696">
                  <c:v>1009</c:v>
                </c:pt>
                <c:pt idx="43697">
                  <c:v>1007</c:v>
                </c:pt>
                <c:pt idx="43698">
                  <c:v>1100</c:v>
                </c:pt>
                <c:pt idx="43699">
                  <c:v>1130</c:v>
                </c:pt>
                <c:pt idx="43700">
                  <c:v>1124</c:v>
                </c:pt>
                <c:pt idx="43701">
                  <c:v>1098</c:v>
                </c:pt>
                <c:pt idx="43702">
                  <c:v>1050</c:v>
                </c:pt>
                <c:pt idx="43703">
                  <c:v>971</c:v>
                </c:pt>
                <c:pt idx="43704">
                  <c:v>919</c:v>
                </c:pt>
                <c:pt idx="43705">
                  <c:v>895</c:v>
                </c:pt>
                <c:pt idx="43706">
                  <c:v>859</c:v>
                </c:pt>
                <c:pt idx="43707">
                  <c:v>841</c:v>
                </c:pt>
                <c:pt idx="43708">
                  <c:v>841</c:v>
                </c:pt>
                <c:pt idx="43709">
                  <c:v>874</c:v>
                </c:pt>
                <c:pt idx="43710">
                  <c:v>898</c:v>
                </c:pt>
                <c:pt idx="43711">
                  <c:v>1083</c:v>
                </c:pt>
                <c:pt idx="43712">
                  <c:v>1206</c:v>
                </c:pt>
                <c:pt idx="43713">
                  <c:v>1322</c:v>
                </c:pt>
                <c:pt idx="43714">
                  <c:v>1369</c:v>
                </c:pt>
                <c:pt idx="43715">
                  <c:v>1377</c:v>
                </c:pt>
                <c:pt idx="43716">
                  <c:v>1402</c:v>
                </c:pt>
                <c:pt idx="43717">
                  <c:v>1410</c:v>
                </c:pt>
                <c:pt idx="43718">
                  <c:v>1412</c:v>
                </c:pt>
                <c:pt idx="43719">
                  <c:v>1357</c:v>
                </c:pt>
                <c:pt idx="43720">
                  <c:v>1268</c:v>
                </c:pt>
                <c:pt idx="43721">
                  <c:v>1188</c:v>
                </c:pt>
                <c:pt idx="43722">
                  <c:v>1291</c:v>
                </c:pt>
                <c:pt idx="43723">
                  <c:v>1266</c:v>
                </c:pt>
                <c:pt idx="43724">
                  <c:v>1235</c:v>
                </c:pt>
                <c:pt idx="43725">
                  <c:v>1160</c:v>
                </c:pt>
                <c:pt idx="43726">
                  <c:v>1104</c:v>
                </c:pt>
                <c:pt idx="43727">
                  <c:v>1042</c:v>
                </c:pt>
                <c:pt idx="43728">
                  <c:v>969</c:v>
                </c:pt>
                <c:pt idx="43729">
                  <c:v>948</c:v>
                </c:pt>
                <c:pt idx="43730">
                  <c:v>894</c:v>
                </c:pt>
                <c:pt idx="43731">
                  <c:v>867</c:v>
                </c:pt>
                <c:pt idx="43732">
                  <c:v>866</c:v>
                </c:pt>
                <c:pt idx="43733">
                  <c:v>888</c:v>
                </c:pt>
                <c:pt idx="43734">
                  <c:v>902</c:v>
                </c:pt>
                <c:pt idx="43735">
                  <c:v>1078</c:v>
                </c:pt>
                <c:pt idx="43736">
                  <c:v>1229</c:v>
                </c:pt>
                <c:pt idx="43737">
                  <c:v>1316</c:v>
                </c:pt>
                <c:pt idx="43738">
                  <c:v>1371</c:v>
                </c:pt>
                <c:pt idx="43739">
                  <c:v>1388</c:v>
                </c:pt>
                <c:pt idx="43740">
                  <c:v>1381</c:v>
                </c:pt>
                <c:pt idx="43741">
                  <c:v>1389</c:v>
                </c:pt>
                <c:pt idx="43742">
                  <c:v>1384</c:v>
                </c:pt>
                <c:pt idx="43743">
                  <c:v>1337</c:v>
                </c:pt>
                <c:pt idx="43744">
                  <c:v>1262</c:v>
                </c:pt>
                <c:pt idx="43745">
                  <c:v>1170</c:v>
                </c:pt>
                <c:pt idx="43746">
                  <c:v>1244</c:v>
                </c:pt>
                <c:pt idx="43747">
                  <c:v>1235</c:v>
                </c:pt>
                <c:pt idx="43748">
                  <c:v>1197</c:v>
                </c:pt>
                <c:pt idx="43749">
                  <c:v>1134</c:v>
                </c:pt>
                <c:pt idx="43750">
                  <c:v>1102</c:v>
                </c:pt>
                <c:pt idx="43751">
                  <c:v>1053</c:v>
                </c:pt>
                <c:pt idx="43752">
                  <c:v>980</c:v>
                </c:pt>
                <c:pt idx="43753">
                  <c:v>947</c:v>
                </c:pt>
                <c:pt idx="43754">
                  <c:v>935</c:v>
                </c:pt>
                <c:pt idx="43755">
                  <c:v>909</c:v>
                </c:pt>
                <c:pt idx="43756">
                  <c:v>898</c:v>
                </c:pt>
                <c:pt idx="43757">
                  <c:v>910</c:v>
                </c:pt>
                <c:pt idx="43758">
                  <c:v>917</c:v>
                </c:pt>
                <c:pt idx="43759">
                  <c:v>1064</c:v>
                </c:pt>
                <c:pt idx="43760">
                  <c:v>1190</c:v>
                </c:pt>
                <c:pt idx="43761">
                  <c:v>1241</c:v>
                </c:pt>
                <c:pt idx="43762">
                  <c:v>1273</c:v>
                </c:pt>
                <c:pt idx="43763">
                  <c:v>1219</c:v>
                </c:pt>
                <c:pt idx="43764">
                  <c:v>1181</c:v>
                </c:pt>
                <c:pt idx="43765">
                  <c:v>1170</c:v>
                </c:pt>
                <c:pt idx="43766">
                  <c:v>1144</c:v>
                </c:pt>
                <c:pt idx="43767">
                  <c:v>1116</c:v>
                </c:pt>
                <c:pt idx="43768">
                  <c:v>1081</c:v>
                </c:pt>
                <c:pt idx="43769">
                  <c:v>1064</c:v>
                </c:pt>
                <c:pt idx="43770">
                  <c:v>1171</c:v>
                </c:pt>
                <c:pt idx="43771">
                  <c:v>1173</c:v>
                </c:pt>
                <c:pt idx="43772">
                  <c:v>1133</c:v>
                </c:pt>
                <c:pt idx="43773">
                  <c:v>1056</c:v>
                </c:pt>
                <c:pt idx="43774">
                  <c:v>1036</c:v>
                </c:pt>
                <c:pt idx="43775">
                  <c:v>992</c:v>
                </c:pt>
                <c:pt idx="43776">
                  <c:v>992</c:v>
                </c:pt>
                <c:pt idx="43777">
                  <c:v>930</c:v>
                </c:pt>
                <c:pt idx="43778">
                  <c:v>922</c:v>
                </c:pt>
                <c:pt idx="43779">
                  <c:v>908</c:v>
                </c:pt>
                <c:pt idx="43780">
                  <c:v>891</c:v>
                </c:pt>
                <c:pt idx="43781">
                  <c:v>895</c:v>
                </c:pt>
                <c:pt idx="43782">
                  <c:v>804</c:v>
                </c:pt>
                <c:pt idx="43783">
                  <c:v>829</c:v>
                </c:pt>
                <c:pt idx="43784">
                  <c:v>858</c:v>
                </c:pt>
                <c:pt idx="43785">
                  <c:v>875</c:v>
                </c:pt>
                <c:pt idx="43786">
                  <c:v>892</c:v>
                </c:pt>
                <c:pt idx="43787">
                  <c:v>897</c:v>
                </c:pt>
                <c:pt idx="43788">
                  <c:v>877</c:v>
                </c:pt>
                <c:pt idx="43789">
                  <c:v>872</c:v>
                </c:pt>
                <c:pt idx="43790">
                  <c:v>866</c:v>
                </c:pt>
                <c:pt idx="43791">
                  <c:v>854</c:v>
                </c:pt>
                <c:pt idx="43792">
                  <c:v>838</c:v>
                </c:pt>
                <c:pt idx="43793">
                  <c:v>838</c:v>
                </c:pt>
                <c:pt idx="43794">
                  <c:v>944</c:v>
                </c:pt>
                <c:pt idx="43795">
                  <c:v>949</c:v>
                </c:pt>
                <c:pt idx="43796">
                  <c:v>952</c:v>
                </c:pt>
                <c:pt idx="43797">
                  <c:v>981</c:v>
                </c:pt>
                <c:pt idx="43798">
                  <c:v>958</c:v>
                </c:pt>
                <c:pt idx="43799">
                  <c:v>918</c:v>
                </c:pt>
                <c:pt idx="43800">
                  <c:v>897</c:v>
                </c:pt>
                <c:pt idx="43801">
                  <c:v>885</c:v>
                </c:pt>
                <c:pt idx="43802">
                  <c:v>868</c:v>
                </c:pt>
                <c:pt idx="43803">
                  <c:v>859</c:v>
                </c:pt>
                <c:pt idx="43804">
                  <c:v>854</c:v>
                </c:pt>
                <c:pt idx="43805">
                  <c:v>887</c:v>
                </c:pt>
                <c:pt idx="43806">
                  <c:v>895</c:v>
                </c:pt>
                <c:pt idx="43807">
                  <c:v>1006</c:v>
                </c:pt>
                <c:pt idx="43808">
                  <c:v>1128</c:v>
                </c:pt>
                <c:pt idx="43809">
                  <c:v>1290</c:v>
                </c:pt>
                <c:pt idx="43810">
                  <c:v>1315</c:v>
                </c:pt>
                <c:pt idx="43811">
                  <c:v>1345</c:v>
                </c:pt>
                <c:pt idx="43812">
                  <c:v>1352</c:v>
                </c:pt>
                <c:pt idx="43813">
                  <c:v>1335</c:v>
                </c:pt>
                <c:pt idx="43814">
                  <c:v>1357</c:v>
                </c:pt>
                <c:pt idx="43815">
                  <c:v>1300</c:v>
                </c:pt>
                <c:pt idx="43816">
                  <c:v>1206</c:v>
                </c:pt>
                <c:pt idx="43817">
                  <c:v>1139</c:v>
                </c:pt>
                <c:pt idx="43818">
                  <c:v>1246</c:v>
                </c:pt>
                <c:pt idx="43819">
                  <c:v>1210</c:v>
                </c:pt>
                <c:pt idx="43820">
                  <c:v>1185</c:v>
                </c:pt>
                <c:pt idx="43821">
                  <c:v>1140</c:v>
                </c:pt>
                <c:pt idx="43822">
                  <c:v>1085</c:v>
                </c:pt>
                <c:pt idx="43823">
                  <c:v>1035</c:v>
                </c:pt>
                <c:pt idx="43824">
                  <c:v>1016</c:v>
                </c:pt>
                <c:pt idx="43825">
                  <c:v>957</c:v>
                </c:pt>
                <c:pt idx="43826">
                  <c:v>920</c:v>
                </c:pt>
                <c:pt idx="43827">
                  <c:v>903</c:v>
                </c:pt>
                <c:pt idx="43828">
                  <c:v>910</c:v>
                </c:pt>
                <c:pt idx="43829">
                  <c:v>904</c:v>
                </c:pt>
                <c:pt idx="43830">
                  <c:v>887</c:v>
                </c:pt>
                <c:pt idx="43831">
                  <c:v>994</c:v>
                </c:pt>
                <c:pt idx="43832">
                  <c:v>1051</c:v>
                </c:pt>
                <c:pt idx="43833">
                  <c:v>1163</c:v>
                </c:pt>
                <c:pt idx="43834">
                  <c:v>1214</c:v>
                </c:pt>
                <c:pt idx="43835">
                  <c:v>1249</c:v>
                </c:pt>
                <c:pt idx="43836">
                  <c:v>1211</c:v>
                </c:pt>
                <c:pt idx="43837">
                  <c:v>1203</c:v>
                </c:pt>
                <c:pt idx="43838">
                  <c:v>1189</c:v>
                </c:pt>
                <c:pt idx="43839">
                  <c:v>1154</c:v>
                </c:pt>
                <c:pt idx="43840">
                  <c:v>1121</c:v>
                </c:pt>
                <c:pt idx="43841">
                  <c:v>1102</c:v>
                </c:pt>
                <c:pt idx="43842">
                  <c:v>1182</c:v>
                </c:pt>
                <c:pt idx="43843">
                  <c:v>1100</c:v>
                </c:pt>
                <c:pt idx="43844">
                  <c:v>1067</c:v>
                </c:pt>
                <c:pt idx="43845">
                  <c:v>1050</c:v>
                </c:pt>
                <c:pt idx="43846">
                  <c:v>1019</c:v>
                </c:pt>
                <c:pt idx="43847">
                  <c:v>978</c:v>
                </c:pt>
                <c:pt idx="43848">
                  <c:v>969</c:v>
                </c:pt>
                <c:pt idx="43849">
                  <c:v>948</c:v>
                </c:pt>
                <c:pt idx="43850">
                  <c:v>920</c:v>
                </c:pt>
                <c:pt idx="43851">
                  <c:v>901</c:v>
                </c:pt>
                <c:pt idx="43852">
                  <c:v>890</c:v>
                </c:pt>
                <c:pt idx="43853">
                  <c:v>882</c:v>
                </c:pt>
                <c:pt idx="43854">
                  <c:v>846</c:v>
                </c:pt>
                <c:pt idx="43855">
                  <c:v>878</c:v>
                </c:pt>
                <c:pt idx="43856">
                  <c:v>945</c:v>
                </c:pt>
                <c:pt idx="43857">
                  <c:v>1000</c:v>
                </c:pt>
                <c:pt idx="43858">
                  <c:v>1049</c:v>
                </c:pt>
                <c:pt idx="43859">
                  <c:v>1070</c:v>
                </c:pt>
                <c:pt idx="43860">
                  <c:v>1081</c:v>
                </c:pt>
                <c:pt idx="43861">
                  <c:v>1083</c:v>
                </c:pt>
                <c:pt idx="43862">
                  <c:v>1095</c:v>
                </c:pt>
                <c:pt idx="43863">
                  <c:v>1070</c:v>
                </c:pt>
                <c:pt idx="43864">
                  <c:v>1051</c:v>
                </c:pt>
                <c:pt idx="43865">
                  <c:v>1032</c:v>
                </c:pt>
                <c:pt idx="43866">
                  <c:v>1139</c:v>
                </c:pt>
                <c:pt idx="43867">
                  <c:v>1145</c:v>
                </c:pt>
                <c:pt idx="43868">
                  <c:v>1132</c:v>
                </c:pt>
                <c:pt idx="43869">
                  <c:v>1094</c:v>
                </c:pt>
                <c:pt idx="43870">
                  <c:v>1053</c:v>
                </c:pt>
                <c:pt idx="43871">
                  <c:v>993</c:v>
                </c:pt>
                <c:pt idx="43872">
                  <c:v>943</c:v>
                </c:pt>
                <c:pt idx="43873">
                  <c:v>915</c:v>
                </c:pt>
                <c:pt idx="43874">
                  <c:v>891</c:v>
                </c:pt>
                <c:pt idx="43875">
                  <c:v>875</c:v>
                </c:pt>
                <c:pt idx="43876">
                  <c:v>868</c:v>
                </c:pt>
                <c:pt idx="43877">
                  <c:v>905</c:v>
                </c:pt>
                <c:pt idx="43878">
                  <c:v>924</c:v>
                </c:pt>
                <c:pt idx="43879">
                  <c:v>1127</c:v>
                </c:pt>
                <c:pt idx="43880">
                  <c:v>1261</c:v>
                </c:pt>
                <c:pt idx="43881">
                  <c:v>1379</c:v>
                </c:pt>
                <c:pt idx="43882">
                  <c:v>1411</c:v>
                </c:pt>
                <c:pt idx="43883">
                  <c:v>1434</c:v>
                </c:pt>
                <c:pt idx="43884">
                  <c:v>1437</c:v>
                </c:pt>
                <c:pt idx="43885">
                  <c:v>1436</c:v>
                </c:pt>
                <c:pt idx="43886">
                  <c:v>1416</c:v>
                </c:pt>
                <c:pt idx="43887">
                  <c:v>1364</c:v>
                </c:pt>
                <c:pt idx="43888">
                  <c:v>1258</c:v>
                </c:pt>
                <c:pt idx="43889">
                  <c:v>1150</c:v>
                </c:pt>
                <c:pt idx="43890">
                  <c:v>1231</c:v>
                </c:pt>
                <c:pt idx="43891">
                  <c:v>1211</c:v>
                </c:pt>
                <c:pt idx="43892">
                  <c:v>1158</c:v>
                </c:pt>
                <c:pt idx="43893">
                  <c:v>1113</c:v>
                </c:pt>
                <c:pt idx="43894">
                  <c:v>1048</c:v>
                </c:pt>
                <c:pt idx="43895">
                  <c:v>978</c:v>
                </c:pt>
                <c:pt idx="43896">
                  <c:v>941</c:v>
                </c:pt>
                <c:pt idx="43897">
                  <c:v>917</c:v>
                </c:pt>
                <c:pt idx="43898">
                  <c:v>896</c:v>
                </c:pt>
                <c:pt idx="43899">
                  <c:v>872</c:v>
                </c:pt>
                <c:pt idx="43900">
                  <c:v>862</c:v>
                </c:pt>
                <c:pt idx="43901">
                  <c:v>896</c:v>
                </c:pt>
                <c:pt idx="43902">
                  <c:v>908</c:v>
                </c:pt>
                <c:pt idx="43903">
                  <c:v>1073</c:v>
                </c:pt>
                <c:pt idx="43904">
                  <c:v>1251</c:v>
                </c:pt>
                <c:pt idx="43905">
                  <c:v>1335</c:v>
                </c:pt>
                <c:pt idx="43906">
                  <c:v>1404</c:v>
                </c:pt>
                <c:pt idx="43907">
                  <c:v>1403</c:v>
                </c:pt>
                <c:pt idx="43908">
                  <c:v>1416</c:v>
                </c:pt>
                <c:pt idx="43909">
                  <c:v>1437</c:v>
                </c:pt>
                <c:pt idx="43910">
                  <c:v>1419</c:v>
                </c:pt>
                <c:pt idx="43911">
                  <c:v>1350</c:v>
                </c:pt>
                <c:pt idx="43912">
                  <c:v>1281</c:v>
                </c:pt>
                <c:pt idx="43913">
                  <c:v>1145</c:v>
                </c:pt>
                <c:pt idx="43914">
                  <c:v>1216</c:v>
                </c:pt>
                <c:pt idx="43915">
                  <c:v>1198</c:v>
                </c:pt>
                <c:pt idx="43916">
                  <c:v>1150</c:v>
                </c:pt>
                <c:pt idx="43917">
                  <c:v>1123</c:v>
                </c:pt>
                <c:pt idx="43918">
                  <c:v>1066</c:v>
                </c:pt>
                <c:pt idx="43919">
                  <c:v>1032</c:v>
                </c:pt>
                <c:pt idx="43920">
                  <c:v>977</c:v>
                </c:pt>
                <c:pt idx="43921">
                  <c:v>937</c:v>
                </c:pt>
                <c:pt idx="43922">
                  <c:v>920</c:v>
                </c:pt>
                <c:pt idx="43923">
                  <c:v>897</c:v>
                </c:pt>
                <c:pt idx="43924">
                  <c:v>897</c:v>
                </c:pt>
                <c:pt idx="43925">
                  <c:v>919</c:v>
                </c:pt>
                <c:pt idx="43926">
                  <c:v>939</c:v>
                </c:pt>
                <c:pt idx="43927">
                  <c:v>1113</c:v>
                </c:pt>
                <c:pt idx="43928">
                  <c:v>1233</c:v>
                </c:pt>
                <c:pt idx="43929">
                  <c:v>1327</c:v>
                </c:pt>
                <c:pt idx="43930">
                  <c:v>1391</c:v>
                </c:pt>
                <c:pt idx="43931">
                  <c:v>1398</c:v>
                </c:pt>
                <c:pt idx="43932">
                  <c:v>1396</c:v>
                </c:pt>
                <c:pt idx="43933">
                  <c:v>1422</c:v>
                </c:pt>
                <c:pt idx="43934">
                  <c:v>1394</c:v>
                </c:pt>
                <c:pt idx="43935">
                  <c:v>1330</c:v>
                </c:pt>
                <c:pt idx="43936">
                  <c:v>1250</c:v>
                </c:pt>
                <c:pt idx="43937">
                  <c:v>1165</c:v>
                </c:pt>
                <c:pt idx="43938">
                  <c:v>1236</c:v>
                </c:pt>
                <c:pt idx="43939">
                  <c:v>1196</c:v>
                </c:pt>
                <c:pt idx="43940">
                  <c:v>1144</c:v>
                </c:pt>
                <c:pt idx="43941">
                  <c:v>1140</c:v>
                </c:pt>
                <c:pt idx="43942">
                  <c:v>1085</c:v>
                </c:pt>
                <c:pt idx="43943">
                  <c:v>1007</c:v>
                </c:pt>
                <c:pt idx="43944">
                  <c:v>989</c:v>
                </c:pt>
                <c:pt idx="43945">
                  <c:v>943</c:v>
                </c:pt>
                <c:pt idx="43946">
                  <c:v>920</c:v>
                </c:pt>
                <c:pt idx="43947">
                  <c:v>909</c:v>
                </c:pt>
                <c:pt idx="43948">
                  <c:v>905</c:v>
                </c:pt>
                <c:pt idx="43949">
                  <c:v>927</c:v>
                </c:pt>
                <c:pt idx="43950">
                  <c:v>942</c:v>
                </c:pt>
                <c:pt idx="43951">
                  <c:v>1095</c:v>
                </c:pt>
                <c:pt idx="43952">
                  <c:v>1230</c:v>
                </c:pt>
                <c:pt idx="43953">
                  <c:v>1326</c:v>
                </c:pt>
                <c:pt idx="43954">
                  <c:v>1370</c:v>
                </c:pt>
                <c:pt idx="43955">
                  <c:v>1358</c:v>
                </c:pt>
                <c:pt idx="43956">
                  <c:v>1357</c:v>
                </c:pt>
                <c:pt idx="43957">
                  <c:v>1396</c:v>
                </c:pt>
                <c:pt idx="43958">
                  <c:v>1360</c:v>
                </c:pt>
                <c:pt idx="43959">
                  <c:v>1301</c:v>
                </c:pt>
                <c:pt idx="43960">
                  <c:v>1212</c:v>
                </c:pt>
                <c:pt idx="43961">
                  <c:v>1152</c:v>
                </c:pt>
                <c:pt idx="43962">
                  <c:v>1223</c:v>
                </c:pt>
                <c:pt idx="43963">
                  <c:v>1178</c:v>
                </c:pt>
                <c:pt idx="43964">
                  <c:v>1138</c:v>
                </c:pt>
                <c:pt idx="43965">
                  <c:v>1113</c:v>
                </c:pt>
                <c:pt idx="43966">
                  <c:v>1061</c:v>
                </c:pt>
                <c:pt idx="43967">
                  <c:v>1033</c:v>
                </c:pt>
                <c:pt idx="43968">
                  <c:v>987</c:v>
                </c:pt>
                <c:pt idx="43969">
                  <c:v>959</c:v>
                </c:pt>
                <c:pt idx="43970">
                  <c:v>935</c:v>
                </c:pt>
                <c:pt idx="43971">
                  <c:v>916</c:v>
                </c:pt>
                <c:pt idx="43972">
                  <c:v>913</c:v>
                </c:pt>
                <c:pt idx="43973">
                  <c:v>909</c:v>
                </c:pt>
                <c:pt idx="43974">
                  <c:v>877</c:v>
                </c:pt>
                <c:pt idx="43975">
                  <c:v>944</c:v>
                </c:pt>
                <c:pt idx="43976">
                  <c:v>991</c:v>
                </c:pt>
                <c:pt idx="43977">
                  <c:v>1053</c:v>
                </c:pt>
                <c:pt idx="43978">
                  <c:v>1073</c:v>
                </c:pt>
                <c:pt idx="43979">
                  <c:v>1089</c:v>
                </c:pt>
                <c:pt idx="43980">
                  <c:v>1084</c:v>
                </c:pt>
                <c:pt idx="43981">
                  <c:v>1078</c:v>
                </c:pt>
                <c:pt idx="43982">
                  <c:v>1073</c:v>
                </c:pt>
                <c:pt idx="43983">
                  <c:v>1048</c:v>
                </c:pt>
                <c:pt idx="43984">
                  <c:v>1012</c:v>
                </c:pt>
                <c:pt idx="43985">
                  <c:v>1016</c:v>
                </c:pt>
                <c:pt idx="43986">
                  <c:v>1120</c:v>
                </c:pt>
                <c:pt idx="43987">
                  <c:v>1101</c:v>
                </c:pt>
                <c:pt idx="43988">
                  <c:v>1082</c:v>
                </c:pt>
                <c:pt idx="43989">
                  <c:v>1061</c:v>
                </c:pt>
                <c:pt idx="43990">
                  <c:v>1017</c:v>
                </c:pt>
                <c:pt idx="43991">
                  <c:v>995</c:v>
                </c:pt>
                <c:pt idx="43992">
                  <c:v>943</c:v>
                </c:pt>
                <c:pt idx="43993">
                  <c:v>904</c:v>
                </c:pt>
                <c:pt idx="43994">
                  <c:v>876</c:v>
                </c:pt>
                <c:pt idx="43995">
                  <c:v>863</c:v>
                </c:pt>
                <c:pt idx="43996">
                  <c:v>865</c:v>
                </c:pt>
                <c:pt idx="43997">
                  <c:v>873</c:v>
                </c:pt>
                <c:pt idx="43998">
                  <c:v>867</c:v>
                </c:pt>
                <c:pt idx="43999">
                  <c:v>963</c:v>
                </c:pt>
                <c:pt idx="44000">
                  <c:v>1067</c:v>
                </c:pt>
                <c:pt idx="44001">
                  <c:v>1152</c:v>
                </c:pt>
                <c:pt idx="44002">
                  <c:v>1178</c:v>
                </c:pt>
                <c:pt idx="44003">
                  <c:v>1199</c:v>
                </c:pt>
                <c:pt idx="44004">
                  <c:v>1171</c:v>
                </c:pt>
                <c:pt idx="44005">
                  <c:v>1150</c:v>
                </c:pt>
                <c:pt idx="44006">
                  <c:v>1138</c:v>
                </c:pt>
                <c:pt idx="44007">
                  <c:v>1091</c:v>
                </c:pt>
                <c:pt idx="44008">
                  <c:v>1088</c:v>
                </c:pt>
                <c:pt idx="44009">
                  <c:v>1057</c:v>
                </c:pt>
                <c:pt idx="44010">
                  <c:v>1160</c:v>
                </c:pt>
                <c:pt idx="44011">
                  <c:v>1141</c:v>
                </c:pt>
                <c:pt idx="44012">
                  <c:v>1103</c:v>
                </c:pt>
                <c:pt idx="44013">
                  <c:v>1062</c:v>
                </c:pt>
                <c:pt idx="44014">
                  <c:v>1026</c:v>
                </c:pt>
                <c:pt idx="44015">
                  <c:v>1001</c:v>
                </c:pt>
                <c:pt idx="44016">
                  <c:v>968</c:v>
                </c:pt>
                <c:pt idx="44017">
                  <c:v>922</c:v>
                </c:pt>
                <c:pt idx="44018">
                  <c:v>896</c:v>
                </c:pt>
                <c:pt idx="44019">
                  <c:v>878</c:v>
                </c:pt>
                <c:pt idx="44020">
                  <c:v>878</c:v>
                </c:pt>
                <c:pt idx="44021">
                  <c:v>874</c:v>
                </c:pt>
                <c:pt idx="44022">
                  <c:v>821</c:v>
                </c:pt>
                <c:pt idx="44023">
                  <c:v>867</c:v>
                </c:pt>
                <c:pt idx="44024">
                  <c:v>927</c:v>
                </c:pt>
                <c:pt idx="44025">
                  <c:v>991</c:v>
                </c:pt>
                <c:pt idx="44026">
                  <c:v>1069</c:v>
                </c:pt>
                <c:pt idx="44027">
                  <c:v>1095</c:v>
                </c:pt>
                <c:pt idx="44028">
                  <c:v>1100</c:v>
                </c:pt>
                <c:pt idx="44029">
                  <c:v>1095</c:v>
                </c:pt>
                <c:pt idx="44030">
                  <c:v>1088</c:v>
                </c:pt>
                <c:pt idx="44031">
                  <c:v>1064</c:v>
                </c:pt>
                <c:pt idx="44032">
                  <c:v>1051</c:v>
                </c:pt>
                <c:pt idx="44033">
                  <c:v>1021</c:v>
                </c:pt>
                <c:pt idx="44034">
                  <c:v>1131</c:v>
                </c:pt>
                <c:pt idx="44035">
                  <c:v>1131</c:v>
                </c:pt>
                <c:pt idx="44036">
                  <c:v>1127</c:v>
                </c:pt>
                <c:pt idx="44037">
                  <c:v>1099</c:v>
                </c:pt>
                <c:pt idx="44038">
                  <c:v>1051</c:v>
                </c:pt>
                <c:pt idx="44039">
                  <c:v>1007</c:v>
                </c:pt>
                <c:pt idx="44040">
                  <c:v>975</c:v>
                </c:pt>
                <c:pt idx="44041">
                  <c:v>931</c:v>
                </c:pt>
                <c:pt idx="44042">
                  <c:v>909</c:v>
                </c:pt>
                <c:pt idx="44043">
                  <c:v>894</c:v>
                </c:pt>
                <c:pt idx="44044">
                  <c:v>879</c:v>
                </c:pt>
                <c:pt idx="44045">
                  <c:v>908</c:v>
                </c:pt>
                <c:pt idx="44046">
                  <c:v>933</c:v>
                </c:pt>
                <c:pt idx="44047">
                  <c:v>1113</c:v>
                </c:pt>
                <c:pt idx="44048">
                  <c:v>1285</c:v>
                </c:pt>
                <c:pt idx="44049">
                  <c:v>1370</c:v>
                </c:pt>
                <c:pt idx="44050">
                  <c:v>1446</c:v>
                </c:pt>
                <c:pt idx="44051">
                  <c:v>1457</c:v>
                </c:pt>
                <c:pt idx="44052">
                  <c:v>1472</c:v>
                </c:pt>
                <c:pt idx="44053">
                  <c:v>1493</c:v>
                </c:pt>
                <c:pt idx="44054">
                  <c:v>1451</c:v>
                </c:pt>
                <c:pt idx="44055">
                  <c:v>1415</c:v>
                </c:pt>
                <c:pt idx="44056">
                  <c:v>1298</c:v>
                </c:pt>
                <c:pt idx="44057">
                  <c:v>1191</c:v>
                </c:pt>
                <c:pt idx="44058">
                  <c:v>1272</c:v>
                </c:pt>
                <c:pt idx="44059">
                  <c:v>1247</c:v>
                </c:pt>
                <c:pt idx="44060">
                  <c:v>1209</c:v>
                </c:pt>
                <c:pt idx="44061">
                  <c:v>1160</c:v>
                </c:pt>
                <c:pt idx="44062">
                  <c:v>1116</c:v>
                </c:pt>
                <c:pt idx="44063">
                  <c:v>1056</c:v>
                </c:pt>
                <c:pt idx="44064">
                  <c:v>995</c:v>
                </c:pt>
                <c:pt idx="44065">
                  <c:v>959</c:v>
                </c:pt>
                <c:pt idx="44066">
                  <c:v>931</c:v>
                </c:pt>
                <c:pt idx="44067">
                  <c:v>920</c:v>
                </c:pt>
                <c:pt idx="44068">
                  <c:v>898</c:v>
                </c:pt>
                <c:pt idx="44069">
                  <c:v>923</c:v>
                </c:pt>
                <c:pt idx="44070">
                  <c:v>953</c:v>
                </c:pt>
                <c:pt idx="44071">
                  <c:v>1125</c:v>
                </c:pt>
                <c:pt idx="44072">
                  <c:v>1299</c:v>
                </c:pt>
                <c:pt idx="44073">
                  <c:v>1382</c:v>
                </c:pt>
                <c:pt idx="44074">
                  <c:v>1422</c:v>
                </c:pt>
                <c:pt idx="44075">
                  <c:v>1419</c:v>
                </c:pt>
                <c:pt idx="44076">
                  <c:v>1411</c:v>
                </c:pt>
                <c:pt idx="44077">
                  <c:v>1438</c:v>
                </c:pt>
                <c:pt idx="44078">
                  <c:v>1424</c:v>
                </c:pt>
                <c:pt idx="44079">
                  <c:v>1391</c:v>
                </c:pt>
                <c:pt idx="44080">
                  <c:v>1301</c:v>
                </c:pt>
                <c:pt idx="44081">
                  <c:v>1195</c:v>
                </c:pt>
                <c:pt idx="44082">
                  <c:v>1269</c:v>
                </c:pt>
                <c:pt idx="44083">
                  <c:v>1246</c:v>
                </c:pt>
                <c:pt idx="44084">
                  <c:v>1206</c:v>
                </c:pt>
                <c:pt idx="44085">
                  <c:v>1150</c:v>
                </c:pt>
                <c:pt idx="44086">
                  <c:v>1097</c:v>
                </c:pt>
                <c:pt idx="44087">
                  <c:v>1061</c:v>
                </c:pt>
                <c:pt idx="44088">
                  <c:v>1003</c:v>
                </c:pt>
                <c:pt idx="44089">
                  <c:v>984</c:v>
                </c:pt>
                <c:pt idx="44090">
                  <c:v>963</c:v>
                </c:pt>
                <c:pt idx="44091">
                  <c:v>952</c:v>
                </c:pt>
                <c:pt idx="44092">
                  <c:v>956</c:v>
                </c:pt>
                <c:pt idx="44093">
                  <c:v>974</c:v>
                </c:pt>
                <c:pt idx="44094">
                  <c:v>974</c:v>
                </c:pt>
                <c:pt idx="44095">
                  <c:v>1148</c:v>
                </c:pt>
                <c:pt idx="44096">
                  <c:v>1300</c:v>
                </c:pt>
                <c:pt idx="44097">
                  <c:v>1390</c:v>
                </c:pt>
                <c:pt idx="44098">
                  <c:v>1429</c:v>
                </c:pt>
                <c:pt idx="44099">
                  <c:v>1439</c:v>
                </c:pt>
                <c:pt idx="44100">
                  <c:v>1445</c:v>
                </c:pt>
                <c:pt idx="44101">
                  <c:v>1466</c:v>
                </c:pt>
                <c:pt idx="44102">
                  <c:v>1453</c:v>
                </c:pt>
                <c:pt idx="44103">
                  <c:v>1381</c:v>
                </c:pt>
                <c:pt idx="44104">
                  <c:v>1296</c:v>
                </c:pt>
                <c:pt idx="44105">
                  <c:v>1207</c:v>
                </c:pt>
                <c:pt idx="44106">
                  <c:v>1292</c:v>
                </c:pt>
                <c:pt idx="44107">
                  <c:v>1274</c:v>
                </c:pt>
                <c:pt idx="44108">
                  <c:v>1243</c:v>
                </c:pt>
                <c:pt idx="44109">
                  <c:v>1186</c:v>
                </c:pt>
                <c:pt idx="44110">
                  <c:v>1126</c:v>
                </c:pt>
                <c:pt idx="44111">
                  <c:v>1076</c:v>
                </c:pt>
                <c:pt idx="44112">
                  <c:v>995</c:v>
                </c:pt>
                <c:pt idx="44113">
                  <c:v>941</c:v>
                </c:pt>
                <c:pt idx="44114">
                  <c:v>914</c:v>
                </c:pt>
                <c:pt idx="44115">
                  <c:v>922</c:v>
                </c:pt>
                <c:pt idx="44116">
                  <c:v>920</c:v>
                </c:pt>
                <c:pt idx="44117">
                  <c:v>948</c:v>
                </c:pt>
                <c:pt idx="44118">
                  <c:v>971</c:v>
                </c:pt>
                <c:pt idx="44119">
                  <c:v>1117</c:v>
                </c:pt>
                <c:pt idx="44120">
                  <c:v>1287</c:v>
                </c:pt>
                <c:pt idx="44121">
                  <c:v>1368</c:v>
                </c:pt>
                <c:pt idx="44122">
                  <c:v>1429</c:v>
                </c:pt>
                <c:pt idx="44123">
                  <c:v>1441</c:v>
                </c:pt>
                <c:pt idx="44124">
                  <c:v>1436</c:v>
                </c:pt>
                <c:pt idx="44125">
                  <c:v>1451</c:v>
                </c:pt>
                <c:pt idx="44126">
                  <c:v>1439</c:v>
                </c:pt>
                <c:pt idx="44127">
                  <c:v>1390</c:v>
                </c:pt>
                <c:pt idx="44128">
                  <c:v>1291</c:v>
                </c:pt>
                <c:pt idx="44129">
                  <c:v>1189</c:v>
                </c:pt>
                <c:pt idx="44130">
                  <c:v>1277</c:v>
                </c:pt>
                <c:pt idx="44131">
                  <c:v>1237</c:v>
                </c:pt>
                <c:pt idx="44132">
                  <c:v>1199</c:v>
                </c:pt>
                <c:pt idx="44133">
                  <c:v>1160</c:v>
                </c:pt>
                <c:pt idx="44134">
                  <c:v>1112</c:v>
                </c:pt>
                <c:pt idx="44135">
                  <c:v>1066</c:v>
                </c:pt>
                <c:pt idx="44136">
                  <c:v>1017</c:v>
                </c:pt>
                <c:pt idx="44137">
                  <c:v>979</c:v>
                </c:pt>
                <c:pt idx="44138">
                  <c:v>962</c:v>
                </c:pt>
                <c:pt idx="44139">
                  <c:v>937</c:v>
                </c:pt>
                <c:pt idx="44140">
                  <c:v>934</c:v>
                </c:pt>
                <c:pt idx="44141">
                  <c:v>951</c:v>
                </c:pt>
                <c:pt idx="44142">
                  <c:v>973</c:v>
                </c:pt>
                <c:pt idx="44143">
                  <c:v>1128</c:v>
                </c:pt>
                <c:pt idx="44144">
                  <c:v>1277</c:v>
                </c:pt>
                <c:pt idx="44145">
                  <c:v>1356</c:v>
                </c:pt>
                <c:pt idx="44146">
                  <c:v>1418</c:v>
                </c:pt>
                <c:pt idx="44147">
                  <c:v>1427</c:v>
                </c:pt>
                <c:pt idx="44148">
                  <c:v>1427</c:v>
                </c:pt>
                <c:pt idx="44149">
                  <c:v>1461</c:v>
                </c:pt>
                <c:pt idx="44150">
                  <c:v>1442</c:v>
                </c:pt>
                <c:pt idx="44151">
                  <c:v>1382</c:v>
                </c:pt>
                <c:pt idx="44152">
                  <c:v>1285</c:v>
                </c:pt>
                <c:pt idx="44153">
                  <c:v>1193</c:v>
                </c:pt>
                <c:pt idx="44154">
                  <c:v>1289</c:v>
                </c:pt>
                <c:pt idx="44155">
                  <c:v>1258</c:v>
                </c:pt>
                <c:pt idx="44156">
                  <c:v>1213</c:v>
                </c:pt>
                <c:pt idx="44157">
                  <c:v>1185</c:v>
                </c:pt>
                <c:pt idx="44158">
                  <c:v>1170</c:v>
                </c:pt>
                <c:pt idx="44159">
                  <c:v>1042</c:v>
                </c:pt>
                <c:pt idx="44160">
                  <c:v>996</c:v>
                </c:pt>
                <c:pt idx="44161">
                  <c:v>960</c:v>
                </c:pt>
                <c:pt idx="44162">
                  <c:v>927</c:v>
                </c:pt>
                <c:pt idx="44163">
                  <c:v>900</c:v>
                </c:pt>
                <c:pt idx="44164">
                  <c:v>914</c:v>
                </c:pt>
                <c:pt idx="44165">
                  <c:v>922</c:v>
                </c:pt>
                <c:pt idx="44166">
                  <c:v>904</c:v>
                </c:pt>
                <c:pt idx="44167">
                  <c:v>986</c:v>
                </c:pt>
                <c:pt idx="44168">
                  <c:v>1054</c:v>
                </c:pt>
                <c:pt idx="44169">
                  <c:v>1156</c:v>
                </c:pt>
                <c:pt idx="44170">
                  <c:v>1108</c:v>
                </c:pt>
                <c:pt idx="44171">
                  <c:v>1108</c:v>
                </c:pt>
                <c:pt idx="44172">
                  <c:v>1115</c:v>
                </c:pt>
                <c:pt idx="44173">
                  <c:v>1090</c:v>
                </c:pt>
                <c:pt idx="44174">
                  <c:v>1097</c:v>
                </c:pt>
                <c:pt idx="44175">
                  <c:v>1043</c:v>
                </c:pt>
                <c:pt idx="44176">
                  <c:v>1036</c:v>
                </c:pt>
                <c:pt idx="44177">
                  <c:v>1031</c:v>
                </c:pt>
                <c:pt idx="44178">
                  <c:v>1056</c:v>
                </c:pt>
                <c:pt idx="44179">
                  <c:v>1037</c:v>
                </c:pt>
                <c:pt idx="44180">
                  <c:v>1052</c:v>
                </c:pt>
                <c:pt idx="44181">
                  <c:v>1003</c:v>
                </c:pt>
                <c:pt idx="44182">
                  <c:v>967</c:v>
                </c:pt>
                <c:pt idx="44183">
                  <c:v>920</c:v>
                </c:pt>
                <c:pt idx="44184">
                  <c:v>888</c:v>
                </c:pt>
                <c:pt idx="44185">
                  <c:v>858</c:v>
                </c:pt>
                <c:pt idx="44186">
                  <c:v>827</c:v>
                </c:pt>
                <c:pt idx="44187">
                  <c:v>808</c:v>
                </c:pt>
                <c:pt idx="44188">
                  <c:v>802</c:v>
                </c:pt>
                <c:pt idx="44189">
                  <c:v>802</c:v>
                </c:pt>
                <c:pt idx="44190">
                  <c:v>766</c:v>
                </c:pt>
                <c:pt idx="44191">
                  <c:v>812</c:v>
                </c:pt>
                <c:pt idx="44192">
                  <c:v>858</c:v>
                </c:pt>
                <c:pt idx="44193">
                  <c:v>917</c:v>
                </c:pt>
                <c:pt idx="44194">
                  <c:v>971</c:v>
                </c:pt>
                <c:pt idx="44195">
                  <c:v>1003</c:v>
                </c:pt>
                <c:pt idx="44196">
                  <c:v>1023</c:v>
                </c:pt>
                <c:pt idx="44197">
                  <c:v>1019</c:v>
                </c:pt>
                <c:pt idx="44198">
                  <c:v>1007</c:v>
                </c:pt>
                <c:pt idx="44199">
                  <c:v>986</c:v>
                </c:pt>
                <c:pt idx="44200">
                  <c:v>966</c:v>
                </c:pt>
                <c:pt idx="44201">
                  <c:v>974</c:v>
                </c:pt>
                <c:pt idx="44202">
                  <c:v>1057</c:v>
                </c:pt>
                <c:pt idx="44203">
                  <c:v>1038</c:v>
                </c:pt>
                <c:pt idx="44204">
                  <c:v>1026</c:v>
                </c:pt>
                <c:pt idx="44205">
                  <c:v>1025</c:v>
                </c:pt>
                <c:pt idx="44206">
                  <c:v>979</c:v>
                </c:pt>
                <c:pt idx="44207">
                  <c:v>954</c:v>
                </c:pt>
                <c:pt idx="44208">
                  <c:v>928</c:v>
                </c:pt>
                <c:pt idx="44209">
                  <c:v>901</c:v>
                </c:pt>
                <c:pt idx="44210">
                  <c:v>874</c:v>
                </c:pt>
                <c:pt idx="44211">
                  <c:v>852</c:v>
                </c:pt>
                <c:pt idx="44212">
                  <c:v>853</c:v>
                </c:pt>
                <c:pt idx="44213">
                  <c:v>884</c:v>
                </c:pt>
                <c:pt idx="44214">
                  <c:v>880</c:v>
                </c:pt>
                <c:pt idx="44215">
                  <c:v>1095</c:v>
                </c:pt>
                <c:pt idx="44216">
                  <c:v>1242</c:v>
                </c:pt>
                <c:pt idx="44217">
                  <c:v>1300</c:v>
                </c:pt>
                <c:pt idx="44218">
                  <c:v>1332</c:v>
                </c:pt>
                <c:pt idx="44219">
                  <c:v>1330</c:v>
                </c:pt>
                <c:pt idx="44220">
                  <c:v>1374</c:v>
                </c:pt>
                <c:pt idx="44221">
                  <c:v>1386</c:v>
                </c:pt>
                <c:pt idx="44222">
                  <c:v>1364</c:v>
                </c:pt>
                <c:pt idx="44223">
                  <c:v>1347</c:v>
                </c:pt>
                <c:pt idx="44224">
                  <c:v>1254.02</c:v>
                </c:pt>
                <c:pt idx="44225">
                  <c:v>1151</c:v>
                </c:pt>
                <c:pt idx="44226">
                  <c:v>1228</c:v>
                </c:pt>
                <c:pt idx="44227">
                  <c:v>1209</c:v>
                </c:pt>
                <c:pt idx="44228">
                  <c:v>1155</c:v>
                </c:pt>
                <c:pt idx="44229">
                  <c:v>1113</c:v>
                </c:pt>
                <c:pt idx="44230">
                  <c:v>1049</c:v>
                </c:pt>
                <c:pt idx="44231">
                  <c:v>984</c:v>
                </c:pt>
                <c:pt idx="44232">
                  <c:v>819.23</c:v>
                </c:pt>
                <c:pt idx="44233">
                  <c:v>774.81</c:v>
                </c:pt>
                <c:pt idx="44234">
                  <c:v>795.75</c:v>
                </c:pt>
                <c:pt idx="44235">
                  <c:v>789.21</c:v>
                </c:pt>
                <c:pt idx="44236">
                  <c:v>795.33</c:v>
                </c:pt>
                <c:pt idx="44237">
                  <c:v>849.67</c:v>
                </c:pt>
                <c:pt idx="44238">
                  <c:v>971.32</c:v>
                </c:pt>
                <c:pt idx="44239">
                  <c:v>1074.08</c:v>
                </c:pt>
                <c:pt idx="44240">
                  <c:v>1224.55</c:v>
                </c:pt>
                <c:pt idx="44241">
                  <c:v>1310.69</c:v>
                </c:pt>
                <c:pt idx="44242">
                  <c:v>1393.47</c:v>
                </c:pt>
                <c:pt idx="44243">
                  <c:v>1377.23</c:v>
                </c:pt>
                <c:pt idx="44244">
                  <c:v>1358.59</c:v>
                </c:pt>
                <c:pt idx="44245">
                  <c:v>1388.14</c:v>
                </c:pt>
                <c:pt idx="44246">
                  <c:v>1366.31</c:v>
                </c:pt>
                <c:pt idx="44247">
                  <c:v>1261.52</c:v>
                </c:pt>
                <c:pt idx="44248">
                  <c:v>1179.4100000000001</c:v>
                </c:pt>
                <c:pt idx="44249">
                  <c:v>1116.81</c:v>
                </c:pt>
                <c:pt idx="44250">
                  <c:v>1190.3699999999999</c:v>
                </c:pt>
                <c:pt idx="44251">
                  <c:v>1128.3599999999999</c:v>
                </c:pt>
                <c:pt idx="44252">
                  <c:v>1093.8699999999999</c:v>
                </c:pt>
                <c:pt idx="44253">
                  <c:v>1040.97</c:v>
                </c:pt>
                <c:pt idx="44254">
                  <c:v>946.25</c:v>
                </c:pt>
                <c:pt idx="44255">
                  <c:v>994</c:v>
                </c:pt>
                <c:pt idx="44256">
                  <c:v>931</c:v>
                </c:pt>
                <c:pt idx="44257">
                  <c:v>895</c:v>
                </c:pt>
                <c:pt idx="44258">
                  <c:v>877</c:v>
                </c:pt>
                <c:pt idx="44259">
                  <c:v>858</c:v>
                </c:pt>
                <c:pt idx="44260">
                  <c:v>860</c:v>
                </c:pt>
                <c:pt idx="44261">
                  <c:v>883</c:v>
                </c:pt>
                <c:pt idx="44262">
                  <c:v>921</c:v>
                </c:pt>
                <c:pt idx="44263">
                  <c:v>1077</c:v>
                </c:pt>
                <c:pt idx="44264">
                  <c:v>1217</c:v>
                </c:pt>
                <c:pt idx="44265">
                  <c:v>1326</c:v>
                </c:pt>
                <c:pt idx="44266">
                  <c:v>1372</c:v>
                </c:pt>
                <c:pt idx="44267">
                  <c:v>1351</c:v>
                </c:pt>
                <c:pt idx="44268">
                  <c:v>1362</c:v>
                </c:pt>
                <c:pt idx="44269">
                  <c:v>1378</c:v>
                </c:pt>
                <c:pt idx="44270">
                  <c:v>1351</c:v>
                </c:pt>
                <c:pt idx="44271">
                  <c:v>1312</c:v>
                </c:pt>
                <c:pt idx="44272">
                  <c:v>1230</c:v>
                </c:pt>
                <c:pt idx="44273">
                  <c:v>1133</c:v>
                </c:pt>
                <c:pt idx="44274">
                  <c:v>1195</c:v>
                </c:pt>
                <c:pt idx="44275">
                  <c:v>1168</c:v>
                </c:pt>
                <c:pt idx="44276">
                  <c:v>1123</c:v>
                </c:pt>
                <c:pt idx="44277">
                  <c:v>1079</c:v>
                </c:pt>
                <c:pt idx="44278">
                  <c:v>1042</c:v>
                </c:pt>
                <c:pt idx="44279">
                  <c:v>993</c:v>
                </c:pt>
                <c:pt idx="44280">
                  <c:v>928</c:v>
                </c:pt>
                <c:pt idx="44281">
                  <c:v>903</c:v>
                </c:pt>
                <c:pt idx="44282">
                  <c:v>897</c:v>
                </c:pt>
                <c:pt idx="44283">
                  <c:v>877</c:v>
                </c:pt>
                <c:pt idx="44284">
                  <c:v>878</c:v>
                </c:pt>
                <c:pt idx="44285">
                  <c:v>905</c:v>
                </c:pt>
                <c:pt idx="44286">
                  <c:v>936</c:v>
                </c:pt>
                <c:pt idx="44287">
                  <c:v>1071</c:v>
                </c:pt>
                <c:pt idx="44288">
                  <c:v>1208</c:v>
                </c:pt>
                <c:pt idx="44289">
                  <c:v>1268</c:v>
                </c:pt>
                <c:pt idx="44290">
                  <c:v>1335</c:v>
                </c:pt>
                <c:pt idx="44291">
                  <c:v>1355</c:v>
                </c:pt>
                <c:pt idx="44292">
                  <c:v>1362</c:v>
                </c:pt>
                <c:pt idx="44293">
                  <c:v>1342</c:v>
                </c:pt>
                <c:pt idx="44294">
                  <c:v>1323</c:v>
                </c:pt>
                <c:pt idx="44295">
                  <c:v>1283</c:v>
                </c:pt>
                <c:pt idx="44296">
                  <c:v>1211</c:v>
                </c:pt>
                <c:pt idx="44297">
                  <c:v>1135</c:v>
                </c:pt>
                <c:pt idx="44298">
                  <c:v>1167</c:v>
                </c:pt>
                <c:pt idx="44299">
                  <c:v>1147</c:v>
                </c:pt>
                <c:pt idx="44300">
                  <c:v>1096</c:v>
                </c:pt>
                <c:pt idx="44301">
                  <c:v>1046</c:v>
                </c:pt>
                <c:pt idx="44302">
                  <c:v>1002</c:v>
                </c:pt>
                <c:pt idx="44303">
                  <c:v>946</c:v>
                </c:pt>
                <c:pt idx="44304">
                  <c:v>910</c:v>
                </c:pt>
                <c:pt idx="44305">
                  <c:v>883</c:v>
                </c:pt>
                <c:pt idx="44306">
                  <c:v>854</c:v>
                </c:pt>
                <c:pt idx="44307">
                  <c:v>841</c:v>
                </c:pt>
                <c:pt idx="44308">
                  <c:v>851</c:v>
                </c:pt>
                <c:pt idx="44309">
                  <c:v>880</c:v>
                </c:pt>
                <c:pt idx="44310">
                  <c:v>899</c:v>
                </c:pt>
                <c:pt idx="44311">
                  <c:v>1068</c:v>
                </c:pt>
                <c:pt idx="44312">
                  <c:v>1206</c:v>
                </c:pt>
                <c:pt idx="44313">
                  <c:v>1288</c:v>
                </c:pt>
                <c:pt idx="44314">
                  <c:v>1329</c:v>
                </c:pt>
                <c:pt idx="44315">
                  <c:v>1333</c:v>
                </c:pt>
                <c:pt idx="44316">
                  <c:v>1346</c:v>
                </c:pt>
                <c:pt idx="44317">
                  <c:v>1357</c:v>
                </c:pt>
                <c:pt idx="44318">
                  <c:v>1350</c:v>
                </c:pt>
                <c:pt idx="44319">
                  <c:v>1288</c:v>
                </c:pt>
                <c:pt idx="44320">
                  <c:v>1223</c:v>
                </c:pt>
                <c:pt idx="44321">
                  <c:v>1160</c:v>
                </c:pt>
                <c:pt idx="44322">
                  <c:v>1229</c:v>
                </c:pt>
                <c:pt idx="44323">
                  <c:v>1184</c:v>
                </c:pt>
                <c:pt idx="44324">
                  <c:v>1145</c:v>
                </c:pt>
                <c:pt idx="44325">
                  <c:v>1100</c:v>
                </c:pt>
                <c:pt idx="44326">
                  <c:v>1048</c:v>
                </c:pt>
                <c:pt idx="44327">
                  <c:v>1000</c:v>
                </c:pt>
                <c:pt idx="44328">
                  <c:v>954</c:v>
                </c:pt>
                <c:pt idx="44329">
                  <c:v>912</c:v>
                </c:pt>
                <c:pt idx="44330">
                  <c:v>907</c:v>
                </c:pt>
                <c:pt idx="44331">
                  <c:v>883</c:v>
                </c:pt>
                <c:pt idx="44332">
                  <c:v>889</c:v>
                </c:pt>
                <c:pt idx="44333">
                  <c:v>886</c:v>
                </c:pt>
                <c:pt idx="44334">
                  <c:v>872</c:v>
                </c:pt>
                <c:pt idx="44335">
                  <c:v>1014</c:v>
                </c:pt>
                <c:pt idx="44336">
                  <c:v>1147</c:v>
                </c:pt>
                <c:pt idx="44337">
                  <c:v>1194</c:v>
                </c:pt>
                <c:pt idx="44338">
                  <c:v>1232</c:v>
                </c:pt>
                <c:pt idx="44339">
                  <c:v>1223</c:v>
                </c:pt>
                <c:pt idx="44340">
                  <c:v>1184</c:v>
                </c:pt>
                <c:pt idx="44341">
                  <c:v>1156</c:v>
                </c:pt>
                <c:pt idx="44342">
                  <c:v>1139</c:v>
                </c:pt>
                <c:pt idx="44343">
                  <c:v>1099</c:v>
                </c:pt>
                <c:pt idx="44344">
                  <c:v>204</c:v>
                </c:pt>
                <c:pt idx="44345">
                  <c:v>683</c:v>
                </c:pt>
                <c:pt idx="44346">
                  <c:v>604</c:v>
                </c:pt>
                <c:pt idx="44347">
                  <c:v>1086</c:v>
                </c:pt>
                <c:pt idx="44348">
                  <c:v>1040</c:v>
                </c:pt>
                <c:pt idx="44349">
                  <c:v>1027</c:v>
                </c:pt>
                <c:pt idx="44350">
                  <c:v>975</c:v>
                </c:pt>
                <c:pt idx="44351">
                  <c:v>925</c:v>
                </c:pt>
                <c:pt idx="44352">
                  <c:v>911</c:v>
                </c:pt>
                <c:pt idx="44353">
                  <c:v>886</c:v>
                </c:pt>
                <c:pt idx="44354">
                  <c:v>831</c:v>
                </c:pt>
                <c:pt idx="44355">
                  <c:v>810</c:v>
                </c:pt>
                <c:pt idx="44356">
                  <c:v>808</c:v>
                </c:pt>
                <c:pt idx="44357">
                  <c:v>822</c:v>
                </c:pt>
                <c:pt idx="44358">
                  <c:v>776</c:v>
                </c:pt>
                <c:pt idx="44359">
                  <c:v>819</c:v>
                </c:pt>
                <c:pt idx="44360">
                  <c:v>887</c:v>
                </c:pt>
                <c:pt idx="44361">
                  <c:v>945</c:v>
                </c:pt>
                <c:pt idx="44362">
                  <c:v>996</c:v>
                </c:pt>
                <c:pt idx="44363">
                  <c:v>1010</c:v>
                </c:pt>
                <c:pt idx="44364">
                  <c:v>1022</c:v>
                </c:pt>
                <c:pt idx="44365">
                  <c:v>1044</c:v>
                </c:pt>
                <c:pt idx="44366">
                  <c:v>1052</c:v>
                </c:pt>
                <c:pt idx="44367">
                  <c:v>1020</c:v>
                </c:pt>
                <c:pt idx="44368">
                  <c:v>1002</c:v>
                </c:pt>
                <c:pt idx="44369">
                  <c:v>1000</c:v>
                </c:pt>
                <c:pt idx="44370">
                  <c:v>1090</c:v>
                </c:pt>
                <c:pt idx="44371">
                  <c:v>1093</c:v>
                </c:pt>
                <c:pt idx="44372">
                  <c:v>1090</c:v>
                </c:pt>
                <c:pt idx="44373">
                  <c:v>1061</c:v>
                </c:pt>
                <c:pt idx="44374">
                  <c:v>1017</c:v>
                </c:pt>
                <c:pt idx="44375">
                  <c:v>974</c:v>
                </c:pt>
                <c:pt idx="44376">
                  <c:v>935</c:v>
                </c:pt>
                <c:pt idx="44377">
                  <c:v>899</c:v>
                </c:pt>
                <c:pt idx="44378">
                  <c:v>886</c:v>
                </c:pt>
                <c:pt idx="44379">
                  <c:v>872</c:v>
                </c:pt>
                <c:pt idx="44380">
                  <c:v>851</c:v>
                </c:pt>
                <c:pt idx="44381">
                  <c:v>890</c:v>
                </c:pt>
                <c:pt idx="44382">
                  <c:v>919</c:v>
                </c:pt>
                <c:pt idx="44383">
                  <c:v>1082</c:v>
                </c:pt>
                <c:pt idx="44384">
                  <c:v>1212</c:v>
                </c:pt>
                <c:pt idx="44385">
                  <c:v>1304</c:v>
                </c:pt>
                <c:pt idx="44386">
                  <c:v>1330</c:v>
                </c:pt>
                <c:pt idx="44387">
                  <c:v>1348</c:v>
                </c:pt>
                <c:pt idx="44388">
                  <c:v>1357</c:v>
                </c:pt>
                <c:pt idx="44389">
                  <c:v>1378</c:v>
                </c:pt>
                <c:pt idx="44390">
                  <c:v>1374</c:v>
                </c:pt>
                <c:pt idx="44391">
                  <c:v>1312</c:v>
                </c:pt>
                <c:pt idx="44392">
                  <c:v>1224</c:v>
                </c:pt>
                <c:pt idx="44393">
                  <c:v>1132</c:v>
                </c:pt>
                <c:pt idx="44394">
                  <c:v>1201</c:v>
                </c:pt>
                <c:pt idx="44395">
                  <c:v>1163</c:v>
                </c:pt>
                <c:pt idx="44396">
                  <c:v>1128</c:v>
                </c:pt>
                <c:pt idx="44397">
                  <c:v>1071</c:v>
                </c:pt>
                <c:pt idx="44398">
                  <c:v>1029</c:v>
                </c:pt>
                <c:pt idx="44399">
                  <c:v>952</c:v>
                </c:pt>
                <c:pt idx="44400">
                  <c:v>935</c:v>
                </c:pt>
                <c:pt idx="44401">
                  <c:v>900</c:v>
                </c:pt>
                <c:pt idx="44402">
                  <c:v>878</c:v>
                </c:pt>
                <c:pt idx="44403">
                  <c:v>861</c:v>
                </c:pt>
                <c:pt idx="44404">
                  <c:v>843</c:v>
                </c:pt>
                <c:pt idx="44405">
                  <c:v>874</c:v>
                </c:pt>
                <c:pt idx="44406">
                  <c:v>907</c:v>
                </c:pt>
                <c:pt idx="44407">
                  <c:v>1041</c:v>
                </c:pt>
                <c:pt idx="44408">
                  <c:v>1172</c:v>
                </c:pt>
                <c:pt idx="44409">
                  <c:v>1258</c:v>
                </c:pt>
                <c:pt idx="44410">
                  <c:v>1327</c:v>
                </c:pt>
                <c:pt idx="44411">
                  <c:v>1347</c:v>
                </c:pt>
                <c:pt idx="44412">
                  <c:v>1348</c:v>
                </c:pt>
                <c:pt idx="44413">
                  <c:v>1383</c:v>
                </c:pt>
                <c:pt idx="44414">
                  <c:v>1379</c:v>
                </c:pt>
                <c:pt idx="44415">
                  <c:v>1321</c:v>
                </c:pt>
                <c:pt idx="44416">
                  <c:v>1240</c:v>
                </c:pt>
                <c:pt idx="44417">
                  <c:v>1158</c:v>
                </c:pt>
                <c:pt idx="44418">
                  <c:v>1246</c:v>
                </c:pt>
                <c:pt idx="44419">
                  <c:v>1213</c:v>
                </c:pt>
                <c:pt idx="44420">
                  <c:v>1114</c:v>
                </c:pt>
                <c:pt idx="44421">
                  <c:v>1086</c:v>
                </c:pt>
                <c:pt idx="44422">
                  <c:v>1044</c:v>
                </c:pt>
                <c:pt idx="44423">
                  <c:v>982</c:v>
                </c:pt>
                <c:pt idx="44424">
                  <c:v>948</c:v>
                </c:pt>
                <c:pt idx="44425">
                  <c:v>917</c:v>
                </c:pt>
                <c:pt idx="44426">
                  <c:v>876</c:v>
                </c:pt>
                <c:pt idx="44427">
                  <c:v>868</c:v>
                </c:pt>
                <c:pt idx="44428">
                  <c:v>872</c:v>
                </c:pt>
                <c:pt idx="44429">
                  <c:v>905</c:v>
                </c:pt>
                <c:pt idx="44430">
                  <c:v>919</c:v>
                </c:pt>
                <c:pt idx="44431">
                  <c:v>1097</c:v>
                </c:pt>
                <c:pt idx="44432">
                  <c:v>1227</c:v>
                </c:pt>
                <c:pt idx="44433">
                  <c:v>1293</c:v>
                </c:pt>
                <c:pt idx="44434">
                  <c:v>1332</c:v>
                </c:pt>
                <c:pt idx="44435">
                  <c:v>1353</c:v>
                </c:pt>
                <c:pt idx="44436">
                  <c:v>1378</c:v>
                </c:pt>
                <c:pt idx="44437">
                  <c:v>1412</c:v>
                </c:pt>
                <c:pt idx="44438">
                  <c:v>1388</c:v>
                </c:pt>
                <c:pt idx="44439">
                  <c:v>1332</c:v>
                </c:pt>
                <c:pt idx="44440">
                  <c:v>1235</c:v>
                </c:pt>
                <c:pt idx="44441">
                  <c:v>1160</c:v>
                </c:pt>
                <c:pt idx="44442">
                  <c:v>1215</c:v>
                </c:pt>
                <c:pt idx="44443">
                  <c:v>1174</c:v>
                </c:pt>
                <c:pt idx="44444">
                  <c:v>1117</c:v>
                </c:pt>
                <c:pt idx="44445">
                  <c:v>1085</c:v>
                </c:pt>
                <c:pt idx="44446">
                  <c:v>1047</c:v>
                </c:pt>
                <c:pt idx="44447">
                  <c:v>963</c:v>
                </c:pt>
                <c:pt idx="44448">
                  <c:v>911</c:v>
                </c:pt>
                <c:pt idx="44449">
                  <c:v>858</c:v>
                </c:pt>
                <c:pt idx="44450">
                  <c:v>837</c:v>
                </c:pt>
                <c:pt idx="44451">
                  <c:v>831</c:v>
                </c:pt>
                <c:pt idx="44452">
                  <c:v>828</c:v>
                </c:pt>
                <c:pt idx="44453">
                  <c:v>835</c:v>
                </c:pt>
                <c:pt idx="44454">
                  <c:v>880</c:v>
                </c:pt>
                <c:pt idx="44455">
                  <c:v>1055</c:v>
                </c:pt>
                <c:pt idx="44456">
                  <c:v>1227</c:v>
                </c:pt>
                <c:pt idx="44457">
                  <c:v>1310</c:v>
                </c:pt>
                <c:pt idx="44458">
                  <c:v>1372</c:v>
                </c:pt>
                <c:pt idx="44459">
                  <c:v>1364</c:v>
                </c:pt>
                <c:pt idx="44460">
                  <c:v>1390</c:v>
                </c:pt>
                <c:pt idx="44461">
                  <c:v>1418</c:v>
                </c:pt>
                <c:pt idx="44462">
                  <c:v>1402</c:v>
                </c:pt>
                <c:pt idx="44463">
                  <c:v>1350</c:v>
                </c:pt>
                <c:pt idx="44464">
                  <c:v>1232</c:v>
                </c:pt>
                <c:pt idx="44465">
                  <c:v>1158</c:v>
                </c:pt>
                <c:pt idx="44466">
                  <c:v>1232</c:v>
                </c:pt>
                <c:pt idx="44467">
                  <c:v>1198</c:v>
                </c:pt>
                <c:pt idx="44468">
                  <c:v>1158</c:v>
                </c:pt>
                <c:pt idx="44469">
                  <c:v>1091</c:v>
                </c:pt>
                <c:pt idx="44470">
                  <c:v>1040</c:v>
                </c:pt>
                <c:pt idx="44471">
                  <c:v>993</c:v>
                </c:pt>
                <c:pt idx="44472">
                  <c:v>959</c:v>
                </c:pt>
                <c:pt idx="44473">
                  <c:v>920</c:v>
                </c:pt>
                <c:pt idx="44474">
                  <c:v>895</c:v>
                </c:pt>
                <c:pt idx="44475">
                  <c:v>884</c:v>
                </c:pt>
                <c:pt idx="44476">
                  <c:v>879</c:v>
                </c:pt>
                <c:pt idx="44477">
                  <c:v>916</c:v>
                </c:pt>
                <c:pt idx="44478">
                  <c:v>914</c:v>
                </c:pt>
                <c:pt idx="44479">
                  <c:v>1093</c:v>
                </c:pt>
                <c:pt idx="44480">
                  <c:v>1244</c:v>
                </c:pt>
                <c:pt idx="44481">
                  <c:v>1325</c:v>
                </c:pt>
                <c:pt idx="44482">
                  <c:v>1384</c:v>
                </c:pt>
                <c:pt idx="44483">
                  <c:v>1387</c:v>
                </c:pt>
                <c:pt idx="44484">
                  <c:v>1396</c:v>
                </c:pt>
                <c:pt idx="44485">
                  <c:v>1358</c:v>
                </c:pt>
                <c:pt idx="44486">
                  <c:v>1394</c:v>
                </c:pt>
                <c:pt idx="44487">
                  <c:v>1351</c:v>
                </c:pt>
                <c:pt idx="44488">
                  <c:v>1242</c:v>
                </c:pt>
                <c:pt idx="44489">
                  <c:v>1157</c:v>
                </c:pt>
                <c:pt idx="44490">
                  <c:v>1239</c:v>
                </c:pt>
                <c:pt idx="44491">
                  <c:v>1219</c:v>
                </c:pt>
                <c:pt idx="44492">
                  <c:v>1170</c:v>
                </c:pt>
                <c:pt idx="44493">
                  <c:v>1133</c:v>
                </c:pt>
                <c:pt idx="44494">
                  <c:v>1074</c:v>
                </c:pt>
                <c:pt idx="44495">
                  <c:v>1028</c:v>
                </c:pt>
                <c:pt idx="44496">
                  <c:v>993</c:v>
                </c:pt>
                <c:pt idx="44497">
                  <c:v>952</c:v>
                </c:pt>
                <c:pt idx="44498">
                  <c:v>932</c:v>
                </c:pt>
                <c:pt idx="44499">
                  <c:v>913</c:v>
                </c:pt>
                <c:pt idx="44500">
                  <c:v>912</c:v>
                </c:pt>
                <c:pt idx="44501">
                  <c:v>942</c:v>
                </c:pt>
                <c:pt idx="44502">
                  <c:v>921</c:v>
                </c:pt>
                <c:pt idx="44503">
                  <c:v>1015</c:v>
                </c:pt>
                <c:pt idx="44504">
                  <c:v>1138</c:v>
                </c:pt>
                <c:pt idx="44505">
                  <c:v>1229</c:v>
                </c:pt>
                <c:pt idx="44506">
                  <c:v>1266</c:v>
                </c:pt>
                <c:pt idx="44507">
                  <c:v>1244</c:v>
                </c:pt>
                <c:pt idx="44508">
                  <c:v>1216</c:v>
                </c:pt>
                <c:pt idx="44509">
                  <c:v>1161</c:v>
                </c:pt>
                <c:pt idx="44510">
                  <c:v>1120</c:v>
                </c:pt>
                <c:pt idx="44511">
                  <c:v>1113</c:v>
                </c:pt>
                <c:pt idx="44512">
                  <c:v>1086</c:v>
                </c:pt>
                <c:pt idx="44513">
                  <c:v>1076</c:v>
                </c:pt>
                <c:pt idx="44514">
                  <c:v>1168</c:v>
                </c:pt>
                <c:pt idx="44515">
                  <c:v>1110</c:v>
                </c:pt>
                <c:pt idx="44516">
                  <c:v>1068</c:v>
                </c:pt>
                <c:pt idx="44517">
                  <c:v>1071</c:v>
                </c:pt>
                <c:pt idx="44518">
                  <c:v>1031</c:v>
                </c:pt>
                <c:pt idx="44519">
                  <c:v>978</c:v>
                </c:pt>
                <c:pt idx="44520">
                  <c:v>934</c:v>
                </c:pt>
                <c:pt idx="44521">
                  <c:v>908</c:v>
                </c:pt>
                <c:pt idx="44522">
                  <c:v>891</c:v>
                </c:pt>
                <c:pt idx="44523">
                  <c:v>877</c:v>
                </c:pt>
                <c:pt idx="44524">
                  <c:v>863</c:v>
                </c:pt>
                <c:pt idx="44525">
                  <c:v>860</c:v>
                </c:pt>
                <c:pt idx="44526">
                  <c:v>818</c:v>
                </c:pt>
                <c:pt idx="44527">
                  <c:v>871</c:v>
                </c:pt>
                <c:pt idx="44528">
                  <c:v>931</c:v>
                </c:pt>
                <c:pt idx="44529">
                  <c:v>988</c:v>
                </c:pt>
                <c:pt idx="44530">
                  <c:v>1042</c:v>
                </c:pt>
                <c:pt idx="44531">
                  <c:v>1067</c:v>
                </c:pt>
                <c:pt idx="44532">
                  <c:v>1082</c:v>
                </c:pt>
                <c:pt idx="44533">
                  <c:v>1091</c:v>
                </c:pt>
                <c:pt idx="44534">
                  <c:v>1047</c:v>
                </c:pt>
                <c:pt idx="44535">
                  <c:v>1019</c:v>
                </c:pt>
                <c:pt idx="44536">
                  <c:v>997</c:v>
                </c:pt>
                <c:pt idx="44537">
                  <c:v>982</c:v>
                </c:pt>
                <c:pt idx="44538">
                  <c:v>1077</c:v>
                </c:pt>
                <c:pt idx="44539">
                  <c:v>1084</c:v>
                </c:pt>
                <c:pt idx="44540">
                  <c:v>1064</c:v>
                </c:pt>
                <c:pt idx="44541">
                  <c:v>1046</c:v>
                </c:pt>
                <c:pt idx="44542">
                  <c:v>1000</c:v>
                </c:pt>
                <c:pt idx="44543">
                  <c:v>952</c:v>
                </c:pt>
                <c:pt idx="44544">
                  <c:v>907</c:v>
                </c:pt>
                <c:pt idx="44545">
                  <c:v>874</c:v>
                </c:pt>
                <c:pt idx="44546">
                  <c:v>850</c:v>
                </c:pt>
                <c:pt idx="44547">
                  <c:v>845</c:v>
                </c:pt>
                <c:pt idx="44548">
                  <c:v>856</c:v>
                </c:pt>
                <c:pt idx="44549">
                  <c:v>891</c:v>
                </c:pt>
                <c:pt idx="44550">
                  <c:v>922</c:v>
                </c:pt>
                <c:pt idx="44551">
                  <c:v>1107</c:v>
                </c:pt>
                <c:pt idx="44552">
                  <c:v>1279</c:v>
                </c:pt>
                <c:pt idx="44553">
                  <c:v>1343</c:v>
                </c:pt>
                <c:pt idx="44554">
                  <c:v>1411</c:v>
                </c:pt>
                <c:pt idx="44555">
                  <c:v>1412</c:v>
                </c:pt>
                <c:pt idx="44556">
                  <c:v>1428</c:v>
                </c:pt>
                <c:pt idx="44557">
                  <c:v>1449</c:v>
                </c:pt>
                <c:pt idx="44558">
                  <c:v>1438</c:v>
                </c:pt>
                <c:pt idx="44559">
                  <c:v>1382</c:v>
                </c:pt>
                <c:pt idx="44560">
                  <c:v>1287</c:v>
                </c:pt>
                <c:pt idx="44561">
                  <c:v>1173</c:v>
                </c:pt>
                <c:pt idx="44562">
                  <c:v>1228</c:v>
                </c:pt>
                <c:pt idx="44563">
                  <c:v>1204</c:v>
                </c:pt>
                <c:pt idx="44564">
                  <c:v>1163</c:v>
                </c:pt>
                <c:pt idx="44565">
                  <c:v>1116</c:v>
                </c:pt>
                <c:pt idx="44566">
                  <c:v>1057</c:v>
                </c:pt>
                <c:pt idx="44567">
                  <c:v>996</c:v>
                </c:pt>
                <c:pt idx="44568">
                  <c:v>950</c:v>
                </c:pt>
                <c:pt idx="44569">
                  <c:v>904</c:v>
                </c:pt>
                <c:pt idx="44570">
                  <c:v>886</c:v>
                </c:pt>
                <c:pt idx="44571">
                  <c:v>865</c:v>
                </c:pt>
                <c:pt idx="44572">
                  <c:v>866</c:v>
                </c:pt>
                <c:pt idx="44573">
                  <c:v>891</c:v>
                </c:pt>
                <c:pt idx="44574">
                  <c:v>911</c:v>
                </c:pt>
                <c:pt idx="44575">
                  <c:v>1107</c:v>
                </c:pt>
                <c:pt idx="44576">
                  <c:v>1262</c:v>
                </c:pt>
                <c:pt idx="44577">
                  <c:v>1365</c:v>
                </c:pt>
                <c:pt idx="44578">
                  <c:v>1419</c:v>
                </c:pt>
                <c:pt idx="44579">
                  <c:v>1430</c:v>
                </c:pt>
                <c:pt idx="44580">
                  <c:v>1432</c:v>
                </c:pt>
                <c:pt idx="44581">
                  <c:v>1458</c:v>
                </c:pt>
                <c:pt idx="44582">
                  <c:v>1442</c:v>
                </c:pt>
                <c:pt idx="44583">
                  <c:v>1392</c:v>
                </c:pt>
                <c:pt idx="44584">
                  <c:v>1275</c:v>
                </c:pt>
                <c:pt idx="44585">
                  <c:v>1175</c:v>
                </c:pt>
                <c:pt idx="44586">
                  <c:v>1244</c:v>
                </c:pt>
                <c:pt idx="44587">
                  <c:v>1212</c:v>
                </c:pt>
                <c:pt idx="44588">
                  <c:v>1176</c:v>
                </c:pt>
                <c:pt idx="44589">
                  <c:v>1117</c:v>
                </c:pt>
                <c:pt idx="44590">
                  <c:v>1057</c:v>
                </c:pt>
                <c:pt idx="44591">
                  <c:v>1000</c:v>
                </c:pt>
                <c:pt idx="44592">
                  <c:v>968</c:v>
                </c:pt>
                <c:pt idx="44593">
                  <c:v>953</c:v>
                </c:pt>
                <c:pt idx="44594">
                  <c:v>928</c:v>
                </c:pt>
                <c:pt idx="44595">
                  <c:v>921</c:v>
                </c:pt>
                <c:pt idx="44596">
                  <c:v>916</c:v>
                </c:pt>
                <c:pt idx="44597">
                  <c:v>938</c:v>
                </c:pt>
                <c:pt idx="44598">
                  <c:v>961</c:v>
                </c:pt>
                <c:pt idx="44599">
                  <c:v>1136</c:v>
                </c:pt>
                <c:pt idx="44600">
                  <c:v>1280</c:v>
                </c:pt>
                <c:pt idx="44601">
                  <c:v>1368</c:v>
                </c:pt>
                <c:pt idx="44602">
                  <c:v>1408</c:v>
                </c:pt>
                <c:pt idx="44603">
                  <c:v>1424</c:v>
                </c:pt>
                <c:pt idx="44604">
                  <c:v>1439</c:v>
                </c:pt>
                <c:pt idx="44605">
                  <c:v>1458</c:v>
                </c:pt>
                <c:pt idx="44606">
                  <c:v>1421</c:v>
                </c:pt>
                <c:pt idx="44607">
                  <c:v>1359</c:v>
                </c:pt>
                <c:pt idx="44608">
                  <c:v>1258</c:v>
                </c:pt>
                <c:pt idx="44609">
                  <c:v>1182</c:v>
                </c:pt>
                <c:pt idx="44610">
                  <c:v>1248</c:v>
                </c:pt>
                <c:pt idx="44611">
                  <c:v>1196</c:v>
                </c:pt>
                <c:pt idx="44612">
                  <c:v>1175</c:v>
                </c:pt>
                <c:pt idx="44613">
                  <c:v>1165</c:v>
                </c:pt>
                <c:pt idx="44614">
                  <c:v>1103</c:v>
                </c:pt>
                <c:pt idx="44615">
                  <c:v>1041</c:v>
                </c:pt>
                <c:pt idx="44616">
                  <c:v>996</c:v>
                </c:pt>
                <c:pt idx="44617">
                  <c:v>940</c:v>
                </c:pt>
                <c:pt idx="44618">
                  <c:v>916</c:v>
                </c:pt>
                <c:pt idx="44619">
                  <c:v>909</c:v>
                </c:pt>
                <c:pt idx="44620">
                  <c:v>923</c:v>
                </c:pt>
                <c:pt idx="44621">
                  <c:v>958</c:v>
                </c:pt>
                <c:pt idx="44622">
                  <c:v>960</c:v>
                </c:pt>
                <c:pt idx="44623">
                  <c:v>1120</c:v>
                </c:pt>
                <c:pt idx="44624">
                  <c:v>1251</c:v>
                </c:pt>
                <c:pt idx="44625">
                  <c:v>1345</c:v>
                </c:pt>
                <c:pt idx="44626">
                  <c:v>1410</c:v>
                </c:pt>
                <c:pt idx="44627">
                  <c:v>1407</c:v>
                </c:pt>
                <c:pt idx="44628">
                  <c:v>1422</c:v>
                </c:pt>
                <c:pt idx="44629">
                  <c:v>1437</c:v>
                </c:pt>
                <c:pt idx="44630">
                  <c:v>1439</c:v>
                </c:pt>
                <c:pt idx="44631">
                  <c:v>1375</c:v>
                </c:pt>
                <c:pt idx="44632">
                  <c:v>1276</c:v>
                </c:pt>
                <c:pt idx="44633">
                  <c:v>1169</c:v>
                </c:pt>
                <c:pt idx="44634">
                  <c:v>1235</c:v>
                </c:pt>
                <c:pt idx="44635">
                  <c:v>1205</c:v>
                </c:pt>
                <c:pt idx="44636">
                  <c:v>1162</c:v>
                </c:pt>
                <c:pt idx="44637">
                  <c:v>1117</c:v>
                </c:pt>
                <c:pt idx="44638">
                  <c:v>1081</c:v>
                </c:pt>
                <c:pt idx="44639">
                  <c:v>1018</c:v>
                </c:pt>
                <c:pt idx="44640">
                  <c:v>971</c:v>
                </c:pt>
                <c:pt idx="44641">
                  <c:v>954</c:v>
                </c:pt>
                <c:pt idx="44642">
                  <c:v>921</c:v>
                </c:pt>
                <c:pt idx="44643">
                  <c:v>900</c:v>
                </c:pt>
                <c:pt idx="44644">
                  <c:v>889</c:v>
                </c:pt>
                <c:pt idx="44645">
                  <c:v>930</c:v>
                </c:pt>
                <c:pt idx="44646">
                  <c:v>939</c:v>
                </c:pt>
                <c:pt idx="44647">
                  <c:v>1102</c:v>
                </c:pt>
                <c:pt idx="44648">
                  <c:v>1266</c:v>
                </c:pt>
                <c:pt idx="44649">
                  <c:v>1353</c:v>
                </c:pt>
                <c:pt idx="44650">
                  <c:v>1398</c:v>
                </c:pt>
                <c:pt idx="44651">
                  <c:v>1376</c:v>
                </c:pt>
                <c:pt idx="44652">
                  <c:v>1372</c:v>
                </c:pt>
                <c:pt idx="44653">
                  <c:v>1380</c:v>
                </c:pt>
                <c:pt idx="44654">
                  <c:v>1351</c:v>
                </c:pt>
                <c:pt idx="44655">
                  <c:v>1304</c:v>
                </c:pt>
                <c:pt idx="44656">
                  <c:v>1211</c:v>
                </c:pt>
                <c:pt idx="44657">
                  <c:v>1143</c:v>
                </c:pt>
                <c:pt idx="44658">
                  <c:v>1229</c:v>
                </c:pt>
                <c:pt idx="44659">
                  <c:v>1199</c:v>
                </c:pt>
                <c:pt idx="44660">
                  <c:v>1153</c:v>
                </c:pt>
                <c:pt idx="44661">
                  <c:v>1076</c:v>
                </c:pt>
                <c:pt idx="44662">
                  <c:v>1048</c:v>
                </c:pt>
                <c:pt idx="44663">
                  <c:v>990</c:v>
                </c:pt>
                <c:pt idx="44664">
                  <c:v>940</c:v>
                </c:pt>
                <c:pt idx="44665">
                  <c:v>909</c:v>
                </c:pt>
                <c:pt idx="44666">
                  <c:v>880</c:v>
                </c:pt>
                <c:pt idx="44667">
                  <c:v>859</c:v>
                </c:pt>
                <c:pt idx="44668">
                  <c:v>861</c:v>
                </c:pt>
                <c:pt idx="44669">
                  <c:v>856</c:v>
                </c:pt>
                <c:pt idx="44670">
                  <c:v>871</c:v>
                </c:pt>
                <c:pt idx="44671">
                  <c:v>971</c:v>
                </c:pt>
                <c:pt idx="44672">
                  <c:v>1090</c:v>
                </c:pt>
                <c:pt idx="44673">
                  <c:v>1165</c:v>
                </c:pt>
                <c:pt idx="44674">
                  <c:v>1203</c:v>
                </c:pt>
                <c:pt idx="44675">
                  <c:v>1203</c:v>
                </c:pt>
                <c:pt idx="44676">
                  <c:v>1180</c:v>
                </c:pt>
                <c:pt idx="44677">
                  <c:v>1154</c:v>
                </c:pt>
                <c:pt idx="44678">
                  <c:v>1138</c:v>
                </c:pt>
                <c:pt idx="44679">
                  <c:v>1101</c:v>
                </c:pt>
                <c:pt idx="44680">
                  <c:v>1064</c:v>
                </c:pt>
                <c:pt idx="44681">
                  <c:v>1048</c:v>
                </c:pt>
                <c:pt idx="44682">
                  <c:v>1135</c:v>
                </c:pt>
                <c:pt idx="44683">
                  <c:v>1103</c:v>
                </c:pt>
                <c:pt idx="44684">
                  <c:v>1086</c:v>
                </c:pt>
                <c:pt idx="44685">
                  <c:v>1054</c:v>
                </c:pt>
                <c:pt idx="44686">
                  <c:v>999</c:v>
                </c:pt>
                <c:pt idx="44687">
                  <c:v>960</c:v>
                </c:pt>
                <c:pt idx="44688">
                  <c:v>887</c:v>
                </c:pt>
                <c:pt idx="44689">
                  <c:v>857</c:v>
                </c:pt>
                <c:pt idx="44690">
                  <c:v>853</c:v>
                </c:pt>
                <c:pt idx="44691">
                  <c:v>859</c:v>
                </c:pt>
                <c:pt idx="44692">
                  <c:v>848</c:v>
                </c:pt>
                <c:pt idx="44693">
                  <c:v>838</c:v>
                </c:pt>
                <c:pt idx="44694">
                  <c:v>793</c:v>
                </c:pt>
                <c:pt idx="44695">
                  <c:v>810</c:v>
                </c:pt>
                <c:pt idx="44696">
                  <c:v>886</c:v>
                </c:pt>
                <c:pt idx="44697">
                  <c:v>933</c:v>
                </c:pt>
                <c:pt idx="44698">
                  <c:v>992</c:v>
                </c:pt>
                <c:pt idx="44699">
                  <c:v>999</c:v>
                </c:pt>
                <c:pt idx="44700">
                  <c:v>1005</c:v>
                </c:pt>
                <c:pt idx="44701">
                  <c:v>988</c:v>
                </c:pt>
                <c:pt idx="44702">
                  <c:v>991</c:v>
                </c:pt>
                <c:pt idx="44703">
                  <c:v>980</c:v>
                </c:pt>
                <c:pt idx="44704">
                  <c:v>981</c:v>
                </c:pt>
                <c:pt idx="44705">
                  <c:v>961</c:v>
                </c:pt>
                <c:pt idx="44706">
                  <c:v>1064</c:v>
                </c:pt>
                <c:pt idx="44707">
                  <c:v>1059</c:v>
                </c:pt>
                <c:pt idx="44708">
                  <c:v>1050</c:v>
                </c:pt>
                <c:pt idx="44709">
                  <c:v>996</c:v>
                </c:pt>
                <c:pt idx="44710">
                  <c:v>966</c:v>
                </c:pt>
                <c:pt idx="44711">
                  <c:v>926</c:v>
                </c:pt>
                <c:pt idx="44712">
                  <c:v>873</c:v>
                </c:pt>
                <c:pt idx="44713">
                  <c:v>838</c:v>
                </c:pt>
                <c:pt idx="44714">
                  <c:v>812</c:v>
                </c:pt>
                <c:pt idx="44715">
                  <c:v>802</c:v>
                </c:pt>
                <c:pt idx="44716">
                  <c:v>824</c:v>
                </c:pt>
                <c:pt idx="44717">
                  <c:v>859</c:v>
                </c:pt>
                <c:pt idx="44718">
                  <c:v>914</c:v>
                </c:pt>
                <c:pt idx="44719">
                  <c:v>1082</c:v>
                </c:pt>
                <c:pt idx="44720">
                  <c:v>1242</c:v>
                </c:pt>
                <c:pt idx="44721">
                  <c:v>1333</c:v>
                </c:pt>
                <c:pt idx="44722">
                  <c:v>1382</c:v>
                </c:pt>
                <c:pt idx="44723">
                  <c:v>1385</c:v>
                </c:pt>
                <c:pt idx="44724">
                  <c:v>1392</c:v>
                </c:pt>
                <c:pt idx="44725">
                  <c:v>1411</c:v>
                </c:pt>
                <c:pt idx="44726">
                  <c:v>1392</c:v>
                </c:pt>
                <c:pt idx="44727">
                  <c:v>1338</c:v>
                </c:pt>
                <c:pt idx="44728">
                  <c:v>1249</c:v>
                </c:pt>
                <c:pt idx="44729">
                  <c:v>1147</c:v>
                </c:pt>
                <c:pt idx="44730">
                  <c:v>1206</c:v>
                </c:pt>
                <c:pt idx="44731">
                  <c:v>1185</c:v>
                </c:pt>
                <c:pt idx="44732">
                  <c:v>1128</c:v>
                </c:pt>
                <c:pt idx="44733">
                  <c:v>1086</c:v>
                </c:pt>
                <c:pt idx="44734">
                  <c:v>1024</c:v>
                </c:pt>
                <c:pt idx="44735">
                  <c:v>973</c:v>
                </c:pt>
                <c:pt idx="44736">
                  <c:v>914</c:v>
                </c:pt>
                <c:pt idx="44737">
                  <c:v>878</c:v>
                </c:pt>
                <c:pt idx="44738">
                  <c:v>853</c:v>
                </c:pt>
                <c:pt idx="44739">
                  <c:v>828</c:v>
                </c:pt>
                <c:pt idx="44740">
                  <c:v>828</c:v>
                </c:pt>
                <c:pt idx="44741">
                  <c:v>853</c:v>
                </c:pt>
                <c:pt idx="44742">
                  <c:v>873</c:v>
                </c:pt>
                <c:pt idx="44743">
                  <c:v>1058</c:v>
                </c:pt>
                <c:pt idx="44744">
                  <c:v>1176</c:v>
                </c:pt>
                <c:pt idx="44745">
                  <c:v>1283</c:v>
                </c:pt>
                <c:pt idx="44746">
                  <c:v>1355</c:v>
                </c:pt>
                <c:pt idx="44747">
                  <c:v>1368</c:v>
                </c:pt>
                <c:pt idx="44748">
                  <c:v>1358</c:v>
                </c:pt>
                <c:pt idx="44749">
                  <c:v>1361</c:v>
                </c:pt>
                <c:pt idx="44750">
                  <c:v>1353</c:v>
                </c:pt>
                <c:pt idx="44751">
                  <c:v>1292</c:v>
                </c:pt>
                <c:pt idx="44752">
                  <c:v>1202</c:v>
                </c:pt>
                <c:pt idx="44753">
                  <c:v>1116</c:v>
                </c:pt>
                <c:pt idx="44754">
                  <c:v>1218</c:v>
                </c:pt>
                <c:pt idx="44755">
                  <c:v>1169</c:v>
                </c:pt>
                <c:pt idx="44756">
                  <c:v>1115</c:v>
                </c:pt>
                <c:pt idx="44757">
                  <c:v>1059</c:v>
                </c:pt>
                <c:pt idx="44758">
                  <c:v>1007</c:v>
                </c:pt>
                <c:pt idx="44759">
                  <c:v>939</c:v>
                </c:pt>
                <c:pt idx="44760">
                  <c:v>896</c:v>
                </c:pt>
                <c:pt idx="44761">
                  <c:v>859</c:v>
                </c:pt>
                <c:pt idx="44762">
                  <c:v>845</c:v>
                </c:pt>
                <c:pt idx="44763">
                  <c:v>821</c:v>
                </c:pt>
                <c:pt idx="44764">
                  <c:v>828</c:v>
                </c:pt>
                <c:pt idx="44765">
                  <c:v>857</c:v>
                </c:pt>
                <c:pt idx="44766">
                  <c:v>871</c:v>
                </c:pt>
                <c:pt idx="44767">
                  <c:v>1040</c:v>
                </c:pt>
                <c:pt idx="44768">
                  <c:v>1172</c:v>
                </c:pt>
                <c:pt idx="44769">
                  <c:v>1268</c:v>
                </c:pt>
                <c:pt idx="44770">
                  <c:v>1333</c:v>
                </c:pt>
                <c:pt idx="44771">
                  <c:v>1334</c:v>
                </c:pt>
                <c:pt idx="44772">
                  <c:v>1343</c:v>
                </c:pt>
                <c:pt idx="44773">
                  <c:v>1364</c:v>
                </c:pt>
                <c:pt idx="44774">
                  <c:v>1350</c:v>
                </c:pt>
                <c:pt idx="44775">
                  <c:v>1314</c:v>
                </c:pt>
                <c:pt idx="44776">
                  <c:v>1231</c:v>
                </c:pt>
                <c:pt idx="44777">
                  <c:v>1129</c:v>
                </c:pt>
                <c:pt idx="44778">
                  <c:v>1201</c:v>
                </c:pt>
                <c:pt idx="44779">
                  <c:v>1174</c:v>
                </c:pt>
                <c:pt idx="44780">
                  <c:v>1122</c:v>
                </c:pt>
                <c:pt idx="44781">
                  <c:v>1068</c:v>
                </c:pt>
                <c:pt idx="44782">
                  <c:v>1015</c:v>
                </c:pt>
                <c:pt idx="44783">
                  <c:v>958</c:v>
                </c:pt>
                <c:pt idx="44784">
                  <c:v>927</c:v>
                </c:pt>
                <c:pt idx="44785">
                  <c:v>900</c:v>
                </c:pt>
                <c:pt idx="44786">
                  <c:v>879</c:v>
                </c:pt>
                <c:pt idx="44787">
                  <c:v>862</c:v>
                </c:pt>
                <c:pt idx="44788">
                  <c:v>845</c:v>
                </c:pt>
                <c:pt idx="44789">
                  <c:v>870</c:v>
                </c:pt>
                <c:pt idx="44790">
                  <c:v>894</c:v>
                </c:pt>
                <c:pt idx="44791">
                  <c:v>1050</c:v>
                </c:pt>
                <c:pt idx="44792">
                  <c:v>1195</c:v>
                </c:pt>
                <c:pt idx="44793">
                  <c:v>1289</c:v>
                </c:pt>
                <c:pt idx="44794">
                  <c:v>1350</c:v>
                </c:pt>
                <c:pt idx="44795">
                  <c:v>1353</c:v>
                </c:pt>
                <c:pt idx="44796">
                  <c:v>1324</c:v>
                </c:pt>
                <c:pt idx="44797">
                  <c:v>1374</c:v>
                </c:pt>
                <c:pt idx="44798">
                  <c:v>1355</c:v>
                </c:pt>
                <c:pt idx="44799">
                  <c:v>1294</c:v>
                </c:pt>
                <c:pt idx="44800">
                  <c:v>1217</c:v>
                </c:pt>
                <c:pt idx="44801">
                  <c:v>1109</c:v>
                </c:pt>
                <c:pt idx="44802">
                  <c:v>1175</c:v>
                </c:pt>
                <c:pt idx="44803">
                  <c:v>1149</c:v>
                </c:pt>
                <c:pt idx="44804">
                  <c:v>1109</c:v>
                </c:pt>
                <c:pt idx="44805">
                  <c:v>1092</c:v>
                </c:pt>
                <c:pt idx="44806">
                  <c:v>1031</c:v>
                </c:pt>
                <c:pt idx="44807">
                  <c:v>975</c:v>
                </c:pt>
                <c:pt idx="44808">
                  <c:v>916</c:v>
                </c:pt>
                <c:pt idx="44809">
                  <c:v>883</c:v>
                </c:pt>
                <c:pt idx="44810">
                  <c:v>864</c:v>
                </c:pt>
                <c:pt idx="44811">
                  <c:v>876</c:v>
                </c:pt>
                <c:pt idx="44812">
                  <c:v>876</c:v>
                </c:pt>
                <c:pt idx="44813">
                  <c:v>894</c:v>
                </c:pt>
                <c:pt idx="44814">
                  <c:v>908</c:v>
                </c:pt>
                <c:pt idx="44815">
                  <c:v>1074</c:v>
                </c:pt>
                <c:pt idx="44816">
                  <c:v>1226</c:v>
                </c:pt>
                <c:pt idx="44817">
                  <c:v>1330</c:v>
                </c:pt>
                <c:pt idx="44818">
                  <c:v>1361</c:v>
                </c:pt>
                <c:pt idx="44819">
                  <c:v>1368</c:v>
                </c:pt>
                <c:pt idx="44820">
                  <c:v>1382</c:v>
                </c:pt>
                <c:pt idx="44821">
                  <c:v>1370</c:v>
                </c:pt>
                <c:pt idx="44822">
                  <c:v>1307</c:v>
                </c:pt>
                <c:pt idx="44823">
                  <c:v>1234</c:v>
                </c:pt>
                <c:pt idx="44824">
                  <c:v>1164</c:v>
                </c:pt>
                <c:pt idx="44825">
                  <c:v>1066</c:v>
                </c:pt>
                <c:pt idx="44826">
                  <c:v>1168</c:v>
                </c:pt>
                <c:pt idx="44827">
                  <c:v>1151</c:v>
                </c:pt>
                <c:pt idx="44828">
                  <c:v>1105</c:v>
                </c:pt>
                <c:pt idx="44829">
                  <c:v>1073</c:v>
                </c:pt>
                <c:pt idx="44830">
                  <c:v>1032</c:v>
                </c:pt>
                <c:pt idx="44831">
                  <c:v>1014</c:v>
                </c:pt>
                <c:pt idx="44832">
                  <c:v>952</c:v>
                </c:pt>
                <c:pt idx="44833">
                  <c:v>917</c:v>
                </c:pt>
                <c:pt idx="44834">
                  <c:v>895</c:v>
                </c:pt>
                <c:pt idx="44835">
                  <c:v>886</c:v>
                </c:pt>
                <c:pt idx="44836">
                  <c:v>884</c:v>
                </c:pt>
                <c:pt idx="44837">
                  <c:v>882</c:v>
                </c:pt>
                <c:pt idx="44838">
                  <c:v>868</c:v>
                </c:pt>
                <c:pt idx="44839">
                  <c:v>955</c:v>
                </c:pt>
                <c:pt idx="44840">
                  <c:v>1015</c:v>
                </c:pt>
                <c:pt idx="44841">
                  <c:v>1084</c:v>
                </c:pt>
                <c:pt idx="44842">
                  <c:v>1126</c:v>
                </c:pt>
                <c:pt idx="44843">
                  <c:v>1134</c:v>
                </c:pt>
                <c:pt idx="44844">
                  <c:v>1112</c:v>
                </c:pt>
                <c:pt idx="44845">
                  <c:v>1082</c:v>
                </c:pt>
                <c:pt idx="44846">
                  <c:v>1081</c:v>
                </c:pt>
                <c:pt idx="44847">
                  <c:v>1057</c:v>
                </c:pt>
                <c:pt idx="44848">
                  <c:v>1028</c:v>
                </c:pt>
                <c:pt idx="44849">
                  <c:v>1023</c:v>
                </c:pt>
                <c:pt idx="44850">
                  <c:v>1103</c:v>
                </c:pt>
                <c:pt idx="44851">
                  <c:v>1097</c:v>
                </c:pt>
                <c:pt idx="44852">
                  <c:v>1045</c:v>
                </c:pt>
                <c:pt idx="44853">
                  <c:v>1037</c:v>
                </c:pt>
                <c:pt idx="44854">
                  <c:v>992</c:v>
                </c:pt>
                <c:pt idx="44855">
                  <c:v>942</c:v>
                </c:pt>
                <c:pt idx="44856">
                  <c:v>908</c:v>
                </c:pt>
                <c:pt idx="44857">
                  <c:v>877</c:v>
                </c:pt>
                <c:pt idx="44858">
                  <c:v>839</c:v>
                </c:pt>
                <c:pt idx="44859">
                  <c:v>818</c:v>
                </c:pt>
                <c:pt idx="44860">
                  <c:v>829</c:v>
                </c:pt>
                <c:pt idx="44861">
                  <c:v>801</c:v>
                </c:pt>
                <c:pt idx="44862">
                  <c:v>770</c:v>
                </c:pt>
                <c:pt idx="44863">
                  <c:v>801</c:v>
                </c:pt>
                <c:pt idx="44864">
                  <c:v>862</c:v>
                </c:pt>
                <c:pt idx="44865">
                  <c:v>895</c:v>
                </c:pt>
                <c:pt idx="44866">
                  <c:v>960</c:v>
                </c:pt>
                <c:pt idx="44867">
                  <c:v>978</c:v>
                </c:pt>
                <c:pt idx="44868">
                  <c:v>960</c:v>
                </c:pt>
                <c:pt idx="44869">
                  <c:v>958</c:v>
                </c:pt>
                <c:pt idx="44870">
                  <c:v>950</c:v>
                </c:pt>
                <c:pt idx="44871">
                  <c:v>971</c:v>
                </c:pt>
                <c:pt idx="44872">
                  <c:v>953</c:v>
                </c:pt>
                <c:pt idx="44873">
                  <c:v>941</c:v>
                </c:pt>
                <c:pt idx="44874">
                  <c:v>1049</c:v>
                </c:pt>
                <c:pt idx="44875">
                  <c:v>1040</c:v>
                </c:pt>
                <c:pt idx="44876">
                  <c:v>1039</c:v>
                </c:pt>
                <c:pt idx="44877">
                  <c:v>1019</c:v>
                </c:pt>
                <c:pt idx="44878">
                  <c:v>963</c:v>
                </c:pt>
                <c:pt idx="44879">
                  <c:v>922</c:v>
                </c:pt>
                <c:pt idx="44880">
                  <c:v>884</c:v>
                </c:pt>
                <c:pt idx="44881">
                  <c:v>857</c:v>
                </c:pt>
                <c:pt idx="44882">
                  <c:v>842</c:v>
                </c:pt>
                <c:pt idx="44883">
                  <c:v>830</c:v>
                </c:pt>
                <c:pt idx="44884">
                  <c:v>825</c:v>
                </c:pt>
                <c:pt idx="44885">
                  <c:v>833</c:v>
                </c:pt>
                <c:pt idx="44886">
                  <c:v>815</c:v>
                </c:pt>
                <c:pt idx="44887">
                  <c:v>858</c:v>
                </c:pt>
                <c:pt idx="44888">
                  <c:v>920</c:v>
                </c:pt>
                <c:pt idx="44889">
                  <c:v>988</c:v>
                </c:pt>
                <c:pt idx="44890">
                  <c:v>1007</c:v>
                </c:pt>
                <c:pt idx="44891">
                  <c:v>1010</c:v>
                </c:pt>
                <c:pt idx="44892">
                  <c:v>1006</c:v>
                </c:pt>
                <c:pt idx="44893">
                  <c:v>1022</c:v>
                </c:pt>
                <c:pt idx="44894">
                  <c:v>1003</c:v>
                </c:pt>
                <c:pt idx="44895">
                  <c:v>995</c:v>
                </c:pt>
                <c:pt idx="44896">
                  <c:v>967</c:v>
                </c:pt>
                <c:pt idx="44897">
                  <c:v>948</c:v>
                </c:pt>
                <c:pt idx="44898">
                  <c:v>1063</c:v>
                </c:pt>
                <c:pt idx="44899">
                  <c:v>1032</c:v>
                </c:pt>
                <c:pt idx="44900">
                  <c:v>1007</c:v>
                </c:pt>
                <c:pt idx="44901">
                  <c:v>1003</c:v>
                </c:pt>
                <c:pt idx="44902">
                  <c:v>942</c:v>
                </c:pt>
                <c:pt idx="44903">
                  <c:v>906</c:v>
                </c:pt>
                <c:pt idx="44904">
                  <c:v>879</c:v>
                </c:pt>
                <c:pt idx="44905">
                  <c:v>845</c:v>
                </c:pt>
                <c:pt idx="44906">
                  <c:v>832</c:v>
                </c:pt>
                <c:pt idx="44907">
                  <c:v>831</c:v>
                </c:pt>
                <c:pt idx="44908">
                  <c:v>813</c:v>
                </c:pt>
                <c:pt idx="44909">
                  <c:v>820</c:v>
                </c:pt>
                <c:pt idx="44910">
                  <c:v>778</c:v>
                </c:pt>
                <c:pt idx="44911">
                  <c:v>821</c:v>
                </c:pt>
                <c:pt idx="44912">
                  <c:v>875</c:v>
                </c:pt>
                <c:pt idx="44913">
                  <c:v>891</c:v>
                </c:pt>
                <c:pt idx="44914">
                  <c:v>925</c:v>
                </c:pt>
                <c:pt idx="44915">
                  <c:v>937</c:v>
                </c:pt>
                <c:pt idx="44916">
                  <c:v>937</c:v>
                </c:pt>
                <c:pt idx="44917">
                  <c:v>947</c:v>
                </c:pt>
                <c:pt idx="44918">
                  <c:v>952</c:v>
                </c:pt>
                <c:pt idx="44919">
                  <c:v>949</c:v>
                </c:pt>
                <c:pt idx="44920">
                  <c:v>927</c:v>
                </c:pt>
                <c:pt idx="44921">
                  <c:v>913</c:v>
                </c:pt>
                <c:pt idx="44922">
                  <c:v>1000</c:v>
                </c:pt>
                <c:pt idx="44923">
                  <c:v>1011</c:v>
                </c:pt>
                <c:pt idx="44924">
                  <c:v>1008</c:v>
                </c:pt>
                <c:pt idx="44925">
                  <c:v>975</c:v>
                </c:pt>
                <c:pt idx="44926">
                  <c:v>941</c:v>
                </c:pt>
                <c:pt idx="44927">
                  <c:v>883</c:v>
                </c:pt>
                <c:pt idx="44928">
                  <c:v>849</c:v>
                </c:pt>
                <c:pt idx="44929">
                  <c:v>820</c:v>
                </c:pt>
                <c:pt idx="44930">
                  <c:v>802</c:v>
                </c:pt>
                <c:pt idx="44931">
                  <c:v>788</c:v>
                </c:pt>
                <c:pt idx="44932">
                  <c:v>782</c:v>
                </c:pt>
                <c:pt idx="44933">
                  <c:v>795</c:v>
                </c:pt>
                <c:pt idx="44934">
                  <c:v>791</c:v>
                </c:pt>
                <c:pt idx="44935">
                  <c:v>916</c:v>
                </c:pt>
                <c:pt idx="44936">
                  <c:v>1019</c:v>
                </c:pt>
                <c:pt idx="44937">
                  <c:v>1112</c:v>
                </c:pt>
                <c:pt idx="44938">
                  <c:v>1185</c:v>
                </c:pt>
                <c:pt idx="44939">
                  <c:v>1236</c:v>
                </c:pt>
                <c:pt idx="44940">
                  <c:v>1276</c:v>
                </c:pt>
                <c:pt idx="44941">
                  <c:v>1301</c:v>
                </c:pt>
                <c:pt idx="44942">
                  <c:v>1306</c:v>
                </c:pt>
                <c:pt idx="44943">
                  <c:v>1266</c:v>
                </c:pt>
                <c:pt idx="44944">
                  <c:v>1192</c:v>
                </c:pt>
                <c:pt idx="44945">
                  <c:v>1109</c:v>
                </c:pt>
                <c:pt idx="44946">
                  <c:v>1179</c:v>
                </c:pt>
                <c:pt idx="44947">
                  <c:v>1156</c:v>
                </c:pt>
                <c:pt idx="44948">
                  <c:v>1136</c:v>
                </c:pt>
                <c:pt idx="44949">
                  <c:v>1087</c:v>
                </c:pt>
                <c:pt idx="44950">
                  <c:v>1046</c:v>
                </c:pt>
                <c:pt idx="44951">
                  <c:v>971</c:v>
                </c:pt>
                <c:pt idx="44952">
                  <c:v>947</c:v>
                </c:pt>
                <c:pt idx="44953">
                  <c:v>916</c:v>
                </c:pt>
                <c:pt idx="44954">
                  <c:v>892</c:v>
                </c:pt>
                <c:pt idx="44955">
                  <c:v>877</c:v>
                </c:pt>
                <c:pt idx="44956">
                  <c:v>861</c:v>
                </c:pt>
                <c:pt idx="44957">
                  <c:v>880</c:v>
                </c:pt>
                <c:pt idx="44958">
                  <c:v>883</c:v>
                </c:pt>
                <c:pt idx="44959">
                  <c:v>1076.8900000000001</c:v>
                </c:pt>
                <c:pt idx="44960">
                  <c:v>998.33</c:v>
                </c:pt>
                <c:pt idx="44961">
                  <c:v>1357</c:v>
                </c:pt>
                <c:pt idx="44962">
                  <c:v>1396</c:v>
                </c:pt>
                <c:pt idx="44963">
                  <c:v>1412</c:v>
                </c:pt>
                <c:pt idx="44964">
                  <c:v>1388</c:v>
                </c:pt>
                <c:pt idx="44965">
                  <c:v>1417</c:v>
                </c:pt>
                <c:pt idx="44966">
                  <c:v>1408</c:v>
                </c:pt>
                <c:pt idx="44967">
                  <c:v>1369</c:v>
                </c:pt>
                <c:pt idx="44968">
                  <c:v>1251</c:v>
                </c:pt>
                <c:pt idx="44969">
                  <c:v>1151</c:v>
                </c:pt>
                <c:pt idx="44970">
                  <c:v>1214</c:v>
                </c:pt>
                <c:pt idx="44971">
                  <c:v>1176</c:v>
                </c:pt>
                <c:pt idx="44972">
                  <c:v>1137</c:v>
                </c:pt>
                <c:pt idx="44973">
                  <c:v>1097</c:v>
                </c:pt>
                <c:pt idx="44974">
                  <c:v>1042</c:v>
                </c:pt>
                <c:pt idx="44975">
                  <c:v>995</c:v>
                </c:pt>
                <c:pt idx="44976">
                  <c:v>955</c:v>
                </c:pt>
                <c:pt idx="44977">
                  <c:v>921</c:v>
                </c:pt>
                <c:pt idx="44978">
                  <c:v>896</c:v>
                </c:pt>
                <c:pt idx="44979">
                  <c:v>869</c:v>
                </c:pt>
                <c:pt idx="44980">
                  <c:v>875</c:v>
                </c:pt>
                <c:pt idx="44981">
                  <c:v>893</c:v>
                </c:pt>
                <c:pt idx="44982">
                  <c:v>910</c:v>
                </c:pt>
                <c:pt idx="44983">
                  <c:v>1094</c:v>
                </c:pt>
                <c:pt idx="44984">
                  <c:v>1221</c:v>
                </c:pt>
                <c:pt idx="44985">
                  <c:v>1335</c:v>
                </c:pt>
                <c:pt idx="44986">
                  <c:v>1380</c:v>
                </c:pt>
                <c:pt idx="44987">
                  <c:v>1413</c:v>
                </c:pt>
                <c:pt idx="44988">
                  <c:v>1417</c:v>
                </c:pt>
                <c:pt idx="44989">
                  <c:v>1430</c:v>
                </c:pt>
                <c:pt idx="44990">
                  <c:v>1413</c:v>
                </c:pt>
                <c:pt idx="44991">
                  <c:v>1361</c:v>
                </c:pt>
                <c:pt idx="44992">
                  <c:v>1274</c:v>
                </c:pt>
                <c:pt idx="44993">
                  <c:v>1116</c:v>
                </c:pt>
                <c:pt idx="44994">
                  <c:v>1244</c:v>
                </c:pt>
                <c:pt idx="44995">
                  <c:v>1204</c:v>
                </c:pt>
                <c:pt idx="44996">
                  <c:v>1158</c:v>
                </c:pt>
                <c:pt idx="44997">
                  <c:v>1131</c:v>
                </c:pt>
                <c:pt idx="44998">
                  <c:v>1078</c:v>
                </c:pt>
                <c:pt idx="44999">
                  <c:v>1031</c:v>
                </c:pt>
                <c:pt idx="45000">
                  <c:v>958</c:v>
                </c:pt>
                <c:pt idx="45001">
                  <c:v>923</c:v>
                </c:pt>
                <c:pt idx="45002">
                  <c:v>895</c:v>
                </c:pt>
                <c:pt idx="45003">
                  <c:v>871</c:v>
                </c:pt>
                <c:pt idx="45004">
                  <c:v>872</c:v>
                </c:pt>
                <c:pt idx="45005">
                  <c:v>873</c:v>
                </c:pt>
                <c:pt idx="45006">
                  <c:v>854</c:v>
                </c:pt>
                <c:pt idx="45007">
                  <c:v>952</c:v>
                </c:pt>
                <c:pt idx="45008">
                  <c:v>1074</c:v>
                </c:pt>
                <c:pt idx="45009">
                  <c:v>1166</c:v>
                </c:pt>
                <c:pt idx="45010">
                  <c:v>1215</c:v>
                </c:pt>
                <c:pt idx="45011">
                  <c:v>1197</c:v>
                </c:pt>
                <c:pt idx="45012">
                  <c:v>1172</c:v>
                </c:pt>
                <c:pt idx="45013">
                  <c:v>1163</c:v>
                </c:pt>
                <c:pt idx="45014">
                  <c:v>1145</c:v>
                </c:pt>
                <c:pt idx="45015">
                  <c:v>1112</c:v>
                </c:pt>
                <c:pt idx="45016">
                  <c:v>1092</c:v>
                </c:pt>
                <c:pt idx="45017">
                  <c:v>1059</c:v>
                </c:pt>
                <c:pt idx="45018">
                  <c:v>1143</c:v>
                </c:pt>
                <c:pt idx="45019">
                  <c:v>1127</c:v>
                </c:pt>
                <c:pt idx="45020">
                  <c:v>1088</c:v>
                </c:pt>
                <c:pt idx="45021">
                  <c:v>1052</c:v>
                </c:pt>
                <c:pt idx="45022">
                  <c:v>1008</c:v>
                </c:pt>
                <c:pt idx="45023">
                  <c:v>963</c:v>
                </c:pt>
                <c:pt idx="45024">
                  <c:v>918</c:v>
                </c:pt>
                <c:pt idx="45025">
                  <c:v>871</c:v>
                </c:pt>
                <c:pt idx="45026">
                  <c:v>862</c:v>
                </c:pt>
                <c:pt idx="45027">
                  <c:v>861</c:v>
                </c:pt>
                <c:pt idx="45028">
                  <c:v>844</c:v>
                </c:pt>
                <c:pt idx="45029">
                  <c:v>843</c:v>
                </c:pt>
                <c:pt idx="45030">
                  <c:v>790</c:v>
                </c:pt>
                <c:pt idx="45031">
                  <c:v>831</c:v>
                </c:pt>
                <c:pt idx="45032">
                  <c:v>854</c:v>
                </c:pt>
                <c:pt idx="45033">
                  <c:v>877</c:v>
                </c:pt>
                <c:pt idx="45034">
                  <c:v>1012</c:v>
                </c:pt>
                <c:pt idx="45035">
                  <c:v>1031</c:v>
                </c:pt>
                <c:pt idx="45036">
                  <c:v>1044</c:v>
                </c:pt>
                <c:pt idx="45037">
                  <c:v>1038</c:v>
                </c:pt>
                <c:pt idx="45038">
                  <c:v>1039</c:v>
                </c:pt>
                <c:pt idx="45039">
                  <c:v>1042</c:v>
                </c:pt>
                <c:pt idx="45040">
                  <c:v>1025</c:v>
                </c:pt>
                <c:pt idx="45041">
                  <c:v>1025</c:v>
                </c:pt>
                <c:pt idx="45042">
                  <c:v>1078</c:v>
                </c:pt>
                <c:pt idx="45043">
                  <c:v>1110</c:v>
                </c:pt>
                <c:pt idx="45044">
                  <c:v>1108</c:v>
                </c:pt>
                <c:pt idx="45045">
                  <c:v>1097</c:v>
                </c:pt>
                <c:pt idx="45046">
                  <c:v>1046</c:v>
                </c:pt>
                <c:pt idx="45047">
                  <c:v>1000</c:v>
                </c:pt>
                <c:pt idx="45048">
                  <c:v>967</c:v>
                </c:pt>
                <c:pt idx="45049">
                  <c:v>938</c:v>
                </c:pt>
                <c:pt idx="45050">
                  <c:v>907</c:v>
                </c:pt>
                <c:pt idx="45051">
                  <c:v>896</c:v>
                </c:pt>
                <c:pt idx="45052">
                  <c:v>897</c:v>
                </c:pt>
                <c:pt idx="45053">
                  <c:v>936</c:v>
                </c:pt>
                <c:pt idx="45054">
                  <c:v>954</c:v>
                </c:pt>
                <c:pt idx="45055">
                  <c:v>1140</c:v>
                </c:pt>
                <c:pt idx="45056">
                  <c:v>1295</c:v>
                </c:pt>
                <c:pt idx="45057">
                  <c:v>1376</c:v>
                </c:pt>
                <c:pt idx="45058">
                  <c:v>1430</c:v>
                </c:pt>
                <c:pt idx="45059">
                  <c:v>1420</c:v>
                </c:pt>
                <c:pt idx="45060">
                  <c:v>1438</c:v>
                </c:pt>
                <c:pt idx="45061">
                  <c:v>1458</c:v>
                </c:pt>
                <c:pt idx="45062">
                  <c:v>1443</c:v>
                </c:pt>
                <c:pt idx="45063">
                  <c:v>1378</c:v>
                </c:pt>
                <c:pt idx="45064">
                  <c:v>1290</c:v>
                </c:pt>
                <c:pt idx="45065">
                  <c:v>1146</c:v>
                </c:pt>
                <c:pt idx="45066">
                  <c:v>1212</c:v>
                </c:pt>
                <c:pt idx="45067">
                  <c:v>1188</c:v>
                </c:pt>
                <c:pt idx="45068">
                  <c:v>1158</c:v>
                </c:pt>
                <c:pt idx="45069">
                  <c:v>1116</c:v>
                </c:pt>
                <c:pt idx="45070">
                  <c:v>1074</c:v>
                </c:pt>
                <c:pt idx="45071">
                  <c:v>995</c:v>
                </c:pt>
                <c:pt idx="45072">
                  <c:v>957</c:v>
                </c:pt>
                <c:pt idx="45073">
                  <c:v>926</c:v>
                </c:pt>
                <c:pt idx="45074">
                  <c:v>895</c:v>
                </c:pt>
                <c:pt idx="45075">
                  <c:v>879</c:v>
                </c:pt>
                <c:pt idx="45076">
                  <c:v>879</c:v>
                </c:pt>
                <c:pt idx="45077">
                  <c:v>908</c:v>
                </c:pt>
                <c:pt idx="45078">
                  <c:v>916</c:v>
                </c:pt>
                <c:pt idx="45079">
                  <c:v>1105</c:v>
                </c:pt>
                <c:pt idx="45080">
                  <c:v>1260</c:v>
                </c:pt>
                <c:pt idx="45081">
                  <c:v>1352</c:v>
                </c:pt>
                <c:pt idx="45082">
                  <c:v>1394</c:v>
                </c:pt>
                <c:pt idx="45083">
                  <c:v>1409</c:v>
                </c:pt>
                <c:pt idx="45084">
                  <c:v>1433</c:v>
                </c:pt>
                <c:pt idx="45085">
                  <c:v>1459</c:v>
                </c:pt>
                <c:pt idx="45086">
                  <c:v>1457</c:v>
                </c:pt>
                <c:pt idx="45087">
                  <c:v>1390</c:v>
                </c:pt>
                <c:pt idx="45088">
                  <c:v>1290</c:v>
                </c:pt>
                <c:pt idx="45089">
                  <c:v>1156</c:v>
                </c:pt>
                <c:pt idx="45090">
                  <c:v>1224</c:v>
                </c:pt>
                <c:pt idx="45091">
                  <c:v>1202</c:v>
                </c:pt>
                <c:pt idx="45092">
                  <c:v>1159</c:v>
                </c:pt>
                <c:pt idx="45093">
                  <c:v>1103</c:v>
                </c:pt>
                <c:pt idx="45094">
                  <c:v>1053</c:v>
                </c:pt>
                <c:pt idx="45095">
                  <c:v>995</c:v>
                </c:pt>
                <c:pt idx="45096">
                  <c:v>940</c:v>
                </c:pt>
                <c:pt idx="45097">
                  <c:v>909</c:v>
                </c:pt>
                <c:pt idx="45098">
                  <c:v>878</c:v>
                </c:pt>
                <c:pt idx="45099">
                  <c:v>859</c:v>
                </c:pt>
                <c:pt idx="45100">
                  <c:v>857</c:v>
                </c:pt>
                <c:pt idx="45101">
                  <c:v>871</c:v>
                </c:pt>
                <c:pt idx="45102">
                  <c:v>888</c:v>
                </c:pt>
                <c:pt idx="45103">
                  <c:v>1071</c:v>
                </c:pt>
                <c:pt idx="45104">
                  <c:v>1201</c:v>
                </c:pt>
                <c:pt idx="45105">
                  <c:v>1337</c:v>
                </c:pt>
                <c:pt idx="45106">
                  <c:v>1370</c:v>
                </c:pt>
                <c:pt idx="45107">
                  <c:v>1408</c:v>
                </c:pt>
                <c:pt idx="45108">
                  <c:v>1419</c:v>
                </c:pt>
                <c:pt idx="45109">
                  <c:v>1432</c:v>
                </c:pt>
                <c:pt idx="45110">
                  <c:v>1414</c:v>
                </c:pt>
                <c:pt idx="45111">
                  <c:v>1350</c:v>
                </c:pt>
                <c:pt idx="45112">
                  <c:v>1270</c:v>
                </c:pt>
                <c:pt idx="45113">
                  <c:v>1153</c:v>
                </c:pt>
                <c:pt idx="45114">
                  <c:v>1228</c:v>
                </c:pt>
                <c:pt idx="45115">
                  <c:v>1173</c:v>
                </c:pt>
                <c:pt idx="45116">
                  <c:v>1157</c:v>
                </c:pt>
                <c:pt idx="45117">
                  <c:v>1107</c:v>
                </c:pt>
                <c:pt idx="45118">
                  <c:v>1046</c:v>
                </c:pt>
                <c:pt idx="45119">
                  <c:v>982</c:v>
                </c:pt>
                <c:pt idx="45120">
                  <c:v>943</c:v>
                </c:pt>
                <c:pt idx="45121">
                  <c:v>916</c:v>
                </c:pt>
                <c:pt idx="45122">
                  <c:v>894</c:v>
                </c:pt>
                <c:pt idx="45123">
                  <c:v>875</c:v>
                </c:pt>
                <c:pt idx="45124">
                  <c:v>876</c:v>
                </c:pt>
                <c:pt idx="45125">
                  <c:v>913</c:v>
                </c:pt>
                <c:pt idx="45126">
                  <c:v>932</c:v>
                </c:pt>
                <c:pt idx="45127">
                  <c:v>1083</c:v>
                </c:pt>
                <c:pt idx="45128">
                  <c:v>1240</c:v>
                </c:pt>
                <c:pt idx="45129">
                  <c:v>1346</c:v>
                </c:pt>
                <c:pt idx="45130">
                  <c:v>1403</c:v>
                </c:pt>
                <c:pt idx="45131">
                  <c:v>1432</c:v>
                </c:pt>
                <c:pt idx="45132">
                  <c:v>1441</c:v>
                </c:pt>
                <c:pt idx="45133">
                  <c:v>1463</c:v>
                </c:pt>
                <c:pt idx="45134">
                  <c:v>1447</c:v>
                </c:pt>
                <c:pt idx="45135">
                  <c:v>1383</c:v>
                </c:pt>
                <c:pt idx="45136">
                  <c:v>1307</c:v>
                </c:pt>
                <c:pt idx="45137">
                  <c:v>1208</c:v>
                </c:pt>
                <c:pt idx="45138">
                  <c:v>1230</c:v>
                </c:pt>
                <c:pt idx="45139">
                  <c:v>1225</c:v>
                </c:pt>
                <c:pt idx="45140">
                  <c:v>1186</c:v>
                </c:pt>
                <c:pt idx="45141">
                  <c:v>1137</c:v>
                </c:pt>
                <c:pt idx="45142">
                  <c:v>1084</c:v>
                </c:pt>
                <c:pt idx="45143">
                  <c:v>1038</c:v>
                </c:pt>
                <c:pt idx="45144">
                  <c:v>985</c:v>
                </c:pt>
                <c:pt idx="45145">
                  <c:v>941</c:v>
                </c:pt>
                <c:pt idx="45146">
                  <c:v>927</c:v>
                </c:pt>
                <c:pt idx="45147">
                  <c:v>913</c:v>
                </c:pt>
                <c:pt idx="45148">
                  <c:v>922</c:v>
                </c:pt>
                <c:pt idx="45149">
                  <c:v>946</c:v>
                </c:pt>
                <c:pt idx="45150">
                  <c:v>955</c:v>
                </c:pt>
                <c:pt idx="45151">
                  <c:v>1138</c:v>
                </c:pt>
                <c:pt idx="45152">
                  <c:v>1265</c:v>
                </c:pt>
                <c:pt idx="45153">
                  <c:v>1359</c:v>
                </c:pt>
                <c:pt idx="45154">
                  <c:v>1426</c:v>
                </c:pt>
                <c:pt idx="45155">
                  <c:v>1436</c:v>
                </c:pt>
                <c:pt idx="45156">
                  <c:v>1452</c:v>
                </c:pt>
                <c:pt idx="45157">
                  <c:v>1463</c:v>
                </c:pt>
                <c:pt idx="45158">
                  <c:v>1438</c:v>
                </c:pt>
                <c:pt idx="45159">
                  <c:v>1380</c:v>
                </c:pt>
                <c:pt idx="45160">
                  <c:v>1293</c:v>
                </c:pt>
                <c:pt idx="45161">
                  <c:v>1172</c:v>
                </c:pt>
                <c:pt idx="45162">
                  <c:v>1258</c:v>
                </c:pt>
                <c:pt idx="45163">
                  <c:v>1241</c:v>
                </c:pt>
                <c:pt idx="45164">
                  <c:v>1181</c:v>
                </c:pt>
                <c:pt idx="45165">
                  <c:v>1171</c:v>
                </c:pt>
                <c:pt idx="45166">
                  <c:v>1090</c:v>
                </c:pt>
                <c:pt idx="45167">
                  <c:v>1056</c:v>
                </c:pt>
                <c:pt idx="45168">
                  <c:v>1000</c:v>
                </c:pt>
                <c:pt idx="45169">
                  <c:v>954</c:v>
                </c:pt>
                <c:pt idx="45170">
                  <c:v>908</c:v>
                </c:pt>
                <c:pt idx="45171">
                  <c:v>882</c:v>
                </c:pt>
                <c:pt idx="45172">
                  <c:v>881</c:v>
                </c:pt>
                <c:pt idx="45173">
                  <c:v>893</c:v>
                </c:pt>
                <c:pt idx="45174">
                  <c:v>868</c:v>
                </c:pt>
                <c:pt idx="45175">
                  <c:v>1001</c:v>
                </c:pt>
                <c:pt idx="45176">
                  <c:v>1130</c:v>
                </c:pt>
                <c:pt idx="45177">
                  <c:v>1220</c:v>
                </c:pt>
                <c:pt idx="45178">
                  <c:v>1263</c:v>
                </c:pt>
                <c:pt idx="45179">
                  <c:v>1254</c:v>
                </c:pt>
                <c:pt idx="45180">
                  <c:v>1227</c:v>
                </c:pt>
                <c:pt idx="45181">
                  <c:v>1197</c:v>
                </c:pt>
                <c:pt idx="45182">
                  <c:v>1185</c:v>
                </c:pt>
                <c:pt idx="45183">
                  <c:v>1155</c:v>
                </c:pt>
                <c:pt idx="45184">
                  <c:v>1126</c:v>
                </c:pt>
                <c:pt idx="45185">
                  <c:v>1095</c:v>
                </c:pt>
                <c:pt idx="45186">
                  <c:v>1165</c:v>
                </c:pt>
                <c:pt idx="45187">
                  <c:v>1148</c:v>
                </c:pt>
                <c:pt idx="45188">
                  <c:v>1096</c:v>
                </c:pt>
                <c:pt idx="45189">
                  <c:v>1066</c:v>
                </c:pt>
                <c:pt idx="45190">
                  <c:v>1029</c:v>
                </c:pt>
                <c:pt idx="45191">
                  <c:v>992</c:v>
                </c:pt>
                <c:pt idx="45192">
                  <c:v>975</c:v>
                </c:pt>
                <c:pt idx="45193">
                  <c:v>973</c:v>
                </c:pt>
                <c:pt idx="45194">
                  <c:v>948</c:v>
                </c:pt>
                <c:pt idx="45195">
                  <c:v>932</c:v>
                </c:pt>
                <c:pt idx="45196">
                  <c:v>930</c:v>
                </c:pt>
                <c:pt idx="45197">
                  <c:v>927</c:v>
                </c:pt>
                <c:pt idx="45198">
                  <c:v>865</c:v>
                </c:pt>
                <c:pt idx="45199">
                  <c:v>891</c:v>
                </c:pt>
                <c:pt idx="45200">
                  <c:v>939</c:v>
                </c:pt>
                <c:pt idx="45201">
                  <c:v>973</c:v>
                </c:pt>
                <c:pt idx="45202">
                  <c:v>1012</c:v>
                </c:pt>
                <c:pt idx="45203">
                  <c:v>1027</c:v>
                </c:pt>
                <c:pt idx="45204">
                  <c:v>1053</c:v>
                </c:pt>
                <c:pt idx="45205">
                  <c:v>1047</c:v>
                </c:pt>
                <c:pt idx="45206">
                  <c:v>1041</c:v>
                </c:pt>
                <c:pt idx="45207">
                  <c:v>1034</c:v>
                </c:pt>
                <c:pt idx="45208">
                  <c:v>1028</c:v>
                </c:pt>
                <c:pt idx="45209">
                  <c:v>1017</c:v>
                </c:pt>
                <c:pt idx="45210">
                  <c:v>1097</c:v>
                </c:pt>
                <c:pt idx="45211">
                  <c:v>1107</c:v>
                </c:pt>
                <c:pt idx="45212">
                  <c:v>1102</c:v>
                </c:pt>
                <c:pt idx="45213">
                  <c:v>1079</c:v>
                </c:pt>
                <c:pt idx="45214">
                  <c:v>1030</c:v>
                </c:pt>
                <c:pt idx="45215">
                  <c:v>982</c:v>
                </c:pt>
                <c:pt idx="45216">
                  <c:v>942</c:v>
                </c:pt>
                <c:pt idx="45217">
                  <c:v>906</c:v>
                </c:pt>
                <c:pt idx="45218">
                  <c:v>866</c:v>
                </c:pt>
                <c:pt idx="45219">
                  <c:v>852</c:v>
                </c:pt>
                <c:pt idx="45220">
                  <c:v>858</c:v>
                </c:pt>
                <c:pt idx="45221">
                  <c:v>896</c:v>
                </c:pt>
                <c:pt idx="45222">
                  <c:v>907</c:v>
                </c:pt>
                <c:pt idx="45223">
                  <c:v>1069</c:v>
                </c:pt>
                <c:pt idx="45224">
                  <c:v>1221</c:v>
                </c:pt>
                <c:pt idx="45225">
                  <c:v>1309</c:v>
                </c:pt>
                <c:pt idx="45226">
                  <c:v>1364</c:v>
                </c:pt>
                <c:pt idx="45227">
                  <c:v>1375</c:v>
                </c:pt>
                <c:pt idx="45228">
                  <c:v>1404</c:v>
                </c:pt>
                <c:pt idx="45229">
                  <c:v>1410</c:v>
                </c:pt>
                <c:pt idx="45230">
                  <c:v>1429</c:v>
                </c:pt>
                <c:pt idx="45231">
                  <c:v>1364</c:v>
                </c:pt>
                <c:pt idx="45232">
                  <c:v>1264</c:v>
                </c:pt>
                <c:pt idx="45233">
                  <c:v>1154</c:v>
                </c:pt>
                <c:pt idx="45234">
                  <c:v>1226</c:v>
                </c:pt>
                <c:pt idx="45235">
                  <c:v>1200</c:v>
                </c:pt>
                <c:pt idx="45236">
                  <c:v>1161</c:v>
                </c:pt>
                <c:pt idx="45237">
                  <c:v>1118</c:v>
                </c:pt>
                <c:pt idx="45238">
                  <c:v>1056</c:v>
                </c:pt>
                <c:pt idx="45239">
                  <c:v>995</c:v>
                </c:pt>
                <c:pt idx="45240">
                  <c:v>946</c:v>
                </c:pt>
                <c:pt idx="45241">
                  <c:v>932</c:v>
                </c:pt>
                <c:pt idx="45242">
                  <c:v>897</c:v>
                </c:pt>
                <c:pt idx="45243">
                  <c:v>884</c:v>
                </c:pt>
                <c:pt idx="45244">
                  <c:v>890</c:v>
                </c:pt>
                <c:pt idx="45245">
                  <c:v>903</c:v>
                </c:pt>
                <c:pt idx="45246">
                  <c:v>908</c:v>
                </c:pt>
                <c:pt idx="45247">
                  <c:v>1096</c:v>
                </c:pt>
                <c:pt idx="45248">
                  <c:v>1222</c:v>
                </c:pt>
                <c:pt idx="45249">
                  <c:v>1302</c:v>
                </c:pt>
                <c:pt idx="45250">
                  <c:v>1357</c:v>
                </c:pt>
                <c:pt idx="45251">
                  <c:v>1372</c:v>
                </c:pt>
                <c:pt idx="45252">
                  <c:v>1384</c:v>
                </c:pt>
                <c:pt idx="45253">
                  <c:v>1397</c:v>
                </c:pt>
                <c:pt idx="45254">
                  <c:v>1399</c:v>
                </c:pt>
                <c:pt idx="45255">
                  <c:v>1335</c:v>
                </c:pt>
                <c:pt idx="45256">
                  <c:v>1245</c:v>
                </c:pt>
                <c:pt idx="45257">
                  <c:v>1118</c:v>
                </c:pt>
                <c:pt idx="45258">
                  <c:v>1196</c:v>
                </c:pt>
                <c:pt idx="45259">
                  <c:v>1181</c:v>
                </c:pt>
                <c:pt idx="45260">
                  <c:v>1126</c:v>
                </c:pt>
                <c:pt idx="45261">
                  <c:v>1090</c:v>
                </c:pt>
                <c:pt idx="45262">
                  <c:v>1020</c:v>
                </c:pt>
                <c:pt idx="45263">
                  <c:v>975</c:v>
                </c:pt>
                <c:pt idx="45264">
                  <c:v>915</c:v>
                </c:pt>
                <c:pt idx="45265">
                  <c:v>881</c:v>
                </c:pt>
                <c:pt idx="45266">
                  <c:v>875</c:v>
                </c:pt>
                <c:pt idx="45267">
                  <c:v>865</c:v>
                </c:pt>
                <c:pt idx="45268">
                  <c:v>861</c:v>
                </c:pt>
                <c:pt idx="45269">
                  <c:v>885</c:v>
                </c:pt>
                <c:pt idx="45270">
                  <c:v>896</c:v>
                </c:pt>
                <c:pt idx="45271">
                  <c:v>1085</c:v>
                </c:pt>
                <c:pt idx="45272">
                  <c:v>1246</c:v>
                </c:pt>
                <c:pt idx="45273">
                  <c:v>1347</c:v>
                </c:pt>
                <c:pt idx="45274">
                  <c:v>1411</c:v>
                </c:pt>
                <c:pt idx="45275">
                  <c:v>1436</c:v>
                </c:pt>
                <c:pt idx="45276">
                  <c:v>1433</c:v>
                </c:pt>
                <c:pt idx="45277">
                  <c:v>1460</c:v>
                </c:pt>
                <c:pt idx="45278">
                  <c:v>1438</c:v>
                </c:pt>
                <c:pt idx="45279">
                  <c:v>1381</c:v>
                </c:pt>
                <c:pt idx="45280">
                  <c:v>1309</c:v>
                </c:pt>
                <c:pt idx="45281">
                  <c:v>1183</c:v>
                </c:pt>
                <c:pt idx="45282">
                  <c:v>1244</c:v>
                </c:pt>
                <c:pt idx="45283">
                  <c:v>1219</c:v>
                </c:pt>
                <c:pt idx="45284">
                  <c:v>1173</c:v>
                </c:pt>
                <c:pt idx="45285">
                  <c:v>1136</c:v>
                </c:pt>
                <c:pt idx="45286">
                  <c:v>1076</c:v>
                </c:pt>
                <c:pt idx="45287">
                  <c:v>1001</c:v>
                </c:pt>
                <c:pt idx="45288">
                  <c:v>954</c:v>
                </c:pt>
                <c:pt idx="45289">
                  <c:v>916</c:v>
                </c:pt>
                <c:pt idx="45290">
                  <c:v>889</c:v>
                </c:pt>
                <c:pt idx="45291">
                  <c:v>876</c:v>
                </c:pt>
                <c:pt idx="45292">
                  <c:v>878</c:v>
                </c:pt>
                <c:pt idx="45293">
                  <c:v>914</c:v>
                </c:pt>
                <c:pt idx="45294">
                  <c:v>899</c:v>
                </c:pt>
                <c:pt idx="45295">
                  <c:v>1089</c:v>
                </c:pt>
                <c:pt idx="45296">
                  <c:v>1231</c:v>
                </c:pt>
                <c:pt idx="45297">
                  <c:v>1324</c:v>
                </c:pt>
                <c:pt idx="45298">
                  <c:v>1400</c:v>
                </c:pt>
                <c:pt idx="45299">
                  <c:v>1426</c:v>
                </c:pt>
                <c:pt idx="45300">
                  <c:v>1439</c:v>
                </c:pt>
                <c:pt idx="45301">
                  <c:v>1461</c:v>
                </c:pt>
                <c:pt idx="45302">
                  <c:v>1467</c:v>
                </c:pt>
                <c:pt idx="45303">
                  <c:v>1423</c:v>
                </c:pt>
                <c:pt idx="45304">
                  <c:v>1332</c:v>
                </c:pt>
                <c:pt idx="45305">
                  <c:v>1191</c:v>
                </c:pt>
                <c:pt idx="45306">
                  <c:v>1253</c:v>
                </c:pt>
                <c:pt idx="45307">
                  <c:v>1224</c:v>
                </c:pt>
                <c:pt idx="45308">
                  <c:v>1184</c:v>
                </c:pt>
                <c:pt idx="45309">
                  <c:v>1151</c:v>
                </c:pt>
                <c:pt idx="45310">
                  <c:v>1090</c:v>
                </c:pt>
                <c:pt idx="45311">
                  <c:v>1015</c:v>
                </c:pt>
                <c:pt idx="45312">
                  <c:v>974</c:v>
                </c:pt>
                <c:pt idx="45313">
                  <c:v>947</c:v>
                </c:pt>
                <c:pt idx="45314">
                  <c:v>924</c:v>
                </c:pt>
                <c:pt idx="45315">
                  <c:v>916</c:v>
                </c:pt>
                <c:pt idx="45316">
                  <c:v>904</c:v>
                </c:pt>
                <c:pt idx="45317">
                  <c:v>940</c:v>
                </c:pt>
                <c:pt idx="45318">
                  <c:v>946</c:v>
                </c:pt>
                <c:pt idx="45319">
                  <c:v>1147</c:v>
                </c:pt>
                <c:pt idx="45320">
                  <c:v>1274</c:v>
                </c:pt>
                <c:pt idx="45321">
                  <c:v>1359</c:v>
                </c:pt>
                <c:pt idx="45322">
                  <c:v>1409</c:v>
                </c:pt>
                <c:pt idx="45323">
                  <c:v>1410</c:v>
                </c:pt>
                <c:pt idx="45324">
                  <c:v>1432</c:v>
                </c:pt>
                <c:pt idx="45325">
                  <c:v>1457</c:v>
                </c:pt>
                <c:pt idx="45326">
                  <c:v>1439</c:v>
                </c:pt>
                <c:pt idx="45327">
                  <c:v>1361</c:v>
                </c:pt>
                <c:pt idx="45328">
                  <c:v>1274</c:v>
                </c:pt>
                <c:pt idx="45329">
                  <c:v>1186</c:v>
                </c:pt>
                <c:pt idx="45330">
                  <c:v>1269</c:v>
                </c:pt>
                <c:pt idx="45331">
                  <c:v>1229</c:v>
                </c:pt>
                <c:pt idx="45332">
                  <c:v>1183</c:v>
                </c:pt>
                <c:pt idx="45333">
                  <c:v>1144</c:v>
                </c:pt>
                <c:pt idx="45334">
                  <c:v>1116</c:v>
                </c:pt>
                <c:pt idx="45335">
                  <c:v>1053</c:v>
                </c:pt>
                <c:pt idx="45336">
                  <c:v>1010</c:v>
                </c:pt>
                <c:pt idx="45337">
                  <c:v>972</c:v>
                </c:pt>
                <c:pt idx="45338">
                  <c:v>934</c:v>
                </c:pt>
                <c:pt idx="45339">
                  <c:v>919</c:v>
                </c:pt>
                <c:pt idx="45340">
                  <c:v>914</c:v>
                </c:pt>
                <c:pt idx="45341">
                  <c:v>935</c:v>
                </c:pt>
                <c:pt idx="45342">
                  <c:v>917</c:v>
                </c:pt>
                <c:pt idx="45343">
                  <c:v>1021</c:v>
                </c:pt>
                <c:pt idx="45344">
                  <c:v>1127</c:v>
                </c:pt>
                <c:pt idx="45345">
                  <c:v>1220</c:v>
                </c:pt>
                <c:pt idx="45346">
                  <c:v>1240</c:v>
                </c:pt>
                <c:pt idx="45347">
                  <c:v>1181</c:v>
                </c:pt>
                <c:pt idx="45348">
                  <c:v>1189</c:v>
                </c:pt>
                <c:pt idx="45349">
                  <c:v>1184</c:v>
                </c:pt>
                <c:pt idx="45350">
                  <c:v>1174</c:v>
                </c:pt>
                <c:pt idx="45351">
                  <c:v>1141</c:v>
                </c:pt>
                <c:pt idx="45352">
                  <c:v>1118</c:v>
                </c:pt>
                <c:pt idx="45353">
                  <c:v>1087</c:v>
                </c:pt>
                <c:pt idx="45354">
                  <c:v>1160</c:v>
                </c:pt>
                <c:pt idx="45355">
                  <c:v>1159</c:v>
                </c:pt>
                <c:pt idx="45356">
                  <c:v>1127</c:v>
                </c:pt>
                <c:pt idx="45357">
                  <c:v>1098</c:v>
                </c:pt>
                <c:pt idx="45358">
                  <c:v>1066</c:v>
                </c:pt>
                <c:pt idx="45359">
                  <c:v>994</c:v>
                </c:pt>
                <c:pt idx="45360">
                  <c:v>961</c:v>
                </c:pt>
                <c:pt idx="45361">
                  <c:v>939</c:v>
                </c:pt>
                <c:pt idx="45362">
                  <c:v>911</c:v>
                </c:pt>
                <c:pt idx="45363">
                  <c:v>866</c:v>
                </c:pt>
                <c:pt idx="45364">
                  <c:v>864</c:v>
                </c:pt>
                <c:pt idx="45365">
                  <c:v>874</c:v>
                </c:pt>
                <c:pt idx="45366">
                  <c:v>834</c:v>
                </c:pt>
                <c:pt idx="45367">
                  <c:v>870</c:v>
                </c:pt>
                <c:pt idx="45368">
                  <c:v>930</c:v>
                </c:pt>
                <c:pt idx="45369">
                  <c:v>959</c:v>
                </c:pt>
                <c:pt idx="45370">
                  <c:v>1008</c:v>
                </c:pt>
                <c:pt idx="45371">
                  <c:v>1046</c:v>
                </c:pt>
                <c:pt idx="45372">
                  <c:v>1042</c:v>
                </c:pt>
                <c:pt idx="45373">
                  <c:v>1029</c:v>
                </c:pt>
                <c:pt idx="45374">
                  <c:v>1015</c:v>
                </c:pt>
                <c:pt idx="45375">
                  <c:v>1012</c:v>
                </c:pt>
                <c:pt idx="45376">
                  <c:v>1005</c:v>
                </c:pt>
                <c:pt idx="45377">
                  <c:v>986</c:v>
                </c:pt>
                <c:pt idx="45378">
                  <c:v>1057</c:v>
                </c:pt>
                <c:pt idx="45379">
                  <c:v>1082</c:v>
                </c:pt>
                <c:pt idx="45380">
                  <c:v>1075</c:v>
                </c:pt>
                <c:pt idx="45381">
                  <c:v>1069</c:v>
                </c:pt>
                <c:pt idx="45382">
                  <c:v>1021</c:v>
                </c:pt>
                <c:pt idx="45383">
                  <c:v>975</c:v>
                </c:pt>
                <c:pt idx="45384">
                  <c:v>926</c:v>
                </c:pt>
                <c:pt idx="45385">
                  <c:v>895</c:v>
                </c:pt>
                <c:pt idx="45386">
                  <c:v>911</c:v>
                </c:pt>
                <c:pt idx="45387">
                  <c:v>893</c:v>
                </c:pt>
                <c:pt idx="45388">
                  <c:v>892</c:v>
                </c:pt>
                <c:pt idx="45389">
                  <c:v>929</c:v>
                </c:pt>
                <c:pt idx="45390">
                  <c:v>918</c:v>
                </c:pt>
                <c:pt idx="45391">
                  <c:v>1111</c:v>
                </c:pt>
                <c:pt idx="45392">
                  <c:v>1294</c:v>
                </c:pt>
                <c:pt idx="45393">
                  <c:v>1388</c:v>
                </c:pt>
                <c:pt idx="45394">
                  <c:v>1446</c:v>
                </c:pt>
                <c:pt idx="45395">
                  <c:v>1460</c:v>
                </c:pt>
                <c:pt idx="45396">
                  <c:v>1462</c:v>
                </c:pt>
                <c:pt idx="45397">
                  <c:v>1477</c:v>
                </c:pt>
                <c:pt idx="45398">
                  <c:v>1453</c:v>
                </c:pt>
                <c:pt idx="45399">
                  <c:v>1401</c:v>
                </c:pt>
                <c:pt idx="45400">
                  <c:v>1315</c:v>
                </c:pt>
                <c:pt idx="45401">
                  <c:v>1184</c:v>
                </c:pt>
                <c:pt idx="45402">
                  <c:v>1256</c:v>
                </c:pt>
                <c:pt idx="45403">
                  <c:v>1207</c:v>
                </c:pt>
                <c:pt idx="45404">
                  <c:v>1175</c:v>
                </c:pt>
                <c:pt idx="45405">
                  <c:v>1115</c:v>
                </c:pt>
                <c:pt idx="45406">
                  <c:v>1081</c:v>
                </c:pt>
                <c:pt idx="45407">
                  <c:v>1013</c:v>
                </c:pt>
                <c:pt idx="45408">
                  <c:v>948</c:v>
                </c:pt>
                <c:pt idx="45409">
                  <c:v>931</c:v>
                </c:pt>
                <c:pt idx="45410">
                  <c:v>910</c:v>
                </c:pt>
                <c:pt idx="45411">
                  <c:v>918</c:v>
                </c:pt>
                <c:pt idx="45412">
                  <c:v>924</c:v>
                </c:pt>
                <c:pt idx="45413">
                  <c:v>950</c:v>
                </c:pt>
                <c:pt idx="45414">
                  <c:v>958</c:v>
                </c:pt>
                <c:pt idx="45415">
                  <c:v>1166</c:v>
                </c:pt>
                <c:pt idx="45416">
                  <c:v>1282</c:v>
                </c:pt>
                <c:pt idx="45417">
                  <c:v>1377</c:v>
                </c:pt>
                <c:pt idx="45418">
                  <c:v>1401</c:v>
                </c:pt>
                <c:pt idx="45419">
                  <c:v>1409</c:v>
                </c:pt>
                <c:pt idx="45420">
                  <c:v>1444</c:v>
                </c:pt>
                <c:pt idx="45421">
                  <c:v>1501</c:v>
                </c:pt>
                <c:pt idx="45422">
                  <c:v>1470</c:v>
                </c:pt>
                <c:pt idx="45423">
                  <c:v>1418</c:v>
                </c:pt>
                <c:pt idx="45424">
                  <c:v>1330</c:v>
                </c:pt>
                <c:pt idx="45425">
                  <c:v>1199</c:v>
                </c:pt>
                <c:pt idx="45426">
                  <c:v>1276</c:v>
                </c:pt>
                <c:pt idx="45427">
                  <c:v>1260</c:v>
                </c:pt>
                <c:pt idx="45428">
                  <c:v>1235</c:v>
                </c:pt>
                <c:pt idx="45429">
                  <c:v>1199</c:v>
                </c:pt>
                <c:pt idx="45430">
                  <c:v>1098</c:v>
                </c:pt>
                <c:pt idx="45431">
                  <c:v>1041</c:v>
                </c:pt>
                <c:pt idx="45432">
                  <c:v>995</c:v>
                </c:pt>
                <c:pt idx="45433">
                  <c:v>950</c:v>
                </c:pt>
                <c:pt idx="45434">
                  <c:v>917</c:v>
                </c:pt>
                <c:pt idx="45435">
                  <c:v>919</c:v>
                </c:pt>
                <c:pt idx="45436">
                  <c:v>921</c:v>
                </c:pt>
                <c:pt idx="45437">
                  <c:v>954</c:v>
                </c:pt>
                <c:pt idx="45438">
                  <c:v>966</c:v>
                </c:pt>
                <c:pt idx="45439">
                  <c:v>1131</c:v>
                </c:pt>
                <c:pt idx="45440">
                  <c:v>1275</c:v>
                </c:pt>
                <c:pt idx="45441">
                  <c:v>1374</c:v>
                </c:pt>
                <c:pt idx="45442">
                  <c:v>1459</c:v>
                </c:pt>
                <c:pt idx="45443">
                  <c:v>1480</c:v>
                </c:pt>
                <c:pt idx="45444">
                  <c:v>1490</c:v>
                </c:pt>
                <c:pt idx="45445">
                  <c:v>1499</c:v>
                </c:pt>
                <c:pt idx="45446">
                  <c:v>1485</c:v>
                </c:pt>
                <c:pt idx="45447">
                  <c:v>1431</c:v>
                </c:pt>
                <c:pt idx="45448">
                  <c:v>1350</c:v>
                </c:pt>
                <c:pt idx="45449">
                  <c:v>1202</c:v>
                </c:pt>
                <c:pt idx="45450">
                  <c:v>1272</c:v>
                </c:pt>
                <c:pt idx="45451">
                  <c:v>1261</c:v>
                </c:pt>
                <c:pt idx="45452">
                  <c:v>1213</c:v>
                </c:pt>
                <c:pt idx="45453">
                  <c:v>1156</c:v>
                </c:pt>
                <c:pt idx="45454">
                  <c:v>941</c:v>
                </c:pt>
                <c:pt idx="45455">
                  <c:v>1043</c:v>
                </c:pt>
                <c:pt idx="45456">
                  <c:v>985</c:v>
                </c:pt>
                <c:pt idx="45457">
                  <c:v>957</c:v>
                </c:pt>
                <c:pt idx="45458">
                  <c:v>945</c:v>
                </c:pt>
                <c:pt idx="45459">
                  <c:v>938</c:v>
                </c:pt>
                <c:pt idx="45460">
                  <c:v>916</c:v>
                </c:pt>
                <c:pt idx="45461">
                  <c:v>969</c:v>
                </c:pt>
                <c:pt idx="45462">
                  <c:v>969</c:v>
                </c:pt>
                <c:pt idx="45463">
                  <c:v>1150</c:v>
                </c:pt>
                <c:pt idx="45464">
                  <c:v>1313</c:v>
                </c:pt>
                <c:pt idx="45465">
                  <c:v>1393</c:v>
                </c:pt>
                <c:pt idx="45466">
                  <c:v>1462</c:v>
                </c:pt>
                <c:pt idx="45467">
                  <c:v>1450</c:v>
                </c:pt>
                <c:pt idx="45468">
                  <c:v>1465</c:v>
                </c:pt>
                <c:pt idx="45469">
                  <c:v>1499</c:v>
                </c:pt>
                <c:pt idx="45470">
                  <c:v>1477</c:v>
                </c:pt>
                <c:pt idx="45471">
                  <c:v>1439</c:v>
                </c:pt>
                <c:pt idx="45472">
                  <c:v>1323</c:v>
                </c:pt>
                <c:pt idx="45473">
                  <c:v>1193</c:v>
                </c:pt>
                <c:pt idx="45474">
                  <c:v>1284</c:v>
                </c:pt>
                <c:pt idx="45475">
                  <c:v>1234</c:v>
                </c:pt>
                <c:pt idx="45476">
                  <c:v>1217</c:v>
                </c:pt>
                <c:pt idx="45477">
                  <c:v>1181</c:v>
                </c:pt>
                <c:pt idx="45478">
                  <c:v>1111</c:v>
                </c:pt>
                <c:pt idx="45479">
                  <c:v>1042</c:v>
                </c:pt>
                <c:pt idx="45480">
                  <c:v>998</c:v>
                </c:pt>
                <c:pt idx="45481">
                  <c:v>950</c:v>
                </c:pt>
                <c:pt idx="45482">
                  <c:v>929</c:v>
                </c:pt>
                <c:pt idx="45483">
                  <c:v>912</c:v>
                </c:pt>
                <c:pt idx="45484">
                  <c:v>910</c:v>
                </c:pt>
                <c:pt idx="45485">
                  <c:v>961</c:v>
                </c:pt>
                <c:pt idx="45486">
                  <c:v>964</c:v>
                </c:pt>
                <c:pt idx="45487">
                  <c:v>1165</c:v>
                </c:pt>
                <c:pt idx="45488">
                  <c:v>1304</c:v>
                </c:pt>
                <c:pt idx="45489">
                  <c:v>1400</c:v>
                </c:pt>
                <c:pt idx="45490">
                  <c:v>1449</c:v>
                </c:pt>
                <c:pt idx="45491">
                  <c:v>1469</c:v>
                </c:pt>
                <c:pt idx="45492">
                  <c:v>1467</c:v>
                </c:pt>
                <c:pt idx="45493">
                  <c:v>1473</c:v>
                </c:pt>
                <c:pt idx="45494">
                  <c:v>1484</c:v>
                </c:pt>
                <c:pt idx="45495">
                  <c:v>1420</c:v>
                </c:pt>
                <c:pt idx="45496">
                  <c:v>1317</c:v>
                </c:pt>
                <c:pt idx="45497">
                  <c:v>1223</c:v>
                </c:pt>
                <c:pt idx="45498">
                  <c:v>1248</c:v>
                </c:pt>
                <c:pt idx="45499">
                  <c:v>1235</c:v>
                </c:pt>
                <c:pt idx="45500">
                  <c:v>1196</c:v>
                </c:pt>
                <c:pt idx="45501">
                  <c:v>1152</c:v>
                </c:pt>
                <c:pt idx="45502">
                  <c:v>1092</c:v>
                </c:pt>
                <c:pt idx="45503">
                  <c:v>1030</c:v>
                </c:pt>
                <c:pt idx="45504">
                  <c:v>991</c:v>
                </c:pt>
                <c:pt idx="45505">
                  <c:v>938</c:v>
                </c:pt>
                <c:pt idx="45506">
                  <c:v>929</c:v>
                </c:pt>
                <c:pt idx="45507">
                  <c:v>918</c:v>
                </c:pt>
                <c:pt idx="45508">
                  <c:v>912</c:v>
                </c:pt>
                <c:pt idx="45509">
                  <c:v>920</c:v>
                </c:pt>
                <c:pt idx="45510">
                  <c:v>909</c:v>
                </c:pt>
                <c:pt idx="45511">
                  <c:v>991</c:v>
                </c:pt>
                <c:pt idx="45512">
                  <c:v>1107</c:v>
                </c:pt>
                <c:pt idx="45513">
                  <c:v>1200</c:v>
                </c:pt>
                <c:pt idx="45514">
                  <c:v>1246</c:v>
                </c:pt>
                <c:pt idx="45515">
                  <c:v>1241</c:v>
                </c:pt>
                <c:pt idx="45516">
                  <c:v>1221</c:v>
                </c:pt>
                <c:pt idx="45517">
                  <c:v>1195</c:v>
                </c:pt>
                <c:pt idx="45518">
                  <c:v>1169</c:v>
                </c:pt>
                <c:pt idx="45519">
                  <c:v>1149</c:v>
                </c:pt>
                <c:pt idx="45520">
                  <c:v>1110</c:v>
                </c:pt>
                <c:pt idx="45521">
                  <c:v>1129</c:v>
                </c:pt>
                <c:pt idx="45522">
                  <c:v>1211</c:v>
                </c:pt>
                <c:pt idx="45523">
                  <c:v>1207</c:v>
                </c:pt>
                <c:pt idx="45524">
                  <c:v>1184</c:v>
                </c:pt>
                <c:pt idx="45525">
                  <c:v>1145</c:v>
                </c:pt>
                <c:pt idx="45526">
                  <c:v>1059</c:v>
                </c:pt>
                <c:pt idx="45527">
                  <c:v>1002</c:v>
                </c:pt>
                <c:pt idx="45528">
                  <c:v>964</c:v>
                </c:pt>
                <c:pt idx="45529">
                  <c:v>940</c:v>
                </c:pt>
                <c:pt idx="45530">
                  <c:v>907</c:v>
                </c:pt>
                <c:pt idx="45531">
                  <c:v>899</c:v>
                </c:pt>
                <c:pt idx="45532">
                  <c:v>896</c:v>
                </c:pt>
                <c:pt idx="45533">
                  <c:v>882</c:v>
                </c:pt>
                <c:pt idx="45534">
                  <c:v>812</c:v>
                </c:pt>
                <c:pt idx="45535">
                  <c:v>874</c:v>
                </c:pt>
                <c:pt idx="45536">
                  <c:v>929</c:v>
                </c:pt>
                <c:pt idx="45537">
                  <c:v>986</c:v>
                </c:pt>
                <c:pt idx="45538">
                  <c:v>996</c:v>
                </c:pt>
                <c:pt idx="45539">
                  <c:v>1070</c:v>
                </c:pt>
                <c:pt idx="45540">
                  <c:v>1087</c:v>
                </c:pt>
                <c:pt idx="45541">
                  <c:v>1068</c:v>
                </c:pt>
                <c:pt idx="45542">
                  <c:v>1061</c:v>
                </c:pt>
                <c:pt idx="45543">
                  <c:v>1051</c:v>
                </c:pt>
                <c:pt idx="45544">
                  <c:v>1028</c:v>
                </c:pt>
                <c:pt idx="45545">
                  <c:v>1011</c:v>
                </c:pt>
                <c:pt idx="45546">
                  <c:v>1106</c:v>
                </c:pt>
                <c:pt idx="45547">
                  <c:v>1115</c:v>
                </c:pt>
                <c:pt idx="45548">
                  <c:v>1146</c:v>
                </c:pt>
                <c:pt idx="45549">
                  <c:v>1102</c:v>
                </c:pt>
                <c:pt idx="45550">
                  <c:v>1064</c:v>
                </c:pt>
                <c:pt idx="45551">
                  <c:v>981</c:v>
                </c:pt>
                <c:pt idx="45552">
                  <c:v>939</c:v>
                </c:pt>
                <c:pt idx="45553">
                  <c:v>910</c:v>
                </c:pt>
                <c:pt idx="45554">
                  <c:v>884</c:v>
                </c:pt>
                <c:pt idx="45555">
                  <c:v>867</c:v>
                </c:pt>
                <c:pt idx="45556">
                  <c:v>877</c:v>
                </c:pt>
                <c:pt idx="45557">
                  <c:v>908</c:v>
                </c:pt>
                <c:pt idx="45558">
                  <c:v>925</c:v>
                </c:pt>
                <c:pt idx="45559">
                  <c:v>1142</c:v>
                </c:pt>
                <c:pt idx="45560">
                  <c:v>1310</c:v>
                </c:pt>
                <c:pt idx="45561">
                  <c:v>1420</c:v>
                </c:pt>
                <c:pt idx="45562">
                  <c:v>1479</c:v>
                </c:pt>
                <c:pt idx="45563">
                  <c:v>1494</c:v>
                </c:pt>
                <c:pt idx="45564">
                  <c:v>1482</c:v>
                </c:pt>
                <c:pt idx="45565">
                  <c:v>1489</c:v>
                </c:pt>
                <c:pt idx="45566">
                  <c:v>1507</c:v>
                </c:pt>
                <c:pt idx="45567">
                  <c:v>1458</c:v>
                </c:pt>
                <c:pt idx="45568">
                  <c:v>1361</c:v>
                </c:pt>
                <c:pt idx="45569">
                  <c:v>1216</c:v>
                </c:pt>
                <c:pt idx="45570">
                  <c:v>1284</c:v>
                </c:pt>
                <c:pt idx="45571">
                  <c:v>1235</c:v>
                </c:pt>
                <c:pt idx="45572">
                  <c:v>1211</c:v>
                </c:pt>
                <c:pt idx="45573">
                  <c:v>1147</c:v>
                </c:pt>
                <c:pt idx="45574">
                  <c:v>1083</c:v>
                </c:pt>
                <c:pt idx="45575">
                  <c:v>1034</c:v>
                </c:pt>
                <c:pt idx="45576">
                  <c:v>982</c:v>
                </c:pt>
                <c:pt idx="45577">
                  <c:v>956</c:v>
                </c:pt>
                <c:pt idx="45578">
                  <c:v>936</c:v>
                </c:pt>
                <c:pt idx="45579">
                  <c:v>919</c:v>
                </c:pt>
                <c:pt idx="45580">
                  <c:v>928</c:v>
                </c:pt>
                <c:pt idx="45581">
                  <c:v>963</c:v>
                </c:pt>
                <c:pt idx="45582">
                  <c:v>981</c:v>
                </c:pt>
                <c:pt idx="45583">
                  <c:v>1162</c:v>
                </c:pt>
                <c:pt idx="45584">
                  <c:v>1295</c:v>
                </c:pt>
                <c:pt idx="45585">
                  <c:v>1364</c:v>
                </c:pt>
                <c:pt idx="45586">
                  <c:v>1413</c:v>
                </c:pt>
                <c:pt idx="45587">
                  <c:v>1410</c:v>
                </c:pt>
                <c:pt idx="45588">
                  <c:v>1424</c:v>
                </c:pt>
                <c:pt idx="45589">
                  <c:v>1433</c:v>
                </c:pt>
                <c:pt idx="45590">
                  <c:v>1432</c:v>
                </c:pt>
                <c:pt idx="45591">
                  <c:v>1400</c:v>
                </c:pt>
                <c:pt idx="45592">
                  <c:v>1276</c:v>
                </c:pt>
                <c:pt idx="45593">
                  <c:v>1189</c:v>
                </c:pt>
                <c:pt idx="45594">
                  <c:v>1233</c:v>
                </c:pt>
                <c:pt idx="45595">
                  <c:v>1195</c:v>
                </c:pt>
                <c:pt idx="45596">
                  <c:v>1171</c:v>
                </c:pt>
                <c:pt idx="45597">
                  <c:v>1109</c:v>
                </c:pt>
                <c:pt idx="45598">
                  <c:v>1062</c:v>
                </c:pt>
                <c:pt idx="45599">
                  <c:v>989</c:v>
                </c:pt>
                <c:pt idx="45600">
                  <c:v>929</c:v>
                </c:pt>
                <c:pt idx="45601">
                  <c:v>901</c:v>
                </c:pt>
                <c:pt idx="45602">
                  <c:v>877</c:v>
                </c:pt>
                <c:pt idx="45603">
                  <c:v>874</c:v>
                </c:pt>
                <c:pt idx="45604">
                  <c:v>881</c:v>
                </c:pt>
                <c:pt idx="45605">
                  <c:v>926</c:v>
                </c:pt>
                <c:pt idx="45606">
                  <c:v>924</c:v>
                </c:pt>
                <c:pt idx="45607">
                  <c:v>1106</c:v>
                </c:pt>
                <c:pt idx="45608">
                  <c:v>1232</c:v>
                </c:pt>
                <c:pt idx="45609">
                  <c:v>1334</c:v>
                </c:pt>
                <c:pt idx="45610">
                  <c:v>1434</c:v>
                </c:pt>
                <c:pt idx="45611">
                  <c:v>1408</c:v>
                </c:pt>
                <c:pt idx="45612">
                  <c:v>1434</c:v>
                </c:pt>
                <c:pt idx="45613">
                  <c:v>1440</c:v>
                </c:pt>
                <c:pt idx="45614">
                  <c:v>1444</c:v>
                </c:pt>
                <c:pt idx="45615">
                  <c:v>1395</c:v>
                </c:pt>
                <c:pt idx="45616">
                  <c:v>1300</c:v>
                </c:pt>
                <c:pt idx="45617">
                  <c:v>1173</c:v>
                </c:pt>
                <c:pt idx="45618">
                  <c:v>1247</c:v>
                </c:pt>
                <c:pt idx="45619">
                  <c:v>1218</c:v>
                </c:pt>
                <c:pt idx="45620">
                  <c:v>1160</c:v>
                </c:pt>
                <c:pt idx="45621">
                  <c:v>1122</c:v>
                </c:pt>
                <c:pt idx="45622">
                  <c:v>1054</c:v>
                </c:pt>
                <c:pt idx="45623">
                  <c:v>991</c:v>
                </c:pt>
                <c:pt idx="45624">
                  <c:v>976</c:v>
                </c:pt>
                <c:pt idx="45625">
                  <c:v>901</c:v>
                </c:pt>
                <c:pt idx="45626">
                  <c:v>888</c:v>
                </c:pt>
                <c:pt idx="45627">
                  <c:v>847</c:v>
                </c:pt>
                <c:pt idx="45628">
                  <c:v>874</c:v>
                </c:pt>
                <c:pt idx="45629">
                  <c:v>885</c:v>
                </c:pt>
                <c:pt idx="45630">
                  <c:v>893</c:v>
                </c:pt>
                <c:pt idx="45631">
                  <c:v>1075</c:v>
                </c:pt>
                <c:pt idx="45632">
                  <c:v>1242</c:v>
                </c:pt>
                <c:pt idx="45633">
                  <c:v>1329</c:v>
                </c:pt>
                <c:pt idx="45634">
                  <c:v>1391</c:v>
                </c:pt>
                <c:pt idx="45635">
                  <c:v>1392</c:v>
                </c:pt>
                <c:pt idx="45636">
                  <c:v>1389</c:v>
                </c:pt>
                <c:pt idx="45637">
                  <c:v>1410</c:v>
                </c:pt>
                <c:pt idx="45638">
                  <c:v>1389</c:v>
                </c:pt>
                <c:pt idx="45639">
                  <c:v>1347</c:v>
                </c:pt>
                <c:pt idx="45640">
                  <c:v>1265</c:v>
                </c:pt>
                <c:pt idx="45641">
                  <c:v>1164</c:v>
                </c:pt>
                <c:pt idx="45642">
                  <c:v>1245</c:v>
                </c:pt>
                <c:pt idx="45643">
                  <c:v>1185</c:v>
                </c:pt>
                <c:pt idx="45644">
                  <c:v>1131</c:v>
                </c:pt>
                <c:pt idx="45645">
                  <c:v>1110</c:v>
                </c:pt>
                <c:pt idx="45646">
                  <c:v>1028</c:v>
                </c:pt>
                <c:pt idx="45647">
                  <c:v>969</c:v>
                </c:pt>
                <c:pt idx="45648">
                  <c:v>924</c:v>
                </c:pt>
                <c:pt idx="45649">
                  <c:v>920</c:v>
                </c:pt>
                <c:pt idx="45650">
                  <c:v>882</c:v>
                </c:pt>
                <c:pt idx="45651">
                  <c:v>823</c:v>
                </c:pt>
                <c:pt idx="45652">
                  <c:v>835</c:v>
                </c:pt>
                <c:pt idx="45653">
                  <c:v>860</c:v>
                </c:pt>
                <c:pt idx="45654">
                  <c:v>884</c:v>
                </c:pt>
                <c:pt idx="45655">
                  <c:v>1069</c:v>
                </c:pt>
                <c:pt idx="45656">
                  <c:v>1212</c:v>
                </c:pt>
                <c:pt idx="45657">
                  <c:v>1323</c:v>
                </c:pt>
                <c:pt idx="45658">
                  <c:v>1380</c:v>
                </c:pt>
                <c:pt idx="45659">
                  <c:v>1392</c:v>
                </c:pt>
                <c:pt idx="45660">
                  <c:v>1382</c:v>
                </c:pt>
                <c:pt idx="45661">
                  <c:v>1405</c:v>
                </c:pt>
                <c:pt idx="45662">
                  <c:v>1389</c:v>
                </c:pt>
                <c:pt idx="45663">
                  <c:v>1334</c:v>
                </c:pt>
                <c:pt idx="45664">
                  <c:v>1242</c:v>
                </c:pt>
                <c:pt idx="45665">
                  <c:v>1165</c:v>
                </c:pt>
                <c:pt idx="45666">
                  <c:v>1232</c:v>
                </c:pt>
                <c:pt idx="45667">
                  <c:v>1195</c:v>
                </c:pt>
                <c:pt idx="45668">
                  <c:v>1154</c:v>
                </c:pt>
                <c:pt idx="45669">
                  <c:v>1096</c:v>
                </c:pt>
                <c:pt idx="45670">
                  <c:v>1054</c:v>
                </c:pt>
                <c:pt idx="45671">
                  <c:v>991</c:v>
                </c:pt>
                <c:pt idx="45672">
                  <c:v>948</c:v>
                </c:pt>
                <c:pt idx="45673">
                  <c:v>928</c:v>
                </c:pt>
                <c:pt idx="45674">
                  <c:v>890</c:v>
                </c:pt>
                <c:pt idx="45675">
                  <c:v>868</c:v>
                </c:pt>
                <c:pt idx="45676">
                  <c:v>840</c:v>
                </c:pt>
                <c:pt idx="45677">
                  <c:v>870</c:v>
                </c:pt>
                <c:pt idx="45678">
                  <c:v>867</c:v>
                </c:pt>
                <c:pt idx="45679">
                  <c:v>972</c:v>
                </c:pt>
                <c:pt idx="45680">
                  <c:v>1076</c:v>
                </c:pt>
                <c:pt idx="45681">
                  <c:v>1175</c:v>
                </c:pt>
                <c:pt idx="45682">
                  <c:v>1220</c:v>
                </c:pt>
                <c:pt idx="45683">
                  <c:v>1223</c:v>
                </c:pt>
                <c:pt idx="45684">
                  <c:v>1200</c:v>
                </c:pt>
                <c:pt idx="45685">
                  <c:v>1167</c:v>
                </c:pt>
                <c:pt idx="45686">
                  <c:v>1148</c:v>
                </c:pt>
                <c:pt idx="45687">
                  <c:v>1105</c:v>
                </c:pt>
                <c:pt idx="45688">
                  <c:v>1090</c:v>
                </c:pt>
                <c:pt idx="45689">
                  <c:v>1069</c:v>
                </c:pt>
                <c:pt idx="45690">
                  <c:v>1172</c:v>
                </c:pt>
                <c:pt idx="45691">
                  <c:v>1169</c:v>
                </c:pt>
                <c:pt idx="45692">
                  <c:v>1119</c:v>
                </c:pt>
                <c:pt idx="45693">
                  <c:v>1087</c:v>
                </c:pt>
                <c:pt idx="45694">
                  <c:v>1041</c:v>
                </c:pt>
                <c:pt idx="45695">
                  <c:v>984</c:v>
                </c:pt>
                <c:pt idx="45696">
                  <c:v>950</c:v>
                </c:pt>
                <c:pt idx="45697">
                  <c:v>910</c:v>
                </c:pt>
                <c:pt idx="45698">
                  <c:v>881</c:v>
                </c:pt>
                <c:pt idx="45699">
                  <c:v>865</c:v>
                </c:pt>
                <c:pt idx="45700">
                  <c:v>820</c:v>
                </c:pt>
                <c:pt idx="45701">
                  <c:v>823</c:v>
                </c:pt>
                <c:pt idx="45702">
                  <c:v>774</c:v>
                </c:pt>
                <c:pt idx="45703">
                  <c:v>828</c:v>
                </c:pt>
                <c:pt idx="45704">
                  <c:v>887</c:v>
                </c:pt>
                <c:pt idx="45705">
                  <c:v>912</c:v>
                </c:pt>
                <c:pt idx="45706">
                  <c:v>980</c:v>
                </c:pt>
                <c:pt idx="45707">
                  <c:v>1016</c:v>
                </c:pt>
                <c:pt idx="45708">
                  <c:v>1037</c:v>
                </c:pt>
                <c:pt idx="45709">
                  <c:v>1038</c:v>
                </c:pt>
                <c:pt idx="45710">
                  <c:v>1029</c:v>
                </c:pt>
                <c:pt idx="45711">
                  <c:v>1013</c:v>
                </c:pt>
                <c:pt idx="45712">
                  <c:v>996</c:v>
                </c:pt>
                <c:pt idx="45713">
                  <c:v>993</c:v>
                </c:pt>
                <c:pt idx="45714">
                  <c:v>1096</c:v>
                </c:pt>
                <c:pt idx="45715">
                  <c:v>1098</c:v>
                </c:pt>
                <c:pt idx="45716">
                  <c:v>1086</c:v>
                </c:pt>
                <c:pt idx="45717">
                  <c:v>1058</c:v>
                </c:pt>
                <c:pt idx="45718">
                  <c:v>1000</c:v>
                </c:pt>
                <c:pt idx="45719">
                  <c:v>947</c:v>
                </c:pt>
                <c:pt idx="45720">
                  <c:v>906</c:v>
                </c:pt>
                <c:pt idx="45721">
                  <c:v>883</c:v>
                </c:pt>
                <c:pt idx="45722">
                  <c:v>862</c:v>
                </c:pt>
                <c:pt idx="45723">
                  <c:v>850</c:v>
                </c:pt>
                <c:pt idx="45724">
                  <c:v>850</c:v>
                </c:pt>
                <c:pt idx="45725">
                  <c:v>868</c:v>
                </c:pt>
                <c:pt idx="45726">
                  <c:v>884</c:v>
                </c:pt>
                <c:pt idx="45727">
                  <c:v>1079</c:v>
                </c:pt>
                <c:pt idx="45728">
                  <c:v>1224</c:v>
                </c:pt>
                <c:pt idx="45729">
                  <c:v>1329</c:v>
                </c:pt>
                <c:pt idx="45730">
                  <c:v>1383</c:v>
                </c:pt>
                <c:pt idx="45731">
                  <c:v>1406</c:v>
                </c:pt>
                <c:pt idx="45732">
                  <c:v>1406</c:v>
                </c:pt>
                <c:pt idx="45733">
                  <c:v>1434</c:v>
                </c:pt>
                <c:pt idx="45734">
                  <c:v>1416</c:v>
                </c:pt>
                <c:pt idx="45735">
                  <c:v>1367</c:v>
                </c:pt>
                <c:pt idx="45736">
                  <c:v>1279</c:v>
                </c:pt>
                <c:pt idx="45737">
                  <c:v>1173</c:v>
                </c:pt>
                <c:pt idx="45738">
                  <c:v>1233</c:v>
                </c:pt>
                <c:pt idx="45739">
                  <c:v>1193</c:v>
                </c:pt>
                <c:pt idx="45740">
                  <c:v>1164</c:v>
                </c:pt>
                <c:pt idx="45741">
                  <c:v>1113</c:v>
                </c:pt>
                <c:pt idx="45742">
                  <c:v>1046</c:v>
                </c:pt>
                <c:pt idx="45743">
                  <c:v>989</c:v>
                </c:pt>
                <c:pt idx="45744">
                  <c:v>939</c:v>
                </c:pt>
                <c:pt idx="45745">
                  <c:v>892</c:v>
                </c:pt>
                <c:pt idx="45746">
                  <c:v>876</c:v>
                </c:pt>
                <c:pt idx="45747">
                  <c:v>861</c:v>
                </c:pt>
                <c:pt idx="45748">
                  <c:v>868</c:v>
                </c:pt>
                <c:pt idx="45749">
                  <c:v>913</c:v>
                </c:pt>
                <c:pt idx="45750">
                  <c:v>923</c:v>
                </c:pt>
                <c:pt idx="45751">
                  <c:v>1090</c:v>
                </c:pt>
                <c:pt idx="45752">
                  <c:v>1230</c:v>
                </c:pt>
                <c:pt idx="45753">
                  <c:v>1321</c:v>
                </c:pt>
                <c:pt idx="45754">
                  <c:v>1380</c:v>
                </c:pt>
                <c:pt idx="45755">
                  <c:v>1389</c:v>
                </c:pt>
                <c:pt idx="45756">
                  <c:v>1409</c:v>
                </c:pt>
                <c:pt idx="45757">
                  <c:v>1443</c:v>
                </c:pt>
                <c:pt idx="45758">
                  <c:v>1429</c:v>
                </c:pt>
                <c:pt idx="45759">
                  <c:v>1372</c:v>
                </c:pt>
                <c:pt idx="45760">
                  <c:v>1298</c:v>
                </c:pt>
                <c:pt idx="45761">
                  <c:v>1183</c:v>
                </c:pt>
                <c:pt idx="45762">
                  <c:v>1255</c:v>
                </c:pt>
                <c:pt idx="45763">
                  <c:v>1227</c:v>
                </c:pt>
                <c:pt idx="45764">
                  <c:v>1198</c:v>
                </c:pt>
                <c:pt idx="45765">
                  <c:v>1147</c:v>
                </c:pt>
                <c:pt idx="45766">
                  <c:v>1094</c:v>
                </c:pt>
                <c:pt idx="45767">
                  <c:v>997</c:v>
                </c:pt>
                <c:pt idx="45768">
                  <c:v>939</c:v>
                </c:pt>
                <c:pt idx="45769">
                  <c:v>922</c:v>
                </c:pt>
                <c:pt idx="45770">
                  <c:v>855</c:v>
                </c:pt>
                <c:pt idx="45771">
                  <c:v>853</c:v>
                </c:pt>
                <c:pt idx="45772">
                  <c:v>858</c:v>
                </c:pt>
                <c:pt idx="45773">
                  <c:v>875</c:v>
                </c:pt>
                <c:pt idx="45774">
                  <c:v>909</c:v>
                </c:pt>
                <c:pt idx="45775">
                  <c:v>1104</c:v>
                </c:pt>
                <c:pt idx="45776">
                  <c:v>1229</c:v>
                </c:pt>
                <c:pt idx="45777">
                  <c:v>1357</c:v>
                </c:pt>
                <c:pt idx="45778">
                  <c:v>1406</c:v>
                </c:pt>
                <c:pt idx="45779">
                  <c:v>1423</c:v>
                </c:pt>
                <c:pt idx="45780">
                  <c:v>1434</c:v>
                </c:pt>
                <c:pt idx="45781">
                  <c:v>1463</c:v>
                </c:pt>
                <c:pt idx="45782">
                  <c:v>1452</c:v>
                </c:pt>
                <c:pt idx="45783">
                  <c:v>1338</c:v>
                </c:pt>
                <c:pt idx="45784">
                  <c:v>1286</c:v>
                </c:pt>
                <c:pt idx="45785">
                  <c:v>1098</c:v>
                </c:pt>
                <c:pt idx="45786">
                  <c:v>1240</c:v>
                </c:pt>
                <c:pt idx="45787">
                  <c:v>1224</c:v>
                </c:pt>
                <c:pt idx="45788">
                  <c:v>1180</c:v>
                </c:pt>
                <c:pt idx="45789">
                  <c:v>1126</c:v>
                </c:pt>
                <c:pt idx="45790">
                  <c:v>1055</c:v>
                </c:pt>
                <c:pt idx="45791">
                  <c:v>995</c:v>
                </c:pt>
                <c:pt idx="45792">
                  <c:v>927</c:v>
                </c:pt>
                <c:pt idx="45793">
                  <c:v>893</c:v>
                </c:pt>
                <c:pt idx="45794">
                  <c:v>872</c:v>
                </c:pt>
                <c:pt idx="45795">
                  <c:v>866</c:v>
                </c:pt>
                <c:pt idx="45796">
                  <c:v>867</c:v>
                </c:pt>
                <c:pt idx="45797">
                  <c:v>892</c:v>
                </c:pt>
                <c:pt idx="45798">
                  <c:v>903</c:v>
                </c:pt>
                <c:pt idx="45799">
                  <c:v>1095</c:v>
                </c:pt>
                <c:pt idx="45800">
                  <c:v>1250</c:v>
                </c:pt>
                <c:pt idx="45801">
                  <c:v>1335</c:v>
                </c:pt>
                <c:pt idx="45802">
                  <c:v>1420</c:v>
                </c:pt>
                <c:pt idx="45803">
                  <c:v>1415</c:v>
                </c:pt>
                <c:pt idx="45804">
                  <c:v>1399</c:v>
                </c:pt>
                <c:pt idx="45805">
                  <c:v>1425</c:v>
                </c:pt>
                <c:pt idx="45806">
                  <c:v>1412</c:v>
                </c:pt>
                <c:pt idx="45807">
                  <c:v>1369</c:v>
                </c:pt>
                <c:pt idx="45808">
                  <c:v>1291</c:v>
                </c:pt>
                <c:pt idx="45809">
                  <c:v>1195</c:v>
                </c:pt>
                <c:pt idx="45810">
                  <c:v>1260</c:v>
                </c:pt>
                <c:pt idx="45811">
                  <c:v>1247</c:v>
                </c:pt>
                <c:pt idx="45812">
                  <c:v>1199</c:v>
                </c:pt>
                <c:pt idx="45813">
                  <c:v>1157</c:v>
                </c:pt>
                <c:pt idx="45814">
                  <c:v>1099</c:v>
                </c:pt>
                <c:pt idx="45815">
                  <c:v>999</c:v>
                </c:pt>
                <c:pt idx="45816">
                  <c:v>958</c:v>
                </c:pt>
                <c:pt idx="45817">
                  <c:v>925</c:v>
                </c:pt>
                <c:pt idx="45818">
                  <c:v>899</c:v>
                </c:pt>
                <c:pt idx="45819">
                  <c:v>872</c:v>
                </c:pt>
                <c:pt idx="45820">
                  <c:v>876</c:v>
                </c:pt>
                <c:pt idx="45821">
                  <c:v>916</c:v>
                </c:pt>
                <c:pt idx="45822">
                  <c:v>919</c:v>
                </c:pt>
                <c:pt idx="45823">
                  <c:v>1126</c:v>
                </c:pt>
                <c:pt idx="45824">
                  <c:v>1285</c:v>
                </c:pt>
                <c:pt idx="45825">
                  <c:v>1389</c:v>
                </c:pt>
                <c:pt idx="45826">
                  <c:v>1391</c:v>
                </c:pt>
                <c:pt idx="45827">
                  <c:v>1447</c:v>
                </c:pt>
                <c:pt idx="45828">
                  <c:v>1454</c:v>
                </c:pt>
                <c:pt idx="45829">
                  <c:v>1485</c:v>
                </c:pt>
                <c:pt idx="45830">
                  <c:v>1470</c:v>
                </c:pt>
                <c:pt idx="45831">
                  <c:v>1437</c:v>
                </c:pt>
                <c:pt idx="45832">
                  <c:v>1351</c:v>
                </c:pt>
                <c:pt idx="45833">
                  <c:v>1205</c:v>
                </c:pt>
                <c:pt idx="45834">
                  <c:v>1287</c:v>
                </c:pt>
                <c:pt idx="45835">
                  <c:v>1248</c:v>
                </c:pt>
                <c:pt idx="45836">
                  <c:v>1205</c:v>
                </c:pt>
                <c:pt idx="45837">
                  <c:v>1135</c:v>
                </c:pt>
                <c:pt idx="45838">
                  <c:v>1118</c:v>
                </c:pt>
                <c:pt idx="45839">
                  <c:v>1063</c:v>
                </c:pt>
                <c:pt idx="45840">
                  <c:v>988</c:v>
                </c:pt>
                <c:pt idx="45841">
                  <c:v>981</c:v>
                </c:pt>
                <c:pt idx="45842">
                  <c:v>957</c:v>
                </c:pt>
                <c:pt idx="45843">
                  <c:v>950</c:v>
                </c:pt>
                <c:pt idx="45844">
                  <c:v>935</c:v>
                </c:pt>
                <c:pt idx="45845">
                  <c:v>925</c:v>
                </c:pt>
                <c:pt idx="45846">
                  <c:v>919</c:v>
                </c:pt>
                <c:pt idx="45847">
                  <c:v>1045</c:v>
                </c:pt>
                <c:pt idx="45848">
                  <c:v>1157</c:v>
                </c:pt>
                <c:pt idx="45849">
                  <c:v>1244</c:v>
                </c:pt>
                <c:pt idx="45850">
                  <c:v>1287</c:v>
                </c:pt>
                <c:pt idx="45851">
                  <c:v>1301</c:v>
                </c:pt>
                <c:pt idx="45852">
                  <c:v>1259</c:v>
                </c:pt>
                <c:pt idx="45853">
                  <c:v>1245</c:v>
                </c:pt>
                <c:pt idx="45854">
                  <c:v>1219</c:v>
                </c:pt>
                <c:pt idx="45855">
                  <c:v>1143</c:v>
                </c:pt>
                <c:pt idx="45856">
                  <c:v>1112</c:v>
                </c:pt>
                <c:pt idx="45857">
                  <c:v>1089</c:v>
                </c:pt>
                <c:pt idx="45858">
                  <c:v>1168</c:v>
                </c:pt>
                <c:pt idx="45859">
                  <c:v>1184</c:v>
                </c:pt>
                <c:pt idx="45860">
                  <c:v>1144</c:v>
                </c:pt>
                <c:pt idx="45861">
                  <c:v>1113</c:v>
                </c:pt>
                <c:pt idx="45862">
                  <c:v>1059</c:v>
                </c:pt>
                <c:pt idx="45863">
                  <c:v>1019</c:v>
                </c:pt>
                <c:pt idx="45864">
                  <c:v>980</c:v>
                </c:pt>
                <c:pt idx="45865">
                  <c:v>939</c:v>
                </c:pt>
                <c:pt idx="45866">
                  <c:v>929</c:v>
                </c:pt>
                <c:pt idx="45867">
                  <c:v>921</c:v>
                </c:pt>
                <c:pt idx="45868">
                  <c:v>907</c:v>
                </c:pt>
                <c:pt idx="45869">
                  <c:v>899</c:v>
                </c:pt>
                <c:pt idx="45870">
                  <c:v>860</c:v>
                </c:pt>
                <c:pt idx="45871">
                  <c:v>900</c:v>
                </c:pt>
                <c:pt idx="45872">
                  <c:v>876</c:v>
                </c:pt>
                <c:pt idx="45873">
                  <c:v>968</c:v>
                </c:pt>
                <c:pt idx="45874">
                  <c:v>1026</c:v>
                </c:pt>
                <c:pt idx="45875">
                  <c:v>1023</c:v>
                </c:pt>
                <c:pt idx="45876">
                  <c:v>1030</c:v>
                </c:pt>
                <c:pt idx="45877">
                  <c:v>1008</c:v>
                </c:pt>
                <c:pt idx="45878">
                  <c:v>1002</c:v>
                </c:pt>
                <c:pt idx="45879">
                  <c:v>1007</c:v>
                </c:pt>
                <c:pt idx="45880">
                  <c:v>988</c:v>
                </c:pt>
                <c:pt idx="45881">
                  <c:v>1004</c:v>
                </c:pt>
                <c:pt idx="45882">
                  <c:v>1113</c:v>
                </c:pt>
                <c:pt idx="45883">
                  <c:v>1128</c:v>
                </c:pt>
                <c:pt idx="45884">
                  <c:v>1134</c:v>
                </c:pt>
                <c:pt idx="45885">
                  <c:v>1095</c:v>
                </c:pt>
                <c:pt idx="45886">
                  <c:v>1057</c:v>
                </c:pt>
                <c:pt idx="45887">
                  <c:v>1000</c:v>
                </c:pt>
                <c:pt idx="45888">
                  <c:v>964</c:v>
                </c:pt>
                <c:pt idx="45889">
                  <c:v>938</c:v>
                </c:pt>
                <c:pt idx="45890">
                  <c:v>911</c:v>
                </c:pt>
                <c:pt idx="45891">
                  <c:v>903</c:v>
                </c:pt>
                <c:pt idx="45892">
                  <c:v>912</c:v>
                </c:pt>
                <c:pt idx="45893">
                  <c:v>947</c:v>
                </c:pt>
                <c:pt idx="45894">
                  <c:v>960</c:v>
                </c:pt>
                <c:pt idx="45895">
                  <c:v>1134</c:v>
                </c:pt>
                <c:pt idx="45896">
                  <c:v>1282</c:v>
                </c:pt>
                <c:pt idx="45897">
                  <c:v>1372</c:v>
                </c:pt>
                <c:pt idx="45898">
                  <c:v>1421</c:v>
                </c:pt>
                <c:pt idx="45899">
                  <c:v>1410</c:v>
                </c:pt>
                <c:pt idx="45900">
                  <c:v>1458</c:v>
                </c:pt>
                <c:pt idx="45901">
                  <c:v>1497</c:v>
                </c:pt>
                <c:pt idx="45902">
                  <c:v>1475</c:v>
                </c:pt>
                <c:pt idx="45903">
                  <c:v>1450</c:v>
                </c:pt>
                <c:pt idx="45904">
                  <c:v>1304</c:v>
                </c:pt>
                <c:pt idx="45905">
                  <c:v>1183</c:v>
                </c:pt>
                <c:pt idx="45906">
                  <c:v>1244</c:v>
                </c:pt>
                <c:pt idx="45907">
                  <c:v>1202</c:v>
                </c:pt>
                <c:pt idx="45908">
                  <c:v>1193</c:v>
                </c:pt>
                <c:pt idx="45909">
                  <c:v>1139</c:v>
                </c:pt>
                <c:pt idx="45910">
                  <c:v>1089</c:v>
                </c:pt>
                <c:pt idx="45911">
                  <c:v>1029</c:v>
                </c:pt>
                <c:pt idx="45912">
                  <c:v>976</c:v>
                </c:pt>
                <c:pt idx="45913">
                  <c:v>942</c:v>
                </c:pt>
                <c:pt idx="45914">
                  <c:v>924</c:v>
                </c:pt>
                <c:pt idx="45915">
                  <c:v>914</c:v>
                </c:pt>
                <c:pt idx="45916">
                  <c:v>919</c:v>
                </c:pt>
                <c:pt idx="45917">
                  <c:v>958</c:v>
                </c:pt>
                <c:pt idx="45918">
                  <c:v>970</c:v>
                </c:pt>
                <c:pt idx="45919">
                  <c:v>1158</c:v>
                </c:pt>
                <c:pt idx="45920">
                  <c:v>1308</c:v>
                </c:pt>
                <c:pt idx="45921">
                  <c:v>1373</c:v>
                </c:pt>
                <c:pt idx="45922">
                  <c:v>1426</c:v>
                </c:pt>
                <c:pt idx="45923">
                  <c:v>1424</c:v>
                </c:pt>
                <c:pt idx="45924">
                  <c:v>1421</c:v>
                </c:pt>
                <c:pt idx="45925">
                  <c:v>1436</c:v>
                </c:pt>
                <c:pt idx="45926">
                  <c:v>1457</c:v>
                </c:pt>
                <c:pt idx="45927">
                  <c:v>1410</c:v>
                </c:pt>
                <c:pt idx="45928">
                  <c:v>1316</c:v>
                </c:pt>
                <c:pt idx="45929">
                  <c:v>1206</c:v>
                </c:pt>
                <c:pt idx="45930">
                  <c:v>1266</c:v>
                </c:pt>
                <c:pt idx="45931">
                  <c:v>1234</c:v>
                </c:pt>
                <c:pt idx="45932">
                  <c:v>1173</c:v>
                </c:pt>
                <c:pt idx="45933">
                  <c:v>1136</c:v>
                </c:pt>
                <c:pt idx="45934">
                  <c:v>1087</c:v>
                </c:pt>
                <c:pt idx="45935">
                  <c:v>1014</c:v>
                </c:pt>
                <c:pt idx="45936">
                  <c:v>970</c:v>
                </c:pt>
                <c:pt idx="45937">
                  <c:v>947</c:v>
                </c:pt>
                <c:pt idx="45938">
                  <c:v>925</c:v>
                </c:pt>
                <c:pt idx="45939">
                  <c:v>899</c:v>
                </c:pt>
                <c:pt idx="45940">
                  <c:v>902</c:v>
                </c:pt>
                <c:pt idx="45941">
                  <c:v>934</c:v>
                </c:pt>
                <c:pt idx="45942">
                  <c:v>948</c:v>
                </c:pt>
                <c:pt idx="45943">
                  <c:v>1135</c:v>
                </c:pt>
                <c:pt idx="45944">
                  <c:v>1267</c:v>
                </c:pt>
                <c:pt idx="45945">
                  <c:v>1364</c:v>
                </c:pt>
                <c:pt idx="45946">
                  <c:v>1413</c:v>
                </c:pt>
                <c:pt idx="45947">
                  <c:v>1406</c:v>
                </c:pt>
                <c:pt idx="45948">
                  <c:v>1404</c:v>
                </c:pt>
                <c:pt idx="45949">
                  <c:v>1442</c:v>
                </c:pt>
                <c:pt idx="45950">
                  <c:v>1466</c:v>
                </c:pt>
                <c:pt idx="45951">
                  <c:v>1397</c:v>
                </c:pt>
                <c:pt idx="45952">
                  <c:v>1313</c:v>
                </c:pt>
                <c:pt idx="45953">
                  <c:v>1213</c:v>
                </c:pt>
                <c:pt idx="45954">
                  <c:v>1282</c:v>
                </c:pt>
                <c:pt idx="45955">
                  <c:v>1262</c:v>
                </c:pt>
                <c:pt idx="45956">
                  <c:v>1204</c:v>
                </c:pt>
                <c:pt idx="45957">
                  <c:v>1174</c:v>
                </c:pt>
                <c:pt idx="45958">
                  <c:v>1098</c:v>
                </c:pt>
                <c:pt idx="45959">
                  <c:v>1085</c:v>
                </c:pt>
                <c:pt idx="45960">
                  <c:v>979</c:v>
                </c:pt>
                <c:pt idx="45961">
                  <c:v>935</c:v>
                </c:pt>
                <c:pt idx="45962">
                  <c:v>936</c:v>
                </c:pt>
                <c:pt idx="45963">
                  <c:v>893</c:v>
                </c:pt>
                <c:pt idx="45964">
                  <c:v>910</c:v>
                </c:pt>
                <c:pt idx="45965">
                  <c:v>927</c:v>
                </c:pt>
                <c:pt idx="45966">
                  <c:v>934</c:v>
                </c:pt>
                <c:pt idx="45967">
                  <c:v>1072</c:v>
                </c:pt>
                <c:pt idx="45968">
                  <c:v>1154</c:v>
                </c:pt>
                <c:pt idx="45969">
                  <c:v>1212</c:v>
                </c:pt>
                <c:pt idx="45970">
                  <c:v>1248</c:v>
                </c:pt>
                <c:pt idx="45971">
                  <c:v>1255</c:v>
                </c:pt>
                <c:pt idx="45972">
                  <c:v>1213</c:v>
                </c:pt>
                <c:pt idx="45973">
                  <c:v>1201</c:v>
                </c:pt>
                <c:pt idx="45974">
                  <c:v>1180</c:v>
                </c:pt>
                <c:pt idx="45975">
                  <c:v>1143</c:v>
                </c:pt>
                <c:pt idx="45976">
                  <c:v>1109</c:v>
                </c:pt>
                <c:pt idx="45977">
                  <c:v>1061</c:v>
                </c:pt>
                <c:pt idx="45978">
                  <c:v>1140</c:v>
                </c:pt>
                <c:pt idx="45979">
                  <c:v>1133</c:v>
                </c:pt>
                <c:pt idx="45980">
                  <c:v>1080</c:v>
                </c:pt>
                <c:pt idx="45981">
                  <c:v>1049</c:v>
                </c:pt>
                <c:pt idx="45982">
                  <c:v>1008</c:v>
                </c:pt>
                <c:pt idx="45983">
                  <c:v>985</c:v>
                </c:pt>
                <c:pt idx="45984">
                  <c:v>944</c:v>
                </c:pt>
                <c:pt idx="45985">
                  <c:v>913</c:v>
                </c:pt>
                <c:pt idx="45986">
                  <c:v>885</c:v>
                </c:pt>
                <c:pt idx="45987">
                  <c:v>871</c:v>
                </c:pt>
                <c:pt idx="45988">
                  <c:v>858</c:v>
                </c:pt>
                <c:pt idx="45989">
                  <c:v>850</c:v>
                </c:pt>
                <c:pt idx="45990">
                  <c:v>815</c:v>
                </c:pt>
                <c:pt idx="45991">
                  <c:v>863</c:v>
                </c:pt>
                <c:pt idx="45992">
                  <c:v>885</c:v>
                </c:pt>
                <c:pt idx="45993">
                  <c:v>920</c:v>
                </c:pt>
                <c:pt idx="45994">
                  <c:v>907</c:v>
                </c:pt>
                <c:pt idx="45995">
                  <c:v>910</c:v>
                </c:pt>
                <c:pt idx="45996">
                  <c:v>927</c:v>
                </c:pt>
                <c:pt idx="45997">
                  <c:v>958</c:v>
                </c:pt>
                <c:pt idx="45998">
                  <c:v>961</c:v>
                </c:pt>
                <c:pt idx="45999">
                  <c:v>961</c:v>
                </c:pt>
                <c:pt idx="46000">
                  <c:v>943</c:v>
                </c:pt>
                <c:pt idx="46001">
                  <c:v>928</c:v>
                </c:pt>
                <c:pt idx="46002">
                  <c:v>1037</c:v>
                </c:pt>
                <c:pt idx="46003">
                  <c:v>1049</c:v>
                </c:pt>
                <c:pt idx="46004">
                  <c:v>1048</c:v>
                </c:pt>
                <c:pt idx="46005">
                  <c:v>1030</c:v>
                </c:pt>
                <c:pt idx="46006">
                  <c:v>999</c:v>
                </c:pt>
                <c:pt idx="46007">
                  <c:v>970</c:v>
                </c:pt>
                <c:pt idx="46008">
                  <c:v>941</c:v>
                </c:pt>
                <c:pt idx="46009">
                  <c:v>903</c:v>
                </c:pt>
                <c:pt idx="46010">
                  <c:v>888</c:v>
                </c:pt>
                <c:pt idx="46011">
                  <c:v>874</c:v>
                </c:pt>
                <c:pt idx="46012">
                  <c:v>865</c:v>
                </c:pt>
                <c:pt idx="46013">
                  <c:v>844</c:v>
                </c:pt>
                <c:pt idx="46014">
                  <c:v>821</c:v>
                </c:pt>
                <c:pt idx="46015">
                  <c:v>905</c:v>
                </c:pt>
                <c:pt idx="46016">
                  <c:v>967</c:v>
                </c:pt>
                <c:pt idx="46017">
                  <c:v>1016</c:v>
                </c:pt>
                <c:pt idx="46018">
                  <c:v>1047</c:v>
                </c:pt>
                <c:pt idx="46019">
                  <c:v>1048</c:v>
                </c:pt>
                <c:pt idx="46020">
                  <c:v>1059</c:v>
                </c:pt>
                <c:pt idx="46021">
                  <c:v>1066</c:v>
                </c:pt>
                <c:pt idx="46022">
                  <c:v>1090</c:v>
                </c:pt>
                <c:pt idx="46023">
                  <c:v>1089</c:v>
                </c:pt>
                <c:pt idx="46024">
                  <c:v>1020</c:v>
                </c:pt>
                <c:pt idx="46025">
                  <c:v>997</c:v>
                </c:pt>
                <c:pt idx="46026">
                  <c:v>1095</c:v>
                </c:pt>
                <c:pt idx="46027">
                  <c:v>1102</c:v>
                </c:pt>
                <c:pt idx="46028">
                  <c:v>1070</c:v>
                </c:pt>
                <c:pt idx="46029">
                  <c:v>1053</c:v>
                </c:pt>
                <c:pt idx="46030">
                  <c:v>1018</c:v>
                </c:pt>
                <c:pt idx="46031">
                  <c:v>962</c:v>
                </c:pt>
                <c:pt idx="46032">
                  <c:v>929</c:v>
                </c:pt>
                <c:pt idx="46033">
                  <c:v>904</c:v>
                </c:pt>
                <c:pt idx="46034">
                  <c:v>865</c:v>
                </c:pt>
                <c:pt idx="46035">
                  <c:v>853</c:v>
                </c:pt>
                <c:pt idx="46036">
                  <c:v>842</c:v>
                </c:pt>
                <c:pt idx="46037">
                  <c:v>843</c:v>
                </c:pt>
                <c:pt idx="46038">
                  <c:v>810</c:v>
                </c:pt>
                <c:pt idx="46039">
                  <c:v>853</c:v>
                </c:pt>
                <c:pt idx="46040">
                  <c:v>899</c:v>
                </c:pt>
                <c:pt idx="46041">
                  <c:v>939</c:v>
                </c:pt>
                <c:pt idx="46042">
                  <c:v>1007</c:v>
                </c:pt>
                <c:pt idx="46043">
                  <c:v>1021</c:v>
                </c:pt>
                <c:pt idx="46044">
                  <c:v>1037</c:v>
                </c:pt>
                <c:pt idx="46045">
                  <c:v>1032</c:v>
                </c:pt>
                <c:pt idx="46046">
                  <c:v>1106</c:v>
                </c:pt>
                <c:pt idx="46047">
                  <c:v>1047</c:v>
                </c:pt>
                <c:pt idx="46048">
                  <c:v>1033</c:v>
                </c:pt>
                <c:pt idx="46049">
                  <c:v>1006</c:v>
                </c:pt>
                <c:pt idx="46050">
                  <c:v>1099</c:v>
                </c:pt>
                <c:pt idx="46051">
                  <c:v>1113</c:v>
                </c:pt>
                <c:pt idx="46052">
                  <c:v>1108</c:v>
                </c:pt>
                <c:pt idx="46053">
                  <c:v>1074</c:v>
                </c:pt>
                <c:pt idx="46054">
                  <c:v>1026</c:v>
                </c:pt>
                <c:pt idx="46055">
                  <c:v>968</c:v>
                </c:pt>
                <c:pt idx="46056">
                  <c:v>927</c:v>
                </c:pt>
                <c:pt idx="46057">
                  <c:v>904</c:v>
                </c:pt>
                <c:pt idx="46058">
                  <c:v>904</c:v>
                </c:pt>
                <c:pt idx="46059">
                  <c:v>890</c:v>
                </c:pt>
                <c:pt idx="46060">
                  <c:v>889</c:v>
                </c:pt>
                <c:pt idx="46061">
                  <c:v>896</c:v>
                </c:pt>
                <c:pt idx="46062">
                  <c:v>929</c:v>
                </c:pt>
                <c:pt idx="46063">
                  <c:v>1133</c:v>
                </c:pt>
                <c:pt idx="46064">
                  <c:v>1285</c:v>
                </c:pt>
                <c:pt idx="46065">
                  <c:v>1397</c:v>
                </c:pt>
                <c:pt idx="46066">
                  <c:v>1359</c:v>
                </c:pt>
                <c:pt idx="46067">
                  <c:v>1472</c:v>
                </c:pt>
                <c:pt idx="46068">
                  <c:v>1478</c:v>
                </c:pt>
                <c:pt idx="46069">
                  <c:v>1520</c:v>
                </c:pt>
                <c:pt idx="46070">
                  <c:v>1504</c:v>
                </c:pt>
                <c:pt idx="46071">
                  <c:v>1437</c:v>
                </c:pt>
                <c:pt idx="46072">
                  <c:v>1331</c:v>
                </c:pt>
                <c:pt idx="46073">
                  <c:v>1193</c:v>
                </c:pt>
                <c:pt idx="46074">
                  <c:v>1255</c:v>
                </c:pt>
                <c:pt idx="46075">
                  <c:v>1244</c:v>
                </c:pt>
                <c:pt idx="46076">
                  <c:v>1224</c:v>
                </c:pt>
                <c:pt idx="46077">
                  <c:v>1189</c:v>
                </c:pt>
                <c:pt idx="46078">
                  <c:v>1105</c:v>
                </c:pt>
                <c:pt idx="46079">
                  <c:v>1051</c:v>
                </c:pt>
                <c:pt idx="46080">
                  <c:v>1003</c:v>
                </c:pt>
                <c:pt idx="46081">
                  <c:v>966</c:v>
                </c:pt>
                <c:pt idx="46082">
                  <c:v>947</c:v>
                </c:pt>
                <c:pt idx="46083">
                  <c:v>930</c:v>
                </c:pt>
                <c:pt idx="46084">
                  <c:v>949</c:v>
                </c:pt>
                <c:pt idx="46085">
                  <c:v>979</c:v>
                </c:pt>
                <c:pt idx="46086">
                  <c:v>978</c:v>
                </c:pt>
                <c:pt idx="46087">
                  <c:v>1161</c:v>
                </c:pt>
                <c:pt idx="46088">
                  <c:v>1329</c:v>
                </c:pt>
                <c:pt idx="46089">
                  <c:v>1429</c:v>
                </c:pt>
                <c:pt idx="46090">
                  <c:v>1480</c:v>
                </c:pt>
                <c:pt idx="46091">
                  <c:v>1476</c:v>
                </c:pt>
                <c:pt idx="46092">
                  <c:v>1493</c:v>
                </c:pt>
                <c:pt idx="46093">
                  <c:v>1517</c:v>
                </c:pt>
                <c:pt idx="46094">
                  <c:v>1491</c:v>
                </c:pt>
                <c:pt idx="46095">
                  <c:v>1451</c:v>
                </c:pt>
                <c:pt idx="46096">
                  <c:v>1363</c:v>
                </c:pt>
                <c:pt idx="46097">
                  <c:v>1220</c:v>
                </c:pt>
                <c:pt idx="46098">
                  <c:v>1310</c:v>
                </c:pt>
                <c:pt idx="46099">
                  <c:v>1277</c:v>
                </c:pt>
                <c:pt idx="46100">
                  <c:v>1233</c:v>
                </c:pt>
                <c:pt idx="46101">
                  <c:v>1187</c:v>
                </c:pt>
                <c:pt idx="46102">
                  <c:v>1109</c:v>
                </c:pt>
                <c:pt idx="46103">
                  <c:v>1038</c:v>
                </c:pt>
                <c:pt idx="46104">
                  <c:v>988</c:v>
                </c:pt>
                <c:pt idx="46105">
                  <c:v>963</c:v>
                </c:pt>
                <c:pt idx="46106">
                  <c:v>942</c:v>
                </c:pt>
                <c:pt idx="46107">
                  <c:v>931</c:v>
                </c:pt>
                <c:pt idx="46108">
                  <c:v>931</c:v>
                </c:pt>
                <c:pt idx="46109">
                  <c:v>959</c:v>
                </c:pt>
                <c:pt idx="46110">
                  <c:v>961</c:v>
                </c:pt>
                <c:pt idx="46111">
                  <c:v>1157</c:v>
                </c:pt>
                <c:pt idx="46112">
                  <c:v>1321</c:v>
                </c:pt>
                <c:pt idx="46113">
                  <c:v>1405</c:v>
                </c:pt>
                <c:pt idx="46114">
                  <c:v>1475</c:v>
                </c:pt>
                <c:pt idx="46115">
                  <c:v>1480</c:v>
                </c:pt>
                <c:pt idx="46116">
                  <c:v>1485</c:v>
                </c:pt>
                <c:pt idx="46117">
                  <c:v>1518</c:v>
                </c:pt>
                <c:pt idx="46118">
                  <c:v>1510</c:v>
                </c:pt>
                <c:pt idx="46119">
                  <c:v>1444</c:v>
                </c:pt>
                <c:pt idx="46120">
                  <c:v>1349</c:v>
                </c:pt>
                <c:pt idx="46121">
                  <c:v>1229</c:v>
                </c:pt>
                <c:pt idx="46122">
                  <c:v>1286</c:v>
                </c:pt>
                <c:pt idx="46123">
                  <c:v>1265</c:v>
                </c:pt>
                <c:pt idx="46124">
                  <c:v>1224</c:v>
                </c:pt>
                <c:pt idx="46125">
                  <c:v>1184</c:v>
                </c:pt>
                <c:pt idx="46126">
                  <c:v>1119</c:v>
                </c:pt>
                <c:pt idx="46127">
                  <c:v>1056</c:v>
                </c:pt>
                <c:pt idx="46128">
                  <c:v>1005</c:v>
                </c:pt>
                <c:pt idx="46129">
                  <c:v>973</c:v>
                </c:pt>
                <c:pt idx="46130">
                  <c:v>936</c:v>
                </c:pt>
                <c:pt idx="46131">
                  <c:v>919</c:v>
                </c:pt>
                <c:pt idx="46132">
                  <c:v>909</c:v>
                </c:pt>
                <c:pt idx="46133">
                  <c:v>927</c:v>
                </c:pt>
                <c:pt idx="46134">
                  <c:v>972</c:v>
                </c:pt>
                <c:pt idx="46135">
                  <c:v>1171</c:v>
                </c:pt>
                <c:pt idx="46136">
                  <c:v>1330</c:v>
                </c:pt>
                <c:pt idx="46137">
                  <c:v>1405</c:v>
                </c:pt>
                <c:pt idx="46138">
                  <c:v>1451</c:v>
                </c:pt>
                <c:pt idx="46139">
                  <c:v>1438</c:v>
                </c:pt>
                <c:pt idx="46140">
                  <c:v>1431</c:v>
                </c:pt>
                <c:pt idx="46141">
                  <c:v>1453</c:v>
                </c:pt>
                <c:pt idx="46142">
                  <c:v>1429</c:v>
                </c:pt>
                <c:pt idx="46143">
                  <c:v>1392</c:v>
                </c:pt>
                <c:pt idx="46144">
                  <c:v>1303</c:v>
                </c:pt>
                <c:pt idx="46145">
                  <c:v>1208</c:v>
                </c:pt>
                <c:pt idx="46146">
                  <c:v>1286</c:v>
                </c:pt>
                <c:pt idx="46147">
                  <c:v>1272</c:v>
                </c:pt>
                <c:pt idx="46148">
                  <c:v>1229</c:v>
                </c:pt>
                <c:pt idx="46149">
                  <c:v>1203</c:v>
                </c:pt>
                <c:pt idx="46150">
                  <c:v>1152</c:v>
                </c:pt>
                <c:pt idx="46151">
                  <c:v>1103</c:v>
                </c:pt>
                <c:pt idx="46152">
                  <c:v>1035</c:v>
                </c:pt>
                <c:pt idx="46153">
                  <c:v>1010</c:v>
                </c:pt>
                <c:pt idx="46154">
                  <c:v>983</c:v>
                </c:pt>
                <c:pt idx="46155">
                  <c:v>961</c:v>
                </c:pt>
                <c:pt idx="46156">
                  <c:v>957</c:v>
                </c:pt>
                <c:pt idx="46157">
                  <c:v>959</c:v>
                </c:pt>
                <c:pt idx="46158">
                  <c:v>933</c:v>
                </c:pt>
                <c:pt idx="46159">
                  <c:v>1047</c:v>
                </c:pt>
                <c:pt idx="46160">
                  <c:v>1132</c:v>
                </c:pt>
                <c:pt idx="46161">
                  <c:v>1216</c:v>
                </c:pt>
                <c:pt idx="46162">
                  <c:v>1266</c:v>
                </c:pt>
                <c:pt idx="46163">
                  <c:v>1270</c:v>
                </c:pt>
                <c:pt idx="46164">
                  <c:v>1279</c:v>
                </c:pt>
                <c:pt idx="46165">
                  <c:v>1311</c:v>
                </c:pt>
                <c:pt idx="46166">
                  <c:v>1276</c:v>
                </c:pt>
                <c:pt idx="46167">
                  <c:v>1229</c:v>
                </c:pt>
                <c:pt idx="46168">
                  <c:v>1183</c:v>
                </c:pt>
                <c:pt idx="46169">
                  <c:v>1125</c:v>
                </c:pt>
                <c:pt idx="46170">
                  <c:v>1220</c:v>
                </c:pt>
                <c:pt idx="46171">
                  <c:v>1233</c:v>
                </c:pt>
                <c:pt idx="46172">
                  <c:v>1197</c:v>
                </c:pt>
                <c:pt idx="46173">
                  <c:v>1163</c:v>
                </c:pt>
                <c:pt idx="46174">
                  <c:v>1122</c:v>
                </c:pt>
                <c:pt idx="46175">
                  <c:v>1067</c:v>
                </c:pt>
                <c:pt idx="46176">
                  <c:v>1019</c:v>
                </c:pt>
                <c:pt idx="46177">
                  <c:v>979</c:v>
                </c:pt>
                <c:pt idx="46178">
                  <c:v>937</c:v>
                </c:pt>
                <c:pt idx="46179">
                  <c:v>909</c:v>
                </c:pt>
                <c:pt idx="46180">
                  <c:v>912</c:v>
                </c:pt>
                <c:pt idx="46181">
                  <c:v>933</c:v>
                </c:pt>
                <c:pt idx="46182">
                  <c:v>713</c:v>
                </c:pt>
                <c:pt idx="46183">
                  <c:v>962</c:v>
                </c:pt>
                <c:pt idx="46184">
                  <c:v>1051</c:v>
                </c:pt>
                <c:pt idx="46185">
                  <c:v>1111</c:v>
                </c:pt>
                <c:pt idx="46186">
                  <c:v>1176</c:v>
                </c:pt>
                <c:pt idx="46187">
                  <c:v>1197</c:v>
                </c:pt>
                <c:pt idx="46188">
                  <c:v>1197</c:v>
                </c:pt>
                <c:pt idx="46189">
                  <c:v>1192</c:v>
                </c:pt>
                <c:pt idx="46190">
                  <c:v>1181</c:v>
                </c:pt>
                <c:pt idx="46191">
                  <c:v>1103</c:v>
                </c:pt>
                <c:pt idx="46192">
                  <c:v>1049</c:v>
                </c:pt>
                <c:pt idx="46193">
                  <c:v>1036</c:v>
                </c:pt>
                <c:pt idx="46194">
                  <c:v>1156</c:v>
                </c:pt>
                <c:pt idx="46195">
                  <c:v>1156</c:v>
                </c:pt>
                <c:pt idx="46196">
                  <c:v>1134</c:v>
                </c:pt>
                <c:pt idx="46197">
                  <c:v>1122</c:v>
                </c:pt>
                <c:pt idx="46198">
                  <c:v>1068</c:v>
                </c:pt>
                <c:pt idx="46199">
                  <c:v>1043</c:v>
                </c:pt>
                <c:pt idx="46200">
                  <c:v>1006</c:v>
                </c:pt>
                <c:pt idx="46201">
                  <c:v>971</c:v>
                </c:pt>
                <c:pt idx="46202">
                  <c:v>940</c:v>
                </c:pt>
                <c:pt idx="46203">
                  <c:v>908</c:v>
                </c:pt>
                <c:pt idx="46204">
                  <c:v>917</c:v>
                </c:pt>
                <c:pt idx="46205">
                  <c:v>903</c:v>
                </c:pt>
                <c:pt idx="46206">
                  <c:v>871</c:v>
                </c:pt>
                <c:pt idx="46207">
                  <c:v>915</c:v>
                </c:pt>
                <c:pt idx="46208">
                  <c:v>972</c:v>
                </c:pt>
                <c:pt idx="46209">
                  <c:v>965</c:v>
                </c:pt>
                <c:pt idx="46210">
                  <c:v>1036</c:v>
                </c:pt>
                <c:pt idx="46211">
                  <c:v>1072</c:v>
                </c:pt>
                <c:pt idx="46212">
                  <c:v>1090</c:v>
                </c:pt>
                <c:pt idx="46213">
                  <c:v>1079</c:v>
                </c:pt>
                <c:pt idx="46214">
                  <c:v>1070</c:v>
                </c:pt>
                <c:pt idx="46215">
                  <c:v>1044</c:v>
                </c:pt>
                <c:pt idx="46216">
                  <c:v>1039</c:v>
                </c:pt>
                <c:pt idx="46217">
                  <c:v>1044</c:v>
                </c:pt>
                <c:pt idx="46218">
                  <c:v>1145</c:v>
                </c:pt>
                <c:pt idx="46219">
                  <c:v>1157</c:v>
                </c:pt>
                <c:pt idx="46220">
                  <c:v>1146</c:v>
                </c:pt>
                <c:pt idx="46221">
                  <c:v>1121</c:v>
                </c:pt>
                <c:pt idx="46222">
                  <c:v>1076</c:v>
                </c:pt>
                <c:pt idx="46223">
                  <c:v>1030</c:v>
                </c:pt>
                <c:pt idx="46224">
                  <c:v>982</c:v>
                </c:pt>
                <c:pt idx="46225">
                  <c:v>954</c:v>
                </c:pt>
                <c:pt idx="46226">
                  <c:v>906</c:v>
                </c:pt>
                <c:pt idx="46227">
                  <c:v>886</c:v>
                </c:pt>
                <c:pt idx="46228">
                  <c:v>885</c:v>
                </c:pt>
                <c:pt idx="46229">
                  <c:v>908</c:v>
                </c:pt>
                <c:pt idx="46230">
                  <c:v>932</c:v>
                </c:pt>
                <c:pt idx="46231">
                  <c:v>1188</c:v>
                </c:pt>
                <c:pt idx="46232">
                  <c:v>1339</c:v>
                </c:pt>
                <c:pt idx="46233">
                  <c:v>1449</c:v>
                </c:pt>
                <c:pt idx="46234">
                  <c:v>1503</c:v>
                </c:pt>
                <c:pt idx="46235">
                  <c:v>1519</c:v>
                </c:pt>
                <c:pt idx="46236">
                  <c:v>1486</c:v>
                </c:pt>
                <c:pt idx="46237">
                  <c:v>1508</c:v>
                </c:pt>
                <c:pt idx="46238">
                  <c:v>1473</c:v>
                </c:pt>
                <c:pt idx="46239">
                  <c:v>1393</c:v>
                </c:pt>
                <c:pt idx="46240">
                  <c:v>1344</c:v>
                </c:pt>
                <c:pt idx="46241">
                  <c:v>1249</c:v>
                </c:pt>
                <c:pt idx="46242">
                  <c:v>1306</c:v>
                </c:pt>
                <c:pt idx="46243">
                  <c:v>1284</c:v>
                </c:pt>
                <c:pt idx="46244">
                  <c:v>1249</c:v>
                </c:pt>
                <c:pt idx="46245">
                  <c:v>1185</c:v>
                </c:pt>
                <c:pt idx="46246">
                  <c:v>1100</c:v>
                </c:pt>
                <c:pt idx="46247">
                  <c:v>1053</c:v>
                </c:pt>
                <c:pt idx="46248">
                  <c:v>996</c:v>
                </c:pt>
                <c:pt idx="46249">
                  <c:v>962</c:v>
                </c:pt>
                <c:pt idx="46250">
                  <c:v>933</c:v>
                </c:pt>
                <c:pt idx="46251">
                  <c:v>894</c:v>
                </c:pt>
                <c:pt idx="46252">
                  <c:v>910</c:v>
                </c:pt>
                <c:pt idx="46253">
                  <c:v>928</c:v>
                </c:pt>
                <c:pt idx="46254">
                  <c:v>942</c:v>
                </c:pt>
                <c:pt idx="46255">
                  <c:v>1124</c:v>
                </c:pt>
                <c:pt idx="46256">
                  <c:v>1313</c:v>
                </c:pt>
                <c:pt idx="46257">
                  <c:v>1430</c:v>
                </c:pt>
                <c:pt idx="46258">
                  <c:v>1456</c:v>
                </c:pt>
                <c:pt idx="46259">
                  <c:v>1452</c:v>
                </c:pt>
                <c:pt idx="46260">
                  <c:v>1428</c:v>
                </c:pt>
                <c:pt idx="46261">
                  <c:v>1442</c:v>
                </c:pt>
                <c:pt idx="46262">
                  <c:v>1417</c:v>
                </c:pt>
                <c:pt idx="46263">
                  <c:v>1399</c:v>
                </c:pt>
                <c:pt idx="46264">
                  <c:v>1308</c:v>
                </c:pt>
                <c:pt idx="46265">
                  <c:v>1222</c:v>
                </c:pt>
                <c:pt idx="46266">
                  <c:v>1309</c:v>
                </c:pt>
                <c:pt idx="46267">
                  <c:v>1279</c:v>
                </c:pt>
                <c:pt idx="46268">
                  <c:v>1241</c:v>
                </c:pt>
                <c:pt idx="46269">
                  <c:v>1195</c:v>
                </c:pt>
                <c:pt idx="46270">
                  <c:v>1124</c:v>
                </c:pt>
                <c:pt idx="46271">
                  <c:v>1050</c:v>
                </c:pt>
                <c:pt idx="46272">
                  <c:v>1014</c:v>
                </c:pt>
                <c:pt idx="46273">
                  <c:v>965</c:v>
                </c:pt>
                <c:pt idx="46274">
                  <c:v>941</c:v>
                </c:pt>
                <c:pt idx="46275">
                  <c:v>907</c:v>
                </c:pt>
                <c:pt idx="46276">
                  <c:v>918</c:v>
                </c:pt>
                <c:pt idx="46277">
                  <c:v>940</c:v>
                </c:pt>
                <c:pt idx="46278">
                  <c:v>967</c:v>
                </c:pt>
                <c:pt idx="46279">
                  <c:v>1167</c:v>
                </c:pt>
                <c:pt idx="46280">
                  <c:v>1343</c:v>
                </c:pt>
                <c:pt idx="46281">
                  <c:v>1425</c:v>
                </c:pt>
                <c:pt idx="46282">
                  <c:v>1498</c:v>
                </c:pt>
                <c:pt idx="46283">
                  <c:v>1488</c:v>
                </c:pt>
                <c:pt idx="46284">
                  <c:v>1463</c:v>
                </c:pt>
                <c:pt idx="46285">
                  <c:v>1455</c:v>
                </c:pt>
                <c:pt idx="46286">
                  <c:v>1428</c:v>
                </c:pt>
                <c:pt idx="46287">
                  <c:v>1354</c:v>
                </c:pt>
                <c:pt idx="46288">
                  <c:v>1277</c:v>
                </c:pt>
                <c:pt idx="46289">
                  <c:v>1174</c:v>
                </c:pt>
                <c:pt idx="46290">
                  <c:v>1261</c:v>
                </c:pt>
                <c:pt idx="46291">
                  <c:v>1250</c:v>
                </c:pt>
                <c:pt idx="46292">
                  <c:v>1216</c:v>
                </c:pt>
                <c:pt idx="46293">
                  <c:v>1180</c:v>
                </c:pt>
                <c:pt idx="46294">
                  <c:v>1122</c:v>
                </c:pt>
                <c:pt idx="46295">
                  <c:v>1050</c:v>
                </c:pt>
                <c:pt idx="46296">
                  <c:v>1002</c:v>
                </c:pt>
                <c:pt idx="46297">
                  <c:v>955</c:v>
                </c:pt>
                <c:pt idx="46298">
                  <c:v>937</c:v>
                </c:pt>
                <c:pt idx="46299">
                  <c:v>928</c:v>
                </c:pt>
                <c:pt idx="46300">
                  <c:v>935</c:v>
                </c:pt>
                <c:pt idx="46301">
                  <c:v>944</c:v>
                </c:pt>
                <c:pt idx="46302">
                  <c:v>966</c:v>
                </c:pt>
                <c:pt idx="46303">
                  <c:v>1167</c:v>
                </c:pt>
                <c:pt idx="46304">
                  <c:v>1304</c:v>
                </c:pt>
                <c:pt idx="46305">
                  <c:v>1421</c:v>
                </c:pt>
                <c:pt idx="46306">
                  <c:v>1457</c:v>
                </c:pt>
                <c:pt idx="46307">
                  <c:v>1447</c:v>
                </c:pt>
                <c:pt idx="46308">
                  <c:v>1425</c:v>
                </c:pt>
                <c:pt idx="46309">
                  <c:v>1416</c:v>
                </c:pt>
                <c:pt idx="46310">
                  <c:v>1388</c:v>
                </c:pt>
                <c:pt idx="46311">
                  <c:v>1347</c:v>
                </c:pt>
                <c:pt idx="46312">
                  <c:v>1269</c:v>
                </c:pt>
                <c:pt idx="46313">
                  <c:v>1167</c:v>
                </c:pt>
                <c:pt idx="46314">
                  <c:v>1276</c:v>
                </c:pt>
                <c:pt idx="46315">
                  <c:v>1261</c:v>
                </c:pt>
                <c:pt idx="46316">
                  <c:v>1230</c:v>
                </c:pt>
                <c:pt idx="46317">
                  <c:v>1183</c:v>
                </c:pt>
                <c:pt idx="46318">
                  <c:v>1101</c:v>
                </c:pt>
                <c:pt idx="46319">
                  <c:v>1019</c:v>
                </c:pt>
                <c:pt idx="46320">
                  <c:v>953</c:v>
                </c:pt>
                <c:pt idx="46321">
                  <c:v>935</c:v>
                </c:pt>
                <c:pt idx="46322">
                  <c:v>929</c:v>
                </c:pt>
                <c:pt idx="46323">
                  <c:v>917</c:v>
                </c:pt>
                <c:pt idx="46324">
                  <c:v>918</c:v>
                </c:pt>
                <c:pt idx="46325">
                  <c:v>949</c:v>
                </c:pt>
                <c:pt idx="46326">
                  <c:v>954</c:v>
                </c:pt>
                <c:pt idx="46327">
                  <c:v>1170</c:v>
                </c:pt>
                <c:pt idx="46328">
                  <c:v>1331</c:v>
                </c:pt>
                <c:pt idx="46329">
                  <c:v>1404</c:v>
                </c:pt>
                <c:pt idx="46330">
                  <c:v>1449</c:v>
                </c:pt>
                <c:pt idx="46331">
                  <c:v>1438</c:v>
                </c:pt>
                <c:pt idx="46332">
                  <c:v>1435</c:v>
                </c:pt>
                <c:pt idx="46333">
                  <c:v>1476</c:v>
                </c:pt>
                <c:pt idx="46334">
                  <c:v>1429</c:v>
                </c:pt>
                <c:pt idx="46335">
                  <c:v>1347</c:v>
                </c:pt>
                <c:pt idx="46336">
                  <c:v>1256</c:v>
                </c:pt>
                <c:pt idx="46337">
                  <c:v>1178</c:v>
                </c:pt>
                <c:pt idx="46338">
                  <c:v>1276</c:v>
                </c:pt>
                <c:pt idx="46339">
                  <c:v>1254</c:v>
                </c:pt>
                <c:pt idx="46340">
                  <c:v>1210</c:v>
                </c:pt>
                <c:pt idx="46341">
                  <c:v>1167</c:v>
                </c:pt>
                <c:pt idx="46342">
                  <c:v>1107</c:v>
                </c:pt>
                <c:pt idx="46343">
                  <c:v>1036</c:v>
                </c:pt>
                <c:pt idx="46344">
                  <c:v>997</c:v>
                </c:pt>
                <c:pt idx="46345">
                  <c:v>958</c:v>
                </c:pt>
                <c:pt idx="46346">
                  <c:v>936</c:v>
                </c:pt>
                <c:pt idx="46347">
                  <c:v>929</c:v>
                </c:pt>
                <c:pt idx="46348">
                  <c:v>918</c:v>
                </c:pt>
                <c:pt idx="46349">
                  <c:v>918</c:v>
                </c:pt>
                <c:pt idx="46350">
                  <c:v>920</c:v>
                </c:pt>
                <c:pt idx="46351">
                  <c:v>1037</c:v>
                </c:pt>
                <c:pt idx="46352">
                  <c:v>1141</c:v>
                </c:pt>
                <c:pt idx="46353">
                  <c:v>1225</c:v>
                </c:pt>
                <c:pt idx="46354">
                  <c:v>1289</c:v>
                </c:pt>
                <c:pt idx="46355">
                  <c:v>1276</c:v>
                </c:pt>
                <c:pt idx="46356">
                  <c:v>1234</c:v>
                </c:pt>
                <c:pt idx="46357">
                  <c:v>1240</c:v>
                </c:pt>
                <c:pt idx="46358">
                  <c:v>1242</c:v>
                </c:pt>
                <c:pt idx="46359">
                  <c:v>1225</c:v>
                </c:pt>
                <c:pt idx="46360">
                  <c:v>1189</c:v>
                </c:pt>
                <c:pt idx="46361">
                  <c:v>1167</c:v>
                </c:pt>
                <c:pt idx="46362">
                  <c:v>1229</c:v>
                </c:pt>
                <c:pt idx="46363">
                  <c:v>1206</c:v>
                </c:pt>
                <c:pt idx="46364">
                  <c:v>1180</c:v>
                </c:pt>
                <c:pt idx="46365">
                  <c:v>1153</c:v>
                </c:pt>
                <c:pt idx="46366">
                  <c:v>1083</c:v>
                </c:pt>
                <c:pt idx="46367">
                  <c:v>1037</c:v>
                </c:pt>
                <c:pt idx="46368">
                  <c:v>992</c:v>
                </c:pt>
                <c:pt idx="46369">
                  <c:v>991</c:v>
                </c:pt>
                <c:pt idx="46370">
                  <c:v>943</c:v>
                </c:pt>
                <c:pt idx="46371">
                  <c:v>935</c:v>
                </c:pt>
                <c:pt idx="46372">
                  <c:v>910</c:v>
                </c:pt>
                <c:pt idx="46373">
                  <c:v>885</c:v>
                </c:pt>
                <c:pt idx="46374">
                  <c:v>872</c:v>
                </c:pt>
                <c:pt idx="46375">
                  <c:v>906</c:v>
                </c:pt>
                <c:pt idx="46376">
                  <c:v>996</c:v>
                </c:pt>
                <c:pt idx="46377">
                  <c:v>1047</c:v>
                </c:pt>
                <c:pt idx="46378">
                  <c:v>1085</c:v>
                </c:pt>
                <c:pt idx="46379">
                  <c:v>1105</c:v>
                </c:pt>
                <c:pt idx="46380">
                  <c:v>1124</c:v>
                </c:pt>
                <c:pt idx="46381">
                  <c:v>1114</c:v>
                </c:pt>
                <c:pt idx="46382">
                  <c:v>1077</c:v>
                </c:pt>
                <c:pt idx="46383">
                  <c:v>1075</c:v>
                </c:pt>
                <c:pt idx="46384">
                  <c:v>1082</c:v>
                </c:pt>
                <c:pt idx="46385">
                  <c:v>1071</c:v>
                </c:pt>
                <c:pt idx="46386">
                  <c:v>1182</c:v>
                </c:pt>
                <c:pt idx="46387">
                  <c:v>1178</c:v>
                </c:pt>
                <c:pt idx="46388">
                  <c:v>1181</c:v>
                </c:pt>
                <c:pt idx="46389">
                  <c:v>1122</c:v>
                </c:pt>
                <c:pt idx="46390">
                  <c:v>1083</c:v>
                </c:pt>
                <c:pt idx="46391">
                  <c:v>1025</c:v>
                </c:pt>
                <c:pt idx="46392">
                  <c:v>990</c:v>
                </c:pt>
                <c:pt idx="46393">
                  <c:v>960</c:v>
                </c:pt>
                <c:pt idx="46394">
                  <c:v>940</c:v>
                </c:pt>
                <c:pt idx="46395">
                  <c:v>928</c:v>
                </c:pt>
                <c:pt idx="46396">
                  <c:v>900</c:v>
                </c:pt>
                <c:pt idx="46397">
                  <c:v>936</c:v>
                </c:pt>
                <c:pt idx="46398">
                  <c:v>979</c:v>
                </c:pt>
                <c:pt idx="46399">
                  <c:v>1185</c:v>
                </c:pt>
                <c:pt idx="46400">
                  <c:v>1336</c:v>
                </c:pt>
                <c:pt idx="46401">
                  <c:v>1413</c:v>
                </c:pt>
                <c:pt idx="46402">
                  <c:v>1459</c:v>
                </c:pt>
                <c:pt idx="46403">
                  <c:v>1472</c:v>
                </c:pt>
                <c:pt idx="46404">
                  <c:v>1456</c:v>
                </c:pt>
                <c:pt idx="46405">
                  <c:v>1481</c:v>
                </c:pt>
                <c:pt idx="46406">
                  <c:v>1482</c:v>
                </c:pt>
                <c:pt idx="46407">
                  <c:v>1381</c:v>
                </c:pt>
                <c:pt idx="46408">
                  <c:v>1296</c:v>
                </c:pt>
                <c:pt idx="46409">
                  <c:v>1185</c:v>
                </c:pt>
                <c:pt idx="46410">
                  <c:v>1275</c:v>
                </c:pt>
                <c:pt idx="46411">
                  <c:v>1253</c:v>
                </c:pt>
                <c:pt idx="46412">
                  <c:v>1230</c:v>
                </c:pt>
                <c:pt idx="46413">
                  <c:v>1187</c:v>
                </c:pt>
                <c:pt idx="46414">
                  <c:v>1121</c:v>
                </c:pt>
                <c:pt idx="46415">
                  <c:v>1055</c:v>
                </c:pt>
                <c:pt idx="46416">
                  <c:v>1011</c:v>
                </c:pt>
                <c:pt idx="46417">
                  <c:v>977</c:v>
                </c:pt>
                <c:pt idx="46418">
                  <c:v>954</c:v>
                </c:pt>
                <c:pt idx="46419">
                  <c:v>936</c:v>
                </c:pt>
                <c:pt idx="46420">
                  <c:v>941</c:v>
                </c:pt>
                <c:pt idx="46421">
                  <c:v>978</c:v>
                </c:pt>
                <c:pt idx="46422">
                  <c:v>973</c:v>
                </c:pt>
                <c:pt idx="46423">
                  <c:v>1164</c:v>
                </c:pt>
                <c:pt idx="46424">
                  <c:v>1315</c:v>
                </c:pt>
                <c:pt idx="46425">
                  <c:v>1388</c:v>
                </c:pt>
                <c:pt idx="46426">
                  <c:v>1456</c:v>
                </c:pt>
                <c:pt idx="46427">
                  <c:v>1462</c:v>
                </c:pt>
                <c:pt idx="46428">
                  <c:v>1438</c:v>
                </c:pt>
                <c:pt idx="46429">
                  <c:v>1461</c:v>
                </c:pt>
                <c:pt idx="46430">
                  <c:v>1415</c:v>
                </c:pt>
                <c:pt idx="46431">
                  <c:v>1378</c:v>
                </c:pt>
                <c:pt idx="46432">
                  <c:v>1301</c:v>
                </c:pt>
                <c:pt idx="46433">
                  <c:v>1203</c:v>
                </c:pt>
                <c:pt idx="46434">
                  <c:v>1268</c:v>
                </c:pt>
                <c:pt idx="46435">
                  <c:v>1237</c:v>
                </c:pt>
                <c:pt idx="46436">
                  <c:v>1221</c:v>
                </c:pt>
                <c:pt idx="46437">
                  <c:v>1164</c:v>
                </c:pt>
                <c:pt idx="46438">
                  <c:v>1100</c:v>
                </c:pt>
                <c:pt idx="46439">
                  <c:v>1030</c:v>
                </c:pt>
                <c:pt idx="46440">
                  <c:v>975</c:v>
                </c:pt>
                <c:pt idx="46441">
                  <c:v>947</c:v>
                </c:pt>
                <c:pt idx="46442">
                  <c:v>923</c:v>
                </c:pt>
                <c:pt idx="46443">
                  <c:v>904</c:v>
                </c:pt>
                <c:pt idx="46444">
                  <c:v>913</c:v>
                </c:pt>
                <c:pt idx="46445">
                  <c:v>930</c:v>
                </c:pt>
                <c:pt idx="46446">
                  <c:v>939</c:v>
                </c:pt>
                <c:pt idx="46447">
                  <c:v>1132</c:v>
                </c:pt>
                <c:pt idx="46448">
                  <c:v>1314</c:v>
                </c:pt>
                <c:pt idx="46449">
                  <c:v>1418</c:v>
                </c:pt>
                <c:pt idx="46450">
                  <c:v>1471</c:v>
                </c:pt>
                <c:pt idx="46451">
                  <c:v>1467</c:v>
                </c:pt>
                <c:pt idx="46452">
                  <c:v>1500</c:v>
                </c:pt>
                <c:pt idx="46453">
                  <c:v>1516</c:v>
                </c:pt>
                <c:pt idx="46454">
                  <c:v>1474</c:v>
                </c:pt>
                <c:pt idx="46455">
                  <c:v>1415</c:v>
                </c:pt>
                <c:pt idx="46456">
                  <c:v>1358</c:v>
                </c:pt>
                <c:pt idx="46457">
                  <c:v>1259</c:v>
                </c:pt>
                <c:pt idx="46458">
                  <c:v>1321</c:v>
                </c:pt>
                <c:pt idx="46459">
                  <c:v>1294</c:v>
                </c:pt>
                <c:pt idx="46460">
                  <c:v>1249</c:v>
                </c:pt>
                <c:pt idx="46461">
                  <c:v>1202</c:v>
                </c:pt>
                <c:pt idx="46462">
                  <c:v>1122</c:v>
                </c:pt>
                <c:pt idx="46463">
                  <c:v>1067</c:v>
                </c:pt>
                <c:pt idx="46464">
                  <c:v>1023</c:v>
                </c:pt>
                <c:pt idx="46465">
                  <c:v>983</c:v>
                </c:pt>
                <c:pt idx="46466">
                  <c:v>958</c:v>
                </c:pt>
                <c:pt idx="46467">
                  <c:v>945</c:v>
                </c:pt>
                <c:pt idx="46468">
                  <c:v>938</c:v>
                </c:pt>
                <c:pt idx="46469">
                  <c:v>952</c:v>
                </c:pt>
                <c:pt idx="46470">
                  <c:v>981</c:v>
                </c:pt>
                <c:pt idx="46471">
                  <c:v>1176</c:v>
                </c:pt>
                <c:pt idx="46472">
                  <c:v>1300</c:v>
                </c:pt>
                <c:pt idx="46473">
                  <c:v>1426</c:v>
                </c:pt>
                <c:pt idx="46474">
                  <c:v>1486</c:v>
                </c:pt>
                <c:pt idx="46475">
                  <c:v>1485</c:v>
                </c:pt>
                <c:pt idx="46476">
                  <c:v>1480</c:v>
                </c:pt>
                <c:pt idx="46477">
                  <c:v>1524</c:v>
                </c:pt>
                <c:pt idx="46478">
                  <c:v>1511</c:v>
                </c:pt>
                <c:pt idx="46479">
                  <c:v>1461</c:v>
                </c:pt>
                <c:pt idx="46480">
                  <c:v>1341</c:v>
                </c:pt>
                <c:pt idx="46481">
                  <c:v>1243</c:v>
                </c:pt>
                <c:pt idx="46482">
                  <c:v>1318</c:v>
                </c:pt>
                <c:pt idx="46483">
                  <c:v>1280</c:v>
                </c:pt>
                <c:pt idx="46484">
                  <c:v>1248</c:v>
                </c:pt>
                <c:pt idx="46485">
                  <c:v>1168</c:v>
                </c:pt>
                <c:pt idx="46486">
                  <c:v>1119</c:v>
                </c:pt>
                <c:pt idx="46487">
                  <c:v>1072</c:v>
                </c:pt>
                <c:pt idx="46488">
                  <c:v>1019</c:v>
                </c:pt>
                <c:pt idx="46489">
                  <c:v>987</c:v>
                </c:pt>
                <c:pt idx="46490">
                  <c:v>966</c:v>
                </c:pt>
                <c:pt idx="46491">
                  <c:v>946</c:v>
                </c:pt>
                <c:pt idx="46492">
                  <c:v>952</c:v>
                </c:pt>
                <c:pt idx="46493">
                  <c:v>938</c:v>
                </c:pt>
                <c:pt idx="46494">
                  <c:v>957</c:v>
                </c:pt>
                <c:pt idx="46495">
                  <c:v>1159</c:v>
                </c:pt>
                <c:pt idx="46496">
                  <c:v>1304</c:v>
                </c:pt>
                <c:pt idx="46497">
                  <c:v>1400</c:v>
                </c:pt>
                <c:pt idx="46498">
                  <c:v>1460</c:v>
                </c:pt>
                <c:pt idx="46499">
                  <c:v>1451</c:v>
                </c:pt>
                <c:pt idx="46500">
                  <c:v>1471</c:v>
                </c:pt>
                <c:pt idx="46501">
                  <c:v>1503</c:v>
                </c:pt>
                <c:pt idx="46502">
                  <c:v>1462</c:v>
                </c:pt>
                <c:pt idx="46503">
                  <c:v>1369</c:v>
                </c:pt>
                <c:pt idx="46504">
                  <c:v>1295</c:v>
                </c:pt>
                <c:pt idx="46505">
                  <c:v>1211</c:v>
                </c:pt>
                <c:pt idx="46506">
                  <c:v>1281</c:v>
                </c:pt>
                <c:pt idx="46507">
                  <c:v>1248</c:v>
                </c:pt>
                <c:pt idx="46508">
                  <c:v>1204</c:v>
                </c:pt>
                <c:pt idx="46509">
                  <c:v>1167</c:v>
                </c:pt>
                <c:pt idx="46510">
                  <c:v>1092</c:v>
                </c:pt>
                <c:pt idx="46511">
                  <c:v>1032</c:v>
                </c:pt>
                <c:pt idx="46512">
                  <c:v>1019</c:v>
                </c:pt>
                <c:pt idx="46513">
                  <c:v>988</c:v>
                </c:pt>
                <c:pt idx="46514">
                  <c:v>958</c:v>
                </c:pt>
                <c:pt idx="46515">
                  <c:v>947</c:v>
                </c:pt>
                <c:pt idx="46516">
                  <c:v>942</c:v>
                </c:pt>
                <c:pt idx="46517">
                  <c:v>934</c:v>
                </c:pt>
                <c:pt idx="46518">
                  <c:v>933</c:v>
                </c:pt>
                <c:pt idx="46519">
                  <c:v>1044</c:v>
                </c:pt>
                <c:pt idx="46520">
                  <c:v>1165</c:v>
                </c:pt>
                <c:pt idx="46521">
                  <c:v>1249</c:v>
                </c:pt>
                <c:pt idx="46522">
                  <c:v>1305</c:v>
                </c:pt>
                <c:pt idx="46523">
                  <c:v>1294</c:v>
                </c:pt>
                <c:pt idx="46524">
                  <c:v>1255</c:v>
                </c:pt>
                <c:pt idx="46525">
                  <c:v>1236</c:v>
                </c:pt>
                <c:pt idx="46526">
                  <c:v>1188</c:v>
                </c:pt>
                <c:pt idx="46527">
                  <c:v>1158</c:v>
                </c:pt>
                <c:pt idx="46528">
                  <c:v>1118</c:v>
                </c:pt>
                <c:pt idx="46529">
                  <c:v>1117</c:v>
                </c:pt>
                <c:pt idx="46530">
                  <c:v>1182</c:v>
                </c:pt>
                <c:pt idx="46531">
                  <c:v>1166</c:v>
                </c:pt>
                <c:pt idx="46532">
                  <c:v>1141</c:v>
                </c:pt>
                <c:pt idx="46533">
                  <c:v>1105</c:v>
                </c:pt>
                <c:pt idx="46534">
                  <c:v>1046</c:v>
                </c:pt>
                <c:pt idx="46535">
                  <c:v>989</c:v>
                </c:pt>
                <c:pt idx="46536">
                  <c:v>956</c:v>
                </c:pt>
                <c:pt idx="46537">
                  <c:v>940</c:v>
                </c:pt>
                <c:pt idx="46538">
                  <c:v>921</c:v>
                </c:pt>
                <c:pt idx="46539">
                  <c:v>909</c:v>
                </c:pt>
                <c:pt idx="46540">
                  <c:v>896</c:v>
                </c:pt>
                <c:pt idx="46541">
                  <c:v>882</c:v>
                </c:pt>
                <c:pt idx="46542">
                  <c:v>852</c:v>
                </c:pt>
                <c:pt idx="46543">
                  <c:v>897</c:v>
                </c:pt>
                <c:pt idx="46544">
                  <c:v>946</c:v>
                </c:pt>
                <c:pt idx="46545">
                  <c:v>995</c:v>
                </c:pt>
                <c:pt idx="46546">
                  <c:v>1046</c:v>
                </c:pt>
                <c:pt idx="46547">
                  <c:v>1068</c:v>
                </c:pt>
                <c:pt idx="46548">
                  <c:v>1106</c:v>
                </c:pt>
                <c:pt idx="46549">
                  <c:v>1098</c:v>
                </c:pt>
                <c:pt idx="46550">
                  <c:v>1092</c:v>
                </c:pt>
                <c:pt idx="46551">
                  <c:v>1073</c:v>
                </c:pt>
                <c:pt idx="46552">
                  <c:v>1049</c:v>
                </c:pt>
                <c:pt idx="46553">
                  <c:v>1043</c:v>
                </c:pt>
                <c:pt idx="46554">
                  <c:v>1157</c:v>
                </c:pt>
                <c:pt idx="46555">
                  <c:v>1171</c:v>
                </c:pt>
                <c:pt idx="46556">
                  <c:v>1160</c:v>
                </c:pt>
                <c:pt idx="46557">
                  <c:v>1153</c:v>
                </c:pt>
                <c:pt idx="46558">
                  <c:v>1105</c:v>
                </c:pt>
                <c:pt idx="46559">
                  <c:v>1034</c:v>
                </c:pt>
                <c:pt idx="46560">
                  <c:v>997</c:v>
                </c:pt>
                <c:pt idx="46561">
                  <c:v>951</c:v>
                </c:pt>
                <c:pt idx="46562">
                  <c:v>938</c:v>
                </c:pt>
                <c:pt idx="46563">
                  <c:v>926</c:v>
                </c:pt>
                <c:pt idx="46564">
                  <c:v>925</c:v>
                </c:pt>
                <c:pt idx="46565">
                  <c:v>934</c:v>
                </c:pt>
                <c:pt idx="46566">
                  <c:v>987</c:v>
                </c:pt>
                <c:pt idx="46567">
                  <c:v>1216</c:v>
                </c:pt>
                <c:pt idx="46568">
                  <c:v>1348</c:v>
                </c:pt>
                <c:pt idx="46569">
                  <c:v>1446</c:v>
                </c:pt>
                <c:pt idx="46570">
                  <c:v>1508</c:v>
                </c:pt>
                <c:pt idx="46571">
                  <c:v>1508</c:v>
                </c:pt>
                <c:pt idx="46572">
                  <c:v>1508</c:v>
                </c:pt>
                <c:pt idx="46573">
                  <c:v>1528</c:v>
                </c:pt>
                <c:pt idx="46574">
                  <c:v>1525</c:v>
                </c:pt>
                <c:pt idx="46575">
                  <c:v>1479</c:v>
                </c:pt>
                <c:pt idx="46576">
                  <c:v>1370</c:v>
                </c:pt>
                <c:pt idx="46577">
                  <c:v>1263</c:v>
                </c:pt>
                <c:pt idx="46578">
                  <c:v>1308</c:v>
                </c:pt>
                <c:pt idx="46579">
                  <c:v>1292</c:v>
                </c:pt>
                <c:pt idx="46580">
                  <c:v>1266</c:v>
                </c:pt>
                <c:pt idx="46581">
                  <c:v>1224</c:v>
                </c:pt>
                <c:pt idx="46582">
                  <c:v>1142</c:v>
                </c:pt>
                <c:pt idx="46583">
                  <c:v>1078</c:v>
                </c:pt>
                <c:pt idx="46584">
                  <c:v>1024</c:v>
                </c:pt>
                <c:pt idx="46585">
                  <c:v>964</c:v>
                </c:pt>
                <c:pt idx="46586">
                  <c:v>948</c:v>
                </c:pt>
                <c:pt idx="46587">
                  <c:v>935</c:v>
                </c:pt>
                <c:pt idx="46588">
                  <c:v>925</c:v>
                </c:pt>
                <c:pt idx="46589">
                  <c:v>934</c:v>
                </c:pt>
                <c:pt idx="46590">
                  <c:v>970</c:v>
                </c:pt>
                <c:pt idx="46591">
                  <c:v>1202</c:v>
                </c:pt>
                <c:pt idx="46592">
                  <c:v>1350</c:v>
                </c:pt>
                <c:pt idx="46593">
                  <c:v>1462</c:v>
                </c:pt>
                <c:pt idx="46594">
                  <c:v>1495</c:v>
                </c:pt>
                <c:pt idx="46595">
                  <c:v>1506</c:v>
                </c:pt>
                <c:pt idx="46596">
                  <c:v>1535</c:v>
                </c:pt>
                <c:pt idx="46597">
                  <c:v>1560</c:v>
                </c:pt>
                <c:pt idx="46598">
                  <c:v>1532</c:v>
                </c:pt>
                <c:pt idx="46599">
                  <c:v>1492</c:v>
                </c:pt>
                <c:pt idx="46600">
                  <c:v>1403</c:v>
                </c:pt>
                <c:pt idx="46601">
                  <c:v>1282</c:v>
                </c:pt>
                <c:pt idx="46602">
                  <c:v>1354</c:v>
                </c:pt>
                <c:pt idx="46603">
                  <c:v>1285</c:v>
                </c:pt>
                <c:pt idx="46604">
                  <c:v>1257</c:v>
                </c:pt>
                <c:pt idx="46605">
                  <c:v>1248</c:v>
                </c:pt>
                <c:pt idx="46606">
                  <c:v>1158</c:v>
                </c:pt>
                <c:pt idx="46607">
                  <c:v>1100</c:v>
                </c:pt>
                <c:pt idx="46608">
                  <c:v>1038</c:v>
                </c:pt>
                <c:pt idx="46609">
                  <c:v>1003</c:v>
                </c:pt>
                <c:pt idx="46610">
                  <c:v>974</c:v>
                </c:pt>
                <c:pt idx="46611">
                  <c:v>960</c:v>
                </c:pt>
                <c:pt idx="46612">
                  <c:v>950</c:v>
                </c:pt>
                <c:pt idx="46613">
                  <c:v>976</c:v>
                </c:pt>
                <c:pt idx="46614">
                  <c:v>997</c:v>
                </c:pt>
                <c:pt idx="46615">
                  <c:v>1210</c:v>
                </c:pt>
                <c:pt idx="46616">
                  <c:v>1352</c:v>
                </c:pt>
                <c:pt idx="46617">
                  <c:v>1411</c:v>
                </c:pt>
                <c:pt idx="46618">
                  <c:v>1457</c:v>
                </c:pt>
                <c:pt idx="46619">
                  <c:v>1445</c:v>
                </c:pt>
                <c:pt idx="46620">
                  <c:v>1510</c:v>
                </c:pt>
                <c:pt idx="46621">
                  <c:v>1518</c:v>
                </c:pt>
                <c:pt idx="46622">
                  <c:v>1490</c:v>
                </c:pt>
                <c:pt idx="46623">
                  <c:v>1398</c:v>
                </c:pt>
                <c:pt idx="46624">
                  <c:v>1317</c:v>
                </c:pt>
                <c:pt idx="46625">
                  <c:v>1208</c:v>
                </c:pt>
                <c:pt idx="46626">
                  <c:v>1295</c:v>
                </c:pt>
                <c:pt idx="46627">
                  <c:v>1273</c:v>
                </c:pt>
                <c:pt idx="46628">
                  <c:v>1221</c:v>
                </c:pt>
                <c:pt idx="46629">
                  <c:v>1174</c:v>
                </c:pt>
                <c:pt idx="46630">
                  <c:v>1119</c:v>
                </c:pt>
                <c:pt idx="46631">
                  <c:v>1052</c:v>
                </c:pt>
                <c:pt idx="46632">
                  <c:v>996</c:v>
                </c:pt>
                <c:pt idx="46633">
                  <c:v>964</c:v>
                </c:pt>
                <c:pt idx="46634">
                  <c:v>950</c:v>
                </c:pt>
                <c:pt idx="46635">
                  <c:v>928</c:v>
                </c:pt>
                <c:pt idx="46636">
                  <c:v>929</c:v>
                </c:pt>
                <c:pt idx="46637">
                  <c:v>938</c:v>
                </c:pt>
                <c:pt idx="46638">
                  <c:v>967</c:v>
                </c:pt>
                <c:pt idx="46639">
                  <c:v>1150</c:v>
                </c:pt>
                <c:pt idx="46640">
                  <c:v>1323</c:v>
                </c:pt>
                <c:pt idx="46641">
                  <c:v>1411</c:v>
                </c:pt>
                <c:pt idx="46642">
                  <c:v>1454</c:v>
                </c:pt>
                <c:pt idx="46643">
                  <c:v>1443</c:v>
                </c:pt>
                <c:pt idx="46644">
                  <c:v>1438</c:v>
                </c:pt>
                <c:pt idx="46645">
                  <c:v>1440</c:v>
                </c:pt>
                <c:pt idx="46646">
                  <c:v>1399</c:v>
                </c:pt>
                <c:pt idx="46647">
                  <c:v>1327</c:v>
                </c:pt>
                <c:pt idx="46648">
                  <c:v>1248</c:v>
                </c:pt>
                <c:pt idx="46649">
                  <c:v>1158</c:v>
                </c:pt>
                <c:pt idx="46650">
                  <c:v>1223</c:v>
                </c:pt>
                <c:pt idx="46651">
                  <c:v>1184</c:v>
                </c:pt>
                <c:pt idx="46652">
                  <c:v>1135</c:v>
                </c:pt>
                <c:pt idx="46653">
                  <c:v>1097</c:v>
                </c:pt>
                <c:pt idx="46654">
                  <c:v>1041</c:v>
                </c:pt>
                <c:pt idx="46655">
                  <c:v>990</c:v>
                </c:pt>
                <c:pt idx="46656">
                  <c:v>969</c:v>
                </c:pt>
                <c:pt idx="46657">
                  <c:v>933</c:v>
                </c:pt>
                <c:pt idx="46658">
                  <c:v>942</c:v>
                </c:pt>
                <c:pt idx="46659">
                  <c:v>923</c:v>
                </c:pt>
                <c:pt idx="46660">
                  <c:v>914</c:v>
                </c:pt>
                <c:pt idx="46661">
                  <c:v>914</c:v>
                </c:pt>
                <c:pt idx="46662">
                  <c:v>878</c:v>
                </c:pt>
                <c:pt idx="46663">
                  <c:v>940</c:v>
                </c:pt>
                <c:pt idx="46664">
                  <c:v>995</c:v>
                </c:pt>
                <c:pt idx="46665">
                  <c:v>1053</c:v>
                </c:pt>
                <c:pt idx="46666">
                  <c:v>1104</c:v>
                </c:pt>
                <c:pt idx="46667">
                  <c:v>1117</c:v>
                </c:pt>
                <c:pt idx="46668">
                  <c:v>1114</c:v>
                </c:pt>
                <c:pt idx="46669">
                  <c:v>1067</c:v>
                </c:pt>
                <c:pt idx="46670">
                  <c:v>1031</c:v>
                </c:pt>
                <c:pt idx="46671">
                  <c:v>1024</c:v>
                </c:pt>
                <c:pt idx="46672">
                  <c:v>1001</c:v>
                </c:pt>
                <c:pt idx="46673">
                  <c:v>993</c:v>
                </c:pt>
                <c:pt idx="46674">
                  <c:v>1083</c:v>
                </c:pt>
                <c:pt idx="46675">
                  <c:v>1068</c:v>
                </c:pt>
                <c:pt idx="46676">
                  <c:v>1048</c:v>
                </c:pt>
                <c:pt idx="46677">
                  <c:v>1028</c:v>
                </c:pt>
                <c:pt idx="46678">
                  <c:v>990</c:v>
                </c:pt>
                <c:pt idx="46679">
                  <c:v>956</c:v>
                </c:pt>
                <c:pt idx="46680">
                  <c:v>928</c:v>
                </c:pt>
                <c:pt idx="46681">
                  <c:v>907</c:v>
                </c:pt>
                <c:pt idx="46682">
                  <c:v>888</c:v>
                </c:pt>
                <c:pt idx="46683">
                  <c:v>879</c:v>
                </c:pt>
                <c:pt idx="46684">
                  <c:v>882</c:v>
                </c:pt>
                <c:pt idx="46685">
                  <c:v>883</c:v>
                </c:pt>
                <c:pt idx="46686">
                  <c:v>888</c:v>
                </c:pt>
                <c:pt idx="46687">
                  <c:v>978</c:v>
                </c:pt>
                <c:pt idx="46688">
                  <c:v>1108</c:v>
                </c:pt>
                <c:pt idx="46689">
                  <c:v>1167</c:v>
                </c:pt>
                <c:pt idx="46690">
                  <c:v>1191</c:v>
                </c:pt>
                <c:pt idx="46691">
                  <c:v>1172</c:v>
                </c:pt>
                <c:pt idx="46692">
                  <c:v>1145</c:v>
                </c:pt>
                <c:pt idx="46693">
                  <c:v>1144</c:v>
                </c:pt>
                <c:pt idx="46694">
                  <c:v>1130</c:v>
                </c:pt>
                <c:pt idx="46695">
                  <c:v>1102</c:v>
                </c:pt>
                <c:pt idx="46696">
                  <c:v>1079</c:v>
                </c:pt>
                <c:pt idx="46697">
                  <c:v>1072</c:v>
                </c:pt>
                <c:pt idx="46698">
                  <c:v>1166</c:v>
                </c:pt>
                <c:pt idx="46699">
                  <c:v>1140</c:v>
                </c:pt>
                <c:pt idx="46700">
                  <c:v>1114</c:v>
                </c:pt>
                <c:pt idx="46701">
                  <c:v>1073</c:v>
                </c:pt>
                <c:pt idx="46702">
                  <c:v>1041</c:v>
                </c:pt>
                <c:pt idx="46703">
                  <c:v>1002</c:v>
                </c:pt>
                <c:pt idx="46704">
                  <c:v>949</c:v>
                </c:pt>
                <c:pt idx="46705">
                  <c:v>929</c:v>
                </c:pt>
                <c:pt idx="46706">
                  <c:v>903</c:v>
                </c:pt>
                <c:pt idx="46707">
                  <c:v>886</c:v>
                </c:pt>
                <c:pt idx="46708">
                  <c:v>884</c:v>
                </c:pt>
                <c:pt idx="46709">
                  <c:v>843</c:v>
                </c:pt>
                <c:pt idx="46710">
                  <c:v>840</c:v>
                </c:pt>
                <c:pt idx="46711">
                  <c:v>882</c:v>
                </c:pt>
                <c:pt idx="46712">
                  <c:v>943</c:v>
                </c:pt>
                <c:pt idx="46713">
                  <c:v>995</c:v>
                </c:pt>
                <c:pt idx="46714">
                  <c:v>1031</c:v>
                </c:pt>
                <c:pt idx="46715">
                  <c:v>1070</c:v>
                </c:pt>
                <c:pt idx="46716">
                  <c:v>1072</c:v>
                </c:pt>
                <c:pt idx="46717">
                  <c:v>1083</c:v>
                </c:pt>
                <c:pt idx="46718">
                  <c:v>1066</c:v>
                </c:pt>
                <c:pt idx="46719">
                  <c:v>1049</c:v>
                </c:pt>
                <c:pt idx="46720">
                  <c:v>1023</c:v>
                </c:pt>
                <c:pt idx="46721">
                  <c:v>1012</c:v>
                </c:pt>
                <c:pt idx="46722">
                  <c:v>1118</c:v>
                </c:pt>
                <c:pt idx="46723">
                  <c:v>1114</c:v>
                </c:pt>
                <c:pt idx="46724">
                  <c:v>1094</c:v>
                </c:pt>
                <c:pt idx="46725">
                  <c:v>1071</c:v>
                </c:pt>
                <c:pt idx="46726">
                  <c:v>995</c:v>
                </c:pt>
                <c:pt idx="46727">
                  <c:v>949</c:v>
                </c:pt>
                <c:pt idx="46728">
                  <c:v>913</c:v>
                </c:pt>
                <c:pt idx="46729">
                  <c:v>879</c:v>
                </c:pt>
                <c:pt idx="46730">
                  <c:v>858</c:v>
                </c:pt>
                <c:pt idx="46731">
                  <c:v>849</c:v>
                </c:pt>
                <c:pt idx="46732">
                  <c:v>837</c:v>
                </c:pt>
                <c:pt idx="46733">
                  <c:v>870</c:v>
                </c:pt>
                <c:pt idx="46734">
                  <c:v>921</c:v>
                </c:pt>
                <c:pt idx="46735">
                  <c:v>1133</c:v>
                </c:pt>
                <c:pt idx="46736">
                  <c:v>1292</c:v>
                </c:pt>
                <c:pt idx="46737">
                  <c:v>1384</c:v>
                </c:pt>
                <c:pt idx="46738">
                  <c:v>1440</c:v>
                </c:pt>
                <c:pt idx="46739">
                  <c:v>1449</c:v>
                </c:pt>
                <c:pt idx="46740">
                  <c:v>1451</c:v>
                </c:pt>
                <c:pt idx="46741">
                  <c:v>1478</c:v>
                </c:pt>
                <c:pt idx="46742">
                  <c:v>1468</c:v>
                </c:pt>
                <c:pt idx="46743">
                  <c:v>1410</c:v>
                </c:pt>
                <c:pt idx="46744">
                  <c:v>1309</c:v>
                </c:pt>
                <c:pt idx="46745">
                  <c:v>1181</c:v>
                </c:pt>
                <c:pt idx="46746">
                  <c:v>1258</c:v>
                </c:pt>
                <c:pt idx="46747">
                  <c:v>1242</c:v>
                </c:pt>
                <c:pt idx="46748">
                  <c:v>1200</c:v>
                </c:pt>
                <c:pt idx="46749">
                  <c:v>1161</c:v>
                </c:pt>
                <c:pt idx="46750">
                  <c:v>1101</c:v>
                </c:pt>
                <c:pt idx="46751">
                  <c:v>1037</c:v>
                </c:pt>
                <c:pt idx="46752">
                  <c:v>1000</c:v>
                </c:pt>
                <c:pt idx="46753">
                  <c:v>965</c:v>
                </c:pt>
                <c:pt idx="46754">
                  <c:v>939</c:v>
                </c:pt>
                <c:pt idx="46755">
                  <c:v>928</c:v>
                </c:pt>
                <c:pt idx="46756">
                  <c:v>940</c:v>
                </c:pt>
                <c:pt idx="46757">
                  <c:v>938</c:v>
                </c:pt>
                <c:pt idx="46758">
                  <c:v>982</c:v>
                </c:pt>
                <c:pt idx="46759">
                  <c:v>1194</c:v>
                </c:pt>
                <c:pt idx="46760">
                  <c:v>1326</c:v>
                </c:pt>
                <c:pt idx="46761">
                  <c:v>1427</c:v>
                </c:pt>
                <c:pt idx="46762">
                  <c:v>1470</c:v>
                </c:pt>
                <c:pt idx="46763">
                  <c:v>1481</c:v>
                </c:pt>
                <c:pt idx="46764">
                  <c:v>1431</c:v>
                </c:pt>
                <c:pt idx="46765">
                  <c:v>1464</c:v>
                </c:pt>
                <c:pt idx="46766">
                  <c:v>1490</c:v>
                </c:pt>
                <c:pt idx="46767">
                  <c:v>1441</c:v>
                </c:pt>
                <c:pt idx="46768">
                  <c:v>1339</c:v>
                </c:pt>
                <c:pt idx="46769">
                  <c:v>1246</c:v>
                </c:pt>
                <c:pt idx="46770">
                  <c:v>1293</c:v>
                </c:pt>
                <c:pt idx="46771">
                  <c:v>1268</c:v>
                </c:pt>
                <c:pt idx="46772">
                  <c:v>1240</c:v>
                </c:pt>
                <c:pt idx="46773">
                  <c:v>1196</c:v>
                </c:pt>
                <c:pt idx="46774">
                  <c:v>1112</c:v>
                </c:pt>
                <c:pt idx="46775">
                  <c:v>1046</c:v>
                </c:pt>
                <c:pt idx="46776">
                  <c:v>1001</c:v>
                </c:pt>
                <c:pt idx="46777">
                  <c:v>973</c:v>
                </c:pt>
                <c:pt idx="46778">
                  <c:v>950</c:v>
                </c:pt>
                <c:pt idx="46779">
                  <c:v>912</c:v>
                </c:pt>
                <c:pt idx="46780">
                  <c:v>930</c:v>
                </c:pt>
                <c:pt idx="46781">
                  <c:v>937</c:v>
                </c:pt>
                <c:pt idx="46782">
                  <c:v>979</c:v>
                </c:pt>
                <c:pt idx="46783">
                  <c:v>1187</c:v>
                </c:pt>
                <c:pt idx="46784">
                  <c:v>1331</c:v>
                </c:pt>
                <c:pt idx="46785">
                  <c:v>1422</c:v>
                </c:pt>
                <c:pt idx="46786">
                  <c:v>1478</c:v>
                </c:pt>
                <c:pt idx="46787">
                  <c:v>1493</c:v>
                </c:pt>
                <c:pt idx="46788">
                  <c:v>1514</c:v>
                </c:pt>
                <c:pt idx="46789">
                  <c:v>1516</c:v>
                </c:pt>
                <c:pt idx="46790">
                  <c:v>1514</c:v>
                </c:pt>
                <c:pt idx="46791">
                  <c:v>1474</c:v>
                </c:pt>
                <c:pt idx="46792">
                  <c:v>1346</c:v>
                </c:pt>
                <c:pt idx="46793">
                  <c:v>1239</c:v>
                </c:pt>
                <c:pt idx="46794">
                  <c:v>1313</c:v>
                </c:pt>
                <c:pt idx="46795">
                  <c:v>1291</c:v>
                </c:pt>
                <c:pt idx="46796">
                  <c:v>1256</c:v>
                </c:pt>
                <c:pt idx="46797">
                  <c:v>1214</c:v>
                </c:pt>
                <c:pt idx="46798">
                  <c:v>1140</c:v>
                </c:pt>
                <c:pt idx="46799">
                  <c:v>1072</c:v>
                </c:pt>
                <c:pt idx="46800">
                  <c:v>1016</c:v>
                </c:pt>
                <c:pt idx="46801">
                  <c:v>968</c:v>
                </c:pt>
                <c:pt idx="46802">
                  <c:v>951</c:v>
                </c:pt>
                <c:pt idx="46803">
                  <c:v>932</c:v>
                </c:pt>
                <c:pt idx="46804">
                  <c:v>935</c:v>
                </c:pt>
                <c:pt idx="46805">
                  <c:v>938</c:v>
                </c:pt>
                <c:pt idx="46806">
                  <c:v>985</c:v>
                </c:pt>
                <c:pt idx="46807">
                  <c:v>1197</c:v>
                </c:pt>
                <c:pt idx="46808">
                  <c:v>1349</c:v>
                </c:pt>
                <c:pt idx="46809">
                  <c:v>1444</c:v>
                </c:pt>
                <c:pt idx="46810">
                  <c:v>1470</c:v>
                </c:pt>
                <c:pt idx="46811">
                  <c:v>1477</c:v>
                </c:pt>
                <c:pt idx="46812">
                  <c:v>1481</c:v>
                </c:pt>
                <c:pt idx="46813">
                  <c:v>1517</c:v>
                </c:pt>
                <c:pt idx="46814">
                  <c:v>1506</c:v>
                </c:pt>
                <c:pt idx="46815">
                  <c:v>1469</c:v>
                </c:pt>
                <c:pt idx="46816">
                  <c:v>1369</c:v>
                </c:pt>
                <c:pt idx="46817">
                  <c:v>1236</c:v>
                </c:pt>
                <c:pt idx="46818">
                  <c:v>1303</c:v>
                </c:pt>
                <c:pt idx="46819">
                  <c:v>1282</c:v>
                </c:pt>
                <c:pt idx="46820">
                  <c:v>1246</c:v>
                </c:pt>
                <c:pt idx="46821">
                  <c:v>1207</c:v>
                </c:pt>
                <c:pt idx="46822">
                  <c:v>1142</c:v>
                </c:pt>
                <c:pt idx="46823">
                  <c:v>1094</c:v>
                </c:pt>
                <c:pt idx="46824">
                  <c:v>1039</c:v>
                </c:pt>
                <c:pt idx="46825">
                  <c:v>1001</c:v>
                </c:pt>
                <c:pt idx="46826">
                  <c:v>979</c:v>
                </c:pt>
                <c:pt idx="46827">
                  <c:v>959</c:v>
                </c:pt>
                <c:pt idx="46828">
                  <c:v>958</c:v>
                </c:pt>
                <c:pt idx="46829">
                  <c:v>965</c:v>
                </c:pt>
                <c:pt idx="46830">
                  <c:v>1000</c:v>
                </c:pt>
                <c:pt idx="46831">
                  <c:v>1209</c:v>
                </c:pt>
                <c:pt idx="46832">
                  <c:v>1363</c:v>
                </c:pt>
                <c:pt idx="46833">
                  <c:v>1469</c:v>
                </c:pt>
                <c:pt idx="46834">
                  <c:v>1313</c:v>
                </c:pt>
                <c:pt idx="46835">
                  <c:v>1499</c:v>
                </c:pt>
                <c:pt idx="46836">
                  <c:v>1524</c:v>
                </c:pt>
                <c:pt idx="46837">
                  <c:v>1562</c:v>
                </c:pt>
                <c:pt idx="46838">
                  <c:v>1520</c:v>
                </c:pt>
                <c:pt idx="46839">
                  <c:v>1445</c:v>
                </c:pt>
                <c:pt idx="46840">
                  <c:v>1332</c:v>
                </c:pt>
                <c:pt idx="46841">
                  <c:v>1253</c:v>
                </c:pt>
                <c:pt idx="46842">
                  <c:v>1337</c:v>
                </c:pt>
                <c:pt idx="46843">
                  <c:v>1313</c:v>
                </c:pt>
                <c:pt idx="46844">
                  <c:v>1267</c:v>
                </c:pt>
                <c:pt idx="46845">
                  <c:v>1212</c:v>
                </c:pt>
                <c:pt idx="46846">
                  <c:v>1165</c:v>
                </c:pt>
                <c:pt idx="46847">
                  <c:v>1098</c:v>
                </c:pt>
                <c:pt idx="46848">
                  <c:v>1044</c:v>
                </c:pt>
                <c:pt idx="46849">
                  <c:v>1007</c:v>
                </c:pt>
                <c:pt idx="46850">
                  <c:v>979</c:v>
                </c:pt>
                <c:pt idx="46851">
                  <c:v>961</c:v>
                </c:pt>
                <c:pt idx="46852">
                  <c:v>935</c:v>
                </c:pt>
                <c:pt idx="46853">
                  <c:v>909</c:v>
                </c:pt>
                <c:pt idx="46854">
                  <c:v>945</c:v>
                </c:pt>
                <c:pt idx="46855">
                  <c:v>1073</c:v>
                </c:pt>
                <c:pt idx="46856">
                  <c:v>1203</c:v>
                </c:pt>
                <c:pt idx="46857">
                  <c:v>1299</c:v>
                </c:pt>
                <c:pt idx="46858">
                  <c:v>1334</c:v>
                </c:pt>
                <c:pt idx="46859">
                  <c:v>1320</c:v>
                </c:pt>
                <c:pt idx="46860">
                  <c:v>1288</c:v>
                </c:pt>
                <c:pt idx="46861">
                  <c:v>1274</c:v>
                </c:pt>
                <c:pt idx="46862">
                  <c:v>1260</c:v>
                </c:pt>
                <c:pt idx="46863">
                  <c:v>1232</c:v>
                </c:pt>
                <c:pt idx="46864">
                  <c:v>1186</c:v>
                </c:pt>
                <c:pt idx="46865">
                  <c:v>1134</c:v>
                </c:pt>
                <c:pt idx="46866">
                  <c:v>1239</c:v>
                </c:pt>
                <c:pt idx="46867">
                  <c:v>1223</c:v>
                </c:pt>
                <c:pt idx="46868">
                  <c:v>1182</c:v>
                </c:pt>
                <c:pt idx="46869">
                  <c:v>1147</c:v>
                </c:pt>
                <c:pt idx="46870">
                  <c:v>1108</c:v>
                </c:pt>
                <c:pt idx="46871">
                  <c:v>1070</c:v>
                </c:pt>
                <c:pt idx="46872">
                  <c:v>1027</c:v>
                </c:pt>
                <c:pt idx="46873">
                  <c:v>996</c:v>
                </c:pt>
                <c:pt idx="46874">
                  <c:v>974</c:v>
                </c:pt>
                <c:pt idx="46875">
                  <c:v>949</c:v>
                </c:pt>
                <c:pt idx="46876">
                  <c:v>937</c:v>
                </c:pt>
                <c:pt idx="46877">
                  <c:v>904</c:v>
                </c:pt>
                <c:pt idx="46878">
                  <c:v>873</c:v>
                </c:pt>
                <c:pt idx="46879">
                  <c:v>917</c:v>
                </c:pt>
                <c:pt idx="46880">
                  <c:v>980</c:v>
                </c:pt>
                <c:pt idx="46881">
                  <c:v>1032</c:v>
                </c:pt>
                <c:pt idx="46882">
                  <c:v>1086</c:v>
                </c:pt>
                <c:pt idx="46883">
                  <c:v>1116</c:v>
                </c:pt>
                <c:pt idx="46884">
                  <c:v>1133</c:v>
                </c:pt>
                <c:pt idx="46885">
                  <c:v>1134</c:v>
                </c:pt>
                <c:pt idx="46886">
                  <c:v>1120</c:v>
                </c:pt>
                <c:pt idx="46887">
                  <c:v>1105</c:v>
                </c:pt>
                <c:pt idx="46888">
                  <c:v>1079</c:v>
                </c:pt>
                <c:pt idx="46889">
                  <c:v>1066</c:v>
                </c:pt>
                <c:pt idx="46890">
                  <c:v>1176</c:v>
                </c:pt>
                <c:pt idx="46891">
                  <c:v>1186</c:v>
                </c:pt>
                <c:pt idx="46892">
                  <c:v>1201</c:v>
                </c:pt>
                <c:pt idx="46893">
                  <c:v>1166</c:v>
                </c:pt>
                <c:pt idx="46894">
                  <c:v>1114</c:v>
                </c:pt>
                <c:pt idx="46895">
                  <c:v>1051</c:v>
                </c:pt>
                <c:pt idx="46896">
                  <c:v>1016</c:v>
                </c:pt>
                <c:pt idx="46897">
                  <c:v>987</c:v>
                </c:pt>
                <c:pt idx="46898">
                  <c:v>961</c:v>
                </c:pt>
                <c:pt idx="46899">
                  <c:v>953</c:v>
                </c:pt>
                <c:pt idx="46900">
                  <c:v>949</c:v>
                </c:pt>
                <c:pt idx="46901">
                  <c:v>951</c:v>
                </c:pt>
                <c:pt idx="46902">
                  <c:v>998</c:v>
                </c:pt>
                <c:pt idx="46903">
                  <c:v>1223</c:v>
                </c:pt>
                <c:pt idx="46904">
                  <c:v>1372</c:v>
                </c:pt>
                <c:pt idx="46905">
                  <c:v>1489</c:v>
                </c:pt>
                <c:pt idx="46906">
                  <c:v>1520</c:v>
                </c:pt>
                <c:pt idx="46907">
                  <c:v>1559</c:v>
                </c:pt>
                <c:pt idx="46908">
                  <c:v>1535</c:v>
                </c:pt>
                <c:pt idx="46909">
                  <c:v>1563</c:v>
                </c:pt>
                <c:pt idx="46910">
                  <c:v>1525</c:v>
                </c:pt>
                <c:pt idx="46911">
                  <c:v>1456</c:v>
                </c:pt>
                <c:pt idx="46912">
                  <c:v>1363</c:v>
                </c:pt>
                <c:pt idx="46913">
                  <c:v>1288</c:v>
                </c:pt>
                <c:pt idx="46914">
                  <c:v>1331</c:v>
                </c:pt>
                <c:pt idx="46915">
                  <c:v>1309</c:v>
                </c:pt>
                <c:pt idx="46916">
                  <c:v>1258</c:v>
                </c:pt>
                <c:pt idx="46917">
                  <c:v>1229</c:v>
                </c:pt>
                <c:pt idx="46918">
                  <c:v>1150</c:v>
                </c:pt>
                <c:pt idx="46919">
                  <c:v>1086</c:v>
                </c:pt>
                <c:pt idx="46920">
                  <c:v>1042</c:v>
                </c:pt>
                <c:pt idx="46921">
                  <c:v>1016</c:v>
                </c:pt>
                <c:pt idx="46922">
                  <c:v>978</c:v>
                </c:pt>
                <c:pt idx="46923">
                  <c:v>973</c:v>
                </c:pt>
                <c:pt idx="46924">
                  <c:v>968</c:v>
                </c:pt>
                <c:pt idx="46925">
                  <c:v>967</c:v>
                </c:pt>
                <c:pt idx="46926">
                  <c:v>1014</c:v>
                </c:pt>
                <c:pt idx="46927">
                  <c:v>1240</c:v>
                </c:pt>
                <c:pt idx="46928">
                  <c:v>1354</c:v>
                </c:pt>
                <c:pt idx="46929">
                  <c:v>1455</c:v>
                </c:pt>
                <c:pt idx="46930">
                  <c:v>1513</c:v>
                </c:pt>
                <c:pt idx="46931">
                  <c:v>1536</c:v>
                </c:pt>
                <c:pt idx="46932">
                  <c:v>1566</c:v>
                </c:pt>
                <c:pt idx="46933">
                  <c:v>1597</c:v>
                </c:pt>
                <c:pt idx="46934">
                  <c:v>1583</c:v>
                </c:pt>
                <c:pt idx="46935">
                  <c:v>1529</c:v>
                </c:pt>
                <c:pt idx="46936">
                  <c:v>1401</c:v>
                </c:pt>
                <c:pt idx="46937">
                  <c:v>1289</c:v>
                </c:pt>
                <c:pt idx="46938">
                  <c:v>1351</c:v>
                </c:pt>
                <c:pt idx="46939">
                  <c:v>1328</c:v>
                </c:pt>
                <c:pt idx="46940">
                  <c:v>1306</c:v>
                </c:pt>
                <c:pt idx="46941">
                  <c:v>1252</c:v>
                </c:pt>
                <c:pt idx="46942">
                  <c:v>1182</c:v>
                </c:pt>
                <c:pt idx="46943">
                  <c:v>1127</c:v>
                </c:pt>
                <c:pt idx="46944">
                  <c:v>1067</c:v>
                </c:pt>
                <c:pt idx="46945">
                  <c:v>1031</c:v>
                </c:pt>
                <c:pt idx="46946">
                  <c:v>1003</c:v>
                </c:pt>
                <c:pt idx="46947">
                  <c:v>991</c:v>
                </c:pt>
                <c:pt idx="46948">
                  <c:v>983</c:v>
                </c:pt>
                <c:pt idx="46949">
                  <c:v>974</c:v>
                </c:pt>
                <c:pt idx="46950">
                  <c:v>1030</c:v>
                </c:pt>
                <c:pt idx="46951">
                  <c:v>1255</c:v>
                </c:pt>
                <c:pt idx="46952">
                  <c:v>1377</c:v>
                </c:pt>
                <c:pt idx="46953">
                  <c:v>1466</c:v>
                </c:pt>
                <c:pt idx="46954">
                  <c:v>1514</c:v>
                </c:pt>
                <c:pt idx="46955">
                  <c:v>1522</c:v>
                </c:pt>
                <c:pt idx="46956">
                  <c:v>1532</c:v>
                </c:pt>
                <c:pt idx="46957">
                  <c:v>1575</c:v>
                </c:pt>
                <c:pt idx="46958">
                  <c:v>1567</c:v>
                </c:pt>
                <c:pt idx="46959">
                  <c:v>1511</c:v>
                </c:pt>
                <c:pt idx="46960">
                  <c:v>1398</c:v>
                </c:pt>
                <c:pt idx="46961">
                  <c:v>1284</c:v>
                </c:pt>
                <c:pt idx="46962">
                  <c:v>1355</c:v>
                </c:pt>
                <c:pt idx="46963">
                  <c:v>1315</c:v>
                </c:pt>
                <c:pt idx="46964">
                  <c:v>1277</c:v>
                </c:pt>
                <c:pt idx="46965">
                  <c:v>1235</c:v>
                </c:pt>
                <c:pt idx="46966">
                  <c:v>1170</c:v>
                </c:pt>
                <c:pt idx="46967">
                  <c:v>1113</c:v>
                </c:pt>
                <c:pt idx="46968">
                  <c:v>1032</c:v>
                </c:pt>
                <c:pt idx="46969">
                  <c:v>1011</c:v>
                </c:pt>
                <c:pt idx="46970">
                  <c:v>1004</c:v>
                </c:pt>
                <c:pt idx="46971">
                  <c:v>962</c:v>
                </c:pt>
                <c:pt idx="46972">
                  <c:v>972</c:v>
                </c:pt>
                <c:pt idx="46973">
                  <c:v>979</c:v>
                </c:pt>
                <c:pt idx="46974">
                  <c:v>1029</c:v>
                </c:pt>
                <c:pt idx="46975">
                  <c:v>1260</c:v>
                </c:pt>
                <c:pt idx="46976">
                  <c:v>1365</c:v>
                </c:pt>
                <c:pt idx="46977">
                  <c:v>1479</c:v>
                </c:pt>
                <c:pt idx="46978">
                  <c:v>1499</c:v>
                </c:pt>
                <c:pt idx="46979">
                  <c:v>1483</c:v>
                </c:pt>
                <c:pt idx="46980">
                  <c:v>1479</c:v>
                </c:pt>
                <c:pt idx="46981">
                  <c:v>1503</c:v>
                </c:pt>
                <c:pt idx="46982">
                  <c:v>1492</c:v>
                </c:pt>
                <c:pt idx="46983">
                  <c:v>1459</c:v>
                </c:pt>
                <c:pt idx="46984">
                  <c:v>1368</c:v>
                </c:pt>
                <c:pt idx="46985">
                  <c:v>1268</c:v>
                </c:pt>
                <c:pt idx="46986">
                  <c:v>1337</c:v>
                </c:pt>
                <c:pt idx="46987">
                  <c:v>1308</c:v>
                </c:pt>
                <c:pt idx="46988">
                  <c:v>1287</c:v>
                </c:pt>
                <c:pt idx="46989">
                  <c:v>1244</c:v>
                </c:pt>
                <c:pt idx="46990">
                  <c:v>1163</c:v>
                </c:pt>
                <c:pt idx="46991">
                  <c:v>1104</c:v>
                </c:pt>
                <c:pt idx="46992">
                  <c:v>1044</c:v>
                </c:pt>
                <c:pt idx="46993">
                  <c:v>1007</c:v>
                </c:pt>
                <c:pt idx="46994">
                  <c:v>991</c:v>
                </c:pt>
                <c:pt idx="46995">
                  <c:v>980</c:v>
                </c:pt>
                <c:pt idx="46996">
                  <c:v>982</c:v>
                </c:pt>
                <c:pt idx="46997">
                  <c:v>974</c:v>
                </c:pt>
                <c:pt idx="46998">
                  <c:v>1001</c:v>
                </c:pt>
                <c:pt idx="46999">
                  <c:v>1209</c:v>
                </c:pt>
                <c:pt idx="47000">
                  <c:v>1331</c:v>
                </c:pt>
                <c:pt idx="47001">
                  <c:v>1442</c:v>
                </c:pt>
                <c:pt idx="47002">
                  <c:v>1475</c:v>
                </c:pt>
                <c:pt idx="47003">
                  <c:v>1495</c:v>
                </c:pt>
                <c:pt idx="47004">
                  <c:v>1481</c:v>
                </c:pt>
                <c:pt idx="47005">
                  <c:v>1486</c:v>
                </c:pt>
                <c:pt idx="47006">
                  <c:v>1409</c:v>
                </c:pt>
                <c:pt idx="47007">
                  <c:v>1378</c:v>
                </c:pt>
                <c:pt idx="47008">
                  <c:v>1282</c:v>
                </c:pt>
                <c:pt idx="47009">
                  <c:v>1195</c:v>
                </c:pt>
                <c:pt idx="47010">
                  <c:v>1273</c:v>
                </c:pt>
                <c:pt idx="47011">
                  <c:v>1281</c:v>
                </c:pt>
                <c:pt idx="47012">
                  <c:v>1224</c:v>
                </c:pt>
                <c:pt idx="47013">
                  <c:v>1180</c:v>
                </c:pt>
                <c:pt idx="47014">
                  <c:v>1128</c:v>
                </c:pt>
                <c:pt idx="47015">
                  <c:v>1078</c:v>
                </c:pt>
                <c:pt idx="47016">
                  <c:v>1031</c:v>
                </c:pt>
                <c:pt idx="47017">
                  <c:v>990</c:v>
                </c:pt>
                <c:pt idx="47018">
                  <c:v>967</c:v>
                </c:pt>
                <c:pt idx="47019">
                  <c:v>946</c:v>
                </c:pt>
                <c:pt idx="47020">
                  <c:v>947</c:v>
                </c:pt>
                <c:pt idx="47021">
                  <c:v>953</c:v>
                </c:pt>
                <c:pt idx="47022">
                  <c:v>942</c:v>
                </c:pt>
                <c:pt idx="47023">
                  <c:v>1049</c:v>
                </c:pt>
                <c:pt idx="47024">
                  <c:v>1099</c:v>
                </c:pt>
                <c:pt idx="47025">
                  <c:v>1153</c:v>
                </c:pt>
                <c:pt idx="47026">
                  <c:v>1147</c:v>
                </c:pt>
                <c:pt idx="47027">
                  <c:v>1181</c:v>
                </c:pt>
                <c:pt idx="47028">
                  <c:v>1157</c:v>
                </c:pt>
                <c:pt idx="47029">
                  <c:v>1138</c:v>
                </c:pt>
                <c:pt idx="47030">
                  <c:v>1122</c:v>
                </c:pt>
                <c:pt idx="47031">
                  <c:v>1096</c:v>
                </c:pt>
                <c:pt idx="47032">
                  <c:v>1108</c:v>
                </c:pt>
                <c:pt idx="47033">
                  <c:v>1091</c:v>
                </c:pt>
                <c:pt idx="47034">
                  <c:v>1188</c:v>
                </c:pt>
                <c:pt idx="47035">
                  <c:v>1193</c:v>
                </c:pt>
                <c:pt idx="47036">
                  <c:v>1119</c:v>
                </c:pt>
                <c:pt idx="47037">
                  <c:v>1089</c:v>
                </c:pt>
                <c:pt idx="47038">
                  <c:v>1034</c:v>
                </c:pt>
                <c:pt idx="47039">
                  <c:v>995</c:v>
                </c:pt>
                <c:pt idx="47040">
                  <c:v>955</c:v>
                </c:pt>
                <c:pt idx="47041">
                  <c:v>929</c:v>
                </c:pt>
                <c:pt idx="47042">
                  <c:v>904</c:v>
                </c:pt>
                <c:pt idx="47043">
                  <c:v>893</c:v>
                </c:pt>
                <c:pt idx="47044">
                  <c:v>872</c:v>
                </c:pt>
                <c:pt idx="47045">
                  <c:v>866</c:v>
                </c:pt>
                <c:pt idx="47046">
                  <c:v>852</c:v>
                </c:pt>
                <c:pt idx="47047">
                  <c:v>909</c:v>
                </c:pt>
                <c:pt idx="47048">
                  <c:v>940</c:v>
                </c:pt>
                <c:pt idx="47049">
                  <c:v>966</c:v>
                </c:pt>
                <c:pt idx="47050">
                  <c:v>1002</c:v>
                </c:pt>
                <c:pt idx="47051">
                  <c:v>1007</c:v>
                </c:pt>
                <c:pt idx="47052">
                  <c:v>1015</c:v>
                </c:pt>
                <c:pt idx="47053">
                  <c:v>1032</c:v>
                </c:pt>
                <c:pt idx="47054">
                  <c:v>1014</c:v>
                </c:pt>
                <c:pt idx="47055">
                  <c:v>992</c:v>
                </c:pt>
                <c:pt idx="47056">
                  <c:v>1023</c:v>
                </c:pt>
                <c:pt idx="47057">
                  <c:v>1042</c:v>
                </c:pt>
                <c:pt idx="47058">
                  <c:v>1132</c:v>
                </c:pt>
                <c:pt idx="47059">
                  <c:v>1124</c:v>
                </c:pt>
                <c:pt idx="47060">
                  <c:v>1120</c:v>
                </c:pt>
                <c:pt idx="47061">
                  <c:v>1095</c:v>
                </c:pt>
                <c:pt idx="47062">
                  <c:v>1017</c:v>
                </c:pt>
                <c:pt idx="47063">
                  <c:v>962</c:v>
                </c:pt>
                <c:pt idx="47064">
                  <c:v>917</c:v>
                </c:pt>
                <c:pt idx="47065">
                  <c:v>890</c:v>
                </c:pt>
                <c:pt idx="47066">
                  <c:v>893</c:v>
                </c:pt>
                <c:pt idx="47067">
                  <c:v>878</c:v>
                </c:pt>
                <c:pt idx="47068">
                  <c:v>897</c:v>
                </c:pt>
                <c:pt idx="47069">
                  <c:v>908</c:v>
                </c:pt>
                <c:pt idx="47070">
                  <c:v>963</c:v>
                </c:pt>
                <c:pt idx="47071">
                  <c:v>1151</c:v>
                </c:pt>
                <c:pt idx="47072">
                  <c:v>1321</c:v>
                </c:pt>
                <c:pt idx="47073">
                  <c:v>1399</c:v>
                </c:pt>
                <c:pt idx="47074">
                  <c:v>1431</c:v>
                </c:pt>
                <c:pt idx="47075">
                  <c:v>1433</c:v>
                </c:pt>
                <c:pt idx="47076">
                  <c:v>1439</c:v>
                </c:pt>
                <c:pt idx="47077">
                  <c:v>1486</c:v>
                </c:pt>
                <c:pt idx="47078">
                  <c:v>1480</c:v>
                </c:pt>
                <c:pt idx="47079">
                  <c:v>1434</c:v>
                </c:pt>
                <c:pt idx="47080">
                  <c:v>1307</c:v>
                </c:pt>
                <c:pt idx="47081">
                  <c:v>1217</c:v>
                </c:pt>
                <c:pt idx="47082">
                  <c:v>1303</c:v>
                </c:pt>
                <c:pt idx="47083">
                  <c:v>1281</c:v>
                </c:pt>
                <c:pt idx="47084">
                  <c:v>1234</c:v>
                </c:pt>
                <c:pt idx="47085">
                  <c:v>1190</c:v>
                </c:pt>
                <c:pt idx="47086">
                  <c:v>1145</c:v>
                </c:pt>
                <c:pt idx="47087">
                  <c:v>1047</c:v>
                </c:pt>
                <c:pt idx="47088">
                  <c:v>1015</c:v>
                </c:pt>
                <c:pt idx="47089">
                  <c:v>978</c:v>
                </c:pt>
                <c:pt idx="47090">
                  <c:v>948</c:v>
                </c:pt>
                <c:pt idx="47091">
                  <c:v>939</c:v>
                </c:pt>
                <c:pt idx="47092">
                  <c:v>948</c:v>
                </c:pt>
                <c:pt idx="47093">
                  <c:v>962</c:v>
                </c:pt>
                <c:pt idx="47094">
                  <c:v>1111</c:v>
                </c:pt>
                <c:pt idx="47095">
                  <c:v>1191</c:v>
                </c:pt>
                <c:pt idx="47096">
                  <c:v>1330</c:v>
                </c:pt>
                <c:pt idx="47097">
                  <c:v>1428</c:v>
                </c:pt>
                <c:pt idx="47098">
                  <c:v>1490</c:v>
                </c:pt>
                <c:pt idx="47099">
                  <c:v>1498</c:v>
                </c:pt>
                <c:pt idx="47100">
                  <c:v>1494</c:v>
                </c:pt>
                <c:pt idx="47101">
                  <c:v>1501</c:v>
                </c:pt>
                <c:pt idx="47102">
                  <c:v>1441</c:v>
                </c:pt>
                <c:pt idx="47103">
                  <c:v>1385</c:v>
                </c:pt>
                <c:pt idx="47104">
                  <c:v>1294</c:v>
                </c:pt>
                <c:pt idx="47105">
                  <c:v>1207</c:v>
                </c:pt>
                <c:pt idx="47106">
                  <c:v>1297</c:v>
                </c:pt>
                <c:pt idx="47107">
                  <c:v>1288</c:v>
                </c:pt>
                <c:pt idx="47108">
                  <c:v>1261</c:v>
                </c:pt>
                <c:pt idx="47109">
                  <c:v>1203</c:v>
                </c:pt>
                <c:pt idx="47110">
                  <c:v>1133</c:v>
                </c:pt>
                <c:pt idx="47111">
                  <c:v>1056</c:v>
                </c:pt>
                <c:pt idx="47112">
                  <c:v>1010</c:v>
                </c:pt>
                <c:pt idx="47113">
                  <c:v>978</c:v>
                </c:pt>
                <c:pt idx="47114">
                  <c:v>955</c:v>
                </c:pt>
                <c:pt idx="47115">
                  <c:v>943</c:v>
                </c:pt>
                <c:pt idx="47116">
                  <c:v>938</c:v>
                </c:pt>
                <c:pt idx="47117">
                  <c:v>954</c:v>
                </c:pt>
                <c:pt idx="47118">
                  <c:v>995</c:v>
                </c:pt>
                <c:pt idx="47119">
                  <c:v>1213</c:v>
                </c:pt>
                <c:pt idx="47120">
                  <c:v>1347</c:v>
                </c:pt>
                <c:pt idx="47121">
                  <c:v>1440</c:v>
                </c:pt>
                <c:pt idx="47122">
                  <c:v>1493</c:v>
                </c:pt>
                <c:pt idx="47123">
                  <c:v>1493</c:v>
                </c:pt>
                <c:pt idx="47124">
                  <c:v>1452</c:v>
                </c:pt>
                <c:pt idx="47125">
                  <c:v>1486</c:v>
                </c:pt>
                <c:pt idx="47126">
                  <c:v>1451</c:v>
                </c:pt>
                <c:pt idx="47127">
                  <c:v>1367</c:v>
                </c:pt>
                <c:pt idx="47128">
                  <c:v>1293</c:v>
                </c:pt>
                <c:pt idx="47129">
                  <c:v>1228</c:v>
                </c:pt>
                <c:pt idx="47130">
                  <c:v>1284</c:v>
                </c:pt>
                <c:pt idx="47131">
                  <c:v>1252</c:v>
                </c:pt>
                <c:pt idx="47132">
                  <c:v>1238</c:v>
                </c:pt>
                <c:pt idx="47133">
                  <c:v>1195</c:v>
                </c:pt>
                <c:pt idx="47134">
                  <c:v>1112</c:v>
                </c:pt>
                <c:pt idx="47135">
                  <c:v>1025</c:v>
                </c:pt>
                <c:pt idx="47136">
                  <c:v>970</c:v>
                </c:pt>
                <c:pt idx="47137">
                  <c:v>947</c:v>
                </c:pt>
                <c:pt idx="47138">
                  <c:v>944</c:v>
                </c:pt>
                <c:pt idx="47139">
                  <c:v>930</c:v>
                </c:pt>
                <c:pt idx="47140">
                  <c:v>936</c:v>
                </c:pt>
                <c:pt idx="47141">
                  <c:v>952</c:v>
                </c:pt>
                <c:pt idx="47142">
                  <c:v>997</c:v>
                </c:pt>
                <c:pt idx="47143">
                  <c:v>1186</c:v>
                </c:pt>
                <c:pt idx="47144">
                  <c:v>1311</c:v>
                </c:pt>
                <c:pt idx="47145">
                  <c:v>1413</c:v>
                </c:pt>
                <c:pt idx="47146">
                  <c:v>1455</c:v>
                </c:pt>
                <c:pt idx="47147">
                  <c:v>1454</c:v>
                </c:pt>
                <c:pt idx="47148">
                  <c:v>1416</c:v>
                </c:pt>
                <c:pt idx="47149">
                  <c:v>1421</c:v>
                </c:pt>
                <c:pt idx="47150">
                  <c:v>1360</c:v>
                </c:pt>
                <c:pt idx="47151">
                  <c:v>1331</c:v>
                </c:pt>
                <c:pt idx="47152">
                  <c:v>1236</c:v>
                </c:pt>
                <c:pt idx="47153">
                  <c:v>1184</c:v>
                </c:pt>
                <c:pt idx="47154">
                  <c:v>1236</c:v>
                </c:pt>
                <c:pt idx="47155">
                  <c:v>1199</c:v>
                </c:pt>
                <c:pt idx="47156">
                  <c:v>1144</c:v>
                </c:pt>
                <c:pt idx="47157">
                  <c:v>1109</c:v>
                </c:pt>
                <c:pt idx="47158">
                  <c:v>1049</c:v>
                </c:pt>
                <c:pt idx="47159">
                  <c:v>1013</c:v>
                </c:pt>
                <c:pt idx="47160">
                  <c:v>957</c:v>
                </c:pt>
                <c:pt idx="47161">
                  <c:v>926</c:v>
                </c:pt>
                <c:pt idx="47162">
                  <c:v>895</c:v>
                </c:pt>
                <c:pt idx="47163">
                  <c:v>893</c:v>
                </c:pt>
                <c:pt idx="47164">
                  <c:v>905</c:v>
                </c:pt>
                <c:pt idx="47165">
                  <c:v>927</c:v>
                </c:pt>
                <c:pt idx="47166">
                  <c:v>960</c:v>
                </c:pt>
                <c:pt idx="47167">
                  <c:v>1159</c:v>
                </c:pt>
                <c:pt idx="47168">
                  <c:v>1294</c:v>
                </c:pt>
                <c:pt idx="47169">
                  <c:v>1394</c:v>
                </c:pt>
                <c:pt idx="47170">
                  <c:v>1440</c:v>
                </c:pt>
                <c:pt idx="47171">
                  <c:v>1440</c:v>
                </c:pt>
                <c:pt idx="47172">
                  <c:v>1451</c:v>
                </c:pt>
                <c:pt idx="47173">
                  <c:v>1480</c:v>
                </c:pt>
                <c:pt idx="47174">
                  <c:v>1412</c:v>
                </c:pt>
                <c:pt idx="47175">
                  <c:v>1360</c:v>
                </c:pt>
                <c:pt idx="47176">
                  <c:v>1271</c:v>
                </c:pt>
                <c:pt idx="47177">
                  <c:v>1195</c:v>
                </c:pt>
                <c:pt idx="47178">
                  <c:v>1269</c:v>
                </c:pt>
                <c:pt idx="47179">
                  <c:v>1258</c:v>
                </c:pt>
                <c:pt idx="47180">
                  <c:v>1216</c:v>
                </c:pt>
                <c:pt idx="47181">
                  <c:v>1168</c:v>
                </c:pt>
                <c:pt idx="47182">
                  <c:v>1109</c:v>
                </c:pt>
                <c:pt idx="47183">
                  <c:v>1062</c:v>
                </c:pt>
                <c:pt idx="47184">
                  <c:v>1023</c:v>
                </c:pt>
                <c:pt idx="47185">
                  <c:v>983</c:v>
                </c:pt>
                <c:pt idx="47186">
                  <c:v>965</c:v>
                </c:pt>
                <c:pt idx="47187">
                  <c:v>937</c:v>
                </c:pt>
                <c:pt idx="47188">
                  <c:v>934</c:v>
                </c:pt>
                <c:pt idx="47189">
                  <c:v>896</c:v>
                </c:pt>
                <c:pt idx="47190">
                  <c:v>922</c:v>
                </c:pt>
                <c:pt idx="47191">
                  <c:v>1055</c:v>
                </c:pt>
                <c:pt idx="47192">
                  <c:v>1178</c:v>
                </c:pt>
                <c:pt idx="47193">
                  <c:v>1282</c:v>
                </c:pt>
                <c:pt idx="47194">
                  <c:v>1348</c:v>
                </c:pt>
                <c:pt idx="47195">
                  <c:v>1287</c:v>
                </c:pt>
                <c:pt idx="47196">
                  <c:v>1290</c:v>
                </c:pt>
                <c:pt idx="47197">
                  <c:v>1265</c:v>
                </c:pt>
                <c:pt idx="47198">
                  <c:v>1228</c:v>
                </c:pt>
                <c:pt idx="47199">
                  <c:v>1205</c:v>
                </c:pt>
                <c:pt idx="47200">
                  <c:v>1183</c:v>
                </c:pt>
                <c:pt idx="47201">
                  <c:v>1158</c:v>
                </c:pt>
                <c:pt idx="47202">
                  <c:v>1252</c:v>
                </c:pt>
                <c:pt idx="47203">
                  <c:v>1251</c:v>
                </c:pt>
                <c:pt idx="47204">
                  <c:v>1206</c:v>
                </c:pt>
                <c:pt idx="47205">
                  <c:v>1157</c:v>
                </c:pt>
                <c:pt idx="47206">
                  <c:v>1132</c:v>
                </c:pt>
                <c:pt idx="47207">
                  <c:v>1077</c:v>
                </c:pt>
                <c:pt idx="47208">
                  <c:v>1038</c:v>
                </c:pt>
                <c:pt idx="47209">
                  <c:v>1004</c:v>
                </c:pt>
                <c:pt idx="47210">
                  <c:v>974</c:v>
                </c:pt>
                <c:pt idx="47211">
                  <c:v>945</c:v>
                </c:pt>
                <c:pt idx="47212">
                  <c:v>929</c:v>
                </c:pt>
                <c:pt idx="47213">
                  <c:v>920</c:v>
                </c:pt>
                <c:pt idx="47214">
                  <c:v>913</c:v>
                </c:pt>
                <c:pt idx="47215">
                  <c:v>970</c:v>
                </c:pt>
                <c:pt idx="47216">
                  <c:v>1027</c:v>
                </c:pt>
                <c:pt idx="47217">
                  <c:v>1043</c:v>
                </c:pt>
                <c:pt idx="47218">
                  <c:v>1100</c:v>
                </c:pt>
                <c:pt idx="47219">
                  <c:v>1116</c:v>
                </c:pt>
                <c:pt idx="47220">
                  <c:v>1117</c:v>
                </c:pt>
                <c:pt idx="47221">
                  <c:v>1114</c:v>
                </c:pt>
                <c:pt idx="47222">
                  <c:v>1089</c:v>
                </c:pt>
                <c:pt idx="47223">
                  <c:v>1068</c:v>
                </c:pt>
                <c:pt idx="47224">
                  <c:v>1043</c:v>
                </c:pt>
                <c:pt idx="47225">
                  <c:v>1056</c:v>
                </c:pt>
                <c:pt idx="47226">
                  <c:v>1127</c:v>
                </c:pt>
                <c:pt idx="47227">
                  <c:v>1101</c:v>
                </c:pt>
                <c:pt idx="47228">
                  <c:v>1077</c:v>
                </c:pt>
                <c:pt idx="47229">
                  <c:v>1037</c:v>
                </c:pt>
                <c:pt idx="47230">
                  <c:v>1001</c:v>
                </c:pt>
                <c:pt idx="47231">
                  <c:v>946</c:v>
                </c:pt>
                <c:pt idx="47232">
                  <c:v>911</c:v>
                </c:pt>
                <c:pt idx="47233">
                  <c:v>882</c:v>
                </c:pt>
                <c:pt idx="47234">
                  <c:v>857</c:v>
                </c:pt>
                <c:pt idx="47235">
                  <c:v>856</c:v>
                </c:pt>
                <c:pt idx="47236">
                  <c:v>861</c:v>
                </c:pt>
                <c:pt idx="47237">
                  <c:v>906</c:v>
                </c:pt>
                <c:pt idx="47238">
                  <c:v>929</c:v>
                </c:pt>
                <c:pt idx="47239">
                  <c:v>1132</c:v>
                </c:pt>
                <c:pt idx="47240">
                  <c:v>1248</c:v>
                </c:pt>
                <c:pt idx="47241">
                  <c:v>1344</c:v>
                </c:pt>
                <c:pt idx="47242">
                  <c:v>1402</c:v>
                </c:pt>
                <c:pt idx="47243">
                  <c:v>1380</c:v>
                </c:pt>
                <c:pt idx="47244">
                  <c:v>1370</c:v>
                </c:pt>
                <c:pt idx="47245">
                  <c:v>1390</c:v>
                </c:pt>
                <c:pt idx="47246">
                  <c:v>1410</c:v>
                </c:pt>
                <c:pt idx="47247">
                  <c:v>1369</c:v>
                </c:pt>
                <c:pt idx="47248">
                  <c:v>1250</c:v>
                </c:pt>
                <c:pt idx="47249">
                  <c:v>1187</c:v>
                </c:pt>
                <c:pt idx="47250">
                  <c:v>1263</c:v>
                </c:pt>
                <c:pt idx="47251">
                  <c:v>1233</c:v>
                </c:pt>
                <c:pt idx="47252">
                  <c:v>1192</c:v>
                </c:pt>
                <c:pt idx="47253">
                  <c:v>1129</c:v>
                </c:pt>
                <c:pt idx="47254">
                  <c:v>1096</c:v>
                </c:pt>
                <c:pt idx="47255">
                  <c:v>1031</c:v>
                </c:pt>
                <c:pt idx="47256">
                  <c:v>985</c:v>
                </c:pt>
                <c:pt idx="47257">
                  <c:v>950</c:v>
                </c:pt>
                <c:pt idx="47258">
                  <c:v>921</c:v>
                </c:pt>
                <c:pt idx="47259">
                  <c:v>884</c:v>
                </c:pt>
                <c:pt idx="47260">
                  <c:v>880</c:v>
                </c:pt>
                <c:pt idx="47261">
                  <c:v>880</c:v>
                </c:pt>
                <c:pt idx="47262">
                  <c:v>940</c:v>
                </c:pt>
                <c:pt idx="47263">
                  <c:v>1176</c:v>
                </c:pt>
                <c:pt idx="47264">
                  <c:v>1329</c:v>
                </c:pt>
                <c:pt idx="47265">
                  <c:v>1417</c:v>
                </c:pt>
                <c:pt idx="47266">
                  <c:v>1461</c:v>
                </c:pt>
                <c:pt idx="47267">
                  <c:v>1451</c:v>
                </c:pt>
                <c:pt idx="47268">
                  <c:v>1473</c:v>
                </c:pt>
                <c:pt idx="47269">
                  <c:v>1501</c:v>
                </c:pt>
                <c:pt idx="47270">
                  <c:v>1477</c:v>
                </c:pt>
                <c:pt idx="47271">
                  <c:v>1413</c:v>
                </c:pt>
                <c:pt idx="47272">
                  <c:v>1321</c:v>
                </c:pt>
                <c:pt idx="47273">
                  <c:v>1233</c:v>
                </c:pt>
                <c:pt idx="47274">
                  <c:v>1313</c:v>
                </c:pt>
                <c:pt idx="47275">
                  <c:v>1293</c:v>
                </c:pt>
                <c:pt idx="47276">
                  <c:v>1250</c:v>
                </c:pt>
                <c:pt idx="47277">
                  <c:v>1206</c:v>
                </c:pt>
                <c:pt idx="47278">
                  <c:v>1107</c:v>
                </c:pt>
                <c:pt idx="47279">
                  <c:v>1047</c:v>
                </c:pt>
                <c:pt idx="47280">
                  <c:v>994</c:v>
                </c:pt>
                <c:pt idx="47281">
                  <c:v>968</c:v>
                </c:pt>
                <c:pt idx="47282">
                  <c:v>931</c:v>
                </c:pt>
                <c:pt idx="47283">
                  <c:v>898</c:v>
                </c:pt>
                <c:pt idx="47284">
                  <c:v>917</c:v>
                </c:pt>
                <c:pt idx="47285">
                  <c:v>919</c:v>
                </c:pt>
                <c:pt idx="47286">
                  <c:v>979</c:v>
                </c:pt>
                <c:pt idx="47287">
                  <c:v>1198</c:v>
                </c:pt>
                <c:pt idx="47288">
                  <c:v>1320</c:v>
                </c:pt>
                <c:pt idx="47289">
                  <c:v>1411</c:v>
                </c:pt>
                <c:pt idx="47290">
                  <c:v>1455</c:v>
                </c:pt>
                <c:pt idx="47291">
                  <c:v>1460</c:v>
                </c:pt>
                <c:pt idx="47292">
                  <c:v>1465</c:v>
                </c:pt>
                <c:pt idx="47293">
                  <c:v>1475</c:v>
                </c:pt>
                <c:pt idx="47294">
                  <c:v>1461</c:v>
                </c:pt>
                <c:pt idx="47295">
                  <c:v>1437</c:v>
                </c:pt>
                <c:pt idx="47296">
                  <c:v>1334</c:v>
                </c:pt>
                <c:pt idx="47297">
                  <c:v>1235</c:v>
                </c:pt>
                <c:pt idx="47298">
                  <c:v>1310</c:v>
                </c:pt>
                <c:pt idx="47299">
                  <c:v>1274</c:v>
                </c:pt>
                <c:pt idx="47300">
                  <c:v>1239</c:v>
                </c:pt>
                <c:pt idx="47301">
                  <c:v>1167</c:v>
                </c:pt>
                <c:pt idx="47302">
                  <c:v>1102</c:v>
                </c:pt>
                <c:pt idx="47303">
                  <c:v>1043</c:v>
                </c:pt>
                <c:pt idx="47304">
                  <c:v>989</c:v>
                </c:pt>
                <c:pt idx="47305">
                  <c:v>957</c:v>
                </c:pt>
                <c:pt idx="47306">
                  <c:v>931</c:v>
                </c:pt>
                <c:pt idx="47307">
                  <c:v>919</c:v>
                </c:pt>
                <c:pt idx="47308">
                  <c:v>918</c:v>
                </c:pt>
                <c:pt idx="47309">
                  <c:v>937</c:v>
                </c:pt>
                <c:pt idx="47310">
                  <c:v>957</c:v>
                </c:pt>
                <c:pt idx="47311">
                  <c:v>1139</c:v>
                </c:pt>
                <c:pt idx="47312">
                  <c:v>1284</c:v>
                </c:pt>
                <c:pt idx="47313">
                  <c:v>1360</c:v>
                </c:pt>
                <c:pt idx="47314">
                  <c:v>1410</c:v>
                </c:pt>
                <c:pt idx="47315">
                  <c:v>1391</c:v>
                </c:pt>
                <c:pt idx="47316">
                  <c:v>1345</c:v>
                </c:pt>
                <c:pt idx="47317">
                  <c:v>1327</c:v>
                </c:pt>
                <c:pt idx="47318">
                  <c:v>1304</c:v>
                </c:pt>
                <c:pt idx="47319">
                  <c:v>1270</c:v>
                </c:pt>
                <c:pt idx="47320">
                  <c:v>1170</c:v>
                </c:pt>
                <c:pt idx="47321">
                  <c:v>1124</c:v>
                </c:pt>
                <c:pt idx="47322">
                  <c:v>1216</c:v>
                </c:pt>
                <c:pt idx="47323">
                  <c:v>1173</c:v>
                </c:pt>
                <c:pt idx="47324">
                  <c:v>1131</c:v>
                </c:pt>
                <c:pt idx="47325">
                  <c:v>1090</c:v>
                </c:pt>
                <c:pt idx="47326">
                  <c:v>1041</c:v>
                </c:pt>
                <c:pt idx="47327">
                  <c:v>949</c:v>
                </c:pt>
                <c:pt idx="47328">
                  <c:v>921</c:v>
                </c:pt>
                <c:pt idx="47329">
                  <c:v>889</c:v>
                </c:pt>
                <c:pt idx="47330">
                  <c:v>865</c:v>
                </c:pt>
                <c:pt idx="47331">
                  <c:v>848</c:v>
                </c:pt>
                <c:pt idx="47332">
                  <c:v>859</c:v>
                </c:pt>
                <c:pt idx="47333">
                  <c:v>874</c:v>
                </c:pt>
                <c:pt idx="47334">
                  <c:v>919</c:v>
                </c:pt>
                <c:pt idx="47335">
                  <c:v>1107</c:v>
                </c:pt>
                <c:pt idx="47336">
                  <c:v>1257</c:v>
                </c:pt>
                <c:pt idx="47337">
                  <c:v>1325</c:v>
                </c:pt>
                <c:pt idx="47338">
                  <c:v>1358</c:v>
                </c:pt>
                <c:pt idx="47339">
                  <c:v>1357</c:v>
                </c:pt>
                <c:pt idx="47340">
                  <c:v>1361</c:v>
                </c:pt>
                <c:pt idx="47341">
                  <c:v>1393</c:v>
                </c:pt>
                <c:pt idx="47342">
                  <c:v>1399</c:v>
                </c:pt>
                <c:pt idx="47343">
                  <c:v>1361</c:v>
                </c:pt>
                <c:pt idx="47344">
                  <c:v>1264</c:v>
                </c:pt>
                <c:pt idx="47345">
                  <c:v>1188</c:v>
                </c:pt>
                <c:pt idx="47346">
                  <c:v>1232</c:v>
                </c:pt>
                <c:pt idx="47347">
                  <c:v>1217</c:v>
                </c:pt>
                <c:pt idx="47348">
                  <c:v>1170</c:v>
                </c:pt>
                <c:pt idx="47349">
                  <c:v>1124</c:v>
                </c:pt>
                <c:pt idx="47350">
                  <c:v>1074</c:v>
                </c:pt>
                <c:pt idx="47351">
                  <c:v>1027</c:v>
                </c:pt>
                <c:pt idx="47352">
                  <c:v>975</c:v>
                </c:pt>
                <c:pt idx="47353">
                  <c:v>933</c:v>
                </c:pt>
                <c:pt idx="47354">
                  <c:v>906</c:v>
                </c:pt>
                <c:pt idx="47355">
                  <c:v>886</c:v>
                </c:pt>
                <c:pt idx="47356">
                  <c:v>886</c:v>
                </c:pt>
                <c:pt idx="47357">
                  <c:v>865</c:v>
                </c:pt>
                <c:pt idx="47358">
                  <c:v>887</c:v>
                </c:pt>
                <c:pt idx="47359">
                  <c:v>1003</c:v>
                </c:pt>
                <c:pt idx="47360">
                  <c:v>1099</c:v>
                </c:pt>
                <c:pt idx="47361">
                  <c:v>1202</c:v>
                </c:pt>
                <c:pt idx="47362">
                  <c:v>1237</c:v>
                </c:pt>
                <c:pt idx="47363">
                  <c:v>1223</c:v>
                </c:pt>
                <c:pt idx="47364">
                  <c:v>1177</c:v>
                </c:pt>
                <c:pt idx="47365">
                  <c:v>1182</c:v>
                </c:pt>
                <c:pt idx="47366">
                  <c:v>1173</c:v>
                </c:pt>
                <c:pt idx="47367">
                  <c:v>1158</c:v>
                </c:pt>
                <c:pt idx="47368">
                  <c:v>1110</c:v>
                </c:pt>
                <c:pt idx="47369">
                  <c:v>1099</c:v>
                </c:pt>
                <c:pt idx="47370">
                  <c:v>1194</c:v>
                </c:pt>
                <c:pt idx="47371">
                  <c:v>1194</c:v>
                </c:pt>
                <c:pt idx="47372">
                  <c:v>1154</c:v>
                </c:pt>
                <c:pt idx="47373">
                  <c:v>1099</c:v>
                </c:pt>
                <c:pt idx="47374">
                  <c:v>1057</c:v>
                </c:pt>
                <c:pt idx="47375">
                  <c:v>0</c:v>
                </c:pt>
                <c:pt idx="47376">
                  <c:v>966</c:v>
                </c:pt>
                <c:pt idx="47377">
                  <c:v>939</c:v>
                </c:pt>
                <c:pt idx="47378">
                  <c:v>914</c:v>
                </c:pt>
                <c:pt idx="47379">
                  <c:v>893</c:v>
                </c:pt>
                <c:pt idx="47380">
                  <c:v>870</c:v>
                </c:pt>
                <c:pt idx="47381">
                  <c:v>812</c:v>
                </c:pt>
                <c:pt idx="47382">
                  <c:v>819</c:v>
                </c:pt>
                <c:pt idx="47383">
                  <c:v>870</c:v>
                </c:pt>
                <c:pt idx="47384">
                  <c:v>931</c:v>
                </c:pt>
                <c:pt idx="47385">
                  <c:v>987</c:v>
                </c:pt>
                <c:pt idx="47386">
                  <c:v>1050</c:v>
                </c:pt>
                <c:pt idx="47387">
                  <c:v>1072</c:v>
                </c:pt>
                <c:pt idx="47388">
                  <c:v>1092</c:v>
                </c:pt>
                <c:pt idx="47389">
                  <c:v>1046</c:v>
                </c:pt>
                <c:pt idx="47390">
                  <c:v>1004</c:v>
                </c:pt>
                <c:pt idx="47391">
                  <c:v>1014</c:v>
                </c:pt>
                <c:pt idx="47392">
                  <c:v>1030</c:v>
                </c:pt>
                <c:pt idx="47393">
                  <c:v>1028</c:v>
                </c:pt>
                <c:pt idx="47394">
                  <c:v>1130</c:v>
                </c:pt>
                <c:pt idx="47395">
                  <c:v>1133</c:v>
                </c:pt>
                <c:pt idx="47396">
                  <c:v>1134</c:v>
                </c:pt>
                <c:pt idx="47397">
                  <c:v>1104</c:v>
                </c:pt>
                <c:pt idx="47398">
                  <c:v>1048</c:v>
                </c:pt>
                <c:pt idx="47399">
                  <c:v>996</c:v>
                </c:pt>
                <c:pt idx="47400">
                  <c:v>941</c:v>
                </c:pt>
                <c:pt idx="47401">
                  <c:v>934</c:v>
                </c:pt>
                <c:pt idx="47402">
                  <c:v>918</c:v>
                </c:pt>
                <c:pt idx="47403">
                  <c:v>893</c:v>
                </c:pt>
                <c:pt idx="47404">
                  <c:v>911</c:v>
                </c:pt>
                <c:pt idx="47405">
                  <c:v>906</c:v>
                </c:pt>
                <c:pt idx="47406">
                  <c:v>986</c:v>
                </c:pt>
                <c:pt idx="47407">
                  <c:v>1194</c:v>
                </c:pt>
                <c:pt idx="47408">
                  <c:v>1292</c:v>
                </c:pt>
                <c:pt idx="47409">
                  <c:v>1400</c:v>
                </c:pt>
                <c:pt idx="47410">
                  <c:v>1462</c:v>
                </c:pt>
                <c:pt idx="47411">
                  <c:v>1466</c:v>
                </c:pt>
                <c:pt idx="47412">
                  <c:v>1474</c:v>
                </c:pt>
                <c:pt idx="47413">
                  <c:v>1485</c:v>
                </c:pt>
                <c:pt idx="47414">
                  <c:v>1477</c:v>
                </c:pt>
                <c:pt idx="47415">
                  <c:v>1451</c:v>
                </c:pt>
                <c:pt idx="47416">
                  <c:v>1353</c:v>
                </c:pt>
                <c:pt idx="47417">
                  <c:v>1251</c:v>
                </c:pt>
                <c:pt idx="47418">
                  <c:v>1303</c:v>
                </c:pt>
                <c:pt idx="47419">
                  <c:v>1300</c:v>
                </c:pt>
                <c:pt idx="47420">
                  <c:v>1260</c:v>
                </c:pt>
                <c:pt idx="47421">
                  <c:v>1184</c:v>
                </c:pt>
                <c:pt idx="47422">
                  <c:v>1138</c:v>
                </c:pt>
                <c:pt idx="47423">
                  <c:v>1090</c:v>
                </c:pt>
                <c:pt idx="47424">
                  <c:v>1035</c:v>
                </c:pt>
                <c:pt idx="47425">
                  <c:v>994</c:v>
                </c:pt>
                <c:pt idx="47426">
                  <c:v>966</c:v>
                </c:pt>
                <c:pt idx="47427">
                  <c:v>951</c:v>
                </c:pt>
                <c:pt idx="47428">
                  <c:v>953</c:v>
                </c:pt>
                <c:pt idx="47429">
                  <c:v>943</c:v>
                </c:pt>
                <c:pt idx="47430">
                  <c:v>1013</c:v>
                </c:pt>
                <c:pt idx="47431">
                  <c:v>1231</c:v>
                </c:pt>
                <c:pt idx="47432">
                  <c:v>1355</c:v>
                </c:pt>
                <c:pt idx="47433">
                  <c:v>1437</c:v>
                </c:pt>
                <c:pt idx="47434">
                  <c:v>1465</c:v>
                </c:pt>
                <c:pt idx="47435">
                  <c:v>1469</c:v>
                </c:pt>
                <c:pt idx="47436">
                  <c:v>1465</c:v>
                </c:pt>
                <c:pt idx="47437">
                  <c:v>1447</c:v>
                </c:pt>
                <c:pt idx="47438">
                  <c:v>1442</c:v>
                </c:pt>
                <c:pt idx="47439">
                  <c:v>1396</c:v>
                </c:pt>
                <c:pt idx="47440">
                  <c:v>1314</c:v>
                </c:pt>
                <c:pt idx="47441">
                  <c:v>1235</c:v>
                </c:pt>
                <c:pt idx="47442">
                  <c:v>1301</c:v>
                </c:pt>
                <c:pt idx="47443">
                  <c:v>1281</c:v>
                </c:pt>
                <c:pt idx="47444">
                  <c:v>1255</c:v>
                </c:pt>
                <c:pt idx="47445">
                  <c:v>1202</c:v>
                </c:pt>
                <c:pt idx="47446">
                  <c:v>1148</c:v>
                </c:pt>
                <c:pt idx="47447">
                  <c:v>1071</c:v>
                </c:pt>
                <c:pt idx="47448">
                  <c:v>1028</c:v>
                </c:pt>
                <c:pt idx="47449">
                  <c:v>997</c:v>
                </c:pt>
                <c:pt idx="47450">
                  <c:v>961</c:v>
                </c:pt>
                <c:pt idx="47451">
                  <c:v>943</c:v>
                </c:pt>
                <c:pt idx="47452">
                  <c:v>932</c:v>
                </c:pt>
                <c:pt idx="47453">
                  <c:v>928</c:v>
                </c:pt>
                <c:pt idx="47454">
                  <c:v>956</c:v>
                </c:pt>
                <c:pt idx="47455">
                  <c:v>1134</c:v>
                </c:pt>
                <c:pt idx="47456">
                  <c:v>1308</c:v>
                </c:pt>
                <c:pt idx="47457">
                  <c:v>1427</c:v>
                </c:pt>
                <c:pt idx="47458">
                  <c:v>1452</c:v>
                </c:pt>
                <c:pt idx="47459">
                  <c:v>1453</c:v>
                </c:pt>
                <c:pt idx="47460">
                  <c:v>1433</c:v>
                </c:pt>
                <c:pt idx="47461">
                  <c:v>1435</c:v>
                </c:pt>
                <c:pt idx="47462">
                  <c:v>1411</c:v>
                </c:pt>
                <c:pt idx="47463">
                  <c:v>1418</c:v>
                </c:pt>
                <c:pt idx="47464">
                  <c:v>1323</c:v>
                </c:pt>
                <c:pt idx="47465">
                  <c:v>1255</c:v>
                </c:pt>
                <c:pt idx="47466">
                  <c:v>1318</c:v>
                </c:pt>
                <c:pt idx="47467">
                  <c:v>1268</c:v>
                </c:pt>
                <c:pt idx="47468">
                  <c:v>1235</c:v>
                </c:pt>
                <c:pt idx="47469">
                  <c:v>1170</c:v>
                </c:pt>
                <c:pt idx="47470">
                  <c:v>1113</c:v>
                </c:pt>
                <c:pt idx="47471">
                  <c:v>1063</c:v>
                </c:pt>
                <c:pt idx="47472">
                  <c:v>996</c:v>
                </c:pt>
                <c:pt idx="47473">
                  <c:v>965</c:v>
                </c:pt>
                <c:pt idx="47474">
                  <c:v>961</c:v>
                </c:pt>
                <c:pt idx="47475">
                  <c:v>966</c:v>
                </c:pt>
                <c:pt idx="47476">
                  <c:v>973</c:v>
                </c:pt>
                <c:pt idx="47477">
                  <c:v>982</c:v>
                </c:pt>
                <c:pt idx="47478">
                  <c:v>1011</c:v>
                </c:pt>
                <c:pt idx="47479">
                  <c:v>1190</c:v>
                </c:pt>
                <c:pt idx="47480">
                  <c:v>1296</c:v>
                </c:pt>
                <c:pt idx="47481">
                  <c:v>1382</c:v>
                </c:pt>
                <c:pt idx="47482">
                  <c:v>1425</c:v>
                </c:pt>
                <c:pt idx="47483">
                  <c:v>1405</c:v>
                </c:pt>
                <c:pt idx="47484">
                  <c:v>1416</c:v>
                </c:pt>
                <c:pt idx="47485">
                  <c:v>1400</c:v>
                </c:pt>
                <c:pt idx="47486">
                  <c:v>1353</c:v>
                </c:pt>
                <c:pt idx="47487">
                  <c:v>1279</c:v>
                </c:pt>
                <c:pt idx="47488">
                  <c:v>1243</c:v>
                </c:pt>
                <c:pt idx="47489">
                  <c:v>1153</c:v>
                </c:pt>
                <c:pt idx="47490">
                  <c:v>1245</c:v>
                </c:pt>
                <c:pt idx="47491">
                  <c:v>1214</c:v>
                </c:pt>
                <c:pt idx="47492">
                  <c:v>1172</c:v>
                </c:pt>
                <c:pt idx="47493">
                  <c:v>1144</c:v>
                </c:pt>
                <c:pt idx="47494">
                  <c:v>1077</c:v>
                </c:pt>
                <c:pt idx="47495">
                  <c:v>1026</c:v>
                </c:pt>
                <c:pt idx="47496">
                  <c:v>990</c:v>
                </c:pt>
                <c:pt idx="47497">
                  <c:v>961</c:v>
                </c:pt>
                <c:pt idx="47498">
                  <c:v>921</c:v>
                </c:pt>
                <c:pt idx="47499">
                  <c:v>914</c:v>
                </c:pt>
                <c:pt idx="47500">
                  <c:v>908</c:v>
                </c:pt>
                <c:pt idx="47501">
                  <c:v>936</c:v>
                </c:pt>
                <c:pt idx="47502">
                  <c:v>986</c:v>
                </c:pt>
                <c:pt idx="47503">
                  <c:v>1160</c:v>
                </c:pt>
                <c:pt idx="47504">
                  <c:v>1240</c:v>
                </c:pt>
                <c:pt idx="47505">
                  <c:v>1303</c:v>
                </c:pt>
                <c:pt idx="47506">
                  <c:v>1245</c:v>
                </c:pt>
                <c:pt idx="47507">
                  <c:v>1226</c:v>
                </c:pt>
                <c:pt idx="47508">
                  <c:v>1206</c:v>
                </c:pt>
                <c:pt idx="47509">
                  <c:v>1209</c:v>
                </c:pt>
                <c:pt idx="47510">
                  <c:v>1202</c:v>
                </c:pt>
                <c:pt idx="47511">
                  <c:v>1187</c:v>
                </c:pt>
                <c:pt idx="47512">
                  <c:v>1089</c:v>
                </c:pt>
                <c:pt idx="47513">
                  <c:v>1070</c:v>
                </c:pt>
                <c:pt idx="47514">
                  <c:v>1165</c:v>
                </c:pt>
                <c:pt idx="47515">
                  <c:v>1148</c:v>
                </c:pt>
                <c:pt idx="47516">
                  <c:v>1095</c:v>
                </c:pt>
                <c:pt idx="47517">
                  <c:v>1040</c:v>
                </c:pt>
                <c:pt idx="47518">
                  <c:v>965</c:v>
                </c:pt>
                <c:pt idx="47519">
                  <c:v>913</c:v>
                </c:pt>
                <c:pt idx="47520">
                  <c:v>881</c:v>
                </c:pt>
                <c:pt idx="47521">
                  <c:v>869</c:v>
                </c:pt>
                <c:pt idx="47522">
                  <c:v>837</c:v>
                </c:pt>
                <c:pt idx="47523">
                  <c:v>796</c:v>
                </c:pt>
                <c:pt idx="47524">
                  <c:v>804</c:v>
                </c:pt>
                <c:pt idx="47525">
                  <c:v>825</c:v>
                </c:pt>
                <c:pt idx="47526">
                  <c:v>841</c:v>
                </c:pt>
                <c:pt idx="47527">
                  <c:v>938</c:v>
                </c:pt>
                <c:pt idx="47528">
                  <c:v>1045</c:v>
                </c:pt>
                <c:pt idx="47529">
                  <c:v>1121</c:v>
                </c:pt>
                <c:pt idx="47530">
                  <c:v>1125</c:v>
                </c:pt>
                <c:pt idx="47531">
                  <c:v>1144</c:v>
                </c:pt>
                <c:pt idx="47532">
                  <c:v>1122</c:v>
                </c:pt>
                <c:pt idx="47533">
                  <c:v>1119</c:v>
                </c:pt>
                <c:pt idx="47534">
                  <c:v>1165</c:v>
                </c:pt>
                <c:pt idx="47535">
                  <c:v>1150</c:v>
                </c:pt>
                <c:pt idx="47536">
                  <c:v>1120</c:v>
                </c:pt>
                <c:pt idx="47537">
                  <c:v>1113</c:v>
                </c:pt>
                <c:pt idx="47538">
                  <c:v>1195</c:v>
                </c:pt>
                <c:pt idx="47539">
                  <c:v>1198</c:v>
                </c:pt>
                <c:pt idx="47540">
                  <c:v>1144</c:v>
                </c:pt>
                <c:pt idx="47541">
                  <c:v>1099</c:v>
                </c:pt>
                <c:pt idx="47542">
                  <c:v>1033</c:v>
                </c:pt>
                <c:pt idx="47543">
                  <c:v>975</c:v>
                </c:pt>
                <c:pt idx="47544">
                  <c:v>926</c:v>
                </c:pt>
                <c:pt idx="47545">
                  <c:v>897</c:v>
                </c:pt>
                <c:pt idx="47546">
                  <c:v>872</c:v>
                </c:pt>
                <c:pt idx="47547">
                  <c:v>858</c:v>
                </c:pt>
                <c:pt idx="47548">
                  <c:v>847</c:v>
                </c:pt>
                <c:pt idx="47549">
                  <c:v>815</c:v>
                </c:pt>
                <c:pt idx="47550">
                  <c:v>799</c:v>
                </c:pt>
                <c:pt idx="47551">
                  <c:v>863</c:v>
                </c:pt>
                <c:pt idx="47552">
                  <c:v>920</c:v>
                </c:pt>
                <c:pt idx="47553">
                  <c:v>972</c:v>
                </c:pt>
                <c:pt idx="47554">
                  <c:v>1025</c:v>
                </c:pt>
                <c:pt idx="47555">
                  <c:v>1037</c:v>
                </c:pt>
                <c:pt idx="47556">
                  <c:v>1046</c:v>
                </c:pt>
                <c:pt idx="47557">
                  <c:v>1055</c:v>
                </c:pt>
                <c:pt idx="47558">
                  <c:v>1018</c:v>
                </c:pt>
                <c:pt idx="47559">
                  <c:v>1002</c:v>
                </c:pt>
                <c:pt idx="47560">
                  <c:v>978</c:v>
                </c:pt>
                <c:pt idx="47561">
                  <c:v>980</c:v>
                </c:pt>
                <c:pt idx="47562">
                  <c:v>1031</c:v>
                </c:pt>
                <c:pt idx="47563">
                  <c:v>1028</c:v>
                </c:pt>
                <c:pt idx="47564">
                  <c:v>1028</c:v>
                </c:pt>
                <c:pt idx="47565">
                  <c:v>1012</c:v>
                </c:pt>
                <c:pt idx="47566">
                  <c:v>950</c:v>
                </c:pt>
                <c:pt idx="47567">
                  <c:v>895</c:v>
                </c:pt>
                <c:pt idx="47568">
                  <c:v>888</c:v>
                </c:pt>
                <c:pt idx="47569">
                  <c:v>865</c:v>
                </c:pt>
                <c:pt idx="47570">
                  <c:v>853</c:v>
                </c:pt>
                <c:pt idx="47571">
                  <c:v>800</c:v>
                </c:pt>
                <c:pt idx="47572">
                  <c:v>816</c:v>
                </c:pt>
                <c:pt idx="47573">
                  <c:v>849</c:v>
                </c:pt>
                <c:pt idx="47574">
                  <c:v>902</c:v>
                </c:pt>
                <c:pt idx="47575">
                  <c:v>1062</c:v>
                </c:pt>
                <c:pt idx="47576">
                  <c:v>1168</c:v>
                </c:pt>
                <c:pt idx="47577">
                  <c:v>1298</c:v>
                </c:pt>
                <c:pt idx="47578">
                  <c:v>1373</c:v>
                </c:pt>
                <c:pt idx="47579">
                  <c:v>1368</c:v>
                </c:pt>
                <c:pt idx="47580">
                  <c:v>1367</c:v>
                </c:pt>
                <c:pt idx="47581">
                  <c:v>1357</c:v>
                </c:pt>
                <c:pt idx="47582">
                  <c:v>1349</c:v>
                </c:pt>
                <c:pt idx="47583">
                  <c:v>1310</c:v>
                </c:pt>
                <c:pt idx="47584">
                  <c:v>1198</c:v>
                </c:pt>
                <c:pt idx="47585">
                  <c:v>1120</c:v>
                </c:pt>
                <c:pt idx="47586">
                  <c:v>1173</c:v>
                </c:pt>
                <c:pt idx="47587">
                  <c:v>1170</c:v>
                </c:pt>
                <c:pt idx="47588">
                  <c:v>1105</c:v>
                </c:pt>
                <c:pt idx="47589">
                  <c:v>1042</c:v>
                </c:pt>
                <c:pt idx="47590">
                  <c:v>969</c:v>
                </c:pt>
                <c:pt idx="47591">
                  <c:v>918</c:v>
                </c:pt>
                <c:pt idx="47592">
                  <c:v>875</c:v>
                </c:pt>
                <c:pt idx="47593">
                  <c:v>837</c:v>
                </c:pt>
                <c:pt idx="47594">
                  <c:v>815</c:v>
                </c:pt>
                <c:pt idx="47595">
                  <c:v>809</c:v>
                </c:pt>
                <c:pt idx="47596">
                  <c:v>822</c:v>
                </c:pt>
                <c:pt idx="47597">
                  <c:v>852</c:v>
                </c:pt>
                <c:pt idx="47598">
                  <c:v>951</c:v>
                </c:pt>
                <c:pt idx="47599">
                  <c:v>1158</c:v>
                </c:pt>
                <c:pt idx="47600">
                  <c:v>1284</c:v>
                </c:pt>
                <c:pt idx="47601">
                  <c:v>1341</c:v>
                </c:pt>
                <c:pt idx="47602">
                  <c:v>1398</c:v>
                </c:pt>
                <c:pt idx="47603">
                  <c:v>1381</c:v>
                </c:pt>
                <c:pt idx="47604">
                  <c:v>1350</c:v>
                </c:pt>
                <c:pt idx="47605">
                  <c:v>1383</c:v>
                </c:pt>
                <c:pt idx="47606">
                  <c:v>1377</c:v>
                </c:pt>
                <c:pt idx="47607">
                  <c:v>1280</c:v>
                </c:pt>
                <c:pt idx="47608">
                  <c:v>1208</c:v>
                </c:pt>
                <c:pt idx="47609">
                  <c:v>1123</c:v>
                </c:pt>
                <c:pt idx="47610">
                  <c:v>1164</c:v>
                </c:pt>
                <c:pt idx="47611">
                  <c:v>1159</c:v>
                </c:pt>
                <c:pt idx="47612">
                  <c:v>1125</c:v>
                </c:pt>
                <c:pt idx="47613">
                  <c:v>1059</c:v>
                </c:pt>
                <c:pt idx="47614">
                  <c:v>991</c:v>
                </c:pt>
                <c:pt idx="47615">
                  <c:v>931</c:v>
                </c:pt>
                <c:pt idx="47616">
                  <c:v>884</c:v>
                </c:pt>
                <c:pt idx="47617">
                  <c:v>858</c:v>
                </c:pt>
                <c:pt idx="47618">
                  <c:v>847</c:v>
                </c:pt>
                <c:pt idx="47619">
                  <c:v>829</c:v>
                </c:pt>
                <c:pt idx="47620">
                  <c:v>835</c:v>
                </c:pt>
                <c:pt idx="47621">
                  <c:v>850</c:v>
                </c:pt>
                <c:pt idx="47622">
                  <c:v>923</c:v>
                </c:pt>
                <c:pt idx="47623">
                  <c:v>1126</c:v>
                </c:pt>
                <c:pt idx="47624">
                  <c:v>1216</c:v>
                </c:pt>
                <c:pt idx="47625">
                  <c:v>1306</c:v>
                </c:pt>
                <c:pt idx="47626">
                  <c:v>1368</c:v>
                </c:pt>
                <c:pt idx="47627">
                  <c:v>1360</c:v>
                </c:pt>
                <c:pt idx="47628">
                  <c:v>1357</c:v>
                </c:pt>
                <c:pt idx="47629">
                  <c:v>1378</c:v>
                </c:pt>
                <c:pt idx="47630">
                  <c:v>1346</c:v>
                </c:pt>
                <c:pt idx="47631">
                  <c:v>1295</c:v>
                </c:pt>
                <c:pt idx="47632">
                  <c:v>1220</c:v>
                </c:pt>
                <c:pt idx="47633">
                  <c:v>1129</c:v>
                </c:pt>
                <c:pt idx="47634">
                  <c:v>1218</c:v>
                </c:pt>
                <c:pt idx="47635">
                  <c:v>1198</c:v>
                </c:pt>
                <c:pt idx="47636">
                  <c:v>1172</c:v>
                </c:pt>
                <c:pt idx="47637">
                  <c:v>1120</c:v>
                </c:pt>
                <c:pt idx="47638">
                  <c:v>1038</c:v>
                </c:pt>
                <c:pt idx="47639">
                  <c:v>970</c:v>
                </c:pt>
                <c:pt idx="47640">
                  <c:v>924</c:v>
                </c:pt>
                <c:pt idx="47641">
                  <c:v>905</c:v>
                </c:pt>
                <c:pt idx="47642">
                  <c:v>870</c:v>
                </c:pt>
                <c:pt idx="47643">
                  <c:v>862</c:v>
                </c:pt>
                <c:pt idx="47644">
                  <c:v>864</c:v>
                </c:pt>
                <c:pt idx="47645">
                  <c:v>876</c:v>
                </c:pt>
                <c:pt idx="47646">
                  <c:v>911</c:v>
                </c:pt>
                <c:pt idx="47647">
                  <c:v>1111</c:v>
                </c:pt>
                <c:pt idx="47648">
                  <c:v>1223</c:v>
                </c:pt>
                <c:pt idx="47649">
                  <c:v>1313</c:v>
                </c:pt>
                <c:pt idx="47650">
                  <c:v>1372</c:v>
                </c:pt>
                <c:pt idx="47651">
                  <c:v>1337</c:v>
                </c:pt>
                <c:pt idx="47652">
                  <c:v>1381</c:v>
                </c:pt>
                <c:pt idx="47653">
                  <c:v>1426</c:v>
                </c:pt>
                <c:pt idx="47654">
                  <c:v>1429</c:v>
                </c:pt>
                <c:pt idx="47655">
                  <c:v>1398</c:v>
                </c:pt>
                <c:pt idx="47656">
                  <c:v>1279</c:v>
                </c:pt>
                <c:pt idx="47657">
                  <c:v>1176</c:v>
                </c:pt>
                <c:pt idx="47658">
                  <c:v>1262</c:v>
                </c:pt>
                <c:pt idx="47659">
                  <c:v>1254</c:v>
                </c:pt>
                <c:pt idx="47660">
                  <c:v>1201</c:v>
                </c:pt>
                <c:pt idx="47661">
                  <c:v>1157</c:v>
                </c:pt>
                <c:pt idx="47662">
                  <c:v>1063</c:v>
                </c:pt>
                <c:pt idx="47663">
                  <c:v>998</c:v>
                </c:pt>
                <c:pt idx="47664">
                  <c:v>956</c:v>
                </c:pt>
                <c:pt idx="47665">
                  <c:v>921</c:v>
                </c:pt>
                <c:pt idx="47666">
                  <c:v>892</c:v>
                </c:pt>
                <c:pt idx="47667">
                  <c:v>887</c:v>
                </c:pt>
                <c:pt idx="47668">
                  <c:v>880</c:v>
                </c:pt>
                <c:pt idx="47669">
                  <c:v>917</c:v>
                </c:pt>
                <c:pt idx="47670">
                  <c:v>959</c:v>
                </c:pt>
                <c:pt idx="47671">
                  <c:v>1164</c:v>
                </c:pt>
                <c:pt idx="47672">
                  <c:v>1293</c:v>
                </c:pt>
                <c:pt idx="47673">
                  <c:v>1354</c:v>
                </c:pt>
                <c:pt idx="47674">
                  <c:v>1406</c:v>
                </c:pt>
                <c:pt idx="47675">
                  <c:v>1405</c:v>
                </c:pt>
                <c:pt idx="47676">
                  <c:v>1412</c:v>
                </c:pt>
                <c:pt idx="47677">
                  <c:v>1447</c:v>
                </c:pt>
                <c:pt idx="47678">
                  <c:v>1441</c:v>
                </c:pt>
                <c:pt idx="47679">
                  <c:v>1405</c:v>
                </c:pt>
                <c:pt idx="47680">
                  <c:v>1293</c:v>
                </c:pt>
                <c:pt idx="47681">
                  <c:v>1230</c:v>
                </c:pt>
                <c:pt idx="47682">
                  <c:v>1281</c:v>
                </c:pt>
                <c:pt idx="47683">
                  <c:v>1282</c:v>
                </c:pt>
                <c:pt idx="47684">
                  <c:v>1246</c:v>
                </c:pt>
                <c:pt idx="47685">
                  <c:v>1199</c:v>
                </c:pt>
                <c:pt idx="47686">
                  <c:v>1125</c:v>
                </c:pt>
                <c:pt idx="47687">
                  <c:v>1062</c:v>
                </c:pt>
                <c:pt idx="47688">
                  <c:v>990</c:v>
                </c:pt>
                <c:pt idx="47689">
                  <c:v>961</c:v>
                </c:pt>
                <c:pt idx="47690">
                  <c:v>946</c:v>
                </c:pt>
                <c:pt idx="47691">
                  <c:v>936</c:v>
                </c:pt>
                <c:pt idx="47692">
                  <c:v>921</c:v>
                </c:pt>
                <c:pt idx="47693">
                  <c:v>885</c:v>
                </c:pt>
                <c:pt idx="47694">
                  <c:v>930</c:v>
                </c:pt>
                <c:pt idx="47695">
                  <c:v>1060</c:v>
                </c:pt>
                <c:pt idx="47696">
                  <c:v>1169</c:v>
                </c:pt>
                <c:pt idx="47697">
                  <c:v>1277</c:v>
                </c:pt>
                <c:pt idx="47698">
                  <c:v>1317</c:v>
                </c:pt>
                <c:pt idx="47699">
                  <c:v>1322</c:v>
                </c:pt>
                <c:pt idx="47700">
                  <c:v>1284</c:v>
                </c:pt>
                <c:pt idx="47701">
                  <c:v>1285</c:v>
                </c:pt>
                <c:pt idx="47702">
                  <c:v>1268</c:v>
                </c:pt>
                <c:pt idx="47703">
                  <c:v>1219</c:v>
                </c:pt>
                <c:pt idx="47704">
                  <c:v>1171</c:v>
                </c:pt>
                <c:pt idx="47705">
                  <c:v>1153</c:v>
                </c:pt>
                <c:pt idx="47706">
                  <c:v>1180</c:v>
                </c:pt>
                <c:pt idx="47707">
                  <c:v>1227</c:v>
                </c:pt>
                <c:pt idx="47708">
                  <c:v>1194</c:v>
                </c:pt>
                <c:pt idx="47709">
                  <c:v>1173</c:v>
                </c:pt>
                <c:pt idx="47710">
                  <c:v>1111</c:v>
                </c:pt>
                <c:pt idx="47711">
                  <c:v>1066</c:v>
                </c:pt>
                <c:pt idx="47712">
                  <c:v>1019</c:v>
                </c:pt>
                <c:pt idx="47713">
                  <c:v>977</c:v>
                </c:pt>
                <c:pt idx="47714">
                  <c:v>951</c:v>
                </c:pt>
                <c:pt idx="47715">
                  <c:v>928</c:v>
                </c:pt>
                <c:pt idx="47716">
                  <c:v>906</c:v>
                </c:pt>
                <c:pt idx="47717">
                  <c:v>868</c:v>
                </c:pt>
                <c:pt idx="47718">
                  <c:v>867</c:v>
                </c:pt>
                <c:pt idx="47719">
                  <c:v>917</c:v>
                </c:pt>
                <c:pt idx="47720">
                  <c:v>970</c:v>
                </c:pt>
                <c:pt idx="47721">
                  <c:v>1040</c:v>
                </c:pt>
                <c:pt idx="47722">
                  <c:v>1102</c:v>
                </c:pt>
                <c:pt idx="47723">
                  <c:v>1113</c:v>
                </c:pt>
                <c:pt idx="47724">
                  <c:v>1109</c:v>
                </c:pt>
                <c:pt idx="47725">
                  <c:v>1116</c:v>
                </c:pt>
                <c:pt idx="47726">
                  <c:v>1107</c:v>
                </c:pt>
                <c:pt idx="47727">
                  <c:v>1071</c:v>
                </c:pt>
                <c:pt idx="47728">
                  <c:v>1072</c:v>
                </c:pt>
                <c:pt idx="47729">
                  <c:v>1059</c:v>
                </c:pt>
                <c:pt idx="47730">
                  <c:v>1148</c:v>
                </c:pt>
                <c:pt idx="47731">
                  <c:v>1130</c:v>
                </c:pt>
                <c:pt idx="47732">
                  <c:v>1143</c:v>
                </c:pt>
                <c:pt idx="47733">
                  <c:v>1122</c:v>
                </c:pt>
                <c:pt idx="47734">
                  <c:v>1053</c:v>
                </c:pt>
                <c:pt idx="47735">
                  <c:v>998</c:v>
                </c:pt>
                <c:pt idx="47736">
                  <c:v>965</c:v>
                </c:pt>
                <c:pt idx="47737">
                  <c:v>908</c:v>
                </c:pt>
                <c:pt idx="47738">
                  <c:v>901</c:v>
                </c:pt>
                <c:pt idx="47739">
                  <c:v>885</c:v>
                </c:pt>
                <c:pt idx="47740">
                  <c:v>889</c:v>
                </c:pt>
                <c:pt idx="47741">
                  <c:v>897</c:v>
                </c:pt>
                <c:pt idx="47742">
                  <c:v>951</c:v>
                </c:pt>
                <c:pt idx="47743">
                  <c:v>1171</c:v>
                </c:pt>
                <c:pt idx="47744">
                  <c:v>1311</c:v>
                </c:pt>
                <c:pt idx="47745">
                  <c:v>1407</c:v>
                </c:pt>
                <c:pt idx="47746">
                  <c:v>1460</c:v>
                </c:pt>
                <c:pt idx="47747">
                  <c:v>1466</c:v>
                </c:pt>
                <c:pt idx="47748">
                  <c:v>1475</c:v>
                </c:pt>
                <c:pt idx="47749">
                  <c:v>1504</c:v>
                </c:pt>
                <c:pt idx="47750">
                  <c:v>1495</c:v>
                </c:pt>
                <c:pt idx="47751">
                  <c:v>1458</c:v>
                </c:pt>
                <c:pt idx="47752">
                  <c:v>1363</c:v>
                </c:pt>
                <c:pt idx="47753">
                  <c:v>1252</c:v>
                </c:pt>
                <c:pt idx="47754">
                  <c:v>1354</c:v>
                </c:pt>
                <c:pt idx="47755">
                  <c:v>1332</c:v>
                </c:pt>
                <c:pt idx="47756">
                  <c:v>1281</c:v>
                </c:pt>
                <c:pt idx="47757">
                  <c:v>1226</c:v>
                </c:pt>
                <c:pt idx="47758">
                  <c:v>1146</c:v>
                </c:pt>
                <c:pt idx="47759">
                  <c:v>1090</c:v>
                </c:pt>
                <c:pt idx="47760">
                  <c:v>1034</c:v>
                </c:pt>
                <c:pt idx="47761">
                  <c:v>997</c:v>
                </c:pt>
                <c:pt idx="47762">
                  <c:v>977</c:v>
                </c:pt>
                <c:pt idx="47763">
                  <c:v>922</c:v>
                </c:pt>
                <c:pt idx="47764">
                  <c:v>951</c:v>
                </c:pt>
                <c:pt idx="47765">
                  <c:v>950</c:v>
                </c:pt>
                <c:pt idx="47766">
                  <c:v>1009</c:v>
                </c:pt>
                <c:pt idx="47767">
                  <c:v>1236</c:v>
                </c:pt>
                <c:pt idx="47768">
                  <c:v>1366</c:v>
                </c:pt>
                <c:pt idx="47769">
                  <c:v>1444</c:v>
                </c:pt>
                <c:pt idx="47770">
                  <c:v>1509</c:v>
                </c:pt>
                <c:pt idx="47771">
                  <c:v>1495</c:v>
                </c:pt>
                <c:pt idx="47772">
                  <c:v>1492</c:v>
                </c:pt>
                <c:pt idx="47773">
                  <c:v>1525</c:v>
                </c:pt>
                <c:pt idx="47774">
                  <c:v>1514</c:v>
                </c:pt>
                <c:pt idx="47775">
                  <c:v>1485</c:v>
                </c:pt>
                <c:pt idx="47776">
                  <c:v>1367</c:v>
                </c:pt>
                <c:pt idx="47777">
                  <c:v>1259</c:v>
                </c:pt>
                <c:pt idx="47778">
                  <c:v>1331</c:v>
                </c:pt>
                <c:pt idx="47779">
                  <c:v>1327</c:v>
                </c:pt>
                <c:pt idx="47780">
                  <c:v>1276</c:v>
                </c:pt>
                <c:pt idx="47781">
                  <c:v>1234</c:v>
                </c:pt>
                <c:pt idx="47782">
                  <c:v>1157</c:v>
                </c:pt>
                <c:pt idx="47783">
                  <c:v>1084</c:v>
                </c:pt>
                <c:pt idx="47784">
                  <c:v>1039</c:v>
                </c:pt>
                <c:pt idx="47785">
                  <c:v>976</c:v>
                </c:pt>
                <c:pt idx="47786">
                  <c:v>968</c:v>
                </c:pt>
                <c:pt idx="47787">
                  <c:v>959</c:v>
                </c:pt>
                <c:pt idx="47788">
                  <c:v>928</c:v>
                </c:pt>
                <c:pt idx="47789">
                  <c:v>950</c:v>
                </c:pt>
                <c:pt idx="47790">
                  <c:v>1011</c:v>
                </c:pt>
                <c:pt idx="47791">
                  <c:v>1259</c:v>
                </c:pt>
                <c:pt idx="47792">
                  <c:v>1385</c:v>
                </c:pt>
                <c:pt idx="47793">
                  <c:v>1492</c:v>
                </c:pt>
                <c:pt idx="47794">
                  <c:v>1549</c:v>
                </c:pt>
                <c:pt idx="47795">
                  <c:v>1555</c:v>
                </c:pt>
                <c:pt idx="47796">
                  <c:v>1571</c:v>
                </c:pt>
                <c:pt idx="47797">
                  <c:v>1566</c:v>
                </c:pt>
                <c:pt idx="47798">
                  <c:v>1524</c:v>
                </c:pt>
                <c:pt idx="47799">
                  <c:v>1486</c:v>
                </c:pt>
                <c:pt idx="47800">
                  <c:v>1384</c:v>
                </c:pt>
                <c:pt idx="47801">
                  <c:v>1327</c:v>
                </c:pt>
                <c:pt idx="47802">
                  <c:v>1390</c:v>
                </c:pt>
                <c:pt idx="47803">
                  <c:v>1350</c:v>
                </c:pt>
                <c:pt idx="47804">
                  <c:v>1293</c:v>
                </c:pt>
                <c:pt idx="47805">
                  <c:v>1244</c:v>
                </c:pt>
                <c:pt idx="47806">
                  <c:v>1155</c:v>
                </c:pt>
                <c:pt idx="47807">
                  <c:v>1119</c:v>
                </c:pt>
                <c:pt idx="47808">
                  <c:v>1079</c:v>
                </c:pt>
                <c:pt idx="47809">
                  <c:v>1030</c:v>
                </c:pt>
                <c:pt idx="47810">
                  <c:v>1002</c:v>
                </c:pt>
                <c:pt idx="47811">
                  <c:v>979</c:v>
                </c:pt>
                <c:pt idx="47812">
                  <c:v>978</c:v>
                </c:pt>
                <c:pt idx="47813">
                  <c:v>996</c:v>
                </c:pt>
                <c:pt idx="47814">
                  <c:v>1065</c:v>
                </c:pt>
                <c:pt idx="47815">
                  <c:v>1275</c:v>
                </c:pt>
                <c:pt idx="47816">
                  <c:v>1405</c:v>
                </c:pt>
                <c:pt idx="47817">
                  <c:v>1505</c:v>
                </c:pt>
                <c:pt idx="47818">
                  <c:v>1556</c:v>
                </c:pt>
                <c:pt idx="47819">
                  <c:v>1538</c:v>
                </c:pt>
                <c:pt idx="47820">
                  <c:v>1523</c:v>
                </c:pt>
                <c:pt idx="47821">
                  <c:v>1560</c:v>
                </c:pt>
                <c:pt idx="47822">
                  <c:v>1555</c:v>
                </c:pt>
                <c:pt idx="47823">
                  <c:v>1503</c:v>
                </c:pt>
                <c:pt idx="47824">
                  <c:v>1419</c:v>
                </c:pt>
                <c:pt idx="47825">
                  <c:v>1325</c:v>
                </c:pt>
                <c:pt idx="47826">
                  <c:v>1380</c:v>
                </c:pt>
                <c:pt idx="47827">
                  <c:v>1388</c:v>
                </c:pt>
                <c:pt idx="47828">
                  <c:v>1347</c:v>
                </c:pt>
                <c:pt idx="47829">
                  <c:v>1292</c:v>
                </c:pt>
                <c:pt idx="47830">
                  <c:v>1182</c:v>
                </c:pt>
                <c:pt idx="47831">
                  <c:v>1107</c:v>
                </c:pt>
                <c:pt idx="47832">
                  <c:v>1051</c:v>
                </c:pt>
                <c:pt idx="47833">
                  <c:v>1028</c:v>
                </c:pt>
                <c:pt idx="47834">
                  <c:v>1004</c:v>
                </c:pt>
                <c:pt idx="47835">
                  <c:v>999</c:v>
                </c:pt>
                <c:pt idx="47836">
                  <c:v>993</c:v>
                </c:pt>
                <c:pt idx="47837">
                  <c:v>977</c:v>
                </c:pt>
                <c:pt idx="47838">
                  <c:v>1056</c:v>
                </c:pt>
                <c:pt idx="47839">
                  <c:v>1271</c:v>
                </c:pt>
                <c:pt idx="47840">
                  <c:v>1402</c:v>
                </c:pt>
                <c:pt idx="47841">
                  <c:v>1493</c:v>
                </c:pt>
                <c:pt idx="47842">
                  <c:v>1528</c:v>
                </c:pt>
                <c:pt idx="47843">
                  <c:v>1550</c:v>
                </c:pt>
                <c:pt idx="47844">
                  <c:v>1564</c:v>
                </c:pt>
                <c:pt idx="47845">
                  <c:v>1578</c:v>
                </c:pt>
                <c:pt idx="47846">
                  <c:v>1566</c:v>
                </c:pt>
                <c:pt idx="47847">
                  <c:v>1534</c:v>
                </c:pt>
                <c:pt idx="47848">
                  <c:v>1415</c:v>
                </c:pt>
                <c:pt idx="47849">
                  <c:v>1305</c:v>
                </c:pt>
                <c:pt idx="47850">
                  <c:v>1366</c:v>
                </c:pt>
                <c:pt idx="47851">
                  <c:v>1360</c:v>
                </c:pt>
                <c:pt idx="47852">
                  <c:v>1319</c:v>
                </c:pt>
                <c:pt idx="47853">
                  <c:v>1258</c:v>
                </c:pt>
                <c:pt idx="47854">
                  <c:v>1201</c:v>
                </c:pt>
                <c:pt idx="47855">
                  <c:v>1139</c:v>
                </c:pt>
                <c:pt idx="47856">
                  <c:v>1076</c:v>
                </c:pt>
                <c:pt idx="47857">
                  <c:v>1052</c:v>
                </c:pt>
                <c:pt idx="47858">
                  <c:v>1014</c:v>
                </c:pt>
                <c:pt idx="47859">
                  <c:v>976</c:v>
                </c:pt>
                <c:pt idx="47860">
                  <c:v>985</c:v>
                </c:pt>
                <c:pt idx="47861">
                  <c:v>987</c:v>
                </c:pt>
                <c:pt idx="47862">
                  <c:v>988</c:v>
                </c:pt>
                <c:pt idx="47863">
                  <c:v>1128</c:v>
                </c:pt>
                <c:pt idx="47864">
                  <c:v>1251</c:v>
                </c:pt>
                <c:pt idx="47865">
                  <c:v>1338</c:v>
                </c:pt>
                <c:pt idx="47866">
                  <c:v>1368</c:v>
                </c:pt>
                <c:pt idx="47867">
                  <c:v>1362</c:v>
                </c:pt>
                <c:pt idx="47868">
                  <c:v>1329</c:v>
                </c:pt>
                <c:pt idx="47869">
                  <c:v>1283</c:v>
                </c:pt>
                <c:pt idx="47870">
                  <c:v>1273</c:v>
                </c:pt>
                <c:pt idx="47871">
                  <c:v>1239</c:v>
                </c:pt>
                <c:pt idx="47872">
                  <c:v>1196</c:v>
                </c:pt>
                <c:pt idx="47873">
                  <c:v>1201</c:v>
                </c:pt>
                <c:pt idx="47874">
                  <c:v>1267</c:v>
                </c:pt>
                <c:pt idx="47875">
                  <c:v>1275</c:v>
                </c:pt>
                <c:pt idx="47876">
                  <c:v>1243</c:v>
                </c:pt>
                <c:pt idx="47877">
                  <c:v>1212</c:v>
                </c:pt>
                <c:pt idx="47878">
                  <c:v>1159</c:v>
                </c:pt>
                <c:pt idx="47879">
                  <c:v>1128</c:v>
                </c:pt>
                <c:pt idx="47880">
                  <c:v>1076</c:v>
                </c:pt>
                <c:pt idx="47881">
                  <c:v>1056</c:v>
                </c:pt>
                <c:pt idx="47882">
                  <c:v>1013</c:v>
                </c:pt>
                <c:pt idx="47883">
                  <c:v>980</c:v>
                </c:pt>
                <c:pt idx="47884">
                  <c:v>974</c:v>
                </c:pt>
                <c:pt idx="47885">
                  <c:v>932</c:v>
                </c:pt>
                <c:pt idx="47886">
                  <c:v>927</c:v>
                </c:pt>
                <c:pt idx="47887">
                  <c:v>985</c:v>
                </c:pt>
                <c:pt idx="47888">
                  <c:v>1025</c:v>
                </c:pt>
                <c:pt idx="47889">
                  <c:v>1057</c:v>
                </c:pt>
                <c:pt idx="47890">
                  <c:v>1142</c:v>
                </c:pt>
                <c:pt idx="47891">
                  <c:v>1149</c:v>
                </c:pt>
                <c:pt idx="47892">
                  <c:v>1152</c:v>
                </c:pt>
                <c:pt idx="47893">
                  <c:v>1151</c:v>
                </c:pt>
                <c:pt idx="47894">
                  <c:v>1074</c:v>
                </c:pt>
                <c:pt idx="47895">
                  <c:v>1049</c:v>
                </c:pt>
                <c:pt idx="47896">
                  <c:v>1073</c:v>
                </c:pt>
                <c:pt idx="47897">
                  <c:v>1074</c:v>
                </c:pt>
                <c:pt idx="47898">
                  <c:v>1155</c:v>
                </c:pt>
                <c:pt idx="47899">
                  <c:v>1170</c:v>
                </c:pt>
                <c:pt idx="47900">
                  <c:v>1180</c:v>
                </c:pt>
                <c:pt idx="47901">
                  <c:v>1146</c:v>
                </c:pt>
                <c:pt idx="47902">
                  <c:v>1102</c:v>
                </c:pt>
                <c:pt idx="47903">
                  <c:v>1047</c:v>
                </c:pt>
                <c:pt idx="47904">
                  <c:v>1029</c:v>
                </c:pt>
                <c:pt idx="47905">
                  <c:v>985</c:v>
                </c:pt>
                <c:pt idx="47906">
                  <c:v>954</c:v>
                </c:pt>
                <c:pt idx="47907">
                  <c:v>947</c:v>
                </c:pt>
                <c:pt idx="47908">
                  <c:v>940</c:v>
                </c:pt>
                <c:pt idx="47909">
                  <c:v>958</c:v>
                </c:pt>
                <c:pt idx="47910">
                  <c:v>1031</c:v>
                </c:pt>
                <c:pt idx="47911">
                  <c:v>1238</c:v>
                </c:pt>
                <c:pt idx="47912">
                  <c:v>1375</c:v>
                </c:pt>
                <c:pt idx="47913">
                  <c:v>1471</c:v>
                </c:pt>
                <c:pt idx="47914">
                  <c:v>1533</c:v>
                </c:pt>
                <c:pt idx="47915">
                  <c:v>1523</c:v>
                </c:pt>
                <c:pt idx="47916">
                  <c:v>1531</c:v>
                </c:pt>
                <c:pt idx="47917">
                  <c:v>1477</c:v>
                </c:pt>
                <c:pt idx="47918">
                  <c:v>1483</c:v>
                </c:pt>
                <c:pt idx="47919">
                  <c:v>1423</c:v>
                </c:pt>
                <c:pt idx="47920">
                  <c:v>1347</c:v>
                </c:pt>
                <c:pt idx="47921">
                  <c:v>1242</c:v>
                </c:pt>
                <c:pt idx="47922">
                  <c:v>1305</c:v>
                </c:pt>
                <c:pt idx="47923">
                  <c:v>1299</c:v>
                </c:pt>
                <c:pt idx="47924">
                  <c:v>1281</c:v>
                </c:pt>
                <c:pt idx="47925">
                  <c:v>1231</c:v>
                </c:pt>
                <c:pt idx="47926">
                  <c:v>1156</c:v>
                </c:pt>
                <c:pt idx="47927">
                  <c:v>1108</c:v>
                </c:pt>
                <c:pt idx="47928">
                  <c:v>1041</c:v>
                </c:pt>
                <c:pt idx="47929">
                  <c:v>1007</c:v>
                </c:pt>
                <c:pt idx="47930">
                  <c:v>969</c:v>
                </c:pt>
                <c:pt idx="47931">
                  <c:v>951</c:v>
                </c:pt>
                <c:pt idx="47932">
                  <c:v>959</c:v>
                </c:pt>
                <c:pt idx="47933">
                  <c:v>962</c:v>
                </c:pt>
                <c:pt idx="47934">
                  <c:v>1020</c:v>
                </c:pt>
                <c:pt idx="47935">
                  <c:v>1231</c:v>
                </c:pt>
                <c:pt idx="47936">
                  <c:v>1382</c:v>
                </c:pt>
                <c:pt idx="47937">
                  <c:v>1453</c:v>
                </c:pt>
                <c:pt idx="47938">
                  <c:v>1499</c:v>
                </c:pt>
                <c:pt idx="47939">
                  <c:v>1502</c:v>
                </c:pt>
                <c:pt idx="47940">
                  <c:v>1535</c:v>
                </c:pt>
                <c:pt idx="47941">
                  <c:v>1535</c:v>
                </c:pt>
                <c:pt idx="47942">
                  <c:v>1550</c:v>
                </c:pt>
                <c:pt idx="47943">
                  <c:v>1487</c:v>
                </c:pt>
                <c:pt idx="47944">
                  <c:v>1413</c:v>
                </c:pt>
                <c:pt idx="47945">
                  <c:v>1287</c:v>
                </c:pt>
                <c:pt idx="47946">
                  <c:v>1350</c:v>
                </c:pt>
                <c:pt idx="47947">
                  <c:v>1353</c:v>
                </c:pt>
                <c:pt idx="47948">
                  <c:v>1307</c:v>
                </c:pt>
                <c:pt idx="47949">
                  <c:v>1260</c:v>
                </c:pt>
                <c:pt idx="47950">
                  <c:v>1186</c:v>
                </c:pt>
                <c:pt idx="47951">
                  <c:v>1105</c:v>
                </c:pt>
                <c:pt idx="47952">
                  <c:v>1059</c:v>
                </c:pt>
                <c:pt idx="47953">
                  <c:v>1017</c:v>
                </c:pt>
                <c:pt idx="47954">
                  <c:v>1000</c:v>
                </c:pt>
                <c:pt idx="47955">
                  <c:v>959</c:v>
                </c:pt>
                <c:pt idx="47956">
                  <c:v>951</c:v>
                </c:pt>
                <c:pt idx="47957">
                  <c:v>967</c:v>
                </c:pt>
                <c:pt idx="47958">
                  <c:v>1041</c:v>
                </c:pt>
                <c:pt idx="47959">
                  <c:v>1276</c:v>
                </c:pt>
                <c:pt idx="47960">
                  <c:v>1406</c:v>
                </c:pt>
                <c:pt idx="47961">
                  <c:v>1497</c:v>
                </c:pt>
                <c:pt idx="47962">
                  <c:v>1530</c:v>
                </c:pt>
                <c:pt idx="47963">
                  <c:v>1517</c:v>
                </c:pt>
                <c:pt idx="47964">
                  <c:v>1560</c:v>
                </c:pt>
                <c:pt idx="47965">
                  <c:v>1589</c:v>
                </c:pt>
                <c:pt idx="47966">
                  <c:v>1576</c:v>
                </c:pt>
                <c:pt idx="47967">
                  <c:v>1543</c:v>
                </c:pt>
                <c:pt idx="47968">
                  <c:v>1440</c:v>
                </c:pt>
                <c:pt idx="47969">
                  <c:v>1278</c:v>
                </c:pt>
                <c:pt idx="47970">
                  <c:v>1350</c:v>
                </c:pt>
                <c:pt idx="47971">
                  <c:v>1362</c:v>
                </c:pt>
                <c:pt idx="47972">
                  <c:v>1320</c:v>
                </c:pt>
                <c:pt idx="47973">
                  <c:v>1272</c:v>
                </c:pt>
                <c:pt idx="47974">
                  <c:v>1194</c:v>
                </c:pt>
                <c:pt idx="47975">
                  <c:v>1137</c:v>
                </c:pt>
                <c:pt idx="47976">
                  <c:v>1100</c:v>
                </c:pt>
                <c:pt idx="47977">
                  <c:v>1065</c:v>
                </c:pt>
                <c:pt idx="47978">
                  <c:v>1028</c:v>
                </c:pt>
                <c:pt idx="47979">
                  <c:v>1013</c:v>
                </c:pt>
                <c:pt idx="47980">
                  <c:v>1019</c:v>
                </c:pt>
                <c:pt idx="47981">
                  <c:v>1009</c:v>
                </c:pt>
                <c:pt idx="47982">
                  <c:v>1070</c:v>
                </c:pt>
                <c:pt idx="47983">
                  <c:v>1265</c:v>
                </c:pt>
                <c:pt idx="47984">
                  <c:v>1425</c:v>
                </c:pt>
                <c:pt idx="47985">
                  <c:v>1517</c:v>
                </c:pt>
                <c:pt idx="47986">
                  <c:v>1564</c:v>
                </c:pt>
                <c:pt idx="47987">
                  <c:v>1568</c:v>
                </c:pt>
                <c:pt idx="47988">
                  <c:v>1565</c:v>
                </c:pt>
                <c:pt idx="47989">
                  <c:v>1577</c:v>
                </c:pt>
                <c:pt idx="47990">
                  <c:v>1577</c:v>
                </c:pt>
                <c:pt idx="47991">
                  <c:v>1547</c:v>
                </c:pt>
                <c:pt idx="47992">
                  <c:v>1436</c:v>
                </c:pt>
                <c:pt idx="47993">
                  <c:v>1336</c:v>
                </c:pt>
                <c:pt idx="47994">
                  <c:v>1394</c:v>
                </c:pt>
                <c:pt idx="47995">
                  <c:v>1390</c:v>
                </c:pt>
                <c:pt idx="47996">
                  <c:v>1357</c:v>
                </c:pt>
                <c:pt idx="47997">
                  <c:v>1305</c:v>
                </c:pt>
                <c:pt idx="47998">
                  <c:v>1210</c:v>
                </c:pt>
                <c:pt idx="47999">
                  <c:v>1171</c:v>
                </c:pt>
                <c:pt idx="48000">
                  <c:v>1115</c:v>
                </c:pt>
                <c:pt idx="48001">
                  <c:v>1076</c:v>
                </c:pt>
                <c:pt idx="48002">
                  <c:v>1041</c:v>
                </c:pt>
                <c:pt idx="48003">
                  <c:v>1011</c:v>
                </c:pt>
                <c:pt idx="48004">
                  <c:v>1013</c:v>
                </c:pt>
                <c:pt idx="48005">
                  <c:v>1006</c:v>
                </c:pt>
                <c:pt idx="48006">
                  <c:v>1093</c:v>
                </c:pt>
                <c:pt idx="48007">
                  <c:v>1285</c:v>
                </c:pt>
                <c:pt idx="48008">
                  <c:v>1417</c:v>
                </c:pt>
                <c:pt idx="48009">
                  <c:v>1488</c:v>
                </c:pt>
                <c:pt idx="48010">
                  <c:v>1535</c:v>
                </c:pt>
                <c:pt idx="48011">
                  <c:v>1552</c:v>
                </c:pt>
                <c:pt idx="48012">
                  <c:v>1560</c:v>
                </c:pt>
                <c:pt idx="48013">
                  <c:v>1597</c:v>
                </c:pt>
                <c:pt idx="48014">
                  <c:v>1584</c:v>
                </c:pt>
                <c:pt idx="48015">
                  <c:v>1530</c:v>
                </c:pt>
                <c:pt idx="48016">
                  <c:v>1424</c:v>
                </c:pt>
                <c:pt idx="48017">
                  <c:v>1304</c:v>
                </c:pt>
                <c:pt idx="48018">
                  <c:v>1373</c:v>
                </c:pt>
                <c:pt idx="48019">
                  <c:v>1352</c:v>
                </c:pt>
                <c:pt idx="48020">
                  <c:v>1328</c:v>
                </c:pt>
                <c:pt idx="48021">
                  <c:v>1261</c:v>
                </c:pt>
                <c:pt idx="48022">
                  <c:v>1223</c:v>
                </c:pt>
                <c:pt idx="48023">
                  <c:v>1183</c:v>
                </c:pt>
                <c:pt idx="48024">
                  <c:v>1113</c:v>
                </c:pt>
                <c:pt idx="48025">
                  <c:v>1086</c:v>
                </c:pt>
                <c:pt idx="48026">
                  <c:v>1069</c:v>
                </c:pt>
                <c:pt idx="48027">
                  <c:v>1057</c:v>
                </c:pt>
                <c:pt idx="48028">
                  <c:v>1065</c:v>
                </c:pt>
                <c:pt idx="48029">
                  <c:v>1014</c:v>
                </c:pt>
                <c:pt idx="48030">
                  <c:v>1051</c:v>
                </c:pt>
                <c:pt idx="48031">
                  <c:v>1158</c:v>
                </c:pt>
                <c:pt idx="48032">
                  <c:v>1294</c:v>
                </c:pt>
                <c:pt idx="48033">
                  <c:v>1373</c:v>
                </c:pt>
                <c:pt idx="48034">
                  <c:v>1424</c:v>
                </c:pt>
                <c:pt idx="48035">
                  <c:v>1407</c:v>
                </c:pt>
                <c:pt idx="48036">
                  <c:v>1373</c:v>
                </c:pt>
                <c:pt idx="48037">
                  <c:v>1353</c:v>
                </c:pt>
                <c:pt idx="48038">
                  <c:v>1338</c:v>
                </c:pt>
                <c:pt idx="48039">
                  <c:v>1292</c:v>
                </c:pt>
                <c:pt idx="48040">
                  <c:v>1246</c:v>
                </c:pt>
                <c:pt idx="48041">
                  <c:v>1223</c:v>
                </c:pt>
                <c:pt idx="48042">
                  <c:v>1288</c:v>
                </c:pt>
                <c:pt idx="48043">
                  <c:v>1303</c:v>
                </c:pt>
                <c:pt idx="48044">
                  <c:v>1260</c:v>
                </c:pt>
                <c:pt idx="48045">
                  <c:v>1223</c:v>
                </c:pt>
                <c:pt idx="48046">
                  <c:v>1179</c:v>
                </c:pt>
                <c:pt idx="48047">
                  <c:v>1144</c:v>
                </c:pt>
                <c:pt idx="48048">
                  <c:v>1095</c:v>
                </c:pt>
                <c:pt idx="48049">
                  <c:v>1062</c:v>
                </c:pt>
                <c:pt idx="48050">
                  <c:v>1028</c:v>
                </c:pt>
                <c:pt idx="48051">
                  <c:v>999</c:v>
                </c:pt>
                <c:pt idx="48052">
                  <c:v>1002</c:v>
                </c:pt>
                <c:pt idx="48053">
                  <c:v>954</c:v>
                </c:pt>
                <c:pt idx="48054">
                  <c:v>933</c:v>
                </c:pt>
                <c:pt idx="48055">
                  <c:v>981</c:v>
                </c:pt>
                <c:pt idx="48056">
                  <c:v>1029</c:v>
                </c:pt>
                <c:pt idx="48057">
                  <c:v>1082</c:v>
                </c:pt>
                <c:pt idx="48058">
                  <c:v>1146</c:v>
                </c:pt>
                <c:pt idx="48059">
                  <c:v>1167</c:v>
                </c:pt>
                <c:pt idx="48060">
                  <c:v>1164</c:v>
                </c:pt>
                <c:pt idx="48061">
                  <c:v>1177</c:v>
                </c:pt>
                <c:pt idx="48062">
                  <c:v>1166</c:v>
                </c:pt>
                <c:pt idx="48063">
                  <c:v>1152</c:v>
                </c:pt>
                <c:pt idx="48064">
                  <c:v>1139</c:v>
                </c:pt>
                <c:pt idx="48065">
                  <c:v>1128</c:v>
                </c:pt>
                <c:pt idx="48066">
                  <c:v>1209</c:v>
                </c:pt>
                <c:pt idx="48067">
                  <c:v>1231</c:v>
                </c:pt>
                <c:pt idx="48068">
                  <c:v>1232</c:v>
                </c:pt>
                <c:pt idx="48069">
                  <c:v>1202</c:v>
                </c:pt>
                <c:pt idx="48070">
                  <c:v>1120</c:v>
                </c:pt>
                <c:pt idx="48071">
                  <c:v>1073</c:v>
                </c:pt>
                <c:pt idx="48072">
                  <c:v>1015</c:v>
                </c:pt>
                <c:pt idx="48073">
                  <c:v>977</c:v>
                </c:pt>
                <c:pt idx="48074">
                  <c:v>963</c:v>
                </c:pt>
                <c:pt idx="48075">
                  <c:v>948</c:v>
                </c:pt>
                <c:pt idx="48076">
                  <c:v>940</c:v>
                </c:pt>
                <c:pt idx="48077">
                  <c:v>953</c:v>
                </c:pt>
                <c:pt idx="48078">
                  <c:v>1000</c:v>
                </c:pt>
                <c:pt idx="48079">
                  <c:v>1223</c:v>
                </c:pt>
                <c:pt idx="48080">
                  <c:v>1344</c:v>
                </c:pt>
                <c:pt idx="48081">
                  <c:v>1431</c:v>
                </c:pt>
                <c:pt idx="48082">
                  <c:v>1508</c:v>
                </c:pt>
                <c:pt idx="48083">
                  <c:v>1508</c:v>
                </c:pt>
                <c:pt idx="48084">
                  <c:v>1492</c:v>
                </c:pt>
                <c:pt idx="48085">
                  <c:v>1493</c:v>
                </c:pt>
                <c:pt idx="48086">
                  <c:v>1446</c:v>
                </c:pt>
                <c:pt idx="48087">
                  <c:v>1374</c:v>
                </c:pt>
                <c:pt idx="48088">
                  <c:v>1270</c:v>
                </c:pt>
                <c:pt idx="48089">
                  <c:v>1199</c:v>
                </c:pt>
                <c:pt idx="48090">
                  <c:v>1249</c:v>
                </c:pt>
                <c:pt idx="48091">
                  <c:v>1232</c:v>
                </c:pt>
                <c:pt idx="48092">
                  <c:v>1184</c:v>
                </c:pt>
                <c:pt idx="48093">
                  <c:v>1127</c:v>
                </c:pt>
                <c:pt idx="48094">
                  <c:v>1071</c:v>
                </c:pt>
                <c:pt idx="48095">
                  <c:v>1042</c:v>
                </c:pt>
                <c:pt idx="48096">
                  <c:v>980</c:v>
                </c:pt>
                <c:pt idx="48097">
                  <c:v>948</c:v>
                </c:pt>
                <c:pt idx="48098">
                  <c:v>930</c:v>
                </c:pt>
                <c:pt idx="48099">
                  <c:v>923</c:v>
                </c:pt>
                <c:pt idx="48100">
                  <c:v>931</c:v>
                </c:pt>
                <c:pt idx="48101">
                  <c:v>937</c:v>
                </c:pt>
                <c:pt idx="48102">
                  <c:v>989</c:v>
                </c:pt>
                <c:pt idx="48103">
                  <c:v>1214</c:v>
                </c:pt>
                <c:pt idx="48104">
                  <c:v>1362</c:v>
                </c:pt>
                <c:pt idx="48105">
                  <c:v>1442</c:v>
                </c:pt>
                <c:pt idx="48106">
                  <c:v>1478</c:v>
                </c:pt>
                <c:pt idx="48107">
                  <c:v>1490</c:v>
                </c:pt>
                <c:pt idx="48108">
                  <c:v>1485</c:v>
                </c:pt>
                <c:pt idx="48109">
                  <c:v>1455</c:v>
                </c:pt>
                <c:pt idx="48110">
                  <c:v>1444</c:v>
                </c:pt>
                <c:pt idx="48111">
                  <c:v>1415</c:v>
                </c:pt>
                <c:pt idx="48112">
                  <c:v>1332</c:v>
                </c:pt>
                <c:pt idx="48113">
                  <c:v>1233</c:v>
                </c:pt>
                <c:pt idx="48114">
                  <c:v>1297</c:v>
                </c:pt>
                <c:pt idx="48115">
                  <c:v>1302</c:v>
                </c:pt>
                <c:pt idx="48116">
                  <c:v>1251</c:v>
                </c:pt>
                <c:pt idx="48117">
                  <c:v>1219</c:v>
                </c:pt>
                <c:pt idx="48118">
                  <c:v>1135</c:v>
                </c:pt>
                <c:pt idx="48119">
                  <c:v>1081</c:v>
                </c:pt>
                <c:pt idx="48120">
                  <c:v>1032</c:v>
                </c:pt>
                <c:pt idx="48121">
                  <c:v>987</c:v>
                </c:pt>
                <c:pt idx="48122">
                  <c:v>978</c:v>
                </c:pt>
                <c:pt idx="48123">
                  <c:v>969</c:v>
                </c:pt>
                <c:pt idx="48124">
                  <c:v>959</c:v>
                </c:pt>
                <c:pt idx="48125">
                  <c:v>943</c:v>
                </c:pt>
                <c:pt idx="48126">
                  <c:v>994</c:v>
                </c:pt>
                <c:pt idx="48127">
                  <c:v>1225</c:v>
                </c:pt>
                <c:pt idx="48128">
                  <c:v>1368</c:v>
                </c:pt>
                <c:pt idx="48129">
                  <c:v>1460</c:v>
                </c:pt>
                <c:pt idx="48130">
                  <c:v>1510</c:v>
                </c:pt>
                <c:pt idx="48131">
                  <c:v>1504</c:v>
                </c:pt>
                <c:pt idx="48132">
                  <c:v>1535</c:v>
                </c:pt>
                <c:pt idx="48133">
                  <c:v>1570</c:v>
                </c:pt>
                <c:pt idx="48134">
                  <c:v>1562</c:v>
                </c:pt>
                <c:pt idx="48135">
                  <c:v>1513</c:v>
                </c:pt>
                <c:pt idx="48136">
                  <c:v>1429</c:v>
                </c:pt>
                <c:pt idx="48137">
                  <c:v>1289</c:v>
                </c:pt>
                <c:pt idx="48138">
                  <c:v>1334</c:v>
                </c:pt>
                <c:pt idx="48139">
                  <c:v>1343</c:v>
                </c:pt>
                <c:pt idx="48140">
                  <c:v>1286</c:v>
                </c:pt>
                <c:pt idx="48141">
                  <c:v>1217</c:v>
                </c:pt>
                <c:pt idx="48142">
                  <c:v>1172</c:v>
                </c:pt>
                <c:pt idx="48143">
                  <c:v>1108</c:v>
                </c:pt>
                <c:pt idx="48144">
                  <c:v>1044</c:v>
                </c:pt>
                <c:pt idx="48145">
                  <c:v>1023</c:v>
                </c:pt>
                <c:pt idx="48146">
                  <c:v>995</c:v>
                </c:pt>
                <c:pt idx="48147">
                  <c:v>976</c:v>
                </c:pt>
                <c:pt idx="48148">
                  <c:v>1008</c:v>
                </c:pt>
                <c:pt idx="48149">
                  <c:v>979</c:v>
                </c:pt>
                <c:pt idx="48150">
                  <c:v>1028</c:v>
                </c:pt>
                <c:pt idx="48151">
                  <c:v>1234</c:v>
                </c:pt>
                <c:pt idx="48152">
                  <c:v>1388</c:v>
                </c:pt>
                <c:pt idx="48153">
                  <c:v>1491</c:v>
                </c:pt>
                <c:pt idx="48154">
                  <c:v>1533</c:v>
                </c:pt>
                <c:pt idx="48155">
                  <c:v>1542</c:v>
                </c:pt>
                <c:pt idx="48156">
                  <c:v>1565</c:v>
                </c:pt>
                <c:pt idx="48157">
                  <c:v>1596</c:v>
                </c:pt>
                <c:pt idx="48158">
                  <c:v>1594</c:v>
                </c:pt>
                <c:pt idx="48159">
                  <c:v>1552</c:v>
                </c:pt>
                <c:pt idx="48160">
                  <c:v>1426</c:v>
                </c:pt>
                <c:pt idx="48161">
                  <c:v>1325</c:v>
                </c:pt>
                <c:pt idx="48162">
                  <c:v>1339</c:v>
                </c:pt>
                <c:pt idx="48163">
                  <c:v>1350</c:v>
                </c:pt>
                <c:pt idx="48164">
                  <c:v>1318</c:v>
                </c:pt>
                <c:pt idx="48165">
                  <c:v>1284</c:v>
                </c:pt>
                <c:pt idx="48166">
                  <c:v>1193</c:v>
                </c:pt>
                <c:pt idx="48167">
                  <c:v>1139</c:v>
                </c:pt>
                <c:pt idx="48168">
                  <c:v>1091</c:v>
                </c:pt>
                <c:pt idx="48169">
                  <c:v>1071</c:v>
                </c:pt>
                <c:pt idx="48170">
                  <c:v>1041</c:v>
                </c:pt>
                <c:pt idx="48171">
                  <c:v>1003</c:v>
                </c:pt>
                <c:pt idx="48172">
                  <c:v>1010</c:v>
                </c:pt>
                <c:pt idx="48173">
                  <c:v>992</c:v>
                </c:pt>
                <c:pt idx="48174">
                  <c:v>1046</c:v>
                </c:pt>
                <c:pt idx="48175">
                  <c:v>1243</c:v>
                </c:pt>
                <c:pt idx="48176">
                  <c:v>1396</c:v>
                </c:pt>
                <c:pt idx="48177">
                  <c:v>1479</c:v>
                </c:pt>
                <c:pt idx="48178">
                  <c:v>1530</c:v>
                </c:pt>
                <c:pt idx="48179">
                  <c:v>1539</c:v>
                </c:pt>
                <c:pt idx="48180">
                  <c:v>1535</c:v>
                </c:pt>
                <c:pt idx="48181">
                  <c:v>1547</c:v>
                </c:pt>
                <c:pt idx="48182">
                  <c:v>1545</c:v>
                </c:pt>
                <c:pt idx="48183">
                  <c:v>1480</c:v>
                </c:pt>
                <c:pt idx="48184">
                  <c:v>1362</c:v>
                </c:pt>
                <c:pt idx="48185">
                  <c:v>1274</c:v>
                </c:pt>
                <c:pt idx="48186">
                  <c:v>1341</c:v>
                </c:pt>
                <c:pt idx="48187">
                  <c:v>1312</c:v>
                </c:pt>
                <c:pt idx="48188">
                  <c:v>1281</c:v>
                </c:pt>
                <c:pt idx="48189">
                  <c:v>1256</c:v>
                </c:pt>
                <c:pt idx="48190">
                  <c:v>1200</c:v>
                </c:pt>
                <c:pt idx="48191">
                  <c:v>1135</c:v>
                </c:pt>
                <c:pt idx="48192">
                  <c:v>1080</c:v>
                </c:pt>
                <c:pt idx="48193">
                  <c:v>1043</c:v>
                </c:pt>
                <c:pt idx="48194">
                  <c:v>1006</c:v>
                </c:pt>
                <c:pt idx="48195">
                  <c:v>973</c:v>
                </c:pt>
                <c:pt idx="48196">
                  <c:v>965</c:v>
                </c:pt>
                <c:pt idx="48197">
                  <c:v>948</c:v>
                </c:pt>
                <c:pt idx="48198">
                  <c:v>960</c:v>
                </c:pt>
                <c:pt idx="48199">
                  <c:v>1091</c:v>
                </c:pt>
                <c:pt idx="48200">
                  <c:v>1192</c:v>
                </c:pt>
                <c:pt idx="48201">
                  <c:v>1284</c:v>
                </c:pt>
                <c:pt idx="48202">
                  <c:v>1316</c:v>
                </c:pt>
                <c:pt idx="48203">
                  <c:v>1318</c:v>
                </c:pt>
                <c:pt idx="48204">
                  <c:v>1300</c:v>
                </c:pt>
                <c:pt idx="48205">
                  <c:v>1275</c:v>
                </c:pt>
                <c:pt idx="48206">
                  <c:v>1284</c:v>
                </c:pt>
                <c:pt idx="48207">
                  <c:v>1255</c:v>
                </c:pt>
                <c:pt idx="48208">
                  <c:v>1222</c:v>
                </c:pt>
                <c:pt idx="48209">
                  <c:v>1175</c:v>
                </c:pt>
                <c:pt idx="48210">
                  <c:v>1243</c:v>
                </c:pt>
                <c:pt idx="48211">
                  <c:v>1246</c:v>
                </c:pt>
                <c:pt idx="48212">
                  <c:v>1220</c:v>
                </c:pt>
                <c:pt idx="48213">
                  <c:v>1191</c:v>
                </c:pt>
                <c:pt idx="48214">
                  <c:v>1133</c:v>
                </c:pt>
                <c:pt idx="48215">
                  <c:v>1097</c:v>
                </c:pt>
                <c:pt idx="48216">
                  <c:v>1067</c:v>
                </c:pt>
                <c:pt idx="48217">
                  <c:v>1031</c:v>
                </c:pt>
                <c:pt idx="48218">
                  <c:v>998</c:v>
                </c:pt>
                <c:pt idx="48219">
                  <c:v>969</c:v>
                </c:pt>
                <c:pt idx="48220">
                  <c:v>963</c:v>
                </c:pt>
                <c:pt idx="48221">
                  <c:v>926</c:v>
                </c:pt>
                <c:pt idx="48222">
                  <c:v>902</c:v>
                </c:pt>
                <c:pt idx="48223">
                  <c:v>955</c:v>
                </c:pt>
                <c:pt idx="48224">
                  <c:v>1010</c:v>
                </c:pt>
                <c:pt idx="48225">
                  <c:v>1047</c:v>
                </c:pt>
                <c:pt idx="48226">
                  <c:v>1102</c:v>
                </c:pt>
                <c:pt idx="48227">
                  <c:v>1130</c:v>
                </c:pt>
                <c:pt idx="48228">
                  <c:v>1139</c:v>
                </c:pt>
                <c:pt idx="48229">
                  <c:v>1120</c:v>
                </c:pt>
                <c:pt idx="48230">
                  <c:v>1101</c:v>
                </c:pt>
                <c:pt idx="48231">
                  <c:v>1082</c:v>
                </c:pt>
                <c:pt idx="48232">
                  <c:v>1061</c:v>
                </c:pt>
                <c:pt idx="48233">
                  <c:v>1075</c:v>
                </c:pt>
                <c:pt idx="48234">
                  <c:v>1185</c:v>
                </c:pt>
                <c:pt idx="48235">
                  <c:v>1199</c:v>
                </c:pt>
                <c:pt idx="48236">
                  <c:v>1206</c:v>
                </c:pt>
                <c:pt idx="48237">
                  <c:v>1188</c:v>
                </c:pt>
                <c:pt idx="48238">
                  <c:v>1140</c:v>
                </c:pt>
                <c:pt idx="48239">
                  <c:v>1047</c:v>
                </c:pt>
                <c:pt idx="48240">
                  <c:v>1011</c:v>
                </c:pt>
                <c:pt idx="48241">
                  <c:v>975</c:v>
                </c:pt>
                <c:pt idx="48242">
                  <c:v>945</c:v>
                </c:pt>
                <c:pt idx="48243">
                  <c:v>949</c:v>
                </c:pt>
                <c:pt idx="48244">
                  <c:v>956</c:v>
                </c:pt>
                <c:pt idx="48245">
                  <c:v>978</c:v>
                </c:pt>
                <c:pt idx="48246">
                  <c:v>1017</c:v>
                </c:pt>
                <c:pt idx="48247">
                  <c:v>1239</c:v>
                </c:pt>
                <c:pt idx="48248">
                  <c:v>1407</c:v>
                </c:pt>
                <c:pt idx="48249">
                  <c:v>1517</c:v>
                </c:pt>
                <c:pt idx="48250">
                  <c:v>1541</c:v>
                </c:pt>
                <c:pt idx="48251">
                  <c:v>1551</c:v>
                </c:pt>
                <c:pt idx="48252">
                  <c:v>1538</c:v>
                </c:pt>
                <c:pt idx="48253">
                  <c:v>1544</c:v>
                </c:pt>
                <c:pt idx="48254">
                  <c:v>1552</c:v>
                </c:pt>
                <c:pt idx="48255">
                  <c:v>1487</c:v>
                </c:pt>
                <c:pt idx="48256">
                  <c:v>1325</c:v>
                </c:pt>
                <c:pt idx="48257">
                  <c:v>1189</c:v>
                </c:pt>
                <c:pt idx="48258">
                  <c:v>1248</c:v>
                </c:pt>
                <c:pt idx="48259">
                  <c:v>1252</c:v>
                </c:pt>
                <c:pt idx="48260">
                  <c:v>1230</c:v>
                </c:pt>
                <c:pt idx="48261">
                  <c:v>1166</c:v>
                </c:pt>
                <c:pt idx="48262">
                  <c:v>1097</c:v>
                </c:pt>
                <c:pt idx="48263">
                  <c:v>1048</c:v>
                </c:pt>
                <c:pt idx="48264">
                  <c:v>1008</c:v>
                </c:pt>
                <c:pt idx="48265">
                  <c:v>988</c:v>
                </c:pt>
                <c:pt idx="48266">
                  <c:v>959</c:v>
                </c:pt>
                <c:pt idx="48267">
                  <c:v>938</c:v>
                </c:pt>
                <c:pt idx="48268">
                  <c:v>921</c:v>
                </c:pt>
                <c:pt idx="48269">
                  <c:v>959</c:v>
                </c:pt>
                <c:pt idx="48270">
                  <c:v>965</c:v>
                </c:pt>
                <c:pt idx="48271">
                  <c:v>1146</c:v>
                </c:pt>
                <c:pt idx="48272">
                  <c:v>1264</c:v>
                </c:pt>
                <c:pt idx="48273">
                  <c:v>1329</c:v>
                </c:pt>
                <c:pt idx="48274">
                  <c:v>1355</c:v>
                </c:pt>
                <c:pt idx="48275">
                  <c:v>1335</c:v>
                </c:pt>
                <c:pt idx="48276">
                  <c:v>1376</c:v>
                </c:pt>
                <c:pt idx="48277">
                  <c:v>1422</c:v>
                </c:pt>
                <c:pt idx="48278">
                  <c:v>1408</c:v>
                </c:pt>
                <c:pt idx="48279">
                  <c:v>1343</c:v>
                </c:pt>
                <c:pt idx="48280">
                  <c:v>1258</c:v>
                </c:pt>
                <c:pt idx="48281">
                  <c:v>1173</c:v>
                </c:pt>
                <c:pt idx="48282">
                  <c:v>1235</c:v>
                </c:pt>
                <c:pt idx="48283">
                  <c:v>1224</c:v>
                </c:pt>
                <c:pt idx="48284">
                  <c:v>1180</c:v>
                </c:pt>
                <c:pt idx="48285">
                  <c:v>1130</c:v>
                </c:pt>
                <c:pt idx="48286">
                  <c:v>1048</c:v>
                </c:pt>
                <c:pt idx="48287">
                  <c:v>1009</c:v>
                </c:pt>
                <c:pt idx="48288">
                  <c:v>961</c:v>
                </c:pt>
                <c:pt idx="48289">
                  <c:v>942</c:v>
                </c:pt>
                <c:pt idx="48290">
                  <c:v>917</c:v>
                </c:pt>
                <c:pt idx="48291">
                  <c:v>910</c:v>
                </c:pt>
                <c:pt idx="48292">
                  <c:v>911</c:v>
                </c:pt>
                <c:pt idx="48293">
                  <c:v>950</c:v>
                </c:pt>
                <c:pt idx="48294">
                  <c:v>969</c:v>
                </c:pt>
                <c:pt idx="48295">
                  <c:v>1147</c:v>
                </c:pt>
                <c:pt idx="48296">
                  <c:v>1274</c:v>
                </c:pt>
                <c:pt idx="48297">
                  <c:v>1335</c:v>
                </c:pt>
                <c:pt idx="48298">
                  <c:v>1362</c:v>
                </c:pt>
                <c:pt idx="48299">
                  <c:v>1345</c:v>
                </c:pt>
                <c:pt idx="48300">
                  <c:v>1345</c:v>
                </c:pt>
                <c:pt idx="48301">
                  <c:v>1354</c:v>
                </c:pt>
                <c:pt idx="48302">
                  <c:v>1351</c:v>
                </c:pt>
                <c:pt idx="48303">
                  <c:v>1313</c:v>
                </c:pt>
                <c:pt idx="48304">
                  <c:v>1232</c:v>
                </c:pt>
                <c:pt idx="48305">
                  <c:v>1160</c:v>
                </c:pt>
                <c:pt idx="48306">
                  <c:v>1215</c:v>
                </c:pt>
                <c:pt idx="48307">
                  <c:v>1212</c:v>
                </c:pt>
                <c:pt idx="48308">
                  <c:v>1187</c:v>
                </c:pt>
                <c:pt idx="48309">
                  <c:v>1127</c:v>
                </c:pt>
                <c:pt idx="48310">
                  <c:v>1067</c:v>
                </c:pt>
                <c:pt idx="48311">
                  <c:v>1006</c:v>
                </c:pt>
                <c:pt idx="48312">
                  <c:v>964</c:v>
                </c:pt>
                <c:pt idx="48313">
                  <c:v>939</c:v>
                </c:pt>
                <c:pt idx="48314">
                  <c:v>923</c:v>
                </c:pt>
                <c:pt idx="48315">
                  <c:v>913</c:v>
                </c:pt>
                <c:pt idx="48316">
                  <c:v>917</c:v>
                </c:pt>
                <c:pt idx="48317">
                  <c:v>947</c:v>
                </c:pt>
                <c:pt idx="48318">
                  <c:v>979</c:v>
                </c:pt>
                <c:pt idx="48319">
                  <c:v>1158</c:v>
                </c:pt>
                <c:pt idx="48320">
                  <c:v>1292</c:v>
                </c:pt>
                <c:pt idx="48321">
                  <c:v>1399</c:v>
                </c:pt>
                <c:pt idx="48322">
                  <c:v>1440</c:v>
                </c:pt>
                <c:pt idx="48323">
                  <c:v>1452</c:v>
                </c:pt>
                <c:pt idx="48324">
                  <c:v>1469</c:v>
                </c:pt>
                <c:pt idx="48325">
                  <c:v>1486</c:v>
                </c:pt>
                <c:pt idx="48326">
                  <c:v>1453</c:v>
                </c:pt>
                <c:pt idx="48327">
                  <c:v>1392</c:v>
                </c:pt>
                <c:pt idx="48328">
                  <c:v>1307</c:v>
                </c:pt>
                <c:pt idx="48329">
                  <c:v>1228</c:v>
                </c:pt>
                <c:pt idx="48330">
                  <c:v>1295</c:v>
                </c:pt>
                <c:pt idx="48331">
                  <c:v>1282</c:v>
                </c:pt>
                <c:pt idx="48332">
                  <c:v>1238</c:v>
                </c:pt>
                <c:pt idx="48333">
                  <c:v>1187</c:v>
                </c:pt>
                <c:pt idx="48334">
                  <c:v>1117</c:v>
                </c:pt>
                <c:pt idx="48335">
                  <c:v>1046</c:v>
                </c:pt>
                <c:pt idx="48336">
                  <c:v>990</c:v>
                </c:pt>
                <c:pt idx="48337">
                  <c:v>954</c:v>
                </c:pt>
                <c:pt idx="48338">
                  <c:v>936</c:v>
                </c:pt>
                <c:pt idx="48339">
                  <c:v>922</c:v>
                </c:pt>
                <c:pt idx="48340">
                  <c:v>927</c:v>
                </c:pt>
                <c:pt idx="48341">
                  <c:v>937</c:v>
                </c:pt>
                <c:pt idx="48342">
                  <c:v>983</c:v>
                </c:pt>
                <c:pt idx="48343">
                  <c:v>1186</c:v>
                </c:pt>
                <c:pt idx="48344">
                  <c:v>1334</c:v>
                </c:pt>
                <c:pt idx="48345">
                  <c:v>1426</c:v>
                </c:pt>
                <c:pt idx="48346">
                  <c:v>1485</c:v>
                </c:pt>
                <c:pt idx="48347">
                  <c:v>1483</c:v>
                </c:pt>
                <c:pt idx="48348">
                  <c:v>1476</c:v>
                </c:pt>
                <c:pt idx="48349">
                  <c:v>1459</c:v>
                </c:pt>
                <c:pt idx="48350">
                  <c:v>1403</c:v>
                </c:pt>
                <c:pt idx="48351">
                  <c:v>1333</c:v>
                </c:pt>
                <c:pt idx="48352">
                  <c:v>1252</c:v>
                </c:pt>
                <c:pt idx="48353">
                  <c:v>1191</c:v>
                </c:pt>
                <c:pt idx="48354">
                  <c:v>1241</c:v>
                </c:pt>
                <c:pt idx="48355">
                  <c:v>1237</c:v>
                </c:pt>
                <c:pt idx="48356">
                  <c:v>1194</c:v>
                </c:pt>
                <c:pt idx="48357">
                  <c:v>1150</c:v>
                </c:pt>
                <c:pt idx="48358">
                  <c:v>1093</c:v>
                </c:pt>
                <c:pt idx="48359">
                  <c:v>1026</c:v>
                </c:pt>
                <c:pt idx="48360">
                  <c:v>986</c:v>
                </c:pt>
                <c:pt idx="48361">
                  <c:v>941</c:v>
                </c:pt>
                <c:pt idx="48362">
                  <c:v>904</c:v>
                </c:pt>
                <c:pt idx="48363">
                  <c:v>893</c:v>
                </c:pt>
                <c:pt idx="48364">
                  <c:v>895</c:v>
                </c:pt>
                <c:pt idx="48365">
                  <c:v>905</c:v>
                </c:pt>
                <c:pt idx="48366">
                  <c:v>907</c:v>
                </c:pt>
                <c:pt idx="48367">
                  <c:v>1007</c:v>
                </c:pt>
                <c:pt idx="48368">
                  <c:v>1118</c:v>
                </c:pt>
                <c:pt idx="48369">
                  <c:v>1236</c:v>
                </c:pt>
                <c:pt idx="48370">
                  <c:v>1270</c:v>
                </c:pt>
                <c:pt idx="48371">
                  <c:v>1263</c:v>
                </c:pt>
                <c:pt idx="48372">
                  <c:v>1241</c:v>
                </c:pt>
                <c:pt idx="48373">
                  <c:v>1214</c:v>
                </c:pt>
                <c:pt idx="48374">
                  <c:v>1148</c:v>
                </c:pt>
                <c:pt idx="48375">
                  <c:v>1099</c:v>
                </c:pt>
                <c:pt idx="48376">
                  <c:v>1066</c:v>
                </c:pt>
                <c:pt idx="48377">
                  <c:v>1072</c:v>
                </c:pt>
                <c:pt idx="48378">
                  <c:v>1132</c:v>
                </c:pt>
                <c:pt idx="48379">
                  <c:v>1125</c:v>
                </c:pt>
                <c:pt idx="48380">
                  <c:v>1101</c:v>
                </c:pt>
                <c:pt idx="48381">
                  <c:v>1051</c:v>
                </c:pt>
                <c:pt idx="48382">
                  <c:v>998</c:v>
                </c:pt>
                <c:pt idx="48383">
                  <c:v>970</c:v>
                </c:pt>
                <c:pt idx="48384">
                  <c:v>929</c:v>
                </c:pt>
                <c:pt idx="48385">
                  <c:v>916</c:v>
                </c:pt>
                <c:pt idx="48386">
                  <c:v>892</c:v>
                </c:pt>
                <c:pt idx="48387">
                  <c:v>882</c:v>
                </c:pt>
                <c:pt idx="48388">
                  <c:v>866</c:v>
                </c:pt>
                <c:pt idx="48389">
                  <c:v>854</c:v>
                </c:pt>
                <c:pt idx="48390">
                  <c:v>832</c:v>
                </c:pt>
                <c:pt idx="48391">
                  <c:v>867</c:v>
                </c:pt>
                <c:pt idx="48392">
                  <c:v>917</c:v>
                </c:pt>
                <c:pt idx="48393">
                  <c:v>971</c:v>
                </c:pt>
                <c:pt idx="48394">
                  <c:v>1018</c:v>
                </c:pt>
                <c:pt idx="48395">
                  <c:v>1032</c:v>
                </c:pt>
                <c:pt idx="48396">
                  <c:v>1036</c:v>
                </c:pt>
                <c:pt idx="48397">
                  <c:v>1035</c:v>
                </c:pt>
                <c:pt idx="48398">
                  <c:v>1034</c:v>
                </c:pt>
                <c:pt idx="48399">
                  <c:v>1014</c:v>
                </c:pt>
                <c:pt idx="48400">
                  <c:v>1012</c:v>
                </c:pt>
                <c:pt idx="48401">
                  <c:v>1009</c:v>
                </c:pt>
                <c:pt idx="48402">
                  <c:v>1091</c:v>
                </c:pt>
                <c:pt idx="48403">
                  <c:v>1096</c:v>
                </c:pt>
                <c:pt idx="48404">
                  <c:v>1102</c:v>
                </c:pt>
                <c:pt idx="48405">
                  <c:v>1075</c:v>
                </c:pt>
                <c:pt idx="48406">
                  <c:v>1028</c:v>
                </c:pt>
                <c:pt idx="48407">
                  <c:v>947</c:v>
                </c:pt>
                <c:pt idx="48408">
                  <c:v>921</c:v>
                </c:pt>
                <c:pt idx="48409">
                  <c:v>901</c:v>
                </c:pt>
                <c:pt idx="48410">
                  <c:v>881</c:v>
                </c:pt>
                <c:pt idx="48411">
                  <c:v>876</c:v>
                </c:pt>
                <c:pt idx="48412">
                  <c:v>885</c:v>
                </c:pt>
                <c:pt idx="48413">
                  <c:v>924</c:v>
                </c:pt>
                <c:pt idx="48414">
                  <c:v>966</c:v>
                </c:pt>
                <c:pt idx="48415">
                  <c:v>1163</c:v>
                </c:pt>
                <c:pt idx="48416">
                  <c:v>1294</c:v>
                </c:pt>
                <c:pt idx="48417">
                  <c:v>1384</c:v>
                </c:pt>
                <c:pt idx="48418">
                  <c:v>1433</c:v>
                </c:pt>
                <c:pt idx="48419">
                  <c:v>1445</c:v>
                </c:pt>
                <c:pt idx="48420">
                  <c:v>1456</c:v>
                </c:pt>
                <c:pt idx="48421">
                  <c:v>1475</c:v>
                </c:pt>
                <c:pt idx="48422">
                  <c:v>1468</c:v>
                </c:pt>
                <c:pt idx="48423">
                  <c:v>1380</c:v>
                </c:pt>
                <c:pt idx="48424">
                  <c:v>1302</c:v>
                </c:pt>
                <c:pt idx="48425">
                  <c:v>1190</c:v>
                </c:pt>
                <c:pt idx="48426">
                  <c:v>1244</c:v>
                </c:pt>
                <c:pt idx="48427">
                  <c:v>1262</c:v>
                </c:pt>
                <c:pt idx="48428">
                  <c:v>1201</c:v>
                </c:pt>
                <c:pt idx="48429">
                  <c:v>1151</c:v>
                </c:pt>
                <c:pt idx="48430">
                  <c:v>1112</c:v>
                </c:pt>
                <c:pt idx="48431">
                  <c:v>1042</c:v>
                </c:pt>
                <c:pt idx="48432">
                  <c:v>979</c:v>
                </c:pt>
                <c:pt idx="48433">
                  <c:v>959</c:v>
                </c:pt>
                <c:pt idx="48434">
                  <c:v>914</c:v>
                </c:pt>
                <c:pt idx="48435">
                  <c:v>899</c:v>
                </c:pt>
                <c:pt idx="48436">
                  <c:v>915</c:v>
                </c:pt>
                <c:pt idx="48437">
                  <c:v>929</c:v>
                </c:pt>
                <c:pt idx="48438">
                  <c:v>976</c:v>
                </c:pt>
                <c:pt idx="48439">
                  <c:v>1198</c:v>
                </c:pt>
                <c:pt idx="48440">
                  <c:v>1339</c:v>
                </c:pt>
                <c:pt idx="48441">
                  <c:v>1438</c:v>
                </c:pt>
                <c:pt idx="48442">
                  <c:v>1481</c:v>
                </c:pt>
                <c:pt idx="48443">
                  <c:v>1492</c:v>
                </c:pt>
                <c:pt idx="48444">
                  <c:v>1465</c:v>
                </c:pt>
                <c:pt idx="48445">
                  <c:v>1453</c:v>
                </c:pt>
                <c:pt idx="48446">
                  <c:v>1464</c:v>
                </c:pt>
                <c:pt idx="48447">
                  <c:v>1429</c:v>
                </c:pt>
                <c:pt idx="48448">
                  <c:v>1328</c:v>
                </c:pt>
                <c:pt idx="48449">
                  <c:v>1231</c:v>
                </c:pt>
                <c:pt idx="48450">
                  <c:v>1278</c:v>
                </c:pt>
                <c:pt idx="48451">
                  <c:v>1272</c:v>
                </c:pt>
                <c:pt idx="48452">
                  <c:v>1228</c:v>
                </c:pt>
                <c:pt idx="48453">
                  <c:v>1195</c:v>
                </c:pt>
                <c:pt idx="48454">
                  <c:v>1108</c:v>
                </c:pt>
                <c:pt idx="48455">
                  <c:v>1033</c:v>
                </c:pt>
                <c:pt idx="48456">
                  <c:v>988</c:v>
                </c:pt>
                <c:pt idx="48457">
                  <c:v>968</c:v>
                </c:pt>
                <c:pt idx="48458">
                  <c:v>937</c:v>
                </c:pt>
                <c:pt idx="48459">
                  <c:v>908</c:v>
                </c:pt>
                <c:pt idx="48460">
                  <c:v>912</c:v>
                </c:pt>
                <c:pt idx="48461">
                  <c:v>958</c:v>
                </c:pt>
                <c:pt idx="48462">
                  <c:v>972</c:v>
                </c:pt>
                <c:pt idx="48463">
                  <c:v>1177</c:v>
                </c:pt>
                <c:pt idx="48464">
                  <c:v>1307</c:v>
                </c:pt>
                <c:pt idx="48465">
                  <c:v>1395</c:v>
                </c:pt>
                <c:pt idx="48466">
                  <c:v>1437</c:v>
                </c:pt>
                <c:pt idx="48467">
                  <c:v>1434</c:v>
                </c:pt>
                <c:pt idx="48468">
                  <c:v>1425</c:v>
                </c:pt>
                <c:pt idx="48469">
                  <c:v>1452</c:v>
                </c:pt>
                <c:pt idx="48470">
                  <c:v>1438</c:v>
                </c:pt>
                <c:pt idx="48471">
                  <c:v>1392</c:v>
                </c:pt>
                <c:pt idx="48472">
                  <c:v>1297</c:v>
                </c:pt>
                <c:pt idx="48473">
                  <c:v>1191</c:v>
                </c:pt>
                <c:pt idx="48474">
                  <c:v>1261</c:v>
                </c:pt>
                <c:pt idx="48475">
                  <c:v>1262</c:v>
                </c:pt>
                <c:pt idx="48476">
                  <c:v>1223</c:v>
                </c:pt>
                <c:pt idx="48477">
                  <c:v>1180</c:v>
                </c:pt>
                <c:pt idx="48478">
                  <c:v>1120</c:v>
                </c:pt>
                <c:pt idx="48479">
                  <c:v>1060</c:v>
                </c:pt>
                <c:pt idx="48480">
                  <c:v>1008</c:v>
                </c:pt>
                <c:pt idx="48481">
                  <c:v>964</c:v>
                </c:pt>
                <c:pt idx="48482">
                  <c:v>941</c:v>
                </c:pt>
                <c:pt idx="48483">
                  <c:v>914</c:v>
                </c:pt>
                <c:pt idx="48484">
                  <c:v>930</c:v>
                </c:pt>
                <c:pt idx="48485">
                  <c:v>964</c:v>
                </c:pt>
                <c:pt idx="48486">
                  <c:v>999</c:v>
                </c:pt>
                <c:pt idx="48487">
                  <c:v>1186</c:v>
                </c:pt>
                <c:pt idx="48488">
                  <c:v>1310</c:v>
                </c:pt>
                <c:pt idx="48489">
                  <c:v>1410</c:v>
                </c:pt>
                <c:pt idx="48490">
                  <c:v>1459</c:v>
                </c:pt>
                <c:pt idx="48491">
                  <c:v>1485</c:v>
                </c:pt>
                <c:pt idx="48492">
                  <c:v>1482</c:v>
                </c:pt>
                <c:pt idx="48493">
                  <c:v>1470</c:v>
                </c:pt>
                <c:pt idx="48494">
                  <c:v>1451</c:v>
                </c:pt>
                <c:pt idx="48495">
                  <c:v>1398</c:v>
                </c:pt>
                <c:pt idx="48496">
                  <c:v>1308</c:v>
                </c:pt>
                <c:pt idx="48497">
                  <c:v>1204</c:v>
                </c:pt>
                <c:pt idx="48498">
                  <c:v>1290</c:v>
                </c:pt>
                <c:pt idx="48499">
                  <c:v>1260</c:v>
                </c:pt>
                <c:pt idx="48500">
                  <c:v>1227</c:v>
                </c:pt>
                <c:pt idx="48501">
                  <c:v>1179</c:v>
                </c:pt>
                <c:pt idx="48502">
                  <c:v>1122</c:v>
                </c:pt>
                <c:pt idx="48503">
                  <c:v>1041</c:v>
                </c:pt>
                <c:pt idx="48504">
                  <c:v>992</c:v>
                </c:pt>
                <c:pt idx="48505">
                  <c:v>965</c:v>
                </c:pt>
                <c:pt idx="48506">
                  <c:v>933</c:v>
                </c:pt>
                <c:pt idx="48507">
                  <c:v>917</c:v>
                </c:pt>
                <c:pt idx="48508">
                  <c:v>913</c:v>
                </c:pt>
                <c:pt idx="48509">
                  <c:v>949</c:v>
                </c:pt>
                <c:pt idx="48510">
                  <c:v>980</c:v>
                </c:pt>
                <c:pt idx="48511">
                  <c:v>1154</c:v>
                </c:pt>
                <c:pt idx="48512">
                  <c:v>1273</c:v>
                </c:pt>
                <c:pt idx="48513">
                  <c:v>1333</c:v>
                </c:pt>
                <c:pt idx="48514">
                  <c:v>1363</c:v>
                </c:pt>
                <c:pt idx="48515">
                  <c:v>1368</c:v>
                </c:pt>
                <c:pt idx="48516">
                  <c:v>1403</c:v>
                </c:pt>
                <c:pt idx="48517">
                  <c:v>1436</c:v>
                </c:pt>
                <c:pt idx="48518">
                  <c:v>1461</c:v>
                </c:pt>
                <c:pt idx="48519">
                  <c:v>1392</c:v>
                </c:pt>
                <c:pt idx="48520">
                  <c:v>1268</c:v>
                </c:pt>
                <c:pt idx="48521">
                  <c:v>1189</c:v>
                </c:pt>
                <c:pt idx="48522">
                  <c:v>1246</c:v>
                </c:pt>
                <c:pt idx="48523">
                  <c:v>1255</c:v>
                </c:pt>
                <c:pt idx="48524">
                  <c:v>1208</c:v>
                </c:pt>
                <c:pt idx="48525">
                  <c:v>1162</c:v>
                </c:pt>
                <c:pt idx="48526">
                  <c:v>1098</c:v>
                </c:pt>
                <c:pt idx="48527">
                  <c:v>1045</c:v>
                </c:pt>
                <c:pt idx="48528">
                  <c:v>1006</c:v>
                </c:pt>
                <c:pt idx="48529">
                  <c:v>979</c:v>
                </c:pt>
                <c:pt idx="48530">
                  <c:v>950</c:v>
                </c:pt>
                <c:pt idx="48531">
                  <c:v>945</c:v>
                </c:pt>
                <c:pt idx="48532">
                  <c:v>933</c:v>
                </c:pt>
                <c:pt idx="48533">
                  <c:v>957</c:v>
                </c:pt>
                <c:pt idx="48534">
                  <c:v>916</c:v>
                </c:pt>
                <c:pt idx="48535">
                  <c:v>1015</c:v>
                </c:pt>
                <c:pt idx="48536">
                  <c:v>1123</c:v>
                </c:pt>
                <c:pt idx="48537">
                  <c:v>1205</c:v>
                </c:pt>
                <c:pt idx="48538">
                  <c:v>1245</c:v>
                </c:pt>
                <c:pt idx="48539">
                  <c:v>1252</c:v>
                </c:pt>
                <c:pt idx="48540">
                  <c:v>1195</c:v>
                </c:pt>
                <c:pt idx="48541">
                  <c:v>1142</c:v>
                </c:pt>
                <c:pt idx="48542">
                  <c:v>1132</c:v>
                </c:pt>
                <c:pt idx="48543">
                  <c:v>1119</c:v>
                </c:pt>
                <c:pt idx="48544">
                  <c:v>1089</c:v>
                </c:pt>
                <c:pt idx="48545">
                  <c:v>1077</c:v>
                </c:pt>
                <c:pt idx="48546">
                  <c:v>1148</c:v>
                </c:pt>
                <c:pt idx="48547">
                  <c:v>1161</c:v>
                </c:pt>
                <c:pt idx="48548">
                  <c:v>1123</c:v>
                </c:pt>
                <c:pt idx="48549">
                  <c:v>1058</c:v>
                </c:pt>
                <c:pt idx="48550">
                  <c:v>1018</c:v>
                </c:pt>
                <c:pt idx="48551">
                  <c:v>970</c:v>
                </c:pt>
                <c:pt idx="48552">
                  <c:v>938</c:v>
                </c:pt>
                <c:pt idx="48553">
                  <c:v>906</c:v>
                </c:pt>
                <c:pt idx="48554">
                  <c:v>885</c:v>
                </c:pt>
                <c:pt idx="48555">
                  <c:v>875</c:v>
                </c:pt>
                <c:pt idx="48556">
                  <c:v>851</c:v>
                </c:pt>
                <c:pt idx="48557">
                  <c:v>846</c:v>
                </c:pt>
                <c:pt idx="48558">
                  <c:v>804</c:v>
                </c:pt>
                <c:pt idx="48559">
                  <c:v>859</c:v>
                </c:pt>
                <c:pt idx="48560">
                  <c:v>918</c:v>
                </c:pt>
                <c:pt idx="48561">
                  <c:v>979</c:v>
                </c:pt>
                <c:pt idx="48562">
                  <c:v>1046</c:v>
                </c:pt>
                <c:pt idx="48563">
                  <c:v>1067</c:v>
                </c:pt>
                <c:pt idx="48564">
                  <c:v>1078</c:v>
                </c:pt>
                <c:pt idx="48565">
                  <c:v>1082</c:v>
                </c:pt>
                <c:pt idx="48566">
                  <c:v>1083</c:v>
                </c:pt>
                <c:pt idx="48567">
                  <c:v>1034</c:v>
                </c:pt>
                <c:pt idx="48568">
                  <c:v>1013</c:v>
                </c:pt>
                <c:pt idx="48569">
                  <c:v>1014</c:v>
                </c:pt>
                <c:pt idx="48570">
                  <c:v>1100</c:v>
                </c:pt>
                <c:pt idx="48571">
                  <c:v>1099</c:v>
                </c:pt>
                <c:pt idx="48572">
                  <c:v>1125</c:v>
                </c:pt>
                <c:pt idx="48573">
                  <c:v>1076</c:v>
                </c:pt>
                <c:pt idx="48574">
                  <c:v>1009</c:v>
                </c:pt>
                <c:pt idx="48575">
                  <c:v>965</c:v>
                </c:pt>
                <c:pt idx="48576">
                  <c:v>924</c:v>
                </c:pt>
                <c:pt idx="48577">
                  <c:v>914</c:v>
                </c:pt>
                <c:pt idx="48578">
                  <c:v>885</c:v>
                </c:pt>
                <c:pt idx="48579">
                  <c:v>877</c:v>
                </c:pt>
                <c:pt idx="48580">
                  <c:v>891</c:v>
                </c:pt>
                <c:pt idx="48581">
                  <c:v>929</c:v>
                </c:pt>
                <c:pt idx="48582">
                  <c:v>945</c:v>
                </c:pt>
                <c:pt idx="48583">
                  <c:v>1149</c:v>
                </c:pt>
                <c:pt idx="48584">
                  <c:v>1232</c:v>
                </c:pt>
                <c:pt idx="48585">
                  <c:v>1348</c:v>
                </c:pt>
                <c:pt idx="48586">
                  <c:v>1362</c:v>
                </c:pt>
                <c:pt idx="48587">
                  <c:v>1353</c:v>
                </c:pt>
                <c:pt idx="48588">
                  <c:v>1370</c:v>
                </c:pt>
                <c:pt idx="48589">
                  <c:v>1403</c:v>
                </c:pt>
                <c:pt idx="48590">
                  <c:v>1374</c:v>
                </c:pt>
                <c:pt idx="48591">
                  <c:v>1287</c:v>
                </c:pt>
                <c:pt idx="48592">
                  <c:v>1209</c:v>
                </c:pt>
                <c:pt idx="48593">
                  <c:v>1140</c:v>
                </c:pt>
                <c:pt idx="48594">
                  <c:v>1194</c:v>
                </c:pt>
                <c:pt idx="48595">
                  <c:v>1156</c:v>
                </c:pt>
                <c:pt idx="48596">
                  <c:v>1134</c:v>
                </c:pt>
                <c:pt idx="48597">
                  <c:v>1078</c:v>
                </c:pt>
                <c:pt idx="48598">
                  <c:v>987</c:v>
                </c:pt>
                <c:pt idx="48599">
                  <c:v>948</c:v>
                </c:pt>
                <c:pt idx="48600">
                  <c:v>909</c:v>
                </c:pt>
                <c:pt idx="48601">
                  <c:v>861</c:v>
                </c:pt>
                <c:pt idx="48602">
                  <c:v>838</c:v>
                </c:pt>
                <c:pt idx="48603">
                  <c:v>837</c:v>
                </c:pt>
                <c:pt idx="48604">
                  <c:v>842</c:v>
                </c:pt>
                <c:pt idx="48605">
                  <c:v>867</c:v>
                </c:pt>
                <c:pt idx="48606">
                  <c:v>903</c:v>
                </c:pt>
                <c:pt idx="48607">
                  <c:v>1082</c:v>
                </c:pt>
                <c:pt idx="48608">
                  <c:v>1167</c:v>
                </c:pt>
                <c:pt idx="48609">
                  <c:v>1293</c:v>
                </c:pt>
                <c:pt idx="48610">
                  <c:v>1326</c:v>
                </c:pt>
                <c:pt idx="48611">
                  <c:v>1341</c:v>
                </c:pt>
                <c:pt idx="48612">
                  <c:v>1362</c:v>
                </c:pt>
                <c:pt idx="48613">
                  <c:v>1373</c:v>
                </c:pt>
                <c:pt idx="48614">
                  <c:v>1377</c:v>
                </c:pt>
                <c:pt idx="48615">
                  <c:v>1349</c:v>
                </c:pt>
                <c:pt idx="48616">
                  <c:v>1250</c:v>
                </c:pt>
                <c:pt idx="48617">
                  <c:v>1154</c:v>
                </c:pt>
                <c:pt idx="48618">
                  <c:v>1183</c:v>
                </c:pt>
                <c:pt idx="48619">
                  <c:v>1189</c:v>
                </c:pt>
                <c:pt idx="48620">
                  <c:v>1131</c:v>
                </c:pt>
                <c:pt idx="48621">
                  <c:v>1103</c:v>
                </c:pt>
                <c:pt idx="48622">
                  <c:v>1029</c:v>
                </c:pt>
                <c:pt idx="48623">
                  <c:v>985</c:v>
                </c:pt>
                <c:pt idx="48624">
                  <c:v>942</c:v>
                </c:pt>
                <c:pt idx="48625">
                  <c:v>906</c:v>
                </c:pt>
                <c:pt idx="48626">
                  <c:v>891</c:v>
                </c:pt>
                <c:pt idx="48627">
                  <c:v>878</c:v>
                </c:pt>
                <c:pt idx="48628">
                  <c:v>884</c:v>
                </c:pt>
                <c:pt idx="48629">
                  <c:v>921</c:v>
                </c:pt>
                <c:pt idx="48630">
                  <c:v>926</c:v>
                </c:pt>
                <c:pt idx="48631">
                  <c:v>1124</c:v>
                </c:pt>
                <c:pt idx="48632">
                  <c:v>1264</c:v>
                </c:pt>
                <c:pt idx="48633">
                  <c:v>1372</c:v>
                </c:pt>
                <c:pt idx="48634">
                  <c:v>1422</c:v>
                </c:pt>
                <c:pt idx="48635">
                  <c:v>1402</c:v>
                </c:pt>
                <c:pt idx="48636">
                  <c:v>1336</c:v>
                </c:pt>
                <c:pt idx="48637">
                  <c:v>1362</c:v>
                </c:pt>
                <c:pt idx="48638">
                  <c:v>1375</c:v>
                </c:pt>
                <c:pt idx="48639">
                  <c:v>1332</c:v>
                </c:pt>
                <c:pt idx="48640">
                  <c:v>1239</c:v>
                </c:pt>
                <c:pt idx="48641">
                  <c:v>1143</c:v>
                </c:pt>
                <c:pt idx="48642">
                  <c:v>1226</c:v>
                </c:pt>
                <c:pt idx="48643">
                  <c:v>1199</c:v>
                </c:pt>
                <c:pt idx="48644">
                  <c:v>1137</c:v>
                </c:pt>
                <c:pt idx="48645">
                  <c:v>1094</c:v>
                </c:pt>
                <c:pt idx="48646">
                  <c:v>1057</c:v>
                </c:pt>
                <c:pt idx="48647">
                  <c:v>1008</c:v>
                </c:pt>
                <c:pt idx="48648">
                  <c:v>950</c:v>
                </c:pt>
                <c:pt idx="48649">
                  <c:v>913</c:v>
                </c:pt>
                <c:pt idx="48650">
                  <c:v>903</c:v>
                </c:pt>
                <c:pt idx="48651">
                  <c:v>881</c:v>
                </c:pt>
                <c:pt idx="48652">
                  <c:v>893</c:v>
                </c:pt>
                <c:pt idx="48653">
                  <c:v>923</c:v>
                </c:pt>
                <c:pt idx="48654">
                  <c:v>940</c:v>
                </c:pt>
                <c:pt idx="48655">
                  <c:v>1108</c:v>
                </c:pt>
                <c:pt idx="48656">
                  <c:v>1241</c:v>
                </c:pt>
                <c:pt idx="48657">
                  <c:v>1336</c:v>
                </c:pt>
                <c:pt idx="48658">
                  <c:v>1372</c:v>
                </c:pt>
                <c:pt idx="48659">
                  <c:v>1354</c:v>
                </c:pt>
                <c:pt idx="48660">
                  <c:v>1335</c:v>
                </c:pt>
                <c:pt idx="48661">
                  <c:v>1320</c:v>
                </c:pt>
                <c:pt idx="48662">
                  <c:v>1316</c:v>
                </c:pt>
                <c:pt idx="48663">
                  <c:v>1281</c:v>
                </c:pt>
                <c:pt idx="48664">
                  <c:v>1202</c:v>
                </c:pt>
                <c:pt idx="48665">
                  <c:v>1126</c:v>
                </c:pt>
                <c:pt idx="48666">
                  <c:v>1196</c:v>
                </c:pt>
                <c:pt idx="48667">
                  <c:v>1179</c:v>
                </c:pt>
                <c:pt idx="48668">
                  <c:v>1152</c:v>
                </c:pt>
                <c:pt idx="48669">
                  <c:v>1095</c:v>
                </c:pt>
                <c:pt idx="48670">
                  <c:v>1029</c:v>
                </c:pt>
                <c:pt idx="48671">
                  <c:v>961</c:v>
                </c:pt>
                <c:pt idx="48672">
                  <c:v>915</c:v>
                </c:pt>
                <c:pt idx="48673">
                  <c:v>900</c:v>
                </c:pt>
                <c:pt idx="48674">
                  <c:v>862</c:v>
                </c:pt>
                <c:pt idx="48675">
                  <c:v>856</c:v>
                </c:pt>
                <c:pt idx="48676">
                  <c:v>853</c:v>
                </c:pt>
                <c:pt idx="48677">
                  <c:v>885</c:v>
                </c:pt>
                <c:pt idx="48678">
                  <c:v>927</c:v>
                </c:pt>
                <c:pt idx="48679">
                  <c:v>1114</c:v>
                </c:pt>
                <c:pt idx="48680">
                  <c:v>1294</c:v>
                </c:pt>
                <c:pt idx="48681">
                  <c:v>1392</c:v>
                </c:pt>
                <c:pt idx="48682">
                  <c:v>1435</c:v>
                </c:pt>
                <c:pt idx="48683">
                  <c:v>1457</c:v>
                </c:pt>
                <c:pt idx="48684">
                  <c:v>1455</c:v>
                </c:pt>
                <c:pt idx="48685">
                  <c:v>1488</c:v>
                </c:pt>
                <c:pt idx="48686">
                  <c:v>1483</c:v>
                </c:pt>
                <c:pt idx="48687">
                  <c:v>1436</c:v>
                </c:pt>
                <c:pt idx="48688">
                  <c:v>1331</c:v>
                </c:pt>
                <c:pt idx="48689">
                  <c:v>1228</c:v>
                </c:pt>
                <c:pt idx="48690">
                  <c:v>1274</c:v>
                </c:pt>
                <c:pt idx="48691">
                  <c:v>1269</c:v>
                </c:pt>
                <c:pt idx="48692">
                  <c:v>1211</c:v>
                </c:pt>
                <c:pt idx="48693">
                  <c:v>1181</c:v>
                </c:pt>
                <c:pt idx="48694">
                  <c:v>1119</c:v>
                </c:pt>
                <c:pt idx="48695">
                  <c:v>1075</c:v>
                </c:pt>
                <c:pt idx="48696">
                  <c:v>1022</c:v>
                </c:pt>
                <c:pt idx="48697">
                  <c:v>998</c:v>
                </c:pt>
                <c:pt idx="48698">
                  <c:v>964</c:v>
                </c:pt>
                <c:pt idx="48699">
                  <c:v>942</c:v>
                </c:pt>
                <c:pt idx="48700">
                  <c:v>922</c:v>
                </c:pt>
                <c:pt idx="48701">
                  <c:v>915</c:v>
                </c:pt>
                <c:pt idx="48702">
                  <c:v>921</c:v>
                </c:pt>
                <c:pt idx="48703">
                  <c:v>1044</c:v>
                </c:pt>
                <c:pt idx="48704">
                  <c:v>1174</c:v>
                </c:pt>
                <c:pt idx="48705">
                  <c:v>1276</c:v>
                </c:pt>
                <c:pt idx="48706">
                  <c:v>1321</c:v>
                </c:pt>
                <c:pt idx="48707">
                  <c:v>1303</c:v>
                </c:pt>
                <c:pt idx="48708">
                  <c:v>1254</c:v>
                </c:pt>
                <c:pt idx="48709">
                  <c:v>1279</c:v>
                </c:pt>
                <c:pt idx="48710">
                  <c:v>1265</c:v>
                </c:pt>
                <c:pt idx="48711">
                  <c:v>1234</c:v>
                </c:pt>
                <c:pt idx="48712">
                  <c:v>1197</c:v>
                </c:pt>
                <c:pt idx="48713">
                  <c:v>1154</c:v>
                </c:pt>
                <c:pt idx="48714">
                  <c:v>1209</c:v>
                </c:pt>
                <c:pt idx="48715">
                  <c:v>1217</c:v>
                </c:pt>
                <c:pt idx="48716">
                  <c:v>1187</c:v>
                </c:pt>
                <c:pt idx="48717">
                  <c:v>1146</c:v>
                </c:pt>
                <c:pt idx="48718">
                  <c:v>1101</c:v>
                </c:pt>
                <c:pt idx="48719">
                  <c:v>1048</c:v>
                </c:pt>
                <c:pt idx="48720">
                  <c:v>1003</c:v>
                </c:pt>
                <c:pt idx="48721">
                  <c:v>973</c:v>
                </c:pt>
                <c:pt idx="48722">
                  <c:v>945</c:v>
                </c:pt>
                <c:pt idx="48723">
                  <c:v>921</c:v>
                </c:pt>
                <c:pt idx="48724">
                  <c:v>911</c:v>
                </c:pt>
                <c:pt idx="48725">
                  <c:v>877</c:v>
                </c:pt>
                <c:pt idx="48726">
                  <c:v>859</c:v>
                </c:pt>
                <c:pt idx="48727">
                  <c:v>898</c:v>
                </c:pt>
                <c:pt idx="48728">
                  <c:v>961</c:v>
                </c:pt>
                <c:pt idx="48729">
                  <c:v>1008</c:v>
                </c:pt>
                <c:pt idx="48730">
                  <c:v>1066</c:v>
                </c:pt>
                <c:pt idx="48731">
                  <c:v>1094</c:v>
                </c:pt>
                <c:pt idx="48732">
                  <c:v>1114</c:v>
                </c:pt>
                <c:pt idx="48733">
                  <c:v>1123</c:v>
                </c:pt>
                <c:pt idx="48734">
                  <c:v>1116</c:v>
                </c:pt>
                <c:pt idx="48735">
                  <c:v>1104</c:v>
                </c:pt>
                <c:pt idx="48736">
                  <c:v>1091</c:v>
                </c:pt>
                <c:pt idx="48737">
                  <c:v>1067</c:v>
                </c:pt>
                <c:pt idx="48738">
                  <c:v>1155</c:v>
                </c:pt>
                <c:pt idx="48739">
                  <c:v>1187</c:v>
                </c:pt>
                <c:pt idx="48740">
                  <c:v>1183</c:v>
                </c:pt>
                <c:pt idx="48741">
                  <c:v>1156</c:v>
                </c:pt>
                <c:pt idx="48742">
                  <c:v>1093</c:v>
                </c:pt>
                <c:pt idx="48743">
                  <c:v>1039</c:v>
                </c:pt>
                <c:pt idx="48744">
                  <c:v>984</c:v>
                </c:pt>
                <c:pt idx="48745">
                  <c:v>961</c:v>
                </c:pt>
                <c:pt idx="48746">
                  <c:v>945</c:v>
                </c:pt>
                <c:pt idx="48747">
                  <c:v>929</c:v>
                </c:pt>
                <c:pt idx="48748">
                  <c:v>926</c:v>
                </c:pt>
                <c:pt idx="48749">
                  <c:v>939</c:v>
                </c:pt>
                <c:pt idx="48750">
                  <c:v>992</c:v>
                </c:pt>
                <c:pt idx="48751">
                  <c:v>1206</c:v>
                </c:pt>
                <c:pt idx="48752">
                  <c:v>1358</c:v>
                </c:pt>
                <c:pt idx="48753">
                  <c:v>1441</c:v>
                </c:pt>
                <c:pt idx="48754">
                  <c:v>1466</c:v>
                </c:pt>
                <c:pt idx="48755">
                  <c:v>1487</c:v>
                </c:pt>
                <c:pt idx="48756">
                  <c:v>1516</c:v>
                </c:pt>
                <c:pt idx="48757">
                  <c:v>1509</c:v>
                </c:pt>
                <c:pt idx="48758">
                  <c:v>1514</c:v>
                </c:pt>
                <c:pt idx="48759">
                  <c:v>1442</c:v>
                </c:pt>
                <c:pt idx="48760">
                  <c:v>1343</c:v>
                </c:pt>
                <c:pt idx="48761">
                  <c:v>1222</c:v>
                </c:pt>
                <c:pt idx="48762">
                  <c:v>1272</c:v>
                </c:pt>
                <c:pt idx="48763">
                  <c:v>1283</c:v>
                </c:pt>
                <c:pt idx="48764">
                  <c:v>1263</c:v>
                </c:pt>
                <c:pt idx="48765">
                  <c:v>1204</c:v>
                </c:pt>
                <c:pt idx="48766">
                  <c:v>1141</c:v>
                </c:pt>
                <c:pt idx="48767">
                  <c:v>1081</c:v>
                </c:pt>
                <c:pt idx="48768">
                  <c:v>1041</c:v>
                </c:pt>
                <c:pt idx="48769">
                  <c:v>992</c:v>
                </c:pt>
                <c:pt idx="48770">
                  <c:v>976</c:v>
                </c:pt>
                <c:pt idx="48771">
                  <c:v>973</c:v>
                </c:pt>
                <c:pt idx="48772">
                  <c:v>964</c:v>
                </c:pt>
                <c:pt idx="48773">
                  <c:v>982</c:v>
                </c:pt>
                <c:pt idx="48774">
                  <c:v>1020</c:v>
                </c:pt>
                <c:pt idx="48775">
                  <c:v>1237</c:v>
                </c:pt>
                <c:pt idx="48776">
                  <c:v>1372</c:v>
                </c:pt>
                <c:pt idx="48777">
                  <c:v>1447</c:v>
                </c:pt>
                <c:pt idx="48778">
                  <c:v>1497</c:v>
                </c:pt>
                <c:pt idx="48779">
                  <c:v>1495</c:v>
                </c:pt>
                <c:pt idx="48780">
                  <c:v>1510</c:v>
                </c:pt>
                <c:pt idx="48781">
                  <c:v>1524</c:v>
                </c:pt>
                <c:pt idx="48782">
                  <c:v>1512</c:v>
                </c:pt>
                <c:pt idx="48783">
                  <c:v>1465</c:v>
                </c:pt>
                <c:pt idx="48784">
                  <c:v>1356</c:v>
                </c:pt>
                <c:pt idx="48785">
                  <c:v>1265</c:v>
                </c:pt>
                <c:pt idx="48786">
                  <c:v>1317</c:v>
                </c:pt>
                <c:pt idx="48787">
                  <c:v>1322</c:v>
                </c:pt>
                <c:pt idx="48788">
                  <c:v>1268</c:v>
                </c:pt>
                <c:pt idx="48789">
                  <c:v>1224</c:v>
                </c:pt>
                <c:pt idx="48790">
                  <c:v>1151</c:v>
                </c:pt>
                <c:pt idx="48791">
                  <c:v>1096</c:v>
                </c:pt>
                <c:pt idx="48792">
                  <c:v>1029</c:v>
                </c:pt>
                <c:pt idx="48793">
                  <c:v>1006</c:v>
                </c:pt>
                <c:pt idx="48794">
                  <c:v>983</c:v>
                </c:pt>
                <c:pt idx="48795">
                  <c:v>962</c:v>
                </c:pt>
                <c:pt idx="48796">
                  <c:v>963</c:v>
                </c:pt>
                <c:pt idx="48797">
                  <c:v>989</c:v>
                </c:pt>
                <c:pt idx="48798">
                  <c:v>1023</c:v>
                </c:pt>
                <c:pt idx="48799">
                  <c:v>1225</c:v>
                </c:pt>
                <c:pt idx="48800">
                  <c:v>1354</c:v>
                </c:pt>
                <c:pt idx="48801">
                  <c:v>1441</c:v>
                </c:pt>
                <c:pt idx="48802">
                  <c:v>1475</c:v>
                </c:pt>
                <c:pt idx="48803">
                  <c:v>1488</c:v>
                </c:pt>
                <c:pt idx="48804">
                  <c:v>1487</c:v>
                </c:pt>
                <c:pt idx="48805">
                  <c:v>1491</c:v>
                </c:pt>
                <c:pt idx="48806">
                  <c:v>1481</c:v>
                </c:pt>
                <c:pt idx="48807">
                  <c:v>1410</c:v>
                </c:pt>
                <c:pt idx="48808">
                  <c:v>1291</c:v>
                </c:pt>
                <c:pt idx="48809">
                  <c:v>1194</c:v>
                </c:pt>
                <c:pt idx="48810">
                  <c:v>1259</c:v>
                </c:pt>
                <c:pt idx="48811">
                  <c:v>1256</c:v>
                </c:pt>
                <c:pt idx="48812">
                  <c:v>1214</c:v>
                </c:pt>
                <c:pt idx="48813">
                  <c:v>1168</c:v>
                </c:pt>
                <c:pt idx="48814">
                  <c:v>1110</c:v>
                </c:pt>
                <c:pt idx="48815">
                  <c:v>1052</c:v>
                </c:pt>
                <c:pt idx="48816">
                  <c:v>1003</c:v>
                </c:pt>
                <c:pt idx="48817">
                  <c:v>981</c:v>
                </c:pt>
                <c:pt idx="48818">
                  <c:v>967</c:v>
                </c:pt>
                <c:pt idx="48819">
                  <c:v>933</c:v>
                </c:pt>
                <c:pt idx="48820">
                  <c:v>944</c:v>
                </c:pt>
                <c:pt idx="48821">
                  <c:v>968</c:v>
                </c:pt>
                <c:pt idx="48822">
                  <c:v>1008</c:v>
                </c:pt>
                <c:pt idx="48823">
                  <c:v>1220</c:v>
                </c:pt>
                <c:pt idx="48824">
                  <c:v>1360</c:v>
                </c:pt>
                <c:pt idx="48825">
                  <c:v>1442</c:v>
                </c:pt>
                <c:pt idx="48826">
                  <c:v>1483</c:v>
                </c:pt>
                <c:pt idx="48827">
                  <c:v>1461</c:v>
                </c:pt>
                <c:pt idx="48828">
                  <c:v>1457</c:v>
                </c:pt>
                <c:pt idx="48829">
                  <c:v>1404</c:v>
                </c:pt>
                <c:pt idx="48830">
                  <c:v>1404</c:v>
                </c:pt>
                <c:pt idx="48831">
                  <c:v>1343</c:v>
                </c:pt>
                <c:pt idx="48832">
                  <c:v>1266</c:v>
                </c:pt>
                <c:pt idx="48833">
                  <c:v>1168</c:v>
                </c:pt>
                <c:pt idx="48834">
                  <c:v>1244</c:v>
                </c:pt>
                <c:pt idx="48835">
                  <c:v>1223</c:v>
                </c:pt>
                <c:pt idx="48836">
                  <c:v>1180</c:v>
                </c:pt>
                <c:pt idx="48837">
                  <c:v>1105</c:v>
                </c:pt>
                <c:pt idx="48838">
                  <c:v>1079</c:v>
                </c:pt>
                <c:pt idx="48839">
                  <c:v>1017</c:v>
                </c:pt>
                <c:pt idx="48840">
                  <c:v>984</c:v>
                </c:pt>
                <c:pt idx="48841">
                  <c:v>959</c:v>
                </c:pt>
                <c:pt idx="48842">
                  <c:v>926</c:v>
                </c:pt>
                <c:pt idx="48843">
                  <c:v>936</c:v>
                </c:pt>
                <c:pt idx="48844">
                  <c:v>936</c:v>
                </c:pt>
                <c:pt idx="48845">
                  <c:v>959</c:v>
                </c:pt>
                <c:pt idx="48846">
                  <c:v>985</c:v>
                </c:pt>
                <c:pt idx="48847">
                  <c:v>1177</c:v>
                </c:pt>
                <c:pt idx="48848">
                  <c:v>1322</c:v>
                </c:pt>
                <c:pt idx="48849">
                  <c:v>1423</c:v>
                </c:pt>
                <c:pt idx="48850">
                  <c:v>1458</c:v>
                </c:pt>
                <c:pt idx="48851">
                  <c:v>1458</c:v>
                </c:pt>
                <c:pt idx="48852">
                  <c:v>1444</c:v>
                </c:pt>
                <c:pt idx="48853">
                  <c:v>1478</c:v>
                </c:pt>
                <c:pt idx="48854">
                  <c:v>1483</c:v>
                </c:pt>
                <c:pt idx="48855">
                  <c:v>1433</c:v>
                </c:pt>
                <c:pt idx="48856">
                  <c:v>1289</c:v>
                </c:pt>
                <c:pt idx="48857">
                  <c:v>1178</c:v>
                </c:pt>
                <c:pt idx="48858">
                  <c:v>1233</c:v>
                </c:pt>
                <c:pt idx="48859">
                  <c:v>1227</c:v>
                </c:pt>
                <c:pt idx="48860">
                  <c:v>1151</c:v>
                </c:pt>
                <c:pt idx="48861">
                  <c:v>1137</c:v>
                </c:pt>
                <c:pt idx="48862">
                  <c:v>1081</c:v>
                </c:pt>
                <c:pt idx="48863">
                  <c:v>1033</c:v>
                </c:pt>
                <c:pt idx="48864">
                  <c:v>1018</c:v>
                </c:pt>
                <c:pt idx="48865">
                  <c:v>978</c:v>
                </c:pt>
                <c:pt idx="48866">
                  <c:v>960</c:v>
                </c:pt>
                <c:pt idx="48867">
                  <c:v>948</c:v>
                </c:pt>
                <c:pt idx="48868">
                  <c:v>959</c:v>
                </c:pt>
                <c:pt idx="48869">
                  <c:v>975</c:v>
                </c:pt>
                <c:pt idx="48870">
                  <c:v>950</c:v>
                </c:pt>
                <c:pt idx="48871">
                  <c:v>1046</c:v>
                </c:pt>
                <c:pt idx="48872">
                  <c:v>1172</c:v>
                </c:pt>
                <c:pt idx="48873">
                  <c:v>1232</c:v>
                </c:pt>
                <c:pt idx="48874">
                  <c:v>1284</c:v>
                </c:pt>
                <c:pt idx="48875">
                  <c:v>1266</c:v>
                </c:pt>
                <c:pt idx="48876">
                  <c:v>1270</c:v>
                </c:pt>
                <c:pt idx="48877">
                  <c:v>1264</c:v>
                </c:pt>
                <c:pt idx="48878">
                  <c:v>1230</c:v>
                </c:pt>
                <c:pt idx="48879">
                  <c:v>1200</c:v>
                </c:pt>
                <c:pt idx="48880">
                  <c:v>1163</c:v>
                </c:pt>
                <c:pt idx="48881">
                  <c:v>1129</c:v>
                </c:pt>
                <c:pt idx="48882">
                  <c:v>1220</c:v>
                </c:pt>
                <c:pt idx="48883">
                  <c:v>1227</c:v>
                </c:pt>
                <c:pt idx="48884">
                  <c:v>1188</c:v>
                </c:pt>
                <c:pt idx="48885">
                  <c:v>1149</c:v>
                </c:pt>
                <c:pt idx="48886">
                  <c:v>1096</c:v>
                </c:pt>
                <c:pt idx="48887">
                  <c:v>1063</c:v>
                </c:pt>
                <c:pt idx="48888">
                  <c:v>1025</c:v>
                </c:pt>
                <c:pt idx="48889">
                  <c:v>1000</c:v>
                </c:pt>
                <c:pt idx="48890">
                  <c:v>961</c:v>
                </c:pt>
                <c:pt idx="48891">
                  <c:v>941</c:v>
                </c:pt>
                <c:pt idx="48892">
                  <c:v>923</c:v>
                </c:pt>
                <c:pt idx="48893">
                  <c:v>884</c:v>
                </c:pt>
                <c:pt idx="48894">
                  <c:v>857</c:v>
                </c:pt>
                <c:pt idx="48895">
                  <c:v>918</c:v>
                </c:pt>
                <c:pt idx="48896">
                  <c:v>979</c:v>
                </c:pt>
                <c:pt idx="48897">
                  <c:v>1039</c:v>
                </c:pt>
                <c:pt idx="48898">
                  <c:v>1114</c:v>
                </c:pt>
                <c:pt idx="48899">
                  <c:v>1114</c:v>
                </c:pt>
                <c:pt idx="48900">
                  <c:v>1121</c:v>
                </c:pt>
                <c:pt idx="48901">
                  <c:v>1131</c:v>
                </c:pt>
                <c:pt idx="48902">
                  <c:v>1128</c:v>
                </c:pt>
                <c:pt idx="48903">
                  <c:v>1084</c:v>
                </c:pt>
                <c:pt idx="48904">
                  <c:v>1047</c:v>
                </c:pt>
                <c:pt idx="48905">
                  <c:v>1056</c:v>
                </c:pt>
                <c:pt idx="48906">
                  <c:v>1146</c:v>
                </c:pt>
                <c:pt idx="48907">
                  <c:v>1167</c:v>
                </c:pt>
                <c:pt idx="48908">
                  <c:v>1173</c:v>
                </c:pt>
                <c:pt idx="48909">
                  <c:v>1136</c:v>
                </c:pt>
                <c:pt idx="48910">
                  <c:v>1085</c:v>
                </c:pt>
                <c:pt idx="48911">
                  <c:v>1028</c:v>
                </c:pt>
                <c:pt idx="48912">
                  <c:v>988</c:v>
                </c:pt>
                <c:pt idx="48913">
                  <c:v>947</c:v>
                </c:pt>
                <c:pt idx="48914">
                  <c:v>924</c:v>
                </c:pt>
                <c:pt idx="48915">
                  <c:v>924</c:v>
                </c:pt>
                <c:pt idx="48916">
                  <c:v>932</c:v>
                </c:pt>
                <c:pt idx="48917">
                  <c:v>958</c:v>
                </c:pt>
                <c:pt idx="48918">
                  <c:v>989</c:v>
                </c:pt>
                <c:pt idx="48919">
                  <c:v>1207</c:v>
                </c:pt>
                <c:pt idx="48920">
                  <c:v>1348</c:v>
                </c:pt>
                <c:pt idx="48921">
                  <c:v>1439</c:v>
                </c:pt>
                <c:pt idx="48922">
                  <c:v>1484</c:v>
                </c:pt>
                <c:pt idx="48923">
                  <c:v>1492</c:v>
                </c:pt>
                <c:pt idx="48924">
                  <c:v>1500</c:v>
                </c:pt>
                <c:pt idx="48925">
                  <c:v>1518</c:v>
                </c:pt>
                <c:pt idx="48926">
                  <c:v>1515</c:v>
                </c:pt>
                <c:pt idx="48927">
                  <c:v>1457</c:v>
                </c:pt>
                <c:pt idx="48928">
                  <c:v>1350</c:v>
                </c:pt>
                <c:pt idx="48929">
                  <c:v>1241</c:v>
                </c:pt>
                <c:pt idx="48930">
                  <c:v>1303</c:v>
                </c:pt>
                <c:pt idx="48931">
                  <c:v>1278</c:v>
                </c:pt>
                <c:pt idx="48932">
                  <c:v>1222</c:v>
                </c:pt>
                <c:pt idx="48933">
                  <c:v>1180</c:v>
                </c:pt>
                <c:pt idx="48934">
                  <c:v>1124</c:v>
                </c:pt>
                <c:pt idx="48935">
                  <c:v>1078</c:v>
                </c:pt>
                <c:pt idx="48936">
                  <c:v>1022</c:v>
                </c:pt>
                <c:pt idx="48937">
                  <c:v>974</c:v>
                </c:pt>
                <c:pt idx="48938">
                  <c:v>952</c:v>
                </c:pt>
                <c:pt idx="48939">
                  <c:v>919</c:v>
                </c:pt>
                <c:pt idx="48940">
                  <c:v>914</c:v>
                </c:pt>
                <c:pt idx="48941">
                  <c:v>961</c:v>
                </c:pt>
                <c:pt idx="48942">
                  <c:v>1011</c:v>
                </c:pt>
                <c:pt idx="48943">
                  <c:v>1231</c:v>
                </c:pt>
                <c:pt idx="48944">
                  <c:v>1360</c:v>
                </c:pt>
                <c:pt idx="48945">
                  <c:v>1447</c:v>
                </c:pt>
                <c:pt idx="48946">
                  <c:v>1500</c:v>
                </c:pt>
                <c:pt idx="48947">
                  <c:v>1511</c:v>
                </c:pt>
                <c:pt idx="48948">
                  <c:v>1507</c:v>
                </c:pt>
                <c:pt idx="48949">
                  <c:v>1538</c:v>
                </c:pt>
                <c:pt idx="48950">
                  <c:v>1513</c:v>
                </c:pt>
                <c:pt idx="48951">
                  <c:v>1475</c:v>
                </c:pt>
                <c:pt idx="48952">
                  <c:v>1375</c:v>
                </c:pt>
                <c:pt idx="48953">
                  <c:v>1262</c:v>
                </c:pt>
                <c:pt idx="48954">
                  <c:v>1340</c:v>
                </c:pt>
                <c:pt idx="48955">
                  <c:v>1318</c:v>
                </c:pt>
                <c:pt idx="48956">
                  <c:v>1292</c:v>
                </c:pt>
                <c:pt idx="48957">
                  <c:v>1244</c:v>
                </c:pt>
                <c:pt idx="48958">
                  <c:v>1166</c:v>
                </c:pt>
                <c:pt idx="48959">
                  <c:v>1095</c:v>
                </c:pt>
                <c:pt idx="48960">
                  <c:v>1036</c:v>
                </c:pt>
                <c:pt idx="48961">
                  <c:v>994</c:v>
                </c:pt>
                <c:pt idx="48962">
                  <c:v>975</c:v>
                </c:pt>
                <c:pt idx="48963">
                  <c:v>945</c:v>
                </c:pt>
                <c:pt idx="48964">
                  <c:v>930</c:v>
                </c:pt>
                <c:pt idx="48965">
                  <c:v>949</c:v>
                </c:pt>
                <c:pt idx="48966">
                  <c:v>981</c:v>
                </c:pt>
                <c:pt idx="48967">
                  <c:v>1220</c:v>
                </c:pt>
                <c:pt idx="48968">
                  <c:v>1356</c:v>
                </c:pt>
                <c:pt idx="48969">
                  <c:v>1462</c:v>
                </c:pt>
                <c:pt idx="48970">
                  <c:v>1520</c:v>
                </c:pt>
                <c:pt idx="48971">
                  <c:v>1528</c:v>
                </c:pt>
                <c:pt idx="48972">
                  <c:v>1520</c:v>
                </c:pt>
                <c:pt idx="48973">
                  <c:v>1555</c:v>
                </c:pt>
                <c:pt idx="48974">
                  <c:v>1515</c:v>
                </c:pt>
                <c:pt idx="48975">
                  <c:v>1466</c:v>
                </c:pt>
                <c:pt idx="48976">
                  <c:v>1367</c:v>
                </c:pt>
                <c:pt idx="48977">
                  <c:v>1252</c:v>
                </c:pt>
                <c:pt idx="48978">
                  <c:v>1311</c:v>
                </c:pt>
                <c:pt idx="48979">
                  <c:v>1317</c:v>
                </c:pt>
                <c:pt idx="48980">
                  <c:v>1270</c:v>
                </c:pt>
                <c:pt idx="48981">
                  <c:v>1228</c:v>
                </c:pt>
                <c:pt idx="48982">
                  <c:v>1168</c:v>
                </c:pt>
                <c:pt idx="48983">
                  <c:v>1075</c:v>
                </c:pt>
                <c:pt idx="48984">
                  <c:v>1034</c:v>
                </c:pt>
                <c:pt idx="48985">
                  <c:v>997</c:v>
                </c:pt>
                <c:pt idx="48986">
                  <c:v>972</c:v>
                </c:pt>
                <c:pt idx="48987">
                  <c:v>944</c:v>
                </c:pt>
                <c:pt idx="48988">
                  <c:v>947</c:v>
                </c:pt>
                <c:pt idx="48989">
                  <c:v>950</c:v>
                </c:pt>
                <c:pt idx="48990">
                  <c:v>993</c:v>
                </c:pt>
                <c:pt idx="48991">
                  <c:v>1200</c:v>
                </c:pt>
                <c:pt idx="48992">
                  <c:v>1371</c:v>
                </c:pt>
                <c:pt idx="48993">
                  <c:v>1474</c:v>
                </c:pt>
                <c:pt idx="48994">
                  <c:v>1528</c:v>
                </c:pt>
                <c:pt idx="48995">
                  <c:v>1509</c:v>
                </c:pt>
                <c:pt idx="48996">
                  <c:v>1507</c:v>
                </c:pt>
                <c:pt idx="48997">
                  <c:v>1533</c:v>
                </c:pt>
                <c:pt idx="48998">
                  <c:v>1503</c:v>
                </c:pt>
                <c:pt idx="48999">
                  <c:v>1458</c:v>
                </c:pt>
                <c:pt idx="49000">
                  <c:v>1370</c:v>
                </c:pt>
                <c:pt idx="49001">
                  <c:v>1256</c:v>
                </c:pt>
                <c:pt idx="49002">
                  <c:v>1323</c:v>
                </c:pt>
                <c:pt idx="49003">
                  <c:v>1315</c:v>
                </c:pt>
                <c:pt idx="49004">
                  <c:v>1274</c:v>
                </c:pt>
                <c:pt idx="49005">
                  <c:v>1249</c:v>
                </c:pt>
                <c:pt idx="49006">
                  <c:v>1165</c:v>
                </c:pt>
                <c:pt idx="49007">
                  <c:v>1100</c:v>
                </c:pt>
                <c:pt idx="49008">
                  <c:v>1038</c:v>
                </c:pt>
                <c:pt idx="49009">
                  <c:v>1026</c:v>
                </c:pt>
                <c:pt idx="49010">
                  <c:v>991</c:v>
                </c:pt>
                <c:pt idx="49011">
                  <c:v>948</c:v>
                </c:pt>
                <c:pt idx="49012">
                  <c:v>935</c:v>
                </c:pt>
                <c:pt idx="49013">
                  <c:v>950</c:v>
                </c:pt>
                <c:pt idx="49014">
                  <c:v>975</c:v>
                </c:pt>
                <c:pt idx="49015">
                  <c:v>1184</c:v>
                </c:pt>
                <c:pt idx="49016">
                  <c:v>1347</c:v>
                </c:pt>
                <c:pt idx="49017">
                  <c:v>1438</c:v>
                </c:pt>
                <c:pt idx="49018">
                  <c:v>1507</c:v>
                </c:pt>
                <c:pt idx="49019">
                  <c:v>1515</c:v>
                </c:pt>
                <c:pt idx="49020">
                  <c:v>1477</c:v>
                </c:pt>
                <c:pt idx="49021">
                  <c:v>1526</c:v>
                </c:pt>
                <c:pt idx="49022">
                  <c:v>1500</c:v>
                </c:pt>
                <c:pt idx="49023">
                  <c:v>1443</c:v>
                </c:pt>
                <c:pt idx="49024">
                  <c:v>1338</c:v>
                </c:pt>
                <c:pt idx="49025">
                  <c:v>1221</c:v>
                </c:pt>
                <c:pt idx="49026">
                  <c:v>1297</c:v>
                </c:pt>
                <c:pt idx="49027">
                  <c:v>1288</c:v>
                </c:pt>
                <c:pt idx="49028">
                  <c:v>1259</c:v>
                </c:pt>
                <c:pt idx="49029">
                  <c:v>1201</c:v>
                </c:pt>
                <c:pt idx="49030">
                  <c:v>1153</c:v>
                </c:pt>
                <c:pt idx="49031">
                  <c:v>1081</c:v>
                </c:pt>
                <c:pt idx="49032">
                  <c:v>1038</c:v>
                </c:pt>
                <c:pt idx="49033">
                  <c:v>994</c:v>
                </c:pt>
                <c:pt idx="49034">
                  <c:v>981</c:v>
                </c:pt>
                <c:pt idx="49035">
                  <c:v>966</c:v>
                </c:pt>
                <c:pt idx="49036">
                  <c:v>964</c:v>
                </c:pt>
                <c:pt idx="49037">
                  <c:v>965</c:v>
                </c:pt>
                <c:pt idx="49038">
                  <c:v>948</c:v>
                </c:pt>
                <c:pt idx="49039">
                  <c:v>1053</c:v>
                </c:pt>
                <c:pt idx="49040">
                  <c:v>1182</c:v>
                </c:pt>
                <c:pt idx="49041">
                  <c:v>1269</c:v>
                </c:pt>
                <c:pt idx="49042">
                  <c:v>1328</c:v>
                </c:pt>
                <c:pt idx="49043">
                  <c:v>1338</c:v>
                </c:pt>
                <c:pt idx="49044">
                  <c:v>1283</c:v>
                </c:pt>
                <c:pt idx="49045">
                  <c:v>1288</c:v>
                </c:pt>
                <c:pt idx="49046">
                  <c:v>1215</c:v>
                </c:pt>
                <c:pt idx="49047">
                  <c:v>1167</c:v>
                </c:pt>
                <c:pt idx="49048">
                  <c:v>1109</c:v>
                </c:pt>
                <c:pt idx="49049">
                  <c:v>1125</c:v>
                </c:pt>
                <c:pt idx="49050">
                  <c:v>1186</c:v>
                </c:pt>
                <c:pt idx="49051">
                  <c:v>1199</c:v>
                </c:pt>
                <c:pt idx="49052">
                  <c:v>1185</c:v>
                </c:pt>
                <c:pt idx="49053">
                  <c:v>1133</c:v>
                </c:pt>
                <c:pt idx="49054">
                  <c:v>1090</c:v>
                </c:pt>
                <c:pt idx="49055">
                  <c:v>1033</c:v>
                </c:pt>
                <c:pt idx="49056">
                  <c:v>984</c:v>
                </c:pt>
                <c:pt idx="49057">
                  <c:v>965</c:v>
                </c:pt>
                <c:pt idx="49058">
                  <c:v>939</c:v>
                </c:pt>
                <c:pt idx="49059">
                  <c:v>909</c:v>
                </c:pt>
                <c:pt idx="49060">
                  <c:v>896</c:v>
                </c:pt>
                <c:pt idx="49061">
                  <c:v>882</c:v>
                </c:pt>
                <c:pt idx="49062">
                  <c:v>842</c:v>
                </c:pt>
                <c:pt idx="49063">
                  <c:v>868</c:v>
                </c:pt>
                <c:pt idx="49064">
                  <c:v>911</c:v>
                </c:pt>
                <c:pt idx="49065">
                  <c:v>954</c:v>
                </c:pt>
                <c:pt idx="49066">
                  <c:v>994</c:v>
                </c:pt>
                <c:pt idx="49067">
                  <c:v>1003</c:v>
                </c:pt>
                <c:pt idx="49068">
                  <c:v>1013</c:v>
                </c:pt>
                <c:pt idx="49069">
                  <c:v>1015</c:v>
                </c:pt>
                <c:pt idx="49070">
                  <c:v>1014</c:v>
                </c:pt>
                <c:pt idx="49071">
                  <c:v>1013</c:v>
                </c:pt>
                <c:pt idx="49072">
                  <c:v>1012</c:v>
                </c:pt>
                <c:pt idx="49073">
                  <c:v>1013</c:v>
                </c:pt>
                <c:pt idx="49074">
                  <c:v>1100</c:v>
                </c:pt>
                <c:pt idx="49075">
                  <c:v>1115</c:v>
                </c:pt>
                <c:pt idx="49076">
                  <c:v>1118</c:v>
                </c:pt>
                <c:pt idx="49077">
                  <c:v>1087</c:v>
                </c:pt>
                <c:pt idx="49078">
                  <c:v>1028</c:v>
                </c:pt>
                <c:pt idx="49079">
                  <c:v>971</c:v>
                </c:pt>
                <c:pt idx="49080">
                  <c:v>922</c:v>
                </c:pt>
                <c:pt idx="49081">
                  <c:v>882</c:v>
                </c:pt>
                <c:pt idx="49082">
                  <c:v>865</c:v>
                </c:pt>
                <c:pt idx="49083">
                  <c:v>854</c:v>
                </c:pt>
                <c:pt idx="49084">
                  <c:v>872</c:v>
                </c:pt>
                <c:pt idx="49085">
                  <c:v>914</c:v>
                </c:pt>
                <c:pt idx="49086">
                  <c:v>930</c:v>
                </c:pt>
                <c:pt idx="49087">
                  <c:v>1117</c:v>
                </c:pt>
                <c:pt idx="49088">
                  <c:v>1255</c:v>
                </c:pt>
                <c:pt idx="49089">
                  <c:v>1336</c:v>
                </c:pt>
                <c:pt idx="49090">
                  <c:v>1374</c:v>
                </c:pt>
                <c:pt idx="49091">
                  <c:v>1372</c:v>
                </c:pt>
                <c:pt idx="49092">
                  <c:v>1383</c:v>
                </c:pt>
                <c:pt idx="49093">
                  <c:v>1399</c:v>
                </c:pt>
                <c:pt idx="49094">
                  <c:v>1392</c:v>
                </c:pt>
                <c:pt idx="49095">
                  <c:v>1352</c:v>
                </c:pt>
                <c:pt idx="49096">
                  <c:v>1260</c:v>
                </c:pt>
                <c:pt idx="49097">
                  <c:v>1184</c:v>
                </c:pt>
                <c:pt idx="49098">
                  <c:v>1264</c:v>
                </c:pt>
                <c:pt idx="49099">
                  <c:v>1268</c:v>
                </c:pt>
                <c:pt idx="49100">
                  <c:v>1214</c:v>
                </c:pt>
                <c:pt idx="49101">
                  <c:v>1175</c:v>
                </c:pt>
                <c:pt idx="49102">
                  <c:v>1106</c:v>
                </c:pt>
                <c:pt idx="49103">
                  <c:v>1044</c:v>
                </c:pt>
                <c:pt idx="49104">
                  <c:v>1001</c:v>
                </c:pt>
                <c:pt idx="49105">
                  <c:v>962</c:v>
                </c:pt>
                <c:pt idx="49106">
                  <c:v>934</c:v>
                </c:pt>
                <c:pt idx="49107">
                  <c:v>922</c:v>
                </c:pt>
                <c:pt idx="49108">
                  <c:v>927</c:v>
                </c:pt>
                <c:pt idx="49109">
                  <c:v>966</c:v>
                </c:pt>
                <c:pt idx="49110">
                  <c:v>976</c:v>
                </c:pt>
                <c:pt idx="49111">
                  <c:v>1184</c:v>
                </c:pt>
                <c:pt idx="49112">
                  <c:v>1308</c:v>
                </c:pt>
                <c:pt idx="49113">
                  <c:v>1397</c:v>
                </c:pt>
                <c:pt idx="49114">
                  <c:v>1405</c:v>
                </c:pt>
                <c:pt idx="49115">
                  <c:v>1441</c:v>
                </c:pt>
                <c:pt idx="49116">
                  <c:v>1428</c:v>
                </c:pt>
                <c:pt idx="49117">
                  <c:v>1444</c:v>
                </c:pt>
                <c:pt idx="49118">
                  <c:v>1429</c:v>
                </c:pt>
                <c:pt idx="49119">
                  <c:v>1403</c:v>
                </c:pt>
                <c:pt idx="49120">
                  <c:v>1307</c:v>
                </c:pt>
                <c:pt idx="49121">
                  <c:v>1196</c:v>
                </c:pt>
                <c:pt idx="49122">
                  <c:v>1283</c:v>
                </c:pt>
                <c:pt idx="49123">
                  <c:v>1271</c:v>
                </c:pt>
                <c:pt idx="49124">
                  <c:v>1216</c:v>
                </c:pt>
                <c:pt idx="49125">
                  <c:v>1176</c:v>
                </c:pt>
                <c:pt idx="49126">
                  <c:v>1099</c:v>
                </c:pt>
                <c:pt idx="49127">
                  <c:v>1033</c:v>
                </c:pt>
                <c:pt idx="49128">
                  <c:v>984</c:v>
                </c:pt>
                <c:pt idx="49129">
                  <c:v>947</c:v>
                </c:pt>
                <c:pt idx="49130">
                  <c:v>938</c:v>
                </c:pt>
                <c:pt idx="49131">
                  <c:v>906</c:v>
                </c:pt>
                <c:pt idx="49132">
                  <c:v>930</c:v>
                </c:pt>
                <c:pt idx="49133">
                  <c:v>936</c:v>
                </c:pt>
                <c:pt idx="49134">
                  <c:v>952</c:v>
                </c:pt>
                <c:pt idx="49135">
                  <c:v>1178</c:v>
                </c:pt>
                <c:pt idx="49136">
                  <c:v>1321</c:v>
                </c:pt>
                <c:pt idx="49137">
                  <c:v>1419</c:v>
                </c:pt>
                <c:pt idx="49138">
                  <c:v>1438</c:v>
                </c:pt>
                <c:pt idx="49139">
                  <c:v>1436</c:v>
                </c:pt>
                <c:pt idx="49140">
                  <c:v>1463</c:v>
                </c:pt>
                <c:pt idx="49141">
                  <c:v>1460</c:v>
                </c:pt>
                <c:pt idx="49142">
                  <c:v>1470</c:v>
                </c:pt>
                <c:pt idx="49143">
                  <c:v>1433</c:v>
                </c:pt>
                <c:pt idx="49144">
                  <c:v>1297</c:v>
                </c:pt>
                <c:pt idx="49145">
                  <c:v>1208</c:v>
                </c:pt>
                <c:pt idx="49146">
                  <c:v>1274</c:v>
                </c:pt>
                <c:pt idx="49147">
                  <c:v>1265</c:v>
                </c:pt>
                <c:pt idx="49148">
                  <c:v>1226</c:v>
                </c:pt>
                <c:pt idx="49149">
                  <c:v>1203</c:v>
                </c:pt>
                <c:pt idx="49150">
                  <c:v>1125</c:v>
                </c:pt>
                <c:pt idx="49151">
                  <c:v>1051</c:v>
                </c:pt>
                <c:pt idx="49152">
                  <c:v>1016</c:v>
                </c:pt>
                <c:pt idx="49153">
                  <c:v>983</c:v>
                </c:pt>
                <c:pt idx="49154">
                  <c:v>952</c:v>
                </c:pt>
                <c:pt idx="49155">
                  <c:v>937</c:v>
                </c:pt>
                <c:pt idx="49156">
                  <c:v>932</c:v>
                </c:pt>
                <c:pt idx="49157">
                  <c:v>923</c:v>
                </c:pt>
                <c:pt idx="49158">
                  <c:v>950</c:v>
                </c:pt>
                <c:pt idx="49159">
                  <c:v>1154</c:v>
                </c:pt>
                <c:pt idx="49160">
                  <c:v>1295</c:v>
                </c:pt>
                <c:pt idx="49161">
                  <c:v>1390</c:v>
                </c:pt>
                <c:pt idx="49162">
                  <c:v>1486</c:v>
                </c:pt>
                <c:pt idx="49163">
                  <c:v>1507</c:v>
                </c:pt>
                <c:pt idx="49164">
                  <c:v>1531</c:v>
                </c:pt>
                <c:pt idx="49165">
                  <c:v>1526</c:v>
                </c:pt>
                <c:pt idx="49166">
                  <c:v>1502</c:v>
                </c:pt>
                <c:pt idx="49167">
                  <c:v>1402</c:v>
                </c:pt>
                <c:pt idx="49168">
                  <c:v>1285</c:v>
                </c:pt>
                <c:pt idx="49169">
                  <c:v>1208</c:v>
                </c:pt>
                <c:pt idx="49170">
                  <c:v>1285</c:v>
                </c:pt>
                <c:pt idx="49171">
                  <c:v>1269</c:v>
                </c:pt>
                <c:pt idx="49172">
                  <c:v>1233</c:v>
                </c:pt>
                <c:pt idx="49173">
                  <c:v>1156</c:v>
                </c:pt>
                <c:pt idx="49174">
                  <c:v>1124</c:v>
                </c:pt>
                <c:pt idx="49175">
                  <c:v>1049</c:v>
                </c:pt>
                <c:pt idx="49176">
                  <c:v>1016</c:v>
                </c:pt>
                <c:pt idx="49177">
                  <c:v>1011</c:v>
                </c:pt>
                <c:pt idx="49178">
                  <c:v>987</c:v>
                </c:pt>
                <c:pt idx="49179">
                  <c:v>971</c:v>
                </c:pt>
                <c:pt idx="49180">
                  <c:v>964</c:v>
                </c:pt>
                <c:pt idx="49181">
                  <c:v>997</c:v>
                </c:pt>
                <c:pt idx="49182">
                  <c:v>1014</c:v>
                </c:pt>
                <c:pt idx="49183">
                  <c:v>1106</c:v>
                </c:pt>
                <c:pt idx="49184">
                  <c:v>1212</c:v>
                </c:pt>
                <c:pt idx="49185">
                  <c:v>1272</c:v>
                </c:pt>
                <c:pt idx="49186">
                  <c:v>1296</c:v>
                </c:pt>
                <c:pt idx="49187">
                  <c:v>1307</c:v>
                </c:pt>
                <c:pt idx="49188">
                  <c:v>1283</c:v>
                </c:pt>
                <c:pt idx="49189">
                  <c:v>1306</c:v>
                </c:pt>
                <c:pt idx="49190">
                  <c:v>1293</c:v>
                </c:pt>
                <c:pt idx="49191">
                  <c:v>1257</c:v>
                </c:pt>
                <c:pt idx="49192">
                  <c:v>1173</c:v>
                </c:pt>
                <c:pt idx="49193">
                  <c:v>1118</c:v>
                </c:pt>
                <c:pt idx="49194">
                  <c:v>1190</c:v>
                </c:pt>
                <c:pt idx="49195">
                  <c:v>1177</c:v>
                </c:pt>
                <c:pt idx="49196">
                  <c:v>1123</c:v>
                </c:pt>
                <c:pt idx="49197">
                  <c:v>1088</c:v>
                </c:pt>
                <c:pt idx="49198">
                  <c:v>1010</c:v>
                </c:pt>
                <c:pt idx="49199">
                  <c:v>986</c:v>
                </c:pt>
                <c:pt idx="49200">
                  <c:v>968</c:v>
                </c:pt>
                <c:pt idx="49201">
                  <c:v>952</c:v>
                </c:pt>
                <c:pt idx="49202">
                  <c:v>921</c:v>
                </c:pt>
                <c:pt idx="49203">
                  <c:v>915</c:v>
                </c:pt>
                <c:pt idx="49204">
                  <c:v>905</c:v>
                </c:pt>
                <c:pt idx="49205">
                  <c:v>918</c:v>
                </c:pt>
                <c:pt idx="49206">
                  <c:v>903</c:v>
                </c:pt>
                <c:pt idx="49207">
                  <c:v>1010</c:v>
                </c:pt>
                <c:pt idx="49208">
                  <c:v>1145</c:v>
                </c:pt>
                <c:pt idx="49209">
                  <c:v>1191</c:v>
                </c:pt>
                <c:pt idx="49210">
                  <c:v>1238</c:v>
                </c:pt>
                <c:pt idx="49211">
                  <c:v>1247</c:v>
                </c:pt>
                <c:pt idx="49212">
                  <c:v>1207</c:v>
                </c:pt>
                <c:pt idx="49213">
                  <c:v>1174</c:v>
                </c:pt>
                <c:pt idx="49214">
                  <c:v>1178</c:v>
                </c:pt>
                <c:pt idx="49215">
                  <c:v>1120</c:v>
                </c:pt>
                <c:pt idx="49216">
                  <c:v>1083</c:v>
                </c:pt>
                <c:pt idx="49217">
                  <c:v>1084</c:v>
                </c:pt>
                <c:pt idx="49218">
                  <c:v>1157</c:v>
                </c:pt>
                <c:pt idx="49219">
                  <c:v>1157</c:v>
                </c:pt>
                <c:pt idx="49220">
                  <c:v>1131</c:v>
                </c:pt>
                <c:pt idx="49221">
                  <c:v>1082</c:v>
                </c:pt>
                <c:pt idx="49222">
                  <c:v>1036</c:v>
                </c:pt>
                <c:pt idx="49223">
                  <c:v>996</c:v>
                </c:pt>
                <c:pt idx="49224">
                  <c:v>948</c:v>
                </c:pt>
                <c:pt idx="49225">
                  <c:v>920</c:v>
                </c:pt>
                <c:pt idx="49226">
                  <c:v>911</c:v>
                </c:pt>
                <c:pt idx="49227">
                  <c:v>900</c:v>
                </c:pt>
                <c:pt idx="49228">
                  <c:v>881</c:v>
                </c:pt>
                <c:pt idx="49229">
                  <c:v>885</c:v>
                </c:pt>
                <c:pt idx="49230">
                  <c:v>845</c:v>
                </c:pt>
                <c:pt idx="49231">
                  <c:v>854</c:v>
                </c:pt>
                <c:pt idx="49232">
                  <c:v>885</c:v>
                </c:pt>
                <c:pt idx="49233">
                  <c:v>937</c:v>
                </c:pt>
                <c:pt idx="49234">
                  <c:v>999</c:v>
                </c:pt>
                <c:pt idx="49235">
                  <c:v>1013</c:v>
                </c:pt>
                <c:pt idx="49236">
                  <c:v>1041</c:v>
                </c:pt>
                <c:pt idx="49237">
                  <c:v>1035</c:v>
                </c:pt>
                <c:pt idx="49238">
                  <c:v>1038</c:v>
                </c:pt>
                <c:pt idx="49239">
                  <c:v>1012</c:v>
                </c:pt>
                <c:pt idx="49240">
                  <c:v>1015</c:v>
                </c:pt>
                <c:pt idx="49241">
                  <c:v>978</c:v>
                </c:pt>
                <c:pt idx="49242">
                  <c:v>1084</c:v>
                </c:pt>
                <c:pt idx="49243">
                  <c:v>1107</c:v>
                </c:pt>
                <c:pt idx="49244">
                  <c:v>1100</c:v>
                </c:pt>
                <c:pt idx="49245">
                  <c:v>1058</c:v>
                </c:pt>
                <c:pt idx="49246">
                  <c:v>1014</c:v>
                </c:pt>
                <c:pt idx="49247">
                  <c:v>961</c:v>
                </c:pt>
                <c:pt idx="49248">
                  <c:v>930</c:v>
                </c:pt>
                <c:pt idx="49249">
                  <c:v>905</c:v>
                </c:pt>
                <c:pt idx="49250">
                  <c:v>857</c:v>
                </c:pt>
                <c:pt idx="49251">
                  <c:v>853</c:v>
                </c:pt>
                <c:pt idx="49252">
                  <c:v>878</c:v>
                </c:pt>
                <c:pt idx="49253">
                  <c:v>939</c:v>
                </c:pt>
                <c:pt idx="49254">
                  <c:v>970</c:v>
                </c:pt>
                <c:pt idx="49255">
                  <c:v>1160</c:v>
                </c:pt>
                <c:pt idx="49256">
                  <c:v>1278</c:v>
                </c:pt>
                <c:pt idx="49257">
                  <c:v>1358</c:v>
                </c:pt>
                <c:pt idx="49258">
                  <c:v>1372</c:v>
                </c:pt>
                <c:pt idx="49259">
                  <c:v>1402</c:v>
                </c:pt>
                <c:pt idx="49260">
                  <c:v>1380</c:v>
                </c:pt>
                <c:pt idx="49261">
                  <c:v>1393</c:v>
                </c:pt>
                <c:pt idx="49262">
                  <c:v>1314</c:v>
                </c:pt>
                <c:pt idx="49263">
                  <c:v>1264</c:v>
                </c:pt>
                <c:pt idx="49264">
                  <c:v>1184</c:v>
                </c:pt>
                <c:pt idx="49265">
                  <c:v>1098</c:v>
                </c:pt>
                <c:pt idx="49266">
                  <c:v>1187</c:v>
                </c:pt>
                <c:pt idx="49267">
                  <c:v>1173</c:v>
                </c:pt>
                <c:pt idx="49268">
                  <c:v>1135</c:v>
                </c:pt>
                <c:pt idx="49269">
                  <c:v>1115</c:v>
                </c:pt>
                <c:pt idx="49270">
                  <c:v>1044</c:v>
                </c:pt>
                <c:pt idx="49271">
                  <c:v>996</c:v>
                </c:pt>
                <c:pt idx="49272">
                  <c:v>920</c:v>
                </c:pt>
                <c:pt idx="49273">
                  <c:v>898</c:v>
                </c:pt>
                <c:pt idx="49274">
                  <c:v>883</c:v>
                </c:pt>
                <c:pt idx="49275">
                  <c:v>873</c:v>
                </c:pt>
                <c:pt idx="49276">
                  <c:v>886</c:v>
                </c:pt>
                <c:pt idx="49277">
                  <c:v>923</c:v>
                </c:pt>
                <c:pt idx="49278">
                  <c:v>941</c:v>
                </c:pt>
                <c:pt idx="49279">
                  <c:v>1075</c:v>
                </c:pt>
                <c:pt idx="49280">
                  <c:v>1184</c:v>
                </c:pt>
                <c:pt idx="49281">
                  <c:v>1394</c:v>
                </c:pt>
                <c:pt idx="49282">
                  <c:v>1462</c:v>
                </c:pt>
                <c:pt idx="49283">
                  <c:v>1459</c:v>
                </c:pt>
                <c:pt idx="49284">
                  <c:v>1478</c:v>
                </c:pt>
                <c:pt idx="49285">
                  <c:v>1490</c:v>
                </c:pt>
                <c:pt idx="49286">
                  <c:v>1416</c:v>
                </c:pt>
                <c:pt idx="49287">
                  <c:v>1415</c:v>
                </c:pt>
                <c:pt idx="49288">
                  <c:v>1312</c:v>
                </c:pt>
                <c:pt idx="49289">
                  <c:v>1208</c:v>
                </c:pt>
                <c:pt idx="49290">
                  <c:v>1294</c:v>
                </c:pt>
                <c:pt idx="49291">
                  <c:v>1281</c:v>
                </c:pt>
                <c:pt idx="49292">
                  <c:v>1227</c:v>
                </c:pt>
                <c:pt idx="49293">
                  <c:v>1207</c:v>
                </c:pt>
                <c:pt idx="49294">
                  <c:v>1131</c:v>
                </c:pt>
                <c:pt idx="49295">
                  <c:v>1047</c:v>
                </c:pt>
                <c:pt idx="49296">
                  <c:v>1006</c:v>
                </c:pt>
                <c:pt idx="49297">
                  <c:v>960</c:v>
                </c:pt>
                <c:pt idx="49298">
                  <c:v>948</c:v>
                </c:pt>
                <c:pt idx="49299">
                  <c:v>934</c:v>
                </c:pt>
                <c:pt idx="49300">
                  <c:v>929</c:v>
                </c:pt>
                <c:pt idx="49301">
                  <c:v>949</c:v>
                </c:pt>
                <c:pt idx="49302">
                  <c:v>977</c:v>
                </c:pt>
                <c:pt idx="49303">
                  <c:v>1194</c:v>
                </c:pt>
                <c:pt idx="49304">
                  <c:v>1315</c:v>
                </c:pt>
                <c:pt idx="49305">
                  <c:v>1406</c:v>
                </c:pt>
                <c:pt idx="49306">
                  <c:v>1468</c:v>
                </c:pt>
                <c:pt idx="49307">
                  <c:v>1486</c:v>
                </c:pt>
                <c:pt idx="49308">
                  <c:v>1496</c:v>
                </c:pt>
                <c:pt idx="49309">
                  <c:v>1508</c:v>
                </c:pt>
                <c:pt idx="49310">
                  <c:v>1502</c:v>
                </c:pt>
                <c:pt idx="49311">
                  <c:v>1438</c:v>
                </c:pt>
                <c:pt idx="49312">
                  <c:v>1318</c:v>
                </c:pt>
                <c:pt idx="49313">
                  <c:v>1217</c:v>
                </c:pt>
                <c:pt idx="49314">
                  <c:v>1305</c:v>
                </c:pt>
                <c:pt idx="49315">
                  <c:v>1296</c:v>
                </c:pt>
                <c:pt idx="49316">
                  <c:v>1243</c:v>
                </c:pt>
                <c:pt idx="49317">
                  <c:v>1190</c:v>
                </c:pt>
                <c:pt idx="49318">
                  <c:v>1123</c:v>
                </c:pt>
                <c:pt idx="49319">
                  <c:v>1065</c:v>
                </c:pt>
                <c:pt idx="49320">
                  <c:v>1035</c:v>
                </c:pt>
                <c:pt idx="49321">
                  <c:v>987</c:v>
                </c:pt>
                <c:pt idx="49322">
                  <c:v>961</c:v>
                </c:pt>
                <c:pt idx="49323">
                  <c:v>948</c:v>
                </c:pt>
                <c:pt idx="49324">
                  <c:v>950</c:v>
                </c:pt>
                <c:pt idx="49325">
                  <c:v>976</c:v>
                </c:pt>
                <c:pt idx="49326">
                  <c:v>998</c:v>
                </c:pt>
                <c:pt idx="49327">
                  <c:v>1218</c:v>
                </c:pt>
                <c:pt idx="49328">
                  <c:v>1339</c:v>
                </c:pt>
                <c:pt idx="49329">
                  <c:v>1425</c:v>
                </c:pt>
                <c:pt idx="49330">
                  <c:v>1501</c:v>
                </c:pt>
                <c:pt idx="49331">
                  <c:v>1465</c:v>
                </c:pt>
                <c:pt idx="49332">
                  <c:v>1512</c:v>
                </c:pt>
                <c:pt idx="49333">
                  <c:v>1499</c:v>
                </c:pt>
                <c:pt idx="49334">
                  <c:v>1454</c:v>
                </c:pt>
                <c:pt idx="49335">
                  <c:v>1382</c:v>
                </c:pt>
                <c:pt idx="49336">
                  <c:v>1322</c:v>
                </c:pt>
                <c:pt idx="49337">
                  <c:v>1215</c:v>
                </c:pt>
                <c:pt idx="49338">
                  <c:v>1269</c:v>
                </c:pt>
                <c:pt idx="49339">
                  <c:v>1299</c:v>
                </c:pt>
                <c:pt idx="49340">
                  <c:v>1246</c:v>
                </c:pt>
                <c:pt idx="49341">
                  <c:v>1194</c:v>
                </c:pt>
                <c:pt idx="49342">
                  <c:v>1140</c:v>
                </c:pt>
                <c:pt idx="49343">
                  <c:v>1067</c:v>
                </c:pt>
                <c:pt idx="49344">
                  <c:v>1027</c:v>
                </c:pt>
                <c:pt idx="49345">
                  <c:v>985</c:v>
                </c:pt>
                <c:pt idx="49346">
                  <c:v>962</c:v>
                </c:pt>
                <c:pt idx="49347">
                  <c:v>945</c:v>
                </c:pt>
                <c:pt idx="49348">
                  <c:v>937</c:v>
                </c:pt>
                <c:pt idx="49349">
                  <c:v>977</c:v>
                </c:pt>
                <c:pt idx="49350">
                  <c:v>1000</c:v>
                </c:pt>
                <c:pt idx="49351">
                  <c:v>1215</c:v>
                </c:pt>
                <c:pt idx="49352">
                  <c:v>1329</c:v>
                </c:pt>
                <c:pt idx="49353">
                  <c:v>1412</c:v>
                </c:pt>
                <c:pt idx="49354">
                  <c:v>1461</c:v>
                </c:pt>
                <c:pt idx="49355">
                  <c:v>1459</c:v>
                </c:pt>
                <c:pt idx="49356">
                  <c:v>1431</c:v>
                </c:pt>
                <c:pt idx="49357">
                  <c:v>1426</c:v>
                </c:pt>
                <c:pt idx="49358">
                  <c:v>1371</c:v>
                </c:pt>
                <c:pt idx="49359">
                  <c:v>1326</c:v>
                </c:pt>
                <c:pt idx="49360">
                  <c:v>1247</c:v>
                </c:pt>
                <c:pt idx="49361">
                  <c:v>1196</c:v>
                </c:pt>
                <c:pt idx="49362">
                  <c:v>1274</c:v>
                </c:pt>
                <c:pt idx="49363">
                  <c:v>1227</c:v>
                </c:pt>
                <c:pt idx="49364">
                  <c:v>1180</c:v>
                </c:pt>
                <c:pt idx="49365">
                  <c:v>1109</c:v>
                </c:pt>
                <c:pt idx="49366">
                  <c:v>1039</c:v>
                </c:pt>
                <c:pt idx="49367">
                  <c:v>1018</c:v>
                </c:pt>
                <c:pt idx="49368">
                  <c:v>977</c:v>
                </c:pt>
                <c:pt idx="49369">
                  <c:v>936</c:v>
                </c:pt>
                <c:pt idx="49370">
                  <c:v>910</c:v>
                </c:pt>
                <c:pt idx="49371">
                  <c:v>898</c:v>
                </c:pt>
                <c:pt idx="49372">
                  <c:v>896</c:v>
                </c:pt>
                <c:pt idx="49373">
                  <c:v>910</c:v>
                </c:pt>
                <c:pt idx="49374">
                  <c:v>904</c:v>
                </c:pt>
                <c:pt idx="49375">
                  <c:v>1019</c:v>
                </c:pt>
                <c:pt idx="49376">
                  <c:v>1139</c:v>
                </c:pt>
                <c:pt idx="49377">
                  <c:v>1229</c:v>
                </c:pt>
                <c:pt idx="49378">
                  <c:v>1270</c:v>
                </c:pt>
                <c:pt idx="49379">
                  <c:v>1262</c:v>
                </c:pt>
                <c:pt idx="49380">
                  <c:v>1247</c:v>
                </c:pt>
                <c:pt idx="49381">
                  <c:v>1212</c:v>
                </c:pt>
                <c:pt idx="49382">
                  <c:v>1222</c:v>
                </c:pt>
                <c:pt idx="49383">
                  <c:v>1193</c:v>
                </c:pt>
                <c:pt idx="49384">
                  <c:v>1169</c:v>
                </c:pt>
                <c:pt idx="49385">
                  <c:v>1142</c:v>
                </c:pt>
                <c:pt idx="49386">
                  <c:v>1218</c:v>
                </c:pt>
                <c:pt idx="49387">
                  <c:v>1205</c:v>
                </c:pt>
                <c:pt idx="49388">
                  <c:v>1179</c:v>
                </c:pt>
                <c:pt idx="49389">
                  <c:v>1149</c:v>
                </c:pt>
                <c:pt idx="49390">
                  <c:v>1097</c:v>
                </c:pt>
                <c:pt idx="49391">
                  <c:v>1045</c:v>
                </c:pt>
                <c:pt idx="49392">
                  <c:v>992</c:v>
                </c:pt>
                <c:pt idx="49393">
                  <c:v>964</c:v>
                </c:pt>
                <c:pt idx="49394">
                  <c:v>947</c:v>
                </c:pt>
                <c:pt idx="49395">
                  <c:v>925</c:v>
                </c:pt>
                <c:pt idx="49396">
                  <c:v>909</c:v>
                </c:pt>
                <c:pt idx="49397">
                  <c:v>904</c:v>
                </c:pt>
                <c:pt idx="49398">
                  <c:v>860</c:v>
                </c:pt>
                <c:pt idx="49399">
                  <c:v>920</c:v>
                </c:pt>
                <c:pt idx="49400">
                  <c:v>964</c:v>
                </c:pt>
                <c:pt idx="49401">
                  <c:v>1014</c:v>
                </c:pt>
                <c:pt idx="49402">
                  <c:v>1070</c:v>
                </c:pt>
                <c:pt idx="49403">
                  <c:v>1093</c:v>
                </c:pt>
                <c:pt idx="49404">
                  <c:v>1121</c:v>
                </c:pt>
                <c:pt idx="49405">
                  <c:v>1083</c:v>
                </c:pt>
                <c:pt idx="49406">
                  <c:v>1001</c:v>
                </c:pt>
                <c:pt idx="49407">
                  <c:v>997</c:v>
                </c:pt>
                <c:pt idx="49408">
                  <c:v>995</c:v>
                </c:pt>
                <c:pt idx="49409">
                  <c:v>985</c:v>
                </c:pt>
                <c:pt idx="49410">
                  <c:v>1081</c:v>
                </c:pt>
                <c:pt idx="49411">
                  <c:v>1095</c:v>
                </c:pt>
                <c:pt idx="49412">
                  <c:v>1085</c:v>
                </c:pt>
                <c:pt idx="49413">
                  <c:v>1050</c:v>
                </c:pt>
                <c:pt idx="49414">
                  <c:v>1022</c:v>
                </c:pt>
                <c:pt idx="49415">
                  <c:v>972</c:v>
                </c:pt>
                <c:pt idx="49416">
                  <c:v>941</c:v>
                </c:pt>
                <c:pt idx="49417">
                  <c:v>922</c:v>
                </c:pt>
                <c:pt idx="49418">
                  <c:v>890</c:v>
                </c:pt>
                <c:pt idx="49419">
                  <c:v>881</c:v>
                </c:pt>
                <c:pt idx="49420">
                  <c:v>889</c:v>
                </c:pt>
                <c:pt idx="49421">
                  <c:v>934</c:v>
                </c:pt>
                <c:pt idx="49422">
                  <c:v>965</c:v>
                </c:pt>
                <c:pt idx="49423">
                  <c:v>1161</c:v>
                </c:pt>
                <c:pt idx="49424">
                  <c:v>1289</c:v>
                </c:pt>
                <c:pt idx="49425">
                  <c:v>1364</c:v>
                </c:pt>
                <c:pt idx="49426">
                  <c:v>1387</c:v>
                </c:pt>
                <c:pt idx="49427">
                  <c:v>1421</c:v>
                </c:pt>
                <c:pt idx="49428">
                  <c:v>1428</c:v>
                </c:pt>
                <c:pt idx="49429">
                  <c:v>1429</c:v>
                </c:pt>
                <c:pt idx="49430">
                  <c:v>1389</c:v>
                </c:pt>
                <c:pt idx="49431">
                  <c:v>1372</c:v>
                </c:pt>
                <c:pt idx="49432">
                  <c:v>1262</c:v>
                </c:pt>
                <c:pt idx="49433">
                  <c:v>1183</c:v>
                </c:pt>
                <c:pt idx="49434">
                  <c:v>1267</c:v>
                </c:pt>
                <c:pt idx="49435">
                  <c:v>1247</c:v>
                </c:pt>
                <c:pt idx="49436">
                  <c:v>1204</c:v>
                </c:pt>
                <c:pt idx="49437">
                  <c:v>1156</c:v>
                </c:pt>
                <c:pt idx="49438">
                  <c:v>1084</c:v>
                </c:pt>
                <c:pt idx="49439">
                  <c:v>1009</c:v>
                </c:pt>
                <c:pt idx="49440">
                  <c:v>966</c:v>
                </c:pt>
                <c:pt idx="49441">
                  <c:v>946</c:v>
                </c:pt>
                <c:pt idx="49442">
                  <c:v>910</c:v>
                </c:pt>
                <c:pt idx="49443">
                  <c:v>899</c:v>
                </c:pt>
                <c:pt idx="49444">
                  <c:v>918</c:v>
                </c:pt>
                <c:pt idx="49445">
                  <c:v>955</c:v>
                </c:pt>
                <c:pt idx="49446">
                  <c:v>943</c:v>
                </c:pt>
                <c:pt idx="49447">
                  <c:v>1119</c:v>
                </c:pt>
                <c:pt idx="49448">
                  <c:v>1262</c:v>
                </c:pt>
                <c:pt idx="49449">
                  <c:v>1354</c:v>
                </c:pt>
                <c:pt idx="49450">
                  <c:v>1382</c:v>
                </c:pt>
                <c:pt idx="49451">
                  <c:v>1348</c:v>
                </c:pt>
                <c:pt idx="49452">
                  <c:v>1286</c:v>
                </c:pt>
                <c:pt idx="49453">
                  <c:v>1317</c:v>
                </c:pt>
                <c:pt idx="49454">
                  <c:v>1298</c:v>
                </c:pt>
                <c:pt idx="49455">
                  <c:v>1253</c:v>
                </c:pt>
                <c:pt idx="49456">
                  <c:v>1204</c:v>
                </c:pt>
                <c:pt idx="49457">
                  <c:v>1128</c:v>
                </c:pt>
                <c:pt idx="49458">
                  <c:v>1193</c:v>
                </c:pt>
                <c:pt idx="49459">
                  <c:v>1174</c:v>
                </c:pt>
                <c:pt idx="49460">
                  <c:v>1126</c:v>
                </c:pt>
                <c:pt idx="49461">
                  <c:v>1073</c:v>
                </c:pt>
                <c:pt idx="49462">
                  <c:v>1004</c:v>
                </c:pt>
                <c:pt idx="49463">
                  <c:v>959</c:v>
                </c:pt>
                <c:pt idx="49464">
                  <c:v>908</c:v>
                </c:pt>
                <c:pt idx="49465">
                  <c:v>873</c:v>
                </c:pt>
                <c:pt idx="49466">
                  <c:v>856</c:v>
                </c:pt>
                <c:pt idx="49467">
                  <c:v>841</c:v>
                </c:pt>
                <c:pt idx="49468">
                  <c:v>847</c:v>
                </c:pt>
                <c:pt idx="49469">
                  <c:v>903</c:v>
                </c:pt>
                <c:pt idx="49470">
                  <c:v>912</c:v>
                </c:pt>
                <c:pt idx="49471">
                  <c:v>1113</c:v>
                </c:pt>
                <c:pt idx="49472">
                  <c:v>1246</c:v>
                </c:pt>
                <c:pt idx="49473">
                  <c:v>1326</c:v>
                </c:pt>
                <c:pt idx="49474">
                  <c:v>1305</c:v>
                </c:pt>
                <c:pt idx="49475">
                  <c:v>1290</c:v>
                </c:pt>
                <c:pt idx="49476">
                  <c:v>1298</c:v>
                </c:pt>
                <c:pt idx="49477">
                  <c:v>1305</c:v>
                </c:pt>
                <c:pt idx="49478">
                  <c:v>1288</c:v>
                </c:pt>
                <c:pt idx="49479">
                  <c:v>1247</c:v>
                </c:pt>
                <c:pt idx="49480">
                  <c:v>1154</c:v>
                </c:pt>
                <c:pt idx="49481">
                  <c:v>1095</c:v>
                </c:pt>
                <c:pt idx="49482">
                  <c:v>1172</c:v>
                </c:pt>
                <c:pt idx="49483">
                  <c:v>1148</c:v>
                </c:pt>
                <c:pt idx="49484">
                  <c:v>1112</c:v>
                </c:pt>
                <c:pt idx="49485">
                  <c:v>1063</c:v>
                </c:pt>
                <c:pt idx="49486">
                  <c:v>994</c:v>
                </c:pt>
                <c:pt idx="49487">
                  <c:v>935</c:v>
                </c:pt>
                <c:pt idx="49488">
                  <c:v>890</c:v>
                </c:pt>
                <c:pt idx="49489">
                  <c:v>862</c:v>
                </c:pt>
                <c:pt idx="49490">
                  <c:v>857</c:v>
                </c:pt>
                <c:pt idx="49491">
                  <c:v>846</c:v>
                </c:pt>
                <c:pt idx="49492">
                  <c:v>856</c:v>
                </c:pt>
                <c:pt idx="49493">
                  <c:v>907</c:v>
                </c:pt>
                <c:pt idx="49494">
                  <c:v>937</c:v>
                </c:pt>
                <c:pt idx="49495">
                  <c:v>1122</c:v>
                </c:pt>
                <c:pt idx="49496">
                  <c:v>1257</c:v>
                </c:pt>
                <c:pt idx="49497">
                  <c:v>1360</c:v>
                </c:pt>
                <c:pt idx="49498">
                  <c:v>1413</c:v>
                </c:pt>
                <c:pt idx="49499">
                  <c:v>1437</c:v>
                </c:pt>
                <c:pt idx="49500">
                  <c:v>1394</c:v>
                </c:pt>
                <c:pt idx="49501">
                  <c:v>1432</c:v>
                </c:pt>
                <c:pt idx="49502">
                  <c:v>1429</c:v>
                </c:pt>
                <c:pt idx="49503">
                  <c:v>1408</c:v>
                </c:pt>
                <c:pt idx="49504">
                  <c:v>1310</c:v>
                </c:pt>
                <c:pt idx="49505">
                  <c:v>1214</c:v>
                </c:pt>
                <c:pt idx="49506">
                  <c:v>1270</c:v>
                </c:pt>
                <c:pt idx="49507">
                  <c:v>1267</c:v>
                </c:pt>
                <c:pt idx="49508">
                  <c:v>1229</c:v>
                </c:pt>
                <c:pt idx="49509">
                  <c:v>1155</c:v>
                </c:pt>
                <c:pt idx="49510">
                  <c:v>1109</c:v>
                </c:pt>
                <c:pt idx="49511">
                  <c:v>1047</c:v>
                </c:pt>
                <c:pt idx="49512">
                  <c:v>992</c:v>
                </c:pt>
                <c:pt idx="49513">
                  <c:v>966</c:v>
                </c:pt>
                <c:pt idx="49514">
                  <c:v>941</c:v>
                </c:pt>
                <c:pt idx="49515">
                  <c:v>936</c:v>
                </c:pt>
                <c:pt idx="49516">
                  <c:v>916</c:v>
                </c:pt>
                <c:pt idx="49517">
                  <c:v>950</c:v>
                </c:pt>
                <c:pt idx="49518">
                  <c:v>975</c:v>
                </c:pt>
                <c:pt idx="49519">
                  <c:v>1185</c:v>
                </c:pt>
                <c:pt idx="49520">
                  <c:v>1316</c:v>
                </c:pt>
                <c:pt idx="49521">
                  <c:v>1395</c:v>
                </c:pt>
                <c:pt idx="49522">
                  <c:v>1484</c:v>
                </c:pt>
                <c:pt idx="49523">
                  <c:v>1445</c:v>
                </c:pt>
                <c:pt idx="49524">
                  <c:v>1422</c:v>
                </c:pt>
                <c:pt idx="49525">
                  <c:v>1447</c:v>
                </c:pt>
                <c:pt idx="49526">
                  <c:v>1437</c:v>
                </c:pt>
                <c:pt idx="49527">
                  <c:v>1374</c:v>
                </c:pt>
                <c:pt idx="49528">
                  <c:v>1276</c:v>
                </c:pt>
                <c:pt idx="49529">
                  <c:v>1204</c:v>
                </c:pt>
                <c:pt idx="49530">
                  <c:v>1287</c:v>
                </c:pt>
                <c:pt idx="49531">
                  <c:v>1269</c:v>
                </c:pt>
                <c:pt idx="49532">
                  <c:v>1232</c:v>
                </c:pt>
                <c:pt idx="49533">
                  <c:v>1184</c:v>
                </c:pt>
                <c:pt idx="49534">
                  <c:v>1137</c:v>
                </c:pt>
                <c:pt idx="49535">
                  <c:v>1091</c:v>
                </c:pt>
                <c:pt idx="49536">
                  <c:v>1034</c:v>
                </c:pt>
                <c:pt idx="49537">
                  <c:v>1000</c:v>
                </c:pt>
                <c:pt idx="49538">
                  <c:v>975</c:v>
                </c:pt>
                <c:pt idx="49539">
                  <c:v>962</c:v>
                </c:pt>
                <c:pt idx="49540">
                  <c:v>962</c:v>
                </c:pt>
                <c:pt idx="49541">
                  <c:v>927</c:v>
                </c:pt>
                <c:pt idx="49542">
                  <c:v>910</c:v>
                </c:pt>
                <c:pt idx="49543">
                  <c:v>1042</c:v>
                </c:pt>
                <c:pt idx="49544">
                  <c:v>1175</c:v>
                </c:pt>
                <c:pt idx="49545">
                  <c:v>1271</c:v>
                </c:pt>
                <c:pt idx="49546">
                  <c:v>1292</c:v>
                </c:pt>
                <c:pt idx="49547">
                  <c:v>1300</c:v>
                </c:pt>
                <c:pt idx="49548">
                  <c:v>1285</c:v>
                </c:pt>
                <c:pt idx="49549">
                  <c:v>1241</c:v>
                </c:pt>
                <c:pt idx="49550">
                  <c:v>1171</c:v>
                </c:pt>
                <c:pt idx="49551">
                  <c:v>1155</c:v>
                </c:pt>
                <c:pt idx="49552">
                  <c:v>1135</c:v>
                </c:pt>
                <c:pt idx="49553">
                  <c:v>1119</c:v>
                </c:pt>
                <c:pt idx="49554">
                  <c:v>1238</c:v>
                </c:pt>
                <c:pt idx="49555">
                  <c:v>1232</c:v>
                </c:pt>
                <c:pt idx="49556">
                  <c:v>1201</c:v>
                </c:pt>
                <c:pt idx="49557">
                  <c:v>1152</c:v>
                </c:pt>
                <c:pt idx="49558">
                  <c:v>1115</c:v>
                </c:pt>
                <c:pt idx="49559">
                  <c:v>1063</c:v>
                </c:pt>
                <c:pt idx="49560">
                  <c:v>1024</c:v>
                </c:pt>
                <c:pt idx="49561">
                  <c:v>993</c:v>
                </c:pt>
                <c:pt idx="49562">
                  <c:v>964</c:v>
                </c:pt>
                <c:pt idx="49563">
                  <c:v>942</c:v>
                </c:pt>
                <c:pt idx="49564">
                  <c:v>935</c:v>
                </c:pt>
                <c:pt idx="49565">
                  <c:v>911</c:v>
                </c:pt>
                <c:pt idx="49566">
                  <c:v>889</c:v>
                </c:pt>
                <c:pt idx="49567">
                  <c:v>939</c:v>
                </c:pt>
                <c:pt idx="49568">
                  <c:v>978</c:v>
                </c:pt>
                <c:pt idx="49569">
                  <c:v>1036</c:v>
                </c:pt>
                <c:pt idx="49570">
                  <c:v>1106</c:v>
                </c:pt>
                <c:pt idx="49571">
                  <c:v>1125</c:v>
                </c:pt>
                <c:pt idx="49572">
                  <c:v>1096</c:v>
                </c:pt>
                <c:pt idx="49573">
                  <c:v>1087</c:v>
                </c:pt>
                <c:pt idx="49574">
                  <c:v>1064</c:v>
                </c:pt>
                <c:pt idx="49575">
                  <c:v>1029</c:v>
                </c:pt>
                <c:pt idx="49576">
                  <c:v>1017</c:v>
                </c:pt>
                <c:pt idx="49577">
                  <c:v>1019</c:v>
                </c:pt>
                <c:pt idx="49578">
                  <c:v>1112</c:v>
                </c:pt>
                <c:pt idx="49579">
                  <c:v>1144</c:v>
                </c:pt>
                <c:pt idx="49580">
                  <c:v>1132</c:v>
                </c:pt>
                <c:pt idx="49581">
                  <c:v>1109</c:v>
                </c:pt>
                <c:pt idx="49582">
                  <c:v>1035</c:v>
                </c:pt>
                <c:pt idx="49583">
                  <c:v>970</c:v>
                </c:pt>
                <c:pt idx="49584">
                  <c:v>932</c:v>
                </c:pt>
                <c:pt idx="49585">
                  <c:v>905</c:v>
                </c:pt>
                <c:pt idx="49586">
                  <c:v>883</c:v>
                </c:pt>
                <c:pt idx="49587">
                  <c:v>872</c:v>
                </c:pt>
                <c:pt idx="49588">
                  <c:v>888</c:v>
                </c:pt>
                <c:pt idx="49589">
                  <c:v>924</c:v>
                </c:pt>
                <c:pt idx="49590">
                  <c:v>949</c:v>
                </c:pt>
                <c:pt idx="49591">
                  <c:v>1174</c:v>
                </c:pt>
                <c:pt idx="49592">
                  <c:v>1333</c:v>
                </c:pt>
                <c:pt idx="49593">
                  <c:v>1414</c:v>
                </c:pt>
                <c:pt idx="49594">
                  <c:v>1439</c:v>
                </c:pt>
                <c:pt idx="49595">
                  <c:v>1426</c:v>
                </c:pt>
                <c:pt idx="49596">
                  <c:v>1467</c:v>
                </c:pt>
                <c:pt idx="49597">
                  <c:v>1495</c:v>
                </c:pt>
                <c:pt idx="49598">
                  <c:v>1469</c:v>
                </c:pt>
                <c:pt idx="49599">
                  <c:v>1292</c:v>
                </c:pt>
                <c:pt idx="49600">
                  <c:v>1218</c:v>
                </c:pt>
                <c:pt idx="49601">
                  <c:v>1157</c:v>
                </c:pt>
                <c:pt idx="49602">
                  <c:v>1214</c:v>
                </c:pt>
                <c:pt idx="49603">
                  <c:v>1202</c:v>
                </c:pt>
                <c:pt idx="49604">
                  <c:v>1164</c:v>
                </c:pt>
                <c:pt idx="49605">
                  <c:v>1120</c:v>
                </c:pt>
                <c:pt idx="49606">
                  <c:v>1069</c:v>
                </c:pt>
                <c:pt idx="49607">
                  <c:v>1005</c:v>
                </c:pt>
                <c:pt idx="49608">
                  <c:v>950</c:v>
                </c:pt>
                <c:pt idx="49609">
                  <c:v>923</c:v>
                </c:pt>
                <c:pt idx="49610">
                  <c:v>892</c:v>
                </c:pt>
                <c:pt idx="49611">
                  <c:v>852</c:v>
                </c:pt>
                <c:pt idx="49612">
                  <c:v>881</c:v>
                </c:pt>
                <c:pt idx="49613">
                  <c:v>925</c:v>
                </c:pt>
                <c:pt idx="49614">
                  <c:v>934</c:v>
                </c:pt>
                <c:pt idx="49615">
                  <c:v>1118</c:v>
                </c:pt>
                <c:pt idx="49616">
                  <c:v>1227</c:v>
                </c:pt>
                <c:pt idx="49617">
                  <c:v>1332</c:v>
                </c:pt>
                <c:pt idx="49618">
                  <c:v>1389</c:v>
                </c:pt>
                <c:pt idx="49619">
                  <c:v>1387</c:v>
                </c:pt>
                <c:pt idx="49620">
                  <c:v>1389</c:v>
                </c:pt>
                <c:pt idx="49621">
                  <c:v>1396</c:v>
                </c:pt>
                <c:pt idx="49622">
                  <c:v>1356</c:v>
                </c:pt>
                <c:pt idx="49623">
                  <c:v>1293</c:v>
                </c:pt>
                <c:pt idx="49624">
                  <c:v>1217</c:v>
                </c:pt>
                <c:pt idx="49625">
                  <c:v>1157</c:v>
                </c:pt>
                <c:pt idx="49626">
                  <c:v>1255</c:v>
                </c:pt>
                <c:pt idx="49627">
                  <c:v>1228</c:v>
                </c:pt>
                <c:pt idx="49628">
                  <c:v>1183</c:v>
                </c:pt>
                <c:pt idx="49629">
                  <c:v>1130</c:v>
                </c:pt>
                <c:pt idx="49630">
                  <c:v>1085</c:v>
                </c:pt>
                <c:pt idx="49631">
                  <c:v>1006</c:v>
                </c:pt>
                <c:pt idx="49632">
                  <c:v>960</c:v>
                </c:pt>
                <c:pt idx="49633">
                  <c:v>932</c:v>
                </c:pt>
                <c:pt idx="49634">
                  <c:v>908</c:v>
                </c:pt>
                <c:pt idx="49635">
                  <c:v>886</c:v>
                </c:pt>
                <c:pt idx="49636">
                  <c:v>897</c:v>
                </c:pt>
                <c:pt idx="49637">
                  <c:v>943</c:v>
                </c:pt>
                <c:pt idx="49638">
                  <c:v>966</c:v>
                </c:pt>
                <c:pt idx="49639">
                  <c:v>1155</c:v>
                </c:pt>
                <c:pt idx="49640">
                  <c:v>1292</c:v>
                </c:pt>
                <c:pt idx="49641">
                  <c:v>1396</c:v>
                </c:pt>
                <c:pt idx="49642">
                  <c:v>1429</c:v>
                </c:pt>
                <c:pt idx="49643">
                  <c:v>1439</c:v>
                </c:pt>
                <c:pt idx="49644">
                  <c:v>1408</c:v>
                </c:pt>
                <c:pt idx="49645">
                  <c:v>1347</c:v>
                </c:pt>
                <c:pt idx="49646">
                  <c:v>1354</c:v>
                </c:pt>
                <c:pt idx="49647">
                  <c:v>1321</c:v>
                </c:pt>
                <c:pt idx="49648">
                  <c:v>1233</c:v>
                </c:pt>
                <c:pt idx="49649">
                  <c:v>1156</c:v>
                </c:pt>
                <c:pt idx="49650">
                  <c:v>1264</c:v>
                </c:pt>
                <c:pt idx="49651">
                  <c:v>1234</c:v>
                </c:pt>
                <c:pt idx="49652">
                  <c:v>1196</c:v>
                </c:pt>
                <c:pt idx="49653">
                  <c:v>1125</c:v>
                </c:pt>
                <c:pt idx="49654">
                  <c:v>1060</c:v>
                </c:pt>
                <c:pt idx="49655">
                  <c:v>994</c:v>
                </c:pt>
                <c:pt idx="49656">
                  <c:v>959</c:v>
                </c:pt>
                <c:pt idx="49657">
                  <c:v>928</c:v>
                </c:pt>
                <c:pt idx="49658">
                  <c:v>903</c:v>
                </c:pt>
                <c:pt idx="49659">
                  <c:v>897</c:v>
                </c:pt>
                <c:pt idx="49660">
                  <c:v>903</c:v>
                </c:pt>
                <c:pt idx="49661">
                  <c:v>933</c:v>
                </c:pt>
                <c:pt idx="49662">
                  <c:v>905</c:v>
                </c:pt>
                <c:pt idx="49663">
                  <c:v>999</c:v>
                </c:pt>
                <c:pt idx="49664">
                  <c:v>1043</c:v>
                </c:pt>
                <c:pt idx="49665">
                  <c:v>1279</c:v>
                </c:pt>
                <c:pt idx="49666">
                  <c:v>1323</c:v>
                </c:pt>
                <c:pt idx="49667">
                  <c:v>1349</c:v>
                </c:pt>
                <c:pt idx="49668">
                  <c:v>1335</c:v>
                </c:pt>
                <c:pt idx="49669">
                  <c:v>1430</c:v>
                </c:pt>
                <c:pt idx="49670">
                  <c:v>1404</c:v>
                </c:pt>
                <c:pt idx="49671">
                  <c:v>1368</c:v>
                </c:pt>
                <c:pt idx="49672">
                  <c:v>1285</c:v>
                </c:pt>
                <c:pt idx="49673">
                  <c:v>1205</c:v>
                </c:pt>
                <c:pt idx="49674">
                  <c:v>1263</c:v>
                </c:pt>
                <c:pt idx="49675">
                  <c:v>1224</c:v>
                </c:pt>
                <c:pt idx="49676">
                  <c:v>1182</c:v>
                </c:pt>
                <c:pt idx="49677">
                  <c:v>1121</c:v>
                </c:pt>
                <c:pt idx="49678">
                  <c:v>1026</c:v>
                </c:pt>
                <c:pt idx="49679">
                  <c:v>989</c:v>
                </c:pt>
                <c:pt idx="49680">
                  <c:v>931</c:v>
                </c:pt>
                <c:pt idx="49681">
                  <c:v>912</c:v>
                </c:pt>
                <c:pt idx="49682">
                  <c:v>869</c:v>
                </c:pt>
                <c:pt idx="49683">
                  <c:v>876</c:v>
                </c:pt>
                <c:pt idx="49684">
                  <c:v>887</c:v>
                </c:pt>
                <c:pt idx="49685">
                  <c:v>950</c:v>
                </c:pt>
                <c:pt idx="49686">
                  <c:v>972</c:v>
                </c:pt>
                <c:pt idx="49687">
                  <c:v>1159</c:v>
                </c:pt>
                <c:pt idx="49688">
                  <c:v>1278</c:v>
                </c:pt>
                <c:pt idx="49689">
                  <c:v>1386</c:v>
                </c:pt>
                <c:pt idx="49690">
                  <c:v>1440</c:v>
                </c:pt>
                <c:pt idx="49691">
                  <c:v>1445</c:v>
                </c:pt>
                <c:pt idx="49692">
                  <c:v>1437</c:v>
                </c:pt>
                <c:pt idx="49693">
                  <c:v>1464</c:v>
                </c:pt>
                <c:pt idx="49694">
                  <c:v>1457</c:v>
                </c:pt>
                <c:pt idx="49695">
                  <c:v>1411</c:v>
                </c:pt>
                <c:pt idx="49696">
                  <c:v>1302</c:v>
                </c:pt>
                <c:pt idx="49697">
                  <c:v>1204</c:v>
                </c:pt>
                <c:pt idx="49698">
                  <c:v>1287</c:v>
                </c:pt>
                <c:pt idx="49699">
                  <c:v>1255</c:v>
                </c:pt>
                <c:pt idx="49700">
                  <c:v>1211</c:v>
                </c:pt>
                <c:pt idx="49701">
                  <c:v>1169</c:v>
                </c:pt>
                <c:pt idx="49702">
                  <c:v>1105</c:v>
                </c:pt>
                <c:pt idx="49703">
                  <c:v>1046</c:v>
                </c:pt>
                <c:pt idx="49704">
                  <c:v>991</c:v>
                </c:pt>
                <c:pt idx="49705">
                  <c:v>985</c:v>
                </c:pt>
                <c:pt idx="49706">
                  <c:v>948</c:v>
                </c:pt>
                <c:pt idx="49707">
                  <c:v>931</c:v>
                </c:pt>
                <c:pt idx="49708">
                  <c:v>921</c:v>
                </c:pt>
                <c:pt idx="49709">
                  <c:v>925</c:v>
                </c:pt>
                <c:pt idx="49710">
                  <c:v>893</c:v>
                </c:pt>
                <c:pt idx="49711">
                  <c:v>1026</c:v>
                </c:pt>
                <c:pt idx="49712">
                  <c:v>1160</c:v>
                </c:pt>
                <c:pt idx="49713">
                  <c:v>1267</c:v>
                </c:pt>
                <c:pt idx="49714">
                  <c:v>1321</c:v>
                </c:pt>
                <c:pt idx="49715">
                  <c:v>1291</c:v>
                </c:pt>
                <c:pt idx="49716">
                  <c:v>1209</c:v>
                </c:pt>
                <c:pt idx="49717">
                  <c:v>1182</c:v>
                </c:pt>
                <c:pt idx="49718">
                  <c:v>1128</c:v>
                </c:pt>
                <c:pt idx="49719">
                  <c:v>1079</c:v>
                </c:pt>
                <c:pt idx="49720">
                  <c:v>1067</c:v>
                </c:pt>
                <c:pt idx="49721">
                  <c:v>1072</c:v>
                </c:pt>
                <c:pt idx="49722">
                  <c:v>1194</c:v>
                </c:pt>
                <c:pt idx="49723">
                  <c:v>1183</c:v>
                </c:pt>
                <c:pt idx="49724">
                  <c:v>1137</c:v>
                </c:pt>
                <c:pt idx="49725">
                  <c:v>1114</c:v>
                </c:pt>
                <c:pt idx="49726">
                  <c:v>1073</c:v>
                </c:pt>
                <c:pt idx="49727">
                  <c:v>1020</c:v>
                </c:pt>
                <c:pt idx="49728">
                  <c:v>978</c:v>
                </c:pt>
                <c:pt idx="49729">
                  <c:v>923</c:v>
                </c:pt>
                <c:pt idx="49730">
                  <c:v>902</c:v>
                </c:pt>
                <c:pt idx="49731">
                  <c:v>887</c:v>
                </c:pt>
                <c:pt idx="49732">
                  <c:v>888</c:v>
                </c:pt>
                <c:pt idx="49733">
                  <c:v>873</c:v>
                </c:pt>
                <c:pt idx="49734">
                  <c:v>822</c:v>
                </c:pt>
                <c:pt idx="49735">
                  <c:v>849</c:v>
                </c:pt>
                <c:pt idx="49736">
                  <c:v>914</c:v>
                </c:pt>
                <c:pt idx="49737">
                  <c:v>965</c:v>
                </c:pt>
                <c:pt idx="49738">
                  <c:v>1039</c:v>
                </c:pt>
                <c:pt idx="49739">
                  <c:v>1074</c:v>
                </c:pt>
                <c:pt idx="49740">
                  <c:v>1091</c:v>
                </c:pt>
                <c:pt idx="49741">
                  <c:v>1055</c:v>
                </c:pt>
                <c:pt idx="49742">
                  <c:v>1019</c:v>
                </c:pt>
                <c:pt idx="49743">
                  <c:v>997</c:v>
                </c:pt>
                <c:pt idx="49744">
                  <c:v>987</c:v>
                </c:pt>
                <c:pt idx="49745">
                  <c:v>987</c:v>
                </c:pt>
                <c:pt idx="49746">
                  <c:v>1052</c:v>
                </c:pt>
                <c:pt idx="49747">
                  <c:v>1067</c:v>
                </c:pt>
                <c:pt idx="49748">
                  <c:v>1100</c:v>
                </c:pt>
                <c:pt idx="49749">
                  <c:v>1046</c:v>
                </c:pt>
                <c:pt idx="49750">
                  <c:v>985</c:v>
                </c:pt>
                <c:pt idx="49751">
                  <c:v>948</c:v>
                </c:pt>
                <c:pt idx="49752">
                  <c:v>906</c:v>
                </c:pt>
                <c:pt idx="49753">
                  <c:v>884</c:v>
                </c:pt>
                <c:pt idx="49754">
                  <c:v>875</c:v>
                </c:pt>
                <c:pt idx="49755">
                  <c:v>861</c:v>
                </c:pt>
                <c:pt idx="49756">
                  <c:v>873</c:v>
                </c:pt>
                <c:pt idx="49757">
                  <c:v>917</c:v>
                </c:pt>
                <c:pt idx="49758">
                  <c:v>949</c:v>
                </c:pt>
                <c:pt idx="49759">
                  <c:v>1161</c:v>
                </c:pt>
                <c:pt idx="49760">
                  <c:v>1329</c:v>
                </c:pt>
                <c:pt idx="49761">
                  <c:v>1424</c:v>
                </c:pt>
                <c:pt idx="49762">
                  <c:v>1475</c:v>
                </c:pt>
                <c:pt idx="49763">
                  <c:v>1462</c:v>
                </c:pt>
                <c:pt idx="49764">
                  <c:v>1428</c:v>
                </c:pt>
                <c:pt idx="49765">
                  <c:v>1390</c:v>
                </c:pt>
                <c:pt idx="49766">
                  <c:v>1363</c:v>
                </c:pt>
                <c:pt idx="49767">
                  <c:v>1305</c:v>
                </c:pt>
                <c:pt idx="49768">
                  <c:v>1225</c:v>
                </c:pt>
                <c:pt idx="49769">
                  <c:v>1156</c:v>
                </c:pt>
                <c:pt idx="49770">
                  <c:v>1206</c:v>
                </c:pt>
                <c:pt idx="49771">
                  <c:v>1198</c:v>
                </c:pt>
                <c:pt idx="49772">
                  <c:v>1143</c:v>
                </c:pt>
                <c:pt idx="49773">
                  <c:v>1113</c:v>
                </c:pt>
                <c:pt idx="49774">
                  <c:v>1032</c:v>
                </c:pt>
                <c:pt idx="49775">
                  <c:v>968</c:v>
                </c:pt>
                <c:pt idx="49776">
                  <c:v>923</c:v>
                </c:pt>
                <c:pt idx="49777">
                  <c:v>889</c:v>
                </c:pt>
                <c:pt idx="49778">
                  <c:v>904</c:v>
                </c:pt>
                <c:pt idx="49779">
                  <c:v>899</c:v>
                </c:pt>
                <c:pt idx="49780">
                  <c:v>912</c:v>
                </c:pt>
                <c:pt idx="49781">
                  <c:v>958</c:v>
                </c:pt>
                <c:pt idx="49782">
                  <c:v>959</c:v>
                </c:pt>
                <c:pt idx="49783">
                  <c:v>1162</c:v>
                </c:pt>
                <c:pt idx="49784">
                  <c:v>1299</c:v>
                </c:pt>
                <c:pt idx="49785">
                  <c:v>1411</c:v>
                </c:pt>
                <c:pt idx="49786">
                  <c:v>1469</c:v>
                </c:pt>
                <c:pt idx="49787">
                  <c:v>1475</c:v>
                </c:pt>
                <c:pt idx="49788">
                  <c:v>1480</c:v>
                </c:pt>
                <c:pt idx="49789">
                  <c:v>1503</c:v>
                </c:pt>
                <c:pt idx="49790">
                  <c:v>1439</c:v>
                </c:pt>
                <c:pt idx="49791">
                  <c:v>1374</c:v>
                </c:pt>
                <c:pt idx="49792">
                  <c:v>1288</c:v>
                </c:pt>
                <c:pt idx="49793">
                  <c:v>1244</c:v>
                </c:pt>
                <c:pt idx="49794">
                  <c:v>1284</c:v>
                </c:pt>
                <c:pt idx="49795">
                  <c:v>1279</c:v>
                </c:pt>
                <c:pt idx="49796">
                  <c:v>1215</c:v>
                </c:pt>
                <c:pt idx="49797">
                  <c:v>1186</c:v>
                </c:pt>
                <c:pt idx="49798">
                  <c:v>1101</c:v>
                </c:pt>
                <c:pt idx="49799">
                  <c:v>1033</c:v>
                </c:pt>
                <c:pt idx="49800">
                  <c:v>969</c:v>
                </c:pt>
                <c:pt idx="49801">
                  <c:v>925</c:v>
                </c:pt>
                <c:pt idx="49802">
                  <c:v>902</c:v>
                </c:pt>
                <c:pt idx="49803">
                  <c:v>898</c:v>
                </c:pt>
                <c:pt idx="49804">
                  <c:v>905</c:v>
                </c:pt>
                <c:pt idx="49805">
                  <c:v>943</c:v>
                </c:pt>
                <c:pt idx="49806">
                  <c:v>959</c:v>
                </c:pt>
                <c:pt idx="49807">
                  <c:v>1153</c:v>
                </c:pt>
                <c:pt idx="49808">
                  <c:v>1309</c:v>
                </c:pt>
                <c:pt idx="49809">
                  <c:v>1393</c:v>
                </c:pt>
                <c:pt idx="49810">
                  <c:v>1443</c:v>
                </c:pt>
                <c:pt idx="49811">
                  <c:v>1448</c:v>
                </c:pt>
                <c:pt idx="49812">
                  <c:v>1470</c:v>
                </c:pt>
                <c:pt idx="49813">
                  <c:v>1489</c:v>
                </c:pt>
                <c:pt idx="49814">
                  <c:v>1435</c:v>
                </c:pt>
                <c:pt idx="49815">
                  <c:v>1375</c:v>
                </c:pt>
                <c:pt idx="49816">
                  <c:v>1247</c:v>
                </c:pt>
                <c:pt idx="49817">
                  <c:v>1165</c:v>
                </c:pt>
                <c:pt idx="49818">
                  <c:v>1249</c:v>
                </c:pt>
                <c:pt idx="49819">
                  <c:v>1206</c:v>
                </c:pt>
                <c:pt idx="49820">
                  <c:v>1164</c:v>
                </c:pt>
                <c:pt idx="49821">
                  <c:v>1107</c:v>
                </c:pt>
                <c:pt idx="49822">
                  <c:v>1032</c:v>
                </c:pt>
                <c:pt idx="49823">
                  <c:v>981</c:v>
                </c:pt>
                <c:pt idx="49824">
                  <c:v>936</c:v>
                </c:pt>
                <c:pt idx="49825">
                  <c:v>921</c:v>
                </c:pt>
                <c:pt idx="49826">
                  <c:v>897</c:v>
                </c:pt>
                <c:pt idx="49827">
                  <c:v>884</c:v>
                </c:pt>
                <c:pt idx="49828">
                  <c:v>885</c:v>
                </c:pt>
                <c:pt idx="49829">
                  <c:v>915</c:v>
                </c:pt>
                <c:pt idx="49830">
                  <c:v>946</c:v>
                </c:pt>
                <c:pt idx="49831">
                  <c:v>1133</c:v>
                </c:pt>
                <c:pt idx="49832">
                  <c:v>1281</c:v>
                </c:pt>
                <c:pt idx="49833">
                  <c:v>1357</c:v>
                </c:pt>
                <c:pt idx="49834">
                  <c:v>1391</c:v>
                </c:pt>
                <c:pt idx="49835">
                  <c:v>1391</c:v>
                </c:pt>
                <c:pt idx="49836">
                  <c:v>1354</c:v>
                </c:pt>
                <c:pt idx="49837">
                  <c:v>1339</c:v>
                </c:pt>
                <c:pt idx="49838">
                  <c:v>1327</c:v>
                </c:pt>
                <c:pt idx="49839">
                  <c:v>1277</c:v>
                </c:pt>
                <c:pt idx="49840">
                  <c:v>1204</c:v>
                </c:pt>
                <c:pt idx="49841">
                  <c:v>1123</c:v>
                </c:pt>
                <c:pt idx="49842">
                  <c:v>1197</c:v>
                </c:pt>
                <c:pt idx="49843">
                  <c:v>1149</c:v>
                </c:pt>
                <c:pt idx="49844">
                  <c:v>1107</c:v>
                </c:pt>
                <c:pt idx="49845">
                  <c:v>1064</c:v>
                </c:pt>
                <c:pt idx="49846">
                  <c:v>1001</c:v>
                </c:pt>
                <c:pt idx="49847">
                  <c:v>949</c:v>
                </c:pt>
                <c:pt idx="49848">
                  <c:v>908</c:v>
                </c:pt>
                <c:pt idx="49849">
                  <c:v>885</c:v>
                </c:pt>
                <c:pt idx="49850">
                  <c:v>865</c:v>
                </c:pt>
                <c:pt idx="49851">
                  <c:v>851</c:v>
                </c:pt>
                <c:pt idx="49852">
                  <c:v>867</c:v>
                </c:pt>
                <c:pt idx="49853">
                  <c:v>911</c:v>
                </c:pt>
                <c:pt idx="49854">
                  <c:v>948</c:v>
                </c:pt>
                <c:pt idx="49855">
                  <c:v>1093</c:v>
                </c:pt>
                <c:pt idx="49856">
                  <c:v>1202</c:v>
                </c:pt>
                <c:pt idx="49857">
                  <c:v>1273</c:v>
                </c:pt>
                <c:pt idx="49858">
                  <c:v>1305</c:v>
                </c:pt>
                <c:pt idx="49859">
                  <c:v>1328</c:v>
                </c:pt>
                <c:pt idx="49860">
                  <c:v>1332</c:v>
                </c:pt>
                <c:pt idx="49861">
                  <c:v>1352</c:v>
                </c:pt>
                <c:pt idx="49862">
                  <c:v>1333</c:v>
                </c:pt>
                <c:pt idx="49863">
                  <c:v>1297</c:v>
                </c:pt>
                <c:pt idx="49864">
                  <c:v>1202</c:v>
                </c:pt>
                <c:pt idx="49865">
                  <c:v>1149</c:v>
                </c:pt>
                <c:pt idx="49866">
                  <c:v>1248</c:v>
                </c:pt>
                <c:pt idx="49867">
                  <c:v>1219</c:v>
                </c:pt>
                <c:pt idx="49868">
                  <c:v>1162</c:v>
                </c:pt>
                <c:pt idx="49869">
                  <c:v>1110</c:v>
                </c:pt>
                <c:pt idx="49870">
                  <c:v>1061</c:v>
                </c:pt>
                <c:pt idx="49871">
                  <c:v>992</c:v>
                </c:pt>
                <c:pt idx="49872">
                  <c:v>931</c:v>
                </c:pt>
                <c:pt idx="49873">
                  <c:v>909</c:v>
                </c:pt>
                <c:pt idx="49874">
                  <c:v>888</c:v>
                </c:pt>
                <c:pt idx="49875">
                  <c:v>866</c:v>
                </c:pt>
                <c:pt idx="49876">
                  <c:v>854</c:v>
                </c:pt>
                <c:pt idx="49877">
                  <c:v>858</c:v>
                </c:pt>
                <c:pt idx="49878">
                  <c:v>852</c:v>
                </c:pt>
                <c:pt idx="49879">
                  <c:v>986</c:v>
                </c:pt>
                <c:pt idx="49880">
                  <c:v>1102</c:v>
                </c:pt>
                <c:pt idx="49881">
                  <c:v>1200</c:v>
                </c:pt>
                <c:pt idx="49882">
                  <c:v>1252</c:v>
                </c:pt>
                <c:pt idx="49883">
                  <c:v>1247</c:v>
                </c:pt>
                <c:pt idx="49884">
                  <c:v>1210</c:v>
                </c:pt>
                <c:pt idx="49885">
                  <c:v>1193</c:v>
                </c:pt>
                <c:pt idx="49886">
                  <c:v>1152</c:v>
                </c:pt>
                <c:pt idx="49887">
                  <c:v>1135</c:v>
                </c:pt>
                <c:pt idx="49888">
                  <c:v>1113</c:v>
                </c:pt>
                <c:pt idx="49889">
                  <c:v>1098</c:v>
                </c:pt>
                <c:pt idx="49890">
                  <c:v>1195</c:v>
                </c:pt>
                <c:pt idx="49891">
                  <c:v>1199</c:v>
                </c:pt>
                <c:pt idx="49892">
                  <c:v>1156</c:v>
                </c:pt>
                <c:pt idx="49893">
                  <c:v>1109</c:v>
                </c:pt>
                <c:pt idx="49894">
                  <c:v>1055</c:v>
                </c:pt>
                <c:pt idx="49895">
                  <c:v>1017</c:v>
                </c:pt>
                <c:pt idx="49896">
                  <c:v>984</c:v>
                </c:pt>
                <c:pt idx="49897">
                  <c:v>958</c:v>
                </c:pt>
                <c:pt idx="49898">
                  <c:v>912</c:v>
                </c:pt>
                <c:pt idx="49899">
                  <c:v>891</c:v>
                </c:pt>
                <c:pt idx="49900">
                  <c:v>891</c:v>
                </c:pt>
                <c:pt idx="49901">
                  <c:v>863</c:v>
                </c:pt>
                <c:pt idx="49902">
                  <c:v>829</c:v>
                </c:pt>
                <c:pt idx="49903">
                  <c:v>887</c:v>
                </c:pt>
                <c:pt idx="49904">
                  <c:v>939</c:v>
                </c:pt>
                <c:pt idx="49905">
                  <c:v>1010</c:v>
                </c:pt>
                <c:pt idx="49906">
                  <c:v>1050</c:v>
                </c:pt>
                <c:pt idx="49907">
                  <c:v>1077</c:v>
                </c:pt>
                <c:pt idx="49908">
                  <c:v>1095</c:v>
                </c:pt>
                <c:pt idx="49909">
                  <c:v>1098</c:v>
                </c:pt>
                <c:pt idx="49910">
                  <c:v>1041</c:v>
                </c:pt>
                <c:pt idx="49911">
                  <c:v>1018</c:v>
                </c:pt>
                <c:pt idx="49912">
                  <c:v>1042</c:v>
                </c:pt>
                <c:pt idx="49913">
                  <c:v>1034</c:v>
                </c:pt>
                <c:pt idx="49914">
                  <c:v>1128</c:v>
                </c:pt>
                <c:pt idx="49915">
                  <c:v>1115</c:v>
                </c:pt>
                <c:pt idx="49916">
                  <c:v>1086</c:v>
                </c:pt>
                <c:pt idx="49917">
                  <c:v>1074</c:v>
                </c:pt>
                <c:pt idx="49918">
                  <c:v>1024</c:v>
                </c:pt>
                <c:pt idx="49919">
                  <c:v>987</c:v>
                </c:pt>
                <c:pt idx="49920">
                  <c:v>943</c:v>
                </c:pt>
                <c:pt idx="49921">
                  <c:v>921</c:v>
                </c:pt>
                <c:pt idx="49922">
                  <c:v>894</c:v>
                </c:pt>
                <c:pt idx="49923">
                  <c:v>886</c:v>
                </c:pt>
                <c:pt idx="49924">
                  <c:v>879</c:v>
                </c:pt>
                <c:pt idx="49925">
                  <c:v>913</c:v>
                </c:pt>
                <c:pt idx="49926">
                  <c:v>980</c:v>
                </c:pt>
                <c:pt idx="49927">
                  <c:v>1166</c:v>
                </c:pt>
                <c:pt idx="49928">
                  <c:v>1300</c:v>
                </c:pt>
                <c:pt idx="49929">
                  <c:v>1363</c:v>
                </c:pt>
                <c:pt idx="49930">
                  <c:v>1393</c:v>
                </c:pt>
                <c:pt idx="49931">
                  <c:v>1402</c:v>
                </c:pt>
                <c:pt idx="49932">
                  <c:v>1412</c:v>
                </c:pt>
                <c:pt idx="49933">
                  <c:v>1455</c:v>
                </c:pt>
                <c:pt idx="49934">
                  <c:v>1390</c:v>
                </c:pt>
                <c:pt idx="49935">
                  <c:v>1335</c:v>
                </c:pt>
                <c:pt idx="49936">
                  <c:v>1245</c:v>
                </c:pt>
                <c:pt idx="49937">
                  <c:v>1190</c:v>
                </c:pt>
                <c:pt idx="49938">
                  <c:v>1277</c:v>
                </c:pt>
                <c:pt idx="49939">
                  <c:v>1250</c:v>
                </c:pt>
                <c:pt idx="49940">
                  <c:v>1211</c:v>
                </c:pt>
                <c:pt idx="49941">
                  <c:v>1175</c:v>
                </c:pt>
                <c:pt idx="49942">
                  <c:v>1110</c:v>
                </c:pt>
                <c:pt idx="49943">
                  <c:v>1047</c:v>
                </c:pt>
                <c:pt idx="49944">
                  <c:v>989</c:v>
                </c:pt>
                <c:pt idx="49945">
                  <c:v>949</c:v>
                </c:pt>
                <c:pt idx="49946">
                  <c:v>944</c:v>
                </c:pt>
                <c:pt idx="49947">
                  <c:v>919</c:v>
                </c:pt>
                <c:pt idx="49948">
                  <c:v>926</c:v>
                </c:pt>
                <c:pt idx="49949">
                  <c:v>946</c:v>
                </c:pt>
                <c:pt idx="49950">
                  <c:v>993</c:v>
                </c:pt>
                <c:pt idx="49951">
                  <c:v>1190</c:v>
                </c:pt>
                <c:pt idx="49952">
                  <c:v>1334</c:v>
                </c:pt>
                <c:pt idx="49953">
                  <c:v>1399</c:v>
                </c:pt>
                <c:pt idx="49954">
                  <c:v>1440</c:v>
                </c:pt>
                <c:pt idx="49955">
                  <c:v>1445</c:v>
                </c:pt>
                <c:pt idx="49956">
                  <c:v>1461</c:v>
                </c:pt>
                <c:pt idx="49957">
                  <c:v>1467</c:v>
                </c:pt>
                <c:pt idx="49958">
                  <c:v>1463</c:v>
                </c:pt>
                <c:pt idx="49959">
                  <c:v>1394</c:v>
                </c:pt>
                <c:pt idx="49960">
                  <c:v>1296</c:v>
                </c:pt>
                <c:pt idx="49961">
                  <c:v>1223</c:v>
                </c:pt>
                <c:pt idx="49962">
                  <c:v>1300</c:v>
                </c:pt>
                <c:pt idx="49963">
                  <c:v>1297</c:v>
                </c:pt>
                <c:pt idx="49964">
                  <c:v>1260</c:v>
                </c:pt>
                <c:pt idx="49965">
                  <c:v>1222</c:v>
                </c:pt>
                <c:pt idx="49966">
                  <c:v>1153</c:v>
                </c:pt>
                <c:pt idx="49967">
                  <c:v>1085</c:v>
                </c:pt>
                <c:pt idx="49968">
                  <c:v>1041</c:v>
                </c:pt>
                <c:pt idx="49969">
                  <c:v>1001</c:v>
                </c:pt>
                <c:pt idx="49970">
                  <c:v>966</c:v>
                </c:pt>
                <c:pt idx="49971">
                  <c:v>958</c:v>
                </c:pt>
                <c:pt idx="49972">
                  <c:v>957</c:v>
                </c:pt>
                <c:pt idx="49973">
                  <c:v>967</c:v>
                </c:pt>
                <c:pt idx="49974">
                  <c:v>988</c:v>
                </c:pt>
                <c:pt idx="49975">
                  <c:v>1188</c:v>
                </c:pt>
                <c:pt idx="49976">
                  <c:v>1313</c:v>
                </c:pt>
                <c:pt idx="49977">
                  <c:v>1425</c:v>
                </c:pt>
                <c:pt idx="49978">
                  <c:v>1466</c:v>
                </c:pt>
                <c:pt idx="49979">
                  <c:v>1460</c:v>
                </c:pt>
                <c:pt idx="49980">
                  <c:v>1405</c:v>
                </c:pt>
                <c:pt idx="49981">
                  <c:v>1351</c:v>
                </c:pt>
                <c:pt idx="49982">
                  <c:v>1392</c:v>
                </c:pt>
                <c:pt idx="49983">
                  <c:v>1348</c:v>
                </c:pt>
                <c:pt idx="49984">
                  <c:v>1243</c:v>
                </c:pt>
                <c:pt idx="49985">
                  <c:v>1183</c:v>
                </c:pt>
                <c:pt idx="49986">
                  <c:v>1237</c:v>
                </c:pt>
                <c:pt idx="49987">
                  <c:v>1205</c:v>
                </c:pt>
                <c:pt idx="49988">
                  <c:v>1153</c:v>
                </c:pt>
                <c:pt idx="49989">
                  <c:v>1111</c:v>
                </c:pt>
                <c:pt idx="49990">
                  <c:v>1050</c:v>
                </c:pt>
                <c:pt idx="49991">
                  <c:v>989</c:v>
                </c:pt>
                <c:pt idx="49992">
                  <c:v>953</c:v>
                </c:pt>
                <c:pt idx="49993">
                  <c:v>914</c:v>
                </c:pt>
                <c:pt idx="49994">
                  <c:v>894</c:v>
                </c:pt>
                <c:pt idx="49995">
                  <c:v>873</c:v>
                </c:pt>
                <c:pt idx="49996">
                  <c:v>875</c:v>
                </c:pt>
                <c:pt idx="49997">
                  <c:v>907</c:v>
                </c:pt>
                <c:pt idx="49998">
                  <c:v>935</c:v>
                </c:pt>
                <c:pt idx="49999">
                  <c:v>1137</c:v>
                </c:pt>
                <c:pt idx="50000">
                  <c:v>1283</c:v>
                </c:pt>
                <c:pt idx="50001">
                  <c:v>1392</c:v>
                </c:pt>
                <c:pt idx="50002">
                  <c:v>1455</c:v>
                </c:pt>
                <c:pt idx="50003">
                  <c:v>1465</c:v>
                </c:pt>
                <c:pt idx="50004">
                  <c:v>1467</c:v>
                </c:pt>
                <c:pt idx="50005">
                  <c:v>1469</c:v>
                </c:pt>
                <c:pt idx="50006">
                  <c:v>1437</c:v>
                </c:pt>
                <c:pt idx="50007">
                  <c:v>1331</c:v>
                </c:pt>
                <c:pt idx="50008">
                  <c:v>1261</c:v>
                </c:pt>
                <c:pt idx="50009">
                  <c:v>1192</c:v>
                </c:pt>
                <c:pt idx="50010">
                  <c:v>1285</c:v>
                </c:pt>
                <c:pt idx="50011">
                  <c:v>1244</c:v>
                </c:pt>
                <c:pt idx="50012">
                  <c:v>1198</c:v>
                </c:pt>
                <c:pt idx="50013">
                  <c:v>1155</c:v>
                </c:pt>
                <c:pt idx="50014">
                  <c:v>1094</c:v>
                </c:pt>
                <c:pt idx="50015">
                  <c:v>1018</c:v>
                </c:pt>
                <c:pt idx="50016">
                  <c:v>969</c:v>
                </c:pt>
                <c:pt idx="50017">
                  <c:v>932</c:v>
                </c:pt>
                <c:pt idx="50018">
                  <c:v>916</c:v>
                </c:pt>
                <c:pt idx="50019">
                  <c:v>898</c:v>
                </c:pt>
                <c:pt idx="50020">
                  <c:v>881</c:v>
                </c:pt>
                <c:pt idx="50021">
                  <c:v>892</c:v>
                </c:pt>
                <c:pt idx="50022">
                  <c:v>933</c:v>
                </c:pt>
                <c:pt idx="50023">
                  <c:v>1146</c:v>
                </c:pt>
                <c:pt idx="50024">
                  <c:v>1303</c:v>
                </c:pt>
                <c:pt idx="50025">
                  <c:v>1387</c:v>
                </c:pt>
                <c:pt idx="50026">
                  <c:v>1453</c:v>
                </c:pt>
                <c:pt idx="50027">
                  <c:v>1455</c:v>
                </c:pt>
                <c:pt idx="50028">
                  <c:v>1458</c:v>
                </c:pt>
                <c:pt idx="50029">
                  <c:v>1478</c:v>
                </c:pt>
                <c:pt idx="50030">
                  <c:v>1446</c:v>
                </c:pt>
                <c:pt idx="50031">
                  <c:v>1384</c:v>
                </c:pt>
                <c:pt idx="50032">
                  <c:v>1278</c:v>
                </c:pt>
                <c:pt idx="50033">
                  <c:v>1193</c:v>
                </c:pt>
                <c:pt idx="50034">
                  <c:v>1244</c:v>
                </c:pt>
                <c:pt idx="50035">
                  <c:v>1213</c:v>
                </c:pt>
                <c:pt idx="50036">
                  <c:v>1174</c:v>
                </c:pt>
                <c:pt idx="50037">
                  <c:v>1137</c:v>
                </c:pt>
                <c:pt idx="50038">
                  <c:v>1079</c:v>
                </c:pt>
                <c:pt idx="50039">
                  <c:v>1021</c:v>
                </c:pt>
                <c:pt idx="50040">
                  <c:v>965</c:v>
                </c:pt>
                <c:pt idx="50041">
                  <c:v>930</c:v>
                </c:pt>
                <c:pt idx="50042">
                  <c:v>880</c:v>
                </c:pt>
                <c:pt idx="50043">
                  <c:v>883</c:v>
                </c:pt>
                <c:pt idx="50044">
                  <c:v>882</c:v>
                </c:pt>
                <c:pt idx="50045">
                  <c:v>882</c:v>
                </c:pt>
                <c:pt idx="50046">
                  <c:v>880</c:v>
                </c:pt>
                <c:pt idx="50047">
                  <c:v>1018</c:v>
                </c:pt>
                <c:pt idx="50048">
                  <c:v>1130</c:v>
                </c:pt>
                <c:pt idx="50049">
                  <c:v>1240</c:v>
                </c:pt>
                <c:pt idx="50050">
                  <c:v>1290.8900000000001</c:v>
                </c:pt>
                <c:pt idx="50051">
                  <c:v>1278</c:v>
                </c:pt>
                <c:pt idx="50052">
                  <c:v>1234</c:v>
                </c:pt>
                <c:pt idx="50053">
                  <c:v>1247</c:v>
                </c:pt>
                <c:pt idx="50054">
                  <c:v>1242</c:v>
                </c:pt>
                <c:pt idx="50055">
                  <c:v>1190</c:v>
                </c:pt>
                <c:pt idx="50056">
                  <c:v>1163</c:v>
                </c:pt>
                <c:pt idx="50057">
                  <c:v>1153</c:v>
                </c:pt>
                <c:pt idx="50058">
                  <c:v>1227</c:v>
                </c:pt>
                <c:pt idx="50059">
                  <c:v>1200</c:v>
                </c:pt>
                <c:pt idx="50060">
                  <c:v>1159</c:v>
                </c:pt>
                <c:pt idx="50061">
                  <c:v>1110</c:v>
                </c:pt>
                <c:pt idx="50062">
                  <c:v>1067</c:v>
                </c:pt>
                <c:pt idx="50063">
                  <c:v>1005</c:v>
                </c:pt>
                <c:pt idx="50064">
                  <c:v>969</c:v>
                </c:pt>
                <c:pt idx="50065">
                  <c:v>939</c:v>
                </c:pt>
                <c:pt idx="50066">
                  <c:v>907</c:v>
                </c:pt>
                <c:pt idx="50067">
                  <c:v>876</c:v>
                </c:pt>
                <c:pt idx="50068">
                  <c:v>873</c:v>
                </c:pt>
                <c:pt idx="50069">
                  <c:v>860</c:v>
                </c:pt>
                <c:pt idx="50070">
                  <c:v>819</c:v>
                </c:pt>
                <c:pt idx="50071">
                  <c:v>881</c:v>
                </c:pt>
                <c:pt idx="50072">
                  <c:v>952</c:v>
                </c:pt>
                <c:pt idx="50073">
                  <c:v>990</c:v>
                </c:pt>
                <c:pt idx="50074">
                  <c:v>1071</c:v>
                </c:pt>
                <c:pt idx="50075">
                  <c:v>1108</c:v>
                </c:pt>
                <c:pt idx="50076">
                  <c:v>1134</c:v>
                </c:pt>
                <c:pt idx="50077">
                  <c:v>1111</c:v>
                </c:pt>
                <c:pt idx="50078">
                  <c:v>1091</c:v>
                </c:pt>
                <c:pt idx="50079">
                  <c:v>1043</c:v>
                </c:pt>
                <c:pt idx="50080">
                  <c:v>1038</c:v>
                </c:pt>
                <c:pt idx="50081">
                  <c:v>1031</c:v>
                </c:pt>
                <c:pt idx="50082">
                  <c:v>1143</c:v>
                </c:pt>
                <c:pt idx="50083">
                  <c:v>1155</c:v>
                </c:pt>
                <c:pt idx="50084">
                  <c:v>1143</c:v>
                </c:pt>
                <c:pt idx="50085">
                  <c:v>1126</c:v>
                </c:pt>
                <c:pt idx="50086">
                  <c:v>1073</c:v>
                </c:pt>
                <c:pt idx="50087">
                  <c:v>1012</c:v>
                </c:pt>
                <c:pt idx="50088">
                  <c:v>950</c:v>
                </c:pt>
                <c:pt idx="50089">
                  <c:v>928</c:v>
                </c:pt>
                <c:pt idx="50090">
                  <c:v>909</c:v>
                </c:pt>
                <c:pt idx="50091">
                  <c:v>892</c:v>
                </c:pt>
                <c:pt idx="50092">
                  <c:v>896</c:v>
                </c:pt>
                <c:pt idx="50093">
                  <c:v>924</c:v>
                </c:pt>
                <c:pt idx="50094">
                  <c:v>945</c:v>
                </c:pt>
                <c:pt idx="50095">
                  <c:v>1195</c:v>
                </c:pt>
                <c:pt idx="50096">
                  <c:v>1351</c:v>
                </c:pt>
                <c:pt idx="50097">
                  <c:v>1462</c:v>
                </c:pt>
                <c:pt idx="50098">
                  <c:v>1505</c:v>
                </c:pt>
                <c:pt idx="50099">
                  <c:v>1495</c:v>
                </c:pt>
                <c:pt idx="50100">
                  <c:v>1481</c:v>
                </c:pt>
                <c:pt idx="50101">
                  <c:v>1497</c:v>
                </c:pt>
                <c:pt idx="50102">
                  <c:v>1439</c:v>
                </c:pt>
                <c:pt idx="50103">
                  <c:v>1402</c:v>
                </c:pt>
                <c:pt idx="50104">
                  <c:v>1326</c:v>
                </c:pt>
                <c:pt idx="50105">
                  <c:v>1221</c:v>
                </c:pt>
                <c:pt idx="50106">
                  <c:v>1309</c:v>
                </c:pt>
                <c:pt idx="50107">
                  <c:v>1271</c:v>
                </c:pt>
                <c:pt idx="50108">
                  <c:v>1234</c:v>
                </c:pt>
                <c:pt idx="50109">
                  <c:v>1179</c:v>
                </c:pt>
                <c:pt idx="50110">
                  <c:v>1098</c:v>
                </c:pt>
                <c:pt idx="50111">
                  <c:v>1021</c:v>
                </c:pt>
                <c:pt idx="50112">
                  <c:v>976</c:v>
                </c:pt>
                <c:pt idx="50113">
                  <c:v>942</c:v>
                </c:pt>
                <c:pt idx="50114">
                  <c:v>920</c:v>
                </c:pt>
                <c:pt idx="50115">
                  <c:v>899</c:v>
                </c:pt>
                <c:pt idx="50116">
                  <c:v>914</c:v>
                </c:pt>
                <c:pt idx="50117">
                  <c:v>949</c:v>
                </c:pt>
                <c:pt idx="50118">
                  <c:v>958</c:v>
                </c:pt>
                <c:pt idx="50119">
                  <c:v>1163</c:v>
                </c:pt>
                <c:pt idx="50120">
                  <c:v>1306</c:v>
                </c:pt>
                <c:pt idx="50121">
                  <c:v>1391</c:v>
                </c:pt>
                <c:pt idx="50122">
                  <c:v>1455</c:v>
                </c:pt>
                <c:pt idx="50123">
                  <c:v>1469</c:v>
                </c:pt>
                <c:pt idx="50124">
                  <c:v>1432</c:v>
                </c:pt>
                <c:pt idx="50125">
                  <c:v>1442</c:v>
                </c:pt>
                <c:pt idx="50126">
                  <c:v>1408</c:v>
                </c:pt>
                <c:pt idx="50127">
                  <c:v>1321</c:v>
                </c:pt>
                <c:pt idx="50128">
                  <c:v>1233</c:v>
                </c:pt>
                <c:pt idx="50129">
                  <c:v>1177</c:v>
                </c:pt>
                <c:pt idx="50130">
                  <c:v>1195</c:v>
                </c:pt>
                <c:pt idx="50131">
                  <c:v>1164</c:v>
                </c:pt>
                <c:pt idx="50132">
                  <c:v>1112</c:v>
                </c:pt>
                <c:pt idx="50133">
                  <c:v>1058</c:v>
                </c:pt>
                <c:pt idx="50134">
                  <c:v>996</c:v>
                </c:pt>
                <c:pt idx="50135">
                  <c:v>929</c:v>
                </c:pt>
                <c:pt idx="50136">
                  <c:v>923</c:v>
                </c:pt>
                <c:pt idx="50137">
                  <c:v>910</c:v>
                </c:pt>
                <c:pt idx="50138">
                  <c:v>891</c:v>
                </c:pt>
                <c:pt idx="50139">
                  <c:v>870</c:v>
                </c:pt>
                <c:pt idx="50140">
                  <c:v>897</c:v>
                </c:pt>
                <c:pt idx="50141">
                  <c:v>943</c:v>
                </c:pt>
                <c:pt idx="50142">
                  <c:v>948</c:v>
                </c:pt>
                <c:pt idx="50143">
                  <c:v>1109</c:v>
                </c:pt>
                <c:pt idx="50144">
                  <c:v>1225</c:v>
                </c:pt>
                <c:pt idx="50145">
                  <c:v>1308</c:v>
                </c:pt>
                <c:pt idx="50146">
                  <c:v>1343</c:v>
                </c:pt>
                <c:pt idx="50147">
                  <c:v>1359</c:v>
                </c:pt>
                <c:pt idx="50148">
                  <c:v>1348</c:v>
                </c:pt>
                <c:pt idx="50149">
                  <c:v>1340</c:v>
                </c:pt>
                <c:pt idx="50150">
                  <c:v>1320</c:v>
                </c:pt>
                <c:pt idx="50151">
                  <c:v>1268</c:v>
                </c:pt>
                <c:pt idx="50152">
                  <c:v>1195</c:v>
                </c:pt>
                <c:pt idx="50153">
                  <c:v>1165</c:v>
                </c:pt>
                <c:pt idx="50154">
                  <c:v>1252</c:v>
                </c:pt>
                <c:pt idx="50155">
                  <c:v>1227</c:v>
                </c:pt>
                <c:pt idx="50156">
                  <c:v>1197</c:v>
                </c:pt>
                <c:pt idx="50157">
                  <c:v>1143</c:v>
                </c:pt>
                <c:pt idx="50158">
                  <c:v>1076</c:v>
                </c:pt>
                <c:pt idx="50159">
                  <c:v>990</c:v>
                </c:pt>
                <c:pt idx="50160">
                  <c:v>953</c:v>
                </c:pt>
                <c:pt idx="50161">
                  <c:v>925</c:v>
                </c:pt>
                <c:pt idx="50162">
                  <c:v>894</c:v>
                </c:pt>
                <c:pt idx="50163">
                  <c:v>885</c:v>
                </c:pt>
                <c:pt idx="50164">
                  <c:v>902</c:v>
                </c:pt>
                <c:pt idx="50165">
                  <c:v>955</c:v>
                </c:pt>
                <c:pt idx="50166">
                  <c:v>966</c:v>
                </c:pt>
                <c:pt idx="50167">
                  <c:v>1176</c:v>
                </c:pt>
                <c:pt idx="50168">
                  <c:v>1302</c:v>
                </c:pt>
                <c:pt idx="50169">
                  <c:v>1406</c:v>
                </c:pt>
                <c:pt idx="50170">
                  <c:v>1452</c:v>
                </c:pt>
                <c:pt idx="50171">
                  <c:v>1459</c:v>
                </c:pt>
                <c:pt idx="50172">
                  <c:v>1464</c:v>
                </c:pt>
                <c:pt idx="50173">
                  <c:v>1421</c:v>
                </c:pt>
                <c:pt idx="50174">
                  <c:v>1389</c:v>
                </c:pt>
                <c:pt idx="50175">
                  <c:v>1316</c:v>
                </c:pt>
                <c:pt idx="50176">
                  <c:v>1248</c:v>
                </c:pt>
                <c:pt idx="50177">
                  <c:v>1201</c:v>
                </c:pt>
                <c:pt idx="50178">
                  <c:v>1260</c:v>
                </c:pt>
                <c:pt idx="50179">
                  <c:v>1229</c:v>
                </c:pt>
                <c:pt idx="50180">
                  <c:v>1191</c:v>
                </c:pt>
                <c:pt idx="50181">
                  <c:v>1149</c:v>
                </c:pt>
                <c:pt idx="50182">
                  <c:v>1084</c:v>
                </c:pt>
                <c:pt idx="50183">
                  <c:v>1032</c:v>
                </c:pt>
                <c:pt idx="50184">
                  <c:v>976</c:v>
                </c:pt>
                <c:pt idx="50185">
                  <c:v>947</c:v>
                </c:pt>
                <c:pt idx="50186">
                  <c:v>922</c:v>
                </c:pt>
                <c:pt idx="50187">
                  <c:v>907</c:v>
                </c:pt>
                <c:pt idx="50188">
                  <c:v>896</c:v>
                </c:pt>
                <c:pt idx="50189">
                  <c:v>933</c:v>
                </c:pt>
                <c:pt idx="50190">
                  <c:v>958</c:v>
                </c:pt>
                <c:pt idx="50191">
                  <c:v>1147</c:v>
                </c:pt>
                <c:pt idx="50192">
                  <c:v>1301</c:v>
                </c:pt>
                <c:pt idx="50193">
                  <c:v>1410</c:v>
                </c:pt>
                <c:pt idx="50194">
                  <c:v>1453</c:v>
                </c:pt>
                <c:pt idx="50195">
                  <c:v>1462</c:v>
                </c:pt>
                <c:pt idx="50196">
                  <c:v>1473</c:v>
                </c:pt>
                <c:pt idx="50197">
                  <c:v>1510</c:v>
                </c:pt>
                <c:pt idx="50198">
                  <c:v>1499</c:v>
                </c:pt>
                <c:pt idx="50199">
                  <c:v>1413</c:v>
                </c:pt>
                <c:pt idx="50200">
                  <c:v>1319</c:v>
                </c:pt>
                <c:pt idx="50201">
                  <c:v>1230</c:v>
                </c:pt>
                <c:pt idx="50202">
                  <c:v>1316</c:v>
                </c:pt>
                <c:pt idx="50203">
                  <c:v>1299</c:v>
                </c:pt>
                <c:pt idx="50204">
                  <c:v>1243</c:v>
                </c:pt>
                <c:pt idx="50205">
                  <c:v>1191</c:v>
                </c:pt>
                <c:pt idx="50206">
                  <c:v>1137</c:v>
                </c:pt>
                <c:pt idx="50207">
                  <c:v>1081</c:v>
                </c:pt>
                <c:pt idx="50208">
                  <c:v>1029</c:v>
                </c:pt>
                <c:pt idx="50209">
                  <c:v>1002</c:v>
                </c:pt>
                <c:pt idx="50210">
                  <c:v>968</c:v>
                </c:pt>
                <c:pt idx="50211">
                  <c:v>942</c:v>
                </c:pt>
                <c:pt idx="50212">
                  <c:v>950</c:v>
                </c:pt>
                <c:pt idx="50213">
                  <c:v>956</c:v>
                </c:pt>
                <c:pt idx="50214">
                  <c:v>952</c:v>
                </c:pt>
                <c:pt idx="50215">
                  <c:v>1085</c:v>
                </c:pt>
                <c:pt idx="50216">
                  <c:v>1219</c:v>
                </c:pt>
                <c:pt idx="50217">
                  <c:v>1323</c:v>
                </c:pt>
                <c:pt idx="50218">
                  <c:v>1370</c:v>
                </c:pt>
                <c:pt idx="50219">
                  <c:v>1363</c:v>
                </c:pt>
                <c:pt idx="50220">
                  <c:v>1330</c:v>
                </c:pt>
                <c:pt idx="50221">
                  <c:v>1313</c:v>
                </c:pt>
                <c:pt idx="50222">
                  <c:v>1247</c:v>
                </c:pt>
                <c:pt idx="50223">
                  <c:v>1189</c:v>
                </c:pt>
                <c:pt idx="50224">
                  <c:v>1161</c:v>
                </c:pt>
                <c:pt idx="50225">
                  <c:v>1160</c:v>
                </c:pt>
                <c:pt idx="50226">
                  <c:v>1245</c:v>
                </c:pt>
                <c:pt idx="50227">
                  <c:v>1224</c:v>
                </c:pt>
                <c:pt idx="50228">
                  <c:v>1192</c:v>
                </c:pt>
                <c:pt idx="50229">
                  <c:v>1132</c:v>
                </c:pt>
                <c:pt idx="50230">
                  <c:v>1067</c:v>
                </c:pt>
                <c:pt idx="50231">
                  <c:v>1024</c:v>
                </c:pt>
                <c:pt idx="50232">
                  <c:v>984</c:v>
                </c:pt>
                <c:pt idx="50233">
                  <c:v>954</c:v>
                </c:pt>
                <c:pt idx="50234">
                  <c:v>946</c:v>
                </c:pt>
                <c:pt idx="50235">
                  <c:v>915</c:v>
                </c:pt>
                <c:pt idx="50236">
                  <c:v>908</c:v>
                </c:pt>
                <c:pt idx="50237">
                  <c:v>884</c:v>
                </c:pt>
                <c:pt idx="50238">
                  <c:v>865</c:v>
                </c:pt>
                <c:pt idx="50239">
                  <c:v>940</c:v>
                </c:pt>
                <c:pt idx="50240">
                  <c:v>1012</c:v>
                </c:pt>
                <c:pt idx="50241">
                  <c:v>1075</c:v>
                </c:pt>
                <c:pt idx="50242">
                  <c:v>1139</c:v>
                </c:pt>
                <c:pt idx="50243">
                  <c:v>1155</c:v>
                </c:pt>
                <c:pt idx="50244">
                  <c:v>1166</c:v>
                </c:pt>
                <c:pt idx="50245">
                  <c:v>1147</c:v>
                </c:pt>
                <c:pt idx="50246">
                  <c:v>1120</c:v>
                </c:pt>
                <c:pt idx="50247">
                  <c:v>1087</c:v>
                </c:pt>
                <c:pt idx="50248">
                  <c:v>1054</c:v>
                </c:pt>
                <c:pt idx="50249">
                  <c:v>1062</c:v>
                </c:pt>
                <c:pt idx="50250">
                  <c:v>1175</c:v>
                </c:pt>
                <c:pt idx="50251">
                  <c:v>1159</c:v>
                </c:pt>
                <c:pt idx="50252">
                  <c:v>1135</c:v>
                </c:pt>
                <c:pt idx="50253">
                  <c:v>1102</c:v>
                </c:pt>
                <c:pt idx="50254">
                  <c:v>1031</c:v>
                </c:pt>
                <c:pt idx="50255">
                  <c:v>980</c:v>
                </c:pt>
                <c:pt idx="50256">
                  <c:v>934</c:v>
                </c:pt>
                <c:pt idx="50257">
                  <c:v>913</c:v>
                </c:pt>
                <c:pt idx="50258">
                  <c:v>892</c:v>
                </c:pt>
                <c:pt idx="50259">
                  <c:v>873</c:v>
                </c:pt>
                <c:pt idx="50260">
                  <c:v>879</c:v>
                </c:pt>
                <c:pt idx="50261">
                  <c:v>908</c:v>
                </c:pt>
                <c:pt idx="50262">
                  <c:v>966</c:v>
                </c:pt>
                <c:pt idx="50263">
                  <c:v>1203</c:v>
                </c:pt>
                <c:pt idx="50264">
                  <c:v>1354</c:v>
                </c:pt>
                <c:pt idx="50265">
                  <c:v>1464</c:v>
                </c:pt>
                <c:pt idx="50266">
                  <c:v>1507</c:v>
                </c:pt>
                <c:pt idx="50267">
                  <c:v>1529</c:v>
                </c:pt>
                <c:pt idx="50268">
                  <c:v>1516</c:v>
                </c:pt>
                <c:pt idx="50269">
                  <c:v>1509</c:v>
                </c:pt>
                <c:pt idx="50270">
                  <c:v>1519</c:v>
                </c:pt>
                <c:pt idx="50271">
                  <c:v>1434</c:v>
                </c:pt>
                <c:pt idx="50272">
                  <c:v>1280</c:v>
                </c:pt>
                <c:pt idx="50273">
                  <c:v>1199</c:v>
                </c:pt>
                <c:pt idx="50274">
                  <c:v>1282</c:v>
                </c:pt>
                <c:pt idx="50275">
                  <c:v>1255</c:v>
                </c:pt>
                <c:pt idx="50276">
                  <c:v>1233</c:v>
                </c:pt>
                <c:pt idx="50277">
                  <c:v>1179</c:v>
                </c:pt>
                <c:pt idx="50278">
                  <c:v>1113</c:v>
                </c:pt>
                <c:pt idx="50279">
                  <c:v>1050</c:v>
                </c:pt>
                <c:pt idx="50280">
                  <c:v>1022</c:v>
                </c:pt>
                <c:pt idx="50281">
                  <c:v>988</c:v>
                </c:pt>
                <c:pt idx="50282">
                  <c:v>966</c:v>
                </c:pt>
                <c:pt idx="50283">
                  <c:v>950</c:v>
                </c:pt>
                <c:pt idx="50284">
                  <c:v>956</c:v>
                </c:pt>
                <c:pt idx="50285">
                  <c:v>964</c:v>
                </c:pt>
                <c:pt idx="50286">
                  <c:v>1014</c:v>
                </c:pt>
                <c:pt idx="50287">
                  <c:v>1235</c:v>
                </c:pt>
                <c:pt idx="50288">
                  <c:v>1360</c:v>
                </c:pt>
                <c:pt idx="50289">
                  <c:v>1454</c:v>
                </c:pt>
                <c:pt idx="50290">
                  <c:v>1492</c:v>
                </c:pt>
                <c:pt idx="50291">
                  <c:v>1506</c:v>
                </c:pt>
                <c:pt idx="50292">
                  <c:v>1508</c:v>
                </c:pt>
                <c:pt idx="50293">
                  <c:v>1455</c:v>
                </c:pt>
                <c:pt idx="50294">
                  <c:v>1450</c:v>
                </c:pt>
                <c:pt idx="50295">
                  <c:v>1378</c:v>
                </c:pt>
                <c:pt idx="50296">
                  <c:v>1302</c:v>
                </c:pt>
                <c:pt idx="50297">
                  <c:v>1246</c:v>
                </c:pt>
                <c:pt idx="50298">
                  <c:v>1313</c:v>
                </c:pt>
                <c:pt idx="50299">
                  <c:v>1292</c:v>
                </c:pt>
                <c:pt idx="50300">
                  <c:v>1255</c:v>
                </c:pt>
                <c:pt idx="50301">
                  <c:v>1212</c:v>
                </c:pt>
                <c:pt idx="50302">
                  <c:v>1136</c:v>
                </c:pt>
                <c:pt idx="50303">
                  <c:v>1065</c:v>
                </c:pt>
                <c:pt idx="50304">
                  <c:v>1006</c:v>
                </c:pt>
                <c:pt idx="50305">
                  <c:v>966</c:v>
                </c:pt>
                <c:pt idx="50306">
                  <c:v>944</c:v>
                </c:pt>
                <c:pt idx="50307">
                  <c:v>925</c:v>
                </c:pt>
                <c:pt idx="50308">
                  <c:v>914</c:v>
                </c:pt>
                <c:pt idx="50309">
                  <c:v>950</c:v>
                </c:pt>
                <c:pt idx="50310">
                  <c:v>963</c:v>
                </c:pt>
                <c:pt idx="50311">
                  <c:v>1153</c:v>
                </c:pt>
                <c:pt idx="50312">
                  <c:v>1303</c:v>
                </c:pt>
                <c:pt idx="50313">
                  <c:v>1385</c:v>
                </c:pt>
                <c:pt idx="50314">
                  <c:v>1460</c:v>
                </c:pt>
                <c:pt idx="50315">
                  <c:v>1474</c:v>
                </c:pt>
                <c:pt idx="50316">
                  <c:v>1479</c:v>
                </c:pt>
                <c:pt idx="50317">
                  <c:v>1489</c:v>
                </c:pt>
                <c:pt idx="50318">
                  <c:v>1455</c:v>
                </c:pt>
                <c:pt idx="50319">
                  <c:v>1362</c:v>
                </c:pt>
                <c:pt idx="50320">
                  <c:v>1256</c:v>
                </c:pt>
                <c:pt idx="50321">
                  <c:v>1187</c:v>
                </c:pt>
                <c:pt idx="50322">
                  <c:v>1231</c:v>
                </c:pt>
                <c:pt idx="50323">
                  <c:v>1178</c:v>
                </c:pt>
                <c:pt idx="50324">
                  <c:v>1111</c:v>
                </c:pt>
                <c:pt idx="50325">
                  <c:v>1079</c:v>
                </c:pt>
                <c:pt idx="50326">
                  <c:v>1049</c:v>
                </c:pt>
                <c:pt idx="50327">
                  <c:v>979</c:v>
                </c:pt>
                <c:pt idx="50328">
                  <c:v>933</c:v>
                </c:pt>
                <c:pt idx="50329">
                  <c:v>890</c:v>
                </c:pt>
                <c:pt idx="50330">
                  <c:v>876</c:v>
                </c:pt>
                <c:pt idx="50331">
                  <c:v>874</c:v>
                </c:pt>
                <c:pt idx="50332">
                  <c:v>885</c:v>
                </c:pt>
                <c:pt idx="50333">
                  <c:v>927</c:v>
                </c:pt>
                <c:pt idx="50334">
                  <c:v>958</c:v>
                </c:pt>
                <c:pt idx="50335">
                  <c:v>1165</c:v>
                </c:pt>
                <c:pt idx="50336">
                  <c:v>1313</c:v>
                </c:pt>
                <c:pt idx="50337">
                  <c:v>1398</c:v>
                </c:pt>
                <c:pt idx="50338">
                  <c:v>1458</c:v>
                </c:pt>
                <c:pt idx="50339">
                  <c:v>1447</c:v>
                </c:pt>
                <c:pt idx="50340">
                  <c:v>1389</c:v>
                </c:pt>
                <c:pt idx="50341">
                  <c:v>1391</c:v>
                </c:pt>
                <c:pt idx="50342">
                  <c:v>1346</c:v>
                </c:pt>
                <c:pt idx="50343">
                  <c:v>1324</c:v>
                </c:pt>
                <c:pt idx="50344">
                  <c:v>1212</c:v>
                </c:pt>
                <c:pt idx="50345">
                  <c:v>1166</c:v>
                </c:pt>
                <c:pt idx="50346">
                  <c:v>1222</c:v>
                </c:pt>
                <c:pt idx="50347">
                  <c:v>1182</c:v>
                </c:pt>
                <c:pt idx="50348">
                  <c:v>1135</c:v>
                </c:pt>
                <c:pt idx="50349">
                  <c:v>1100</c:v>
                </c:pt>
                <c:pt idx="50350">
                  <c:v>1033</c:v>
                </c:pt>
                <c:pt idx="50351">
                  <c:v>980</c:v>
                </c:pt>
                <c:pt idx="50352">
                  <c:v>938</c:v>
                </c:pt>
                <c:pt idx="50353">
                  <c:v>909</c:v>
                </c:pt>
                <c:pt idx="50354">
                  <c:v>890</c:v>
                </c:pt>
                <c:pt idx="50355">
                  <c:v>882</c:v>
                </c:pt>
                <c:pt idx="50356">
                  <c:v>857</c:v>
                </c:pt>
                <c:pt idx="50357">
                  <c:v>908</c:v>
                </c:pt>
                <c:pt idx="50358">
                  <c:v>953</c:v>
                </c:pt>
                <c:pt idx="50359">
                  <c:v>1131</c:v>
                </c:pt>
                <c:pt idx="50360">
                  <c:v>1226</c:v>
                </c:pt>
                <c:pt idx="50361">
                  <c:v>1331</c:v>
                </c:pt>
                <c:pt idx="50362">
                  <c:v>1438</c:v>
                </c:pt>
                <c:pt idx="50363">
                  <c:v>1444</c:v>
                </c:pt>
                <c:pt idx="50364">
                  <c:v>1455</c:v>
                </c:pt>
                <c:pt idx="50365">
                  <c:v>1462</c:v>
                </c:pt>
                <c:pt idx="50366">
                  <c:v>1452</c:v>
                </c:pt>
                <c:pt idx="50367">
                  <c:v>1392</c:v>
                </c:pt>
                <c:pt idx="50368">
                  <c:v>1302</c:v>
                </c:pt>
                <c:pt idx="50369">
                  <c:v>1208</c:v>
                </c:pt>
                <c:pt idx="50370">
                  <c:v>1297</c:v>
                </c:pt>
                <c:pt idx="50371">
                  <c:v>1287</c:v>
                </c:pt>
                <c:pt idx="50372">
                  <c:v>1238</c:v>
                </c:pt>
                <c:pt idx="50373">
                  <c:v>1186</c:v>
                </c:pt>
                <c:pt idx="50374">
                  <c:v>1136</c:v>
                </c:pt>
                <c:pt idx="50375">
                  <c:v>1085</c:v>
                </c:pt>
                <c:pt idx="50376">
                  <c:v>1041</c:v>
                </c:pt>
                <c:pt idx="50377">
                  <c:v>981</c:v>
                </c:pt>
                <c:pt idx="50378">
                  <c:v>956</c:v>
                </c:pt>
                <c:pt idx="50379">
                  <c:v>940</c:v>
                </c:pt>
                <c:pt idx="50380">
                  <c:v>931</c:v>
                </c:pt>
                <c:pt idx="50381">
                  <c:v>925</c:v>
                </c:pt>
                <c:pt idx="50382">
                  <c:v>939</c:v>
                </c:pt>
                <c:pt idx="50383">
                  <c:v>1063</c:v>
                </c:pt>
                <c:pt idx="50384">
                  <c:v>1190</c:v>
                </c:pt>
                <c:pt idx="50385">
                  <c:v>1286</c:v>
                </c:pt>
                <c:pt idx="50386">
                  <c:v>1327</c:v>
                </c:pt>
                <c:pt idx="50387">
                  <c:v>1324</c:v>
                </c:pt>
                <c:pt idx="50388">
                  <c:v>1296</c:v>
                </c:pt>
                <c:pt idx="50389">
                  <c:v>1282</c:v>
                </c:pt>
                <c:pt idx="50390">
                  <c:v>1269</c:v>
                </c:pt>
                <c:pt idx="50391">
                  <c:v>1225</c:v>
                </c:pt>
                <c:pt idx="50392">
                  <c:v>1198</c:v>
                </c:pt>
                <c:pt idx="50393">
                  <c:v>1159</c:v>
                </c:pt>
                <c:pt idx="50394">
                  <c:v>1257</c:v>
                </c:pt>
                <c:pt idx="50395">
                  <c:v>1247</c:v>
                </c:pt>
                <c:pt idx="50396">
                  <c:v>1204</c:v>
                </c:pt>
                <c:pt idx="50397">
                  <c:v>1168</c:v>
                </c:pt>
                <c:pt idx="50398">
                  <c:v>1121</c:v>
                </c:pt>
                <c:pt idx="50399">
                  <c:v>1063</c:v>
                </c:pt>
                <c:pt idx="50400">
                  <c:v>1010</c:v>
                </c:pt>
                <c:pt idx="50401">
                  <c:v>977</c:v>
                </c:pt>
                <c:pt idx="50402">
                  <c:v>953</c:v>
                </c:pt>
                <c:pt idx="50403">
                  <c:v>926</c:v>
                </c:pt>
                <c:pt idx="50404">
                  <c:v>912</c:v>
                </c:pt>
                <c:pt idx="50405">
                  <c:v>891</c:v>
                </c:pt>
                <c:pt idx="50406">
                  <c:v>847</c:v>
                </c:pt>
                <c:pt idx="50407">
                  <c:v>916</c:v>
                </c:pt>
                <c:pt idx="50408">
                  <c:v>962</c:v>
                </c:pt>
                <c:pt idx="50409">
                  <c:v>1021</c:v>
                </c:pt>
                <c:pt idx="50410">
                  <c:v>1083</c:v>
                </c:pt>
                <c:pt idx="50411">
                  <c:v>1110</c:v>
                </c:pt>
                <c:pt idx="50412">
                  <c:v>1138</c:v>
                </c:pt>
                <c:pt idx="50413">
                  <c:v>1145</c:v>
                </c:pt>
                <c:pt idx="50414">
                  <c:v>1132</c:v>
                </c:pt>
                <c:pt idx="50415">
                  <c:v>1087</c:v>
                </c:pt>
                <c:pt idx="50416">
                  <c:v>1047</c:v>
                </c:pt>
                <c:pt idx="50417">
                  <c:v>1069</c:v>
                </c:pt>
                <c:pt idx="50418">
                  <c:v>1174</c:v>
                </c:pt>
                <c:pt idx="50419">
                  <c:v>1169</c:v>
                </c:pt>
                <c:pt idx="50420">
                  <c:v>1157</c:v>
                </c:pt>
                <c:pt idx="50421">
                  <c:v>1116</c:v>
                </c:pt>
                <c:pt idx="50422">
                  <c:v>1058</c:v>
                </c:pt>
                <c:pt idx="50423">
                  <c:v>999</c:v>
                </c:pt>
                <c:pt idx="50424">
                  <c:v>964</c:v>
                </c:pt>
                <c:pt idx="50425">
                  <c:v>935</c:v>
                </c:pt>
                <c:pt idx="50426">
                  <c:v>926</c:v>
                </c:pt>
                <c:pt idx="50427">
                  <c:v>904</c:v>
                </c:pt>
                <c:pt idx="50428">
                  <c:v>888</c:v>
                </c:pt>
                <c:pt idx="50429">
                  <c:v>927</c:v>
                </c:pt>
                <c:pt idx="50430">
                  <c:v>993</c:v>
                </c:pt>
                <c:pt idx="50431">
                  <c:v>1181</c:v>
                </c:pt>
                <c:pt idx="50432">
                  <c:v>1341</c:v>
                </c:pt>
                <c:pt idx="50433">
                  <c:v>1423</c:v>
                </c:pt>
                <c:pt idx="50434">
                  <c:v>1487</c:v>
                </c:pt>
                <c:pt idx="50435">
                  <c:v>1499</c:v>
                </c:pt>
                <c:pt idx="50436">
                  <c:v>1466</c:v>
                </c:pt>
                <c:pt idx="50437">
                  <c:v>1498</c:v>
                </c:pt>
                <c:pt idx="50438">
                  <c:v>1488</c:v>
                </c:pt>
                <c:pt idx="50439">
                  <c:v>1451</c:v>
                </c:pt>
                <c:pt idx="50440">
                  <c:v>1328</c:v>
                </c:pt>
                <c:pt idx="50441">
                  <c:v>1258</c:v>
                </c:pt>
                <c:pt idx="50442">
                  <c:v>1355</c:v>
                </c:pt>
                <c:pt idx="50443">
                  <c:v>1313</c:v>
                </c:pt>
                <c:pt idx="50444">
                  <c:v>1274</c:v>
                </c:pt>
                <c:pt idx="50445">
                  <c:v>1235</c:v>
                </c:pt>
                <c:pt idx="50446">
                  <c:v>1156</c:v>
                </c:pt>
                <c:pt idx="50447">
                  <c:v>1078</c:v>
                </c:pt>
                <c:pt idx="50448">
                  <c:v>1021</c:v>
                </c:pt>
                <c:pt idx="50449">
                  <c:v>1000</c:v>
                </c:pt>
                <c:pt idx="50450">
                  <c:v>963</c:v>
                </c:pt>
                <c:pt idx="50451">
                  <c:v>954</c:v>
                </c:pt>
                <c:pt idx="50452">
                  <c:v>952</c:v>
                </c:pt>
                <c:pt idx="50453">
                  <c:v>987</c:v>
                </c:pt>
                <c:pt idx="50454">
                  <c:v>1015</c:v>
                </c:pt>
                <c:pt idx="50455">
                  <c:v>1211</c:v>
                </c:pt>
                <c:pt idx="50456">
                  <c:v>1333</c:v>
                </c:pt>
                <c:pt idx="50457">
                  <c:v>1413</c:v>
                </c:pt>
                <c:pt idx="50458">
                  <c:v>1483</c:v>
                </c:pt>
                <c:pt idx="50459">
                  <c:v>1482</c:v>
                </c:pt>
                <c:pt idx="50460">
                  <c:v>1466</c:v>
                </c:pt>
                <c:pt idx="50461">
                  <c:v>1498</c:v>
                </c:pt>
                <c:pt idx="50462">
                  <c:v>1449</c:v>
                </c:pt>
                <c:pt idx="50463">
                  <c:v>1375</c:v>
                </c:pt>
                <c:pt idx="50464">
                  <c:v>1271</c:v>
                </c:pt>
                <c:pt idx="50465">
                  <c:v>1228</c:v>
                </c:pt>
                <c:pt idx="50466">
                  <c:v>1241</c:v>
                </c:pt>
                <c:pt idx="50467">
                  <c:v>1203</c:v>
                </c:pt>
                <c:pt idx="50468">
                  <c:v>1177</c:v>
                </c:pt>
                <c:pt idx="50469">
                  <c:v>1134</c:v>
                </c:pt>
                <c:pt idx="50470">
                  <c:v>1062</c:v>
                </c:pt>
                <c:pt idx="50471">
                  <c:v>994</c:v>
                </c:pt>
                <c:pt idx="50472">
                  <c:v>952</c:v>
                </c:pt>
                <c:pt idx="50473">
                  <c:v>928</c:v>
                </c:pt>
                <c:pt idx="50474">
                  <c:v>893</c:v>
                </c:pt>
                <c:pt idx="50475">
                  <c:v>894</c:v>
                </c:pt>
                <c:pt idx="50476">
                  <c:v>914</c:v>
                </c:pt>
                <c:pt idx="50477">
                  <c:v>940</c:v>
                </c:pt>
                <c:pt idx="50478">
                  <c:v>968</c:v>
                </c:pt>
                <c:pt idx="50479">
                  <c:v>1169</c:v>
                </c:pt>
                <c:pt idx="50480">
                  <c:v>1319</c:v>
                </c:pt>
                <c:pt idx="50481">
                  <c:v>1423</c:v>
                </c:pt>
                <c:pt idx="50482">
                  <c:v>1457</c:v>
                </c:pt>
                <c:pt idx="50483">
                  <c:v>1472</c:v>
                </c:pt>
                <c:pt idx="50484">
                  <c:v>1467</c:v>
                </c:pt>
                <c:pt idx="50485">
                  <c:v>1443</c:v>
                </c:pt>
                <c:pt idx="50486">
                  <c:v>1427</c:v>
                </c:pt>
                <c:pt idx="50487">
                  <c:v>1330</c:v>
                </c:pt>
                <c:pt idx="50488">
                  <c:v>1263</c:v>
                </c:pt>
                <c:pt idx="50489">
                  <c:v>1222</c:v>
                </c:pt>
                <c:pt idx="50490">
                  <c:v>1259</c:v>
                </c:pt>
                <c:pt idx="50491">
                  <c:v>1239</c:v>
                </c:pt>
                <c:pt idx="50492">
                  <c:v>1184</c:v>
                </c:pt>
                <c:pt idx="50493">
                  <c:v>1133</c:v>
                </c:pt>
                <c:pt idx="50494">
                  <c:v>1066</c:v>
                </c:pt>
                <c:pt idx="50495">
                  <c:v>1006</c:v>
                </c:pt>
                <c:pt idx="50496">
                  <c:v>972</c:v>
                </c:pt>
                <c:pt idx="50497">
                  <c:v>942</c:v>
                </c:pt>
                <c:pt idx="50498">
                  <c:v>915</c:v>
                </c:pt>
                <c:pt idx="50499">
                  <c:v>915</c:v>
                </c:pt>
                <c:pt idx="50500">
                  <c:v>925</c:v>
                </c:pt>
                <c:pt idx="50501">
                  <c:v>950</c:v>
                </c:pt>
                <c:pt idx="50502">
                  <c:v>981</c:v>
                </c:pt>
                <c:pt idx="50503">
                  <c:v>1178</c:v>
                </c:pt>
                <c:pt idx="50504">
                  <c:v>1311</c:v>
                </c:pt>
                <c:pt idx="50505">
                  <c:v>1406</c:v>
                </c:pt>
                <c:pt idx="50506">
                  <c:v>1475</c:v>
                </c:pt>
                <c:pt idx="50507">
                  <c:v>1473</c:v>
                </c:pt>
                <c:pt idx="50508">
                  <c:v>1451</c:v>
                </c:pt>
                <c:pt idx="50509">
                  <c:v>1458</c:v>
                </c:pt>
                <c:pt idx="50510">
                  <c:v>1454</c:v>
                </c:pt>
                <c:pt idx="50511">
                  <c:v>1396</c:v>
                </c:pt>
                <c:pt idx="50512">
                  <c:v>1297</c:v>
                </c:pt>
                <c:pt idx="50513">
                  <c:v>1245</c:v>
                </c:pt>
                <c:pt idx="50514">
                  <c:v>1308</c:v>
                </c:pt>
                <c:pt idx="50515">
                  <c:v>1276</c:v>
                </c:pt>
                <c:pt idx="50516">
                  <c:v>1234</c:v>
                </c:pt>
                <c:pt idx="50517">
                  <c:v>1195</c:v>
                </c:pt>
                <c:pt idx="50518">
                  <c:v>1129</c:v>
                </c:pt>
                <c:pt idx="50519">
                  <c:v>1048</c:v>
                </c:pt>
                <c:pt idx="50520">
                  <c:v>1013</c:v>
                </c:pt>
                <c:pt idx="50521">
                  <c:v>950</c:v>
                </c:pt>
                <c:pt idx="50522">
                  <c:v>942</c:v>
                </c:pt>
                <c:pt idx="50523">
                  <c:v>939</c:v>
                </c:pt>
                <c:pt idx="50524">
                  <c:v>905</c:v>
                </c:pt>
                <c:pt idx="50525">
                  <c:v>939</c:v>
                </c:pt>
                <c:pt idx="50526">
                  <c:v>973</c:v>
                </c:pt>
                <c:pt idx="50527">
                  <c:v>1170</c:v>
                </c:pt>
                <c:pt idx="50528">
                  <c:v>1301</c:v>
                </c:pt>
                <c:pt idx="50529">
                  <c:v>1409</c:v>
                </c:pt>
                <c:pt idx="50530">
                  <c:v>1430</c:v>
                </c:pt>
                <c:pt idx="50531">
                  <c:v>1468</c:v>
                </c:pt>
                <c:pt idx="50532">
                  <c:v>1416</c:v>
                </c:pt>
                <c:pt idx="50533">
                  <c:v>1338</c:v>
                </c:pt>
                <c:pt idx="50534">
                  <c:v>1376</c:v>
                </c:pt>
                <c:pt idx="50535">
                  <c:v>1327</c:v>
                </c:pt>
                <c:pt idx="50536">
                  <c:v>1227</c:v>
                </c:pt>
                <c:pt idx="50537">
                  <c:v>1194</c:v>
                </c:pt>
                <c:pt idx="50538">
                  <c:v>1259</c:v>
                </c:pt>
                <c:pt idx="50539">
                  <c:v>1258</c:v>
                </c:pt>
                <c:pt idx="50540">
                  <c:v>1215</c:v>
                </c:pt>
                <c:pt idx="50541">
                  <c:v>1166</c:v>
                </c:pt>
                <c:pt idx="50542">
                  <c:v>1100</c:v>
                </c:pt>
                <c:pt idx="50543">
                  <c:v>1038</c:v>
                </c:pt>
                <c:pt idx="50544">
                  <c:v>1002</c:v>
                </c:pt>
                <c:pt idx="50545">
                  <c:v>969</c:v>
                </c:pt>
                <c:pt idx="50546">
                  <c:v>940</c:v>
                </c:pt>
                <c:pt idx="50547">
                  <c:v>933</c:v>
                </c:pt>
                <c:pt idx="50548">
                  <c:v>922</c:v>
                </c:pt>
                <c:pt idx="50549">
                  <c:v>929</c:v>
                </c:pt>
                <c:pt idx="50550">
                  <c:v>919</c:v>
                </c:pt>
                <c:pt idx="50551">
                  <c:v>1004</c:v>
                </c:pt>
                <c:pt idx="50552">
                  <c:v>1121</c:v>
                </c:pt>
                <c:pt idx="50553">
                  <c:v>1205</c:v>
                </c:pt>
                <c:pt idx="50554">
                  <c:v>1227</c:v>
                </c:pt>
                <c:pt idx="50555">
                  <c:v>1208</c:v>
                </c:pt>
                <c:pt idx="50556">
                  <c:v>1184</c:v>
                </c:pt>
                <c:pt idx="50557">
                  <c:v>1176</c:v>
                </c:pt>
                <c:pt idx="50558">
                  <c:v>1130</c:v>
                </c:pt>
                <c:pt idx="50559">
                  <c:v>1085</c:v>
                </c:pt>
                <c:pt idx="50560">
                  <c:v>1078</c:v>
                </c:pt>
                <c:pt idx="50561">
                  <c:v>1088</c:v>
                </c:pt>
                <c:pt idx="50562">
                  <c:v>1161</c:v>
                </c:pt>
                <c:pt idx="50563">
                  <c:v>1151</c:v>
                </c:pt>
                <c:pt idx="50564">
                  <c:v>1108</c:v>
                </c:pt>
                <c:pt idx="50565">
                  <c:v>1056</c:v>
                </c:pt>
                <c:pt idx="50566">
                  <c:v>1007</c:v>
                </c:pt>
                <c:pt idx="50567">
                  <c:v>964</c:v>
                </c:pt>
                <c:pt idx="50568">
                  <c:v>929</c:v>
                </c:pt>
                <c:pt idx="50569">
                  <c:v>887</c:v>
                </c:pt>
                <c:pt idx="50570">
                  <c:v>875</c:v>
                </c:pt>
                <c:pt idx="50571">
                  <c:v>868</c:v>
                </c:pt>
                <c:pt idx="50572">
                  <c:v>829</c:v>
                </c:pt>
                <c:pt idx="50573">
                  <c:v>844</c:v>
                </c:pt>
                <c:pt idx="50574">
                  <c:v>815</c:v>
                </c:pt>
                <c:pt idx="50575">
                  <c:v>867</c:v>
                </c:pt>
                <c:pt idx="50576">
                  <c:v>929</c:v>
                </c:pt>
                <c:pt idx="50577">
                  <c:v>993</c:v>
                </c:pt>
                <c:pt idx="50578">
                  <c:v>1058</c:v>
                </c:pt>
                <c:pt idx="50579">
                  <c:v>1072</c:v>
                </c:pt>
                <c:pt idx="50580">
                  <c:v>1069</c:v>
                </c:pt>
                <c:pt idx="50581">
                  <c:v>1015</c:v>
                </c:pt>
                <c:pt idx="50582">
                  <c:v>1007</c:v>
                </c:pt>
                <c:pt idx="50583">
                  <c:v>997</c:v>
                </c:pt>
                <c:pt idx="50584">
                  <c:v>982</c:v>
                </c:pt>
                <c:pt idx="50585">
                  <c:v>1017</c:v>
                </c:pt>
                <c:pt idx="50586">
                  <c:v>1083</c:v>
                </c:pt>
                <c:pt idx="50587">
                  <c:v>1080</c:v>
                </c:pt>
                <c:pt idx="50588">
                  <c:v>1062</c:v>
                </c:pt>
                <c:pt idx="50589">
                  <c:v>1023</c:v>
                </c:pt>
                <c:pt idx="50590">
                  <c:v>977</c:v>
                </c:pt>
                <c:pt idx="50591">
                  <c:v>911</c:v>
                </c:pt>
                <c:pt idx="50592">
                  <c:v>867</c:v>
                </c:pt>
                <c:pt idx="50593">
                  <c:v>840</c:v>
                </c:pt>
                <c:pt idx="50594">
                  <c:v>834</c:v>
                </c:pt>
                <c:pt idx="50595">
                  <c:v>825</c:v>
                </c:pt>
                <c:pt idx="50596">
                  <c:v>841</c:v>
                </c:pt>
                <c:pt idx="50597">
                  <c:v>883</c:v>
                </c:pt>
                <c:pt idx="50598">
                  <c:v>927</c:v>
                </c:pt>
                <c:pt idx="50599">
                  <c:v>1105</c:v>
                </c:pt>
                <c:pt idx="50600">
                  <c:v>1274</c:v>
                </c:pt>
                <c:pt idx="50601">
                  <c:v>1379</c:v>
                </c:pt>
                <c:pt idx="50602">
                  <c:v>1432</c:v>
                </c:pt>
                <c:pt idx="50603">
                  <c:v>1452</c:v>
                </c:pt>
                <c:pt idx="50604">
                  <c:v>1442</c:v>
                </c:pt>
                <c:pt idx="50605">
                  <c:v>1464</c:v>
                </c:pt>
                <c:pt idx="50606">
                  <c:v>1465</c:v>
                </c:pt>
                <c:pt idx="50607">
                  <c:v>1430</c:v>
                </c:pt>
                <c:pt idx="50608">
                  <c:v>1317</c:v>
                </c:pt>
                <c:pt idx="50609">
                  <c:v>1251</c:v>
                </c:pt>
                <c:pt idx="50610">
                  <c:v>1304</c:v>
                </c:pt>
                <c:pt idx="50611">
                  <c:v>1286</c:v>
                </c:pt>
                <c:pt idx="50612">
                  <c:v>1242</c:v>
                </c:pt>
                <c:pt idx="50613">
                  <c:v>1170</c:v>
                </c:pt>
                <c:pt idx="50614">
                  <c:v>1095</c:v>
                </c:pt>
                <c:pt idx="50615">
                  <c:v>1015</c:v>
                </c:pt>
                <c:pt idx="50616">
                  <c:v>976</c:v>
                </c:pt>
                <c:pt idx="50617">
                  <c:v>936</c:v>
                </c:pt>
                <c:pt idx="50618">
                  <c:v>907</c:v>
                </c:pt>
                <c:pt idx="50619">
                  <c:v>901</c:v>
                </c:pt>
                <c:pt idx="50620">
                  <c:v>903</c:v>
                </c:pt>
                <c:pt idx="50621">
                  <c:v>938</c:v>
                </c:pt>
                <c:pt idx="50622">
                  <c:v>969</c:v>
                </c:pt>
                <c:pt idx="50623">
                  <c:v>1164</c:v>
                </c:pt>
                <c:pt idx="50624">
                  <c:v>1282</c:v>
                </c:pt>
                <c:pt idx="50625">
                  <c:v>1366</c:v>
                </c:pt>
                <c:pt idx="50626">
                  <c:v>1415</c:v>
                </c:pt>
                <c:pt idx="50627">
                  <c:v>1430</c:v>
                </c:pt>
                <c:pt idx="50628">
                  <c:v>1420</c:v>
                </c:pt>
                <c:pt idx="50629">
                  <c:v>1452</c:v>
                </c:pt>
                <c:pt idx="50630">
                  <c:v>1451</c:v>
                </c:pt>
                <c:pt idx="50631">
                  <c:v>1396</c:v>
                </c:pt>
                <c:pt idx="50632">
                  <c:v>1286</c:v>
                </c:pt>
                <c:pt idx="50633">
                  <c:v>1241</c:v>
                </c:pt>
                <c:pt idx="50634">
                  <c:v>1304</c:v>
                </c:pt>
                <c:pt idx="50635">
                  <c:v>1265</c:v>
                </c:pt>
                <c:pt idx="50636">
                  <c:v>1220</c:v>
                </c:pt>
                <c:pt idx="50637">
                  <c:v>1177</c:v>
                </c:pt>
                <c:pt idx="50638">
                  <c:v>1102</c:v>
                </c:pt>
                <c:pt idx="50639">
                  <c:v>1027</c:v>
                </c:pt>
                <c:pt idx="50640">
                  <c:v>981</c:v>
                </c:pt>
                <c:pt idx="50641">
                  <c:v>956</c:v>
                </c:pt>
                <c:pt idx="50642">
                  <c:v>914</c:v>
                </c:pt>
                <c:pt idx="50643">
                  <c:v>892</c:v>
                </c:pt>
                <c:pt idx="50644">
                  <c:v>901</c:v>
                </c:pt>
                <c:pt idx="50645">
                  <c:v>939</c:v>
                </c:pt>
                <c:pt idx="50646">
                  <c:v>951</c:v>
                </c:pt>
                <c:pt idx="50647">
                  <c:v>1153</c:v>
                </c:pt>
                <c:pt idx="50648">
                  <c:v>1284</c:v>
                </c:pt>
                <c:pt idx="50649">
                  <c:v>1361</c:v>
                </c:pt>
                <c:pt idx="50650">
                  <c:v>1378</c:v>
                </c:pt>
                <c:pt idx="50651">
                  <c:v>1340</c:v>
                </c:pt>
                <c:pt idx="50652">
                  <c:v>1339</c:v>
                </c:pt>
                <c:pt idx="50653">
                  <c:v>1332</c:v>
                </c:pt>
                <c:pt idx="50654">
                  <c:v>1325</c:v>
                </c:pt>
                <c:pt idx="50655">
                  <c:v>1301</c:v>
                </c:pt>
                <c:pt idx="50656">
                  <c:v>1268</c:v>
                </c:pt>
                <c:pt idx="50657">
                  <c:v>1220</c:v>
                </c:pt>
                <c:pt idx="50658">
                  <c:v>1261</c:v>
                </c:pt>
                <c:pt idx="50659">
                  <c:v>1217</c:v>
                </c:pt>
                <c:pt idx="50660">
                  <c:v>1173</c:v>
                </c:pt>
                <c:pt idx="50661">
                  <c:v>1122</c:v>
                </c:pt>
                <c:pt idx="50662">
                  <c:v>1041</c:v>
                </c:pt>
                <c:pt idx="50663">
                  <c:v>981</c:v>
                </c:pt>
                <c:pt idx="50664">
                  <c:v>951</c:v>
                </c:pt>
                <c:pt idx="50665">
                  <c:v>924</c:v>
                </c:pt>
                <c:pt idx="50666">
                  <c:v>914</c:v>
                </c:pt>
                <c:pt idx="50667">
                  <c:v>905</c:v>
                </c:pt>
                <c:pt idx="50668">
                  <c:v>917</c:v>
                </c:pt>
                <c:pt idx="50669">
                  <c:v>948</c:v>
                </c:pt>
                <c:pt idx="50670">
                  <c:v>972</c:v>
                </c:pt>
                <c:pt idx="50671">
                  <c:v>1163</c:v>
                </c:pt>
                <c:pt idx="50672">
                  <c:v>1254</c:v>
                </c:pt>
                <c:pt idx="50673">
                  <c:v>1350</c:v>
                </c:pt>
                <c:pt idx="50674">
                  <c:v>1394</c:v>
                </c:pt>
                <c:pt idx="50675">
                  <c:v>1401</c:v>
                </c:pt>
                <c:pt idx="50676">
                  <c:v>1417</c:v>
                </c:pt>
                <c:pt idx="50677">
                  <c:v>1439</c:v>
                </c:pt>
                <c:pt idx="50678">
                  <c:v>1426</c:v>
                </c:pt>
                <c:pt idx="50679">
                  <c:v>1378</c:v>
                </c:pt>
                <c:pt idx="50680">
                  <c:v>1286</c:v>
                </c:pt>
                <c:pt idx="50681">
                  <c:v>1241</c:v>
                </c:pt>
                <c:pt idx="50682">
                  <c:v>1311</c:v>
                </c:pt>
                <c:pt idx="50683">
                  <c:v>1281</c:v>
                </c:pt>
                <c:pt idx="50684">
                  <c:v>1224</c:v>
                </c:pt>
                <c:pt idx="50685">
                  <c:v>1174</c:v>
                </c:pt>
                <c:pt idx="50686">
                  <c:v>1108</c:v>
                </c:pt>
                <c:pt idx="50687">
                  <c:v>1045</c:v>
                </c:pt>
                <c:pt idx="50688">
                  <c:v>1007</c:v>
                </c:pt>
                <c:pt idx="50689">
                  <c:v>960</c:v>
                </c:pt>
                <c:pt idx="50690">
                  <c:v>935</c:v>
                </c:pt>
                <c:pt idx="50691">
                  <c:v>920</c:v>
                </c:pt>
                <c:pt idx="50692">
                  <c:v>927</c:v>
                </c:pt>
                <c:pt idx="50693">
                  <c:v>951</c:v>
                </c:pt>
                <c:pt idx="50694">
                  <c:v>986</c:v>
                </c:pt>
                <c:pt idx="50695">
                  <c:v>1195</c:v>
                </c:pt>
                <c:pt idx="50696">
                  <c:v>1288</c:v>
                </c:pt>
                <c:pt idx="50697">
                  <c:v>1388</c:v>
                </c:pt>
                <c:pt idx="50698">
                  <c:v>1400</c:v>
                </c:pt>
                <c:pt idx="50699">
                  <c:v>1351</c:v>
                </c:pt>
                <c:pt idx="50700">
                  <c:v>1327</c:v>
                </c:pt>
                <c:pt idx="50701">
                  <c:v>1309</c:v>
                </c:pt>
                <c:pt idx="50702">
                  <c:v>1319</c:v>
                </c:pt>
                <c:pt idx="50703">
                  <c:v>1285</c:v>
                </c:pt>
                <c:pt idx="50704">
                  <c:v>1213</c:v>
                </c:pt>
                <c:pt idx="50705">
                  <c:v>1208</c:v>
                </c:pt>
                <c:pt idx="50706">
                  <c:v>1243</c:v>
                </c:pt>
                <c:pt idx="50707">
                  <c:v>1223</c:v>
                </c:pt>
                <c:pt idx="50708">
                  <c:v>1174</c:v>
                </c:pt>
                <c:pt idx="50709">
                  <c:v>1116</c:v>
                </c:pt>
                <c:pt idx="50710">
                  <c:v>1061</c:v>
                </c:pt>
                <c:pt idx="50711">
                  <c:v>1012</c:v>
                </c:pt>
                <c:pt idx="50712">
                  <c:v>970</c:v>
                </c:pt>
                <c:pt idx="50713">
                  <c:v>935</c:v>
                </c:pt>
                <c:pt idx="50714">
                  <c:v>909</c:v>
                </c:pt>
                <c:pt idx="50715">
                  <c:v>906</c:v>
                </c:pt>
                <c:pt idx="50716">
                  <c:v>903</c:v>
                </c:pt>
                <c:pt idx="50717">
                  <c:v>908</c:v>
                </c:pt>
                <c:pt idx="50718">
                  <c:v>887</c:v>
                </c:pt>
                <c:pt idx="50719">
                  <c:v>1007</c:v>
                </c:pt>
                <c:pt idx="50720">
                  <c:v>1131</c:v>
                </c:pt>
                <c:pt idx="50721">
                  <c:v>1219</c:v>
                </c:pt>
                <c:pt idx="50722">
                  <c:v>1266</c:v>
                </c:pt>
                <c:pt idx="50723">
                  <c:v>1273</c:v>
                </c:pt>
                <c:pt idx="50724">
                  <c:v>1247</c:v>
                </c:pt>
                <c:pt idx="50725">
                  <c:v>1250</c:v>
                </c:pt>
                <c:pt idx="50726">
                  <c:v>1227</c:v>
                </c:pt>
                <c:pt idx="50727">
                  <c:v>1177</c:v>
                </c:pt>
                <c:pt idx="50728">
                  <c:v>1155</c:v>
                </c:pt>
                <c:pt idx="50729">
                  <c:v>1165</c:v>
                </c:pt>
                <c:pt idx="50730">
                  <c:v>1224</c:v>
                </c:pt>
                <c:pt idx="50731">
                  <c:v>1220</c:v>
                </c:pt>
                <c:pt idx="50732">
                  <c:v>1177</c:v>
                </c:pt>
                <c:pt idx="50733">
                  <c:v>1123</c:v>
                </c:pt>
                <c:pt idx="50734">
                  <c:v>1090</c:v>
                </c:pt>
                <c:pt idx="50735">
                  <c:v>1026</c:v>
                </c:pt>
                <c:pt idx="50736">
                  <c:v>979</c:v>
                </c:pt>
                <c:pt idx="50737">
                  <c:v>952</c:v>
                </c:pt>
                <c:pt idx="50738">
                  <c:v>935</c:v>
                </c:pt>
                <c:pt idx="50739">
                  <c:v>920</c:v>
                </c:pt>
                <c:pt idx="50740">
                  <c:v>903</c:v>
                </c:pt>
                <c:pt idx="50741">
                  <c:v>887</c:v>
                </c:pt>
                <c:pt idx="50742">
                  <c:v>862</c:v>
                </c:pt>
                <c:pt idx="50743">
                  <c:v>920</c:v>
                </c:pt>
                <c:pt idx="50744">
                  <c:v>1001</c:v>
                </c:pt>
                <c:pt idx="50745">
                  <c:v>1078</c:v>
                </c:pt>
                <c:pt idx="50746">
                  <c:v>1120</c:v>
                </c:pt>
                <c:pt idx="50747">
                  <c:v>1112</c:v>
                </c:pt>
                <c:pt idx="50748">
                  <c:v>1089</c:v>
                </c:pt>
                <c:pt idx="50749">
                  <c:v>1090</c:v>
                </c:pt>
                <c:pt idx="50750">
                  <c:v>1126</c:v>
                </c:pt>
                <c:pt idx="50751">
                  <c:v>1122</c:v>
                </c:pt>
                <c:pt idx="50752">
                  <c:v>1097</c:v>
                </c:pt>
                <c:pt idx="50753">
                  <c:v>1133</c:v>
                </c:pt>
                <c:pt idx="50754">
                  <c:v>1196</c:v>
                </c:pt>
                <c:pt idx="50755">
                  <c:v>1189</c:v>
                </c:pt>
                <c:pt idx="50756">
                  <c:v>1177</c:v>
                </c:pt>
                <c:pt idx="50757">
                  <c:v>1135</c:v>
                </c:pt>
                <c:pt idx="50758">
                  <c:v>1083</c:v>
                </c:pt>
                <c:pt idx="50759">
                  <c:v>1015</c:v>
                </c:pt>
                <c:pt idx="50760">
                  <c:v>967</c:v>
                </c:pt>
                <c:pt idx="50761">
                  <c:v>929</c:v>
                </c:pt>
                <c:pt idx="50762">
                  <c:v>911</c:v>
                </c:pt>
                <c:pt idx="50763">
                  <c:v>894</c:v>
                </c:pt>
                <c:pt idx="50764">
                  <c:v>899</c:v>
                </c:pt>
                <c:pt idx="50765">
                  <c:v>918</c:v>
                </c:pt>
                <c:pt idx="50766">
                  <c:v>963</c:v>
                </c:pt>
                <c:pt idx="50767">
                  <c:v>1204</c:v>
                </c:pt>
                <c:pt idx="50768">
                  <c:v>1362</c:v>
                </c:pt>
                <c:pt idx="50769">
                  <c:v>1454</c:v>
                </c:pt>
                <c:pt idx="50770">
                  <c:v>1487</c:v>
                </c:pt>
                <c:pt idx="50771">
                  <c:v>1500</c:v>
                </c:pt>
                <c:pt idx="50772">
                  <c:v>1505</c:v>
                </c:pt>
                <c:pt idx="50773">
                  <c:v>1507</c:v>
                </c:pt>
                <c:pt idx="50774">
                  <c:v>1501</c:v>
                </c:pt>
                <c:pt idx="50775">
                  <c:v>1452</c:v>
                </c:pt>
                <c:pt idx="50776">
                  <c:v>1351</c:v>
                </c:pt>
                <c:pt idx="50777">
                  <c:v>1261</c:v>
                </c:pt>
                <c:pt idx="50778">
                  <c:v>1326</c:v>
                </c:pt>
                <c:pt idx="50779">
                  <c:v>1288</c:v>
                </c:pt>
                <c:pt idx="50780">
                  <c:v>1242</c:v>
                </c:pt>
                <c:pt idx="50781">
                  <c:v>1191</c:v>
                </c:pt>
                <c:pt idx="50782">
                  <c:v>1127</c:v>
                </c:pt>
                <c:pt idx="50783">
                  <c:v>1055</c:v>
                </c:pt>
                <c:pt idx="50784">
                  <c:v>1001</c:v>
                </c:pt>
                <c:pt idx="50785">
                  <c:v>963</c:v>
                </c:pt>
                <c:pt idx="50786">
                  <c:v>941</c:v>
                </c:pt>
                <c:pt idx="50787">
                  <c:v>927</c:v>
                </c:pt>
                <c:pt idx="50788">
                  <c:v>935</c:v>
                </c:pt>
                <c:pt idx="50789">
                  <c:v>956</c:v>
                </c:pt>
                <c:pt idx="50790">
                  <c:v>1001</c:v>
                </c:pt>
                <c:pt idx="50791">
                  <c:v>1200</c:v>
                </c:pt>
                <c:pt idx="50792">
                  <c:v>1336</c:v>
                </c:pt>
                <c:pt idx="50793">
                  <c:v>1465</c:v>
                </c:pt>
                <c:pt idx="50794">
                  <c:v>1519</c:v>
                </c:pt>
                <c:pt idx="50795">
                  <c:v>1522</c:v>
                </c:pt>
                <c:pt idx="50796">
                  <c:v>1529</c:v>
                </c:pt>
                <c:pt idx="50797">
                  <c:v>1519</c:v>
                </c:pt>
                <c:pt idx="50798">
                  <c:v>1496</c:v>
                </c:pt>
                <c:pt idx="50799">
                  <c:v>1433</c:v>
                </c:pt>
                <c:pt idx="50800">
                  <c:v>1321</c:v>
                </c:pt>
                <c:pt idx="50801">
                  <c:v>1244</c:v>
                </c:pt>
                <c:pt idx="50802">
                  <c:v>1323</c:v>
                </c:pt>
                <c:pt idx="50803">
                  <c:v>1266</c:v>
                </c:pt>
                <c:pt idx="50804">
                  <c:v>1233</c:v>
                </c:pt>
                <c:pt idx="50805">
                  <c:v>1185</c:v>
                </c:pt>
                <c:pt idx="50806">
                  <c:v>1110</c:v>
                </c:pt>
                <c:pt idx="50807">
                  <c:v>1041</c:v>
                </c:pt>
                <c:pt idx="50808">
                  <c:v>989</c:v>
                </c:pt>
                <c:pt idx="50809">
                  <c:v>952</c:v>
                </c:pt>
                <c:pt idx="50810">
                  <c:v>924</c:v>
                </c:pt>
                <c:pt idx="50811">
                  <c:v>912</c:v>
                </c:pt>
                <c:pt idx="50812">
                  <c:v>910</c:v>
                </c:pt>
                <c:pt idx="50813">
                  <c:v>946</c:v>
                </c:pt>
                <c:pt idx="50814">
                  <c:v>976</c:v>
                </c:pt>
                <c:pt idx="50815">
                  <c:v>1181</c:v>
                </c:pt>
                <c:pt idx="50816">
                  <c:v>1337</c:v>
                </c:pt>
                <c:pt idx="50817">
                  <c:v>1443</c:v>
                </c:pt>
                <c:pt idx="50818">
                  <c:v>1471</c:v>
                </c:pt>
                <c:pt idx="50819">
                  <c:v>1452</c:v>
                </c:pt>
                <c:pt idx="50820">
                  <c:v>1433</c:v>
                </c:pt>
                <c:pt idx="50821">
                  <c:v>1406</c:v>
                </c:pt>
                <c:pt idx="50822">
                  <c:v>1365</c:v>
                </c:pt>
                <c:pt idx="50823">
                  <c:v>1326</c:v>
                </c:pt>
                <c:pt idx="50824">
                  <c:v>1253</c:v>
                </c:pt>
                <c:pt idx="50825">
                  <c:v>1220</c:v>
                </c:pt>
                <c:pt idx="50826">
                  <c:v>1256</c:v>
                </c:pt>
                <c:pt idx="50827">
                  <c:v>1238</c:v>
                </c:pt>
                <c:pt idx="50828">
                  <c:v>1194</c:v>
                </c:pt>
                <c:pt idx="50829">
                  <c:v>1134</c:v>
                </c:pt>
                <c:pt idx="50830">
                  <c:v>1055</c:v>
                </c:pt>
                <c:pt idx="50831">
                  <c:v>997</c:v>
                </c:pt>
                <c:pt idx="50832">
                  <c:v>948</c:v>
                </c:pt>
                <c:pt idx="50833">
                  <c:v>912</c:v>
                </c:pt>
                <c:pt idx="50834">
                  <c:v>902</c:v>
                </c:pt>
                <c:pt idx="50835">
                  <c:v>890</c:v>
                </c:pt>
                <c:pt idx="50836">
                  <c:v>896</c:v>
                </c:pt>
                <c:pt idx="50837">
                  <c:v>915</c:v>
                </c:pt>
                <c:pt idx="50838">
                  <c:v>978</c:v>
                </c:pt>
                <c:pt idx="50839">
                  <c:v>1162</c:v>
                </c:pt>
                <c:pt idx="50840">
                  <c:v>1303</c:v>
                </c:pt>
                <c:pt idx="50841">
                  <c:v>1407</c:v>
                </c:pt>
                <c:pt idx="50842">
                  <c:v>1472</c:v>
                </c:pt>
                <c:pt idx="50843">
                  <c:v>1482</c:v>
                </c:pt>
                <c:pt idx="50844">
                  <c:v>1491</c:v>
                </c:pt>
                <c:pt idx="50845">
                  <c:v>1478</c:v>
                </c:pt>
                <c:pt idx="50846">
                  <c:v>1437</c:v>
                </c:pt>
                <c:pt idx="50847">
                  <c:v>1375</c:v>
                </c:pt>
                <c:pt idx="50848">
                  <c:v>1281</c:v>
                </c:pt>
                <c:pt idx="50849">
                  <c:v>1214</c:v>
                </c:pt>
                <c:pt idx="50850">
                  <c:v>1278</c:v>
                </c:pt>
                <c:pt idx="50851">
                  <c:v>1245</c:v>
                </c:pt>
                <c:pt idx="50852">
                  <c:v>1223</c:v>
                </c:pt>
                <c:pt idx="50853">
                  <c:v>1173</c:v>
                </c:pt>
                <c:pt idx="50854">
                  <c:v>1101</c:v>
                </c:pt>
                <c:pt idx="50855">
                  <c:v>1055</c:v>
                </c:pt>
                <c:pt idx="50856">
                  <c:v>1008</c:v>
                </c:pt>
                <c:pt idx="50857">
                  <c:v>987</c:v>
                </c:pt>
                <c:pt idx="50858">
                  <c:v>971</c:v>
                </c:pt>
                <c:pt idx="50859">
                  <c:v>942</c:v>
                </c:pt>
                <c:pt idx="50860">
                  <c:v>948</c:v>
                </c:pt>
                <c:pt idx="50861">
                  <c:v>973</c:v>
                </c:pt>
                <c:pt idx="50862">
                  <c:v>1014</c:v>
                </c:pt>
                <c:pt idx="50863">
                  <c:v>1199</c:v>
                </c:pt>
                <c:pt idx="50864">
                  <c:v>1323</c:v>
                </c:pt>
                <c:pt idx="50865">
                  <c:v>1427</c:v>
                </c:pt>
                <c:pt idx="50866">
                  <c:v>1468</c:v>
                </c:pt>
                <c:pt idx="50867">
                  <c:v>1468</c:v>
                </c:pt>
                <c:pt idx="50868">
                  <c:v>1451</c:v>
                </c:pt>
                <c:pt idx="50869">
                  <c:v>1480</c:v>
                </c:pt>
                <c:pt idx="50870">
                  <c:v>1482</c:v>
                </c:pt>
                <c:pt idx="50871">
                  <c:v>1437</c:v>
                </c:pt>
                <c:pt idx="50872">
                  <c:v>1331</c:v>
                </c:pt>
                <c:pt idx="50873">
                  <c:v>1309</c:v>
                </c:pt>
                <c:pt idx="50874">
                  <c:v>1310</c:v>
                </c:pt>
                <c:pt idx="50875">
                  <c:v>1279</c:v>
                </c:pt>
                <c:pt idx="50876">
                  <c:v>1236</c:v>
                </c:pt>
                <c:pt idx="50877">
                  <c:v>1192</c:v>
                </c:pt>
                <c:pt idx="50878">
                  <c:v>1133</c:v>
                </c:pt>
                <c:pt idx="50879">
                  <c:v>1066</c:v>
                </c:pt>
                <c:pt idx="50880">
                  <c:v>1032</c:v>
                </c:pt>
                <c:pt idx="50881">
                  <c:v>1002</c:v>
                </c:pt>
                <c:pt idx="50882">
                  <c:v>972</c:v>
                </c:pt>
                <c:pt idx="50883">
                  <c:v>947</c:v>
                </c:pt>
                <c:pt idx="50884">
                  <c:v>953</c:v>
                </c:pt>
                <c:pt idx="50885">
                  <c:v>966</c:v>
                </c:pt>
                <c:pt idx="50886">
                  <c:v>947</c:v>
                </c:pt>
                <c:pt idx="50887">
                  <c:v>1073</c:v>
                </c:pt>
                <c:pt idx="50888">
                  <c:v>1177</c:v>
                </c:pt>
                <c:pt idx="50889">
                  <c:v>1258</c:v>
                </c:pt>
                <c:pt idx="50890">
                  <c:v>1273</c:v>
                </c:pt>
                <c:pt idx="50891">
                  <c:v>1249</c:v>
                </c:pt>
                <c:pt idx="50892">
                  <c:v>1213</c:v>
                </c:pt>
                <c:pt idx="50893">
                  <c:v>1190</c:v>
                </c:pt>
                <c:pt idx="50894">
                  <c:v>1162</c:v>
                </c:pt>
                <c:pt idx="50895">
                  <c:v>1133</c:v>
                </c:pt>
                <c:pt idx="50896">
                  <c:v>1123</c:v>
                </c:pt>
                <c:pt idx="50897">
                  <c:v>1165</c:v>
                </c:pt>
                <c:pt idx="50898">
                  <c:v>1201</c:v>
                </c:pt>
                <c:pt idx="50899">
                  <c:v>1188</c:v>
                </c:pt>
                <c:pt idx="50900">
                  <c:v>1142</c:v>
                </c:pt>
                <c:pt idx="50901">
                  <c:v>1093</c:v>
                </c:pt>
                <c:pt idx="50902">
                  <c:v>1052</c:v>
                </c:pt>
                <c:pt idx="50903">
                  <c:v>995</c:v>
                </c:pt>
                <c:pt idx="50904">
                  <c:v>939</c:v>
                </c:pt>
                <c:pt idx="50905">
                  <c:v>907</c:v>
                </c:pt>
                <c:pt idx="50906">
                  <c:v>892</c:v>
                </c:pt>
                <c:pt idx="50907">
                  <c:v>865</c:v>
                </c:pt>
                <c:pt idx="50908">
                  <c:v>856</c:v>
                </c:pt>
                <c:pt idx="50909">
                  <c:v>821</c:v>
                </c:pt>
                <c:pt idx="50910">
                  <c:v>810</c:v>
                </c:pt>
                <c:pt idx="50911">
                  <c:v>881</c:v>
                </c:pt>
                <c:pt idx="50912">
                  <c:v>957</c:v>
                </c:pt>
                <c:pt idx="50913">
                  <c:v>1008</c:v>
                </c:pt>
                <c:pt idx="50914">
                  <c:v>1076</c:v>
                </c:pt>
                <c:pt idx="50915">
                  <c:v>1113</c:v>
                </c:pt>
                <c:pt idx="50916">
                  <c:v>1104</c:v>
                </c:pt>
                <c:pt idx="50917">
                  <c:v>1122</c:v>
                </c:pt>
                <c:pt idx="50918">
                  <c:v>1100</c:v>
                </c:pt>
                <c:pt idx="50919">
                  <c:v>1084</c:v>
                </c:pt>
                <c:pt idx="50920">
                  <c:v>1071</c:v>
                </c:pt>
                <c:pt idx="50921">
                  <c:v>1139</c:v>
                </c:pt>
                <c:pt idx="50922">
                  <c:v>1174</c:v>
                </c:pt>
                <c:pt idx="50923">
                  <c:v>1172</c:v>
                </c:pt>
                <c:pt idx="50924">
                  <c:v>1143</c:v>
                </c:pt>
                <c:pt idx="50925">
                  <c:v>1111</c:v>
                </c:pt>
                <c:pt idx="50926">
                  <c:v>1044</c:v>
                </c:pt>
                <c:pt idx="50927">
                  <c:v>985</c:v>
                </c:pt>
                <c:pt idx="50928">
                  <c:v>942</c:v>
                </c:pt>
                <c:pt idx="50929">
                  <c:v>906</c:v>
                </c:pt>
                <c:pt idx="50930">
                  <c:v>888</c:v>
                </c:pt>
                <c:pt idx="50931">
                  <c:v>868</c:v>
                </c:pt>
                <c:pt idx="50932">
                  <c:v>881</c:v>
                </c:pt>
                <c:pt idx="50933">
                  <c:v>930</c:v>
                </c:pt>
                <c:pt idx="50934">
                  <c:v>961</c:v>
                </c:pt>
                <c:pt idx="50935">
                  <c:v>1156</c:v>
                </c:pt>
                <c:pt idx="50936">
                  <c:v>1304</c:v>
                </c:pt>
                <c:pt idx="50937">
                  <c:v>1401</c:v>
                </c:pt>
                <c:pt idx="50938">
                  <c:v>1438</c:v>
                </c:pt>
                <c:pt idx="50939">
                  <c:v>1463</c:v>
                </c:pt>
                <c:pt idx="50940">
                  <c:v>1457</c:v>
                </c:pt>
                <c:pt idx="50941">
                  <c:v>1507</c:v>
                </c:pt>
                <c:pt idx="50942">
                  <c:v>1451</c:v>
                </c:pt>
                <c:pt idx="50943">
                  <c:v>1424</c:v>
                </c:pt>
                <c:pt idx="50944">
                  <c:v>1333</c:v>
                </c:pt>
                <c:pt idx="50945">
                  <c:v>1254</c:v>
                </c:pt>
                <c:pt idx="50946">
                  <c:v>1319</c:v>
                </c:pt>
                <c:pt idx="50947">
                  <c:v>1280</c:v>
                </c:pt>
                <c:pt idx="50948">
                  <c:v>1227</c:v>
                </c:pt>
                <c:pt idx="50949">
                  <c:v>1175</c:v>
                </c:pt>
                <c:pt idx="50950">
                  <c:v>1088</c:v>
                </c:pt>
                <c:pt idx="50951">
                  <c:v>1017</c:v>
                </c:pt>
                <c:pt idx="50952">
                  <c:v>983</c:v>
                </c:pt>
                <c:pt idx="50953">
                  <c:v>949</c:v>
                </c:pt>
                <c:pt idx="50954">
                  <c:v>912</c:v>
                </c:pt>
                <c:pt idx="50955">
                  <c:v>901</c:v>
                </c:pt>
                <c:pt idx="50956">
                  <c:v>898</c:v>
                </c:pt>
                <c:pt idx="50957">
                  <c:v>924</c:v>
                </c:pt>
                <c:pt idx="50958">
                  <c:v>969</c:v>
                </c:pt>
                <c:pt idx="50959">
                  <c:v>1198</c:v>
                </c:pt>
                <c:pt idx="50960">
                  <c:v>1349</c:v>
                </c:pt>
                <c:pt idx="50961">
                  <c:v>1439</c:v>
                </c:pt>
                <c:pt idx="50962">
                  <c:v>1493</c:v>
                </c:pt>
                <c:pt idx="50963">
                  <c:v>1491</c:v>
                </c:pt>
                <c:pt idx="50964">
                  <c:v>1456</c:v>
                </c:pt>
                <c:pt idx="50965">
                  <c:v>1488</c:v>
                </c:pt>
                <c:pt idx="50966">
                  <c:v>1474</c:v>
                </c:pt>
                <c:pt idx="50967">
                  <c:v>1429</c:v>
                </c:pt>
                <c:pt idx="50968">
                  <c:v>1345</c:v>
                </c:pt>
                <c:pt idx="50969">
                  <c:v>1270</c:v>
                </c:pt>
                <c:pt idx="50970">
                  <c:v>1338</c:v>
                </c:pt>
                <c:pt idx="50971">
                  <c:v>1302</c:v>
                </c:pt>
                <c:pt idx="50972">
                  <c:v>1249</c:v>
                </c:pt>
                <c:pt idx="50973">
                  <c:v>1203</c:v>
                </c:pt>
                <c:pt idx="50974">
                  <c:v>1128</c:v>
                </c:pt>
                <c:pt idx="50975">
                  <c:v>1065</c:v>
                </c:pt>
                <c:pt idx="50976">
                  <c:v>1003</c:v>
                </c:pt>
                <c:pt idx="50977">
                  <c:v>952</c:v>
                </c:pt>
                <c:pt idx="50978">
                  <c:v>930</c:v>
                </c:pt>
                <c:pt idx="50979">
                  <c:v>920</c:v>
                </c:pt>
                <c:pt idx="50980">
                  <c:v>919</c:v>
                </c:pt>
                <c:pt idx="50981">
                  <c:v>942</c:v>
                </c:pt>
                <c:pt idx="50982">
                  <c:v>969</c:v>
                </c:pt>
                <c:pt idx="50983">
                  <c:v>1200</c:v>
                </c:pt>
                <c:pt idx="50984">
                  <c:v>1338</c:v>
                </c:pt>
                <c:pt idx="50985">
                  <c:v>1441</c:v>
                </c:pt>
                <c:pt idx="50986">
                  <c:v>1481</c:v>
                </c:pt>
                <c:pt idx="50987">
                  <c:v>1500</c:v>
                </c:pt>
                <c:pt idx="50988">
                  <c:v>1511</c:v>
                </c:pt>
                <c:pt idx="50989">
                  <c:v>1450</c:v>
                </c:pt>
                <c:pt idx="50990">
                  <c:v>1401</c:v>
                </c:pt>
                <c:pt idx="50991">
                  <c:v>1382</c:v>
                </c:pt>
                <c:pt idx="50992">
                  <c:v>1299</c:v>
                </c:pt>
                <c:pt idx="50993">
                  <c:v>1274</c:v>
                </c:pt>
                <c:pt idx="50994">
                  <c:v>1288</c:v>
                </c:pt>
                <c:pt idx="50995">
                  <c:v>1247</c:v>
                </c:pt>
                <c:pt idx="50996">
                  <c:v>1200</c:v>
                </c:pt>
                <c:pt idx="50997">
                  <c:v>1134</c:v>
                </c:pt>
                <c:pt idx="50998">
                  <c:v>1071</c:v>
                </c:pt>
                <c:pt idx="50999">
                  <c:v>1009</c:v>
                </c:pt>
                <c:pt idx="51000">
                  <c:v>956</c:v>
                </c:pt>
                <c:pt idx="51001">
                  <c:v>912</c:v>
                </c:pt>
                <c:pt idx="51002">
                  <c:v>896</c:v>
                </c:pt>
                <c:pt idx="51003">
                  <c:v>883</c:v>
                </c:pt>
                <c:pt idx="51004">
                  <c:v>894</c:v>
                </c:pt>
                <c:pt idx="51005">
                  <c:v>935</c:v>
                </c:pt>
                <c:pt idx="51006">
                  <c:v>957</c:v>
                </c:pt>
                <c:pt idx="51007">
                  <c:v>1167</c:v>
                </c:pt>
                <c:pt idx="51008">
                  <c:v>1321</c:v>
                </c:pt>
                <c:pt idx="51009">
                  <c:v>1410</c:v>
                </c:pt>
                <c:pt idx="51010">
                  <c:v>1455</c:v>
                </c:pt>
                <c:pt idx="51011">
                  <c:v>1485</c:v>
                </c:pt>
                <c:pt idx="51012">
                  <c:v>1495</c:v>
                </c:pt>
                <c:pt idx="51013">
                  <c:v>1480</c:v>
                </c:pt>
                <c:pt idx="51014">
                  <c:v>1467</c:v>
                </c:pt>
                <c:pt idx="51015">
                  <c:v>1428</c:v>
                </c:pt>
                <c:pt idx="51016">
                  <c:v>1340</c:v>
                </c:pt>
                <c:pt idx="51017">
                  <c:v>1293</c:v>
                </c:pt>
                <c:pt idx="51018">
                  <c:v>1333</c:v>
                </c:pt>
                <c:pt idx="51019">
                  <c:v>1286</c:v>
                </c:pt>
                <c:pt idx="51020">
                  <c:v>1226</c:v>
                </c:pt>
                <c:pt idx="51021">
                  <c:v>1192</c:v>
                </c:pt>
                <c:pt idx="51022">
                  <c:v>1135</c:v>
                </c:pt>
                <c:pt idx="51023">
                  <c:v>1057</c:v>
                </c:pt>
                <c:pt idx="51024">
                  <c:v>994</c:v>
                </c:pt>
                <c:pt idx="51025">
                  <c:v>963</c:v>
                </c:pt>
                <c:pt idx="51026">
                  <c:v>950</c:v>
                </c:pt>
                <c:pt idx="51027">
                  <c:v>928</c:v>
                </c:pt>
                <c:pt idx="51028">
                  <c:v>949</c:v>
                </c:pt>
                <c:pt idx="51029">
                  <c:v>991</c:v>
                </c:pt>
                <c:pt idx="51030">
                  <c:v>1032</c:v>
                </c:pt>
                <c:pt idx="51031">
                  <c:v>1186</c:v>
                </c:pt>
                <c:pt idx="51032">
                  <c:v>1304</c:v>
                </c:pt>
                <c:pt idx="51033">
                  <c:v>1401</c:v>
                </c:pt>
                <c:pt idx="51034">
                  <c:v>1446</c:v>
                </c:pt>
                <c:pt idx="51035">
                  <c:v>1494</c:v>
                </c:pt>
                <c:pt idx="51036">
                  <c:v>1456</c:v>
                </c:pt>
                <c:pt idx="51037">
                  <c:v>1455</c:v>
                </c:pt>
                <c:pt idx="51038">
                  <c:v>1426</c:v>
                </c:pt>
                <c:pt idx="51039">
                  <c:v>1378</c:v>
                </c:pt>
                <c:pt idx="51040">
                  <c:v>1240</c:v>
                </c:pt>
                <c:pt idx="51041">
                  <c:v>1261</c:v>
                </c:pt>
                <c:pt idx="51042">
                  <c:v>1313</c:v>
                </c:pt>
                <c:pt idx="51043">
                  <c:v>1250</c:v>
                </c:pt>
                <c:pt idx="51044">
                  <c:v>1239</c:v>
                </c:pt>
                <c:pt idx="51045">
                  <c:v>1171</c:v>
                </c:pt>
                <c:pt idx="51046">
                  <c:v>1106</c:v>
                </c:pt>
                <c:pt idx="51047">
                  <c:v>1036</c:v>
                </c:pt>
                <c:pt idx="51048">
                  <c:v>988</c:v>
                </c:pt>
                <c:pt idx="51049">
                  <c:v>956</c:v>
                </c:pt>
                <c:pt idx="51050">
                  <c:v>931</c:v>
                </c:pt>
                <c:pt idx="51051">
                  <c:v>917</c:v>
                </c:pt>
                <c:pt idx="51052">
                  <c:v>909</c:v>
                </c:pt>
                <c:pt idx="51053">
                  <c:v>917</c:v>
                </c:pt>
                <c:pt idx="51054">
                  <c:v>917</c:v>
                </c:pt>
                <c:pt idx="51055">
                  <c:v>1051</c:v>
                </c:pt>
                <c:pt idx="51056">
                  <c:v>1178</c:v>
                </c:pt>
                <c:pt idx="51057">
                  <c:v>1251</c:v>
                </c:pt>
                <c:pt idx="51058">
                  <c:v>1312</c:v>
                </c:pt>
                <c:pt idx="51059">
                  <c:v>1301</c:v>
                </c:pt>
                <c:pt idx="51060">
                  <c:v>1254</c:v>
                </c:pt>
                <c:pt idx="51061">
                  <c:v>1168</c:v>
                </c:pt>
                <c:pt idx="51062">
                  <c:v>1136</c:v>
                </c:pt>
                <c:pt idx="51063">
                  <c:v>1092</c:v>
                </c:pt>
                <c:pt idx="51064">
                  <c:v>1106</c:v>
                </c:pt>
                <c:pt idx="51065">
                  <c:v>1141</c:v>
                </c:pt>
                <c:pt idx="51066">
                  <c:v>1196</c:v>
                </c:pt>
                <c:pt idx="51067">
                  <c:v>1176</c:v>
                </c:pt>
                <c:pt idx="51068">
                  <c:v>1126</c:v>
                </c:pt>
                <c:pt idx="51069">
                  <c:v>1070</c:v>
                </c:pt>
                <c:pt idx="51070">
                  <c:v>1025</c:v>
                </c:pt>
                <c:pt idx="51071">
                  <c:v>982</c:v>
                </c:pt>
                <c:pt idx="51072">
                  <c:v>948</c:v>
                </c:pt>
                <c:pt idx="51073">
                  <c:v>931</c:v>
                </c:pt>
                <c:pt idx="51074">
                  <c:v>899</c:v>
                </c:pt>
                <c:pt idx="51075">
                  <c:v>856</c:v>
                </c:pt>
                <c:pt idx="51076">
                  <c:v>843</c:v>
                </c:pt>
                <c:pt idx="51077">
                  <c:v>839</c:v>
                </c:pt>
                <c:pt idx="51078">
                  <c:v>830</c:v>
                </c:pt>
                <c:pt idx="51079">
                  <c:v>882</c:v>
                </c:pt>
                <c:pt idx="51080">
                  <c:v>951</c:v>
                </c:pt>
                <c:pt idx="51081">
                  <c:v>986</c:v>
                </c:pt>
                <c:pt idx="51082">
                  <c:v>1071</c:v>
                </c:pt>
                <c:pt idx="51083">
                  <c:v>1069</c:v>
                </c:pt>
                <c:pt idx="51084">
                  <c:v>1074</c:v>
                </c:pt>
                <c:pt idx="51085">
                  <c:v>1049</c:v>
                </c:pt>
                <c:pt idx="51086">
                  <c:v>1028</c:v>
                </c:pt>
                <c:pt idx="51087">
                  <c:v>982</c:v>
                </c:pt>
                <c:pt idx="51088">
                  <c:v>987</c:v>
                </c:pt>
                <c:pt idx="51089">
                  <c:v>1054</c:v>
                </c:pt>
                <c:pt idx="51090">
                  <c:v>1092</c:v>
                </c:pt>
                <c:pt idx="51091">
                  <c:v>1067</c:v>
                </c:pt>
                <c:pt idx="51092">
                  <c:v>1049</c:v>
                </c:pt>
                <c:pt idx="51093">
                  <c:v>1010</c:v>
                </c:pt>
                <c:pt idx="51094">
                  <c:v>980</c:v>
                </c:pt>
                <c:pt idx="51095">
                  <c:v>918</c:v>
                </c:pt>
                <c:pt idx="51096">
                  <c:v>884</c:v>
                </c:pt>
                <c:pt idx="51097">
                  <c:v>857</c:v>
                </c:pt>
                <c:pt idx="51098">
                  <c:v>839</c:v>
                </c:pt>
                <c:pt idx="51099">
                  <c:v>824</c:v>
                </c:pt>
                <c:pt idx="51100">
                  <c:v>819</c:v>
                </c:pt>
                <c:pt idx="51101">
                  <c:v>843</c:v>
                </c:pt>
                <c:pt idx="51102">
                  <c:v>871</c:v>
                </c:pt>
                <c:pt idx="51103">
                  <c:v>1045</c:v>
                </c:pt>
                <c:pt idx="51104">
                  <c:v>1178</c:v>
                </c:pt>
                <c:pt idx="51105">
                  <c:v>1243</c:v>
                </c:pt>
                <c:pt idx="51106">
                  <c:v>1298</c:v>
                </c:pt>
                <c:pt idx="51107">
                  <c:v>1293</c:v>
                </c:pt>
                <c:pt idx="51108">
                  <c:v>1273</c:v>
                </c:pt>
                <c:pt idx="51109">
                  <c:v>1280</c:v>
                </c:pt>
                <c:pt idx="51110">
                  <c:v>1250</c:v>
                </c:pt>
                <c:pt idx="51111">
                  <c:v>1197</c:v>
                </c:pt>
                <c:pt idx="51112">
                  <c:v>1140</c:v>
                </c:pt>
                <c:pt idx="51113">
                  <c:v>1139</c:v>
                </c:pt>
                <c:pt idx="51114">
                  <c:v>1159</c:v>
                </c:pt>
                <c:pt idx="51115">
                  <c:v>1168</c:v>
                </c:pt>
                <c:pt idx="51116">
                  <c:v>1115</c:v>
                </c:pt>
                <c:pt idx="51117">
                  <c:v>1072</c:v>
                </c:pt>
                <c:pt idx="51118">
                  <c:v>1023</c:v>
                </c:pt>
                <c:pt idx="51119">
                  <c:v>955</c:v>
                </c:pt>
                <c:pt idx="51120">
                  <c:v>913</c:v>
                </c:pt>
                <c:pt idx="51121">
                  <c:v>888</c:v>
                </c:pt>
                <c:pt idx="51122">
                  <c:v>860</c:v>
                </c:pt>
                <c:pt idx="51123">
                  <c:v>850</c:v>
                </c:pt>
                <c:pt idx="51124">
                  <c:v>852</c:v>
                </c:pt>
                <c:pt idx="51125">
                  <c:v>855</c:v>
                </c:pt>
                <c:pt idx="51126">
                  <c:v>823</c:v>
                </c:pt>
                <c:pt idx="51127">
                  <c:v>874</c:v>
                </c:pt>
                <c:pt idx="51128">
                  <c:v>911</c:v>
                </c:pt>
                <c:pt idx="51129">
                  <c:v>981</c:v>
                </c:pt>
                <c:pt idx="51130">
                  <c:v>1016</c:v>
                </c:pt>
                <c:pt idx="51131">
                  <c:v>1041</c:v>
                </c:pt>
                <c:pt idx="51132">
                  <c:v>1038</c:v>
                </c:pt>
                <c:pt idx="51133">
                  <c:v>1043</c:v>
                </c:pt>
                <c:pt idx="51134">
                  <c:v>1029</c:v>
                </c:pt>
                <c:pt idx="51135">
                  <c:v>1010</c:v>
                </c:pt>
                <c:pt idx="51136">
                  <c:v>990</c:v>
                </c:pt>
                <c:pt idx="51137">
                  <c:v>1038</c:v>
                </c:pt>
                <c:pt idx="51138">
                  <c:v>1092</c:v>
                </c:pt>
                <c:pt idx="51139">
                  <c:v>1047</c:v>
                </c:pt>
                <c:pt idx="51140">
                  <c:v>1068</c:v>
                </c:pt>
                <c:pt idx="51141">
                  <c:v>1033</c:v>
                </c:pt>
                <c:pt idx="51142">
                  <c:v>987</c:v>
                </c:pt>
                <c:pt idx="51143">
                  <c:v>919</c:v>
                </c:pt>
                <c:pt idx="51144">
                  <c:v>886</c:v>
                </c:pt>
                <c:pt idx="51145">
                  <c:v>860</c:v>
                </c:pt>
                <c:pt idx="51146">
                  <c:v>840</c:v>
                </c:pt>
                <c:pt idx="51147">
                  <c:v>821</c:v>
                </c:pt>
                <c:pt idx="51148">
                  <c:v>807</c:v>
                </c:pt>
                <c:pt idx="51149">
                  <c:v>795</c:v>
                </c:pt>
                <c:pt idx="51150">
                  <c:v>793</c:v>
                </c:pt>
                <c:pt idx="51151">
                  <c:v>887</c:v>
                </c:pt>
                <c:pt idx="51152">
                  <c:v>971</c:v>
                </c:pt>
                <c:pt idx="51153">
                  <c:v>1035</c:v>
                </c:pt>
                <c:pt idx="51154">
                  <c:v>1084</c:v>
                </c:pt>
                <c:pt idx="51155">
                  <c:v>1100</c:v>
                </c:pt>
                <c:pt idx="51156">
                  <c:v>1102</c:v>
                </c:pt>
                <c:pt idx="51157">
                  <c:v>1112</c:v>
                </c:pt>
                <c:pt idx="51158">
                  <c:v>1109</c:v>
                </c:pt>
                <c:pt idx="51159">
                  <c:v>1083</c:v>
                </c:pt>
                <c:pt idx="51160">
                  <c:v>1054</c:v>
                </c:pt>
                <c:pt idx="51161">
                  <c:v>1076</c:v>
                </c:pt>
                <c:pt idx="51162">
                  <c:v>1127</c:v>
                </c:pt>
                <c:pt idx="51163">
                  <c:v>1108</c:v>
                </c:pt>
                <c:pt idx="51164">
                  <c:v>1076</c:v>
                </c:pt>
                <c:pt idx="51165">
                  <c:v>1038</c:v>
                </c:pt>
                <c:pt idx="51166">
                  <c:v>993</c:v>
                </c:pt>
                <c:pt idx="51167">
                  <c:v>930</c:v>
                </c:pt>
                <c:pt idx="51168">
                  <c:v>879</c:v>
                </c:pt>
                <c:pt idx="51169">
                  <c:v>874</c:v>
                </c:pt>
                <c:pt idx="51170">
                  <c:v>846</c:v>
                </c:pt>
                <c:pt idx="51171">
                  <c:v>835</c:v>
                </c:pt>
                <c:pt idx="51172">
                  <c:v>820</c:v>
                </c:pt>
                <c:pt idx="51173">
                  <c:v>814</c:v>
                </c:pt>
                <c:pt idx="51174">
                  <c:v>782</c:v>
                </c:pt>
                <c:pt idx="51175">
                  <c:v>851</c:v>
                </c:pt>
                <c:pt idx="51176">
                  <c:v>925</c:v>
                </c:pt>
                <c:pt idx="51177">
                  <c:v>1001</c:v>
                </c:pt>
                <c:pt idx="51178">
                  <c:v>1060</c:v>
                </c:pt>
                <c:pt idx="51179">
                  <c:v>1085</c:v>
                </c:pt>
                <c:pt idx="51180">
                  <c:v>1089</c:v>
                </c:pt>
                <c:pt idx="51181">
                  <c:v>1087</c:v>
                </c:pt>
                <c:pt idx="51182">
                  <c:v>1088</c:v>
                </c:pt>
                <c:pt idx="51183">
                  <c:v>1070</c:v>
                </c:pt>
                <c:pt idx="51184">
                  <c:v>1043</c:v>
                </c:pt>
                <c:pt idx="51185">
                  <c:v>1078</c:v>
                </c:pt>
                <c:pt idx="51186">
                  <c:v>1151</c:v>
                </c:pt>
                <c:pt idx="51187">
                  <c:v>1131</c:v>
                </c:pt>
                <c:pt idx="51188">
                  <c:v>1136</c:v>
                </c:pt>
                <c:pt idx="51189">
                  <c:v>1088</c:v>
                </c:pt>
                <c:pt idx="51190">
                  <c:v>1046</c:v>
                </c:pt>
                <c:pt idx="51191">
                  <c:v>985</c:v>
                </c:pt>
                <c:pt idx="51192">
                  <c:v>952</c:v>
                </c:pt>
                <c:pt idx="51193">
                  <c:v>933</c:v>
                </c:pt>
                <c:pt idx="51194">
                  <c:v>902</c:v>
                </c:pt>
                <c:pt idx="51195">
                  <c:v>881</c:v>
                </c:pt>
                <c:pt idx="51196">
                  <c:v>885</c:v>
                </c:pt>
                <c:pt idx="51197">
                  <c:v>900</c:v>
                </c:pt>
                <c:pt idx="51198">
                  <c:v>931</c:v>
                </c:pt>
                <c:pt idx="51199">
                  <c:v>1134</c:v>
                </c:pt>
                <c:pt idx="51200">
                  <c:v>1261</c:v>
                </c:pt>
                <c:pt idx="51201">
                  <c:v>1348</c:v>
                </c:pt>
                <c:pt idx="51202">
                  <c:v>1378</c:v>
                </c:pt>
                <c:pt idx="51203">
                  <c:v>1370</c:v>
                </c:pt>
                <c:pt idx="51204">
                  <c:v>1323</c:v>
                </c:pt>
                <c:pt idx="51205">
                  <c:v>1324</c:v>
                </c:pt>
                <c:pt idx="51206">
                  <c:v>1304</c:v>
                </c:pt>
                <c:pt idx="51207">
                  <c:v>1259</c:v>
                </c:pt>
                <c:pt idx="51208">
                  <c:v>1184</c:v>
                </c:pt>
                <c:pt idx="51209">
                  <c:v>1189</c:v>
                </c:pt>
                <c:pt idx="51210">
                  <c:v>1233</c:v>
                </c:pt>
                <c:pt idx="51211">
                  <c:v>1194</c:v>
                </c:pt>
                <c:pt idx="51212">
                  <c:v>1139</c:v>
                </c:pt>
                <c:pt idx="51213">
                  <c:v>1082</c:v>
                </c:pt>
                <c:pt idx="51214">
                  <c:v>1018</c:v>
                </c:pt>
                <c:pt idx="51215">
                  <c:v>971</c:v>
                </c:pt>
                <c:pt idx="51216">
                  <c:v>905</c:v>
                </c:pt>
                <c:pt idx="51217">
                  <c:v>873</c:v>
                </c:pt>
                <c:pt idx="51218">
                  <c:v>866</c:v>
                </c:pt>
                <c:pt idx="51219">
                  <c:v>855</c:v>
                </c:pt>
                <c:pt idx="51220">
                  <c:v>850</c:v>
                </c:pt>
                <c:pt idx="51221">
                  <c:v>851</c:v>
                </c:pt>
                <c:pt idx="51222">
                  <c:v>853</c:v>
                </c:pt>
                <c:pt idx="51223">
                  <c:v>968</c:v>
                </c:pt>
                <c:pt idx="51224">
                  <c:v>1072</c:v>
                </c:pt>
                <c:pt idx="51225">
                  <c:v>1201</c:v>
                </c:pt>
                <c:pt idx="51226">
                  <c:v>1238</c:v>
                </c:pt>
                <c:pt idx="51227">
                  <c:v>1225</c:v>
                </c:pt>
                <c:pt idx="51228">
                  <c:v>1206</c:v>
                </c:pt>
                <c:pt idx="51229">
                  <c:v>1222</c:v>
                </c:pt>
                <c:pt idx="51230">
                  <c:v>1181</c:v>
                </c:pt>
                <c:pt idx="51231">
                  <c:v>1116</c:v>
                </c:pt>
                <c:pt idx="51232">
                  <c:v>1089</c:v>
                </c:pt>
                <c:pt idx="51233">
                  <c:v>1115</c:v>
                </c:pt>
                <c:pt idx="51234">
                  <c:v>1185</c:v>
                </c:pt>
                <c:pt idx="51235">
                  <c:v>1144</c:v>
                </c:pt>
                <c:pt idx="51236">
                  <c:v>1100</c:v>
                </c:pt>
                <c:pt idx="51237">
                  <c:v>1067</c:v>
                </c:pt>
                <c:pt idx="51238">
                  <c:v>1027</c:v>
                </c:pt>
                <c:pt idx="51239">
                  <c:v>984</c:v>
                </c:pt>
                <c:pt idx="51240">
                  <c:v>940</c:v>
                </c:pt>
                <c:pt idx="51241">
                  <c:v>911</c:v>
                </c:pt>
                <c:pt idx="51242">
                  <c:v>906</c:v>
                </c:pt>
                <c:pt idx="51243">
                  <c:v>827</c:v>
                </c:pt>
                <c:pt idx="51244">
                  <c:v>858</c:v>
                </c:pt>
                <c:pt idx="51245">
                  <c:v>853</c:v>
                </c:pt>
                <c:pt idx="51246">
                  <c:v>824</c:v>
                </c:pt>
                <c:pt idx="51247">
                  <c:v>871</c:v>
                </c:pt>
                <c:pt idx="51248">
                  <c:v>946</c:v>
                </c:pt>
                <c:pt idx="51249">
                  <c:v>985</c:v>
                </c:pt>
                <c:pt idx="51250">
                  <c:v>1055</c:v>
                </c:pt>
                <c:pt idx="51251">
                  <c:v>1069</c:v>
                </c:pt>
                <c:pt idx="51252">
                  <c:v>1085</c:v>
                </c:pt>
                <c:pt idx="51253">
                  <c:v>1083</c:v>
                </c:pt>
                <c:pt idx="51254">
                  <c:v>1062</c:v>
                </c:pt>
                <c:pt idx="51255">
                  <c:v>1027</c:v>
                </c:pt>
                <c:pt idx="51256">
                  <c:v>1014</c:v>
                </c:pt>
                <c:pt idx="51257">
                  <c:v>1071</c:v>
                </c:pt>
                <c:pt idx="51258">
                  <c:v>1121</c:v>
                </c:pt>
                <c:pt idx="51259">
                  <c:v>1114</c:v>
                </c:pt>
                <c:pt idx="51260">
                  <c:v>1085</c:v>
                </c:pt>
                <c:pt idx="51261">
                  <c:v>1061</c:v>
                </c:pt>
                <c:pt idx="51262">
                  <c:v>1017</c:v>
                </c:pt>
                <c:pt idx="51263">
                  <c:v>958</c:v>
                </c:pt>
                <c:pt idx="51264">
                  <c:v>926</c:v>
                </c:pt>
                <c:pt idx="51265">
                  <c:v>889</c:v>
                </c:pt>
                <c:pt idx="51266">
                  <c:v>872</c:v>
                </c:pt>
                <c:pt idx="51267">
                  <c:v>851</c:v>
                </c:pt>
                <c:pt idx="51268">
                  <c:v>854</c:v>
                </c:pt>
                <c:pt idx="51269">
                  <c:v>915</c:v>
                </c:pt>
                <c:pt idx="51270">
                  <c:v>939</c:v>
                </c:pt>
                <c:pt idx="51271">
                  <c:v>1137</c:v>
                </c:pt>
                <c:pt idx="51272">
                  <c:v>1260</c:v>
                </c:pt>
                <c:pt idx="51273">
                  <c:v>1331</c:v>
                </c:pt>
                <c:pt idx="51274">
                  <c:v>1371</c:v>
                </c:pt>
                <c:pt idx="51275">
                  <c:v>1380</c:v>
                </c:pt>
                <c:pt idx="51276">
                  <c:v>1388</c:v>
                </c:pt>
                <c:pt idx="51277">
                  <c:v>1399</c:v>
                </c:pt>
                <c:pt idx="51278">
                  <c:v>1368</c:v>
                </c:pt>
                <c:pt idx="51279">
                  <c:v>1351</c:v>
                </c:pt>
                <c:pt idx="51280">
                  <c:v>1253</c:v>
                </c:pt>
                <c:pt idx="51281">
                  <c:v>1209</c:v>
                </c:pt>
                <c:pt idx="51282">
                  <c:v>1245</c:v>
                </c:pt>
                <c:pt idx="51283">
                  <c:v>1200</c:v>
                </c:pt>
                <c:pt idx="51284">
                  <c:v>1154</c:v>
                </c:pt>
                <c:pt idx="51285">
                  <c:v>1112</c:v>
                </c:pt>
                <c:pt idx="51286">
                  <c:v>1045</c:v>
                </c:pt>
                <c:pt idx="51287">
                  <c:v>988</c:v>
                </c:pt>
                <c:pt idx="51288">
                  <c:v>941</c:v>
                </c:pt>
                <c:pt idx="51289">
                  <c:v>903</c:v>
                </c:pt>
                <c:pt idx="51290">
                  <c:v>882</c:v>
                </c:pt>
                <c:pt idx="51291">
                  <c:v>864</c:v>
                </c:pt>
                <c:pt idx="51292">
                  <c:v>868</c:v>
                </c:pt>
                <c:pt idx="51293">
                  <c:v>863</c:v>
                </c:pt>
                <c:pt idx="51294">
                  <c:v>835</c:v>
                </c:pt>
                <c:pt idx="51295">
                  <c:v>903</c:v>
                </c:pt>
                <c:pt idx="51296">
                  <c:v>992</c:v>
                </c:pt>
                <c:pt idx="51297">
                  <c:v>1018</c:v>
                </c:pt>
                <c:pt idx="51298">
                  <c:v>1091</c:v>
                </c:pt>
                <c:pt idx="51299">
                  <c:v>1134</c:v>
                </c:pt>
                <c:pt idx="51300">
                  <c:v>1142</c:v>
                </c:pt>
                <c:pt idx="51301">
                  <c:v>1145</c:v>
                </c:pt>
                <c:pt idx="51302">
                  <c:v>1129</c:v>
                </c:pt>
                <c:pt idx="51303">
                  <c:v>1087</c:v>
                </c:pt>
                <c:pt idx="51304">
                  <c:v>1071</c:v>
                </c:pt>
                <c:pt idx="51305">
                  <c:v>1121</c:v>
                </c:pt>
                <c:pt idx="51306">
                  <c:v>1140</c:v>
                </c:pt>
                <c:pt idx="51307">
                  <c:v>1116</c:v>
                </c:pt>
                <c:pt idx="51308">
                  <c:v>1102</c:v>
                </c:pt>
                <c:pt idx="51309">
                  <c:v>1072</c:v>
                </c:pt>
                <c:pt idx="51310">
                  <c:v>1017</c:v>
                </c:pt>
                <c:pt idx="51311">
                  <c:v>965</c:v>
                </c:pt>
                <c:pt idx="51312">
                  <c:v>928</c:v>
                </c:pt>
                <c:pt idx="51313">
                  <c:v>901</c:v>
                </c:pt>
                <c:pt idx="51314">
                  <c:v>885</c:v>
                </c:pt>
                <c:pt idx="51315">
                  <c:v>874</c:v>
                </c:pt>
                <c:pt idx="51316">
                  <c:v>873</c:v>
                </c:pt>
                <c:pt idx="51317">
                  <c:v>906</c:v>
                </c:pt>
                <c:pt idx="51318">
                  <c:v>932</c:v>
                </c:pt>
                <c:pt idx="51319">
                  <c:v>1161</c:v>
                </c:pt>
                <c:pt idx="51320">
                  <c:v>1306</c:v>
                </c:pt>
                <c:pt idx="51321">
                  <c:v>1375</c:v>
                </c:pt>
                <c:pt idx="51322">
                  <c:v>1409</c:v>
                </c:pt>
                <c:pt idx="51323">
                  <c:v>1427</c:v>
                </c:pt>
                <c:pt idx="51324">
                  <c:v>1453</c:v>
                </c:pt>
                <c:pt idx="51325">
                  <c:v>1477</c:v>
                </c:pt>
                <c:pt idx="51326">
                  <c:v>1447</c:v>
                </c:pt>
                <c:pt idx="51327">
                  <c:v>1405</c:v>
                </c:pt>
                <c:pt idx="51328">
                  <c:v>1296</c:v>
                </c:pt>
                <c:pt idx="51329">
                  <c:v>1252</c:v>
                </c:pt>
                <c:pt idx="51330">
                  <c:v>1311</c:v>
                </c:pt>
                <c:pt idx="51331">
                  <c:v>1276</c:v>
                </c:pt>
                <c:pt idx="51332">
                  <c:v>1222</c:v>
                </c:pt>
                <c:pt idx="51333">
                  <c:v>1176</c:v>
                </c:pt>
                <c:pt idx="51334">
                  <c:v>1106</c:v>
                </c:pt>
                <c:pt idx="51335">
                  <c:v>1036</c:v>
                </c:pt>
                <c:pt idx="51336">
                  <c:v>983</c:v>
                </c:pt>
                <c:pt idx="51337">
                  <c:v>945</c:v>
                </c:pt>
                <c:pt idx="51338">
                  <c:v>924</c:v>
                </c:pt>
                <c:pt idx="51339">
                  <c:v>910</c:v>
                </c:pt>
                <c:pt idx="51340">
                  <c:v>917</c:v>
                </c:pt>
                <c:pt idx="51341">
                  <c:v>950</c:v>
                </c:pt>
                <c:pt idx="51342">
                  <c:v>974</c:v>
                </c:pt>
                <c:pt idx="51343">
                  <c:v>1169</c:v>
                </c:pt>
                <c:pt idx="51344">
                  <c:v>1281</c:v>
                </c:pt>
                <c:pt idx="51345">
                  <c:v>1392</c:v>
                </c:pt>
                <c:pt idx="51346">
                  <c:v>1442</c:v>
                </c:pt>
                <c:pt idx="51347">
                  <c:v>1448</c:v>
                </c:pt>
                <c:pt idx="51348">
                  <c:v>1466</c:v>
                </c:pt>
                <c:pt idx="51349">
                  <c:v>1462</c:v>
                </c:pt>
                <c:pt idx="51350">
                  <c:v>1473</c:v>
                </c:pt>
                <c:pt idx="51351">
                  <c:v>1394</c:v>
                </c:pt>
                <c:pt idx="51352">
                  <c:v>1307</c:v>
                </c:pt>
                <c:pt idx="51353">
                  <c:v>1276</c:v>
                </c:pt>
                <c:pt idx="51354">
                  <c:v>1305</c:v>
                </c:pt>
                <c:pt idx="51355">
                  <c:v>1274</c:v>
                </c:pt>
                <c:pt idx="51356">
                  <c:v>1221</c:v>
                </c:pt>
                <c:pt idx="51357">
                  <c:v>1164</c:v>
                </c:pt>
                <c:pt idx="51358">
                  <c:v>1098</c:v>
                </c:pt>
                <c:pt idx="51359">
                  <c:v>1026</c:v>
                </c:pt>
                <c:pt idx="51360">
                  <c:v>975</c:v>
                </c:pt>
                <c:pt idx="51361">
                  <c:v>940</c:v>
                </c:pt>
                <c:pt idx="51362">
                  <c:v>914</c:v>
                </c:pt>
                <c:pt idx="51363">
                  <c:v>912</c:v>
                </c:pt>
                <c:pt idx="51364">
                  <c:v>912</c:v>
                </c:pt>
                <c:pt idx="51365">
                  <c:v>944</c:v>
                </c:pt>
                <c:pt idx="51366">
                  <c:v>969</c:v>
                </c:pt>
                <c:pt idx="51367">
                  <c:v>1186</c:v>
                </c:pt>
                <c:pt idx="51368">
                  <c:v>1324</c:v>
                </c:pt>
                <c:pt idx="51369">
                  <c:v>1412</c:v>
                </c:pt>
                <c:pt idx="51370">
                  <c:v>1480</c:v>
                </c:pt>
                <c:pt idx="51371">
                  <c:v>1486</c:v>
                </c:pt>
                <c:pt idx="51372">
                  <c:v>1457</c:v>
                </c:pt>
                <c:pt idx="51373">
                  <c:v>1455</c:v>
                </c:pt>
                <c:pt idx="51374">
                  <c:v>1423</c:v>
                </c:pt>
                <c:pt idx="51375">
                  <c:v>1430</c:v>
                </c:pt>
                <c:pt idx="51376">
                  <c:v>1322</c:v>
                </c:pt>
                <c:pt idx="51377">
                  <c:v>1252</c:v>
                </c:pt>
                <c:pt idx="51378">
                  <c:v>1293</c:v>
                </c:pt>
                <c:pt idx="51379">
                  <c:v>1265</c:v>
                </c:pt>
                <c:pt idx="51380">
                  <c:v>1224</c:v>
                </c:pt>
                <c:pt idx="51381">
                  <c:v>1171</c:v>
                </c:pt>
                <c:pt idx="51382">
                  <c:v>1135</c:v>
                </c:pt>
                <c:pt idx="51383">
                  <c:v>1074</c:v>
                </c:pt>
                <c:pt idx="51384">
                  <c:v>1024</c:v>
                </c:pt>
                <c:pt idx="51385">
                  <c:v>996</c:v>
                </c:pt>
                <c:pt idx="51386">
                  <c:v>960</c:v>
                </c:pt>
                <c:pt idx="51387">
                  <c:v>947</c:v>
                </c:pt>
                <c:pt idx="51388">
                  <c:v>937</c:v>
                </c:pt>
                <c:pt idx="51389">
                  <c:v>938</c:v>
                </c:pt>
                <c:pt idx="51390">
                  <c:v>943</c:v>
                </c:pt>
                <c:pt idx="51391">
                  <c:v>1042</c:v>
                </c:pt>
                <c:pt idx="51392">
                  <c:v>1175</c:v>
                </c:pt>
                <c:pt idx="51393">
                  <c:v>1230</c:v>
                </c:pt>
                <c:pt idx="51394">
                  <c:v>1244</c:v>
                </c:pt>
                <c:pt idx="51395">
                  <c:v>1241</c:v>
                </c:pt>
                <c:pt idx="51396">
                  <c:v>1201</c:v>
                </c:pt>
                <c:pt idx="51397">
                  <c:v>1171</c:v>
                </c:pt>
                <c:pt idx="51398">
                  <c:v>1150</c:v>
                </c:pt>
                <c:pt idx="51399">
                  <c:v>1121</c:v>
                </c:pt>
                <c:pt idx="51400">
                  <c:v>1083</c:v>
                </c:pt>
                <c:pt idx="51401">
                  <c:v>1135</c:v>
                </c:pt>
                <c:pt idx="51402">
                  <c:v>1188</c:v>
                </c:pt>
                <c:pt idx="51403">
                  <c:v>1168</c:v>
                </c:pt>
                <c:pt idx="51404">
                  <c:v>1143</c:v>
                </c:pt>
                <c:pt idx="51405">
                  <c:v>1109</c:v>
                </c:pt>
                <c:pt idx="51406">
                  <c:v>1058</c:v>
                </c:pt>
                <c:pt idx="51407">
                  <c:v>996</c:v>
                </c:pt>
                <c:pt idx="51408">
                  <c:v>980</c:v>
                </c:pt>
                <c:pt idx="51409">
                  <c:v>951</c:v>
                </c:pt>
                <c:pt idx="51410">
                  <c:v>920</c:v>
                </c:pt>
                <c:pt idx="51411">
                  <c:v>902</c:v>
                </c:pt>
                <c:pt idx="51412">
                  <c:v>896</c:v>
                </c:pt>
                <c:pt idx="51413">
                  <c:v>877</c:v>
                </c:pt>
                <c:pt idx="51414">
                  <c:v>845</c:v>
                </c:pt>
                <c:pt idx="51415">
                  <c:v>896</c:v>
                </c:pt>
                <c:pt idx="51416">
                  <c:v>943</c:v>
                </c:pt>
                <c:pt idx="51417">
                  <c:v>986</c:v>
                </c:pt>
                <c:pt idx="51418">
                  <c:v>1017</c:v>
                </c:pt>
                <c:pt idx="51419">
                  <c:v>1055</c:v>
                </c:pt>
                <c:pt idx="51420">
                  <c:v>1075</c:v>
                </c:pt>
                <c:pt idx="51421">
                  <c:v>1081</c:v>
                </c:pt>
                <c:pt idx="51422">
                  <c:v>1077</c:v>
                </c:pt>
                <c:pt idx="51423">
                  <c:v>1043</c:v>
                </c:pt>
                <c:pt idx="51424">
                  <c:v>1007</c:v>
                </c:pt>
                <c:pt idx="51425">
                  <c:v>1081</c:v>
                </c:pt>
                <c:pt idx="51426">
                  <c:v>1095</c:v>
                </c:pt>
                <c:pt idx="51427">
                  <c:v>1080</c:v>
                </c:pt>
                <c:pt idx="51428">
                  <c:v>1069</c:v>
                </c:pt>
                <c:pt idx="51429">
                  <c:v>1048</c:v>
                </c:pt>
                <c:pt idx="51430">
                  <c:v>998</c:v>
                </c:pt>
                <c:pt idx="51431">
                  <c:v>945</c:v>
                </c:pt>
                <c:pt idx="51432">
                  <c:v>902</c:v>
                </c:pt>
                <c:pt idx="51433">
                  <c:v>867</c:v>
                </c:pt>
                <c:pt idx="51434">
                  <c:v>858</c:v>
                </c:pt>
                <c:pt idx="51435">
                  <c:v>836</c:v>
                </c:pt>
                <c:pt idx="51436">
                  <c:v>846</c:v>
                </c:pt>
                <c:pt idx="51437">
                  <c:v>897</c:v>
                </c:pt>
                <c:pt idx="51438">
                  <c:v>938</c:v>
                </c:pt>
                <c:pt idx="51439">
                  <c:v>1135</c:v>
                </c:pt>
                <c:pt idx="51440">
                  <c:v>1224</c:v>
                </c:pt>
                <c:pt idx="51441">
                  <c:v>1269</c:v>
                </c:pt>
                <c:pt idx="51442">
                  <c:v>1315</c:v>
                </c:pt>
                <c:pt idx="51443">
                  <c:v>1322</c:v>
                </c:pt>
                <c:pt idx="51444">
                  <c:v>1290</c:v>
                </c:pt>
                <c:pt idx="51445">
                  <c:v>1300</c:v>
                </c:pt>
                <c:pt idx="51446">
                  <c:v>1281</c:v>
                </c:pt>
                <c:pt idx="51447">
                  <c:v>1251</c:v>
                </c:pt>
                <c:pt idx="51448">
                  <c:v>1175</c:v>
                </c:pt>
                <c:pt idx="51449">
                  <c:v>1160</c:v>
                </c:pt>
                <c:pt idx="51450">
                  <c:v>1192</c:v>
                </c:pt>
                <c:pt idx="51451">
                  <c:v>1168</c:v>
                </c:pt>
                <c:pt idx="51452">
                  <c:v>1106</c:v>
                </c:pt>
                <c:pt idx="51453">
                  <c:v>1054</c:v>
                </c:pt>
                <c:pt idx="51454">
                  <c:v>1007</c:v>
                </c:pt>
                <c:pt idx="51455">
                  <c:v>946</c:v>
                </c:pt>
                <c:pt idx="51456">
                  <c:v>900</c:v>
                </c:pt>
                <c:pt idx="51457">
                  <c:v>866</c:v>
                </c:pt>
                <c:pt idx="51458">
                  <c:v>841</c:v>
                </c:pt>
                <c:pt idx="51459">
                  <c:v>836</c:v>
                </c:pt>
                <c:pt idx="51460">
                  <c:v>848</c:v>
                </c:pt>
                <c:pt idx="51461">
                  <c:v>895</c:v>
                </c:pt>
                <c:pt idx="51462">
                  <c:v>910</c:v>
                </c:pt>
                <c:pt idx="51463">
                  <c:v>1086</c:v>
                </c:pt>
                <c:pt idx="51464">
                  <c:v>1240</c:v>
                </c:pt>
                <c:pt idx="51465">
                  <c:v>1323</c:v>
                </c:pt>
                <c:pt idx="51466">
                  <c:v>1385</c:v>
                </c:pt>
                <c:pt idx="51467">
                  <c:v>1355</c:v>
                </c:pt>
                <c:pt idx="51468">
                  <c:v>1349</c:v>
                </c:pt>
                <c:pt idx="51469">
                  <c:v>1346</c:v>
                </c:pt>
                <c:pt idx="51470">
                  <c:v>1308</c:v>
                </c:pt>
                <c:pt idx="51471">
                  <c:v>1283</c:v>
                </c:pt>
                <c:pt idx="51472">
                  <c:v>1218</c:v>
                </c:pt>
                <c:pt idx="51473">
                  <c:v>1167</c:v>
                </c:pt>
                <c:pt idx="51474">
                  <c:v>1195</c:v>
                </c:pt>
                <c:pt idx="51475">
                  <c:v>1141</c:v>
                </c:pt>
                <c:pt idx="51476">
                  <c:v>1098</c:v>
                </c:pt>
                <c:pt idx="51477">
                  <c:v>1048</c:v>
                </c:pt>
                <c:pt idx="51478">
                  <c:v>980</c:v>
                </c:pt>
                <c:pt idx="51479">
                  <c:v>958</c:v>
                </c:pt>
                <c:pt idx="51480">
                  <c:v>908</c:v>
                </c:pt>
                <c:pt idx="51481">
                  <c:v>880</c:v>
                </c:pt>
                <c:pt idx="51482">
                  <c:v>854</c:v>
                </c:pt>
                <c:pt idx="51483">
                  <c:v>840</c:v>
                </c:pt>
                <c:pt idx="51484">
                  <c:v>856</c:v>
                </c:pt>
                <c:pt idx="51485">
                  <c:v>901</c:v>
                </c:pt>
                <c:pt idx="51486">
                  <c:v>935</c:v>
                </c:pt>
                <c:pt idx="51487">
                  <c:v>1113</c:v>
                </c:pt>
                <c:pt idx="51488">
                  <c:v>1211</c:v>
                </c:pt>
                <c:pt idx="51489">
                  <c:v>1305</c:v>
                </c:pt>
                <c:pt idx="51490">
                  <c:v>1320</c:v>
                </c:pt>
                <c:pt idx="51491">
                  <c:v>1322</c:v>
                </c:pt>
                <c:pt idx="51492">
                  <c:v>1312</c:v>
                </c:pt>
                <c:pt idx="51493">
                  <c:v>1339</c:v>
                </c:pt>
                <c:pt idx="51494">
                  <c:v>1308</c:v>
                </c:pt>
                <c:pt idx="51495">
                  <c:v>1253</c:v>
                </c:pt>
                <c:pt idx="51496">
                  <c:v>1193</c:v>
                </c:pt>
                <c:pt idx="51497">
                  <c:v>1175</c:v>
                </c:pt>
                <c:pt idx="51498">
                  <c:v>1207</c:v>
                </c:pt>
                <c:pt idx="51499">
                  <c:v>1178</c:v>
                </c:pt>
                <c:pt idx="51500">
                  <c:v>1137</c:v>
                </c:pt>
                <c:pt idx="51501">
                  <c:v>1074</c:v>
                </c:pt>
                <c:pt idx="51502">
                  <c:v>1026</c:v>
                </c:pt>
                <c:pt idx="51503">
                  <c:v>960</c:v>
                </c:pt>
                <c:pt idx="51504">
                  <c:v>920</c:v>
                </c:pt>
                <c:pt idx="51505">
                  <c:v>889</c:v>
                </c:pt>
                <c:pt idx="51506">
                  <c:v>875</c:v>
                </c:pt>
                <c:pt idx="51507">
                  <c:v>870</c:v>
                </c:pt>
                <c:pt idx="51508">
                  <c:v>881</c:v>
                </c:pt>
                <c:pt idx="51509">
                  <c:v>925</c:v>
                </c:pt>
                <c:pt idx="51510">
                  <c:v>945</c:v>
                </c:pt>
                <c:pt idx="51511">
                  <c:v>1115</c:v>
                </c:pt>
                <c:pt idx="51512">
                  <c:v>1227</c:v>
                </c:pt>
                <c:pt idx="51513">
                  <c:v>1305</c:v>
                </c:pt>
                <c:pt idx="51514">
                  <c:v>1329</c:v>
                </c:pt>
                <c:pt idx="51515">
                  <c:v>1326</c:v>
                </c:pt>
                <c:pt idx="51516">
                  <c:v>1290</c:v>
                </c:pt>
                <c:pt idx="51517">
                  <c:v>1301</c:v>
                </c:pt>
                <c:pt idx="51518">
                  <c:v>1260</c:v>
                </c:pt>
                <c:pt idx="51519">
                  <c:v>1230</c:v>
                </c:pt>
                <c:pt idx="51520">
                  <c:v>1175</c:v>
                </c:pt>
                <c:pt idx="51521">
                  <c:v>1158</c:v>
                </c:pt>
                <c:pt idx="51522">
                  <c:v>1172</c:v>
                </c:pt>
                <c:pt idx="51523">
                  <c:v>1151</c:v>
                </c:pt>
                <c:pt idx="51524">
                  <c:v>1111</c:v>
                </c:pt>
                <c:pt idx="51525">
                  <c:v>1056</c:v>
                </c:pt>
                <c:pt idx="51526">
                  <c:v>1004</c:v>
                </c:pt>
                <c:pt idx="51527">
                  <c:v>947</c:v>
                </c:pt>
                <c:pt idx="51528">
                  <c:v>909</c:v>
                </c:pt>
                <c:pt idx="51529">
                  <c:v>863</c:v>
                </c:pt>
                <c:pt idx="51530">
                  <c:v>840</c:v>
                </c:pt>
                <c:pt idx="51531">
                  <c:v>828</c:v>
                </c:pt>
                <c:pt idx="51532">
                  <c:v>851</c:v>
                </c:pt>
                <c:pt idx="51533">
                  <c:v>891</c:v>
                </c:pt>
                <c:pt idx="51534">
                  <c:v>917</c:v>
                </c:pt>
                <c:pt idx="51535">
                  <c:v>1111</c:v>
                </c:pt>
                <c:pt idx="51536">
                  <c:v>1225</c:v>
                </c:pt>
                <c:pt idx="51537">
                  <c:v>1355</c:v>
                </c:pt>
                <c:pt idx="51538">
                  <c:v>1397</c:v>
                </c:pt>
                <c:pt idx="51539">
                  <c:v>1410</c:v>
                </c:pt>
                <c:pt idx="51540">
                  <c:v>1385</c:v>
                </c:pt>
                <c:pt idx="51541">
                  <c:v>1411</c:v>
                </c:pt>
                <c:pt idx="51542">
                  <c:v>1397</c:v>
                </c:pt>
                <c:pt idx="51543">
                  <c:v>1365</c:v>
                </c:pt>
                <c:pt idx="51544">
                  <c:v>1255</c:v>
                </c:pt>
                <c:pt idx="51545">
                  <c:v>1248</c:v>
                </c:pt>
                <c:pt idx="51546">
                  <c:v>1234</c:v>
                </c:pt>
                <c:pt idx="51547">
                  <c:v>1228</c:v>
                </c:pt>
                <c:pt idx="51548">
                  <c:v>1174</c:v>
                </c:pt>
                <c:pt idx="51549">
                  <c:v>1112</c:v>
                </c:pt>
                <c:pt idx="51550">
                  <c:v>1067</c:v>
                </c:pt>
                <c:pt idx="51551">
                  <c:v>1010</c:v>
                </c:pt>
                <c:pt idx="51552">
                  <c:v>957</c:v>
                </c:pt>
                <c:pt idx="51553">
                  <c:v>928</c:v>
                </c:pt>
                <c:pt idx="51554">
                  <c:v>908</c:v>
                </c:pt>
                <c:pt idx="51555">
                  <c:v>887</c:v>
                </c:pt>
                <c:pt idx="51556">
                  <c:v>890</c:v>
                </c:pt>
                <c:pt idx="51557">
                  <c:v>894</c:v>
                </c:pt>
                <c:pt idx="51558">
                  <c:v>881</c:v>
                </c:pt>
                <c:pt idx="51559">
                  <c:v>1005</c:v>
                </c:pt>
                <c:pt idx="51560">
                  <c:v>1132</c:v>
                </c:pt>
                <c:pt idx="51561">
                  <c:v>1234</c:v>
                </c:pt>
                <c:pt idx="51562">
                  <c:v>1277</c:v>
                </c:pt>
                <c:pt idx="51563">
                  <c:v>1272</c:v>
                </c:pt>
                <c:pt idx="51564">
                  <c:v>1240</c:v>
                </c:pt>
                <c:pt idx="51565">
                  <c:v>1226</c:v>
                </c:pt>
                <c:pt idx="51566">
                  <c:v>1213</c:v>
                </c:pt>
                <c:pt idx="51567">
                  <c:v>1185</c:v>
                </c:pt>
                <c:pt idx="51568">
                  <c:v>1145</c:v>
                </c:pt>
                <c:pt idx="51569">
                  <c:v>1197</c:v>
                </c:pt>
                <c:pt idx="51570">
                  <c:v>1239</c:v>
                </c:pt>
                <c:pt idx="51571">
                  <c:v>1207</c:v>
                </c:pt>
                <c:pt idx="51572">
                  <c:v>1171</c:v>
                </c:pt>
                <c:pt idx="51573">
                  <c:v>1128</c:v>
                </c:pt>
                <c:pt idx="51574">
                  <c:v>1078</c:v>
                </c:pt>
                <c:pt idx="51575">
                  <c:v>1030</c:v>
                </c:pt>
                <c:pt idx="51576">
                  <c:v>956</c:v>
                </c:pt>
                <c:pt idx="51577">
                  <c:v>945</c:v>
                </c:pt>
                <c:pt idx="51578">
                  <c:v>913</c:v>
                </c:pt>
                <c:pt idx="51579">
                  <c:v>896</c:v>
                </c:pt>
                <c:pt idx="51580">
                  <c:v>882</c:v>
                </c:pt>
                <c:pt idx="51581">
                  <c:v>884</c:v>
                </c:pt>
                <c:pt idx="51582">
                  <c:v>850</c:v>
                </c:pt>
                <c:pt idx="51583">
                  <c:v>906</c:v>
                </c:pt>
                <c:pt idx="51584">
                  <c:v>983</c:v>
                </c:pt>
                <c:pt idx="51585">
                  <c:v>1037</c:v>
                </c:pt>
                <c:pt idx="51586">
                  <c:v>1108</c:v>
                </c:pt>
                <c:pt idx="51587">
                  <c:v>1114</c:v>
                </c:pt>
                <c:pt idx="51588">
                  <c:v>1128</c:v>
                </c:pt>
                <c:pt idx="51589">
                  <c:v>1125</c:v>
                </c:pt>
                <c:pt idx="51590">
                  <c:v>1137</c:v>
                </c:pt>
                <c:pt idx="51591">
                  <c:v>1100</c:v>
                </c:pt>
                <c:pt idx="51592">
                  <c:v>1079</c:v>
                </c:pt>
                <c:pt idx="51593">
                  <c:v>1122</c:v>
                </c:pt>
                <c:pt idx="51594">
                  <c:v>1178</c:v>
                </c:pt>
                <c:pt idx="51595">
                  <c:v>1198</c:v>
                </c:pt>
                <c:pt idx="51596">
                  <c:v>1185</c:v>
                </c:pt>
                <c:pt idx="51597">
                  <c:v>1135</c:v>
                </c:pt>
                <c:pt idx="51598">
                  <c:v>1082</c:v>
                </c:pt>
                <c:pt idx="51599">
                  <c:v>1015</c:v>
                </c:pt>
                <c:pt idx="51600">
                  <c:v>977</c:v>
                </c:pt>
                <c:pt idx="51601">
                  <c:v>939</c:v>
                </c:pt>
                <c:pt idx="51602">
                  <c:v>918</c:v>
                </c:pt>
                <c:pt idx="51603">
                  <c:v>901</c:v>
                </c:pt>
                <c:pt idx="51604">
                  <c:v>916</c:v>
                </c:pt>
                <c:pt idx="51605">
                  <c:v>958</c:v>
                </c:pt>
                <c:pt idx="51606">
                  <c:v>978</c:v>
                </c:pt>
                <c:pt idx="51607">
                  <c:v>1174</c:v>
                </c:pt>
                <c:pt idx="51608">
                  <c:v>1314</c:v>
                </c:pt>
                <c:pt idx="51609">
                  <c:v>1425</c:v>
                </c:pt>
                <c:pt idx="51610">
                  <c:v>1483</c:v>
                </c:pt>
                <c:pt idx="51611">
                  <c:v>1482</c:v>
                </c:pt>
                <c:pt idx="51612">
                  <c:v>1475</c:v>
                </c:pt>
                <c:pt idx="51613">
                  <c:v>1463</c:v>
                </c:pt>
                <c:pt idx="51614">
                  <c:v>1466</c:v>
                </c:pt>
                <c:pt idx="51615">
                  <c:v>1413</c:v>
                </c:pt>
                <c:pt idx="51616">
                  <c:v>1335</c:v>
                </c:pt>
                <c:pt idx="51617">
                  <c:v>1278</c:v>
                </c:pt>
                <c:pt idx="51618">
                  <c:v>1305</c:v>
                </c:pt>
                <c:pt idx="51619">
                  <c:v>1280</c:v>
                </c:pt>
                <c:pt idx="51620">
                  <c:v>1218</c:v>
                </c:pt>
                <c:pt idx="51621">
                  <c:v>1174</c:v>
                </c:pt>
                <c:pt idx="51622">
                  <c:v>1109</c:v>
                </c:pt>
                <c:pt idx="51623">
                  <c:v>1036</c:v>
                </c:pt>
                <c:pt idx="51624">
                  <c:v>994</c:v>
                </c:pt>
                <c:pt idx="51625">
                  <c:v>960</c:v>
                </c:pt>
                <c:pt idx="51626">
                  <c:v>922</c:v>
                </c:pt>
                <c:pt idx="51627">
                  <c:v>912</c:v>
                </c:pt>
                <c:pt idx="51628">
                  <c:v>912</c:v>
                </c:pt>
                <c:pt idx="51629">
                  <c:v>943</c:v>
                </c:pt>
                <c:pt idx="51630">
                  <c:v>958</c:v>
                </c:pt>
                <c:pt idx="51631">
                  <c:v>1095</c:v>
                </c:pt>
                <c:pt idx="51632">
                  <c:v>1247</c:v>
                </c:pt>
                <c:pt idx="51633">
                  <c:v>1275</c:v>
                </c:pt>
                <c:pt idx="51634">
                  <c:v>1323</c:v>
                </c:pt>
                <c:pt idx="51635">
                  <c:v>1302</c:v>
                </c:pt>
                <c:pt idx="51636">
                  <c:v>1282</c:v>
                </c:pt>
                <c:pt idx="51637">
                  <c:v>1304</c:v>
                </c:pt>
                <c:pt idx="51638">
                  <c:v>1291</c:v>
                </c:pt>
                <c:pt idx="51639">
                  <c:v>1269</c:v>
                </c:pt>
                <c:pt idx="51640">
                  <c:v>1200</c:v>
                </c:pt>
                <c:pt idx="51641">
                  <c:v>1125</c:v>
                </c:pt>
                <c:pt idx="51642">
                  <c:v>1201</c:v>
                </c:pt>
                <c:pt idx="51643">
                  <c:v>1182</c:v>
                </c:pt>
                <c:pt idx="51644">
                  <c:v>1135</c:v>
                </c:pt>
                <c:pt idx="51645">
                  <c:v>1085</c:v>
                </c:pt>
                <c:pt idx="51646">
                  <c:v>1016</c:v>
                </c:pt>
                <c:pt idx="51647">
                  <c:v>956</c:v>
                </c:pt>
                <c:pt idx="51648">
                  <c:v>906</c:v>
                </c:pt>
                <c:pt idx="51649">
                  <c:v>874</c:v>
                </c:pt>
                <c:pt idx="51650">
                  <c:v>869</c:v>
                </c:pt>
                <c:pt idx="51651">
                  <c:v>855</c:v>
                </c:pt>
                <c:pt idx="51652">
                  <c:v>871</c:v>
                </c:pt>
                <c:pt idx="51653">
                  <c:v>910</c:v>
                </c:pt>
                <c:pt idx="51654">
                  <c:v>933</c:v>
                </c:pt>
                <c:pt idx="51655">
                  <c:v>1125</c:v>
                </c:pt>
                <c:pt idx="51656">
                  <c:v>1236</c:v>
                </c:pt>
                <c:pt idx="51657">
                  <c:v>1325</c:v>
                </c:pt>
                <c:pt idx="51658">
                  <c:v>1388</c:v>
                </c:pt>
                <c:pt idx="51659">
                  <c:v>1421</c:v>
                </c:pt>
                <c:pt idx="51660">
                  <c:v>1452</c:v>
                </c:pt>
                <c:pt idx="51661">
                  <c:v>1452</c:v>
                </c:pt>
                <c:pt idx="51662">
                  <c:v>1421</c:v>
                </c:pt>
                <c:pt idx="51663">
                  <c:v>1357</c:v>
                </c:pt>
                <c:pt idx="51664">
                  <c:v>1279</c:v>
                </c:pt>
                <c:pt idx="51665">
                  <c:v>1241</c:v>
                </c:pt>
                <c:pt idx="51666">
                  <c:v>1291</c:v>
                </c:pt>
                <c:pt idx="51667">
                  <c:v>1239</c:v>
                </c:pt>
                <c:pt idx="51668">
                  <c:v>1204</c:v>
                </c:pt>
                <c:pt idx="51669">
                  <c:v>1171</c:v>
                </c:pt>
                <c:pt idx="51670">
                  <c:v>1093</c:v>
                </c:pt>
                <c:pt idx="51671">
                  <c:v>1020</c:v>
                </c:pt>
                <c:pt idx="51672">
                  <c:v>966</c:v>
                </c:pt>
                <c:pt idx="51673">
                  <c:v>920</c:v>
                </c:pt>
                <c:pt idx="51674">
                  <c:v>900</c:v>
                </c:pt>
                <c:pt idx="51675">
                  <c:v>885</c:v>
                </c:pt>
                <c:pt idx="51676">
                  <c:v>913</c:v>
                </c:pt>
                <c:pt idx="51677">
                  <c:v>959</c:v>
                </c:pt>
                <c:pt idx="51678">
                  <c:v>978</c:v>
                </c:pt>
                <c:pt idx="51679">
                  <c:v>1192</c:v>
                </c:pt>
                <c:pt idx="51680">
                  <c:v>1318</c:v>
                </c:pt>
                <c:pt idx="51681">
                  <c:v>1415</c:v>
                </c:pt>
                <c:pt idx="51682">
                  <c:v>1483</c:v>
                </c:pt>
                <c:pt idx="51683">
                  <c:v>1485</c:v>
                </c:pt>
                <c:pt idx="51684">
                  <c:v>1446</c:v>
                </c:pt>
                <c:pt idx="51685">
                  <c:v>1460</c:v>
                </c:pt>
                <c:pt idx="51686">
                  <c:v>1454</c:v>
                </c:pt>
                <c:pt idx="51687">
                  <c:v>1400</c:v>
                </c:pt>
                <c:pt idx="51688">
                  <c:v>1315</c:v>
                </c:pt>
                <c:pt idx="51689">
                  <c:v>1260</c:v>
                </c:pt>
                <c:pt idx="51690">
                  <c:v>1324</c:v>
                </c:pt>
                <c:pt idx="51691">
                  <c:v>1267</c:v>
                </c:pt>
                <c:pt idx="51692">
                  <c:v>1230</c:v>
                </c:pt>
                <c:pt idx="51693">
                  <c:v>1165</c:v>
                </c:pt>
                <c:pt idx="51694">
                  <c:v>1103</c:v>
                </c:pt>
                <c:pt idx="51695">
                  <c:v>1042</c:v>
                </c:pt>
                <c:pt idx="51696">
                  <c:v>974</c:v>
                </c:pt>
                <c:pt idx="51697">
                  <c:v>930</c:v>
                </c:pt>
                <c:pt idx="51698">
                  <c:v>922</c:v>
                </c:pt>
                <c:pt idx="51699">
                  <c:v>909</c:v>
                </c:pt>
                <c:pt idx="51700">
                  <c:v>920</c:v>
                </c:pt>
                <c:pt idx="51701">
                  <c:v>982</c:v>
                </c:pt>
                <c:pt idx="51702">
                  <c:v>1019</c:v>
                </c:pt>
                <c:pt idx="51703">
                  <c:v>1227</c:v>
                </c:pt>
                <c:pt idx="51704">
                  <c:v>1371</c:v>
                </c:pt>
                <c:pt idx="51705">
                  <c:v>1454</c:v>
                </c:pt>
                <c:pt idx="51706">
                  <c:v>1482</c:v>
                </c:pt>
                <c:pt idx="51707">
                  <c:v>1481</c:v>
                </c:pt>
                <c:pt idx="51708">
                  <c:v>1482</c:v>
                </c:pt>
                <c:pt idx="51709">
                  <c:v>1471</c:v>
                </c:pt>
                <c:pt idx="51710">
                  <c:v>1464</c:v>
                </c:pt>
                <c:pt idx="51711">
                  <c:v>1404</c:v>
                </c:pt>
                <c:pt idx="51712">
                  <c:v>1323</c:v>
                </c:pt>
                <c:pt idx="51713">
                  <c:v>1256</c:v>
                </c:pt>
                <c:pt idx="51714">
                  <c:v>1320</c:v>
                </c:pt>
                <c:pt idx="51715">
                  <c:v>1287</c:v>
                </c:pt>
                <c:pt idx="51716">
                  <c:v>1240</c:v>
                </c:pt>
                <c:pt idx="51717">
                  <c:v>1204</c:v>
                </c:pt>
                <c:pt idx="51718">
                  <c:v>1134</c:v>
                </c:pt>
                <c:pt idx="51719">
                  <c:v>1063</c:v>
                </c:pt>
                <c:pt idx="51720">
                  <c:v>1015</c:v>
                </c:pt>
                <c:pt idx="51721">
                  <c:v>980</c:v>
                </c:pt>
                <c:pt idx="51722">
                  <c:v>941</c:v>
                </c:pt>
                <c:pt idx="51723">
                  <c:v>915</c:v>
                </c:pt>
                <c:pt idx="51724">
                  <c:v>913</c:v>
                </c:pt>
                <c:pt idx="51725">
                  <c:v>931</c:v>
                </c:pt>
                <c:pt idx="51726">
                  <c:v>894</c:v>
                </c:pt>
                <c:pt idx="51727">
                  <c:v>991</c:v>
                </c:pt>
                <c:pt idx="51728">
                  <c:v>1035</c:v>
                </c:pt>
                <c:pt idx="51729">
                  <c:v>1113</c:v>
                </c:pt>
                <c:pt idx="51730">
                  <c:v>1147</c:v>
                </c:pt>
                <c:pt idx="51731">
                  <c:v>1186</c:v>
                </c:pt>
                <c:pt idx="51732">
                  <c:v>1176</c:v>
                </c:pt>
                <c:pt idx="51733">
                  <c:v>1173</c:v>
                </c:pt>
                <c:pt idx="51734">
                  <c:v>1144</c:v>
                </c:pt>
                <c:pt idx="51735">
                  <c:v>1180</c:v>
                </c:pt>
                <c:pt idx="51736">
                  <c:v>1147</c:v>
                </c:pt>
                <c:pt idx="51737">
                  <c:v>1164</c:v>
                </c:pt>
                <c:pt idx="51738">
                  <c:v>1238</c:v>
                </c:pt>
                <c:pt idx="51739">
                  <c:v>1223</c:v>
                </c:pt>
                <c:pt idx="51740">
                  <c:v>1187</c:v>
                </c:pt>
                <c:pt idx="51741">
                  <c:v>1120</c:v>
                </c:pt>
                <c:pt idx="51742">
                  <c:v>1103</c:v>
                </c:pt>
                <c:pt idx="51743">
                  <c:v>1055</c:v>
                </c:pt>
                <c:pt idx="51744">
                  <c:v>1013</c:v>
                </c:pt>
                <c:pt idx="51745">
                  <c:v>955</c:v>
                </c:pt>
                <c:pt idx="51746">
                  <c:v>959</c:v>
                </c:pt>
                <c:pt idx="51747">
                  <c:v>924</c:v>
                </c:pt>
                <c:pt idx="51748">
                  <c:v>921</c:v>
                </c:pt>
                <c:pt idx="51749">
                  <c:v>888</c:v>
                </c:pt>
                <c:pt idx="51750">
                  <c:v>862</c:v>
                </c:pt>
                <c:pt idx="51751">
                  <c:v>936</c:v>
                </c:pt>
                <c:pt idx="51752">
                  <c:v>962</c:v>
                </c:pt>
                <c:pt idx="51753">
                  <c:v>1038</c:v>
                </c:pt>
                <c:pt idx="51754">
                  <c:v>1096</c:v>
                </c:pt>
                <c:pt idx="51755">
                  <c:v>1131</c:v>
                </c:pt>
                <c:pt idx="51756">
                  <c:v>1140</c:v>
                </c:pt>
                <c:pt idx="51757">
                  <c:v>1121</c:v>
                </c:pt>
                <c:pt idx="51758">
                  <c:v>1111</c:v>
                </c:pt>
                <c:pt idx="51759">
                  <c:v>1070</c:v>
                </c:pt>
                <c:pt idx="51760">
                  <c:v>1061</c:v>
                </c:pt>
                <c:pt idx="51761">
                  <c:v>1064</c:v>
                </c:pt>
                <c:pt idx="51762">
                  <c:v>1118</c:v>
                </c:pt>
                <c:pt idx="51763">
                  <c:v>1064</c:v>
                </c:pt>
                <c:pt idx="51764">
                  <c:v>1126</c:v>
                </c:pt>
                <c:pt idx="51765">
                  <c:v>1087</c:v>
                </c:pt>
                <c:pt idx="51766">
                  <c:v>1039</c:v>
                </c:pt>
                <c:pt idx="51767">
                  <c:v>1001</c:v>
                </c:pt>
                <c:pt idx="51768">
                  <c:v>974</c:v>
                </c:pt>
                <c:pt idx="51769">
                  <c:v>922</c:v>
                </c:pt>
                <c:pt idx="51770">
                  <c:v>898</c:v>
                </c:pt>
                <c:pt idx="51771">
                  <c:v>865</c:v>
                </c:pt>
                <c:pt idx="51772">
                  <c:v>867</c:v>
                </c:pt>
                <c:pt idx="51773">
                  <c:v>915</c:v>
                </c:pt>
                <c:pt idx="51774">
                  <c:v>940</c:v>
                </c:pt>
                <c:pt idx="51775">
                  <c:v>1152</c:v>
                </c:pt>
                <c:pt idx="51776">
                  <c:v>1305</c:v>
                </c:pt>
                <c:pt idx="51777">
                  <c:v>1399</c:v>
                </c:pt>
                <c:pt idx="51778">
                  <c:v>1451</c:v>
                </c:pt>
                <c:pt idx="51779">
                  <c:v>1473</c:v>
                </c:pt>
                <c:pt idx="51780">
                  <c:v>1491</c:v>
                </c:pt>
                <c:pt idx="51781">
                  <c:v>1516</c:v>
                </c:pt>
                <c:pt idx="51782">
                  <c:v>1493</c:v>
                </c:pt>
                <c:pt idx="51783">
                  <c:v>1442</c:v>
                </c:pt>
                <c:pt idx="51784">
                  <c:v>1354</c:v>
                </c:pt>
                <c:pt idx="51785">
                  <c:v>1269</c:v>
                </c:pt>
                <c:pt idx="51786">
                  <c:v>1322</c:v>
                </c:pt>
                <c:pt idx="51787">
                  <c:v>1311</c:v>
                </c:pt>
                <c:pt idx="51788">
                  <c:v>1265</c:v>
                </c:pt>
                <c:pt idx="51789">
                  <c:v>1200</c:v>
                </c:pt>
                <c:pt idx="51790">
                  <c:v>1150</c:v>
                </c:pt>
                <c:pt idx="51791">
                  <c:v>1056</c:v>
                </c:pt>
                <c:pt idx="51792">
                  <c:v>1005</c:v>
                </c:pt>
                <c:pt idx="51793">
                  <c:v>957</c:v>
                </c:pt>
                <c:pt idx="51794">
                  <c:v>920</c:v>
                </c:pt>
                <c:pt idx="51795">
                  <c:v>917</c:v>
                </c:pt>
                <c:pt idx="51796">
                  <c:v>900</c:v>
                </c:pt>
                <c:pt idx="51797">
                  <c:v>930</c:v>
                </c:pt>
                <c:pt idx="51798">
                  <c:v>985</c:v>
                </c:pt>
                <c:pt idx="51799">
                  <c:v>1163</c:v>
                </c:pt>
                <c:pt idx="51800">
                  <c:v>1313</c:v>
                </c:pt>
                <c:pt idx="51801">
                  <c:v>1385</c:v>
                </c:pt>
                <c:pt idx="51802">
                  <c:v>1446</c:v>
                </c:pt>
                <c:pt idx="51803">
                  <c:v>1462</c:v>
                </c:pt>
                <c:pt idx="51804">
                  <c:v>1451</c:v>
                </c:pt>
                <c:pt idx="51805">
                  <c:v>1472</c:v>
                </c:pt>
                <c:pt idx="51806">
                  <c:v>1487</c:v>
                </c:pt>
                <c:pt idx="51807">
                  <c:v>1446</c:v>
                </c:pt>
                <c:pt idx="51808">
                  <c:v>1361</c:v>
                </c:pt>
                <c:pt idx="51809">
                  <c:v>1250</c:v>
                </c:pt>
                <c:pt idx="51810">
                  <c:v>1330</c:v>
                </c:pt>
                <c:pt idx="51811">
                  <c:v>1315</c:v>
                </c:pt>
                <c:pt idx="51812">
                  <c:v>1271</c:v>
                </c:pt>
                <c:pt idx="51813">
                  <c:v>1218</c:v>
                </c:pt>
                <c:pt idx="51814">
                  <c:v>1148</c:v>
                </c:pt>
                <c:pt idx="51815">
                  <c:v>1088</c:v>
                </c:pt>
                <c:pt idx="51816">
                  <c:v>1040</c:v>
                </c:pt>
                <c:pt idx="51817">
                  <c:v>967</c:v>
                </c:pt>
                <c:pt idx="51818">
                  <c:v>967</c:v>
                </c:pt>
                <c:pt idx="51819">
                  <c:v>964</c:v>
                </c:pt>
                <c:pt idx="51820">
                  <c:v>936</c:v>
                </c:pt>
                <c:pt idx="51821">
                  <c:v>996</c:v>
                </c:pt>
                <c:pt idx="51822">
                  <c:v>1025</c:v>
                </c:pt>
                <c:pt idx="51823">
                  <c:v>1217</c:v>
                </c:pt>
                <c:pt idx="51824">
                  <c:v>1347</c:v>
                </c:pt>
                <c:pt idx="51825">
                  <c:v>1439</c:v>
                </c:pt>
                <c:pt idx="51826">
                  <c:v>1485</c:v>
                </c:pt>
                <c:pt idx="51827">
                  <c:v>1484</c:v>
                </c:pt>
                <c:pt idx="51828">
                  <c:v>1482</c:v>
                </c:pt>
                <c:pt idx="51829">
                  <c:v>1494</c:v>
                </c:pt>
                <c:pt idx="51830">
                  <c:v>1495</c:v>
                </c:pt>
                <c:pt idx="51831">
                  <c:v>1428</c:v>
                </c:pt>
                <c:pt idx="51832">
                  <c:v>1338</c:v>
                </c:pt>
                <c:pt idx="51833">
                  <c:v>1265</c:v>
                </c:pt>
                <c:pt idx="51834">
                  <c:v>1352</c:v>
                </c:pt>
                <c:pt idx="51835">
                  <c:v>1333</c:v>
                </c:pt>
                <c:pt idx="51836">
                  <c:v>1276</c:v>
                </c:pt>
                <c:pt idx="51837">
                  <c:v>1226</c:v>
                </c:pt>
                <c:pt idx="51838">
                  <c:v>1162</c:v>
                </c:pt>
                <c:pt idx="51839">
                  <c:v>1103</c:v>
                </c:pt>
                <c:pt idx="51840">
                  <c:v>1051</c:v>
                </c:pt>
                <c:pt idx="51841">
                  <c:v>1032</c:v>
                </c:pt>
                <c:pt idx="51842">
                  <c:v>995</c:v>
                </c:pt>
                <c:pt idx="51843">
                  <c:v>981</c:v>
                </c:pt>
                <c:pt idx="51844">
                  <c:v>974</c:v>
                </c:pt>
                <c:pt idx="51845">
                  <c:v>1029</c:v>
                </c:pt>
                <c:pt idx="51846">
                  <c:v>1042</c:v>
                </c:pt>
                <c:pt idx="51847">
                  <c:v>1236</c:v>
                </c:pt>
                <c:pt idx="51848">
                  <c:v>1347</c:v>
                </c:pt>
                <c:pt idx="51849">
                  <c:v>1439</c:v>
                </c:pt>
                <c:pt idx="51850">
                  <c:v>1493</c:v>
                </c:pt>
                <c:pt idx="51851">
                  <c:v>1489</c:v>
                </c:pt>
                <c:pt idx="51852">
                  <c:v>1467</c:v>
                </c:pt>
                <c:pt idx="51853">
                  <c:v>1482</c:v>
                </c:pt>
                <c:pt idx="51854">
                  <c:v>1394</c:v>
                </c:pt>
                <c:pt idx="51855">
                  <c:v>1411</c:v>
                </c:pt>
                <c:pt idx="51856">
                  <c:v>1317</c:v>
                </c:pt>
                <c:pt idx="51857">
                  <c:v>1265</c:v>
                </c:pt>
                <c:pt idx="51858">
                  <c:v>1333</c:v>
                </c:pt>
                <c:pt idx="51859">
                  <c:v>1318</c:v>
                </c:pt>
                <c:pt idx="51860">
                  <c:v>1264</c:v>
                </c:pt>
                <c:pt idx="51861">
                  <c:v>1205</c:v>
                </c:pt>
                <c:pt idx="51862">
                  <c:v>1142</c:v>
                </c:pt>
                <c:pt idx="51863">
                  <c:v>1078</c:v>
                </c:pt>
                <c:pt idx="51864">
                  <c:v>1029</c:v>
                </c:pt>
                <c:pt idx="51865">
                  <c:v>1005</c:v>
                </c:pt>
                <c:pt idx="51866">
                  <c:v>980</c:v>
                </c:pt>
                <c:pt idx="51867">
                  <c:v>960</c:v>
                </c:pt>
                <c:pt idx="51868">
                  <c:v>932</c:v>
                </c:pt>
                <c:pt idx="51869">
                  <c:v>992</c:v>
                </c:pt>
                <c:pt idx="51870">
                  <c:v>1011</c:v>
                </c:pt>
                <c:pt idx="51871">
                  <c:v>1216</c:v>
                </c:pt>
                <c:pt idx="51872">
                  <c:v>1333</c:v>
                </c:pt>
                <c:pt idx="51873">
                  <c:v>1422</c:v>
                </c:pt>
                <c:pt idx="51874">
                  <c:v>1474</c:v>
                </c:pt>
                <c:pt idx="51875">
                  <c:v>1495</c:v>
                </c:pt>
                <c:pt idx="51876">
                  <c:v>1458</c:v>
                </c:pt>
                <c:pt idx="51877">
                  <c:v>1439</c:v>
                </c:pt>
                <c:pt idx="51878">
                  <c:v>1425</c:v>
                </c:pt>
                <c:pt idx="51879">
                  <c:v>1371</c:v>
                </c:pt>
                <c:pt idx="51880">
                  <c:v>1297</c:v>
                </c:pt>
                <c:pt idx="51881">
                  <c:v>1263</c:v>
                </c:pt>
                <c:pt idx="51882">
                  <c:v>1329</c:v>
                </c:pt>
                <c:pt idx="51883">
                  <c:v>1282</c:v>
                </c:pt>
                <c:pt idx="51884">
                  <c:v>1250</c:v>
                </c:pt>
                <c:pt idx="51885">
                  <c:v>1228</c:v>
                </c:pt>
                <c:pt idx="51886">
                  <c:v>1120</c:v>
                </c:pt>
                <c:pt idx="51887">
                  <c:v>1074</c:v>
                </c:pt>
                <c:pt idx="51888">
                  <c:v>1037</c:v>
                </c:pt>
                <c:pt idx="51889">
                  <c:v>1010</c:v>
                </c:pt>
                <c:pt idx="51890">
                  <c:v>997</c:v>
                </c:pt>
                <c:pt idx="51891">
                  <c:v>966</c:v>
                </c:pt>
                <c:pt idx="51892">
                  <c:v>973</c:v>
                </c:pt>
                <c:pt idx="51893">
                  <c:v>971</c:v>
                </c:pt>
                <c:pt idx="51894">
                  <c:v>953</c:v>
                </c:pt>
                <c:pt idx="51895">
                  <c:v>1063</c:v>
                </c:pt>
                <c:pt idx="51896">
                  <c:v>1144</c:v>
                </c:pt>
                <c:pt idx="51897">
                  <c:v>1255</c:v>
                </c:pt>
                <c:pt idx="51898">
                  <c:v>1289</c:v>
                </c:pt>
                <c:pt idx="51899">
                  <c:v>1288</c:v>
                </c:pt>
                <c:pt idx="51900">
                  <c:v>1248</c:v>
                </c:pt>
                <c:pt idx="51901">
                  <c:v>1252</c:v>
                </c:pt>
                <c:pt idx="51902">
                  <c:v>1223</c:v>
                </c:pt>
                <c:pt idx="51903">
                  <c:v>1199</c:v>
                </c:pt>
                <c:pt idx="51904">
                  <c:v>1164</c:v>
                </c:pt>
                <c:pt idx="51905">
                  <c:v>1179</c:v>
                </c:pt>
                <c:pt idx="51906">
                  <c:v>1278</c:v>
                </c:pt>
                <c:pt idx="51907">
                  <c:v>1269</c:v>
                </c:pt>
                <c:pt idx="51908">
                  <c:v>1234</c:v>
                </c:pt>
                <c:pt idx="51909">
                  <c:v>1196</c:v>
                </c:pt>
                <c:pt idx="51910">
                  <c:v>1135</c:v>
                </c:pt>
                <c:pt idx="51911">
                  <c:v>1084</c:v>
                </c:pt>
                <c:pt idx="51912">
                  <c:v>1044</c:v>
                </c:pt>
                <c:pt idx="51913">
                  <c:v>1004</c:v>
                </c:pt>
                <c:pt idx="51914">
                  <c:v>961</c:v>
                </c:pt>
                <c:pt idx="51915">
                  <c:v>943</c:v>
                </c:pt>
                <c:pt idx="51916">
                  <c:v>933</c:v>
                </c:pt>
                <c:pt idx="51917">
                  <c:v>934</c:v>
                </c:pt>
                <c:pt idx="51918">
                  <c:v>894</c:v>
                </c:pt>
                <c:pt idx="51919">
                  <c:v>948</c:v>
                </c:pt>
                <c:pt idx="51920">
                  <c:v>1029</c:v>
                </c:pt>
                <c:pt idx="51921">
                  <c:v>1095</c:v>
                </c:pt>
                <c:pt idx="51922">
                  <c:v>1138</c:v>
                </c:pt>
                <c:pt idx="51923">
                  <c:v>1143</c:v>
                </c:pt>
                <c:pt idx="51924">
                  <c:v>1151</c:v>
                </c:pt>
                <c:pt idx="51925">
                  <c:v>1141</c:v>
                </c:pt>
                <c:pt idx="51926">
                  <c:v>1148</c:v>
                </c:pt>
                <c:pt idx="51927">
                  <c:v>1143</c:v>
                </c:pt>
                <c:pt idx="51928">
                  <c:v>1112</c:v>
                </c:pt>
                <c:pt idx="51929">
                  <c:v>1128</c:v>
                </c:pt>
                <c:pt idx="51930">
                  <c:v>1210</c:v>
                </c:pt>
                <c:pt idx="51931">
                  <c:v>1210</c:v>
                </c:pt>
                <c:pt idx="51932">
                  <c:v>1218</c:v>
                </c:pt>
                <c:pt idx="51933">
                  <c:v>1165</c:v>
                </c:pt>
                <c:pt idx="51934">
                  <c:v>1099</c:v>
                </c:pt>
                <c:pt idx="51935">
                  <c:v>1048</c:v>
                </c:pt>
                <c:pt idx="51936">
                  <c:v>1007</c:v>
                </c:pt>
                <c:pt idx="51937">
                  <c:v>936</c:v>
                </c:pt>
                <c:pt idx="51938">
                  <c:v>895</c:v>
                </c:pt>
                <c:pt idx="51939">
                  <c:v>876</c:v>
                </c:pt>
                <c:pt idx="51940">
                  <c:v>871</c:v>
                </c:pt>
                <c:pt idx="51941">
                  <c:v>927</c:v>
                </c:pt>
                <c:pt idx="51942">
                  <c:v>937</c:v>
                </c:pt>
                <c:pt idx="51943">
                  <c:v>1193</c:v>
                </c:pt>
                <c:pt idx="51944">
                  <c:v>1334</c:v>
                </c:pt>
                <c:pt idx="51945">
                  <c:v>1439</c:v>
                </c:pt>
                <c:pt idx="51946">
                  <c:v>1482</c:v>
                </c:pt>
                <c:pt idx="51947">
                  <c:v>1482</c:v>
                </c:pt>
                <c:pt idx="51948">
                  <c:v>1497</c:v>
                </c:pt>
                <c:pt idx="51949">
                  <c:v>1506</c:v>
                </c:pt>
                <c:pt idx="51950">
                  <c:v>1516</c:v>
                </c:pt>
                <c:pt idx="51951">
                  <c:v>1455</c:v>
                </c:pt>
                <c:pt idx="51952">
                  <c:v>1356</c:v>
                </c:pt>
                <c:pt idx="51953">
                  <c:v>1262</c:v>
                </c:pt>
                <c:pt idx="51954">
                  <c:v>1310</c:v>
                </c:pt>
                <c:pt idx="51955">
                  <c:v>1301</c:v>
                </c:pt>
                <c:pt idx="51956">
                  <c:v>1274</c:v>
                </c:pt>
                <c:pt idx="51957">
                  <c:v>1221</c:v>
                </c:pt>
                <c:pt idx="51958">
                  <c:v>1146</c:v>
                </c:pt>
                <c:pt idx="51959">
                  <c:v>1067</c:v>
                </c:pt>
                <c:pt idx="51960">
                  <c:v>1057</c:v>
                </c:pt>
                <c:pt idx="51961">
                  <c:v>1020</c:v>
                </c:pt>
                <c:pt idx="51962">
                  <c:v>981</c:v>
                </c:pt>
                <c:pt idx="51963">
                  <c:v>964</c:v>
                </c:pt>
                <c:pt idx="51964">
                  <c:v>936</c:v>
                </c:pt>
                <c:pt idx="51965">
                  <c:v>940</c:v>
                </c:pt>
                <c:pt idx="51966">
                  <c:v>894</c:v>
                </c:pt>
                <c:pt idx="51967">
                  <c:v>959</c:v>
                </c:pt>
                <c:pt idx="51968">
                  <c:v>1031</c:v>
                </c:pt>
                <c:pt idx="51969">
                  <c:v>1070</c:v>
                </c:pt>
                <c:pt idx="51970">
                  <c:v>1111</c:v>
                </c:pt>
                <c:pt idx="51971">
                  <c:v>1126</c:v>
                </c:pt>
                <c:pt idx="51972">
                  <c:v>1135</c:v>
                </c:pt>
                <c:pt idx="51973">
                  <c:v>1134</c:v>
                </c:pt>
                <c:pt idx="51974">
                  <c:v>1095</c:v>
                </c:pt>
                <c:pt idx="51975">
                  <c:v>1076</c:v>
                </c:pt>
                <c:pt idx="51976">
                  <c:v>1056</c:v>
                </c:pt>
                <c:pt idx="51977">
                  <c:v>1078</c:v>
                </c:pt>
                <c:pt idx="51978">
                  <c:v>1176</c:v>
                </c:pt>
                <c:pt idx="51979">
                  <c:v>1180</c:v>
                </c:pt>
                <c:pt idx="51980">
                  <c:v>1155</c:v>
                </c:pt>
                <c:pt idx="51981">
                  <c:v>1138</c:v>
                </c:pt>
                <c:pt idx="51982">
                  <c:v>1093</c:v>
                </c:pt>
                <c:pt idx="51983">
                  <c:v>1036</c:v>
                </c:pt>
                <c:pt idx="51984">
                  <c:v>987</c:v>
                </c:pt>
                <c:pt idx="51985">
                  <c:v>944</c:v>
                </c:pt>
                <c:pt idx="51986">
                  <c:v>911</c:v>
                </c:pt>
                <c:pt idx="51987">
                  <c:v>916</c:v>
                </c:pt>
                <c:pt idx="51988">
                  <c:v>909</c:v>
                </c:pt>
                <c:pt idx="51989">
                  <c:v>954</c:v>
                </c:pt>
                <c:pt idx="51990">
                  <c:v>980</c:v>
                </c:pt>
                <c:pt idx="51991">
                  <c:v>1195</c:v>
                </c:pt>
                <c:pt idx="51992">
                  <c:v>1369</c:v>
                </c:pt>
                <c:pt idx="51993">
                  <c:v>1446</c:v>
                </c:pt>
                <c:pt idx="51994">
                  <c:v>1497</c:v>
                </c:pt>
                <c:pt idx="51995">
                  <c:v>1500</c:v>
                </c:pt>
                <c:pt idx="51996">
                  <c:v>1491</c:v>
                </c:pt>
                <c:pt idx="51997">
                  <c:v>1514</c:v>
                </c:pt>
                <c:pt idx="51998">
                  <c:v>1494</c:v>
                </c:pt>
                <c:pt idx="51999">
                  <c:v>1453</c:v>
                </c:pt>
                <c:pt idx="52000">
                  <c:v>1360</c:v>
                </c:pt>
                <c:pt idx="52001">
                  <c:v>1284</c:v>
                </c:pt>
                <c:pt idx="52002">
                  <c:v>1358</c:v>
                </c:pt>
                <c:pt idx="52003">
                  <c:v>1328</c:v>
                </c:pt>
                <c:pt idx="52004">
                  <c:v>1269</c:v>
                </c:pt>
                <c:pt idx="52005">
                  <c:v>1205</c:v>
                </c:pt>
                <c:pt idx="52006">
                  <c:v>1128</c:v>
                </c:pt>
                <c:pt idx="52007">
                  <c:v>1075</c:v>
                </c:pt>
                <c:pt idx="52008">
                  <c:v>1027</c:v>
                </c:pt>
                <c:pt idx="52009">
                  <c:v>991</c:v>
                </c:pt>
                <c:pt idx="52010">
                  <c:v>963</c:v>
                </c:pt>
                <c:pt idx="52011">
                  <c:v>951</c:v>
                </c:pt>
                <c:pt idx="52012">
                  <c:v>953</c:v>
                </c:pt>
                <c:pt idx="52013">
                  <c:v>973</c:v>
                </c:pt>
                <c:pt idx="52014">
                  <c:v>1004</c:v>
                </c:pt>
                <c:pt idx="52015">
                  <c:v>1201</c:v>
                </c:pt>
                <c:pt idx="52016">
                  <c:v>1334</c:v>
                </c:pt>
                <c:pt idx="52017">
                  <c:v>1437</c:v>
                </c:pt>
                <c:pt idx="52018">
                  <c:v>1484</c:v>
                </c:pt>
                <c:pt idx="52019">
                  <c:v>1493</c:v>
                </c:pt>
                <c:pt idx="52020">
                  <c:v>1509</c:v>
                </c:pt>
                <c:pt idx="52021">
                  <c:v>1545</c:v>
                </c:pt>
                <c:pt idx="52022">
                  <c:v>1511</c:v>
                </c:pt>
                <c:pt idx="52023">
                  <c:v>1464</c:v>
                </c:pt>
                <c:pt idx="52024">
                  <c:v>1356</c:v>
                </c:pt>
                <c:pt idx="52025">
                  <c:v>1308</c:v>
                </c:pt>
                <c:pt idx="52026">
                  <c:v>1385</c:v>
                </c:pt>
                <c:pt idx="52027">
                  <c:v>1352</c:v>
                </c:pt>
                <c:pt idx="52028">
                  <c:v>1314</c:v>
                </c:pt>
                <c:pt idx="52029">
                  <c:v>1253</c:v>
                </c:pt>
                <c:pt idx="52030">
                  <c:v>1193</c:v>
                </c:pt>
                <c:pt idx="52031">
                  <c:v>1105</c:v>
                </c:pt>
                <c:pt idx="52032">
                  <c:v>1035</c:v>
                </c:pt>
                <c:pt idx="52033">
                  <c:v>1014</c:v>
                </c:pt>
                <c:pt idx="52034">
                  <c:v>975</c:v>
                </c:pt>
                <c:pt idx="52035">
                  <c:v>954</c:v>
                </c:pt>
                <c:pt idx="52036">
                  <c:v>964</c:v>
                </c:pt>
                <c:pt idx="52037">
                  <c:v>984</c:v>
                </c:pt>
                <c:pt idx="52038">
                  <c:v>1002</c:v>
                </c:pt>
                <c:pt idx="52039">
                  <c:v>1200</c:v>
                </c:pt>
                <c:pt idx="52040">
                  <c:v>1360</c:v>
                </c:pt>
                <c:pt idx="52041">
                  <c:v>1474</c:v>
                </c:pt>
                <c:pt idx="52042">
                  <c:v>1522</c:v>
                </c:pt>
                <c:pt idx="52043">
                  <c:v>1530</c:v>
                </c:pt>
                <c:pt idx="52044">
                  <c:v>1529</c:v>
                </c:pt>
                <c:pt idx="52045">
                  <c:v>1528</c:v>
                </c:pt>
                <c:pt idx="52046">
                  <c:v>1532</c:v>
                </c:pt>
                <c:pt idx="52047">
                  <c:v>1471</c:v>
                </c:pt>
                <c:pt idx="52048">
                  <c:v>1368</c:v>
                </c:pt>
                <c:pt idx="52049">
                  <c:v>1309</c:v>
                </c:pt>
                <c:pt idx="52050">
                  <c:v>1394</c:v>
                </c:pt>
                <c:pt idx="52051">
                  <c:v>1362</c:v>
                </c:pt>
                <c:pt idx="52052">
                  <c:v>1320</c:v>
                </c:pt>
                <c:pt idx="52053">
                  <c:v>1261</c:v>
                </c:pt>
                <c:pt idx="52054">
                  <c:v>1189</c:v>
                </c:pt>
                <c:pt idx="52055">
                  <c:v>1130</c:v>
                </c:pt>
                <c:pt idx="52056">
                  <c:v>1094</c:v>
                </c:pt>
                <c:pt idx="52057">
                  <c:v>1062</c:v>
                </c:pt>
                <c:pt idx="52058">
                  <c:v>1020</c:v>
                </c:pt>
                <c:pt idx="52059">
                  <c:v>992</c:v>
                </c:pt>
                <c:pt idx="52060">
                  <c:v>976</c:v>
                </c:pt>
                <c:pt idx="52061">
                  <c:v>983</c:v>
                </c:pt>
                <c:pt idx="52062">
                  <c:v>965</c:v>
                </c:pt>
                <c:pt idx="52063">
                  <c:v>1121</c:v>
                </c:pt>
                <c:pt idx="52064">
                  <c:v>1242</c:v>
                </c:pt>
                <c:pt idx="52065">
                  <c:v>1318</c:v>
                </c:pt>
                <c:pt idx="52066">
                  <c:v>1355</c:v>
                </c:pt>
                <c:pt idx="52067">
                  <c:v>1346</c:v>
                </c:pt>
                <c:pt idx="52068">
                  <c:v>1325</c:v>
                </c:pt>
                <c:pt idx="52069">
                  <c:v>1294</c:v>
                </c:pt>
                <c:pt idx="52070">
                  <c:v>1285</c:v>
                </c:pt>
                <c:pt idx="52071">
                  <c:v>1241</c:v>
                </c:pt>
                <c:pt idx="52072">
                  <c:v>1208</c:v>
                </c:pt>
                <c:pt idx="52073">
                  <c:v>1211</c:v>
                </c:pt>
                <c:pt idx="52074">
                  <c:v>1314</c:v>
                </c:pt>
                <c:pt idx="52075">
                  <c:v>1287</c:v>
                </c:pt>
                <c:pt idx="52076">
                  <c:v>1277</c:v>
                </c:pt>
                <c:pt idx="52077">
                  <c:v>1216</c:v>
                </c:pt>
                <c:pt idx="52078">
                  <c:v>1170</c:v>
                </c:pt>
                <c:pt idx="52079">
                  <c:v>1111</c:v>
                </c:pt>
                <c:pt idx="52080">
                  <c:v>1045</c:v>
                </c:pt>
                <c:pt idx="52081">
                  <c:v>1012</c:v>
                </c:pt>
                <c:pt idx="52082">
                  <c:v>978</c:v>
                </c:pt>
                <c:pt idx="52083">
                  <c:v>947</c:v>
                </c:pt>
                <c:pt idx="52084">
                  <c:v>930</c:v>
                </c:pt>
                <c:pt idx="52085">
                  <c:v>921</c:v>
                </c:pt>
                <c:pt idx="52086">
                  <c:v>876</c:v>
                </c:pt>
                <c:pt idx="52087">
                  <c:v>943</c:v>
                </c:pt>
                <c:pt idx="52088">
                  <c:v>985</c:v>
                </c:pt>
                <c:pt idx="52089">
                  <c:v>1072</c:v>
                </c:pt>
                <c:pt idx="52090">
                  <c:v>1126</c:v>
                </c:pt>
                <c:pt idx="52091">
                  <c:v>1153</c:v>
                </c:pt>
                <c:pt idx="52092">
                  <c:v>1157</c:v>
                </c:pt>
                <c:pt idx="52093">
                  <c:v>1160</c:v>
                </c:pt>
                <c:pt idx="52094">
                  <c:v>1147</c:v>
                </c:pt>
                <c:pt idx="52095">
                  <c:v>1104</c:v>
                </c:pt>
                <c:pt idx="52096">
                  <c:v>1079</c:v>
                </c:pt>
                <c:pt idx="52097">
                  <c:v>1116</c:v>
                </c:pt>
                <c:pt idx="52098">
                  <c:v>1229</c:v>
                </c:pt>
                <c:pt idx="52099">
                  <c:v>1226</c:v>
                </c:pt>
                <c:pt idx="52100">
                  <c:v>1203</c:v>
                </c:pt>
                <c:pt idx="52101">
                  <c:v>1184</c:v>
                </c:pt>
                <c:pt idx="52102">
                  <c:v>1140</c:v>
                </c:pt>
                <c:pt idx="52103">
                  <c:v>1070</c:v>
                </c:pt>
                <c:pt idx="52104">
                  <c:v>1003</c:v>
                </c:pt>
                <c:pt idx="52105">
                  <c:v>974</c:v>
                </c:pt>
                <c:pt idx="52106">
                  <c:v>947</c:v>
                </c:pt>
                <c:pt idx="52107">
                  <c:v>926</c:v>
                </c:pt>
                <c:pt idx="52108">
                  <c:v>919</c:v>
                </c:pt>
                <c:pt idx="52109">
                  <c:v>954</c:v>
                </c:pt>
                <c:pt idx="52110">
                  <c:v>973</c:v>
                </c:pt>
                <c:pt idx="52111">
                  <c:v>1186</c:v>
                </c:pt>
                <c:pt idx="52112">
                  <c:v>1329</c:v>
                </c:pt>
                <c:pt idx="52113">
                  <c:v>1403</c:v>
                </c:pt>
                <c:pt idx="52114">
                  <c:v>1455</c:v>
                </c:pt>
                <c:pt idx="52115">
                  <c:v>1468</c:v>
                </c:pt>
                <c:pt idx="52116">
                  <c:v>1479</c:v>
                </c:pt>
                <c:pt idx="52117">
                  <c:v>1501</c:v>
                </c:pt>
                <c:pt idx="52118">
                  <c:v>1489</c:v>
                </c:pt>
                <c:pt idx="52119">
                  <c:v>1444</c:v>
                </c:pt>
                <c:pt idx="52120">
                  <c:v>1348</c:v>
                </c:pt>
                <c:pt idx="52121">
                  <c:v>1286</c:v>
                </c:pt>
                <c:pt idx="52122">
                  <c:v>1352</c:v>
                </c:pt>
                <c:pt idx="52123">
                  <c:v>1336</c:v>
                </c:pt>
                <c:pt idx="52124">
                  <c:v>1289</c:v>
                </c:pt>
                <c:pt idx="52125">
                  <c:v>1215</c:v>
                </c:pt>
                <c:pt idx="52126">
                  <c:v>1163</c:v>
                </c:pt>
                <c:pt idx="52127">
                  <c:v>1088</c:v>
                </c:pt>
                <c:pt idx="52128">
                  <c:v>1036</c:v>
                </c:pt>
                <c:pt idx="52129">
                  <c:v>989</c:v>
                </c:pt>
                <c:pt idx="52130">
                  <c:v>962</c:v>
                </c:pt>
                <c:pt idx="52131">
                  <c:v>942</c:v>
                </c:pt>
                <c:pt idx="52132">
                  <c:v>944</c:v>
                </c:pt>
                <c:pt idx="52133">
                  <c:v>969</c:v>
                </c:pt>
                <c:pt idx="52134">
                  <c:v>955</c:v>
                </c:pt>
                <c:pt idx="52135">
                  <c:v>1119</c:v>
                </c:pt>
                <c:pt idx="52136">
                  <c:v>1346</c:v>
                </c:pt>
                <c:pt idx="52137">
                  <c:v>1429</c:v>
                </c:pt>
                <c:pt idx="52138">
                  <c:v>1467</c:v>
                </c:pt>
                <c:pt idx="52139">
                  <c:v>1487</c:v>
                </c:pt>
                <c:pt idx="52140">
                  <c:v>1504</c:v>
                </c:pt>
                <c:pt idx="52141">
                  <c:v>1531</c:v>
                </c:pt>
                <c:pt idx="52142">
                  <c:v>1525</c:v>
                </c:pt>
                <c:pt idx="52143">
                  <c:v>1471</c:v>
                </c:pt>
                <c:pt idx="52144">
                  <c:v>1383</c:v>
                </c:pt>
                <c:pt idx="52145">
                  <c:v>1303</c:v>
                </c:pt>
                <c:pt idx="52146">
                  <c:v>1394</c:v>
                </c:pt>
                <c:pt idx="52147">
                  <c:v>1361</c:v>
                </c:pt>
                <c:pt idx="52148">
                  <c:v>1319</c:v>
                </c:pt>
                <c:pt idx="52149">
                  <c:v>1247</c:v>
                </c:pt>
                <c:pt idx="52150">
                  <c:v>1177</c:v>
                </c:pt>
                <c:pt idx="52151">
                  <c:v>1095</c:v>
                </c:pt>
                <c:pt idx="52152">
                  <c:v>1051</c:v>
                </c:pt>
                <c:pt idx="52153">
                  <c:v>1018</c:v>
                </c:pt>
                <c:pt idx="52154">
                  <c:v>983</c:v>
                </c:pt>
                <c:pt idx="52155">
                  <c:v>964</c:v>
                </c:pt>
                <c:pt idx="52156">
                  <c:v>958</c:v>
                </c:pt>
                <c:pt idx="52157">
                  <c:v>947</c:v>
                </c:pt>
                <c:pt idx="52158">
                  <c:v>963</c:v>
                </c:pt>
                <c:pt idx="52159">
                  <c:v>1158</c:v>
                </c:pt>
                <c:pt idx="52160">
                  <c:v>1338</c:v>
                </c:pt>
                <c:pt idx="52161">
                  <c:v>1439</c:v>
                </c:pt>
                <c:pt idx="52162">
                  <c:v>1484</c:v>
                </c:pt>
                <c:pt idx="52163">
                  <c:v>1487</c:v>
                </c:pt>
                <c:pt idx="52164">
                  <c:v>1492</c:v>
                </c:pt>
                <c:pt idx="52165">
                  <c:v>1487</c:v>
                </c:pt>
                <c:pt idx="52166">
                  <c:v>1469</c:v>
                </c:pt>
                <c:pt idx="52167">
                  <c:v>1426</c:v>
                </c:pt>
                <c:pt idx="52168">
                  <c:v>1335</c:v>
                </c:pt>
                <c:pt idx="52169">
                  <c:v>1261</c:v>
                </c:pt>
                <c:pt idx="52170">
                  <c:v>1356</c:v>
                </c:pt>
                <c:pt idx="52171">
                  <c:v>1336</c:v>
                </c:pt>
                <c:pt idx="52172">
                  <c:v>1298</c:v>
                </c:pt>
                <c:pt idx="52173">
                  <c:v>1215</c:v>
                </c:pt>
                <c:pt idx="52174">
                  <c:v>1145</c:v>
                </c:pt>
                <c:pt idx="52175">
                  <c:v>1086</c:v>
                </c:pt>
                <c:pt idx="52176">
                  <c:v>1023</c:v>
                </c:pt>
                <c:pt idx="52177">
                  <c:v>970</c:v>
                </c:pt>
                <c:pt idx="52178">
                  <c:v>947</c:v>
                </c:pt>
                <c:pt idx="52179">
                  <c:v>927</c:v>
                </c:pt>
                <c:pt idx="52180">
                  <c:v>907</c:v>
                </c:pt>
                <c:pt idx="52181">
                  <c:v>940</c:v>
                </c:pt>
                <c:pt idx="52182">
                  <c:v>958</c:v>
                </c:pt>
                <c:pt idx="52183">
                  <c:v>1164</c:v>
                </c:pt>
                <c:pt idx="52184">
                  <c:v>1329</c:v>
                </c:pt>
                <c:pt idx="52185">
                  <c:v>1427</c:v>
                </c:pt>
                <c:pt idx="52186">
                  <c:v>1474</c:v>
                </c:pt>
                <c:pt idx="52187">
                  <c:v>1472</c:v>
                </c:pt>
                <c:pt idx="52188">
                  <c:v>1436</c:v>
                </c:pt>
                <c:pt idx="52189">
                  <c:v>1486</c:v>
                </c:pt>
                <c:pt idx="52190">
                  <c:v>1477</c:v>
                </c:pt>
                <c:pt idx="52191">
                  <c:v>1399</c:v>
                </c:pt>
                <c:pt idx="52192">
                  <c:v>1308</c:v>
                </c:pt>
                <c:pt idx="52193">
                  <c:v>1237</c:v>
                </c:pt>
                <c:pt idx="52194">
                  <c:v>1337</c:v>
                </c:pt>
                <c:pt idx="52195">
                  <c:v>1315</c:v>
                </c:pt>
                <c:pt idx="52196">
                  <c:v>1280</c:v>
                </c:pt>
                <c:pt idx="52197">
                  <c:v>1210</c:v>
                </c:pt>
                <c:pt idx="52198">
                  <c:v>1141</c:v>
                </c:pt>
                <c:pt idx="52199">
                  <c:v>1080</c:v>
                </c:pt>
                <c:pt idx="52200">
                  <c:v>1025</c:v>
                </c:pt>
                <c:pt idx="52201">
                  <c:v>982</c:v>
                </c:pt>
                <c:pt idx="52202">
                  <c:v>957</c:v>
                </c:pt>
                <c:pt idx="52203">
                  <c:v>934</c:v>
                </c:pt>
                <c:pt idx="52204">
                  <c:v>934</c:v>
                </c:pt>
                <c:pt idx="52205">
                  <c:v>947</c:v>
                </c:pt>
                <c:pt idx="52206">
                  <c:v>964</c:v>
                </c:pt>
                <c:pt idx="52207">
                  <c:v>1160</c:v>
                </c:pt>
                <c:pt idx="52208">
                  <c:v>1320</c:v>
                </c:pt>
                <c:pt idx="52209">
                  <c:v>1414</c:v>
                </c:pt>
                <c:pt idx="52210">
                  <c:v>1471</c:v>
                </c:pt>
                <c:pt idx="52211">
                  <c:v>1488</c:v>
                </c:pt>
                <c:pt idx="52212">
                  <c:v>1501</c:v>
                </c:pt>
                <c:pt idx="52213">
                  <c:v>1524</c:v>
                </c:pt>
                <c:pt idx="52214">
                  <c:v>1513</c:v>
                </c:pt>
                <c:pt idx="52215">
                  <c:v>1460</c:v>
                </c:pt>
                <c:pt idx="52216">
                  <c:v>1343</c:v>
                </c:pt>
                <c:pt idx="52217">
                  <c:v>1271</c:v>
                </c:pt>
                <c:pt idx="52218">
                  <c:v>1359</c:v>
                </c:pt>
                <c:pt idx="52219">
                  <c:v>1348</c:v>
                </c:pt>
                <c:pt idx="52220">
                  <c:v>1308</c:v>
                </c:pt>
                <c:pt idx="52221">
                  <c:v>1225</c:v>
                </c:pt>
                <c:pt idx="52222">
                  <c:v>1158</c:v>
                </c:pt>
                <c:pt idx="52223">
                  <c:v>1094</c:v>
                </c:pt>
                <c:pt idx="52224">
                  <c:v>1044</c:v>
                </c:pt>
                <c:pt idx="52225">
                  <c:v>1004</c:v>
                </c:pt>
                <c:pt idx="52226">
                  <c:v>980</c:v>
                </c:pt>
                <c:pt idx="52227">
                  <c:v>958</c:v>
                </c:pt>
                <c:pt idx="52228">
                  <c:v>961</c:v>
                </c:pt>
                <c:pt idx="52229">
                  <c:v>962</c:v>
                </c:pt>
                <c:pt idx="52230">
                  <c:v>939</c:v>
                </c:pt>
                <c:pt idx="52231">
                  <c:v>1063</c:v>
                </c:pt>
                <c:pt idx="52232">
                  <c:v>1182</c:v>
                </c:pt>
                <c:pt idx="52233">
                  <c:v>1262</c:v>
                </c:pt>
                <c:pt idx="52234">
                  <c:v>1275</c:v>
                </c:pt>
                <c:pt idx="52235">
                  <c:v>1289</c:v>
                </c:pt>
                <c:pt idx="52236">
                  <c:v>1254</c:v>
                </c:pt>
                <c:pt idx="52237">
                  <c:v>1226</c:v>
                </c:pt>
                <c:pt idx="52238">
                  <c:v>1230</c:v>
                </c:pt>
                <c:pt idx="52239">
                  <c:v>1204</c:v>
                </c:pt>
                <c:pt idx="52240">
                  <c:v>1171</c:v>
                </c:pt>
                <c:pt idx="52241">
                  <c:v>1177</c:v>
                </c:pt>
                <c:pt idx="52242">
                  <c:v>1280</c:v>
                </c:pt>
                <c:pt idx="52243">
                  <c:v>1271</c:v>
                </c:pt>
                <c:pt idx="52244">
                  <c:v>1227</c:v>
                </c:pt>
                <c:pt idx="52245">
                  <c:v>1185</c:v>
                </c:pt>
                <c:pt idx="52246">
                  <c:v>1118</c:v>
                </c:pt>
                <c:pt idx="52247">
                  <c:v>1079</c:v>
                </c:pt>
                <c:pt idx="52248">
                  <c:v>1032</c:v>
                </c:pt>
                <c:pt idx="52249">
                  <c:v>992</c:v>
                </c:pt>
                <c:pt idx="52250">
                  <c:v>975</c:v>
                </c:pt>
                <c:pt idx="52251">
                  <c:v>946</c:v>
                </c:pt>
                <c:pt idx="52252">
                  <c:v>936</c:v>
                </c:pt>
                <c:pt idx="52253">
                  <c:v>934</c:v>
                </c:pt>
                <c:pt idx="52254">
                  <c:v>882</c:v>
                </c:pt>
                <c:pt idx="52255">
                  <c:v>941</c:v>
                </c:pt>
                <c:pt idx="52256">
                  <c:v>1015</c:v>
                </c:pt>
                <c:pt idx="52257">
                  <c:v>1078</c:v>
                </c:pt>
                <c:pt idx="52258">
                  <c:v>1124</c:v>
                </c:pt>
                <c:pt idx="52259">
                  <c:v>1138</c:v>
                </c:pt>
                <c:pt idx="52260">
                  <c:v>1142</c:v>
                </c:pt>
                <c:pt idx="52261">
                  <c:v>1149</c:v>
                </c:pt>
                <c:pt idx="52262">
                  <c:v>1132</c:v>
                </c:pt>
                <c:pt idx="52263">
                  <c:v>1137</c:v>
                </c:pt>
                <c:pt idx="52264">
                  <c:v>1108</c:v>
                </c:pt>
                <c:pt idx="52265">
                  <c:v>1121</c:v>
                </c:pt>
                <c:pt idx="52266">
                  <c:v>1251</c:v>
                </c:pt>
                <c:pt idx="52267">
                  <c:v>1248</c:v>
                </c:pt>
                <c:pt idx="52268">
                  <c:v>1237</c:v>
                </c:pt>
                <c:pt idx="52269">
                  <c:v>1188</c:v>
                </c:pt>
                <c:pt idx="52270">
                  <c:v>1139</c:v>
                </c:pt>
                <c:pt idx="52271">
                  <c:v>1094</c:v>
                </c:pt>
                <c:pt idx="52272">
                  <c:v>1037</c:v>
                </c:pt>
                <c:pt idx="52273">
                  <c:v>1007</c:v>
                </c:pt>
                <c:pt idx="52274">
                  <c:v>971</c:v>
                </c:pt>
                <c:pt idx="52275">
                  <c:v>954</c:v>
                </c:pt>
                <c:pt idx="52276">
                  <c:v>947</c:v>
                </c:pt>
                <c:pt idx="52277">
                  <c:v>964</c:v>
                </c:pt>
                <c:pt idx="52278">
                  <c:v>995</c:v>
                </c:pt>
                <c:pt idx="52279">
                  <c:v>1197</c:v>
                </c:pt>
                <c:pt idx="52280">
                  <c:v>1342</c:v>
                </c:pt>
                <c:pt idx="52281">
                  <c:v>1451</c:v>
                </c:pt>
                <c:pt idx="52282">
                  <c:v>1522</c:v>
                </c:pt>
                <c:pt idx="52283">
                  <c:v>1529</c:v>
                </c:pt>
                <c:pt idx="52284">
                  <c:v>1506</c:v>
                </c:pt>
                <c:pt idx="52285">
                  <c:v>1489</c:v>
                </c:pt>
                <c:pt idx="52286">
                  <c:v>1469</c:v>
                </c:pt>
                <c:pt idx="52287">
                  <c:v>1424</c:v>
                </c:pt>
                <c:pt idx="52288">
                  <c:v>1332</c:v>
                </c:pt>
                <c:pt idx="52289">
                  <c:v>1238</c:v>
                </c:pt>
                <c:pt idx="52290">
                  <c:v>1325</c:v>
                </c:pt>
                <c:pt idx="52291">
                  <c:v>1318</c:v>
                </c:pt>
                <c:pt idx="52292">
                  <c:v>1321</c:v>
                </c:pt>
                <c:pt idx="52293">
                  <c:v>1258</c:v>
                </c:pt>
                <c:pt idx="52294">
                  <c:v>1167</c:v>
                </c:pt>
                <c:pt idx="52295">
                  <c:v>1112</c:v>
                </c:pt>
                <c:pt idx="52296">
                  <c:v>1052</c:v>
                </c:pt>
                <c:pt idx="52297">
                  <c:v>1017</c:v>
                </c:pt>
                <c:pt idx="52298">
                  <c:v>980</c:v>
                </c:pt>
                <c:pt idx="52299">
                  <c:v>949</c:v>
                </c:pt>
                <c:pt idx="52300">
                  <c:v>936</c:v>
                </c:pt>
                <c:pt idx="52301">
                  <c:v>973</c:v>
                </c:pt>
                <c:pt idx="52302">
                  <c:v>983</c:v>
                </c:pt>
                <c:pt idx="52303">
                  <c:v>1114</c:v>
                </c:pt>
                <c:pt idx="52304">
                  <c:v>1259</c:v>
                </c:pt>
                <c:pt idx="52305">
                  <c:v>1431</c:v>
                </c:pt>
                <c:pt idx="52306">
                  <c:v>1413</c:v>
                </c:pt>
                <c:pt idx="52307">
                  <c:v>1483</c:v>
                </c:pt>
                <c:pt idx="52308">
                  <c:v>1491</c:v>
                </c:pt>
                <c:pt idx="52309">
                  <c:v>1492</c:v>
                </c:pt>
                <c:pt idx="52310">
                  <c:v>1458</c:v>
                </c:pt>
                <c:pt idx="52311">
                  <c:v>1422</c:v>
                </c:pt>
                <c:pt idx="52312">
                  <c:v>1334</c:v>
                </c:pt>
                <c:pt idx="52313">
                  <c:v>1262</c:v>
                </c:pt>
                <c:pt idx="52314">
                  <c:v>1352</c:v>
                </c:pt>
                <c:pt idx="52315">
                  <c:v>1336</c:v>
                </c:pt>
                <c:pt idx="52316">
                  <c:v>1283</c:v>
                </c:pt>
                <c:pt idx="52317">
                  <c:v>1261</c:v>
                </c:pt>
                <c:pt idx="52318">
                  <c:v>1173</c:v>
                </c:pt>
                <c:pt idx="52319">
                  <c:v>1106</c:v>
                </c:pt>
                <c:pt idx="52320">
                  <c:v>1043</c:v>
                </c:pt>
                <c:pt idx="52321">
                  <c:v>1000</c:v>
                </c:pt>
                <c:pt idx="52322">
                  <c:v>961</c:v>
                </c:pt>
                <c:pt idx="52323">
                  <c:v>943</c:v>
                </c:pt>
                <c:pt idx="52324">
                  <c:v>946</c:v>
                </c:pt>
                <c:pt idx="52325">
                  <c:v>962</c:v>
                </c:pt>
                <c:pt idx="52326">
                  <c:v>979</c:v>
                </c:pt>
                <c:pt idx="52327">
                  <c:v>1159</c:v>
                </c:pt>
                <c:pt idx="52328">
                  <c:v>1315</c:v>
                </c:pt>
                <c:pt idx="52329">
                  <c:v>1417</c:v>
                </c:pt>
                <c:pt idx="52330">
                  <c:v>1478</c:v>
                </c:pt>
                <c:pt idx="52331">
                  <c:v>1496</c:v>
                </c:pt>
                <c:pt idx="52332">
                  <c:v>1500</c:v>
                </c:pt>
                <c:pt idx="52333">
                  <c:v>1459</c:v>
                </c:pt>
                <c:pt idx="52334">
                  <c:v>1477</c:v>
                </c:pt>
                <c:pt idx="52335">
                  <c:v>1438</c:v>
                </c:pt>
                <c:pt idx="52336">
                  <c:v>1355</c:v>
                </c:pt>
                <c:pt idx="52337">
                  <c:v>1272</c:v>
                </c:pt>
                <c:pt idx="52338">
                  <c:v>1365</c:v>
                </c:pt>
                <c:pt idx="52339">
                  <c:v>1341</c:v>
                </c:pt>
                <c:pt idx="52340">
                  <c:v>1313</c:v>
                </c:pt>
                <c:pt idx="52341">
                  <c:v>1258</c:v>
                </c:pt>
                <c:pt idx="52342">
                  <c:v>1202</c:v>
                </c:pt>
                <c:pt idx="52343">
                  <c:v>1129</c:v>
                </c:pt>
                <c:pt idx="52344">
                  <c:v>1081</c:v>
                </c:pt>
                <c:pt idx="52345">
                  <c:v>1033</c:v>
                </c:pt>
                <c:pt idx="52346">
                  <c:v>1001</c:v>
                </c:pt>
                <c:pt idx="52347">
                  <c:v>977</c:v>
                </c:pt>
                <c:pt idx="52348">
                  <c:v>969</c:v>
                </c:pt>
                <c:pt idx="52349">
                  <c:v>986</c:v>
                </c:pt>
                <c:pt idx="52350">
                  <c:v>984</c:v>
                </c:pt>
                <c:pt idx="52351">
                  <c:v>1145</c:v>
                </c:pt>
                <c:pt idx="52352">
                  <c:v>1275</c:v>
                </c:pt>
                <c:pt idx="52353">
                  <c:v>1370</c:v>
                </c:pt>
                <c:pt idx="52354">
                  <c:v>1396</c:v>
                </c:pt>
                <c:pt idx="52355">
                  <c:v>1348</c:v>
                </c:pt>
                <c:pt idx="52356">
                  <c:v>1291</c:v>
                </c:pt>
                <c:pt idx="52357">
                  <c:v>1271</c:v>
                </c:pt>
                <c:pt idx="52358">
                  <c:v>1257</c:v>
                </c:pt>
                <c:pt idx="52359">
                  <c:v>1236</c:v>
                </c:pt>
                <c:pt idx="52360">
                  <c:v>1204</c:v>
                </c:pt>
                <c:pt idx="52361">
                  <c:v>1199</c:v>
                </c:pt>
                <c:pt idx="52362">
                  <c:v>1336</c:v>
                </c:pt>
                <c:pt idx="52363">
                  <c:v>1291</c:v>
                </c:pt>
                <c:pt idx="52364">
                  <c:v>1228</c:v>
                </c:pt>
                <c:pt idx="52365">
                  <c:v>1165</c:v>
                </c:pt>
                <c:pt idx="52366">
                  <c:v>1128</c:v>
                </c:pt>
                <c:pt idx="52367">
                  <c:v>1074</c:v>
                </c:pt>
                <c:pt idx="52368">
                  <c:v>1067</c:v>
                </c:pt>
                <c:pt idx="52369">
                  <c:v>1045</c:v>
                </c:pt>
                <c:pt idx="52370">
                  <c:v>1022</c:v>
                </c:pt>
                <c:pt idx="52371">
                  <c:v>1002</c:v>
                </c:pt>
                <c:pt idx="52372">
                  <c:v>982</c:v>
                </c:pt>
                <c:pt idx="52373">
                  <c:v>980</c:v>
                </c:pt>
                <c:pt idx="52374">
                  <c:v>915</c:v>
                </c:pt>
                <c:pt idx="52375">
                  <c:v>944</c:v>
                </c:pt>
                <c:pt idx="52376">
                  <c:v>987</c:v>
                </c:pt>
                <c:pt idx="52377">
                  <c:v>1012</c:v>
                </c:pt>
                <c:pt idx="52378">
                  <c:v>1035</c:v>
                </c:pt>
                <c:pt idx="52379">
                  <c:v>1056</c:v>
                </c:pt>
                <c:pt idx="52380">
                  <c:v>1042</c:v>
                </c:pt>
                <c:pt idx="52381">
                  <c:v>1052</c:v>
                </c:pt>
                <c:pt idx="52382">
                  <c:v>1040</c:v>
                </c:pt>
                <c:pt idx="52383">
                  <c:v>1026</c:v>
                </c:pt>
                <c:pt idx="52384">
                  <c:v>1014</c:v>
                </c:pt>
                <c:pt idx="52385">
                  <c:v>1014</c:v>
                </c:pt>
                <c:pt idx="52386">
                  <c:v>1155</c:v>
                </c:pt>
                <c:pt idx="52387">
                  <c:v>1171</c:v>
                </c:pt>
                <c:pt idx="52388">
                  <c:v>1167</c:v>
                </c:pt>
                <c:pt idx="52389">
                  <c:v>1140</c:v>
                </c:pt>
                <c:pt idx="52390">
                  <c:v>1108</c:v>
                </c:pt>
                <c:pt idx="52391">
                  <c:v>1073</c:v>
                </c:pt>
                <c:pt idx="52392">
                  <c:v>1017</c:v>
                </c:pt>
                <c:pt idx="52393">
                  <c:v>993</c:v>
                </c:pt>
                <c:pt idx="52394">
                  <c:v>960</c:v>
                </c:pt>
                <c:pt idx="52395">
                  <c:v>933</c:v>
                </c:pt>
                <c:pt idx="52396">
                  <c:v>925</c:v>
                </c:pt>
                <c:pt idx="52397">
                  <c:v>937</c:v>
                </c:pt>
                <c:pt idx="52398">
                  <c:v>911</c:v>
                </c:pt>
                <c:pt idx="52399">
                  <c:v>981</c:v>
                </c:pt>
                <c:pt idx="52400">
                  <c:v>1103</c:v>
                </c:pt>
                <c:pt idx="52401">
                  <c:v>1198</c:v>
                </c:pt>
                <c:pt idx="52402">
                  <c:v>1241</c:v>
                </c:pt>
                <c:pt idx="52403">
                  <c:v>1251</c:v>
                </c:pt>
                <c:pt idx="52404">
                  <c:v>1235</c:v>
                </c:pt>
                <c:pt idx="52405">
                  <c:v>1233</c:v>
                </c:pt>
                <c:pt idx="52406">
                  <c:v>1222</c:v>
                </c:pt>
                <c:pt idx="52407">
                  <c:v>1191</c:v>
                </c:pt>
                <c:pt idx="52408">
                  <c:v>1166</c:v>
                </c:pt>
                <c:pt idx="52409">
                  <c:v>1150</c:v>
                </c:pt>
                <c:pt idx="52410">
                  <c:v>1275</c:v>
                </c:pt>
                <c:pt idx="52411">
                  <c:v>1264</c:v>
                </c:pt>
                <c:pt idx="52412">
                  <c:v>1228</c:v>
                </c:pt>
                <c:pt idx="52413">
                  <c:v>1175</c:v>
                </c:pt>
                <c:pt idx="52414">
                  <c:v>1126</c:v>
                </c:pt>
                <c:pt idx="52415">
                  <c:v>1055</c:v>
                </c:pt>
                <c:pt idx="52416">
                  <c:v>1034</c:v>
                </c:pt>
                <c:pt idx="52417">
                  <c:v>998</c:v>
                </c:pt>
                <c:pt idx="52418">
                  <c:v>976</c:v>
                </c:pt>
                <c:pt idx="52419">
                  <c:v>968</c:v>
                </c:pt>
                <c:pt idx="52420">
                  <c:v>949</c:v>
                </c:pt>
                <c:pt idx="52421">
                  <c:v>943</c:v>
                </c:pt>
                <c:pt idx="52422">
                  <c:v>898</c:v>
                </c:pt>
                <c:pt idx="52423">
                  <c:v>913</c:v>
                </c:pt>
                <c:pt idx="52424">
                  <c:v>974</c:v>
                </c:pt>
                <c:pt idx="52425">
                  <c:v>1047</c:v>
                </c:pt>
                <c:pt idx="52426">
                  <c:v>1091</c:v>
                </c:pt>
                <c:pt idx="52427">
                  <c:v>1098</c:v>
                </c:pt>
                <c:pt idx="52428">
                  <c:v>1121</c:v>
                </c:pt>
                <c:pt idx="52429">
                  <c:v>1126</c:v>
                </c:pt>
                <c:pt idx="52430">
                  <c:v>1125</c:v>
                </c:pt>
                <c:pt idx="52431">
                  <c:v>1105</c:v>
                </c:pt>
                <c:pt idx="52432">
                  <c:v>1103</c:v>
                </c:pt>
                <c:pt idx="52433">
                  <c:v>1101</c:v>
                </c:pt>
                <c:pt idx="52434">
                  <c:v>1230</c:v>
                </c:pt>
                <c:pt idx="52435">
                  <c:v>1223</c:v>
                </c:pt>
                <c:pt idx="52436">
                  <c:v>1207</c:v>
                </c:pt>
                <c:pt idx="52437">
                  <c:v>1162</c:v>
                </c:pt>
                <c:pt idx="52438">
                  <c:v>1097</c:v>
                </c:pt>
                <c:pt idx="52439">
                  <c:v>1048</c:v>
                </c:pt>
                <c:pt idx="52440">
                  <c:v>1006</c:v>
                </c:pt>
                <c:pt idx="52441">
                  <c:v>970</c:v>
                </c:pt>
                <c:pt idx="52442">
                  <c:v>950</c:v>
                </c:pt>
                <c:pt idx="52443">
                  <c:v>939</c:v>
                </c:pt>
                <c:pt idx="52444">
                  <c:v>938</c:v>
                </c:pt>
                <c:pt idx="52445">
                  <c:v>959</c:v>
                </c:pt>
                <c:pt idx="52446">
                  <c:v>986</c:v>
                </c:pt>
                <c:pt idx="52447">
                  <c:v>1192</c:v>
                </c:pt>
                <c:pt idx="52448">
                  <c:v>1322</c:v>
                </c:pt>
                <c:pt idx="52449">
                  <c:v>1424</c:v>
                </c:pt>
                <c:pt idx="52450">
                  <c:v>1464</c:v>
                </c:pt>
                <c:pt idx="52451">
                  <c:v>1484</c:v>
                </c:pt>
                <c:pt idx="52452">
                  <c:v>1493</c:v>
                </c:pt>
                <c:pt idx="52453">
                  <c:v>1505</c:v>
                </c:pt>
                <c:pt idx="52454">
                  <c:v>1500</c:v>
                </c:pt>
                <c:pt idx="52455">
                  <c:v>1443</c:v>
                </c:pt>
                <c:pt idx="52456">
                  <c:v>1341</c:v>
                </c:pt>
                <c:pt idx="52457">
                  <c:v>1260</c:v>
                </c:pt>
                <c:pt idx="52458">
                  <c:v>1350</c:v>
                </c:pt>
                <c:pt idx="52459">
                  <c:v>1335</c:v>
                </c:pt>
                <c:pt idx="52460">
                  <c:v>1291</c:v>
                </c:pt>
                <c:pt idx="52461">
                  <c:v>1251</c:v>
                </c:pt>
                <c:pt idx="52462">
                  <c:v>1176</c:v>
                </c:pt>
                <c:pt idx="52463">
                  <c:v>1098</c:v>
                </c:pt>
                <c:pt idx="52464">
                  <c:v>1059</c:v>
                </c:pt>
                <c:pt idx="52465">
                  <c:v>1016</c:v>
                </c:pt>
                <c:pt idx="52466">
                  <c:v>971</c:v>
                </c:pt>
                <c:pt idx="52467">
                  <c:v>952</c:v>
                </c:pt>
                <c:pt idx="52468">
                  <c:v>939</c:v>
                </c:pt>
                <c:pt idx="52469">
                  <c:v>965</c:v>
                </c:pt>
                <c:pt idx="52470">
                  <c:v>983</c:v>
                </c:pt>
                <c:pt idx="52471">
                  <c:v>1176</c:v>
                </c:pt>
                <c:pt idx="52472">
                  <c:v>1326</c:v>
                </c:pt>
                <c:pt idx="52473">
                  <c:v>1419</c:v>
                </c:pt>
                <c:pt idx="52474">
                  <c:v>1439</c:v>
                </c:pt>
                <c:pt idx="52475">
                  <c:v>1456</c:v>
                </c:pt>
                <c:pt idx="52476">
                  <c:v>1477</c:v>
                </c:pt>
                <c:pt idx="52477">
                  <c:v>1493</c:v>
                </c:pt>
                <c:pt idx="52478">
                  <c:v>1492</c:v>
                </c:pt>
                <c:pt idx="52479">
                  <c:v>1454</c:v>
                </c:pt>
                <c:pt idx="52480">
                  <c:v>1342</c:v>
                </c:pt>
                <c:pt idx="52481">
                  <c:v>1259</c:v>
                </c:pt>
                <c:pt idx="52482">
                  <c:v>1351</c:v>
                </c:pt>
                <c:pt idx="52483">
                  <c:v>1338</c:v>
                </c:pt>
                <c:pt idx="52484">
                  <c:v>1301</c:v>
                </c:pt>
                <c:pt idx="52485">
                  <c:v>1238</c:v>
                </c:pt>
                <c:pt idx="52486">
                  <c:v>1176</c:v>
                </c:pt>
                <c:pt idx="52487">
                  <c:v>1110</c:v>
                </c:pt>
                <c:pt idx="52488">
                  <c:v>1057</c:v>
                </c:pt>
                <c:pt idx="52489">
                  <c:v>1024</c:v>
                </c:pt>
                <c:pt idx="52490">
                  <c:v>978</c:v>
                </c:pt>
                <c:pt idx="52491">
                  <c:v>960</c:v>
                </c:pt>
                <c:pt idx="52492">
                  <c:v>958</c:v>
                </c:pt>
                <c:pt idx="52493">
                  <c:v>986</c:v>
                </c:pt>
                <c:pt idx="52494">
                  <c:v>992</c:v>
                </c:pt>
                <c:pt idx="52495">
                  <c:v>1122</c:v>
                </c:pt>
                <c:pt idx="52496">
                  <c:v>1324</c:v>
                </c:pt>
                <c:pt idx="52497">
                  <c:v>1420</c:v>
                </c:pt>
                <c:pt idx="52498">
                  <c:v>1467</c:v>
                </c:pt>
                <c:pt idx="52499">
                  <c:v>1484</c:v>
                </c:pt>
                <c:pt idx="52500">
                  <c:v>1483</c:v>
                </c:pt>
                <c:pt idx="52501">
                  <c:v>1499</c:v>
                </c:pt>
                <c:pt idx="52502">
                  <c:v>1479</c:v>
                </c:pt>
                <c:pt idx="52503">
                  <c:v>1441</c:v>
                </c:pt>
                <c:pt idx="52504">
                  <c:v>1347</c:v>
                </c:pt>
                <c:pt idx="52505">
                  <c:v>1274</c:v>
                </c:pt>
                <c:pt idx="52506">
                  <c:v>1368</c:v>
                </c:pt>
                <c:pt idx="52507">
                  <c:v>1346</c:v>
                </c:pt>
                <c:pt idx="52508">
                  <c:v>1314</c:v>
                </c:pt>
                <c:pt idx="52509">
                  <c:v>1267</c:v>
                </c:pt>
                <c:pt idx="52510">
                  <c:v>1207</c:v>
                </c:pt>
                <c:pt idx="52511">
                  <c:v>1149</c:v>
                </c:pt>
                <c:pt idx="52512">
                  <c:v>1104</c:v>
                </c:pt>
                <c:pt idx="52513">
                  <c:v>1063</c:v>
                </c:pt>
                <c:pt idx="52514">
                  <c:v>1039</c:v>
                </c:pt>
                <c:pt idx="52515">
                  <c:v>1000</c:v>
                </c:pt>
                <c:pt idx="52516">
                  <c:v>1013</c:v>
                </c:pt>
                <c:pt idx="52517">
                  <c:v>1007</c:v>
                </c:pt>
                <c:pt idx="52518">
                  <c:v>1019</c:v>
                </c:pt>
                <c:pt idx="52519">
                  <c:v>1160</c:v>
                </c:pt>
                <c:pt idx="52520">
                  <c:v>1261</c:v>
                </c:pt>
                <c:pt idx="52521">
                  <c:v>1329</c:v>
                </c:pt>
                <c:pt idx="52522">
                  <c:v>1357</c:v>
                </c:pt>
                <c:pt idx="52523">
                  <c:v>1317</c:v>
                </c:pt>
                <c:pt idx="52524">
                  <c:v>1271</c:v>
                </c:pt>
                <c:pt idx="52525">
                  <c:v>1259</c:v>
                </c:pt>
                <c:pt idx="52526">
                  <c:v>1235</c:v>
                </c:pt>
                <c:pt idx="52527">
                  <c:v>1208</c:v>
                </c:pt>
                <c:pt idx="52528">
                  <c:v>1178</c:v>
                </c:pt>
                <c:pt idx="52529">
                  <c:v>1174</c:v>
                </c:pt>
                <c:pt idx="52530">
                  <c:v>1293</c:v>
                </c:pt>
                <c:pt idx="52531">
                  <c:v>1273</c:v>
                </c:pt>
                <c:pt idx="52532">
                  <c:v>1231</c:v>
                </c:pt>
                <c:pt idx="52533">
                  <c:v>1174</c:v>
                </c:pt>
                <c:pt idx="52534">
                  <c:v>1126</c:v>
                </c:pt>
                <c:pt idx="52535">
                  <c:v>1065</c:v>
                </c:pt>
                <c:pt idx="52536">
                  <c:v>1044</c:v>
                </c:pt>
                <c:pt idx="52537">
                  <c:v>1013</c:v>
                </c:pt>
                <c:pt idx="52538">
                  <c:v>990</c:v>
                </c:pt>
                <c:pt idx="52539">
                  <c:v>992</c:v>
                </c:pt>
                <c:pt idx="52540">
                  <c:v>966</c:v>
                </c:pt>
                <c:pt idx="52541">
                  <c:v>942</c:v>
                </c:pt>
                <c:pt idx="52542">
                  <c:v>899</c:v>
                </c:pt>
                <c:pt idx="52543">
                  <c:v>917</c:v>
                </c:pt>
                <c:pt idx="52544">
                  <c:v>952</c:v>
                </c:pt>
                <c:pt idx="52545">
                  <c:v>974</c:v>
                </c:pt>
                <c:pt idx="52546">
                  <c:v>977</c:v>
                </c:pt>
                <c:pt idx="52547">
                  <c:v>962</c:v>
                </c:pt>
                <c:pt idx="52548">
                  <c:v>957</c:v>
                </c:pt>
                <c:pt idx="52549">
                  <c:v>961</c:v>
                </c:pt>
                <c:pt idx="52550">
                  <c:v>958</c:v>
                </c:pt>
                <c:pt idx="52551">
                  <c:v>972</c:v>
                </c:pt>
                <c:pt idx="52552">
                  <c:v>951</c:v>
                </c:pt>
                <c:pt idx="52553">
                  <c:v>947</c:v>
                </c:pt>
                <c:pt idx="52554">
                  <c:v>1078</c:v>
                </c:pt>
                <c:pt idx="52555">
                  <c:v>1094</c:v>
                </c:pt>
                <c:pt idx="52556">
                  <c:v>1100</c:v>
                </c:pt>
                <c:pt idx="52557">
                  <c:v>1083</c:v>
                </c:pt>
                <c:pt idx="52558">
                  <c:v>1048</c:v>
                </c:pt>
                <c:pt idx="52559">
                  <c:v>1019</c:v>
                </c:pt>
                <c:pt idx="52560">
                  <c:v>985</c:v>
                </c:pt>
                <c:pt idx="52561">
                  <c:v>951</c:v>
                </c:pt>
                <c:pt idx="52562">
                  <c:v>920</c:v>
                </c:pt>
                <c:pt idx="52563">
                  <c:v>896</c:v>
                </c:pt>
                <c:pt idx="52564">
                  <c:v>906</c:v>
                </c:pt>
                <c:pt idx="52565">
                  <c:v>909</c:v>
                </c:pt>
                <c:pt idx="52566">
                  <c:v>881</c:v>
                </c:pt>
                <c:pt idx="52567">
                  <c:v>960</c:v>
                </c:pt>
                <c:pt idx="52568">
                  <c:v>1054</c:v>
                </c:pt>
                <c:pt idx="52569">
                  <c:v>1132</c:v>
                </c:pt>
                <c:pt idx="52570">
                  <c:v>1181</c:v>
                </c:pt>
                <c:pt idx="52571">
                  <c:v>1183</c:v>
                </c:pt>
                <c:pt idx="52572">
                  <c:v>1174</c:v>
                </c:pt>
                <c:pt idx="52573">
                  <c:v>1182</c:v>
                </c:pt>
                <c:pt idx="52574">
                  <c:v>1171</c:v>
                </c:pt>
                <c:pt idx="52575">
                  <c:v>1156</c:v>
                </c:pt>
                <c:pt idx="52576">
                  <c:v>1112</c:v>
                </c:pt>
                <c:pt idx="52577">
                  <c:v>1123</c:v>
                </c:pt>
                <c:pt idx="52578">
                  <c:v>1230</c:v>
                </c:pt>
                <c:pt idx="52579">
                  <c:v>1212</c:v>
                </c:pt>
                <c:pt idx="52580">
                  <c:v>1163</c:v>
                </c:pt>
                <c:pt idx="52581">
                  <c:v>1136</c:v>
                </c:pt>
                <c:pt idx="52582">
                  <c:v>1097</c:v>
                </c:pt>
                <c:pt idx="52583">
                  <c:v>1041</c:v>
                </c:pt>
                <c:pt idx="52584">
                  <c:v>996</c:v>
                </c:pt>
                <c:pt idx="52585">
                  <c:v>967</c:v>
                </c:pt>
                <c:pt idx="52586">
                  <c:v>927</c:v>
                </c:pt>
                <c:pt idx="52587">
                  <c:v>908</c:v>
                </c:pt>
                <c:pt idx="52588">
                  <c:v>902</c:v>
                </c:pt>
                <c:pt idx="52589">
                  <c:v>885</c:v>
                </c:pt>
                <c:pt idx="52590">
                  <c:v>843</c:v>
                </c:pt>
                <c:pt idx="52591">
                  <c:v>886</c:v>
                </c:pt>
                <c:pt idx="52592">
                  <c:v>951</c:v>
                </c:pt>
                <c:pt idx="52593">
                  <c:v>988</c:v>
                </c:pt>
                <c:pt idx="52594">
                  <c:v>1043</c:v>
                </c:pt>
                <c:pt idx="52595">
                  <c:v>1070</c:v>
                </c:pt>
                <c:pt idx="52596">
                  <c:v>1071</c:v>
                </c:pt>
                <c:pt idx="52597">
                  <c:v>1085</c:v>
                </c:pt>
                <c:pt idx="52598">
                  <c:v>1088</c:v>
                </c:pt>
                <c:pt idx="52599">
                  <c:v>1080</c:v>
                </c:pt>
                <c:pt idx="52600">
                  <c:v>1062</c:v>
                </c:pt>
                <c:pt idx="52601">
                  <c:v>1062</c:v>
                </c:pt>
                <c:pt idx="52602">
                  <c:v>1182</c:v>
                </c:pt>
                <c:pt idx="52603">
                  <c:v>1207</c:v>
                </c:pt>
                <c:pt idx="52604">
                  <c:v>1206</c:v>
                </c:pt>
                <c:pt idx="52605">
                  <c:v>1168</c:v>
                </c:pt>
                <c:pt idx="52606">
                  <c:v>1102</c:v>
                </c:pt>
                <c:pt idx="52607">
                  <c:v>1038</c:v>
                </c:pt>
                <c:pt idx="52608">
                  <c:v>969</c:v>
                </c:pt>
                <c:pt idx="52609">
                  <c:v>955</c:v>
                </c:pt>
                <c:pt idx="52610">
                  <c:v>935</c:v>
                </c:pt>
                <c:pt idx="52611">
                  <c:v>926</c:v>
                </c:pt>
                <c:pt idx="52612">
                  <c:v>928</c:v>
                </c:pt>
                <c:pt idx="52613">
                  <c:v>942</c:v>
                </c:pt>
                <c:pt idx="52614">
                  <c:v>970</c:v>
                </c:pt>
                <c:pt idx="52615">
                  <c:v>1182</c:v>
                </c:pt>
                <c:pt idx="52616">
                  <c:v>1341</c:v>
                </c:pt>
                <c:pt idx="52617">
                  <c:v>1433</c:v>
                </c:pt>
                <c:pt idx="52618">
                  <c:v>1498</c:v>
                </c:pt>
                <c:pt idx="52619">
                  <c:v>1503</c:v>
                </c:pt>
                <c:pt idx="52620">
                  <c:v>1518</c:v>
                </c:pt>
                <c:pt idx="52621">
                  <c:v>1525</c:v>
                </c:pt>
                <c:pt idx="52622">
                  <c:v>1517</c:v>
                </c:pt>
                <c:pt idx="52623">
                  <c:v>1463</c:v>
                </c:pt>
                <c:pt idx="52624">
                  <c:v>1363</c:v>
                </c:pt>
                <c:pt idx="52625">
                  <c:v>1256</c:v>
                </c:pt>
                <c:pt idx="52626">
                  <c:v>1357</c:v>
                </c:pt>
                <c:pt idx="52627">
                  <c:v>1328</c:v>
                </c:pt>
                <c:pt idx="52628">
                  <c:v>1281</c:v>
                </c:pt>
                <c:pt idx="52629">
                  <c:v>1239</c:v>
                </c:pt>
                <c:pt idx="52630">
                  <c:v>1161</c:v>
                </c:pt>
                <c:pt idx="52631">
                  <c:v>1095</c:v>
                </c:pt>
                <c:pt idx="52632">
                  <c:v>1035</c:v>
                </c:pt>
                <c:pt idx="52633">
                  <c:v>987</c:v>
                </c:pt>
                <c:pt idx="52634">
                  <c:v>951</c:v>
                </c:pt>
                <c:pt idx="52635">
                  <c:v>932</c:v>
                </c:pt>
                <c:pt idx="52636">
                  <c:v>932</c:v>
                </c:pt>
                <c:pt idx="52637">
                  <c:v>966</c:v>
                </c:pt>
                <c:pt idx="52638">
                  <c:v>985</c:v>
                </c:pt>
                <c:pt idx="52639">
                  <c:v>1181</c:v>
                </c:pt>
                <c:pt idx="52640">
                  <c:v>1322</c:v>
                </c:pt>
                <c:pt idx="52641">
                  <c:v>1421</c:v>
                </c:pt>
                <c:pt idx="52642">
                  <c:v>1469</c:v>
                </c:pt>
                <c:pt idx="52643">
                  <c:v>1485</c:v>
                </c:pt>
                <c:pt idx="52644">
                  <c:v>1474</c:v>
                </c:pt>
                <c:pt idx="52645">
                  <c:v>1483</c:v>
                </c:pt>
                <c:pt idx="52646">
                  <c:v>1448</c:v>
                </c:pt>
                <c:pt idx="52647">
                  <c:v>1401</c:v>
                </c:pt>
                <c:pt idx="52648">
                  <c:v>1316</c:v>
                </c:pt>
                <c:pt idx="52649">
                  <c:v>1188</c:v>
                </c:pt>
                <c:pt idx="52650">
                  <c:v>1280</c:v>
                </c:pt>
                <c:pt idx="52651">
                  <c:v>1243</c:v>
                </c:pt>
                <c:pt idx="52652">
                  <c:v>1203</c:v>
                </c:pt>
                <c:pt idx="52653">
                  <c:v>1158</c:v>
                </c:pt>
                <c:pt idx="52654">
                  <c:v>1160</c:v>
                </c:pt>
                <c:pt idx="52655">
                  <c:v>1096</c:v>
                </c:pt>
                <c:pt idx="52656">
                  <c:v>1032</c:v>
                </c:pt>
                <c:pt idx="52657">
                  <c:v>1011</c:v>
                </c:pt>
                <c:pt idx="52658">
                  <c:v>978</c:v>
                </c:pt>
                <c:pt idx="52659">
                  <c:v>932</c:v>
                </c:pt>
                <c:pt idx="52660">
                  <c:v>925</c:v>
                </c:pt>
                <c:pt idx="52661">
                  <c:v>948</c:v>
                </c:pt>
                <c:pt idx="52662">
                  <c:v>972</c:v>
                </c:pt>
                <c:pt idx="52663">
                  <c:v>1157</c:v>
                </c:pt>
                <c:pt idx="52664">
                  <c:v>1296</c:v>
                </c:pt>
                <c:pt idx="52665">
                  <c:v>1403</c:v>
                </c:pt>
                <c:pt idx="52666">
                  <c:v>1454</c:v>
                </c:pt>
                <c:pt idx="52667">
                  <c:v>1476</c:v>
                </c:pt>
                <c:pt idx="52668">
                  <c:v>1492</c:v>
                </c:pt>
                <c:pt idx="52669">
                  <c:v>1493</c:v>
                </c:pt>
                <c:pt idx="52670">
                  <c:v>1470</c:v>
                </c:pt>
                <c:pt idx="52671">
                  <c:v>1412</c:v>
                </c:pt>
                <c:pt idx="52672">
                  <c:v>1325</c:v>
                </c:pt>
                <c:pt idx="52673">
                  <c:v>1232</c:v>
                </c:pt>
                <c:pt idx="52674">
                  <c:v>1325</c:v>
                </c:pt>
                <c:pt idx="52675">
                  <c:v>1295</c:v>
                </c:pt>
                <c:pt idx="52676">
                  <c:v>1257</c:v>
                </c:pt>
                <c:pt idx="52677">
                  <c:v>1195</c:v>
                </c:pt>
                <c:pt idx="52678">
                  <c:v>1138</c:v>
                </c:pt>
                <c:pt idx="52679">
                  <c:v>1065</c:v>
                </c:pt>
                <c:pt idx="52680">
                  <c:v>1016</c:v>
                </c:pt>
                <c:pt idx="52681">
                  <c:v>977</c:v>
                </c:pt>
                <c:pt idx="52682">
                  <c:v>949</c:v>
                </c:pt>
                <c:pt idx="52683">
                  <c:v>923</c:v>
                </c:pt>
                <c:pt idx="52684">
                  <c:v>919</c:v>
                </c:pt>
                <c:pt idx="52685">
                  <c:v>939</c:v>
                </c:pt>
                <c:pt idx="52686">
                  <c:v>957</c:v>
                </c:pt>
                <c:pt idx="52687">
                  <c:v>1140</c:v>
                </c:pt>
                <c:pt idx="52688">
                  <c:v>1301</c:v>
                </c:pt>
                <c:pt idx="52689">
                  <c:v>1407</c:v>
                </c:pt>
                <c:pt idx="52690">
                  <c:v>1464</c:v>
                </c:pt>
                <c:pt idx="52691">
                  <c:v>1479</c:v>
                </c:pt>
                <c:pt idx="52692">
                  <c:v>1474</c:v>
                </c:pt>
                <c:pt idx="52693">
                  <c:v>1484</c:v>
                </c:pt>
                <c:pt idx="52694">
                  <c:v>1477</c:v>
                </c:pt>
                <c:pt idx="52695">
                  <c:v>1422</c:v>
                </c:pt>
                <c:pt idx="52696">
                  <c:v>1332</c:v>
                </c:pt>
                <c:pt idx="52697">
                  <c:v>1228</c:v>
                </c:pt>
                <c:pt idx="52698">
                  <c:v>1333</c:v>
                </c:pt>
                <c:pt idx="52699">
                  <c:v>1313</c:v>
                </c:pt>
                <c:pt idx="52700">
                  <c:v>1266</c:v>
                </c:pt>
                <c:pt idx="52701">
                  <c:v>1245</c:v>
                </c:pt>
                <c:pt idx="52702">
                  <c:v>1166</c:v>
                </c:pt>
                <c:pt idx="52703">
                  <c:v>1102</c:v>
                </c:pt>
                <c:pt idx="52704">
                  <c:v>1015</c:v>
                </c:pt>
                <c:pt idx="52705">
                  <c:v>976</c:v>
                </c:pt>
                <c:pt idx="52706">
                  <c:v>943</c:v>
                </c:pt>
                <c:pt idx="52707">
                  <c:v>923</c:v>
                </c:pt>
                <c:pt idx="52708">
                  <c:v>912</c:v>
                </c:pt>
                <c:pt idx="52709">
                  <c:v>939</c:v>
                </c:pt>
                <c:pt idx="52710">
                  <c:v>949</c:v>
                </c:pt>
                <c:pt idx="52711">
                  <c:v>1143</c:v>
                </c:pt>
                <c:pt idx="52712">
                  <c:v>1304</c:v>
                </c:pt>
                <c:pt idx="52713">
                  <c:v>1400</c:v>
                </c:pt>
                <c:pt idx="52714">
                  <c:v>1449</c:v>
                </c:pt>
                <c:pt idx="52715">
                  <c:v>1440</c:v>
                </c:pt>
                <c:pt idx="52716">
                  <c:v>1438</c:v>
                </c:pt>
                <c:pt idx="52717">
                  <c:v>1453</c:v>
                </c:pt>
                <c:pt idx="52718">
                  <c:v>1463</c:v>
                </c:pt>
                <c:pt idx="52719">
                  <c:v>1394</c:v>
                </c:pt>
                <c:pt idx="52720">
                  <c:v>1304</c:v>
                </c:pt>
                <c:pt idx="52721">
                  <c:v>1218</c:v>
                </c:pt>
                <c:pt idx="52722">
                  <c:v>1291</c:v>
                </c:pt>
                <c:pt idx="52723">
                  <c:v>1256</c:v>
                </c:pt>
                <c:pt idx="52724">
                  <c:v>1214</c:v>
                </c:pt>
                <c:pt idx="52725">
                  <c:v>1176</c:v>
                </c:pt>
                <c:pt idx="52726">
                  <c:v>1111</c:v>
                </c:pt>
                <c:pt idx="52727">
                  <c:v>1038</c:v>
                </c:pt>
                <c:pt idx="52728">
                  <c:v>1016</c:v>
                </c:pt>
                <c:pt idx="52729">
                  <c:v>973</c:v>
                </c:pt>
                <c:pt idx="52730">
                  <c:v>937</c:v>
                </c:pt>
                <c:pt idx="52731">
                  <c:v>912</c:v>
                </c:pt>
                <c:pt idx="52732">
                  <c:v>883</c:v>
                </c:pt>
                <c:pt idx="52733">
                  <c:v>912</c:v>
                </c:pt>
                <c:pt idx="52734">
                  <c:v>853</c:v>
                </c:pt>
                <c:pt idx="52735">
                  <c:v>914</c:v>
                </c:pt>
                <c:pt idx="52736">
                  <c:v>973</c:v>
                </c:pt>
                <c:pt idx="52737">
                  <c:v>1026</c:v>
                </c:pt>
                <c:pt idx="52738">
                  <c:v>1079</c:v>
                </c:pt>
                <c:pt idx="52739">
                  <c:v>1112</c:v>
                </c:pt>
                <c:pt idx="52740">
                  <c:v>1119</c:v>
                </c:pt>
                <c:pt idx="52741">
                  <c:v>1118</c:v>
                </c:pt>
                <c:pt idx="52742">
                  <c:v>1113</c:v>
                </c:pt>
                <c:pt idx="52743">
                  <c:v>1067</c:v>
                </c:pt>
                <c:pt idx="52744">
                  <c:v>1037</c:v>
                </c:pt>
                <c:pt idx="52745">
                  <c:v>1011</c:v>
                </c:pt>
                <c:pt idx="52746">
                  <c:v>1118</c:v>
                </c:pt>
                <c:pt idx="52747">
                  <c:v>1110</c:v>
                </c:pt>
                <c:pt idx="52748">
                  <c:v>1109</c:v>
                </c:pt>
                <c:pt idx="52749">
                  <c:v>1092</c:v>
                </c:pt>
                <c:pt idx="52750">
                  <c:v>1050</c:v>
                </c:pt>
                <c:pt idx="52751">
                  <c:v>1017</c:v>
                </c:pt>
                <c:pt idx="52752">
                  <c:v>957</c:v>
                </c:pt>
                <c:pt idx="52753">
                  <c:v>917</c:v>
                </c:pt>
                <c:pt idx="52754">
                  <c:v>898</c:v>
                </c:pt>
                <c:pt idx="52755">
                  <c:v>875</c:v>
                </c:pt>
                <c:pt idx="52756">
                  <c:v>812</c:v>
                </c:pt>
                <c:pt idx="52757">
                  <c:v>856</c:v>
                </c:pt>
                <c:pt idx="52758">
                  <c:v>803</c:v>
                </c:pt>
                <c:pt idx="52759">
                  <c:v>842</c:v>
                </c:pt>
                <c:pt idx="52760">
                  <c:v>899</c:v>
                </c:pt>
                <c:pt idx="52761">
                  <c:v>964</c:v>
                </c:pt>
                <c:pt idx="52762">
                  <c:v>1020</c:v>
                </c:pt>
                <c:pt idx="52763">
                  <c:v>1049</c:v>
                </c:pt>
                <c:pt idx="52764">
                  <c:v>1078</c:v>
                </c:pt>
                <c:pt idx="52765">
                  <c:v>1059</c:v>
                </c:pt>
                <c:pt idx="52766">
                  <c:v>1042</c:v>
                </c:pt>
                <c:pt idx="52767">
                  <c:v>1030</c:v>
                </c:pt>
                <c:pt idx="52768">
                  <c:v>989</c:v>
                </c:pt>
                <c:pt idx="52769">
                  <c:v>996</c:v>
                </c:pt>
                <c:pt idx="52770">
                  <c:v>1135</c:v>
                </c:pt>
                <c:pt idx="52771">
                  <c:v>1122</c:v>
                </c:pt>
                <c:pt idx="52772">
                  <c:v>1124</c:v>
                </c:pt>
                <c:pt idx="52773">
                  <c:v>1090</c:v>
                </c:pt>
                <c:pt idx="52774">
                  <c:v>1047</c:v>
                </c:pt>
                <c:pt idx="52775">
                  <c:v>975</c:v>
                </c:pt>
                <c:pt idx="52776">
                  <c:v>922</c:v>
                </c:pt>
                <c:pt idx="52777">
                  <c:v>896</c:v>
                </c:pt>
                <c:pt idx="52778">
                  <c:v>876</c:v>
                </c:pt>
                <c:pt idx="52779">
                  <c:v>863</c:v>
                </c:pt>
                <c:pt idx="52780">
                  <c:v>838</c:v>
                </c:pt>
                <c:pt idx="52781">
                  <c:v>873</c:v>
                </c:pt>
                <c:pt idx="52782">
                  <c:v>897</c:v>
                </c:pt>
                <c:pt idx="52783">
                  <c:v>1090</c:v>
                </c:pt>
                <c:pt idx="52784">
                  <c:v>1271</c:v>
                </c:pt>
                <c:pt idx="52785">
                  <c:v>1373</c:v>
                </c:pt>
                <c:pt idx="52786">
                  <c:v>1433</c:v>
                </c:pt>
                <c:pt idx="52787">
                  <c:v>1439</c:v>
                </c:pt>
                <c:pt idx="52788">
                  <c:v>1456</c:v>
                </c:pt>
                <c:pt idx="52789">
                  <c:v>1482</c:v>
                </c:pt>
                <c:pt idx="52790">
                  <c:v>1464</c:v>
                </c:pt>
                <c:pt idx="52791">
                  <c:v>1418</c:v>
                </c:pt>
                <c:pt idx="52792">
                  <c:v>1324</c:v>
                </c:pt>
                <c:pt idx="52793">
                  <c:v>1210</c:v>
                </c:pt>
                <c:pt idx="52794">
                  <c:v>1301</c:v>
                </c:pt>
                <c:pt idx="52795">
                  <c:v>1257</c:v>
                </c:pt>
                <c:pt idx="52796">
                  <c:v>1216</c:v>
                </c:pt>
                <c:pt idx="52797">
                  <c:v>1156</c:v>
                </c:pt>
                <c:pt idx="52798">
                  <c:v>1078</c:v>
                </c:pt>
                <c:pt idx="52799">
                  <c:v>1017</c:v>
                </c:pt>
                <c:pt idx="52800">
                  <c:v>963</c:v>
                </c:pt>
                <c:pt idx="52801">
                  <c:v>925</c:v>
                </c:pt>
                <c:pt idx="52802">
                  <c:v>899</c:v>
                </c:pt>
                <c:pt idx="52803">
                  <c:v>880</c:v>
                </c:pt>
                <c:pt idx="52804">
                  <c:v>887</c:v>
                </c:pt>
                <c:pt idx="52805">
                  <c:v>903</c:v>
                </c:pt>
                <c:pt idx="52806">
                  <c:v>925</c:v>
                </c:pt>
                <c:pt idx="52807">
                  <c:v>1129</c:v>
                </c:pt>
                <c:pt idx="52808">
                  <c:v>1282</c:v>
                </c:pt>
                <c:pt idx="52809">
                  <c:v>1381</c:v>
                </c:pt>
                <c:pt idx="52810">
                  <c:v>1410</c:v>
                </c:pt>
                <c:pt idx="52811">
                  <c:v>1428</c:v>
                </c:pt>
                <c:pt idx="52812">
                  <c:v>1445</c:v>
                </c:pt>
                <c:pt idx="52813">
                  <c:v>1473</c:v>
                </c:pt>
                <c:pt idx="52814">
                  <c:v>1408</c:v>
                </c:pt>
                <c:pt idx="52815">
                  <c:v>1354</c:v>
                </c:pt>
                <c:pt idx="52816">
                  <c:v>1297</c:v>
                </c:pt>
                <c:pt idx="52817">
                  <c:v>1196</c:v>
                </c:pt>
                <c:pt idx="52818">
                  <c:v>1268</c:v>
                </c:pt>
                <c:pt idx="52819">
                  <c:v>1238</c:v>
                </c:pt>
                <c:pt idx="52820">
                  <c:v>1196</c:v>
                </c:pt>
                <c:pt idx="52821">
                  <c:v>1147</c:v>
                </c:pt>
                <c:pt idx="52822">
                  <c:v>1084</c:v>
                </c:pt>
                <c:pt idx="52823">
                  <c:v>1046</c:v>
                </c:pt>
                <c:pt idx="52824">
                  <c:v>1003</c:v>
                </c:pt>
                <c:pt idx="52825">
                  <c:v>946</c:v>
                </c:pt>
                <c:pt idx="52826">
                  <c:v>936</c:v>
                </c:pt>
                <c:pt idx="52827">
                  <c:v>913</c:v>
                </c:pt>
                <c:pt idx="52828">
                  <c:v>933</c:v>
                </c:pt>
                <c:pt idx="52829">
                  <c:v>961</c:v>
                </c:pt>
                <c:pt idx="52830">
                  <c:v>964</c:v>
                </c:pt>
                <c:pt idx="52831">
                  <c:v>1139</c:v>
                </c:pt>
                <c:pt idx="52832">
                  <c:v>1256</c:v>
                </c:pt>
                <c:pt idx="52833">
                  <c:v>1376</c:v>
                </c:pt>
                <c:pt idx="52834">
                  <c:v>1424</c:v>
                </c:pt>
                <c:pt idx="52835">
                  <c:v>1442</c:v>
                </c:pt>
                <c:pt idx="52836">
                  <c:v>1452</c:v>
                </c:pt>
                <c:pt idx="52837">
                  <c:v>1459</c:v>
                </c:pt>
                <c:pt idx="52838">
                  <c:v>1432</c:v>
                </c:pt>
                <c:pt idx="52839">
                  <c:v>1390</c:v>
                </c:pt>
                <c:pt idx="52840">
                  <c:v>1294</c:v>
                </c:pt>
                <c:pt idx="52841">
                  <c:v>1189</c:v>
                </c:pt>
                <c:pt idx="52842">
                  <c:v>1285</c:v>
                </c:pt>
                <c:pt idx="52843">
                  <c:v>1260</c:v>
                </c:pt>
                <c:pt idx="52844">
                  <c:v>1206</c:v>
                </c:pt>
                <c:pt idx="52845">
                  <c:v>1153</c:v>
                </c:pt>
                <c:pt idx="52846">
                  <c:v>1096</c:v>
                </c:pt>
                <c:pt idx="52847">
                  <c:v>1027</c:v>
                </c:pt>
                <c:pt idx="52848">
                  <c:v>978</c:v>
                </c:pt>
                <c:pt idx="52849">
                  <c:v>914</c:v>
                </c:pt>
                <c:pt idx="52850">
                  <c:v>914</c:v>
                </c:pt>
                <c:pt idx="52851">
                  <c:v>889</c:v>
                </c:pt>
                <c:pt idx="52852">
                  <c:v>885</c:v>
                </c:pt>
                <c:pt idx="52853">
                  <c:v>918</c:v>
                </c:pt>
                <c:pt idx="52854">
                  <c:v>925</c:v>
                </c:pt>
                <c:pt idx="52855">
                  <c:v>1107</c:v>
                </c:pt>
                <c:pt idx="52856">
                  <c:v>1257</c:v>
                </c:pt>
                <c:pt idx="52857">
                  <c:v>1366</c:v>
                </c:pt>
                <c:pt idx="52858">
                  <c:v>1427</c:v>
                </c:pt>
                <c:pt idx="52859">
                  <c:v>1421</c:v>
                </c:pt>
                <c:pt idx="52860">
                  <c:v>1427</c:v>
                </c:pt>
                <c:pt idx="52861">
                  <c:v>1458</c:v>
                </c:pt>
                <c:pt idx="52862">
                  <c:v>1457</c:v>
                </c:pt>
                <c:pt idx="52863">
                  <c:v>1422</c:v>
                </c:pt>
                <c:pt idx="52864">
                  <c:v>1315</c:v>
                </c:pt>
                <c:pt idx="52865">
                  <c:v>1219</c:v>
                </c:pt>
                <c:pt idx="52866">
                  <c:v>1294</c:v>
                </c:pt>
                <c:pt idx="52867">
                  <c:v>1247</c:v>
                </c:pt>
                <c:pt idx="52868">
                  <c:v>1212</c:v>
                </c:pt>
                <c:pt idx="52869">
                  <c:v>1165</c:v>
                </c:pt>
                <c:pt idx="52870">
                  <c:v>1099</c:v>
                </c:pt>
                <c:pt idx="52871">
                  <c:v>1032</c:v>
                </c:pt>
                <c:pt idx="52872">
                  <c:v>987</c:v>
                </c:pt>
                <c:pt idx="52873">
                  <c:v>939</c:v>
                </c:pt>
                <c:pt idx="52874">
                  <c:v>909</c:v>
                </c:pt>
                <c:pt idx="52875">
                  <c:v>889</c:v>
                </c:pt>
                <c:pt idx="52876">
                  <c:v>885</c:v>
                </c:pt>
                <c:pt idx="52877">
                  <c:v>906</c:v>
                </c:pt>
                <c:pt idx="52878">
                  <c:v>918</c:v>
                </c:pt>
                <c:pt idx="52879">
                  <c:v>1107</c:v>
                </c:pt>
                <c:pt idx="52880">
                  <c:v>1258</c:v>
                </c:pt>
                <c:pt idx="52881">
                  <c:v>1367</c:v>
                </c:pt>
                <c:pt idx="52882">
                  <c:v>1423</c:v>
                </c:pt>
                <c:pt idx="52883">
                  <c:v>1437</c:v>
                </c:pt>
                <c:pt idx="52884">
                  <c:v>1445</c:v>
                </c:pt>
                <c:pt idx="52885">
                  <c:v>1464</c:v>
                </c:pt>
                <c:pt idx="52886">
                  <c:v>1449</c:v>
                </c:pt>
                <c:pt idx="52887">
                  <c:v>1403</c:v>
                </c:pt>
                <c:pt idx="52888">
                  <c:v>1298</c:v>
                </c:pt>
                <c:pt idx="52889">
                  <c:v>1206</c:v>
                </c:pt>
                <c:pt idx="52890">
                  <c:v>1272</c:v>
                </c:pt>
                <c:pt idx="52891">
                  <c:v>1241</c:v>
                </c:pt>
                <c:pt idx="52892">
                  <c:v>1185</c:v>
                </c:pt>
                <c:pt idx="52893">
                  <c:v>1134</c:v>
                </c:pt>
                <c:pt idx="52894">
                  <c:v>1088</c:v>
                </c:pt>
                <c:pt idx="52895">
                  <c:v>1036</c:v>
                </c:pt>
                <c:pt idx="52896">
                  <c:v>988</c:v>
                </c:pt>
                <c:pt idx="52897">
                  <c:v>953</c:v>
                </c:pt>
                <c:pt idx="52898">
                  <c:v>927</c:v>
                </c:pt>
                <c:pt idx="52899">
                  <c:v>913</c:v>
                </c:pt>
                <c:pt idx="52900">
                  <c:v>880</c:v>
                </c:pt>
                <c:pt idx="52901">
                  <c:v>890</c:v>
                </c:pt>
                <c:pt idx="52902">
                  <c:v>888</c:v>
                </c:pt>
                <c:pt idx="52903">
                  <c:v>991</c:v>
                </c:pt>
                <c:pt idx="52904">
                  <c:v>1101</c:v>
                </c:pt>
                <c:pt idx="52905">
                  <c:v>1209</c:v>
                </c:pt>
                <c:pt idx="52906">
                  <c:v>1270</c:v>
                </c:pt>
                <c:pt idx="52907">
                  <c:v>1262</c:v>
                </c:pt>
                <c:pt idx="52908">
                  <c:v>1225</c:v>
                </c:pt>
                <c:pt idx="52909">
                  <c:v>1211</c:v>
                </c:pt>
                <c:pt idx="52910">
                  <c:v>1181</c:v>
                </c:pt>
                <c:pt idx="52911">
                  <c:v>1174</c:v>
                </c:pt>
                <c:pt idx="52912">
                  <c:v>1160</c:v>
                </c:pt>
                <c:pt idx="52913">
                  <c:v>1132</c:v>
                </c:pt>
                <c:pt idx="52914">
                  <c:v>1235</c:v>
                </c:pt>
                <c:pt idx="52915">
                  <c:v>1221</c:v>
                </c:pt>
                <c:pt idx="52916">
                  <c:v>1181</c:v>
                </c:pt>
                <c:pt idx="52917">
                  <c:v>1135</c:v>
                </c:pt>
                <c:pt idx="52918">
                  <c:v>1093</c:v>
                </c:pt>
                <c:pt idx="52919">
                  <c:v>1049</c:v>
                </c:pt>
                <c:pt idx="52920">
                  <c:v>977</c:v>
                </c:pt>
                <c:pt idx="52921">
                  <c:v>944</c:v>
                </c:pt>
                <c:pt idx="52922">
                  <c:v>937</c:v>
                </c:pt>
                <c:pt idx="52923">
                  <c:v>883</c:v>
                </c:pt>
                <c:pt idx="52924">
                  <c:v>872</c:v>
                </c:pt>
                <c:pt idx="52925">
                  <c:v>860</c:v>
                </c:pt>
                <c:pt idx="52926">
                  <c:v>815</c:v>
                </c:pt>
                <c:pt idx="52927">
                  <c:v>859</c:v>
                </c:pt>
                <c:pt idx="52928">
                  <c:v>903</c:v>
                </c:pt>
                <c:pt idx="52929">
                  <c:v>963</c:v>
                </c:pt>
                <c:pt idx="52930">
                  <c:v>1016</c:v>
                </c:pt>
                <c:pt idx="52931">
                  <c:v>1037</c:v>
                </c:pt>
                <c:pt idx="52932">
                  <c:v>1040</c:v>
                </c:pt>
                <c:pt idx="52933">
                  <c:v>1047</c:v>
                </c:pt>
                <c:pt idx="52934">
                  <c:v>1043</c:v>
                </c:pt>
                <c:pt idx="52935">
                  <c:v>1036</c:v>
                </c:pt>
                <c:pt idx="52936">
                  <c:v>1022</c:v>
                </c:pt>
                <c:pt idx="52937">
                  <c:v>1024</c:v>
                </c:pt>
                <c:pt idx="52938">
                  <c:v>1131</c:v>
                </c:pt>
                <c:pt idx="52939">
                  <c:v>1125</c:v>
                </c:pt>
                <c:pt idx="52940">
                  <c:v>1114</c:v>
                </c:pt>
                <c:pt idx="52941">
                  <c:v>1095</c:v>
                </c:pt>
                <c:pt idx="52942">
                  <c:v>1044</c:v>
                </c:pt>
                <c:pt idx="52943">
                  <c:v>1008</c:v>
                </c:pt>
                <c:pt idx="52944">
                  <c:v>965</c:v>
                </c:pt>
                <c:pt idx="52945">
                  <c:v>937</c:v>
                </c:pt>
                <c:pt idx="52946">
                  <c:v>916</c:v>
                </c:pt>
                <c:pt idx="52947">
                  <c:v>899</c:v>
                </c:pt>
                <c:pt idx="52948">
                  <c:v>886</c:v>
                </c:pt>
                <c:pt idx="52949">
                  <c:v>907</c:v>
                </c:pt>
                <c:pt idx="52950">
                  <c:v>928</c:v>
                </c:pt>
                <c:pt idx="52951">
                  <c:v>1122</c:v>
                </c:pt>
                <c:pt idx="52952">
                  <c:v>1272</c:v>
                </c:pt>
                <c:pt idx="52953">
                  <c:v>1362</c:v>
                </c:pt>
                <c:pt idx="52954">
                  <c:v>1410</c:v>
                </c:pt>
                <c:pt idx="52955">
                  <c:v>1403</c:v>
                </c:pt>
                <c:pt idx="52956">
                  <c:v>1404</c:v>
                </c:pt>
                <c:pt idx="52957">
                  <c:v>1413</c:v>
                </c:pt>
                <c:pt idx="52958">
                  <c:v>1411</c:v>
                </c:pt>
                <c:pt idx="52959">
                  <c:v>1374</c:v>
                </c:pt>
                <c:pt idx="52960">
                  <c:v>1278</c:v>
                </c:pt>
                <c:pt idx="52961">
                  <c:v>1123</c:v>
                </c:pt>
                <c:pt idx="52962">
                  <c:v>1218</c:v>
                </c:pt>
                <c:pt idx="52963">
                  <c:v>1197</c:v>
                </c:pt>
                <c:pt idx="52964">
                  <c:v>1159</c:v>
                </c:pt>
                <c:pt idx="52965">
                  <c:v>1128</c:v>
                </c:pt>
                <c:pt idx="52966">
                  <c:v>1084</c:v>
                </c:pt>
                <c:pt idx="52967">
                  <c:v>1028</c:v>
                </c:pt>
                <c:pt idx="52968">
                  <c:v>975</c:v>
                </c:pt>
                <c:pt idx="52969">
                  <c:v>949</c:v>
                </c:pt>
                <c:pt idx="52970">
                  <c:v>919</c:v>
                </c:pt>
                <c:pt idx="52971">
                  <c:v>901</c:v>
                </c:pt>
                <c:pt idx="52972">
                  <c:v>885</c:v>
                </c:pt>
                <c:pt idx="52973">
                  <c:v>923</c:v>
                </c:pt>
                <c:pt idx="52974">
                  <c:v>949</c:v>
                </c:pt>
                <c:pt idx="52975">
                  <c:v>1099</c:v>
                </c:pt>
                <c:pt idx="52976">
                  <c:v>1220</c:v>
                </c:pt>
                <c:pt idx="52977">
                  <c:v>1295</c:v>
                </c:pt>
                <c:pt idx="52978">
                  <c:v>1338</c:v>
                </c:pt>
                <c:pt idx="52979">
                  <c:v>1366</c:v>
                </c:pt>
                <c:pt idx="52980">
                  <c:v>1375</c:v>
                </c:pt>
                <c:pt idx="52981">
                  <c:v>1399</c:v>
                </c:pt>
                <c:pt idx="52982">
                  <c:v>1406</c:v>
                </c:pt>
                <c:pt idx="52983">
                  <c:v>1354</c:v>
                </c:pt>
                <c:pt idx="52984">
                  <c:v>1257</c:v>
                </c:pt>
                <c:pt idx="52985">
                  <c:v>1155</c:v>
                </c:pt>
                <c:pt idx="52986">
                  <c:v>1208</c:v>
                </c:pt>
                <c:pt idx="52987">
                  <c:v>1184</c:v>
                </c:pt>
                <c:pt idx="52988">
                  <c:v>1153</c:v>
                </c:pt>
                <c:pt idx="52989">
                  <c:v>1121</c:v>
                </c:pt>
                <c:pt idx="52990">
                  <c:v>1074</c:v>
                </c:pt>
                <c:pt idx="52991">
                  <c:v>1022</c:v>
                </c:pt>
                <c:pt idx="52992">
                  <c:v>980</c:v>
                </c:pt>
                <c:pt idx="52993">
                  <c:v>934</c:v>
                </c:pt>
                <c:pt idx="52994">
                  <c:v>907</c:v>
                </c:pt>
                <c:pt idx="52995">
                  <c:v>897</c:v>
                </c:pt>
                <c:pt idx="52996">
                  <c:v>886</c:v>
                </c:pt>
                <c:pt idx="52997">
                  <c:v>917</c:v>
                </c:pt>
                <c:pt idx="52998">
                  <c:v>933</c:v>
                </c:pt>
                <c:pt idx="52999">
                  <c:v>1126</c:v>
                </c:pt>
                <c:pt idx="53000">
                  <c:v>1283</c:v>
                </c:pt>
                <c:pt idx="53001">
                  <c:v>1367</c:v>
                </c:pt>
                <c:pt idx="53002">
                  <c:v>1448</c:v>
                </c:pt>
                <c:pt idx="53003">
                  <c:v>1437</c:v>
                </c:pt>
                <c:pt idx="53004">
                  <c:v>1433</c:v>
                </c:pt>
                <c:pt idx="53005">
                  <c:v>1459</c:v>
                </c:pt>
                <c:pt idx="53006">
                  <c:v>1467</c:v>
                </c:pt>
                <c:pt idx="53007">
                  <c:v>1426</c:v>
                </c:pt>
                <c:pt idx="53008">
                  <c:v>1323</c:v>
                </c:pt>
                <c:pt idx="53009">
                  <c:v>1198</c:v>
                </c:pt>
                <c:pt idx="53010">
                  <c:v>1264</c:v>
                </c:pt>
                <c:pt idx="53011">
                  <c:v>1244</c:v>
                </c:pt>
                <c:pt idx="53012">
                  <c:v>1185</c:v>
                </c:pt>
                <c:pt idx="53013">
                  <c:v>1138</c:v>
                </c:pt>
                <c:pt idx="53014">
                  <c:v>1093</c:v>
                </c:pt>
                <c:pt idx="53015">
                  <c:v>1033</c:v>
                </c:pt>
                <c:pt idx="53016">
                  <c:v>987</c:v>
                </c:pt>
                <c:pt idx="53017">
                  <c:v>943</c:v>
                </c:pt>
                <c:pt idx="53018">
                  <c:v>918</c:v>
                </c:pt>
                <c:pt idx="53019">
                  <c:v>884</c:v>
                </c:pt>
                <c:pt idx="53020">
                  <c:v>878</c:v>
                </c:pt>
                <c:pt idx="53021">
                  <c:v>915</c:v>
                </c:pt>
                <c:pt idx="53022">
                  <c:v>920</c:v>
                </c:pt>
                <c:pt idx="53023">
                  <c:v>1098</c:v>
                </c:pt>
                <c:pt idx="53024">
                  <c:v>1261</c:v>
                </c:pt>
                <c:pt idx="53025">
                  <c:v>1351</c:v>
                </c:pt>
                <c:pt idx="53026">
                  <c:v>1426</c:v>
                </c:pt>
                <c:pt idx="53027">
                  <c:v>1442</c:v>
                </c:pt>
                <c:pt idx="53028">
                  <c:v>1447</c:v>
                </c:pt>
                <c:pt idx="53029">
                  <c:v>1452</c:v>
                </c:pt>
                <c:pt idx="53030">
                  <c:v>1464</c:v>
                </c:pt>
                <c:pt idx="53031">
                  <c:v>1421</c:v>
                </c:pt>
                <c:pt idx="53032">
                  <c:v>1324</c:v>
                </c:pt>
                <c:pt idx="53033">
                  <c:v>1185</c:v>
                </c:pt>
                <c:pt idx="53034">
                  <c:v>1260</c:v>
                </c:pt>
                <c:pt idx="53035">
                  <c:v>1224</c:v>
                </c:pt>
                <c:pt idx="53036">
                  <c:v>1193</c:v>
                </c:pt>
                <c:pt idx="53037">
                  <c:v>1137</c:v>
                </c:pt>
                <c:pt idx="53038">
                  <c:v>1080</c:v>
                </c:pt>
                <c:pt idx="53039">
                  <c:v>1024</c:v>
                </c:pt>
                <c:pt idx="53040">
                  <c:v>972</c:v>
                </c:pt>
                <c:pt idx="53041">
                  <c:v>927</c:v>
                </c:pt>
                <c:pt idx="53042">
                  <c:v>905</c:v>
                </c:pt>
                <c:pt idx="53043">
                  <c:v>889</c:v>
                </c:pt>
                <c:pt idx="53044">
                  <c:v>880</c:v>
                </c:pt>
                <c:pt idx="53045">
                  <c:v>899</c:v>
                </c:pt>
                <c:pt idx="53046">
                  <c:v>918</c:v>
                </c:pt>
                <c:pt idx="53047">
                  <c:v>1100</c:v>
                </c:pt>
                <c:pt idx="53048">
                  <c:v>1238</c:v>
                </c:pt>
                <c:pt idx="53049">
                  <c:v>1325</c:v>
                </c:pt>
                <c:pt idx="53050">
                  <c:v>1427</c:v>
                </c:pt>
                <c:pt idx="53051">
                  <c:v>1453</c:v>
                </c:pt>
                <c:pt idx="53052">
                  <c:v>1461</c:v>
                </c:pt>
                <c:pt idx="53053">
                  <c:v>1486</c:v>
                </c:pt>
                <c:pt idx="53054">
                  <c:v>1477</c:v>
                </c:pt>
                <c:pt idx="53055">
                  <c:v>1433</c:v>
                </c:pt>
                <c:pt idx="53056">
                  <c:v>1310</c:v>
                </c:pt>
                <c:pt idx="53057">
                  <c:v>1191</c:v>
                </c:pt>
                <c:pt idx="53058">
                  <c:v>1266</c:v>
                </c:pt>
                <c:pt idx="53059">
                  <c:v>1247</c:v>
                </c:pt>
                <c:pt idx="53060">
                  <c:v>1198</c:v>
                </c:pt>
                <c:pt idx="53061">
                  <c:v>1142</c:v>
                </c:pt>
                <c:pt idx="53062">
                  <c:v>1098</c:v>
                </c:pt>
                <c:pt idx="53063">
                  <c:v>1040</c:v>
                </c:pt>
                <c:pt idx="53064">
                  <c:v>979</c:v>
                </c:pt>
                <c:pt idx="53065">
                  <c:v>950</c:v>
                </c:pt>
                <c:pt idx="53066">
                  <c:v>925</c:v>
                </c:pt>
                <c:pt idx="53067">
                  <c:v>891</c:v>
                </c:pt>
                <c:pt idx="53068">
                  <c:v>887</c:v>
                </c:pt>
                <c:pt idx="53069">
                  <c:v>886</c:v>
                </c:pt>
                <c:pt idx="53070">
                  <c:v>877</c:v>
                </c:pt>
                <c:pt idx="53071">
                  <c:v>987</c:v>
                </c:pt>
                <c:pt idx="53072">
                  <c:v>1110</c:v>
                </c:pt>
                <c:pt idx="53073">
                  <c:v>1222</c:v>
                </c:pt>
                <c:pt idx="53074">
                  <c:v>1251</c:v>
                </c:pt>
                <c:pt idx="53075">
                  <c:v>1237</c:v>
                </c:pt>
                <c:pt idx="53076">
                  <c:v>1205</c:v>
                </c:pt>
                <c:pt idx="53077">
                  <c:v>1215</c:v>
                </c:pt>
                <c:pt idx="53078">
                  <c:v>1203</c:v>
                </c:pt>
                <c:pt idx="53079">
                  <c:v>1161</c:v>
                </c:pt>
                <c:pt idx="53080">
                  <c:v>1130</c:v>
                </c:pt>
                <c:pt idx="53081">
                  <c:v>1093</c:v>
                </c:pt>
                <c:pt idx="53082">
                  <c:v>1209</c:v>
                </c:pt>
                <c:pt idx="53083">
                  <c:v>1195</c:v>
                </c:pt>
                <c:pt idx="53084">
                  <c:v>1151</c:v>
                </c:pt>
                <c:pt idx="53085">
                  <c:v>1112</c:v>
                </c:pt>
                <c:pt idx="53086">
                  <c:v>1074</c:v>
                </c:pt>
                <c:pt idx="53087">
                  <c:v>1018</c:v>
                </c:pt>
                <c:pt idx="53088">
                  <c:v>984</c:v>
                </c:pt>
                <c:pt idx="53089">
                  <c:v>954</c:v>
                </c:pt>
                <c:pt idx="53090">
                  <c:v>928</c:v>
                </c:pt>
                <c:pt idx="53091">
                  <c:v>916</c:v>
                </c:pt>
                <c:pt idx="53092">
                  <c:v>903</c:v>
                </c:pt>
                <c:pt idx="53093">
                  <c:v>892</c:v>
                </c:pt>
                <c:pt idx="53094">
                  <c:v>859</c:v>
                </c:pt>
                <c:pt idx="53095">
                  <c:v>896</c:v>
                </c:pt>
                <c:pt idx="53096">
                  <c:v>949</c:v>
                </c:pt>
                <c:pt idx="53097">
                  <c:v>995</c:v>
                </c:pt>
                <c:pt idx="53098">
                  <c:v>1045</c:v>
                </c:pt>
                <c:pt idx="53099">
                  <c:v>1064</c:v>
                </c:pt>
                <c:pt idx="53100">
                  <c:v>1069</c:v>
                </c:pt>
                <c:pt idx="53101">
                  <c:v>1055</c:v>
                </c:pt>
                <c:pt idx="53102">
                  <c:v>1058</c:v>
                </c:pt>
                <c:pt idx="53103">
                  <c:v>1044</c:v>
                </c:pt>
                <c:pt idx="53104">
                  <c:v>1025</c:v>
                </c:pt>
                <c:pt idx="53105">
                  <c:v>1012</c:v>
                </c:pt>
                <c:pt idx="53106">
                  <c:v>1115</c:v>
                </c:pt>
                <c:pt idx="53107">
                  <c:v>1114</c:v>
                </c:pt>
                <c:pt idx="53108">
                  <c:v>1112</c:v>
                </c:pt>
                <c:pt idx="53109">
                  <c:v>1098</c:v>
                </c:pt>
                <c:pt idx="53110">
                  <c:v>1050</c:v>
                </c:pt>
                <c:pt idx="53111">
                  <c:v>1004</c:v>
                </c:pt>
                <c:pt idx="53112">
                  <c:v>961</c:v>
                </c:pt>
                <c:pt idx="53113">
                  <c:v>931</c:v>
                </c:pt>
                <c:pt idx="53114">
                  <c:v>892</c:v>
                </c:pt>
                <c:pt idx="53115">
                  <c:v>870</c:v>
                </c:pt>
                <c:pt idx="53116">
                  <c:v>874</c:v>
                </c:pt>
                <c:pt idx="53117">
                  <c:v>911</c:v>
                </c:pt>
                <c:pt idx="53118">
                  <c:v>930</c:v>
                </c:pt>
                <c:pt idx="53119">
                  <c:v>1108</c:v>
                </c:pt>
                <c:pt idx="53120">
                  <c:v>1274</c:v>
                </c:pt>
                <c:pt idx="53121">
                  <c:v>1369</c:v>
                </c:pt>
                <c:pt idx="53122">
                  <c:v>1424</c:v>
                </c:pt>
                <c:pt idx="53123">
                  <c:v>1445</c:v>
                </c:pt>
                <c:pt idx="53124">
                  <c:v>1452</c:v>
                </c:pt>
                <c:pt idx="53125">
                  <c:v>1457</c:v>
                </c:pt>
                <c:pt idx="53126">
                  <c:v>1472</c:v>
                </c:pt>
                <c:pt idx="53127">
                  <c:v>1429</c:v>
                </c:pt>
                <c:pt idx="53128">
                  <c:v>1315</c:v>
                </c:pt>
                <c:pt idx="53129">
                  <c:v>1200</c:v>
                </c:pt>
                <c:pt idx="53130">
                  <c:v>1248</c:v>
                </c:pt>
                <c:pt idx="53131">
                  <c:v>1222</c:v>
                </c:pt>
                <c:pt idx="53132">
                  <c:v>1173</c:v>
                </c:pt>
                <c:pt idx="53133">
                  <c:v>1117</c:v>
                </c:pt>
                <c:pt idx="53134">
                  <c:v>1070</c:v>
                </c:pt>
                <c:pt idx="53135">
                  <c:v>1006</c:v>
                </c:pt>
                <c:pt idx="53136">
                  <c:v>961</c:v>
                </c:pt>
                <c:pt idx="53137">
                  <c:v>926</c:v>
                </c:pt>
                <c:pt idx="53138">
                  <c:v>892</c:v>
                </c:pt>
                <c:pt idx="53139">
                  <c:v>882</c:v>
                </c:pt>
                <c:pt idx="53140">
                  <c:v>901</c:v>
                </c:pt>
                <c:pt idx="53141">
                  <c:v>923</c:v>
                </c:pt>
                <c:pt idx="53142">
                  <c:v>942</c:v>
                </c:pt>
                <c:pt idx="53143">
                  <c:v>1107</c:v>
                </c:pt>
                <c:pt idx="53144">
                  <c:v>1265</c:v>
                </c:pt>
                <c:pt idx="53145">
                  <c:v>1346</c:v>
                </c:pt>
                <c:pt idx="53146">
                  <c:v>1408</c:v>
                </c:pt>
                <c:pt idx="53147">
                  <c:v>1423</c:v>
                </c:pt>
                <c:pt idx="53148">
                  <c:v>1456</c:v>
                </c:pt>
                <c:pt idx="53149">
                  <c:v>1493</c:v>
                </c:pt>
                <c:pt idx="53150">
                  <c:v>1505</c:v>
                </c:pt>
                <c:pt idx="53151">
                  <c:v>1470</c:v>
                </c:pt>
                <c:pt idx="53152">
                  <c:v>1360</c:v>
                </c:pt>
                <c:pt idx="53153">
                  <c:v>1233</c:v>
                </c:pt>
                <c:pt idx="53154">
                  <c:v>1284</c:v>
                </c:pt>
                <c:pt idx="53155">
                  <c:v>1252</c:v>
                </c:pt>
                <c:pt idx="53156">
                  <c:v>1239</c:v>
                </c:pt>
                <c:pt idx="53157">
                  <c:v>1180</c:v>
                </c:pt>
                <c:pt idx="53158">
                  <c:v>1128</c:v>
                </c:pt>
                <c:pt idx="53159">
                  <c:v>1057</c:v>
                </c:pt>
                <c:pt idx="53160">
                  <c:v>1007</c:v>
                </c:pt>
                <c:pt idx="53161">
                  <c:v>964</c:v>
                </c:pt>
                <c:pt idx="53162">
                  <c:v>931</c:v>
                </c:pt>
                <c:pt idx="53163">
                  <c:v>912</c:v>
                </c:pt>
                <c:pt idx="53164">
                  <c:v>915</c:v>
                </c:pt>
                <c:pt idx="53165">
                  <c:v>940</c:v>
                </c:pt>
                <c:pt idx="53166">
                  <c:v>945</c:v>
                </c:pt>
                <c:pt idx="53167">
                  <c:v>1128</c:v>
                </c:pt>
                <c:pt idx="53168">
                  <c:v>1260</c:v>
                </c:pt>
                <c:pt idx="53169">
                  <c:v>1377</c:v>
                </c:pt>
                <c:pt idx="53170">
                  <c:v>1439</c:v>
                </c:pt>
                <c:pt idx="53171">
                  <c:v>1461</c:v>
                </c:pt>
                <c:pt idx="53172">
                  <c:v>1489</c:v>
                </c:pt>
                <c:pt idx="53173">
                  <c:v>1507</c:v>
                </c:pt>
                <c:pt idx="53174">
                  <c:v>1501</c:v>
                </c:pt>
                <c:pt idx="53175">
                  <c:v>1464</c:v>
                </c:pt>
                <c:pt idx="53176">
                  <c:v>1340</c:v>
                </c:pt>
                <c:pt idx="53177">
                  <c:v>1226</c:v>
                </c:pt>
                <c:pt idx="53178">
                  <c:v>1298</c:v>
                </c:pt>
                <c:pt idx="53179">
                  <c:v>1262</c:v>
                </c:pt>
                <c:pt idx="53180">
                  <c:v>1229</c:v>
                </c:pt>
                <c:pt idx="53181">
                  <c:v>1201</c:v>
                </c:pt>
                <c:pt idx="53182">
                  <c:v>1118</c:v>
                </c:pt>
                <c:pt idx="53183">
                  <c:v>1062</c:v>
                </c:pt>
                <c:pt idx="53184">
                  <c:v>1003</c:v>
                </c:pt>
                <c:pt idx="53185">
                  <c:v>968</c:v>
                </c:pt>
                <c:pt idx="53186">
                  <c:v>955</c:v>
                </c:pt>
                <c:pt idx="53187">
                  <c:v>936</c:v>
                </c:pt>
                <c:pt idx="53188">
                  <c:v>911</c:v>
                </c:pt>
                <c:pt idx="53189">
                  <c:v>956</c:v>
                </c:pt>
                <c:pt idx="53190">
                  <c:v>956</c:v>
                </c:pt>
                <c:pt idx="53191">
                  <c:v>1116</c:v>
                </c:pt>
                <c:pt idx="53192">
                  <c:v>1232</c:v>
                </c:pt>
                <c:pt idx="53193">
                  <c:v>1334</c:v>
                </c:pt>
                <c:pt idx="53194">
                  <c:v>1392</c:v>
                </c:pt>
                <c:pt idx="53195">
                  <c:v>1413</c:v>
                </c:pt>
                <c:pt idx="53196">
                  <c:v>1423</c:v>
                </c:pt>
                <c:pt idx="53197">
                  <c:v>1452</c:v>
                </c:pt>
                <c:pt idx="53198">
                  <c:v>1410</c:v>
                </c:pt>
                <c:pt idx="53199">
                  <c:v>1361</c:v>
                </c:pt>
                <c:pt idx="53200">
                  <c:v>1245</c:v>
                </c:pt>
                <c:pt idx="53201">
                  <c:v>1156</c:v>
                </c:pt>
                <c:pt idx="53202">
                  <c:v>1245</c:v>
                </c:pt>
                <c:pt idx="53203">
                  <c:v>1214</c:v>
                </c:pt>
                <c:pt idx="53204">
                  <c:v>1175</c:v>
                </c:pt>
                <c:pt idx="53205">
                  <c:v>1130</c:v>
                </c:pt>
                <c:pt idx="53206">
                  <c:v>1067</c:v>
                </c:pt>
                <c:pt idx="53207">
                  <c:v>1008</c:v>
                </c:pt>
                <c:pt idx="53208">
                  <c:v>958</c:v>
                </c:pt>
                <c:pt idx="53209">
                  <c:v>927</c:v>
                </c:pt>
                <c:pt idx="53210">
                  <c:v>904</c:v>
                </c:pt>
                <c:pt idx="53211">
                  <c:v>888</c:v>
                </c:pt>
                <c:pt idx="53212">
                  <c:v>887</c:v>
                </c:pt>
                <c:pt idx="53213">
                  <c:v>916</c:v>
                </c:pt>
                <c:pt idx="53214">
                  <c:v>929</c:v>
                </c:pt>
                <c:pt idx="53215">
                  <c:v>1103</c:v>
                </c:pt>
                <c:pt idx="53216">
                  <c:v>1224</c:v>
                </c:pt>
                <c:pt idx="53217">
                  <c:v>1340</c:v>
                </c:pt>
                <c:pt idx="53218">
                  <c:v>1397</c:v>
                </c:pt>
                <c:pt idx="53219">
                  <c:v>1406</c:v>
                </c:pt>
                <c:pt idx="53220">
                  <c:v>1411</c:v>
                </c:pt>
                <c:pt idx="53221">
                  <c:v>1366</c:v>
                </c:pt>
                <c:pt idx="53222">
                  <c:v>1361</c:v>
                </c:pt>
                <c:pt idx="53223">
                  <c:v>1329</c:v>
                </c:pt>
                <c:pt idx="53224">
                  <c:v>1229</c:v>
                </c:pt>
                <c:pt idx="53225">
                  <c:v>1157</c:v>
                </c:pt>
                <c:pt idx="53226">
                  <c:v>1274</c:v>
                </c:pt>
                <c:pt idx="53227">
                  <c:v>1251</c:v>
                </c:pt>
                <c:pt idx="53228">
                  <c:v>1182</c:v>
                </c:pt>
                <c:pt idx="53229">
                  <c:v>1138</c:v>
                </c:pt>
                <c:pt idx="53230">
                  <c:v>1093</c:v>
                </c:pt>
                <c:pt idx="53231">
                  <c:v>1042</c:v>
                </c:pt>
                <c:pt idx="53232">
                  <c:v>1021</c:v>
                </c:pt>
                <c:pt idx="53233">
                  <c:v>973</c:v>
                </c:pt>
                <c:pt idx="53234">
                  <c:v>951</c:v>
                </c:pt>
                <c:pt idx="53235">
                  <c:v>930</c:v>
                </c:pt>
                <c:pt idx="53236">
                  <c:v>913</c:v>
                </c:pt>
                <c:pt idx="53237">
                  <c:v>907</c:v>
                </c:pt>
                <c:pt idx="53238">
                  <c:v>888</c:v>
                </c:pt>
                <c:pt idx="53239">
                  <c:v>988</c:v>
                </c:pt>
                <c:pt idx="53240">
                  <c:v>1095</c:v>
                </c:pt>
                <c:pt idx="53241">
                  <c:v>1209</c:v>
                </c:pt>
                <c:pt idx="53242">
                  <c:v>1257</c:v>
                </c:pt>
                <c:pt idx="53243">
                  <c:v>1259</c:v>
                </c:pt>
                <c:pt idx="53244">
                  <c:v>1234</c:v>
                </c:pt>
                <c:pt idx="53245">
                  <c:v>1235</c:v>
                </c:pt>
                <c:pt idx="53246">
                  <c:v>1198</c:v>
                </c:pt>
                <c:pt idx="53247">
                  <c:v>1194</c:v>
                </c:pt>
                <c:pt idx="53248">
                  <c:v>1141</c:v>
                </c:pt>
                <c:pt idx="53249">
                  <c:v>1103</c:v>
                </c:pt>
                <c:pt idx="53250">
                  <c:v>1225</c:v>
                </c:pt>
                <c:pt idx="53251">
                  <c:v>1208</c:v>
                </c:pt>
                <c:pt idx="53252">
                  <c:v>1172</c:v>
                </c:pt>
                <c:pt idx="53253">
                  <c:v>1114</c:v>
                </c:pt>
                <c:pt idx="53254">
                  <c:v>1071</c:v>
                </c:pt>
                <c:pt idx="53255">
                  <c:v>1029</c:v>
                </c:pt>
                <c:pt idx="53256">
                  <c:v>984</c:v>
                </c:pt>
                <c:pt idx="53257">
                  <c:v>942</c:v>
                </c:pt>
                <c:pt idx="53258">
                  <c:v>911</c:v>
                </c:pt>
                <c:pt idx="53259">
                  <c:v>885</c:v>
                </c:pt>
                <c:pt idx="53260">
                  <c:v>866</c:v>
                </c:pt>
                <c:pt idx="53261">
                  <c:v>851</c:v>
                </c:pt>
                <c:pt idx="53262">
                  <c:v>804</c:v>
                </c:pt>
                <c:pt idx="53263">
                  <c:v>855</c:v>
                </c:pt>
                <c:pt idx="53264">
                  <c:v>873</c:v>
                </c:pt>
                <c:pt idx="53265">
                  <c:v>930</c:v>
                </c:pt>
                <c:pt idx="53266">
                  <c:v>1004</c:v>
                </c:pt>
                <c:pt idx="53267">
                  <c:v>1020</c:v>
                </c:pt>
                <c:pt idx="53268">
                  <c:v>1032</c:v>
                </c:pt>
                <c:pt idx="53269">
                  <c:v>1034</c:v>
                </c:pt>
                <c:pt idx="53270">
                  <c:v>1029</c:v>
                </c:pt>
                <c:pt idx="53271">
                  <c:v>1060</c:v>
                </c:pt>
                <c:pt idx="53272">
                  <c:v>1047</c:v>
                </c:pt>
                <c:pt idx="53273">
                  <c:v>1023</c:v>
                </c:pt>
                <c:pt idx="53274">
                  <c:v>1111</c:v>
                </c:pt>
                <c:pt idx="53275">
                  <c:v>1116</c:v>
                </c:pt>
                <c:pt idx="53276">
                  <c:v>1102</c:v>
                </c:pt>
                <c:pt idx="53277">
                  <c:v>1085</c:v>
                </c:pt>
                <c:pt idx="53278">
                  <c:v>973</c:v>
                </c:pt>
                <c:pt idx="53279">
                  <c:v>926</c:v>
                </c:pt>
                <c:pt idx="53280">
                  <c:v>873</c:v>
                </c:pt>
                <c:pt idx="53281">
                  <c:v>827</c:v>
                </c:pt>
                <c:pt idx="53282">
                  <c:v>793</c:v>
                </c:pt>
                <c:pt idx="53283">
                  <c:v>769</c:v>
                </c:pt>
                <c:pt idx="53284">
                  <c:v>777</c:v>
                </c:pt>
                <c:pt idx="53285">
                  <c:v>805</c:v>
                </c:pt>
                <c:pt idx="53286">
                  <c:v>823</c:v>
                </c:pt>
                <c:pt idx="53287">
                  <c:v>1001</c:v>
                </c:pt>
                <c:pt idx="53288">
                  <c:v>1154</c:v>
                </c:pt>
                <c:pt idx="53289">
                  <c:v>1262</c:v>
                </c:pt>
                <c:pt idx="53290">
                  <c:v>1339</c:v>
                </c:pt>
                <c:pt idx="53291">
                  <c:v>1350</c:v>
                </c:pt>
                <c:pt idx="53292">
                  <c:v>1342</c:v>
                </c:pt>
                <c:pt idx="53293">
                  <c:v>1460</c:v>
                </c:pt>
                <c:pt idx="53294">
                  <c:v>1364</c:v>
                </c:pt>
                <c:pt idx="53295">
                  <c:v>1331</c:v>
                </c:pt>
                <c:pt idx="53296">
                  <c:v>1236</c:v>
                </c:pt>
                <c:pt idx="53297">
                  <c:v>1120</c:v>
                </c:pt>
                <c:pt idx="53298">
                  <c:v>1172</c:v>
                </c:pt>
                <c:pt idx="53299">
                  <c:v>1146</c:v>
                </c:pt>
                <c:pt idx="53300">
                  <c:v>1104</c:v>
                </c:pt>
                <c:pt idx="53301">
                  <c:v>1064</c:v>
                </c:pt>
                <c:pt idx="53302">
                  <c:v>1000</c:v>
                </c:pt>
                <c:pt idx="53303">
                  <c:v>935</c:v>
                </c:pt>
                <c:pt idx="53304">
                  <c:v>883</c:v>
                </c:pt>
                <c:pt idx="53305">
                  <c:v>848</c:v>
                </c:pt>
                <c:pt idx="53306">
                  <c:v>821</c:v>
                </c:pt>
                <c:pt idx="53307">
                  <c:v>792</c:v>
                </c:pt>
                <c:pt idx="53308">
                  <c:v>790</c:v>
                </c:pt>
                <c:pt idx="53309">
                  <c:v>822</c:v>
                </c:pt>
                <c:pt idx="53310">
                  <c:v>837</c:v>
                </c:pt>
                <c:pt idx="53311">
                  <c:v>1023</c:v>
                </c:pt>
                <c:pt idx="53312">
                  <c:v>1166</c:v>
                </c:pt>
                <c:pt idx="53313">
                  <c:v>1260</c:v>
                </c:pt>
                <c:pt idx="53314">
                  <c:v>1305</c:v>
                </c:pt>
                <c:pt idx="53315">
                  <c:v>1325</c:v>
                </c:pt>
                <c:pt idx="53316">
                  <c:v>1450</c:v>
                </c:pt>
                <c:pt idx="53317">
                  <c:v>1340</c:v>
                </c:pt>
                <c:pt idx="53318">
                  <c:v>1341</c:v>
                </c:pt>
                <c:pt idx="53319">
                  <c:v>1329</c:v>
                </c:pt>
                <c:pt idx="53320">
                  <c:v>1240</c:v>
                </c:pt>
                <c:pt idx="53321">
                  <c:v>1102</c:v>
                </c:pt>
                <c:pt idx="53322">
                  <c:v>1162</c:v>
                </c:pt>
                <c:pt idx="53323">
                  <c:v>1139</c:v>
                </c:pt>
                <c:pt idx="53324">
                  <c:v>1145</c:v>
                </c:pt>
                <c:pt idx="53325">
                  <c:v>1095</c:v>
                </c:pt>
                <c:pt idx="53326">
                  <c:v>1034</c:v>
                </c:pt>
                <c:pt idx="53327">
                  <c:v>990</c:v>
                </c:pt>
                <c:pt idx="53328">
                  <c:v>943</c:v>
                </c:pt>
                <c:pt idx="53329">
                  <c:v>899</c:v>
                </c:pt>
                <c:pt idx="53330">
                  <c:v>870</c:v>
                </c:pt>
                <c:pt idx="53331">
                  <c:v>837</c:v>
                </c:pt>
                <c:pt idx="53332">
                  <c:v>833</c:v>
                </c:pt>
                <c:pt idx="53333">
                  <c:v>856</c:v>
                </c:pt>
                <c:pt idx="53334">
                  <c:v>871</c:v>
                </c:pt>
                <c:pt idx="53335">
                  <c:v>1058</c:v>
                </c:pt>
                <c:pt idx="53336">
                  <c:v>1188</c:v>
                </c:pt>
                <c:pt idx="53337">
                  <c:v>1282</c:v>
                </c:pt>
                <c:pt idx="53338">
                  <c:v>1355</c:v>
                </c:pt>
                <c:pt idx="53339">
                  <c:v>1371</c:v>
                </c:pt>
                <c:pt idx="53340">
                  <c:v>1379</c:v>
                </c:pt>
                <c:pt idx="53341">
                  <c:v>1412</c:v>
                </c:pt>
                <c:pt idx="53342">
                  <c:v>1388</c:v>
                </c:pt>
                <c:pt idx="53343">
                  <c:v>1350</c:v>
                </c:pt>
                <c:pt idx="53344">
                  <c:v>1241</c:v>
                </c:pt>
                <c:pt idx="53345">
                  <c:v>1134</c:v>
                </c:pt>
                <c:pt idx="53346">
                  <c:v>1200</c:v>
                </c:pt>
                <c:pt idx="53347">
                  <c:v>1181</c:v>
                </c:pt>
                <c:pt idx="53348">
                  <c:v>1161</c:v>
                </c:pt>
                <c:pt idx="53349">
                  <c:v>1112</c:v>
                </c:pt>
                <c:pt idx="53350">
                  <c:v>1047</c:v>
                </c:pt>
                <c:pt idx="53351">
                  <c:v>985</c:v>
                </c:pt>
                <c:pt idx="53352">
                  <c:v>952</c:v>
                </c:pt>
                <c:pt idx="53353">
                  <c:v>927</c:v>
                </c:pt>
                <c:pt idx="53354">
                  <c:v>924</c:v>
                </c:pt>
                <c:pt idx="53355">
                  <c:v>877</c:v>
                </c:pt>
                <c:pt idx="53356">
                  <c:v>872</c:v>
                </c:pt>
                <c:pt idx="53357">
                  <c:v>890</c:v>
                </c:pt>
                <c:pt idx="53358">
                  <c:v>908</c:v>
                </c:pt>
                <c:pt idx="53359">
                  <c:v>1084</c:v>
                </c:pt>
                <c:pt idx="53360">
                  <c:v>1250</c:v>
                </c:pt>
                <c:pt idx="53361">
                  <c:v>1344</c:v>
                </c:pt>
                <c:pt idx="53362">
                  <c:v>1399</c:v>
                </c:pt>
                <c:pt idx="53363">
                  <c:v>1359</c:v>
                </c:pt>
                <c:pt idx="53364">
                  <c:v>1413</c:v>
                </c:pt>
                <c:pt idx="53365">
                  <c:v>1424</c:v>
                </c:pt>
                <c:pt idx="53366">
                  <c:v>1416</c:v>
                </c:pt>
                <c:pt idx="53367">
                  <c:v>1375</c:v>
                </c:pt>
                <c:pt idx="53368">
                  <c:v>1270</c:v>
                </c:pt>
                <c:pt idx="53369">
                  <c:v>1153</c:v>
                </c:pt>
                <c:pt idx="53370">
                  <c:v>1246</c:v>
                </c:pt>
                <c:pt idx="53371">
                  <c:v>1237</c:v>
                </c:pt>
                <c:pt idx="53372">
                  <c:v>1184</c:v>
                </c:pt>
                <c:pt idx="53373">
                  <c:v>1110</c:v>
                </c:pt>
                <c:pt idx="53374">
                  <c:v>1071</c:v>
                </c:pt>
                <c:pt idx="53375">
                  <c:v>1012</c:v>
                </c:pt>
                <c:pt idx="53376">
                  <c:v>956</c:v>
                </c:pt>
                <c:pt idx="53377">
                  <c:v>911</c:v>
                </c:pt>
                <c:pt idx="53378">
                  <c:v>891</c:v>
                </c:pt>
                <c:pt idx="53379">
                  <c:v>864</c:v>
                </c:pt>
                <c:pt idx="53380">
                  <c:v>863</c:v>
                </c:pt>
                <c:pt idx="53381">
                  <c:v>890</c:v>
                </c:pt>
                <c:pt idx="53382">
                  <c:v>899</c:v>
                </c:pt>
                <c:pt idx="53383">
                  <c:v>1069</c:v>
                </c:pt>
                <c:pt idx="53384">
                  <c:v>1193</c:v>
                </c:pt>
                <c:pt idx="53385">
                  <c:v>1289</c:v>
                </c:pt>
                <c:pt idx="53386">
                  <c:v>1338</c:v>
                </c:pt>
                <c:pt idx="53387">
                  <c:v>1368</c:v>
                </c:pt>
                <c:pt idx="53388">
                  <c:v>1374</c:v>
                </c:pt>
                <c:pt idx="53389">
                  <c:v>1387</c:v>
                </c:pt>
                <c:pt idx="53390">
                  <c:v>1367</c:v>
                </c:pt>
                <c:pt idx="53391">
                  <c:v>1314</c:v>
                </c:pt>
                <c:pt idx="53392">
                  <c:v>1203</c:v>
                </c:pt>
                <c:pt idx="53393">
                  <c:v>1085</c:v>
                </c:pt>
                <c:pt idx="53394">
                  <c:v>1167</c:v>
                </c:pt>
                <c:pt idx="53395">
                  <c:v>1138</c:v>
                </c:pt>
                <c:pt idx="53396">
                  <c:v>1095</c:v>
                </c:pt>
                <c:pt idx="53397">
                  <c:v>1049</c:v>
                </c:pt>
                <c:pt idx="53398">
                  <c:v>994</c:v>
                </c:pt>
                <c:pt idx="53399">
                  <c:v>939</c:v>
                </c:pt>
                <c:pt idx="53400">
                  <c:v>891</c:v>
                </c:pt>
                <c:pt idx="53401">
                  <c:v>859</c:v>
                </c:pt>
                <c:pt idx="53402">
                  <c:v>815</c:v>
                </c:pt>
                <c:pt idx="53403">
                  <c:v>820</c:v>
                </c:pt>
                <c:pt idx="53404">
                  <c:v>808</c:v>
                </c:pt>
                <c:pt idx="53405">
                  <c:v>821</c:v>
                </c:pt>
                <c:pt idx="53406">
                  <c:v>762</c:v>
                </c:pt>
                <c:pt idx="53407">
                  <c:v>848</c:v>
                </c:pt>
                <c:pt idx="53408">
                  <c:v>944</c:v>
                </c:pt>
                <c:pt idx="53409">
                  <c:v>1003</c:v>
                </c:pt>
                <c:pt idx="53410">
                  <c:v>1055</c:v>
                </c:pt>
                <c:pt idx="53411">
                  <c:v>1059</c:v>
                </c:pt>
                <c:pt idx="53412">
                  <c:v>1033</c:v>
                </c:pt>
                <c:pt idx="53413">
                  <c:v>1051</c:v>
                </c:pt>
                <c:pt idx="53414">
                  <c:v>1022</c:v>
                </c:pt>
                <c:pt idx="53415">
                  <c:v>1014</c:v>
                </c:pt>
                <c:pt idx="53416">
                  <c:v>984</c:v>
                </c:pt>
                <c:pt idx="53417">
                  <c:v>952</c:v>
                </c:pt>
                <c:pt idx="53418">
                  <c:v>1046</c:v>
                </c:pt>
                <c:pt idx="53419">
                  <c:v>1062</c:v>
                </c:pt>
                <c:pt idx="53420">
                  <c:v>1014</c:v>
                </c:pt>
                <c:pt idx="53421">
                  <c:v>983</c:v>
                </c:pt>
                <c:pt idx="53422">
                  <c:v>930</c:v>
                </c:pt>
                <c:pt idx="53423">
                  <c:v>891</c:v>
                </c:pt>
                <c:pt idx="53424">
                  <c:v>861</c:v>
                </c:pt>
                <c:pt idx="53425">
                  <c:v>806</c:v>
                </c:pt>
                <c:pt idx="53426">
                  <c:v>786</c:v>
                </c:pt>
                <c:pt idx="53427">
                  <c:v>767</c:v>
                </c:pt>
                <c:pt idx="53428">
                  <c:v>758</c:v>
                </c:pt>
                <c:pt idx="53429">
                  <c:v>747</c:v>
                </c:pt>
                <c:pt idx="53430">
                  <c:v>728</c:v>
                </c:pt>
                <c:pt idx="53431">
                  <c:v>761</c:v>
                </c:pt>
                <c:pt idx="53432">
                  <c:v>817</c:v>
                </c:pt>
                <c:pt idx="53433">
                  <c:v>844</c:v>
                </c:pt>
                <c:pt idx="53434">
                  <c:v>885</c:v>
                </c:pt>
                <c:pt idx="53435">
                  <c:v>887</c:v>
                </c:pt>
                <c:pt idx="53436">
                  <c:v>887</c:v>
                </c:pt>
                <c:pt idx="53437">
                  <c:v>868</c:v>
                </c:pt>
                <c:pt idx="53438">
                  <c:v>850</c:v>
                </c:pt>
                <c:pt idx="53439">
                  <c:v>840</c:v>
                </c:pt>
                <c:pt idx="53440">
                  <c:v>848</c:v>
                </c:pt>
                <c:pt idx="53441">
                  <c:v>831</c:v>
                </c:pt>
                <c:pt idx="53442">
                  <c:v>940</c:v>
                </c:pt>
                <c:pt idx="53443">
                  <c:v>945</c:v>
                </c:pt>
                <c:pt idx="53444">
                  <c:v>932</c:v>
                </c:pt>
                <c:pt idx="53445">
                  <c:v>902</c:v>
                </c:pt>
                <c:pt idx="53446">
                  <c:v>889</c:v>
                </c:pt>
                <c:pt idx="53447">
                  <c:v>845</c:v>
                </c:pt>
                <c:pt idx="53448">
                  <c:v>875</c:v>
                </c:pt>
                <c:pt idx="53449">
                  <c:v>843</c:v>
                </c:pt>
                <c:pt idx="53450">
                  <c:v>779</c:v>
                </c:pt>
                <c:pt idx="53451">
                  <c:v>765</c:v>
                </c:pt>
                <c:pt idx="53452">
                  <c:v>763</c:v>
                </c:pt>
                <c:pt idx="53453">
                  <c:v>779</c:v>
                </c:pt>
                <c:pt idx="53454">
                  <c:v>750</c:v>
                </c:pt>
                <c:pt idx="53455">
                  <c:v>795</c:v>
                </c:pt>
                <c:pt idx="53456">
                  <c:v>853</c:v>
                </c:pt>
                <c:pt idx="53457">
                  <c:v>913</c:v>
                </c:pt>
                <c:pt idx="53458">
                  <c:v>940</c:v>
                </c:pt>
                <c:pt idx="53459">
                  <c:v>949</c:v>
                </c:pt>
                <c:pt idx="53460">
                  <c:v>954</c:v>
                </c:pt>
                <c:pt idx="53461">
                  <c:v>951</c:v>
                </c:pt>
                <c:pt idx="53462">
                  <c:v>949</c:v>
                </c:pt>
                <c:pt idx="53463">
                  <c:v>933</c:v>
                </c:pt>
                <c:pt idx="53464">
                  <c:v>912</c:v>
                </c:pt>
                <c:pt idx="53465">
                  <c:v>886</c:v>
                </c:pt>
                <c:pt idx="53466">
                  <c:v>988</c:v>
                </c:pt>
                <c:pt idx="53467">
                  <c:v>973</c:v>
                </c:pt>
                <c:pt idx="53468">
                  <c:v>940</c:v>
                </c:pt>
                <c:pt idx="53469">
                  <c:v>922</c:v>
                </c:pt>
                <c:pt idx="53470">
                  <c:v>875</c:v>
                </c:pt>
                <c:pt idx="53471">
                  <c:v>834</c:v>
                </c:pt>
                <c:pt idx="53472">
                  <c:v>796</c:v>
                </c:pt>
                <c:pt idx="53473">
                  <c:v>771</c:v>
                </c:pt>
                <c:pt idx="53474">
                  <c:v>771</c:v>
                </c:pt>
                <c:pt idx="53475">
                  <c:v>767</c:v>
                </c:pt>
                <c:pt idx="53476">
                  <c:v>735</c:v>
                </c:pt>
                <c:pt idx="53477">
                  <c:v>742</c:v>
                </c:pt>
                <c:pt idx="53478">
                  <c:v>707</c:v>
                </c:pt>
                <c:pt idx="53479">
                  <c:v>737</c:v>
                </c:pt>
                <c:pt idx="53480">
                  <c:v>776</c:v>
                </c:pt>
                <c:pt idx="53481">
                  <c:v>782</c:v>
                </c:pt>
                <c:pt idx="53482">
                  <c:v>818</c:v>
                </c:pt>
                <c:pt idx="53483">
                  <c:v>826</c:v>
                </c:pt>
                <c:pt idx="53484">
                  <c:v>832</c:v>
                </c:pt>
                <c:pt idx="53485">
                  <c:v>854</c:v>
                </c:pt>
                <c:pt idx="53486">
                  <c:v>850</c:v>
                </c:pt>
                <c:pt idx="53487">
                  <c:v>853</c:v>
                </c:pt>
                <c:pt idx="53488">
                  <c:v>834</c:v>
                </c:pt>
                <c:pt idx="53489">
                  <c:v>806</c:v>
                </c:pt>
                <c:pt idx="53490">
                  <c:v>921</c:v>
                </c:pt>
                <c:pt idx="53491">
                  <c:v>946</c:v>
                </c:pt>
                <c:pt idx="53492">
                  <c:v>941</c:v>
                </c:pt>
                <c:pt idx="53493">
                  <c:v>917</c:v>
                </c:pt>
                <c:pt idx="53494">
                  <c:v>889</c:v>
                </c:pt>
                <c:pt idx="53495">
                  <c:v>862</c:v>
                </c:pt>
                <c:pt idx="53496">
                  <c:v>830</c:v>
                </c:pt>
                <c:pt idx="53497">
                  <c:v>808</c:v>
                </c:pt>
                <c:pt idx="53498">
                  <c:v>787</c:v>
                </c:pt>
                <c:pt idx="53499">
                  <c:v>773</c:v>
                </c:pt>
                <c:pt idx="53500">
                  <c:v>770</c:v>
                </c:pt>
                <c:pt idx="53501">
                  <c:v>774</c:v>
                </c:pt>
                <c:pt idx="53502">
                  <c:v>773</c:v>
                </c:pt>
                <c:pt idx="53503">
                  <c:v>869</c:v>
                </c:pt>
                <c:pt idx="53504">
                  <c:v>965</c:v>
                </c:pt>
                <c:pt idx="53505">
                  <c:v>1040</c:v>
                </c:pt>
                <c:pt idx="53506">
                  <c:v>1116</c:v>
                </c:pt>
                <c:pt idx="53507">
                  <c:v>1150</c:v>
                </c:pt>
                <c:pt idx="53508">
                  <c:v>1203</c:v>
                </c:pt>
                <c:pt idx="53509">
                  <c:v>1220</c:v>
                </c:pt>
                <c:pt idx="53510">
                  <c:v>1237</c:v>
                </c:pt>
                <c:pt idx="53511">
                  <c:v>1217</c:v>
                </c:pt>
                <c:pt idx="53512">
                  <c:v>1136</c:v>
                </c:pt>
                <c:pt idx="53513">
                  <c:v>1079</c:v>
                </c:pt>
                <c:pt idx="53514">
                  <c:v>1167</c:v>
                </c:pt>
                <c:pt idx="53515">
                  <c:v>1138</c:v>
                </c:pt>
                <c:pt idx="53516">
                  <c:v>1121</c:v>
                </c:pt>
                <c:pt idx="53517">
                  <c:v>1092</c:v>
                </c:pt>
                <c:pt idx="53518">
                  <c:v>1040</c:v>
                </c:pt>
                <c:pt idx="53519">
                  <c:v>975</c:v>
                </c:pt>
                <c:pt idx="53520">
                  <c:v>960</c:v>
                </c:pt>
                <c:pt idx="53521">
                  <c:v>910</c:v>
                </c:pt>
                <c:pt idx="53522">
                  <c:v>892</c:v>
                </c:pt>
                <c:pt idx="53523">
                  <c:v>886</c:v>
                </c:pt>
                <c:pt idx="53524">
                  <c:v>836</c:v>
                </c:pt>
                <c:pt idx="53525">
                  <c:v>821</c:v>
                </c:pt>
                <c:pt idx="53526">
                  <c:v>879</c:v>
                </c:pt>
                <c:pt idx="53527">
                  <c:v>1113</c:v>
                </c:pt>
                <c:pt idx="53528">
                  <c:v>1149</c:v>
                </c:pt>
                <c:pt idx="53529">
                  <c:v>1217</c:v>
                </c:pt>
                <c:pt idx="53530">
                  <c:v>1364</c:v>
                </c:pt>
                <c:pt idx="53531">
                  <c:v>1388</c:v>
                </c:pt>
                <c:pt idx="53532">
                  <c:v>1369</c:v>
                </c:pt>
                <c:pt idx="53533">
                  <c:v>1480</c:v>
                </c:pt>
                <c:pt idx="53534">
                  <c:v>1380</c:v>
                </c:pt>
                <c:pt idx="53535">
                  <c:v>1323</c:v>
                </c:pt>
                <c:pt idx="53536">
                  <c:v>1225</c:v>
                </c:pt>
                <c:pt idx="53537">
                  <c:v>1152</c:v>
                </c:pt>
                <c:pt idx="53538">
                  <c:v>1215</c:v>
                </c:pt>
                <c:pt idx="53539">
                  <c:v>1185</c:v>
                </c:pt>
                <c:pt idx="53540">
                  <c:v>1140</c:v>
                </c:pt>
                <c:pt idx="53541">
                  <c:v>1105</c:v>
                </c:pt>
                <c:pt idx="53542">
                  <c:v>1054</c:v>
                </c:pt>
                <c:pt idx="53543">
                  <c:v>1011</c:v>
                </c:pt>
                <c:pt idx="53544">
                  <c:v>1000</c:v>
                </c:pt>
                <c:pt idx="53545">
                  <c:v>967</c:v>
                </c:pt>
                <c:pt idx="53546">
                  <c:v>937</c:v>
                </c:pt>
                <c:pt idx="53547">
                  <c:v>926</c:v>
                </c:pt>
                <c:pt idx="53548">
                  <c:v>912</c:v>
                </c:pt>
                <c:pt idx="53549">
                  <c:v>937</c:v>
                </c:pt>
                <c:pt idx="53550">
                  <c:v>965</c:v>
                </c:pt>
                <c:pt idx="53551">
                  <c:v>1159</c:v>
                </c:pt>
                <c:pt idx="53552">
                  <c:v>1320</c:v>
                </c:pt>
                <c:pt idx="53553">
                  <c:v>1424</c:v>
                </c:pt>
                <c:pt idx="53554">
                  <c:v>1441</c:v>
                </c:pt>
                <c:pt idx="53555">
                  <c:v>1426</c:v>
                </c:pt>
                <c:pt idx="53556">
                  <c:v>1419</c:v>
                </c:pt>
                <c:pt idx="53557">
                  <c:v>1417</c:v>
                </c:pt>
                <c:pt idx="53558">
                  <c:v>1402</c:v>
                </c:pt>
                <c:pt idx="53559">
                  <c:v>1357</c:v>
                </c:pt>
                <c:pt idx="53560">
                  <c:v>1252</c:v>
                </c:pt>
                <c:pt idx="53561">
                  <c:v>1173</c:v>
                </c:pt>
                <c:pt idx="53562">
                  <c:v>1223</c:v>
                </c:pt>
                <c:pt idx="53563">
                  <c:v>1204</c:v>
                </c:pt>
                <c:pt idx="53564">
                  <c:v>1156</c:v>
                </c:pt>
                <c:pt idx="53565">
                  <c:v>1129</c:v>
                </c:pt>
                <c:pt idx="53566">
                  <c:v>1079</c:v>
                </c:pt>
                <c:pt idx="53567">
                  <c:v>1021</c:v>
                </c:pt>
                <c:pt idx="53568">
                  <c:v>971</c:v>
                </c:pt>
                <c:pt idx="53569">
                  <c:v>945</c:v>
                </c:pt>
                <c:pt idx="53570">
                  <c:v>929</c:v>
                </c:pt>
                <c:pt idx="53571">
                  <c:v>906</c:v>
                </c:pt>
                <c:pt idx="53572">
                  <c:v>901</c:v>
                </c:pt>
                <c:pt idx="53573">
                  <c:v>904</c:v>
                </c:pt>
                <c:pt idx="53574">
                  <c:v>885</c:v>
                </c:pt>
                <c:pt idx="53575">
                  <c:v>982</c:v>
                </c:pt>
                <c:pt idx="53576">
                  <c:v>1117</c:v>
                </c:pt>
                <c:pt idx="53577">
                  <c:v>1217</c:v>
                </c:pt>
                <c:pt idx="53578">
                  <c:v>1265</c:v>
                </c:pt>
                <c:pt idx="53579">
                  <c:v>1251</c:v>
                </c:pt>
                <c:pt idx="53580">
                  <c:v>1228</c:v>
                </c:pt>
                <c:pt idx="53581">
                  <c:v>1219</c:v>
                </c:pt>
                <c:pt idx="53582">
                  <c:v>1207</c:v>
                </c:pt>
                <c:pt idx="53583">
                  <c:v>1170</c:v>
                </c:pt>
                <c:pt idx="53584">
                  <c:v>1134</c:v>
                </c:pt>
                <c:pt idx="53585">
                  <c:v>1092</c:v>
                </c:pt>
                <c:pt idx="53586">
                  <c:v>1170</c:v>
                </c:pt>
                <c:pt idx="53587">
                  <c:v>1170</c:v>
                </c:pt>
                <c:pt idx="53588">
                  <c:v>1131</c:v>
                </c:pt>
                <c:pt idx="53589">
                  <c:v>1100</c:v>
                </c:pt>
                <c:pt idx="53590">
                  <c:v>1062</c:v>
                </c:pt>
                <c:pt idx="53591">
                  <c:v>1021</c:v>
                </c:pt>
                <c:pt idx="53592">
                  <c:v>975</c:v>
                </c:pt>
                <c:pt idx="53593">
                  <c:v>952</c:v>
                </c:pt>
                <c:pt idx="53594">
                  <c:v>927</c:v>
                </c:pt>
                <c:pt idx="53595">
                  <c:v>925</c:v>
                </c:pt>
                <c:pt idx="53596">
                  <c:v>906</c:v>
                </c:pt>
                <c:pt idx="53597">
                  <c:v>896</c:v>
                </c:pt>
                <c:pt idx="53598">
                  <c:v>843</c:v>
                </c:pt>
                <c:pt idx="53599">
                  <c:v>876</c:v>
                </c:pt>
                <c:pt idx="53600">
                  <c:v>943</c:v>
                </c:pt>
                <c:pt idx="53601">
                  <c:v>995</c:v>
                </c:pt>
                <c:pt idx="53602">
                  <c:v>1056</c:v>
                </c:pt>
                <c:pt idx="53603">
                  <c:v>1081</c:v>
                </c:pt>
                <c:pt idx="53604">
                  <c:v>1092</c:v>
                </c:pt>
                <c:pt idx="53605">
                  <c:v>1087</c:v>
                </c:pt>
                <c:pt idx="53606">
                  <c:v>1094</c:v>
                </c:pt>
                <c:pt idx="53607">
                  <c:v>1080</c:v>
                </c:pt>
                <c:pt idx="53608">
                  <c:v>1059</c:v>
                </c:pt>
                <c:pt idx="53609">
                  <c:v>1027</c:v>
                </c:pt>
                <c:pt idx="53610">
                  <c:v>1095</c:v>
                </c:pt>
                <c:pt idx="53611">
                  <c:v>1088</c:v>
                </c:pt>
                <c:pt idx="53612">
                  <c:v>1095</c:v>
                </c:pt>
                <c:pt idx="53613">
                  <c:v>1079</c:v>
                </c:pt>
                <c:pt idx="53614">
                  <c:v>1050</c:v>
                </c:pt>
                <c:pt idx="53615">
                  <c:v>995</c:v>
                </c:pt>
                <c:pt idx="53616">
                  <c:v>948</c:v>
                </c:pt>
                <c:pt idx="53617">
                  <c:v>915</c:v>
                </c:pt>
                <c:pt idx="53618">
                  <c:v>886</c:v>
                </c:pt>
                <c:pt idx="53619">
                  <c:v>866</c:v>
                </c:pt>
                <c:pt idx="53620">
                  <c:v>868</c:v>
                </c:pt>
                <c:pt idx="53621">
                  <c:v>899</c:v>
                </c:pt>
                <c:pt idx="53622">
                  <c:v>935</c:v>
                </c:pt>
                <c:pt idx="53623">
                  <c:v>1122</c:v>
                </c:pt>
                <c:pt idx="53624">
                  <c:v>1284</c:v>
                </c:pt>
                <c:pt idx="53625">
                  <c:v>1368</c:v>
                </c:pt>
                <c:pt idx="53626">
                  <c:v>1424</c:v>
                </c:pt>
                <c:pt idx="53627">
                  <c:v>1440</c:v>
                </c:pt>
                <c:pt idx="53628">
                  <c:v>1449</c:v>
                </c:pt>
                <c:pt idx="53629">
                  <c:v>1463</c:v>
                </c:pt>
                <c:pt idx="53630">
                  <c:v>1419</c:v>
                </c:pt>
                <c:pt idx="53631">
                  <c:v>1391</c:v>
                </c:pt>
                <c:pt idx="53632">
                  <c:v>1288</c:v>
                </c:pt>
                <c:pt idx="53633">
                  <c:v>1180</c:v>
                </c:pt>
                <c:pt idx="53634">
                  <c:v>1234</c:v>
                </c:pt>
                <c:pt idx="53635">
                  <c:v>1224</c:v>
                </c:pt>
                <c:pt idx="53636">
                  <c:v>1170</c:v>
                </c:pt>
                <c:pt idx="53637">
                  <c:v>1139</c:v>
                </c:pt>
                <c:pt idx="53638">
                  <c:v>1089</c:v>
                </c:pt>
                <c:pt idx="53639">
                  <c:v>1035</c:v>
                </c:pt>
                <c:pt idx="53640">
                  <c:v>974</c:v>
                </c:pt>
                <c:pt idx="53641">
                  <c:v>962</c:v>
                </c:pt>
                <c:pt idx="53642">
                  <c:v>943</c:v>
                </c:pt>
                <c:pt idx="53643">
                  <c:v>930</c:v>
                </c:pt>
                <c:pt idx="53644">
                  <c:v>932</c:v>
                </c:pt>
                <c:pt idx="53645">
                  <c:v>950</c:v>
                </c:pt>
                <c:pt idx="53646">
                  <c:v>970</c:v>
                </c:pt>
                <c:pt idx="53647">
                  <c:v>1134</c:v>
                </c:pt>
                <c:pt idx="53648">
                  <c:v>1291</c:v>
                </c:pt>
                <c:pt idx="53649">
                  <c:v>1392</c:v>
                </c:pt>
                <c:pt idx="53650">
                  <c:v>1437</c:v>
                </c:pt>
                <c:pt idx="53651">
                  <c:v>1449</c:v>
                </c:pt>
                <c:pt idx="53652">
                  <c:v>1454</c:v>
                </c:pt>
                <c:pt idx="53653">
                  <c:v>1466</c:v>
                </c:pt>
                <c:pt idx="53654">
                  <c:v>1453</c:v>
                </c:pt>
                <c:pt idx="53655">
                  <c:v>1390</c:v>
                </c:pt>
                <c:pt idx="53656">
                  <c:v>1297</c:v>
                </c:pt>
                <c:pt idx="53657">
                  <c:v>1187</c:v>
                </c:pt>
                <c:pt idx="53658">
                  <c:v>1241</c:v>
                </c:pt>
                <c:pt idx="53659">
                  <c:v>1231</c:v>
                </c:pt>
                <c:pt idx="53660">
                  <c:v>1204</c:v>
                </c:pt>
                <c:pt idx="53661">
                  <c:v>1153</c:v>
                </c:pt>
                <c:pt idx="53662">
                  <c:v>1110</c:v>
                </c:pt>
                <c:pt idx="53663">
                  <c:v>1046</c:v>
                </c:pt>
                <c:pt idx="53664">
                  <c:v>991</c:v>
                </c:pt>
                <c:pt idx="53665">
                  <c:v>956</c:v>
                </c:pt>
                <c:pt idx="53666">
                  <c:v>932</c:v>
                </c:pt>
                <c:pt idx="53667">
                  <c:v>924</c:v>
                </c:pt>
                <c:pt idx="53668">
                  <c:v>920</c:v>
                </c:pt>
                <c:pt idx="53669">
                  <c:v>956</c:v>
                </c:pt>
                <c:pt idx="53670">
                  <c:v>965</c:v>
                </c:pt>
                <c:pt idx="53671">
                  <c:v>1140</c:v>
                </c:pt>
                <c:pt idx="53672">
                  <c:v>1263</c:v>
                </c:pt>
                <c:pt idx="53673">
                  <c:v>1371</c:v>
                </c:pt>
                <c:pt idx="53674">
                  <c:v>1437</c:v>
                </c:pt>
                <c:pt idx="53675">
                  <c:v>1467</c:v>
                </c:pt>
                <c:pt idx="53676">
                  <c:v>1475</c:v>
                </c:pt>
                <c:pt idx="53677">
                  <c:v>1512</c:v>
                </c:pt>
                <c:pt idx="53678">
                  <c:v>1501</c:v>
                </c:pt>
                <c:pt idx="53679">
                  <c:v>1454</c:v>
                </c:pt>
                <c:pt idx="53680">
                  <c:v>1340</c:v>
                </c:pt>
                <c:pt idx="53681">
                  <c:v>1214</c:v>
                </c:pt>
                <c:pt idx="53682">
                  <c:v>1266</c:v>
                </c:pt>
                <c:pt idx="53683">
                  <c:v>1251</c:v>
                </c:pt>
                <c:pt idx="53684">
                  <c:v>1220</c:v>
                </c:pt>
                <c:pt idx="53685">
                  <c:v>1199</c:v>
                </c:pt>
                <c:pt idx="53686">
                  <c:v>1158</c:v>
                </c:pt>
                <c:pt idx="53687">
                  <c:v>1095</c:v>
                </c:pt>
                <c:pt idx="53688">
                  <c:v>1027</c:v>
                </c:pt>
                <c:pt idx="53689">
                  <c:v>993</c:v>
                </c:pt>
                <c:pt idx="53690">
                  <c:v>961</c:v>
                </c:pt>
                <c:pt idx="53691">
                  <c:v>943</c:v>
                </c:pt>
                <c:pt idx="53692">
                  <c:v>937</c:v>
                </c:pt>
                <c:pt idx="53693">
                  <c:v>969</c:v>
                </c:pt>
                <c:pt idx="53694">
                  <c:v>978</c:v>
                </c:pt>
                <c:pt idx="53695">
                  <c:v>1159</c:v>
                </c:pt>
                <c:pt idx="53696">
                  <c:v>1317</c:v>
                </c:pt>
                <c:pt idx="53697">
                  <c:v>1408</c:v>
                </c:pt>
                <c:pt idx="53698">
                  <c:v>1455</c:v>
                </c:pt>
                <c:pt idx="53699">
                  <c:v>1435</c:v>
                </c:pt>
                <c:pt idx="53700">
                  <c:v>1454</c:v>
                </c:pt>
                <c:pt idx="53701">
                  <c:v>1476</c:v>
                </c:pt>
                <c:pt idx="53702">
                  <c:v>1477</c:v>
                </c:pt>
                <c:pt idx="53703">
                  <c:v>1439</c:v>
                </c:pt>
                <c:pt idx="53704">
                  <c:v>1381</c:v>
                </c:pt>
                <c:pt idx="53705">
                  <c:v>1190</c:v>
                </c:pt>
                <c:pt idx="53706">
                  <c:v>1262</c:v>
                </c:pt>
                <c:pt idx="53707">
                  <c:v>1241</c:v>
                </c:pt>
                <c:pt idx="53708">
                  <c:v>1208</c:v>
                </c:pt>
                <c:pt idx="53709">
                  <c:v>1164</c:v>
                </c:pt>
                <c:pt idx="53710">
                  <c:v>1119</c:v>
                </c:pt>
                <c:pt idx="53711">
                  <c:v>1078</c:v>
                </c:pt>
                <c:pt idx="53712">
                  <c:v>1012</c:v>
                </c:pt>
                <c:pt idx="53713">
                  <c:v>984</c:v>
                </c:pt>
                <c:pt idx="53714">
                  <c:v>966</c:v>
                </c:pt>
                <c:pt idx="53715">
                  <c:v>959</c:v>
                </c:pt>
                <c:pt idx="53716">
                  <c:v>975</c:v>
                </c:pt>
                <c:pt idx="53717">
                  <c:v>991</c:v>
                </c:pt>
                <c:pt idx="53718">
                  <c:v>985</c:v>
                </c:pt>
                <c:pt idx="53719">
                  <c:v>1198</c:v>
                </c:pt>
                <c:pt idx="53720">
                  <c:v>1335</c:v>
                </c:pt>
                <c:pt idx="53721">
                  <c:v>1419</c:v>
                </c:pt>
                <c:pt idx="53722">
                  <c:v>1457</c:v>
                </c:pt>
                <c:pt idx="53723">
                  <c:v>1461</c:v>
                </c:pt>
                <c:pt idx="53724">
                  <c:v>1475</c:v>
                </c:pt>
                <c:pt idx="53725">
                  <c:v>1493</c:v>
                </c:pt>
                <c:pt idx="53726">
                  <c:v>1495</c:v>
                </c:pt>
                <c:pt idx="53727">
                  <c:v>1447</c:v>
                </c:pt>
                <c:pt idx="53728">
                  <c:v>1333</c:v>
                </c:pt>
                <c:pt idx="53729">
                  <c:v>1211</c:v>
                </c:pt>
                <c:pt idx="53730">
                  <c:v>1285</c:v>
                </c:pt>
                <c:pt idx="53731">
                  <c:v>1288</c:v>
                </c:pt>
                <c:pt idx="53732">
                  <c:v>1233</c:v>
                </c:pt>
                <c:pt idx="53733">
                  <c:v>1215</c:v>
                </c:pt>
                <c:pt idx="53734">
                  <c:v>1152</c:v>
                </c:pt>
                <c:pt idx="53735">
                  <c:v>1108</c:v>
                </c:pt>
                <c:pt idx="53736">
                  <c:v>1056</c:v>
                </c:pt>
                <c:pt idx="53737">
                  <c:v>1014</c:v>
                </c:pt>
                <c:pt idx="53738">
                  <c:v>990</c:v>
                </c:pt>
                <c:pt idx="53739">
                  <c:v>970</c:v>
                </c:pt>
                <c:pt idx="53740">
                  <c:v>965</c:v>
                </c:pt>
                <c:pt idx="53741">
                  <c:v>973</c:v>
                </c:pt>
                <c:pt idx="53742">
                  <c:v>947</c:v>
                </c:pt>
                <c:pt idx="53743">
                  <c:v>1045</c:v>
                </c:pt>
                <c:pt idx="53744">
                  <c:v>1149</c:v>
                </c:pt>
                <c:pt idx="53745">
                  <c:v>1243</c:v>
                </c:pt>
                <c:pt idx="53746">
                  <c:v>1300</c:v>
                </c:pt>
                <c:pt idx="53747">
                  <c:v>1287</c:v>
                </c:pt>
                <c:pt idx="53748">
                  <c:v>1261</c:v>
                </c:pt>
                <c:pt idx="53749">
                  <c:v>1252</c:v>
                </c:pt>
                <c:pt idx="53750">
                  <c:v>1230</c:v>
                </c:pt>
                <c:pt idx="53751">
                  <c:v>1213</c:v>
                </c:pt>
                <c:pt idx="53752">
                  <c:v>1169</c:v>
                </c:pt>
                <c:pt idx="53753">
                  <c:v>1140</c:v>
                </c:pt>
                <c:pt idx="53754">
                  <c:v>1218</c:v>
                </c:pt>
                <c:pt idx="53755">
                  <c:v>1215</c:v>
                </c:pt>
                <c:pt idx="53756">
                  <c:v>1174</c:v>
                </c:pt>
                <c:pt idx="53757">
                  <c:v>1137</c:v>
                </c:pt>
                <c:pt idx="53758">
                  <c:v>1105</c:v>
                </c:pt>
                <c:pt idx="53759">
                  <c:v>1075</c:v>
                </c:pt>
                <c:pt idx="53760">
                  <c:v>1035</c:v>
                </c:pt>
                <c:pt idx="53761">
                  <c:v>996</c:v>
                </c:pt>
                <c:pt idx="53762">
                  <c:v>979</c:v>
                </c:pt>
                <c:pt idx="53763">
                  <c:v>955</c:v>
                </c:pt>
                <c:pt idx="53764">
                  <c:v>943</c:v>
                </c:pt>
                <c:pt idx="53765">
                  <c:v>935</c:v>
                </c:pt>
                <c:pt idx="53766">
                  <c:v>880</c:v>
                </c:pt>
                <c:pt idx="53767">
                  <c:v>918</c:v>
                </c:pt>
                <c:pt idx="53768">
                  <c:v>968</c:v>
                </c:pt>
                <c:pt idx="53769">
                  <c:v>1031</c:v>
                </c:pt>
                <c:pt idx="53770">
                  <c:v>1082</c:v>
                </c:pt>
                <c:pt idx="53771">
                  <c:v>1098</c:v>
                </c:pt>
                <c:pt idx="53772">
                  <c:v>1123</c:v>
                </c:pt>
                <c:pt idx="53773">
                  <c:v>1107</c:v>
                </c:pt>
                <c:pt idx="53774">
                  <c:v>1123</c:v>
                </c:pt>
                <c:pt idx="53775">
                  <c:v>1105</c:v>
                </c:pt>
                <c:pt idx="53776">
                  <c:v>1089</c:v>
                </c:pt>
                <c:pt idx="53777">
                  <c:v>1069</c:v>
                </c:pt>
                <c:pt idx="53778">
                  <c:v>1166</c:v>
                </c:pt>
                <c:pt idx="53779">
                  <c:v>1162</c:v>
                </c:pt>
                <c:pt idx="53780">
                  <c:v>1155</c:v>
                </c:pt>
                <c:pt idx="53781">
                  <c:v>1145</c:v>
                </c:pt>
                <c:pt idx="53782">
                  <c:v>1119</c:v>
                </c:pt>
                <c:pt idx="53783">
                  <c:v>1070</c:v>
                </c:pt>
                <c:pt idx="53784">
                  <c:v>1033</c:v>
                </c:pt>
                <c:pt idx="53785">
                  <c:v>988</c:v>
                </c:pt>
                <c:pt idx="53786">
                  <c:v>976</c:v>
                </c:pt>
                <c:pt idx="53787">
                  <c:v>951</c:v>
                </c:pt>
                <c:pt idx="53788">
                  <c:v>952</c:v>
                </c:pt>
                <c:pt idx="53789">
                  <c:v>989</c:v>
                </c:pt>
                <c:pt idx="53790">
                  <c:v>1012</c:v>
                </c:pt>
                <c:pt idx="53791">
                  <c:v>1212</c:v>
                </c:pt>
                <c:pt idx="53792">
                  <c:v>1333</c:v>
                </c:pt>
                <c:pt idx="53793">
                  <c:v>1429</c:v>
                </c:pt>
                <c:pt idx="53794">
                  <c:v>1466</c:v>
                </c:pt>
                <c:pt idx="53795">
                  <c:v>1499</c:v>
                </c:pt>
                <c:pt idx="53796">
                  <c:v>1500</c:v>
                </c:pt>
                <c:pt idx="53797">
                  <c:v>1529</c:v>
                </c:pt>
                <c:pt idx="53798">
                  <c:v>1528</c:v>
                </c:pt>
                <c:pt idx="53799">
                  <c:v>1481</c:v>
                </c:pt>
                <c:pt idx="53800">
                  <c:v>1378</c:v>
                </c:pt>
                <c:pt idx="53801">
                  <c:v>1250</c:v>
                </c:pt>
                <c:pt idx="53802">
                  <c:v>1324</c:v>
                </c:pt>
                <c:pt idx="53803">
                  <c:v>1293</c:v>
                </c:pt>
                <c:pt idx="53804">
                  <c:v>1277</c:v>
                </c:pt>
                <c:pt idx="53805">
                  <c:v>1217</c:v>
                </c:pt>
                <c:pt idx="53806">
                  <c:v>1168</c:v>
                </c:pt>
                <c:pt idx="53807">
                  <c:v>1130</c:v>
                </c:pt>
                <c:pt idx="53808">
                  <c:v>1070</c:v>
                </c:pt>
                <c:pt idx="53809">
                  <c:v>1026</c:v>
                </c:pt>
                <c:pt idx="53810">
                  <c:v>997</c:v>
                </c:pt>
                <c:pt idx="53811">
                  <c:v>986</c:v>
                </c:pt>
                <c:pt idx="53812">
                  <c:v>968</c:v>
                </c:pt>
                <c:pt idx="53813">
                  <c:v>1000</c:v>
                </c:pt>
                <c:pt idx="53814">
                  <c:v>1026</c:v>
                </c:pt>
                <c:pt idx="53815">
                  <c:v>1195</c:v>
                </c:pt>
                <c:pt idx="53816">
                  <c:v>1331</c:v>
                </c:pt>
                <c:pt idx="53817">
                  <c:v>1434</c:v>
                </c:pt>
                <c:pt idx="53818">
                  <c:v>1483</c:v>
                </c:pt>
                <c:pt idx="53819">
                  <c:v>1492</c:v>
                </c:pt>
                <c:pt idx="53820">
                  <c:v>1498</c:v>
                </c:pt>
                <c:pt idx="53821">
                  <c:v>1521</c:v>
                </c:pt>
                <c:pt idx="53822">
                  <c:v>1529</c:v>
                </c:pt>
                <c:pt idx="53823">
                  <c:v>1480</c:v>
                </c:pt>
                <c:pt idx="53824">
                  <c:v>1374</c:v>
                </c:pt>
                <c:pt idx="53825">
                  <c:v>1247</c:v>
                </c:pt>
                <c:pt idx="53826">
                  <c:v>1330</c:v>
                </c:pt>
                <c:pt idx="53827">
                  <c:v>1311</c:v>
                </c:pt>
                <c:pt idx="53828">
                  <c:v>1273</c:v>
                </c:pt>
                <c:pt idx="53829">
                  <c:v>1221</c:v>
                </c:pt>
                <c:pt idx="53830">
                  <c:v>1163</c:v>
                </c:pt>
                <c:pt idx="53831">
                  <c:v>1102</c:v>
                </c:pt>
                <c:pt idx="53832">
                  <c:v>1043</c:v>
                </c:pt>
                <c:pt idx="53833">
                  <c:v>997</c:v>
                </c:pt>
                <c:pt idx="53834">
                  <c:v>966</c:v>
                </c:pt>
                <c:pt idx="53835">
                  <c:v>956</c:v>
                </c:pt>
                <c:pt idx="53836">
                  <c:v>926</c:v>
                </c:pt>
                <c:pt idx="53837">
                  <c:v>961</c:v>
                </c:pt>
                <c:pt idx="53838">
                  <c:v>973</c:v>
                </c:pt>
                <c:pt idx="53839">
                  <c:v>1162</c:v>
                </c:pt>
                <c:pt idx="53840">
                  <c:v>1326</c:v>
                </c:pt>
                <c:pt idx="53841">
                  <c:v>1417</c:v>
                </c:pt>
                <c:pt idx="53842">
                  <c:v>1484</c:v>
                </c:pt>
                <c:pt idx="53843">
                  <c:v>1470</c:v>
                </c:pt>
                <c:pt idx="53844">
                  <c:v>1447</c:v>
                </c:pt>
                <c:pt idx="53845">
                  <c:v>1519</c:v>
                </c:pt>
                <c:pt idx="53846">
                  <c:v>1519</c:v>
                </c:pt>
                <c:pt idx="53847">
                  <c:v>1477</c:v>
                </c:pt>
                <c:pt idx="53848">
                  <c:v>1363</c:v>
                </c:pt>
                <c:pt idx="53849">
                  <c:v>1245</c:v>
                </c:pt>
                <c:pt idx="53850">
                  <c:v>1324</c:v>
                </c:pt>
                <c:pt idx="53851">
                  <c:v>1315</c:v>
                </c:pt>
                <c:pt idx="53852">
                  <c:v>1282</c:v>
                </c:pt>
                <c:pt idx="53853">
                  <c:v>1292</c:v>
                </c:pt>
                <c:pt idx="53854">
                  <c:v>1205</c:v>
                </c:pt>
                <c:pt idx="53855">
                  <c:v>1129</c:v>
                </c:pt>
                <c:pt idx="53856">
                  <c:v>1053</c:v>
                </c:pt>
                <c:pt idx="53857">
                  <c:v>1008</c:v>
                </c:pt>
                <c:pt idx="53858">
                  <c:v>982</c:v>
                </c:pt>
                <c:pt idx="53859">
                  <c:v>961</c:v>
                </c:pt>
                <c:pt idx="53860">
                  <c:v>962</c:v>
                </c:pt>
                <c:pt idx="53861">
                  <c:v>998</c:v>
                </c:pt>
                <c:pt idx="53862">
                  <c:v>1028</c:v>
                </c:pt>
                <c:pt idx="53863">
                  <c:v>1198</c:v>
                </c:pt>
                <c:pt idx="53864">
                  <c:v>1342</c:v>
                </c:pt>
                <c:pt idx="53865">
                  <c:v>1431</c:v>
                </c:pt>
                <c:pt idx="53866">
                  <c:v>1476</c:v>
                </c:pt>
                <c:pt idx="53867">
                  <c:v>1497</c:v>
                </c:pt>
                <c:pt idx="53868">
                  <c:v>1492</c:v>
                </c:pt>
                <c:pt idx="53869">
                  <c:v>1526</c:v>
                </c:pt>
                <c:pt idx="53870">
                  <c:v>1515</c:v>
                </c:pt>
                <c:pt idx="53871">
                  <c:v>1471</c:v>
                </c:pt>
                <c:pt idx="53872">
                  <c:v>1363</c:v>
                </c:pt>
                <c:pt idx="53873">
                  <c:v>1268</c:v>
                </c:pt>
                <c:pt idx="53874">
                  <c:v>1362</c:v>
                </c:pt>
                <c:pt idx="53875">
                  <c:v>1339</c:v>
                </c:pt>
                <c:pt idx="53876">
                  <c:v>1308</c:v>
                </c:pt>
                <c:pt idx="53877">
                  <c:v>1268</c:v>
                </c:pt>
                <c:pt idx="53878">
                  <c:v>1214</c:v>
                </c:pt>
                <c:pt idx="53879">
                  <c:v>1144</c:v>
                </c:pt>
                <c:pt idx="53880">
                  <c:v>1101</c:v>
                </c:pt>
                <c:pt idx="53881">
                  <c:v>1037</c:v>
                </c:pt>
                <c:pt idx="53882">
                  <c:v>988</c:v>
                </c:pt>
                <c:pt idx="53883">
                  <c:v>968</c:v>
                </c:pt>
                <c:pt idx="53884">
                  <c:v>962</c:v>
                </c:pt>
                <c:pt idx="53885">
                  <c:v>985</c:v>
                </c:pt>
                <c:pt idx="53886">
                  <c:v>1002</c:v>
                </c:pt>
                <c:pt idx="53887">
                  <c:v>1202</c:v>
                </c:pt>
                <c:pt idx="53888">
                  <c:v>1336</c:v>
                </c:pt>
                <c:pt idx="53889">
                  <c:v>1427</c:v>
                </c:pt>
                <c:pt idx="53890">
                  <c:v>1477</c:v>
                </c:pt>
                <c:pt idx="53891">
                  <c:v>1486</c:v>
                </c:pt>
                <c:pt idx="53892">
                  <c:v>1482</c:v>
                </c:pt>
                <c:pt idx="53893">
                  <c:v>1492</c:v>
                </c:pt>
                <c:pt idx="53894">
                  <c:v>1492</c:v>
                </c:pt>
                <c:pt idx="53895">
                  <c:v>1447</c:v>
                </c:pt>
                <c:pt idx="53896">
                  <c:v>1331</c:v>
                </c:pt>
                <c:pt idx="53897">
                  <c:v>1234</c:v>
                </c:pt>
                <c:pt idx="53898">
                  <c:v>1326</c:v>
                </c:pt>
                <c:pt idx="53899">
                  <c:v>1311</c:v>
                </c:pt>
                <c:pt idx="53900">
                  <c:v>1249</c:v>
                </c:pt>
                <c:pt idx="53901">
                  <c:v>1196</c:v>
                </c:pt>
                <c:pt idx="53902">
                  <c:v>1166</c:v>
                </c:pt>
                <c:pt idx="53903">
                  <c:v>1118</c:v>
                </c:pt>
                <c:pt idx="53904">
                  <c:v>1053</c:v>
                </c:pt>
                <c:pt idx="53905">
                  <c:v>1021</c:v>
                </c:pt>
                <c:pt idx="53906">
                  <c:v>995</c:v>
                </c:pt>
                <c:pt idx="53907">
                  <c:v>974</c:v>
                </c:pt>
                <c:pt idx="53908">
                  <c:v>954</c:v>
                </c:pt>
                <c:pt idx="53909">
                  <c:v>962</c:v>
                </c:pt>
                <c:pt idx="53910">
                  <c:v>935</c:v>
                </c:pt>
                <c:pt idx="53911">
                  <c:v>1051</c:v>
                </c:pt>
                <c:pt idx="53912">
                  <c:v>1183</c:v>
                </c:pt>
                <c:pt idx="53913">
                  <c:v>1263</c:v>
                </c:pt>
                <c:pt idx="53914">
                  <c:v>1278</c:v>
                </c:pt>
                <c:pt idx="53915">
                  <c:v>1266</c:v>
                </c:pt>
                <c:pt idx="53916">
                  <c:v>1259</c:v>
                </c:pt>
                <c:pt idx="53917">
                  <c:v>1213</c:v>
                </c:pt>
                <c:pt idx="53918">
                  <c:v>1224</c:v>
                </c:pt>
                <c:pt idx="53919">
                  <c:v>1210</c:v>
                </c:pt>
                <c:pt idx="53920">
                  <c:v>1175</c:v>
                </c:pt>
                <c:pt idx="53921">
                  <c:v>1152</c:v>
                </c:pt>
                <c:pt idx="53922">
                  <c:v>1231</c:v>
                </c:pt>
                <c:pt idx="53923">
                  <c:v>1237</c:v>
                </c:pt>
                <c:pt idx="53924">
                  <c:v>1192</c:v>
                </c:pt>
                <c:pt idx="53925">
                  <c:v>1136</c:v>
                </c:pt>
                <c:pt idx="53926">
                  <c:v>1117</c:v>
                </c:pt>
                <c:pt idx="53927">
                  <c:v>1055</c:v>
                </c:pt>
                <c:pt idx="53928">
                  <c:v>1004</c:v>
                </c:pt>
                <c:pt idx="53929">
                  <c:v>952</c:v>
                </c:pt>
                <c:pt idx="53930">
                  <c:v>937</c:v>
                </c:pt>
                <c:pt idx="53931">
                  <c:v>899</c:v>
                </c:pt>
                <c:pt idx="53932">
                  <c:v>903</c:v>
                </c:pt>
                <c:pt idx="53933">
                  <c:v>886</c:v>
                </c:pt>
                <c:pt idx="53934">
                  <c:v>830</c:v>
                </c:pt>
                <c:pt idx="53935">
                  <c:v>847</c:v>
                </c:pt>
                <c:pt idx="53936">
                  <c:v>908</c:v>
                </c:pt>
                <c:pt idx="53937">
                  <c:v>981</c:v>
                </c:pt>
                <c:pt idx="53938">
                  <c:v>1012</c:v>
                </c:pt>
                <c:pt idx="53939">
                  <c:v>1026</c:v>
                </c:pt>
                <c:pt idx="53940">
                  <c:v>1039</c:v>
                </c:pt>
                <c:pt idx="53941">
                  <c:v>1047</c:v>
                </c:pt>
                <c:pt idx="53942">
                  <c:v>1044</c:v>
                </c:pt>
                <c:pt idx="53943">
                  <c:v>1045</c:v>
                </c:pt>
                <c:pt idx="53944">
                  <c:v>1007</c:v>
                </c:pt>
                <c:pt idx="53945">
                  <c:v>990</c:v>
                </c:pt>
                <c:pt idx="53946">
                  <c:v>1087</c:v>
                </c:pt>
                <c:pt idx="53947">
                  <c:v>1103</c:v>
                </c:pt>
                <c:pt idx="53948">
                  <c:v>1101</c:v>
                </c:pt>
                <c:pt idx="53949">
                  <c:v>1074</c:v>
                </c:pt>
                <c:pt idx="53950">
                  <c:v>1011</c:v>
                </c:pt>
                <c:pt idx="53951">
                  <c:v>963</c:v>
                </c:pt>
                <c:pt idx="53952">
                  <c:v>916</c:v>
                </c:pt>
                <c:pt idx="53953">
                  <c:v>883</c:v>
                </c:pt>
                <c:pt idx="53954">
                  <c:v>861</c:v>
                </c:pt>
                <c:pt idx="53955">
                  <c:v>845</c:v>
                </c:pt>
                <c:pt idx="53956">
                  <c:v>850</c:v>
                </c:pt>
                <c:pt idx="53957">
                  <c:v>891</c:v>
                </c:pt>
                <c:pt idx="53958">
                  <c:v>887</c:v>
                </c:pt>
                <c:pt idx="53959">
                  <c:v>1076</c:v>
                </c:pt>
                <c:pt idx="53960">
                  <c:v>1232</c:v>
                </c:pt>
                <c:pt idx="53961">
                  <c:v>1341</c:v>
                </c:pt>
                <c:pt idx="53962">
                  <c:v>1392</c:v>
                </c:pt>
                <c:pt idx="53963">
                  <c:v>1400</c:v>
                </c:pt>
                <c:pt idx="53964">
                  <c:v>1392</c:v>
                </c:pt>
                <c:pt idx="53965">
                  <c:v>1416</c:v>
                </c:pt>
                <c:pt idx="53966">
                  <c:v>1390</c:v>
                </c:pt>
                <c:pt idx="53967">
                  <c:v>1346</c:v>
                </c:pt>
                <c:pt idx="53968">
                  <c:v>1258</c:v>
                </c:pt>
                <c:pt idx="53969">
                  <c:v>1129</c:v>
                </c:pt>
                <c:pt idx="53970">
                  <c:v>1228</c:v>
                </c:pt>
                <c:pt idx="53971">
                  <c:v>1250</c:v>
                </c:pt>
                <c:pt idx="53972">
                  <c:v>1201</c:v>
                </c:pt>
                <c:pt idx="53973">
                  <c:v>1153</c:v>
                </c:pt>
                <c:pt idx="53974">
                  <c:v>1103</c:v>
                </c:pt>
                <c:pt idx="53975">
                  <c:v>1027</c:v>
                </c:pt>
                <c:pt idx="53976">
                  <c:v>988</c:v>
                </c:pt>
                <c:pt idx="53977">
                  <c:v>970</c:v>
                </c:pt>
                <c:pt idx="53978">
                  <c:v>935</c:v>
                </c:pt>
                <c:pt idx="53979">
                  <c:v>920</c:v>
                </c:pt>
                <c:pt idx="53980">
                  <c:v>915</c:v>
                </c:pt>
                <c:pt idx="53981">
                  <c:v>965</c:v>
                </c:pt>
                <c:pt idx="53982">
                  <c:v>955</c:v>
                </c:pt>
                <c:pt idx="53983">
                  <c:v>1153</c:v>
                </c:pt>
                <c:pt idx="53984">
                  <c:v>1283</c:v>
                </c:pt>
                <c:pt idx="53985">
                  <c:v>1363</c:v>
                </c:pt>
                <c:pt idx="53986">
                  <c:v>1418</c:v>
                </c:pt>
                <c:pt idx="53987">
                  <c:v>1427</c:v>
                </c:pt>
                <c:pt idx="53988">
                  <c:v>1428</c:v>
                </c:pt>
                <c:pt idx="53989">
                  <c:v>1448</c:v>
                </c:pt>
                <c:pt idx="53990">
                  <c:v>1452</c:v>
                </c:pt>
                <c:pt idx="53991">
                  <c:v>1409</c:v>
                </c:pt>
                <c:pt idx="53992">
                  <c:v>1306</c:v>
                </c:pt>
                <c:pt idx="53993">
                  <c:v>1217</c:v>
                </c:pt>
                <c:pt idx="53994">
                  <c:v>1296</c:v>
                </c:pt>
                <c:pt idx="53995">
                  <c:v>1275</c:v>
                </c:pt>
                <c:pt idx="53996">
                  <c:v>1234</c:v>
                </c:pt>
                <c:pt idx="53997">
                  <c:v>1193</c:v>
                </c:pt>
                <c:pt idx="53998">
                  <c:v>1133</c:v>
                </c:pt>
                <c:pt idx="53999">
                  <c:v>1064</c:v>
                </c:pt>
                <c:pt idx="54000">
                  <c:v>1008</c:v>
                </c:pt>
                <c:pt idx="54001">
                  <c:v>985</c:v>
                </c:pt>
                <c:pt idx="54002">
                  <c:v>955</c:v>
                </c:pt>
                <c:pt idx="54003">
                  <c:v>933</c:v>
                </c:pt>
                <c:pt idx="54004">
                  <c:v>937</c:v>
                </c:pt>
                <c:pt idx="54005">
                  <c:v>972</c:v>
                </c:pt>
                <c:pt idx="54006">
                  <c:v>980</c:v>
                </c:pt>
                <c:pt idx="54007">
                  <c:v>1163</c:v>
                </c:pt>
                <c:pt idx="54008">
                  <c:v>1294</c:v>
                </c:pt>
                <c:pt idx="54009">
                  <c:v>1395</c:v>
                </c:pt>
                <c:pt idx="54010">
                  <c:v>1413</c:v>
                </c:pt>
                <c:pt idx="54011">
                  <c:v>1413</c:v>
                </c:pt>
                <c:pt idx="54012">
                  <c:v>1413</c:v>
                </c:pt>
                <c:pt idx="54013">
                  <c:v>1458</c:v>
                </c:pt>
                <c:pt idx="54014">
                  <c:v>1446</c:v>
                </c:pt>
                <c:pt idx="54015">
                  <c:v>1407</c:v>
                </c:pt>
                <c:pt idx="54016">
                  <c:v>1300</c:v>
                </c:pt>
                <c:pt idx="54017">
                  <c:v>1178</c:v>
                </c:pt>
                <c:pt idx="54018">
                  <c:v>1237</c:v>
                </c:pt>
                <c:pt idx="54019">
                  <c:v>1239</c:v>
                </c:pt>
                <c:pt idx="54020">
                  <c:v>1219</c:v>
                </c:pt>
                <c:pt idx="54021">
                  <c:v>1170</c:v>
                </c:pt>
                <c:pt idx="54022">
                  <c:v>1106</c:v>
                </c:pt>
                <c:pt idx="54023">
                  <c:v>1054</c:v>
                </c:pt>
                <c:pt idx="54024">
                  <c:v>1043</c:v>
                </c:pt>
                <c:pt idx="54025">
                  <c:v>1004</c:v>
                </c:pt>
                <c:pt idx="54026">
                  <c:v>976</c:v>
                </c:pt>
                <c:pt idx="54027">
                  <c:v>955</c:v>
                </c:pt>
                <c:pt idx="54028">
                  <c:v>952</c:v>
                </c:pt>
                <c:pt idx="54029">
                  <c:v>985</c:v>
                </c:pt>
                <c:pt idx="54030">
                  <c:v>966</c:v>
                </c:pt>
                <c:pt idx="54031">
                  <c:v>1086</c:v>
                </c:pt>
                <c:pt idx="54032">
                  <c:v>1260</c:v>
                </c:pt>
                <c:pt idx="54033">
                  <c:v>1342</c:v>
                </c:pt>
                <c:pt idx="54034">
                  <c:v>1395</c:v>
                </c:pt>
                <c:pt idx="54035">
                  <c:v>1402</c:v>
                </c:pt>
                <c:pt idx="54036">
                  <c:v>1405</c:v>
                </c:pt>
                <c:pt idx="54037">
                  <c:v>1440</c:v>
                </c:pt>
                <c:pt idx="54038">
                  <c:v>1432</c:v>
                </c:pt>
                <c:pt idx="54039">
                  <c:v>1387</c:v>
                </c:pt>
                <c:pt idx="54040">
                  <c:v>1266</c:v>
                </c:pt>
                <c:pt idx="54041">
                  <c:v>1152</c:v>
                </c:pt>
                <c:pt idx="54042">
                  <c:v>1220</c:v>
                </c:pt>
                <c:pt idx="54043">
                  <c:v>1199</c:v>
                </c:pt>
                <c:pt idx="54044">
                  <c:v>1174</c:v>
                </c:pt>
                <c:pt idx="54045">
                  <c:v>1129</c:v>
                </c:pt>
                <c:pt idx="54046">
                  <c:v>1036</c:v>
                </c:pt>
                <c:pt idx="54047">
                  <c:v>1009</c:v>
                </c:pt>
                <c:pt idx="54048">
                  <c:v>954</c:v>
                </c:pt>
                <c:pt idx="54049">
                  <c:v>922</c:v>
                </c:pt>
                <c:pt idx="54050">
                  <c:v>921</c:v>
                </c:pt>
                <c:pt idx="54051">
                  <c:v>934</c:v>
                </c:pt>
                <c:pt idx="54052">
                  <c:v>930</c:v>
                </c:pt>
                <c:pt idx="54053">
                  <c:v>968</c:v>
                </c:pt>
                <c:pt idx="54054">
                  <c:v>926</c:v>
                </c:pt>
                <c:pt idx="54055">
                  <c:v>1111</c:v>
                </c:pt>
                <c:pt idx="54056">
                  <c:v>1256</c:v>
                </c:pt>
                <c:pt idx="54057">
                  <c:v>1365</c:v>
                </c:pt>
                <c:pt idx="54058">
                  <c:v>1418</c:v>
                </c:pt>
                <c:pt idx="54059">
                  <c:v>1406</c:v>
                </c:pt>
                <c:pt idx="54060">
                  <c:v>1406</c:v>
                </c:pt>
                <c:pt idx="54061">
                  <c:v>1432</c:v>
                </c:pt>
                <c:pt idx="54062">
                  <c:v>1400</c:v>
                </c:pt>
                <c:pt idx="54063">
                  <c:v>1356</c:v>
                </c:pt>
                <c:pt idx="54064">
                  <c:v>1238</c:v>
                </c:pt>
                <c:pt idx="54065">
                  <c:v>1137</c:v>
                </c:pt>
                <c:pt idx="54066">
                  <c:v>1200</c:v>
                </c:pt>
                <c:pt idx="54067">
                  <c:v>1221</c:v>
                </c:pt>
                <c:pt idx="54068">
                  <c:v>1174</c:v>
                </c:pt>
                <c:pt idx="54069">
                  <c:v>1120</c:v>
                </c:pt>
                <c:pt idx="54070">
                  <c:v>1080</c:v>
                </c:pt>
                <c:pt idx="54071">
                  <c:v>1025</c:v>
                </c:pt>
                <c:pt idx="54072">
                  <c:v>976</c:v>
                </c:pt>
                <c:pt idx="54073">
                  <c:v>989</c:v>
                </c:pt>
                <c:pt idx="54074">
                  <c:v>985</c:v>
                </c:pt>
                <c:pt idx="54075">
                  <c:v>967</c:v>
                </c:pt>
                <c:pt idx="54076">
                  <c:v>955</c:v>
                </c:pt>
                <c:pt idx="54077">
                  <c:v>967</c:v>
                </c:pt>
                <c:pt idx="54078">
                  <c:v>945</c:v>
                </c:pt>
                <c:pt idx="54079">
                  <c:v>1003</c:v>
                </c:pt>
                <c:pt idx="54080">
                  <c:v>1102</c:v>
                </c:pt>
                <c:pt idx="54081">
                  <c:v>1214</c:v>
                </c:pt>
                <c:pt idx="54082">
                  <c:v>1258</c:v>
                </c:pt>
                <c:pt idx="54083">
                  <c:v>1250</c:v>
                </c:pt>
                <c:pt idx="54084">
                  <c:v>1228</c:v>
                </c:pt>
                <c:pt idx="54085">
                  <c:v>1227</c:v>
                </c:pt>
                <c:pt idx="54086">
                  <c:v>1221</c:v>
                </c:pt>
                <c:pt idx="54087">
                  <c:v>1180</c:v>
                </c:pt>
                <c:pt idx="54088">
                  <c:v>1140</c:v>
                </c:pt>
                <c:pt idx="54089">
                  <c:v>1119</c:v>
                </c:pt>
                <c:pt idx="54090">
                  <c:v>1199</c:v>
                </c:pt>
                <c:pt idx="54091">
                  <c:v>1199</c:v>
                </c:pt>
                <c:pt idx="54092">
                  <c:v>1151</c:v>
                </c:pt>
                <c:pt idx="54093">
                  <c:v>1116</c:v>
                </c:pt>
                <c:pt idx="54094">
                  <c:v>1080</c:v>
                </c:pt>
                <c:pt idx="54095">
                  <c:v>1053</c:v>
                </c:pt>
                <c:pt idx="54096">
                  <c:v>1021</c:v>
                </c:pt>
                <c:pt idx="54097">
                  <c:v>985</c:v>
                </c:pt>
                <c:pt idx="54098">
                  <c:v>939</c:v>
                </c:pt>
                <c:pt idx="54099">
                  <c:v>915</c:v>
                </c:pt>
                <c:pt idx="54100">
                  <c:v>893</c:v>
                </c:pt>
                <c:pt idx="54101">
                  <c:v>893</c:v>
                </c:pt>
                <c:pt idx="54102">
                  <c:v>820</c:v>
                </c:pt>
                <c:pt idx="54103">
                  <c:v>831</c:v>
                </c:pt>
                <c:pt idx="54104">
                  <c:v>883</c:v>
                </c:pt>
                <c:pt idx="54105">
                  <c:v>938</c:v>
                </c:pt>
                <c:pt idx="54106">
                  <c:v>1001</c:v>
                </c:pt>
                <c:pt idx="54107">
                  <c:v>1030</c:v>
                </c:pt>
                <c:pt idx="54108">
                  <c:v>1040</c:v>
                </c:pt>
                <c:pt idx="54109">
                  <c:v>1044</c:v>
                </c:pt>
                <c:pt idx="54110">
                  <c:v>1020</c:v>
                </c:pt>
                <c:pt idx="54111">
                  <c:v>1003</c:v>
                </c:pt>
                <c:pt idx="54112">
                  <c:v>982</c:v>
                </c:pt>
                <c:pt idx="54113">
                  <c:v>983</c:v>
                </c:pt>
                <c:pt idx="54114">
                  <c:v>1103</c:v>
                </c:pt>
                <c:pt idx="54115">
                  <c:v>1115</c:v>
                </c:pt>
                <c:pt idx="54116">
                  <c:v>1125</c:v>
                </c:pt>
                <c:pt idx="54117">
                  <c:v>1084</c:v>
                </c:pt>
                <c:pt idx="54118">
                  <c:v>1030</c:v>
                </c:pt>
                <c:pt idx="54119">
                  <c:v>1005</c:v>
                </c:pt>
                <c:pt idx="54120">
                  <c:v>973</c:v>
                </c:pt>
                <c:pt idx="54121">
                  <c:v>936</c:v>
                </c:pt>
                <c:pt idx="54122">
                  <c:v>903</c:v>
                </c:pt>
                <c:pt idx="54123">
                  <c:v>892</c:v>
                </c:pt>
                <c:pt idx="54124">
                  <c:v>887</c:v>
                </c:pt>
                <c:pt idx="54125">
                  <c:v>923</c:v>
                </c:pt>
                <c:pt idx="54126">
                  <c:v>935</c:v>
                </c:pt>
                <c:pt idx="54127">
                  <c:v>1096</c:v>
                </c:pt>
                <c:pt idx="54128">
                  <c:v>1228</c:v>
                </c:pt>
                <c:pt idx="54129">
                  <c:v>1312</c:v>
                </c:pt>
                <c:pt idx="54130">
                  <c:v>1373</c:v>
                </c:pt>
                <c:pt idx="54131">
                  <c:v>1380</c:v>
                </c:pt>
                <c:pt idx="54132">
                  <c:v>1389</c:v>
                </c:pt>
                <c:pt idx="54133">
                  <c:v>1415</c:v>
                </c:pt>
                <c:pt idx="54134">
                  <c:v>1411</c:v>
                </c:pt>
                <c:pt idx="54135">
                  <c:v>1353</c:v>
                </c:pt>
                <c:pt idx="54136">
                  <c:v>1262</c:v>
                </c:pt>
                <c:pt idx="54137">
                  <c:v>1175</c:v>
                </c:pt>
                <c:pt idx="54138">
                  <c:v>1239</c:v>
                </c:pt>
                <c:pt idx="54139">
                  <c:v>1219</c:v>
                </c:pt>
                <c:pt idx="54140">
                  <c:v>1185</c:v>
                </c:pt>
                <c:pt idx="54141">
                  <c:v>1140</c:v>
                </c:pt>
                <c:pt idx="54142">
                  <c:v>1087</c:v>
                </c:pt>
                <c:pt idx="54143">
                  <c:v>1007</c:v>
                </c:pt>
                <c:pt idx="54144">
                  <c:v>973</c:v>
                </c:pt>
                <c:pt idx="54145">
                  <c:v>972</c:v>
                </c:pt>
                <c:pt idx="54146">
                  <c:v>956</c:v>
                </c:pt>
                <c:pt idx="54147">
                  <c:v>938</c:v>
                </c:pt>
                <c:pt idx="54148">
                  <c:v>941</c:v>
                </c:pt>
                <c:pt idx="54149">
                  <c:v>972</c:v>
                </c:pt>
                <c:pt idx="54150">
                  <c:v>973</c:v>
                </c:pt>
                <c:pt idx="54151">
                  <c:v>1127</c:v>
                </c:pt>
                <c:pt idx="54152">
                  <c:v>1248</c:v>
                </c:pt>
                <c:pt idx="54153">
                  <c:v>1380</c:v>
                </c:pt>
                <c:pt idx="54154">
                  <c:v>1445</c:v>
                </c:pt>
                <c:pt idx="54155">
                  <c:v>1440</c:v>
                </c:pt>
                <c:pt idx="54156">
                  <c:v>1461</c:v>
                </c:pt>
                <c:pt idx="54157">
                  <c:v>1482</c:v>
                </c:pt>
                <c:pt idx="54158">
                  <c:v>1494</c:v>
                </c:pt>
                <c:pt idx="54159">
                  <c:v>1442</c:v>
                </c:pt>
                <c:pt idx="54160">
                  <c:v>1360</c:v>
                </c:pt>
                <c:pt idx="54161">
                  <c:v>1246</c:v>
                </c:pt>
                <c:pt idx="54162">
                  <c:v>1327</c:v>
                </c:pt>
                <c:pt idx="54163">
                  <c:v>1325</c:v>
                </c:pt>
                <c:pt idx="54164">
                  <c:v>1281</c:v>
                </c:pt>
                <c:pt idx="54165">
                  <c:v>1225</c:v>
                </c:pt>
                <c:pt idx="54166">
                  <c:v>1168</c:v>
                </c:pt>
                <c:pt idx="54167">
                  <c:v>1085</c:v>
                </c:pt>
                <c:pt idx="54168">
                  <c:v>1045</c:v>
                </c:pt>
                <c:pt idx="54169">
                  <c:v>998</c:v>
                </c:pt>
                <c:pt idx="54170">
                  <c:v>954</c:v>
                </c:pt>
                <c:pt idx="54171">
                  <c:v>928</c:v>
                </c:pt>
                <c:pt idx="54172">
                  <c:v>921</c:v>
                </c:pt>
                <c:pt idx="54173">
                  <c:v>949</c:v>
                </c:pt>
                <c:pt idx="54174">
                  <c:v>954</c:v>
                </c:pt>
                <c:pt idx="54175">
                  <c:v>1147</c:v>
                </c:pt>
                <c:pt idx="54176">
                  <c:v>1302</c:v>
                </c:pt>
                <c:pt idx="54177">
                  <c:v>1409</c:v>
                </c:pt>
                <c:pt idx="54178">
                  <c:v>1440</c:v>
                </c:pt>
                <c:pt idx="54179">
                  <c:v>1449</c:v>
                </c:pt>
                <c:pt idx="54180">
                  <c:v>1461</c:v>
                </c:pt>
                <c:pt idx="54181">
                  <c:v>1486</c:v>
                </c:pt>
                <c:pt idx="54182">
                  <c:v>1460</c:v>
                </c:pt>
                <c:pt idx="54183">
                  <c:v>1439</c:v>
                </c:pt>
                <c:pt idx="54184">
                  <c:v>1327</c:v>
                </c:pt>
                <c:pt idx="54185">
                  <c:v>1208</c:v>
                </c:pt>
                <c:pt idx="54186">
                  <c:v>1278</c:v>
                </c:pt>
                <c:pt idx="54187">
                  <c:v>1269</c:v>
                </c:pt>
                <c:pt idx="54188">
                  <c:v>1239</c:v>
                </c:pt>
                <c:pt idx="54189">
                  <c:v>1190</c:v>
                </c:pt>
                <c:pt idx="54190">
                  <c:v>1117</c:v>
                </c:pt>
                <c:pt idx="54191">
                  <c:v>1083</c:v>
                </c:pt>
                <c:pt idx="54192">
                  <c:v>1009</c:v>
                </c:pt>
                <c:pt idx="54193">
                  <c:v>981</c:v>
                </c:pt>
                <c:pt idx="54194">
                  <c:v>953</c:v>
                </c:pt>
                <c:pt idx="54195">
                  <c:v>926</c:v>
                </c:pt>
                <c:pt idx="54196">
                  <c:v>931</c:v>
                </c:pt>
                <c:pt idx="54197">
                  <c:v>958</c:v>
                </c:pt>
                <c:pt idx="54198">
                  <c:v>976</c:v>
                </c:pt>
                <c:pt idx="54199">
                  <c:v>1171</c:v>
                </c:pt>
                <c:pt idx="54200">
                  <c:v>1326</c:v>
                </c:pt>
                <c:pt idx="54201">
                  <c:v>1412</c:v>
                </c:pt>
                <c:pt idx="54202">
                  <c:v>1446</c:v>
                </c:pt>
                <c:pt idx="54203">
                  <c:v>1483</c:v>
                </c:pt>
                <c:pt idx="54204">
                  <c:v>1475</c:v>
                </c:pt>
                <c:pt idx="54205">
                  <c:v>1522</c:v>
                </c:pt>
                <c:pt idx="54206">
                  <c:v>1521</c:v>
                </c:pt>
                <c:pt idx="54207">
                  <c:v>1482</c:v>
                </c:pt>
                <c:pt idx="54208">
                  <c:v>1376</c:v>
                </c:pt>
                <c:pt idx="54209">
                  <c:v>1253</c:v>
                </c:pt>
                <c:pt idx="54210">
                  <c:v>1321</c:v>
                </c:pt>
                <c:pt idx="54211">
                  <c:v>1299</c:v>
                </c:pt>
                <c:pt idx="54212">
                  <c:v>1270</c:v>
                </c:pt>
                <c:pt idx="54213">
                  <c:v>1224</c:v>
                </c:pt>
                <c:pt idx="54214">
                  <c:v>1161</c:v>
                </c:pt>
                <c:pt idx="54215">
                  <c:v>1103</c:v>
                </c:pt>
                <c:pt idx="54216">
                  <c:v>1043</c:v>
                </c:pt>
                <c:pt idx="54217">
                  <c:v>1012</c:v>
                </c:pt>
                <c:pt idx="54218">
                  <c:v>989</c:v>
                </c:pt>
                <c:pt idx="54219">
                  <c:v>967</c:v>
                </c:pt>
                <c:pt idx="54220">
                  <c:v>963</c:v>
                </c:pt>
                <c:pt idx="54221">
                  <c:v>990</c:v>
                </c:pt>
                <c:pt idx="54222">
                  <c:v>992</c:v>
                </c:pt>
                <c:pt idx="54223">
                  <c:v>1195</c:v>
                </c:pt>
                <c:pt idx="54224">
                  <c:v>1321</c:v>
                </c:pt>
                <c:pt idx="54225">
                  <c:v>1396</c:v>
                </c:pt>
                <c:pt idx="54226">
                  <c:v>1452</c:v>
                </c:pt>
                <c:pt idx="54227">
                  <c:v>1443</c:v>
                </c:pt>
                <c:pt idx="54228">
                  <c:v>1492</c:v>
                </c:pt>
                <c:pt idx="54229">
                  <c:v>1530</c:v>
                </c:pt>
                <c:pt idx="54230">
                  <c:v>1529</c:v>
                </c:pt>
                <c:pt idx="54231">
                  <c:v>1475</c:v>
                </c:pt>
                <c:pt idx="54232">
                  <c:v>1358</c:v>
                </c:pt>
                <c:pt idx="54233">
                  <c:v>1247</c:v>
                </c:pt>
                <c:pt idx="54234">
                  <c:v>1318</c:v>
                </c:pt>
                <c:pt idx="54235">
                  <c:v>1297</c:v>
                </c:pt>
                <c:pt idx="54236">
                  <c:v>1266</c:v>
                </c:pt>
                <c:pt idx="54237">
                  <c:v>1210</c:v>
                </c:pt>
                <c:pt idx="54238">
                  <c:v>1164</c:v>
                </c:pt>
                <c:pt idx="54239">
                  <c:v>1093</c:v>
                </c:pt>
                <c:pt idx="54240">
                  <c:v>1038</c:v>
                </c:pt>
                <c:pt idx="54241">
                  <c:v>1030</c:v>
                </c:pt>
                <c:pt idx="54242">
                  <c:v>1004</c:v>
                </c:pt>
                <c:pt idx="54243">
                  <c:v>967</c:v>
                </c:pt>
                <c:pt idx="54244">
                  <c:v>960</c:v>
                </c:pt>
                <c:pt idx="54245">
                  <c:v>972</c:v>
                </c:pt>
                <c:pt idx="54246">
                  <c:v>940</c:v>
                </c:pt>
                <c:pt idx="54247">
                  <c:v>1025</c:v>
                </c:pt>
                <c:pt idx="54248">
                  <c:v>1190</c:v>
                </c:pt>
                <c:pt idx="54249">
                  <c:v>1274</c:v>
                </c:pt>
                <c:pt idx="54250">
                  <c:v>1312</c:v>
                </c:pt>
                <c:pt idx="54251">
                  <c:v>1337</c:v>
                </c:pt>
                <c:pt idx="54252">
                  <c:v>1299</c:v>
                </c:pt>
                <c:pt idx="54253">
                  <c:v>1280</c:v>
                </c:pt>
                <c:pt idx="54254">
                  <c:v>1242</c:v>
                </c:pt>
                <c:pt idx="54255">
                  <c:v>1219</c:v>
                </c:pt>
                <c:pt idx="54256">
                  <c:v>1170</c:v>
                </c:pt>
                <c:pt idx="54257">
                  <c:v>1135</c:v>
                </c:pt>
                <c:pt idx="54258">
                  <c:v>1204</c:v>
                </c:pt>
                <c:pt idx="54259">
                  <c:v>1185</c:v>
                </c:pt>
                <c:pt idx="54260">
                  <c:v>1150</c:v>
                </c:pt>
                <c:pt idx="54261">
                  <c:v>1116</c:v>
                </c:pt>
                <c:pt idx="54262">
                  <c:v>1075</c:v>
                </c:pt>
                <c:pt idx="54263">
                  <c:v>1037</c:v>
                </c:pt>
                <c:pt idx="54264">
                  <c:v>1010</c:v>
                </c:pt>
                <c:pt idx="54265">
                  <c:v>941</c:v>
                </c:pt>
                <c:pt idx="54266">
                  <c:v>924</c:v>
                </c:pt>
                <c:pt idx="54267">
                  <c:v>898</c:v>
                </c:pt>
                <c:pt idx="54268">
                  <c:v>879</c:v>
                </c:pt>
                <c:pt idx="54269">
                  <c:v>869</c:v>
                </c:pt>
                <c:pt idx="54270">
                  <c:v>814</c:v>
                </c:pt>
                <c:pt idx="54271">
                  <c:v>866</c:v>
                </c:pt>
                <c:pt idx="54272">
                  <c:v>928</c:v>
                </c:pt>
                <c:pt idx="54273">
                  <c:v>988</c:v>
                </c:pt>
                <c:pt idx="54274">
                  <c:v>1049</c:v>
                </c:pt>
                <c:pt idx="54275">
                  <c:v>1066</c:v>
                </c:pt>
                <c:pt idx="54276">
                  <c:v>1075</c:v>
                </c:pt>
                <c:pt idx="54277">
                  <c:v>1109</c:v>
                </c:pt>
                <c:pt idx="54278">
                  <c:v>1119</c:v>
                </c:pt>
                <c:pt idx="54279">
                  <c:v>1110</c:v>
                </c:pt>
                <c:pt idx="54280">
                  <c:v>1080</c:v>
                </c:pt>
                <c:pt idx="54281">
                  <c:v>1052</c:v>
                </c:pt>
                <c:pt idx="54282">
                  <c:v>1150</c:v>
                </c:pt>
                <c:pt idx="54283">
                  <c:v>1158</c:v>
                </c:pt>
                <c:pt idx="54284">
                  <c:v>1168</c:v>
                </c:pt>
                <c:pt idx="54285">
                  <c:v>1129</c:v>
                </c:pt>
                <c:pt idx="54286">
                  <c:v>1076</c:v>
                </c:pt>
                <c:pt idx="54287">
                  <c:v>1022</c:v>
                </c:pt>
                <c:pt idx="54288">
                  <c:v>959</c:v>
                </c:pt>
                <c:pt idx="54289">
                  <c:v>928</c:v>
                </c:pt>
                <c:pt idx="54290">
                  <c:v>900</c:v>
                </c:pt>
                <c:pt idx="54291">
                  <c:v>879</c:v>
                </c:pt>
                <c:pt idx="54292">
                  <c:v>874</c:v>
                </c:pt>
                <c:pt idx="54293">
                  <c:v>928</c:v>
                </c:pt>
                <c:pt idx="54294">
                  <c:v>931</c:v>
                </c:pt>
                <c:pt idx="54295">
                  <c:v>1123</c:v>
                </c:pt>
                <c:pt idx="54296">
                  <c:v>1278</c:v>
                </c:pt>
                <c:pt idx="54297">
                  <c:v>1387</c:v>
                </c:pt>
                <c:pt idx="54298">
                  <c:v>1456</c:v>
                </c:pt>
                <c:pt idx="54299">
                  <c:v>1464</c:v>
                </c:pt>
                <c:pt idx="54300">
                  <c:v>1478</c:v>
                </c:pt>
                <c:pt idx="54301">
                  <c:v>1506</c:v>
                </c:pt>
                <c:pt idx="54302">
                  <c:v>1512</c:v>
                </c:pt>
                <c:pt idx="54303">
                  <c:v>1474</c:v>
                </c:pt>
                <c:pt idx="54304">
                  <c:v>1349</c:v>
                </c:pt>
                <c:pt idx="54305">
                  <c:v>1219</c:v>
                </c:pt>
                <c:pt idx="54306">
                  <c:v>1289</c:v>
                </c:pt>
                <c:pt idx="54307">
                  <c:v>1273</c:v>
                </c:pt>
                <c:pt idx="54308">
                  <c:v>1239</c:v>
                </c:pt>
                <c:pt idx="54309">
                  <c:v>1192</c:v>
                </c:pt>
                <c:pt idx="54310">
                  <c:v>1120</c:v>
                </c:pt>
                <c:pt idx="54311">
                  <c:v>1047</c:v>
                </c:pt>
                <c:pt idx="54312">
                  <c:v>982</c:v>
                </c:pt>
                <c:pt idx="54313">
                  <c:v>958</c:v>
                </c:pt>
                <c:pt idx="54314">
                  <c:v>916</c:v>
                </c:pt>
                <c:pt idx="54315">
                  <c:v>889</c:v>
                </c:pt>
                <c:pt idx="54316">
                  <c:v>891</c:v>
                </c:pt>
                <c:pt idx="54317">
                  <c:v>932</c:v>
                </c:pt>
                <c:pt idx="54318">
                  <c:v>925</c:v>
                </c:pt>
                <c:pt idx="54319">
                  <c:v>1109</c:v>
                </c:pt>
                <c:pt idx="54320">
                  <c:v>1210</c:v>
                </c:pt>
                <c:pt idx="54321">
                  <c:v>1387</c:v>
                </c:pt>
                <c:pt idx="54322">
                  <c:v>1441</c:v>
                </c:pt>
                <c:pt idx="54323">
                  <c:v>1430</c:v>
                </c:pt>
                <c:pt idx="54324">
                  <c:v>1455</c:v>
                </c:pt>
                <c:pt idx="54325">
                  <c:v>1495</c:v>
                </c:pt>
                <c:pt idx="54326">
                  <c:v>1493</c:v>
                </c:pt>
                <c:pt idx="54327">
                  <c:v>1473</c:v>
                </c:pt>
                <c:pt idx="54328">
                  <c:v>1353</c:v>
                </c:pt>
                <c:pt idx="54329">
                  <c:v>1230</c:v>
                </c:pt>
                <c:pt idx="54330">
                  <c:v>1293</c:v>
                </c:pt>
                <c:pt idx="54331">
                  <c:v>1275</c:v>
                </c:pt>
                <c:pt idx="54332">
                  <c:v>1251</c:v>
                </c:pt>
                <c:pt idx="54333">
                  <c:v>1191</c:v>
                </c:pt>
                <c:pt idx="54334">
                  <c:v>1132</c:v>
                </c:pt>
                <c:pt idx="54335">
                  <c:v>1054</c:v>
                </c:pt>
                <c:pt idx="54336">
                  <c:v>995</c:v>
                </c:pt>
                <c:pt idx="54337">
                  <c:v>969</c:v>
                </c:pt>
                <c:pt idx="54338">
                  <c:v>945</c:v>
                </c:pt>
                <c:pt idx="54339">
                  <c:v>931</c:v>
                </c:pt>
                <c:pt idx="54340">
                  <c:v>920</c:v>
                </c:pt>
                <c:pt idx="54341">
                  <c:v>960</c:v>
                </c:pt>
                <c:pt idx="54342">
                  <c:v>956</c:v>
                </c:pt>
                <c:pt idx="54343">
                  <c:v>1139</c:v>
                </c:pt>
                <c:pt idx="54344">
                  <c:v>1292</c:v>
                </c:pt>
                <c:pt idx="54345">
                  <c:v>1384</c:v>
                </c:pt>
                <c:pt idx="54346">
                  <c:v>1443</c:v>
                </c:pt>
                <c:pt idx="54347">
                  <c:v>1455</c:v>
                </c:pt>
                <c:pt idx="54348">
                  <c:v>1472</c:v>
                </c:pt>
                <c:pt idx="54349">
                  <c:v>1498</c:v>
                </c:pt>
                <c:pt idx="54350">
                  <c:v>1492</c:v>
                </c:pt>
                <c:pt idx="54351">
                  <c:v>1449</c:v>
                </c:pt>
                <c:pt idx="54352">
                  <c:v>1346</c:v>
                </c:pt>
                <c:pt idx="54353">
                  <c:v>1224</c:v>
                </c:pt>
                <c:pt idx="54354">
                  <c:v>1293</c:v>
                </c:pt>
                <c:pt idx="54355">
                  <c:v>1277</c:v>
                </c:pt>
                <c:pt idx="54356">
                  <c:v>1235</c:v>
                </c:pt>
                <c:pt idx="54357">
                  <c:v>1195</c:v>
                </c:pt>
                <c:pt idx="54358">
                  <c:v>1130</c:v>
                </c:pt>
                <c:pt idx="54359">
                  <c:v>1062</c:v>
                </c:pt>
                <c:pt idx="54360">
                  <c:v>1012</c:v>
                </c:pt>
                <c:pt idx="54361">
                  <c:v>977</c:v>
                </c:pt>
                <c:pt idx="54362">
                  <c:v>956</c:v>
                </c:pt>
                <c:pt idx="54363">
                  <c:v>932</c:v>
                </c:pt>
                <c:pt idx="54364">
                  <c:v>944</c:v>
                </c:pt>
                <c:pt idx="54365">
                  <c:v>975</c:v>
                </c:pt>
                <c:pt idx="54366">
                  <c:v>987</c:v>
                </c:pt>
                <c:pt idx="54367">
                  <c:v>1162</c:v>
                </c:pt>
                <c:pt idx="54368">
                  <c:v>1283</c:v>
                </c:pt>
                <c:pt idx="54369">
                  <c:v>1380</c:v>
                </c:pt>
                <c:pt idx="54370">
                  <c:v>1448</c:v>
                </c:pt>
                <c:pt idx="54371">
                  <c:v>1480</c:v>
                </c:pt>
                <c:pt idx="54372">
                  <c:v>1473</c:v>
                </c:pt>
                <c:pt idx="54373">
                  <c:v>1475</c:v>
                </c:pt>
                <c:pt idx="54374">
                  <c:v>1486</c:v>
                </c:pt>
                <c:pt idx="54375">
                  <c:v>1448</c:v>
                </c:pt>
                <c:pt idx="54376">
                  <c:v>1340</c:v>
                </c:pt>
                <c:pt idx="54377">
                  <c:v>1230</c:v>
                </c:pt>
                <c:pt idx="54378">
                  <c:v>1291</c:v>
                </c:pt>
                <c:pt idx="54379">
                  <c:v>1279</c:v>
                </c:pt>
                <c:pt idx="54380">
                  <c:v>1237</c:v>
                </c:pt>
                <c:pt idx="54381">
                  <c:v>1205</c:v>
                </c:pt>
                <c:pt idx="54382">
                  <c:v>1140</c:v>
                </c:pt>
                <c:pt idx="54383">
                  <c:v>1083</c:v>
                </c:pt>
                <c:pt idx="54384">
                  <c:v>1042</c:v>
                </c:pt>
                <c:pt idx="54385">
                  <c:v>1002</c:v>
                </c:pt>
                <c:pt idx="54386">
                  <c:v>974</c:v>
                </c:pt>
                <c:pt idx="54387">
                  <c:v>957</c:v>
                </c:pt>
                <c:pt idx="54388">
                  <c:v>954</c:v>
                </c:pt>
                <c:pt idx="54389">
                  <c:v>980</c:v>
                </c:pt>
                <c:pt idx="54390">
                  <c:v>990</c:v>
                </c:pt>
                <c:pt idx="54391">
                  <c:v>1177</c:v>
                </c:pt>
                <c:pt idx="54392">
                  <c:v>1326</c:v>
                </c:pt>
                <c:pt idx="54393">
                  <c:v>1388</c:v>
                </c:pt>
                <c:pt idx="54394">
                  <c:v>1441</c:v>
                </c:pt>
                <c:pt idx="54395">
                  <c:v>1453</c:v>
                </c:pt>
                <c:pt idx="54396">
                  <c:v>1449</c:v>
                </c:pt>
                <c:pt idx="54397">
                  <c:v>1475</c:v>
                </c:pt>
                <c:pt idx="54398">
                  <c:v>1476</c:v>
                </c:pt>
                <c:pt idx="54399">
                  <c:v>1427</c:v>
                </c:pt>
                <c:pt idx="54400">
                  <c:v>1304</c:v>
                </c:pt>
                <c:pt idx="54401">
                  <c:v>1210</c:v>
                </c:pt>
                <c:pt idx="54402">
                  <c:v>1277</c:v>
                </c:pt>
                <c:pt idx="54403">
                  <c:v>1277</c:v>
                </c:pt>
                <c:pt idx="54404">
                  <c:v>1211</c:v>
                </c:pt>
                <c:pt idx="54405">
                  <c:v>1165</c:v>
                </c:pt>
                <c:pt idx="54406">
                  <c:v>1121</c:v>
                </c:pt>
                <c:pt idx="54407">
                  <c:v>1072</c:v>
                </c:pt>
                <c:pt idx="54408">
                  <c:v>995</c:v>
                </c:pt>
                <c:pt idx="54409">
                  <c:v>970</c:v>
                </c:pt>
                <c:pt idx="54410">
                  <c:v>935</c:v>
                </c:pt>
                <c:pt idx="54411">
                  <c:v>919</c:v>
                </c:pt>
                <c:pt idx="54412">
                  <c:v>907</c:v>
                </c:pt>
                <c:pt idx="54413">
                  <c:v>919</c:v>
                </c:pt>
                <c:pt idx="54414">
                  <c:v>896</c:v>
                </c:pt>
                <c:pt idx="54415">
                  <c:v>1059</c:v>
                </c:pt>
                <c:pt idx="54416">
                  <c:v>1168</c:v>
                </c:pt>
                <c:pt idx="54417">
                  <c:v>1267</c:v>
                </c:pt>
                <c:pt idx="54418">
                  <c:v>1318</c:v>
                </c:pt>
                <c:pt idx="54419">
                  <c:v>1286</c:v>
                </c:pt>
                <c:pt idx="54420">
                  <c:v>1241</c:v>
                </c:pt>
                <c:pt idx="54421">
                  <c:v>1235</c:v>
                </c:pt>
                <c:pt idx="54422">
                  <c:v>1232</c:v>
                </c:pt>
                <c:pt idx="54423">
                  <c:v>1186</c:v>
                </c:pt>
                <c:pt idx="54424">
                  <c:v>1145</c:v>
                </c:pt>
                <c:pt idx="54425">
                  <c:v>1117</c:v>
                </c:pt>
                <c:pt idx="54426">
                  <c:v>1204</c:v>
                </c:pt>
                <c:pt idx="54427">
                  <c:v>1204</c:v>
                </c:pt>
                <c:pt idx="54428">
                  <c:v>1186</c:v>
                </c:pt>
                <c:pt idx="54429">
                  <c:v>1142</c:v>
                </c:pt>
                <c:pt idx="54430">
                  <c:v>1096</c:v>
                </c:pt>
                <c:pt idx="54431">
                  <c:v>1050</c:v>
                </c:pt>
                <c:pt idx="54432">
                  <c:v>1000</c:v>
                </c:pt>
                <c:pt idx="54433">
                  <c:v>985</c:v>
                </c:pt>
                <c:pt idx="54434">
                  <c:v>963</c:v>
                </c:pt>
                <c:pt idx="54435">
                  <c:v>944</c:v>
                </c:pt>
                <c:pt idx="54436">
                  <c:v>907</c:v>
                </c:pt>
                <c:pt idx="54437">
                  <c:v>882</c:v>
                </c:pt>
                <c:pt idx="54438">
                  <c:v>842</c:v>
                </c:pt>
                <c:pt idx="54439">
                  <c:v>906</c:v>
                </c:pt>
                <c:pt idx="54440">
                  <c:v>958</c:v>
                </c:pt>
                <c:pt idx="54441">
                  <c:v>990</c:v>
                </c:pt>
                <c:pt idx="54442">
                  <c:v>1035</c:v>
                </c:pt>
                <c:pt idx="54443">
                  <c:v>1059</c:v>
                </c:pt>
                <c:pt idx="54444">
                  <c:v>1066</c:v>
                </c:pt>
                <c:pt idx="54445">
                  <c:v>1083</c:v>
                </c:pt>
                <c:pt idx="54446">
                  <c:v>1108</c:v>
                </c:pt>
                <c:pt idx="54447">
                  <c:v>1092</c:v>
                </c:pt>
                <c:pt idx="54448">
                  <c:v>1057</c:v>
                </c:pt>
                <c:pt idx="54449">
                  <c:v>1071</c:v>
                </c:pt>
                <c:pt idx="54450">
                  <c:v>1178</c:v>
                </c:pt>
                <c:pt idx="54451">
                  <c:v>1191</c:v>
                </c:pt>
                <c:pt idx="54452">
                  <c:v>1206</c:v>
                </c:pt>
                <c:pt idx="54453">
                  <c:v>1137</c:v>
                </c:pt>
                <c:pt idx="54454">
                  <c:v>1068</c:v>
                </c:pt>
                <c:pt idx="54455">
                  <c:v>1010</c:v>
                </c:pt>
                <c:pt idx="54456">
                  <c:v>969</c:v>
                </c:pt>
                <c:pt idx="54457">
                  <c:v>936</c:v>
                </c:pt>
                <c:pt idx="54458">
                  <c:v>959</c:v>
                </c:pt>
                <c:pt idx="54459">
                  <c:v>938</c:v>
                </c:pt>
                <c:pt idx="54460">
                  <c:v>938</c:v>
                </c:pt>
                <c:pt idx="54461">
                  <c:v>979</c:v>
                </c:pt>
                <c:pt idx="54462">
                  <c:v>995</c:v>
                </c:pt>
                <c:pt idx="54463">
                  <c:v>1162</c:v>
                </c:pt>
                <c:pt idx="54464">
                  <c:v>1301</c:v>
                </c:pt>
                <c:pt idx="54465">
                  <c:v>1400</c:v>
                </c:pt>
                <c:pt idx="54466">
                  <c:v>1478</c:v>
                </c:pt>
                <c:pt idx="54467">
                  <c:v>1472</c:v>
                </c:pt>
                <c:pt idx="54468">
                  <c:v>1450</c:v>
                </c:pt>
                <c:pt idx="54469">
                  <c:v>1426</c:v>
                </c:pt>
                <c:pt idx="54470">
                  <c:v>1472</c:v>
                </c:pt>
                <c:pt idx="54471">
                  <c:v>1448</c:v>
                </c:pt>
                <c:pt idx="54472">
                  <c:v>1333</c:v>
                </c:pt>
                <c:pt idx="54473">
                  <c:v>1215</c:v>
                </c:pt>
                <c:pt idx="54474">
                  <c:v>1285</c:v>
                </c:pt>
                <c:pt idx="54475">
                  <c:v>1271</c:v>
                </c:pt>
                <c:pt idx="54476">
                  <c:v>1223</c:v>
                </c:pt>
                <c:pt idx="54477">
                  <c:v>1204</c:v>
                </c:pt>
                <c:pt idx="54478">
                  <c:v>1127</c:v>
                </c:pt>
                <c:pt idx="54479">
                  <c:v>1055</c:v>
                </c:pt>
                <c:pt idx="54480">
                  <c:v>1023</c:v>
                </c:pt>
                <c:pt idx="54481">
                  <c:v>970</c:v>
                </c:pt>
                <c:pt idx="54482">
                  <c:v>941</c:v>
                </c:pt>
                <c:pt idx="54483">
                  <c:v>933</c:v>
                </c:pt>
                <c:pt idx="54484">
                  <c:v>933</c:v>
                </c:pt>
                <c:pt idx="54485">
                  <c:v>960</c:v>
                </c:pt>
                <c:pt idx="54486">
                  <c:v>978</c:v>
                </c:pt>
                <c:pt idx="54487">
                  <c:v>1182</c:v>
                </c:pt>
                <c:pt idx="54488">
                  <c:v>1302</c:v>
                </c:pt>
                <c:pt idx="54489">
                  <c:v>1397</c:v>
                </c:pt>
                <c:pt idx="54490">
                  <c:v>1439</c:v>
                </c:pt>
                <c:pt idx="54491">
                  <c:v>1466</c:v>
                </c:pt>
                <c:pt idx="54492">
                  <c:v>1450</c:v>
                </c:pt>
                <c:pt idx="54493">
                  <c:v>1496</c:v>
                </c:pt>
                <c:pt idx="54494">
                  <c:v>1500</c:v>
                </c:pt>
                <c:pt idx="54495">
                  <c:v>1450</c:v>
                </c:pt>
                <c:pt idx="54496">
                  <c:v>1298</c:v>
                </c:pt>
                <c:pt idx="54497">
                  <c:v>1220</c:v>
                </c:pt>
                <c:pt idx="54498">
                  <c:v>1301</c:v>
                </c:pt>
                <c:pt idx="54499">
                  <c:v>1284</c:v>
                </c:pt>
                <c:pt idx="54500">
                  <c:v>1253</c:v>
                </c:pt>
                <c:pt idx="54501">
                  <c:v>1209</c:v>
                </c:pt>
                <c:pt idx="54502">
                  <c:v>1132</c:v>
                </c:pt>
                <c:pt idx="54503">
                  <c:v>1073</c:v>
                </c:pt>
                <c:pt idx="54504">
                  <c:v>1023</c:v>
                </c:pt>
                <c:pt idx="54505">
                  <c:v>997</c:v>
                </c:pt>
                <c:pt idx="54506">
                  <c:v>960</c:v>
                </c:pt>
                <c:pt idx="54507">
                  <c:v>942</c:v>
                </c:pt>
                <c:pt idx="54508">
                  <c:v>933</c:v>
                </c:pt>
                <c:pt idx="54509">
                  <c:v>966</c:v>
                </c:pt>
                <c:pt idx="54510">
                  <c:v>970</c:v>
                </c:pt>
                <c:pt idx="54511">
                  <c:v>1171</c:v>
                </c:pt>
                <c:pt idx="54512">
                  <c:v>1300</c:v>
                </c:pt>
                <c:pt idx="54513">
                  <c:v>1377</c:v>
                </c:pt>
                <c:pt idx="54514">
                  <c:v>1430</c:v>
                </c:pt>
                <c:pt idx="54515">
                  <c:v>1433</c:v>
                </c:pt>
                <c:pt idx="54516">
                  <c:v>1434</c:v>
                </c:pt>
                <c:pt idx="54517">
                  <c:v>1433</c:v>
                </c:pt>
                <c:pt idx="54518">
                  <c:v>1446</c:v>
                </c:pt>
                <c:pt idx="54519">
                  <c:v>1385</c:v>
                </c:pt>
                <c:pt idx="54520">
                  <c:v>1275</c:v>
                </c:pt>
                <c:pt idx="54521">
                  <c:v>1182</c:v>
                </c:pt>
                <c:pt idx="54522">
                  <c:v>1235</c:v>
                </c:pt>
                <c:pt idx="54523">
                  <c:v>1252</c:v>
                </c:pt>
                <c:pt idx="54524">
                  <c:v>1214</c:v>
                </c:pt>
                <c:pt idx="54525">
                  <c:v>1163</c:v>
                </c:pt>
                <c:pt idx="54526">
                  <c:v>1127</c:v>
                </c:pt>
                <c:pt idx="54527">
                  <c:v>1062</c:v>
                </c:pt>
                <c:pt idx="54528">
                  <c:v>1010</c:v>
                </c:pt>
                <c:pt idx="54529">
                  <c:v>980</c:v>
                </c:pt>
                <c:pt idx="54530">
                  <c:v>954</c:v>
                </c:pt>
                <c:pt idx="54531">
                  <c:v>934</c:v>
                </c:pt>
                <c:pt idx="54532">
                  <c:v>929</c:v>
                </c:pt>
                <c:pt idx="54533">
                  <c:v>963</c:v>
                </c:pt>
                <c:pt idx="54534">
                  <c:v>953</c:v>
                </c:pt>
                <c:pt idx="54535">
                  <c:v>1114</c:v>
                </c:pt>
                <c:pt idx="54536">
                  <c:v>1217</c:v>
                </c:pt>
                <c:pt idx="54537">
                  <c:v>1270</c:v>
                </c:pt>
                <c:pt idx="54538">
                  <c:v>1354</c:v>
                </c:pt>
                <c:pt idx="54539">
                  <c:v>1321</c:v>
                </c:pt>
                <c:pt idx="54540">
                  <c:v>1281</c:v>
                </c:pt>
                <c:pt idx="54541">
                  <c:v>1276</c:v>
                </c:pt>
                <c:pt idx="54542">
                  <c:v>1254</c:v>
                </c:pt>
                <c:pt idx="54543">
                  <c:v>1222</c:v>
                </c:pt>
                <c:pt idx="54544">
                  <c:v>1170</c:v>
                </c:pt>
                <c:pt idx="54545">
                  <c:v>1112</c:v>
                </c:pt>
                <c:pt idx="54546">
                  <c:v>1158</c:v>
                </c:pt>
                <c:pt idx="54547">
                  <c:v>1143</c:v>
                </c:pt>
                <c:pt idx="54548">
                  <c:v>1105</c:v>
                </c:pt>
                <c:pt idx="54549">
                  <c:v>1094</c:v>
                </c:pt>
                <c:pt idx="54550">
                  <c:v>1057</c:v>
                </c:pt>
                <c:pt idx="54551">
                  <c:v>1008</c:v>
                </c:pt>
                <c:pt idx="54552">
                  <c:v>978</c:v>
                </c:pt>
                <c:pt idx="54553">
                  <c:v>938</c:v>
                </c:pt>
                <c:pt idx="54554">
                  <c:v>924</c:v>
                </c:pt>
                <c:pt idx="54555">
                  <c:v>914</c:v>
                </c:pt>
                <c:pt idx="54556">
                  <c:v>904</c:v>
                </c:pt>
                <c:pt idx="54557">
                  <c:v>893</c:v>
                </c:pt>
                <c:pt idx="54558">
                  <c:v>840</c:v>
                </c:pt>
                <c:pt idx="54559">
                  <c:v>862</c:v>
                </c:pt>
                <c:pt idx="54560">
                  <c:v>902</c:v>
                </c:pt>
                <c:pt idx="54561">
                  <c:v>918</c:v>
                </c:pt>
                <c:pt idx="54562">
                  <c:v>924</c:v>
                </c:pt>
                <c:pt idx="54563">
                  <c:v>930</c:v>
                </c:pt>
                <c:pt idx="54564">
                  <c:v>961</c:v>
                </c:pt>
                <c:pt idx="54565">
                  <c:v>986</c:v>
                </c:pt>
                <c:pt idx="54566">
                  <c:v>978</c:v>
                </c:pt>
                <c:pt idx="54567">
                  <c:v>982</c:v>
                </c:pt>
                <c:pt idx="54568">
                  <c:v>944</c:v>
                </c:pt>
                <c:pt idx="54569">
                  <c:v>931</c:v>
                </c:pt>
                <c:pt idx="54570">
                  <c:v>1048</c:v>
                </c:pt>
                <c:pt idx="54571">
                  <c:v>1100</c:v>
                </c:pt>
                <c:pt idx="54572">
                  <c:v>1083</c:v>
                </c:pt>
                <c:pt idx="54573">
                  <c:v>1076</c:v>
                </c:pt>
                <c:pt idx="54574">
                  <c:v>1028</c:v>
                </c:pt>
                <c:pt idx="54575">
                  <c:v>996</c:v>
                </c:pt>
                <c:pt idx="54576">
                  <c:v>972</c:v>
                </c:pt>
                <c:pt idx="54577">
                  <c:v>925</c:v>
                </c:pt>
                <c:pt idx="54578">
                  <c:v>901</c:v>
                </c:pt>
                <c:pt idx="54579">
                  <c:v>886</c:v>
                </c:pt>
                <c:pt idx="54580">
                  <c:v>873</c:v>
                </c:pt>
                <c:pt idx="54581">
                  <c:v>870</c:v>
                </c:pt>
                <c:pt idx="54582">
                  <c:v>850</c:v>
                </c:pt>
                <c:pt idx="54583">
                  <c:v>920</c:v>
                </c:pt>
                <c:pt idx="54584">
                  <c:v>995</c:v>
                </c:pt>
                <c:pt idx="54585">
                  <c:v>1082</c:v>
                </c:pt>
                <c:pt idx="54586">
                  <c:v>1136</c:v>
                </c:pt>
                <c:pt idx="54587">
                  <c:v>1129</c:v>
                </c:pt>
                <c:pt idx="54588">
                  <c:v>1144</c:v>
                </c:pt>
                <c:pt idx="54589">
                  <c:v>1154</c:v>
                </c:pt>
                <c:pt idx="54590">
                  <c:v>1158</c:v>
                </c:pt>
                <c:pt idx="54591">
                  <c:v>1141</c:v>
                </c:pt>
                <c:pt idx="54592">
                  <c:v>1119</c:v>
                </c:pt>
                <c:pt idx="54593">
                  <c:v>1074</c:v>
                </c:pt>
                <c:pt idx="54594">
                  <c:v>1167</c:v>
                </c:pt>
                <c:pt idx="54595">
                  <c:v>1169</c:v>
                </c:pt>
                <c:pt idx="54596">
                  <c:v>1130</c:v>
                </c:pt>
                <c:pt idx="54597">
                  <c:v>1088</c:v>
                </c:pt>
                <c:pt idx="54598">
                  <c:v>1082</c:v>
                </c:pt>
                <c:pt idx="54599">
                  <c:v>1039</c:v>
                </c:pt>
                <c:pt idx="54600">
                  <c:v>1029</c:v>
                </c:pt>
                <c:pt idx="54601">
                  <c:v>980</c:v>
                </c:pt>
                <c:pt idx="54602">
                  <c:v>954</c:v>
                </c:pt>
                <c:pt idx="54603">
                  <c:v>929</c:v>
                </c:pt>
                <c:pt idx="54604">
                  <c:v>909</c:v>
                </c:pt>
                <c:pt idx="54605">
                  <c:v>896</c:v>
                </c:pt>
                <c:pt idx="54606">
                  <c:v>857</c:v>
                </c:pt>
                <c:pt idx="54607">
                  <c:v>900</c:v>
                </c:pt>
                <c:pt idx="54608">
                  <c:v>931</c:v>
                </c:pt>
                <c:pt idx="54609">
                  <c:v>985</c:v>
                </c:pt>
                <c:pt idx="54610">
                  <c:v>1032</c:v>
                </c:pt>
                <c:pt idx="54611">
                  <c:v>1068</c:v>
                </c:pt>
                <c:pt idx="54612">
                  <c:v>1082</c:v>
                </c:pt>
                <c:pt idx="54613">
                  <c:v>1085</c:v>
                </c:pt>
                <c:pt idx="54614">
                  <c:v>1096</c:v>
                </c:pt>
                <c:pt idx="54615">
                  <c:v>1080</c:v>
                </c:pt>
                <c:pt idx="54616">
                  <c:v>1058</c:v>
                </c:pt>
                <c:pt idx="54617">
                  <c:v>1040</c:v>
                </c:pt>
                <c:pt idx="54618">
                  <c:v>1171</c:v>
                </c:pt>
                <c:pt idx="54619">
                  <c:v>1184</c:v>
                </c:pt>
                <c:pt idx="54620">
                  <c:v>1188</c:v>
                </c:pt>
                <c:pt idx="54621">
                  <c:v>1161</c:v>
                </c:pt>
                <c:pt idx="54622">
                  <c:v>1109</c:v>
                </c:pt>
                <c:pt idx="54623">
                  <c:v>1048</c:v>
                </c:pt>
                <c:pt idx="54624">
                  <c:v>1003</c:v>
                </c:pt>
                <c:pt idx="54625">
                  <c:v>974</c:v>
                </c:pt>
                <c:pt idx="54626">
                  <c:v>946</c:v>
                </c:pt>
                <c:pt idx="54627">
                  <c:v>924</c:v>
                </c:pt>
                <c:pt idx="54628">
                  <c:v>939</c:v>
                </c:pt>
                <c:pt idx="54629">
                  <c:v>998</c:v>
                </c:pt>
                <c:pt idx="54630">
                  <c:v>971</c:v>
                </c:pt>
                <c:pt idx="54631">
                  <c:v>1199</c:v>
                </c:pt>
                <c:pt idx="54632">
                  <c:v>1357</c:v>
                </c:pt>
                <c:pt idx="54633">
                  <c:v>1463</c:v>
                </c:pt>
                <c:pt idx="54634">
                  <c:v>1512</c:v>
                </c:pt>
                <c:pt idx="54635">
                  <c:v>1527</c:v>
                </c:pt>
                <c:pt idx="54636">
                  <c:v>1546</c:v>
                </c:pt>
                <c:pt idx="54637">
                  <c:v>1578</c:v>
                </c:pt>
                <c:pt idx="54638">
                  <c:v>1564</c:v>
                </c:pt>
                <c:pt idx="54639">
                  <c:v>1502</c:v>
                </c:pt>
                <c:pt idx="54640">
                  <c:v>1389</c:v>
                </c:pt>
                <c:pt idx="54641">
                  <c:v>1248</c:v>
                </c:pt>
                <c:pt idx="54642">
                  <c:v>1338</c:v>
                </c:pt>
                <c:pt idx="54643">
                  <c:v>1310</c:v>
                </c:pt>
                <c:pt idx="54644">
                  <c:v>1263</c:v>
                </c:pt>
                <c:pt idx="54645">
                  <c:v>1205</c:v>
                </c:pt>
                <c:pt idx="54646">
                  <c:v>1143</c:v>
                </c:pt>
                <c:pt idx="54647">
                  <c:v>1074</c:v>
                </c:pt>
                <c:pt idx="54648">
                  <c:v>1036</c:v>
                </c:pt>
                <c:pt idx="54649">
                  <c:v>1002</c:v>
                </c:pt>
                <c:pt idx="54650">
                  <c:v>978</c:v>
                </c:pt>
                <c:pt idx="54651">
                  <c:v>958</c:v>
                </c:pt>
                <c:pt idx="54652">
                  <c:v>952</c:v>
                </c:pt>
                <c:pt idx="54653">
                  <c:v>976</c:v>
                </c:pt>
                <c:pt idx="54654">
                  <c:v>984</c:v>
                </c:pt>
                <c:pt idx="54655">
                  <c:v>1190</c:v>
                </c:pt>
                <c:pt idx="54656">
                  <c:v>1320</c:v>
                </c:pt>
                <c:pt idx="54657">
                  <c:v>1408</c:v>
                </c:pt>
                <c:pt idx="54658">
                  <c:v>1495</c:v>
                </c:pt>
                <c:pt idx="54659">
                  <c:v>1511</c:v>
                </c:pt>
                <c:pt idx="54660">
                  <c:v>1517</c:v>
                </c:pt>
                <c:pt idx="54661">
                  <c:v>1557</c:v>
                </c:pt>
                <c:pt idx="54662">
                  <c:v>1559</c:v>
                </c:pt>
                <c:pt idx="54663">
                  <c:v>1513</c:v>
                </c:pt>
                <c:pt idx="54664">
                  <c:v>1389</c:v>
                </c:pt>
                <c:pt idx="54665">
                  <c:v>1266</c:v>
                </c:pt>
                <c:pt idx="54666">
                  <c:v>1318</c:v>
                </c:pt>
                <c:pt idx="54667">
                  <c:v>1308</c:v>
                </c:pt>
                <c:pt idx="54668">
                  <c:v>1262</c:v>
                </c:pt>
                <c:pt idx="54669">
                  <c:v>1243</c:v>
                </c:pt>
                <c:pt idx="54670">
                  <c:v>1176</c:v>
                </c:pt>
                <c:pt idx="54671">
                  <c:v>1112</c:v>
                </c:pt>
                <c:pt idx="54672">
                  <c:v>1057</c:v>
                </c:pt>
                <c:pt idx="54673">
                  <c:v>1015</c:v>
                </c:pt>
                <c:pt idx="54674">
                  <c:v>970</c:v>
                </c:pt>
                <c:pt idx="54675">
                  <c:v>958</c:v>
                </c:pt>
                <c:pt idx="54676">
                  <c:v>958</c:v>
                </c:pt>
                <c:pt idx="54677">
                  <c:v>993</c:v>
                </c:pt>
                <c:pt idx="54678">
                  <c:v>987</c:v>
                </c:pt>
                <c:pt idx="54679">
                  <c:v>1173</c:v>
                </c:pt>
                <c:pt idx="54680">
                  <c:v>1321</c:v>
                </c:pt>
                <c:pt idx="54681">
                  <c:v>1430</c:v>
                </c:pt>
                <c:pt idx="54682">
                  <c:v>1501</c:v>
                </c:pt>
                <c:pt idx="54683">
                  <c:v>1520</c:v>
                </c:pt>
                <c:pt idx="54684">
                  <c:v>1523</c:v>
                </c:pt>
                <c:pt idx="54685">
                  <c:v>1561</c:v>
                </c:pt>
                <c:pt idx="54686">
                  <c:v>1547</c:v>
                </c:pt>
                <c:pt idx="54687">
                  <c:v>1513</c:v>
                </c:pt>
                <c:pt idx="54688">
                  <c:v>1401</c:v>
                </c:pt>
                <c:pt idx="54689">
                  <c:v>1259</c:v>
                </c:pt>
                <c:pt idx="54690">
                  <c:v>1358</c:v>
                </c:pt>
                <c:pt idx="54691">
                  <c:v>1352</c:v>
                </c:pt>
                <c:pt idx="54692">
                  <c:v>1312</c:v>
                </c:pt>
                <c:pt idx="54693">
                  <c:v>1278</c:v>
                </c:pt>
                <c:pt idx="54694">
                  <c:v>1210</c:v>
                </c:pt>
                <c:pt idx="54695">
                  <c:v>1129</c:v>
                </c:pt>
                <c:pt idx="54696">
                  <c:v>1062</c:v>
                </c:pt>
                <c:pt idx="54697">
                  <c:v>1026</c:v>
                </c:pt>
                <c:pt idx="54698">
                  <c:v>990</c:v>
                </c:pt>
                <c:pt idx="54699">
                  <c:v>969</c:v>
                </c:pt>
                <c:pt idx="54700">
                  <c:v>967</c:v>
                </c:pt>
                <c:pt idx="54701">
                  <c:v>983</c:v>
                </c:pt>
                <c:pt idx="54702">
                  <c:v>994</c:v>
                </c:pt>
                <c:pt idx="54703">
                  <c:v>1186</c:v>
                </c:pt>
                <c:pt idx="54704">
                  <c:v>1309</c:v>
                </c:pt>
                <c:pt idx="54705">
                  <c:v>1419</c:v>
                </c:pt>
                <c:pt idx="54706">
                  <c:v>1486</c:v>
                </c:pt>
                <c:pt idx="54707">
                  <c:v>1509</c:v>
                </c:pt>
                <c:pt idx="54708">
                  <c:v>1527</c:v>
                </c:pt>
                <c:pt idx="54709">
                  <c:v>1554</c:v>
                </c:pt>
                <c:pt idx="54710">
                  <c:v>1546</c:v>
                </c:pt>
                <c:pt idx="54711">
                  <c:v>1508</c:v>
                </c:pt>
                <c:pt idx="54712">
                  <c:v>1410</c:v>
                </c:pt>
                <c:pt idx="54713">
                  <c:v>1287</c:v>
                </c:pt>
                <c:pt idx="54714">
                  <c:v>1366</c:v>
                </c:pt>
                <c:pt idx="54715">
                  <c:v>1354</c:v>
                </c:pt>
                <c:pt idx="54716">
                  <c:v>1274</c:v>
                </c:pt>
                <c:pt idx="54717">
                  <c:v>1231</c:v>
                </c:pt>
                <c:pt idx="54718">
                  <c:v>1185</c:v>
                </c:pt>
                <c:pt idx="54719">
                  <c:v>1132</c:v>
                </c:pt>
                <c:pt idx="54720">
                  <c:v>1061</c:v>
                </c:pt>
                <c:pt idx="54721">
                  <c:v>1022</c:v>
                </c:pt>
                <c:pt idx="54722">
                  <c:v>988</c:v>
                </c:pt>
                <c:pt idx="54723">
                  <c:v>958</c:v>
                </c:pt>
                <c:pt idx="54724">
                  <c:v>953</c:v>
                </c:pt>
                <c:pt idx="54725">
                  <c:v>995</c:v>
                </c:pt>
                <c:pt idx="54726">
                  <c:v>987</c:v>
                </c:pt>
                <c:pt idx="54727">
                  <c:v>1173</c:v>
                </c:pt>
                <c:pt idx="54728">
                  <c:v>1347</c:v>
                </c:pt>
                <c:pt idx="54729">
                  <c:v>1455</c:v>
                </c:pt>
                <c:pt idx="54730">
                  <c:v>1518</c:v>
                </c:pt>
                <c:pt idx="54731">
                  <c:v>1537</c:v>
                </c:pt>
                <c:pt idx="54732">
                  <c:v>1545</c:v>
                </c:pt>
                <c:pt idx="54733">
                  <c:v>1547</c:v>
                </c:pt>
                <c:pt idx="54734">
                  <c:v>1548</c:v>
                </c:pt>
                <c:pt idx="54735">
                  <c:v>1499</c:v>
                </c:pt>
                <c:pt idx="54736">
                  <c:v>1361</c:v>
                </c:pt>
                <c:pt idx="54737">
                  <c:v>1260</c:v>
                </c:pt>
                <c:pt idx="54738">
                  <c:v>1349</c:v>
                </c:pt>
                <c:pt idx="54739">
                  <c:v>1321</c:v>
                </c:pt>
                <c:pt idx="54740">
                  <c:v>1276</c:v>
                </c:pt>
                <c:pt idx="54741">
                  <c:v>1230</c:v>
                </c:pt>
                <c:pt idx="54742">
                  <c:v>1178</c:v>
                </c:pt>
                <c:pt idx="54743">
                  <c:v>1118</c:v>
                </c:pt>
                <c:pt idx="54744">
                  <c:v>1059</c:v>
                </c:pt>
                <c:pt idx="54745">
                  <c:v>1009</c:v>
                </c:pt>
                <c:pt idx="54746">
                  <c:v>971</c:v>
                </c:pt>
                <c:pt idx="54747">
                  <c:v>966</c:v>
                </c:pt>
                <c:pt idx="54748">
                  <c:v>958</c:v>
                </c:pt>
                <c:pt idx="54749">
                  <c:v>950</c:v>
                </c:pt>
                <c:pt idx="54750">
                  <c:v>915</c:v>
                </c:pt>
                <c:pt idx="54751">
                  <c:v>1056</c:v>
                </c:pt>
                <c:pt idx="54752">
                  <c:v>1191</c:v>
                </c:pt>
                <c:pt idx="54753">
                  <c:v>1281</c:v>
                </c:pt>
                <c:pt idx="54754">
                  <c:v>1335</c:v>
                </c:pt>
                <c:pt idx="54755">
                  <c:v>1348</c:v>
                </c:pt>
                <c:pt idx="54756">
                  <c:v>1307</c:v>
                </c:pt>
                <c:pt idx="54757">
                  <c:v>1298</c:v>
                </c:pt>
                <c:pt idx="54758">
                  <c:v>1290</c:v>
                </c:pt>
                <c:pt idx="54759">
                  <c:v>1216</c:v>
                </c:pt>
                <c:pt idx="54760">
                  <c:v>1194</c:v>
                </c:pt>
                <c:pt idx="54761">
                  <c:v>1185</c:v>
                </c:pt>
                <c:pt idx="54762">
                  <c:v>1234</c:v>
                </c:pt>
                <c:pt idx="54763">
                  <c:v>1251</c:v>
                </c:pt>
                <c:pt idx="54764">
                  <c:v>1226</c:v>
                </c:pt>
                <c:pt idx="54765">
                  <c:v>1213</c:v>
                </c:pt>
                <c:pt idx="54766">
                  <c:v>1151</c:v>
                </c:pt>
                <c:pt idx="54767">
                  <c:v>1094</c:v>
                </c:pt>
                <c:pt idx="54768">
                  <c:v>1044</c:v>
                </c:pt>
                <c:pt idx="54769">
                  <c:v>996</c:v>
                </c:pt>
                <c:pt idx="54770">
                  <c:v>937</c:v>
                </c:pt>
                <c:pt idx="54771">
                  <c:v>953</c:v>
                </c:pt>
                <c:pt idx="54772">
                  <c:v>930</c:v>
                </c:pt>
                <c:pt idx="54773">
                  <c:v>924</c:v>
                </c:pt>
                <c:pt idx="54774">
                  <c:v>883</c:v>
                </c:pt>
                <c:pt idx="54775">
                  <c:v>935</c:v>
                </c:pt>
                <c:pt idx="54776">
                  <c:v>982</c:v>
                </c:pt>
                <c:pt idx="54777">
                  <c:v>1029</c:v>
                </c:pt>
                <c:pt idx="54778">
                  <c:v>1108</c:v>
                </c:pt>
                <c:pt idx="54779">
                  <c:v>1127</c:v>
                </c:pt>
                <c:pt idx="54780">
                  <c:v>1158</c:v>
                </c:pt>
                <c:pt idx="54781">
                  <c:v>1165</c:v>
                </c:pt>
                <c:pt idx="54782">
                  <c:v>1164</c:v>
                </c:pt>
                <c:pt idx="54783">
                  <c:v>1158</c:v>
                </c:pt>
                <c:pt idx="54784">
                  <c:v>1108</c:v>
                </c:pt>
                <c:pt idx="54785">
                  <c:v>1115</c:v>
                </c:pt>
                <c:pt idx="54786">
                  <c:v>1187</c:v>
                </c:pt>
                <c:pt idx="54787">
                  <c:v>1221</c:v>
                </c:pt>
                <c:pt idx="54788">
                  <c:v>1232</c:v>
                </c:pt>
                <c:pt idx="54789">
                  <c:v>1209</c:v>
                </c:pt>
                <c:pt idx="54790">
                  <c:v>1166</c:v>
                </c:pt>
                <c:pt idx="54791">
                  <c:v>1102</c:v>
                </c:pt>
                <c:pt idx="54792">
                  <c:v>1043</c:v>
                </c:pt>
                <c:pt idx="54793">
                  <c:v>1002</c:v>
                </c:pt>
                <c:pt idx="54794">
                  <c:v>981</c:v>
                </c:pt>
                <c:pt idx="54795">
                  <c:v>955</c:v>
                </c:pt>
                <c:pt idx="54796">
                  <c:v>975</c:v>
                </c:pt>
                <c:pt idx="54797">
                  <c:v>983</c:v>
                </c:pt>
                <c:pt idx="54798">
                  <c:v>978</c:v>
                </c:pt>
                <c:pt idx="54799">
                  <c:v>1223</c:v>
                </c:pt>
                <c:pt idx="54800">
                  <c:v>1373</c:v>
                </c:pt>
                <c:pt idx="54801">
                  <c:v>1464</c:v>
                </c:pt>
                <c:pt idx="54802">
                  <c:v>1528</c:v>
                </c:pt>
                <c:pt idx="54803">
                  <c:v>1536</c:v>
                </c:pt>
                <c:pt idx="54804">
                  <c:v>1536</c:v>
                </c:pt>
                <c:pt idx="54805">
                  <c:v>1554</c:v>
                </c:pt>
                <c:pt idx="54806">
                  <c:v>1559</c:v>
                </c:pt>
                <c:pt idx="54807">
                  <c:v>1514</c:v>
                </c:pt>
                <c:pt idx="54808">
                  <c:v>1414</c:v>
                </c:pt>
                <c:pt idx="54809">
                  <c:v>1287</c:v>
                </c:pt>
                <c:pt idx="54810">
                  <c:v>1357</c:v>
                </c:pt>
                <c:pt idx="54811">
                  <c:v>1344</c:v>
                </c:pt>
                <c:pt idx="54812">
                  <c:v>1317</c:v>
                </c:pt>
                <c:pt idx="54813">
                  <c:v>1274</c:v>
                </c:pt>
                <c:pt idx="54814">
                  <c:v>1205</c:v>
                </c:pt>
                <c:pt idx="54815">
                  <c:v>1135</c:v>
                </c:pt>
                <c:pt idx="54816">
                  <c:v>1069</c:v>
                </c:pt>
                <c:pt idx="54817">
                  <c:v>1047</c:v>
                </c:pt>
                <c:pt idx="54818">
                  <c:v>1002</c:v>
                </c:pt>
                <c:pt idx="54819">
                  <c:v>1017</c:v>
                </c:pt>
                <c:pt idx="54820">
                  <c:v>982</c:v>
                </c:pt>
                <c:pt idx="54821">
                  <c:v>1012</c:v>
                </c:pt>
                <c:pt idx="54822">
                  <c:v>1023</c:v>
                </c:pt>
                <c:pt idx="54823">
                  <c:v>1226</c:v>
                </c:pt>
                <c:pt idx="54824">
                  <c:v>1345</c:v>
                </c:pt>
                <c:pt idx="54825">
                  <c:v>1427</c:v>
                </c:pt>
                <c:pt idx="54826">
                  <c:v>1499</c:v>
                </c:pt>
                <c:pt idx="54827">
                  <c:v>1521</c:v>
                </c:pt>
                <c:pt idx="54828">
                  <c:v>1533</c:v>
                </c:pt>
                <c:pt idx="54829">
                  <c:v>1576</c:v>
                </c:pt>
                <c:pt idx="54830">
                  <c:v>1570</c:v>
                </c:pt>
                <c:pt idx="54831">
                  <c:v>1523</c:v>
                </c:pt>
                <c:pt idx="54832">
                  <c:v>1404</c:v>
                </c:pt>
                <c:pt idx="54833">
                  <c:v>1272</c:v>
                </c:pt>
                <c:pt idx="54834">
                  <c:v>1360</c:v>
                </c:pt>
                <c:pt idx="54835">
                  <c:v>1361</c:v>
                </c:pt>
                <c:pt idx="54836">
                  <c:v>1319</c:v>
                </c:pt>
                <c:pt idx="54837">
                  <c:v>1267</c:v>
                </c:pt>
                <c:pt idx="54838">
                  <c:v>1172</c:v>
                </c:pt>
                <c:pt idx="54839">
                  <c:v>1098</c:v>
                </c:pt>
                <c:pt idx="54840">
                  <c:v>1036</c:v>
                </c:pt>
                <c:pt idx="54841">
                  <c:v>1021</c:v>
                </c:pt>
                <c:pt idx="54842">
                  <c:v>1012</c:v>
                </c:pt>
                <c:pt idx="54843">
                  <c:v>993</c:v>
                </c:pt>
                <c:pt idx="54844">
                  <c:v>985</c:v>
                </c:pt>
                <c:pt idx="54845">
                  <c:v>998</c:v>
                </c:pt>
                <c:pt idx="54846">
                  <c:v>1001</c:v>
                </c:pt>
                <c:pt idx="54847">
                  <c:v>1213</c:v>
                </c:pt>
                <c:pt idx="54848">
                  <c:v>1360</c:v>
                </c:pt>
                <c:pt idx="54849">
                  <c:v>1434</c:v>
                </c:pt>
                <c:pt idx="54850">
                  <c:v>1490</c:v>
                </c:pt>
                <c:pt idx="54851">
                  <c:v>1508</c:v>
                </c:pt>
                <c:pt idx="54852">
                  <c:v>1522</c:v>
                </c:pt>
                <c:pt idx="54853">
                  <c:v>1559</c:v>
                </c:pt>
                <c:pt idx="54854">
                  <c:v>1537</c:v>
                </c:pt>
                <c:pt idx="54855">
                  <c:v>1482</c:v>
                </c:pt>
                <c:pt idx="54856">
                  <c:v>1383</c:v>
                </c:pt>
                <c:pt idx="54857">
                  <c:v>1250</c:v>
                </c:pt>
                <c:pt idx="54858">
                  <c:v>1303</c:v>
                </c:pt>
                <c:pt idx="54859">
                  <c:v>1321</c:v>
                </c:pt>
                <c:pt idx="54860">
                  <c:v>1296</c:v>
                </c:pt>
                <c:pt idx="54861">
                  <c:v>1227</c:v>
                </c:pt>
                <c:pt idx="54862">
                  <c:v>1172</c:v>
                </c:pt>
                <c:pt idx="54863">
                  <c:v>1089</c:v>
                </c:pt>
                <c:pt idx="54864">
                  <c:v>1037</c:v>
                </c:pt>
                <c:pt idx="54865">
                  <c:v>1010</c:v>
                </c:pt>
                <c:pt idx="54866">
                  <c:v>1004</c:v>
                </c:pt>
                <c:pt idx="54867">
                  <c:v>983</c:v>
                </c:pt>
                <c:pt idx="54868">
                  <c:v>976</c:v>
                </c:pt>
                <c:pt idx="54869">
                  <c:v>998</c:v>
                </c:pt>
                <c:pt idx="54870">
                  <c:v>1001</c:v>
                </c:pt>
                <c:pt idx="54871">
                  <c:v>1225</c:v>
                </c:pt>
                <c:pt idx="54872">
                  <c:v>1348</c:v>
                </c:pt>
                <c:pt idx="54873">
                  <c:v>1431</c:v>
                </c:pt>
                <c:pt idx="54874">
                  <c:v>1481</c:v>
                </c:pt>
                <c:pt idx="54875">
                  <c:v>1459</c:v>
                </c:pt>
                <c:pt idx="54876">
                  <c:v>1476</c:v>
                </c:pt>
                <c:pt idx="54877">
                  <c:v>1499</c:v>
                </c:pt>
                <c:pt idx="54878">
                  <c:v>1512</c:v>
                </c:pt>
                <c:pt idx="54879">
                  <c:v>1458</c:v>
                </c:pt>
                <c:pt idx="54880">
                  <c:v>1384</c:v>
                </c:pt>
                <c:pt idx="54881">
                  <c:v>1291</c:v>
                </c:pt>
                <c:pt idx="54882">
                  <c:v>1334</c:v>
                </c:pt>
                <c:pt idx="54883">
                  <c:v>1330</c:v>
                </c:pt>
                <c:pt idx="54884">
                  <c:v>1305</c:v>
                </c:pt>
                <c:pt idx="54885">
                  <c:v>1252</c:v>
                </c:pt>
                <c:pt idx="54886">
                  <c:v>1176</c:v>
                </c:pt>
                <c:pt idx="54887">
                  <c:v>1117</c:v>
                </c:pt>
                <c:pt idx="54888">
                  <c:v>1068</c:v>
                </c:pt>
                <c:pt idx="54889">
                  <c:v>1034</c:v>
                </c:pt>
                <c:pt idx="54890">
                  <c:v>1017</c:v>
                </c:pt>
                <c:pt idx="54891">
                  <c:v>979</c:v>
                </c:pt>
                <c:pt idx="54892">
                  <c:v>978</c:v>
                </c:pt>
                <c:pt idx="54893">
                  <c:v>1003</c:v>
                </c:pt>
                <c:pt idx="54894">
                  <c:v>1009</c:v>
                </c:pt>
                <c:pt idx="54895">
                  <c:v>1220</c:v>
                </c:pt>
                <c:pt idx="54896">
                  <c:v>1355</c:v>
                </c:pt>
                <c:pt idx="54897">
                  <c:v>1432</c:v>
                </c:pt>
                <c:pt idx="54898">
                  <c:v>1458</c:v>
                </c:pt>
                <c:pt idx="54899">
                  <c:v>1469</c:v>
                </c:pt>
                <c:pt idx="54900">
                  <c:v>1484</c:v>
                </c:pt>
                <c:pt idx="54901">
                  <c:v>1493</c:v>
                </c:pt>
                <c:pt idx="54902">
                  <c:v>1483</c:v>
                </c:pt>
                <c:pt idx="54903">
                  <c:v>1445</c:v>
                </c:pt>
                <c:pt idx="54904">
                  <c:v>1353</c:v>
                </c:pt>
                <c:pt idx="54905">
                  <c:v>1244</c:v>
                </c:pt>
                <c:pt idx="54906">
                  <c:v>1317</c:v>
                </c:pt>
                <c:pt idx="54907">
                  <c:v>1310</c:v>
                </c:pt>
                <c:pt idx="54908">
                  <c:v>1274</c:v>
                </c:pt>
                <c:pt idx="54909">
                  <c:v>1236</c:v>
                </c:pt>
                <c:pt idx="54910">
                  <c:v>1202</c:v>
                </c:pt>
                <c:pt idx="54911">
                  <c:v>1125</c:v>
                </c:pt>
                <c:pt idx="54912">
                  <c:v>1066</c:v>
                </c:pt>
                <c:pt idx="54913">
                  <c:v>1037</c:v>
                </c:pt>
                <c:pt idx="54914">
                  <c:v>1016</c:v>
                </c:pt>
                <c:pt idx="54915">
                  <c:v>1004</c:v>
                </c:pt>
                <c:pt idx="54916">
                  <c:v>993</c:v>
                </c:pt>
                <c:pt idx="54917">
                  <c:v>995</c:v>
                </c:pt>
                <c:pt idx="54918">
                  <c:v>980</c:v>
                </c:pt>
                <c:pt idx="54919">
                  <c:v>1098</c:v>
                </c:pt>
                <c:pt idx="54920">
                  <c:v>1218</c:v>
                </c:pt>
                <c:pt idx="54921">
                  <c:v>1319</c:v>
                </c:pt>
                <c:pt idx="54922">
                  <c:v>1359</c:v>
                </c:pt>
                <c:pt idx="54923">
                  <c:v>1347</c:v>
                </c:pt>
                <c:pt idx="54924">
                  <c:v>1330</c:v>
                </c:pt>
                <c:pt idx="54925">
                  <c:v>1326</c:v>
                </c:pt>
                <c:pt idx="54926">
                  <c:v>1304</c:v>
                </c:pt>
                <c:pt idx="54927">
                  <c:v>1260</c:v>
                </c:pt>
                <c:pt idx="54928">
                  <c:v>1214</c:v>
                </c:pt>
                <c:pt idx="54929">
                  <c:v>1180</c:v>
                </c:pt>
                <c:pt idx="54930">
                  <c:v>1301</c:v>
                </c:pt>
                <c:pt idx="54931">
                  <c:v>1296</c:v>
                </c:pt>
                <c:pt idx="54932">
                  <c:v>1265</c:v>
                </c:pt>
                <c:pt idx="54933">
                  <c:v>1224</c:v>
                </c:pt>
                <c:pt idx="54934">
                  <c:v>1174</c:v>
                </c:pt>
                <c:pt idx="54935">
                  <c:v>1121</c:v>
                </c:pt>
                <c:pt idx="54936">
                  <c:v>1067</c:v>
                </c:pt>
                <c:pt idx="54937">
                  <c:v>1051</c:v>
                </c:pt>
                <c:pt idx="54938">
                  <c:v>1002</c:v>
                </c:pt>
                <c:pt idx="54939">
                  <c:v>985</c:v>
                </c:pt>
                <c:pt idx="54940">
                  <c:v>984</c:v>
                </c:pt>
                <c:pt idx="54941">
                  <c:v>950</c:v>
                </c:pt>
                <c:pt idx="54942">
                  <c:v>906</c:v>
                </c:pt>
                <c:pt idx="54943">
                  <c:v>953</c:v>
                </c:pt>
                <c:pt idx="54944">
                  <c:v>996</c:v>
                </c:pt>
                <c:pt idx="54945">
                  <c:v>1042</c:v>
                </c:pt>
                <c:pt idx="54946">
                  <c:v>1099</c:v>
                </c:pt>
                <c:pt idx="54947">
                  <c:v>1125</c:v>
                </c:pt>
                <c:pt idx="54948">
                  <c:v>1142</c:v>
                </c:pt>
                <c:pt idx="54949">
                  <c:v>1159</c:v>
                </c:pt>
                <c:pt idx="54950">
                  <c:v>1156</c:v>
                </c:pt>
                <c:pt idx="54951">
                  <c:v>1141</c:v>
                </c:pt>
                <c:pt idx="54952">
                  <c:v>1124</c:v>
                </c:pt>
                <c:pt idx="54953">
                  <c:v>1091</c:v>
                </c:pt>
                <c:pt idx="54954">
                  <c:v>1174</c:v>
                </c:pt>
                <c:pt idx="54955">
                  <c:v>1194</c:v>
                </c:pt>
                <c:pt idx="54956">
                  <c:v>1202</c:v>
                </c:pt>
                <c:pt idx="54957">
                  <c:v>1181</c:v>
                </c:pt>
                <c:pt idx="54958">
                  <c:v>1123</c:v>
                </c:pt>
                <c:pt idx="54959">
                  <c:v>1067</c:v>
                </c:pt>
                <c:pt idx="54960">
                  <c:v>1027</c:v>
                </c:pt>
                <c:pt idx="54961">
                  <c:v>1010</c:v>
                </c:pt>
                <c:pt idx="54962">
                  <c:v>980</c:v>
                </c:pt>
                <c:pt idx="54963">
                  <c:v>956</c:v>
                </c:pt>
                <c:pt idx="54964">
                  <c:v>952</c:v>
                </c:pt>
                <c:pt idx="54965">
                  <c:v>966</c:v>
                </c:pt>
                <c:pt idx="54966">
                  <c:v>1009</c:v>
                </c:pt>
                <c:pt idx="54967">
                  <c:v>1221</c:v>
                </c:pt>
                <c:pt idx="54968">
                  <c:v>1384</c:v>
                </c:pt>
                <c:pt idx="54969">
                  <c:v>1483</c:v>
                </c:pt>
                <c:pt idx="54970">
                  <c:v>1542</c:v>
                </c:pt>
                <c:pt idx="54971">
                  <c:v>1552</c:v>
                </c:pt>
                <c:pt idx="54972">
                  <c:v>1559</c:v>
                </c:pt>
                <c:pt idx="54973">
                  <c:v>1583</c:v>
                </c:pt>
                <c:pt idx="54974">
                  <c:v>1572</c:v>
                </c:pt>
                <c:pt idx="54975">
                  <c:v>1516</c:v>
                </c:pt>
                <c:pt idx="54976">
                  <c:v>1409</c:v>
                </c:pt>
                <c:pt idx="54977">
                  <c:v>1299</c:v>
                </c:pt>
                <c:pt idx="54978">
                  <c:v>1367</c:v>
                </c:pt>
                <c:pt idx="54979">
                  <c:v>1360</c:v>
                </c:pt>
                <c:pt idx="54980">
                  <c:v>1318</c:v>
                </c:pt>
                <c:pt idx="54981">
                  <c:v>1273</c:v>
                </c:pt>
                <c:pt idx="54982">
                  <c:v>1202</c:v>
                </c:pt>
                <c:pt idx="54983">
                  <c:v>1151</c:v>
                </c:pt>
                <c:pt idx="54984">
                  <c:v>1079</c:v>
                </c:pt>
                <c:pt idx="54985">
                  <c:v>1058</c:v>
                </c:pt>
                <c:pt idx="54986">
                  <c:v>1029</c:v>
                </c:pt>
                <c:pt idx="54987">
                  <c:v>1010</c:v>
                </c:pt>
                <c:pt idx="54988">
                  <c:v>1002</c:v>
                </c:pt>
                <c:pt idx="54989">
                  <c:v>1020</c:v>
                </c:pt>
                <c:pt idx="54990">
                  <c:v>1051</c:v>
                </c:pt>
                <c:pt idx="54991">
                  <c:v>1266</c:v>
                </c:pt>
                <c:pt idx="54992">
                  <c:v>1367</c:v>
                </c:pt>
                <c:pt idx="54993">
                  <c:v>1465</c:v>
                </c:pt>
                <c:pt idx="54994">
                  <c:v>1520</c:v>
                </c:pt>
                <c:pt idx="54995">
                  <c:v>1531</c:v>
                </c:pt>
                <c:pt idx="54996">
                  <c:v>1556</c:v>
                </c:pt>
                <c:pt idx="54997">
                  <c:v>1570</c:v>
                </c:pt>
                <c:pt idx="54998">
                  <c:v>1553</c:v>
                </c:pt>
                <c:pt idx="54999">
                  <c:v>1495</c:v>
                </c:pt>
                <c:pt idx="55000">
                  <c:v>1392</c:v>
                </c:pt>
                <c:pt idx="55001">
                  <c:v>1265</c:v>
                </c:pt>
                <c:pt idx="55002">
                  <c:v>1313</c:v>
                </c:pt>
                <c:pt idx="55003">
                  <c:v>1319</c:v>
                </c:pt>
                <c:pt idx="55004">
                  <c:v>1280</c:v>
                </c:pt>
                <c:pt idx="55005">
                  <c:v>1234</c:v>
                </c:pt>
                <c:pt idx="55006">
                  <c:v>1162</c:v>
                </c:pt>
                <c:pt idx="55007">
                  <c:v>1094</c:v>
                </c:pt>
                <c:pt idx="55008">
                  <c:v>1032</c:v>
                </c:pt>
                <c:pt idx="55009">
                  <c:v>987</c:v>
                </c:pt>
                <c:pt idx="55010">
                  <c:v>957</c:v>
                </c:pt>
                <c:pt idx="55011">
                  <c:v>949</c:v>
                </c:pt>
                <c:pt idx="55012">
                  <c:v>938</c:v>
                </c:pt>
                <c:pt idx="55013">
                  <c:v>961</c:v>
                </c:pt>
                <c:pt idx="55014">
                  <c:v>984</c:v>
                </c:pt>
                <c:pt idx="55015">
                  <c:v>1183</c:v>
                </c:pt>
                <c:pt idx="55016">
                  <c:v>1321</c:v>
                </c:pt>
                <c:pt idx="55017">
                  <c:v>1437</c:v>
                </c:pt>
                <c:pt idx="55018">
                  <c:v>1497</c:v>
                </c:pt>
                <c:pt idx="55019">
                  <c:v>1492</c:v>
                </c:pt>
                <c:pt idx="55020">
                  <c:v>1521</c:v>
                </c:pt>
                <c:pt idx="55021">
                  <c:v>1544</c:v>
                </c:pt>
                <c:pt idx="55022">
                  <c:v>1547</c:v>
                </c:pt>
                <c:pt idx="55023">
                  <c:v>1504</c:v>
                </c:pt>
                <c:pt idx="55024">
                  <c:v>1366</c:v>
                </c:pt>
                <c:pt idx="55025">
                  <c:v>1245</c:v>
                </c:pt>
                <c:pt idx="55026">
                  <c:v>1315</c:v>
                </c:pt>
                <c:pt idx="55027">
                  <c:v>1290</c:v>
                </c:pt>
                <c:pt idx="55028">
                  <c:v>1258</c:v>
                </c:pt>
                <c:pt idx="55029">
                  <c:v>1218</c:v>
                </c:pt>
                <c:pt idx="55030">
                  <c:v>1142</c:v>
                </c:pt>
                <c:pt idx="55031">
                  <c:v>1088</c:v>
                </c:pt>
                <c:pt idx="55032">
                  <c:v>1033</c:v>
                </c:pt>
                <c:pt idx="55033">
                  <c:v>998</c:v>
                </c:pt>
                <c:pt idx="55034">
                  <c:v>967</c:v>
                </c:pt>
                <c:pt idx="55035">
                  <c:v>943</c:v>
                </c:pt>
                <c:pt idx="55036">
                  <c:v>935</c:v>
                </c:pt>
                <c:pt idx="55037">
                  <c:v>952</c:v>
                </c:pt>
                <c:pt idx="55038">
                  <c:v>982</c:v>
                </c:pt>
                <c:pt idx="55039">
                  <c:v>1168</c:v>
                </c:pt>
                <c:pt idx="55040">
                  <c:v>1345</c:v>
                </c:pt>
                <c:pt idx="55041">
                  <c:v>1443</c:v>
                </c:pt>
                <c:pt idx="55042">
                  <c:v>1498</c:v>
                </c:pt>
                <c:pt idx="55043">
                  <c:v>1507</c:v>
                </c:pt>
                <c:pt idx="55044">
                  <c:v>1511</c:v>
                </c:pt>
                <c:pt idx="55045">
                  <c:v>1540</c:v>
                </c:pt>
                <c:pt idx="55046">
                  <c:v>1538</c:v>
                </c:pt>
                <c:pt idx="55047">
                  <c:v>1490</c:v>
                </c:pt>
                <c:pt idx="55048">
                  <c:v>1371</c:v>
                </c:pt>
                <c:pt idx="55049">
                  <c:v>1260</c:v>
                </c:pt>
                <c:pt idx="55050">
                  <c:v>1332</c:v>
                </c:pt>
                <c:pt idx="55051">
                  <c:v>1317</c:v>
                </c:pt>
                <c:pt idx="55052">
                  <c:v>1284</c:v>
                </c:pt>
                <c:pt idx="55053">
                  <c:v>1229</c:v>
                </c:pt>
                <c:pt idx="55054">
                  <c:v>1170</c:v>
                </c:pt>
                <c:pt idx="55055">
                  <c:v>1107</c:v>
                </c:pt>
                <c:pt idx="55056">
                  <c:v>1063</c:v>
                </c:pt>
                <c:pt idx="55057">
                  <c:v>1027</c:v>
                </c:pt>
                <c:pt idx="55058">
                  <c:v>1005</c:v>
                </c:pt>
                <c:pt idx="55059">
                  <c:v>982</c:v>
                </c:pt>
                <c:pt idx="55060">
                  <c:v>982</c:v>
                </c:pt>
                <c:pt idx="55061">
                  <c:v>994</c:v>
                </c:pt>
                <c:pt idx="55062">
                  <c:v>1023</c:v>
                </c:pt>
                <c:pt idx="55063">
                  <c:v>1219</c:v>
                </c:pt>
                <c:pt idx="55064">
                  <c:v>1359</c:v>
                </c:pt>
                <c:pt idx="55065">
                  <c:v>1462</c:v>
                </c:pt>
                <c:pt idx="55066">
                  <c:v>1523</c:v>
                </c:pt>
                <c:pt idx="55067">
                  <c:v>1530</c:v>
                </c:pt>
                <c:pt idx="55068">
                  <c:v>1518</c:v>
                </c:pt>
                <c:pt idx="55069">
                  <c:v>1549</c:v>
                </c:pt>
                <c:pt idx="55070">
                  <c:v>1546</c:v>
                </c:pt>
                <c:pt idx="55071">
                  <c:v>1492</c:v>
                </c:pt>
                <c:pt idx="55072">
                  <c:v>1364</c:v>
                </c:pt>
                <c:pt idx="55073">
                  <c:v>1277</c:v>
                </c:pt>
                <c:pt idx="55074">
                  <c:v>1359</c:v>
                </c:pt>
                <c:pt idx="55075">
                  <c:v>1350</c:v>
                </c:pt>
                <c:pt idx="55076">
                  <c:v>1313</c:v>
                </c:pt>
                <c:pt idx="55077">
                  <c:v>1268</c:v>
                </c:pt>
                <c:pt idx="55078">
                  <c:v>1220</c:v>
                </c:pt>
                <c:pt idx="55079">
                  <c:v>1170</c:v>
                </c:pt>
                <c:pt idx="55080">
                  <c:v>1102</c:v>
                </c:pt>
                <c:pt idx="55081">
                  <c:v>1042</c:v>
                </c:pt>
                <c:pt idx="55082">
                  <c:v>1036</c:v>
                </c:pt>
                <c:pt idx="55083">
                  <c:v>1023</c:v>
                </c:pt>
                <c:pt idx="55084">
                  <c:v>996</c:v>
                </c:pt>
                <c:pt idx="55085">
                  <c:v>983</c:v>
                </c:pt>
                <c:pt idx="55086">
                  <c:v>967</c:v>
                </c:pt>
                <c:pt idx="55087">
                  <c:v>1072</c:v>
                </c:pt>
                <c:pt idx="55088">
                  <c:v>1196</c:v>
                </c:pt>
                <c:pt idx="55089">
                  <c:v>1306</c:v>
                </c:pt>
                <c:pt idx="55090">
                  <c:v>1332</c:v>
                </c:pt>
                <c:pt idx="55091">
                  <c:v>1342</c:v>
                </c:pt>
                <c:pt idx="55092">
                  <c:v>1303</c:v>
                </c:pt>
                <c:pt idx="55093">
                  <c:v>1282</c:v>
                </c:pt>
                <c:pt idx="55094">
                  <c:v>1273</c:v>
                </c:pt>
                <c:pt idx="55095">
                  <c:v>1235</c:v>
                </c:pt>
                <c:pt idx="55096">
                  <c:v>1192</c:v>
                </c:pt>
                <c:pt idx="55097">
                  <c:v>1178</c:v>
                </c:pt>
                <c:pt idx="55098">
                  <c:v>1261</c:v>
                </c:pt>
                <c:pt idx="55099">
                  <c:v>1271</c:v>
                </c:pt>
                <c:pt idx="55100">
                  <c:v>1234</c:v>
                </c:pt>
                <c:pt idx="55101">
                  <c:v>1203</c:v>
                </c:pt>
                <c:pt idx="55102">
                  <c:v>1155</c:v>
                </c:pt>
                <c:pt idx="55103">
                  <c:v>1120</c:v>
                </c:pt>
                <c:pt idx="55104">
                  <c:v>1072</c:v>
                </c:pt>
                <c:pt idx="55105">
                  <c:v>1034</c:v>
                </c:pt>
                <c:pt idx="55106">
                  <c:v>1010</c:v>
                </c:pt>
                <c:pt idx="55107">
                  <c:v>986</c:v>
                </c:pt>
                <c:pt idx="55108">
                  <c:v>975</c:v>
                </c:pt>
                <c:pt idx="55109">
                  <c:v>952</c:v>
                </c:pt>
                <c:pt idx="55110">
                  <c:v>920</c:v>
                </c:pt>
                <c:pt idx="55111">
                  <c:v>980</c:v>
                </c:pt>
                <c:pt idx="55112">
                  <c:v>1025</c:v>
                </c:pt>
                <c:pt idx="55113">
                  <c:v>1088</c:v>
                </c:pt>
                <c:pt idx="55114">
                  <c:v>1127</c:v>
                </c:pt>
                <c:pt idx="55115">
                  <c:v>1152</c:v>
                </c:pt>
                <c:pt idx="55116">
                  <c:v>1148</c:v>
                </c:pt>
                <c:pt idx="55117">
                  <c:v>1169</c:v>
                </c:pt>
                <c:pt idx="55118">
                  <c:v>1162</c:v>
                </c:pt>
                <c:pt idx="55119">
                  <c:v>1152</c:v>
                </c:pt>
                <c:pt idx="55120">
                  <c:v>1129</c:v>
                </c:pt>
                <c:pt idx="55121">
                  <c:v>1111</c:v>
                </c:pt>
                <c:pt idx="55122">
                  <c:v>1234</c:v>
                </c:pt>
                <c:pt idx="55123">
                  <c:v>1252</c:v>
                </c:pt>
                <c:pt idx="55124">
                  <c:v>1260</c:v>
                </c:pt>
                <c:pt idx="55125">
                  <c:v>1250</c:v>
                </c:pt>
                <c:pt idx="55126">
                  <c:v>1188</c:v>
                </c:pt>
                <c:pt idx="55127">
                  <c:v>1115</c:v>
                </c:pt>
                <c:pt idx="55128">
                  <c:v>1058</c:v>
                </c:pt>
                <c:pt idx="55129">
                  <c:v>1030</c:v>
                </c:pt>
                <c:pt idx="55130">
                  <c:v>1000</c:v>
                </c:pt>
                <c:pt idx="55131">
                  <c:v>998</c:v>
                </c:pt>
                <c:pt idx="55132">
                  <c:v>1001</c:v>
                </c:pt>
                <c:pt idx="55133">
                  <c:v>1021</c:v>
                </c:pt>
                <c:pt idx="55134">
                  <c:v>1056</c:v>
                </c:pt>
                <c:pt idx="55135">
                  <c:v>1256</c:v>
                </c:pt>
                <c:pt idx="55136">
                  <c:v>1419</c:v>
                </c:pt>
                <c:pt idx="55137">
                  <c:v>1514</c:v>
                </c:pt>
                <c:pt idx="55138">
                  <c:v>1558</c:v>
                </c:pt>
                <c:pt idx="55139">
                  <c:v>1585</c:v>
                </c:pt>
                <c:pt idx="55140">
                  <c:v>1578</c:v>
                </c:pt>
                <c:pt idx="55141">
                  <c:v>1597</c:v>
                </c:pt>
                <c:pt idx="55142">
                  <c:v>1584</c:v>
                </c:pt>
                <c:pt idx="55143">
                  <c:v>1535</c:v>
                </c:pt>
                <c:pt idx="55144">
                  <c:v>1432</c:v>
                </c:pt>
                <c:pt idx="55145">
                  <c:v>1307</c:v>
                </c:pt>
                <c:pt idx="55146">
                  <c:v>1383</c:v>
                </c:pt>
                <c:pt idx="55147">
                  <c:v>1377</c:v>
                </c:pt>
                <c:pt idx="55148">
                  <c:v>1344</c:v>
                </c:pt>
                <c:pt idx="55149">
                  <c:v>1302</c:v>
                </c:pt>
                <c:pt idx="55150">
                  <c:v>1240</c:v>
                </c:pt>
                <c:pt idx="55151">
                  <c:v>1167</c:v>
                </c:pt>
                <c:pt idx="55152">
                  <c:v>1119</c:v>
                </c:pt>
                <c:pt idx="55153">
                  <c:v>1095</c:v>
                </c:pt>
                <c:pt idx="55154">
                  <c:v>1050</c:v>
                </c:pt>
                <c:pt idx="55155">
                  <c:v>1034</c:v>
                </c:pt>
                <c:pt idx="55156">
                  <c:v>1019</c:v>
                </c:pt>
                <c:pt idx="55157">
                  <c:v>1031</c:v>
                </c:pt>
                <c:pt idx="55158">
                  <c:v>1064</c:v>
                </c:pt>
                <c:pt idx="55159">
                  <c:v>1266</c:v>
                </c:pt>
                <c:pt idx="55160">
                  <c:v>1403</c:v>
                </c:pt>
                <c:pt idx="55161">
                  <c:v>1487</c:v>
                </c:pt>
                <c:pt idx="55162">
                  <c:v>1535</c:v>
                </c:pt>
                <c:pt idx="55163">
                  <c:v>1536</c:v>
                </c:pt>
                <c:pt idx="55164">
                  <c:v>1554</c:v>
                </c:pt>
                <c:pt idx="55165">
                  <c:v>1552</c:v>
                </c:pt>
                <c:pt idx="55166">
                  <c:v>1520</c:v>
                </c:pt>
                <c:pt idx="55167">
                  <c:v>1427</c:v>
                </c:pt>
                <c:pt idx="55168">
                  <c:v>1344</c:v>
                </c:pt>
                <c:pt idx="55169">
                  <c:v>1265</c:v>
                </c:pt>
                <c:pt idx="55170">
                  <c:v>1367</c:v>
                </c:pt>
                <c:pt idx="55171">
                  <c:v>1350</c:v>
                </c:pt>
                <c:pt idx="55172">
                  <c:v>1324</c:v>
                </c:pt>
                <c:pt idx="55173">
                  <c:v>1248</c:v>
                </c:pt>
                <c:pt idx="55174">
                  <c:v>1170</c:v>
                </c:pt>
                <c:pt idx="55175">
                  <c:v>1096</c:v>
                </c:pt>
                <c:pt idx="55176">
                  <c:v>1058</c:v>
                </c:pt>
                <c:pt idx="55177">
                  <c:v>1026</c:v>
                </c:pt>
                <c:pt idx="55178">
                  <c:v>998</c:v>
                </c:pt>
                <c:pt idx="55179">
                  <c:v>987</c:v>
                </c:pt>
                <c:pt idx="55180">
                  <c:v>989</c:v>
                </c:pt>
                <c:pt idx="55181">
                  <c:v>992</c:v>
                </c:pt>
                <c:pt idx="55182">
                  <c:v>1048</c:v>
                </c:pt>
                <c:pt idx="55183">
                  <c:v>1260</c:v>
                </c:pt>
                <c:pt idx="55184">
                  <c:v>1404</c:v>
                </c:pt>
                <c:pt idx="55185">
                  <c:v>1485</c:v>
                </c:pt>
                <c:pt idx="55186">
                  <c:v>1531</c:v>
                </c:pt>
                <c:pt idx="55187">
                  <c:v>1552</c:v>
                </c:pt>
                <c:pt idx="55188">
                  <c:v>1555</c:v>
                </c:pt>
                <c:pt idx="55189">
                  <c:v>1509</c:v>
                </c:pt>
                <c:pt idx="55190">
                  <c:v>1492</c:v>
                </c:pt>
                <c:pt idx="55191">
                  <c:v>1436</c:v>
                </c:pt>
                <c:pt idx="55192">
                  <c:v>1367</c:v>
                </c:pt>
                <c:pt idx="55193">
                  <c:v>1263</c:v>
                </c:pt>
                <c:pt idx="55194">
                  <c:v>1353</c:v>
                </c:pt>
                <c:pt idx="55195">
                  <c:v>1340</c:v>
                </c:pt>
                <c:pt idx="55196">
                  <c:v>1290</c:v>
                </c:pt>
                <c:pt idx="55197">
                  <c:v>1246</c:v>
                </c:pt>
                <c:pt idx="55198">
                  <c:v>1177</c:v>
                </c:pt>
                <c:pt idx="55199">
                  <c:v>1100</c:v>
                </c:pt>
                <c:pt idx="55200">
                  <c:v>1055</c:v>
                </c:pt>
                <c:pt idx="55201">
                  <c:v>1020</c:v>
                </c:pt>
                <c:pt idx="55202">
                  <c:v>994</c:v>
                </c:pt>
                <c:pt idx="55203">
                  <c:v>998</c:v>
                </c:pt>
                <c:pt idx="55204">
                  <c:v>998</c:v>
                </c:pt>
                <c:pt idx="55205">
                  <c:v>1019</c:v>
                </c:pt>
                <c:pt idx="55206">
                  <c:v>1044</c:v>
                </c:pt>
                <c:pt idx="55207">
                  <c:v>1263</c:v>
                </c:pt>
                <c:pt idx="55208">
                  <c:v>1386</c:v>
                </c:pt>
                <c:pt idx="55209">
                  <c:v>1477</c:v>
                </c:pt>
                <c:pt idx="55210">
                  <c:v>1516</c:v>
                </c:pt>
                <c:pt idx="55211">
                  <c:v>1507</c:v>
                </c:pt>
                <c:pt idx="55212">
                  <c:v>1520</c:v>
                </c:pt>
                <c:pt idx="55213">
                  <c:v>1554</c:v>
                </c:pt>
                <c:pt idx="55214">
                  <c:v>1563</c:v>
                </c:pt>
                <c:pt idx="55215">
                  <c:v>1525</c:v>
                </c:pt>
                <c:pt idx="55216">
                  <c:v>1413</c:v>
                </c:pt>
                <c:pt idx="55217">
                  <c:v>1295</c:v>
                </c:pt>
                <c:pt idx="55218">
                  <c:v>1384</c:v>
                </c:pt>
                <c:pt idx="55219">
                  <c:v>1378</c:v>
                </c:pt>
                <c:pt idx="55220">
                  <c:v>1344</c:v>
                </c:pt>
                <c:pt idx="55221">
                  <c:v>1284</c:v>
                </c:pt>
                <c:pt idx="55222">
                  <c:v>1211</c:v>
                </c:pt>
                <c:pt idx="55223">
                  <c:v>1135</c:v>
                </c:pt>
                <c:pt idx="55224">
                  <c:v>1086</c:v>
                </c:pt>
                <c:pt idx="55225">
                  <c:v>1049</c:v>
                </c:pt>
                <c:pt idx="55226">
                  <c:v>1038</c:v>
                </c:pt>
                <c:pt idx="55227">
                  <c:v>1021</c:v>
                </c:pt>
                <c:pt idx="55228">
                  <c:v>1023</c:v>
                </c:pt>
                <c:pt idx="55229">
                  <c:v>1033</c:v>
                </c:pt>
                <c:pt idx="55230">
                  <c:v>1058</c:v>
                </c:pt>
                <c:pt idx="55231">
                  <c:v>1268</c:v>
                </c:pt>
                <c:pt idx="55232">
                  <c:v>1431</c:v>
                </c:pt>
                <c:pt idx="55233">
                  <c:v>1512</c:v>
                </c:pt>
                <c:pt idx="55234">
                  <c:v>1566</c:v>
                </c:pt>
                <c:pt idx="55235">
                  <c:v>1572</c:v>
                </c:pt>
                <c:pt idx="55236">
                  <c:v>1580</c:v>
                </c:pt>
                <c:pt idx="55237">
                  <c:v>1614</c:v>
                </c:pt>
                <c:pt idx="55238">
                  <c:v>1571</c:v>
                </c:pt>
                <c:pt idx="55239">
                  <c:v>1491</c:v>
                </c:pt>
                <c:pt idx="55240">
                  <c:v>1388</c:v>
                </c:pt>
                <c:pt idx="55241">
                  <c:v>1274</c:v>
                </c:pt>
                <c:pt idx="55242">
                  <c:v>1346</c:v>
                </c:pt>
                <c:pt idx="55243">
                  <c:v>1351</c:v>
                </c:pt>
                <c:pt idx="55244">
                  <c:v>1322</c:v>
                </c:pt>
                <c:pt idx="55245">
                  <c:v>1272</c:v>
                </c:pt>
                <c:pt idx="55246">
                  <c:v>1239</c:v>
                </c:pt>
                <c:pt idx="55247">
                  <c:v>1184</c:v>
                </c:pt>
                <c:pt idx="55248">
                  <c:v>1135</c:v>
                </c:pt>
                <c:pt idx="55249">
                  <c:v>1082</c:v>
                </c:pt>
                <c:pt idx="55250">
                  <c:v>1073</c:v>
                </c:pt>
                <c:pt idx="55251">
                  <c:v>1046</c:v>
                </c:pt>
                <c:pt idx="55252">
                  <c:v>1038</c:v>
                </c:pt>
                <c:pt idx="55253">
                  <c:v>1036</c:v>
                </c:pt>
                <c:pt idx="55254">
                  <c:v>1027</c:v>
                </c:pt>
                <c:pt idx="55255">
                  <c:v>1126</c:v>
                </c:pt>
                <c:pt idx="55256">
                  <c:v>1248</c:v>
                </c:pt>
                <c:pt idx="55257">
                  <c:v>1292</c:v>
                </c:pt>
                <c:pt idx="55258">
                  <c:v>1329</c:v>
                </c:pt>
                <c:pt idx="55259">
                  <c:v>1280</c:v>
                </c:pt>
                <c:pt idx="55260">
                  <c:v>1263</c:v>
                </c:pt>
                <c:pt idx="55261">
                  <c:v>1265</c:v>
                </c:pt>
                <c:pt idx="55262">
                  <c:v>1255</c:v>
                </c:pt>
                <c:pt idx="55263">
                  <c:v>1210</c:v>
                </c:pt>
                <c:pt idx="55264">
                  <c:v>1211</c:v>
                </c:pt>
                <c:pt idx="55265">
                  <c:v>1191</c:v>
                </c:pt>
                <c:pt idx="55266">
                  <c:v>1273</c:v>
                </c:pt>
                <c:pt idx="55267">
                  <c:v>1281</c:v>
                </c:pt>
                <c:pt idx="55268">
                  <c:v>1274</c:v>
                </c:pt>
                <c:pt idx="55269">
                  <c:v>1233</c:v>
                </c:pt>
                <c:pt idx="55270">
                  <c:v>1190</c:v>
                </c:pt>
                <c:pt idx="55271">
                  <c:v>1157</c:v>
                </c:pt>
                <c:pt idx="55272">
                  <c:v>1098</c:v>
                </c:pt>
                <c:pt idx="55273">
                  <c:v>1073</c:v>
                </c:pt>
                <c:pt idx="55274">
                  <c:v>1060</c:v>
                </c:pt>
                <c:pt idx="55275">
                  <c:v>1028</c:v>
                </c:pt>
                <c:pt idx="55276">
                  <c:v>1001</c:v>
                </c:pt>
                <c:pt idx="55277">
                  <c:v>969</c:v>
                </c:pt>
                <c:pt idx="55278">
                  <c:v>912</c:v>
                </c:pt>
                <c:pt idx="55279">
                  <c:v>953</c:v>
                </c:pt>
                <c:pt idx="55280">
                  <c:v>990</c:v>
                </c:pt>
                <c:pt idx="55281">
                  <c:v>1028</c:v>
                </c:pt>
                <c:pt idx="55282">
                  <c:v>1092</c:v>
                </c:pt>
                <c:pt idx="55283">
                  <c:v>1114</c:v>
                </c:pt>
                <c:pt idx="55284">
                  <c:v>1122</c:v>
                </c:pt>
                <c:pt idx="55285">
                  <c:v>1109</c:v>
                </c:pt>
                <c:pt idx="55286">
                  <c:v>1105</c:v>
                </c:pt>
                <c:pt idx="55287">
                  <c:v>1110</c:v>
                </c:pt>
                <c:pt idx="55288">
                  <c:v>1070</c:v>
                </c:pt>
                <c:pt idx="55289">
                  <c:v>1095</c:v>
                </c:pt>
                <c:pt idx="55290">
                  <c:v>1209</c:v>
                </c:pt>
                <c:pt idx="55291">
                  <c:v>1211</c:v>
                </c:pt>
                <c:pt idx="55292">
                  <c:v>1208</c:v>
                </c:pt>
                <c:pt idx="55293">
                  <c:v>1179</c:v>
                </c:pt>
                <c:pt idx="55294">
                  <c:v>1100</c:v>
                </c:pt>
                <c:pt idx="55295">
                  <c:v>1041</c:v>
                </c:pt>
                <c:pt idx="55296">
                  <c:v>997</c:v>
                </c:pt>
                <c:pt idx="55297">
                  <c:v>945</c:v>
                </c:pt>
                <c:pt idx="55298">
                  <c:v>919</c:v>
                </c:pt>
                <c:pt idx="55299">
                  <c:v>910</c:v>
                </c:pt>
                <c:pt idx="55300">
                  <c:v>904</c:v>
                </c:pt>
                <c:pt idx="55301">
                  <c:v>941</c:v>
                </c:pt>
                <c:pt idx="55302">
                  <c:v>966</c:v>
                </c:pt>
                <c:pt idx="55303">
                  <c:v>1189</c:v>
                </c:pt>
                <c:pt idx="55304">
                  <c:v>1352</c:v>
                </c:pt>
                <c:pt idx="55305">
                  <c:v>1443</c:v>
                </c:pt>
                <c:pt idx="55306">
                  <c:v>1502</c:v>
                </c:pt>
                <c:pt idx="55307">
                  <c:v>1519</c:v>
                </c:pt>
                <c:pt idx="55308">
                  <c:v>1514</c:v>
                </c:pt>
                <c:pt idx="55309">
                  <c:v>1545</c:v>
                </c:pt>
                <c:pt idx="55310">
                  <c:v>1553</c:v>
                </c:pt>
                <c:pt idx="55311">
                  <c:v>1489</c:v>
                </c:pt>
                <c:pt idx="55312">
                  <c:v>1369</c:v>
                </c:pt>
                <c:pt idx="55313">
                  <c:v>1254</c:v>
                </c:pt>
                <c:pt idx="55314">
                  <c:v>1352</c:v>
                </c:pt>
                <c:pt idx="55315">
                  <c:v>1348</c:v>
                </c:pt>
                <c:pt idx="55316">
                  <c:v>1318</c:v>
                </c:pt>
                <c:pt idx="55317">
                  <c:v>1265</c:v>
                </c:pt>
                <c:pt idx="55318">
                  <c:v>1170</c:v>
                </c:pt>
                <c:pt idx="55319">
                  <c:v>1089</c:v>
                </c:pt>
                <c:pt idx="55320">
                  <c:v>1022</c:v>
                </c:pt>
                <c:pt idx="55321">
                  <c:v>993</c:v>
                </c:pt>
                <c:pt idx="55322">
                  <c:v>965</c:v>
                </c:pt>
                <c:pt idx="55323">
                  <c:v>944</c:v>
                </c:pt>
                <c:pt idx="55324">
                  <c:v>940</c:v>
                </c:pt>
                <c:pt idx="55325">
                  <c:v>949</c:v>
                </c:pt>
                <c:pt idx="55326">
                  <c:v>991</c:v>
                </c:pt>
                <c:pt idx="55327">
                  <c:v>1233</c:v>
                </c:pt>
                <c:pt idx="55328">
                  <c:v>1389</c:v>
                </c:pt>
                <c:pt idx="55329">
                  <c:v>1500</c:v>
                </c:pt>
                <c:pt idx="55330">
                  <c:v>1545</c:v>
                </c:pt>
                <c:pt idx="55331">
                  <c:v>1528</c:v>
                </c:pt>
                <c:pt idx="55332">
                  <c:v>1530</c:v>
                </c:pt>
                <c:pt idx="55333">
                  <c:v>1532</c:v>
                </c:pt>
                <c:pt idx="55334">
                  <c:v>1471</c:v>
                </c:pt>
                <c:pt idx="55335">
                  <c:v>1398</c:v>
                </c:pt>
                <c:pt idx="55336">
                  <c:v>1327</c:v>
                </c:pt>
                <c:pt idx="55337">
                  <c:v>1234</c:v>
                </c:pt>
                <c:pt idx="55338">
                  <c:v>1326</c:v>
                </c:pt>
                <c:pt idx="55339">
                  <c:v>1315</c:v>
                </c:pt>
                <c:pt idx="55340">
                  <c:v>1266</c:v>
                </c:pt>
                <c:pt idx="55341">
                  <c:v>1192</c:v>
                </c:pt>
                <c:pt idx="55342">
                  <c:v>1124</c:v>
                </c:pt>
                <c:pt idx="55343">
                  <c:v>1055</c:v>
                </c:pt>
                <c:pt idx="55344">
                  <c:v>1003</c:v>
                </c:pt>
                <c:pt idx="55345">
                  <c:v>958</c:v>
                </c:pt>
                <c:pt idx="55346">
                  <c:v>941</c:v>
                </c:pt>
                <c:pt idx="55347">
                  <c:v>925</c:v>
                </c:pt>
                <c:pt idx="55348">
                  <c:v>929</c:v>
                </c:pt>
                <c:pt idx="55349">
                  <c:v>946</c:v>
                </c:pt>
                <c:pt idx="55350">
                  <c:v>981</c:v>
                </c:pt>
                <c:pt idx="55351">
                  <c:v>1174</c:v>
                </c:pt>
                <c:pt idx="55352">
                  <c:v>1307</c:v>
                </c:pt>
                <c:pt idx="55353">
                  <c:v>1377</c:v>
                </c:pt>
                <c:pt idx="55354">
                  <c:v>1452</c:v>
                </c:pt>
                <c:pt idx="55355">
                  <c:v>1462</c:v>
                </c:pt>
                <c:pt idx="55356">
                  <c:v>1456</c:v>
                </c:pt>
                <c:pt idx="55357">
                  <c:v>1472</c:v>
                </c:pt>
                <c:pt idx="55358">
                  <c:v>1441</c:v>
                </c:pt>
                <c:pt idx="55359">
                  <c:v>1374</c:v>
                </c:pt>
                <c:pt idx="55360">
                  <c:v>1301</c:v>
                </c:pt>
                <c:pt idx="55361">
                  <c:v>1216</c:v>
                </c:pt>
                <c:pt idx="55362">
                  <c:v>1299</c:v>
                </c:pt>
                <c:pt idx="55363">
                  <c:v>1275</c:v>
                </c:pt>
                <c:pt idx="55364">
                  <c:v>1236</c:v>
                </c:pt>
                <c:pt idx="55365">
                  <c:v>1161</c:v>
                </c:pt>
                <c:pt idx="55366">
                  <c:v>1113</c:v>
                </c:pt>
                <c:pt idx="55367">
                  <c:v>1054</c:v>
                </c:pt>
                <c:pt idx="55368">
                  <c:v>1007</c:v>
                </c:pt>
                <c:pt idx="55369">
                  <c:v>988</c:v>
                </c:pt>
                <c:pt idx="55370">
                  <c:v>960</c:v>
                </c:pt>
                <c:pt idx="55371">
                  <c:v>946</c:v>
                </c:pt>
                <c:pt idx="55372">
                  <c:v>947</c:v>
                </c:pt>
                <c:pt idx="55373">
                  <c:v>965</c:v>
                </c:pt>
                <c:pt idx="55374">
                  <c:v>1004</c:v>
                </c:pt>
                <c:pt idx="55375">
                  <c:v>1200</c:v>
                </c:pt>
                <c:pt idx="55376">
                  <c:v>1345</c:v>
                </c:pt>
                <c:pt idx="55377">
                  <c:v>1437</c:v>
                </c:pt>
                <c:pt idx="55378">
                  <c:v>1494</c:v>
                </c:pt>
                <c:pt idx="55379">
                  <c:v>1498</c:v>
                </c:pt>
                <c:pt idx="55380">
                  <c:v>1487</c:v>
                </c:pt>
                <c:pt idx="55381">
                  <c:v>1485</c:v>
                </c:pt>
                <c:pt idx="55382">
                  <c:v>1475</c:v>
                </c:pt>
                <c:pt idx="55383">
                  <c:v>1427</c:v>
                </c:pt>
                <c:pt idx="55384">
                  <c:v>1336</c:v>
                </c:pt>
                <c:pt idx="55385">
                  <c:v>1269</c:v>
                </c:pt>
                <c:pt idx="55386">
                  <c:v>1334</c:v>
                </c:pt>
                <c:pt idx="55387">
                  <c:v>1328</c:v>
                </c:pt>
                <c:pt idx="55388">
                  <c:v>1285</c:v>
                </c:pt>
                <c:pt idx="55389">
                  <c:v>1231</c:v>
                </c:pt>
                <c:pt idx="55390">
                  <c:v>1180</c:v>
                </c:pt>
                <c:pt idx="55391">
                  <c:v>1115</c:v>
                </c:pt>
                <c:pt idx="55392">
                  <c:v>1063</c:v>
                </c:pt>
                <c:pt idx="55393">
                  <c:v>1017</c:v>
                </c:pt>
                <c:pt idx="55394">
                  <c:v>1011</c:v>
                </c:pt>
                <c:pt idx="55395">
                  <c:v>990</c:v>
                </c:pt>
                <c:pt idx="55396">
                  <c:v>996</c:v>
                </c:pt>
                <c:pt idx="55397">
                  <c:v>1010</c:v>
                </c:pt>
                <c:pt idx="55398">
                  <c:v>1037</c:v>
                </c:pt>
                <c:pt idx="55399">
                  <c:v>1226</c:v>
                </c:pt>
                <c:pt idx="55400">
                  <c:v>1349</c:v>
                </c:pt>
                <c:pt idx="55401">
                  <c:v>1444</c:v>
                </c:pt>
                <c:pt idx="55402">
                  <c:v>1485</c:v>
                </c:pt>
                <c:pt idx="55403">
                  <c:v>1493</c:v>
                </c:pt>
                <c:pt idx="55404">
                  <c:v>1484</c:v>
                </c:pt>
                <c:pt idx="55405">
                  <c:v>1525</c:v>
                </c:pt>
                <c:pt idx="55406">
                  <c:v>1538</c:v>
                </c:pt>
                <c:pt idx="55407">
                  <c:v>1477</c:v>
                </c:pt>
                <c:pt idx="55408">
                  <c:v>1367</c:v>
                </c:pt>
                <c:pt idx="55409">
                  <c:v>1262</c:v>
                </c:pt>
                <c:pt idx="55410">
                  <c:v>1363</c:v>
                </c:pt>
                <c:pt idx="55411">
                  <c:v>1357</c:v>
                </c:pt>
                <c:pt idx="55412">
                  <c:v>1322</c:v>
                </c:pt>
                <c:pt idx="55413">
                  <c:v>1257</c:v>
                </c:pt>
                <c:pt idx="55414">
                  <c:v>1197</c:v>
                </c:pt>
                <c:pt idx="55415">
                  <c:v>1147</c:v>
                </c:pt>
                <c:pt idx="55416">
                  <c:v>1092</c:v>
                </c:pt>
                <c:pt idx="55417">
                  <c:v>1052</c:v>
                </c:pt>
                <c:pt idx="55418">
                  <c:v>1006</c:v>
                </c:pt>
                <c:pt idx="55419">
                  <c:v>991</c:v>
                </c:pt>
                <c:pt idx="55420">
                  <c:v>986</c:v>
                </c:pt>
                <c:pt idx="55421">
                  <c:v>961</c:v>
                </c:pt>
                <c:pt idx="55422">
                  <c:v>961</c:v>
                </c:pt>
                <c:pt idx="55423">
                  <c:v>1096</c:v>
                </c:pt>
                <c:pt idx="55424">
                  <c:v>1228</c:v>
                </c:pt>
                <c:pt idx="55425">
                  <c:v>1308</c:v>
                </c:pt>
                <c:pt idx="55426">
                  <c:v>1355</c:v>
                </c:pt>
                <c:pt idx="55427">
                  <c:v>1355</c:v>
                </c:pt>
                <c:pt idx="55428">
                  <c:v>1343</c:v>
                </c:pt>
                <c:pt idx="55429">
                  <c:v>1320</c:v>
                </c:pt>
                <c:pt idx="55430">
                  <c:v>1260</c:v>
                </c:pt>
                <c:pt idx="55431">
                  <c:v>1218</c:v>
                </c:pt>
                <c:pt idx="55432">
                  <c:v>1194</c:v>
                </c:pt>
                <c:pt idx="55433">
                  <c:v>1215</c:v>
                </c:pt>
                <c:pt idx="55434">
                  <c:v>1295</c:v>
                </c:pt>
                <c:pt idx="55435">
                  <c:v>1304</c:v>
                </c:pt>
                <c:pt idx="55436">
                  <c:v>1278</c:v>
                </c:pt>
                <c:pt idx="55437">
                  <c:v>1224</c:v>
                </c:pt>
                <c:pt idx="55438">
                  <c:v>1185</c:v>
                </c:pt>
                <c:pt idx="55439">
                  <c:v>1155</c:v>
                </c:pt>
                <c:pt idx="55440">
                  <c:v>1098</c:v>
                </c:pt>
                <c:pt idx="55441">
                  <c:v>1060</c:v>
                </c:pt>
                <c:pt idx="55442">
                  <c:v>1027</c:v>
                </c:pt>
                <c:pt idx="55443">
                  <c:v>990</c:v>
                </c:pt>
                <c:pt idx="55444">
                  <c:v>980</c:v>
                </c:pt>
                <c:pt idx="55445">
                  <c:v>948</c:v>
                </c:pt>
                <c:pt idx="55446">
                  <c:v>923</c:v>
                </c:pt>
                <c:pt idx="55447">
                  <c:v>969</c:v>
                </c:pt>
                <c:pt idx="55448">
                  <c:v>1025</c:v>
                </c:pt>
                <c:pt idx="55449">
                  <c:v>1048</c:v>
                </c:pt>
                <c:pt idx="55450">
                  <c:v>1104</c:v>
                </c:pt>
                <c:pt idx="55451">
                  <c:v>1124</c:v>
                </c:pt>
                <c:pt idx="55452">
                  <c:v>1115</c:v>
                </c:pt>
                <c:pt idx="55453">
                  <c:v>1117</c:v>
                </c:pt>
                <c:pt idx="55454">
                  <c:v>1091</c:v>
                </c:pt>
                <c:pt idx="55455">
                  <c:v>1048</c:v>
                </c:pt>
                <c:pt idx="55456">
                  <c:v>1040</c:v>
                </c:pt>
                <c:pt idx="55457">
                  <c:v>1050</c:v>
                </c:pt>
                <c:pt idx="55458">
                  <c:v>1118</c:v>
                </c:pt>
                <c:pt idx="55459">
                  <c:v>1123</c:v>
                </c:pt>
                <c:pt idx="55460">
                  <c:v>1113</c:v>
                </c:pt>
                <c:pt idx="55461">
                  <c:v>1101</c:v>
                </c:pt>
                <c:pt idx="55462">
                  <c:v>1041</c:v>
                </c:pt>
                <c:pt idx="55463">
                  <c:v>1008</c:v>
                </c:pt>
                <c:pt idx="55464">
                  <c:v>971</c:v>
                </c:pt>
                <c:pt idx="55465">
                  <c:v>945</c:v>
                </c:pt>
                <c:pt idx="55466">
                  <c:v>919</c:v>
                </c:pt>
                <c:pt idx="55467">
                  <c:v>914</c:v>
                </c:pt>
                <c:pt idx="55468">
                  <c:v>906</c:v>
                </c:pt>
                <c:pt idx="55469">
                  <c:v>878</c:v>
                </c:pt>
                <c:pt idx="55470">
                  <c:v>883</c:v>
                </c:pt>
                <c:pt idx="55471">
                  <c:v>947</c:v>
                </c:pt>
                <c:pt idx="55472">
                  <c:v>1015</c:v>
                </c:pt>
                <c:pt idx="55473">
                  <c:v>1058</c:v>
                </c:pt>
                <c:pt idx="55474">
                  <c:v>1110</c:v>
                </c:pt>
                <c:pt idx="55475">
                  <c:v>1134</c:v>
                </c:pt>
                <c:pt idx="55476">
                  <c:v>1149</c:v>
                </c:pt>
                <c:pt idx="55477">
                  <c:v>1139</c:v>
                </c:pt>
                <c:pt idx="55478">
                  <c:v>1132</c:v>
                </c:pt>
                <c:pt idx="55479">
                  <c:v>1142</c:v>
                </c:pt>
                <c:pt idx="55480">
                  <c:v>1092</c:v>
                </c:pt>
                <c:pt idx="55481">
                  <c:v>1115</c:v>
                </c:pt>
                <c:pt idx="55482">
                  <c:v>1210</c:v>
                </c:pt>
                <c:pt idx="55483">
                  <c:v>1239</c:v>
                </c:pt>
                <c:pt idx="55484">
                  <c:v>1234</c:v>
                </c:pt>
                <c:pt idx="55485">
                  <c:v>1193</c:v>
                </c:pt>
                <c:pt idx="55486">
                  <c:v>1141</c:v>
                </c:pt>
                <c:pt idx="55487">
                  <c:v>1077</c:v>
                </c:pt>
                <c:pt idx="55488">
                  <c:v>1029</c:v>
                </c:pt>
                <c:pt idx="55489">
                  <c:v>991</c:v>
                </c:pt>
                <c:pt idx="55490">
                  <c:v>967</c:v>
                </c:pt>
                <c:pt idx="55491">
                  <c:v>950</c:v>
                </c:pt>
                <c:pt idx="55492">
                  <c:v>952</c:v>
                </c:pt>
                <c:pt idx="55493">
                  <c:v>974</c:v>
                </c:pt>
                <c:pt idx="55494">
                  <c:v>1009</c:v>
                </c:pt>
                <c:pt idx="55495">
                  <c:v>1221</c:v>
                </c:pt>
                <c:pt idx="55496">
                  <c:v>1358</c:v>
                </c:pt>
                <c:pt idx="55497">
                  <c:v>1442</c:v>
                </c:pt>
                <c:pt idx="55498">
                  <c:v>1484</c:v>
                </c:pt>
                <c:pt idx="55499">
                  <c:v>1486</c:v>
                </c:pt>
                <c:pt idx="55500">
                  <c:v>1492</c:v>
                </c:pt>
                <c:pt idx="55501">
                  <c:v>1513</c:v>
                </c:pt>
                <c:pt idx="55502">
                  <c:v>1519</c:v>
                </c:pt>
                <c:pt idx="55503">
                  <c:v>1450</c:v>
                </c:pt>
                <c:pt idx="55504">
                  <c:v>1344</c:v>
                </c:pt>
                <c:pt idx="55505">
                  <c:v>1219</c:v>
                </c:pt>
                <c:pt idx="55506">
                  <c:v>1324</c:v>
                </c:pt>
                <c:pt idx="55507">
                  <c:v>1303</c:v>
                </c:pt>
                <c:pt idx="55508">
                  <c:v>1276</c:v>
                </c:pt>
                <c:pt idx="55509">
                  <c:v>1231</c:v>
                </c:pt>
                <c:pt idx="55510">
                  <c:v>1156</c:v>
                </c:pt>
                <c:pt idx="55511">
                  <c:v>1092</c:v>
                </c:pt>
                <c:pt idx="55512">
                  <c:v>1041</c:v>
                </c:pt>
                <c:pt idx="55513">
                  <c:v>1008</c:v>
                </c:pt>
                <c:pt idx="55514">
                  <c:v>979</c:v>
                </c:pt>
                <c:pt idx="55515">
                  <c:v>962</c:v>
                </c:pt>
                <c:pt idx="55516">
                  <c:v>967</c:v>
                </c:pt>
                <c:pt idx="55517">
                  <c:v>963</c:v>
                </c:pt>
                <c:pt idx="55518">
                  <c:v>1011</c:v>
                </c:pt>
                <c:pt idx="55519">
                  <c:v>1223</c:v>
                </c:pt>
                <c:pt idx="55520">
                  <c:v>1367</c:v>
                </c:pt>
                <c:pt idx="55521">
                  <c:v>1456</c:v>
                </c:pt>
                <c:pt idx="55522">
                  <c:v>1504</c:v>
                </c:pt>
                <c:pt idx="55523">
                  <c:v>1512</c:v>
                </c:pt>
                <c:pt idx="55524">
                  <c:v>1528</c:v>
                </c:pt>
                <c:pt idx="55525">
                  <c:v>1536</c:v>
                </c:pt>
                <c:pt idx="55526">
                  <c:v>1521</c:v>
                </c:pt>
                <c:pt idx="55527">
                  <c:v>1463</c:v>
                </c:pt>
                <c:pt idx="55528">
                  <c:v>1363</c:v>
                </c:pt>
                <c:pt idx="55529">
                  <c:v>1274</c:v>
                </c:pt>
                <c:pt idx="55530">
                  <c:v>1348</c:v>
                </c:pt>
                <c:pt idx="55531">
                  <c:v>1333</c:v>
                </c:pt>
                <c:pt idx="55532">
                  <c:v>1293</c:v>
                </c:pt>
                <c:pt idx="55533">
                  <c:v>1243</c:v>
                </c:pt>
                <c:pt idx="55534">
                  <c:v>1165</c:v>
                </c:pt>
                <c:pt idx="55535">
                  <c:v>1111</c:v>
                </c:pt>
                <c:pt idx="55536">
                  <c:v>1066</c:v>
                </c:pt>
                <c:pt idx="55537">
                  <c:v>1036</c:v>
                </c:pt>
                <c:pt idx="55538">
                  <c:v>1008</c:v>
                </c:pt>
                <c:pt idx="55539">
                  <c:v>997</c:v>
                </c:pt>
                <c:pt idx="55540">
                  <c:v>993</c:v>
                </c:pt>
                <c:pt idx="55541">
                  <c:v>1003</c:v>
                </c:pt>
                <c:pt idx="55542">
                  <c:v>1052</c:v>
                </c:pt>
                <c:pt idx="55543">
                  <c:v>1276</c:v>
                </c:pt>
                <c:pt idx="55544">
                  <c:v>1407</c:v>
                </c:pt>
                <c:pt idx="55545">
                  <c:v>1492</c:v>
                </c:pt>
                <c:pt idx="55546">
                  <c:v>1548</c:v>
                </c:pt>
                <c:pt idx="55547">
                  <c:v>1554</c:v>
                </c:pt>
                <c:pt idx="55548">
                  <c:v>1565</c:v>
                </c:pt>
                <c:pt idx="55549">
                  <c:v>1579</c:v>
                </c:pt>
                <c:pt idx="55550">
                  <c:v>1591</c:v>
                </c:pt>
                <c:pt idx="55551">
                  <c:v>1504</c:v>
                </c:pt>
                <c:pt idx="55552">
                  <c:v>1392</c:v>
                </c:pt>
                <c:pt idx="55553">
                  <c:v>1316</c:v>
                </c:pt>
                <c:pt idx="55554">
                  <c:v>1386</c:v>
                </c:pt>
                <c:pt idx="55555">
                  <c:v>1362</c:v>
                </c:pt>
                <c:pt idx="55556">
                  <c:v>1342</c:v>
                </c:pt>
                <c:pt idx="55557">
                  <c:v>1282</c:v>
                </c:pt>
                <c:pt idx="55558">
                  <c:v>1232</c:v>
                </c:pt>
                <c:pt idx="55559">
                  <c:v>1184</c:v>
                </c:pt>
                <c:pt idx="55560">
                  <c:v>1121</c:v>
                </c:pt>
                <c:pt idx="55561">
                  <c:v>1070</c:v>
                </c:pt>
                <c:pt idx="55562">
                  <c:v>1041</c:v>
                </c:pt>
                <c:pt idx="55563">
                  <c:v>1017</c:v>
                </c:pt>
                <c:pt idx="55564">
                  <c:v>1017</c:v>
                </c:pt>
                <c:pt idx="55565">
                  <c:v>1018</c:v>
                </c:pt>
                <c:pt idx="55566">
                  <c:v>1059</c:v>
                </c:pt>
                <c:pt idx="55567">
                  <c:v>1285</c:v>
                </c:pt>
                <c:pt idx="55568">
                  <c:v>1430</c:v>
                </c:pt>
                <c:pt idx="55569">
                  <c:v>1533</c:v>
                </c:pt>
                <c:pt idx="55570">
                  <c:v>1581</c:v>
                </c:pt>
                <c:pt idx="55571">
                  <c:v>1578</c:v>
                </c:pt>
                <c:pt idx="55572">
                  <c:v>1567</c:v>
                </c:pt>
                <c:pt idx="55573">
                  <c:v>1541</c:v>
                </c:pt>
                <c:pt idx="55574">
                  <c:v>1502</c:v>
                </c:pt>
                <c:pt idx="55575">
                  <c:v>1404</c:v>
                </c:pt>
                <c:pt idx="55576">
                  <c:v>1322</c:v>
                </c:pt>
                <c:pt idx="55577">
                  <c:v>1247</c:v>
                </c:pt>
                <c:pt idx="55578">
                  <c:v>1325</c:v>
                </c:pt>
                <c:pt idx="55579">
                  <c:v>1304</c:v>
                </c:pt>
                <c:pt idx="55580">
                  <c:v>1271</c:v>
                </c:pt>
                <c:pt idx="55581">
                  <c:v>1220</c:v>
                </c:pt>
                <c:pt idx="55582">
                  <c:v>1155</c:v>
                </c:pt>
                <c:pt idx="55583">
                  <c:v>1075</c:v>
                </c:pt>
                <c:pt idx="55584">
                  <c:v>1064</c:v>
                </c:pt>
                <c:pt idx="55585">
                  <c:v>1020</c:v>
                </c:pt>
                <c:pt idx="55586">
                  <c:v>984</c:v>
                </c:pt>
                <c:pt idx="55587">
                  <c:v>965</c:v>
                </c:pt>
                <c:pt idx="55588">
                  <c:v>950</c:v>
                </c:pt>
                <c:pt idx="55589">
                  <c:v>941</c:v>
                </c:pt>
                <c:pt idx="55590">
                  <c:v>954</c:v>
                </c:pt>
                <c:pt idx="55591">
                  <c:v>1072</c:v>
                </c:pt>
                <c:pt idx="55592">
                  <c:v>1185</c:v>
                </c:pt>
                <c:pt idx="55593">
                  <c:v>1282</c:v>
                </c:pt>
                <c:pt idx="55594">
                  <c:v>1326</c:v>
                </c:pt>
                <c:pt idx="55595">
                  <c:v>1332</c:v>
                </c:pt>
                <c:pt idx="55596">
                  <c:v>1291</c:v>
                </c:pt>
                <c:pt idx="55597">
                  <c:v>1241</c:v>
                </c:pt>
                <c:pt idx="55598">
                  <c:v>1190</c:v>
                </c:pt>
                <c:pt idx="55599">
                  <c:v>1155</c:v>
                </c:pt>
                <c:pt idx="55600">
                  <c:v>1118</c:v>
                </c:pt>
                <c:pt idx="55601">
                  <c:v>1105</c:v>
                </c:pt>
                <c:pt idx="55602">
                  <c:v>1164</c:v>
                </c:pt>
                <c:pt idx="55603">
                  <c:v>1149</c:v>
                </c:pt>
                <c:pt idx="55604">
                  <c:v>1120</c:v>
                </c:pt>
                <c:pt idx="55605">
                  <c:v>1081</c:v>
                </c:pt>
                <c:pt idx="55606">
                  <c:v>1039</c:v>
                </c:pt>
                <c:pt idx="55607">
                  <c:v>976</c:v>
                </c:pt>
                <c:pt idx="55608">
                  <c:v>934</c:v>
                </c:pt>
                <c:pt idx="55609">
                  <c:v>914</c:v>
                </c:pt>
                <c:pt idx="55610">
                  <c:v>898</c:v>
                </c:pt>
                <c:pt idx="55611">
                  <c:v>875</c:v>
                </c:pt>
                <c:pt idx="55612">
                  <c:v>875</c:v>
                </c:pt>
                <c:pt idx="55613">
                  <c:v>856</c:v>
                </c:pt>
                <c:pt idx="55614">
                  <c:v>838</c:v>
                </c:pt>
                <c:pt idx="55615">
                  <c:v>884</c:v>
                </c:pt>
                <c:pt idx="55616">
                  <c:v>923</c:v>
                </c:pt>
                <c:pt idx="55617">
                  <c:v>955</c:v>
                </c:pt>
                <c:pt idx="55618">
                  <c:v>1006</c:v>
                </c:pt>
                <c:pt idx="55619">
                  <c:v>1029</c:v>
                </c:pt>
                <c:pt idx="55620">
                  <c:v>1054</c:v>
                </c:pt>
                <c:pt idx="55621">
                  <c:v>1063</c:v>
                </c:pt>
                <c:pt idx="55622">
                  <c:v>1062</c:v>
                </c:pt>
                <c:pt idx="55623">
                  <c:v>1050</c:v>
                </c:pt>
                <c:pt idx="55624">
                  <c:v>1029</c:v>
                </c:pt>
                <c:pt idx="55625">
                  <c:v>1027</c:v>
                </c:pt>
                <c:pt idx="55626">
                  <c:v>1132</c:v>
                </c:pt>
                <c:pt idx="55627">
                  <c:v>1128</c:v>
                </c:pt>
                <c:pt idx="55628">
                  <c:v>1116</c:v>
                </c:pt>
                <c:pt idx="55629">
                  <c:v>1078</c:v>
                </c:pt>
                <c:pt idx="55630">
                  <c:v>1028</c:v>
                </c:pt>
                <c:pt idx="55631">
                  <c:v>980</c:v>
                </c:pt>
                <c:pt idx="55632">
                  <c:v>938</c:v>
                </c:pt>
                <c:pt idx="55633">
                  <c:v>903</c:v>
                </c:pt>
                <c:pt idx="55634">
                  <c:v>875</c:v>
                </c:pt>
                <c:pt idx="55635">
                  <c:v>860</c:v>
                </c:pt>
                <c:pt idx="55636">
                  <c:v>870</c:v>
                </c:pt>
                <c:pt idx="55637">
                  <c:v>896</c:v>
                </c:pt>
                <c:pt idx="55638">
                  <c:v>958</c:v>
                </c:pt>
                <c:pt idx="55639">
                  <c:v>1172</c:v>
                </c:pt>
                <c:pt idx="55640">
                  <c:v>1330</c:v>
                </c:pt>
                <c:pt idx="55641">
                  <c:v>1410</c:v>
                </c:pt>
                <c:pt idx="55642">
                  <c:v>1467</c:v>
                </c:pt>
                <c:pt idx="55643">
                  <c:v>1476</c:v>
                </c:pt>
                <c:pt idx="55644">
                  <c:v>1493</c:v>
                </c:pt>
                <c:pt idx="55645">
                  <c:v>1508</c:v>
                </c:pt>
                <c:pt idx="55646">
                  <c:v>1496</c:v>
                </c:pt>
                <c:pt idx="55647">
                  <c:v>1445</c:v>
                </c:pt>
                <c:pt idx="55648">
                  <c:v>1328</c:v>
                </c:pt>
                <c:pt idx="55649">
                  <c:v>1206</c:v>
                </c:pt>
                <c:pt idx="55650">
                  <c:v>1276</c:v>
                </c:pt>
                <c:pt idx="55651">
                  <c:v>1267</c:v>
                </c:pt>
                <c:pt idx="55652">
                  <c:v>1253</c:v>
                </c:pt>
                <c:pt idx="55653">
                  <c:v>1184</c:v>
                </c:pt>
                <c:pt idx="55654">
                  <c:v>1133</c:v>
                </c:pt>
                <c:pt idx="55655">
                  <c:v>1077</c:v>
                </c:pt>
                <c:pt idx="55656">
                  <c:v>1021</c:v>
                </c:pt>
                <c:pt idx="55657">
                  <c:v>993</c:v>
                </c:pt>
                <c:pt idx="55658">
                  <c:v>966</c:v>
                </c:pt>
                <c:pt idx="55659">
                  <c:v>945</c:v>
                </c:pt>
                <c:pt idx="55660">
                  <c:v>961</c:v>
                </c:pt>
                <c:pt idx="55661">
                  <c:v>981</c:v>
                </c:pt>
                <c:pt idx="55662">
                  <c:v>1017</c:v>
                </c:pt>
                <c:pt idx="55663">
                  <c:v>1199</c:v>
                </c:pt>
                <c:pt idx="55664">
                  <c:v>1351</c:v>
                </c:pt>
                <c:pt idx="55665">
                  <c:v>1436</c:v>
                </c:pt>
                <c:pt idx="55666">
                  <c:v>1476</c:v>
                </c:pt>
                <c:pt idx="55667">
                  <c:v>1410</c:v>
                </c:pt>
                <c:pt idx="55668">
                  <c:v>1388</c:v>
                </c:pt>
                <c:pt idx="55669">
                  <c:v>1402</c:v>
                </c:pt>
                <c:pt idx="55670">
                  <c:v>1390</c:v>
                </c:pt>
                <c:pt idx="55671">
                  <c:v>1331</c:v>
                </c:pt>
                <c:pt idx="55672">
                  <c:v>1264</c:v>
                </c:pt>
                <c:pt idx="55673">
                  <c:v>1167</c:v>
                </c:pt>
                <c:pt idx="55674">
                  <c:v>1251</c:v>
                </c:pt>
                <c:pt idx="55675">
                  <c:v>1244</c:v>
                </c:pt>
                <c:pt idx="55676">
                  <c:v>1213</c:v>
                </c:pt>
                <c:pt idx="55677">
                  <c:v>1147</c:v>
                </c:pt>
                <c:pt idx="55678">
                  <c:v>1092</c:v>
                </c:pt>
                <c:pt idx="55679">
                  <c:v>1025</c:v>
                </c:pt>
                <c:pt idx="55680">
                  <c:v>981</c:v>
                </c:pt>
                <c:pt idx="55681">
                  <c:v>964</c:v>
                </c:pt>
                <c:pt idx="55682">
                  <c:v>933</c:v>
                </c:pt>
                <c:pt idx="55683">
                  <c:v>912</c:v>
                </c:pt>
                <c:pt idx="55684">
                  <c:v>919</c:v>
                </c:pt>
                <c:pt idx="55685">
                  <c:v>918</c:v>
                </c:pt>
                <c:pt idx="55686">
                  <c:v>962</c:v>
                </c:pt>
                <c:pt idx="55687">
                  <c:v>1188</c:v>
                </c:pt>
                <c:pt idx="55688">
                  <c:v>1332</c:v>
                </c:pt>
                <c:pt idx="55689">
                  <c:v>1429</c:v>
                </c:pt>
                <c:pt idx="55690">
                  <c:v>1490</c:v>
                </c:pt>
                <c:pt idx="55691">
                  <c:v>1478</c:v>
                </c:pt>
                <c:pt idx="55692">
                  <c:v>1507</c:v>
                </c:pt>
                <c:pt idx="55693">
                  <c:v>1531</c:v>
                </c:pt>
                <c:pt idx="55694">
                  <c:v>1492</c:v>
                </c:pt>
                <c:pt idx="55695">
                  <c:v>1416</c:v>
                </c:pt>
                <c:pt idx="55696">
                  <c:v>1329</c:v>
                </c:pt>
                <c:pt idx="55697">
                  <c:v>1239</c:v>
                </c:pt>
                <c:pt idx="55698">
                  <c:v>1323</c:v>
                </c:pt>
                <c:pt idx="55699">
                  <c:v>1298</c:v>
                </c:pt>
                <c:pt idx="55700">
                  <c:v>1281</c:v>
                </c:pt>
                <c:pt idx="55701">
                  <c:v>1221</c:v>
                </c:pt>
                <c:pt idx="55702">
                  <c:v>1146</c:v>
                </c:pt>
                <c:pt idx="55703">
                  <c:v>1072</c:v>
                </c:pt>
                <c:pt idx="55704">
                  <c:v>1012</c:v>
                </c:pt>
                <c:pt idx="55705">
                  <c:v>973</c:v>
                </c:pt>
                <c:pt idx="55706">
                  <c:v>952</c:v>
                </c:pt>
                <c:pt idx="55707">
                  <c:v>932</c:v>
                </c:pt>
                <c:pt idx="55708">
                  <c:v>943</c:v>
                </c:pt>
                <c:pt idx="55709">
                  <c:v>936</c:v>
                </c:pt>
                <c:pt idx="55710">
                  <c:v>975</c:v>
                </c:pt>
                <c:pt idx="55711">
                  <c:v>1192</c:v>
                </c:pt>
                <c:pt idx="55712">
                  <c:v>1357</c:v>
                </c:pt>
                <c:pt idx="55713">
                  <c:v>1449</c:v>
                </c:pt>
                <c:pt idx="55714">
                  <c:v>1512</c:v>
                </c:pt>
                <c:pt idx="55715">
                  <c:v>1516</c:v>
                </c:pt>
                <c:pt idx="55716">
                  <c:v>1504</c:v>
                </c:pt>
                <c:pt idx="55717">
                  <c:v>1529</c:v>
                </c:pt>
                <c:pt idx="55718">
                  <c:v>1537</c:v>
                </c:pt>
                <c:pt idx="55719">
                  <c:v>1489</c:v>
                </c:pt>
                <c:pt idx="55720">
                  <c:v>1381</c:v>
                </c:pt>
                <c:pt idx="55721">
                  <c:v>1282</c:v>
                </c:pt>
                <c:pt idx="55722">
                  <c:v>1366</c:v>
                </c:pt>
                <c:pt idx="55723">
                  <c:v>1371</c:v>
                </c:pt>
                <c:pt idx="55724">
                  <c:v>1320</c:v>
                </c:pt>
                <c:pt idx="55725">
                  <c:v>1274</c:v>
                </c:pt>
                <c:pt idx="55726">
                  <c:v>1181</c:v>
                </c:pt>
                <c:pt idx="55727">
                  <c:v>1125</c:v>
                </c:pt>
                <c:pt idx="55728">
                  <c:v>1069</c:v>
                </c:pt>
                <c:pt idx="55729">
                  <c:v>1033</c:v>
                </c:pt>
                <c:pt idx="55730">
                  <c:v>1004</c:v>
                </c:pt>
                <c:pt idx="55731">
                  <c:v>974</c:v>
                </c:pt>
                <c:pt idx="55732">
                  <c:v>978</c:v>
                </c:pt>
                <c:pt idx="55733">
                  <c:v>964</c:v>
                </c:pt>
                <c:pt idx="55734">
                  <c:v>1035</c:v>
                </c:pt>
                <c:pt idx="55735">
                  <c:v>1246</c:v>
                </c:pt>
                <c:pt idx="55736">
                  <c:v>1404</c:v>
                </c:pt>
                <c:pt idx="55737">
                  <c:v>1495</c:v>
                </c:pt>
                <c:pt idx="55738">
                  <c:v>1550</c:v>
                </c:pt>
                <c:pt idx="55739">
                  <c:v>1521</c:v>
                </c:pt>
                <c:pt idx="55740">
                  <c:v>1544</c:v>
                </c:pt>
                <c:pt idx="55741">
                  <c:v>1542</c:v>
                </c:pt>
                <c:pt idx="55742">
                  <c:v>1516</c:v>
                </c:pt>
                <c:pt idx="55743">
                  <c:v>1454</c:v>
                </c:pt>
                <c:pt idx="55744">
                  <c:v>1370</c:v>
                </c:pt>
                <c:pt idx="55745">
                  <c:v>1286</c:v>
                </c:pt>
                <c:pt idx="55746">
                  <c:v>1357</c:v>
                </c:pt>
                <c:pt idx="55747">
                  <c:v>1356</c:v>
                </c:pt>
                <c:pt idx="55748">
                  <c:v>1312</c:v>
                </c:pt>
                <c:pt idx="55749">
                  <c:v>1251</c:v>
                </c:pt>
                <c:pt idx="55750">
                  <c:v>1205</c:v>
                </c:pt>
                <c:pt idx="55751">
                  <c:v>1152</c:v>
                </c:pt>
                <c:pt idx="55752">
                  <c:v>1084</c:v>
                </c:pt>
                <c:pt idx="55753">
                  <c:v>1054</c:v>
                </c:pt>
                <c:pt idx="55754">
                  <c:v>1026</c:v>
                </c:pt>
                <c:pt idx="55755">
                  <c:v>1006</c:v>
                </c:pt>
                <c:pt idx="55756">
                  <c:v>998</c:v>
                </c:pt>
                <c:pt idx="55757">
                  <c:v>978</c:v>
                </c:pt>
                <c:pt idx="55758">
                  <c:v>985</c:v>
                </c:pt>
                <c:pt idx="55759">
                  <c:v>1102</c:v>
                </c:pt>
                <c:pt idx="55760">
                  <c:v>1238</c:v>
                </c:pt>
                <c:pt idx="55761">
                  <c:v>1323</c:v>
                </c:pt>
                <c:pt idx="55762">
                  <c:v>1363</c:v>
                </c:pt>
                <c:pt idx="55763">
                  <c:v>1357</c:v>
                </c:pt>
                <c:pt idx="55764">
                  <c:v>1331</c:v>
                </c:pt>
                <c:pt idx="55765">
                  <c:v>1285</c:v>
                </c:pt>
                <c:pt idx="55766">
                  <c:v>1259</c:v>
                </c:pt>
                <c:pt idx="55767">
                  <c:v>1220</c:v>
                </c:pt>
                <c:pt idx="55768">
                  <c:v>1196</c:v>
                </c:pt>
                <c:pt idx="55769">
                  <c:v>1200</c:v>
                </c:pt>
                <c:pt idx="55770">
                  <c:v>1292</c:v>
                </c:pt>
                <c:pt idx="55771">
                  <c:v>1299</c:v>
                </c:pt>
                <c:pt idx="55772">
                  <c:v>1259</c:v>
                </c:pt>
                <c:pt idx="55773">
                  <c:v>1211</c:v>
                </c:pt>
                <c:pt idx="55774">
                  <c:v>1163</c:v>
                </c:pt>
                <c:pt idx="55775">
                  <c:v>1117</c:v>
                </c:pt>
                <c:pt idx="55776">
                  <c:v>1068</c:v>
                </c:pt>
                <c:pt idx="55777">
                  <c:v>1033</c:v>
                </c:pt>
                <c:pt idx="55778">
                  <c:v>1006</c:v>
                </c:pt>
                <c:pt idx="55779">
                  <c:v>987</c:v>
                </c:pt>
                <c:pt idx="55780">
                  <c:v>987</c:v>
                </c:pt>
                <c:pt idx="55781">
                  <c:v>943</c:v>
                </c:pt>
                <c:pt idx="55782">
                  <c:v>924</c:v>
                </c:pt>
                <c:pt idx="55783">
                  <c:v>980</c:v>
                </c:pt>
                <c:pt idx="55784">
                  <c:v>1030</c:v>
                </c:pt>
                <c:pt idx="55785">
                  <c:v>1070</c:v>
                </c:pt>
                <c:pt idx="55786">
                  <c:v>1132</c:v>
                </c:pt>
                <c:pt idx="55787">
                  <c:v>1146</c:v>
                </c:pt>
                <c:pt idx="55788">
                  <c:v>1175</c:v>
                </c:pt>
                <c:pt idx="55789">
                  <c:v>1164</c:v>
                </c:pt>
                <c:pt idx="55790">
                  <c:v>1142</c:v>
                </c:pt>
                <c:pt idx="55791">
                  <c:v>1135</c:v>
                </c:pt>
                <c:pt idx="55792">
                  <c:v>1122</c:v>
                </c:pt>
                <c:pt idx="55793">
                  <c:v>1105</c:v>
                </c:pt>
                <c:pt idx="55794">
                  <c:v>1211</c:v>
                </c:pt>
                <c:pt idx="55795">
                  <c:v>1231</c:v>
                </c:pt>
                <c:pt idx="55796">
                  <c:v>1229</c:v>
                </c:pt>
                <c:pt idx="55797">
                  <c:v>1204</c:v>
                </c:pt>
                <c:pt idx="55798">
                  <c:v>1148</c:v>
                </c:pt>
                <c:pt idx="55799">
                  <c:v>1085</c:v>
                </c:pt>
                <c:pt idx="55800">
                  <c:v>1036</c:v>
                </c:pt>
                <c:pt idx="55801">
                  <c:v>1004</c:v>
                </c:pt>
                <c:pt idx="55802">
                  <c:v>979</c:v>
                </c:pt>
                <c:pt idx="55803">
                  <c:v>963</c:v>
                </c:pt>
                <c:pt idx="55804">
                  <c:v>959</c:v>
                </c:pt>
                <c:pt idx="55805">
                  <c:v>969</c:v>
                </c:pt>
                <c:pt idx="55806">
                  <c:v>1030</c:v>
                </c:pt>
                <c:pt idx="55807">
                  <c:v>1270</c:v>
                </c:pt>
                <c:pt idx="55808">
                  <c:v>1443</c:v>
                </c:pt>
                <c:pt idx="55809">
                  <c:v>1534</c:v>
                </c:pt>
                <c:pt idx="55810">
                  <c:v>1499</c:v>
                </c:pt>
                <c:pt idx="55811">
                  <c:v>1416</c:v>
                </c:pt>
                <c:pt idx="55812">
                  <c:v>1388</c:v>
                </c:pt>
                <c:pt idx="55813">
                  <c:v>1458</c:v>
                </c:pt>
                <c:pt idx="55814">
                  <c:v>1452</c:v>
                </c:pt>
                <c:pt idx="55815">
                  <c:v>1412</c:v>
                </c:pt>
                <c:pt idx="55816">
                  <c:v>1332</c:v>
                </c:pt>
                <c:pt idx="55817">
                  <c:v>1251</c:v>
                </c:pt>
                <c:pt idx="55818">
                  <c:v>1339</c:v>
                </c:pt>
                <c:pt idx="55819">
                  <c:v>1336</c:v>
                </c:pt>
                <c:pt idx="55820">
                  <c:v>1301</c:v>
                </c:pt>
                <c:pt idx="55821">
                  <c:v>1246</c:v>
                </c:pt>
                <c:pt idx="55822">
                  <c:v>1178</c:v>
                </c:pt>
                <c:pt idx="55823">
                  <c:v>1116</c:v>
                </c:pt>
                <c:pt idx="55824">
                  <c:v>1061</c:v>
                </c:pt>
                <c:pt idx="55825">
                  <c:v>1031</c:v>
                </c:pt>
                <c:pt idx="55826">
                  <c:v>1001</c:v>
                </c:pt>
                <c:pt idx="55827">
                  <c:v>984</c:v>
                </c:pt>
                <c:pt idx="55828">
                  <c:v>984</c:v>
                </c:pt>
                <c:pt idx="55829">
                  <c:v>1002</c:v>
                </c:pt>
                <c:pt idx="55830">
                  <c:v>1042</c:v>
                </c:pt>
                <c:pt idx="55831">
                  <c:v>1256</c:v>
                </c:pt>
                <c:pt idx="55832">
                  <c:v>1384</c:v>
                </c:pt>
                <c:pt idx="55833">
                  <c:v>1472</c:v>
                </c:pt>
                <c:pt idx="55834">
                  <c:v>1543</c:v>
                </c:pt>
                <c:pt idx="55835">
                  <c:v>1502</c:v>
                </c:pt>
                <c:pt idx="55836">
                  <c:v>1492</c:v>
                </c:pt>
                <c:pt idx="55837">
                  <c:v>1516</c:v>
                </c:pt>
                <c:pt idx="55838">
                  <c:v>1518</c:v>
                </c:pt>
                <c:pt idx="55839">
                  <c:v>1472</c:v>
                </c:pt>
                <c:pt idx="55840">
                  <c:v>1389</c:v>
                </c:pt>
                <c:pt idx="55841">
                  <c:v>1309</c:v>
                </c:pt>
                <c:pt idx="55842">
                  <c:v>1375</c:v>
                </c:pt>
                <c:pt idx="55843">
                  <c:v>1378</c:v>
                </c:pt>
                <c:pt idx="55844">
                  <c:v>1343</c:v>
                </c:pt>
                <c:pt idx="55845">
                  <c:v>1289</c:v>
                </c:pt>
                <c:pt idx="55846">
                  <c:v>1223</c:v>
                </c:pt>
                <c:pt idx="55847">
                  <c:v>1160</c:v>
                </c:pt>
                <c:pt idx="55848">
                  <c:v>1097</c:v>
                </c:pt>
                <c:pt idx="55849">
                  <c:v>1060</c:v>
                </c:pt>
                <c:pt idx="55850">
                  <c:v>1023</c:v>
                </c:pt>
                <c:pt idx="55851">
                  <c:v>1014</c:v>
                </c:pt>
                <c:pt idx="55852">
                  <c:v>1008</c:v>
                </c:pt>
                <c:pt idx="55853">
                  <c:v>1008</c:v>
                </c:pt>
                <c:pt idx="55854">
                  <c:v>1068</c:v>
                </c:pt>
                <c:pt idx="55855">
                  <c:v>1260</c:v>
                </c:pt>
                <c:pt idx="55856">
                  <c:v>1375</c:v>
                </c:pt>
                <c:pt idx="55857">
                  <c:v>1467</c:v>
                </c:pt>
                <c:pt idx="55858">
                  <c:v>1514</c:v>
                </c:pt>
                <c:pt idx="55859">
                  <c:v>1481</c:v>
                </c:pt>
                <c:pt idx="55860">
                  <c:v>1449</c:v>
                </c:pt>
                <c:pt idx="55861">
                  <c:v>1454</c:v>
                </c:pt>
                <c:pt idx="55862">
                  <c:v>1455</c:v>
                </c:pt>
                <c:pt idx="55863">
                  <c:v>1405</c:v>
                </c:pt>
                <c:pt idx="55864">
                  <c:v>1308</c:v>
                </c:pt>
                <c:pt idx="55865">
                  <c:v>1229</c:v>
                </c:pt>
                <c:pt idx="55866">
                  <c:v>1316</c:v>
                </c:pt>
                <c:pt idx="55867">
                  <c:v>1270</c:v>
                </c:pt>
                <c:pt idx="55868">
                  <c:v>1223</c:v>
                </c:pt>
                <c:pt idx="55869">
                  <c:v>1174</c:v>
                </c:pt>
                <c:pt idx="55870">
                  <c:v>1110</c:v>
                </c:pt>
                <c:pt idx="55871">
                  <c:v>1045</c:v>
                </c:pt>
                <c:pt idx="55872">
                  <c:v>1000</c:v>
                </c:pt>
                <c:pt idx="55873">
                  <c:v>970</c:v>
                </c:pt>
                <c:pt idx="55874">
                  <c:v>959</c:v>
                </c:pt>
                <c:pt idx="55875">
                  <c:v>945</c:v>
                </c:pt>
                <c:pt idx="55876">
                  <c:v>950</c:v>
                </c:pt>
                <c:pt idx="55877">
                  <c:v>961</c:v>
                </c:pt>
                <c:pt idx="55878">
                  <c:v>1013</c:v>
                </c:pt>
                <c:pt idx="55879">
                  <c:v>1215</c:v>
                </c:pt>
                <c:pt idx="55880">
                  <c:v>1339</c:v>
                </c:pt>
                <c:pt idx="55881">
                  <c:v>1418</c:v>
                </c:pt>
                <c:pt idx="55882">
                  <c:v>1468</c:v>
                </c:pt>
                <c:pt idx="55883">
                  <c:v>1484</c:v>
                </c:pt>
                <c:pt idx="55884">
                  <c:v>1502</c:v>
                </c:pt>
                <c:pt idx="55885">
                  <c:v>1510</c:v>
                </c:pt>
                <c:pt idx="55886">
                  <c:v>1442</c:v>
                </c:pt>
                <c:pt idx="55887">
                  <c:v>1397</c:v>
                </c:pt>
                <c:pt idx="55888">
                  <c:v>1339</c:v>
                </c:pt>
                <c:pt idx="55889">
                  <c:v>1275</c:v>
                </c:pt>
                <c:pt idx="55890">
                  <c:v>1371</c:v>
                </c:pt>
                <c:pt idx="55891">
                  <c:v>1350</c:v>
                </c:pt>
                <c:pt idx="55892">
                  <c:v>1311</c:v>
                </c:pt>
                <c:pt idx="55893">
                  <c:v>1267</c:v>
                </c:pt>
                <c:pt idx="55894">
                  <c:v>1195</c:v>
                </c:pt>
                <c:pt idx="55895">
                  <c:v>1124</c:v>
                </c:pt>
                <c:pt idx="55896">
                  <c:v>1067</c:v>
                </c:pt>
                <c:pt idx="55897">
                  <c:v>1029</c:v>
                </c:pt>
                <c:pt idx="55898">
                  <c:v>1011</c:v>
                </c:pt>
                <c:pt idx="55899">
                  <c:v>995</c:v>
                </c:pt>
                <c:pt idx="55900">
                  <c:v>1001</c:v>
                </c:pt>
                <c:pt idx="55901">
                  <c:v>1002</c:v>
                </c:pt>
                <c:pt idx="55902">
                  <c:v>1051</c:v>
                </c:pt>
                <c:pt idx="55903">
                  <c:v>1273</c:v>
                </c:pt>
                <c:pt idx="55904">
                  <c:v>1399</c:v>
                </c:pt>
                <c:pt idx="55905">
                  <c:v>1482</c:v>
                </c:pt>
                <c:pt idx="55906">
                  <c:v>1533</c:v>
                </c:pt>
                <c:pt idx="55907">
                  <c:v>1541</c:v>
                </c:pt>
                <c:pt idx="55908">
                  <c:v>1495</c:v>
                </c:pt>
                <c:pt idx="55909">
                  <c:v>1494</c:v>
                </c:pt>
                <c:pt idx="55910">
                  <c:v>1494</c:v>
                </c:pt>
                <c:pt idx="55911">
                  <c:v>1418</c:v>
                </c:pt>
                <c:pt idx="55912">
                  <c:v>1319</c:v>
                </c:pt>
                <c:pt idx="55913">
                  <c:v>1254</c:v>
                </c:pt>
                <c:pt idx="55914">
                  <c:v>1320</c:v>
                </c:pt>
                <c:pt idx="55915">
                  <c:v>1317</c:v>
                </c:pt>
                <c:pt idx="55916">
                  <c:v>1275</c:v>
                </c:pt>
                <c:pt idx="55917">
                  <c:v>1206</c:v>
                </c:pt>
                <c:pt idx="55918">
                  <c:v>1153</c:v>
                </c:pt>
                <c:pt idx="55919">
                  <c:v>1087</c:v>
                </c:pt>
                <c:pt idx="55920">
                  <c:v>1044</c:v>
                </c:pt>
                <c:pt idx="55921">
                  <c:v>988</c:v>
                </c:pt>
                <c:pt idx="55922">
                  <c:v>969</c:v>
                </c:pt>
                <c:pt idx="55923">
                  <c:v>954</c:v>
                </c:pt>
                <c:pt idx="55924">
                  <c:v>945</c:v>
                </c:pt>
                <c:pt idx="55925">
                  <c:v>927</c:v>
                </c:pt>
                <c:pt idx="55926">
                  <c:v>947</c:v>
                </c:pt>
                <c:pt idx="55927">
                  <c:v>1066</c:v>
                </c:pt>
                <c:pt idx="55928">
                  <c:v>1211</c:v>
                </c:pt>
                <c:pt idx="55929">
                  <c:v>1307</c:v>
                </c:pt>
                <c:pt idx="55930">
                  <c:v>1337</c:v>
                </c:pt>
                <c:pt idx="55931">
                  <c:v>1310</c:v>
                </c:pt>
                <c:pt idx="55932">
                  <c:v>1262</c:v>
                </c:pt>
                <c:pt idx="55933">
                  <c:v>1252</c:v>
                </c:pt>
                <c:pt idx="55934">
                  <c:v>1239</c:v>
                </c:pt>
                <c:pt idx="55935">
                  <c:v>1190</c:v>
                </c:pt>
                <c:pt idx="55936">
                  <c:v>1174</c:v>
                </c:pt>
                <c:pt idx="55937">
                  <c:v>1167</c:v>
                </c:pt>
                <c:pt idx="55938">
                  <c:v>1260</c:v>
                </c:pt>
                <c:pt idx="55939">
                  <c:v>1270</c:v>
                </c:pt>
                <c:pt idx="55940">
                  <c:v>1243</c:v>
                </c:pt>
                <c:pt idx="55941">
                  <c:v>1209</c:v>
                </c:pt>
                <c:pt idx="55942">
                  <c:v>1161</c:v>
                </c:pt>
                <c:pt idx="55943">
                  <c:v>1110</c:v>
                </c:pt>
                <c:pt idx="55944">
                  <c:v>1059</c:v>
                </c:pt>
                <c:pt idx="55945">
                  <c:v>1032</c:v>
                </c:pt>
                <c:pt idx="55946">
                  <c:v>1011</c:v>
                </c:pt>
                <c:pt idx="55947">
                  <c:v>985</c:v>
                </c:pt>
                <c:pt idx="55948">
                  <c:v>971</c:v>
                </c:pt>
                <c:pt idx="55949">
                  <c:v>915</c:v>
                </c:pt>
                <c:pt idx="55950">
                  <c:v>911</c:v>
                </c:pt>
                <c:pt idx="55951">
                  <c:v>967</c:v>
                </c:pt>
                <c:pt idx="55952">
                  <c:v>1024</c:v>
                </c:pt>
                <c:pt idx="55953">
                  <c:v>1078</c:v>
                </c:pt>
                <c:pt idx="55954">
                  <c:v>1136</c:v>
                </c:pt>
                <c:pt idx="55955">
                  <c:v>1155</c:v>
                </c:pt>
                <c:pt idx="55956">
                  <c:v>1163</c:v>
                </c:pt>
                <c:pt idx="55957">
                  <c:v>1136</c:v>
                </c:pt>
                <c:pt idx="55958">
                  <c:v>1136</c:v>
                </c:pt>
                <c:pt idx="55959">
                  <c:v>1120</c:v>
                </c:pt>
                <c:pt idx="55960">
                  <c:v>1121</c:v>
                </c:pt>
                <c:pt idx="55961">
                  <c:v>1120</c:v>
                </c:pt>
                <c:pt idx="55962">
                  <c:v>1236</c:v>
                </c:pt>
                <c:pt idx="55963">
                  <c:v>1245</c:v>
                </c:pt>
                <c:pt idx="55964">
                  <c:v>1247</c:v>
                </c:pt>
                <c:pt idx="55965">
                  <c:v>1211</c:v>
                </c:pt>
                <c:pt idx="55966">
                  <c:v>1143</c:v>
                </c:pt>
                <c:pt idx="55967">
                  <c:v>1103</c:v>
                </c:pt>
                <c:pt idx="55968">
                  <c:v>1040</c:v>
                </c:pt>
                <c:pt idx="55969">
                  <c:v>1002</c:v>
                </c:pt>
                <c:pt idx="55970">
                  <c:v>979</c:v>
                </c:pt>
                <c:pt idx="55971">
                  <c:v>967</c:v>
                </c:pt>
                <c:pt idx="55972">
                  <c:v>971</c:v>
                </c:pt>
                <c:pt idx="55973">
                  <c:v>984</c:v>
                </c:pt>
                <c:pt idx="55974">
                  <c:v>1024</c:v>
                </c:pt>
                <c:pt idx="55975">
                  <c:v>1253</c:v>
                </c:pt>
                <c:pt idx="55976">
                  <c:v>1393</c:v>
                </c:pt>
                <c:pt idx="55977">
                  <c:v>1471</c:v>
                </c:pt>
                <c:pt idx="55978">
                  <c:v>1495</c:v>
                </c:pt>
                <c:pt idx="55979">
                  <c:v>1515</c:v>
                </c:pt>
                <c:pt idx="55980">
                  <c:v>1523</c:v>
                </c:pt>
                <c:pt idx="55981">
                  <c:v>1451</c:v>
                </c:pt>
                <c:pt idx="55982">
                  <c:v>1462</c:v>
                </c:pt>
                <c:pt idx="55983">
                  <c:v>1386</c:v>
                </c:pt>
                <c:pt idx="55984">
                  <c:v>1303</c:v>
                </c:pt>
                <c:pt idx="55985">
                  <c:v>1224</c:v>
                </c:pt>
                <c:pt idx="55986">
                  <c:v>1305</c:v>
                </c:pt>
                <c:pt idx="55987">
                  <c:v>1297</c:v>
                </c:pt>
                <c:pt idx="55988">
                  <c:v>1265</c:v>
                </c:pt>
                <c:pt idx="55989">
                  <c:v>1211</c:v>
                </c:pt>
                <c:pt idx="55990">
                  <c:v>1144</c:v>
                </c:pt>
                <c:pt idx="55991">
                  <c:v>1065</c:v>
                </c:pt>
                <c:pt idx="55992">
                  <c:v>1014</c:v>
                </c:pt>
                <c:pt idx="55993">
                  <c:v>984</c:v>
                </c:pt>
                <c:pt idx="55994">
                  <c:v>964</c:v>
                </c:pt>
                <c:pt idx="55995">
                  <c:v>946</c:v>
                </c:pt>
                <c:pt idx="55996">
                  <c:v>945</c:v>
                </c:pt>
                <c:pt idx="55997">
                  <c:v>988</c:v>
                </c:pt>
                <c:pt idx="55998">
                  <c:v>1038</c:v>
                </c:pt>
                <c:pt idx="55999">
                  <c:v>1249</c:v>
                </c:pt>
                <c:pt idx="56000">
                  <c:v>1396</c:v>
                </c:pt>
                <c:pt idx="56001">
                  <c:v>1495</c:v>
                </c:pt>
                <c:pt idx="56002">
                  <c:v>1530</c:v>
                </c:pt>
                <c:pt idx="56003">
                  <c:v>1548</c:v>
                </c:pt>
                <c:pt idx="56004">
                  <c:v>1565</c:v>
                </c:pt>
                <c:pt idx="56005">
                  <c:v>1578</c:v>
                </c:pt>
                <c:pt idx="56006">
                  <c:v>1574</c:v>
                </c:pt>
                <c:pt idx="56007">
                  <c:v>1505</c:v>
                </c:pt>
                <c:pt idx="56008">
                  <c:v>1405</c:v>
                </c:pt>
                <c:pt idx="56009">
                  <c:v>1323</c:v>
                </c:pt>
                <c:pt idx="56010">
                  <c:v>1382</c:v>
                </c:pt>
                <c:pt idx="56011">
                  <c:v>1364</c:v>
                </c:pt>
                <c:pt idx="56012">
                  <c:v>1330</c:v>
                </c:pt>
                <c:pt idx="56013">
                  <c:v>1275</c:v>
                </c:pt>
                <c:pt idx="56014">
                  <c:v>1196</c:v>
                </c:pt>
                <c:pt idx="56015">
                  <c:v>1133</c:v>
                </c:pt>
                <c:pt idx="56016">
                  <c:v>1077</c:v>
                </c:pt>
                <c:pt idx="56017">
                  <c:v>1037</c:v>
                </c:pt>
                <c:pt idx="56018">
                  <c:v>1011</c:v>
                </c:pt>
                <c:pt idx="56019">
                  <c:v>997</c:v>
                </c:pt>
                <c:pt idx="56020">
                  <c:v>998</c:v>
                </c:pt>
                <c:pt idx="56021">
                  <c:v>996</c:v>
                </c:pt>
                <c:pt idx="56022">
                  <c:v>1048</c:v>
                </c:pt>
                <c:pt idx="56023">
                  <c:v>1251</c:v>
                </c:pt>
                <c:pt idx="56024">
                  <c:v>1396</c:v>
                </c:pt>
                <c:pt idx="56025">
                  <c:v>1493</c:v>
                </c:pt>
                <c:pt idx="56026">
                  <c:v>1540</c:v>
                </c:pt>
                <c:pt idx="56027">
                  <c:v>1524</c:v>
                </c:pt>
                <c:pt idx="56028">
                  <c:v>1468</c:v>
                </c:pt>
                <c:pt idx="56029">
                  <c:v>1445</c:v>
                </c:pt>
                <c:pt idx="56030">
                  <c:v>1435</c:v>
                </c:pt>
                <c:pt idx="56031">
                  <c:v>1364</c:v>
                </c:pt>
                <c:pt idx="56032">
                  <c:v>1274</c:v>
                </c:pt>
                <c:pt idx="56033">
                  <c:v>1218</c:v>
                </c:pt>
                <c:pt idx="56034">
                  <c:v>1293</c:v>
                </c:pt>
                <c:pt idx="56035">
                  <c:v>1272</c:v>
                </c:pt>
                <c:pt idx="56036">
                  <c:v>1234</c:v>
                </c:pt>
                <c:pt idx="56037">
                  <c:v>1173</c:v>
                </c:pt>
                <c:pt idx="56038">
                  <c:v>1104</c:v>
                </c:pt>
                <c:pt idx="56039">
                  <c:v>1053</c:v>
                </c:pt>
                <c:pt idx="56040">
                  <c:v>996</c:v>
                </c:pt>
                <c:pt idx="56041">
                  <c:v>966</c:v>
                </c:pt>
                <c:pt idx="56042">
                  <c:v>943</c:v>
                </c:pt>
                <c:pt idx="56043">
                  <c:v>933</c:v>
                </c:pt>
                <c:pt idx="56044">
                  <c:v>937</c:v>
                </c:pt>
                <c:pt idx="56045">
                  <c:v>945</c:v>
                </c:pt>
                <c:pt idx="56046">
                  <c:v>1003</c:v>
                </c:pt>
                <c:pt idx="56047">
                  <c:v>1202</c:v>
                </c:pt>
                <c:pt idx="56048">
                  <c:v>1357</c:v>
                </c:pt>
                <c:pt idx="56049">
                  <c:v>1440</c:v>
                </c:pt>
                <c:pt idx="56050">
                  <c:v>1486</c:v>
                </c:pt>
                <c:pt idx="56051">
                  <c:v>1504</c:v>
                </c:pt>
                <c:pt idx="56052">
                  <c:v>1502</c:v>
                </c:pt>
                <c:pt idx="56053">
                  <c:v>1521</c:v>
                </c:pt>
                <c:pt idx="56054">
                  <c:v>1426</c:v>
                </c:pt>
                <c:pt idx="56055">
                  <c:v>1399</c:v>
                </c:pt>
                <c:pt idx="56056">
                  <c:v>1311</c:v>
                </c:pt>
                <c:pt idx="56057">
                  <c:v>1257</c:v>
                </c:pt>
                <c:pt idx="56058">
                  <c:v>1300</c:v>
                </c:pt>
                <c:pt idx="56059">
                  <c:v>1263</c:v>
                </c:pt>
                <c:pt idx="56060">
                  <c:v>1222</c:v>
                </c:pt>
                <c:pt idx="56061">
                  <c:v>1168</c:v>
                </c:pt>
                <c:pt idx="56062">
                  <c:v>1110</c:v>
                </c:pt>
                <c:pt idx="56063">
                  <c:v>1047</c:v>
                </c:pt>
                <c:pt idx="56064">
                  <c:v>991</c:v>
                </c:pt>
                <c:pt idx="56065">
                  <c:v>957</c:v>
                </c:pt>
                <c:pt idx="56066">
                  <c:v>936</c:v>
                </c:pt>
                <c:pt idx="56067">
                  <c:v>915</c:v>
                </c:pt>
                <c:pt idx="56068">
                  <c:v>920</c:v>
                </c:pt>
                <c:pt idx="56069">
                  <c:v>927</c:v>
                </c:pt>
                <c:pt idx="56070">
                  <c:v>966</c:v>
                </c:pt>
                <c:pt idx="56071">
                  <c:v>1153</c:v>
                </c:pt>
                <c:pt idx="56072">
                  <c:v>1295</c:v>
                </c:pt>
                <c:pt idx="56073">
                  <c:v>1408</c:v>
                </c:pt>
                <c:pt idx="56074">
                  <c:v>1454</c:v>
                </c:pt>
                <c:pt idx="56075">
                  <c:v>1439</c:v>
                </c:pt>
                <c:pt idx="56076">
                  <c:v>1443</c:v>
                </c:pt>
                <c:pt idx="56077">
                  <c:v>1468</c:v>
                </c:pt>
                <c:pt idx="56078">
                  <c:v>1442</c:v>
                </c:pt>
                <c:pt idx="56079">
                  <c:v>1396</c:v>
                </c:pt>
                <c:pt idx="56080">
                  <c:v>1301</c:v>
                </c:pt>
                <c:pt idx="56081">
                  <c:v>1212</c:v>
                </c:pt>
                <c:pt idx="56082">
                  <c:v>1302</c:v>
                </c:pt>
                <c:pt idx="56083">
                  <c:v>1277</c:v>
                </c:pt>
                <c:pt idx="56084">
                  <c:v>1236</c:v>
                </c:pt>
                <c:pt idx="56085">
                  <c:v>1185</c:v>
                </c:pt>
                <c:pt idx="56086">
                  <c:v>1153</c:v>
                </c:pt>
                <c:pt idx="56087">
                  <c:v>1094</c:v>
                </c:pt>
                <c:pt idx="56088">
                  <c:v>1025</c:v>
                </c:pt>
                <c:pt idx="56089">
                  <c:v>994</c:v>
                </c:pt>
                <c:pt idx="56090">
                  <c:v>968</c:v>
                </c:pt>
                <c:pt idx="56091">
                  <c:v>948</c:v>
                </c:pt>
                <c:pt idx="56092">
                  <c:v>942</c:v>
                </c:pt>
                <c:pt idx="56093">
                  <c:v>923</c:v>
                </c:pt>
                <c:pt idx="56094">
                  <c:v>941</c:v>
                </c:pt>
                <c:pt idx="56095">
                  <c:v>1055</c:v>
                </c:pt>
                <c:pt idx="56096">
                  <c:v>1179</c:v>
                </c:pt>
                <c:pt idx="56097">
                  <c:v>1255</c:v>
                </c:pt>
                <c:pt idx="56098">
                  <c:v>1298</c:v>
                </c:pt>
                <c:pt idx="56099">
                  <c:v>1311</c:v>
                </c:pt>
                <c:pt idx="56100">
                  <c:v>1278</c:v>
                </c:pt>
                <c:pt idx="56101">
                  <c:v>1260</c:v>
                </c:pt>
                <c:pt idx="56102">
                  <c:v>1267</c:v>
                </c:pt>
                <c:pt idx="56103">
                  <c:v>1218</c:v>
                </c:pt>
                <c:pt idx="56104">
                  <c:v>1183</c:v>
                </c:pt>
                <c:pt idx="56105">
                  <c:v>1173</c:v>
                </c:pt>
                <c:pt idx="56106">
                  <c:v>1256</c:v>
                </c:pt>
                <c:pt idx="56107">
                  <c:v>1247</c:v>
                </c:pt>
                <c:pt idx="56108">
                  <c:v>1209</c:v>
                </c:pt>
                <c:pt idx="56109">
                  <c:v>1170</c:v>
                </c:pt>
                <c:pt idx="56110">
                  <c:v>1120</c:v>
                </c:pt>
                <c:pt idx="56111">
                  <c:v>1084</c:v>
                </c:pt>
                <c:pt idx="56112">
                  <c:v>1033</c:v>
                </c:pt>
                <c:pt idx="56113">
                  <c:v>999</c:v>
                </c:pt>
                <c:pt idx="56114">
                  <c:v>960</c:v>
                </c:pt>
                <c:pt idx="56115">
                  <c:v>934</c:v>
                </c:pt>
                <c:pt idx="56116">
                  <c:v>931</c:v>
                </c:pt>
                <c:pt idx="56117">
                  <c:v>879</c:v>
                </c:pt>
                <c:pt idx="56118">
                  <c:v>872</c:v>
                </c:pt>
                <c:pt idx="56119">
                  <c:v>936</c:v>
                </c:pt>
                <c:pt idx="56120">
                  <c:v>1006</c:v>
                </c:pt>
                <c:pt idx="56121">
                  <c:v>1059</c:v>
                </c:pt>
                <c:pt idx="56122">
                  <c:v>1114</c:v>
                </c:pt>
                <c:pt idx="56123">
                  <c:v>1130</c:v>
                </c:pt>
                <c:pt idx="56124">
                  <c:v>1122</c:v>
                </c:pt>
                <c:pt idx="56125">
                  <c:v>1098</c:v>
                </c:pt>
                <c:pt idx="56126">
                  <c:v>1071</c:v>
                </c:pt>
                <c:pt idx="56127">
                  <c:v>1056</c:v>
                </c:pt>
                <c:pt idx="56128">
                  <c:v>1044</c:v>
                </c:pt>
                <c:pt idx="56129">
                  <c:v>1054</c:v>
                </c:pt>
                <c:pt idx="56130">
                  <c:v>1145</c:v>
                </c:pt>
                <c:pt idx="56131">
                  <c:v>1138</c:v>
                </c:pt>
                <c:pt idx="56132">
                  <c:v>1136</c:v>
                </c:pt>
                <c:pt idx="56133">
                  <c:v>1094</c:v>
                </c:pt>
                <c:pt idx="56134">
                  <c:v>1036</c:v>
                </c:pt>
                <c:pt idx="56135">
                  <c:v>991</c:v>
                </c:pt>
                <c:pt idx="56136">
                  <c:v>924</c:v>
                </c:pt>
                <c:pt idx="56137">
                  <c:v>910</c:v>
                </c:pt>
                <c:pt idx="56138">
                  <c:v>886</c:v>
                </c:pt>
                <c:pt idx="56139">
                  <c:v>875</c:v>
                </c:pt>
                <c:pt idx="56140">
                  <c:v>885</c:v>
                </c:pt>
                <c:pt idx="56141">
                  <c:v>909</c:v>
                </c:pt>
                <c:pt idx="56142">
                  <c:v>963</c:v>
                </c:pt>
                <c:pt idx="56143">
                  <c:v>1166</c:v>
                </c:pt>
                <c:pt idx="56144">
                  <c:v>1312</c:v>
                </c:pt>
                <c:pt idx="56145">
                  <c:v>1397</c:v>
                </c:pt>
                <c:pt idx="56146">
                  <c:v>1451</c:v>
                </c:pt>
                <c:pt idx="56147">
                  <c:v>1459</c:v>
                </c:pt>
                <c:pt idx="56148">
                  <c:v>1473</c:v>
                </c:pt>
                <c:pt idx="56149">
                  <c:v>1482</c:v>
                </c:pt>
                <c:pt idx="56150">
                  <c:v>1473</c:v>
                </c:pt>
                <c:pt idx="56151">
                  <c:v>1414</c:v>
                </c:pt>
                <c:pt idx="56152">
                  <c:v>1306</c:v>
                </c:pt>
                <c:pt idx="56153">
                  <c:v>1201</c:v>
                </c:pt>
                <c:pt idx="56154">
                  <c:v>1295</c:v>
                </c:pt>
                <c:pt idx="56155">
                  <c:v>1280</c:v>
                </c:pt>
                <c:pt idx="56156">
                  <c:v>1244</c:v>
                </c:pt>
                <c:pt idx="56157">
                  <c:v>1194</c:v>
                </c:pt>
                <c:pt idx="56158">
                  <c:v>1123</c:v>
                </c:pt>
                <c:pt idx="56159">
                  <c:v>1065</c:v>
                </c:pt>
                <c:pt idx="56160">
                  <c:v>1007</c:v>
                </c:pt>
                <c:pt idx="56161">
                  <c:v>970</c:v>
                </c:pt>
                <c:pt idx="56162">
                  <c:v>952</c:v>
                </c:pt>
                <c:pt idx="56163">
                  <c:v>942</c:v>
                </c:pt>
                <c:pt idx="56164">
                  <c:v>945</c:v>
                </c:pt>
                <c:pt idx="56165">
                  <c:v>973</c:v>
                </c:pt>
                <c:pt idx="56166">
                  <c:v>1017</c:v>
                </c:pt>
                <c:pt idx="56167">
                  <c:v>1197</c:v>
                </c:pt>
                <c:pt idx="56168">
                  <c:v>1293</c:v>
                </c:pt>
                <c:pt idx="56169">
                  <c:v>1400</c:v>
                </c:pt>
                <c:pt idx="56170">
                  <c:v>1468</c:v>
                </c:pt>
                <c:pt idx="56171">
                  <c:v>1479</c:v>
                </c:pt>
                <c:pt idx="56172">
                  <c:v>1484</c:v>
                </c:pt>
                <c:pt idx="56173">
                  <c:v>1512</c:v>
                </c:pt>
                <c:pt idx="56174">
                  <c:v>1505</c:v>
                </c:pt>
                <c:pt idx="56175">
                  <c:v>1436</c:v>
                </c:pt>
                <c:pt idx="56176">
                  <c:v>1318</c:v>
                </c:pt>
                <c:pt idx="56177">
                  <c:v>1260</c:v>
                </c:pt>
                <c:pt idx="56178">
                  <c:v>1310</c:v>
                </c:pt>
                <c:pt idx="56179">
                  <c:v>1274</c:v>
                </c:pt>
                <c:pt idx="56180">
                  <c:v>1236</c:v>
                </c:pt>
                <c:pt idx="56181">
                  <c:v>1171</c:v>
                </c:pt>
                <c:pt idx="56182">
                  <c:v>1098</c:v>
                </c:pt>
                <c:pt idx="56183">
                  <c:v>1045</c:v>
                </c:pt>
                <c:pt idx="56184">
                  <c:v>1001</c:v>
                </c:pt>
                <c:pt idx="56185">
                  <c:v>956</c:v>
                </c:pt>
                <c:pt idx="56186">
                  <c:v>935</c:v>
                </c:pt>
                <c:pt idx="56187">
                  <c:v>917</c:v>
                </c:pt>
                <c:pt idx="56188">
                  <c:v>917</c:v>
                </c:pt>
                <c:pt idx="56189">
                  <c:v>931</c:v>
                </c:pt>
                <c:pt idx="56190">
                  <c:v>981</c:v>
                </c:pt>
                <c:pt idx="56191">
                  <c:v>1162</c:v>
                </c:pt>
                <c:pt idx="56192">
                  <c:v>1266</c:v>
                </c:pt>
                <c:pt idx="56193">
                  <c:v>1362</c:v>
                </c:pt>
                <c:pt idx="56194">
                  <c:v>1421</c:v>
                </c:pt>
                <c:pt idx="56195">
                  <c:v>1445</c:v>
                </c:pt>
                <c:pt idx="56196">
                  <c:v>1439</c:v>
                </c:pt>
                <c:pt idx="56197">
                  <c:v>1451</c:v>
                </c:pt>
                <c:pt idx="56198">
                  <c:v>1411</c:v>
                </c:pt>
                <c:pt idx="56199">
                  <c:v>1329</c:v>
                </c:pt>
                <c:pt idx="56200">
                  <c:v>1210</c:v>
                </c:pt>
                <c:pt idx="56201">
                  <c:v>1141</c:v>
                </c:pt>
                <c:pt idx="56202">
                  <c:v>1199</c:v>
                </c:pt>
                <c:pt idx="56203">
                  <c:v>1192</c:v>
                </c:pt>
                <c:pt idx="56204">
                  <c:v>1150</c:v>
                </c:pt>
                <c:pt idx="56205">
                  <c:v>1120</c:v>
                </c:pt>
                <c:pt idx="56206">
                  <c:v>1055</c:v>
                </c:pt>
                <c:pt idx="56207">
                  <c:v>986</c:v>
                </c:pt>
                <c:pt idx="56208">
                  <c:v>960</c:v>
                </c:pt>
                <c:pt idx="56209">
                  <c:v>925</c:v>
                </c:pt>
                <c:pt idx="56210">
                  <c:v>901</c:v>
                </c:pt>
                <c:pt idx="56211">
                  <c:v>882</c:v>
                </c:pt>
                <c:pt idx="56212">
                  <c:v>888</c:v>
                </c:pt>
                <c:pt idx="56213">
                  <c:v>920</c:v>
                </c:pt>
                <c:pt idx="56214">
                  <c:v>965</c:v>
                </c:pt>
                <c:pt idx="56215">
                  <c:v>1154</c:v>
                </c:pt>
                <c:pt idx="56216">
                  <c:v>1271</c:v>
                </c:pt>
                <c:pt idx="56217">
                  <c:v>1370</c:v>
                </c:pt>
                <c:pt idx="56218">
                  <c:v>1408</c:v>
                </c:pt>
                <c:pt idx="56219">
                  <c:v>1393</c:v>
                </c:pt>
                <c:pt idx="56220">
                  <c:v>1406</c:v>
                </c:pt>
                <c:pt idx="56221">
                  <c:v>1425</c:v>
                </c:pt>
                <c:pt idx="56222">
                  <c:v>1437</c:v>
                </c:pt>
                <c:pt idx="56223">
                  <c:v>1401</c:v>
                </c:pt>
                <c:pt idx="56224">
                  <c:v>1299</c:v>
                </c:pt>
                <c:pt idx="56225">
                  <c:v>1232</c:v>
                </c:pt>
                <c:pt idx="56226">
                  <c:v>1288</c:v>
                </c:pt>
                <c:pt idx="56227">
                  <c:v>1264</c:v>
                </c:pt>
                <c:pt idx="56228">
                  <c:v>1238</c:v>
                </c:pt>
                <c:pt idx="56229">
                  <c:v>1182</c:v>
                </c:pt>
                <c:pt idx="56230">
                  <c:v>1130</c:v>
                </c:pt>
                <c:pt idx="56231">
                  <c:v>1061</c:v>
                </c:pt>
                <c:pt idx="56232">
                  <c:v>1004</c:v>
                </c:pt>
                <c:pt idx="56233">
                  <c:v>975</c:v>
                </c:pt>
                <c:pt idx="56234">
                  <c:v>942</c:v>
                </c:pt>
                <c:pt idx="56235">
                  <c:v>933</c:v>
                </c:pt>
                <c:pt idx="56236">
                  <c:v>928</c:v>
                </c:pt>
                <c:pt idx="56237">
                  <c:v>940</c:v>
                </c:pt>
                <c:pt idx="56238">
                  <c:v>1004</c:v>
                </c:pt>
                <c:pt idx="56239">
                  <c:v>1198</c:v>
                </c:pt>
                <c:pt idx="56240">
                  <c:v>1319</c:v>
                </c:pt>
                <c:pt idx="56241">
                  <c:v>1339</c:v>
                </c:pt>
                <c:pt idx="56242">
                  <c:v>1385</c:v>
                </c:pt>
                <c:pt idx="56243">
                  <c:v>1369</c:v>
                </c:pt>
                <c:pt idx="56244">
                  <c:v>1379</c:v>
                </c:pt>
                <c:pt idx="56245">
                  <c:v>1379</c:v>
                </c:pt>
                <c:pt idx="56246">
                  <c:v>1373</c:v>
                </c:pt>
                <c:pt idx="56247">
                  <c:v>1324</c:v>
                </c:pt>
                <c:pt idx="56248">
                  <c:v>1234</c:v>
                </c:pt>
                <c:pt idx="56249">
                  <c:v>1187</c:v>
                </c:pt>
                <c:pt idx="56250">
                  <c:v>1265</c:v>
                </c:pt>
                <c:pt idx="56251">
                  <c:v>1256</c:v>
                </c:pt>
                <c:pt idx="56252">
                  <c:v>1219</c:v>
                </c:pt>
                <c:pt idx="56253">
                  <c:v>1180</c:v>
                </c:pt>
                <c:pt idx="56254">
                  <c:v>1123</c:v>
                </c:pt>
                <c:pt idx="56255">
                  <c:v>1067</c:v>
                </c:pt>
                <c:pt idx="56256">
                  <c:v>1023</c:v>
                </c:pt>
                <c:pt idx="56257">
                  <c:v>996</c:v>
                </c:pt>
                <c:pt idx="56258">
                  <c:v>976</c:v>
                </c:pt>
                <c:pt idx="56259">
                  <c:v>964</c:v>
                </c:pt>
                <c:pt idx="56260">
                  <c:v>968</c:v>
                </c:pt>
                <c:pt idx="56261">
                  <c:v>926</c:v>
                </c:pt>
                <c:pt idx="56262">
                  <c:v>958</c:v>
                </c:pt>
                <c:pt idx="56263">
                  <c:v>1060</c:v>
                </c:pt>
                <c:pt idx="56264">
                  <c:v>1187</c:v>
                </c:pt>
                <c:pt idx="56265">
                  <c:v>1278</c:v>
                </c:pt>
                <c:pt idx="56266">
                  <c:v>1324</c:v>
                </c:pt>
                <c:pt idx="56267">
                  <c:v>1312</c:v>
                </c:pt>
                <c:pt idx="56268">
                  <c:v>1272</c:v>
                </c:pt>
                <c:pt idx="56269">
                  <c:v>1270</c:v>
                </c:pt>
                <c:pt idx="56270">
                  <c:v>1255</c:v>
                </c:pt>
                <c:pt idx="56271">
                  <c:v>1229</c:v>
                </c:pt>
                <c:pt idx="56272">
                  <c:v>1226</c:v>
                </c:pt>
                <c:pt idx="56273">
                  <c:v>1198</c:v>
                </c:pt>
                <c:pt idx="56274">
                  <c:v>1292</c:v>
                </c:pt>
                <c:pt idx="56275">
                  <c:v>1274</c:v>
                </c:pt>
                <c:pt idx="56276">
                  <c:v>1231</c:v>
                </c:pt>
                <c:pt idx="56277">
                  <c:v>1186</c:v>
                </c:pt>
                <c:pt idx="56278">
                  <c:v>1141</c:v>
                </c:pt>
                <c:pt idx="56279">
                  <c:v>1096</c:v>
                </c:pt>
                <c:pt idx="56280">
                  <c:v>1021</c:v>
                </c:pt>
                <c:pt idx="56281">
                  <c:v>1002</c:v>
                </c:pt>
                <c:pt idx="56282">
                  <c:v>960</c:v>
                </c:pt>
                <c:pt idx="56283">
                  <c:v>943</c:v>
                </c:pt>
                <c:pt idx="56284">
                  <c:v>925</c:v>
                </c:pt>
                <c:pt idx="56285">
                  <c:v>873</c:v>
                </c:pt>
                <c:pt idx="56286">
                  <c:v>877</c:v>
                </c:pt>
                <c:pt idx="56287">
                  <c:v>922</c:v>
                </c:pt>
                <c:pt idx="56288">
                  <c:v>967</c:v>
                </c:pt>
                <c:pt idx="56289">
                  <c:v>1017</c:v>
                </c:pt>
                <c:pt idx="56290">
                  <c:v>1086</c:v>
                </c:pt>
                <c:pt idx="56291">
                  <c:v>1127</c:v>
                </c:pt>
                <c:pt idx="56292">
                  <c:v>1113</c:v>
                </c:pt>
                <c:pt idx="56293">
                  <c:v>1130</c:v>
                </c:pt>
                <c:pt idx="56294">
                  <c:v>1112</c:v>
                </c:pt>
                <c:pt idx="56295">
                  <c:v>1141</c:v>
                </c:pt>
                <c:pt idx="56296">
                  <c:v>1144</c:v>
                </c:pt>
                <c:pt idx="56297">
                  <c:v>1155</c:v>
                </c:pt>
                <c:pt idx="56298">
                  <c:v>1228</c:v>
                </c:pt>
                <c:pt idx="56299">
                  <c:v>1202</c:v>
                </c:pt>
                <c:pt idx="56300">
                  <c:v>1203</c:v>
                </c:pt>
                <c:pt idx="56301">
                  <c:v>1160</c:v>
                </c:pt>
                <c:pt idx="56302">
                  <c:v>1109</c:v>
                </c:pt>
                <c:pt idx="56303">
                  <c:v>1051</c:v>
                </c:pt>
                <c:pt idx="56304">
                  <c:v>1022</c:v>
                </c:pt>
                <c:pt idx="56305">
                  <c:v>999</c:v>
                </c:pt>
                <c:pt idx="56306">
                  <c:v>974</c:v>
                </c:pt>
                <c:pt idx="56307">
                  <c:v>943</c:v>
                </c:pt>
                <c:pt idx="56308">
                  <c:v>949</c:v>
                </c:pt>
                <c:pt idx="56309">
                  <c:v>955</c:v>
                </c:pt>
                <c:pt idx="56310">
                  <c:v>1026</c:v>
                </c:pt>
                <c:pt idx="56311">
                  <c:v>1211</c:v>
                </c:pt>
                <c:pt idx="56312">
                  <c:v>1350</c:v>
                </c:pt>
                <c:pt idx="56313">
                  <c:v>1434</c:v>
                </c:pt>
                <c:pt idx="56314">
                  <c:v>1485</c:v>
                </c:pt>
                <c:pt idx="56315">
                  <c:v>1497</c:v>
                </c:pt>
                <c:pt idx="56316">
                  <c:v>1508</c:v>
                </c:pt>
                <c:pt idx="56317">
                  <c:v>1493</c:v>
                </c:pt>
                <c:pt idx="56318">
                  <c:v>1447</c:v>
                </c:pt>
                <c:pt idx="56319">
                  <c:v>1377</c:v>
                </c:pt>
                <c:pt idx="56320">
                  <c:v>1259</c:v>
                </c:pt>
                <c:pt idx="56321">
                  <c:v>1203</c:v>
                </c:pt>
                <c:pt idx="56322">
                  <c:v>1276</c:v>
                </c:pt>
                <c:pt idx="56323">
                  <c:v>1235</c:v>
                </c:pt>
                <c:pt idx="56324">
                  <c:v>1219</c:v>
                </c:pt>
                <c:pt idx="56325">
                  <c:v>1147</c:v>
                </c:pt>
                <c:pt idx="56326">
                  <c:v>1092</c:v>
                </c:pt>
                <c:pt idx="56327">
                  <c:v>1026</c:v>
                </c:pt>
                <c:pt idx="56328">
                  <c:v>976</c:v>
                </c:pt>
                <c:pt idx="56329">
                  <c:v>956</c:v>
                </c:pt>
                <c:pt idx="56330">
                  <c:v>926</c:v>
                </c:pt>
                <c:pt idx="56331">
                  <c:v>920</c:v>
                </c:pt>
                <c:pt idx="56332">
                  <c:v>926</c:v>
                </c:pt>
                <c:pt idx="56333">
                  <c:v>917</c:v>
                </c:pt>
                <c:pt idx="56334">
                  <c:v>991</c:v>
                </c:pt>
                <c:pt idx="56335">
                  <c:v>1169</c:v>
                </c:pt>
                <c:pt idx="56336">
                  <c:v>1269</c:v>
                </c:pt>
                <c:pt idx="56337">
                  <c:v>1377</c:v>
                </c:pt>
                <c:pt idx="56338">
                  <c:v>1412</c:v>
                </c:pt>
                <c:pt idx="56339">
                  <c:v>1434</c:v>
                </c:pt>
                <c:pt idx="56340">
                  <c:v>1451</c:v>
                </c:pt>
                <c:pt idx="56341">
                  <c:v>1479</c:v>
                </c:pt>
                <c:pt idx="56342">
                  <c:v>1472</c:v>
                </c:pt>
                <c:pt idx="56343">
                  <c:v>1444</c:v>
                </c:pt>
                <c:pt idx="56344">
                  <c:v>1351</c:v>
                </c:pt>
                <c:pt idx="56345">
                  <c:v>1255</c:v>
                </c:pt>
                <c:pt idx="56346">
                  <c:v>1361</c:v>
                </c:pt>
                <c:pt idx="56347">
                  <c:v>1347</c:v>
                </c:pt>
                <c:pt idx="56348">
                  <c:v>1304</c:v>
                </c:pt>
                <c:pt idx="56349">
                  <c:v>1253</c:v>
                </c:pt>
                <c:pt idx="56350">
                  <c:v>1207</c:v>
                </c:pt>
                <c:pt idx="56351">
                  <c:v>1125</c:v>
                </c:pt>
                <c:pt idx="56352">
                  <c:v>1091</c:v>
                </c:pt>
                <c:pt idx="56353">
                  <c:v>1043</c:v>
                </c:pt>
                <c:pt idx="56354">
                  <c:v>1017</c:v>
                </c:pt>
                <c:pt idx="56355">
                  <c:v>1000</c:v>
                </c:pt>
                <c:pt idx="56356">
                  <c:v>1005</c:v>
                </c:pt>
                <c:pt idx="56357">
                  <c:v>1002</c:v>
                </c:pt>
                <c:pt idx="56358">
                  <c:v>1042</c:v>
                </c:pt>
                <c:pt idx="56359">
                  <c:v>1209</c:v>
                </c:pt>
                <c:pt idx="56360">
                  <c:v>1284</c:v>
                </c:pt>
                <c:pt idx="56361">
                  <c:v>1378</c:v>
                </c:pt>
                <c:pt idx="56362">
                  <c:v>1447</c:v>
                </c:pt>
                <c:pt idx="56363">
                  <c:v>1461</c:v>
                </c:pt>
                <c:pt idx="56364">
                  <c:v>1480</c:v>
                </c:pt>
                <c:pt idx="56365">
                  <c:v>1508</c:v>
                </c:pt>
                <c:pt idx="56366">
                  <c:v>1513</c:v>
                </c:pt>
                <c:pt idx="56367">
                  <c:v>1423</c:v>
                </c:pt>
                <c:pt idx="56368">
                  <c:v>1348</c:v>
                </c:pt>
                <c:pt idx="56369">
                  <c:v>1256</c:v>
                </c:pt>
                <c:pt idx="56370">
                  <c:v>1342</c:v>
                </c:pt>
                <c:pt idx="56371">
                  <c:v>1349</c:v>
                </c:pt>
                <c:pt idx="56372">
                  <c:v>1296</c:v>
                </c:pt>
                <c:pt idx="56373">
                  <c:v>1246</c:v>
                </c:pt>
                <c:pt idx="56374">
                  <c:v>1208</c:v>
                </c:pt>
                <c:pt idx="56375">
                  <c:v>1121</c:v>
                </c:pt>
                <c:pt idx="56376">
                  <c:v>1060</c:v>
                </c:pt>
                <c:pt idx="56377">
                  <c:v>1004</c:v>
                </c:pt>
                <c:pt idx="56378">
                  <c:v>993</c:v>
                </c:pt>
                <c:pt idx="56379">
                  <c:v>990</c:v>
                </c:pt>
                <c:pt idx="56380">
                  <c:v>984</c:v>
                </c:pt>
                <c:pt idx="56381">
                  <c:v>978</c:v>
                </c:pt>
                <c:pt idx="56382">
                  <c:v>1042</c:v>
                </c:pt>
                <c:pt idx="56383">
                  <c:v>1235</c:v>
                </c:pt>
                <c:pt idx="56384">
                  <c:v>1333</c:v>
                </c:pt>
                <c:pt idx="56385">
                  <c:v>1431</c:v>
                </c:pt>
                <c:pt idx="56386">
                  <c:v>1454</c:v>
                </c:pt>
                <c:pt idx="56387">
                  <c:v>1488</c:v>
                </c:pt>
                <c:pt idx="56388">
                  <c:v>1488</c:v>
                </c:pt>
                <c:pt idx="56389">
                  <c:v>1516</c:v>
                </c:pt>
                <c:pt idx="56390">
                  <c:v>1468</c:v>
                </c:pt>
                <c:pt idx="56391">
                  <c:v>1415</c:v>
                </c:pt>
                <c:pt idx="56392">
                  <c:v>1297</c:v>
                </c:pt>
                <c:pt idx="56393">
                  <c:v>1260</c:v>
                </c:pt>
                <c:pt idx="56394">
                  <c:v>1317</c:v>
                </c:pt>
                <c:pt idx="56395">
                  <c:v>1310</c:v>
                </c:pt>
                <c:pt idx="56396">
                  <c:v>1273</c:v>
                </c:pt>
                <c:pt idx="56397">
                  <c:v>1225</c:v>
                </c:pt>
                <c:pt idx="56398">
                  <c:v>1163</c:v>
                </c:pt>
                <c:pt idx="56399">
                  <c:v>1100</c:v>
                </c:pt>
                <c:pt idx="56400">
                  <c:v>1063</c:v>
                </c:pt>
                <c:pt idx="56401">
                  <c:v>1024</c:v>
                </c:pt>
                <c:pt idx="56402">
                  <c:v>1001</c:v>
                </c:pt>
                <c:pt idx="56403">
                  <c:v>993</c:v>
                </c:pt>
                <c:pt idx="56404">
                  <c:v>985</c:v>
                </c:pt>
                <c:pt idx="56405">
                  <c:v>996</c:v>
                </c:pt>
                <c:pt idx="56406">
                  <c:v>1046</c:v>
                </c:pt>
                <c:pt idx="56407">
                  <c:v>1224</c:v>
                </c:pt>
                <c:pt idx="56408">
                  <c:v>1300</c:v>
                </c:pt>
                <c:pt idx="56409">
                  <c:v>1371</c:v>
                </c:pt>
                <c:pt idx="56410">
                  <c:v>1387</c:v>
                </c:pt>
                <c:pt idx="56411">
                  <c:v>1360</c:v>
                </c:pt>
                <c:pt idx="56412">
                  <c:v>1387</c:v>
                </c:pt>
                <c:pt idx="56413">
                  <c:v>1420</c:v>
                </c:pt>
                <c:pt idx="56414">
                  <c:v>1414</c:v>
                </c:pt>
                <c:pt idx="56415">
                  <c:v>1361</c:v>
                </c:pt>
                <c:pt idx="56416">
                  <c:v>1294</c:v>
                </c:pt>
                <c:pt idx="56417">
                  <c:v>1228</c:v>
                </c:pt>
                <c:pt idx="56418">
                  <c:v>1303</c:v>
                </c:pt>
                <c:pt idx="56419">
                  <c:v>1307</c:v>
                </c:pt>
                <c:pt idx="56420">
                  <c:v>1244</c:v>
                </c:pt>
                <c:pt idx="56421">
                  <c:v>1205</c:v>
                </c:pt>
                <c:pt idx="56422">
                  <c:v>1135</c:v>
                </c:pt>
                <c:pt idx="56423">
                  <c:v>1075</c:v>
                </c:pt>
                <c:pt idx="56424">
                  <c:v>1036</c:v>
                </c:pt>
                <c:pt idx="56425">
                  <c:v>1007</c:v>
                </c:pt>
                <c:pt idx="56426">
                  <c:v>967</c:v>
                </c:pt>
                <c:pt idx="56427">
                  <c:v>963</c:v>
                </c:pt>
                <c:pt idx="56428">
                  <c:v>954</c:v>
                </c:pt>
                <c:pt idx="56429">
                  <c:v>935</c:v>
                </c:pt>
                <c:pt idx="56430">
                  <c:v>922</c:v>
                </c:pt>
                <c:pt idx="56431">
                  <c:v>1034</c:v>
                </c:pt>
                <c:pt idx="56432">
                  <c:v>1174</c:v>
                </c:pt>
                <c:pt idx="56433">
                  <c:v>1262</c:v>
                </c:pt>
                <c:pt idx="56434">
                  <c:v>1301</c:v>
                </c:pt>
                <c:pt idx="56435">
                  <c:v>1311</c:v>
                </c:pt>
                <c:pt idx="56436">
                  <c:v>1274</c:v>
                </c:pt>
                <c:pt idx="56437">
                  <c:v>1274</c:v>
                </c:pt>
                <c:pt idx="56438">
                  <c:v>1252</c:v>
                </c:pt>
                <c:pt idx="56439">
                  <c:v>1212</c:v>
                </c:pt>
                <c:pt idx="56440">
                  <c:v>1178</c:v>
                </c:pt>
                <c:pt idx="56441">
                  <c:v>1167</c:v>
                </c:pt>
                <c:pt idx="56442">
                  <c:v>1232</c:v>
                </c:pt>
                <c:pt idx="56443">
                  <c:v>1230</c:v>
                </c:pt>
                <c:pt idx="56444">
                  <c:v>1210</c:v>
                </c:pt>
                <c:pt idx="56445">
                  <c:v>1169</c:v>
                </c:pt>
                <c:pt idx="56446">
                  <c:v>1134</c:v>
                </c:pt>
                <c:pt idx="56447">
                  <c:v>1085</c:v>
                </c:pt>
                <c:pt idx="56448">
                  <c:v>1032</c:v>
                </c:pt>
                <c:pt idx="56449">
                  <c:v>998</c:v>
                </c:pt>
                <c:pt idx="56450">
                  <c:v>965</c:v>
                </c:pt>
                <c:pt idx="56451">
                  <c:v>939</c:v>
                </c:pt>
                <c:pt idx="56452">
                  <c:v>935</c:v>
                </c:pt>
                <c:pt idx="56453">
                  <c:v>897</c:v>
                </c:pt>
                <c:pt idx="56454">
                  <c:v>890</c:v>
                </c:pt>
                <c:pt idx="56455">
                  <c:v>942</c:v>
                </c:pt>
                <c:pt idx="56456">
                  <c:v>1013</c:v>
                </c:pt>
                <c:pt idx="56457">
                  <c:v>1037</c:v>
                </c:pt>
                <c:pt idx="56458">
                  <c:v>1116</c:v>
                </c:pt>
                <c:pt idx="56459">
                  <c:v>1132</c:v>
                </c:pt>
                <c:pt idx="56460">
                  <c:v>1161</c:v>
                </c:pt>
                <c:pt idx="56461">
                  <c:v>1153</c:v>
                </c:pt>
                <c:pt idx="56462">
                  <c:v>1152</c:v>
                </c:pt>
                <c:pt idx="56463">
                  <c:v>1123</c:v>
                </c:pt>
                <c:pt idx="56464">
                  <c:v>1124</c:v>
                </c:pt>
                <c:pt idx="56465">
                  <c:v>1121</c:v>
                </c:pt>
                <c:pt idx="56466">
                  <c:v>1191</c:v>
                </c:pt>
                <c:pt idx="56467">
                  <c:v>1226</c:v>
                </c:pt>
                <c:pt idx="56468">
                  <c:v>1230</c:v>
                </c:pt>
                <c:pt idx="56469">
                  <c:v>1173</c:v>
                </c:pt>
                <c:pt idx="56470">
                  <c:v>1131</c:v>
                </c:pt>
                <c:pt idx="56471">
                  <c:v>1076</c:v>
                </c:pt>
                <c:pt idx="56472">
                  <c:v>1019</c:v>
                </c:pt>
                <c:pt idx="56473">
                  <c:v>999</c:v>
                </c:pt>
                <c:pt idx="56474">
                  <c:v>973</c:v>
                </c:pt>
                <c:pt idx="56475">
                  <c:v>960</c:v>
                </c:pt>
                <c:pt idx="56476">
                  <c:v>951</c:v>
                </c:pt>
                <c:pt idx="56477">
                  <c:v>963</c:v>
                </c:pt>
                <c:pt idx="56478">
                  <c:v>1043</c:v>
                </c:pt>
                <c:pt idx="56479">
                  <c:v>1274</c:v>
                </c:pt>
                <c:pt idx="56480">
                  <c:v>1397</c:v>
                </c:pt>
                <c:pt idx="56481">
                  <c:v>1433</c:v>
                </c:pt>
                <c:pt idx="56482">
                  <c:v>1472</c:v>
                </c:pt>
                <c:pt idx="56483">
                  <c:v>1468</c:v>
                </c:pt>
                <c:pt idx="56484">
                  <c:v>1480</c:v>
                </c:pt>
                <c:pt idx="56485">
                  <c:v>1475</c:v>
                </c:pt>
                <c:pt idx="56486">
                  <c:v>1434</c:v>
                </c:pt>
                <c:pt idx="56487">
                  <c:v>1377</c:v>
                </c:pt>
                <c:pt idx="56488">
                  <c:v>1287</c:v>
                </c:pt>
                <c:pt idx="56489">
                  <c:v>1221</c:v>
                </c:pt>
                <c:pt idx="56490">
                  <c:v>1302</c:v>
                </c:pt>
                <c:pt idx="56491">
                  <c:v>1288</c:v>
                </c:pt>
                <c:pt idx="56492">
                  <c:v>1239</c:v>
                </c:pt>
                <c:pt idx="56493">
                  <c:v>1195</c:v>
                </c:pt>
                <c:pt idx="56494">
                  <c:v>1126</c:v>
                </c:pt>
                <c:pt idx="56495">
                  <c:v>1066</c:v>
                </c:pt>
                <c:pt idx="56496">
                  <c:v>1025</c:v>
                </c:pt>
                <c:pt idx="56497">
                  <c:v>989</c:v>
                </c:pt>
                <c:pt idx="56498">
                  <c:v>972</c:v>
                </c:pt>
                <c:pt idx="56499">
                  <c:v>946</c:v>
                </c:pt>
                <c:pt idx="56500">
                  <c:v>955</c:v>
                </c:pt>
                <c:pt idx="56501">
                  <c:v>972</c:v>
                </c:pt>
                <c:pt idx="56502">
                  <c:v>997</c:v>
                </c:pt>
                <c:pt idx="56503">
                  <c:v>1168</c:v>
                </c:pt>
                <c:pt idx="56504">
                  <c:v>1301</c:v>
                </c:pt>
                <c:pt idx="56505">
                  <c:v>1400</c:v>
                </c:pt>
                <c:pt idx="56506">
                  <c:v>1473</c:v>
                </c:pt>
                <c:pt idx="56507">
                  <c:v>1475</c:v>
                </c:pt>
                <c:pt idx="56508">
                  <c:v>1439</c:v>
                </c:pt>
                <c:pt idx="56509">
                  <c:v>1358</c:v>
                </c:pt>
                <c:pt idx="56510">
                  <c:v>1314</c:v>
                </c:pt>
                <c:pt idx="56511">
                  <c:v>1258</c:v>
                </c:pt>
                <c:pt idx="56512">
                  <c:v>1168</c:v>
                </c:pt>
                <c:pt idx="56513">
                  <c:v>1103</c:v>
                </c:pt>
                <c:pt idx="56514">
                  <c:v>1158</c:v>
                </c:pt>
                <c:pt idx="56515">
                  <c:v>1149</c:v>
                </c:pt>
                <c:pt idx="56516">
                  <c:v>1100</c:v>
                </c:pt>
                <c:pt idx="56517">
                  <c:v>1055</c:v>
                </c:pt>
                <c:pt idx="56518">
                  <c:v>988</c:v>
                </c:pt>
                <c:pt idx="56519">
                  <c:v>927</c:v>
                </c:pt>
                <c:pt idx="56520">
                  <c:v>893</c:v>
                </c:pt>
                <c:pt idx="56521">
                  <c:v>867</c:v>
                </c:pt>
                <c:pt idx="56522">
                  <c:v>845</c:v>
                </c:pt>
                <c:pt idx="56523">
                  <c:v>843</c:v>
                </c:pt>
                <c:pt idx="56524">
                  <c:v>864</c:v>
                </c:pt>
                <c:pt idx="56525">
                  <c:v>874</c:v>
                </c:pt>
                <c:pt idx="56526">
                  <c:v>912</c:v>
                </c:pt>
                <c:pt idx="56527">
                  <c:v>1110</c:v>
                </c:pt>
                <c:pt idx="56528">
                  <c:v>1245</c:v>
                </c:pt>
                <c:pt idx="56529">
                  <c:v>1324</c:v>
                </c:pt>
                <c:pt idx="56530">
                  <c:v>1399</c:v>
                </c:pt>
                <c:pt idx="56531">
                  <c:v>1422</c:v>
                </c:pt>
                <c:pt idx="56532">
                  <c:v>1440</c:v>
                </c:pt>
                <c:pt idx="56533">
                  <c:v>1443</c:v>
                </c:pt>
                <c:pt idx="56534">
                  <c:v>1468</c:v>
                </c:pt>
                <c:pt idx="56535">
                  <c:v>1421</c:v>
                </c:pt>
                <c:pt idx="56536">
                  <c:v>1365</c:v>
                </c:pt>
                <c:pt idx="56537">
                  <c:v>1287</c:v>
                </c:pt>
                <c:pt idx="56538">
                  <c:v>1343</c:v>
                </c:pt>
                <c:pt idx="56539">
                  <c:v>1326</c:v>
                </c:pt>
                <c:pt idx="56540">
                  <c:v>1281</c:v>
                </c:pt>
                <c:pt idx="56541">
                  <c:v>1235</c:v>
                </c:pt>
                <c:pt idx="56542">
                  <c:v>1168</c:v>
                </c:pt>
                <c:pt idx="56543">
                  <c:v>1082</c:v>
                </c:pt>
                <c:pt idx="56544">
                  <c:v>1020</c:v>
                </c:pt>
                <c:pt idx="56545">
                  <c:v>992</c:v>
                </c:pt>
                <c:pt idx="56546">
                  <c:v>961</c:v>
                </c:pt>
                <c:pt idx="56547">
                  <c:v>941</c:v>
                </c:pt>
                <c:pt idx="56548">
                  <c:v>935</c:v>
                </c:pt>
                <c:pt idx="56549">
                  <c:v>941</c:v>
                </c:pt>
                <c:pt idx="56550">
                  <c:v>998</c:v>
                </c:pt>
                <c:pt idx="56551">
                  <c:v>1213</c:v>
                </c:pt>
                <c:pt idx="56552">
                  <c:v>1326</c:v>
                </c:pt>
                <c:pt idx="56553">
                  <c:v>1440</c:v>
                </c:pt>
                <c:pt idx="56554">
                  <c:v>1501</c:v>
                </c:pt>
                <c:pt idx="56555">
                  <c:v>1515</c:v>
                </c:pt>
                <c:pt idx="56556">
                  <c:v>1526</c:v>
                </c:pt>
                <c:pt idx="56557">
                  <c:v>1540</c:v>
                </c:pt>
                <c:pt idx="56558">
                  <c:v>1523</c:v>
                </c:pt>
                <c:pt idx="56559">
                  <c:v>1449</c:v>
                </c:pt>
                <c:pt idx="56560">
                  <c:v>1367</c:v>
                </c:pt>
                <c:pt idx="56561">
                  <c:v>1253</c:v>
                </c:pt>
                <c:pt idx="56562">
                  <c:v>1328</c:v>
                </c:pt>
                <c:pt idx="56563">
                  <c:v>1328</c:v>
                </c:pt>
                <c:pt idx="56564">
                  <c:v>1283</c:v>
                </c:pt>
                <c:pt idx="56565">
                  <c:v>1231</c:v>
                </c:pt>
                <c:pt idx="56566">
                  <c:v>1169</c:v>
                </c:pt>
                <c:pt idx="56567">
                  <c:v>1076</c:v>
                </c:pt>
                <c:pt idx="56568">
                  <c:v>1043</c:v>
                </c:pt>
                <c:pt idx="56569">
                  <c:v>999</c:v>
                </c:pt>
                <c:pt idx="56570">
                  <c:v>975</c:v>
                </c:pt>
                <c:pt idx="56571">
                  <c:v>952</c:v>
                </c:pt>
                <c:pt idx="56572">
                  <c:v>958</c:v>
                </c:pt>
                <c:pt idx="56573">
                  <c:v>956</c:v>
                </c:pt>
                <c:pt idx="56574">
                  <c:v>1014</c:v>
                </c:pt>
                <c:pt idx="56575">
                  <c:v>1191</c:v>
                </c:pt>
                <c:pt idx="56576">
                  <c:v>1348</c:v>
                </c:pt>
                <c:pt idx="56577">
                  <c:v>1430</c:v>
                </c:pt>
                <c:pt idx="56578">
                  <c:v>1491</c:v>
                </c:pt>
                <c:pt idx="56579">
                  <c:v>1494</c:v>
                </c:pt>
                <c:pt idx="56580">
                  <c:v>1486</c:v>
                </c:pt>
                <c:pt idx="56581">
                  <c:v>1529</c:v>
                </c:pt>
                <c:pt idx="56582">
                  <c:v>1526</c:v>
                </c:pt>
                <c:pt idx="56583">
                  <c:v>1380</c:v>
                </c:pt>
                <c:pt idx="56584">
                  <c:v>1284</c:v>
                </c:pt>
                <c:pt idx="56585">
                  <c:v>1233</c:v>
                </c:pt>
                <c:pt idx="56586">
                  <c:v>1286</c:v>
                </c:pt>
                <c:pt idx="56587">
                  <c:v>1284</c:v>
                </c:pt>
                <c:pt idx="56588">
                  <c:v>1243</c:v>
                </c:pt>
                <c:pt idx="56589">
                  <c:v>1200</c:v>
                </c:pt>
                <c:pt idx="56590">
                  <c:v>1129</c:v>
                </c:pt>
                <c:pt idx="56591">
                  <c:v>1081</c:v>
                </c:pt>
                <c:pt idx="56592">
                  <c:v>1015</c:v>
                </c:pt>
                <c:pt idx="56593">
                  <c:v>994</c:v>
                </c:pt>
                <c:pt idx="56594">
                  <c:v>953</c:v>
                </c:pt>
                <c:pt idx="56595">
                  <c:v>961</c:v>
                </c:pt>
                <c:pt idx="56596">
                  <c:v>952</c:v>
                </c:pt>
                <c:pt idx="56597">
                  <c:v>955</c:v>
                </c:pt>
                <c:pt idx="56598">
                  <c:v>1000</c:v>
                </c:pt>
                <c:pt idx="56599">
                  <c:v>1123</c:v>
                </c:pt>
                <c:pt idx="56600">
                  <c:v>1243</c:v>
                </c:pt>
                <c:pt idx="56601">
                  <c:v>1308</c:v>
                </c:pt>
                <c:pt idx="56602">
                  <c:v>1373</c:v>
                </c:pt>
                <c:pt idx="56603">
                  <c:v>1376</c:v>
                </c:pt>
                <c:pt idx="56604">
                  <c:v>1298</c:v>
                </c:pt>
                <c:pt idx="56605">
                  <c:v>1270</c:v>
                </c:pt>
                <c:pt idx="56606">
                  <c:v>1221</c:v>
                </c:pt>
                <c:pt idx="56607">
                  <c:v>1152</c:v>
                </c:pt>
                <c:pt idx="56608">
                  <c:v>1164</c:v>
                </c:pt>
                <c:pt idx="56609">
                  <c:v>1162</c:v>
                </c:pt>
                <c:pt idx="56610">
                  <c:v>1262</c:v>
                </c:pt>
                <c:pt idx="56611">
                  <c:v>1245</c:v>
                </c:pt>
                <c:pt idx="56612">
                  <c:v>1216</c:v>
                </c:pt>
                <c:pt idx="56613">
                  <c:v>1171</c:v>
                </c:pt>
                <c:pt idx="56614">
                  <c:v>1138</c:v>
                </c:pt>
                <c:pt idx="56615">
                  <c:v>1094</c:v>
                </c:pt>
                <c:pt idx="56616">
                  <c:v>1037</c:v>
                </c:pt>
                <c:pt idx="56617">
                  <c:v>1017</c:v>
                </c:pt>
                <c:pt idx="56618">
                  <c:v>986</c:v>
                </c:pt>
                <c:pt idx="56619">
                  <c:v>966</c:v>
                </c:pt>
                <c:pt idx="56620">
                  <c:v>952</c:v>
                </c:pt>
                <c:pt idx="56621">
                  <c:v>916</c:v>
                </c:pt>
                <c:pt idx="56622">
                  <c:v>899</c:v>
                </c:pt>
                <c:pt idx="56623">
                  <c:v>969</c:v>
                </c:pt>
                <c:pt idx="56624">
                  <c:v>1036</c:v>
                </c:pt>
                <c:pt idx="56625">
                  <c:v>1075</c:v>
                </c:pt>
                <c:pt idx="56626">
                  <c:v>1060</c:v>
                </c:pt>
                <c:pt idx="56627">
                  <c:v>1039</c:v>
                </c:pt>
                <c:pt idx="56628">
                  <c:v>1029</c:v>
                </c:pt>
                <c:pt idx="56629">
                  <c:v>1011</c:v>
                </c:pt>
                <c:pt idx="56630">
                  <c:v>1021</c:v>
                </c:pt>
                <c:pt idx="56631">
                  <c:v>1004</c:v>
                </c:pt>
                <c:pt idx="56632">
                  <c:v>1012</c:v>
                </c:pt>
                <c:pt idx="56633">
                  <c:v>1008</c:v>
                </c:pt>
                <c:pt idx="56634">
                  <c:v>1095</c:v>
                </c:pt>
                <c:pt idx="56635">
                  <c:v>1095</c:v>
                </c:pt>
                <c:pt idx="56636">
                  <c:v>1105</c:v>
                </c:pt>
                <c:pt idx="56637">
                  <c:v>1072</c:v>
                </c:pt>
                <c:pt idx="56638">
                  <c:v>1016</c:v>
                </c:pt>
                <c:pt idx="56639">
                  <c:v>980</c:v>
                </c:pt>
                <c:pt idx="56640">
                  <c:v>939</c:v>
                </c:pt>
                <c:pt idx="56641">
                  <c:v>912</c:v>
                </c:pt>
                <c:pt idx="56642">
                  <c:v>913</c:v>
                </c:pt>
                <c:pt idx="56643">
                  <c:v>887</c:v>
                </c:pt>
                <c:pt idx="56644">
                  <c:v>907</c:v>
                </c:pt>
                <c:pt idx="56645">
                  <c:v>943</c:v>
                </c:pt>
                <c:pt idx="56646">
                  <c:v>970</c:v>
                </c:pt>
                <c:pt idx="56647">
                  <c:v>1149</c:v>
                </c:pt>
                <c:pt idx="56648">
                  <c:v>1299</c:v>
                </c:pt>
                <c:pt idx="56649">
                  <c:v>1395</c:v>
                </c:pt>
                <c:pt idx="56650">
                  <c:v>1432</c:v>
                </c:pt>
                <c:pt idx="56651">
                  <c:v>1457</c:v>
                </c:pt>
                <c:pt idx="56652">
                  <c:v>1409</c:v>
                </c:pt>
                <c:pt idx="56653">
                  <c:v>1375</c:v>
                </c:pt>
                <c:pt idx="56654">
                  <c:v>1353</c:v>
                </c:pt>
                <c:pt idx="56655">
                  <c:v>1304</c:v>
                </c:pt>
                <c:pt idx="56656">
                  <c:v>1221</c:v>
                </c:pt>
                <c:pt idx="56657">
                  <c:v>1165</c:v>
                </c:pt>
                <c:pt idx="56658">
                  <c:v>1233</c:v>
                </c:pt>
                <c:pt idx="56659">
                  <c:v>1195</c:v>
                </c:pt>
                <c:pt idx="56660">
                  <c:v>1155</c:v>
                </c:pt>
                <c:pt idx="56661">
                  <c:v>1098</c:v>
                </c:pt>
                <c:pt idx="56662">
                  <c:v>1032</c:v>
                </c:pt>
                <c:pt idx="56663">
                  <c:v>984</c:v>
                </c:pt>
                <c:pt idx="56664">
                  <c:v>926</c:v>
                </c:pt>
                <c:pt idx="56665">
                  <c:v>909</c:v>
                </c:pt>
                <c:pt idx="56666">
                  <c:v>886</c:v>
                </c:pt>
                <c:pt idx="56667">
                  <c:v>888</c:v>
                </c:pt>
                <c:pt idx="56668">
                  <c:v>900</c:v>
                </c:pt>
                <c:pt idx="56669">
                  <c:v>920</c:v>
                </c:pt>
                <c:pt idx="56670">
                  <c:v>959</c:v>
                </c:pt>
                <c:pt idx="56671">
                  <c:v>1134</c:v>
                </c:pt>
                <c:pt idx="56672">
                  <c:v>1262</c:v>
                </c:pt>
                <c:pt idx="56673">
                  <c:v>1333</c:v>
                </c:pt>
                <c:pt idx="56674">
                  <c:v>1362</c:v>
                </c:pt>
                <c:pt idx="56675">
                  <c:v>1366</c:v>
                </c:pt>
                <c:pt idx="56676">
                  <c:v>1359</c:v>
                </c:pt>
                <c:pt idx="56677">
                  <c:v>1369</c:v>
                </c:pt>
                <c:pt idx="56678">
                  <c:v>1348</c:v>
                </c:pt>
                <c:pt idx="56679">
                  <c:v>1287</c:v>
                </c:pt>
                <c:pt idx="56680">
                  <c:v>1234</c:v>
                </c:pt>
                <c:pt idx="56681">
                  <c:v>1198</c:v>
                </c:pt>
                <c:pt idx="56682">
                  <c:v>1276</c:v>
                </c:pt>
                <c:pt idx="56683">
                  <c:v>1262</c:v>
                </c:pt>
                <c:pt idx="56684">
                  <c:v>1217</c:v>
                </c:pt>
                <c:pt idx="56685">
                  <c:v>1148</c:v>
                </c:pt>
                <c:pt idx="56686">
                  <c:v>1087</c:v>
                </c:pt>
                <c:pt idx="56687">
                  <c:v>1025</c:v>
                </c:pt>
                <c:pt idx="56688">
                  <c:v>971</c:v>
                </c:pt>
                <c:pt idx="56689">
                  <c:v>928</c:v>
                </c:pt>
                <c:pt idx="56690">
                  <c:v>908</c:v>
                </c:pt>
                <c:pt idx="56691">
                  <c:v>902</c:v>
                </c:pt>
                <c:pt idx="56692">
                  <c:v>908</c:v>
                </c:pt>
                <c:pt idx="56693">
                  <c:v>916</c:v>
                </c:pt>
                <c:pt idx="56694">
                  <c:v>977</c:v>
                </c:pt>
                <c:pt idx="56695">
                  <c:v>1168</c:v>
                </c:pt>
                <c:pt idx="56696">
                  <c:v>1293</c:v>
                </c:pt>
                <c:pt idx="56697">
                  <c:v>1389</c:v>
                </c:pt>
                <c:pt idx="56698">
                  <c:v>1431</c:v>
                </c:pt>
                <c:pt idx="56699">
                  <c:v>1451</c:v>
                </c:pt>
                <c:pt idx="56700">
                  <c:v>1452</c:v>
                </c:pt>
                <c:pt idx="56701">
                  <c:v>1475</c:v>
                </c:pt>
                <c:pt idx="56702">
                  <c:v>1433</c:v>
                </c:pt>
                <c:pt idx="56703">
                  <c:v>1340</c:v>
                </c:pt>
                <c:pt idx="56704">
                  <c:v>1254</c:v>
                </c:pt>
                <c:pt idx="56705">
                  <c:v>1172</c:v>
                </c:pt>
                <c:pt idx="56706">
                  <c:v>1299</c:v>
                </c:pt>
                <c:pt idx="56707">
                  <c:v>1255</c:v>
                </c:pt>
                <c:pt idx="56708">
                  <c:v>1199</c:v>
                </c:pt>
                <c:pt idx="56709">
                  <c:v>1155</c:v>
                </c:pt>
                <c:pt idx="56710">
                  <c:v>1115</c:v>
                </c:pt>
                <c:pt idx="56711">
                  <c:v>1069</c:v>
                </c:pt>
                <c:pt idx="56712">
                  <c:v>1000</c:v>
                </c:pt>
                <c:pt idx="56713">
                  <c:v>971</c:v>
                </c:pt>
                <c:pt idx="56714">
                  <c:v>941</c:v>
                </c:pt>
                <c:pt idx="56715">
                  <c:v>931</c:v>
                </c:pt>
                <c:pt idx="56716">
                  <c:v>924</c:v>
                </c:pt>
                <c:pt idx="56717">
                  <c:v>943</c:v>
                </c:pt>
                <c:pt idx="56718">
                  <c:v>971</c:v>
                </c:pt>
                <c:pt idx="56719">
                  <c:v>1132</c:v>
                </c:pt>
                <c:pt idx="56720">
                  <c:v>1247</c:v>
                </c:pt>
                <c:pt idx="56721">
                  <c:v>1364</c:v>
                </c:pt>
                <c:pt idx="56722">
                  <c:v>1423</c:v>
                </c:pt>
                <c:pt idx="56723">
                  <c:v>1494</c:v>
                </c:pt>
                <c:pt idx="56724">
                  <c:v>1463</c:v>
                </c:pt>
                <c:pt idx="56725">
                  <c:v>1502</c:v>
                </c:pt>
                <c:pt idx="56726">
                  <c:v>1473</c:v>
                </c:pt>
                <c:pt idx="56727">
                  <c:v>1431</c:v>
                </c:pt>
                <c:pt idx="56728">
                  <c:v>1342</c:v>
                </c:pt>
                <c:pt idx="56729">
                  <c:v>1262</c:v>
                </c:pt>
                <c:pt idx="56730">
                  <c:v>1317</c:v>
                </c:pt>
                <c:pt idx="56731">
                  <c:v>1302</c:v>
                </c:pt>
                <c:pt idx="56732">
                  <c:v>1259</c:v>
                </c:pt>
                <c:pt idx="56733">
                  <c:v>1208</c:v>
                </c:pt>
                <c:pt idx="56734">
                  <c:v>1149</c:v>
                </c:pt>
                <c:pt idx="56735">
                  <c:v>1080</c:v>
                </c:pt>
                <c:pt idx="56736">
                  <c:v>1019</c:v>
                </c:pt>
                <c:pt idx="56737">
                  <c:v>976</c:v>
                </c:pt>
                <c:pt idx="56738">
                  <c:v>957</c:v>
                </c:pt>
                <c:pt idx="56739">
                  <c:v>945</c:v>
                </c:pt>
                <c:pt idx="56740">
                  <c:v>957</c:v>
                </c:pt>
                <c:pt idx="56741">
                  <c:v>965</c:v>
                </c:pt>
                <c:pt idx="56742">
                  <c:v>1021</c:v>
                </c:pt>
                <c:pt idx="56743">
                  <c:v>1192</c:v>
                </c:pt>
                <c:pt idx="56744">
                  <c:v>1363</c:v>
                </c:pt>
                <c:pt idx="56745">
                  <c:v>1441</c:v>
                </c:pt>
                <c:pt idx="56746">
                  <c:v>1497</c:v>
                </c:pt>
                <c:pt idx="56747">
                  <c:v>1455</c:v>
                </c:pt>
                <c:pt idx="56748">
                  <c:v>1351</c:v>
                </c:pt>
                <c:pt idx="56749">
                  <c:v>1354</c:v>
                </c:pt>
                <c:pt idx="56750">
                  <c:v>1335</c:v>
                </c:pt>
                <c:pt idx="56751">
                  <c:v>1269</c:v>
                </c:pt>
                <c:pt idx="56752">
                  <c:v>1209</c:v>
                </c:pt>
                <c:pt idx="56753">
                  <c:v>1152</c:v>
                </c:pt>
                <c:pt idx="56754">
                  <c:v>1215</c:v>
                </c:pt>
                <c:pt idx="56755">
                  <c:v>1214</c:v>
                </c:pt>
                <c:pt idx="56756">
                  <c:v>1167</c:v>
                </c:pt>
                <c:pt idx="56757">
                  <c:v>1101</c:v>
                </c:pt>
                <c:pt idx="56758">
                  <c:v>1050</c:v>
                </c:pt>
                <c:pt idx="56759">
                  <c:v>987</c:v>
                </c:pt>
                <c:pt idx="56760">
                  <c:v>952</c:v>
                </c:pt>
                <c:pt idx="56761">
                  <c:v>921</c:v>
                </c:pt>
                <c:pt idx="56762">
                  <c:v>894</c:v>
                </c:pt>
                <c:pt idx="56763">
                  <c:v>880</c:v>
                </c:pt>
                <c:pt idx="56764">
                  <c:v>876</c:v>
                </c:pt>
                <c:pt idx="56765">
                  <c:v>880</c:v>
                </c:pt>
                <c:pt idx="56766">
                  <c:v>891</c:v>
                </c:pt>
                <c:pt idx="56767">
                  <c:v>1008</c:v>
                </c:pt>
                <c:pt idx="56768">
                  <c:v>1128</c:v>
                </c:pt>
                <c:pt idx="56769">
                  <c:v>1204</c:v>
                </c:pt>
                <c:pt idx="56770">
                  <c:v>1261</c:v>
                </c:pt>
                <c:pt idx="56771">
                  <c:v>1254</c:v>
                </c:pt>
                <c:pt idx="56772">
                  <c:v>1224</c:v>
                </c:pt>
                <c:pt idx="56773">
                  <c:v>1233</c:v>
                </c:pt>
                <c:pt idx="56774">
                  <c:v>1217</c:v>
                </c:pt>
                <c:pt idx="56775">
                  <c:v>1194</c:v>
                </c:pt>
                <c:pt idx="56776">
                  <c:v>1164</c:v>
                </c:pt>
                <c:pt idx="56777">
                  <c:v>1140</c:v>
                </c:pt>
                <c:pt idx="56778">
                  <c:v>1252</c:v>
                </c:pt>
                <c:pt idx="56779">
                  <c:v>1237</c:v>
                </c:pt>
                <c:pt idx="56780">
                  <c:v>1207</c:v>
                </c:pt>
                <c:pt idx="56781">
                  <c:v>1160</c:v>
                </c:pt>
                <c:pt idx="56782">
                  <c:v>1103</c:v>
                </c:pt>
                <c:pt idx="56783">
                  <c:v>1060</c:v>
                </c:pt>
                <c:pt idx="56784">
                  <c:v>1002</c:v>
                </c:pt>
                <c:pt idx="56785">
                  <c:v>969</c:v>
                </c:pt>
                <c:pt idx="56786">
                  <c:v>936</c:v>
                </c:pt>
                <c:pt idx="56787">
                  <c:v>913</c:v>
                </c:pt>
                <c:pt idx="56788">
                  <c:v>911</c:v>
                </c:pt>
                <c:pt idx="56789">
                  <c:v>874</c:v>
                </c:pt>
                <c:pt idx="56790">
                  <c:v>858</c:v>
                </c:pt>
                <c:pt idx="56791">
                  <c:v>911</c:v>
                </c:pt>
                <c:pt idx="56792">
                  <c:v>967</c:v>
                </c:pt>
                <c:pt idx="56793">
                  <c:v>1024</c:v>
                </c:pt>
                <c:pt idx="56794">
                  <c:v>1107</c:v>
                </c:pt>
                <c:pt idx="56795">
                  <c:v>1136</c:v>
                </c:pt>
                <c:pt idx="56796">
                  <c:v>1124</c:v>
                </c:pt>
                <c:pt idx="56797">
                  <c:v>1131</c:v>
                </c:pt>
                <c:pt idx="56798">
                  <c:v>1132</c:v>
                </c:pt>
                <c:pt idx="56799">
                  <c:v>1108</c:v>
                </c:pt>
                <c:pt idx="56800">
                  <c:v>1104</c:v>
                </c:pt>
                <c:pt idx="56801">
                  <c:v>1094</c:v>
                </c:pt>
                <c:pt idx="56802">
                  <c:v>1190</c:v>
                </c:pt>
                <c:pt idx="56803">
                  <c:v>1211</c:v>
                </c:pt>
                <c:pt idx="56804">
                  <c:v>1203</c:v>
                </c:pt>
                <c:pt idx="56805">
                  <c:v>1165</c:v>
                </c:pt>
                <c:pt idx="56806">
                  <c:v>1134</c:v>
                </c:pt>
                <c:pt idx="56807">
                  <c:v>1052</c:v>
                </c:pt>
                <c:pt idx="56808">
                  <c:v>1016</c:v>
                </c:pt>
                <c:pt idx="56809">
                  <c:v>970</c:v>
                </c:pt>
                <c:pt idx="56810">
                  <c:v>938</c:v>
                </c:pt>
                <c:pt idx="56811">
                  <c:v>926</c:v>
                </c:pt>
                <c:pt idx="56812">
                  <c:v>934</c:v>
                </c:pt>
                <c:pt idx="56813">
                  <c:v>933</c:v>
                </c:pt>
                <c:pt idx="56814">
                  <c:v>993</c:v>
                </c:pt>
                <c:pt idx="56815">
                  <c:v>1187</c:v>
                </c:pt>
                <c:pt idx="56816">
                  <c:v>1324</c:v>
                </c:pt>
                <c:pt idx="56817">
                  <c:v>1431</c:v>
                </c:pt>
                <c:pt idx="56818">
                  <c:v>1485</c:v>
                </c:pt>
                <c:pt idx="56819">
                  <c:v>1494</c:v>
                </c:pt>
                <c:pt idx="56820">
                  <c:v>1508</c:v>
                </c:pt>
                <c:pt idx="56821">
                  <c:v>1527</c:v>
                </c:pt>
                <c:pt idx="56822">
                  <c:v>1511</c:v>
                </c:pt>
                <c:pt idx="56823">
                  <c:v>1451</c:v>
                </c:pt>
                <c:pt idx="56824">
                  <c:v>1358</c:v>
                </c:pt>
                <c:pt idx="56825">
                  <c:v>1257</c:v>
                </c:pt>
                <c:pt idx="56826">
                  <c:v>1333</c:v>
                </c:pt>
                <c:pt idx="56827">
                  <c:v>1305</c:v>
                </c:pt>
                <c:pt idx="56828">
                  <c:v>1279</c:v>
                </c:pt>
                <c:pt idx="56829">
                  <c:v>1232</c:v>
                </c:pt>
                <c:pt idx="56830">
                  <c:v>1162</c:v>
                </c:pt>
                <c:pt idx="56831">
                  <c:v>1095</c:v>
                </c:pt>
                <c:pt idx="56832">
                  <c:v>1033</c:v>
                </c:pt>
                <c:pt idx="56833">
                  <c:v>998</c:v>
                </c:pt>
                <c:pt idx="56834">
                  <c:v>971</c:v>
                </c:pt>
                <c:pt idx="56835">
                  <c:v>955</c:v>
                </c:pt>
                <c:pt idx="56836">
                  <c:v>954</c:v>
                </c:pt>
                <c:pt idx="56837">
                  <c:v>955</c:v>
                </c:pt>
                <c:pt idx="56838">
                  <c:v>1010</c:v>
                </c:pt>
                <c:pt idx="56839">
                  <c:v>1224</c:v>
                </c:pt>
                <c:pt idx="56840">
                  <c:v>1350</c:v>
                </c:pt>
                <c:pt idx="56841">
                  <c:v>1441</c:v>
                </c:pt>
                <c:pt idx="56842">
                  <c:v>1511</c:v>
                </c:pt>
                <c:pt idx="56843">
                  <c:v>1518</c:v>
                </c:pt>
                <c:pt idx="56844">
                  <c:v>1527</c:v>
                </c:pt>
                <c:pt idx="56845">
                  <c:v>1537</c:v>
                </c:pt>
                <c:pt idx="56846">
                  <c:v>1505</c:v>
                </c:pt>
                <c:pt idx="56847">
                  <c:v>1474</c:v>
                </c:pt>
                <c:pt idx="56848">
                  <c:v>1386</c:v>
                </c:pt>
                <c:pt idx="56849">
                  <c:v>1303</c:v>
                </c:pt>
                <c:pt idx="56850">
                  <c:v>1351</c:v>
                </c:pt>
                <c:pt idx="56851">
                  <c:v>1376</c:v>
                </c:pt>
                <c:pt idx="56852">
                  <c:v>1336</c:v>
                </c:pt>
                <c:pt idx="56853">
                  <c:v>1265</c:v>
                </c:pt>
                <c:pt idx="56854">
                  <c:v>1200</c:v>
                </c:pt>
                <c:pt idx="56855">
                  <c:v>1144</c:v>
                </c:pt>
                <c:pt idx="56856">
                  <c:v>1081</c:v>
                </c:pt>
                <c:pt idx="56857">
                  <c:v>1044</c:v>
                </c:pt>
                <c:pt idx="56858">
                  <c:v>1021</c:v>
                </c:pt>
                <c:pt idx="56859">
                  <c:v>997</c:v>
                </c:pt>
                <c:pt idx="56860">
                  <c:v>990</c:v>
                </c:pt>
                <c:pt idx="56861">
                  <c:v>995</c:v>
                </c:pt>
                <c:pt idx="56862">
                  <c:v>1050</c:v>
                </c:pt>
                <c:pt idx="56863">
                  <c:v>1208</c:v>
                </c:pt>
                <c:pt idx="56864">
                  <c:v>1354</c:v>
                </c:pt>
                <c:pt idx="56865">
                  <c:v>1460</c:v>
                </c:pt>
                <c:pt idx="56866">
                  <c:v>1514</c:v>
                </c:pt>
                <c:pt idx="56867">
                  <c:v>1527</c:v>
                </c:pt>
                <c:pt idx="56868">
                  <c:v>1520</c:v>
                </c:pt>
                <c:pt idx="56869">
                  <c:v>1566</c:v>
                </c:pt>
                <c:pt idx="56870">
                  <c:v>1536</c:v>
                </c:pt>
                <c:pt idx="56871">
                  <c:v>1452</c:v>
                </c:pt>
                <c:pt idx="56872">
                  <c:v>1365</c:v>
                </c:pt>
                <c:pt idx="56873">
                  <c:v>1274</c:v>
                </c:pt>
                <c:pt idx="56874">
                  <c:v>1382</c:v>
                </c:pt>
                <c:pt idx="56875">
                  <c:v>1377</c:v>
                </c:pt>
                <c:pt idx="56876">
                  <c:v>1347</c:v>
                </c:pt>
                <c:pt idx="56877">
                  <c:v>1283</c:v>
                </c:pt>
                <c:pt idx="56878">
                  <c:v>1226</c:v>
                </c:pt>
                <c:pt idx="56879">
                  <c:v>1150</c:v>
                </c:pt>
                <c:pt idx="56880">
                  <c:v>1093</c:v>
                </c:pt>
                <c:pt idx="56881">
                  <c:v>1062</c:v>
                </c:pt>
                <c:pt idx="56882">
                  <c:v>1027</c:v>
                </c:pt>
                <c:pt idx="56883">
                  <c:v>1010</c:v>
                </c:pt>
                <c:pt idx="56884">
                  <c:v>1010</c:v>
                </c:pt>
                <c:pt idx="56885">
                  <c:v>1023</c:v>
                </c:pt>
                <c:pt idx="56886">
                  <c:v>1060</c:v>
                </c:pt>
                <c:pt idx="56887">
                  <c:v>1255</c:v>
                </c:pt>
                <c:pt idx="56888">
                  <c:v>1394</c:v>
                </c:pt>
                <c:pt idx="56889">
                  <c:v>1494</c:v>
                </c:pt>
                <c:pt idx="56890">
                  <c:v>1543</c:v>
                </c:pt>
                <c:pt idx="56891">
                  <c:v>1548</c:v>
                </c:pt>
                <c:pt idx="56892">
                  <c:v>1542</c:v>
                </c:pt>
                <c:pt idx="56893">
                  <c:v>1545</c:v>
                </c:pt>
                <c:pt idx="56894">
                  <c:v>1476</c:v>
                </c:pt>
                <c:pt idx="56895">
                  <c:v>1403</c:v>
                </c:pt>
                <c:pt idx="56896">
                  <c:v>1321</c:v>
                </c:pt>
                <c:pt idx="56897">
                  <c:v>1240</c:v>
                </c:pt>
                <c:pt idx="56898">
                  <c:v>1284</c:v>
                </c:pt>
                <c:pt idx="56899">
                  <c:v>1265</c:v>
                </c:pt>
                <c:pt idx="56900">
                  <c:v>1220</c:v>
                </c:pt>
                <c:pt idx="56901">
                  <c:v>1177</c:v>
                </c:pt>
                <c:pt idx="56902">
                  <c:v>1119</c:v>
                </c:pt>
                <c:pt idx="56903">
                  <c:v>1082</c:v>
                </c:pt>
                <c:pt idx="56904">
                  <c:v>1034</c:v>
                </c:pt>
                <c:pt idx="56905">
                  <c:v>1001</c:v>
                </c:pt>
                <c:pt idx="56906">
                  <c:v>982</c:v>
                </c:pt>
                <c:pt idx="56907">
                  <c:v>936</c:v>
                </c:pt>
                <c:pt idx="56908">
                  <c:v>934</c:v>
                </c:pt>
                <c:pt idx="56909">
                  <c:v>970</c:v>
                </c:pt>
                <c:pt idx="56910">
                  <c:v>982</c:v>
                </c:pt>
                <c:pt idx="56911">
                  <c:v>1144</c:v>
                </c:pt>
                <c:pt idx="56912">
                  <c:v>1246</c:v>
                </c:pt>
                <c:pt idx="56913">
                  <c:v>1308</c:v>
                </c:pt>
                <c:pt idx="56914">
                  <c:v>1361</c:v>
                </c:pt>
                <c:pt idx="56915">
                  <c:v>1379</c:v>
                </c:pt>
                <c:pt idx="56916">
                  <c:v>1383</c:v>
                </c:pt>
                <c:pt idx="56917">
                  <c:v>1406</c:v>
                </c:pt>
                <c:pt idx="56918">
                  <c:v>1422</c:v>
                </c:pt>
                <c:pt idx="56919">
                  <c:v>1365</c:v>
                </c:pt>
                <c:pt idx="56920">
                  <c:v>1274</c:v>
                </c:pt>
                <c:pt idx="56921">
                  <c:v>1214</c:v>
                </c:pt>
                <c:pt idx="56922">
                  <c:v>1268</c:v>
                </c:pt>
                <c:pt idx="56923">
                  <c:v>1242</c:v>
                </c:pt>
                <c:pt idx="56924">
                  <c:v>1214</c:v>
                </c:pt>
                <c:pt idx="56925">
                  <c:v>1152</c:v>
                </c:pt>
                <c:pt idx="56926">
                  <c:v>1096</c:v>
                </c:pt>
                <c:pt idx="56927">
                  <c:v>1047</c:v>
                </c:pt>
                <c:pt idx="56928">
                  <c:v>1003</c:v>
                </c:pt>
                <c:pt idx="56929">
                  <c:v>969</c:v>
                </c:pt>
                <c:pt idx="56930">
                  <c:v>950</c:v>
                </c:pt>
                <c:pt idx="56931">
                  <c:v>930</c:v>
                </c:pt>
                <c:pt idx="56932">
                  <c:v>926</c:v>
                </c:pt>
                <c:pt idx="56933">
                  <c:v>935</c:v>
                </c:pt>
                <c:pt idx="56934">
                  <c:v>918</c:v>
                </c:pt>
                <c:pt idx="56935">
                  <c:v>1005</c:v>
                </c:pt>
                <c:pt idx="56936">
                  <c:v>1107</c:v>
                </c:pt>
                <c:pt idx="56937">
                  <c:v>1182</c:v>
                </c:pt>
                <c:pt idx="56938">
                  <c:v>1209</c:v>
                </c:pt>
                <c:pt idx="56939">
                  <c:v>1190</c:v>
                </c:pt>
                <c:pt idx="56940">
                  <c:v>1130</c:v>
                </c:pt>
                <c:pt idx="56941">
                  <c:v>1126</c:v>
                </c:pt>
                <c:pt idx="56942">
                  <c:v>1106</c:v>
                </c:pt>
                <c:pt idx="56943">
                  <c:v>1095</c:v>
                </c:pt>
                <c:pt idx="56944">
                  <c:v>1059</c:v>
                </c:pt>
                <c:pt idx="56945">
                  <c:v>1051</c:v>
                </c:pt>
                <c:pt idx="56946">
                  <c:v>1133</c:v>
                </c:pt>
                <c:pt idx="56947">
                  <c:v>1133</c:v>
                </c:pt>
                <c:pt idx="56948">
                  <c:v>1106</c:v>
                </c:pt>
                <c:pt idx="56949">
                  <c:v>1066</c:v>
                </c:pt>
                <c:pt idx="56950">
                  <c:v>1023</c:v>
                </c:pt>
                <c:pt idx="56951">
                  <c:v>996</c:v>
                </c:pt>
                <c:pt idx="56952">
                  <c:v>954</c:v>
                </c:pt>
                <c:pt idx="56953">
                  <c:v>917</c:v>
                </c:pt>
                <c:pt idx="56954">
                  <c:v>898</c:v>
                </c:pt>
                <c:pt idx="56955">
                  <c:v>881</c:v>
                </c:pt>
                <c:pt idx="56956">
                  <c:v>873</c:v>
                </c:pt>
                <c:pt idx="56957">
                  <c:v>865</c:v>
                </c:pt>
                <c:pt idx="56958">
                  <c:v>833</c:v>
                </c:pt>
                <c:pt idx="56959">
                  <c:v>876</c:v>
                </c:pt>
                <c:pt idx="56960">
                  <c:v>946</c:v>
                </c:pt>
                <c:pt idx="56961">
                  <c:v>990</c:v>
                </c:pt>
                <c:pt idx="56962">
                  <c:v>1050</c:v>
                </c:pt>
                <c:pt idx="56963">
                  <c:v>1053</c:v>
                </c:pt>
                <c:pt idx="56964">
                  <c:v>1074</c:v>
                </c:pt>
                <c:pt idx="56965">
                  <c:v>1081</c:v>
                </c:pt>
                <c:pt idx="56966">
                  <c:v>1090</c:v>
                </c:pt>
                <c:pt idx="56967">
                  <c:v>1065</c:v>
                </c:pt>
                <c:pt idx="56968">
                  <c:v>1037</c:v>
                </c:pt>
                <c:pt idx="56969">
                  <c:v>1039</c:v>
                </c:pt>
                <c:pt idx="56970">
                  <c:v>1097</c:v>
                </c:pt>
                <c:pt idx="56971">
                  <c:v>1126</c:v>
                </c:pt>
                <c:pt idx="56972">
                  <c:v>1128</c:v>
                </c:pt>
                <c:pt idx="56973">
                  <c:v>1091</c:v>
                </c:pt>
                <c:pt idx="56974">
                  <c:v>1041</c:v>
                </c:pt>
                <c:pt idx="56975">
                  <c:v>986</c:v>
                </c:pt>
                <c:pt idx="56976">
                  <c:v>953</c:v>
                </c:pt>
                <c:pt idx="56977">
                  <c:v>928</c:v>
                </c:pt>
                <c:pt idx="56978">
                  <c:v>909</c:v>
                </c:pt>
                <c:pt idx="56979">
                  <c:v>898</c:v>
                </c:pt>
                <c:pt idx="56980">
                  <c:v>904</c:v>
                </c:pt>
                <c:pt idx="56981">
                  <c:v>947</c:v>
                </c:pt>
                <c:pt idx="56982">
                  <c:v>984</c:v>
                </c:pt>
                <c:pt idx="56983">
                  <c:v>1170</c:v>
                </c:pt>
                <c:pt idx="56984">
                  <c:v>1322</c:v>
                </c:pt>
                <c:pt idx="56985">
                  <c:v>1406</c:v>
                </c:pt>
                <c:pt idx="56986">
                  <c:v>1449</c:v>
                </c:pt>
                <c:pt idx="56987">
                  <c:v>1478</c:v>
                </c:pt>
                <c:pt idx="56988">
                  <c:v>1478</c:v>
                </c:pt>
                <c:pt idx="56989">
                  <c:v>1499</c:v>
                </c:pt>
                <c:pt idx="56990">
                  <c:v>1466</c:v>
                </c:pt>
                <c:pt idx="56991">
                  <c:v>1393</c:v>
                </c:pt>
                <c:pt idx="56992">
                  <c:v>1282</c:v>
                </c:pt>
                <c:pt idx="56993">
                  <c:v>1212</c:v>
                </c:pt>
                <c:pt idx="56994">
                  <c:v>1267</c:v>
                </c:pt>
                <c:pt idx="56995">
                  <c:v>1233</c:v>
                </c:pt>
                <c:pt idx="56996">
                  <c:v>1201</c:v>
                </c:pt>
                <c:pt idx="56997">
                  <c:v>1154</c:v>
                </c:pt>
                <c:pt idx="56998">
                  <c:v>1099</c:v>
                </c:pt>
                <c:pt idx="56999">
                  <c:v>1028</c:v>
                </c:pt>
                <c:pt idx="57000">
                  <c:v>980</c:v>
                </c:pt>
                <c:pt idx="57001">
                  <c:v>951</c:v>
                </c:pt>
                <c:pt idx="57002">
                  <c:v>934</c:v>
                </c:pt>
                <c:pt idx="57003">
                  <c:v>909</c:v>
                </c:pt>
                <c:pt idx="57004">
                  <c:v>916</c:v>
                </c:pt>
                <c:pt idx="57005">
                  <c:v>931</c:v>
                </c:pt>
                <c:pt idx="57006">
                  <c:v>981</c:v>
                </c:pt>
                <c:pt idx="57007">
                  <c:v>1170</c:v>
                </c:pt>
                <c:pt idx="57008">
                  <c:v>1321</c:v>
                </c:pt>
                <c:pt idx="57009">
                  <c:v>1415</c:v>
                </c:pt>
                <c:pt idx="57010">
                  <c:v>1464</c:v>
                </c:pt>
                <c:pt idx="57011">
                  <c:v>1470</c:v>
                </c:pt>
                <c:pt idx="57012">
                  <c:v>1427</c:v>
                </c:pt>
                <c:pt idx="57013">
                  <c:v>1451</c:v>
                </c:pt>
                <c:pt idx="57014">
                  <c:v>1468</c:v>
                </c:pt>
                <c:pt idx="57015">
                  <c:v>1433</c:v>
                </c:pt>
                <c:pt idx="57016">
                  <c:v>1343</c:v>
                </c:pt>
                <c:pt idx="57017">
                  <c:v>1250</c:v>
                </c:pt>
                <c:pt idx="57018">
                  <c:v>1322</c:v>
                </c:pt>
                <c:pt idx="57019">
                  <c:v>1312</c:v>
                </c:pt>
                <c:pt idx="57020">
                  <c:v>1285</c:v>
                </c:pt>
                <c:pt idx="57021">
                  <c:v>1235</c:v>
                </c:pt>
                <c:pt idx="57022">
                  <c:v>1162</c:v>
                </c:pt>
                <c:pt idx="57023">
                  <c:v>1087</c:v>
                </c:pt>
                <c:pt idx="57024">
                  <c:v>1035</c:v>
                </c:pt>
                <c:pt idx="57025">
                  <c:v>1000</c:v>
                </c:pt>
                <c:pt idx="57026">
                  <c:v>965</c:v>
                </c:pt>
                <c:pt idx="57027">
                  <c:v>951</c:v>
                </c:pt>
                <c:pt idx="57028">
                  <c:v>953</c:v>
                </c:pt>
                <c:pt idx="57029">
                  <c:v>979</c:v>
                </c:pt>
                <c:pt idx="57030">
                  <c:v>1008</c:v>
                </c:pt>
                <c:pt idx="57031">
                  <c:v>1186</c:v>
                </c:pt>
                <c:pt idx="57032">
                  <c:v>1310</c:v>
                </c:pt>
                <c:pt idx="57033">
                  <c:v>1410</c:v>
                </c:pt>
                <c:pt idx="57034">
                  <c:v>1477</c:v>
                </c:pt>
                <c:pt idx="57035">
                  <c:v>1485</c:v>
                </c:pt>
                <c:pt idx="57036">
                  <c:v>1500</c:v>
                </c:pt>
                <c:pt idx="57037">
                  <c:v>1500</c:v>
                </c:pt>
                <c:pt idx="57038">
                  <c:v>1467</c:v>
                </c:pt>
                <c:pt idx="57039">
                  <c:v>1403</c:v>
                </c:pt>
                <c:pt idx="57040">
                  <c:v>1305</c:v>
                </c:pt>
                <c:pt idx="57041">
                  <c:v>1215</c:v>
                </c:pt>
                <c:pt idx="57042">
                  <c:v>1289</c:v>
                </c:pt>
                <c:pt idx="57043">
                  <c:v>1281</c:v>
                </c:pt>
                <c:pt idx="57044">
                  <c:v>1263</c:v>
                </c:pt>
                <c:pt idx="57045">
                  <c:v>1208</c:v>
                </c:pt>
                <c:pt idx="57046">
                  <c:v>1154</c:v>
                </c:pt>
                <c:pt idx="57047">
                  <c:v>1078</c:v>
                </c:pt>
                <c:pt idx="57048">
                  <c:v>1019</c:v>
                </c:pt>
                <c:pt idx="57049">
                  <c:v>985</c:v>
                </c:pt>
                <c:pt idx="57050">
                  <c:v>967</c:v>
                </c:pt>
                <c:pt idx="57051">
                  <c:v>950</c:v>
                </c:pt>
                <c:pt idx="57052">
                  <c:v>944</c:v>
                </c:pt>
                <c:pt idx="57053">
                  <c:v>968</c:v>
                </c:pt>
                <c:pt idx="57054">
                  <c:v>998</c:v>
                </c:pt>
                <c:pt idx="57055">
                  <c:v>1182</c:v>
                </c:pt>
                <c:pt idx="57056">
                  <c:v>1290</c:v>
                </c:pt>
                <c:pt idx="57057">
                  <c:v>1363</c:v>
                </c:pt>
                <c:pt idx="57058">
                  <c:v>1401</c:v>
                </c:pt>
                <c:pt idx="57059">
                  <c:v>1395</c:v>
                </c:pt>
                <c:pt idx="57060">
                  <c:v>1396</c:v>
                </c:pt>
                <c:pt idx="57061">
                  <c:v>1443</c:v>
                </c:pt>
                <c:pt idx="57062">
                  <c:v>1445</c:v>
                </c:pt>
                <c:pt idx="57063">
                  <c:v>1404</c:v>
                </c:pt>
                <c:pt idx="57064">
                  <c:v>1319</c:v>
                </c:pt>
                <c:pt idx="57065">
                  <c:v>1233</c:v>
                </c:pt>
                <c:pt idx="57066">
                  <c:v>1306</c:v>
                </c:pt>
                <c:pt idx="57067">
                  <c:v>1308</c:v>
                </c:pt>
                <c:pt idx="57068">
                  <c:v>1273</c:v>
                </c:pt>
                <c:pt idx="57069">
                  <c:v>1223</c:v>
                </c:pt>
                <c:pt idx="57070">
                  <c:v>1144</c:v>
                </c:pt>
                <c:pt idx="57071">
                  <c:v>1090</c:v>
                </c:pt>
                <c:pt idx="57072">
                  <c:v>1042</c:v>
                </c:pt>
                <c:pt idx="57073">
                  <c:v>1005</c:v>
                </c:pt>
                <c:pt idx="57074">
                  <c:v>970</c:v>
                </c:pt>
                <c:pt idx="57075">
                  <c:v>960</c:v>
                </c:pt>
                <c:pt idx="57076">
                  <c:v>980</c:v>
                </c:pt>
                <c:pt idx="57077">
                  <c:v>993</c:v>
                </c:pt>
                <c:pt idx="57078">
                  <c:v>1024</c:v>
                </c:pt>
                <c:pt idx="57079">
                  <c:v>1218</c:v>
                </c:pt>
                <c:pt idx="57080">
                  <c:v>1328</c:v>
                </c:pt>
                <c:pt idx="57081">
                  <c:v>1405</c:v>
                </c:pt>
                <c:pt idx="57082">
                  <c:v>1467</c:v>
                </c:pt>
                <c:pt idx="57083">
                  <c:v>1476</c:v>
                </c:pt>
                <c:pt idx="57084">
                  <c:v>1474</c:v>
                </c:pt>
                <c:pt idx="57085">
                  <c:v>1502</c:v>
                </c:pt>
                <c:pt idx="57086">
                  <c:v>1500</c:v>
                </c:pt>
                <c:pt idx="57087">
                  <c:v>1449</c:v>
                </c:pt>
                <c:pt idx="57088">
                  <c:v>1351</c:v>
                </c:pt>
                <c:pt idx="57089">
                  <c:v>1287</c:v>
                </c:pt>
                <c:pt idx="57090">
                  <c:v>1344</c:v>
                </c:pt>
                <c:pt idx="57091">
                  <c:v>1322</c:v>
                </c:pt>
                <c:pt idx="57092">
                  <c:v>1285</c:v>
                </c:pt>
                <c:pt idx="57093">
                  <c:v>1243</c:v>
                </c:pt>
                <c:pt idx="57094">
                  <c:v>1192</c:v>
                </c:pt>
                <c:pt idx="57095">
                  <c:v>1108</c:v>
                </c:pt>
                <c:pt idx="57096">
                  <c:v>1084</c:v>
                </c:pt>
                <c:pt idx="57097">
                  <c:v>1044</c:v>
                </c:pt>
                <c:pt idx="57098">
                  <c:v>1013</c:v>
                </c:pt>
                <c:pt idx="57099">
                  <c:v>997</c:v>
                </c:pt>
                <c:pt idx="57100">
                  <c:v>985</c:v>
                </c:pt>
                <c:pt idx="57101">
                  <c:v>962</c:v>
                </c:pt>
                <c:pt idx="57102">
                  <c:v>971</c:v>
                </c:pt>
                <c:pt idx="57103">
                  <c:v>1097</c:v>
                </c:pt>
                <c:pt idx="57104">
                  <c:v>1233</c:v>
                </c:pt>
                <c:pt idx="57105">
                  <c:v>1297</c:v>
                </c:pt>
                <c:pt idx="57106">
                  <c:v>1347</c:v>
                </c:pt>
                <c:pt idx="57107">
                  <c:v>1366</c:v>
                </c:pt>
                <c:pt idx="57108">
                  <c:v>1327</c:v>
                </c:pt>
                <c:pt idx="57109">
                  <c:v>1300</c:v>
                </c:pt>
                <c:pt idx="57110">
                  <c:v>1276</c:v>
                </c:pt>
                <c:pt idx="57111">
                  <c:v>1231</c:v>
                </c:pt>
                <c:pt idx="57112">
                  <c:v>1198</c:v>
                </c:pt>
                <c:pt idx="57113">
                  <c:v>1176</c:v>
                </c:pt>
                <c:pt idx="57114">
                  <c:v>1257</c:v>
                </c:pt>
                <c:pt idx="57115">
                  <c:v>1269</c:v>
                </c:pt>
                <c:pt idx="57116">
                  <c:v>1241</c:v>
                </c:pt>
                <c:pt idx="57117">
                  <c:v>1208</c:v>
                </c:pt>
                <c:pt idx="57118">
                  <c:v>1156</c:v>
                </c:pt>
                <c:pt idx="57119">
                  <c:v>1107</c:v>
                </c:pt>
                <c:pt idx="57120">
                  <c:v>1070</c:v>
                </c:pt>
                <c:pt idx="57121">
                  <c:v>1035</c:v>
                </c:pt>
                <c:pt idx="57122">
                  <c:v>994</c:v>
                </c:pt>
                <c:pt idx="57123">
                  <c:v>963</c:v>
                </c:pt>
                <c:pt idx="57124">
                  <c:v>958</c:v>
                </c:pt>
                <c:pt idx="57125">
                  <c:v>933</c:v>
                </c:pt>
                <c:pt idx="57126">
                  <c:v>901</c:v>
                </c:pt>
                <c:pt idx="57127">
                  <c:v>952</c:v>
                </c:pt>
                <c:pt idx="57128">
                  <c:v>1014</c:v>
                </c:pt>
                <c:pt idx="57129">
                  <c:v>1065</c:v>
                </c:pt>
                <c:pt idx="57130">
                  <c:v>1152</c:v>
                </c:pt>
                <c:pt idx="57131">
                  <c:v>1171</c:v>
                </c:pt>
                <c:pt idx="57132">
                  <c:v>1182</c:v>
                </c:pt>
                <c:pt idx="57133">
                  <c:v>1193</c:v>
                </c:pt>
                <c:pt idx="57134">
                  <c:v>1157</c:v>
                </c:pt>
                <c:pt idx="57135">
                  <c:v>1154</c:v>
                </c:pt>
                <c:pt idx="57136">
                  <c:v>1132</c:v>
                </c:pt>
                <c:pt idx="57137">
                  <c:v>1117</c:v>
                </c:pt>
                <c:pt idx="57138">
                  <c:v>1219</c:v>
                </c:pt>
                <c:pt idx="57139">
                  <c:v>1220</c:v>
                </c:pt>
                <c:pt idx="57140">
                  <c:v>1224</c:v>
                </c:pt>
                <c:pt idx="57141">
                  <c:v>1195</c:v>
                </c:pt>
                <c:pt idx="57142">
                  <c:v>1144</c:v>
                </c:pt>
                <c:pt idx="57143">
                  <c:v>1077</c:v>
                </c:pt>
                <c:pt idx="57144">
                  <c:v>1028</c:v>
                </c:pt>
                <c:pt idx="57145">
                  <c:v>995</c:v>
                </c:pt>
                <c:pt idx="57146">
                  <c:v>964</c:v>
                </c:pt>
                <c:pt idx="57147">
                  <c:v>953</c:v>
                </c:pt>
                <c:pt idx="57148">
                  <c:v>958</c:v>
                </c:pt>
                <c:pt idx="57149">
                  <c:v>978</c:v>
                </c:pt>
                <c:pt idx="57150">
                  <c:v>1021</c:v>
                </c:pt>
                <c:pt idx="57151">
                  <c:v>1214</c:v>
                </c:pt>
                <c:pt idx="57152">
                  <c:v>1347</c:v>
                </c:pt>
                <c:pt idx="57153">
                  <c:v>1410</c:v>
                </c:pt>
                <c:pt idx="57154">
                  <c:v>1453</c:v>
                </c:pt>
                <c:pt idx="57155">
                  <c:v>1451</c:v>
                </c:pt>
                <c:pt idx="57156">
                  <c:v>1455</c:v>
                </c:pt>
                <c:pt idx="57157">
                  <c:v>1483</c:v>
                </c:pt>
                <c:pt idx="57158">
                  <c:v>1500</c:v>
                </c:pt>
                <c:pt idx="57159">
                  <c:v>1458</c:v>
                </c:pt>
                <c:pt idx="57160">
                  <c:v>1361</c:v>
                </c:pt>
                <c:pt idx="57161">
                  <c:v>1274</c:v>
                </c:pt>
                <c:pt idx="57162">
                  <c:v>1317</c:v>
                </c:pt>
                <c:pt idx="57163">
                  <c:v>1305</c:v>
                </c:pt>
                <c:pt idx="57164">
                  <c:v>1253</c:v>
                </c:pt>
                <c:pt idx="57165">
                  <c:v>1220</c:v>
                </c:pt>
                <c:pt idx="57166">
                  <c:v>1136</c:v>
                </c:pt>
                <c:pt idx="57167">
                  <c:v>1075</c:v>
                </c:pt>
                <c:pt idx="57168">
                  <c:v>1020</c:v>
                </c:pt>
                <c:pt idx="57169">
                  <c:v>993</c:v>
                </c:pt>
                <c:pt idx="57170">
                  <c:v>968</c:v>
                </c:pt>
                <c:pt idx="57171">
                  <c:v>939</c:v>
                </c:pt>
                <c:pt idx="57172">
                  <c:v>894</c:v>
                </c:pt>
                <c:pt idx="57173">
                  <c:v>945</c:v>
                </c:pt>
                <c:pt idx="57174">
                  <c:v>968</c:v>
                </c:pt>
                <c:pt idx="57175">
                  <c:v>1113</c:v>
                </c:pt>
                <c:pt idx="57176">
                  <c:v>1240</c:v>
                </c:pt>
                <c:pt idx="57177">
                  <c:v>1322</c:v>
                </c:pt>
                <c:pt idx="57178">
                  <c:v>1411</c:v>
                </c:pt>
                <c:pt idx="57179">
                  <c:v>1433</c:v>
                </c:pt>
                <c:pt idx="57180">
                  <c:v>1443</c:v>
                </c:pt>
                <c:pt idx="57181">
                  <c:v>1459</c:v>
                </c:pt>
                <c:pt idx="57182">
                  <c:v>1437</c:v>
                </c:pt>
                <c:pt idx="57183">
                  <c:v>1377</c:v>
                </c:pt>
                <c:pt idx="57184">
                  <c:v>1290</c:v>
                </c:pt>
                <c:pt idx="57185">
                  <c:v>1195</c:v>
                </c:pt>
                <c:pt idx="57186">
                  <c:v>1247</c:v>
                </c:pt>
                <c:pt idx="57187">
                  <c:v>1251</c:v>
                </c:pt>
                <c:pt idx="57188">
                  <c:v>1216</c:v>
                </c:pt>
                <c:pt idx="57189">
                  <c:v>1163</c:v>
                </c:pt>
                <c:pt idx="57190">
                  <c:v>1117</c:v>
                </c:pt>
                <c:pt idx="57191">
                  <c:v>1042</c:v>
                </c:pt>
                <c:pt idx="57192">
                  <c:v>996</c:v>
                </c:pt>
                <c:pt idx="57193">
                  <c:v>963</c:v>
                </c:pt>
                <c:pt idx="57194">
                  <c:v>941</c:v>
                </c:pt>
                <c:pt idx="57195">
                  <c:v>933</c:v>
                </c:pt>
                <c:pt idx="57196">
                  <c:v>941</c:v>
                </c:pt>
                <c:pt idx="57197">
                  <c:v>952</c:v>
                </c:pt>
                <c:pt idx="57198">
                  <c:v>991</c:v>
                </c:pt>
                <c:pt idx="57199">
                  <c:v>1168</c:v>
                </c:pt>
                <c:pt idx="57200">
                  <c:v>1307</c:v>
                </c:pt>
                <c:pt idx="57201">
                  <c:v>1396</c:v>
                </c:pt>
                <c:pt idx="57202">
                  <c:v>1433</c:v>
                </c:pt>
                <c:pt idx="57203">
                  <c:v>1436</c:v>
                </c:pt>
                <c:pt idx="57204">
                  <c:v>1415</c:v>
                </c:pt>
                <c:pt idx="57205">
                  <c:v>1432</c:v>
                </c:pt>
                <c:pt idx="57206">
                  <c:v>1428</c:v>
                </c:pt>
                <c:pt idx="57207">
                  <c:v>1375</c:v>
                </c:pt>
                <c:pt idx="57208">
                  <c:v>1298</c:v>
                </c:pt>
                <c:pt idx="57209">
                  <c:v>1210</c:v>
                </c:pt>
                <c:pt idx="57210">
                  <c:v>1284</c:v>
                </c:pt>
                <c:pt idx="57211">
                  <c:v>1271</c:v>
                </c:pt>
                <c:pt idx="57212">
                  <c:v>1236</c:v>
                </c:pt>
                <c:pt idx="57213">
                  <c:v>1191</c:v>
                </c:pt>
                <c:pt idx="57214">
                  <c:v>1137</c:v>
                </c:pt>
                <c:pt idx="57215">
                  <c:v>1057</c:v>
                </c:pt>
                <c:pt idx="57216">
                  <c:v>993</c:v>
                </c:pt>
                <c:pt idx="57217">
                  <c:v>960</c:v>
                </c:pt>
                <c:pt idx="57218">
                  <c:v>929</c:v>
                </c:pt>
                <c:pt idx="57219">
                  <c:v>914</c:v>
                </c:pt>
                <c:pt idx="57220">
                  <c:v>925</c:v>
                </c:pt>
                <c:pt idx="57221">
                  <c:v>925</c:v>
                </c:pt>
                <c:pt idx="57222">
                  <c:v>972</c:v>
                </c:pt>
                <c:pt idx="57223">
                  <c:v>1170</c:v>
                </c:pt>
                <c:pt idx="57224">
                  <c:v>1301</c:v>
                </c:pt>
                <c:pt idx="57225">
                  <c:v>1380</c:v>
                </c:pt>
                <c:pt idx="57226">
                  <c:v>1459</c:v>
                </c:pt>
                <c:pt idx="57227">
                  <c:v>1434</c:v>
                </c:pt>
                <c:pt idx="57228">
                  <c:v>1452</c:v>
                </c:pt>
                <c:pt idx="57229">
                  <c:v>1434</c:v>
                </c:pt>
                <c:pt idx="57230">
                  <c:v>1429</c:v>
                </c:pt>
                <c:pt idx="57231">
                  <c:v>1394</c:v>
                </c:pt>
                <c:pt idx="57232">
                  <c:v>1294</c:v>
                </c:pt>
                <c:pt idx="57233">
                  <c:v>1201</c:v>
                </c:pt>
                <c:pt idx="57234">
                  <c:v>1265</c:v>
                </c:pt>
                <c:pt idx="57235">
                  <c:v>1255</c:v>
                </c:pt>
                <c:pt idx="57236">
                  <c:v>1224</c:v>
                </c:pt>
                <c:pt idx="57237">
                  <c:v>1173</c:v>
                </c:pt>
                <c:pt idx="57238">
                  <c:v>1113</c:v>
                </c:pt>
                <c:pt idx="57239">
                  <c:v>1046</c:v>
                </c:pt>
                <c:pt idx="57240">
                  <c:v>993</c:v>
                </c:pt>
                <c:pt idx="57241">
                  <c:v>964</c:v>
                </c:pt>
                <c:pt idx="57242">
                  <c:v>937</c:v>
                </c:pt>
                <c:pt idx="57243">
                  <c:v>926</c:v>
                </c:pt>
                <c:pt idx="57244">
                  <c:v>930</c:v>
                </c:pt>
                <c:pt idx="57245">
                  <c:v>948</c:v>
                </c:pt>
                <c:pt idx="57246">
                  <c:v>971</c:v>
                </c:pt>
                <c:pt idx="57247">
                  <c:v>1169</c:v>
                </c:pt>
                <c:pt idx="57248">
                  <c:v>1321</c:v>
                </c:pt>
                <c:pt idx="57249">
                  <c:v>1407</c:v>
                </c:pt>
                <c:pt idx="57250">
                  <c:v>1470</c:v>
                </c:pt>
                <c:pt idx="57251">
                  <c:v>1479</c:v>
                </c:pt>
                <c:pt idx="57252">
                  <c:v>1466</c:v>
                </c:pt>
                <c:pt idx="57253">
                  <c:v>1496</c:v>
                </c:pt>
                <c:pt idx="57254">
                  <c:v>1475</c:v>
                </c:pt>
                <c:pt idx="57255">
                  <c:v>1392</c:v>
                </c:pt>
                <c:pt idx="57256">
                  <c:v>1285</c:v>
                </c:pt>
                <c:pt idx="57257">
                  <c:v>1234</c:v>
                </c:pt>
                <c:pt idx="57258">
                  <c:v>1282</c:v>
                </c:pt>
                <c:pt idx="57259">
                  <c:v>1260</c:v>
                </c:pt>
                <c:pt idx="57260">
                  <c:v>1200</c:v>
                </c:pt>
                <c:pt idx="57261">
                  <c:v>1142</c:v>
                </c:pt>
                <c:pt idx="57262">
                  <c:v>1090</c:v>
                </c:pt>
                <c:pt idx="57263">
                  <c:v>1033</c:v>
                </c:pt>
                <c:pt idx="57264">
                  <c:v>984</c:v>
                </c:pt>
                <c:pt idx="57265">
                  <c:v>958</c:v>
                </c:pt>
                <c:pt idx="57266">
                  <c:v>933</c:v>
                </c:pt>
                <c:pt idx="57267">
                  <c:v>912</c:v>
                </c:pt>
                <c:pt idx="57268">
                  <c:v>924</c:v>
                </c:pt>
                <c:pt idx="57269">
                  <c:v>923</c:v>
                </c:pt>
                <c:pt idx="57270">
                  <c:v>925</c:v>
                </c:pt>
                <c:pt idx="57271">
                  <c:v>1030</c:v>
                </c:pt>
                <c:pt idx="57272">
                  <c:v>1131</c:v>
                </c:pt>
                <c:pt idx="57273">
                  <c:v>1235</c:v>
                </c:pt>
                <c:pt idx="57274">
                  <c:v>1278</c:v>
                </c:pt>
                <c:pt idx="57275">
                  <c:v>1277</c:v>
                </c:pt>
                <c:pt idx="57276">
                  <c:v>1262</c:v>
                </c:pt>
                <c:pt idx="57277">
                  <c:v>1246</c:v>
                </c:pt>
                <c:pt idx="57278">
                  <c:v>1204</c:v>
                </c:pt>
                <c:pt idx="57279">
                  <c:v>1159</c:v>
                </c:pt>
                <c:pt idx="57280">
                  <c:v>1124</c:v>
                </c:pt>
                <c:pt idx="57281">
                  <c:v>1095</c:v>
                </c:pt>
                <c:pt idx="57282">
                  <c:v>1194</c:v>
                </c:pt>
                <c:pt idx="57283">
                  <c:v>1186</c:v>
                </c:pt>
                <c:pt idx="57284">
                  <c:v>1192</c:v>
                </c:pt>
                <c:pt idx="57285">
                  <c:v>1168</c:v>
                </c:pt>
                <c:pt idx="57286">
                  <c:v>1169</c:v>
                </c:pt>
                <c:pt idx="57287">
                  <c:v>1041</c:v>
                </c:pt>
                <c:pt idx="57288">
                  <c:v>999</c:v>
                </c:pt>
                <c:pt idx="57289">
                  <c:v>964</c:v>
                </c:pt>
                <c:pt idx="57290">
                  <c:v>933</c:v>
                </c:pt>
                <c:pt idx="57291">
                  <c:v>859</c:v>
                </c:pt>
                <c:pt idx="57292">
                  <c:v>891</c:v>
                </c:pt>
                <c:pt idx="57293">
                  <c:v>877</c:v>
                </c:pt>
                <c:pt idx="57294">
                  <c:v>861</c:v>
                </c:pt>
                <c:pt idx="57295">
                  <c:v>894</c:v>
                </c:pt>
                <c:pt idx="57296">
                  <c:v>954</c:v>
                </c:pt>
                <c:pt idx="57297">
                  <c:v>1005</c:v>
                </c:pt>
                <c:pt idx="57298">
                  <c:v>1057</c:v>
                </c:pt>
                <c:pt idx="57299">
                  <c:v>1091</c:v>
                </c:pt>
                <c:pt idx="57300">
                  <c:v>1075</c:v>
                </c:pt>
                <c:pt idx="57301">
                  <c:v>1056</c:v>
                </c:pt>
                <c:pt idx="57302">
                  <c:v>1033</c:v>
                </c:pt>
                <c:pt idx="57303">
                  <c:v>1025</c:v>
                </c:pt>
                <c:pt idx="57304">
                  <c:v>1018</c:v>
                </c:pt>
                <c:pt idx="57305">
                  <c:v>1008</c:v>
                </c:pt>
                <c:pt idx="57306">
                  <c:v>1099</c:v>
                </c:pt>
                <c:pt idx="57307">
                  <c:v>1118</c:v>
                </c:pt>
                <c:pt idx="57308">
                  <c:v>1116</c:v>
                </c:pt>
                <c:pt idx="57309">
                  <c:v>1087</c:v>
                </c:pt>
                <c:pt idx="57310">
                  <c:v>1030</c:v>
                </c:pt>
                <c:pt idx="57311">
                  <c:v>972</c:v>
                </c:pt>
                <c:pt idx="57312">
                  <c:v>929</c:v>
                </c:pt>
                <c:pt idx="57313">
                  <c:v>883</c:v>
                </c:pt>
                <c:pt idx="57314">
                  <c:v>872</c:v>
                </c:pt>
                <c:pt idx="57315">
                  <c:v>869</c:v>
                </c:pt>
                <c:pt idx="57316">
                  <c:v>875</c:v>
                </c:pt>
                <c:pt idx="57317">
                  <c:v>905</c:v>
                </c:pt>
                <c:pt idx="57318">
                  <c:v>941</c:v>
                </c:pt>
                <c:pt idx="57319">
                  <c:v>1124</c:v>
                </c:pt>
                <c:pt idx="57320">
                  <c:v>1255</c:v>
                </c:pt>
                <c:pt idx="57321">
                  <c:v>1350</c:v>
                </c:pt>
                <c:pt idx="57322">
                  <c:v>1396</c:v>
                </c:pt>
                <c:pt idx="57323">
                  <c:v>1398</c:v>
                </c:pt>
                <c:pt idx="57324">
                  <c:v>1389</c:v>
                </c:pt>
                <c:pt idx="57325">
                  <c:v>1398</c:v>
                </c:pt>
                <c:pt idx="57326">
                  <c:v>1381</c:v>
                </c:pt>
                <c:pt idx="57327">
                  <c:v>1323</c:v>
                </c:pt>
                <c:pt idx="57328">
                  <c:v>1236</c:v>
                </c:pt>
                <c:pt idx="57329">
                  <c:v>1182</c:v>
                </c:pt>
                <c:pt idx="57330">
                  <c:v>1222</c:v>
                </c:pt>
                <c:pt idx="57331">
                  <c:v>1199</c:v>
                </c:pt>
                <c:pt idx="57332">
                  <c:v>1180</c:v>
                </c:pt>
                <c:pt idx="57333">
                  <c:v>1133</c:v>
                </c:pt>
                <c:pt idx="57334">
                  <c:v>1075</c:v>
                </c:pt>
                <c:pt idx="57335">
                  <c:v>1001</c:v>
                </c:pt>
                <c:pt idx="57336">
                  <c:v>939</c:v>
                </c:pt>
                <c:pt idx="57337">
                  <c:v>910</c:v>
                </c:pt>
                <c:pt idx="57338">
                  <c:v>889</c:v>
                </c:pt>
                <c:pt idx="57339">
                  <c:v>896</c:v>
                </c:pt>
                <c:pt idx="57340">
                  <c:v>890</c:v>
                </c:pt>
                <c:pt idx="57341">
                  <c:v>897</c:v>
                </c:pt>
                <c:pt idx="57342">
                  <c:v>948</c:v>
                </c:pt>
                <c:pt idx="57343">
                  <c:v>1156</c:v>
                </c:pt>
                <c:pt idx="57344">
                  <c:v>1297</c:v>
                </c:pt>
                <c:pt idx="57345">
                  <c:v>1384</c:v>
                </c:pt>
                <c:pt idx="57346">
                  <c:v>1436</c:v>
                </c:pt>
                <c:pt idx="57347">
                  <c:v>1461</c:v>
                </c:pt>
                <c:pt idx="57348">
                  <c:v>1467</c:v>
                </c:pt>
                <c:pt idx="57349">
                  <c:v>1458</c:v>
                </c:pt>
                <c:pt idx="57350">
                  <c:v>1437</c:v>
                </c:pt>
                <c:pt idx="57351">
                  <c:v>1364</c:v>
                </c:pt>
                <c:pt idx="57352">
                  <c:v>1261</c:v>
                </c:pt>
                <c:pt idx="57353">
                  <c:v>1200</c:v>
                </c:pt>
                <c:pt idx="57354">
                  <c:v>1259</c:v>
                </c:pt>
                <c:pt idx="57355">
                  <c:v>1234</c:v>
                </c:pt>
                <c:pt idx="57356">
                  <c:v>1214</c:v>
                </c:pt>
                <c:pt idx="57357">
                  <c:v>1165</c:v>
                </c:pt>
                <c:pt idx="57358">
                  <c:v>1105</c:v>
                </c:pt>
                <c:pt idx="57359">
                  <c:v>1041</c:v>
                </c:pt>
                <c:pt idx="57360">
                  <c:v>993</c:v>
                </c:pt>
                <c:pt idx="57361">
                  <c:v>970</c:v>
                </c:pt>
                <c:pt idx="57362">
                  <c:v>936</c:v>
                </c:pt>
                <c:pt idx="57363">
                  <c:v>925</c:v>
                </c:pt>
                <c:pt idx="57364">
                  <c:v>913</c:v>
                </c:pt>
                <c:pt idx="57365">
                  <c:v>926</c:v>
                </c:pt>
                <c:pt idx="57366">
                  <c:v>961</c:v>
                </c:pt>
                <c:pt idx="57367">
                  <c:v>1132</c:v>
                </c:pt>
                <c:pt idx="57368">
                  <c:v>1261</c:v>
                </c:pt>
                <c:pt idx="57369">
                  <c:v>1363</c:v>
                </c:pt>
                <c:pt idx="57370">
                  <c:v>1421</c:v>
                </c:pt>
                <c:pt idx="57371">
                  <c:v>1426</c:v>
                </c:pt>
                <c:pt idx="57372">
                  <c:v>1446</c:v>
                </c:pt>
                <c:pt idx="57373">
                  <c:v>1492</c:v>
                </c:pt>
                <c:pt idx="57374">
                  <c:v>1481</c:v>
                </c:pt>
                <c:pt idx="57375">
                  <c:v>1385</c:v>
                </c:pt>
                <c:pt idx="57376">
                  <c:v>1302</c:v>
                </c:pt>
                <c:pt idx="57377">
                  <c:v>1215</c:v>
                </c:pt>
                <c:pt idx="57378">
                  <c:v>1277</c:v>
                </c:pt>
                <c:pt idx="57379">
                  <c:v>1266</c:v>
                </c:pt>
                <c:pt idx="57380">
                  <c:v>1225</c:v>
                </c:pt>
                <c:pt idx="57381">
                  <c:v>1178</c:v>
                </c:pt>
                <c:pt idx="57382">
                  <c:v>1118</c:v>
                </c:pt>
                <c:pt idx="57383">
                  <c:v>1046</c:v>
                </c:pt>
                <c:pt idx="57384">
                  <c:v>1004</c:v>
                </c:pt>
                <c:pt idx="57385">
                  <c:v>970</c:v>
                </c:pt>
                <c:pt idx="57386">
                  <c:v>942</c:v>
                </c:pt>
                <c:pt idx="57387">
                  <c:v>929</c:v>
                </c:pt>
                <c:pt idx="57388">
                  <c:v>934</c:v>
                </c:pt>
                <c:pt idx="57389">
                  <c:v>940</c:v>
                </c:pt>
                <c:pt idx="57390">
                  <c:v>977</c:v>
                </c:pt>
                <c:pt idx="57391">
                  <c:v>1194</c:v>
                </c:pt>
                <c:pt idx="57392">
                  <c:v>1311</c:v>
                </c:pt>
                <c:pt idx="57393">
                  <c:v>1410</c:v>
                </c:pt>
                <c:pt idx="57394">
                  <c:v>1454</c:v>
                </c:pt>
                <c:pt idx="57395">
                  <c:v>1453</c:v>
                </c:pt>
                <c:pt idx="57396">
                  <c:v>1324</c:v>
                </c:pt>
                <c:pt idx="57397">
                  <c:v>1330</c:v>
                </c:pt>
                <c:pt idx="57398">
                  <c:v>1284</c:v>
                </c:pt>
                <c:pt idx="57399">
                  <c:v>1235</c:v>
                </c:pt>
                <c:pt idx="57400">
                  <c:v>1176</c:v>
                </c:pt>
                <c:pt idx="57401">
                  <c:v>1101</c:v>
                </c:pt>
                <c:pt idx="57402">
                  <c:v>1159</c:v>
                </c:pt>
                <c:pt idx="57403">
                  <c:v>1147</c:v>
                </c:pt>
                <c:pt idx="57404">
                  <c:v>1102</c:v>
                </c:pt>
                <c:pt idx="57405">
                  <c:v>1052</c:v>
                </c:pt>
                <c:pt idx="57406">
                  <c:v>995</c:v>
                </c:pt>
                <c:pt idx="57407">
                  <c:v>938</c:v>
                </c:pt>
                <c:pt idx="57408">
                  <c:v>893</c:v>
                </c:pt>
                <c:pt idx="57409">
                  <c:v>877</c:v>
                </c:pt>
                <c:pt idx="57410">
                  <c:v>861</c:v>
                </c:pt>
                <c:pt idx="57411">
                  <c:v>854</c:v>
                </c:pt>
                <c:pt idx="57412">
                  <c:v>870</c:v>
                </c:pt>
                <c:pt idx="57413">
                  <c:v>905</c:v>
                </c:pt>
                <c:pt idx="57414">
                  <c:v>930</c:v>
                </c:pt>
                <c:pt idx="57415">
                  <c:v>1097</c:v>
                </c:pt>
                <c:pt idx="57416">
                  <c:v>1234</c:v>
                </c:pt>
                <c:pt idx="57417">
                  <c:v>1323</c:v>
                </c:pt>
                <c:pt idx="57418">
                  <c:v>1402</c:v>
                </c:pt>
                <c:pt idx="57419">
                  <c:v>1398</c:v>
                </c:pt>
                <c:pt idx="57420">
                  <c:v>1409</c:v>
                </c:pt>
                <c:pt idx="57421">
                  <c:v>1428</c:v>
                </c:pt>
                <c:pt idx="57422">
                  <c:v>1424</c:v>
                </c:pt>
                <c:pt idx="57423">
                  <c:v>1355</c:v>
                </c:pt>
                <c:pt idx="57424">
                  <c:v>1264</c:v>
                </c:pt>
                <c:pt idx="57425">
                  <c:v>1199</c:v>
                </c:pt>
                <c:pt idx="57426">
                  <c:v>1233</c:v>
                </c:pt>
                <c:pt idx="57427">
                  <c:v>1215</c:v>
                </c:pt>
                <c:pt idx="57428">
                  <c:v>1181</c:v>
                </c:pt>
                <c:pt idx="57429">
                  <c:v>1114</c:v>
                </c:pt>
                <c:pt idx="57430">
                  <c:v>1064</c:v>
                </c:pt>
                <c:pt idx="57431">
                  <c:v>1004</c:v>
                </c:pt>
                <c:pt idx="57432">
                  <c:v>960</c:v>
                </c:pt>
                <c:pt idx="57433">
                  <c:v>931</c:v>
                </c:pt>
                <c:pt idx="57434">
                  <c:v>912</c:v>
                </c:pt>
                <c:pt idx="57435">
                  <c:v>897</c:v>
                </c:pt>
                <c:pt idx="57436">
                  <c:v>889</c:v>
                </c:pt>
                <c:pt idx="57437">
                  <c:v>890</c:v>
                </c:pt>
                <c:pt idx="57438">
                  <c:v>894</c:v>
                </c:pt>
                <c:pt idx="57439">
                  <c:v>1001</c:v>
                </c:pt>
                <c:pt idx="57440">
                  <c:v>1122</c:v>
                </c:pt>
                <c:pt idx="57441">
                  <c:v>1193</c:v>
                </c:pt>
                <c:pt idx="57442">
                  <c:v>1251</c:v>
                </c:pt>
                <c:pt idx="57443">
                  <c:v>1256</c:v>
                </c:pt>
                <c:pt idx="57444">
                  <c:v>1225</c:v>
                </c:pt>
                <c:pt idx="57445">
                  <c:v>1204</c:v>
                </c:pt>
                <c:pt idx="57446">
                  <c:v>1159</c:v>
                </c:pt>
                <c:pt idx="57447">
                  <c:v>1108</c:v>
                </c:pt>
                <c:pt idx="57448">
                  <c:v>1091</c:v>
                </c:pt>
                <c:pt idx="57449">
                  <c:v>1062</c:v>
                </c:pt>
                <c:pt idx="57450">
                  <c:v>1154</c:v>
                </c:pt>
                <c:pt idx="57451">
                  <c:v>1153</c:v>
                </c:pt>
                <c:pt idx="57452">
                  <c:v>1115</c:v>
                </c:pt>
                <c:pt idx="57453">
                  <c:v>1070</c:v>
                </c:pt>
                <c:pt idx="57454">
                  <c:v>1046</c:v>
                </c:pt>
                <c:pt idx="57455">
                  <c:v>993</c:v>
                </c:pt>
                <c:pt idx="57456">
                  <c:v>948</c:v>
                </c:pt>
                <c:pt idx="57457">
                  <c:v>925</c:v>
                </c:pt>
                <c:pt idx="57458">
                  <c:v>895</c:v>
                </c:pt>
                <c:pt idx="57459">
                  <c:v>871</c:v>
                </c:pt>
                <c:pt idx="57460">
                  <c:v>864</c:v>
                </c:pt>
                <c:pt idx="57461">
                  <c:v>854</c:v>
                </c:pt>
                <c:pt idx="57462">
                  <c:v>774</c:v>
                </c:pt>
                <c:pt idx="57463">
                  <c:v>865</c:v>
                </c:pt>
                <c:pt idx="57464">
                  <c:v>903</c:v>
                </c:pt>
                <c:pt idx="57465">
                  <c:v>945</c:v>
                </c:pt>
                <c:pt idx="57466">
                  <c:v>1002</c:v>
                </c:pt>
                <c:pt idx="57467">
                  <c:v>1016</c:v>
                </c:pt>
                <c:pt idx="57468">
                  <c:v>1023</c:v>
                </c:pt>
                <c:pt idx="57469">
                  <c:v>1031</c:v>
                </c:pt>
                <c:pt idx="57470">
                  <c:v>1043</c:v>
                </c:pt>
                <c:pt idx="57471">
                  <c:v>1029</c:v>
                </c:pt>
                <c:pt idx="57472">
                  <c:v>996</c:v>
                </c:pt>
                <c:pt idx="57473">
                  <c:v>995</c:v>
                </c:pt>
                <c:pt idx="57474">
                  <c:v>1068</c:v>
                </c:pt>
                <c:pt idx="57475">
                  <c:v>1109</c:v>
                </c:pt>
                <c:pt idx="57476">
                  <c:v>1108</c:v>
                </c:pt>
                <c:pt idx="57477">
                  <c:v>1064</c:v>
                </c:pt>
                <c:pt idx="57478">
                  <c:v>1018</c:v>
                </c:pt>
                <c:pt idx="57479">
                  <c:v>955</c:v>
                </c:pt>
                <c:pt idx="57480">
                  <c:v>904</c:v>
                </c:pt>
                <c:pt idx="57481">
                  <c:v>880</c:v>
                </c:pt>
                <c:pt idx="57482">
                  <c:v>860</c:v>
                </c:pt>
                <c:pt idx="57483">
                  <c:v>841</c:v>
                </c:pt>
                <c:pt idx="57484">
                  <c:v>854</c:v>
                </c:pt>
                <c:pt idx="57485">
                  <c:v>902</c:v>
                </c:pt>
                <c:pt idx="57486">
                  <c:v>934</c:v>
                </c:pt>
                <c:pt idx="57487">
                  <c:v>1122</c:v>
                </c:pt>
                <c:pt idx="57488">
                  <c:v>1277</c:v>
                </c:pt>
                <c:pt idx="57489">
                  <c:v>1343</c:v>
                </c:pt>
                <c:pt idx="57490">
                  <c:v>1405</c:v>
                </c:pt>
                <c:pt idx="57491">
                  <c:v>1412</c:v>
                </c:pt>
                <c:pt idx="57492">
                  <c:v>1435</c:v>
                </c:pt>
                <c:pt idx="57493">
                  <c:v>1466</c:v>
                </c:pt>
                <c:pt idx="57494">
                  <c:v>1442</c:v>
                </c:pt>
                <c:pt idx="57495">
                  <c:v>1363</c:v>
                </c:pt>
                <c:pt idx="57496">
                  <c:v>1298</c:v>
                </c:pt>
                <c:pt idx="57497">
                  <c:v>1208</c:v>
                </c:pt>
                <c:pt idx="57498">
                  <c:v>1258</c:v>
                </c:pt>
                <c:pt idx="57499">
                  <c:v>1253</c:v>
                </c:pt>
                <c:pt idx="57500">
                  <c:v>1235</c:v>
                </c:pt>
                <c:pt idx="57501">
                  <c:v>1199</c:v>
                </c:pt>
                <c:pt idx="57502">
                  <c:v>1118</c:v>
                </c:pt>
                <c:pt idx="57503">
                  <c:v>1049</c:v>
                </c:pt>
                <c:pt idx="57504">
                  <c:v>995</c:v>
                </c:pt>
                <c:pt idx="57505">
                  <c:v>961</c:v>
                </c:pt>
                <c:pt idx="57506">
                  <c:v>939</c:v>
                </c:pt>
                <c:pt idx="57507">
                  <c:v>929</c:v>
                </c:pt>
                <c:pt idx="57508">
                  <c:v>930</c:v>
                </c:pt>
                <c:pt idx="57509">
                  <c:v>956</c:v>
                </c:pt>
                <c:pt idx="57510">
                  <c:v>979</c:v>
                </c:pt>
                <c:pt idx="57511">
                  <c:v>1208</c:v>
                </c:pt>
                <c:pt idx="57512">
                  <c:v>1339</c:v>
                </c:pt>
                <c:pt idx="57513">
                  <c:v>1420</c:v>
                </c:pt>
                <c:pt idx="57514">
                  <c:v>1465</c:v>
                </c:pt>
                <c:pt idx="57515">
                  <c:v>1465</c:v>
                </c:pt>
                <c:pt idx="57516">
                  <c:v>1475</c:v>
                </c:pt>
                <c:pt idx="57517">
                  <c:v>1462</c:v>
                </c:pt>
                <c:pt idx="57518">
                  <c:v>1478</c:v>
                </c:pt>
                <c:pt idx="57519">
                  <c:v>1462</c:v>
                </c:pt>
                <c:pt idx="57520">
                  <c:v>1327</c:v>
                </c:pt>
                <c:pt idx="57521">
                  <c:v>1256</c:v>
                </c:pt>
                <c:pt idx="57522">
                  <c:v>1328</c:v>
                </c:pt>
                <c:pt idx="57523">
                  <c:v>1313</c:v>
                </c:pt>
                <c:pt idx="57524">
                  <c:v>1281</c:v>
                </c:pt>
                <c:pt idx="57525">
                  <c:v>1231</c:v>
                </c:pt>
                <c:pt idx="57526">
                  <c:v>1163</c:v>
                </c:pt>
                <c:pt idx="57527">
                  <c:v>1100</c:v>
                </c:pt>
                <c:pt idx="57528">
                  <c:v>1048</c:v>
                </c:pt>
                <c:pt idx="57529">
                  <c:v>1014</c:v>
                </c:pt>
                <c:pt idx="57530">
                  <c:v>976</c:v>
                </c:pt>
                <c:pt idx="57531">
                  <c:v>961</c:v>
                </c:pt>
                <c:pt idx="57532">
                  <c:v>960</c:v>
                </c:pt>
                <c:pt idx="57533">
                  <c:v>976</c:v>
                </c:pt>
                <c:pt idx="57534">
                  <c:v>1014</c:v>
                </c:pt>
                <c:pt idx="57535">
                  <c:v>1198</c:v>
                </c:pt>
                <c:pt idx="57536">
                  <c:v>1311</c:v>
                </c:pt>
                <c:pt idx="57537">
                  <c:v>1399</c:v>
                </c:pt>
                <c:pt idx="57538">
                  <c:v>1467</c:v>
                </c:pt>
                <c:pt idx="57539">
                  <c:v>1462</c:v>
                </c:pt>
                <c:pt idx="57540">
                  <c:v>1343</c:v>
                </c:pt>
                <c:pt idx="57541">
                  <c:v>1413</c:v>
                </c:pt>
                <c:pt idx="57542">
                  <c:v>1414</c:v>
                </c:pt>
                <c:pt idx="57543">
                  <c:v>1395</c:v>
                </c:pt>
                <c:pt idx="57544">
                  <c:v>1305</c:v>
                </c:pt>
                <c:pt idx="57545">
                  <c:v>1235</c:v>
                </c:pt>
                <c:pt idx="57546">
                  <c:v>1296</c:v>
                </c:pt>
                <c:pt idx="57547">
                  <c:v>1250</c:v>
                </c:pt>
                <c:pt idx="57548">
                  <c:v>1238</c:v>
                </c:pt>
                <c:pt idx="57549">
                  <c:v>1213</c:v>
                </c:pt>
                <c:pt idx="57550">
                  <c:v>1142</c:v>
                </c:pt>
                <c:pt idx="57551">
                  <c:v>1065</c:v>
                </c:pt>
                <c:pt idx="57552">
                  <c:v>1021</c:v>
                </c:pt>
                <c:pt idx="57553">
                  <c:v>1001</c:v>
                </c:pt>
                <c:pt idx="57554">
                  <c:v>970</c:v>
                </c:pt>
                <c:pt idx="57555">
                  <c:v>936</c:v>
                </c:pt>
                <c:pt idx="57556">
                  <c:v>940</c:v>
                </c:pt>
                <c:pt idx="57557">
                  <c:v>974</c:v>
                </c:pt>
                <c:pt idx="57558">
                  <c:v>993</c:v>
                </c:pt>
                <c:pt idx="57559">
                  <c:v>1170</c:v>
                </c:pt>
                <c:pt idx="57560">
                  <c:v>1297</c:v>
                </c:pt>
                <c:pt idx="57561">
                  <c:v>1372</c:v>
                </c:pt>
                <c:pt idx="57562">
                  <c:v>1453</c:v>
                </c:pt>
                <c:pt idx="57563">
                  <c:v>1475</c:v>
                </c:pt>
                <c:pt idx="57564">
                  <c:v>1467</c:v>
                </c:pt>
                <c:pt idx="57565">
                  <c:v>1521</c:v>
                </c:pt>
                <c:pt idx="57566">
                  <c:v>1440</c:v>
                </c:pt>
                <c:pt idx="57567">
                  <c:v>1347</c:v>
                </c:pt>
                <c:pt idx="57568">
                  <c:v>1258</c:v>
                </c:pt>
                <c:pt idx="57569">
                  <c:v>1163</c:v>
                </c:pt>
                <c:pt idx="57570">
                  <c:v>1232</c:v>
                </c:pt>
                <c:pt idx="57571">
                  <c:v>1227</c:v>
                </c:pt>
                <c:pt idx="57572">
                  <c:v>1254</c:v>
                </c:pt>
                <c:pt idx="57573">
                  <c:v>1215</c:v>
                </c:pt>
                <c:pt idx="57574">
                  <c:v>1144</c:v>
                </c:pt>
                <c:pt idx="57575">
                  <c:v>1077</c:v>
                </c:pt>
                <c:pt idx="57576">
                  <c:v>1010</c:v>
                </c:pt>
                <c:pt idx="57577">
                  <c:v>975</c:v>
                </c:pt>
                <c:pt idx="57578">
                  <c:v>952</c:v>
                </c:pt>
                <c:pt idx="57579">
                  <c:v>930</c:v>
                </c:pt>
                <c:pt idx="57580">
                  <c:v>919</c:v>
                </c:pt>
                <c:pt idx="57581">
                  <c:v>963</c:v>
                </c:pt>
                <c:pt idx="57582">
                  <c:v>973</c:v>
                </c:pt>
                <c:pt idx="57583">
                  <c:v>1191</c:v>
                </c:pt>
                <c:pt idx="57584">
                  <c:v>1331</c:v>
                </c:pt>
                <c:pt idx="57585">
                  <c:v>1406</c:v>
                </c:pt>
                <c:pt idx="57586">
                  <c:v>1461</c:v>
                </c:pt>
                <c:pt idx="57587">
                  <c:v>1448</c:v>
                </c:pt>
                <c:pt idx="57588">
                  <c:v>1451</c:v>
                </c:pt>
                <c:pt idx="57589">
                  <c:v>1439</c:v>
                </c:pt>
                <c:pt idx="57590">
                  <c:v>1436</c:v>
                </c:pt>
                <c:pt idx="57591">
                  <c:v>1366</c:v>
                </c:pt>
                <c:pt idx="57592">
                  <c:v>1299</c:v>
                </c:pt>
                <c:pt idx="57593">
                  <c:v>1236</c:v>
                </c:pt>
                <c:pt idx="57594">
                  <c:v>1288</c:v>
                </c:pt>
                <c:pt idx="57595">
                  <c:v>1278</c:v>
                </c:pt>
                <c:pt idx="57596">
                  <c:v>1222</c:v>
                </c:pt>
                <c:pt idx="57597">
                  <c:v>1190</c:v>
                </c:pt>
                <c:pt idx="57598">
                  <c:v>1123</c:v>
                </c:pt>
                <c:pt idx="57599">
                  <c:v>1081</c:v>
                </c:pt>
                <c:pt idx="57600">
                  <c:v>1042</c:v>
                </c:pt>
                <c:pt idx="57601">
                  <c:v>1008</c:v>
                </c:pt>
                <c:pt idx="57602">
                  <c:v>973</c:v>
                </c:pt>
                <c:pt idx="57603">
                  <c:v>952</c:v>
                </c:pt>
                <c:pt idx="57604">
                  <c:v>947</c:v>
                </c:pt>
                <c:pt idx="57605">
                  <c:v>963</c:v>
                </c:pt>
                <c:pt idx="57606">
                  <c:v>929</c:v>
                </c:pt>
                <c:pt idx="57607">
                  <c:v>1042</c:v>
                </c:pt>
                <c:pt idx="57608">
                  <c:v>1148</c:v>
                </c:pt>
                <c:pt idx="57609">
                  <c:v>1215</c:v>
                </c:pt>
                <c:pt idx="57610">
                  <c:v>1265</c:v>
                </c:pt>
                <c:pt idx="57611">
                  <c:v>1257</c:v>
                </c:pt>
                <c:pt idx="57612">
                  <c:v>1217</c:v>
                </c:pt>
                <c:pt idx="57613">
                  <c:v>1196</c:v>
                </c:pt>
                <c:pt idx="57614">
                  <c:v>1138</c:v>
                </c:pt>
                <c:pt idx="57615">
                  <c:v>1106</c:v>
                </c:pt>
                <c:pt idx="57616">
                  <c:v>1081</c:v>
                </c:pt>
                <c:pt idx="57617">
                  <c:v>1064</c:v>
                </c:pt>
                <c:pt idx="57618">
                  <c:v>1146</c:v>
                </c:pt>
                <c:pt idx="57619">
                  <c:v>1154</c:v>
                </c:pt>
                <c:pt idx="57620">
                  <c:v>1115</c:v>
                </c:pt>
                <c:pt idx="57621">
                  <c:v>1060</c:v>
                </c:pt>
                <c:pt idx="57622">
                  <c:v>1010</c:v>
                </c:pt>
                <c:pt idx="57623">
                  <c:v>979</c:v>
                </c:pt>
                <c:pt idx="57624">
                  <c:v>933</c:v>
                </c:pt>
                <c:pt idx="57625">
                  <c:v>906</c:v>
                </c:pt>
                <c:pt idx="57626">
                  <c:v>881</c:v>
                </c:pt>
                <c:pt idx="57627">
                  <c:v>864</c:v>
                </c:pt>
                <c:pt idx="57628">
                  <c:v>859</c:v>
                </c:pt>
                <c:pt idx="57629">
                  <c:v>858</c:v>
                </c:pt>
                <c:pt idx="57630">
                  <c:v>811</c:v>
                </c:pt>
                <c:pt idx="57631">
                  <c:v>871</c:v>
                </c:pt>
                <c:pt idx="57632">
                  <c:v>931</c:v>
                </c:pt>
                <c:pt idx="57633">
                  <c:v>995</c:v>
                </c:pt>
                <c:pt idx="57634">
                  <c:v>1054</c:v>
                </c:pt>
                <c:pt idx="57635">
                  <c:v>1075</c:v>
                </c:pt>
                <c:pt idx="57636">
                  <c:v>1084</c:v>
                </c:pt>
                <c:pt idx="57637">
                  <c:v>1046</c:v>
                </c:pt>
                <c:pt idx="57638">
                  <c:v>1077</c:v>
                </c:pt>
                <c:pt idx="57639">
                  <c:v>1070</c:v>
                </c:pt>
                <c:pt idx="57640">
                  <c:v>1066</c:v>
                </c:pt>
                <c:pt idx="57641">
                  <c:v>1057</c:v>
                </c:pt>
                <c:pt idx="57642">
                  <c:v>1135</c:v>
                </c:pt>
                <c:pt idx="57643">
                  <c:v>1164</c:v>
                </c:pt>
                <c:pt idx="57644">
                  <c:v>1169</c:v>
                </c:pt>
                <c:pt idx="57645">
                  <c:v>1139</c:v>
                </c:pt>
                <c:pt idx="57646">
                  <c:v>1099</c:v>
                </c:pt>
                <c:pt idx="57647">
                  <c:v>1038</c:v>
                </c:pt>
                <c:pt idx="57648">
                  <c:v>969</c:v>
                </c:pt>
                <c:pt idx="57649">
                  <c:v>924</c:v>
                </c:pt>
                <c:pt idx="57650">
                  <c:v>910</c:v>
                </c:pt>
                <c:pt idx="57651">
                  <c:v>896</c:v>
                </c:pt>
                <c:pt idx="57652">
                  <c:v>904</c:v>
                </c:pt>
                <c:pt idx="57653">
                  <c:v>953</c:v>
                </c:pt>
                <c:pt idx="57654">
                  <c:v>978</c:v>
                </c:pt>
                <c:pt idx="57655">
                  <c:v>1142</c:v>
                </c:pt>
                <c:pt idx="57656">
                  <c:v>1289</c:v>
                </c:pt>
                <c:pt idx="57657">
                  <c:v>1378</c:v>
                </c:pt>
                <c:pt idx="57658">
                  <c:v>1418</c:v>
                </c:pt>
                <c:pt idx="57659">
                  <c:v>1473</c:v>
                </c:pt>
                <c:pt idx="57660">
                  <c:v>1451</c:v>
                </c:pt>
                <c:pt idx="57661">
                  <c:v>1473</c:v>
                </c:pt>
                <c:pt idx="57662">
                  <c:v>1465</c:v>
                </c:pt>
                <c:pt idx="57663">
                  <c:v>1448</c:v>
                </c:pt>
                <c:pt idx="57664">
                  <c:v>1335</c:v>
                </c:pt>
                <c:pt idx="57665">
                  <c:v>1232</c:v>
                </c:pt>
                <c:pt idx="57666">
                  <c:v>1293</c:v>
                </c:pt>
                <c:pt idx="57667">
                  <c:v>1279</c:v>
                </c:pt>
                <c:pt idx="57668">
                  <c:v>1243</c:v>
                </c:pt>
                <c:pt idx="57669">
                  <c:v>1193</c:v>
                </c:pt>
                <c:pt idx="57670">
                  <c:v>1124</c:v>
                </c:pt>
                <c:pt idx="57671">
                  <c:v>1043</c:v>
                </c:pt>
                <c:pt idx="57672">
                  <c:v>978</c:v>
                </c:pt>
                <c:pt idx="57673">
                  <c:v>951</c:v>
                </c:pt>
                <c:pt idx="57674">
                  <c:v>928</c:v>
                </c:pt>
                <c:pt idx="57675">
                  <c:v>906</c:v>
                </c:pt>
                <c:pt idx="57676">
                  <c:v>928</c:v>
                </c:pt>
                <c:pt idx="57677">
                  <c:v>984</c:v>
                </c:pt>
                <c:pt idx="57678">
                  <c:v>986</c:v>
                </c:pt>
                <c:pt idx="57679">
                  <c:v>1189</c:v>
                </c:pt>
                <c:pt idx="57680">
                  <c:v>1326</c:v>
                </c:pt>
                <c:pt idx="57681">
                  <c:v>1416</c:v>
                </c:pt>
                <c:pt idx="57682">
                  <c:v>1467</c:v>
                </c:pt>
                <c:pt idx="57683">
                  <c:v>1481</c:v>
                </c:pt>
                <c:pt idx="57684">
                  <c:v>1477</c:v>
                </c:pt>
                <c:pt idx="57685">
                  <c:v>1526</c:v>
                </c:pt>
                <c:pt idx="57686">
                  <c:v>1506</c:v>
                </c:pt>
                <c:pt idx="57687">
                  <c:v>1453</c:v>
                </c:pt>
                <c:pt idx="57688">
                  <c:v>1353</c:v>
                </c:pt>
                <c:pt idx="57689">
                  <c:v>1260</c:v>
                </c:pt>
                <c:pt idx="57690">
                  <c:v>1341</c:v>
                </c:pt>
                <c:pt idx="57691">
                  <c:v>1324</c:v>
                </c:pt>
                <c:pt idx="57692">
                  <c:v>1290</c:v>
                </c:pt>
                <c:pt idx="57693">
                  <c:v>1247</c:v>
                </c:pt>
                <c:pt idx="57694">
                  <c:v>1191</c:v>
                </c:pt>
                <c:pt idx="57695">
                  <c:v>1100</c:v>
                </c:pt>
                <c:pt idx="57696">
                  <c:v>1039</c:v>
                </c:pt>
                <c:pt idx="57697">
                  <c:v>1000</c:v>
                </c:pt>
                <c:pt idx="57698">
                  <c:v>980</c:v>
                </c:pt>
                <c:pt idx="57699">
                  <c:v>963</c:v>
                </c:pt>
                <c:pt idx="57700">
                  <c:v>969</c:v>
                </c:pt>
                <c:pt idx="57701">
                  <c:v>1009</c:v>
                </c:pt>
                <c:pt idx="57702">
                  <c:v>1024</c:v>
                </c:pt>
                <c:pt idx="57703">
                  <c:v>1176</c:v>
                </c:pt>
                <c:pt idx="57704">
                  <c:v>1268</c:v>
                </c:pt>
                <c:pt idx="57705">
                  <c:v>1346</c:v>
                </c:pt>
                <c:pt idx="57706">
                  <c:v>1380</c:v>
                </c:pt>
                <c:pt idx="57707">
                  <c:v>1362</c:v>
                </c:pt>
                <c:pt idx="57708">
                  <c:v>1378</c:v>
                </c:pt>
                <c:pt idx="57709">
                  <c:v>1398</c:v>
                </c:pt>
                <c:pt idx="57710">
                  <c:v>1379</c:v>
                </c:pt>
                <c:pt idx="57711">
                  <c:v>1327</c:v>
                </c:pt>
                <c:pt idx="57712">
                  <c:v>1260</c:v>
                </c:pt>
                <c:pt idx="57713">
                  <c:v>1200</c:v>
                </c:pt>
                <c:pt idx="57714">
                  <c:v>1276</c:v>
                </c:pt>
                <c:pt idx="57715">
                  <c:v>1264</c:v>
                </c:pt>
                <c:pt idx="57716">
                  <c:v>1232</c:v>
                </c:pt>
                <c:pt idx="57717">
                  <c:v>1180</c:v>
                </c:pt>
                <c:pt idx="57718">
                  <c:v>1126</c:v>
                </c:pt>
                <c:pt idx="57719">
                  <c:v>1048</c:v>
                </c:pt>
                <c:pt idx="57720">
                  <c:v>995</c:v>
                </c:pt>
                <c:pt idx="57721">
                  <c:v>967</c:v>
                </c:pt>
                <c:pt idx="57722">
                  <c:v>932</c:v>
                </c:pt>
                <c:pt idx="57723">
                  <c:v>930</c:v>
                </c:pt>
                <c:pt idx="57724">
                  <c:v>937</c:v>
                </c:pt>
                <c:pt idx="57725">
                  <c:v>973</c:v>
                </c:pt>
                <c:pt idx="57726">
                  <c:v>989</c:v>
                </c:pt>
                <c:pt idx="57727">
                  <c:v>1192</c:v>
                </c:pt>
                <c:pt idx="57728">
                  <c:v>1315</c:v>
                </c:pt>
                <c:pt idx="57729">
                  <c:v>1405</c:v>
                </c:pt>
                <c:pt idx="57730">
                  <c:v>1464</c:v>
                </c:pt>
                <c:pt idx="57731">
                  <c:v>1476</c:v>
                </c:pt>
                <c:pt idx="57732">
                  <c:v>1466</c:v>
                </c:pt>
                <c:pt idx="57733">
                  <c:v>1501</c:v>
                </c:pt>
                <c:pt idx="57734">
                  <c:v>1494</c:v>
                </c:pt>
                <c:pt idx="57735">
                  <c:v>1460</c:v>
                </c:pt>
                <c:pt idx="57736">
                  <c:v>1366</c:v>
                </c:pt>
                <c:pt idx="57737">
                  <c:v>1242</c:v>
                </c:pt>
                <c:pt idx="57738">
                  <c:v>1321</c:v>
                </c:pt>
                <c:pt idx="57739">
                  <c:v>1313</c:v>
                </c:pt>
                <c:pt idx="57740">
                  <c:v>1283</c:v>
                </c:pt>
                <c:pt idx="57741">
                  <c:v>1224</c:v>
                </c:pt>
                <c:pt idx="57742">
                  <c:v>1165</c:v>
                </c:pt>
                <c:pt idx="57743">
                  <c:v>1092</c:v>
                </c:pt>
                <c:pt idx="57744">
                  <c:v>1032</c:v>
                </c:pt>
                <c:pt idx="57745">
                  <c:v>992</c:v>
                </c:pt>
                <c:pt idx="57746">
                  <c:v>966</c:v>
                </c:pt>
                <c:pt idx="57747">
                  <c:v>944</c:v>
                </c:pt>
                <c:pt idx="57748">
                  <c:v>946</c:v>
                </c:pt>
                <c:pt idx="57749">
                  <c:v>988</c:v>
                </c:pt>
                <c:pt idx="57750">
                  <c:v>1002</c:v>
                </c:pt>
                <c:pt idx="57751">
                  <c:v>1188</c:v>
                </c:pt>
                <c:pt idx="57752">
                  <c:v>1341</c:v>
                </c:pt>
                <c:pt idx="57753">
                  <c:v>1434</c:v>
                </c:pt>
                <c:pt idx="57754">
                  <c:v>1479</c:v>
                </c:pt>
                <c:pt idx="57755">
                  <c:v>1500</c:v>
                </c:pt>
                <c:pt idx="57756">
                  <c:v>1505</c:v>
                </c:pt>
                <c:pt idx="57757">
                  <c:v>1540</c:v>
                </c:pt>
                <c:pt idx="57758">
                  <c:v>1540</c:v>
                </c:pt>
                <c:pt idx="57759">
                  <c:v>1484</c:v>
                </c:pt>
                <c:pt idx="57760">
                  <c:v>1366</c:v>
                </c:pt>
                <c:pt idx="57761">
                  <c:v>1273</c:v>
                </c:pt>
                <c:pt idx="57762">
                  <c:v>1345</c:v>
                </c:pt>
                <c:pt idx="57763">
                  <c:v>1346</c:v>
                </c:pt>
                <c:pt idx="57764">
                  <c:v>1307</c:v>
                </c:pt>
                <c:pt idx="57765">
                  <c:v>1269</c:v>
                </c:pt>
                <c:pt idx="57766">
                  <c:v>1211</c:v>
                </c:pt>
                <c:pt idx="57767">
                  <c:v>1145</c:v>
                </c:pt>
                <c:pt idx="57768">
                  <c:v>1096</c:v>
                </c:pt>
                <c:pt idx="57769">
                  <c:v>1047</c:v>
                </c:pt>
                <c:pt idx="57770">
                  <c:v>1022</c:v>
                </c:pt>
                <c:pt idx="57771">
                  <c:v>1001</c:v>
                </c:pt>
                <c:pt idx="57772">
                  <c:v>990</c:v>
                </c:pt>
                <c:pt idx="57773">
                  <c:v>974</c:v>
                </c:pt>
                <c:pt idx="57774">
                  <c:v>972</c:v>
                </c:pt>
                <c:pt idx="57775">
                  <c:v>1101</c:v>
                </c:pt>
                <c:pt idx="57776">
                  <c:v>1215</c:v>
                </c:pt>
                <c:pt idx="57777">
                  <c:v>1298</c:v>
                </c:pt>
                <c:pt idx="57778">
                  <c:v>1356</c:v>
                </c:pt>
                <c:pt idx="57779">
                  <c:v>1362</c:v>
                </c:pt>
                <c:pt idx="57780">
                  <c:v>1328</c:v>
                </c:pt>
                <c:pt idx="57781">
                  <c:v>1299</c:v>
                </c:pt>
                <c:pt idx="57782">
                  <c:v>1293</c:v>
                </c:pt>
                <c:pt idx="57783">
                  <c:v>1281</c:v>
                </c:pt>
                <c:pt idx="57784">
                  <c:v>1267</c:v>
                </c:pt>
                <c:pt idx="57785">
                  <c:v>1223</c:v>
                </c:pt>
                <c:pt idx="57786">
                  <c:v>1298</c:v>
                </c:pt>
                <c:pt idx="57787">
                  <c:v>1304</c:v>
                </c:pt>
                <c:pt idx="57788">
                  <c:v>1273</c:v>
                </c:pt>
                <c:pt idx="57789">
                  <c:v>1237</c:v>
                </c:pt>
                <c:pt idx="57790">
                  <c:v>1193</c:v>
                </c:pt>
                <c:pt idx="57791">
                  <c:v>1145</c:v>
                </c:pt>
                <c:pt idx="57792">
                  <c:v>1108</c:v>
                </c:pt>
                <c:pt idx="57793">
                  <c:v>1063</c:v>
                </c:pt>
                <c:pt idx="57794">
                  <c:v>1022</c:v>
                </c:pt>
                <c:pt idx="57795">
                  <c:v>990</c:v>
                </c:pt>
                <c:pt idx="57796">
                  <c:v>975</c:v>
                </c:pt>
                <c:pt idx="57797">
                  <c:v>953</c:v>
                </c:pt>
                <c:pt idx="57798">
                  <c:v>929</c:v>
                </c:pt>
                <c:pt idx="57799">
                  <c:v>971</c:v>
                </c:pt>
                <c:pt idx="57800">
                  <c:v>1024</c:v>
                </c:pt>
                <c:pt idx="57801">
                  <c:v>1077</c:v>
                </c:pt>
                <c:pt idx="57802">
                  <c:v>1120</c:v>
                </c:pt>
                <c:pt idx="57803">
                  <c:v>1147</c:v>
                </c:pt>
                <c:pt idx="57804">
                  <c:v>1129</c:v>
                </c:pt>
                <c:pt idx="57805">
                  <c:v>1111</c:v>
                </c:pt>
                <c:pt idx="57806">
                  <c:v>1071</c:v>
                </c:pt>
                <c:pt idx="57807">
                  <c:v>1075</c:v>
                </c:pt>
                <c:pt idx="57808">
                  <c:v>1074</c:v>
                </c:pt>
                <c:pt idx="57809">
                  <c:v>1077</c:v>
                </c:pt>
                <c:pt idx="57810">
                  <c:v>1175</c:v>
                </c:pt>
                <c:pt idx="57811">
                  <c:v>1192</c:v>
                </c:pt>
                <c:pt idx="57812">
                  <c:v>1187</c:v>
                </c:pt>
                <c:pt idx="57813">
                  <c:v>1168</c:v>
                </c:pt>
                <c:pt idx="57814">
                  <c:v>1123</c:v>
                </c:pt>
                <c:pt idx="57815">
                  <c:v>1065</c:v>
                </c:pt>
                <c:pt idx="57816">
                  <c:v>1021</c:v>
                </c:pt>
                <c:pt idx="57817">
                  <c:v>967</c:v>
                </c:pt>
                <c:pt idx="57818">
                  <c:v>952</c:v>
                </c:pt>
                <c:pt idx="57819">
                  <c:v>934</c:v>
                </c:pt>
                <c:pt idx="57820">
                  <c:v>948</c:v>
                </c:pt>
                <c:pt idx="57821">
                  <c:v>991</c:v>
                </c:pt>
                <c:pt idx="57822">
                  <c:v>1009</c:v>
                </c:pt>
                <c:pt idx="57823">
                  <c:v>1243</c:v>
                </c:pt>
                <c:pt idx="57824">
                  <c:v>1379</c:v>
                </c:pt>
                <c:pt idx="57825">
                  <c:v>1459</c:v>
                </c:pt>
                <c:pt idx="57826">
                  <c:v>1525</c:v>
                </c:pt>
                <c:pt idx="57827">
                  <c:v>1532</c:v>
                </c:pt>
                <c:pt idx="57828">
                  <c:v>1545</c:v>
                </c:pt>
                <c:pt idx="57829">
                  <c:v>1593</c:v>
                </c:pt>
                <c:pt idx="57830">
                  <c:v>1580</c:v>
                </c:pt>
                <c:pt idx="57831">
                  <c:v>1526</c:v>
                </c:pt>
                <c:pt idx="57832">
                  <c:v>1411</c:v>
                </c:pt>
                <c:pt idx="57833">
                  <c:v>1316</c:v>
                </c:pt>
                <c:pt idx="57834">
                  <c:v>1380</c:v>
                </c:pt>
                <c:pt idx="57835">
                  <c:v>1347</c:v>
                </c:pt>
                <c:pt idx="57836">
                  <c:v>1329</c:v>
                </c:pt>
                <c:pt idx="57837">
                  <c:v>1275</c:v>
                </c:pt>
                <c:pt idx="57838">
                  <c:v>1206</c:v>
                </c:pt>
                <c:pt idx="57839">
                  <c:v>1137</c:v>
                </c:pt>
                <c:pt idx="57840">
                  <c:v>1075</c:v>
                </c:pt>
                <c:pt idx="57841">
                  <c:v>1038</c:v>
                </c:pt>
                <c:pt idx="57842">
                  <c:v>1007</c:v>
                </c:pt>
                <c:pt idx="57843">
                  <c:v>993</c:v>
                </c:pt>
                <c:pt idx="57844">
                  <c:v>992</c:v>
                </c:pt>
                <c:pt idx="57845">
                  <c:v>1002</c:v>
                </c:pt>
                <c:pt idx="57846">
                  <c:v>1038</c:v>
                </c:pt>
                <c:pt idx="57847">
                  <c:v>1253</c:v>
                </c:pt>
                <c:pt idx="57848">
                  <c:v>1411</c:v>
                </c:pt>
                <c:pt idx="57849">
                  <c:v>1504</c:v>
                </c:pt>
                <c:pt idx="57850">
                  <c:v>1559</c:v>
                </c:pt>
                <c:pt idx="57851">
                  <c:v>1559</c:v>
                </c:pt>
                <c:pt idx="57852">
                  <c:v>1575</c:v>
                </c:pt>
                <c:pt idx="57853">
                  <c:v>1530</c:v>
                </c:pt>
                <c:pt idx="57854">
                  <c:v>1510</c:v>
                </c:pt>
                <c:pt idx="57855">
                  <c:v>1438</c:v>
                </c:pt>
                <c:pt idx="57856">
                  <c:v>1334</c:v>
                </c:pt>
                <c:pt idx="57857">
                  <c:v>1261</c:v>
                </c:pt>
                <c:pt idx="57858">
                  <c:v>1339</c:v>
                </c:pt>
                <c:pt idx="57859">
                  <c:v>1300</c:v>
                </c:pt>
                <c:pt idx="57860">
                  <c:v>1275</c:v>
                </c:pt>
                <c:pt idx="57861">
                  <c:v>1227</c:v>
                </c:pt>
                <c:pt idx="57862">
                  <c:v>1169</c:v>
                </c:pt>
                <c:pt idx="57863">
                  <c:v>1103</c:v>
                </c:pt>
                <c:pt idx="57864">
                  <c:v>1047</c:v>
                </c:pt>
                <c:pt idx="57865">
                  <c:v>1009</c:v>
                </c:pt>
                <c:pt idx="57866">
                  <c:v>981</c:v>
                </c:pt>
                <c:pt idx="57867">
                  <c:v>979</c:v>
                </c:pt>
                <c:pt idx="57868">
                  <c:v>971</c:v>
                </c:pt>
                <c:pt idx="57869">
                  <c:v>996</c:v>
                </c:pt>
                <c:pt idx="57870">
                  <c:v>1003</c:v>
                </c:pt>
                <c:pt idx="57871">
                  <c:v>1192</c:v>
                </c:pt>
                <c:pt idx="57872">
                  <c:v>1332</c:v>
                </c:pt>
                <c:pt idx="57873">
                  <c:v>1391</c:v>
                </c:pt>
                <c:pt idx="57874">
                  <c:v>1408</c:v>
                </c:pt>
                <c:pt idx="57875">
                  <c:v>1417</c:v>
                </c:pt>
                <c:pt idx="57876">
                  <c:v>1433</c:v>
                </c:pt>
                <c:pt idx="57877">
                  <c:v>1489</c:v>
                </c:pt>
                <c:pt idx="57878">
                  <c:v>1476</c:v>
                </c:pt>
                <c:pt idx="57879">
                  <c:v>1432</c:v>
                </c:pt>
                <c:pt idx="57880">
                  <c:v>1332</c:v>
                </c:pt>
                <c:pt idx="57881">
                  <c:v>1238</c:v>
                </c:pt>
                <c:pt idx="57882">
                  <c:v>1311</c:v>
                </c:pt>
                <c:pt idx="57883">
                  <c:v>1297</c:v>
                </c:pt>
                <c:pt idx="57884">
                  <c:v>1250</c:v>
                </c:pt>
                <c:pt idx="57885">
                  <c:v>1202</c:v>
                </c:pt>
                <c:pt idx="57886">
                  <c:v>1138</c:v>
                </c:pt>
                <c:pt idx="57887">
                  <c:v>1072</c:v>
                </c:pt>
                <c:pt idx="57888">
                  <c:v>1010</c:v>
                </c:pt>
                <c:pt idx="57889">
                  <c:v>972</c:v>
                </c:pt>
                <c:pt idx="57890">
                  <c:v>952</c:v>
                </c:pt>
                <c:pt idx="57891">
                  <c:v>931</c:v>
                </c:pt>
                <c:pt idx="57892">
                  <c:v>942</c:v>
                </c:pt>
                <c:pt idx="57893">
                  <c:v>977</c:v>
                </c:pt>
                <c:pt idx="57894">
                  <c:v>1002</c:v>
                </c:pt>
                <c:pt idx="57895">
                  <c:v>1175</c:v>
                </c:pt>
                <c:pt idx="57896">
                  <c:v>1305</c:v>
                </c:pt>
                <c:pt idx="57897">
                  <c:v>1389</c:v>
                </c:pt>
                <c:pt idx="57898">
                  <c:v>1417</c:v>
                </c:pt>
                <c:pt idx="57899">
                  <c:v>1440</c:v>
                </c:pt>
                <c:pt idx="57900">
                  <c:v>1469</c:v>
                </c:pt>
                <c:pt idx="57901">
                  <c:v>1498</c:v>
                </c:pt>
                <c:pt idx="57902">
                  <c:v>1483</c:v>
                </c:pt>
                <c:pt idx="57903">
                  <c:v>1432</c:v>
                </c:pt>
                <c:pt idx="57904">
                  <c:v>1351</c:v>
                </c:pt>
                <c:pt idx="57905">
                  <c:v>1246</c:v>
                </c:pt>
                <c:pt idx="57906">
                  <c:v>1316</c:v>
                </c:pt>
                <c:pt idx="57907">
                  <c:v>1291</c:v>
                </c:pt>
                <c:pt idx="57908">
                  <c:v>1263</c:v>
                </c:pt>
                <c:pt idx="57909">
                  <c:v>1217</c:v>
                </c:pt>
                <c:pt idx="57910">
                  <c:v>1142</c:v>
                </c:pt>
                <c:pt idx="57911">
                  <c:v>1079</c:v>
                </c:pt>
                <c:pt idx="57912">
                  <c:v>1039</c:v>
                </c:pt>
                <c:pt idx="57913">
                  <c:v>992</c:v>
                </c:pt>
                <c:pt idx="57914">
                  <c:v>965</c:v>
                </c:pt>
                <c:pt idx="57915">
                  <c:v>940</c:v>
                </c:pt>
                <c:pt idx="57916">
                  <c:v>942</c:v>
                </c:pt>
                <c:pt idx="57917">
                  <c:v>985</c:v>
                </c:pt>
                <c:pt idx="57918">
                  <c:v>989</c:v>
                </c:pt>
                <c:pt idx="57919">
                  <c:v>1185</c:v>
                </c:pt>
                <c:pt idx="57920">
                  <c:v>1340</c:v>
                </c:pt>
                <c:pt idx="57921">
                  <c:v>1412</c:v>
                </c:pt>
                <c:pt idx="57922">
                  <c:v>1466</c:v>
                </c:pt>
                <c:pt idx="57923">
                  <c:v>1475</c:v>
                </c:pt>
                <c:pt idx="57924">
                  <c:v>1500</c:v>
                </c:pt>
                <c:pt idx="57925">
                  <c:v>1538</c:v>
                </c:pt>
                <c:pt idx="57926">
                  <c:v>1535</c:v>
                </c:pt>
                <c:pt idx="57927">
                  <c:v>1444</c:v>
                </c:pt>
                <c:pt idx="57928">
                  <c:v>1313</c:v>
                </c:pt>
                <c:pt idx="57929">
                  <c:v>1245</c:v>
                </c:pt>
                <c:pt idx="57930">
                  <c:v>1321</c:v>
                </c:pt>
                <c:pt idx="57931">
                  <c:v>1283</c:v>
                </c:pt>
                <c:pt idx="57932">
                  <c:v>1269</c:v>
                </c:pt>
                <c:pt idx="57933">
                  <c:v>1209</c:v>
                </c:pt>
                <c:pt idx="57934">
                  <c:v>1175</c:v>
                </c:pt>
                <c:pt idx="57935">
                  <c:v>1108</c:v>
                </c:pt>
                <c:pt idx="57936">
                  <c:v>1042</c:v>
                </c:pt>
                <c:pt idx="57937">
                  <c:v>1027</c:v>
                </c:pt>
                <c:pt idx="57938">
                  <c:v>994</c:v>
                </c:pt>
                <c:pt idx="57939">
                  <c:v>975</c:v>
                </c:pt>
                <c:pt idx="57940">
                  <c:v>967</c:v>
                </c:pt>
                <c:pt idx="57941">
                  <c:v>956</c:v>
                </c:pt>
                <c:pt idx="57942">
                  <c:v>953</c:v>
                </c:pt>
                <c:pt idx="57943">
                  <c:v>1098</c:v>
                </c:pt>
                <c:pt idx="57944">
                  <c:v>1236</c:v>
                </c:pt>
                <c:pt idx="57945">
                  <c:v>1326</c:v>
                </c:pt>
                <c:pt idx="57946">
                  <c:v>1364</c:v>
                </c:pt>
                <c:pt idx="57947">
                  <c:v>1380</c:v>
                </c:pt>
                <c:pt idx="57948">
                  <c:v>1363</c:v>
                </c:pt>
                <c:pt idx="57949">
                  <c:v>1314</c:v>
                </c:pt>
                <c:pt idx="57950">
                  <c:v>1221</c:v>
                </c:pt>
                <c:pt idx="57951">
                  <c:v>1210</c:v>
                </c:pt>
                <c:pt idx="57952">
                  <c:v>1174</c:v>
                </c:pt>
                <c:pt idx="57953">
                  <c:v>1244</c:v>
                </c:pt>
                <c:pt idx="57954">
                  <c:v>1276</c:v>
                </c:pt>
                <c:pt idx="57955">
                  <c:v>1261</c:v>
                </c:pt>
                <c:pt idx="57956">
                  <c:v>1237</c:v>
                </c:pt>
                <c:pt idx="57957">
                  <c:v>1188</c:v>
                </c:pt>
                <c:pt idx="57958">
                  <c:v>1131</c:v>
                </c:pt>
                <c:pt idx="57959">
                  <c:v>1079</c:v>
                </c:pt>
                <c:pt idx="57960">
                  <c:v>1037</c:v>
                </c:pt>
                <c:pt idx="57961">
                  <c:v>1013</c:v>
                </c:pt>
                <c:pt idx="57962">
                  <c:v>987</c:v>
                </c:pt>
                <c:pt idx="57963">
                  <c:v>987</c:v>
                </c:pt>
                <c:pt idx="57964">
                  <c:v>973</c:v>
                </c:pt>
                <c:pt idx="57965">
                  <c:v>969</c:v>
                </c:pt>
                <c:pt idx="57966">
                  <c:v>914</c:v>
                </c:pt>
                <c:pt idx="57967">
                  <c:v>952</c:v>
                </c:pt>
                <c:pt idx="57968">
                  <c:v>983</c:v>
                </c:pt>
                <c:pt idx="57969">
                  <c:v>1048</c:v>
                </c:pt>
                <c:pt idx="57970">
                  <c:v>1086</c:v>
                </c:pt>
                <c:pt idx="57971">
                  <c:v>1137</c:v>
                </c:pt>
                <c:pt idx="57972">
                  <c:v>1156</c:v>
                </c:pt>
                <c:pt idx="57973">
                  <c:v>1123</c:v>
                </c:pt>
                <c:pt idx="57974">
                  <c:v>1086</c:v>
                </c:pt>
                <c:pt idx="57975">
                  <c:v>1054</c:v>
                </c:pt>
                <c:pt idx="57976">
                  <c:v>1045</c:v>
                </c:pt>
                <c:pt idx="57977">
                  <c:v>1051</c:v>
                </c:pt>
                <c:pt idx="57978">
                  <c:v>1151</c:v>
                </c:pt>
                <c:pt idx="57979">
                  <c:v>1137</c:v>
                </c:pt>
                <c:pt idx="57980">
                  <c:v>1121</c:v>
                </c:pt>
                <c:pt idx="57981">
                  <c:v>1102</c:v>
                </c:pt>
                <c:pt idx="57982">
                  <c:v>1047</c:v>
                </c:pt>
                <c:pt idx="57983">
                  <c:v>1007</c:v>
                </c:pt>
                <c:pt idx="57984">
                  <c:v>971</c:v>
                </c:pt>
                <c:pt idx="57985">
                  <c:v>941</c:v>
                </c:pt>
                <c:pt idx="57986">
                  <c:v>933</c:v>
                </c:pt>
                <c:pt idx="57987">
                  <c:v>897</c:v>
                </c:pt>
                <c:pt idx="57988">
                  <c:v>899</c:v>
                </c:pt>
                <c:pt idx="57989">
                  <c:v>936</c:v>
                </c:pt>
                <c:pt idx="57990">
                  <c:v>969</c:v>
                </c:pt>
                <c:pt idx="57991">
                  <c:v>1129</c:v>
                </c:pt>
                <c:pt idx="57992">
                  <c:v>1279</c:v>
                </c:pt>
                <c:pt idx="57993">
                  <c:v>1352</c:v>
                </c:pt>
                <c:pt idx="57994">
                  <c:v>1406</c:v>
                </c:pt>
                <c:pt idx="57995">
                  <c:v>1398</c:v>
                </c:pt>
                <c:pt idx="57996">
                  <c:v>1427</c:v>
                </c:pt>
                <c:pt idx="57997">
                  <c:v>1435</c:v>
                </c:pt>
                <c:pt idx="57998">
                  <c:v>1454</c:v>
                </c:pt>
                <c:pt idx="57999">
                  <c:v>1399</c:v>
                </c:pt>
                <c:pt idx="58000">
                  <c:v>1332</c:v>
                </c:pt>
                <c:pt idx="58001">
                  <c:v>1221</c:v>
                </c:pt>
                <c:pt idx="58002">
                  <c:v>1293</c:v>
                </c:pt>
                <c:pt idx="58003">
                  <c:v>1279</c:v>
                </c:pt>
                <c:pt idx="58004">
                  <c:v>1248</c:v>
                </c:pt>
                <c:pt idx="58005">
                  <c:v>1199</c:v>
                </c:pt>
                <c:pt idx="58006">
                  <c:v>1130</c:v>
                </c:pt>
                <c:pt idx="58007">
                  <c:v>1068</c:v>
                </c:pt>
                <c:pt idx="58008">
                  <c:v>1012</c:v>
                </c:pt>
                <c:pt idx="58009">
                  <c:v>977</c:v>
                </c:pt>
                <c:pt idx="58010">
                  <c:v>956</c:v>
                </c:pt>
                <c:pt idx="58011">
                  <c:v>939</c:v>
                </c:pt>
                <c:pt idx="58012">
                  <c:v>937</c:v>
                </c:pt>
                <c:pt idx="58013">
                  <c:v>987</c:v>
                </c:pt>
                <c:pt idx="58014">
                  <c:v>1004</c:v>
                </c:pt>
                <c:pt idx="58015">
                  <c:v>1197</c:v>
                </c:pt>
                <c:pt idx="58016">
                  <c:v>1323</c:v>
                </c:pt>
                <c:pt idx="58017">
                  <c:v>1405</c:v>
                </c:pt>
                <c:pt idx="58018">
                  <c:v>1452</c:v>
                </c:pt>
                <c:pt idx="58019">
                  <c:v>1466</c:v>
                </c:pt>
                <c:pt idx="58020">
                  <c:v>1465</c:v>
                </c:pt>
                <c:pt idx="58021">
                  <c:v>1494</c:v>
                </c:pt>
                <c:pt idx="58022">
                  <c:v>1476</c:v>
                </c:pt>
                <c:pt idx="58023">
                  <c:v>1431</c:v>
                </c:pt>
                <c:pt idx="58024">
                  <c:v>1319</c:v>
                </c:pt>
                <c:pt idx="58025">
                  <c:v>1239</c:v>
                </c:pt>
                <c:pt idx="58026">
                  <c:v>1317</c:v>
                </c:pt>
                <c:pt idx="58027">
                  <c:v>1300</c:v>
                </c:pt>
                <c:pt idx="58028">
                  <c:v>1270</c:v>
                </c:pt>
                <c:pt idx="58029">
                  <c:v>1211</c:v>
                </c:pt>
                <c:pt idx="58030">
                  <c:v>1140</c:v>
                </c:pt>
                <c:pt idx="58031">
                  <c:v>1074</c:v>
                </c:pt>
                <c:pt idx="58032">
                  <c:v>1027</c:v>
                </c:pt>
                <c:pt idx="58033">
                  <c:v>998</c:v>
                </c:pt>
                <c:pt idx="58034">
                  <c:v>971</c:v>
                </c:pt>
                <c:pt idx="58035">
                  <c:v>966</c:v>
                </c:pt>
                <c:pt idx="58036">
                  <c:v>961</c:v>
                </c:pt>
                <c:pt idx="58037">
                  <c:v>1014</c:v>
                </c:pt>
                <c:pt idx="58038">
                  <c:v>1018</c:v>
                </c:pt>
                <c:pt idx="58039">
                  <c:v>1232</c:v>
                </c:pt>
                <c:pt idx="58040">
                  <c:v>1351</c:v>
                </c:pt>
                <c:pt idx="58041">
                  <c:v>1455</c:v>
                </c:pt>
                <c:pt idx="58042">
                  <c:v>1526</c:v>
                </c:pt>
                <c:pt idx="58043">
                  <c:v>1542</c:v>
                </c:pt>
                <c:pt idx="58044">
                  <c:v>1562</c:v>
                </c:pt>
                <c:pt idx="58045">
                  <c:v>1552</c:v>
                </c:pt>
                <c:pt idx="58046">
                  <c:v>1562</c:v>
                </c:pt>
                <c:pt idx="58047">
                  <c:v>1515</c:v>
                </c:pt>
                <c:pt idx="58048">
                  <c:v>1403</c:v>
                </c:pt>
                <c:pt idx="58049">
                  <c:v>1285</c:v>
                </c:pt>
                <c:pt idx="58050">
                  <c:v>1362</c:v>
                </c:pt>
                <c:pt idx="58051">
                  <c:v>1345</c:v>
                </c:pt>
                <c:pt idx="58052">
                  <c:v>1315</c:v>
                </c:pt>
                <c:pt idx="58053">
                  <c:v>1283</c:v>
                </c:pt>
                <c:pt idx="58054">
                  <c:v>1210</c:v>
                </c:pt>
                <c:pt idx="58055">
                  <c:v>1150</c:v>
                </c:pt>
                <c:pt idx="58056">
                  <c:v>1083</c:v>
                </c:pt>
                <c:pt idx="58057">
                  <c:v>1044</c:v>
                </c:pt>
                <c:pt idx="58058">
                  <c:v>1014</c:v>
                </c:pt>
                <c:pt idx="58059">
                  <c:v>1000</c:v>
                </c:pt>
                <c:pt idx="58060">
                  <c:v>1002</c:v>
                </c:pt>
                <c:pt idx="58061">
                  <c:v>1017</c:v>
                </c:pt>
                <c:pt idx="58062">
                  <c:v>1050</c:v>
                </c:pt>
                <c:pt idx="58063">
                  <c:v>1248</c:v>
                </c:pt>
                <c:pt idx="58064">
                  <c:v>1380</c:v>
                </c:pt>
                <c:pt idx="58065">
                  <c:v>1453</c:v>
                </c:pt>
                <c:pt idx="58066">
                  <c:v>1499</c:v>
                </c:pt>
                <c:pt idx="58067">
                  <c:v>1456</c:v>
                </c:pt>
                <c:pt idx="58068">
                  <c:v>1448</c:v>
                </c:pt>
                <c:pt idx="58069">
                  <c:v>1453</c:v>
                </c:pt>
                <c:pt idx="58070">
                  <c:v>1498</c:v>
                </c:pt>
                <c:pt idx="58071">
                  <c:v>1444</c:v>
                </c:pt>
                <c:pt idx="58072">
                  <c:v>1363</c:v>
                </c:pt>
                <c:pt idx="58073">
                  <c:v>1273</c:v>
                </c:pt>
                <c:pt idx="58074">
                  <c:v>1357</c:v>
                </c:pt>
                <c:pt idx="58075">
                  <c:v>1338</c:v>
                </c:pt>
                <c:pt idx="58076">
                  <c:v>1310</c:v>
                </c:pt>
                <c:pt idx="58077">
                  <c:v>1263</c:v>
                </c:pt>
                <c:pt idx="58078">
                  <c:v>1199</c:v>
                </c:pt>
                <c:pt idx="58079">
                  <c:v>1134</c:v>
                </c:pt>
                <c:pt idx="58080">
                  <c:v>1074</c:v>
                </c:pt>
                <c:pt idx="58081">
                  <c:v>1035</c:v>
                </c:pt>
                <c:pt idx="58082">
                  <c:v>1007</c:v>
                </c:pt>
                <c:pt idx="58083">
                  <c:v>973</c:v>
                </c:pt>
                <c:pt idx="58084">
                  <c:v>959</c:v>
                </c:pt>
                <c:pt idx="58085">
                  <c:v>1004</c:v>
                </c:pt>
                <c:pt idx="58086">
                  <c:v>1005</c:v>
                </c:pt>
                <c:pt idx="58087">
                  <c:v>1178</c:v>
                </c:pt>
                <c:pt idx="58088">
                  <c:v>1321</c:v>
                </c:pt>
                <c:pt idx="58089">
                  <c:v>1402</c:v>
                </c:pt>
                <c:pt idx="58090">
                  <c:v>1498</c:v>
                </c:pt>
                <c:pt idx="58091">
                  <c:v>1504</c:v>
                </c:pt>
                <c:pt idx="58092">
                  <c:v>1492</c:v>
                </c:pt>
                <c:pt idx="58093">
                  <c:v>1480</c:v>
                </c:pt>
                <c:pt idx="58094">
                  <c:v>1429</c:v>
                </c:pt>
                <c:pt idx="58095">
                  <c:v>1342</c:v>
                </c:pt>
                <c:pt idx="58096">
                  <c:v>1249</c:v>
                </c:pt>
                <c:pt idx="58097">
                  <c:v>1168</c:v>
                </c:pt>
                <c:pt idx="58098">
                  <c:v>1243</c:v>
                </c:pt>
                <c:pt idx="58099">
                  <c:v>1237</c:v>
                </c:pt>
                <c:pt idx="58100">
                  <c:v>1220</c:v>
                </c:pt>
                <c:pt idx="58101">
                  <c:v>1172</c:v>
                </c:pt>
                <c:pt idx="58102">
                  <c:v>1130</c:v>
                </c:pt>
                <c:pt idx="58103">
                  <c:v>1090</c:v>
                </c:pt>
                <c:pt idx="58104">
                  <c:v>1041</c:v>
                </c:pt>
                <c:pt idx="58105">
                  <c:v>1004</c:v>
                </c:pt>
                <c:pt idx="58106">
                  <c:v>979</c:v>
                </c:pt>
                <c:pt idx="58107">
                  <c:v>956</c:v>
                </c:pt>
                <c:pt idx="58108">
                  <c:v>944</c:v>
                </c:pt>
                <c:pt idx="58109">
                  <c:v>968</c:v>
                </c:pt>
                <c:pt idx="58110">
                  <c:v>949</c:v>
                </c:pt>
                <c:pt idx="58111">
                  <c:v>1070</c:v>
                </c:pt>
                <c:pt idx="58112">
                  <c:v>1175</c:v>
                </c:pt>
                <c:pt idx="58113">
                  <c:v>1269</c:v>
                </c:pt>
                <c:pt idx="58114">
                  <c:v>1290</c:v>
                </c:pt>
                <c:pt idx="58115">
                  <c:v>1259</c:v>
                </c:pt>
                <c:pt idx="58116">
                  <c:v>1226</c:v>
                </c:pt>
                <c:pt idx="58117">
                  <c:v>1194</c:v>
                </c:pt>
                <c:pt idx="58118">
                  <c:v>1163</c:v>
                </c:pt>
                <c:pt idx="58119">
                  <c:v>1144</c:v>
                </c:pt>
                <c:pt idx="58120">
                  <c:v>1125</c:v>
                </c:pt>
                <c:pt idx="58121">
                  <c:v>1125</c:v>
                </c:pt>
                <c:pt idx="58122">
                  <c:v>1228</c:v>
                </c:pt>
                <c:pt idx="58123">
                  <c:v>1210</c:v>
                </c:pt>
                <c:pt idx="58124">
                  <c:v>1178</c:v>
                </c:pt>
                <c:pt idx="58125">
                  <c:v>1131</c:v>
                </c:pt>
                <c:pt idx="58126">
                  <c:v>1075</c:v>
                </c:pt>
                <c:pt idx="58127">
                  <c:v>1036</c:v>
                </c:pt>
                <c:pt idx="58128">
                  <c:v>989</c:v>
                </c:pt>
                <c:pt idx="58129">
                  <c:v>963</c:v>
                </c:pt>
                <c:pt idx="58130">
                  <c:v>933</c:v>
                </c:pt>
                <c:pt idx="58131">
                  <c:v>912</c:v>
                </c:pt>
                <c:pt idx="58132">
                  <c:v>910</c:v>
                </c:pt>
                <c:pt idx="58133">
                  <c:v>905</c:v>
                </c:pt>
                <c:pt idx="58134">
                  <c:v>859</c:v>
                </c:pt>
                <c:pt idx="58135">
                  <c:v>906</c:v>
                </c:pt>
                <c:pt idx="58136">
                  <c:v>943</c:v>
                </c:pt>
                <c:pt idx="58137">
                  <c:v>1009</c:v>
                </c:pt>
                <c:pt idx="58138">
                  <c:v>1091</c:v>
                </c:pt>
                <c:pt idx="58139">
                  <c:v>1117</c:v>
                </c:pt>
                <c:pt idx="58140">
                  <c:v>1134</c:v>
                </c:pt>
                <c:pt idx="58141">
                  <c:v>1147</c:v>
                </c:pt>
                <c:pt idx="58142">
                  <c:v>1158</c:v>
                </c:pt>
                <c:pt idx="58143">
                  <c:v>1105</c:v>
                </c:pt>
                <c:pt idx="58144">
                  <c:v>1077</c:v>
                </c:pt>
                <c:pt idx="58145">
                  <c:v>1075</c:v>
                </c:pt>
                <c:pt idx="58146">
                  <c:v>1166</c:v>
                </c:pt>
                <c:pt idx="58147">
                  <c:v>1185</c:v>
                </c:pt>
                <c:pt idx="58148">
                  <c:v>1176</c:v>
                </c:pt>
                <c:pt idx="58149">
                  <c:v>1148</c:v>
                </c:pt>
                <c:pt idx="58150">
                  <c:v>1101</c:v>
                </c:pt>
                <c:pt idx="58151">
                  <c:v>1037</c:v>
                </c:pt>
                <c:pt idx="58152">
                  <c:v>995</c:v>
                </c:pt>
                <c:pt idx="58153">
                  <c:v>982</c:v>
                </c:pt>
                <c:pt idx="58154">
                  <c:v>946</c:v>
                </c:pt>
                <c:pt idx="58155">
                  <c:v>936</c:v>
                </c:pt>
                <c:pt idx="58156">
                  <c:v>946</c:v>
                </c:pt>
                <c:pt idx="58157">
                  <c:v>964</c:v>
                </c:pt>
                <c:pt idx="58158">
                  <c:v>1019</c:v>
                </c:pt>
                <c:pt idx="58159">
                  <c:v>1229</c:v>
                </c:pt>
                <c:pt idx="58160">
                  <c:v>1405</c:v>
                </c:pt>
                <c:pt idx="58161">
                  <c:v>1485</c:v>
                </c:pt>
                <c:pt idx="58162">
                  <c:v>1547</c:v>
                </c:pt>
                <c:pt idx="58163">
                  <c:v>1558</c:v>
                </c:pt>
                <c:pt idx="58164">
                  <c:v>1559</c:v>
                </c:pt>
                <c:pt idx="58165">
                  <c:v>1478</c:v>
                </c:pt>
                <c:pt idx="58166">
                  <c:v>1403</c:v>
                </c:pt>
                <c:pt idx="58167">
                  <c:v>1357</c:v>
                </c:pt>
                <c:pt idx="58168">
                  <c:v>1278</c:v>
                </c:pt>
                <c:pt idx="58169">
                  <c:v>1211</c:v>
                </c:pt>
                <c:pt idx="58170">
                  <c:v>1239</c:v>
                </c:pt>
                <c:pt idx="58171">
                  <c:v>1215</c:v>
                </c:pt>
                <c:pt idx="58172">
                  <c:v>1183</c:v>
                </c:pt>
                <c:pt idx="58173">
                  <c:v>1089</c:v>
                </c:pt>
                <c:pt idx="58174">
                  <c:v>1037</c:v>
                </c:pt>
                <c:pt idx="58175">
                  <c:v>982</c:v>
                </c:pt>
                <c:pt idx="58176">
                  <c:v>942</c:v>
                </c:pt>
                <c:pt idx="58177">
                  <c:v>909</c:v>
                </c:pt>
                <c:pt idx="58178">
                  <c:v>910</c:v>
                </c:pt>
                <c:pt idx="58179">
                  <c:v>901</c:v>
                </c:pt>
                <c:pt idx="58180">
                  <c:v>900</c:v>
                </c:pt>
                <c:pt idx="58181">
                  <c:v>963</c:v>
                </c:pt>
                <c:pt idx="58182">
                  <c:v>990</c:v>
                </c:pt>
                <c:pt idx="58183">
                  <c:v>1142</c:v>
                </c:pt>
                <c:pt idx="58184">
                  <c:v>1259</c:v>
                </c:pt>
                <c:pt idx="58185">
                  <c:v>1339</c:v>
                </c:pt>
                <c:pt idx="58186">
                  <c:v>1413</c:v>
                </c:pt>
                <c:pt idx="58187">
                  <c:v>1434</c:v>
                </c:pt>
                <c:pt idx="58188">
                  <c:v>1442</c:v>
                </c:pt>
                <c:pt idx="58189">
                  <c:v>1460</c:v>
                </c:pt>
                <c:pt idx="58190">
                  <c:v>1435</c:v>
                </c:pt>
                <c:pt idx="58191">
                  <c:v>1397</c:v>
                </c:pt>
                <c:pt idx="58192">
                  <c:v>1318</c:v>
                </c:pt>
                <c:pt idx="58193">
                  <c:v>1207</c:v>
                </c:pt>
                <c:pt idx="58194">
                  <c:v>1302</c:v>
                </c:pt>
                <c:pt idx="58195">
                  <c:v>1289</c:v>
                </c:pt>
                <c:pt idx="58196">
                  <c:v>1240</c:v>
                </c:pt>
                <c:pt idx="58197">
                  <c:v>1196</c:v>
                </c:pt>
                <c:pt idx="58198">
                  <c:v>1127</c:v>
                </c:pt>
                <c:pt idx="58199">
                  <c:v>1060</c:v>
                </c:pt>
                <c:pt idx="58200">
                  <c:v>991</c:v>
                </c:pt>
                <c:pt idx="58201">
                  <c:v>976</c:v>
                </c:pt>
                <c:pt idx="58202">
                  <c:v>946</c:v>
                </c:pt>
                <c:pt idx="58203">
                  <c:v>944</c:v>
                </c:pt>
                <c:pt idx="58204">
                  <c:v>945</c:v>
                </c:pt>
                <c:pt idx="58205">
                  <c:v>976</c:v>
                </c:pt>
                <c:pt idx="58206">
                  <c:v>998</c:v>
                </c:pt>
                <c:pt idx="58207">
                  <c:v>1190</c:v>
                </c:pt>
                <c:pt idx="58208">
                  <c:v>1331</c:v>
                </c:pt>
                <c:pt idx="58209">
                  <c:v>1426</c:v>
                </c:pt>
                <c:pt idx="58210">
                  <c:v>1482</c:v>
                </c:pt>
                <c:pt idx="58211">
                  <c:v>1497</c:v>
                </c:pt>
                <c:pt idx="58212">
                  <c:v>1478</c:v>
                </c:pt>
                <c:pt idx="58213">
                  <c:v>1538</c:v>
                </c:pt>
                <c:pt idx="58214">
                  <c:v>1542</c:v>
                </c:pt>
                <c:pt idx="58215">
                  <c:v>1445</c:v>
                </c:pt>
                <c:pt idx="58216">
                  <c:v>1355</c:v>
                </c:pt>
                <c:pt idx="58217">
                  <c:v>1263</c:v>
                </c:pt>
                <c:pt idx="58218">
                  <c:v>1353</c:v>
                </c:pt>
                <c:pt idx="58219">
                  <c:v>1311</c:v>
                </c:pt>
                <c:pt idx="58220">
                  <c:v>1276</c:v>
                </c:pt>
                <c:pt idx="58221">
                  <c:v>1219</c:v>
                </c:pt>
                <c:pt idx="58222">
                  <c:v>1130</c:v>
                </c:pt>
                <c:pt idx="58223">
                  <c:v>1071</c:v>
                </c:pt>
                <c:pt idx="58224">
                  <c:v>1017</c:v>
                </c:pt>
                <c:pt idx="58225">
                  <c:v>990</c:v>
                </c:pt>
                <c:pt idx="58226">
                  <c:v>958</c:v>
                </c:pt>
                <c:pt idx="58227">
                  <c:v>945</c:v>
                </c:pt>
                <c:pt idx="58228">
                  <c:v>948</c:v>
                </c:pt>
                <c:pt idx="58229">
                  <c:v>988</c:v>
                </c:pt>
                <c:pt idx="58230">
                  <c:v>1000</c:v>
                </c:pt>
                <c:pt idx="58231">
                  <c:v>1211</c:v>
                </c:pt>
                <c:pt idx="58232">
                  <c:v>1357</c:v>
                </c:pt>
                <c:pt idx="58233">
                  <c:v>1445</c:v>
                </c:pt>
                <c:pt idx="58234">
                  <c:v>1474</c:v>
                </c:pt>
                <c:pt idx="58235">
                  <c:v>1449</c:v>
                </c:pt>
                <c:pt idx="58236">
                  <c:v>1419</c:v>
                </c:pt>
                <c:pt idx="58237">
                  <c:v>1421</c:v>
                </c:pt>
                <c:pt idx="58238">
                  <c:v>1373</c:v>
                </c:pt>
                <c:pt idx="58239">
                  <c:v>1302</c:v>
                </c:pt>
                <c:pt idx="58240">
                  <c:v>1237</c:v>
                </c:pt>
                <c:pt idx="58241">
                  <c:v>1183</c:v>
                </c:pt>
                <c:pt idx="58242">
                  <c:v>1255</c:v>
                </c:pt>
                <c:pt idx="58243">
                  <c:v>1226</c:v>
                </c:pt>
                <c:pt idx="58244">
                  <c:v>1200</c:v>
                </c:pt>
                <c:pt idx="58245">
                  <c:v>1138</c:v>
                </c:pt>
                <c:pt idx="58246">
                  <c:v>1095</c:v>
                </c:pt>
                <c:pt idx="58247">
                  <c:v>1033</c:v>
                </c:pt>
                <c:pt idx="58248">
                  <c:v>986</c:v>
                </c:pt>
                <c:pt idx="58249">
                  <c:v>957</c:v>
                </c:pt>
                <c:pt idx="58250">
                  <c:v>929</c:v>
                </c:pt>
                <c:pt idx="58251">
                  <c:v>895</c:v>
                </c:pt>
                <c:pt idx="58252">
                  <c:v>909</c:v>
                </c:pt>
                <c:pt idx="58253">
                  <c:v>956</c:v>
                </c:pt>
                <c:pt idx="58254">
                  <c:v>966</c:v>
                </c:pt>
                <c:pt idx="58255">
                  <c:v>1149</c:v>
                </c:pt>
                <c:pt idx="58256">
                  <c:v>1278</c:v>
                </c:pt>
                <c:pt idx="58257">
                  <c:v>1374</c:v>
                </c:pt>
                <c:pt idx="58258">
                  <c:v>1428</c:v>
                </c:pt>
                <c:pt idx="58259">
                  <c:v>1381</c:v>
                </c:pt>
                <c:pt idx="58260">
                  <c:v>1349</c:v>
                </c:pt>
                <c:pt idx="58261">
                  <c:v>1359</c:v>
                </c:pt>
                <c:pt idx="58262">
                  <c:v>1347</c:v>
                </c:pt>
                <c:pt idx="58263">
                  <c:v>1314</c:v>
                </c:pt>
                <c:pt idx="58264">
                  <c:v>1238</c:v>
                </c:pt>
                <c:pt idx="58265">
                  <c:v>1181</c:v>
                </c:pt>
                <c:pt idx="58266">
                  <c:v>1240</c:v>
                </c:pt>
                <c:pt idx="58267">
                  <c:v>1212</c:v>
                </c:pt>
                <c:pt idx="58268">
                  <c:v>1159</c:v>
                </c:pt>
                <c:pt idx="58269">
                  <c:v>1121</c:v>
                </c:pt>
                <c:pt idx="58270">
                  <c:v>1065</c:v>
                </c:pt>
                <c:pt idx="58271">
                  <c:v>968</c:v>
                </c:pt>
                <c:pt idx="58272">
                  <c:v>966</c:v>
                </c:pt>
                <c:pt idx="58273">
                  <c:v>944</c:v>
                </c:pt>
                <c:pt idx="58274">
                  <c:v>950</c:v>
                </c:pt>
                <c:pt idx="58275">
                  <c:v>932</c:v>
                </c:pt>
                <c:pt idx="58276">
                  <c:v>928</c:v>
                </c:pt>
                <c:pt idx="58277">
                  <c:v>935</c:v>
                </c:pt>
                <c:pt idx="58278">
                  <c:v>926</c:v>
                </c:pt>
                <c:pt idx="58279">
                  <c:v>1032</c:v>
                </c:pt>
                <c:pt idx="58280">
                  <c:v>1132</c:v>
                </c:pt>
                <c:pt idx="58281">
                  <c:v>1217</c:v>
                </c:pt>
                <c:pt idx="58282">
                  <c:v>1238</c:v>
                </c:pt>
                <c:pt idx="58283">
                  <c:v>1244</c:v>
                </c:pt>
                <c:pt idx="58284">
                  <c:v>1235</c:v>
                </c:pt>
                <c:pt idx="58285">
                  <c:v>1249</c:v>
                </c:pt>
                <c:pt idx="58286">
                  <c:v>1234</c:v>
                </c:pt>
                <c:pt idx="58287">
                  <c:v>1228</c:v>
                </c:pt>
                <c:pt idx="58288">
                  <c:v>1190</c:v>
                </c:pt>
                <c:pt idx="58289">
                  <c:v>1168</c:v>
                </c:pt>
                <c:pt idx="58290">
                  <c:v>1267</c:v>
                </c:pt>
                <c:pt idx="58291">
                  <c:v>1241</c:v>
                </c:pt>
                <c:pt idx="58292">
                  <c:v>1219</c:v>
                </c:pt>
                <c:pt idx="58293">
                  <c:v>1173</c:v>
                </c:pt>
                <c:pt idx="58294">
                  <c:v>1126</c:v>
                </c:pt>
                <c:pt idx="58295">
                  <c:v>1078</c:v>
                </c:pt>
                <c:pt idx="58296">
                  <c:v>1038</c:v>
                </c:pt>
                <c:pt idx="58297">
                  <c:v>992</c:v>
                </c:pt>
                <c:pt idx="58298">
                  <c:v>961</c:v>
                </c:pt>
                <c:pt idx="58299">
                  <c:v>937</c:v>
                </c:pt>
                <c:pt idx="58300">
                  <c:v>924</c:v>
                </c:pt>
                <c:pt idx="58301">
                  <c:v>913</c:v>
                </c:pt>
                <c:pt idx="58302">
                  <c:v>869</c:v>
                </c:pt>
                <c:pt idx="58303">
                  <c:v>934</c:v>
                </c:pt>
                <c:pt idx="58304">
                  <c:v>1007</c:v>
                </c:pt>
                <c:pt idx="58305">
                  <c:v>1066</c:v>
                </c:pt>
                <c:pt idx="58306">
                  <c:v>1129</c:v>
                </c:pt>
                <c:pt idx="58307">
                  <c:v>1148</c:v>
                </c:pt>
                <c:pt idx="58308">
                  <c:v>1154</c:v>
                </c:pt>
                <c:pt idx="58309">
                  <c:v>1169</c:v>
                </c:pt>
                <c:pt idx="58310">
                  <c:v>1159</c:v>
                </c:pt>
                <c:pt idx="58311">
                  <c:v>1152</c:v>
                </c:pt>
                <c:pt idx="58312">
                  <c:v>1060</c:v>
                </c:pt>
                <c:pt idx="58313">
                  <c:v>1060</c:v>
                </c:pt>
                <c:pt idx="58314">
                  <c:v>1124</c:v>
                </c:pt>
                <c:pt idx="58315">
                  <c:v>1191</c:v>
                </c:pt>
                <c:pt idx="58316">
                  <c:v>1189</c:v>
                </c:pt>
                <c:pt idx="58317">
                  <c:v>1171</c:v>
                </c:pt>
                <c:pt idx="58318">
                  <c:v>1118</c:v>
                </c:pt>
                <c:pt idx="58319">
                  <c:v>1053</c:v>
                </c:pt>
                <c:pt idx="58320">
                  <c:v>1005</c:v>
                </c:pt>
                <c:pt idx="58321">
                  <c:v>976</c:v>
                </c:pt>
                <c:pt idx="58322">
                  <c:v>944</c:v>
                </c:pt>
                <c:pt idx="58323">
                  <c:v>926</c:v>
                </c:pt>
                <c:pt idx="58324">
                  <c:v>928</c:v>
                </c:pt>
                <c:pt idx="58325">
                  <c:v>959</c:v>
                </c:pt>
                <c:pt idx="58326">
                  <c:v>982</c:v>
                </c:pt>
                <c:pt idx="58327">
                  <c:v>1211</c:v>
                </c:pt>
                <c:pt idx="58328">
                  <c:v>1372</c:v>
                </c:pt>
                <c:pt idx="58329">
                  <c:v>1445</c:v>
                </c:pt>
                <c:pt idx="58330">
                  <c:v>1498</c:v>
                </c:pt>
                <c:pt idx="58331">
                  <c:v>1484</c:v>
                </c:pt>
                <c:pt idx="58332">
                  <c:v>1514</c:v>
                </c:pt>
                <c:pt idx="58333">
                  <c:v>1532</c:v>
                </c:pt>
                <c:pt idx="58334">
                  <c:v>1487</c:v>
                </c:pt>
                <c:pt idx="58335">
                  <c:v>1409</c:v>
                </c:pt>
                <c:pt idx="58336">
                  <c:v>1315</c:v>
                </c:pt>
                <c:pt idx="58337">
                  <c:v>1227</c:v>
                </c:pt>
                <c:pt idx="58338">
                  <c:v>1293</c:v>
                </c:pt>
                <c:pt idx="58339">
                  <c:v>1279</c:v>
                </c:pt>
                <c:pt idx="58340">
                  <c:v>1241</c:v>
                </c:pt>
                <c:pt idx="58341">
                  <c:v>1190</c:v>
                </c:pt>
                <c:pt idx="58342">
                  <c:v>1121</c:v>
                </c:pt>
                <c:pt idx="58343">
                  <c:v>1048</c:v>
                </c:pt>
                <c:pt idx="58344">
                  <c:v>1007</c:v>
                </c:pt>
                <c:pt idx="58345">
                  <c:v>982</c:v>
                </c:pt>
                <c:pt idx="58346">
                  <c:v>952</c:v>
                </c:pt>
                <c:pt idx="58347">
                  <c:v>927</c:v>
                </c:pt>
                <c:pt idx="58348">
                  <c:v>933</c:v>
                </c:pt>
                <c:pt idx="58349">
                  <c:v>971</c:v>
                </c:pt>
                <c:pt idx="58350">
                  <c:v>1002</c:v>
                </c:pt>
                <c:pt idx="58351">
                  <c:v>1198</c:v>
                </c:pt>
                <c:pt idx="58352">
                  <c:v>1344</c:v>
                </c:pt>
                <c:pt idx="58353">
                  <c:v>1442</c:v>
                </c:pt>
                <c:pt idx="58354">
                  <c:v>1492</c:v>
                </c:pt>
                <c:pt idx="58355">
                  <c:v>1490</c:v>
                </c:pt>
                <c:pt idx="58356">
                  <c:v>1477</c:v>
                </c:pt>
                <c:pt idx="58357">
                  <c:v>1510</c:v>
                </c:pt>
                <c:pt idx="58358">
                  <c:v>1486</c:v>
                </c:pt>
                <c:pt idx="58359">
                  <c:v>1424</c:v>
                </c:pt>
                <c:pt idx="58360">
                  <c:v>1341</c:v>
                </c:pt>
                <c:pt idx="58361">
                  <c:v>1244</c:v>
                </c:pt>
                <c:pt idx="58362">
                  <c:v>1323</c:v>
                </c:pt>
                <c:pt idx="58363">
                  <c:v>1295</c:v>
                </c:pt>
                <c:pt idx="58364">
                  <c:v>1265</c:v>
                </c:pt>
                <c:pt idx="58365">
                  <c:v>1218</c:v>
                </c:pt>
                <c:pt idx="58366">
                  <c:v>1170</c:v>
                </c:pt>
                <c:pt idx="58367">
                  <c:v>1099</c:v>
                </c:pt>
                <c:pt idx="58368">
                  <c:v>1057</c:v>
                </c:pt>
                <c:pt idx="58369">
                  <c:v>1021</c:v>
                </c:pt>
                <c:pt idx="58370">
                  <c:v>989</c:v>
                </c:pt>
                <c:pt idx="58371">
                  <c:v>967</c:v>
                </c:pt>
                <c:pt idx="58372">
                  <c:v>971</c:v>
                </c:pt>
                <c:pt idx="58373">
                  <c:v>1021</c:v>
                </c:pt>
                <c:pt idx="58374">
                  <c:v>1028</c:v>
                </c:pt>
                <c:pt idx="58375">
                  <c:v>1209</c:v>
                </c:pt>
                <c:pt idx="58376">
                  <c:v>1326</c:v>
                </c:pt>
                <c:pt idx="58377">
                  <c:v>1399</c:v>
                </c:pt>
                <c:pt idx="58378">
                  <c:v>1428</c:v>
                </c:pt>
                <c:pt idx="58379">
                  <c:v>1389</c:v>
                </c:pt>
                <c:pt idx="58380">
                  <c:v>1376</c:v>
                </c:pt>
                <c:pt idx="58381">
                  <c:v>1423</c:v>
                </c:pt>
                <c:pt idx="58382">
                  <c:v>1431</c:v>
                </c:pt>
                <c:pt idx="58383">
                  <c:v>1368</c:v>
                </c:pt>
                <c:pt idx="58384">
                  <c:v>1275</c:v>
                </c:pt>
                <c:pt idx="58385">
                  <c:v>1195</c:v>
                </c:pt>
                <c:pt idx="58386">
                  <c:v>1282</c:v>
                </c:pt>
                <c:pt idx="58387">
                  <c:v>1261</c:v>
                </c:pt>
                <c:pt idx="58388">
                  <c:v>1210</c:v>
                </c:pt>
                <c:pt idx="58389">
                  <c:v>1161</c:v>
                </c:pt>
                <c:pt idx="58390">
                  <c:v>1103</c:v>
                </c:pt>
                <c:pt idx="58391">
                  <c:v>1042</c:v>
                </c:pt>
                <c:pt idx="58392">
                  <c:v>1009</c:v>
                </c:pt>
                <c:pt idx="58393">
                  <c:v>984</c:v>
                </c:pt>
                <c:pt idx="58394">
                  <c:v>975</c:v>
                </c:pt>
                <c:pt idx="58395">
                  <c:v>960</c:v>
                </c:pt>
                <c:pt idx="58396">
                  <c:v>980</c:v>
                </c:pt>
                <c:pt idx="58397">
                  <c:v>1029</c:v>
                </c:pt>
                <c:pt idx="58398">
                  <c:v>1025</c:v>
                </c:pt>
                <c:pt idx="58399">
                  <c:v>1185</c:v>
                </c:pt>
                <c:pt idx="58400">
                  <c:v>1285</c:v>
                </c:pt>
                <c:pt idx="58401">
                  <c:v>1362</c:v>
                </c:pt>
                <c:pt idx="58402">
                  <c:v>1413</c:v>
                </c:pt>
                <c:pt idx="58403">
                  <c:v>1428</c:v>
                </c:pt>
                <c:pt idx="58404">
                  <c:v>1445</c:v>
                </c:pt>
                <c:pt idx="58405">
                  <c:v>1473</c:v>
                </c:pt>
                <c:pt idx="58406">
                  <c:v>1453</c:v>
                </c:pt>
                <c:pt idx="58407">
                  <c:v>1428</c:v>
                </c:pt>
                <c:pt idx="58408">
                  <c:v>1315</c:v>
                </c:pt>
                <c:pt idx="58409">
                  <c:v>1232</c:v>
                </c:pt>
                <c:pt idx="58410">
                  <c:v>1302</c:v>
                </c:pt>
                <c:pt idx="58411">
                  <c:v>1302</c:v>
                </c:pt>
                <c:pt idx="58412">
                  <c:v>1277</c:v>
                </c:pt>
                <c:pt idx="58413">
                  <c:v>1223</c:v>
                </c:pt>
                <c:pt idx="58414">
                  <c:v>1168</c:v>
                </c:pt>
                <c:pt idx="58415">
                  <c:v>1096</c:v>
                </c:pt>
                <c:pt idx="58416">
                  <c:v>1060</c:v>
                </c:pt>
                <c:pt idx="58417">
                  <c:v>1024</c:v>
                </c:pt>
                <c:pt idx="58418">
                  <c:v>1000</c:v>
                </c:pt>
                <c:pt idx="58419">
                  <c:v>989</c:v>
                </c:pt>
                <c:pt idx="58420">
                  <c:v>996</c:v>
                </c:pt>
                <c:pt idx="58421">
                  <c:v>1024</c:v>
                </c:pt>
                <c:pt idx="58422">
                  <c:v>1037</c:v>
                </c:pt>
                <c:pt idx="58423">
                  <c:v>1230</c:v>
                </c:pt>
                <c:pt idx="58424">
                  <c:v>1336</c:v>
                </c:pt>
                <c:pt idx="58425">
                  <c:v>1448</c:v>
                </c:pt>
                <c:pt idx="58426">
                  <c:v>1498</c:v>
                </c:pt>
                <c:pt idx="58427">
                  <c:v>1498</c:v>
                </c:pt>
                <c:pt idx="58428">
                  <c:v>1499</c:v>
                </c:pt>
                <c:pt idx="58429">
                  <c:v>1527</c:v>
                </c:pt>
                <c:pt idx="58430">
                  <c:v>1514</c:v>
                </c:pt>
                <c:pt idx="58431">
                  <c:v>1252</c:v>
                </c:pt>
                <c:pt idx="58432">
                  <c:v>1255</c:v>
                </c:pt>
                <c:pt idx="58433">
                  <c:v>1184</c:v>
                </c:pt>
                <c:pt idx="58434">
                  <c:v>1265</c:v>
                </c:pt>
                <c:pt idx="58435">
                  <c:v>1251</c:v>
                </c:pt>
                <c:pt idx="58436">
                  <c:v>1227</c:v>
                </c:pt>
                <c:pt idx="58437">
                  <c:v>1183</c:v>
                </c:pt>
                <c:pt idx="58438">
                  <c:v>1135</c:v>
                </c:pt>
                <c:pt idx="58439">
                  <c:v>1074</c:v>
                </c:pt>
                <c:pt idx="58440">
                  <c:v>1011</c:v>
                </c:pt>
                <c:pt idx="58441">
                  <c:v>982</c:v>
                </c:pt>
                <c:pt idx="58442">
                  <c:v>962</c:v>
                </c:pt>
                <c:pt idx="58443">
                  <c:v>935</c:v>
                </c:pt>
                <c:pt idx="58444">
                  <c:v>944</c:v>
                </c:pt>
                <c:pt idx="58445">
                  <c:v>936</c:v>
                </c:pt>
                <c:pt idx="58446">
                  <c:v>925</c:v>
                </c:pt>
                <c:pt idx="58447">
                  <c:v>1061</c:v>
                </c:pt>
                <c:pt idx="58448">
                  <c:v>1198</c:v>
                </c:pt>
                <c:pt idx="58449">
                  <c:v>1302</c:v>
                </c:pt>
                <c:pt idx="58450">
                  <c:v>1351</c:v>
                </c:pt>
                <c:pt idx="58451">
                  <c:v>1350</c:v>
                </c:pt>
                <c:pt idx="58452">
                  <c:v>1324</c:v>
                </c:pt>
                <c:pt idx="58453">
                  <c:v>1303</c:v>
                </c:pt>
                <c:pt idx="58454">
                  <c:v>1266</c:v>
                </c:pt>
                <c:pt idx="58455">
                  <c:v>1253</c:v>
                </c:pt>
                <c:pt idx="58456">
                  <c:v>1221</c:v>
                </c:pt>
                <c:pt idx="58457">
                  <c:v>1186</c:v>
                </c:pt>
                <c:pt idx="58458">
                  <c:v>1283</c:v>
                </c:pt>
                <c:pt idx="58459">
                  <c:v>1267</c:v>
                </c:pt>
                <c:pt idx="58460">
                  <c:v>1233</c:v>
                </c:pt>
                <c:pt idx="58461">
                  <c:v>1190</c:v>
                </c:pt>
                <c:pt idx="58462">
                  <c:v>1141</c:v>
                </c:pt>
                <c:pt idx="58463">
                  <c:v>1082</c:v>
                </c:pt>
                <c:pt idx="58464">
                  <c:v>1038</c:v>
                </c:pt>
                <c:pt idx="58465">
                  <c:v>999</c:v>
                </c:pt>
                <c:pt idx="58466">
                  <c:v>971</c:v>
                </c:pt>
                <c:pt idx="58467">
                  <c:v>949</c:v>
                </c:pt>
                <c:pt idx="58468">
                  <c:v>944</c:v>
                </c:pt>
                <c:pt idx="58469">
                  <c:v>933</c:v>
                </c:pt>
                <c:pt idx="58470">
                  <c:v>895</c:v>
                </c:pt>
                <c:pt idx="58471">
                  <c:v>965</c:v>
                </c:pt>
                <c:pt idx="58472">
                  <c:v>1014</c:v>
                </c:pt>
                <c:pt idx="58473">
                  <c:v>1066</c:v>
                </c:pt>
                <c:pt idx="58474">
                  <c:v>1115</c:v>
                </c:pt>
                <c:pt idx="58475">
                  <c:v>1106</c:v>
                </c:pt>
                <c:pt idx="58476">
                  <c:v>1110</c:v>
                </c:pt>
                <c:pt idx="58477">
                  <c:v>1106</c:v>
                </c:pt>
                <c:pt idx="58478">
                  <c:v>1113</c:v>
                </c:pt>
                <c:pt idx="58479">
                  <c:v>1101</c:v>
                </c:pt>
                <c:pt idx="58480">
                  <c:v>1087</c:v>
                </c:pt>
                <c:pt idx="58481">
                  <c:v>1068</c:v>
                </c:pt>
                <c:pt idx="58482">
                  <c:v>1169</c:v>
                </c:pt>
                <c:pt idx="58483">
                  <c:v>1192</c:v>
                </c:pt>
                <c:pt idx="58484">
                  <c:v>1186</c:v>
                </c:pt>
                <c:pt idx="58485">
                  <c:v>1137</c:v>
                </c:pt>
                <c:pt idx="58486">
                  <c:v>1088</c:v>
                </c:pt>
                <c:pt idx="58487">
                  <c:v>1034</c:v>
                </c:pt>
                <c:pt idx="58488">
                  <c:v>981</c:v>
                </c:pt>
                <c:pt idx="58489">
                  <c:v>957</c:v>
                </c:pt>
                <c:pt idx="58490">
                  <c:v>940</c:v>
                </c:pt>
                <c:pt idx="58491">
                  <c:v>916</c:v>
                </c:pt>
                <c:pt idx="58492">
                  <c:v>923</c:v>
                </c:pt>
                <c:pt idx="58493">
                  <c:v>974</c:v>
                </c:pt>
                <c:pt idx="58494">
                  <c:v>999</c:v>
                </c:pt>
                <c:pt idx="58495">
                  <c:v>1171</c:v>
                </c:pt>
                <c:pt idx="58496">
                  <c:v>1309</c:v>
                </c:pt>
                <c:pt idx="58497">
                  <c:v>1391</c:v>
                </c:pt>
                <c:pt idx="58498">
                  <c:v>1442</c:v>
                </c:pt>
                <c:pt idx="58499">
                  <c:v>1440</c:v>
                </c:pt>
                <c:pt idx="58500">
                  <c:v>1467</c:v>
                </c:pt>
                <c:pt idx="58501">
                  <c:v>1504</c:v>
                </c:pt>
                <c:pt idx="58502">
                  <c:v>1495</c:v>
                </c:pt>
                <c:pt idx="58503">
                  <c:v>1463</c:v>
                </c:pt>
                <c:pt idx="58504">
                  <c:v>1339</c:v>
                </c:pt>
                <c:pt idx="58505">
                  <c:v>1263</c:v>
                </c:pt>
                <c:pt idx="58506">
                  <c:v>1341</c:v>
                </c:pt>
                <c:pt idx="58507">
                  <c:v>1306</c:v>
                </c:pt>
                <c:pt idx="58508">
                  <c:v>1259</c:v>
                </c:pt>
                <c:pt idx="58509">
                  <c:v>1194</c:v>
                </c:pt>
                <c:pt idx="58510">
                  <c:v>1131</c:v>
                </c:pt>
                <c:pt idx="58511">
                  <c:v>1063</c:v>
                </c:pt>
                <c:pt idx="58512">
                  <c:v>1013</c:v>
                </c:pt>
                <c:pt idx="58513">
                  <c:v>977</c:v>
                </c:pt>
                <c:pt idx="58514">
                  <c:v>946</c:v>
                </c:pt>
                <c:pt idx="58515">
                  <c:v>936</c:v>
                </c:pt>
                <c:pt idx="58516">
                  <c:v>935</c:v>
                </c:pt>
                <c:pt idx="58517">
                  <c:v>970</c:v>
                </c:pt>
                <c:pt idx="58518">
                  <c:v>995</c:v>
                </c:pt>
                <c:pt idx="58519">
                  <c:v>1202</c:v>
                </c:pt>
                <c:pt idx="58520">
                  <c:v>1330</c:v>
                </c:pt>
                <c:pt idx="58521">
                  <c:v>1428</c:v>
                </c:pt>
                <c:pt idx="58522">
                  <c:v>1475</c:v>
                </c:pt>
                <c:pt idx="58523">
                  <c:v>1510</c:v>
                </c:pt>
                <c:pt idx="58524">
                  <c:v>1516</c:v>
                </c:pt>
                <c:pt idx="58525">
                  <c:v>1555</c:v>
                </c:pt>
                <c:pt idx="58526">
                  <c:v>1561</c:v>
                </c:pt>
                <c:pt idx="58527">
                  <c:v>1449</c:v>
                </c:pt>
                <c:pt idx="58528">
                  <c:v>1308</c:v>
                </c:pt>
                <c:pt idx="58529">
                  <c:v>1263</c:v>
                </c:pt>
                <c:pt idx="58530">
                  <c:v>1307</c:v>
                </c:pt>
                <c:pt idx="58531">
                  <c:v>1273</c:v>
                </c:pt>
                <c:pt idx="58532">
                  <c:v>1249</c:v>
                </c:pt>
                <c:pt idx="58533">
                  <c:v>1189</c:v>
                </c:pt>
                <c:pt idx="58534">
                  <c:v>1119</c:v>
                </c:pt>
                <c:pt idx="58535">
                  <c:v>1057</c:v>
                </c:pt>
                <c:pt idx="58536">
                  <c:v>1006</c:v>
                </c:pt>
                <c:pt idx="58537">
                  <c:v>969</c:v>
                </c:pt>
                <c:pt idx="58538">
                  <c:v>966</c:v>
                </c:pt>
                <c:pt idx="58539">
                  <c:v>949</c:v>
                </c:pt>
                <c:pt idx="58540">
                  <c:v>957</c:v>
                </c:pt>
                <c:pt idx="58541">
                  <c:v>981</c:v>
                </c:pt>
                <c:pt idx="58542">
                  <c:v>990</c:v>
                </c:pt>
                <c:pt idx="58543">
                  <c:v>1150</c:v>
                </c:pt>
                <c:pt idx="58544">
                  <c:v>1311</c:v>
                </c:pt>
                <c:pt idx="58545">
                  <c:v>1395</c:v>
                </c:pt>
                <c:pt idx="58546">
                  <c:v>1454</c:v>
                </c:pt>
                <c:pt idx="58547">
                  <c:v>1466</c:v>
                </c:pt>
                <c:pt idx="58548">
                  <c:v>1467</c:v>
                </c:pt>
                <c:pt idx="58549">
                  <c:v>1496</c:v>
                </c:pt>
                <c:pt idx="58550">
                  <c:v>1507</c:v>
                </c:pt>
                <c:pt idx="58551">
                  <c:v>1422</c:v>
                </c:pt>
                <c:pt idx="58552">
                  <c:v>1301</c:v>
                </c:pt>
                <c:pt idx="58553">
                  <c:v>1194</c:v>
                </c:pt>
                <c:pt idx="58554">
                  <c:v>1240</c:v>
                </c:pt>
                <c:pt idx="58555">
                  <c:v>1214</c:v>
                </c:pt>
                <c:pt idx="58556">
                  <c:v>1184</c:v>
                </c:pt>
                <c:pt idx="58557">
                  <c:v>1152</c:v>
                </c:pt>
                <c:pt idx="58558">
                  <c:v>1104</c:v>
                </c:pt>
                <c:pt idx="58559">
                  <c:v>1051</c:v>
                </c:pt>
                <c:pt idx="58560">
                  <c:v>1009</c:v>
                </c:pt>
                <c:pt idx="58561">
                  <c:v>983</c:v>
                </c:pt>
                <c:pt idx="58562">
                  <c:v>971</c:v>
                </c:pt>
                <c:pt idx="58563">
                  <c:v>965</c:v>
                </c:pt>
                <c:pt idx="58564">
                  <c:v>965</c:v>
                </c:pt>
                <c:pt idx="58565">
                  <c:v>1005</c:v>
                </c:pt>
                <c:pt idx="58566">
                  <c:v>1014</c:v>
                </c:pt>
                <c:pt idx="58567">
                  <c:v>1157</c:v>
                </c:pt>
                <c:pt idx="58568">
                  <c:v>1303</c:v>
                </c:pt>
                <c:pt idx="58569">
                  <c:v>1403</c:v>
                </c:pt>
                <c:pt idx="58570">
                  <c:v>1448</c:v>
                </c:pt>
                <c:pt idx="58571">
                  <c:v>1476</c:v>
                </c:pt>
                <c:pt idx="58572">
                  <c:v>1478</c:v>
                </c:pt>
                <c:pt idx="58573">
                  <c:v>1511</c:v>
                </c:pt>
                <c:pt idx="58574">
                  <c:v>1484</c:v>
                </c:pt>
                <c:pt idx="58575">
                  <c:v>1408</c:v>
                </c:pt>
                <c:pt idx="58576">
                  <c:v>1313</c:v>
                </c:pt>
                <c:pt idx="58577">
                  <c:v>1224</c:v>
                </c:pt>
                <c:pt idx="58578">
                  <c:v>1301</c:v>
                </c:pt>
                <c:pt idx="58579">
                  <c:v>1284</c:v>
                </c:pt>
                <c:pt idx="58580">
                  <c:v>1247</c:v>
                </c:pt>
                <c:pt idx="58581">
                  <c:v>1188</c:v>
                </c:pt>
                <c:pt idx="58582">
                  <c:v>1131</c:v>
                </c:pt>
                <c:pt idx="58583">
                  <c:v>1066</c:v>
                </c:pt>
                <c:pt idx="58584">
                  <c:v>1034</c:v>
                </c:pt>
                <c:pt idx="58585">
                  <c:v>978</c:v>
                </c:pt>
                <c:pt idx="58586">
                  <c:v>956</c:v>
                </c:pt>
                <c:pt idx="58587">
                  <c:v>944</c:v>
                </c:pt>
                <c:pt idx="58588">
                  <c:v>952</c:v>
                </c:pt>
                <c:pt idx="58589">
                  <c:v>987</c:v>
                </c:pt>
                <c:pt idx="58590">
                  <c:v>996</c:v>
                </c:pt>
                <c:pt idx="58591">
                  <c:v>1180</c:v>
                </c:pt>
                <c:pt idx="58592">
                  <c:v>1332</c:v>
                </c:pt>
                <c:pt idx="58593">
                  <c:v>1428</c:v>
                </c:pt>
                <c:pt idx="58594">
                  <c:v>1472</c:v>
                </c:pt>
                <c:pt idx="58595">
                  <c:v>1487</c:v>
                </c:pt>
                <c:pt idx="58596">
                  <c:v>1501</c:v>
                </c:pt>
                <c:pt idx="58597">
                  <c:v>1538</c:v>
                </c:pt>
                <c:pt idx="58598">
                  <c:v>1533</c:v>
                </c:pt>
                <c:pt idx="58599">
                  <c:v>1425</c:v>
                </c:pt>
                <c:pt idx="58600">
                  <c:v>1320</c:v>
                </c:pt>
                <c:pt idx="58601">
                  <c:v>1254</c:v>
                </c:pt>
                <c:pt idx="58602">
                  <c:v>1318</c:v>
                </c:pt>
                <c:pt idx="58603">
                  <c:v>1298</c:v>
                </c:pt>
                <c:pt idx="58604">
                  <c:v>1250</c:v>
                </c:pt>
                <c:pt idx="58605">
                  <c:v>1180</c:v>
                </c:pt>
                <c:pt idx="58606">
                  <c:v>1137</c:v>
                </c:pt>
                <c:pt idx="58607">
                  <c:v>1089</c:v>
                </c:pt>
                <c:pt idx="58608">
                  <c:v>1052</c:v>
                </c:pt>
                <c:pt idx="58609">
                  <c:v>1015</c:v>
                </c:pt>
                <c:pt idx="58610">
                  <c:v>982</c:v>
                </c:pt>
                <c:pt idx="58611">
                  <c:v>967</c:v>
                </c:pt>
                <c:pt idx="58612">
                  <c:v>951</c:v>
                </c:pt>
                <c:pt idx="58613">
                  <c:v>953</c:v>
                </c:pt>
                <c:pt idx="58614">
                  <c:v>938</c:v>
                </c:pt>
                <c:pt idx="58615">
                  <c:v>1065</c:v>
                </c:pt>
                <c:pt idx="58616">
                  <c:v>1176</c:v>
                </c:pt>
                <c:pt idx="58617">
                  <c:v>1267</c:v>
                </c:pt>
                <c:pt idx="58618">
                  <c:v>1302</c:v>
                </c:pt>
                <c:pt idx="58619">
                  <c:v>1300</c:v>
                </c:pt>
                <c:pt idx="58620">
                  <c:v>1270</c:v>
                </c:pt>
                <c:pt idx="58621">
                  <c:v>1260</c:v>
                </c:pt>
                <c:pt idx="58622">
                  <c:v>1235</c:v>
                </c:pt>
                <c:pt idx="58623">
                  <c:v>1179</c:v>
                </c:pt>
                <c:pt idx="58624">
                  <c:v>1149</c:v>
                </c:pt>
                <c:pt idx="58625">
                  <c:v>1155</c:v>
                </c:pt>
                <c:pt idx="58626">
                  <c:v>1236</c:v>
                </c:pt>
                <c:pt idx="58627">
                  <c:v>1224</c:v>
                </c:pt>
                <c:pt idx="58628">
                  <c:v>1190</c:v>
                </c:pt>
                <c:pt idx="58629">
                  <c:v>1140</c:v>
                </c:pt>
                <c:pt idx="58630">
                  <c:v>1087</c:v>
                </c:pt>
                <c:pt idx="58631">
                  <c:v>1047</c:v>
                </c:pt>
                <c:pt idx="58632">
                  <c:v>1008</c:v>
                </c:pt>
                <c:pt idx="58633">
                  <c:v>973</c:v>
                </c:pt>
                <c:pt idx="58634">
                  <c:v>950</c:v>
                </c:pt>
                <c:pt idx="58635">
                  <c:v>934</c:v>
                </c:pt>
                <c:pt idx="58636">
                  <c:v>924</c:v>
                </c:pt>
                <c:pt idx="58637">
                  <c:v>916</c:v>
                </c:pt>
                <c:pt idx="58638">
                  <c:v>873</c:v>
                </c:pt>
                <c:pt idx="58639">
                  <c:v>939</c:v>
                </c:pt>
                <c:pt idx="58640">
                  <c:v>968</c:v>
                </c:pt>
                <c:pt idx="58641">
                  <c:v>1036</c:v>
                </c:pt>
                <c:pt idx="58642">
                  <c:v>1106</c:v>
                </c:pt>
                <c:pt idx="58643">
                  <c:v>1117</c:v>
                </c:pt>
                <c:pt idx="58644">
                  <c:v>1147</c:v>
                </c:pt>
                <c:pt idx="58645">
                  <c:v>1101</c:v>
                </c:pt>
                <c:pt idx="58646">
                  <c:v>1070</c:v>
                </c:pt>
                <c:pt idx="58647">
                  <c:v>1050</c:v>
                </c:pt>
                <c:pt idx="58648">
                  <c:v>1052</c:v>
                </c:pt>
                <c:pt idx="58649">
                  <c:v>1080</c:v>
                </c:pt>
                <c:pt idx="58650">
                  <c:v>1149</c:v>
                </c:pt>
                <c:pt idx="58651">
                  <c:v>1145</c:v>
                </c:pt>
                <c:pt idx="58652">
                  <c:v>1130</c:v>
                </c:pt>
                <c:pt idx="58653">
                  <c:v>1109</c:v>
                </c:pt>
                <c:pt idx="58654">
                  <c:v>1048</c:v>
                </c:pt>
                <c:pt idx="58655">
                  <c:v>999</c:v>
                </c:pt>
                <c:pt idx="58656">
                  <c:v>967</c:v>
                </c:pt>
                <c:pt idx="58657">
                  <c:v>927</c:v>
                </c:pt>
                <c:pt idx="58658">
                  <c:v>913</c:v>
                </c:pt>
                <c:pt idx="58659">
                  <c:v>907</c:v>
                </c:pt>
                <c:pt idx="58660">
                  <c:v>908</c:v>
                </c:pt>
                <c:pt idx="58661">
                  <c:v>916</c:v>
                </c:pt>
                <c:pt idx="58662">
                  <c:v>964</c:v>
                </c:pt>
                <c:pt idx="58663">
                  <c:v>1153</c:v>
                </c:pt>
                <c:pt idx="58664">
                  <c:v>1312</c:v>
                </c:pt>
                <c:pt idx="58665">
                  <c:v>1396</c:v>
                </c:pt>
                <c:pt idx="58666">
                  <c:v>1463</c:v>
                </c:pt>
                <c:pt idx="58667">
                  <c:v>1425</c:v>
                </c:pt>
                <c:pt idx="58668">
                  <c:v>1406</c:v>
                </c:pt>
                <c:pt idx="58669">
                  <c:v>1370</c:v>
                </c:pt>
                <c:pt idx="58670">
                  <c:v>1325</c:v>
                </c:pt>
                <c:pt idx="58671">
                  <c:v>1275</c:v>
                </c:pt>
                <c:pt idx="58672">
                  <c:v>1225</c:v>
                </c:pt>
                <c:pt idx="58673">
                  <c:v>1148</c:v>
                </c:pt>
                <c:pt idx="58674">
                  <c:v>1217</c:v>
                </c:pt>
                <c:pt idx="58675">
                  <c:v>1208</c:v>
                </c:pt>
                <c:pt idx="58676">
                  <c:v>1164</c:v>
                </c:pt>
                <c:pt idx="58677">
                  <c:v>1130</c:v>
                </c:pt>
                <c:pt idx="58678">
                  <c:v>1041</c:v>
                </c:pt>
                <c:pt idx="58679">
                  <c:v>986</c:v>
                </c:pt>
                <c:pt idx="58680">
                  <c:v>949</c:v>
                </c:pt>
                <c:pt idx="58681">
                  <c:v>917</c:v>
                </c:pt>
                <c:pt idx="58682">
                  <c:v>891</c:v>
                </c:pt>
                <c:pt idx="58683">
                  <c:v>890</c:v>
                </c:pt>
                <c:pt idx="58684">
                  <c:v>898</c:v>
                </c:pt>
                <c:pt idx="58685">
                  <c:v>945</c:v>
                </c:pt>
                <c:pt idx="58686">
                  <c:v>990</c:v>
                </c:pt>
                <c:pt idx="58687">
                  <c:v>1184</c:v>
                </c:pt>
                <c:pt idx="58688">
                  <c:v>1312</c:v>
                </c:pt>
                <c:pt idx="58689">
                  <c:v>1384</c:v>
                </c:pt>
                <c:pt idx="58690">
                  <c:v>1432</c:v>
                </c:pt>
                <c:pt idx="58691">
                  <c:v>1456</c:v>
                </c:pt>
                <c:pt idx="58692">
                  <c:v>1451</c:v>
                </c:pt>
                <c:pt idx="58693">
                  <c:v>1486</c:v>
                </c:pt>
                <c:pt idx="58694">
                  <c:v>1456</c:v>
                </c:pt>
                <c:pt idx="58695">
                  <c:v>1382</c:v>
                </c:pt>
                <c:pt idx="58696">
                  <c:v>1276</c:v>
                </c:pt>
                <c:pt idx="58697">
                  <c:v>1228</c:v>
                </c:pt>
                <c:pt idx="58698">
                  <c:v>1300</c:v>
                </c:pt>
                <c:pt idx="58699">
                  <c:v>1267</c:v>
                </c:pt>
                <c:pt idx="58700">
                  <c:v>1229</c:v>
                </c:pt>
                <c:pt idx="58701">
                  <c:v>1172</c:v>
                </c:pt>
                <c:pt idx="58702">
                  <c:v>1116</c:v>
                </c:pt>
                <c:pt idx="58703">
                  <c:v>1066</c:v>
                </c:pt>
                <c:pt idx="58704">
                  <c:v>1001</c:v>
                </c:pt>
                <c:pt idx="58705">
                  <c:v>974</c:v>
                </c:pt>
                <c:pt idx="58706">
                  <c:v>953</c:v>
                </c:pt>
                <c:pt idx="58707">
                  <c:v>938</c:v>
                </c:pt>
                <c:pt idx="58708">
                  <c:v>927</c:v>
                </c:pt>
                <c:pt idx="58709">
                  <c:v>949</c:v>
                </c:pt>
                <c:pt idx="58710">
                  <c:v>993</c:v>
                </c:pt>
                <c:pt idx="58711">
                  <c:v>1171</c:v>
                </c:pt>
                <c:pt idx="58712">
                  <c:v>1321</c:v>
                </c:pt>
                <c:pt idx="58713">
                  <c:v>1438</c:v>
                </c:pt>
                <c:pt idx="58714">
                  <c:v>1485</c:v>
                </c:pt>
                <c:pt idx="58715">
                  <c:v>1500</c:v>
                </c:pt>
                <c:pt idx="58716">
                  <c:v>1518</c:v>
                </c:pt>
                <c:pt idx="58717">
                  <c:v>1544</c:v>
                </c:pt>
                <c:pt idx="58718">
                  <c:v>1535</c:v>
                </c:pt>
                <c:pt idx="58719">
                  <c:v>1468</c:v>
                </c:pt>
                <c:pt idx="58720">
                  <c:v>1368</c:v>
                </c:pt>
                <c:pt idx="58721">
                  <c:v>1288</c:v>
                </c:pt>
                <c:pt idx="58722">
                  <c:v>1357</c:v>
                </c:pt>
                <c:pt idx="58723">
                  <c:v>1324</c:v>
                </c:pt>
                <c:pt idx="58724">
                  <c:v>1284</c:v>
                </c:pt>
                <c:pt idx="58725">
                  <c:v>1246</c:v>
                </c:pt>
                <c:pt idx="58726">
                  <c:v>1178</c:v>
                </c:pt>
                <c:pt idx="58727">
                  <c:v>1120</c:v>
                </c:pt>
                <c:pt idx="58728">
                  <c:v>1060</c:v>
                </c:pt>
                <c:pt idx="58729">
                  <c:v>1027</c:v>
                </c:pt>
                <c:pt idx="58730">
                  <c:v>985</c:v>
                </c:pt>
                <c:pt idx="58731">
                  <c:v>968</c:v>
                </c:pt>
                <c:pt idx="58732">
                  <c:v>956</c:v>
                </c:pt>
                <c:pt idx="58733">
                  <c:v>984</c:v>
                </c:pt>
                <c:pt idx="58734">
                  <c:v>1020</c:v>
                </c:pt>
                <c:pt idx="58735">
                  <c:v>1163</c:v>
                </c:pt>
                <c:pt idx="58736">
                  <c:v>1252</c:v>
                </c:pt>
                <c:pt idx="58737">
                  <c:v>1303</c:v>
                </c:pt>
                <c:pt idx="58738">
                  <c:v>1321</c:v>
                </c:pt>
                <c:pt idx="58739">
                  <c:v>1326</c:v>
                </c:pt>
                <c:pt idx="58740">
                  <c:v>1316</c:v>
                </c:pt>
                <c:pt idx="58741">
                  <c:v>1336</c:v>
                </c:pt>
                <c:pt idx="58742">
                  <c:v>1314</c:v>
                </c:pt>
                <c:pt idx="58743">
                  <c:v>1286</c:v>
                </c:pt>
                <c:pt idx="58744">
                  <c:v>1231</c:v>
                </c:pt>
                <c:pt idx="58745">
                  <c:v>1187</c:v>
                </c:pt>
                <c:pt idx="58746">
                  <c:v>1256</c:v>
                </c:pt>
                <c:pt idx="58747">
                  <c:v>1225</c:v>
                </c:pt>
                <c:pt idx="58748">
                  <c:v>1182</c:v>
                </c:pt>
                <c:pt idx="58749">
                  <c:v>1134</c:v>
                </c:pt>
                <c:pt idx="58750">
                  <c:v>1067</c:v>
                </c:pt>
                <c:pt idx="58751">
                  <c:v>1007</c:v>
                </c:pt>
                <c:pt idx="58752">
                  <c:v>965</c:v>
                </c:pt>
                <c:pt idx="58753">
                  <c:v>919</c:v>
                </c:pt>
                <c:pt idx="58754">
                  <c:v>909</c:v>
                </c:pt>
                <c:pt idx="58755">
                  <c:v>878</c:v>
                </c:pt>
                <c:pt idx="58756">
                  <c:v>895</c:v>
                </c:pt>
                <c:pt idx="58757">
                  <c:v>899</c:v>
                </c:pt>
                <c:pt idx="58758">
                  <c:v>966</c:v>
                </c:pt>
                <c:pt idx="58759">
                  <c:v>1152</c:v>
                </c:pt>
                <c:pt idx="58760">
                  <c:v>1290</c:v>
                </c:pt>
                <c:pt idx="58761">
                  <c:v>1384</c:v>
                </c:pt>
                <c:pt idx="58762">
                  <c:v>1456</c:v>
                </c:pt>
                <c:pt idx="58763">
                  <c:v>1389</c:v>
                </c:pt>
                <c:pt idx="58764">
                  <c:v>1461</c:v>
                </c:pt>
                <c:pt idx="58765">
                  <c:v>1508</c:v>
                </c:pt>
                <c:pt idx="58766">
                  <c:v>1493</c:v>
                </c:pt>
                <c:pt idx="58767">
                  <c:v>1441</c:v>
                </c:pt>
                <c:pt idx="58768">
                  <c:v>1314</c:v>
                </c:pt>
                <c:pt idx="58769">
                  <c:v>1238</c:v>
                </c:pt>
                <c:pt idx="58770">
                  <c:v>1317</c:v>
                </c:pt>
                <c:pt idx="58771">
                  <c:v>1284</c:v>
                </c:pt>
                <c:pt idx="58772">
                  <c:v>1244</c:v>
                </c:pt>
                <c:pt idx="58773">
                  <c:v>1210</c:v>
                </c:pt>
                <c:pt idx="58774">
                  <c:v>1164</c:v>
                </c:pt>
                <c:pt idx="58775">
                  <c:v>1116</c:v>
                </c:pt>
                <c:pt idx="58776">
                  <c:v>1061</c:v>
                </c:pt>
                <c:pt idx="58777">
                  <c:v>1022</c:v>
                </c:pt>
                <c:pt idx="58778">
                  <c:v>993</c:v>
                </c:pt>
                <c:pt idx="58779">
                  <c:v>978</c:v>
                </c:pt>
                <c:pt idx="58780">
                  <c:v>971</c:v>
                </c:pt>
                <c:pt idx="58781">
                  <c:v>943</c:v>
                </c:pt>
                <c:pt idx="58782">
                  <c:v>903</c:v>
                </c:pt>
                <c:pt idx="58783">
                  <c:v>1073</c:v>
                </c:pt>
                <c:pt idx="58784">
                  <c:v>1184</c:v>
                </c:pt>
                <c:pt idx="58785">
                  <c:v>1300</c:v>
                </c:pt>
                <c:pt idx="58786">
                  <c:v>1377</c:v>
                </c:pt>
                <c:pt idx="58787">
                  <c:v>1338</c:v>
                </c:pt>
                <c:pt idx="58788">
                  <c:v>1319</c:v>
                </c:pt>
                <c:pt idx="58789">
                  <c:v>1308</c:v>
                </c:pt>
                <c:pt idx="58790">
                  <c:v>1256</c:v>
                </c:pt>
                <c:pt idx="58791">
                  <c:v>1210</c:v>
                </c:pt>
                <c:pt idx="58792">
                  <c:v>1188</c:v>
                </c:pt>
                <c:pt idx="58793">
                  <c:v>1182</c:v>
                </c:pt>
                <c:pt idx="58794">
                  <c:v>1276</c:v>
                </c:pt>
                <c:pt idx="58795">
                  <c:v>1247</c:v>
                </c:pt>
                <c:pt idx="58796">
                  <c:v>1237</c:v>
                </c:pt>
                <c:pt idx="58797">
                  <c:v>1207</c:v>
                </c:pt>
                <c:pt idx="58798">
                  <c:v>1160</c:v>
                </c:pt>
                <c:pt idx="58799">
                  <c:v>1108</c:v>
                </c:pt>
                <c:pt idx="58800">
                  <c:v>1055</c:v>
                </c:pt>
                <c:pt idx="58801">
                  <c:v>1024</c:v>
                </c:pt>
                <c:pt idx="58802">
                  <c:v>988</c:v>
                </c:pt>
                <c:pt idx="58803">
                  <c:v>968</c:v>
                </c:pt>
                <c:pt idx="58804">
                  <c:v>963</c:v>
                </c:pt>
                <c:pt idx="58805">
                  <c:v>946</c:v>
                </c:pt>
                <c:pt idx="58806">
                  <c:v>906</c:v>
                </c:pt>
                <c:pt idx="58807">
                  <c:v>957</c:v>
                </c:pt>
                <c:pt idx="58808">
                  <c:v>1018</c:v>
                </c:pt>
                <c:pt idx="58809">
                  <c:v>1040</c:v>
                </c:pt>
                <c:pt idx="58810">
                  <c:v>1138</c:v>
                </c:pt>
                <c:pt idx="58811">
                  <c:v>1112</c:v>
                </c:pt>
                <c:pt idx="58812">
                  <c:v>1137</c:v>
                </c:pt>
                <c:pt idx="58813">
                  <c:v>1109</c:v>
                </c:pt>
                <c:pt idx="58814">
                  <c:v>1060</c:v>
                </c:pt>
                <c:pt idx="58815">
                  <c:v>1065</c:v>
                </c:pt>
                <c:pt idx="58816">
                  <c:v>1041</c:v>
                </c:pt>
                <c:pt idx="58817">
                  <c:v>1056</c:v>
                </c:pt>
                <c:pt idx="58818">
                  <c:v>1179</c:v>
                </c:pt>
                <c:pt idx="58819">
                  <c:v>1192</c:v>
                </c:pt>
                <c:pt idx="58820">
                  <c:v>1185</c:v>
                </c:pt>
                <c:pt idx="58821">
                  <c:v>1161</c:v>
                </c:pt>
                <c:pt idx="58822">
                  <c:v>1118</c:v>
                </c:pt>
                <c:pt idx="58823">
                  <c:v>1065</c:v>
                </c:pt>
                <c:pt idx="58824">
                  <c:v>1006</c:v>
                </c:pt>
                <c:pt idx="58825">
                  <c:v>975</c:v>
                </c:pt>
                <c:pt idx="58826">
                  <c:v>951</c:v>
                </c:pt>
                <c:pt idx="58827">
                  <c:v>946</c:v>
                </c:pt>
                <c:pt idx="58828">
                  <c:v>955</c:v>
                </c:pt>
                <c:pt idx="58829">
                  <c:v>986</c:v>
                </c:pt>
                <c:pt idx="58830">
                  <c:v>1011</c:v>
                </c:pt>
                <c:pt idx="58831">
                  <c:v>1226</c:v>
                </c:pt>
                <c:pt idx="58832">
                  <c:v>1324</c:v>
                </c:pt>
                <c:pt idx="58833">
                  <c:v>1380</c:v>
                </c:pt>
                <c:pt idx="58834">
                  <c:v>1425</c:v>
                </c:pt>
                <c:pt idx="58835">
                  <c:v>1410</c:v>
                </c:pt>
                <c:pt idx="58836">
                  <c:v>1411</c:v>
                </c:pt>
                <c:pt idx="58837">
                  <c:v>1430</c:v>
                </c:pt>
                <c:pt idx="58838">
                  <c:v>1403</c:v>
                </c:pt>
                <c:pt idx="58839">
                  <c:v>1332</c:v>
                </c:pt>
                <c:pt idx="58840">
                  <c:v>1264</c:v>
                </c:pt>
                <c:pt idx="58841">
                  <c:v>1197</c:v>
                </c:pt>
                <c:pt idx="58842">
                  <c:v>1272</c:v>
                </c:pt>
                <c:pt idx="58843">
                  <c:v>1231</c:v>
                </c:pt>
                <c:pt idx="58844">
                  <c:v>1198</c:v>
                </c:pt>
                <c:pt idx="58845">
                  <c:v>1141</c:v>
                </c:pt>
                <c:pt idx="58846">
                  <c:v>1077</c:v>
                </c:pt>
                <c:pt idx="58847">
                  <c:v>1003</c:v>
                </c:pt>
                <c:pt idx="58848">
                  <c:v>975</c:v>
                </c:pt>
                <c:pt idx="58849">
                  <c:v>956</c:v>
                </c:pt>
                <c:pt idx="58850">
                  <c:v>926</c:v>
                </c:pt>
                <c:pt idx="58851">
                  <c:v>914</c:v>
                </c:pt>
                <c:pt idx="58852">
                  <c:v>921</c:v>
                </c:pt>
                <c:pt idx="58853">
                  <c:v>965</c:v>
                </c:pt>
                <c:pt idx="58854">
                  <c:v>995</c:v>
                </c:pt>
                <c:pt idx="58855">
                  <c:v>1182</c:v>
                </c:pt>
                <c:pt idx="58856">
                  <c:v>1290</c:v>
                </c:pt>
                <c:pt idx="58857">
                  <c:v>1385</c:v>
                </c:pt>
                <c:pt idx="58858">
                  <c:v>1436</c:v>
                </c:pt>
                <c:pt idx="58859">
                  <c:v>1450</c:v>
                </c:pt>
                <c:pt idx="58860">
                  <c:v>1473</c:v>
                </c:pt>
                <c:pt idx="58861">
                  <c:v>1501</c:v>
                </c:pt>
                <c:pt idx="58862">
                  <c:v>1517</c:v>
                </c:pt>
                <c:pt idx="58863">
                  <c:v>1453</c:v>
                </c:pt>
                <c:pt idx="58864">
                  <c:v>1326</c:v>
                </c:pt>
                <c:pt idx="58865">
                  <c:v>1266</c:v>
                </c:pt>
                <c:pt idx="58866">
                  <c:v>1345</c:v>
                </c:pt>
                <c:pt idx="58867">
                  <c:v>1319</c:v>
                </c:pt>
                <c:pt idx="58868">
                  <c:v>1272</c:v>
                </c:pt>
                <c:pt idx="58869">
                  <c:v>1219</c:v>
                </c:pt>
                <c:pt idx="58870">
                  <c:v>1151</c:v>
                </c:pt>
                <c:pt idx="58871">
                  <c:v>1076</c:v>
                </c:pt>
                <c:pt idx="58872">
                  <c:v>1021</c:v>
                </c:pt>
                <c:pt idx="58873">
                  <c:v>981</c:v>
                </c:pt>
                <c:pt idx="58874">
                  <c:v>958</c:v>
                </c:pt>
                <c:pt idx="58875">
                  <c:v>945</c:v>
                </c:pt>
                <c:pt idx="58876">
                  <c:v>945</c:v>
                </c:pt>
                <c:pt idx="58877">
                  <c:v>980</c:v>
                </c:pt>
                <c:pt idx="58878">
                  <c:v>1009</c:v>
                </c:pt>
                <c:pt idx="58879">
                  <c:v>1217</c:v>
                </c:pt>
                <c:pt idx="58880">
                  <c:v>1338</c:v>
                </c:pt>
                <c:pt idx="58881">
                  <c:v>1357</c:v>
                </c:pt>
                <c:pt idx="58882">
                  <c:v>1374</c:v>
                </c:pt>
                <c:pt idx="58883">
                  <c:v>1356</c:v>
                </c:pt>
                <c:pt idx="58884">
                  <c:v>1320</c:v>
                </c:pt>
                <c:pt idx="58885">
                  <c:v>1315</c:v>
                </c:pt>
                <c:pt idx="58886">
                  <c:v>1284</c:v>
                </c:pt>
                <c:pt idx="58887">
                  <c:v>1248</c:v>
                </c:pt>
                <c:pt idx="58888">
                  <c:v>1191</c:v>
                </c:pt>
                <c:pt idx="58889">
                  <c:v>1133</c:v>
                </c:pt>
                <c:pt idx="58890">
                  <c:v>1183</c:v>
                </c:pt>
                <c:pt idx="58891">
                  <c:v>1160</c:v>
                </c:pt>
                <c:pt idx="58892">
                  <c:v>1100</c:v>
                </c:pt>
                <c:pt idx="58893">
                  <c:v>1056</c:v>
                </c:pt>
                <c:pt idx="58894">
                  <c:v>993</c:v>
                </c:pt>
                <c:pt idx="58895">
                  <c:v>934</c:v>
                </c:pt>
                <c:pt idx="58896">
                  <c:v>890</c:v>
                </c:pt>
                <c:pt idx="58897">
                  <c:v>862</c:v>
                </c:pt>
                <c:pt idx="58898">
                  <c:v>842</c:v>
                </c:pt>
                <c:pt idx="58899">
                  <c:v>833</c:v>
                </c:pt>
                <c:pt idx="58900">
                  <c:v>854</c:v>
                </c:pt>
                <c:pt idx="58901">
                  <c:v>909</c:v>
                </c:pt>
                <c:pt idx="58902">
                  <c:v>923</c:v>
                </c:pt>
                <c:pt idx="58903">
                  <c:v>1105</c:v>
                </c:pt>
                <c:pt idx="58904">
                  <c:v>1217</c:v>
                </c:pt>
                <c:pt idx="58905">
                  <c:v>1299</c:v>
                </c:pt>
                <c:pt idx="58906">
                  <c:v>1364</c:v>
                </c:pt>
                <c:pt idx="58907">
                  <c:v>1381</c:v>
                </c:pt>
                <c:pt idx="58908">
                  <c:v>1404</c:v>
                </c:pt>
                <c:pt idx="58909">
                  <c:v>1441</c:v>
                </c:pt>
                <c:pt idx="58910">
                  <c:v>1439</c:v>
                </c:pt>
                <c:pt idx="58911">
                  <c:v>1399</c:v>
                </c:pt>
                <c:pt idx="58912">
                  <c:v>1326</c:v>
                </c:pt>
                <c:pt idx="58913">
                  <c:v>1216</c:v>
                </c:pt>
                <c:pt idx="58914">
                  <c:v>1301</c:v>
                </c:pt>
                <c:pt idx="58915">
                  <c:v>1275</c:v>
                </c:pt>
                <c:pt idx="58916">
                  <c:v>1241</c:v>
                </c:pt>
                <c:pt idx="58917">
                  <c:v>1198</c:v>
                </c:pt>
                <c:pt idx="58918">
                  <c:v>1134</c:v>
                </c:pt>
                <c:pt idx="58919">
                  <c:v>1072</c:v>
                </c:pt>
                <c:pt idx="58920">
                  <c:v>1023</c:v>
                </c:pt>
                <c:pt idx="58921">
                  <c:v>984</c:v>
                </c:pt>
                <c:pt idx="58922">
                  <c:v>959</c:v>
                </c:pt>
                <c:pt idx="58923">
                  <c:v>937</c:v>
                </c:pt>
                <c:pt idx="58924">
                  <c:v>943</c:v>
                </c:pt>
                <c:pt idx="58925">
                  <c:v>960</c:v>
                </c:pt>
                <c:pt idx="58926">
                  <c:v>1002</c:v>
                </c:pt>
                <c:pt idx="58927">
                  <c:v>1196</c:v>
                </c:pt>
                <c:pt idx="58928">
                  <c:v>1329</c:v>
                </c:pt>
                <c:pt idx="58929">
                  <c:v>1413</c:v>
                </c:pt>
                <c:pt idx="58930">
                  <c:v>1495</c:v>
                </c:pt>
                <c:pt idx="58931">
                  <c:v>1493</c:v>
                </c:pt>
                <c:pt idx="58932">
                  <c:v>1512</c:v>
                </c:pt>
                <c:pt idx="58933">
                  <c:v>1538</c:v>
                </c:pt>
                <c:pt idx="58934">
                  <c:v>1505</c:v>
                </c:pt>
                <c:pt idx="58935">
                  <c:v>1428</c:v>
                </c:pt>
                <c:pt idx="58936">
                  <c:v>1325</c:v>
                </c:pt>
                <c:pt idx="58937">
                  <c:v>1275</c:v>
                </c:pt>
                <c:pt idx="58938">
                  <c:v>1357</c:v>
                </c:pt>
                <c:pt idx="58939">
                  <c:v>1335</c:v>
                </c:pt>
                <c:pt idx="58940">
                  <c:v>1280</c:v>
                </c:pt>
                <c:pt idx="58941">
                  <c:v>1230</c:v>
                </c:pt>
                <c:pt idx="58942">
                  <c:v>1176</c:v>
                </c:pt>
                <c:pt idx="58943">
                  <c:v>1112</c:v>
                </c:pt>
                <c:pt idx="58944">
                  <c:v>1054</c:v>
                </c:pt>
                <c:pt idx="58945">
                  <c:v>1027</c:v>
                </c:pt>
                <c:pt idx="58946">
                  <c:v>987</c:v>
                </c:pt>
                <c:pt idx="58947">
                  <c:v>965</c:v>
                </c:pt>
                <c:pt idx="58948">
                  <c:v>971</c:v>
                </c:pt>
                <c:pt idx="58949">
                  <c:v>963</c:v>
                </c:pt>
                <c:pt idx="58950">
                  <c:v>962</c:v>
                </c:pt>
                <c:pt idx="58951">
                  <c:v>1111</c:v>
                </c:pt>
                <c:pt idx="58952">
                  <c:v>1202</c:v>
                </c:pt>
                <c:pt idx="58953">
                  <c:v>1288</c:v>
                </c:pt>
                <c:pt idx="58954">
                  <c:v>1333</c:v>
                </c:pt>
                <c:pt idx="58955">
                  <c:v>1293</c:v>
                </c:pt>
                <c:pt idx="58956">
                  <c:v>1275</c:v>
                </c:pt>
                <c:pt idx="58957">
                  <c:v>1205</c:v>
                </c:pt>
                <c:pt idx="58958">
                  <c:v>1180</c:v>
                </c:pt>
                <c:pt idx="58959">
                  <c:v>1150</c:v>
                </c:pt>
                <c:pt idx="58960">
                  <c:v>1116</c:v>
                </c:pt>
                <c:pt idx="58961">
                  <c:v>1132</c:v>
                </c:pt>
                <c:pt idx="58962">
                  <c:v>1213</c:v>
                </c:pt>
                <c:pt idx="58963">
                  <c:v>1203</c:v>
                </c:pt>
                <c:pt idx="58964">
                  <c:v>1167</c:v>
                </c:pt>
                <c:pt idx="58965">
                  <c:v>1127</c:v>
                </c:pt>
                <c:pt idx="58966">
                  <c:v>1067</c:v>
                </c:pt>
                <c:pt idx="58967">
                  <c:v>1027</c:v>
                </c:pt>
                <c:pt idx="58968">
                  <c:v>976</c:v>
                </c:pt>
                <c:pt idx="58969">
                  <c:v>974</c:v>
                </c:pt>
                <c:pt idx="58970">
                  <c:v>924</c:v>
                </c:pt>
                <c:pt idx="58971">
                  <c:v>913</c:v>
                </c:pt>
                <c:pt idx="58972">
                  <c:v>911</c:v>
                </c:pt>
                <c:pt idx="58973">
                  <c:v>894</c:v>
                </c:pt>
                <c:pt idx="58974">
                  <c:v>842</c:v>
                </c:pt>
                <c:pt idx="58975">
                  <c:v>900</c:v>
                </c:pt>
                <c:pt idx="58976">
                  <c:v>968</c:v>
                </c:pt>
                <c:pt idx="58977">
                  <c:v>1032</c:v>
                </c:pt>
                <c:pt idx="58978">
                  <c:v>996</c:v>
                </c:pt>
                <c:pt idx="58979">
                  <c:v>1119</c:v>
                </c:pt>
                <c:pt idx="58980">
                  <c:v>1139</c:v>
                </c:pt>
                <c:pt idx="58981">
                  <c:v>1154</c:v>
                </c:pt>
                <c:pt idx="58982">
                  <c:v>1144</c:v>
                </c:pt>
                <c:pt idx="58983">
                  <c:v>1096</c:v>
                </c:pt>
                <c:pt idx="58984">
                  <c:v>1071</c:v>
                </c:pt>
                <c:pt idx="58985">
                  <c:v>1088</c:v>
                </c:pt>
                <c:pt idx="58986">
                  <c:v>1186</c:v>
                </c:pt>
                <c:pt idx="58987">
                  <c:v>1145</c:v>
                </c:pt>
                <c:pt idx="58988">
                  <c:v>1142</c:v>
                </c:pt>
                <c:pt idx="58989">
                  <c:v>1099</c:v>
                </c:pt>
                <c:pt idx="58990">
                  <c:v>1048</c:v>
                </c:pt>
                <c:pt idx="58991">
                  <c:v>993</c:v>
                </c:pt>
                <c:pt idx="58992">
                  <c:v>1005</c:v>
                </c:pt>
                <c:pt idx="58993">
                  <c:v>913</c:v>
                </c:pt>
                <c:pt idx="58994">
                  <c:v>888</c:v>
                </c:pt>
                <c:pt idx="58995">
                  <c:v>937</c:v>
                </c:pt>
                <c:pt idx="58996">
                  <c:v>898</c:v>
                </c:pt>
                <c:pt idx="58997">
                  <c:v>938</c:v>
                </c:pt>
                <c:pt idx="58998">
                  <c:v>964</c:v>
                </c:pt>
                <c:pt idx="58999">
                  <c:v>1156</c:v>
                </c:pt>
                <c:pt idx="59000">
                  <c:v>1329</c:v>
                </c:pt>
                <c:pt idx="59001">
                  <c:v>1443</c:v>
                </c:pt>
                <c:pt idx="59002">
                  <c:v>1473</c:v>
                </c:pt>
                <c:pt idx="59003">
                  <c:v>1478</c:v>
                </c:pt>
                <c:pt idx="59004">
                  <c:v>1451</c:v>
                </c:pt>
                <c:pt idx="59005">
                  <c:v>1389</c:v>
                </c:pt>
                <c:pt idx="59006">
                  <c:v>1380</c:v>
                </c:pt>
                <c:pt idx="59007">
                  <c:v>1351</c:v>
                </c:pt>
                <c:pt idx="59008">
                  <c:v>1276</c:v>
                </c:pt>
                <c:pt idx="59009">
                  <c:v>1204</c:v>
                </c:pt>
                <c:pt idx="59010">
                  <c:v>1279</c:v>
                </c:pt>
                <c:pt idx="59011">
                  <c:v>1223</c:v>
                </c:pt>
                <c:pt idx="59012">
                  <c:v>1208</c:v>
                </c:pt>
                <c:pt idx="59013">
                  <c:v>1160</c:v>
                </c:pt>
                <c:pt idx="59014">
                  <c:v>1081</c:v>
                </c:pt>
                <c:pt idx="59015">
                  <c:v>1004</c:v>
                </c:pt>
                <c:pt idx="59016">
                  <c:v>966</c:v>
                </c:pt>
                <c:pt idx="59017">
                  <c:v>934</c:v>
                </c:pt>
                <c:pt idx="59018">
                  <c:v>903</c:v>
                </c:pt>
                <c:pt idx="59019">
                  <c:v>892</c:v>
                </c:pt>
                <c:pt idx="59020">
                  <c:v>898</c:v>
                </c:pt>
                <c:pt idx="59021">
                  <c:v>954</c:v>
                </c:pt>
                <c:pt idx="59022">
                  <c:v>977</c:v>
                </c:pt>
                <c:pt idx="59023">
                  <c:v>1152</c:v>
                </c:pt>
                <c:pt idx="59024">
                  <c:v>1281</c:v>
                </c:pt>
                <c:pt idx="59025">
                  <c:v>1390</c:v>
                </c:pt>
                <c:pt idx="59026">
                  <c:v>1459</c:v>
                </c:pt>
                <c:pt idx="59027">
                  <c:v>1441</c:v>
                </c:pt>
                <c:pt idx="59028">
                  <c:v>1423</c:v>
                </c:pt>
                <c:pt idx="59029">
                  <c:v>1411</c:v>
                </c:pt>
                <c:pt idx="59030">
                  <c:v>1391</c:v>
                </c:pt>
                <c:pt idx="59031">
                  <c:v>1328</c:v>
                </c:pt>
                <c:pt idx="59032">
                  <c:v>1262</c:v>
                </c:pt>
                <c:pt idx="59033">
                  <c:v>1204</c:v>
                </c:pt>
                <c:pt idx="59034">
                  <c:v>1269</c:v>
                </c:pt>
                <c:pt idx="59035">
                  <c:v>1236</c:v>
                </c:pt>
                <c:pt idx="59036">
                  <c:v>1202</c:v>
                </c:pt>
                <c:pt idx="59037">
                  <c:v>1148</c:v>
                </c:pt>
                <c:pt idx="59038">
                  <c:v>1087</c:v>
                </c:pt>
                <c:pt idx="59039">
                  <c:v>1020</c:v>
                </c:pt>
                <c:pt idx="59040">
                  <c:v>980</c:v>
                </c:pt>
                <c:pt idx="59041">
                  <c:v>938</c:v>
                </c:pt>
                <c:pt idx="59042">
                  <c:v>920</c:v>
                </c:pt>
                <c:pt idx="59043">
                  <c:v>910</c:v>
                </c:pt>
                <c:pt idx="59044">
                  <c:v>927</c:v>
                </c:pt>
                <c:pt idx="59045">
                  <c:v>966</c:v>
                </c:pt>
                <c:pt idx="59046">
                  <c:v>998</c:v>
                </c:pt>
                <c:pt idx="59047">
                  <c:v>1197</c:v>
                </c:pt>
                <c:pt idx="59048">
                  <c:v>1348</c:v>
                </c:pt>
                <c:pt idx="59049">
                  <c:v>1446</c:v>
                </c:pt>
                <c:pt idx="59050">
                  <c:v>1430</c:v>
                </c:pt>
                <c:pt idx="59051">
                  <c:v>1388</c:v>
                </c:pt>
                <c:pt idx="59052">
                  <c:v>1382</c:v>
                </c:pt>
                <c:pt idx="59053">
                  <c:v>1423</c:v>
                </c:pt>
                <c:pt idx="59054">
                  <c:v>1438</c:v>
                </c:pt>
                <c:pt idx="59055">
                  <c:v>1389</c:v>
                </c:pt>
                <c:pt idx="59056">
                  <c:v>1277</c:v>
                </c:pt>
                <c:pt idx="59057">
                  <c:v>1207</c:v>
                </c:pt>
                <c:pt idx="59058">
                  <c:v>1283</c:v>
                </c:pt>
                <c:pt idx="59059">
                  <c:v>1250</c:v>
                </c:pt>
                <c:pt idx="59060">
                  <c:v>1220</c:v>
                </c:pt>
                <c:pt idx="59061">
                  <c:v>1172</c:v>
                </c:pt>
                <c:pt idx="59062">
                  <c:v>1094</c:v>
                </c:pt>
                <c:pt idx="59063">
                  <c:v>1029</c:v>
                </c:pt>
                <c:pt idx="59064">
                  <c:v>988</c:v>
                </c:pt>
                <c:pt idx="59065">
                  <c:v>963</c:v>
                </c:pt>
                <c:pt idx="59066">
                  <c:v>935</c:v>
                </c:pt>
                <c:pt idx="59067">
                  <c:v>925</c:v>
                </c:pt>
                <c:pt idx="59068">
                  <c:v>921</c:v>
                </c:pt>
                <c:pt idx="59069">
                  <c:v>968</c:v>
                </c:pt>
                <c:pt idx="59070">
                  <c:v>1000</c:v>
                </c:pt>
                <c:pt idx="59071">
                  <c:v>1185</c:v>
                </c:pt>
                <c:pt idx="59072">
                  <c:v>1356</c:v>
                </c:pt>
                <c:pt idx="59073">
                  <c:v>1429</c:v>
                </c:pt>
                <c:pt idx="59074">
                  <c:v>1484</c:v>
                </c:pt>
                <c:pt idx="59075">
                  <c:v>1474</c:v>
                </c:pt>
                <c:pt idx="59076">
                  <c:v>1446</c:v>
                </c:pt>
                <c:pt idx="59077">
                  <c:v>1470</c:v>
                </c:pt>
                <c:pt idx="59078">
                  <c:v>1470</c:v>
                </c:pt>
                <c:pt idx="59079">
                  <c:v>1433</c:v>
                </c:pt>
                <c:pt idx="59080">
                  <c:v>1344</c:v>
                </c:pt>
                <c:pt idx="59081">
                  <c:v>1272</c:v>
                </c:pt>
                <c:pt idx="59082">
                  <c:v>1333</c:v>
                </c:pt>
                <c:pt idx="59083">
                  <c:v>1288</c:v>
                </c:pt>
                <c:pt idx="59084">
                  <c:v>1257</c:v>
                </c:pt>
                <c:pt idx="59085">
                  <c:v>1215</c:v>
                </c:pt>
                <c:pt idx="59086">
                  <c:v>1154</c:v>
                </c:pt>
                <c:pt idx="59087">
                  <c:v>1080</c:v>
                </c:pt>
                <c:pt idx="59088">
                  <c:v>1048</c:v>
                </c:pt>
                <c:pt idx="59089">
                  <c:v>1010</c:v>
                </c:pt>
                <c:pt idx="59090">
                  <c:v>975</c:v>
                </c:pt>
                <c:pt idx="59091">
                  <c:v>970</c:v>
                </c:pt>
                <c:pt idx="59092">
                  <c:v>972</c:v>
                </c:pt>
                <c:pt idx="59093">
                  <c:v>1000</c:v>
                </c:pt>
                <c:pt idx="59094">
                  <c:v>1014</c:v>
                </c:pt>
                <c:pt idx="59095">
                  <c:v>1200</c:v>
                </c:pt>
                <c:pt idx="59096">
                  <c:v>1346</c:v>
                </c:pt>
                <c:pt idx="59097">
                  <c:v>1384</c:v>
                </c:pt>
                <c:pt idx="59098">
                  <c:v>1446</c:v>
                </c:pt>
                <c:pt idx="59099">
                  <c:v>1475</c:v>
                </c:pt>
                <c:pt idx="59100">
                  <c:v>1458</c:v>
                </c:pt>
                <c:pt idx="59101">
                  <c:v>1424</c:v>
                </c:pt>
                <c:pt idx="59102">
                  <c:v>1350</c:v>
                </c:pt>
                <c:pt idx="59103">
                  <c:v>1303</c:v>
                </c:pt>
                <c:pt idx="59104">
                  <c:v>1247</c:v>
                </c:pt>
                <c:pt idx="59105">
                  <c:v>1206</c:v>
                </c:pt>
                <c:pt idx="59106">
                  <c:v>1254</c:v>
                </c:pt>
                <c:pt idx="59107">
                  <c:v>1218</c:v>
                </c:pt>
                <c:pt idx="59108">
                  <c:v>1180</c:v>
                </c:pt>
                <c:pt idx="59109">
                  <c:v>1128</c:v>
                </c:pt>
                <c:pt idx="59110">
                  <c:v>1081</c:v>
                </c:pt>
                <c:pt idx="59111">
                  <c:v>1020</c:v>
                </c:pt>
                <c:pt idx="59112">
                  <c:v>972</c:v>
                </c:pt>
                <c:pt idx="59113">
                  <c:v>939</c:v>
                </c:pt>
                <c:pt idx="59114">
                  <c:v>929</c:v>
                </c:pt>
                <c:pt idx="59115">
                  <c:v>920</c:v>
                </c:pt>
                <c:pt idx="59116">
                  <c:v>913</c:v>
                </c:pt>
                <c:pt idx="59117">
                  <c:v>913</c:v>
                </c:pt>
                <c:pt idx="59118">
                  <c:v>918</c:v>
                </c:pt>
                <c:pt idx="59119">
                  <c:v>1031</c:v>
                </c:pt>
                <c:pt idx="59120">
                  <c:v>1170</c:v>
                </c:pt>
                <c:pt idx="59121">
                  <c:v>1264</c:v>
                </c:pt>
                <c:pt idx="59122">
                  <c:v>1330</c:v>
                </c:pt>
                <c:pt idx="59123">
                  <c:v>1295</c:v>
                </c:pt>
                <c:pt idx="59124">
                  <c:v>1238</c:v>
                </c:pt>
                <c:pt idx="59125">
                  <c:v>1189</c:v>
                </c:pt>
                <c:pt idx="59126">
                  <c:v>1173</c:v>
                </c:pt>
                <c:pt idx="59127">
                  <c:v>1150</c:v>
                </c:pt>
                <c:pt idx="59128">
                  <c:v>1137</c:v>
                </c:pt>
                <c:pt idx="59129">
                  <c:v>1155</c:v>
                </c:pt>
                <c:pt idx="59130">
                  <c:v>1216</c:v>
                </c:pt>
                <c:pt idx="59131">
                  <c:v>1181</c:v>
                </c:pt>
                <c:pt idx="59132">
                  <c:v>1130</c:v>
                </c:pt>
                <c:pt idx="59133">
                  <c:v>1077</c:v>
                </c:pt>
                <c:pt idx="59134">
                  <c:v>1030</c:v>
                </c:pt>
                <c:pt idx="59135">
                  <c:v>971</c:v>
                </c:pt>
                <c:pt idx="59136">
                  <c:v>949</c:v>
                </c:pt>
                <c:pt idx="59137">
                  <c:v>915</c:v>
                </c:pt>
                <c:pt idx="59138">
                  <c:v>916</c:v>
                </c:pt>
                <c:pt idx="59139">
                  <c:v>897</c:v>
                </c:pt>
                <c:pt idx="59140">
                  <c:v>885</c:v>
                </c:pt>
                <c:pt idx="59141">
                  <c:v>858</c:v>
                </c:pt>
                <c:pt idx="59142">
                  <c:v>847</c:v>
                </c:pt>
                <c:pt idx="59143">
                  <c:v>900</c:v>
                </c:pt>
                <c:pt idx="59144">
                  <c:v>961</c:v>
                </c:pt>
                <c:pt idx="59145">
                  <c:v>1023</c:v>
                </c:pt>
                <c:pt idx="59146">
                  <c:v>1092</c:v>
                </c:pt>
                <c:pt idx="59147">
                  <c:v>1116</c:v>
                </c:pt>
                <c:pt idx="59148">
                  <c:v>1153</c:v>
                </c:pt>
                <c:pt idx="59149">
                  <c:v>1142</c:v>
                </c:pt>
                <c:pt idx="59150">
                  <c:v>1140</c:v>
                </c:pt>
                <c:pt idx="59151">
                  <c:v>1112</c:v>
                </c:pt>
                <c:pt idx="59152">
                  <c:v>1091</c:v>
                </c:pt>
                <c:pt idx="59153">
                  <c:v>1087</c:v>
                </c:pt>
                <c:pt idx="59154">
                  <c:v>1186</c:v>
                </c:pt>
                <c:pt idx="59155">
                  <c:v>1176</c:v>
                </c:pt>
                <c:pt idx="59156">
                  <c:v>1165</c:v>
                </c:pt>
                <c:pt idx="59157">
                  <c:v>1123</c:v>
                </c:pt>
                <c:pt idx="59158">
                  <c:v>1079</c:v>
                </c:pt>
                <c:pt idx="59159">
                  <c:v>1028</c:v>
                </c:pt>
                <c:pt idx="59160">
                  <c:v>963</c:v>
                </c:pt>
                <c:pt idx="59161">
                  <c:v>903</c:v>
                </c:pt>
                <c:pt idx="59162">
                  <c:v>883</c:v>
                </c:pt>
                <c:pt idx="59163">
                  <c:v>877</c:v>
                </c:pt>
                <c:pt idx="59164">
                  <c:v>883</c:v>
                </c:pt>
                <c:pt idx="59165">
                  <c:v>916</c:v>
                </c:pt>
                <c:pt idx="59166">
                  <c:v>963</c:v>
                </c:pt>
                <c:pt idx="59167">
                  <c:v>1158</c:v>
                </c:pt>
                <c:pt idx="59168">
                  <c:v>1293</c:v>
                </c:pt>
                <c:pt idx="59169">
                  <c:v>1348</c:v>
                </c:pt>
                <c:pt idx="59170">
                  <c:v>1396</c:v>
                </c:pt>
                <c:pt idx="59171">
                  <c:v>1404</c:v>
                </c:pt>
                <c:pt idx="59172">
                  <c:v>1405</c:v>
                </c:pt>
                <c:pt idx="59173">
                  <c:v>1418</c:v>
                </c:pt>
                <c:pt idx="59174">
                  <c:v>1377</c:v>
                </c:pt>
                <c:pt idx="59175">
                  <c:v>1310</c:v>
                </c:pt>
                <c:pt idx="59176">
                  <c:v>1225</c:v>
                </c:pt>
                <c:pt idx="59177">
                  <c:v>1182</c:v>
                </c:pt>
                <c:pt idx="59178">
                  <c:v>1255</c:v>
                </c:pt>
                <c:pt idx="59179">
                  <c:v>1259</c:v>
                </c:pt>
                <c:pt idx="59180">
                  <c:v>1227</c:v>
                </c:pt>
                <c:pt idx="59181">
                  <c:v>1161</c:v>
                </c:pt>
                <c:pt idx="59182">
                  <c:v>1093</c:v>
                </c:pt>
                <c:pt idx="59183">
                  <c:v>1011</c:v>
                </c:pt>
                <c:pt idx="59184">
                  <c:v>972</c:v>
                </c:pt>
                <c:pt idx="59185">
                  <c:v>947</c:v>
                </c:pt>
                <c:pt idx="59186">
                  <c:v>930</c:v>
                </c:pt>
                <c:pt idx="59187">
                  <c:v>919</c:v>
                </c:pt>
                <c:pt idx="59188">
                  <c:v>913</c:v>
                </c:pt>
                <c:pt idx="59189">
                  <c:v>936</c:v>
                </c:pt>
                <c:pt idx="59190">
                  <c:v>979</c:v>
                </c:pt>
                <c:pt idx="59191">
                  <c:v>1177</c:v>
                </c:pt>
                <c:pt idx="59192">
                  <c:v>1298</c:v>
                </c:pt>
                <c:pt idx="59193">
                  <c:v>1376</c:v>
                </c:pt>
                <c:pt idx="59194">
                  <c:v>1419</c:v>
                </c:pt>
                <c:pt idx="59195">
                  <c:v>1439</c:v>
                </c:pt>
                <c:pt idx="59196">
                  <c:v>1441</c:v>
                </c:pt>
                <c:pt idx="59197">
                  <c:v>1457</c:v>
                </c:pt>
                <c:pt idx="59198">
                  <c:v>1449</c:v>
                </c:pt>
                <c:pt idx="59199">
                  <c:v>1409</c:v>
                </c:pt>
                <c:pt idx="59200">
                  <c:v>1311</c:v>
                </c:pt>
                <c:pt idx="59201">
                  <c:v>1240</c:v>
                </c:pt>
                <c:pt idx="59202">
                  <c:v>1329</c:v>
                </c:pt>
                <c:pt idx="59203">
                  <c:v>1307</c:v>
                </c:pt>
                <c:pt idx="59204">
                  <c:v>1283</c:v>
                </c:pt>
                <c:pt idx="59205">
                  <c:v>1228</c:v>
                </c:pt>
                <c:pt idx="59206">
                  <c:v>1161</c:v>
                </c:pt>
                <c:pt idx="59207">
                  <c:v>1086</c:v>
                </c:pt>
                <c:pt idx="59208">
                  <c:v>1028</c:v>
                </c:pt>
                <c:pt idx="59209">
                  <c:v>993</c:v>
                </c:pt>
                <c:pt idx="59210">
                  <c:v>957</c:v>
                </c:pt>
                <c:pt idx="59211">
                  <c:v>955</c:v>
                </c:pt>
                <c:pt idx="59212">
                  <c:v>950</c:v>
                </c:pt>
                <c:pt idx="59213">
                  <c:v>978</c:v>
                </c:pt>
                <c:pt idx="59214">
                  <c:v>1008</c:v>
                </c:pt>
                <c:pt idx="59215">
                  <c:v>1187</c:v>
                </c:pt>
                <c:pt idx="59216">
                  <c:v>1335</c:v>
                </c:pt>
                <c:pt idx="59217">
                  <c:v>1413</c:v>
                </c:pt>
                <c:pt idx="59218">
                  <c:v>1456</c:v>
                </c:pt>
                <c:pt idx="59219">
                  <c:v>1492</c:v>
                </c:pt>
                <c:pt idx="59220">
                  <c:v>1506</c:v>
                </c:pt>
                <c:pt idx="59221">
                  <c:v>1522</c:v>
                </c:pt>
                <c:pt idx="59222">
                  <c:v>1507</c:v>
                </c:pt>
                <c:pt idx="59223">
                  <c:v>1473</c:v>
                </c:pt>
                <c:pt idx="59224">
                  <c:v>1343</c:v>
                </c:pt>
                <c:pt idx="59225">
                  <c:v>1298</c:v>
                </c:pt>
                <c:pt idx="59226">
                  <c:v>1350</c:v>
                </c:pt>
                <c:pt idx="59227">
                  <c:v>1336</c:v>
                </c:pt>
                <c:pt idx="59228">
                  <c:v>1286</c:v>
                </c:pt>
                <c:pt idx="59229">
                  <c:v>1249</c:v>
                </c:pt>
                <c:pt idx="59230">
                  <c:v>1184</c:v>
                </c:pt>
                <c:pt idx="59231">
                  <c:v>1111</c:v>
                </c:pt>
                <c:pt idx="59232">
                  <c:v>1032</c:v>
                </c:pt>
                <c:pt idx="59233">
                  <c:v>1001</c:v>
                </c:pt>
                <c:pt idx="59234">
                  <c:v>977</c:v>
                </c:pt>
                <c:pt idx="59235">
                  <c:v>954</c:v>
                </c:pt>
                <c:pt idx="59236">
                  <c:v>968</c:v>
                </c:pt>
                <c:pt idx="59237">
                  <c:v>991</c:v>
                </c:pt>
                <c:pt idx="59238">
                  <c:v>1027</c:v>
                </c:pt>
                <c:pt idx="59239">
                  <c:v>1231</c:v>
                </c:pt>
                <c:pt idx="59240">
                  <c:v>1376</c:v>
                </c:pt>
                <c:pt idx="59241">
                  <c:v>1467</c:v>
                </c:pt>
                <c:pt idx="59242">
                  <c:v>1490</c:v>
                </c:pt>
                <c:pt idx="59243">
                  <c:v>1510</c:v>
                </c:pt>
                <c:pt idx="59244">
                  <c:v>1482</c:v>
                </c:pt>
                <c:pt idx="59245">
                  <c:v>1485</c:v>
                </c:pt>
                <c:pt idx="59246">
                  <c:v>1487</c:v>
                </c:pt>
                <c:pt idx="59247">
                  <c:v>1445</c:v>
                </c:pt>
                <c:pt idx="59248">
                  <c:v>1366</c:v>
                </c:pt>
                <c:pt idx="59249">
                  <c:v>1294</c:v>
                </c:pt>
                <c:pt idx="59250">
                  <c:v>1332</c:v>
                </c:pt>
                <c:pt idx="59251">
                  <c:v>1289</c:v>
                </c:pt>
                <c:pt idx="59252">
                  <c:v>1252</c:v>
                </c:pt>
                <c:pt idx="59253">
                  <c:v>1206</c:v>
                </c:pt>
                <c:pt idx="59254">
                  <c:v>1128</c:v>
                </c:pt>
                <c:pt idx="59255">
                  <c:v>1042</c:v>
                </c:pt>
                <c:pt idx="59256">
                  <c:v>1007</c:v>
                </c:pt>
                <c:pt idx="59257">
                  <c:v>970</c:v>
                </c:pt>
                <c:pt idx="59258">
                  <c:v>948</c:v>
                </c:pt>
                <c:pt idx="59259">
                  <c:v>932</c:v>
                </c:pt>
                <c:pt idx="59260">
                  <c:v>931</c:v>
                </c:pt>
                <c:pt idx="59261">
                  <c:v>969</c:v>
                </c:pt>
                <c:pt idx="59262">
                  <c:v>988</c:v>
                </c:pt>
                <c:pt idx="59263">
                  <c:v>1185</c:v>
                </c:pt>
                <c:pt idx="59264">
                  <c:v>1330</c:v>
                </c:pt>
                <c:pt idx="59265">
                  <c:v>1435</c:v>
                </c:pt>
                <c:pt idx="59266">
                  <c:v>1431</c:v>
                </c:pt>
                <c:pt idx="59267">
                  <c:v>1435</c:v>
                </c:pt>
                <c:pt idx="59268">
                  <c:v>1404</c:v>
                </c:pt>
                <c:pt idx="59269">
                  <c:v>1378</c:v>
                </c:pt>
                <c:pt idx="59270">
                  <c:v>1373</c:v>
                </c:pt>
                <c:pt idx="59271">
                  <c:v>1349</c:v>
                </c:pt>
                <c:pt idx="59272">
                  <c:v>1278</c:v>
                </c:pt>
                <c:pt idx="59273">
                  <c:v>1221</c:v>
                </c:pt>
                <c:pt idx="59274">
                  <c:v>1260</c:v>
                </c:pt>
                <c:pt idx="59275">
                  <c:v>1240</c:v>
                </c:pt>
                <c:pt idx="59276">
                  <c:v>1187</c:v>
                </c:pt>
                <c:pt idx="59277">
                  <c:v>1131</c:v>
                </c:pt>
                <c:pt idx="59278">
                  <c:v>1097</c:v>
                </c:pt>
                <c:pt idx="59279">
                  <c:v>1027</c:v>
                </c:pt>
                <c:pt idx="59280">
                  <c:v>992</c:v>
                </c:pt>
                <c:pt idx="59281">
                  <c:v>973</c:v>
                </c:pt>
                <c:pt idx="59282">
                  <c:v>947</c:v>
                </c:pt>
                <c:pt idx="59283">
                  <c:v>926</c:v>
                </c:pt>
                <c:pt idx="59284">
                  <c:v>921</c:v>
                </c:pt>
                <c:pt idx="59285">
                  <c:v>911</c:v>
                </c:pt>
                <c:pt idx="59286">
                  <c:v>940</c:v>
                </c:pt>
                <c:pt idx="59287">
                  <c:v>1028</c:v>
                </c:pt>
                <c:pt idx="59288">
                  <c:v>1139</c:v>
                </c:pt>
                <c:pt idx="59289">
                  <c:v>1199</c:v>
                </c:pt>
                <c:pt idx="59290">
                  <c:v>1216</c:v>
                </c:pt>
                <c:pt idx="59291">
                  <c:v>1221</c:v>
                </c:pt>
                <c:pt idx="59292">
                  <c:v>1185</c:v>
                </c:pt>
                <c:pt idx="59293">
                  <c:v>1171</c:v>
                </c:pt>
                <c:pt idx="59294">
                  <c:v>1149</c:v>
                </c:pt>
                <c:pt idx="59295">
                  <c:v>1136</c:v>
                </c:pt>
                <c:pt idx="59296">
                  <c:v>1125</c:v>
                </c:pt>
                <c:pt idx="59297">
                  <c:v>1128</c:v>
                </c:pt>
                <c:pt idx="59298">
                  <c:v>1201</c:v>
                </c:pt>
                <c:pt idx="59299">
                  <c:v>1182</c:v>
                </c:pt>
                <c:pt idx="59300">
                  <c:v>1145</c:v>
                </c:pt>
                <c:pt idx="59301">
                  <c:v>1107</c:v>
                </c:pt>
                <c:pt idx="59302">
                  <c:v>1047</c:v>
                </c:pt>
                <c:pt idx="59303">
                  <c:v>1002</c:v>
                </c:pt>
                <c:pt idx="59304">
                  <c:v>972</c:v>
                </c:pt>
                <c:pt idx="59305">
                  <c:v>929</c:v>
                </c:pt>
                <c:pt idx="59306">
                  <c:v>905</c:v>
                </c:pt>
                <c:pt idx="59307">
                  <c:v>888</c:v>
                </c:pt>
                <c:pt idx="59308">
                  <c:v>883</c:v>
                </c:pt>
                <c:pt idx="59309">
                  <c:v>872</c:v>
                </c:pt>
                <c:pt idx="59310">
                  <c:v>834</c:v>
                </c:pt>
                <c:pt idx="59311">
                  <c:v>880</c:v>
                </c:pt>
                <c:pt idx="59312">
                  <c:v>965</c:v>
                </c:pt>
                <c:pt idx="59313">
                  <c:v>1027</c:v>
                </c:pt>
                <c:pt idx="59314">
                  <c:v>1110</c:v>
                </c:pt>
                <c:pt idx="59315">
                  <c:v>1139</c:v>
                </c:pt>
                <c:pt idx="59316">
                  <c:v>1149</c:v>
                </c:pt>
                <c:pt idx="59317">
                  <c:v>1155</c:v>
                </c:pt>
                <c:pt idx="59318">
                  <c:v>1160</c:v>
                </c:pt>
                <c:pt idx="59319">
                  <c:v>1158</c:v>
                </c:pt>
                <c:pt idx="59320">
                  <c:v>1130</c:v>
                </c:pt>
                <c:pt idx="59321">
                  <c:v>1153</c:v>
                </c:pt>
                <c:pt idx="59322">
                  <c:v>1234</c:v>
                </c:pt>
                <c:pt idx="59323">
                  <c:v>1206</c:v>
                </c:pt>
                <c:pt idx="59324">
                  <c:v>1191</c:v>
                </c:pt>
                <c:pt idx="59325">
                  <c:v>1175</c:v>
                </c:pt>
                <c:pt idx="59326">
                  <c:v>1098</c:v>
                </c:pt>
                <c:pt idx="59327">
                  <c:v>1037</c:v>
                </c:pt>
                <c:pt idx="59328">
                  <c:v>963</c:v>
                </c:pt>
                <c:pt idx="59329">
                  <c:v>940</c:v>
                </c:pt>
                <c:pt idx="59330">
                  <c:v>917</c:v>
                </c:pt>
                <c:pt idx="59331">
                  <c:v>906</c:v>
                </c:pt>
                <c:pt idx="59332">
                  <c:v>933</c:v>
                </c:pt>
                <c:pt idx="59333">
                  <c:v>978</c:v>
                </c:pt>
                <c:pt idx="59334">
                  <c:v>998</c:v>
                </c:pt>
                <c:pt idx="59335">
                  <c:v>1192</c:v>
                </c:pt>
                <c:pt idx="59336">
                  <c:v>1313</c:v>
                </c:pt>
                <c:pt idx="59337">
                  <c:v>1396</c:v>
                </c:pt>
                <c:pt idx="59338">
                  <c:v>1456</c:v>
                </c:pt>
                <c:pt idx="59339">
                  <c:v>1471</c:v>
                </c:pt>
                <c:pt idx="59340">
                  <c:v>1476</c:v>
                </c:pt>
                <c:pt idx="59341">
                  <c:v>1497</c:v>
                </c:pt>
                <c:pt idx="59342">
                  <c:v>1504</c:v>
                </c:pt>
                <c:pt idx="59343">
                  <c:v>1453</c:v>
                </c:pt>
                <c:pt idx="59344">
                  <c:v>1345</c:v>
                </c:pt>
                <c:pt idx="59345">
                  <c:v>1290</c:v>
                </c:pt>
                <c:pt idx="59346">
                  <c:v>1335</c:v>
                </c:pt>
                <c:pt idx="59347">
                  <c:v>1309</c:v>
                </c:pt>
                <c:pt idx="59348">
                  <c:v>1268</c:v>
                </c:pt>
                <c:pt idx="59349">
                  <c:v>1223</c:v>
                </c:pt>
                <c:pt idx="59350">
                  <c:v>1153</c:v>
                </c:pt>
                <c:pt idx="59351">
                  <c:v>1093</c:v>
                </c:pt>
                <c:pt idx="59352">
                  <c:v>1028</c:v>
                </c:pt>
                <c:pt idx="59353">
                  <c:v>993</c:v>
                </c:pt>
                <c:pt idx="59354">
                  <c:v>969</c:v>
                </c:pt>
                <c:pt idx="59355">
                  <c:v>959</c:v>
                </c:pt>
                <c:pt idx="59356">
                  <c:v>964</c:v>
                </c:pt>
                <c:pt idx="59357">
                  <c:v>997</c:v>
                </c:pt>
                <c:pt idx="59358">
                  <c:v>1016</c:v>
                </c:pt>
                <c:pt idx="59359">
                  <c:v>1195</c:v>
                </c:pt>
                <c:pt idx="59360">
                  <c:v>1348</c:v>
                </c:pt>
                <c:pt idx="59361">
                  <c:v>1423</c:v>
                </c:pt>
                <c:pt idx="59362">
                  <c:v>1465</c:v>
                </c:pt>
                <c:pt idx="59363">
                  <c:v>1484</c:v>
                </c:pt>
                <c:pt idx="59364">
                  <c:v>1493</c:v>
                </c:pt>
                <c:pt idx="59365">
                  <c:v>1477</c:v>
                </c:pt>
                <c:pt idx="59366">
                  <c:v>1450</c:v>
                </c:pt>
                <c:pt idx="59367">
                  <c:v>1363</c:v>
                </c:pt>
                <c:pt idx="59368">
                  <c:v>1264</c:v>
                </c:pt>
                <c:pt idx="59369">
                  <c:v>1207</c:v>
                </c:pt>
                <c:pt idx="59370">
                  <c:v>1252</c:v>
                </c:pt>
                <c:pt idx="59371">
                  <c:v>1258</c:v>
                </c:pt>
                <c:pt idx="59372">
                  <c:v>1230</c:v>
                </c:pt>
                <c:pt idx="59373">
                  <c:v>1171</c:v>
                </c:pt>
                <c:pt idx="59374">
                  <c:v>1101</c:v>
                </c:pt>
                <c:pt idx="59375">
                  <c:v>1052</c:v>
                </c:pt>
                <c:pt idx="59376">
                  <c:v>995</c:v>
                </c:pt>
                <c:pt idx="59377">
                  <c:v>971</c:v>
                </c:pt>
                <c:pt idx="59378">
                  <c:v>942</c:v>
                </c:pt>
                <c:pt idx="59379">
                  <c:v>927</c:v>
                </c:pt>
                <c:pt idx="59380">
                  <c:v>940</c:v>
                </c:pt>
                <c:pt idx="59381">
                  <c:v>974</c:v>
                </c:pt>
                <c:pt idx="59382">
                  <c:v>987</c:v>
                </c:pt>
                <c:pt idx="59383">
                  <c:v>1151</c:v>
                </c:pt>
                <c:pt idx="59384">
                  <c:v>1243</c:v>
                </c:pt>
                <c:pt idx="59385">
                  <c:v>1324</c:v>
                </c:pt>
                <c:pt idx="59386">
                  <c:v>1350</c:v>
                </c:pt>
                <c:pt idx="59387">
                  <c:v>1341</c:v>
                </c:pt>
                <c:pt idx="59388">
                  <c:v>1328</c:v>
                </c:pt>
                <c:pt idx="59389">
                  <c:v>1338</c:v>
                </c:pt>
                <c:pt idx="59390">
                  <c:v>1324</c:v>
                </c:pt>
                <c:pt idx="59391">
                  <c:v>1271</c:v>
                </c:pt>
                <c:pt idx="59392">
                  <c:v>1218</c:v>
                </c:pt>
                <c:pt idx="59393">
                  <c:v>1203</c:v>
                </c:pt>
                <c:pt idx="59394">
                  <c:v>1232</c:v>
                </c:pt>
                <c:pt idx="59395">
                  <c:v>1241</c:v>
                </c:pt>
                <c:pt idx="59396">
                  <c:v>1213</c:v>
                </c:pt>
                <c:pt idx="59397">
                  <c:v>1164</c:v>
                </c:pt>
                <c:pt idx="59398">
                  <c:v>1103</c:v>
                </c:pt>
                <c:pt idx="59399">
                  <c:v>1024</c:v>
                </c:pt>
                <c:pt idx="59400">
                  <c:v>988</c:v>
                </c:pt>
                <c:pt idx="59401">
                  <c:v>951</c:v>
                </c:pt>
                <c:pt idx="59402">
                  <c:v>919</c:v>
                </c:pt>
                <c:pt idx="59403">
                  <c:v>920</c:v>
                </c:pt>
                <c:pt idx="59404">
                  <c:v>932</c:v>
                </c:pt>
                <c:pt idx="59405">
                  <c:v>961</c:v>
                </c:pt>
                <c:pt idx="59406">
                  <c:v>995</c:v>
                </c:pt>
                <c:pt idx="59407">
                  <c:v>1196</c:v>
                </c:pt>
                <c:pt idx="59408">
                  <c:v>1306</c:v>
                </c:pt>
                <c:pt idx="59409">
                  <c:v>1385</c:v>
                </c:pt>
                <c:pt idx="59410">
                  <c:v>1447</c:v>
                </c:pt>
                <c:pt idx="59411">
                  <c:v>1343</c:v>
                </c:pt>
                <c:pt idx="59412">
                  <c:v>1413</c:v>
                </c:pt>
                <c:pt idx="59413">
                  <c:v>1469</c:v>
                </c:pt>
                <c:pt idx="59414">
                  <c:v>1477</c:v>
                </c:pt>
                <c:pt idx="59415">
                  <c:v>1416</c:v>
                </c:pt>
                <c:pt idx="59416">
                  <c:v>1304</c:v>
                </c:pt>
                <c:pt idx="59417">
                  <c:v>1270</c:v>
                </c:pt>
                <c:pt idx="59418">
                  <c:v>1342</c:v>
                </c:pt>
                <c:pt idx="59419">
                  <c:v>1320</c:v>
                </c:pt>
                <c:pt idx="59420">
                  <c:v>1293</c:v>
                </c:pt>
                <c:pt idx="59421">
                  <c:v>1234</c:v>
                </c:pt>
                <c:pt idx="59422">
                  <c:v>1166</c:v>
                </c:pt>
                <c:pt idx="59423">
                  <c:v>1097</c:v>
                </c:pt>
                <c:pt idx="59424">
                  <c:v>1039</c:v>
                </c:pt>
                <c:pt idx="59425">
                  <c:v>993</c:v>
                </c:pt>
                <c:pt idx="59426">
                  <c:v>969</c:v>
                </c:pt>
                <c:pt idx="59427">
                  <c:v>944</c:v>
                </c:pt>
                <c:pt idx="59428">
                  <c:v>950</c:v>
                </c:pt>
                <c:pt idx="59429">
                  <c:v>969</c:v>
                </c:pt>
                <c:pt idx="59430">
                  <c:v>995</c:v>
                </c:pt>
                <c:pt idx="59431">
                  <c:v>1193</c:v>
                </c:pt>
                <c:pt idx="59432">
                  <c:v>1353</c:v>
                </c:pt>
                <c:pt idx="59433">
                  <c:v>1426</c:v>
                </c:pt>
                <c:pt idx="59434">
                  <c:v>1488</c:v>
                </c:pt>
                <c:pt idx="59435">
                  <c:v>1514</c:v>
                </c:pt>
                <c:pt idx="59436">
                  <c:v>1533</c:v>
                </c:pt>
                <c:pt idx="59437">
                  <c:v>1553</c:v>
                </c:pt>
                <c:pt idx="59438">
                  <c:v>1544</c:v>
                </c:pt>
                <c:pt idx="59439">
                  <c:v>1485</c:v>
                </c:pt>
                <c:pt idx="59440">
                  <c:v>1382</c:v>
                </c:pt>
                <c:pt idx="59441">
                  <c:v>1312</c:v>
                </c:pt>
                <c:pt idx="59442">
                  <c:v>1379</c:v>
                </c:pt>
                <c:pt idx="59443">
                  <c:v>1353</c:v>
                </c:pt>
                <c:pt idx="59444">
                  <c:v>1302</c:v>
                </c:pt>
                <c:pt idx="59445">
                  <c:v>1279</c:v>
                </c:pt>
                <c:pt idx="59446">
                  <c:v>1242</c:v>
                </c:pt>
                <c:pt idx="59447">
                  <c:v>1162</c:v>
                </c:pt>
                <c:pt idx="59448">
                  <c:v>1110</c:v>
                </c:pt>
                <c:pt idx="59449">
                  <c:v>1073</c:v>
                </c:pt>
                <c:pt idx="59450">
                  <c:v>1042</c:v>
                </c:pt>
                <c:pt idx="59451">
                  <c:v>1017</c:v>
                </c:pt>
                <c:pt idx="59452">
                  <c:v>1018</c:v>
                </c:pt>
                <c:pt idx="59453">
                  <c:v>997</c:v>
                </c:pt>
                <c:pt idx="59454">
                  <c:v>1006</c:v>
                </c:pt>
                <c:pt idx="59455">
                  <c:v>1109</c:v>
                </c:pt>
                <c:pt idx="59456">
                  <c:v>1245</c:v>
                </c:pt>
                <c:pt idx="59457">
                  <c:v>1330</c:v>
                </c:pt>
                <c:pt idx="59458">
                  <c:v>1363</c:v>
                </c:pt>
                <c:pt idx="59459">
                  <c:v>1360</c:v>
                </c:pt>
                <c:pt idx="59460">
                  <c:v>1342</c:v>
                </c:pt>
                <c:pt idx="59461">
                  <c:v>1338</c:v>
                </c:pt>
                <c:pt idx="59462">
                  <c:v>1286</c:v>
                </c:pt>
                <c:pt idx="59463">
                  <c:v>1217</c:v>
                </c:pt>
                <c:pt idx="59464">
                  <c:v>1174</c:v>
                </c:pt>
                <c:pt idx="59465">
                  <c:v>1198</c:v>
                </c:pt>
                <c:pt idx="59466">
                  <c:v>1273</c:v>
                </c:pt>
                <c:pt idx="59467">
                  <c:v>1262</c:v>
                </c:pt>
                <c:pt idx="59468">
                  <c:v>1225</c:v>
                </c:pt>
                <c:pt idx="59469">
                  <c:v>1183</c:v>
                </c:pt>
                <c:pt idx="59470">
                  <c:v>1149</c:v>
                </c:pt>
                <c:pt idx="59471">
                  <c:v>1065</c:v>
                </c:pt>
                <c:pt idx="59472">
                  <c:v>1046</c:v>
                </c:pt>
                <c:pt idx="59473">
                  <c:v>1013</c:v>
                </c:pt>
                <c:pt idx="59474">
                  <c:v>1008</c:v>
                </c:pt>
                <c:pt idx="59475">
                  <c:v>962</c:v>
                </c:pt>
                <c:pt idx="59476">
                  <c:v>959</c:v>
                </c:pt>
                <c:pt idx="59477">
                  <c:v>953</c:v>
                </c:pt>
                <c:pt idx="59478">
                  <c:v>908</c:v>
                </c:pt>
                <c:pt idx="59479">
                  <c:v>937</c:v>
                </c:pt>
                <c:pt idx="59480">
                  <c:v>960</c:v>
                </c:pt>
                <c:pt idx="59481">
                  <c:v>1011</c:v>
                </c:pt>
                <c:pt idx="59482">
                  <c:v>1043</c:v>
                </c:pt>
                <c:pt idx="59483">
                  <c:v>1037</c:v>
                </c:pt>
                <c:pt idx="59484">
                  <c:v>1043</c:v>
                </c:pt>
                <c:pt idx="59485">
                  <c:v>1029</c:v>
                </c:pt>
                <c:pt idx="59486">
                  <c:v>1035</c:v>
                </c:pt>
                <c:pt idx="59487">
                  <c:v>1028</c:v>
                </c:pt>
                <c:pt idx="59488">
                  <c:v>1032</c:v>
                </c:pt>
                <c:pt idx="59489">
                  <c:v>1097</c:v>
                </c:pt>
                <c:pt idx="59490">
                  <c:v>1149</c:v>
                </c:pt>
                <c:pt idx="59491">
                  <c:v>1141</c:v>
                </c:pt>
                <c:pt idx="59492">
                  <c:v>1127</c:v>
                </c:pt>
                <c:pt idx="59493">
                  <c:v>1103</c:v>
                </c:pt>
                <c:pt idx="59494">
                  <c:v>1032</c:v>
                </c:pt>
                <c:pt idx="59495">
                  <c:v>968</c:v>
                </c:pt>
                <c:pt idx="59496">
                  <c:v>937</c:v>
                </c:pt>
                <c:pt idx="59497">
                  <c:v>922</c:v>
                </c:pt>
                <c:pt idx="59498">
                  <c:v>894</c:v>
                </c:pt>
                <c:pt idx="59499">
                  <c:v>892</c:v>
                </c:pt>
                <c:pt idx="59500">
                  <c:v>897</c:v>
                </c:pt>
                <c:pt idx="59501">
                  <c:v>946</c:v>
                </c:pt>
                <c:pt idx="59502">
                  <c:v>979</c:v>
                </c:pt>
                <c:pt idx="59503">
                  <c:v>1158</c:v>
                </c:pt>
                <c:pt idx="59504">
                  <c:v>1301</c:v>
                </c:pt>
                <c:pt idx="59505">
                  <c:v>1401</c:v>
                </c:pt>
                <c:pt idx="59506">
                  <c:v>1473</c:v>
                </c:pt>
                <c:pt idx="59507">
                  <c:v>1463</c:v>
                </c:pt>
                <c:pt idx="59508">
                  <c:v>1466</c:v>
                </c:pt>
                <c:pt idx="59509">
                  <c:v>1444</c:v>
                </c:pt>
                <c:pt idx="59510">
                  <c:v>1416</c:v>
                </c:pt>
                <c:pt idx="59511">
                  <c:v>1356</c:v>
                </c:pt>
                <c:pt idx="59512">
                  <c:v>1276</c:v>
                </c:pt>
                <c:pt idx="59513">
                  <c:v>1234</c:v>
                </c:pt>
                <c:pt idx="59514">
                  <c:v>1241</c:v>
                </c:pt>
                <c:pt idx="59515">
                  <c:v>1210</c:v>
                </c:pt>
                <c:pt idx="59516">
                  <c:v>1176</c:v>
                </c:pt>
                <c:pt idx="59517">
                  <c:v>1124</c:v>
                </c:pt>
                <c:pt idx="59518">
                  <c:v>1063</c:v>
                </c:pt>
                <c:pt idx="59519">
                  <c:v>1007</c:v>
                </c:pt>
                <c:pt idx="59520">
                  <c:v>965</c:v>
                </c:pt>
                <c:pt idx="59521">
                  <c:v>937</c:v>
                </c:pt>
                <c:pt idx="59522">
                  <c:v>909</c:v>
                </c:pt>
                <c:pt idx="59523">
                  <c:v>914</c:v>
                </c:pt>
                <c:pt idx="59524">
                  <c:v>924</c:v>
                </c:pt>
                <c:pt idx="59525">
                  <c:v>967</c:v>
                </c:pt>
                <c:pt idx="59526">
                  <c:v>997</c:v>
                </c:pt>
                <c:pt idx="59527">
                  <c:v>1154</c:v>
                </c:pt>
                <c:pt idx="59528">
                  <c:v>1282</c:v>
                </c:pt>
                <c:pt idx="59529">
                  <c:v>1345</c:v>
                </c:pt>
                <c:pt idx="59530">
                  <c:v>1414</c:v>
                </c:pt>
                <c:pt idx="59531">
                  <c:v>1412</c:v>
                </c:pt>
                <c:pt idx="59532">
                  <c:v>1413</c:v>
                </c:pt>
                <c:pt idx="59533">
                  <c:v>1434</c:v>
                </c:pt>
                <c:pt idx="59534">
                  <c:v>1389</c:v>
                </c:pt>
                <c:pt idx="59535">
                  <c:v>1375</c:v>
                </c:pt>
                <c:pt idx="59536">
                  <c:v>1295</c:v>
                </c:pt>
                <c:pt idx="59537">
                  <c:v>1265</c:v>
                </c:pt>
                <c:pt idx="59538">
                  <c:v>1307</c:v>
                </c:pt>
                <c:pt idx="59539">
                  <c:v>1279</c:v>
                </c:pt>
                <c:pt idx="59540">
                  <c:v>1244</c:v>
                </c:pt>
                <c:pt idx="59541">
                  <c:v>1182</c:v>
                </c:pt>
                <c:pt idx="59542">
                  <c:v>1128</c:v>
                </c:pt>
                <c:pt idx="59543">
                  <c:v>1052</c:v>
                </c:pt>
                <c:pt idx="59544">
                  <c:v>991</c:v>
                </c:pt>
                <c:pt idx="59545">
                  <c:v>966</c:v>
                </c:pt>
                <c:pt idx="59546">
                  <c:v>950</c:v>
                </c:pt>
                <c:pt idx="59547">
                  <c:v>954</c:v>
                </c:pt>
                <c:pt idx="59548">
                  <c:v>955</c:v>
                </c:pt>
                <c:pt idx="59549">
                  <c:v>977</c:v>
                </c:pt>
                <c:pt idx="59550">
                  <c:v>1015</c:v>
                </c:pt>
                <c:pt idx="59551">
                  <c:v>1201</c:v>
                </c:pt>
                <c:pt idx="59552">
                  <c:v>1305</c:v>
                </c:pt>
                <c:pt idx="59553">
                  <c:v>1372</c:v>
                </c:pt>
                <c:pt idx="59554">
                  <c:v>1401</c:v>
                </c:pt>
                <c:pt idx="59555">
                  <c:v>1426</c:v>
                </c:pt>
                <c:pt idx="59556">
                  <c:v>1427</c:v>
                </c:pt>
                <c:pt idx="59557">
                  <c:v>1445</c:v>
                </c:pt>
                <c:pt idx="59558">
                  <c:v>1466</c:v>
                </c:pt>
                <c:pt idx="59559">
                  <c:v>1385</c:v>
                </c:pt>
                <c:pt idx="59560">
                  <c:v>1298</c:v>
                </c:pt>
                <c:pt idx="59561">
                  <c:v>1262</c:v>
                </c:pt>
                <c:pt idx="59562">
                  <c:v>1335</c:v>
                </c:pt>
                <c:pt idx="59563">
                  <c:v>1310</c:v>
                </c:pt>
                <c:pt idx="59564">
                  <c:v>1255</c:v>
                </c:pt>
                <c:pt idx="59565">
                  <c:v>1204</c:v>
                </c:pt>
                <c:pt idx="59566">
                  <c:v>1134</c:v>
                </c:pt>
                <c:pt idx="59567">
                  <c:v>1088</c:v>
                </c:pt>
                <c:pt idx="59568">
                  <c:v>1025</c:v>
                </c:pt>
                <c:pt idx="59569">
                  <c:v>996</c:v>
                </c:pt>
                <c:pt idx="59570">
                  <c:v>974</c:v>
                </c:pt>
                <c:pt idx="59571">
                  <c:v>966</c:v>
                </c:pt>
                <c:pt idx="59572">
                  <c:v>977</c:v>
                </c:pt>
                <c:pt idx="59573">
                  <c:v>1006</c:v>
                </c:pt>
                <c:pt idx="59574">
                  <c:v>1031</c:v>
                </c:pt>
                <c:pt idx="59575">
                  <c:v>1221</c:v>
                </c:pt>
                <c:pt idx="59576">
                  <c:v>1343</c:v>
                </c:pt>
                <c:pt idx="59577">
                  <c:v>1425</c:v>
                </c:pt>
                <c:pt idx="59578">
                  <c:v>1467</c:v>
                </c:pt>
                <c:pt idx="59579">
                  <c:v>1478</c:v>
                </c:pt>
                <c:pt idx="59580">
                  <c:v>1487</c:v>
                </c:pt>
                <c:pt idx="59581">
                  <c:v>1524</c:v>
                </c:pt>
                <c:pt idx="59582">
                  <c:v>1512</c:v>
                </c:pt>
                <c:pt idx="59583">
                  <c:v>1459</c:v>
                </c:pt>
                <c:pt idx="59584">
                  <c:v>1365</c:v>
                </c:pt>
                <c:pt idx="59585">
                  <c:v>1312</c:v>
                </c:pt>
                <c:pt idx="59586">
                  <c:v>1361</c:v>
                </c:pt>
                <c:pt idx="59587">
                  <c:v>1327</c:v>
                </c:pt>
                <c:pt idx="59588">
                  <c:v>1292</c:v>
                </c:pt>
                <c:pt idx="59589">
                  <c:v>1243</c:v>
                </c:pt>
                <c:pt idx="59590">
                  <c:v>1178</c:v>
                </c:pt>
                <c:pt idx="59591">
                  <c:v>1104</c:v>
                </c:pt>
                <c:pt idx="59592">
                  <c:v>1056</c:v>
                </c:pt>
                <c:pt idx="59593">
                  <c:v>1010</c:v>
                </c:pt>
                <c:pt idx="59594">
                  <c:v>985</c:v>
                </c:pt>
                <c:pt idx="59595">
                  <c:v>968</c:v>
                </c:pt>
                <c:pt idx="59596">
                  <c:v>967</c:v>
                </c:pt>
                <c:pt idx="59597">
                  <c:v>997</c:v>
                </c:pt>
                <c:pt idx="59598">
                  <c:v>1026</c:v>
                </c:pt>
                <c:pt idx="59599">
                  <c:v>1233</c:v>
                </c:pt>
                <c:pt idx="59600">
                  <c:v>1388</c:v>
                </c:pt>
                <c:pt idx="59601">
                  <c:v>1477</c:v>
                </c:pt>
                <c:pt idx="59602">
                  <c:v>1543</c:v>
                </c:pt>
                <c:pt idx="59603">
                  <c:v>1528</c:v>
                </c:pt>
                <c:pt idx="59604">
                  <c:v>1506</c:v>
                </c:pt>
                <c:pt idx="59605">
                  <c:v>1517</c:v>
                </c:pt>
                <c:pt idx="59606">
                  <c:v>1501</c:v>
                </c:pt>
                <c:pt idx="59607">
                  <c:v>1437</c:v>
                </c:pt>
                <c:pt idx="59608">
                  <c:v>1302</c:v>
                </c:pt>
                <c:pt idx="59609">
                  <c:v>1301</c:v>
                </c:pt>
                <c:pt idx="59610">
                  <c:v>1313</c:v>
                </c:pt>
                <c:pt idx="59611">
                  <c:v>1284</c:v>
                </c:pt>
                <c:pt idx="59612">
                  <c:v>1231</c:v>
                </c:pt>
                <c:pt idx="59613">
                  <c:v>1179</c:v>
                </c:pt>
                <c:pt idx="59614">
                  <c:v>1121</c:v>
                </c:pt>
                <c:pt idx="59615">
                  <c:v>1065</c:v>
                </c:pt>
                <c:pt idx="59616">
                  <c:v>1030</c:v>
                </c:pt>
                <c:pt idx="59617">
                  <c:v>983</c:v>
                </c:pt>
                <c:pt idx="59618">
                  <c:v>952</c:v>
                </c:pt>
                <c:pt idx="59619">
                  <c:v>939</c:v>
                </c:pt>
                <c:pt idx="59620">
                  <c:v>928</c:v>
                </c:pt>
                <c:pt idx="59621">
                  <c:v>928</c:v>
                </c:pt>
                <c:pt idx="59622">
                  <c:v>930</c:v>
                </c:pt>
                <c:pt idx="59623">
                  <c:v>1036</c:v>
                </c:pt>
                <c:pt idx="59624">
                  <c:v>1180</c:v>
                </c:pt>
                <c:pt idx="59625">
                  <c:v>1262</c:v>
                </c:pt>
                <c:pt idx="59626">
                  <c:v>1304</c:v>
                </c:pt>
                <c:pt idx="59627">
                  <c:v>1297</c:v>
                </c:pt>
                <c:pt idx="59628">
                  <c:v>1247</c:v>
                </c:pt>
                <c:pt idx="59629">
                  <c:v>1223</c:v>
                </c:pt>
                <c:pt idx="59630">
                  <c:v>1189</c:v>
                </c:pt>
                <c:pt idx="59631">
                  <c:v>1174</c:v>
                </c:pt>
                <c:pt idx="59632">
                  <c:v>1131</c:v>
                </c:pt>
                <c:pt idx="59633">
                  <c:v>1177</c:v>
                </c:pt>
                <c:pt idx="59634">
                  <c:v>1237</c:v>
                </c:pt>
                <c:pt idx="59635">
                  <c:v>1195</c:v>
                </c:pt>
                <c:pt idx="59636">
                  <c:v>1181</c:v>
                </c:pt>
                <c:pt idx="59637">
                  <c:v>1134</c:v>
                </c:pt>
                <c:pt idx="59638">
                  <c:v>1071</c:v>
                </c:pt>
                <c:pt idx="59639">
                  <c:v>1014</c:v>
                </c:pt>
                <c:pt idx="59640">
                  <c:v>996</c:v>
                </c:pt>
                <c:pt idx="59641">
                  <c:v>957</c:v>
                </c:pt>
                <c:pt idx="59642">
                  <c:v>937</c:v>
                </c:pt>
                <c:pt idx="59643">
                  <c:v>919</c:v>
                </c:pt>
                <c:pt idx="59644">
                  <c:v>910</c:v>
                </c:pt>
                <c:pt idx="59645">
                  <c:v>905</c:v>
                </c:pt>
                <c:pt idx="59646">
                  <c:v>868</c:v>
                </c:pt>
                <c:pt idx="59647">
                  <c:v>923</c:v>
                </c:pt>
                <c:pt idx="59648">
                  <c:v>999</c:v>
                </c:pt>
                <c:pt idx="59649">
                  <c:v>1065</c:v>
                </c:pt>
                <c:pt idx="59650">
                  <c:v>1140</c:v>
                </c:pt>
                <c:pt idx="59651">
                  <c:v>1145</c:v>
                </c:pt>
                <c:pt idx="59652">
                  <c:v>1119</c:v>
                </c:pt>
                <c:pt idx="59653">
                  <c:v>1098</c:v>
                </c:pt>
                <c:pt idx="59654">
                  <c:v>1082</c:v>
                </c:pt>
                <c:pt idx="59655">
                  <c:v>1064</c:v>
                </c:pt>
                <c:pt idx="59656">
                  <c:v>1056</c:v>
                </c:pt>
                <c:pt idx="59657">
                  <c:v>1114</c:v>
                </c:pt>
                <c:pt idx="59658">
                  <c:v>1181</c:v>
                </c:pt>
                <c:pt idx="59659">
                  <c:v>1160</c:v>
                </c:pt>
                <c:pt idx="59660">
                  <c:v>1170</c:v>
                </c:pt>
                <c:pt idx="59661">
                  <c:v>1128</c:v>
                </c:pt>
                <c:pt idx="59662">
                  <c:v>1050</c:v>
                </c:pt>
                <c:pt idx="59663">
                  <c:v>1002</c:v>
                </c:pt>
                <c:pt idx="59664">
                  <c:v>955</c:v>
                </c:pt>
                <c:pt idx="59665">
                  <c:v>933</c:v>
                </c:pt>
                <c:pt idx="59666">
                  <c:v>914</c:v>
                </c:pt>
                <c:pt idx="59667">
                  <c:v>902</c:v>
                </c:pt>
                <c:pt idx="59668">
                  <c:v>909</c:v>
                </c:pt>
                <c:pt idx="59669">
                  <c:v>944</c:v>
                </c:pt>
                <c:pt idx="59670">
                  <c:v>980</c:v>
                </c:pt>
                <c:pt idx="59671">
                  <c:v>1168</c:v>
                </c:pt>
                <c:pt idx="59672">
                  <c:v>1305</c:v>
                </c:pt>
                <c:pt idx="59673">
                  <c:v>1421</c:v>
                </c:pt>
                <c:pt idx="59674">
                  <c:v>1453</c:v>
                </c:pt>
                <c:pt idx="59675">
                  <c:v>1488</c:v>
                </c:pt>
                <c:pt idx="59676">
                  <c:v>1481</c:v>
                </c:pt>
                <c:pt idx="59677">
                  <c:v>1474</c:v>
                </c:pt>
                <c:pt idx="59678">
                  <c:v>1450</c:v>
                </c:pt>
                <c:pt idx="59679">
                  <c:v>1397</c:v>
                </c:pt>
                <c:pt idx="59680">
                  <c:v>1313</c:v>
                </c:pt>
                <c:pt idx="59681">
                  <c:v>1282</c:v>
                </c:pt>
                <c:pt idx="59682">
                  <c:v>1336</c:v>
                </c:pt>
                <c:pt idx="59683">
                  <c:v>1304</c:v>
                </c:pt>
                <c:pt idx="59684">
                  <c:v>1273</c:v>
                </c:pt>
                <c:pt idx="59685">
                  <c:v>1210</c:v>
                </c:pt>
                <c:pt idx="59686">
                  <c:v>1153</c:v>
                </c:pt>
                <c:pt idx="59687">
                  <c:v>1067</c:v>
                </c:pt>
                <c:pt idx="59688">
                  <c:v>1024</c:v>
                </c:pt>
                <c:pt idx="59689">
                  <c:v>982</c:v>
                </c:pt>
                <c:pt idx="59690">
                  <c:v>952</c:v>
                </c:pt>
                <c:pt idx="59691">
                  <c:v>932</c:v>
                </c:pt>
                <c:pt idx="59692">
                  <c:v>934</c:v>
                </c:pt>
                <c:pt idx="59693">
                  <c:v>944</c:v>
                </c:pt>
                <c:pt idx="59694">
                  <c:v>993</c:v>
                </c:pt>
                <c:pt idx="59695">
                  <c:v>1183</c:v>
                </c:pt>
                <c:pt idx="59696">
                  <c:v>1339</c:v>
                </c:pt>
                <c:pt idx="59697">
                  <c:v>1415</c:v>
                </c:pt>
                <c:pt idx="59698">
                  <c:v>1438</c:v>
                </c:pt>
                <c:pt idx="59699">
                  <c:v>1434</c:v>
                </c:pt>
                <c:pt idx="59700">
                  <c:v>1403</c:v>
                </c:pt>
                <c:pt idx="59701">
                  <c:v>1413</c:v>
                </c:pt>
                <c:pt idx="59702">
                  <c:v>1394</c:v>
                </c:pt>
                <c:pt idx="59703">
                  <c:v>1333</c:v>
                </c:pt>
                <c:pt idx="59704">
                  <c:v>1271</c:v>
                </c:pt>
                <c:pt idx="59705">
                  <c:v>1243</c:v>
                </c:pt>
                <c:pt idx="59706">
                  <c:v>1317</c:v>
                </c:pt>
                <c:pt idx="59707">
                  <c:v>1279</c:v>
                </c:pt>
                <c:pt idx="59708">
                  <c:v>1220</c:v>
                </c:pt>
                <c:pt idx="59709">
                  <c:v>1169</c:v>
                </c:pt>
                <c:pt idx="59710">
                  <c:v>1103</c:v>
                </c:pt>
                <c:pt idx="59711">
                  <c:v>1035</c:v>
                </c:pt>
                <c:pt idx="59712">
                  <c:v>991</c:v>
                </c:pt>
                <c:pt idx="59713">
                  <c:v>951</c:v>
                </c:pt>
                <c:pt idx="59714">
                  <c:v>938</c:v>
                </c:pt>
                <c:pt idx="59715">
                  <c:v>929</c:v>
                </c:pt>
                <c:pt idx="59716">
                  <c:v>927</c:v>
                </c:pt>
                <c:pt idx="59717">
                  <c:v>966</c:v>
                </c:pt>
                <c:pt idx="59718">
                  <c:v>965</c:v>
                </c:pt>
                <c:pt idx="59719">
                  <c:v>1144</c:v>
                </c:pt>
                <c:pt idx="59720">
                  <c:v>1281</c:v>
                </c:pt>
                <c:pt idx="59721">
                  <c:v>1336</c:v>
                </c:pt>
                <c:pt idx="59722">
                  <c:v>1357</c:v>
                </c:pt>
                <c:pt idx="59723">
                  <c:v>1314</c:v>
                </c:pt>
                <c:pt idx="59724">
                  <c:v>1300</c:v>
                </c:pt>
                <c:pt idx="59725">
                  <c:v>1323</c:v>
                </c:pt>
                <c:pt idx="59726">
                  <c:v>1295</c:v>
                </c:pt>
                <c:pt idx="59727">
                  <c:v>1250</c:v>
                </c:pt>
                <c:pt idx="59728">
                  <c:v>1189</c:v>
                </c:pt>
                <c:pt idx="59729">
                  <c:v>1183</c:v>
                </c:pt>
                <c:pt idx="59730">
                  <c:v>1243</c:v>
                </c:pt>
                <c:pt idx="59731">
                  <c:v>1215</c:v>
                </c:pt>
                <c:pt idx="59732">
                  <c:v>1147</c:v>
                </c:pt>
                <c:pt idx="59733">
                  <c:v>1100</c:v>
                </c:pt>
                <c:pt idx="59734">
                  <c:v>1040</c:v>
                </c:pt>
                <c:pt idx="59735">
                  <c:v>972</c:v>
                </c:pt>
                <c:pt idx="59736">
                  <c:v>931</c:v>
                </c:pt>
                <c:pt idx="59737">
                  <c:v>900</c:v>
                </c:pt>
                <c:pt idx="59738">
                  <c:v>884</c:v>
                </c:pt>
                <c:pt idx="59739">
                  <c:v>876</c:v>
                </c:pt>
                <c:pt idx="59740">
                  <c:v>883</c:v>
                </c:pt>
                <c:pt idx="59741">
                  <c:v>907</c:v>
                </c:pt>
                <c:pt idx="59742">
                  <c:v>962</c:v>
                </c:pt>
                <c:pt idx="59743">
                  <c:v>1155</c:v>
                </c:pt>
                <c:pt idx="59744">
                  <c:v>1269</c:v>
                </c:pt>
                <c:pt idx="59745">
                  <c:v>1341</c:v>
                </c:pt>
                <c:pt idx="59746">
                  <c:v>1393</c:v>
                </c:pt>
                <c:pt idx="59747">
                  <c:v>1409</c:v>
                </c:pt>
                <c:pt idx="59748">
                  <c:v>1426</c:v>
                </c:pt>
                <c:pt idx="59749">
                  <c:v>1436</c:v>
                </c:pt>
                <c:pt idx="59750">
                  <c:v>1428</c:v>
                </c:pt>
                <c:pt idx="59751">
                  <c:v>1364</c:v>
                </c:pt>
                <c:pt idx="59752">
                  <c:v>1280</c:v>
                </c:pt>
                <c:pt idx="59753">
                  <c:v>1267</c:v>
                </c:pt>
                <c:pt idx="59754">
                  <c:v>1298</c:v>
                </c:pt>
                <c:pt idx="59755">
                  <c:v>1257</c:v>
                </c:pt>
                <c:pt idx="59756">
                  <c:v>1223</c:v>
                </c:pt>
                <c:pt idx="59757">
                  <c:v>1167</c:v>
                </c:pt>
                <c:pt idx="59758">
                  <c:v>1110</c:v>
                </c:pt>
                <c:pt idx="59759">
                  <c:v>1020</c:v>
                </c:pt>
                <c:pt idx="59760">
                  <c:v>968</c:v>
                </c:pt>
                <c:pt idx="59761">
                  <c:v>944</c:v>
                </c:pt>
                <c:pt idx="59762">
                  <c:v>924</c:v>
                </c:pt>
                <c:pt idx="59763">
                  <c:v>903</c:v>
                </c:pt>
                <c:pt idx="59764">
                  <c:v>919</c:v>
                </c:pt>
                <c:pt idx="59765">
                  <c:v>926</c:v>
                </c:pt>
                <c:pt idx="59766">
                  <c:v>969</c:v>
                </c:pt>
                <c:pt idx="59767">
                  <c:v>1171</c:v>
                </c:pt>
                <c:pt idx="59768">
                  <c:v>1314</c:v>
                </c:pt>
                <c:pt idx="59769">
                  <c:v>1414</c:v>
                </c:pt>
                <c:pt idx="59770">
                  <c:v>1447</c:v>
                </c:pt>
                <c:pt idx="59771">
                  <c:v>1457</c:v>
                </c:pt>
                <c:pt idx="59772">
                  <c:v>1468</c:v>
                </c:pt>
                <c:pt idx="59773">
                  <c:v>1480</c:v>
                </c:pt>
                <c:pt idx="59774">
                  <c:v>1471</c:v>
                </c:pt>
                <c:pt idx="59775">
                  <c:v>1427</c:v>
                </c:pt>
                <c:pt idx="59776">
                  <c:v>1333</c:v>
                </c:pt>
                <c:pt idx="59777">
                  <c:v>1291</c:v>
                </c:pt>
                <c:pt idx="59778">
                  <c:v>1327</c:v>
                </c:pt>
                <c:pt idx="59779">
                  <c:v>1302</c:v>
                </c:pt>
                <c:pt idx="59780">
                  <c:v>1262</c:v>
                </c:pt>
                <c:pt idx="59781">
                  <c:v>1181</c:v>
                </c:pt>
                <c:pt idx="59782">
                  <c:v>1119</c:v>
                </c:pt>
                <c:pt idx="59783">
                  <c:v>1064</c:v>
                </c:pt>
                <c:pt idx="59784">
                  <c:v>1018</c:v>
                </c:pt>
                <c:pt idx="59785">
                  <c:v>993</c:v>
                </c:pt>
                <c:pt idx="59786">
                  <c:v>952</c:v>
                </c:pt>
                <c:pt idx="59787">
                  <c:v>938</c:v>
                </c:pt>
                <c:pt idx="59788">
                  <c:v>933</c:v>
                </c:pt>
                <c:pt idx="59789">
                  <c:v>940</c:v>
                </c:pt>
                <c:pt idx="59790">
                  <c:v>933</c:v>
                </c:pt>
                <c:pt idx="59791">
                  <c:v>1055</c:v>
                </c:pt>
                <c:pt idx="59792">
                  <c:v>1156</c:v>
                </c:pt>
                <c:pt idx="59793">
                  <c:v>1248</c:v>
                </c:pt>
                <c:pt idx="59794">
                  <c:v>1270</c:v>
                </c:pt>
                <c:pt idx="59795">
                  <c:v>1262</c:v>
                </c:pt>
                <c:pt idx="59796">
                  <c:v>1230</c:v>
                </c:pt>
                <c:pt idx="59797">
                  <c:v>1177</c:v>
                </c:pt>
                <c:pt idx="59798">
                  <c:v>1153</c:v>
                </c:pt>
                <c:pt idx="59799">
                  <c:v>1133</c:v>
                </c:pt>
                <c:pt idx="59800">
                  <c:v>1107</c:v>
                </c:pt>
                <c:pt idx="59801">
                  <c:v>1141</c:v>
                </c:pt>
                <c:pt idx="59802">
                  <c:v>1212</c:v>
                </c:pt>
                <c:pt idx="59803">
                  <c:v>1170</c:v>
                </c:pt>
                <c:pt idx="59804">
                  <c:v>1135</c:v>
                </c:pt>
                <c:pt idx="59805">
                  <c:v>1081</c:v>
                </c:pt>
                <c:pt idx="59806">
                  <c:v>1032</c:v>
                </c:pt>
                <c:pt idx="59807">
                  <c:v>985</c:v>
                </c:pt>
                <c:pt idx="59808">
                  <c:v>952</c:v>
                </c:pt>
                <c:pt idx="59809">
                  <c:v>913</c:v>
                </c:pt>
                <c:pt idx="59810">
                  <c:v>887</c:v>
                </c:pt>
                <c:pt idx="59811">
                  <c:v>871</c:v>
                </c:pt>
                <c:pt idx="59812">
                  <c:v>864</c:v>
                </c:pt>
                <c:pt idx="59813">
                  <c:v>842</c:v>
                </c:pt>
                <c:pt idx="59814">
                  <c:v>830</c:v>
                </c:pt>
                <c:pt idx="59815">
                  <c:v>876</c:v>
                </c:pt>
                <c:pt idx="59816">
                  <c:v>954</c:v>
                </c:pt>
                <c:pt idx="59817">
                  <c:v>1032</c:v>
                </c:pt>
                <c:pt idx="59818">
                  <c:v>1088</c:v>
                </c:pt>
                <c:pt idx="59819">
                  <c:v>1112</c:v>
                </c:pt>
                <c:pt idx="59820">
                  <c:v>1147</c:v>
                </c:pt>
                <c:pt idx="59821">
                  <c:v>1133</c:v>
                </c:pt>
                <c:pt idx="59822">
                  <c:v>1117</c:v>
                </c:pt>
                <c:pt idx="59823">
                  <c:v>1098</c:v>
                </c:pt>
                <c:pt idx="59824">
                  <c:v>1098</c:v>
                </c:pt>
                <c:pt idx="59825">
                  <c:v>1139</c:v>
                </c:pt>
                <c:pt idx="59826">
                  <c:v>1178</c:v>
                </c:pt>
                <c:pt idx="59827">
                  <c:v>1172</c:v>
                </c:pt>
                <c:pt idx="59828">
                  <c:v>1150</c:v>
                </c:pt>
                <c:pt idx="59829">
                  <c:v>1113</c:v>
                </c:pt>
                <c:pt idx="59830">
                  <c:v>1049</c:v>
                </c:pt>
                <c:pt idx="59831">
                  <c:v>1000</c:v>
                </c:pt>
                <c:pt idx="59832">
                  <c:v>960</c:v>
                </c:pt>
                <c:pt idx="59833">
                  <c:v>926</c:v>
                </c:pt>
                <c:pt idx="59834">
                  <c:v>911</c:v>
                </c:pt>
                <c:pt idx="59835">
                  <c:v>908</c:v>
                </c:pt>
                <c:pt idx="59836">
                  <c:v>920</c:v>
                </c:pt>
                <c:pt idx="59837">
                  <c:v>937</c:v>
                </c:pt>
                <c:pt idx="59838">
                  <c:v>976</c:v>
                </c:pt>
                <c:pt idx="59839">
                  <c:v>1174</c:v>
                </c:pt>
                <c:pt idx="59840">
                  <c:v>1332</c:v>
                </c:pt>
                <c:pt idx="59841">
                  <c:v>1386</c:v>
                </c:pt>
                <c:pt idx="59842">
                  <c:v>1489</c:v>
                </c:pt>
                <c:pt idx="59843">
                  <c:v>1489</c:v>
                </c:pt>
                <c:pt idx="59844">
                  <c:v>1452</c:v>
                </c:pt>
                <c:pt idx="59845">
                  <c:v>1440</c:v>
                </c:pt>
                <c:pt idx="59846">
                  <c:v>1396</c:v>
                </c:pt>
                <c:pt idx="59847">
                  <c:v>1352</c:v>
                </c:pt>
                <c:pt idx="59848">
                  <c:v>1270</c:v>
                </c:pt>
                <c:pt idx="59849">
                  <c:v>1268</c:v>
                </c:pt>
                <c:pt idx="59850">
                  <c:v>1265</c:v>
                </c:pt>
                <c:pt idx="59851">
                  <c:v>1229</c:v>
                </c:pt>
                <c:pt idx="59852">
                  <c:v>1183</c:v>
                </c:pt>
                <c:pt idx="59853">
                  <c:v>1135</c:v>
                </c:pt>
                <c:pt idx="59854">
                  <c:v>1072</c:v>
                </c:pt>
                <c:pt idx="59855">
                  <c:v>1016</c:v>
                </c:pt>
                <c:pt idx="59856">
                  <c:v>948</c:v>
                </c:pt>
                <c:pt idx="59857">
                  <c:v>926</c:v>
                </c:pt>
                <c:pt idx="59858">
                  <c:v>891</c:v>
                </c:pt>
                <c:pt idx="59859">
                  <c:v>898</c:v>
                </c:pt>
                <c:pt idx="59860">
                  <c:v>912</c:v>
                </c:pt>
                <c:pt idx="59861">
                  <c:v>950</c:v>
                </c:pt>
                <c:pt idx="59862">
                  <c:v>977</c:v>
                </c:pt>
                <c:pt idx="59863">
                  <c:v>1144</c:v>
                </c:pt>
                <c:pt idx="59864">
                  <c:v>1252</c:v>
                </c:pt>
                <c:pt idx="59865">
                  <c:v>1318</c:v>
                </c:pt>
                <c:pt idx="59866">
                  <c:v>1376</c:v>
                </c:pt>
                <c:pt idx="59867">
                  <c:v>1378</c:v>
                </c:pt>
                <c:pt idx="59868">
                  <c:v>1369</c:v>
                </c:pt>
                <c:pt idx="59869">
                  <c:v>1386</c:v>
                </c:pt>
                <c:pt idx="59870">
                  <c:v>1356</c:v>
                </c:pt>
                <c:pt idx="59871">
                  <c:v>1300</c:v>
                </c:pt>
                <c:pt idx="59872">
                  <c:v>1227</c:v>
                </c:pt>
                <c:pt idx="59873">
                  <c:v>1221</c:v>
                </c:pt>
                <c:pt idx="59874">
                  <c:v>1238</c:v>
                </c:pt>
                <c:pt idx="59875">
                  <c:v>1197</c:v>
                </c:pt>
                <c:pt idx="59876">
                  <c:v>1148</c:v>
                </c:pt>
                <c:pt idx="59877">
                  <c:v>1092</c:v>
                </c:pt>
                <c:pt idx="59878">
                  <c:v>1033</c:v>
                </c:pt>
                <c:pt idx="59879">
                  <c:v>963</c:v>
                </c:pt>
                <c:pt idx="59880">
                  <c:v>932</c:v>
                </c:pt>
                <c:pt idx="59881">
                  <c:v>882</c:v>
                </c:pt>
                <c:pt idx="59882">
                  <c:v>877</c:v>
                </c:pt>
                <c:pt idx="59883">
                  <c:v>866</c:v>
                </c:pt>
                <c:pt idx="59884">
                  <c:v>870</c:v>
                </c:pt>
                <c:pt idx="59885">
                  <c:v>897</c:v>
                </c:pt>
                <c:pt idx="59886">
                  <c:v>925</c:v>
                </c:pt>
                <c:pt idx="59887">
                  <c:v>1070</c:v>
                </c:pt>
                <c:pt idx="59888">
                  <c:v>1196</c:v>
                </c:pt>
                <c:pt idx="59889">
                  <c:v>1298</c:v>
                </c:pt>
                <c:pt idx="59890">
                  <c:v>1356</c:v>
                </c:pt>
                <c:pt idx="59891">
                  <c:v>1346</c:v>
                </c:pt>
                <c:pt idx="59892">
                  <c:v>1367</c:v>
                </c:pt>
                <c:pt idx="59893">
                  <c:v>1358</c:v>
                </c:pt>
                <c:pt idx="59894">
                  <c:v>1328</c:v>
                </c:pt>
                <c:pt idx="59895">
                  <c:v>1271</c:v>
                </c:pt>
                <c:pt idx="59896">
                  <c:v>1208</c:v>
                </c:pt>
                <c:pt idx="59897">
                  <c:v>1205</c:v>
                </c:pt>
                <c:pt idx="59898">
                  <c:v>1216</c:v>
                </c:pt>
                <c:pt idx="59899">
                  <c:v>1187</c:v>
                </c:pt>
                <c:pt idx="59900">
                  <c:v>1143</c:v>
                </c:pt>
                <c:pt idx="59901">
                  <c:v>1106</c:v>
                </c:pt>
                <c:pt idx="59902">
                  <c:v>1040</c:v>
                </c:pt>
                <c:pt idx="59903">
                  <c:v>992</c:v>
                </c:pt>
                <c:pt idx="59904">
                  <c:v>938</c:v>
                </c:pt>
                <c:pt idx="59905">
                  <c:v>899</c:v>
                </c:pt>
                <c:pt idx="59906">
                  <c:v>866</c:v>
                </c:pt>
                <c:pt idx="59907">
                  <c:v>871</c:v>
                </c:pt>
                <c:pt idx="59908">
                  <c:v>869</c:v>
                </c:pt>
                <c:pt idx="59909">
                  <c:v>871</c:v>
                </c:pt>
                <c:pt idx="59910">
                  <c:v>838</c:v>
                </c:pt>
                <c:pt idx="59911">
                  <c:v>905</c:v>
                </c:pt>
                <c:pt idx="59912">
                  <c:v>953</c:v>
                </c:pt>
                <c:pt idx="59913">
                  <c:v>1005</c:v>
                </c:pt>
                <c:pt idx="59914">
                  <c:v>1070</c:v>
                </c:pt>
                <c:pt idx="59915">
                  <c:v>1092</c:v>
                </c:pt>
                <c:pt idx="59916">
                  <c:v>1094</c:v>
                </c:pt>
                <c:pt idx="59917">
                  <c:v>1112</c:v>
                </c:pt>
                <c:pt idx="59918">
                  <c:v>1082</c:v>
                </c:pt>
                <c:pt idx="59919">
                  <c:v>1048</c:v>
                </c:pt>
                <c:pt idx="59920">
                  <c:v>1036</c:v>
                </c:pt>
                <c:pt idx="59921">
                  <c:v>1077</c:v>
                </c:pt>
                <c:pt idx="59922">
                  <c:v>1135</c:v>
                </c:pt>
                <c:pt idx="59923">
                  <c:v>1125</c:v>
                </c:pt>
                <c:pt idx="59924">
                  <c:v>1108</c:v>
                </c:pt>
                <c:pt idx="59925">
                  <c:v>1064</c:v>
                </c:pt>
                <c:pt idx="59926">
                  <c:v>1027</c:v>
                </c:pt>
                <c:pt idx="59927">
                  <c:v>985</c:v>
                </c:pt>
                <c:pt idx="59928">
                  <c:v>940</c:v>
                </c:pt>
                <c:pt idx="59929">
                  <c:v>916</c:v>
                </c:pt>
                <c:pt idx="59930">
                  <c:v>891</c:v>
                </c:pt>
                <c:pt idx="59931">
                  <c:v>877</c:v>
                </c:pt>
                <c:pt idx="59932">
                  <c:v>883</c:v>
                </c:pt>
                <c:pt idx="59933">
                  <c:v>863</c:v>
                </c:pt>
                <c:pt idx="59934">
                  <c:v>847</c:v>
                </c:pt>
                <c:pt idx="59935">
                  <c:v>928</c:v>
                </c:pt>
                <c:pt idx="59936">
                  <c:v>1008</c:v>
                </c:pt>
                <c:pt idx="59937">
                  <c:v>1085</c:v>
                </c:pt>
                <c:pt idx="59938">
                  <c:v>1140</c:v>
                </c:pt>
                <c:pt idx="59939">
                  <c:v>1145</c:v>
                </c:pt>
                <c:pt idx="59940">
                  <c:v>1108</c:v>
                </c:pt>
                <c:pt idx="59941">
                  <c:v>1116</c:v>
                </c:pt>
                <c:pt idx="59942">
                  <c:v>1111</c:v>
                </c:pt>
                <c:pt idx="59943">
                  <c:v>1085</c:v>
                </c:pt>
                <c:pt idx="59944">
                  <c:v>1054</c:v>
                </c:pt>
                <c:pt idx="59945">
                  <c:v>1104</c:v>
                </c:pt>
                <c:pt idx="59946">
                  <c:v>1149</c:v>
                </c:pt>
                <c:pt idx="59947">
                  <c:v>1145</c:v>
                </c:pt>
                <c:pt idx="59948">
                  <c:v>1120</c:v>
                </c:pt>
                <c:pt idx="59949">
                  <c:v>1062</c:v>
                </c:pt>
                <c:pt idx="59950">
                  <c:v>1016</c:v>
                </c:pt>
                <c:pt idx="59951">
                  <c:v>967</c:v>
                </c:pt>
                <c:pt idx="59952">
                  <c:v>924</c:v>
                </c:pt>
                <c:pt idx="59953">
                  <c:v>892</c:v>
                </c:pt>
                <c:pt idx="59954">
                  <c:v>870</c:v>
                </c:pt>
                <c:pt idx="59955">
                  <c:v>855</c:v>
                </c:pt>
                <c:pt idx="59956">
                  <c:v>849</c:v>
                </c:pt>
                <c:pt idx="59957">
                  <c:v>842</c:v>
                </c:pt>
                <c:pt idx="59958">
                  <c:v>813</c:v>
                </c:pt>
                <c:pt idx="59959">
                  <c:v>880</c:v>
                </c:pt>
                <c:pt idx="59960">
                  <c:v>937</c:v>
                </c:pt>
                <c:pt idx="59961">
                  <c:v>1018</c:v>
                </c:pt>
                <c:pt idx="59962">
                  <c:v>1097</c:v>
                </c:pt>
                <c:pt idx="59963">
                  <c:v>1101</c:v>
                </c:pt>
                <c:pt idx="59964">
                  <c:v>1095</c:v>
                </c:pt>
                <c:pt idx="59965">
                  <c:v>1082</c:v>
                </c:pt>
                <c:pt idx="59966">
                  <c:v>1047</c:v>
                </c:pt>
                <c:pt idx="59967">
                  <c:v>1024</c:v>
                </c:pt>
                <c:pt idx="59968">
                  <c:v>1009</c:v>
                </c:pt>
                <c:pt idx="59969">
                  <c:v>1057</c:v>
                </c:pt>
                <c:pt idx="59970">
                  <c:v>1113</c:v>
                </c:pt>
                <c:pt idx="59971">
                  <c:v>1100</c:v>
                </c:pt>
                <c:pt idx="59972">
                  <c:v>1088</c:v>
                </c:pt>
                <c:pt idx="59973">
                  <c:v>1055</c:v>
                </c:pt>
                <c:pt idx="59974">
                  <c:v>1009</c:v>
                </c:pt>
                <c:pt idx="59975">
                  <c:v>964</c:v>
                </c:pt>
                <c:pt idx="59976">
                  <c:v>918</c:v>
                </c:pt>
                <c:pt idx="59977">
                  <c:v>897</c:v>
                </c:pt>
                <c:pt idx="59978">
                  <c:v>870</c:v>
                </c:pt>
                <c:pt idx="59979">
                  <c:v>849</c:v>
                </c:pt>
                <c:pt idx="59980">
                  <c:v>844</c:v>
                </c:pt>
                <c:pt idx="59981">
                  <c:v>831</c:v>
                </c:pt>
                <c:pt idx="59982">
                  <c:v>793</c:v>
                </c:pt>
                <c:pt idx="59983">
                  <c:v>851</c:v>
                </c:pt>
                <c:pt idx="59984">
                  <c:v>916</c:v>
                </c:pt>
                <c:pt idx="59985">
                  <c:v>978</c:v>
                </c:pt>
                <c:pt idx="59986">
                  <c:v>1046</c:v>
                </c:pt>
                <c:pt idx="59987">
                  <c:v>1056</c:v>
                </c:pt>
                <c:pt idx="59988">
                  <c:v>1008</c:v>
                </c:pt>
                <c:pt idx="59989">
                  <c:v>965</c:v>
                </c:pt>
                <c:pt idx="59990">
                  <c:v>964</c:v>
                </c:pt>
                <c:pt idx="59991">
                  <c:v>1017</c:v>
                </c:pt>
                <c:pt idx="59992">
                  <c:v>980</c:v>
                </c:pt>
                <c:pt idx="59993">
                  <c:v>1056</c:v>
                </c:pt>
                <c:pt idx="59994">
                  <c:v>1109</c:v>
                </c:pt>
                <c:pt idx="59995">
                  <c:v>1099</c:v>
                </c:pt>
                <c:pt idx="59996">
                  <c:v>1091</c:v>
                </c:pt>
                <c:pt idx="59997">
                  <c:v>1043</c:v>
                </c:pt>
                <c:pt idx="59998">
                  <c:v>974</c:v>
                </c:pt>
                <c:pt idx="59999">
                  <c:v>934</c:v>
                </c:pt>
                <c:pt idx="60000">
                  <c:v>901</c:v>
                </c:pt>
                <c:pt idx="60001">
                  <c:v>879</c:v>
                </c:pt>
                <c:pt idx="60002">
                  <c:v>855</c:v>
                </c:pt>
                <c:pt idx="60003">
                  <c:v>847</c:v>
                </c:pt>
                <c:pt idx="60004">
                  <c:v>855</c:v>
                </c:pt>
                <c:pt idx="60005">
                  <c:v>905</c:v>
                </c:pt>
                <c:pt idx="60006">
                  <c:v>936</c:v>
                </c:pt>
                <c:pt idx="60007">
                  <c:v>1132</c:v>
                </c:pt>
                <c:pt idx="60008">
                  <c:v>1280</c:v>
                </c:pt>
                <c:pt idx="60009">
                  <c:v>1354</c:v>
                </c:pt>
                <c:pt idx="60010">
                  <c:v>1386</c:v>
                </c:pt>
                <c:pt idx="60011">
                  <c:v>1347</c:v>
                </c:pt>
                <c:pt idx="60012">
                  <c:v>1316</c:v>
                </c:pt>
                <c:pt idx="60013">
                  <c:v>1326</c:v>
                </c:pt>
                <c:pt idx="60014">
                  <c:v>1285</c:v>
                </c:pt>
                <c:pt idx="60015">
                  <c:v>1255</c:v>
                </c:pt>
                <c:pt idx="60016">
                  <c:v>1183</c:v>
                </c:pt>
                <c:pt idx="60017">
                  <c:v>1172</c:v>
                </c:pt>
                <c:pt idx="60018">
                  <c:v>1183</c:v>
                </c:pt>
                <c:pt idx="60019">
                  <c:v>1161</c:v>
                </c:pt>
                <c:pt idx="60020">
                  <c:v>1096</c:v>
                </c:pt>
                <c:pt idx="60021">
                  <c:v>1036</c:v>
                </c:pt>
                <c:pt idx="60022">
                  <c:v>997</c:v>
                </c:pt>
                <c:pt idx="60023">
                  <c:v>951</c:v>
                </c:pt>
                <c:pt idx="60024">
                  <c:v>908</c:v>
                </c:pt>
                <c:pt idx="60025">
                  <c:v>885</c:v>
                </c:pt>
                <c:pt idx="60026">
                  <c:v>870</c:v>
                </c:pt>
                <c:pt idx="60027">
                  <c:v>866</c:v>
                </c:pt>
                <c:pt idx="60028">
                  <c:v>874</c:v>
                </c:pt>
                <c:pt idx="60029">
                  <c:v>896</c:v>
                </c:pt>
                <c:pt idx="60030">
                  <c:v>918</c:v>
                </c:pt>
                <c:pt idx="60031">
                  <c:v>1103</c:v>
                </c:pt>
                <c:pt idx="60032">
                  <c:v>1229</c:v>
                </c:pt>
                <c:pt idx="60033">
                  <c:v>1350</c:v>
                </c:pt>
                <c:pt idx="60034">
                  <c:v>1398</c:v>
                </c:pt>
                <c:pt idx="60035">
                  <c:v>1425</c:v>
                </c:pt>
                <c:pt idx="60036">
                  <c:v>1437</c:v>
                </c:pt>
                <c:pt idx="60037">
                  <c:v>1443</c:v>
                </c:pt>
                <c:pt idx="60038">
                  <c:v>1433</c:v>
                </c:pt>
                <c:pt idx="60039">
                  <c:v>1389</c:v>
                </c:pt>
                <c:pt idx="60040">
                  <c:v>1298</c:v>
                </c:pt>
                <c:pt idx="60041">
                  <c:v>1251</c:v>
                </c:pt>
                <c:pt idx="60042">
                  <c:v>1302</c:v>
                </c:pt>
                <c:pt idx="60043">
                  <c:v>1252</c:v>
                </c:pt>
                <c:pt idx="60044">
                  <c:v>1233</c:v>
                </c:pt>
                <c:pt idx="60045">
                  <c:v>1188</c:v>
                </c:pt>
                <c:pt idx="60046">
                  <c:v>1127</c:v>
                </c:pt>
                <c:pt idx="60047">
                  <c:v>1065</c:v>
                </c:pt>
                <c:pt idx="60048">
                  <c:v>1014</c:v>
                </c:pt>
                <c:pt idx="60049">
                  <c:v>980</c:v>
                </c:pt>
                <c:pt idx="60050">
                  <c:v>951</c:v>
                </c:pt>
                <c:pt idx="60051">
                  <c:v>940</c:v>
                </c:pt>
                <c:pt idx="60052">
                  <c:v>930</c:v>
                </c:pt>
                <c:pt idx="60053">
                  <c:v>960</c:v>
                </c:pt>
                <c:pt idx="60054">
                  <c:v>986</c:v>
                </c:pt>
                <c:pt idx="60055">
                  <c:v>1181</c:v>
                </c:pt>
                <c:pt idx="60056">
                  <c:v>1308</c:v>
                </c:pt>
                <c:pt idx="60057">
                  <c:v>1402</c:v>
                </c:pt>
                <c:pt idx="60058">
                  <c:v>1456</c:v>
                </c:pt>
                <c:pt idx="60059">
                  <c:v>1465</c:v>
                </c:pt>
                <c:pt idx="60060">
                  <c:v>1466</c:v>
                </c:pt>
                <c:pt idx="60061">
                  <c:v>1484</c:v>
                </c:pt>
                <c:pt idx="60062">
                  <c:v>1481</c:v>
                </c:pt>
                <c:pt idx="60063">
                  <c:v>1432</c:v>
                </c:pt>
                <c:pt idx="60064">
                  <c:v>1327</c:v>
                </c:pt>
                <c:pt idx="60065">
                  <c:v>1272</c:v>
                </c:pt>
                <c:pt idx="60066">
                  <c:v>1331</c:v>
                </c:pt>
                <c:pt idx="60067">
                  <c:v>1298</c:v>
                </c:pt>
                <c:pt idx="60068">
                  <c:v>1244</c:v>
                </c:pt>
                <c:pt idx="60069">
                  <c:v>1191</c:v>
                </c:pt>
                <c:pt idx="60070">
                  <c:v>1141</c:v>
                </c:pt>
                <c:pt idx="60071">
                  <c:v>1074</c:v>
                </c:pt>
                <c:pt idx="60072">
                  <c:v>1023</c:v>
                </c:pt>
                <c:pt idx="60073">
                  <c:v>996</c:v>
                </c:pt>
                <c:pt idx="60074">
                  <c:v>975</c:v>
                </c:pt>
                <c:pt idx="60075">
                  <c:v>951</c:v>
                </c:pt>
                <c:pt idx="60076">
                  <c:v>946</c:v>
                </c:pt>
                <c:pt idx="60077">
                  <c:v>940</c:v>
                </c:pt>
                <c:pt idx="60078">
                  <c:v>905</c:v>
                </c:pt>
                <c:pt idx="60079">
                  <c:v>978</c:v>
                </c:pt>
                <c:pt idx="60080">
                  <c:v>1050</c:v>
                </c:pt>
                <c:pt idx="60081">
                  <c:v>1101</c:v>
                </c:pt>
                <c:pt idx="60082">
                  <c:v>1159</c:v>
                </c:pt>
                <c:pt idx="60083">
                  <c:v>1213</c:v>
                </c:pt>
                <c:pt idx="60084">
                  <c:v>1199</c:v>
                </c:pt>
                <c:pt idx="60085">
                  <c:v>1186</c:v>
                </c:pt>
                <c:pt idx="60086">
                  <c:v>1194</c:v>
                </c:pt>
                <c:pt idx="60087">
                  <c:v>1180</c:v>
                </c:pt>
                <c:pt idx="60088">
                  <c:v>1150</c:v>
                </c:pt>
                <c:pt idx="60089">
                  <c:v>1138</c:v>
                </c:pt>
                <c:pt idx="60090">
                  <c:v>1217</c:v>
                </c:pt>
                <c:pt idx="60091">
                  <c:v>1202</c:v>
                </c:pt>
                <c:pt idx="60092">
                  <c:v>1201</c:v>
                </c:pt>
                <c:pt idx="60093">
                  <c:v>1178</c:v>
                </c:pt>
                <c:pt idx="60094">
                  <c:v>1113</c:v>
                </c:pt>
                <c:pt idx="60095">
                  <c:v>1053</c:v>
                </c:pt>
                <c:pt idx="60096">
                  <c:v>1003</c:v>
                </c:pt>
                <c:pt idx="60097">
                  <c:v>978</c:v>
                </c:pt>
                <c:pt idx="60098">
                  <c:v>963</c:v>
                </c:pt>
                <c:pt idx="60099">
                  <c:v>946</c:v>
                </c:pt>
                <c:pt idx="60100">
                  <c:v>952</c:v>
                </c:pt>
                <c:pt idx="60101">
                  <c:v>982</c:v>
                </c:pt>
                <c:pt idx="60102">
                  <c:v>1011</c:v>
                </c:pt>
                <c:pt idx="60103">
                  <c:v>1205</c:v>
                </c:pt>
                <c:pt idx="60104">
                  <c:v>1317</c:v>
                </c:pt>
                <c:pt idx="60105">
                  <c:v>1421</c:v>
                </c:pt>
                <c:pt idx="60106">
                  <c:v>1506</c:v>
                </c:pt>
                <c:pt idx="60107">
                  <c:v>1456</c:v>
                </c:pt>
                <c:pt idx="60108">
                  <c:v>1417</c:v>
                </c:pt>
                <c:pt idx="60109">
                  <c:v>1372</c:v>
                </c:pt>
                <c:pt idx="60110">
                  <c:v>1343</c:v>
                </c:pt>
                <c:pt idx="60111">
                  <c:v>1300</c:v>
                </c:pt>
                <c:pt idx="60112">
                  <c:v>1215</c:v>
                </c:pt>
                <c:pt idx="60113">
                  <c:v>1216</c:v>
                </c:pt>
                <c:pt idx="60114">
                  <c:v>1237</c:v>
                </c:pt>
                <c:pt idx="60115">
                  <c:v>1202</c:v>
                </c:pt>
                <c:pt idx="60116">
                  <c:v>1148</c:v>
                </c:pt>
                <c:pt idx="60117">
                  <c:v>1078</c:v>
                </c:pt>
                <c:pt idx="60118">
                  <c:v>1052</c:v>
                </c:pt>
                <c:pt idx="60119">
                  <c:v>1000</c:v>
                </c:pt>
                <c:pt idx="60120">
                  <c:v>953</c:v>
                </c:pt>
                <c:pt idx="60121">
                  <c:v>926</c:v>
                </c:pt>
                <c:pt idx="60122">
                  <c:v>905</c:v>
                </c:pt>
                <c:pt idx="60123">
                  <c:v>892</c:v>
                </c:pt>
                <c:pt idx="60124">
                  <c:v>892</c:v>
                </c:pt>
                <c:pt idx="60125">
                  <c:v>921</c:v>
                </c:pt>
                <c:pt idx="60126">
                  <c:v>921</c:v>
                </c:pt>
                <c:pt idx="60127">
                  <c:v>1008</c:v>
                </c:pt>
                <c:pt idx="60128">
                  <c:v>1112</c:v>
                </c:pt>
                <c:pt idx="60129">
                  <c:v>1216</c:v>
                </c:pt>
                <c:pt idx="60130">
                  <c:v>1266</c:v>
                </c:pt>
                <c:pt idx="60131">
                  <c:v>1256</c:v>
                </c:pt>
                <c:pt idx="60132">
                  <c:v>1229</c:v>
                </c:pt>
                <c:pt idx="60133">
                  <c:v>1189</c:v>
                </c:pt>
                <c:pt idx="60134">
                  <c:v>1179</c:v>
                </c:pt>
                <c:pt idx="60135">
                  <c:v>1129</c:v>
                </c:pt>
                <c:pt idx="60136">
                  <c:v>1113</c:v>
                </c:pt>
                <c:pt idx="60137">
                  <c:v>1140</c:v>
                </c:pt>
                <c:pt idx="60138">
                  <c:v>1181</c:v>
                </c:pt>
                <c:pt idx="60139">
                  <c:v>1155</c:v>
                </c:pt>
                <c:pt idx="60140">
                  <c:v>1125</c:v>
                </c:pt>
                <c:pt idx="60141">
                  <c:v>1085</c:v>
                </c:pt>
                <c:pt idx="60142">
                  <c:v>1029</c:v>
                </c:pt>
                <c:pt idx="60143">
                  <c:v>983</c:v>
                </c:pt>
                <c:pt idx="60144">
                  <c:v>949</c:v>
                </c:pt>
                <c:pt idx="60145">
                  <c:v>916</c:v>
                </c:pt>
                <c:pt idx="60146">
                  <c:v>897</c:v>
                </c:pt>
                <c:pt idx="60147">
                  <c:v>881</c:v>
                </c:pt>
                <c:pt idx="60148">
                  <c:v>865</c:v>
                </c:pt>
                <c:pt idx="60149">
                  <c:v>854</c:v>
                </c:pt>
                <c:pt idx="60150">
                  <c:v>821</c:v>
                </c:pt>
                <c:pt idx="60151">
                  <c:v>888</c:v>
                </c:pt>
                <c:pt idx="60152">
                  <c:v>949</c:v>
                </c:pt>
                <c:pt idx="60153">
                  <c:v>1005</c:v>
                </c:pt>
                <c:pt idx="60154">
                  <c:v>1066</c:v>
                </c:pt>
                <c:pt idx="60155">
                  <c:v>1090</c:v>
                </c:pt>
                <c:pt idx="60156">
                  <c:v>1085</c:v>
                </c:pt>
                <c:pt idx="60157">
                  <c:v>1081</c:v>
                </c:pt>
                <c:pt idx="60158">
                  <c:v>1093</c:v>
                </c:pt>
                <c:pt idx="60159">
                  <c:v>1066</c:v>
                </c:pt>
                <c:pt idx="60160">
                  <c:v>1031</c:v>
                </c:pt>
                <c:pt idx="60161">
                  <c:v>1057</c:v>
                </c:pt>
                <c:pt idx="60162">
                  <c:v>1141</c:v>
                </c:pt>
                <c:pt idx="60163">
                  <c:v>1142</c:v>
                </c:pt>
                <c:pt idx="60164">
                  <c:v>1145</c:v>
                </c:pt>
                <c:pt idx="60165">
                  <c:v>1111</c:v>
                </c:pt>
                <c:pt idx="60166">
                  <c:v>1063</c:v>
                </c:pt>
                <c:pt idx="60167">
                  <c:v>999</c:v>
                </c:pt>
                <c:pt idx="60168">
                  <c:v>951</c:v>
                </c:pt>
                <c:pt idx="60169">
                  <c:v>931</c:v>
                </c:pt>
                <c:pt idx="60170">
                  <c:v>913</c:v>
                </c:pt>
                <c:pt idx="60171">
                  <c:v>891</c:v>
                </c:pt>
                <c:pt idx="60172">
                  <c:v>909</c:v>
                </c:pt>
                <c:pt idx="60173">
                  <c:v>946</c:v>
                </c:pt>
                <c:pt idx="60174">
                  <c:v>954</c:v>
                </c:pt>
                <c:pt idx="60175">
                  <c:v>1126</c:v>
                </c:pt>
                <c:pt idx="60176">
                  <c:v>1257</c:v>
                </c:pt>
                <c:pt idx="60177">
                  <c:v>1330</c:v>
                </c:pt>
                <c:pt idx="60178">
                  <c:v>1356</c:v>
                </c:pt>
                <c:pt idx="60179">
                  <c:v>1371</c:v>
                </c:pt>
                <c:pt idx="60180">
                  <c:v>1367</c:v>
                </c:pt>
                <c:pt idx="60181">
                  <c:v>1381</c:v>
                </c:pt>
                <c:pt idx="60182">
                  <c:v>1382</c:v>
                </c:pt>
                <c:pt idx="60183">
                  <c:v>1340</c:v>
                </c:pt>
                <c:pt idx="60184">
                  <c:v>1262</c:v>
                </c:pt>
                <c:pt idx="60185">
                  <c:v>1232</c:v>
                </c:pt>
                <c:pt idx="60186">
                  <c:v>1242</c:v>
                </c:pt>
                <c:pt idx="60187">
                  <c:v>1216</c:v>
                </c:pt>
                <c:pt idx="60188">
                  <c:v>1160</c:v>
                </c:pt>
                <c:pt idx="60189">
                  <c:v>1104</c:v>
                </c:pt>
                <c:pt idx="60190">
                  <c:v>1050</c:v>
                </c:pt>
                <c:pt idx="60191">
                  <c:v>991</c:v>
                </c:pt>
                <c:pt idx="60192">
                  <c:v>941</c:v>
                </c:pt>
                <c:pt idx="60193">
                  <c:v>904</c:v>
                </c:pt>
                <c:pt idx="60194">
                  <c:v>885</c:v>
                </c:pt>
                <c:pt idx="60195">
                  <c:v>882</c:v>
                </c:pt>
                <c:pt idx="60196">
                  <c:v>884</c:v>
                </c:pt>
                <c:pt idx="60197">
                  <c:v>931</c:v>
                </c:pt>
                <c:pt idx="60198">
                  <c:v>946</c:v>
                </c:pt>
                <c:pt idx="60199">
                  <c:v>1110</c:v>
                </c:pt>
                <c:pt idx="60200">
                  <c:v>1217</c:v>
                </c:pt>
                <c:pt idx="60201">
                  <c:v>1286</c:v>
                </c:pt>
                <c:pt idx="60202">
                  <c:v>1326</c:v>
                </c:pt>
                <c:pt idx="60203">
                  <c:v>1318</c:v>
                </c:pt>
                <c:pt idx="60204">
                  <c:v>1325</c:v>
                </c:pt>
                <c:pt idx="60205">
                  <c:v>1341</c:v>
                </c:pt>
                <c:pt idx="60206">
                  <c:v>1297</c:v>
                </c:pt>
                <c:pt idx="60207">
                  <c:v>1256</c:v>
                </c:pt>
                <c:pt idx="60208">
                  <c:v>1182</c:v>
                </c:pt>
                <c:pt idx="60209">
                  <c:v>1192</c:v>
                </c:pt>
                <c:pt idx="60210">
                  <c:v>1220</c:v>
                </c:pt>
                <c:pt idx="60211">
                  <c:v>1179</c:v>
                </c:pt>
                <c:pt idx="60212">
                  <c:v>1159</c:v>
                </c:pt>
                <c:pt idx="60213">
                  <c:v>1118</c:v>
                </c:pt>
                <c:pt idx="60214">
                  <c:v>1063</c:v>
                </c:pt>
                <c:pt idx="60215">
                  <c:v>990</c:v>
                </c:pt>
                <c:pt idx="60216">
                  <c:v>942</c:v>
                </c:pt>
                <c:pt idx="60217">
                  <c:v>929</c:v>
                </c:pt>
                <c:pt idx="60218">
                  <c:v>914</c:v>
                </c:pt>
                <c:pt idx="60219">
                  <c:v>902</c:v>
                </c:pt>
                <c:pt idx="60220">
                  <c:v>907</c:v>
                </c:pt>
                <c:pt idx="60221">
                  <c:v>952</c:v>
                </c:pt>
                <c:pt idx="60222">
                  <c:v>969</c:v>
                </c:pt>
                <c:pt idx="60223">
                  <c:v>1110</c:v>
                </c:pt>
                <c:pt idx="60224">
                  <c:v>1217</c:v>
                </c:pt>
                <c:pt idx="60225">
                  <c:v>1288</c:v>
                </c:pt>
                <c:pt idx="60226">
                  <c:v>1352</c:v>
                </c:pt>
                <c:pt idx="60227">
                  <c:v>1356</c:v>
                </c:pt>
                <c:pt idx="60228">
                  <c:v>1355</c:v>
                </c:pt>
                <c:pt idx="60229">
                  <c:v>1348</c:v>
                </c:pt>
                <c:pt idx="60230">
                  <c:v>1336</c:v>
                </c:pt>
                <c:pt idx="60231">
                  <c:v>1284</c:v>
                </c:pt>
                <c:pt idx="60232">
                  <c:v>1189</c:v>
                </c:pt>
                <c:pt idx="60233">
                  <c:v>1204</c:v>
                </c:pt>
                <c:pt idx="60234">
                  <c:v>1215</c:v>
                </c:pt>
                <c:pt idx="60235">
                  <c:v>1200</c:v>
                </c:pt>
                <c:pt idx="60236">
                  <c:v>1147</c:v>
                </c:pt>
                <c:pt idx="60237">
                  <c:v>1099</c:v>
                </c:pt>
                <c:pt idx="60238">
                  <c:v>1050</c:v>
                </c:pt>
                <c:pt idx="60239">
                  <c:v>985</c:v>
                </c:pt>
                <c:pt idx="60240">
                  <c:v>936</c:v>
                </c:pt>
                <c:pt idx="60241">
                  <c:v>907</c:v>
                </c:pt>
                <c:pt idx="60242">
                  <c:v>871</c:v>
                </c:pt>
                <c:pt idx="60243">
                  <c:v>860</c:v>
                </c:pt>
                <c:pt idx="60244">
                  <c:v>875</c:v>
                </c:pt>
                <c:pt idx="60245">
                  <c:v>947</c:v>
                </c:pt>
                <c:pt idx="60246">
                  <c:v>954</c:v>
                </c:pt>
                <c:pt idx="60247">
                  <c:v>1137</c:v>
                </c:pt>
                <c:pt idx="60248">
                  <c:v>1224</c:v>
                </c:pt>
                <c:pt idx="60249">
                  <c:v>1325</c:v>
                </c:pt>
                <c:pt idx="60250">
                  <c:v>1381</c:v>
                </c:pt>
                <c:pt idx="60251">
                  <c:v>1395</c:v>
                </c:pt>
                <c:pt idx="60252">
                  <c:v>1398</c:v>
                </c:pt>
                <c:pt idx="60253">
                  <c:v>1388</c:v>
                </c:pt>
                <c:pt idx="60254">
                  <c:v>1338</c:v>
                </c:pt>
                <c:pt idx="60255">
                  <c:v>1292</c:v>
                </c:pt>
                <c:pt idx="60256">
                  <c:v>1249</c:v>
                </c:pt>
                <c:pt idx="60257">
                  <c:v>1211</c:v>
                </c:pt>
                <c:pt idx="60258">
                  <c:v>1259</c:v>
                </c:pt>
                <c:pt idx="60259">
                  <c:v>1223</c:v>
                </c:pt>
                <c:pt idx="60260">
                  <c:v>1172</c:v>
                </c:pt>
                <c:pt idx="60261">
                  <c:v>1125</c:v>
                </c:pt>
                <c:pt idx="60262">
                  <c:v>1073</c:v>
                </c:pt>
                <c:pt idx="60263">
                  <c:v>1004</c:v>
                </c:pt>
                <c:pt idx="60264">
                  <c:v>949</c:v>
                </c:pt>
                <c:pt idx="60265">
                  <c:v>920</c:v>
                </c:pt>
                <c:pt idx="60266">
                  <c:v>897</c:v>
                </c:pt>
                <c:pt idx="60267">
                  <c:v>895</c:v>
                </c:pt>
                <c:pt idx="60268">
                  <c:v>905</c:v>
                </c:pt>
                <c:pt idx="60269">
                  <c:v>943</c:v>
                </c:pt>
                <c:pt idx="60270">
                  <c:v>970</c:v>
                </c:pt>
                <c:pt idx="60271">
                  <c:v>1140</c:v>
                </c:pt>
                <c:pt idx="60272">
                  <c:v>1265</c:v>
                </c:pt>
                <c:pt idx="60273">
                  <c:v>1343</c:v>
                </c:pt>
                <c:pt idx="60274">
                  <c:v>1395</c:v>
                </c:pt>
                <c:pt idx="60275">
                  <c:v>1401</c:v>
                </c:pt>
                <c:pt idx="60276">
                  <c:v>1409</c:v>
                </c:pt>
                <c:pt idx="60277">
                  <c:v>1423</c:v>
                </c:pt>
                <c:pt idx="60278">
                  <c:v>1415</c:v>
                </c:pt>
                <c:pt idx="60279">
                  <c:v>1356</c:v>
                </c:pt>
                <c:pt idx="60280">
                  <c:v>1273</c:v>
                </c:pt>
                <c:pt idx="60281">
                  <c:v>1262</c:v>
                </c:pt>
                <c:pt idx="60282">
                  <c:v>1296</c:v>
                </c:pt>
                <c:pt idx="60283">
                  <c:v>1272</c:v>
                </c:pt>
                <c:pt idx="60284">
                  <c:v>1235</c:v>
                </c:pt>
                <c:pt idx="60285">
                  <c:v>1174</c:v>
                </c:pt>
                <c:pt idx="60286">
                  <c:v>1112</c:v>
                </c:pt>
                <c:pt idx="60287">
                  <c:v>1058</c:v>
                </c:pt>
                <c:pt idx="60288">
                  <c:v>1009</c:v>
                </c:pt>
                <c:pt idx="60289">
                  <c:v>977</c:v>
                </c:pt>
                <c:pt idx="60290">
                  <c:v>964</c:v>
                </c:pt>
                <c:pt idx="60291">
                  <c:v>953</c:v>
                </c:pt>
                <c:pt idx="60292">
                  <c:v>956</c:v>
                </c:pt>
                <c:pt idx="60293">
                  <c:v>964</c:v>
                </c:pt>
                <c:pt idx="60294">
                  <c:v>953</c:v>
                </c:pt>
                <c:pt idx="60295">
                  <c:v>1037</c:v>
                </c:pt>
                <c:pt idx="60296">
                  <c:v>1098</c:v>
                </c:pt>
                <c:pt idx="60297">
                  <c:v>1187</c:v>
                </c:pt>
                <c:pt idx="60298">
                  <c:v>1243</c:v>
                </c:pt>
                <c:pt idx="60299">
                  <c:v>1220</c:v>
                </c:pt>
                <c:pt idx="60300">
                  <c:v>1203</c:v>
                </c:pt>
                <c:pt idx="60301">
                  <c:v>1219</c:v>
                </c:pt>
                <c:pt idx="60302">
                  <c:v>1188</c:v>
                </c:pt>
                <c:pt idx="60303">
                  <c:v>1161</c:v>
                </c:pt>
                <c:pt idx="60304">
                  <c:v>1130</c:v>
                </c:pt>
                <c:pt idx="60305">
                  <c:v>1194</c:v>
                </c:pt>
                <c:pt idx="60306">
                  <c:v>1220</c:v>
                </c:pt>
                <c:pt idx="60307">
                  <c:v>1199</c:v>
                </c:pt>
                <c:pt idx="60308">
                  <c:v>1155</c:v>
                </c:pt>
                <c:pt idx="60309">
                  <c:v>1095</c:v>
                </c:pt>
                <c:pt idx="60310">
                  <c:v>1054</c:v>
                </c:pt>
                <c:pt idx="60311">
                  <c:v>1004</c:v>
                </c:pt>
                <c:pt idx="60312">
                  <c:v>979</c:v>
                </c:pt>
                <c:pt idx="60313">
                  <c:v>934</c:v>
                </c:pt>
                <c:pt idx="60314">
                  <c:v>914</c:v>
                </c:pt>
                <c:pt idx="60315">
                  <c:v>897</c:v>
                </c:pt>
                <c:pt idx="60316">
                  <c:v>892</c:v>
                </c:pt>
                <c:pt idx="60317">
                  <c:v>889</c:v>
                </c:pt>
                <c:pt idx="60318">
                  <c:v>846</c:v>
                </c:pt>
                <c:pt idx="60319">
                  <c:v>873</c:v>
                </c:pt>
                <c:pt idx="60320">
                  <c:v>940</c:v>
                </c:pt>
                <c:pt idx="60321">
                  <c:v>980</c:v>
                </c:pt>
                <c:pt idx="60322">
                  <c:v>1052</c:v>
                </c:pt>
                <c:pt idx="60323">
                  <c:v>1072</c:v>
                </c:pt>
                <c:pt idx="60324">
                  <c:v>1070</c:v>
                </c:pt>
                <c:pt idx="60325">
                  <c:v>1059</c:v>
                </c:pt>
                <c:pt idx="60326">
                  <c:v>1011</c:v>
                </c:pt>
                <c:pt idx="60327">
                  <c:v>982</c:v>
                </c:pt>
                <c:pt idx="60328">
                  <c:v>980</c:v>
                </c:pt>
                <c:pt idx="60329">
                  <c:v>1045</c:v>
                </c:pt>
                <c:pt idx="60330">
                  <c:v>1094</c:v>
                </c:pt>
                <c:pt idx="60331">
                  <c:v>1075</c:v>
                </c:pt>
                <c:pt idx="60332">
                  <c:v>1054</c:v>
                </c:pt>
                <c:pt idx="60333">
                  <c:v>1020</c:v>
                </c:pt>
                <c:pt idx="60334">
                  <c:v>968</c:v>
                </c:pt>
                <c:pt idx="60335">
                  <c:v>922</c:v>
                </c:pt>
                <c:pt idx="60336">
                  <c:v>871</c:v>
                </c:pt>
                <c:pt idx="60337">
                  <c:v>849</c:v>
                </c:pt>
                <c:pt idx="60338">
                  <c:v>831</c:v>
                </c:pt>
                <c:pt idx="60339">
                  <c:v>827</c:v>
                </c:pt>
                <c:pt idx="60340">
                  <c:v>844</c:v>
                </c:pt>
                <c:pt idx="60341">
                  <c:v>886</c:v>
                </c:pt>
                <c:pt idx="60342">
                  <c:v>923</c:v>
                </c:pt>
                <c:pt idx="60343">
                  <c:v>1079</c:v>
                </c:pt>
                <c:pt idx="60344">
                  <c:v>1192</c:v>
                </c:pt>
                <c:pt idx="60345">
                  <c:v>1255</c:v>
                </c:pt>
                <c:pt idx="60346">
                  <c:v>1287</c:v>
                </c:pt>
                <c:pt idx="60347">
                  <c:v>1298</c:v>
                </c:pt>
                <c:pt idx="60348">
                  <c:v>1275</c:v>
                </c:pt>
                <c:pt idx="60349">
                  <c:v>1291</c:v>
                </c:pt>
                <c:pt idx="60350">
                  <c:v>1258</c:v>
                </c:pt>
                <c:pt idx="60351">
                  <c:v>1223</c:v>
                </c:pt>
                <c:pt idx="60352">
                  <c:v>1168</c:v>
                </c:pt>
                <c:pt idx="60353">
                  <c:v>1184</c:v>
                </c:pt>
                <c:pt idx="60354">
                  <c:v>1166</c:v>
                </c:pt>
                <c:pt idx="60355">
                  <c:v>1107</c:v>
                </c:pt>
                <c:pt idx="60356">
                  <c:v>1053</c:v>
                </c:pt>
                <c:pt idx="60357">
                  <c:v>988</c:v>
                </c:pt>
                <c:pt idx="60358">
                  <c:v>919</c:v>
                </c:pt>
                <c:pt idx="60359">
                  <c:v>855</c:v>
                </c:pt>
                <c:pt idx="60360">
                  <c:v>820</c:v>
                </c:pt>
                <c:pt idx="60361">
                  <c:v>801</c:v>
                </c:pt>
                <c:pt idx="60362">
                  <c:v>774</c:v>
                </c:pt>
                <c:pt idx="60363">
                  <c:v>774</c:v>
                </c:pt>
                <c:pt idx="60364">
                  <c:v>787</c:v>
                </c:pt>
                <c:pt idx="60365">
                  <c:v>824</c:v>
                </c:pt>
                <c:pt idx="60366">
                  <c:v>842</c:v>
                </c:pt>
                <c:pt idx="60367">
                  <c:v>953</c:v>
                </c:pt>
                <c:pt idx="60368">
                  <c:v>1064</c:v>
                </c:pt>
                <c:pt idx="60369">
                  <c:v>1092</c:v>
                </c:pt>
                <c:pt idx="60370">
                  <c:v>1175</c:v>
                </c:pt>
                <c:pt idx="60371">
                  <c:v>1180</c:v>
                </c:pt>
                <c:pt idx="60372">
                  <c:v>1198</c:v>
                </c:pt>
                <c:pt idx="60373">
                  <c:v>1164</c:v>
                </c:pt>
                <c:pt idx="60374">
                  <c:v>1130</c:v>
                </c:pt>
                <c:pt idx="60375">
                  <c:v>1072</c:v>
                </c:pt>
                <c:pt idx="60376">
                  <c:v>1027</c:v>
                </c:pt>
                <c:pt idx="60377">
                  <c:v>1057</c:v>
                </c:pt>
                <c:pt idx="60378">
                  <c:v>1092</c:v>
                </c:pt>
                <c:pt idx="60379">
                  <c:v>1050</c:v>
                </c:pt>
                <c:pt idx="60380">
                  <c:v>1007</c:v>
                </c:pt>
                <c:pt idx="60381">
                  <c:v>947</c:v>
                </c:pt>
                <c:pt idx="60382">
                  <c:v>897</c:v>
                </c:pt>
                <c:pt idx="60383">
                  <c:v>837</c:v>
                </c:pt>
                <c:pt idx="60384">
                  <c:v>799</c:v>
                </c:pt>
                <c:pt idx="60385">
                  <c:v>775</c:v>
                </c:pt>
                <c:pt idx="60386">
                  <c:v>762</c:v>
                </c:pt>
                <c:pt idx="60387">
                  <c:v>755</c:v>
                </c:pt>
                <c:pt idx="60388">
                  <c:v>775</c:v>
                </c:pt>
                <c:pt idx="60389">
                  <c:v>827</c:v>
                </c:pt>
                <c:pt idx="60390">
                  <c:v>858</c:v>
                </c:pt>
                <c:pt idx="60391">
                  <c:v>1032</c:v>
                </c:pt>
                <c:pt idx="60392">
                  <c:v>1131</c:v>
                </c:pt>
                <c:pt idx="60393">
                  <c:v>1217</c:v>
                </c:pt>
                <c:pt idx="60394">
                  <c:v>1265</c:v>
                </c:pt>
                <c:pt idx="60395">
                  <c:v>1289</c:v>
                </c:pt>
                <c:pt idx="60396">
                  <c:v>1285</c:v>
                </c:pt>
                <c:pt idx="60397">
                  <c:v>1268</c:v>
                </c:pt>
                <c:pt idx="60398">
                  <c:v>1273</c:v>
                </c:pt>
                <c:pt idx="60399">
                  <c:v>1224</c:v>
                </c:pt>
                <c:pt idx="60400">
                  <c:v>1157</c:v>
                </c:pt>
                <c:pt idx="60401">
                  <c:v>1203</c:v>
                </c:pt>
                <c:pt idx="60402">
                  <c:v>1194</c:v>
                </c:pt>
                <c:pt idx="60403">
                  <c:v>1167</c:v>
                </c:pt>
                <c:pt idx="60404">
                  <c:v>1116</c:v>
                </c:pt>
                <c:pt idx="60405">
                  <c:v>1075</c:v>
                </c:pt>
                <c:pt idx="60406">
                  <c:v>995</c:v>
                </c:pt>
                <c:pt idx="60407">
                  <c:v>923</c:v>
                </c:pt>
                <c:pt idx="60408">
                  <c:v>848</c:v>
                </c:pt>
                <c:pt idx="60409">
                  <c:v>850</c:v>
                </c:pt>
                <c:pt idx="60410">
                  <c:v>823</c:v>
                </c:pt>
                <c:pt idx="60411">
                  <c:v>825</c:v>
                </c:pt>
                <c:pt idx="60412">
                  <c:v>844</c:v>
                </c:pt>
                <c:pt idx="60413">
                  <c:v>880</c:v>
                </c:pt>
                <c:pt idx="60414">
                  <c:v>895</c:v>
                </c:pt>
                <c:pt idx="60415">
                  <c:v>1094</c:v>
                </c:pt>
                <c:pt idx="60416">
                  <c:v>1218</c:v>
                </c:pt>
                <c:pt idx="60417">
                  <c:v>1290</c:v>
                </c:pt>
                <c:pt idx="60418">
                  <c:v>1360</c:v>
                </c:pt>
                <c:pt idx="60419">
                  <c:v>1369</c:v>
                </c:pt>
                <c:pt idx="60420">
                  <c:v>1355</c:v>
                </c:pt>
                <c:pt idx="60421">
                  <c:v>1366</c:v>
                </c:pt>
                <c:pt idx="60422">
                  <c:v>1352</c:v>
                </c:pt>
                <c:pt idx="60423">
                  <c:v>1317</c:v>
                </c:pt>
                <c:pt idx="60424">
                  <c:v>1238</c:v>
                </c:pt>
                <c:pt idx="60425">
                  <c:v>1202</c:v>
                </c:pt>
                <c:pt idx="60426">
                  <c:v>1247</c:v>
                </c:pt>
                <c:pt idx="60427">
                  <c:v>1211</c:v>
                </c:pt>
                <c:pt idx="60428">
                  <c:v>1168</c:v>
                </c:pt>
                <c:pt idx="60429">
                  <c:v>1123</c:v>
                </c:pt>
                <c:pt idx="60430">
                  <c:v>1086</c:v>
                </c:pt>
                <c:pt idx="60431">
                  <c:v>1009</c:v>
                </c:pt>
                <c:pt idx="60432">
                  <c:v>960</c:v>
                </c:pt>
                <c:pt idx="60433">
                  <c:v>916</c:v>
                </c:pt>
                <c:pt idx="60434">
                  <c:v>896</c:v>
                </c:pt>
                <c:pt idx="60435">
                  <c:v>886</c:v>
                </c:pt>
                <c:pt idx="60436">
                  <c:v>893</c:v>
                </c:pt>
                <c:pt idx="60437">
                  <c:v>946</c:v>
                </c:pt>
                <c:pt idx="60438">
                  <c:v>967</c:v>
                </c:pt>
                <c:pt idx="60439">
                  <c:v>1170</c:v>
                </c:pt>
                <c:pt idx="60440">
                  <c:v>1244</c:v>
                </c:pt>
                <c:pt idx="60441">
                  <c:v>1305</c:v>
                </c:pt>
                <c:pt idx="60442">
                  <c:v>1363</c:v>
                </c:pt>
                <c:pt idx="60443">
                  <c:v>1369</c:v>
                </c:pt>
                <c:pt idx="60444">
                  <c:v>1381</c:v>
                </c:pt>
                <c:pt idx="60445">
                  <c:v>1406</c:v>
                </c:pt>
                <c:pt idx="60446">
                  <c:v>1419</c:v>
                </c:pt>
                <c:pt idx="60447">
                  <c:v>1371</c:v>
                </c:pt>
                <c:pt idx="60448">
                  <c:v>1266</c:v>
                </c:pt>
                <c:pt idx="60449">
                  <c:v>1240</c:v>
                </c:pt>
                <c:pt idx="60450">
                  <c:v>1308</c:v>
                </c:pt>
                <c:pt idx="60451">
                  <c:v>1278</c:v>
                </c:pt>
                <c:pt idx="60452">
                  <c:v>1248</c:v>
                </c:pt>
                <c:pt idx="60453">
                  <c:v>1206</c:v>
                </c:pt>
                <c:pt idx="60454">
                  <c:v>1149</c:v>
                </c:pt>
                <c:pt idx="60455">
                  <c:v>1074</c:v>
                </c:pt>
                <c:pt idx="60456">
                  <c:v>1021</c:v>
                </c:pt>
                <c:pt idx="60457">
                  <c:v>989</c:v>
                </c:pt>
                <c:pt idx="60458">
                  <c:v>964</c:v>
                </c:pt>
                <c:pt idx="60459">
                  <c:v>939</c:v>
                </c:pt>
                <c:pt idx="60460">
                  <c:v>949</c:v>
                </c:pt>
                <c:pt idx="60461">
                  <c:v>958</c:v>
                </c:pt>
                <c:pt idx="60462">
                  <c:v>947</c:v>
                </c:pt>
                <c:pt idx="60463">
                  <c:v>1048</c:v>
                </c:pt>
                <c:pt idx="60464">
                  <c:v>1158</c:v>
                </c:pt>
                <c:pt idx="60465">
                  <c:v>1214</c:v>
                </c:pt>
                <c:pt idx="60466">
                  <c:v>1237</c:v>
                </c:pt>
                <c:pt idx="60467">
                  <c:v>1221</c:v>
                </c:pt>
                <c:pt idx="60468">
                  <c:v>1223</c:v>
                </c:pt>
                <c:pt idx="60469">
                  <c:v>1188</c:v>
                </c:pt>
                <c:pt idx="60470">
                  <c:v>1152</c:v>
                </c:pt>
                <c:pt idx="60471">
                  <c:v>1135</c:v>
                </c:pt>
                <c:pt idx="60472">
                  <c:v>1123</c:v>
                </c:pt>
                <c:pt idx="60473">
                  <c:v>1138</c:v>
                </c:pt>
                <c:pt idx="60474">
                  <c:v>1183</c:v>
                </c:pt>
                <c:pt idx="60475">
                  <c:v>1182</c:v>
                </c:pt>
                <c:pt idx="60476">
                  <c:v>1160</c:v>
                </c:pt>
                <c:pt idx="60477">
                  <c:v>1102</c:v>
                </c:pt>
                <c:pt idx="60478">
                  <c:v>1054</c:v>
                </c:pt>
                <c:pt idx="60479">
                  <c:v>1015</c:v>
                </c:pt>
                <c:pt idx="60480">
                  <c:v>971</c:v>
                </c:pt>
                <c:pt idx="60481">
                  <c:v>930</c:v>
                </c:pt>
                <c:pt idx="60482">
                  <c:v>903</c:v>
                </c:pt>
                <c:pt idx="60483">
                  <c:v>883</c:v>
                </c:pt>
                <c:pt idx="60484">
                  <c:v>886</c:v>
                </c:pt>
                <c:pt idx="60485">
                  <c:v>891</c:v>
                </c:pt>
                <c:pt idx="60486">
                  <c:v>852</c:v>
                </c:pt>
                <c:pt idx="60487">
                  <c:v>899</c:v>
                </c:pt>
                <c:pt idx="60488">
                  <c:v>945</c:v>
                </c:pt>
                <c:pt idx="60489">
                  <c:v>1012</c:v>
                </c:pt>
                <c:pt idx="60490">
                  <c:v>1083</c:v>
                </c:pt>
                <c:pt idx="60491">
                  <c:v>1078</c:v>
                </c:pt>
                <c:pt idx="60492">
                  <c:v>1067</c:v>
                </c:pt>
                <c:pt idx="60493">
                  <c:v>1067</c:v>
                </c:pt>
                <c:pt idx="60494">
                  <c:v>1071</c:v>
                </c:pt>
                <c:pt idx="60495">
                  <c:v>1056</c:v>
                </c:pt>
                <c:pt idx="60496">
                  <c:v>1031</c:v>
                </c:pt>
                <c:pt idx="60497">
                  <c:v>1085</c:v>
                </c:pt>
                <c:pt idx="60498">
                  <c:v>1113</c:v>
                </c:pt>
                <c:pt idx="60499">
                  <c:v>1100</c:v>
                </c:pt>
                <c:pt idx="60500">
                  <c:v>1087</c:v>
                </c:pt>
                <c:pt idx="60501">
                  <c:v>1044</c:v>
                </c:pt>
                <c:pt idx="60502">
                  <c:v>985</c:v>
                </c:pt>
                <c:pt idx="60503">
                  <c:v>972</c:v>
                </c:pt>
                <c:pt idx="60504">
                  <c:v>936</c:v>
                </c:pt>
                <c:pt idx="60505">
                  <c:v>906</c:v>
                </c:pt>
                <c:pt idx="60506">
                  <c:v>880</c:v>
                </c:pt>
                <c:pt idx="60507">
                  <c:v>868</c:v>
                </c:pt>
                <c:pt idx="60508">
                  <c:v>860</c:v>
                </c:pt>
                <c:pt idx="60509">
                  <c:v>859</c:v>
                </c:pt>
                <c:pt idx="60510">
                  <c:v>848</c:v>
                </c:pt>
                <c:pt idx="60511">
                  <c:v>903</c:v>
                </c:pt>
                <c:pt idx="60512">
                  <c:v>974</c:v>
                </c:pt>
                <c:pt idx="60513">
                  <c:v>1021</c:v>
                </c:pt>
                <c:pt idx="60514">
                  <c:v>1075</c:v>
                </c:pt>
                <c:pt idx="60515">
                  <c:v>1106</c:v>
                </c:pt>
                <c:pt idx="60516">
                  <c:v>1120</c:v>
                </c:pt>
                <c:pt idx="60517">
                  <c:v>1135</c:v>
                </c:pt>
                <c:pt idx="60518">
                  <c:v>1125</c:v>
                </c:pt>
                <c:pt idx="60519">
                  <c:v>1103</c:v>
                </c:pt>
                <c:pt idx="60520">
                  <c:v>1095</c:v>
                </c:pt>
                <c:pt idx="60521">
                  <c:v>1142</c:v>
                </c:pt>
                <c:pt idx="60522">
                  <c:v>1179</c:v>
                </c:pt>
                <c:pt idx="60523">
                  <c:v>1153</c:v>
                </c:pt>
                <c:pt idx="60524">
                  <c:v>1136</c:v>
                </c:pt>
                <c:pt idx="60525">
                  <c:v>1094</c:v>
                </c:pt>
                <c:pt idx="60526">
                  <c:v>1057</c:v>
                </c:pt>
                <c:pt idx="60527">
                  <c:v>1000</c:v>
                </c:pt>
                <c:pt idx="60528">
                  <c:v>959</c:v>
                </c:pt>
                <c:pt idx="60529">
                  <c:v>933</c:v>
                </c:pt>
                <c:pt idx="60530">
                  <c:v>914</c:v>
                </c:pt>
                <c:pt idx="60531">
                  <c:v>907</c:v>
                </c:pt>
                <c:pt idx="60532">
                  <c:v>914</c:v>
                </c:pt>
                <c:pt idx="60533">
                  <c:v>963</c:v>
                </c:pt>
                <c:pt idx="60534">
                  <c:v>970</c:v>
                </c:pt>
                <c:pt idx="60535">
                  <c:v>1149</c:v>
                </c:pt>
                <c:pt idx="60536">
                  <c:v>1266</c:v>
                </c:pt>
                <c:pt idx="60537">
                  <c:v>1368</c:v>
                </c:pt>
                <c:pt idx="60538">
                  <c:v>1425</c:v>
                </c:pt>
                <c:pt idx="60539">
                  <c:v>1442</c:v>
                </c:pt>
                <c:pt idx="60540">
                  <c:v>1428</c:v>
                </c:pt>
                <c:pt idx="60541">
                  <c:v>1442</c:v>
                </c:pt>
                <c:pt idx="60542">
                  <c:v>1460</c:v>
                </c:pt>
                <c:pt idx="60543">
                  <c:v>1384</c:v>
                </c:pt>
                <c:pt idx="60544">
                  <c:v>1293</c:v>
                </c:pt>
                <c:pt idx="60545">
                  <c:v>1252</c:v>
                </c:pt>
                <c:pt idx="60546">
                  <c:v>1268</c:v>
                </c:pt>
                <c:pt idx="60547">
                  <c:v>1243</c:v>
                </c:pt>
                <c:pt idx="60548">
                  <c:v>1205</c:v>
                </c:pt>
                <c:pt idx="60549">
                  <c:v>1149</c:v>
                </c:pt>
                <c:pt idx="60550">
                  <c:v>1095</c:v>
                </c:pt>
                <c:pt idx="60551">
                  <c:v>1051</c:v>
                </c:pt>
                <c:pt idx="60552">
                  <c:v>985</c:v>
                </c:pt>
                <c:pt idx="60553">
                  <c:v>960</c:v>
                </c:pt>
                <c:pt idx="60554">
                  <c:v>925</c:v>
                </c:pt>
                <c:pt idx="60555">
                  <c:v>910</c:v>
                </c:pt>
                <c:pt idx="60556">
                  <c:v>920</c:v>
                </c:pt>
                <c:pt idx="60557">
                  <c:v>945</c:v>
                </c:pt>
                <c:pt idx="60558">
                  <c:v>971</c:v>
                </c:pt>
                <c:pt idx="60559">
                  <c:v>1119</c:v>
                </c:pt>
                <c:pt idx="60560">
                  <c:v>1239</c:v>
                </c:pt>
                <c:pt idx="60561">
                  <c:v>1327</c:v>
                </c:pt>
                <c:pt idx="60562">
                  <c:v>1383</c:v>
                </c:pt>
                <c:pt idx="60563">
                  <c:v>1386</c:v>
                </c:pt>
                <c:pt idx="60564">
                  <c:v>1386</c:v>
                </c:pt>
                <c:pt idx="60565">
                  <c:v>1399</c:v>
                </c:pt>
                <c:pt idx="60566">
                  <c:v>1386</c:v>
                </c:pt>
                <c:pt idx="60567">
                  <c:v>1339</c:v>
                </c:pt>
                <c:pt idx="60568">
                  <c:v>1263</c:v>
                </c:pt>
                <c:pt idx="60569">
                  <c:v>1246</c:v>
                </c:pt>
                <c:pt idx="60570">
                  <c:v>1281</c:v>
                </c:pt>
                <c:pt idx="60571">
                  <c:v>1226</c:v>
                </c:pt>
                <c:pt idx="60572">
                  <c:v>1193</c:v>
                </c:pt>
                <c:pt idx="60573">
                  <c:v>1150</c:v>
                </c:pt>
                <c:pt idx="60574">
                  <c:v>1096</c:v>
                </c:pt>
                <c:pt idx="60575">
                  <c:v>1032</c:v>
                </c:pt>
                <c:pt idx="60576">
                  <c:v>982</c:v>
                </c:pt>
                <c:pt idx="60577">
                  <c:v>949</c:v>
                </c:pt>
                <c:pt idx="60578">
                  <c:v>927</c:v>
                </c:pt>
                <c:pt idx="60579">
                  <c:v>916</c:v>
                </c:pt>
                <c:pt idx="60580">
                  <c:v>925</c:v>
                </c:pt>
                <c:pt idx="60581">
                  <c:v>951</c:v>
                </c:pt>
                <c:pt idx="60582">
                  <c:v>971</c:v>
                </c:pt>
                <c:pt idx="60583">
                  <c:v>1151</c:v>
                </c:pt>
                <c:pt idx="60584">
                  <c:v>1281</c:v>
                </c:pt>
                <c:pt idx="60585">
                  <c:v>1375</c:v>
                </c:pt>
                <c:pt idx="60586">
                  <c:v>1418</c:v>
                </c:pt>
                <c:pt idx="60587">
                  <c:v>1392</c:v>
                </c:pt>
                <c:pt idx="60588">
                  <c:v>1395</c:v>
                </c:pt>
                <c:pt idx="60589">
                  <c:v>1409</c:v>
                </c:pt>
                <c:pt idx="60590">
                  <c:v>1385</c:v>
                </c:pt>
                <c:pt idx="60591">
                  <c:v>1332</c:v>
                </c:pt>
                <c:pt idx="60592">
                  <c:v>1258</c:v>
                </c:pt>
                <c:pt idx="60593">
                  <c:v>1242</c:v>
                </c:pt>
                <c:pt idx="60594">
                  <c:v>1267</c:v>
                </c:pt>
                <c:pt idx="60595">
                  <c:v>1233</c:v>
                </c:pt>
                <c:pt idx="60596">
                  <c:v>1253</c:v>
                </c:pt>
                <c:pt idx="60597">
                  <c:v>1192</c:v>
                </c:pt>
                <c:pt idx="60598">
                  <c:v>1149</c:v>
                </c:pt>
                <c:pt idx="60599">
                  <c:v>1057</c:v>
                </c:pt>
                <c:pt idx="60600">
                  <c:v>1013</c:v>
                </c:pt>
                <c:pt idx="60601">
                  <c:v>951</c:v>
                </c:pt>
                <c:pt idx="60602">
                  <c:v>939</c:v>
                </c:pt>
                <c:pt idx="60603">
                  <c:v>932</c:v>
                </c:pt>
                <c:pt idx="60604">
                  <c:v>911</c:v>
                </c:pt>
                <c:pt idx="60605">
                  <c:v>963</c:v>
                </c:pt>
                <c:pt idx="60606">
                  <c:v>982</c:v>
                </c:pt>
                <c:pt idx="60607">
                  <c:v>1157</c:v>
                </c:pt>
                <c:pt idx="60608">
                  <c:v>1280</c:v>
                </c:pt>
                <c:pt idx="60609">
                  <c:v>1363</c:v>
                </c:pt>
                <c:pt idx="60610">
                  <c:v>1440</c:v>
                </c:pt>
                <c:pt idx="60611">
                  <c:v>1453</c:v>
                </c:pt>
                <c:pt idx="60612">
                  <c:v>1444</c:v>
                </c:pt>
                <c:pt idx="60613">
                  <c:v>1462</c:v>
                </c:pt>
                <c:pt idx="60614">
                  <c:v>1445</c:v>
                </c:pt>
                <c:pt idx="60615">
                  <c:v>1386</c:v>
                </c:pt>
                <c:pt idx="60616">
                  <c:v>1286</c:v>
                </c:pt>
                <c:pt idx="60617">
                  <c:v>1232</c:v>
                </c:pt>
                <c:pt idx="60618">
                  <c:v>1294</c:v>
                </c:pt>
                <c:pt idx="60619">
                  <c:v>1272</c:v>
                </c:pt>
                <c:pt idx="60620">
                  <c:v>1228</c:v>
                </c:pt>
                <c:pt idx="60621">
                  <c:v>1161</c:v>
                </c:pt>
                <c:pt idx="60622">
                  <c:v>1097</c:v>
                </c:pt>
                <c:pt idx="60623">
                  <c:v>1031</c:v>
                </c:pt>
                <c:pt idx="60624">
                  <c:v>990</c:v>
                </c:pt>
                <c:pt idx="60625">
                  <c:v>944</c:v>
                </c:pt>
                <c:pt idx="60626">
                  <c:v>925</c:v>
                </c:pt>
                <c:pt idx="60627">
                  <c:v>927</c:v>
                </c:pt>
                <c:pt idx="60628">
                  <c:v>922</c:v>
                </c:pt>
                <c:pt idx="60629">
                  <c:v>904</c:v>
                </c:pt>
                <c:pt idx="60630">
                  <c:v>913</c:v>
                </c:pt>
                <c:pt idx="60631">
                  <c:v>1061</c:v>
                </c:pt>
                <c:pt idx="60632">
                  <c:v>1190</c:v>
                </c:pt>
                <c:pt idx="60633">
                  <c:v>1285</c:v>
                </c:pt>
                <c:pt idx="60634">
                  <c:v>1333</c:v>
                </c:pt>
                <c:pt idx="60635">
                  <c:v>1304</c:v>
                </c:pt>
                <c:pt idx="60636">
                  <c:v>1282</c:v>
                </c:pt>
                <c:pt idx="60637">
                  <c:v>1274</c:v>
                </c:pt>
                <c:pt idx="60638">
                  <c:v>1241</c:v>
                </c:pt>
                <c:pt idx="60639">
                  <c:v>1227</c:v>
                </c:pt>
                <c:pt idx="60640">
                  <c:v>1207</c:v>
                </c:pt>
                <c:pt idx="60641">
                  <c:v>1216</c:v>
                </c:pt>
                <c:pt idx="60642">
                  <c:v>1300</c:v>
                </c:pt>
                <c:pt idx="60643">
                  <c:v>1283</c:v>
                </c:pt>
                <c:pt idx="60644">
                  <c:v>1254</c:v>
                </c:pt>
                <c:pt idx="60645">
                  <c:v>1204</c:v>
                </c:pt>
                <c:pt idx="60646">
                  <c:v>1147</c:v>
                </c:pt>
                <c:pt idx="60647">
                  <c:v>1102</c:v>
                </c:pt>
                <c:pt idx="60648">
                  <c:v>1044</c:v>
                </c:pt>
                <c:pt idx="60649">
                  <c:v>997</c:v>
                </c:pt>
                <c:pt idx="60650">
                  <c:v>945</c:v>
                </c:pt>
                <c:pt idx="60651">
                  <c:v>955</c:v>
                </c:pt>
                <c:pt idx="60652">
                  <c:v>932</c:v>
                </c:pt>
                <c:pt idx="60653">
                  <c:v>931</c:v>
                </c:pt>
                <c:pt idx="60654">
                  <c:v>884</c:v>
                </c:pt>
                <c:pt idx="60655">
                  <c:v>922</c:v>
                </c:pt>
                <c:pt idx="60656">
                  <c:v>979</c:v>
                </c:pt>
                <c:pt idx="60657">
                  <c:v>1062</c:v>
                </c:pt>
                <c:pt idx="60658">
                  <c:v>1102</c:v>
                </c:pt>
                <c:pt idx="60659">
                  <c:v>1123</c:v>
                </c:pt>
                <c:pt idx="60660">
                  <c:v>1136</c:v>
                </c:pt>
                <c:pt idx="60661">
                  <c:v>1154</c:v>
                </c:pt>
                <c:pt idx="60662">
                  <c:v>1133</c:v>
                </c:pt>
                <c:pt idx="60663">
                  <c:v>1145</c:v>
                </c:pt>
                <c:pt idx="60664">
                  <c:v>1085</c:v>
                </c:pt>
                <c:pt idx="60665">
                  <c:v>1136</c:v>
                </c:pt>
                <c:pt idx="60666">
                  <c:v>1211</c:v>
                </c:pt>
                <c:pt idx="60667">
                  <c:v>1212</c:v>
                </c:pt>
                <c:pt idx="60668">
                  <c:v>1198</c:v>
                </c:pt>
                <c:pt idx="60669">
                  <c:v>1171</c:v>
                </c:pt>
                <c:pt idx="60670">
                  <c:v>1103</c:v>
                </c:pt>
                <c:pt idx="60671">
                  <c:v>1031</c:v>
                </c:pt>
                <c:pt idx="60672">
                  <c:v>994</c:v>
                </c:pt>
                <c:pt idx="60673">
                  <c:v>966</c:v>
                </c:pt>
                <c:pt idx="60674">
                  <c:v>944</c:v>
                </c:pt>
                <c:pt idx="60675">
                  <c:v>933</c:v>
                </c:pt>
                <c:pt idx="60676">
                  <c:v>930</c:v>
                </c:pt>
                <c:pt idx="60677">
                  <c:v>969</c:v>
                </c:pt>
                <c:pt idx="60678">
                  <c:v>1005</c:v>
                </c:pt>
                <c:pt idx="60679">
                  <c:v>1201</c:v>
                </c:pt>
                <c:pt idx="60680">
                  <c:v>1309</c:v>
                </c:pt>
                <c:pt idx="60681">
                  <c:v>1410</c:v>
                </c:pt>
                <c:pt idx="60682">
                  <c:v>1464</c:v>
                </c:pt>
                <c:pt idx="60683">
                  <c:v>1472</c:v>
                </c:pt>
                <c:pt idx="60684">
                  <c:v>1438</c:v>
                </c:pt>
                <c:pt idx="60685">
                  <c:v>1400</c:v>
                </c:pt>
                <c:pt idx="60686">
                  <c:v>1400</c:v>
                </c:pt>
                <c:pt idx="60687">
                  <c:v>1367</c:v>
                </c:pt>
                <c:pt idx="60688">
                  <c:v>1299</c:v>
                </c:pt>
                <c:pt idx="60689">
                  <c:v>1276</c:v>
                </c:pt>
                <c:pt idx="60690">
                  <c:v>1301</c:v>
                </c:pt>
                <c:pt idx="60691">
                  <c:v>1285</c:v>
                </c:pt>
                <c:pt idx="60692">
                  <c:v>1244</c:v>
                </c:pt>
                <c:pt idx="60693">
                  <c:v>1200</c:v>
                </c:pt>
                <c:pt idx="60694">
                  <c:v>1129</c:v>
                </c:pt>
                <c:pt idx="60695">
                  <c:v>1052</c:v>
                </c:pt>
                <c:pt idx="60696">
                  <c:v>1016</c:v>
                </c:pt>
                <c:pt idx="60697">
                  <c:v>980</c:v>
                </c:pt>
                <c:pt idx="60698">
                  <c:v>948</c:v>
                </c:pt>
                <c:pt idx="60699">
                  <c:v>952</c:v>
                </c:pt>
                <c:pt idx="60700">
                  <c:v>940</c:v>
                </c:pt>
                <c:pt idx="60701">
                  <c:v>978</c:v>
                </c:pt>
                <c:pt idx="60702">
                  <c:v>1003</c:v>
                </c:pt>
                <c:pt idx="60703">
                  <c:v>1171</c:v>
                </c:pt>
                <c:pt idx="60704">
                  <c:v>1316</c:v>
                </c:pt>
                <c:pt idx="60705">
                  <c:v>1401</c:v>
                </c:pt>
                <c:pt idx="60706">
                  <c:v>1448</c:v>
                </c:pt>
                <c:pt idx="60707">
                  <c:v>1424</c:v>
                </c:pt>
                <c:pt idx="60708">
                  <c:v>1468</c:v>
                </c:pt>
                <c:pt idx="60709">
                  <c:v>1498</c:v>
                </c:pt>
                <c:pt idx="60710">
                  <c:v>1496</c:v>
                </c:pt>
                <c:pt idx="60711">
                  <c:v>1416</c:v>
                </c:pt>
                <c:pt idx="60712">
                  <c:v>1304</c:v>
                </c:pt>
                <c:pt idx="60713">
                  <c:v>1263</c:v>
                </c:pt>
                <c:pt idx="60714">
                  <c:v>1326</c:v>
                </c:pt>
                <c:pt idx="60715">
                  <c:v>1282</c:v>
                </c:pt>
                <c:pt idx="60716">
                  <c:v>1234</c:v>
                </c:pt>
                <c:pt idx="60717">
                  <c:v>1190</c:v>
                </c:pt>
                <c:pt idx="60718">
                  <c:v>1120</c:v>
                </c:pt>
                <c:pt idx="60719">
                  <c:v>1064</c:v>
                </c:pt>
                <c:pt idx="60720">
                  <c:v>1008</c:v>
                </c:pt>
                <c:pt idx="60721">
                  <c:v>975</c:v>
                </c:pt>
                <c:pt idx="60722">
                  <c:v>944</c:v>
                </c:pt>
                <c:pt idx="60723">
                  <c:v>924</c:v>
                </c:pt>
                <c:pt idx="60724">
                  <c:v>934</c:v>
                </c:pt>
                <c:pt idx="60725">
                  <c:v>968</c:v>
                </c:pt>
                <c:pt idx="60726">
                  <c:v>993</c:v>
                </c:pt>
                <c:pt idx="60727">
                  <c:v>1165</c:v>
                </c:pt>
                <c:pt idx="60728">
                  <c:v>1302</c:v>
                </c:pt>
                <c:pt idx="60729">
                  <c:v>1395</c:v>
                </c:pt>
                <c:pt idx="60730">
                  <c:v>1436</c:v>
                </c:pt>
                <c:pt idx="60731">
                  <c:v>1431</c:v>
                </c:pt>
                <c:pt idx="60732">
                  <c:v>1408</c:v>
                </c:pt>
                <c:pt idx="60733">
                  <c:v>1386</c:v>
                </c:pt>
                <c:pt idx="60734">
                  <c:v>1345</c:v>
                </c:pt>
                <c:pt idx="60735">
                  <c:v>1309</c:v>
                </c:pt>
                <c:pt idx="60736">
                  <c:v>1257</c:v>
                </c:pt>
                <c:pt idx="60737">
                  <c:v>1221</c:v>
                </c:pt>
                <c:pt idx="60738">
                  <c:v>1270</c:v>
                </c:pt>
                <c:pt idx="60739">
                  <c:v>1256</c:v>
                </c:pt>
                <c:pt idx="60740">
                  <c:v>1205</c:v>
                </c:pt>
                <c:pt idx="60741">
                  <c:v>1154</c:v>
                </c:pt>
                <c:pt idx="60742">
                  <c:v>1086</c:v>
                </c:pt>
                <c:pt idx="60743">
                  <c:v>1039</c:v>
                </c:pt>
                <c:pt idx="60744">
                  <c:v>989</c:v>
                </c:pt>
                <c:pt idx="60745">
                  <c:v>981</c:v>
                </c:pt>
                <c:pt idx="60746">
                  <c:v>955</c:v>
                </c:pt>
                <c:pt idx="60747">
                  <c:v>925</c:v>
                </c:pt>
                <c:pt idx="60748">
                  <c:v>926</c:v>
                </c:pt>
                <c:pt idx="60749">
                  <c:v>924</c:v>
                </c:pt>
                <c:pt idx="60750">
                  <c:v>887</c:v>
                </c:pt>
                <c:pt idx="60751">
                  <c:v>940</c:v>
                </c:pt>
                <c:pt idx="60752">
                  <c:v>1013</c:v>
                </c:pt>
                <c:pt idx="60753">
                  <c:v>1063</c:v>
                </c:pt>
                <c:pt idx="60754">
                  <c:v>1113</c:v>
                </c:pt>
                <c:pt idx="60755">
                  <c:v>1131</c:v>
                </c:pt>
                <c:pt idx="60756">
                  <c:v>1132</c:v>
                </c:pt>
                <c:pt idx="60757">
                  <c:v>1126</c:v>
                </c:pt>
                <c:pt idx="60758">
                  <c:v>1127</c:v>
                </c:pt>
                <c:pt idx="60759">
                  <c:v>1092</c:v>
                </c:pt>
                <c:pt idx="60760">
                  <c:v>1083</c:v>
                </c:pt>
                <c:pt idx="60761">
                  <c:v>1083</c:v>
                </c:pt>
                <c:pt idx="60762">
                  <c:v>1156</c:v>
                </c:pt>
                <c:pt idx="60763">
                  <c:v>1142</c:v>
                </c:pt>
                <c:pt idx="60764">
                  <c:v>1123</c:v>
                </c:pt>
                <c:pt idx="60765">
                  <c:v>1110</c:v>
                </c:pt>
                <c:pt idx="60766">
                  <c:v>1061</c:v>
                </c:pt>
                <c:pt idx="60767">
                  <c:v>1016</c:v>
                </c:pt>
                <c:pt idx="60768">
                  <c:v>961</c:v>
                </c:pt>
                <c:pt idx="60769">
                  <c:v>921</c:v>
                </c:pt>
                <c:pt idx="60770">
                  <c:v>900</c:v>
                </c:pt>
                <c:pt idx="60771">
                  <c:v>887</c:v>
                </c:pt>
                <c:pt idx="60772">
                  <c:v>889</c:v>
                </c:pt>
                <c:pt idx="60773">
                  <c:v>927</c:v>
                </c:pt>
                <c:pt idx="60774">
                  <c:v>963</c:v>
                </c:pt>
                <c:pt idx="60775">
                  <c:v>1124</c:v>
                </c:pt>
                <c:pt idx="60776">
                  <c:v>1266</c:v>
                </c:pt>
                <c:pt idx="60777">
                  <c:v>1361</c:v>
                </c:pt>
                <c:pt idx="60778">
                  <c:v>1443</c:v>
                </c:pt>
                <c:pt idx="60779">
                  <c:v>1448</c:v>
                </c:pt>
                <c:pt idx="60780">
                  <c:v>1439</c:v>
                </c:pt>
                <c:pt idx="60781">
                  <c:v>1478</c:v>
                </c:pt>
                <c:pt idx="60782">
                  <c:v>1464</c:v>
                </c:pt>
                <c:pt idx="60783">
                  <c:v>1408</c:v>
                </c:pt>
                <c:pt idx="60784">
                  <c:v>1314</c:v>
                </c:pt>
                <c:pt idx="60785">
                  <c:v>1255</c:v>
                </c:pt>
                <c:pt idx="60786">
                  <c:v>1318</c:v>
                </c:pt>
                <c:pt idx="60787">
                  <c:v>1289</c:v>
                </c:pt>
                <c:pt idx="60788">
                  <c:v>1249</c:v>
                </c:pt>
                <c:pt idx="60789">
                  <c:v>1184</c:v>
                </c:pt>
                <c:pt idx="60790">
                  <c:v>1117</c:v>
                </c:pt>
                <c:pt idx="60791">
                  <c:v>1046</c:v>
                </c:pt>
                <c:pt idx="60792">
                  <c:v>989</c:v>
                </c:pt>
                <c:pt idx="60793">
                  <c:v>947</c:v>
                </c:pt>
                <c:pt idx="60794">
                  <c:v>936</c:v>
                </c:pt>
                <c:pt idx="60795">
                  <c:v>931</c:v>
                </c:pt>
                <c:pt idx="60796">
                  <c:v>942</c:v>
                </c:pt>
                <c:pt idx="60797">
                  <c:v>956</c:v>
                </c:pt>
                <c:pt idx="60798">
                  <c:v>930</c:v>
                </c:pt>
                <c:pt idx="60799">
                  <c:v>1042</c:v>
                </c:pt>
                <c:pt idx="60800">
                  <c:v>1146</c:v>
                </c:pt>
                <c:pt idx="60801">
                  <c:v>1253</c:v>
                </c:pt>
                <c:pt idx="60802">
                  <c:v>1279</c:v>
                </c:pt>
                <c:pt idx="60803">
                  <c:v>1286</c:v>
                </c:pt>
                <c:pt idx="60804">
                  <c:v>1253</c:v>
                </c:pt>
                <c:pt idx="60805">
                  <c:v>1230</c:v>
                </c:pt>
                <c:pt idx="60806">
                  <c:v>1218</c:v>
                </c:pt>
                <c:pt idx="60807">
                  <c:v>1180</c:v>
                </c:pt>
                <c:pt idx="60808">
                  <c:v>1153</c:v>
                </c:pt>
                <c:pt idx="60809">
                  <c:v>1150</c:v>
                </c:pt>
                <c:pt idx="60810">
                  <c:v>1235</c:v>
                </c:pt>
                <c:pt idx="60811">
                  <c:v>1227</c:v>
                </c:pt>
                <c:pt idx="60812">
                  <c:v>1184</c:v>
                </c:pt>
                <c:pt idx="60813">
                  <c:v>1121</c:v>
                </c:pt>
                <c:pt idx="60814">
                  <c:v>1075</c:v>
                </c:pt>
                <c:pt idx="60815">
                  <c:v>1015</c:v>
                </c:pt>
                <c:pt idx="60816">
                  <c:v>981</c:v>
                </c:pt>
                <c:pt idx="60817">
                  <c:v>939</c:v>
                </c:pt>
                <c:pt idx="60818">
                  <c:v>919</c:v>
                </c:pt>
                <c:pt idx="60819">
                  <c:v>904</c:v>
                </c:pt>
                <c:pt idx="60820">
                  <c:v>898</c:v>
                </c:pt>
                <c:pt idx="60821">
                  <c:v>892</c:v>
                </c:pt>
                <c:pt idx="60822">
                  <c:v>844</c:v>
                </c:pt>
                <c:pt idx="60823">
                  <c:v>900</c:v>
                </c:pt>
                <c:pt idx="60824">
                  <c:v>961</c:v>
                </c:pt>
                <c:pt idx="60825">
                  <c:v>1054</c:v>
                </c:pt>
                <c:pt idx="60826">
                  <c:v>1126</c:v>
                </c:pt>
                <c:pt idx="60827">
                  <c:v>1135</c:v>
                </c:pt>
                <c:pt idx="60828">
                  <c:v>1171</c:v>
                </c:pt>
                <c:pt idx="60829">
                  <c:v>1171</c:v>
                </c:pt>
                <c:pt idx="60830">
                  <c:v>1163</c:v>
                </c:pt>
                <c:pt idx="60831">
                  <c:v>1149</c:v>
                </c:pt>
                <c:pt idx="60832">
                  <c:v>1124</c:v>
                </c:pt>
                <c:pt idx="60833">
                  <c:v>1153</c:v>
                </c:pt>
                <c:pt idx="60834">
                  <c:v>1242</c:v>
                </c:pt>
                <c:pt idx="60835">
                  <c:v>1245</c:v>
                </c:pt>
                <c:pt idx="60836">
                  <c:v>1218</c:v>
                </c:pt>
                <c:pt idx="60837">
                  <c:v>1170</c:v>
                </c:pt>
                <c:pt idx="60838">
                  <c:v>1125</c:v>
                </c:pt>
                <c:pt idx="60839">
                  <c:v>1061</c:v>
                </c:pt>
                <c:pt idx="60840">
                  <c:v>1002</c:v>
                </c:pt>
                <c:pt idx="60841">
                  <c:v>973</c:v>
                </c:pt>
                <c:pt idx="60842">
                  <c:v>957</c:v>
                </c:pt>
                <c:pt idx="60843">
                  <c:v>933</c:v>
                </c:pt>
                <c:pt idx="60844">
                  <c:v>930</c:v>
                </c:pt>
                <c:pt idx="60845">
                  <c:v>978</c:v>
                </c:pt>
                <c:pt idx="60846">
                  <c:v>1023</c:v>
                </c:pt>
                <c:pt idx="60847">
                  <c:v>1230</c:v>
                </c:pt>
                <c:pt idx="60848">
                  <c:v>1347</c:v>
                </c:pt>
                <c:pt idx="60849">
                  <c:v>1443</c:v>
                </c:pt>
                <c:pt idx="60850">
                  <c:v>1493</c:v>
                </c:pt>
                <c:pt idx="60851">
                  <c:v>1498</c:v>
                </c:pt>
                <c:pt idx="60852">
                  <c:v>1516</c:v>
                </c:pt>
                <c:pt idx="60853">
                  <c:v>1518</c:v>
                </c:pt>
                <c:pt idx="60854">
                  <c:v>1505</c:v>
                </c:pt>
                <c:pt idx="60855">
                  <c:v>1430</c:v>
                </c:pt>
                <c:pt idx="60856">
                  <c:v>1340</c:v>
                </c:pt>
                <c:pt idx="60857">
                  <c:v>1319</c:v>
                </c:pt>
                <c:pt idx="60858">
                  <c:v>1373</c:v>
                </c:pt>
                <c:pt idx="60859">
                  <c:v>1358</c:v>
                </c:pt>
                <c:pt idx="60860">
                  <c:v>1308</c:v>
                </c:pt>
                <c:pt idx="60861">
                  <c:v>1242</c:v>
                </c:pt>
                <c:pt idx="60862">
                  <c:v>1185</c:v>
                </c:pt>
                <c:pt idx="60863">
                  <c:v>1113</c:v>
                </c:pt>
                <c:pt idx="60864">
                  <c:v>1058</c:v>
                </c:pt>
                <c:pt idx="60865">
                  <c:v>1029</c:v>
                </c:pt>
                <c:pt idx="60866">
                  <c:v>995</c:v>
                </c:pt>
                <c:pt idx="60867">
                  <c:v>980</c:v>
                </c:pt>
                <c:pt idx="60868">
                  <c:v>988</c:v>
                </c:pt>
                <c:pt idx="60869">
                  <c:v>1016</c:v>
                </c:pt>
                <c:pt idx="60870">
                  <c:v>1044</c:v>
                </c:pt>
                <c:pt idx="60871">
                  <c:v>1226</c:v>
                </c:pt>
                <c:pt idx="60872">
                  <c:v>1337</c:v>
                </c:pt>
                <c:pt idx="60873">
                  <c:v>1421</c:v>
                </c:pt>
                <c:pt idx="60874">
                  <c:v>1476</c:v>
                </c:pt>
                <c:pt idx="60875">
                  <c:v>1522</c:v>
                </c:pt>
                <c:pt idx="60876">
                  <c:v>1500</c:v>
                </c:pt>
                <c:pt idx="60877">
                  <c:v>1523</c:v>
                </c:pt>
                <c:pt idx="60878">
                  <c:v>1521</c:v>
                </c:pt>
                <c:pt idx="60879">
                  <c:v>1419</c:v>
                </c:pt>
                <c:pt idx="60880">
                  <c:v>1329</c:v>
                </c:pt>
                <c:pt idx="60881">
                  <c:v>1303</c:v>
                </c:pt>
                <c:pt idx="60882">
                  <c:v>1389</c:v>
                </c:pt>
                <c:pt idx="60883">
                  <c:v>1362</c:v>
                </c:pt>
                <c:pt idx="60884">
                  <c:v>1314</c:v>
                </c:pt>
                <c:pt idx="60885">
                  <c:v>1235</c:v>
                </c:pt>
                <c:pt idx="60886">
                  <c:v>1163</c:v>
                </c:pt>
                <c:pt idx="60887">
                  <c:v>1097</c:v>
                </c:pt>
                <c:pt idx="60888">
                  <c:v>1032</c:v>
                </c:pt>
                <c:pt idx="60889">
                  <c:v>1001</c:v>
                </c:pt>
                <c:pt idx="60890">
                  <c:v>965</c:v>
                </c:pt>
                <c:pt idx="60891">
                  <c:v>953</c:v>
                </c:pt>
                <c:pt idx="60892">
                  <c:v>956</c:v>
                </c:pt>
                <c:pt idx="60893">
                  <c:v>996</c:v>
                </c:pt>
                <c:pt idx="60894">
                  <c:v>1029</c:v>
                </c:pt>
                <c:pt idx="60895">
                  <c:v>1187</c:v>
                </c:pt>
                <c:pt idx="60896">
                  <c:v>1325</c:v>
                </c:pt>
                <c:pt idx="60897">
                  <c:v>1406</c:v>
                </c:pt>
                <c:pt idx="60898">
                  <c:v>1458</c:v>
                </c:pt>
                <c:pt idx="60899">
                  <c:v>1469</c:v>
                </c:pt>
                <c:pt idx="60900">
                  <c:v>1476</c:v>
                </c:pt>
                <c:pt idx="60901">
                  <c:v>1510</c:v>
                </c:pt>
                <c:pt idx="60902">
                  <c:v>1479</c:v>
                </c:pt>
                <c:pt idx="60903">
                  <c:v>1443</c:v>
                </c:pt>
                <c:pt idx="60904">
                  <c:v>1349</c:v>
                </c:pt>
                <c:pt idx="60905">
                  <c:v>1306</c:v>
                </c:pt>
                <c:pt idx="60906">
                  <c:v>1377</c:v>
                </c:pt>
                <c:pt idx="60907">
                  <c:v>1363</c:v>
                </c:pt>
                <c:pt idx="60908">
                  <c:v>1332</c:v>
                </c:pt>
                <c:pt idx="60909">
                  <c:v>1250</c:v>
                </c:pt>
                <c:pt idx="60910">
                  <c:v>1184</c:v>
                </c:pt>
                <c:pt idx="60911">
                  <c:v>1120</c:v>
                </c:pt>
                <c:pt idx="60912">
                  <c:v>1076</c:v>
                </c:pt>
                <c:pt idx="60913">
                  <c:v>1038</c:v>
                </c:pt>
                <c:pt idx="60914">
                  <c:v>1014</c:v>
                </c:pt>
                <c:pt idx="60915">
                  <c:v>989</c:v>
                </c:pt>
                <c:pt idx="60916">
                  <c:v>992</c:v>
                </c:pt>
                <c:pt idx="60917">
                  <c:v>1026</c:v>
                </c:pt>
                <c:pt idx="60918">
                  <c:v>1050</c:v>
                </c:pt>
                <c:pt idx="60919">
                  <c:v>1221</c:v>
                </c:pt>
                <c:pt idx="60920">
                  <c:v>1332</c:v>
                </c:pt>
                <c:pt idx="60921">
                  <c:v>1427</c:v>
                </c:pt>
                <c:pt idx="60922">
                  <c:v>1476</c:v>
                </c:pt>
                <c:pt idx="60923">
                  <c:v>1491</c:v>
                </c:pt>
                <c:pt idx="60924">
                  <c:v>1491</c:v>
                </c:pt>
                <c:pt idx="60925">
                  <c:v>1504</c:v>
                </c:pt>
                <c:pt idx="60926">
                  <c:v>1501</c:v>
                </c:pt>
                <c:pt idx="60927">
                  <c:v>1441</c:v>
                </c:pt>
                <c:pt idx="60928">
                  <c:v>1350</c:v>
                </c:pt>
                <c:pt idx="60929">
                  <c:v>1315</c:v>
                </c:pt>
                <c:pt idx="60930">
                  <c:v>1372</c:v>
                </c:pt>
                <c:pt idx="60931">
                  <c:v>1370</c:v>
                </c:pt>
                <c:pt idx="60932">
                  <c:v>1334</c:v>
                </c:pt>
                <c:pt idx="60933">
                  <c:v>1271</c:v>
                </c:pt>
                <c:pt idx="60934">
                  <c:v>1197</c:v>
                </c:pt>
                <c:pt idx="60935">
                  <c:v>1123</c:v>
                </c:pt>
                <c:pt idx="60936">
                  <c:v>1055</c:v>
                </c:pt>
                <c:pt idx="60937">
                  <c:v>1029</c:v>
                </c:pt>
                <c:pt idx="60938">
                  <c:v>1000</c:v>
                </c:pt>
                <c:pt idx="60939">
                  <c:v>984</c:v>
                </c:pt>
                <c:pt idx="60940">
                  <c:v>989</c:v>
                </c:pt>
                <c:pt idx="60941">
                  <c:v>995</c:v>
                </c:pt>
                <c:pt idx="60942">
                  <c:v>1017</c:v>
                </c:pt>
                <c:pt idx="60943">
                  <c:v>1179</c:v>
                </c:pt>
                <c:pt idx="60944">
                  <c:v>1318</c:v>
                </c:pt>
                <c:pt idx="60945">
                  <c:v>1419</c:v>
                </c:pt>
                <c:pt idx="60946">
                  <c:v>1472</c:v>
                </c:pt>
                <c:pt idx="60947">
                  <c:v>1474</c:v>
                </c:pt>
                <c:pt idx="60948">
                  <c:v>1486</c:v>
                </c:pt>
                <c:pt idx="60949">
                  <c:v>1479</c:v>
                </c:pt>
                <c:pt idx="60950">
                  <c:v>1481</c:v>
                </c:pt>
                <c:pt idx="60951">
                  <c:v>1429</c:v>
                </c:pt>
                <c:pt idx="60952">
                  <c:v>1350</c:v>
                </c:pt>
                <c:pt idx="60953">
                  <c:v>1311</c:v>
                </c:pt>
                <c:pt idx="60954">
                  <c:v>1394</c:v>
                </c:pt>
                <c:pt idx="60955">
                  <c:v>1369</c:v>
                </c:pt>
                <c:pt idx="60956">
                  <c:v>1326</c:v>
                </c:pt>
                <c:pt idx="60957">
                  <c:v>1259</c:v>
                </c:pt>
                <c:pt idx="60958">
                  <c:v>1209</c:v>
                </c:pt>
                <c:pt idx="60959">
                  <c:v>1120</c:v>
                </c:pt>
                <c:pt idx="60960">
                  <c:v>1066</c:v>
                </c:pt>
                <c:pt idx="60961">
                  <c:v>1027</c:v>
                </c:pt>
                <c:pt idx="60962">
                  <c:v>994</c:v>
                </c:pt>
                <c:pt idx="60963">
                  <c:v>969</c:v>
                </c:pt>
                <c:pt idx="60964">
                  <c:v>949</c:v>
                </c:pt>
                <c:pt idx="60965">
                  <c:v>977</c:v>
                </c:pt>
                <c:pt idx="60966">
                  <c:v>947</c:v>
                </c:pt>
                <c:pt idx="60967">
                  <c:v>1037</c:v>
                </c:pt>
                <c:pt idx="60968">
                  <c:v>1212</c:v>
                </c:pt>
                <c:pt idx="60969">
                  <c:v>1303</c:v>
                </c:pt>
                <c:pt idx="60970">
                  <c:v>1350</c:v>
                </c:pt>
                <c:pt idx="60971">
                  <c:v>1343</c:v>
                </c:pt>
                <c:pt idx="60972">
                  <c:v>1305</c:v>
                </c:pt>
                <c:pt idx="60973">
                  <c:v>1291</c:v>
                </c:pt>
                <c:pt idx="60974">
                  <c:v>1274</c:v>
                </c:pt>
                <c:pt idx="60975">
                  <c:v>1256</c:v>
                </c:pt>
                <c:pt idx="60976">
                  <c:v>1220</c:v>
                </c:pt>
                <c:pt idx="60977">
                  <c:v>1231</c:v>
                </c:pt>
                <c:pt idx="60978">
                  <c:v>1320</c:v>
                </c:pt>
                <c:pt idx="60979">
                  <c:v>1303</c:v>
                </c:pt>
                <c:pt idx="60980">
                  <c:v>1270</c:v>
                </c:pt>
                <c:pt idx="60981">
                  <c:v>1202</c:v>
                </c:pt>
                <c:pt idx="60982">
                  <c:v>1163</c:v>
                </c:pt>
                <c:pt idx="60983">
                  <c:v>1100</c:v>
                </c:pt>
                <c:pt idx="60984">
                  <c:v>1045</c:v>
                </c:pt>
                <c:pt idx="60985">
                  <c:v>1002</c:v>
                </c:pt>
                <c:pt idx="60986">
                  <c:v>982</c:v>
                </c:pt>
                <c:pt idx="60987">
                  <c:v>952</c:v>
                </c:pt>
                <c:pt idx="60988">
                  <c:v>940</c:v>
                </c:pt>
                <c:pt idx="60989">
                  <c:v>926</c:v>
                </c:pt>
                <c:pt idx="60990">
                  <c:v>868</c:v>
                </c:pt>
                <c:pt idx="60991">
                  <c:v>926</c:v>
                </c:pt>
                <c:pt idx="60992">
                  <c:v>1002</c:v>
                </c:pt>
                <c:pt idx="60993">
                  <c:v>1086</c:v>
                </c:pt>
                <c:pt idx="60994">
                  <c:v>1130</c:v>
                </c:pt>
                <c:pt idx="60995">
                  <c:v>1165</c:v>
                </c:pt>
                <c:pt idx="60996">
                  <c:v>1171</c:v>
                </c:pt>
                <c:pt idx="60997">
                  <c:v>1163</c:v>
                </c:pt>
                <c:pt idx="60998">
                  <c:v>1173</c:v>
                </c:pt>
                <c:pt idx="60999">
                  <c:v>1144</c:v>
                </c:pt>
                <c:pt idx="61000">
                  <c:v>1154</c:v>
                </c:pt>
                <c:pt idx="61001">
                  <c:v>1134</c:v>
                </c:pt>
                <c:pt idx="61002">
                  <c:v>1242</c:v>
                </c:pt>
                <c:pt idx="61003">
                  <c:v>1234</c:v>
                </c:pt>
                <c:pt idx="61004">
                  <c:v>1208</c:v>
                </c:pt>
                <c:pt idx="61005">
                  <c:v>1178</c:v>
                </c:pt>
                <c:pt idx="61006">
                  <c:v>1142</c:v>
                </c:pt>
                <c:pt idx="61007">
                  <c:v>1085</c:v>
                </c:pt>
                <c:pt idx="61008">
                  <c:v>1035</c:v>
                </c:pt>
                <c:pt idx="61009">
                  <c:v>990</c:v>
                </c:pt>
                <c:pt idx="61010">
                  <c:v>964</c:v>
                </c:pt>
                <c:pt idx="61011">
                  <c:v>943</c:v>
                </c:pt>
                <c:pt idx="61012">
                  <c:v>932</c:v>
                </c:pt>
                <c:pt idx="61013">
                  <c:v>956</c:v>
                </c:pt>
                <c:pt idx="61014">
                  <c:v>1000</c:v>
                </c:pt>
                <c:pt idx="61015">
                  <c:v>1198</c:v>
                </c:pt>
                <c:pt idx="61016">
                  <c:v>1346</c:v>
                </c:pt>
                <c:pt idx="61017">
                  <c:v>1438</c:v>
                </c:pt>
                <c:pt idx="61018">
                  <c:v>1487</c:v>
                </c:pt>
                <c:pt idx="61019">
                  <c:v>1491</c:v>
                </c:pt>
                <c:pt idx="61020">
                  <c:v>1505</c:v>
                </c:pt>
                <c:pt idx="61021">
                  <c:v>1534</c:v>
                </c:pt>
                <c:pt idx="61022">
                  <c:v>1529</c:v>
                </c:pt>
                <c:pt idx="61023">
                  <c:v>1439</c:v>
                </c:pt>
                <c:pt idx="61024">
                  <c:v>1377</c:v>
                </c:pt>
                <c:pt idx="61025">
                  <c:v>1275</c:v>
                </c:pt>
                <c:pt idx="61026">
                  <c:v>1386</c:v>
                </c:pt>
                <c:pt idx="61027">
                  <c:v>1383</c:v>
                </c:pt>
                <c:pt idx="61028">
                  <c:v>1323</c:v>
                </c:pt>
                <c:pt idx="61029">
                  <c:v>1279</c:v>
                </c:pt>
                <c:pt idx="61030">
                  <c:v>1223</c:v>
                </c:pt>
                <c:pt idx="61031">
                  <c:v>1155</c:v>
                </c:pt>
                <c:pt idx="61032">
                  <c:v>1086</c:v>
                </c:pt>
                <c:pt idx="61033">
                  <c:v>1042</c:v>
                </c:pt>
                <c:pt idx="61034">
                  <c:v>1004</c:v>
                </c:pt>
                <c:pt idx="61035">
                  <c:v>995</c:v>
                </c:pt>
                <c:pt idx="61036">
                  <c:v>976</c:v>
                </c:pt>
                <c:pt idx="61037">
                  <c:v>981</c:v>
                </c:pt>
                <c:pt idx="61038">
                  <c:v>999</c:v>
                </c:pt>
                <c:pt idx="61039">
                  <c:v>1206</c:v>
                </c:pt>
                <c:pt idx="61040">
                  <c:v>1342</c:v>
                </c:pt>
                <c:pt idx="61041">
                  <c:v>1441</c:v>
                </c:pt>
                <c:pt idx="61042">
                  <c:v>1471</c:v>
                </c:pt>
                <c:pt idx="61043">
                  <c:v>1494</c:v>
                </c:pt>
                <c:pt idx="61044">
                  <c:v>1494</c:v>
                </c:pt>
                <c:pt idx="61045">
                  <c:v>1517</c:v>
                </c:pt>
                <c:pt idx="61046">
                  <c:v>1496</c:v>
                </c:pt>
                <c:pt idx="61047">
                  <c:v>1458</c:v>
                </c:pt>
                <c:pt idx="61048">
                  <c:v>1358</c:v>
                </c:pt>
                <c:pt idx="61049">
                  <c:v>1302</c:v>
                </c:pt>
                <c:pt idx="61050">
                  <c:v>1377</c:v>
                </c:pt>
                <c:pt idx="61051">
                  <c:v>1363</c:v>
                </c:pt>
                <c:pt idx="61052">
                  <c:v>1333</c:v>
                </c:pt>
                <c:pt idx="61053">
                  <c:v>1263</c:v>
                </c:pt>
                <c:pt idx="61054">
                  <c:v>1201</c:v>
                </c:pt>
                <c:pt idx="61055">
                  <c:v>1121</c:v>
                </c:pt>
                <c:pt idx="61056">
                  <c:v>1072</c:v>
                </c:pt>
                <c:pt idx="61057">
                  <c:v>1033</c:v>
                </c:pt>
                <c:pt idx="61058">
                  <c:v>999</c:v>
                </c:pt>
                <c:pt idx="61059">
                  <c:v>987</c:v>
                </c:pt>
                <c:pt idx="61060">
                  <c:v>992</c:v>
                </c:pt>
                <c:pt idx="61061">
                  <c:v>1006</c:v>
                </c:pt>
                <c:pt idx="61062">
                  <c:v>1025</c:v>
                </c:pt>
                <c:pt idx="61063">
                  <c:v>1206</c:v>
                </c:pt>
                <c:pt idx="61064">
                  <c:v>1326</c:v>
                </c:pt>
                <c:pt idx="61065">
                  <c:v>1419</c:v>
                </c:pt>
                <c:pt idx="61066">
                  <c:v>1459</c:v>
                </c:pt>
                <c:pt idx="61067">
                  <c:v>1477</c:v>
                </c:pt>
                <c:pt idx="61068">
                  <c:v>1472</c:v>
                </c:pt>
                <c:pt idx="61069">
                  <c:v>1486</c:v>
                </c:pt>
                <c:pt idx="61070">
                  <c:v>1466</c:v>
                </c:pt>
                <c:pt idx="61071">
                  <c:v>1421</c:v>
                </c:pt>
                <c:pt idx="61072">
                  <c:v>1349</c:v>
                </c:pt>
                <c:pt idx="61073">
                  <c:v>1287</c:v>
                </c:pt>
                <c:pt idx="61074">
                  <c:v>1362</c:v>
                </c:pt>
                <c:pt idx="61075">
                  <c:v>1349</c:v>
                </c:pt>
                <c:pt idx="61076">
                  <c:v>1197</c:v>
                </c:pt>
                <c:pt idx="61077">
                  <c:v>1190</c:v>
                </c:pt>
                <c:pt idx="61078">
                  <c:v>1164</c:v>
                </c:pt>
                <c:pt idx="61079">
                  <c:v>1087</c:v>
                </c:pt>
                <c:pt idx="61080">
                  <c:v>1020</c:v>
                </c:pt>
                <c:pt idx="61081">
                  <c:v>986</c:v>
                </c:pt>
                <c:pt idx="61082">
                  <c:v>951</c:v>
                </c:pt>
                <c:pt idx="61083">
                  <c:v>945</c:v>
                </c:pt>
                <c:pt idx="61084">
                  <c:v>929</c:v>
                </c:pt>
                <c:pt idx="61085">
                  <c:v>965</c:v>
                </c:pt>
                <c:pt idx="61086">
                  <c:v>977</c:v>
                </c:pt>
                <c:pt idx="61087">
                  <c:v>1163</c:v>
                </c:pt>
                <c:pt idx="61088">
                  <c:v>1274</c:v>
                </c:pt>
                <c:pt idx="61089">
                  <c:v>1364</c:v>
                </c:pt>
                <c:pt idx="61090">
                  <c:v>1424</c:v>
                </c:pt>
                <c:pt idx="61091">
                  <c:v>1428</c:v>
                </c:pt>
                <c:pt idx="61092">
                  <c:v>1396</c:v>
                </c:pt>
                <c:pt idx="61093">
                  <c:v>1402</c:v>
                </c:pt>
                <c:pt idx="61094">
                  <c:v>1374</c:v>
                </c:pt>
                <c:pt idx="61095">
                  <c:v>1312</c:v>
                </c:pt>
                <c:pt idx="61096">
                  <c:v>1257</c:v>
                </c:pt>
                <c:pt idx="61097">
                  <c:v>1218</c:v>
                </c:pt>
                <c:pt idx="61098">
                  <c:v>1294</c:v>
                </c:pt>
                <c:pt idx="61099">
                  <c:v>1282</c:v>
                </c:pt>
                <c:pt idx="61100">
                  <c:v>1264</c:v>
                </c:pt>
                <c:pt idx="61101">
                  <c:v>1176</c:v>
                </c:pt>
                <c:pt idx="61102">
                  <c:v>1125</c:v>
                </c:pt>
                <c:pt idx="61103">
                  <c:v>1059</c:v>
                </c:pt>
                <c:pt idx="61104">
                  <c:v>997</c:v>
                </c:pt>
                <c:pt idx="61105">
                  <c:v>974</c:v>
                </c:pt>
                <c:pt idx="61106">
                  <c:v>948</c:v>
                </c:pt>
                <c:pt idx="61107">
                  <c:v>929</c:v>
                </c:pt>
                <c:pt idx="61108">
                  <c:v>930</c:v>
                </c:pt>
                <c:pt idx="61109">
                  <c:v>956</c:v>
                </c:pt>
                <c:pt idx="61110">
                  <c:v>972</c:v>
                </c:pt>
                <c:pt idx="61111">
                  <c:v>1115</c:v>
                </c:pt>
                <c:pt idx="61112">
                  <c:v>1256</c:v>
                </c:pt>
                <c:pt idx="61113">
                  <c:v>1353</c:v>
                </c:pt>
                <c:pt idx="61114">
                  <c:v>1403</c:v>
                </c:pt>
                <c:pt idx="61115">
                  <c:v>1424</c:v>
                </c:pt>
                <c:pt idx="61116">
                  <c:v>1413</c:v>
                </c:pt>
                <c:pt idx="61117">
                  <c:v>1387</c:v>
                </c:pt>
                <c:pt idx="61118">
                  <c:v>1364</c:v>
                </c:pt>
                <c:pt idx="61119">
                  <c:v>1314</c:v>
                </c:pt>
                <c:pt idx="61120">
                  <c:v>1218</c:v>
                </c:pt>
                <c:pt idx="61121">
                  <c:v>1196</c:v>
                </c:pt>
                <c:pt idx="61122">
                  <c:v>1289</c:v>
                </c:pt>
                <c:pt idx="61123">
                  <c:v>1256</c:v>
                </c:pt>
                <c:pt idx="61124">
                  <c:v>1261</c:v>
                </c:pt>
                <c:pt idx="61125">
                  <c:v>1192</c:v>
                </c:pt>
                <c:pt idx="61126">
                  <c:v>1128</c:v>
                </c:pt>
                <c:pt idx="61127">
                  <c:v>1054</c:v>
                </c:pt>
                <c:pt idx="61128">
                  <c:v>1010</c:v>
                </c:pt>
                <c:pt idx="61129">
                  <c:v>962</c:v>
                </c:pt>
                <c:pt idx="61130">
                  <c:v>938</c:v>
                </c:pt>
                <c:pt idx="61131">
                  <c:v>919</c:v>
                </c:pt>
                <c:pt idx="61132">
                  <c:v>923</c:v>
                </c:pt>
                <c:pt idx="61133">
                  <c:v>926</c:v>
                </c:pt>
                <c:pt idx="61134">
                  <c:v>912</c:v>
                </c:pt>
                <c:pt idx="61135">
                  <c:v>1007</c:v>
                </c:pt>
                <c:pt idx="61136">
                  <c:v>1134</c:v>
                </c:pt>
                <c:pt idx="61137">
                  <c:v>1206</c:v>
                </c:pt>
                <c:pt idx="61138">
                  <c:v>1259</c:v>
                </c:pt>
                <c:pt idx="61139">
                  <c:v>1251</c:v>
                </c:pt>
                <c:pt idx="61140">
                  <c:v>1214</c:v>
                </c:pt>
                <c:pt idx="61141">
                  <c:v>1220</c:v>
                </c:pt>
                <c:pt idx="61142">
                  <c:v>1217</c:v>
                </c:pt>
                <c:pt idx="61143">
                  <c:v>1197</c:v>
                </c:pt>
                <c:pt idx="61144">
                  <c:v>1196</c:v>
                </c:pt>
                <c:pt idx="61145">
                  <c:v>1182</c:v>
                </c:pt>
                <c:pt idx="61146">
                  <c:v>1269</c:v>
                </c:pt>
                <c:pt idx="61147">
                  <c:v>1254</c:v>
                </c:pt>
                <c:pt idx="61148">
                  <c:v>1198</c:v>
                </c:pt>
                <c:pt idx="61149">
                  <c:v>1149</c:v>
                </c:pt>
                <c:pt idx="61150">
                  <c:v>1106</c:v>
                </c:pt>
                <c:pt idx="61151">
                  <c:v>1060</c:v>
                </c:pt>
                <c:pt idx="61152">
                  <c:v>1029</c:v>
                </c:pt>
                <c:pt idx="61153">
                  <c:v>1010</c:v>
                </c:pt>
                <c:pt idx="61154">
                  <c:v>975</c:v>
                </c:pt>
                <c:pt idx="61155">
                  <c:v>952</c:v>
                </c:pt>
                <c:pt idx="61156">
                  <c:v>928</c:v>
                </c:pt>
                <c:pt idx="61157">
                  <c:v>917</c:v>
                </c:pt>
                <c:pt idx="61158">
                  <c:v>861</c:v>
                </c:pt>
                <c:pt idx="61159">
                  <c:v>896</c:v>
                </c:pt>
                <c:pt idx="61160">
                  <c:v>952</c:v>
                </c:pt>
                <c:pt idx="61161">
                  <c:v>961</c:v>
                </c:pt>
                <c:pt idx="61162">
                  <c:v>976</c:v>
                </c:pt>
                <c:pt idx="61163">
                  <c:v>984</c:v>
                </c:pt>
                <c:pt idx="61164">
                  <c:v>970</c:v>
                </c:pt>
                <c:pt idx="61165">
                  <c:v>980</c:v>
                </c:pt>
                <c:pt idx="61166">
                  <c:v>934</c:v>
                </c:pt>
                <c:pt idx="61167">
                  <c:v>915</c:v>
                </c:pt>
                <c:pt idx="61168">
                  <c:v>919</c:v>
                </c:pt>
                <c:pt idx="61169">
                  <c:v>935</c:v>
                </c:pt>
                <c:pt idx="61170">
                  <c:v>1056</c:v>
                </c:pt>
                <c:pt idx="61171">
                  <c:v>1084</c:v>
                </c:pt>
                <c:pt idx="61172">
                  <c:v>1077</c:v>
                </c:pt>
                <c:pt idx="61173">
                  <c:v>1062</c:v>
                </c:pt>
                <c:pt idx="61174">
                  <c:v>1033</c:v>
                </c:pt>
                <c:pt idx="61175">
                  <c:v>985</c:v>
                </c:pt>
                <c:pt idx="61176">
                  <c:v>953</c:v>
                </c:pt>
                <c:pt idx="61177">
                  <c:v>910</c:v>
                </c:pt>
                <c:pt idx="61178">
                  <c:v>900</c:v>
                </c:pt>
                <c:pt idx="61179">
                  <c:v>892</c:v>
                </c:pt>
                <c:pt idx="61180">
                  <c:v>876</c:v>
                </c:pt>
                <c:pt idx="61181">
                  <c:v>887</c:v>
                </c:pt>
                <c:pt idx="61182">
                  <c:v>857</c:v>
                </c:pt>
                <c:pt idx="61183">
                  <c:v>900</c:v>
                </c:pt>
                <c:pt idx="61184">
                  <c:v>960</c:v>
                </c:pt>
                <c:pt idx="61185">
                  <c:v>1015</c:v>
                </c:pt>
                <c:pt idx="61186">
                  <c:v>1081</c:v>
                </c:pt>
                <c:pt idx="61187">
                  <c:v>1103</c:v>
                </c:pt>
                <c:pt idx="61188">
                  <c:v>1120</c:v>
                </c:pt>
                <c:pt idx="61189">
                  <c:v>1105</c:v>
                </c:pt>
                <c:pt idx="61190">
                  <c:v>1105</c:v>
                </c:pt>
                <c:pt idx="61191">
                  <c:v>1065</c:v>
                </c:pt>
                <c:pt idx="61192">
                  <c:v>1064</c:v>
                </c:pt>
                <c:pt idx="61193">
                  <c:v>1088</c:v>
                </c:pt>
                <c:pt idx="61194">
                  <c:v>1184</c:v>
                </c:pt>
                <c:pt idx="61195">
                  <c:v>1191</c:v>
                </c:pt>
                <c:pt idx="61196">
                  <c:v>1168</c:v>
                </c:pt>
                <c:pt idx="61197">
                  <c:v>1135</c:v>
                </c:pt>
                <c:pt idx="61198">
                  <c:v>1085</c:v>
                </c:pt>
                <c:pt idx="61199">
                  <c:v>1025</c:v>
                </c:pt>
                <c:pt idx="61200">
                  <c:v>970</c:v>
                </c:pt>
                <c:pt idx="61201">
                  <c:v>939</c:v>
                </c:pt>
                <c:pt idx="61202">
                  <c:v>917</c:v>
                </c:pt>
                <c:pt idx="61203">
                  <c:v>892</c:v>
                </c:pt>
                <c:pt idx="61204">
                  <c:v>897</c:v>
                </c:pt>
                <c:pt idx="61205">
                  <c:v>945</c:v>
                </c:pt>
                <c:pt idx="61206">
                  <c:v>973</c:v>
                </c:pt>
                <c:pt idx="61207">
                  <c:v>1126</c:v>
                </c:pt>
                <c:pt idx="61208">
                  <c:v>1264</c:v>
                </c:pt>
                <c:pt idx="61209">
                  <c:v>1366</c:v>
                </c:pt>
                <c:pt idx="61210">
                  <c:v>1409</c:v>
                </c:pt>
                <c:pt idx="61211">
                  <c:v>1419</c:v>
                </c:pt>
                <c:pt idx="61212">
                  <c:v>1441</c:v>
                </c:pt>
                <c:pt idx="61213">
                  <c:v>1448</c:v>
                </c:pt>
                <c:pt idx="61214">
                  <c:v>1419</c:v>
                </c:pt>
                <c:pt idx="61215">
                  <c:v>1370</c:v>
                </c:pt>
                <c:pt idx="61216">
                  <c:v>1279</c:v>
                </c:pt>
                <c:pt idx="61217">
                  <c:v>1234</c:v>
                </c:pt>
                <c:pt idx="61218">
                  <c:v>1324</c:v>
                </c:pt>
                <c:pt idx="61219">
                  <c:v>1279</c:v>
                </c:pt>
                <c:pt idx="61220">
                  <c:v>1256</c:v>
                </c:pt>
                <c:pt idx="61221">
                  <c:v>1213</c:v>
                </c:pt>
                <c:pt idx="61222">
                  <c:v>1154</c:v>
                </c:pt>
                <c:pt idx="61223">
                  <c:v>1082</c:v>
                </c:pt>
                <c:pt idx="61224">
                  <c:v>1032</c:v>
                </c:pt>
                <c:pt idx="61225">
                  <c:v>980</c:v>
                </c:pt>
                <c:pt idx="61226">
                  <c:v>965</c:v>
                </c:pt>
                <c:pt idx="61227">
                  <c:v>950</c:v>
                </c:pt>
                <c:pt idx="61228">
                  <c:v>952</c:v>
                </c:pt>
                <c:pt idx="61229">
                  <c:v>978</c:v>
                </c:pt>
                <c:pt idx="61230">
                  <c:v>997</c:v>
                </c:pt>
                <c:pt idx="61231">
                  <c:v>1148</c:v>
                </c:pt>
                <c:pt idx="61232">
                  <c:v>1281</c:v>
                </c:pt>
                <c:pt idx="61233">
                  <c:v>1377</c:v>
                </c:pt>
                <c:pt idx="61234">
                  <c:v>1430</c:v>
                </c:pt>
                <c:pt idx="61235">
                  <c:v>1452</c:v>
                </c:pt>
                <c:pt idx="61236">
                  <c:v>1472</c:v>
                </c:pt>
                <c:pt idx="61237">
                  <c:v>1476</c:v>
                </c:pt>
                <c:pt idx="61238">
                  <c:v>1473</c:v>
                </c:pt>
                <c:pt idx="61239">
                  <c:v>1402</c:v>
                </c:pt>
                <c:pt idx="61240">
                  <c:v>1324</c:v>
                </c:pt>
                <c:pt idx="61241">
                  <c:v>1256</c:v>
                </c:pt>
                <c:pt idx="61242">
                  <c:v>1359</c:v>
                </c:pt>
                <c:pt idx="61243">
                  <c:v>1330</c:v>
                </c:pt>
                <c:pt idx="61244">
                  <c:v>1293</c:v>
                </c:pt>
                <c:pt idx="61245">
                  <c:v>1223</c:v>
                </c:pt>
                <c:pt idx="61246">
                  <c:v>1178</c:v>
                </c:pt>
                <c:pt idx="61247">
                  <c:v>1116</c:v>
                </c:pt>
                <c:pt idx="61248">
                  <c:v>1048</c:v>
                </c:pt>
                <c:pt idx="61249">
                  <c:v>1015</c:v>
                </c:pt>
                <c:pt idx="61250">
                  <c:v>974</c:v>
                </c:pt>
                <c:pt idx="61251">
                  <c:v>955</c:v>
                </c:pt>
                <c:pt idx="61252">
                  <c:v>955</c:v>
                </c:pt>
                <c:pt idx="61253">
                  <c:v>974</c:v>
                </c:pt>
                <c:pt idx="61254">
                  <c:v>1002</c:v>
                </c:pt>
                <c:pt idx="61255">
                  <c:v>1134</c:v>
                </c:pt>
                <c:pt idx="61256">
                  <c:v>1279</c:v>
                </c:pt>
                <c:pt idx="61257">
                  <c:v>1381</c:v>
                </c:pt>
                <c:pt idx="61258">
                  <c:v>1415</c:v>
                </c:pt>
                <c:pt idx="61259">
                  <c:v>1427</c:v>
                </c:pt>
                <c:pt idx="61260">
                  <c:v>1440</c:v>
                </c:pt>
                <c:pt idx="61261">
                  <c:v>1462</c:v>
                </c:pt>
                <c:pt idx="61262">
                  <c:v>1457</c:v>
                </c:pt>
                <c:pt idx="61263">
                  <c:v>1405</c:v>
                </c:pt>
                <c:pt idx="61264">
                  <c:v>1328</c:v>
                </c:pt>
                <c:pt idx="61265">
                  <c:v>1235</c:v>
                </c:pt>
                <c:pt idx="61266">
                  <c:v>1336</c:v>
                </c:pt>
                <c:pt idx="61267">
                  <c:v>1323</c:v>
                </c:pt>
                <c:pt idx="61268">
                  <c:v>1273</c:v>
                </c:pt>
                <c:pt idx="61269">
                  <c:v>1245</c:v>
                </c:pt>
                <c:pt idx="61270">
                  <c:v>1191</c:v>
                </c:pt>
                <c:pt idx="61271">
                  <c:v>1113</c:v>
                </c:pt>
                <c:pt idx="61272">
                  <c:v>1057</c:v>
                </c:pt>
                <c:pt idx="61273">
                  <c:v>1023</c:v>
                </c:pt>
                <c:pt idx="61274">
                  <c:v>979</c:v>
                </c:pt>
                <c:pt idx="61275">
                  <c:v>947</c:v>
                </c:pt>
                <c:pt idx="61276">
                  <c:v>926</c:v>
                </c:pt>
                <c:pt idx="61277">
                  <c:v>984</c:v>
                </c:pt>
                <c:pt idx="61278">
                  <c:v>1020</c:v>
                </c:pt>
                <c:pt idx="61279">
                  <c:v>1129</c:v>
                </c:pt>
                <c:pt idx="61280">
                  <c:v>1266</c:v>
                </c:pt>
                <c:pt idx="61281">
                  <c:v>1354</c:v>
                </c:pt>
                <c:pt idx="61282">
                  <c:v>1411</c:v>
                </c:pt>
                <c:pt idx="61283">
                  <c:v>1408</c:v>
                </c:pt>
                <c:pt idx="61284">
                  <c:v>1417</c:v>
                </c:pt>
                <c:pt idx="61285">
                  <c:v>1412</c:v>
                </c:pt>
                <c:pt idx="61286">
                  <c:v>1387</c:v>
                </c:pt>
                <c:pt idx="61287">
                  <c:v>1337</c:v>
                </c:pt>
                <c:pt idx="61288">
                  <c:v>1269</c:v>
                </c:pt>
                <c:pt idx="61289">
                  <c:v>1221</c:v>
                </c:pt>
                <c:pt idx="61290">
                  <c:v>1313</c:v>
                </c:pt>
                <c:pt idx="61291">
                  <c:v>1293</c:v>
                </c:pt>
                <c:pt idx="61292">
                  <c:v>1247</c:v>
                </c:pt>
                <c:pt idx="61293">
                  <c:v>1216</c:v>
                </c:pt>
                <c:pt idx="61294">
                  <c:v>1187</c:v>
                </c:pt>
                <c:pt idx="61295">
                  <c:v>1114</c:v>
                </c:pt>
                <c:pt idx="61296">
                  <c:v>1056</c:v>
                </c:pt>
                <c:pt idx="61297">
                  <c:v>1006</c:v>
                </c:pt>
                <c:pt idx="61298">
                  <c:v>988</c:v>
                </c:pt>
                <c:pt idx="61299">
                  <c:v>969</c:v>
                </c:pt>
                <c:pt idx="61300">
                  <c:v>949</c:v>
                </c:pt>
                <c:pt idx="61301">
                  <c:v>949</c:v>
                </c:pt>
                <c:pt idx="61302">
                  <c:v>910</c:v>
                </c:pt>
                <c:pt idx="61303">
                  <c:v>1010</c:v>
                </c:pt>
                <c:pt idx="61304">
                  <c:v>1133</c:v>
                </c:pt>
                <c:pt idx="61305">
                  <c:v>1226</c:v>
                </c:pt>
                <c:pt idx="61306">
                  <c:v>1236</c:v>
                </c:pt>
                <c:pt idx="61307">
                  <c:v>1251</c:v>
                </c:pt>
                <c:pt idx="61308">
                  <c:v>1226</c:v>
                </c:pt>
                <c:pt idx="61309">
                  <c:v>1227</c:v>
                </c:pt>
                <c:pt idx="61310">
                  <c:v>1217</c:v>
                </c:pt>
                <c:pt idx="61311">
                  <c:v>1204</c:v>
                </c:pt>
                <c:pt idx="61312">
                  <c:v>1187</c:v>
                </c:pt>
                <c:pt idx="61313">
                  <c:v>1146</c:v>
                </c:pt>
                <c:pt idx="61314">
                  <c:v>1304</c:v>
                </c:pt>
                <c:pt idx="61315">
                  <c:v>1276</c:v>
                </c:pt>
                <c:pt idx="61316">
                  <c:v>1245</c:v>
                </c:pt>
                <c:pt idx="61317">
                  <c:v>1196</c:v>
                </c:pt>
                <c:pt idx="61318">
                  <c:v>1134</c:v>
                </c:pt>
                <c:pt idx="61319">
                  <c:v>1084</c:v>
                </c:pt>
                <c:pt idx="61320">
                  <c:v>1031</c:v>
                </c:pt>
                <c:pt idx="61321">
                  <c:v>996</c:v>
                </c:pt>
                <c:pt idx="61322">
                  <c:v>980</c:v>
                </c:pt>
                <c:pt idx="61323">
                  <c:v>942</c:v>
                </c:pt>
                <c:pt idx="61324">
                  <c:v>937</c:v>
                </c:pt>
                <c:pt idx="61325">
                  <c:v>918</c:v>
                </c:pt>
                <c:pt idx="61326">
                  <c:v>856</c:v>
                </c:pt>
                <c:pt idx="61327">
                  <c:v>883</c:v>
                </c:pt>
                <c:pt idx="61328">
                  <c:v>923</c:v>
                </c:pt>
                <c:pt idx="61329">
                  <c:v>952</c:v>
                </c:pt>
                <c:pt idx="61330">
                  <c:v>976</c:v>
                </c:pt>
                <c:pt idx="61331">
                  <c:v>980</c:v>
                </c:pt>
                <c:pt idx="61332">
                  <c:v>982</c:v>
                </c:pt>
                <c:pt idx="61333">
                  <c:v>985</c:v>
                </c:pt>
                <c:pt idx="61334">
                  <c:v>981</c:v>
                </c:pt>
                <c:pt idx="61335">
                  <c:v>959</c:v>
                </c:pt>
                <c:pt idx="61336">
                  <c:v>955</c:v>
                </c:pt>
                <c:pt idx="61337">
                  <c:v>950</c:v>
                </c:pt>
                <c:pt idx="61338">
                  <c:v>1085</c:v>
                </c:pt>
                <c:pt idx="61339">
                  <c:v>1095</c:v>
                </c:pt>
                <c:pt idx="61340">
                  <c:v>1102</c:v>
                </c:pt>
                <c:pt idx="61341">
                  <c:v>1068</c:v>
                </c:pt>
                <c:pt idx="61342">
                  <c:v>1038</c:v>
                </c:pt>
                <c:pt idx="61343">
                  <c:v>992</c:v>
                </c:pt>
                <c:pt idx="61344">
                  <c:v>973</c:v>
                </c:pt>
                <c:pt idx="61345">
                  <c:v>955</c:v>
                </c:pt>
                <c:pt idx="61346">
                  <c:v>937</c:v>
                </c:pt>
                <c:pt idx="61347">
                  <c:v>915</c:v>
                </c:pt>
                <c:pt idx="61348">
                  <c:v>914</c:v>
                </c:pt>
                <c:pt idx="61349">
                  <c:v>924</c:v>
                </c:pt>
                <c:pt idx="61350">
                  <c:v>892</c:v>
                </c:pt>
                <c:pt idx="61351">
                  <c:v>938</c:v>
                </c:pt>
                <c:pt idx="61352">
                  <c:v>969</c:v>
                </c:pt>
                <c:pt idx="61353">
                  <c:v>1047</c:v>
                </c:pt>
                <c:pt idx="61354">
                  <c:v>1107</c:v>
                </c:pt>
                <c:pt idx="61355">
                  <c:v>1134</c:v>
                </c:pt>
                <c:pt idx="61356">
                  <c:v>1165</c:v>
                </c:pt>
                <c:pt idx="61357">
                  <c:v>1176</c:v>
                </c:pt>
                <c:pt idx="61358">
                  <c:v>1145</c:v>
                </c:pt>
                <c:pt idx="61359">
                  <c:v>1121</c:v>
                </c:pt>
                <c:pt idx="61360">
                  <c:v>1102</c:v>
                </c:pt>
                <c:pt idx="61361">
                  <c:v>1103</c:v>
                </c:pt>
                <c:pt idx="61362">
                  <c:v>1200</c:v>
                </c:pt>
                <c:pt idx="61363">
                  <c:v>1189</c:v>
                </c:pt>
                <c:pt idx="61364">
                  <c:v>1193</c:v>
                </c:pt>
                <c:pt idx="61365">
                  <c:v>1173</c:v>
                </c:pt>
                <c:pt idx="61366">
                  <c:v>1120</c:v>
                </c:pt>
                <c:pt idx="61367">
                  <c:v>1066</c:v>
                </c:pt>
                <c:pt idx="61368">
                  <c:v>1012</c:v>
                </c:pt>
                <c:pt idx="61369">
                  <c:v>979</c:v>
                </c:pt>
                <c:pt idx="61370">
                  <c:v>953</c:v>
                </c:pt>
                <c:pt idx="61371">
                  <c:v>943</c:v>
                </c:pt>
                <c:pt idx="61372">
                  <c:v>929</c:v>
                </c:pt>
                <c:pt idx="61373">
                  <c:v>968</c:v>
                </c:pt>
                <c:pt idx="61374">
                  <c:v>983</c:v>
                </c:pt>
                <c:pt idx="61375">
                  <c:v>1166</c:v>
                </c:pt>
                <c:pt idx="61376">
                  <c:v>1313</c:v>
                </c:pt>
                <c:pt idx="61377">
                  <c:v>1427</c:v>
                </c:pt>
                <c:pt idx="61378">
                  <c:v>1476</c:v>
                </c:pt>
                <c:pt idx="61379">
                  <c:v>1511</c:v>
                </c:pt>
                <c:pt idx="61380">
                  <c:v>1494</c:v>
                </c:pt>
                <c:pt idx="61381">
                  <c:v>1525</c:v>
                </c:pt>
                <c:pt idx="61382">
                  <c:v>1534</c:v>
                </c:pt>
                <c:pt idx="61383">
                  <c:v>1468</c:v>
                </c:pt>
                <c:pt idx="61384">
                  <c:v>1368</c:v>
                </c:pt>
                <c:pt idx="61385">
                  <c:v>1269</c:v>
                </c:pt>
                <c:pt idx="61386">
                  <c:v>1352</c:v>
                </c:pt>
                <c:pt idx="61387">
                  <c:v>1323</c:v>
                </c:pt>
                <c:pt idx="61388">
                  <c:v>1283</c:v>
                </c:pt>
                <c:pt idx="61389">
                  <c:v>1229</c:v>
                </c:pt>
                <c:pt idx="61390">
                  <c:v>1158</c:v>
                </c:pt>
                <c:pt idx="61391">
                  <c:v>1091</c:v>
                </c:pt>
                <c:pt idx="61392">
                  <c:v>1002</c:v>
                </c:pt>
                <c:pt idx="61393">
                  <c:v>988</c:v>
                </c:pt>
                <c:pt idx="61394">
                  <c:v>965</c:v>
                </c:pt>
                <c:pt idx="61395">
                  <c:v>922</c:v>
                </c:pt>
                <c:pt idx="61396">
                  <c:v>920</c:v>
                </c:pt>
                <c:pt idx="61397">
                  <c:v>936</c:v>
                </c:pt>
                <c:pt idx="61398">
                  <c:v>971</c:v>
                </c:pt>
                <c:pt idx="61399">
                  <c:v>1145</c:v>
                </c:pt>
                <c:pt idx="61400">
                  <c:v>1290</c:v>
                </c:pt>
                <c:pt idx="61401">
                  <c:v>1382</c:v>
                </c:pt>
                <c:pt idx="61402">
                  <c:v>1451</c:v>
                </c:pt>
                <c:pt idx="61403">
                  <c:v>1457</c:v>
                </c:pt>
                <c:pt idx="61404">
                  <c:v>1458</c:v>
                </c:pt>
                <c:pt idx="61405">
                  <c:v>1478</c:v>
                </c:pt>
                <c:pt idx="61406">
                  <c:v>1474</c:v>
                </c:pt>
                <c:pt idx="61407">
                  <c:v>1441</c:v>
                </c:pt>
                <c:pt idx="61408">
                  <c:v>1332</c:v>
                </c:pt>
                <c:pt idx="61409">
                  <c:v>1237</c:v>
                </c:pt>
                <c:pt idx="61410">
                  <c:v>1334</c:v>
                </c:pt>
                <c:pt idx="61411">
                  <c:v>1307</c:v>
                </c:pt>
                <c:pt idx="61412">
                  <c:v>1264</c:v>
                </c:pt>
                <c:pt idx="61413">
                  <c:v>1219</c:v>
                </c:pt>
                <c:pt idx="61414">
                  <c:v>1158</c:v>
                </c:pt>
                <c:pt idx="61415">
                  <c:v>1096</c:v>
                </c:pt>
                <c:pt idx="61416">
                  <c:v>1031</c:v>
                </c:pt>
                <c:pt idx="61417">
                  <c:v>993</c:v>
                </c:pt>
                <c:pt idx="61418">
                  <c:v>958</c:v>
                </c:pt>
                <c:pt idx="61419">
                  <c:v>936</c:v>
                </c:pt>
                <c:pt idx="61420">
                  <c:v>944</c:v>
                </c:pt>
                <c:pt idx="61421">
                  <c:v>972</c:v>
                </c:pt>
                <c:pt idx="61422">
                  <c:v>986</c:v>
                </c:pt>
                <c:pt idx="61423">
                  <c:v>1158</c:v>
                </c:pt>
                <c:pt idx="61424">
                  <c:v>1291</c:v>
                </c:pt>
                <c:pt idx="61425">
                  <c:v>1380</c:v>
                </c:pt>
                <c:pt idx="61426">
                  <c:v>1448</c:v>
                </c:pt>
                <c:pt idx="61427">
                  <c:v>1473</c:v>
                </c:pt>
                <c:pt idx="61428">
                  <c:v>1471</c:v>
                </c:pt>
                <c:pt idx="61429">
                  <c:v>1497</c:v>
                </c:pt>
                <c:pt idx="61430">
                  <c:v>1458</c:v>
                </c:pt>
                <c:pt idx="61431">
                  <c:v>1458</c:v>
                </c:pt>
                <c:pt idx="61432">
                  <c:v>1359</c:v>
                </c:pt>
                <c:pt idx="61433">
                  <c:v>1239</c:v>
                </c:pt>
                <c:pt idx="61434">
                  <c:v>1333</c:v>
                </c:pt>
                <c:pt idx="61435">
                  <c:v>1309</c:v>
                </c:pt>
                <c:pt idx="61436">
                  <c:v>1280</c:v>
                </c:pt>
                <c:pt idx="61437">
                  <c:v>1234</c:v>
                </c:pt>
                <c:pt idx="61438">
                  <c:v>1149</c:v>
                </c:pt>
                <c:pt idx="61439">
                  <c:v>1085</c:v>
                </c:pt>
                <c:pt idx="61440">
                  <c:v>1041</c:v>
                </c:pt>
                <c:pt idx="61441">
                  <c:v>1007</c:v>
                </c:pt>
                <c:pt idx="61442">
                  <c:v>964</c:v>
                </c:pt>
                <c:pt idx="61443">
                  <c:v>923</c:v>
                </c:pt>
                <c:pt idx="61444">
                  <c:v>939</c:v>
                </c:pt>
                <c:pt idx="61445">
                  <c:v>963</c:v>
                </c:pt>
                <c:pt idx="61446">
                  <c:v>982</c:v>
                </c:pt>
                <c:pt idx="61447">
                  <c:v>1162</c:v>
                </c:pt>
                <c:pt idx="61448">
                  <c:v>1284</c:v>
                </c:pt>
                <c:pt idx="61449">
                  <c:v>1405</c:v>
                </c:pt>
                <c:pt idx="61450">
                  <c:v>1450</c:v>
                </c:pt>
                <c:pt idx="61451">
                  <c:v>1465</c:v>
                </c:pt>
                <c:pt idx="61452">
                  <c:v>1459</c:v>
                </c:pt>
                <c:pt idx="61453">
                  <c:v>1483</c:v>
                </c:pt>
                <c:pt idx="61454">
                  <c:v>1468</c:v>
                </c:pt>
                <c:pt idx="61455">
                  <c:v>1404</c:v>
                </c:pt>
                <c:pt idx="61456">
                  <c:v>1294</c:v>
                </c:pt>
                <c:pt idx="61457">
                  <c:v>1232</c:v>
                </c:pt>
                <c:pt idx="61458">
                  <c:v>1312</c:v>
                </c:pt>
                <c:pt idx="61459">
                  <c:v>1288</c:v>
                </c:pt>
                <c:pt idx="61460">
                  <c:v>1237</c:v>
                </c:pt>
                <c:pt idx="61461">
                  <c:v>1188</c:v>
                </c:pt>
                <c:pt idx="61462">
                  <c:v>1133</c:v>
                </c:pt>
                <c:pt idx="61463">
                  <c:v>1062</c:v>
                </c:pt>
                <c:pt idx="61464">
                  <c:v>1007</c:v>
                </c:pt>
                <c:pt idx="61465">
                  <c:v>969</c:v>
                </c:pt>
                <c:pt idx="61466">
                  <c:v>941</c:v>
                </c:pt>
                <c:pt idx="61467">
                  <c:v>916</c:v>
                </c:pt>
                <c:pt idx="61468">
                  <c:v>905</c:v>
                </c:pt>
                <c:pt idx="61469">
                  <c:v>938</c:v>
                </c:pt>
                <c:pt idx="61470">
                  <c:v>907</c:v>
                </c:pt>
                <c:pt idx="61471">
                  <c:v>1016</c:v>
                </c:pt>
                <c:pt idx="61472">
                  <c:v>1123</c:v>
                </c:pt>
                <c:pt idx="61473">
                  <c:v>1253</c:v>
                </c:pt>
                <c:pt idx="61474">
                  <c:v>1285</c:v>
                </c:pt>
                <c:pt idx="61475">
                  <c:v>1290</c:v>
                </c:pt>
                <c:pt idx="61476">
                  <c:v>1262</c:v>
                </c:pt>
                <c:pt idx="61477">
                  <c:v>1251</c:v>
                </c:pt>
                <c:pt idx="61478">
                  <c:v>1248</c:v>
                </c:pt>
                <c:pt idx="61479">
                  <c:v>1222</c:v>
                </c:pt>
                <c:pt idx="61480">
                  <c:v>1194</c:v>
                </c:pt>
                <c:pt idx="61481">
                  <c:v>1154</c:v>
                </c:pt>
                <c:pt idx="61482">
                  <c:v>1248</c:v>
                </c:pt>
                <c:pt idx="61483">
                  <c:v>1230</c:v>
                </c:pt>
                <c:pt idx="61484">
                  <c:v>1202</c:v>
                </c:pt>
                <c:pt idx="61485">
                  <c:v>1161</c:v>
                </c:pt>
                <c:pt idx="61486">
                  <c:v>1111</c:v>
                </c:pt>
                <c:pt idx="61487">
                  <c:v>1057</c:v>
                </c:pt>
                <c:pt idx="61488">
                  <c:v>1021</c:v>
                </c:pt>
                <c:pt idx="61489">
                  <c:v>979</c:v>
                </c:pt>
                <c:pt idx="61490">
                  <c:v>956</c:v>
                </c:pt>
                <c:pt idx="61491">
                  <c:v>939</c:v>
                </c:pt>
                <c:pt idx="61492">
                  <c:v>924</c:v>
                </c:pt>
                <c:pt idx="61493">
                  <c:v>914</c:v>
                </c:pt>
                <c:pt idx="61494">
                  <c:v>859</c:v>
                </c:pt>
                <c:pt idx="61495">
                  <c:v>908</c:v>
                </c:pt>
                <c:pt idx="61496">
                  <c:v>956</c:v>
                </c:pt>
                <c:pt idx="61497">
                  <c:v>1009</c:v>
                </c:pt>
                <c:pt idx="61498">
                  <c:v>1073</c:v>
                </c:pt>
                <c:pt idx="61499">
                  <c:v>1096</c:v>
                </c:pt>
                <c:pt idx="61500">
                  <c:v>1107</c:v>
                </c:pt>
                <c:pt idx="61501">
                  <c:v>1118</c:v>
                </c:pt>
                <c:pt idx="61502">
                  <c:v>1095</c:v>
                </c:pt>
                <c:pt idx="61503">
                  <c:v>1077</c:v>
                </c:pt>
                <c:pt idx="61504">
                  <c:v>1071</c:v>
                </c:pt>
                <c:pt idx="61505">
                  <c:v>1055</c:v>
                </c:pt>
                <c:pt idx="61506">
                  <c:v>1141</c:v>
                </c:pt>
                <c:pt idx="61507">
                  <c:v>1137</c:v>
                </c:pt>
                <c:pt idx="61508">
                  <c:v>1130</c:v>
                </c:pt>
                <c:pt idx="61509">
                  <c:v>1103</c:v>
                </c:pt>
                <c:pt idx="61510">
                  <c:v>1083</c:v>
                </c:pt>
                <c:pt idx="61511">
                  <c:v>1037</c:v>
                </c:pt>
                <c:pt idx="61512">
                  <c:v>1009</c:v>
                </c:pt>
                <c:pt idx="61513">
                  <c:v>965</c:v>
                </c:pt>
                <c:pt idx="61514">
                  <c:v>938</c:v>
                </c:pt>
                <c:pt idx="61515">
                  <c:v>930</c:v>
                </c:pt>
                <c:pt idx="61516">
                  <c:v>915</c:v>
                </c:pt>
                <c:pt idx="61517">
                  <c:v>914</c:v>
                </c:pt>
                <c:pt idx="61518">
                  <c:v>872</c:v>
                </c:pt>
                <c:pt idx="61519">
                  <c:v>903</c:v>
                </c:pt>
                <c:pt idx="61520">
                  <c:v>977</c:v>
                </c:pt>
                <c:pt idx="61521">
                  <c:v>1013</c:v>
                </c:pt>
                <c:pt idx="61522">
                  <c:v>1035</c:v>
                </c:pt>
                <c:pt idx="61523">
                  <c:v>1047</c:v>
                </c:pt>
                <c:pt idx="61524">
                  <c:v>1071</c:v>
                </c:pt>
                <c:pt idx="61525">
                  <c:v>1069</c:v>
                </c:pt>
                <c:pt idx="61526">
                  <c:v>1055</c:v>
                </c:pt>
                <c:pt idx="61527">
                  <c:v>1039</c:v>
                </c:pt>
                <c:pt idx="61528">
                  <c:v>1022</c:v>
                </c:pt>
                <c:pt idx="61529">
                  <c:v>1012</c:v>
                </c:pt>
                <c:pt idx="61530">
                  <c:v>1035</c:v>
                </c:pt>
                <c:pt idx="61531">
                  <c:v>1118</c:v>
                </c:pt>
                <c:pt idx="61532">
                  <c:v>1127</c:v>
                </c:pt>
                <c:pt idx="61533">
                  <c:v>1115</c:v>
                </c:pt>
                <c:pt idx="61534">
                  <c:v>1071</c:v>
                </c:pt>
                <c:pt idx="61535">
                  <c:v>995</c:v>
                </c:pt>
                <c:pt idx="61536">
                  <c:v>958</c:v>
                </c:pt>
                <c:pt idx="61537">
                  <c:v>935</c:v>
                </c:pt>
                <c:pt idx="61538">
                  <c:v>905</c:v>
                </c:pt>
                <c:pt idx="61539">
                  <c:v>891</c:v>
                </c:pt>
                <c:pt idx="61540">
                  <c:v>894</c:v>
                </c:pt>
                <c:pt idx="61541">
                  <c:v>932</c:v>
                </c:pt>
                <c:pt idx="61542">
                  <c:v>950</c:v>
                </c:pt>
                <c:pt idx="61543">
                  <c:v>1146</c:v>
                </c:pt>
                <c:pt idx="61544">
                  <c:v>1305</c:v>
                </c:pt>
                <c:pt idx="61545">
                  <c:v>1391</c:v>
                </c:pt>
                <c:pt idx="61546">
                  <c:v>1449</c:v>
                </c:pt>
                <c:pt idx="61547">
                  <c:v>1460</c:v>
                </c:pt>
                <c:pt idx="61548">
                  <c:v>1447</c:v>
                </c:pt>
                <c:pt idx="61549">
                  <c:v>1461</c:v>
                </c:pt>
                <c:pt idx="61550">
                  <c:v>1434</c:v>
                </c:pt>
                <c:pt idx="61551">
                  <c:v>1400</c:v>
                </c:pt>
                <c:pt idx="61552">
                  <c:v>1303</c:v>
                </c:pt>
                <c:pt idx="61553">
                  <c:v>1200</c:v>
                </c:pt>
                <c:pt idx="61554">
                  <c:v>1267</c:v>
                </c:pt>
                <c:pt idx="61555">
                  <c:v>1249</c:v>
                </c:pt>
                <c:pt idx="61556">
                  <c:v>1214</c:v>
                </c:pt>
                <c:pt idx="61557">
                  <c:v>1161</c:v>
                </c:pt>
                <c:pt idx="61558">
                  <c:v>1109</c:v>
                </c:pt>
                <c:pt idx="61559">
                  <c:v>1027</c:v>
                </c:pt>
                <c:pt idx="61560">
                  <c:v>986</c:v>
                </c:pt>
                <c:pt idx="61561">
                  <c:v>947</c:v>
                </c:pt>
                <c:pt idx="61562">
                  <c:v>921</c:v>
                </c:pt>
                <c:pt idx="61563">
                  <c:v>897</c:v>
                </c:pt>
                <c:pt idx="61564">
                  <c:v>893</c:v>
                </c:pt>
                <c:pt idx="61565">
                  <c:v>925</c:v>
                </c:pt>
                <c:pt idx="61566">
                  <c:v>925</c:v>
                </c:pt>
                <c:pt idx="61567">
                  <c:v>1119</c:v>
                </c:pt>
                <c:pt idx="61568">
                  <c:v>1275</c:v>
                </c:pt>
                <c:pt idx="61569">
                  <c:v>1371</c:v>
                </c:pt>
                <c:pt idx="61570">
                  <c:v>1394</c:v>
                </c:pt>
                <c:pt idx="61571">
                  <c:v>1430</c:v>
                </c:pt>
                <c:pt idx="61572">
                  <c:v>1443</c:v>
                </c:pt>
                <c:pt idx="61573">
                  <c:v>1453</c:v>
                </c:pt>
                <c:pt idx="61574">
                  <c:v>1457</c:v>
                </c:pt>
                <c:pt idx="61575">
                  <c:v>1405</c:v>
                </c:pt>
                <c:pt idx="61576">
                  <c:v>1303</c:v>
                </c:pt>
                <c:pt idx="61577">
                  <c:v>1193</c:v>
                </c:pt>
                <c:pt idx="61578">
                  <c:v>1281</c:v>
                </c:pt>
                <c:pt idx="61579">
                  <c:v>1226</c:v>
                </c:pt>
                <c:pt idx="61580">
                  <c:v>1227</c:v>
                </c:pt>
                <c:pt idx="61581">
                  <c:v>1173</c:v>
                </c:pt>
                <c:pt idx="61582">
                  <c:v>1120</c:v>
                </c:pt>
                <c:pt idx="61583">
                  <c:v>1053</c:v>
                </c:pt>
                <c:pt idx="61584">
                  <c:v>1009</c:v>
                </c:pt>
                <c:pt idx="61585">
                  <c:v>962</c:v>
                </c:pt>
                <c:pt idx="61586">
                  <c:v>937</c:v>
                </c:pt>
                <c:pt idx="61587">
                  <c:v>930</c:v>
                </c:pt>
                <c:pt idx="61588">
                  <c:v>933</c:v>
                </c:pt>
                <c:pt idx="61589">
                  <c:v>948</c:v>
                </c:pt>
                <c:pt idx="61590">
                  <c:v>954</c:v>
                </c:pt>
                <c:pt idx="61591">
                  <c:v>1143</c:v>
                </c:pt>
                <c:pt idx="61592">
                  <c:v>1271</c:v>
                </c:pt>
                <c:pt idx="61593">
                  <c:v>1381</c:v>
                </c:pt>
                <c:pt idx="61594">
                  <c:v>1435</c:v>
                </c:pt>
                <c:pt idx="61595">
                  <c:v>1439</c:v>
                </c:pt>
                <c:pt idx="61596">
                  <c:v>1470</c:v>
                </c:pt>
                <c:pt idx="61597">
                  <c:v>1484</c:v>
                </c:pt>
                <c:pt idx="61598">
                  <c:v>1485</c:v>
                </c:pt>
                <c:pt idx="61599">
                  <c:v>1437</c:v>
                </c:pt>
                <c:pt idx="61600">
                  <c:v>1343</c:v>
                </c:pt>
                <c:pt idx="61601">
                  <c:v>1248</c:v>
                </c:pt>
                <c:pt idx="61602">
                  <c:v>1325</c:v>
                </c:pt>
                <c:pt idx="61603">
                  <c:v>1292</c:v>
                </c:pt>
                <c:pt idx="61604">
                  <c:v>1266</c:v>
                </c:pt>
                <c:pt idx="61605">
                  <c:v>1220</c:v>
                </c:pt>
                <c:pt idx="61606">
                  <c:v>1138</c:v>
                </c:pt>
                <c:pt idx="61607">
                  <c:v>1064</c:v>
                </c:pt>
                <c:pt idx="61608">
                  <c:v>1023</c:v>
                </c:pt>
                <c:pt idx="61609">
                  <c:v>982</c:v>
                </c:pt>
                <c:pt idx="61610">
                  <c:v>968</c:v>
                </c:pt>
                <c:pt idx="61611">
                  <c:v>943</c:v>
                </c:pt>
                <c:pt idx="61612">
                  <c:v>948</c:v>
                </c:pt>
                <c:pt idx="61613">
                  <c:v>974</c:v>
                </c:pt>
                <c:pt idx="61614">
                  <c:v>979</c:v>
                </c:pt>
                <c:pt idx="61615">
                  <c:v>1149</c:v>
                </c:pt>
                <c:pt idx="61616">
                  <c:v>1300</c:v>
                </c:pt>
                <c:pt idx="61617">
                  <c:v>1394</c:v>
                </c:pt>
                <c:pt idx="61618">
                  <c:v>1434</c:v>
                </c:pt>
                <c:pt idx="61619">
                  <c:v>1453</c:v>
                </c:pt>
                <c:pt idx="61620">
                  <c:v>1474</c:v>
                </c:pt>
                <c:pt idx="61621">
                  <c:v>1473</c:v>
                </c:pt>
                <c:pt idx="61622">
                  <c:v>1470</c:v>
                </c:pt>
                <c:pt idx="61623">
                  <c:v>1409</c:v>
                </c:pt>
                <c:pt idx="61624">
                  <c:v>1337</c:v>
                </c:pt>
                <c:pt idx="61625">
                  <c:v>1233</c:v>
                </c:pt>
                <c:pt idx="61626">
                  <c:v>1309</c:v>
                </c:pt>
                <c:pt idx="61627">
                  <c:v>1265</c:v>
                </c:pt>
                <c:pt idx="61628">
                  <c:v>1244</c:v>
                </c:pt>
                <c:pt idx="61629">
                  <c:v>1200</c:v>
                </c:pt>
                <c:pt idx="61630">
                  <c:v>1135</c:v>
                </c:pt>
                <c:pt idx="61631">
                  <c:v>1083</c:v>
                </c:pt>
                <c:pt idx="61632">
                  <c:v>1003</c:v>
                </c:pt>
                <c:pt idx="61633">
                  <c:v>981</c:v>
                </c:pt>
                <c:pt idx="61634">
                  <c:v>943</c:v>
                </c:pt>
                <c:pt idx="61635">
                  <c:v>930</c:v>
                </c:pt>
                <c:pt idx="61636">
                  <c:v>925</c:v>
                </c:pt>
                <c:pt idx="61637">
                  <c:v>932</c:v>
                </c:pt>
                <c:pt idx="61638">
                  <c:v>898</c:v>
                </c:pt>
                <c:pt idx="61639">
                  <c:v>1022</c:v>
                </c:pt>
                <c:pt idx="61640">
                  <c:v>1117</c:v>
                </c:pt>
                <c:pt idx="61641">
                  <c:v>1212</c:v>
                </c:pt>
                <c:pt idx="61642">
                  <c:v>1250</c:v>
                </c:pt>
                <c:pt idx="61643">
                  <c:v>1245</c:v>
                </c:pt>
                <c:pt idx="61644">
                  <c:v>1219</c:v>
                </c:pt>
                <c:pt idx="61645">
                  <c:v>1224</c:v>
                </c:pt>
                <c:pt idx="61646">
                  <c:v>1190</c:v>
                </c:pt>
                <c:pt idx="61647">
                  <c:v>1144</c:v>
                </c:pt>
                <c:pt idx="61648">
                  <c:v>1126</c:v>
                </c:pt>
                <c:pt idx="61649">
                  <c:v>1099</c:v>
                </c:pt>
                <c:pt idx="61650">
                  <c:v>1205</c:v>
                </c:pt>
                <c:pt idx="61651">
                  <c:v>1191</c:v>
                </c:pt>
                <c:pt idx="61652">
                  <c:v>1147</c:v>
                </c:pt>
                <c:pt idx="61653">
                  <c:v>1095</c:v>
                </c:pt>
                <c:pt idx="61654">
                  <c:v>1053</c:v>
                </c:pt>
                <c:pt idx="61655">
                  <c:v>1015</c:v>
                </c:pt>
                <c:pt idx="61656">
                  <c:v>971</c:v>
                </c:pt>
                <c:pt idx="61657">
                  <c:v>945</c:v>
                </c:pt>
                <c:pt idx="61658">
                  <c:v>898</c:v>
                </c:pt>
                <c:pt idx="61659">
                  <c:v>885</c:v>
                </c:pt>
                <c:pt idx="61660">
                  <c:v>879</c:v>
                </c:pt>
                <c:pt idx="61661">
                  <c:v>862</c:v>
                </c:pt>
                <c:pt idx="61662">
                  <c:v>809</c:v>
                </c:pt>
                <c:pt idx="61663">
                  <c:v>860</c:v>
                </c:pt>
                <c:pt idx="61664">
                  <c:v>910</c:v>
                </c:pt>
                <c:pt idx="61665">
                  <c:v>975</c:v>
                </c:pt>
                <c:pt idx="61666">
                  <c:v>1025</c:v>
                </c:pt>
                <c:pt idx="61667">
                  <c:v>1045</c:v>
                </c:pt>
                <c:pt idx="61668">
                  <c:v>1051</c:v>
                </c:pt>
                <c:pt idx="61669">
                  <c:v>1078</c:v>
                </c:pt>
                <c:pt idx="61670">
                  <c:v>1069</c:v>
                </c:pt>
                <c:pt idx="61671">
                  <c:v>1061</c:v>
                </c:pt>
                <c:pt idx="61672">
                  <c:v>1040</c:v>
                </c:pt>
                <c:pt idx="61673">
                  <c:v>1062</c:v>
                </c:pt>
                <c:pt idx="61674">
                  <c:v>1148</c:v>
                </c:pt>
                <c:pt idx="61675">
                  <c:v>1135</c:v>
                </c:pt>
                <c:pt idx="61676">
                  <c:v>1135</c:v>
                </c:pt>
                <c:pt idx="61677">
                  <c:v>1106</c:v>
                </c:pt>
                <c:pt idx="61678">
                  <c:v>1071</c:v>
                </c:pt>
                <c:pt idx="61679">
                  <c:v>1020</c:v>
                </c:pt>
                <c:pt idx="61680">
                  <c:v>983</c:v>
                </c:pt>
                <c:pt idx="61681">
                  <c:v>959</c:v>
                </c:pt>
                <c:pt idx="61682">
                  <c:v>918</c:v>
                </c:pt>
                <c:pt idx="61683">
                  <c:v>884</c:v>
                </c:pt>
                <c:pt idx="61684">
                  <c:v>891</c:v>
                </c:pt>
                <c:pt idx="61685">
                  <c:v>944</c:v>
                </c:pt>
                <c:pt idx="61686">
                  <c:v>940</c:v>
                </c:pt>
                <c:pt idx="61687">
                  <c:v>1116</c:v>
                </c:pt>
                <c:pt idx="61688">
                  <c:v>1266</c:v>
                </c:pt>
                <c:pt idx="61689">
                  <c:v>1374</c:v>
                </c:pt>
                <c:pt idx="61690">
                  <c:v>1391</c:v>
                </c:pt>
                <c:pt idx="61691">
                  <c:v>1427</c:v>
                </c:pt>
                <c:pt idx="61692">
                  <c:v>1442</c:v>
                </c:pt>
                <c:pt idx="61693">
                  <c:v>1455</c:v>
                </c:pt>
                <c:pt idx="61694">
                  <c:v>1437</c:v>
                </c:pt>
                <c:pt idx="61695">
                  <c:v>1406</c:v>
                </c:pt>
                <c:pt idx="61696">
                  <c:v>1320</c:v>
                </c:pt>
                <c:pt idx="61697">
                  <c:v>1211</c:v>
                </c:pt>
                <c:pt idx="61698">
                  <c:v>1290</c:v>
                </c:pt>
                <c:pt idx="61699">
                  <c:v>1260</c:v>
                </c:pt>
                <c:pt idx="61700">
                  <c:v>1219</c:v>
                </c:pt>
                <c:pt idx="61701">
                  <c:v>1188</c:v>
                </c:pt>
                <c:pt idx="61702">
                  <c:v>1115</c:v>
                </c:pt>
                <c:pt idx="61703">
                  <c:v>1043</c:v>
                </c:pt>
                <c:pt idx="61704">
                  <c:v>984</c:v>
                </c:pt>
                <c:pt idx="61705">
                  <c:v>949</c:v>
                </c:pt>
                <c:pt idx="61706">
                  <c:v>918</c:v>
                </c:pt>
                <c:pt idx="61707">
                  <c:v>892</c:v>
                </c:pt>
                <c:pt idx="61708">
                  <c:v>897</c:v>
                </c:pt>
                <c:pt idx="61709">
                  <c:v>928</c:v>
                </c:pt>
                <c:pt idx="61710">
                  <c:v>949</c:v>
                </c:pt>
                <c:pt idx="61711">
                  <c:v>1109</c:v>
                </c:pt>
                <c:pt idx="61712">
                  <c:v>1268</c:v>
                </c:pt>
                <c:pt idx="61713">
                  <c:v>1346</c:v>
                </c:pt>
                <c:pt idx="61714">
                  <c:v>1421</c:v>
                </c:pt>
                <c:pt idx="61715">
                  <c:v>1445</c:v>
                </c:pt>
                <c:pt idx="61716">
                  <c:v>1450</c:v>
                </c:pt>
                <c:pt idx="61717">
                  <c:v>1466</c:v>
                </c:pt>
                <c:pt idx="61718">
                  <c:v>1466</c:v>
                </c:pt>
                <c:pt idx="61719">
                  <c:v>1411</c:v>
                </c:pt>
                <c:pt idx="61720">
                  <c:v>1332</c:v>
                </c:pt>
                <c:pt idx="61721">
                  <c:v>1221</c:v>
                </c:pt>
                <c:pt idx="61722">
                  <c:v>1290</c:v>
                </c:pt>
                <c:pt idx="61723">
                  <c:v>1264</c:v>
                </c:pt>
                <c:pt idx="61724">
                  <c:v>1212</c:v>
                </c:pt>
                <c:pt idx="61725">
                  <c:v>1185</c:v>
                </c:pt>
                <c:pt idx="61726">
                  <c:v>1146</c:v>
                </c:pt>
                <c:pt idx="61727">
                  <c:v>1085</c:v>
                </c:pt>
                <c:pt idx="61728">
                  <c:v>1017</c:v>
                </c:pt>
                <c:pt idx="61729">
                  <c:v>984</c:v>
                </c:pt>
                <c:pt idx="61730">
                  <c:v>949</c:v>
                </c:pt>
                <c:pt idx="61731">
                  <c:v>920</c:v>
                </c:pt>
                <c:pt idx="61732">
                  <c:v>914</c:v>
                </c:pt>
                <c:pt idx="61733">
                  <c:v>952</c:v>
                </c:pt>
                <c:pt idx="61734">
                  <c:v>978</c:v>
                </c:pt>
                <c:pt idx="61735">
                  <c:v>1157</c:v>
                </c:pt>
                <c:pt idx="61736">
                  <c:v>1247</c:v>
                </c:pt>
                <c:pt idx="61737">
                  <c:v>1348</c:v>
                </c:pt>
                <c:pt idx="61738">
                  <c:v>1386</c:v>
                </c:pt>
                <c:pt idx="61739">
                  <c:v>1426</c:v>
                </c:pt>
                <c:pt idx="61740">
                  <c:v>1458</c:v>
                </c:pt>
                <c:pt idx="61741">
                  <c:v>1491</c:v>
                </c:pt>
                <c:pt idx="61742">
                  <c:v>1484</c:v>
                </c:pt>
                <c:pt idx="61743">
                  <c:v>1413</c:v>
                </c:pt>
                <c:pt idx="61744">
                  <c:v>1340</c:v>
                </c:pt>
                <c:pt idx="61745">
                  <c:v>1233</c:v>
                </c:pt>
                <c:pt idx="61746">
                  <c:v>1304</c:v>
                </c:pt>
                <c:pt idx="61747">
                  <c:v>1278</c:v>
                </c:pt>
                <c:pt idx="61748">
                  <c:v>1241</c:v>
                </c:pt>
                <c:pt idx="61749">
                  <c:v>1192</c:v>
                </c:pt>
                <c:pt idx="61750">
                  <c:v>1133</c:v>
                </c:pt>
                <c:pt idx="61751">
                  <c:v>1084</c:v>
                </c:pt>
                <c:pt idx="61752">
                  <c:v>1028</c:v>
                </c:pt>
                <c:pt idx="61753">
                  <c:v>979</c:v>
                </c:pt>
                <c:pt idx="61754">
                  <c:v>954</c:v>
                </c:pt>
                <c:pt idx="61755">
                  <c:v>919</c:v>
                </c:pt>
                <c:pt idx="61756">
                  <c:v>932</c:v>
                </c:pt>
                <c:pt idx="61757">
                  <c:v>959</c:v>
                </c:pt>
                <c:pt idx="61758">
                  <c:v>940</c:v>
                </c:pt>
                <c:pt idx="61759">
                  <c:v>1125</c:v>
                </c:pt>
                <c:pt idx="61760">
                  <c:v>1271</c:v>
                </c:pt>
                <c:pt idx="61761">
                  <c:v>1342</c:v>
                </c:pt>
                <c:pt idx="61762">
                  <c:v>1427</c:v>
                </c:pt>
                <c:pt idx="61763">
                  <c:v>1446</c:v>
                </c:pt>
                <c:pt idx="61764">
                  <c:v>1454</c:v>
                </c:pt>
                <c:pt idx="61765">
                  <c:v>1475</c:v>
                </c:pt>
                <c:pt idx="61766">
                  <c:v>1465</c:v>
                </c:pt>
                <c:pt idx="61767">
                  <c:v>1413</c:v>
                </c:pt>
                <c:pt idx="61768">
                  <c:v>1327</c:v>
                </c:pt>
                <c:pt idx="61769">
                  <c:v>1239</c:v>
                </c:pt>
                <c:pt idx="61770">
                  <c:v>1311</c:v>
                </c:pt>
                <c:pt idx="61771">
                  <c:v>1287</c:v>
                </c:pt>
                <c:pt idx="61772">
                  <c:v>1259</c:v>
                </c:pt>
                <c:pt idx="61773">
                  <c:v>1199</c:v>
                </c:pt>
                <c:pt idx="61774">
                  <c:v>1153</c:v>
                </c:pt>
                <c:pt idx="61775">
                  <c:v>1053</c:v>
                </c:pt>
                <c:pt idx="61776">
                  <c:v>1020</c:v>
                </c:pt>
                <c:pt idx="61777">
                  <c:v>983</c:v>
                </c:pt>
                <c:pt idx="61778">
                  <c:v>956</c:v>
                </c:pt>
                <c:pt idx="61779">
                  <c:v>938</c:v>
                </c:pt>
                <c:pt idx="61780">
                  <c:v>929</c:v>
                </c:pt>
                <c:pt idx="61781">
                  <c:v>960</c:v>
                </c:pt>
                <c:pt idx="61782">
                  <c:v>971</c:v>
                </c:pt>
                <c:pt idx="61783">
                  <c:v>1136</c:v>
                </c:pt>
                <c:pt idx="61784">
                  <c:v>1253</c:v>
                </c:pt>
                <c:pt idx="61785">
                  <c:v>1350</c:v>
                </c:pt>
                <c:pt idx="61786">
                  <c:v>1415</c:v>
                </c:pt>
                <c:pt idx="61787">
                  <c:v>1439</c:v>
                </c:pt>
                <c:pt idx="61788">
                  <c:v>1443</c:v>
                </c:pt>
                <c:pt idx="61789">
                  <c:v>1456</c:v>
                </c:pt>
                <c:pt idx="61790">
                  <c:v>1458</c:v>
                </c:pt>
                <c:pt idx="61791">
                  <c:v>1406</c:v>
                </c:pt>
                <c:pt idx="61792">
                  <c:v>1314</c:v>
                </c:pt>
                <c:pt idx="61793">
                  <c:v>1221</c:v>
                </c:pt>
                <c:pt idx="61794">
                  <c:v>1298</c:v>
                </c:pt>
                <c:pt idx="61795">
                  <c:v>1263</c:v>
                </c:pt>
                <c:pt idx="61796">
                  <c:v>1226</c:v>
                </c:pt>
                <c:pt idx="61797">
                  <c:v>1201</c:v>
                </c:pt>
                <c:pt idx="61798">
                  <c:v>1141</c:v>
                </c:pt>
                <c:pt idx="61799">
                  <c:v>1078</c:v>
                </c:pt>
                <c:pt idx="61800">
                  <c:v>1021</c:v>
                </c:pt>
                <c:pt idx="61801">
                  <c:v>969</c:v>
                </c:pt>
                <c:pt idx="61802">
                  <c:v>944</c:v>
                </c:pt>
                <c:pt idx="61803">
                  <c:v>916</c:v>
                </c:pt>
                <c:pt idx="61804">
                  <c:v>890</c:v>
                </c:pt>
                <c:pt idx="61805">
                  <c:v>908</c:v>
                </c:pt>
                <c:pt idx="61806">
                  <c:v>888</c:v>
                </c:pt>
                <c:pt idx="61807">
                  <c:v>1017</c:v>
                </c:pt>
                <c:pt idx="61808">
                  <c:v>1137</c:v>
                </c:pt>
                <c:pt idx="61809">
                  <c:v>1248</c:v>
                </c:pt>
                <c:pt idx="61810">
                  <c:v>1287</c:v>
                </c:pt>
                <c:pt idx="61811">
                  <c:v>1268</c:v>
                </c:pt>
                <c:pt idx="61812">
                  <c:v>1247</c:v>
                </c:pt>
                <c:pt idx="61813">
                  <c:v>1232</c:v>
                </c:pt>
                <c:pt idx="61814">
                  <c:v>1223</c:v>
                </c:pt>
                <c:pt idx="61815">
                  <c:v>1193</c:v>
                </c:pt>
                <c:pt idx="61816">
                  <c:v>1175</c:v>
                </c:pt>
                <c:pt idx="61817">
                  <c:v>1159</c:v>
                </c:pt>
                <c:pt idx="61818">
                  <c:v>1256</c:v>
                </c:pt>
                <c:pt idx="61819">
                  <c:v>1237</c:v>
                </c:pt>
                <c:pt idx="61820">
                  <c:v>1206</c:v>
                </c:pt>
                <c:pt idx="61821">
                  <c:v>1152</c:v>
                </c:pt>
                <c:pt idx="61822">
                  <c:v>1115</c:v>
                </c:pt>
                <c:pt idx="61823">
                  <c:v>1055</c:v>
                </c:pt>
                <c:pt idx="61824">
                  <c:v>1012</c:v>
                </c:pt>
                <c:pt idx="61825">
                  <c:v>971</c:v>
                </c:pt>
                <c:pt idx="61826">
                  <c:v>937</c:v>
                </c:pt>
                <c:pt idx="61827">
                  <c:v>917</c:v>
                </c:pt>
                <c:pt idx="61828">
                  <c:v>902</c:v>
                </c:pt>
                <c:pt idx="61829">
                  <c:v>895</c:v>
                </c:pt>
                <c:pt idx="61830">
                  <c:v>832</c:v>
                </c:pt>
                <c:pt idx="61831">
                  <c:v>878</c:v>
                </c:pt>
                <c:pt idx="61832">
                  <c:v>939</c:v>
                </c:pt>
                <c:pt idx="61833">
                  <c:v>1009</c:v>
                </c:pt>
                <c:pt idx="61834">
                  <c:v>1068</c:v>
                </c:pt>
                <c:pt idx="61835">
                  <c:v>1090</c:v>
                </c:pt>
                <c:pt idx="61836">
                  <c:v>1097</c:v>
                </c:pt>
                <c:pt idx="61837">
                  <c:v>1112</c:v>
                </c:pt>
                <c:pt idx="61838">
                  <c:v>1109</c:v>
                </c:pt>
                <c:pt idx="61839">
                  <c:v>1102</c:v>
                </c:pt>
                <c:pt idx="61840">
                  <c:v>1098</c:v>
                </c:pt>
                <c:pt idx="61841">
                  <c:v>1086</c:v>
                </c:pt>
                <c:pt idx="61842">
                  <c:v>1184</c:v>
                </c:pt>
                <c:pt idx="61843">
                  <c:v>1191</c:v>
                </c:pt>
                <c:pt idx="61844">
                  <c:v>1180</c:v>
                </c:pt>
                <c:pt idx="61845">
                  <c:v>1160</c:v>
                </c:pt>
                <c:pt idx="61846">
                  <c:v>1116</c:v>
                </c:pt>
                <c:pt idx="61847">
                  <c:v>1047</c:v>
                </c:pt>
                <c:pt idx="61848">
                  <c:v>1004</c:v>
                </c:pt>
                <c:pt idx="61849">
                  <c:v>968</c:v>
                </c:pt>
                <c:pt idx="61850">
                  <c:v>908</c:v>
                </c:pt>
                <c:pt idx="61851">
                  <c:v>887</c:v>
                </c:pt>
                <c:pt idx="61852">
                  <c:v>896</c:v>
                </c:pt>
                <c:pt idx="61853">
                  <c:v>929</c:v>
                </c:pt>
                <c:pt idx="61854">
                  <c:v>942</c:v>
                </c:pt>
                <c:pt idx="61855">
                  <c:v>1125</c:v>
                </c:pt>
                <c:pt idx="61856">
                  <c:v>1277</c:v>
                </c:pt>
                <c:pt idx="61857">
                  <c:v>1387</c:v>
                </c:pt>
                <c:pt idx="61858">
                  <c:v>1443</c:v>
                </c:pt>
                <c:pt idx="61859">
                  <c:v>1457</c:v>
                </c:pt>
                <c:pt idx="61860">
                  <c:v>1478</c:v>
                </c:pt>
                <c:pt idx="61861">
                  <c:v>1499</c:v>
                </c:pt>
                <c:pt idx="61862">
                  <c:v>1489</c:v>
                </c:pt>
                <c:pt idx="61863">
                  <c:v>1435</c:v>
                </c:pt>
                <c:pt idx="61864">
                  <c:v>1337</c:v>
                </c:pt>
                <c:pt idx="61865">
                  <c:v>1227</c:v>
                </c:pt>
                <c:pt idx="61866">
                  <c:v>1295</c:v>
                </c:pt>
                <c:pt idx="61867">
                  <c:v>1278</c:v>
                </c:pt>
                <c:pt idx="61868">
                  <c:v>1238</c:v>
                </c:pt>
                <c:pt idx="61869">
                  <c:v>1180</c:v>
                </c:pt>
                <c:pt idx="61870">
                  <c:v>1114</c:v>
                </c:pt>
                <c:pt idx="61871">
                  <c:v>1049</c:v>
                </c:pt>
                <c:pt idx="61872">
                  <c:v>996</c:v>
                </c:pt>
                <c:pt idx="61873">
                  <c:v>950</c:v>
                </c:pt>
                <c:pt idx="61874">
                  <c:v>916</c:v>
                </c:pt>
                <c:pt idx="61875">
                  <c:v>899</c:v>
                </c:pt>
                <c:pt idx="61876">
                  <c:v>896</c:v>
                </c:pt>
                <c:pt idx="61877">
                  <c:v>919</c:v>
                </c:pt>
                <c:pt idx="61878">
                  <c:v>932</c:v>
                </c:pt>
                <c:pt idx="61879">
                  <c:v>1101</c:v>
                </c:pt>
                <c:pt idx="61880">
                  <c:v>1245</c:v>
                </c:pt>
                <c:pt idx="61881">
                  <c:v>1363</c:v>
                </c:pt>
                <c:pt idx="61882">
                  <c:v>1424</c:v>
                </c:pt>
                <c:pt idx="61883">
                  <c:v>1442</c:v>
                </c:pt>
                <c:pt idx="61884">
                  <c:v>1444</c:v>
                </c:pt>
                <c:pt idx="61885">
                  <c:v>1473</c:v>
                </c:pt>
                <c:pt idx="61886">
                  <c:v>1461</c:v>
                </c:pt>
                <c:pt idx="61887">
                  <c:v>1402</c:v>
                </c:pt>
                <c:pt idx="61888">
                  <c:v>1307</c:v>
                </c:pt>
                <c:pt idx="61889">
                  <c:v>1196</c:v>
                </c:pt>
                <c:pt idx="61890">
                  <c:v>1278</c:v>
                </c:pt>
                <c:pt idx="61891">
                  <c:v>1259</c:v>
                </c:pt>
                <c:pt idx="61892">
                  <c:v>1210</c:v>
                </c:pt>
                <c:pt idx="61893">
                  <c:v>1158</c:v>
                </c:pt>
                <c:pt idx="61894">
                  <c:v>1086</c:v>
                </c:pt>
                <c:pt idx="61895">
                  <c:v>1025</c:v>
                </c:pt>
                <c:pt idx="61896">
                  <c:v>968</c:v>
                </c:pt>
                <c:pt idx="61897">
                  <c:v>941</c:v>
                </c:pt>
                <c:pt idx="61898">
                  <c:v>903</c:v>
                </c:pt>
                <c:pt idx="61899">
                  <c:v>880</c:v>
                </c:pt>
                <c:pt idx="61900">
                  <c:v>881</c:v>
                </c:pt>
                <c:pt idx="61901">
                  <c:v>906</c:v>
                </c:pt>
                <c:pt idx="61902">
                  <c:v>930</c:v>
                </c:pt>
                <c:pt idx="61903">
                  <c:v>1088</c:v>
                </c:pt>
                <c:pt idx="61904">
                  <c:v>1245</c:v>
                </c:pt>
                <c:pt idx="61905">
                  <c:v>1350</c:v>
                </c:pt>
                <c:pt idx="61906">
                  <c:v>1404</c:v>
                </c:pt>
                <c:pt idx="61907">
                  <c:v>1416</c:v>
                </c:pt>
                <c:pt idx="61908">
                  <c:v>1416</c:v>
                </c:pt>
                <c:pt idx="61909">
                  <c:v>1433</c:v>
                </c:pt>
                <c:pt idx="61910">
                  <c:v>1444</c:v>
                </c:pt>
                <c:pt idx="61911">
                  <c:v>1387</c:v>
                </c:pt>
                <c:pt idx="61912">
                  <c:v>1283</c:v>
                </c:pt>
                <c:pt idx="61913">
                  <c:v>1166</c:v>
                </c:pt>
                <c:pt idx="61914">
                  <c:v>1266</c:v>
                </c:pt>
                <c:pt idx="61915">
                  <c:v>1235</c:v>
                </c:pt>
                <c:pt idx="61916">
                  <c:v>1184</c:v>
                </c:pt>
                <c:pt idx="61917">
                  <c:v>1132</c:v>
                </c:pt>
                <c:pt idx="61918">
                  <c:v>1079</c:v>
                </c:pt>
                <c:pt idx="61919">
                  <c:v>1011</c:v>
                </c:pt>
                <c:pt idx="61920">
                  <c:v>969</c:v>
                </c:pt>
                <c:pt idx="61921">
                  <c:v>950</c:v>
                </c:pt>
                <c:pt idx="61922">
                  <c:v>924</c:v>
                </c:pt>
                <c:pt idx="61923">
                  <c:v>916</c:v>
                </c:pt>
                <c:pt idx="61924">
                  <c:v>922</c:v>
                </c:pt>
                <c:pt idx="61925">
                  <c:v>940</c:v>
                </c:pt>
                <c:pt idx="61926">
                  <c:v>972</c:v>
                </c:pt>
                <c:pt idx="61927">
                  <c:v>1129</c:v>
                </c:pt>
                <c:pt idx="61928">
                  <c:v>1260</c:v>
                </c:pt>
                <c:pt idx="61929">
                  <c:v>1364</c:v>
                </c:pt>
                <c:pt idx="61930">
                  <c:v>1430</c:v>
                </c:pt>
                <c:pt idx="61931">
                  <c:v>1433</c:v>
                </c:pt>
                <c:pt idx="61932">
                  <c:v>1450</c:v>
                </c:pt>
                <c:pt idx="61933">
                  <c:v>1469</c:v>
                </c:pt>
                <c:pt idx="61934">
                  <c:v>1476</c:v>
                </c:pt>
                <c:pt idx="61935">
                  <c:v>1432</c:v>
                </c:pt>
                <c:pt idx="61936">
                  <c:v>1346</c:v>
                </c:pt>
                <c:pt idx="61937">
                  <c:v>1232</c:v>
                </c:pt>
                <c:pt idx="61938">
                  <c:v>1320</c:v>
                </c:pt>
                <c:pt idx="61939">
                  <c:v>1295</c:v>
                </c:pt>
                <c:pt idx="61940">
                  <c:v>1261</c:v>
                </c:pt>
                <c:pt idx="61941">
                  <c:v>1198</c:v>
                </c:pt>
                <c:pt idx="61942">
                  <c:v>1155</c:v>
                </c:pt>
                <c:pt idx="61943">
                  <c:v>1089</c:v>
                </c:pt>
                <c:pt idx="61944">
                  <c:v>1032</c:v>
                </c:pt>
                <c:pt idx="61945">
                  <c:v>1009</c:v>
                </c:pt>
                <c:pt idx="61946">
                  <c:v>976</c:v>
                </c:pt>
                <c:pt idx="61947">
                  <c:v>960</c:v>
                </c:pt>
                <c:pt idx="61948">
                  <c:v>941</c:v>
                </c:pt>
                <c:pt idx="61949">
                  <c:v>952</c:v>
                </c:pt>
                <c:pt idx="61950">
                  <c:v>978</c:v>
                </c:pt>
                <c:pt idx="61951">
                  <c:v>1145</c:v>
                </c:pt>
                <c:pt idx="61952">
                  <c:v>1316</c:v>
                </c:pt>
                <c:pt idx="61953">
                  <c:v>1413</c:v>
                </c:pt>
                <c:pt idx="61954">
                  <c:v>1457</c:v>
                </c:pt>
                <c:pt idx="61955">
                  <c:v>1465</c:v>
                </c:pt>
                <c:pt idx="61956">
                  <c:v>1484</c:v>
                </c:pt>
                <c:pt idx="61957">
                  <c:v>1509</c:v>
                </c:pt>
                <c:pt idx="61958">
                  <c:v>1508</c:v>
                </c:pt>
                <c:pt idx="61959">
                  <c:v>1433</c:v>
                </c:pt>
                <c:pt idx="61960">
                  <c:v>1349</c:v>
                </c:pt>
                <c:pt idx="61961">
                  <c:v>1242</c:v>
                </c:pt>
                <c:pt idx="61962">
                  <c:v>1324</c:v>
                </c:pt>
                <c:pt idx="61963">
                  <c:v>1307</c:v>
                </c:pt>
                <c:pt idx="61964">
                  <c:v>1258</c:v>
                </c:pt>
                <c:pt idx="61965">
                  <c:v>1201</c:v>
                </c:pt>
                <c:pt idx="61966">
                  <c:v>1148</c:v>
                </c:pt>
                <c:pt idx="61967">
                  <c:v>1095</c:v>
                </c:pt>
                <c:pt idx="61968">
                  <c:v>1050</c:v>
                </c:pt>
                <c:pt idx="61969">
                  <c:v>1002</c:v>
                </c:pt>
                <c:pt idx="61970">
                  <c:v>985</c:v>
                </c:pt>
                <c:pt idx="61971">
                  <c:v>948</c:v>
                </c:pt>
                <c:pt idx="61972">
                  <c:v>927</c:v>
                </c:pt>
                <c:pt idx="61973">
                  <c:v>949</c:v>
                </c:pt>
                <c:pt idx="61974">
                  <c:v>922</c:v>
                </c:pt>
                <c:pt idx="61975">
                  <c:v>1040</c:v>
                </c:pt>
                <c:pt idx="61976">
                  <c:v>1153</c:v>
                </c:pt>
                <c:pt idx="61977">
                  <c:v>1238</c:v>
                </c:pt>
                <c:pt idx="61978">
                  <c:v>1293</c:v>
                </c:pt>
                <c:pt idx="61979">
                  <c:v>1290</c:v>
                </c:pt>
                <c:pt idx="61980">
                  <c:v>1247</c:v>
                </c:pt>
                <c:pt idx="61981">
                  <c:v>1252</c:v>
                </c:pt>
                <c:pt idx="61982">
                  <c:v>1237</c:v>
                </c:pt>
                <c:pt idx="61983">
                  <c:v>1212</c:v>
                </c:pt>
                <c:pt idx="61984">
                  <c:v>1172</c:v>
                </c:pt>
                <c:pt idx="61985">
                  <c:v>1140</c:v>
                </c:pt>
                <c:pt idx="61986">
                  <c:v>1235</c:v>
                </c:pt>
                <c:pt idx="61987">
                  <c:v>1220</c:v>
                </c:pt>
                <c:pt idx="61988">
                  <c:v>1189</c:v>
                </c:pt>
                <c:pt idx="61989">
                  <c:v>1143</c:v>
                </c:pt>
                <c:pt idx="61990">
                  <c:v>1102</c:v>
                </c:pt>
                <c:pt idx="61991">
                  <c:v>1066</c:v>
                </c:pt>
                <c:pt idx="61992">
                  <c:v>1008</c:v>
                </c:pt>
                <c:pt idx="61993">
                  <c:v>977</c:v>
                </c:pt>
                <c:pt idx="61994">
                  <c:v>951</c:v>
                </c:pt>
                <c:pt idx="61995">
                  <c:v>934</c:v>
                </c:pt>
                <c:pt idx="61996">
                  <c:v>917</c:v>
                </c:pt>
                <c:pt idx="61997">
                  <c:v>914</c:v>
                </c:pt>
                <c:pt idx="61998">
                  <c:v>859</c:v>
                </c:pt>
                <c:pt idx="61999">
                  <c:v>902</c:v>
                </c:pt>
                <c:pt idx="62000">
                  <c:v>962</c:v>
                </c:pt>
                <c:pt idx="62001">
                  <c:v>1006</c:v>
                </c:pt>
                <c:pt idx="62002">
                  <c:v>1067</c:v>
                </c:pt>
                <c:pt idx="62003">
                  <c:v>1090</c:v>
                </c:pt>
                <c:pt idx="62004">
                  <c:v>1090</c:v>
                </c:pt>
                <c:pt idx="62005">
                  <c:v>1095</c:v>
                </c:pt>
                <c:pt idx="62006">
                  <c:v>1098</c:v>
                </c:pt>
                <c:pt idx="62007">
                  <c:v>1099</c:v>
                </c:pt>
                <c:pt idx="62008">
                  <c:v>1079</c:v>
                </c:pt>
                <c:pt idx="62009">
                  <c:v>1048</c:v>
                </c:pt>
                <c:pt idx="62010">
                  <c:v>1161</c:v>
                </c:pt>
                <c:pt idx="62011">
                  <c:v>1163</c:v>
                </c:pt>
                <c:pt idx="62012">
                  <c:v>1156</c:v>
                </c:pt>
                <c:pt idx="62013">
                  <c:v>1139</c:v>
                </c:pt>
                <c:pt idx="62014">
                  <c:v>1085</c:v>
                </c:pt>
                <c:pt idx="62015">
                  <c:v>1033</c:v>
                </c:pt>
                <c:pt idx="62016">
                  <c:v>986</c:v>
                </c:pt>
                <c:pt idx="62017">
                  <c:v>955</c:v>
                </c:pt>
                <c:pt idx="62018">
                  <c:v>925</c:v>
                </c:pt>
                <c:pt idx="62019">
                  <c:v>912</c:v>
                </c:pt>
                <c:pt idx="62020">
                  <c:v>905</c:v>
                </c:pt>
                <c:pt idx="62021">
                  <c:v>937</c:v>
                </c:pt>
                <c:pt idx="62022">
                  <c:v>960</c:v>
                </c:pt>
                <c:pt idx="62023">
                  <c:v>1134</c:v>
                </c:pt>
                <c:pt idx="62024">
                  <c:v>1285</c:v>
                </c:pt>
                <c:pt idx="62025">
                  <c:v>1383</c:v>
                </c:pt>
                <c:pt idx="62026">
                  <c:v>1445</c:v>
                </c:pt>
                <c:pt idx="62027">
                  <c:v>1446</c:v>
                </c:pt>
                <c:pt idx="62028">
                  <c:v>1485</c:v>
                </c:pt>
                <c:pt idx="62029">
                  <c:v>1498</c:v>
                </c:pt>
                <c:pt idx="62030">
                  <c:v>1497</c:v>
                </c:pt>
                <c:pt idx="62031">
                  <c:v>1445</c:v>
                </c:pt>
                <c:pt idx="62032">
                  <c:v>1352</c:v>
                </c:pt>
                <c:pt idx="62033">
                  <c:v>1242</c:v>
                </c:pt>
                <c:pt idx="62034">
                  <c:v>1310</c:v>
                </c:pt>
                <c:pt idx="62035">
                  <c:v>1277</c:v>
                </c:pt>
                <c:pt idx="62036">
                  <c:v>1224</c:v>
                </c:pt>
                <c:pt idx="62037">
                  <c:v>1189</c:v>
                </c:pt>
                <c:pt idx="62038">
                  <c:v>1128</c:v>
                </c:pt>
                <c:pt idx="62039">
                  <c:v>1071</c:v>
                </c:pt>
                <c:pt idx="62040">
                  <c:v>1011</c:v>
                </c:pt>
                <c:pt idx="62041">
                  <c:v>990</c:v>
                </c:pt>
                <c:pt idx="62042">
                  <c:v>966</c:v>
                </c:pt>
                <c:pt idx="62043">
                  <c:v>943</c:v>
                </c:pt>
                <c:pt idx="62044">
                  <c:v>943</c:v>
                </c:pt>
                <c:pt idx="62045">
                  <c:v>968</c:v>
                </c:pt>
                <c:pt idx="62046">
                  <c:v>981</c:v>
                </c:pt>
                <c:pt idx="62047">
                  <c:v>1166</c:v>
                </c:pt>
                <c:pt idx="62048">
                  <c:v>1298</c:v>
                </c:pt>
                <c:pt idx="62049">
                  <c:v>1408</c:v>
                </c:pt>
                <c:pt idx="62050">
                  <c:v>1459</c:v>
                </c:pt>
                <c:pt idx="62051">
                  <c:v>1477</c:v>
                </c:pt>
                <c:pt idx="62052">
                  <c:v>1445</c:v>
                </c:pt>
                <c:pt idx="62053">
                  <c:v>1480</c:v>
                </c:pt>
                <c:pt idx="62054">
                  <c:v>1475</c:v>
                </c:pt>
                <c:pt idx="62055">
                  <c:v>1426</c:v>
                </c:pt>
                <c:pt idx="62056">
                  <c:v>1340</c:v>
                </c:pt>
                <c:pt idx="62057">
                  <c:v>1227</c:v>
                </c:pt>
                <c:pt idx="62058">
                  <c:v>1311</c:v>
                </c:pt>
                <c:pt idx="62059">
                  <c:v>1274</c:v>
                </c:pt>
                <c:pt idx="62060">
                  <c:v>1230</c:v>
                </c:pt>
                <c:pt idx="62061">
                  <c:v>1189</c:v>
                </c:pt>
                <c:pt idx="62062">
                  <c:v>1137</c:v>
                </c:pt>
                <c:pt idx="62063">
                  <c:v>1081</c:v>
                </c:pt>
                <c:pt idx="62064">
                  <c:v>1011</c:v>
                </c:pt>
                <c:pt idx="62065">
                  <c:v>986</c:v>
                </c:pt>
                <c:pt idx="62066">
                  <c:v>962</c:v>
                </c:pt>
                <c:pt idx="62067">
                  <c:v>941</c:v>
                </c:pt>
                <c:pt idx="62068">
                  <c:v>931</c:v>
                </c:pt>
                <c:pt idx="62069">
                  <c:v>958</c:v>
                </c:pt>
                <c:pt idx="62070">
                  <c:v>984</c:v>
                </c:pt>
                <c:pt idx="62071">
                  <c:v>1145</c:v>
                </c:pt>
                <c:pt idx="62072">
                  <c:v>1284</c:v>
                </c:pt>
                <c:pt idx="62073">
                  <c:v>1395</c:v>
                </c:pt>
                <c:pt idx="62074">
                  <c:v>1449</c:v>
                </c:pt>
                <c:pt idx="62075">
                  <c:v>1469</c:v>
                </c:pt>
                <c:pt idx="62076">
                  <c:v>1472</c:v>
                </c:pt>
                <c:pt idx="62077">
                  <c:v>1504</c:v>
                </c:pt>
                <c:pt idx="62078">
                  <c:v>1494</c:v>
                </c:pt>
                <c:pt idx="62079">
                  <c:v>1432</c:v>
                </c:pt>
                <c:pt idx="62080">
                  <c:v>1335</c:v>
                </c:pt>
                <c:pt idx="62081">
                  <c:v>1233</c:v>
                </c:pt>
                <c:pt idx="62082">
                  <c:v>1309</c:v>
                </c:pt>
                <c:pt idx="62083">
                  <c:v>1281</c:v>
                </c:pt>
                <c:pt idx="62084">
                  <c:v>1242</c:v>
                </c:pt>
                <c:pt idx="62085">
                  <c:v>1208</c:v>
                </c:pt>
                <c:pt idx="62086">
                  <c:v>1141</c:v>
                </c:pt>
                <c:pt idx="62087">
                  <c:v>1064</c:v>
                </c:pt>
                <c:pt idx="62088">
                  <c:v>1012</c:v>
                </c:pt>
                <c:pt idx="62089">
                  <c:v>982</c:v>
                </c:pt>
                <c:pt idx="62090">
                  <c:v>957</c:v>
                </c:pt>
                <c:pt idx="62091">
                  <c:v>934</c:v>
                </c:pt>
                <c:pt idx="62092">
                  <c:v>937</c:v>
                </c:pt>
                <c:pt idx="62093">
                  <c:v>965</c:v>
                </c:pt>
                <c:pt idx="62094">
                  <c:v>976</c:v>
                </c:pt>
                <c:pt idx="62095">
                  <c:v>1153</c:v>
                </c:pt>
                <c:pt idx="62096">
                  <c:v>1314</c:v>
                </c:pt>
                <c:pt idx="62097">
                  <c:v>1416</c:v>
                </c:pt>
                <c:pt idx="62098">
                  <c:v>1458</c:v>
                </c:pt>
                <c:pt idx="62099">
                  <c:v>1496</c:v>
                </c:pt>
                <c:pt idx="62100">
                  <c:v>1489</c:v>
                </c:pt>
                <c:pt idx="62101">
                  <c:v>1505</c:v>
                </c:pt>
                <c:pt idx="62102">
                  <c:v>1505</c:v>
                </c:pt>
                <c:pt idx="62103">
                  <c:v>1449</c:v>
                </c:pt>
                <c:pt idx="62104">
                  <c:v>1358</c:v>
                </c:pt>
                <c:pt idx="62105">
                  <c:v>1241</c:v>
                </c:pt>
                <c:pt idx="62106">
                  <c:v>1319</c:v>
                </c:pt>
                <c:pt idx="62107">
                  <c:v>1283</c:v>
                </c:pt>
                <c:pt idx="62108">
                  <c:v>1261</c:v>
                </c:pt>
                <c:pt idx="62109">
                  <c:v>1229</c:v>
                </c:pt>
                <c:pt idx="62110">
                  <c:v>1177</c:v>
                </c:pt>
                <c:pt idx="62111">
                  <c:v>1106</c:v>
                </c:pt>
                <c:pt idx="62112">
                  <c:v>1045</c:v>
                </c:pt>
                <c:pt idx="62113">
                  <c:v>1004</c:v>
                </c:pt>
                <c:pt idx="62114">
                  <c:v>956</c:v>
                </c:pt>
                <c:pt idx="62115">
                  <c:v>947</c:v>
                </c:pt>
                <c:pt idx="62116">
                  <c:v>941</c:v>
                </c:pt>
                <c:pt idx="62117">
                  <c:v>963</c:v>
                </c:pt>
                <c:pt idx="62118">
                  <c:v>991</c:v>
                </c:pt>
                <c:pt idx="62119">
                  <c:v>1146</c:v>
                </c:pt>
                <c:pt idx="62120">
                  <c:v>1267</c:v>
                </c:pt>
                <c:pt idx="62121">
                  <c:v>1390</c:v>
                </c:pt>
                <c:pt idx="62122">
                  <c:v>1425</c:v>
                </c:pt>
                <c:pt idx="62123">
                  <c:v>1445</c:v>
                </c:pt>
                <c:pt idx="62124">
                  <c:v>1462</c:v>
                </c:pt>
                <c:pt idx="62125">
                  <c:v>1493</c:v>
                </c:pt>
                <c:pt idx="62126">
                  <c:v>1480</c:v>
                </c:pt>
                <c:pt idx="62127">
                  <c:v>1442</c:v>
                </c:pt>
                <c:pt idx="62128">
                  <c:v>1339</c:v>
                </c:pt>
                <c:pt idx="62129">
                  <c:v>1223</c:v>
                </c:pt>
                <c:pt idx="62130">
                  <c:v>1316</c:v>
                </c:pt>
                <c:pt idx="62131">
                  <c:v>1295</c:v>
                </c:pt>
                <c:pt idx="62132">
                  <c:v>1251</c:v>
                </c:pt>
                <c:pt idx="62133">
                  <c:v>1187</c:v>
                </c:pt>
                <c:pt idx="62134">
                  <c:v>1144</c:v>
                </c:pt>
                <c:pt idx="62135">
                  <c:v>1071</c:v>
                </c:pt>
                <c:pt idx="62136">
                  <c:v>1025</c:v>
                </c:pt>
                <c:pt idx="62137">
                  <c:v>1018</c:v>
                </c:pt>
                <c:pt idx="62138">
                  <c:v>991</c:v>
                </c:pt>
                <c:pt idx="62139">
                  <c:v>982</c:v>
                </c:pt>
                <c:pt idx="62140">
                  <c:v>981</c:v>
                </c:pt>
                <c:pt idx="62141">
                  <c:v>983</c:v>
                </c:pt>
                <c:pt idx="62142">
                  <c:v>954</c:v>
                </c:pt>
                <c:pt idx="62143">
                  <c:v>1053</c:v>
                </c:pt>
                <c:pt idx="62144">
                  <c:v>1182</c:v>
                </c:pt>
                <c:pt idx="62145">
                  <c:v>1251</c:v>
                </c:pt>
                <c:pt idx="62146">
                  <c:v>1334</c:v>
                </c:pt>
                <c:pt idx="62147">
                  <c:v>1323</c:v>
                </c:pt>
                <c:pt idx="62148">
                  <c:v>1282</c:v>
                </c:pt>
                <c:pt idx="62149">
                  <c:v>1275</c:v>
                </c:pt>
                <c:pt idx="62150">
                  <c:v>1259</c:v>
                </c:pt>
                <c:pt idx="62151">
                  <c:v>1238</c:v>
                </c:pt>
                <c:pt idx="62152">
                  <c:v>1210</c:v>
                </c:pt>
                <c:pt idx="62153">
                  <c:v>1171</c:v>
                </c:pt>
                <c:pt idx="62154">
                  <c:v>1267</c:v>
                </c:pt>
                <c:pt idx="62155">
                  <c:v>1257</c:v>
                </c:pt>
                <c:pt idx="62156">
                  <c:v>1198</c:v>
                </c:pt>
                <c:pt idx="62157">
                  <c:v>1160</c:v>
                </c:pt>
                <c:pt idx="62158">
                  <c:v>1124</c:v>
                </c:pt>
                <c:pt idx="62159">
                  <c:v>1093</c:v>
                </c:pt>
                <c:pt idx="62160">
                  <c:v>1018</c:v>
                </c:pt>
                <c:pt idx="62161">
                  <c:v>993</c:v>
                </c:pt>
                <c:pt idx="62162">
                  <c:v>966</c:v>
                </c:pt>
                <c:pt idx="62163">
                  <c:v>937</c:v>
                </c:pt>
                <c:pt idx="62164">
                  <c:v>924</c:v>
                </c:pt>
                <c:pt idx="62165">
                  <c:v>923</c:v>
                </c:pt>
                <c:pt idx="62166">
                  <c:v>875</c:v>
                </c:pt>
                <c:pt idx="62167">
                  <c:v>908</c:v>
                </c:pt>
                <c:pt idx="62168">
                  <c:v>946</c:v>
                </c:pt>
                <c:pt idx="62169">
                  <c:v>1002</c:v>
                </c:pt>
                <c:pt idx="62170">
                  <c:v>1058</c:v>
                </c:pt>
                <c:pt idx="62171">
                  <c:v>1081</c:v>
                </c:pt>
                <c:pt idx="62172">
                  <c:v>1100</c:v>
                </c:pt>
                <c:pt idx="62173">
                  <c:v>1097</c:v>
                </c:pt>
                <c:pt idx="62174">
                  <c:v>1106</c:v>
                </c:pt>
                <c:pt idx="62175">
                  <c:v>1090</c:v>
                </c:pt>
                <c:pt idx="62176">
                  <c:v>1082</c:v>
                </c:pt>
                <c:pt idx="62177">
                  <c:v>1078</c:v>
                </c:pt>
                <c:pt idx="62178">
                  <c:v>1168</c:v>
                </c:pt>
                <c:pt idx="62179">
                  <c:v>1179</c:v>
                </c:pt>
                <c:pt idx="62180">
                  <c:v>1216</c:v>
                </c:pt>
                <c:pt idx="62181">
                  <c:v>1195</c:v>
                </c:pt>
                <c:pt idx="62182">
                  <c:v>1154</c:v>
                </c:pt>
                <c:pt idx="62183">
                  <c:v>1099</c:v>
                </c:pt>
                <c:pt idx="62184">
                  <c:v>1042</c:v>
                </c:pt>
                <c:pt idx="62185">
                  <c:v>1008</c:v>
                </c:pt>
                <c:pt idx="62186">
                  <c:v>977</c:v>
                </c:pt>
                <c:pt idx="62187">
                  <c:v>963</c:v>
                </c:pt>
                <c:pt idx="62188">
                  <c:v>966</c:v>
                </c:pt>
                <c:pt idx="62189">
                  <c:v>1002</c:v>
                </c:pt>
                <c:pt idx="62190">
                  <c:v>1029</c:v>
                </c:pt>
                <c:pt idx="62191">
                  <c:v>1224</c:v>
                </c:pt>
                <c:pt idx="62192">
                  <c:v>1355</c:v>
                </c:pt>
                <c:pt idx="62193">
                  <c:v>1440</c:v>
                </c:pt>
                <c:pt idx="62194">
                  <c:v>1499</c:v>
                </c:pt>
                <c:pt idx="62195">
                  <c:v>1503</c:v>
                </c:pt>
                <c:pt idx="62196">
                  <c:v>1517</c:v>
                </c:pt>
                <c:pt idx="62197">
                  <c:v>1533</c:v>
                </c:pt>
                <c:pt idx="62198">
                  <c:v>1530</c:v>
                </c:pt>
                <c:pt idx="62199">
                  <c:v>1458</c:v>
                </c:pt>
                <c:pt idx="62200">
                  <c:v>1355</c:v>
                </c:pt>
                <c:pt idx="62201">
                  <c:v>1262</c:v>
                </c:pt>
                <c:pt idx="62202">
                  <c:v>1342</c:v>
                </c:pt>
                <c:pt idx="62203">
                  <c:v>1316</c:v>
                </c:pt>
                <c:pt idx="62204">
                  <c:v>1299</c:v>
                </c:pt>
                <c:pt idx="62205">
                  <c:v>1255</c:v>
                </c:pt>
                <c:pt idx="62206">
                  <c:v>1203</c:v>
                </c:pt>
                <c:pt idx="62207">
                  <c:v>1143</c:v>
                </c:pt>
                <c:pt idx="62208">
                  <c:v>1081</c:v>
                </c:pt>
                <c:pt idx="62209">
                  <c:v>1044</c:v>
                </c:pt>
                <c:pt idx="62210">
                  <c:v>1017</c:v>
                </c:pt>
                <c:pt idx="62211">
                  <c:v>1000</c:v>
                </c:pt>
                <c:pt idx="62212">
                  <c:v>998</c:v>
                </c:pt>
                <c:pt idx="62213">
                  <c:v>1029</c:v>
                </c:pt>
                <c:pt idx="62214">
                  <c:v>1045</c:v>
                </c:pt>
                <c:pt idx="62215">
                  <c:v>1229</c:v>
                </c:pt>
                <c:pt idx="62216">
                  <c:v>1352</c:v>
                </c:pt>
                <c:pt idx="62217">
                  <c:v>1449</c:v>
                </c:pt>
                <c:pt idx="62218">
                  <c:v>1476</c:v>
                </c:pt>
                <c:pt idx="62219">
                  <c:v>1528</c:v>
                </c:pt>
                <c:pt idx="62220">
                  <c:v>1547</c:v>
                </c:pt>
                <c:pt idx="62221">
                  <c:v>1566</c:v>
                </c:pt>
                <c:pt idx="62222">
                  <c:v>1551</c:v>
                </c:pt>
                <c:pt idx="62223">
                  <c:v>1518</c:v>
                </c:pt>
                <c:pt idx="62224">
                  <c:v>1394</c:v>
                </c:pt>
                <c:pt idx="62225">
                  <c:v>1258</c:v>
                </c:pt>
                <c:pt idx="62226">
                  <c:v>1343</c:v>
                </c:pt>
                <c:pt idx="62227">
                  <c:v>1325</c:v>
                </c:pt>
                <c:pt idx="62228">
                  <c:v>1290</c:v>
                </c:pt>
                <c:pt idx="62229">
                  <c:v>1257</c:v>
                </c:pt>
                <c:pt idx="62230">
                  <c:v>1199</c:v>
                </c:pt>
                <c:pt idx="62231">
                  <c:v>1146</c:v>
                </c:pt>
                <c:pt idx="62232">
                  <c:v>1102</c:v>
                </c:pt>
                <c:pt idx="62233">
                  <c:v>1061</c:v>
                </c:pt>
                <c:pt idx="62234">
                  <c:v>1021</c:v>
                </c:pt>
                <c:pt idx="62235">
                  <c:v>986</c:v>
                </c:pt>
                <c:pt idx="62236">
                  <c:v>979</c:v>
                </c:pt>
                <c:pt idx="62237">
                  <c:v>1009</c:v>
                </c:pt>
                <c:pt idx="62238">
                  <c:v>1021</c:v>
                </c:pt>
                <c:pt idx="62239">
                  <c:v>1205</c:v>
                </c:pt>
                <c:pt idx="62240">
                  <c:v>1353</c:v>
                </c:pt>
                <c:pt idx="62241">
                  <c:v>1455</c:v>
                </c:pt>
                <c:pt idx="62242">
                  <c:v>1534</c:v>
                </c:pt>
                <c:pt idx="62243">
                  <c:v>1551</c:v>
                </c:pt>
                <c:pt idx="62244">
                  <c:v>1559</c:v>
                </c:pt>
                <c:pt idx="62245">
                  <c:v>1586</c:v>
                </c:pt>
                <c:pt idx="62246">
                  <c:v>1578</c:v>
                </c:pt>
                <c:pt idx="62247">
                  <c:v>1527</c:v>
                </c:pt>
                <c:pt idx="62248">
                  <c:v>1422</c:v>
                </c:pt>
                <c:pt idx="62249">
                  <c:v>1289</c:v>
                </c:pt>
                <c:pt idx="62250">
                  <c:v>1339</c:v>
                </c:pt>
                <c:pt idx="62251">
                  <c:v>1319</c:v>
                </c:pt>
                <c:pt idx="62252">
                  <c:v>1283</c:v>
                </c:pt>
                <c:pt idx="62253">
                  <c:v>1239</c:v>
                </c:pt>
                <c:pt idx="62254">
                  <c:v>1184</c:v>
                </c:pt>
                <c:pt idx="62255">
                  <c:v>1106</c:v>
                </c:pt>
                <c:pt idx="62256">
                  <c:v>1063</c:v>
                </c:pt>
                <c:pt idx="62257">
                  <c:v>1026</c:v>
                </c:pt>
                <c:pt idx="62258">
                  <c:v>981</c:v>
                </c:pt>
                <c:pt idx="62259">
                  <c:v>962</c:v>
                </c:pt>
                <c:pt idx="62260">
                  <c:v>963</c:v>
                </c:pt>
                <c:pt idx="62261">
                  <c:v>982</c:v>
                </c:pt>
                <c:pt idx="62262">
                  <c:v>1004</c:v>
                </c:pt>
                <c:pt idx="62263">
                  <c:v>1181</c:v>
                </c:pt>
                <c:pt idx="62264">
                  <c:v>1333</c:v>
                </c:pt>
                <c:pt idx="62265">
                  <c:v>1435</c:v>
                </c:pt>
                <c:pt idx="62266">
                  <c:v>1491</c:v>
                </c:pt>
                <c:pt idx="62267">
                  <c:v>1522</c:v>
                </c:pt>
                <c:pt idx="62268">
                  <c:v>1518</c:v>
                </c:pt>
                <c:pt idx="62269">
                  <c:v>1553</c:v>
                </c:pt>
                <c:pt idx="62270">
                  <c:v>1558</c:v>
                </c:pt>
                <c:pt idx="62271">
                  <c:v>1497</c:v>
                </c:pt>
                <c:pt idx="62272">
                  <c:v>1389</c:v>
                </c:pt>
                <c:pt idx="62273">
                  <c:v>1273</c:v>
                </c:pt>
                <c:pt idx="62274">
                  <c:v>1344</c:v>
                </c:pt>
                <c:pt idx="62275">
                  <c:v>1321</c:v>
                </c:pt>
                <c:pt idx="62276">
                  <c:v>1292</c:v>
                </c:pt>
                <c:pt idx="62277">
                  <c:v>1248</c:v>
                </c:pt>
                <c:pt idx="62278">
                  <c:v>1189</c:v>
                </c:pt>
                <c:pt idx="62279">
                  <c:v>1125</c:v>
                </c:pt>
                <c:pt idx="62280">
                  <c:v>1084</c:v>
                </c:pt>
                <c:pt idx="62281">
                  <c:v>1052</c:v>
                </c:pt>
                <c:pt idx="62282">
                  <c:v>1029</c:v>
                </c:pt>
                <c:pt idx="62283">
                  <c:v>1005</c:v>
                </c:pt>
                <c:pt idx="62284">
                  <c:v>1014</c:v>
                </c:pt>
                <c:pt idx="62285">
                  <c:v>1034</c:v>
                </c:pt>
                <c:pt idx="62286">
                  <c:v>1053</c:v>
                </c:pt>
                <c:pt idx="62287">
                  <c:v>1228</c:v>
                </c:pt>
                <c:pt idx="62288">
                  <c:v>1346</c:v>
                </c:pt>
                <c:pt idx="62289">
                  <c:v>1432</c:v>
                </c:pt>
                <c:pt idx="62290">
                  <c:v>1493</c:v>
                </c:pt>
                <c:pt idx="62291">
                  <c:v>1482</c:v>
                </c:pt>
                <c:pt idx="62292">
                  <c:v>1502</c:v>
                </c:pt>
                <c:pt idx="62293">
                  <c:v>1520</c:v>
                </c:pt>
                <c:pt idx="62294">
                  <c:v>1525</c:v>
                </c:pt>
                <c:pt idx="62295">
                  <c:v>1476</c:v>
                </c:pt>
                <c:pt idx="62296">
                  <c:v>1349</c:v>
                </c:pt>
                <c:pt idx="62297">
                  <c:v>1260</c:v>
                </c:pt>
                <c:pt idx="62298">
                  <c:v>1315</c:v>
                </c:pt>
                <c:pt idx="62299">
                  <c:v>1294</c:v>
                </c:pt>
                <c:pt idx="62300">
                  <c:v>1248</c:v>
                </c:pt>
                <c:pt idx="62301">
                  <c:v>1196</c:v>
                </c:pt>
                <c:pt idx="62302">
                  <c:v>1140</c:v>
                </c:pt>
                <c:pt idx="62303">
                  <c:v>1070</c:v>
                </c:pt>
                <c:pt idx="62304">
                  <c:v>1030</c:v>
                </c:pt>
                <c:pt idx="62305">
                  <c:v>1000</c:v>
                </c:pt>
                <c:pt idx="62306">
                  <c:v>970</c:v>
                </c:pt>
                <c:pt idx="62307">
                  <c:v>947</c:v>
                </c:pt>
                <c:pt idx="62308">
                  <c:v>946</c:v>
                </c:pt>
                <c:pt idx="62309">
                  <c:v>949</c:v>
                </c:pt>
                <c:pt idx="62310">
                  <c:v>933</c:v>
                </c:pt>
                <c:pt idx="62311">
                  <c:v>1060</c:v>
                </c:pt>
                <c:pt idx="62312">
                  <c:v>1184</c:v>
                </c:pt>
                <c:pt idx="62313">
                  <c:v>1247</c:v>
                </c:pt>
                <c:pt idx="62314">
                  <c:v>1278</c:v>
                </c:pt>
                <c:pt idx="62315">
                  <c:v>1281</c:v>
                </c:pt>
                <c:pt idx="62316">
                  <c:v>1232</c:v>
                </c:pt>
                <c:pt idx="62317">
                  <c:v>1215</c:v>
                </c:pt>
                <c:pt idx="62318">
                  <c:v>1198</c:v>
                </c:pt>
                <c:pt idx="62319">
                  <c:v>1161</c:v>
                </c:pt>
                <c:pt idx="62320">
                  <c:v>1135</c:v>
                </c:pt>
                <c:pt idx="62321">
                  <c:v>1114</c:v>
                </c:pt>
                <c:pt idx="62322">
                  <c:v>1200</c:v>
                </c:pt>
                <c:pt idx="62323">
                  <c:v>1222</c:v>
                </c:pt>
                <c:pt idx="62324">
                  <c:v>1169</c:v>
                </c:pt>
                <c:pt idx="62325">
                  <c:v>1138</c:v>
                </c:pt>
                <c:pt idx="62326">
                  <c:v>1081</c:v>
                </c:pt>
                <c:pt idx="62327">
                  <c:v>1049</c:v>
                </c:pt>
                <c:pt idx="62328">
                  <c:v>1004</c:v>
                </c:pt>
                <c:pt idx="62329">
                  <c:v>967</c:v>
                </c:pt>
                <c:pt idx="62330">
                  <c:v>939</c:v>
                </c:pt>
                <c:pt idx="62331">
                  <c:v>916</c:v>
                </c:pt>
                <c:pt idx="62332">
                  <c:v>908</c:v>
                </c:pt>
                <c:pt idx="62333">
                  <c:v>911</c:v>
                </c:pt>
                <c:pt idx="62334">
                  <c:v>848</c:v>
                </c:pt>
                <c:pt idx="62335">
                  <c:v>890</c:v>
                </c:pt>
                <c:pt idx="62336">
                  <c:v>931</c:v>
                </c:pt>
                <c:pt idx="62337">
                  <c:v>1000</c:v>
                </c:pt>
                <c:pt idx="62338">
                  <c:v>1065</c:v>
                </c:pt>
                <c:pt idx="62339">
                  <c:v>1095</c:v>
                </c:pt>
                <c:pt idx="62340">
                  <c:v>1109</c:v>
                </c:pt>
                <c:pt idx="62341">
                  <c:v>1116</c:v>
                </c:pt>
                <c:pt idx="62342">
                  <c:v>1111</c:v>
                </c:pt>
                <c:pt idx="62343">
                  <c:v>1101</c:v>
                </c:pt>
                <c:pt idx="62344">
                  <c:v>1093</c:v>
                </c:pt>
                <c:pt idx="62345">
                  <c:v>1080</c:v>
                </c:pt>
                <c:pt idx="62346">
                  <c:v>1197</c:v>
                </c:pt>
                <c:pt idx="62347">
                  <c:v>1207</c:v>
                </c:pt>
                <c:pt idx="62348">
                  <c:v>1209</c:v>
                </c:pt>
                <c:pt idx="62349">
                  <c:v>1194</c:v>
                </c:pt>
                <c:pt idx="62350">
                  <c:v>1141</c:v>
                </c:pt>
                <c:pt idx="62351">
                  <c:v>1081</c:v>
                </c:pt>
                <c:pt idx="62352">
                  <c:v>1034</c:v>
                </c:pt>
                <c:pt idx="62353">
                  <c:v>999</c:v>
                </c:pt>
                <c:pt idx="62354">
                  <c:v>971</c:v>
                </c:pt>
                <c:pt idx="62355">
                  <c:v>948</c:v>
                </c:pt>
                <c:pt idx="62356">
                  <c:v>935</c:v>
                </c:pt>
                <c:pt idx="62357">
                  <c:v>971</c:v>
                </c:pt>
                <c:pt idx="62358">
                  <c:v>992</c:v>
                </c:pt>
                <c:pt idx="62359">
                  <c:v>1182</c:v>
                </c:pt>
                <c:pt idx="62360">
                  <c:v>1325</c:v>
                </c:pt>
                <c:pt idx="62361">
                  <c:v>1416</c:v>
                </c:pt>
                <c:pt idx="62362">
                  <c:v>1476</c:v>
                </c:pt>
                <c:pt idx="62363">
                  <c:v>1477</c:v>
                </c:pt>
                <c:pt idx="62364">
                  <c:v>1490</c:v>
                </c:pt>
                <c:pt idx="62365">
                  <c:v>1512</c:v>
                </c:pt>
                <c:pt idx="62366">
                  <c:v>1497</c:v>
                </c:pt>
                <c:pt idx="62367">
                  <c:v>1469</c:v>
                </c:pt>
                <c:pt idx="62368">
                  <c:v>1331</c:v>
                </c:pt>
                <c:pt idx="62369">
                  <c:v>1244</c:v>
                </c:pt>
                <c:pt idx="62370">
                  <c:v>1308</c:v>
                </c:pt>
                <c:pt idx="62371">
                  <c:v>1287</c:v>
                </c:pt>
                <c:pt idx="62372">
                  <c:v>1263</c:v>
                </c:pt>
                <c:pt idx="62373">
                  <c:v>1191</c:v>
                </c:pt>
                <c:pt idx="62374">
                  <c:v>1159</c:v>
                </c:pt>
                <c:pt idx="62375">
                  <c:v>1086</c:v>
                </c:pt>
                <c:pt idx="62376">
                  <c:v>975</c:v>
                </c:pt>
                <c:pt idx="62377">
                  <c:v>1004</c:v>
                </c:pt>
                <c:pt idx="62378">
                  <c:v>968</c:v>
                </c:pt>
                <c:pt idx="62379">
                  <c:v>955</c:v>
                </c:pt>
                <c:pt idx="62380">
                  <c:v>951</c:v>
                </c:pt>
                <c:pt idx="62381">
                  <c:v>972</c:v>
                </c:pt>
                <c:pt idx="62382">
                  <c:v>988</c:v>
                </c:pt>
                <c:pt idx="62383">
                  <c:v>1171</c:v>
                </c:pt>
                <c:pt idx="62384">
                  <c:v>1294</c:v>
                </c:pt>
                <c:pt idx="62385">
                  <c:v>1397</c:v>
                </c:pt>
                <c:pt idx="62386">
                  <c:v>1441</c:v>
                </c:pt>
                <c:pt idx="62387">
                  <c:v>1476</c:v>
                </c:pt>
                <c:pt idx="62388">
                  <c:v>1479</c:v>
                </c:pt>
                <c:pt idx="62389">
                  <c:v>1498</c:v>
                </c:pt>
                <c:pt idx="62390">
                  <c:v>1493</c:v>
                </c:pt>
                <c:pt idx="62391">
                  <c:v>1417</c:v>
                </c:pt>
                <c:pt idx="62392">
                  <c:v>1305</c:v>
                </c:pt>
                <c:pt idx="62393">
                  <c:v>1170</c:v>
                </c:pt>
                <c:pt idx="62394">
                  <c:v>1258</c:v>
                </c:pt>
                <c:pt idx="62395">
                  <c:v>1247</c:v>
                </c:pt>
                <c:pt idx="62396">
                  <c:v>1214</c:v>
                </c:pt>
                <c:pt idx="62397">
                  <c:v>1160</c:v>
                </c:pt>
                <c:pt idx="62398">
                  <c:v>1113</c:v>
                </c:pt>
                <c:pt idx="62399">
                  <c:v>1046</c:v>
                </c:pt>
                <c:pt idx="62400">
                  <c:v>989</c:v>
                </c:pt>
                <c:pt idx="62401">
                  <c:v>952</c:v>
                </c:pt>
                <c:pt idx="62402">
                  <c:v>940</c:v>
                </c:pt>
                <c:pt idx="62403">
                  <c:v>928</c:v>
                </c:pt>
                <c:pt idx="62404">
                  <c:v>926</c:v>
                </c:pt>
                <c:pt idx="62405">
                  <c:v>944</c:v>
                </c:pt>
                <c:pt idx="62406">
                  <c:v>952</c:v>
                </c:pt>
                <c:pt idx="62407">
                  <c:v>1133</c:v>
                </c:pt>
                <c:pt idx="62408">
                  <c:v>1243</c:v>
                </c:pt>
                <c:pt idx="62409">
                  <c:v>1343</c:v>
                </c:pt>
                <c:pt idx="62410">
                  <c:v>1409</c:v>
                </c:pt>
                <c:pt idx="62411">
                  <c:v>1431</c:v>
                </c:pt>
                <c:pt idx="62412">
                  <c:v>1464</c:v>
                </c:pt>
                <c:pt idx="62413">
                  <c:v>1501</c:v>
                </c:pt>
                <c:pt idx="62414">
                  <c:v>1493</c:v>
                </c:pt>
                <c:pt idx="62415">
                  <c:v>1461</c:v>
                </c:pt>
                <c:pt idx="62416">
                  <c:v>1356</c:v>
                </c:pt>
                <c:pt idx="62417">
                  <c:v>1243</c:v>
                </c:pt>
                <c:pt idx="62418">
                  <c:v>1315</c:v>
                </c:pt>
                <c:pt idx="62419">
                  <c:v>1297</c:v>
                </c:pt>
                <c:pt idx="62420">
                  <c:v>1258</c:v>
                </c:pt>
                <c:pt idx="62421">
                  <c:v>1208</c:v>
                </c:pt>
                <c:pt idx="62422">
                  <c:v>1151</c:v>
                </c:pt>
                <c:pt idx="62423">
                  <c:v>1070</c:v>
                </c:pt>
                <c:pt idx="62424">
                  <c:v>1028</c:v>
                </c:pt>
                <c:pt idx="62425">
                  <c:v>987</c:v>
                </c:pt>
                <c:pt idx="62426">
                  <c:v>955</c:v>
                </c:pt>
                <c:pt idx="62427">
                  <c:v>936</c:v>
                </c:pt>
                <c:pt idx="62428">
                  <c:v>933</c:v>
                </c:pt>
                <c:pt idx="62429">
                  <c:v>950</c:v>
                </c:pt>
                <c:pt idx="62430">
                  <c:v>967</c:v>
                </c:pt>
                <c:pt idx="62431">
                  <c:v>1142</c:v>
                </c:pt>
                <c:pt idx="62432">
                  <c:v>1252</c:v>
                </c:pt>
                <c:pt idx="62433">
                  <c:v>1348</c:v>
                </c:pt>
                <c:pt idx="62434">
                  <c:v>1413</c:v>
                </c:pt>
                <c:pt idx="62435">
                  <c:v>1416</c:v>
                </c:pt>
                <c:pt idx="62436">
                  <c:v>1442</c:v>
                </c:pt>
                <c:pt idx="62437">
                  <c:v>1458</c:v>
                </c:pt>
                <c:pt idx="62438">
                  <c:v>1460</c:v>
                </c:pt>
                <c:pt idx="62439">
                  <c:v>1429</c:v>
                </c:pt>
                <c:pt idx="62440">
                  <c:v>1324</c:v>
                </c:pt>
                <c:pt idx="62441">
                  <c:v>1206</c:v>
                </c:pt>
                <c:pt idx="62442">
                  <c:v>1278</c:v>
                </c:pt>
                <c:pt idx="62443">
                  <c:v>1267</c:v>
                </c:pt>
                <c:pt idx="62444">
                  <c:v>1236</c:v>
                </c:pt>
                <c:pt idx="62445">
                  <c:v>1181</c:v>
                </c:pt>
                <c:pt idx="62446">
                  <c:v>1125</c:v>
                </c:pt>
                <c:pt idx="62447">
                  <c:v>1061</c:v>
                </c:pt>
                <c:pt idx="62448">
                  <c:v>997</c:v>
                </c:pt>
                <c:pt idx="62449">
                  <c:v>955</c:v>
                </c:pt>
                <c:pt idx="62450">
                  <c:v>925</c:v>
                </c:pt>
                <c:pt idx="62451">
                  <c:v>913</c:v>
                </c:pt>
                <c:pt idx="62452">
                  <c:v>917</c:v>
                </c:pt>
                <c:pt idx="62453">
                  <c:v>935</c:v>
                </c:pt>
                <c:pt idx="62454">
                  <c:v>949</c:v>
                </c:pt>
                <c:pt idx="62455">
                  <c:v>1114</c:v>
                </c:pt>
                <c:pt idx="62456">
                  <c:v>1266</c:v>
                </c:pt>
                <c:pt idx="62457">
                  <c:v>1366</c:v>
                </c:pt>
                <c:pt idx="62458">
                  <c:v>1416</c:v>
                </c:pt>
                <c:pt idx="62459">
                  <c:v>1430</c:v>
                </c:pt>
                <c:pt idx="62460">
                  <c:v>1444</c:v>
                </c:pt>
                <c:pt idx="62461">
                  <c:v>1482</c:v>
                </c:pt>
                <c:pt idx="62462">
                  <c:v>1493</c:v>
                </c:pt>
                <c:pt idx="62463">
                  <c:v>1435</c:v>
                </c:pt>
                <c:pt idx="62464">
                  <c:v>1329</c:v>
                </c:pt>
                <c:pt idx="62465">
                  <c:v>1228</c:v>
                </c:pt>
                <c:pt idx="62466">
                  <c:v>1279</c:v>
                </c:pt>
                <c:pt idx="62467">
                  <c:v>1273</c:v>
                </c:pt>
                <c:pt idx="62468">
                  <c:v>1227</c:v>
                </c:pt>
                <c:pt idx="62469">
                  <c:v>1175</c:v>
                </c:pt>
                <c:pt idx="62470">
                  <c:v>1114</c:v>
                </c:pt>
                <c:pt idx="62471">
                  <c:v>1051</c:v>
                </c:pt>
                <c:pt idx="62472">
                  <c:v>1000</c:v>
                </c:pt>
                <c:pt idx="62473">
                  <c:v>962</c:v>
                </c:pt>
                <c:pt idx="62474">
                  <c:v>935</c:v>
                </c:pt>
                <c:pt idx="62475">
                  <c:v>901</c:v>
                </c:pt>
                <c:pt idx="62476">
                  <c:v>899</c:v>
                </c:pt>
                <c:pt idx="62477">
                  <c:v>917</c:v>
                </c:pt>
                <c:pt idx="62478">
                  <c:v>899</c:v>
                </c:pt>
                <c:pt idx="62479">
                  <c:v>993</c:v>
                </c:pt>
                <c:pt idx="62480">
                  <c:v>1133</c:v>
                </c:pt>
                <c:pt idx="62481">
                  <c:v>1232</c:v>
                </c:pt>
                <c:pt idx="62482">
                  <c:v>1274</c:v>
                </c:pt>
                <c:pt idx="62483">
                  <c:v>1287</c:v>
                </c:pt>
                <c:pt idx="62484">
                  <c:v>1254</c:v>
                </c:pt>
                <c:pt idx="62485">
                  <c:v>1261</c:v>
                </c:pt>
                <c:pt idx="62486">
                  <c:v>1229</c:v>
                </c:pt>
                <c:pt idx="62487">
                  <c:v>1192</c:v>
                </c:pt>
                <c:pt idx="62488">
                  <c:v>1153</c:v>
                </c:pt>
                <c:pt idx="62489">
                  <c:v>1118</c:v>
                </c:pt>
                <c:pt idx="62490">
                  <c:v>1235</c:v>
                </c:pt>
                <c:pt idx="62491">
                  <c:v>1212</c:v>
                </c:pt>
                <c:pt idx="62492">
                  <c:v>1169</c:v>
                </c:pt>
                <c:pt idx="62493">
                  <c:v>1128</c:v>
                </c:pt>
                <c:pt idx="62494">
                  <c:v>1074</c:v>
                </c:pt>
                <c:pt idx="62495">
                  <c:v>1034</c:v>
                </c:pt>
                <c:pt idx="62496">
                  <c:v>985</c:v>
                </c:pt>
                <c:pt idx="62497">
                  <c:v>950</c:v>
                </c:pt>
                <c:pt idx="62498">
                  <c:v>938</c:v>
                </c:pt>
                <c:pt idx="62499">
                  <c:v>910</c:v>
                </c:pt>
                <c:pt idx="62500">
                  <c:v>887</c:v>
                </c:pt>
                <c:pt idx="62501">
                  <c:v>882</c:v>
                </c:pt>
                <c:pt idx="62502">
                  <c:v>838</c:v>
                </c:pt>
                <c:pt idx="62503">
                  <c:v>867</c:v>
                </c:pt>
                <c:pt idx="62504">
                  <c:v>938</c:v>
                </c:pt>
                <c:pt idx="62505">
                  <c:v>1004</c:v>
                </c:pt>
                <c:pt idx="62506">
                  <c:v>1048</c:v>
                </c:pt>
                <c:pt idx="62507">
                  <c:v>1072</c:v>
                </c:pt>
                <c:pt idx="62508">
                  <c:v>1097</c:v>
                </c:pt>
                <c:pt idx="62509">
                  <c:v>1110</c:v>
                </c:pt>
                <c:pt idx="62510">
                  <c:v>1097</c:v>
                </c:pt>
                <c:pt idx="62511">
                  <c:v>1095</c:v>
                </c:pt>
                <c:pt idx="62512">
                  <c:v>1064</c:v>
                </c:pt>
                <c:pt idx="62513">
                  <c:v>1036</c:v>
                </c:pt>
                <c:pt idx="62514">
                  <c:v>1142</c:v>
                </c:pt>
                <c:pt idx="62515">
                  <c:v>1140</c:v>
                </c:pt>
                <c:pt idx="62516">
                  <c:v>1141</c:v>
                </c:pt>
                <c:pt idx="62517">
                  <c:v>1116</c:v>
                </c:pt>
                <c:pt idx="62518">
                  <c:v>1062</c:v>
                </c:pt>
                <c:pt idx="62519">
                  <c:v>1007</c:v>
                </c:pt>
                <c:pt idx="62520">
                  <c:v>958</c:v>
                </c:pt>
                <c:pt idx="62521">
                  <c:v>927</c:v>
                </c:pt>
                <c:pt idx="62522">
                  <c:v>901</c:v>
                </c:pt>
                <c:pt idx="62523">
                  <c:v>878</c:v>
                </c:pt>
                <c:pt idx="62524">
                  <c:v>874</c:v>
                </c:pt>
                <c:pt idx="62525">
                  <c:v>911</c:v>
                </c:pt>
                <c:pt idx="62526">
                  <c:v>936</c:v>
                </c:pt>
                <c:pt idx="62527">
                  <c:v>1133</c:v>
                </c:pt>
                <c:pt idx="62528">
                  <c:v>1277</c:v>
                </c:pt>
                <c:pt idx="62529">
                  <c:v>1383</c:v>
                </c:pt>
                <c:pt idx="62530">
                  <c:v>1444</c:v>
                </c:pt>
                <c:pt idx="62531">
                  <c:v>1467</c:v>
                </c:pt>
                <c:pt idx="62532">
                  <c:v>1490</c:v>
                </c:pt>
                <c:pt idx="62533">
                  <c:v>1520</c:v>
                </c:pt>
                <c:pt idx="62534">
                  <c:v>1480</c:v>
                </c:pt>
                <c:pt idx="62535">
                  <c:v>1445</c:v>
                </c:pt>
                <c:pt idx="62536">
                  <c:v>1336</c:v>
                </c:pt>
                <c:pt idx="62537">
                  <c:v>1220</c:v>
                </c:pt>
                <c:pt idx="62538">
                  <c:v>1289</c:v>
                </c:pt>
                <c:pt idx="62539">
                  <c:v>1282</c:v>
                </c:pt>
                <c:pt idx="62540">
                  <c:v>1259</c:v>
                </c:pt>
                <c:pt idx="62541">
                  <c:v>1195</c:v>
                </c:pt>
                <c:pt idx="62542">
                  <c:v>1147</c:v>
                </c:pt>
                <c:pt idx="62543">
                  <c:v>1092</c:v>
                </c:pt>
                <c:pt idx="62544">
                  <c:v>1036</c:v>
                </c:pt>
                <c:pt idx="62545">
                  <c:v>995</c:v>
                </c:pt>
                <c:pt idx="62546">
                  <c:v>963</c:v>
                </c:pt>
                <c:pt idx="62547">
                  <c:v>943</c:v>
                </c:pt>
                <c:pt idx="62548">
                  <c:v>943</c:v>
                </c:pt>
                <c:pt idx="62549">
                  <c:v>969</c:v>
                </c:pt>
                <c:pt idx="62550">
                  <c:v>977</c:v>
                </c:pt>
                <c:pt idx="62551">
                  <c:v>1169</c:v>
                </c:pt>
                <c:pt idx="62552">
                  <c:v>1289</c:v>
                </c:pt>
                <c:pt idx="62553">
                  <c:v>1388</c:v>
                </c:pt>
                <c:pt idx="62554">
                  <c:v>1444</c:v>
                </c:pt>
                <c:pt idx="62555">
                  <c:v>1452</c:v>
                </c:pt>
                <c:pt idx="62556">
                  <c:v>1475</c:v>
                </c:pt>
                <c:pt idx="62557">
                  <c:v>1500</c:v>
                </c:pt>
                <c:pt idx="62558">
                  <c:v>1477</c:v>
                </c:pt>
                <c:pt idx="62559">
                  <c:v>1434</c:v>
                </c:pt>
                <c:pt idx="62560">
                  <c:v>1334</c:v>
                </c:pt>
                <c:pt idx="62561">
                  <c:v>1236</c:v>
                </c:pt>
                <c:pt idx="62562">
                  <c:v>1318</c:v>
                </c:pt>
                <c:pt idx="62563">
                  <c:v>1297</c:v>
                </c:pt>
                <c:pt idx="62564">
                  <c:v>1241</c:v>
                </c:pt>
                <c:pt idx="62565">
                  <c:v>1201</c:v>
                </c:pt>
                <c:pt idx="62566">
                  <c:v>1130</c:v>
                </c:pt>
                <c:pt idx="62567">
                  <c:v>1057</c:v>
                </c:pt>
                <c:pt idx="62568">
                  <c:v>1009</c:v>
                </c:pt>
                <c:pt idx="62569">
                  <c:v>963</c:v>
                </c:pt>
                <c:pt idx="62570">
                  <c:v>899</c:v>
                </c:pt>
                <c:pt idx="62571">
                  <c:v>888</c:v>
                </c:pt>
                <c:pt idx="62572">
                  <c:v>886</c:v>
                </c:pt>
                <c:pt idx="62573">
                  <c:v>916</c:v>
                </c:pt>
                <c:pt idx="62574">
                  <c:v>946</c:v>
                </c:pt>
                <c:pt idx="62575">
                  <c:v>1147</c:v>
                </c:pt>
                <c:pt idx="62576">
                  <c:v>1286</c:v>
                </c:pt>
                <c:pt idx="62577">
                  <c:v>1394</c:v>
                </c:pt>
                <c:pt idx="62578">
                  <c:v>1445</c:v>
                </c:pt>
                <c:pt idx="62579">
                  <c:v>1472</c:v>
                </c:pt>
                <c:pt idx="62580">
                  <c:v>1488</c:v>
                </c:pt>
                <c:pt idx="62581">
                  <c:v>1504</c:v>
                </c:pt>
                <c:pt idx="62582">
                  <c:v>1507</c:v>
                </c:pt>
                <c:pt idx="62583">
                  <c:v>1464</c:v>
                </c:pt>
                <c:pt idx="62584">
                  <c:v>1358</c:v>
                </c:pt>
                <c:pt idx="62585">
                  <c:v>1248</c:v>
                </c:pt>
                <c:pt idx="62586">
                  <c:v>1316</c:v>
                </c:pt>
                <c:pt idx="62587">
                  <c:v>1291</c:v>
                </c:pt>
                <c:pt idx="62588">
                  <c:v>1242</c:v>
                </c:pt>
                <c:pt idx="62589">
                  <c:v>1199</c:v>
                </c:pt>
                <c:pt idx="62590">
                  <c:v>1130</c:v>
                </c:pt>
                <c:pt idx="62591">
                  <c:v>1057</c:v>
                </c:pt>
                <c:pt idx="62592">
                  <c:v>1007</c:v>
                </c:pt>
                <c:pt idx="62593">
                  <c:v>965</c:v>
                </c:pt>
                <c:pt idx="62594">
                  <c:v>940</c:v>
                </c:pt>
                <c:pt idx="62595">
                  <c:v>914</c:v>
                </c:pt>
                <c:pt idx="62596">
                  <c:v>911</c:v>
                </c:pt>
                <c:pt idx="62597">
                  <c:v>942</c:v>
                </c:pt>
                <c:pt idx="62598">
                  <c:v>946</c:v>
                </c:pt>
                <c:pt idx="62599">
                  <c:v>1133</c:v>
                </c:pt>
                <c:pt idx="62600">
                  <c:v>1270</c:v>
                </c:pt>
                <c:pt idx="62601">
                  <c:v>1360</c:v>
                </c:pt>
                <c:pt idx="62602">
                  <c:v>1445</c:v>
                </c:pt>
                <c:pt idx="62603">
                  <c:v>1449</c:v>
                </c:pt>
                <c:pt idx="62604">
                  <c:v>1441</c:v>
                </c:pt>
                <c:pt idx="62605">
                  <c:v>1482</c:v>
                </c:pt>
                <c:pt idx="62606">
                  <c:v>1483</c:v>
                </c:pt>
                <c:pt idx="62607">
                  <c:v>1434</c:v>
                </c:pt>
                <c:pt idx="62608">
                  <c:v>1324</c:v>
                </c:pt>
                <c:pt idx="62609">
                  <c:v>1213</c:v>
                </c:pt>
                <c:pt idx="62610">
                  <c:v>1306</c:v>
                </c:pt>
                <c:pt idx="62611">
                  <c:v>1292</c:v>
                </c:pt>
                <c:pt idx="62612">
                  <c:v>1238</c:v>
                </c:pt>
                <c:pt idx="62613">
                  <c:v>1198</c:v>
                </c:pt>
                <c:pt idx="62614">
                  <c:v>1148</c:v>
                </c:pt>
                <c:pt idx="62615">
                  <c:v>1080</c:v>
                </c:pt>
                <c:pt idx="62616">
                  <c:v>1036</c:v>
                </c:pt>
                <c:pt idx="62617">
                  <c:v>1008</c:v>
                </c:pt>
                <c:pt idx="62618">
                  <c:v>962</c:v>
                </c:pt>
                <c:pt idx="62619">
                  <c:v>942</c:v>
                </c:pt>
                <c:pt idx="62620">
                  <c:v>957</c:v>
                </c:pt>
                <c:pt idx="62621">
                  <c:v>963</c:v>
                </c:pt>
                <c:pt idx="62622">
                  <c:v>976</c:v>
                </c:pt>
                <c:pt idx="62623">
                  <c:v>1129</c:v>
                </c:pt>
                <c:pt idx="62624">
                  <c:v>1259</c:v>
                </c:pt>
                <c:pt idx="62625">
                  <c:v>1355</c:v>
                </c:pt>
                <c:pt idx="62626">
                  <c:v>1406</c:v>
                </c:pt>
                <c:pt idx="62627">
                  <c:v>1430</c:v>
                </c:pt>
                <c:pt idx="62628">
                  <c:v>1437</c:v>
                </c:pt>
                <c:pt idx="62629">
                  <c:v>1459</c:v>
                </c:pt>
                <c:pt idx="62630">
                  <c:v>1442</c:v>
                </c:pt>
                <c:pt idx="62631">
                  <c:v>1385</c:v>
                </c:pt>
                <c:pt idx="62632">
                  <c:v>1287</c:v>
                </c:pt>
                <c:pt idx="62633">
                  <c:v>1205</c:v>
                </c:pt>
                <c:pt idx="62634">
                  <c:v>1278</c:v>
                </c:pt>
                <c:pt idx="62635">
                  <c:v>1273</c:v>
                </c:pt>
                <c:pt idx="62636">
                  <c:v>1233</c:v>
                </c:pt>
                <c:pt idx="62637">
                  <c:v>1183</c:v>
                </c:pt>
                <c:pt idx="62638">
                  <c:v>1130</c:v>
                </c:pt>
                <c:pt idx="62639">
                  <c:v>1067</c:v>
                </c:pt>
                <c:pt idx="62640">
                  <c:v>1015</c:v>
                </c:pt>
                <c:pt idx="62641">
                  <c:v>968</c:v>
                </c:pt>
                <c:pt idx="62642">
                  <c:v>937</c:v>
                </c:pt>
                <c:pt idx="62643">
                  <c:v>917</c:v>
                </c:pt>
                <c:pt idx="62644">
                  <c:v>909</c:v>
                </c:pt>
                <c:pt idx="62645">
                  <c:v>912</c:v>
                </c:pt>
                <c:pt idx="62646">
                  <c:v>875</c:v>
                </c:pt>
                <c:pt idx="62647">
                  <c:v>967</c:v>
                </c:pt>
                <c:pt idx="62648">
                  <c:v>1065</c:v>
                </c:pt>
                <c:pt idx="62649">
                  <c:v>1161</c:v>
                </c:pt>
                <c:pt idx="62650">
                  <c:v>1199</c:v>
                </c:pt>
                <c:pt idx="62651">
                  <c:v>1213</c:v>
                </c:pt>
                <c:pt idx="62652">
                  <c:v>1215</c:v>
                </c:pt>
                <c:pt idx="62653">
                  <c:v>1190</c:v>
                </c:pt>
                <c:pt idx="62654">
                  <c:v>1153</c:v>
                </c:pt>
                <c:pt idx="62655">
                  <c:v>1132</c:v>
                </c:pt>
                <c:pt idx="62656">
                  <c:v>1109</c:v>
                </c:pt>
                <c:pt idx="62657">
                  <c:v>1098</c:v>
                </c:pt>
                <c:pt idx="62658">
                  <c:v>1182</c:v>
                </c:pt>
                <c:pt idx="62659">
                  <c:v>1156</c:v>
                </c:pt>
                <c:pt idx="62660">
                  <c:v>1102</c:v>
                </c:pt>
                <c:pt idx="62661">
                  <c:v>1033</c:v>
                </c:pt>
                <c:pt idx="62662">
                  <c:v>1043</c:v>
                </c:pt>
                <c:pt idx="62663">
                  <c:v>992</c:v>
                </c:pt>
                <c:pt idx="62664">
                  <c:v>982</c:v>
                </c:pt>
                <c:pt idx="62665">
                  <c:v>943</c:v>
                </c:pt>
                <c:pt idx="62666">
                  <c:v>892</c:v>
                </c:pt>
                <c:pt idx="62667">
                  <c:v>873</c:v>
                </c:pt>
                <c:pt idx="62668">
                  <c:v>866</c:v>
                </c:pt>
                <c:pt idx="62669">
                  <c:v>867</c:v>
                </c:pt>
                <c:pt idx="62670">
                  <c:v>798</c:v>
                </c:pt>
                <c:pt idx="62671">
                  <c:v>845</c:v>
                </c:pt>
                <c:pt idx="62672">
                  <c:v>897</c:v>
                </c:pt>
                <c:pt idx="62673">
                  <c:v>947</c:v>
                </c:pt>
                <c:pt idx="62674">
                  <c:v>1019</c:v>
                </c:pt>
                <c:pt idx="62675">
                  <c:v>1027</c:v>
                </c:pt>
                <c:pt idx="62676">
                  <c:v>1031</c:v>
                </c:pt>
                <c:pt idx="62677">
                  <c:v>1041</c:v>
                </c:pt>
                <c:pt idx="62678">
                  <c:v>1039</c:v>
                </c:pt>
                <c:pt idx="62679">
                  <c:v>1031</c:v>
                </c:pt>
                <c:pt idx="62680">
                  <c:v>1039</c:v>
                </c:pt>
                <c:pt idx="62681">
                  <c:v>1011</c:v>
                </c:pt>
                <c:pt idx="62682">
                  <c:v>1110</c:v>
                </c:pt>
                <c:pt idx="62683">
                  <c:v>1110</c:v>
                </c:pt>
                <c:pt idx="62684">
                  <c:v>1089</c:v>
                </c:pt>
                <c:pt idx="62685">
                  <c:v>1076</c:v>
                </c:pt>
                <c:pt idx="62686">
                  <c:v>1027</c:v>
                </c:pt>
                <c:pt idx="62687">
                  <c:v>989</c:v>
                </c:pt>
                <c:pt idx="62688">
                  <c:v>944</c:v>
                </c:pt>
                <c:pt idx="62689">
                  <c:v>916</c:v>
                </c:pt>
                <c:pt idx="62690">
                  <c:v>889</c:v>
                </c:pt>
                <c:pt idx="62691">
                  <c:v>871</c:v>
                </c:pt>
                <c:pt idx="62692">
                  <c:v>858</c:v>
                </c:pt>
                <c:pt idx="62693">
                  <c:v>869</c:v>
                </c:pt>
                <c:pt idx="62694">
                  <c:v>839</c:v>
                </c:pt>
                <c:pt idx="62695">
                  <c:v>892</c:v>
                </c:pt>
                <c:pt idx="62696">
                  <c:v>970</c:v>
                </c:pt>
                <c:pt idx="62697">
                  <c:v>1020</c:v>
                </c:pt>
                <c:pt idx="62698">
                  <c:v>1073</c:v>
                </c:pt>
                <c:pt idx="62699">
                  <c:v>1079</c:v>
                </c:pt>
                <c:pt idx="62700">
                  <c:v>1098</c:v>
                </c:pt>
                <c:pt idx="62701">
                  <c:v>1106</c:v>
                </c:pt>
                <c:pt idx="62702">
                  <c:v>1095</c:v>
                </c:pt>
                <c:pt idx="62703">
                  <c:v>1088</c:v>
                </c:pt>
                <c:pt idx="62704">
                  <c:v>1061</c:v>
                </c:pt>
                <c:pt idx="62705">
                  <c:v>1043</c:v>
                </c:pt>
                <c:pt idx="62706">
                  <c:v>1132</c:v>
                </c:pt>
                <c:pt idx="62707">
                  <c:v>1136</c:v>
                </c:pt>
                <c:pt idx="62708">
                  <c:v>1114</c:v>
                </c:pt>
                <c:pt idx="62709">
                  <c:v>1087</c:v>
                </c:pt>
                <c:pt idx="62710">
                  <c:v>1042</c:v>
                </c:pt>
                <c:pt idx="62711">
                  <c:v>997</c:v>
                </c:pt>
                <c:pt idx="62712">
                  <c:v>964</c:v>
                </c:pt>
                <c:pt idx="62713">
                  <c:v>930</c:v>
                </c:pt>
                <c:pt idx="62714">
                  <c:v>913</c:v>
                </c:pt>
                <c:pt idx="62715">
                  <c:v>887</c:v>
                </c:pt>
                <c:pt idx="62716">
                  <c:v>887</c:v>
                </c:pt>
                <c:pt idx="62717">
                  <c:v>887</c:v>
                </c:pt>
                <c:pt idx="62718">
                  <c:v>835</c:v>
                </c:pt>
                <c:pt idx="62719">
                  <c:v>876</c:v>
                </c:pt>
                <c:pt idx="62720">
                  <c:v>925</c:v>
                </c:pt>
                <c:pt idx="62721">
                  <c:v>945</c:v>
                </c:pt>
                <c:pt idx="62722">
                  <c:v>988</c:v>
                </c:pt>
                <c:pt idx="62723">
                  <c:v>1004</c:v>
                </c:pt>
                <c:pt idx="62724">
                  <c:v>1007</c:v>
                </c:pt>
                <c:pt idx="62725">
                  <c:v>1004</c:v>
                </c:pt>
                <c:pt idx="62726">
                  <c:v>1017</c:v>
                </c:pt>
                <c:pt idx="62727">
                  <c:v>1025</c:v>
                </c:pt>
                <c:pt idx="62728">
                  <c:v>1007</c:v>
                </c:pt>
                <c:pt idx="62729">
                  <c:v>993</c:v>
                </c:pt>
                <c:pt idx="62730">
                  <c:v>1101</c:v>
                </c:pt>
                <c:pt idx="62731">
                  <c:v>1133</c:v>
                </c:pt>
                <c:pt idx="62732">
                  <c:v>1130</c:v>
                </c:pt>
                <c:pt idx="62733">
                  <c:v>1103</c:v>
                </c:pt>
                <c:pt idx="62734">
                  <c:v>908</c:v>
                </c:pt>
                <c:pt idx="62735">
                  <c:v>991</c:v>
                </c:pt>
                <c:pt idx="62736">
                  <c:v>932</c:v>
                </c:pt>
                <c:pt idx="62737">
                  <c:v>924</c:v>
                </c:pt>
                <c:pt idx="62738">
                  <c:v>913</c:v>
                </c:pt>
                <c:pt idx="62739">
                  <c:v>897</c:v>
                </c:pt>
                <c:pt idx="62740">
                  <c:v>895</c:v>
                </c:pt>
                <c:pt idx="62741">
                  <c:v>904</c:v>
                </c:pt>
                <c:pt idx="62742">
                  <c:v>884</c:v>
                </c:pt>
                <c:pt idx="62743">
                  <c:v>1002</c:v>
                </c:pt>
                <c:pt idx="62744">
                  <c:v>1107</c:v>
                </c:pt>
                <c:pt idx="62745">
                  <c:v>1183</c:v>
                </c:pt>
                <c:pt idx="62746">
                  <c:v>1261</c:v>
                </c:pt>
                <c:pt idx="62747">
                  <c:v>1314</c:v>
                </c:pt>
                <c:pt idx="62748">
                  <c:v>1367</c:v>
                </c:pt>
                <c:pt idx="62749">
                  <c:v>1363</c:v>
                </c:pt>
                <c:pt idx="62750">
                  <c:v>1393</c:v>
                </c:pt>
                <c:pt idx="62751">
                  <c:v>1360</c:v>
                </c:pt>
                <c:pt idx="62752">
                  <c:v>1279</c:v>
                </c:pt>
                <c:pt idx="62753">
                  <c:v>1188</c:v>
                </c:pt>
                <c:pt idx="62754">
                  <c:v>1283</c:v>
                </c:pt>
                <c:pt idx="62755">
                  <c:v>1266</c:v>
                </c:pt>
                <c:pt idx="62756">
                  <c:v>1244</c:v>
                </c:pt>
                <c:pt idx="62757">
                  <c:v>1217</c:v>
                </c:pt>
                <c:pt idx="62758">
                  <c:v>1169</c:v>
                </c:pt>
                <c:pt idx="62759">
                  <c:v>1099</c:v>
                </c:pt>
                <c:pt idx="62760">
                  <c:v>1052</c:v>
                </c:pt>
                <c:pt idx="62761">
                  <c:v>1006</c:v>
                </c:pt>
                <c:pt idx="62762">
                  <c:v>976</c:v>
                </c:pt>
                <c:pt idx="62763">
                  <c:v>938</c:v>
                </c:pt>
                <c:pt idx="62764">
                  <c:v>922</c:v>
                </c:pt>
                <c:pt idx="62765">
                  <c:v>950</c:v>
                </c:pt>
                <c:pt idx="62766">
                  <c:v>963</c:v>
                </c:pt>
                <c:pt idx="62767">
                  <c:v>1181</c:v>
                </c:pt>
                <c:pt idx="62768">
                  <c:v>1322</c:v>
                </c:pt>
                <c:pt idx="62769">
                  <c:v>1411</c:v>
                </c:pt>
                <c:pt idx="62770">
                  <c:v>1476</c:v>
                </c:pt>
                <c:pt idx="62771">
                  <c:v>1499</c:v>
                </c:pt>
                <c:pt idx="62772">
                  <c:v>1506</c:v>
                </c:pt>
                <c:pt idx="62773">
                  <c:v>1546</c:v>
                </c:pt>
                <c:pt idx="62774">
                  <c:v>1523</c:v>
                </c:pt>
                <c:pt idx="62775">
                  <c:v>1482</c:v>
                </c:pt>
                <c:pt idx="62776">
                  <c:v>1373</c:v>
                </c:pt>
                <c:pt idx="62777">
                  <c:v>1261</c:v>
                </c:pt>
                <c:pt idx="62778">
                  <c:v>1318</c:v>
                </c:pt>
                <c:pt idx="62779">
                  <c:v>1297</c:v>
                </c:pt>
                <c:pt idx="62780">
                  <c:v>1260</c:v>
                </c:pt>
                <c:pt idx="62781">
                  <c:v>1216</c:v>
                </c:pt>
                <c:pt idx="62782">
                  <c:v>1163</c:v>
                </c:pt>
                <c:pt idx="62783">
                  <c:v>1099</c:v>
                </c:pt>
                <c:pt idx="62784">
                  <c:v>1054</c:v>
                </c:pt>
                <c:pt idx="62785">
                  <c:v>1007</c:v>
                </c:pt>
                <c:pt idx="62786">
                  <c:v>980</c:v>
                </c:pt>
                <c:pt idx="62787">
                  <c:v>963</c:v>
                </c:pt>
                <c:pt idx="62788">
                  <c:v>965</c:v>
                </c:pt>
                <c:pt idx="62789">
                  <c:v>985</c:v>
                </c:pt>
                <c:pt idx="62790">
                  <c:v>1001</c:v>
                </c:pt>
                <c:pt idx="62791">
                  <c:v>1195</c:v>
                </c:pt>
                <c:pt idx="62792">
                  <c:v>1340</c:v>
                </c:pt>
                <c:pt idx="62793">
                  <c:v>1449</c:v>
                </c:pt>
                <c:pt idx="62794">
                  <c:v>1496</c:v>
                </c:pt>
                <c:pt idx="62795">
                  <c:v>1504</c:v>
                </c:pt>
                <c:pt idx="62796">
                  <c:v>1496</c:v>
                </c:pt>
                <c:pt idx="62797">
                  <c:v>1526</c:v>
                </c:pt>
                <c:pt idx="62798">
                  <c:v>1523</c:v>
                </c:pt>
                <c:pt idx="62799">
                  <c:v>1466</c:v>
                </c:pt>
                <c:pt idx="62800">
                  <c:v>1369</c:v>
                </c:pt>
                <c:pt idx="62801">
                  <c:v>1270</c:v>
                </c:pt>
                <c:pt idx="62802">
                  <c:v>1343</c:v>
                </c:pt>
                <c:pt idx="62803">
                  <c:v>1323</c:v>
                </c:pt>
                <c:pt idx="62804">
                  <c:v>1290</c:v>
                </c:pt>
                <c:pt idx="62805">
                  <c:v>1242</c:v>
                </c:pt>
                <c:pt idx="62806">
                  <c:v>1197</c:v>
                </c:pt>
                <c:pt idx="62807">
                  <c:v>1140</c:v>
                </c:pt>
                <c:pt idx="62808">
                  <c:v>1080</c:v>
                </c:pt>
                <c:pt idx="62809">
                  <c:v>1040</c:v>
                </c:pt>
                <c:pt idx="62810">
                  <c:v>1019</c:v>
                </c:pt>
                <c:pt idx="62811">
                  <c:v>1008</c:v>
                </c:pt>
                <c:pt idx="62812">
                  <c:v>994</c:v>
                </c:pt>
                <c:pt idx="62813">
                  <c:v>987</c:v>
                </c:pt>
                <c:pt idx="62814">
                  <c:v>953</c:v>
                </c:pt>
                <c:pt idx="62815">
                  <c:v>1060</c:v>
                </c:pt>
                <c:pt idx="62816">
                  <c:v>1183</c:v>
                </c:pt>
                <c:pt idx="62817">
                  <c:v>1260</c:v>
                </c:pt>
                <c:pt idx="62818">
                  <c:v>1299</c:v>
                </c:pt>
                <c:pt idx="62819">
                  <c:v>1296</c:v>
                </c:pt>
                <c:pt idx="62820">
                  <c:v>1254</c:v>
                </c:pt>
                <c:pt idx="62821">
                  <c:v>1259</c:v>
                </c:pt>
                <c:pt idx="62822">
                  <c:v>1232</c:v>
                </c:pt>
                <c:pt idx="62823">
                  <c:v>1211</c:v>
                </c:pt>
                <c:pt idx="62824">
                  <c:v>1189</c:v>
                </c:pt>
                <c:pt idx="62825">
                  <c:v>1128</c:v>
                </c:pt>
                <c:pt idx="62826">
                  <c:v>1210</c:v>
                </c:pt>
                <c:pt idx="62827">
                  <c:v>1210</c:v>
                </c:pt>
                <c:pt idx="62828">
                  <c:v>1182</c:v>
                </c:pt>
                <c:pt idx="62829">
                  <c:v>1149</c:v>
                </c:pt>
                <c:pt idx="62830">
                  <c:v>1114</c:v>
                </c:pt>
                <c:pt idx="62831">
                  <c:v>1072</c:v>
                </c:pt>
                <c:pt idx="62832">
                  <c:v>1060</c:v>
                </c:pt>
                <c:pt idx="62833">
                  <c:v>999</c:v>
                </c:pt>
                <c:pt idx="62834">
                  <c:v>970</c:v>
                </c:pt>
                <c:pt idx="62835">
                  <c:v>950</c:v>
                </c:pt>
                <c:pt idx="62836">
                  <c:v>943</c:v>
                </c:pt>
                <c:pt idx="62837">
                  <c:v>927</c:v>
                </c:pt>
                <c:pt idx="62838">
                  <c:v>860</c:v>
                </c:pt>
                <c:pt idx="62839">
                  <c:v>914</c:v>
                </c:pt>
                <c:pt idx="62840">
                  <c:v>967</c:v>
                </c:pt>
                <c:pt idx="62841">
                  <c:v>1016</c:v>
                </c:pt>
                <c:pt idx="62842">
                  <c:v>1063</c:v>
                </c:pt>
                <c:pt idx="62843">
                  <c:v>1099</c:v>
                </c:pt>
                <c:pt idx="62844">
                  <c:v>1112</c:v>
                </c:pt>
                <c:pt idx="62845">
                  <c:v>1123</c:v>
                </c:pt>
                <c:pt idx="62846">
                  <c:v>1121</c:v>
                </c:pt>
                <c:pt idx="62847">
                  <c:v>1109</c:v>
                </c:pt>
                <c:pt idx="62848">
                  <c:v>1090</c:v>
                </c:pt>
                <c:pt idx="62849">
                  <c:v>1082</c:v>
                </c:pt>
                <c:pt idx="62850">
                  <c:v>1162</c:v>
                </c:pt>
                <c:pt idx="62851">
                  <c:v>1192</c:v>
                </c:pt>
                <c:pt idx="62852">
                  <c:v>1185</c:v>
                </c:pt>
                <c:pt idx="62853">
                  <c:v>1147</c:v>
                </c:pt>
                <c:pt idx="62854">
                  <c:v>1107</c:v>
                </c:pt>
                <c:pt idx="62855">
                  <c:v>1055</c:v>
                </c:pt>
                <c:pt idx="62856">
                  <c:v>1024</c:v>
                </c:pt>
                <c:pt idx="62857">
                  <c:v>986</c:v>
                </c:pt>
                <c:pt idx="62858">
                  <c:v>958</c:v>
                </c:pt>
                <c:pt idx="62859">
                  <c:v>945</c:v>
                </c:pt>
                <c:pt idx="62860">
                  <c:v>951</c:v>
                </c:pt>
                <c:pt idx="62861">
                  <c:v>993</c:v>
                </c:pt>
                <c:pt idx="62862">
                  <c:v>1007</c:v>
                </c:pt>
                <c:pt idx="62863">
                  <c:v>1174</c:v>
                </c:pt>
                <c:pt idx="62864">
                  <c:v>1340</c:v>
                </c:pt>
                <c:pt idx="62865">
                  <c:v>1456</c:v>
                </c:pt>
                <c:pt idx="62866">
                  <c:v>1511</c:v>
                </c:pt>
                <c:pt idx="62867">
                  <c:v>1530</c:v>
                </c:pt>
                <c:pt idx="62868">
                  <c:v>1525</c:v>
                </c:pt>
                <c:pt idx="62869">
                  <c:v>1554</c:v>
                </c:pt>
                <c:pt idx="62870">
                  <c:v>1532</c:v>
                </c:pt>
                <c:pt idx="62871">
                  <c:v>1461</c:v>
                </c:pt>
                <c:pt idx="62872">
                  <c:v>1371</c:v>
                </c:pt>
                <c:pt idx="62873">
                  <c:v>1254</c:v>
                </c:pt>
                <c:pt idx="62874">
                  <c:v>1321</c:v>
                </c:pt>
                <c:pt idx="62875">
                  <c:v>1319</c:v>
                </c:pt>
                <c:pt idx="62876">
                  <c:v>1284</c:v>
                </c:pt>
                <c:pt idx="62877">
                  <c:v>1238</c:v>
                </c:pt>
                <c:pt idx="62878">
                  <c:v>1181</c:v>
                </c:pt>
                <c:pt idx="62879">
                  <c:v>1099</c:v>
                </c:pt>
                <c:pt idx="62880">
                  <c:v>1048</c:v>
                </c:pt>
                <c:pt idx="62881">
                  <c:v>1021</c:v>
                </c:pt>
                <c:pt idx="62882">
                  <c:v>992</c:v>
                </c:pt>
                <c:pt idx="62883">
                  <c:v>985</c:v>
                </c:pt>
                <c:pt idx="62884">
                  <c:v>990</c:v>
                </c:pt>
                <c:pt idx="62885">
                  <c:v>1018</c:v>
                </c:pt>
                <c:pt idx="62886">
                  <c:v>1028</c:v>
                </c:pt>
                <c:pt idx="62887">
                  <c:v>1227</c:v>
                </c:pt>
                <c:pt idx="62888">
                  <c:v>1353</c:v>
                </c:pt>
                <c:pt idx="62889">
                  <c:v>1456</c:v>
                </c:pt>
                <c:pt idx="62890">
                  <c:v>1506</c:v>
                </c:pt>
                <c:pt idx="62891">
                  <c:v>1498</c:v>
                </c:pt>
                <c:pt idx="62892">
                  <c:v>1504</c:v>
                </c:pt>
                <c:pt idx="62893">
                  <c:v>1549</c:v>
                </c:pt>
                <c:pt idx="62894">
                  <c:v>1534</c:v>
                </c:pt>
                <c:pt idx="62895">
                  <c:v>1508</c:v>
                </c:pt>
                <c:pt idx="62896">
                  <c:v>1392</c:v>
                </c:pt>
                <c:pt idx="62897">
                  <c:v>1261</c:v>
                </c:pt>
                <c:pt idx="62898">
                  <c:v>1338</c:v>
                </c:pt>
                <c:pt idx="62899">
                  <c:v>1325</c:v>
                </c:pt>
                <c:pt idx="62900">
                  <c:v>1293</c:v>
                </c:pt>
                <c:pt idx="62901">
                  <c:v>1247</c:v>
                </c:pt>
                <c:pt idx="62902">
                  <c:v>1187</c:v>
                </c:pt>
                <c:pt idx="62903">
                  <c:v>1123</c:v>
                </c:pt>
                <c:pt idx="62904">
                  <c:v>1060</c:v>
                </c:pt>
                <c:pt idx="62905">
                  <c:v>1034</c:v>
                </c:pt>
                <c:pt idx="62906">
                  <c:v>989</c:v>
                </c:pt>
                <c:pt idx="62907">
                  <c:v>998</c:v>
                </c:pt>
                <c:pt idx="62908">
                  <c:v>991</c:v>
                </c:pt>
                <c:pt idx="62909">
                  <c:v>1006</c:v>
                </c:pt>
                <c:pt idx="62910">
                  <c:v>1017</c:v>
                </c:pt>
                <c:pt idx="62911">
                  <c:v>1221</c:v>
                </c:pt>
                <c:pt idx="62912">
                  <c:v>1370</c:v>
                </c:pt>
                <c:pt idx="62913">
                  <c:v>1449</c:v>
                </c:pt>
                <c:pt idx="62914">
                  <c:v>1509</c:v>
                </c:pt>
                <c:pt idx="62915">
                  <c:v>1516</c:v>
                </c:pt>
                <c:pt idx="62916">
                  <c:v>1531</c:v>
                </c:pt>
                <c:pt idx="62917">
                  <c:v>1558</c:v>
                </c:pt>
                <c:pt idx="62918">
                  <c:v>1556</c:v>
                </c:pt>
                <c:pt idx="62919">
                  <c:v>1494</c:v>
                </c:pt>
                <c:pt idx="62920">
                  <c:v>1395</c:v>
                </c:pt>
                <c:pt idx="62921">
                  <c:v>1276</c:v>
                </c:pt>
                <c:pt idx="62922">
                  <c:v>1367</c:v>
                </c:pt>
                <c:pt idx="62923">
                  <c:v>1352</c:v>
                </c:pt>
                <c:pt idx="62924">
                  <c:v>1315</c:v>
                </c:pt>
                <c:pt idx="62925">
                  <c:v>1277</c:v>
                </c:pt>
                <c:pt idx="62926">
                  <c:v>1205</c:v>
                </c:pt>
                <c:pt idx="62927">
                  <c:v>1111</c:v>
                </c:pt>
                <c:pt idx="62928">
                  <c:v>1076</c:v>
                </c:pt>
                <c:pt idx="62929">
                  <c:v>996</c:v>
                </c:pt>
                <c:pt idx="62930">
                  <c:v>973</c:v>
                </c:pt>
                <c:pt idx="62931">
                  <c:v>957</c:v>
                </c:pt>
                <c:pt idx="62932">
                  <c:v>975</c:v>
                </c:pt>
                <c:pt idx="62933">
                  <c:v>1018</c:v>
                </c:pt>
                <c:pt idx="62934">
                  <c:v>1030</c:v>
                </c:pt>
                <c:pt idx="62935">
                  <c:v>1217</c:v>
                </c:pt>
                <c:pt idx="62936">
                  <c:v>1361</c:v>
                </c:pt>
                <c:pt idx="62937">
                  <c:v>1461</c:v>
                </c:pt>
                <c:pt idx="62938">
                  <c:v>1523</c:v>
                </c:pt>
                <c:pt idx="62939">
                  <c:v>1555</c:v>
                </c:pt>
                <c:pt idx="62940">
                  <c:v>1549</c:v>
                </c:pt>
                <c:pt idx="62941">
                  <c:v>1579</c:v>
                </c:pt>
                <c:pt idx="62942">
                  <c:v>1581</c:v>
                </c:pt>
                <c:pt idx="62943">
                  <c:v>1525</c:v>
                </c:pt>
                <c:pt idx="62944">
                  <c:v>1431</c:v>
                </c:pt>
                <c:pt idx="62945">
                  <c:v>1304</c:v>
                </c:pt>
                <c:pt idx="62946">
                  <c:v>1357</c:v>
                </c:pt>
                <c:pt idx="62947">
                  <c:v>1353</c:v>
                </c:pt>
                <c:pt idx="62948">
                  <c:v>1330</c:v>
                </c:pt>
                <c:pt idx="62949">
                  <c:v>1275</c:v>
                </c:pt>
                <c:pt idx="62950">
                  <c:v>1208</c:v>
                </c:pt>
                <c:pt idx="62951">
                  <c:v>1137</c:v>
                </c:pt>
                <c:pt idx="62952">
                  <c:v>1079</c:v>
                </c:pt>
                <c:pt idx="62953">
                  <c:v>1039</c:v>
                </c:pt>
                <c:pt idx="62954">
                  <c:v>1012</c:v>
                </c:pt>
                <c:pt idx="62955">
                  <c:v>990</c:v>
                </c:pt>
                <c:pt idx="62956">
                  <c:v>986</c:v>
                </c:pt>
                <c:pt idx="62957">
                  <c:v>1013</c:v>
                </c:pt>
                <c:pt idx="62958">
                  <c:v>1024</c:v>
                </c:pt>
                <c:pt idx="62959">
                  <c:v>1238</c:v>
                </c:pt>
                <c:pt idx="62960">
                  <c:v>1362</c:v>
                </c:pt>
                <c:pt idx="62961">
                  <c:v>1450</c:v>
                </c:pt>
                <c:pt idx="62962">
                  <c:v>1501</c:v>
                </c:pt>
                <c:pt idx="62963">
                  <c:v>1520</c:v>
                </c:pt>
                <c:pt idx="62964">
                  <c:v>1531</c:v>
                </c:pt>
                <c:pt idx="62965">
                  <c:v>1562</c:v>
                </c:pt>
                <c:pt idx="62966">
                  <c:v>1550</c:v>
                </c:pt>
                <c:pt idx="62967">
                  <c:v>1501</c:v>
                </c:pt>
                <c:pt idx="62968">
                  <c:v>1397</c:v>
                </c:pt>
                <c:pt idx="62969">
                  <c:v>1300</c:v>
                </c:pt>
                <c:pt idx="62970">
                  <c:v>1371</c:v>
                </c:pt>
                <c:pt idx="62971">
                  <c:v>1369</c:v>
                </c:pt>
                <c:pt idx="62972">
                  <c:v>1320</c:v>
                </c:pt>
                <c:pt idx="62973">
                  <c:v>1270</c:v>
                </c:pt>
                <c:pt idx="62974">
                  <c:v>1219</c:v>
                </c:pt>
                <c:pt idx="62975">
                  <c:v>1144</c:v>
                </c:pt>
                <c:pt idx="62976">
                  <c:v>1090</c:v>
                </c:pt>
                <c:pt idx="62977">
                  <c:v>1078</c:v>
                </c:pt>
                <c:pt idx="62978">
                  <c:v>1047</c:v>
                </c:pt>
                <c:pt idx="62979">
                  <c:v>1025</c:v>
                </c:pt>
                <c:pt idx="62980">
                  <c:v>1020</c:v>
                </c:pt>
                <c:pt idx="62981">
                  <c:v>1029</c:v>
                </c:pt>
                <c:pt idx="62982">
                  <c:v>990</c:v>
                </c:pt>
                <c:pt idx="62983">
                  <c:v>1124</c:v>
                </c:pt>
                <c:pt idx="62984">
                  <c:v>1242</c:v>
                </c:pt>
                <c:pt idx="62985">
                  <c:v>1350</c:v>
                </c:pt>
                <c:pt idx="62986">
                  <c:v>1382</c:v>
                </c:pt>
                <c:pt idx="62987">
                  <c:v>1379</c:v>
                </c:pt>
                <c:pt idx="62988">
                  <c:v>1348</c:v>
                </c:pt>
                <c:pt idx="62989">
                  <c:v>1317</c:v>
                </c:pt>
                <c:pt idx="62990">
                  <c:v>1331</c:v>
                </c:pt>
                <c:pt idx="62991">
                  <c:v>1273</c:v>
                </c:pt>
                <c:pt idx="62992">
                  <c:v>1263</c:v>
                </c:pt>
                <c:pt idx="62993">
                  <c:v>1206</c:v>
                </c:pt>
                <c:pt idx="62994">
                  <c:v>1320</c:v>
                </c:pt>
                <c:pt idx="62995">
                  <c:v>1329</c:v>
                </c:pt>
                <c:pt idx="62996">
                  <c:v>1289</c:v>
                </c:pt>
                <c:pt idx="62997">
                  <c:v>1241</c:v>
                </c:pt>
                <c:pt idx="62998">
                  <c:v>1213</c:v>
                </c:pt>
                <c:pt idx="62999">
                  <c:v>1157</c:v>
                </c:pt>
                <c:pt idx="63000">
                  <c:v>1097</c:v>
                </c:pt>
                <c:pt idx="63001">
                  <c:v>1033</c:v>
                </c:pt>
                <c:pt idx="63002">
                  <c:v>1025</c:v>
                </c:pt>
                <c:pt idx="63003">
                  <c:v>982</c:v>
                </c:pt>
                <c:pt idx="63004">
                  <c:v>976</c:v>
                </c:pt>
                <c:pt idx="63005">
                  <c:v>971</c:v>
                </c:pt>
                <c:pt idx="63006">
                  <c:v>908</c:v>
                </c:pt>
                <c:pt idx="63007">
                  <c:v>958</c:v>
                </c:pt>
                <c:pt idx="63008">
                  <c:v>1020</c:v>
                </c:pt>
                <c:pt idx="63009">
                  <c:v>1072</c:v>
                </c:pt>
                <c:pt idx="63010">
                  <c:v>1137</c:v>
                </c:pt>
                <c:pt idx="63011">
                  <c:v>1167</c:v>
                </c:pt>
                <c:pt idx="63012">
                  <c:v>1139</c:v>
                </c:pt>
                <c:pt idx="63013">
                  <c:v>1142</c:v>
                </c:pt>
                <c:pt idx="63014">
                  <c:v>1103</c:v>
                </c:pt>
                <c:pt idx="63015">
                  <c:v>1104</c:v>
                </c:pt>
                <c:pt idx="63016">
                  <c:v>1095</c:v>
                </c:pt>
                <c:pt idx="63017">
                  <c:v>1085</c:v>
                </c:pt>
                <c:pt idx="63018">
                  <c:v>1207</c:v>
                </c:pt>
                <c:pt idx="63019">
                  <c:v>1229</c:v>
                </c:pt>
                <c:pt idx="63020">
                  <c:v>1227</c:v>
                </c:pt>
                <c:pt idx="63021">
                  <c:v>1205</c:v>
                </c:pt>
                <c:pt idx="63022">
                  <c:v>1127</c:v>
                </c:pt>
                <c:pt idx="63023">
                  <c:v>1078</c:v>
                </c:pt>
                <c:pt idx="63024">
                  <c:v>1035</c:v>
                </c:pt>
                <c:pt idx="63025">
                  <c:v>979</c:v>
                </c:pt>
                <c:pt idx="63026">
                  <c:v>953</c:v>
                </c:pt>
                <c:pt idx="63027">
                  <c:v>945</c:v>
                </c:pt>
                <c:pt idx="63028">
                  <c:v>938</c:v>
                </c:pt>
                <c:pt idx="63029">
                  <c:v>904</c:v>
                </c:pt>
                <c:pt idx="63030">
                  <c:v>926</c:v>
                </c:pt>
                <c:pt idx="63031">
                  <c:v>1181</c:v>
                </c:pt>
                <c:pt idx="63032">
                  <c:v>1382</c:v>
                </c:pt>
                <c:pt idx="63033">
                  <c:v>1469</c:v>
                </c:pt>
                <c:pt idx="63034">
                  <c:v>1513</c:v>
                </c:pt>
                <c:pt idx="63035">
                  <c:v>1534</c:v>
                </c:pt>
                <c:pt idx="63036">
                  <c:v>1566</c:v>
                </c:pt>
                <c:pt idx="63037">
                  <c:v>1590</c:v>
                </c:pt>
                <c:pt idx="63038">
                  <c:v>1592</c:v>
                </c:pt>
                <c:pt idx="63039">
                  <c:v>1548</c:v>
                </c:pt>
                <c:pt idx="63040">
                  <c:v>1433</c:v>
                </c:pt>
                <c:pt idx="63041">
                  <c:v>1307</c:v>
                </c:pt>
                <c:pt idx="63042">
                  <c:v>1369</c:v>
                </c:pt>
                <c:pt idx="63043">
                  <c:v>1352</c:v>
                </c:pt>
                <c:pt idx="63044">
                  <c:v>1331</c:v>
                </c:pt>
                <c:pt idx="63045">
                  <c:v>1292</c:v>
                </c:pt>
                <c:pt idx="63046">
                  <c:v>1216</c:v>
                </c:pt>
                <c:pt idx="63047">
                  <c:v>1149</c:v>
                </c:pt>
                <c:pt idx="63048">
                  <c:v>1097</c:v>
                </c:pt>
                <c:pt idx="63049">
                  <c:v>1044</c:v>
                </c:pt>
                <c:pt idx="63050">
                  <c:v>1023</c:v>
                </c:pt>
                <c:pt idx="63051">
                  <c:v>1003</c:v>
                </c:pt>
                <c:pt idx="63052">
                  <c:v>986</c:v>
                </c:pt>
                <c:pt idx="63053">
                  <c:v>1028</c:v>
                </c:pt>
                <c:pt idx="63054">
                  <c:v>1026</c:v>
                </c:pt>
                <c:pt idx="63055">
                  <c:v>1221</c:v>
                </c:pt>
                <c:pt idx="63056">
                  <c:v>1373</c:v>
                </c:pt>
                <c:pt idx="63057">
                  <c:v>1465</c:v>
                </c:pt>
                <c:pt idx="63058">
                  <c:v>1518</c:v>
                </c:pt>
                <c:pt idx="63059">
                  <c:v>1525</c:v>
                </c:pt>
                <c:pt idx="63060">
                  <c:v>1526</c:v>
                </c:pt>
                <c:pt idx="63061">
                  <c:v>1572</c:v>
                </c:pt>
                <c:pt idx="63062">
                  <c:v>1565</c:v>
                </c:pt>
                <c:pt idx="63063">
                  <c:v>1513</c:v>
                </c:pt>
                <c:pt idx="63064">
                  <c:v>1414</c:v>
                </c:pt>
                <c:pt idx="63065">
                  <c:v>1292</c:v>
                </c:pt>
                <c:pt idx="63066">
                  <c:v>1372</c:v>
                </c:pt>
                <c:pt idx="63067">
                  <c:v>1360</c:v>
                </c:pt>
                <c:pt idx="63068">
                  <c:v>1328</c:v>
                </c:pt>
                <c:pt idx="63069">
                  <c:v>1258</c:v>
                </c:pt>
                <c:pt idx="63070">
                  <c:v>1203</c:v>
                </c:pt>
                <c:pt idx="63071">
                  <c:v>1119</c:v>
                </c:pt>
                <c:pt idx="63072">
                  <c:v>1064</c:v>
                </c:pt>
                <c:pt idx="63073">
                  <c:v>1027</c:v>
                </c:pt>
                <c:pt idx="63074">
                  <c:v>986</c:v>
                </c:pt>
                <c:pt idx="63075">
                  <c:v>984</c:v>
                </c:pt>
                <c:pt idx="63076">
                  <c:v>993</c:v>
                </c:pt>
                <c:pt idx="63077">
                  <c:v>1034</c:v>
                </c:pt>
                <c:pt idx="63078">
                  <c:v>1045</c:v>
                </c:pt>
                <c:pt idx="63079">
                  <c:v>1246</c:v>
                </c:pt>
                <c:pt idx="63080">
                  <c:v>1376</c:v>
                </c:pt>
                <c:pt idx="63081">
                  <c:v>1455</c:v>
                </c:pt>
                <c:pt idx="63082">
                  <c:v>1514</c:v>
                </c:pt>
                <c:pt idx="63083">
                  <c:v>1522</c:v>
                </c:pt>
                <c:pt idx="63084">
                  <c:v>1510</c:v>
                </c:pt>
                <c:pt idx="63085">
                  <c:v>1539</c:v>
                </c:pt>
                <c:pt idx="63086">
                  <c:v>1556</c:v>
                </c:pt>
                <c:pt idx="63087">
                  <c:v>1481</c:v>
                </c:pt>
                <c:pt idx="63088">
                  <c:v>1373</c:v>
                </c:pt>
                <c:pt idx="63089">
                  <c:v>1263</c:v>
                </c:pt>
                <c:pt idx="63090">
                  <c:v>1344</c:v>
                </c:pt>
                <c:pt idx="63091">
                  <c:v>1336</c:v>
                </c:pt>
                <c:pt idx="63092">
                  <c:v>1304</c:v>
                </c:pt>
                <c:pt idx="63093">
                  <c:v>1269</c:v>
                </c:pt>
                <c:pt idx="63094">
                  <c:v>1191</c:v>
                </c:pt>
                <c:pt idx="63095">
                  <c:v>1129</c:v>
                </c:pt>
                <c:pt idx="63096">
                  <c:v>1078</c:v>
                </c:pt>
                <c:pt idx="63097">
                  <c:v>1033</c:v>
                </c:pt>
                <c:pt idx="63098">
                  <c:v>1011</c:v>
                </c:pt>
                <c:pt idx="63099">
                  <c:v>989</c:v>
                </c:pt>
                <c:pt idx="63100">
                  <c:v>987</c:v>
                </c:pt>
                <c:pt idx="63101">
                  <c:v>1027</c:v>
                </c:pt>
                <c:pt idx="63102">
                  <c:v>1035</c:v>
                </c:pt>
                <c:pt idx="63103">
                  <c:v>1237</c:v>
                </c:pt>
                <c:pt idx="63104">
                  <c:v>1374</c:v>
                </c:pt>
                <c:pt idx="63105">
                  <c:v>1462</c:v>
                </c:pt>
                <c:pt idx="63106">
                  <c:v>1512</c:v>
                </c:pt>
                <c:pt idx="63107">
                  <c:v>1500</c:v>
                </c:pt>
                <c:pt idx="63108">
                  <c:v>1489</c:v>
                </c:pt>
                <c:pt idx="63109">
                  <c:v>1539</c:v>
                </c:pt>
                <c:pt idx="63110">
                  <c:v>1536</c:v>
                </c:pt>
                <c:pt idx="63111">
                  <c:v>1511</c:v>
                </c:pt>
                <c:pt idx="63112">
                  <c:v>1409</c:v>
                </c:pt>
                <c:pt idx="63113">
                  <c:v>1295</c:v>
                </c:pt>
                <c:pt idx="63114">
                  <c:v>1365</c:v>
                </c:pt>
                <c:pt idx="63115">
                  <c:v>1356</c:v>
                </c:pt>
                <c:pt idx="63116">
                  <c:v>1281</c:v>
                </c:pt>
                <c:pt idx="63117">
                  <c:v>1235</c:v>
                </c:pt>
                <c:pt idx="63118">
                  <c:v>1167</c:v>
                </c:pt>
                <c:pt idx="63119">
                  <c:v>1105</c:v>
                </c:pt>
                <c:pt idx="63120">
                  <c:v>1059</c:v>
                </c:pt>
                <c:pt idx="63121">
                  <c:v>1033</c:v>
                </c:pt>
                <c:pt idx="63122">
                  <c:v>1014</c:v>
                </c:pt>
                <c:pt idx="63123">
                  <c:v>980</c:v>
                </c:pt>
                <c:pt idx="63124">
                  <c:v>987</c:v>
                </c:pt>
                <c:pt idx="63125">
                  <c:v>1020</c:v>
                </c:pt>
                <c:pt idx="63126">
                  <c:v>1021</c:v>
                </c:pt>
                <c:pt idx="63127">
                  <c:v>1216</c:v>
                </c:pt>
                <c:pt idx="63128">
                  <c:v>1350</c:v>
                </c:pt>
                <c:pt idx="63129">
                  <c:v>1456</c:v>
                </c:pt>
                <c:pt idx="63130">
                  <c:v>1480</c:v>
                </c:pt>
                <c:pt idx="63131">
                  <c:v>1520</c:v>
                </c:pt>
                <c:pt idx="63132">
                  <c:v>1516</c:v>
                </c:pt>
                <c:pt idx="63133">
                  <c:v>1560</c:v>
                </c:pt>
                <c:pt idx="63134">
                  <c:v>1564</c:v>
                </c:pt>
                <c:pt idx="63135">
                  <c:v>1516</c:v>
                </c:pt>
                <c:pt idx="63136">
                  <c:v>1405</c:v>
                </c:pt>
                <c:pt idx="63137">
                  <c:v>1285</c:v>
                </c:pt>
                <c:pt idx="63138">
                  <c:v>1262</c:v>
                </c:pt>
                <c:pt idx="63139">
                  <c:v>1318</c:v>
                </c:pt>
                <c:pt idx="63140">
                  <c:v>549</c:v>
                </c:pt>
                <c:pt idx="63141">
                  <c:v>616</c:v>
                </c:pt>
                <c:pt idx="63142">
                  <c:v>673</c:v>
                </c:pt>
                <c:pt idx="63143">
                  <c:v>912</c:v>
                </c:pt>
                <c:pt idx="63144">
                  <c:v>937</c:v>
                </c:pt>
                <c:pt idx="63145">
                  <c:v>920</c:v>
                </c:pt>
                <c:pt idx="63146">
                  <c:v>888</c:v>
                </c:pt>
                <c:pt idx="63147">
                  <c:v>881</c:v>
                </c:pt>
                <c:pt idx="63148">
                  <c:v>866</c:v>
                </c:pt>
                <c:pt idx="63149">
                  <c:v>872</c:v>
                </c:pt>
                <c:pt idx="63150">
                  <c:v>860</c:v>
                </c:pt>
                <c:pt idx="63151">
                  <c:v>959</c:v>
                </c:pt>
                <c:pt idx="63152">
                  <c:v>1055</c:v>
                </c:pt>
                <c:pt idx="63153">
                  <c:v>1121</c:v>
                </c:pt>
                <c:pt idx="63154">
                  <c:v>1198</c:v>
                </c:pt>
                <c:pt idx="63155">
                  <c:v>1191</c:v>
                </c:pt>
                <c:pt idx="63156">
                  <c:v>1256</c:v>
                </c:pt>
                <c:pt idx="63157">
                  <c:v>1271</c:v>
                </c:pt>
                <c:pt idx="63158">
                  <c:v>1272</c:v>
                </c:pt>
                <c:pt idx="63159">
                  <c:v>1240</c:v>
                </c:pt>
                <c:pt idx="63160">
                  <c:v>1194</c:v>
                </c:pt>
                <c:pt idx="63161">
                  <c:v>1147</c:v>
                </c:pt>
                <c:pt idx="63162">
                  <c:v>1226</c:v>
                </c:pt>
                <c:pt idx="63163">
                  <c:v>1200</c:v>
                </c:pt>
                <c:pt idx="63164">
                  <c:v>1170</c:v>
                </c:pt>
                <c:pt idx="63165">
                  <c:v>1123</c:v>
                </c:pt>
                <c:pt idx="63166">
                  <c:v>1094</c:v>
                </c:pt>
                <c:pt idx="63167">
                  <c:v>1060</c:v>
                </c:pt>
                <c:pt idx="63168">
                  <c:v>1003</c:v>
                </c:pt>
                <c:pt idx="63169">
                  <c:v>980</c:v>
                </c:pt>
                <c:pt idx="63170">
                  <c:v>950</c:v>
                </c:pt>
                <c:pt idx="63171">
                  <c:v>937</c:v>
                </c:pt>
                <c:pt idx="63172">
                  <c:v>906</c:v>
                </c:pt>
                <c:pt idx="63173">
                  <c:v>904</c:v>
                </c:pt>
                <c:pt idx="63174">
                  <c:v>854</c:v>
                </c:pt>
                <c:pt idx="63175">
                  <c:v>895</c:v>
                </c:pt>
                <c:pt idx="63176">
                  <c:v>960</c:v>
                </c:pt>
                <c:pt idx="63177">
                  <c:v>1003</c:v>
                </c:pt>
                <c:pt idx="63178">
                  <c:v>1056</c:v>
                </c:pt>
                <c:pt idx="63179">
                  <c:v>1092</c:v>
                </c:pt>
                <c:pt idx="63180">
                  <c:v>1116</c:v>
                </c:pt>
                <c:pt idx="63181">
                  <c:v>1114</c:v>
                </c:pt>
                <c:pt idx="63182">
                  <c:v>1116</c:v>
                </c:pt>
                <c:pt idx="63183">
                  <c:v>1129</c:v>
                </c:pt>
                <c:pt idx="63184">
                  <c:v>1104</c:v>
                </c:pt>
                <c:pt idx="63185">
                  <c:v>1084</c:v>
                </c:pt>
                <c:pt idx="63186">
                  <c:v>1158</c:v>
                </c:pt>
                <c:pt idx="63187">
                  <c:v>1170</c:v>
                </c:pt>
                <c:pt idx="63188">
                  <c:v>1185</c:v>
                </c:pt>
                <c:pt idx="63189">
                  <c:v>1169</c:v>
                </c:pt>
                <c:pt idx="63190">
                  <c:v>1108</c:v>
                </c:pt>
                <c:pt idx="63191">
                  <c:v>1063</c:v>
                </c:pt>
                <c:pt idx="63192">
                  <c:v>1010</c:v>
                </c:pt>
                <c:pt idx="63193">
                  <c:v>972</c:v>
                </c:pt>
                <c:pt idx="63194">
                  <c:v>895</c:v>
                </c:pt>
                <c:pt idx="63195">
                  <c:v>924</c:v>
                </c:pt>
                <c:pt idx="63196">
                  <c:v>926</c:v>
                </c:pt>
                <c:pt idx="63197">
                  <c:v>953</c:v>
                </c:pt>
                <c:pt idx="63198">
                  <c:v>969</c:v>
                </c:pt>
                <c:pt idx="63199">
                  <c:v>1146</c:v>
                </c:pt>
                <c:pt idx="63200">
                  <c:v>1289</c:v>
                </c:pt>
                <c:pt idx="63201">
                  <c:v>1400</c:v>
                </c:pt>
                <c:pt idx="63202">
                  <c:v>1436</c:v>
                </c:pt>
                <c:pt idx="63203">
                  <c:v>1461</c:v>
                </c:pt>
                <c:pt idx="63204">
                  <c:v>1475</c:v>
                </c:pt>
                <c:pt idx="63205">
                  <c:v>1518</c:v>
                </c:pt>
                <c:pt idx="63206">
                  <c:v>1513</c:v>
                </c:pt>
                <c:pt idx="63207">
                  <c:v>1477</c:v>
                </c:pt>
                <c:pt idx="63208">
                  <c:v>1394</c:v>
                </c:pt>
                <c:pt idx="63209">
                  <c:v>1282</c:v>
                </c:pt>
                <c:pt idx="63210">
                  <c:v>1345</c:v>
                </c:pt>
                <c:pt idx="63211">
                  <c:v>1343</c:v>
                </c:pt>
                <c:pt idx="63212">
                  <c:v>1280</c:v>
                </c:pt>
                <c:pt idx="63213">
                  <c:v>1231</c:v>
                </c:pt>
                <c:pt idx="63214">
                  <c:v>1150</c:v>
                </c:pt>
                <c:pt idx="63215">
                  <c:v>1101</c:v>
                </c:pt>
                <c:pt idx="63216">
                  <c:v>1055</c:v>
                </c:pt>
                <c:pt idx="63217">
                  <c:v>992</c:v>
                </c:pt>
                <c:pt idx="63218">
                  <c:v>974</c:v>
                </c:pt>
                <c:pt idx="63219">
                  <c:v>955</c:v>
                </c:pt>
                <c:pt idx="63220">
                  <c:v>965</c:v>
                </c:pt>
                <c:pt idx="63221">
                  <c:v>991</c:v>
                </c:pt>
                <c:pt idx="63222">
                  <c:v>1000</c:v>
                </c:pt>
                <c:pt idx="63223">
                  <c:v>1196</c:v>
                </c:pt>
                <c:pt idx="63224">
                  <c:v>1314</c:v>
                </c:pt>
                <c:pt idx="63225">
                  <c:v>1415</c:v>
                </c:pt>
                <c:pt idx="63226">
                  <c:v>1456</c:v>
                </c:pt>
                <c:pt idx="63227">
                  <c:v>1451</c:v>
                </c:pt>
                <c:pt idx="63228">
                  <c:v>1489</c:v>
                </c:pt>
                <c:pt idx="63229">
                  <c:v>1525</c:v>
                </c:pt>
                <c:pt idx="63230">
                  <c:v>1507</c:v>
                </c:pt>
                <c:pt idx="63231">
                  <c:v>1472</c:v>
                </c:pt>
                <c:pt idx="63232">
                  <c:v>1378</c:v>
                </c:pt>
                <c:pt idx="63233">
                  <c:v>1260</c:v>
                </c:pt>
                <c:pt idx="63234">
                  <c:v>1358</c:v>
                </c:pt>
                <c:pt idx="63235">
                  <c:v>636</c:v>
                </c:pt>
                <c:pt idx="63236">
                  <c:v>683</c:v>
                </c:pt>
                <c:pt idx="63237">
                  <c:v>1172</c:v>
                </c:pt>
                <c:pt idx="63238">
                  <c:v>1129</c:v>
                </c:pt>
                <c:pt idx="63239">
                  <c:v>1066</c:v>
                </c:pt>
                <c:pt idx="63240">
                  <c:v>1038</c:v>
                </c:pt>
                <c:pt idx="63241">
                  <c:v>1009</c:v>
                </c:pt>
                <c:pt idx="63242">
                  <c:v>986</c:v>
                </c:pt>
                <c:pt idx="63243">
                  <c:v>973</c:v>
                </c:pt>
                <c:pt idx="63244">
                  <c:v>964</c:v>
                </c:pt>
                <c:pt idx="63245">
                  <c:v>998</c:v>
                </c:pt>
                <c:pt idx="63246">
                  <c:v>1014</c:v>
                </c:pt>
                <c:pt idx="63247">
                  <c:v>1194</c:v>
                </c:pt>
                <c:pt idx="63248">
                  <c:v>1335</c:v>
                </c:pt>
                <c:pt idx="63249">
                  <c:v>1408</c:v>
                </c:pt>
                <c:pt idx="63250">
                  <c:v>1456</c:v>
                </c:pt>
                <c:pt idx="63251">
                  <c:v>1469</c:v>
                </c:pt>
                <c:pt idx="63252">
                  <c:v>1482</c:v>
                </c:pt>
                <c:pt idx="63253">
                  <c:v>1525</c:v>
                </c:pt>
                <c:pt idx="63254">
                  <c:v>1517</c:v>
                </c:pt>
                <c:pt idx="63255">
                  <c:v>1481</c:v>
                </c:pt>
                <c:pt idx="63256">
                  <c:v>1402</c:v>
                </c:pt>
                <c:pt idx="63257">
                  <c:v>1275</c:v>
                </c:pt>
                <c:pt idx="63258">
                  <c:v>1368</c:v>
                </c:pt>
                <c:pt idx="63259">
                  <c:v>1348</c:v>
                </c:pt>
                <c:pt idx="63260">
                  <c:v>1317</c:v>
                </c:pt>
                <c:pt idx="63261">
                  <c:v>1274</c:v>
                </c:pt>
                <c:pt idx="63262">
                  <c:v>1182</c:v>
                </c:pt>
                <c:pt idx="63263">
                  <c:v>1138</c:v>
                </c:pt>
                <c:pt idx="63264">
                  <c:v>1087</c:v>
                </c:pt>
                <c:pt idx="63265">
                  <c:v>1061</c:v>
                </c:pt>
                <c:pt idx="63266">
                  <c:v>1025</c:v>
                </c:pt>
                <c:pt idx="63267">
                  <c:v>1002</c:v>
                </c:pt>
                <c:pt idx="63268">
                  <c:v>988</c:v>
                </c:pt>
                <c:pt idx="63269">
                  <c:v>1003</c:v>
                </c:pt>
                <c:pt idx="63270">
                  <c:v>1000</c:v>
                </c:pt>
                <c:pt idx="63271">
                  <c:v>1188</c:v>
                </c:pt>
                <c:pt idx="63272">
                  <c:v>1289</c:v>
                </c:pt>
                <c:pt idx="63273">
                  <c:v>1349</c:v>
                </c:pt>
                <c:pt idx="63274">
                  <c:v>1435</c:v>
                </c:pt>
                <c:pt idx="63275">
                  <c:v>1404</c:v>
                </c:pt>
                <c:pt idx="63276">
                  <c:v>1414</c:v>
                </c:pt>
                <c:pt idx="63277">
                  <c:v>1459</c:v>
                </c:pt>
                <c:pt idx="63278">
                  <c:v>1465</c:v>
                </c:pt>
                <c:pt idx="63279">
                  <c:v>1418</c:v>
                </c:pt>
                <c:pt idx="63280">
                  <c:v>1328</c:v>
                </c:pt>
                <c:pt idx="63281">
                  <c:v>1229</c:v>
                </c:pt>
                <c:pt idx="63282">
                  <c:v>1302</c:v>
                </c:pt>
                <c:pt idx="63283">
                  <c:v>1282</c:v>
                </c:pt>
                <c:pt idx="63284">
                  <c:v>1245</c:v>
                </c:pt>
                <c:pt idx="63285">
                  <c:v>1205</c:v>
                </c:pt>
                <c:pt idx="63286">
                  <c:v>1142</c:v>
                </c:pt>
                <c:pt idx="63287">
                  <c:v>1106</c:v>
                </c:pt>
                <c:pt idx="63288">
                  <c:v>1026</c:v>
                </c:pt>
                <c:pt idx="63289">
                  <c:v>1021</c:v>
                </c:pt>
                <c:pt idx="63290">
                  <c:v>987</c:v>
                </c:pt>
                <c:pt idx="63291">
                  <c:v>943</c:v>
                </c:pt>
                <c:pt idx="63292">
                  <c:v>960</c:v>
                </c:pt>
                <c:pt idx="63293">
                  <c:v>1024</c:v>
                </c:pt>
                <c:pt idx="63294">
                  <c:v>1000</c:v>
                </c:pt>
                <c:pt idx="63295">
                  <c:v>1208</c:v>
                </c:pt>
                <c:pt idx="63296">
                  <c:v>1338</c:v>
                </c:pt>
                <c:pt idx="63297">
                  <c:v>1398</c:v>
                </c:pt>
                <c:pt idx="63298">
                  <c:v>1438</c:v>
                </c:pt>
                <c:pt idx="63299">
                  <c:v>1450</c:v>
                </c:pt>
                <c:pt idx="63300">
                  <c:v>1446</c:v>
                </c:pt>
                <c:pt idx="63301">
                  <c:v>1470</c:v>
                </c:pt>
                <c:pt idx="63302">
                  <c:v>1478</c:v>
                </c:pt>
                <c:pt idx="63303">
                  <c:v>1426</c:v>
                </c:pt>
                <c:pt idx="63304">
                  <c:v>1332</c:v>
                </c:pt>
                <c:pt idx="63305">
                  <c:v>1257</c:v>
                </c:pt>
                <c:pt idx="63306">
                  <c:v>1332</c:v>
                </c:pt>
                <c:pt idx="63307">
                  <c:v>1302</c:v>
                </c:pt>
                <c:pt idx="63308">
                  <c:v>1275</c:v>
                </c:pt>
                <c:pt idx="63309">
                  <c:v>1235</c:v>
                </c:pt>
                <c:pt idx="63310">
                  <c:v>1178</c:v>
                </c:pt>
                <c:pt idx="63311">
                  <c:v>1130</c:v>
                </c:pt>
                <c:pt idx="63312">
                  <c:v>1094</c:v>
                </c:pt>
                <c:pt idx="63313">
                  <c:v>1055</c:v>
                </c:pt>
                <c:pt idx="63314">
                  <c:v>1015</c:v>
                </c:pt>
                <c:pt idx="63315">
                  <c:v>999</c:v>
                </c:pt>
                <c:pt idx="63316">
                  <c:v>989</c:v>
                </c:pt>
                <c:pt idx="63317">
                  <c:v>996</c:v>
                </c:pt>
                <c:pt idx="63318">
                  <c:v>975</c:v>
                </c:pt>
                <c:pt idx="63319">
                  <c:v>1083</c:v>
                </c:pt>
                <c:pt idx="63320">
                  <c:v>1169</c:v>
                </c:pt>
                <c:pt idx="63321">
                  <c:v>1216</c:v>
                </c:pt>
                <c:pt idx="63322">
                  <c:v>1251</c:v>
                </c:pt>
                <c:pt idx="63323">
                  <c:v>1249</c:v>
                </c:pt>
                <c:pt idx="63324">
                  <c:v>1254</c:v>
                </c:pt>
                <c:pt idx="63325">
                  <c:v>1238</c:v>
                </c:pt>
                <c:pt idx="63326">
                  <c:v>1225</c:v>
                </c:pt>
                <c:pt idx="63327">
                  <c:v>1189</c:v>
                </c:pt>
                <c:pt idx="63328">
                  <c:v>1165</c:v>
                </c:pt>
                <c:pt idx="63329">
                  <c:v>1143</c:v>
                </c:pt>
                <c:pt idx="63330">
                  <c:v>1229</c:v>
                </c:pt>
                <c:pt idx="63331">
                  <c:v>1229</c:v>
                </c:pt>
                <c:pt idx="63332">
                  <c:v>1191</c:v>
                </c:pt>
                <c:pt idx="63333">
                  <c:v>1177</c:v>
                </c:pt>
                <c:pt idx="63334">
                  <c:v>1137</c:v>
                </c:pt>
                <c:pt idx="63335">
                  <c:v>1087</c:v>
                </c:pt>
                <c:pt idx="63336">
                  <c:v>1071</c:v>
                </c:pt>
                <c:pt idx="63337">
                  <c:v>1028</c:v>
                </c:pt>
                <c:pt idx="63338">
                  <c:v>989</c:v>
                </c:pt>
                <c:pt idx="63339">
                  <c:v>976</c:v>
                </c:pt>
                <c:pt idx="63340">
                  <c:v>965</c:v>
                </c:pt>
                <c:pt idx="63341">
                  <c:v>946</c:v>
                </c:pt>
                <c:pt idx="63342">
                  <c:v>902</c:v>
                </c:pt>
                <c:pt idx="63343">
                  <c:v>957</c:v>
                </c:pt>
                <c:pt idx="63344">
                  <c:v>1018</c:v>
                </c:pt>
                <c:pt idx="63345">
                  <c:v>1058</c:v>
                </c:pt>
                <c:pt idx="63346">
                  <c:v>1117</c:v>
                </c:pt>
                <c:pt idx="63347">
                  <c:v>1155</c:v>
                </c:pt>
                <c:pt idx="63348">
                  <c:v>1165</c:v>
                </c:pt>
                <c:pt idx="63349">
                  <c:v>1151</c:v>
                </c:pt>
                <c:pt idx="63350">
                  <c:v>1117</c:v>
                </c:pt>
                <c:pt idx="63351">
                  <c:v>1116</c:v>
                </c:pt>
                <c:pt idx="63352">
                  <c:v>1083</c:v>
                </c:pt>
                <c:pt idx="63353">
                  <c:v>1070</c:v>
                </c:pt>
                <c:pt idx="63354">
                  <c:v>1188</c:v>
                </c:pt>
                <c:pt idx="63355">
                  <c:v>1216</c:v>
                </c:pt>
                <c:pt idx="63356">
                  <c:v>1221</c:v>
                </c:pt>
                <c:pt idx="63357">
                  <c:v>1187</c:v>
                </c:pt>
                <c:pt idx="63358">
                  <c:v>1105</c:v>
                </c:pt>
                <c:pt idx="63359">
                  <c:v>1056</c:v>
                </c:pt>
                <c:pt idx="63360">
                  <c:v>1015</c:v>
                </c:pt>
                <c:pt idx="63361">
                  <c:v>978</c:v>
                </c:pt>
                <c:pt idx="63362">
                  <c:v>952</c:v>
                </c:pt>
                <c:pt idx="63363">
                  <c:v>927</c:v>
                </c:pt>
                <c:pt idx="63364">
                  <c:v>940</c:v>
                </c:pt>
                <c:pt idx="63365">
                  <c:v>983</c:v>
                </c:pt>
                <c:pt idx="63366">
                  <c:v>1007</c:v>
                </c:pt>
                <c:pt idx="63367">
                  <c:v>1178</c:v>
                </c:pt>
                <c:pt idx="63368">
                  <c:v>1329</c:v>
                </c:pt>
                <c:pt idx="63369">
                  <c:v>1418</c:v>
                </c:pt>
                <c:pt idx="63370">
                  <c:v>1470</c:v>
                </c:pt>
                <c:pt idx="63371">
                  <c:v>1471</c:v>
                </c:pt>
                <c:pt idx="63372">
                  <c:v>1489</c:v>
                </c:pt>
                <c:pt idx="63373">
                  <c:v>1493</c:v>
                </c:pt>
                <c:pt idx="63374">
                  <c:v>1487</c:v>
                </c:pt>
                <c:pt idx="63375">
                  <c:v>1459</c:v>
                </c:pt>
                <c:pt idx="63376">
                  <c:v>1372</c:v>
                </c:pt>
                <c:pt idx="63377">
                  <c:v>1266</c:v>
                </c:pt>
                <c:pt idx="63378">
                  <c:v>1348</c:v>
                </c:pt>
                <c:pt idx="63379">
                  <c:v>1338</c:v>
                </c:pt>
                <c:pt idx="63380">
                  <c:v>1335</c:v>
                </c:pt>
                <c:pt idx="63381">
                  <c:v>1282</c:v>
                </c:pt>
                <c:pt idx="63382">
                  <c:v>1194</c:v>
                </c:pt>
                <c:pt idx="63383">
                  <c:v>1126</c:v>
                </c:pt>
                <c:pt idx="63384">
                  <c:v>1071</c:v>
                </c:pt>
                <c:pt idx="63385">
                  <c:v>1023</c:v>
                </c:pt>
                <c:pt idx="63386">
                  <c:v>999</c:v>
                </c:pt>
                <c:pt idx="63387">
                  <c:v>959</c:v>
                </c:pt>
                <c:pt idx="63388">
                  <c:v>937</c:v>
                </c:pt>
                <c:pt idx="63389">
                  <c:v>980</c:v>
                </c:pt>
                <c:pt idx="63390">
                  <c:v>982</c:v>
                </c:pt>
                <c:pt idx="63391">
                  <c:v>1178</c:v>
                </c:pt>
                <c:pt idx="63392">
                  <c:v>1319</c:v>
                </c:pt>
                <c:pt idx="63393">
                  <c:v>1388</c:v>
                </c:pt>
                <c:pt idx="63394">
                  <c:v>1439</c:v>
                </c:pt>
                <c:pt idx="63395">
                  <c:v>1460</c:v>
                </c:pt>
                <c:pt idx="63396">
                  <c:v>1486</c:v>
                </c:pt>
                <c:pt idx="63397">
                  <c:v>1515</c:v>
                </c:pt>
                <c:pt idx="63398">
                  <c:v>1492</c:v>
                </c:pt>
                <c:pt idx="63399">
                  <c:v>1446</c:v>
                </c:pt>
                <c:pt idx="63400">
                  <c:v>1390</c:v>
                </c:pt>
                <c:pt idx="63401">
                  <c:v>1259</c:v>
                </c:pt>
                <c:pt idx="63402">
                  <c:v>1321</c:v>
                </c:pt>
                <c:pt idx="63403">
                  <c:v>1322</c:v>
                </c:pt>
                <c:pt idx="63404">
                  <c:v>1302</c:v>
                </c:pt>
                <c:pt idx="63405">
                  <c:v>1261</c:v>
                </c:pt>
                <c:pt idx="63406">
                  <c:v>1198</c:v>
                </c:pt>
                <c:pt idx="63407">
                  <c:v>1144</c:v>
                </c:pt>
                <c:pt idx="63408">
                  <c:v>1086</c:v>
                </c:pt>
                <c:pt idx="63409">
                  <c:v>1039</c:v>
                </c:pt>
                <c:pt idx="63410">
                  <c:v>1003</c:v>
                </c:pt>
                <c:pt idx="63411">
                  <c:v>967</c:v>
                </c:pt>
                <c:pt idx="63412">
                  <c:v>946</c:v>
                </c:pt>
                <c:pt idx="63413">
                  <c:v>974</c:v>
                </c:pt>
                <c:pt idx="63414">
                  <c:v>996</c:v>
                </c:pt>
                <c:pt idx="63415">
                  <c:v>1172</c:v>
                </c:pt>
                <c:pt idx="63416">
                  <c:v>1306</c:v>
                </c:pt>
                <c:pt idx="63417">
                  <c:v>1351</c:v>
                </c:pt>
                <c:pt idx="63418">
                  <c:v>1421</c:v>
                </c:pt>
                <c:pt idx="63419">
                  <c:v>1424</c:v>
                </c:pt>
                <c:pt idx="63420">
                  <c:v>1431</c:v>
                </c:pt>
                <c:pt idx="63421">
                  <c:v>1469</c:v>
                </c:pt>
                <c:pt idx="63422">
                  <c:v>1484</c:v>
                </c:pt>
                <c:pt idx="63423">
                  <c:v>1446</c:v>
                </c:pt>
                <c:pt idx="63424">
                  <c:v>1384</c:v>
                </c:pt>
                <c:pt idx="63425">
                  <c:v>1274</c:v>
                </c:pt>
                <c:pt idx="63426">
                  <c:v>1367</c:v>
                </c:pt>
                <c:pt idx="63427">
                  <c:v>1352</c:v>
                </c:pt>
                <c:pt idx="63428">
                  <c:v>1316</c:v>
                </c:pt>
                <c:pt idx="63429">
                  <c:v>1281</c:v>
                </c:pt>
                <c:pt idx="63430">
                  <c:v>1208</c:v>
                </c:pt>
                <c:pt idx="63431">
                  <c:v>1138</c:v>
                </c:pt>
                <c:pt idx="63432">
                  <c:v>1080</c:v>
                </c:pt>
                <c:pt idx="63433">
                  <c:v>1040</c:v>
                </c:pt>
                <c:pt idx="63434">
                  <c:v>1002</c:v>
                </c:pt>
                <c:pt idx="63435">
                  <c:v>990</c:v>
                </c:pt>
                <c:pt idx="63436">
                  <c:v>991</c:v>
                </c:pt>
                <c:pt idx="63437">
                  <c:v>1020</c:v>
                </c:pt>
                <c:pt idx="63438">
                  <c:v>1013</c:v>
                </c:pt>
                <c:pt idx="63439">
                  <c:v>1201</c:v>
                </c:pt>
                <c:pt idx="63440">
                  <c:v>1320</c:v>
                </c:pt>
                <c:pt idx="63441">
                  <c:v>1387</c:v>
                </c:pt>
                <c:pt idx="63442">
                  <c:v>1441</c:v>
                </c:pt>
                <c:pt idx="63443">
                  <c:v>1448</c:v>
                </c:pt>
                <c:pt idx="63444">
                  <c:v>1445</c:v>
                </c:pt>
                <c:pt idx="63445">
                  <c:v>1495</c:v>
                </c:pt>
                <c:pt idx="63446">
                  <c:v>1492</c:v>
                </c:pt>
                <c:pt idx="63447">
                  <c:v>1440</c:v>
                </c:pt>
                <c:pt idx="63448">
                  <c:v>1367</c:v>
                </c:pt>
                <c:pt idx="63449">
                  <c:v>1310</c:v>
                </c:pt>
                <c:pt idx="63450">
                  <c:v>1370</c:v>
                </c:pt>
                <c:pt idx="63451">
                  <c:v>1351</c:v>
                </c:pt>
                <c:pt idx="63452">
                  <c:v>1329</c:v>
                </c:pt>
                <c:pt idx="63453">
                  <c:v>1265</c:v>
                </c:pt>
                <c:pt idx="63454">
                  <c:v>1189</c:v>
                </c:pt>
                <c:pt idx="63455">
                  <c:v>1106</c:v>
                </c:pt>
                <c:pt idx="63456">
                  <c:v>1055</c:v>
                </c:pt>
                <c:pt idx="63457">
                  <c:v>1022</c:v>
                </c:pt>
                <c:pt idx="63458">
                  <c:v>996</c:v>
                </c:pt>
                <c:pt idx="63459">
                  <c:v>973</c:v>
                </c:pt>
                <c:pt idx="63460">
                  <c:v>966</c:v>
                </c:pt>
                <c:pt idx="63461">
                  <c:v>1003</c:v>
                </c:pt>
                <c:pt idx="63462">
                  <c:v>1005</c:v>
                </c:pt>
                <c:pt idx="63463">
                  <c:v>1169</c:v>
                </c:pt>
                <c:pt idx="63464">
                  <c:v>1307</c:v>
                </c:pt>
                <c:pt idx="63465">
                  <c:v>1386</c:v>
                </c:pt>
                <c:pt idx="63466">
                  <c:v>1439</c:v>
                </c:pt>
                <c:pt idx="63467">
                  <c:v>1427</c:v>
                </c:pt>
                <c:pt idx="63468">
                  <c:v>1450</c:v>
                </c:pt>
                <c:pt idx="63469">
                  <c:v>1488</c:v>
                </c:pt>
                <c:pt idx="63470">
                  <c:v>1491</c:v>
                </c:pt>
                <c:pt idx="63471">
                  <c:v>1477</c:v>
                </c:pt>
                <c:pt idx="63472">
                  <c:v>1364</c:v>
                </c:pt>
                <c:pt idx="63473">
                  <c:v>1283</c:v>
                </c:pt>
                <c:pt idx="63474">
                  <c:v>1361</c:v>
                </c:pt>
                <c:pt idx="63475">
                  <c:v>1360</c:v>
                </c:pt>
                <c:pt idx="63476">
                  <c:v>1312</c:v>
                </c:pt>
                <c:pt idx="63477">
                  <c:v>1280</c:v>
                </c:pt>
                <c:pt idx="63478">
                  <c:v>1203</c:v>
                </c:pt>
                <c:pt idx="63479">
                  <c:v>1142</c:v>
                </c:pt>
                <c:pt idx="63480">
                  <c:v>1081</c:v>
                </c:pt>
                <c:pt idx="63481">
                  <c:v>1040</c:v>
                </c:pt>
                <c:pt idx="63482">
                  <c:v>1011</c:v>
                </c:pt>
                <c:pt idx="63483">
                  <c:v>990</c:v>
                </c:pt>
                <c:pt idx="63484">
                  <c:v>974</c:v>
                </c:pt>
                <c:pt idx="63485">
                  <c:v>974</c:v>
                </c:pt>
                <c:pt idx="63486">
                  <c:v>940</c:v>
                </c:pt>
                <c:pt idx="63487">
                  <c:v>1050</c:v>
                </c:pt>
                <c:pt idx="63488">
                  <c:v>1160</c:v>
                </c:pt>
                <c:pt idx="63489">
                  <c:v>1224</c:v>
                </c:pt>
                <c:pt idx="63490">
                  <c:v>1270</c:v>
                </c:pt>
                <c:pt idx="63491">
                  <c:v>1288</c:v>
                </c:pt>
                <c:pt idx="63492">
                  <c:v>1278</c:v>
                </c:pt>
                <c:pt idx="63493">
                  <c:v>1260</c:v>
                </c:pt>
                <c:pt idx="63494">
                  <c:v>1215</c:v>
                </c:pt>
                <c:pt idx="63495">
                  <c:v>1189</c:v>
                </c:pt>
                <c:pt idx="63496">
                  <c:v>1195</c:v>
                </c:pt>
                <c:pt idx="63497">
                  <c:v>1200</c:v>
                </c:pt>
                <c:pt idx="63498">
                  <c:v>1307</c:v>
                </c:pt>
                <c:pt idx="63499">
                  <c:v>1298</c:v>
                </c:pt>
                <c:pt idx="63500">
                  <c:v>1267</c:v>
                </c:pt>
                <c:pt idx="63501">
                  <c:v>1212</c:v>
                </c:pt>
                <c:pt idx="63502">
                  <c:v>1169</c:v>
                </c:pt>
                <c:pt idx="63503">
                  <c:v>1125</c:v>
                </c:pt>
                <c:pt idx="63504">
                  <c:v>1115</c:v>
                </c:pt>
                <c:pt idx="63505">
                  <c:v>1059</c:v>
                </c:pt>
                <c:pt idx="63506">
                  <c:v>1024</c:v>
                </c:pt>
                <c:pt idx="63507">
                  <c:v>984</c:v>
                </c:pt>
                <c:pt idx="63508">
                  <c:v>976</c:v>
                </c:pt>
                <c:pt idx="63509">
                  <c:v>966</c:v>
                </c:pt>
                <c:pt idx="63510">
                  <c:v>883</c:v>
                </c:pt>
                <c:pt idx="63511">
                  <c:v>942</c:v>
                </c:pt>
                <c:pt idx="63512">
                  <c:v>995</c:v>
                </c:pt>
                <c:pt idx="63513">
                  <c:v>1053</c:v>
                </c:pt>
                <c:pt idx="63514">
                  <c:v>1109</c:v>
                </c:pt>
                <c:pt idx="63515">
                  <c:v>1132</c:v>
                </c:pt>
                <c:pt idx="63516">
                  <c:v>1139</c:v>
                </c:pt>
                <c:pt idx="63517">
                  <c:v>1174</c:v>
                </c:pt>
                <c:pt idx="63518">
                  <c:v>1150</c:v>
                </c:pt>
                <c:pt idx="63519">
                  <c:v>1124</c:v>
                </c:pt>
                <c:pt idx="63520">
                  <c:v>1116</c:v>
                </c:pt>
                <c:pt idx="63521">
                  <c:v>1094</c:v>
                </c:pt>
                <c:pt idx="63522">
                  <c:v>1190</c:v>
                </c:pt>
                <c:pt idx="63523">
                  <c:v>1221</c:v>
                </c:pt>
                <c:pt idx="63524">
                  <c:v>1236</c:v>
                </c:pt>
                <c:pt idx="63525">
                  <c:v>1174</c:v>
                </c:pt>
                <c:pt idx="63526">
                  <c:v>1156</c:v>
                </c:pt>
                <c:pt idx="63527">
                  <c:v>1095</c:v>
                </c:pt>
                <c:pt idx="63528">
                  <c:v>1051</c:v>
                </c:pt>
                <c:pt idx="63529">
                  <c:v>1022</c:v>
                </c:pt>
                <c:pt idx="63530">
                  <c:v>977</c:v>
                </c:pt>
                <c:pt idx="63531">
                  <c:v>965</c:v>
                </c:pt>
                <c:pt idx="63532">
                  <c:v>974</c:v>
                </c:pt>
                <c:pt idx="63533">
                  <c:v>1018</c:v>
                </c:pt>
                <c:pt idx="63534">
                  <c:v>1032</c:v>
                </c:pt>
                <c:pt idx="63535">
                  <c:v>1211</c:v>
                </c:pt>
                <c:pt idx="63536">
                  <c:v>1392</c:v>
                </c:pt>
                <c:pt idx="63537">
                  <c:v>1461</c:v>
                </c:pt>
                <c:pt idx="63538">
                  <c:v>1520</c:v>
                </c:pt>
                <c:pt idx="63539">
                  <c:v>1505</c:v>
                </c:pt>
                <c:pt idx="63540">
                  <c:v>1520</c:v>
                </c:pt>
                <c:pt idx="63541">
                  <c:v>1540</c:v>
                </c:pt>
                <c:pt idx="63542">
                  <c:v>1547</c:v>
                </c:pt>
                <c:pt idx="63543">
                  <c:v>1510</c:v>
                </c:pt>
                <c:pt idx="63544">
                  <c:v>1424</c:v>
                </c:pt>
                <c:pt idx="63545">
                  <c:v>1325</c:v>
                </c:pt>
                <c:pt idx="63546">
                  <c:v>1383</c:v>
                </c:pt>
                <c:pt idx="63547">
                  <c:v>1348</c:v>
                </c:pt>
                <c:pt idx="63548">
                  <c:v>1332</c:v>
                </c:pt>
                <c:pt idx="63549">
                  <c:v>1285</c:v>
                </c:pt>
                <c:pt idx="63550">
                  <c:v>1203</c:v>
                </c:pt>
                <c:pt idx="63551">
                  <c:v>1139</c:v>
                </c:pt>
                <c:pt idx="63552">
                  <c:v>1097</c:v>
                </c:pt>
                <c:pt idx="63553">
                  <c:v>1054</c:v>
                </c:pt>
                <c:pt idx="63554">
                  <c:v>1016</c:v>
                </c:pt>
                <c:pt idx="63555">
                  <c:v>995</c:v>
                </c:pt>
                <c:pt idx="63556">
                  <c:v>1000</c:v>
                </c:pt>
                <c:pt idx="63557">
                  <c:v>1021</c:v>
                </c:pt>
                <c:pt idx="63558">
                  <c:v>1035</c:v>
                </c:pt>
                <c:pt idx="63559">
                  <c:v>1223</c:v>
                </c:pt>
                <c:pt idx="63560">
                  <c:v>1337</c:v>
                </c:pt>
                <c:pt idx="63561">
                  <c:v>1432</c:v>
                </c:pt>
                <c:pt idx="63562">
                  <c:v>1476</c:v>
                </c:pt>
                <c:pt idx="63563">
                  <c:v>1495</c:v>
                </c:pt>
                <c:pt idx="63564">
                  <c:v>1520</c:v>
                </c:pt>
                <c:pt idx="63565">
                  <c:v>1543</c:v>
                </c:pt>
                <c:pt idx="63566">
                  <c:v>1550</c:v>
                </c:pt>
                <c:pt idx="63567">
                  <c:v>1529</c:v>
                </c:pt>
                <c:pt idx="63568">
                  <c:v>1447</c:v>
                </c:pt>
                <c:pt idx="63569">
                  <c:v>1340</c:v>
                </c:pt>
                <c:pt idx="63570">
                  <c:v>1427</c:v>
                </c:pt>
                <c:pt idx="63571">
                  <c:v>1403</c:v>
                </c:pt>
                <c:pt idx="63572">
                  <c:v>1370</c:v>
                </c:pt>
                <c:pt idx="63573">
                  <c:v>1311</c:v>
                </c:pt>
                <c:pt idx="63574">
                  <c:v>1243</c:v>
                </c:pt>
                <c:pt idx="63575">
                  <c:v>1163</c:v>
                </c:pt>
                <c:pt idx="63576">
                  <c:v>1103</c:v>
                </c:pt>
                <c:pt idx="63577">
                  <c:v>1072</c:v>
                </c:pt>
                <c:pt idx="63578">
                  <c:v>1035</c:v>
                </c:pt>
                <c:pt idx="63579">
                  <c:v>1018</c:v>
                </c:pt>
                <c:pt idx="63580">
                  <c:v>1015</c:v>
                </c:pt>
                <c:pt idx="63581">
                  <c:v>1035</c:v>
                </c:pt>
                <c:pt idx="63582">
                  <c:v>1039</c:v>
                </c:pt>
                <c:pt idx="63583">
                  <c:v>1246</c:v>
                </c:pt>
                <c:pt idx="63584">
                  <c:v>1377</c:v>
                </c:pt>
                <c:pt idx="63585">
                  <c:v>1451</c:v>
                </c:pt>
                <c:pt idx="63586">
                  <c:v>1517</c:v>
                </c:pt>
                <c:pt idx="63587">
                  <c:v>1514</c:v>
                </c:pt>
                <c:pt idx="63588">
                  <c:v>1551</c:v>
                </c:pt>
                <c:pt idx="63589">
                  <c:v>1609</c:v>
                </c:pt>
                <c:pt idx="63590">
                  <c:v>1616</c:v>
                </c:pt>
                <c:pt idx="63591">
                  <c:v>1573</c:v>
                </c:pt>
                <c:pt idx="63592">
                  <c:v>1475</c:v>
                </c:pt>
                <c:pt idx="63593">
                  <c:v>1358</c:v>
                </c:pt>
                <c:pt idx="63594">
                  <c:v>1420</c:v>
                </c:pt>
                <c:pt idx="63595">
                  <c:v>1420</c:v>
                </c:pt>
                <c:pt idx="63596">
                  <c:v>1376</c:v>
                </c:pt>
                <c:pt idx="63597">
                  <c:v>1335</c:v>
                </c:pt>
                <c:pt idx="63598">
                  <c:v>1269</c:v>
                </c:pt>
                <c:pt idx="63599">
                  <c:v>1188</c:v>
                </c:pt>
                <c:pt idx="63600">
                  <c:v>1139</c:v>
                </c:pt>
                <c:pt idx="63601">
                  <c:v>1089</c:v>
                </c:pt>
                <c:pt idx="63602">
                  <c:v>1058</c:v>
                </c:pt>
                <c:pt idx="63603">
                  <c:v>1039</c:v>
                </c:pt>
                <c:pt idx="63604">
                  <c:v>1033</c:v>
                </c:pt>
                <c:pt idx="63605">
                  <c:v>1052</c:v>
                </c:pt>
                <c:pt idx="63606">
                  <c:v>1066</c:v>
                </c:pt>
                <c:pt idx="63607">
                  <c:v>1267</c:v>
                </c:pt>
                <c:pt idx="63608">
                  <c:v>1398</c:v>
                </c:pt>
                <c:pt idx="63609">
                  <c:v>1491</c:v>
                </c:pt>
                <c:pt idx="63610">
                  <c:v>1560</c:v>
                </c:pt>
                <c:pt idx="63611">
                  <c:v>1568</c:v>
                </c:pt>
                <c:pt idx="63612">
                  <c:v>1586</c:v>
                </c:pt>
                <c:pt idx="63613">
                  <c:v>1610</c:v>
                </c:pt>
                <c:pt idx="63614">
                  <c:v>1621</c:v>
                </c:pt>
                <c:pt idx="63615">
                  <c:v>1566</c:v>
                </c:pt>
                <c:pt idx="63616">
                  <c:v>1474</c:v>
                </c:pt>
                <c:pt idx="63617">
                  <c:v>1353</c:v>
                </c:pt>
                <c:pt idx="63618">
                  <c:v>1427</c:v>
                </c:pt>
                <c:pt idx="63619">
                  <c:v>1417</c:v>
                </c:pt>
                <c:pt idx="63620">
                  <c:v>1396</c:v>
                </c:pt>
                <c:pt idx="63621">
                  <c:v>1327</c:v>
                </c:pt>
                <c:pt idx="63622">
                  <c:v>1280</c:v>
                </c:pt>
                <c:pt idx="63623">
                  <c:v>1201</c:v>
                </c:pt>
                <c:pt idx="63624">
                  <c:v>1164</c:v>
                </c:pt>
                <c:pt idx="63625">
                  <c:v>1103</c:v>
                </c:pt>
                <c:pt idx="63626">
                  <c:v>1083</c:v>
                </c:pt>
                <c:pt idx="63627">
                  <c:v>1057</c:v>
                </c:pt>
                <c:pt idx="63628">
                  <c:v>1042</c:v>
                </c:pt>
                <c:pt idx="63629">
                  <c:v>1057</c:v>
                </c:pt>
                <c:pt idx="63630">
                  <c:v>1066</c:v>
                </c:pt>
                <c:pt idx="63631">
                  <c:v>1266</c:v>
                </c:pt>
                <c:pt idx="63632">
                  <c:v>1374</c:v>
                </c:pt>
                <c:pt idx="63633">
                  <c:v>1463</c:v>
                </c:pt>
                <c:pt idx="63634">
                  <c:v>1508</c:v>
                </c:pt>
                <c:pt idx="63635">
                  <c:v>1540</c:v>
                </c:pt>
                <c:pt idx="63636">
                  <c:v>1540</c:v>
                </c:pt>
                <c:pt idx="63637">
                  <c:v>1552</c:v>
                </c:pt>
                <c:pt idx="63638">
                  <c:v>1569</c:v>
                </c:pt>
                <c:pt idx="63639">
                  <c:v>1537</c:v>
                </c:pt>
                <c:pt idx="63640">
                  <c:v>1442</c:v>
                </c:pt>
                <c:pt idx="63641">
                  <c:v>1326</c:v>
                </c:pt>
                <c:pt idx="63642">
                  <c:v>1400</c:v>
                </c:pt>
                <c:pt idx="63643">
                  <c:v>1380</c:v>
                </c:pt>
                <c:pt idx="63644">
                  <c:v>1351</c:v>
                </c:pt>
                <c:pt idx="63645">
                  <c:v>1314</c:v>
                </c:pt>
                <c:pt idx="63646">
                  <c:v>1252</c:v>
                </c:pt>
                <c:pt idx="63647">
                  <c:v>1198</c:v>
                </c:pt>
                <c:pt idx="63648">
                  <c:v>1136</c:v>
                </c:pt>
                <c:pt idx="63649">
                  <c:v>1102</c:v>
                </c:pt>
                <c:pt idx="63650">
                  <c:v>1075</c:v>
                </c:pt>
                <c:pt idx="63651">
                  <c:v>1052</c:v>
                </c:pt>
                <c:pt idx="63652">
                  <c:v>1035</c:v>
                </c:pt>
                <c:pt idx="63653">
                  <c:v>1036</c:v>
                </c:pt>
                <c:pt idx="63654">
                  <c:v>1009</c:v>
                </c:pt>
                <c:pt idx="63655">
                  <c:v>1126</c:v>
                </c:pt>
                <c:pt idx="63656">
                  <c:v>1230</c:v>
                </c:pt>
                <c:pt idx="63657">
                  <c:v>1330</c:v>
                </c:pt>
                <c:pt idx="63658">
                  <c:v>1373</c:v>
                </c:pt>
                <c:pt idx="63659">
                  <c:v>1381</c:v>
                </c:pt>
                <c:pt idx="63660">
                  <c:v>1356</c:v>
                </c:pt>
                <c:pt idx="63661">
                  <c:v>1353</c:v>
                </c:pt>
                <c:pt idx="63662">
                  <c:v>1325</c:v>
                </c:pt>
                <c:pt idx="63663">
                  <c:v>1306</c:v>
                </c:pt>
                <c:pt idx="63664">
                  <c:v>1275</c:v>
                </c:pt>
                <c:pt idx="63665">
                  <c:v>1233</c:v>
                </c:pt>
                <c:pt idx="63666">
                  <c:v>1340</c:v>
                </c:pt>
                <c:pt idx="63667">
                  <c:v>1329</c:v>
                </c:pt>
                <c:pt idx="63668">
                  <c:v>1294</c:v>
                </c:pt>
                <c:pt idx="63669">
                  <c:v>1236</c:v>
                </c:pt>
                <c:pt idx="63670">
                  <c:v>1199</c:v>
                </c:pt>
                <c:pt idx="63671">
                  <c:v>1138</c:v>
                </c:pt>
                <c:pt idx="63672">
                  <c:v>1093</c:v>
                </c:pt>
                <c:pt idx="63673">
                  <c:v>1054</c:v>
                </c:pt>
                <c:pt idx="63674">
                  <c:v>1026</c:v>
                </c:pt>
                <c:pt idx="63675">
                  <c:v>1004</c:v>
                </c:pt>
                <c:pt idx="63676">
                  <c:v>988</c:v>
                </c:pt>
                <c:pt idx="63677">
                  <c:v>959</c:v>
                </c:pt>
                <c:pt idx="63678">
                  <c:v>915</c:v>
                </c:pt>
                <c:pt idx="63679">
                  <c:v>958</c:v>
                </c:pt>
                <c:pt idx="63680">
                  <c:v>1000</c:v>
                </c:pt>
                <c:pt idx="63681">
                  <c:v>1062</c:v>
                </c:pt>
                <c:pt idx="63682">
                  <c:v>1102</c:v>
                </c:pt>
                <c:pt idx="63683">
                  <c:v>1133</c:v>
                </c:pt>
                <c:pt idx="63684">
                  <c:v>1171</c:v>
                </c:pt>
                <c:pt idx="63685">
                  <c:v>1184</c:v>
                </c:pt>
                <c:pt idx="63686">
                  <c:v>1198</c:v>
                </c:pt>
                <c:pt idx="63687">
                  <c:v>1193</c:v>
                </c:pt>
                <c:pt idx="63688">
                  <c:v>1163</c:v>
                </c:pt>
                <c:pt idx="63689">
                  <c:v>1137</c:v>
                </c:pt>
                <c:pt idx="63690">
                  <c:v>1231</c:v>
                </c:pt>
                <c:pt idx="63691">
                  <c:v>1244</c:v>
                </c:pt>
                <c:pt idx="63692">
                  <c:v>1244</c:v>
                </c:pt>
                <c:pt idx="63693">
                  <c:v>1210</c:v>
                </c:pt>
                <c:pt idx="63694">
                  <c:v>1145</c:v>
                </c:pt>
                <c:pt idx="63695">
                  <c:v>1094</c:v>
                </c:pt>
                <c:pt idx="63696">
                  <c:v>1035</c:v>
                </c:pt>
                <c:pt idx="63697">
                  <c:v>1000</c:v>
                </c:pt>
                <c:pt idx="63698">
                  <c:v>974</c:v>
                </c:pt>
                <c:pt idx="63699">
                  <c:v>951</c:v>
                </c:pt>
                <c:pt idx="63700">
                  <c:v>956</c:v>
                </c:pt>
                <c:pt idx="63701">
                  <c:v>983</c:v>
                </c:pt>
                <c:pt idx="63702">
                  <c:v>988</c:v>
                </c:pt>
                <c:pt idx="63703">
                  <c:v>1205</c:v>
                </c:pt>
                <c:pt idx="63704">
                  <c:v>1366</c:v>
                </c:pt>
                <c:pt idx="63705">
                  <c:v>1465</c:v>
                </c:pt>
                <c:pt idx="63706">
                  <c:v>1516</c:v>
                </c:pt>
                <c:pt idx="63707">
                  <c:v>1528</c:v>
                </c:pt>
                <c:pt idx="63708">
                  <c:v>1527</c:v>
                </c:pt>
                <c:pt idx="63709">
                  <c:v>1567</c:v>
                </c:pt>
                <c:pt idx="63710">
                  <c:v>1569</c:v>
                </c:pt>
                <c:pt idx="63711">
                  <c:v>1525</c:v>
                </c:pt>
                <c:pt idx="63712">
                  <c:v>1416</c:v>
                </c:pt>
                <c:pt idx="63713">
                  <c:v>1280</c:v>
                </c:pt>
                <c:pt idx="63714">
                  <c:v>1369</c:v>
                </c:pt>
                <c:pt idx="63715">
                  <c:v>1355</c:v>
                </c:pt>
                <c:pt idx="63716">
                  <c:v>1323</c:v>
                </c:pt>
                <c:pt idx="63717">
                  <c:v>1282</c:v>
                </c:pt>
                <c:pt idx="63718">
                  <c:v>1221</c:v>
                </c:pt>
                <c:pt idx="63719">
                  <c:v>1142</c:v>
                </c:pt>
                <c:pt idx="63720">
                  <c:v>1089</c:v>
                </c:pt>
                <c:pt idx="63721">
                  <c:v>1040</c:v>
                </c:pt>
                <c:pt idx="63722">
                  <c:v>1009</c:v>
                </c:pt>
                <c:pt idx="63723">
                  <c:v>994</c:v>
                </c:pt>
                <c:pt idx="63724">
                  <c:v>984</c:v>
                </c:pt>
                <c:pt idx="63725">
                  <c:v>1002</c:v>
                </c:pt>
                <c:pt idx="63726">
                  <c:v>1029</c:v>
                </c:pt>
                <c:pt idx="63727">
                  <c:v>1225</c:v>
                </c:pt>
                <c:pt idx="63728">
                  <c:v>1334</c:v>
                </c:pt>
                <c:pt idx="63729">
                  <c:v>1398</c:v>
                </c:pt>
                <c:pt idx="63730">
                  <c:v>1445</c:v>
                </c:pt>
                <c:pt idx="63731">
                  <c:v>1450</c:v>
                </c:pt>
                <c:pt idx="63732">
                  <c:v>1463</c:v>
                </c:pt>
                <c:pt idx="63733">
                  <c:v>1513</c:v>
                </c:pt>
                <c:pt idx="63734">
                  <c:v>1506</c:v>
                </c:pt>
                <c:pt idx="63735">
                  <c:v>1457</c:v>
                </c:pt>
                <c:pt idx="63736">
                  <c:v>1378</c:v>
                </c:pt>
                <c:pt idx="63737">
                  <c:v>1280</c:v>
                </c:pt>
                <c:pt idx="63738">
                  <c:v>1335</c:v>
                </c:pt>
                <c:pt idx="63739">
                  <c:v>1331</c:v>
                </c:pt>
                <c:pt idx="63740">
                  <c:v>1305</c:v>
                </c:pt>
                <c:pt idx="63741">
                  <c:v>1256</c:v>
                </c:pt>
                <c:pt idx="63742">
                  <c:v>1199</c:v>
                </c:pt>
                <c:pt idx="63743">
                  <c:v>1172</c:v>
                </c:pt>
                <c:pt idx="63744">
                  <c:v>1112</c:v>
                </c:pt>
                <c:pt idx="63745">
                  <c:v>1022</c:v>
                </c:pt>
                <c:pt idx="63746">
                  <c:v>985</c:v>
                </c:pt>
                <c:pt idx="63747">
                  <c:v>969</c:v>
                </c:pt>
                <c:pt idx="63748">
                  <c:v>960</c:v>
                </c:pt>
                <c:pt idx="63749">
                  <c:v>969</c:v>
                </c:pt>
                <c:pt idx="63750">
                  <c:v>1003</c:v>
                </c:pt>
                <c:pt idx="63751">
                  <c:v>1197</c:v>
                </c:pt>
                <c:pt idx="63752">
                  <c:v>1335</c:v>
                </c:pt>
                <c:pt idx="63753">
                  <c:v>1427</c:v>
                </c:pt>
                <c:pt idx="63754">
                  <c:v>1480</c:v>
                </c:pt>
                <c:pt idx="63755">
                  <c:v>1494</c:v>
                </c:pt>
                <c:pt idx="63756">
                  <c:v>1489</c:v>
                </c:pt>
                <c:pt idx="63757">
                  <c:v>1524</c:v>
                </c:pt>
                <c:pt idx="63758">
                  <c:v>1500</c:v>
                </c:pt>
                <c:pt idx="63759">
                  <c:v>1448</c:v>
                </c:pt>
                <c:pt idx="63760">
                  <c:v>1362</c:v>
                </c:pt>
                <c:pt idx="63761">
                  <c:v>1271</c:v>
                </c:pt>
                <c:pt idx="63762">
                  <c:v>1352</c:v>
                </c:pt>
                <c:pt idx="63763">
                  <c:v>1339</c:v>
                </c:pt>
                <c:pt idx="63764">
                  <c:v>1315</c:v>
                </c:pt>
                <c:pt idx="63765">
                  <c:v>1286</c:v>
                </c:pt>
                <c:pt idx="63766">
                  <c:v>1242</c:v>
                </c:pt>
                <c:pt idx="63767">
                  <c:v>1169</c:v>
                </c:pt>
                <c:pt idx="63768">
                  <c:v>1124</c:v>
                </c:pt>
                <c:pt idx="63769">
                  <c:v>1080</c:v>
                </c:pt>
                <c:pt idx="63770">
                  <c:v>1015</c:v>
                </c:pt>
                <c:pt idx="63771">
                  <c:v>987</c:v>
                </c:pt>
                <c:pt idx="63772">
                  <c:v>980</c:v>
                </c:pt>
                <c:pt idx="63773">
                  <c:v>981</c:v>
                </c:pt>
                <c:pt idx="63774">
                  <c:v>1002</c:v>
                </c:pt>
                <c:pt idx="63775">
                  <c:v>1160</c:v>
                </c:pt>
                <c:pt idx="63776">
                  <c:v>1262</c:v>
                </c:pt>
                <c:pt idx="63777">
                  <c:v>1333</c:v>
                </c:pt>
                <c:pt idx="63778">
                  <c:v>1375</c:v>
                </c:pt>
                <c:pt idx="63779">
                  <c:v>1325</c:v>
                </c:pt>
                <c:pt idx="63780">
                  <c:v>1306</c:v>
                </c:pt>
                <c:pt idx="63781">
                  <c:v>1300</c:v>
                </c:pt>
                <c:pt idx="63782">
                  <c:v>1284</c:v>
                </c:pt>
                <c:pt idx="63783">
                  <c:v>1270</c:v>
                </c:pt>
                <c:pt idx="63784">
                  <c:v>1232</c:v>
                </c:pt>
                <c:pt idx="63785">
                  <c:v>1148</c:v>
                </c:pt>
                <c:pt idx="63786">
                  <c:v>1234</c:v>
                </c:pt>
                <c:pt idx="63787">
                  <c:v>1224</c:v>
                </c:pt>
                <c:pt idx="63788">
                  <c:v>1190</c:v>
                </c:pt>
                <c:pt idx="63789">
                  <c:v>1155</c:v>
                </c:pt>
                <c:pt idx="63790">
                  <c:v>1122</c:v>
                </c:pt>
                <c:pt idx="63791">
                  <c:v>1088</c:v>
                </c:pt>
                <c:pt idx="63792">
                  <c:v>1065</c:v>
                </c:pt>
                <c:pt idx="63793">
                  <c:v>1025</c:v>
                </c:pt>
                <c:pt idx="63794">
                  <c:v>984</c:v>
                </c:pt>
                <c:pt idx="63795">
                  <c:v>974</c:v>
                </c:pt>
                <c:pt idx="63796">
                  <c:v>950</c:v>
                </c:pt>
                <c:pt idx="63797">
                  <c:v>930</c:v>
                </c:pt>
                <c:pt idx="63798">
                  <c:v>904</c:v>
                </c:pt>
                <c:pt idx="63799">
                  <c:v>948</c:v>
                </c:pt>
                <c:pt idx="63800">
                  <c:v>985</c:v>
                </c:pt>
                <c:pt idx="63801">
                  <c:v>1004</c:v>
                </c:pt>
                <c:pt idx="63802">
                  <c:v>1026</c:v>
                </c:pt>
                <c:pt idx="63803">
                  <c:v>1041</c:v>
                </c:pt>
                <c:pt idx="63804">
                  <c:v>1046</c:v>
                </c:pt>
                <c:pt idx="63805">
                  <c:v>1062</c:v>
                </c:pt>
                <c:pt idx="63806">
                  <c:v>1051</c:v>
                </c:pt>
                <c:pt idx="63807">
                  <c:v>1038</c:v>
                </c:pt>
                <c:pt idx="63808">
                  <c:v>1043</c:v>
                </c:pt>
                <c:pt idx="63809">
                  <c:v>1031</c:v>
                </c:pt>
                <c:pt idx="63810">
                  <c:v>1122</c:v>
                </c:pt>
                <c:pt idx="63811">
                  <c:v>1150</c:v>
                </c:pt>
                <c:pt idx="63812">
                  <c:v>1159</c:v>
                </c:pt>
                <c:pt idx="63813">
                  <c:v>1132</c:v>
                </c:pt>
                <c:pt idx="63814">
                  <c:v>1100</c:v>
                </c:pt>
                <c:pt idx="63815">
                  <c:v>1071</c:v>
                </c:pt>
                <c:pt idx="63816">
                  <c:v>1042</c:v>
                </c:pt>
                <c:pt idx="63817">
                  <c:v>1010</c:v>
                </c:pt>
                <c:pt idx="63818">
                  <c:v>988</c:v>
                </c:pt>
                <c:pt idx="63819">
                  <c:v>980</c:v>
                </c:pt>
                <c:pt idx="63820">
                  <c:v>971</c:v>
                </c:pt>
                <c:pt idx="63821">
                  <c:v>956</c:v>
                </c:pt>
                <c:pt idx="63822">
                  <c:v>943</c:v>
                </c:pt>
                <c:pt idx="63823">
                  <c:v>1010</c:v>
                </c:pt>
                <c:pt idx="63824">
                  <c:v>1075</c:v>
                </c:pt>
                <c:pt idx="63825">
                  <c:v>1151</c:v>
                </c:pt>
                <c:pt idx="63826">
                  <c:v>1179</c:v>
                </c:pt>
                <c:pt idx="63827">
                  <c:v>1187</c:v>
                </c:pt>
                <c:pt idx="63828">
                  <c:v>1182</c:v>
                </c:pt>
                <c:pt idx="63829">
                  <c:v>1193</c:v>
                </c:pt>
                <c:pt idx="63830">
                  <c:v>1189</c:v>
                </c:pt>
                <c:pt idx="63831">
                  <c:v>1163</c:v>
                </c:pt>
                <c:pt idx="63832">
                  <c:v>1139</c:v>
                </c:pt>
                <c:pt idx="63833">
                  <c:v>1129</c:v>
                </c:pt>
                <c:pt idx="63834">
                  <c:v>1232</c:v>
                </c:pt>
                <c:pt idx="63835">
                  <c:v>1239</c:v>
                </c:pt>
                <c:pt idx="63836">
                  <c:v>1228</c:v>
                </c:pt>
                <c:pt idx="63837">
                  <c:v>1202</c:v>
                </c:pt>
                <c:pt idx="63838">
                  <c:v>1174</c:v>
                </c:pt>
                <c:pt idx="63839">
                  <c:v>1128</c:v>
                </c:pt>
                <c:pt idx="63840">
                  <c:v>1093</c:v>
                </c:pt>
                <c:pt idx="63841">
                  <c:v>1064</c:v>
                </c:pt>
                <c:pt idx="63842">
                  <c:v>1049</c:v>
                </c:pt>
                <c:pt idx="63843">
                  <c:v>1024</c:v>
                </c:pt>
                <c:pt idx="63844">
                  <c:v>1013</c:v>
                </c:pt>
                <c:pt idx="63845">
                  <c:v>975</c:v>
                </c:pt>
                <c:pt idx="63846">
                  <c:v>947</c:v>
                </c:pt>
                <c:pt idx="63847">
                  <c:v>989</c:v>
                </c:pt>
                <c:pt idx="63848">
                  <c:v>1038</c:v>
                </c:pt>
                <c:pt idx="63849">
                  <c:v>1112</c:v>
                </c:pt>
                <c:pt idx="63850">
                  <c:v>1157</c:v>
                </c:pt>
                <c:pt idx="63851">
                  <c:v>1168</c:v>
                </c:pt>
                <c:pt idx="63852">
                  <c:v>1176</c:v>
                </c:pt>
                <c:pt idx="63853">
                  <c:v>1204</c:v>
                </c:pt>
                <c:pt idx="63854">
                  <c:v>1202</c:v>
                </c:pt>
                <c:pt idx="63855">
                  <c:v>1183</c:v>
                </c:pt>
                <c:pt idx="63856">
                  <c:v>1183</c:v>
                </c:pt>
                <c:pt idx="63857">
                  <c:v>1173</c:v>
                </c:pt>
                <c:pt idx="63858">
                  <c:v>1286</c:v>
                </c:pt>
                <c:pt idx="63859">
                  <c:v>1307</c:v>
                </c:pt>
                <c:pt idx="63860">
                  <c:v>1305</c:v>
                </c:pt>
                <c:pt idx="63861">
                  <c:v>1287</c:v>
                </c:pt>
                <c:pt idx="63862">
                  <c:v>1237</c:v>
                </c:pt>
                <c:pt idx="63863">
                  <c:v>1168</c:v>
                </c:pt>
                <c:pt idx="63864">
                  <c:v>1122</c:v>
                </c:pt>
                <c:pt idx="63865">
                  <c:v>1086</c:v>
                </c:pt>
                <c:pt idx="63866">
                  <c:v>1066</c:v>
                </c:pt>
                <c:pt idx="63867">
                  <c:v>1035</c:v>
                </c:pt>
                <c:pt idx="63868">
                  <c:v>1025</c:v>
                </c:pt>
                <c:pt idx="63869">
                  <c:v>1063</c:v>
                </c:pt>
                <c:pt idx="63870">
                  <c:v>1070</c:v>
                </c:pt>
                <c:pt idx="63871">
                  <c:v>1301</c:v>
                </c:pt>
                <c:pt idx="63872">
                  <c:v>1448</c:v>
                </c:pt>
                <c:pt idx="63873">
                  <c:v>1514</c:v>
                </c:pt>
                <c:pt idx="63874">
                  <c:v>1557</c:v>
                </c:pt>
                <c:pt idx="63875">
                  <c:v>1541</c:v>
                </c:pt>
                <c:pt idx="63876">
                  <c:v>1505</c:v>
                </c:pt>
                <c:pt idx="63877">
                  <c:v>1437</c:v>
                </c:pt>
                <c:pt idx="63878">
                  <c:v>1401</c:v>
                </c:pt>
                <c:pt idx="63879">
                  <c:v>1344</c:v>
                </c:pt>
                <c:pt idx="63880">
                  <c:v>1267</c:v>
                </c:pt>
                <c:pt idx="63881">
                  <c:v>1215</c:v>
                </c:pt>
                <c:pt idx="63882">
                  <c:v>1291</c:v>
                </c:pt>
                <c:pt idx="63883">
                  <c:v>1292</c:v>
                </c:pt>
                <c:pt idx="63884">
                  <c:v>1269</c:v>
                </c:pt>
                <c:pt idx="63885">
                  <c:v>1219</c:v>
                </c:pt>
                <c:pt idx="63886">
                  <c:v>1146</c:v>
                </c:pt>
                <c:pt idx="63887">
                  <c:v>1066</c:v>
                </c:pt>
                <c:pt idx="63888">
                  <c:v>1021</c:v>
                </c:pt>
                <c:pt idx="63889">
                  <c:v>999</c:v>
                </c:pt>
                <c:pt idx="63890">
                  <c:v>983</c:v>
                </c:pt>
                <c:pt idx="63891">
                  <c:v>975</c:v>
                </c:pt>
                <c:pt idx="63892">
                  <c:v>986</c:v>
                </c:pt>
                <c:pt idx="63893">
                  <c:v>1013</c:v>
                </c:pt>
                <c:pt idx="63894">
                  <c:v>1031</c:v>
                </c:pt>
                <c:pt idx="63895">
                  <c:v>1220</c:v>
                </c:pt>
                <c:pt idx="63896">
                  <c:v>1366</c:v>
                </c:pt>
                <c:pt idx="63897">
                  <c:v>1453</c:v>
                </c:pt>
                <c:pt idx="63898">
                  <c:v>1524</c:v>
                </c:pt>
                <c:pt idx="63899">
                  <c:v>1539</c:v>
                </c:pt>
                <c:pt idx="63900">
                  <c:v>1522</c:v>
                </c:pt>
                <c:pt idx="63901">
                  <c:v>1513</c:v>
                </c:pt>
                <c:pt idx="63902">
                  <c:v>1468</c:v>
                </c:pt>
                <c:pt idx="63903">
                  <c:v>1410</c:v>
                </c:pt>
                <c:pt idx="63904">
                  <c:v>1317</c:v>
                </c:pt>
                <c:pt idx="63905">
                  <c:v>1225</c:v>
                </c:pt>
                <c:pt idx="63906">
                  <c:v>1310</c:v>
                </c:pt>
                <c:pt idx="63907">
                  <c:v>1289</c:v>
                </c:pt>
                <c:pt idx="63908">
                  <c:v>1264</c:v>
                </c:pt>
                <c:pt idx="63909">
                  <c:v>1226</c:v>
                </c:pt>
                <c:pt idx="63910">
                  <c:v>1154</c:v>
                </c:pt>
                <c:pt idx="63911">
                  <c:v>1089</c:v>
                </c:pt>
                <c:pt idx="63912">
                  <c:v>1033</c:v>
                </c:pt>
                <c:pt idx="63913">
                  <c:v>996</c:v>
                </c:pt>
                <c:pt idx="63914">
                  <c:v>988</c:v>
                </c:pt>
                <c:pt idx="63915">
                  <c:v>980</c:v>
                </c:pt>
                <c:pt idx="63916">
                  <c:v>979</c:v>
                </c:pt>
                <c:pt idx="63917">
                  <c:v>998</c:v>
                </c:pt>
                <c:pt idx="63918">
                  <c:v>1000</c:v>
                </c:pt>
                <c:pt idx="63919">
                  <c:v>1150</c:v>
                </c:pt>
                <c:pt idx="63920">
                  <c:v>1292</c:v>
                </c:pt>
                <c:pt idx="63921">
                  <c:v>1396</c:v>
                </c:pt>
                <c:pt idx="63922">
                  <c:v>1467</c:v>
                </c:pt>
                <c:pt idx="63923">
                  <c:v>1478</c:v>
                </c:pt>
                <c:pt idx="63924">
                  <c:v>1503</c:v>
                </c:pt>
                <c:pt idx="63925">
                  <c:v>1529</c:v>
                </c:pt>
                <c:pt idx="63926">
                  <c:v>1465</c:v>
                </c:pt>
                <c:pt idx="63927">
                  <c:v>1387</c:v>
                </c:pt>
                <c:pt idx="63928">
                  <c:v>1296</c:v>
                </c:pt>
                <c:pt idx="63929">
                  <c:v>1208</c:v>
                </c:pt>
                <c:pt idx="63930">
                  <c:v>1290</c:v>
                </c:pt>
                <c:pt idx="63931">
                  <c:v>1272</c:v>
                </c:pt>
                <c:pt idx="63932">
                  <c:v>1235</c:v>
                </c:pt>
                <c:pt idx="63933">
                  <c:v>1169</c:v>
                </c:pt>
                <c:pt idx="63934">
                  <c:v>1111</c:v>
                </c:pt>
                <c:pt idx="63935">
                  <c:v>1051</c:v>
                </c:pt>
                <c:pt idx="63936">
                  <c:v>999</c:v>
                </c:pt>
                <c:pt idx="63937">
                  <c:v>991</c:v>
                </c:pt>
                <c:pt idx="63938">
                  <c:v>964</c:v>
                </c:pt>
                <c:pt idx="63939">
                  <c:v>949</c:v>
                </c:pt>
                <c:pt idx="63940">
                  <c:v>942</c:v>
                </c:pt>
                <c:pt idx="63941">
                  <c:v>980</c:v>
                </c:pt>
                <c:pt idx="63942">
                  <c:v>993</c:v>
                </c:pt>
                <c:pt idx="63943">
                  <c:v>1186</c:v>
                </c:pt>
                <c:pt idx="63944">
                  <c:v>1333</c:v>
                </c:pt>
                <c:pt idx="63945">
                  <c:v>1427</c:v>
                </c:pt>
                <c:pt idx="63946">
                  <c:v>1488</c:v>
                </c:pt>
                <c:pt idx="63947">
                  <c:v>1458</c:v>
                </c:pt>
                <c:pt idx="63948">
                  <c:v>1479</c:v>
                </c:pt>
                <c:pt idx="63949">
                  <c:v>1491</c:v>
                </c:pt>
                <c:pt idx="63950">
                  <c:v>1484</c:v>
                </c:pt>
                <c:pt idx="63951">
                  <c:v>1426</c:v>
                </c:pt>
                <c:pt idx="63952">
                  <c:v>1351</c:v>
                </c:pt>
                <c:pt idx="63953">
                  <c:v>1255</c:v>
                </c:pt>
                <c:pt idx="63954">
                  <c:v>1328</c:v>
                </c:pt>
                <c:pt idx="63955">
                  <c:v>1328</c:v>
                </c:pt>
                <c:pt idx="63956">
                  <c:v>1285</c:v>
                </c:pt>
                <c:pt idx="63957">
                  <c:v>1249</c:v>
                </c:pt>
                <c:pt idx="63958">
                  <c:v>1181</c:v>
                </c:pt>
                <c:pt idx="63959">
                  <c:v>1103</c:v>
                </c:pt>
                <c:pt idx="63960">
                  <c:v>1050</c:v>
                </c:pt>
                <c:pt idx="63961">
                  <c:v>1020</c:v>
                </c:pt>
                <c:pt idx="63962">
                  <c:v>995</c:v>
                </c:pt>
                <c:pt idx="63963">
                  <c:v>966</c:v>
                </c:pt>
                <c:pt idx="63964">
                  <c:v>950</c:v>
                </c:pt>
                <c:pt idx="63965">
                  <c:v>986</c:v>
                </c:pt>
                <c:pt idx="63966">
                  <c:v>993</c:v>
                </c:pt>
                <c:pt idx="63967">
                  <c:v>1204</c:v>
                </c:pt>
                <c:pt idx="63968">
                  <c:v>1351</c:v>
                </c:pt>
                <c:pt idx="63969">
                  <c:v>1433</c:v>
                </c:pt>
                <c:pt idx="63970">
                  <c:v>1482</c:v>
                </c:pt>
                <c:pt idx="63971">
                  <c:v>1488</c:v>
                </c:pt>
                <c:pt idx="63972">
                  <c:v>1504</c:v>
                </c:pt>
                <c:pt idx="63973">
                  <c:v>1548</c:v>
                </c:pt>
                <c:pt idx="63974">
                  <c:v>1547</c:v>
                </c:pt>
                <c:pt idx="63975">
                  <c:v>1522</c:v>
                </c:pt>
                <c:pt idx="63976">
                  <c:v>1421</c:v>
                </c:pt>
                <c:pt idx="63977">
                  <c:v>1313</c:v>
                </c:pt>
                <c:pt idx="63978">
                  <c:v>1389</c:v>
                </c:pt>
                <c:pt idx="63979">
                  <c:v>1365</c:v>
                </c:pt>
                <c:pt idx="63980">
                  <c:v>1331</c:v>
                </c:pt>
                <c:pt idx="63981">
                  <c:v>1279</c:v>
                </c:pt>
                <c:pt idx="63982">
                  <c:v>1221</c:v>
                </c:pt>
                <c:pt idx="63983">
                  <c:v>1150</c:v>
                </c:pt>
                <c:pt idx="63984">
                  <c:v>1098</c:v>
                </c:pt>
                <c:pt idx="63985">
                  <c:v>1059</c:v>
                </c:pt>
                <c:pt idx="63986">
                  <c:v>1028</c:v>
                </c:pt>
                <c:pt idx="63987">
                  <c:v>955</c:v>
                </c:pt>
                <c:pt idx="63988">
                  <c:v>945</c:v>
                </c:pt>
                <c:pt idx="63989">
                  <c:v>935</c:v>
                </c:pt>
                <c:pt idx="63990">
                  <c:v>944</c:v>
                </c:pt>
                <c:pt idx="63991">
                  <c:v>1158</c:v>
                </c:pt>
                <c:pt idx="63992">
                  <c:v>1248</c:v>
                </c:pt>
                <c:pt idx="63993">
                  <c:v>1326</c:v>
                </c:pt>
                <c:pt idx="63994">
                  <c:v>1367</c:v>
                </c:pt>
                <c:pt idx="63995">
                  <c:v>1371</c:v>
                </c:pt>
                <c:pt idx="63996">
                  <c:v>1368</c:v>
                </c:pt>
                <c:pt idx="63997">
                  <c:v>1368</c:v>
                </c:pt>
                <c:pt idx="63998">
                  <c:v>1345</c:v>
                </c:pt>
                <c:pt idx="63999">
                  <c:v>1310</c:v>
                </c:pt>
                <c:pt idx="64000">
                  <c:v>1280</c:v>
                </c:pt>
                <c:pt idx="64001">
                  <c:v>1243</c:v>
                </c:pt>
                <c:pt idx="64002">
                  <c:v>1349</c:v>
                </c:pt>
                <c:pt idx="64003">
                  <c:v>1336</c:v>
                </c:pt>
                <c:pt idx="64004">
                  <c:v>1309</c:v>
                </c:pt>
                <c:pt idx="64005">
                  <c:v>1269</c:v>
                </c:pt>
                <c:pt idx="64006">
                  <c:v>1232</c:v>
                </c:pt>
                <c:pt idx="64007">
                  <c:v>1178</c:v>
                </c:pt>
                <c:pt idx="64008">
                  <c:v>1131</c:v>
                </c:pt>
                <c:pt idx="64009">
                  <c:v>1090</c:v>
                </c:pt>
                <c:pt idx="64010">
                  <c:v>1044</c:v>
                </c:pt>
                <c:pt idx="64011">
                  <c:v>1011</c:v>
                </c:pt>
                <c:pt idx="64012">
                  <c:v>988</c:v>
                </c:pt>
                <c:pt idx="64013">
                  <c:v>947</c:v>
                </c:pt>
                <c:pt idx="64014">
                  <c:v>929</c:v>
                </c:pt>
                <c:pt idx="64015">
                  <c:v>989</c:v>
                </c:pt>
                <c:pt idx="64016">
                  <c:v>1051</c:v>
                </c:pt>
                <c:pt idx="64017">
                  <c:v>1108</c:v>
                </c:pt>
                <c:pt idx="64018">
                  <c:v>1185</c:v>
                </c:pt>
                <c:pt idx="64019">
                  <c:v>1224</c:v>
                </c:pt>
                <c:pt idx="64020">
                  <c:v>1250</c:v>
                </c:pt>
                <c:pt idx="64021">
                  <c:v>1248</c:v>
                </c:pt>
                <c:pt idx="64022">
                  <c:v>1250</c:v>
                </c:pt>
                <c:pt idx="64023">
                  <c:v>1222</c:v>
                </c:pt>
                <c:pt idx="64024">
                  <c:v>1211</c:v>
                </c:pt>
                <c:pt idx="64025">
                  <c:v>1193</c:v>
                </c:pt>
                <c:pt idx="64026">
                  <c:v>1284</c:v>
                </c:pt>
                <c:pt idx="64027">
                  <c:v>1305</c:v>
                </c:pt>
                <c:pt idx="64028">
                  <c:v>1307</c:v>
                </c:pt>
                <c:pt idx="64029">
                  <c:v>1271</c:v>
                </c:pt>
                <c:pt idx="64030">
                  <c:v>1213</c:v>
                </c:pt>
                <c:pt idx="64031">
                  <c:v>1136</c:v>
                </c:pt>
                <c:pt idx="64032">
                  <c:v>1078</c:v>
                </c:pt>
                <c:pt idx="64033">
                  <c:v>1036</c:v>
                </c:pt>
                <c:pt idx="64034">
                  <c:v>1009</c:v>
                </c:pt>
                <c:pt idx="64035">
                  <c:v>996</c:v>
                </c:pt>
                <c:pt idx="64036">
                  <c:v>990</c:v>
                </c:pt>
                <c:pt idx="64037">
                  <c:v>993</c:v>
                </c:pt>
                <c:pt idx="64038">
                  <c:v>1047</c:v>
                </c:pt>
                <c:pt idx="64039">
                  <c:v>1275</c:v>
                </c:pt>
                <c:pt idx="64040">
                  <c:v>1439</c:v>
                </c:pt>
                <c:pt idx="64041">
                  <c:v>1513</c:v>
                </c:pt>
                <c:pt idx="64042">
                  <c:v>1558</c:v>
                </c:pt>
                <c:pt idx="64043">
                  <c:v>1590</c:v>
                </c:pt>
                <c:pt idx="64044">
                  <c:v>1603</c:v>
                </c:pt>
                <c:pt idx="64045">
                  <c:v>1639</c:v>
                </c:pt>
                <c:pt idx="64046">
                  <c:v>1611</c:v>
                </c:pt>
                <c:pt idx="64047">
                  <c:v>1578</c:v>
                </c:pt>
                <c:pt idx="64048">
                  <c:v>1461</c:v>
                </c:pt>
                <c:pt idx="64049">
                  <c:v>1349</c:v>
                </c:pt>
                <c:pt idx="64050">
                  <c:v>1425</c:v>
                </c:pt>
                <c:pt idx="64051">
                  <c:v>1395</c:v>
                </c:pt>
                <c:pt idx="64052">
                  <c:v>1371</c:v>
                </c:pt>
                <c:pt idx="64053">
                  <c:v>1309</c:v>
                </c:pt>
                <c:pt idx="64054">
                  <c:v>1244</c:v>
                </c:pt>
                <c:pt idx="64055">
                  <c:v>1171</c:v>
                </c:pt>
                <c:pt idx="64056">
                  <c:v>1115</c:v>
                </c:pt>
                <c:pt idx="64057">
                  <c:v>1065</c:v>
                </c:pt>
                <c:pt idx="64058">
                  <c:v>1036</c:v>
                </c:pt>
                <c:pt idx="64059">
                  <c:v>1012</c:v>
                </c:pt>
                <c:pt idx="64060">
                  <c:v>1008</c:v>
                </c:pt>
                <c:pt idx="64061">
                  <c:v>1016</c:v>
                </c:pt>
                <c:pt idx="64062">
                  <c:v>1049</c:v>
                </c:pt>
                <c:pt idx="64063">
                  <c:v>1264</c:v>
                </c:pt>
                <c:pt idx="64064">
                  <c:v>1414</c:v>
                </c:pt>
                <c:pt idx="64065">
                  <c:v>1509</c:v>
                </c:pt>
                <c:pt idx="64066">
                  <c:v>1560</c:v>
                </c:pt>
                <c:pt idx="64067">
                  <c:v>1567</c:v>
                </c:pt>
                <c:pt idx="64068">
                  <c:v>1560</c:v>
                </c:pt>
                <c:pt idx="64069">
                  <c:v>1557</c:v>
                </c:pt>
                <c:pt idx="64070">
                  <c:v>1572</c:v>
                </c:pt>
                <c:pt idx="64071">
                  <c:v>1542</c:v>
                </c:pt>
                <c:pt idx="64072">
                  <c:v>1429</c:v>
                </c:pt>
                <c:pt idx="64073">
                  <c:v>1342</c:v>
                </c:pt>
                <c:pt idx="64074">
                  <c:v>1421</c:v>
                </c:pt>
                <c:pt idx="64075">
                  <c:v>1404</c:v>
                </c:pt>
                <c:pt idx="64076">
                  <c:v>1369</c:v>
                </c:pt>
                <c:pt idx="64077">
                  <c:v>1306</c:v>
                </c:pt>
                <c:pt idx="64078">
                  <c:v>1239</c:v>
                </c:pt>
                <c:pt idx="64079">
                  <c:v>1154</c:v>
                </c:pt>
                <c:pt idx="64080">
                  <c:v>1110</c:v>
                </c:pt>
                <c:pt idx="64081">
                  <c:v>1072</c:v>
                </c:pt>
                <c:pt idx="64082">
                  <c:v>1043</c:v>
                </c:pt>
                <c:pt idx="64083">
                  <c:v>1020</c:v>
                </c:pt>
                <c:pt idx="64084">
                  <c:v>1013</c:v>
                </c:pt>
                <c:pt idx="64085">
                  <c:v>998</c:v>
                </c:pt>
                <c:pt idx="64086">
                  <c:v>1039</c:v>
                </c:pt>
                <c:pt idx="64087">
                  <c:v>1243</c:v>
                </c:pt>
                <c:pt idx="64088">
                  <c:v>1378</c:v>
                </c:pt>
                <c:pt idx="64089">
                  <c:v>1488</c:v>
                </c:pt>
                <c:pt idx="64090">
                  <c:v>1548</c:v>
                </c:pt>
                <c:pt idx="64091">
                  <c:v>1563</c:v>
                </c:pt>
                <c:pt idx="64092">
                  <c:v>1582</c:v>
                </c:pt>
                <c:pt idx="64093">
                  <c:v>1600</c:v>
                </c:pt>
                <c:pt idx="64094">
                  <c:v>1594</c:v>
                </c:pt>
                <c:pt idx="64095">
                  <c:v>1534</c:v>
                </c:pt>
                <c:pt idx="64096">
                  <c:v>1425</c:v>
                </c:pt>
                <c:pt idx="64097">
                  <c:v>1301</c:v>
                </c:pt>
                <c:pt idx="64098">
                  <c:v>1373</c:v>
                </c:pt>
                <c:pt idx="64099">
                  <c:v>1346</c:v>
                </c:pt>
                <c:pt idx="64100">
                  <c:v>1305</c:v>
                </c:pt>
                <c:pt idx="64101">
                  <c:v>1263</c:v>
                </c:pt>
                <c:pt idx="64102">
                  <c:v>1198</c:v>
                </c:pt>
                <c:pt idx="64103">
                  <c:v>1127</c:v>
                </c:pt>
                <c:pt idx="64104">
                  <c:v>1078</c:v>
                </c:pt>
                <c:pt idx="64105">
                  <c:v>1042</c:v>
                </c:pt>
                <c:pt idx="64106">
                  <c:v>1002</c:v>
                </c:pt>
                <c:pt idx="64107">
                  <c:v>986</c:v>
                </c:pt>
                <c:pt idx="64108">
                  <c:v>990</c:v>
                </c:pt>
                <c:pt idx="64109">
                  <c:v>1007</c:v>
                </c:pt>
                <c:pt idx="64110">
                  <c:v>1075</c:v>
                </c:pt>
                <c:pt idx="64111">
                  <c:v>1271</c:v>
                </c:pt>
                <c:pt idx="64112">
                  <c:v>1385</c:v>
                </c:pt>
                <c:pt idx="64113">
                  <c:v>1468</c:v>
                </c:pt>
                <c:pt idx="64114">
                  <c:v>1515</c:v>
                </c:pt>
                <c:pt idx="64115">
                  <c:v>1535</c:v>
                </c:pt>
                <c:pt idx="64116">
                  <c:v>1541</c:v>
                </c:pt>
                <c:pt idx="64117">
                  <c:v>1571</c:v>
                </c:pt>
                <c:pt idx="64118">
                  <c:v>1589</c:v>
                </c:pt>
                <c:pt idx="64119">
                  <c:v>1542</c:v>
                </c:pt>
                <c:pt idx="64120">
                  <c:v>1446</c:v>
                </c:pt>
                <c:pt idx="64121">
                  <c:v>1352</c:v>
                </c:pt>
                <c:pt idx="64122">
                  <c:v>1449</c:v>
                </c:pt>
                <c:pt idx="64123">
                  <c:v>1439</c:v>
                </c:pt>
                <c:pt idx="64124">
                  <c:v>1410</c:v>
                </c:pt>
                <c:pt idx="64125">
                  <c:v>1356</c:v>
                </c:pt>
                <c:pt idx="64126">
                  <c:v>1305</c:v>
                </c:pt>
                <c:pt idx="64127">
                  <c:v>1210</c:v>
                </c:pt>
                <c:pt idx="64128">
                  <c:v>1163</c:v>
                </c:pt>
                <c:pt idx="64129">
                  <c:v>1121</c:v>
                </c:pt>
                <c:pt idx="64130">
                  <c:v>1080</c:v>
                </c:pt>
                <c:pt idx="64131">
                  <c:v>1056</c:v>
                </c:pt>
                <c:pt idx="64132">
                  <c:v>1039</c:v>
                </c:pt>
                <c:pt idx="64133">
                  <c:v>1048</c:v>
                </c:pt>
                <c:pt idx="64134">
                  <c:v>1086</c:v>
                </c:pt>
                <c:pt idx="64135">
                  <c:v>1309</c:v>
                </c:pt>
                <c:pt idx="64136">
                  <c:v>1427</c:v>
                </c:pt>
                <c:pt idx="64137">
                  <c:v>1520</c:v>
                </c:pt>
                <c:pt idx="64138">
                  <c:v>1595</c:v>
                </c:pt>
                <c:pt idx="64139">
                  <c:v>1596</c:v>
                </c:pt>
                <c:pt idx="64140">
                  <c:v>1621</c:v>
                </c:pt>
                <c:pt idx="64141">
                  <c:v>1654</c:v>
                </c:pt>
                <c:pt idx="64142">
                  <c:v>1632</c:v>
                </c:pt>
                <c:pt idx="64143">
                  <c:v>1581</c:v>
                </c:pt>
                <c:pt idx="64144">
                  <c:v>1473</c:v>
                </c:pt>
                <c:pt idx="64145">
                  <c:v>1385</c:v>
                </c:pt>
                <c:pt idx="64146">
                  <c:v>1459</c:v>
                </c:pt>
                <c:pt idx="64147">
                  <c:v>1442</c:v>
                </c:pt>
                <c:pt idx="64148">
                  <c:v>1398</c:v>
                </c:pt>
                <c:pt idx="64149">
                  <c:v>1342</c:v>
                </c:pt>
                <c:pt idx="64150">
                  <c:v>1301</c:v>
                </c:pt>
                <c:pt idx="64151">
                  <c:v>1232</c:v>
                </c:pt>
                <c:pt idx="64152">
                  <c:v>1195</c:v>
                </c:pt>
                <c:pt idx="64153">
                  <c:v>1146</c:v>
                </c:pt>
                <c:pt idx="64154">
                  <c:v>1118</c:v>
                </c:pt>
                <c:pt idx="64155">
                  <c:v>1094</c:v>
                </c:pt>
                <c:pt idx="64156">
                  <c:v>1088</c:v>
                </c:pt>
                <c:pt idx="64157">
                  <c:v>1064</c:v>
                </c:pt>
                <c:pt idx="64158">
                  <c:v>1058</c:v>
                </c:pt>
                <c:pt idx="64159">
                  <c:v>1169</c:v>
                </c:pt>
                <c:pt idx="64160">
                  <c:v>1295</c:v>
                </c:pt>
                <c:pt idx="64161">
                  <c:v>1378</c:v>
                </c:pt>
                <c:pt idx="64162">
                  <c:v>1427</c:v>
                </c:pt>
                <c:pt idx="64163">
                  <c:v>1430</c:v>
                </c:pt>
                <c:pt idx="64164">
                  <c:v>1403</c:v>
                </c:pt>
                <c:pt idx="64165">
                  <c:v>1362</c:v>
                </c:pt>
                <c:pt idx="64166">
                  <c:v>1304</c:v>
                </c:pt>
                <c:pt idx="64167">
                  <c:v>1272</c:v>
                </c:pt>
                <c:pt idx="64168">
                  <c:v>1225</c:v>
                </c:pt>
                <c:pt idx="64169">
                  <c:v>1124</c:v>
                </c:pt>
                <c:pt idx="64170">
                  <c:v>1212</c:v>
                </c:pt>
                <c:pt idx="64171">
                  <c:v>1210</c:v>
                </c:pt>
                <c:pt idx="64172">
                  <c:v>1187</c:v>
                </c:pt>
                <c:pt idx="64173">
                  <c:v>1248</c:v>
                </c:pt>
                <c:pt idx="64174">
                  <c:v>1221</c:v>
                </c:pt>
                <c:pt idx="64175">
                  <c:v>1173</c:v>
                </c:pt>
                <c:pt idx="64176">
                  <c:v>1121</c:v>
                </c:pt>
                <c:pt idx="64177">
                  <c:v>1079</c:v>
                </c:pt>
                <c:pt idx="64178">
                  <c:v>1056</c:v>
                </c:pt>
                <c:pt idx="64179">
                  <c:v>1030</c:v>
                </c:pt>
                <c:pt idx="64180">
                  <c:v>1012</c:v>
                </c:pt>
                <c:pt idx="64181">
                  <c:v>982</c:v>
                </c:pt>
                <c:pt idx="64182">
                  <c:v>957</c:v>
                </c:pt>
                <c:pt idx="64183">
                  <c:v>998</c:v>
                </c:pt>
                <c:pt idx="64184">
                  <c:v>1044</c:v>
                </c:pt>
                <c:pt idx="64185">
                  <c:v>1080</c:v>
                </c:pt>
                <c:pt idx="64186">
                  <c:v>1127</c:v>
                </c:pt>
                <c:pt idx="64187">
                  <c:v>1106</c:v>
                </c:pt>
                <c:pt idx="64188">
                  <c:v>1103</c:v>
                </c:pt>
                <c:pt idx="64189">
                  <c:v>1086</c:v>
                </c:pt>
                <c:pt idx="64190">
                  <c:v>1062</c:v>
                </c:pt>
                <c:pt idx="64191">
                  <c:v>1064</c:v>
                </c:pt>
                <c:pt idx="64192">
                  <c:v>1064</c:v>
                </c:pt>
                <c:pt idx="64193">
                  <c:v>1069</c:v>
                </c:pt>
                <c:pt idx="64194">
                  <c:v>1163</c:v>
                </c:pt>
                <c:pt idx="64195">
                  <c:v>1164</c:v>
                </c:pt>
                <c:pt idx="64196">
                  <c:v>1147</c:v>
                </c:pt>
                <c:pt idx="64197">
                  <c:v>1050</c:v>
                </c:pt>
                <c:pt idx="64198">
                  <c:v>1054</c:v>
                </c:pt>
                <c:pt idx="64199">
                  <c:v>1001</c:v>
                </c:pt>
                <c:pt idx="64200">
                  <c:v>964</c:v>
                </c:pt>
                <c:pt idx="64201">
                  <c:v>940</c:v>
                </c:pt>
                <c:pt idx="64202">
                  <c:v>928</c:v>
                </c:pt>
                <c:pt idx="64203">
                  <c:v>909</c:v>
                </c:pt>
                <c:pt idx="64204">
                  <c:v>918</c:v>
                </c:pt>
                <c:pt idx="64205">
                  <c:v>908</c:v>
                </c:pt>
                <c:pt idx="64206">
                  <c:v>887</c:v>
                </c:pt>
                <c:pt idx="64207">
                  <c:v>958</c:v>
                </c:pt>
                <c:pt idx="64208">
                  <c:v>1025</c:v>
                </c:pt>
                <c:pt idx="64209">
                  <c:v>1084</c:v>
                </c:pt>
                <c:pt idx="64210">
                  <c:v>1156</c:v>
                </c:pt>
                <c:pt idx="64211">
                  <c:v>1170</c:v>
                </c:pt>
                <c:pt idx="64212">
                  <c:v>1195</c:v>
                </c:pt>
                <c:pt idx="64213">
                  <c:v>1192</c:v>
                </c:pt>
                <c:pt idx="64214">
                  <c:v>1189</c:v>
                </c:pt>
                <c:pt idx="64215">
                  <c:v>1139</c:v>
                </c:pt>
                <c:pt idx="64216">
                  <c:v>1114</c:v>
                </c:pt>
                <c:pt idx="64217">
                  <c:v>1123</c:v>
                </c:pt>
                <c:pt idx="64218">
                  <c:v>1221</c:v>
                </c:pt>
                <c:pt idx="64219">
                  <c:v>1231</c:v>
                </c:pt>
                <c:pt idx="64220">
                  <c:v>1233</c:v>
                </c:pt>
                <c:pt idx="64221">
                  <c:v>1205</c:v>
                </c:pt>
                <c:pt idx="64222">
                  <c:v>1151</c:v>
                </c:pt>
                <c:pt idx="64223">
                  <c:v>1088</c:v>
                </c:pt>
                <c:pt idx="64224">
                  <c:v>1023</c:v>
                </c:pt>
                <c:pt idx="64225">
                  <c:v>972</c:v>
                </c:pt>
                <c:pt idx="64226">
                  <c:v>956</c:v>
                </c:pt>
                <c:pt idx="64227">
                  <c:v>943</c:v>
                </c:pt>
                <c:pt idx="64228">
                  <c:v>937</c:v>
                </c:pt>
                <c:pt idx="64229">
                  <c:v>962</c:v>
                </c:pt>
                <c:pt idx="64230">
                  <c:v>1008</c:v>
                </c:pt>
                <c:pt idx="64231">
                  <c:v>1223</c:v>
                </c:pt>
                <c:pt idx="64232">
                  <c:v>1376</c:v>
                </c:pt>
                <c:pt idx="64233">
                  <c:v>1469</c:v>
                </c:pt>
                <c:pt idx="64234">
                  <c:v>1490</c:v>
                </c:pt>
                <c:pt idx="64235">
                  <c:v>1504</c:v>
                </c:pt>
                <c:pt idx="64236">
                  <c:v>1484</c:v>
                </c:pt>
                <c:pt idx="64237">
                  <c:v>1492</c:v>
                </c:pt>
                <c:pt idx="64238">
                  <c:v>1494</c:v>
                </c:pt>
                <c:pt idx="64239">
                  <c:v>1454</c:v>
                </c:pt>
                <c:pt idx="64240">
                  <c:v>1364</c:v>
                </c:pt>
                <c:pt idx="64241">
                  <c:v>1296</c:v>
                </c:pt>
                <c:pt idx="64242">
                  <c:v>1363</c:v>
                </c:pt>
                <c:pt idx="64243">
                  <c:v>1347</c:v>
                </c:pt>
                <c:pt idx="64244">
                  <c:v>1308</c:v>
                </c:pt>
                <c:pt idx="64245">
                  <c:v>1254</c:v>
                </c:pt>
                <c:pt idx="64246">
                  <c:v>1184</c:v>
                </c:pt>
                <c:pt idx="64247">
                  <c:v>1110</c:v>
                </c:pt>
                <c:pt idx="64248">
                  <c:v>1064</c:v>
                </c:pt>
                <c:pt idx="64249">
                  <c:v>1020</c:v>
                </c:pt>
                <c:pt idx="64250">
                  <c:v>992</c:v>
                </c:pt>
                <c:pt idx="64251">
                  <c:v>971</c:v>
                </c:pt>
                <c:pt idx="64252">
                  <c:v>971</c:v>
                </c:pt>
                <c:pt idx="64253">
                  <c:v>983</c:v>
                </c:pt>
                <c:pt idx="64254">
                  <c:v>1036</c:v>
                </c:pt>
                <c:pt idx="64255">
                  <c:v>1216</c:v>
                </c:pt>
                <c:pt idx="64256">
                  <c:v>1333</c:v>
                </c:pt>
                <c:pt idx="64257">
                  <c:v>1425</c:v>
                </c:pt>
                <c:pt idx="64258">
                  <c:v>1446</c:v>
                </c:pt>
                <c:pt idx="64259">
                  <c:v>1486</c:v>
                </c:pt>
                <c:pt idx="64260">
                  <c:v>1478</c:v>
                </c:pt>
                <c:pt idx="64261">
                  <c:v>1481</c:v>
                </c:pt>
                <c:pt idx="64262">
                  <c:v>1450</c:v>
                </c:pt>
                <c:pt idx="64263">
                  <c:v>1371</c:v>
                </c:pt>
                <c:pt idx="64264">
                  <c:v>1294</c:v>
                </c:pt>
                <c:pt idx="64265">
                  <c:v>1221</c:v>
                </c:pt>
                <c:pt idx="64266">
                  <c:v>1289</c:v>
                </c:pt>
                <c:pt idx="64267">
                  <c:v>1260</c:v>
                </c:pt>
                <c:pt idx="64268">
                  <c:v>1227</c:v>
                </c:pt>
                <c:pt idx="64269">
                  <c:v>1186</c:v>
                </c:pt>
                <c:pt idx="64270">
                  <c:v>1129</c:v>
                </c:pt>
                <c:pt idx="64271">
                  <c:v>1070</c:v>
                </c:pt>
                <c:pt idx="64272">
                  <c:v>1025</c:v>
                </c:pt>
                <c:pt idx="64273">
                  <c:v>995</c:v>
                </c:pt>
                <c:pt idx="64274">
                  <c:v>970</c:v>
                </c:pt>
                <c:pt idx="64275">
                  <c:v>946</c:v>
                </c:pt>
                <c:pt idx="64276">
                  <c:v>963</c:v>
                </c:pt>
                <c:pt idx="64277">
                  <c:v>972</c:v>
                </c:pt>
                <c:pt idx="64278">
                  <c:v>1015</c:v>
                </c:pt>
                <c:pt idx="64279">
                  <c:v>1214</c:v>
                </c:pt>
                <c:pt idx="64280">
                  <c:v>1339</c:v>
                </c:pt>
                <c:pt idx="64281">
                  <c:v>1412</c:v>
                </c:pt>
                <c:pt idx="64282">
                  <c:v>1487</c:v>
                </c:pt>
                <c:pt idx="64283">
                  <c:v>1512</c:v>
                </c:pt>
                <c:pt idx="64284">
                  <c:v>1527</c:v>
                </c:pt>
                <c:pt idx="64285">
                  <c:v>1567</c:v>
                </c:pt>
                <c:pt idx="64286">
                  <c:v>1575</c:v>
                </c:pt>
                <c:pt idx="64287">
                  <c:v>1532</c:v>
                </c:pt>
                <c:pt idx="64288">
                  <c:v>1432</c:v>
                </c:pt>
                <c:pt idx="64289">
                  <c:v>1326</c:v>
                </c:pt>
                <c:pt idx="64290">
                  <c:v>1380</c:v>
                </c:pt>
                <c:pt idx="64291">
                  <c:v>1362</c:v>
                </c:pt>
                <c:pt idx="64292">
                  <c:v>1326</c:v>
                </c:pt>
                <c:pt idx="64293">
                  <c:v>1278</c:v>
                </c:pt>
                <c:pt idx="64294">
                  <c:v>1237</c:v>
                </c:pt>
                <c:pt idx="64295">
                  <c:v>1167</c:v>
                </c:pt>
                <c:pt idx="64296">
                  <c:v>1114</c:v>
                </c:pt>
                <c:pt idx="64297">
                  <c:v>1074</c:v>
                </c:pt>
                <c:pt idx="64298">
                  <c:v>1049</c:v>
                </c:pt>
                <c:pt idx="64299">
                  <c:v>1022</c:v>
                </c:pt>
                <c:pt idx="64300">
                  <c:v>1023</c:v>
                </c:pt>
                <c:pt idx="64301">
                  <c:v>1038</c:v>
                </c:pt>
                <c:pt idx="64302">
                  <c:v>1053</c:v>
                </c:pt>
                <c:pt idx="64303">
                  <c:v>1245</c:v>
                </c:pt>
                <c:pt idx="64304">
                  <c:v>1391</c:v>
                </c:pt>
                <c:pt idx="64305">
                  <c:v>1478</c:v>
                </c:pt>
                <c:pt idx="64306">
                  <c:v>1511</c:v>
                </c:pt>
                <c:pt idx="64307">
                  <c:v>1527</c:v>
                </c:pt>
                <c:pt idx="64308">
                  <c:v>1534</c:v>
                </c:pt>
                <c:pt idx="64309">
                  <c:v>1542</c:v>
                </c:pt>
                <c:pt idx="64310">
                  <c:v>1454</c:v>
                </c:pt>
                <c:pt idx="64311">
                  <c:v>1410</c:v>
                </c:pt>
                <c:pt idx="64312">
                  <c:v>1320</c:v>
                </c:pt>
                <c:pt idx="64313">
                  <c:v>1256</c:v>
                </c:pt>
                <c:pt idx="64314">
                  <c:v>1342</c:v>
                </c:pt>
                <c:pt idx="64315">
                  <c:v>1322</c:v>
                </c:pt>
                <c:pt idx="64316">
                  <c:v>1283</c:v>
                </c:pt>
                <c:pt idx="64317">
                  <c:v>1229</c:v>
                </c:pt>
                <c:pt idx="64318">
                  <c:v>1172</c:v>
                </c:pt>
                <c:pt idx="64319">
                  <c:v>1107</c:v>
                </c:pt>
                <c:pt idx="64320">
                  <c:v>1077</c:v>
                </c:pt>
                <c:pt idx="64321">
                  <c:v>1039</c:v>
                </c:pt>
                <c:pt idx="64322">
                  <c:v>1008</c:v>
                </c:pt>
                <c:pt idx="64323">
                  <c:v>992</c:v>
                </c:pt>
                <c:pt idx="64324">
                  <c:v>993</c:v>
                </c:pt>
                <c:pt idx="64325">
                  <c:v>988</c:v>
                </c:pt>
                <c:pt idx="64326">
                  <c:v>964</c:v>
                </c:pt>
                <c:pt idx="64327">
                  <c:v>1100</c:v>
                </c:pt>
                <c:pt idx="64328">
                  <c:v>1210</c:v>
                </c:pt>
                <c:pt idx="64329">
                  <c:v>1288</c:v>
                </c:pt>
                <c:pt idx="64330">
                  <c:v>1319</c:v>
                </c:pt>
                <c:pt idx="64331">
                  <c:v>1323</c:v>
                </c:pt>
                <c:pt idx="64332">
                  <c:v>1303</c:v>
                </c:pt>
                <c:pt idx="64333">
                  <c:v>1269</c:v>
                </c:pt>
                <c:pt idx="64334">
                  <c:v>1244</c:v>
                </c:pt>
                <c:pt idx="64335">
                  <c:v>1203</c:v>
                </c:pt>
                <c:pt idx="64336">
                  <c:v>1175</c:v>
                </c:pt>
                <c:pt idx="64337">
                  <c:v>1174</c:v>
                </c:pt>
                <c:pt idx="64338">
                  <c:v>1257</c:v>
                </c:pt>
                <c:pt idx="64339">
                  <c:v>1241</c:v>
                </c:pt>
                <c:pt idx="64340">
                  <c:v>1211</c:v>
                </c:pt>
                <c:pt idx="64341">
                  <c:v>1171</c:v>
                </c:pt>
                <c:pt idx="64342">
                  <c:v>1131</c:v>
                </c:pt>
                <c:pt idx="64343">
                  <c:v>1074</c:v>
                </c:pt>
                <c:pt idx="64344">
                  <c:v>1030</c:v>
                </c:pt>
                <c:pt idx="64345">
                  <c:v>996</c:v>
                </c:pt>
                <c:pt idx="64346">
                  <c:v>981</c:v>
                </c:pt>
                <c:pt idx="64347">
                  <c:v>956</c:v>
                </c:pt>
                <c:pt idx="64348">
                  <c:v>939</c:v>
                </c:pt>
                <c:pt idx="64349">
                  <c:v>917</c:v>
                </c:pt>
                <c:pt idx="64350">
                  <c:v>884</c:v>
                </c:pt>
                <c:pt idx="64351">
                  <c:v>897</c:v>
                </c:pt>
                <c:pt idx="64352">
                  <c:v>935</c:v>
                </c:pt>
                <c:pt idx="64353">
                  <c:v>1012</c:v>
                </c:pt>
                <c:pt idx="64354">
                  <c:v>1071</c:v>
                </c:pt>
                <c:pt idx="64355">
                  <c:v>1100</c:v>
                </c:pt>
                <c:pt idx="64356">
                  <c:v>1110</c:v>
                </c:pt>
                <c:pt idx="64357">
                  <c:v>1131</c:v>
                </c:pt>
                <c:pt idx="64358">
                  <c:v>1129</c:v>
                </c:pt>
                <c:pt idx="64359">
                  <c:v>1103</c:v>
                </c:pt>
                <c:pt idx="64360">
                  <c:v>1063</c:v>
                </c:pt>
                <c:pt idx="64361">
                  <c:v>1063</c:v>
                </c:pt>
                <c:pt idx="64362">
                  <c:v>1160</c:v>
                </c:pt>
                <c:pt idx="64363">
                  <c:v>1167</c:v>
                </c:pt>
                <c:pt idx="64364">
                  <c:v>1157</c:v>
                </c:pt>
                <c:pt idx="64365">
                  <c:v>1116</c:v>
                </c:pt>
                <c:pt idx="64366">
                  <c:v>1050</c:v>
                </c:pt>
                <c:pt idx="64367">
                  <c:v>998</c:v>
                </c:pt>
                <c:pt idx="64368">
                  <c:v>956</c:v>
                </c:pt>
                <c:pt idx="64369">
                  <c:v>923</c:v>
                </c:pt>
                <c:pt idx="64370">
                  <c:v>902</c:v>
                </c:pt>
                <c:pt idx="64371">
                  <c:v>880</c:v>
                </c:pt>
                <c:pt idx="64372">
                  <c:v>904</c:v>
                </c:pt>
                <c:pt idx="64373">
                  <c:v>939</c:v>
                </c:pt>
                <c:pt idx="64374">
                  <c:v>972</c:v>
                </c:pt>
                <c:pt idx="64375">
                  <c:v>1182</c:v>
                </c:pt>
                <c:pt idx="64376">
                  <c:v>1323</c:v>
                </c:pt>
                <c:pt idx="64377">
                  <c:v>1419</c:v>
                </c:pt>
                <c:pt idx="64378">
                  <c:v>1464</c:v>
                </c:pt>
                <c:pt idx="64379">
                  <c:v>1476</c:v>
                </c:pt>
                <c:pt idx="64380">
                  <c:v>1495</c:v>
                </c:pt>
                <c:pt idx="64381">
                  <c:v>1530</c:v>
                </c:pt>
                <c:pt idx="64382">
                  <c:v>1521</c:v>
                </c:pt>
                <c:pt idx="64383">
                  <c:v>1478</c:v>
                </c:pt>
                <c:pt idx="64384">
                  <c:v>1357</c:v>
                </c:pt>
                <c:pt idx="64385">
                  <c:v>1260</c:v>
                </c:pt>
                <c:pt idx="64386">
                  <c:v>1344</c:v>
                </c:pt>
                <c:pt idx="64387">
                  <c:v>1331</c:v>
                </c:pt>
                <c:pt idx="64388">
                  <c:v>1281</c:v>
                </c:pt>
                <c:pt idx="64389">
                  <c:v>1225</c:v>
                </c:pt>
                <c:pt idx="64390">
                  <c:v>1158</c:v>
                </c:pt>
                <c:pt idx="64391">
                  <c:v>1076</c:v>
                </c:pt>
                <c:pt idx="64392">
                  <c:v>1005</c:v>
                </c:pt>
                <c:pt idx="64393">
                  <c:v>969</c:v>
                </c:pt>
                <c:pt idx="64394">
                  <c:v>949</c:v>
                </c:pt>
                <c:pt idx="64395">
                  <c:v>937</c:v>
                </c:pt>
                <c:pt idx="64396">
                  <c:v>929</c:v>
                </c:pt>
                <c:pt idx="64397">
                  <c:v>959</c:v>
                </c:pt>
                <c:pt idx="64398">
                  <c:v>993</c:v>
                </c:pt>
                <c:pt idx="64399">
                  <c:v>1186</c:v>
                </c:pt>
                <c:pt idx="64400">
                  <c:v>1316</c:v>
                </c:pt>
                <c:pt idx="64401">
                  <c:v>1401</c:v>
                </c:pt>
                <c:pt idx="64402">
                  <c:v>1449</c:v>
                </c:pt>
                <c:pt idx="64403">
                  <c:v>1470</c:v>
                </c:pt>
                <c:pt idx="64404">
                  <c:v>1464</c:v>
                </c:pt>
                <c:pt idx="64405">
                  <c:v>1465</c:v>
                </c:pt>
                <c:pt idx="64406">
                  <c:v>1427</c:v>
                </c:pt>
                <c:pt idx="64407">
                  <c:v>1356</c:v>
                </c:pt>
                <c:pt idx="64408">
                  <c:v>1300</c:v>
                </c:pt>
                <c:pt idx="64409">
                  <c:v>1252</c:v>
                </c:pt>
                <c:pt idx="64410">
                  <c:v>1320</c:v>
                </c:pt>
                <c:pt idx="64411">
                  <c:v>1307</c:v>
                </c:pt>
                <c:pt idx="64412">
                  <c:v>1260</c:v>
                </c:pt>
                <c:pt idx="64413">
                  <c:v>1209</c:v>
                </c:pt>
                <c:pt idx="64414">
                  <c:v>1148</c:v>
                </c:pt>
                <c:pt idx="64415">
                  <c:v>1076</c:v>
                </c:pt>
                <c:pt idx="64416">
                  <c:v>1027</c:v>
                </c:pt>
                <c:pt idx="64417">
                  <c:v>1003</c:v>
                </c:pt>
                <c:pt idx="64418">
                  <c:v>976</c:v>
                </c:pt>
                <c:pt idx="64419">
                  <c:v>968</c:v>
                </c:pt>
                <c:pt idx="64420">
                  <c:v>975</c:v>
                </c:pt>
                <c:pt idx="64421">
                  <c:v>987</c:v>
                </c:pt>
                <c:pt idx="64422">
                  <c:v>1029</c:v>
                </c:pt>
                <c:pt idx="64423">
                  <c:v>1198</c:v>
                </c:pt>
                <c:pt idx="64424">
                  <c:v>1321</c:v>
                </c:pt>
                <c:pt idx="64425">
                  <c:v>1422</c:v>
                </c:pt>
                <c:pt idx="64426">
                  <c:v>1471</c:v>
                </c:pt>
                <c:pt idx="64427">
                  <c:v>1474</c:v>
                </c:pt>
                <c:pt idx="64428">
                  <c:v>1488</c:v>
                </c:pt>
                <c:pt idx="64429">
                  <c:v>1515</c:v>
                </c:pt>
                <c:pt idx="64430">
                  <c:v>1514</c:v>
                </c:pt>
                <c:pt idx="64431">
                  <c:v>1437</c:v>
                </c:pt>
                <c:pt idx="64432">
                  <c:v>1337</c:v>
                </c:pt>
                <c:pt idx="64433">
                  <c:v>1267</c:v>
                </c:pt>
                <c:pt idx="64434">
                  <c:v>1346</c:v>
                </c:pt>
                <c:pt idx="64435">
                  <c:v>1339</c:v>
                </c:pt>
                <c:pt idx="64436">
                  <c:v>1305</c:v>
                </c:pt>
                <c:pt idx="64437">
                  <c:v>1248</c:v>
                </c:pt>
                <c:pt idx="64438">
                  <c:v>1190</c:v>
                </c:pt>
                <c:pt idx="64439">
                  <c:v>1115</c:v>
                </c:pt>
                <c:pt idx="64440">
                  <c:v>1071</c:v>
                </c:pt>
                <c:pt idx="64441">
                  <c:v>1019</c:v>
                </c:pt>
                <c:pt idx="64442">
                  <c:v>998</c:v>
                </c:pt>
                <c:pt idx="64443">
                  <c:v>992</c:v>
                </c:pt>
                <c:pt idx="64444">
                  <c:v>996</c:v>
                </c:pt>
                <c:pt idx="64445">
                  <c:v>1015</c:v>
                </c:pt>
                <c:pt idx="64446">
                  <c:v>1057</c:v>
                </c:pt>
                <c:pt idx="64447">
                  <c:v>1237</c:v>
                </c:pt>
                <c:pt idx="64448">
                  <c:v>1344</c:v>
                </c:pt>
                <c:pt idx="64449">
                  <c:v>1417</c:v>
                </c:pt>
                <c:pt idx="64450">
                  <c:v>1470</c:v>
                </c:pt>
                <c:pt idx="64451">
                  <c:v>1457</c:v>
                </c:pt>
                <c:pt idx="64452">
                  <c:v>1445</c:v>
                </c:pt>
                <c:pt idx="64453">
                  <c:v>1440</c:v>
                </c:pt>
                <c:pt idx="64454">
                  <c:v>1387</c:v>
                </c:pt>
                <c:pt idx="64455">
                  <c:v>1350</c:v>
                </c:pt>
                <c:pt idx="64456">
                  <c:v>1278</c:v>
                </c:pt>
                <c:pt idx="64457">
                  <c:v>1210</c:v>
                </c:pt>
                <c:pt idx="64458">
                  <c:v>1287</c:v>
                </c:pt>
                <c:pt idx="64459">
                  <c:v>1274</c:v>
                </c:pt>
                <c:pt idx="64460">
                  <c:v>1250</c:v>
                </c:pt>
                <c:pt idx="64461">
                  <c:v>1203</c:v>
                </c:pt>
                <c:pt idx="64462">
                  <c:v>1145</c:v>
                </c:pt>
                <c:pt idx="64463">
                  <c:v>1089</c:v>
                </c:pt>
                <c:pt idx="64464">
                  <c:v>1035</c:v>
                </c:pt>
                <c:pt idx="64465">
                  <c:v>995</c:v>
                </c:pt>
                <c:pt idx="64466">
                  <c:v>971</c:v>
                </c:pt>
                <c:pt idx="64467">
                  <c:v>948</c:v>
                </c:pt>
                <c:pt idx="64468">
                  <c:v>937</c:v>
                </c:pt>
                <c:pt idx="64469">
                  <c:v>968</c:v>
                </c:pt>
                <c:pt idx="64470">
                  <c:v>990</c:v>
                </c:pt>
                <c:pt idx="64471">
                  <c:v>1187</c:v>
                </c:pt>
                <c:pt idx="64472">
                  <c:v>1323</c:v>
                </c:pt>
                <c:pt idx="64473">
                  <c:v>1402</c:v>
                </c:pt>
                <c:pt idx="64474">
                  <c:v>1472</c:v>
                </c:pt>
                <c:pt idx="64475">
                  <c:v>1468</c:v>
                </c:pt>
                <c:pt idx="64476">
                  <c:v>1459</c:v>
                </c:pt>
                <c:pt idx="64477">
                  <c:v>1481</c:v>
                </c:pt>
                <c:pt idx="64478">
                  <c:v>1470</c:v>
                </c:pt>
                <c:pt idx="64479">
                  <c:v>1417</c:v>
                </c:pt>
                <c:pt idx="64480">
                  <c:v>1318</c:v>
                </c:pt>
                <c:pt idx="64481">
                  <c:v>1256</c:v>
                </c:pt>
                <c:pt idx="64482">
                  <c:v>1323</c:v>
                </c:pt>
                <c:pt idx="64483">
                  <c:v>1305</c:v>
                </c:pt>
                <c:pt idx="64484">
                  <c:v>1265</c:v>
                </c:pt>
                <c:pt idx="64485">
                  <c:v>1225</c:v>
                </c:pt>
                <c:pt idx="64486">
                  <c:v>1171</c:v>
                </c:pt>
                <c:pt idx="64487">
                  <c:v>0</c:v>
                </c:pt>
                <c:pt idx="64488">
                  <c:v>1065</c:v>
                </c:pt>
                <c:pt idx="64489">
                  <c:v>1022</c:v>
                </c:pt>
                <c:pt idx="64490">
                  <c:v>987</c:v>
                </c:pt>
                <c:pt idx="64491">
                  <c:v>962</c:v>
                </c:pt>
                <c:pt idx="64492">
                  <c:v>956</c:v>
                </c:pt>
                <c:pt idx="64493">
                  <c:v>928</c:v>
                </c:pt>
                <c:pt idx="64494">
                  <c:v>947</c:v>
                </c:pt>
                <c:pt idx="64495">
                  <c:v>1053</c:v>
                </c:pt>
                <c:pt idx="64496">
                  <c:v>1191</c:v>
                </c:pt>
                <c:pt idx="64497">
                  <c:v>1273</c:v>
                </c:pt>
                <c:pt idx="64498">
                  <c:v>1312</c:v>
                </c:pt>
                <c:pt idx="64499">
                  <c:v>1300</c:v>
                </c:pt>
                <c:pt idx="64500">
                  <c:v>1282</c:v>
                </c:pt>
                <c:pt idx="64501">
                  <c:v>1279</c:v>
                </c:pt>
                <c:pt idx="64502">
                  <c:v>1269</c:v>
                </c:pt>
                <c:pt idx="64503">
                  <c:v>1246</c:v>
                </c:pt>
                <c:pt idx="64504">
                  <c:v>1226</c:v>
                </c:pt>
                <c:pt idx="64505">
                  <c:v>1198</c:v>
                </c:pt>
                <c:pt idx="64506">
                  <c:v>1293</c:v>
                </c:pt>
                <c:pt idx="64507">
                  <c:v>1293</c:v>
                </c:pt>
                <c:pt idx="64508">
                  <c:v>1267</c:v>
                </c:pt>
                <c:pt idx="64509">
                  <c:v>1225</c:v>
                </c:pt>
                <c:pt idx="64510">
                  <c:v>1192</c:v>
                </c:pt>
                <c:pt idx="64511">
                  <c:v>1199</c:v>
                </c:pt>
                <c:pt idx="64512">
                  <c:v>1155</c:v>
                </c:pt>
                <c:pt idx="64513">
                  <c:v>1117</c:v>
                </c:pt>
                <c:pt idx="64514">
                  <c:v>1084</c:v>
                </c:pt>
                <c:pt idx="64515">
                  <c:v>1066</c:v>
                </c:pt>
                <c:pt idx="64516">
                  <c:v>1039</c:v>
                </c:pt>
                <c:pt idx="64517">
                  <c:v>1004</c:v>
                </c:pt>
                <c:pt idx="64518">
                  <c:v>983</c:v>
                </c:pt>
                <c:pt idx="64519">
                  <c:v>1036</c:v>
                </c:pt>
                <c:pt idx="64520">
                  <c:v>1105</c:v>
                </c:pt>
                <c:pt idx="64521">
                  <c:v>1153</c:v>
                </c:pt>
                <c:pt idx="64522">
                  <c:v>1179</c:v>
                </c:pt>
                <c:pt idx="64523">
                  <c:v>1193</c:v>
                </c:pt>
                <c:pt idx="64524">
                  <c:v>1214</c:v>
                </c:pt>
                <c:pt idx="64525">
                  <c:v>1212</c:v>
                </c:pt>
                <c:pt idx="64526">
                  <c:v>1213</c:v>
                </c:pt>
                <c:pt idx="64527">
                  <c:v>1208</c:v>
                </c:pt>
                <c:pt idx="64528">
                  <c:v>1184</c:v>
                </c:pt>
                <c:pt idx="64529">
                  <c:v>1173</c:v>
                </c:pt>
                <c:pt idx="64530">
                  <c:v>1267</c:v>
                </c:pt>
                <c:pt idx="64531">
                  <c:v>1286</c:v>
                </c:pt>
                <c:pt idx="64532">
                  <c:v>1296</c:v>
                </c:pt>
                <c:pt idx="64533">
                  <c:v>1270</c:v>
                </c:pt>
                <c:pt idx="64534">
                  <c:v>1206</c:v>
                </c:pt>
                <c:pt idx="64535">
                  <c:v>1141</c:v>
                </c:pt>
                <c:pt idx="64536">
                  <c:v>1094</c:v>
                </c:pt>
                <c:pt idx="64537">
                  <c:v>1059</c:v>
                </c:pt>
                <c:pt idx="64538">
                  <c:v>1033</c:v>
                </c:pt>
                <c:pt idx="64539">
                  <c:v>1019</c:v>
                </c:pt>
                <c:pt idx="64540">
                  <c:v>1017</c:v>
                </c:pt>
                <c:pt idx="64541">
                  <c:v>1029</c:v>
                </c:pt>
                <c:pt idx="64542">
                  <c:v>1081</c:v>
                </c:pt>
                <c:pt idx="64543">
                  <c:v>1273</c:v>
                </c:pt>
                <c:pt idx="64544">
                  <c:v>1415</c:v>
                </c:pt>
                <c:pt idx="64545">
                  <c:v>1488</c:v>
                </c:pt>
                <c:pt idx="64546">
                  <c:v>1549</c:v>
                </c:pt>
                <c:pt idx="64547">
                  <c:v>1549</c:v>
                </c:pt>
                <c:pt idx="64548">
                  <c:v>1554</c:v>
                </c:pt>
                <c:pt idx="64549">
                  <c:v>1569</c:v>
                </c:pt>
                <c:pt idx="64550">
                  <c:v>1583</c:v>
                </c:pt>
                <c:pt idx="64551">
                  <c:v>1514</c:v>
                </c:pt>
                <c:pt idx="64552">
                  <c:v>1447</c:v>
                </c:pt>
                <c:pt idx="64553">
                  <c:v>1338</c:v>
                </c:pt>
                <c:pt idx="64554">
                  <c:v>1415</c:v>
                </c:pt>
                <c:pt idx="64555">
                  <c:v>1391</c:v>
                </c:pt>
                <c:pt idx="64556">
                  <c:v>1356</c:v>
                </c:pt>
                <c:pt idx="64557">
                  <c:v>1329</c:v>
                </c:pt>
                <c:pt idx="64558">
                  <c:v>1228</c:v>
                </c:pt>
                <c:pt idx="64559">
                  <c:v>1188</c:v>
                </c:pt>
                <c:pt idx="64560">
                  <c:v>1133</c:v>
                </c:pt>
                <c:pt idx="64561">
                  <c:v>1099</c:v>
                </c:pt>
                <c:pt idx="64562">
                  <c:v>1057</c:v>
                </c:pt>
                <c:pt idx="64563">
                  <c:v>1031</c:v>
                </c:pt>
                <c:pt idx="64564">
                  <c:v>1022</c:v>
                </c:pt>
                <c:pt idx="64565">
                  <c:v>1019</c:v>
                </c:pt>
                <c:pt idx="64566">
                  <c:v>1064</c:v>
                </c:pt>
                <c:pt idx="64567">
                  <c:v>1274</c:v>
                </c:pt>
                <c:pt idx="64568">
                  <c:v>1420</c:v>
                </c:pt>
                <c:pt idx="64569">
                  <c:v>1515</c:v>
                </c:pt>
                <c:pt idx="64570">
                  <c:v>1565</c:v>
                </c:pt>
                <c:pt idx="64571">
                  <c:v>1575</c:v>
                </c:pt>
                <c:pt idx="64572">
                  <c:v>1590</c:v>
                </c:pt>
                <c:pt idx="64573">
                  <c:v>1612</c:v>
                </c:pt>
                <c:pt idx="64574">
                  <c:v>1587</c:v>
                </c:pt>
                <c:pt idx="64575">
                  <c:v>1539</c:v>
                </c:pt>
                <c:pt idx="64576">
                  <c:v>1428</c:v>
                </c:pt>
                <c:pt idx="64577">
                  <c:v>1320</c:v>
                </c:pt>
                <c:pt idx="64578">
                  <c:v>1385</c:v>
                </c:pt>
                <c:pt idx="64579">
                  <c:v>1373</c:v>
                </c:pt>
                <c:pt idx="64580">
                  <c:v>1335</c:v>
                </c:pt>
                <c:pt idx="64581">
                  <c:v>1283</c:v>
                </c:pt>
                <c:pt idx="64582">
                  <c:v>1216</c:v>
                </c:pt>
                <c:pt idx="64583">
                  <c:v>1139</c:v>
                </c:pt>
                <c:pt idx="64584">
                  <c:v>1095</c:v>
                </c:pt>
                <c:pt idx="64585">
                  <c:v>1055</c:v>
                </c:pt>
                <c:pt idx="64586">
                  <c:v>1011</c:v>
                </c:pt>
                <c:pt idx="64587">
                  <c:v>998</c:v>
                </c:pt>
                <c:pt idx="64588">
                  <c:v>993</c:v>
                </c:pt>
                <c:pt idx="64589">
                  <c:v>998</c:v>
                </c:pt>
                <c:pt idx="64590">
                  <c:v>1045</c:v>
                </c:pt>
                <c:pt idx="64591">
                  <c:v>1238</c:v>
                </c:pt>
                <c:pt idx="64592">
                  <c:v>1383</c:v>
                </c:pt>
                <c:pt idx="64593">
                  <c:v>1471</c:v>
                </c:pt>
                <c:pt idx="64594">
                  <c:v>1523</c:v>
                </c:pt>
                <c:pt idx="64595">
                  <c:v>1546</c:v>
                </c:pt>
                <c:pt idx="64596">
                  <c:v>1548</c:v>
                </c:pt>
                <c:pt idx="64597">
                  <c:v>1584</c:v>
                </c:pt>
                <c:pt idx="64598">
                  <c:v>1556</c:v>
                </c:pt>
                <c:pt idx="64599">
                  <c:v>1502</c:v>
                </c:pt>
                <c:pt idx="64600">
                  <c:v>1390</c:v>
                </c:pt>
                <c:pt idx="64601">
                  <c:v>1298</c:v>
                </c:pt>
                <c:pt idx="64602">
                  <c:v>1384</c:v>
                </c:pt>
                <c:pt idx="64603">
                  <c:v>1363</c:v>
                </c:pt>
                <c:pt idx="64604">
                  <c:v>1336</c:v>
                </c:pt>
                <c:pt idx="64605">
                  <c:v>1287</c:v>
                </c:pt>
                <c:pt idx="64606">
                  <c:v>1239</c:v>
                </c:pt>
                <c:pt idx="64607">
                  <c:v>1163</c:v>
                </c:pt>
                <c:pt idx="64608">
                  <c:v>1090</c:v>
                </c:pt>
                <c:pt idx="64609">
                  <c:v>1052</c:v>
                </c:pt>
                <c:pt idx="64610">
                  <c:v>1010</c:v>
                </c:pt>
                <c:pt idx="64611">
                  <c:v>993</c:v>
                </c:pt>
                <c:pt idx="64612">
                  <c:v>993</c:v>
                </c:pt>
                <c:pt idx="64613">
                  <c:v>979</c:v>
                </c:pt>
                <c:pt idx="64614">
                  <c:v>1052</c:v>
                </c:pt>
                <c:pt idx="64615">
                  <c:v>1262</c:v>
                </c:pt>
                <c:pt idx="64616">
                  <c:v>1434</c:v>
                </c:pt>
                <c:pt idx="64617">
                  <c:v>1529</c:v>
                </c:pt>
                <c:pt idx="64618">
                  <c:v>1557</c:v>
                </c:pt>
                <c:pt idx="64619">
                  <c:v>1587</c:v>
                </c:pt>
                <c:pt idx="64620">
                  <c:v>1606</c:v>
                </c:pt>
                <c:pt idx="64621">
                  <c:v>1624</c:v>
                </c:pt>
                <c:pt idx="64622">
                  <c:v>1624</c:v>
                </c:pt>
                <c:pt idx="64623">
                  <c:v>1584</c:v>
                </c:pt>
                <c:pt idx="64624">
                  <c:v>1460</c:v>
                </c:pt>
                <c:pt idx="64625">
                  <c:v>1354</c:v>
                </c:pt>
                <c:pt idx="64626">
                  <c:v>1430</c:v>
                </c:pt>
                <c:pt idx="64627">
                  <c:v>1402</c:v>
                </c:pt>
                <c:pt idx="64628">
                  <c:v>1368</c:v>
                </c:pt>
                <c:pt idx="64629">
                  <c:v>1319</c:v>
                </c:pt>
                <c:pt idx="64630">
                  <c:v>1246</c:v>
                </c:pt>
                <c:pt idx="64631">
                  <c:v>1173</c:v>
                </c:pt>
                <c:pt idx="64632">
                  <c:v>1116</c:v>
                </c:pt>
                <c:pt idx="64633">
                  <c:v>1077</c:v>
                </c:pt>
                <c:pt idx="64634">
                  <c:v>1039</c:v>
                </c:pt>
                <c:pt idx="64635">
                  <c:v>1010</c:v>
                </c:pt>
                <c:pt idx="64636">
                  <c:v>1007</c:v>
                </c:pt>
                <c:pt idx="64637">
                  <c:v>1010</c:v>
                </c:pt>
                <c:pt idx="64638">
                  <c:v>1056</c:v>
                </c:pt>
                <c:pt idx="64639">
                  <c:v>1270</c:v>
                </c:pt>
                <c:pt idx="64640">
                  <c:v>1407</c:v>
                </c:pt>
                <c:pt idx="64641">
                  <c:v>1525</c:v>
                </c:pt>
                <c:pt idx="64642">
                  <c:v>1568</c:v>
                </c:pt>
                <c:pt idx="64643">
                  <c:v>1584</c:v>
                </c:pt>
                <c:pt idx="64644">
                  <c:v>1584</c:v>
                </c:pt>
                <c:pt idx="64645">
                  <c:v>1595</c:v>
                </c:pt>
                <c:pt idx="64646">
                  <c:v>1576</c:v>
                </c:pt>
                <c:pt idx="64647">
                  <c:v>1513</c:v>
                </c:pt>
                <c:pt idx="64648">
                  <c:v>1406</c:v>
                </c:pt>
                <c:pt idx="64649">
                  <c:v>1326</c:v>
                </c:pt>
                <c:pt idx="64650">
                  <c:v>1407</c:v>
                </c:pt>
                <c:pt idx="64651">
                  <c:v>1403</c:v>
                </c:pt>
                <c:pt idx="64652">
                  <c:v>1330</c:v>
                </c:pt>
                <c:pt idx="64653">
                  <c:v>1310</c:v>
                </c:pt>
                <c:pt idx="64654">
                  <c:v>1250</c:v>
                </c:pt>
                <c:pt idx="64655">
                  <c:v>1168</c:v>
                </c:pt>
                <c:pt idx="64656">
                  <c:v>1132</c:v>
                </c:pt>
                <c:pt idx="64657">
                  <c:v>1081</c:v>
                </c:pt>
                <c:pt idx="64658">
                  <c:v>1046</c:v>
                </c:pt>
                <c:pt idx="64659">
                  <c:v>1017</c:v>
                </c:pt>
                <c:pt idx="64660">
                  <c:v>1002</c:v>
                </c:pt>
                <c:pt idx="64661">
                  <c:v>987</c:v>
                </c:pt>
                <c:pt idx="64662">
                  <c:v>985</c:v>
                </c:pt>
                <c:pt idx="64663">
                  <c:v>1098</c:v>
                </c:pt>
                <c:pt idx="64664">
                  <c:v>1215</c:v>
                </c:pt>
                <c:pt idx="64665">
                  <c:v>1301</c:v>
                </c:pt>
                <c:pt idx="64666">
                  <c:v>1344</c:v>
                </c:pt>
                <c:pt idx="64667">
                  <c:v>1326</c:v>
                </c:pt>
                <c:pt idx="64668">
                  <c:v>1243</c:v>
                </c:pt>
                <c:pt idx="64669">
                  <c:v>1251</c:v>
                </c:pt>
                <c:pt idx="64670">
                  <c:v>1244</c:v>
                </c:pt>
                <c:pt idx="64671">
                  <c:v>1218</c:v>
                </c:pt>
                <c:pt idx="64672">
                  <c:v>1182</c:v>
                </c:pt>
                <c:pt idx="64673">
                  <c:v>1168</c:v>
                </c:pt>
                <c:pt idx="64674">
                  <c:v>1254</c:v>
                </c:pt>
                <c:pt idx="64675">
                  <c:v>1239</c:v>
                </c:pt>
                <c:pt idx="64676">
                  <c:v>1212</c:v>
                </c:pt>
                <c:pt idx="64677">
                  <c:v>1181</c:v>
                </c:pt>
                <c:pt idx="64678">
                  <c:v>1132</c:v>
                </c:pt>
                <c:pt idx="64679">
                  <c:v>1092</c:v>
                </c:pt>
                <c:pt idx="64680">
                  <c:v>1046</c:v>
                </c:pt>
                <c:pt idx="64681">
                  <c:v>1007</c:v>
                </c:pt>
                <c:pt idx="64682">
                  <c:v>994</c:v>
                </c:pt>
                <c:pt idx="64683">
                  <c:v>972</c:v>
                </c:pt>
                <c:pt idx="64684">
                  <c:v>967</c:v>
                </c:pt>
                <c:pt idx="64685">
                  <c:v>946</c:v>
                </c:pt>
                <c:pt idx="64686">
                  <c:v>917</c:v>
                </c:pt>
                <c:pt idx="64687">
                  <c:v>944</c:v>
                </c:pt>
                <c:pt idx="64688">
                  <c:v>987</c:v>
                </c:pt>
                <c:pt idx="64689">
                  <c:v>1042</c:v>
                </c:pt>
                <c:pt idx="64690">
                  <c:v>1128</c:v>
                </c:pt>
                <c:pt idx="64691">
                  <c:v>1149</c:v>
                </c:pt>
                <c:pt idx="64692">
                  <c:v>1166</c:v>
                </c:pt>
                <c:pt idx="64693">
                  <c:v>1165</c:v>
                </c:pt>
                <c:pt idx="64694">
                  <c:v>1164</c:v>
                </c:pt>
                <c:pt idx="64695">
                  <c:v>1160</c:v>
                </c:pt>
                <c:pt idx="64696">
                  <c:v>1122</c:v>
                </c:pt>
                <c:pt idx="64697">
                  <c:v>1116</c:v>
                </c:pt>
                <c:pt idx="64698">
                  <c:v>1209</c:v>
                </c:pt>
                <c:pt idx="64699">
                  <c:v>1230</c:v>
                </c:pt>
                <c:pt idx="64700">
                  <c:v>1218</c:v>
                </c:pt>
                <c:pt idx="64701">
                  <c:v>1198</c:v>
                </c:pt>
                <c:pt idx="64702">
                  <c:v>1141</c:v>
                </c:pt>
                <c:pt idx="64703">
                  <c:v>1063</c:v>
                </c:pt>
                <c:pt idx="64704">
                  <c:v>1026</c:v>
                </c:pt>
                <c:pt idx="64705">
                  <c:v>982</c:v>
                </c:pt>
                <c:pt idx="64706">
                  <c:v>963</c:v>
                </c:pt>
                <c:pt idx="64707">
                  <c:v>946</c:v>
                </c:pt>
                <c:pt idx="64708">
                  <c:v>954</c:v>
                </c:pt>
                <c:pt idx="64709">
                  <c:v>961</c:v>
                </c:pt>
                <c:pt idx="64710">
                  <c:v>1024</c:v>
                </c:pt>
                <c:pt idx="64711">
                  <c:v>1253</c:v>
                </c:pt>
                <c:pt idx="64712">
                  <c:v>1399</c:v>
                </c:pt>
                <c:pt idx="64713">
                  <c:v>1485</c:v>
                </c:pt>
                <c:pt idx="64714">
                  <c:v>1547</c:v>
                </c:pt>
                <c:pt idx="64715">
                  <c:v>1557</c:v>
                </c:pt>
                <c:pt idx="64716">
                  <c:v>1563</c:v>
                </c:pt>
                <c:pt idx="64717">
                  <c:v>1586</c:v>
                </c:pt>
                <c:pt idx="64718">
                  <c:v>1541</c:v>
                </c:pt>
                <c:pt idx="64719">
                  <c:v>1455</c:v>
                </c:pt>
                <c:pt idx="64720">
                  <c:v>1353</c:v>
                </c:pt>
                <c:pt idx="64721">
                  <c:v>1287</c:v>
                </c:pt>
                <c:pt idx="64722">
                  <c:v>1360</c:v>
                </c:pt>
                <c:pt idx="64723">
                  <c:v>1349</c:v>
                </c:pt>
                <c:pt idx="64724">
                  <c:v>1312</c:v>
                </c:pt>
                <c:pt idx="64725">
                  <c:v>1264</c:v>
                </c:pt>
                <c:pt idx="64726">
                  <c:v>1202</c:v>
                </c:pt>
                <c:pt idx="64727">
                  <c:v>1132</c:v>
                </c:pt>
                <c:pt idx="64728">
                  <c:v>1074</c:v>
                </c:pt>
                <c:pt idx="64729">
                  <c:v>1038</c:v>
                </c:pt>
                <c:pt idx="64730">
                  <c:v>1020</c:v>
                </c:pt>
                <c:pt idx="64731">
                  <c:v>1002</c:v>
                </c:pt>
                <c:pt idx="64732">
                  <c:v>1000</c:v>
                </c:pt>
                <c:pt idx="64733">
                  <c:v>1015</c:v>
                </c:pt>
                <c:pt idx="64734">
                  <c:v>1044</c:v>
                </c:pt>
                <c:pt idx="64735">
                  <c:v>1261</c:v>
                </c:pt>
                <c:pt idx="64736">
                  <c:v>1365</c:v>
                </c:pt>
                <c:pt idx="64737">
                  <c:v>1449</c:v>
                </c:pt>
                <c:pt idx="64738">
                  <c:v>1492</c:v>
                </c:pt>
                <c:pt idx="64739">
                  <c:v>1503</c:v>
                </c:pt>
                <c:pt idx="64740">
                  <c:v>1517</c:v>
                </c:pt>
                <c:pt idx="64741">
                  <c:v>1563</c:v>
                </c:pt>
                <c:pt idx="64742">
                  <c:v>1551</c:v>
                </c:pt>
                <c:pt idx="64743">
                  <c:v>1508</c:v>
                </c:pt>
                <c:pt idx="64744">
                  <c:v>1405</c:v>
                </c:pt>
                <c:pt idx="64745">
                  <c:v>1308</c:v>
                </c:pt>
                <c:pt idx="64746">
                  <c:v>1403</c:v>
                </c:pt>
                <c:pt idx="64747">
                  <c:v>1400</c:v>
                </c:pt>
                <c:pt idx="64748">
                  <c:v>1364</c:v>
                </c:pt>
                <c:pt idx="64749">
                  <c:v>1332</c:v>
                </c:pt>
                <c:pt idx="64750">
                  <c:v>1254</c:v>
                </c:pt>
                <c:pt idx="64751">
                  <c:v>1188</c:v>
                </c:pt>
                <c:pt idx="64752">
                  <c:v>1128</c:v>
                </c:pt>
                <c:pt idx="64753">
                  <c:v>1084</c:v>
                </c:pt>
                <c:pt idx="64754">
                  <c:v>1052</c:v>
                </c:pt>
                <c:pt idx="64755">
                  <c:v>1031</c:v>
                </c:pt>
                <c:pt idx="64756">
                  <c:v>1039</c:v>
                </c:pt>
                <c:pt idx="64757">
                  <c:v>1028</c:v>
                </c:pt>
                <c:pt idx="64758">
                  <c:v>1093</c:v>
                </c:pt>
                <c:pt idx="64759">
                  <c:v>1311</c:v>
                </c:pt>
                <c:pt idx="64760">
                  <c:v>1432</c:v>
                </c:pt>
                <c:pt idx="64761">
                  <c:v>1446</c:v>
                </c:pt>
                <c:pt idx="64762">
                  <c:v>1575</c:v>
                </c:pt>
                <c:pt idx="64763">
                  <c:v>1583</c:v>
                </c:pt>
                <c:pt idx="64764">
                  <c:v>1603</c:v>
                </c:pt>
                <c:pt idx="64765">
                  <c:v>1628</c:v>
                </c:pt>
                <c:pt idx="64766">
                  <c:v>1626</c:v>
                </c:pt>
                <c:pt idx="64767">
                  <c:v>1564</c:v>
                </c:pt>
                <c:pt idx="64768">
                  <c:v>1460</c:v>
                </c:pt>
                <c:pt idx="64769">
                  <c:v>1376</c:v>
                </c:pt>
                <c:pt idx="64770">
                  <c:v>1462</c:v>
                </c:pt>
                <c:pt idx="64771">
                  <c:v>1445</c:v>
                </c:pt>
                <c:pt idx="64772">
                  <c:v>1393</c:v>
                </c:pt>
                <c:pt idx="64773">
                  <c:v>1345</c:v>
                </c:pt>
                <c:pt idx="64774">
                  <c:v>1297</c:v>
                </c:pt>
                <c:pt idx="64775">
                  <c:v>1238</c:v>
                </c:pt>
                <c:pt idx="64776">
                  <c:v>1188</c:v>
                </c:pt>
                <c:pt idx="64777">
                  <c:v>1148</c:v>
                </c:pt>
                <c:pt idx="64778">
                  <c:v>1105</c:v>
                </c:pt>
                <c:pt idx="64779">
                  <c:v>1096</c:v>
                </c:pt>
                <c:pt idx="64780">
                  <c:v>1087</c:v>
                </c:pt>
                <c:pt idx="64781">
                  <c:v>1090</c:v>
                </c:pt>
                <c:pt idx="64782">
                  <c:v>1133</c:v>
                </c:pt>
                <c:pt idx="64783">
                  <c:v>1303</c:v>
                </c:pt>
                <c:pt idx="64784">
                  <c:v>1452</c:v>
                </c:pt>
                <c:pt idx="64785">
                  <c:v>1548</c:v>
                </c:pt>
                <c:pt idx="64786">
                  <c:v>1580</c:v>
                </c:pt>
                <c:pt idx="64787">
                  <c:v>1569</c:v>
                </c:pt>
                <c:pt idx="64788">
                  <c:v>1516</c:v>
                </c:pt>
                <c:pt idx="64789">
                  <c:v>1515</c:v>
                </c:pt>
                <c:pt idx="64790">
                  <c:v>1517</c:v>
                </c:pt>
                <c:pt idx="64791">
                  <c:v>1453</c:v>
                </c:pt>
                <c:pt idx="64792">
                  <c:v>1365</c:v>
                </c:pt>
                <c:pt idx="64793">
                  <c:v>1292</c:v>
                </c:pt>
                <c:pt idx="64794">
                  <c:v>1356</c:v>
                </c:pt>
                <c:pt idx="64795">
                  <c:v>1345</c:v>
                </c:pt>
                <c:pt idx="64796">
                  <c:v>1319</c:v>
                </c:pt>
                <c:pt idx="64797">
                  <c:v>1276</c:v>
                </c:pt>
                <c:pt idx="64798">
                  <c:v>1218</c:v>
                </c:pt>
                <c:pt idx="64799">
                  <c:v>1144</c:v>
                </c:pt>
                <c:pt idx="64800">
                  <c:v>1087</c:v>
                </c:pt>
                <c:pt idx="64801">
                  <c:v>1055</c:v>
                </c:pt>
                <c:pt idx="64802">
                  <c:v>1033</c:v>
                </c:pt>
                <c:pt idx="64803">
                  <c:v>1012</c:v>
                </c:pt>
                <c:pt idx="64804">
                  <c:v>1016</c:v>
                </c:pt>
                <c:pt idx="64805">
                  <c:v>1028</c:v>
                </c:pt>
                <c:pt idx="64806">
                  <c:v>1056</c:v>
                </c:pt>
                <c:pt idx="64807">
                  <c:v>1220</c:v>
                </c:pt>
                <c:pt idx="64808">
                  <c:v>1339</c:v>
                </c:pt>
                <c:pt idx="64809">
                  <c:v>1422</c:v>
                </c:pt>
                <c:pt idx="64810">
                  <c:v>1490</c:v>
                </c:pt>
                <c:pt idx="64811">
                  <c:v>1488</c:v>
                </c:pt>
                <c:pt idx="64812">
                  <c:v>1504</c:v>
                </c:pt>
                <c:pt idx="64813">
                  <c:v>1534</c:v>
                </c:pt>
                <c:pt idx="64814">
                  <c:v>1520</c:v>
                </c:pt>
                <c:pt idx="64815">
                  <c:v>1466</c:v>
                </c:pt>
                <c:pt idx="64816">
                  <c:v>1366</c:v>
                </c:pt>
                <c:pt idx="64817">
                  <c:v>1277</c:v>
                </c:pt>
                <c:pt idx="64818">
                  <c:v>1306</c:v>
                </c:pt>
                <c:pt idx="64819">
                  <c:v>1276</c:v>
                </c:pt>
                <c:pt idx="64820">
                  <c:v>1241</c:v>
                </c:pt>
                <c:pt idx="64821">
                  <c:v>1187</c:v>
                </c:pt>
                <c:pt idx="64822">
                  <c:v>1116</c:v>
                </c:pt>
                <c:pt idx="64823">
                  <c:v>1061</c:v>
                </c:pt>
                <c:pt idx="64824">
                  <c:v>1013</c:v>
                </c:pt>
                <c:pt idx="64825">
                  <c:v>988</c:v>
                </c:pt>
                <c:pt idx="64826">
                  <c:v>975</c:v>
                </c:pt>
                <c:pt idx="64827">
                  <c:v>959</c:v>
                </c:pt>
                <c:pt idx="64828">
                  <c:v>982</c:v>
                </c:pt>
                <c:pt idx="64829">
                  <c:v>988</c:v>
                </c:pt>
                <c:pt idx="64830">
                  <c:v>975</c:v>
                </c:pt>
                <c:pt idx="64831">
                  <c:v>1070</c:v>
                </c:pt>
                <c:pt idx="64832">
                  <c:v>1164</c:v>
                </c:pt>
                <c:pt idx="64833">
                  <c:v>1264</c:v>
                </c:pt>
                <c:pt idx="64834">
                  <c:v>1280</c:v>
                </c:pt>
                <c:pt idx="64835">
                  <c:v>1281</c:v>
                </c:pt>
                <c:pt idx="64836">
                  <c:v>1261</c:v>
                </c:pt>
                <c:pt idx="64837">
                  <c:v>1244</c:v>
                </c:pt>
                <c:pt idx="64838">
                  <c:v>1239</c:v>
                </c:pt>
                <c:pt idx="64839">
                  <c:v>1222</c:v>
                </c:pt>
                <c:pt idx="64840">
                  <c:v>1194</c:v>
                </c:pt>
                <c:pt idx="64841">
                  <c:v>1174</c:v>
                </c:pt>
                <c:pt idx="64842">
                  <c:v>1269</c:v>
                </c:pt>
                <c:pt idx="64843">
                  <c:v>1260</c:v>
                </c:pt>
                <c:pt idx="64844">
                  <c:v>1240</c:v>
                </c:pt>
                <c:pt idx="64845">
                  <c:v>1187</c:v>
                </c:pt>
                <c:pt idx="64846">
                  <c:v>1145</c:v>
                </c:pt>
                <c:pt idx="64847">
                  <c:v>1107</c:v>
                </c:pt>
                <c:pt idx="64848">
                  <c:v>1049</c:v>
                </c:pt>
                <c:pt idx="64849">
                  <c:v>1007</c:v>
                </c:pt>
                <c:pt idx="64850">
                  <c:v>980</c:v>
                </c:pt>
                <c:pt idx="64851">
                  <c:v>962</c:v>
                </c:pt>
                <c:pt idx="64852">
                  <c:v>950</c:v>
                </c:pt>
                <c:pt idx="64853">
                  <c:v>909</c:v>
                </c:pt>
                <c:pt idx="64854">
                  <c:v>895</c:v>
                </c:pt>
                <c:pt idx="64855">
                  <c:v>960</c:v>
                </c:pt>
                <c:pt idx="64856">
                  <c:v>1012</c:v>
                </c:pt>
                <c:pt idx="64857">
                  <c:v>1075</c:v>
                </c:pt>
                <c:pt idx="64858">
                  <c:v>1156</c:v>
                </c:pt>
                <c:pt idx="64859">
                  <c:v>1181</c:v>
                </c:pt>
                <c:pt idx="64860">
                  <c:v>1195</c:v>
                </c:pt>
                <c:pt idx="64861">
                  <c:v>1175</c:v>
                </c:pt>
                <c:pt idx="64862">
                  <c:v>1135</c:v>
                </c:pt>
                <c:pt idx="64863">
                  <c:v>1107</c:v>
                </c:pt>
                <c:pt idx="64864">
                  <c:v>1093</c:v>
                </c:pt>
                <c:pt idx="64865">
                  <c:v>1101</c:v>
                </c:pt>
                <c:pt idx="64866">
                  <c:v>1208</c:v>
                </c:pt>
                <c:pt idx="64867">
                  <c:v>1228</c:v>
                </c:pt>
                <c:pt idx="64868">
                  <c:v>1207</c:v>
                </c:pt>
                <c:pt idx="64869">
                  <c:v>1169</c:v>
                </c:pt>
                <c:pt idx="64870">
                  <c:v>1121</c:v>
                </c:pt>
                <c:pt idx="64871">
                  <c:v>1066</c:v>
                </c:pt>
                <c:pt idx="64872">
                  <c:v>1010</c:v>
                </c:pt>
                <c:pt idx="64873">
                  <c:v>976</c:v>
                </c:pt>
                <c:pt idx="64874">
                  <c:v>955</c:v>
                </c:pt>
                <c:pt idx="64875">
                  <c:v>946</c:v>
                </c:pt>
                <c:pt idx="64876">
                  <c:v>946</c:v>
                </c:pt>
                <c:pt idx="64877">
                  <c:v>972</c:v>
                </c:pt>
                <c:pt idx="64878">
                  <c:v>1016</c:v>
                </c:pt>
                <c:pt idx="64879">
                  <c:v>1216</c:v>
                </c:pt>
                <c:pt idx="64880">
                  <c:v>1326</c:v>
                </c:pt>
                <c:pt idx="64881">
                  <c:v>1435</c:v>
                </c:pt>
                <c:pt idx="64882">
                  <c:v>1474</c:v>
                </c:pt>
                <c:pt idx="64883">
                  <c:v>1481</c:v>
                </c:pt>
                <c:pt idx="64884">
                  <c:v>1514</c:v>
                </c:pt>
                <c:pt idx="64885">
                  <c:v>1537</c:v>
                </c:pt>
                <c:pt idx="64886">
                  <c:v>1494</c:v>
                </c:pt>
                <c:pt idx="64887">
                  <c:v>1457</c:v>
                </c:pt>
                <c:pt idx="64888">
                  <c:v>1362</c:v>
                </c:pt>
                <c:pt idx="64889">
                  <c:v>1297</c:v>
                </c:pt>
                <c:pt idx="64890">
                  <c:v>1343</c:v>
                </c:pt>
                <c:pt idx="64891">
                  <c:v>1324</c:v>
                </c:pt>
                <c:pt idx="64892">
                  <c:v>1303</c:v>
                </c:pt>
                <c:pt idx="64893">
                  <c:v>1282</c:v>
                </c:pt>
                <c:pt idx="64894">
                  <c:v>1221</c:v>
                </c:pt>
                <c:pt idx="64895">
                  <c:v>1134</c:v>
                </c:pt>
                <c:pt idx="64896">
                  <c:v>1075</c:v>
                </c:pt>
                <c:pt idx="64897">
                  <c:v>1022</c:v>
                </c:pt>
                <c:pt idx="64898">
                  <c:v>993</c:v>
                </c:pt>
                <c:pt idx="64899">
                  <c:v>977</c:v>
                </c:pt>
                <c:pt idx="64900">
                  <c:v>971</c:v>
                </c:pt>
                <c:pt idx="64901">
                  <c:v>967</c:v>
                </c:pt>
                <c:pt idx="64902">
                  <c:v>1019</c:v>
                </c:pt>
                <c:pt idx="64903">
                  <c:v>1232</c:v>
                </c:pt>
                <c:pt idx="64904">
                  <c:v>1362</c:v>
                </c:pt>
                <c:pt idx="64905">
                  <c:v>1438</c:v>
                </c:pt>
                <c:pt idx="64906">
                  <c:v>1478</c:v>
                </c:pt>
                <c:pt idx="64907">
                  <c:v>1530</c:v>
                </c:pt>
                <c:pt idx="64908">
                  <c:v>1512</c:v>
                </c:pt>
                <c:pt idx="64909">
                  <c:v>1520</c:v>
                </c:pt>
                <c:pt idx="64910">
                  <c:v>1498</c:v>
                </c:pt>
                <c:pt idx="64911">
                  <c:v>1450</c:v>
                </c:pt>
                <c:pt idx="64912">
                  <c:v>1347</c:v>
                </c:pt>
                <c:pt idx="64913">
                  <c:v>1273</c:v>
                </c:pt>
                <c:pt idx="64914">
                  <c:v>1344</c:v>
                </c:pt>
                <c:pt idx="64915">
                  <c:v>1325</c:v>
                </c:pt>
                <c:pt idx="64916">
                  <c:v>1271</c:v>
                </c:pt>
                <c:pt idx="64917">
                  <c:v>1241</c:v>
                </c:pt>
                <c:pt idx="64918">
                  <c:v>1172</c:v>
                </c:pt>
                <c:pt idx="64919">
                  <c:v>1096</c:v>
                </c:pt>
                <c:pt idx="64920">
                  <c:v>1052</c:v>
                </c:pt>
                <c:pt idx="64921">
                  <c:v>1000</c:v>
                </c:pt>
                <c:pt idx="64922">
                  <c:v>975</c:v>
                </c:pt>
                <c:pt idx="64923">
                  <c:v>964</c:v>
                </c:pt>
                <c:pt idx="64924">
                  <c:v>966</c:v>
                </c:pt>
                <c:pt idx="64925">
                  <c:v>969</c:v>
                </c:pt>
                <c:pt idx="64926">
                  <c:v>1022</c:v>
                </c:pt>
                <c:pt idx="64927">
                  <c:v>1223</c:v>
                </c:pt>
                <c:pt idx="64928">
                  <c:v>1358</c:v>
                </c:pt>
                <c:pt idx="64929">
                  <c:v>1450</c:v>
                </c:pt>
                <c:pt idx="64930">
                  <c:v>1512</c:v>
                </c:pt>
                <c:pt idx="64931">
                  <c:v>1493</c:v>
                </c:pt>
                <c:pt idx="64932">
                  <c:v>1469</c:v>
                </c:pt>
                <c:pt idx="64933">
                  <c:v>1544</c:v>
                </c:pt>
                <c:pt idx="64934">
                  <c:v>1508</c:v>
                </c:pt>
                <c:pt idx="64935">
                  <c:v>1442</c:v>
                </c:pt>
                <c:pt idx="64936">
                  <c:v>1383</c:v>
                </c:pt>
                <c:pt idx="64937">
                  <c:v>1276</c:v>
                </c:pt>
                <c:pt idx="64938">
                  <c:v>1358</c:v>
                </c:pt>
                <c:pt idx="64939">
                  <c:v>1334</c:v>
                </c:pt>
                <c:pt idx="64940">
                  <c:v>1202</c:v>
                </c:pt>
                <c:pt idx="64941">
                  <c:v>1168</c:v>
                </c:pt>
                <c:pt idx="64942">
                  <c:v>1113</c:v>
                </c:pt>
                <c:pt idx="64943">
                  <c:v>1061</c:v>
                </c:pt>
                <c:pt idx="64944">
                  <c:v>1008</c:v>
                </c:pt>
                <c:pt idx="64945">
                  <c:v>976</c:v>
                </c:pt>
                <c:pt idx="64946">
                  <c:v>967</c:v>
                </c:pt>
                <c:pt idx="64947">
                  <c:v>968</c:v>
                </c:pt>
                <c:pt idx="64948">
                  <c:v>969</c:v>
                </c:pt>
                <c:pt idx="64949">
                  <c:v>995</c:v>
                </c:pt>
                <c:pt idx="64950">
                  <c:v>1026</c:v>
                </c:pt>
                <c:pt idx="64951">
                  <c:v>1166</c:v>
                </c:pt>
                <c:pt idx="64952">
                  <c:v>1278</c:v>
                </c:pt>
                <c:pt idx="64953">
                  <c:v>1332</c:v>
                </c:pt>
                <c:pt idx="64954">
                  <c:v>1367</c:v>
                </c:pt>
                <c:pt idx="64955">
                  <c:v>1383</c:v>
                </c:pt>
                <c:pt idx="64956">
                  <c:v>1409</c:v>
                </c:pt>
                <c:pt idx="64957">
                  <c:v>1438</c:v>
                </c:pt>
                <c:pt idx="64958">
                  <c:v>1429</c:v>
                </c:pt>
                <c:pt idx="64959">
                  <c:v>1396</c:v>
                </c:pt>
                <c:pt idx="64960">
                  <c:v>1304</c:v>
                </c:pt>
                <c:pt idx="64961">
                  <c:v>1230</c:v>
                </c:pt>
                <c:pt idx="64962">
                  <c:v>1311</c:v>
                </c:pt>
                <c:pt idx="64963">
                  <c:v>1303</c:v>
                </c:pt>
                <c:pt idx="64964">
                  <c:v>1264</c:v>
                </c:pt>
                <c:pt idx="64965">
                  <c:v>1237</c:v>
                </c:pt>
                <c:pt idx="64966">
                  <c:v>1198</c:v>
                </c:pt>
                <c:pt idx="64967">
                  <c:v>1112</c:v>
                </c:pt>
                <c:pt idx="64968">
                  <c:v>1067</c:v>
                </c:pt>
                <c:pt idx="64969">
                  <c:v>1024</c:v>
                </c:pt>
                <c:pt idx="64970">
                  <c:v>997</c:v>
                </c:pt>
                <c:pt idx="64971">
                  <c:v>981</c:v>
                </c:pt>
                <c:pt idx="64972">
                  <c:v>997</c:v>
                </c:pt>
                <c:pt idx="64973">
                  <c:v>990</c:v>
                </c:pt>
                <c:pt idx="64974">
                  <c:v>1061</c:v>
                </c:pt>
                <c:pt idx="64975">
                  <c:v>1260</c:v>
                </c:pt>
                <c:pt idx="64976">
                  <c:v>1373</c:v>
                </c:pt>
                <c:pt idx="64977">
                  <c:v>1460</c:v>
                </c:pt>
                <c:pt idx="64978">
                  <c:v>1506</c:v>
                </c:pt>
                <c:pt idx="64979">
                  <c:v>1522</c:v>
                </c:pt>
                <c:pt idx="64980">
                  <c:v>1523</c:v>
                </c:pt>
                <c:pt idx="64981">
                  <c:v>1516</c:v>
                </c:pt>
                <c:pt idx="64982">
                  <c:v>1499</c:v>
                </c:pt>
                <c:pt idx="64983">
                  <c:v>1446</c:v>
                </c:pt>
                <c:pt idx="64984">
                  <c:v>1373</c:v>
                </c:pt>
                <c:pt idx="64985">
                  <c:v>1284</c:v>
                </c:pt>
                <c:pt idx="64986">
                  <c:v>1377</c:v>
                </c:pt>
                <c:pt idx="64987">
                  <c:v>1380</c:v>
                </c:pt>
                <c:pt idx="64988">
                  <c:v>1334</c:v>
                </c:pt>
                <c:pt idx="64989">
                  <c:v>1286</c:v>
                </c:pt>
                <c:pt idx="64990">
                  <c:v>1241</c:v>
                </c:pt>
                <c:pt idx="64991">
                  <c:v>1179</c:v>
                </c:pt>
                <c:pt idx="64992">
                  <c:v>1153</c:v>
                </c:pt>
                <c:pt idx="64993">
                  <c:v>1112</c:v>
                </c:pt>
                <c:pt idx="64994">
                  <c:v>1075</c:v>
                </c:pt>
                <c:pt idx="64995">
                  <c:v>1059</c:v>
                </c:pt>
                <c:pt idx="64996">
                  <c:v>1013</c:v>
                </c:pt>
                <c:pt idx="64997">
                  <c:v>993</c:v>
                </c:pt>
                <c:pt idx="64998">
                  <c:v>1008</c:v>
                </c:pt>
                <c:pt idx="64999">
                  <c:v>1124</c:v>
                </c:pt>
                <c:pt idx="65000">
                  <c:v>1233</c:v>
                </c:pt>
                <c:pt idx="65001">
                  <c:v>1342</c:v>
                </c:pt>
                <c:pt idx="65002">
                  <c:v>1389</c:v>
                </c:pt>
                <c:pt idx="65003">
                  <c:v>1385</c:v>
                </c:pt>
                <c:pt idx="65004">
                  <c:v>1360</c:v>
                </c:pt>
                <c:pt idx="65005">
                  <c:v>1360</c:v>
                </c:pt>
                <c:pt idx="65006">
                  <c:v>1345</c:v>
                </c:pt>
                <c:pt idx="65007">
                  <c:v>1301</c:v>
                </c:pt>
                <c:pt idx="65008">
                  <c:v>1284</c:v>
                </c:pt>
                <c:pt idx="65009">
                  <c:v>1245</c:v>
                </c:pt>
                <c:pt idx="65010">
                  <c:v>1331</c:v>
                </c:pt>
                <c:pt idx="65011">
                  <c:v>1334</c:v>
                </c:pt>
                <c:pt idx="65012">
                  <c:v>1303</c:v>
                </c:pt>
                <c:pt idx="65013">
                  <c:v>1263</c:v>
                </c:pt>
                <c:pt idx="65014">
                  <c:v>1235</c:v>
                </c:pt>
                <c:pt idx="65015">
                  <c:v>1168</c:v>
                </c:pt>
                <c:pt idx="65016">
                  <c:v>1119</c:v>
                </c:pt>
                <c:pt idx="65017">
                  <c:v>1091</c:v>
                </c:pt>
                <c:pt idx="65018">
                  <c:v>1056</c:v>
                </c:pt>
                <c:pt idx="65019">
                  <c:v>1037</c:v>
                </c:pt>
                <c:pt idx="65020">
                  <c:v>991</c:v>
                </c:pt>
                <c:pt idx="65021">
                  <c:v>931</c:v>
                </c:pt>
                <c:pt idx="65022">
                  <c:v>938</c:v>
                </c:pt>
                <c:pt idx="65023">
                  <c:v>994</c:v>
                </c:pt>
                <c:pt idx="65024">
                  <c:v>1048</c:v>
                </c:pt>
                <c:pt idx="65025">
                  <c:v>1094</c:v>
                </c:pt>
                <c:pt idx="65026">
                  <c:v>1168</c:v>
                </c:pt>
                <c:pt idx="65027">
                  <c:v>1204</c:v>
                </c:pt>
                <c:pt idx="65028">
                  <c:v>1216</c:v>
                </c:pt>
                <c:pt idx="65029">
                  <c:v>1213</c:v>
                </c:pt>
                <c:pt idx="65030">
                  <c:v>1224</c:v>
                </c:pt>
                <c:pt idx="65031">
                  <c:v>1177</c:v>
                </c:pt>
                <c:pt idx="65032">
                  <c:v>1165</c:v>
                </c:pt>
                <c:pt idx="65033">
                  <c:v>1150</c:v>
                </c:pt>
                <c:pt idx="65034">
                  <c:v>1238</c:v>
                </c:pt>
                <c:pt idx="65035">
                  <c:v>1247</c:v>
                </c:pt>
                <c:pt idx="65036">
                  <c:v>1254</c:v>
                </c:pt>
                <c:pt idx="65037">
                  <c:v>1232</c:v>
                </c:pt>
                <c:pt idx="65038">
                  <c:v>1175</c:v>
                </c:pt>
                <c:pt idx="65039">
                  <c:v>1122</c:v>
                </c:pt>
                <c:pt idx="65040">
                  <c:v>1078</c:v>
                </c:pt>
                <c:pt idx="65041">
                  <c:v>1007</c:v>
                </c:pt>
                <c:pt idx="65042">
                  <c:v>1002</c:v>
                </c:pt>
                <c:pt idx="65043">
                  <c:v>986</c:v>
                </c:pt>
                <c:pt idx="65044">
                  <c:v>983</c:v>
                </c:pt>
                <c:pt idx="65045">
                  <c:v>994</c:v>
                </c:pt>
                <c:pt idx="65046">
                  <c:v>1065</c:v>
                </c:pt>
                <c:pt idx="65047">
                  <c:v>1272</c:v>
                </c:pt>
                <c:pt idx="65048">
                  <c:v>1426</c:v>
                </c:pt>
                <c:pt idx="65049">
                  <c:v>1530</c:v>
                </c:pt>
                <c:pt idx="65050">
                  <c:v>1541</c:v>
                </c:pt>
                <c:pt idx="65051">
                  <c:v>1561</c:v>
                </c:pt>
                <c:pt idx="65052">
                  <c:v>1533</c:v>
                </c:pt>
                <c:pt idx="65053">
                  <c:v>1514</c:v>
                </c:pt>
                <c:pt idx="65054">
                  <c:v>1488</c:v>
                </c:pt>
                <c:pt idx="65055">
                  <c:v>1470</c:v>
                </c:pt>
                <c:pt idx="65056">
                  <c:v>1390</c:v>
                </c:pt>
                <c:pt idx="65057">
                  <c:v>1304</c:v>
                </c:pt>
                <c:pt idx="65058">
                  <c:v>1383</c:v>
                </c:pt>
                <c:pt idx="65059">
                  <c:v>1352</c:v>
                </c:pt>
                <c:pt idx="65060">
                  <c:v>1317</c:v>
                </c:pt>
                <c:pt idx="65061">
                  <c:v>1292</c:v>
                </c:pt>
                <c:pt idx="65062">
                  <c:v>1230</c:v>
                </c:pt>
                <c:pt idx="65063">
                  <c:v>1156</c:v>
                </c:pt>
                <c:pt idx="65064">
                  <c:v>1104</c:v>
                </c:pt>
                <c:pt idx="65065">
                  <c:v>1063</c:v>
                </c:pt>
                <c:pt idx="65066">
                  <c:v>1031</c:v>
                </c:pt>
                <c:pt idx="65067">
                  <c:v>1012</c:v>
                </c:pt>
                <c:pt idx="65068">
                  <c:v>1015</c:v>
                </c:pt>
                <c:pt idx="65069">
                  <c:v>994</c:v>
                </c:pt>
                <c:pt idx="65070">
                  <c:v>1054</c:v>
                </c:pt>
                <c:pt idx="65071">
                  <c:v>1232</c:v>
                </c:pt>
                <c:pt idx="65072">
                  <c:v>1379</c:v>
                </c:pt>
                <c:pt idx="65073">
                  <c:v>1497</c:v>
                </c:pt>
                <c:pt idx="65074">
                  <c:v>1542</c:v>
                </c:pt>
                <c:pt idx="65075">
                  <c:v>1563</c:v>
                </c:pt>
                <c:pt idx="65076">
                  <c:v>1566</c:v>
                </c:pt>
                <c:pt idx="65077">
                  <c:v>1592</c:v>
                </c:pt>
                <c:pt idx="65078">
                  <c:v>1612</c:v>
                </c:pt>
                <c:pt idx="65079">
                  <c:v>1544</c:v>
                </c:pt>
                <c:pt idx="65080">
                  <c:v>1457</c:v>
                </c:pt>
                <c:pt idx="65081">
                  <c:v>1359</c:v>
                </c:pt>
                <c:pt idx="65082">
                  <c:v>1443</c:v>
                </c:pt>
                <c:pt idx="65083">
                  <c:v>1406</c:v>
                </c:pt>
                <c:pt idx="65084">
                  <c:v>1368</c:v>
                </c:pt>
                <c:pt idx="65085">
                  <c:v>1335</c:v>
                </c:pt>
                <c:pt idx="65086">
                  <c:v>1276</c:v>
                </c:pt>
                <c:pt idx="65087">
                  <c:v>1207</c:v>
                </c:pt>
                <c:pt idx="65088">
                  <c:v>1169</c:v>
                </c:pt>
                <c:pt idx="65089">
                  <c:v>1121</c:v>
                </c:pt>
                <c:pt idx="65090">
                  <c:v>1103</c:v>
                </c:pt>
                <c:pt idx="65091">
                  <c:v>1078</c:v>
                </c:pt>
                <c:pt idx="65092">
                  <c:v>1069</c:v>
                </c:pt>
                <c:pt idx="65093">
                  <c:v>1091</c:v>
                </c:pt>
                <c:pt idx="65094">
                  <c:v>1127</c:v>
                </c:pt>
                <c:pt idx="65095">
                  <c:v>1309</c:v>
                </c:pt>
                <c:pt idx="65096">
                  <c:v>1393</c:v>
                </c:pt>
                <c:pt idx="65097">
                  <c:v>1466</c:v>
                </c:pt>
                <c:pt idx="65098">
                  <c:v>1499</c:v>
                </c:pt>
                <c:pt idx="65099">
                  <c:v>1471</c:v>
                </c:pt>
                <c:pt idx="65100">
                  <c:v>1437</c:v>
                </c:pt>
                <c:pt idx="65101">
                  <c:v>1403</c:v>
                </c:pt>
                <c:pt idx="65102">
                  <c:v>1409</c:v>
                </c:pt>
                <c:pt idx="65103">
                  <c:v>1368</c:v>
                </c:pt>
                <c:pt idx="65104">
                  <c:v>1297</c:v>
                </c:pt>
                <c:pt idx="65105">
                  <c:v>1237</c:v>
                </c:pt>
                <c:pt idx="65106">
                  <c:v>1315</c:v>
                </c:pt>
                <c:pt idx="65107">
                  <c:v>1300</c:v>
                </c:pt>
                <c:pt idx="65108">
                  <c:v>1273</c:v>
                </c:pt>
                <c:pt idx="65109">
                  <c:v>1217</c:v>
                </c:pt>
                <c:pt idx="65110">
                  <c:v>1166</c:v>
                </c:pt>
                <c:pt idx="65111">
                  <c:v>1109</c:v>
                </c:pt>
                <c:pt idx="65112">
                  <c:v>1059</c:v>
                </c:pt>
                <c:pt idx="65113">
                  <c:v>1014</c:v>
                </c:pt>
                <c:pt idx="65114">
                  <c:v>978</c:v>
                </c:pt>
                <c:pt idx="65115">
                  <c:v>964</c:v>
                </c:pt>
                <c:pt idx="65116">
                  <c:v>975</c:v>
                </c:pt>
                <c:pt idx="65117">
                  <c:v>1005</c:v>
                </c:pt>
                <c:pt idx="65118">
                  <c:v>1032</c:v>
                </c:pt>
                <c:pt idx="65119">
                  <c:v>1195</c:v>
                </c:pt>
                <c:pt idx="65120">
                  <c:v>1314</c:v>
                </c:pt>
                <c:pt idx="65121">
                  <c:v>1380</c:v>
                </c:pt>
                <c:pt idx="65122">
                  <c:v>1433</c:v>
                </c:pt>
                <c:pt idx="65123">
                  <c:v>1445</c:v>
                </c:pt>
                <c:pt idx="65124">
                  <c:v>1429</c:v>
                </c:pt>
                <c:pt idx="65125">
                  <c:v>1455</c:v>
                </c:pt>
                <c:pt idx="65126">
                  <c:v>1436</c:v>
                </c:pt>
                <c:pt idx="65127">
                  <c:v>1394</c:v>
                </c:pt>
                <c:pt idx="65128">
                  <c:v>1316</c:v>
                </c:pt>
                <c:pt idx="65129">
                  <c:v>1255</c:v>
                </c:pt>
                <c:pt idx="65130">
                  <c:v>1295</c:v>
                </c:pt>
                <c:pt idx="65131">
                  <c:v>1271</c:v>
                </c:pt>
                <c:pt idx="65132">
                  <c:v>1212</c:v>
                </c:pt>
                <c:pt idx="65133">
                  <c:v>1203</c:v>
                </c:pt>
                <c:pt idx="65134">
                  <c:v>1149</c:v>
                </c:pt>
                <c:pt idx="65135">
                  <c:v>1084</c:v>
                </c:pt>
                <c:pt idx="65136">
                  <c:v>1021</c:v>
                </c:pt>
                <c:pt idx="65137">
                  <c:v>1002</c:v>
                </c:pt>
                <c:pt idx="65138">
                  <c:v>983</c:v>
                </c:pt>
                <c:pt idx="65139">
                  <c:v>965</c:v>
                </c:pt>
                <c:pt idx="65140">
                  <c:v>971</c:v>
                </c:pt>
                <c:pt idx="65141">
                  <c:v>965</c:v>
                </c:pt>
                <c:pt idx="65142">
                  <c:v>1045</c:v>
                </c:pt>
                <c:pt idx="65143">
                  <c:v>1256</c:v>
                </c:pt>
                <c:pt idx="65144">
                  <c:v>1367</c:v>
                </c:pt>
                <c:pt idx="65145">
                  <c:v>1435</c:v>
                </c:pt>
                <c:pt idx="65146">
                  <c:v>1430</c:v>
                </c:pt>
                <c:pt idx="65147">
                  <c:v>1457</c:v>
                </c:pt>
                <c:pt idx="65148">
                  <c:v>1491</c:v>
                </c:pt>
                <c:pt idx="65149">
                  <c:v>1479</c:v>
                </c:pt>
                <c:pt idx="65150">
                  <c:v>1460</c:v>
                </c:pt>
                <c:pt idx="65151">
                  <c:v>1392</c:v>
                </c:pt>
                <c:pt idx="65152">
                  <c:v>1271</c:v>
                </c:pt>
                <c:pt idx="65153">
                  <c:v>1227</c:v>
                </c:pt>
                <c:pt idx="65154">
                  <c:v>1285</c:v>
                </c:pt>
                <c:pt idx="65155">
                  <c:v>1263</c:v>
                </c:pt>
                <c:pt idx="65156">
                  <c:v>1223</c:v>
                </c:pt>
                <c:pt idx="65157">
                  <c:v>1168</c:v>
                </c:pt>
                <c:pt idx="65158">
                  <c:v>1114</c:v>
                </c:pt>
                <c:pt idx="65159">
                  <c:v>1056</c:v>
                </c:pt>
                <c:pt idx="65160">
                  <c:v>1013</c:v>
                </c:pt>
                <c:pt idx="65161">
                  <c:v>981</c:v>
                </c:pt>
                <c:pt idx="65162">
                  <c:v>959</c:v>
                </c:pt>
                <c:pt idx="65163">
                  <c:v>940</c:v>
                </c:pt>
                <c:pt idx="65164">
                  <c:v>944</c:v>
                </c:pt>
                <c:pt idx="65165">
                  <c:v>930</c:v>
                </c:pt>
                <c:pt idx="65166">
                  <c:v>943</c:v>
                </c:pt>
                <c:pt idx="65167">
                  <c:v>1069</c:v>
                </c:pt>
                <c:pt idx="65168">
                  <c:v>1206</c:v>
                </c:pt>
                <c:pt idx="65169">
                  <c:v>1288</c:v>
                </c:pt>
                <c:pt idx="65170">
                  <c:v>1335</c:v>
                </c:pt>
                <c:pt idx="65171">
                  <c:v>1337</c:v>
                </c:pt>
                <c:pt idx="65172">
                  <c:v>1312</c:v>
                </c:pt>
                <c:pt idx="65173">
                  <c:v>1305</c:v>
                </c:pt>
                <c:pt idx="65174">
                  <c:v>1270</c:v>
                </c:pt>
                <c:pt idx="65175">
                  <c:v>1247</c:v>
                </c:pt>
                <c:pt idx="65176">
                  <c:v>1213</c:v>
                </c:pt>
                <c:pt idx="65177">
                  <c:v>1187</c:v>
                </c:pt>
                <c:pt idx="65178">
                  <c:v>1279</c:v>
                </c:pt>
                <c:pt idx="65179">
                  <c:v>1277</c:v>
                </c:pt>
                <c:pt idx="65180">
                  <c:v>1249</c:v>
                </c:pt>
                <c:pt idx="65181">
                  <c:v>1216</c:v>
                </c:pt>
                <c:pt idx="65182">
                  <c:v>1177</c:v>
                </c:pt>
                <c:pt idx="65183">
                  <c:v>1130</c:v>
                </c:pt>
                <c:pt idx="65184">
                  <c:v>1070</c:v>
                </c:pt>
                <c:pt idx="65185">
                  <c:v>1026</c:v>
                </c:pt>
                <c:pt idx="65186">
                  <c:v>1016</c:v>
                </c:pt>
                <c:pt idx="65187">
                  <c:v>983</c:v>
                </c:pt>
                <c:pt idx="65188">
                  <c:v>976</c:v>
                </c:pt>
                <c:pt idx="65189">
                  <c:v>954</c:v>
                </c:pt>
                <c:pt idx="65190">
                  <c:v>932</c:v>
                </c:pt>
                <c:pt idx="65191">
                  <c:v>963</c:v>
                </c:pt>
                <c:pt idx="65192">
                  <c:v>996</c:v>
                </c:pt>
                <c:pt idx="65193">
                  <c:v>1039</c:v>
                </c:pt>
                <c:pt idx="65194">
                  <c:v>1071</c:v>
                </c:pt>
                <c:pt idx="65195">
                  <c:v>1083</c:v>
                </c:pt>
                <c:pt idx="65196">
                  <c:v>1092</c:v>
                </c:pt>
                <c:pt idx="65197">
                  <c:v>1097</c:v>
                </c:pt>
                <c:pt idx="65198">
                  <c:v>1101</c:v>
                </c:pt>
                <c:pt idx="65199">
                  <c:v>1090</c:v>
                </c:pt>
                <c:pt idx="65200">
                  <c:v>1069</c:v>
                </c:pt>
                <c:pt idx="65201">
                  <c:v>1068</c:v>
                </c:pt>
                <c:pt idx="65202">
                  <c:v>1149</c:v>
                </c:pt>
                <c:pt idx="65203">
                  <c:v>1168</c:v>
                </c:pt>
                <c:pt idx="65204">
                  <c:v>1161</c:v>
                </c:pt>
                <c:pt idx="65205">
                  <c:v>1129</c:v>
                </c:pt>
                <c:pt idx="65206">
                  <c:v>1073</c:v>
                </c:pt>
                <c:pt idx="65207">
                  <c:v>1019</c:v>
                </c:pt>
                <c:pt idx="65208">
                  <c:v>977</c:v>
                </c:pt>
                <c:pt idx="65209">
                  <c:v>938</c:v>
                </c:pt>
                <c:pt idx="65210">
                  <c:v>912</c:v>
                </c:pt>
                <c:pt idx="65211">
                  <c:v>914</c:v>
                </c:pt>
                <c:pt idx="65212">
                  <c:v>925</c:v>
                </c:pt>
                <c:pt idx="65213">
                  <c:v>962</c:v>
                </c:pt>
                <c:pt idx="65214">
                  <c:v>997</c:v>
                </c:pt>
                <c:pt idx="65215">
                  <c:v>1173</c:v>
                </c:pt>
                <c:pt idx="65216">
                  <c:v>1296</c:v>
                </c:pt>
                <c:pt idx="65217">
                  <c:v>1344</c:v>
                </c:pt>
                <c:pt idx="65218">
                  <c:v>1384</c:v>
                </c:pt>
                <c:pt idx="65219">
                  <c:v>1377</c:v>
                </c:pt>
                <c:pt idx="65220">
                  <c:v>1386</c:v>
                </c:pt>
                <c:pt idx="65221">
                  <c:v>1421</c:v>
                </c:pt>
                <c:pt idx="65222">
                  <c:v>1380</c:v>
                </c:pt>
                <c:pt idx="65223">
                  <c:v>1328</c:v>
                </c:pt>
                <c:pt idx="65224">
                  <c:v>1287</c:v>
                </c:pt>
                <c:pt idx="65225">
                  <c:v>1224</c:v>
                </c:pt>
                <c:pt idx="65226">
                  <c:v>1296</c:v>
                </c:pt>
                <c:pt idx="65227">
                  <c:v>1284</c:v>
                </c:pt>
                <c:pt idx="65228">
                  <c:v>1248</c:v>
                </c:pt>
                <c:pt idx="65229">
                  <c:v>1210</c:v>
                </c:pt>
                <c:pt idx="65230">
                  <c:v>1143</c:v>
                </c:pt>
                <c:pt idx="65231">
                  <c:v>1087</c:v>
                </c:pt>
                <c:pt idx="65232">
                  <c:v>1035</c:v>
                </c:pt>
                <c:pt idx="65233">
                  <c:v>1000</c:v>
                </c:pt>
                <c:pt idx="65234">
                  <c:v>982</c:v>
                </c:pt>
                <c:pt idx="65235">
                  <c:v>962</c:v>
                </c:pt>
                <c:pt idx="65236">
                  <c:v>972</c:v>
                </c:pt>
                <c:pt idx="65237">
                  <c:v>983</c:v>
                </c:pt>
                <c:pt idx="65238">
                  <c:v>1033</c:v>
                </c:pt>
                <c:pt idx="65239">
                  <c:v>1207</c:v>
                </c:pt>
                <c:pt idx="65240">
                  <c:v>1315</c:v>
                </c:pt>
                <c:pt idx="65241">
                  <c:v>1391</c:v>
                </c:pt>
                <c:pt idx="65242">
                  <c:v>1437</c:v>
                </c:pt>
                <c:pt idx="65243">
                  <c:v>1415</c:v>
                </c:pt>
                <c:pt idx="65244">
                  <c:v>1445</c:v>
                </c:pt>
                <c:pt idx="65245">
                  <c:v>1480</c:v>
                </c:pt>
                <c:pt idx="65246">
                  <c:v>1469</c:v>
                </c:pt>
                <c:pt idx="65247">
                  <c:v>1444</c:v>
                </c:pt>
                <c:pt idx="65248">
                  <c:v>1364</c:v>
                </c:pt>
                <c:pt idx="65249">
                  <c:v>1255</c:v>
                </c:pt>
                <c:pt idx="65250">
                  <c:v>1337</c:v>
                </c:pt>
                <c:pt idx="65251">
                  <c:v>1342</c:v>
                </c:pt>
                <c:pt idx="65252">
                  <c:v>1306</c:v>
                </c:pt>
                <c:pt idx="65253">
                  <c:v>1260</c:v>
                </c:pt>
                <c:pt idx="65254">
                  <c:v>1209</c:v>
                </c:pt>
                <c:pt idx="65255">
                  <c:v>1138</c:v>
                </c:pt>
                <c:pt idx="65256">
                  <c:v>1090</c:v>
                </c:pt>
                <c:pt idx="65257">
                  <c:v>1045</c:v>
                </c:pt>
                <c:pt idx="65258">
                  <c:v>1016</c:v>
                </c:pt>
                <c:pt idx="65259">
                  <c:v>985</c:v>
                </c:pt>
                <c:pt idx="65260">
                  <c:v>991</c:v>
                </c:pt>
                <c:pt idx="65261">
                  <c:v>1007</c:v>
                </c:pt>
                <c:pt idx="65262">
                  <c:v>1038</c:v>
                </c:pt>
                <c:pt idx="65263">
                  <c:v>1230</c:v>
                </c:pt>
                <c:pt idx="65264">
                  <c:v>1337</c:v>
                </c:pt>
                <c:pt idx="65265">
                  <c:v>1427</c:v>
                </c:pt>
                <c:pt idx="65266">
                  <c:v>1484</c:v>
                </c:pt>
                <c:pt idx="65267">
                  <c:v>1513</c:v>
                </c:pt>
                <c:pt idx="65268">
                  <c:v>1519</c:v>
                </c:pt>
                <c:pt idx="65269">
                  <c:v>1540</c:v>
                </c:pt>
                <c:pt idx="65270">
                  <c:v>1528</c:v>
                </c:pt>
                <c:pt idx="65271">
                  <c:v>1484</c:v>
                </c:pt>
                <c:pt idx="65272">
                  <c:v>1373</c:v>
                </c:pt>
                <c:pt idx="65273">
                  <c:v>1306</c:v>
                </c:pt>
                <c:pt idx="65274">
                  <c:v>1377</c:v>
                </c:pt>
                <c:pt idx="65275">
                  <c:v>1372</c:v>
                </c:pt>
                <c:pt idx="65276">
                  <c:v>1341</c:v>
                </c:pt>
                <c:pt idx="65277">
                  <c:v>1292</c:v>
                </c:pt>
                <c:pt idx="65278">
                  <c:v>1230</c:v>
                </c:pt>
                <c:pt idx="65279">
                  <c:v>1158</c:v>
                </c:pt>
                <c:pt idx="65280">
                  <c:v>1107</c:v>
                </c:pt>
                <c:pt idx="65281">
                  <c:v>1070</c:v>
                </c:pt>
                <c:pt idx="65282">
                  <c:v>1042</c:v>
                </c:pt>
                <c:pt idx="65283">
                  <c:v>1021</c:v>
                </c:pt>
                <c:pt idx="65284">
                  <c:v>1023</c:v>
                </c:pt>
                <c:pt idx="65285">
                  <c:v>1040</c:v>
                </c:pt>
                <c:pt idx="65286">
                  <c:v>1093</c:v>
                </c:pt>
                <c:pt idx="65287">
                  <c:v>1238</c:v>
                </c:pt>
                <c:pt idx="65288">
                  <c:v>1360</c:v>
                </c:pt>
                <c:pt idx="65289">
                  <c:v>1470</c:v>
                </c:pt>
                <c:pt idx="65290">
                  <c:v>1537</c:v>
                </c:pt>
                <c:pt idx="65291">
                  <c:v>1547</c:v>
                </c:pt>
                <c:pt idx="65292">
                  <c:v>1558</c:v>
                </c:pt>
                <c:pt idx="65293">
                  <c:v>1578</c:v>
                </c:pt>
                <c:pt idx="65294">
                  <c:v>1562</c:v>
                </c:pt>
                <c:pt idx="65295">
                  <c:v>1514</c:v>
                </c:pt>
                <c:pt idx="65296">
                  <c:v>1423</c:v>
                </c:pt>
                <c:pt idx="65297">
                  <c:v>1354</c:v>
                </c:pt>
                <c:pt idx="65298">
                  <c:v>1427</c:v>
                </c:pt>
                <c:pt idx="65299">
                  <c:v>1417</c:v>
                </c:pt>
                <c:pt idx="65300">
                  <c:v>1380</c:v>
                </c:pt>
                <c:pt idx="65301">
                  <c:v>1341</c:v>
                </c:pt>
                <c:pt idx="65302">
                  <c:v>1288</c:v>
                </c:pt>
                <c:pt idx="65303">
                  <c:v>1222</c:v>
                </c:pt>
                <c:pt idx="65304">
                  <c:v>1153</c:v>
                </c:pt>
                <c:pt idx="65305">
                  <c:v>1101</c:v>
                </c:pt>
                <c:pt idx="65306">
                  <c:v>1049</c:v>
                </c:pt>
                <c:pt idx="65307">
                  <c:v>1023</c:v>
                </c:pt>
                <c:pt idx="65308">
                  <c:v>1031</c:v>
                </c:pt>
                <c:pt idx="65309">
                  <c:v>1038</c:v>
                </c:pt>
                <c:pt idx="65310">
                  <c:v>1057</c:v>
                </c:pt>
                <c:pt idx="65311">
                  <c:v>1229</c:v>
                </c:pt>
                <c:pt idx="65312">
                  <c:v>1360</c:v>
                </c:pt>
                <c:pt idx="65313">
                  <c:v>1454</c:v>
                </c:pt>
                <c:pt idx="65314">
                  <c:v>1502</c:v>
                </c:pt>
                <c:pt idx="65315">
                  <c:v>1505</c:v>
                </c:pt>
                <c:pt idx="65316">
                  <c:v>1518</c:v>
                </c:pt>
                <c:pt idx="65317">
                  <c:v>1562</c:v>
                </c:pt>
                <c:pt idx="65318">
                  <c:v>1539</c:v>
                </c:pt>
                <c:pt idx="65319">
                  <c:v>1451</c:v>
                </c:pt>
                <c:pt idx="65320">
                  <c:v>1344</c:v>
                </c:pt>
                <c:pt idx="65321">
                  <c:v>1271</c:v>
                </c:pt>
                <c:pt idx="65322">
                  <c:v>1313</c:v>
                </c:pt>
                <c:pt idx="65323">
                  <c:v>1301</c:v>
                </c:pt>
                <c:pt idx="65324">
                  <c:v>1265</c:v>
                </c:pt>
                <c:pt idx="65325">
                  <c:v>1211</c:v>
                </c:pt>
                <c:pt idx="65326">
                  <c:v>1162</c:v>
                </c:pt>
                <c:pt idx="65327">
                  <c:v>1097</c:v>
                </c:pt>
                <c:pt idx="65328">
                  <c:v>1054</c:v>
                </c:pt>
                <c:pt idx="65329">
                  <c:v>1022</c:v>
                </c:pt>
                <c:pt idx="65330">
                  <c:v>989</c:v>
                </c:pt>
                <c:pt idx="65331">
                  <c:v>964</c:v>
                </c:pt>
                <c:pt idx="65332">
                  <c:v>961</c:v>
                </c:pt>
                <c:pt idx="65333">
                  <c:v>957</c:v>
                </c:pt>
                <c:pt idx="65334">
                  <c:v>951</c:v>
                </c:pt>
                <c:pt idx="65335">
                  <c:v>1067</c:v>
                </c:pt>
                <c:pt idx="65336">
                  <c:v>1192</c:v>
                </c:pt>
                <c:pt idx="65337">
                  <c:v>1294</c:v>
                </c:pt>
                <c:pt idx="65338">
                  <c:v>1343</c:v>
                </c:pt>
                <c:pt idx="65339">
                  <c:v>1312</c:v>
                </c:pt>
                <c:pt idx="65340">
                  <c:v>1296</c:v>
                </c:pt>
                <c:pt idx="65341">
                  <c:v>1286</c:v>
                </c:pt>
                <c:pt idx="65342">
                  <c:v>1290</c:v>
                </c:pt>
                <c:pt idx="65343">
                  <c:v>1258</c:v>
                </c:pt>
                <c:pt idx="65344">
                  <c:v>1188</c:v>
                </c:pt>
                <c:pt idx="65345">
                  <c:v>1189</c:v>
                </c:pt>
                <c:pt idx="65346">
                  <c:v>1297</c:v>
                </c:pt>
                <c:pt idx="65347">
                  <c:v>1291</c:v>
                </c:pt>
                <c:pt idx="65348">
                  <c:v>1282</c:v>
                </c:pt>
                <c:pt idx="65349">
                  <c:v>1219</c:v>
                </c:pt>
                <c:pt idx="65350">
                  <c:v>1174</c:v>
                </c:pt>
                <c:pt idx="65351">
                  <c:v>1136</c:v>
                </c:pt>
                <c:pt idx="65352">
                  <c:v>1098</c:v>
                </c:pt>
                <c:pt idx="65353">
                  <c:v>1062</c:v>
                </c:pt>
                <c:pt idx="65354">
                  <c:v>1033</c:v>
                </c:pt>
                <c:pt idx="65355">
                  <c:v>1002</c:v>
                </c:pt>
                <c:pt idx="65356">
                  <c:v>989</c:v>
                </c:pt>
                <c:pt idx="65357">
                  <c:v>951</c:v>
                </c:pt>
                <c:pt idx="65358">
                  <c:v>914</c:v>
                </c:pt>
                <c:pt idx="65359">
                  <c:v>969</c:v>
                </c:pt>
                <c:pt idx="65360">
                  <c:v>1029</c:v>
                </c:pt>
                <c:pt idx="65361">
                  <c:v>1084</c:v>
                </c:pt>
                <c:pt idx="65362">
                  <c:v>1155</c:v>
                </c:pt>
                <c:pt idx="65363">
                  <c:v>1173</c:v>
                </c:pt>
                <c:pt idx="65364">
                  <c:v>1182</c:v>
                </c:pt>
                <c:pt idx="65365">
                  <c:v>1165</c:v>
                </c:pt>
                <c:pt idx="65366">
                  <c:v>1142</c:v>
                </c:pt>
                <c:pt idx="65367">
                  <c:v>1140</c:v>
                </c:pt>
                <c:pt idx="65368">
                  <c:v>1135</c:v>
                </c:pt>
                <c:pt idx="65369">
                  <c:v>1125</c:v>
                </c:pt>
                <c:pt idx="65370">
                  <c:v>1204</c:v>
                </c:pt>
                <c:pt idx="65371">
                  <c:v>1233</c:v>
                </c:pt>
                <c:pt idx="65372">
                  <c:v>1240</c:v>
                </c:pt>
                <c:pt idx="65373">
                  <c:v>1226</c:v>
                </c:pt>
                <c:pt idx="65374">
                  <c:v>1175</c:v>
                </c:pt>
                <c:pt idx="65375">
                  <c:v>1117</c:v>
                </c:pt>
                <c:pt idx="65376">
                  <c:v>1072</c:v>
                </c:pt>
                <c:pt idx="65377">
                  <c:v>1041</c:v>
                </c:pt>
                <c:pt idx="65378">
                  <c:v>1005</c:v>
                </c:pt>
                <c:pt idx="65379">
                  <c:v>994</c:v>
                </c:pt>
                <c:pt idx="65380">
                  <c:v>995</c:v>
                </c:pt>
                <c:pt idx="65381">
                  <c:v>1013</c:v>
                </c:pt>
                <c:pt idx="65382">
                  <c:v>1053</c:v>
                </c:pt>
                <c:pt idx="65383">
                  <c:v>1243</c:v>
                </c:pt>
                <c:pt idx="65384">
                  <c:v>1395</c:v>
                </c:pt>
                <c:pt idx="65385">
                  <c:v>1486</c:v>
                </c:pt>
                <c:pt idx="65386">
                  <c:v>1500</c:v>
                </c:pt>
                <c:pt idx="65387">
                  <c:v>1487</c:v>
                </c:pt>
                <c:pt idx="65388">
                  <c:v>1462</c:v>
                </c:pt>
                <c:pt idx="65389">
                  <c:v>1471</c:v>
                </c:pt>
                <c:pt idx="65390">
                  <c:v>1445</c:v>
                </c:pt>
                <c:pt idx="65391">
                  <c:v>1392</c:v>
                </c:pt>
                <c:pt idx="65392">
                  <c:v>1297</c:v>
                </c:pt>
                <c:pt idx="65393">
                  <c:v>1241</c:v>
                </c:pt>
                <c:pt idx="65394">
                  <c:v>1290</c:v>
                </c:pt>
                <c:pt idx="65395">
                  <c:v>1275</c:v>
                </c:pt>
                <c:pt idx="65396">
                  <c:v>1233</c:v>
                </c:pt>
                <c:pt idx="65397">
                  <c:v>1188</c:v>
                </c:pt>
                <c:pt idx="65398">
                  <c:v>1126</c:v>
                </c:pt>
                <c:pt idx="65399">
                  <c:v>1051</c:v>
                </c:pt>
                <c:pt idx="65400">
                  <c:v>1005</c:v>
                </c:pt>
                <c:pt idx="65401">
                  <c:v>967</c:v>
                </c:pt>
                <c:pt idx="65402">
                  <c:v>946</c:v>
                </c:pt>
                <c:pt idx="65403">
                  <c:v>934</c:v>
                </c:pt>
                <c:pt idx="65404">
                  <c:v>940</c:v>
                </c:pt>
                <c:pt idx="65405">
                  <c:v>956</c:v>
                </c:pt>
                <c:pt idx="65406">
                  <c:v>994</c:v>
                </c:pt>
                <c:pt idx="65407">
                  <c:v>1192</c:v>
                </c:pt>
                <c:pt idx="65408">
                  <c:v>1336</c:v>
                </c:pt>
                <c:pt idx="65409">
                  <c:v>1430</c:v>
                </c:pt>
                <c:pt idx="65410">
                  <c:v>1487</c:v>
                </c:pt>
                <c:pt idx="65411">
                  <c:v>1528</c:v>
                </c:pt>
                <c:pt idx="65412">
                  <c:v>1531</c:v>
                </c:pt>
                <c:pt idx="65413">
                  <c:v>1524</c:v>
                </c:pt>
                <c:pt idx="65414">
                  <c:v>1495</c:v>
                </c:pt>
                <c:pt idx="65415">
                  <c:v>1480</c:v>
                </c:pt>
                <c:pt idx="65416">
                  <c:v>1395</c:v>
                </c:pt>
                <c:pt idx="65417">
                  <c:v>1290</c:v>
                </c:pt>
                <c:pt idx="65418">
                  <c:v>1350</c:v>
                </c:pt>
                <c:pt idx="65419">
                  <c:v>1365</c:v>
                </c:pt>
                <c:pt idx="65420">
                  <c:v>1313</c:v>
                </c:pt>
                <c:pt idx="65421">
                  <c:v>1267</c:v>
                </c:pt>
                <c:pt idx="65422">
                  <c:v>1198</c:v>
                </c:pt>
                <c:pt idx="65423">
                  <c:v>1119</c:v>
                </c:pt>
                <c:pt idx="65424">
                  <c:v>1077</c:v>
                </c:pt>
                <c:pt idx="65425">
                  <c:v>1039</c:v>
                </c:pt>
                <c:pt idx="65426">
                  <c:v>1010</c:v>
                </c:pt>
                <c:pt idx="65427">
                  <c:v>979</c:v>
                </c:pt>
                <c:pt idx="65428">
                  <c:v>984</c:v>
                </c:pt>
                <c:pt idx="65429">
                  <c:v>1022</c:v>
                </c:pt>
                <c:pt idx="65430">
                  <c:v>1037</c:v>
                </c:pt>
                <c:pt idx="65431">
                  <c:v>1206</c:v>
                </c:pt>
                <c:pt idx="65432">
                  <c:v>1319</c:v>
                </c:pt>
                <c:pt idx="65433">
                  <c:v>1370</c:v>
                </c:pt>
                <c:pt idx="65434">
                  <c:v>1409</c:v>
                </c:pt>
                <c:pt idx="65435">
                  <c:v>1380</c:v>
                </c:pt>
                <c:pt idx="65436">
                  <c:v>1384</c:v>
                </c:pt>
                <c:pt idx="65437">
                  <c:v>1386</c:v>
                </c:pt>
                <c:pt idx="65438">
                  <c:v>1369</c:v>
                </c:pt>
                <c:pt idx="65439">
                  <c:v>1328</c:v>
                </c:pt>
                <c:pt idx="65440">
                  <c:v>1251</c:v>
                </c:pt>
                <c:pt idx="65441">
                  <c:v>1194</c:v>
                </c:pt>
                <c:pt idx="65442">
                  <c:v>1265</c:v>
                </c:pt>
                <c:pt idx="65443">
                  <c:v>1256</c:v>
                </c:pt>
                <c:pt idx="65444">
                  <c:v>1197</c:v>
                </c:pt>
                <c:pt idx="65445">
                  <c:v>1156</c:v>
                </c:pt>
                <c:pt idx="65446">
                  <c:v>1098</c:v>
                </c:pt>
                <c:pt idx="65447">
                  <c:v>1053</c:v>
                </c:pt>
                <c:pt idx="65448">
                  <c:v>1004</c:v>
                </c:pt>
                <c:pt idx="65449">
                  <c:v>978</c:v>
                </c:pt>
                <c:pt idx="65450">
                  <c:v>950</c:v>
                </c:pt>
                <c:pt idx="65451">
                  <c:v>943</c:v>
                </c:pt>
                <c:pt idx="65452">
                  <c:v>968</c:v>
                </c:pt>
                <c:pt idx="65453">
                  <c:v>981</c:v>
                </c:pt>
                <c:pt idx="65454">
                  <c:v>1001</c:v>
                </c:pt>
                <c:pt idx="65455">
                  <c:v>1163</c:v>
                </c:pt>
                <c:pt idx="65456">
                  <c:v>1283</c:v>
                </c:pt>
                <c:pt idx="65457">
                  <c:v>1369</c:v>
                </c:pt>
                <c:pt idx="65458">
                  <c:v>1437</c:v>
                </c:pt>
                <c:pt idx="65459">
                  <c:v>1440</c:v>
                </c:pt>
                <c:pt idx="65460">
                  <c:v>1454</c:v>
                </c:pt>
                <c:pt idx="65461">
                  <c:v>1464</c:v>
                </c:pt>
                <c:pt idx="65462">
                  <c:v>1468</c:v>
                </c:pt>
                <c:pt idx="65463">
                  <c:v>1432</c:v>
                </c:pt>
                <c:pt idx="65464">
                  <c:v>1337</c:v>
                </c:pt>
                <c:pt idx="65465">
                  <c:v>1253</c:v>
                </c:pt>
                <c:pt idx="65466">
                  <c:v>1326</c:v>
                </c:pt>
                <c:pt idx="65467">
                  <c:v>1305</c:v>
                </c:pt>
                <c:pt idx="65468">
                  <c:v>1257</c:v>
                </c:pt>
                <c:pt idx="65469">
                  <c:v>1220</c:v>
                </c:pt>
                <c:pt idx="65470">
                  <c:v>1151</c:v>
                </c:pt>
                <c:pt idx="65471">
                  <c:v>1073</c:v>
                </c:pt>
                <c:pt idx="65472">
                  <c:v>1021</c:v>
                </c:pt>
                <c:pt idx="65473">
                  <c:v>984</c:v>
                </c:pt>
                <c:pt idx="65474">
                  <c:v>970</c:v>
                </c:pt>
                <c:pt idx="65475">
                  <c:v>952</c:v>
                </c:pt>
                <c:pt idx="65476">
                  <c:v>965</c:v>
                </c:pt>
                <c:pt idx="65477">
                  <c:v>972</c:v>
                </c:pt>
                <c:pt idx="65478">
                  <c:v>1019</c:v>
                </c:pt>
                <c:pt idx="65479">
                  <c:v>1215</c:v>
                </c:pt>
                <c:pt idx="65480">
                  <c:v>1337</c:v>
                </c:pt>
                <c:pt idx="65481">
                  <c:v>1403</c:v>
                </c:pt>
                <c:pt idx="65482">
                  <c:v>1420</c:v>
                </c:pt>
                <c:pt idx="65483">
                  <c:v>1412</c:v>
                </c:pt>
                <c:pt idx="65484">
                  <c:v>1432</c:v>
                </c:pt>
                <c:pt idx="65485">
                  <c:v>1444</c:v>
                </c:pt>
                <c:pt idx="65486">
                  <c:v>1454</c:v>
                </c:pt>
                <c:pt idx="65487">
                  <c:v>1405</c:v>
                </c:pt>
                <c:pt idx="65488">
                  <c:v>1318</c:v>
                </c:pt>
                <c:pt idx="65489">
                  <c:v>1234</c:v>
                </c:pt>
                <c:pt idx="65490">
                  <c:v>1317</c:v>
                </c:pt>
                <c:pt idx="65491">
                  <c:v>1300</c:v>
                </c:pt>
                <c:pt idx="65492">
                  <c:v>1242</c:v>
                </c:pt>
                <c:pt idx="65493">
                  <c:v>1219</c:v>
                </c:pt>
                <c:pt idx="65494">
                  <c:v>1159</c:v>
                </c:pt>
                <c:pt idx="65495">
                  <c:v>1098</c:v>
                </c:pt>
                <c:pt idx="65496">
                  <c:v>1043</c:v>
                </c:pt>
                <c:pt idx="65497">
                  <c:v>1018</c:v>
                </c:pt>
                <c:pt idx="65498">
                  <c:v>996</c:v>
                </c:pt>
                <c:pt idx="65499">
                  <c:v>971</c:v>
                </c:pt>
                <c:pt idx="65500">
                  <c:v>960</c:v>
                </c:pt>
                <c:pt idx="65501">
                  <c:v>941</c:v>
                </c:pt>
                <c:pt idx="65502">
                  <c:v>958</c:v>
                </c:pt>
                <c:pt idx="65503">
                  <c:v>1059</c:v>
                </c:pt>
                <c:pt idx="65504">
                  <c:v>1188</c:v>
                </c:pt>
                <c:pt idx="65505">
                  <c:v>1264</c:v>
                </c:pt>
                <c:pt idx="65506">
                  <c:v>1337</c:v>
                </c:pt>
                <c:pt idx="65507">
                  <c:v>1325</c:v>
                </c:pt>
                <c:pt idx="65508">
                  <c:v>1317</c:v>
                </c:pt>
                <c:pt idx="65509">
                  <c:v>1266</c:v>
                </c:pt>
                <c:pt idx="65510">
                  <c:v>1243</c:v>
                </c:pt>
                <c:pt idx="65511">
                  <c:v>1228</c:v>
                </c:pt>
                <c:pt idx="65512">
                  <c:v>1206</c:v>
                </c:pt>
                <c:pt idx="65513">
                  <c:v>1191</c:v>
                </c:pt>
                <c:pt idx="65514">
                  <c:v>1276</c:v>
                </c:pt>
                <c:pt idx="65515">
                  <c:v>1292</c:v>
                </c:pt>
                <c:pt idx="65516">
                  <c:v>1257</c:v>
                </c:pt>
                <c:pt idx="65517">
                  <c:v>1200</c:v>
                </c:pt>
                <c:pt idx="65518">
                  <c:v>1137</c:v>
                </c:pt>
                <c:pt idx="65519">
                  <c:v>1080</c:v>
                </c:pt>
                <c:pt idx="65520">
                  <c:v>1041</c:v>
                </c:pt>
                <c:pt idx="65521">
                  <c:v>1004</c:v>
                </c:pt>
                <c:pt idx="65522">
                  <c:v>978</c:v>
                </c:pt>
                <c:pt idx="65523">
                  <c:v>975</c:v>
                </c:pt>
                <c:pt idx="65524">
                  <c:v>963</c:v>
                </c:pt>
                <c:pt idx="65525">
                  <c:v>893</c:v>
                </c:pt>
                <c:pt idx="65526">
                  <c:v>864</c:v>
                </c:pt>
                <c:pt idx="65527">
                  <c:v>910</c:v>
                </c:pt>
                <c:pt idx="65528">
                  <c:v>1005</c:v>
                </c:pt>
                <c:pt idx="65529">
                  <c:v>1056</c:v>
                </c:pt>
                <c:pt idx="65530">
                  <c:v>1100</c:v>
                </c:pt>
                <c:pt idx="65531">
                  <c:v>1137</c:v>
                </c:pt>
                <c:pt idx="65532">
                  <c:v>1166</c:v>
                </c:pt>
                <c:pt idx="65533">
                  <c:v>1177</c:v>
                </c:pt>
                <c:pt idx="65534">
                  <c:v>1168</c:v>
                </c:pt>
                <c:pt idx="65535">
                  <c:v>1151</c:v>
                </c:pt>
                <c:pt idx="65536">
                  <c:v>1132</c:v>
                </c:pt>
                <c:pt idx="65537">
                  <c:v>1123</c:v>
                </c:pt>
                <c:pt idx="65538">
                  <c:v>1219</c:v>
                </c:pt>
                <c:pt idx="65539">
                  <c:v>1226</c:v>
                </c:pt>
                <c:pt idx="65540">
                  <c:v>1217</c:v>
                </c:pt>
                <c:pt idx="65541">
                  <c:v>1191</c:v>
                </c:pt>
                <c:pt idx="65542">
                  <c:v>1137</c:v>
                </c:pt>
                <c:pt idx="65543">
                  <c:v>1079</c:v>
                </c:pt>
                <c:pt idx="65544">
                  <c:v>1034</c:v>
                </c:pt>
                <c:pt idx="65545">
                  <c:v>998</c:v>
                </c:pt>
                <c:pt idx="65546">
                  <c:v>962</c:v>
                </c:pt>
                <c:pt idx="65547">
                  <c:v>956</c:v>
                </c:pt>
                <c:pt idx="65548">
                  <c:v>966</c:v>
                </c:pt>
                <c:pt idx="65549">
                  <c:v>984</c:v>
                </c:pt>
                <c:pt idx="65550">
                  <c:v>1022</c:v>
                </c:pt>
                <c:pt idx="65551">
                  <c:v>1212</c:v>
                </c:pt>
                <c:pt idx="65552">
                  <c:v>1344</c:v>
                </c:pt>
                <c:pt idx="65553">
                  <c:v>1438</c:v>
                </c:pt>
                <c:pt idx="65554">
                  <c:v>1489</c:v>
                </c:pt>
                <c:pt idx="65555">
                  <c:v>1485</c:v>
                </c:pt>
                <c:pt idx="65556">
                  <c:v>1488</c:v>
                </c:pt>
                <c:pt idx="65557">
                  <c:v>1507</c:v>
                </c:pt>
                <c:pt idx="65558">
                  <c:v>1507</c:v>
                </c:pt>
                <c:pt idx="65559">
                  <c:v>1451</c:v>
                </c:pt>
                <c:pt idx="65560">
                  <c:v>1323</c:v>
                </c:pt>
                <c:pt idx="65561">
                  <c:v>1223</c:v>
                </c:pt>
                <c:pt idx="65562">
                  <c:v>1302</c:v>
                </c:pt>
                <c:pt idx="65563">
                  <c:v>1276</c:v>
                </c:pt>
                <c:pt idx="65564">
                  <c:v>1237</c:v>
                </c:pt>
                <c:pt idx="65565">
                  <c:v>1183</c:v>
                </c:pt>
                <c:pt idx="65566">
                  <c:v>1119</c:v>
                </c:pt>
                <c:pt idx="65567">
                  <c:v>1047</c:v>
                </c:pt>
                <c:pt idx="65568">
                  <c:v>1002</c:v>
                </c:pt>
                <c:pt idx="65569">
                  <c:v>981</c:v>
                </c:pt>
                <c:pt idx="65570">
                  <c:v>941</c:v>
                </c:pt>
                <c:pt idx="65571">
                  <c:v>926</c:v>
                </c:pt>
                <c:pt idx="65572">
                  <c:v>945</c:v>
                </c:pt>
                <c:pt idx="65573">
                  <c:v>968</c:v>
                </c:pt>
                <c:pt idx="65574">
                  <c:v>1001</c:v>
                </c:pt>
                <c:pt idx="65575">
                  <c:v>1213</c:v>
                </c:pt>
                <c:pt idx="65576">
                  <c:v>1344</c:v>
                </c:pt>
                <c:pt idx="65577">
                  <c:v>1446</c:v>
                </c:pt>
                <c:pt idx="65578">
                  <c:v>1499</c:v>
                </c:pt>
                <c:pt idx="65579">
                  <c:v>1436</c:v>
                </c:pt>
                <c:pt idx="65580">
                  <c:v>430</c:v>
                </c:pt>
                <c:pt idx="65581">
                  <c:v>1088</c:v>
                </c:pt>
                <c:pt idx="65582">
                  <c:v>1444</c:v>
                </c:pt>
                <c:pt idx="65583">
                  <c:v>1457</c:v>
                </c:pt>
                <c:pt idx="65584">
                  <c:v>1433</c:v>
                </c:pt>
                <c:pt idx="65585">
                  <c:v>1346</c:v>
                </c:pt>
                <c:pt idx="65586">
                  <c:v>1391</c:v>
                </c:pt>
                <c:pt idx="65587">
                  <c:v>1364</c:v>
                </c:pt>
                <c:pt idx="65588">
                  <c:v>1311</c:v>
                </c:pt>
                <c:pt idx="65589">
                  <c:v>1256</c:v>
                </c:pt>
                <c:pt idx="65590">
                  <c:v>1194</c:v>
                </c:pt>
                <c:pt idx="65591">
                  <c:v>1128</c:v>
                </c:pt>
                <c:pt idx="65592">
                  <c:v>1072</c:v>
                </c:pt>
                <c:pt idx="65593">
                  <c:v>1029</c:v>
                </c:pt>
                <c:pt idx="65594">
                  <c:v>1005</c:v>
                </c:pt>
                <c:pt idx="65595">
                  <c:v>991</c:v>
                </c:pt>
                <c:pt idx="65596">
                  <c:v>994</c:v>
                </c:pt>
                <c:pt idx="65597">
                  <c:v>1008</c:v>
                </c:pt>
                <c:pt idx="65598">
                  <c:v>1041</c:v>
                </c:pt>
                <c:pt idx="65599">
                  <c:v>1198</c:v>
                </c:pt>
                <c:pt idx="65600">
                  <c:v>1348</c:v>
                </c:pt>
                <c:pt idx="65601">
                  <c:v>1444</c:v>
                </c:pt>
                <c:pt idx="65602">
                  <c:v>1480</c:v>
                </c:pt>
                <c:pt idx="65603">
                  <c:v>1496</c:v>
                </c:pt>
                <c:pt idx="65604">
                  <c:v>1519</c:v>
                </c:pt>
                <c:pt idx="65605">
                  <c:v>1488</c:v>
                </c:pt>
                <c:pt idx="65606">
                  <c:v>1448</c:v>
                </c:pt>
                <c:pt idx="65607">
                  <c:v>1386</c:v>
                </c:pt>
                <c:pt idx="65608">
                  <c:v>1345</c:v>
                </c:pt>
                <c:pt idx="65609">
                  <c:v>1265</c:v>
                </c:pt>
                <c:pt idx="65610">
                  <c:v>1352</c:v>
                </c:pt>
                <c:pt idx="65611">
                  <c:v>1336</c:v>
                </c:pt>
                <c:pt idx="65612">
                  <c:v>1272</c:v>
                </c:pt>
                <c:pt idx="65613">
                  <c:v>1223</c:v>
                </c:pt>
                <c:pt idx="65614">
                  <c:v>1155</c:v>
                </c:pt>
                <c:pt idx="65615">
                  <c:v>1090</c:v>
                </c:pt>
                <c:pt idx="65616">
                  <c:v>1042</c:v>
                </c:pt>
                <c:pt idx="65617">
                  <c:v>992</c:v>
                </c:pt>
                <c:pt idx="65618">
                  <c:v>974</c:v>
                </c:pt>
                <c:pt idx="65619">
                  <c:v>956</c:v>
                </c:pt>
                <c:pt idx="65620">
                  <c:v>974</c:v>
                </c:pt>
                <c:pt idx="65621">
                  <c:v>1001</c:v>
                </c:pt>
                <c:pt idx="65622">
                  <c:v>1028</c:v>
                </c:pt>
                <c:pt idx="65623">
                  <c:v>1183</c:v>
                </c:pt>
                <c:pt idx="65624">
                  <c:v>1313</c:v>
                </c:pt>
                <c:pt idx="65625">
                  <c:v>1402</c:v>
                </c:pt>
                <c:pt idx="65626">
                  <c:v>1452</c:v>
                </c:pt>
                <c:pt idx="65627">
                  <c:v>1453</c:v>
                </c:pt>
                <c:pt idx="65628">
                  <c:v>1490</c:v>
                </c:pt>
                <c:pt idx="65629">
                  <c:v>1526</c:v>
                </c:pt>
                <c:pt idx="65630">
                  <c:v>1528</c:v>
                </c:pt>
                <c:pt idx="65631">
                  <c:v>1478</c:v>
                </c:pt>
                <c:pt idx="65632">
                  <c:v>1382</c:v>
                </c:pt>
                <c:pt idx="65633">
                  <c:v>1265</c:v>
                </c:pt>
                <c:pt idx="65634">
                  <c:v>1339</c:v>
                </c:pt>
                <c:pt idx="65635">
                  <c:v>1324</c:v>
                </c:pt>
                <c:pt idx="65636">
                  <c:v>1286</c:v>
                </c:pt>
                <c:pt idx="65637">
                  <c:v>1238</c:v>
                </c:pt>
                <c:pt idx="65638">
                  <c:v>1175</c:v>
                </c:pt>
                <c:pt idx="65639">
                  <c:v>1104</c:v>
                </c:pt>
                <c:pt idx="65640">
                  <c:v>1053</c:v>
                </c:pt>
                <c:pt idx="65641">
                  <c:v>1006</c:v>
                </c:pt>
                <c:pt idx="65642">
                  <c:v>971</c:v>
                </c:pt>
                <c:pt idx="65643">
                  <c:v>961</c:v>
                </c:pt>
                <c:pt idx="65644">
                  <c:v>966</c:v>
                </c:pt>
                <c:pt idx="65645">
                  <c:v>981</c:v>
                </c:pt>
                <c:pt idx="65646">
                  <c:v>1019</c:v>
                </c:pt>
                <c:pt idx="65647">
                  <c:v>1204</c:v>
                </c:pt>
                <c:pt idx="65648">
                  <c:v>1362</c:v>
                </c:pt>
                <c:pt idx="65649">
                  <c:v>1448</c:v>
                </c:pt>
                <c:pt idx="65650">
                  <c:v>1511</c:v>
                </c:pt>
                <c:pt idx="65651">
                  <c:v>1529</c:v>
                </c:pt>
                <c:pt idx="65652">
                  <c:v>1535</c:v>
                </c:pt>
                <c:pt idx="65653">
                  <c:v>1547</c:v>
                </c:pt>
                <c:pt idx="65654">
                  <c:v>1552</c:v>
                </c:pt>
                <c:pt idx="65655">
                  <c:v>1508</c:v>
                </c:pt>
                <c:pt idx="65656">
                  <c:v>1392</c:v>
                </c:pt>
                <c:pt idx="65657">
                  <c:v>1305</c:v>
                </c:pt>
                <c:pt idx="65658">
                  <c:v>1372</c:v>
                </c:pt>
                <c:pt idx="65659">
                  <c:v>1356</c:v>
                </c:pt>
                <c:pt idx="65660">
                  <c:v>1305</c:v>
                </c:pt>
                <c:pt idx="65661">
                  <c:v>1256</c:v>
                </c:pt>
                <c:pt idx="65662">
                  <c:v>1211</c:v>
                </c:pt>
                <c:pt idx="65663">
                  <c:v>1144</c:v>
                </c:pt>
                <c:pt idx="65664">
                  <c:v>1085</c:v>
                </c:pt>
                <c:pt idx="65665">
                  <c:v>1047</c:v>
                </c:pt>
                <c:pt idx="65666">
                  <c:v>1008</c:v>
                </c:pt>
                <c:pt idx="65667">
                  <c:v>988</c:v>
                </c:pt>
                <c:pt idx="65668">
                  <c:v>979</c:v>
                </c:pt>
                <c:pt idx="65669">
                  <c:v>952</c:v>
                </c:pt>
                <c:pt idx="65670">
                  <c:v>957</c:v>
                </c:pt>
                <c:pt idx="65671">
                  <c:v>1070</c:v>
                </c:pt>
                <c:pt idx="65672">
                  <c:v>1198</c:v>
                </c:pt>
                <c:pt idx="65673">
                  <c:v>1310</c:v>
                </c:pt>
                <c:pt idx="65674">
                  <c:v>1382</c:v>
                </c:pt>
                <c:pt idx="65675">
                  <c:v>1400</c:v>
                </c:pt>
                <c:pt idx="65676">
                  <c:v>1375</c:v>
                </c:pt>
                <c:pt idx="65677">
                  <c:v>1348</c:v>
                </c:pt>
                <c:pt idx="65678">
                  <c:v>688</c:v>
                </c:pt>
                <c:pt idx="65679">
                  <c:v>1122</c:v>
                </c:pt>
                <c:pt idx="65680">
                  <c:v>1184</c:v>
                </c:pt>
                <c:pt idx="65681">
                  <c:v>1206</c:v>
                </c:pt>
                <c:pt idx="65682">
                  <c:v>1289</c:v>
                </c:pt>
                <c:pt idx="65683">
                  <c:v>1295</c:v>
                </c:pt>
                <c:pt idx="65684">
                  <c:v>1281</c:v>
                </c:pt>
                <c:pt idx="65685">
                  <c:v>1248</c:v>
                </c:pt>
                <c:pt idx="65686">
                  <c:v>1234</c:v>
                </c:pt>
                <c:pt idx="65687">
                  <c:v>1188</c:v>
                </c:pt>
                <c:pt idx="65688">
                  <c:v>1127</c:v>
                </c:pt>
                <c:pt idx="65689">
                  <c:v>1084</c:v>
                </c:pt>
                <c:pt idx="65690">
                  <c:v>1056</c:v>
                </c:pt>
                <c:pt idx="65691">
                  <c:v>1020</c:v>
                </c:pt>
                <c:pt idx="65692">
                  <c:v>980</c:v>
                </c:pt>
                <c:pt idx="65693">
                  <c:v>972</c:v>
                </c:pt>
                <c:pt idx="65694">
                  <c:v>951</c:v>
                </c:pt>
                <c:pt idx="65695">
                  <c:v>992</c:v>
                </c:pt>
                <c:pt idx="65696">
                  <c:v>1036</c:v>
                </c:pt>
                <c:pt idx="65697">
                  <c:v>1090</c:v>
                </c:pt>
                <c:pt idx="65698">
                  <c:v>1163</c:v>
                </c:pt>
                <c:pt idx="65699">
                  <c:v>1195</c:v>
                </c:pt>
                <c:pt idx="65700">
                  <c:v>1229</c:v>
                </c:pt>
                <c:pt idx="65701">
                  <c:v>1214</c:v>
                </c:pt>
                <c:pt idx="65702">
                  <c:v>1166</c:v>
                </c:pt>
                <c:pt idx="65703">
                  <c:v>1126</c:v>
                </c:pt>
                <c:pt idx="65704">
                  <c:v>1110</c:v>
                </c:pt>
                <c:pt idx="65705">
                  <c:v>1108</c:v>
                </c:pt>
                <c:pt idx="65706">
                  <c:v>1203</c:v>
                </c:pt>
                <c:pt idx="65707">
                  <c:v>1173</c:v>
                </c:pt>
                <c:pt idx="65708">
                  <c:v>1157</c:v>
                </c:pt>
                <c:pt idx="65709">
                  <c:v>1129</c:v>
                </c:pt>
                <c:pt idx="65710">
                  <c:v>1077</c:v>
                </c:pt>
                <c:pt idx="65711">
                  <c:v>1010</c:v>
                </c:pt>
                <c:pt idx="65712">
                  <c:v>990</c:v>
                </c:pt>
                <c:pt idx="65713">
                  <c:v>954</c:v>
                </c:pt>
                <c:pt idx="65714">
                  <c:v>939</c:v>
                </c:pt>
                <c:pt idx="65715">
                  <c:v>915</c:v>
                </c:pt>
                <c:pt idx="65716">
                  <c:v>932</c:v>
                </c:pt>
                <c:pt idx="65717">
                  <c:v>971</c:v>
                </c:pt>
                <c:pt idx="65718">
                  <c:v>990</c:v>
                </c:pt>
                <c:pt idx="65719">
                  <c:v>1178</c:v>
                </c:pt>
                <c:pt idx="65720">
                  <c:v>1310</c:v>
                </c:pt>
                <c:pt idx="65721">
                  <c:v>1386</c:v>
                </c:pt>
                <c:pt idx="65722">
                  <c:v>1450</c:v>
                </c:pt>
                <c:pt idx="65723">
                  <c:v>1446</c:v>
                </c:pt>
                <c:pt idx="65724">
                  <c:v>1436</c:v>
                </c:pt>
                <c:pt idx="65725">
                  <c:v>1447</c:v>
                </c:pt>
                <c:pt idx="65726">
                  <c:v>1441</c:v>
                </c:pt>
                <c:pt idx="65727">
                  <c:v>1386</c:v>
                </c:pt>
                <c:pt idx="65728">
                  <c:v>1298</c:v>
                </c:pt>
                <c:pt idx="65729">
                  <c:v>1228</c:v>
                </c:pt>
                <c:pt idx="65730">
                  <c:v>1291</c:v>
                </c:pt>
                <c:pt idx="65731">
                  <c:v>1280</c:v>
                </c:pt>
                <c:pt idx="65732">
                  <c:v>1258</c:v>
                </c:pt>
                <c:pt idx="65733">
                  <c:v>1212</c:v>
                </c:pt>
                <c:pt idx="65734">
                  <c:v>1141</c:v>
                </c:pt>
                <c:pt idx="65735">
                  <c:v>1093</c:v>
                </c:pt>
                <c:pt idx="65736">
                  <c:v>1035</c:v>
                </c:pt>
                <c:pt idx="65737">
                  <c:v>1004</c:v>
                </c:pt>
                <c:pt idx="65738">
                  <c:v>975</c:v>
                </c:pt>
                <c:pt idx="65739">
                  <c:v>968</c:v>
                </c:pt>
                <c:pt idx="65740">
                  <c:v>936</c:v>
                </c:pt>
                <c:pt idx="65741">
                  <c:v>967</c:v>
                </c:pt>
                <c:pt idx="65742">
                  <c:v>1014</c:v>
                </c:pt>
                <c:pt idx="65743">
                  <c:v>1222</c:v>
                </c:pt>
                <c:pt idx="65744">
                  <c:v>1364</c:v>
                </c:pt>
                <c:pt idx="65745">
                  <c:v>1460</c:v>
                </c:pt>
                <c:pt idx="65746">
                  <c:v>1493</c:v>
                </c:pt>
                <c:pt idx="65747">
                  <c:v>1522</c:v>
                </c:pt>
                <c:pt idx="65748">
                  <c:v>1523</c:v>
                </c:pt>
                <c:pt idx="65749">
                  <c:v>1474</c:v>
                </c:pt>
                <c:pt idx="65750">
                  <c:v>1473</c:v>
                </c:pt>
                <c:pt idx="65751">
                  <c:v>1389</c:v>
                </c:pt>
                <c:pt idx="65752">
                  <c:v>1304</c:v>
                </c:pt>
                <c:pt idx="65753">
                  <c:v>1238</c:v>
                </c:pt>
                <c:pt idx="65754">
                  <c:v>1287</c:v>
                </c:pt>
                <c:pt idx="65755">
                  <c:v>1291</c:v>
                </c:pt>
                <c:pt idx="65756">
                  <c:v>1273</c:v>
                </c:pt>
                <c:pt idx="65757">
                  <c:v>1215</c:v>
                </c:pt>
                <c:pt idx="65758">
                  <c:v>1159</c:v>
                </c:pt>
                <c:pt idx="65759">
                  <c:v>1105</c:v>
                </c:pt>
                <c:pt idx="65760">
                  <c:v>1063</c:v>
                </c:pt>
                <c:pt idx="65761">
                  <c:v>1030</c:v>
                </c:pt>
                <c:pt idx="65762">
                  <c:v>1003</c:v>
                </c:pt>
                <c:pt idx="65763">
                  <c:v>994</c:v>
                </c:pt>
                <c:pt idx="65764">
                  <c:v>1003</c:v>
                </c:pt>
                <c:pt idx="65765">
                  <c:v>1019</c:v>
                </c:pt>
                <c:pt idx="65766">
                  <c:v>1053</c:v>
                </c:pt>
                <c:pt idx="65767">
                  <c:v>1245</c:v>
                </c:pt>
                <c:pt idx="65768">
                  <c:v>1369</c:v>
                </c:pt>
                <c:pt idx="65769">
                  <c:v>1436</c:v>
                </c:pt>
                <c:pt idx="65770">
                  <c:v>1495</c:v>
                </c:pt>
                <c:pt idx="65771">
                  <c:v>1514</c:v>
                </c:pt>
                <c:pt idx="65772">
                  <c:v>1511</c:v>
                </c:pt>
                <c:pt idx="65773">
                  <c:v>1534</c:v>
                </c:pt>
                <c:pt idx="65774">
                  <c:v>1527</c:v>
                </c:pt>
                <c:pt idx="65775">
                  <c:v>1461</c:v>
                </c:pt>
                <c:pt idx="65776">
                  <c:v>1396</c:v>
                </c:pt>
                <c:pt idx="65777">
                  <c:v>1302</c:v>
                </c:pt>
                <c:pt idx="65778">
                  <c:v>1336</c:v>
                </c:pt>
                <c:pt idx="65779">
                  <c:v>1307</c:v>
                </c:pt>
                <c:pt idx="65780">
                  <c:v>1280</c:v>
                </c:pt>
                <c:pt idx="65781">
                  <c:v>1226</c:v>
                </c:pt>
                <c:pt idx="65782">
                  <c:v>1163</c:v>
                </c:pt>
                <c:pt idx="65783">
                  <c:v>1101</c:v>
                </c:pt>
                <c:pt idx="65784">
                  <c:v>1049</c:v>
                </c:pt>
                <c:pt idx="65785">
                  <c:v>1017</c:v>
                </c:pt>
                <c:pt idx="65786">
                  <c:v>994</c:v>
                </c:pt>
                <c:pt idx="65787">
                  <c:v>975</c:v>
                </c:pt>
                <c:pt idx="65788">
                  <c:v>974</c:v>
                </c:pt>
                <c:pt idx="65789">
                  <c:v>999</c:v>
                </c:pt>
                <c:pt idx="65790">
                  <c:v>1035</c:v>
                </c:pt>
                <c:pt idx="65791">
                  <c:v>1201</c:v>
                </c:pt>
                <c:pt idx="65792">
                  <c:v>1335</c:v>
                </c:pt>
                <c:pt idx="65793">
                  <c:v>1402</c:v>
                </c:pt>
                <c:pt idx="65794">
                  <c:v>1446</c:v>
                </c:pt>
                <c:pt idx="65795">
                  <c:v>1462</c:v>
                </c:pt>
                <c:pt idx="65796">
                  <c:v>1448</c:v>
                </c:pt>
                <c:pt idx="65797">
                  <c:v>1444</c:v>
                </c:pt>
                <c:pt idx="65798">
                  <c:v>1473</c:v>
                </c:pt>
                <c:pt idx="65799">
                  <c:v>1437</c:v>
                </c:pt>
                <c:pt idx="65800">
                  <c:v>1348</c:v>
                </c:pt>
                <c:pt idx="65801">
                  <c:v>1254</c:v>
                </c:pt>
                <c:pt idx="65802">
                  <c:v>1343</c:v>
                </c:pt>
                <c:pt idx="65803">
                  <c:v>1348</c:v>
                </c:pt>
                <c:pt idx="65804">
                  <c:v>1314</c:v>
                </c:pt>
                <c:pt idx="65805">
                  <c:v>1263</c:v>
                </c:pt>
                <c:pt idx="65806">
                  <c:v>1200</c:v>
                </c:pt>
                <c:pt idx="65807">
                  <c:v>1128</c:v>
                </c:pt>
                <c:pt idx="65808">
                  <c:v>1082</c:v>
                </c:pt>
                <c:pt idx="65809">
                  <c:v>1043</c:v>
                </c:pt>
                <c:pt idx="65810">
                  <c:v>1012</c:v>
                </c:pt>
                <c:pt idx="65811">
                  <c:v>1008</c:v>
                </c:pt>
                <c:pt idx="65812">
                  <c:v>1009</c:v>
                </c:pt>
                <c:pt idx="65813">
                  <c:v>1040</c:v>
                </c:pt>
                <c:pt idx="65814">
                  <c:v>1074</c:v>
                </c:pt>
                <c:pt idx="65815">
                  <c:v>1255</c:v>
                </c:pt>
                <c:pt idx="65816">
                  <c:v>1327</c:v>
                </c:pt>
                <c:pt idx="65817">
                  <c:v>1378</c:v>
                </c:pt>
                <c:pt idx="65818">
                  <c:v>1369</c:v>
                </c:pt>
                <c:pt idx="65819">
                  <c:v>1396</c:v>
                </c:pt>
                <c:pt idx="65820">
                  <c:v>1383</c:v>
                </c:pt>
                <c:pt idx="65821">
                  <c:v>1392</c:v>
                </c:pt>
                <c:pt idx="65822">
                  <c:v>1392</c:v>
                </c:pt>
                <c:pt idx="65823">
                  <c:v>1353</c:v>
                </c:pt>
                <c:pt idx="65824">
                  <c:v>1276</c:v>
                </c:pt>
                <c:pt idx="65825">
                  <c:v>1220</c:v>
                </c:pt>
                <c:pt idx="65826">
                  <c:v>1309</c:v>
                </c:pt>
                <c:pt idx="65827">
                  <c:v>1304</c:v>
                </c:pt>
                <c:pt idx="65828">
                  <c:v>1257</c:v>
                </c:pt>
                <c:pt idx="65829">
                  <c:v>1200</c:v>
                </c:pt>
                <c:pt idx="65830">
                  <c:v>1151</c:v>
                </c:pt>
                <c:pt idx="65831">
                  <c:v>1090</c:v>
                </c:pt>
                <c:pt idx="65832">
                  <c:v>1055</c:v>
                </c:pt>
                <c:pt idx="65833">
                  <c:v>1028</c:v>
                </c:pt>
                <c:pt idx="65834">
                  <c:v>1004</c:v>
                </c:pt>
                <c:pt idx="65835">
                  <c:v>995</c:v>
                </c:pt>
                <c:pt idx="65836">
                  <c:v>992</c:v>
                </c:pt>
                <c:pt idx="65837">
                  <c:v>976</c:v>
                </c:pt>
                <c:pt idx="65838">
                  <c:v>979</c:v>
                </c:pt>
                <c:pt idx="65839">
                  <c:v>1079</c:v>
                </c:pt>
                <c:pt idx="65840">
                  <c:v>1182</c:v>
                </c:pt>
                <c:pt idx="65841">
                  <c:v>1259</c:v>
                </c:pt>
                <c:pt idx="65842">
                  <c:v>1316</c:v>
                </c:pt>
                <c:pt idx="65843">
                  <c:v>1322</c:v>
                </c:pt>
                <c:pt idx="65844">
                  <c:v>1310</c:v>
                </c:pt>
                <c:pt idx="65845">
                  <c:v>1267</c:v>
                </c:pt>
                <c:pt idx="65846">
                  <c:v>1251</c:v>
                </c:pt>
                <c:pt idx="65847">
                  <c:v>1227</c:v>
                </c:pt>
                <c:pt idx="65848">
                  <c:v>1196</c:v>
                </c:pt>
                <c:pt idx="65849">
                  <c:v>1181</c:v>
                </c:pt>
                <c:pt idx="65850">
                  <c:v>1234</c:v>
                </c:pt>
                <c:pt idx="65851">
                  <c:v>1235</c:v>
                </c:pt>
                <c:pt idx="65852">
                  <c:v>1220</c:v>
                </c:pt>
                <c:pt idx="65853">
                  <c:v>1191</c:v>
                </c:pt>
                <c:pt idx="65854">
                  <c:v>1127</c:v>
                </c:pt>
                <c:pt idx="65855">
                  <c:v>1076</c:v>
                </c:pt>
                <c:pt idx="65856">
                  <c:v>1040</c:v>
                </c:pt>
                <c:pt idx="65857">
                  <c:v>1013</c:v>
                </c:pt>
                <c:pt idx="65858">
                  <c:v>983</c:v>
                </c:pt>
                <c:pt idx="65859">
                  <c:v>961</c:v>
                </c:pt>
                <c:pt idx="65860">
                  <c:v>957</c:v>
                </c:pt>
                <c:pt idx="65861">
                  <c:v>935</c:v>
                </c:pt>
                <c:pt idx="65862">
                  <c:v>900</c:v>
                </c:pt>
                <c:pt idx="65863">
                  <c:v>942</c:v>
                </c:pt>
                <c:pt idx="65864">
                  <c:v>990</c:v>
                </c:pt>
                <c:pt idx="65865">
                  <c:v>1043</c:v>
                </c:pt>
                <c:pt idx="65866">
                  <c:v>1114</c:v>
                </c:pt>
                <c:pt idx="65867">
                  <c:v>1155</c:v>
                </c:pt>
                <c:pt idx="65868">
                  <c:v>1177</c:v>
                </c:pt>
                <c:pt idx="65869">
                  <c:v>1110</c:v>
                </c:pt>
                <c:pt idx="65870">
                  <c:v>1089</c:v>
                </c:pt>
                <c:pt idx="65871">
                  <c:v>1053</c:v>
                </c:pt>
                <c:pt idx="65872">
                  <c:v>1069</c:v>
                </c:pt>
                <c:pt idx="65873">
                  <c:v>1074</c:v>
                </c:pt>
                <c:pt idx="65874">
                  <c:v>1149</c:v>
                </c:pt>
                <c:pt idx="65875">
                  <c:v>1168</c:v>
                </c:pt>
                <c:pt idx="65876">
                  <c:v>1160</c:v>
                </c:pt>
                <c:pt idx="65877">
                  <c:v>1129</c:v>
                </c:pt>
                <c:pt idx="65878">
                  <c:v>1079</c:v>
                </c:pt>
                <c:pt idx="65879">
                  <c:v>1020</c:v>
                </c:pt>
                <c:pt idx="65880">
                  <c:v>980</c:v>
                </c:pt>
                <c:pt idx="65881">
                  <c:v>962</c:v>
                </c:pt>
                <c:pt idx="65882">
                  <c:v>937</c:v>
                </c:pt>
                <c:pt idx="65883">
                  <c:v>928</c:v>
                </c:pt>
                <c:pt idx="65884">
                  <c:v>936</c:v>
                </c:pt>
                <c:pt idx="65885">
                  <c:v>986</c:v>
                </c:pt>
                <c:pt idx="65886">
                  <c:v>1016</c:v>
                </c:pt>
                <c:pt idx="65887">
                  <c:v>1175</c:v>
                </c:pt>
                <c:pt idx="65888">
                  <c:v>1311</c:v>
                </c:pt>
                <c:pt idx="65889">
                  <c:v>1388</c:v>
                </c:pt>
                <c:pt idx="65890">
                  <c:v>1442</c:v>
                </c:pt>
                <c:pt idx="65891">
                  <c:v>1433</c:v>
                </c:pt>
                <c:pt idx="65892">
                  <c:v>1423</c:v>
                </c:pt>
                <c:pt idx="65893">
                  <c:v>1448</c:v>
                </c:pt>
                <c:pt idx="65894">
                  <c:v>1446</c:v>
                </c:pt>
                <c:pt idx="65895">
                  <c:v>1382</c:v>
                </c:pt>
                <c:pt idx="65896">
                  <c:v>1302</c:v>
                </c:pt>
                <c:pt idx="65897">
                  <c:v>1225</c:v>
                </c:pt>
                <c:pt idx="65898">
                  <c:v>1275</c:v>
                </c:pt>
                <c:pt idx="65899">
                  <c:v>1259</c:v>
                </c:pt>
                <c:pt idx="65900">
                  <c:v>1243</c:v>
                </c:pt>
                <c:pt idx="65901">
                  <c:v>1199</c:v>
                </c:pt>
                <c:pt idx="65902">
                  <c:v>1118</c:v>
                </c:pt>
                <c:pt idx="65903">
                  <c:v>1066</c:v>
                </c:pt>
                <c:pt idx="65904">
                  <c:v>1029</c:v>
                </c:pt>
                <c:pt idx="65905">
                  <c:v>1003</c:v>
                </c:pt>
                <c:pt idx="65906">
                  <c:v>978</c:v>
                </c:pt>
                <c:pt idx="65907">
                  <c:v>967</c:v>
                </c:pt>
                <c:pt idx="65908">
                  <c:v>975</c:v>
                </c:pt>
                <c:pt idx="65909">
                  <c:v>1011</c:v>
                </c:pt>
                <c:pt idx="65910">
                  <c:v>1040</c:v>
                </c:pt>
                <c:pt idx="65911">
                  <c:v>1175</c:v>
                </c:pt>
                <c:pt idx="65912">
                  <c:v>1262</c:v>
                </c:pt>
                <c:pt idx="65913">
                  <c:v>1337</c:v>
                </c:pt>
                <c:pt idx="65914">
                  <c:v>1378</c:v>
                </c:pt>
                <c:pt idx="65915">
                  <c:v>1381</c:v>
                </c:pt>
                <c:pt idx="65916">
                  <c:v>1382</c:v>
                </c:pt>
                <c:pt idx="65917">
                  <c:v>1422</c:v>
                </c:pt>
                <c:pt idx="65918">
                  <c:v>1429</c:v>
                </c:pt>
                <c:pt idx="65919">
                  <c:v>1376</c:v>
                </c:pt>
                <c:pt idx="65920">
                  <c:v>1288</c:v>
                </c:pt>
                <c:pt idx="65921">
                  <c:v>1204</c:v>
                </c:pt>
                <c:pt idx="65922">
                  <c:v>1276</c:v>
                </c:pt>
                <c:pt idx="65923">
                  <c:v>1262</c:v>
                </c:pt>
                <c:pt idx="65924">
                  <c:v>1225</c:v>
                </c:pt>
                <c:pt idx="65925">
                  <c:v>1187</c:v>
                </c:pt>
                <c:pt idx="65926">
                  <c:v>1124</c:v>
                </c:pt>
                <c:pt idx="65927">
                  <c:v>1065</c:v>
                </c:pt>
                <c:pt idx="65928">
                  <c:v>1018</c:v>
                </c:pt>
                <c:pt idx="65929">
                  <c:v>955</c:v>
                </c:pt>
                <c:pt idx="65930">
                  <c:v>942</c:v>
                </c:pt>
                <c:pt idx="65931">
                  <c:v>927</c:v>
                </c:pt>
                <c:pt idx="65932">
                  <c:v>930</c:v>
                </c:pt>
                <c:pt idx="65933">
                  <c:v>975</c:v>
                </c:pt>
                <c:pt idx="65934">
                  <c:v>983</c:v>
                </c:pt>
                <c:pt idx="65935">
                  <c:v>1154</c:v>
                </c:pt>
                <c:pt idx="65936">
                  <c:v>1251</c:v>
                </c:pt>
                <c:pt idx="65937">
                  <c:v>1311</c:v>
                </c:pt>
                <c:pt idx="65938">
                  <c:v>1362</c:v>
                </c:pt>
                <c:pt idx="65939">
                  <c:v>1387</c:v>
                </c:pt>
                <c:pt idx="65940">
                  <c:v>1400</c:v>
                </c:pt>
                <c:pt idx="65941">
                  <c:v>1438</c:v>
                </c:pt>
                <c:pt idx="65942">
                  <c:v>1450</c:v>
                </c:pt>
                <c:pt idx="65943">
                  <c:v>1414</c:v>
                </c:pt>
                <c:pt idx="65944">
                  <c:v>1336</c:v>
                </c:pt>
                <c:pt idx="65945">
                  <c:v>1264</c:v>
                </c:pt>
                <c:pt idx="65946">
                  <c:v>1315</c:v>
                </c:pt>
                <c:pt idx="65947">
                  <c:v>1315</c:v>
                </c:pt>
                <c:pt idx="65948">
                  <c:v>1289</c:v>
                </c:pt>
                <c:pt idx="65949">
                  <c:v>1236</c:v>
                </c:pt>
                <c:pt idx="65950">
                  <c:v>1176</c:v>
                </c:pt>
                <c:pt idx="65951">
                  <c:v>1107</c:v>
                </c:pt>
                <c:pt idx="65952">
                  <c:v>1037</c:v>
                </c:pt>
                <c:pt idx="65953">
                  <c:v>993</c:v>
                </c:pt>
                <c:pt idx="65954">
                  <c:v>963</c:v>
                </c:pt>
                <c:pt idx="65955">
                  <c:v>948</c:v>
                </c:pt>
                <c:pt idx="65956">
                  <c:v>950</c:v>
                </c:pt>
                <c:pt idx="65957">
                  <c:v>963</c:v>
                </c:pt>
                <c:pt idx="65958">
                  <c:v>1004</c:v>
                </c:pt>
                <c:pt idx="65959">
                  <c:v>1198</c:v>
                </c:pt>
                <c:pt idx="65960">
                  <c:v>1338</c:v>
                </c:pt>
                <c:pt idx="65961">
                  <c:v>1421</c:v>
                </c:pt>
                <c:pt idx="65962">
                  <c:v>1479</c:v>
                </c:pt>
                <c:pt idx="65963">
                  <c:v>1444</c:v>
                </c:pt>
                <c:pt idx="65964">
                  <c:v>1430</c:v>
                </c:pt>
                <c:pt idx="65965">
                  <c:v>1424</c:v>
                </c:pt>
                <c:pt idx="65966">
                  <c:v>1409</c:v>
                </c:pt>
                <c:pt idx="65967">
                  <c:v>1377</c:v>
                </c:pt>
                <c:pt idx="65968">
                  <c:v>1287</c:v>
                </c:pt>
                <c:pt idx="65969">
                  <c:v>1208</c:v>
                </c:pt>
                <c:pt idx="65970">
                  <c:v>1275</c:v>
                </c:pt>
                <c:pt idx="65971">
                  <c:v>1256</c:v>
                </c:pt>
                <c:pt idx="65972">
                  <c:v>1218</c:v>
                </c:pt>
                <c:pt idx="65973">
                  <c:v>1173</c:v>
                </c:pt>
                <c:pt idx="65974">
                  <c:v>1109</c:v>
                </c:pt>
                <c:pt idx="65975">
                  <c:v>1045</c:v>
                </c:pt>
                <c:pt idx="65976">
                  <c:v>998</c:v>
                </c:pt>
                <c:pt idx="65977">
                  <c:v>963</c:v>
                </c:pt>
                <c:pt idx="65978">
                  <c:v>940</c:v>
                </c:pt>
                <c:pt idx="65979">
                  <c:v>937</c:v>
                </c:pt>
                <c:pt idx="65980">
                  <c:v>939</c:v>
                </c:pt>
                <c:pt idx="65981">
                  <c:v>971</c:v>
                </c:pt>
                <c:pt idx="65982">
                  <c:v>993</c:v>
                </c:pt>
                <c:pt idx="65983">
                  <c:v>1158</c:v>
                </c:pt>
                <c:pt idx="65984">
                  <c:v>1276</c:v>
                </c:pt>
                <c:pt idx="65985">
                  <c:v>1329</c:v>
                </c:pt>
                <c:pt idx="65986">
                  <c:v>1365</c:v>
                </c:pt>
                <c:pt idx="65987">
                  <c:v>1358</c:v>
                </c:pt>
                <c:pt idx="65988">
                  <c:v>1369</c:v>
                </c:pt>
                <c:pt idx="65989">
                  <c:v>1382</c:v>
                </c:pt>
                <c:pt idx="65990">
                  <c:v>1384</c:v>
                </c:pt>
                <c:pt idx="65991">
                  <c:v>1358</c:v>
                </c:pt>
                <c:pt idx="65992">
                  <c:v>1269</c:v>
                </c:pt>
                <c:pt idx="65993">
                  <c:v>1180</c:v>
                </c:pt>
                <c:pt idx="65994">
                  <c:v>1249</c:v>
                </c:pt>
                <c:pt idx="65995">
                  <c:v>1254</c:v>
                </c:pt>
                <c:pt idx="65996">
                  <c:v>1218</c:v>
                </c:pt>
                <c:pt idx="65997">
                  <c:v>1172</c:v>
                </c:pt>
                <c:pt idx="65998">
                  <c:v>1117</c:v>
                </c:pt>
                <c:pt idx="65999">
                  <c:v>1079</c:v>
                </c:pt>
                <c:pt idx="66000">
                  <c:v>1033</c:v>
                </c:pt>
                <c:pt idx="66001">
                  <c:v>1023</c:v>
                </c:pt>
                <c:pt idx="66002">
                  <c:v>972</c:v>
                </c:pt>
                <c:pt idx="66003">
                  <c:v>987</c:v>
                </c:pt>
                <c:pt idx="66004">
                  <c:v>984</c:v>
                </c:pt>
                <c:pt idx="66005">
                  <c:v>982</c:v>
                </c:pt>
                <c:pt idx="66006">
                  <c:v>963</c:v>
                </c:pt>
                <c:pt idx="66007">
                  <c:v>1049</c:v>
                </c:pt>
                <c:pt idx="66008">
                  <c:v>1127</c:v>
                </c:pt>
                <c:pt idx="66009">
                  <c:v>1219</c:v>
                </c:pt>
                <c:pt idx="66010">
                  <c:v>1281</c:v>
                </c:pt>
                <c:pt idx="66011">
                  <c:v>1286</c:v>
                </c:pt>
                <c:pt idx="66012">
                  <c:v>1261</c:v>
                </c:pt>
                <c:pt idx="66013">
                  <c:v>1252</c:v>
                </c:pt>
                <c:pt idx="66014">
                  <c:v>1239</c:v>
                </c:pt>
                <c:pt idx="66015">
                  <c:v>1205</c:v>
                </c:pt>
                <c:pt idx="66016">
                  <c:v>1186</c:v>
                </c:pt>
                <c:pt idx="66017">
                  <c:v>1158</c:v>
                </c:pt>
                <c:pt idx="66018">
                  <c:v>1238</c:v>
                </c:pt>
                <c:pt idx="66019">
                  <c:v>1242</c:v>
                </c:pt>
                <c:pt idx="66020">
                  <c:v>1209</c:v>
                </c:pt>
                <c:pt idx="66021">
                  <c:v>1162</c:v>
                </c:pt>
                <c:pt idx="66022">
                  <c:v>1126</c:v>
                </c:pt>
                <c:pt idx="66023">
                  <c:v>1066</c:v>
                </c:pt>
                <c:pt idx="66024">
                  <c:v>1038</c:v>
                </c:pt>
                <c:pt idx="66025">
                  <c:v>1006</c:v>
                </c:pt>
                <c:pt idx="66026">
                  <c:v>978</c:v>
                </c:pt>
                <c:pt idx="66027">
                  <c:v>965</c:v>
                </c:pt>
                <c:pt idx="66028">
                  <c:v>951</c:v>
                </c:pt>
                <c:pt idx="66029">
                  <c:v>939</c:v>
                </c:pt>
                <c:pt idx="66030">
                  <c:v>889</c:v>
                </c:pt>
                <c:pt idx="66031">
                  <c:v>926</c:v>
                </c:pt>
                <c:pt idx="66032">
                  <c:v>974</c:v>
                </c:pt>
                <c:pt idx="66033">
                  <c:v>1006</c:v>
                </c:pt>
                <c:pt idx="66034">
                  <c:v>1065</c:v>
                </c:pt>
                <c:pt idx="66035">
                  <c:v>1083</c:v>
                </c:pt>
                <c:pt idx="66036">
                  <c:v>1087</c:v>
                </c:pt>
                <c:pt idx="66037">
                  <c:v>1105</c:v>
                </c:pt>
                <c:pt idx="66038">
                  <c:v>1116</c:v>
                </c:pt>
                <c:pt idx="66039">
                  <c:v>1117</c:v>
                </c:pt>
                <c:pt idx="66040">
                  <c:v>1083</c:v>
                </c:pt>
                <c:pt idx="66041">
                  <c:v>1075</c:v>
                </c:pt>
                <c:pt idx="66042">
                  <c:v>1160</c:v>
                </c:pt>
                <c:pt idx="66043">
                  <c:v>1195</c:v>
                </c:pt>
                <c:pt idx="66044">
                  <c:v>1173</c:v>
                </c:pt>
                <c:pt idx="66045">
                  <c:v>1153</c:v>
                </c:pt>
                <c:pt idx="66046">
                  <c:v>1100</c:v>
                </c:pt>
                <c:pt idx="66047">
                  <c:v>1046</c:v>
                </c:pt>
                <c:pt idx="66048">
                  <c:v>1004</c:v>
                </c:pt>
                <c:pt idx="66049">
                  <c:v>962</c:v>
                </c:pt>
                <c:pt idx="66050">
                  <c:v>931</c:v>
                </c:pt>
                <c:pt idx="66051">
                  <c:v>922</c:v>
                </c:pt>
                <c:pt idx="66052">
                  <c:v>928</c:v>
                </c:pt>
                <c:pt idx="66053">
                  <c:v>948</c:v>
                </c:pt>
                <c:pt idx="66054">
                  <c:v>986</c:v>
                </c:pt>
                <c:pt idx="66055">
                  <c:v>1170</c:v>
                </c:pt>
                <c:pt idx="66056">
                  <c:v>1345</c:v>
                </c:pt>
                <c:pt idx="66057">
                  <c:v>1426</c:v>
                </c:pt>
                <c:pt idx="66058">
                  <c:v>1484</c:v>
                </c:pt>
                <c:pt idx="66059">
                  <c:v>1494</c:v>
                </c:pt>
                <c:pt idx="66060">
                  <c:v>1477</c:v>
                </c:pt>
                <c:pt idx="66061">
                  <c:v>1521</c:v>
                </c:pt>
                <c:pt idx="66062">
                  <c:v>1522</c:v>
                </c:pt>
                <c:pt idx="66063">
                  <c:v>1496</c:v>
                </c:pt>
                <c:pt idx="66064">
                  <c:v>1419</c:v>
                </c:pt>
                <c:pt idx="66065">
                  <c:v>1305</c:v>
                </c:pt>
                <c:pt idx="66066">
                  <c:v>1356</c:v>
                </c:pt>
                <c:pt idx="66067">
                  <c:v>1380</c:v>
                </c:pt>
                <c:pt idx="66068">
                  <c:v>1340</c:v>
                </c:pt>
                <c:pt idx="66069">
                  <c:v>1294</c:v>
                </c:pt>
                <c:pt idx="66070">
                  <c:v>1230</c:v>
                </c:pt>
                <c:pt idx="66071">
                  <c:v>1167</c:v>
                </c:pt>
                <c:pt idx="66072">
                  <c:v>1118</c:v>
                </c:pt>
                <c:pt idx="66073">
                  <c:v>1065</c:v>
                </c:pt>
                <c:pt idx="66074">
                  <c:v>1018</c:v>
                </c:pt>
                <c:pt idx="66075">
                  <c:v>1003</c:v>
                </c:pt>
                <c:pt idx="66076">
                  <c:v>1004</c:v>
                </c:pt>
                <c:pt idx="66077">
                  <c:v>1030</c:v>
                </c:pt>
                <c:pt idx="66078">
                  <c:v>1069</c:v>
                </c:pt>
                <c:pt idx="66079">
                  <c:v>1251</c:v>
                </c:pt>
                <c:pt idx="66080">
                  <c:v>1352</c:v>
                </c:pt>
                <c:pt idx="66081">
                  <c:v>1401</c:v>
                </c:pt>
                <c:pt idx="66082">
                  <c:v>1476</c:v>
                </c:pt>
                <c:pt idx="66083">
                  <c:v>1480</c:v>
                </c:pt>
                <c:pt idx="66084">
                  <c:v>1506</c:v>
                </c:pt>
                <c:pt idx="66085">
                  <c:v>1503</c:v>
                </c:pt>
                <c:pt idx="66086">
                  <c:v>1446</c:v>
                </c:pt>
                <c:pt idx="66087">
                  <c:v>1341</c:v>
                </c:pt>
                <c:pt idx="66088">
                  <c:v>1323</c:v>
                </c:pt>
                <c:pt idx="66089">
                  <c:v>1258</c:v>
                </c:pt>
                <c:pt idx="66090">
                  <c:v>1308</c:v>
                </c:pt>
                <c:pt idx="66091">
                  <c:v>1304</c:v>
                </c:pt>
                <c:pt idx="66092">
                  <c:v>1292</c:v>
                </c:pt>
                <c:pt idx="66093">
                  <c:v>1218</c:v>
                </c:pt>
                <c:pt idx="66094">
                  <c:v>1180</c:v>
                </c:pt>
                <c:pt idx="66095">
                  <c:v>1113</c:v>
                </c:pt>
                <c:pt idx="66096">
                  <c:v>1051</c:v>
                </c:pt>
                <c:pt idx="66097">
                  <c:v>1022</c:v>
                </c:pt>
                <c:pt idx="66098">
                  <c:v>994</c:v>
                </c:pt>
                <c:pt idx="66099">
                  <c:v>983</c:v>
                </c:pt>
                <c:pt idx="66100">
                  <c:v>1009</c:v>
                </c:pt>
                <c:pt idx="66101">
                  <c:v>1031</c:v>
                </c:pt>
                <c:pt idx="66102">
                  <c:v>1069</c:v>
                </c:pt>
                <c:pt idx="66103">
                  <c:v>1184</c:v>
                </c:pt>
                <c:pt idx="66104">
                  <c:v>1284</c:v>
                </c:pt>
                <c:pt idx="66105">
                  <c:v>1265</c:v>
                </c:pt>
                <c:pt idx="66106">
                  <c:v>1327</c:v>
                </c:pt>
                <c:pt idx="66107">
                  <c:v>1368</c:v>
                </c:pt>
                <c:pt idx="66108">
                  <c:v>1377</c:v>
                </c:pt>
                <c:pt idx="66109">
                  <c:v>1391</c:v>
                </c:pt>
                <c:pt idx="66110">
                  <c:v>1393</c:v>
                </c:pt>
                <c:pt idx="66111">
                  <c:v>1309</c:v>
                </c:pt>
                <c:pt idx="66112">
                  <c:v>1285</c:v>
                </c:pt>
                <c:pt idx="66113">
                  <c:v>1216</c:v>
                </c:pt>
                <c:pt idx="66114">
                  <c:v>1272</c:v>
                </c:pt>
                <c:pt idx="66115">
                  <c:v>1259</c:v>
                </c:pt>
                <c:pt idx="66116">
                  <c:v>1227</c:v>
                </c:pt>
                <c:pt idx="66117">
                  <c:v>1175</c:v>
                </c:pt>
                <c:pt idx="66118">
                  <c:v>1130</c:v>
                </c:pt>
                <c:pt idx="66119">
                  <c:v>1070</c:v>
                </c:pt>
                <c:pt idx="66120">
                  <c:v>1015</c:v>
                </c:pt>
                <c:pt idx="66121">
                  <c:v>987</c:v>
                </c:pt>
                <c:pt idx="66122">
                  <c:v>960</c:v>
                </c:pt>
                <c:pt idx="66123">
                  <c:v>954</c:v>
                </c:pt>
                <c:pt idx="66124">
                  <c:v>954</c:v>
                </c:pt>
                <c:pt idx="66125">
                  <c:v>985</c:v>
                </c:pt>
                <c:pt idx="66126">
                  <c:v>1012</c:v>
                </c:pt>
                <c:pt idx="66127">
                  <c:v>1200</c:v>
                </c:pt>
                <c:pt idx="66128">
                  <c:v>1294</c:v>
                </c:pt>
                <c:pt idx="66129">
                  <c:v>1376</c:v>
                </c:pt>
                <c:pt idx="66130">
                  <c:v>1416</c:v>
                </c:pt>
                <c:pt idx="66131">
                  <c:v>1423</c:v>
                </c:pt>
                <c:pt idx="66132">
                  <c:v>1473</c:v>
                </c:pt>
                <c:pt idx="66133">
                  <c:v>1505</c:v>
                </c:pt>
                <c:pt idx="66134">
                  <c:v>1501</c:v>
                </c:pt>
                <c:pt idx="66135">
                  <c:v>1457</c:v>
                </c:pt>
                <c:pt idx="66136">
                  <c:v>1382</c:v>
                </c:pt>
                <c:pt idx="66137">
                  <c:v>1293</c:v>
                </c:pt>
                <c:pt idx="66138">
                  <c:v>1365</c:v>
                </c:pt>
                <c:pt idx="66139">
                  <c:v>1364</c:v>
                </c:pt>
                <c:pt idx="66140">
                  <c:v>1329</c:v>
                </c:pt>
                <c:pt idx="66141">
                  <c:v>1283</c:v>
                </c:pt>
                <c:pt idx="66142">
                  <c:v>1226</c:v>
                </c:pt>
                <c:pt idx="66143">
                  <c:v>1150</c:v>
                </c:pt>
                <c:pt idx="66144">
                  <c:v>1103</c:v>
                </c:pt>
                <c:pt idx="66145">
                  <c:v>1066</c:v>
                </c:pt>
                <c:pt idx="66146">
                  <c:v>1034</c:v>
                </c:pt>
                <c:pt idx="66147">
                  <c:v>1013</c:v>
                </c:pt>
                <c:pt idx="66148">
                  <c:v>1009</c:v>
                </c:pt>
                <c:pt idx="66149">
                  <c:v>1015</c:v>
                </c:pt>
                <c:pt idx="66150">
                  <c:v>1059</c:v>
                </c:pt>
                <c:pt idx="66151">
                  <c:v>1236</c:v>
                </c:pt>
                <c:pt idx="66152">
                  <c:v>1351</c:v>
                </c:pt>
                <c:pt idx="66153">
                  <c:v>1441</c:v>
                </c:pt>
                <c:pt idx="66154">
                  <c:v>1480</c:v>
                </c:pt>
                <c:pt idx="66155">
                  <c:v>1473</c:v>
                </c:pt>
                <c:pt idx="66156">
                  <c:v>1402</c:v>
                </c:pt>
                <c:pt idx="66157">
                  <c:v>1418</c:v>
                </c:pt>
                <c:pt idx="66158">
                  <c:v>1395</c:v>
                </c:pt>
                <c:pt idx="66159">
                  <c:v>1340</c:v>
                </c:pt>
                <c:pt idx="66160">
                  <c:v>1282</c:v>
                </c:pt>
                <c:pt idx="66161">
                  <c:v>1218</c:v>
                </c:pt>
                <c:pt idx="66162">
                  <c:v>1295</c:v>
                </c:pt>
                <c:pt idx="66163">
                  <c:v>1310</c:v>
                </c:pt>
                <c:pt idx="66164">
                  <c:v>1267</c:v>
                </c:pt>
                <c:pt idx="66165">
                  <c:v>1221</c:v>
                </c:pt>
                <c:pt idx="66166">
                  <c:v>1177</c:v>
                </c:pt>
                <c:pt idx="66167">
                  <c:v>1110</c:v>
                </c:pt>
                <c:pt idx="66168">
                  <c:v>1063</c:v>
                </c:pt>
                <c:pt idx="66169">
                  <c:v>998</c:v>
                </c:pt>
                <c:pt idx="66170">
                  <c:v>980</c:v>
                </c:pt>
                <c:pt idx="66171">
                  <c:v>974</c:v>
                </c:pt>
                <c:pt idx="66172">
                  <c:v>974</c:v>
                </c:pt>
                <c:pt idx="66173">
                  <c:v>976</c:v>
                </c:pt>
                <c:pt idx="66174">
                  <c:v>971</c:v>
                </c:pt>
                <c:pt idx="66175">
                  <c:v>1092</c:v>
                </c:pt>
                <c:pt idx="66176">
                  <c:v>1224</c:v>
                </c:pt>
                <c:pt idx="66177">
                  <c:v>1324</c:v>
                </c:pt>
                <c:pt idx="66178">
                  <c:v>1368</c:v>
                </c:pt>
                <c:pt idx="66179">
                  <c:v>1334</c:v>
                </c:pt>
                <c:pt idx="66180">
                  <c:v>1315</c:v>
                </c:pt>
                <c:pt idx="66181">
                  <c:v>1299</c:v>
                </c:pt>
                <c:pt idx="66182">
                  <c:v>1252</c:v>
                </c:pt>
                <c:pt idx="66183">
                  <c:v>1197</c:v>
                </c:pt>
                <c:pt idx="66184">
                  <c:v>1165</c:v>
                </c:pt>
                <c:pt idx="66185">
                  <c:v>1169</c:v>
                </c:pt>
                <c:pt idx="66186">
                  <c:v>1243</c:v>
                </c:pt>
                <c:pt idx="66187">
                  <c:v>1241</c:v>
                </c:pt>
                <c:pt idx="66188">
                  <c:v>1198</c:v>
                </c:pt>
                <c:pt idx="66189">
                  <c:v>1148</c:v>
                </c:pt>
                <c:pt idx="66190">
                  <c:v>1131</c:v>
                </c:pt>
                <c:pt idx="66191">
                  <c:v>1064</c:v>
                </c:pt>
                <c:pt idx="66192">
                  <c:v>1013</c:v>
                </c:pt>
                <c:pt idx="66193">
                  <c:v>988</c:v>
                </c:pt>
                <c:pt idx="66194">
                  <c:v>963</c:v>
                </c:pt>
                <c:pt idx="66195">
                  <c:v>951</c:v>
                </c:pt>
                <c:pt idx="66196">
                  <c:v>938</c:v>
                </c:pt>
                <c:pt idx="66197">
                  <c:v>926</c:v>
                </c:pt>
                <c:pt idx="66198">
                  <c:v>885</c:v>
                </c:pt>
                <c:pt idx="66199">
                  <c:v>908</c:v>
                </c:pt>
                <c:pt idx="66200">
                  <c:v>938</c:v>
                </c:pt>
                <c:pt idx="66201">
                  <c:v>975</c:v>
                </c:pt>
                <c:pt idx="66202">
                  <c:v>1048</c:v>
                </c:pt>
                <c:pt idx="66203">
                  <c:v>1067</c:v>
                </c:pt>
                <c:pt idx="66204">
                  <c:v>1085</c:v>
                </c:pt>
                <c:pt idx="66205">
                  <c:v>1094</c:v>
                </c:pt>
                <c:pt idx="66206">
                  <c:v>1075</c:v>
                </c:pt>
                <c:pt idx="66207">
                  <c:v>1087</c:v>
                </c:pt>
                <c:pt idx="66208">
                  <c:v>1091</c:v>
                </c:pt>
                <c:pt idx="66209">
                  <c:v>1080</c:v>
                </c:pt>
                <c:pt idx="66210">
                  <c:v>1163</c:v>
                </c:pt>
                <c:pt idx="66211">
                  <c:v>1187</c:v>
                </c:pt>
                <c:pt idx="66212">
                  <c:v>1194</c:v>
                </c:pt>
                <c:pt idx="66213">
                  <c:v>1162</c:v>
                </c:pt>
                <c:pt idx="66214">
                  <c:v>1086</c:v>
                </c:pt>
                <c:pt idx="66215">
                  <c:v>1047</c:v>
                </c:pt>
                <c:pt idx="66216">
                  <c:v>1007</c:v>
                </c:pt>
                <c:pt idx="66217">
                  <c:v>963</c:v>
                </c:pt>
                <c:pt idx="66218">
                  <c:v>934</c:v>
                </c:pt>
                <c:pt idx="66219">
                  <c:v>921</c:v>
                </c:pt>
                <c:pt idx="66220">
                  <c:v>935</c:v>
                </c:pt>
                <c:pt idx="66221">
                  <c:v>970</c:v>
                </c:pt>
                <c:pt idx="66222">
                  <c:v>995</c:v>
                </c:pt>
                <c:pt idx="66223">
                  <c:v>1196</c:v>
                </c:pt>
                <c:pt idx="66224">
                  <c:v>1371</c:v>
                </c:pt>
                <c:pt idx="66225">
                  <c:v>1433</c:v>
                </c:pt>
                <c:pt idx="66226">
                  <c:v>1479</c:v>
                </c:pt>
                <c:pt idx="66227">
                  <c:v>1492</c:v>
                </c:pt>
                <c:pt idx="66228">
                  <c:v>1507</c:v>
                </c:pt>
                <c:pt idx="66229">
                  <c:v>1484</c:v>
                </c:pt>
                <c:pt idx="66230">
                  <c:v>1485</c:v>
                </c:pt>
                <c:pt idx="66231">
                  <c:v>1463</c:v>
                </c:pt>
                <c:pt idx="66232">
                  <c:v>1380</c:v>
                </c:pt>
                <c:pt idx="66233">
                  <c:v>1305</c:v>
                </c:pt>
                <c:pt idx="66234">
                  <c:v>1364</c:v>
                </c:pt>
                <c:pt idx="66235">
                  <c:v>1365</c:v>
                </c:pt>
                <c:pt idx="66236">
                  <c:v>1335</c:v>
                </c:pt>
                <c:pt idx="66237">
                  <c:v>1290</c:v>
                </c:pt>
                <c:pt idx="66238">
                  <c:v>1223</c:v>
                </c:pt>
                <c:pt idx="66239">
                  <c:v>1155</c:v>
                </c:pt>
                <c:pt idx="66240">
                  <c:v>1094</c:v>
                </c:pt>
                <c:pt idx="66241">
                  <c:v>1069</c:v>
                </c:pt>
                <c:pt idx="66242">
                  <c:v>1029</c:v>
                </c:pt>
                <c:pt idx="66243">
                  <c:v>1016</c:v>
                </c:pt>
                <c:pt idx="66244">
                  <c:v>1017</c:v>
                </c:pt>
                <c:pt idx="66245">
                  <c:v>1041</c:v>
                </c:pt>
                <c:pt idx="66246">
                  <c:v>1071</c:v>
                </c:pt>
                <c:pt idx="66247">
                  <c:v>1264</c:v>
                </c:pt>
                <c:pt idx="66248">
                  <c:v>1378</c:v>
                </c:pt>
                <c:pt idx="66249">
                  <c:v>1462</c:v>
                </c:pt>
                <c:pt idx="66250">
                  <c:v>1536</c:v>
                </c:pt>
                <c:pt idx="66251">
                  <c:v>1530</c:v>
                </c:pt>
                <c:pt idx="66252">
                  <c:v>1533</c:v>
                </c:pt>
                <c:pt idx="66253">
                  <c:v>1530</c:v>
                </c:pt>
                <c:pt idx="66254">
                  <c:v>1496</c:v>
                </c:pt>
                <c:pt idx="66255">
                  <c:v>1451</c:v>
                </c:pt>
                <c:pt idx="66256">
                  <c:v>1324</c:v>
                </c:pt>
                <c:pt idx="66257">
                  <c:v>1258</c:v>
                </c:pt>
                <c:pt idx="66258">
                  <c:v>1303</c:v>
                </c:pt>
                <c:pt idx="66259">
                  <c:v>1303</c:v>
                </c:pt>
                <c:pt idx="66260">
                  <c:v>1277</c:v>
                </c:pt>
                <c:pt idx="66261">
                  <c:v>1227</c:v>
                </c:pt>
                <c:pt idx="66262">
                  <c:v>1177</c:v>
                </c:pt>
                <c:pt idx="66263">
                  <c:v>1101</c:v>
                </c:pt>
                <c:pt idx="66264">
                  <c:v>1056</c:v>
                </c:pt>
                <c:pt idx="66265">
                  <c:v>1023</c:v>
                </c:pt>
                <c:pt idx="66266">
                  <c:v>995</c:v>
                </c:pt>
                <c:pt idx="66267">
                  <c:v>983</c:v>
                </c:pt>
                <c:pt idx="66268">
                  <c:v>991</c:v>
                </c:pt>
                <c:pt idx="66269">
                  <c:v>1022</c:v>
                </c:pt>
                <c:pt idx="66270">
                  <c:v>1028</c:v>
                </c:pt>
                <c:pt idx="66271">
                  <c:v>1196</c:v>
                </c:pt>
                <c:pt idx="66272">
                  <c:v>1302</c:v>
                </c:pt>
                <c:pt idx="66273">
                  <c:v>1393</c:v>
                </c:pt>
                <c:pt idx="66274">
                  <c:v>1447</c:v>
                </c:pt>
                <c:pt idx="66275">
                  <c:v>1456</c:v>
                </c:pt>
                <c:pt idx="66276">
                  <c:v>1467</c:v>
                </c:pt>
                <c:pt idx="66277">
                  <c:v>1503</c:v>
                </c:pt>
                <c:pt idx="66278">
                  <c:v>1474</c:v>
                </c:pt>
                <c:pt idx="66279">
                  <c:v>1432</c:v>
                </c:pt>
                <c:pt idx="66280">
                  <c:v>1350</c:v>
                </c:pt>
                <c:pt idx="66281">
                  <c:v>1262</c:v>
                </c:pt>
                <c:pt idx="66282">
                  <c:v>1311</c:v>
                </c:pt>
                <c:pt idx="66283">
                  <c:v>1314</c:v>
                </c:pt>
                <c:pt idx="66284">
                  <c:v>1275</c:v>
                </c:pt>
                <c:pt idx="66285">
                  <c:v>1233</c:v>
                </c:pt>
                <c:pt idx="66286">
                  <c:v>1169</c:v>
                </c:pt>
                <c:pt idx="66287">
                  <c:v>1080</c:v>
                </c:pt>
                <c:pt idx="66288">
                  <c:v>1033</c:v>
                </c:pt>
                <c:pt idx="66289">
                  <c:v>1017</c:v>
                </c:pt>
                <c:pt idx="66290">
                  <c:v>985</c:v>
                </c:pt>
                <c:pt idx="66291">
                  <c:v>966</c:v>
                </c:pt>
                <c:pt idx="66292">
                  <c:v>964</c:v>
                </c:pt>
                <c:pt idx="66293">
                  <c:v>1005</c:v>
                </c:pt>
                <c:pt idx="66294">
                  <c:v>1048</c:v>
                </c:pt>
                <c:pt idx="66295">
                  <c:v>1230</c:v>
                </c:pt>
                <c:pt idx="66296">
                  <c:v>1347</c:v>
                </c:pt>
                <c:pt idx="66297">
                  <c:v>1422</c:v>
                </c:pt>
                <c:pt idx="66298">
                  <c:v>1471</c:v>
                </c:pt>
                <c:pt idx="66299">
                  <c:v>1499</c:v>
                </c:pt>
                <c:pt idx="66300">
                  <c:v>1505</c:v>
                </c:pt>
                <c:pt idx="66301">
                  <c:v>1536</c:v>
                </c:pt>
                <c:pt idx="66302">
                  <c:v>1542</c:v>
                </c:pt>
                <c:pt idx="66303">
                  <c:v>1482</c:v>
                </c:pt>
                <c:pt idx="66304">
                  <c:v>1384</c:v>
                </c:pt>
                <c:pt idx="66305">
                  <c:v>1311</c:v>
                </c:pt>
                <c:pt idx="66306">
                  <c:v>1373</c:v>
                </c:pt>
                <c:pt idx="66307">
                  <c:v>1383</c:v>
                </c:pt>
                <c:pt idx="66308">
                  <c:v>1354</c:v>
                </c:pt>
                <c:pt idx="66309">
                  <c:v>1307</c:v>
                </c:pt>
                <c:pt idx="66310">
                  <c:v>1244</c:v>
                </c:pt>
                <c:pt idx="66311">
                  <c:v>1169</c:v>
                </c:pt>
                <c:pt idx="66312">
                  <c:v>1124</c:v>
                </c:pt>
                <c:pt idx="66313">
                  <c:v>1089</c:v>
                </c:pt>
                <c:pt idx="66314">
                  <c:v>1061</c:v>
                </c:pt>
                <c:pt idx="66315">
                  <c:v>1011</c:v>
                </c:pt>
                <c:pt idx="66316">
                  <c:v>1014</c:v>
                </c:pt>
                <c:pt idx="66317">
                  <c:v>1046</c:v>
                </c:pt>
                <c:pt idx="66318">
                  <c:v>1055</c:v>
                </c:pt>
                <c:pt idx="66319">
                  <c:v>1236</c:v>
                </c:pt>
                <c:pt idx="66320">
                  <c:v>1364</c:v>
                </c:pt>
                <c:pt idx="66321">
                  <c:v>1455</c:v>
                </c:pt>
                <c:pt idx="66322">
                  <c:v>1482</c:v>
                </c:pt>
                <c:pt idx="66323">
                  <c:v>1480</c:v>
                </c:pt>
                <c:pt idx="66324">
                  <c:v>1459</c:v>
                </c:pt>
                <c:pt idx="66325">
                  <c:v>1475</c:v>
                </c:pt>
                <c:pt idx="66326">
                  <c:v>1448</c:v>
                </c:pt>
                <c:pt idx="66327">
                  <c:v>1390</c:v>
                </c:pt>
                <c:pt idx="66328">
                  <c:v>1344</c:v>
                </c:pt>
                <c:pt idx="66329">
                  <c:v>1261</c:v>
                </c:pt>
                <c:pt idx="66330">
                  <c:v>1322</c:v>
                </c:pt>
                <c:pt idx="66331">
                  <c:v>1292</c:v>
                </c:pt>
                <c:pt idx="66332">
                  <c:v>1264</c:v>
                </c:pt>
                <c:pt idx="66333">
                  <c:v>1224</c:v>
                </c:pt>
                <c:pt idx="66334">
                  <c:v>1182</c:v>
                </c:pt>
                <c:pt idx="66335">
                  <c:v>1119</c:v>
                </c:pt>
                <c:pt idx="66336">
                  <c:v>1073</c:v>
                </c:pt>
                <c:pt idx="66337">
                  <c:v>1042</c:v>
                </c:pt>
                <c:pt idx="66338">
                  <c:v>1020</c:v>
                </c:pt>
                <c:pt idx="66339">
                  <c:v>1001</c:v>
                </c:pt>
                <c:pt idx="66340">
                  <c:v>991</c:v>
                </c:pt>
                <c:pt idx="66341">
                  <c:v>999</c:v>
                </c:pt>
                <c:pt idx="66342">
                  <c:v>991</c:v>
                </c:pt>
                <c:pt idx="66343">
                  <c:v>1088</c:v>
                </c:pt>
                <c:pt idx="66344">
                  <c:v>1190</c:v>
                </c:pt>
                <c:pt idx="66345">
                  <c:v>1260</c:v>
                </c:pt>
                <c:pt idx="66346">
                  <c:v>1298</c:v>
                </c:pt>
                <c:pt idx="66347">
                  <c:v>1291</c:v>
                </c:pt>
                <c:pt idx="66348">
                  <c:v>1268</c:v>
                </c:pt>
                <c:pt idx="66349">
                  <c:v>1259</c:v>
                </c:pt>
                <c:pt idx="66350">
                  <c:v>1247</c:v>
                </c:pt>
                <c:pt idx="66351">
                  <c:v>1221</c:v>
                </c:pt>
                <c:pt idx="66352">
                  <c:v>1202</c:v>
                </c:pt>
                <c:pt idx="66353">
                  <c:v>1170</c:v>
                </c:pt>
                <c:pt idx="66354">
                  <c:v>1249</c:v>
                </c:pt>
                <c:pt idx="66355">
                  <c:v>1254</c:v>
                </c:pt>
                <c:pt idx="66356">
                  <c:v>1223</c:v>
                </c:pt>
                <c:pt idx="66357">
                  <c:v>1178</c:v>
                </c:pt>
                <c:pt idx="66358">
                  <c:v>1136</c:v>
                </c:pt>
                <c:pt idx="66359">
                  <c:v>1095</c:v>
                </c:pt>
                <c:pt idx="66360">
                  <c:v>1052</c:v>
                </c:pt>
                <c:pt idx="66361">
                  <c:v>1021</c:v>
                </c:pt>
                <c:pt idx="66362">
                  <c:v>990</c:v>
                </c:pt>
                <c:pt idx="66363">
                  <c:v>976</c:v>
                </c:pt>
                <c:pt idx="66364">
                  <c:v>968</c:v>
                </c:pt>
                <c:pt idx="66365">
                  <c:v>944</c:v>
                </c:pt>
                <c:pt idx="66366">
                  <c:v>910</c:v>
                </c:pt>
                <c:pt idx="66367">
                  <c:v>961</c:v>
                </c:pt>
                <c:pt idx="66368">
                  <c:v>1015</c:v>
                </c:pt>
                <c:pt idx="66369">
                  <c:v>1059</c:v>
                </c:pt>
                <c:pt idx="66370">
                  <c:v>1115</c:v>
                </c:pt>
                <c:pt idx="66371">
                  <c:v>1124</c:v>
                </c:pt>
                <c:pt idx="66372">
                  <c:v>1105</c:v>
                </c:pt>
                <c:pt idx="66373">
                  <c:v>1053</c:v>
                </c:pt>
                <c:pt idx="66374">
                  <c:v>1030</c:v>
                </c:pt>
                <c:pt idx="66375">
                  <c:v>1025</c:v>
                </c:pt>
                <c:pt idx="66376">
                  <c:v>1013</c:v>
                </c:pt>
                <c:pt idx="66377">
                  <c:v>1023</c:v>
                </c:pt>
                <c:pt idx="66378">
                  <c:v>1100</c:v>
                </c:pt>
                <c:pt idx="66379">
                  <c:v>1094</c:v>
                </c:pt>
                <c:pt idx="66380">
                  <c:v>1085</c:v>
                </c:pt>
                <c:pt idx="66381">
                  <c:v>1049</c:v>
                </c:pt>
                <c:pt idx="66382">
                  <c:v>1000</c:v>
                </c:pt>
                <c:pt idx="66383">
                  <c:v>953</c:v>
                </c:pt>
                <c:pt idx="66384">
                  <c:v>913</c:v>
                </c:pt>
                <c:pt idx="66385">
                  <c:v>899</c:v>
                </c:pt>
                <c:pt idx="66386">
                  <c:v>883</c:v>
                </c:pt>
                <c:pt idx="66387">
                  <c:v>875</c:v>
                </c:pt>
                <c:pt idx="66388">
                  <c:v>884</c:v>
                </c:pt>
                <c:pt idx="66389">
                  <c:v>914</c:v>
                </c:pt>
                <c:pt idx="66390">
                  <c:v>957</c:v>
                </c:pt>
                <c:pt idx="66391">
                  <c:v>1124</c:v>
                </c:pt>
                <c:pt idx="66392">
                  <c:v>1217</c:v>
                </c:pt>
                <c:pt idx="66393">
                  <c:v>1307</c:v>
                </c:pt>
                <c:pt idx="66394">
                  <c:v>1348</c:v>
                </c:pt>
                <c:pt idx="66395">
                  <c:v>1386</c:v>
                </c:pt>
                <c:pt idx="66396">
                  <c:v>1391</c:v>
                </c:pt>
                <c:pt idx="66397">
                  <c:v>1413</c:v>
                </c:pt>
                <c:pt idx="66398">
                  <c:v>1421</c:v>
                </c:pt>
                <c:pt idx="66399">
                  <c:v>1371</c:v>
                </c:pt>
                <c:pt idx="66400">
                  <c:v>1292</c:v>
                </c:pt>
                <c:pt idx="66401">
                  <c:v>1212</c:v>
                </c:pt>
                <c:pt idx="66402">
                  <c:v>1275</c:v>
                </c:pt>
                <c:pt idx="66403">
                  <c:v>1267</c:v>
                </c:pt>
                <c:pt idx="66404">
                  <c:v>1232</c:v>
                </c:pt>
                <c:pt idx="66405">
                  <c:v>1182</c:v>
                </c:pt>
                <c:pt idx="66406">
                  <c:v>1120</c:v>
                </c:pt>
                <c:pt idx="66407">
                  <c:v>1045</c:v>
                </c:pt>
                <c:pt idx="66408">
                  <c:v>1011</c:v>
                </c:pt>
                <c:pt idx="66409">
                  <c:v>952</c:v>
                </c:pt>
                <c:pt idx="66410">
                  <c:v>908</c:v>
                </c:pt>
                <c:pt idx="66411">
                  <c:v>912</c:v>
                </c:pt>
                <c:pt idx="66412">
                  <c:v>951</c:v>
                </c:pt>
                <c:pt idx="66413">
                  <c:v>1009</c:v>
                </c:pt>
                <c:pt idx="66414">
                  <c:v>1012</c:v>
                </c:pt>
                <c:pt idx="66415">
                  <c:v>1170</c:v>
                </c:pt>
                <c:pt idx="66416">
                  <c:v>1280</c:v>
                </c:pt>
                <c:pt idx="66417">
                  <c:v>1367</c:v>
                </c:pt>
                <c:pt idx="66418">
                  <c:v>1410</c:v>
                </c:pt>
                <c:pt idx="66419">
                  <c:v>1409</c:v>
                </c:pt>
                <c:pt idx="66420">
                  <c:v>1465</c:v>
                </c:pt>
                <c:pt idx="66421">
                  <c:v>1478</c:v>
                </c:pt>
                <c:pt idx="66422">
                  <c:v>1466</c:v>
                </c:pt>
                <c:pt idx="66423">
                  <c:v>1426</c:v>
                </c:pt>
                <c:pt idx="66424">
                  <c:v>1321</c:v>
                </c:pt>
                <c:pt idx="66425">
                  <c:v>1236</c:v>
                </c:pt>
                <c:pt idx="66426">
                  <c:v>1300</c:v>
                </c:pt>
                <c:pt idx="66427">
                  <c:v>1292</c:v>
                </c:pt>
                <c:pt idx="66428">
                  <c:v>1257</c:v>
                </c:pt>
                <c:pt idx="66429">
                  <c:v>1219</c:v>
                </c:pt>
                <c:pt idx="66430">
                  <c:v>1147</c:v>
                </c:pt>
                <c:pt idx="66431">
                  <c:v>1077</c:v>
                </c:pt>
                <c:pt idx="66432">
                  <c:v>1022</c:v>
                </c:pt>
                <c:pt idx="66433">
                  <c:v>970</c:v>
                </c:pt>
                <c:pt idx="66434">
                  <c:v>965</c:v>
                </c:pt>
                <c:pt idx="66435">
                  <c:v>943</c:v>
                </c:pt>
                <c:pt idx="66436">
                  <c:v>949</c:v>
                </c:pt>
                <c:pt idx="66437">
                  <c:v>987</c:v>
                </c:pt>
                <c:pt idx="66438">
                  <c:v>998</c:v>
                </c:pt>
                <c:pt idx="66439">
                  <c:v>1152</c:v>
                </c:pt>
                <c:pt idx="66440">
                  <c:v>1300</c:v>
                </c:pt>
                <c:pt idx="66441">
                  <c:v>1393</c:v>
                </c:pt>
                <c:pt idx="66442">
                  <c:v>1476</c:v>
                </c:pt>
                <c:pt idx="66443">
                  <c:v>1497</c:v>
                </c:pt>
                <c:pt idx="66444">
                  <c:v>1500</c:v>
                </c:pt>
                <c:pt idx="66445">
                  <c:v>1537</c:v>
                </c:pt>
                <c:pt idx="66446">
                  <c:v>1505</c:v>
                </c:pt>
                <c:pt idx="66447">
                  <c:v>1436</c:v>
                </c:pt>
                <c:pt idx="66448">
                  <c:v>1366</c:v>
                </c:pt>
                <c:pt idx="66449">
                  <c:v>1284</c:v>
                </c:pt>
                <c:pt idx="66450">
                  <c:v>1342</c:v>
                </c:pt>
                <c:pt idx="66451">
                  <c:v>1343</c:v>
                </c:pt>
                <c:pt idx="66452">
                  <c:v>1315</c:v>
                </c:pt>
                <c:pt idx="66453">
                  <c:v>1272</c:v>
                </c:pt>
                <c:pt idx="66454">
                  <c:v>1207</c:v>
                </c:pt>
                <c:pt idx="66455">
                  <c:v>1134</c:v>
                </c:pt>
                <c:pt idx="66456">
                  <c:v>1079</c:v>
                </c:pt>
                <c:pt idx="66457">
                  <c:v>1039</c:v>
                </c:pt>
                <c:pt idx="66458">
                  <c:v>1021</c:v>
                </c:pt>
                <c:pt idx="66459">
                  <c:v>1002</c:v>
                </c:pt>
                <c:pt idx="66460">
                  <c:v>998</c:v>
                </c:pt>
                <c:pt idx="66461">
                  <c:v>986</c:v>
                </c:pt>
                <c:pt idx="66462">
                  <c:v>1026</c:v>
                </c:pt>
                <c:pt idx="66463">
                  <c:v>1209</c:v>
                </c:pt>
                <c:pt idx="66464">
                  <c:v>1348</c:v>
                </c:pt>
                <c:pt idx="66465">
                  <c:v>1455</c:v>
                </c:pt>
                <c:pt idx="66466">
                  <c:v>1524</c:v>
                </c:pt>
                <c:pt idx="66467">
                  <c:v>1549</c:v>
                </c:pt>
                <c:pt idx="66468">
                  <c:v>1564</c:v>
                </c:pt>
                <c:pt idx="66469">
                  <c:v>1565</c:v>
                </c:pt>
                <c:pt idx="66470">
                  <c:v>1518</c:v>
                </c:pt>
                <c:pt idx="66471">
                  <c:v>1477</c:v>
                </c:pt>
                <c:pt idx="66472">
                  <c:v>1401</c:v>
                </c:pt>
                <c:pt idx="66473">
                  <c:v>1298</c:v>
                </c:pt>
                <c:pt idx="66474">
                  <c:v>1352</c:v>
                </c:pt>
                <c:pt idx="66475">
                  <c:v>1379</c:v>
                </c:pt>
                <c:pt idx="66476">
                  <c:v>1331</c:v>
                </c:pt>
                <c:pt idx="66477">
                  <c:v>1297</c:v>
                </c:pt>
                <c:pt idx="66478">
                  <c:v>1225</c:v>
                </c:pt>
                <c:pt idx="66479">
                  <c:v>1155</c:v>
                </c:pt>
                <c:pt idx="66480">
                  <c:v>1096</c:v>
                </c:pt>
                <c:pt idx="66481">
                  <c:v>1066</c:v>
                </c:pt>
                <c:pt idx="66482">
                  <c:v>1042</c:v>
                </c:pt>
                <c:pt idx="66483">
                  <c:v>1033</c:v>
                </c:pt>
                <c:pt idx="66484">
                  <c:v>1034</c:v>
                </c:pt>
                <c:pt idx="66485">
                  <c:v>1061</c:v>
                </c:pt>
                <c:pt idx="66486">
                  <c:v>1075</c:v>
                </c:pt>
                <c:pt idx="66487">
                  <c:v>1225</c:v>
                </c:pt>
                <c:pt idx="66488">
                  <c:v>1355</c:v>
                </c:pt>
                <c:pt idx="66489">
                  <c:v>1486</c:v>
                </c:pt>
                <c:pt idx="66490">
                  <c:v>1525</c:v>
                </c:pt>
                <c:pt idx="66491">
                  <c:v>1528</c:v>
                </c:pt>
                <c:pt idx="66492">
                  <c:v>1500</c:v>
                </c:pt>
                <c:pt idx="66493">
                  <c:v>1571</c:v>
                </c:pt>
                <c:pt idx="66494">
                  <c:v>1573</c:v>
                </c:pt>
                <c:pt idx="66495">
                  <c:v>1485</c:v>
                </c:pt>
                <c:pt idx="66496">
                  <c:v>1324</c:v>
                </c:pt>
                <c:pt idx="66497">
                  <c:v>1250</c:v>
                </c:pt>
                <c:pt idx="66498">
                  <c:v>1306</c:v>
                </c:pt>
                <c:pt idx="66499">
                  <c:v>1284</c:v>
                </c:pt>
                <c:pt idx="66500">
                  <c:v>1277</c:v>
                </c:pt>
                <c:pt idx="66501">
                  <c:v>1222</c:v>
                </c:pt>
                <c:pt idx="66502">
                  <c:v>1172</c:v>
                </c:pt>
                <c:pt idx="66503">
                  <c:v>1142</c:v>
                </c:pt>
                <c:pt idx="66504">
                  <c:v>1067</c:v>
                </c:pt>
                <c:pt idx="66505">
                  <c:v>1024</c:v>
                </c:pt>
                <c:pt idx="66506">
                  <c:v>998</c:v>
                </c:pt>
                <c:pt idx="66507">
                  <c:v>991</c:v>
                </c:pt>
                <c:pt idx="66508">
                  <c:v>977</c:v>
                </c:pt>
                <c:pt idx="66509">
                  <c:v>990</c:v>
                </c:pt>
                <c:pt idx="66510">
                  <c:v>976</c:v>
                </c:pt>
                <c:pt idx="66511">
                  <c:v>1059</c:v>
                </c:pt>
                <c:pt idx="66512">
                  <c:v>1166</c:v>
                </c:pt>
                <c:pt idx="66513">
                  <c:v>1261</c:v>
                </c:pt>
                <c:pt idx="66514">
                  <c:v>1299</c:v>
                </c:pt>
                <c:pt idx="66515">
                  <c:v>1269</c:v>
                </c:pt>
                <c:pt idx="66516">
                  <c:v>1239</c:v>
                </c:pt>
                <c:pt idx="66517">
                  <c:v>1271</c:v>
                </c:pt>
                <c:pt idx="66518">
                  <c:v>1261</c:v>
                </c:pt>
                <c:pt idx="66519">
                  <c:v>1216</c:v>
                </c:pt>
                <c:pt idx="66520">
                  <c:v>1192</c:v>
                </c:pt>
                <c:pt idx="66521">
                  <c:v>1179</c:v>
                </c:pt>
                <c:pt idx="66522">
                  <c:v>1276</c:v>
                </c:pt>
                <c:pt idx="66523">
                  <c:v>1272</c:v>
                </c:pt>
                <c:pt idx="66524">
                  <c:v>1244</c:v>
                </c:pt>
                <c:pt idx="66525">
                  <c:v>1210</c:v>
                </c:pt>
                <c:pt idx="66526">
                  <c:v>1172</c:v>
                </c:pt>
                <c:pt idx="66527">
                  <c:v>1120</c:v>
                </c:pt>
                <c:pt idx="66528">
                  <c:v>1099</c:v>
                </c:pt>
                <c:pt idx="66529">
                  <c:v>1048</c:v>
                </c:pt>
                <c:pt idx="66530">
                  <c:v>1010</c:v>
                </c:pt>
                <c:pt idx="66531">
                  <c:v>997</c:v>
                </c:pt>
                <c:pt idx="66532">
                  <c:v>993</c:v>
                </c:pt>
                <c:pt idx="66533">
                  <c:v>984</c:v>
                </c:pt>
                <c:pt idx="66534">
                  <c:v>918</c:v>
                </c:pt>
                <c:pt idx="66535">
                  <c:v>976</c:v>
                </c:pt>
                <c:pt idx="66536">
                  <c:v>1033</c:v>
                </c:pt>
                <c:pt idx="66537">
                  <c:v>1083</c:v>
                </c:pt>
                <c:pt idx="66538">
                  <c:v>1150</c:v>
                </c:pt>
                <c:pt idx="66539">
                  <c:v>1181</c:v>
                </c:pt>
                <c:pt idx="66540">
                  <c:v>1167</c:v>
                </c:pt>
                <c:pt idx="66541">
                  <c:v>1164</c:v>
                </c:pt>
                <c:pt idx="66542">
                  <c:v>1168</c:v>
                </c:pt>
                <c:pt idx="66543">
                  <c:v>1160</c:v>
                </c:pt>
                <c:pt idx="66544">
                  <c:v>1142</c:v>
                </c:pt>
                <c:pt idx="66545">
                  <c:v>1139</c:v>
                </c:pt>
                <c:pt idx="66546">
                  <c:v>1254</c:v>
                </c:pt>
                <c:pt idx="66547">
                  <c:v>1258</c:v>
                </c:pt>
                <c:pt idx="66548">
                  <c:v>1264</c:v>
                </c:pt>
                <c:pt idx="66549">
                  <c:v>1236</c:v>
                </c:pt>
                <c:pt idx="66550">
                  <c:v>1170</c:v>
                </c:pt>
                <c:pt idx="66551">
                  <c:v>1121</c:v>
                </c:pt>
                <c:pt idx="66552">
                  <c:v>1056</c:v>
                </c:pt>
                <c:pt idx="66553">
                  <c:v>1027</c:v>
                </c:pt>
                <c:pt idx="66554">
                  <c:v>1004</c:v>
                </c:pt>
                <c:pt idx="66555">
                  <c:v>987</c:v>
                </c:pt>
                <c:pt idx="66556">
                  <c:v>998</c:v>
                </c:pt>
                <c:pt idx="66557">
                  <c:v>1021</c:v>
                </c:pt>
                <c:pt idx="66558">
                  <c:v>1057</c:v>
                </c:pt>
                <c:pt idx="66559">
                  <c:v>1267</c:v>
                </c:pt>
                <c:pt idx="66560">
                  <c:v>1398</c:v>
                </c:pt>
                <c:pt idx="66561">
                  <c:v>1477</c:v>
                </c:pt>
                <c:pt idx="66562">
                  <c:v>1523</c:v>
                </c:pt>
                <c:pt idx="66563">
                  <c:v>1551</c:v>
                </c:pt>
                <c:pt idx="66564">
                  <c:v>1559</c:v>
                </c:pt>
                <c:pt idx="66565">
                  <c:v>1600</c:v>
                </c:pt>
                <c:pt idx="66566">
                  <c:v>1595</c:v>
                </c:pt>
                <c:pt idx="66567">
                  <c:v>1544</c:v>
                </c:pt>
                <c:pt idx="66568">
                  <c:v>1431</c:v>
                </c:pt>
                <c:pt idx="66569">
                  <c:v>1335</c:v>
                </c:pt>
                <c:pt idx="66570">
                  <c:v>1419</c:v>
                </c:pt>
                <c:pt idx="66571">
                  <c:v>1407</c:v>
                </c:pt>
                <c:pt idx="66572">
                  <c:v>1358</c:v>
                </c:pt>
                <c:pt idx="66573">
                  <c:v>1316</c:v>
                </c:pt>
                <c:pt idx="66574">
                  <c:v>1262</c:v>
                </c:pt>
                <c:pt idx="66575">
                  <c:v>1174</c:v>
                </c:pt>
                <c:pt idx="66576">
                  <c:v>1116</c:v>
                </c:pt>
                <c:pt idx="66577">
                  <c:v>1074</c:v>
                </c:pt>
                <c:pt idx="66578">
                  <c:v>1043</c:v>
                </c:pt>
                <c:pt idx="66579">
                  <c:v>1027</c:v>
                </c:pt>
                <c:pt idx="66580">
                  <c:v>1020</c:v>
                </c:pt>
                <c:pt idx="66581">
                  <c:v>1047</c:v>
                </c:pt>
                <c:pt idx="66582">
                  <c:v>1078</c:v>
                </c:pt>
                <c:pt idx="66583">
                  <c:v>1264</c:v>
                </c:pt>
                <c:pt idx="66584">
                  <c:v>1397</c:v>
                </c:pt>
                <c:pt idx="66585">
                  <c:v>1492</c:v>
                </c:pt>
                <c:pt idx="66586">
                  <c:v>1565</c:v>
                </c:pt>
                <c:pt idx="66587">
                  <c:v>1568</c:v>
                </c:pt>
                <c:pt idx="66588">
                  <c:v>1573</c:v>
                </c:pt>
                <c:pt idx="66589">
                  <c:v>1540</c:v>
                </c:pt>
                <c:pt idx="66590">
                  <c:v>1442</c:v>
                </c:pt>
                <c:pt idx="66591">
                  <c:v>1371</c:v>
                </c:pt>
                <c:pt idx="66592">
                  <c:v>1284</c:v>
                </c:pt>
                <c:pt idx="66593">
                  <c:v>1201</c:v>
                </c:pt>
                <c:pt idx="66594">
                  <c:v>1259</c:v>
                </c:pt>
                <c:pt idx="66595">
                  <c:v>1248</c:v>
                </c:pt>
                <c:pt idx="66596">
                  <c:v>1232</c:v>
                </c:pt>
                <c:pt idx="66597">
                  <c:v>1192</c:v>
                </c:pt>
                <c:pt idx="66598">
                  <c:v>1136</c:v>
                </c:pt>
                <c:pt idx="66599">
                  <c:v>1063</c:v>
                </c:pt>
                <c:pt idx="66600">
                  <c:v>1010</c:v>
                </c:pt>
                <c:pt idx="66601">
                  <c:v>971</c:v>
                </c:pt>
                <c:pt idx="66602">
                  <c:v>956</c:v>
                </c:pt>
                <c:pt idx="66603">
                  <c:v>931</c:v>
                </c:pt>
                <c:pt idx="66604">
                  <c:v>954</c:v>
                </c:pt>
                <c:pt idx="66605">
                  <c:v>997</c:v>
                </c:pt>
                <c:pt idx="66606">
                  <c:v>999</c:v>
                </c:pt>
                <c:pt idx="66607">
                  <c:v>1158</c:v>
                </c:pt>
                <c:pt idx="66608">
                  <c:v>1274</c:v>
                </c:pt>
                <c:pt idx="66609">
                  <c:v>1381</c:v>
                </c:pt>
                <c:pt idx="66610">
                  <c:v>1453</c:v>
                </c:pt>
                <c:pt idx="66611">
                  <c:v>1486</c:v>
                </c:pt>
                <c:pt idx="66612">
                  <c:v>1507</c:v>
                </c:pt>
                <c:pt idx="66613">
                  <c:v>1531</c:v>
                </c:pt>
                <c:pt idx="66614">
                  <c:v>1539</c:v>
                </c:pt>
                <c:pt idx="66615">
                  <c:v>1473</c:v>
                </c:pt>
                <c:pt idx="66616">
                  <c:v>1370</c:v>
                </c:pt>
                <c:pt idx="66617">
                  <c:v>1293</c:v>
                </c:pt>
                <c:pt idx="66618">
                  <c:v>1330</c:v>
                </c:pt>
                <c:pt idx="66619">
                  <c:v>1301</c:v>
                </c:pt>
                <c:pt idx="66620">
                  <c:v>1270</c:v>
                </c:pt>
                <c:pt idx="66621">
                  <c:v>1222</c:v>
                </c:pt>
                <c:pt idx="66622">
                  <c:v>1152</c:v>
                </c:pt>
                <c:pt idx="66623">
                  <c:v>1087</c:v>
                </c:pt>
                <c:pt idx="66624">
                  <c:v>1036</c:v>
                </c:pt>
                <c:pt idx="66625">
                  <c:v>1012</c:v>
                </c:pt>
                <c:pt idx="66626">
                  <c:v>986</c:v>
                </c:pt>
                <c:pt idx="66627">
                  <c:v>978</c:v>
                </c:pt>
                <c:pt idx="66628">
                  <c:v>992</c:v>
                </c:pt>
                <c:pt idx="66629">
                  <c:v>1029</c:v>
                </c:pt>
                <c:pt idx="66630">
                  <c:v>1028</c:v>
                </c:pt>
                <c:pt idx="66631">
                  <c:v>1193</c:v>
                </c:pt>
                <c:pt idx="66632">
                  <c:v>1313</c:v>
                </c:pt>
                <c:pt idx="66633">
                  <c:v>1398</c:v>
                </c:pt>
                <c:pt idx="66634">
                  <c:v>1468</c:v>
                </c:pt>
                <c:pt idx="66635">
                  <c:v>1487</c:v>
                </c:pt>
                <c:pt idx="66636">
                  <c:v>1504</c:v>
                </c:pt>
                <c:pt idx="66637">
                  <c:v>1532</c:v>
                </c:pt>
                <c:pt idx="66638">
                  <c:v>1482</c:v>
                </c:pt>
                <c:pt idx="66639">
                  <c:v>1398</c:v>
                </c:pt>
                <c:pt idx="66640">
                  <c:v>1314</c:v>
                </c:pt>
                <c:pt idx="66641">
                  <c:v>1236</c:v>
                </c:pt>
                <c:pt idx="66642">
                  <c:v>1305</c:v>
                </c:pt>
                <c:pt idx="66643">
                  <c:v>1289</c:v>
                </c:pt>
                <c:pt idx="66644">
                  <c:v>1276</c:v>
                </c:pt>
                <c:pt idx="66645">
                  <c:v>1235</c:v>
                </c:pt>
                <c:pt idx="66646">
                  <c:v>1162</c:v>
                </c:pt>
                <c:pt idx="66647">
                  <c:v>1106</c:v>
                </c:pt>
                <c:pt idx="66648">
                  <c:v>1070</c:v>
                </c:pt>
                <c:pt idx="66649">
                  <c:v>1017</c:v>
                </c:pt>
                <c:pt idx="66650">
                  <c:v>985</c:v>
                </c:pt>
                <c:pt idx="66651">
                  <c:v>964</c:v>
                </c:pt>
                <c:pt idx="66652">
                  <c:v>993</c:v>
                </c:pt>
                <c:pt idx="66653">
                  <c:v>1041</c:v>
                </c:pt>
                <c:pt idx="66654">
                  <c:v>1053</c:v>
                </c:pt>
                <c:pt idx="66655">
                  <c:v>1239</c:v>
                </c:pt>
                <c:pt idx="66656">
                  <c:v>1339</c:v>
                </c:pt>
                <c:pt idx="66657">
                  <c:v>1411</c:v>
                </c:pt>
                <c:pt idx="66658">
                  <c:v>1436</c:v>
                </c:pt>
                <c:pt idx="66659">
                  <c:v>1410</c:v>
                </c:pt>
                <c:pt idx="66660">
                  <c:v>1417</c:v>
                </c:pt>
                <c:pt idx="66661">
                  <c:v>1441</c:v>
                </c:pt>
                <c:pt idx="66662">
                  <c:v>1424</c:v>
                </c:pt>
                <c:pt idx="66663">
                  <c:v>1358</c:v>
                </c:pt>
                <c:pt idx="66664">
                  <c:v>1259</c:v>
                </c:pt>
                <c:pt idx="66665">
                  <c:v>1205</c:v>
                </c:pt>
                <c:pt idx="66666">
                  <c:v>1281</c:v>
                </c:pt>
                <c:pt idx="66667">
                  <c:v>1281</c:v>
                </c:pt>
                <c:pt idx="66668">
                  <c:v>1254</c:v>
                </c:pt>
                <c:pt idx="66669">
                  <c:v>1202</c:v>
                </c:pt>
                <c:pt idx="66670">
                  <c:v>1156</c:v>
                </c:pt>
                <c:pt idx="66671">
                  <c:v>1081</c:v>
                </c:pt>
                <c:pt idx="66672">
                  <c:v>1020</c:v>
                </c:pt>
                <c:pt idx="66673">
                  <c:v>992</c:v>
                </c:pt>
                <c:pt idx="66674">
                  <c:v>955</c:v>
                </c:pt>
                <c:pt idx="66675">
                  <c:v>939</c:v>
                </c:pt>
                <c:pt idx="66676">
                  <c:v>939</c:v>
                </c:pt>
                <c:pt idx="66677">
                  <c:v>949</c:v>
                </c:pt>
                <c:pt idx="66678">
                  <c:v>943</c:v>
                </c:pt>
                <c:pt idx="66679">
                  <c:v>1030</c:v>
                </c:pt>
                <c:pt idx="66680">
                  <c:v>1139</c:v>
                </c:pt>
                <c:pt idx="66681">
                  <c:v>1202</c:v>
                </c:pt>
                <c:pt idx="66682">
                  <c:v>1227</c:v>
                </c:pt>
                <c:pt idx="66683">
                  <c:v>1243</c:v>
                </c:pt>
                <c:pt idx="66684">
                  <c:v>1207</c:v>
                </c:pt>
                <c:pt idx="66685">
                  <c:v>1188</c:v>
                </c:pt>
                <c:pt idx="66686">
                  <c:v>1181</c:v>
                </c:pt>
                <c:pt idx="66687">
                  <c:v>1149</c:v>
                </c:pt>
                <c:pt idx="66688">
                  <c:v>1139</c:v>
                </c:pt>
                <c:pt idx="66689">
                  <c:v>1135</c:v>
                </c:pt>
                <c:pt idx="66690">
                  <c:v>1202</c:v>
                </c:pt>
                <c:pt idx="66691">
                  <c:v>1193</c:v>
                </c:pt>
                <c:pt idx="66692">
                  <c:v>1169</c:v>
                </c:pt>
                <c:pt idx="66693">
                  <c:v>1117</c:v>
                </c:pt>
                <c:pt idx="66694">
                  <c:v>1075</c:v>
                </c:pt>
                <c:pt idx="66695">
                  <c:v>1017</c:v>
                </c:pt>
                <c:pt idx="66696">
                  <c:v>979</c:v>
                </c:pt>
                <c:pt idx="66697">
                  <c:v>952</c:v>
                </c:pt>
                <c:pt idx="66698">
                  <c:v>935</c:v>
                </c:pt>
                <c:pt idx="66699">
                  <c:v>913</c:v>
                </c:pt>
                <c:pt idx="66700">
                  <c:v>907</c:v>
                </c:pt>
                <c:pt idx="66701">
                  <c:v>895</c:v>
                </c:pt>
                <c:pt idx="66702">
                  <c:v>866</c:v>
                </c:pt>
                <c:pt idx="66703">
                  <c:v>916</c:v>
                </c:pt>
                <c:pt idx="66704">
                  <c:v>960</c:v>
                </c:pt>
                <c:pt idx="66705">
                  <c:v>1009</c:v>
                </c:pt>
                <c:pt idx="66706">
                  <c:v>1071</c:v>
                </c:pt>
                <c:pt idx="66707">
                  <c:v>1122</c:v>
                </c:pt>
                <c:pt idx="66708">
                  <c:v>1133</c:v>
                </c:pt>
                <c:pt idx="66709">
                  <c:v>1134</c:v>
                </c:pt>
                <c:pt idx="66710">
                  <c:v>1108</c:v>
                </c:pt>
                <c:pt idx="66711">
                  <c:v>1106</c:v>
                </c:pt>
                <c:pt idx="66712">
                  <c:v>1084</c:v>
                </c:pt>
                <c:pt idx="66713">
                  <c:v>1090</c:v>
                </c:pt>
                <c:pt idx="66714">
                  <c:v>1190</c:v>
                </c:pt>
                <c:pt idx="66715">
                  <c:v>1163</c:v>
                </c:pt>
                <c:pt idx="66716">
                  <c:v>1160</c:v>
                </c:pt>
                <c:pt idx="66717">
                  <c:v>1138</c:v>
                </c:pt>
                <c:pt idx="66718">
                  <c:v>1092</c:v>
                </c:pt>
                <c:pt idx="66719">
                  <c:v>1024</c:v>
                </c:pt>
                <c:pt idx="66720">
                  <c:v>1000</c:v>
                </c:pt>
                <c:pt idx="66721">
                  <c:v>987</c:v>
                </c:pt>
                <c:pt idx="66722">
                  <c:v>961</c:v>
                </c:pt>
                <c:pt idx="66723">
                  <c:v>930</c:v>
                </c:pt>
                <c:pt idx="66724">
                  <c:v>950</c:v>
                </c:pt>
                <c:pt idx="66725">
                  <c:v>971</c:v>
                </c:pt>
                <c:pt idx="66726">
                  <c:v>1010</c:v>
                </c:pt>
                <c:pt idx="66727">
                  <c:v>1196</c:v>
                </c:pt>
                <c:pt idx="66728">
                  <c:v>1341</c:v>
                </c:pt>
                <c:pt idx="66729">
                  <c:v>1436</c:v>
                </c:pt>
                <c:pt idx="66730">
                  <c:v>1497</c:v>
                </c:pt>
                <c:pt idx="66731">
                  <c:v>1511</c:v>
                </c:pt>
                <c:pt idx="66732">
                  <c:v>1527</c:v>
                </c:pt>
                <c:pt idx="66733">
                  <c:v>1549</c:v>
                </c:pt>
                <c:pt idx="66734">
                  <c:v>1546</c:v>
                </c:pt>
                <c:pt idx="66735">
                  <c:v>1491</c:v>
                </c:pt>
                <c:pt idx="66736">
                  <c:v>1410</c:v>
                </c:pt>
                <c:pt idx="66737">
                  <c:v>1314</c:v>
                </c:pt>
                <c:pt idx="66738">
                  <c:v>1374</c:v>
                </c:pt>
                <c:pt idx="66739">
                  <c:v>1376</c:v>
                </c:pt>
                <c:pt idx="66740">
                  <c:v>1316</c:v>
                </c:pt>
                <c:pt idx="66741">
                  <c:v>1274</c:v>
                </c:pt>
                <c:pt idx="66742">
                  <c:v>1213</c:v>
                </c:pt>
                <c:pt idx="66743">
                  <c:v>1128</c:v>
                </c:pt>
                <c:pt idx="66744">
                  <c:v>1080</c:v>
                </c:pt>
                <c:pt idx="66745">
                  <c:v>1044</c:v>
                </c:pt>
                <c:pt idx="66746">
                  <c:v>1008</c:v>
                </c:pt>
                <c:pt idx="66747">
                  <c:v>1012</c:v>
                </c:pt>
                <c:pt idx="66748">
                  <c:v>1015</c:v>
                </c:pt>
                <c:pt idx="66749">
                  <c:v>1043</c:v>
                </c:pt>
                <c:pt idx="66750">
                  <c:v>1063</c:v>
                </c:pt>
                <c:pt idx="66751">
                  <c:v>1202</c:v>
                </c:pt>
                <c:pt idx="66752">
                  <c:v>1321</c:v>
                </c:pt>
                <c:pt idx="66753">
                  <c:v>1398</c:v>
                </c:pt>
                <c:pt idx="66754">
                  <c:v>1454</c:v>
                </c:pt>
                <c:pt idx="66755">
                  <c:v>1448</c:v>
                </c:pt>
                <c:pt idx="66756">
                  <c:v>1414</c:v>
                </c:pt>
                <c:pt idx="66757">
                  <c:v>1442</c:v>
                </c:pt>
                <c:pt idx="66758">
                  <c:v>1446</c:v>
                </c:pt>
                <c:pt idx="66759">
                  <c:v>1421</c:v>
                </c:pt>
                <c:pt idx="66760">
                  <c:v>1344</c:v>
                </c:pt>
                <c:pt idx="66761">
                  <c:v>1252</c:v>
                </c:pt>
                <c:pt idx="66762">
                  <c:v>1316</c:v>
                </c:pt>
                <c:pt idx="66763">
                  <c:v>1294</c:v>
                </c:pt>
                <c:pt idx="66764">
                  <c:v>1257</c:v>
                </c:pt>
                <c:pt idx="66765">
                  <c:v>1213</c:v>
                </c:pt>
                <c:pt idx="66766">
                  <c:v>1157</c:v>
                </c:pt>
                <c:pt idx="66767">
                  <c:v>1090</c:v>
                </c:pt>
                <c:pt idx="66768">
                  <c:v>1032</c:v>
                </c:pt>
                <c:pt idx="66769">
                  <c:v>1004</c:v>
                </c:pt>
                <c:pt idx="66770">
                  <c:v>984</c:v>
                </c:pt>
                <c:pt idx="66771">
                  <c:v>969</c:v>
                </c:pt>
                <c:pt idx="66772">
                  <c:v>980</c:v>
                </c:pt>
                <c:pt idx="66773">
                  <c:v>1020</c:v>
                </c:pt>
                <c:pt idx="66774">
                  <c:v>1017</c:v>
                </c:pt>
                <c:pt idx="66775">
                  <c:v>1185</c:v>
                </c:pt>
                <c:pt idx="66776">
                  <c:v>1282</c:v>
                </c:pt>
                <c:pt idx="66777">
                  <c:v>1335</c:v>
                </c:pt>
                <c:pt idx="66778">
                  <c:v>1371</c:v>
                </c:pt>
                <c:pt idx="66779">
                  <c:v>1367</c:v>
                </c:pt>
                <c:pt idx="66780">
                  <c:v>1366</c:v>
                </c:pt>
                <c:pt idx="66781">
                  <c:v>1388</c:v>
                </c:pt>
                <c:pt idx="66782">
                  <c:v>1390</c:v>
                </c:pt>
                <c:pt idx="66783">
                  <c:v>1357</c:v>
                </c:pt>
                <c:pt idx="66784">
                  <c:v>1288</c:v>
                </c:pt>
                <c:pt idx="66785">
                  <c:v>1198</c:v>
                </c:pt>
                <c:pt idx="66786">
                  <c:v>1282</c:v>
                </c:pt>
                <c:pt idx="66787">
                  <c:v>1247</c:v>
                </c:pt>
                <c:pt idx="66788">
                  <c:v>1213</c:v>
                </c:pt>
                <c:pt idx="66789">
                  <c:v>1168</c:v>
                </c:pt>
                <c:pt idx="66790">
                  <c:v>1111</c:v>
                </c:pt>
                <c:pt idx="66791">
                  <c:v>1053</c:v>
                </c:pt>
                <c:pt idx="66792">
                  <c:v>1006</c:v>
                </c:pt>
                <c:pt idx="66793">
                  <c:v>981</c:v>
                </c:pt>
                <c:pt idx="66794">
                  <c:v>950</c:v>
                </c:pt>
                <c:pt idx="66795">
                  <c:v>936</c:v>
                </c:pt>
                <c:pt idx="66796">
                  <c:v>943</c:v>
                </c:pt>
                <c:pt idx="66797">
                  <c:v>990</c:v>
                </c:pt>
                <c:pt idx="66798">
                  <c:v>1008</c:v>
                </c:pt>
                <c:pt idx="66799">
                  <c:v>1191</c:v>
                </c:pt>
                <c:pt idx="66800">
                  <c:v>1310</c:v>
                </c:pt>
                <c:pt idx="66801">
                  <c:v>1395</c:v>
                </c:pt>
                <c:pt idx="66802">
                  <c:v>1443</c:v>
                </c:pt>
                <c:pt idx="66803">
                  <c:v>1477</c:v>
                </c:pt>
                <c:pt idx="66804">
                  <c:v>1458</c:v>
                </c:pt>
                <c:pt idx="66805">
                  <c:v>1480</c:v>
                </c:pt>
                <c:pt idx="66806">
                  <c:v>1476</c:v>
                </c:pt>
                <c:pt idx="66807">
                  <c:v>1451</c:v>
                </c:pt>
                <c:pt idx="66808">
                  <c:v>1358</c:v>
                </c:pt>
                <c:pt idx="66809">
                  <c:v>1274</c:v>
                </c:pt>
                <c:pt idx="66810">
                  <c:v>1356</c:v>
                </c:pt>
                <c:pt idx="66811">
                  <c:v>1358</c:v>
                </c:pt>
                <c:pt idx="66812">
                  <c:v>1311</c:v>
                </c:pt>
                <c:pt idx="66813">
                  <c:v>1263</c:v>
                </c:pt>
                <c:pt idx="66814">
                  <c:v>1204</c:v>
                </c:pt>
                <c:pt idx="66815">
                  <c:v>1134</c:v>
                </c:pt>
                <c:pt idx="66816">
                  <c:v>1072</c:v>
                </c:pt>
                <c:pt idx="66817">
                  <c:v>1043</c:v>
                </c:pt>
                <c:pt idx="66818">
                  <c:v>1013</c:v>
                </c:pt>
                <c:pt idx="66819">
                  <c:v>991</c:v>
                </c:pt>
                <c:pt idx="66820">
                  <c:v>994</c:v>
                </c:pt>
                <c:pt idx="66821">
                  <c:v>1029</c:v>
                </c:pt>
                <c:pt idx="66822">
                  <c:v>1039</c:v>
                </c:pt>
                <c:pt idx="66823">
                  <c:v>1206</c:v>
                </c:pt>
                <c:pt idx="66824">
                  <c:v>1338</c:v>
                </c:pt>
                <c:pt idx="66825">
                  <c:v>1440</c:v>
                </c:pt>
                <c:pt idx="66826">
                  <c:v>1492</c:v>
                </c:pt>
                <c:pt idx="66827">
                  <c:v>1465</c:v>
                </c:pt>
                <c:pt idx="66828">
                  <c:v>1537</c:v>
                </c:pt>
                <c:pt idx="66829">
                  <c:v>1524</c:v>
                </c:pt>
                <c:pt idx="66830">
                  <c:v>1480</c:v>
                </c:pt>
                <c:pt idx="66831">
                  <c:v>1404</c:v>
                </c:pt>
                <c:pt idx="66832">
                  <c:v>1329</c:v>
                </c:pt>
                <c:pt idx="66833">
                  <c:v>1277</c:v>
                </c:pt>
                <c:pt idx="66834">
                  <c:v>1338</c:v>
                </c:pt>
                <c:pt idx="66835">
                  <c:v>1311</c:v>
                </c:pt>
                <c:pt idx="66836">
                  <c:v>1270</c:v>
                </c:pt>
                <c:pt idx="66837">
                  <c:v>1209</c:v>
                </c:pt>
                <c:pt idx="66838">
                  <c:v>1167</c:v>
                </c:pt>
                <c:pt idx="66839">
                  <c:v>1106</c:v>
                </c:pt>
                <c:pt idx="66840">
                  <c:v>1057</c:v>
                </c:pt>
                <c:pt idx="66841">
                  <c:v>1028</c:v>
                </c:pt>
                <c:pt idx="66842">
                  <c:v>1002</c:v>
                </c:pt>
                <c:pt idx="66843">
                  <c:v>981</c:v>
                </c:pt>
                <c:pt idx="66844">
                  <c:v>976</c:v>
                </c:pt>
                <c:pt idx="66845">
                  <c:v>989</c:v>
                </c:pt>
                <c:pt idx="66846">
                  <c:v>962</c:v>
                </c:pt>
                <c:pt idx="66847">
                  <c:v>1061</c:v>
                </c:pt>
                <c:pt idx="66848">
                  <c:v>1184</c:v>
                </c:pt>
                <c:pt idx="66849">
                  <c:v>1269</c:v>
                </c:pt>
                <c:pt idx="66850">
                  <c:v>1331</c:v>
                </c:pt>
                <c:pt idx="66851">
                  <c:v>1301</c:v>
                </c:pt>
                <c:pt idx="66852">
                  <c:v>1266</c:v>
                </c:pt>
                <c:pt idx="66853">
                  <c:v>1189</c:v>
                </c:pt>
                <c:pt idx="66854">
                  <c:v>1157</c:v>
                </c:pt>
                <c:pt idx="66855">
                  <c:v>1134</c:v>
                </c:pt>
                <c:pt idx="66856">
                  <c:v>1126</c:v>
                </c:pt>
                <c:pt idx="66857">
                  <c:v>1120</c:v>
                </c:pt>
                <c:pt idx="66858">
                  <c:v>1202</c:v>
                </c:pt>
                <c:pt idx="66859">
                  <c:v>1192</c:v>
                </c:pt>
                <c:pt idx="66860">
                  <c:v>1164</c:v>
                </c:pt>
                <c:pt idx="66861">
                  <c:v>1128</c:v>
                </c:pt>
                <c:pt idx="66862">
                  <c:v>1095</c:v>
                </c:pt>
                <c:pt idx="66863">
                  <c:v>1034</c:v>
                </c:pt>
                <c:pt idx="66864">
                  <c:v>1013</c:v>
                </c:pt>
                <c:pt idx="66865">
                  <c:v>980</c:v>
                </c:pt>
                <c:pt idx="66866">
                  <c:v>954</c:v>
                </c:pt>
                <c:pt idx="66867">
                  <c:v>951</c:v>
                </c:pt>
                <c:pt idx="66868">
                  <c:v>929</c:v>
                </c:pt>
                <c:pt idx="66869">
                  <c:v>934</c:v>
                </c:pt>
                <c:pt idx="66870">
                  <c:v>887</c:v>
                </c:pt>
                <c:pt idx="66871">
                  <c:v>906</c:v>
                </c:pt>
                <c:pt idx="66872">
                  <c:v>942</c:v>
                </c:pt>
                <c:pt idx="66873">
                  <c:v>986</c:v>
                </c:pt>
                <c:pt idx="66874">
                  <c:v>1019</c:v>
                </c:pt>
                <c:pt idx="66875">
                  <c:v>1002</c:v>
                </c:pt>
                <c:pt idx="66876">
                  <c:v>1010</c:v>
                </c:pt>
                <c:pt idx="66877">
                  <c:v>1006</c:v>
                </c:pt>
                <c:pt idx="66878">
                  <c:v>1002</c:v>
                </c:pt>
                <c:pt idx="66879">
                  <c:v>999</c:v>
                </c:pt>
                <c:pt idx="66880">
                  <c:v>986</c:v>
                </c:pt>
                <c:pt idx="66881">
                  <c:v>993</c:v>
                </c:pt>
                <c:pt idx="66882">
                  <c:v>1113</c:v>
                </c:pt>
                <c:pt idx="66883">
                  <c:v>1113</c:v>
                </c:pt>
                <c:pt idx="66884">
                  <c:v>1111</c:v>
                </c:pt>
                <c:pt idx="66885">
                  <c:v>1080</c:v>
                </c:pt>
                <c:pt idx="66886">
                  <c:v>1035</c:v>
                </c:pt>
                <c:pt idx="66887">
                  <c:v>982</c:v>
                </c:pt>
                <c:pt idx="66888">
                  <c:v>944</c:v>
                </c:pt>
                <c:pt idx="66889">
                  <c:v>916</c:v>
                </c:pt>
                <c:pt idx="66890">
                  <c:v>893</c:v>
                </c:pt>
                <c:pt idx="66891">
                  <c:v>888</c:v>
                </c:pt>
                <c:pt idx="66892">
                  <c:v>898</c:v>
                </c:pt>
                <c:pt idx="66893">
                  <c:v>949</c:v>
                </c:pt>
                <c:pt idx="66894">
                  <c:v>979</c:v>
                </c:pt>
                <c:pt idx="66895">
                  <c:v>1141</c:v>
                </c:pt>
                <c:pt idx="66896">
                  <c:v>1216</c:v>
                </c:pt>
                <c:pt idx="66897">
                  <c:v>1335</c:v>
                </c:pt>
                <c:pt idx="66898">
                  <c:v>1423</c:v>
                </c:pt>
                <c:pt idx="66899">
                  <c:v>1451</c:v>
                </c:pt>
                <c:pt idx="66900">
                  <c:v>1463</c:v>
                </c:pt>
                <c:pt idx="66901">
                  <c:v>1486</c:v>
                </c:pt>
                <c:pt idx="66902">
                  <c:v>1489</c:v>
                </c:pt>
                <c:pt idx="66903">
                  <c:v>1451</c:v>
                </c:pt>
                <c:pt idx="66904">
                  <c:v>1375</c:v>
                </c:pt>
                <c:pt idx="66905">
                  <c:v>1279</c:v>
                </c:pt>
                <c:pt idx="66906">
                  <c:v>1376</c:v>
                </c:pt>
                <c:pt idx="66907">
                  <c:v>1354</c:v>
                </c:pt>
                <c:pt idx="66908">
                  <c:v>1332</c:v>
                </c:pt>
                <c:pt idx="66909">
                  <c:v>1269</c:v>
                </c:pt>
                <c:pt idx="66910">
                  <c:v>1199</c:v>
                </c:pt>
                <c:pt idx="66911">
                  <c:v>1118</c:v>
                </c:pt>
                <c:pt idx="66912">
                  <c:v>1054</c:v>
                </c:pt>
                <c:pt idx="66913">
                  <c:v>1003</c:v>
                </c:pt>
                <c:pt idx="66914">
                  <c:v>983</c:v>
                </c:pt>
                <c:pt idx="66915">
                  <c:v>978</c:v>
                </c:pt>
                <c:pt idx="66916">
                  <c:v>967</c:v>
                </c:pt>
                <c:pt idx="66917">
                  <c:v>1006</c:v>
                </c:pt>
                <c:pt idx="66918">
                  <c:v>1031</c:v>
                </c:pt>
                <c:pt idx="66919">
                  <c:v>1200</c:v>
                </c:pt>
                <c:pt idx="66920">
                  <c:v>1333</c:v>
                </c:pt>
                <c:pt idx="66921">
                  <c:v>1440</c:v>
                </c:pt>
                <c:pt idx="66922">
                  <c:v>1503</c:v>
                </c:pt>
                <c:pt idx="66923">
                  <c:v>1516</c:v>
                </c:pt>
                <c:pt idx="66924">
                  <c:v>1516</c:v>
                </c:pt>
                <c:pt idx="66925">
                  <c:v>1562</c:v>
                </c:pt>
                <c:pt idx="66926">
                  <c:v>1590</c:v>
                </c:pt>
                <c:pt idx="66927">
                  <c:v>1567</c:v>
                </c:pt>
                <c:pt idx="66928">
                  <c:v>1480</c:v>
                </c:pt>
                <c:pt idx="66929">
                  <c:v>1330</c:v>
                </c:pt>
                <c:pt idx="66930">
                  <c:v>1394</c:v>
                </c:pt>
                <c:pt idx="66931">
                  <c:v>1384</c:v>
                </c:pt>
                <c:pt idx="66932">
                  <c:v>1335</c:v>
                </c:pt>
                <c:pt idx="66933">
                  <c:v>1276</c:v>
                </c:pt>
                <c:pt idx="66934">
                  <c:v>1214</c:v>
                </c:pt>
                <c:pt idx="66935">
                  <c:v>1138</c:v>
                </c:pt>
                <c:pt idx="66936">
                  <c:v>1077</c:v>
                </c:pt>
                <c:pt idx="66937">
                  <c:v>1054</c:v>
                </c:pt>
                <c:pt idx="66938">
                  <c:v>1042</c:v>
                </c:pt>
                <c:pt idx="66939">
                  <c:v>1022</c:v>
                </c:pt>
                <c:pt idx="66940">
                  <c:v>1014</c:v>
                </c:pt>
                <c:pt idx="66941">
                  <c:v>1064</c:v>
                </c:pt>
                <c:pt idx="66942">
                  <c:v>1069</c:v>
                </c:pt>
                <c:pt idx="66943">
                  <c:v>1219</c:v>
                </c:pt>
                <c:pt idx="66944">
                  <c:v>1332</c:v>
                </c:pt>
                <c:pt idx="66945">
                  <c:v>1367</c:v>
                </c:pt>
                <c:pt idx="66946">
                  <c:v>1416</c:v>
                </c:pt>
                <c:pt idx="66947">
                  <c:v>1411</c:v>
                </c:pt>
                <c:pt idx="66948">
                  <c:v>1407</c:v>
                </c:pt>
                <c:pt idx="66949">
                  <c:v>1419</c:v>
                </c:pt>
                <c:pt idx="66950">
                  <c:v>1409</c:v>
                </c:pt>
                <c:pt idx="66951">
                  <c:v>1349</c:v>
                </c:pt>
                <c:pt idx="66952">
                  <c:v>1268</c:v>
                </c:pt>
                <c:pt idx="66953">
                  <c:v>1204</c:v>
                </c:pt>
                <c:pt idx="66954">
                  <c:v>1268</c:v>
                </c:pt>
                <c:pt idx="66955">
                  <c:v>1244</c:v>
                </c:pt>
                <c:pt idx="66956">
                  <c:v>1214</c:v>
                </c:pt>
                <c:pt idx="66957">
                  <c:v>1161</c:v>
                </c:pt>
                <c:pt idx="66958">
                  <c:v>1097</c:v>
                </c:pt>
                <c:pt idx="66959">
                  <c:v>1020</c:v>
                </c:pt>
                <c:pt idx="66960">
                  <c:v>989</c:v>
                </c:pt>
                <c:pt idx="66961">
                  <c:v>962</c:v>
                </c:pt>
                <c:pt idx="66962">
                  <c:v>940</c:v>
                </c:pt>
                <c:pt idx="66963">
                  <c:v>934</c:v>
                </c:pt>
                <c:pt idx="66964">
                  <c:v>951</c:v>
                </c:pt>
                <c:pt idx="66965">
                  <c:v>981</c:v>
                </c:pt>
                <c:pt idx="66966">
                  <c:v>996</c:v>
                </c:pt>
                <c:pt idx="66967">
                  <c:v>1170</c:v>
                </c:pt>
                <c:pt idx="66968">
                  <c:v>1294</c:v>
                </c:pt>
                <c:pt idx="66969">
                  <c:v>1392</c:v>
                </c:pt>
                <c:pt idx="66970">
                  <c:v>1411</c:v>
                </c:pt>
                <c:pt idx="66971">
                  <c:v>1468</c:v>
                </c:pt>
                <c:pt idx="66972">
                  <c:v>1481</c:v>
                </c:pt>
                <c:pt idx="66973">
                  <c:v>1484</c:v>
                </c:pt>
                <c:pt idx="66974">
                  <c:v>1468</c:v>
                </c:pt>
                <c:pt idx="66975">
                  <c:v>1429</c:v>
                </c:pt>
                <c:pt idx="66976">
                  <c:v>1369</c:v>
                </c:pt>
                <c:pt idx="66977">
                  <c:v>1285</c:v>
                </c:pt>
                <c:pt idx="66978">
                  <c:v>1346</c:v>
                </c:pt>
                <c:pt idx="66979">
                  <c:v>1330</c:v>
                </c:pt>
                <c:pt idx="66980">
                  <c:v>1291</c:v>
                </c:pt>
                <c:pt idx="66981">
                  <c:v>1246</c:v>
                </c:pt>
                <c:pt idx="66982">
                  <c:v>1183</c:v>
                </c:pt>
                <c:pt idx="66983">
                  <c:v>1110</c:v>
                </c:pt>
                <c:pt idx="66984">
                  <c:v>1082</c:v>
                </c:pt>
                <c:pt idx="66985">
                  <c:v>1050</c:v>
                </c:pt>
                <c:pt idx="66986">
                  <c:v>1029</c:v>
                </c:pt>
                <c:pt idx="66987">
                  <c:v>1011</c:v>
                </c:pt>
                <c:pt idx="66988">
                  <c:v>1025</c:v>
                </c:pt>
                <c:pt idx="66989">
                  <c:v>1050</c:v>
                </c:pt>
                <c:pt idx="66990">
                  <c:v>1066</c:v>
                </c:pt>
                <c:pt idx="66991">
                  <c:v>1232</c:v>
                </c:pt>
                <c:pt idx="66992">
                  <c:v>1366</c:v>
                </c:pt>
                <c:pt idx="66993">
                  <c:v>1472</c:v>
                </c:pt>
                <c:pt idx="66994">
                  <c:v>1513</c:v>
                </c:pt>
                <c:pt idx="66995">
                  <c:v>1509</c:v>
                </c:pt>
                <c:pt idx="66996">
                  <c:v>1536</c:v>
                </c:pt>
                <c:pt idx="66997">
                  <c:v>1499</c:v>
                </c:pt>
                <c:pt idx="66998">
                  <c:v>1435</c:v>
                </c:pt>
                <c:pt idx="66999">
                  <c:v>1358</c:v>
                </c:pt>
                <c:pt idx="67000">
                  <c:v>1275</c:v>
                </c:pt>
                <c:pt idx="67001">
                  <c:v>1205</c:v>
                </c:pt>
                <c:pt idx="67002">
                  <c:v>1276</c:v>
                </c:pt>
                <c:pt idx="67003">
                  <c:v>1262</c:v>
                </c:pt>
                <c:pt idx="67004">
                  <c:v>1246</c:v>
                </c:pt>
                <c:pt idx="67005">
                  <c:v>1194</c:v>
                </c:pt>
                <c:pt idx="67006">
                  <c:v>1143</c:v>
                </c:pt>
                <c:pt idx="67007">
                  <c:v>1083</c:v>
                </c:pt>
                <c:pt idx="67008">
                  <c:v>1024</c:v>
                </c:pt>
                <c:pt idx="67009">
                  <c:v>986</c:v>
                </c:pt>
                <c:pt idx="67010">
                  <c:v>974</c:v>
                </c:pt>
                <c:pt idx="67011">
                  <c:v>952</c:v>
                </c:pt>
                <c:pt idx="67012">
                  <c:v>950</c:v>
                </c:pt>
                <c:pt idx="67013">
                  <c:v>953</c:v>
                </c:pt>
                <c:pt idx="67014">
                  <c:v>947</c:v>
                </c:pt>
                <c:pt idx="67015">
                  <c:v>1045</c:v>
                </c:pt>
                <c:pt idx="67016">
                  <c:v>1144</c:v>
                </c:pt>
                <c:pt idx="67017">
                  <c:v>1232</c:v>
                </c:pt>
                <c:pt idx="67018">
                  <c:v>1311</c:v>
                </c:pt>
                <c:pt idx="67019">
                  <c:v>1315</c:v>
                </c:pt>
                <c:pt idx="67020">
                  <c:v>1323</c:v>
                </c:pt>
                <c:pt idx="67021">
                  <c:v>1316</c:v>
                </c:pt>
                <c:pt idx="67022">
                  <c:v>1280</c:v>
                </c:pt>
                <c:pt idx="67023">
                  <c:v>1265</c:v>
                </c:pt>
                <c:pt idx="67024">
                  <c:v>1224</c:v>
                </c:pt>
                <c:pt idx="67025">
                  <c:v>1207</c:v>
                </c:pt>
                <c:pt idx="67026">
                  <c:v>1303</c:v>
                </c:pt>
                <c:pt idx="67027">
                  <c:v>1286</c:v>
                </c:pt>
                <c:pt idx="67028">
                  <c:v>1262</c:v>
                </c:pt>
                <c:pt idx="67029">
                  <c:v>1214</c:v>
                </c:pt>
                <c:pt idx="67030">
                  <c:v>1175</c:v>
                </c:pt>
                <c:pt idx="67031">
                  <c:v>1130</c:v>
                </c:pt>
                <c:pt idx="67032">
                  <c:v>1078</c:v>
                </c:pt>
                <c:pt idx="67033">
                  <c:v>1050</c:v>
                </c:pt>
                <c:pt idx="67034">
                  <c:v>1016</c:v>
                </c:pt>
                <c:pt idx="67035">
                  <c:v>1002</c:v>
                </c:pt>
                <c:pt idx="67036">
                  <c:v>992</c:v>
                </c:pt>
                <c:pt idx="67037">
                  <c:v>976</c:v>
                </c:pt>
                <c:pt idx="67038">
                  <c:v>926</c:v>
                </c:pt>
                <c:pt idx="67039">
                  <c:v>978</c:v>
                </c:pt>
                <c:pt idx="67040">
                  <c:v>1006</c:v>
                </c:pt>
                <c:pt idx="67041">
                  <c:v>1066</c:v>
                </c:pt>
                <c:pt idx="67042">
                  <c:v>1134</c:v>
                </c:pt>
                <c:pt idx="67043">
                  <c:v>1134</c:v>
                </c:pt>
                <c:pt idx="67044">
                  <c:v>1148</c:v>
                </c:pt>
                <c:pt idx="67045">
                  <c:v>1137</c:v>
                </c:pt>
                <c:pt idx="67046">
                  <c:v>1086</c:v>
                </c:pt>
                <c:pt idx="67047">
                  <c:v>1077</c:v>
                </c:pt>
                <c:pt idx="67048">
                  <c:v>1097</c:v>
                </c:pt>
                <c:pt idx="67049">
                  <c:v>1091</c:v>
                </c:pt>
                <c:pt idx="67050">
                  <c:v>1161</c:v>
                </c:pt>
                <c:pt idx="67051">
                  <c:v>1178</c:v>
                </c:pt>
                <c:pt idx="67052">
                  <c:v>1162</c:v>
                </c:pt>
                <c:pt idx="67053">
                  <c:v>1131</c:v>
                </c:pt>
                <c:pt idx="67054">
                  <c:v>1077</c:v>
                </c:pt>
                <c:pt idx="67055">
                  <c:v>1015</c:v>
                </c:pt>
                <c:pt idx="67056">
                  <c:v>982</c:v>
                </c:pt>
                <c:pt idx="67057">
                  <c:v>963</c:v>
                </c:pt>
                <c:pt idx="67058">
                  <c:v>933</c:v>
                </c:pt>
                <c:pt idx="67059">
                  <c:v>931</c:v>
                </c:pt>
                <c:pt idx="67060">
                  <c:v>946</c:v>
                </c:pt>
                <c:pt idx="67061">
                  <c:v>988</c:v>
                </c:pt>
                <c:pt idx="67062">
                  <c:v>996</c:v>
                </c:pt>
                <c:pt idx="67063">
                  <c:v>1169</c:v>
                </c:pt>
                <c:pt idx="67064">
                  <c:v>1293</c:v>
                </c:pt>
                <c:pt idx="67065">
                  <c:v>1381</c:v>
                </c:pt>
                <c:pt idx="67066">
                  <c:v>1463</c:v>
                </c:pt>
                <c:pt idx="67067">
                  <c:v>1470</c:v>
                </c:pt>
                <c:pt idx="67068">
                  <c:v>1465</c:v>
                </c:pt>
                <c:pt idx="67069">
                  <c:v>1489</c:v>
                </c:pt>
                <c:pt idx="67070">
                  <c:v>1466</c:v>
                </c:pt>
                <c:pt idx="67071">
                  <c:v>1363</c:v>
                </c:pt>
                <c:pt idx="67072">
                  <c:v>1280</c:v>
                </c:pt>
                <c:pt idx="67073">
                  <c:v>1226</c:v>
                </c:pt>
                <c:pt idx="67074">
                  <c:v>1266</c:v>
                </c:pt>
                <c:pt idx="67075">
                  <c:v>1221</c:v>
                </c:pt>
                <c:pt idx="67076">
                  <c:v>1207</c:v>
                </c:pt>
                <c:pt idx="67077">
                  <c:v>1163</c:v>
                </c:pt>
                <c:pt idx="67078">
                  <c:v>1109</c:v>
                </c:pt>
                <c:pt idx="67079">
                  <c:v>1052</c:v>
                </c:pt>
                <c:pt idx="67080">
                  <c:v>987</c:v>
                </c:pt>
                <c:pt idx="67081">
                  <c:v>958</c:v>
                </c:pt>
                <c:pt idx="67082">
                  <c:v>946</c:v>
                </c:pt>
                <c:pt idx="67083">
                  <c:v>932</c:v>
                </c:pt>
                <c:pt idx="67084">
                  <c:v>939</c:v>
                </c:pt>
                <c:pt idx="67085">
                  <c:v>990</c:v>
                </c:pt>
                <c:pt idx="67086">
                  <c:v>988</c:v>
                </c:pt>
                <c:pt idx="67087">
                  <c:v>1181</c:v>
                </c:pt>
                <c:pt idx="67088">
                  <c:v>1292</c:v>
                </c:pt>
                <c:pt idx="67089">
                  <c:v>1363</c:v>
                </c:pt>
                <c:pt idx="67090">
                  <c:v>1417</c:v>
                </c:pt>
                <c:pt idx="67091">
                  <c:v>1447</c:v>
                </c:pt>
                <c:pt idx="67092">
                  <c:v>1471</c:v>
                </c:pt>
                <c:pt idx="67093">
                  <c:v>1521</c:v>
                </c:pt>
                <c:pt idx="67094">
                  <c:v>1517</c:v>
                </c:pt>
                <c:pt idx="67095">
                  <c:v>1468</c:v>
                </c:pt>
                <c:pt idx="67096">
                  <c:v>1386</c:v>
                </c:pt>
                <c:pt idx="67097">
                  <c:v>1299</c:v>
                </c:pt>
                <c:pt idx="67098">
                  <c:v>1377</c:v>
                </c:pt>
                <c:pt idx="67099">
                  <c:v>1325</c:v>
                </c:pt>
                <c:pt idx="67100">
                  <c:v>1278</c:v>
                </c:pt>
                <c:pt idx="67101">
                  <c:v>1215</c:v>
                </c:pt>
                <c:pt idx="67102">
                  <c:v>1160</c:v>
                </c:pt>
                <c:pt idx="67103">
                  <c:v>1085</c:v>
                </c:pt>
                <c:pt idx="67104">
                  <c:v>1040</c:v>
                </c:pt>
                <c:pt idx="67105">
                  <c:v>1012</c:v>
                </c:pt>
                <c:pt idx="67106">
                  <c:v>991</c:v>
                </c:pt>
                <c:pt idx="67107">
                  <c:v>980</c:v>
                </c:pt>
                <c:pt idx="67108">
                  <c:v>979</c:v>
                </c:pt>
                <c:pt idx="67109">
                  <c:v>1028</c:v>
                </c:pt>
                <c:pt idx="67110">
                  <c:v>1033</c:v>
                </c:pt>
                <c:pt idx="67111">
                  <c:v>1183</c:v>
                </c:pt>
                <c:pt idx="67112">
                  <c:v>1299</c:v>
                </c:pt>
                <c:pt idx="67113">
                  <c:v>1381</c:v>
                </c:pt>
                <c:pt idx="67114">
                  <c:v>1440</c:v>
                </c:pt>
                <c:pt idx="67115">
                  <c:v>1421</c:v>
                </c:pt>
                <c:pt idx="67116">
                  <c:v>1452</c:v>
                </c:pt>
                <c:pt idx="67117">
                  <c:v>1430</c:v>
                </c:pt>
                <c:pt idx="67118">
                  <c:v>1428</c:v>
                </c:pt>
                <c:pt idx="67119">
                  <c:v>1392</c:v>
                </c:pt>
                <c:pt idx="67120">
                  <c:v>1314</c:v>
                </c:pt>
                <c:pt idx="67121">
                  <c:v>1230</c:v>
                </c:pt>
                <c:pt idx="67122">
                  <c:v>1312</c:v>
                </c:pt>
                <c:pt idx="67123">
                  <c:v>1294</c:v>
                </c:pt>
                <c:pt idx="67124">
                  <c:v>1253</c:v>
                </c:pt>
                <c:pt idx="67125">
                  <c:v>1207</c:v>
                </c:pt>
                <c:pt idx="67126">
                  <c:v>1143</c:v>
                </c:pt>
                <c:pt idx="67127">
                  <c:v>1072</c:v>
                </c:pt>
                <c:pt idx="67128">
                  <c:v>1012</c:v>
                </c:pt>
                <c:pt idx="67129">
                  <c:v>992</c:v>
                </c:pt>
                <c:pt idx="67130">
                  <c:v>956</c:v>
                </c:pt>
                <c:pt idx="67131">
                  <c:v>939</c:v>
                </c:pt>
                <c:pt idx="67132">
                  <c:v>949</c:v>
                </c:pt>
                <c:pt idx="67133">
                  <c:v>974</c:v>
                </c:pt>
                <c:pt idx="67134">
                  <c:v>1002</c:v>
                </c:pt>
                <c:pt idx="67135">
                  <c:v>1190</c:v>
                </c:pt>
                <c:pt idx="67136">
                  <c:v>1327</c:v>
                </c:pt>
                <c:pt idx="67137">
                  <c:v>1428</c:v>
                </c:pt>
                <c:pt idx="67138">
                  <c:v>1501</c:v>
                </c:pt>
                <c:pt idx="67139">
                  <c:v>1530</c:v>
                </c:pt>
                <c:pt idx="67140">
                  <c:v>1529</c:v>
                </c:pt>
                <c:pt idx="67141">
                  <c:v>1562</c:v>
                </c:pt>
                <c:pt idx="67142">
                  <c:v>1513</c:v>
                </c:pt>
                <c:pt idx="67143">
                  <c:v>1477</c:v>
                </c:pt>
                <c:pt idx="67144">
                  <c:v>1405</c:v>
                </c:pt>
                <c:pt idx="67145">
                  <c:v>1305</c:v>
                </c:pt>
                <c:pt idx="67146">
                  <c:v>1352</c:v>
                </c:pt>
                <c:pt idx="67147">
                  <c:v>1332</c:v>
                </c:pt>
                <c:pt idx="67148">
                  <c:v>1288</c:v>
                </c:pt>
                <c:pt idx="67149">
                  <c:v>1248</c:v>
                </c:pt>
                <c:pt idx="67150">
                  <c:v>1184</c:v>
                </c:pt>
                <c:pt idx="67151">
                  <c:v>1105</c:v>
                </c:pt>
                <c:pt idx="67152">
                  <c:v>1053</c:v>
                </c:pt>
                <c:pt idx="67153">
                  <c:v>1024</c:v>
                </c:pt>
                <c:pt idx="67154">
                  <c:v>995</c:v>
                </c:pt>
                <c:pt idx="67155">
                  <c:v>964</c:v>
                </c:pt>
                <c:pt idx="67156">
                  <c:v>992</c:v>
                </c:pt>
                <c:pt idx="67157">
                  <c:v>1022</c:v>
                </c:pt>
                <c:pt idx="67158">
                  <c:v>1049</c:v>
                </c:pt>
                <c:pt idx="67159">
                  <c:v>1222</c:v>
                </c:pt>
                <c:pt idx="67160">
                  <c:v>1357</c:v>
                </c:pt>
                <c:pt idx="67161">
                  <c:v>1457</c:v>
                </c:pt>
                <c:pt idx="67162">
                  <c:v>1513</c:v>
                </c:pt>
                <c:pt idx="67163">
                  <c:v>1537</c:v>
                </c:pt>
                <c:pt idx="67164">
                  <c:v>1564</c:v>
                </c:pt>
                <c:pt idx="67165">
                  <c:v>1586</c:v>
                </c:pt>
                <c:pt idx="67166">
                  <c:v>1588</c:v>
                </c:pt>
                <c:pt idx="67167">
                  <c:v>1553</c:v>
                </c:pt>
                <c:pt idx="67168">
                  <c:v>1417</c:v>
                </c:pt>
                <c:pt idx="67169">
                  <c:v>1329</c:v>
                </c:pt>
                <c:pt idx="67170">
                  <c:v>1399</c:v>
                </c:pt>
                <c:pt idx="67171">
                  <c:v>1372</c:v>
                </c:pt>
                <c:pt idx="67172">
                  <c:v>1339</c:v>
                </c:pt>
                <c:pt idx="67173">
                  <c:v>1289</c:v>
                </c:pt>
                <c:pt idx="67174">
                  <c:v>1196</c:v>
                </c:pt>
                <c:pt idx="67175">
                  <c:v>1193</c:v>
                </c:pt>
                <c:pt idx="67176">
                  <c:v>1149</c:v>
                </c:pt>
                <c:pt idx="67177">
                  <c:v>1098</c:v>
                </c:pt>
                <c:pt idx="67178">
                  <c:v>1076</c:v>
                </c:pt>
                <c:pt idx="67179">
                  <c:v>1051</c:v>
                </c:pt>
                <c:pt idx="67180">
                  <c:v>1041</c:v>
                </c:pt>
                <c:pt idx="67181">
                  <c:v>1042</c:v>
                </c:pt>
                <c:pt idx="67182">
                  <c:v>1022</c:v>
                </c:pt>
                <c:pt idx="67183">
                  <c:v>1137</c:v>
                </c:pt>
                <c:pt idx="67184">
                  <c:v>1269</c:v>
                </c:pt>
                <c:pt idx="67185">
                  <c:v>1394</c:v>
                </c:pt>
                <c:pt idx="67186">
                  <c:v>1436</c:v>
                </c:pt>
                <c:pt idx="67187">
                  <c:v>1430</c:v>
                </c:pt>
                <c:pt idx="67188">
                  <c:v>1399</c:v>
                </c:pt>
                <c:pt idx="67189">
                  <c:v>1344</c:v>
                </c:pt>
                <c:pt idx="67190">
                  <c:v>1280</c:v>
                </c:pt>
                <c:pt idx="67191">
                  <c:v>1236</c:v>
                </c:pt>
                <c:pt idx="67192">
                  <c:v>1207</c:v>
                </c:pt>
                <c:pt idx="67193">
                  <c:v>1208</c:v>
                </c:pt>
                <c:pt idx="67194">
                  <c:v>1252</c:v>
                </c:pt>
                <c:pt idx="67195">
                  <c:v>1232</c:v>
                </c:pt>
                <c:pt idx="67196">
                  <c:v>1213</c:v>
                </c:pt>
                <c:pt idx="67197">
                  <c:v>1161</c:v>
                </c:pt>
                <c:pt idx="67198">
                  <c:v>1115</c:v>
                </c:pt>
                <c:pt idx="67199">
                  <c:v>1057</c:v>
                </c:pt>
                <c:pt idx="67200">
                  <c:v>1048</c:v>
                </c:pt>
                <c:pt idx="67201">
                  <c:v>1000</c:v>
                </c:pt>
                <c:pt idx="67202">
                  <c:v>977</c:v>
                </c:pt>
                <c:pt idx="67203">
                  <c:v>962</c:v>
                </c:pt>
                <c:pt idx="67204">
                  <c:v>950</c:v>
                </c:pt>
                <c:pt idx="67205">
                  <c:v>948</c:v>
                </c:pt>
                <c:pt idx="67206">
                  <c:v>883</c:v>
                </c:pt>
                <c:pt idx="67207">
                  <c:v>939</c:v>
                </c:pt>
                <c:pt idx="67208">
                  <c:v>950</c:v>
                </c:pt>
                <c:pt idx="67209">
                  <c:v>1021</c:v>
                </c:pt>
                <c:pt idx="67210">
                  <c:v>1085</c:v>
                </c:pt>
                <c:pt idx="67211">
                  <c:v>1159</c:v>
                </c:pt>
                <c:pt idx="67212">
                  <c:v>1171</c:v>
                </c:pt>
                <c:pt idx="67213">
                  <c:v>1169</c:v>
                </c:pt>
                <c:pt idx="67214">
                  <c:v>1144</c:v>
                </c:pt>
                <c:pt idx="67215">
                  <c:v>1131</c:v>
                </c:pt>
                <c:pt idx="67216">
                  <c:v>1115</c:v>
                </c:pt>
                <c:pt idx="67217">
                  <c:v>1120</c:v>
                </c:pt>
                <c:pt idx="67218">
                  <c:v>1211</c:v>
                </c:pt>
                <c:pt idx="67219">
                  <c:v>1217</c:v>
                </c:pt>
                <c:pt idx="67220">
                  <c:v>1199</c:v>
                </c:pt>
                <c:pt idx="67221">
                  <c:v>1174</c:v>
                </c:pt>
                <c:pt idx="67222">
                  <c:v>1121</c:v>
                </c:pt>
                <c:pt idx="67223">
                  <c:v>1060</c:v>
                </c:pt>
                <c:pt idx="67224">
                  <c:v>1013</c:v>
                </c:pt>
                <c:pt idx="67225">
                  <c:v>970</c:v>
                </c:pt>
                <c:pt idx="67226">
                  <c:v>953</c:v>
                </c:pt>
                <c:pt idx="67227">
                  <c:v>940</c:v>
                </c:pt>
                <c:pt idx="67228">
                  <c:v>948</c:v>
                </c:pt>
                <c:pt idx="67229">
                  <c:v>989</c:v>
                </c:pt>
                <c:pt idx="67230">
                  <c:v>1030</c:v>
                </c:pt>
                <c:pt idx="67231">
                  <c:v>1203</c:v>
                </c:pt>
                <c:pt idx="67232">
                  <c:v>1329</c:v>
                </c:pt>
                <c:pt idx="67233">
                  <c:v>1425</c:v>
                </c:pt>
                <c:pt idx="67234">
                  <c:v>1475</c:v>
                </c:pt>
                <c:pt idx="67235">
                  <c:v>1485</c:v>
                </c:pt>
                <c:pt idx="67236">
                  <c:v>1493</c:v>
                </c:pt>
                <c:pt idx="67237">
                  <c:v>1533</c:v>
                </c:pt>
                <c:pt idx="67238">
                  <c:v>1524</c:v>
                </c:pt>
                <c:pt idx="67239">
                  <c:v>1440</c:v>
                </c:pt>
                <c:pt idx="67240">
                  <c:v>1342</c:v>
                </c:pt>
                <c:pt idx="67241">
                  <c:v>1272</c:v>
                </c:pt>
                <c:pt idx="67242">
                  <c:v>1341</c:v>
                </c:pt>
                <c:pt idx="67243">
                  <c:v>1324</c:v>
                </c:pt>
                <c:pt idx="67244">
                  <c:v>1289</c:v>
                </c:pt>
                <c:pt idx="67245">
                  <c:v>1236</c:v>
                </c:pt>
                <c:pt idx="67246">
                  <c:v>1163</c:v>
                </c:pt>
                <c:pt idx="67247">
                  <c:v>1095</c:v>
                </c:pt>
                <c:pt idx="67248">
                  <c:v>1048</c:v>
                </c:pt>
                <c:pt idx="67249">
                  <c:v>1005</c:v>
                </c:pt>
                <c:pt idx="67250">
                  <c:v>983</c:v>
                </c:pt>
                <c:pt idx="67251">
                  <c:v>977</c:v>
                </c:pt>
                <c:pt idx="67252">
                  <c:v>977</c:v>
                </c:pt>
                <c:pt idx="67253">
                  <c:v>1012</c:v>
                </c:pt>
                <c:pt idx="67254">
                  <c:v>1026</c:v>
                </c:pt>
                <c:pt idx="67255">
                  <c:v>1219</c:v>
                </c:pt>
                <c:pt idx="67256">
                  <c:v>1347</c:v>
                </c:pt>
                <c:pt idx="67257">
                  <c:v>1432</c:v>
                </c:pt>
                <c:pt idx="67258">
                  <c:v>1488</c:v>
                </c:pt>
                <c:pt idx="67259">
                  <c:v>1482</c:v>
                </c:pt>
                <c:pt idx="67260">
                  <c:v>1496</c:v>
                </c:pt>
                <c:pt idx="67261">
                  <c:v>1544</c:v>
                </c:pt>
                <c:pt idx="67262">
                  <c:v>1506</c:v>
                </c:pt>
                <c:pt idx="67263">
                  <c:v>1463</c:v>
                </c:pt>
                <c:pt idx="67264">
                  <c:v>1381</c:v>
                </c:pt>
                <c:pt idx="67265">
                  <c:v>1300</c:v>
                </c:pt>
                <c:pt idx="67266">
                  <c:v>1379</c:v>
                </c:pt>
                <c:pt idx="67267">
                  <c:v>1335</c:v>
                </c:pt>
                <c:pt idx="67268">
                  <c:v>1300</c:v>
                </c:pt>
                <c:pt idx="67269">
                  <c:v>1244</c:v>
                </c:pt>
                <c:pt idx="67270">
                  <c:v>1182</c:v>
                </c:pt>
                <c:pt idx="67271">
                  <c:v>1105</c:v>
                </c:pt>
                <c:pt idx="67272">
                  <c:v>1062</c:v>
                </c:pt>
                <c:pt idx="67273">
                  <c:v>1020</c:v>
                </c:pt>
                <c:pt idx="67274">
                  <c:v>920</c:v>
                </c:pt>
                <c:pt idx="67275">
                  <c:v>942</c:v>
                </c:pt>
                <c:pt idx="67276">
                  <c:v>947</c:v>
                </c:pt>
                <c:pt idx="67277">
                  <c:v>979</c:v>
                </c:pt>
                <c:pt idx="67278">
                  <c:v>999</c:v>
                </c:pt>
                <c:pt idx="67279">
                  <c:v>1168</c:v>
                </c:pt>
                <c:pt idx="67280">
                  <c:v>1287</c:v>
                </c:pt>
                <c:pt idx="67281">
                  <c:v>1350</c:v>
                </c:pt>
                <c:pt idx="67282">
                  <c:v>1401</c:v>
                </c:pt>
                <c:pt idx="67283">
                  <c:v>1405</c:v>
                </c:pt>
                <c:pt idx="67284">
                  <c:v>1423</c:v>
                </c:pt>
                <c:pt idx="67285">
                  <c:v>1469</c:v>
                </c:pt>
                <c:pt idx="67286">
                  <c:v>1474</c:v>
                </c:pt>
                <c:pt idx="67287">
                  <c:v>1415</c:v>
                </c:pt>
                <c:pt idx="67288">
                  <c:v>1324</c:v>
                </c:pt>
                <c:pt idx="67289">
                  <c:v>1248</c:v>
                </c:pt>
                <c:pt idx="67290">
                  <c:v>1323</c:v>
                </c:pt>
                <c:pt idx="67291">
                  <c:v>1283</c:v>
                </c:pt>
                <c:pt idx="67292">
                  <c:v>1253</c:v>
                </c:pt>
                <c:pt idx="67293">
                  <c:v>1184</c:v>
                </c:pt>
                <c:pt idx="67294">
                  <c:v>1141</c:v>
                </c:pt>
                <c:pt idx="67295">
                  <c:v>1069</c:v>
                </c:pt>
                <c:pt idx="67296">
                  <c:v>1021</c:v>
                </c:pt>
                <c:pt idx="67297">
                  <c:v>984</c:v>
                </c:pt>
                <c:pt idx="67298">
                  <c:v>959</c:v>
                </c:pt>
                <c:pt idx="67299">
                  <c:v>944</c:v>
                </c:pt>
                <c:pt idx="67300">
                  <c:v>945</c:v>
                </c:pt>
                <c:pt idx="67301">
                  <c:v>986</c:v>
                </c:pt>
                <c:pt idx="67302">
                  <c:v>994</c:v>
                </c:pt>
                <c:pt idx="67303">
                  <c:v>1146</c:v>
                </c:pt>
                <c:pt idx="67304">
                  <c:v>1267</c:v>
                </c:pt>
                <c:pt idx="67305">
                  <c:v>1328</c:v>
                </c:pt>
                <c:pt idx="67306">
                  <c:v>1340</c:v>
                </c:pt>
                <c:pt idx="67307">
                  <c:v>1317</c:v>
                </c:pt>
                <c:pt idx="67308">
                  <c:v>1307</c:v>
                </c:pt>
                <c:pt idx="67309">
                  <c:v>1316</c:v>
                </c:pt>
                <c:pt idx="67310">
                  <c:v>1328</c:v>
                </c:pt>
                <c:pt idx="67311">
                  <c:v>1311</c:v>
                </c:pt>
                <c:pt idx="67312">
                  <c:v>1249</c:v>
                </c:pt>
                <c:pt idx="67313">
                  <c:v>1209</c:v>
                </c:pt>
                <c:pt idx="67314">
                  <c:v>1285</c:v>
                </c:pt>
                <c:pt idx="67315">
                  <c:v>1247</c:v>
                </c:pt>
                <c:pt idx="67316">
                  <c:v>1208</c:v>
                </c:pt>
                <c:pt idx="67317">
                  <c:v>1147</c:v>
                </c:pt>
                <c:pt idx="67318">
                  <c:v>1091</c:v>
                </c:pt>
                <c:pt idx="67319">
                  <c:v>1024</c:v>
                </c:pt>
                <c:pt idx="67320">
                  <c:v>962</c:v>
                </c:pt>
                <c:pt idx="67321">
                  <c:v>936</c:v>
                </c:pt>
                <c:pt idx="67322">
                  <c:v>910</c:v>
                </c:pt>
                <c:pt idx="67323">
                  <c:v>918</c:v>
                </c:pt>
                <c:pt idx="67324">
                  <c:v>931</c:v>
                </c:pt>
                <c:pt idx="67325">
                  <c:v>941</c:v>
                </c:pt>
                <c:pt idx="67326">
                  <c:v>955</c:v>
                </c:pt>
                <c:pt idx="67327">
                  <c:v>1133</c:v>
                </c:pt>
                <c:pt idx="67328">
                  <c:v>1268</c:v>
                </c:pt>
                <c:pt idx="67329">
                  <c:v>1388</c:v>
                </c:pt>
                <c:pt idx="67330">
                  <c:v>1462</c:v>
                </c:pt>
                <c:pt idx="67331">
                  <c:v>1468</c:v>
                </c:pt>
                <c:pt idx="67332">
                  <c:v>1490</c:v>
                </c:pt>
                <c:pt idx="67333">
                  <c:v>1518</c:v>
                </c:pt>
                <c:pt idx="67334">
                  <c:v>1518</c:v>
                </c:pt>
                <c:pt idx="67335">
                  <c:v>1472</c:v>
                </c:pt>
                <c:pt idx="67336">
                  <c:v>1359</c:v>
                </c:pt>
                <c:pt idx="67337">
                  <c:v>1299</c:v>
                </c:pt>
                <c:pt idx="67338">
                  <c:v>1352</c:v>
                </c:pt>
                <c:pt idx="67339">
                  <c:v>1330</c:v>
                </c:pt>
                <c:pt idx="67340">
                  <c:v>1280</c:v>
                </c:pt>
                <c:pt idx="67341">
                  <c:v>1215</c:v>
                </c:pt>
                <c:pt idx="67342">
                  <c:v>1173</c:v>
                </c:pt>
                <c:pt idx="67343">
                  <c:v>1111</c:v>
                </c:pt>
                <c:pt idx="67344">
                  <c:v>1049</c:v>
                </c:pt>
                <c:pt idx="67345">
                  <c:v>1024</c:v>
                </c:pt>
                <c:pt idx="67346">
                  <c:v>998</c:v>
                </c:pt>
                <c:pt idx="67347">
                  <c:v>966</c:v>
                </c:pt>
                <c:pt idx="67348">
                  <c:v>972</c:v>
                </c:pt>
                <c:pt idx="67349">
                  <c:v>976</c:v>
                </c:pt>
                <c:pt idx="67350">
                  <c:v>964</c:v>
                </c:pt>
                <c:pt idx="67351">
                  <c:v>1040</c:v>
                </c:pt>
                <c:pt idx="67352">
                  <c:v>1135</c:v>
                </c:pt>
                <c:pt idx="67353">
                  <c:v>1231</c:v>
                </c:pt>
                <c:pt idx="67354">
                  <c:v>1276</c:v>
                </c:pt>
                <c:pt idx="67355">
                  <c:v>1297</c:v>
                </c:pt>
                <c:pt idx="67356">
                  <c:v>1255</c:v>
                </c:pt>
                <c:pt idx="67357">
                  <c:v>1262</c:v>
                </c:pt>
                <c:pt idx="67358">
                  <c:v>1242</c:v>
                </c:pt>
                <c:pt idx="67359">
                  <c:v>1207</c:v>
                </c:pt>
                <c:pt idx="67360">
                  <c:v>1184</c:v>
                </c:pt>
                <c:pt idx="67361">
                  <c:v>1170</c:v>
                </c:pt>
                <c:pt idx="67362">
                  <c:v>1236</c:v>
                </c:pt>
                <c:pt idx="67363">
                  <c:v>1206</c:v>
                </c:pt>
                <c:pt idx="67364">
                  <c:v>1160</c:v>
                </c:pt>
                <c:pt idx="67365">
                  <c:v>1107</c:v>
                </c:pt>
                <c:pt idx="67366">
                  <c:v>1068</c:v>
                </c:pt>
                <c:pt idx="67367">
                  <c:v>1023</c:v>
                </c:pt>
                <c:pt idx="67368">
                  <c:v>987</c:v>
                </c:pt>
                <c:pt idx="67369">
                  <c:v>952</c:v>
                </c:pt>
                <c:pt idx="67370">
                  <c:v>926</c:v>
                </c:pt>
                <c:pt idx="67371">
                  <c:v>911</c:v>
                </c:pt>
                <c:pt idx="67372">
                  <c:v>910</c:v>
                </c:pt>
                <c:pt idx="67373">
                  <c:v>909</c:v>
                </c:pt>
                <c:pt idx="67374">
                  <c:v>863</c:v>
                </c:pt>
                <c:pt idx="67375">
                  <c:v>901</c:v>
                </c:pt>
                <c:pt idx="67376">
                  <c:v>950</c:v>
                </c:pt>
                <c:pt idx="67377">
                  <c:v>1002</c:v>
                </c:pt>
                <c:pt idx="67378">
                  <c:v>1041</c:v>
                </c:pt>
                <c:pt idx="67379">
                  <c:v>1043</c:v>
                </c:pt>
                <c:pt idx="67380">
                  <c:v>1048</c:v>
                </c:pt>
                <c:pt idx="67381">
                  <c:v>1021</c:v>
                </c:pt>
                <c:pt idx="67382">
                  <c:v>1017</c:v>
                </c:pt>
                <c:pt idx="67383">
                  <c:v>1021</c:v>
                </c:pt>
                <c:pt idx="67384">
                  <c:v>1021</c:v>
                </c:pt>
                <c:pt idx="67385">
                  <c:v>1040</c:v>
                </c:pt>
                <c:pt idx="67386">
                  <c:v>1133</c:v>
                </c:pt>
                <c:pt idx="67387">
                  <c:v>1141</c:v>
                </c:pt>
                <c:pt idx="67388">
                  <c:v>1128</c:v>
                </c:pt>
                <c:pt idx="67389">
                  <c:v>1089</c:v>
                </c:pt>
                <c:pt idx="67390">
                  <c:v>1040</c:v>
                </c:pt>
                <c:pt idx="67391">
                  <c:v>989</c:v>
                </c:pt>
                <c:pt idx="67392">
                  <c:v>959</c:v>
                </c:pt>
                <c:pt idx="67393">
                  <c:v>937</c:v>
                </c:pt>
                <c:pt idx="67394">
                  <c:v>918</c:v>
                </c:pt>
                <c:pt idx="67395">
                  <c:v>911</c:v>
                </c:pt>
                <c:pt idx="67396">
                  <c:v>923</c:v>
                </c:pt>
                <c:pt idx="67397">
                  <c:v>967</c:v>
                </c:pt>
                <c:pt idx="67398">
                  <c:v>991</c:v>
                </c:pt>
                <c:pt idx="67399">
                  <c:v>1156</c:v>
                </c:pt>
                <c:pt idx="67400">
                  <c:v>1309</c:v>
                </c:pt>
                <c:pt idx="67401">
                  <c:v>1378</c:v>
                </c:pt>
                <c:pt idx="67402">
                  <c:v>1422</c:v>
                </c:pt>
                <c:pt idx="67403">
                  <c:v>1454</c:v>
                </c:pt>
                <c:pt idx="67404">
                  <c:v>1464</c:v>
                </c:pt>
                <c:pt idx="67405">
                  <c:v>1466</c:v>
                </c:pt>
                <c:pt idx="67406">
                  <c:v>1481</c:v>
                </c:pt>
                <c:pt idx="67407">
                  <c:v>1439</c:v>
                </c:pt>
                <c:pt idx="67408">
                  <c:v>1352</c:v>
                </c:pt>
                <c:pt idx="67409">
                  <c:v>1262</c:v>
                </c:pt>
                <c:pt idx="67410">
                  <c:v>1334</c:v>
                </c:pt>
                <c:pt idx="67411">
                  <c:v>1310</c:v>
                </c:pt>
                <c:pt idx="67412">
                  <c:v>1280</c:v>
                </c:pt>
                <c:pt idx="67413">
                  <c:v>1239</c:v>
                </c:pt>
                <c:pt idx="67414">
                  <c:v>1167</c:v>
                </c:pt>
                <c:pt idx="67415">
                  <c:v>1096</c:v>
                </c:pt>
                <c:pt idx="67416">
                  <c:v>1052</c:v>
                </c:pt>
                <c:pt idx="67417">
                  <c:v>1005</c:v>
                </c:pt>
                <c:pt idx="67418">
                  <c:v>977</c:v>
                </c:pt>
                <c:pt idx="67419">
                  <c:v>960</c:v>
                </c:pt>
                <c:pt idx="67420">
                  <c:v>968</c:v>
                </c:pt>
                <c:pt idx="67421">
                  <c:v>956</c:v>
                </c:pt>
                <c:pt idx="67422">
                  <c:v>986</c:v>
                </c:pt>
                <c:pt idx="67423">
                  <c:v>1171</c:v>
                </c:pt>
                <c:pt idx="67424">
                  <c:v>1318</c:v>
                </c:pt>
                <c:pt idx="67425">
                  <c:v>1434</c:v>
                </c:pt>
                <c:pt idx="67426">
                  <c:v>1494</c:v>
                </c:pt>
                <c:pt idx="67427">
                  <c:v>1505</c:v>
                </c:pt>
                <c:pt idx="67428">
                  <c:v>1518</c:v>
                </c:pt>
                <c:pt idx="67429">
                  <c:v>1539</c:v>
                </c:pt>
                <c:pt idx="67430">
                  <c:v>1534</c:v>
                </c:pt>
                <c:pt idx="67431">
                  <c:v>1461</c:v>
                </c:pt>
                <c:pt idx="67432">
                  <c:v>1379</c:v>
                </c:pt>
                <c:pt idx="67433">
                  <c:v>1285</c:v>
                </c:pt>
                <c:pt idx="67434">
                  <c:v>1368</c:v>
                </c:pt>
                <c:pt idx="67435">
                  <c:v>1364</c:v>
                </c:pt>
                <c:pt idx="67436">
                  <c:v>1322</c:v>
                </c:pt>
                <c:pt idx="67437">
                  <c:v>1262</c:v>
                </c:pt>
                <c:pt idx="67438">
                  <c:v>1199</c:v>
                </c:pt>
                <c:pt idx="67439">
                  <c:v>1440</c:v>
                </c:pt>
                <c:pt idx="67440">
                  <c:v>1072</c:v>
                </c:pt>
                <c:pt idx="67441">
                  <c:v>1042</c:v>
                </c:pt>
                <c:pt idx="67442">
                  <c:v>1005</c:v>
                </c:pt>
                <c:pt idx="67443">
                  <c:v>995</c:v>
                </c:pt>
                <c:pt idx="67444">
                  <c:v>998</c:v>
                </c:pt>
                <c:pt idx="67445">
                  <c:v>1043</c:v>
                </c:pt>
                <c:pt idx="67446">
                  <c:v>1038</c:v>
                </c:pt>
                <c:pt idx="67447">
                  <c:v>1210</c:v>
                </c:pt>
                <c:pt idx="67448">
                  <c:v>1308</c:v>
                </c:pt>
                <c:pt idx="67449">
                  <c:v>1361</c:v>
                </c:pt>
                <c:pt idx="67450">
                  <c:v>1400</c:v>
                </c:pt>
                <c:pt idx="67451">
                  <c:v>1411</c:v>
                </c:pt>
                <c:pt idx="67452">
                  <c:v>1442</c:v>
                </c:pt>
                <c:pt idx="67453">
                  <c:v>1453</c:v>
                </c:pt>
                <c:pt idx="67454">
                  <c:v>1457</c:v>
                </c:pt>
                <c:pt idx="67455">
                  <c:v>1399</c:v>
                </c:pt>
                <c:pt idx="67456">
                  <c:v>1308</c:v>
                </c:pt>
                <c:pt idx="67457">
                  <c:v>1248</c:v>
                </c:pt>
                <c:pt idx="67458">
                  <c:v>1341</c:v>
                </c:pt>
                <c:pt idx="67459">
                  <c:v>1316</c:v>
                </c:pt>
                <c:pt idx="67460">
                  <c:v>1286</c:v>
                </c:pt>
                <c:pt idx="67461">
                  <c:v>1226</c:v>
                </c:pt>
                <c:pt idx="67462">
                  <c:v>1169</c:v>
                </c:pt>
                <c:pt idx="67463">
                  <c:v>1101</c:v>
                </c:pt>
                <c:pt idx="67464">
                  <c:v>1049</c:v>
                </c:pt>
                <c:pt idx="67465">
                  <c:v>1027</c:v>
                </c:pt>
                <c:pt idx="67466">
                  <c:v>995</c:v>
                </c:pt>
                <c:pt idx="67467">
                  <c:v>977</c:v>
                </c:pt>
                <c:pt idx="67468">
                  <c:v>960</c:v>
                </c:pt>
                <c:pt idx="67469">
                  <c:v>993</c:v>
                </c:pt>
                <c:pt idx="67470">
                  <c:v>1002</c:v>
                </c:pt>
                <c:pt idx="67471">
                  <c:v>1213</c:v>
                </c:pt>
                <c:pt idx="67472">
                  <c:v>1373</c:v>
                </c:pt>
                <c:pt idx="67473">
                  <c:v>1467</c:v>
                </c:pt>
                <c:pt idx="67474">
                  <c:v>1514</c:v>
                </c:pt>
                <c:pt idx="67475">
                  <c:v>1535</c:v>
                </c:pt>
                <c:pt idx="67476">
                  <c:v>1549</c:v>
                </c:pt>
                <c:pt idx="67477">
                  <c:v>1532</c:v>
                </c:pt>
                <c:pt idx="67478">
                  <c:v>1467</c:v>
                </c:pt>
                <c:pt idx="67479">
                  <c:v>1396</c:v>
                </c:pt>
                <c:pt idx="67480">
                  <c:v>1338</c:v>
                </c:pt>
                <c:pt idx="67481">
                  <c:v>1256</c:v>
                </c:pt>
                <c:pt idx="67482">
                  <c:v>1348</c:v>
                </c:pt>
                <c:pt idx="67483">
                  <c:v>1326</c:v>
                </c:pt>
                <c:pt idx="67484">
                  <c:v>1281</c:v>
                </c:pt>
                <c:pt idx="67485">
                  <c:v>1225</c:v>
                </c:pt>
                <c:pt idx="67486">
                  <c:v>1186</c:v>
                </c:pt>
                <c:pt idx="67487">
                  <c:v>1138</c:v>
                </c:pt>
                <c:pt idx="67488">
                  <c:v>1078</c:v>
                </c:pt>
                <c:pt idx="67489">
                  <c:v>1043</c:v>
                </c:pt>
                <c:pt idx="67490">
                  <c:v>1014</c:v>
                </c:pt>
                <c:pt idx="67491">
                  <c:v>1011</c:v>
                </c:pt>
                <c:pt idx="67492">
                  <c:v>998</c:v>
                </c:pt>
                <c:pt idx="67493">
                  <c:v>1029</c:v>
                </c:pt>
                <c:pt idx="67494">
                  <c:v>1057</c:v>
                </c:pt>
                <c:pt idx="67495">
                  <c:v>1253</c:v>
                </c:pt>
                <c:pt idx="67496">
                  <c:v>1391</c:v>
                </c:pt>
                <c:pt idx="67497">
                  <c:v>1459</c:v>
                </c:pt>
                <c:pt idx="67498">
                  <c:v>1512</c:v>
                </c:pt>
                <c:pt idx="67499">
                  <c:v>1505</c:v>
                </c:pt>
                <c:pt idx="67500">
                  <c:v>1452</c:v>
                </c:pt>
                <c:pt idx="67501">
                  <c:v>1448</c:v>
                </c:pt>
                <c:pt idx="67502">
                  <c:v>1435</c:v>
                </c:pt>
                <c:pt idx="67503">
                  <c:v>1371</c:v>
                </c:pt>
                <c:pt idx="67504">
                  <c:v>1309</c:v>
                </c:pt>
                <c:pt idx="67505">
                  <c:v>1261</c:v>
                </c:pt>
                <c:pt idx="67506">
                  <c:v>1340</c:v>
                </c:pt>
                <c:pt idx="67507">
                  <c:v>1322</c:v>
                </c:pt>
                <c:pt idx="67508">
                  <c:v>1287</c:v>
                </c:pt>
                <c:pt idx="67509">
                  <c:v>1225</c:v>
                </c:pt>
                <c:pt idx="67510">
                  <c:v>1149</c:v>
                </c:pt>
                <c:pt idx="67511">
                  <c:v>1071</c:v>
                </c:pt>
                <c:pt idx="67512">
                  <c:v>1039</c:v>
                </c:pt>
                <c:pt idx="67513">
                  <c:v>999</c:v>
                </c:pt>
                <c:pt idx="67514">
                  <c:v>983</c:v>
                </c:pt>
                <c:pt idx="67515">
                  <c:v>983</c:v>
                </c:pt>
                <c:pt idx="67516">
                  <c:v>980</c:v>
                </c:pt>
                <c:pt idx="67517">
                  <c:v>991</c:v>
                </c:pt>
                <c:pt idx="67518">
                  <c:v>976</c:v>
                </c:pt>
                <c:pt idx="67519">
                  <c:v>1067</c:v>
                </c:pt>
                <c:pt idx="67520">
                  <c:v>1206</c:v>
                </c:pt>
                <c:pt idx="67521">
                  <c:v>1270</c:v>
                </c:pt>
                <c:pt idx="67522">
                  <c:v>1331</c:v>
                </c:pt>
                <c:pt idx="67523">
                  <c:v>1340</c:v>
                </c:pt>
                <c:pt idx="67524">
                  <c:v>1324</c:v>
                </c:pt>
                <c:pt idx="67525">
                  <c:v>1312</c:v>
                </c:pt>
                <c:pt idx="67526">
                  <c:v>1288</c:v>
                </c:pt>
                <c:pt idx="67527">
                  <c:v>1234</c:v>
                </c:pt>
                <c:pt idx="67528">
                  <c:v>1220</c:v>
                </c:pt>
                <c:pt idx="67529">
                  <c:v>1209</c:v>
                </c:pt>
                <c:pt idx="67530">
                  <c:v>1272</c:v>
                </c:pt>
                <c:pt idx="67531">
                  <c:v>1263</c:v>
                </c:pt>
                <c:pt idx="67532">
                  <c:v>1226</c:v>
                </c:pt>
                <c:pt idx="67533">
                  <c:v>1185</c:v>
                </c:pt>
                <c:pt idx="67534">
                  <c:v>1141</c:v>
                </c:pt>
                <c:pt idx="67535">
                  <c:v>1085</c:v>
                </c:pt>
                <c:pt idx="67536">
                  <c:v>1049</c:v>
                </c:pt>
                <c:pt idx="67537">
                  <c:v>1008</c:v>
                </c:pt>
                <c:pt idx="67538">
                  <c:v>985</c:v>
                </c:pt>
                <c:pt idx="67539">
                  <c:v>961</c:v>
                </c:pt>
                <c:pt idx="67540">
                  <c:v>936</c:v>
                </c:pt>
                <c:pt idx="67541">
                  <c:v>938</c:v>
                </c:pt>
                <c:pt idx="67542">
                  <c:v>883</c:v>
                </c:pt>
                <c:pt idx="67543">
                  <c:v>928</c:v>
                </c:pt>
                <c:pt idx="67544">
                  <c:v>1017</c:v>
                </c:pt>
                <c:pt idx="67545">
                  <c:v>1073</c:v>
                </c:pt>
                <c:pt idx="67546">
                  <c:v>1127</c:v>
                </c:pt>
                <c:pt idx="67547">
                  <c:v>1142</c:v>
                </c:pt>
                <c:pt idx="67548">
                  <c:v>1147</c:v>
                </c:pt>
                <c:pt idx="67549">
                  <c:v>1142</c:v>
                </c:pt>
                <c:pt idx="67550">
                  <c:v>1132</c:v>
                </c:pt>
                <c:pt idx="67551">
                  <c:v>1131</c:v>
                </c:pt>
                <c:pt idx="67552">
                  <c:v>1131</c:v>
                </c:pt>
                <c:pt idx="67553">
                  <c:v>1145</c:v>
                </c:pt>
                <c:pt idx="67554">
                  <c:v>1261</c:v>
                </c:pt>
                <c:pt idx="67555">
                  <c:v>1252</c:v>
                </c:pt>
                <c:pt idx="67556">
                  <c:v>1233</c:v>
                </c:pt>
                <c:pt idx="67557">
                  <c:v>1205</c:v>
                </c:pt>
                <c:pt idx="67558">
                  <c:v>1155</c:v>
                </c:pt>
                <c:pt idx="67559">
                  <c:v>1080</c:v>
                </c:pt>
                <c:pt idx="67560">
                  <c:v>1035</c:v>
                </c:pt>
                <c:pt idx="67561">
                  <c:v>995</c:v>
                </c:pt>
                <c:pt idx="67562">
                  <c:v>985</c:v>
                </c:pt>
                <c:pt idx="67563">
                  <c:v>967</c:v>
                </c:pt>
                <c:pt idx="67564">
                  <c:v>973</c:v>
                </c:pt>
                <c:pt idx="67565">
                  <c:v>1004</c:v>
                </c:pt>
                <c:pt idx="67566">
                  <c:v>1033</c:v>
                </c:pt>
                <c:pt idx="67567">
                  <c:v>1219</c:v>
                </c:pt>
                <c:pt idx="67568">
                  <c:v>1351</c:v>
                </c:pt>
                <c:pt idx="67569">
                  <c:v>1419</c:v>
                </c:pt>
                <c:pt idx="67570">
                  <c:v>1461</c:v>
                </c:pt>
                <c:pt idx="67571">
                  <c:v>1486</c:v>
                </c:pt>
                <c:pt idx="67572">
                  <c:v>1493</c:v>
                </c:pt>
                <c:pt idx="67573">
                  <c:v>1495</c:v>
                </c:pt>
                <c:pt idx="67574">
                  <c:v>1498</c:v>
                </c:pt>
                <c:pt idx="67575">
                  <c:v>1441</c:v>
                </c:pt>
                <c:pt idx="67576">
                  <c:v>1360</c:v>
                </c:pt>
                <c:pt idx="67577">
                  <c:v>1315</c:v>
                </c:pt>
                <c:pt idx="67578">
                  <c:v>1365</c:v>
                </c:pt>
                <c:pt idx="67579">
                  <c:v>1312</c:v>
                </c:pt>
                <c:pt idx="67580">
                  <c:v>1279</c:v>
                </c:pt>
                <c:pt idx="67581">
                  <c:v>1219</c:v>
                </c:pt>
                <c:pt idx="67582">
                  <c:v>1171</c:v>
                </c:pt>
                <c:pt idx="67583">
                  <c:v>1107</c:v>
                </c:pt>
                <c:pt idx="67584">
                  <c:v>1089</c:v>
                </c:pt>
                <c:pt idx="67585">
                  <c:v>1031</c:v>
                </c:pt>
                <c:pt idx="67586">
                  <c:v>1020</c:v>
                </c:pt>
                <c:pt idx="67587">
                  <c:v>988</c:v>
                </c:pt>
                <c:pt idx="67588">
                  <c:v>989</c:v>
                </c:pt>
                <c:pt idx="67589">
                  <c:v>1033</c:v>
                </c:pt>
                <c:pt idx="67590">
                  <c:v>1051</c:v>
                </c:pt>
                <c:pt idx="67591">
                  <c:v>1249</c:v>
                </c:pt>
                <c:pt idx="67592">
                  <c:v>1363</c:v>
                </c:pt>
                <c:pt idx="67593">
                  <c:v>1479</c:v>
                </c:pt>
                <c:pt idx="67594">
                  <c:v>1520</c:v>
                </c:pt>
                <c:pt idx="67595">
                  <c:v>1538</c:v>
                </c:pt>
                <c:pt idx="67596">
                  <c:v>1539</c:v>
                </c:pt>
                <c:pt idx="67597">
                  <c:v>1553</c:v>
                </c:pt>
                <c:pt idx="67598">
                  <c:v>1522</c:v>
                </c:pt>
                <c:pt idx="67599">
                  <c:v>1467</c:v>
                </c:pt>
                <c:pt idx="67600">
                  <c:v>1383</c:v>
                </c:pt>
                <c:pt idx="67601">
                  <c:v>1321</c:v>
                </c:pt>
                <c:pt idx="67602">
                  <c:v>1372</c:v>
                </c:pt>
                <c:pt idx="67603">
                  <c:v>1349</c:v>
                </c:pt>
                <c:pt idx="67604">
                  <c:v>1317</c:v>
                </c:pt>
                <c:pt idx="67605">
                  <c:v>1262</c:v>
                </c:pt>
                <c:pt idx="67606">
                  <c:v>1204</c:v>
                </c:pt>
                <c:pt idx="67607">
                  <c:v>1138</c:v>
                </c:pt>
                <c:pt idx="67608">
                  <c:v>1075</c:v>
                </c:pt>
                <c:pt idx="67609">
                  <c:v>1040</c:v>
                </c:pt>
                <c:pt idx="67610">
                  <c:v>1020</c:v>
                </c:pt>
                <c:pt idx="67611">
                  <c:v>1008</c:v>
                </c:pt>
                <c:pt idx="67612">
                  <c:v>1006</c:v>
                </c:pt>
                <c:pt idx="67613">
                  <c:v>1037</c:v>
                </c:pt>
                <c:pt idx="67614">
                  <c:v>1028</c:v>
                </c:pt>
                <c:pt idx="67615">
                  <c:v>1210</c:v>
                </c:pt>
                <c:pt idx="67616">
                  <c:v>1343</c:v>
                </c:pt>
                <c:pt idx="67617">
                  <c:v>1421</c:v>
                </c:pt>
                <c:pt idx="67618">
                  <c:v>1485</c:v>
                </c:pt>
                <c:pt idx="67619">
                  <c:v>1519</c:v>
                </c:pt>
                <c:pt idx="67620">
                  <c:v>1525</c:v>
                </c:pt>
                <c:pt idx="67621">
                  <c:v>1531</c:v>
                </c:pt>
                <c:pt idx="67622">
                  <c:v>1526</c:v>
                </c:pt>
                <c:pt idx="67623">
                  <c:v>1448</c:v>
                </c:pt>
                <c:pt idx="67624">
                  <c:v>1352</c:v>
                </c:pt>
                <c:pt idx="67625">
                  <c:v>1278</c:v>
                </c:pt>
                <c:pt idx="67626">
                  <c:v>1363</c:v>
                </c:pt>
                <c:pt idx="67627">
                  <c:v>1324</c:v>
                </c:pt>
                <c:pt idx="67628">
                  <c:v>1283</c:v>
                </c:pt>
                <c:pt idx="67629">
                  <c:v>1230</c:v>
                </c:pt>
                <c:pt idx="67630">
                  <c:v>1170</c:v>
                </c:pt>
                <c:pt idx="67631">
                  <c:v>1111</c:v>
                </c:pt>
                <c:pt idx="67632">
                  <c:v>1046</c:v>
                </c:pt>
                <c:pt idx="67633">
                  <c:v>1015</c:v>
                </c:pt>
                <c:pt idx="67634">
                  <c:v>997</c:v>
                </c:pt>
                <c:pt idx="67635">
                  <c:v>985</c:v>
                </c:pt>
                <c:pt idx="67636">
                  <c:v>992</c:v>
                </c:pt>
                <c:pt idx="67637">
                  <c:v>1015</c:v>
                </c:pt>
                <c:pt idx="67638">
                  <c:v>1033</c:v>
                </c:pt>
                <c:pt idx="67639">
                  <c:v>1179</c:v>
                </c:pt>
                <c:pt idx="67640">
                  <c:v>1276</c:v>
                </c:pt>
                <c:pt idx="67641">
                  <c:v>1314</c:v>
                </c:pt>
                <c:pt idx="67642">
                  <c:v>1368</c:v>
                </c:pt>
                <c:pt idx="67643">
                  <c:v>1394</c:v>
                </c:pt>
                <c:pt idx="67644">
                  <c:v>1398</c:v>
                </c:pt>
                <c:pt idx="67645">
                  <c:v>1414</c:v>
                </c:pt>
                <c:pt idx="67646">
                  <c:v>1414</c:v>
                </c:pt>
                <c:pt idx="67647">
                  <c:v>1377</c:v>
                </c:pt>
                <c:pt idx="67648">
                  <c:v>1299</c:v>
                </c:pt>
                <c:pt idx="67649">
                  <c:v>1249</c:v>
                </c:pt>
                <c:pt idx="67650">
                  <c:v>1325</c:v>
                </c:pt>
                <c:pt idx="67651">
                  <c:v>1303</c:v>
                </c:pt>
                <c:pt idx="67652">
                  <c:v>1272</c:v>
                </c:pt>
                <c:pt idx="67653">
                  <c:v>1227</c:v>
                </c:pt>
                <c:pt idx="67654">
                  <c:v>1161</c:v>
                </c:pt>
                <c:pt idx="67655">
                  <c:v>1088</c:v>
                </c:pt>
                <c:pt idx="67656">
                  <c:v>1047</c:v>
                </c:pt>
                <c:pt idx="67657">
                  <c:v>998</c:v>
                </c:pt>
                <c:pt idx="67658">
                  <c:v>974</c:v>
                </c:pt>
                <c:pt idx="67659">
                  <c:v>956</c:v>
                </c:pt>
                <c:pt idx="67660">
                  <c:v>958</c:v>
                </c:pt>
                <c:pt idx="67661">
                  <c:v>973</c:v>
                </c:pt>
                <c:pt idx="67662">
                  <c:v>1012</c:v>
                </c:pt>
                <c:pt idx="67663">
                  <c:v>1191</c:v>
                </c:pt>
                <c:pt idx="67664">
                  <c:v>1329</c:v>
                </c:pt>
                <c:pt idx="67665">
                  <c:v>1403</c:v>
                </c:pt>
                <c:pt idx="67666">
                  <c:v>1443</c:v>
                </c:pt>
                <c:pt idx="67667">
                  <c:v>1442</c:v>
                </c:pt>
                <c:pt idx="67668">
                  <c:v>1454</c:v>
                </c:pt>
                <c:pt idx="67669">
                  <c:v>1488</c:v>
                </c:pt>
                <c:pt idx="67670">
                  <c:v>1454</c:v>
                </c:pt>
                <c:pt idx="67671">
                  <c:v>1413</c:v>
                </c:pt>
                <c:pt idx="67672">
                  <c:v>1341</c:v>
                </c:pt>
                <c:pt idx="67673">
                  <c:v>1272</c:v>
                </c:pt>
                <c:pt idx="67674">
                  <c:v>1362</c:v>
                </c:pt>
                <c:pt idx="67675">
                  <c:v>1344</c:v>
                </c:pt>
                <c:pt idx="67676">
                  <c:v>1307</c:v>
                </c:pt>
                <c:pt idx="67677">
                  <c:v>1266</c:v>
                </c:pt>
                <c:pt idx="67678">
                  <c:v>1212</c:v>
                </c:pt>
                <c:pt idx="67679">
                  <c:v>1152</c:v>
                </c:pt>
                <c:pt idx="67680">
                  <c:v>1080</c:v>
                </c:pt>
                <c:pt idx="67681">
                  <c:v>1037</c:v>
                </c:pt>
                <c:pt idx="67682">
                  <c:v>1004</c:v>
                </c:pt>
                <c:pt idx="67683">
                  <c:v>995</c:v>
                </c:pt>
                <c:pt idx="67684">
                  <c:v>988</c:v>
                </c:pt>
                <c:pt idx="67685">
                  <c:v>1001</c:v>
                </c:pt>
                <c:pt idx="67686">
                  <c:v>979</c:v>
                </c:pt>
                <c:pt idx="67687">
                  <c:v>1068</c:v>
                </c:pt>
                <c:pt idx="67688">
                  <c:v>1166</c:v>
                </c:pt>
                <c:pt idx="67689">
                  <c:v>1245</c:v>
                </c:pt>
                <c:pt idx="67690">
                  <c:v>1284</c:v>
                </c:pt>
                <c:pt idx="67691">
                  <c:v>1284</c:v>
                </c:pt>
                <c:pt idx="67692">
                  <c:v>1261</c:v>
                </c:pt>
                <c:pt idx="67693">
                  <c:v>1235</c:v>
                </c:pt>
                <c:pt idx="67694">
                  <c:v>1233</c:v>
                </c:pt>
                <c:pt idx="67695">
                  <c:v>1205</c:v>
                </c:pt>
                <c:pt idx="67696">
                  <c:v>1176</c:v>
                </c:pt>
                <c:pt idx="67697">
                  <c:v>1189</c:v>
                </c:pt>
                <c:pt idx="67698">
                  <c:v>1280</c:v>
                </c:pt>
                <c:pt idx="67699">
                  <c:v>1263</c:v>
                </c:pt>
                <c:pt idx="67700">
                  <c:v>1233</c:v>
                </c:pt>
                <c:pt idx="67701">
                  <c:v>1190</c:v>
                </c:pt>
                <c:pt idx="67702">
                  <c:v>1158</c:v>
                </c:pt>
                <c:pt idx="67703">
                  <c:v>1108</c:v>
                </c:pt>
                <c:pt idx="67704">
                  <c:v>1063</c:v>
                </c:pt>
                <c:pt idx="67705">
                  <c:v>1033</c:v>
                </c:pt>
                <c:pt idx="67706">
                  <c:v>1018</c:v>
                </c:pt>
                <c:pt idx="67707">
                  <c:v>991</c:v>
                </c:pt>
                <c:pt idx="67708">
                  <c:v>982</c:v>
                </c:pt>
                <c:pt idx="67709">
                  <c:v>951</c:v>
                </c:pt>
                <c:pt idx="67710">
                  <c:v>916</c:v>
                </c:pt>
                <c:pt idx="67711">
                  <c:v>948</c:v>
                </c:pt>
                <c:pt idx="67712">
                  <c:v>958</c:v>
                </c:pt>
                <c:pt idx="67713">
                  <c:v>987</c:v>
                </c:pt>
                <c:pt idx="67714">
                  <c:v>1027</c:v>
                </c:pt>
                <c:pt idx="67715">
                  <c:v>1083</c:v>
                </c:pt>
                <c:pt idx="67716">
                  <c:v>1095</c:v>
                </c:pt>
                <c:pt idx="67717">
                  <c:v>1110</c:v>
                </c:pt>
                <c:pt idx="67718">
                  <c:v>1113</c:v>
                </c:pt>
                <c:pt idx="67719">
                  <c:v>1094</c:v>
                </c:pt>
                <c:pt idx="67720">
                  <c:v>1071</c:v>
                </c:pt>
                <c:pt idx="67721">
                  <c:v>1091</c:v>
                </c:pt>
                <c:pt idx="67722">
                  <c:v>1191</c:v>
                </c:pt>
                <c:pt idx="67723">
                  <c:v>1194</c:v>
                </c:pt>
                <c:pt idx="67724">
                  <c:v>1212</c:v>
                </c:pt>
                <c:pt idx="67725">
                  <c:v>1183</c:v>
                </c:pt>
                <c:pt idx="67726">
                  <c:v>1116</c:v>
                </c:pt>
                <c:pt idx="67727">
                  <c:v>1060</c:v>
                </c:pt>
                <c:pt idx="67728">
                  <c:v>1024</c:v>
                </c:pt>
                <c:pt idx="67729">
                  <c:v>978</c:v>
                </c:pt>
                <c:pt idx="67730">
                  <c:v>960</c:v>
                </c:pt>
                <c:pt idx="67731">
                  <c:v>946</c:v>
                </c:pt>
                <c:pt idx="67732">
                  <c:v>948</c:v>
                </c:pt>
                <c:pt idx="67733">
                  <c:v>980</c:v>
                </c:pt>
                <c:pt idx="67734">
                  <c:v>1015</c:v>
                </c:pt>
                <c:pt idx="67735">
                  <c:v>1199</c:v>
                </c:pt>
                <c:pt idx="67736">
                  <c:v>1362</c:v>
                </c:pt>
                <c:pt idx="67737">
                  <c:v>1455</c:v>
                </c:pt>
                <c:pt idx="67738">
                  <c:v>1492</c:v>
                </c:pt>
                <c:pt idx="67739">
                  <c:v>1501</c:v>
                </c:pt>
                <c:pt idx="67740">
                  <c:v>1473</c:v>
                </c:pt>
                <c:pt idx="67741">
                  <c:v>1495</c:v>
                </c:pt>
                <c:pt idx="67742">
                  <c:v>1486</c:v>
                </c:pt>
                <c:pt idx="67743">
                  <c:v>1432</c:v>
                </c:pt>
                <c:pt idx="67744">
                  <c:v>1377</c:v>
                </c:pt>
                <c:pt idx="67745">
                  <c:v>1290</c:v>
                </c:pt>
                <c:pt idx="67746">
                  <c:v>1359</c:v>
                </c:pt>
                <c:pt idx="67747">
                  <c:v>1310</c:v>
                </c:pt>
                <c:pt idx="67748">
                  <c:v>1289</c:v>
                </c:pt>
                <c:pt idx="67749">
                  <c:v>1221</c:v>
                </c:pt>
                <c:pt idx="67750">
                  <c:v>1142</c:v>
                </c:pt>
                <c:pt idx="67751">
                  <c:v>1077</c:v>
                </c:pt>
                <c:pt idx="67752">
                  <c:v>1049</c:v>
                </c:pt>
                <c:pt idx="67753">
                  <c:v>1005</c:v>
                </c:pt>
                <c:pt idx="67754">
                  <c:v>981</c:v>
                </c:pt>
                <c:pt idx="67755">
                  <c:v>962</c:v>
                </c:pt>
                <c:pt idx="67756">
                  <c:v>967</c:v>
                </c:pt>
                <c:pt idx="67757">
                  <c:v>1004</c:v>
                </c:pt>
                <c:pt idx="67758">
                  <c:v>1025</c:v>
                </c:pt>
                <c:pt idx="67759">
                  <c:v>1186</c:v>
                </c:pt>
                <c:pt idx="67760">
                  <c:v>1317</c:v>
                </c:pt>
                <c:pt idx="67761">
                  <c:v>1417</c:v>
                </c:pt>
                <c:pt idx="67762">
                  <c:v>1476</c:v>
                </c:pt>
                <c:pt idx="67763">
                  <c:v>1499</c:v>
                </c:pt>
                <c:pt idx="67764">
                  <c:v>1495</c:v>
                </c:pt>
                <c:pt idx="67765">
                  <c:v>1498</c:v>
                </c:pt>
                <c:pt idx="67766">
                  <c:v>1509</c:v>
                </c:pt>
                <c:pt idx="67767">
                  <c:v>1463</c:v>
                </c:pt>
                <c:pt idx="67768">
                  <c:v>1358</c:v>
                </c:pt>
                <c:pt idx="67769">
                  <c:v>1270</c:v>
                </c:pt>
                <c:pt idx="67770">
                  <c:v>1361</c:v>
                </c:pt>
                <c:pt idx="67771">
                  <c:v>1342</c:v>
                </c:pt>
                <c:pt idx="67772">
                  <c:v>1303</c:v>
                </c:pt>
                <c:pt idx="67773">
                  <c:v>1252</c:v>
                </c:pt>
                <c:pt idx="67774">
                  <c:v>1187</c:v>
                </c:pt>
                <c:pt idx="67775">
                  <c:v>1118</c:v>
                </c:pt>
                <c:pt idx="67776">
                  <c:v>1066</c:v>
                </c:pt>
                <c:pt idx="67777">
                  <c:v>1013</c:v>
                </c:pt>
                <c:pt idx="67778">
                  <c:v>995</c:v>
                </c:pt>
                <c:pt idx="67779">
                  <c:v>982</c:v>
                </c:pt>
                <c:pt idx="67780">
                  <c:v>987</c:v>
                </c:pt>
                <c:pt idx="67781">
                  <c:v>1003</c:v>
                </c:pt>
                <c:pt idx="67782">
                  <c:v>1039</c:v>
                </c:pt>
                <c:pt idx="67783">
                  <c:v>1215</c:v>
                </c:pt>
                <c:pt idx="67784">
                  <c:v>1366</c:v>
                </c:pt>
                <c:pt idx="67785">
                  <c:v>1459</c:v>
                </c:pt>
                <c:pt idx="67786">
                  <c:v>1515</c:v>
                </c:pt>
                <c:pt idx="67787">
                  <c:v>1531</c:v>
                </c:pt>
                <c:pt idx="67788">
                  <c:v>1554</c:v>
                </c:pt>
                <c:pt idx="67789">
                  <c:v>1580</c:v>
                </c:pt>
                <c:pt idx="67790">
                  <c:v>1576</c:v>
                </c:pt>
                <c:pt idx="67791">
                  <c:v>1524</c:v>
                </c:pt>
                <c:pt idx="67792">
                  <c:v>1422</c:v>
                </c:pt>
                <c:pt idx="67793">
                  <c:v>1316</c:v>
                </c:pt>
                <c:pt idx="67794">
                  <c:v>1397</c:v>
                </c:pt>
                <c:pt idx="67795">
                  <c:v>1377</c:v>
                </c:pt>
                <c:pt idx="67796">
                  <c:v>1342</c:v>
                </c:pt>
                <c:pt idx="67797">
                  <c:v>1298</c:v>
                </c:pt>
                <c:pt idx="67798">
                  <c:v>1239</c:v>
                </c:pt>
                <c:pt idx="67799">
                  <c:v>1161</c:v>
                </c:pt>
                <c:pt idx="67800">
                  <c:v>1106</c:v>
                </c:pt>
                <c:pt idx="67801">
                  <c:v>1086</c:v>
                </c:pt>
                <c:pt idx="67802">
                  <c:v>1063</c:v>
                </c:pt>
                <c:pt idx="67803">
                  <c:v>1047</c:v>
                </c:pt>
                <c:pt idx="67804">
                  <c:v>1045</c:v>
                </c:pt>
                <c:pt idx="67805">
                  <c:v>1066</c:v>
                </c:pt>
                <c:pt idx="67806">
                  <c:v>1086</c:v>
                </c:pt>
                <c:pt idx="67807">
                  <c:v>1290</c:v>
                </c:pt>
                <c:pt idx="67808">
                  <c:v>1397</c:v>
                </c:pt>
                <c:pt idx="67809">
                  <c:v>1510</c:v>
                </c:pt>
                <c:pt idx="67810">
                  <c:v>1562</c:v>
                </c:pt>
                <c:pt idx="67811">
                  <c:v>1563</c:v>
                </c:pt>
                <c:pt idx="67812">
                  <c:v>1568</c:v>
                </c:pt>
                <c:pt idx="67813">
                  <c:v>1551</c:v>
                </c:pt>
                <c:pt idx="67814">
                  <c:v>1504</c:v>
                </c:pt>
                <c:pt idx="67815">
                  <c:v>1450</c:v>
                </c:pt>
                <c:pt idx="67816">
                  <c:v>1336</c:v>
                </c:pt>
                <c:pt idx="67817">
                  <c:v>1297</c:v>
                </c:pt>
                <c:pt idx="67818">
                  <c:v>1399</c:v>
                </c:pt>
                <c:pt idx="67819">
                  <c:v>1380</c:v>
                </c:pt>
                <c:pt idx="67820">
                  <c:v>1332</c:v>
                </c:pt>
                <c:pt idx="67821">
                  <c:v>1264</c:v>
                </c:pt>
                <c:pt idx="67822">
                  <c:v>1217</c:v>
                </c:pt>
                <c:pt idx="67823">
                  <c:v>1140</c:v>
                </c:pt>
                <c:pt idx="67824">
                  <c:v>1088</c:v>
                </c:pt>
                <c:pt idx="67825">
                  <c:v>1053</c:v>
                </c:pt>
                <c:pt idx="67826">
                  <c:v>1018</c:v>
                </c:pt>
                <c:pt idx="67827">
                  <c:v>998</c:v>
                </c:pt>
                <c:pt idx="67828">
                  <c:v>1009</c:v>
                </c:pt>
                <c:pt idx="67829">
                  <c:v>1037</c:v>
                </c:pt>
                <c:pt idx="67830">
                  <c:v>1026</c:v>
                </c:pt>
                <c:pt idx="67831">
                  <c:v>1205</c:v>
                </c:pt>
                <c:pt idx="67832">
                  <c:v>1328</c:v>
                </c:pt>
                <c:pt idx="67833">
                  <c:v>1344</c:v>
                </c:pt>
                <c:pt idx="67834">
                  <c:v>1414</c:v>
                </c:pt>
                <c:pt idx="67835">
                  <c:v>1470</c:v>
                </c:pt>
                <c:pt idx="67836">
                  <c:v>1504</c:v>
                </c:pt>
                <c:pt idx="67837">
                  <c:v>1536</c:v>
                </c:pt>
                <c:pt idx="67838">
                  <c:v>1523</c:v>
                </c:pt>
                <c:pt idx="67839">
                  <c:v>1472</c:v>
                </c:pt>
                <c:pt idx="67840">
                  <c:v>1369</c:v>
                </c:pt>
                <c:pt idx="67841">
                  <c:v>1309</c:v>
                </c:pt>
                <c:pt idx="67842">
                  <c:v>1369</c:v>
                </c:pt>
                <c:pt idx="67843">
                  <c:v>1352</c:v>
                </c:pt>
                <c:pt idx="67844">
                  <c:v>1323</c:v>
                </c:pt>
                <c:pt idx="67845">
                  <c:v>1277</c:v>
                </c:pt>
                <c:pt idx="67846">
                  <c:v>1223</c:v>
                </c:pt>
                <c:pt idx="67847">
                  <c:v>1169</c:v>
                </c:pt>
                <c:pt idx="67848">
                  <c:v>1102</c:v>
                </c:pt>
                <c:pt idx="67849">
                  <c:v>1074</c:v>
                </c:pt>
                <c:pt idx="67850">
                  <c:v>1044</c:v>
                </c:pt>
                <c:pt idx="67851">
                  <c:v>1010</c:v>
                </c:pt>
                <c:pt idx="67852">
                  <c:v>1008</c:v>
                </c:pt>
                <c:pt idx="67853">
                  <c:v>1001</c:v>
                </c:pt>
                <c:pt idx="67854">
                  <c:v>999</c:v>
                </c:pt>
                <c:pt idx="67855">
                  <c:v>1081</c:v>
                </c:pt>
                <c:pt idx="67856">
                  <c:v>1174</c:v>
                </c:pt>
                <c:pt idx="67857">
                  <c:v>1227</c:v>
                </c:pt>
                <c:pt idx="67858">
                  <c:v>1265</c:v>
                </c:pt>
                <c:pt idx="67859">
                  <c:v>1236</c:v>
                </c:pt>
                <c:pt idx="67860">
                  <c:v>1223</c:v>
                </c:pt>
                <c:pt idx="67861">
                  <c:v>1202</c:v>
                </c:pt>
                <c:pt idx="67862">
                  <c:v>1194</c:v>
                </c:pt>
                <c:pt idx="67863">
                  <c:v>1178</c:v>
                </c:pt>
                <c:pt idx="67864">
                  <c:v>1142</c:v>
                </c:pt>
                <c:pt idx="67865">
                  <c:v>1153</c:v>
                </c:pt>
                <c:pt idx="67866">
                  <c:v>1258</c:v>
                </c:pt>
                <c:pt idx="67867">
                  <c:v>1245</c:v>
                </c:pt>
                <c:pt idx="67868">
                  <c:v>1230</c:v>
                </c:pt>
                <c:pt idx="67869">
                  <c:v>1183</c:v>
                </c:pt>
                <c:pt idx="67870">
                  <c:v>1127</c:v>
                </c:pt>
                <c:pt idx="67871">
                  <c:v>1071</c:v>
                </c:pt>
                <c:pt idx="67872">
                  <c:v>1033</c:v>
                </c:pt>
                <c:pt idx="67873">
                  <c:v>992</c:v>
                </c:pt>
                <c:pt idx="67874">
                  <c:v>963</c:v>
                </c:pt>
                <c:pt idx="67875">
                  <c:v>960</c:v>
                </c:pt>
                <c:pt idx="67876">
                  <c:v>960</c:v>
                </c:pt>
                <c:pt idx="67877">
                  <c:v>954</c:v>
                </c:pt>
                <c:pt idx="67878">
                  <c:v>916</c:v>
                </c:pt>
                <c:pt idx="67879">
                  <c:v>941</c:v>
                </c:pt>
                <c:pt idx="67880">
                  <c:v>1007</c:v>
                </c:pt>
                <c:pt idx="67881">
                  <c:v>1051</c:v>
                </c:pt>
                <c:pt idx="67882">
                  <c:v>1093</c:v>
                </c:pt>
                <c:pt idx="67883">
                  <c:v>1098</c:v>
                </c:pt>
                <c:pt idx="67884">
                  <c:v>1107</c:v>
                </c:pt>
                <c:pt idx="67885">
                  <c:v>1121</c:v>
                </c:pt>
                <c:pt idx="67886">
                  <c:v>1097</c:v>
                </c:pt>
                <c:pt idx="67887">
                  <c:v>1107</c:v>
                </c:pt>
                <c:pt idx="67888">
                  <c:v>1092</c:v>
                </c:pt>
                <c:pt idx="67889">
                  <c:v>1137</c:v>
                </c:pt>
                <c:pt idx="67890">
                  <c:v>1238</c:v>
                </c:pt>
                <c:pt idx="67891">
                  <c:v>1235</c:v>
                </c:pt>
                <c:pt idx="67892">
                  <c:v>1235</c:v>
                </c:pt>
                <c:pt idx="67893">
                  <c:v>1215</c:v>
                </c:pt>
                <c:pt idx="67894">
                  <c:v>1152</c:v>
                </c:pt>
                <c:pt idx="67895">
                  <c:v>1089</c:v>
                </c:pt>
                <c:pt idx="67896">
                  <c:v>1063</c:v>
                </c:pt>
                <c:pt idx="67897">
                  <c:v>1018</c:v>
                </c:pt>
                <c:pt idx="67898">
                  <c:v>992</c:v>
                </c:pt>
                <c:pt idx="67899">
                  <c:v>985</c:v>
                </c:pt>
                <c:pt idx="67900">
                  <c:v>984</c:v>
                </c:pt>
                <c:pt idx="67901">
                  <c:v>1026</c:v>
                </c:pt>
                <c:pt idx="67902">
                  <c:v>1049</c:v>
                </c:pt>
                <c:pt idx="67903">
                  <c:v>1191</c:v>
                </c:pt>
                <c:pt idx="67904">
                  <c:v>1328</c:v>
                </c:pt>
                <c:pt idx="67905">
                  <c:v>1440</c:v>
                </c:pt>
                <c:pt idx="67906">
                  <c:v>1494</c:v>
                </c:pt>
                <c:pt idx="67907">
                  <c:v>1504</c:v>
                </c:pt>
                <c:pt idx="67908">
                  <c:v>1471</c:v>
                </c:pt>
                <c:pt idx="67909">
                  <c:v>1442</c:v>
                </c:pt>
                <c:pt idx="67910">
                  <c:v>1416</c:v>
                </c:pt>
                <c:pt idx="67911">
                  <c:v>1393</c:v>
                </c:pt>
                <c:pt idx="67912">
                  <c:v>1321</c:v>
                </c:pt>
                <c:pt idx="67913">
                  <c:v>1270</c:v>
                </c:pt>
                <c:pt idx="67914">
                  <c:v>1324</c:v>
                </c:pt>
                <c:pt idx="67915">
                  <c:v>1292</c:v>
                </c:pt>
                <c:pt idx="67916">
                  <c:v>1269</c:v>
                </c:pt>
                <c:pt idx="67917">
                  <c:v>1227</c:v>
                </c:pt>
                <c:pt idx="67918">
                  <c:v>1155</c:v>
                </c:pt>
                <c:pt idx="67919">
                  <c:v>1081</c:v>
                </c:pt>
                <c:pt idx="67920">
                  <c:v>1019</c:v>
                </c:pt>
                <c:pt idx="67921">
                  <c:v>1004</c:v>
                </c:pt>
                <c:pt idx="67922">
                  <c:v>984</c:v>
                </c:pt>
                <c:pt idx="67923">
                  <c:v>976</c:v>
                </c:pt>
                <c:pt idx="67924">
                  <c:v>982</c:v>
                </c:pt>
                <c:pt idx="67925">
                  <c:v>1029</c:v>
                </c:pt>
                <c:pt idx="67926">
                  <c:v>1019</c:v>
                </c:pt>
                <c:pt idx="67927">
                  <c:v>1175</c:v>
                </c:pt>
                <c:pt idx="67928">
                  <c:v>1268</c:v>
                </c:pt>
                <c:pt idx="67929">
                  <c:v>1356</c:v>
                </c:pt>
                <c:pt idx="67930">
                  <c:v>1393</c:v>
                </c:pt>
                <c:pt idx="67931">
                  <c:v>1416</c:v>
                </c:pt>
                <c:pt idx="67932">
                  <c:v>1394</c:v>
                </c:pt>
                <c:pt idx="67933">
                  <c:v>1455</c:v>
                </c:pt>
                <c:pt idx="67934">
                  <c:v>1463</c:v>
                </c:pt>
                <c:pt idx="67935">
                  <c:v>1421</c:v>
                </c:pt>
                <c:pt idx="67936">
                  <c:v>1330</c:v>
                </c:pt>
                <c:pt idx="67937">
                  <c:v>1282</c:v>
                </c:pt>
                <c:pt idx="67938">
                  <c:v>1332</c:v>
                </c:pt>
                <c:pt idx="67939">
                  <c:v>1301</c:v>
                </c:pt>
                <c:pt idx="67940">
                  <c:v>1267</c:v>
                </c:pt>
                <c:pt idx="67941">
                  <c:v>1214</c:v>
                </c:pt>
                <c:pt idx="67942">
                  <c:v>1148</c:v>
                </c:pt>
                <c:pt idx="67943">
                  <c:v>1069</c:v>
                </c:pt>
                <c:pt idx="67944">
                  <c:v>1031</c:v>
                </c:pt>
                <c:pt idx="67945">
                  <c:v>991</c:v>
                </c:pt>
                <c:pt idx="67946">
                  <c:v>980</c:v>
                </c:pt>
                <c:pt idx="67947">
                  <c:v>959</c:v>
                </c:pt>
                <c:pt idx="67948">
                  <c:v>953</c:v>
                </c:pt>
                <c:pt idx="67949">
                  <c:v>993</c:v>
                </c:pt>
                <c:pt idx="67950">
                  <c:v>1011</c:v>
                </c:pt>
                <c:pt idx="67951">
                  <c:v>1151</c:v>
                </c:pt>
                <c:pt idx="67952">
                  <c:v>1273</c:v>
                </c:pt>
                <c:pt idx="67953">
                  <c:v>1366</c:v>
                </c:pt>
                <c:pt idx="67954">
                  <c:v>1407</c:v>
                </c:pt>
                <c:pt idx="67955">
                  <c:v>1435</c:v>
                </c:pt>
                <c:pt idx="67956">
                  <c:v>1436</c:v>
                </c:pt>
                <c:pt idx="67957">
                  <c:v>1433</c:v>
                </c:pt>
                <c:pt idx="67958">
                  <c:v>1463</c:v>
                </c:pt>
                <c:pt idx="67959">
                  <c:v>1417</c:v>
                </c:pt>
                <c:pt idx="67960">
                  <c:v>1326</c:v>
                </c:pt>
                <c:pt idx="67961">
                  <c:v>1248</c:v>
                </c:pt>
                <c:pt idx="67962">
                  <c:v>1264</c:v>
                </c:pt>
                <c:pt idx="67963">
                  <c:v>1247</c:v>
                </c:pt>
                <c:pt idx="67964">
                  <c:v>1187</c:v>
                </c:pt>
                <c:pt idx="67965">
                  <c:v>1143</c:v>
                </c:pt>
                <c:pt idx="67966">
                  <c:v>1081</c:v>
                </c:pt>
                <c:pt idx="67967">
                  <c:v>1035</c:v>
                </c:pt>
                <c:pt idx="67968">
                  <c:v>977</c:v>
                </c:pt>
                <c:pt idx="67969">
                  <c:v>952</c:v>
                </c:pt>
                <c:pt idx="67970">
                  <c:v>922</c:v>
                </c:pt>
                <c:pt idx="67971">
                  <c:v>910</c:v>
                </c:pt>
                <c:pt idx="67972">
                  <c:v>918</c:v>
                </c:pt>
                <c:pt idx="67973">
                  <c:v>964</c:v>
                </c:pt>
                <c:pt idx="67974">
                  <c:v>979</c:v>
                </c:pt>
                <c:pt idx="67975">
                  <c:v>1098</c:v>
                </c:pt>
                <c:pt idx="67976">
                  <c:v>1222</c:v>
                </c:pt>
                <c:pt idx="67977">
                  <c:v>1291</c:v>
                </c:pt>
                <c:pt idx="67978">
                  <c:v>1317</c:v>
                </c:pt>
                <c:pt idx="67979">
                  <c:v>1357</c:v>
                </c:pt>
                <c:pt idx="67980">
                  <c:v>1317</c:v>
                </c:pt>
                <c:pt idx="67981">
                  <c:v>1340</c:v>
                </c:pt>
                <c:pt idx="67982">
                  <c:v>1334</c:v>
                </c:pt>
                <c:pt idx="67983">
                  <c:v>1287</c:v>
                </c:pt>
                <c:pt idx="67984">
                  <c:v>1213</c:v>
                </c:pt>
                <c:pt idx="67985">
                  <c:v>1179</c:v>
                </c:pt>
                <c:pt idx="67986">
                  <c:v>1282</c:v>
                </c:pt>
                <c:pt idx="67987">
                  <c:v>1232</c:v>
                </c:pt>
                <c:pt idx="67988">
                  <c:v>1201</c:v>
                </c:pt>
                <c:pt idx="67989">
                  <c:v>1157</c:v>
                </c:pt>
                <c:pt idx="67990">
                  <c:v>1093</c:v>
                </c:pt>
                <c:pt idx="67991">
                  <c:v>1033</c:v>
                </c:pt>
                <c:pt idx="67992">
                  <c:v>994</c:v>
                </c:pt>
                <c:pt idx="67993">
                  <c:v>962</c:v>
                </c:pt>
                <c:pt idx="67994">
                  <c:v>944</c:v>
                </c:pt>
                <c:pt idx="67995">
                  <c:v>929</c:v>
                </c:pt>
                <c:pt idx="67996">
                  <c:v>953</c:v>
                </c:pt>
                <c:pt idx="67997">
                  <c:v>1000</c:v>
                </c:pt>
                <c:pt idx="67998">
                  <c:v>1023</c:v>
                </c:pt>
                <c:pt idx="67999">
                  <c:v>1168</c:v>
                </c:pt>
                <c:pt idx="68000">
                  <c:v>1282</c:v>
                </c:pt>
                <c:pt idx="68001">
                  <c:v>1357</c:v>
                </c:pt>
                <c:pt idx="68002">
                  <c:v>1398</c:v>
                </c:pt>
                <c:pt idx="68003">
                  <c:v>1392</c:v>
                </c:pt>
                <c:pt idx="68004">
                  <c:v>1364</c:v>
                </c:pt>
                <c:pt idx="68005">
                  <c:v>1414</c:v>
                </c:pt>
                <c:pt idx="68006">
                  <c:v>1405</c:v>
                </c:pt>
                <c:pt idx="68007">
                  <c:v>1342</c:v>
                </c:pt>
                <c:pt idx="68008">
                  <c:v>1249</c:v>
                </c:pt>
                <c:pt idx="68009">
                  <c:v>1231</c:v>
                </c:pt>
                <c:pt idx="68010">
                  <c:v>1323</c:v>
                </c:pt>
                <c:pt idx="68011">
                  <c:v>1300</c:v>
                </c:pt>
                <c:pt idx="68012">
                  <c:v>1261</c:v>
                </c:pt>
                <c:pt idx="68013">
                  <c:v>1212</c:v>
                </c:pt>
                <c:pt idx="68014">
                  <c:v>1170</c:v>
                </c:pt>
                <c:pt idx="68015">
                  <c:v>1114</c:v>
                </c:pt>
                <c:pt idx="68016">
                  <c:v>1058</c:v>
                </c:pt>
                <c:pt idx="68017">
                  <c:v>1028</c:v>
                </c:pt>
                <c:pt idx="68018">
                  <c:v>1011</c:v>
                </c:pt>
                <c:pt idx="68019">
                  <c:v>993</c:v>
                </c:pt>
                <c:pt idx="68020">
                  <c:v>991</c:v>
                </c:pt>
                <c:pt idx="68021">
                  <c:v>977</c:v>
                </c:pt>
                <c:pt idx="68022">
                  <c:v>976</c:v>
                </c:pt>
                <c:pt idx="68023">
                  <c:v>1078</c:v>
                </c:pt>
                <c:pt idx="68024">
                  <c:v>1206</c:v>
                </c:pt>
                <c:pt idx="68025">
                  <c:v>1259</c:v>
                </c:pt>
                <c:pt idx="68026">
                  <c:v>1309</c:v>
                </c:pt>
                <c:pt idx="68027">
                  <c:v>1314</c:v>
                </c:pt>
                <c:pt idx="68028">
                  <c:v>1289</c:v>
                </c:pt>
                <c:pt idx="68029">
                  <c:v>1299</c:v>
                </c:pt>
                <c:pt idx="68030">
                  <c:v>1295</c:v>
                </c:pt>
                <c:pt idx="68031">
                  <c:v>1267</c:v>
                </c:pt>
                <c:pt idx="68032">
                  <c:v>1247</c:v>
                </c:pt>
                <c:pt idx="68033">
                  <c:v>1239</c:v>
                </c:pt>
                <c:pt idx="68034">
                  <c:v>1302</c:v>
                </c:pt>
                <c:pt idx="68035">
                  <c:v>1283</c:v>
                </c:pt>
                <c:pt idx="68036">
                  <c:v>1253</c:v>
                </c:pt>
                <c:pt idx="68037">
                  <c:v>1207</c:v>
                </c:pt>
                <c:pt idx="68038">
                  <c:v>1175</c:v>
                </c:pt>
                <c:pt idx="68039">
                  <c:v>1123</c:v>
                </c:pt>
                <c:pt idx="68040">
                  <c:v>1072</c:v>
                </c:pt>
                <c:pt idx="68041">
                  <c:v>1055</c:v>
                </c:pt>
                <c:pt idx="68042">
                  <c:v>1021</c:v>
                </c:pt>
                <c:pt idx="68043">
                  <c:v>994</c:v>
                </c:pt>
                <c:pt idx="68044">
                  <c:v>981</c:v>
                </c:pt>
                <c:pt idx="68045">
                  <c:v>929</c:v>
                </c:pt>
                <c:pt idx="68046">
                  <c:v>882</c:v>
                </c:pt>
                <c:pt idx="68047">
                  <c:v>959</c:v>
                </c:pt>
                <c:pt idx="68048">
                  <c:v>1012</c:v>
                </c:pt>
                <c:pt idx="68049">
                  <c:v>1106</c:v>
                </c:pt>
                <c:pt idx="68050">
                  <c:v>1176</c:v>
                </c:pt>
                <c:pt idx="68051">
                  <c:v>1177</c:v>
                </c:pt>
                <c:pt idx="68052">
                  <c:v>1219</c:v>
                </c:pt>
                <c:pt idx="68053">
                  <c:v>1232</c:v>
                </c:pt>
                <c:pt idx="68054">
                  <c:v>1212</c:v>
                </c:pt>
                <c:pt idx="68055">
                  <c:v>1185</c:v>
                </c:pt>
                <c:pt idx="68056">
                  <c:v>1152</c:v>
                </c:pt>
                <c:pt idx="68057">
                  <c:v>1162</c:v>
                </c:pt>
                <c:pt idx="68058">
                  <c:v>1259</c:v>
                </c:pt>
                <c:pt idx="68059">
                  <c:v>1271</c:v>
                </c:pt>
                <c:pt idx="68060">
                  <c:v>1255</c:v>
                </c:pt>
                <c:pt idx="68061">
                  <c:v>1201</c:v>
                </c:pt>
                <c:pt idx="68062">
                  <c:v>1164</c:v>
                </c:pt>
                <c:pt idx="68063">
                  <c:v>1106</c:v>
                </c:pt>
                <c:pt idx="68064">
                  <c:v>1055</c:v>
                </c:pt>
                <c:pt idx="68065">
                  <c:v>1066</c:v>
                </c:pt>
                <c:pt idx="68066">
                  <c:v>1029</c:v>
                </c:pt>
                <c:pt idx="68067">
                  <c:v>1016</c:v>
                </c:pt>
                <c:pt idx="68068">
                  <c:v>1007</c:v>
                </c:pt>
                <c:pt idx="68069">
                  <c:v>1025</c:v>
                </c:pt>
                <c:pt idx="68070">
                  <c:v>1015</c:v>
                </c:pt>
                <c:pt idx="68071">
                  <c:v>1240</c:v>
                </c:pt>
                <c:pt idx="68072">
                  <c:v>1390</c:v>
                </c:pt>
                <c:pt idx="68073">
                  <c:v>1480</c:v>
                </c:pt>
                <c:pt idx="68074">
                  <c:v>1532</c:v>
                </c:pt>
                <c:pt idx="68075">
                  <c:v>1555</c:v>
                </c:pt>
                <c:pt idx="68076">
                  <c:v>1551</c:v>
                </c:pt>
                <c:pt idx="68077">
                  <c:v>1495</c:v>
                </c:pt>
                <c:pt idx="68078">
                  <c:v>1419</c:v>
                </c:pt>
                <c:pt idx="68079">
                  <c:v>1352</c:v>
                </c:pt>
                <c:pt idx="68080">
                  <c:v>1259</c:v>
                </c:pt>
                <c:pt idx="68081">
                  <c:v>1217</c:v>
                </c:pt>
                <c:pt idx="68082">
                  <c:v>1261</c:v>
                </c:pt>
                <c:pt idx="68083">
                  <c:v>1239</c:v>
                </c:pt>
                <c:pt idx="68084">
                  <c:v>1224</c:v>
                </c:pt>
                <c:pt idx="68085">
                  <c:v>1194</c:v>
                </c:pt>
                <c:pt idx="68086">
                  <c:v>1117</c:v>
                </c:pt>
                <c:pt idx="68087">
                  <c:v>1063</c:v>
                </c:pt>
                <c:pt idx="68088">
                  <c:v>1007</c:v>
                </c:pt>
                <c:pt idx="68089">
                  <c:v>976</c:v>
                </c:pt>
                <c:pt idx="68090">
                  <c:v>951</c:v>
                </c:pt>
                <c:pt idx="68091">
                  <c:v>936</c:v>
                </c:pt>
                <c:pt idx="68092">
                  <c:v>944</c:v>
                </c:pt>
                <c:pt idx="68093">
                  <c:v>966</c:v>
                </c:pt>
                <c:pt idx="68094">
                  <c:v>1015</c:v>
                </c:pt>
                <c:pt idx="68095">
                  <c:v>1173</c:v>
                </c:pt>
                <c:pt idx="68096">
                  <c:v>1297</c:v>
                </c:pt>
                <c:pt idx="68097">
                  <c:v>1380</c:v>
                </c:pt>
                <c:pt idx="68098">
                  <c:v>1477</c:v>
                </c:pt>
                <c:pt idx="68099">
                  <c:v>1498</c:v>
                </c:pt>
                <c:pt idx="68100">
                  <c:v>1506</c:v>
                </c:pt>
                <c:pt idx="68101">
                  <c:v>1526</c:v>
                </c:pt>
                <c:pt idx="68102">
                  <c:v>1513</c:v>
                </c:pt>
                <c:pt idx="68103">
                  <c:v>1444</c:v>
                </c:pt>
                <c:pt idx="68104">
                  <c:v>1332</c:v>
                </c:pt>
                <c:pt idx="68105">
                  <c:v>1270</c:v>
                </c:pt>
                <c:pt idx="68106">
                  <c:v>1354</c:v>
                </c:pt>
                <c:pt idx="68107">
                  <c:v>1345</c:v>
                </c:pt>
                <c:pt idx="68108">
                  <c:v>1296</c:v>
                </c:pt>
                <c:pt idx="68109">
                  <c:v>1238</c:v>
                </c:pt>
                <c:pt idx="68110">
                  <c:v>1199</c:v>
                </c:pt>
                <c:pt idx="68111">
                  <c:v>1134</c:v>
                </c:pt>
                <c:pt idx="68112">
                  <c:v>1080</c:v>
                </c:pt>
                <c:pt idx="68113">
                  <c:v>1053</c:v>
                </c:pt>
                <c:pt idx="68114">
                  <c:v>1020</c:v>
                </c:pt>
                <c:pt idx="68115">
                  <c:v>999</c:v>
                </c:pt>
                <c:pt idx="68116">
                  <c:v>1008</c:v>
                </c:pt>
                <c:pt idx="68117">
                  <c:v>1014</c:v>
                </c:pt>
                <c:pt idx="68118">
                  <c:v>1007</c:v>
                </c:pt>
                <c:pt idx="68119">
                  <c:v>1095</c:v>
                </c:pt>
                <c:pt idx="68120">
                  <c:v>1168</c:v>
                </c:pt>
                <c:pt idx="68121">
                  <c:v>1250</c:v>
                </c:pt>
                <c:pt idx="68122">
                  <c:v>1291</c:v>
                </c:pt>
                <c:pt idx="68123">
                  <c:v>1323</c:v>
                </c:pt>
                <c:pt idx="68124">
                  <c:v>1304</c:v>
                </c:pt>
                <c:pt idx="68125">
                  <c:v>1309</c:v>
                </c:pt>
                <c:pt idx="68126">
                  <c:v>1284</c:v>
                </c:pt>
                <c:pt idx="68127">
                  <c:v>1243</c:v>
                </c:pt>
                <c:pt idx="68128">
                  <c:v>1201</c:v>
                </c:pt>
                <c:pt idx="68129">
                  <c:v>1212</c:v>
                </c:pt>
                <c:pt idx="68130">
                  <c:v>1304</c:v>
                </c:pt>
                <c:pt idx="68131">
                  <c:v>1285</c:v>
                </c:pt>
                <c:pt idx="68132">
                  <c:v>1263</c:v>
                </c:pt>
                <c:pt idx="68133">
                  <c:v>1237</c:v>
                </c:pt>
                <c:pt idx="68134">
                  <c:v>1183</c:v>
                </c:pt>
                <c:pt idx="68135">
                  <c:v>1104</c:v>
                </c:pt>
                <c:pt idx="68136">
                  <c:v>1062</c:v>
                </c:pt>
                <c:pt idx="68137">
                  <c:v>1023</c:v>
                </c:pt>
                <c:pt idx="68138">
                  <c:v>993</c:v>
                </c:pt>
                <c:pt idx="68139">
                  <c:v>972</c:v>
                </c:pt>
                <c:pt idx="68140">
                  <c:v>984</c:v>
                </c:pt>
                <c:pt idx="68141">
                  <c:v>1009</c:v>
                </c:pt>
                <c:pt idx="68142">
                  <c:v>1042</c:v>
                </c:pt>
                <c:pt idx="68143">
                  <c:v>1259</c:v>
                </c:pt>
                <c:pt idx="68144">
                  <c:v>1387</c:v>
                </c:pt>
                <c:pt idx="68145">
                  <c:v>1478</c:v>
                </c:pt>
                <c:pt idx="68146">
                  <c:v>1529</c:v>
                </c:pt>
                <c:pt idx="68147">
                  <c:v>1546</c:v>
                </c:pt>
                <c:pt idx="68148">
                  <c:v>1536</c:v>
                </c:pt>
                <c:pt idx="68149">
                  <c:v>1556</c:v>
                </c:pt>
                <c:pt idx="68150">
                  <c:v>1488</c:v>
                </c:pt>
                <c:pt idx="68151">
                  <c:v>1454</c:v>
                </c:pt>
                <c:pt idx="68152">
                  <c:v>1364</c:v>
                </c:pt>
                <c:pt idx="68153">
                  <c:v>1304</c:v>
                </c:pt>
                <c:pt idx="68154">
                  <c:v>1388</c:v>
                </c:pt>
                <c:pt idx="68155">
                  <c:v>1362</c:v>
                </c:pt>
                <c:pt idx="68156">
                  <c:v>1328</c:v>
                </c:pt>
                <c:pt idx="68157">
                  <c:v>1278</c:v>
                </c:pt>
                <c:pt idx="68158">
                  <c:v>1239</c:v>
                </c:pt>
                <c:pt idx="68159">
                  <c:v>1164</c:v>
                </c:pt>
                <c:pt idx="68160">
                  <c:v>1083</c:v>
                </c:pt>
                <c:pt idx="68161">
                  <c:v>1068</c:v>
                </c:pt>
                <c:pt idx="68162">
                  <c:v>1046</c:v>
                </c:pt>
                <c:pt idx="68163">
                  <c:v>1025</c:v>
                </c:pt>
                <c:pt idx="68164">
                  <c:v>1032</c:v>
                </c:pt>
                <c:pt idx="68165">
                  <c:v>1065</c:v>
                </c:pt>
                <c:pt idx="68166">
                  <c:v>1064</c:v>
                </c:pt>
                <c:pt idx="68167">
                  <c:v>1216</c:v>
                </c:pt>
                <c:pt idx="68168">
                  <c:v>1342</c:v>
                </c:pt>
                <c:pt idx="68169">
                  <c:v>1436</c:v>
                </c:pt>
                <c:pt idx="68170">
                  <c:v>1473</c:v>
                </c:pt>
                <c:pt idx="68171">
                  <c:v>1502</c:v>
                </c:pt>
                <c:pt idx="68172">
                  <c:v>1505</c:v>
                </c:pt>
                <c:pt idx="68173">
                  <c:v>1534</c:v>
                </c:pt>
                <c:pt idx="68174">
                  <c:v>1508</c:v>
                </c:pt>
                <c:pt idx="68175">
                  <c:v>1427</c:v>
                </c:pt>
                <c:pt idx="68176">
                  <c:v>1338</c:v>
                </c:pt>
                <c:pt idx="68177">
                  <c:v>1295</c:v>
                </c:pt>
                <c:pt idx="68178">
                  <c:v>1377</c:v>
                </c:pt>
                <c:pt idx="68179">
                  <c:v>1348</c:v>
                </c:pt>
                <c:pt idx="68180">
                  <c:v>1294</c:v>
                </c:pt>
                <c:pt idx="68181">
                  <c:v>1256</c:v>
                </c:pt>
                <c:pt idx="68182">
                  <c:v>1216</c:v>
                </c:pt>
                <c:pt idx="68183">
                  <c:v>1167</c:v>
                </c:pt>
                <c:pt idx="68184">
                  <c:v>1091</c:v>
                </c:pt>
                <c:pt idx="68185">
                  <c:v>1064</c:v>
                </c:pt>
                <c:pt idx="68186">
                  <c:v>1051</c:v>
                </c:pt>
                <c:pt idx="68187">
                  <c:v>1031</c:v>
                </c:pt>
                <c:pt idx="68188">
                  <c:v>1021</c:v>
                </c:pt>
                <c:pt idx="68189">
                  <c:v>1031</c:v>
                </c:pt>
                <c:pt idx="68190">
                  <c:v>1031</c:v>
                </c:pt>
                <c:pt idx="68191">
                  <c:v>1122</c:v>
                </c:pt>
                <c:pt idx="68192">
                  <c:v>1223</c:v>
                </c:pt>
                <c:pt idx="68193">
                  <c:v>1298</c:v>
                </c:pt>
                <c:pt idx="68194">
                  <c:v>1348</c:v>
                </c:pt>
                <c:pt idx="68195">
                  <c:v>1347</c:v>
                </c:pt>
                <c:pt idx="68196">
                  <c:v>1317</c:v>
                </c:pt>
                <c:pt idx="68197">
                  <c:v>1282</c:v>
                </c:pt>
                <c:pt idx="68198">
                  <c:v>1242</c:v>
                </c:pt>
                <c:pt idx="68199">
                  <c:v>1217</c:v>
                </c:pt>
                <c:pt idx="68200">
                  <c:v>1174</c:v>
                </c:pt>
                <c:pt idx="68201">
                  <c:v>1217</c:v>
                </c:pt>
                <c:pt idx="68202">
                  <c:v>1269</c:v>
                </c:pt>
                <c:pt idx="68203">
                  <c:v>1256</c:v>
                </c:pt>
                <c:pt idx="68204">
                  <c:v>1218</c:v>
                </c:pt>
                <c:pt idx="68205">
                  <c:v>1190</c:v>
                </c:pt>
                <c:pt idx="68206">
                  <c:v>1143</c:v>
                </c:pt>
                <c:pt idx="68207">
                  <c:v>1101</c:v>
                </c:pt>
                <c:pt idx="68208">
                  <c:v>1071</c:v>
                </c:pt>
                <c:pt idx="68209">
                  <c:v>1038</c:v>
                </c:pt>
                <c:pt idx="68210">
                  <c:v>1014</c:v>
                </c:pt>
                <c:pt idx="68211">
                  <c:v>999</c:v>
                </c:pt>
                <c:pt idx="68212">
                  <c:v>976</c:v>
                </c:pt>
                <c:pt idx="68213">
                  <c:v>965</c:v>
                </c:pt>
                <c:pt idx="68214">
                  <c:v>905</c:v>
                </c:pt>
                <c:pt idx="68215">
                  <c:v>955</c:v>
                </c:pt>
                <c:pt idx="68216">
                  <c:v>993</c:v>
                </c:pt>
                <c:pt idx="68217">
                  <c:v>1047</c:v>
                </c:pt>
                <c:pt idx="68218">
                  <c:v>1115</c:v>
                </c:pt>
                <c:pt idx="68219">
                  <c:v>1146</c:v>
                </c:pt>
                <c:pt idx="68220">
                  <c:v>1181</c:v>
                </c:pt>
                <c:pt idx="68221">
                  <c:v>1188</c:v>
                </c:pt>
                <c:pt idx="68222">
                  <c:v>1179</c:v>
                </c:pt>
                <c:pt idx="68223">
                  <c:v>1203</c:v>
                </c:pt>
                <c:pt idx="68224">
                  <c:v>1176</c:v>
                </c:pt>
                <c:pt idx="68225">
                  <c:v>1203</c:v>
                </c:pt>
                <c:pt idx="68226">
                  <c:v>1321</c:v>
                </c:pt>
                <c:pt idx="68227">
                  <c:v>1307</c:v>
                </c:pt>
                <c:pt idx="68228">
                  <c:v>1302</c:v>
                </c:pt>
                <c:pt idx="68229">
                  <c:v>1265</c:v>
                </c:pt>
                <c:pt idx="68230">
                  <c:v>1209</c:v>
                </c:pt>
                <c:pt idx="68231">
                  <c:v>1159</c:v>
                </c:pt>
                <c:pt idx="68232">
                  <c:v>1099</c:v>
                </c:pt>
                <c:pt idx="68233">
                  <c:v>1067</c:v>
                </c:pt>
                <c:pt idx="68234">
                  <c:v>1033</c:v>
                </c:pt>
                <c:pt idx="68235">
                  <c:v>1022</c:v>
                </c:pt>
                <c:pt idx="68236">
                  <c:v>1022</c:v>
                </c:pt>
                <c:pt idx="68237">
                  <c:v>1062</c:v>
                </c:pt>
                <c:pt idx="68238">
                  <c:v>1087</c:v>
                </c:pt>
                <c:pt idx="68239">
                  <c:v>1269</c:v>
                </c:pt>
                <c:pt idx="68240">
                  <c:v>1393</c:v>
                </c:pt>
                <c:pt idx="68241">
                  <c:v>1493</c:v>
                </c:pt>
                <c:pt idx="68242">
                  <c:v>1556</c:v>
                </c:pt>
                <c:pt idx="68243">
                  <c:v>1597</c:v>
                </c:pt>
                <c:pt idx="68244">
                  <c:v>1603</c:v>
                </c:pt>
                <c:pt idx="68245">
                  <c:v>1598</c:v>
                </c:pt>
                <c:pt idx="68246">
                  <c:v>1572</c:v>
                </c:pt>
                <c:pt idx="68247">
                  <c:v>1518</c:v>
                </c:pt>
                <c:pt idx="68248">
                  <c:v>1426</c:v>
                </c:pt>
                <c:pt idx="68249">
                  <c:v>1362</c:v>
                </c:pt>
                <c:pt idx="68250">
                  <c:v>1432</c:v>
                </c:pt>
                <c:pt idx="68251">
                  <c:v>1396</c:v>
                </c:pt>
                <c:pt idx="68252">
                  <c:v>1367</c:v>
                </c:pt>
                <c:pt idx="68253">
                  <c:v>1340</c:v>
                </c:pt>
                <c:pt idx="68254">
                  <c:v>1255</c:v>
                </c:pt>
                <c:pt idx="68255">
                  <c:v>1159</c:v>
                </c:pt>
                <c:pt idx="68256">
                  <c:v>1120</c:v>
                </c:pt>
                <c:pt idx="68257">
                  <c:v>1079</c:v>
                </c:pt>
                <c:pt idx="68258">
                  <c:v>1067</c:v>
                </c:pt>
                <c:pt idx="68259">
                  <c:v>1034</c:v>
                </c:pt>
                <c:pt idx="68260">
                  <c:v>1038</c:v>
                </c:pt>
                <c:pt idx="68261">
                  <c:v>1067</c:v>
                </c:pt>
                <c:pt idx="68262">
                  <c:v>1078</c:v>
                </c:pt>
                <c:pt idx="68263">
                  <c:v>1283</c:v>
                </c:pt>
                <c:pt idx="68264">
                  <c:v>1423</c:v>
                </c:pt>
                <c:pt idx="68265">
                  <c:v>1513</c:v>
                </c:pt>
                <c:pt idx="68266">
                  <c:v>1560</c:v>
                </c:pt>
                <c:pt idx="68267">
                  <c:v>1560</c:v>
                </c:pt>
                <c:pt idx="68268">
                  <c:v>1583</c:v>
                </c:pt>
                <c:pt idx="68269">
                  <c:v>1607</c:v>
                </c:pt>
                <c:pt idx="68270">
                  <c:v>1617</c:v>
                </c:pt>
                <c:pt idx="68271">
                  <c:v>1576</c:v>
                </c:pt>
                <c:pt idx="68272">
                  <c:v>1449</c:v>
                </c:pt>
                <c:pt idx="68273">
                  <c:v>1394</c:v>
                </c:pt>
                <c:pt idx="68274">
                  <c:v>1467</c:v>
                </c:pt>
                <c:pt idx="68275">
                  <c:v>1432</c:v>
                </c:pt>
                <c:pt idx="68276">
                  <c:v>1386</c:v>
                </c:pt>
                <c:pt idx="68277">
                  <c:v>1342</c:v>
                </c:pt>
                <c:pt idx="68278">
                  <c:v>1254</c:v>
                </c:pt>
                <c:pt idx="68279">
                  <c:v>1160</c:v>
                </c:pt>
                <c:pt idx="68280">
                  <c:v>1117</c:v>
                </c:pt>
                <c:pt idx="68281">
                  <c:v>1084</c:v>
                </c:pt>
                <c:pt idx="68282">
                  <c:v>1063</c:v>
                </c:pt>
                <c:pt idx="68283">
                  <c:v>1044</c:v>
                </c:pt>
                <c:pt idx="68284">
                  <c:v>1029</c:v>
                </c:pt>
                <c:pt idx="68285">
                  <c:v>1058</c:v>
                </c:pt>
                <c:pt idx="68286">
                  <c:v>1078</c:v>
                </c:pt>
                <c:pt idx="68287">
                  <c:v>1273</c:v>
                </c:pt>
                <c:pt idx="68288">
                  <c:v>1416</c:v>
                </c:pt>
                <c:pt idx="68289">
                  <c:v>1518</c:v>
                </c:pt>
                <c:pt idx="68290">
                  <c:v>1592</c:v>
                </c:pt>
                <c:pt idx="68291">
                  <c:v>1600</c:v>
                </c:pt>
                <c:pt idx="68292">
                  <c:v>1553</c:v>
                </c:pt>
                <c:pt idx="68293">
                  <c:v>1515</c:v>
                </c:pt>
                <c:pt idx="68294">
                  <c:v>1475</c:v>
                </c:pt>
                <c:pt idx="68295">
                  <c:v>1424</c:v>
                </c:pt>
                <c:pt idx="68296">
                  <c:v>1364</c:v>
                </c:pt>
                <c:pt idx="68297">
                  <c:v>1343</c:v>
                </c:pt>
                <c:pt idx="68298">
                  <c:v>1363</c:v>
                </c:pt>
                <c:pt idx="68299">
                  <c:v>1332</c:v>
                </c:pt>
                <c:pt idx="68300">
                  <c:v>1295</c:v>
                </c:pt>
                <c:pt idx="68301">
                  <c:v>1259</c:v>
                </c:pt>
                <c:pt idx="68302">
                  <c:v>1188</c:v>
                </c:pt>
                <c:pt idx="68303">
                  <c:v>1106</c:v>
                </c:pt>
                <c:pt idx="68304">
                  <c:v>1064</c:v>
                </c:pt>
                <c:pt idx="68305">
                  <c:v>1044</c:v>
                </c:pt>
                <c:pt idx="68306">
                  <c:v>1017</c:v>
                </c:pt>
                <c:pt idx="68307">
                  <c:v>1008</c:v>
                </c:pt>
                <c:pt idx="68308">
                  <c:v>1013</c:v>
                </c:pt>
                <c:pt idx="68309">
                  <c:v>1057</c:v>
                </c:pt>
                <c:pt idx="68310">
                  <c:v>1068</c:v>
                </c:pt>
                <c:pt idx="68311">
                  <c:v>1251</c:v>
                </c:pt>
                <c:pt idx="68312">
                  <c:v>1362</c:v>
                </c:pt>
                <c:pt idx="68313">
                  <c:v>1459</c:v>
                </c:pt>
                <c:pt idx="68314">
                  <c:v>1536</c:v>
                </c:pt>
                <c:pt idx="68315">
                  <c:v>1552</c:v>
                </c:pt>
                <c:pt idx="68316">
                  <c:v>1521</c:v>
                </c:pt>
                <c:pt idx="68317">
                  <c:v>1583</c:v>
                </c:pt>
                <c:pt idx="68318">
                  <c:v>1544</c:v>
                </c:pt>
                <c:pt idx="68319">
                  <c:v>1474</c:v>
                </c:pt>
                <c:pt idx="68320">
                  <c:v>1390</c:v>
                </c:pt>
                <c:pt idx="68321">
                  <c:v>1352</c:v>
                </c:pt>
                <c:pt idx="68322">
                  <c:v>1400</c:v>
                </c:pt>
                <c:pt idx="68323">
                  <c:v>1374</c:v>
                </c:pt>
                <c:pt idx="68324">
                  <c:v>1340</c:v>
                </c:pt>
                <c:pt idx="68325">
                  <c:v>1282</c:v>
                </c:pt>
                <c:pt idx="68326">
                  <c:v>1210</c:v>
                </c:pt>
                <c:pt idx="68327">
                  <c:v>1124</c:v>
                </c:pt>
                <c:pt idx="68328">
                  <c:v>1071</c:v>
                </c:pt>
                <c:pt idx="68329">
                  <c:v>1051</c:v>
                </c:pt>
                <c:pt idx="68330">
                  <c:v>1036</c:v>
                </c:pt>
                <c:pt idx="68331">
                  <c:v>1022</c:v>
                </c:pt>
                <c:pt idx="68332">
                  <c:v>1028</c:v>
                </c:pt>
                <c:pt idx="68333">
                  <c:v>1047</c:v>
                </c:pt>
                <c:pt idx="68334">
                  <c:v>1070</c:v>
                </c:pt>
                <c:pt idx="68335">
                  <c:v>1275</c:v>
                </c:pt>
                <c:pt idx="68336">
                  <c:v>1421</c:v>
                </c:pt>
                <c:pt idx="68337">
                  <c:v>1513</c:v>
                </c:pt>
                <c:pt idx="68338">
                  <c:v>1575</c:v>
                </c:pt>
                <c:pt idx="68339">
                  <c:v>1589</c:v>
                </c:pt>
                <c:pt idx="68340">
                  <c:v>1599</c:v>
                </c:pt>
                <c:pt idx="68341">
                  <c:v>1572</c:v>
                </c:pt>
                <c:pt idx="68342">
                  <c:v>1535</c:v>
                </c:pt>
                <c:pt idx="68343">
                  <c:v>1479</c:v>
                </c:pt>
                <c:pt idx="68344">
                  <c:v>1395</c:v>
                </c:pt>
                <c:pt idx="68345">
                  <c:v>1346</c:v>
                </c:pt>
                <c:pt idx="68346">
                  <c:v>1417</c:v>
                </c:pt>
                <c:pt idx="68347">
                  <c:v>1389</c:v>
                </c:pt>
                <c:pt idx="68348">
                  <c:v>1330</c:v>
                </c:pt>
                <c:pt idx="68349">
                  <c:v>1294</c:v>
                </c:pt>
                <c:pt idx="68350">
                  <c:v>1241</c:v>
                </c:pt>
                <c:pt idx="68351">
                  <c:v>1171</c:v>
                </c:pt>
                <c:pt idx="68352">
                  <c:v>1118</c:v>
                </c:pt>
                <c:pt idx="68353">
                  <c:v>1075</c:v>
                </c:pt>
                <c:pt idx="68354">
                  <c:v>1059</c:v>
                </c:pt>
                <c:pt idx="68355">
                  <c:v>1053</c:v>
                </c:pt>
                <c:pt idx="68356">
                  <c:v>1051</c:v>
                </c:pt>
                <c:pt idx="68357">
                  <c:v>1050</c:v>
                </c:pt>
                <c:pt idx="68358">
                  <c:v>1043</c:v>
                </c:pt>
                <c:pt idx="68359">
                  <c:v>1170</c:v>
                </c:pt>
                <c:pt idx="68360">
                  <c:v>1314</c:v>
                </c:pt>
                <c:pt idx="68361">
                  <c:v>1412</c:v>
                </c:pt>
                <c:pt idx="68362">
                  <c:v>1470</c:v>
                </c:pt>
                <c:pt idx="68363">
                  <c:v>1473</c:v>
                </c:pt>
                <c:pt idx="68364">
                  <c:v>1453</c:v>
                </c:pt>
                <c:pt idx="68365">
                  <c:v>1344</c:v>
                </c:pt>
                <c:pt idx="68366">
                  <c:v>1322</c:v>
                </c:pt>
                <c:pt idx="68367">
                  <c:v>1301</c:v>
                </c:pt>
                <c:pt idx="68368">
                  <c:v>1285</c:v>
                </c:pt>
                <c:pt idx="68369">
                  <c:v>1317</c:v>
                </c:pt>
                <c:pt idx="68370">
                  <c:v>1348</c:v>
                </c:pt>
                <c:pt idx="68371">
                  <c:v>1334</c:v>
                </c:pt>
                <c:pt idx="68372">
                  <c:v>1279</c:v>
                </c:pt>
                <c:pt idx="68373">
                  <c:v>1237</c:v>
                </c:pt>
                <c:pt idx="68374">
                  <c:v>1182</c:v>
                </c:pt>
                <c:pt idx="68375">
                  <c:v>1129</c:v>
                </c:pt>
                <c:pt idx="68376">
                  <c:v>1094</c:v>
                </c:pt>
                <c:pt idx="68377">
                  <c:v>1068</c:v>
                </c:pt>
                <c:pt idx="68378">
                  <c:v>1041</c:v>
                </c:pt>
                <c:pt idx="68379">
                  <c:v>999</c:v>
                </c:pt>
                <c:pt idx="68380">
                  <c:v>983</c:v>
                </c:pt>
                <c:pt idx="68381">
                  <c:v>974</c:v>
                </c:pt>
                <c:pt idx="68382">
                  <c:v>934</c:v>
                </c:pt>
                <c:pt idx="68383">
                  <c:v>965</c:v>
                </c:pt>
                <c:pt idx="68384">
                  <c:v>1008</c:v>
                </c:pt>
                <c:pt idx="68385">
                  <c:v>1076</c:v>
                </c:pt>
                <c:pt idx="68386">
                  <c:v>1138</c:v>
                </c:pt>
                <c:pt idx="68387">
                  <c:v>1158</c:v>
                </c:pt>
                <c:pt idx="68388">
                  <c:v>1172</c:v>
                </c:pt>
                <c:pt idx="68389">
                  <c:v>1197</c:v>
                </c:pt>
                <c:pt idx="68390">
                  <c:v>1185</c:v>
                </c:pt>
                <c:pt idx="68391">
                  <c:v>1170</c:v>
                </c:pt>
                <c:pt idx="68392">
                  <c:v>1153</c:v>
                </c:pt>
                <c:pt idx="68393">
                  <c:v>1186</c:v>
                </c:pt>
                <c:pt idx="68394">
                  <c:v>1238</c:v>
                </c:pt>
                <c:pt idx="68395">
                  <c:v>1232</c:v>
                </c:pt>
                <c:pt idx="68396">
                  <c:v>1225</c:v>
                </c:pt>
                <c:pt idx="68397">
                  <c:v>1192</c:v>
                </c:pt>
                <c:pt idx="68398">
                  <c:v>1127</c:v>
                </c:pt>
                <c:pt idx="68399">
                  <c:v>1068</c:v>
                </c:pt>
                <c:pt idx="68400">
                  <c:v>1014</c:v>
                </c:pt>
                <c:pt idx="68401">
                  <c:v>989</c:v>
                </c:pt>
                <c:pt idx="68402">
                  <c:v>973</c:v>
                </c:pt>
                <c:pt idx="68403">
                  <c:v>966</c:v>
                </c:pt>
                <c:pt idx="68404">
                  <c:v>973</c:v>
                </c:pt>
                <c:pt idx="68405">
                  <c:v>1007</c:v>
                </c:pt>
                <c:pt idx="68406">
                  <c:v>1023</c:v>
                </c:pt>
                <c:pt idx="68407">
                  <c:v>1230</c:v>
                </c:pt>
                <c:pt idx="68408">
                  <c:v>1336</c:v>
                </c:pt>
                <c:pt idx="68409">
                  <c:v>1416</c:v>
                </c:pt>
                <c:pt idx="68410">
                  <c:v>1455</c:v>
                </c:pt>
                <c:pt idx="68411">
                  <c:v>1448</c:v>
                </c:pt>
                <c:pt idx="68412">
                  <c:v>1438</c:v>
                </c:pt>
                <c:pt idx="68413">
                  <c:v>1443</c:v>
                </c:pt>
                <c:pt idx="68414">
                  <c:v>1427</c:v>
                </c:pt>
                <c:pt idx="68415">
                  <c:v>1384</c:v>
                </c:pt>
                <c:pt idx="68416">
                  <c:v>1317</c:v>
                </c:pt>
                <c:pt idx="68417">
                  <c:v>1315</c:v>
                </c:pt>
                <c:pt idx="68418">
                  <c:v>1317</c:v>
                </c:pt>
                <c:pt idx="68419">
                  <c:v>1290</c:v>
                </c:pt>
                <c:pt idx="68420">
                  <c:v>1238</c:v>
                </c:pt>
                <c:pt idx="68421">
                  <c:v>1192</c:v>
                </c:pt>
                <c:pt idx="68422">
                  <c:v>1140</c:v>
                </c:pt>
                <c:pt idx="68423">
                  <c:v>1074</c:v>
                </c:pt>
                <c:pt idx="68424">
                  <c:v>1028</c:v>
                </c:pt>
                <c:pt idx="68425">
                  <c:v>993</c:v>
                </c:pt>
                <c:pt idx="68426">
                  <c:v>976</c:v>
                </c:pt>
                <c:pt idx="68427">
                  <c:v>959</c:v>
                </c:pt>
                <c:pt idx="68428">
                  <c:v>974</c:v>
                </c:pt>
                <c:pt idx="68429">
                  <c:v>1009</c:v>
                </c:pt>
                <c:pt idx="68430">
                  <c:v>1024</c:v>
                </c:pt>
                <c:pt idx="68431">
                  <c:v>1218</c:v>
                </c:pt>
                <c:pt idx="68432">
                  <c:v>1349</c:v>
                </c:pt>
                <c:pt idx="68433">
                  <c:v>1429</c:v>
                </c:pt>
                <c:pt idx="68434">
                  <c:v>1494</c:v>
                </c:pt>
                <c:pt idx="68435">
                  <c:v>1514</c:v>
                </c:pt>
                <c:pt idx="68436">
                  <c:v>1511</c:v>
                </c:pt>
                <c:pt idx="68437">
                  <c:v>1519</c:v>
                </c:pt>
                <c:pt idx="68438">
                  <c:v>1478</c:v>
                </c:pt>
                <c:pt idx="68439">
                  <c:v>1406</c:v>
                </c:pt>
                <c:pt idx="68440">
                  <c:v>1293</c:v>
                </c:pt>
                <c:pt idx="68441">
                  <c:v>1306</c:v>
                </c:pt>
                <c:pt idx="68442">
                  <c:v>1329</c:v>
                </c:pt>
                <c:pt idx="68443">
                  <c:v>1277</c:v>
                </c:pt>
                <c:pt idx="68444">
                  <c:v>1229</c:v>
                </c:pt>
                <c:pt idx="68445">
                  <c:v>1172</c:v>
                </c:pt>
                <c:pt idx="68446">
                  <c:v>1111</c:v>
                </c:pt>
                <c:pt idx="68447">
                  <c:v>1028</c:v>
                </c:pt>
                <c:pt idx="68448">
                  <c:v>990</c:v>
                </c:pt>
                <c:pt idx="68449">
                  <c:v>960</c:v>
                </c:pt>
                <c:pt idx="68450">
                  <c:v>933</c:v>
                </c:pt>
                <c:pt idx="68451">
                  <c:v>925</c:v>
                </c:pt>
                <c:pt idx="68452">
                  <c:v>938</c:v>
                </c:pt>
                <c:pt idx="68453">
                  <c:v>980</c:v>
                </c:pt>
                <c:pt idx="68454">
                  <c:v>1016</c:v>
                </c:pt>
                <c:pt idx="68455">
                  <c:v>1186</c:v>
                </c:pt>
                <c:pt idx="68456">
                  <c:v>1298</c:v>
                </c:pt>
                <c:pt idx="68457">
                  <c:v>1375</c:v>
                </c:pt>
                <c:pt idx="68458">
                  <c:v>1428</c:v>
                </c:pt>
                <c:pt idx="68459">
                  <c:v>1458</c:v>
                </c:pt>
                <c:pt idx="68460">
                  <c:v>1464</c:v>
                </c:pt>
                <c:pt idx="68461">
                  <c:v>1466</c:v>
                </c:pt>
                <c:pt idx="68462">
                  <c:v>1449</c:v>
                </c:pt>
                <c:pt idx="68463">
                  <c:v>1396</c:v>
                </c:pt>
                <c:pt idx="68464">
                  <c:v>1318</c:v>
                </c:pt>
                <c:pt idx="68465">
                  <c:v>1302</c:v>
                </c:pt>
                <c:pt idx="68466">
                  <c:v>1327</c:v>
                </c:pt>
                <c:pt idx="68467">
                  <c:v>1289</c:v>
                </c:pt>
                <c:pt idx="68468">
                  <c:v>1246</c:v>
                </c:pt>
                <c:pt idx="68469">
                  <c:v>1196</c:v>
                </c:pt>
                <c:pt idx="68470">
                  <c:v>1139</c:v>
                </c:pt>
                <c:pt idx="68471">
                  <c:v>1070</c:v>
                </c:pt>
                <c:pt idx="68472">
                  <c:v>1022</c:v>
                </c:pt>
                <c:pt idx="68473">
                  <c:v>987</c:v>
                </c:pt>
                <c:pt idx="68474">
                  <c:v>969</c:v>
                </c:pt>
                <c:pt idx="68475">
                  <c:v>954</c:v>
                </c:pt>
                <c:pt idx="68476">
                  <c:v>953</c:v>
                </c:pt>
                <c:pt idx="68477">
                  <c:v>999</c:v>
                </c:pt>
                <c:pt idx="68478">
                  <c:v>1027</c:v>
                </c:pt>
                <c:pt idx="68479">
                  <c:v>1226</c:v>
                </c:pt>
                <c:pt idx="68480">
                  <c:v>1355</c:v>
                </c:pt>
                <c:pt idx="68481">
                  <c:v>1449</c:v>
                </c:pt>
                <c:pt idx="68482">
                  <c:v>1510</c:v>
                </c:pt>
                <c:pt idx="68483">
                  <c:v>1508</c:v>
                </c:pt>
                <c:pt idx="68484">
                  <c:v>1518</c:v>
                </c:pt>
                <c:pt idx="68485">
                  <c:v>1533</c:v>
                </c:pt>
                <c:pt idx="68486">
                  <c:v>1507</c:v>
                </c:pt>
                <c:pt idx="68487">
                  <c:v>1447</c:v>
                </c:pt>
                <c:pt idx="68488">
                  <c:v>1362</c:v>
                </c:pt>
                <c:pt idx="68489">
                  <c:v>1310</c:v>
                </c:pt>
                <c:pt idx="68490">
                  <c:v>1380</c:v>
                </c:pt>
                <c:pt idx="68491">
                  <c:v>1336</c:v>
                </c:pt>
                <c:pt idx="68492">
                  <c:v>1305</c:v>
                </c:pt>
                <c:pt idx="68493">
                  <c:v>1227</c:v>
                </c:pt>
                <c:pt idx="68494">
                  <c:v>1187</c:v>
                </c:pt>
                <c:pt idx="68495">
                  <c:v>1119</c:v>
                </c:pt>
                <c:pt idx="68496">
                  <c:v>1056</c:v>
                </c:pt>
                <c:pt idx="68497">
                  <c:v>1029</c:v>
                </c:pt>
                <c:pt idx="68498">
                  <c:v>999</c:v>
                </c:pt>
                <c:pt idx="68499">
                  <c:v>971</c:v>
                </c:pt>
                <c:pt idx="68500">
                  <c:v>982</c:v>
                </c:pt>
                <c:pt idx="68501">
                  <c:v>1018</c:v>
                </c:pt>
                <c:pt idx="68502">
                  <c:v>1061</c:v>
                </c:pt>
                <c:pt idx="68503">
                  <c:v>1255</c:v>
                </c:pt>
                <c:pt idx="68504">
                  <c:v>1352</c:v>
                </c:pt>
                <c:pt idx="68505">
                  <c:v>1457</c:v>
                </c:pt>
                <c:pt idx="68506">
                  <c:v>1513</c:v>
                </c:pt>
                <c:pt idx="68507">
                  <c:v>1538</c:v>
                </c:pt>
                <c:pt idx="68508">
                  <c:v>1546</c:v>
                </c:pt>
                <c:pt idx="68509">
                  <c:v>1598</c:v>
                </c:pt>
                <c:pt idx="68510">
                  <c:v>1541</c:v>
                </c:pt>
                <c:pt idx="68511">
                  <c:v>1465</c:v>
                </c:pt>
                <c:pt idx="68512">
                  <c:v>1362</c:v>
                </c:pt>
                <c:pt idx="68513">
                  <c:v>1377</c:v>
                </c:pt>
                <c:pt idx="68514">
                  <c:v>1368</c:v>
                </c:pt>
                <c:pt idx="68515">
                  <c:v>1349</c:v>
                </c:pt>
                <c:pt idx="68516">
                  <c:v>1305</c:v>
                </c:pt>
                <c:pt idx="68517">
                  <c:v>1264</c:v>
                </c:pt>
                <c:pt idx="68518">
                  <c:v>1205</c:v>
                </c:pt>
                <c:pt idx="68519">
                  <c:v>1124</c:v>
                </c:pt>
                <c:pt idx="68520">
                  <c:v>1075</c:v>
                </c:pt>
                <c:pt idx="68521">
                  <c:v>1046</c:v>
                </c:pt>
                <c:pt idx="68522">
                  <c:v>1018</c:v>
                </c:pt>
                <c:pt idx="68523">
                  <c:v>1003</c:v>
                </c:pt>
                <c:pt idx="68524">
                  <c:v>991</c:v>
                </c:pt>
                <c:pt idx="68525">
                  <c:v>995</c:v>
                </c:pt>
                <c:pt idx="68526">
                  <c:v>984</c:v>
                </c:pt>
                <c:pt idx="68527">
                  <c:v>1082</c:v>
                </c:pt>
                <c:pt idx="68528">
                  <c:v>1180</c:v>
                </c:pt>
                <c:pt idx="68529">
                  <c:v>1253</c:v>
                </c:pt>
                <c:pt idx="68530">
                  <c:v>1264</c:v>
                </c:pt>
                <c:pt idx="68531">
                  <c:v>1250</c:v>
                </c:pt>
                <c:pt idx="68532">
                  <c:v>1214</c:v>
                </c:pt>
                <c:pt idx="68533">
                  <c:v>1206</c:v>
                </c:pt>
                <c:pt idx="68534">
                  <c:v>1185</c:v>
                </c:pt>
                <c:pt idx="68535">
                  <c:v>1152</c:v>
                </c:pt>
                <c:pt idx="68536">
                  <c:v>1124</c:v>
                </c:pt>
                <c:pt idx="68537">
                  <c:v>1187</c:v>
                </c:pt>
                <c:pt idx="68538">
                  <c:v>1217</c:v>
                </c:pt>
                <c:pt idx="68539">
                  <c:v>1199</c:v>
                </c:pt>
                <c:pt idx="68540">
                  <c:v>1155</c:v>
                </c:pt>
                <c:pt idx="68541">
                  <c:v>1067</c:v>
                </c:pt>
                <c:pt idx="68542">
                  <c:v>1079</c:v>
                </c:pt>
                <c:pt idx="68543">
                  <c:v>1028</c:v>
                </c:pt>
                <c:pt idx="68544">
                  <c:v>987</c:v>
                </c:pt>
                <c:pt idx="68545">
                  <c:v>957</c:v>
                </c:pt>
                <c:pt idx="68546">
                  <c:v>933</c:v>
                </c:pt>
                <c:pt idx="68547">
                  <c:v>902</c:v>
                </c:pt>
                <c:pt idx="68548">
                  <c:v>882</c:v>
                </c:pt>
                <c:pt idx="68549">
                  <c:v>880</c:v>
                </c:pt>
                <c:pt idx="68550">
                  <c:v>845</c:v>
                </c:pt>
                <c:pt idx="68551">
                  <c:v>904</c:v>
                </c:pt>
                <c:pt idx="68552">
                  <c:v>958</c:v>
                </c:pt>
                <c:pt idx="68553">
                  <c:v>1015</c:v>
                </c:pt>
                <c:pt idx="68554">
                  <c:v>1090</c:v>
                </c:pt>
                <c:pt idx="68555">
                  <c:v>1123</c:v>
                </c:pt>
                <c:pt idx="68556">
                  <c:v>1130</c:v>
                </c:pt>
                <c:pt idx="68557">
                  <c:v>1123</c:v>
                </c:pt>
                <c:pt idx="68558">
                  <c:v>1118</c:v>
                </c:pt>
                <c:pt idx="68559">
                  <c:v>1093</c:v>
                </c:pt>
                <c:pt idx="68560">
                  <c:v>1071</c:v>
                </c:pt>
                <c:pt idx="68561">
                  <c:v>1107</c:v>
                </c:pt>
                <c:pt idx="68562">
                  <c:v>1199</c:v>
                </c:pt>
                <c:pt idx="68563">
                  <c:v>1190</c:v>
                </c:pt>
                <c:pt idx="68564">
                  <c:v>1169</c:v>
                </c:pt>
                <c:pt idx="68565">
                  <c:v>1093</c:v>
                </c:pt>
                <c:pt idx="68566">
                  <c:v>1061</c:v>
                </c:pt>
                <c:pt idx="68567">
                  <c:v>1009</c:v>
                </c:pt>
                <c:pt idx="68568">
                  <c:v>955</c:v>
                </c:pt>
                <c:pt idx="68569">
                  <c:v>909</c:v>
                </c:pt>
                <c:pt idx="68570">
                  <c:v>886</c:v>
                </c:pt>
                <c:pt idx="68571">
                  <c:v>867</c:v>
                </c:pt>
                <c:pt idx="68572">
                  <c:v>879</c:v>
                </c:pt>
                <c:pt idx="68573">
                  <c:v>909</c:v>
                </c:pt>
                <c:pt idx="68574">
                  <c:v>959</c:v>
                </c:pt>
                <c:pt idx="68575">
                  <c:v>1173</c:v>
                </c:pt>
                <c:pt idx="68576">
                  <c:v>1337</c:v>
                </c:pt>
                <c:pt idx="68577">
                  <c:v>1435</c:v>
                </c:pt>
                <c:pt idx="68578">
                  <c:v>1504</c:v>
                </c:pt>
                <c:pt idx="68579">
                  <c:v>1439</c:v>
                </c:pt>
                <c:pt idx="68580">
                  <c:v>1471</c:v>
                </c:pt>
                <c:pt idx="68581">
                  <c:v>1472</c:v>
                </c:pt>
                <c:pt idx="68582">
                  <c:v>1444</c:v>
                </c:pt>
                <c:pt idx="68583">
                  <c:v>1436</c:v>
                </c:pt>
                <c:pt idx="68584">
                  <c:v>1349</c:v>
                </c:pt>
                <c:pt idx="68585">
                  <c:v>1278</c:v>
                </c:pt>
                <c:pt idx="68586">
                  <c:v>1327</c:v>
                </c:pt>
                <c:pt idx="68587">
                  <c:v>1328</c:v>
                </c:pt>
                <c:pt idx="68588">
                  <c:v>1259</c:v>
                </c:pt>
                <c:pt idx="68589">
                  <c:v>1231</c:v>
                </c:pt>
                <c:pt idx="68590">
                  <c:v>1182</c:v>
                </c:pt>
                <c:pt idx="68591">
                  <c:v>1096</c:v>
                </c:pt>
                <c:pt idx="68592">
                  <c:v>1047</c:v>
                </c:pt>
                <c:pt idx="68593">
                  <c:v>1004</c:v>
                </c:pt>
                <c:pt idx="68594">
                  <c:v>962</c:v>
                </c:pt>
                <c:pt idx="68595">
                  <c:v>953</c:v>
                </c:pt>
                <c:pt idx="68596">
                  <c:v>954</c:v>
                </c:pt>
                <c:pt idx="68597">
                  <c:v>986</c:v>
                </c:pt>
                <c:pt idx="68598">
                  <c:v>1002</c:v>
                </c:pt>
                <c:pt idx="68599">
                  <c:v>1191</c:v>
                </c:pt>
                <c:pt idx="68600">
                  <c:v>1317</c:v>
                </c:pt>
                <c:pt idx="68601">
                  <c:v>1401</c:v>
                </c:pt>
                <c:pt idx="68602">
                  <c:v>1459</c:v>
                </c:pt>
                <c:pt idx="68603">
                  <c:v>1497</c:v>
                </c:pt>
                <c:pt idx="68604">
                  <c:v>1484</c:v>
                </c:pt>
                <c:pt idx="68605">
                  <c:v>1496</c:v>
                </c:pt>
                <c:pt idx="68606">
                  <c:v>1482</c:v>
                </c:pt>
                <c:pt idx="68607">
                  <c:v>1407</c:v>
                </c:pt>
                <c:pt idx="68608">
                  <c:v>1313</c:v>
                </c:pt>
                <c:pt idx="68609">
                  <c:v>1255</c:v>
                </c:pt>
                <c:pt idx="68610">
                  <c:v>1309</c:v>
                </c:pt>
                <c:pt idx="68611">
                  <c:v>1281</c:v>
                </c:pt>
                <c:pt idx="68612">
                  <c:v>1240</c:v>
                </c:pt>
                <c:pt idx="68613">
                  <c:v>1179</c:v>
                </c:pt>
                <c:pt idx="68614">
                  <c:v>1115</c:v>
                </c:pt>
                <c:pt idx="68615">
                  <c:v>1047</c:v>
                </c:pt>
                <c:pt idx="68616">
                  <c:v>1005</c:v>
                </c:pt>
                <c:pt idx="68617">
                  <c:v>988</c:v>
                </c:pt>
                <c:pt idx="68618">
                  <c:v>969</c:v>
                </c:pt>
                <c:pt idx="68619">
                  <c:v>951</c:v>
                </c:pt>
                <c:pt idx="68620">
                  <c:v>958</c:v>
                </c:pt>
                <c:pt idx="68621">
                  <c:v>991</c:v>
                </c:pt>
                <c:pt idx="68622">
                  <c:v>1025</c:v>
                </c:pt>
                <c:pt idx="68623">
                  <c:v>1181</c:v>
                </c:pt>
                <c:pt idx="68624">
                  <c:v>1299</c:v>
                </c:pt>
                <c:pt idx="68625">
                  <c:v>1401</c:v>
                </c:pt>
                <c:pt idx="68626">
                  <c:v>1481</c:v>
                </c:pt>
                <c:pt idx="68627">
                  <c:v>1478</c:v>
                </c:pt>
                <c:pt idx="68628">
                  <c:v>1508</c:v>
                </c:pt>
                <c:pt idx="68629">
                  <c:v>1502</c:v>
                </c:pt>
                <c:pt idx="68630">
                  <c:v>1496</c:v>
                </c:pt>
                <c:pt idx="68631">
                  <c:v>1418</c:v>
                </c:pt>
                <c:pt idx="68632">
                  <c:v>1361</c:v>
                </c:pt>
                <c:pt idx="68633">
                  <c:v>1315</c:v>
                </c:pt>
                <c:pt idx="68634">
                  <c:v>1380</c:v>
                </c:pt>
                <c:pt idx="68635">
                  <c:v>1332</c:v>
                </c:pt>
                <c:pt idx="68636">
                  <c:v>1297</c:v>
                </c:pt>
                <c:pt idx="68637">
                  <c:v>1249</c:v>
                </c:pt>
                <c:pt idx="68638">
                  <c:v>1195</c:v>
                </c:pt>
                <c:pt idx="68639">
                  <c:v>1124</c:v>
                </c:pt>
                <c:pt idx="68640">
                  <c:v>1074</c:v>
                </c:pt>
                <c:pt idx="68641">
                  <c:v>1029</c:v>
                </c:pt>
                <c:pt idx="68642">
                  <c:v>1000</c:v>
                </c:pt>
                <c:pt idx="68643">
                  <c:v>986</c:v>
                </c:pt>
                <c:pt idx="68644">
                  <c:v>987</c:v>
                </c:pt>
                <c:pt idx="68645">
                  <c:v>998</c:v>
                </c:pt>
                <c:pt idx="68646">
                  <c:v>1006</c:v>
                </c:pt>
                <c:pt idx="68647">
                  <c:v>1187</c:v>
                </c:pt>
                <c:pt idx="68648">
                  <c:v>1330</c:v>
                </c:pt>
                <c:pt idx="68649">
                  <c:v>1392</c:v>
                </c:pt>
                <c:pt idx="68650">
                  <c:v>1441</c:v>
                </c:pt>
                <c:pt idx="68651">
                  <c:v>1443</c:v>
                </c:pt>
                <c:pt idx="68652">
                  <c:v>1420</c:v>
                </c:pt>
                <c:pt idx="68653">
                  <c:v>1390</c:v>
                </c:pt>
                <c:pt idx="68654">
                  <c:v>1352</c:v>
                </c:pt>
                <c:pt idx="68655">
                  <c:v>1319</c:v>
                </c:pt>
                <c:pt idx="68656">
                  <c:v>1235</c:v>
                </c:pt>
                <c:pt idx="68657">
                  <c:v>1236</c:v>
                </c:pt>
                <c:pt idx="68658">
                  <c:v>1283</c:v>
                </c:pt>
                <c:pt idx="68659">
                  <c:v>1274</c:v>
                </c:pt>
                <c:pt idx="68660">
                  <c:v>1244</c:v>
                </c:pt>
                <c:pt idx="68661">
                  <c:v>1199</c:v>
                </c:pt>
                <c:pt idx="68662">
                  <c:v>1141</c:v>
                </c:pt>
                <c:pt idx="68663">
                  <c:v>1067</c:v>
                </c:pt>
                <c:pt idx="68664">
                  <c:v>1015</c:v>
                </c:pt>
                <c:pt idx="68665">
                  <c:v>1004</c:v>
                </c:pt>
                <c:pt idx="68666">
                  <c:v>974</c:v>
                </c:pt>
                <c:pt idx="68667">
                  <c:v>958</c:v>
                </c:pt>
                <c:pt idx="68668">
                  <c:v>954</c:v>
                </c:pt>
                <c:pt idx="68669">
                  <c:v>942</c:v>
                </c:pt>
                <c:pt idx="68670">
                  <c:v>912</c:v>
                </c:pt>
                <c:pt idx="68671">
                  <c:v>977</c:v>
                </c:pt>
                <c:pt idx="68672">
                  <c:v>1027</c:v>
                </c:pt>
                <c:pt idx="68673">
                  <c:v>1075</c:v>
                </c:pt>
                <c:pt idx="68674">
                  <c:v>1114</c:v>
                </c:pt>
                <c:pt idx="68675">
                  <c:v>1137</c:v>
                </c:pt>
                <c:pt idx="68676">
                  <c:v>1155</c:v>
                </c:pt>
                <c:pt idx="68677">
                  <c:v>1130</c:v>
                </c:pt>
                <c:pt idx="68678">
                  <c:v>1111</c:v>
                </c:pt>
                <c:pt idx="68679">
                  <c:v>1082</c:v>
                </c:pt>
                <c:pt idx="68680">
                  <c:v>1070</c:v>
                </c:pt>
                <c:pt idx="68681">
                  <c:v>1114</c:v>
                </c:pt>
                <c:pt idx="68682">
                  <c:v>1180</c:v>
                </c:pt>
                <c:pt idx="68683">
                  <c:v>1141</c:v>
                </c:pt>
                <c:pt idx="68684">
                  <c:v>1132</c:v>
                </c:pt>
                <c:pt idx="68685">
                  <c:v>1107</c:v>
                </c:pt>
                <c:pt idx="68686">
                  <c:v>1064</c:v>
                </c:pt>
                <c:pt idx="68687">
                  <c:v>1024</c:v>
                </c:pt>
                <c:pt idx="68688">
                  <c:v>977</c:v>
                </c:pt>
                <c:pt idx="68689">
                  <c:v>943</c:v>
                </c:pt>
                <c:pt idx="68690">
                  <c:v>923</c:v>
                </c:pt>
                <c:pt idx="68691">
                  <c:v>912</c:v>
                </c:pt>
                <c:pt idx="68692">
                  <c:v>905</c:v>
                </c:pt>
                <c:pt idx="68693">
                  <c:v>914</c:v>
                </c:pt>
                <c:pt idx="68694">
                  <c:v>888</c:v>
                </c:pt>
                <c:pt idx="68695">
                  <c:v>931</c:v>
                </c:pt>
                <c:pt idx="68696">
                  <c:v>977</c:v>
                </c:pt>
                <c:pt idx="68697">
                  <c:v>1038</c:v>
                </c:pt>
                <c:pt idx="68698">
                  <c:v>1092</c:v>
                </c:pt>
                <c:pt idx="68699">
                  <c:v>1113</c:v>
                </c:pt>
                <c:pt idx="68700">
                  <c:v>1122</c:v>
                </c:pt>
                <c:pt idx="68701">
                  <c:v>1123</c:v>
                </c:pt>
                <c:pt idx="68702">
                  <c:v>1100</c:v>
                </c:pt>
                <c:pt idx="68703">
                  <c:v>1078</c:v>
                </c:pt>
                <c:pt idx="68704">
                  <c:v>1067</c:v>
                </c:pt>
                <c:pt idx="68705">
                  <c:v>1101</c:v>
                </c:pt>
                <c:pt idx="68706">
                  <c:v>1181</c:v>
                </c:pt>
                <c:pt idx="68707">
                  <c:v>1140</c:v>
                </c:pt>
                <c:pt idx="68708">
                  <c:v>1107</c:v>
                </c:pt>
                <c:pt idx="68709">
                  <c:v>1073</c:v>
                </c:pt>
                <c:pt idx="68710">
                  <c:v>1032</c:v>
                </c:pt>
                <c:pt idx="68711">
                  <c:v>989</c:v>
                </c:pt>
                <c:pt idx="68712">
                  <c:v>951</c:v>
                </c:pt>
                <c:pt idx="68713">
                  <c:v>931</c:v>
                </c:pt>
                <c:pt idx="68714">
                  <c:v>907</c:v>
                </c:pt>
                <c:pt idx="68715">
                  <c:v>881</c:v>
                </c:pt>
                <c:pt idx="68716">
                  <c:v>872</c:v>
                </c:pt>
                <c:pt idx="68717">
                  <c:v>870</c:v>
                </c:pt>
                <c:pt idx="68718">
                  <c:v>832</c:v>
                </c:pt>
                <c:pt idx="68719">
                  <c:v>885</c:v>
                </c:pt>
                <c:pt idx="68720">
                  <c:v>933</c:v>
                </c:pt>
                <c:pt idx="68721">
                  <c:v>977</c:v>
                </c:pt>
                <c:pt idx="68722">
                  <c:v>1029</c:v>
                </c:pt>
                <c:pt idx="68723">
                  <c:v>1041</c:v>
                </c:pt>
                <c:pt idx="68724">
                  <c:v>1047</c:v>
                </c:pt>
                <c:pt idx="68725">
                  <c:v>1033</c:v>
                </c:pt>
                <c:pt idx="68726">
                  <c:v>1026</c:v>
                </c:pt>
                <c:pt idx="68727">
                  <c:v>991</c:v>
                </c:pt>
                <c:pt idx="68728">
                  <c:v>975</c:v>
                </c:pt>
                <c:pt idx="68729">
                  <c:v>1010</c:v>
                </c:pt>
                <c:pt idx="68730">
                  <c:v>1096</c:v>
                </c:pt>
                <c:pt idx="68731">
                  <c:v>1065</c:v>
                </c:pt>
                <c:pt idx="68732">
                  <c:v>1046</c:v>
                </c:pt>
                <c:pt idx="68733">
                  <c:v>997</c:v>
                </c:pt>
                <c:pt idx="68734">
                  <c:v>967</c:v>
                </c:pt>
                <c:pt idx="68735">
                  <c:v>926</c:v>
                </c:pt>
                <c:pt idx="68736">
                  <c:v>897</c:v>
                </c:pt>
                <c:pt idx="68737">
                  <c:v>872</c:v>
                </c:pt>
                <c:pt idx="68738">
                  <c:v>853</c:v>
                </c:pt>
                <c:pt idx="68739">
                  <c:v>834</c:v>
                </c:pt>
                <c:pt idx="68740">
                  <c:v>831</c:v>
                </c:pt>
                <c:pt idx="68741">
                  <c:v>821</c:v>
                </c:pt>
                <c:pt idx="68742">
                  <c:v>814</c:v>
                </c:pt>
                <c:pt idx="68743">
                  <c:v>892</c:v>
                </c:pt>
                <c:pt idx="68744">
                  <c:v>983</c:v>
                </c:pt>
                <c:pt idx="68745">
                  <c:v>1047</c:v>
                </c:pt>
                <c:pt idx="68746">
                  <c:v>1118</c:v>
                </c:pt>
                <c:pt idx="68747">
                  <c:v>1156</c:v>
                </c:pt>
                <c:pt idx="68748">
                  <c:v>1173</c:v>
                </c:pt>
                <c:pt idx="68749">
                  <c:v>1178</c:v>
                </c:pt>
                <c:pt idx="68750">
                  <c:v>1155</c:v>
                </c:pt>
                <c:pt idx="68751">
                  <c:v>1156</c:v>
                </c:pt>
                <c:pt idx="68752">
                  <c:v>1104</c:v>
                </c:pt>
                <c:pt idx="68753">
                  <c:v>1128</c:v>
                </c:pt>
                <c:pt idx="68754">
                  <c:v>1200</c:v>
                </c:pt>
                <c:pt idx="68755">
                  <c:v>1198</c:v>
                </c:pt>
                <c:pt idx="68756">
                  <c:v>1194</c:v>
                </c:pt>
                <c:pt idx="68757">
                  <c:v>1140</c:v>
                </c:pt>
                <c:pt idx="68758">
                  <c:v>1069</c:v>
                </c:pt>
                <c:pt idx="68759">
                  <c:v>1012</c:v>
                </c:pt>
                <c:pt idx="68760">
                  <c:v>959</c:v>
                </c:pt>
                <c:pt idx="68761">
                  <c:v>917</c:v>
                </c:pt>
                <c:pt idx="68762">
                  <c:v>890</c:v>
                </c:pt>
                <c:pt idx="68763">
                  <c:v>880</c:v>
                </c:pt>
                <c:pt idx="68764">
                  <c:v>891</c:v>
                </c:pt>
                <c:pt idx="68765">
                  <c:v>930</c:v>
                </c:pt>
                <c:pt idx="68766">
                  <c:v>962</c:v>
                </c:pt>
                <c:pt idx="68767">
                  <c:v>1172</c:v>
                </c:pt>
                <c:pt idx="68768">
                  <c:v>1316</c:v>
                </c:pt>
                <c:pt idx="68769">
                  <c:v>1428</c:v>
                </c:pt>
                <c:pt idx="68770">
                  <c:v>1510</c:v>
                </c:pt>
                <c:pt idx="68771">
                  <c:v>1465</c:v>
                </c:pt>
                <c:pt idx="68772">
                  <c:v>1434</c:v>
                </c:pt>
                <c:pt idx="68773">
                  <c:v>1471</c:v>
                </c:pt>
                <c:pt idx="68774">
                  <c:v>1446</c:v>
                </c:pt>
                <c:pt idx="68775">
                  <c:v>1368</c:v>
                </c:pt>
                <c:pt idx="68776">
                  <c:v>1291</c:v>
                </c:pt>
                <c:pt idx="68777">
                  <c:v>1235</c:v>
                </c:pt>
                <c:pt idx="68778">
                  <c:v>1282</c:v>
                </c:pt>
                <c:pt idx="68779">
                  <c:v>1254</c:v>
                </c:pt>
                <c:pt idx="68780">
                  <c:v>1217</c:v>
                </c:pt>
                <c:pt idx="68781">
                  <c:v>1165</c:v>
                </c:pt>
                <c:pt idx="68782">
                  <c:v>1095</c:v>
                </c:pt>
                <c:pt idx="68783">
                  <c:v>1022</c:v>
                </c:pt>
                <c:pt idx="68784">
                  <c:v>996</c:v>
                </c:pt>
                <c:pt idx="68785">
                  <c:v>962</c:v>
                </c:pt>
                <c:pt idx="68786">
                  <c:v>947</c:v>
                </c:pt>
                <c:pt idx="68787">
                  <c:v>921</c:v>
                </c:pt>
                <c:pt idx="68788">
                  <c:v>927</c:v>
                </c:pt>
                <c:pt idx="68789">
                  <c:v>966</c:v>
                </c:pt>
                <c:pt idx="68790">
                  <c:v>983</c:v>
                </c:pt>
                <c:pt idx="68791">
                  <c:v>1171</c:v>
                </c:pt>
                <c:pt idx="68792">
                  <c:v>1294</c:v>
                </c:pt>
                <c:pt idx="68793">
                  <c:v>1385</c:v>
                </c:pt>
                <c:pt idx="68794">
                  <c:v>1468</c:v>
                </c:pt>
                <c:pt idx="68795">
                  <c:v>1459</c:v>
                </c:pt>
                <c:pt idx="68796">
                  <c:v>1448</c:v>
                </c:pt>
                <c:pt idx="68797">
                  <c:v>1455</c:v>
                </c:pt>
                <c:pt idx="68798">
                  <c:v>1425</c:v>
                </c:pt>
                <c:pt idx="68799">
                  <c:v>1361</c:v>
                </c:pt>
                <c:pt idx="68800">
                  <c:v>1277</c:v>
                </c:pt>
                <c:pt idx="68801">
                  <c:v>1251</c:v>
                </c:pt>
                <c:pt idx="68802">
                  <c:v>1284</c:v>
                </c:pt>
                <c:pt idx="68803">
                  <c:v>1247</c:v>
                </c:pt>
                <c:pt idx="68804">
                  <c:v>1195</c:v>
                </c:pt>
                <c:pt idx="68805">
                  <c:v>1137</c:v>
                </c:pt>
                <c:pt idx="68806">
                  <c:v>1073</c:v>
                </c:pt>
                <c:pt idx="68807">
                  <c:v>1012</c:v>
                </c:pt>
                <c:pt idx="68808">
                  <c:v>956</c:v>
                </c:pt>
                <c:pt idx="68809">
                  <c:v>932</c:v>
                </c:pt>
                <c:pt idx="68810">
                  <c:v>904</c:v>
                </c:pt>
                <c:pt idx="68811">
                  <c:v>899</c:v>
                </c:pt>
                <c:pt idx="68812">
                  <c:v>916</c:v>
                </c:pt>
                <c:pt idx="68813">
                  <c:v>970</c:v>
                </c:pt>
                <c:pt idx="68814">
                  <c:v>978</c:v>
                </c:pt>
                <c:pt idx="68815">
                  <c:v>1148</c:v>
                </c:pt>
                <c:pt idx="68816">
                  <c:v>1272</c:v>
                </c:pt>
                <c:pt idx="68817">
                  <c:v>1334</c:v>
                </c:pt>
                <c:pt idx="68818">
                  <c:v>1374</c:v>
                </c:pt>
                <c:pt idx="68819">
                  <c:v>1410</c:v>
                </c:pt>
                <c:pt idx="68820">
                  <c:v>1419</c:v>
                </c:pt>
                <c:pt idx="68821">
                  <c:v>1420</c:v>
                </c:pt>
                <c:pt idx="68822">
                  <c:v>1401</c:v>
                </c:pt>
                <c:pt idx="68823">
                  <c:v>1353</c:v>
                </c:pt>
                <c:pt idx="68824">
                  <c:v>1267</c:v>
                </c:pt>
                <c:pt idx="68825">
                  <c:v>1235</c:v>
                </c:pt>
                <c:pt idx="68826">
                  <c:v>1262</c:v>
                </c:pt>
                <c:pt idx="68827">
                  <c:v>1213</c:v>
                </c:pt>
                <c:pt idx="68828">
                  <c:v>1163</c:v>
                </c:pt>
                <c:pt idx="68829">
                  <c:v>1109</c:v>
                </c:pt>
                <c:pt idx="68830">
                  <c:v>1064</c:v>
                </c:pt>
                <c:pt idx="68831">
                  <c:v>1001</c:v>
                </c:pt>
                <c:pt idx="68832">
                  <c:v>968</c:v>
                </c:pt>
                <c:pt idx="68833">
                  <c:v>945</c:v>
                </c:pt>
                <c:pt idx="68834">
                  <c:v>917</c:v>
                </c:pt>
                <c:pt idx="68835">
                  <c:v>908</c:v>
                </c:pt>
                <c:pt idx="68836">
                  <c:v>901</c:v>
                </c:pt>
                <c:pt idx="68837">
                  <c:v>906</c:v>
                </c:pt>
                <c:pt idx="68838">
                  <c:v>893</c:v>
                </c:pt>
                <c:pt idx="68839">
                  <c:v>959</c:v>
                </c:pt>
                <c:pt idx="68840">
                  <c:v>1033</c:v>
                </c:pt>
                <c:pt idx="68841">
                  <c:v>1087</c:v>
                </c:pt>
                <c:pt idx="68842">
                  <c:v>1142</c:v>
                </c:pt>
                <c:pt idx="68843">
                  <c:v>1157</c:v>
                </c:pt>
                <c:pt idx="68844">
                  <c:v>1155</c:v>
                </c:pt>
                <c:pt idx="68845">
                  <c:v>1136</c:v>
                </c:pt>
                <c:pt idx="68846">
                  <c:v>1139</c:v>
                </c:pt>
                <c:pt idx="68847">
                  <c:v>1125</c:v>
                </c:pt>
                <c:pt idx="68848">
                  <c:v>1101</c:v>
                </c:pt>
                <c:pt idx="68849">
                  <c:v>1134</c:v>
                </c:pt>
                <c:pt idx="68850">
                  <c:v>1198</c:v>
                </c:pt>
                <c:pt idx="68851">
                  <c:v>1172</c:v>
                </c:pt>
                <c:pt idx="68852">
                  <c:v>1146</c:v>
                </c:pt>
                <c:pt idx="68853">
                  <c:v>1115</c:v>
                </c:pt>
                <c:pt idx="68854">
                  <c:v>1069</c:v>
                </c:pt>
                <c:pt idx="68855">
                  <c:v>1023</c:v>
                </c:pt>
                <c:pt idx="68856">
                  <c:v>985</c:v>
                </c:pt>
                <c:pt idx="68857">
                  <c:v>951</c:v>
                </c:pt>
                <c:pt idx="68858">
                  <c:v>936</c:v>
                </c:pt>
                <c:pt idx="68859">
                  <c:v>918</c:v>
                </c:pt>
                <c:pt idx="68860">
                  <c:v>911</c:v>
                </c:pt>
                <c:pt idx="68861">
                  <c:v>928</c:v>
                </c:pt>
                <c:pt idx="68862">
                  <c:v>918</c:v>
                </c:pt>
                <c:pt idx="68863">
                  <c:v>1051</c:v>
                </c:pt>
                <c:pt idx="68864">
                  <c:v>1165</c:v>
                </c:pt>
                <c:pt idx="68865">
                  <c:v>1262</c:v>
                </c:pt>
                <c:pt idx="68866">
                  <c:v>1300</c:v>
                </c:pt>
                <c:pt idx="68867">
                  <c:v>1298</c:v>
                </c:pt>
                <c:pt idx="68868">
                  <c:v>1302</c:v>
                </c:pt>
                <c:pt idx="68869">
                  <c:v>1291</c:v>
                </c:pt>
                <c:pt idx="68870">
                  <c:v>1240</c:v>
                </c:pt>
                <c:pt idx="68871">
                  <c:v>1201</c:v>
                </c:pt>
                <c:pt idx="68872">
                  <c:v>1148</c:v>
                </c:pt>
                <c:pt idx="68873">
                  <c:v>1175</c:v>
                </c:pt>
                <c:pt idx="68874">
                  <c:v>1248</c:v>
                </c:pt>
                <c:pt idx="68875">
                  <c:v>1236</c:v>
                </c:pt>
                <c:pt idx="68876">
                  <c:v>1192</c:v>
                </c:pt>
                <c:pt idx="68877">
                  <c:v>1136</c:v>
                </c:pt>
                <c:pt idx="68878">
                  <c:v>1096</c:v>
                </c:pt>
                <c:pt idx="68879">
                  <c:v>1051</c:v>
                </c:pt>
                <c:pt idx="68880">
                  <c:v>998</c:v>
                </c:pt>
                <c:pt idx="68881">
                  <c:v>964</c:v>
                </c:pt>
                <c:pt idx="68882">
                  <c:v>942</c:v>
                </c:pt>
                <c:pt idx="68883">
                  <c:v>916</c:v>
                </c:pt>
                <c:pt idx="68884">
                  <c:v>909</c:v>
                </c:pt>
                <c:pt idx="68885">
                  <c:v>897</c:v>
                </c:pt>
                <c:pt idx="68886">
                  <c:v>855</c:v>
                </c:pt>
                <c:pt idx="68887">
                  <c:v>918</c:v>
                </c:pt>
                <c:pt idx="68888">
                  <c:v>995</c:v>
                </c:pt>
                <c:pt idx="68889">
                  <c:v>1071</c:v>
                </c:pt>
                <c:pt idx="68890">
                  <c:v>1130</c:v>
                </c:pt>
                <c:pt idx="68891">
                  <c:v>1165</c:v>
                </c:pt>
                <c:pt idx="68892">
                  <c:v>1181</c:v>
                </c:pt>
                <c:pt idx="68893">
                  <c:v>1185</c:v>
                </c:pt>
                <c:pt idx="68894">
                  <c:v>1179</c:v>
                </c:pt>
                <c:pt idx="68895">
                  <c:v>1147</c:v>
                </c:pt>
                <c:pt idx="68896">
                  <c:v>1127</c:v>
                </c:pt>
                <c:pt idx="68897">
                  <c:v>1167</c:v>
                </c:pt>
                <c:pt idx="68898">
                  <c:v>1253</c:v>
                </c:pt>
                <c:pt idx="68899">
                  <c:v>1242</c:v>
                </c:pt>
                <c:pt idx="68900">
                  <c:v>1230</c:v>
                </c:pt>
                <c:pt idx="68901">
                  <c:v>1200</c:v>
                </c:pt>
                <c:pt idx="68902">
                  <c:v>1152</c:v>
                </c:pt>
                <c:pt idx="68903">
                  <c:v>1081</c:v>
                </c:pt>
                <c:pt idx="68904">
                  <c:v>1031</c:v>
                </c:pt>
                <c:pt idx="68905">
                  <c:v>1001</c:v>
                </c:pt>
                <c:pt idx="68906">
                  <c:v>971</c:v>
                </c:pt>
                <c:pt idx="68907">
                  <c:v>951</c:v>
                </c:pt>
                <c:pt idx="68908">
                  <c:v>952</c:v>
                </c:pt>
                <c:pt idx="68909">
                  <c:v>1001</c:v>
                </c:pt>
                <c:pt idx="68910">
                  <c:v>1023</c:v>
                </c:pt>
                <c:pt idx="68911">
                  <c:v>1235</c:v>
                </c:pt>
                <c:pt idx="68912">
                  <c:v>1389</c:v>
                </c:pt>
                <c:pt idx="68913">
                  <c:v>1477</c:v>
                </c:pt>
                <c:pt idx="68914">
                  <c:v>1512</c:v>
                </c:pt>
                <c:pt idx="68915">
                  <c:v>1533</c:v>
                </c:pt>
                <c:pt idx="68916">
                  <c:v>1447</c:v>
                </c:pt>
                <c:pt idx="68917">
                  <c:v>1433</c:v>
                </c:pt>
                <c:pt idx="68918">
                  <c:v>1399</c:v>
                </c:pt>
                <c:pt idx="68919">
                  <c:v>1336</c:v>
                </c:pt>
                <c:pt idx="68920">
                  <c:v>1267</c:v>
                </c:pt>
                <c:pt idx="68921">
                  <c:v>1287</c:v>
                </c:pt>
                <c:pt idx="68922">
                  <c:v>1313</c:v>
                </c:pt>
                <c:pt idx="68923">
                  <c:v>1276</c:v>
                </c:pt>
                <c:pt idx="68924">
                  <c:v>1199</c:v>
                </c:pt>
                <c:pt idx="68925">
                  <c:v>1182</c:v>
                </c:pt>
                <c:pt idx="68926">
                  <c:v>1124</c:v>
                </c:pt>
                <c:pt idx="68927">
                  <c:v>1059</c:v>
                </c:pt>
                <c:pt idx="68928">
                  <c:v>1012</c:v>
                </c:pt>
                <c:pt idx="68929">
                  <c:v>982</c:v>
                </c:pt>
                <c:pt idx="68930">
                  <c:v>962</c:v>
                </c:pt>
                <c:pt idx="68931">
                  <c:v>955</c:v>
                </c:pt>
                <c:pt idx="68932">
                  <c:v>956</c:v>
                </c:pt>
                <c:pt idx="68933">
                  <c:v>1012</c:v>
                </c:pt>
                <c:pt idx="68934">
                  <c:v>1015</c:v>
                </c:pt>
                <c:pt idx="68935">
                  <c:v>1198</c:v>
                </c:pt>
                <c:pt idx="68936">
                  <c:v>1312</c:v>
                </c:pt>
                <c:pt idx="68937">
                  <c:v>1400</c:v>
                </c:pt>
                <c:pt idx="68938">
                  <c:v>1437</c:v>
                </c:pt>
                <c:pt idx="68939">
                  <c:v>1443</c:v>
                </c:pt>
                <c:pt idx="68940">
                  <c:v>1417</c:v>
                </c:pt>
                <c:pt idx="68941">
                  <c:v>1438</c:v>
                </c:pt>
                <c:pt idx="68942">
                  <c:v>1400</c:v>
                </c:pt>
                <c:pt idx="68943">
                  <c:v>1344</c:v>
                </c:pt>
                <c:pt idx="68944">
                  <c:v>1274</c:v>
                </c:pt>
                <c:pt idx="68945">
                  <c:v>1279</c:v>
                </c:pt>
                <c:pt idx="68946">
                  <c:v>1285</c:v>
                </c:pt>
                <c:pt idx="68947">
                  <c:v>1241</c:v>
                </c:pt>
                <c:pt idx="68948">
                  <c:v>1192</c:v>
                </c:pt>
                <c:pt idx="68949">
                  <c:v>1139</c:v>
                </c:pt>
                <c:pt idx="68950">
                  <c:v>1089</c:v>
                </c:pt>
                <c:pt idx="68951">
                  <c:v>1041</c:v>
                </c:pt>
                <c:pt idx="68952">
                  <c:v>976</c:v>
                </c:pt>
                <c:pt idx="68953">
                  <c:v>974</c:v>
                </c:pt>
                <c:pt idx="68954">
                  <c:v>964</c:v>
                </c:pt>
                <c:pt idx="68955">
                  <c:v>942</c:v>
                </c:pt>
                <c:pt idx="68956">
                  <c:v>954</c:v>
                </c:pt>
                <c:pt idx="68957">
                  <c:v>999</c:v>
                </c:pt>
                <c:pt idx="68958">
                  <c:v>1010</c:v>
                </c:pt>
                <c:pt idx="68959">
                  <c:v>1150</c:v>
                </c:pt>
                <c:pt idx="68960">
                  <c:v>1281</c:v>
                </c:pt>
                <c:pt idx="68961">
                  <c:v>1361</c:v>
                </c:pt>
                <c:pt idx="68962">
                  <c:v>1399</c:v>
                </c:pt>
                <c:pt idx="68963">
                  <c:v>1385</c:v>
                </c:pt>
                <c:pt idx="68964">
                  <c:v>1389</c:v>
                </c:pt>
                <c:pt idx="68965">
                  <c:v>1400</c:v>
                </c:pt>
                <c:pt idx="68966">
                  <c:v>1390</c:v>
                </c:pt>
                <c:pt idx="68967">
                  <c:v>1336</c:v>
                </c:pt>
                <c:pt idx="68968">
                  <c:v>1266</c:v>
                </c:pt>
                <c:pt idx="68969">
                  <c:v>1236</c:v>
                </c:pt>
                <c:pt idx="68970">
                  <c:v>1265</c:v>
                </c:pt>
                <c:pt idx="68971">
                  <c:v>1224</c:v>
                </c:pt>
                <c:pt idx="68972">
                  <c:v>1178</c:v>
                </c:pt>
                <c:pt idx="68973">
                  <c:v>1147</c:v>
                </c:pt>
                <c:pt idx="68974">
                  <c:v>1108</c:v>
                </c:pt>
                <c:pt idx="68975">
                  <c:v>1043</c:v>
                </c:pt>
                <c:pt idx="68976">
                  <c:v>998</c:v>
                </c:pt>
                <c:pt idx="68977">
                  <c:v>952</c:v>
                </c:pt>
                <c:pt idx="68978">
                  <c:v>925</c:v>
                </c:pt>
                <c:pt idx="68979">
                  <c:v>899</c:v>
                </c:pt>
                <c:pt idx="68980">
                  <c:v>907</c:v>
                </c:pt>
                <c:pt idx="68981">
                  <c:v>955</c:v>
                </c:pt>
                <c:pt idx="68982">
                  <c:v>969</c:v>
                </c:pt>
                <c:pt idx="68983">
                  <c:v>1144</c:v>
                </c:pt>
                <c:pt idx="68984">
                  <c:v>1248</c:v>
                </c:pt>
                <c:pt idx="68985">
                  <c:v>1333</c:v>
                </c:pt>
                <c:pt idx="68986">
                  <c:v>1382</c:v>
                </c:pt>
                <c:pt idx="68987">
                  <c:v>1397</c:v>
                </c:pt>
                <c:pt idx="68988">
                  <c:v>1396</c:v>
                </c:pt>
                <c:pt idx="68989">
                  <c:v>1391</c:v>
                </c:pt>
                <c:pt idx="68990">
                  <c:v>1322</c:v>
                </c:pt>
                <c:pt idx="68991">
                  <c:v>1292</c:v>
                </c:pt>
                <c:pt idx="68992">
                  <c:v>1223</c:v>
                </c:pt>
                <c:pt idx="68993">
                  <c:v>1221</c:v>
                </c:pt>
                <c:pt idx="68994">
                  <c:v>1238</c:v>
                </c:pt>
                <c:pt idx="68995">
                  <c:v>1225</c:v>
                </c:pt>
                <c:pt idx="68996">
                  <c:v>1178</c:v>
                </c:pt>
                <c:pt idx="68997">
                  <c:v>1108</c:v>
                </c:pt>
                <c:pt idx="68998">
                  <c:v>1059</c:v>
                </c:pt>
                <c:pt idx="68999">
                  <c:v>1001</c:v>
                </c:pt>
                <c:pt idx="69000">
                  <c:v>957</c:v>
                </c:pt>
                <c:pt idx="69001">
                  <c:v>935</c:v>
                </c:pt>
                <c:pt idx="69002">
                  <c:v>919</c:v>
                </c:pt>
                <c:pt idx="69003">
                  <c:v>910</c:v>
                </c:pt>
                <c:pt idx="69004">
                  <c:v>907</c:v>
                </c:pt>
                <c:pt idx="69005">
                  <c:v>962</c:v>
                </c:pt>
                <c:pt idx="69006">
                  <c:v>977</c:v>
                </c:pt>
                <c:pt idx="69007">
                  <c:v>1105</c:v>
                </c:pt>
                <c:pt idx="69008">
                  <c:v>1208</c:v>
                </c:pt>
                <c:pt idx="69009">
                  <c:v>1290</c:v>
                </c:pt>
                <c:pt idx="69010">
                  <c:v>1338</c:v>
                </c:pt>
                <c:pt idx="69011">
                  <c:v>1357</c:v>
                </c:pt>
                <c:pt idx="69012">
                  <c:v>1384</c:v>
                </c:pt>
                <c:pt idx="69013">
                  <c:v>1406</c:v>
                </c:pt>
                <c:pt idx="69014">
                  <c:v>1377</c:v>
                </c:pt>
                <c:pt idx="69015">
                  <c:v>1320</c:v>
                </c:pt>
                <c:pt idx="69016">
                  <c:v>1252</c:v>
                </c:pt>
                <c:pt idx="69017">
                  <c:v>1215</c:v>
                </c:pt>
                <c:pt idx="69018">
                  <c:v>1262</c:v>
                </c:pt>
                <c:pt idx="69019">
                  <c:v>1224</c:v>
                </c:pt>
                <c:pt idx="69020">
                  <c:v>1185</c:v>
                </c:pt>
                <c:pt idx="69021">
                  <c:v>1141</c:v>
                </c:pt>
                <c:pt idx="69022">
                  <c:v>1082</c:v>
                </c:pt>
                <c:pt idx="69023">
                  <c:v>1015</c:v>
                </c:pt>
                <c:pt idx="69024">
                  <c:v>959</c:v>
                </c:pt>
                <c:pt idx="69025">
                  <c:v>924</c:v>
                </c:pt>
                <c:pt idx="69026">
                  <c:v>912</c:v>
                </c:pt>
                <c:pt idx="69027">
                  <c:v>877</c:v>
                </c:pt>
                <c:pt idx="69028">
                  <c:v>882</c:v>
                </c:pt>
                <c:pt idx="69029">
                  <c:v>900</c:v>
                </c:pt>
                <c:pt idx="69030">
                  <c:v>892</c:v>
                </c:pt>
                <c:pt idx="69031">
                  <c:v>1010</c:v>
                </c:pt>
                <c:pt idx="69032">
                  <c:v>1111</c:v>
                </c:pt>
                <c:pt idx="69033">
                  <c:v>1209</c:v>
                </c:pt>
                <c:pt idx="69034">
                  <c:v>1252</c:v>
                </c:pt>
                <c:pt idx="69035">
                  <c:v>1275</c:v>
                </c:pt>
                <c:pt idx="69036">
                  <c:v>1275</c:v>
                </c:pt>
                <c:pt idx="69037">
                  <c:v>1255</c:v>
                </c:pt>
                <c:pt idx="69038">
                  <c:v>1262</c:v>
                </c:pt>
                <c:pt idx="69039">
                  <c:v>1223</c:v>
                </c:pt>
                <c:pt idx="69040">
                  <c:v>1172</c:v>
                </c:pt>
                <c:pt idx="69041">
                  <c:v>1161</c:v>
                </c:pt>
                <c:pt idx="69042">
                  <c:v>1256</c:v>
                </c:pt>
                <c:pt idx="69043">
                  <c:v>1229</c:v>
                </c:pt>
                <c:pt idx="69044">
                  <c:v>1191</c:v>
                </c:pt>
                <c:pt idx="69045">
                  <c:v>1125</c:v>
                </c:pt>
                <c:pt idx="69046">
                  <c:v>1072</c:v>
                </c:pt>
                <c:pt idx="69047">
                  <c:v>1025</c:v>
                </c:pt>
                <c:pt idx="69048">
                  <c:v>989</c:v>
                </c:pt>
                <c:pt idx="69049">
                  <c:v>949</c:v>
                </c:pt>
                <c:pt idx="69050">
                  <c:v>927</c:v>
                </c:pt>
                <c:pt idx="69051">
                  <c:v>898</c:v>
                </c:pt>
                <c:pt idx="69052">
                  <c:v>892</c:v>
                </c:pt>
                <c:pt idx="69053">
                  <c:v>867</c:v>
                </c:pt>
                <c:pt idx="69054">
                  <c:v>833</c:v>
                </c:pt>
                <c:pt idx="69055">
                  <c:v>893</c:v>
                </c:pt>
                <c:pt idx="69056">
                  <c:v>960</c:v>
                </c:pt>
                <c:pt idx="69057">
                  <c:v>1020</c:v>
                </c:pt>
                <c:pt idx="69058">
                  <c:v>1088</c:v>
                </c:pt>
                <c:pt idx="69059">
                  <c:v>1080</c:v>
                </c:pt>
                <c:pt idx="69060">
                  <c:v>1106</c:v>
                </c:pt>
                <c:pt idx="69061">
                  <c:v>1092</c:v>
                </c:pt>
                <c:pt idx="69062">
                  <c:v>1069</c:v>
                </c:pt>
                <c:pt idx="69063">
                  <c:v>1066</c:v>
                </c:pt>
                <c:pt idx="69064">
                  <c:v>1059</c:v>
                </c:pt>
                <c:pt idx="69065">
                  <c:v>1100</c:v>
                </c:pt>
                <c:pt idx="69066">
                  <c:v>1172</c:v>
                </c:pt>
                <c:pt idx="69067">
                  <c:v>1163</c:v>
                </c:pt>
                <c:pt idx="69068">
                  <c:v>1152</c:v>
                </c:pt>
                <c:pt idx="69069">
                  <c:v>1113</c:v>
                </c:pt>
                <c:pt idx="69070">
                  <c:v>1054</c:v>
                </c:pt>
                <c:pt idx="69071">
                  <c:v>994</c:v>
                </c:pt>
                <c:pt idx="69072">
                  <c:v>949</c:v>
                </c:pt>
                <c:pt idx="69073">
                  <c:v>928</c:v>
                </c:pt>
                <c:pt idx="69074">
                  <c:v>903</c:v>
                </c:pt>
                <c:pt idx="69075">
                  <c:v>893</c:v>
                </c:pt>
                <c:pt idx="69076">
                  <c:v>898</c:v>
                </c:pt>
                <c:pt idx="69077">
                  <c:v>940</c:v>
                </c:pt>
                <c:pt idx="69078">
                  <c:v>966</c:v>
                </c:pt>
                <c:pt idx="69079">
                  <c:v>1168</c:v>
                </c:pt>
                <c:pt idx="69080">
                  <c:v>1335</c:v>
                </c:pt>
                <c:pt idx="69081">
                  <c:v>1419</c:v>
                </c:pt>
                <c:pt idx="69082">
                  <c:v>1471</c:v>
                </c:pt>
                <c:pt idx="69083">
                  <c:v>1498</c:v>
                </c:pt>
                <c:pt idx="69084">
                  <c:v>1506</c:v>
                </c:pt>
                <c:pt idx="69085">
                  <c:v>1505</c:v>
                </c:pt>
                <c:pt idx="69086">
                  <c:v>1469</c:v>
                </c:pt>
                <c:pt idx="69087">
                  <c:v>1419</c:v>
                </c:pt>
                <c:pt idx="69088">
                  <c:v>1334</c:v>
                </c:pt>
                <c:pt idx="69089">
                  <c:v>1295</c:v>
                </c:pt>
                <c:pt idx="69090">
                  <c:v>1340</c:v>
                </c:pt>
                <c:pt idx="69091">
                  <c:v>1274</c:v>
                </c:pt>
                <c:pt idx="69092">
                  <c:v>1258</c:v>
                </c:pt>
                <c:pt idx="69093">
                  <c:v>1197</c:v>
                </c:pt>
                <c:pt idx="69094">
                  <c:v>1135</c:v>
                </c:pt>
                <c:pt idx="69095">
                  <c:v>1062</c:v>
                </c:pt>
                <c:pt idx="69096">
                  <c:v>1012</c:v>
                </c:pt>
                <c:pt idx="69097">
                  <c:v>975</c:v>
                </c:pt>
                <c:pt idx="69098">
                  <c:v>945</c:v>
                </c:pt>
                <c:pt idx="69099">
                  <c:v>934</c:v>
                </c:pt>
                <c:pt idx="69100">
                  <c:v>948</c:v>
                </c:pt>
                <c:pt idx="69101">
                  <c:v>989</c:v>
                </c:pt>
                <c:pt idx="69102">
                  <c:v>1005</c:v>
                </c:pt>
                <c:pt idx="69103">
                  <c:v>1200</c:v>
                </c:pt>
                <c:pt idx="69104">
                  <c:v>1337</c:v>
                </c:pt>
                <c:pt idx="69105">
                  <c:v>1414</c:v>
                </c:pt>
                <c:pt idx="69106">
                  <c:v>1464</c:v>
                </c:pt>
                <c:pt idx="69107">
                  <c:v>1427</c:v>
                </c:pt>
                <c:pt idx="69108">
                  <c:v>1474</c:v>
                </c:pt>
                <c:pt idx="69109">
                  <c:v>1519</c:v>
                </c:pt>
                <c:pt idx="69110">
                  <c:v>1513</c:v>
                </c:pt>
                <c:pt idx="69111">
                  <c:v>1431</c:v>
                </c:pt>
                <c:pt idx="69112">
                  <c:v>1335</c:v>
                </c:pt>
                <c:pt idx="69113">
                  <c:v>1318</c:v>
                </c:pt>
                <c:pt idx="69114">
                  <c:v>1369</c:v>
                </c:pt>
                <c:pt idx="69115">
                  <c:v>1331</c:v>
                </c:pt>
                <c:pt idx="69116">
                  <c:v>1297</c:v>
                </c:pt>
                <c:pt idx="69117">
                  <c:v>1236</c:v>
                </c:pt>
                <c:pt idx="69118">
                  <c:v>1175</c:v>
                </c:pt>
                <c:pt idx="69119">
                  <c:v>1096</c:v>
                </c:pt>
                <c:pt idx="69120">
                  <c:v>1043</c:v>
                </c:pt>
                <c:pt idx="69121">
                  <c:v>1011</c:v>
                </c:pt>
                <c:pt idx="69122">
                  <c:v>997</c:v>
                </c:pt>
                <c:pt idx="69123">
                  <c:v>979</c:v>
                </c:pt>
                <c:pt idx="69124">
                  <c:v>983</c:v>
                </c:pt>
                <c:pt idx="69125">
                  <c:v>1026</c:v>
                </c:pt>
                <c:pt idx="69126">
                  <c:v>1036</c:v>
                </c:pt>
                <c:pt idx="69127">
                  <c:v>1227</c:v>
                </c:pt>
                <c:pt idx="69128">
                  <c:v>1338</c:v>
                </c:pt>
                <c:pt idx="69129">
                  <c:v>1416</c:v>
                </c:pt>
                <c:pt idx="69130">
                  <c:v>1441</c:v>
                </c:pt>
                <c:pt idx="69131">
                  <c:v>1440</c:v>
                </c:pt>
                <c:pt idx="69132">
                  <c:v>1464</c:v>
                </c:pt>
                <c:pt idx="69133">
                  <c:v>1447</c:v>
                </c:pt>
                <c:pt idx="69134">
                  <c:v>1404</c:v>
                </c:pt>
                <c:pt idx="69135">
                  <c:v>1373</c:v>
                </c:pt>
                <c:pt idx="69136">
                  <c:v>1294</c:v>
                </c:pt>
                <c:pt idx="69137">
                  <c:v>1310</c:v>
                </c:pt>
                <c:pt idx="69138">
                  <c:v>1339</c:v>
                </c:pt>
                <c:pt idx="69139">
                  <c:v>1299</c:v>
                </c:pt>
                <c:pt idx="69140">
                  <c:v>1260</c:v>
                </c:pt>
                <c:pt idx="69141">
                  <c:v>1199</c:v>
                </c:pt>
                <c:pt idx="69142">
                  <c:v>1125</c:v>
                </c:pt>
                <c:pt idx="69143">
                  <c:v>1058</c:v>
                </c:pt>
                <c:pt idx="69144">
                  <c:v>1023</c:v>
                </c:pt>
                <c:pt idx="69145">
                  <c:v>990</c:v>
                </c:pt>
                <c:pt idx="69146">
                  <c:v>935</c:v>
                </c:pt>
                <c:pt idx="69147">
                  <c:v>931</c:v>
                </c:pt>
                <c:pt idx="69148">
                  <c:v>952</c:v>
                </c:pt>
                <c:pt idx="69149">
                  <c:v>1002</c:v>
                </c:pt>
                <c:pt idx="69150">
                  <c:v>1013</c:v>
                </c:pt>
                <c:pt idx="69151">
                  <c:v>1199</c:v>
                </c:pt>
                <c:pt idx="69152">
                  <c:v>1336</c:v>
                </c:pt>
                <c:pt idx="69153">
                  <c:v>1432</c:v>
                </c:pt>
                <c:pt idx="69154">
                  <c:v>1478</c:v>
                </c:pt>
                <c:pt idx="69155">
                  <c:v>1484</c:v>
                </c:pt>
                <c:pt idx="69156">
                  <c:v>1467</c:v>
                </c:pt>
                <c:pt idx="69157">
                  <c:v>1464</c:v>
                </c:pt>
                <c:pt idx="69158">
                  <c:v>1407</c:v>
                </c:pt>
                <c:pt idx="69159">
                  <c:v>1350</c:v>
                </c:pt>
                <c:pt idx="69160">
                  <c:v>1281</c:v>
                </c:pt>
                <c:pt idx="69161">
                  <c:v>1261</c:v>
                </c:pt>
                <c:pt idx="69162">
                  <c:v>1317</c:v>
                </c:pt>
                <c:pt idx="69163">
                  <c:v>1280</c:v>
                </c:pt>
                <c:pt idx="69164">
                  <c:v>1247</c:v>
                </c:pt>
                <c:pt idx="69165">
                  <c:v>1182</c:v>
                </c:pt>
                <c:pt idx="69166">
                  <c:v>1111</c:v>
                </c:pt>
                <c:pt idx="69167">
                  <c:v>1046</c:v>
                </c:pt>
                <c:pt idx="69168">
                  <c:v>993</c:v>
                </c:pt>
                <c:pt idx="69169">
                  <c:v>966</c:v>
                </c:pt>
                <c:pt idx="69170">
                  <c:v>939</c:v>
                </c:pt>
                <c:pt idx="69171">
                  <c:v>930</c:v>
                </c:pt>
                <c:pt idx="69172">
                  <c:v>923</c:v>
                </c:pt>
                <c:pt idx="69173">
                  <c:v>974</c:v>
                </c:pt>
                <c:pt idx="69174">
                  <c:v>1010</c:v>
                </c:pt>
                <c:pt idx="69175">
                  <c:v>1199</c:v>
                </c:pt>
                <c:pt idx="69176">
                  <c:v>1315</c:v>
                </c:pt>
                <c:pt idx="69177">
                  <c:v>1398</c:v>
                </c:pt>
                <c:pt idx="69178">
                  <c:v>1444</c:v>
                </c:pt>
                <c:pt idx="69179">
                  <c:v>1468</c:v>
                </c:pt>
                <c:pt idx="69180">
                  <c:v>1464</c:v>
                </c:pt>
                <c:pt idx="69181">
                  <c:v>1492</c:v>
                </c:pt>
                <c:pt idx="69182">
                  <c:v>1452</c:v>
                </c:pt>
                <c:pt idx="69183">
                  <c:v>1357</c:v>
                </c:pt>
                <c:pt idx="69184">
                  <c:v>1270</c:v>
                </c:pt>
                <c:pt idx="69185">
                  <c:v>1258</c:v>
                </c:pt>
                <c:pt idx="69186">
                  <c:v>1300</c:v>
                </c:pt>
                <c:pt idx="69187">
                  <c:v>1261</c:v>
                </c:pt>
                <c:pt idx="69188">
                  <c:v>1242</c:v>
                </c:pt>
                <c:pt idx="69189">
                  <c:v>1191</c:v>
                </c:pt>
                <c:pt idx="69190">
                  <c:v>1122</c:v>
                </c:pt>
                <c:pt idx="69191">
                  <c:v>1064</c:v>
                </c:pt>
                <c:pt idx="69192">
                  <c:v>1014</c:v>
                </c:pt>
                <c:pt idx="69193">
                  <c:v>977</c:v>
                </c:pt>
                <c:pt idx="69194">
                  <c:v>961</c:v>
                </c:pt>
                <c:pt idx="69195">
                  <c:v>945</c:v>
                </c:pt>
                <c:pt idx="69196">
                  <c:v>928</c:v>
                </c:pt>
                <c:pt idx="69197">
                  <c:v>943</c:v>
                </c:pt>
                <c:pt idx="69198">
                  <c:v>938</c:v>
                </c:pt>
                <c:pt idx="69199">
                  <c:v>1062</c:v>
                </c:pt>
                <c:pt idx="69200">
                  <c:v>1198</c:v>
                </c:pt>
                <c:pt idx="69201">
                  <c:v>1284</c:v>
                </c:pt>
                <c:pt idx="69202">
                  <c:v>1321</c:v>
                </c:pt>
                <c:pt idx="69203">
                  <c:v>1341</c:v>
                </c:pt>
                <c:pt idx="69204">
                  <c:v>1325</c:v>
                </c:pt>
                <c:pt idx="69205">
                  <c:v>1342</c:v>
                </c:pt>
                <c:pt idx="69206">
                  <c:v>1271</c:v>
                </c:pt>
                <c:pt idx="69207">
                  <c:v>1227</c:v>
                </c:pt>
                <c:pt idx="69208">
                  <c:v>1209</c:v>
                </c:pt>
                <c:pt idx="69209">
                  <c:v>1206</c:v>
                </c:pt>
                <c:pt idx="69210">
                  <c:v>1307</c:v>
                </c:pt>
                <c:pt idx="69211">
                  <c:v>1278</c:v>
                </c:pt>
                <c:pt idx="69212">
                  <c:v>1233</c:v>
                </c:pt>
                <c:pt idx="69213">
                  <c:v>1191</c:v>
                </c:pt>
                <c:pt idx="69214">
                  <c:v>1150</c:v>
                </c:pt>
                <c:pt idx="69215">
                  <c:v>1083</c:v>
                </c:pt>
                <c:pt idx="69216">
                  <c:v>1021</c:v>
                </c:pt>
                <c:pt idx="69217">
                  <c:v>985</c:v>
                </c:pt>
                <c:pt idx="69218">
                  <c:v>958</c:v>
                </c:pt>
                <c:pt idx="69219">
                  <c:v>937</c:v>
                </c:pt>
                <c:pt idx="69220">
                  <c:v>928</c:v>
                </c:pt>
                <c:pt idx="69221">
                  <c:v>925</c:v>
                </c:pt>
                <c:pt idx="69222">
                  <c:v>875</c:v>
                </c:pt>
                <c:pt idx="69223">
                  <c:v>935</c:v>
                </c:pt>
                <c:pt idx="69224">
                  <c:v>990</c:v>
                </c:pt>
                <c:pt idx="69225">
                  <c:v>1007</c:v>
                </c:pt>
                <c:pt idx="69226">
                  <c:v>1120</c:v>
                </c:pt>
                <c:pt idx="69227">
                  <c:v>1166</c:v>
                </c:pt>
                <c:pt idx="69228">
                  <c:v>1101</c:v>
                </c:pt>
                <c:pt idx="69229">
                  <c:v>1116</c:v>
                </c:pt>
                <c:pt idx="69230">
                  <c:v>1146</c:v>
                </c:pt>
                <c:pt idx="69231">
                  <c:v>1134</c:v>
                </c:pt>
                <c:pt idx="69232">
                  <c:v>1106</c:v>
                </c:pt>
                <c:pt idx="69233">
                  <c:v>1145</c:v>
                </c:pt>
                <c:pt idx="69234">
                  <c:v>1210</c:v>
                </c:pt>
                <c:pt idx="69235">
                  <c:v>1203</c:v>
                </c:pt>
                <c:pt idx="69236">
                  <c:v>1195</c:v>
                </c:pt>
                <c:pt idx="69237">
                  <c:v>1150</c:v>
                </c:pt>
                <c:pt idx="69238">
                  <c:v>1091</c:v>
                </c:pt>
                <c:pt idx="69239">
                  <c:v>1038</c:v>
                </c:pt>
                <c:pt idx="69240">
                  <c:v>985</c:v>
                </c:pt>
                <c:pt idx="69241">
                  <c:v>971</c:v>
                </c:pt>
                <c:pt idx="69242">
                  <c:v>947</c:v>
                </c:pt>
                <c:pt idx="69243">
                  <c:v>926</c:v>
                </c:pt>
                <c:pt idx="69244">
                  <c:v>943</c:v>
                </c:pt>
                <c:pt idx="69245">
                  <c:v>986</c:v>
                </c:pt>
                <c:pt idx="69246">
                  <c:v>1013</c:v>
                </c:pt>
                <c:pt idx="69247">
                  <c:v>1192</c:v>
                </c:pt>
                <c:pt idx="69248">
                  <c:v>1321</c:v>
                </c:pt>
                <c:pt idx="69249">
                  <c:v>1407</c:v>
                </c:pt>
                <c:pt idx="69250">
                  <c:v>1449</c:v>
                </c:pt>
                <c:pt idx="69251">
                  <c:v>1433</c:v>
                </c:pt>
                <c:pt idx="69252">
                  <c:v>1475</c:v>
                </c:pt>
                <c:pt idx="69253">
                  <c:v>1485</c:v>
                </c:pt>
                <c:pt idx="69254">
                  <c:v>1476</c:v>
                </c:pt>
                <c:pt idx="69255">
                  <c:v>1403</c:v>
                </c:pt>
                <c:pt idx="69256">
                  <c:v>1309</c:v>
                </c:pt>
                <c:pt idx="69257">
                  <c:v>1266</c:v>
                </c:pt>
                <c:pt idx="69258">
                  <c:v>1299</c:v>
                </c:pt>
                <c:pt idx="69259">
                  <c:v>1254</c:v>
                </c:pt>
                <c:pt idx="69260">
                  <c:v>1194</c:v>
                </c:pt>
                <c:pt idx="69261">
                  <c:v>1152</c:v>
                </c:pt>
                <c:pt idx="69262">
                  <c:v>1105</c:v>
                </c:pt>
                <c:pt idx="69263">
                  <c:v>1044</c:v>
                </c:pt>
                <c:pt idx="69264">
                  <c:v>1003</c:v>
                </c:pt>
                <c:pt idx="69265">
                  <c:v>973</c:v>
                </c:pt>
                <c:pt idx="69266">
                  <c:v>946</c:v>
                </c:pt>
                <c:pt idx="69267">
                  <c:v>931</c:v>
                </c:pt>
                <c:pt idx="69268">
                  <c:v>914</c:v>
                </c:pt>
                <c:pt idx="69269">
                  <c:v>923</c:v>
                </c:pt>
                <c:pt idx="69270">
                  <c:v>888</c:v>
                </c:pt>
                <c:pt idx="69271">
                  <c:v>973</c:v>
                </c:pt>
                <c:pt idx="69272">
                  <c:v>1051</c:v>
                </c:pt>
                <c:pt idx="69273">
                  <c:v>1116</c:v>
                </c:pt>
                <c:pt idx="69274">
                  <c:v>1185</c:v>
                </c:pt>
                <c:pt idx="69275">
                  <c:v>1215</c:v>
                </c:pt>
                <c:pt idx="69276">
                  <c:v>1257</c:v>
                </c:pt>
                <c:pt idx="69277">
                  <c:v>1236</c:v>
                </c:pt>
                <c:pt idx="69278">
                  <c:v>1213</c:v>
                </c:pt>
                <c:pt idx="69279">
                  <c:v>1136</c:v>
                </c:pt>
                <c:pt idx="69280">
                  <c:v>1122</c:v>
                </c:pt>
                <c:pt idx="69281">
                  <c:v>1146</c:v>
                </c:pt>
                <c:pt idx="69282">
                  <c:v>1218</c:v>
                </c:pt>
                <c:pt idx="69283">
                  <c:v>1204</c:v>
                </c:pt>
                <c:pt idx="69284">
                  <c:v>1183</c:v>
                </c:pt>
                <c:pt idx="69285">
                  <c:v>1152</c:v>
                </c:pt>
                <c:pt idx="69286">
                  <c:v>1080</c:v>
                </c:pt>
                <c:pt idx="69287">
                  <c:v>1028</c:v>
                </c:pt>
                <c:pt idx="69288">
                  <c:v>985</c:v>
                </c:pt>
                <c:pt idx="69289">
                  <c:v>958</c:v>
                </c:pt>
                <c:pt idx="69290">
                  <c:v>938</c:v>
                </c:pt>
                <c:pt idx="69291">
                  <c:v>929</c:v>
                </c:pt>
                <c:pt idx="69292">
                  <c:v>930</c:v>
                </c:pt>
                <c:pt idx="69293">
                  <c:v>975</c:v>
                </c:pt>
                <c:pt idx="69294">
                  <c:v>985</c:v>
                </c:pt>
                <c:pt idx="69295">
                  <c:v>1216</c:v>
                </c:pt>
                <c:pt idx="69296">
                  <c:v>1374</c:v>
                </c:pt>
                <c:pt idx="69297">
                  <c:v>1452</c:v>
                </c:pt>
                <c:pt idx="69298">
                  <c:v>1489</c:v>
                </c:pt>
                <c:pt idx="69299">
                  <c:v>1489</c:v>
                </c:pt>
                <c:pt idx="69300">
                  <c:v>1495</c:v>
                </c:pt>
                <c:pt idx="69301">
                  <c:v>1502</c:v>
                </c:pt>
                <c:pt idx="69302">
                  <c:v>1457</c:v>
                </c:pt>
                <c:pt idx="69303">
                  <c:v>1422</c:v>
                </c:pt>
                <c:pt idx="69304">
                  <c:v>1324</c:v>
                </c:pt>
                <c:pt idx="69305">
                  <c:v>1320</c:v>
                </c:pt>
                <c:pt idx="69306">
                  <c:v>1350</c:v>
                </c:pt>
                <c:pt idx="69307">
                  <c:v>1311</c:v>
                </c:pt>
                <c:pt idx="69308">
                  <c:v>1244</c:v>
                </c:pt>
                <c:pt idx="69309">
                  <c:v>1211</c:v>
                </c:pt>
                <c:pt idx="69310">
                  <c:v>1151</c:v>
                </c:pt>
                <c:pt idx="69311">
                  <c:v>1078</c:v>
                </c:pt>
                <c:pt idx="69312">
                  <c:v>1040</c:v>
                </c:pt>
                <c:pt idx="69313">
                  <c:v>997</c:v>
                </c:pt>
                <c:pt idx="69314">
                  <c:v>965</c:v>
                </c:pt>
                <c:pt idx="69315">
                  <c:v>948</c:v>
                </c:pt>
                <c:pt idx="69316">
                  <c:v>954</c:v>
                </c:pt>
                <c:pt idx="69317">
                  <c:v>975</c:v>
                </c:pt>
                <c:pt idx="69318">
                  <c:v>1010</c:v>
                </c:pt>
                <c:pt idx="69319">
                  <c:v>1187</c:v>
                </c:pt>
                <c:pt idx="69320">
                  <c:v>1305</c:v>
                </c:pt>
                <c:pt idx="69321">
                  <c:v>1393</c:v>
                </c:pt>
                <c:pt idx="69322">
                  <c:v>1451</c:v>
                </c:pt>
                <c:pt idx="69323">
                  <c:v>1451</c:v>
                </c:pt>
                <c:pt idx="69324">
                  <c:v>1437</c:v>
                </c:pt>
                <c:pt idx="69325">
                  <c:v>1433</c:v>
                </c:pt>
                <c:pt idx="69326">
                  <c:v>1399</c:v>
                </c:pt>
                <c:pt idx="69327">
                  <c:v>1348</c:v>
                </c:pt>
                <c:pt idx="69328">
                  <c:v>1261</c:v>
                </c:pt>
                <c:pt idx="69329">
                  <c:v>1260</c:v>
                </c:pt>
                <c:pt idx="69330">
                  <c:v>1303</c:v>
                </c:pt>
                <c:pt idx="69331">
                  <c:v>1265</c:v>
                </c:pt>
                <c:pt idx="69332">
                  <c:v>1225</c:v>
                </c:pt>
                <c:pt idx="69333">
                  <c:v>1147</c:v>
                </c:pt>
                <c:pt idx="69334">
                  <c:v>1112</c:v>
                </c:pt>
                <c:pt idx="69335">
                  <c:v>1041</c:v>
                </c:pt>
                <c:pt idx="69336">
                  <c:v>994</c:v>
                </c:pt>
                <c:pt idx="69337">
                  <c:v>954</c:v>
                </c:pt>
                <c:pt idx="69338">
                  <c:v>930</c:v>
                </c:pt>
                <c:pt idx="69339">
                  <c:v>918</c:v>
                </c:pt>
                <c:pt idx="69340">
                  <c:v>922</c:v>
                </c:pt>
                <c:pt idx="69341">
                  <c:v>959</c:v>
                </c:pt>
                <c:pt idx="69342">
                  <c:v>979</c:v>
                </c:pt>
                <c:pt idx="69343">
                  <c:v>1128</c:v>
                </c:pt>
                <c:pt idx="69344">
                  <c:v>1255</c:v>
                </c:pt>
                <c:pt idx="69345">
                  <c:v>1316</c:v>
                </c:pt>
                <c:pt idx="69346">
                  <c:v>1345</c:v>
                </c:pt>
                <c:pt idx="69347">
                  <c:v>1356</c:v>
                </c:pt>
                <c:pt idx="69348">
                  <c:v>1355</c:v>
                </c:pt>
                <c:pt idx="69349">
                  <c:v>1359</c:v>
                </c:pt>
                <c:pt idx="69350">
                  <c:v>1359</c:v>
                </c:pt>
                <c:pt idx="69351">
                  <c:v>1308</c:v>
                </c:pt>
                <c:pt idx="69352">
                  <c:v>1227</c:v>
                </c:pt>
                <c:pt idx="69353">
                  <c:v>1225</c:v>
                </c:pt>
                <c:pt idx="69354">
                  <c:v>1247</c:v>
                </c:pt>
                <c:pt idx="69355">
                  <c:v>1224</c:v>
                </c:pt>
                <c:pt idx="69356">
                  <c:v>1199</c:v>
                </c:pt>
                <c:pt idx="69357">
                  <c:v>1130</c:v>
                </c:pt>
                <c:pt idx="69358">
                  <c:v>1088</c:v>
                </c:pt>
                <c:pt idx="69359">
                  <c:v>1016</c:v>
                </c:pt>
                <c:pt idx="69360">
                  <c:v>974</c:v>
                </c:pt>
                <c:pt idx="69361">
                  <c:v>933</c:v>
                </c:pt>
                <c:pt idx="69362">
                  <c:v>905</c:v>
                </c:pt>
                <c:pt idx="69363">
                  <c:v>895</c:v>
                </c:pt>
                <c:pt idx="69364">
                  <c:v>892</c:v>
                </c:pt>
                <c:pt idx="69365">
                  <c:v>917</c:v>
                </c:pt>
                <c:pt idx="69366">
                  <c:v>900</c:v>
                </c:pt>
                <c:pt idx="69367">
                  <c:v>999</c:v>
                </c:pt>
                <c:pt idx="69368">
                  <c:v>1113</c:v>
                </c:pt>
                <c:pt idx="69369">
                  <c:v>1217</c:v>
                </c:pt>
                <c:pt idx="69370">
                  <c:v>1224</c:v>
                </c:pt>
                <c:pt idx="69371">
                  <c:v>1218</c:v>
                </c:pt>
                <c:pt idx="69372">
                  <c:v>1183</c:v>
                </c:pt>
                <c:pt idx="69373">
                  <c:v>1156</c:v>
                </c:pt>
                <c:pt idx="69374">
                  <c:v>1141</c:v>
                </c:pt>
                <c:pt idx="69375">
                  <c:v>1125</c:v>
                </c:pt>
                <c:pt idx="69376">
                  <c:v>1110</c:v>
                </c:pt>
                <c:pt idx="69377">
                  <c:v>1131</c:v>
                </c:pt>
                <c:pt idx="69378">
                  <c:v>1209</c:v>
                </c:pt>
                <c:pt idx="69379">
                  <c:v>1180</c:v>
                </c:pt>
                <c:pt idx="69380">
                  <c:v>1149</c:v>
                </c:pt>
                <c:pt idx="69381">
                  <c:v>1091</c:v>
                </c:pt>
                <c:pt idx="69382">
                  <c:v>1031</c:v>
                </c:pt>
                <c:pt idx="69383">
                  <c:v>996</c:v>
                </c:pt>
                <c:pt idx="69384">
                  <c:v>971</c:v>
                </c:pt>
                <c:pt idx="69385">
                  <c:v>942</c:v>
                </c:pt>
                <c:pt idx="69386">
                  <c:v>916</c:v>
                </c:pt>
                <c:pt idx="69387">
                  <c:v>899</c:v>
                </c:pt>
                <c:pt idx="69388">
                  <c:v>900</c:v>
                </c:pt>
                <c:pt idx="69389">
                  <c:v>893</c:v>
                </c:pt>
                <c:pt idx="69390">
                  <c:v>855</c:v>
                </c:pt>
                <c:pt idx="69391">
                  <c:v>904</c:v>
                </c:pt>
                <c:pt idx="69392">
                  <c:v>944</c:v>
                </c:pt>
                <c:pt idx="69393">
                  <c:v>1008</c:v>
                </c:pt>
                <c:pt idx="69394">
                  <c:v>1080</c:v>
                </c:pt>
                <c:pt idx="69395">
                  <c:v>1132</c:v>
                </c:pt>
                <c:pt idx="69396">
                  <c:v>1153</c:v>
                </c:pt>
                <c:pt idx="69397">
                  <c:v>1150</c:v>
                </c:pt>
                <c:pt idx="69398">
                  <c:v>1149</c:v>
                </c:pt>
                <c:pt idx="69399">
                  <c:v>1123</c:v>
                </c:pt>
                <c:pt idx="69400">
                  <c:v>1099</c:v>
                </c:pt>
                <c:pt idx="69401">
                  <c:v>1097</c:v>
                </c:pt>
                <c:pt idx="69402">
                  <c:v>1176</c:v>
                </c:pt>
                <c:pt idx="69403">
                  <c:v>1181</c:v>
                </c:pt>
                <c:pt idx="69404">
                  <c:v>1175</c:v>
                </c:pt>
                <c:pt idx="69405">
                  <c:v>1135</c:v>
                </c:pt>
                <c:pt idx="69406">
                  <c:v>1086</c:v>
                </c:pt>
                <c:pt idx="69407">
                  <c:v>1030</c:v>
                </c:pt>
                <c:pt idx="69408">
                  <c:v>984</c:v>
                </c:pt>
                <c:pt idx="69409">
                  <c:v>941</c:v>
                </c:pt>
                <c:pt idx="69410">
                  <c:v>920</c:v>
                </c:pt>
                <c:pt idx="69411">
                  <c:v>907</c:v>
                </c:pt>
                <c:pt idx="69412">
                  <c:v>902</c:v>
                </c:pt>
                <c:pt idx="69413">
                  <c:v>952</c:v>
                </c:pt>
                <c:pt idx="69414">
                  <c:v>978</c:v>
                </c:pt>
                <c:pt idx="69415">
                  <c:v>1190</c:v>
                </c:pt>
                <c:pt idx="69416">
                  <c:v>1308</c:v>
                </c:pt>
                <c:pt idx="69417">
                  <c:v>1422</c:v>
                </c:pt>
                <c:pt idx="69418">
                  <c:v>1484</c:v>
                </c:pt>
                <c:pt idx="69419">
                  <c:v>1457</c:v>
                </c:pt>
                <c:pt idx="69420">
                  <c:v>1456</c:v>
                </c:pt>
                <c:pt idx="69421">
                  <c:v>1430</c:v>
                </c:pt>
                <c:pt idx="69422">
                  <c:v>1428</c:v>
                </c:pt>
                <c:pt idx="69423">
                  <c:v>1371</c:v>
                </c:pt>
                <c:pt idx="69424">
                  <c:v>1309</c:v>
                </c:pt>
                <c:pt idx="69425">
                  <c:v>1261</c:v>
                </c:pt>
                <c:pt idx="69426">
                  <c:v>1330</c:v>
                </c:pt>
                <c:pt idx="69427">
                  <c:v>1300</c:v>
                </c:pt>
                <c:pt idx="69428">
                  <c:v>1250</c:v>
                </c:pt>
                <c:pt idx="69429">
                  <c:v>1182</c:v>
                </c:pt>
                <c:pt idx="69430">
                  <c:v>1121</c:v>
                </c:pt>
                <c:pt idx="69431">
                  <c:v>1028</c:v>
                </c:pt>
                <c:pt idx="69432">
                  <c:v>954</c:v>
                </c:pt>
                <c:pt idx="69433">
                  <c:v>928</c:v>
                </c:pt>
                <c:pt idx="69434">
                  <c:v>908</c:v>
                </c:pt>
                <c:pt idx="69435">
                  <c:v>902</c:v>
                </c:pt>
                <c:pt idx="69436">
                  <c:v>906</c:v>
                </c:pt>
                <c:pt idx="69437">
                  <c:v>964</c:v>
                </c:pt>
                <c:pt idx="69438">
                  <c:v>995</c:v>
                </c:pt>
                <c:pt idx="69439">
                  <c:v>1156</c:v>
                </c:pt>
                <c:pt idx="69440">
                  <c:v>1280</c:v>
                </c:pt>
                <c:pt idx="69441">
                  <c:v>1392</c:v>
                </c:pt>
                <c:pt idx="69442">
                  <c:v>1452</c:v>
                </c:pt>
                <c:pt idx="69443">
                  <c:v>1481</c:v>
                </c:pt>
                <c:pt idx="69444">
                  <c:v>1462</c:v>
                </c:pt>
                <c:pt idx="69445">
                  <c:v>1506</c:v>
                </c:pt>
                <c:pt idx="69446">
                  <c:v>1520</c:v>
                </c:pt>
                <c:pt idx="69447">
                  <c:v>1493</c:v>
                </c:pt>
                <c:pt idx="69448">
                  <c:v>1403</c:v>
                </c:pt>
                <c:pt idx="69449">
                  <c:v>1313</c:v>
                </c:pt>
                <c:pt idx="69450">
                  <c:v>1393</c:v>
                </c:pt>
                <c:pt idx="69451">
                  <c:v>1359</c:v>
                </c:pt>
                <c:pt idx="69452">
                  <c:v>1319</c:v>
                </c:pt>
                <c:pt idx="69453">
                  <c:v>1243</c:v>
                </c:pt>
                <c:pt idx="69454">
                  <c:v>1178</c:v>
                </c:pt>
                <c:pt idx="69455">
                  <c:v>1106</c:v>
                </c:pt>
                <c:pt idx="69456">
                  <c:v>1056</c:v>
                </c:pt>
                <c:pt idx="69457">
                  <c:v>1020</c:v>
                </c:pt>
                <c:pt idx="69458">
                  <c:v>989</c:v>
                </c:pt>
                <c:pt idx="69459">
                  <c:v>978</c:v>
                </c:pt>
                <c:pt idx="69460">
                  <c:v>977</c:v>
                </c:pt>
                <c:pt idx="69461">
                  <c:v>1021</c:v>
                </c:pt>
                <c:pt idx="69462">
                  <c:v>1039</c:v>
                </c:pt>
                <c:pt idx="69463">
                  <c:v>1199</c:v>
                </c:pt>
                <c:pt idx="69464">
                  <c:v>1314</c:v>
                </c:pt>
                <c:pt idx="69465">
                  <c:v>1407</c:v>
                </c:pt>
                <c:pt idx="69466">
                  <c:v>1466</c:v>
                </c:pt>
                <c:pt idx="69467">
                  <c:v>1483</c:v>
                </c:pt>
                <c:pt idx="69468">
                  <c:v>1486</c:v>
                </c:pt>
                <c:pt idx="69469">
                  <c:v>1506</c:v>
                </c:pt>
                <c:pt idx="69470">
                  <c:v>1487</c:v>
                </c:pt>
                <c:pt idx="69471">
                  <c:v>1418</c:v>
                </c:pt>
                <c:pt idx="69472">
                  <c:v>1338</c:v>
                </c:pt>
                <c:pt idx="69473">
                  <c:v>1295</c:v>
                </c:pt>
                <c:pt idx="69474">
                  <c:v>1358</c:v>
                </c:pt>
                <c:pt idx="69475">
                  <c:v>1324</c:v>
                </c:pt>
                <c:pt idx="69476">
                  <c:v>1288</c:v>
                </c:pt>
                <c:pt idx="69477">
                  <c:v>1236</c:v>
                </c:pt>
                <c:pt idx="69478">
                  <c:v>1156</c:v>
                </c:pt>
                <c:pt idx="69479">
                  <c:v>1097</c:v>
                </c:pt>
                <c:pt idx="69480">
                  <c:v>1045</c:v>
                </c:pt>
                <c:pt idx="69481">
                  <c:v>1013</c:v>
                </c:pt>
                <c:pt idx="69482">
                  <c:v>989</c:v>
                </c:pt>
                <c:pt idx="69483">
                  <c:v>981</c:v>
                </c:pt>
                <c:pt idx="69484">
                  <c:v>974</c:v>
                </c:pt>
                <c:pt idx="69485">
                  <c:v>1022</c:v>
                </c:pt>
                <c:pt idx="69486">
                  <c:v>1020</c:v>
                </c:pt>
                <c:pt idx="69487">
                  <c:v>1218</c:v>
                </c:pt>
                <c:pt idx="69488">
                  <c:v>1337</c:v>
                </c:pt>
                <c:pt idx="69489">
                  <c:v>1439</c:v>
                </c:pt>
                <c:pt idx="69490">
                  <c:v>1487</c:v>
                </c:pt>
                <c:pt idx="69491">
                  <c:v>1506</c:v>
                </c:pt>
                <c:pt idx="69492">
                  <c:v>1524</c:v>
                </c:pt>
                <c:pt idx="69493">
                  <c:v>1526</c:v>
                </c:pt>
                <c:pt idx="69494">
                  <c:v>1506</c:v>
                </c:pt>
                <c:pt idx="69495">
                  <c:v>1449</c:v>
                </c:pt>
                <c:pt idx="69496">
                  <c:v>1351</c:v>
                </c:pt>
                <c:pt idx="69497">
                  <c:v>1312</c:v>
                </c:pt>
                <c:pt idx="69498">
                  <c:v>1388</c:v>
                </c:pt>
                <c:pt idx="69499">
                  <c:v>1365</c:v>
                </c:pt>
                <c:pt idx="69500">
                  <c:v>1331</c:v>
                </c:pt>
                <c:pt idx="69501">
                  <c:v>1252</c:v>
                </c:pt>
                <c:pt idx="69502">
                  <c:v>1203</c:v>
                </c:pt>
                <c:pt idx="69503">
                  <c:v>1113</c:v>
                </c:pt>
                <c:pt idx="69504">
                  <c:v>1066</c:v>
                </c:pt>
                <c:pt idx="69505">
                  <c:v>1039</c:v>
                </c:pt>
                <c:pt idx="69506">
                  <c:v>999</c:v>
                </c:pt>
                <c:pt idx="69507">
                  <c:v>971</c:v>
                </c:pt>
                <c:pt idx="69508">
                  <c:v>948</c:v>
                </c:pt>
                <c:pt idx="69509">
                  <c:v>947</c:v>
                </c:pt>
                <c:pt idx="69510">
                  <c:v>901</c:v>
                </c:pt>
                <c:pt idx="69511">
                  <c:v>935</c:v>
                </c:pt>
                <c:pt idx="69512">
                  <c:v>991</c:v>
                </c:pt>
                <c:pt idx="69513">
                  <c:v>1060</c:v>
                </c:pt>
                <c:pt idx="69514">
                  <c:v>1099</c:v>
                </c:pt>
                <c:pt idx="69515">
                  <c:v>1121</c:v>
                </c:pt>
                <c:pt idx="69516">
                  <c:v>1124</c:v>
                </c:pt>
                <c:pt idx="69517">
                  <c:v>1122</c:v>
                </c:pt>
                <c:pt idx="69518">
                  <c:v>1098</c:v>
                </c:pt>
                <c:pt idx="69519">
                  <c:v>1077</c:v>
                </c:pt>
                <c:pt idx="69520">
                  <c:v>1060</c:v>
                </c:pt>
                <c:pt idx="69521">
                  <c:v>1105</c:v>
                </c:pt>
                <c:pt idx="69522">
                  <c:v>1164</c:v>
                </c:pt>
                <c:pt idx="69523">
                  <c:v>1145</c:v>
                </c:pt>
                <c:pt idx="69524">
                  <c:v>1115</c:v>
                </c:pt>
                <c:pt idx="69525">
                  <c:v>1098</c:v>
                </c:pt>
                <c:pt idx="69526">
                  <c:v>1060</c:v>
                </c:pt>
                <c:pt idx="69527">
                  <c:v>1010</c:v>
                </c:pt>
                <c:pt idx="69528">
                  <c:v>992</c:v>
                </c:pt>
                <c:pt idx="69529">
                  <c:v>958</c:v>
                </c:pt>
                <c:pt idx="69530">
                  <c:v>922</c:v>
                </c:pt>
                <c:pt idx="69531">
                  <c:v>914</c:v>
                </c:pt>
                <c:pt idx="69532">
                  <c:v>915</c:v>
                </c:pt>
                <c:pt idx="69533">
                  <c:v>935</c:v>
                </c:pt>
                <c:pt idx="69534">
                  <c:v>914</c:v>
                </c:pt>
                <c:pt idx="69535">
                  <c:v>1001</c:v>
                </c:pt>
                <c:pt idx="69536">
                  <c:v>1126</c:v>
                </c:pt>
                <c:pt idx="69537">
                  <c:v>1217</c:v>
                </c:pt>
                <c:pt idx="69538">
                  <c:v>1242</c:v>
                </c:pt>
                <c:pt idx="69539">
                  <c:v>1242</c:v>
                </c:pt>
                <c:pt idx="69540">
                  <c:v>1223</c:v>
                </c:pt>
                <c:pt idx="69541">
                  <c:v>1218</c:v>
                </c:pt>
                <c:pt idx="69542">
                  <c:v>1182</c:v>
                </c:pt>
                <c:pt idx="69543">
                  <c:v>1152</c:v>
                </c:pt>
                <c:pt idx="69544">
                  <c:v>1139</c:v>
                </c:pt>
                <c:pt idx="69545">
                  <c:v>1178</c:v>
                </c:pt>
                <c:pt idx="69546">
                  <c:v>1229</c:v>
                </c:pt>
                <c:pt idx="69547">
                  <c:v>1195</c:v>
                </c:pt>
                <c:pt idx="69548">
                  <c:v>1174</c:v>
                </c:pt>
                <c:pt idx="69549">
                  <c:v>1129</c:v>
                </c:pt>
                <c:pt idx="69550">
                  <c:v>1084</c:v>
                </c:pt>
                <c:pt idx="69551">
                  <c:v>1038</c:v>
                </c:pt>
                <c:pt idx="69552">
                  <c:v>993</c:v>
                </c:pt>
                <c:pt idx="69553">
                  <c:v>963</c:v>
                </c:pt>
                <c:pt idx="69554">
                  <c:v>934</c:v>
                </c:pt>
                <c:pt idx="69555">
                  <c:v>904</c:v>
                </c:pt>
                <c:pt idx="69556">
                  <c:v>881</c:v>
                </c:pt>
                <c:pt idx="69557">
                  <c:v>895</c:v>
                </c:pt>
                <c:pt idx="69558">
                  <c:v>858</c:v>
                </c:pt>
                <c:pt idx="69559">
                  <c:v>909</c:v>
                </c:pt>
                <c:pt idx="69560">
                  <c:v>969</c:v>
                </c:pt>
                <c:pt idx="69561">
                  <c:v>1045</c:v>
                </c:pt>
                <c:pt idx="69562">
                  <c:v>1103</c:v>
                </c:pt>
                <c:pt idx="69563">
                  <c:v>1123</c:v>
                </c:pt>
                <c:pt idx="69564">
                  <c:v>1110</c:v>
                </c:pt>
                <c:pt idx="69565">
                  <c:v>1146</c:v>
                </c:pt>
                <c:pt idx="69566">
                  <c:v>1112</c:v>
                </c:pt>
                <c:pt idx="69567">
                  <c:v>1069</c:v>
                </c:pt>
                <c:pt idx="69568">
                  <c:v>1048</c:v>
                </c:pt>
                <c:pt idx="69569">
                  <c:v>1083</c:v>
                </c:pt>
                <c:pt idx="69570">
                  <c:v>1188</c:v>
                </c:pt>
                <c:pt idx="69571">
                  <c:v>1193</c:v>
                </c:pt>
                <c:pt idx="69572">
                  <c:v>1164</c:v>
                </c:pt>
                <c:pt idx="69573">
                  <c:v>1121</c:v>
                </c:pt>
                <c:pt idx="69574">
                  <c:v>1070</c:v>
                </c:pt>
                <c:pt idx="69575">
                  <c:v>1007</c:v>
                </c:pt>
                <c:pt idx="69576">
                  <c:v>956</c:v>
                </c:pt>
                <c:pt idx="69577">
                  <c:v>929</c:v>
                </c:pt>
                <c:pt idx="69578">
                  <c:v>903</c:v>
                </c:pt>
                <c:pt idx="69579">
                  <c:v>892</c:v>
                </c:pt>
                <c:pt idx="69580">
                  <c:v>897</c:v>
                </c:pt>
                <c:pt idx="69581">
                  <c:v>946</c:v>
                </c:pt>
                <c:pt idx="69582">
                  <c:v>967</c:v>
                </c:pt>
                <c:pt idx="69583">
                  <c:v>1140</c:v>
                </c:pt>
                <c:pt idx="69584">
                  <c:v>1308</c:v>
                </c:pt>
                <c:pt idx="69585">
                  <c:v>1400</c:v>
                </c:pt>
                <c:pt idx="69586">
                  <c:v>1443</c:v>
                </c:pt>
                <c:pt idx="69587">
                  <c:v>1470</c:v>
                </c:pt>
                <c:pt idx="69588">
                  <c:v>1462</c:v>
                </c:pt>
                <c:pt idx="69589">
                  <c:v>1476</c:v>
                </c:pt>
                <c:pt idx="69590">
                  <c:v>1449</c:v>
                </c:pt>
                <c:pt idx="69591">
                  <c:v>1371</c:v>
                </c:pt>
                <c:pt idx="69592">
                  <c:v>1291</c:v>
                </c:pt>
                <c:pt idx="69593">
                  <c:v>1239</c:v>
                </c:pt>
                <c:pt idx="69594">
                  <c:v>1314</c:v>
                </c:pt>
                <c:pt idx="69595">
                  <c:v>1278</c:v>
                </c:pt>
                <c:pt idx="69596">
                  <c:v>1227</c:v>
                </c:pt>
                <c:pt idx="69597">
                  <c:v>1159</c:v>
                </c:pt>
                <c:pt idx="69598">
                  <c:v>1074</c:v>
                </c:pt>
                <c:pt idx="69599">
                  <c:v>1023</c:v>
                </c:pt>
                <c:pt idx="69600">
                  <c:v>954</c:v>
                </c:pt>
                <c:pt idx="69601">
                  <c:v>949</c:v>
                </c:pt>
                <c:pt idx="69602">
                  <c:v>909</c:v>
                </c:pt>
                <c:pt idx="69603">
                  <c:v>916</c:v>
                </c:pt>
                <c:pt idx="69604">
                  <c:v>918</c:v>
                </c:pt>
                <c:pt idx="69605">
                  <c:v>969</c:v>
                </c:pt>
                <c:pt idx="69606">
                  <c:v>999</c:v>
                </c:pt>
                <c:pt idx="69607">
                  <c:v>1157</c:v>
                </c:pt>
                <c:pt idx="69608">
                  <c:v>1249</c:v>
                </c:pt>
                <c:pt idx="69609">
                  <c:v>1321</c:v>
                </c:pt>
                <c:pt idx="69610">
                  <c:v>1376</c:v>
                </c:pt>
                <c:pt idx="69611">
                  <c:v>1396</c:v>
                </c:pt>
                <c:pt idx="69612">
                  <c:v>1404</c:v>
                </c:pt>
                <c:pt idx="69613">
                  <c:v>1409</c:v>
                </c:pt>
                <c:pt idx="69614">
                  <c:v>1379</c:v>
                </c:pt>
                <c:pt idx="69615">
                  <c:v>1318</c:v>
                </c:pt>
                <c:pt idx="69616">
                  <c:v>1243</c:v>
                </c:pt>
                <c:pt idx="69617">
                  <c:v>1205</c:v>
                </c:pt>
                <c:pt idx="69618">
                  <c:v>1317</c:v>
                </c:pt>
                <c:pt idx="69619">
                  <c:v>1282</c:v>
                </c:pt>
                <c:pt idx="69620">
                  <c:v>1226</c:v>
                </c:pt>
                <c:pt idx="69621">
                  <c:v>1169</c:v>
                </c:pt>
                <c:pt idx="69622">
                  <c:v>1059</c:v>
                </c:pt>
                <c:pt idx="69623">
                  <c:v>1011</c:v>
                </c:pt>
                <c:pt idx="69624">
                  <c:v>967</c:v>
                </c:pt>
                <c:pt idx="69625">
                  <c:v>933</c:v>
                </c:pt>
                <c:pt idx="69626">
                  <c:v>902</c:v>
                </c:pt>
                <c:pt idx="69627">
                  <c:v>895</c:v>
                </c:pt>
                <c:pt idx="69628">
                  <c:v>902</c:v>
                </c:pt>
                <c:pt idx="69629">
                  <c:v>935</c:v>
                </c:pt>
                <c:pt idx="69630">
                  <c:v>942</c:v>
                </c:pt>
                <c:pt idx="69631">
                  <c:v>1127</c:v>
                </c:pt>
                <c:pt idx="69632">
                  <c:v>1246</c:v>
                </c:pt>
                <c:pt idx="69633">
                  <c:v>1304</c:v>
                </c:pt>
                <c:pt idx="69634">
                  <c:v>1345</c:v>
                </c:pt>
                <c:pt idx="69635">
                  <c:v>1351</c:v>
                </c:pt>
                <c:pt idx="69636">
                  <c:v>1400</c:v>
                </c:pt>
                <c:pt idx="69637">
                  <c:v>1375</c:v>
                </c:pt>
                <c:pt idx="69638">
                  <c:v>1419</c:v>
                </c:pt>
                <c:pt idx="69639">
                  <c:v>1359</c:v>
                </c:pt>
                <c:pt idx="69640">
                  <c:v>1292</c:v>
                </c:pt>
                <c:pt idx="69641">
                  <c:v>1239</c:v>
                </c:pt>
                <c:pt idx="69642">
                  <c:v>1315</c:v>
                </c:pt>
                <c:pt idx="69643">
                  <c:v>1287</c:v>
                </c:pt>
                <c:pt idx="69644">
                  <c:v>1229</c:v>
                </c:pt>
                <c:pt idx="69645">
                  <c:v>1171</c:v>
                </c:pt>
                <c:pt idx="69646">
                  <c:v>1097</c:v>
                </c:pt>
                <c:pt idx="69647">
                  <c:v>1033</c:v>
                </c:pt>
                <c:pt idx="69648">
                  <c:v>981</c:v>
                </c:pt>
                <c:pt idx="69649">
                  <c:v>939</c:v>
                </c:pt>
                <c:pt idx="69650">
                  <c:v>917</c:v>
                </c:pt>
                <c:pt idx="69651">
                  <c:v>892</c:v>
                </c:pt>
                <c:pt idx="69652">
                  <c:v>905</c:v>
                </c:pt>
                <c:pt idx="69653">
                  <c:v>944</c:v>
                </c:pt>
                <c:pt idx="69654">
                  <c:v>972</c:v>
                </c:pt>
                <c:pt idx="69655">
                  <c:v>1122</c:v>
                </c:pt>
                <c:pt idx="69656">
                  <c:v>1266</c:v>
                </c:pt>
                <c:pt idx="69657">
                  <c:v>1359</c:v>
                </c:pt>
                <c:pt idx="69658">
                  <c:v>1410</c:v>
                </c:pt>
                <c:pt idx="69659">
                  <c:v>1433</c:v>
                </c:pt>
                <c:pt idx="69660">
                  <c:v>1442</c:v>
                </c:pt>
                <c:pt idx="69661">
                  <c:v>1445</c:v>
                </c:pt>
                <c:pt idx="69662">
                  <c:v>1456</c:v>
                </c:pt>
                <c:pt idx="69663">
                  <c:v>1401</c:v>
                </c:pt>
                <c:pt idx="69664">
                  <c:v>1335</c:v>
                </c:pt>
                <c:pt idx="69665">
                  <c:v>1258</c:v>
                </c:pt>
                <c:pt idx="69666">
                  <c:v>1347</c:v>
                </c:pt>
                <c:pt idx="69667">
                  <c:v>1326</c:v>
                </c:pt>
                <c:pt idx="69668">
                  <c:v>1277</c:v>
                </c:pt>
                <c:pt idx="69669">
                  <c:v>1221</c:v>
                </c:pt>
                <c:pt idx="69670">
                  <c:v>1155</c:v>
                </c:pt>
                <c:pt idx="69671">
                  <c:v>1081</c:v>
                </c:pt>
                <c:pt idx="69672">
                  <c:v>1023</c:v>
                </c:pt>
                <c:pt idx="69673">
                  <c:v>1004</c:v>
                </c:pt>
                <c:pt idx="69674">
                  <c:v>967</c:v>
                </c:pt>
                <c:pt idx="69675">
                  <c:v>955</c:v>
                </c:pt>
                <c:pt idx="69676">
                  <c:v>925</c:v>
                </c:pt>
                <c:pt idx="69677">
                  <c:v>976</c:v>
                </c:pt>
                <c:pt idx="69678">
                  <c:v>996</c:v>
                </c:pt>
                <c:pt idx="69679">
                  <c:v>1186</c:v>
                </c:pt>
                <c:pt idx="69680">
                  <c:v>1322</c:v>
                </c:pt>
                <c:pt idx="69681">
                  <c:v>1389</c:v>
                </c:pt>
                <c:pt idx="69682">
                  <c:v>1452</c:v>
                </c:pt>
                <c:pt idx="69683">
                  <c:v>1473</c:v>
                </c:pt>
                <c:pt idx="69684">
                  <c:v>1480</c:v>
                </c:pt>
                <c:pt idx="69685">
                  <c:v>1483</c:v>
                </c:pt>
                <c:pt idx="69686">
                  <c:v>1460</c:v>
                </c:pt>
                <c:pt idx="69687">
                  <c:v>1425</c:v>
                </c:pt>
                <c:pt idx="69688">
                  <c:v>1336</c:v>
                </c:pt>
                <c:pt idx="69689">
                  <c:v>1284</c:v>
                </c:pt>
                <c:pt idx="69690">
                  <c:v>1364</c:v>
                </c:pt>
                <c:pt idx="69691">
                  <c:v>1342</c:v>
                </c:pt>
                <c:pt idx="69692">
                  <c:v>1319</c:v>
                </c:pt>
                <c:pt idx="69693">
                  <c:v>1255</c:v>
                </c:pt>
                <c:pt idx="69694">
                  <c:v>1185</c:v>
                </c:pt>
                <c:pt idx="69695">
                  <c:v>1131</c:v>
                </c:pt>
                <c:pt idx="69696">
                  <c:v>1078</c:v>
                </c:pt>
                <c:pt idx="69697">
                  <c:v>1052</c:v>
                </c:pt>
                <c:pt idx="69698">
                  <c:v>1016</c:v>
                </c:pt>
                <c:pt idx="69699">
                  <c:v>1004</c:v>
                </c:pt>
                <c:pt idx="69700">
                  <c:v>986</c:v>
                </c:pt>
                <c:pt idx="69701">
                  <c:v>1000</c:v>
                </c:pt>
                <c:pt idx="69702">
                  <c:v>970</c:v>
                </c:pt>
                <c:pt idx="69703">
                  <c:v>1079</c:v>
                </c:pt>
                <c:pt idx="69704">
                  <c:v>1226</c:v>
                </c:pt>
                <c:pt idx="69705">
                  <c:v>1332</c:v>
                </c:pt>
                <c:pt idx="69706">
                  <c:v>1361</c:v>
                </c:pt>
                <c:pt idx="69707">
                  <c:v>1368</c:v>
                </c:pt>
                <c:pt idx="69708">
                  <c:v>1344</c:v>
                </c:pt>
                <c:pt idx="69709">
                  <c:v>1337</c:v>
                </c:pt>
                <c:pt idx="69710">
                  <c:v>1307</c:v>
                </c:pt>
                <c:pt idx="69711">
                  <c:v>1277</c:v>
                </c:pt>
                <c:pt idx="69712">
                  <c:v>1249</c:v>
                </c:pt>
                <c:pt idx="69713">
                  <c:v>1220</c:v>
                </c:pt>
                <c:pt idx="69714">
                  <c:v>1331</c:v>
                </c:pt>
                <c:pt idx="69715">
                  <c:v>1302</c:v>
                </c:pt>
                <c:pt idx="69716">
                  <c:v>1266</c:v>
                </c:pt>
                <c:pt idx="69717">
                  <c:v>1222</c:v>
                </c:pt>
                <c:pt idx="69718">
                  <c:v>1173</c:v>
                </c:pt>
                <c:pt idx="69719">
                  <c:v>1129</c:v>
                </c:pt>
                <c:pt idx="69720">
                  <c:v>1076</c:v>
                </c:pt>
                <c:pt idx="69721">
                  <c:v>1040</c:v>
                </c:pt>
                <c:pt idx="69722">
                  <c:v>1010</c:v>
                </c:pt>
                <c:pt idx="69723">
                  <c:v>969</c:v>
                </c:pt>
                <c:pt idx="69724">
                  <c:v>968</c:v>
                </c:pt>
                <c:pt idx="69725">
                  <c:v>950</c:v>
                </c:pt>
                <c:pt idx="69726">
                  <c:v>893</c:v>
                </c:pt>
                <c:pt idx="69727">
                  <c:v>950</c:v>
                </c:pt>
                <c:pt idx="69728">
                  <c:v>1029</c:v>
                </c:pt>
                <c:pt idx="69729">
                  <c:v>1103</c:v>
                </c:pt>
                <c:pt idx="69730">
                  <c:v>1163</c:v>
                </c:pt>
                <c:pt idx="69731">
                  <c:v>1195</c:v>
                </c:pt>
                <c:pt idx="69732">
                  <c:v>1221</c:v>
                </c:pt>
                <c:pt idx="69733">
                  <c:v>1224</c:v>
                </c:pt>
                <c:pt idx="69734">
                  <c:v>1229</c:v>
                </c:pt>
                <c:pt idx="69735">
                  <c:v>1215</c:v>
                </c:pt>
                <c:pt idx="69736">
                  <c:v>1193</c:v>
                </c:pt>
                <c:pt idx="69737">
                  <c:v>1192</c:v>
                </c:pt>
                <c:pt idx="69738">
                  <c:v>1291</c:v>
                </c:pt>
                <c:pt idx="69739">
                  <c:v>1283</c:v>
                </c:pt>
                <c:pt idx="69740">
                  <c:v>1259</c:v>
                </c:pt>
                <c:pt idx="69741">
                  <c:v>1191</c:v>
                </c:pt>
                <c:pt idx="69742">
                  <c:v>1168</c:v>
                </c:pt>
                <c:pt idx="69743">
                  <c:v>1107</c:v>
                </c:pt>
                <c:pt idx="69744">
                  <c:v>1053</c:v>
                </c:pt>
                <c:pt idx="69745">
                  <c:v>1013</c:v>
                </c:pt>
                <c:pt idx="69746">
                  <c:v>981</c:v>
                </c:pt>
                <c:pt idx="69747">
                  <c:v>965</c:v>
                </c:pt>
                <c:pt idx="69748">
                  <c:v>977</c:v>
                </c:pt>
                <c:pt idx="69749">
                  <c:v>1018</c:v>
                </c:pt>
                <c:pt idx="69750">
                  <c:v>1036</c:v>
                </c:pt>
                <c:pt idx="69751">
                  <c:v>1231</c:v>
                </c:pt>
                <c:pt idx="69752">
                  <c:v>1377</c:v>
                </c:pt>
                <c:pt idx="69753">
                  <c:v>1469</c:v>
                </c:pt>
                <c:pt idx="69754">
                  <c:v>1516</c:v>
                </c:pt>
                <c:pt idx="69755">
                  <c:v>1526</c:v>
                </c:pt>
                <c:pt idx="69756">
                  <c:v>1513</c:v>
                </c:pt>
                <c:pt idx="69757">
                  <c:v>1558</c:v>
                </c:pt>
                <c:pt idx="69758">
                  <c:v>1544</c:v>
                </c:pt>
                <c:pt idx="69759">
                  <c:v>1494</c:v>
                </c:pt>
                <c:pt idx="69760">
                  <c:v>1406</c:v>
                </c:pt>
                <c:pt idx="69761">
                  <c:v>1326</c:v>
                </c:pt>
                <c:pt idx="69762">
                  <c:v>1409</c:v>
                </c:pt>
                <c:pt idx="69763">
                  <c:v>1401</c:v>
                </c:pt>
                <c:pt idx="69764">
                  <c:v>1360</c:v>
                </c:pt>
                <c:pt idx="69765">
                  <c:v>1318</c:v>
                </c:pt>
                <c:pt idx="69766">
                  <c:v>1252</c:v>
                </c:pt>
                <c:pt idx="69767">
                  <c:v>1175</c:v>
                </c:pt>
                <c:pt idx="69768">
                  <c:v>1108</c:v>
                </c:pt>
                <c:pt idx="69769">
                  <c:v>1074</c:v>
                </c:pt>
                <c:pt idx="69770">
                  <c:v>1039</c:v>
                </c:pt>
                <c:pt idx="69771">
                  <c:v>1018</c:v>
                </c:pt>
                <c:pt idx="69772">
                  <c:v>1021</c:v>
                </c:pt>
                <c:pt idx="69773">
                  <c:v>1043</c:v>
                </c:pt>
                <c:pt idx="69774">
                  <c:v>1071</c:v>
                </c:pt>
                <c:pt idx="69775">
                  <c:v>1257</c:v>
                </c:pt>
                <c:pt idx="69776">
                  <c:v>1383</c:v>
                </c:pt>
                <c:pt idx="69777">
                  <c:v>1464</c:v>
                </c:pt>
                <c:pt idx="69778">
                  <c:v>1510</c:v>
                </c:pt>
                <c:pt idx="69779">
                  <c:v>1525</c:v>
                </c:pt>
                <c:pt idx="69780">
                  <c:v>1531</c:v>
                </c:pt>
                <c:pt idx="69781">
                  <c:v>1569</c:v>
                </c:pt>
                <c:pt idx="69782">
                  <c:v>1554</c:v>
                </c:pt>
                <c:pt idx="69783">
                  <c:v>1487</c:v>
                </c:pt>
                <c:pt idx="69784">
                  <c:v>1411</c:v>
                </c:pt>
                <c:pt idx="69785">
                  <c:v>1324</c:v>
                </c:pt>
                <c:pt idx="69786">
                  <c:v>1447</c:v>
                </c:pt>
                <c:pt idx="69787">
                  <c:v>1417</c:v>
                </c:pt>
                <c:pt idx="69788">
                  <c:v>1371</c:v>
                </c:pt>
                <c:pt idx="69789">
                  <c:v>1309</c:v>
                </c:pt>
                <c:pt idx="69790">
                  <c:v>1248</c:v>
                </c:pt>
                <c:pt idx="69791">
                  <c:v>1163</c:v>
                </c:pt>
                <c:pt idx="69792">
                  <c:v>1086</c:v>
                </c:pt>
                <c:pt idx="69793">
                  <c:v>1059</c:v>
                </c:pt>
                <c:pt idx="69794">
                  <c:v>1031</c:v>
                </c:pt>
                <c:pt idx="69795">
                  <c:v>998</c:v>
                </c:pt>
                <c:pt idx="69796">
                  <c:v>996</c:v>
                </c:pt>
                <c:pt idx="69797">
                  <c:v>1012</c:v>
                </c:pt>
                <c:pt idx="69798">
                  <c:v>1039</c:v>
                </c:pt>
                <c:pt idx="69799">
                  <c:v>1201</c:v>
                </c:pt>
                <c:pt idx="69800">
                  <c:v>1366</c:v>
                </c:pt>
                <c:pt idx="69801">
                  <c:v>1443</c:v>
                </c:pt>
                <c:pt idx="69802">
                  <c:v>1502</c:v>
                </c:pt>
                <c:pt idx="69803">
                  <c:v>1522</c:v>
                </c:pt>
                <c:pt idx="69804">
                  <c:v>1523</c:v>
                </c:pt>
                <c:pt idx="69805">
                  <c:v>1537</c:v>
                </c:pt>
                <c:pt idx="69806">
                  <c:v>1552</c:v>
                </c:pt>
                <c:pt idx="69807">
                  <c:v>1480</c:v>
                </c:pt>
                <c:pt idx="69808">
                  <c:v>1418</c:v>
                </c:pt>
                <c:pt idx="69809">
                  <c:v>1353</c:v>
                </c:pt>
                <c:pt idx="69810">
                  <c:v>1444</c:v>
                </c:pt>
                <c:pt idx="69811">
                  <c:v>1412</c:v>
                </c:pt>
                <c:pt idx="69812">
                  <c:v>1378</c:v>
                </c:pt>
                <c:pt idx="69813">
                  <c:v>1329</c:v>
                </c:pt>
                <c:pt idx="69814">
                  <c:v>1266</c:v>
                </c:pt>
                <c:pt idx="69815">
                  <c:v>1183</c:v>
                </c:pt>
                <c:pt idx="69816">
                  <c:v>1118</c:v>
                </c:pt>
                <c:pt idx="69817">
                  <c:v>1078</c:v>
                </c:pt>
                <c:pt idx="69818">
                  <c:v>1043</c:v>
                </c:pt>
                <c:pt idx="69819">
                  <c:v>1020</c:v>
                </c:pt>
                <c:pt idx="69820">
                  <c:v>1015</c:v>
                </c:pt>
                <c:pt idx="69821">
                  <c:v>1041</c:v>
                </c:pt>
                <c:pt idx="69822">
                  <c:v>1059</c:v>
                </c:pt>
                <c:pt idx="69823">
                  <c:v>1216</c:v>
                </c:pt>
                <c:pt idx="69824">
                  <c:v>1347</c:v>
                </c:pt>
                <c:pt idx="69825">
                  <c:v>1441</c:v>
                </c:pt>
                <c:pt idx="69826">
                  <c:v>1501</c:v>
                </c:pt>
                <c:pt idx="69827">
                  <c:v>1508</c:v>
                </c:pt>
                <c:pt idx="69828">
                  <c:v>1510</c:v>
                </c:pt>
                <c:pt idx="69829">
                  <c:v>1521</c:v>
                </c:pt>
                <c:pt idx="69830">
                  <c:v>1507</c:v>
                </c:pt>
                <c:pt idx="69831">
                  <c:v>1456</c:v>
                </c:pt>
                <c:pt idx="69832">
                  <c:v>1393</c:v>
                </c:pt>
                <c:pt idx="69833">
                  <c:v>1317</c:v>
                </c:pt>
                <c:pt idx="69834">
                  <c:v>1410</c:v>
                </c:pt>
                <c:pt idx="69835">
                  <c:v>1393</c:v>
                </c:pt>
                <c:pt idx="69836">
                  <c:v>1337</c:v>
                </c:pt>
                <c:pt idx="69837">
                  <c:v>1286</c:v>
                </c:pt>
                <c:pt idx="69838">
                  <c:v>1221</c:v>
                </c:pt>
                <c:pt idx="69839">
                  <c:v>1137</c:v>
                </c:pt>
                <c:pt idx="69840">
                  <c:v>1082</c:v>
                </c:pt>
                <c:pt idx="69841">
                  <c:v>1045</c:v>
                </c:pt>
                <c:pt idx="69842">
                  <c:v>1024</c:v>
                </c:pt>
                <c:pt idx="69843">
                  <c:v>1011</c:v>
                </c:pt>
                <c:pt idx="69844">
                  <c:v>999</c:v>
                </c:pt>
                <c:pt idx="69845">
                  <c:v>1018</c:v>
                </c:pt>
                <c:pt idx="69846">
                  <c:v>1028</c:v>
                </c:pt>
                <c:pt idx="69847">
                  <c:v>1202</c:v>
                </c:pt>
                <c:pt idx="69848">
                  <c:v>1352</c:v>
                </c:pt>
                <c:pt idx="69849">
                  <c:v>1438</c:v>
                </c:pt>
                <c:pt idx="69850">
                  <c:v>1487</c:v>
                </c:pt>
                <c:pt idx="69851">
                  <c:v>1503</c:v>
                </c:pt>
                <c:pt idx="69852">
                  <c:v>1513</c:v>
                </c:pt>
                <c:pt idx="69853">
                  <c:v>1521</c:v>
                </c:pt>
                <c:pt idx="69854">
                  <c:v>1497</c:v>
                </c:pt>
                <c:pt idx="69855">
                  <c:v>1460</c:v>
                </c:pt>
                <c:pt idx="69856">
                  <c:v>1368</c:v>
                </c:pt>
                <c:pt idx="69857">
                  <c:v>1301</c:v>
                </c:pt>
                <c:pt idx="69858">
                  <c:v>1388</c:v>
                </c:pt>
                <c:pt idx="69859">
                  <c:v>1375</c:v>
                </c:pt>
                <c:pt idx="69860">
                  <c:v>1334</c:v>
                </c:pt>
                <c:pt idx="69861">
                  <c:v>1269</c:v>
                </c:pt>
                <c:pt idx="69862">
                  <c:v>1215</c:v>
                </c:pt>
                <c:pt idx="69863">
                  <c:v>1160</c:v>
                </c:pt>
                <c:pt idx="69864">
                  <c:v>1097</c:v>
                </c:pt>
                <c:pt idx="69865">
                  <c:v>1061</c:v>
                </c:pt>
                <c:pt idx="69866">
                  <c:v>1018</c:v>
                </c:pt>
                <c:pt idx="69867">
                  <c:v>990</c:v>
                </c:pt>
                <c:pt idx="69868">
                  <c:v>985</c:v>
                </c:pt>
                <c:pt idx="69869">
                  <c:v>987</c:v>
                </c:pt>
                <c:pt idx="69870">
                  <c:v>966</c:v>
                </c:pt>
                <c:pt idx="69871">
                  <c:v>1086</c:v>
                </c:pt>
                <c:pt idx="69872">
                  <c:v>1207</c:v>
                </c:pt>
                <c:pt idx="69873">
                  <c:v>1260</c:v>
                </c:pt>
                <c:pt idx="69874">
                  <c:v>1309</c:v>
                </c:pt>
                <c:pt idx="69875">
                  <c:v>1313</c:v>
                </c:pt>
                <c:pt idx="69876">
                  <c:v>1305</c:v>
                </c:pt>
                <c:pt idx="69877">
                  <c:v>1295</c:v>
                </c:pt>
                <c:pt idx="69878">
                  <c:v>1288</c:v>
                </c:pt>
                <c:pt idx="69879">
                  <c:v>1256</c:v>
                </c:pt>
                <c:pt idx="69880">
                  <c:v>1228</c:v>
                </c:pt>
                <c:pt idx="69881">
                  <c:v>1223</c:v>
                </c:pt>
                <c:pt idx="69882">
                  <c:v>1347</c:v>
                </c:pt>
                <c:pt idx="69883">
                  <c:v>1329</c:v>
                </c:pt>
                <c:pt idx="69884">
                  <c:v>1304</c:v>
                </c:pt>
                <c:pt idx="69885">
                  <c:v>1257</c:v>
                </c:pt>
                <c:pt idx="69886">
                  <c:v>1207</c:v>
                </c:pt>
                <c:pt idx="69887">
                  <c:v>1156</c:v>
                </c:pt>
                <c:pt idx="69888">
                  <c:v>1092</c:v>
                </c:pt>
                <c:pt idx="69889">
                  <c:v>1050</c:v>
                </c:pt>
                <c:pt idx="69890">
                  <c:v>1002</c:v>
                </c:pt>
                <c:pt idx="69891">
                  <c:v>988</c:v>
                </c:pt>
                <c:pt idx="69892">
                  <c:v>968</c:v>
                </c:pt>
                <c:pt idx="69893">
                  <c:v>957</c:v>
                </c:pt>
                <c:pt idx="69894">
                  <c:v>890</c:v>
                </c:pt>
                <c:pt idx="69895">
                  <c:v>967</c:v>
                </c:pt>
                <c:pt idx="69896">
                  <c:v>1042</c:v>
                </c:pt>
                <c:pt idx="69897">
                  <c:v>1113</c:v>
                </c:pt>
                <c:pt idx="69898">
                  <c:v>1156</c:v>
                </c:pt>
                <c:pt idx="69899">
                  <c:v>1180</c:v>
                </c:pt>
                <c:pt idx="69900">
                  <c:v>1189</c:v>
                </c:pt>
                <c:pt idx="69901">
                  <c:v>1200</c:v>
                </c:pt>
                <c:pt idx="69902">
                  <c:v>1211</c:v>
                </c:pt>
                <c:pt idx="69903">
                  <c:v>1218</c:v>
                </c:pt>
                <c:pt idx="69904">
                  <c:v>1203</c:v>
                </c:pt>
                <c:pt idx="69905">
                  <c:v>1197</c:v>
                </c:pt>
                <c:pt idx="69906">
                  <c:v>1317</c:v>
                </c:pt>
                <c:pt idx="69907">
                  <c:v>1282</c:v>
                </c:pt>
                <c:pt idx="69908">
                  <c:v>1249</c:v>
                </c:pt>
                <c:pt idx="69909">
                  <c:v>1197</c:v>
                </c:pt>
                <c:pt idx="69910">
                  <c:v>1149</c:v>
                </c:pt>
                <c:pt idx="69911">
                  <c:v>1109</c:v>
                </c:pt>
                <c:pt idx="69912">
                  <c:v>1068</c:v>
                </c:pt>
                <c:pt idx="69913">
                  <c:v>1063</c:v>
                </c:pt>
                <c:pt idx="69914">
                  <c:v>1021</c:v>
                </c:pt>
                <c:pt idx="69915">
                  <c:v>1002</c:v>
                </c:pt>
                <c:pt idx="69916">
                  <c:v>984</c:v>
                </c:pt>
                <c:pt idx="69917">
                  <c:v>971</c:v>
                </c:pt>
                <c:pt idx="69918">
                  <c:v>909</c:v>
                </c:pt>
                <c:pt idx="69919">
                  <c:v>929</c:v>
                </c:pt>
                <c:pt idx="69920">
                  <c:v>974</c:v>
                </c:pt>
                <c:pt idx="69921">
                  <c:v>1010</c:v>
                </c:pt>
                <c:pt idx="69922">
                  <c:v>1036</c:v>
                </c:pt>
                <c:pt idx="69923">
                  <c:v>1054</c:v>
                </c:pt>
                <c:pt idx="69924">
                  <c:v>1055</c:v>
                </c:pt>
                <c:pt idx="69925">
                  <c:v>1079</c:v>
                </c:pt>
                <c:pt idx="69926">
                  <c:v>1061</c:v>
                </c:pt>
                <c:pt idx="69927">
                  <c:v>1031</c:v>
                </c:pt>
                <c:pt idx="69928">
                  <c:v>1005</c:v>
                </c:pt>
                <c:pt idx="69929">
                  <c:v>1013</c:v>
                </c:pt>
                <c:pt idx="69930">
                  <c:v>1133</c:v>
                </c:pt>
                <c:pt idx="69931">
                  <c:v>1159</c:v>
                </c:pt>
                <c:pt idx="69932">
                  <c:v>1171</c:v>
                </c:pt>
                <c:pt idx="69933">
                  <c:v>1151</c:v>
                </c:pt>
                <c:pt idx="69934">
                  <c:v>1122</c:v>
                </c:pt>
                <c:pt idx="69935">
                  <c:v>1086</c:v>
                </c:pt>
                <c:pt idx="69936">
                  <c:v>1042</c:v>
                </c:pt>
                <c:pt idx="69937">
                  <c:v>1009</c:v>
                </c:pt>
                <c:pt idx="69938">
                  <c:v>982</c:v>
                </c:pt>
                <c:pt idx="69939">
                  <c:v>962</c:v>
                </c:pt>
                <c:pt idx="69940">
                  <c:v>964</c:v>
                </c:pt>
                <c:pt idx="69941">
                  <c:v>1005</c:v>
                </c:pt>
                <c:pt idx="69942">
                  <c:v>1016</c:v>
                </c:pt>
                <c:pt idx="69943">
                  <c:v>1201</c:v>
                </c:pt>
                <c:pt idx="69944">
                  <c:v>1354</c:v>
                </c:pt>
                <c:pt idx="69945">
                  <c:v>1420</c:v>
                </c:pt>
                <c:pt idx="69946">
                  <c:v>1474</c:v>
                </c:pt>
                <c:pt idx="69947">
                  <c:v>1482</c:v>
                </c:pt>
                <c:pt idx="69948">
                  <c:v>1484</c:v>
                </c:pt>
                <c:pt idx="69949">
                  <c:v>1510</c:v>
                </c:pt>
                <c:pt idx="69950">
                  <c:v>1511</c:v>
                </c:pt>
                <c:pt idx="69951">
                  <c:v>1437</c:v>
                </c:pt>
                <c:pt idx="69952">
                  <c:v>1353</c:v>
                </c:pt>
                <c:pt idx="69953">
                  <c:v>1275</c:v>
                </c:pt>
                <c:pt idx="69954">
                  <c:v>1373</c:v>
                </c:pt>
                <c:pt idx="69955">
                  <c:v>1347</c:v>
                </c:pt>
                <c:pt idx="69956">
                  <c:v>1304</c:v>
                </c:pt>
                <c:pt idx="69957">
                  <c:v>1246</c:v>
                </c:pt>
                <c:pt idx="69958">
                  <c:v>1190</c:v>
                </c:pt>
                <c:pt idx="69959">
                  <c:v>1117</c:v>
                </c:pt>
                <c:pt idx="69960">
                  <c:v>1074</c:v>
                </c:pt>
                <c:pt idx="69961">
                  <c:v>1021</c:v>
                </c:pt>
                <c:pt idx="69962">
                  <c:v>986</c:v>
                </c:pt>
                <c:pt idx="69963">
                  <c:v>972</c:v>
                </c:pt>
                <c:pt idx="69964">
                  <c:v>975</c:v>
                </c:pt>
                <c:pt idx="69965">
                  <c:v>999</c:v>
                </c:pt>
                <c:pt idx="69966">
                  <c:v>1021</c:v>
                </c:pt>
                <c:pt idx="69967">
                  <c:v>1196</c:v>
                </c:pt>
                <c:pt idx="69968">
                  <c:v>1342</c:v>
                </c:pt>
                <c:pt idx="69969">
                  <c:v>1404</c:v>
                </c:pt>
                <c:pt idx="69970">
                  <c:v>1471</c:v>
                </c:pt>
                <c:pt idx="69971">
                  <c:v>1453</c:v>
                </c:pt>
                <c:pt idx="69972">
                  <c:v>1463</c:v>
                </c:pt>
                <c:pt idx="69973">
                  <c:v>1494</c:v>
                </c:pt>
                <c:pt idx="69974">
                  <c:v>1490</c:v>
                </c:pt>
                <c:pt idx="69975">
                  <c:v>1433</c:v>
                </c:pt>
                <c:pt idx="69976">
                  <c:v>1348</c:v>
                </c:pt>
                <c:pt idx="69977">
                  <c:v>1267</c:v>
                </c:pt>
                <c:pt idx="69978">
                  <c:v>1365</c:v>
                </c:pt>
                <c:pt idx="69979">
                  <c:v>1332</c:v>
                </c:pt>
                <c:pt idx="69980">
                  <c:v>1290</c:v>
                </c:pt>
                <c:pt idx="69981">
                  <c:v>1241</c:v>
                </c:pt>
                <c:pt idx="69982">
                  <c:v>1180</c:v>
                </c:pt>
                <c:pt idx="69983">
                  <c:v>1122</c:v>
                </c:pt>
                <c:pt idx="69984">
                  <c:v>1065</c:v>
                </c:pt>
                <c:pt idx="69985">
                  <c:v>1023</c:v>
                </c:pt>
                <c:pt idx="69986">
                  <c:v>992</c:v>
                </c:pt>
                <c:pt idx="69987">
                  <c:v>968</c:v>
                </c:pt>
                <c:pt idx="69988">
                  <c:v>967</c:v>
                </c:pt>
                <c:pt idx="69989">
                  <c:v>992</c:v>
                </c:pt>
                <c:pt idx="69990">
                  <c:v>997</c:v>
                </c:pt>
                <c:pt idx="69991">
                  <c:v>1192</c:v>
                </c:pt>
                <c:pt idx="69992">
                  <c:v>1330</c:v>
                </c:pt>
                <c:pt idx="69993">
                  <c:v>1421</c:v>
                </c:pt>
                <c:pt idx="69994">
                  <c:v>1473</c:v>
                </c:pt>
                <c:pt idx="69995">
                  <c:v>1471</c:v>
                </c:pt>
                <c:pt idx="69996">
                  <c:v>1467</c:v>
                </c:pt>
                <c:pt idx="69997">
                  <c:v>1473</c:v>
                </c:pt>
                <c:pt idx="69998">
                  <c:v>1439</c:v>
                </c:pt>
                <c:pt idx="69999">
                  <c:v>1345</c:v>
                </c:pt>
                <c:pt idx="70000">
                  <c:v>1297</c:v>
                </c:pt>
                <c:pt idx="70001">
                  <c:v>1262</c:v>
                </c:pt>
                <c:pt idx="70002">
                  <c:v>1358</c:v>
                </c:pt>
                <c:pt idx="70003">
                  <c:v>1332</c:v>
                </c:pt>
                <c:pt idx="70004">
                  <c:v>1289</c:v>
                </c:pt>
                <c:pt idx="70005">
                  <c:v>1244</c:v>
                </c:pt>
                <c:pt idx="70006">
                  <c:v>1171</c:v>
                </c:pt>
                <c:pt idx="70007">
                  <c:v>1111</c:v>
                </c:pt>
                <c:pt idx="70008">
                  <c:v>1052</c:v>
                </c:pt>
                <c:pt idx="70009">
                  <c:v>1016</c:v>
                </c:pt>
                <c:pt idx="70010">
                  <c:v>980</c:v>
                </c:pt>
                <c:pt idx="70011">
                  <c:v>963</c:v>
                </c:pt>
                <c:pt idx="70012">
                  <c:v>961</c:v>
                </c:pt>
                <c:pt idx="70013">
                  <c:v>987</c:v>
                </c:pt>
                <c:pt idx="70014">
                  <c:v>1001</c:v>
                </c:pt>
                <c:pt idx="70015">
                  <c:v>1161</c:v>
                </c:pt>
                <c:pt idx="70016">
                  <c:v>1295</c:v>
                </c:pt>
                <c:pt idx="70017">
                  <c:v>1378</c:v>
                </c:pt>
                <c:pt idx="70018">
                  <c:v>1405</c:v>
                </c:pt>
                <c:pt idx="70019">
                  <c:v>1412</c:v>
                </c:pt>
                <c:pt idx="70020">
                  <c:v>1419</c:v>
                </c:pt>
                <c:pt idx="70021">
                  <c:v>1419</c:v>
                </c:pt>
                <c:pt idx="70022">
                  <c:v>1381</c:v>
                </c:pt>
                <c:pt idx="70023">
                  <c:v>1306</c:v>
                </c:pt>
                <c:pt idx="70024">
                  <c:v>1244</c:v>
                </c:pt>
                <c:pt idx="70025">
                  <c:v>1229</c:v>
                </c:pt>
                <c:pt idx="70026">
                  <c:v>1341</c:v>
                </c:pt>
                <c:pt idx="70027">
                  <c:v>1323</c:v>
                </c:pt>
                <c:pt idx="70028">
                  <c:v>1287</c:v>
                </c:pt>
                <c:pt idx="70029">
                  <c:v>1231</c:v>
                </c:pt>
                <c:pt idx="70030">
                  <c:v>1180</c:v>
                </c:pt>
                <c:pt idx="70031">
                  <c:v>1108</c:v>
                </c:pt>
                <c:pt idx="70032">
                  <c:v>1060</c:v>
                </c:pt>
                <c:pt idx="70033">
                  <c:v>1021</c:v>
                </c:pt>
                <c:pt idx="70034">
                  <c:v>991</c:v>
                </c:pt>
                <c:pt idx="70035">
                  <c:v>975</c:v>
                </c:pt>
                <c:pt idx="70036">
                  <c:v>971</c:v>
                </c:pt>
                <c:pt idx="70037">
                  <c:v>982</c:v>
                </c:pt>
                <c:pt idx="70038">
                  <c:v>959</c:v>
                </c:pt>
                <c:pt idx="70039">
                  <c:v>1042</c:v>
                </c:pt>
                <c:pt idx="70040">
                  <c:v>1138</c:v>
                </c:pt>
                <c:pt idx="70041">
                  <c:v>1209</c:v>
                </c:pt>
                <c:pt idx="70042">
                  <c:v>1244</c:v>
                </c:pt>
                <c:pt idx="70043">
                  <c:v>1232</c:v>
                </c:pt>
                <c:pt idx="70044">
                  <c:v>1214</c:v>
                </c:pt>
                <c:pt idx="70045">
                  <c:v>1197</c:v>
                </c:pt>
                <c:pt idx="70046">
                  <c:v>1182</c:v>
                </c:pt>
                <c:pt idx="70047">
                  <c:v>1145</c:v>
                </c:pt>
                <c:pt idx="70048">
                  <c:v>1120</c:v>
                </c:pt>
                <c:pt idx="70049">
                  <c:v>1141</c:v>
                </c:pt>
                <c:pt idx="70050">
                  <c:v>1227</c:v>
                </c:pt>
                <c:pt idx="70051">
                  <c:v>1218</c:v>
                </c:pt>
                <c:pt idx="70052">
                  <c:v>1197</c:v>
                </c:pt>
                <c:pt idx="70053">
                  <c:v>1164</c:v>
                </c:pt>
                <c:pt idx="70054">
                  <c:v>1103</c:v>
                </c:pt>
                <c:pt idx="70055">
                  <c:v>1047</c:v>
                </c:pt>
                <c:pt idx="70056">
                  <c:v>986</c:v>
                </c:pt>
                <c:pt idx="70057">
                  <c:v>955</c:v>
                </c:pt>
                <c:pt idx="70058">
                  <c:v>926</c:v>
                </c:pt>
                <c:pt idx="70059">
                  <c:v>900</c:v>
                </c:pt>
                <c:pt idx="70060">
                  <c:v>896</c:v>
                </c:pt>
                <c:pt idx="70061">
                  <c:v>896</c:v>
                </c:pt>
                <c:pt idx="70062">
                  <c:v>849</c:v>
                </c:pt>
                <c:pt idx="70063">
                  <c:v>897</c:v>
                </c:pt>
                <c:pt idx="70064">
                  <c:v>974</c:v>
                </c:pt>
                <c:pt idx="70065">
                  <c:v>1042</c:v>
                </c:pt>
                <c:pt idx="70066">
                  <c:v>1071</c:v>
                </c:pt>
                <c:pt idx="70067">
                  <c:v>1083</c:v>
                </c:pt>
                <c:pt idx="70068">
                  <c:v>1112</c:v>
                </c:pt>
                <c:pt idx="70069">
                  <c:v>1084</c:v>
                </c:pt>
                <c:pt idx="70070">
                  <c:v>1089</c:v>
                </c:pt>
                <c:pt idx="70071">
                  <c:v>1073</c:v>
                </c:pt>
                <c:pt idx="70072">
                  <c:v>1072</c:v>
                </c:pt>
                <c:pt idx="70073">
                  <c:v>1092</c:v>
                </c:pt>
                <c:pt idx="70074">
                  <c:v>1210</c:v>
                </c:pt>
                <c:pt idx="70075">
                  <c:v>1189</c:v>
                </c:pt>
                <c:pt idx="70076">
                  <c:v>1148</c:v>
                </c:pt>
                <c:pt idx="70077">
                  <c:v>1095</c:v>
                </c:pt>
                <c:pt idx="70078">
                  <c:v>1049</c:v>
                </c:pt>
                <c:pt idx="70079">
                  <c:v>1001</c:v>
                </c:pt>
                <c:pt idx="70080">
                  <c:v>956</c:v>
                </c:pt>
                <c:pt idx="70081">
                  <c:v>941</c:v>
                </c:pt>
                <c:pt idx="70082">
                  <c:v>921</c:v>
                </c:pt>
                <c:pt idx="70083">
                  <c:v>906</c:v>
                </c:pt>
                <c:pt idx="70084">
                  <c:v>885</c:v>
                </c:pt>
                <c:pt idx="70085">
                  <c:v>876</c:v>
                </c:pt>
                <c:pt idx="70086">
                  <c:v>826</c:v>
                </c:pt>
                <c:pt idx="70087">
                  <c:v>849</c:v>
                </c:pt>
                <c:pt idx="70088">
                  <c:v>899</c:v>
                </c:pt>
                <c:pt idx="70089">
                  <c:v>937</c:v>
                </c:pt>
                <c:pt idx="70090">
                  <c:v>957</c:v>
                </c:pt>
                <c:pt idx="70091">
                  <c:v>961</c:v>
                </c:pt>
                <c:pt idx="70092">
                  <c:v>966</c:v>
                </c:pt>
                <c:pt idx="70093">
                  <c:v>978</c:v>
                </c:pt>
                <c:pt idx="70094">
                  <c:v>963</c:v>
                </c:pt>
                <c:pt idx="70095">
                  <c:v>958</c:v>
                </c:pt>
                <c:pt idx="70096">
                  <c:v>939</c:v>
                </c:pt>
                <c:pt idx="70097">
                  <c:v>948</c:v>
                </c:pt>
                <c:pt idx="70098">
                  <c:v>1079</c:v>
                </c:pt>
                <c:pt idx="70099">
                  <c:v>1106</c:v>
                </c:pt>
                <c:pt idx="70100">
                  <c:v>1112</c:v>
                </c:pt>
                <c:pt idx="70101">
                  <c:v>1084</c:v>
                </c:pt>
                <c:pt idx="70102">
                  <c:v>1050</c:v>
                </c:pt>
                <c:pt idx="70103">
                  <c:v>1003</c:v>
                </c:pt>
                <c:pt idx="70104">
                  <c:v>956</c:v>
                </c:pt>
                <c:pt idx="70105">
                  <c:v>940</c:v>
                </c:pt>
                <c:pt idx="70106">
                  <c:v>924</c:v>
                </c:pt>
                <c:pt idx="70107">
                  <c:v>907</c:v>
                </c:pt>
                <c:pt idx="70108">
                  <c:v>912</c:v>
                </c:pt>
                <c:pt idx="70109">
                  <c:v>947</c:v>
                </c:pt>
                <c:pt idx="70110">
                  <c:v>970</c:v>
                </c:pt>
                <c:pt idx="70111">
                  <c:v>1121</c:v>
                </c:pt>
                <c:pt idx="70112">
                  <c:v>1263</c:v>
                </c:pt>
                <c:pt idx="70113">
                  <c:v>1342</c:v>
                </c:pt>
                <c:pt idx="70114">
                  <c:v>1407</c:v>
                </c:pt>
                <c:pt idx="70115">
                  <c:v>1400</c:v>
                </c:pt>
                <c:pt idx="70116">
                  <c:v>1411</c:v>
                </c:pt>
                <c:pt idx="70117">
                  <c:v>1417</c:v>
                </c:pt>
                <c:pt idx="70118">
                  <c:v>1363</c:v>
                </c:pt>
                <c:pt idx="70119">
                  <c:v>1325</c:v>
                </c:pt>
                <c:pt idx="70120">
                  <c:v>1243</c:v>
                </c:pt>
                <c:pt idx="70121">
                  <c:v>1206</c:v>
                </c:pt>
                <c:pt idx="70122">
                  <c:v>1304</c:v>
                </c:pt>
                <c:pt idx="70123">
                  <c:v>1269</c:v>
                </c:pt>
                <c:pt idx="70124">
                  <c:v>1230</c:v>
                </c:pt>
                <c:pt idx="70125">
                  <c:v>1171</c:v>
                </c:pt>
                <c:pt idx="70126">
                  <c:v>1107</c:v>
                </c:pt>
                <c:pt idx="70127">
                  <c:v>1034</c:v>
                </c:pt>
                <c:pt idx="70128">
                  <c:v>994</c:v>
                </c:pt>
                <c:pt idx="70129">
                  <c:v>968</c:v>
                </c:pt>
                <c:pt idx="70130">
                  <c:v>942</c:v>
                </c:pt>
                <c:pt idx="70131">
                  <c:v>934</c:v>
                </c:pt>
                <c:pt idx="70132">
                  <c:v>942</c:v>
                </c:pt>
                <c:pt idx="70133">
                  <c:v>941</c:v>
                </c:pt>
                <c:pt idx="70134">
                  <c:v>985</c:v>
                </c:pt>
                <c:pt idx="70135">
                  <c:v>1161</c:v>
                </c:pt>
                <c:pt idx="70136">
                  <c:v>1271</c:v>
                </c:pt>
                <c:pt idx="70137">
                  <c:v>1341</c:v>
                </c:pt>
                <c:pt idx="70138">
                  <c:v>1411</c:v>
                </c:pt>
                <c:pt idx="70139">
                  <c:v>1407</c:v>
                </c:pt>
                <c:pt idx="70140">
                  <c:v>1427</c:v>
                </c:pt>
                <c:pt idx="70141">
                  <c:v>1441</c:v>
                </c:pt>
                <c:pt idx="70142">
                  <c:v>1429</c:v>
                </c:pt>
                <c:pt idx="70143">
                  <c:v>1371</c:v>
                </c:pt>
                <c:pt idx="70144">
                  <c:v>1279</c:v>
                </c:pt>
                <c:pt idx="70145">
                  <c:v>1237</c:v>
                </c:pt>
                <c:pt idx="70146">
                  <c:v>1326</c:v>
                </c:pt>
                <c:pt idx="70147">
                  <c:v>1294</c:v>
                </c:pt>
                <c:pt idx="70148">
                  <c:v>1261</c:v>
                </c:pt>
                <c:pt idx="70149">
                  <c:v>1202</c:v>
                </c:pt>
                <c:pt idx="70150">
                  <c:v>1138</c:v>
                </c:pt>
                <c:pt idx="70151">
                  <c:v>1081</c:v>
                </c:pt>
                <c:pt idx="70152">
                  <c:v>1035</c:v>
                </c:pt>
                <c:pt idx="70153">
                  <c:v>970</c:v>
                </c:pt>
                <c:pt idx="70154">
                  <c:v>974</c:v>
                </c:pt>
                <c:pt idx="70155">
                  <c:v>960</c:v>
                </c:pt>
                <c:pt idx="70156">
                  <c:v>959</c:v>
                </c:pt>
                <c:pt idx="70157">
                  <c:v>991</c:v>
                </c:pt>
                <c:pt idx="70158">
                  <c:v>1012</c:v>
                </c:pt>
                <c:pt idx="70159">
                  <c:v>1177</c:v>
                </c:pt>
                <c:pt idx="70160">
                  <c:v>1272</c:v>
                </c:pt>
                <c:pt idx="70161">
                  <c:v>1327</c:v>
                </c:pt>
                <c:pt idx="70162">
                  <c:v>1362</c:v>
                </c:pt>
                <c:pt idx="70163">
                  <c:v>1349</c:v>
                </c:pt>
                <c:pt idx="70164">
                  <c:v>1350</c:v>
                </c:pt>
                <c:pt idx="70165">
                  <c:v>1353</c:v>
                </c:pt>
                <c:pt idx="70166">
                  <c:v>1335</c:v>
                </c:pt>
                <c:pt idx="70167">
                  <c:v>1287</c:v>
                </c:pt>
                <c:pt idx="70168">
                  <c:v>1211</c:v>
                </c:pt>
                <c:pt idx="70169">
                  <c:v>1159</c:v>
                </c:pt>
                <c:pt idx="70170">
                  <c:v>1224</c:v>
                </c:pt>
                <c:pt idx="70171">
                  <c:v>1202</c:v>
                </c:pt>
                <c:pt idx="70172">
                  <c:v>1150</c:v>
                </c:pt>
                <c:pt idx="70173">
                  <c:v>1089</c:v>
                </c:pt>
                <c:pt idx="70174">
                  <c:v>1033</c:v>
                </c:pt>
                <c:pt idx="70175">
                  <c:v>973</c:v>
                </c:pt>
                <c:pt idx="70176">
                  <c:v>926</c:v>
                </c:pt>
                <c:pt idx="70177">
                  <c:v>903</c:v>
                </c:pt>
                <c:pt idx="70178">
                  <c:v>874</c:v>
                </c:pt>
                <c:pt idx="70179">
                  <c:v>858</c:v>
                </c:pt>
                <c:pt idx="70180">
                  <c:v>870</c:v>
                </c:pt>
                <c:pt idx="70181">
                  <c:v>897</c:v>
                </c:pt>
                <c:pt idx="70182">
                  <c:v>927</c:v>
                </c:pt>
                <c:pt idx="70183">
                  <c:v>1066</c:v>
                </c:pt>
                <c:pt idx="70184">
                  <c:v>1188</c:v>
                </c:pt>
                <c:pt idx="70185">
                  <c:v>1264</c:v>
                </c:pt>
                <c:pt idx="70186">
                  <c:v>1303</c:v>
                </c:pt>
                <c:pt idx="70187">
                  <c:v>1327</c:v>
                </c:pt>
                <c:pt idx="70188">
                  <c:v>1328</c:v>
                </c:pt>
                <c:pt idx="70189">
                  <c:v>1355</c:v>
                </c:pt>
                <c:pt idx="70190">
                  <c:v>1358</c:v>
                </c:pt>
                <c:pt idx="70191">
                  <c:v>1302</c:v>
                </c:pt>
                <c:pt idx="70192">
                  <c:v>1214</c:v>
                </c:pt>
                <c:pt idx="70193">
                  <c:v>1146</c:v>
                </c:pt>
                <c:pt idx="70194">
                  <c:v>1237</c:v>
                </c:pt>
                <c:pt idx="70195">
                  <c:v>1198</c:v>
                </c:pt>
                <c:pt idx="70196">
                  <c:v>1167</c:v>
                </c:pt>
                <c:pt idx="70197">
                  <c:v>1108</c:v>
                </c:pt>
                <c:pt idx="70198">
                  <c:v>1064</c:v>
                </c:pt>
                <c:pt idx="70199">
                  <c:v>993</c:v>
                </c:pt>
                <c:pt idx="70200">
                  <c:v>950</c:v>
                </c:pt>
                <c:pt idx="70201">
                  <c:v>914</c:v>
                </c:pt>
                <c:pt idx="70202">
                  <c:v>892</c:v>
                </c:pt>
                <c:pt idx="70203">
                  <c:v>877</c:v>
                </c:pt>
                <c:pt idx="70204">
                  <c:v>878</c:v>
                </c:pt>
                <c:pt idx="70205">
                  <c:v>891</c:v>
                </c:pt>
                <c:pt idx="70206">
                  <c:v>874</c:v>
                </c:pt>
                <c:pt idx="70207">
                  <c:v>974</c:v>
                </c:pt>
                <c:pt idx="70208">
                  <c:v>1113</c:v>
                </c:pt>
                <c:pt idx="70209">
                  <c:v>1194</c:v>
                </c:pt>
                <c:pt idx="70210">
                  <c:v>1255</c:v>
                </c:pt>
                <c:pt idx="70211">
                  <c:v>1258</c:v>
                </c:pt>
                <c:pt idx="70212">
                  <c:v>1234</c:v>
                </c:pt>
                <c:pt idx="70213">
                  <c:v>1204</c:v>
                </c:pt>
                <c:pt idx="70214">
                  <c:v>1166</c:v>
                </c:pt>
                <c:pt idx="70215">
                  <c:v>1160</c:v>
                </c:pt>
                <c:pt idx="70216">
                  <c:v>1145</c:v>
                </c:pt>
                <c:pt idx="70217">
                  <c:v>1124</c:v>
                </c:pt>
                <c:pt idx="70218">
                  <c:v>1227</c:v>
                </c:pt>
                <c:pt idx="70219">
                  <c:v>1202</c:v>
                </c:pt>
                <c:pt idx="70220">
                  <c:v>1164</c:v>
                </c:pt>
                <c:pt idx="70221">
                  <c:v>1114</c:v>
                </c:pt>
                <c:pt idx="70222">
                  <c:v>1075</c:v>
                </c:pt>
                <c:pt idx="70223">
                  <c:v>1029</c:v>
                </c:pt>
                <c:pt idx="70224">
                  <c:v>979</c:v>
                </c:pt>
                <c:pt idx="70225">
                  <c:v>957</c:v>
                </c:pt>
                <c:pt idx="70226">
                  <c:v>915</c:v>
                </c:pt>
                <c:pt idx="70227">
                  <c:v>898</c:v>
                </c:pt>
                <c:pt idx="70228">
                  <c:v>884</c:v>
                </c:pt>
                <c:pt idx="70229">
                  <c:v>885</c:v>
                </c:pt>
                <c:pt idx="70230">
                  <c:v>841</c:v>
                </c:pt>
                <c:pt idx="70231">
                  <c:v>890</c:v>
                </c:pt>
                <c:pt idx="70232">
                  <c:v>957</c:v>
                </c:pt>
                <c:pt idx="70233">
                  <c:v>1019</c:v>
                </c:pt>
                <c:pt idx="70234">
                  <c:v>1089</c:v>
                </c:pt>
                <c:pt idx="70235">
                  <c:v>1108</c:v>
                </c:pt>
                <c:pt idx="70236">
                  <c:v>1130</c:v>
                </c:pt>
                <c:pt idx="70237">
                  <c:v>1127</c:v>
                </c:pt>
                <c:pt idx="70238">
                  <c:v>1110</c:v>
                </c:pt>
                <c:pt idx="70239">
                  <c:v>1096</c:v>
                </c:pt>
                <c:pt idx="70240">
                  <c:v>1079</c:v>
                </c:pt>
                <c:pt idx="70241">
                  <c:v>1083</c:v>
                </c:pt>
                <c:pt idx="70242">
                  <c:v>1173</c:v>
                </c:pt>
                <c:pt idx="70243">
                  <c:v>1164</c:v>
                </c:pt>
                <c:pt idx="70244">
                  <c:v>1159</c:v>
                </c:pt>
                <c:pt idx="70245">
                  <c:v>1119</c:v>
                </c:pt>
                <c:pt idx="70246">
                  <c:v>1059</c:v>
                </c:pt>
                <c:pt idx="70247">
                  <c:v>1008</c:v>
                </c:pt>
                <c:pt idx="70248">
                  <c:v>961</c:v>
                </c:pt>
                <c:pt idx="70249">
                  <c:v>925</c:v>
                </c:pt>
                <c:pt idx="70250">
                  <c:v>889</c:v>
                </c:pt>
                <c:pt idx="70251">
                  <c:v>882</c:v>
                </c:pt>
                <c:pt idx="70252">
                  <c:v>887</c:v>
                </c:pt>
                <c:pt idx="70253">
                  <c:v>923</c:v>
                </c:pt>
                <c:pt idx="70254">
                  <c:v>944</c:v>
                </c:pt>
                <c:pt idx="70255">
                  <c:v>1123</c:v>
                </c:pt>
                <c:pt idx="70256">
                  <c:v>1268</c:v>
                </c:pt>
                <c:pt idx="70257">
                  <c:v>1352</c:v>
                </c:pt>
                <c:pt idx="70258">
                  <c:v>1420</c:v>
                </c:pt>
                <c:pt idx="70259">
                  <c:v>1444</c:v>
                </c:pt>
                <c:pt idx="70260">
                  <c:v>1455</c:v>
                </c:pt>
                <c:pt idx="70261">
                  <c:v>1471</c:v>
                </c:pt>
                <c:pt idx="70262">
                  <c:v>1459</c:v>
                </c:pt>
                <c:pt idx="70263">
                  <c:v>1419</c:v>
                </c:pt>
                <c:pt idx="70264">
                  <c:v>1310</c:v>
                </c:pt>
                <c:pt idx="70265">
                  <c:v>1215</c:v>
                </c:pt>
                <c:pt idx="70266">
                  <c:v>1297</c:v>
                </c:pt>
                <c:pt idx="70267">
                  <c:v>1264</c:v>
                </c:pt>
                <c:pt idx="70268">
                  <c:v>1228</c:v>
                </c:pt>
                <c:pt idx="70269">
                  <c:v>1184</c:v>
                </c:pt>
                <c:pt idx="70270">
                  <c:v>1127</c:v>
                </c:pt>
                <c:pt idx="70271">
                  <c:v>1056</c:v>
                </c:pt>
                <c:pt idx="70272">
                  <c:v>1024</c:v>
                </c:pt>
                <c:pt idx="70273">
                  <c:v>974</c:v>
                </c:pt>
                <c:pt idx="70274">
                  <c:v>956</c:v>
                </c:pt>
                <c:pt idx="70275">
                  <c:v>924</c:v>
                </c:pt>
                <c:pt idx="70276">
                  <c:v>900</c:v>
                </c:pt>
                <c:pt idx="70277">
                  <c:v>867</c:v>
                </c:pt>
                <c:pt idx="70278">
                  <c:v>870</c:v>
                </c:pt>
                <c:pt idx="70279">
                  <c:v>916</c:v>
                </c:pt>
                <c:pt idx="70280">
                  <c:v>962</c:v>
                </c:pt>
                <c:pt idx="70281">
                  <c:v>1010</c:v>
                </c:pt>
                <c:pt idx="70282">
                  <c:v>1069</c:v>
                </c:pt>
                <c:pt idx="70283">
                  <c:v>1100</c:v>
                </c:pt>
                <c:pt idx="70284">
                  <c:v>1129</c:v>
                </c:pt>
                <c:pt idx="70285">
                  <c:v>1122</c:v>
                </c:pt>
                <c:pt idx="70286">
                  <c:v>1121</c:v>
                </c:pt>
                <c:pt idx="70287">
                  <c:v>1108</c:v>
                </c:pt>
                <c:pt idx="70288">
                  <c:v>1085</c:v>
                </c:pt>
                <c:pt idx="70289">
                  <c:v>1069</c:v>
                </c:pt>
                <c:pt idx="70290">
                  <c:v>1178</c:v>
                </c:pt>
                <c:pt idx="70291">
                  <c:v>1171</c:v>
                </c:pt>
                <c:pt idx="70292">
                  <c:v>1160</c:v>
                </c:pt>
                <c:pt idx="70293">
                  <c:v>1133</c:v>
                </c:pt>
                <c:pt idx="70294">
                  <c:v>1074</c:v>
                </c:pt>
                <c:pt idx="70295">
                  <c:v>1014</c:v>
                </c:pt>
                <c:pt idx="70296">
                  <c:v>964</c:v>
                </c:pt>
                <c:pt idx="70297">
                  <c:v>936</c:v>
                </c:pt>
                <c:pt idx="70298">
                  <c:v>915</c:v>
                </c:pt>
                <c:pt idx="70299">
                  <c:v>895</c:v>
                </c:pt>
                <c:pt idx="70300">
                  <c:v>902</c:v>
                </c:pt>
                <c:pt idx="70301">
                  <c:v>931</c:v>
                </c:pt>
                <c:pt idx="70302">
                  <c:v>914</c:v>
                </c:pt>
                <c:pt idx="70303">
                  <c:v>1096</c:v>
                </c:pt>
                <c:pt idx="70304">
                  <c:v>1241</c:v>
                </c:pt>
                <c:pt idx="70305">
                  <c:v>1338</c:v>
                </c:pt>
                <c:pt idx="70306">
                  <c:v>1395</c:v>
                </c:pt>
                <c:pt idx="70307">
                  <c:v>1405</c:v>
                </c:pt>
                <c:pt idx="70308">
                  <c:v>1423</c:v>
                </c:pt>
                <c:pt idx="70309">
                  <c:v>1451</c:v>
                </c:pt>
                <c:pt idx="70310">
                  <c:v>1437</c:v>
                </c:pt>
                <c:pt idx="70311">
                  <c:v>1394</c:v>
                </c:pt>
                <c:pt idx="70312">
                  <c:v>1304</c:v>
                </c:pt>
                <c:pt idx="70313">
                  <c:v>1237</c:v>
                </c:pt>
                <c:pt idx="70314">
                  <c:v>1327</c:v>
                </c:pt>
                <c:pt idx="70315">
                  <c:v>1298</c:v>
                </c:pt>
                <c:pt idx="70316">
                  <c:v>1243</c:v>
                </c:pt>
                <c:pt idx="70317">
                  <c:v>1197</c:v>
                </c:pt>
                <c:pt idx="70318">
                  <c:v>1135</c:v>
                </c:pt>
                <c:pt idx="70319">
                  <c:v>1060</c:v>
                </c:pt>
                <c:pt idx="70320">
                  <c:v>1021</c:v>
                </c:pt>
                <c:pt idx="70321">
                  <c:v>983</c:v>
                </c:pt>
                <c:pt idx="70322">
                  <c:v>946</c:v>
                </c:pt>
                <c:pt idx="70323">
                  <c:v>926</c:v>
                </c:pt>
                <c:pt idx="70324">
                  <c:v>923</c:v>
                </c:pt>
                <c:pt idx="70325">
                  <c:v>959</c:v>
                </c:pt>
                <c:pt idx="70326">
                  <c:v>962</c:v>
                </c:pt>
                <c:pt idx="70327">
                  <c:v>1116</c:v>
                </c:pt>
                <c:pt idx="70328">
                  <c:v>1258</c:v>
                </c:pt>
                <c:pt idx="70329">
                  <c:v>1351</c:v>
                </c:pt>
                <c:pt idx="70330">
                  <c:v>1424</c:v>
                </c:pt>
                <c:pt idx="70331">
                  <c:v>1435</c:v>
                </c:pt>
                <c:pt idx="70332">
                  <c:v>1454</c:v>
                </c:pt>
                <c:pt idx="70333">
                  <c:v>1487</c:v>
                </c:pt>
                <c:pt idx="70334">
                  <c:v>1466</c:v>
                </c:pt>
                <c:pt idx="70335">
                  <c:v>1421</c:v>
                </c:pt>
                <c:pt idx="70336">
                  <c:v>1337</c:v>
                </c:pt>
                <c:pt idx="70337">
                  <c:v>1236</c:v>
                </c:pt>
                <c:pt idx="70338">
                  <c:v>1316</c:v>
                </c:pt>
                <c:pt idx="70339">
                  <c:v>1301</c:v>
                </c:pt>
                <c:pt idx="70340">
                  <c:v>1247</c:v>
                </c:pt>
                <c:pt idx="70341">
                  <c:v>1174</c:v>
                </c:pt>
                <c:pt idx="70342">
                  <c:v>1119</c:v>
                </c:pt>
                <c:pt idx="70343">
                  <c:v>1051</c:v>
                </c:pt>
                <c:pt idx="70344">
                  <c:v>1003</c:v>
                </c:pt>
                <c:pt idx="70345">
                  <c:v>947</c:v>
                </c:pt>
                <c:pt idx="70346">
                  <c:v>917</c:v>
                </c:pt>
                <c:pt idx="70347">
                  <c:v>895</c:v>
                </c:pt>
                <c:pt idx="70348">
                  <c:v>907</c:v>
                </c:pt>
                <c:pt idx="70349">
                  <c:v>935</c:v>
                </c:pt>
                <c:pt idx="70350">
                  <c:v>953</c:v>
                </c:pt>
                <c:pt idx="70351">
                  <c:v>1101</c:v>
                </c:pt>
                <c:pt idx="70352">
                  <c:v>1245</c:v>
                </c:pt>
                <c:pt idx="70353">
                  <c:v>1346</c:v>
                </c:pt>
                <c:pt idx="70354">
                  <c:v>1423</c:v>
                </c:pt>
                <c:pt idx="70355">
                  <c:v>1434</c:v>
                </c:pt>
                <c:pt idx="70356">
                  <c:v>1452</c:v>
                </c:pt>
                <c:pt idx="70357">
                  <c:v>1451</c:v>
                </c:pt>
                <c:pt idx="70358">
                  <c:v>1452</c:v>
                </c:pt>
                <c:pt idx="70359">
                  <c:v>1396</c:v>
                </c:pt>
                <c:pt idx="70360">
                  <c:v>1315</c:v>
                </c:pt>
                <c:pt idx="70361">
                  <c:v>1229</c:v>
                </c:pt>
                <c:pt idx="70362">
                  <c:v>1317</c:v>
                </c:pt>
                <c:pt idx="70363">
                  <c:v>1278</c:v>
                </c:pt>
                <c:pt idx="70364">
                  <c:v>1228</c:v>
                </c:pt>
                <c:pt idx="70365">
                  <c:v>1174</c:v>
                </c:pt>
                <c:pt idx="70366">
                  <c:v>1131</c:v>
                </c:pt>
                <c:pt idx="70367">
                  <c:v>1069</c:v>
                </c:pt>
                <c:pt idx="70368">
                  <c:v>1022</c:v>
                </c:pt>
                <c:pt idx="70369">
                  <c:v>986</c:v>
                </c:pt>
                <c:pt idx="70370">
                  <c:v>973</c:v>
                </c:pt>
                <c:pt idx="70371">
                  <c:v>945</c:v>
                </c:pt>
                <c:pt idx="70372">
                  <c:v>935</c:v>
                </c:pt>
                <c:pt idx="70373">
                  <c:v>957</c:v>
                </c:pt>
                <c:pt idx="70374">
                  <c:v>941</c:v>
                </c:pt>
                <c:pt idx="70375">
                  <c:v>1037</c:v>
                </c:pt>
                <c:pt idx="70376">
                  <c:v>1173</c:v>
                </c:pt>
                <c:pt idx="70377">
                  <c:v>1271</c:v>
                </c:pt>
                <c:pt idx="70378">
                  <c:v>1310</c:v>
                </c:pt>
                <c:pt idx="70379">
                  <c:v>1290</c:v>
                </c:pt>
                <c:pt idx="70380">
                  <c:v>1253</c:v>
                </c:pt>
                <c:pt idx="70381">
                  <c:v>1238</c:v>
                </c:pt>
                <c:pt idx="70382">
                  <c:v>1225</c:v>
                </c:pt>
                <c:pt idx="70383">
                  <c:v>1191</c:v>
                </c:pt>
                <c:pt idx="70384">
                  <c:v>1156</c:v>
                </c:pt>
                <c:pt idx="70385">
                  <c:v>1149</c:v>
                </c:pt>
                <c:pt idx="70386">
                  <c:v>1258</c:v>
                </c:pt>
                <c:pt idx="70387">
                  <c:v>1241</c:v>
                </c:pt>
                <c:pt idx="70388">
                  <c:v>1198</c:v>
                </c:pt>
                <c:pt idx="70389">
                  <c:v>1163</c:v>
                </c:pt>
                <c:pt idx="70390">
                  <c:v>1120</c:v>
                </c:pt>
                <c:pt idx="70391">
                  <c:v>1076</c:v>
                </c:pt>
                <c:pt idx="70392">
                  <c:v>1038</c:v>
                </c:pt>
                <c:pt idx="70393">
                  <c:v>1006</c:v>
                </c:pt>
                <c:pt idx="70394">
                  <c:v>973</c:v>
                </c:pt>
                <c:pt idx="70395">
                  <c:v>949</c:v>
                </c:pt>
                <c:pt idx="70396">
                  <c:v>937</c:v>
                </c:pt>
                <c:pt idx="70397">
                  <c:v>947</c:v>
                </c:pt>
                <c:pt idx="70398">
                  <c:v>896</c:v>
                </c:pt>
                <c:pt idx="70399">
                  <c:v>929</c:v>
                </c:pt>
                <c:pt idx="70400">
                  <c:v>991</c:v>
                </c:pt>
                <c:pt idx="70401">
                  <c:v>1065</c:v>
                </c:pt>
                <c:pt idx="70402">
                  <c:v>1118</c:v>
                </c:pt>
                <c:pt idx="70403">
                  <c:v>1148</c:v>
                </c:pt>
                <c:pt idx="70404">
                  <c:v>1147</c:v>
                </c:pt>
                <c:pt idx="70405">
                  <c:v>1116</c:v>
                </c:pt>
                <c:pt idx="70406">
                  <c:v>1105</c:v>
                </c:pt>
                <c:pt idx="70407">
                  <c:v>1089</c:v>
                </c:pt>
                <c:pt idx="70408">
                  <c:v>1064</c:v>
                </c:pt>
                <c:pt idx="70409">
                  <c:v>1063</c:v>
                </c:pt>
                <c:pt idx="70410">
                  <c:v>1162</c:v>
                </c:pt>
                <c:pt idx="70411">
                  <c:v>1177</c:v>
                </c:pt>
                <c:pt idx="70412">
                  <c:v>1157</c:v>
                </c:pt>
                <c:pt idx="70413">
                  <c:v>1133</c:v>
                </c:pt>
                <c:pt idx="70414">
                  <c:v>1093</c:v>
                </c:pt>
                <c:pt idx="70415">
                  <c:v>1040</c:v>
                </c:pt>
                <c:pt idx="70416">
                  <c:v>1005</c:v>
                </c:pt>
                <c:pt idx="70417">
                  <c:v>940</c:v>
                </c:pt>
                <c:pt idx="70418">
                  <c:v>944</c:v>
                </c:pt>
                <c:pt idx="70419">
                  <c:v>930</c:v>
                </c:pt>
                <c:pt idx="70420">
                  <c:v>936</c:v>
                </c:pt>
                <c:pt idx="70421">
                  <c:v>979</c:v>
                </c:pt>
                <c:pt idx="70422">
                  <c:v>1012</c:v>
                </c:pt>
                <c:pt idx="70423">
                  <c:v>1194</c:v>
                </c:pt>
                <c:pt idx="70424">
                  <c:v>1323</c:v>
                </c:pt>
                <c:pt idx="70425">
                  <c:v>1391</c:v>
                </c:pt>
                <c:pt idx="70426">
                  <c:v>1446</c:v>
                </c:pt>
                <c:pt idx="70427">
                  <c:v>1464</c:v>
                </c:pt>
                <c:pt idx="70428">
                  <c:v>1460</c:v>
                </c:pt>
                <c:pt idx="70429">
                  <c:v>1457</c:v>
                </c:pt>
                <c:pt idx="70430">
                  <c:v>1476</c:v>
                </c:pt>
                <c:pt idx="70431">
                  <c:v>1436</c:v>
                </c:pt>
                <c:pt idx="70432">
                  <c:v>1345</c:v>
                </c:pt>
                <c:pt idx="70433">
                  <c:v>1264</c:v>
                </c:pt>
                <c:pt idx="70434">
                  <c:v>1348</c:v>
                </c:pt>
                <c:pt idx="70435">
                  <c:v>1328</c:v>
                </c:pt>
                <c:pt idx="70436">
                  <c:v>1277</c:v>
                </c:pt>
                <c:pt idx="70437">
                  <c:v>1225</c:v>
                </c:pt>
                <c:pt idx="70438">
                  <c:v>1168</c:v>
                </c:pt>
                <c:pt idx="70439">
                  <c:v>1101</c:v>
                </c:pt>
                <c:pt idx="70440">
                  <c:v>1047</c:v>
                </c:pt>
                <c:pt idx="70441">
                  <c:v>1006</c:v>
                </c:pt>
                <c:pt idx="70442">
                  <c:v>980</c:v>
                </c:pt>
                <c:pt idx="70443">
                  <c:v>975</c:v>
                </c:pt>
                <c:pt idx="70444">
                  <c:v>973</c:v>
                </c:pt>
                <c:pt idx="70445">
                  <c:v>1012</c:v>
                </c:pt>
                <c:pt idx="70446">
                  <c:v>1017</c:v>
                </c:pt>
                <c:pt idx="70447">
                  <c:v>1182</c:v>
                </c:pt>
                <c:pt idx="70448">
                  <c:v>1301</c:v>
                </c:pt>
                <c:pt idx="70449">
                  <c:v>1395</c:v>
                </c:pt>
                <c:pt idx="70450">
                  <c:v>1467</c:v>
                </c:pt>
                <c:pt idx="70451">
                  <c:v>1461</c:v>
                </c:pt>
                <c:pt idx="70452">
                  <c:v>1477</c:v>
                </c:pt>
                <c:pt idx="70453">
                  <c:v>1496</c:v>
                </c:pt>
                <c:pt idx="70454">
                  <c:v>1461</c:v>
                </c:pt>
                <c:pt idx="70455">
                  <c:v>1387</c:v>
                </c:pt>
                <c:pt idx="70456">
                  <c:v>1308</c:v>
                </c:pt>
                <c:pt idx="70457">
                  <c:v>1257</c:v>
                </c:pt>
                <c:pt idx="70458">
                  <c:v>1354</c:v>
                </c:pt>
                <c:pt idx="70459">
                  <c:v>1319</c:v>
                </c:pt>
                <c:pt idx="70460">
                  <c:v>1274</c:v>
                </c:pt>
                <c:pt idx="70461">
                  <c:v>1246</c:v>
                </c:pt>
                <c:pt idx="70462">
                  <c:v>1182</c:v>
                </c:pt>
                <c:pt idx="70463">
                  <c:v>1099</c:v>
                </c:pt>
                <c:pt idx="70464">
                  <c:v>1061</c:v>
                </c:pt>
                <c:pt idx="70465">
                  <c:v>1026</c:v>
                </c:pt>
                <c:pt idx="70466">
                  <c:v>1002</c:v>
                </c:pt>
                <c:pt idx="70467">
                  <c:v>982</c:v>
                </c:pt>
                <c:pt idx="70468">
                  <c:v>986</c:v>
                </c:pt>
                <c:pt idx="70469">
                  <c:v>1014</c:v>
                </c:pt>
                <c:pt idx="70470">
                  <c:v>1017</c:v>
                </c:pt>
                <c:pt idx="70471">
                  <c:v>1170</c:v>
                </c:pt>
                <c:pt idx="70472">
                  <c:v>1308</c:v>
                </c:pt>
                <c:pt idx="70473">
                  <c:v>1380</c:v>
                </c:pt>
                <c:pt idx="70474">
                  <c:v>1361</c:v>
                </c:pt>
                <c:pt idx="70475">
                  <c:v>1392</c:v>
                </c:pt>
                <c:pt idx="70476">
                  <c:v>1402</c:v>
                </c:pt>
                <c:pt idx="70477">
                  <c:v>1440</c:v>
                </c:pt>
                <c:pt idx="70478">
                  <c:v>1429</c:v>
                </c:pt>
                <c:pt idx="70479">
                  <c:v>1360</c:v>
                </c:pt>
                <c:pt idx="70480">
                  <c:v>1287</c:v>
                </c:pt>
                <c:pt idx="70481">
                  <c:v>1256</c:v>
                </c:pt>
                <c:pt idx="70482">
                  <c:v>1307</c:v>
                </c:pt>
                <c:pt idx="70483">
                  <c:v>1303</c:v>
                </c:pt>
                <c:pt idx="70484">
                  <c:v>1258</c:v>
                </c:pt>
                <c:pt idx="70485">
                  <c:v>1212</c:v>
                </c:pt>
                <c:pt idx="70486">
                  <c:v>1157</c:v>
                </c:pt>
                <c:pt idx="70487">
                  <c:v>1097</c:v>
                </c:pt>
                <c:pt idx="70488">
                  <c:v>1064</c:v>
                </c:pt>
                <c:pt idx="70489">
                  <c:v>1013</c:v>
                </c:pt>
                <c:pt idx="70490">
                  <c:v>980</c:v>
                </c:pt>
                <c:pt idx="70491">
                  <c:v>966</c:v>
                </c:pt>
                <c:pt idx="70492">
                  <c:v>976</c:v>
                </c:pt>
                <c:pt idx="70493">
                  <c:v>996</c:v>
                </c:pt>
                <c:pt idx="70494">
                  <c:v>1036</c:v>
                </c:pt>
                <c:pt idx="70495">
                  <c:v>1202</c:v>
                </c:pt>
                <c:pt idx="70496">
                  <c:v>1332</c:v>
                </c:pt>
                <c:pt idx="70497">
                  <c:v>1387</c:v>
                </c:pt>
                <c:pt idx="70498">
                  <c:v>1445</c:v>
                </c:pt>
                <c:pt idx="70499">
                  <c:v>1416</c:v>
                </c:pt>
                <c:pt idx="70500">
                  <c:v>1450</c:v>
                </c:pt>
                <c:pt idx="70501">
                  <c:v>1392</c:v>
                </c:pt>
                <c:pt idx="70502">
                  <c:v>1393</c:v>
                </c:pt>
                <c:pt idx="70503">
                  <c:v>1370</c:v>
                </c:pt>
                <c:pt idx="70504">
                  <c:v>1295</c:v>
                </c:pt>
                <c:pt idx="70505">
                  <c:v>1221</c:v>
                </c:pt>
                <c:pt idx="70506">
                  <c:v>1324</c:v>
                </c:pt>
                <c:pt idx="70507">
                  <c:v>1290</c:v>
                </c:pt>
                <c:pt idx="70508">
                  <c:v>1235</c:v>
                </c:pt>
                <c:pt idx="70509">
                  <c:v>1198</c:v>
                </c:pt>
                <c:pt idx="70510">
                  <c:v>1126</c:v>
                </c:pt>
                <c:pt idx="70511">
                  <c:v>1059</c:v>
                </c:pt>
                <c:pt idx="70512">
                  <c:v>1013</c:v>
                </c:pt>
                <c:pt idx="70513">
                  <c:v>978</c:v>
                </c:pt>
                <c:pt idx="70514">
                  <c:v>937</c:v>
                </c:pt>
                <c:pt idx="70515">
                  <c:v>928</c:v>
                </c:pt>
                <c:pt idx="70516">
                  <c:v>937</c:v>
                </c:pt>
                <c:pt idx="70517">
                  <c:v>972</c:v>
                </c:pt>
                <c:pt idx="70518">
                  <c:v>989</c:v>
                </c:pt>
                <c:pt idx="70519">
                  <c:v>1140</c:v>
                </c:pt>
                <c:pt idx="70520">
                  <c:v>1239</c:v>
                </c:pt>
                <c:pt idx="70521">
                  <c:v>1312</c:v>
                </c:pt>
                <c:pt idx="70522">
                  <c:v>1364</c:v>
                </c:pt>
                <c:pt idx="70523">
                  <c:v>1393</c:v>
                </c:pt>
                <c:pt idx="70524">
                  <c:v>1399</c:v>
                </c:pt>
                <c:pt idx="70525">
                  <c:v>1417</c:v>
                </c:pt>
                <c:pt idx="70526">
                  <c:v>1409</c:v>
                </c:pt>
                <c:pt idx="70527">
                  <c:v>1344</c:v>
                </c:pt>
                <c:pt idx="70528">
                  <c:v>1264</c:v>
                </c:pt>
                <c:pt idx="70529">
                  <c:v>1212</c:v>
                </c:pt>
                <c:pt idx="70530">
                  <c:v>1289</c:v>
                </c:pt>
                <c:pt idx="70531">
                  <c:v>1275</c:v>
                </c:pt>
                <c:pt idx="70532">
                  <c:v>1222</c:v>
                </c:pt>
                <c:pt idx="70533">
                  <c:v>1180</c:v>
                </c:pt>
                <c:pt idx="70534">
                  <c:v>1132</c:v>
                </c:pt>
                <c:pt idx="70535">
                  <c:v>1056</c:v>
                </c:pt>
                <c:pt idx="70536">
                  <c:v>1004</c:v>
                </c:pt>
                <c:pt idx="70537">
                  <c:v>961</c:v>
                </c:pt>
                <c:pt idx="70538">
                  <c:v>936</c:v>
                </c:pt>
                <c:pt idx="70539">
                  <c:v>916</c:v>
                </c:pt>
                <c:pt idx="70540">
                  <c:v>915</c:v>
                </c:pt>
                <c:pt idx="70541">
                  <c:v>926</c:v>
                </c:pt>
                <c:pt idx="70542">
                  <c:v>890</c:v>
                </c:pt>
                <c:pt idx="70543">
                  <c:v>1007</c:v>
                </c:pt>
                <c:pt idx="70544">
                  <c:v>1130</c:v>
                </c:pt>
                <c:pt idx="70545">
                  <c:v>1239</c:v>
                </c:pt>
                <c:pt idx="70546">
                  <c:v>1297</c:v>
                </c:pt>
                <c:pt idx="70547">
                  <c:v>1315</c:v>
                </c:pt>
                <c:pt idx="70548">
                  <c:v>1271</c:v>
                </c:pt>
                <c:pt idx="70549">
                  <c:v>1249</c:v>
                </c:pt>
                <c:pt idx="70550">
                  <c:v>1246</c:v>
                </c:pt>
                <c:pt idx="70551">
                  <c:v>1232</c:v>
                </c:pt>
                <c:pt idx="70552">
                  <c:v>1202</c:v>
                </c:pt>
                <c:pt idx="70553">
                  <c:v>1166</c:v>
                </c:pt>
                <c:pt idx="70554">
                  <c:v>1277</c:v>
                </c:pt>
                <c:pt idx="70555">
                  <c:v>1261</c:v>
                </c:pt>
                <c:pt idx="70556">
                  <c:v>1209</c:v>
                </c:pt>
                <c:pt idx="70557">
                  <c:v>1159</c:v>
                </c:pt>
                <c:pt idx="70558">
                  <c:v>1138</c:v>
                </c:pt>
                <c:pt idx="70559">
                  <c:v>1084</c:v>
                </c:pt>
                <c:pt idx="70560">
                  <c:v>1036</c:v>
                </c:pt>
                <c:pt idx="70561">
                  <c:v>994</c:v>
                </c:pt>
                <c:pt idx="70562">
                  <c:v>965</c:v>
                </c:pt>
                <c:pt idx="70563">
                  <c:v>943</c:v>
                </c:pt>
                <c:pt idx="70564">
                  <c:v>927</c:v>
                </c:pt>
                <c:pt idx="70565">
                  <c:v>918</c:v>
                </c:pt>
                <c:pt idx="70566">
                  <c:v>869</c:v>
                </c:pt>
                <c:pt idx="70567">
                  <c:v>914</c:v>
                </c:pt>
                <c:pt idx="70568">
                  <c:v>983</c:v>
                </c:pt>
                <c:pt idx="70569">
                  <c:v>1045</c:v>
                </c:pt>
                <c:pt idx="70570">
                  <c:v>1114</c:v>
                </c:pt>
                <c:pt idx="70571">
                  <c:v>1141</c:v>
                </c:pt>
                <c:pt idx="70572">
                  <c:v>1150</c:v>
                </c:pt>
                <c:pt idx="70573">
                  <c:v>1159</c:v>
                </c:pt>
                <c:pt idx="70574">
                  <c:v>1131</c:v>
                </c:pt>
                <c:pt idx="70575">
                  <c:v>1113</c:v>
                </c:pt>
                <c:pt idx="70576">
                  <c:v>1110</c:v>
                </c:pt>
                <c:pt idx="70577">
                  <c:v>1098</c:v>
                </c:pt>
                <c:pt idx="70578">
                  <c:v>1195</c:v>
                </c:pt>
                <c:pt idx="70579">
                  <c:v>1186</c:v>
                </c:pt>
                <c:pt idx="70580">
                  <c:v>1185</c:v>
                </c:pt>
                <c:pt idx="70581">
                  <c:v>1155</c:v>
                </c:pt>
                <c:pt idx="70582">
                  <c:v>1123</c:v>
                </c:pt>
                <c:pt idx="70583">
                  <c:v>1064</c:v>
                </c:pt>
                <c:pt idx="70584">
                  <c:v>1016</c:v>
                </c:pt>
                <c:pt idx="70585">
                  <c:v>977</c:v>
                </c:pt>
                <c:pt idx="70586">
                  <c:v>949</c:v>
                </c:pt>
                <c:pt idx="70587">
                  <c:v>938</c:v>
                </c:pt>
                <c:pt idx="70588">
                  <c:v>936</c:v>
                </c:pt>
                <c:pt idx="70589">
                  <c:v>976</c:v>
                </c:pt>
                <c:pt idx="70590">
                  <c:v>1001</c:v>
                </c:pt>
                <c:pt idx="70591">
                  <c:v>1169</c:v>
                </c:pt>
                <c:pt idx="70592">
                  <c:v>1326</c:v>
                </c:pt>
                <c:pt idx="70593">
                  <c:v>1427</c:v>
                </c:pt>
                <c:pt idx="70594">
                  <c:v>1461</c:v>
                </c:pt>
                <c:pt idx="70595">
                  <c:v>1488</c:v>
                </c:pt>
                <c:pt idx="70596">
                  <c:v>1479</c:v>
                </c:pt>
                <c:pt idx="70597">
                  <c:v>1463</c:v>
                </c:pt>
                <c:pt idx="70598">
                  <c:v>1437</c:v>
                </c:pt>
                <c:pt idx="70599">
                  <c:v>1393</c:v>
                </c:pt>
                <c:pt idx="70600">
                  <c:v>1298</c:v>
                </c:pt>
                <c:pt idx="70601">
                  <c:v>1223</c:v>
                </c:pt>
                <c:pt idx="70602">
                  <c:v>1294</c:v>
                </c:pt>
                <c:pt idx="70603">
                  <c:v>1275</c:v>
                </c:pt>
                <c:pt idx="70604">
                  <c:v>1250</c:v>
                </c:pt>
                <c:pt idx="70605">
                  <c:v>1203</c:v>
                </c:pt>
                <c:pt idx="70606">
                  <c:v>1147</c:v>
                </c:pt>
                <c:pt idx="70607">
                  <c:v>1064</c:v>
                </c:pt>
                <c:pt idx="70608">
                  <c:v>1032</c:v>
                </c:pt>
                <c:pt idx="70609">
                  <c:v>996</c:v>
                </c:pt>
                <c:pt idx="70610">
                  <c:v>962</c:v>
                </c:pt>
                <c:pt idx="70611">
                  <c:v>951</c:v>
                </c:pt>
                <c:pt idx="70612">
                  <c:v>956</c:v>
                </c:pt>
                <c:pt idx="70613">
                  <c:v>995</c:v>
                </c:pt>
                <c:pt idx="70614">
                  <c:v>1015</c:v>
                </c:pt>
                <c:pt idx="70615">
                  <c:v>1178</c:v>
                </c:pt>
                <c:pt idx="70616">
                  <c:v>1304</c:v>
                </c:pt>
                <c:pt idx="70617">
                  <c:v>1399</c:v>
                </c:pt>
                <c:pt idx="70618">
                  <c:v>1467</c:v>
                </c:pt>
                <c:pt idx="70619">
                  <c:v>1473</c:v>
                </c:pt>
                <c:pt idx="70620">
                  <c:v>1488</c:v>
                </c:pt>
                <c:pt idx="70621">
                  <c:v>1517</c:v>
                </c:pt>
                <c:pt idx="70622">
                  <c:v>1516</c:v>
                </c:pt>
                <c:pt idx="70623">
                  <c:v>1460</c:v>
                </c:pt>
                <c:pt idx="70624">
                  <c:v>1351</c:v>
                </c:pt>
                <c:pt idx="70625">
                  <c:v>1273</c:v>
                </c:pt>
                <c:pt idx="70626">
                  <c:v>1365</c:v>
                </c:pt>
                <c:pt idx="70627">
                  <c:v>1350</c:v>
                </c:pt>
                <c:pt idx="70628">
                  <c:v>1296</c:v>
                </c:pt>
                <c:pt idx="70629">
                  <c:v>1249</c:v>
                </c:pt>
                <c:pt idx="70630">
                  <c:v>1190</c:v>
                </c:pt>
                <c:pt idx="70631">
                  <c:v>1129</c:v>
                </c:pt>
                <c:pt idx="70632">
                  <c:v>1081</c:v>
                </c:pt>
                <c:pt idx="70633">
                  <c:v>1029</c:v>
                </c:pt>
                <c:pt idx="70634">
                  <c:v>1009</c:v>
                </c:pt>
                <c:pt idx="70635">
                  <c:v>989</c:v>
                </c:pt>
                <c:pt idx="70636">
                  <c:v>993</c:v>
                </c:pt>
                <c:pt idx="70637">
                  <c:v>1002</c:v>
                </c:pt>
                <c:pt idx="70638">
                  <c:v>1013</c:v>
                </c:pt>
                <c:pt idx="70639">
                  <c:v>1191</c:v>
                </c:pt>
                <c:pt idx="70640">
                  <c:v>1334</c:v>
                </c:pt>
                <c:pt idx="70641">
                  <c:v>1408</c:v>
                </c:pt>
                <c:pt idx="70642">
                  <c:v>1453</c:v>
                </c:pt>
                <c:pt idx="70643">
                  <c:v>1463</c:v>
                </c:pt>
                <c:pt idx="70644">
                  <c:v>1484</c:v>
                </c:pt>
                <c:pt idx="70645">
                  <c:v>1512</c:v>
                </c:pt>
                <c:pt idx="70646">
                  <c:v>1528</c:v>
                </c:pt>
                <c:pt idx="70647">
                  <c:v>1488</c:v>
                </c:pt>
                <c:pt idx="70648">
                  <c:v>1387</c:v>
                </c:pt>
                <c:pt idx="70649">
                  <c:v>1280</c:v>
                </c:pt>
                <c:pt idx="70650">
                  <c:v>1354</c:v>
                </c:pt>
                <c:pt idx="70651">
                  <c:v>1327</c:v>
                </c:pt>
                <c:pt idx="70652">
                  <c:v>1287</c:v>
                </c:pt>
                <c:pt idx="70653">
                  <c:v>1230</c:v>
                </c:pt>
                <c:pt idx="70654">
                  <c:v>1176</c:v>
                </c:pt>
                <c:pt idx="70655">
                  <c:v>1110</c:v>
                </c:pt>
                <c:pt idx="70656">
                  <c:v>1079</c:v>
                </c:pt>
                <c:pt idx="70657">
                  <c:v>1039</c:v>
                </c:pt>
                <c:pt idx="70658">
                  <c:v>1018</c:v>
                </c:pt>
                <c:pt idx="70659">
                  <c:v>1002</c:v>
                </c:pt>
                <c:pt idx="70660">
                  <c:v>997</c:v>
                </c:pt>
                <c:pt idx="70661">
                  <c:v>1025</c:v>
                </c:pt>
                <c:pt idx="70662">
                  <c:v>1047</c:v>
                </c:pt>
                <c:pt idx="70663">
                  <c:v>1217</c:v>
                </c:pt>
                <c:pt idx="70664">
                  <c:v>1350</c:v>
                </c:pt>
                <c:pt idx="70665">
                  <c:v>1434</c:v>
                </c:pt>
                <c:pt idx="70666">
                  <c:v>1517</c:v>
                </c:pt>
                <c:pt idx="70667">
                  <c:v>1501</c:v>
                </c:pt>
                <c:pt idx="70668">
                  <c:v>1505</c:v>
                </c:pt>
                <c:pt idx="70669">
                  <c:v>1544</c:v>
                </c:pt>
                <c:pt idx="70670">
                  <c:v>1548</c:v>
                </c:pt>
                <c:pt idx="70671">
                  <c:v>1514</c:v>
                </c:pt>
                <c:pt idx="70672">
                  <c:v>1396</c:v>
                </c:pt>
                <c:pt idx="70673">
                  <c:v>1309</c:v>
                </c:pt>
                <c:pt idx="70674">
                  <c:v>1381</c:v>
                </c:pt>
                <c:pt idx="70675">
                  <c:v>1351</c:v>
                </c:pt>
                <c:pt idx="70676">
                  <c:v>1309</c:v>
                </c:pt>
                <c:pt idx="70677">
                  <c:v>1263</c:v>
                </c:pt>
                <c:pt idx="70678">
                  <c:v>1213</c:v>
                </c:pt>
                <c:pt idx="70679">
                  <c:v>1157</c:v>
                </c:pt>
                <c:pt idx="70680">
                  <c:v>1081</c:v>
                </c:pt>
                <c:pt idx="70681">
                  <c:v>1068</c:v>
                </c:pt>
                <c:pt idx="70682">
                  <c:v>1040</c:v>
                </c:pt>
                <c:pt idx="70683">
                  <c:v>1018</c:v>
                </c:pt>
                <c:pt idx="70684">
                  <c:v>1018</c:v>
                </c:pt>
                <c:pt idx="70685">
                  <c:v>1051</c:v>
                </c:pt>
                <c:pt idx="70686">
                  <c:v>1062</c:v>
                </c:pt>
                <c:pt idx="70687">
                  <c:v>1232</c:v>
                </c:pt>
                <c:pt idx="70688">
                  <c:v>1345</c:v>
                </c:pt>
                <c:pt idx="70689">
                  <c:v>1419</c:v>
                </c:pt>
                <c:pt idx="70690">
                  <c:v>1470</c:v>
                </c:pt>
                <c:pt idx="70691">
                  <c:v>1497</c:v>
                </c:pt>
                <c:pt idx="70692">
                  <c:v>1507</c:v>
                </c:pt>
                <c:pt idx="70693">
                  <c:v>1529</c:v>
                </c:pt>
                <c:pt idx="70694">
                  <c:v>1535</c:v>
                </c:pt>
                <c:pt idx="70695">
                  <c:v>1473</c:v>
                </c:pt>
                <c:pt idx="70696">
                  <c:v>1402</c:v>
                </c:pt>
                <c:pt idx="70697">
                  <c:v>1324</c:v>
                </c:pt>
                <c:pt idx="70698">
                  <c:v>1358</c:v>
                </c:pt>
                <c:pt idx="70699">
                  <c:v>1331</c:v>
                </c:pt>
                <c:pt idx="70700">
                  <c:v>1301</c:v>
                </c:pt>
                <c:pt idx="70701">
                  <c:v>1257</c:v>
                </c:pt>
                <c:pt idx="70702">
                  <c:v>1225</c:v>
                </c:pt>
                <c:pt idx="70703">
                  <c:v>1167</c:v>
                </c:pt>
                <c:pt idx="70704">
                  <c:v>1134</c:v>
                </c:pt>
                <c:pt idx="70705">
                  <c:v>1089</c:v>
                </c:pt>
                <c:pt idx="70706">
                  <c:v>1063</c:v>
                </c:pt>
                <c:pt idx="70707">
                  <c:v>1036</c:v>
                </c:pt>
                <c:pt idx="70708">
                  <c:v>1016</c:v>
                </c:pt>
                <c:pt idx="70709">
                  <c:v>1021</c:v>
                </c:pt>
                <c:pt idx="70710">
                  <c:v>978</c:v>
                </c:pt>
                <c:pt idx="70711">
                  <c:v>1067</c:v>
                </c:pt>
                <c:pt idx="70712">
                  <c:v>1217</c:v>
                </c:pt>
                <c:pt idx="70713">
                  <c:v>1271</c:v>
                </c:pt>
                <c:pt idx="70714">
                  <c:v>1304</c:v>
                </c:pt>
                <c:pt idx="70715">
                  <c:v>1302</c:v>
                </c:pt>
                <c:pt idx="70716">
                  <c:v>1274</c:v>
                </c:pt>
                <c:pt idx="70717">
                  <c:v>1273</c:v>
                </c:pt>
                <c:pt idx="70718">
                  <c:v>1275</c:v>
                </c:pt>
                <c:pt idx="70719">
                  <c:v>1229</c:v>
                </c:pt>
                <c:pt idx="70720">
                  <c:v>1224</c:v>
                </c:pt>
                <c:pt idx="70721">
                  <c:v>1207</c:v>
                </c:pt>
                <c:pt idx="70722">
                  <c:v>1302</c:v>
                </c:pt>
                <c:pt idx="70723">
                  <c:v>1282</c:v>
                </c:pt>
                <c:pt idx="70724">
                  <c:v>1254</c:v>
                </c:pt>
                <c:pt idx="70725">
                  <c:v>1200</c:v>
                </c:pt>
                <c:pt idx="70726">
                  <c:v>1160</c:v>
                </c:pt>
                <c:pt idx="70727">
                  <c:v>1126</c:v>
                </c:pt>
                <c:pt idx="70728">
                  <c:v>1074</c:v>
                </c:pt>
                <c:pt idx="70729">
                  <c:v>1048</c:v>
                </c:pt>
                <c:pt idx="70730">
                  <c:v>1017</c:v>
                </c:pt>
                <c:pt idx="70731">
                  <c:v>997</c:v>
                </c:pt>
                <c:pt idx="70732">
                  <c:v>980</c:v>
                </c:pt>
                <c:pt idx="70733">
                  <c:v>973</c:v>
                </c:pt>
                <c:pt idx="70734">
                  <c:v>920</c:v>
                </c:pt>
                <c:pt idx="70735">
                  <c:v>959</c:v>
                </c:pt>
                <c:pt idx="70736">
                  <c:v>1009</c:v>
                </c:pt>
                <c:pt idx="70737">
                  <c:v>1064</c:v>
                </c:pt>
                <c:pt idx="70738">
                  <c:v>1128</c:v>
                </c:pt>
                <c:pt idx="70739">
                  <c:v>1145</c:v>
                </c:pt>
                <c:pt idx="70740">
                  <c:v>1163</c:v>
                </c:pt>
                <c:pt idx="70741">
                  <c:v>1173</c:v>
                </c:pt>
                <c:pt idx="70742">
                  <c:v>1168</c:v>
                </c:pt>
                <c:pt idx="70743">
                  <c:v>1175</c:v>
                </c:pt>
                <c:pt idx="70744">
                  <c:v>1156</c:v>
                </c:pt>
                <c:pt idx="70745">
                  <c:v>1155</c:v>
                </c:pt>
                <c:pt idx="70746">
                  <c:v>1266</c:v>
                </c:pt>
                <c:pt idx="70747">
                  <c:v>1260</c:v>
                </c:pt>
                <c:pt idx="70748">
                  <c:v>1248</c:v>
                </c:pt>
                <c:pt idx="70749">
                  <c:v>1231</c:v>
                </c:pt>
                <c:pt idx="70750">
                  <c:v>1181</c:v>
                </c:pt>
                <c:pt idx="70751">
                  <c:v>1124</c:v>
                </c:pt>
                <c:pt idx="70752">
                  <c:v>1080</c:v>
                </c:pt>
                <c:pt idx="70753">
                  <c:v>1051</c:v>
                </c:pt>
                <c:pt idx="70754">
                  <c:v>1025</c:v>
                </c:pt>
                <c:pt idx="70755">
                  <c:v>1012</c:v>
                </c:pt>
                <c:pt idx="70756">
                  <c:v>1009</c:v>
                </c:pt>
                <c:pt idx="70757">
                  <c:v>1046</c:v>
                </c:pt>
                <c:pt idx="70758">
                  <c:v>1067</c:v>
                </c:pt>
                <c:pt idx="70759">
                  <c:v>1245</c:v>
                </c:pt>
                <c:pt idx="70760">
                  <c:v>1359</c:v>
                </c:pt>
                <c:pt idx="70761">
                  <c:v>1428</c:v>
                </c:pt>
                <c:pt idx="70762">
                  <c:v>1470</c:v>
                </c:pt>
                <c:pt idx="70763">
                  <c:v>1491</c:v>
                </c:pt>
                <c:pt idx="70764">
                  <c:v>1506</c:v>
                </c:pt>
                <c:pt idx="70765">
                  <c:v>1539</c:v>
                </c:pt>
                <c:pt idx="70766">
                  <c:v>1529</c:v>
                </c:pt>
                <c:pt idx="70767">
                  <c:v>1492</c:v>
                </c:pt>
                <c:pt idx="70768">
                  <c:v>1430</c:v>
                </c:pt>
                <c:pt idx="70769">
                  <c:v>1334</c:v>
                </c:pt>
                <c:pt idx="70770">
                  <c:v>1420</c:v>
                </c:pt>
                <c:pt idx="70771">
                  <c:v>1378</c:v>
                </c:pt>
                <c:pt idx="70772">
                  <c:v>1342</c:v>
                </c:pt>
                <c:pt idx="70773">
                  <c:v>1301</c:v>
                </c:pt>
                <c:pt idx="70774">
                  <c:v>1238</c:v>
                </c:pt>
                <c:pt idx="70775">
                  <c:v>1174</c:v>
                </c:pt>
                <c:pt idx="70776">
                  <c:v>1118</c:v>
                </c:pt>
                <c:pt idx="70777">
                  <c:v>1080</c:v>
                </c:pt>
                <c:pt idx="70778">
                  <c:v>1052</c:v>
                </c:pt>
                <c:pt idx="70779">
                  <c:v>1027</c:v>
                </c:pt>
                <c:pt idx="70780">
                  <c:v>1033</c:v>
                </c:pt>
                <c:pt idx="70781">
                  <c:v>1064</c:v>
                </c:pt>
                <c:pt idx="70782">
                  <c:v>1072</c:v>
                </c:pt>
                <c:pt idx="70783">
                  <c:v>1219</c:v>
                </c:pt>
                <c:pt idx="70784">
                  <c:v>1370</c:v>
                </c:pt>
                <c:pt idx="70785">
                  <c:v>1413</c:v>
                </c:pt>
                <c:pt idx="70786">
                  <c:v>1472</c:v>
                </c:pt>
                <c:pt idx="70787">
                  <c:v>1485</c:v>
                </c:pt>
                <c:pt idx="70788">
                  <c:v>1489</c:v>
                </c:pt>
                <c:pt idx="70789">
                  <c:v>1538</c:v>
                </c:pt>
                <c:pt idx="70790">
                  <c:v>1533</c:v>
                </c:pt>
                <c:pt idx="70791">
                  <c:v>1520</c:v>
                </c:pt>
                <c:pt idx="70792">
                  <c:v>1411</c:v>
                </c:pt>
                <c:pt idx="70793">
                  <c:v>1308</c:v>
                </c:pt>
                <c:pt idx="70794">
                  <c:v>1391</c:v>
                </c:pt>
                <c:pt idx="70795">
                  <c:v>1367</c:v>
                </c:pt>
                <c:pt idx="70796">
                  <c:v>1346</c:v>
                </c:pt>
                <c:pt idx="70797">
                  <c:v>1300</c:v>
                </c:pt>
                <c:pt idx="70798">
                  <c:v>1247</c:v>
                </c:pt>
                <c:pt idx="70799">
                  <c:v>1189</c:v>
                </c:pt>
                <c:pt idx="70800">
                  <c:v>1134</c:v>
                </c:pt>
                <c:pt idx="70801">
                  <c:v>1096</c:v>
                </c:pt>
                <c:pt idx="70802">
                  <c:v>1071</c:v>
                </c:pt>
                <c:pt idx="70803">
                  <c:v>1051</c:v>
                </c:pt>
                <c:pt idx="70804">
                  <c:v>1042</c:v>
                </c:pt>
                <c:pt idx="70805">
                  <c:v>1074</c:v>
                </c:pt>
                <c:pt idx="70806">
                  <c:v>1080</c:v>
                </c:pt>
                <c:pt idx="70807">
                  <c:v>1250</c:v>
                </c:pt>
                <c:pt idx="70808">
                  <c:v>1344</c:v>
                </c:pt>
                <c:pt idx="70809">
                  <c:v>1457</c:v>
                </c:pt>
                <c:pt idx="70810">
                  <c:v>1507</c:v>
                </c:pt>
                <c:pt idx="70811">
                  <c:v>1520</c:v>
                </c:pt>
                <c:pt idx="70812">
                  <c:v>1544</c:v>
                </c:pt>
                <c:pt idx="70813">
                  <c:v>1572</c:v>
                </c:pt>
                <c:pt idx="70814">
                  <c:v>1565</c:v>
                </c:pt>
                <c:pt idx="70815">
                  <c:v>1531</c:v>
                </c:pt>
                <c:pt idx="70816">
                  <c:v>1426</c:v>
                </c:pt>
                <c:pt idx="70817">
                  <c:v>1314</c:v>
                </c:pt>
                <c:pt idx="70818">
                  <c:v>1372</c:v>
                </c:pt>
                <c:pt idx="70819">
                  <c:v>1344</c:v>
                </c:pt>
                <c:pt idx="70820">
                  <c:v>1308</c:v>
                </c:pt>
                <c:pt idx="70821">
                  <c:v>1289</c:v>
                </c:pt>
                <c:pt idx="70822">
                  <c:v>1247</c:v>
                </c:pt>
                <c:pt idx="70823">
                  <c:v>1191</c:v>
                </c:pt>
                <c:pt idx="70824">
                  <c:v>1144</c:v>
                </c:pt>
                <c:pt idx="70825">
                  <c:v>1099</c:v>
                </c:pt>
                <c:pt idx="70826">
                  <c:v>1062</c:v>
                </c:pt>
                <c:pt idx="70827">
                  <c:v>1039</c:v>
                </c:pt>
                <c:pt idx="70828">
                  <c:v>1057</c:v>
                </c:pt>
                <c:pt idx="70829">
                  <c:v>1087</c:v>
                </c:pt>
                <c:pt idx="70830">
                  <c:v>1092</c:v>
                </c:pt>
                <c:pt idx="70831">
                  <c:v>1258</c:v>
                </c:pt>
                <c:pt idx="70832">
                  <c:v>1371</c:v>
                </c:pt>
                <c:pt idx="70833">
                  <c:v>1461</c:v>
                </c:pt>
                <c:pt idx="70834">
                  <c:v>1471</c:v>
                </c:pt>
                <c:pt idx="70835">
                  <c:v>1535</c:v>
                </c:pt>
                <c:pt idx="70836">
                  <c:v>1537</c:v>
                </c:pt>
                <c:pt idx="70837">
                  <c:v>1558</c:v>
                </c:pt>
                <c:pt idx="70838">
                  <c:v>1542</c:v>
                </c:pt>
                <c:pt idx="70839">
                  <c:v>1528</c:v>
                </c:pt>
                <c:pt idx="70840">
                  <c:v>1415</c:v>
                </c:pt>
                <c:pt idx="70841">
                  <c:v>1306</c:v>
                </c:pt>
                <c:pt idx="70842">
                  <c:v>1396</c:v>
                </c:pt>
                <c:pt idx="70843">
                  <c:v>1381</c:v>
                </c:pt>
                <c:pt idx="70844">
                  <c:v>1346</c:v>
                </c:pt>
                <c:pt idx="70845">
                  <c:v>1298</c:v>
                </c:pt>
                <c:pt idx="70846">
                  <c:v>1246</c:v>
                </c:pt>
                <c:pt idx="70847">
                  <c:v>1190</c:v>
                </c:pt>
                <c:pt idx="70848">
                  <c:v>1155</c:v>
                </c:pt>
                <c:pt idx="70849">
                  <c:v>1103</c:v>
                </c:pt>
                <c:pt idx="70850">
                  <c:v>1080</c:v>
                </c:pt>
                <c:pt idx="70851">
                  <c:v>1053</c:v>
                </c:pt>
                <c:pt idx="70852">
                  <c:v>1052</c:v>
                </c:pt>
                <c:pt idx="70853">
                  <c:v>1090</c:v>
                </c:pt>
                <c:pt idx="70854">
                  <c:v>1081</c:v>
                </c:pt>
                <c:pt idx="70855">
                  <c:v>1253</c:v>
                </c:pt>
                <c:pt idx="70856">
                  <c:v>1384</c:v>
                </c:pt>
                <c:pt idx="70857">
                  <c:v>1412</c:v>
                </c:pt>
                <c:pt idx="70858">
                  <c:v>1503</c:v>
                </c:pt>
                <c:pt idx="70859">
                  <c:v>1516</c:v>
                </c:pt>
                <c:pt idx="70860">
                  <c:v>1520</c:v>
                </c:pt>
                <c:pt idx="70861">
                  <c:v>1547</c:v>
                </c:pt>
                <c:pt idx="70862">
                  <c:v>1537</c:v>
                </c:pt>
                <c:pt idx="70863">
                  <c:v>1486</c:v>
                </c:pt>
                <c:pt idx="70864">
                  <c:v>1390</c:v>
                </c:pt>
                <c:pt idx="70865">
                  <c:v>1282</c:v>
                </c:pt>
                <c:pt idx="70866">
                  <c:v>1372</c:v>
                </c:pt>
                <c:pt idx="70867">
                  <c:v>1356</c:v>
                </c:pt>
                <c:pt idx="70868">
                  <c:v>1228</c:v>
                </c:pt>
                <c:pt idx="70869">
                  <c:v>1257</c:v>
                </c:pt>
                <c:pt idx="70870">
                  <c:v>1224</c:v>
                </c:pt>
                <c:pt idx="70871">
                  <c:v>1158</c:v>
                </c:pt>
                <c:pt idx="70872">
                  <c:v>1074</c:v>
                </c:pt>
                <c:pt idx="70873">
                  <c:v>1027</c:v>
                </c:pt>
                <c:pt idx="70874">
                  <c:v>1014</c:v>
                </c:pt>
                <c:pt idx="70875">
                  <c:v>987</c:v>
                </c:pt>
                <c:pt idx="70876">
                  <c:v>990</c:v>
                </c:pt>
                <c:pt idx="70877">
                  <c:v>991</c:v>
                </c:pt>
                <c:pt idx="70878">
                  <c:v>968</c:v>
                </c:pt>
                <c:pt idx="70879">
                  <c:v>1074</c:v>
                </c:pt>
                <c:pt idx="70880">
                  <c:v>1205</c:v>
                </c:pt>
                <c:pt idx="70881">
                  <c:v>1290</c:v>
                </c:pt>
                <c:pt idx="70882">
                  <c:v>1331</c:v>
                </c:pt>
                <c:pt idx="70883">
                  <c:v>1327</c:v>
                </c:pt>
                <c:pt idx="70884">
                  <c:v>1303</c:v>
                </c:pt>
                <c:pt idx="70885">
                  <c:v>1298</c:v>
                </c:pt>
                <c:pt idx="70886">
                  <c:v>1279</c:v>
                </c:pt>
                <c:pt idx="70887">
                  <c:v>1255</c:v>
                </c:pt>
                <c:pt idx="70888">
                  <c:v>1217</c:v>
                </c:pt>
                <c:pt idx="70889">
                  <c:v>1191</c:v>
                </c:pt>
                <c:pt idx="70890">
                  <c:v>1282</c:v>
                </c:pt>
                <c:pt idx="70891">
                  <c:v>1250</c:v>
                </c:pt>
                <c:pt idx="70892">
                  <c:v>1216</c:v>
                </c:pt>
                <c:pt idx="70893">
                  <c:v>1163</c:v>
                </c:pt>
                <c:pt idx="70894">
                  <c:v>1120</c:v>
                </c:pt>
                <c:pt idx="70895">
                  <c:v>1081</c:v>
                </c:pt>
                <c:pt idx="70896">
                  <c:v>1040</c:v>
                </c:pt>
                <c:pt idx="70897">
                  <c:v>1008</c:v>
                </c:pt>
                <c:pt idx="70898">
                  <c:v>982</c:v>
                </c:pt>
                <c:pt idx="70899">
                  <c:v>955</c:v>
                </c:pt>
                <c:pt idx="70900">
                  <c:v>960</c:v>
                </c:pt>
                <c:pt idx="70901">
                  <c:v>954</c:v>
                </c:pt>
                <c:pt idx="70902">
                  <c:v>893</c:v>
                </c:pt>
                <c:pt idx="70903">
                  <c:v>935</c:v>
                </c:pt>
                <c:pt idx="70904">
                  <c:v>992</c:v>
                </c:pt>
                <c:pt idx="70905">
                  <c:v>1054</c:v>
                </c:pt>
                <c:pt idx="70906">
                  <c:v>1113</c:v>
                </c:pt>
                <c:pt idx="70907">
                  <c:v>1135</c:v>
                </c:pt>
                <c:pt idx="70908">
                  <c:v>1155</c:v>
                </c:pt>
                <c:pt idx="70909">
                  <c:v>1168</c:v>
                </c:pt>
                <c:pt idx="70910">
                  <c:v>1163</c:v>
                </c:pt>
                <c:pt idx="70911">
                  <c:v>1167</c:v>
                </c:pt>
                <c:pt idx="70912">
                  <c:v>1145</c:v>
                </c:pt>
                <c:pt idx="70913">
                  <c:v>1123</c:v>
                </c:pt>
                <c:pt idx="70914">
                  <c:v>1212</c:v>
                </c:pt>
                <c:pt idx="70915">
                  <c:v>1211</c:v>
                </c:pt>
                <c:pt idx="70916">
                  <c:v>1199</c:v>
                </c:pt>
                <c:pt idx="70917">
                  <c:v>1165</c:v>
                </c:pt>
                <c:pt idx="70918">
                  <c:v>1129</c:v>
                </c:pt>
                <c:pt idx="70919">
                  <c:v>1080</c:v>
                </c:pt>
                <c:pt idx="70920">
                  <c:v>1026</c:v>
                </c:pt>
                <c:pt idx="70921">
                  <c:v>987</c:v>
                </c:pt>
                <c:pt idx="70922">
                  <c:v>955</c:v>
                </c:pt>
                <c:pt idx="70923">
                  <c:v>936</c:v>
                </c:pt>
                <c:pt idx="70924">
                  <c:v>941</c:v>
                </c:pt>
                <c:pt idx="70925">
                  <c:v>989</c:v>
                </c:pt>
                <c:pt idx="70926">
                  <c:v>1002</c:v>
                </c:pt>
                <c:pt idx="70927">
                  <c:v>1178</c:v>
                </c:pt>
                <c:pt idx="70928">
                  <c:v>1311</c:v>
                </c:pt>
                <c:pt idx="70929">
                  <c:v>1408</c:v>
                </c:pt>
                <c:pt idx="70930">
                  <c:v>1467</c:v>
                </c:pt>
                <c:pt idx="70931">
                  <c:v>1493</c:v>
                </c:pt>
                <c:pt idx="70932">
                  <c:v>1497</c:v>
                </c:pt>
                <c:pt idx="70933">
                  <c:v>1519</c:v>
                </c:pt>
                <c:pt idx="70934">
                  <c:v>1520</c:v>
                </c:pt>
                <c:pt idx="70935">
                  <c:v>1488</c:v>
                </c:pt>
                <c:pt idx="70936">
                  <c:v>1385</c:v>
                </c:pt>
                <c:pt idx="70937">
                  <c:v>1258</c:v>
                </c:pt>
                <c:pt idx="70938">
                  <c:v>1331</c:v>
                </c:pt>
                <c:pt idx="70939">
                  <c:v>1315</c:v>
                </c:pt>
                <c:pt idx="70940">
                  <c:v>1265</c:v>
                </c:pt>
                <c:pt idx="70941">
                  <c:v>1240</c:v>
                </c:pt>
                <c:pt idx="70942">
                  <c:v>1185</c:v>
                </c:pt>
                <c:pt idx="70943">
                  <c:v>1120</c:v>
                </c:pt>
                <c:pt idx="70944">
                  <c:v>1058</c:v>
                </c:pt>
                <c:pt idx="70945">
                  <c:v>1028</c:v>
                </c:pt>
                <c:pt idx="70946">
                  <c:v>1002</c:v>
                </c:pt>
                <c:pt idx="70947">
                  <c:v>982</c:v>
                </c:pt>
                <c:pt idx="70948">
                  <c:v>978</c:v>
                </c:pt>
                <c:pt idx="70949">
                  <c:v>1014</c:v>
                </c:pt>
                <c:pt idx="70950">
                  <c:v>1026</c:v>
                </c:pt>
                <c:pt idx="70951">
                  <c:v>1184</c:v>
                </c:pt>
                <c:pt idx="70952">
                  <c:v>1318</c:v>
                </c:pt>
                <c:pt idx="70953">
                  <c:v>1416</c:v>
                </c:pt>
                <c:pt idx="70954">
                  <c:v>1463</c:v>
                </c:pt>
                <c:pt idx="70955">
                  <c:v>1495</c:v>
                </c:pt>
                <c:pt idx="70956">
                  <c:v>1505</c:v>
                </c:pt>
                <c:pt idx="70957">
                  <c:v>1528</c:v>
                </c:pt>
                <c:pt idx="70958">
                  <c:v>1526</c:v>
                </c:pt>
                <c:pt idx="70959">
                  <c:v>1490</c:v>
                </c:pt>
                <c:pt idx="70960">
                  <c:v>1397</c:v>
                </c:pt>
                <c:pt idx="70961">
                  <c:v>1294</c:v>
                </c:pt>
                <c:pt idx="70962">
                  <c:v>1352</c:v>
                </c:pt>
                <c:pt idx="70963">
                  <c:v>1335</c:v>
                </c:pt>
                <c:pt idx="70964">
                  <c:v>1297</c:v>
                </c:pt>
                <c:pt idx="70965">
                  <c:v>1255</c:v>
                </c:pt>
                <c:pt idx="70966">
                  <c:v>1187</c:v>
                </c:pt>
                <c:pt idx="70967">
                  <c:v>1138</c:v>
                </c:pt>
                <c:pt idx="70968">
                  <c:v>1081</c:v>
                </c:pt>
                <c:pt idx="70969">
                  <c:v>1041</c:v>
                </c:pt>
                <c:pt idx="70970">
                  <c:v>1008</c:v>
                </c:pt>
                <c:pt idx="70971">
                  <c:v>991</c:v>
                </c:pt>
                <c:pt idx="70972">
                  <c:v>1002</c:v>
                </c:pt>
                <c:pt idx="70973">
                  <c:v>1030</c:v>
                </c:pt>
                <c:pt idx="70974">
                  <c:v>1042</c:v>
                </c:pt>
                <c:pt idx="70975">
                  <c:v>1196</c:v>
                </c:pt>
                <c:pt idx="70976">
                  <c:v>1334</c:v>
                </c:pt>
                <c:pt idx="70977">
                  <c:v>1419</c:v>
                </c:pt>
                <c:pt idx="70978">
                  <c:v>1456</c:v>
                </c:pt>
                <c:pt idx="70979">
                  <c:v>1478</c:v>
                </c:pt>
                <c:pt idx="70980">
                  <c:v>1512</c:v>
                </c:pt>
                <c:pt idx="70981">
                  <c:v>1554</c:v>
                </c:pt>
                <c:pt idx="70982">
                  <c:v>1560</c:v>
                </c:pt>
                <c:pt idx="70983">
                  <c:v>1518</c:v>
                </c:pt>
                <c:pt idx="70984">
                  <c:v>1460</c:v>
                </c:pt>
                <c:pt idx="70985">
                  <c:v>1312</c:v>
                </c:pt>
                <c:pt idx="70986">
                  <c:v>1397</c:v>
                </c:pt>
                <c:pt idx="70987">
                  <c:v>1389</c:v>
                </c:pt>
                <c:pt idx="70988">
                  <c:v>1325</c:v>
                </c:pt>
                <c:pt idx="70989">
                  <c:v>1290</c:v>
                </c:pt>
                <c:pt idx="70990">
                  <c:v>1222</c:v>
                </c:pt>
                <c:pt idx="70991">
                  <c:v>1170</c:v>
                </c:pt>
                <c:pt idx="70992">
                  <c:v>1120</c:v>
                </c:pt>
                <c:pt idx="70993">
                  <c:v>1077</c:v>
                </c:pt>
                <c:pt idx="70994">
                  <c:v>1046</c:v>
                </c:pt>
                <c:pt idx="70995">
                  <c:v>1024</c:v>
                </c:pt>
                <c:pt idx="70996">
                  <c:v>1017</c:v>
                </c:pt>
                <c:pt idx="70997">
                  <c:v>1054</c:v>
                </c:pt>
                <c:pt idx="70998">
                  <c:v>1061</c:v>
                </c:pt>
                <c:pt idx="70999">
                  <c:v>1212</c:v>
                </c:pt>
                <c:pt idx="71000">
                  <c:v>1338</c:v>
                </c:pt>
                <c:pt idx="71001">
                  <c:v>1429</c:v>
                </c:pt>
                <c:pt idx="71002">
                  <c:v>1499</c:v>
                </c:pt>
                <c:pt idx="71003">
                  <c:v>1507</c:v>
                </c:pt>
                <c:pt idx="71004">
                  <c:v>1528</c:v>
                </c:pt>
                <c:pt idx="71005">
                  <c:v>1545</c:v>
                </c:pt>
                <c:pt idx="71006">
                  <c:v>1539</c:v>
                </c:pt>
                <c:pt idx="71007">
                  <c:v>1498</c:v>
                </c:pt>
                <c:pt idx="71008">
                  <c:v>1392</c:v>
                </c:pt>
                <c:pt idx="71009">
                  <c:v>1282</c:v>
                </c:pt>
                <c:pt idx="71010">
                  <c:v>1345</c:v>
                </c:pt>
                <c:pt idx="71011">
                  <c:v>1340</c:v>
                </c:pt>
                <c:pt idx="71012">
                  <c:v>1299</c:v>
                </c:pt>
                <c:pt idx="71013">
                  <c:v>1273</c:v>
                </c:pt>
                <c:pt idx="71014">
                  <c:v>1225</c:v>
                </c:pt>
                <c:pt idx="71015">
                  <c:v>1153</c:v>
                </c:pt>
                <c:pt idx="71016">
                  <c:v>1103</c:v>
                </c:pt>
                <c:pt idx="71017">
                  <c:v>1060</c:v>
                </c:pt>
                <c:pt idx="71018">
                  <c:v>1034</c:v>
                </c:pt>
                <c:pt idx="71019">
                  <c:v>1015</c:v>
                </c:pt>
                <c:pt idx="71020">
                  <c:v>990</c:v>
                </c:pt>
                <c:pt idx="71021">
                  <c:v>1019</c:v>
                </c:pt>
                <c:pt idx="71022">
                  <c:v>1025</c:v>
                </c:pt>
                <c:pt idx="71023">
                  <c:v>1183</c:v>
                </c:pt>
                <c:pt idx="71024">
                  <c:v>1306</c:v>
                </c:pt>
                <c:pt idx="71025">
                  <c:v>1324</c:v>
                </c:pt>
                <c:pt idx="71026">
                  <c:v>1459</c:v>
                </c:pt>
                <c:pt idx="71027">
                  <c:v>1484</c:v>
                </c:pt>
                <c:pt idx="71028">
                  <c:v>1477</c:v>
                </c:pt>
                <c:pt idx="71029">
                  <c:v>1494</c:v>
                </c:pt>
                <c:pt idx="71030">
                  <c:v>1503</c:v>
                </c:pt>
                <c:pt idx="71031">
                  <c:v>1458</c:v>
                </c:pt>
                <c:pt idx="71032">
                  <c:v>1354</c:v>
                </c:pt>
                <c:pt idx="71033">
                  <c:v>1269</c:v>
                </c:pt>
                <c:pt idx="71034">
                  <c:v>1349</c:v>
                </c:pt>
                <c:pt idx="71035">
                  <c:v>1323</c:v>
                </c:pt>
                <c:pt idx="71036">
                  <c:v>1261</c:v>
                </c:pt>
                <c:pt idx="71037">
                  <c:v>1210</c:v>
                </c:pt>
                <c:pt idx="71038">
                  <c:v>1159</c:v>
                </c:pt>
                <c:pt idx="71039">
                  <c:v>1111</c:v>
                </c:pt>
                <c:pt idx="71040">
                  <c:v>1056</c:v>
                </c:pt>
                <c:pt idx="71041">
                  <c:v>1025</c:v>
                </c:pt>
                <c:pt idx="71042">
                  <c:v>989</c:v>
                </c:pt>
                <c:pt idx="71043">
                  <c:v>965</c:v>
                </c:pt>
                <c:pt idx="71044">
                  <c:v>949</c:v>
                </c:pt>
                <c:pt idx="71045">
                  <c:v>968</c:v>
                </c:pt>
                <c:pt idx="71046">
                  <c:v>934</c:v>
                </c:pt>
                <c:pt idx="71047">
                  <c:v>1023</c:v>
                </c:pt>
                <c:pt idx="71048">
                  <c:v>1109</c:v>
                </c:pt>
                <c:pt idx="71049">
                  <c:v>1183</c:v>
                </c:pt>
                <c:pt idx="71050">
                  <c:v>1256</c:v>
                </c:pt>
                <c:pt idx="71051">
                  <c:v>1248</c:v>
                </c:pt>
                <c:pt idx="71052">
                  <c:v>1240</c:v>
                </c:pt>
                <c:pt idx="71053">
                  <c:v>1237</c:v>
                </c:pt>
                <c:pt idx="71054">
                  <c:v>1242</c:v>
                </c:pt>
                <c:pt idx="71055">
                  <c:v>1232</c:v>
                </c:pt>
                <c:pt idx="71056">
                  <c:v>1206</c:v>
                </c:pt>
                <c:pt idx="71057">
                  <c:v>1184</c:v>
                </c:pt>
                <c:pt idx="71058">
                  <c:v>1286</c:v>
                </c:pt>
                <c:pt idx="71059">
                  <c:v>1279</c:v>
                </c:pt>
                <c:pt idx="71060">
                  <c:v>1224</c:v>
                </c:pt>
                <c:pt idx="71061">
                  <c:v>1185</c:v>
                </c:pt>
                <c:pt idx="71062">
                  <c:v>1141</c:v>
                </c:pt>
                <c:pt idx="71063">
                  <c:v>1091</c:v>
                </c:pt>
                <c:pt idx="71064">
                  <c:v>1038</c:v>
                </c:pt>
                <c:pt idx="71065">
                  <c:v>1003</c:v>
                </c:pt>
                <c:pt idx="71066">
                  <c:v>966</c:v>
                </c:pt>
                <c:pt idx="71067">
                  <c:v>957</c:v>
                </c:pt>
                <c:pt idx="71068">
                  <c:v>952</c:v>
                </c:pt>
                <c:pt idx="71069">
                  <c:v>942</c:v>
                </c:pt>
                <c:pt idx="71070">
                  <c:v>889</c:v>
                </c:pt>
                <c:pt idx="71071">
                  <c:v>917</c:v>
                </c:pt>
                <c:pt idx="71072">
                  <c:v>958</c:v>
                </c:pt>
                <c:pt idx="71073">
                  <c:v>1007</c:v>
                </c:pt>
                <c:pt idx="71074">
                  <c:v>1069</c:v>
                </c:pt>
                <c:pt idx="71075">
                  <c:v>1093</c:v>
                </c:pt>
                <c:pt idx="71076">
                  <c:v>1097</c:v>
                </c:pt>
                <c:pt idx="71077">
                  <c:v>1084</c:v>
                </c:pt>
                <c:pt idx="71078">
                  <c:v>1101</c:v>
                </c:pt>
                <c:pt idx="71079">
                  <c:v>1073</c:v>
                </c:pt>
                <c:pt idx="71080">
                  <c:v>1057</c:v>
                </c:pt>
                <c:pt idx="71081">
                  <c:v>1055</c:v>
                </c:pt>
                <c:pt idx="71082">
                  <c:v>1172</c:v>
                </c:pt>
                <c:pt idx="71083">
                  <c:v>1170</c:v>
                </c:pt>
                <c:pt idx="71084">
                  <c:v>1163</c:v>
                </c:pt>
                <c:pt idx="71085">
                  <c:v>1133</c:v>
                </c:pt>
                <c:pt idx="71086">
                  <c:v>1084</c:v>
                </c:pt>
                <c:pt idx="71087">
                  <c:v>1040</c:v>
                </c:pt>
                <c:pt idx="71088">
                  <c:v>1000</c:v>
                </c:pt>
                <c:pt idx="71089">
                  <c:v>973</c:v>
                </c:pt>
                <c:pt idx="71090">
                  <c:v>935</c:v>
                </c:pt>
                <c:pt idx="71091">
                  <c:v>908</c:v>
                </c:pt>
                <c:pt idx="71092">
                  <c:v>902</c:v>
                </c:pt>
                <c:pt idx="71093">
                  <c:v>911</c:v>
                </c:pt>
                <c:pt idx="71094">
                  <c:v>873</c:v>
                </c:pt>
                <c:pt idx="71095">
                  <c:v>937</c:v>
                </c:pt>
                <c:pt idx="71096">
                  <c:v>1000</c:v>
                </c:pt>
                <c:pt idx="71097">
                  <c:v>1072</c:v>
                </c:pt>
                <c:pt idx="71098">
                  <c:v>1118</c:v>
                </c:pt>
                <c:pt idx="71099">
                  <c:v>1115</c:v>
                </c:pt>
                <c:pt idx="71100">
                  <c:v>1138</c:v>
                </c:pt>
                <c:pt idx="71101">
                  <c:v>1154</c:v>
                </c:pt>
                <c:pt idx="71102">
                  <c:v>1147</c:v>
                </c:pt>
                <c:pt idx="71103">
                  <c:v>1144</c:v>
                </c:pt>
                <c:pt idx="71104">
                  <c:v>1117</c:v>
                </c:pt>
                <c:pt idx="71105">
                  <c:v>1097</c:v>
                </c:pt>
                <c:pt idx="71106">
                  <c:v>1180</c:v>
                </c:pt>
                <c:pt idx="71107">
                  <c:v>1185</c:v>
                </c:pt>
                <c:pt idx="71108">
                  <c:v>1144</c:v>
                </c:pt>
                <c:pt idx="71109">
                  <c:v>1104</c:v>
                </c:pt>
                <c:pt idx="71110">
                  <c:v>1071</c:v>
                </c:pt>
                <c:pt idx="71111">
                  <c:v>1023</c:v>
                </c:pt>
                <c:pt idx="71112">
                  <c:v>982</c:v>
                </c:pt>
                <c:pt idx="71113">
                  <c:v>953</c:v>
                </c:pt>
                <c:pt idx="71114">
                  <c:v>939</c:v>
                </c:pt>
                <c:pt idx="71115">
                  <c:v>934</c:v>
                </c:pt>
                <c:pt idx="71116">
                  <c:v>908</c:v>
                </c:pt>
                <c:pt idx="71117">
                  <c:v>914</c:v>
                </c:pt>
                <c:pt idx="71118">
                  <c:v>866</c:v>
                </c:pt>
                <c:pt idx="71119">
                  <c:v>895</c:v>
                </c:pt>
                <c:pt idx="71120">
                  <c:v>931</c:v>
                </c:pt>
                <c:pt idx="71121">
                  <c:v>949</c:v>
                </c:pt>
                <c:pt idx="71122">
                  <c:v>975</c:v>
                </c:pt>
                <c:pt idx="71123">
                  <c:v>987</c:v>
                </c:pt>
                <c:pt idx="71124">
                  <c:v>1006</c:v>
                </c:pt>
                <c:pt idx="71125">
                  <c:v>1013</c:v>
                </c:pt>
                <c:pt idx="71126">
                  <c:v>1012</c:v>
                </c:pt>
                <c:pt idx="71127">
                  <c:v>1015</c:v>
                </c:pt>
                <c:pt idx="71128">
                  <c:v>1006</c:v>
                </c:pt>
                <c:pt idx="71129">
                  <c:v>1003</c:v>
                </c:pt>
                <c:pt idx="71130">
                  <c:v>1105</c:v>
                </c:pt>
                <c:pt idx="71131">
                  <c:v>1116</c:v>
                </c:pt>
                <c:pt idx="71132">
                  <c:v>1112</c:v>
                </c:pt>
                <c:pt idx="71133">
                  <c:v>1085</c:v>
                </c:pt>
                <c:pt idx="71134">
                  <c:v>1060</c:v>
                </c:pt>
                <c:pt idx="71135">
                  <c:v>1013</c:v>
                </c:pt>
                <c:pt idx="71136">
                  <c:v>976</c:v>
                </c:pt>
                <c:pt idx="71137">
                  <c:v>942</c:v>
                </c:pt>
                <c:pt idx="71138">
                  <c:v>923</c:v>
                </c:pt>
                <c:pt idx="71139">
                  <c:v>917</c:v>
                </c:pt>
                <c:pt idx="71140">
                  <c:v>910</c:v>
                </c:pt>
                <c:pt idx="71141">
                  <c:v>946</c:v>
                </c:pt>
                <c:pt idx="71142">
                  <c:v>930</c:v>
                </c:pt>
                <c:pt idx="71143">
                  <c:v>1017</c:v>
                </c:pt>
                <c:pt idx="71144">
                  <c:v>1111</c:v>
                </c:pt>
                <c:pt idx="71145">
                  <c:v>1185</c:v>
                </c:pt>
                <c:pt idx="71146">
                  <c:v>1268</c:v>
                </c:pt>
                <c:pt idx="71147">
                  <c:v>1306</c:v>
                </c:pt>
                <c:pt idx="71148">
                  <c:v>1365</c:v>
                </c:pt>
                <c:pt idx="71149">
                  <c:v>1384</c:v>
                </c:pt>
                <c:pt idx="71150">
                  <c:v>1398</c:v>
                </c:pt>
                <c:pt idx="71151">
                  <c:v>1369</c:v>
                </c:pt>
                <c:pt idx="71152">
                  <c:v>1295</c:v>
                </c:pt>
                <c:pt idx="71153">
                  <c:v>1208</c:v>
                </c:pt>
                <c:pt idx="71154">
                  <c:v>1286</c:v>
                </c:pt>
                <c:pt idx="71155">
                  <c:v>1260</c:v>
                </c:pt>
                <c:pt idx="71156">
                  <c:v>1220</c:v>
                </c:pt>
                <c:pt idx="71157">
                  <c:v>1192</c:v>
                </c:pt>
                <c:pt idx="71158">
                  <c:v>1142</c:v>
                </c:pt>
                <c:pt idx="71159">
                  <c:v>1081</c:v>
                </c:pt>
                <c:pt idx="71160">
                  <c:v>1032</c:v>
                </c:pt>
                <c:pt idx="71161">
                  <c:v>1005</c:v>
                </c:pt>
                <c:pt idx="71162">
                  <c:v>973</c:v>
                </c:pt>
                <c:pt idx="71163">
                  <c:v>949</c:v>
                </c:pt>
                <c:pt idx="71164">
                  <c:v>936</c:v>
                </c:pt>
                <c:pt idx="71165">
                  <c:v>969</c:v>
                </c:pt>
                <c:pt idx="71166">
                  <c:v>987</c:v>
                </c:pt>
                <c:pt idx="71167">
                  <c:v>1165</c:v>
                </c:pt>
                <c:pt idx="71168">
                  <c:v>1312</c:v>
                </c:pt>
                <c:pt idx="71169">
                  <c:v>1424</c:v>
                </c:pt>
                <c:pt idx="71170">
                  <c:v>1477</c:v>
                </c:pt>
                <c:pt idx="71171">
                  <c:v>1487</c:v>
                </c:pt>
                <c:pt idx="71172">
                  <c:v>1520</c:v>
                </c:pt>
                <c:pt idx="71173">
                  <c:v>1529</c:v>
                </c:pt>
                <c:pt idx="71174">
                  <c:v>1543</c:v>
                </c:pt>
                <c:pt idx="71175">
                  <c:v>1490</c:v>
                </c:pt>
                <c:pt idx="71176">
                  <c:v>1384</c:v>
                </c:pt>
                <c:pt idx="71177">
                  <c:v>1259</c:v>
                </c:pt>
                <c:pt idx="71178">
                  <c:v>1323</c:v>
                </c:pt>
                <c:pt idx="71179">
                  <c:v>1305</c:v>
                </c:pt>
                <c:pt idx="71180">
                  <c:v>1256</c:v>
                </c:pt>
                <c:pt idx="71181">
                  <c:v>1216</c:v>
                </c:pt>
                <c:pt idx="71182">
                  <c:v>1167</c:v>
                </c:pt>
                <c:pt idx="71183">
                  <c:v>1108</c:v>
                </c:pt>
                <c:pt idx="71184">
                  <c:v>1047</c:v>
                </c:pt>
                <c:pt idx="71185">
                  <c:v>1017</c:v>
                </c:pt>
                <c:pt idx="71186">
                  <c:v>989</c:v>
                </c:pt>
                <c:pt idx="71187">
                  <c:v>966</c:v>
                </c:pt>
                <c:pt idx="71188">
                  <c:v>963</c:v>
                </c:pt>
                <c:pt idx="71189">
                  <c:v>992</c:v>
                </c:pt>
                <c:pt idx="71190">
                  <c:v>1005</c:v>
                </c:pt>
                <c:pt idx="71191">
                  <c:v>1178</c:v>
                </c:pt>
                <c:pt idx="71192">
                  <c:v>1322</c:v>
                </c:pt>
                <c:pt idx="71193">
                  <c:v>1415</c:v>
                </c:pt>
                <c:pt idx="71194">
                  <c:v>1475</c:v>
                </c:pt>
                <c:pt idx="71195">
                  <c:v>1486</c:v>
                </c:pt>
                <c:pt idx="71196">
                  <c:v>1501</c:v>
                </c:pt>
                <c:pt idx="71197">
                  <c:v>1517</c:v>
                </c:pt>
                <c:pt idx="71198">
                  <c:v>1493</c:v>
                </c:pt>
                <c:pt idx="71199">
                  <c:v>1451</c:v>
                </c:pt>
                <c:pt idx="71200">
                  <c:v>1350</c:v>
                </c:pt>
                <c:pt idx="71201">
                  <c:v>1260</c:v>
                </c:pt>
                <c:pt idx="71202">
                  <c:v>1332</c:v>
                </c:pt>
                <c:pt idx="71203">
                  <c:v>1316</c:v>
                </c:pt>
                <c:pt idx="71204">
                  <c:v>1263</c:v>
                </c:pt>
                <c:pt idx="71205">
                  <c:v>1185</c:v>
                </c:pt>
                <c:pt idx="71206">
                  <c:v>1182</c:v>
                </c:pt>
                <c:pt idx="71207">
                  <c:v>1116</c:v>
                </c:pt>
                <c:pt idx="71208">
                  <c:v>1066</c:v>
                </c:pt>
                <c:pt idx="71209">
                  <c:v>1031</c:v>
                </c:pt>
                <c:pt idx="71210">
                  <c:v>994</c:v>
                </c:pt>
                <c:pt idx="71211">
                  <c:v>985</c:v>
                </c:pt>
                <c:pt idx="71212">
                  <c:v>981</c:v>
                </c:pt>
                <c:pt idx="71213">
                  <c:v>987</c:v>
                </c:pt>
                <c:pt idx="71214">
                  <c:v>966</c:v>
                </c:pt>
                <c:pt idx="71215">
                  <c:v>1039</c:v>
                </c:pt>
                <c:pt idx="71216">
                  <c:v>1178</c:v>
                </c:pt>
                <c:pt idx="71217">
                  <c:v>1243</c:v>
                </c:pt>
                <c:pt idx="71218">
                  <c:v>1306</c:v>
                </c:pt>
                <c:pt idx="71219">
                  <c:v>1307</c:v>
                </c:pt>
                <c:pt idx="71220">
                  <c:v>1273</c:v>
                </c:pt>
                <c:pt idx="71221">
                  <c:v>1265</c:v>
                </c:pt>
                <c:pt idx="71222">
                  <c:v>1252</c:v>
                </c:pt>
                <c:pt idx="71223">
                  <c:v>1236</c:v>
                </c:pt>
                <c:pt idx="71224">
                  <c:v>1209</c:v>
                </c:pt>
                <c:pt idx="71225">
                  <c:v>1169</c:v>
                </c:pt>
                <c:pt idx="71226">
                  <c:v>1252</c:v>
                </c:pt>
                <c:pt idx="71227">
                  <c:v>1249</c:v>
                </c:pt>
                <c:pt idx="71228">
                  <c:v>1204</c:v>
                </c:pt>
                <c:pt idx="71229">
                  <c:v>1170</c:v>
                </c:pt>
                <c:pt idx="71230">
                  <c:v>1125</c:v>
                </c:pt>
                <c:pt idx="71231">
                  <c:v>1080</c:v>
                </c:pt>
                <c:pt idx="71232">
                  <c:v>1038</c:v>
                </c:pt>
                <c:pt idx="71233">
                  <c:v>1001</c:v>
                </c:pt>
                <c:pt idx="71234">
                  <c:v>978</c:v>
                </c:pt>
                <c:pt idx="71235">
                  <c:v>952</c:v>
                </c:pt>
                <c:pt idx="71236">
                  <c:v>940</c:v>
                </c:pt>
                <c:pt idx="71237">
                  <c:v>946</c:v>
                </c:pt>
                <c:pt idx="71238">
                  <c:v>883</c:v>
                </c:pt>
                <c:pt idx="71239">
                  <c:v>927</c:v>
                </c:pt>
                <c:pt idx="71240">
                  <c:v>973</c:v>
                </c:pt>
                <c:pt idx="71241">
                  <c:v>1022</c:v>
                </c:pt>
                <c:pt idx="71242">
                  <c:v>1091</c:v>
                </c:pt>
                <c:pt idx="71243">
                  <c:v>1118</c:v>
                </c:pt>
                <c:pt idx="71244">
                  <c:v>1128</c:v>
                </c:pt>
                <c:pt idx="71245">
                  <c:v>1130</c:v>
                </c:pt>
                <c:pt idx="71246">
                  <c:v>1130</c:v>
                </c:pt>
                <c:pt idx="71247">
                  <c:v>1112</c:v>
                </c:pt>
                <c:pt idx="71248">
                  <c:v>1110</c:v>
                </c:pt>
                <c:pt idx="71249">
                  <c:v>1094</c:v>
                </c:pt>
                <c:pt idx="71250">
                  <c:v>1200</c:v>
                </c:pt>
                <c:pt idx="71251">
                  <c:v>1205</c:v>
                </c:pt>
                <c:pt idx="71252">
                  <c:v>1199</c:v>
                </c:pt>
                <c:pt idx="71253">
                  <c:v>1168</c:v>
                </c:pt>
                <c:pt idx="71254">
                  <c:v>1132</c:v>
                </c:pt>
                <c:pt idx="71255">
                  <c:v>1083</c:v>
                </c:pt>
                <c:pt idx="71256">
                  <c:v>1031</c:v>
                </c:pt>
                <c:pt idx="71257">
                  <c:v>995</c:v>
                </c:pt>
                <c:pt idx="71258">
                  <c:v>961</c:v>
                </c:pt>
                <c:pt idx="71259">
                  <c:v>942</c:v>
                </c:pt>
                <c:pt idx="71260">
                  <c:v>943</c:v>
                </c:pt>
                <c:pt idx="71261">
                  <c:v>983</c:v>
                </c:pt>
                <c:pt idx="71262">
                  <c:v>1001</c:v>
                </c:pt>
                <c:pt idx="71263">
                  <c:v>1160</c:v>
                </c:pt>
                <c:pt idx="71264">
                  <c:v>1258</c:v>
                </c:pt>
                <c:pt idx="71265">
                  <c:v>1291</c:v>
                </c:pt>
                <c:pt idx="71266">
                  <c:v>1447</c:v>
                </c:pt>
                <c:pt idx="71267">
                  <c:v>1466</c:v>
                </c:pt>
                <c:pt idx="71268">
                  <c:v>1482</c:v>
                </c:pt>
                <c:pt idx="71269">
                  <c:v>1514</c:v>
                </c:pt>
                <c:pt idx="71270">
                  <c:v>1511</c:v>
                </c:pt>
                <c:pt idx="71271">
                  <c:v>1455</c:v>
                </c:pt>
                <c:pt idx="71272">
                  <c:v>1348</c:v>
                </c:pt>
                <c:pt idx="71273">
                  <c:v>1240</c:v>
                </c:pt>
                <c:pt idx="71274">
                  <c:v>1332</c:v>
                </c:pt>
                <c:pt idx="71275">
                  <c:v>1305</c:v>
                </c:pt>
                <c:pt idx="71276">
                  <c:v>1273</c:v>
                </c:pt>
                <c:pt idx="71277">
                  <c:v>1227</c:v>
                </c:pt>
                <c:pt idx="71278">
                  <c:v>1168</c:v>
                </c:pt>
                <c:pt idx="71279">
                  <c:v>1092</c:v>
                </c:pt>
                <c:pt idx="71280">
                  <c:v>1040</c:v>
                </c:pt>
                <c:pt idx="71281">
                  <c:v>1012</c:v>
                </c:pt>
                <c:pt idx="71282">
                  <c:v>981</c:v>
                </c:pt>
                <c:pt idx="71283">
                  <c:v>963</c:v>
                </c:pt>
                <c:pt idx="71284">
                  <c:v>970</c:v>
                </c:pt>
                <c:pt idx="71285">
                  <c:v>997</c:v>
                </c:pt>
                <c:pt idx="71286">
                  <c:v>1003</c:v>
                </c:pt>
                <c:pt idx="71287">
                  <c:v>1170</c:v>
                </c:pt>
                <c:pt idx="71288">
                  <c:v>1304</c:v>
                </c:pt>
                <c:pt idx="71289">
                  <c:v>1401</c:v>
                </c:pt>
                <c:pt idx="71290">
                  <c:v>1453</c:v>
                </c:pt>
                <c:pt idx="71291">
                  <c:v>1486</c:v>
                </c:pt>
                <c:pt idx="71292">
                  <c:v>1480</c:v>
                </c:pt>
                <c:pt idx="71293">
                  <c:v>1524</c:v>
                </c:pt>
                <c:pt idx="71294">
                  <c:v>1512</c:v>
                </c:pt>
                <c:pt idx="71295">
                  <c:v>1457</c:v>
                </c:pt>
                <c:pt idx="71296">
                  <c:v>1360</c:v>
                </c:pt>
                <c:pt idx="71297">
                  <c:v>1248</c:v>
                </c:pt>
                <c:pt idx="71298">
                  <c:v>1338</c:v>
                </c:pt>
                <c:pt idx="71299">
                  <c:v>1328</c:v>
                </c:pt>
                <c:pt idx="71300">
                  <c:v>1269</c:v>
                </c:pt>
                <c:pt idx="71301">
                  <c:v>1237</c:v>
                </c:pt>
                <c:pt idx="71302">
                  <c:v>1188</c:v>
                </c:pt>
                <c:pt idx="71303">
                  <c:v>1112</c:v>
                </c:pt>
                <c:pt idx="71304">
                  <c:v>1097</c:v>
                </c:pt>
                <c:pt idx="71305">
                  <c:v>1027</c:v>
                </c:pt>
                <c:pt idx="71306">
                  <c:v>994</c:v>
                </c:pt>
                <c:pt idx="71307">
                  <c:v>969</c:v>
                </c:pt>
                <c:pt idx="71308">
                  <c:v>971</c:v>
                </c:pt>
                <c:pt idx="71309">
                  <c:v>1012</c:v>
                </c:pt>
                <c:pt idx="71310">
                  <c:v>1028</c:v>
                </c:pt>
                <c:pt idx="71311">
                  <c:v>1193</c:v>
                </c:pt>
                <c:pt idx="71312">
                  <c:v>1307</c:v>
                </c:pt>
                <c:pt idx="71313">
                  <c:v>1386</c:v>
                </c:pt>
                <c:pt idx="71314">
                  <c:v>1466</c:v>
                </c:pt>
                <c:pt idx="71315">
                  <c:v>1494</c:v>
                </c:pt>
                <c:pt idx="71316">
                  <c:v>1515</c:v>
                </c:pt>
                <c:pt idx="71317">
                  <c:v>1543</c:v>
                </c:pt>
                <c:pt idx="71318">
                  <c:v>1538</c:v>
                </c:pt>
                <c:pt idx="71319">
                  <c:v>1448</c:v>
                </c:pt>
                <c:pt idx="71320">
                  <c:v>1378</c:v>
                </c:pt>
                <c:pt idx="71321">
                  <c:v>1271</c:v>
                </c:pt>
                <c:pt idx="71322">
                  <c:v>1343</c:v>
                </c:pt>
                <c:pt idx="71323">
                  <c:v>1321</c:v>
                </c:pt>
                <c:pt idx="71324">
                  <c:v>1294</c:v>
                </c:pt>
                <c:pt idx="71325">
                  <c:v>1246</c:v>
                </c:pt>
                <c:pt idx="71326">
                  <c:v>1196</c:v>
                </c:pt>
                <c:pt idx="71327">
                  <c:v>1125</c:v>
                </c:pt>
                <c:pt idx="71328">
                  <c:v>1084</c:v>
                </c:pt>
                <c:pt idx="71329">
                  <c:v>1029</c:v>
                </c:pt>
                <c:pt idx="71330">
                  <c:v>1002</c:v>
                </c:pt>
                <c:pt idx="71331">
                  <c:v>988</c:v>
                </c:pt>
                <c:pt idx="71332">
                  <c:v>953</c:v>
                </c:pt>
                <c:pt idx="71333">
                  <c:v>990</c:v>
                </c:pt>
                <c:pt idx="71334">
                  <c:v>1005</c:v>
                </c:pt>
                <c:pt idx="71335">
                  <c:v>1165</c:v>
                </c:pt>
                <c:pt idx="71336">
                  <c:v>1320</c:v>
                </c:pt>
                <c:pt idx="71337">
                  <c:v>1410</c:v>
                </c:pt>
                <c:pt idx="71338">
                  <c:v>1479</c:v>
                </c:pt>
                <c:pt idx="71339">
                  <c:v>1508</c:v>
                </c:pt>
                <c:pt idx="71340">
                  <c:v>1524</c:v>
                </c:pt>
                <c:pt idx="71341">
                  <c:v>1545</c:v>
                </c:pt>
                <c:pt idx="71342">
                  <c:v>1530</c:v>
                </c:pt>
                <c:pt idx="71343">
                  <c:v>1472</c:v>
                </c:pt>
                <c:pt idx="71344">
                  <c:v>1397</c:v>
                </c:pt>
                <c:pt idx="71345">
                  <c:v>1288</c:v>
                </c:pt>
                <c:pt idx="71346">
                  <c:v>1356</c:v>
                </c:pt>
                <c:pt idx="71347">
                  <c:v>1332</c:v>
                </c:pt>
                <c:pt idx="71348">
                  <c:v>1287</c:v>
                </c:pt>
                <c:pt idx="71349">
                  <c:v>1239</c:v>
                </c:pt>
                <c:pt idx="71350">
                  <c:v>1195</c:v>
                </c:pt>
                <c:pt idx="71351">
                  <c:v>1130</c:v>
                </c:pt>
                <c:pt idx="71352">
                  <c:v>1081</c:v>
                </c:pt>
                <c:pt idx="71353">
                  <c:v>1036</c:v>
                </c:pt>
                <c:pt idx="71354">
                  <c:v>1004</c:v>
                </c:pt>
                <c:pt idx="71355">
                  <c:v>985</c:v>
                </c:pt>
                <c:pt idx="71356">
                  <c:v>977</c:v>
                </c:pt>
                <c:pt idx="71357">
                  <c:v>1015</c:v>
                </c:pt>
                <c:pt idx="71358">
                  <c:v>1008</c:v>
                </c:pt>
                <c:pt idx="71359">
                  <c:v>1186</c:v>
                </c:pt>
                <c:pt idx="71360">
                  <c:v>1337</c:v>
                </c:pt>
                <c:pt idx="71361">
                  <c:v>1422</c:v>
                </c:pt>
                <c:pt idx="71362">
                  <c:v>1465</c:v>
                </c:pt>
                <c:pt idx="71363">
                  <c:v>1493</c:v>
                </c:pt>
                <c:pt idx="71364">
                  <c:v>1504</c:v>
                </c:pt>
                <c:pt idx="71365">
                  <c:v>1539</c:v>
                </c:pt>
                <c:pt idx="71366">
                  <c:v>1512</c:v>
                </c:pt>
                <c:pt idx="71367">
                  <c:v>1449</c:v>
                </c:pt>
                <c:pt idx="71368">
                  <c:v>1362</c:v>
                </c:pt>
                <c:pt idx="71369">
                  <c:v>1295</c:v>
                </c:pt>
                <c:pt idx="71370">
                  <c:v>1345</c:v>
                </c:pt>
                <c:pt idx="71371">
                  <c:v>1327</c:v>
                </c:pt>
                <c:pt idx="71372">
                  <c:v>1282</c:v>
                </c:pt>
                <c:pt idx="71373">
                  <c:v>1232</c:v>
                </c:pt>
                <c:pt idx="71374">
                  <c:v>1187</c:v>
                </c:pt>
                <c:pt idx="71375">
                  <c:v>1132</c:v>
                </c:pt>
                <c:pt idx="71376">
                  <c:v>1078</c:v>
                </c:pt>
                <c:pt idx="71377">
                  <c:v>1030</c:v>
                </c:pt>
                <c:pt idx="71378">
                  <c:v>999</c:v>
                </c:pt>
                <c:pt idx="71379">
                  <c:v>980</c:v>
                </c:pt>
                <c:pt idx="71380">
                  <c:v>972</c:v>
                </c:pt>
                <c:pt idx="71381">
                  <c:v>977</c:v>
                </c:pt>
                <c:pt idx="71382">
                  <c:v>948</c:v>
                </c:pt>
                <c:pt idx="71383">
                  <c:v>1045</c:v>
                </c:pt>
                <c:pt idx="71384">
                  <c:v>1163</c:v>
                </c:pt>
                <c:pt idx="71385">
                  <c:v>1252</c:v>
                </c:pt>
                <c:pt idx="71386">
                  <c:v>1324</c:v>
                </c:pt>
                <c:pt idx="71387">
                  <c:v>1334</c:v>
                </c:pt>
                <c:pt idx="71388">
                  <c:v>1314</c:v>
                </c:pt>
                <c:pt idx="71389">
                  <c:v>1294</c:v>
                </c:pt>
                <c:pt idx="71390">
                  <c:v>1300</c:v>
                </c:pt>
                <c:pt idx="71391">
                  <c:v>1270</c:v>
                </c:pt>
                <c:pt idx="71392">
                  <c:v>1236</c:v>
                </c:pt>
                <c:pt idx="71393">
                  <c:v>1207</c:v>
                </c:pt>
                <c:pt idx="71394">
                  <c:v>1268</c:v>
                </c:pt>
                <c:pt idx="71395">
                  <c:v>1265</c:v>
                </c:pt>
                <c:pt idx="71396">
                  <c:v>1234</c:v>
                </c:pt>
                <c:pt idx="71397">
                  <c:v>1178</c:v>
                </c:pt>
                <c:pt idx="71398">
                  <c:v>1156</c:v>
                </c:pt>
                <c:pt idx="71399">
                  <c:v>1093</c:v>
                </c:pt>
                <c:pt idx="71400">
                  <c:v>1048</c:v>
                </c:pt>
                <c:pt idx="71401">
                  <c:v>999</c:v>
                </c:pt>
                <c:pt idx="71402">
                  <c:v>983</c:v>
                </c:pt>
                <c:pt idx="71403">
                  <c:v>955</c:v>
                </c:pt>
                <c:pt idx="71404">
                  <c:v>940</c:v>
                </c:pt>
                <c:pt idx="71405">
                  <c:v>940</c:v>
                </c:pt>
                <c:pt idx="71406">
                  <c:v>883</c:v>
                </c:pt>
                <c:pt idx="71407">
                  <c:v>923</c:v>
                </c:pt>
                <c:pt idx="71408">
                  <c:v>976</c:v>
                </c:pt>
                <c:pt idx="71409">
                  <c:v>1027</c:v>
                </c:pt>
                <c:pt idx="71410">
                  <c:v>1072</c:v>
                </c:pt>
                <c:pt idx="71411">
                  <c:v>1125</c:v>
                </c:pt>
                <c:pt idx="71412">
                  <c:v>1123</c:v>
                </c:pt>
                <c:pt idx="71413">
                  <c:v>1080</c:v>
                </c:pt>
                <c:pt idx="71414">
                  <c:v>1097</c:v>
                </c:pt>
                <c:pt idx="71415">
                  <c:v>1110</c:v>
                </c:pt>
                <c:pt idx="71416">
                  <c:v>1104</c:v>
                </c:pt>
                <c:pt idx="71417">
                  <c:v>1080</c:v>
                </c:pt>
                <c:pt idx="71418">
                  <c:v>1178</c:v>
                </c:pt>
                <c:pt idx="71419">
                  <c:v>1195</c:v>
                </c:pt>
                <c:pt idx="71420">
                  <c:v>1198</c:v>
                </c:pt>
                <c:pt idx="71421">
                  <c:v>1163</c:v>
                </c:pt>
                <c:pt idx="71422">
                  <c:v>1130</c:v>
                </c:pt>
                <c:pt idx="71423">
                  <c:v>1065</c:v>
                </c:pt>
                <c:pt idx="71424">
                  <c:v>1027</c:v>
                </c:pt>
                <c:pt idx="71425">
                  <c:v>989</c:v>
                </c:pt>
                <c:pt idx="71426">
                  <c:v>950</c:v>
                </c:pt>
                <c:pt idx="71427">
                  <c:v>945</c:v>
                </c:pt>
                <c:pt idx="71428">
                  <c:v>952</c:v>
                </c:pt>
                <c:pt idx="71429">
                  <c:v>993</c:v>
                </c:pt>
                <c:pt idx="71430">
                  <c:v>1010</c:v>
                </c:pt>
                <c:pt idx="71431">
                  <c:v>1184</c:v>
                </c:pt>
                <c:pt idx="71432">
                  <c:v>1321</c:v>
                </c:pt>
                <c:pt idx="71433">
                  <c:v>1427</c:v>
                </c:pt>
                <c:pt idx="71434">
                  <c:v>1485</c:v>
                </c:pt>
                <c:pt idx="71435">
                  <c:v>1498</c:v>
                </c:pt>
                <c:pt idx="71436">
                  <c:v>1501</c:v>
                </c:pt>
                <c:pt idx="71437">
                  <c:v>1529</c:v>
                </c:pt>
                <c:pt idx="71438">
                  <c:v>1507</c:v>
                </c:pt>
                <c:pt idx="71439">
                  <c:v>1451</c:v>
                </c:pt>
                <c:pt idx="71440">
                  <c:v>1367</c:v>
                </c:pt>
                <c:pt idx="71441">
                  <c:v>1267</c:v>
                </c:pt>
                <c:pt idx="71442">
                  <c:v>1347</c:v>
                </c:pt>
                <c:pt idx="71443">
                  <c:v>1339</c:v>
                </c:pt>
                <c:pt idx="71444">
                  <c:v>1288</c:v>
                </c:pt>
                <c:pt idx="71445">
                  <c:v>1244</c:v>
                </c:pt>
                <c:pt idx="71446">
                  <c:v>1179</c:v>
                </c:pt>
                <c:pt idx="71447">
                  <c:v>1109</c:v>
                </c:pt>
                <c:pt idx="71448">
                  <c:v>1060</c:v>
                </c:pt>
                <c:pt idx="71449">
                  <c:v>1022</c:v>
                </c:pt>
                <c:pt idx="71450">
                  <c:v>989</c:v>
                </c:pt>
                <c:pt idx="71451">
                  <c:v>970</c:v>
                </c:pt>
                <c:pt idx="71452">
                  <c:v>965</c:v>
                </c:pt>
                <c:pt idx="71453">
                  <c:v>1006</c:v>
                </c:pt>
                <c:pt idx="71454">
                  <c:v>1019</c:v>
                </c:pt>
                <c:pt idx="71455">
                  <c:v>1188</c:v>
                </c:pt>
                <c:pt idx="71456">
                  <c:v>1294</c:v>
                </c:pt>
                <c:pt idx="71457">
                  <c:v>1392</c:v>
                </c:pt>
                <c:pt idx="71458">
                  <c:v>1449</c:v>
                </c:pt>
                <c:pt idx="71459">
                  <c:v>1468</c:v>
                </c:pt>
                <c:pt idx="71460">
                  <c:v>1478</c:v>
                </c:pt>
                <c:pt idx="71461">
                  <c:v>1494</c:v>
                </c:pt>
                <c:pt idx="71462">
                  <c:v>1477</c:v>
                </c:pt>
                <c:pt idx="71463">
                  <c:v>1435</c:v>
                </c:pt>
                <c:pt idx="71464">
                  <c:v>1348</c:v>
                </c:pt>
                <c:pt idx="71465">
                  <c:v>1233</c:v>
                </c:pt>
                <c:pt idx="71466">
                  <c:v>1291</c:v>
                </c:pt>
                <c:pt idx="71467">
                  <c:v>1281</c:v>
                </c:pt>
                <c:pt idx="71468">
                  <c:v>1217</c:v>
                </c:pt>
                <c:pt idx="71469">
                  <c:v>1191</c:v>
                </c:pt>
                <c:pt idx="71470">
                  <c:v>1139</c:v>
                </c:pt>
                <c:pt idx="71471">
                  <c:v>1072</c:v>
                </c:pt>
                <c:pt idx="71472">
                  <c:v>1008</c:v>
                </c:pt>
                <c:pt idx="71473">
                  <c:v>978</c:v>
                </c:pt>
                <c:pt idx="71474">
                  <c:v>953</c:v>
                </c:pt>
                <c:pt idx="71475">
                  <c:v>936</c:v>
                </c:pt>
                <c:pt idx="71476">
                  <c:v>930</c:v>
                </c:pt>
                <c:pt idx="71477">
                  <c:v>961</c:v>
                </c:pt>
                <c:pt idx="71478">
                  <c:v>973</c:v>
                </c:pt>
                <c:pt idx="71479">
                  <c:v>1138</c:v>
                </c:pt>
                <c:pt idx="71480">
                  <c:v>1283</c:v>
                </c:pt>
                <c:pt idx="71481">
                  <c:v>1372</c:v>
                </c:pt>
                <c:pt idx="71482">
                  <c:v>1433</c:v>
                </c:pt>
                <c:pt idx="71483">
                  <c:v>1463</c:v>
                </c:pt>
                <c:pt idx="71484">
                  <c:v>1467</c:v>
                </c:pt>
                <c:pt idx="71485">
                  <c:v>1464</c:v>
                </c:pt>
                <c:pt idx="71486">
                  <c:v>1475</c:v>
                </c:pt>
                <c:pt idx="71487">
                  <c:v>1426</c:v>
                </c:pt>
                <c:pt idx="71488">
                  <c:v>1335</c:v>
                </c:pt>
                <c:pt idx="71489">
                  <c:v>1242</c:v>
                </c:pt>
                <c:pt idx="71490">
                  <c:v>1318</c:v>
                </c:pt>
                <c:pt idx="71491">
                  <c:v>1290</c:v>
                </c:pt>
                <c:pt idx="71492">
                  <c:v>1246</c:v>
                </c:pt>
                <c:pt idx="71493">
                  <c:v>1195</c:v>
                </c:pt>
                <c:pt idx="71494">
                  <c:v>1138</c:v>
                </c:pt>
                <c:pt idx="71495">
                  <c:v>1150.58</c:v>
                </c:pt>
                <c:pt idx="71496">
                  <c:v>1017</c:v>
                </c:pt>
                <c:pt idx="71497">
                  <c:v>995</c:v>
                </c:pt>
                <c:pt idx="71498">
                  <c:v>969</c:v>
                </c:pt>
                <c:pt idx="71499">
                  <c:v>951</c:v>
                </c:pt>
                <c:pt idx="71500">
                  <c:v>953</c:v>
                </c:pt>
                <c:pt idx="71501">
                  <c:v>986</c:v>
                </c:pt>
                <c:pt idx="71502">
                  <c:v>981</c:v>
                </c:pt>
                <c:pt idx="71503">
                  <c:v>1136</c:v>
                </c:pt>
                <c:pt idx="71504">
                  <c:v>1280</c:v>
                </c:pt>
                <c:pt idx="71505">
                  <c:v>1365</c:v>
                </c:pt>
                <c:pt idx="71506">
                  <c:v>1448</c:v>
                </c:pt>
                <c:pt idx="71507">
                  <c:v>1448</c:v>
                </c:pt>
                <c:pt idx="71508">
                  <c:v>1446</c:v>
                </c:pt>
                <c:pt idx="71509">
                  <c:v>1485</c:v>
                </c:pt>
                <c:pt idx="71510">
                  <c:v>1485</c:v>
                </c:pt>
                <c:pt idx="71511">
                  <c:v>1443</c:v>
                </c:pt>
                <c:pt idx="71512">
                  <c:v>1344</c:v>
                </c:pt>
                <c:pt idx="71513">
                  <c:v>1252</c:v>
                </c:pt>
                <c:pt idx="71514">
                  <c:v>1314</c:v>
                </c:pt>
                <c:pt idx="71515">
                  <c:v>1295</c:v>
                </c:pt>
                <c:pt idx="71516">
                  <c:v>1248</c:v>
                </c:pt>
                <c:pt idx="71517">
                  <c:v>1208</c:v>
                </c:pt>
                <c:pt idx="71518">
                  <c:v>1151</c:v>
                </c:pt>
                <c:pt idx="71519">
                  <c:v>1086</c:v>
                </c:pt>
                <c:pt idx="71520">
                  <c:v>1029</c:v>
                </c:pt>
                <c:pt idx="71521">
                  <c:v>992</c:v>
                </c:pt>
                <c:pt idx="71522">
                  <c:v>960</c:v>
                </c:pt>
                <c:pt idx="71523">
                  <c:v>954</c:v>
                </c:pt>
                <c:pt idx="71524">
                  <c:v>950</c:v>
                </c:pt>
                <c:pt idx="71525">
                  <c:v>979</c:v>
                </c:pt>
                <c:pt idx="71526">
                  <c:v>978</c:v>
                </c:pt>
                <c:pt idx="71527">
                  <c:v>1147</c:v>
                </c:pt>
                <c:pt idx="71528">
                  <c:v>1290</c:v>
                </c:pt>
                <c:pt idx="71529">
                  <c:v>1393</c:v>
                </c:pt>
                <c:pt idx="71530">
                  <c:v>1446</c:v>
                </c:pt>
                <c:pt idx="71531">
                  <c:v>1455</c:v>
                </c:pt>
                <c:pt idx="71532">
                  <c:v>1434</c:v>
                </c:pt>
                <c:pt idx="71533">
                  <c:v>1457</c:v>
                </c:pt>
                <c:pt idx="71534">
                  <c:v>1460</c:v>
                </c:pt>
                <c:pt idx="71535">
                  <c:v>1398</c:v>
                </c:pt>
                <c:pt idx="71536">
                  <c:v>1316</c:v>
                </c:pt>
                <c:pt idx="71537">
                  <c:v>1236</c:v>
                </c:pt>
                <c:pt idx="71538">
                  <c:v>1304</c:v>
                </c:pt>
                <c:pt idx="71539">
                  <c:v>1299</c:v>
                </c:pt>
                <c:pt idx="71540">
                  <c:v>1243</c:v>
                </c:pt>
                <c:pt idx="71541">
                  <c:v>1195</c:v>
                </c:pt>
                <c:pt idx="71542">
                  <c:v>1155</c:v>
                </c:pt>
                <c:pt idx="71543">
                  <c:v>1087</c:v>
                </c:pt>
                <c:pt idx="71544">
                  <c:v>1045</c:v>
                </c:pt>
                <c:pt idx="71545">
                  <c:v>993</c:v>
                </c:pt>
                <c:pt idx="71546">
                  <c:v>972</c:v>
                </c:pt>
                <c:pt idx="71547">
                  <c:v>954</c:v>
                </c:pt>
                <c:pt idx="71548">
                  <c:v>950</c:v>
                </c:pt>
                <c:pt idx="71549">
                  <c:v>964</c:v>
                </c:pt>
                <c:pt idx="71550">
                  <c:v>935</c:v>
                </c:pt>
                <c:pt idx="71551">
                  <c:v>1049</c:v>
                </c:pt>
                <c:pt idx="71552">
                  <c:v>1168</c:v>
                </c:pt>
                <c:pt idx="71553">
                  <c:v>1253</c:v>
                </c:pt>
                <c:pt idx="71554">
                  <c:v>1290</c:v>
                </c:pt>
                <c:pt idx="71555">
                  <c:v>1282</c:v>
                </c:pt>
                <c:pt idx="71556">
                  <c:v>1265</c:v>
                </c:pt>
                <c:pt idx="71557">
                  <c:v>1253</c:v>
                </c:pt>
                <c:pt idx="71558">
                  <c:v>1237</c:v>
                </c:pt>
                <c:pt idx="71559">
                  <c:v>1220</c:v>
                </c:pt>
                <c:pt idx="71560">
                  <c:v>1184</c:v>
                </c:pt>
                <c:pt idx="71561">
                  <c:v>1140</c:v>
                </c:pt>
                <c:pt idx="71562">
                  <c:v>1229</c:v>
                </c:pt>
                <c:pt idx="71563">
                  <c:v>1228</c:v>
                </c:pt>
                <c:pt idx="71564">
                  <c:v>1195</c:v>
                </c:pt>
                <c:pt idx="71565">
                  <c:v>1141</c:v>
                </c:pt>
                <c:pt idx="71566">
                  <c:v>1094</c:v>
                </c:pt>
                <c:pt idx="71567">
                  <c:v>1048</c:v>
                </c:pt>
                <c:pt idx="71568">
                  <c:v>1005</c:v>
                </c:pt>
                <c:pt idx="71569">
                  <c:v>984</c:v>
                </c:pt>
                <c:pt idx="71570">
                  <c:v>951</c:v>
                </c:pt>
                <c:pt idx="71571">
                  <c:v>907</c:v>
                </c:pt>
                <c:pt idx="71572">
                  <c:v>900</c:v>
                </c:pt>
                <c:pt idx="71573">
                  <c:v>907</c:v>
                </c:pt>
                <c:pt idx="71574">
                  <c:v>866</c:v>
                </c:pt>
                <c:pt idx="71575">
                  <c:v>920</c:v>
                </c:pt>
                <c:pt idx="71576">
                  <c:v>975</c:v>
                </c:pt>
                <c:pt idx="71577">
                  <c:v>1021</c:v>
                </c:pt>
                <c:pt idx="71578">
                  <c:v>1088</c:v>
                </c:pt>
                <c:pt idx="71579">
                  <c:v>1107</c:v>
                </c:pt>
                <c:pt idx="71580">
                  <c:v>1124</c:v>
                </c:pt>
                <c:pt idx="71581">
                  <c:v>1125</c:v>
                </c:pt>
                <c:pt idx="71582">
                  <c:v>1126</c:v>
                </c:pt>
                <c:pt idx="71583">
                  <c:v>1107</c:v>
                </c:pt>
                <c:pt idx="71584">
                  <c:v>1096</c:v>
                </c:pt>
                <c:pt idx="71585">
                  <c:v>1079</c:v>
                </c:pt>
                <c:pt idx="71586">
                  <c:v>1183</c:v>
                </c:pt>
                <c:pt idx="71587">
                  <c:v>1209</c:v>
                </c:pt>
                <c:pt idx="71588">
                  <c:v>1200</c:v>
                </c:pt>
                <c:pt idx="71589">
                  <c:v>1178</c:v>
                </c:pt>
                <c:pt idx="71590">
                  <c:v>1123</c:v>
                </c:pt>
                <c:pt idx="71591">
                  <c:v>1051</c:v>
                </c:pt>
                <c:pt idx="71592">
                  <c:v>992</c:v>
                </c:pt>
                <c:pt idx="71593">
                  <c:v>950</c:v>
                </c:pt>
                <c:pt idx="71594">
                  <c:v>924</c:v>
                </c:pt>
                <c:pt idx="71595">
                  <c:v>907</c:v>
                </c:pt>
                <c:pt idx="71596">
                  <c:v>911</c:v>
                </c:pt>
                <c:pt idx="71597">
                  <c:v>972</c:v>
                </c:pt>
                <c:pt idx="71598">
                  <c:v>985</c:v>
                </c:pt>
                <c:pt idx="71599">
                  <c:v>1164</c:v>
                </c:pt>
                <c:pt idx="71600">
                  <c:v>1292</c:v>
                </c:pt>
                <c:pt idx="71601">
                  <c:v>1384</c:v>
                </c:pt>
                <c:pt idx="71602">
                  <c:v>1449</c:v>
                </c:pt>
                <c:pt idx="71603">
                  <c:v>1478</c:v>
                </c:pt>
                <c:pt idx="71604">
                  <c:v>1483</c:v>
                </c:pt>
                <c:pt idx="71605">
                  <c:v>1521</c:v>
                </c:pt>
                <c:pt idx="71606">
                  <c:v>1524</c:v>
                </c:pt>
                <c:pt idx="71607">
                  <c:v>1477</c:v>
                </c:pt>
                <c:pt idx="71608">
                  <c:v>1378</c:v>
                </c:pt>
                <c:pt idx="71609">
                  <c:v>1272</c:v>
                </c:pt>
                <c:pt idx="71610">
                  <c:v>1323</c:v>
                </c:pt>
                <c:pt idx="71611">
                  <c:v>1325</c:v>
                </c:pt>
                <c:pt idx="71612">
                  <c:v>1278</c:v>
                </c:pt>
                <c:pt idx="71613">
                  <c:v>1230</c:v>
                </c:pt>
                <c:pt idx="71614">
                  <c:v>1153</c:v>
                </c:pt>
                <c:pt idx="71615">
                  <c:v>1083</c:v>
                </c:pt>
                <c:pt idx="71616">
                  <c:v>1029</c:v>
                </c:pt>
                <c:pt idx="71617">
                  <c:v>989</c:v>
                </c:pt>
                <c:pt idx="71618">
                  <c:v>954</c:v>
                </c:pt>
                <c:pt idx="71619">
                  <c:v>938</c:v>
                </c:pt>
                <c:pt idx="71620">
                  <c:v>943</c:v>
                </c:pt>
                <c:pt idx="71621">
                  <c:v>991</c:v>
                </c:pt>
                <c:pt idx="71622">
                  <c:v>995</c:v>
                </c:pt>
                <c:pt idx="71623">
                  <c:v>1153</c:v>
                </c:pt>
                <c:pt idx="71624">
                  <c:v>1293</c:v>
                </c:pt>
                <c:pt idx="71625">
                  <c:v>1389</c:v>
                </c:pt>
                <c:pt idx="71626">
                  <c:v>1456</c:v>
                </c:pt>
                <c:pt idx="71627">
                  <c:v>1454</c:v>
                </c:pt>
                <c:pt idx="71628">
                  <c:v>1486</c:v>
                </c:pt>
                <c:pt idx="71629">
                  <c:v>1516</c:v>
                </c:pt>
                <c:pt idx="71630">
                  <c:v>1522</c:v>
                </c:pt>
                <c:pt idx="71631">
                  <c:v>1483</c:v>
                </c:pt>
                <c:pt idx="71632">
                  <c:v>1376</c:v>
                </c:pt>
                <c:pt idx="71633">
                  <c:v>1256</c:v>
                </c:pt>
                <c:pt idx="71634">
                  <c:v>1313</c:v>
                </c:pt>
                <c:pt idx="71635">
                  <c:v>1298</c:v>
                </c:pt>
                <c:pt idx="71636">
                  <c:v>1258</c:v>
                </c:pt>
                <c:pt idx="71637">
                  <c:v>1200</c:v>
                </c:pt>
                <c:pt idx="71638">
                  <c:v>1137</c:v>
                </c:pt>
                <c:pt idx="71639">
                  <c:v>1061</c:v>
                </c:pt>
                <c:pt idx="71640">
                  <c:v>1008</c:v>
                </c:pt>
                <c:pt idx="71641">
                  <c:v>971</c:v>
                </c:pt>
                <c:pt idx="71642">
                  <c:v>948</c:v>
                </c:pt>
                <c:pt idx="71643">
                  <c:v>945</c:v>
                </c:pt>
                <c:pt idx="71644">
                  <c:v>945</c:v>
                </c:pt>
                <c:pt idx="71645">
                  <c:v>986</c:v>
                </c:pt>
                <c:pt idx="71646">
                  <c:v>990</c:v>
                </c:pt>
                <c:pt idx="71647">
                  <c:v>1148</c:v>
                </c:pt>
                <c:pt idx="71648">
                  <c:v>1289</c:v>
                </c:pt>
                <c:pt idx="71649">
                  <c:v>1386</c:v>
                </c:pt>
                <c:pt idx="71650">
                  <c:v>1455</c:v>
                </c:pt>
                <c:pt idx="71651">
                  <c:v>1467</c:v>
                </c:pt>
                <c:pt idx="71652">
                  <c:v>1464</c:v>
                </c:pt>
                <c:pt idx="71653">
                  <c:v>1490</c:v>
                </c:pt>
                <c:pt idx="71654">
                  <c:v>1483</c:v>
                </c:pt>
                <c:pt idx="71655">
                  <c:v>1437</c:v>
                </c:pt>
                <c:pt idx="71656">
                  <c:v>1334</c:v>
                </c:pt>
                <c:pt idx="71657">
                  <c:v>1237</c:v>
                </c:pt>
                <c:pt idx="71658">
                  <c:v>1312</c:v>
                </c:pt>
                <c:pt idx="71659">
                  <c:v>1294</c:v>
                </c:pt>
                <c:pt idx="71660">
                  <c:v>1269</c:v>
                </c:pt>
                <c:pt idx="71661">
                  <c:v>1204</c:v>
                </c:pt>
                <c:pt idx="71662">
                  <c:v>1131</c:v>
                </c:pt>
                <c:pt idx="71663">
                  <c:v>1066</c:v>
                </c:pt>
                <c:pt idx="71664">
                  <c:v>1018</c:v>
                </c:pt>
                <c:pt idx="71665">
                  <c:v>983</c:v>
                </c:pt>
                <c:pt idx="71666">
                  <c:v>970</c:v>
                </c:pt>
                <c:pt idx="71667">
                  <c:v>963</c:v>
                </c:pt>
                <c:pt idx="71668">
                  <c:v>965</c:v>
                </c:pt>
                <c:pt idx="71669">
                  <c:v>1020</c:v>
                </c:pt>
                <c:pt idx="71670">
                  <c:v>1017</c:v>
                </c:pt>
                <c:pt idx="71671">
                  <c:v>1207</c:v>
                </c:pt>
                <c:pt idx="71672">
                  <c:v>1362</c:v>
                </c:pt>
                <c:pt idx="71673">
                  <c:v>1445</c:v>
                </c:pt>
                <c:pt idx="71674">
                  <c:v>1510</c:v>
                </c:pt>
                <c:pt idx="71675">
                  <c:v>1525</c:v>
                </c:pt>
                <c:pt idx="71676">
                  <c:v>1544</c:v>
                </c:pt>
                <c:pt idx="71677">
                  <c:v>1569</c:v>
                </c:pt>
                <c:pt idx="71678">
                  <c:v>1581</c:v>
                </c:pt>
                <c:pt idx="71679">
                  <c:v>1526</c:v>
                </c:pt>
                <c:pt idx="71680">
                  <c:v>1417</c:v>
                </c:pt>
                <c:pt idx="71681">
                  <c:v>1316</c:v>
                </c:pt>
                <c:pt idx="71682">
                  <c:v>1370</c:v>
                </c:pt>
                <c:pt idx="71683">
                  <c:v>1366</c:v>
                </c:pt>
                <c:pt idx="71684">
                  <c:v>1331</c:v>
                </c:pt>
                <c:pt idx="71685">
                  <c:v>1276</c:v>
                </c:pt>
                <c:pt idx="71686">
                  <c:v>1225</c:v>
                </c:pt>
                <c:pt idx="71687">
                  <c:v>1152</c:v>
                </c:pt>
                <c:pt idx="71688">
                  <c:v>1091</c:v>
                </c:pt>
                <c:pt idx="71689">
                  <c:v>1059</c:v>
                </c:pt>
                <c:pt idx="71690">
                  <c:v>1034</c:v>
                </c:pt>
                <c:pt idx="71691">
                  <c:v>1016</c:v>
                </c:pt>
                <c:pt idx="71692">
                  <c:v>1023</c:v>
                </c:pt>
                <c:pt idx="71693">
                  <c:v>1058</c:v>
                </c:pt>
                <c:pt idx="71694">
                  <c:v>1053</c:v>
                </c:pt>
                <c:pt idx="71695">
                  <c:v>1239</c:v>
                </c:pt>
                <c:pt idx="71696">
                  <c:v>1337</c:v>
                </c:pt>
                <c:pt idx="71697">
                  <c:v>1461</c:v>
                </c:pt>
                <c:pt idx="71698">
                  <c:v>1519</c:v>
                </c:pt>
                <c:pt idx="71699">
                  <c:v>1529</c:v>
                </c:pt>
                <c:pt idx="71700">
                  <c:v>1554</c:v>
                </c:pt>
                <c:pt idx="71701">
                  <c:v>1582</c:v>
                </c:pt>
                <c:pt idx="71702">
                  <c:v>1590</c:v>
                </c:pt>
                <c:pt idx="71703">
                  <c:v>1537</c:v>
                </c:pt>
                <c:pt idx="71704">
                  <c:v>1420</c:v>
                </c:pt>
                <c:pt idx="71705">
                  <c:v>1317</c:v>
                </c:pt>
                <c:pt idx="71706">
                  <c:v>1389</c:v>
                </c:pt>
                <c:pt idx="71707">
                  <c:v>1369</c:v>
                </c:pt>
                <c:pt idx="71708">
                  <c:v>1327</c:v>
                </c:pt>
                <c:pt idx="71709">
                  <c:v>1275</c:v>
                </c:pt>
                <c:pt idx="71710">
                  <c:v>1222</c:v>
                </c:pt>
                <c:pt idx="71711">
                  <c:v>1169</c:v>
                </c:pt>
                <c:pt idx="71712">
                  <c:v>1112</c:v>
                </c:pt>
                <c:pt idx="71713">
                  <c:v>1079</c:v>
                </c:pt>
                <c:pt idx="71714">
                  <c:v>1045</c:v>
                </c:pt>
                <c:pt idx="71715">
                  <c:v>1021</c:v>
                </c:pt>
                <c:pt idx="71716">
                  <c:v>1012</c:v>
                </c:pt>
                <c:pt idx="71717">
                  <c:v>1021</c:v>
                </c:pt>
                <c:pt idx="71718">
                  <c:v>1000</c:v>
                </c:pt>
                <c:pt idx="71719">
                  <c:v>1097</c:v>
                </c:pt>
                <c:pt idx="71720">
                  <c:v>1223</c:v>
                </c:pt>
                <c:pt idx="71721">
                  <c:v>1312</c:v>
                </c:pt>
                <c:pt idx="71722">
                  <c:v>1367</c:v>
                </c:pt>
                <c:pt idx="71723">
                  <c:v>1353</c:v>
                </c:pt>
                <c:pt idx="71724">
                  <c:v>1329</c:v>
                </c:pt>
                <c:pt idx="71725">
                  <c:v>1339</c:v>
                </c:pt>
                <c:pt idx="71726">
                  <c:v>1340</c:v>
                </c:pt>
                <c:pt idx="71727">
                  <c:v>1291</c:v>
                </c:pt>
                <c:pt idx="71728">
                  <c:v>1249</c:v>
                </c:pt>
                <c:pt idx="71729">
                  <c:v>1220</c:v>
                </c:pt>
                <c:pt idx="71730">
                  <c:v>1308</c:v>
                </c:pt>
                <c:pt idx="71731">
                  <c:v>1317</c:v>
                </c:pt>
                <c:pt idx="71732">
                  <c:v>1277</c:v>
                </c:pt>
                <c:pt idx="71733">
                  <c:v>1232</c:v>
                </c:pt>
                <c:pt idx="71734">
                  <c:v>1189</c:v>
                </c:pt>
                <c:pt idx="71735">
                  <c:v>1135</c:v>
                </c:pt>
                <c:pt idx="71736">
                  <c:v>1091</c:v>
                </c:pt>
                <c:pt idx="71737">
                  <c:v>1062</c:v>
                </c:pt>
                <c:pt idx="71738">
                  <c:v>1036</c:v>
                </c:pt>
                <c:pt idx="71739">
                  <c:v>1012</c:v>
                </c:pt>
                <c:pt idx="71740">
                  <c:v>991</c:v>
                </c:pt>
                <c:pt idx="71741">
                  <c:v>996</c:v>
                </c:pt>
                <c:pt idx="71742">
                  <c:v>938</c:v>
                </c:pt>
                <c:pt idx="71743">
                  <c:v>962</c:v>
                </c:pt>
                <c:pt idx="71744">
                  <c:v>1008</c:v>
                </c:pt>
                <c:pt idx="71745">
                  <c:v>1069</c:v>
                </c:pt>
                <c:pt idx="71746">
                  <c:v>1143</c:v>
                </c:pt>
                <c:pt idx="71747">
                  <c:v>1164</c:v>
                </c:pt>
                <c:pt idx="71748">
                  <c:v>1186</c:v>
                </c:pt>
                <c:pt idx="71749">
                  <c:v>1194</c:v>
                </c:pt>
                <c:pt idx="71750">
                  <c:v>1198</c:v>
                </c:pt>
                <c:pt idx="71751">
                  <c:v>1194</c:v>
                </c:pt>
                <c:pt idx="71752">
                  <c:v>1172</c:v>
                </c:pt>
                <c:pt idx="71753">
                  <c:v>1154</c:v>
                </c:pt>
                <c:pt idx="71754">
                  <c:v>1272</c:v>
                </c:pt>
                <c:pt idx="71755">
                  <c:v>1288</c:v>
                </c:pt>
                <c:pt idx="71756">
                  <c:v>1293</c:v>
                </c:pt>
                <c:pt idx="71757">
                  <c:v>1280</c:v>
                </c:pt>
                <c:pt idx="71758">
                  <c:v>1210</c:v>
                </c:pt>
                <c:pt idx="71759">
                  <c:v>1148</c:v>
                </c:pt>
                <c:pt idx="71760">
                  <c:v>1088</c:v>
                </c:pt>
                <c:pt idx="71761">
                  <c:v>1051</c:v>
                </c:pt>
                <c:pt idx="71762">
                  <c:v>1024</c:v>
                </c:pt>
                <c:pt idx="71763">
                  <c:v>999</c:v>
                </c:pt>
                <c:pt idx="71764">
                  <c:v>1001</c:v>
                </c:pt>
                <c:pt idx="71765">
                  <c:v>1047</c:v>
                </c:pt>
                <c:pt idx="71766">
                  <c:v>1051</c:v>
                </c:pt>
                <c:pt idx="71767">
                  <c:v>1254</c:v>
                </c:pt>
                <c:pt idx="71768">
                  <c:v>1399</c:v>
                </c:pt>
                <c:pt idx="71769">
                  <c:v>1498</c:v>
                </c:pt>
                <c:pt idx="71770">
                  <c:v>1561</c:v>
                </c:pt>
                <c:pt idx="71771">
                  <c:v>1560</c:v>
                </c:pt>
                <c:pt idx="71772">
                  <c:v>1596</c:v>
                </c:pt>
                <c:pt idx="71773">
                  <c:v>1619</c:v>
                </c:pt>
                <c:pt idx="71774">
                  <c:v>1619</c:v>
                </c:pt>
                <c:pt idx="71775">
                  <c:v>1573</c:v>
                </c:pt>
                <c:pt idx="71776">
                  <c:v>1469</c:v>
                </c:pt>
                <c:pt idx="71777">
                  <c:v>1343</c:v>
                </c:pt>
                <c:pt idx="71778">
                  <c:v>1401</c:v>
                </c:pt>
                <c:pt idx="71779">
                  <c:v>1401</c:v>
                </c:pt>
                <c:pt idx="71780">
                  <c:v>1356</c:v>
                </c:pt>
                <c:pt idx="71781">
                  <c:v>1311</c:v>
                </c:pt>
                <c:pt idx="71782">
                  <c:v>1238</c:v>
                </c:pt>
                <c:pt idx="71783">
                  <c:v>1161</c:v>
                </c:pt>
                <c:pt idx="71784">
                  <c:v>1109</c:v>
                </c:pt>
                <c:pt idx="71785">
                  <c:v>1069</c:v>
                </c:pt>
                <c:pt idx="71786">
                  <c:v>1047</c:v>
                </c:pt>
                <c:pt idx="71787">
                  <c:v>1025</c:v>
                </c:pt>
                <c:pt idx="71788">
                  <c:v>1021</c:v>
                </c:pt>
                <c:pt idx="71789">
                  <c:v>1069</c:v>
                </c:pt>
                <c:pt idx="71790">
                  <c:v>1074</c:v>
                </c:pt>
                <c:pt idx="71791">
                  <c:v>1250</c:v>
                </c:pt>
                <c:pt idx="71792">
                  <c:v>1376</c:v>
                </c:pt>
                <c:pt idx="71793">
                  <c:v>1474</c:v>
                </c:pt>
                <c:pt idx="71794">
                  <c:v>1524</c:v>
                </c:pt>
                <c:pt idx="71795">
                  <c:v>1544</c:v>
                </c:pt>
                <c:pt idx="71796">
                  <c:v>1538</c:v>
                </c:pt>
                <c:pt idx="71797">
                  <c:v>1589</c:v>
                </c:pt>
                <c:pt idx="71798">
                  <c:v>1570</c:v>
                </c:pt>
                <c:pt idx="71799">
                  <c:v>1524</c:v>
                </c:pt>
                <c:pt idx="71800">
                  <c:v>1426</c:v>
                </c:pt>
                <c:pt idx="71801">
                  <c:v>1318</c:v>
                </c:pt>
                <c:pt idx="71802">
                  <c:v>1395</c:v>
                </c:pt>
                <c:pt idx="71803">
                  <c:v>1387</c:v>
                </c:pt>
                <c:pt idx="71804">
                  <c:v>1355</c:v>
                </c:pt>
                <c:pt idx="71805">
                  <c:v>1292</c:v>
                </c:pt>
                <c:pt idx="71806">
                  <c:v>1225</c:v>
                </c:pt>
                <c:pt idx="71807">
                  <c:v>1157</c:v>
                </c:pt>
                <c:pt idx="71808">
                  <c:v>1108</c:v>
                </c:pt>
                <c:pt idx="71809">
                  <c:v>1068</c:v>
                </c:pt>
                <c:pt idx="71810">
                  <c:v>1050</c:v>
                </c:pt>
                <c:pt idx="71811">
                  <c:v>1016</c:v>
                </c:pt>
                <c:pt idx="71812">
                  <c:v>1028</c:v>
                </c:pt>
                <c:pt idx="71813">
                  <c:v>1061</c:v>
                </c:pt>
                <c:pt idx="71814">
                  <c:v>1075</c:v>
                </c:pt>
                <c:pt idx="71815">
                  <c:v>1239</c:v>
                </c:pt>
                <c:pt idx="71816">
                  <c:v>1388</c:v>
                </c:pt>
                <c:pt idx="71817">
                  <c:v>1477</c:v>
                </c:pt>
                <c:pt idx="71818">
                  <c:v>1530</c:v>
                </c:pt>
                <c:pt idx="71819">
                  <c:v>1560</c:v>
                </c:pt>
                <c:pt idx="71820">
                  <c:v>1568</c:v>
                </c:pt>
                <c:pt idx="71821">
                  <c:v>1606</c:v>
                </c:pt>
                <c:pt idx="71822">
                  <c:v>1584</c:v>
                </c:pt>
                <c:pt idx="71823">
                  <c:v>1547</c:v>
                </c:pt>
                <c:pt idx="71824">
                  <c:v>1459</c:v>
                </c:pt>
                <c:pt idx="71825">
                  <c:v>1341</c:v>
                </c:pt>
                <c:pt idx="71826">
                  <c:v>1411</c:v>
                </c:pt>
                <c:pt idx="71827">
                  <c:v>1389</c:v>
                </c:pt>
                <c:pt idx="71828">
                  <c:v>1361</c:v>
                </c:pt>
                <c:pt idx="71829">
                  <c:v>1314</c:v>
                </c:pt>
                <c:pt idx="71830">
                  <c:v>1257</c:v>
                </c:pt>
                <c:pt idx="71831">
                  <c:v>1183</c:v>
                </c:pt>
                <c:pt idx="71832">
                  <c:v>1137</c:v>
                </c:pt>
                <c:pt idx="71833">
                  <c:v>1100</c:v>
                </c:pt>
                <c:pt idx="71834">
                  <c:v>1060</c:v>
                </c:pt>
                <c:pt idx="71835">
                  <c:v>1050</c:v>
                </c:pt>
                <c:pt idx="71836">
                  <c:v>1040</c:v>
                </c:pt>
                <c:pt idx="71837">
                  <c:v>1080</c:v>
                </c:pt>
                <c:pt idx="71838">
                  <c:v>1090</c:v>
                </c:pt>
                <c:pt idx="71839">
                  <c:v>1266</c:v>
                </c:pt>
                <c:pt idx="71840">
                  <c:v>1391</c:v>
                </c:pt>
                <c:pt idx="71841">
                  <c:v>1488</c:v>
                </c:pt>
                <c:pt idx="71842">
                  <c:v>1532</c:v>
                </c:pt>
                <c:pt idx="71843">
                  <c:v>1551</c:v>
                </c:pt>
                <c:pt idx="71844">
                  <c:v>1557</c:v>
                </c:pt>
                <c:pt idx="71845">
                  <c:v>1585</c:v>
                </c:pt>
                <c:pt idx="71846">
                  <c:v>1580</c:v>
                </c:pt>
                <c:pt idx="71847">
                  <c:v>1547</c:v>
                </c:pt>
                <c:pt idx="71848">
                  <c:v>1449</c:v>
                </c:pt>
                <c:pt idx="71849">
                  <c:v>1325</c:v>
                </c:pt>
                <c:pt idx="71850">
                  <c:v>1413</c:v>
                </c:pt>
                <c:pt idx="71851">
                  <c:v>1395</c:v>
                </c:pt>
                <c:pt idx="71852">
                  <c:v>1357</c:v>
                </c:pt>
                <c:pt idx="71853">
                  <c:v>1310</c:v>
                </c:pt>
                <c:pt idx="71854">
                  <c:v>1247</c:v>
                </c:pt>
                <c:pt idx="71855">
                  <c:v>1179</c:v>
                </c:pt>
                <c:pt idx="71856">
                  <c:v>1117</c:v>
                </c:pt>
                <c:pt idx="71857">
                  <c:v>1080</c:v>
                </c:pt>
                <c:pt idx="71858">
                  <c:v>1047</c:v>
                </c:pt>
                <c:pt idx="71859">
                  <c:v>1021</c:v>
                </c:pt>
                <c:pt idx="71860">
                  <c:v>1028</c:v>
                </c:pt>
                <c:pt idx="71861">
                  <c:v>1060</c:v>
                </c:pt>
                <c:pt idx="71862">
                  <c:v>1057</c:v>
                </c:pt>
                <c:pt idx="71863">
                  <c:v>1224</c:v>
                </c:pt>
                <c:pt idx="71864">
                  <c:v>1374</c:v>
                </c:pt>
                <c:pt idx="71865">
                  <c:v>1462</c:v>
                </c:pt>
                <c:pt idx="71866">
                  <c:v>1536</c:v>
                </c:pt>
                <c:pt idx="71867">
                  <c:v>1542</c:v>
                </c:pt>
                <c:pt idx="71868">
                  <c:v>1555</c:v>
                </c:pt>
                <c:pt idx="71869">
                  <c:v>1586</c:v>
                </c:pt>
                <c:pt idx="71870">
                  <c:v>1599</c:v>
                </c:pt>
                <c:pt idx="71871">
                  <c:v>1538</c:v>
                </c:pt>
                <c:pt idx="71872">
                  <c:v>1435</c:v>
                </c:pt>
                <c:pt idx="71873">
                  <c:v>1321</c:v>
                </c:pt>
                <c:pt idx="71874">
                  <c:v>1381</c:v>
                </c:pt>
                <c:pt idx="71875">
                  <c:v>1365</c:v>
                </c:pt>
                <c:pt idx="71876">
                  <c:v>1324</c:v>
                </c:pt>
                <c:pt idx="71877">
                  <c:v>1279</c:v>
                </c:pt>
                <c:pt idx="71878">
                  <c:v>1236</c:v>
                </c:pt>
                <c:pt idx="71879">
                  <c:v>1163</c:v>
                </c:pt>
                <c:pt idx="71880">
                  <c:v>1117</c:v>
                </c:pt>
                <c:pt idx="71881">
                  <c:v>1090</c:v>
                </c:pt>
                <c:pt idx="71882">
                  <c:v>1055</c:v>
                </c:pt>
                <c:pt idx="71883">
                  <c:v>1038</c:v>
                </c:pt>
                <c:pt idx="71884">
                  <c:v>1024</c:v>
                </c:pt>
                <c:pt idx="71885">
                  <c:v>1039</c:v>
                </c:pt>
                <c:pt idx="71886">
                  <c:v>1024</c:v>
                </c:pt>
                <c:pt idx="71887">
                  <c:v>1094</c:v>
                </c:pt>
                <c:pt idx="71888">
                  <c:v>1229</c:v>
                </c:pt>
                <c:pt idx="71889">
                  <c:v>1316</c:v>
                </c:pt>
                <c:pt idx="71890">
                  <c:v>1388</c:v>
                </c:pt>
                <c:pt idx="71891">
                  <c:v>1395</c:v>
                </c:pt>
                <c:pt idx="71892">
                  <c:v>1369</c:v>
                </c:pt>
                <c:pt idx="71893">
                  <c:v>1351</c:v>
                </c:pt>
                <c:pt idx="71894">
                  <c:v>1329</c:v>
                </c:pt>
                <c:pt idx="71895">
                  <c:v>1302</c:v>
                </c:pt>
                <c:pt idx="71896">
                  <c:v>1268</c:v>
                </c:pt>
                <c:pt idx="71897">
                  <c:v>1236</c:v>
                </c:pt>
                <c:pt idx="71898">
                  <c:v>1329</c:v>
                </c:pt>
                <c:pt idx="71899">
                  <c:v>1310</c:v>
                </c:pt>
                <c:pt idx="71900">
                  <c:v>1285</c:v>
                </c:pt>
                <c:pt idx="71901">
                  <c:v>1235</c:v>
                </c:pt>
                <c:pt idx="71902">
                  <c:v>1193</c:v>
                </c:pt>
                <c:pt idx="71903">
                  <c:v>1146</c:v>
                </c:pt>
                <c:pt idx="71904">
                  <c:v>1097</c:v>
                </c:pt>
                <c:pt idx="71905">
                  <c:v>1063</c:v>
                </c:pt>
                <c:pt idx="71906">
                  <c:v>1035</c:v>
                </c:pt>
                <c:pt idx="71907">
                  <c:v>1020</c:v>
                </c:pt>
                <c:pt idx="71908">
                  <c:v>1007</c:v>
                </c:pt>
                <c:pt idx="71909">
                  <c:v>1008</c:v>
                </c:pt>
                <c:pt idx="71910">
                  <c:v>952</c:v>
                </c:pt>
                <c:pt idx="71911">
                  <c:v>996</c:v>
                </c:pt>
                <c:pt idx="71912">
                  <c:v>1041</c:v>
                </c:pt>
                <c:pt idx="71913">
                  <c:v>1092</c:v>
                </c:pt>
                <c:pt idx="71914">
                  <c:v>1167</c:v>
                </c:pt>
                <c:pt idx="71915">
                  <c:v>1189</c:v>
                </c:pt>
                <c:pt idx="71916">
                  <c:v>1195</c:v>
                </c:pt>
                <c:pt idx="71917">
                  <c:v>1220</c:v>
                </c:pt>
                <c:pt idx="71918">
                  <c:v>1243</c:v>
                </c:pt>
                <c:pt idx="71919">
                  <c:v>1230</c:v>
                </c:pt>
                <c:pt idx="71920">
                  <c:v>1198</c:v>
                </c:pt>
                <c:pt idx="71921">
                  <c:v>1176</c:v>
                </c:pt>
                <c:pt idx="71922">
                  <c:v>1261</c:v>
                </c:pt>
                <c:pt idx="71923">
                  <c:v>1261</c:v>
                </c:pt>
                <c:pt idx="71924">
                  <c:v>1280</c:v>
                </c:pt>
                <c:pt idx="71925">
                  <c:v>1248</c:v>
                </c:pt>
                <c:pt idx="71926">
                  <c:v>1199</c:v>
                </c:pt>
                <c:pt idx="71927">
                  <c:v>1143</c:v>
                </c:pt>
                <c:pt idx="71928">
                  <c:v>1082</c:v>
                </c:pt>
                <c:pt idx="71929">
                  <c:v>1045</c:v>
                </c:pt>
                <c:pt idx="71930">
                  <c:v>1019</c:v>
                </c:pt>
                <c:pt idx="71931">
                  <c:v>998</c:v>
                </c:pt>
                <c:pt idx="71932">
                  <c:v>1001</c:v>
                </c:pt>
                <c:pt idx="71933">
                  <c:v>1044</c:v>
                </c:pt>
                <c:pt idx="71934">
                  <c:v>1050</c:v>
                </c:pt>
                <c:pt idx="71935">
                  <c:v>1225</c:v>
                </c:pt>
                <c:pt idx="71936">
                  <c:v>1353</c:v>
                </c:pt>
                <c:pt idx="71937">
                  <c:v>1456</c:v>
                </c:pt>
                <c:pt idx="71938">
                  <c:v>1530</c:v>
                </c:pt>
                <c:pt idx="71939">
                  <c:v>1540</c:v>
                </c:pt>
                <c:pt idx="71940">
                  <c:v>1543</c:v>
                </c:pt>
                <c:pt idx="71941">
                  <c:v>1579</c:v>
                </c:pt>
                <c:pt idx="71942">
                  <c:v>1571</c:v>
                </c:pt>
                <c:pt idx="71943">
                  <c:v>1522</c:v>
                </c:pt>
                <c:pt idx="71944">
                  <c:v>1420</c:v>
                </c:pt>
                <c:pt idx="71945">
                  <c:v>1299</c:v>
                </c:pt>
                <c:pt idx="71946">
                  <c:v>1366</c:v>
                </c:pt>
                <c:pt idx="71947">
                  <c:v>1355</c:v>
                </c:pt>
                <c:pt idx="71948">
                  <c:v>1335</c:v>
                </c:pt>
                <c:pt idx="71949">
                  <c:v>1287</c:v>
                </c:pt>
                <c:pt idx="71950">
                  <c:v>1216</c:v>
                </c:pt>
                <c:pt idx="71951">
                  <c:v>1141</c:v>
                </c:pt>
                <c:pt idx="71952">
                  <c:v>1087</c:v>
                </c:pt>
                <c:pt idx="71953">
                  <c:v>1045</c:v>
                </c:pt>
                <c:pt idx="71954">
                  <c:v>1016</c:v>
                </c:pt>
                <c:pt idx="71955">
                  <c:v>995</c:v>
                </c:pt>
                <c:pt idx="71956">
                  <c:v>1002</c:v>
                </c:pt>
                <c:pt idx="71957">
                  <c:v>1038</c:v>
                </c:pt>
                <c:pt idx="71958">
                  <c:v>1046</c:v>
                </c:pt>
                <c:pt idx="71959">
                  <c:v>1221</c:v>
                </c:pt>
                <c:pt idx="71960">
                  <c:v>1300</c:v>
                </c:pt>
                <c:pt idx="71961">
                  <c:v>1457</c:v>
                </c:pt>
                <c:pt idx="71962">
                  <c:v>1517</c:v>
                </c:pt>
                <c:pt idx="71963">
                  <c:v>1526</c:v>
                </c:pt>
                <c:pt idx="71964">
                  <c:v>1546</c:v>
                </c:pt>
                <c:pt idx="71965">
                  <c:v>1567</c:v>
                </c:pt>
                <c:pt idx="71966">
                  <c:v>1573</c:v>
                </c:pt>
                <c:pt idx="71967">
                  <c:v>1530</c:v>
                </c:pt>
                <c:pt idx="71968">
                  <c:v>1420</c:v>
                </c:pt>
                <c:pt idx="71969">
                  <c:v>1307</c:v>
                </c:pt>
                <c:pt idx="71970">
                  <c:v>1383</c:v>
                </c:pt>
                <c:pt idx="71971">
                  <c:v>1367</c:v>
                </c:pt>
                <c:pt idx="71972">
                  <c:v>1332</c:v>
                </c:pt>
                <c:pt idx="71973">
                  <c:v>1294</c:v>
                </c:pt>
                <c:pt idx="71974">
                  <c:v>1224</c:v>
                </c:pt>
                <c:pt idx="71975">
                  <c:v>1147</c:v>
                </c:pt>
                <c:pt idx="71976">
                  <c:v>1101</c:v>
                </c:pt>
                <c:pt idx="71977">
                  <c:v>1055</c:v>
                </c:pt>
                <c:pt idx="71978">
                  <c:v>1037</c:v>
                </c:pt>
                <c:pt idx="71979">
                  <c:v>1013</c:v>
                </c:pt>
                <c:pt idx="71980">
                  <c:v>1012</c:v>
                </c:pt>
                <c:pt idx="71981">
                  <c:v>1052</c:v>
                </c:pt>
                <c:pt idx="71982">
                  <c:v>1054</c:v>
                </c:pt>
                <c:pt idx="71983">
                  <c:v>1244</c:v>
                </c:pt>
                <c:pt idx="71984">
                  <c:v>1398</c:v>
                </c:pt>
                <c:pt idx="71985">
                  <c:v>1472</c:v>
                </c:pt>
                <c:pt idx="71986">
                  <c:v>1537</c:v>
                </c:pt>
                <c:pt idx="71987">
                  <c:v>1561</c:v>
                </c:pt>
                <c:pt idx="71988">
                  <c:v>1591</c:v>
                </c:pt>
                <c:pt idx="71989">
                  <c:v>1626</c:v>
                </c:pt>
                <c:pt idx="71990">
                  <c:v>1613</c:v>
                </c:pt>
                <c:pt idx="71991">
                  <c:v>1519</c:v>
                </c:pt>
                <c:pt idx="71992">
                  <c:v>1423</c:v>
                </c:pt>
                <c:pt idx="71993">
                  <c:v>1294</c:v>
                </c:pt>
                <c:pt idx="71994">
                  <c:v>1360</c:v>
                </c:pt>
                <c:pt idx="71995">
                  <c:v>1360</c:v>
                </c:pt>
                <c:pt idx="71996">
                  <c:v>1329</c:v>
                </c:pt>
                <c:pt idx="71997">
                  <c:v>1277</c:v>
                </c:pt>
                <c:pt idx="71998">
                  <c:v>1203</c:v>
                </c:pt>
                <c:pt idx="71999">
                  <c:v>1148</c:v>
                </c:pt>
                <c:pt idx="72000">
                  <c:v>1095</c:v>
                </c:pt>
                <c:pt idx="72001">
                  <c:v>1066</c:v>
                </c:pt>
                <c:pt idx="72002">
                  <c:v>1037</c:v>
                </c:pt>
                <c:pt idx="72003">
                  <c:v>1023</c:v>
                </c:pt>
                <c:pt idx="72004">
                  <c:v>1023</c:v>
                </c:pt>
                <c:pt idx="72005">
                  <c:v>1065</c:v>
                </c:pt>
                <c:pt idx="72006">
                  <c:v>1073</c:v>
                </c:pt>
                <c:pt idx="72007">
                  <c:v>1244</c:v>
                </c:pt>
                <c:pt idx="72008">
                  <c:v>1381</c:v>
                </c:pt>
                <c:pt idx="72009">
                  <c:v>1486</c:v>
                </c:pt>
                <c:pt idx="72010">
                  <c:v>1525</c:v>
                </c:pt>
                <c:pt idx="72011">
                  <c:v>1546</c:v>
                </c:pt>
                <c:pt idx="72012">
                  <c:v>1557</c:v>
                </c:pt>
                <c:pt idx="72013">
                  <c:v>1584</c:v>
                </c:pt>
                <c:pt idx="72014">
                  <c:v>1586</c:v>
                </c:pt>
                <c:pt idx="72015">
                  <c:v>1537</c:v>
                </c:pt>
                <c:pt idx="72016">
                  <c:v>1441</c:v>
                </c:pt>
                <c:pt idx="72017">
                  <c:v>1309</c:v>
                </c:pt>
                <c:pt idx="72018">
                  <c:v>1367</c:v>
                </c:pt>
                <c:pt idx="72019">
                  <c:v>1347</c:v>
                </c:pt>
                <c:pt idx="72020">
                  <c:v>1315</c:v>
                </c:pt>
                <c:pt idx="72021">
                  <c:v>1262</c:v>
                </c:pt>
                <c:pt idx="72022">
                  <c:v>1198</c:v>
                </c:pt>
                <c:pt idx="72023">
                  <c:v>1138</c:v>
                </c:pt>
                <c:pt idx="72024">
                  <c:v>1096</c:v>
                </c:pt>
                <c:pt idx="72025">
                  <c:v>1060</c:v>
                </c:pt>
                <c:pt idx="72026">
                  <c:v>1037</c:v>
                </c:pt>
                <c:pt idx="72027">
                  <c:v>1034</c:v>
                </c:pt>
                <c:pt idx="72028">
                  <c:v>1033</c:v>
                </c:pt>
                <c:pt idx="72029">
                  <c:v>1071</c:v>
                </c:pt>
                <c:pt idx="72030">
                  <c:v>1080</c:v>
                </c:pt>
                <c:pt idx="72031">
                  <c:v>1263</c:v>
                </c:pt>
                <c:pt idx="72032">
                  <c:v>1313</c:v>
                </c:pt>
                <c:pt idx="72033">
                  <c:v>1444</c:v>
                </c:pt>
                <c:pt idx="72034">
                  <c:v>1454</c:v>
                </c:pt>
                <c:pt idx="72035">
                  <c:v>1465</c:v>
                </c:pt>
                <c:pt idx="72036">
                  <c:v>1463</c:v>
                </c:pt>
                <c:pt idx="72037">
                  <c:v>1455</c:v>
                </c:pt>
                <c:pt idx="72038">
                  <c:v>1414</c:v>
                </c:pt>
                <c:pt idx="72039">
                  <c:v>1358</c:v>
                </c:pt>
                <c:pt idx="72040">
                  <c:v>1285</c:v>
                </c:pt>
                <c:pt idx="72041">
                  <c:v>1247</c:v>
                </c:pt>
                <c:pt idx="72042">
                  <c:v>1286</c:v>
                </c:pt>
                <c:pt idx="72043">
                  <c:v>1238</c:v>
                </c:pt>
                <c:pt idx="72044">
                  <c:v>1230</c:v>
                </c:pt>
                <c:pt idx="72045">
                  <c:v>1175</c:v>
                </c:pt>
                <c:pt idx="72046">
                  <c:v>1145</c:v>
                </c:pt>
                <c:pt idx="72047">
                  <c:v>1097</c:v>
                </c:pt>
                <c:pt idx="72048">
                  <c:v>1038</c:v>
                </c:pt>
                <c:pt idx="72049">
                  <c:v>1010</c:v>
                </c:pt>
                <c:pt idx="72050">
                  <c:v>977</c:v>
                </c:pt>
                <c:pt idx="72051">
                  <c:v>969</c:v>
                </c:pt>
                <c:pt idx="72052">
                  <c:v>946</c:v>
                </c:pt>
                <c:pt idx="72053">
                  <c:v>990</c:v>
                </c:pt>
                <c:pt idx="72054">
                  <c:v>968</c:v>
                </c:pt>
                <c:pt idx="72055">
                  <c:v>1070</c:v>
                </c:pt>
                <c:pt idx="72056">
                  <c:v>1190</c:v>
                </c:pt>
                <c:pt idx="72057">
                  <c:v>1258</c:v>
                </c:pt>
                <c:pt idx="72058">
                  <c:v>1323</c:v>
                </c:pt>
                <c:pt idx="72059">
                  <c:v>1301</c:v>
                </c:pt>
                <c:pt idx="72060">
                  <c:v>1261</c:v>
                </c:pt>
                <c:pt idx="72061">
                  <c:v>1249</c:v>
                </c:pt>
                <c:pt idx="72062">
                  <c:v>1243</c:v>
                </c:pt>
                <c:pt idx="72063">
                  <c:v>1203</c:v>
                </c:pt>
                <c:pt idx="72064">
                  <c:v>1181</c:v>
                </c:pt>
                <c:pt idx="72065">
                  <c:v>1153</c:v>
                </c:pt>
                <c:pt idx="72066">
                  <c:v>1283</c:v>
                </c:pt>
                <c:pt idx="72067">
                  <c:v>1264</c:v>
                </c:pt>
                <c:pt idx="72068">
                  <c:v>1231</c:v>
                </c:pt>
                <c:pt idx="72069">
                  <c:v>1186</c:v>
                </c:pt>
                <c:pt idx="72070">
                  <c:v>1144</c:v>
                </c:pt>
                <c:pt idx="72071">
                  <c:v>1092</c:v>
                </c:pt>
                <c:pt idx="72072">
                  <c:v>1052</c:v>
                </c:pt>
                <c:pt idx="72073">
                  <c:v>1019</c:v>
                </c:pt>
                <c:pt idx="72074">
                  <c:v>991</c:v>
                </c:pt>
                <c:pt idx="72075">
                  <c:v>951</c:v>
                </c:pt>
                <c:pt idx="72076">
                  <c:v>953</c:v>
                </c:pt>
                <c:pt idx="72077">
                  <c:v>934</c:v>
                </c:pt>
                <c:pt idx="72078">
                  <c:v>886</c:v>
                </c:pt>
                <c:pt idx="72079">
                  <c:v>936</c:v>
                </c:pt>
                <c:pt idx="72080">
                  <c:v>992</c:v>
                </c:pt>
                <c:pt idx="72081">
                  <c:v>1043</c:v>
                </c:pt>
                <c:pt idx="72082">
                  <c:v>1107</c:v>
                </c:pt>
                <c:pt idx="72083">
                  <c:v>1130</c:v>
                </c:pt>
                <c:pt idx="72084">
                  <c:v>1163</c:v>
                </c:pt>
                <c:pt idx="72085">
                  <c:v>1183</c:v>
                </c:pt>
                <c:pt idx="72086">
                  <c:v>1184</c:v>
                </c:pt>
                <c:pt idx="72087">
                  <c:v>1182</c:v>
                </c:pt>
                <c:pt idx="72088">
                  <c:v>1160</c:v>
                </c:pt>
                <c:pt idx="72089">
                  <c:v>1127</c:v>
                </c:pt>
                <c:pt idx="72090">
                  <c:v>1220</c:v>
                </c:pt>
                <c:pt idx="72091">
                  <c:v>1253</c:v>
                </c:pt>
                <c:pt idx="72092">
                  <c:v>1246</c:v>
                </c:pt>
                <c:pt idx="72093">
                  <c:v>1231</c:v>
                </c:pt>
                <c:pt idx="72094">
                  <c:v>1166</c:v>
                </c:pt>
                <c:pt idx="72095">
                  <c:v>1101</c:v>
                </c:pt>
                <c:pt idx="72096">
                  <c:v>1058</c:v>
                </c:pt>
                <c:pt idx="72097">
                  <c:v>1022</c:v>
                </c:pt>
                <c:pt idx="72098">
                  <c:v>999</c:v>
                </c:pt>
                <c:pt idx="72099">
                  <c:v>973</c:v>
                </c:pt>
                <c:pt idx="72100">
                  <c:v>986</c:v>
                </c:pt>
                <c:pt idx="72101">
                  <c:v>1019</c:v>
                </c:pt>
                <c:pt idx="72102">
                  <c:v>1031</c:v>
                </c:pt>
                <c:pt idx="72103">
                  <c:v>1235</c:v>
                </c:pt>
                <c:pt idx="72104">
                  <c:v>1372</c:v>
                </c:pt>
                <c:pt idx="72105">
                  <c:v>1456</c:v>
                </c:pt>
                <c:pt idx="72106">
                  <c:v>1534</c:v>
                </c:pt>
                <c:pt idx="72107">
                  <c:v>1541</c:v>
                </c:pt>
                <c:pt idx="72108">
                  <c:v>1551</c:v>
                </c:pt>
                <c:pt idx="72109">
                  <c:v>1582</c:v>
                </c:pt>
                <c:pt idx="72110">
                  <c:v>1575</c:v>
                </c:pt>
                <c:pt idx="72111">
                  <c:v>1525</c:v>
                </c:pt>
                <c:pt idx="72112">
                  <c:v>1413</c:v>
                </c:pt>
                <c:pt idx="72113">
                  <c:v>1300</c:v>
                </c:pt>
                <c:pt idx="72114">
                  <c:v>1370</c:v>
                </c:pt>
                <c:pt idx="72115">
                  <c:v>1347</c:v>
                </c:pt>
                <c:pt idx="72116">
                  <c:v>1319</c:v>
                </c:pt>
                <c:pt idx="72117">
                  <c:v>1276</c:v>
                </c:pt>
                <c:pt idx="72118">
                  <c:v>1227</c:v>
                </c:pt>
                <c:pt idx="72119">
                  <c:v>1147</c:v>
                </c:pt>
                <c:pt idx="72120">
                  <c:v>1090</c:v>
                </c:pt>
                <c:pt idx="72121">
                  <c:v>1061</c:v>
                </c:pt>
                <c:pt idx="72122">
                  <c:v>1029</c:v>
                </c:pt>
                <c:pt idx="72123">
                  <c:v>1021</c:v>
                </c:pt>
                <c:pt idx="72124">
                  <c:v>1027</c:v>
                </c:pt>
                <c:pt idx="72125">
                  <c:v>1070</c:v>
                </c:pt>
                <c:pt idx="72126">
                  <c:v>1075</c:v>
                </c:pt>
                <c:pt idx="72127">
                  <c:v>1219</c:v>
                </c:pt>
                <c:pt idx="72128">
                  <c:v>1369</c:v>
                </c:pt>
                <c:pt idx="72129">
                  <c:v>1472</c:v>
                </c:pt>
                <c:pt idx="72130">
                  <c:v>1535</c:v>
                </c:pt>
                <c:pt idx="72131">
                  <c:v>1557</c:v>
                </c:pt>
                <c:pt idx="72132">
                  <c:v>1559</c:v>
                </c:pt>
                <c:pt idx="72133">
                  <c:v>1562</c:v>
                </c:pt>
                <c:pt idx="72134">
                  <c:v>1588</c:v>
                </c:pt>
                <c:pt idx="72135">
                  <c:v>1545</c:v>
                </c:pt>
                <c:pt idx="72136">
                  <c:v>1437</c:v>
                </c:pt>
                <c:pt idx="72137">
                  <c:v>1334</c:v>
                </c:pt>
                <c:pt idx="72138">
                  <c:v>1388</c:v>
                </c:pt>
                <c:pt idx="72139">
                  <c:v>1374</c:v>
                </c:pt>
                <c:pt idx="72140">
                  <c:v>1349</c:v>
                </c:pt>
                <c:pt idx="72141">
                  <c:v>1305</c:v>
                </c:pt>
                <c:pt idx="72142">
                  <c:v>1246</c:v>
                </c:pt>
                <c:pt idx="72143">
                  <c:v>1180</c:v>
                </c:pt>
                <c:pt idx="72144">
                  <c:v>1117</c:v>
                </c:pt>
                <c:pt idx="72145">
                  <c:v>1075</c:v>
                </c:pt>
                <c:pt idx="72146">
                  <c:v>1049</c:v>
                </c:pt>
                <c:pt idx="72147">
                  <c:v>1007</c:v>
                </c:pt>
                <c:pt idx="72148">
                  <c:v>1008</c:v>
                </c:pt>
                <c:pt idx="72149">
                  <c:v>1043</c:v>
                </c:pt>
                <c:pt idx="72150">
                  <c:v>1057</c:v>
                </c:pt>
                <c:pt idx="72151">
                  <c:v>1233</c:v>
                </c:pt>
                <c:pt idx="72152">
                  <c:v>1388</c:v>
                </c:pt>
                <c:pt idx="72153">
                  <c:v>1479</c:v>
                </c:pt>
                <c:pt idx="72154">
                  <c:v>1541</c:v>
                </c:pt>
                <c:pt idx="72155">
                  <c:v>1542</c:v>
                </c:pt>
                <c:pt idx="72156">
                  <c:v>1553</c:v>
                </c:pt>
                <c:pt idx="72157">
                  <c:v>1588</c:v>
                </c:pt>
                <c:pt idx="72158">
                  <c:v>1584</c:v>
                </c:pt>
                <c:pt idx="72159">
                  <c:v>1523</c:v>
                </c:pt>
                <c:pt idx="72160">
                  <c:v>1429</c:v>
                </c:pt>
                <c:pt idx="72161">
                  <c:v>1301</c:v>
                </c:pt>
                <c:pt idx="72162">
                  <c:v>1366</c:v>
                </c:pt>
                <c:pt idx="72163">
                  <c:v>1357</c:v>
                </c:pt>
                <c:pt idx="72164">
                  <c:v>1307</c:v>
                </c:pt>
                <c:pt idx="72165">
                  <c:v>1277</c:v>
                </c:pt>
                <c:pt idx="72166">
                  <c:v>1228</c:v>
                </c:pt>
                <c:pt idx="72167">
                  <c:v>1151</c:v>
                </c:pt>
                <c:pt idx="72168">
                  <c:v>1097</c:v>
                </c:pt>
                <c:pt idx="72169">
                  <c:v>1065</c:v>
                </c:pt>
                <c:pt idx="72170">
                  <c:v>1051</c:v>
                </c:pt>
                <c:pt idx="72171">
                  <c:v>1024</c:v>
                </c:pt>
                <c:pt idx="72172">
                  <c:v>1022</c:v>
                </c:pt>
                <c:pt idx="72173">
                  <c:v>1051</c:v>
                </c:pt>
                <c:pt idx="72174">
                  <c:v>1043</c:v>
                </c:pt>
                <c:pt idx="72175">
                  <c:v>1188</c:v>
                </c:pt>
                <c:pt idx="72176">
                  <c:v>1306</c:v>
                </c:pt>
                <c:pt idx="72177">
                  <c:v>1368</c:v>
                </c:pt>
                <c:pt idx="72178">
                  <c:v>1415</c:v>
                </c:pt>
                <c:pt idx="72179">
                  <c:v>1403</c:v>
                </c:pt>
                <c:pt idx="72180">
                  <c:v>1382</c:v>
                </c:pt>
                <c:pt idx="72181">
                  <c:v>1383</c:v>
                </c:pt>
                <c:pt idx="72182">
                  <c:v>1375</c:v>
                </c:pt>
                <c:pt idx="72183">
                  <c:v>1334</c:v>
                </c:pt>
                <c:pt idx="72184">
                  <c:v>1283</c:v>
                </c:pt>
                <c:pt idx="72185">
                  <c:v>1228</c:v>
                </c:pt>
                <c:pt idx="72186">
                  <c:v>1320</c:v>
                </c:pt>
                <c:pt idx="72187">
                  <c:v>1285</c:v>
                </c:pt>
                <c:pt idx="72188">
                  <c:v>1240</c:v>
                </c:pt>
                <c:pt idx="72189">
                  <c:v>1219</c:v>
                </c:pt>
                <c:pt idx="72190">
                  <c:v>1189</c:v>
                </c:pt>
                <c:pt idx="72191">
                  <c:v>1149</c:v>
                </c:pt>
                <c:pt idx="72192">
                  <c:v>1093</c:v>
                </c:pt>
                <c:pt idx="72193">
                  <c:v>1069</c:v>
                </c:pt>
                <c:pt idx="72194">
                  <c:v>1050</c:v>
                </c:pt>
                <c:pt idx="72195">
                  <c:v>1034</c:v>
                </c:pt>
                <c:pt idx="72196">
                  <c:v>1023</c:v>
                </c:pt>
                <c:pt idx="72197">
                  <c:v>1024</c:v>
                </c:pt>
                <c:pt idx="72198">
                  <c:v>962</c:v>
                </c:pt>
                <c:pt idx="72199">
                  <c:v>990</c:v>
                </c:pt>
                <c:pt idx="72200">
                  <c:v>1015</c:v>
                </c:pt>
                <c:pt idx="72201">
                  <c:v>1040</c:v>
                </c:pt>
                <c:pt idx="72202">
                  <c:v>1066</c:v>
                </c:pt>
                <c:pt idx="72203">
                  <c:v>1081</c:v>
                </c:pt>
                <c:pt idx="72204">
                  <c:v>1093</c:v>
                </c:pt>
                <c:pt idx="72205">
                  <c:v>1096</c:v>
                </c:pt>
                <c:pt idx="72206">
                  <c:v>1117</c:v>
                </c:pt>
                <c:pt idx="72207">
                  <c:v>1101</c:v>
                </c:pt>
                <c:pt idx="72208">
                  <c:v>1083</c:v>
                </c:pt>
                <c:pt idx="72209">
                  <c:v>1056</c:v>
                </c:pt>
                <c:pt idx="72210">
                  <c:v>1152</c:v>
                </c:pt>
                <c:pt idx="72211">
                  <c:v>1163</c:v>
                </c:pt>
                <c:pt idx="72212">
                  <c:v>1160</c:v>
                </c:pt>
                <c:pt idx="72213">
                  <c:v>1149</c:v>
                </c:pt>
                <c:pt idx="72214">
                  <c:v>1128</c:v>
                </c:pt>
                <c:pt idx="72215">
                  <c:v>1085</c:v>
                </c:pt>
                <c:pt idx="72216">
                  <c:v>1052</c:v>
                </c:pt>
                <c:pt idx="72217">
                  <c:v>1003</c:v>
                </c:pt>
                <c:pt idx="72218">
                  <c:v>1007</c:v>
                </c:pt>
                <c:pt idx="72219">
                  <c:v>986</c:v>
                </c:pt>
                <c:pt idx="72220">
                  <c:v>984</c:v>
                </c:pt>
                <c:pt idx="72221">
                  <c:v>986</c:v>
                </c:pt>
                <c:pt idx="72222">
                  <c:v>941</c:v>
                </c:pt>
                <c:pt idx="72223">
                  <c:v>1019</c:v>
                </c:pt>
                <c:pt idx="72224">
                  <c:v>1084</c:v>
                </c:pt>
                <c:pt idx="72225">
                  <c:v>1137</c:v>
                </c:pt>
                <c:pt idx="72226">
                  <c:v>1170</c:v>
                </c:pt>
                <c:pt idx="72227">
                  <c:v>1174</c:v>
                </c:pt>
                <c:pt idx="72228">
                  <c:v>1188</c:v>
                </c:pt>
                <c:pt idx="72229">
                  <c:v>1194</c:v>
                </c:pt>
                <c:pt idx="72230">
                  <c:v>1183</c:v>
                </c:pt>
                <c:pt idx="72231">
                  <c:v>1134</c:v>
                </c:pt>
                <c:pt idx="72232">
                  <c:v>1095</c:v>
                </c:pt>
                <c:pt idx="72233">
                  <c:v>1084</c:v>
                </c:pt>
                <c:pt idx="72234">
                  <c:v>1194</c:v>
                </c:pt>
                <c:pt idx="72235">
                  <c:v>1194</c:v>
                </c:pt>
                <c:pt idx="72236">
                  <c:v>1157</c:v>
                </c:pt>
                <c:pt idx="72237">
                  <c:v>1127</c:v>
                </c:pt>
                <c:pt idx="72238">
                  <c:v>1095</c:v>
                </c:pt>
                <c:pt idx="72239">
                  <c:v>1046</c:v>
                </c:pt>
                <c:pt idx="72240">
                  <c:v>1008</c:v>
                </c:pt>
                <c:pt idx="72241">
                  <c:v>962</c:v>
                </c:pt>
                <c:pt idx="72242">
                  <c:v>938</c:v>
                </c:pt>
                <c:pt idx="72243">
                  <c:v>917</c:v>
                </c:pt>
                <c:pt idx="72244">
                  <c:v>915</c:v>
                </c:pt>
                <c:pt idx="72245">
                  <c:v>901</c:v>
                </c:pt>
                <c:pt idx="72246">
                  <c:v>855</c:v>
                </c:pt>
                <c:pt idx="72247">
                  <c:v>905</c:v>
                </c:pt>
                <c:pt idx="72248">
                  <c:v>944</c:v>
                </c:pt>
                <c:pt idx="72249">
                  <c:v>998</c:v>
                </c:pt>
                <c:pt idx="72250">
                  <c:v>1064</c:v>
                </c:pt>
                <c:pt idx="72251">
                  <c:v>1087</c:v>
                </c:pt>
                <c:pt idx="72252">
                  <c:v>1096</c:v>
                </c:pt>
                <c:pt idx="72253">
                  <c:v>1115</c:v>
                </c:pt>
                <c:pt idx="72254">
                  <c:v>1109</c:v>
                </c:pt>
                <c:pt idx="72255">
                  <c:v>1080</c:v>
                </c:pt>
                <c:pt idx="72256">
                  <c:v>1077</c:v>
                </c:pt>
                <c:pt idx="72257">
                  <c:v>1073</c:v>
                </c:pt>
                <c:pt idx="72258">
                  <c:v>1180</c:v>
                </c:pt>
                <c:pt idx="72259">
                  <c:v>1204</c:v>
                </c:pt>
                <c:pt idx="72260">
                  <c:v>1196</c:v>
                </c:pt>
                <c:pt idx="72261">
                  <c:v>1160</c:v>
                </c:pt>
                <c:pt idx="72262">
                  <c:v>1112</c:v>
                </c:pt>
                <c:pt idx="72263">
                  <c:v>1044</c:v>
                </c:pt>
                <c:pt idx="72264">
                  <c:v>1007</c:v>
                </c:pt>
                <c:pt idx="72265">
                  <c:v>967</c:v>
                </c:pt>
                <c:pt idx="72266">
                  <c:v>941</c:v>
                </c:pt>
                <c:pt idx="72267">
                  <c:v>935</c:v>
                </c:pt>
                <c:pt idx="72268">
                  <c:v>920</c:v>
                </c:pt>
                <c:pt idx="72269">
                  <c:v>987</c:v>
                </c:pt>
                <c:pt idx="72270">
                  <c:v>996</c:v>
                </c:pt>
                <c:pt idx="72271">
                  <c:v>1178</c:v>
                </c:pt>
                <c:pt idx="72272">
                  <c:v>1339</c:v>
                </c:pt>
                <c:pt idx="72273">
                  <c:v>1422</c:v>
                </c:pt>
                <c:pt idx="72274">
                  <c:v>1470</c:v>
                </c:pt>
                <c:pt idx="72275">
                  <c:v>1514</c:v>
                </c:pt>
                <c:pt idx="72276">
                  <c:v>1537</c:v>
                </c:pt>
                <c:pt idx="72277">
                  <c:v>1564</c:v>
                </c:pt>
                <c:pt idx="72278">
                  <c:v>1556</c:v>
                </c:pt>
                <c:pt idx="72279">
                  <c:v>1507</c:v>
                </c:pt>
                <c:pt idx="72280">
                  <c:v>1414</c:v>
                </c:pt>
                <c:pt idx="72281">
                  <c:v>1271</c:v>
                </c:pt>
                <c:pt idx="72282">
                  <c:v>1344</c:v>
                </c:pt>
                <c:pt idx="72283">
                  <c:v>1306</c:v>
                </c:pt>
                <c:pt idx="72284">
                  <c:v>1279</c:v>
                </c:pt>
                <c:pt idx="72285">
                  <c:v>1230</c:v>
                </c:pt>
                <c:pt idx="72286">
                  <c:v>1152</c:v>
                </c:pt>
                <c:pt idx="72287">
                  <c:v>1075</c:v>
                </c:pt>
                <c:pt idx="72288">
                  <c:v>1022</c:v>
                </c:pt>
                <c:pt idx="72289">
                  <c:v>985</c:v>
                </c:pt>
                <c:pt idx="72290">
                  <c:v>961</c:v>
                </c:pt>
                <c:pt idx="72291">
                  <c:v>952</c:v>
                </c:pt>
                <c:pt idx="72292">
                  <c:v>960</c:v>
                </c:pt>
                <c:pt idx="72293">
                  <c:v>995</c:v>
                </c:pt>
                <c:pt idx="72294">
                  <c:v>1003</c:v>
                </c:pt>
                <c:pt idx="72295">
                  <c:v>1194</c:v>
                </c:pt>
                <c:pt idx="72296">
                  <c:v>1332</c:v>
                </c:pt>
                <c:pt idx="72297">
                  <c:v>1420</c:v>
                </c:pt>
                <c:pt idx="72298">
                  <c:v>1484</c:v>
                </c:pt>
                <c:pt idx="72299">
                  <c:v>1506</c:v>
                </c:pt>
                <c:pt idx="72300">
                  <c:v>1494</c:v>
                </c:pt>
                <c:pt idx="72301">
                  <c:v>1550</c:v>
                </c:pt>
                <c:pt idx="72302">
                  <c:v>1510</c:v>
                </c:pt>
                <c:pt idx="72303">
                  <c:v>1477</c:v>
                </c:pt>
                <c:pt idx="72304">
                  <c:v>1362</c:v>
                </c:pt>
                <c:pt idx="72305">
                  <c:v>1256</c:v>
                </c:pt>
                <c:pt idx="72306">
                  <c:v>1330</c:v>
                </c:pt>
                <c:pt idx="72307">
                  <c:v>1329</c:v>
                </c:pt>
                <c:pt idx="72308">
                  <c:v>1272</c:v>
                </c:pt>
                <c:pt idx="72309">
                  <c:v>1242</c:v>
                </c:pt>
                <c:pt idx="72310">
                  <c:v>1182</c:v>
                </c:pt>
                <c:pt idx="72311">
                  <c:v>1112</c:v>
                </c:pt>
                <c:pt idx="72312">
                  <c:v>1061</c:v>
                </c:pt>
                <c:pt idx="72313">
                  <c:v>1021</c:v>
                </c:pt>
                <c:pt idx="72314">
                  <c:v>1001</c:v>
                </c:pt>
                <c:pt idx="72315">
                  <c:v>989</c:v>
                </c:pt>
                <c:pt idx="72316">
                  <c:v>992</c:v>
                </c:pt>
                <c:pt idx="72317">
                  <c:v>1008</c:v>
                </c:pt>
                <c:pt idx="72318">
                  <c:v>1004</c:v>
                </c:pt>
                <c:pt idx="72319">
                  <c:v>1193</c:v>
                </c:pt>
                <c:pt idx="72320">
                  <c:v>1338</c:v>
                </c:pt>
                <c:pt idx="72321">
                  <c:v>1430</c:v>
                </c:pt>
                <c:pt idx="72322">
                  <c:v>1497</c:v>
                </c:pt>
                <c:pt idx="72323">
                  <c:v>1510</c:v>
                </c:pt>
                <c:pt idx="72324">
                  <c:v>1536</c:v>
                </c:pt>
                <c:pt idx="72325">
                  <c:v>1569</c:v>
                </c:pt>
                <c:pt idx="72326">
                  <c:v>1568</c:v>
                </c:pt>
                <c:pt idx="72327">
                  <c:v>1506</c:v>
                </c:pt>
                <c:pt idx="72328">
                  <c:v>1393</c:v>
                </c:pt>
                <c:pt idx="72329">
                  <c:v>1298</c:v>
                </c:pt>
                <c:pt idx="72330">
                  <c:v>1375</c:v>
                </c:pt>
                <c:pt idx="72331">
                  <c:v>1358</c:v>
                </c:pt>
                <c:pt idx="72332">
                  <c:v>1326</c:v>
                </c:pt>
                <c:pt idx="72333">
                  <c:v>1278</c:v>
                </c:pt>
                <c:pt idx="72334">
                  <c:v>1214</c:v>
                </c:pt>
                <c:pt idx="72335">
                  <c:v>1127</c:v>
                </c:pt>
                <c:pt idx="72336">
                  <c:v>1078</c:v>
                </c:pt>
                <c:pt idx="72337">
                  <c:v>1030</c:v>
                </c:pt>
                <c:pt idx="72338">
                  <c:v>1003</c:v>
                </c:pt>
                <c:pt idx="72339">
                  <c:v>986</c:v>
                </c:pt>
                <c:pt idx="72340">
                  <c:v>990</c:v>
                </c:pt>
                <c:pt idx="72341">
                  <c:v>1025</c:v>
                </c:pt>
                <c:pt idx="72342">
                  <c:v>1036</c:v>
                </c:pt>
                <c:pt idx="72343">
                  <c:v>1218</c:v>
                </c:pt>
                <c:pt idx="72344">
                  <c:v>1359</c:v>
                </c:pt>
                <c:pt idx="72345">
                  <c:v>1440</c:v>
                </c:pt>
                <c:pt idx="72346">
                  <c:v>1499</c:v>
                </c:pt>
                <c:pt idx="72347">
                  <c:v>1524</c:v>
                </c:pt>
                <c:pt idx="72348">
                  <c:v>1530</c:v>
                </c:pt>
                <c:pt idx="72349">
                  <c:v>1559</c:v>
                </c:pt>
                <c:pt idx="72350">
                  <c:v>1546</c:v>
                </c:pt>
                <c:pt idx="72351">
                  <c:v>1508</c:v>
                </c:pt>
                <c:pt idx="72352">
                  <c:v>1419</c:v>
                </c:pt>
                <c:pt idx="72353">
                  <c:v>1303</c:v>
                </c:pt>
                <c:pt idx="72354">
                  <c:v>1386</c:v>
                </c:pt>
                <c:pt idx="72355">
                  <c:v>1351</c:v>
                </c:pt>
                <c:pt idx="72356">
                  <c:v>1316</c:v>
                </c:pt>
                <c:pt idx="72357">
                  <c:v>1268</c:v>
                </c:pt>
                <c:pt idx="72358">
                  <c:v>1215</c:v>
                </c:pt>
                <c:pt idx="72359">
                  <c:v>1144</c:v>
                </c:pt>
                <c:pt idx="72360">
                  <c:v>1087</c:v>
                </c:pt>
                <c:pt idx="72361">
                  <c:v>1055</c:v>
                </c:pt>
                <c:pt idx="72362">
                  <c:v>1028</c:v>
                </c:pt>
                <c:pt idx="72363">
                  <c:v>1010</c:v>
                </c:pt>
                <c:pt idx="72364">
                  <c:v>1002</c:v>
                </c:pt>
                <c:pt idx="72365">
                  <c:v>1045</c:v>
                </c:pt>
                <c:pt idx="72366">
                  <c:v>1040</c:v>
                </c:pt>
                <c:pt idx="72367">
                  <c:v>1223</c:v>
                </c:pt>
                <c:pt idx="72368">
                  <c:v>1340</c:v>
                </c:pt>
                <c:pt idx="72369">
                  <c:v>1429</c:v>
                </c:pt>
                <c:pt idx="72370">
                  <c:v>1490</c:v>
                </c:pt>
                <c:pt idx="72371">
                  <c:v>1498</c:v>
                </c:pt>
                <c:pt idx="72372">
                  <c:v>1507</c:v>
                </c:pt>
                <c:pt idx="72373">
                  <c:v>1534</c:v>
                </c:pt>
                <c:pt idx="72374">
                  <c:v>1495</c:v>
                </c:pt>
                <c:pt idx="72375">
                  <c:v>1419</c:v>
                </c:pt>
                <c:pt idx="72376">
                  <c:v>1319</c:v>
                </c:pt>
                <c:pt idx="72377">
                  <c:v>1243</c:v>
                </c:pt>
                <c:pt idx="72378">
                  <c:v>1354</c:v>
                </c:pt>
                <c:pt idx="72379">
                  <c:v>1316</c:v>
                </c:pt>
                <c:pt idx="72380">
                  <c:v>1285</c:v>
                </c:pt>
                <c:pt idx="72381">
                  <c:v>1237</c:v>
                </c:pt>
                <c:pt idx="72382">
                  <c:v>1165</c:v>
                </c:pt>
                <c:pt idx="72383">
                  <c:v>1105</c:v>
                </c:pt>
                <c:pt idx="72384">
                  <c:v>1055</c:v>
                </c:pt>
                <c:pt idx="72385">
                  <c:v>1011</c:v>
                </c:pt>
                <c:pt idx="72386">
                  <c:v>987</c:v>
                </c:pt>
                <c:pt idx="72387">
                  <c:v>960</c:v>
                </c:pt>
                <c:pt idx="72388">
                  <c:v>955</c:v>
                </c:pt>
                <c:pt idx="72389">
                  <c:v>968</c:v>
                </c:pt>
                <c:pt idx="72390">
                  <c:v>949</c:v>
                </c:pt>
                <c:pt idx="72391">
                  <c:v>1064</c:v>
                </c:pt>
                <c:pt idx="72392">
                  <c:v>1202</c:v>
                </c:pt>
                <c:pt idx="72393">
                  <c:v>1287</c:v>
                </c:pt>
                <c:pt idx="72394">
                  <c:v>1331</c:v>
                </c:pt>
                <c:pt idx="72395">
                  <c:v>1350</c:v>
                </c:pt>
                <c:pt idx="72396">
                  <c:v>1326</c:v>
                </c:pt>
                <c:pt idx="72397">
                  <c:v>1319</c:v>
                </c:pt>
                <c:pt idx="72398">
                  <c:v>1321</c:v>
                </c:pt>
                <c:pt idx="72399">
                  <c:v>1288</c:v>
                </c:pt>
                <c:pt idx="72400">
                  <c:v>1248</c:v>
                </c:pt>
                <c:pt idx="72401">
                  <c:v>1215</c:v>
                </c:pt>
                <c:pt idx="72402">
                  <c:v>1322</c:v>
                </c:pt>
                <c:pt idx="72403">
                  <c:v>1312</c:v>
                </c:pt>
                <c:pt idx="72404">
                  <c:v>1308</c:v>
                </c:pt>
                <c:pt idx="72405">
                  <c:v>1256</c:v>
                </c:pt>
                <c:pt idx="72406">
                  <c:v>1206</c:v>
                </c:pt>
                <c:pt idx="72407">
                  <c:v>1155</c:v>
                </c:pt>
                <c:pt idx="72408">
                  <c:v>1113</c:v>
                </c:pt>
                <c:pt idx="72409">
                  <c:v>1071</c:v>
                </c:pt>
                <c:pt idx="72410">
                  <c:v>1041</c:v>
                </c:pt>
                <c:pt idx="72411">
                  <c:v>1013</c:v>
                </c:pt>
                <c:pt idx="72412">
                  <c:v>986</c:v>
                </c:pt>
                <c:pt idx="72413">
                  <c:v>971</c:v>
                </c:pt>
                <c:pt idx="72414">
                  <c:v>937</c:v>
                </c:pt>
                <c:pt idx="72415">
                  <c:v>984</c:v>
                </c:pt>
                <c:pt idx="72416">
                  <c:v>1047</c:v>
                </c:pt>
                <c:pt idx="72417">
                  <c:v>1103</c:v>
                </c:pt>
                <c:pt idx="72418">
                  <c:v>1168</c:v>
                </c:pt>
                <c:pt idx="72419">
                  <c:v>1186</c:v>
                </c:pt>
                <c:pt idx="72420">
                  <c:v>1220</c:v>
                </c:pt>
                <c:pt idx="72421">
                  <c:v>1235</c:v>
                </c:pt>
                <c:pt idx="72422">
                  <c:v>1224</c:v>
                </c:pt>
                <c:pt idx="72423">
                  <c:v>1204</c:v>
                </c:pt>
                <c:pt idx="72424">
                  <c:v>1179</c:v>
                </c:pt>
                <c:pt idx="72425">
                  <c:v>1177</c:v>
                </c:pt>
                <c:pt idx="72426">
                  <c:v>1264</c:v>
                </c:pt>
                <c:pt idx="72427">
                  <c:v>1280</c:v>
                </c:pt>
                <c:pt idx="72428">
                  <c:v>1265</c:v>
                </c:pt>
                <c:pt idx="72429">
                  <c:v>1225</c:v>
                </c:pt>
                <c:pt idx="72430">
                  <c:v>1160</c:v>
                </c:pt>
                <c:pt idx="72431">
                  <c:v>1097</c:v>
                </c:pt>
                <c:pt idx="72432">
                  <c:v>1044</c:v>
                </c:pt>
                <c:pt idx="72433">
                  <c:v>1004</c:v>
                </c:pt>
                <c:pt idx="72434">
                  <c:v>980</c:v>
                </c:pt>
                <c:pt idx="72435">
                  <c:v>958</c:v>
                </c:pt>
                <c:pt idx="72436">
                  <c:v>965</c:v>
                </c:pt>
                <c:pt idx="72437">
                  <c:v>996</c:v>
                </c:pt>
                <c:pt idx="72438">
                  <c:v>1028</c:v>
                </c:pt>
                <c:pt idx="72439">
                  <c:v>1238</c:v>
                </c:pt>
                <c:pt idx="72440">
                  <c:v>1405</c:v>
                </c:pt>
                <c:pt idx="72441">
                  <c:v>1484</c:v>
                </c:pt>
                <c:pt idx="72442">
                  <c:v>1533</c:v>
                </c:pt>
                <c:pt idx="72443">
                  <c:v>1570</c:v>
                </c:pt>
                <c:pt idx="72444">
                  <c:v>1576</c:v>
                </c:pt>
                <c:pt idx="72445">
                  <c:v>1575</c:v>
                </c:pt>
                <c:pt idx="72446">
                  <c:v>1519</c:v>
                </c:pt>
                <c:pt idx="72447">
                  <c:v>1468</c:v>
                </c:pt>
                <c:pt idx="72448">
                  <c:v>1399</c:v>
                </c:pt>
                <c:pt idx="72449">
                  <c:v>1294</c:v>
                </c:pt>
                <c:pt idx="72450">
                  <c:v>1369</c:v>
                </c:pt>
                <c:pt idx="72451">
                  <c:v>1343</c:v>
                </c:pt>
                <c:pt idx="72452">
                  <c:v>1308</c:v>
                </c:pt>
                <c:pt idx="72453">
                  <c:v>1259</c:v>
                </c:pt>
                <c:pt idx="72454">
                  <c:v>1204</c:v>
                </c:pt>
                <c:pt idx="72455">
                  <c:v>1115</c:v>
                </c:pt>
                <c:pt idx="72456">
                  <c:v>1063</c:v>
                </c:pt>
                <c:pt idx="72457">
                  <c:v>1032</c:v>
                </c:pt>
                <c:pt idx="72458">
                  <c:v>1004</c:v>
                </c:pt>
                <c:pt idx="72459">
                  <c:v>992</c:v>
                </c:pt>
                <c:pt idx="72460">
                  <c:v>1000</c:v>
                </c:pt>
                <c:pt idx="72461">
                  <c:v>1016</c:v>
                </c:pt>
                <c:pt idx="72462">
                  <c:v>1033</c:v>
                </c:pt>
                <c:pt idx="72463">
                  <c:v>1240</c:v>
                </c:pt>
                <c:pt idx="72464">
                  <c:v>1402</c:v>
                </c:pt>
                <c:pt idx="72465">
                  <c:v>1472</c:v>
                </c:pt>
                <c:pt idx="72466">
                  <c:v>1532</c:v>
                </c:pt>
                <c:pt idx="72467">
                  <c:v>1539</c:v>
                </c:pt>
                <c:pt idx="72468">
                  <c:v>1525</c:v>
                </c:pt>
                <c:pt idx="72469">
                  <c:v>1537</c:v>
                </c:pt>
                <c:pt idx="72470">
                  <c:v>1531</c:v>
                </c:pt>
                <c:pt idx="72471">
                  <c:v>1470</c:v>
                </c:pt>
                <c:pt idx="72472">
                  <c:v>1388</c:v>
                </c:pt>
                <c:pt idx="72473">
                  <c:v>1279</c:v>
                </c:pt>
                <c:pt idx="72474">
                  <c:v>1381</c:v>
                </c:pt>
                <c:pt idx="72475">
                  <c:v>1362</c:v>
                </c:pt>
                <c:pt idx="72476">
                  <c:v>1319</c:v>
                </c:pt>
                <c:pt idx="72477">
                  <c:v>1274</c:v>
                </c:pt>
                <c:pt idx="72478">
                  <c:v>1205</c:v>
                </c:pt>
                <c:pt idx="72479">
                  <c:v>1133</c:v>
                </c:pt>
                <c:pt idx="72480">
                  <c:v>1080</c:v>
                </c:pt>
                <c:pt idx="72481">
                  <c:v>1044</c:v>
                </c:pt>
                <c:pt idx="72482">
                  <c:v>1013</c:v>
                </c:pt>
                <c:pt idx="72483">
                  <c:v>991</c:v>
                </c:pt>
                <c:pt idx="72484">
                  <c:v>989</c:v>
                </c:pt>
                <c:pt idx="72485">
                  <c:v>1024</c:v>
                </c:pt>
                <c:pt idx="72486">
                  <c:v>1030</c:v>
                </c:pt>
                <c:pt idx="72487">
                  <c:v>1203</c:v>
                </c:pt>
                <c:pt idx="72488">
                  <c:v>1346</c:v>
                </c:pt>
                <c:pt idx="72489">
                  <c:v>1438</c:v>
                </c:pt>
                <c:pt idx="72490">
                  <c:v>1512</c:v>
                </c:pt>
                <c:pt idx="72491">
                  <c:v>1556</c:v>
                </c:pt>
                <c:pt idx="72492">
                  <c:v>1551</c:v>
                </c:pt>
                <c:pt idx="72493">
                  <c:v>1590</c:v>
                </c:pt>
                <c:pt idx="72494">
                  <c:v>1582</c:v>
                </c:pt>
                <c:pt idx="72495">
                  <c:v>1497</c:v>
                </c:pt>
                <c:pt idx="72496">
                  <c:v>1410</c:v>
                </c:pt>
                <c:pt idx="72497">
                  <c:v>1314</c:v>
                </c:pt>
                <c:pt idx="72498">
                  <c:v>1386</c:v>
                </c:pt>
                <c:pt idx="72499">
                  <c:v>1350</c:v>
                </c:pt>
                <c:pt idx="72500">
                  <c:v>1316</c:v>
                </c:pt>
                <c:pt idx="72501">
                  <c:v>1258</c:v>
                </c:pt>
                <c:pt idx="72502">
                  <c:v>1187</c:v>
                </c:pt>
                <c:pt idx="72503">
                  <c:v>1119</c:v>
                </c:pt>
                <c:pt idx="72504">
                  <c:v>1048</c:v>
                </c:pt>
                <c:pt idx="72505">
                  <c:v>1030</c:v>
                </c:pt>
                <c:pt idx="72506">
                  <c:v>994</c:v>
                </c:pt>
                <c:pt idx="72507">
                  <c:v>981</c:v>
                </c:pt>
                <c:pt idx="72508">
                  <c:v>982</c:v>
                </c:pt>
                <c:pt idx="72509">
                  <c:v>1028</c:v>
                </c:pt>
                <c:pt idx="72510">
                  <c:v>1032</c:v>
                </c:pt>
                <c:pt idx="72511">
                  <c:v>1214</c:v>
                </c:pt>
                <c:pt idx="72512">
                  <c:v>1359</c:v>
                </c:pt>
                <c:pt idx="72513">
                  <c:v>1435</c:v>
                </c:pt>
                <c:pt idx="72514">
                  <c:v>1458</c:v>
                </c:pt>
                <c:pt idx="72515">
                  <c:v>1476</c:v>
                </c:pt>
                <c:pt idx="72516">
                  <c:v>1396</c:v>
                </c:pt>
                <c:pt idx="72517">
                  <c:v>1430</c:v>
                </c:pt>
                <c:pt idx="72518">
                  <c:v>1422</c:v>
                </c:pt>
                <c:pt idx="72519">
                  <c:v>1390</c:v>
                </c:pt>
                <c:pt idx="72520">
                  <c:v>1324</c:v>
                </c:pt>
                <c:pt idx="72521">
                  <c:v>1240</c:v>
                </c:pt>
                <c:pt idx="72522">
                  <c:v>1321</c:v>
                </c:pt>
                <c:pt idx="72523">
                  <c:v>1297</c:v>
                </c:pt>
                <c:pt idx="72524">
                  <c:v>1271</c:v>
                </c:pt>
                <c:pt idx="72525">
                  <c:v>1209</c:v>
                </c:pt>
                <c:pt idx="72526">
                  <c:v>1157</c:v>
                </c:pt>
                <c:pt idx="72527">
                  <c:v>1083</c:v>
                </c:pt>
                <c:pt idx="72528">
                  <c:v>1039</c:v>
                </c:pt>
                <c:pt idx="72529">
                  <c:v>1000</c:v>
                </c:pt>
                <c:pt idx="72530">
                  <c:v>975</c:v>
                </c:pt>
                <c:pt idx="72531">
                  <c:v>943</c:v>
                </c:pt>
                <c:pt idx="72532">
                  <c:v>965</c:v>
                </c:pt>
                <c:pt idx="72533">
                  <c:v>981</c:v>
                </c:pt>
                <c:pt idx="72534">
                  <c:v>1013</c:v>
                </c:pt>
                <c:pt idx="72535">
                  <c:v>1190</c:v>
                </c:pt>
                <c:pt idx="72536">
                  <c:v>1322</c:v>
                </c:pt>
                <c:pt idx="72537">
                  <c:v>1416</c:v>
                </c:pt>
                <c:pt idx="72538">
                  <c:v>1486</c:v>
                </c:pt>
                <c:pt idx="72539">
                  <c:v>1483</c:v>
                </c:pt>
                <c:pt idx="72540">
                  <c:v>1504</c:v>
                </c:pt>
                <c:pt idx="72541">
                  <c:v>1525</c:v>
                </c:pt>
                <c:pt idx="72542">
                  <c:v>1464</c:v>
                </c:pt>
                <c:pt idx="72543">
                  <c:v>1390</c:v>
                </c:pt>
                <c:pt idx="72544">
                  <c:v>1306</c:v>
                </c:pt>
                <c:pt idx="72545">
                  <c:v>1228</c:v>
                </c:pt>
                <c:pt idx="72546">
                  <c:v>1325</c:v>
                </c:pt>
                <c:pt idx="72547">
                  <c:v>1319</c:v>
                </c:pt>
                <c:pt idx="72548">
                  <c:v>1295</c:v>
                </c:pt>
                <c:pt idx="72549">
                  <c:v>1238</c:v>
                </c:pt>
                <c:pt idx="72550">
                  <c:v>1188</c:v>
                </c:pt>
                <c:pt idx="72551">
                  <c:v>1120</c:v>
                </c:pt>
                <c:pt idx="72552">
                  <c:v>1070</c:v>
                </c:pt>
                <c:pt idx="72553">
                  <c:v>1035</c:v>
                </c:pt>
                <c:pt idx="72554">
                  <c:v>984</c:v>
                </c:pt>
                <c:pt idx="72555">
                  <c:v>967</c:v>
                </c:pt>
                <c:pt idx="72556">
                  <c:v>962</c:v>
                </c:pt>
                <c:pt idx="72557">
                  <c:v>961</c:v>
                </c:pt>
                <c:pt idx="72558">
                  <c:v>952</c:v>
                </c:pt>
                <c:pt idx="72559">
                  <c:v>1074</c:v>
                </c:pt>
                <c:pt idx="72560">
                  <c:v>1181</c:v>
                </c:pt>
                <c:pt idx="72561">
                  <c:v>1270</c:v>
                </c:pt>
                <c:pt idx="72562">
                  <c:v>1331</c:v>
                </c:pt>
                <c:pt idx="72563">
                  <c:v>1339</c:v>
                </c:pt>
                <c:pt idx="72564">
                  <c:v>1315</c:v>
                </c:pt>
                <c:pt idx="72565">
                  <c:v>1302</c:v>
                </c:pt>
                <c:pt idx="72566">
                  <c:v>1283</c:v>
                </c:pt>
                <c:pt idx="72567">
                  <c:v>1232</c:v>
                </c:pt>
                <c:pt idx="72568">
                  <c:v>1208</c:v>
                </c:pt>
                <c:pt idx="72569">
                  <c:v>1187</c:v>
                </c:pt>
                <c:pt idx="72570">
                  <c:v>1284</c:v>
                </c:pt>
                <c:pt idx="72571">
                  <c:v>1274</c:v>
                </c:pt>
                <c:pt idx="72572">
                  <c:v>1248</c:v>
                </c:pt>
                <c:pt idx="72573">
                  <c:v>1206</c:v>
                </c:pt>
                <c:pt idx="72574">
                  <c:v>1161</c:v>
                </c:pt>
                <c:pt idx="72575">
                  <c:v>1108</c:v>
                </c:pt>
                <c:pt idx="72576">
                  <c:v>1046</c:v>
                </c:pt>
                <c:pt idx="72577">
                  <c:v>1015</c:v>
                </c:pt>
                <c:pt idx="72578">
                  <c:v>990</c:v>
                </c:pt>
                <c:pt idx="72579">
                  <c:v>969</c:v>
                </c:pt>
                <c:pt idx="72580">
                  <c:v>958</c:v>
                </c:pt>
                <c:pt idx="72581">
                  <c:v>932</c:v>
                </c:pt>
                <c:pt idx="72582">
                  <c:v>897</c:v>
                </c:pt>
                <c:pt idx="72583">
                  <c:v>956</c:v>
                </c:pt>
                <c:pt idx="72584">
                  <c:v>1013</c:v>
                </c:pt>
                <c:pt idx="72585">
                  <c:v>1069</c:v>
                </c:pt>
                <c:pt idx="72586">
                  <c:v>1144</c:v>
                </c:pt>
                <c:pt idx="72587">
                  <c:v>1174</c:v>
                </c:pt>
                <c:pt idx="72588">
                  <c:v>1177</c:v>
                </c:pt>
                <c:pt idx="72589">
                  <c:v>1185</c:v>
                </c:pt>
                <c:pt idx="72590">
                  <c:v>1196</c:v>
                </c:pt>
                <c:pt idx="72591">
                  <c:v>1187</c:v>
                </c:pt>
                <c:pt idx="72592">
                  <c:v>1177</c:v>
                </c:pt>
                <c:pt idx="72593">
                  <c:v>1157</c:v>
                </c:pt>
                <c:pt idx="72594">
                  <c:v>1281</c:v>
                </c:pt>
                <c:pt idx="72595">
                  <c:v>1286</c:v>
                </c:pt>
                <c:pt idx="72596">
                  <c:v>1286</c:v>
                </c:pt>
                <c:pt idx="72597">
                  <c:v>1238</c:v>
                </c:pt>
                <c:pt idx="72598">
                  <c:v>1190</c:v>
                </c:pt>
                <c:pt idx="72599">
                  <c:v>1125</c:v>
                </c:pt>
                <c:pt idx="72600">
                  <c:v>1083</c:v>
                </c:pt>
                <c:pt idx="72601">
                  <c:v>1045</c:v>
                </c:pt>
                <c:pt idx="72602">
                  <c:v>1030</c:v>
                </c:pt>
                <c:pt idx="72603">
                  <c:v>1007</c:v>
                </c:pt>
                <c:pt idx="72604">
                  <c:v>1015</c:v>
                </c:pt>
                <c:pt idx="72605">
                  <c:v>1025</c:v>
                </c:pt>
                <c:pt idx="72606">
                  <c:v>1061</c:v>
                </c:pt>
                <c:pt idx="72607">
                  <c:v>1263</c:v>
                </c:pt>
                <c:pt idx="72608">
                  <c:v>1402</c:v>
                </c:pt>
                <c:pt idx="72609">
                  <c:v>1475</c:v>
                </c:pt>
                <c:pt idx="72610">
                  <c:v>1563</c:v>
                </c:pt>
                <c:pt idx="72611">
                  <c:v>1584</c:v>
                </c:pt>
                <c:pt idx="72612">
                  <c:v>1573</c:v>
                </c:pt>
                <c:pt idx="72613">
                  <c:v>1574</c:v>
                </c:pt>
                <c:pt idx="72614">
                  <c:v>1548</c:v>
                </c:pt>
                <c:pt idx="72615">
                  <c:v>1513</c:v>
                </c:pt>
                <c:pt idx="72616">
                  <c:v>1435</c:v>
                </c:pt>
                <c:pt idx="72617">
                  <c:v>1325</c:v>
                </c:pt>
                <c:pt idx="72618">
                  <c:v>1408</c:v>
                </c:pt>
                <c:pt idx="72619">
                  <c:v>1406</c:v>
                </c:pt>
                <c:pt idx="72620">
                  <c:v>1380</c:v>
                </c:pt>
                <c:pt idx="72621">
                  <c:v>1326</c:v>
                </c:pt>
                <c:pt idx="72622">
                  <c:v>1255</c:v>
                </c:pt>
                <c:pt idx="72623">
                  <c:v>1185</c:v>
                </c:pt>
                <c:pt idx="72624">
                  <c:v>1129</c:v>
                </c:pt>
                <c:pt idx="72625">
                  <c:v>1088</c:v>
                </c:pt>
                <c:pt idx="72626">
                  <c:v>1059</c:v>
                </c:pt>
                <c:pt idx="72627">
                  <c:v>1041</c:v>
                </c:pt>
                <c:pt idx="72628">
                  <c:v>1041</c:v>
                </c:pt>
                <c:pt idx="72629">
                  <c:v>1055</c:v>
                </c:pt>
                <c:pt idx="72630">
                  <c:v>1084</c:v>
                </c:pt>
                <c:pt idx="72631">
                  <c:v>1282</c:v>
                </c:pt>
                <c:pt idx="72632">
                  <c:v>1394</c:v>
                </c:pt>
                <c:pt idx="72633">
                  <c:v>1483</c:v>
                </c:pt>
                <c:pt idx="72634">
                  <c:v>1538</c:v>
                </c:pt>
                <c:pt idx="72635">
                  <c:v>1547</c:v>
                </c:pt>
                <c:pt idx="72636">
                  <c:v>1550</c:v>
                </c:pt>
                <c:pt idx="72637">
                  <c:v>1571</c:v>
                </c:pt>
                <c:pt idx="72638">
                  <c:v>1577</c:v>
                </c:pt>
                <c:pt idx="72639">
                  <c:v>1525</c:v>
                </c:pt>
                <c:pt idx="72640">
                  <c:v>1412</c:v>
                </c:pt>
                <c:pt idx="72641">
                  <c:v>1324</c:v>
                </c:pt>
                <c:pt idx="72642">
                  <c:v>1415</c:v>
                </c:pt>
                <c:pt idx="72643">
                  <c:v>1398</c:v>
                </c:pt>
                <c:pt idx="72644">
                  <c:v>1368</c:v>
                </c:pt>
                <c:pt idx="72645">
                  <c:v>1321</c:v>
                </c:pt>
                <c:pt idx="72646">
                  <c:v>1250</c:v>
                </c:pt>
                <c:pt idx="72647">
                  <c:v>1174</c:v>
                </c:pt>
                <c:pt idx="72648">
                  <c:v>1112</c:v>
                </c:pt>
                <c:pt idx="72649">
                  <c:v>1077</c:v>
                </c:pt>
                <c:pt idx="72650">
                  <c:v>1049</c:v>
                </c:pt>
                <c:pt idx="72651">
                  <c:v>1036</c:v>
                </c:pt>
                <c:pt idx="72652">
                  <c:v>1033</c:v>
                </c:pt>
                <c:pt idx="72653">
                  <c:v>1051</c:v>
                </c:pt>
                <c:pt idx="72654">
                  <c:v>1080</c:v>
                </c:pt>
                <c:pt idx="72655">
                  <c:v>1268</c:v>
                </c:pt>
                <c:pt idx="72656">
                  <c:v>1404</c:v>
                </c:pt>
                <c:pt idx="72657">
                  <c:v>1489</c:v>
                </c:pt>
                <c:pt idx="72658">
                  <c:v>1554</c:v>
                </c:pt>
                <c:pt idx="72659">
                  <c:v>1565</c:v>
                </c:pt>
                <c:pt idx="72660">
                  <c:v>1574</c:v>
                </c:pt>
                <c:pt idx="72661">
                  <c:v>1597</c:v>
                </c:pt>
                <c:pt idx="72662">
                  <c:v>1532</c:v>
                </c:pt>
                <c:pt idx="72663">
                  <c:v>1546</c:v>
                </c:pt>
                <c:pt idx="72664">
                  <c:v>1446</c:v>
                </c:pt>
                <c:pt idx="72665">
                  <c:v>1334</c:v>
                </c:pt>
                <c:pt idx="72666">
                  <c:v>1408</c:v>
                </c:pt>
                <c:pt idx="72667">
                  <c:v>1404</c:v>
                </c:pt>
                <c:pt idx="72668">
                  <c:v>1371</c:v>
                </c:pt>
                <c:pt idx="72669">
                  <c:v>1312</c:v>
                </c:pt>
                <c:pt idx="72670">
                  <c:v>1248</c:v>
                </c:pt>
                <c:pt idx="72671">
                  <c:v>1172</c:v>
                </c:pt>
                <c:pt idx="72672">
                  <c:v>1122</c:v>
                </c:pt>
                <c:pt idx="72673">
                  <c:v>1090</c:v>
                </c:pt>
                <c:pt idx="72674">
                  <c:v>1051</c:v>
                </c:pt>
                <c:pt idx="72675">
                  <c:v>1029</c:v>
                </c:pt>
                <c:pt idx="72676">
                  <c:v>1031</c:v>
                </c:pt>
                <c:pt idx="72677">
                  <c:v>1064</c:v>
                </c:pt>
                <c:pt idx="72678">
                  <c:v>1085</c:v>
                </c:pt>
                <c:pt idx="72679">
                  <c:v>1271</c:v>
                </c:pt>
                <c:pt idx="72680">
                  <c:v>1418</c:v>
                </c:pt>
                <c:pt idx="72681">
                  <c:v>1509</c:v>
                </c:pt>
                <c:pt idx="72682">
                  <c:v>1582</c:v>
                </c:pt>
                <c:pt idx="72683">
                  <c:v>1609</c:v>
                </c:pt>
                <c:pt idx="72684">
                  <c:v>1620</c:v>
                </c:pt>
                <c:pt idx="72685">
                  <c:v>1647</c:v>
                </c:pt>
                <c:pt idx="72686">
                  <c:v>1623</c:v>
                </c:pt>
                <c:pt idx="72687">
                  <c:v>1582</c:v>
                </c:pt>
                <c:pt idx="72688">
                  <c:v>1497</c:v>
                </c:pt>
                <c:pt idx="72689">
                  <c:v>1381</c:v>
                </c:pt>
                <c:pt idx="72690">
                  <c:v>1468</c:v>
                </c:pt>
                <c:pt idx="72691">
                  <c:v>1451</c:v>
                </c:pt>
                <c:pt idx="72692">
                  <c:v>1421</c:v>
                </c:pt>
                <c:pt idx="72693">
                  <c:v>1374</c:v>
                </c:pt>
                <c:pt idx="72694">
                  <c:v>1304</c:v>
                </c:pt>
                <c:pt idx="72695">
                  <c:v>1221</c:v>
                </c:pt>
                <c:pt idx="72696">
                  <c:v>1154</c:v>
                </c:pt>
                <c:pt idx="72697">
                  <c:v>1109</c:v>
                </c:pt>
                <c:pt idx="72698">
                  <c:v>1080</c:v>
                </c:pt>
                <c:pt idx="72699">
                  <c:v>1064</c:v>
                </c:pt>
                <c:pt idx="72700">
                  <c:v>1059</c:v>
                </c:pt>
                <c:pt idx="72701">
                  <c:v>1086</c:v>
                </c:pt>
                <c:pt idx="72702">
                  <c:v>1101</c:v>
                </c:pt>
                <c:pt idx="72703">
                  <c:v>1311</c:v>
                </c:pt>
                <c:pt idx="72704">
                  <c:v>1440</c:v>
                </c:pt>
                <c:pt idx="72705">
                  <c:v>1540</c:v>
                </c:pt>
                <c:pt idx="72706">
                  <c:v>1601</c:v>
                </c:pt>
                <c:pt idx="72707">
                  <c:v>1614</c:v>
                </c:pt>
                <c:pt idx="72708">
                  <c:v>1621</c:v>
                </c:pt>
                <c:pt idx="72709">
                  <c:v>1660</c:v>
                </c:pt>
                <c:pt idx="72710">
                  <c:v>1625</c:v>
                </c:pt>
                <c:pt idx="72711">
                  <c:v>1560</c:v>
                </c:pt>
                <c:pt idx="72712">
                  <c:v>1441</c:v>
                </c:pt>
                <c:pt idx="72713">
                  <c:v>1362</c:v>
                </c:pt>
                <c:pt idx="72714">
                  <c:v>1439</c:v>
                </c:pt>
                <c:pt idx="72715">
                  <c:v>1425</c:v>
                </c:pt>
                <c:pt idx="72716">
                  <c:v>1391</c:v>
                </c:pt>
                <c:pt idx="72717">
                  <c:v>1332</c:v>
                </c:pt>
                <c:pt idx="72718">
                  <c:v>1276</c:v>
                </c:pt>
                <c:pt idx="72719">
                  <c:v>1214</c:v>
                </c:pt>
                <c:pt idx="72720">
                  <c:v>1159</c:v>
                </c:pt>
                <c:pt idx="72721">
                  <c:v>1134</c:v>
                </c:pt>
                <c:pt idx="72722">
                  <c:v>1098</c:v>
                </c:pt>
                <c:pt idx="72723">
                  <c:v>1077</c:v>
                </c:pt>
                <c:pt idx="72724">
                  <c:v>1080</c:v>
                </c:pt>
                <c:pt idx="72725">
                  <c:v>1054</c:v>
                </c:pt>
                <c:pt idx="72726">
                  <c:v>1053</c:v>
                </c:pt>
                <c:pt idx="72727">
                  <c:v>1166</c:v>
                </c:pt>
                <c:pt idx="72728">
                  <c:v>1280</c:v>
                </c:pt>
                <c:pt idx="72729">
                  <c:v>1371</c:v>
                </c:pt>
                <c:pt idx="72730">
                  <c:v>1430</c:v>
                </c:pt>
                <c:pt idx="72731">
                  <c:v>1439</c:v>
                </c:pt>
                <c:pt idx="72732">
                  <c:v>1399</c:v>
                </c:pt>
                <c:pt idx="72733">
                  <c:v>1360</c:v>
                </c:pt>
                <c:pt idx="72734">
                  <c:v>1345</c:v>
                </c:pt>
                <c:pt idx="72735">
                  <c:v>1327</c:v>
                </c:pt>
                <c:pt idx="72736">
                  <c:v>1285</c:v>
                </c:pt>
                <c:pt idx="72737">
                  <c:v>1269</c:v>
                </c:pt>
                <c:pt idx="72738">
                  <c:v>1347</c:v>
                </c:pt>
                <c:pt idx="72739">
                  <c:v>1348</c:v>
                </c:pt>
                <c:pt idx="72740">
                  <c:v>1326</c:v>
                </c:pt>
                <c:pt idx="72741">
                  <c:v>1276</c:v>
                </c:pt>
                <c:pt idx="72742">
                  <c:v>1215</c:v>
                </c:pt>
                <c:pt idx="72743">
                  <c:v>1159</c:v>
                </c:pt>
                <c:pt idx="72744">
                  <c:v>1117</c:v>
                </c:pt>
                <c:pt idx="72745">
                  <c:v>1076</c:v>
                </c:pt>
                <c:pt idx="72746">
                  <c:v>1052</c:v>
                </c:pt>
                <c:pt idx="72747">
                  <c:v>1028</c:v>
                </c:pt>
                <c:pt idx="72748">
                  <c:v>1014</c:v>
                </c:pt>
                <c:pt idx="72749">
                  <c:v>987</c:v>
                </c:pt>
                <c:pt idx="72750">
                  <c:v>960</c:v>
                </c:pt>
                <c:pt idx="72751">
                  <c:v>1016</c:v>
                </c:pt>
                <c:pt idx="72752">
                  <c:v>1071</c:v>
                </c:pt>
                <c:pt idx="72753">
                  <c:v>1135</c:v>
                </c:pt>
                <c:pt idx="72754">
                  <c:v>1194</c:v>
                </c:pt>
                <c:pt idx="72755">
                  <c:v>1223</c:v>
                </c:pt>
                <c:pt idx="72756">
                  <c:v>1225</c:v>
                </c:pt>
                <c:pt idx="72757">
                  <c:v>1214</c:v>
                </c:pt>
                <c:pt idx="72758">
                  <c:v>1203</c:v>
                </c:pt>
                <c:pt idx="72759">
                  <c:v>1187</c:v>
                </c:pt>
                <c:pt idx="72760">
                  <c:v>1160</c:v>
                </c:pt>
                <c:pt idx="72761">
                  <c:v>1160</c:v>
                </c:pt>
                <c:pt idx="72762">
                  <c:v>1276</c:v>
                </c:pt>
                <c:pt idx="72763">
                  <c:v>1277</c:v>
                </c:pt>
                <c:pt idx="72764">
                  <c:v>1278</c:v>
                </c:pt>
                <c:pt idx="72765">
                  <c:v>1241</c:v>
                </c:pt>
                <c:pt idx="72766">
                  <c:v>1188</c:v>
                </c:pt>
                <c:pt idx="72767">
                  <c:v>1127</c:v>
                </c:pt>
                <c:pt idx="72768">
                  <c:v>1076</c:v>
                </c:pt>
                <c:pt idx="72769">
                  <c:v>1042</c:v>
                </c:pt>
                <c:pt idx="72770">
                  <c:v>1004</c:v>
                </c:pt>
                <c:pt idx="72771">
                  <c:v>1002</c:v>
                </c:pt>
                <c:pt idx="72772">
                  <c:v>1001</c:v>
                </c:pt>
                <c:pt idx="72773">
                  <c:v>1027</c:v>
                </c:pt>
                <c:pt idx="72774">
                  <c:v>1076</c:v>
                </c:pt>
                <c:pt idx="72775">
                  <c:v>1274</c:v>
                </c:pt>
                <c:pt idx="72776">
                  <c:v>1439</c:v>
                </c:pt>
                <c:pt idx="72777">
                  <c:v>1529</c:v>
                </c:pt>
                <c:pt idx="72778">
                  <c:v>1591</c:v>
                </c:pt>
                <c:pt idx="72779">
                  <c:v>1612</c:v>
                </c:pt>
                <c:pt idx="72780">
                  <c:v>1619</c:v>
                </c:pt>
                <c:pt idx="72781">
                  <c:v>1567</c:v>
                </c:pt>
                <c:pt idx="72782">
                  <c:v>1543</c:v>
                </c:pt>
                <c:pt idx="72783">
                  <c:v>1494</c:v>
                </c:pt>
                <c:pt idx="72784">
                  <c:v>1400</c:v>
                </c:pt>
                <c:pt idx="72785">
                  <c:v>1302</c:v>
                </c:pt>
                <c:pt idx="72786">
                  <c:v>1415</c:v>
                </c:pt>
                <c:pt idx="72787">
                  <c:v>1413</c:v>
                </c:pt>
                <c:pt idx="72788">
                  <c:v>1381</c:v>
                </c:pt>
                <c:pt idx="72789">
                  <c:v>1320</c:v>
                </c:pt>
                <c:pt idx="72790">
                  <c:v>1253</c:v>
                </c:pt>
                <c:pt idx="72791">
                  <c:v>1176</c:v>
                </c:pt>
                <c:pt idx="72792">
                  <c:v>1126</c:v>
                </c:pt>
                <c:pt idx="72793">
                  <c:v>1080</c:v>
                </c:pt>
                <c:pt idx="72794">
                  <c:v>1061</c:v>
                </c:pt>
                <c:pt idx="72795">
                  <c:v>1037</c:v>
                </c:pt>
                <c:pt idx="72796">
                  <c:v>1036</c:v>
                </c:pt>
                <c:pt idx="72797">
                  <c:v>1057</c:v>
                </c:pt>
                <c:pt idx="72798">
                  <c:v>1090</c:v>
                </c:pt>
                <c:pt idx="72799">
                  <c:v>1288</c:v>
                </c:pt>
                <c:pt idx="72800">
                  <c:v>1406</c:v>
                </c:pt>
                <c:pt idx="72801">
                  <c:v>1494</c:v>
                </c:pt>
                <c:pt idx="72802">
                  <c:v>1533</c:v>
                </c:pt>
                <c:pt idx="72803">
                  <c:v>1555</c:v>
                </c:pt>
                <c:pt idx="72804">
                  <c:v>1570</c:v>
                </c:pt>
                <c:pt idx="72805">
                  <c:v>1594</c:v>
                </c:pt>
                <c:pt idx="72806">
                  <c:v>1599</c:v>
                </c:pt>
                <c:pt idx="72807">
                  <c:v>1558</c:v>
                </c:pt>
                <c:pt idx="72808">
                  <c:v>1465</c:v>
                </c:pt>
                <c:pt idx="72809">
                  <c:v>1354</c:v>
                </c:pt>
                <c:pt idx="72810">
                  <c:v>1451</c:v>
                </c:pt>
                <c:pt idx="72811">
                  <c:v>1423</c:v>
                </c:pt>
                <c:pt idx="72812">
                  <c:v>1367</c:v>
                </c:pt>
                <c:pt idx="72813">
                  <c:v>1312</c:v>
                </c:pt>
                <c:pt idx="72814">
                  <c:v>1243</c:v>
                </c:pt>
                <c:pt idx="72815">
                  <c:v>1169</c:v>
                </c:pt>
                <c:pt idx="72816">
                  <c:v>1115</c:v>
                </c:pt>
                <c:pt idx="72817">
                  <c:v>1070</c:v>
                </c:pt>
                <c:pt idx="72818">
                  <c:v>1042</c:v>
                </c:pt>
                <c:pt idx="72819">
                  <c:v>1010</c:v>
                </c:pt>
                <c:pt idx="72820">
                  <c:v>1009</c:v>
                </c:pt>
                <c:pt idx="72821">
                  <c:v>1033</c:v>
                </c:pt>
                <c:pt idx="72822">
                  <c:v>1068</c:v>
                </c:pt>
                <c:pt idx="72823">
                  <c:v>1261</c:v>
                </c:pt>
                <c:pt idx="72824">
                  <c:v>1429</c:v>
                </c:pt>
                <c:pt idx="72825">
                  <c:v>1497</c:v>
                </c:pt>
                <c:pt idx="72826">
                  <c:v>1543</c:v>
                </c:pt>
                <c:pt idx="72827">
                  <c:v>1557</c:v>
                </c:pt>
                <c:pt idx="72828">
                  <c:v>1536</c:v>
                </c:pt>
                <c:pt idx="72829">
                  <c:v>1599</c:v>
                </c:pt>
                <c:pt idx="72830">
                  <c:v>1604</c:v>
                </c:pt>
                <c:pt idx="72831">
                  <c:v>1533</c:v>
                </c:pt>
                <c:pt idx="72832">
                  <c:v>1420</c:v>
                </c:pt>
                <c:pt idx="72833">
                  <c:v>1334</c:v>
                </c:pt>
                <c:pt idx="72834">
                  <c:v>1405</c:v>
                </c:pt>
                <c:pt idx="72835">
                  <c:v>1388</c:v>
                </c:pt>
                <c:pt idx="72836">
                  <c:v>1356</c:v>
                </c:pt>
                <c:pt idx="72837">
                  <c:v>1299</c:v>
                </c:pt>
                <c:pt idx="72838">
                  <c:v>1240</c:v>
                </c:pt>
                <c:pt idx="72839">
                  <c:v>1167</c:v>
                </c:pt>
                <c:pt idx="72840">
                  <c:v>1108</c:v>
                </c:pt>
                <c:pt idx="72841">
                  <c:v>1070</c:v>
                </c:pt>
                <c:pt idx="72842">
                  <c:v>1044</c:v>
                </c:pt>
                <c:pt idx="72843">
                  <c:v>1024</c:v>
                </c:pt>
                <c:pt idx="72844">
                  <c:v>1020</c:v>
                </c:pt>
                <c:pt idx="72845">
                  <c:v>1042</c:v>
                </c:pt>
                <c:pt idx="72846">
                  <c:v>1067</c:v>
                </c:pt>
                <c:pt idx="72847">
                  <c:v>1259</c:v>
                </c:pt>
                <c:pt idx="72848">
                  <c:v>1421</c:v>
                </c:pt>
                <c:pt idx="72849">
                  <c:v>1522</c:v>
                </c:pt>
                <c:pt idx="72850">
                  <c:v>1583</c:v>
                </c:pt>
                <c:pt idx="72851">
                  <c:v>1616</c:v>
                </c:pt>
                <c:pt idx="72852">
                  <c:v>1561</c:v>
                </c:pt>
                <c:pt idx="72853">
                  <c:v>1530</c:v>
                </c:pt>
                <c:pt idx="72854">
                  <c:v>1502</c:v>
                </c:pt>
                <c:pt idx="72855">
                  <c:v>1477</c:v>
                </c:pt>
                <c:pt idx="72856">
                  <c:v>1380</c:v>
                </c:pt>
                <c:pt idx="72857">
                  <c:v>1314</c:v>
                </c:pt>
                <c:pt idx="72858">
                  <c:v>1395</c:v>
                </c:pt>
                <c:pt idx="72859">
                  <c:v>1380</c:v>
                </c:pt>
                <c:pt idx="72860">
                  <c:v>1329</c:v>
                </c:pt>
                <c:pt idx="72861">
                  <c:v>1268</c:v>
                </c:pt>
                <c:pt idx="72862">
                  <c:v>1210</c:v>
                </c:pt>
                <c:pt idx="72863">
                  <c:v>1137</c:v>
                </c:pt>
                <c:pt idx="72864">
                  <c:v>1085</c:v>
                </c:pt>
                <c:pt idx="72865">
                  <c:v>1047</c:v>
                </c:pt>
                <c:pt idx="72866">
                  <c:v>1027</c:v>
                </c:pt>
                <c:pt idx="72867">
                  <c:v>1011</c:v>
                </c:pt>
                <c:pt idx="72868">
                  <c:v>1020</c:v>
                </c:pt>
                <c:pt idx="72869">
                  <c:v>1042</c:v>
                </c:pt>
                <c:pt idx="72870">
                  <c:v>1065</c:v>
                </c:pt>
                <c:pt idx="72871">
                  <c:v>1245</c:v>
                </c:pt>
                <c:pt idx="72872">
                  <c:v>1398</c:v>
                </c:pt>
                <c:pt idx="72873">
                  <c:v>1482</c:v>
                </c:pt>
                <c:pt idx="72874">
                  <c:v>1535</c:v>
                </c:pt>
                <c:pt idx="72875">
                  <c:v>1517</c:v>
                </c:pt>
                <c:pt idx="72876">
                  <c:v>1449</c:v>
                </c:pt>
                <c:pt idx="72877">
                  <c:v>1406</c:v>
                </c:pt>
                <c:pt idx="72878">
                  <c:v>1370</c:v>
                </c:pt>
                <c:pt idx="72879">
                  <c:v>1325</c:v>
                </c:pt>
                <c:pt idx="72880">
                  <c:v>1250</c:v>
                </c:pt>
                <c:pt idx="72881">
                  <c:v>1209</c:v>
                </c:pt>
                <c:pt idx="72882">
                  <c:v>1262</c:v>
                </c:pt>
                <c:pt idx="72883">
                  <c:v>1249</c:v>
                </c:pt>
                <c:pt idx="72884">
                  <c:v>1200</c:v>
                </c:pt>
                <c:pt idx="72885">
                  <c:v>1151</c:v>
                </c:pt>
                <c:pt idx="72886">
                  <c:v>1099</c:v>
                </c:pt>
                <c:pt idx="72887">
                  <c:v>1061</c:v>
                </c:pt>
                <c:pt idx="72888">
                  <c:v>1010</c:v>
                </c:pt>
                <c:pt idx="72889">
                  <c:v>977</c:v>
                </c:pt>
                <c:pt idx="72890">
                  <c:v>946</c:v>
                </c:pt>
                <c:pt idx="72891">
                  <c:v>951</c:v>
                </c:pt>
                <c:pt idx="72892">
                  <c:v>949</c:v>
                </c:pt>
                <c:pt idx="72893">
                  <c:v>956</c:v>
                </c:pt>
                <c:pt idx="72894">
                  <c:v>949</c:v>
                </c:pt>
                <c:pt idx="72895">
                  <c:v>1050</c:v>
                </c:pt>
                <c:pt idx="72896">
                  <c:v>1177</c:v>
                </c:pt>
                <c:pt idx="72897">
                  <c:v>1284</c:v>
                </c:pt>
                <c:pt idx="72898">
                  <c:v>1340</c:v>
                </c:pt>
                <c:pt idx="72899">
                  <c:v>1345</c:v>
                </c:pt>
                <c:pt idx="72900">
                  <c:v>1305</c:v>
                </c:pt>
                <c:pt idx="72901">
                  <c:v>1309</c:v>
                </c:pt>
                <c:pt idx="72902">
                  <c:v>1306</c:v>
                </c:pt>
                <c:pt idx="72903">
                  <c:v>1259</c:v>
                </c:pt>
                <c:pt idx="72904">
                  <c:v>1210</c:v>
                </c:pt>
                <c:pt idx="72905">
                  <c:v>1189</c:v>
                </c:pt>
                <c:pt idx="72906">
                  <c:v>1280</c:v>
                </c:pt>
                <c:pt idx="72907">
                  <c:v>1275</c:v>
                </c:pt>
                <c:pt idx="72908">
                  <c:v>1237</c:v>
                </c:pt>
                <c:pt idx="72909">
                  <c:v>1187</c:v>
                </c:pt>
                <c:pt idx="72910">
                  <c:v>1140</c:v>
                </c:pt>
                <c:pt idx="72911">
                  <c:v>1096</c:v>
                </c:pt>
                <c:pt idx="72912">
                  <c:v>1053</c:v>
                </c:pt>
                <c:pt idx="72913">
                  <c:v>1019</c:v>
                </c:pt>
                <c:pt idx="72914">
                  <c:v>995</c:v>
                </c:pt>
                <c:pt idx="72915">
                  <c:v>968</c:v>
                </c:pt>
                <c:pt idx="72916">
                  <c:v>959</c:v>
                </c:pt>
                <c:pt idx="72917">
                  <c:v>940</c:v>
                </c:pt>
                <c:pt idx="72918">
                  <c:v>906</c:v>
                </c:pt>
                <c:pt idx="72919">
                  <c:v>959</c:v>
                </c:pt>
                <c:pt idx="72920">
                  <c:v>1026</c:v>
                </c:pt>
                <c:pt idx="72921">
                  <c:v>1079</c:v>
                </c:pt>
                <c:pt idx="72922">
                  <c:v>1157</c:v>
                </c:pt>
                <c:pt idx="72923">
                  <c:v>1205</c:v>
                </c:pt>
                <c:pt idx="72924">
                  <c:v>1205</c:v>
                </c:pt>
                <c:pt idx="72925">
                  <c:v>1198</c:v>
                </c:pt>
                <c:pt idx="72926">
                  <c:v>1173</c:v>
                </c:pt>
                <c:pt idx="72927">
                  <c:v>1134</c:v>
                </c:pt>
                <c:pt idx="72928">
                  <c:v>1122</c:v>
                </c:pt>
                <c:pt idx="72929">
                  <c:v>1126</c:v>
                </c:pt>
                <c:pt idx="72930">
                  <c:v>1242</c:v>
                </c:pt>
                <c:pt idx="72931">
                  <c:v>1244</c:v>
                </c:pt>
                <c:pt idx="72932">
                  <c:v>1250</c:v>
                </c:pt>
                <c:pt idx="72933">
                  <c:v>1235</c:v>
                </c:pt>
                <c:pt idx="72934">
                  <c:v>1171</c:v>
                </c:pt>
                <c:pt idx="72935">
                  <c:v>1112</c:v>
                </c:pt>
                <c:pt idx="72936">
                  <c:v>1064</c:v>
                </c:pt>
                <c:pt idx="72937">
                  <c:v>1026</c:v>
                </c:pt>
                <c:pt idx="72938">
                  <c:v>999</c:v>
                </c:pt>
                <c:pt idx="72939">
                  <c:v>984</c:v>
                </c:pt>
                <c:pt idx="72940">
                  <c:v>987</c:v>
                </c:pt>
                <c:pt idx="72941">
                  <c:v>1000</c:v>
                </c:pt>
                <c:pt idx="72942">
                  <c:v>1049</c:v>
                </c:pt>
                <c:pt idx="72943">
                  <c:v>1279</c:v>
                </c:pt>
                <c:pt idx="72944">
                  <c:v>1425</c:v>
                </c:pt>
                <c:pt idx="72945">
                  <c:v>1524</c:v>
                </c:pt>
                <c:pt idx="72946">
                  <c:v>1555</c:v>
                </c:pt>
                <c:pt idx="72947">
                  <c:v>1506</c:v>
                </c:pt>
                <c:pt idx="72948">
                  <c:v>1535</c:v>
                </c:pt>
                <c:pt idx="72949">
                  <c:v>1576</c:v>
                </c:pt>
                <c:pt idx="72950">
                  <c:v>1583</c:v>
                </c:pt>
                <c:pt idx="72951">
                  <c:v>1503</c:v>
                </c:pt>
                <c:pt idx="72952">
                  <c:v>1383</c:v>
                </c:pt>
                <c:pt idx="72953">
                  <c:v>1290</c:v>
                </c:pt>
                <c:pt idx="72954">
                  <c:v>1359</c:v>
                </c:pt>
                <c:pt idx="72955">
                  <c:v>1338</c:v>
                </c:pt>
                <c:pt idx="72956">
                  <c:v>1295</c:v>
                </c:pt>
                <c:pt idx="72957">
                  <c:v>1244</c:v>
                </c:pt>
                <c:pt idx="72958">
                  <c:v>1191</c:v>
                </c:pt>
                <c:pt idx="72959">
                  <c:v>1108</c:v>
                </c:pt>
                <c:pt idx="72960">
                  <c:v>1070</c:v>
                </c:pt>
                <c:pt idx="72961">
                  <c:v>1038</c:v>
                </c:pt>
                <c:pt idx="72962">
                  <c:v>1011</c:v>
                </c:pt>
                <c:pt idx="72963">
                  <c:v>994</c:v>
                </c:pt>
                <c:pt idx="72964">
                  <c:v>981</c:v>
                </c:pt>
                <c:pt idx="72965">
                  <c:v>972</c:v>
                </c:pt>
                <c:pt idx="72966">
                  <c:v>947</c:v>
                </c:pt>
                <c:pt idx="72967">
                  <c:v>994</c:v>
                </c:pt>
                <c:pt idx="72968">
                  <c:v>1059</c:v>
                </c:pt>
                <c:pt idx="72969">
                  <c:v>1098</c:v>
                </c:pt>
                <c:pt idx="72970">
                  <c:v>1167</c:v>
                </c:pt>
                <c:pt idx="72971">
                  <c:v>1190</c:v>
                </c:pt>
                <c:pt idx="72972">
                  <c:v>1178</c:v>
                </c:pt>
                <c:pt idx="72973">
                  <c:v>1187</c:v>
                </c:pt>
                <c:pt idx="72974">
                  <c:v>1203</c:v>
                </c:pt>
                <c:pt idx="72975">
                  <c:v>1198</c:v>
                </c:pt>
                <c:pt idx="72976">
                  <c:v>1177</c:v>
                </c:pt>
                <c:pt idx="72977">
                  <c:v>1151</c:v>
                </c:pt>
                <c:pt idx="72978">
                  <c:v>1240</c:v>
                </c:pt>
                <c:pt idx="72979">
                  <c:v>1257</c:v>
                </c:pt>
                <c:pt idx="72980">
                  <c:v>1262</c:v>
                </c:pt>
                <c:pt idx="72981">
                  <c:v>1239</c:v>
                </c:pt>
                <c:pt idx="72982">
                  <c:v>1183</c:v>
                </c:pt>
                <c:pt idx="72983">
                  <c:v>1111</c:v>
                </c:pt>
                <c:pt idx="72984">
                  <c:v>1061</c:v>
                </c:pt>
                <c:pt idx="72985">
                  <c:v>1032</c:v>
                </c:pt>
                <c:pt idx="72986">
                  <c:v>1001</c:v>
                </c:pt>
                <c:pt idx="72987">
                  <c:v>985</c:v>
                </c:pt>
                <c:pt idx="72988">
                  <c:v>982</c:v>
                </c:pt>
                <c:pt idx="72989">
                  <c:v>1000</c:v>
                </c:pt>
                <c:pt idx="72990">
                  <c:v>1043</c:v>
                </c:pt>
                <c:pt idx="72991">
                  <c:v>1250</c:v>
                </c:pt>
                <c:pt idx="72992">
                  <c:v>1422</c:v>
                </c:pt>
                <c:pt idx="72993">
                  <c:v>1506</c:v>
                </c:pt>
                <c:pt idx="72994">
                  <c:v>1548</c:v>
                </c:pt>
                <c:pt idx="72995">
                  <c:v>1572</c:v>
                </c:pt>
                <c:pt idx="72996">
                  <c:v>1556</c:v>
                </c:pt>
                <c:pt idx="72997">
                  <c:v>1546</c:v>
                </c:pt>
                <c:pt idx="72998">
                  <c:v>1555</c:v>
                </c:pt>
                <c:pt idx="72999">
                  <c:v>1451</c:v>
                </c:pt>
                <c:pt idx="73000">
                  <c:v>1417</c:v>
                </c:pt>
                <c:pt idx="73001">
                  <c:v>1303</c:v>
                </c:pt>
                <c:pt idx="73002">
                  <c:v>1388</c:v>
                </c:pt>
                <c:pt idx="73003">
                  <c:v>1337</c:v>
                </c:pt>
                <c:pt idx="73004">
                  <c:v>1344</c:v>
                </c:pt>
                <c:pt idx="73005">
                  <c:v>1280</c:v>
                </c:pt>
                <c:pt idx="73006">
                  <c:v>1217</c:v>
                </c:pt>
                <c:pt idx="73007">
                  <c:v>1152</c:v>
                </c:pt>
                <c:pt idx="73008">
                  <c:v>1097</c:v>
                </c:pt>
                <c:pt idx="73009">
                  <c:v>1062</c:v>
                </c:pt>
                <c:pt idx="73010">
                  <c:v>1040</c:v>
                </c:pt>
                <c:pt idx="73011">
                  <c:v>1022</c:v>
                </c:pt>
                <c:pt idx="73012">
                  <c:v>1015</c:v>
                </c:pt>
                <c:pt idx="73013">
                  <c:v>1033</c:v>
                </c:pt>
                <c:pt idx="73014">
                  <c:v>1061</c:v>
                </c:pt>
                <c:pt idx="73015">
                  <c:v>1270</c:v>
                </c:pt>
                <c:pt idx="73016">
                  <c:v>1417</c:v>
                </c:pt>
                <c:pt idx="73017">
                  <c:v>1511</c:v>
                </c:pt>
                <c:pt idx="73018">
                  <c:v>1568</c:v>
                </c:pt>
                <c:pt idx="73019">
                  <c:v>1580</c:v>
                </c:pt>
                <c:pt idx="73020">
                  <c:v>1525</c:v>
                </c:pt>
                <c:pt idx="73021">
                  <c:v>1546</c:v>
                </c:pt>
                <c:pt idx="73022">
                  <c:v>1559</c:v>
                </c:pt>
                <c:pt idx="73023">
                  <c:v>1495</c:v>
                </c:pt>
                <c:pt idx="73024">
                  <c:v>1381</c:v>
                </c:pt>
                <c:pt idx="73025">
                  <c:v>1297</c:v>
                </c:pt>
                <c:pt idx="73026">
                  <c:v>1379</c:v>
                </c:pt>
                <c:pt idx="73027">
                  <c:v>1355</c:v>
                </c:pt>
                <c:pt idx="73028">
                  <c:v>1326</c:v>
                </c:pt>
                <c:pt idx="73029">
                  <c:v>1278</c:v>
                </c:pt>
                <c:pt idx="73030">
                  <c:v>1211</c:v>
                </c:pt>
                <c:pt idx="73031">
                  <c:v>1144</c:v>
                </c:pt>
                <c:pt idx="73032">
                  <c:v>1090</c:v>
                </c:pt>
                <c:pt idx="73033">
                  <c:v>1057</c:v>
                </c:pt>
                <c:pt idx="73034">
                  <c:v>1024</c:v>
                </c:pt>
                <c:pt idx="73035">
                  <c:v>1010</c:v>
                </c:pt>
                <c:pt idx="73036">
                  <c:v>1012</c:v>
                </c:pt>
                <c:pt idx="73037">
                  <c:v>1042</c:v>
                </c:pt>
                <c:pt idx="73038">
                  <c:v>1065</c:v>
                </c:pt>
                <c:pt idx="73039">
                  <c:v>1247</c:v>
                </c:pt>
                <c:pt idx="73040">
                  <c:v>1379</c:v>
                </c:pt>
                <c:pt idx="73041">
                  <c:v>1481</c:v>
                </c:pt>
                <c:pt idx="73042">
                  <c:v>1509</c:v>
                </c:pt>
                <c:pt idx="73043">
                  <c:v>1474</c:v>
                </c:pt>
                <c:pt idx="73044">
                  <c:v>1469</c:v>
                </c:pt>
                <c:pt idx="73045">
                  <c:v>1514</c:v>
                </c:pt>
                <c:pt idx="73046">
                  <c:v>1509</c:v>
                </c:pt>
                <c:pt idx="73047">
                  <c:v>1424</c:v>
                </c:pt>
                <c:pt idx="73048">
                  <c:v>1347</c:v>
                </c:pt>
                <c:pt idx="73049">
                  <c:v>1248</c:v>
                </c:pt>
                <c:pt idx="73050">
                  <c:v>1319</c:v>
                </c:pt>
                <c:pt idx="73051">
                  <c:v>1306</c:v>
                </c:pt>
                <c:pt idx="73052">
                  <c:v>1267</c:v>
                </c:pt>
                <c:pt idx="73053">
                  <c:v>1209</c:v>
                </c:pt>
                <c:pt idx="73054">
                  <c:v>1163</c:v>
                </c:pt>
                <c:pt idx="73055">
                  <c:v>1110</c:v>
                </c:pt>
                <c:pt idx="73056">
                  <c:v>1053</c:v>
                </c:pt>
                <c:pt idx="73057">
                  <c:v>1027</c:v>
                </c:pt>
                <c:pt idx="73058">
                  <c:v>1011</c:v>
                </c:pt>
                <c:pt idx="73059">
                  <c:v>994</c:v>
                </c:pt>
                <c:pt idx="73060">
                  <c:v>993</c:v>
                </c:pt>
                <c:pt idx="73061">
                  <c:v>963</c:v>
                </c:pt>
                <c:pt idx="73062">
                  <c:v>959</c:v>
                </c:pt>
                <c:pt idx="73063">
                  <c:v>1065</c:v>
                </c:pt>
                <c:pt idx="73064">
                  <c:v>1176</c:v>
                </c:pt>
                <c:pt idx="73065">
                  <c:v>1258</c:v>
                </c:pt>
                <c:pt idx="73066">
                  <c:v>1319</c:v>
                </c:pt>
                <c:pt idx="73067">
                  <c:v>1317</c:v>
                </c:pt>
                <c:pt idx="73068">
                  <c:v>1272</c:v>
                </c:pt>
                <c:pt idx="73069">
                  <c:v>1260</c:v>
                </c:pt>
                <c:pt idx="73070">
                  <c:v>1232</c:v>
                </c:pt>
                <c:pt idx="73071">
                  <c:v>1196</c:v>
                </c:pt>
                <c:pt idx="73072">
                  <c:v>1166</c:v>
                </c:pt>
                <c:pt idx="73073">
                  <c:v>1159</c:v>
                </c:pt>
                <c:pt idx="73074">
                  <c:v>1255</c:v>
                </c:pt>
                <c:pt idx="73075">
                  <c:v>1245</c:v>
                </c:pt>
                <c:pt idx="73076">
                  <c:v>1213</c:v>
                </c:pt>
                <c:pt idx="73077">
                  <c:v>1162</c:v>
                </c:pt>
                <c:pt idx="73078">
                  <c:v>1122</c:v>
                </c:pt>
                <c:pt idx="73079">
                  <c:v>1061</c:v>
                </c:pt>
                <c:pt idx="73080">
                  <c:v>1018</c:v>
                </c:pt>
                <c:pt idx="73081">
                  <c:v>993</c:v>
                </c:pt>
                <c:pt idx="73082">
                  <c:v>979</c:v>
                </c:pt>
                <c:pt idx="73083">
                  <c:v>952</c:v>
                </c:pt>
                <c:pt idx="73084">
                  <c:v>946</c:v>
                </c:pt>
                <c:pt idx="73085">
                  <c:v>926</c:v>
                </c:pt>
                <c:pt idx="73086">
                  <c:v>882</c:v>
                </c:pt>
                <c:pt idx="73087">
                  <c:v>923</c:v>
                </c:pt>
                <c:pt idx="73088">
                  <c:v>984</c:v>
                </c:pt>
                <c:pt idx="73089">
                  <c:v>1045</c:v>
                </c:pt>
                <c:pt idx="73090">
                  <c:v>1116</c:v>
                </c:pt>
                <c:pt idx="73091">
                  <c:v>1141</c:v>
                </c:pt>
                <c:pt idx="73092">
                  <c:v>1140</c:v>
                </c:pt>
                <c:pt idx="73093">
                  <c:v>1114</c:v>
                </c:pt>
                <c:pt idx="73094">
                  <c:v>1109</c:v>
                </c:pt>
                <c:pt idx="73095">
                  <c:v>1094</c:v>
                </c:pt>
                <c:pt idx="73096">
                  <c:v>1081</c:v>
                </c:pt>
                <c:pt idx="73097">
                  <c:v>1102</c:v>
                </c:pt>
                <c:pt idx="73098">
                  <c:v>1212</c:v>
                </c:pt>
                <c:pt idx="73099">
                  <c:v>1216</c:v>
                </c:pt>
                <c:pt idx="73100">
                  <c:v>1206</c:v>
                </c:pt>
                <c:pt idx="73101">
                  <c:v>1189</c:v>
                </c:pt>
                <c:pt idx="73102">
                  <c:v>1117</c:v>
                </c:pt>
                <c:pt idx="73103">
                  <c:v>1055</c:v>
                </c:pt>
                <c:pt idx="73104">
                  <c:v>1007</c:v>
                </c:pt>
                <c:pt idx="73105">
                  <c:v>980</c:v>
                </c:pt>
                <c:pt idx="73106">
                  <c:v>956</c:v>
                </c:pt>
                <c:pt idx="73107">
                  <c:v>937</c:v>
                </c:pt>
                <c:pt idx="73108">
                  <c:v>950</c:v>
                </c:pt>
                <c:pt idx="73109">
                  <c:v>977</c:v>
                </c:pt>
                <c:pt idx="73110">
                  <c:v>1019</c:v>
                </c:pt>
                <c:pt idx="73111">
                  <c:v>1223</c:v>
                </c:pt>
                <c:pt idx="73112">
                  <c:v>1373</c:v>
                </c:pt>
                <c:pt idx="73113">
                  <c:v>1454</c:v>
                </c:pt>
                <c:pt idx="73114">
                  <c:v>1517</c:v>
                </c:pt>
                <c:pt idx="73115">
                  <c:v>1510</c:v>
                </c:pt>
                <c:pt idx="73116">
                  <c:v>1465</c:v>
                </c:pt>
                <c:pt idx="73117">
                  <c:v>1416</c:v>
                </c:pt>
                <c:pt idx="73118">
                  <c:v>1442</c:v>
                </c:pt>
                <c:pt idx="73119">
                  <c:v>1405</c:v>
                </c:pt>
                <c:pt idx="73120">
                  <c:v>1315</c:v>
                </c:pt>
                <c:pt idx="73121">
                  <c:v>1246</c:v>
                </c:pt>
                <c:pt idx="73122">
                  <c:v>1338</c:v>
                </c:pt>
                <c:pt idx="73123">
                  <c:v>1323</c:v>
                </c:pt>
                <c:pt idx="73124">
                  <c:v>1282</c:v>
                </c:pt>
                <c:pt idx="73125">
                  <c:v>1220</c:v>
                </c:pt>
                <c:pt idx="73126">
                  <c:v>1137</c:v>
                </c:pt>
                <c:pt idx="73127">
                  <c:v>1068</c:v>
                </c:pt>
                <c:pt idx="73128">
                  <c:v>1020</c:v>
                </c:pt>
                <c:pt idx="73129">
                  <c:v>981</c:v>
                </c:pt>
                <c:pt idx="73130">
                  <c:v>968</c:v>
                </c:pt>
                <c:pt idx="73131">
                  <c:v>954</c:v>
                </c:pt>
                <c:pt idx="73132">
                  <c:v>969</c:v>
                </c:pt>
                <c:pt idx="73133">
                  <c:v>976</c:v>
                </c:pt>
                <c:pt idx="73134">
                  <c:v>1013</c:v>
                </c:pt>
                <c:pt idx="73135">
                  <c:v>1188</c:v>
                </c:pt>
                <c:pt idx="73136">
                  <c:v>1314</c:v>
                </c:pt>
                <c:pt idx="73137">
                  <c:v>1416</c:v>
                </c:pt>
                <c:pt idx="73138">
                  <c:v>1499</c:v>
                </c:pt>
                <c:pt idx="73139">
                  <c:v>1533</c:v>
                </c:pt>
                <c:pt idx="73140">
                  <c:v>1533</c:v>
                </c:pt>
                <c:pt idx="73141">
                  <c:v>1573</c:v>
                </c:pt>
                <c:pt idx="73142">
                  <c:v>1580</c:v>
                </c:pt>
                <c:pt idx="73143">
                  <c:v>1531</c:v>
                </c:pt>
                <c:pt idx="73144">
                  <c:v>1438</c:v>
                </c:pt>
                <c:pt idx="73145">
                  <c:v>1307</c:v>
                </c:pt>
                <c:pt idx="73146">
                  <c:v>1390</c:v>
                </c:pt>
                <c:pt idx="73147">
                  <c:v>1380</c:v>
                </c:pt>
                <c:pt idx="73148">
                  <c:v>1354</c:v>
                </c:pt>
                <c:pt idx="73149">
                  <c:v>1290</c:v>
                </c:pt>
                <c:pt idx="73150">
                  <c:v>1226</c:v>
                </c:pt>
                <c:pt idx="73151">
                  <c:v>1141</c:v>
                </c:pt>
                <c:pt idx="73152">
                  <c:v>1084</c:v>
                </c:pt>
                <c:pt idx="73153">
                  <c:v>1035</c:v>
                </c:pt>
                <c:pt idx="73154">
                  <c:v>999</c:v>
                </c:pt>
                <c:pt idx="73155">
                  <c:v>977</c:v>
                </c:pt>
                <c:pt idx="73156">
                  <c:v>990</c:v>
                </c:pt>
                <c:pt idx="73157">
                  <c:v>1012</c:v>
                </c:pt>
                <c:pt idx="73158">
                  <c:v>1055</c:v>
                </c:pt>
                <c:pt idx="73159">
                  <c:v>1241</c:v>
                </c:pt>
                <c:pt idx="73160">
                  <c:v>1366</c:v>
                </c:pt>
                <c:pt idx="73161">
                  <c:v>1458</c:v>
                </c:pt>
                <c:pt idx="73162">
                  <c:v>1531</c:v>
                </c:pt>
                <c:pt idx="73163">
                  <c:v>1564</c:v>
                </c:pt>
                <c:pt idx="73164">
                  <c:v>1577</c:v>
                </c:pt>
                <c:pt idx="73165">
                  <c:v>1598</c:v>
                </c:pt>
                <c:pt idx="73166">
                  <c:v>1553</c:v>
                </c:pt>
                <c:pt idx="73167">
                  <c:v>1506</c:v>
                </c:pt>
                <c:pt idx="73168">
                  <c:v>1432</c:v>
                </c:pt>
                <c:pt idx="73169">
                  <c:v>1306</c:v>
                </c:pt>
                <c:pt idx="73170">
                  <c:v>1385</c:v>
                </c:pt>
                <c:pt idx="73171">
                  <c:v>1398</c:v>
                </c:pt>
                <c:pt idx="73172">
                  <c:v>1351</c:v>
                </c:pt>
                <c:pt idx="73173">
                  <c:v>1296</c:v>
                </c:pt>
                <c:pt idx="73174">
                  <c:v>1233</c:v>
                </c:pt>
                <c:pt idx="73175">
                  <c:v>1160</c:v>
                </c:pt>
                <c:pt idx="73176">
                  <c:v>1104</c:v>
                </c:pt>
                <c:pt idx="73177">
                  <c:v>1057</c:v>
                </c:pt>
                <c:pt idx="73178">
                  <c:v>1033</c:v>
                </c:pt>
                <c:pt idx="73179">
                  <c:v>1011</c:v>
                </c:pt>
                <c:pt idx="73180">
                  <c:v>1012</c:v>
                </c:pt>
                <c:pt idx="73181">
                  <c:v>1029</c:v>
                </c:pt>
                <c:pt idx="73182">
                  <c:v>1072</c:v>
                </c:pt>
                <c:pt idx="73183">
                  <c:v>1264</c:v>
                </c:pt>
                <c:pt idx="73184">
                  <c:v>1372</c:v>
                </c:pt>
                <c:pt idx="73185">
                  <c:v>1469</c:v>
                </c:pt>
                <c:pt idx="73186">
                  <c:v>1538</c:v>
                </c:pt>
                <c:pt idx="73187">
                  <c:v>1531</c:v>
                </c:pt>
                <c:pt idx="73188">
                  <c:v>1525</c:v>
                </c:pt>
                <c:pt idx="73189">
                  <c:v>1480</c:v>
                </c:pt>
                <c:pt idx="73190">
                  <c:v>1460</c:v>
                </c:pt>
                <c:pt idx="73191">
                  <c:v>1404</c:v>
                </c:pt>
                <c:pt idx="73192">
                  <c:v>1319</c:v>
                </c:pt>
                <c:pt idx="73193">
                  <c:v>1256</c:v>
                </c:pt>
                <c:pt idx="73194">
                  <c:v>1336</c:v>
                </c:pt>
                <c:pt idx="73195">
                  <c:v>1313</c:v>
                </c:pt>
                <c:pt idx="73196">
                  <c:v>1282</c:v>
                </c:pt>
                <c:pt idx="73197">
                  <c:v>1218</c:v>
                </c:pt>
                <c:pt idx="73198">
                  <c:v>1170</c:v>
                </c:pt>
                <c:pt idx="73199">
                  <c:v>1088</c:v>
                </c:pt>
                <c:pt idx="73200">
                  <c:v>1030</c:v>
                </c:pt>
                <c:pt idx="73201">
                  <c:v>1001</c:v>
                </c:pt>
                <c:pt idx="73202">
                  <c:v>976</c:v>
                </c:pt>
                <c:pt idx="73203">
                  <c:v>960</c:v>
                </c:pt>
                <c:pt idx="73204">
                  <c:v>961</c:v>
                </c:pt>
                <c:pt idx="73205">
                  <c:v>977</c:v>
                </c:pt>
                <c:pt idx="73206">
                  <c:v>1006</c:v>
                </c:pt>
                <c:pt idx="73207">
                  <c:v>1191</c:v>
                </c:pt>
                <c:pt idx="73208">
                  <c:v>1321</c:v>
                </c:pt>
                <c:pt idx="73209">
                  <c:v>1424</c:v>
                </c:pt>
                <c:pt idx="73210">
                  <c:v>1479</c:v>
                </c:pt>
                <c:pt idx="73211">
                  <c:v>1500</c:v>
                </c:pt>
                <c:pt idx="73212">
                  <c:v>1513</c:v>
                </c:pt>
                <c:pt idx="73213">
                  <c:v>1511</c:v>
                </c:pt>
                <c:pt idx="73214">
                  <c:v>1470</c:v>
                </c:pt>
                <c:pt idx="73215">
                  <c:v>1410</c:v>
                </c:pt>
                <c:pt idx="73216">
                  <c:v>1315</c:v>
                </c:pt>
                <c:pt idx="73217">
                  <c:v>1241</c:v>
                </c:pt>
                <c:pt idx="73218">
                  <c:v>1340</c:v>
                </c:pt>
                <c:pt idx="73219">
                  <c:v>1323</c:v>
                </c:pt>
                <c:pt idx="73220">
                  <c:v>1289</c:v>
                </c:pt>
                <c:pt idx="73221">
                  <c:v>1249</c:v>
                </c:pt>
                <c:pt idx="73222">
                  <c:v>1196</c:v>
                </c:pt>
                <c:pt idx="73223">
                  <c:v>1134</c:v>
                </c:pt>
                <c:pt idx="73224">
                  <c:v>1077</c:v>
                </c:pt>
                <c:pt idx="73225">
                  <c:v>1046</c:v>
                </c:pt>
                <c:pt idx="73226">
                  <c:v>1013</c:v>
                </c:pt>
                <c:pt idx="73227">
                  <c:v>999</c:v>
                </c:pt>
                <c:pt idx="73228">
                  <c:v>995</c:v>
                </c:pt>
                <c:pt idx="73229">
                  <c:v>962</c:v>
                </c:pt>
                <c:pt idx="73230">
                  <c:v>968</c:v>
                </c:pt>
                <c:pt idx="73231">
                  <c:v>1109</c:v>
                </c:pt>
                <c:pt idx="73232">
                  <c:v>1225</c:v>
                </c:pt>
                <c:pt idx="73233">
                  <c:v>1320</c:v>
                </c:pt>
                <c:pt idx="73234">
                  <c:v>1369</c:v>
                </c:pt>
                <c:pt idx="73235">
                  <c:v>1384</c:v>
                </c:pt>
                <c:pt idx="73236">
                  <c:v>1340</c:v>
                </c:pt>
                <c:pt idx="73237">
                  <c:v>1305</c:v>
                </c:pt>
                <c:pt idx="73238">
                  <c:v>1288</c:v>
                </c:pt>
                <c:pt idx="73239">
                  <c:v>1244</c:v>
                </c:pt>
                <c:pt idx="73240">
                  <c:v>1214</c:v>
                </c:pt>
                <c:pt idx="73241">
                  <c:v>1193</c:v>
                </c:pt>
                <c:pt idx="73242">
                  <c:v>1267</c:v>
                </c:pt>
                <c:pt idx="73243">
                  <c:v>1257</c:v>
                </c:pt>
                <c:pt idx="73244">
                  <c:v>1234</c:v>
                </c:pt>
                <c:pt idx="73245">
                  <c:v>1191</c:v>
                </c:pt>
                <c:pt idx="73246">
                  <c:v>1145</c:v>
                </c:pt>
                <c:pt idx="73247">
                  <c:v>1100</c:v>
                </c:pt>
                <c:pt idx="73248">
                  <c:v>1056</c:v>
                </c:pt>
                <c:pt idx="73249">
                  <c:v>1026</c:v>
                </c:pt>
                <c:pt idx="73250">
                  <c:v>1005</c:v>
                </c:pt>
                <c:pt idx="73251">
                  <c:v>992</c:v>
                </c:pt>
                <c:pt idx="73252">
                  <c:v>974</c:v>
                </c:pt>
                <c:pt idx="73253">
                  <c:v>955</c:v>
                </c:pt>
                <c:pt idx="73254">
                  <c:v>909</c:v>
                </c:pt>
                <c:pt idx="73255">
                  <c:v>947</c:v>
                </c:pt>
                <c:pt idx="73256">
                  <c:v>989</c:v>
                </c:pt>
                <c:pt idx="73257">
                  <c:v>1063</c:v>
                </c:pt>
                <c:pt idx="73258">
                  <c:v>1129</c:v>
                </c:pt>
                <c:pt idx="73259">
                  <c:v>1147</c:v>
                </c:pt>
                <c:pt idx="73260">
                  <c:v>1156</c:v>
                </c:pt>
                <c:pt idx="73261">
                  <c:v>1157</c:v>
                </c:pt>
                <c:pt idx="73262">
                  <c:v>1144</c:v>
                </c:pt>
                <c:pt idx="73263">
                  <c:v>1110</c:v>
                </c:pt>
                <c:pt idx="73264">
                  <c:v>1098</c:v>
                </c:pt>
                <c:pt idx="73265">
                  <c:v>1110</c:v>
                </c:pt>
                <c:pt idx="73266">
                  <c:v>1214</c:v>
                </c:pt>
                <c:pt idx="73267">
                  <c:v>1205</c:v>
                </c:pt>
                <c:pt idx="73268">
                  <c:v>1182</c:v>
                </c:pt>
                <c:pt idx="73269">
                  <c:v>1142</c:v>
                </c:pt>
                <c:pt idx="73270">
                  <c:v>1078</c:v>
                </c:pt>
                <c:pt idx="73271">
                  <c:v>1039</c:v>
                </c:pt>
                <c:pt idx="73272">
                  <c:v>991</c:v>
                </c:pt>
                <c:pt idx="73273">
                  <c:v>964</c:v>
                </c:pt>
                <c:pt idx="73274">
                  <c:v>937</c:v>
                </c:pt>
                <c:pt idx="73275">
                  <c:v>917</c:v>
                </c:pt>
                <c:pt idx="73276">
                  <c:v>920</c:v>
                </c:pt>
                <c:pt idx="73277">
                  <c:v>970</c:v>
                </c:pt>
                <c:pt idx="73278">
                  <c:v>999</c:v>
                </c:pt>
                <c:pt idx="73279">
                  <c:v>1167</c:v>
                </c:pt>
                <c:pt idx="73280">
                  <c:v>1305</c:v>
                </c:pt>
                <c:pt idx="73281">
                  <c:v>1366</c:v>
                </c:pt>
                <c:pt idx="73282">
                  <c:v>1406</c:v>
                </c:pt>
                <c:pt idx="73283">
                  <c:v>1401</c:v>
                </c:pt>
                <c:pt idx="73284">
                  <c:v>1389</c:v>
                </c:pt>
                <c:pt idx="73285">
                  <c:v>1394</c:v>
                </c:pt>
                <c:pt idx="73286">
                  <c:v>1412</c:v>
                </c:pt>
                <c:pt idx="73287">
                  <c:v>1345</c:v>
                </c:pt>
                <c:pt idx="73288">
                  <c:v>1265</c:v>
                </c:pt>
                <c:pt idx="73289">
                  <c:v>1197</c:v>
                </c:pt>
                <c:pt idx="73290">
                  <c:v>1276</c:v>
                </c:pt>
                <c:pt idx="73291">
                  <c:v>1257</c:v>
                </c:pt>
                <c:pt idx="73292">
                  <c:v>1234</c:v>
                </c:pt>
                <c:pt idx="73293">
                  <c:v>1174</c:v>
                </c:pt>
                <c:pt idx="73294">
                  <c:v>1111</c:v>
                </c:pt>
                <c:pt idx="73295">
                  <c:v>1044</c:v>
                </c:pt>
                <c:pt idx="73296">
                  <c:v>1001</c:v>
                </c:pt>
                <c:pt idx="73297">
                  <c:v>963</c:v>
                </c:pt>
                <c:pt idx="73298">
                  <c:v>945</c:v>
                </c:pt>
                <c:pt idx="73299">
                  <c:v>942</c:v>
                </c:pt>
                <c:pt idx="73300">
                  <c:v>942</c:v>
                </c:pt>
                <c:pt idx="73301">
                  <c:v>957</c:v>
                </c:pt>
                <c:pt idx="73302">
                  <c:v>1001</c:v>
                </c:pt>
                <c:pt idx="73303">
                  <c:v>1184</c:v>
                </c:pt>
                <c:pt idx="73304">
                  <c:v>1319</c:v>
                </c:pt>
                <c:pt idx="73305">
                  <c:v>1419</c:v>
                </c:pt>
                <c:pt idx="73306">
                  <c:v>1484</c:v>
                </c:pt>
                <c:pt idx="73307">
                  <c:v>1512</c:v>
                </c:pt>
                <c:pt idx="73308">
                  <c:v>1498</c:v>
                </c:pt>
                <c:pt idx="73309">
                  <c:v>1532</c:v>
                </c:pt>
                <c:pt idx="73310">
                  <c:v>1534</c:v>
                </c:pt>
                <c:pt idx="73311">
                  <c:v>1472</c:v>
                </c:pt>
                <c:pt idx="73312">
                  <c:v>1360</c:v>
                </c:pt>
                <c:pt idx="73313">
                  <c:v>1291</c:v>
                </c:pt>
                <c:pt idx="73314">
                  <c:v>1383</c:v>
                </c:pt>
                <c:pt idx="73315">
                  <c:v>1364</c:v>
                </c:pt>
                <c:pt idx="73316">
                  <c:v>1330</c:v>
                </c:pt>
                <c:pt idx="73317">
                  <c:v>1277</c:v>
                </c:pt>
                <c:pt idx="73318">
                  <c:v>1213</c:v>
                </c:pt>
                <c:pt idx="73319">
                  <c:v>1141</c:v>
                </c:pt>
                <c:pt idx="73320">
                  <c:v>1076</c:v>
                </c:pt>
                <c:pt idx="73321">
                  <c:v>1043</c:v>
                </c:pt>
                <c:pt idx="73322">
                  <c:v>1012</c:v>
                </c:pt>
                <c:pt idx="73323">
                  <c:v>985</c:v>
                </c:pt>
                <c:pt idx="73324">
                  <c:v>982</c:v>
                </c:pt>
                <c:pt idx="73325">
                  <c:v>982</c:v>
                </c:pt>
                <c:pt idx="73326">
                  <c:v>1032</c:v>
                </c:pt>
                <c:pt idx="73327">
                  <c:v>1228</c:v>
                </c:pt>
                <c:pt idx="73328">
                  <c:v>1380</c:v>
                </c:pt>
                <c:pt idx="73329">
                  <c:v>1468</c:v>
                </c:pt>
                <c:pt idx="73330">
                  <c:v>1521</c:v>
                </c:pt>
                <c:pt idx="73331">
                  <c:v>1535</c:v>
                </c:pt>
                <c:pt idx="73332">
                  <c:v>1549</c:v>
                </c:pt>
                <c:pt idx="73333">
                  <c:v>1569</c:v>
                </c:pt>
                <c:pt idx="73334">
                  <c:v>1552</c:v>
                </c:pt>
                <c:pt idx="73335">
                  <c:v>1472</c:v>
                </c:pt>
                <c:pt idx="73336">
                  <c:v>1365</c:v>
                </c:pt>
                <c:pt idx="73337">
                  <c:v>1305</c:v>
                </c:pt>
                <c:pt idx="73338">
                  <c:v>1378</c:v>
                </c:pt>
                <c:pt idx="73339">
                  <c:v>1363</c:v>
                </c:pt>
                <c:pt idx="73340">
                  <c:v>1329</c:v>
                </c:pt>
                <c:pt idx="73341">
                  <c:v>1283</c:v>
                </c:pt>
                <c:pt idx="73342">
                  <c:v>1225</c:v>
                </c:pt>
                <c:pt idx="73343">
                  <c:v>1154</c:v>
                </c:pt>
                <c:pt idx="73344">
                  <c:v>1093</c:v>
                </c:pt>
                <c:pt idx="73345">
                  <c:v>1057</c:v>
                </c:pt>
                <c:pt idx="73346">
                  <c:v>1030</c:v>
                </c:pt>
                <c:pt idx="73347">
                  <c:v>1013</c:v>
                </c:pt>
                <c:pt idx="73348">
                  <c:v>997</c:v>
                </c:pt>
                <c:pt idx="73349">
                  <c:v>1015</c:v>
                </c:pt>
                <c:pt idx="73350">
                  <c:v>1040</c:v>
                </c:pt>
                <c:pt idx="73351">
                  <c:v>1202</c:v>
                </c:pt>
                <c:pt idx="73352">
                  <c:v>1339</c:v>
                </c:pt>
                <c:pt idx="73353">
                  <c:v>1447</c:v>
                </c:pt>
                <c:pt idx="73354">
                  <c:v>1518</c:v>
                </c:pt>
                <c:pt idx="73355">
                  <c:v>1534</c:v>
                </c:pt>
                <c:pt idx="73356">
                  <c:v>1558</c:v>
                </c:pt>
                <c:pt idx="73357">
                  <c:v>1586</c:v>
                </c:pt>
                <c:pt idx="73358">
                  <c:v>1546</c:v>
                </c:pt>
                <c:pt idx="73359">
                  <c:v>1469</c:v>
                </c:pt>
                <c:pt idx="73360">
                  <c:v>1362</c:v>
                </c:pt>
                <c:pt idx="73361">
                  <c:v>1298</c:v>
                </c:pt>
                <c:pt idx="73362">
                  <c:v>1381</c:v>
                </c:pt>
                <c:pt idx="73363">
                  <c:v>1363</c:v>
                </c:pt>
                <c:pt idx="73364">
                  <c:v>1300</c:v>
                </c:pt>
                <c:pt idx="73365">
                  <c:v>1263</c:v>
                </c:pt>
                <c:pt idx="73366">
                  <c:v>1189</c:v>
                </c:pt>
                <c:pt idx="73367">
                  <c:v>1124</c:v>
                </c:pt>
                <c:pt idx="73368">
                  <c:v>1063</c:v>
                </c:pt>
                <c:pt idx="73369">
                  <c:v>1028</c:v>
                </c:pt>
                <c:pt idx="73370">
                  <c:v>998</c:v>
                </c:pt>
                <c:pt idx="73371">
                  <c:v>977</c:v>
                </c:pt>
                <c:pt idx="73372">
                  <c:v>984</c:v>
                </c:pt>
                <c:pt idx="73373">
                  <c:v>989</c:v>
                </c:pt>
                <c:pt idx="73374">
                  <c:v>1035</c:v>
                </c:pt>
                <c:pt idx="73375">
                  <c:v>1238</c:v>
                </c:pt>
                <c:pt idx="73376">
                  <c:v>1381</c:v>
                </c:pt>
                <c:pt idx="73377">
                  <c:v>1461</c:v>
                </c:pt>
                <c:pt idx="73378">
                  <c:v>1513</c:v>
                </c:pt>
                <c:pt idx="73379">
                  <c:v>1509</c:v>
                </c:pt>
                <c:pt idx="73380">
                  <c:v>1490</c:v>
                </c:pt>
                <c:pt idx="73381">
                  <c:v>1448</c:v>
                </c:pt>
                <c:pt idx="73382">
                  <c:v>1415</c:v>
                </c:pt>
                <c:pt idx="73383">
                  <c:v>1379</c:v>
                </c:pt>
                <c:pt idx="73384">
                  <c:v>1292</c:v>
                </c:pt>
                <c:pt idx="73385">
                  <c:v>1230</c:v>
                </c:pt>
                <c:pt idx="73386">
                  <c:v>1287</c:v>
                </c:pt>
                <c:pt idx="73387">
                  <c:v>1268</c:v>
                </c:pt>
                <c:pt idx="73388">
                  <c:v>1226</c:v>
                </c:pt>
                <c:pt idx="73389">
                  <c:v>1186</c:v>
                </c:pt>
                <c:pt idx="73390">
                  <c:v>1112</c:v>
                </c:pt>
                <c:pt idx="73391">
                  <c:v>1069</c:v>
                </c:pt>
                <c:pt idx="73392">
                  <c:v>1034</c:v>
                </c:pt>
                <c:pt idx="73393">
                  <c:v>1010</c:v>
                </c:pt>
                <c:pt idx="73394">
                  <c:v>980</c:v>
                </c:pt>
                <c:pt idx="73395">
                  <c:v>971</c:v>
                </c:pt>
                <c:pt idx="73396">
                  <c:v>967</c:v>
                </c:pt>
                <c:pt idx="73397">
                  <c:v>963</c:v>
                </c:pt>
                <c:pt idx="73398">
                  <c:v>984</c:v>
                </c:pt>
                <c:pt idx="73399">
                  <c:v>1115</c:v>
                </c:pt>
                <c:pt idx="73400">
                  <c:v>1228</c:v>
                </c:pt>
                <c:pt idx="73401">
                  <c:v>1326</c:v>
                </c:pt>
                <c:pt idx="73402">
                  <c:v>1375</c:v>
                </c:pt>
                <c:pt idx="73403">
                  <c:v>1376</c:v>
                </c:pt>
                <c:pt idx="73404">
                  <c:v>1346</c:v>
                </c:pt>
                <c:pt idx="73405">
                  <c:v>1340</c:v>
                </c:pt>
                <c:pt idx="73406">
                  <c:v>1309</c:v>
                </c:pt>
                <c:pt idx="73407">
                  <c:v>1262</c:v>
                </c:pt>
                <c:pt idx="73408">
                  <c:v>1245</c:v>
                </c:pt>
                <c:pt idx="73409">
                  <c:v>1222</c:v>
                </c:pt>
                <c:pt idx="73410">
                  <c:v>1327</c:v>
                </c:pt>
                <c:pt idx="73411">
                  <c:v>1326</c:v>
                </c:pt>
                <c:pt idx="73412">
                  <c:v>1293</c:v>
                </c:pt>
                <c:pt idx="73413">
                  <c:v>1252</c:v>
                </c:pt>
                <c:pt idx="73414">
                  <c:v>1198</c:v>
                </c:pt>
                <c:pt idx="73415">
                  <c:v>1157</c:v>
                </c:pt>
                <c:pt idx="73416">
                  <c:v>1108</c:v>
                </c:pt>
                <c:pt idx="73417">
                  <c:v>1070</c:v>
                </c:pt>
                <c:pt idx="73418">
                  <c:v>1044</c:v>
                </c:pt>
                <c:pt idx="73419">
                  <c:v>1026</c:v>
                </c:pt>
                <c:pt idx="73420">
                  <c:v>1007</c:v>
                </c:pt>
                <c:pt idx="73421">
                  <c:v>962</c:v>
                </c:pt>
                <c:pt idx="73422">
                  <c:v>950</c:v>
                </c:pt>
                <c:pt idx="73423">
                  <c:v>992</c:v>
                </c:pt>
                <c:pt idx="73424">
                  <c:v>1038</c:v>
                </c:pt>
                <c:pt idx="73425">
                  <c:v>1104</c:v>
                </c:pt>
                <c:pt idx="73426">
                  <c:v>1193</c:v>
                </c:pt>
                <c:pt idx="73427">
                  <c:v>1216</c:v>
                </c:pt>
                <c:pt idx="73428">
                  <c:v>1230</c:v>
                </c:pt>
                <c:pt idx="73429">
                  <c:v>1225</c:v>
                </c:pt>
                <c:pt idx="73430">
                  <c:v>1209</c:v>
                </c:pt>
                <c:pt idx="73431">
                  <c:v>1183</c:v>
                </c:pt>
                <c:pt idx="73432">
                  <c:v>1163</c:v>
                </c:pt>
                <c:pt idx="73433">
                  <c:v>1158</c:v>
                </c:pt>
                <c:pt idx="73434">
                  <c:v>1262</c:v>
                </c:pt>
                <c:pt idx="73435">
                  <c:v>1263</c:v>
                </c:pt>
                <c:pt idx="73436">
                  <c:v>1270</c:v>
                </c:pt>
                <c:pt idx="73437">
                  <c:v>1243</c:v>
                </c:pt>
                <c:pt idx="73438">
                  <c:v>1170</c:v>
                </c:pt>
                <c:pt idx="73439">
                  <c:v>1110</c:v>
                </c:pt>
                <c:pt idx="73440">
                  <c:v>1060</c:v>
                </c:pt>
                <c:pt idx="73441">
                  <c:v>1027</c:v>
                </c:pt>
                <c:pt idx="73442">
                  <c:v>1001</c:v>
                </c:pt>
                <c:pt idx="73443">
                  <c:v>985</c:v>
                </c:pt>
                <c:pt idx="73444">
                  <c:v>990</c:v>
                </c:pt>
                <c:pt idx="73445">
                  <c:v>1016</c:v>
                </c:pt>
                <c:pt idx="73446">
                  <c:v>1065</c:v>
                </c:pt>
                <c:pt idx="73447">
                  <c:v>1272</c:v>
                </c:pt>
                <c:pt idx="73448">
                  <c:v>1385</c:v>
                </c:pt>
                <c:pt idx="73449">
                  <c:v>1462</c:v>
                </c:pt>
                <c:pt idx="73450">
                  <c:v>1513</c:v>
                </c:pt>
                <c:pt idx="73451">
                  <c:v>1516</c:v>
                </c:pt>
                <c:pt idx="73452">
                  <c:v>1517</c:v>
                </c:pt>
                <c:pt idx="73453">
                  <c:v>1530</c:v>
                </c:pt>
                <c:pt idx="73454">
                  <c:v>1497</c:v>
                </c:pt>
                <c:pt idx="73455">
                  <c:v>1438</c:v>
                </c:pt>
                <c:pt idx="73456">
                  <c:v>1347</c:v>
                </c:pt>
                <c:pt idx="73457">
                  <c:v>1280</c:v>
                </c:pt>
                <c:pt idx="73458">
                  <c:v>1337</c:v>
                </c:pt>
                <c:pt idx="73459">
                  <c:v>1294</c:v>
                </c:pt>
                <c:pt idx="73460">
                  <c:v>1250</c:v>
                </c:pt>
                <c:pt idx="73461">
                  <c:v>1194</c:v>
                </c:pt>
                <c:pt idx="73462">
                  <c:v>1130</c:v>
                </c:pt>
                <c:pt idx="73463">
                  <c:v>1058</c:v>
                </c:pt>
                <c:pt idx="73464">
                  <c:v>1034</c:v>
                </c:pt>
                <c:pt idx="73465">
                  <c:v>999</c:v>
                </c:pt>
                <c:pt idx="73466">
                  <c:v>975</c:v>
                </c:pt>
                <c:pt idx="73467">
                  <c:v>955</c:v>
                </c:pt>
                <c:pt idx="73468">
                  <c:v>966</c:v>
                </c:pt>
                <c:pt idx="73469">
                  <c:v>996</c:v>
                </c:pt>
                <c:pt idx="73470">
                  <c:v>1023</c:v>
                </c:pt>
                <c:pt idx="73471">
                  <c:v>1191</c:v>
                </c:pt>
                <c:pt idx="73472">
                  <c:v>1331</c:v>
                </c:pt>
                <c:pt idx="73473">
                  <c:v>1393</c:v>
                </c:pt>
                <c:pt idx="73474">
                  <c:v>1469</c:v>
                </c:pt>
                <c:pt idx="73475">
                  <c:v>1459</c:v>
                </c:pt>
                <c:pt idx="73476">
                  <c:v>1512</c:v>
                </c:pt>
                <c:pt idx="73477">
                  <c:v>1550</c:v>
                </c:pt>
                <c:pt idx="73478">
                  <c:v>1523</c:v>
                </c:pt>
                <c:pt idx="73479">
                  <c:v>1460</c:v>
                </c:pt>
                <c:pt idx="73480">
                  <c:v>1359</c:v>
                </c:pt>
                <c:pt idx="73481">
                  <c:v>1289</c:v>
                </c:pt>
                <c:pt idx="73482">
                  <c:v>1361</c:v>
                </c:pt>
                <c:pt idx="73483">
                  <c:v>1338</c:v>
                </c:pt>
                <c:pt idx="73484">
                  <c:v>1307</c:v>
                </c:pt>
                <c:pt idx="73485">
                  <c:v>1245</c:v>
                </c:pt>
                <c:pt idx="73486">
                  <c:v>1175</c:v>
                </c:pt>
                <c:pt idx="73487">
                  <c:v>1095</c:v>
                </c:pt>
                <c:pt idx="73488">
                  <c:v>1046</c:v>
                </c:pt>
                <c:pt idx="73489">
                  <c:v>1008</c:v>
                </c:pt>
                <c:pt idx="73490">
                  <c:v>987</c:v>
                </c:pt>
                <c:pt idx="73491">
                  <c:v>971</c:v>
                </c:pt>
                <c:pt idx="73492">
                  <c:v>974</c:v>
                </c:pt>
                <c:pt idx="73493">
                  <c:v>963</c:v>
                </c:pt>
                <c:pt idx="73494">
                  <c:v>1026</c:v>
                </c:pt>
                <c:pt idx="73495">
                  <c:v>1235</c:v>
                </c:pt>
                <c:pt idx="73496">
                  <c:v>1396</c:v>
                </c:pt>
                <c:pt idx="73497">
                  <c:v>1488</c:v>
                </c:pt>
                <c:pt idx="73498">
                  <c:v>1532</c:v>
                </c:pt>
                <c:pt idx="73499">
                  <c:v>1548</c:v>
                </c:pt>
                <c:pt idx="73500">
                  <c:v>1574</c:v>
                </c:pt>
                <c:pt idx="73501">
                  <c:v>1613</c:v>
                </c:pt>
                <c:pt idx="73502">
                  <c:v>1599</c:v>
                </c:pt>
                <c:pt idx="73503">
                  <c:v>1512</c:v>
                </c:pt>
                <c:pt idx="73504">
                  <c:v>1410</c:v>
                </c:pt>
                <c:pt idx="73505">
                  <c:v>1320</c:v>
                </c:pt>
                <c:pt idx="73506">
                  <c:v>1403</c:v>
                </c:pt>
                <c:pt idx="73507">
                  <c:v>1383</c:v>
                </c:pt>
                <c:pt idx="73508">
                  <c:v>1353</c:v>
                </c:pt>
                <c:pt idx="73509">
                  <c:v>1280</c:v>
                </c:pt>
                <c:pt idx="73510">
                  <c:v>1208</c:v>
                </c:pt>
                <c:pt idx="73511">
                  <c:v>1144</c:v>
                </c:pt>
                <c:pt idx="73512">
                  <c:v>1091</c:v>
                </c:pt>
                <c:pt idx="73513">
                  <c:v>1069</c:v>
                </c:pt>
                <c:pt idx="73514">
                  <c:v>1043</c:v>
                </c:pt>
                <c:pt idx="73515">
                  <c:v>1025</c:v>
                </c:pt>
                <c:pt idx="73516">
                  <c:v>1024</c:v>
                </c:pt>
                <c:pt idx="73517">
                  <c:v>1023</c:v>
                </c:pt>
                <c:pt idx="73518">
                  <c:v>1068</c:v>
                </c:pt>
                <c:pt idx="73519">
                  <c:v>1276</c:v>
                </c:pt>
                <c:pt idx="73520">
                  <c:v>1407</c:v>
                </c:pt>
                <c:pt idx="73521">
                  <c:v>1459</c:v>
                </c:pt>
                <c:pt idx="73522">
                  <c:v>1487</c:v>
                </c:pt>
                <c:pt idx="73523">
                  <c:v>1479</c:v>
                </c:pt>
                <c:pt idx="73524">
                  <c:v>1513</c:v>
                </c:pt>
                <c:pt idx="73525">
                  <c:v>1516</c:v>
                </c:pt>
                <c:pt idx="73526">
                  <c:v>1478</c:v>
                </c:pt>
                <c:pt idx="73527">
                  <c:v>1414</c:v>
                </c:pt>
                <c:pt idx="73528">
                  <c:v>1336</c:v>
                </c:pt>
                <c:pt idx="73529">
                  <c:v>1266</c:v>
                </c:pt>
                <c:pt idx="73530">
                  <c:v>1352</c:v>
                </c:pt>
                <c:pt idx="73531">
                  <c:v>1320</c:v>
                </c:pt>
                <c:pt idx="73532">
                  <c:v>1286</c:v>
                </c:pt>
                <c:pt idx="73533">
                  <c:v>1216</c:v>
                </c:pt>
                <c:pt idx="73534">
                  <c:v>1162</c:v>
                </c:pt>
                <c:pt idx="73535">
                  <c:v>1082</c:v>
                </c:pt>
                <c:pt idx="73536">
                  <c:v>1042</c:v>
                </c:pt>
                <c:pt idx="73537">
                  <c:v>1007</c:v>
                </c:pt>
                <c:pt idx="73538">
                  <c:v>983</c:v>
                </c:pt>
                <c:pt idx="73539">
                  <c:v>971</c:v>
                </c:pt>
                <c:pt idx="73540">
                  <c:v>977</c:v>
                </c:pt>
                <c:pt idx="73541">
                  <c:v>999</c:v>
                </c:pt>
                <c:pt idx="73542">
                  <c:v>1051</c:v>
                </c:pt>
                <c:pt idx="73543">
                  <c:v>1250</c:v>
                </c:pt>
                <c:pt idx="73544">
                  <c:v>1405</c:v>
                </c:pt>
                <c:pt idx="73545">
                  <c:v>1476</c:v>
                </c:pt>
                <c:pt idx="73546">
                  <c:v>1527</c:v>
                </c:pt>
                <c:pt idx="73547">
                  <c:v>1557</c:v>
                </c:pt>
                <c:pt idx="73548">
                  <c:v>1574</c:v>
                </c:pt>
                <c:pt idx="73549">
                  <c:v>1587</c:v>
                </c:pt>
                <c:pt idx="73550">
                  <c:v>1548</c:v>
                </c:pt>
                <c:pt idx="73551">
                  <c:v>1472</c:v>
                </c:pt>
                <c:pt idx="73552">
                  <c:v>1378</c:v>
                </c:pt>
                <c:pt idx="73553">
                  <c:v>1313</c:v>
                </c:pt>
                <c:pt idx="73554">
                  <c:v>1391</c:v>
                </c:pt>
                <c:pt idx="73555">
                  <c:v>1366</c:v>
                </c:pt>
                <c:pt idx="73556">
                  <c:v>1337</c:v>
                </c:pt>
                <c:pt idx="73557">
                  <c:v>1283</c:v>
                </c:pt>
                <c:pt idx="73558">
                  <c:v>1223</c:v>
                </c:pt>
                <c:pt idx="73559">
                  <c:v>1157</c:v>
                </c:pt>
                <c:pt idx="73560">
                  <c:v>1110</c:v>
                </c:pt>
                <c:pt idx="73561">
                  <c:v>1071</c:v>
                </c:pt>
                <c:pt idx="73562">
                  <c:v>1049</c:v>
                </c:pt>
                <c:pt idx="73563">
                  <c:v>1008</c:v>
                </c:pt>
                <c:pt idx="73564">
                  <c:v>1017</c:v>
                </c:pt>
                <c:pt idx="73565">
                  <c:v>999</c:v>
                </c:pt>
                <c:pt idx="73566">
                  <c:v>1011</c:v>
                </c:pt>
                <c:pt idx="73567">
                  <c:v>1133</c:v>
                </c:pt>
                <c:pt idx="73568">
                  <c:v>1236</c:v>
                </c:pt>
                <c:pt idx="73569">
                  <c:v>1303</c:v>
                </c:pt>
                <c:pt idx="73570">
                  <c:v>1326</c:v>
                </c:pt>
                <c:pt idx="73571">
                  <c:v>1317</c:v>
                </c:pt>
                <c:pt idx="73572">
                  <c:v>1305</c:v>
                </c:pt>
                <c:pt idx="73573">
                  <c:v>1261</c:v>
                </c:pt>
                <c:pt idx="73574">
                  <c:v>1217</c:v>
                </c:pt>
                <c:pt idx="73575">
                  <c:v>1207</c:v>
                </c:pt>
                <c:pt idx="73576">
                  <c:v>1180</c:v>
                </c:pt>
                <c:pt idx="73577">
                  <c:v>1178</c:v>
                </c:pt>
                <c:pt idx="73578">
                  <c:v>1275</c:v>
                </c:pt>
                <c:pt idx="73579">
                  <c:v>1272</c:v>
                </c:pt>
                <c:pt idx="73580">
                  <c:v>1225</c:v>
                </c:pt>
                <c:pt idx="73581">
                  <c:v>1182</c:v>
                </c:pt>
                <c:pt idx="73582">
                  <c:v>1097</c:v>
                </c:pt>
                <c:pt idx="73583">
                  <c:v>1090</c:v>
                </c:pt>
                <c:pt idx="73584">
                  <c:v>1050</c:v>
                </c:pt>
                <c:pt idx="73585">
                  <c:v>1017</c:v>
                </c:pt>
                <c:pt idx="73586">
                  <c:v>994</c:v>
                </c:pt>
                <c:pt idx="73587">
                  <c:v>981</c:v>
                </c:pt>
                <c:pt idx="73588">
                  <c:v>962</c:v>
                </c:pt>
                <c:pt idx="73589">
                  <c:v>950</c:v>
                </c:pt>
                <c:pt idx="73590">
                  <c:v>921</c:v>
                </c:pt>
                <c:pt idx="73591">
                  <c:v>974</c:v>
                </c:pt>
                <c:pt idx="73592">
                  <c:v>1019</c:v>
                </c:pt>
                <c:pt idx="73593">
                  <c:v>1076</c:v>
                </c:pt>
                <c:pt idx="73594">
                  <c:v>1137</c:v>
                </c:pt>
                <c:pt idx="73595">
                  <c:v>1169</c:v>
                </c:pt>
                <c:pt idx="73596">
                  <c:v>1186</c:v>
                </c:pt>
                <c:pt idx="73597">
                  <c:v>1198</c:v>
                </c:pt>
                <c:pt idx="73598">
                  <c:v>1209</c:v>
                </c:pt>
                <c:pt idx="73599">
                  <c:v>1197</c:v>
                </c:pt>
                <c:pt idx="73600">
                  <c:v>1177</c:v>
                </c:pt>
                <c:pt idx="73601">
                  <c:v>1175</c:v>
                </c:pt>
                <c:pt idx="73602">
                  <c:v>1269</c:v>
                </c:pt>
                <c:pt idx="73603">
                  <c:v>1273</c:v>
                </c:pt>
                <c:pt idx="73604">
                  <c:v>1279</c:v>
                </c:pt>
                <c:pt idx="73605">
                  <c:v>1263</c:v>
                </c:pt>
                <c:pt idx="73606">
                  <c:v>1193</c:v>
                </c:pt>
                <c:pt idx="73607">
                  <c:v>1135</c:v>
                </c:pt>
                <c:pt idx="73608">
                  <c:v>1069</c:v>
                </c:pt>
                <c:pt idx="73609">
                  <c:v>1043</c:v>
                </c:pt>
                <c:pt idx="73610">
                  <c:v>1012</c:v>
                </c:pt>
                <c:pt idx="73611">
                  <c:v>974</c:v>
                </c:pt>
                <c:pt idx="73612">
                  <c:v>986</c:v>
                </c:pt>
                <c:pt idx="73613">
                  <c:v>1011</c:v>
                </c:pt>
                <c:pt idx="73614">
                  <c:v>1076</c:v>
                </c:pt>
                <c:pt idx="73615">
                  <c:v>1296</c:v>
                </c:pt>
                <c:pt idx="73616">
                  <c:v>1431</c:v>
                </c:pt>
                <c:pt idx="73617">
                  <c:v>1502</c:v>
                </c:pt>
                <c:pt idx="73618">
                  <c:v>1553</c:v>
                </c:pt>
                <c:pt idx="73619">
                  <c:v>1567</c:v>
                </c:pt>
                <c:pt idx="73620">
                  <c:v>1577</c:v>
                </c:pt>
                <c:pt idx="73621">
                  <c:v>1610</c:v>
                </c:pt>
                <c:pt idx="73622">
                  <c:v>1595</c:v>
                </c:pt>
                <c:pt idx="73623">
                  <c:v>1548</c:v>
                </c:pt>
                <c:pt idx="73624">
                  <c:v>1449</c:v>
                </c:pt>
                <c:pt idx="73625">
                  <c:v>1339</c:v>
                </c:pt>
                <c:pt idx="73626">
                  <c:v>1433</c:v>
                </c:pt>
                <c:pt idx="73627">
                  <c:v>1421</c:v>
                </c:pt>
                <c:pt idx="73628">
                  <c:v>1380</c:v>
                </c:pt>
                <c:pt idx="73629">
                  <c:v>1333</c:v>
                </c:pt>
                <c:pt idx="73630">
                  <c:v>1268</c:v>
                </c:pt>
                <c:pt idx="73631">
                  <c:v>1198</c:v>
                </c:pt>
                <c:pt idx="73632">
                  <c:v>1129</c:v>
                </c:pt>
                <c:pt idx="73633">
                  <c:v>1092</c:v>
                </c:pt>
                <c:pt idx="73634">
                  <c:v>1066</c:v>
                </c:pt>
                <c:pt idx="73635">
                  <c:v>1053</c:v>
                </c:pt>
                <c:pt idx="73636">
                  <c:v>1045</c:v>
                </c:pt>
                <c:pt idx="73637">
                  <c:v>1049</c:v>
                </c:pt>
                <c:pt idx="73638">
                  <c:v>1104</c:v>
                </c:pt>
                <c:pt idx="73639">
                  <c:v>1317</c:v>
                </c:pt>
                <c:pt idx="73640">
                  <c:v>1459</c:v>
                </c:pt>
                <c:pt idx="73641">
                  <c:v>1528</c:v>
                </c:pt>
                <c:pt idx="73642">
                  <c:v>1591</c:v>
                </c:pt>
                <c:pt idx="73643">
                  <c:v>1596</c:v>
                </c:pt>
                <c:pt idx="73644">
                  <c:v>1620</c:v>
                </c:pt>
                <c:pt idx="73645">
                  <c:v>1636</c:v>
                </c:pt>
                <c:pt idx="73646">
                  <c:v>1590</c:v>
                </c:pt>
                <c:pt idx="73647">
                  <c:v>1524</c:v>
                </c:pt>
                <c:pt idx="73648">
                  <c:v>1412</c:v>
                </c:pt>
                <c:pt idx="73649">
                  <c:v>1332</c:v>
                </c:pt>
                <c:pt idx="73650">
                  <c:v>1418</c:v>
                </c:pt>
                <c:pt idx="73651">
                  <c:v>1404</c:v>
                </c:pt>
                <c:pt idx="73652">
                  <c:v>1386</c:v>
                </c:pt>
                <c:pt idx="73653">
                  <c:v>1324</c:v>
                </c:pt>
                <c:pt idx="73654">
                  <c:v>1249</c:v>
                </c:pt>
                <c:pt idx="73655">
                  <c:v>1175</c:v>
                </c:pt>
                <c:pt idx="73656">
                  <c:v>1126</c:v>
                </c:pt>
                <c:pt idx="73657">
                  <c:v>1088</c:v>
                </c:pt>
                <c:pt idx="73658">
                  <c:v>1074</c:v>
                </c:pt>
                <c:pt idx="73659">
                  <c:v>1053</c:v>
                </c:pt>
                <c:pt idx="73660">
                  <c:v>1037</c:v>
                </c:pt>
                <c:pt idx="73661">
                  <c:v>1040</c:v>
                </c:pt>
                <c:pt idx="73662">
                  <c:v>1081</c:v>
                </c:pt>
                <c:pt idx="73663">
                  <c:v>1273</c:v>
                </c:pt>
                <c:pt idx="73664">
                  <c:v>1420</c:v>
                </c:pt>
                <c:pt idx="73665">
                  <c:v>1497</c:v>
                </c:pt>
                <c:pt idx="73666">
                  <c:v>1545</c:v>
                </c:pt>
                <c:pt idx="73667">
                  <c:v>1572</c:v>
                </c:pt>
                <c:pt idx="73668">
                  <c:v>1571</c:v>
                </c:pt>
                <c:pt idx="73669">
                  <c:v>1574</c:v>
                </c:pt>
                <c:pt idx="73670">
                  <c:v>1540</c:v>
                </c:pt>
                <c:pt idx="73671">
                  <c:v>1503</c:v>
                </c:pt>
                <c:pt idx="73672">
                  <c:v>1387</c:v>
                </c:pt>
                <c:pt idx="73673">
                  <c:v>1332</c:v>
                </c:pt>
                <c:pt idx="73674">
                  <c:v>1417</c:v>
                </c:pt>
                <c:pt idx="73675">
                  <c:v>1406</c:v>
                </c:pt>
                <c:pt idx="73676">
                  <c:v>1377</c:v>
                </c:pt>
                <c:pt idx="73677">
                  <c:v>1336</c:v>
                </c:pt>
                <c:pt idx="73678">
                  <c:v>1251</c:v>
                </c:pt>
                <c:pt idx="73679">
                  <c:v>1201</c:v>
                </c:pt>
                <c:pt idx="73680">
                  <c:v>1128</c:v>
                </c:pt>
                <c:pt idx="73681">
                  <c:v>1097</c:v>
                </c:pt>
                <c:pt idx="73682">
                  <c:v>1074</c:v>
                </c:pt>
                <c:pt idx="73683">
                  <c:v>1059</c:v>
                </c:pt>
                <c:pt idx="73684">
                  <c:v>1051</c:v>
                </c:pt>
                <c:pt idx="73685">
                  <c:v>1049</c:v>
                </c:pt>
                <c:pt idx="73686">
                  <c:v>1105</c:v>
                </c:pt>
                <c:pt idx="73687">
                  <c:v>1299</c:v>
                </c:pt>
                <c:pt idx="73688">
                  <c:v>1439</c:v>
                </c:pt>
                <c:pt idx="73689">
                  <c:v>1521</c:v>
                </c:pt>
                <c:pt idx="73690">
                  <c:v>1571</c:v>
                </c:pt>
                <c:pt idx="73691">
                  <c:v>1557</c:v>
                </c:pt>
                <c:pt idx="73692">
                  <c:v>1523</c:v>
                </c:pt>
                <c:pt idx="73693">
                  <c:v>1551</c:v>
                </c:pt>
                <c:pt idx="73694">
                  <c:v>1533</c:v>
                </c:pt>
                <c:pt idx="73695">
                  <c:v>1468</c:v>
                </c:pt>
                <c:pt idx="73696">
                  <c:v>1388</c:v>
                </c:pt>
                <c:pt idx="73697">
                  <c:v>1306</c:v>
                </c:pt>
                <c:pt idx="73698">
                  <c:v>1411</c:v>
                </c:pt>
                <c:pt idx="73699">
                  <c:v>1389</c:v>
                </c:pt>
                <c:pt idx="73700">
                  <c:v>1343</c:v>
                </c:pt>
                <c:pt idx="73701">
                  <c:v>1305</c:v>
                </c:pt>
                <c:pt idx="73702">
                  <c:v>1257</c:v>
                </c:pt>
                <c:pt idx="73703">
                  <c:v>1194</c:v>
                </c:pt>
                <c:pt idx="73704">
                  <c:v>1136</c:v>
                </c:pt>
                <c:pt idx="73705">
                  <c:v>1085</c:v>
                </c:pt>
                <c:pt idx="73706">
                  <c:v>1058</c:v>
                </c:pt>
                <c:pt idx="73707">
                  <c:v>1052</c:v>
                </c:pt>
                <c:pt idx="73708">
                  <c:v>1055</c:v>
                </c:pt>
                <c:pt idx="73709">
                  <c:v>1057</c:v>
                </c:pt>
                <c:pt idx="73710">
                  <c:v>1109</c:v>
                </c:pt>
                <c:pt idx="73711">
                  <c:v>1302</c:v>
                </c:pt>
                <c:pt idx="73712">
                  <c:v>1448</c:v>
                </c:pt>
                <c:pt idx="73713">
                  <c:v>1522</c:v>
                </c:pt>
                <c:pt idx="73714">
                  <c:v>1577</c:v>
                </c:pt>
                <c:pt idx="73715">
                  <c:v>1599</c:v>
                </c:pt>
                <c:pt idx="73716">
                  <c:v>1584</c:v>
                </c:pt>
                <c:pt idx="73717">
                  <c:v>1552</c:v>
                </c:pt>
                <c:pt idx="73718">
                  <c:v>1491</c:v>
                </c:pt>
                <c:pt idx="73719">
                  <c:v>1435</c:v>
                </c:pt>
                <c:pt idx="73720">
                  <c:v>1354</c:v>
                </c:pt>
                <c:pt idx="73721">
                  <c:v>1314</c:v>
                </c:pt>
                <c:pt idx="73722">
                  <c:v>1346</c:v>
                </c:pt>
                <c:pt idx="73723">
                  <c:v>1332</c:v>
                </c:pt>
                <c:pt idx="73724">
                  <c:v>1303</c:v>
                </c:pt>
                <c:pt idx="73725">
                  <c:v>1249</c:v>
                </c:pt>
                <c:pt idx="73726">
                  <c:v>1184</c:v>
                </c:pt>
                <c:pt idx="73727">
                  <c:v>1127</c:v>
                </c:pt>
                <c:pt idx="73728">
                  <c:v>1082</c:v>
                </c:pt>
                <c:pt idx="73729">
                  <c:v>1050</c:v>
                </c:pt>
                <c:pt idx="73730">
                  <c:v>1018</c:v>
                </c:pt>
                <c:pt idx="73731">
                  <c:v>1008</c:v>
                </c:pt>
                <c:pt idx="73732">
                  <c:v>1011</c:v>
                </c:pt>
                <c:pt idx="73733">
                  <c:v>982</c:v>
                </c:pt>
                <c:pt idx="73734">
                  <c:v>991</c:v>
                </c:pt>
                <c:pt idx="73735">
                  <c:v>1093</c:v>
                </c:pt>
                <c:pt idx="73736">
                  <c:v>1211</c:v>
                </c:pt>
                <c:pt idx="73737">
                  <c:v>1300</c:v>
                </c:pt>
                <c:pt idx="73738">
                  <c:v>1359</c:v>
                </c:pt>
                <c:pt idx="73739">
                  <c:v>1377</c:v>
                </c:pt>
                <c:pt idx="73740">
                  <c:v>1368</c:v>
                </c:pt>
                <c:pt idx="73741">
                  <c:v>1331</c:v>
                </c:pt>
                <c:pt idx="73742">
                  <c:v>1279</c:v>
                </c:pt>
                <c:pt idx="73743">
                  <c:v>1263</c:v>
                </c:pt>
                <c:pt idx="73744">
                  <c:v>1230</c:v>
                </c:pt>
                <c:pt idx="73745">
                  <c:v>1213</c:v>
                </c:pt>
                <c:pt idx="73746">
                  <c:v>1319</c:v>
                </c:pt>
                <c:pt idx="73747">
                  <c:v>1318</c:v>
                </c:pt>
                <c:pt idx="73748">
                  <c:v>1283</c:v>
                </c:pt>
                <c:pt idx="73749">
                  <c:v>1246</c:v>
                </c:pt>
                <c:pt idx="73750">
                  <c:v>1189</c:v>
                </c:pt>
                <c:pt idx="73751">
                  <c:v>1132</c:v>
                </c:pt>
                <c:pt idx="73752">
                  <c:v>1087</c:v>
                </c:pt>
                <c:pt idx="73753">
                  <c:v>1059</c:v>
                </c:pt>
                <c:pt idx="73754">
                  <c:v>1029</c:v>
                </c:pt>
                <c:pt idx="73755">
                  <c:v>1010</c:v>
                </c:pt>
                <c:pt idx="73756">
                  <c:v>982</c:v>
                </c:pt>
                <c:pt idx="73757">
                  <c:v>938</c:v>
                </c:pt>
                <c:pt idx="73758">
                  <c:v>924</c:v>
                </c:pt>
                <c:pt idx="73759">
                  <c:v>975</c:v>
                </c:pt>
                <c:pt idx="73760">
                  <c:v>1069</c:v>
                </c:pt>
                <c:pt idx="73761">
                  <c:v>1116</c:v>
                </c:pt>
                <c:pt idx="73762">
                  <c:v>1174</c:v>
                </c:pt>
                <c:pt idx="73763">
                  <c:v>1215</c:v>
                </c:pt>
                <c:pt idx="73764">
                  <c:v>1242</c:v>
                </c:pt>
                <c:pt idx="73765">
                  <c:v>1223</c:v>
                </c:pt>
                <c:pt idx="73766">
                  <c:v>1201</c:v>
                </c:pt>
                <c:pt idx="73767">
                  <c:v>1195</c:v>
                </c:pt>
                <c:pt idx="73768">
                  <c:v>1164</c:v>
                </c:pt>
                <c:pt idx="73769">
                  <c:v>1167</c:v>
                </c:pt>
                <c:pt idx="73770">
                  <c:v>1280</c:v>
                </c:pt>
                <c:pt idx="73771">
                  <c:v>1293</c:v>
                </c:pt>
                <c:pt idx="73772">
                  <c:v>1273</c:v>
                </c:pt>
                <c:pt idx="73773">
                  <c:v>1269</c:v>
                </c:pt>
                <c:pt idx="73774">
                  <c:v>1188</c:v>
                </c:pt>
                <c:pt idx="73775">
                  <c:v>1125</c:v>
                </c:pt>
                <c:pt idx="73776">
                  <c:v>1072</c:v>
                </c:pt>
                <c:pt idx="73777">
                  <c:v>1043</c:v>
                </c:pt>
                <c:pt idx="73778">
                  <c:v>1021</c:v>
                </c:pt>
                <c:pt idx="73779">
                  <c:v>1019</c:v>
                </c:pt>
                <c:pt idx="73780">
                  <c:v>1027</c:v>
                </c:pt>
                <c:pt idx="73781">
                  <c:v>1048</c:v>
                </c:pt>
                <c:pt idx="73782">
                  <c:v>1101</c:v>
                </c:pt>
                <c:pt idx="73783">
                  <c:v>1286</c:v>
                </c:pt>
                <c:pt idx="73784">
                  <c:v>1390</c:v>
                </c:pt>
                <c:pt idx="73785">
                  <c:v>1505</c:v>
                </c:pt>
                <c:pt idx="73786">
                  <c:v>1581</c:v>
                </c:pt>
                <c:pt idx="73787">
                  <c:v>1591</c:v>
                </c:pt>
                <c:pt idx="73788">
                  <c:v>1590</c:v>
                </c:pt>
                <c:pt idx="73789">
                  <c:v>1600</c:v>
                </c:pt>
                <c:pt idx="73790">
                  <c:v>1510</c:v>
                </c:pt>
                <c:pt idx="73791">
                  <c:v>1438</c:v>
                </c:pt>
                <c:pt idx="73792">
                  <c:v>1345</c:v>
                </c:pt>
                <c:pt idx="73793">
                  <c:v>1275</c:v>
                </c:pt>
                <c:pt idx="73794">
                  <c:v>1357</c:v>
                </c:pt>
                <c:pt idx="73795">
                  <c:v>1360</c:v>
                </c:pt>
                <c:pt idx="73796">
                  <c:v>1325</c:v>
                </c:pt>
                <c:pt idx="73797">
                  <c:v>1295</c:v>
                </c:pt>
                <c:pt idx="73798">
                  <c:v>1237</c:v>
                </c:pt>
                <c:pt idx="73799">
                  <c:v>1173</c:v>
                </c:pt>
                <c:pt idx="73800">
                  <c:v>1116</c:v>
                </c:pt>
                <c:pt idx="73801">
                  <c:v>1093</c:v>
                </c:pt>
                <c:pt idx="73802">
                  <c:v>1053</c:v>
                </c:pt>
                <c:pt idx="73803">
                  <c:v>1041</c:v>
                </c:pt>
                <c:pt idx="73804">
                  <c:v>1032</c:v>
                </c:pt>
                <c:pt idx="73805">
                  <c:v>1049</c:v>
                </c:pt>
                <c:pt idx="73806">
                  <c:v>1082</c:v>
                </c:pt>
                <c:pt idx="73807">
                  <c:v>1234</c:v>
                </c:pt>
                <c:pt idx="73808">
                  <c:v>1306</c:v>
                </c:pt>
                <c:pt idx="73809">
                  <c:v>1353</c:v>
                </c:pt>
                <c:pt idx="73810">
                  <c:v>1401</c:v>
                </c:pt>
                <c:pt idx="73811">
                  <c:v>1412</c:v>
                </c:pt>
                <c:pt idx="73812">
                  <c:v>1445</c:v>
                </c:pt>
                <c:pt idx="73813">
                  <c:v>1474</c:v>
                </c:pt>
                <c:pt idx="73814">
                  <c:v>1478</c:v>
                </c:pt>
                <c:pt idx="73815">
                  <c:v>1444</c:v>
                </c:pt>
                <c:pt idx="73816">
                  <c:v>1359</c:v>
                </c:pt>
                <c:pt idx="73817">
                  <c:v>1288</c:v>
                </c:pt>
                <c:pt idx="73818">
                  <c:v>1381</c:v>
                </c:pt>
                <c:pt idx="73819">
                  <c:v>1344</c:v>
                </c:pt>
                <c:pt idx="73820">
                  <c:v>1315</c:v>
                </c:pt>
                <c:pt idx="73821">
                  <c:v>1247</c:v>
                </c:pt>
                <c:pt idx="73822">
                  <c:v>1218</c:v>
                </c:pt>
                <c:pt idx="73823">
                  <c:v>1155</c:v>
                </c:pt>
                <c:pt idx="73824">
                  <c:v>1106</c:v>
                </c:pt>
                <c:pt idx="73825">
                  <c:v>1070</c:v>
                </c:pt>
                <c:pt idx="73826">
                  <c:v>1022</c:v>
                </c:pt>
                <c:pt idx="73827">
                  <c:v>1032</c:v>
                </c:pt>
                <c:pt idx="73828">
                  <c:v>1033</c:v>
                </c:pt>
                <c:pt idx="73829">
                  <c:v>1059</c:v>
                </c:pt>
                <c:pt idx="73830">
                  <c:v>1094</c:v>
                </c:pt>
                <c:pt idx="73831">
                  <c:v>1291</c:v>
                </c:pt>
                <c:pt idx="73832">
                  <c:v>1377</c:v>
                </c:pt>
                <c:pt idx="73833">
                  <c:v>1431</c:v>
                </c:pt>
                <c:pt idx="73834">
                  <c:v>1504</c:v>
                </c:pt>
                <c:pt idx="73835">
                  <c:v>1542</c:v>
                </c:pt>
                <c:pt idx="73836">
                  <c:v>1543</c:v>
                </c:pt>
                <c:pt idx="73837">
                  <c:v>1550</c:v>
                </c:pt>
                <c:pt idx="73838">
                  <c:v>1520</c:v>
                </c:pt>
                <c:pt idx="73839">
                  <c:v>1458</c:v>
                </c:pt>
                <c:pt idx="73840">
                  <c:v>1383</c:v>
                </c:pt>
                <c:pt idx="73841">
                  <c:v>1300</c:v>
                </c:pt>
                <c:pt idx="73842">
                  <c:v>1366</c:v>
                </c:pt>
                <c:pt idx="73843">
                  <c:v>1329</c:v>
                </c:pt>
                <c:pt idx="73844">
                  <c:v>1300</c:v>
                </c:pt>
                <c:pt idx="73845">
                  <c:v>1288</c:v>
                </c:pt>
                <c:pt idx="73846">
                  <c:v>1222</c:v>
                </c:pt>
                <c:pt idx="73847">
                  <c:v>1158</c:v>
                </c:pt>
                <c:pt idx="73848">
                  <c:v>1098</c:v>
                </c:pt>
                <c:pt idx="73849">
                  <c:v>1042</c:v>
                </c:pt>
                <c:pt idx="73850">
                  <c:v>1018</c:v>
                </c:pt>
                <c:pt idx="73851">
                  <c:v>1006</c:v>
                </c:pt>
                <c:pt idx="73852">
                  <c:v>1010</c:v>
                </c:pt>
                <c:pt idx="73853">
                  <c:v>1011</c:v>
                </c:pt>
                <c:pt idx="73854">
                  <c:v>1067</c:v>
                </c:pt>
                <c:pt idx="73855">
                  <c:v>1250</c:v>
                </c:pt>
                <c:pt idx="73856">
                  <c:v>1354</c:v>
                </c:pt>
                <c:pt idx="73857">
                  <c:v>1440</c:v>
                </c:pt>
                <c:pt idx="73858">
                  <c:v>1509</c:v>
                </c:pt>
                <c:pt idx="73859">
                  <c:v>1529</c:v>
                </c:pt>
                <c:pt idx="73860">
                  <c:v>1526</c:v>
                </c:pt>
                <c:pt idx="73861">
                  <c:v>1532</c:v>
                </c:pt>
                <c:pt idx="73862">
                  <c:v>1531</c:v>
                </c:pt>
                <c:pt idx="73863">
                  <c:v>1436</c:v>
                </c:pt>
                <c:pt idx="73864">
                  <c:v>1371</c:v>
                </c:pt>
                <c:pt idx="73865">
                  <c:v>1308</c:v>
                </c:pt>
                <c:pt idx="73866">
                  <c:v>1387</c:v>
                </c:pt>
                <c:pt idx="73867">
                  <c:v>1362</c:v>
                </c:pt>
                <c:pt idx="73868">
                  <c:v>1333</c:v>
                </c:pt>
                <c:pt idx="73869">
                  <c:v>1303</c:v>
                </c:pt>
                <c:pt idx="73870">
                  <c:v>1244</c:v>
                </c:pt>
                <c:pt idx="73871">
                  <c:v>1146</c:v>
                </c:pt>
                <c:pt idx="73872">
                  <c:v>1106</c:v>
                </c:pt>
                <c:pt idx="73873">
                  <c:v>1062</c:v>
                </c:pt>
                <c:pt idx="73874">
                  <c:v>1021</c:v>
                </c:pt>
                <c:pt idx="73875">
                  <c:v>1011</c:v>
                </c:pt>
                <c:pt idx="73876">
                  <c:v>1019</c:v>
                </c:pt>
                <c:pt idx="73877">
                  <c:v>1013</c:v>
                </c:pt>
                <c:pt idx="73878">
                  <c:v>1072</c:v>
                </c:pt>
                <c:pt idx="73879">
                  <c:v>1262</c:v>
                </c:pt>
                <c:pt idx="73880">
                  <c:v>1388</c:v>
                </c:pt>
                <c:pt idx="73881">
                  <c:v>1464</c:v>
                </c:pt>
                <c:pt idx="73882">
                  <c:v>1525</c:v>
                </c:pt>
                <c:pt idx="73883">
                  <c:v>1553</c:v>
                </c:pt>
                <c:pt idx="73884">
                  <c:v>1549</c:v>
                </c:pt>
                <c:pt idx="73885">
                  <c:v>1538</c:v>
                </c:pt>
                <c:pt idx="73886">
                  <c:v>1539</c:v>
                </c:pt>
                <c:pt idx="73887">
                  <c:v>1454</c:v>
                </c:pt>
                <c:pt idx="73888">
                  <c:v>1361</c:v>
                </c:pt>
                <c:pt idx="73889">
                  <c:v>1317</c:v>
                </c:pt>
                <c:pt idx="73890">
                  <c:v>1372</c:v>
                </c:pt>
                <c:pt idx="73891">
                  <c:v>1360</c:v>
                </c:pt>
                <c:pt idx="73892">
                  <c:v>1315</c:v>
                </c:pt>
                <c:pt idx="73893">
                  <c:v>1279</c:v>
                </c:pt>
                <c:pt idx="73894">
                  <c:v>1234</c:v>
                </c:pt>
                <c:pt idx="73895">
                  <c:v>1168</c:v>
                </c:pt>
                <c:pt idx="73896">
                  <c:v>1095</c:v>
                </c:pt>
                <c:pt idx="73897">
                  <c:v>1060</c:v>
                </c:pt>
                <c:pt idx="73898">
                  <c:v>1028</c:v>
                </c:pt>
                <c:pt idx="73899">
                  <c:v>1018</c:v>
                </c:pt>
                <c:pt idx="73900">
                  <c:v>1012</c:v>
                </c:pt>
                <c:pt idx="73901">
                  <c:v>983</c:v>
                </c:pt>
                <c:pt idx="73902">
                  <c:v>988</c:v>
                </c:pt>
                <c:pt idx="73903">
                  <c:v>1107</c:v>
                </c:pt>
                <c:pt idx="73904">
                  <c:v>1231</c:v>
                </c:pt>
                <c:pt idx="73905">
                  <c:v>1314</c:v>
                </c:pt>
                <c:pt idx="73906">
                  <c:v>1369</c:v>
                </c:pt>
                <c:pt idx="73907">
                  <c:v>1407</c:v>
                </c:pt>
                <c:pt idx="73908">
                  <c:v>1368</c:v>
                </c:pt>
                <c:pt idx="73909">
                  <c:v>1329</c:v>
                </c:pt>
                <c:pt idx="73910">
                  <c:v>1276</c:v>
                </c:pt>
                <c:pt idx="73911">
                  <c:v>1207</c:v>
                </c:pt>
                <c:pt idx="73912">
                  <c:v>1186</c:v>
                </c:pt>
                <c:pt idx="73913">
                  <c:v>1215</c:v>
                </c:pt>
                <c:pt idx="73914">
                  <c:v>1242</c:v>
                </c:pt>
                <c:pt idx="73915">
                  <c:v>1236</c:v>
                </c:pt>
                <c:pt idx="73916">
                  <c:v>1201</c:v>
                </c:pt>
                <c:pt idx="73917">
                  <c:v>1166</c:v>
                </c:pt>
                <c:pt idx="73918">
                  <c:v>1110</c:v>
                </c:pt>
                <c:pt idx="73919">
                  <c:v>1063</c:v>
                </c:pt>
                <c:pt idx="73920">
                  <c:v>1025</c:v>
                </c:pt>
                <c:pt idx="73921">
                  <c:v>997</c:v>
                </c:pt>
                <c:pt idx="73922">
                  <c:v>981</c:v>
                </c:pt>
                <c:pt idx="73923">
                  <c:v>964</c:v>
                </c:pt>
                <c:pt idx="73924">
                  <c:v>952</c:v>
                </c:pt>
                <c:pt idx="73925">
                  <c:v>943</c:v>
                </c:pt>
                <c:pt idx="73926">
                  <c:v>912</c:v>
                </c:pt>
                <c:pt idx="73927">
                  <c:v>963</c:v>
                </c:pt>
                <c:pt idx="73928">
                  <c:v>1013</c:v>
                </c:pt>
                <c:pt idx="73929">
                  <c:v>1071</c:v>
                </c:pt>
                <c:pt idx="73930">
                  <c:v>1145</c:v>
                </c:pt>
                <c:pt idx="73931">
                  <c:v>1172</c:v>
                </c:pt>
                <c:pt idx="73932">
                  <c:v>1189</c:v>
                </c:pt>
                <c:pt idx="73933">
                  <c:v>1197</c:v>
                </c:pt>
                <c:pt idx="73934">
                  <c:v>1151</c:v>
                </c:pt>
                <c:pt idx="73935">
                  <c:v>1105</c:v>
                </c:pt>
                <c:pt idx="73936">
                  <c:v>1090</c:v>
                </c:pt>
                <c:pt idx="73937">
                  <c:v>1120</c:v>
                </c:pt>
                <c:pt idx="73938">
                  <c:v>1183</c:v>
                </c:pt>
                <c:pt idx="73939">
                  <c:v>1179</c:v>
                </c:pt>
                <c:pt idx="73940">
                  <c:v>1154</c:v>
                </c:pt>
                <c:pt idx="73941">
                  <c:v>1119</c:v>
                </c:pt>
                <c:pt idx="73942">
                  <c:v>1055</c:v>
                </c:pt>
                <c:pt idx="73943">
                  <c:v>1006</c:v>
                </c:pt>
                <c:pt idx="73944">
                  <c:v>979</c:v>
                </c:pt>
                <c:pt idx="73945">
                  <c:v>946</c:v>
                </c:pt>
                <c:pt idx="73946">
                  <c:v>926</c:v>
                </c:pt>
                <c:pt idx="73947">
                  <c:v>926</c:v>
                </c:pt>
                <c:pt idx="73948">
                  <c:v>939</c:v>
                </c:pt>
                <c:pt idx="73949">
                  <c:v>981</c:v>
                </c:pt>
                <c:pt idx="73950">
                  <c:v>1013</c:v>
                </c:pt>
                <c:pt idx="73951">
                  <c:v>1216</c:v>
                </c:pt>
                <c:pt idx="73952">
                  <c:v>1324</c:v>
                </c:pt>
                <c:pt idx="73953">
                  <c:v>1402</c:v>
                </c:pt>
                <c:pt idx="73954">
                  <c:v>1448</c:v>
                </c:pt>
                <c:pt idx="73955">
                  <c:v>1471</c:v>
                </c:pt>
                <c:pt idx="73956">
                  <c:v>1488</c:v>
                </c:pt>
                <c:pt idx="73957">
                  <c:v>1530</c:v>
                </c:pt>
                <c:pt idx="73958">
                  <c:v>1524</c:v>
                </c:pt>
                <c:pt idx="73959">
                  <c:v>1471</c:v>
                </c:pt>
                <c:pt idx="73960">
                  <c:v>1288</c:v>
                </c:pt>
                <c:pt idx="73961">
                  <c:v>1208</c:v>
                </c:pt>
                <c:pt idx="73962">
                  <c:v>1264</c:v>
                </c:pt>
                <c:pt idx="73963">
                  <c:v>1276</c:v>
                </c:pt>
                <c:pt idx="73964">
                  <c:v>1247</c:v>
                </c:pt>
                <c:pt idx="73965">
                  <c:v>1218</c:v>
                </c:pt>
                <c:pt idx="73966">
                  <c:v>1170</c:v>
                </c:pt>
                <c:pt idx="73967">
                  <c:v>1107</c:v>
                </c:pt>
                <c:pt idx="73968">
                  <c:v>1064</c:v>
                </c:pt>
                <c:pt idx="73969">
                  <c:v>1036</c:v>
                </c:pt>
                <c:pt idx="73970">
                  <c:v>1003</c:v>
                </c:pt>
                <c:pt idx="73971">
                  <c:v>990</c:v>
                </c:pt>
                <c:pt idx="73972">
                  <c:v>997</c:v>
                </c:pt>
                <c:pt idx="73973">
                  <c:v>1007</c:v>
                </c:pt>
                <c:pt idx="73974">
                  <c:v>1062</c:v>
                </c:pt>
                <c:pt idx="73975">
                  <c:v>1219</c:v>
                </c:pt>
                <c:pt idx="73976">
                  <c:v>1354</c:v>
                </c:pt>
                <c:pt idx="73977">
                  <c:v>1449</c:v>
                </c:pt>
                <c:pt idx="73978">
                  <c:v>1484</c:v>
                </c:pt>
                <c:pt idx="73979">
                  <c:v>1488</c:v>
                </c:pt>
                <c:pt idx="73980">
                  <c:v>1512</c:v>
                </c:pt>
                <c:pt idx="73981">
                  <c:v>1561</c:v>
                </c:pt>
                <c:pt idx="73982">
                  <c:v>1555</c:v>
                </c:pt>
                <c:pt idx="73983">
                  <c:v>1519</c:v>
                </c:pt>
                <c:pt idx="73984">
                  <c:v>1427</c:v>
                </c:pt>
                <c:pt idx="73985">
                  <c:v>1322</c:v>
                </c:pt>
                <c:pt idx="73986">
                  <c:v>1421</c:v>
                </c:pt>
                <c:pt idx="73987">
                  <c:v>1399</c:v>
                </c:pt>
                <c:pt idx="73988">
                  <c:v>1349</c:v>
                </c:pt>
                <c:pt idx="73989">
                  <c:v>1300</c:v>
                </c:pt>
                <c:pt idx="73990">
                  <c:v>1244</c:v>
                </c:pt>
                <c:pt idx="73991">
                  <c:v>1178</c:v>
                </c:pt>
                <c:pt idx="73992">
                  <c:v>1121</c:v>
                </c:pt>
                <c:pt idx="73993">
                  <c:v>1082</c:v>
                </c:pt>
                <c:pt idx="73994">
                  <c:v>1053</c:v>
                </c:pt>
                <c:pt idx="73995">
                  <c:v>1034</c:v>
                </c:pt>
                <c:pt idx="73996">
                  <c:v>1034</c:v>
                </c:pt>
                <c:pt idx="73997">
                  <c:v>1023</c:v>
                </c:pt>
                <c:pt idx="73998">
                  <c:v>1074</c:v>
                </c:pt>
                <c:pt idx="73999">
                  <c:v>1292</c:v>
                </c:pt>
                <c:pt idx="74000">
                  <c:v>1444</c:v>
                </c:pt>
                <c:pt idx="74001">
                  <c:v>1520</c:v>
                </c:pt>
                <c:pt idx="74002">
                  <c:v>1577</c:v>
                </c:pt>
                <c:pt idx="74003">
                  <c:v>1599</c:v>
                </c:pt>
                <c:pt idx="74004">
                  <c:v>1608</c:v>
                </c:pt>
                <c:pt idx="74005">
                  <c:v>1627</c:v>
                </c:pt>
                <c:pt idx="74006">
                  <c:v>1614</c:v>
                </c:pt>
                <c:pt idx="74007">
                  <c:v>1546</c:v>
                </c:pt>
                <c:pt idx="74008">
                  <c:v>1430</c:v>
                </c:pt>
                <c:pt idx="74009">
                  <c:v>1333</c:v>
                </c:pt>
                <c:pt idx="74010">
                  <c:v>1402</c:v>
                </c:pt>
                <c:pt idx="74011">
                  <c:v>1374</c:v>
                </c:pt>
                <c:pt idx="74012">
                  <c:v>1351</c:v>
                </c:pt>
                <c:pt idx="74013">
                  <c:v>1303</c:v>
                </c:pt>
                <c:pt idx="74014">
                  <c:v>1240</c:v>
                </c:pt>
                <c:pt idx="74015">
                  <c:v>1184</c:v>
                </c:pt>
                <c:pt idx="74016">
                  <c:v>1124</c:v>
                </c:pt>
                <c:pt idx="74017">
                  <c:v>1088</c:v>
                </c:pt>
                <c:pt idx="74018">
                  <c:v>1058</c:v>
                </c:pt>
                <c:pt idx="74019">
                  <c:v>1034</c:v>
                </c:pt>
                <c:pt idx="74020">
                  <c:v>1033</c:v>
                </c:pt>
                <c:pt idx="74021">
                  <c:v>1054</c:v>
                </c:pt>
                <c:pt idx="74022">
                  <c:v>1104</c:v>
                </c:pt>
                <c:pt idx="74023">
                  <c:v>1307</c:v>
                </c:pt>
                <c:pt idx="74024">
                  <c:v>1428</c:v>
                </c:pt>
                <c:pt idx="74025">
                  <c:v>1529</c:v>
                </c:pt>
                <c:pt idx="74026">
                  <c:v>1562</c:v>
                </c:pt>
                <c:pt idx="74027">
                  <c:v>1555</c:v>
                </c:pt>
                <c:pt idx="74028">
                  <c:v>1551</c:v>
                </c:pt>
                <c:pt idx="74029">
                  <c:v>1541</c:v>
                </c:pt>
                <c:pt idx="74030">
                  <c:v>1551</c:v>
                </c:pt>
                <c:pt idx="74031">
                  <c:v>1514</c:v>
                </c:pt>
                <c:pt idx="74032">
                  <c:v>1421</c:v>
                </c:pt>
                <c:pt idx="74033">
                  <c:v>1342</c:v>
                </c:pt>
                <c:pt idx="74034">
                  <c:v>1412</c:v>
                </c:pt>
                <c:pt idx="74035">
                  <c:v>1393</c:v>
                </c:pt>
                <c:pt idx="74036">
                  <c:v>1356</c:v>
                </c:pt>
                <c:pt idx="74037">
                  <c:v>1294</c:v>
                </c:pt>
                <c:pt idx="74038">
                  <c:v>1232</c:v>
                </c:pt>
                <c:pt idx="74039">
                  <c:v>1167</c:v>
                </c:pt>
                <c:pt idx="74040">
                  <c:v>1119</c:v>
                </c:pt>
                <c:pt idx="74041">
                  <c:v>1083</c:v>
                </c:pt>
                <c:pt idx="74042">
                  <c:v>1057</c:v>
                </c:pt>
                <c:pt idx="74043">
                  <c:v>1039</c:v>
                </c:pt>
                <c:pt idx="74044">
                  <c:v>1055</c:v>
                </c:pt>
                <c:pt idx="74045">
                  <c:v>1081</c:v>
                </c:pt>
                <c:pt idx="74046">
                  <c:v>1108</c:v>
                </c:pt>
                <c:pt idx="74047">
                  <c:v>1266</c:v>
                </c:pt>
                <c:pt idx="74048">
                  <c:v>1362</c:v>
                </c:pt>
                <c:pt idx="74049">
                  <c:v>1419</c:v>
                </c:pt>
                <c:pt idx="74050">
                  <c:v>1472</c:v>
                </c:pt>
                <c:pt idx="74051">
                  <c:v>1457</c:v>
                </c:pt>
                <c:pt idx="74052">
                  <c:v>1446</c:v>
                </c:pt>
                <c:pt idx="74053">
                  <c:v>1471</c:v>
                </c:pt>
                <c:pt idx="74054">
                  <c:v>1457</c:v>
                </c:pt>
                <c:pt idx="74055">
                  <c:v>1410</c:v>
                </c:pt>
                <c:pt idx="74056">
                  <c:v>1349</c:v>
                </c:pt>
                <c:pt idx="74057">
                  <c:v>1274</c:v>
                </c:pt>
                <c:pt idx="74058">
                  <c:v>1347</c:v>
                </c:pt>
                <c:pt idx="74059">
                  <c:v>1344</c:v>
                </c:pt>
                <c:pt idx="74060">
                  <c:v>1301</c:v>
                </c:pt>
                <c:pt idx="74061">
                  <c:v>1265</c:v>
                </c:pt>
                <c:pt idx="74062">
                  <c:v>1201</c:v>
                </c:pt>
                <c:pt idx="74063">
                  <c:v>1146</c:v>
                </c:pt>
                <c:pt idx="74064">
                  <c:v>1095</c:v>
                </c:pt>
                <c:pt idx="74065">
                  <c:v>1060</c:v>
                </c:pt>
                <c:pt idx="74066">
                  <c:v>1034</c:v>
                </c:pt>
                <c:pt idx="74067">
                  <c:v>1009</c:v>
                </c:pt>
                <c:pt idx="74068">
                  <c:v>1011</c:v>
                </c:pt>
                <c:pt idx="74069">
                  <c:v>988</c:v>
                </c:pt>
                <c:pt idx="74070">
                  <c:v>1005</c:v>
                </c:pt>
                <c:pt idx="74071">
                  <c:v>1114</c:v>
                </c:pt>
                <c:pt idx="74072">
                  <c:v>1228</c:v>
                </c:pt>
                <c:pt idx="74073">
                  <c:v>1315</c:v>
                </c:pt>
                <c:pt idx="74074">
                  <c:v>1389</c:v>
                </c:pt>
                <c:pt idx="74075">
                  <c:v>1395</c:v>
                </c:pt>
                <c:pt idx="74076">
                  <c:v>1366</c:v>
                </c:pt>
                <c:pt idx="74077">
                  <c:v>1368</c:v>
                </c:pt>
                <c:pt idx="74078">
                  <c:v>1351</c:v>
                </c:pt>
                <c:pt idx="74079">
                  <c:v>1323</c:v>
                </c:pt>
                <c:pt idx="74080">
                  <c:v>1286</c:v>
                </c:pt>
                <c:pt idx="74081">
                  <c:v>1259</c:v>
                </c:pt>
                <c:pt idx="74082">
                  <c:v>1343</c:v>
                </c:pt>
                <c:pt idx="74083">
                  <c:v>1354</c:v>
                </c:pt>
                <c:pt idx="74084">
                  <c:v>1323</c:v>
                </c:pt>
                <c:pt idx="74085">
                  <c:v>1278</c:v>
                </c:pt>
                <c:pt idx="74086">
                  <c:v>1238</c:v>
                </c:pt>
                <c:pt idx="74087">
                  <c:v>1196</c:v>
                </c:pt>
                <c:pt idx="74088">
                  <c:v>1140</c:v>
                </c:pt>
                <c:pt idx="74089">
                  <c:v>1105</c:v>
                </c:pt>
                <c:pt idx="74090">
                  <c:v>1052</c:v>
                </c:pt>
                <c:pt idx="74091">
                  <c:v>1043</c:v>
                </c:pt>
                <c:pt idx="74092">
                  <c:v>1034</c:v>
                </c:pt>
                <c:pt idx="74093">
                  <c:v>994</c:v>
                </c:pt>
                <c:pt idx="74094">
                  <c:v>1000</c:v>
                </c:pt>
                <c:pt idx="74095">
                  <c:v>1049</c:v>
                </c:pt>
                <c:pt idx="74096">
                  <c:v>1100</c:v>
                </c:pt>
                <c:pt idx="74097">
                  <c:v>1168</c:v>
                </c:pt>
                <c:pt idx="74098">
                  <c:v>1248</c:v>
                </c:pt>
                <c:pt idx="74099">
                  <c:v>1280</c:v>
                </c:pt>
                <c:pt idx="74100">
                  <c:v>1294</c:v>
                </c:pt>
                <c:pt idx="74101">
                  <c:v>1262</c:v>
                </c:pt>
                <c:pt idx="74102">
                  <c:v>1235</c:v>
                </c:pt>
                <c:pt idx="74103">
                  <c:v>1203</c:v>
                </c:pt>
                <c:pt idx="74104">
                  <c:v>1192</c:v>
                </c:pt>
                <c:pt idx="74105">
                  <c:v>1190</c:v>
                </c:pt>
                <c:pt idx="74106">
                  <c:v>1299</c:v>
                </c:pt>
                <c:pt idx="74107">
                  <c:v>1315</c:v>
                </c:pt>
                <c:pt idx="74108">
                  <c:v>1317</c:v>
                </c:pt>
                <c:pt idx="74109">
                  <c:v>1275</c:v>
                </c:pt>
                <c:pt idx="74110">
                  <c:v>1223</c:v>
                </c:pt>
                <c:pt idx="74111">
                  <c:v>1158</c:v>
                </c:pt>
                <c:pt idx="74112">
                  <c:v>1097</c:v>
                </c:pt>
                <c:pt idx="74113">
                  <c:v>1057</c:v>
                </c:pt>
                <c:pt idx="74114">
                  <c:v>1034</c:v>
                </c:pt>
                <c:pt idx="74115">
                  <c:v>1018</c:v>
                </c:pt>
                <c:pt idx="74116">
                  <c:v>1005</c:v>
                </c:pt>
                <c:pt idx="74117">
                  <c:v>1049</c:v>
                </c:pt>
                <c:pt idx="74118">
                  <c:v>1095</c:v>
                </c:pt>
                <c:pt idx="74119">
                  <c:v>1299</c:v>
                </c:pt>
                <c:pt idx="74120">
                  <c:v>1458</c:v>
                </c:pt>
                <c:pt idx="74121">
                  <c:v>1521</c:v>
                </c:pt>
                <c:pt idx="74122">
                  <c:v>1557</c:v>
                </c:pt>
                <c:pt idx="74123">
                  <c:v>1555</c:v>
                </c:pt>
                <c:pt idx="74124">
                  <c:v>1591</c:v>
                </c:pt>
                <c:pt idx="74125">
                  <c:v>1597</c:v>
                </c:pt>
                <c:pt idx="74126">
                  <c:v>1550</c:v>
                </c:pt>
                <c:pt idx="74127">
                  <c:v>1480</c:v>
                </c:pt>
                <c:pt idx="74128">
                  <c:v>1412</c:v>
                </c:pt>
                <c:pt idx="74129">
                  <c:v>1316</c:v>
                </c:pt>
                <c:pt idx="74130">
                  <c:v>1384</c:v>
                </c:pt>
                <c:pt idx="74131">
                  <c:v>1381</c:v>
                </c:pt>
                <c:pt idx="74132">
                  <c:v>1348</c:v>
                </c:pt>
                <c:pt idx="74133">
                  <c:v>1309</c:v>
                </c:pt>
                <c:pt idx="74134">
                  <c:v>1248</c:v>
                </c:pt>
                <c:pt idx="74135">
                  <c:v>1177</c:v>
                </c:pt>
                <c:pt idx="74136">
                  <c:v>1134</c:v>
                </c:pt>
                <c:pt idx="74137">
                  <c:v>1093</c:v>
                </c:pt>
                <c:pt idx="74138">
                  <c:v>1066</c:v>
                </c:pt>
                <c:pt idx="74139">
                  <c:v>1052</c:v>
                </c:pt>
                <c:pt idx="74140">
                  <c:v>1058</c:v>
                </c:pt>
                <c:pt idx="74141">
                  <c:v>1086</c:v>
                </c:pt>
                <c:pt idx="74142">
                  <c:v>1116</c:v>
                </c:pt>
                <c:pt idx="74143">
                  <c:v>1288</c:v>
                </c:pt>
                <c:pt idx="74144">
                  <c:v>1373</c:v>
                </c:pt>
                <c:pt idx="74145">
                  <c:v>1457</c:v>
                </c:pt>
                <c:pt idx="74146">
                  <c:v>1531</c:v>
                </c:pt>
                <c:pt idx="74147">
                  <c:v>1510</c:v>
                </c:pt>
                <c:pt idx="74148">
                  <c:v>1487</c:v>
                </c:pt>
                <c:pt idx="74149">
                  <c:v>1387</c:v>
                </c:pt>
                <c:pt idx="74150">
                  <c:v>1396</c:v>
                </c:pt>
                <c:pt idx="74151">
                  <c:v>1345</c:v>
                </c:pt>
                <c:pt idx="74152">
                  <c:v>1274</c:v>
                </c:pt>
                <c:pt idx="74153">
                  <c:v>1210</c:v>
                </c:pt>
                <c:pt idx="74154">
                  <c:v>1257</c:v>
                </c:pt>
                <c:pt idx="74155">
                  <c:v>1255</c:v>
                </c:pt>
                <c:pt idx="74156">
                  <c:v>1233</c:v>
                </c:pt>
                <c:pt idx="74157">
                  <c:v>1191</c:v>
                </c:pt>
                <c:pt idx="74158">
                  <c:v>1132</c:v>
                </c:pt>
                <c:pt idx="74159">
                  <c:v>1056</c:v>
                </c:pt>
                <c:pt idx="74160">
                  <c:v>1007</c:v>
                </c:pt>
                <c:pt idx="74161">
                  <c:v>982</c:v>
                </c:pt>
                <c:pt idx="74162">
                  <c:v>956</c:v>
                </c:pt>
                <c:pt idx="74163">
                  <c:v>952</c:v>
                </c:pt>
                <c:pt idx="74164">
                  <c:v>959</c:v>
                </c:pt>
                <c:pt idx="74165">
                  <c:v>970</c:v>
                </c:pt>
                <c:pt idx="74166">
                  <c:v>1004</c:v>
                </c:pt>
                <c:pt idx="74167">
                  <c:v>1198</c:v>
                </c:pt>
                <c:pt idx="74168">
                  <c:v>1332</c:v>
                </c:pt>
                <c:pt idx="74169">
                  <c:v>1428</c:v>
                </c:pt>
                <c:pt idx="74170">
                  <c:v>1480</c:v>
                </c:pt>
                <c:pt idx="74171">
                  <c:v>1493</c:v>
                </c:pt>
                <c:pt idx="74172">
                  <c:v>1524</c:v>
                </c:pt>
                <c:pt idx="74173">
                  <c:v>1557</c:v>
                </c:pt>
                <c:pt idx="74174">
                  <c:v>1555</c:v>
                </c:pt>
                <c:pt idx="74175">
                  <c:v>1517</c:v>
                </c:pt>
                <c:pt idx="74176">
                  <c:v>1421</c:v>
                </c:pt>
                <c:pt idx="74177">
                  <c:v>1310</c:v>
                </c:pt>
                <c:pt idx="74178">
                  <c:v>1373</c:v>
                </c:pt>
                <c:pt idx="74179">
                  <c:v>1364</c:v>
                </c:pt>
                <c:pt idx="74180">
                  <c:v>1327</c:v>
                </c:pt>
                <c:pt idx="74181">
                  <c:v>1272</c:v>
                </c:pt>
                <c:pt idx="74182">
                  <c:v>1214</c:v>
                </c:pt>
                <c:pt idx="74183">
                  <c:v>1121</c:v>
                </c:pt>
                <c:pt idx="74184">
                  <c:v>1085</c:v>
                </c:pt>
                <c:pt idx="74185">
                  <c:v>1050</c:v>
                </c:pt>
                <c:pt idx="74186">
                  <c:v>1019</c:v>
                </c:pt>
                <c:pt idx="74187">
                  <c:v>1009</c:v>
                </c:pt>
                <c:pt idx="74188">
                  <c:v>1033</c:v>
                </c:pt>
                <c:pt idx="74189">
                  <c:v>1022</c:v>
                </c:pt>
                <c:pt idx="74190">
                  <c:v>1083</c:v>
                </c:pt>
                <c:pt idx="74191">
                  <c:v>1261</c:v>
                </c:pt>
                <c:pt idx="74192">
                  <c:v>1382</c:v>
                </c:pt>
                <c:pt idx="74193">
                  <c:v>1478</c:v>
                </c:pt>
                <c:pt idx="74194">
                  <c:v>1535</c:v>
                </c:pt>
                <c:pt idx="74195">
                  <c:v>1549</c:v>
                </c:pt>
                <c:pt idx="74196">
                  <c:v>1571</c:v>
                </c:pt>
                <c:pt idx="74197">
                  <c:v>1578</c:v>
                </c:pt>
                <c:pt idx="74198">
                  <c:v>1590</c:v>
                </c:pt>
                <c:pt idx="74199">
                  <c:v>1540</c:v>
                </c:pt>
                <c:pt idx="74200">
                  <c:v>1409</c:v>
                </c:pt>
                <c:pt idx="74201">
                  <c:v>1325</c:v>
                </c:pt>
                <c:pt idx="74202">
                  <c:v>1396</c:v>
                </c:pt>
                <c:pt idx="74203">
                  <c:v>1383</c:v>
                </c:pt>
                <c:pt idx="74204">
                  <c:v>1362</c:v>
                </c:pt>
                <c:pt idx="74205">
                  <c:v>1301</c:v>
                </c:pt>
                <c:pt idx="74206">
                  <c:v>1231</c:v>
                </c:pt>
                <c:pt idx="74207">
                  <c:v>1161</c:v>
                </c:pt>
                <c:pt idx="74208">
                  <c:v>1105</c:v>
                </c:pt>
                <c:pt idx="74209">
                  <c:v>1073</c:v>
                </c:pt>
                <c:pt idx="74210">
                  <c:v>1037</c:v>
                </c:pt>
                <c:pt idx="74211">
                  <c:v>1020</c:v>
                </c:pt>
                <c:pt idx="74212">
                  <c:v>1028</c:v>
                </c:pt>
                <c:pt idx="74213">
                  <c:v>1016</c:v>
                </c:pt>
                <c:pt idx="74214">
                  <c:v>1088</c:v>
                </c:pt>
                <c:pt idx="74215">
                  <c:v>1286</c:v>
                </c:pt>
                <c:pt idx="74216">
                  <c:v>1423</c:v>
                </c:pt>
                <c:pt idx="74217">
                  <c:v>1519</c:v>
                </c:pt>
                <c:pt idx="74218">
                  <c:v>1566</c:v>
                </c:pt>
                <c:pt idx="74219">
                  <c:v>1581</c:v>
                </c:pt>
                <c:pt idx="74220">
                  <c:v>1578</c:v>
                </c:pt>
                <c:pt idx="74221">
                  <c:v>1603</c:v>
                </c:pt>
                <c:pt idx="74222">
                  <c:v>1580</c:v>
                </c:pt>
                <c:pt idx="74223">
                  <c:v>1504</c:v>
                </c:pt>
                <c:pt idx="74224">
                  <c:v>1386</c:v>
                </c:pt>
                <c:pt idx="74225">
                  <c:v>1317</c:v>
                </c:pt>
                <c:pt idx="74226">
                  <c:v>1406</c:v>
                </c:pt>
                <c:pt idx="74227">
                  <c:v>1401</c:v>
                </c:pt>
                <c:pt idx="74228">
                  <c:v>1358</c:v>
                </c:pt>
                <c:pt idx="74229">
                  <c:v>1304</c:v>
                </c:pt>
                <c:pt idx="74230">
                  <c:v>1243</c:v>
                </c:pt>
                <c:pt idx="74231">
                  <c:v>1172</c:v>
                </c:pt>
                <c:pt idx="74232">
                  <c:v>1142</c:v>
                </c:pt>
                <c:pt idx="74233">
                  <c:v>1094</c:v>
                </c:pt>
                <c:pt idx="74234">
                  <c:v>1051</c:v>
                </c:pt>
                <c:pt idx="74235">
                  <c:v>1044</c:v>
                </c:pt>
                <c:pt idx="74236">
                  <c:v>1049</c:v>
                </c:pt>
                <c:pt idx="74237">
                  <c:v>1012</c:v>
                </c:pt>
                <c:pt idx="74238">
                  <c:v>1054</c:v>
                </c:pt>
                <c:pt idx="74239">
                  <c:v>1186</c:v>
                </c:pt>
                <c:pt idx="74240">
                  <c:v>1265</c:v>
                </c:pt>
                <c:pt idx="74241">
                  <c:v>1400</c:v>
                </c:pt>
                <c:pt idx="74242">
                  <c:v>1432</c:v>
                </c:pt>
                <c:pt idx="74243">
                  <c:v>1412</c:v>
                </c:pt>
                <c:pt idx="74244">
                  <c:v>1362</c:v>
                </c:pt>
                <c:pt idx="74245">
                  <c:v>1323</c:v>
                </c:pt>
                <c:pt idx="74246">
                  <c:v>1238</c:v>
                </c:pt>
                <c:pt idx="74247">
                  <c:v>1224</c:v>
                </c:pt>
                <c:pt idx="74248">
                  <c:v>1182</c:v>
                </c:pt>
                <c:pt idx="74249">
                  <c:v>1173</c:v>
                </c:pt>
                <c:pt idx="74250">
                  <c:v>1221</c:v>
                </c:pt>
                <c:pt idx="74251">
                  <c:v>1252</c:v>
                </c:pt>
                <c:pt idx="74252">
                  <c:v>1225</c:v>
                </c:pt>
                <c:pt idx="74253">
                  <c:v>1176</c:v>
                </c:pt>
                <c:pt idx="74254">
                  <c:v>1125</c:v>
                </c:pt>
                <c:pt idx="74255">
                  <c:v>1049</c:v>
                </c:pt>
                <c:pt idx="74256">
                  <c:v>1018</c:v>
                </c:pt>
                <c:pt idx="74257">
                  <c:v>979</c:v>
                </c:pt>
                <c:pt idx="74258">
                  <c:v>985</c:v>
                </c:pt>
                <c:pt idx="74259">
                  <c:v>962</c:v>
                </c:pt>
                <c:pt idx="74260">
                  <c:v>973</c:v>
                </c:pt>
                <c:pt idx="74261">
                  <c:v>970</c:v>
                </c:pt>
                <c:pt idx="74262">
                  <c:v>954</c:v>
                </c:pt>
                <c:pt idx="74263">
                  <c:v>988</c:v>
                </c:pt>
                <c:pt idx="74264">
                  <c:v>1009</c:v>
                </c:pt>
                <c:pt idx="74265">
                  <c:v>1055</c:v>
                </c:pt>
                <c:pt idx="74266">
                  <c:v>1129</c:v>
                </c:pt>
                <c:pt idx="74267">
                  <c:v>1183</c:v>
                </c:pt>
                <c:pt idx="74268">
                  <c:v>1183</c:v>
                </c:pt>
                <c:pt idx="74269">
                  <c:v>1184</c:v>
                </c:pt>
                <c:pt idx="74270">
                  <c:v>1169</c:v>
                </c:pt>
                <c:pt idx="74271">
                  <c:v>1151</c:v>
                </c:pt>
                <c:pt idx="74272">
                  <c:v>1136</c:v>
                </c:pt>
                <c:pt idx="74273">
                  <c:v>1123</c:v>
                </c:pt>
                <c:pt idx="74274">
                  <c:v>1203</c:v>
                </c:pt>
                <c:pt idx="74275">
                  <c:v>1231</c:v>
                </c:pt>
                <c:pt idx="74276">
                  <c:v>1222</c:v>
                </c:pt>
                <c:pt idx="74277">
                  <c:v>1182</c:v>
                </c:pt>
                <c:pt idx="74278">
                  <c:v>1132</c:v>
                </c:pt>
                <c:pt idx="74279">
                  <c:v>1068</c:v>
                </c:pt>
                <c:pt idx="74280">
                  <c:v>1018</c:v>
                </c:pt>
                <c:pt idx="74281">
                  <c:v>987</c:v>
                </c:pt>
                <c:pt idx="74282">
                  <c:v>977</c:v>
                </c:pt>
                <c:pt idx="74283">
                  <c:v>970</c:v>
                </c:pt>
                <c:pt idx="74284">
                  <c:v>972</c:v>
                </c:pt>
                <c:pt idx="74285">
                  <c:v>1038</c:v>
                </c:pt>
                <c:pt idx="74286">
                  <c:v>1064</c:v>
                </c:pt>
                <c:pt idx="74287">
                  <c:v>1251</c:v>
                </c:pt>
                <c:pt idx="74288">
                  <c:v>1358</c:v>
                </c:pt>
                <c:pt idx="74289">
                  <c:v>1429</c:v>
                </c:pt>
                <c:pt idx="74290">
                  <c:v>1462</c:v>
                </c:pt>
                <c:pt idx="74291">
                  <c:v>1463</c:v>
                </c:pt>
                <c:pt idx="74292">
                  <c:v>1455</c:v>
                </c:pt>
                <c:pt idx="74293">
                  <c:v>1473</c:v>
                </c:pt>
                <c:pt idx="74294">
                  <c:v>1477</c:v>
                </c:pt>
                <c:pt idx="74295">
                  <c:v>1436</c:v>
                </c:pt>
                <c:pt idx="74296">
                  <c:v>1373</c:v>
                </c:pt>
                <c:pt idx="74297">
                  <c:v>1287</c:v>
                </c:pt>
                <c:pt idx="74298">
                  <c:v>1375</c:v>
                </c:pt>
                <c:pt idx="74299">
                  <c:v>1343</c:v>
                </c:pt>
                <c:pt idx="74300">
                  <c:v>1308</c:v>
                </c:pt>
                <c:pt idx="74301">
                  <c:v>1255</c:v>
                </c:pt>
                <c:pt idx="74302">
                  <c:v>1185</c:v>
                </c:pt>
                <c:pt idx="74303">
                  <c:v>1107</c:v>
                </c:pt>
                <c:pt idx="74304">
                  <c:v>1053</c:v>
                </c:pt>
                <c:pt idx="74305">
                  <c:v>1031</c:v>
                </c:pt>
                <c:pt idx="74306">
                  <c:v>1005</c:v>
                </c:pt>
                <c:pt idx="74307">
                  <c:v>992</c:v>
                </c:pt>
                <c:pt idx="74308">
                  <c:v>1002</c:v>
                </c:pt>
                <c:pt idx="74309">
                  <c:v>1024</c:v>
                </c:pt>
                <c:pt idx="74310">
                  <c:v>1065</c:v>
                </c:pt>
                <c:pt idx="74311">
                  <c:v>1249</c:v>
                </c:pt>
                <c:pt idx="74312">
                  <c:v>1392</c:v>
                </c:pt>
                <c:pt idx="74313">
                  <c:v>1482</c:v>
                </c:pt>
                <c:pt idx="74314">
                  <c:v>1535</c:v>
                </c:pt>
                <c:pt idx="74315">
                  <c:v>1517</c:v>
                </c:pt>
                <c:pt idx="74316">
                  <c:v>1521</c:v>
                </c:pt>
                <c:pt idx="74317">
                  <c:v>1499</c:v>
                </c:pt>
                <c:pt idx="74318">
                  <c:v>1462</c:v>
                </c:pt>
                <c:pt idx="74319">
                  <c:v>1394</c:v>
                </c:pt>
                <c:pt idx="74320">
                  <c:v>1314</c:v>
                </c:pt>
                <c:pt idx="74321">
                  <c:v>1242</c:v>
                </c:pt>
                <c:pt idx="74322">
                  <c:v>1321</c:v>
                </c:pt>
                <c:pt idx="74323">
                  <c:v>1307</c:v>
                </c:pt>
                <c:pt idx="74324">
                  <c:v>1256</c:v>
                </c:pt>
                <c:pt idx="74325">
                  <c:v>1190</c:v>
                </c:pt>
                <c:pt idx="74326">
                  <c:v>1143</c:v>
                </c:pt>
                <c:pt idx="74327">
                  <c:v>1061</c:v>
                </c:pt>
                <c:pt idx="74328">
                  <c:v>1018</c:v>
                </c:pt>
                <c:pt idx="74329">
                  <c:v>988</c:v>
                </c:pt>
                <c:pt idx="74330">
                  <c:v>964</c:v>
                </c:pt>
                <c:pt idx="74331">
                  <c:v>954</c:v>
                </c:pt>
                <c:pt idx="74332">
                  <c:v>971</c:v>
                </c:pt>
                <c:pt idx="74333">
                  <c:v>1002</c:v>
                </c:pt>
                <c:pt idx="74334">
                  <c:v>1024</c:v>
                </c:pt>
                <c:pt idx="74335">
                  <c:v>1209</c:v>
                </c:pt>
                <c:pt idx="74336">
                  <c:v>1332</c:v>
                </c:pt>
                <c:pt idx="74337">
                  <c:v>1424</c:v>
                </c:pt>
                <c:pt idx="74338">
                  <c:v>1492</c:v>
                </c:pt>
                <c:pt idx="74339">
                  <c:v>1518</c:v>
                </c:pt>
                <c:pt idx="74340">
                  <c:v>1542</c:v>
                </c:pt>
                <c:pt idx="74341">
                  <c:v>1551</c:v>
                </c:pt>
                <c:pt idx="74342">
                  <c:v>1519</c:v>
                </c:pt>
                <c:pt idx="74343">
                  <c:v>1446</c:v>
                </c:pt>
                <c:pt idx="74344">
                  <c:v>1361</c:v>
                </c:pt>
                <c:pt idx="74345">
                  <c:v>1295</c:v>
                </c:pt>
                <c:pt idx="74346">
                  <c:v>1362</c:v>
                </c:pt>
                <c:pt idx="74347">
                  <c:v>1363</c:v>
                </c:pt>
                <c:pt idx="74348">
                  <c:v>1322</c:v>
                </c:pt>
                <c:pt idx="74349">
                  <c:v>1263</c:v>
                </c:pt>
                <c:pt idx="74350">
                  <c:v>1157</c:v>
                </c:pt>
                <c:pt idx="74351">
                  <c:v>1094</c:v>
                </c:pt>
                <c:pt idx="74352">
                  <c:v>1053</c:v>
                </c:pt>
                <c:pt idx="74353">
                  <c:v>1024</c:v>
                </c:pt>
                <c:pt idx="74354">
                  <c:v>995</c:v>
                </c:pt>
                <c:pt idx="74355">
                  <c:v>991</c:v>
                </c:pt>
                <c:pt idx="74356">
                  <c:v>992</c:v>
                </c:pt>
                <c:pt idx="74357">
                  <c:v>1038</c:v>
                </c:pt>
                <c:pt idx="74358">
                  <c:v>1060</c:v>
                </c:pt>
                <c:pt idx="74359">
                  <c:v>1222</c:v>
                </c:pt>
                <c:pt idx="74360">
                  <c:v>1349</c:v>
                </c:pt>
                <c:pt idx="74361">
                  <c:v>1462</c:v>
                </c:pt>
                <c:pt idx="74362">
                  <c:v>1499</c:v>
                </c:pt>
                <c:pt idx="74363">
                  <c:v>1506</c:v>
                </c:pt>
                <c:pt idx="74364">
                  <c:v>1475</c:v>
                </c:pt>
                <c:pt idx="74365">
                  <c:v>1456</c:v>
                </c:pt>
                <c:pt idx="74366">
                  <c:v>1417</c:v>
                </c:pt>
                <c:pt idx="74367">
                  <c:v>1374</c:v>
                </c:pt>
                <c:pt idx="74368">
                  <c:v>1322</c:v>
                </c:pt>
                <c:pt idx="74369">
                  <c:v>1271</c:v>
                </c:pt>
                <c:pt idx="74370">
                  <c:v>1352</c:v>
                </c:pt>
                <c:pt idx="74371">
                  <c:v>1293</c:v>
                </c:pt>
                <c:pt idx="74372">
                  <c:v>1262</c:v>
                </c:pt>
                <c:pt idx="74373">
                  <c:v>1217</c:v>
                </c:pt>
                <c:pt idx="74374">
                  <c:v>1155</c:v>
                </c:pt>
                <c:pt idx="74375">
                  <c:v>1085</c:v>
                </c:pt>
                <c:pt idx="74376">
                  <c:v>1047</c:v>
                </c:pt>
                <c:pt idx="74377">
                  <c:v>1025</c:v>
                </c:pt>
                <c:pt idx="74378">
                  <c:v>1008</c:v>
                </c:pt>
                <c:pt idx="74379">
                  <c:v>994</c:v>
                </c:pt>
                <c:pt idx="74380">
                  <c:v>1008</c:v>
                </c:pt>
                <c:pt idx="74381">
                  <c:v>1028</c:v>
                </c:pt>
                <c:pt idx="74382">
                  <c:v>1051</c:v>
                </c:pt>
                <c:pt idx="74383">
                  <c:v>1237</c:v>
                </c:pt>
                <c:pt idx="74384">
                  <c:v>1327</c:v>
                </c:pt>
                <c:pt idx="74385">
                  <c:v>1417</c:v>
                </c:pt>
                <c:pt idx="74386">
                  <c:v>1481</c:v>
                </c:pt>
                <c:pt idx="74387">
                  <c:v>1496</c:v>
                </c:pt>
                <c:pt idx="74388">
                  <c:v>1500</c:v>
                </c:pt>
                <c:pt idx="74389">
                  <c:v>1521</c:v>
                </c:pt>
                <c:pt idx="74390">
                  <c:v>1550</c:v>
                </c:pt>
                <c:pt idx="74391">
                  <c:v>1445</c:v>
                </c:pt>
                <c:pt idx="74392">
                  <c:v>1353</c:v>
                </c:pt>
                <c:pt idx="74393">
                  <c:v>1262</c:v>
                </c:pt>
                <c:pt idx="74394">
                  <c:v>1332</c:v>
                </c:pt>
                <c:pt idx="74395">
                  <c:v>1323</c:v>
                </c:pt>
                <c:pt idx="74396">
                  <c:v>1282</c:v>
                </c:pt>
                <c:pt idx="74397">
                  <c:v>1234</c:v>
                </c:pt>
                <c:pt idx="74398">
                  <c:v>1182</c:v>
                </c:pt>
                <c:pt idx="74399">
                  <c:v>1119</c:v>
                </c:pt>
                <c:pt idx="74400">
                  <c:v>1068</c:v>
                </c:pt>
                <c:pt idx="74401">
                  <c:v>1040</c:v>
                </c:pt>
                <c:pt idx="74402">
                  <c:v>1007</c:v>
                </c:pt>
                <c:pt idx="74403">
                  <c:v>988</c:v>
                </c:pt>
                <c:pt idx="74404">
                  <c:v>998</c:v>
                </c:pt>
                <c:pt idx="74405">
                  <c:v>986</c:v>
                </c:pt>
                <c:pt idx="74406">
                  <c:v>999</c:v>
                </c:pt>
                <c:pt idx="74407">
                  <c:v>1101</c:v>
                </c:pt>
                <c:pt idx="74408">
                  <c:v>1212</c:v>
                </c:pt>
                <c:pt idx="74409">
                  <c:v>1322</c:v>
                </c:pt>
                <c:pt idx="74410">
                  <c:v>1363</c:v>
                </c:pt>
                <c:pt idx="74411">
                  <c:v>1364</c:v>
                </c:pt>
                <c:pt idx="74412">
                  <c:v>1346</c:v>
                </c:pt>
                <c:pt idx="74413">
                  <c:v>1356</c:v>
                </c:pt>
                <c:pt idx="74414">
                  <c:v>1321</c:v>
                </c:pt>
                <c:pt idx="74415">
                  <c:v>1317</c:v>
                </c:pt>
                <c:pt idx="74416">
                  <c:v>1270</c:v>
                </c:pt>
                <c:pt idx="74417">
                  <c:v>1244</c:v>
                </c:pt>
                <c:pt idx="74418">
                  <c:v>1319</c:v>
                </c:pt>
                <c:pt idx="74419">
                  <c:v>1299</c:v>
                </c:pt>
                <c:pt idx="74420">
                  <c:v>1277</c:v>
                </c:pt>
                <c:pt idx="74421">
                  <c:v>1240</c:v>
                </c:pt>
                <c:pt idx="74422">
                  <c:v>1190</c:v>
                </c:pt>
                <c:pt idx="74423">
                  <c:v>1132</c:v>
                </c:pt>
                <c:pt idx="74424">
                  <c:v>1075</c:v>
                </c:pt>
                <c:pt idx="74425">
                  <c:v>1046</c:v>
                </c:pt>
                <c:pt idx="74426">
                  <c:v>1015</c:v>
                </c:pt>
                <c:pt idx="74427">
                  <c:v>985</c:v>
                </c:pt>
                <c:pt idx="74428">
                  <c:v>976</c:v>
                </c:pt>
                <c:pt idx="74429">
                  <c:v>958</c:v>
                </c:pt>
                <c:pt idx="74430">
                  <c:v>928</c:v>
                </c:pt>
                <c:pt idx="74431">
                  <c:v>985</c:v>
                </c:pt>
                <c:pt idx="74432">
                  <c:v>1044</c:v>
                </c:pt>
                <c:pt idx="74433">
                  <c:v>1086</c:v>
                </c:pt>
                <c:pt idx="74434">
                  <c:v>1138</c:v>
                </c:pt>
                <c:pt idx="74435">
                  <c:v>1143</c:v>
                </c:pt>
                <c:pt idx="74436">
                  <c:v>1161</c:v>
                </c:pt>
                <c:pt idx="74437">
                  <c:v>1155</c:v>
                </c:pt>
                <c:pt idx="74438">
                  <c:v>1154</c:v>
                </c:pt>
                <c:pt idx="74439">
                  <c:v>1112</c:v>
                </c:pt>
                <c:pt idx="74440">
                  <c:v>1092</c:v>
                </c:pt>
                <c:pt idx="74441">
                  <c:v>1100</c:v>
                </c:pt>
                <c:pt idx="74442">
                  <c:v>1182</c:v>
                </c:pt>
                <c:pt idx="74443">
                  <c:v>1184</c:v>
                </c:pt>
                <c:pt idx="74444">
                  <c:v>1176</c:v>
                </c:pt>
                <c:pt idx="74445">
                  <c:v>1154</c:v>
                </c:pt>
                <c:pt idx="74446">
                  <c:v>1106</c:v>
                </c:pt>
                <c:pt idx="74447">
                  <c:v>1052</c:v>
                </c:pt>
                <c:pt idx="74448">
                  <c:v>1012</c:v>
                </c:pt>
                <c:pt idx="74449">
                  <c:v>982</c:v>
                </c:pt>
                <c:pt idx="74450">
                  <c:v>960</c:v>
                </c:pt>
                <c:pt idx="74451">
                  <c:v>951</c:v>
                </c:pt>
                <c:pt idx="74452">
                  <c:v>956</c:v>
                </c:pt>
                <c:pt idx="74453">
                  <c:v>990</c:v>
                </c:pt>
                <c:pt idx="74454">
                  <c:v>1040</c:v>
                </c:pt>
                <c:pt idx="74455">
                  <c:v>1219</c:v>
                </c:pt>
                <c:pt idx="74456">
                  <c:v>1389</c:v>
                </c:pt>
                <c:pt idx="74457">
                  <c:v>1456</c:v>
                </c:pt>
                <c:pt idx="74458">
                  <c:v>1461</c:v>
                </c:pt>
                <c:pt idx="74459">
                  <c:v>1435</c:v>
                </c:pt>
                <c:pt idx="74460">
                  <c:v>1447</c:v>
                </c:pt>
                <c:pt idx="74461">
                  <c:v>1437</c:v>
                </c:pt>
                <c:pt idx="74462">
                  <c:v>1429</c:v>
                </c:pt>
                <c:pt idx="74463">
                  <c:v>1387</c:v>
                </c:pt>
                <c:pt idx="74464">
                  <c:v>1286</c:v>
                </c:pt>
                <c:pt idx="74465">
                  <c:v>1208</c:v>
                </c:pt>
                <c:pt idx="74466">
                  <c:v>1279</c:v>
                </c:pt>
                <c:pt idx="74467">
                  <c:v>1257</c:v>
                </c:pt>
                <c:pt idx="74468">
                  <c:v>1222</c:v>
                </c:pt>
                <c:pt idx="74469">
                  <c:v>1182</c:v>
                </c:pt>
                <c:pt idx="74470">
                  <c:v>1122</c:v>
                </c:pt>
                <c:pt idx="74471">
                  <c:v>1052</c:v>
                </c:pt>
                <c:pt idx="74472">
                  <c:v>1018</c:v>
                </c:pt>
                <c:pt idx="74473">
                  <c:v>983</c:v>
                </c:pt>
                <c:pt idx="74474">
                  <c:v>960</c:v>
                </c:pt>
                <c:pt idx="74475">
                  <c:v>957</c:v>
                </c:pt>
                <c:pt idx="74476">
                  <c:v>970</c:v>
                </c:pt>
                <c:pt idx="74477">
                  <c:v>1010</c:v>
                </c:pt>
                <c:pt idx="74478">
                  <c:v>1043</c:v>
                </c:pt>
                <c:pt idx="74479">
                  <c:v>1237</c:v>
                </c:pt>
                <c:pt idx="74480">
                  <c:v>1348</c:v>
                </c:pt>
                <c:pt idx="74481">
                  <c:v>1424</c:v>
                </c:pt>
                <c:pt idx="74482">
                  <c:v>1485</c:v>
                </c:pt>
                <c:pt idx="74483">
                  <c:v>1506</c:v>
                </c:pt>
                <c:pt idx="74484">
                  <c:v>1541</c:v>
                </c:pt>
                <c:pt idx="74485">
                  <c:v>1561</c:v>
                </c:pt>
                <c:pt idx="74486">
                  <c:v>1559</c:v>
                </c:pt>
                <c:pt idx="74487">
                  <c:v>1505</c:v>
                </c:pt>
                <c:pt idx="74488">
                  <c:v>1429</c:v>
                </c:pt>
                <c:pt idx="74489">
                  <c:v>1318</c:v>
                </c:pt>
                <c:pt idx="74490">
                  <c:v>1364</c:v>
                </c:pt>
                <c:pt idx="74491">
                  <c:v>1361</c:v>
                </c:pt>
                <c:pt idx="74492">
                  <c:v>1335</c:v>
                </c:pt>
                <c:pt idx="74493">
                  <c:v>1282</c:v>
                </c:pt>
                <c:pt idx="74494">
                  <c:v>1209</c:v>
                </c:pt>
                <c:pt idx="74495">
                  <c:v>1154</c:v>
                </c:pt>
                <c:pt idx="74496">
                  <c:v>1104</c:v>
                </c:pt>
                <c:pt idx="74497">
                  <c:v>1059</c:v>
                </c:pt>
                <c:pt idx="74498">
                  <c:v>1030</c:v>
                </c:pt>
                <c:pt idx="74499">
                  <c:v>1019</c:v>
                </c:pt>
                <c:pt idx="74500">
                  <c:v>1015</c:v>
                </c:pt>
                <c:pt idx="74501">
                  <c:v>1023</c:v>
                </c:pt>
                <c:pt idx="74502">
                  <c:v>1080</c:v>
                </c:pt>
                <c:pt idx="74503">
                  <c:v>1282</c:v>
                </c:pt>
                <c:pt idx="74504">
                  <c:v>1398</c:v>
                </c:pt>
                <c:pt idx="74505">
                  <c:v>1484</c:v>
                </c:pt>
                <c:pt idx="74506">
                  <c:v>1552</c:v>
                </c:pt>
                <c:pt idx="74507">
                  <c:v>1546</c:v>
                </c:pt>
                <c:pt idx="74508">
                  <c:v>1559</c:v>
                </c:pt>
                <c:pt idx="74509">
                  <c:v>1575</c:v>
                </c:pt>
                <c:pt idx="74510">
                  <c:v>1576</c:v>
                </c:pt>
                <c:pt idx="74511">
                  <c:v>1524</c:v>
                </c:pt>
                <c:pt idx="74512">
                  <c:v>1439</c:v>
                </c:pt>
                <c:pt idx="74513">
                  <c:v>1334</c:v>
                </c:pt>
                <c:pt idx="74514">
                  <c:v>1417</c:v>
                </c:pt>
                <c:pt idx="74515">
                  <c:v>1403</c:v>
                </c:pt>
                <c:pt idx="74516">
                  <c:v>1376</c:v>
                </c:pt>
                <c:pt idx="74517">
                  <c:v>1330</c:v>
                </c:pt>
                <c:pt idx="74518">
                  <c:v>1267</c:v>
                </c:pt>
                <c:pt idx="74519">
                  <c:v>1190</c:v>
                </c:pt>
                <c:pt idx="74520">
                  <c:v>1130</c:v>
                </c:pt>
                <c:pt idx="74521">
                  <c:v>1091</c:v>
                </c:pt>
                <c:pt idx="74522">
                  <c:v>1064</c:v>
                </c:pt>
                <c:pt idx="74523">
                  <c:v>1043</c:v>
                </c:pt>
                <c:pt idx="74524">
                  <c:v>1040</c:v>
                </c:pt>
                <c:pt idx="74525">
                  <c:v>1040</c:v>
                </c:pt>
                <c:pt idx="74526">
                  <c:v>1088</c:v>
                </c:pt>
                <c:pt idx="74527">
                  <c:v>1292</c:v>
                </c:pt>
                <c:pt idx="74528">
                  <c:v>1415</c:v>
                </c:pt>
                <c:pt idx="74529">
                  <c:v>1497</c:v>
                </c:pt>
                <c:pt idx="74530">
                  <c:v>1549</c:v>
                </c:pt>
                <c:pt idx="74531">
                  <c:v>1568</c:v>
                </c:pt>
                <c:pt idx="74532">
                  <c:v>1568</c:v>
                </c:pt>
                <c:pt idx="74533">
                  <c:v>1584</c:v>
                </c:pt>
                <c:pt idx="74534">
                  <c:v>1605</c:v>
                </c:pt>
                <c:pt idx="74535">
                  <c:v>1518</c:v>
                </c:pt>
                <c:pt idx="74536">
                  <c:v>1393</c:v>
                </c:pt>
                <c:pt idx="74537">
                  <c:v>1294</c:v>
                </c:pt>
                <c:pt idx="74538">
                  <c:v>1383</c:v>
                </c:pt>
                <c:pt idx="74539">
                  <c:v>1349</c:v>
                </c:pt>
                <c:pt idx="74540">
                  <c:v>1347</c:v>
                </c:pt>
                <c:pt idx="74541">
                  <c:v>1288</c:v>
                </c:pt>
                <c:pt idx="74542">
                  <c:v>1229</c:v>
                </c:pt>
                <c:pt idx="74543">
                  <c:v>1163</c:v>
                </c:pt>
                <c:pt idx="74544">
                  <c:v>1106</c:v>
                </c:pt>
                <c:pt idx="74545">
                  <c:v>1063</c:v>
                </c:pt>
                <c:pt idx="74546">
                  <c:v>1022</c:v>
                </c:pt>
                <c:pt idx="74547">
                  <c:v>1015</c:v>
                </c:pt>
                <c:pt idx="74548">
                  <c:v>1017</c:v>
                </c:pt>
                <c:pt idx="74549">
                  <c:v>1051</c:v>
                </c:pt>
                <c:pt idx="74550">
                  <c:v>1061</c:v>
                </c:pt>
                <c:pt idx="74551">
                  <c:v>1211</c:v>
                </c:pt>
                <c:pt idx="74552">
                  <c:v>1370</c:v>
                </c:pt>
                <c:pt idx="74553">
                  <c:v>1471</c:v>
                </c:pt>
                <c:pt idx="74554">
                  <c:v>1511</c:v>
                </c:pt>
                <c:pt idx="74555">
                  <c:v>1502</c:v>
                </c:pt>
                <c:pt idx="74556">
                  <c:v>1539</c:v>
                </c:pt>
                <c:pt idx="74557">
                  <c:v>1535</c:v>
                </c:pt>
                <c:pt idx="74558">
                  <c:v>1463</c:v>
                </c:pt>
                <c:pt idx="74559">
                  <c:v>1384</c:v>
                </c:pt>
                <c:pt idx="74560">
                  <c:v>1288</c:v>
                </c:pt>
                <c:pt idx="74561">
                  <c:v>1219</c:v>
                </c:pt>
                <c:pt idx="74562">
                  <c:v>1291</c:v>
                </c:pt>
                <c:pt idx="74563">
                  <c:v>1276</c:v>
                </c:pt>
                <c:pt idx="74564">
                  <c:v>1235</c:v>
                </c:pt>
                <c:pt idx="74565">
                  <c:v>1184</c:v>
                </c:pt>
                <c:pt idx="74566">
                  <c:v>1146</c:v>
                </c:pt>
                <c:pt idx="74567">
                  <c:v>1076</c:v>
                </c:pt>
                <c:pt idx="74568">
                  <c:v>1030</c:v>
                </c:pt>
                <c:pt idx="74569">
                  <c:v>994</c:v>
                </c:pt>
                <c:pt idx="74570">
                  <c:v>975</c:v>
                </c:pt>
                <c:pt idx="74571">
                  <c:v>959</c:v>
                </c:pt>
                <c:pt idx="74572">
                  <c:v>955</c:v>
                </c:pt>
                <c:pt idx="74573">
                  <c:v>942</c:v>
                </c:pt>
                <c:pt idx="74574">
                  <c:v>968</c:v>
                </c:pt>
                <c:pt idx="74575">
                  <c:v>1066</c:v>
                </c:pt>
                <c:pt idx="74576">
                  <c:v>1204</c:v>
                </c:pt>
                <c:pt idx="74577">
                  <c:v>1316</c:v>
                </c:pt>
                <c:pt idx="74578">
                  <c:v>1375</c:v>
                </c:pt>
                <c:pt idx="74579">
                  <c:v>1375</c:v>
                </c:pt>
                <c:pt idx="74580">
                  <c:v>1364</c:v>
                </c:pt>
                <c:pt idx="74581">
                  <c:v>1359</c:v>
                </c:pt>
                <c:pt idx="74582">
                  <c:v>1342</c:v>
                </c:pt>
                <c:pt idx="74583">
                  <c:v>1307</c:v>
                </c:pt>
                <c:pt idx="74584">
                  <c:v>1279</c:v>
                </c:pt>
                <c:pt idx="74585">
                  <c:v>1243</c:v>
                </c:pt>
                <c:pt idx="74586">
                  <c:v>1314</c:v>
                </c:pt>
                <c:pt idx="74587">
                  <c:v>1321</c:v>
                </c:pt>
                <c:pt idx="74588">
                  <c:v>1283</c:v>
                </c:pt>
                <c:pt idx="74589">
                  <c:v>1241</c:v>
                </c:pt>
                <c:pt idx="74590">
                  <c:v>1194</c:v>
                </c:pt>
                <c:pt idx="74591">
                  <c:v>1137</c:v>
                </c:pt>
                <c:pt idx="74592">
                  <c:v>1091</c:v>
                </c:pt>
                <c:pt idx="74593">
                  <c:v>1051</c:v>
                </c:pt>
                <c:pt idx="74594">
                  <c:v>1012</c:v>
                </c:pt>
                <c:pt idx="74595">
                  <c:v>1003</c:v>
                </c:pt>
                <c:pt idx="74596">
                  <c:v>996</c:v>
                </c:pt>
                <c:pt idx="74597">
                  <c:v>944</c:v>
                </c:pt>
                <c:pt idx="74598">
                  <c:v>925</c:v>
                </c:pt>
                <c:pt idx="74599">
                  <c:v>987</c:v>
                </c:pt>
                <c:pt idx="74600">
                  <c:v>1055</c:v>
                </c:pt>
                <c:pt idx="74601">
                  <c:v>1114</c:v>
                </c:pt>
                <c:pt idx="74602">
                  <c:v>1192</c:v>
                </c:pt>
                <c:pt idx="74603">
                  <c:v>1205</c:v>
                </c:pt>
                <c:pt idx="74604">
                  <c:v>1224</c:v>
                </c:pt>
                <c:pt idx="74605">
                  <c:v>1216</c:v>
                </c:pt>
                <c:pt idx="74606">
                  <c:v>1243</c:v>
                </c:pt>
                <c:pt idx="74607">
                  <c:v>1225</c:v>
                </c:pt>
                <c:pt idx="74608">
                  <c:v>1219</c:v>
                </c:pt>
                <c:pt idx="74609">
                  <c:v>1182</c:v>
                </c:pt>
                <c:pt idx="74610">
                  <c:v>1262</c:v>
                </c:pt>
                <c:pt idx="74611">
                  <c:v>1287</c:v>
                </c:pt>
                <c:pt idx="74612">
                  <c:v>1273</c:v>
                </c:pt>
                <c:pt idx="74613">
                  <c:v>1265</c:v>
                </c:pt>
                <c:pt idx="74614">
                  <c:v>1224</c:v>
                </c:pt>
                <c:pt idx="74615">
                  <c:v>1154</c:v>
                </c:pt>
                <c:pt idx="74616">
                  <c:v>1096</c:v>
                </c:pt>
                <c:pt idx="74617">
                  <c:v>1067</c:v>
                </c:pt>
                <c:pt idx="74618">
                  <c:v>1037</c:v>
                </c:pt>
                <c:pt idx="74619">
                  <c:v>1018</c:v>
                </c:pt>
                <c:pt idx="74620">
                  <c:v>1020</c:v>
                </c:pt>
                <c:pt idx="74621">
                  <c:v>1034</c:v>
                </c:pt>
                <c:pt idx="74622">
                  <c:v>1076</c:v>
                </c:pt>
                <c:pt idx="74623">
                  <c:v>1258</c:v>
                </c:pt>
                <c:pt idx="74624">
                  <c:v>1425</c:v>
                </c:pt>
                <c:pt idx="74625">
                  <c:v>1523</c:v>
                </c:pt>
                <c:pt idx="74626">
                  <c:v>1559</c:v>
                </c:pt>
                <c:pt idx="74627">
                  <c:v>1575</c:v>
                </c:pt>
                <c:pt idx="74628">
                  <c:v>1589</c:v>
                </c:pt>
                <c:pt idx="74629">
                  <c:v>1621</c:v>
                </c:pt>
                <c:pt idx="74630">
                  <c:v>1604</c:v>
                </c:pt>
                <c:pt idx="74631">
                  <c:v>1528</c:v>
                </c:pt>
                <c:pt idx="74632">
                  <c:v>1446</c:v>
                </c:pt>
                <c:pt idx="74633">
                  <c:v>1330</c:v>
                </c:pt>
                <c:pt idx="74634">
                  <c:v>1404</c:v>
                </c:pt>
                <c:pt idx="74635">
                  <c:v>1407</c:v>
                </c:pt>
                <c:pt idx="74636">
                  <c:v>1375</c:v>
                </c:pt>
                <c:pt idx="74637">
                  <c:v>1332</c:v>
                </c:pt>
                <c:pt idx="74638">
                  <c:v>1250</c:v>
                </c:pt>
                <c:pt idx="74639">
                  <c:v>1165</c:v>
                </c:pt>
                <c:pt idx="74640">
                  <c:v>1118</c:v>
                </c:pt>
                <c:pt idx="74641">
                  <c:v>1087</c:v>
                </c:pt>
                <c:pt idx="74642">
                  <c:v>1060</c:v>
                </c:pt>
                <c:pt idx="74643">
                  <c:v>1035</c:v>
                </c:pt>
                <c:pt idx="74644">
                  <c:v>1033</c:v>
                </c:pt>
                <c:pt idx="74645">
                  <c:v>1050</c:v>
                </c:pt>
                <c:pt idx="74646">
                  <c:v>1092</c:v>
                </c:pt>
                <c:pt idx="74647">
                  <c:v>1264</c:v>
                </c:pt>
                <c:pt idx="74648">
                  <c:v>1390</c:v>
                </c:pt>
                <c:pt idx="74649">
                  <c:v>1449</c:v>
                </c:pt>
                <c:pt idx="74650">
                  <c:v>1471</c:v>
                </c:pt>
                <c:pt idx="74651">
                  <c:v>1477</c:v>
                </c:pt>
                <c:pt idx="74652">
                  <c:v>1509</c:v>
                </c:pt>
                <c:pt idx="74653">
                  <c:v>1518</c:v>
                </c:pt>
                <c:pt idx="74654">
                  <c:v>1488</c:v>
                </c:pt>
                <c:pt idx="74655">
                  <c:v>1444</c:v>
                </c:pt>
                <c:pt idx="74656">
                  <c:v>1322</c:v>
                </c:pt>
                <c:pt idx="74657">
                  <c:v>1244</c:v>
                </c:pt>
                <c:pt idx="74658">
                  <c:v>1321</c:v>
                </c:pt>
                <c:pt idx="74659">
                  <c:v>1294</c:v>
                </c:pt>
                <c:pt idx="74660">
                  <c:v>1260</c:v>
                </c:pt>
                <c:pt idx="74661">
                  <c:v>1212</c:v>
                </c:pt>
                <c:pt idx="74662">
                  <c:v>1150</c:v>
                </c:pt>
                <c:pt idx="74663">
                  <c:v>1092</c:v>
                </c:pt>
                <c:pt idx="74664">
                  <c:v>1044</c:v>
                </c:pt>
                <c:pt idx="74665">
                  <c:v>1014</c:v>
                </c:pt>
                <c:pt idx="74666">
                  <c:v>991</c:v>
                </c:pt>
                <c:pt idx="74667">
                  <c:v>975</c:v>
                </c:pt>
                <c:pt idx="74668">
                  <c:v>981</c:v>
                </c:pt>
                <c:pt idx="74669">
                  <c:v>1023</c:v>
                </c:pt>
                <c:pt idx="74670">
                  <c:v>1033</c:v>
                </c:pt>
                <c:pt idx="74671">
                  <c:v>1196</c:v>
                </c:pt>
                <c:pt idx="74672">
                  <c:v>1328</c:v>
                </c:pt>
                <c:pt idx="74673">
                  <c:v>1420</c:v>
                </c:pt>
                <c:pt idx="74674">
                  <c:v>1452</c:v>
                </c:pt>
                <c:pt idx="74675">
                  <c:v>1490</c:v>
                </c:pt>
                <c:pt idx="74676">
                  <c:v>1496</c:v>
                </c:pt>
                <c:pt idx="74677">
                  <c:v>1531</c:v>
                </c:pt>
                <c:pt idx="74678">
                  <c:v>1518</c:v>
                </c:pt>
                <c:pt idx="74679">
                  <c:v>1468</c:v>
                </c:pt>
                <c:pt idx="74680">
                  <c:v>1391</c:v>
                </c:pt>
                <c:pt idx="74681">
                  <c:v>1289</c:v>
                </c:pt>
                <c:pt idx="74682">
                  <c:v>1360</c:v>
                </c:pt>
                <c:pt idx="74683">
                  <c:v>1364</c:v>
                </c:pt>
                <c:pt idx="74684">
                  <c:v>1319</c:v>
                </c:pt>
                <c:pt idx="74685">
                  <c:v>1283</c:v>
                </c:pt>
                <c:pt idx="74686">
                  <c:v>1206</c:v>
                </c:pt>
                <c:pt idx="74687">
                  <c:v>1142</c:v>
                </c:pt>
                <c:pt idx="74688">
                  <c:v>1098</c:v>
                </c:pt>
                <c:pt idx="74689">
                  <c:v>1056</c:v>
                </c:pt>
                <c:pt idx="74690">
                  <c:v>1030</c:v>
                </c:pt>
                <c:pt idx="74691">
                  <c:v>1011</c:v>
                </c:pt>
                <c:pt idx="74692">
                  <c:v>1017</c:v>
                </c:pt>
                <c:pt idx="74693">
                  <c:v>1015</c:v>
                </c:pt>
                <c:pt idx="74694">
                  <c:v>1055</c:v>
                </c:pt>
                <c:pt idx="74695">
                  <c:v>1279</c:v>
                </c:pt>
                <c:pt idx="74696">
                  <c:v>1392</c:v>
                </c:pt>
                <c:pt idx="74697">
                  <c:v>1494</c:v>
                </c:pt>
                <c:pt idx="74698">
                  <c:v>1529</c:v>
                </c:pt>
                <c:pt idx="74699">
                  <c:v>1551</c:v>
                </c:pt>
                <c:pt idx="74700">
                  <c:v>1542</c:v>
                </c:pt>
                <c:pt idx="74701">
                  <c:v>1585</c:v>
                </c:pt>
                <c:pt idx="74702">
                  <c:v>1544</c:v>
                </c:pt>
                <c:pt idx="74703">
                  <c:v>1501</c:v>
                </c:pt>
                <c:pt idx="74704">
                  <c:v>1443</c:v>
                </c:pt>
                <c:pt idx="74705">
                  <c:v>1341</c:v>
                </c:pt>
                <c:pt idx="74706">
                  <c:v>1389</c:v>
                </c:pt>
                <c:pt idx="74707">
                  <c:v>1412</c:v>
                </c:pt>
                <c:pt idx="74708">
                  <c:v>1379</c:v>
                </c:pt>
                <c:pt idx="74709">
                  <c:v>1328</c:v>
                </c:pt>
                <c:pt idx="74710">
                  <c:v>1237</c:v>
                </c:pt>
                <c:pt idx="74711">
                  <c:v>1169</c:v>
                </c:pt>
                <c:pt idx="74712">
                  <c:v>1124</c:v>
                </c:pt>
                <c:pt idx="74713">
                  <c:v>1087</c:v>
                </c:pt>
                <c:pt idx="74714">
                  <c:v>1067</c:v>
                </c:pt>
                <c:pt idx="74715">
                  <c:v>1037</c:v>
                </c:pt>
                <c:pt idx="74716">
                  <c:v>1047</c:v>
                </c:pt>
                <c:pt idx="74717">
                  <c:v>1026</c:v>
                </c:pt>
                <c:pt idx="74718">
                  <c:v>1080</c:v>
                </c:pt>
                <c:pt idx="74719">
                  <c:v>1263</c:v>
                </c:pt>
                <c:pt idx="74720">
                  <c:v>1405</c:v>
                </c:pt>
                <c:pt idx="74721">
                  <c:v>1485</c:v>
                </c:pt>
                <c:pt idx="74722">
                  <c:v>1531</c:v>
                </c:pt>
                <c:pt idx="74723">
                  <c:v>1542</c:v>
                </c:pt>
                <c:pt idx="74724">
                  <c:v>1553</c:v>
                </c:pt>
                <c:pt idx="74725">
                  <c:v>1547</c:v>
                </c:pt>
                <c:pt idx="74726">
                  <c:v>1544</c:v>
                </c:pt>
                <c:pt idx="74727">
                  <c:v>1478</c:v>
                </c:pt>
                <c:pt idx="74728">
                  <c:v>1381</c:v>
                </c:pt>
                <c:pt idx="74729">
                  <c:v>1305</c:v>
                </c:pt>
                <c:pt idx="74730">
                  <c:v>1374</c:v>
                </c:pt>
                <c:pt idx="74731">
                  <c:v>1375</c:v>
                </c:pt>
                <c:pt idx="74732">
                  <c:v>1318</c:v>
                </c:pt>
                <c:pt idx="74733">
                  <c:v>1275</c:v>
                </c:pt>
                <c:pt idx="74734">
                  <c:v>1241</c:v>
                </c:pt>
                <c:pt idx="74735">
                  <c:v>1199</c:v>
                </c:pt>
                <c:pt idx="74736">
                  <c:v>1165</c:v>
                </c:pt>
                <c:pt idx="74737">
                  <c:v>1130</c:v>
                </c:pt>
                <c:pt idx="74738">
                  <c:v>1106</c:v>
                </c:pt>
                <c:pt idx="74739">
                  <c:v>1068</c:v>
                </c:pt>
                <c:pt idx="74740">
                  <c:v>1074</c:v>
                </c:pt>
                <c:pt idx="74741">
                  <c:v>1087</c:v>
                </c:pt>
                <c:pt idx="74742">
                  <c:v>1054</c:v>
                </c:pt>
                <c:pt idx="74743">
                  <c:v>1136</c:v>
                </c:pt>
                <c:pt idx="74744">
                  <c:v>1279</c:v>
                </c:pt>
                <c:pt idx="74745">
                  <c:v>1355</c:v>
                </c:pt>
                <c:pt idx="74746">
                  <c:v>1371</c:v>
                </c:pt>
                <c:pt idx="74747">
                  <c:v>1381</c:v>
                </c:pt>
                <c:pt idx="74748">
                  <c:v>1362</c:v>
                </c:pt>
                <c:pt idx="74749">
                  <c:v>1353</c:v>
                </c:pt>
                <c:pt idx="74750">
                  <c:v>1363</c:v>
                </c:pt>
                <c:pt idx="74751">
                  <c:v>1319</c:v>
                </c:pt>
                <c:pt idx="74752">
                  <c:v>1284</c:v>
                </c:pt>
                <c:pt idx="74753">
                  <c:v>1261</c:v>
                </c:pt>
                <c:pt idx="74754">
                  <c:v>1358</c:v>
                </c:pt>
                <c:pt idx="74755">
                  <c:v>1321</c:v>
                </c:pt>
                <c:pt idx="74756">
                  <c:v>1287</c:v>
                </c:pt>
                <c:pt idx="74757">
                  <c:v>1265</c:v>
                </c:pt>
                <c:pt idx="74758">
                  <c:v>1222</c:v>
                </c:pt>
                <c:pt idx="74759">
                  <c:v>1168</c:v>
                </c:pt>
                <c:pt idx="74760">
                  <c:v>1116</c:v>
                </c:pt>
                <c:pt idx="74761">
                  <c:v>1069</c:v>
                </c:pt>
                <c:pt idx="74762">
                  <c:v>1052</c:v>
                </c:pt>
                <c:pt idx="74763">
                  <c:v>1038</c:v>
                </c:pt>
                <c:pt idx="74764">
                  <c:v>1029</c:v>
                </c:pt>
                <c:pt idx="74765">
                  <c:v>997</c:v>
                </c:pt>
                <c:pt idx="74766">
                  <c:v>981</c:v>
                </c:pt>
                <c:pt idx="74767">
                  <c:v>1051</c:v>
                </c:pt>
                <c:pt idx="74768">
                  <c:v>1117</c:v>
                </c:pt>
                <c:pt idx="74769">
                  <c:v>1200</c:v>
                </c:pt>
                <c:pt idx="74770">
                  <c:v>1289</c:v>
                </c:pt>
                <c:pt idx="74771">
                  <c:v>1306</c:v>
                </c:pt>
                <c:pt idx="74772">
                  <c:v>1220</c:v>
                </c:pt>
                <c:pt idx="74773">
                  <c:v>1269</c:v>
                </c:pt>
                <c:pt idx="74774">
                  <c:v>1182</c:v>
                </c:pt>
                <c:pt idx="74775">
                  <c:v>1154</c:v>
                </c:pt>
                <c:pt idx="74776">
                  <c:v>1121</c:v>
                </c:pt>
                <c:pt idx="74777">
                  <c:v>1123</c:v>
                </c:pt>
                <c:pt idx="74778">
                  <c:v>1241</c:v>
                </c:pt>
                <c:pt idx="74779">
                  <c:v>1266</c:v>
                </c:pt>
                <c:pt idx="74780">
                  <c:v>1265</c:v>
                </c:pt>
                <c:pt idx="74781">
                  <c:v>1229</c:v>
                </c:pt>
                <c:pt idx="74782">
                  <c:v>1195</c:v>
                </c:pt>
                <c:pt idx="74783">
                  <c:v>1135</c:v>
                </c:pt>
                <c:pt idx="74784">
                  <c:v>1093</c:v>
                </c:pt>
                <c:pt idx="74785">
                  <c:v>1035</c:v>
                </c:pt>
                <c:pt idx="74786">
                  <c:v>1027</c:v>
                </c:pt>
                <c:pt idx="74787">
                  <c:v>1015</c:v>
                </c:pt>
                <c:pt idx="74788">
                  <c:v>1013</c:v>
                </c:pt>
                <c:pt idx="74789">
                  <c:v>1062</c:v>
                </c:pt>
                <c:pt idx="74790">
                  <c:v>1069</c:v>
                </c:pt>
                <c:pt idx="74791">
                  <c:v>1260</c:v>
                </c:pt>
                <c:pt idx="74792">
                  <c:v>1370</c:v>
                </c:pt>
                <c:pt idx="74793">
                  <c:v>1431</c:v>
                </c:pt>
                <c:pt idx="74794">
                  <c:v>1481</c:v>
                </c:pt>
                <c:pt idx="74795">
                  <c:v>1506</c:v>
                </c:pt>
                <c:pt idx="74796">
                  <c:v>1503</c:v>
                </c:pt>
                <c:pt idx="74797">
                  <c:v>1510</c:v>
                </c:pt>
                <c:pt idx="74798">
                  <c:v>1500</c:v>
                </c:pt>
                <c:pt idx="74799">
                  <c:v>1458</c:v>
                </c:pt>
                <c:pt idx="74800">
                  <c:v>1359</c:v>
                </c:pt>
                <c:pt idx="74801">
                  <c:v>1271</c:v>
                </c:pt>
                <c:pt idx="74802">
                  <c:v>1331</c:v>
                </c:pt>
                <c:pt idx="74803">
                  <c:v>1312</c:v>
                </c:pt>
                <c:pt idx="74804">
                  <c:v>1289</c:v>
                </c:pt>
                <c:pt idx="74805">
                  <c:v>1236</c:v>
                </c:pt>
                <c:pt idx="74806">
                  <c:v>1176</c:v>
                </c:pt>
                <c:pt idx="74807">
                  <c:v>1100</c:v>
                </c:pt>
                <c:pt idx="74808">
                  <c:v>1047</c:v>
                </c:pt>
                <c:pt idx="74809">
                  <c:v>1021</c:v>
                </c:pt>
                <c:pt idx="74810">
                  <c:v>1000</c:v>
                </c:pt>
                <c:pt idx="74811">
                  <c:v>986</c:v>
                </c:pt>
                <c:pt idx="74812">
                  <c:v>1000</c:v>
                </c:pt>
                <c:pt idx="74813">
                  <c:v>1025</c:v>
                </c:pt>
                <c:pt idx="74814">
                  <c:v>1035</c:v>
                </c:pt>
                <c:pt idx="74815">
                  <c:v>1207</c:v>
                </c:pt>
                <c:pt idx="74816">
                  <c:v>1349</c:v>
                </c:pt>
                <c:pt idx="74817">
                  <c:v>1441</c:v>
                </c:pt>
                <c:pt idx="74818">
                  <c:v>1501</c:v>
                </c:pt>
                <c:pt idx="74819">
                  <c:v>1542</c:v>
                </c:pt>
                <c:pt idx="74820">
                  <c:v>1530</c:v>
                </c:pt>
                <c:pt idx="74821">
                  <c:v>1548</c:v>
                </c:pt>
                <c:pt idx="74822">
                  <c:v>1508</c:v>
                </c:pt>
                <c:pt idx="74823">
                  <c:v>1440</c:v>
                </c:pt>
                <c:pt idx="74824">
                  <c:v>1372</c:v>
                </c:pt>
                <c:pt idx="74825">
                  <c:v>1296</c:v>
                </c:pt>
                <c:pt idx="74826">
                  <c:v>1360</c:v>
                </c:pt>
                <c:pt idx="74827">
                  <c:v>1363</c:v>
                </c:pt>
                <c:pt idx="74828">
                  <c:v>1343</c:v>
                </c:pt>
                <c:pt idx="74829">
                  <c:v>1310</c:v>
                </c:pt>
                <c:pt idx="74830">
                  <c:v>1225</c:v>
                </c:pt>
                <c:pt idx="74831">
                  <c:v>1147</c:v>
                </c:pt>
                <c:pt idx="74832">
                  <c:v>1094</c:v>
                </c:pt>
                <c:pt idx="74833">
                  <c:v>1059</c:v>
                </c:pt>
                <c:pt idx="74834">
                  <c:v>1041</c:v>
                </c:pt>
                <c:pt idx="74835">
                  <c:v>1016</c:v>
                </c:pt>
                <c:pt idx="74836">
                  <c:v>1026</c:v>
                </c:pt>
                <c:pt idx="74837">
                  <c:v>1045</c:v>
                </c:pt>
                <c:pt idx="74838">
                  <c:v>1069</c:v>
                </c:pt>
                <c:pt idx="74839">
                  <c:v>1279</c:v>
                </c:pt>
                <c:pt idx="74840">
                  <c:v>1408</c:v>
                </c:pt>
                <c:pt idx="74841">
                  <c:v>1505</c:v>
                </c:pt>
                <c:pt idx="74842">
                  <c:v>1550</c:v>
                </c:pt>
                <c:pt idx="74843">
                  <c:v>1553</c:v>
                </c:pt>
                <c:pt idx="74844">
                  <c:v>1572</c:v>
                </c:pt>
                <c:pt idx="74845">
                  <c:v>1600</c:v>
                </c:pt>
                <c:pt idx="74846">
                  <c:v>1570</c:v>
                </c:pt>
                <c:pt idx="74847">
                  <c:v>1542</c:v>
                </c:pt>
                <c:pt idx="74848">
                  <c:v>1452</c:v>
                </c:pt>
                <c:pt idx="74849">
                  <c:v>1339</c:v>
                </c:pt>
                <c:pt idx="74850">
                  <c:v>1409</c:v>
                </c:pt>
                <c:pt idx="74851">
                  <c:v>1431</c:v>
                </c:pt>
                <c:pt idx="74852">
                  <c:v>1382</c:v>
                </c:pt>
                <c:pt idx="74853">
                  <c:v>1337</c:v>
                </c:pt>
                <c:pt idx="74854">
                  <c:v>1282</c:v>
                </c:pt>
                <c:pt idx="74855">
                  <c:v>1213</c:v>
                </c:pt>
                <c:pt idx="74856">
                  <c:v>1157</c:v>
                </c:pt>
                <c:pt idx="74857">
                  <c:v>1117</c:v>
                </c:pt>
                <c:pt idx="74858">
                  <c:v>1083</c:v>
                </c:pt>
                <c:pt idx="74859">
                  <c:v>1052</c:v>
                </c:pt>
                <c:pt idx="74860">
                  <c:v>1049</c:v>
                </c:pt>
                <c:pt idx="74861">
                  <c:v>1055</c:v>
                </c:pt>
                <c:pt idx="74862">
                  <c:v>1079</c:v>
                </c:pt>
                <c:pt idx="74863">
                  <c:v>1286</c:v>
                </c:pt>
                <c:pt idx="74864">
                  <c:v>1426</c:v>
                </c:pt>
                <c:pt idx="74865">
                  <c:v>1503</c:v>
                </c:pt>
                <c:pt idx="74866">
                  <c:v>1557</c:v>
                </c:pt>
                <c:pt idx="74867">
                  <c:v>1592</c:v>
                </c:pt>
                <c:pt idx="74868">
                  <c:v>1606</c:v>
                </c:pt>
                <c:pt idx="74869">
                  <c:v>1612</c:v>
                </c:pt>
                <c:pt idx="74870">
                  <c:v>1597</c:v>
                </c:pt>
                <c:pt idx="74871">
                  <c:v>1548</c:v>
                </c:pt>
                <c:pt idx="74872">
                  <c:v>1444</c:v>
                </c:pt>
                <c:pt idx="74873">
                  <c:v>1368</c:v>
                </c:pt>
                <c:pt idx="74874">
                  <c:v>1436</c:v>
                </c:pt>
                <c:pt idx="74875">
                  <c:v>1426</c:v>
                </c:pt>
                <c:pt idx="74876">
                  <c:v>1406</c:v>
                </c:pt>
                <c:pt idx="74877">
                  <c:v>1359</c:v>
                </c:pt>
                <c:pt idx="74878">
                  <c:v>1303</c:v>
                </c:pt>
                <c:pt idx="74879">
                  <c:v>1209</c:v>
                </c:pt>
                <c:pt idx="74880">
                  <c:v>1160</c:v>
                </c:pt>
                <c:pt idx="74881">
                  <c:v>1110</c:v>
                </c:pt>
                <c:pt idx="74882">
                  <c:v>1084</c:v>
                </c:pt>
                <c:pt idx="74883">
                  <c:v>1061</c:v>
                </c:pt>
                <c:pt idx="74884">
                  <c:v>1064</c:v>
                </c:pt>
                <c:pt idx="74885">
                  <c:v>1066</c:v>
                </c:pt>
                <c:pt idx="74886">
                  <c:v>1109</c:v>
                </c:pt>
                <c:pt idx="74887">
                  <c:v>1327</c:v>
                </c:pt>
                <c:pt idx="74888">
                  <c:v>1450</c:v>
                </c:pt>
                <c:pt idx="74889">
                  <c:v>1536</c:v>
                </c:pt>
                <c:pt idx="74890">
                  <c:v>1580</c:v>
                </c:pt>
                <c:pt idx="74891">
                  <c:v>1604</c:v>
                </c:pt>
                <c:pt idx="74892">
                  <c:v>1598</c:v>
                </c:pt>
                <c:pt idx="74893">
                  <c:v>1631</c:v>
                </c:pt>
                <c:pt idx="74894">
                  <c:v>1624</c:v>
                </c:pt>
                <c:pt idx="74895">
                  <c:v>1528</c:v>
                </c:pt>
                <c:pt idx="74896">
                  <c:v>1421</c:v>
                </c:pt>
                <c:pt idx="74897">
                  <c:v>1357</c:v>
                </c:pt>
                <c:pt idx="74898">
                  <c:v>1395</c:v>
                </c:pt>
                <c:pt idx="74899">
                  <c:v>1384</c:v>
                </c:pt>
                <c:pt idx="74900">
                  <c:v>1344</c:v>
                </c:pt>
                <c:pt idx="74901">
                  <c:v>1296</c:v>
                </c:pt>
                <c:pt idx="74902">
                  <c:v>1229</c:v>
                </c:pt>
                <c:pt idx="74903">
                  <c:v>1159</c:v>
                </c:pt>
                <c:pt idx="74904">
                  <c:v>1106</c:v>
                </c:pt>
                <c:pt idx="74905">
                  <c:v>1048</c:v>
                </c:pt>
                <c:pt idx="74906">
                  <c:v>1019</c:v>
                </c:pt>
                <c:pt idx="74907">
                  <c:v>1004</c:v>
                </c:pt>
                <c:pt idx="74908">
                  <c:v>1017</c:v>
                </c:pt>
                <c:pt idx="74909">
                  <c:v>1020</c:v>
                </c:pt>
                <c:pt idx="74910">
                  <c:v>1010</c:v>
                </c:pt>
                <c:pt idx="74911">
                  <c:v>1122</c:v>
                </c:pt>
                <c:pt idx="74912">
                  <c:v>1243</c:v>
                </c:pt>
                <c:pt idx="74913">
                  <c:v>1343</c:v>
                </c:pt>
                <c:pt idx="74914">
                  <c:v>1395</c:v>
                </c:pt>
                <c:pt idx="74915">
                  <c:v>1397</c:v>
                </c:pt>
                <c:pt idx="74916">
                  <c:v>1386</c:v>
                </c:pt>
                <c:pt idx="74917">
                  <c:v>1374</c:v>
                </c:pt>
                <c:pt idx="74918">
                  <c:v>1370</c:v>
                </c:pt>
                <c:pt idx="74919">
                  <c:v>1305</c:v>
                </c:pt>
                <c:pt idx="74920">
                  <c:v>1251</c:v>
                </c:pt>
                <c:pt idx="74921">
                  <c:v>1230</c:v>
                </c:pt>
                <c:pt idx="74922">
                  <c:v>1305</c:v>
                </c:pt>
                <c:pt idx="74923">
                  <c:v>1303</c:v>
                </c:pt>
                <c:pt idx="74924">
                  <c:v>1262</c:v>
                </c:pt>
                <c:pt idx="74925">
                  <c:v>1225</c:v>
                </c:pt>
                <c:pt idx="74926">
                  <c:v>1196</c:v>
                </c:pt>
                <c:pt idx="74927">
                  <c:v>1156</c:v>
                </c:pt>
                <c:pt idx="74928">
                  <c:v>1113</c:v>
                </c:pt>
                <c:pt idx="74929">
                  <c:v>1073</c:v>
                </c:pt>
                <c:pt idx="74930">
                  <c:v>1035</c:v>
                </c:pt>
                <c:pt idx="74931">
                  <c:v>1007</c:v>
                </c:pt>
                <c:pt idx="74932">
                  <c:v>1009</c:v>
                </c:pt>
                <c:pt idx="74933">
                  <c:v>986</c:v>
                </c:pt>
                <c:pt idx="74934">
                  <c:v>937</c:v>
                </c:pt>
                <c:pt idx="74935">
                  <c:v>983</c:v>
                </c:pt>
                <c:pt idx="74936">
                  <c:v>1028</c:v>
                </c:pt>
                <c:pt idx="74937">
                  <c:v>1078</c:v>
                </c:pt>
                <c:pt idx="74938">
                  <c:v>1157</c:v>
                </c:pt>
                <c:pt idx="74939">
                  <c:v>1181</c:v>
                </c:pt>
                <c:pt idx="74940">
                  <c:v>1211</c:v>
                </c:pt>
                <c:pt idx="74941">
                  <c:v>1218</c:v>
                </c:pt>
                <c:pt idx="74942">
                  <c:v>1212</c:v>
                </c:pt>
                <c:pt idx="74943">
                  <c:v>1163</c:v>
                </c:pt>
                <c:pt idx="74944">
                  <c:v>1145</c:v>
                </c:pt>
                <c:pt idx="74945">
                  <c:v>1139</c:v>
                </c:pt>
                <c:pt idx="74946">
                  <c:v>1191</c:v>
                </c:pt>
                <c:pt idx="74947">
                  <c:v>1195</c:v>
                </c:pt>
                <c:pt idx="74948">
                  <c:v>1196</c:v>
                </c:pt>
                <c:pt idx="74949">
                  <c:v>1160</c:v>
                </c:pt>
                <c:pt idx="74950">
                  <c:v>1104</c:v>
                </c:pt>
                <c:pt idx="74951">
                  <c:v>1045</c:v>
                </c:pt>
                <c:pt idx="74952">
                  <c:v>1013</c:v>
                </c:pt>
                <c:pt idx="74953">
                  <c:v>996</c:v>
                </c:pt>
                <c:pt idx="74954">
                  <c:v>962</c:v>
                </c:pt>
                <c:pt idx="74955">
                  <c:v>953</c:v>
                </c:pt>
                <c:pt idx="74956">
                  <c:v>964</c:v>
                </c:pt>
                <c:pt idx="74957">
                  <c:v>1015</c:v>
                </c:pt>
                <c:pt idx="74958">
                  <c:v>1044</c:v>
                </c:pt>
                <c:pt idx="74959">
                  <c:v>1230</c:v>
                </c:pt>
                <c:pt idx="74960">
                  <c:v>1347</c:v>
                </c:pt>
                <c:pt idx="74961">
                  <c:v>1402</c:v>
                </c:pt>
                <c:pt idx="74962">
                  <c:v>1428</c:v>
                </c:pt>
                <c:pt idx="74963">
                  <c:v>1414</c:v>
                </c:pt>
                <c:pt idx="74964">
                  <c:v>1389</c:v>
                </c:pt>
                <c:pt idx="74965">
                  <c:v>1409</c:v>
                </c:pt>
                <c:pt idx="74966">
                  <c:v>1412</c:v>
                </c:pt>
                <c:pt idx="74967">
                  <c:v>1376</c:v>
                </c:pt>
                <c:pt idx="74968">
                  <c:v>1306</c:v>
                </c:pt>
                <c:pt idx="74969">
                  <c:v>1220</c:v>
                </c:pt>
                <c:pt idx="74970">
                  <c:v>1299</c:v>
                </c:pt>
                <c:pt idx="74971">
                  <c:v>1293</c:v>
                </c:pt>
                <c:pt idx="74972">
                  <c:v>1259</c:v>
                </c:pt>
                <c:pt idx="74973">
                  <c:v>1207</c:v>
                </c:pt>
                <c:pt idx="74974">
                  <c:v>1164</c:v>
                </c:pt>
                <c:pt idx="74975">
                  <c:v>1087</c:v>
                </c:pt>
                <c:pt idx="74976">
                  <c:v>1045</c:v>
                </c:pt>
                <c:pt idx="74977">
                  <c:v>1026</c:v>
                </c:pt>
                <c:pt idx="74978">
                  <c:v>1008</c:v>
                </c:pt>
                <c:pt idx="74979">
                  <c:v>985</c:v>
                </c:pt>
                <c:pt idx="74980">
                  <c:v>997</c:v>
                </c:pt>
                <c:pt idx="74981">
                  <c:v>1037</c:v>
                </c:pt>
                <c:pt idx="74982">
                  <c:v>1053</c:v>
                </c:pt>
                <c:pt idx="74983">
                  <c:v>1231</c:v>
                </c:pt>
                <c:pt idx="74984">
                  <c:v>1344</c:v>
                </c:pt>
                <c:pt idx="74985">
                  <c:v>1437</c:v>
                </c:pt>
                <c:pt idx="74986">
                  <c:v>1503</c:v>
                </c:pt>
                <c:pt idx="74987">
                  <c:v>1501</c:v>
                </c:pt>
                <c:pt idx="74988">
                  <c:v>1519</c:v>
                </c:pt>
                <c:pt idx="74989">
                  <c:v>1533</c:v>
                </c:pt>
                <c:pt idx="74990">
                  <c:v>1509</c:v>
                </c:pt>
                <c:pt idx="74991">
                  <c:v>1450</c:v>
                </c:pt>
                <c:pt idx="74992">
                  <c:v>1367</c:v>
                </c:pt>
                <c:pt idx="74993">
                  <c:v>1299</c:v>
                </c:pt>
                <c:pt idx="74994">
                  <c:v>1366</c:v>
                </c:pt>
                <c:pt idx="74995">
                  <c:v>1365</c:v>
                </c:pt>
                <c:pt idx="74996">
                  <c:v>1317</c:v>
                </c:pt>
                <c:pt idx="74997">
                  <c:v>1282</c:v>
                </c:pt>
                <c:pt idx="74998">
                  <c:v>1213</c:v>
                </c:pt>
                <c:pt idx="74999">
                  <c:v>1152</c:v>
                </c:pt>
                <c:pt idx="75000">
                  <c:v>1096</c:v>
                </c:pt>
                <c:pt idx="75001">
                  <c:v>1033</c:v>
                </c:pt>
                <c:pt idx="75002">
                  <c:v>1006</c:v>
                </c:pt>
                <c:pt idx="75003">
                  <c:v>990</c:v>
                </c:pt>
                <c:pt idx="75004">
                  <c:v>985</c:v>
                </c:pt>
                <c:pt idx="75005">
                  <c:v>1027</c:v>
                </c:pt>
                <c:pt idx="75006">
                  <c:v>1051</c:v>
                </c:pt>
                <c:pt idx="75007">
                  <c:v>1236</c:v>
                </c:pt>
                <c:pt idx="75008">
                  <c:v>1382</c:v>
                </c:pt>
                <c:pt idx="75009">
                  <c:v>1473</c:v>
                </c:pt>
                <c:pt idx="75010">
                  <c:v>1488</c:v>
                </c:pt>
                <c:pt idx="75011">
                  <c:v>1469</c:v>
                </c:pt>
                <c:pt idx="75012">
                  <c:v>1431</c:v>
                </c:pt>
                <c:pt idx="75013">
                  <c:v>1425</c:v>
                </c:pt>
                <c:pt idx="75014">
                  <c:v>1420</c:v>
                </c:pt>
                <c:pt idx="75015">
                  <c:v>1375</c:v>
                </c:pt>
                <c:pt idx="75016">
                  <c:v>1290</c:v>
                </c:pt>
                <c:pt idx="75017">
                  <c:v>1216</c:v>
                </c:pt>
                <c:pt idx="75018">
                  <c:v>1289</c:v>
                </c:pt>
                <c:pt idx="75019">
                  <c:v>1271</c:v>
                </c:pt>
                <c:pt idx="75020">
                  <c:v>1231</c:v>
                </c:pt>
                <c:pt idx="75021">
                  <c:v>1168</c:v>
                </c:pt>
                <c:pt idx="75022">
                  <c:v>1101</c:v>
                </c:pt>
                <c:pt idx="75023">
                  <c:v>1045</c:v>
                </c:pt>
                <c:pt idx="75024">
                  <c:v>1002</c:v>
                </c:pt>
                <c:pt idx="75025">
                  <c:v>953</c:v>
                </c:pt>
                <c:pt idx="75026">
                  <c:v>932</c:v>
                </c:pt>
                <c:pt idx="75027">
                  <c:v>924</c:v>
                </c:pt>
                <c:pt idx="75028">
                  <c:v>939</c:v>
                </c:pt>
                <c:pt idx="75029">
                  <c:v>983</c:v>
                </c:pt>
                <c:pt idx="75030">
                  <c:v>1018</c:v>
                </c:pt>
                <c:pt idx="75031">
                  <c:v>1185</c:v>
                </c:pt>
                <c:pt idx="75032">
                  <c:v>1303</c:v>
                </c:pt>
                <c:pt idx="75033">
                  <c:v>1366</c:v>
                </c:pt>
                <c:pt idx="75034">
                  <c:v>1424</c:v>
                </c:pt>
                <c:pt idx="75035">
                  <c:v>1468</c:v>
                </c:pt>
                <c:pt idx="75036">
                  <c:v>1471</c:v>
                </c:pt>
                <c:pt idx="75037">
                  <c:v>1432</c:v>
                </c:pt>
                <c:pt idx="75038">
                  <c:v>1421</c:v>
                </c:pt>
                <c:pt idx="75039">
                  <c:v>1364</c:v>
                </c:pt>
                <c:pt idx="75040">
                  <c:v>1285</c:v>
                </c:pt>
                <c:pt idx="75041">
                  <c:v>1228</c:v>
                </c:pt>
                <c:pt idx="75042">
                  <c:v>1255</c:v>
                </c:pt>
                <c:pt idx="75043">
                  <c:v>1231</c:v>
                </c:pt>
                <c:pt idx="75044">
                  <c:v>1194</c:v>
                </c:pt>
                <c:pt idx="75045">
                  <c:v>1142</c:v>
                </c:pt>
                <c:pt idx="75046">
                  <c:v>1090</c:v>
                </c:pt>
                <c:pt idx="75047">
                  <c:v>1035</c:v>
                </c:pt>
                <c:pt idx="75048">
                  <c:v>986</c:v>
                </c:pt>
                <c:pt idx="75049">
                  <c:v>961</c:v>
                </c:pt>
                <c:pt idx="75050">
                  <c:v>944</c:v>
                </c:pt>
                <c:pt idx="75051">
                  <c:v>924</c:v>
                </c:pt>
                <c:pt idx="75052">
                  <c:v>935</c:v>
                </c:pt>
                <c:pt idx="75053">
                  <c:v>984</c:v>
                </c:pt>
                <c:pt idx="75054">
                  <c:v>981</c:v>
                </c:pt>
                <c:pt idx="75055">
                  <c:v>1165</c:v>
                </c:pt>
                <c:pt idx="75056">
                  <c:v>1254</c:v>
                </c:pt>
                <c:pt idx="75057">
                  <c:v>1350</c:v>
                </c:pt>
                <c:pt idx="75058">
                  <c:v>1391</c:v>
                </c:pt>
                <c:pt idx="75059">
                  <c:v>1427</c:v>
                </c:pt>
                <c:pt idx="75060">
                  <c:v>1460</c:v>
                </c:pt>
                <c:pt idx="75061">
                  <c:v>1461</c:v>
                </c:pt>
                <c:pt idx="75062">
                  <c:v>1451</c:v>
                </c:pt>
                <c:pt idx="75063">
                  <c:v>1401</c:v>
                </c:pt>
                <c:pt idx="75064">
                  <c:v>1326</c:v>
                </c:pt>
                <c:pt idx="75065">
                  <c:v>1239</c:v>
                </c:pt>
                <c:pt idx="75066">
                  <c:v>1309</c:v>
                </c:pt>
                <c:pt idx="75067">
                  <c:v>1297</c:v>
                </c:pt>
                <c:pt idx="75068">
                  <c:v>1259</c:v>
                </c:pt>
                <c:pt idx="75069">
                  <c:v>1203</c:v>
                </c:pt>
                <c:pt idx="75070">
                  <c:v>1162</c:v>
                </c:pt>
                <c:pt idx="75071">
                  <c:v>1101</c:v>
                </c:pt>
                <c:pt idx="75072">
                  <c:v>1079</c:v>
                </c:pt>
                <c:pt idx="75073">
                  <c:v>1036</c:v>
                </c:pt>
                <c:pt idx="75074">
                  <c:v>1017</c:v>
                </c:pt>
                <c:pt idx="75075">
                  <c:v>998</c:v>
                </c:pt>
                <c:pt idx="75076">
                  <c:v>989</c:v>
                </c:pt>
                <c:pt idx="75077">
                  <c:v>999</c:v>
                </c:pt>
                <c:pt idx="75078">
                  <c:v>975</c:v>
                </c:pt>
                <c:pt idx="75079">
                  <c:v>1059</c:v>
                </c:pt>
                <c:pt idx="75080">
                  <c:v>1188</c:v>
                </c:pt>
                <c:pt idx="75081">
                  <c:v>1301</c:v>
                </c:pt>
                <c:pt idx="75082">
                  <c:v>1353</c:v>
                </c:pt>
                <c:pt idx="75083">
                  <c:v>1367</c:v>
                </c:pt>
                <c:pt idx="75084">
                  <c:v>1319</c:v>
                </c:pt>
                <c:pt idx="75085">
                  <c:v>1330</c:v>
                </c:pt>
                <c:pt idx="75086">
                  <c:v>1277</c:v>
                </c:pt>
                <c:pt idx="75087">
                  <c:v>1233</c:v>
                </c:pt>
                <c:pt idx="75088">
                  <c:v>1182</c:v>
                </c:pt>
                <c:pt idx="75089">
                  <c:v>1166</c:v>
                </c:pt>
                <c:pt idx="75090">
                  <c:v>1252</c:v>
                </c:pt>
                <c:pt idx="75091">
                  <c:v>1247</c:v>
                </c:pt>
                <c:pt idx="75092">
                  <c:v>1211</c:v>
                </c:pt>
                <c:pt idx="75093">
                  <c:v>1149</c:v>
                </c:pt>
                <c:pt idx="75094">
                  <c:v>1118</c:v>
                </c:pt>
                <c:pt idx="75095">
                  <c:v>1068</c:v>
                </c:pt>
                <c:pt idx="75096">
                  <c:v>1016</c:v>
                </c:pt>
                <c:pt idx="75097">
                  <c:v>1007</c:v>
                </c:pt>
                <c:pt idx="75098">
                  <c:v>977</c:v>
                </c:pt>
                <c:pt idx="75099">
                  <c:v>945</c:v>
                </c:pt>
                <c:pt idx="75100">
                  <c:v>935</c:v>
                </c:pt>
                <c:pt idx="75101">
                  <c:v>933</c:v>
                </c:pt>
                <c:pt idx="75102">
                  <c:v>890</c:v>
                </c:pt>
                <c:pt idx="75103">
                  <c:v>938</c:v>
                </c:pt>
                <c:pt idx="75104">
                  <c:v>988</c:v>
                </c:pt>
                <c:pt idx="75105">
                  <c:v>1062</c:v>
                </c:pt>
                <c:pt idx="75106">
                  <c:v>1112</c:v>
                </c:pt>
                <c:pt idx="75107">
                  <c:v>1112</c:v>
                </c:pt>
                <c:pt idx="75108">
                  <c:v>1091</c:v>
                </c:pt>
                <c:pt idx="75109">
                  <c:v>1166</c:v>
                </c:pt>
                <c:pt idx="75110">
                  <c:v>1150</c:v>
                </c:pt>
                <c:pt idx="75111">
                  <c:v>1134</c:v>
                </c:pt>
                <c:pt idx="75112">
                  <c:v>1119</c:v>
                </c:pt>
                <c:pt idx="75113">
                  <c:v>1113</c:v>
                </c:pt>
                <c:pt idx="75114">
                  <c:v>1215</c:v>
                </c:pt>
                <c:pt idx="75115">
                  <c:v>1230</c:v>
                </c:pt>
                <c:pt idx="75116">
                  <c:v>1216</c:v>
                </c:pt>
                <c:pt idx="75117">
                  <c:v>1173</c:v>
                </c:pt>
                <c:pt idx="75118">
                  <c:v>1134</c:v>
                </c:pt>
                <c:pt idx="75119">
                  <c:v>1076</c:v>
                </c:pt>
                <c:pt idx="75120">
                  <c:v>1032</c:v>
                </c:pt>
                <c:pt idx="75121">
                  <c:v>1016</c:v>
                </c:pt>
                <c:pt idx="75122">
                  <c:v>974</c:v>
                </c:pt>
                <c:pt idx="75123">
                  <c:v>961</c:v>
                </c:pt>
                <c:pt idx="75124">
                  <c:v>967</c:v>
                </c:pt>
                <c:pt idx="75125">
                  <c:v>1020</c:v>
                </c:pt>
                <c:pt idx="75126">
                  <c:v>1043</c:v>
                </c:pt>
                <c:pt idx="75127">
                  <c:v>1103</c:v>
                </c:pt>
                <c:pt idx="75128">
                  <c:v>1233</c:v>
                </c:pt>
                <c:pt idx="75129">
                  <c:v>1285</c:v>
                </c:pt>
                <c:pt idx="75130">
                  <c:v>1344</c:v>
                </c:pt>
                <c:pt idx="75131">
                  <c:v>1369</c:v>
                </c:pt>
                <c:pt idx="75132">
                  <c:v>1382</c:v>
                </c:pt>
                <c:pt idx="75133">
                  <c:v>1396</c:v>
                </c:pt>
                <c:pt idx="75134">
                  <c:v>1389</c:v>
                </c:pt>
                <c:pt idx="75135">
                  <c:v>1346</c:v>
                </c:pt>
                <c:pt idx="75136">
                  <c:v>1270</c:v>
                </c:pt>
                <c:pt idx="75137">
                  <c:v>1203</c:v>
                </c:pt>
                <c:pt idx="75138">
                  <c:v>1273</c:v>
                </c:pt>
                <c:pt idx="75139">
                  <c:v>1263</c:v>
                </c:pt>
                <c:pt idx="75140">
                  <c:v>1237</c:v>
                </c:pt>
                <c:pt idx="75141">
                  <c:v>1192</c:v>
                </c:pt>
                <c:pt idx="75142">
                  <c:v>1126</c:v>
                </c:pt>
                <c:pt idx="75143">
                  <c:v>1048</c:v>
                </c:pt>
                <c:pt idx="75144">
                  <c:v>1002</c:v>
                </c:pt>
                <c:pt idx="75145">
                  <c:v>971</c:v>
                </c:pt>
                <c:pt idx="75146">
                  <c:v>949</c:v>
                </c:pt>
                <c:pt idx="75147">
                  <c:v>939</c:v>
                </c:pt>
                <c:pt idx="75148">
                  <c:v>949</c:v>
                </c:pt>
                <c:pt idx="75149">
                  <c:v>991</c:v>
                </c:pt>
                <c:pt idx="75150">
                  <c:v>1000</c:v>
                </c:pt>
                <c:pt idx="75151">
                  <c:v>1189</c:v>
                </c:pt>
                <c:pt idx="75152">
                  <c:v>1296</c:v>
                </c:pt>
                <c:pt idx="75153">
                  <c:v>1390</c:v>
                </c:pt>
                <c:pt idx="75154">
                  <c:v>1444</c:v>
                </c:pt>
                <c:pt idx="75155">
                  <c:v>1474</c:v>
                </c:pt>
                <c:pt idx="75156">
                  <c:v>1496</c:v>
                </c:pt>
                <c:pt idx="75157">
                  <c:v>1496</c:v>
                </c:pt>
                <c:pt idx="75158">
                  <c:v>1461</c:v>
                </c:pt>
                <c:pt idx="75159">
                  <c:v>1411</c:v>
                </c:pt>
                <c:pt idx="75160">
                  <c:v>1323</c:v>
                </c:pt>
                <c:pt idx="75161">
                  <c:v>1234</c:v>
                </c:pt>
                <c:pt idx="75162">
                  <c:v>1343</c:v>
                </c:pt>
                <c:pt idx="75163">
                  <c:v>1305</c:v>
                </c:pt>
                <c:pt idx="75164">
                  <c:v>1273</c:v>
                </c:pt>
                <c:pt idx="75165">
                  <c:v>1235</c:v>
                </c:pt>
                <c:pt idx="75166">
                  <c:v>1171</c:v>
                </c:pt>
                <c:pt idx="75167">
                  <c:v>1098</c:v>
                </c:pt>
                <c:pt idx="75168">
                  <c:v>1056</c:v>
                </c:pt>
                <c:pt idx="75169">
                  <c:v>1021</c:v>
                </c:pt>
                <c:pt idx="75170">
                  <c:v>986</c:v>
                </c:pt>
                <c:pt idx="75171">
                  <c:v>973</c:v>
                </c:pt>
                <c:pt idx="75172">
                  <c:v>982</c:v>
                </c:pt>
                <c:pt idx="75173">
                  <c:v>1008</c:v>
                </c:pt>
                <c:pt idx="75174">
                  <c:v>1021</c:v>
                </c:pt>
                <c:pt idx="75175">
                  <c:v>1206</c:v>
                </c:pt>
                <c:pt idx="75176">
                  <c:v>1338</c:v>
                </c:pt>
                <c:pt idx="75177">
                  <c:v>1429</c:v>
                </c:pt>
                <c:pt idx="75178">
                  <c:v>1481</c:v>
                </c:pt>
                <c:pt idx="75179">
                  <c:v>1466</c:v>
                </c:pt>
                <c:pt idx="75180">
                  <c:v>1445</c:v>
                </c:pt>
                <c:pt idx="75181">
                  <c:v>1436</c:v>
                </c:pt>
                <c:pt idx="75182">
                  <c:v>1425</c:v>
                </c:pt>
                <c:pt idx="75183">
                  <c:v>1395</c:v>
                </c:pt>
                <c:pt idx="75184">
                  <c:v>1314</c:v>
                </c:pt>
                <c:pt idx="75185">
                  <c:v>1234</c:v>
                </c:pt>
                <c:pt idx="75186">
                  <c:v>1313</c:v>
                </c:pt>
                <c:pt idx="75187">
                  <c:v>1315</c:v>
                </c:pt>
                <c:pt idx="75188">
                  <c:v>1264</c:v>
                </c:pt>
                <c:pt idx="75189">
                  <c:v>1237</c:v>
                </c:pt>
                <c:pt idx="75190">
                  <c:v>1163</c:v>
                </c:pt>
                <c:pt idx="75191">
                  <c:v>1086</c:v>
                </c:pt>
                <c:pt idx="75192">
                  <c:v>1053</c:v>
                </c:pt>
                <c:pt idx="75193">
                  <c:v>1009</c:v>
                </c:pt>
                <c:pt idx="75194">
                  <c:v>987</c:v>
                </c:pt>
                <c:pt idx="75195">
                  <c:v>974</c:v>
                </c:pt>
                <c:pt idx="75196">
                  <c:v>979</c:v>
                </c:pt>
                <c:pt idx="75197">
                  <c:v>1021</c:v>
                </c:pt>
                <c:pt idx="75198">
                  <c:v>1036</c:v>
                </c:pt>
                <c:pt idx="75199">
                  <c:v>1223</c:v>
                </c:pt>
                <c:pt idx="75200">
                  <c:v>1329</c:v>
                </c:pt>
                <c:pt idx="75201">
                  <c:v>1404</c:v>
                </c:pt>
                <c:pt idx="75202">
                  <c:v>1484</c:v>
                </c:pt>
                <c:pt idx="75203">
                  <c:v>1510</c:v>
                </c:pt>
                <c:pt idx="75204">
                  <c:v>1509</c:v>
                </c:pt>
                <c:pt idx="75205">
                  <c:v>1524</c:v>
                </c:pt>
                <c:pt idx="75206">
                  <c:v>1522</c:v>
                </c:pt>
                <c:pt idx="75207">
                  <c:v>1483</c:v>
                </c:pt>
                <c:pt idx="75208">
                  <c:v>1381</c:v>
                </c:pt>
                <c:pt idx="75209">
                  <c:v>1313</c:v>
                </c:pt>
                <c:pt idx="75210">
                  <c:v>1403</c:v>
                </c:pt>
                <c:pt idx="75211">
                  <c:v>1374</c:v>
                </c:pt>
                <c:pt idx="75212">
                  <c:v>1343</c:v>
                </c:pt>
                <c:pt idx="75213">
                  <c:v>1309</c:v>
                </c:pt>
                <c:pt idx="75214">
                  <c:v>1243</c:v>
                </c:pt>
                <c:pt idx="75215">
                  <c:v>1161</c:v>
                </c:pt>
                <c:pt idx="75216">
                  <c:v>1110</c:v>
                </c:pt>
                <c:pt idx="75217">
                  <c:v>1083</c:v>
                </c:pt>
                <c:pt idx="75218">
                  <c:v>963</c:v>
                </c:pt>
                <c:pt idx="75219">
                  <c:v>1053</c:v>
                </c:pt>
                <c:pt idx="75220">
                  <c:v>1051</c:v>
                </c:pt>
                <c:pt idx="75221">
                  <c:v>1080</c:v>
                </c:pt>
                <c:pt idx="75222">
                  <c:v>1083</c:v>
                </c:pt>
                <c:pt idx="75223">
                  <c:v>1234</c:v>
                </c:pt>
                <c:pt idx="75224">
                  <c:v>1390</c:v>
                </c:pt>
                <c:pt idx="75225">
                  <c:v>1473</c:v>
                </c:pt>
                <c:pt idx="75226">
                  <c:v>1507</c:v>
                </c:pt>
                <c:pt idx="75227">
                  <c:v>1508</c:v>
                </c:pt>
                <c:pt idx="75228">
                  <c:v>1524</c:v>
                </c:pt>
                <c:pt idx="75229">
                  <c:v>1530</c:v>
                </c:pt>
                <c:pt idx="75230">
                  <c:v>1459</c:v>
                </c:pt>
                <c:pt idx="75231">
                  <c:v>1407</c:v>
                </c:pt>
                <c:pt idx="75232">
                  <c:v>1317</c:v>
                </c:pt>
                <c:pt idx="75233">
                  <c:v>1254</c:v>
                </c:pt>
                <c:pt idx="75234">
                  <c:v>1342</c:v>
                </c:pt>
                <c:pt idx="75235">
                  <c:v>1333</c:v>
                </c:pt>
                <c:pt idx="75236">
                  <c:v>1279</c:v>
                </c:pt>
                <c:pt idx="75237">
                  <c:v>1221</c:v>
                </c:pt>
                <c:pt idx="75238">
                  <c:v>1181</c:v>
                </c:pt>
                <c:pt idx="75239">
                  <c:v>1141</c:v>
                </c:pt>
                <c:pt idx="75240">
                  <c:v>1095</c:v>
                </c:pt>
                <c:pt idx="75241">
                  <c:v>1052</c:v>
                </c:pt>
                <c:pt idx="75242">
                  <c:v>1032</c:v>
                </c:pt>
                <c:pt idx="75243">
                  <c:v>1001</c:v>
                </c:pt>
                <c:pt idx="75244">
                  <c:v>1002</c:v>
                </c:pt>
                <c:pt idx="75245">
                  <c:v>1020</c:v>
                </c:pt>
                <c:pt idx="75246">
                  <c:v>1001</c:v>
                </c:pt>
                <c:pt idx="75247">
                  <c:v>1100</c:v>
                </c:pt>
                <c:pt idx="75248">
                  <c:v>1213</c:v>
                </c:pt>
                <c:pt idx="75249">
                  <c:v>1326</c:v>
                </c:pt>
                <c:pt idx="75250">
                  <c:v>1363</c:v>
                </c:pt>
                <c:pt idx="75251">
                  <c:v>1326</c:v>
                </c:pt>
                <c:pt idx="75252">
                  <c:v>1311</c:v>
                </c:pt>
                <c:pt idx="75253">
                  <c:v>1267</c:v>
                </c:pt>
                <c:pt idx="75254">
                  <c:v>1219</c:v>
                </c:pt>
                <c:pt idx="75255">
                  <c:v>1163</c:v>
                </c:pt>
                <c:pt idx="75256">
                  <c:v>1155</c:v>
                </c:pt>
                <c:pt idx="75257">
                  <c:v>1131</c:v>
                </c:pt>
                <c:pt idx="75258">
                  <c:v>1219</c:v>
                </c:pt>
                <c:pt idx="75259">
                  <c:v>1217</c:v>
                </c:pt>
                <c:pt idx="75260">
                  <c:v>1184</c:v>
                </c:pt>
                <c:pt idx="75261">
                  <c:v>1137</c:v>
                </c:pt>
                <c:pt idx="75262">
                  <c:v>1103</c:v>
                </c:pt>
                <c:pt idx="75263">
                  <c:v>1039</c:v>
                </c:pt>
                <c:pt idx="75264">
                  <c:v>1004</c:v>
                </c:pt>
                <c:pt idx="75265">
                  <c:v>970</c:v>
                </c:pt>
                <c:pt idx="75266">
                  <c:v>939</c:v>
                </c:pt>
                <c:pt idx="75267">
                  <c:v>928</c:v>
                </c:pt>
                <c:pt idx="75268">
                  <c:v>930</c:v>
                </c:pt>
                <c:pt idx="75269">
                  <c:v>907</c:v>
                </c:pt>
                <c:pt idx="75270">
                  <c:v>885</c:v>
                </c:pt>
                <c:pt idx="75271">
                  <c:v>945</c:v>
                </c:pt>
                <c:pt idx="75272">
                  <c:v>1025</c:v>
                </c:pt>
                <c:pt idx="75273">
                  <c:v>1075</c:v>
                </c:pt>
                <c:pt idx="75274">
                  <c:v>1147</c:v>
                </c:pt>
                <c:pt idx="75275">
                  <c:v>1191</c:v>
                </c:pt>
                <c:pt idx="75276">
                  <c:v>1191</c:v>
                </c:pt>
                <c:pt idx="75277">
                  <c:v>1210</c:v>
                </c:pt>
                <c:pt idx="75278">
                  <c:v>1183</c:v>
                </c:pt>
                <c:pt idx="75279">
                  <c:v>1153</c:v>
                </c:pt>
                <c:pt idx="75280">
                  <c:v>1160</c:v>
                </c:pt>
                <c:pt idx="75281">
                  <c:v>1140</c:v>
                </c:pt>
                <c:pt idx="75282">
                  <c:v>1237</c:v>
                </c:pt>
                <c:pt idx="75283">
                  <c:v>1259</c:v>
                </c:pt>
                <c:pt idx="75284">
                  <c:v>1242</c:v>
                </c:pt>
                <c:pt idx="75285">
                  <c:v>1215</c:v>
                </c:pt>
                <c:pt idx="75286">
                  <c:v>1169</c:v>
                </c:pt>
                <c:pt idx="75287">
                  <c:v>1102</c:v>
                </c:pt>
                <c:pt idx="75288">
                  <c:v>1051</c:v>
                </c:pt>
                <c:pt idx="75289">
                  <c:v>1017</c:v>
                </c:pt>
                <c:pt idx="75290">
                  <c:v>984</c:v>
                </c:pt>
                <c:pt idx="75291">
                  <c:v>963</c:v>
                </c:pt>
                <c:pt idx="75292">
                  <c:v>983</c:v>
                </c:pt>
                <c:pt idx="75293">
                  <c:v>1027</c:v>
                </c:pt>
                <c:pt idx="75294">
                  <c:v>1053</c:v>
                </c:pt>
                <c:pt idx="75295">
                  <c:v>1227</c:v>
                </c:pt>
                <c:pt idx="75296">
                  <c:v>1356</c:v>
                </c:pt>
                <c:pt idx="75297">
                  <c:v>1434</c:v>
                </c:pt>
                <c:pt idx="75298">
                  <c:v>1504</c:v>
                </c:pt>
                <c:pt idx="75299">
                  <c:v>1518</c:v>
                </c:pt>
                <c:pt idx="75300">
                  <c:v>1519</c:v>
                </c:pt>
                <c:pt idx="75301">
                  <c:v>1518</c:v>
                </c:pt>
                <c:pt idx="75302">
                  <c:v>1492</c:v>
                </c:pt>
                <c:pt idx="75303">
                  <c:v>1436</c:v>
                </c:pt>
                <c:pt idx="75304">
                  <c:v>1348</c:v>
                </c:pt>
                <c:pt idx="75305">
                  <c:v>1134</c:v>
                </c:pt>
                <c:pt idx="75306">
                  <c:v>1217</c:v>
                </c:pt>
                <c:pt idx="75307">
                  <c:v>1323</c:v>
                </c:pt>
                <c:pt idx="75308">
                  <c:v>1298</c:v>
                </c:pt>
                <c:pt idx="75309">
                  <c:v>1262</c:v>
                </c:pt>
                <c:pt idx="75310">
                  <c:v>1206</c:v>
                </c:pt>
                <c:pt idx="75311">
                  <c:v>1115</c:v>
                </c:pt>
                <c:pt idx="75312">
                  <c:v>1069</c:v>
                </c:pt>
                <c:pt idx="75313">
                  <c:v>1026</c:v>
                </c:pt>
                <c:pt idx="75314">
                  <c:v>990</c:v>
                </c:pt>
                <c:pt idx="75315">
                  <c:v>983</c:v>
                </c:pt>
                <c:pt idx="75316">
                  <c:v>991</c:v>
                </c:pt>
                <c:pt idx="75317">
                  <c:v>1025</c:v>
                </c:pt>
                <c:pt idx="75318">
                  <c:v>1063</c:v>
                </c:pt>
                <c:pt idx="75319">
                  <c:v>1242</c:v>
                </c:pt>
                <c:pt idx="75320">
                  <c:v>1364</c:v>
                </c:pt>
                <c:pt idx="75321">
                  <c:v>1454</c:v>
                </c:pt>
                <c:pt idx="75322">
                  <c:v>1484</c:v>
                </c:pt>
                <c:pt idx="75323">
                  <c:v>1513</c:v>
                </c:pt>
                <c:pt idx="75324">
                  <c:v>1548</c:v>
                </c:pt>
                <c:pt idx="75325">
                  <c:v>1571</c:v>
                </c:pt>
                <c:pt idx="75326">
                  <c:v>1558</c:v>
                </c:pt>
                <c:pt idx="75327">
                  <c:v>1454</c:v>
                </c:pt>
                <c:pt idx="75328">
                  <c:v>1392</c:v>
                </c:pt>
                <c:pt idx="75329">
                  <c:v>1296</c:v>
                </c:pt>
                <c:pt idx="75330">
                  <c:v>1382</c:v>
                </c:pt>
                <c:pt idx="75331">
                  <c:v>1373</c:v>
                </c:pt>
                <c:pt idx="75332">
                  <c:v>1332</c:v>
                </c:pt>
                <c:pt idx="75333">
                  <c:v>1375</c:v>
                </c:pt>
                <c:pt idx="75334">
                  <c:v>1214</c:v>
                </c:pt>
                <c:pt idx="75335">
                  <c:v>1139</c:v>
                </c:pt>
                <c:pt idx="75336">
                  <c:v>1089</c:v>
                </c:pt>
                <c:pt idx="75337">
                  <c:v>1048</c:v>
                </c:pt>
                <c:pt idx="75338">
                  <c:v>1023</c:v>
                </c:pt>
                <c:pt idx="75339">
                  <c:v>1003</c:v>
                </c:pt>
                <c:pt idx="75340">
                  <c:v>990</c:v>
                </c:pt>
                <c:pt idx="75341">
                  <c:v>1025</c:v>
                </c:pt>
                <c:pt idx="75342">
                  <c:v>1055</c:v>
                </c:pt>
                <c:pt idx="75343">
                  <c:v>1273</c:v>
                </c:pt>
                <c:pt idx="75344">
                  <c:v>1407</c:v>
                </c:pt>
                <c:pt idx="75345">
                  <c:v>1493</c:v>
                </c:pt>
                <c:pt idx="75346">
                  <c:v>1536</c:v>
                </c:pt>
                <c:pt idx="75347">
                  <c:v>1560</c:v>
                </c:pt>
                <c:pt idx="75348">
                  <c:v>1563</c:v>
                </c:pt>
                <c:pt idx="75349">
                  <c:v>1582</c:v>
                </c:pt>
                <c:pt idx="75350">
                  <c:v>1610</c:v>
                </c:pt>
                <c:pt idx="75351">
                  <c:v>1562</c:v>
                </c:pt>
                <c:pt idx="75352">
                  <c:v>1474</c:v>
                </c:pt>
                <c:pt idx="75353">
                  <c:v>1354</c:v>
                </c:pt>
                <c:pt idx="75354">
                  <c:v>1426</c:v>
                </c:pt>
                <c:pt idx="75355">
                  <c:v>1410</c:v>
                </c:pt>
                <c:pt idx="75356">
                  <c:v>1369</c:v>
                </c:pt>
                <c:pt idx="75357">
                  <c:v>1337</c:v>
                </c:pt>
                <c:pt idx="75358">
                  <c:v>1271</c:v>
                </c:pt>
                <c:pt idx="75359">
                  <c:v>1194</c:v>
                </c:pt>
                <c:pt idx="75360">
                  <c:v>1126</c:v>
                </c:pt>
                <c:pt idx="75361">
                  <c:v>1088</c:v>
                </c:pt>
                <c:pt idx="75362">
                  <c:v>1066</c:v>
                </c:pt>
                <c:pt idx="75363">
                  <c:v>1051</c:v>
                </c:pt>
                <c:pt idx="75364">
                  <c:v>1042</c:v>
                </c:pt>
                <c:pt idx="75365">
                  <c:v>1083</c:v>
                </c:pt>
                <c:pt idx="75366">
                  <c:v>1090</c:v>
                </c:pt>
                <c:pt idx="75367">
                  <c:v>1274</c:v>
                </c:pt>
                <c:pt idx="75368">
                  <c:v>1401</c:v>
                </c:pt>
                <c:pt idx="75369">
                  <c:v>1493</c:v>
                </c:pt>
                <c:pt idx="75370">
                  <c:v>1549</c:v>
                </c:pt>
                <c:pt idx="75371">
                  <c:v>1566</c:v>
                </c:pt>
                <c:pt idx="75372">
                  <c:v>1600</c:v>
                </c:pt>
                <c:pt idx="75373">
                  <c:v>1591</c:v>
                </c:pt>
                <c:pt idx="75374">
                  <c:v>1550</c:v>
                </c:pt>
                <c:pt idx="75375">
                  <c:v>1448</c:v>
                </c:pt>
                <c:pt idx="75376">
                  <c:v>1363</c:v>
                </c:pt>
                <c:pt idx="75377">
                  <c:v>1273</c:v>
                </c:pt>
                <c:pt idx="75378">
                  <c:v>1342</c:v>
                </c:pt>
                <c:pt idx="75379">
                  <c:v>1322</c:v>
                </c:pt>
                <c:pt idx="75380">
                  <c:v>1308</c:v>
                </c:pt>
                <c:pt idx="75381">
                  <c:v>1237</c:v>
                </c:pt>
                <c:pt idx="75382">
                  <c:v>1186</c:v>
                </c:pt>
                <c:pt idx="75383">
                  <c:v>1136</c:v>
                </c:pt>
                <c:pt idx="75384">
                  <c:v>1110</c:v>
                </c:pt>
                <c:pt idx="75385">
                  <c:v>1043</c:v>
                </c:pt>
                <c:pt idx="75386">
                  <c:v>1025</c:v>
                </c:pt>
                <c:pt idx="75387">
                  <c:v>1003</c:v>
                </c:pt>
                <c:pt idx="75388">
                  <c:v>1040</c:v>
                </c:pt>
                <c:pt idx="75389">
                  <c:v>1055</c:v>
                </c:pt>
                <c:pt idx="75390">
                  <c:v>1073</c:v>
                </c:pt>
                <c:pt idx="75391">
                  <c:v>1265</c:v>
                </c:pt>
                <c:pt idx="75392">
                  <c:v>1368</c:v>
                </c:pt>
                <c:pt idx="75393">
                  <c:v>1470</c:v>
                </c:pt>
                <c:pt idx="75394">
                  <c:v>1518</c:v>
                </c:pt>
                <c:pt idx="75395">
                  <c:v>1544</c:v>
                </c:pt>
                <c:pt idx="75396">
                  <c:v>1505</c:v>
                </c:pt>
                <c:pt idx="75397">
                  <c:v>1519</c:v>
                </c:pt>
                <c:pt idx="75398">
                  <c:v>1516</c:v>
                </c:pt>
                <c:pt idx="75399">
                  <c:v>1437</c:v>
                </c:pt>
                <c:pt idx="75400">
                  <c:v>1329</c:v>
                </c:pt>
                <c:pt idx="75401">
                  <c:v>1245</c:v>
                </c:pt>
                <c:pt idx="75402">
                  <c:v>1333</c:v>
                </c:pt>
                <c:pt idx="75403">
                  <c:v>1309</c:v>
                </c:pt>
                <c:pt idx="75404">
                  <c:v>1283</c:v>
                </c:pt>
                <c:pt idx="75405">
                  <c:v>1241</c:v>
                </c:pt>
                <c:pt idx="75406">
                  <c:v>1208</c:v>
                </c:pt>
                <c:pt idx="75407">
                  <c:v>1158</c:v>
                </c:pt>
                <c:pt idx="75408">
                  <c:v>1088</c:v>
                </c:pt>
                <c:pt idx="75409">
                  <c:v>1056</c:v>
                </c:pt>
                <c:pt idx="75410">
                  <c:v>1029</c:v>
                </c:pt>
                <c:pt idx="75411">
                  <c:v>1013</c:v>
                </c:pt>
                <c:pt idx="75412">
                  <c:v>990</c:v>
                </c:pt>
                <c:pt idx="75413">
                  <c:v>987</c:v>
                </c:pt>
                <c:pt idx="75414">
                  <c:v>995</c:v>
                </c:pt>
                <c:pt idx="75415">
                  <c:v>1128</c:v>
                </c:pt>
                <c:pt idx="75416">
                  <c:v>1265</c:v>
                </c:pt>
                <c:pt idx="75417">
                  <c:v>1376</c:v>
                </c:pt>
                <c:pt idx="75418">
                  <c:v>1422</c:v>
                </c:pt>
                <c:pt idx="75419">
                  <c:v>1407</c:v>
                </c:pt>
                <c:pt idx="75420">
                  <c:v>1383</c:v>
                </c:pt>
                <c:pt idx="75421">
                  <c:v>1374</c:v>
                </c:pt>
                <c:pt idx="75422">
                  <c:v>1308</c:v>
                </c:pt>
                <c:pt idx="75423">
                  <c:v>1291</c:v>
                </c:pt>
                <c:pt idx="75424">
                  <c:v>1243</c:v>
                </c:pt>
                <c:pt idx="75425">
                  <c:v>1225</c:v>
                </c:pt>
                <c:pt idx="75426">
                  <c:v>1310</c:v>
                </c:pt>
                <c:pt idx="75427">
                  <c:v>1322</c:v>
                </c:pt>
                <c:pt idx="75428">
                  <c:v>1267</c:v>
                </c:pt>
                <c:pt idx="75429">
                  <c:v>1233</c:v>
                </c:pt>
                <c:pt idx="75430">
                  <c:v>1188</c:v>
                </c:pt>
                <c:pt idx="75431">
                  <c:v>1143</c:v>
                </c:pt>
                <c:pt idx="75432">
                  <c:v>1108</c:v>
                </c:pt>
                <c:pt idx="75433">
                  <c:v>1069</c:v>
                </c:pt>
                <c:pt idx="75434">
                  <c:v>1022</c:v>
                </c:pt>
                <c:pt idx="75435">
                  <c:v>1018</c:v>
                </c:pt>
                <c:pt idx="75436">
                  <c:v>993</c:v>
                </c:pt>
                <c:pt idx="75437">
                  <c:v>969</c:v>
                </c:pt>
                <c:pt idx="75438">
                  <c:v>945</c:v>
                </c:pt>
                <c:pt idx="75439">
                  <c:v>1001</c:v>
                </c:pt>
                <c:pt idx="75440">
                  <c:v>1080</c:v>
                </c:pt>
                <c:pt idx="75441">
                  <c:v>1145</c:v>
                </c:pt>
                <c:pt idx="75442">
                  <c:v>1169</c:v>
                </c:pt>
                <c:pt idx="75443">
                  <c:v>1255</c:v>
                </c:pt>
                <c:pt idx="75444">
                  <c:v>1262</c:v>
                </c:pt>
                <c:pt idx="75445">
                  <c:v>1243</c:v>
                </c:pt>
                <c:pt idx="75446">
                  <c:v>1230</c:v>
                </c:pt>
                <c:pt idx="75447">
                  <c:v>1216</c:v>
                </c:pt>
                <c:pt idx="75448">
                  <c:v>1194</c:v>
                </c:pt>
                <c:pt idx="75449">
                  <c:v>1170</c:v>
                </c:pt>
                <c:pt idx="75450">
                  <c:v>1267</c:v>
                </c:pt>
                <c:pt idx="75451">
                  <c:v>1287</c:v>
                </c:pt>
                <c:pt idx="75452">
                  <c:v>1283</c:v>
                </c:pt>
                <c:pt idx="75453">
                  <c:v>1258</c:v>
                </c:pt>
                <c:pt idx="75454">
                  <c:v>1190</c:v>
                </c:pt>
                <c:pt idx="75455">
                  <c:v>1123</c:v>
                </c:pt>
                <c:pt idx="75456">
                  <c:v>1082</c:v>
                </c:pt>
                <c:pt idx="75457">
                  <c:v>1046</c:v>
                </c:pt>
                <c:pt idx="75458">
                  <c:v>1013</c:v>
                </c:pt>
                <c:pt idx="75459">
                  <c:v>1001</c:v>
                </c:pt>
                <c:pt idx="75460">
                  <c:v>1013</c:v>
                </c:pt>
                <c:pt idx="75461">
                  <c:v>1048</c:v>
                </c:pt>
                <c:pt idx="75462">
                  <c:v>1072</c:v>
                </c:pt>
                <c:pt idx="75463">
                  <c:v>1270</c:v>
                </c:pt>
                <c:pt idx="75464">
                  <c:v>1411</c:v>
                </c:pt>
                <c:pt idx="75465">
                  <c:v>1479</c:v>
                </c:pt>
                <c:pt idx="75466">
                  <c:v>1534</c:v>
                </c:pt>
                <c:pt idx="75467">
                  <c:v>1550</c:v>
                </c:pt>
                <c:pt idx="75468">
                  <c:v>1547</c:v>
                </c:pt>
                <c:pt idx="75469">
                  <c:v>1555</c:v>
                </c:pt>
                <c:pt idx="75470">
                  <c:v>1505</c:v>
                </c:pt>
                <c:pt idx="75471">
                  <c:v>1427</c:v>
                </c:pt>
                <c:pt idx="75472">
                  <c:v>1342</c:v>
                </c:pt>
                <c:pt idx="75473">
                  <c:v>1256</c:v>
                </c:pt>
                <c:pt idx="75474">
                  <c:v>1331</c:v>
                </c:pt>
                <c:pt idx="75475">
                  <c:v>1307</c:v>
                </c:pt>
                <c:pt idx="75476">
                  <c:v>1278</c:v>
                </c:pt>
                <c:pt idx="75477">
                  <c:v>1209</c:v>
                </c:pt>
                <c:pt idx="75478">
                  <c:v>1151</c:v>
                </c:pt>
                <c:pt idx="75479">
                  <c:v>1072</c:v>
                </c:pt>
                <c:pt idx="75480">
                  <c:v>1025</c:v>
                </c:pt>
                <c:pt idx="75481">
                  <c:v>993</c:v>
                </c:pt>
                <c:pt idx="75482">
                  <c:v>971</c:v>
                </c:pt>
                <c:pt idx="75483">
                  <c:v>962</c:v>
                </c:pt>
                <c:pt idx="75484">
                  <c:v>972</c:v>
                </c:pt>
                <c:pt idx="75485">
                  <c:v>1013</c:v>
                </c:pt>
                <c:pt idx="75486">
                  <c:v>1028</c:v>
                </c:pt>
                <c:pt idx="75487">
                  <c:v>1216</c:v>
                </c:pt>
                <c:pt idx="75488">
                  <c:v>1333</c:v>
                </c:pt>
                <c:pt idx="75489">
                  <c:v>1430</c:v>
                </c:pt>
                <c:pt idx="75490">
                  <c:v>1463</c:v>
                </c:pt>
                <c:pt idx="75491">
                  <c:v>1464</c:v>
                </c:pt>
                <c:pt idx="75492">
                  <c:v>1468</c:v>
                </c:pt>
                <c:pt idx="75493">
                  <c:v>1499</c:v>
                </c:pt>
                <c:pt idx="75494">
                  <c:v>1493</c:v>
                </c:pt>
                <c:pt idx="75495">
                  <c:v>1431</c:v>
                </c:pt>
                <c:pt idx="75496">
                  <c:v>1307</c:v>
                </c:pt>
                <c:pt idx="75497">
                  <c:v>1236</c:v>
                </c:pt>
                <c:pt idx="75498">
                  <c:v>1279</c:v>
                </c:pt>
                <c:pt idx="75499">
                  <c:v>1248</c:v>
                </c:pt>
                <c:pt idx="75500">
                  <c:v>1235</c:v>
                </c:pt>
                <c:pt idx="75501">
                  <c:v>1154</c:v>
                </c:pt>
                <c:pt idx="75502">
                  <c:v>1094</c:v>
                </c:pt>
                <c:pt idx="75503">
                  <c:v>1050</c:v>
                </c:pt>
                <c:pt idx="75504">
                  <c:v>1025</c:v>
                </c:pt>
                <c:pt idx="75505">
                  <c:v>996</c:v>
                </c:pt>
                <c:pt idx="75506">
                  <c:v>964</c:v>
                </c:pt>
                <c:pt idx="75507">
                  <c:v>949</c:v>
                </c:pt>
                <c:pt idx="75508">
                  <c:v>952</c:v>
                </c:pt>
                <c:pt idx="75509">
                  <c:v>991</c:v>
                </c:pt>
                <c:pt idx="75510">
                  <c:v>998</c:v>
                </c:pt>
                <c:pt idx="75511">
                  <c:v>1144</c:v>
                </c:pt>
                <c:pt idx="75512">
                  <c:v>1205</c:v>
                </c:pt>
                <c:pt idx="75513">
                  <c:v>1297</c:v>
                </c:pt>
                <c:pt idx="75514">
                  <c:v>1338</c:v>
                </c:pt>
                <c:pt idx="75515">
                  <c:v>1365</c:v>
                </c:pt>
                <c:pt idx="75516">
                  <c:v>1394</c:v>
                </c:pt>
                <c:pt idx="75517">
                  <c:v>1407</c:v>
                </c:pt>
                <c:pt idx="75518">
                  <c:v>1381</c:v>
                </c:pt>
                <c:pt idx="75519">
                  <c:v>1341</c:v>
                </c:pt>
                <c:pt idx="75520">
                  <c:v>1286</c:v>
                </c:pt>
                <c:pt idx="75521">
                  <c:v>1211</c:v>
                </c:pt>
                <c:pt idx="75522">
                  <c:v>1311</c:v>
                </c:pt>
                <c:pt idx="75523">
                  <c:v>1297</c:v>
                </c:pt>
                <c:pt idx="75524">
                  <c:v>1255</c:v>
                </c:pt>
                <c:pt idx="75525">
                  <c:v>1198</c:v>
                </c:pt>
                <c:pt idx="75526">
                  <c:v>1159</c:v>
                </c:pt>
                <c:pt idx="75527">
                  <c:v>1097</c:v>
                </c:pt>
                <c:pt idx="75528">
                  <c:v>1044</c:v>
                </c:pt>
                <c:pt idx="75529">
                  <c:v>989</c:v>
                </c:pt>
                <c:pt idx="75530">
                  <c:v>963</c:v>
                </c:pt>
                <c:pt idx="75531">
                  <c:v>949</c:v>
                </c:pt>
                <c:pt idx="75532">
                  <c:v>952</c:v>
                </c:pt>
                <c:pt idx="75533">
                  <c:v>992</c:v>
                </c:pt>
                <c:pt idx="75534">
                  <c:v>1000</c:v>
                </c:pt>
                <c:pt idx="75535">
                  <c:v>1176</c:v>
                </c:pt>
                <c:pt idx="75536">
                  <c:v>1332</c:v>
                </c:pt>
                <c:pt idx="75537">
                  <c:v>1411</c:v>
                </c:pt>
                <c:pt idx="75538">
                  <c:v>1441</c:v>
                </c:pt>
                <c:pt idx="75539">
                  <c:v>1469</c:v>
                </c:pt>
                <c:pt idx="75540">
                  <c:v>1529</c:v>
                </c:pt>
                <c:pt idx="75541">
                  <c:v>1553</c:v>
                </c:pt>
                <c:pt idx="75542">
                  <c:v>1565</c:v>
                </c:pt>
                <c:pt idx="75543">
                  <c:v>1534</c:v>
                </c:pt>
                <c:pt idx="75544">
                  <c:v>1432</c:v>
                </c:pt>
                <c:pt idx="75545">
                  <c:v>1318</c:v>
                </c:pt>
                <c:pt idx="75546">
                  <c:v>1408</c:v>
                </c:pt>
                <c:pt idx="75547">
                  <c:v>1374</c:v>
                </c:pt>
                <c:pt idx="75548">
                  <c:v>1343</c:v>
                </c:pt>
                <c:pt idx="75549">
                  <c:v>1315</c:v>
                </c:pt>
                <c:pt idx="75550">
                  <c:v>1255</c:v>
                </c:pt>
                <c:pt idx="75551">
                  <c:v>1167</c:v>
                </c:pt>
                <c:pt idx="75552">
                  <c:v>1111</c:v>
                </c:pt>
                <c:pt idx="75553">
                  <c:v>1073</c:v>
                </c:pt>
                <c:pt idx="75554">
                  <c:v>1035</c:v>
                </c:pt>
                <c:pt idx="75555">
                  <c:v>1023</c:v>
                </c:pt>
                <c:pt idx="75556">
                  <c:v>1032</c:v>
                </c:pt>
                <c:pt idx="75557">
                  <c:v>1031</c:v>
                </c:pt>
                <c:pt idx="75558">
                  <c:v>1067</c:v>
                </c:pt>
                <c:pt idx="75559">
                  <c:v>1262</c:v>
                </c:pt>
                <c:pt idx="75560">
                  <c:v>1387</c:v>
                </c:pt>
                <c:pt idx="75561">
                  <c:v>1469</c:v>
                </c:pt>
                <c:pt idx="75562">
                  <c:v>1512</c:v>
                </c:pt>
                <c:pt idx="75563">
                  <c:v>1551</c:v>
                </c:pt>
                <c:pt idx="75564">
                  <c:v>1555</c:v>
                </c:pt>
                <c:pt idx="75565">
                  <c:v>1581</c:v>
                </c:pt>
                <c:pt idx="75566">
                  <c:v>1573</c:v>
                </c:pt>
                <c:pt idx="75567">
                  <c:v>1500</c:v>
                </c:pt>
                <c:pt idx="75568">
                  <c:v>1405</c:v>
                </c:pt>
                <c:pt idx="75569">
                  <c:v>1331</c:v>
                </c:pt>
                <c:pt idx="75570">
                  <c:v>1410</c:v>
                </c:pt>
                <c:pt idx="75571">
                  <c:v>1386</c:v>
                </c:pt>
                <c:pt idx="75572">
                  <c:v>1366</c:v>
                </c:pt>
                <c:pt idx="75573">
                  <c:v>1332</c:v>
                </c:pt>
                <c:pt idx="75574">
                  <c:v>1279</c:v>
                </c:pt>
                <c:pt idx="75575">
                  <c:v>1198</c:v>
                </c:pt>
                <c:pt idx="75576">
                  <c:v>1122</c:v>
                </c:pt>
                <c:pt idx="75577">
                  <c:v>1081</c:v>
                </c:pt>
                <c:pt idx="75578">
                  <c:v>1045</c:v>
                </c:pt>
                <c:pt idx="75579">
                  <c:v>1016</c:v>
                </c:pt>
                <c:pt idx="75580">
                  <c:v>1013</c:v>
                </c:pt>
                <c:pt idx="75581">
                  <c:v>997</c:v>
                </c:pt>
                <c:pt idx="75582">
                  <c:v>993</c:v>
                </c:pt>
                <c:pt idx="75583">
                  <c:v>1121</c:v>
                </c:pt>
                <c:pt idx="75584">
                  <c:v>1223</c:v>
                </c:pt>
                <c:pt idx="75585">
                  <c:v>1295</c:v>
                </c:pt>
                <c:pt idx="75586">
                  <c:v>1362</c:v>
                </c:pt>
                <c:pt idx="75587">
                  <c:v>1354</c:v>
                </c:pt>
                <c:pt idx="75588">
                  <c:v>1351</c:v>
                </c:pt>
                <c:pt idx="75589">
                  <c:v>1339</c:v>
                </c:pt>
                <c:pt idx="75590">
                  <c:v>1307</c:v>
                </c:pt>
                <c:pt idx="75591">
                  <c:v>1279</c:v>
                </c:pt>
                <c:pt idx="75592">
                  <c:v>1260</c:v>
                </c:pt>
                <c:pt idx="75593">
                  <c:v>1250</c:v>
                </c:pt>
                <c:pt idx="75594">
                  <c:v>1346</c:v>
                </c:pt>
                <c:pt idx="75595">
                  <c:v>1333</c:v>
                </c:pt>
                <c:pt idx="75596">
                  <c:v>1296</c:v>
                </c:pt>
                <c:pt idx="75597">
                  <c:v>1255</c:v>
                </c:pt>
                <c:pt idx="75598">
                  <c:v>1197</c:v>
                </c:pt>
                <c:pt idx="75599">
                  <c:v>1142</c:v>
                </c:pt>
                <c:pt idx="75600">
                  <c:v>1090</c:v>
                </c:pt>
                <c:pt idx="75601">
                  <c:v>1058</c:v>
                </c:pt>
                <c:pt idx="75602">
                  <c:v>1034</c:v>
                </c:pt>
                <c:pt idx="75603">
                  <c:v>1013</c:v>
                </c:pt>
                <c:pt idx="75604">
                  <c:v>993</c:v>
                </c:pt>
                <c:pt idx="75605">
                  <c:v>981</c:v>
                </c:pt>
                <c:pt idx="75606">
                  <c:v>930</c:v>
                </c:pt>
                <c:pt idx="75607">
                  <c:v>950</c:v>
                </c:pt>
                <c:pt idx="75608">
                  <c:v>999</c:v>
                </c:pt>
                <c:pt idx="75609">
                  <c:v>1035</c:v>
                </c:pt>
                <c:pt idx="75610">
                  <c:v>1049</c:v>
                </c:pt>
                <c:pt idx="75611">
                  <c:v>1059</c:v>
                </c:pt>
                <c:pt idx="75612">
                  <c:v>1067</c:v>
                </c:pt>
                <c:pt idx="75613">
                  <c:v>1068</c:v>
                </c:pt>
                <c:pt idx="75614">
                  <c:v>1071</c:v>
                </c:pt>
                <c:pt idx="75615">
                  <c:v>1071</c:v>
                </c:pt>
                <c:pt idx="75616">
                  <c:v>1068</c:v>
                </c:pt>
                <c:pt idx="75617">
                  <c:v>1071</c:v>
                </c:pt>
                <c:pt idx="75618">
                  <c:v>1169</c:v>
                </c:pt>
                <c:pt idx="75619">
                  <c:v>1170</c:v>
                </c:pt>
                <c:pt idx="75620">
                  <c:v>1173</c:v>
                </c:pt>
                <c:pt idx="75621">
                  <c:v>1142</c:v>
                </c:pt>
                <c:pt idx="75622">
                  <c:v>1087</c:v>
                </c:pt>
                <c:pt idx="75623">
                  <c:v>1028</c:v>
                </c:pt>
                <c:pt idx="75624">
                  <c:v>996</c:v>
                </c:pt>
                <c:pt idx="75625">
                  <c:v>967</c:v>
                </c:pt>
                <c:pt idx="75626">
                  <c:v>934</c:v>
                </c:pt>
                <c:pt idx="75627">
                  <c:v>925</c:v>
                </c:pt>
                <c:pt idx="75628">
                  <c:v>924</c:v>
                </c:pt>
                <c:pt idx="75629">
                  <c:v>960</c:v>
                </c:pt>
                <c:pt idx="75630">
                  <c:v>1000</c:v>
                </c:pt>
                <c:pt idx="75631">
                  <c:v>1193</c:v>
                </c:pt>
                <c:pt idx="75632">
                  <c:v>1353</c:v>
                </c:pt>
                <c:pt idx="75633">
                  <c:v>1473</c:v>
                </c:pt>
                <c:pt idx="75634">
                  <c:v>1526</c:v>
                </c:pt>
                <c:pt idx="75635">
                  <c:v>1540</c:v>
                </c:pt>
                <c:pt idx="75636">
                  <c:v>1541</c:v>
                </c:pt>
                <c:pt idx="75637">
                  <c:v>1556</c:v>
                </c:pt>
                <c:pt idx="75638">
                  <c:v>1573</c:v>
                </c:pt>
                <c:pt idx="75639">
                  <c:v>1534</c:v>
                </c:pt>
                <c:pt idx="75640">
                  <c:v>1437</c:v>
                </c:pt>
                <c:pt idx="75641">
                  <c:v>1315</c:v>
                </c:pt>
                <c:pt idx="75642">
                  <c:v>1408</c:v>
                </c:pt>
                <c:pt idx="75643">
                  <c:v>1379</c:v>
                </c:pt>
                <c:pt idx="75644">
                  <c:v>1354</c:v>
                </c:pt>
                <c:pt idx="75645">
                  <c:v>1309</c:v>
                </c:pt>
                <c:pt idx="75646">
                  <c:v>1237</c:v>
                </c:pt>
                <c:pt idx="75647">
                  <c:v>1157</c:v>
                </c:pt>
                <c:pt idx="75648">
                  <c:v>1098</c:v>
                </c:pt>
                <c:pt idx="75649">
                  <c:v>1063</c:v>
                </c:pt>
                <c:pt idx="75650">
                  <c:v>1027</c:v>
                </c:pt>
                <c:pt idx="75651">
                  <c:v>1005</c:v>
                </c:pt>
                <c:pt idx="75652">
                  <c:v>1004</c:v>
                </c:pt>
                <c:pt idx="75653">
                  <c:v>1035</c:v>
                </c:pt>
                <c:pt idx="75654">
                  <c:v>1056</c:v>
                </c:pt>
                <c:pt idx="75655">
                  <c:v>1265</c:v>
                </c:pt>
                <c:pt idx="75656">
                  <c:v>1404</c:v>
                </c:pt>
                <c:pt idx="75657">
                  <c:v>1483</c:v>
                </c:pt>
                <c:pt idx="75658">
                  <c:v>1528</c:v>
                </c:pt>
                <c:pt idx="75659">
                  <c:v>1549</c:v>
                </c:pt>
                <c:pt idx="75660">
                  <c:v>1557</c:v>
                </c:pt>
                <c:pt idx="75661">
                  <c:v>1570</c:v>
                </c:pt>
                <c:pt idx="75662">
                  <c:v>1545</c:v>
                </c:pt>
                <c:pt idx="75663">
                  <c:v>1495</c:v>
                </c:pt>
                <c:pt idx="75664">
                  <c:v>1403</c:v>
                </c:pt>
                <c:pt idx="75665">
                  <c:v>1339</c:v>
                </c:pt>
                <c:pt idx="75666">
                  <c:v>1423</c:v>
                </c:pt>
                <c:pt idx="75667">
                  <c:v>1422</c:v>
                </c:pt>
                <c:pt idx="75668">
                  <c:v>1402</c:v>
                </c:pt>
                <c:pt idx="75669">
                  <c:v>1361</c:v>
                </c:pt>
                <c:pt idx="75670">
                  <c:v>1306</c:v>
                </c:pt>
                <c:pt idx="75671">
                  <c:v>1213</c:v>
                </c:pt>
                <c:pt idx="75672">
                  <c:v>1134</c:v>
                </c:pt>
                <c:pt idx="75673">
                  <c:v>1109</c:v>
                </c:pt>
                <c:pt idx="75674">
                  <c:v>1085</c:v>
                </c:pt>
                <c:pt idx="75675">
                  <c:v>1045</c:v>
                </c:pt>
                <c:pt idx="75676">
                  <c:v>1052</c:v>
                </c:pt>
                <c:pt idx="75677">
                  <c:v>1094</c:v>
                </c:pt>
                <c:pt idx="75678">
                  <c:v>1101</c:v>
                </c:pt>
                <c:pt idx="75679">
                  <c:v>1280</c:v>
                </c:pt>
                <c:pt idx="75680">
                  <c:v>1373</c:v>
                </c:pt>
                <c:pt idx="75681">
                  <c:v>1415</c:v>
                </c:pt>
                <c:pt idx="75682">
                  <c:v>1413</c:v>
                </c:pt>
                <c:pt idx="75683">
                  <c:v>1318</c:v>
                </c:pt>
                <c:pt idx="75684">
                  <c:v>1317</c:v>
                </c:pt>
                <c:pt idx="75685">
                  <c:v>1322</c:v>
                </c:pt>
                <c:pt idx="75686">
                  <c:v>1314</c:v>
                </c:pt>
                <c:pt idx="75687">
                  <c:v>1299</c:v>
                </c:pt>
                <c:pt idx="75688">
                  <c:v>1222</c:v>
                </c:pt>
                <c:pt idx="75689">
                  <c:v>1151</c:v>
                </c:pt>
                <c:pt idx="75690">
                  <c:v>1247</c:v>
                </c:pt>
                <c:pt idx="75691">
                  <c:v>1260</c:v>
                </c:pt>
                <c:pt idx="75692">
                  <c:v>1222</c:v>
                </c:pt>
                <c:pt idx="75693">
                  <c:v>1159</c:v>
                </c:pt>
                <c:pt idx="75694">
                  <c:v>1098</c:v>
                </c:pt>
                <c:pt idx="75695">
                  <c:v>1044</c:v>
                </c:pt>
                <c:pt idx="75696">
                  <c:v>1014</c:v>
                </c:pt>
                <c:pt idx="75697">
                  <c:v>977</c:v>
                </c:pt>
                <c:pt idx="75698">
                  <c:v>967</c:v>
                </c:pt>
                <c:pt idx="75699">
                  <c:v>961</c:v>
                </c:pt>
                <c:pt idx="75700">
                  <c:v>975</c:v>
                </c:pt>
                <c:pt idx="75701">
                  <c:v>1020</c:v>
                </c:pt>
                <c:pt idx="75702">
                  <c:v>1031</c:v>
                </c:pt>
                <c:pt idx="75703">
                  <c:v>1219</c:v>
                </c:pt>
                <c:pt idx="75704">
                  <c:v>1339</c:v>
                </c:pt>
                <c:pt idx="75705">
                  <c:v>1442</c:v>
                </c:pt>
                <c:pt idx="75706">
                  <c:v>1499</c:v>
                </c:pt>
                <c:pt idx="75707">
                  <c:v>1504</c:v>
                </c:pt>
                <c:pt idx="75708">
                  <c:v>1449</c:v>
                </c:pt>
                <c:pt idx="75709">
                  <c:v>1430</c:v>
                </c:pt>
                <c:pt idx="75710">
                  <c:v>1386</c:v>
                </c:pt>
                <c:pt idx="75711">
                  <c:v>1331</c:v>
                </c:pt>
                <c:pt idx="75712">
                  <c:v>1266</c:v>
                </c:pt>
                <c:pt idx="75713">
                  <c:v>1237</c:v>
                </c:pt>
                <c:pt idx="75714">
                  <c:v>1286</c:v>
                </c:pt>
                <c:pt idx="75715">
                  <c:v>1257</c:v>
                </c:pt>
                <c:pt idx="75716">
                  <c:v>1224</c:v>
                </c:pt>
                <c:pt idx="75717">
                  <c:v>1181</c:v>
                </c:pt>
                <c:pt idx="75718">
                  <c:v>1117</c:v>
                </c:pt>
                <c:pt idx="75719">
                  <c:v>1052</c:v>
                </c:pt>
                <c:pt idx="75720">
                  <c:v>990</c:v>
                </c:pt>
                <c:pt idx="75721">
                  <c:v>953</c:v>
                </c:pt>
                <c:pt idx="75722">
                  <c:v>949</c:v>
                </c:pt>
                <c:pt idx="75723">
                  <c:v>935</c:v>
                </c:pt>
                <c:pt idx="75724">
                  <c:v>949</c:v>
                </c:pt>
                <c:pt idx="75725">
                  <c:v>978</c:v>
                </c:pt>
                <c:pt idx="75726">
                  <c:v>980</c:v>
                </c:pt>
                <c:pt idx="75727">
                  <c:v>1147</c:v>
                </c:pt>
                <c:pt idx="75728">
                  <c:v>1277</c:v>
                </c:pt>
                <c:pt idx="75729">
                  <c:v>1360</c:v>
                </c:pt>
                <c:pt idx="75730">
                  <c:v>1438</c:v>
                </c:pt>
                <c:pt idx="75731">
                  <c:v>1456</c:v>
                </c:pt>
                <c:pt idx="75732">
                  <c:v>1467</c:v>
                </c:pt>
                <c:pt idx="75733">
                  <c:v>1505</c:v>
                </c:pt>
                <c:pt idx="75734">
                  <c:v>1487</c:v>
                </c:pt>
                <c:pt idx="75735">
                  <c:v>1424</c:v>
                </c:pt>
                <c:pt idx="75736">
                  <c:v>1328</c:v>
                </c:pt>
                <c:pt idx="75737">
                  <c:v>1247</c:v>
                </c:pt>
                <c:pt idx="75738">
                  <c:v>1345</c:v>
                </c:pt>
                <c:pt idx="75739">
                  <c:v>1314</c:v>
                </c:pt>
                <c:pt idx="75740">
                  <c:v>1265</c:v>
                </c:pt>
                <c:pt idx="75741">
                  <c:v>1225</c:v>
                </c:pt>
                <c:pt idx="75742">
                  <c:v>1158</c:v>
                </c:pt>
                <c:pt idx="75743">
                  <c:v>1100</c:v>
                </c:pt>
                <c:pt idx="75744">
                  <c:v>1048</c:v>
                </c:pt>
                <c:pt idx="75745">
                  <c:v>1013</c:v>
                </c:pt>
                <c:pt idx="75746">
                  <c:v>986</c:v>
                </c:pt>
                <c:pt idx="75747">
                  <c:v>970</c:v>
                </c:pt>
                <c:pt idx="75748">
                  <c:v>963</c:v>
                </c:pt>
                <c:pt idx="75749">
                  <c:v>962</c:v>
                </c:pt>
                <c:pt idx="75750">
                  <c:v>967</c:v>
                </c:pt>
                <c:pt idx="75751">
                  <c:v>1101</c:v>
                </c:pt>
                <c:pt idx="75752">
                  <c:v>1225</c:v>
                </c:pt>
                <c:pt idx="75753">
                  <c:v>1314</c:v>
                </c:pt>
                <c:pt idx="75754">
                  <c:v>1340</c:v>
                </c:pt>
                <c:pt idx="75755">
                  <c:v>1345</c:v>
                </c:pt>
                <c:pt idx="75756">
                  <c:v>1329</c:v>
                </c:pt>
                <c:pt idx="75757">
                  <c:v>1270</c:v>
                </c:pt>
                <c:pt idx="75758">
                  <c:v>1272</c:v>
                </c:pt>
                <c:pt idx="75759">
                  <c:v>1247</c:v>
                </c:pt>
                <c:pt idx="75760">
                  <c:v>1231</c:v>
                </c:pt>
                <c:pt idx="75761">
                  <c:v>1215</c:v>
                </c:pt>
                <c:pt idx="75762">
                  <c:v>1276</c:v>
                </c:pt>
                <c:pt idx="75763">
                  <c:v>1282</c:v>
                </c:pt>
                <c:pt idx="75764">
                  <c:v>1261</c:v>
                </c:pt>
                <c:pt idx="75765">
                  <c:v>1217</c:v>
                </c:pt>
                <c:pt idx="75766">
                  <c:v>1164</c:v>
                </c:pt>
                <c:pt idx="75767">
                  <c:v>1117</c:v>
                </c:pt>
                <c:pt idx="75768">
                  <c:v>1070</c:v>
                </c:pt>
                <c:pt idx="75769">
                  <c:v>1042</c:v>
                </c:pt>
                <c:pt idx="75770">
                  <c:v>1020</c:v>
                </c:pt>
                <c:pt idx="75771">
                  <c:v>1001</c:v>
                </c:pt>
                <c:pt idx="75772">
                  <c:v>983</c:v>
                </c:pt>
                <c:pt idx="75773">
                  <c:v>972</c:v>
                </c:pt>
                <c:pt idx="75774">
                  <c:v>909</c:v>
                </c:pt>
                <c:pt idx="75775">
                  <c:v>941</c:v>
                </c:pt>
                <c:pt idx="75776">
                  <c:v>970</c:v>
                </c:pt>
                <c:pt idx="75777">
                  <c:v>999</c:v>
                </c:pt>
                <c:pt idx="75778">
                  <c:v>1043</c:v>
                </c:pt>
                <c:pt idx="75779">
                  <c:v>1054</c:v>
                </c:pt>
                <c:pt idx="75780">
                  <c:v>1054</c:v>
                </c:pt>
                <c:pt idx="75781">
                  <c:v>1051</c:v>
                </c:pt>
                <c:pt idx="75782">
                  <c:v>1050</c:v>
                </c:pt>
                <c:pt idx="75783">
                  <c:v>1041</c:v>
                </c:pt>
                <c:pt idx="75784">
                  <c:v>1038</c:v>
                </c:pt>
                <c:pt idx="75785">
                  <c:v>1053</c:v>
                </c:pt>
                <c:pt idx="75786">
                  <c:v>1145</c:v>
                </c:pt>
                <c:pt idx="75787">
                  <c:v>1156</c:v>
                </c:pt>
                <c:pt idx="75788">
                  <c:v>1151</c:v>
                </c:pt>
                <c:pt idx="75789">
                  <c:v>1115</c:v>
                </c:pt>
                <c:pt idx="75790">
                  <c:v>1060</c:v>
                </c:pt>
                <c:pt idx="75791">
                  <c:v>1008</c:v>
                </c:pt>
                <c:pt idx="75792">
                  <c:v>976</c:v>
                </c:pt>
                <c:pt idx="75793">
                  <c:v>944</c:v>
                </c:pt>
                <c:pt idx="75794">
                  <c:v>928</c:v>
                </c:pt>
                <c:pt idx="75795">
                  <c:v>913</c:v>
                </c:pt>
                <c:pt idx="75796">
                  <c:v>921</c:v>
                </c:pt>
                <c:pt idx="75797">
                  <c:v>971</c:v>
                </c:pt>
                <c:pt idx="75798">
                  <c:v>993</c:v>
                </c:pt>
                <c:pt idx="75799">
                  <c:v>1189</c:v>
                </c:pt>
                <c:pt idx="75800">
                  <c:v>1332</c:v>
                </c:pt>
                <c:pt idx="75801">
                  <c:v>1429</c:v>
                </c:pt>
                <c:pt idx="75802">
                  <c:v>1473</c:v>
                </c:pt>
                <c:pt idx="75803">
                  <c:v>1488</c:v>
                </c:pt>
                <c:pt idx="75804">
                  <c:v>1484</c:v>
                </c:pt>
                <c:pt idx="75805">
                  <c:v>1507</c:v>
                </c:pt>
                <c:pt idx="75806">
                  <c:v>1485</c:v>
                </c:pt>
                <c:pt idx="75807">
                  <c:v>1448</c:v>
                </c:pt>
                <c:pt idx="75808">
                  <c:v>1359</c:v>
                </c:pt>
                <c:pt idx="75809">
                  <c:v>1266</c:v>
                </c:pt>
                <c:pt idx="75810">
                  <c:v>1365</c:v>
                </c:pt>
                <c:pt idx="75811">
                  <c:v>1340</c:v>
                </c:pt>
                <c:pt idx="75812">
                  <c:v>1314</c:v>
                </c:pt>
                <c:pt idx="75813">
                  <c:v>1272</c:v>
                </c:pt>
                <c:pt idx="75814">
                  <c:v>1202</c:v>
                </c:pt>
                <c:pt idx="75815">
                  <c:v>1132</c:v>
                </c:pt>
                <c:pt idx="75816">
                  <c:v>1068</c:v>
                </c:pt>
                <c:pt idx="75817">
                  <c:v>1034</c:v>
                </c:pt>
                <c:pt idx="75818">
                  <c:v>1007</c:v>
                </c:pt>
                <c:pt idx="75819">
                  <c:v>980</c:v>
                </c:pt>
                <c:pt idx="75820">
                  <c:v>994</c:v>
                </c:pt>
                <c:pt idx="75821">
                  <c:v>1031</c:v>
                </c:pt>
                <c:pt idx="75822">
                  <c:v>1050</c:v>
                </c:pt>
                <c:pt idx="75823">
                  <c:v>1228</c:v>
                </c:pt>
                <c:pt idx="75824">
                  <c:v>1326</c:v>
                </c:pt>
                <c:pt idx="75825">
                  <c:v>1409</c:v>
                </c:pt>
                <c:pt idx="75826">
                  <c:v>1469</c:v>
                </c:pt>
                <c:pt idx="75827">
                  <c:v>1494</c:v>
                </c:pt>
                <c:pt idx="75828">
                  <c:v>1510</c:v>
                </c:pt>
                <c:pt idx="75829">
                  <c:v>1541</c:v>
                </c:pt>
                <c:pt idx="75830">
                  <c:v>1522</c:v>
                </c:pt>
                <c:pt idx="75831">
                  <c:v>1423</c:v>
                </c:pt>
                <c:pt idx="75832">
                  <c:v>1349</c:v>
                </c:pt>
                <c:pt idx="75833">
                  <c:v>1269</c:v>
                </c:pt>
                <c:pt idx="75834">
                  <c:v>1360</c:v>
                </c:pt>
                <c:pt idx="75835">
                  <c:v>1387</c:v>
                </c:pt>
                <c:pt idx="75836">
                  <c:v>1337</c:v>
                </c:pt>
                <c:pt idx="75837">
                  <c:v>1282</c:v>
                </c:pt>
                <c:pt idx="75838">
                  <c:v>1210</c:v>
                </c:pt>
                <c:pt idx="75839">
                  <c:v>1118</c:v>
                </c:pt>
                <c:pt idx="75840">
                  <c:v>1088</c:v>
                </c:pt>
                <c:pt idx="75841">
                  <c:v>1066</c:v>
                </c:pt>
                <c:pt idx="75842">
                  <c:v>1019</c:v>
                </c:pt>
                <c:pt idx="75843">
                  <c:v>993</c:v>
                </c:pt>
                <c:pt idx="75844">
                  <c:v>1005</c:v>
                </c:pt>
                <c:pt idx="75845">
                  <c:v>1037</c:v>
                </c:pt>
                <c:pt idx="75846">
                  <c:v>1055</c:v>
                </c:pt>
                <c:pt idx="75847">
                  <c:v>1220</c:v>
                </c:pt>
                <c:pt idx="75848">
                  <c:v>1340</c:v>
                </c:pt>
                <c:pt idx="75849">
                  <c:v>1423</c:v>
                </c:pt>
                <c:pt idx="75850">
                  <c:v>1451</c:v>
                </c:pt>
                <c:pt idx="75851">
                  <c:v>1432</c:v>
                </c:pt>
                <c:pt idx="75852">
                  <c:v>1440</c:v>
                </c:pt>
                <c:pt idx="75853">
                  <c:v>1483</c:v>
                </c:pt>
                <c:pt idx="75854">
                  <c:v>1447</c:v>
                </c:pt>
                <c:pt idx="75855">
                  <c:v>1351</c:v>
                </c:pt>
                <c:pt idx="75856">
                  <c:v>1272</c:v>
                </c:pt>
                <c:pt idx="75857">
                  <c:v>1234</c:v>
                </c:pt>
                <c:pt idx="75858">
                  <c:v>1299</c:v>
                </c:pt>
                <c:pt idx="75859">
                  <c:v>1279</c:v>
                </c:pt>
                <c:pt idx="75860">
                  <c:v>1264</c:v>
                </c:pt>
                <c:pt idx="75861">
                  <c:v>1174</c:v>
                </c:pt>
                <c:pt idx="75862">
                  <c:v>1152</c:v>
                </c:pt>
                <c:pt idx="75863">
                  <c:v>1058</c:v>
                </c:pt>
                <c:pt idx="75864">
                  <c:v>1059</c:v>
                </c:pt>
                <c:pt idx="75865">
                  <c:v>1035</c:v>
                </c:pt>
                <c:pt idx="75866">
                  <c:v>1008</c:v>
                </c:pt>
                <c:pt idx="75867">
                  <c:v>989</c:v>
                </c:pt>
                <c:pt idx="75868">
                  <c:v>993</c:v>
                </c:pt>
                <c:pt idx="75869">
                  <c:v>1040</c:v>
                </c:pt>
                <c:pt idx="75870">
                  <c:v>1041</c:v>
                </c:pt>
                <c:pt idx="75871">
                  <c:v>1204</c:v>
                </c:pt>
                <c:pt idx="75872">
                  <c:v>1246</c:v>
                </c:pt>
                <c:pt idx="75873">
                  <c:v>1313</c:v>
                </c:pt>
                <c:pt idx="75874">
                  <c:v>1347</c:v>
                </c:pt>
                <c:pt idx="75875">
                  <c:v>1361</c:v>
                </c:pt>
                <c:pt idx="75876">
                  <c:v>1367</c:v>
                </c:pt>
                <c:pt idx="75877">
                  <c:v>1413</c:v>
                </c:pt>
                <c:pt idx="75878">
                  <c:v>1408</c:v>
                </c:pt>
                <c:pt idx="75879">
                  <c:v>1359</c:v>
                </c:pt>
                <c:pt idx="75880">
                  <c:v>1307</c:v>
                </c:pt>
                <c:pt idx="75881">
                  <c:v>1249</c:v>
                </c:pt>
                <c:pt idx="75882">
                  <c:v>1333</c:v>
                </c:pt>
                <c:pt idx="75883">
                  <c:v>1306</c:v>
                </c:pt>
                <c:pt idx="75884">
                  <c:v>1259</c:v>
                </c:pt>
                <c:pt idx="75885">
                  <c:v>1215</c:v>
                </c:pt>
                <c:pt idx="75886">
                  <c:v>1155</c:v>
                </c:pt>
                <c:pt idx="75887">
                  <c:v>1091</c:v>
                </c:pt>
                <c:pt idx="75888">
                  <c:v>1035</c:v>
                </c:pt>
                <c:pt idx="75889">
                  <c:v>1012</c:v>
                </c:pt>
                <c:pt idx="75890">
                  <c:v>990</c:v>
                </c:pt>
                <c:pt idx="75891">
                  <c:v>973</c:v>
                </c:pt>
                <c:pt idx="75892">
                  <c:v>976</c:v>
                </c:pt>
                <c:pt idx="75893">
                  <c:v>1006</c:v>
                </c:pt>
                <c:pt idx="75894">
                  <c:v>1039</c:v>
                </c:pt>
                <c:pt idx="75895">
                  <c:v>1235</c:v>
                </c:pt>
                <c:pt idx="75896">
                  <c:v>1364</c:v>
                </c:pt>
                <c:pt idx="75897">
                  <c:v>1439</c:v>
                </c:pt>
                <c:pt idx="75898">
                  <c:v>1503</c:v>
                </c:pt>
                <c:pt idx="75899">
                  <c:v>1525</c:v>
                </c:pt>
                <c:pt idx="75900">
                  <c:v>1541</c:v>
                </c:pt>
                <c:pt idx="75901">
                  <c:v>1578</c:v>
                </c:pt>
                <c:pt idx="75902">
                  <c:v>1557</c:v>
                </c:pt>
                <c:pt idx="75903">
                  <c:v>1439</c:v>
                </c:pt>
                <c:pt idx="75904">
                  <c:v>1365</c:v>
                </c:pt>
                <c:pt idx="75905">
                  <c:v>1264</c:v>
                </c:pt>
                <c:pt idx="75906">
                  <c:v>1355</c:v>
                </c:pt>
                <c:pt idx="75907">
                  <c:v>1329</c:v>
                </c:pt>
                <c:pt idx="75908">
                  <c:v>1288</c:v>
                </c:pt>
                <c:pt idx="75909">
                  <c:v>1232</c:v>
                </c:pt>
                <c:pt idx="75910">
                  <c:v>1198</c:v>
                </c:pt>
                <c:pt idx="75911">
                  <c:v>1127</c:v>
                </c:pt>
                <c:pt idx="75912">
                  <c:v>1090</c:v>
                </c:pt>
                <c:pt idx="75913">
                  <c:v>1039</c:v>
                </c:pt>
                <c:pt idx="75914">
                  <c:v>1013</c:v>
                </c:pt>
                <c:pt idx="75915">
                  <c:v>997</c:v>
                </c:pt>
                <c:pt idx="75916">
                  <c:v>997</c:v>
                </c:pt>
                <c:pt idx="75917">
                  <c:v>1006</c:v>
                </c:pt>
                <c:pt idx="75918">
                  <c:v>988</c:v>
                </c:pt>
                <c:pt idx="75919">
                  <c:v>1096</c:v>
                </c:pt>
                <c:pt idx="75920">
                  <c:v>1208</c:v>
                </c:pt>
                <c:pt idx="75921">
                  <c:v>1296</c:v>
                </c:pt>
                <c:pt idx="75922">
                  <c:v>1359</c:v>
                </c:pt>
                <c:pt idx="75923">
                  <c:v>1338</c:v>
                </c:pt>
                <c:pt idx="75924">
                  <c:v>1304</c:v>
                </c:pt>
                <c:pt idx="75925">
                  <c:v>1293</c:v>
                </c:pt>
                <c:pt idx="75926">
                  <c:v>1264</c:v>
                </c:pt>
                <c:pt idx="75927">
                  <c:v>1211</c:v>
                </c:pt>
                <c:pt idx="75928">
                  <c:v>1191</c:v>
                </c:pt>
                <c:pt idx="75929">
                  <c:v>1176</c:v>
                </c:pt>
                <c:pt idx="75930">
                  <c:v>1276</c:v>
                </c:pt>
                <c:pt idx="75931">
                  <c:v>1252</c:v>
                </c:pt>
                <c:pt idx="75932">
                  <c:v>1220</c:v>
                </c:pt>
                <c:pt idx="75933">
                  <c:v>1185</c:v>
                </c:pt>
                <c:pt idx="75934">
                  <c:v>1134</c:v>
                </c:pt>
                <c:pt idx="75935">
                  <c:v>1083</c:v>
                </c:pt>
                <c:pt idx="75936">
                  <c:v>1043</c:v>
                </c:pt>
                <c:pt idx="75937">
                  <c:v>1012</c:v>
                </c:pt>
                <c:pt idx="75938">
                  <c:v>994</c:v>
                </c:pt>
                <c:pt idx="75939">
                  <c:v>976</c:v>
                </c:pt>
                <c:pt idx="75940">
                  <c:v>951</c:v>
                </c:pt>
                <c:pt idx="75941">
                  <c:v>959</c:v>
                </c:pt>
                <c:pt idx="75942">
                  <c:v>902</c:v>
                </c:pt>
                <c:pt idx="75943">
                  <c:v>969</c:v>
                </c:pt>
                <c:pt idx="75944">
                  <c:v>1029</c:v>
                </c:pt>
                <c:pt idx="75945">
                  <c:v>1090</c:v>
                </c:pt>
                <c:pt idx="75946">
                  <c:v>1160</c:v>
                </c:pt>
                <c:pt idx="75947">
                  <c:v>1182</c:v>
                </c:pt>
                <c:pt idx="75948">
                  <c:v>1178</c:v>
                </c:pt>
                <c:pt idx="75949">
                  <c:v>1212</c:v>
                </c:pt>
                <c:pt idx="75950">
                  <c:v>1214</c:v>
                </c:pt>
                <c:pt idx="75951">
                  <c:v>1199</c:v>
                </c:pt>
                <c:pt idx="75952">
                  <c:v>1181</c:v>
                </c:pt>
                <c:pt idx="75953">
                  <c:v>1176</c:v>
                </c:pt>
                <c:pt idx="75954">
                  <c:v>1153</c:v>
                </c:pt>
                <c:pt idx="75955">
                  <c:v>1255</c:v>
                </c:pt>
                <c:pt idx="75956">
                  <c:v>1240</c:v>
                </c:pt>
                <c:pt idx="75957">
                  <c:v>1227</c:v>
                </c:pt>
                <c:pt idx="75958">
                  <c:v>1175</c:v>
                </c:pt>
                <c:pt idx="75959">
                  <c:v>1106</c:v>
                </c:pt>
                <c:pt idx="75960">
                  <c:v>1057</c:v>
                </c:pt>
                <c:pt idx="75961">
                  <c:v>1011</c:v>
                </c:pt>
                <c:pt idx="75962">
                  <c:v>980</c:v>
                </c:pt>
                <c:pt idx="75963">
                  <c:v>960</c:v>
                </c:pt>
                <c:pt idx="75964">
                  <c:v>958</c:v>
                </c:pt>
                <c:pt idx="75965">
                  <c:v>983</c:v>
                </c:pt>
                <c:pt idx="75966">
                  <c:v>1030</c:v>
                </c:pt>
                <c:pt idx="75967">
                  <c:v>1223</c:v>
                </c:pt>
                <c:pt idx="75968">
                  <c:v>1379</c:v>
                </c:pt>
                <c:pt idx="75969">
                  <c:v>1457</c:v>
                </c:pt>
                <c:pt idx="75970">
                  <c:v>1509</c:v>
                </c:pt>
                <c:pt idx="75971">
                  <c:v>1532</c:v>
                </c:pt>
                <c:pt idx="75972">
                  <c:v>1536</c:v>
                </c:pt>
                <c:pt idx="75973">
                  <c:v>1546</c:v>
                </c:pt>
                <c:pt idx="75974">
                  <c:v>1497</c:v>
                </c:pt>
                <c:pt idx="75975">
                  <c:v>1448</c:v>
                </c:pt>
                <c:pt idx="75976">
                  <c:v>1294</c:v>
                </c:pt>
                <c:pt idx="75977">
                  <c:v>1306</c:v>
                </c:pt>
                <c:pt idx="75978">
                  <c:v>1390</c:v>
                </c:pt>
                <c:pt idx="75979">
                  <c:v>1366</c:v>
                </c:pt>
                <c:pt idx="75980">
                  <c:v>1312</c:v>
                </c:pt>
                <c:pt idx="75981">
                  <c:v>1281</c:v>
                </c:pt>
                <c:pt idx="75982">
                  <c:v>1226</c:v>
                </c:pt>
                <c:pt idx="75983">
                  <c:v>1156</c:v>
                </c:pt>
                <c:pt idx="75984">
                  <c:v>1105</c:v>
                </c:pt>
                <c:pt idx="75985">
                  <c:v>1044</c:v>
                </c:pt>
                <c:pt idx="75986">
                  <c:v>1012</c:v>
                </c:pt>
                <c:pt idx="75987">
                  <c:v>995</c:v>
                </c:pt>
                <c:pt idx="75988">
                  <c:v>989</c:v>
                </c:pt>
                <c:pt idx="75989">
                  <c:v>1034</c:v>
                </c:pt>
                <c:pt idx="75990">
                  <c:v>1050</c:v>
                </c:pt>
                <c:pt idx="75991">
                  <c:v>1209</c:v>
                </c:pt>
                <c:pt idx="75992">
                  <c:v>1358</c:v>
                </c:pt>
                <c:pt idx="75993">
                  <c:v>1392</c:v>
                </c:pt>
                <c:pt idx="75994">
                  <c:v>1414</c:v>
                </c:pt>
                <c:pt idx="75995">
                  <c:v>1428</c:v>
                </c:pt>
                <c:pt idx="75996">
                  <c:v>1414</c:v>
                </c:pt>
                <c:pt idx="75997">
                  <c:v>1426</c:v>
                </c:pt>
                <c:pt idx="75998">
                  <c:v>1413</c:v>
                </c:pt>
                <c:pt idx="75999">
                  <c:v>1388</c:v>
                </c:pt>
                <c:pt idx="76000">
                  <c:v>1312</c:v>
                </c:pt>
                <c:pt idx="76001">
                  <c:v>1245</c:v>
                </c:pt>
                <c:pt idx="76002">
                  <c:v>1310</c:v>
                </c:pt>
                <c:pt idx="76003">
                  <c:v>1293</c:v>
                </c:pt>
                <c:pt idx="76004">
                  <c:v>1249</c:v>
                </c:pt>
                <c:pt idx="76005">
                  <c:v>1202</c:v>
                </c:pt>
                <c:pt idx="76006">
                  <c:v>1140</c:v>
                </c:pt>
                <c:pt idx="76007">
                  <c:v>1073</c:v>
                </c:pt>
                <c:pt idx="76008">
                  <c:v>1031</c:v>
                </c:pt>
                <c:pt idx="76009">
                  <c:v>985</c:v>
                </c:pt>
                <c:pt idx="76010">
                  <c:v>961</c:v>
                </c:pt>
                <c:pt idx="76011">
                  <c:v>948</c:v>
                </c:pt>
                <c:pt idx="76012">
                  <c:v>958</c:v>
                </c:pt>
                <c:pt idx="76013">
                  <c:v>992</c:v>
                </c:pt>
                <c:pt idx="76014">
                  <c:v>1027</c:v>
                </c:pt>
                <c:pt idx="76015">
                  <c:v>1200</c:v>
                </c:pt>
                <c:pt idx="76016">
                  <c:v>1330</c:v>
                </c:pt>
                <c:pt idx="76017">
                  <c:v>1418</c:v>
                </c:pt>
                <c:pt idx="76018">
                  <c:v>1500</c:v>
                </c:pt>
                <c:pt idx="76019">
                  <c:v>1525</c:v>
                </c:pt>
                <c:pt idx="76020">
                  <c:v>1488</c:v>
                </c:pt>
                <c:pt idx="76021">
                  <c:v>1441</c:v>
                </c:pt>
                <c:pt idx="76022">
                  <c:v>1381</c:v>
                </c:pt>
                <c:pt idx="76023">
                  <c:v>1326</c:v>
                </c:pt>
                <c:pt idx="76024">
                  <c:v>1263</c:v>
                </c:pt>
                <c:pt idx="76025">
                  <c:v>1193</c:v>
                </c:pt>
                <c:pt idx="76026">
                  <c:v>1272</c:v>
                </c:pt>
                <c:pt idx="76027">
                  <c:v>1240</c:v>
                </c:pt>
                <c:pt idx="76028">
                  <c:v>1222</c:v>
                </c:pt>
                <c:pt idx="76029">
                  <c:v>1179</c:v>
                </c:pt>
                <c:pt idx="76030">
                  <c:v>1128</c:v>
                </c:pt>
                <c:pt idx="76031">
                  <c:v>1074</c:v>
                </c:pt>
                <c:pt idx="76032">
                  <c:v>1038</c:v>
                </c:pt>
                <c:pt idx="76033">
                  <c:v>1003</c:v>
                </c:pt>
                <c:pt idx="76034">
                  <c:v>984</c:v>
                </c:pt>
                <c:pt idx="76035">
                  <c:v>968</c:v>
                </c:pt>
                <c:pt idx="76036">
                  <c:v>972</c:v>
                </c:pt>
                <c:pt idx="76037">
                  <c:v>1004</c:v>
                </c:pt>
                <c:pt idx="76038">
                  <c:v>1030</c:v>
                </c:pt>
                <c:pt idx="76039">
                  <c:v>1221</c:v>
                </c:pt>
                <c:pt idx="76040">
                  <c:v>1343</c:v>
                </c:pt>
                <c:pt idx="76041">
                  <c:v>1396</c:v>
                </c:pt>
                <c:pt idx="76042">
                  <c:v>1457</c:v>
                </c:pt>
                <c:pt idx="76043">
                  <c:v>1471</c:v>
                </c:pt>
                <c:pt idx="76044">
                  <c:v>1605</c:v>
                </c:pt>
                <c:pt idx="76045">
                  <c:v>1288</c:v>
                </c:pt>
                <c:pt idx="76046">
                  <c:v>1379</c:v>
                </c:pt>
                <c:pt idx="76047">
                  <c:v>1322</c:v>
                </c:pt>
                <c:pt idx="76048">
                  <c:v>1183</c:v>
                </c:pt>
                <c:pt idx="76049">
                  <c:v>1206</c:v>
                </c:pt>
                <c:pt idx="76050">
                  <c:v>1326</c:v>
                </c:pt>
                <c:pt idx="76051">
                  <c:v>1296</c:v>
                </c:pt>
                <c:pt idx="76052">
                  <c:v>1246</c:v>
                </c:pt>
                <c:pt idx="76053">
                  <c:v>1193</c:v>
                </c:pt>
                <c:pt idx="76054">
                  <c:v>1139</c:v>
                </c:pt>
                <c:pt idx="76055">
                  <c:v>1063</c:v>
                </c:pt>
                <c:pt idx="76056">
                  <c:v>1029</c:v>
                </c:pt>
                <c:pt idx="76057">
                  <c:v>997</c:v>
                </c:pt>
                <c:pt idx="76058">
                  <c:v>967</c:v>
                </c:pt>
                <c:pt idx="76059">
                  <c:v>956</c:v>
                </c:pt>
                <c:pt idx="76060">
                  <c:v>967</c:v>
                </c:pt>
                <c:pt idx="76061">
                  <c:v>993</c:v>
                </c:pt>
                <c:pt idx="76062">
                  <c:v>1013</c:v>
                </c:pt>
                <c:pt idx="76063">
                  <c:v>1213</c:v>
                </c:pt>
                <c:pt idx="76064">
                  <c:v>1330</c:v>
                </c:pt>
                <c:pt idx="76065">
                  <c:v>1428</c:v>
                </c:pt>
                <c:pt idx="76066">
                  <c:v>1460</c:v>
                </c:pt>
                <c:pt idx="76067">
                  <c:v>1504</c:v>
                </c:pt>
                <c:pt idx="76068">
                  <c:v>1510</c:v>
                </c:pt>
                <c:pt idx="76069">
                  <c:v>1525</c:v>
                </c:pt>
                <c:pt idx="76070">
                  <c:v>1522</c:v>
                </c:pt>
                <c:pt idx="76071">
                  <c:v>1424</c:v>
                </c:pt>
                <c:pt idx="76072">
                  <c:v>1336</c:v>
                </c:pt>
                <c:pt idx="76073">
                  <c:v>1255</c:v>
                </c:pt>
                <c:pt idx="76074">
                  <c:v>1381</c:v>
                </c:pt>
                <c:pt idx="76075">
                  <c:v>1352</c:v>
                </c:pt>
                <c:pt idx="76076">
                  <c:v>1327</c:v>
                </c:pt>
                <c:pt idx="76077">
                  <c:v>1271</c:v>
                </c:pt>
                <c:pt idx="76078">
                  <c:v>1206</c:v>
                </c:pt>
                <c:pt idx="76079">
                  <c:v>1153</c:v>
                </c:pt>
                <c:pt idx="76080">
                  <c:v>1101</c:v>
                </c:pt>
                <c:pt idx="76081">
                  <c:v>1071</c:v>
                </c:pt>
                <c:pt idx="76082">
                  <c:v>1041</c:v>
                </c:pt>
                <c:pt idx="76083">
                  <c:v>1024</c:v>
                </c:pt>
                <c:pt idx="76084">
                  <c:v>1017</c:v>
                </c:pt>
                <c:pt idx="76085">
                  <c:v>1031</c:v>
                </c:pt>
                <c:pt idx="76086">
                  <c:v>997</c:v>
                </c:pt>
                <c:pt idx="76087">
                  <c:v>1096</c:v>
                </c:pt>
                <c:pt idx="76088">
                  <c:v>1217</c:v>
                </c:pt>
                <c:pt idx="76089">
                  <c:v>1286</c:v>
                </c:pt>
                <c:pt idx="76090">
                  <c:v>1333</c:v>
                </c:pt>
                <c:pt idx="76091">
                  <c:v>1331</c:v>
                </c:pt>
                <c:pt idx="76092">
                  <c:v>1316</c:v>
                </c:pt>
                <c:pt idx="76093">
                  <c:v>1323</c:v>
                </c:pt>
                <c:pt idx="76094">
                  <c:v>1327</c:v>
                </c:pt>
                <c:pt idx="76095">
                  <c:v>1313</c:v>
                </c:pt>
                <c:pt idx="76096">
                  <c:v>1255</c:v>
                </c:pt>
                <c:pt idx="76097">
                  <c:v>1234</c:v>
                </c:pt>
                <c:pt idx="76098">
                  <c:v>1337</c:v>
                </c:pt>
                <c:pt idx="76099">
                  <c:v>1314</c:v>
                </c:pt>
                <c:pt idx="76100">
                  <c:v>1287</c:v>
                </c:pt>
                <c:pt idx="76101">
                  <c:v>1235</c:v>
                </c:pt>
                <c:pt idx="76102">
                  <c:v>1189</c:v>
                </c:pt>
                <c:pt idx="76103">
                  <c:v>1137</c:v>
                </c:pt>
                <c:pt idx="76104">
                  <c:v>1086</c:v>
                </c:pt>
                <c:pt idx="76105">
                  <c:v>1048</c:v>
                </c:pt>
                <c:pt idx="76106">
                  <c:v>1023</c:v>
                </c:pt>
                <c:pt idx="76107">
                  <c:v>995</c:v>
                </c:pt>
                <c:pt idx="76108">
                  <c:v>980</c:v>
                </c:pt>
                <c:pt idx="76109">
                  <c:v>968</c:v>
                </c:pt>
                <c:pt idx="76110">
                  <c:v>930</c:v>
                </c:pt>
                <c:pt idx="76111">
                  <c:v>986</c:v>
                </c:pt>
                <c:pt idx="76112">
                  <c:v>1075</c:v>
                </c:pt>
                <c:pt idx="76113">
                  <c:v>1112</c:v>
                </c:pt>
                <c:pt idx="76114">
                  <c:v>1189</c:v>
                </c:pt>
                <c:pt idx="76115">
                  <c:v>1225</c:v>
                </c:pt>
                <c:pt idx="76116">
                  <c:v>1231</c:v>
                </c:pt>
                <c:pt idx="76117">
                  <c:v>1245</c:v>
                </c:pt>
                <c:pt idx="76118">
                  <c:v>1228</c:v>
                </c:pt>
                <c:pt idx="76119">
                  <c:v>1177</c:v>
                </c:pt>
                <c:pt idx="76120">
                  <c:v>1145</c:v>
                </c:pt>
                <c:pt idx="76121">
                  <c:v>1150</c:v>
                </c:pt>
                <c:pt idx="76122">
                  <c:v>1248</c:v>
                </c:pt>
                <c:pt idx="76123">
                  <c:v>1262</c:v>
                </c:pt>
                <c:pt idx="76124">
                  <c:v>1244</c:v>
                </c:pt>
                <c:pt idx="76125">
                  <c:v>1216</c:v>
                </c:pt>
                <c:pt idx="76126">
                  <c:v>1135</c:v>
                </c:pt>
                <c:pt idx="76127">
                  <c:v>1080</c:v>
                </c:pt>
                <c:pt idx="76128">
                  <c:v>1041</c:v>
                </c:pt>
                <c:pt idx="76129">
                  <c:v>1012</c:v>
                </c:pt>
                <c:pt idx="76130">
                  <c:v>991</c:v>
                </c:pt>
                <c:pt idx="76131">
                  <c:v>958</c:v>
                </c:pt>
                <c:pt idx="76132">
                  <c:v>974</c:v>
                </c:pt>
                <c:pt idx="76133">
                  <c:v>1007</c:v>
                </c:pt>
                <c:pt idx="76134">
                  <c:v>1027</c:v>
                </c:pt>
                <c:pt idx="76135">
                  <c:v>1227</c:v>
                </c:pt>
                <c:pt idx="76136">
                  <c:v>1385</c:v>
                </c:pt>
                <c:pt idx="76137">
                  <c:v>1455</c:v>
                </c:pt>
                <c:pt idx="76138">
                  <c:v>1498</c:v>
                </c:pt>
                <c:pt idx="76139">
                  <c:v>1518</c:v>
                </c:pt>
                <c:pt idx="76140">
                  <c:v>1535</c:v>
                </c:pt>
                <c:pt idx="76141">
                  <c:v>1552</c:v>
                </c:pt>
                <c:pt idx="76142">
                  <c:v>1500</c:v>
                </c:pt>
                <c:pt idx="76143">
                  <c:v>1453</c:v>
                </c:pt>
                <c:pt idx="76144">
                  <c:v>1361</c:v>
                </c:pt>
                <c:pt idx="76145">
                  <c:v>1290</c:v>
                </c:pt>
                <c:pt idx="76146">
                  <c:v>1330</c:v>
                </c:pt>
                <c:pt idx="76147">
                  <c:v>1343</c:v>
                </c:pt>
                <c:pt idx="76148">
                  <c:v>1330</c:v>
                </c:pt>
                <c:pt idx="76149">
                  <c:v>1282</c:v>
                </c:pt>
                <c:pt idx="76150">
                  <c:v>1223</c:v>
                </c:pt>
                <c:pt idx="76151">
                  <c:v>1149</c:v>
                </c:pt>
                <c:pt idx="76152">
                  <c:v>1104</c:v>
                </c:pt>
                <c:pt idx="76153">
                  <c:v>1071</c:v>
                </c:pt>
                <c:pt idx="76154">
                  <c:v>1049</c:v>
                </c:pt>
                <c:pt idx="76155">
                  <c:v>1021</c:v>
                </c:pt>
                <c:pt idx="76156">
                  <c:v>1028</c:v>
                </c:pt>
                <c:pt idx="76157">
                  <c:v>1060</c:v>
                </c:pt>
                <c:pt idx="76158">
                  <c:v>1073</c:v>
                </c:pt>
                <c:pt idx="76159">
                  <c:v>1288</c:v>
                </c:pt>
                <c:pt idx="76160">
                  <c:v>1430</c:v>
                </c:pt>
                <c:pt idx="76161">
                  <c:v>1480</c:v>
                </c:pt>
                <c:pt idx="76162">
                  <c:v>1535</c:v>
                </c:pt>
                <c:pt idx="76163">
                  <c:v>1543</c:v>
                </c:pt>
                <c:pt idx="76164">
                  <c:v>1531</c:v>
                </c:pt>
                <c:pt idx="76165">
                  <c:v>1486</c:v>
                </c:pt>
                <c:pt idx="76166">
                  <c:v>1444</c:v>
                </c:pt>
                <c:pt idx="76167">
                  <c:v>1379</c:v>
                </c:pt>
                <c:pt idx="76168">
                  <c:v>1321</c:v>
                </c:pt>
                <c:pt idx="76169">
                  <c:v>1273</c:v>
                </c:pt>
                <c:pt idx="76170">
                  <c:v>1349</c:v>
                </c:pt>
                <c:pt idx="76171">
                  <c:v>1343</c:v>
                </c:pt>
                <c:pt idx="76172">
                  <c:v>1326</c:v>
                </c:pt>
                <c:pt idx="76173">
                  <c:v>1279</c:v>
                </c:pt>
                <c:pt idx="76174">
                  <c:v>1210</c:v>
                </c:pt>
                <c:pt idx="76175">
                  <c:v>1151</c:v>
                </c:pt>
                <c:pt idx="76176">
                  <c:v>1097</c:v>
                </c:pt>
                <c:pt idx="76177">
                  <c:v>1061</c:v>
                </c:pt>
                <c:pt idx="76178">
                  <c:v>1045</c:v>
                </c:pt>
                <c:pt idx="76179">
                  <c:v>1017</c:v>
                </c:pt>
                <c:pt idx="76180">
                  <c:v>1024</c:v>
                </c:pt>
                <c:pt idx="76181">
                  <c:v>1065</c:v>
                </c:pt>
                <c:pt idx="76182">
                  <c:v>1074</c:v>
                </c:pt>
                <c:pt idx="76183">
                  <c:v>1283</c:v>
                </c:pt>
                <c:pt idx="76184">
                  <c:v>1393</c:v>
                </c:pt>
                <c:pt idx="76185">
                  <c:v>1476</c:v>
                </c:pt>
                <c:pt idx="76186">
                  <c:v>1552</c:v>
                </c:pt>
                <c:pt idx="76187">
                  <c:v>1544</c:v>
                </c:pt>
                <c:pt idx="76188">
                  <c:v>1482</c:v>
                </c:pt>
                <c:pt idx="76189">
                  <c:v>1487</c:v>
                </c:pt>
                <c:pt idx="76190">
                  <c:v>1479</c:v>
                </c:pt>
                <c:pt idx="76191">
                  <c:v>1445</c:v>
                </c:pt>
                <c:pt idx="76192">
                  <c:v>1388</c:v>
                </c:pt>
                <c:pt idx="76193">
                  <c:v>1316</c:v>
                </c:pt>
                <c:pt idx="76194">
                  <c:v>1376</c:v>
                </c:pt>
                <c:pt idx="76195">
                  <c:v>1339</c:v>
                </c:pt>
                <c:pt idx="76196">
                  <c:v>1303</c:v>
                </c:pt>
                <c:pt idx="76197">
                  <c:v>1246</c:v>
                </c:pt>
                <c:pt idx="76198">
                  <c:v>1192</c:v>
                </c:pt>
                <c:pt idx="76199">
                  <c:v>1119</c:v>
                </c:pt>
                <c:pt idx="76200">
                  <c:v>1067</c:v>
                </c:pt>
                <c:pt idx="76201">
                  <c:v>1020</c:v>
                </c:pt>
                <c:pt idx="76202">
                  <c:v>990</c:v>
                </c:pt>
                <c:pt idx="76203">
                  <c:v>979</c:v>
                </c:pt>
                <c:pt idx="76204">
                  <c:v>985</c:v>
                </c:pt>
                <c:pt idx="76205">
                  <c:v>1035</c:v>
                </c:pt>
                <c:pt idx="76206">
                  <c:v>1030</c:v>
                </c:pt>
                <c:pt idx="76207">
                  <c:v>1223</c:v>
                </c:pt>
                <c:pt idx="76208">
                  <c:v>1375</c:v>
                </c:pt>
                <c:pt idx="76209">
                  <c:v>1460</c:v>
                </c:pt>
                <c:pt idx="76210">
                  <c:v>1511</c:v>
                </c:pt>
                <c:pt idx="76211">
                  <c:v>1489</c:v>
                </c:pt>
                <c:pt idx="76212">
                  <c:v>1476</c:v>
                </c:pt>
                <c:pt idx="76213">
                  <c:v>1523</c:v>
                </c:pt>
                <c:pt idx="76214">
                  <c:v>1508</c:v>
                </c:pt>
                <c:pt idx="76215">
                  <c:v>1418</c:v>
                </c:pt>
                <c:pt idx="76216">
                  <c:v>1306</c:v>
                </c:pt>
                <c:pt idx="76217">
                  <c:v>1301</c:v>
                </c:pt>
                <c:pt idx="76218">
                  <c:v>1360</c:v>
                </c:pt>
                <c:pt idx="76219">
                  <c:v>1340</c:v>
                </c:pt>
                <c:pt idx="76220">
                  <c:v>1316</c:v>
                </c:pt>
                <c:pt idx="76221">
                  <c:v>1256</c:v>
                </c:pt>
                <c:pt idx="76222">
                  <c:v>1197</c:v>
                </c:pt>
                <c:pt idx="76223">
                  <c:v>1132</c:v>
                </c:pt>
                <c:pt idx="76224">
                  <c:v>1090</c:v>
                </c:pt>
                <c:pt idx="76225">
                  <c:v>1039</c:v>
                </c:pt>
                <c:pt idx="76226">
                  <c:v>1028</c:v>
                </c:pt>
                <c:pt idx="76227">
                  <c:v>1020</c:v>
                </c:pt>
                <c:pt idx="76228">
                  <c:v>1006</c:v>
                </c:pt>
                <c:pt idx="76229">
                  <c:v>1046</c:v>
                </c:pt>
                <c:pt idx="76230">
                  <c:v>1054</c:v>
                </c:pt>
                <c:pt idx="76231">
                  <c:v>1214</c:v>
                </c:pt>
                <c:pt idx="76232">
                  <c:v>1343</c:v>
                </c:pt>
                <c:pt idx="76233">
                  <c:v>1376</c:v>
                </c:pt>
                <c:pt idx="76234">
                  <c:v>1432</c:v>
                </c:pt>
                <c:pt idx="76235">
                  <c:v>1457</c:v>
                </c:pt>
                <c:pt idx="76236">
                  <c:v>1462</c:v>
                </c:pt>
                <c:pt idx="76237">
                  <c:v>1480</c:v>
                </c:pt>
                <c:pt idx="76238">
                  <c:v>1465</c:v>
                </c:pt>
                <c:pt idx="76239">
                  <c:v>1390</c:v>
                </c:pt>
                <c:pt idx="76240">
                  <c:v>1307</c:v>
                </c:pt>
                <c:pt idx="76241">
                  <c:v>1250</c:v>
                </c:pt>
                <c:pt idx="76242">
                  <c:v>1322</c:v>
                </c:pt>
                <c:pt idx="76243">
                  <c:v>1296</c:v>
                </c:pt>
                <c:pt idx="76244">
                  <c:v>1265</c:v>
                </c:pt>
                <c:pt idx="76245">
                  <c:v>1205</c:v>
                </c:pt>
                <c:pt idx="76246">
                  <c:v>1157</c:v>
                </c:pt>
                <c:pt idx="76247">
                  <c:v>1088</c:v>
                </c:pt>
                <c:pt idx="76248">
                  <c:v>1043</c:v>
                </c:pt>
                <c:pt idx="76249">
                  <c:v>1011</c:v>
                </c:pt>
                <c:pt idx="76250">
                  <c:v>988</c:v>
                </c:pt>
                <c:pt idx="76251">
                  <c:v>971</c:v>
                </c:pt>
                <c:pt idx="76252">
                  <c:v>974</c:v>
                </c:pt>
                <c:pt idx="76253">
                  <c:v>988</c:v>
                </c:pt>
                <c:pt idx="76254">
                  <c:v>975</c:v>
                </c:pt>
                <c:pt idx="76255">
                  <c:v>1109</c:v>
                </c:pt>
                <c:pt idx="76256">
                  <c:v>1222</c:v>
                </c:pt>
                <c:pt idx="76257">
                  <c:v>1327</c:v>
                </c:pt>
                <c:pt idx="76258">
                  <c:v>1378</c:v>
                </c:pt>
                <c:pt idx="76259">
                  <c:v>1337</c:v>
                </c:pt>
                <c:pt idx="76260">
                  <c:v>1304</c:v>
                </c:pt>
                <c:pt idx="76261">
                  <c:v>1255</c:v>
                </c:pt>
                <c:pt idx="76262">
                  <c:v>1247</c:v>
                </c:pt>
                <c:pt idx="76263">
                  <c:v>1202</c:v>
                </c:pt>
                <c:pt idx="76264">
                  <c:v>1179</c:v>
                </c:pt>
                <c:pt idx="76265">
                  <c:v>1180</c:v>
                </c:pt>
                <c:pt idx="76266">
                  <c:v>1254</c:v>
                </c:pt>
                <c:pt idx="76267">
                  <c:v>1237</c:v>
                </c:pt>
                <c:pt idx="76268">
                  <c:v>1219</c:v>
                </c:pt>
                <c:pt idx="76269">
                  <c:v>1159</c:v>
                </c:pt>
                <c:pt idx="76270">
                  <c:v>1113</c:v>
                </c:pt>
                <c:pt idx="76271">
                  <c:v>1072</c:v>
                </c:pt>
                <c:pt idx="76272">
                  <c:v>1046</c:v>
                </c:pt>
                <c:pt idx="76273">
                  <c:v>1012</c:v>
                </c:pt>
                <c:pt idx="76274">
                  <c:v>977</c:v>
                </c:pt>
                <c:pt idx="76275">
                  <c:v>978</c:v>
                </c:pt>
                <c:pt idx="76276">
                  <c:v>972</c:v>
                </c:pt>
                <c:pt idx="76277">
                  <c:v>968</c:v>
                </c:pt>
                <c:pt idx="76278">
                  <c:v>926</c:v>
                </c:pt>
                <c:pt idx="76279">
                  <c:v>978</c:v>
                </c:pt>
                <c:pt idx="76280">
                  <c:v>1052</c:v>
                </c:pt>
                <c:pt idx="76281">
                  <c:v>1095</c:v>
                </c:pt>
                <c:pt idx="76282">
                  <c:v>1131</c:v>
                </c:pt>
                <c:pt idx="76283">
                  <c:v>1156</c:v>
                </c:pt>
                <c:pt idx="76284">
                  <c:v>1151</c:v>
                </c:pt>
                <c:pt idx="76285">
                  <c:v>1071</c:v>
                </c:pt>
                <c:pt idx="76286">
                  <c:v>1108</c:v>
                </c:pt>
                <c:pt idx="76287">
                  <c:v>1108</c:v>
                </c:pt>
                <c:pt idx="76288">
                  <c:v>1098</c:v>
                </c:pt>
                <c:pt idx="76289">
                  <c:v>1098</c:v>
                </c:pt>
                <c:pt idx="76290">
                  <c:v>1209</c:v>
                </c:pt>
                <c:pt idx="76291">
                  <c:v>1202</c:v>
                </c:pt>
                <c:pt idx="76292">
                  <c:v>1179</c:v>
                </c:pt>
                <c:pt idx="76293">
                  <c:v>1139</c:v>
                </c:pt>
                <c:pt idx="76294">
                  <c:v>1079</c:v>
                </c:pt>
                <c:pt idx="76295">
                  <c:v>1017</c:v>
                </c:pt>
                <c:pt idx="76296">
                  <c:v>997</c:v>
                </c:pt>
                <c:pt idx="76297">
                  <c:v>962</c:v>
                </c:pt>
                <c:pt idx="76298">
                  <c:v>934</c:v>
                </c:pt>
                <c:pt idx="76299">
                  <c:v>914</c:v>
                </c:pt>
                <c:pt idx="76300">
                  <c:v>924</c:v>
                </c:pt>
                <c:pt idx="76301">
                  <c:v>969</c:v>
                </c:pt>
                <c:pt idx="76302">
                  <c:v>1002</c:v>
                </c:pt>
                <c:pt idx="76303">
                  <c:v>1175</c:v>
                </c:pt>
                <c:pt idx="76304">
                  <c:v>1350</c:v>
                </c:pt>
                <c:pt idx="76305">
                  <c:v>1454</c:v>
                </c:pt>
                <c:pt idx="76306">
                  <c:v>1511</c:v>
                </c:pt>
                <c:pt idx="76307">
                  <c:v>1541</c:v>
                </c:pt>
                <c:pt idx="76308">
                  <c:v>1550</c:v>
                </c:pt>
                <c:pt idx="76309">
                  <c:v>1578</c:v>
                </c:pt>
                <c:pt idx="76310">
                  <c:v>1532</c:v>
                </c:pt>
                <c:pt idx="76311">
                  <c:v>1506</c:v>
                </c:pt>
                <c:pt idx="76312">
                  <c:v>1397</c:v>
                </c:pt>
                <c:pt idx="76313">
                  <c:v>1305</c:v>
                </c:pt>
                <c:pt idx="76314">
                  <c:v>1369</c:v>
                </c:pt>
                <c:pt idx="76315">
                  <c:v>1346</c:v>
                </c:pt>
                <c:pt idx="76316">
                  <c:v>1347</c:v>
                </c:pt>
                <c:pt idx="76317">
                  <c:v>1274</c:v>
                </c:pt>
                <c:pt idx="76318">
                  <c:v>1193</c:v>
                </c:pt>
                <c:pt idx="76319">
                  <c:v>1135</c:v>
                </c:pt>
                <c:pt idx="76320">
                  <c:v>1061</c:v>
                </c:pt>
                <c:pt idx="76321">
                  <c:v>1037</c:v>
                </c:pt>
                <c:pt idx="76322">
                  <c:v>1022</c:v>
                </c:pt>
                <c:pt idx="76323">
                  <c:v>996</c:v>
                </c:pt>
                <c:pt idx="76324">
                  <c:v>1010</c:v>
                </c:pt>
                <c:pt idx="76325">
                  <c:v>1026</c:v>
                </c:pt>
                <c:pt idx="76326">
                  <c:v>1053</c:v>
                </c:pt>
                <c:pt idx="76327">
                  <c:v>1252</c:v>
                </c:pt>
                <c:pt idx="76328">
                  <c:v>1393</c:v>
                </c:pt>
                <c:pt idx="76329">
                  <c:v>1491</c:v>
                </c:pt>
                <c:pt idx="76330">
                  <c:v>1556</c:v>
                </c:pt>
                <c:pt idx="76331">
                  <c:v>1568</c:v>
                </c:pt>
                <c:pt idx="76332">
                  <c:v>1582</c:v>
                </c:pt>
                <c:pt idx="76333">
                  <c:v>1601</c:v>
                </c:pt>
                <c:pt idx="76334">
                  <c:v>1618</c:v>
                </c:pt>
                <c:pt idx="76335">
                  <c:v>1544</c:v>
                </c:pt>
                <c:pt idx="76336">
                  <c:v>1439</c:v>
                </c:pt>
                <c:pt idx="76337">
                  <c:v>1333</c:v>
                </c:pt>
                <c:pt idx="76338">
                  <c:v>1407</c:v>
                </c:pt>
                <c:pt idx="76339">
                  <c:v>1397</c:v>
                </c:pt>
                <c:pt idx="76340">
                  <c:v>1367</c:v>
                </c:pt>
                <c:pt idx="76341">
                  <c:v>1368</c:v>
                </c:pt>
                <c:pt idx="76342">
                  <c:v>1295</c:v>
                </c:pt>
                <c:pt idx="76343">
                  <c:v>1210</c:v>
                </c:pt>
                <c:pt idx="76344">
                  <c:v>1151</c:v>
                </c:pt>
                <c:pt idx="76345">
                  <c:v>1108</c:v>
                </c:pt>
                <c:pt idx="76346">
                  <c:v>1082</c:v>
                </c:pt>
                <c:pt idx="76347">
                  <c:v>1068</c:v>
                </c:pt>
                <c:pt idx="76348">
                  <c:v>1063</c:v>
                </c:pt>
                <c:pt idx="76349">
                  <c:v>1101</c:v>
                </c:pt>
                <c:pt idx="76350">
                  <c:v>1109</c:v>
                </c:pt>
                <c:pt idx="76351">
                  <c:v>1282</c:v>
                </c:pt>
                <c:pt idx="76352">
                  <c:v>1387</c:v>
                </c:pt>
                <c:pt idx="76353">
                  <c:v>1446</c:v>
                </c:pt>
                <c:pt idx="76354">
                  <c:v>1496</c:v>
                </c:pt>
                <c:pt idx="76355">
                  <c:v>1501</c:v>
                </c:pt>
                <c:pt idx="76356">
                  <c:v>1534</c:v>
                </c:pt>
                <c:pt idx="76357">
                  <c:v>1475</c:v>
                </c:pt>
                <c:pt idx="76358">
                  <c:v>1436</c:v>
                </c:pt>
                <c:pt idx="76359">
                  <c:v>1390</c:v>
                </c:pt>
                <c:pt idx="76360">
                  <c:v>1312</c:v>
                </c:pt>
                <c:pt idx="76361">
                  <c:v>1276</c:v>
                </c:pt>
                <c:pt idx="76362">
                  <c:v>1366</c:v>
                </c:pt>
                <c:pt idx="76363">
                  <c:v>1355</c:v>
                </c:pt>
                <c:pt idx="76364">
                  <c:v>1303</c:v>
                </c:pt>
                <c:pt idx="76365">
                  <c:v>1257</c:v>
                </c:pt>
                <c:pt idx="76366">
                  <c:v>1193</c:v>
                </c:pt>
                <c:pt idx="76367">
                  <c:v>1109</c:v>
                </c:pt>
                <c:pt idx="76368">
                  <c:v>1060</c:v>
                </c:pt>
                <c:pt idx="76369">
                  <c:v>1031</c:v>
                </c:pt>
                <c:pt idx="76370">
                  <c:v>1004</c:v>
                </c:pt>
                <c:pt idx="76371">
                  <c:v>980</c:v>
                </c:pt>
                <c:pt idx="76372">
                  <c:v>995</c:v>
                </c:pt>
                <c:pt idx="76373">
                  <c:v>1039</c:v>
                </c:pt>
                <c:pt idx="76374">
                  <c:v>1046</c:v>
                </c:pt>
                <c:pt idx="76375">
                  <c:v>1227</c:v>
                </c:pt>
                <c:pt idx="76376">
                  <c:v>1366</c:v>
                </c:pt>
                <c:pt idx="76377">
                  <c:v>1436</c:v>
                </c:pt>
                <c:pt idx="76378">
                  <c:v>1483</c:v>
                </c:pt>
                <c:pt idx="76379">
                  <c:v>1489</c:v>
                </c:pt>
                <c:pt idx="76380">
                  <c:v>1535</c:v>
                </c:pt>
                <c:pt idx="76381">
                  <c:v>1566</c:v>
                </c:pt>
                <c:pt idx="76382">
                  <c:v>1563</c:v>
                </c:pt>
                <c:pt idx="76383">
                  <c:v>1495</c:v>
                </c:pt>
                <c:pt idx="76384">
                  <c:v>1403</c:v>
                </c:pt>
                <c:pt idx="76385">
                  <c:v>1331</c:v>
                </c:pt>
                <c:pt idx="76386">
                  <c:v>1406</c:v>
                </c:pt>
                <c:pt idx="76387">
                  <c:v>1373</c:v>
                </c:pt>
                <c:pt idx="76388">
                  <c:v>1335</c:v>
                </c:pt>
                <c:pt idx="76389">
                  <c:v>1278</c:v>
                </c:pt>
                <c:pt idx="76390">
                  <c:v>1227</c:v>
                </c:pt>
                <c:pt idx="76391">
                  <c:v>1150</c:v>
                </c:pt>
                <c:pt idx="76392">
                  <c:v>1106</c:v>
                </c:pt>
                <c:pt idx="76393">
                  <c:v>1054</c:v>
                </c:pt>
                <c:pt idx="76394">
                  <c:v>1023</c:v>
                </c:pt>
                <c:pt idx="76395">
                  <c:v>1006</c:v>
                </c:pt>
                <c:pt idx="76396">
                  <c:v>1007</c:v>
                </c:pt>
                <c:pt idx="76397">
                  <c:v>1027</c:v>
                </c:pt>
                <c:pt idx="76398">
                  <c:v>1067</c:v>
                </c:pt>
                <c:pt idx="76399">
                  <c:v>1279</c:v>
                </c:pt>
                <c:pt idx="76400">
                  <c:v>1436</c:v>
                </c:pt>
                <c:pt idx="76401">
                  <c:v>1531</c:v>
                </c:pt>
                <c:pt idx="76402">
                  <c:v>1580</c:v>
                </c:pt>
                <c:pt idx="76403">
                  <c:v>1595</c:v>
                </c:pt>
                <c:pt idx="76404">
                  <c:v>1617</c:v>
                </c:pt>
                <c:pt idx="76405">
                  <c:v>1633</c:v>
                </c:pt>
                <c:pt idx="76406">
                  <c:v>1603</c:v>
                </c:pt>
                <c:pt idx="76407">
                  <c:v>1478</c:v>
                </c:pt>
                <c:pt idx="76408">
                  <c:v>1416</c:v>
                </c:pt>
                <c:pt idx="76409">
                  <c:v>1343</c:v>
                </c:pt>
                <c:pt idx="76410">
                  <c:v>1422</c:v>
                </c:pt>
                <c:pt idx="76411">
                  <c:v>1377</c:v>
                </c:pt>
                <c:pt idx="76412">
                  <c:v>1350</c:v>
                </c:pt>
                <c:pt idx="76413">
                  <c:v>1289</c:v>
                </c:pt>
                <c:pt idx="76414">
                  <c:v>1220</c:v>
                </c:pt>
                <c:pt idx="76415">
                  <c:v>1153</c:v>
                </c:pt>
                <c:pt idx="76416">
                  <c:v>1127</c:v>
                </c:pt>
                <c:pt idx="76417">
                  <c:v>1093</c:v>
                </c:pt>
                <c:pt idx="76418">
                  <c:v>1062</c:v>
                </c:pt>
                <c:pt idx="76419">
                  <c:v>1066</c:v>
                </c:pt>
                <c:pt idx="76420">
                  <c:v>1064</c:v>
                </c:pt>
                <c:pt idx="76421">
                  <c:v>1060</c:v>
                </c:pt>
                <c:pt idx="76422">
                  <c:v>1033</c:v>
                </c:pt>
                <c:pt idx="76423">
                  <c:v>1149</c:v>
                </c:pt>
                <c:pt idx="76424">
                  <c:v>1267</c:v>
                </c:pt>
                <c:pt idx="76425">
                  <c:v>1269</c:v>
                </c:pt>
                <c:pt idx="76426">
                  <c:v>1287</c:v>
                </c:pt>
                <c:pt idx="76427">
                  <c:v>1289</c:v>
                </c:pt>
                <c:pt idx="76428">
                  <c:v>1268</c:v>
                </c:pt>
                <c:pt idx="76429">
                  <c:v>1252</c:v>
                </c:pt>
                <c:pt idx="76430">
                  <c:v>1256</c:v>
                </c:pt>
                <c:pt idx="76431">
                  <c:v>1220</c:v>
                </c:pt>
                <c:pt idx="76432">
                  <c:v>1208</c:v>
                </c:pt>
                <c:pt idx="76433">
                  <c:v>1203</c:v>
                </c:pt>
                <c:pt idx="76434">
                  <c:v>1296</c:v>
                </c:pt>
                <c:pt idx="76435">
                  <c:v>1277</c:v>
                </c:pt>
                <c:pt idx="76436">
                  <c:v>1234</c:v>
                </c:pt>
                <c:pt idx="76437">
                  <c:v>1203</c:v>
                </c:pt>
                <c:pt idx="76438">
                  <c:v>1145</c:v>
                </c:pt>
                <c:pt idx="76439">
                  <c:v>1099</c:v>
                </c:pt>
                <c:pt idx="76440">
                  <c:v>1057</c:v>
                </c:pt>
                <c:pt idx="76441">
                  <c:v>1024</c:v>
                </c:pt>
                <c:pt idx="76442">
                  <c:v>1007</c:v>
                </c:pt>
                <c:pt idx="76443">
                  <c:v>987</c:v>
                </c:pt>
                <c:pt idx="76444">
                  <c:v>979</c:v>
                </c:pt>
                <c:pt idx="76445">
                  <c:v>960</c:v>
                </c:pt>
                <c:pt idx="76446">
                  <c:v>920</c:v>
                </c:pt>
                <c:pt idx="76447">
                  <c:v>982</c:v>
                </c:pt>
                <c:pt idx="76448">
                  <c:v>1056</c:v>
                </c:pt>
                <c:pt idx="76449">
                  <c:v>1110</c:v>
                </c:pt>
                <c:pt idx="76450">
                  <c:v>1195</c:v>
                </c:pt>
                <c:pt idx="76451">
                  <c:v>1240</c:v>
                </c:pt>
                <c:pt idx="76452">
                  <c:v>1251</c:v>
                </c:pt>
                <c:pt idx="76453">
                  <c:v>1250</c:v>
                </c:pt>
                <c:pt idx="76454">
                  <c:v>1201</c:v>
                </c:pt>
                <c:pt idx="76455">
                  <c:v>1172</c:v>
                </c:pt>
                <c:pt idx="76456">
                  <c:v>1138</c:v>
                </c:pt>
                <c:pt idx="76457">
                  <c:v>1165</c:v>
                </c:pt>
                <c:pt idx="76458">
                  <c:v>1244</c:v>
                </c:pt>
                <c:pt idx="76459">
                  <c:v>1229</c:v>
                </c:pt>
                <c:pt idx="76460">
                  <c:v>1228</c:v>
                </c:pt>
                <c:pt idx="76461">
                  <c:v>1184</c:v>
                </c:pt>
                <c:pt idx="76462">
                  <c:v>1129</c:v>
                </c:pt>
                <c:pt idx="76463">
                  <c:v>1066</c:v>
                </c:pt>
                <c:pt idx="76464">
                  <c:v>1028</c:v>
                </c:pt>
                <c:pt idx="76465">
                  <c:v>998</c:v>
                </c:pt>
                <c:pt idx="76466">
                  <c:v>974</c:v>
                </c:pt>
                <c:pt idx="76467">
                  <c:v>952</c:v>
                </c:pt>
                <c:pt idx="76468">
                  <c:v>964</c:v>
                </c:pt>
                <c:pt idx="76469">
                  <c:v>1025</c:v>
                </c:pt>
                <c:pt idx="76470">
                  <c:v>1042</c:v>
                </c:pt>
                <c:pt idx="76471">
                  <c:v>1232</c:v>
                </c:pt>
                <c:pt idx="76472">
                  <c:v>1377</c:v>
                </c:pt>
                <c:pt idx="76473">
                  <c:v>1462</c:v>
                </c:pt>
                <c:pt idx="76474">
                  <c:v>1499</c:v>
                </c:pt>
                <c:pt idx="76475">
                  <c:v>1500</c:v>
                </c:pt>
                <c:pt idx="76476">
                  <c:v>1477</c:v>
                </c:pt>
                <c:pt idx="76477">
                  <c:v>1478</c:v>
                </c:pt>
                <c:pt idx="76478">
                  <c:v>1426</c:v>
                </c:pt>
                <c:pt idx="76479">
                  <c:v>1368</c:v>
                </c:pt>
                <c:pt idx="76480">
                  <c:v>1299</c:v>
                </c:pt>
                <c:pt idx="76481">
                  <c:v>1258</c:v>
                </c:pt>
                <c:pt idx="76482">
                  <c:v>1317</c:v>
                </c:pt>
                <c:pt idx="76483">
                  <c:v>1285</c:v>
                </c:pt>
                <c:pt idx="76484">
                  <c:v>1240</c:v>
                </c:pt>
                <c:pt idx="76485">
                  <c:v>1197</c:v>
                </c:pt>
                <c:pt idx="76486">
                  <c:v>1129</c:v>
                </c:pt>
                <c:pt idx="76487">
                  <c:v>1064</c:v>
                </c:pt>
                <c:pt idx="76488">
                  <c:v>1019</c:v>
                </c:pt>
                <c:pt idx="76489">
                  <c:v>973</c:v>
                </c:pt>
                <c:pt idx="76490">
                  <c:v>937</c:v>
                </c:pt>
                <c:pt idx="76491">
                  <c:v>944</c:v>
                </c:pt>
                <c:pt idx="76492">
                  <c:v>955</c:v>
                </c:pt>
                <c:pt idx="76493">
                  <c:v>972</c:v>
                </c:pt>
                <c:pt idx="76494">
                  <c:v>1018</c:v>
                </c:pt>
                <c:pt idx="76495">
                  <c:v>1209</c:v>
                </c:pt>
                <c:pt idx="76496">
                  <c:v>1368</c:v>
                </c:pt>
                <c:pt idx="76497">
                  <c:v>1452</c:v>
                </c:pt>
                <c:pt idx="76498">
                  <c:v>1502</c:v>
                </c:pt>
                <c:pt idx="76499">
                  <c:v>1532</c:v>
                </c:pt>
                <c:pt idx="76500">
                  <c:v>1543</c:v>
                </c:pt>
                <c:pt idx="76501">
                  <c:v>1586</c:v>
                </c:pt>
                <c:pt idx="76502">
                  <c:v>1576</c:v>
                </c:pt>
                <c:pt idx="76503">
                  <c:v>1520</c:v>
                </c:pt>
                <c:pt idx="76504">
                  <c:v>1431</c:v>
                </c:pt>
                <c:pt idx="76505">
                  <c:v>1330</c:v>
                </c:pt>
                <c:pt idx="76506">
                  <c:v>1413</c:v>
                </c:pt>
                <c:pt idx="76507">
                  <c:v>1372</c:v>
                </c:pt>
                <c:pt idx="76508">
                  <c:v>1343</c:v>
                </c:pt>
                <c:pt idx="76509">
                  <c:v>1287</c:v>
                </c:pt>
                <c:pt idx="76510">
                  <c:v>1217</c:v>
                </c:pt>
                <c:pt idx="76511">
                  <c:v>1136</c:v>
                </c:pt>
                <c:pt idx="76512">
                  <c:v>1077</c:v>
                </c:pt>
                <c:pt idx="76513">
                  <c:v>1044</c:v>
                </c:pt>
                <c:pt idx="76514">
                  <c:v>1020</c:v>
                </c:pt>
                <c:pt idx="76515">
                  <c:v>1002</c:v>
                </c:pt>
                <c:pt idx="76516">
                  <c:v>1018</c:v>
                </c:pt>
                <c:pt idx="76517">
                  <c:v>1051</c:v>
                </c:pt>
                <c:pt idx="76518">
                  <c:v>1067</c:v>
                </c:pt>
                <c:pt idx="76519">
                  <c:v>1250</c:v>
                </c:pt>
                <c:pt idx="76520">
                  <c:v>1388</c:v>
                </c:pt>
                <c:pt idx="76521">
                  <c:v>1458</c:v>
                </c:pt>
                <c:pt idx="76522">
                  <c:v>1490</c:v>
                </c:pt>
                <c:pt idx="76523">
                  <c:v>1478</c:v>
                </c:pt>
                <c:pt idx="76524">
                  <c:v>1456</c:v>
                </c:pt>
                <c:pt idx="76525">
                  <c:v>1385</c:v>
                </c:pt>
                <c:pt idx="76526">
                  <c:v>1352</c:v>
                </c:pt>
                <c:pt idx="76527">
                  <c:v>1303</c:v>
                </c:pt>
                <c:pt idx="76528">
                  <c:v>1257</c:v>
                </c:pt>
                <c:pt idx="76529">
                  <c:v>1223</c:v>
                </c:pt>
                <c:pt idx="76530">
                  <c:v>1276</c:v>
                </c:pt>
                <c:pt idx="76531">
                  <c:v>1254</c:v>
                </c:pt>
                <c:pt idx="76532">
                  <c:v>1220</c:v>
                </c:pt>
                <c:pt idx="76533">
                  <c:v>1150</c:v>
                </c:pt>
                <c:pt idx="76534">
                  <c:v>1069</c:v>
                </c:pt>
                <c:pt idx="76535">
                  <c:v>1009</c:v>
                </c:pt>
                <c:pt idx="76536">
                  <c:v>970</c:v>
                </c:pt>
                <c:pt idx="76537">
                  <c:v>939</c:v>
                </c:pt>
                <c:pt idx="76538">
                  <c:v>929</c:v>
                </c:pt>
                <c:pt idx="76539">
                  <c:v>916</c:v>
                </c:pt>
                <c:pt idx="76540">
                  <c:v>935</c:v>
                </c:pt>
                <c:pt idx="76541">
                  <c:v>980</c:v>
                </c:pt>
                <c:pt idx="76542">
                  <c:v>992</c:v>
                </c:pt>
                <c:pt idx="76543">
                  <c:v>1171</c:v>
                </c:pt>
                <c:pt idx="76544">
                  <c:v>1257</c:v>
                </c:pt>
                <c:pt idx="76545">
                  <c:v>1394</c:v>
                </c:pt>
                <c:pt idx="76546">
                  <c:v>1446</c:v>
                </c:pt>
                <c:pt idx="76547">
                  <c:v>1473</c:v>
                </c:pt>
                <c:pt idx="76548">
                  <c:v>1476</c:v>
                </c:pt>
                <c:pt idx="76549">
                  <c:v>1470</c:v>
                </c:pt>
                <c:pt idx="76550">
                  <c:v>1437</c:v>
                </c:pt>
                <c:pt idx="76551">
                  <c:v>1378</c:v>
                </c:pt>
                <c:pt idx="76552">
                  <c:v>1306</c:v>
                </c:pt>
                <c:pt idx="76553">
                  <c:v>1242</c:v>
                </c:pt>
                <c:pt idx="76554">
                  <c:v>1327</c:v>
                </c:pt>
                <c:pt idx="76555">
                  <c:v>1326</c:v>
                </c:pt>
                <c:pt idx="76556">
                  <c:v>1276</c:v>
                </c:pt>
                <c:pt idx="76557">
                  <c:v>1227</c:v>
                </c:pt>
                <c:pt idx="76558">
                  <c:v>1167</c:v>
                </c:pt>
                <c:pt idx="76559">
                  <c:v>1094</c:v>
                </c:pt>
                <c:pt idx="76560">
                  <c:v>1034</c:v>
                </c:pt>
                <c:pt idx="76561">
                  <c:v>1006</c:v>
                </c:pt>
                <c:pt idx="76562">
                  <c:v>987</c:v>
                </c:pt>
                <c:pt idx="76563">
                  <c:v>968</c:v>
                </c:pt>
                <c:pt idx="76564">
                  <c:v>977</c:v>
                </c:pt>
                <c:pt idx="76565">
                  <c:v>1010</c:v>
                </c:pt>
                <c:pt idx="76566">
                  <c:v>1032</c:v>
                </c:pt>
                <c:pt idx="76567">
                  <c:v>1217</c:v>
                </c:pt>
                <c:pt idx="76568">
                  <c:v>1341</c:v>
                </c:pt>
                <c:pt idx="76569">
                  <c:v>1428</c:v>
                </c:pt>
                <c:pt idx="76570">
                  <c:v>1476</c:v>
                </c:pt>
                <c:pt idx="76571">
                  <c:v>1492</c:v>
                </c:pt>
                <c:pt idx="76572">
                  <c:v>1499</c:v>
                </c:pt>
                <c:pt idx="76573">
                  <c:v>1506</c:v>
                </c:pt>
                <c:pt idx="76574">
                  <c:v>1471</c:v>
                </c:pt>
                <c:pt idx="76575">
                  <c:v>1404</c:v>
                </c:pt>
                <c:pt idx="76576">
                  <c:v>1318</c:v>
                </c:pt>
                <c:pt idx="76577">
                  <c:v>1293</c:v>
                </c:pt>
                <c:pt idx="76578">
                  <c:v>1369</c:v>
                </c:pt>
                <c:pt idx="76579">
                  <c:v>1318</c:v>
                </c:pt>
                <c:pt idx="76580">
                  <c:v>1282</c:v>
                </c:pt>
                <c:pt idx="76581">
                  <c:v>1226</c:v>
                </c:pt>
                <c:pt idx="76582">
                  <c:v>1178</c:v>
                </c:pt>
                <c:pt idx="76583">
                  <c:v>1114</c:v>
                </c:pt>
                <c:pt idx="76584">
                  <c:v>1066</c:v>
                </c:pt>
                <c:pt idx="76585">
                  <c:v>1033</c:v>
                </c:pt>
                <c:pt idx="76586">
                  <c:v>1008</c:v>
                </c:pt>
                <c:pt idx="76587">
                  <c:v>986</c:v>
                </c:pt>
                <c:pt idx="76588">
                  <c:v>983</c:v>
                </c:pt>
                <c:pt idx="76589">
                  <c:v>974</c:v>
                </c:pt>
                <c:pt idx="76590">
                  <c:v>968</c:v>
                </c:pt>
                <c:pt idx="76591">
                  <c:v>1102</c:v>
                </c:pt>
                <c:pt idx="76592">
                  <c:v>1228</c:v>
                </c:pt>
                <c:pt idx="76593">
                  <c:v>1315</c:v>
                </c:pt>
                <c:pt idx="76594">
                  <c:v>1361</c:v>
                </c:pt>
                <c:pt idx="76595">
                  <c:v>1364</c:v>
                </c:pt>
                <c:pt idx="76596">
                  <c:v>1235</c:v>
                </c:pt>
                <c:pt idx="76597">
                  <c:v>1275</c:v>
                </c:pt>
                <c:pt idx="76598">
                  <c:v>1284</c:v>
                </c:pt>
                <c:pt idx="76599">
                  <c:v>1183</c:v>
                </c:pt>
                <c:pt idx="76600">
                  <c:v>1178</c:v>
                </c:pt>
                <c:pt idx="76601">
                  <c:v>1181</c:v>
                </c:pt>
                <c:pt idx="76602">
                  <c:v>1278</c:v>
                </c:pt>
                <c:pt idx="76603">
                  <c:v>1258</c:v>
                </c:pt>
                <c:pt idx="76604">
                  <c:v>1220</c:v>
                </c:pt>
                <c:pt idx="76605">
                  <c:v>1178</c:v>
                </c:pt>
                <c:pt idx="76606">
                  <c:v>1130</c:v>
                </c:pt>
                <c:pt idx="76607">
                  <c:v>1087</c:v>
                </c:pt>
                <c:pt idx="76608">
                  <c:v>1056</c:v>
                </c:pt>
                <c:pt idx="76609">
                  <c:v>1013</c:v>
                </c:pt>
                <c:pt idx="76610">
                  <c:v>987</c:v>
                </c:pt>
                <c:pt idx="76611">
                  <c:v>971</c:v>
                </c:pt>
                <c:pt idx="76612">
                  <c:v>967</c:v>
                </c:pt>
                <c:pt idx="76613">
                  <c:v>953</c:v>
                </c:pt>
                <c:pt idx="76614">
                  <c:v>909</c:v>
                </c:pt>
                <c:pt idx="76615">
                  <c:v>958</c:v>
                </c:pt>
                <c:pt idx="76616">
                  <c:v>999</c:v>
                </c:pt>
                <c:pt idx="76617">
                  <c:v>1065</c:v>
                </c:pt>
                <c:pt idx="76618">
                  <c:v>1180</c:v>
                </c:pt>
                <c:pt idx="76619">
                  <c:v>1223</c:v>
                </c:pt>
                <c:pt idx="76620">
                  <c:v>1222</c:v>
                </c:pt>
                <c:pt idx="76621">
                  <c:v>1201</c:v>
                </c:pt>
                <c:pt idx="76622">
                  <c:v>1266</c:v>
                </c:pt>
                <c:pt idx="76623">
                  <c:v>1207</c:v>
                </c:pt>
                <c:pt idx="76624">
                  <c:v>1166</c:v>
                </c:pt>
                <c:pt idx="76625">
                  <c:v>1173</c:v>
                </c:pt>
                <c:pt idx="76626">
                  <c:v>1270</c:v>
                </c:pt>
                <c:pt idx="76627">
                  <c:v>1260</c:v>
                </c:pt>
                <c:pt idx="76628">
                  <c:v>1246</c:v>
                </c:pt>
                <c:pt idx="76629">
                  <c:v>1212</c:v>
                </c:pt>
                <c:pt idx="76630">
                  <c:v>1161</c:v>
                </c:pt>
                <c:pt idx="76631">
                  <c:v>1099</c:v>
                </c:pt>
                <c:pt idx="76632">
                  <c:v>1059</c:v>
                </c:pt>
                <c:pt idx="76633">
                  <c:v>1021</c:v>
                </c:pt>
                <c:pt idx="76634">
                  <c:v>1004</c:v>
                </c:pt>
                <c:pt idx="76635">
                  <c:v>987</c:v>
                </c:pt>
                <c:pt idx="76636">
                  <c:v>995</c:v>
                </c:pt>
                <c:pt idx="76637">
                  <c:v>1031</c:v>
                </c:pt>
                <c:pt idx="76638">
                  <c:v>1057</c:v>
                </c:pt>
                <c:pt idx="76639">
                  <c:v>1235</c:v>
                </c:pt>
                <c:pt idx="76640">
                  <c:v>1376</c:v>
                </c:pt>
                <c:pt idx="76641">
                  <c:v>1475</c:v>
                </c:pt>
                <c:pt idx="76642">
                  <c:v>1535</c:v>
                </c:pt>
                <c:pt idx="76643">
                  <c:v>1544</c:v>
                </c:pt>
                <c:pt idx="76644">
                  <c:v>1564</c:v>
                </c:pt>
                <c:pt idx="76645">
                  <c:v>1565</c:v>
                </c:pt>
                <c:pt idx="76646">
                  <c:v>1535</c:v>
                </c:pt>
                <c:pt idx="76647">
                  <c:v>1495</c:v>
                </c:pt>
                <c:pt idx="76648">
                  <c:v>1437</c:v>
                </c:pt>
                <c:pt idx="76649">
                  <c:v>1445</c:v>
                </c:pt>
                <c:pt idx="76650">
                  <c:v>1407</c:v>
                </c:pt>
                <c:pt idx="76651">
                  <c:v>1379</c:v>
                </c:pt>
                <c:pt idx="76652">
                  <c:v>1325</c:v>
                </c:pt>
                <c:pt idx="76653">
                  <c:v>1287</c:v>
                </c:pt>
                <c:pt idx="76654">
                  <c:v>1199</c:v>
                </c:pt>
                <c:pt idx="76655">
                  <c:v>1112</c:v>
                </c:pt>
                <c:pt idx="76656">
                  <c:v>1056</c:v>
                </c:pt>
                <c:pt idx="76657">
                  <c:v>1022</c:v>
                </c:pt>
                <c:pt idx="76658">
                  <c:v>997</c:v>
                </c:pt>
                <c:pt idx="76659">
                  <c:v>979</c:v>
                </c:pt>
                <c:pt idx="76660">
                  <c:v>966</c:v>
                </c:pt>
                <c:pt idx="76661">
                  <c:v>998</c:v>
                </c:pt>
                <c:pt idx="76662">
                  <c:v>1033</c:v>
                </c:pt>
                <c:pt idx="76663">
                  <c:v>1228</c:v>
                </c:pt>
                <c:pt idx="76664">
                  <c:v>1354</c:v>
                </c:pt>
                <c:pt idx="76665">
                  <c:v>1431</c:v>
                </c:pt>
                <c:pt idx="76666">
                  <c:v>1466</c:v>
                </c:pt>
                <c:pt idx="76667">
                  <c:v>1524</c:v>
                </c:pt>
                <c:pt idx="76668">
                  <c:v>1547</c:v>
                </c:pt>
                <c:pt idx="76669">
                  <c:v>1541</c:v>
                </c:pt>
                <c:pt idx="76670">
                  <c:v>1549</c:v>
                </c:pt>
                <c:pt idx="76671">
                  <c:v>1484</c:v>
                </c:pt>
                <c:pt idx="76672">
                  <c:v>1406</c:v>
                </c:pt>
                <c:pt idx="76673">
                  <c:v>1343</c:v>
                </c:pt>
                <c:pt idx="76674">
                  <c:v>1438</c:v>
                </c:pt>
                <c:pt idx="76675">
                  <c:v>1379</c:v>
                </c:pt>
                <c:pt idx="76676">
                  <c:v>1377</c:v>
                </c:pt>
                <c:pt idx="76677">
                  <c:v>1338</c:v>
                </c:pt>
                <c:pt idx="76678">
                  <c:v>1273</c:v>
                </c:pt>
                <c:pt idx="76679">
                  <c:v>1210</c:v>
                </c:pt>
                <c:pt idx="76680">
                  <c:v>1141</c:v>
                </c:pt>
                <c:pt idx="76681">
                  <c:v>1118</c:v>
                </c:pt>
                <c:pt idx="76682">
                  <c:v>1078</c:v>
                </c:pt>
                <c:pt idx="76683">
                  <c:v>1059</c:v>
                </c:pt>
                <c:pt idx="76684">
                  <c:v>1039</c:v>
                </c:pt>
                <c:pt idx="76685">
                  <c:v>1073</c:v>
                </c:pt>
                <c:pt idx="76686">
                  <c:v>1073</c:v>
                </c:pt>
                <c:pt idx="76687">
                  <c:v>1255</c:v>
                </c:pt>
                <c:pt idx="76688">
                  <c:v>1365</c:v>
                </c:pt>
                <c:pt idx="76689">
                  <c:v>1465</c:v>
                </c:pt>
                <c:pt idx="76690">
                  <c:v>1523</c:v>
                </c:pt>
                <c:pt idx="76691">
                  <c:v>1539</c:v>
                </c:pt>
                <c:pt idx="76692">
                  <c:v>1558</c:v>
                </c:pt>
                <c:pt idx="76693">
                  <c:v>1565</c:v>
                </c:pt>
                <c:pt idx="76694">
                  <c:v>1524</c:v>
                </c:pt>
                <c:pt idx="76695">
                  <c:v>1462</c:v>
                </c:pt>
                <c:pt idx="76696">
                  <c:v>1393</c:v>
                </c:pt>
                <c:pt idx="76697">
                  <c:v>1338</c:v>
                </c:pt>
                <c:pt idx="76698">
                  <c:v>1421</c:v>
                </c:pt>
                <c:pt idx="76699">
                  <c:v>1401</c:v>
                </c:pt>
                <c:pt idx="76700">
                  <c:v>1369</c:v>
                </c:pt>
                <c:pt idx="76701">
                  <c:v>1316</c:v>
                </c:pt>
                <c:pt idx="76702">
                  <c:v>1266</c:v>
                </c:pt>
                <c:pt idx="76703">
                  <c:v>1170</c:v>
                </c:pt>
                <c:pt idx="76704">
                  <c:v>1129</c:v>
                </c:pt>
                <c:pt idx="76705">
                  <c:v>1081</c:v>
                </c:pt>
                <c:pt idx="76706">
                  <c:v>1050</c:v>
                </c:pt>
                <c:pt idx="76707">
                  <c:v>1028</c:v>
                </c:pt>
                <c:pt idx="76708">
                  <c:v>1032</c:v>
                </c:pt>
                <c:pt idx="76709">
                  <c:v>1043</c:v>
                </c:pt>
                <c:pt idx="76710">
                  <c:v>1087</c:v>
                </c:pt>
                <c:pt idx="76711">
                  <c:v>1277</c:v>
                </c:pt>
                <c:pt idx="76712">
                  <c:v>1384</c:v>
                </c:pt>
                <c:pt idx="76713">
                  <c:v>1468</c:v>
                </c:pt>
                <c:pt idx="76714">
                  <c:v>1513</c:v>
                </c:pt>
                <c:pt idx="76715">
                  <c:v>1540</c:v>
                </c:pt>
                <c:pt idx="76716">
                  <c:v>1546</c:v>
                </c:pt>
                <c:pt idx="76717">
                  <c:v>1544</c:v>
                </c:pt>
                <c:pt idx="76718">
                  <c:v>1559</c:v>
                </c:pt>
                <c:pt idx="76719">
                  <c:v>1484</c:v>
                </c:pt>
                <c:pt idx="76720">
                  <c:v>1428</c:v>
                </c:pt>
                <c:pt idx="76721">
                  <c:v>1339</c:v>
                </c:pt>
                <c:pt idx="76722">
                  <c:v>1418</c:v>
                </c:pt>
                <c:pt idx="76723">
                  <c:v>1388</c:v>
                </c:pt>
                <c:pt idx="76724">
                  <c:v>1350</c:v>
                </c:pt>
                <c:pt idx="76725">
                  <c:v>1292</c:v>
                </c:pt>
                <c:pt idx="76726">
                  <c:v>1238</c:v>
                </c:pt>
                <c:pt idx="76727">
                  <c:v>1162</c:v>
                </c:pt>
                <c:pt idx="76728">
                  <c:v>1108</c:v>
                </c:pt>
                <c:pt idx="76729">
                  <c:v>1065</c:v>
                </c:pt>
                <c:pt idx="76730">
                  <c:v>1036</c:v>
                </c:pt>
                <c:pt idx="76731">
                  <c:v>1012</c:v>
                </c:pt>
                <c:pt idx="76732">
                  <c:v>1035</c:v>
                </c:pt>
                <c:pt idx="76733">
                  <c:v>1045</c:v>
                </c:pt>
                <c:pt idx="76734">
                  <c:v>1073</c:v>
                </c:pt>
                <c:pt idx="76735">
                  <c:v>1268</c:v>
                </c:pt>
                <c:pt idx="76736">
                  <c:v>1389</c:v>
                </c:pt>
                <c:pt idx="76737">
                  <c:v>1451</c:v>
                </c:pt>
                <c:pt idx="76738">
                  <c:v>1485</c:v>
                </c:pt>
                <c:pt idx="76739">
                  <c:v>1502</c:v>
                </c:pt>
                <c:pt idx="76740">
                  <c:v>1507</c:v>
                </c:pt>
                <c:pt idx="76741">
                  <c:v>1502</c:v>
                </c:pt>
                <c:pt idx="76742">
                  <c:v>1497</c:v>
                </c:pt>
                <c:pt idx="76743">
                  <c:v>1447</c:v>
                </c:pt>
                <c:pt idx="76744">
                  <c:v>1373</c:v>
                </c:pt>
                <c:pt idx="76745">
                  <c:v>1295</c:v>
                </c:pt>
                <c:pt idx="76746">
                  <c:v>1362</c:v>
                </c:pt>
                <c:pt idx="76747">
                  <c:v>1367</c:v>
                </c:pt>
                <c:pt idx="76748">
                  <c:v>1324</c:v>
                </c:pt>
                <c:pt idx="76749">
                  <c:v>1267</c:v>
                </c:pt>
                <c:pt idx="76750">
                  <c:v>1213</c:v>
                </c:pt>
                <c:pt idx="76751">
                  <c:v>1108</c:v>
                </c:pt>
                <c:pt idx="76752">
                  <c:v>1064</c:v>
                </c:pt>
                <c:pt idx="76753">
                  <c:v>1035</c:v>
                </c:pt>
                <c:pt idx="76754">
                  <c:v>1025</c:v>
                </c:pt>
                <c:pt idx="76755">
                  <c:v>1001</c:v>
                </c:pt>
                <c:pt idx="76756">
                  <c:v>983</c:v>
                </c:pt>
                <c:pt idx="76757">
                  <c:v>997</c:v>
                </c:pt>
                <c:pt idx="76758">
                  <c:v>991</c:v>
                </c:pt>
                <c:pt idx="76759">
                  <c:v>1115</c:v>
                </c:pt>
                <c:pt idx="76760">
                  <c:v>1235</c:v>
                </c:pt>
                <c:pt idx="76761">
                  <c:v>1332</c:v>
                </c:pt>
                <c:pt idx="76762">
                  <c:v>1364</c:v>
                </c:pt>
                <c:pt idx="76763">
                  <c:v>1361</c:v>
                </c:pt>
                <c:pt idx="76764">
                  <c:v>1343</c:v>
                </c:pt>
                <c:pt idx="76765">
                  <c:v>1342</c:v>
                </c:pt>
                <c:pt idx="76766">
                  <c:v>1326</c:v>
                </c:pt>
                <c:pt idx="76767">
                  <c:v>1313</c:v>
                </c:pt>
                <c:pt idx="76768">
                  <c:v>1273</c:v>
                </c:pt>
                <c:pt idx="76769">
                  <c:v>1249</c:v>
                </c:pt>
                <c:pt idx="76770">
                  <c:v>1341</c:v>
                </c:pt>
                <c:pt idx="76771">
                  <c:v>1315</c:v>
                </c:pt>
                <c:pt idx="76772">
                  <c:v>1264</c:v>
                </c:pt>
                <c:pt idx="76773">
                  <c:v>1217</c:v>
                </c:pt>
                <c:pt idx="76774">
                  <c:v>1156</c:v>
                </c:pt>
                <c:pt idx="76775">
                  <c:v>1114</c:v>
                </c:pt>
                <c:pt idx="76776">
                  <c:v>1066</c:v>
                </c:pt>
                <c:pt idx="76777">
                  <c:v>1035</c:v>
                </c:pt>
                <c:pt idx="76778">
                  <c:v>999</c:v>
                </c:pt>
                <c:pt idx="76779">
                  <c:v>977</c:v>
                </c:pt>
                <c:pt idx="76780">
                  <c:v>963</c:v>
                </c:pt>
                <c:pt idx="76781">
                  <c:v>927</c:v>
                </c:pt>
                <c:pt idx="76782">
                  <c:v>937</c:v>
                </c:pt>
                <c:pt idx="76783">
                  <c:v>1015</c:v>
                </c:pt>
                <c:pt idx="76784">
                  <c:v>1084</c:v>
                </c:pt>
                <c:pt idx="76785">
                  <c:v>1146</c:v>
                </c:pt>
                <c:pt idx="76786">
                  <c:v>1217</c:v>
                </c:pt>
                <c:pt idx="76787">
                  <c:v>1241</c:v>
                </c:pt>
                <c:pt idx="76788">
                  <c:v>1245</c:v>
                </c:pt>
                <c:pt idx="76789">
                  <c:v>1244</c:v>
                </c:pt>
                <c:pt idx="76790">
                  <c:v>1249</c:v>
                </c:pt>
                <c:pt idx="76791">
                  <c:v>1244</c:v>
                </c:pt>
                <c:pt idx="76792">
                  <c:v>1224</c:v>
                </c:pt>
                <c:pt idx="76793">
                  <c:v>1205</c:v>
                </c:pt>
                <c:pt idx="76794">
                  <c:v>1344</c:v>
                </c:pt>
                <c:pt idx="76795">
                  <c:v>1312</c:v>
                </c:pt>
                <c:pt idx="76796">
                  <c:v>1318</c:v>
                </c:pt>
                <c:pt idx="76797">
                  <c:v>1277</c:v>
                </c:pt>
                <c:pt idx="76798">
                  <c:v>1210</c:v>
                </c:pt>
                <c:pt idx="76799">
                  <c:v>1145</c:v>
                </c:pt>
                <c:pt idx="76800">
                  <c:v>1097</c:v>
                </c:pt>
                <c:pt idx="76801">
                  <c:v>1058</c:v>
                </c:pt>
                <c:pt idx="76802">
                  <c:v>1023</c:v>
                </c:pt>
                <c:pt idx="76803">
                  <c:v>992</c:v>
                </c:pt>
                <c:pt idx="76804">
                  <c:v>998</c:v>
                </c:pt>
                <c:pt idx="76805">
                  <c:v>1021</c:v>
                </c:pt>
                <c:pt idx="76806">
                  <c:v>1061</c:v>
                </c:pt>
                <c:pt idx="76807">
                  <c:v>1284</c:v>
                </c:pt>
                <c:pt idx="76808">
                  <c:v>1419</c:v>
                </c:pt>
                <c:pt idx="76809">
                  <c:v>1518</c:v>
                </c:pt>
                <c:pt idx="76810">
                  <c:v>1577</c:v>
                </c:pt>
                <c:pt idx="76811">
                  <c:v>1577</c:v>
                </c:pt>
                <c:pt idx="76812">
                  <c:v>1598</c:v>
                </c:pt>
                <c:pt idx="76813">
                  <c:v>1627</c:v>
                </c:pt>
                <c:pt idx="76814">
                  <c:v>1616</c:v>
                </c:pt>
                <c:pt idx="76815">
                  <c:v>1564</c:v>
                </c:pt>
                <c:pt idx="76816">
                  <c:v>1472</c:v>
                </c:pt>
                <c:pt idx="76817">
                  <c:v>1355</c:v>
                </c:pt>
                <c:pt idx="76818">
                  <c:v>1453</c:v>
                </c:pt>
                <c:pt idx="76819">
                  <c:v>1430</c:v>
                </c:pt>
                <c:pt idx="76820">
                  <c:v>1395</c:v>
                </c:pt>
                <c:pt idx="76821">
                  <c:v>1343</c:v>
                </c:pt>
                <c:pt idx="76822">
                  <c:v>1292</c:v>
                </c:pt>
                <c:pt idx="76823">
                  <c:v>1199</c:v>
                </c:pt>
                <c:pt idx="76824">
                  <c:v>1148</c:v>
                </c:pt>
                <c:pt idx="76825">
                  <c:v>1111</c:v>
                </c:pt>
                <c:pt idx="76826">
                  <c:v>1086</c:v>
                </c:pt>
                <c:pt idx="76827">
                  <c:v>1072</c:v>
                </c:pt>
                <c:pt idx="76828">
                  <c:v>1065</c:v>
                </c:pt>
                <c:pt idx="76829">
                  <c:v>1081</c:v>
                </c:pt>
                <c:pt idx="76830">
                  <c:v>1125</c:v>
                </c:pt>
                <c:pt idx="76831">
                  <c:v>1310</c:v>
                </c:pt>
                <c:pt idx="76832">
                  <c:v>1443</c:v>
                </c:pt>
                <c:pt idx="76833">
                  <c:v>1496</c:v>
                </c:pt>
                <c:pt idx="76834">
                  <c:v>1518</c:v>
                </c:pt>
                <c:pt idx="76835">
                  <c:v>1492</c:v>
                </c:pt>
                <c:pt idx="76836">
                  <c:v>1473</c:v>
                </c:pt>
                <c:pt idx="76837">
                  <c:v>1489</c:v>
                </c:pt>
                <c:pt idx="76838">
                  <c:v>1472</c:v>
                </c:pt>
                <c:pt idx="76839">
                  <c:v>1426</c:v>
                </c:pt>
                <c:pt idx="76840">
                  <c:v>1365</c:v>
                </c:pt>
                <c:pt idx="76841">
                  <c:v>1302</c:v>
                </c:pt>
                <c:pt idx="76842">
                  <c:v>1359</c:v>
                </c:pt>
                <c:pt idx="76843">
                  <c:v>1330</c:v>
                </c:pt>
                <c:pt idx="76844">
                  <c:v>1283</c:v>
                </c:pt>
                <c:pt idx="76845">
                  <c:v>1233</c:v>
                </c:pt>
                <c:pt idx="76846">
                  <c:v>1171</c:v>
                </c:pt>
                <c:pt idx="76847">
                  <c:v>1096</c:v>
                </c:pt>
                <c:pt idx="76848">
                  <c:v>1062</c:v>
                </c:pt>
                <c:pt idx="76849">
                  <c:v>1022</c:v>
                </c:pt>
                <c:pt idx="76850">
                  <c:v>996</c:v>
                </c:pt>
                <c:pt idx="76851">
                  <c:v>990</c:v>
                </c:pt>
                <c:pt idx="76852">
                  <c:v>976</c:v>
                </c:pt>
                <c:pt idx="76853">
                  <c:v>999</c:v>
                </c:pt>
                <c:pt idx="76854">
                  <c:v>1023</c:v>
                </c:pt>
                <c:pt idx="76855">
                  <c:v>1208</c:v>
                </c:pt>
                <c:pt idx="76856">
                  <c:v>1389</c:v>
                </c:pt>
                <c:pt idx="76857">
                  <c:v>1469</c:v>
                </c:pt>
                <c:pt idx="76858">
                  <c:v>1516</c:v>
                </c:pt>
                <c:pt idx="76859">
                  <c:v>1501</c:v>
                </c:pt>
                <c:pt idx="76860">
                  <c:v>1469</c:v>
                </c:pt>
                <c:pt idx="76861">
                  <c:v>1480</c:v>
                </c:pt>
                <c:pt idx="76862">
                  <c:v>1456</c:v>
                </c:pt>
                <c:pt idx="76863">
                  <c:v>1400</c:v>
                </c:pt>
                <c:pt idx="76864">
                  <c:v>1323</c:v>
                </c:pt>
                <c:pt idx="76865">
                  <c:v>1280</c:v>
                </c:pt>
                <c:pt idx="76866">
                  <c:v>1332</c:v>
                </c:pt>
                <c:pt idx="76867">
                  <c:v>1331</c:v>
                </c:pt>
                <c:pt idx="76868">
                  <c:v>1284</c:v>
                </c:pt>
                <c:pt idx="76869">
                  <c:v>1219</c:v>
                </c:pt>
                <c:pt idx="76870">
                  <c:v>1182</c:v>
                </c:pt>
                <c:pt idx="76871">
                  <c:v>1086</c:v>
                </c:pt>
                <c:pt idx="76872">
                  <c:v>1032</c:v>
                </c:pt>
                <c:pt idx="76873">
                  <c:v>996</c:v>
                </c:pt>
                <c:pt idx="76874">
                  <c:v>981</c:v>
                </c:pt>
                <c:pt idx="76875">
                  <c:v>970</c:v>
                </c:pt>
                <c:pt idx="76876">
                  <c:v>976</c:v>
                </c:pt>
                <c:pt idx="76877">
                  <c:v>1025</c:v>
                </c:pt>
                <c:pt idx="76878">
                  <c:v>1026</c:v>
                </c:pt>
                <c:pt idx="76879">
                  <c:v>1203</c:v>
                </c:pt>
                <c:pt idx="76880">
                  <c:v>1305</c:v>
                </c:pt>
                <c:pt idx="76881">
                  <c:v>1405</c:v>
                </c:pt>
                <c:pt idx="76882">
                  <c:v>1468</c:v>
                </c:pt>
                <c:pt idx="76883">
                  <c:v>1476</c:v>
                </c:pt>
                <c:pt idx="76884">
                  <c:v>1480</c:v>
                </c:pt>
                <c:pt idx="76885">
                  <c:v>1494</c:v>
                </c:pt>
                <c:pt idx="76886">
                  <c:v>1431</c:v>
                </c:pt>
                <c:pt idx="76887">
                  <c:v>1364</c:v>
                </c:pt>
                <c:pt idx="76888">
                  <c:v>1304</c:v>
                </c:pt>
                <c:pt idx="76889">
                  <c:v>1276</c:v>
                </c:pt>
                <c:pt idx="76890">
                  <c:v>1289</c:v>
                </c:pt>
                <c:pt idx="76891">
                  <c:v>1256</c:v>
                </c:pt>
                <c:pt idx="76892">
                  <c:v>1203</c:v>
                </c:pt>
                <c:pt idx="76893">
                  <c:v>1153</c:v>
                </c:pt>
                <c:pt idx="76894">
                  <c:v>1090</c:v>
                </c:pt>
                <c:pt idx="76895">
                  <c:v>1033</c:v>
                </c:pt>
                <c:pt idx="76896">
                  <c:v>993</c:v>
                </c:pt>
                <c:pt idx="76897">
                  <c:v>969</c:v>
                </c:pt>
                <c:pt idx="76898">
                  <c:v>949</c:v>
                </c:pt>
                <c:pt idx="76899">
                  <c:v>939</c:v>
                </c:pt>
                <c:pt idx="76900">
                  <c:v>948</c:v>
                </c:pt>
                <c:pt idx="76901">
                  <c:v>972</c:v>
                </c:pt>
                <c:pt idx="76902">
                  <c:v>1000</c:v>
                </c:pt>
                <c:pt idx="76903">
                  <c:v>1171</c:v>
                </c:pt>
                <c:pt idx="76904">
                  <c:v>1325</c:v>
                </c:pt>
                <c:pt idx="76905">
                  <c:v>1412</c:v>
                </c:pt>
                <c:pt idx="76906">
                  <c:v>1441</c:v>
                </c:pt>
                <c:pt idx="76907">
                  <c:v>1448</c:v>
                </c:pt>
                <c:pt idx="76908">
                  <c:v>1439</c:v>
                </c:pt>
                <c:pt idx="76909">
                  <c:v>1413</c:v>
                </c:pt>
                <c:pt idx="76910">
                  <c:v>1393</c:v>
                </c:pt>
                <c:pt idx="76911">
                  <c:v>1309</c:v>
                </c:pt>
                <c:pt idx="76912">
                  <c:v>1248</c:v>
                </c:pt>
                <c:pt idx="76913">
                  <c:v>1225</c:v>
                </c:pt>
                <c:pt idx="76914">
                  <c:v>1289</c:v>
                </c:pt>
                <c:pt idx="76915">
                  <c:v>1261</c:v>
                </c:pt>
                <c:pt idx="76916">
                  <c:v>1221</c:v>
                </c:pt>
                <c:pt idx="76917">
                  <c:v>1153</c:v>
                </c:pt>
                <c:pt idx="76918">
                  <c:v>1117</c:v>
                </c:pt>
                <c:pt idx="76919">
                  <c:v>1067</c:v>
                </c:pt>
                <c:pt idx="76920">
                  <c:v>1046</c:v>
                </c:pt>
                <c:pt idx="76921">
                  <c:v>1018</c:v>
                </c:pt>
                <c:pt idx="76922">
                  <c:v>998</c:v>
                </c:pt>
                <c:pt idx="76923">
                  <c:v>990</c:v>
                </c:pt>
                <c:pt idx="76924">
                  <c:v>987</c:v>
                </c:pt>
                <c:pt idx="76925">
                  <c:v>995</c:v>
                </c:pt>
                <c:pt idx="76926">
                  <c:v>992</c:v>
                </c:pt>
                <c:pt idx="76927">
                  <c:v>1105</c:v>
                </c:pt>
                <c:pt idx="76928">
                  <c:v>1216</c:v>
                </c:pt>
                <c:pt idx="76929">
                  <c:v>1304</c:v>
                </c:pt>
                <c:pt idx="76930">
                  <c:v>1318</c:v>
                </c:pt>
                <c:pt idx="76931">
                  <c:v>1291</c:v>
                </c:pt>
                <c:pt idx="76932">
                  <c:v>1261</c:v>
                </c:pt>
                <c:pt idx="76933">
                  <c:v>1268</c:v>
                </c:pt>
                <c:pt idx="76934">
                  <c:v>1239</c:v>
                </c:pt>
                <c:pt idx="76935">
                  <c:v>1226</c:v>
                </c:pt>
                <c:pt idx="76936">
                  <c:v>1206</c:v>
                </c:pt>
                <c:pt idx="76937">
                  <c:v>1247</c:v>
                </c:pt>
                <c:pt idx="76938">
                  <c:v>1282</c:v>
                </c:pt>
                <c:pt idx="76939">
                  <c:v>1257</c:v>
                </c:pt>
                <c:pt idx="76940">
                  <c:v>1227</c:v>
                </c:pt>
                <c:pt idx="76941">
                  <c:v>1179</c:v>
                </c:pt>
                <c:pt idx="76942">
                  <c:v>1137</c:v>
                </c:pt>
                <c:pt idx="76943">
                  <c:v>1093</c:v>
                </c:pt>
                <c:pt idx="76944">
                  <c:v>1040</c:v>
                </c:pt>
                <c:pt idx="76945">
                  <c:v>1010</c:v>
                </c:pt>
                <c:pt idx="76946">
                  <c:v>990</c:v>
                </c:pt>
                <c:pt idx="76947">
                  <c:v>970</c:v>
                </c:pt>
                <c:pt idx="76948">
                  <c:v>968</c:v>
                </c:pt>
                <c:pt idx="76949">
                  <c:v>960</c:v>
                </c:pt>
                <c:pt idx="76950">
                  <c:v>924</c:v>
                </c:pt>
                <c:pt idx="76951">
                  <c:v>962</c:v>
                </c:pt>
                <c:pt idx="76952">
                  <c:v>1007</c:v>
                </c:pt>
                <c:pt idx="76953">
                  <c:v>1025</c:v>
                </c:pt>
                <c:pt idx="76954">
                  <c:v>1087</c:v>
                </c:pt>
                <c:pt idx="76955">
                  <c:v>1119</c:v>
                </c:pt>
                <c:pt idx="76956">
                  <c:v>1127</c:v>
                </c:pt>
                <c:pt idx="76957">
                  <c:v>1169</c:v>
                </c:pt>
                <c:pt idx="76958">
                  <c:v>1167</c:v>
                </c:pt>
                <c:pt idx="76959">
                  <c:v>1143</c:v>
                </c:pt>
                <c:pt idx="76960">
                  <c:v>1126</c:v>
                </c:pt>
                <c:pt idx="76961">
                  <c:v>1155</c:v>
                </c:pt>
                <c:pt idx="76962">
                  <c:v>1250</c:v>
                </c:pt>
                <c:pt idx="76963">
                  <c:v>1244</c:v>
                </c:pt>
                <c:pt idx="76964">
                  <c:v>1218</c:v>
                </c:pt>
                <c:pt idx="76965">
                  <c:v>1185</c:v>
                </c:pt>
                <c:pt idx="76966">
                  <c:v>1126</c:v>
                </c:pt>
                <c:pt idx="76967">
                  <c:v>1067</c:v>
                </c:pt>
                <c:pt idx="76968">
                  <c:v>1026</c:v>
                </c:pt>
                <c:pt idx="76969">
                  <c:v>1006</c:v>
                </c:pt>
                <c:pt idx="76970">
                  <c:v>983</c:v>
                </c:pt>
                <c:pt idx="76971">
                  <c:v>978</c:v>
                </c:pt>
                <c:pt idx="76972">
                  <c:v>998</c:v>
                </c:pt>
                <c:pt idx="76973">
                  <c:v>994</c:v>
                </c:pt>
                <c:pt idx="76974">
                  <c:v>1026</c:v>
                </c:pt>
                <c:pt idx="76975">
                  <c:v>1210</c:v>
                </c:pt>
                <c:pt idx="76976">
                  <c:v>1357</c:v>
                </c:pt>
                <c:pt idx="76977">
                  <c:v>1429</c:v>
                </c:pt>
                <c:pt idx="76978">
                  <c:v>1473</c:v>
                </c:pt>
                <c:pt idx="76979">
                  <c:v>1485</c:v>
                </c:pt>
                <c:pt idx="76980">
                  <c:v>1481</c:v>
                </c:pt>
                <c:pt idx="76981">
                  <c:v>1511</c:v>
                </c:pt>
                <c:pt idx="76982">
                  <c:v>1497</c:v>
                </c:pt>
                <c:pt idx="76983">
                  <c:v>1464</c:v>
                </c:pt>
                <c:pt idx="76984">
                  <c:v>1378</c:v>
                </c:pt>
                <c:pt idx="76985">
                  <c:v>1311</c:v>
                </c:pt>
                <c:pt idx="76986">
                  <c:v>1362</c:v>
                </c:pt>
                <c:pt idx="76987">
                  <c:v>1324</c:v>
                </c:pt>
                <c:pt idx="76988">
                  <c:v>1295</c:v>
                </c:pt>
                <c:pt idx="76989">
                  <c:v>1253</c:v>
                </c:pt>
                <c:pt idx="76990">
                  <c:v>1178</c:v>
                </c:pt>
                <c:pt idx="76991">
                  <c:v>1103</c:v>
                </c:pt>
                <c:pt idx="76992">
                  <c:v>1046</c:v>
                </c:pt>
                <c:pt idx="76993">
                  <c:v>1004</c:v>
                </c:pt>
                <c:pt idx="76994">
                  <c:v>1005</c:v>
                </c:pt>
                <c:pt idx="76995">
                  <c:v>983</c:v>
                </c:pt>
                <c:pt idx="76996">
                  <c:v>993</c:v>
                </c:pt>
                <c:pt idx="76997">
                  <c:v>1023</c:v>
                </c:pt>
                <c:pt idx="76998">
                  <c:v>1044</c:v>
                </c:pt>
                <c:pt idx="76999">
                  <c:v>1254</c:v>
                </c:pt>
                <c:pt idx="77000">
                  <c:v>1369</c:v>
                </c:pt>
                <c:pt idx="77001">
                  <c:v>1455</c:v>
                </c:pt>
                <c:pt idx="77002">
                  <c:v>1511</c:v>
                </c:pt>
                <c:pt idx="77003">
                  <c:v>1521</c:v>
                </c:pt>
                <c:pt idx="77004">
                  <c:v>1528</c:v>
                </c:pt>
                <c:pt idx="77005">
                  <c:v>1557</c:v>
                </c:pt>
                <c:pt idx="77006">
                  <c:v>1554</c:v>
                </c:pt>
                <c:pt idx="77007">
                  <c:v>1480</c:v>
                </c:pt>
                <c:pt idx="77008">
                  <c:v>1394</c:v>
                </c:pt>
                <c:pt idx="77009">
                  <c:v>1337</c:v>
                </c:pt>
                <c:pt idx="77010">
                  <c:v>1399</c:v>
                </c:pt>
                <c:pt idx="77011">
                  <c:v>1368</c:v>
                </c:pt>
                <c:pt idx="77012">
                  <c:v>1336</c:v>
                </c:pt>
                <c:pt idx="77013">
                  <c:v>1281</c:v>
                </c:pt>
                <c:pt idx="77014">
                  <c:v>1214</c:v>
                </c:pt>
                <c:pt idx="77015">
                  <c:v>1139</c:v>
                </c:pt>
                <c:pt idx="77016">
                  <c:v>1082</c:v>
                </c:pt>
                <c:pt idx="77017">
                  <c:v>1044</c:v>
                </c:pt>
                <c:pt idx="77018">
                  <c:v>1022</c:v>
                </c:pt>
                <c:pt idx="77019">
                  <c:v>995</c:v>
                </c:pt>
                <c:pt idx="77020">
                  <c:v>1000</c:v>
                </c:pt>
                <c:pt idx="77021">
                  <c:v>1028</c:v>
                </c:pt>
                <c:pt idx="77022">
                  <c:v>1056</c:v>
                </c:pt>
                <c:pt idx="77023">
                  <c:v>1233</c:v>
                </c:pt>
                <c:pt idx="77024">
                  <c:v>1349</c:v>
                </c:pt>
                <c:pt idx="77025">
                  <c:v>1414</c:v>
                </c:pt>
                <c:pt idx="77026">
                  <c:v>1478</c:v>
                </c:pt>
                <c:pt idx="77027">
                  <c:v>1460</c:v>
                </c:pt>
                <c:pt idx="77028">
                  <c:v>1461</c:v>
                </c:pt>
                <c:pt idx="77029">
                  <c:v>1459</c:v>
                </c:pt>
                <c:pt idx="77030">
                  <c:v>1445</c:v>
                </c:pt>
                <c:pt idx="77031">
                  <c:v>1399</c:v>
                </c:pt>
                <c:pt idx="77032">
                  <c:v>1335</c:v>
                </c:pt>
                <c:pt idx="77033">
                  <c:v>1313</c:v>
                </c:pt>
                <c:pt idx="77034">
                  <c:v>1349</c:v>
                </c:pt>
                <c:pt idx="77035">
                  <c:v>1339</c:v>
                </c:pt>
                <c:pt idx="77036">
                  <c:v>1292</c:v>
                </c:pt>
                <c:pt idx="77037">
                  <c:v>1220</c:v>
                </c:pt>
                <c:pt idx="77038">
                  <c:v>1173</c:v>
                </c:pt>
                <c:pt idx="77039">
                  <c:v>1099</c:v>
                </c:pt>
                <c:pt idx="77040">
                  <c:v>1039</c:v>
                </c:pt>
                <c:pt idx="77041">
                  <c:v>1008</c:v>
                </c:pt>
                <c:pt idx="77042">
                  <c:v>980</c:v>
                </c:pt>
                <c:pt idx="77043">
                  <c:v>963</c:v>
                </c:pt>
                <c:pt idx="77044">
                  <c:v>970</c:v>
                </c:pt>
                <c:pt idx="77045">
                  <c:v>1008</c:v>
                </c:pt>
                <c:pt idx="77046">
                  <c:v>1025</c:v>
                </c:pt>
                <c:pt idx="77047">
                  <c:v>1213</c:v>
                </c:pt>
                <c:pt idx="77048">
                  <c:v>1332</c:v>
                </c:pt>
                <c:pt idx="77049">
                  <c:v>1388</c:v>
                </c:pt>
                <c:pt idx="77050">
                  <c:v>1445</c:v>
                </c:pt>
                <c:pt idx="77051">
                  <c:v>1459</c:v>
                </c:pt>
                <c:pt idx="77052">
                  <c:v>1458</c:v>
                </c:pt>
                <c:pt idx="77053">
                  <c:v>1483</c:v>
                </c:pt>
                <c:pt idx="77054">
                  <c:v>1460</c:v>
                </c:pt>
                <c:pt idx="77055">
                  <c:v>1388</c:v>
                </c:pt>
                <c:pt idx="77056">
                  <c:v>1324</c:v>
                </c:pt>
                <c:pt idx="77057">
                  <c:v>1294</c:v>
                </c:pt>
                <c:pt idx="77058">
                  <c:v>1341</c:v>
                </c:pt>
                <c:pt idx="77059">
                  <c:v>1313</c:v>
                </c:pt>
                <c:pt idx="77060">
                  <c:v>1270</c:v>
                </c:pt>
                <c:pt idx="77061">
                  <c:v>1217</c:v>
                </c:pt>
                <c:pt idx="77062">
                  <c:v>1161</c:v>
                </c:pt>
                <c:pt idx="77063">
                  <c:v>1082</c:v>
                </c:pt>
                <c:pt idx="77064">
                  <c:v>1028</c:v>
                </c:pt>
                <c:pt idx="77065">
                  <c:v>997</c:v>
                </c:pt>
                <c:pt idx="77066">
                  <c:v>967</c:v>
                </c:pt>
                <c:pt idx="77067">
                  <c:v>963</c:v>
                </c:pt>
                <c:pt idx="77068">
                  <c:v>964</c:v>
                </c:pt>
                <c:pt idx="77069">
                  <c:v>1021</c:v>
                </c:pt>
                <c:pt idx="77070">
                  <c:v>1033</c:v>
                </c:pt>
                <c:pt idx="77071">
                  <c:v>1197</c:v>
                </c:pt>
                <c:pt idx="77072">
                  <c:v>1316</c:v>
                </c:pt>
                <c:pt idx="77073">
                  <c:v>1424</c:v>
                </c:pt>
                <c:pt idx="77074">
                  <c:v>1471</c:v>
                </c:pt>
                <c:pt idx="77075">
                  <c:v>1472</c:v>
                </c:pt>
                <c:pt idx="77076">
                  <c:v>1429</c:v>
                </c:pt>
                <c:pt idx="77077">
                  <c:v>1405</c:v>
                </c:pt>
                <c:pt idx="77078">
                  <c:v>1373</c:v>
                </c:pt>
                <c:pt idx="77079">
                  <c:v>1348</c:v>
                </c:pt>
                <c:pt idx="77080">
                  <c:v>1276</c:v>
                </c:pt>
                <c:pt idx="77081">
                  <c:v>1275</c:v>
                </c:pt>
                <c:pt idx="77082">
                  <c:v>1307</c:v>
                </c:pt>
                <c:pt idx="77083">
                  <c:v>1280</c:v>
                </c:pt>
                <c:pt idx="77084">
                  <c:v>1235</c:v>
                </c:pt>
                <c:pt idx="77085">
                  <c:v>1188</c:v>
                </c:pt>
                <c:pt idx="77086">
                  <c:v>1124</c:v>
                </c:pt>
                <c:pt idx="77087">
                  <c:v>1042</c:v>
                </c:pt>
                <c:pt idx="77088">
                  <c:v>1010</c:v>
                </c:pt>
                <c:pt idx="77089">
                  <c:v>995</c:v>
                </c:pt>
                <c:pt idx="77090">
                  <c:v>957</c:v>
                </c:pt>
                <c:pt idx="77091">
                  <c:v>951</c:v>
                </c:pt>
                <c:pt idx="77092">
                  <c:v>945</c:v>
                </c:pt>
                <c:pt idx="77093">
                  <c:v>964</c:v>
                </c:pt>
                <c:pt idx="77094">
                  <c:v>978</c:v>
                </c:pt>
                <c:pt idx="77095">
                  <c:v>1103</c:v>
                </c:pt>
                <c:pt idx="77096">
                  <c:v>1210</c:v>
                </c:pt>
                <c:pt idx="77097">
                  <c:v>1310</c:v>
                </c:pt>
                <c:pt idx="77098">
                  <c:v>1389</c:v>
                </c:pt>
                <c:pt idx="77099">
                  <c:v>1419</c:v>
                </c:pt>
                <c:pt idx="77100">
                  <c:v>1381</c:v>
                </c:pt>
                <c:pt idx="77101">
                  <c:v>1324</c:v>
                </c:pt>
                <c:pt idx="77102">
                  <c:v>1307</c:v>
                </c:pt>
                <c:pt idx="77103">
                  <c:v>1268</c:v>
                </c:pt>
                <c:pt idx="77104">
                  <c:v>1237</c:v>
                </c:pt>
                <c:pt idx="77105">
                  <c:v>1247</c:v>
                </c:pt>
                <c:pt idx="77106">
                  <c:v>1347</c:v>
                </c:pt>
                <c:pt idx="77107">
                  <c:v>1305</c:v>
                </c:pt>
                <c:pt idx="77108">
                  <c:v>1274</c:v>
                </c:pt>
                <c:pt idx="77109">
                  <c:v>1217</c:v>
                </c:pt>
                <c:pt idx="77110">
                  <c:v>1167</c:v>
                </c:pt>
                <c:pt idx="77111">
                  <c:v>1102</c:v>
                </c:pt>
                <c:pt idx="77112">
                  <c:v>1066</c:v>
                </c:pt>
                <c:pt idx="77113">
                  <c:v>1025</c:v>
                </c:pt>
                <c:pt idx="77114">
                  <c:v>1011</c:v>
                </c:pt>
                <c:pt idx="77115">
                  <c:v>985</c:v>
                </c:pt>
                <c:pt idx="77116">
                  <c:v>977</c:v>
                </c:pt>
                <c:pt idx="77117">
                  <c:v>991</c:v>
                </c:pt>
                <c:pt idx="77118">
                  <c:v>936</c:v>
                </c:pt>
                <c:pt idx="77119">
                  <c:v>982</c:v>
                </c:pt>
                <c:pt idx="77120">
                  <c:v>1055</c:v>
                </c:pt>
                <c:pt idx="77121">
                  <c:v>1108</c:v>
                </c:pt>
                <c:pt idx="77122">
                  <c:v>1159</c:v>
                </c:pt>
                <c:pt idx="77123">
                  <c:v>1196</c:v>
                </c:pt>
                <c:pt idx="77124">
                  <c:v>1198</c:v>
                </c:pt>
                <c:pt idx="77125">
                  <c:v>1186</c:v>
                </c:pt>
                <c:pt idx="77126">
                  <c:v>1163</c:v>
                </c:pt>
                <c:pt idx="77127">
                  <c:v>1145</c:v>
                </c:pt>
                <c:pt idx="77128">
                  <c:v>1136</c:v>
                </c:pt>
                <c:pt idx="77129">
                  <c:v>1173</c:v>
                </c:pt>
                <c:pt idx="77130">
                  <c:v>1255</c:v>
                </c:pt>
                <c:pt idx="77131">
                  <c:v>1214</c:v>
                </c:pt>
                <c:pt idx="77132">
                  <c:v>1197</c:v>
                </c:pt>
                <c:pt idx="77133">
                  <c:v>1167</c:v>
                </c:pt>
                <c:pt idx="77134">
                  <c:v>1111</c:v>
                </c:pt>
                <c:pt idx="77135">
                  <c:v>1052</c:v>
                </c:pt>
                <c:pt idx="77136">
                  <c:v>1009</c:v>
                </c:pt>
                <c:pt idx="77137">
                  <c:v>966</c:v>
                </c:pt>
                <c:pt idx="77138">
                  <c:v>940</c:v>
                </c:pt>
                <c:pt idx="77139">
                  <c:v>928</c:v>
                </c:pt>
                <c:pt idx="77140">
                  <c:v>942</c:v>
                </c:pt>
                <c:pt idx="77141">
                  <c:v>1014</c:v>
                </c:pt>
                <c:pt idx="77142">
                  <c:v>1041</c:v>
                </c:pt>
                <c:pt idx="77143">
                  <c:v>1239</c:v>
                </c:pt>
                <c:pt idx="77144">
                  <c:v>1349</c:v>
                </c:pt>
                <c:pt idx="77145">
                  <c:v>1434</c:v>
                </c:pt>
                <c:pt idx="77146">
                  <c:v>1459</c:v>
                </c:pt>
                <c:pt idx="77147">
                  <c:v>1502</c:v>
                </c:pt>
                <c:pt idx="77148">
                  <c:v>1501</c:v>
                </c:pt>
                <c:pt idx="77149">
                  <c:v>1500</c:v>
                </c:pt>
                <c:pt idx="77150">
                  <c:v>1467</c:v>
                </c:pt>
                <c:pt idx="77151">
                  <c:v>1397</c:v>
                </c:pt>
                <c:pt idx="77152">
                  <c:v>1329</c:v>
                </c:pt>
                <c:pt idx="77153">
                  <c:v>1278</c:v>
                </c:pt>
                <c:pt idx="77154">
                  <c:v>1306</c:v>
                </c:pt>
                <c:pt idx="77155">
                  <c:v>1276</c:v>
                </c:pt>
                <c:pt idx="77156">
                  <c:v>1226</c:v>
                </c:pt>
                <c:pt idx="77157">
                  <c:v>1169</c:v>
                </c:pt>
                <c:pt idx="77158">
                  <c:v>1099</c:v>
                </c:pt>
                <c:pt idx="77159">
                  <c:v>1046</c:v>
                </c:pt>
                <c:pt idx="77160">
                  <c:v>1009</c:v>
                </c:pt>
                <c:pt idx="77161">
                  <c:v>982</c:v>
                </c:pt>
                <c:pt idx="77162">
                  <c:v>956</c:v>
                </c:pt>
                <c:pt idx="77163">
                  <c:v>942</c:v>
                </c:pt>
                <c:pt idx="77164">
                  <c:v>952</c:v>
                </c:pt>
                <c:pt idx="77165">
                  <c:v>1010</c:v>
                </c:pt>
                <c:pt idx="77166">
                  <c:v>1023</c:v>
                </c:pt>
                <c:pt idx="77167">
                  <c:v>1193</c:v>
                </c:pt>
                <c:pt idx="77168">
                  <c:v>1292</c:v>
                </c:pt>
                <c:pt idx="77169">
                  <c:v>1373</c:v>
                </c:pt>
                <c:pt idx="77170">
                  <c:v>1435</c:v>
                </c:pt>
                <c:pt idx="77171">
                  <c:v>1439</c:v>
                </c:pt>
                <c:pt idx="77172">
                  <c:v>1448</c:v>
                </c:pt>
                <c:pt idx="77173">
                  <c:v>1467</c:v>
                </c:pt>
                <c:pt idx="77174">
                  <c:v>1433</c:v>
                </c:pt>
                <c:pt idx="77175">
                  <c:v>1381</c:v>
                </c:pt>
                <c:pt idx="77176">
                  <c:v>1314</c:v>
                </c:pt>
                <c:pt idx="77177">
                  <c:v>1262</c:v>
                </c:pt>
                <c:pt idx="77178">
                  <c:v>1332</c:v>
                </c:pt>
                <c:pt idx="77179">
                  <c:v>1301</c:v>
                </c:pt>
                <c:pt idx="77180">
                  <c:v>1255</c:v>
                </c:pt>
                <c:pt idx="77181">
                  <c:v>1203</c:v>
                </c:pt>
                <c:pt idx="77182">
                  <c:v>1146</c:v>
                </c:pt>
                <c:pt idx="77183">
                  <c:v>1080</c:v>
                </c:pt>
                <c:pt idx="77184">
                  <c:v>1039</c:v>
                </c:pt>
                <c:pt idx="77185">
                  <c:v>1002</c:v>
                </c:pt>
                <c:pt idx="77186">
                  <c:v>981</c:v>
                </c:pt>
                <c:pt idx="77187">
                  <c:v>957</c:v>
                </c:pt>
                <c:pt idx="77188">
                  <c:v>968</c:v>
                </c:pt>
                <c:pt idx="77189">
                  <c:v>1020</c:v>
                </c:pt>
                <c:pt idx="77190">
                  <c:v>1033</c:v>
                </c:pt>
                <c:pt idx="77191">
                  <c:v>1217</c:v>
                </c:pt>
                <c:pt idx="77192">
                  <c:v>1329</c:v>
                </c:pt>
                <c:pt idx="77193">
                  <c:v>1396</c:v>
                </c:pt>
                <c:pt idx="77194">
                  <c:v>1463</c:v>
                </c:pt>
                <c:pt idx="77195">
                  <c:v>1464</c:v>
                </c:pt>
                <c:pt idx="77196">
                  <c:v>1479</c:v>
                </c:pt>
                <c:pt idx="77197">
                  <c:v>1512</c:v>
                </c:pt>
                <c:pt idx="77198">
                  <c:v>1492</c:v>
                </c:pt>
                <c:pt idx="77199">
                  <c:v>1445</c:v>
                </c:pt>
                <c:pt idx="77200">
                  <c:v>1372</c:v>
                </c:pt>
                <c:pt idx="77201">
                  <c:v>1319</c:v>
                </c:pt>
                <c:pt idx="77202">
                  <c:v>1370</c:v>
                </c:pt>
                <c:pt idx="77203">
                  <c:v>1339</c:v>
                </c:pt>
                <c:pt idx="77204">
                  <c:v>1296</c:v>
                </c:pt>
                <c:pt idx="77205">
                  <c:v>1252</c:v>
                </c:pt>
                <c:pt idx="77206">
                  <c:v>1195</c:v>
                </c:pt>
                <c:pt idx="77207">
                  <c:v>1104</c:v>
                </c:pt>
                <c:pt idx="77208">
                  <c:v>1059</c:v>
                </c:pt>
                <c:pt idx="77209">
                  <c:v>1018</c:v>
                </c:pt>
                <c:pt idx="77210">
                  <c:v>1013</c:v>
                </c:pt>
                <c:pt idx="77211">
                  <c:v>988</c:v>
                </c:pt>
                <c:pt idx="77212">
                  <c:v>994</c:v>
                </c:pt>
                <c:pt idx="77213">
                  <c:v>1021</c:v>
                </c:pt>
                <c:pt idx="77214">
                  <c:v>1039</c:v>
                </c:pt>
                <c:pt idx="77215">
                  <c:v>1242</c:v>
                </c:pt>
                <c:pt idx="77216">
                  <c:v>1371</c:v>
                </c:pt>
                <c:pt idx="77217">
                  <c:v>1465</c:v>
                </c:pt>
                <c:pt idx="77218">
                  <c:v>1510</c:v>
                </c:pt>
                <c:pt idx="77219">
                  <c:v>1508</c:v>
                </c:pt>
                <c:pt idx="77220">
                  <c:v>1542</c:v>
                </c:pt>
                <c:pt idx="77221">
                  <c:v>1569</c:v>
                </c:pt>
                <c:pt idx="77222">
                  <c:v>1520</c:v>
                </c:pt>
                <c:pt idx="77223">
                  <c:v>1444</c:v>
                </c:pt>
                <c:pt idx="77224">
                  <c:v>1368</c:v>
                </c:pt>
                <c:pt idx="77225">
                  <c:v>1327</c:v>
                </c:pt>
                <c:pt idx="77226">
                  <c:v>1368</c:v>
                </c:pt>
                <c:pt idx="77227">
                  <c:v>1337</c:v>
                </c:pt>
                <c:pt idx="77228">
                  <c:v>1301</c:v>
                </c:pt>
                <c:pt idx="77229">
                  <c:v>1249</c:v>
                </c:pt>
                <c:pt idx="77230">
                  <c:v>1187</c:v>
                </c:pt>
                <c:pt idx="77231">
                  <c:v>1150</c:v>
                </c:pt>
                <c:pt idx="77232">
                  <c:v>1063</c:v>
                </c:pt>
                <c:pt idx="77233">
                  <c:v>1028</c:v>
                </c:pt>
                <c:pt idx="77234">
                  <c:v>990</c:v>
                </c:pt>
                <c:pt idx="77235">
                  <c:v>986</c:v>
                </c:pt>
                <c:pt idx="77236">
                  <c:v>994</c:v>
                </c:pt>
                <c:pt idx="77237">
                  <c:v>1017</c:v>
                </c:pt>
                <c:pt idx="77238">
                  <c:v>1047</c:v>
                </c:pt>
                <c:pt idx="77239">
                  <c:v>1245</c:v>
                </c:pt>
                <c:pt idx="77240">
                  <c:v>1365</c:v>
                </c:pt>
                <c:pt idx="77241">
                  <c:v>1443</c:v>
                </c:pt>
                <c:pt idx="77242">
                  <c:v>1480</c:v>
                </c:pt>
                <c:pt idx="77243">
                  <c:v>1471</c:v>
                </c:pt>
                <c:pt idx="77244">
                  <c:v>1426</c:v>
                </c:pt>
                <c:pt idx="77245">
                  <c:v>1427</c:v>
                </c:pt>
                <c:pt idx="77246">
                  <c:v>1427</c:v>
                </c:pt>
                <c:pt idx="77247">
                  <c:v>1405</c:v>
                </c:pt>
                <c:pt idx="77248">
                  <c:v>1309</c:v>
                </c:pt>
                <c:pt idx="77249">
                  <c:v>1304</c:v>
                </c:pt>
                <c:pt idx="77250">
                  <c:v>1353</c:v>
                </c:pt>
                <c:pt idx="77251">
                  <c:v>1328</c:v>
                </c:pt>
                <c:pt idx="77252">
                  <c:v>1277</c:v>
                </c:pt>
                <c:pt idx="77253">
                  <c:v>1237</c:v>
                </c:pt>
                <c:pt idx="77254">
                  <c:v>1184</c:v>
                </c:pt>
                <c:pt idx="77255">
                  <c:v>1119</c:v>
                </c:pt>
                <c:pt idx="77256">
                  <c:v>1063</c:v>
                </c:pt>
                <c:pt idx="77257">
                  <c:v>1030</c:v>
                </c:pt>
                <c:pt idx="77258">
                  <c:v>1005</c:v>
                </c:pt>
                <c:pt idx="77259">
                  <c:v>992</c:v>
                </c:pt>
                <c:pt idx="77260">
                  <c:v>980</c:v>
                </c:pt>
                <c:pt idx="77261">
                  <c:v>971</c:v>
                </c:pt>
                <c:pt idx="77262">
                  <c:v>986</c:v>
                </c:pt>
                <c:pt idx="77263">
                  <c:v>1089</c:v>
                </c:pt>
                <c:pt idx="77264">
                  <c:v>1196</c:v>
                </c:pt>
                <c:pt idx="77265">
                  <c:v>1291</c:v>
                </c:pt>
                <c:pt idx="77266">
                  <c:v>1319</c:v>
                </c:pt>
                <c:pt idx="77267">
                  <c:v>1321</c:v>
                </c:pt>
                <c:pt idx="77268">
                  <c:v>1319</c:v>
                </c:pt>
                <c:pt idx="77269">
                  <c:v>1272</c:v>
                </c:pt>
                <c:pt idx="77270">
                  <c:v>1259</c:v>
                </c:pt>
                <c:pt idx="77271">
                  <c:v>1238</c:v>
                </c:pt>
                <c:pt idx="77272">
                  <c:v>1274</c:v>
                </c:pt>
                <c:pt idx="77273">
                  <c:v>1252</c:v>
                </c:pt>
                <c:pt idx="77274">
                  <c:v>1318</c:v>
                </c:pt>
                <c:pt idx="77275">
                  <c:v>1295</c:v>
                </c:pt>
                <c:pt idx="77276">
                  <c:v>1258</c:v>
                </c:pt>
                <c:pt idx="77277">
                  <c:v>1211</c:v>
                </c:pt>
                <c:pt idx="77278">
                  <c:v>1169</c:v>
                </c:pt>
                <c:pt idx="77279">
                  <c:v>1114</c:v>
                </c:pt>
                <c:pt idx="77280">
                  <c:v>1069</c:v>
                </c:pt>
                <c:pt idx="77281">
                  <c:v>1037</c:v>
                </c:pt>
                <c:pt idx="77282">
                  <c:v>1017</c:v>
                </c:pt>
                <c:pt idx="77283">
                  <c:v>996</c:v>
                </c:pt>
                <c:pt idx="77284">
                  <c:v>981</c:v>
                </c:pt>
                <c:pt idx="77285">
                  <c:v>988</c:v>
                </c:pt>
                <c:pt idx="77286">
                  <c:v>925</c:v>
                </c:pt>
                <c:pt idx="77287">
                  <c:v>987</c:v>
                </c:pt>
                <c:pt idx="77288">
                  <c:v>1067</c:v>
                </c:pt>
                <c:pt idx="77289">
                  <c:v>1105</c:v>
                </c:pt>
                <c:pt idx="77290">
                  <c:v>1173</c:v>
                </c:pt>
                <c:pt idx="77291">
                  <c:v>1192</c:v>
                </c:pt>
                <c:pt idx="77292">
                  <c:v>1210</c:v>
                </c:pt>
                <c:pt idx="77293">
                  <c:v>1202</c:v>
                </c:pt>
                <c:pt idx="77294">
                  <c:v>1193</c:v>
                </c:pt>
                <c:pt idx="77295">
                  <c:v>1171</c:v>
                </c:pt>
                <c:pt idx="77296">
                  <c:v>1157</c:v>
                </c:pt>
                <c:pt idx="77297">
                  <c:v>1194</c:v>
                </c:pt>
                <c:pt idx="77298">
                  <c:v>1264</c:v>
                </c:pt>
                <c:pt idx="77299">
                  <c:v>1256</c:v>
                </c:pt>
                <c:pt idx="77300">
                  <c:v>1245</c:v>
                </c:pt>
                <c:pt idx="77301">
                  <c:v>1217</c:v>
                </c:pt>
                <c:pt idx="77302">
                  <c:v>1155</c:v>
                </c:pt>
                <c:pt idx="77303">
                  <c:v>1091</c:v>
                </c:pt>
                <c:pt idx="77304">
                  <c:v>1037</c:v>
                </c:pt>
                <c:pt idx="77305">
                  <c:v>1015</c:v>
                </c:pt>
                <c:pt idx="77306">
                  <c:v>981</c:v>
                </c:pt>
                <c:pt idx="77307">
                  <c:v>976</c:v>
                </c:pt>
                <c:pt idx="77308">
                  <c:v>987</c:v>
                </c:pt>
                <c:pt idx="77309">
                  <c:v>1033</c:v>
                </c:pt>
                <c:pt idx="77310">
                  <c:v>1054</c:v>
                </c:pt>
                <c:pt idx="77311">
                  <c:v>1265</c:v>
                </c:pt>
                <c:pt idx="77312">
                  <c:v>1398</c:v>
                </c:pt>
                <c:pt idx="77313">
                  <c:v>1451</c:v>
                </c:pt>
                <c:pt idx="77314">
                  <c:v>1527</c:v>
                </c:pt>
                <c:pt idx="77315">
                  <c:v>1541</c:v>
                </c:pt>
                <c:pt idx="77316">
                  <c:v>1534</c:v>
                </c:pt>
                <c:pt idx="77317">
                  <c:v>1549</c:v>
                </c:pt>
                <c:pt idx="77318">
                  <c:v>1513</c:v>
                </c:pt>
                <c:pt idx="77319">
                  <c:v>1468</c:v>
                </c:pt>
                <c:pt idx="77320">
                  <c:v>1362</c:v>
                </c:pt>
                <c:pt idx="77321">
                  <c:v>1344</c:v>
                </c:pt>
                <c:pt idx="77322">
                  <c:v>1379</c:v>
                </c:pt>
                <c:pt idx="77323">
                  <c:v>1332</c:v>
                </c:pt>
                <c:pt idx="77324">
                  <c:v>1294</c:v>
                </c:pt>
                <c:pt idx="77325">
                  <c:v>1242</c:v>
                </c:pt>
                <c:pt idx="77326">
                  <c:v>1179</c:v>
                </c:pt>
                <c:pt idx="77327">
                  <c:v>1107</c:v>
                </c:pt>
                <c:pt idx="77328">
                  <c:v>1058</c:v>
                </c:pt>
                <c:pt idx="77329">
                  <c:v>1021</c:v>
                </c:pt>
                <c:pt idx="77330">
                  <c:v>988</c:v>
                </c:pt>
                <c:pt idx="77331">
                  <c:v>966</c:v>
                </c:pt>
                <c:pt idx="77332">
                  <c:v>977</c:v>
                </c:pt>
                <c:pt idx="77333">
                  <c:v>1035</c:v>
                </c:pt>
                <c:pt idx="77334">
                  <c:v>1044</c:v>
                </c:pt>
                <c:pt idx="77335">
                  <c:v>1256</c:v>
                </c:pt>
                <c:pt idx="77336">
                  <c:v>1335</c:v>
                </c:pt>
                <c:pt idx="77337">
                  <c:v>1430</c:v>
                </c:pt>
                <c:pt idx="77338">
                  <c:v>1488</c:v>
                </c:pt>
                <c:pt idx="77339">
                  <c:v>1491</c:v>
                </c:pt>
                <c:pt idx="77340">
                  <c:v>1499</c:v>
                </c:pt>
                <c:pt idx="77341">
                  <c:v>1462</c:v>
                </c:pt>
                <c:pt idx="77342">
                  <c:v>1445</c:v>
                </c:pt>
                <c:pt idx="77343">
                  <c:v>1418</c:v>
                </c:pt>
                <c:pt idx="77344">
                  <c:v>1340</c:v>
                </c:pt>
                <c:pt idx="77345">
                  <c:v>1306</c:v>
                </c:pt>
                <c:pt idx="77346">
                  <c:v>1389</c:v>
                </c:pt>
                <c:pt idx="77347">
                  <c:v>1361</c:v>
                </c:pt>
                <c:pt idx="77348">
                  <c:v>1313</c:v>
                </c:pt>
                <c:pt idx="77349">
                  <c:v>1270</c:v>
                </c:pt>
                <c:pt idx="77350">
                  <c:v>1205</c:v>
                </c:pt>
                <c:pt idx="77351">
                  <c:v>1142</c:v>
                </c:pt>
                <c:pt idx="77352">
                  <c:v>1091</c:v>
                </c:pt>
                <c:pt idx="77353">
                  <c:v>1052</c:v>
                </c:pt>
                <c:pt idx="77354">
                  <c:v>1012</c:v>
                </c:pt>
                <c:pt idx="77355">
                  <c:v>976</c:v>
                </c:pt>
                <c:pt idx="77356">
                  <c:v>982</c:v>
                </c:pt>
                <c:pt idx="77357">
                  <c:v>1028</c:v>
                </c:pt>
                <c:pt idx="77358">
                  <c:v>1024</c:v>
                </c:pt>
                <c:pt idx="77359">
                  <c:v>1218</c:v>
                </c:pt>
                <c:pt idx="77360">
                  <c:v>1357</c:v>
                </c:pt>
                <c:pt idx="77361">
                  <c:v>1432</c:v>
                </c:pt>
                <c:pt idx="77362">
                  <c:v>1501</c:v>
                </c:pt>
                <c:pt idx="77363">
                  <c:v>1535</c:v>
                </c:pt>
                <c:pt idx="77364">
                  <c:v>1533</c:v>
                </c:pt>
                <c:pt idx="77365">
                  <c:v>1552</c:v>
                </c:pt>
                <c:pt idx="77366">
                  <c:v>1521</c:v>
                </c:pt>
                <c:pt idx="77367">
                  <c:v>1488</c:v>
                </c:pt>
                <c:pt idx="77368">
                  <c:v>1402</c:v>
                </c:pt>
                <c:pt idx="77369">
                  <c:v>1330</c:v>
                </c:pt>
                <c:pt idx="77370">
                  <c:v>1397</c:v>
                </c:pt>
                <c:pt idx="77371">
                  <c:v>1376</c:v>
                </c:pt>
                <c:pt idx="77372">
                  <c:v>1343</c:v>
                </c:pt>
                <c:pt idx="77373">
                  <c:v>1289</c:v>
                </c:pt>
                <c:pt idx="77374">
                  <c:v>1238</c:v>
                </c:pt>
                <c:pt idx="77375">
                  <c:v>1159</c:v>
                </c:pt>
                <c:pt idx="77376">
                  <c:v>1114</c:v>
                </c:pt>
                <c:pt idx="77377">
                  <c:v>1059</c:v>
                </c:pt>
                <c:pt idx="77378">
                  <c:v>1025</c:v>
                </c:pt>
                <c:pt idx="77379">
                  <c:v>997</c:v>
                </c:pt>
                <c:pt idx="77380">
                  <c:v>996</c:v>
                </c:pt>
                <c:pt idx="77381">
                  <c:v>1024</c:v>
                </c:pt>
                <c:pt idx="77382">
                  <c:v>1042</c:v>
                </c:pt>
                <c:pt idx="77383">
                  <c:v>1213</c:v>
                </c:pt>
                <c:pt idx="77384">
                  <c:v>1357</c:v>
                </c:pt>
                <c:pt idx="77385">
                  <c:v>1433</c:v>
                </c:pt>
                <c:pt idx="77386">
                  <c:v>1467</c:v>
                </c:pt>
                <c:pt idx="77387">
                  <c:v>1469</c:v>
                </c:pt>
                <c:pt idx="77388">
                  <c:v>1472</c:v>
                </c:pt>
                <c:pt idx="77389">
                  <c:v>1516</c:v>
                </c:pt>
                <c:pt idx="77390">
                  <c:v>1512</c:v>
                </c:pt>
                <c:pt idx="77391">
                  <c:v>1451</c:v>
                </c:pt>
                <c:pt idx="77392">
                  <c:v>1348</c:v>
                </c:pt>
                <c:pt idx="77393">
                  <c:v>1321</c:v>
                </c:pt>
                <c:pt idx="77394">
                  <c:v>1395</c:v>
                </c:pt>
                <c:pt idx="77395">
                  <c:v>1359</c:v>
                </c:pt>
                <c:pt idx="77396">
                  <c:v>1313</c:v>
                </c:pt>
                <c:pt idx="77397">
                  <c:v>1271</c:v>
                </c:pt>
                <c:pt idx="77398">
                  <c:v>1212</c:v>
                </c:pt>
                <c:pt idx="77399">
                  <c:v>1156</c:v>
                </c:pt>
                <c:pt idx="77400">
                  <c:v>1104</c:v>
                </c:pt>
                <c:pt idx="77401">
                  <c:v>1064</c:v>
                </c:pt>
                <c:pt idx="77402">
                  <c:v>1034</c:v>
                </c:pt>
                <c:pt idx="77403">
                  <c:v>1011</c:v>
                </c:pt>
                <c:pt idx="77404">
                  <c:v>1010</c:v>
                </c:pt>
                <c:pt idx="77405">
                  <c:v>1037</c:v>
                </c:pt>
                <c:pt idx="77406">
                  <c:v>1040</c:v>
                </c:pt>
                <c:pt idx="77407">
                  <c:v>1189</c:v>
                </c:pt>
                <c:pt idx="77408">
                  <c:v>1283</c:v>
                </c:pt>
                <c:pt idx="77409">
                  <c:v>1348</c:v>
                </c:pt>
                <c:pt idx="77410">
                  <c:v>1371</c:v>
                </c:pt>
                <c:pt idx="77411">
                  <c:v>1398</c:v>
                </c:pt>
                <c:pt idx="77412">
                  <c:v>1376</c:v>
                </c:pt>
                <c:pt idx="77413">
                  <c:v>1377</c:v>
                </c:pt>
                <c:pt idx="77414">
                  <c:v>1313</c:v>
                </c:pt>
                <c:pt idx="77415">
                  <c:v>1263</c:v>
                </c:pt>
                <c:pt idx="77416">
                  <c:v>1216</c:v>
                </c:pt>
                <c:pt idx="77417">
                  <c:v>1234</c:v>
                </c:pt>
                <c:pt idx="77418">
                  <c:v>1251</c:v>
                </c:pt>
                <c:pt idx="77419">
                  <c:v>1243</c:v>
                </c:pt>
                <c:pt idx="77420">
                  <c:v>1210</c:v>
                </c:pt>
                <c:pt idx="77421">
                  <c:v>1157</c:v>
                </c:pt>
                <c:pt idx="77422">
                  <c:v>1094</c:v>
                </c:pt>
                <c:pt idx="77423">
                  <c:v>1034</c:v>
                </c:pt>
                <c:pt idx="77424">
                  <c:v>1002</c:v>
                </c:pt>
                <c:pt idx="77425">
                  <c:v>969</c:v>
                </c:pt>
                <c:pt idx="77426">
                  <c:v>949</c:v>
                </c:pt>
                <c:pt idx="77427">
                  <c:v>942</c:v>
                </c:pt>
                <c:pt idx="77428">
                  <c:v>939</c:v>
                </c:pt>
                <c:pt idx="77429">
                  <c:v>956</c:v>
                </c:pt>
                <c:pt idx="77430">
                  <c:v>909</c:v>
                </c:pt>
                <c:pt idx="77431">
                  <c:v>944</c:v>
                </c:pt>
                <c:pt idx="77432">
                  <c:v>984</c:v>
                </c:pt>
                <c:pt idx="77433">
                  <c:v>1019</c:v>
                </c:pt>
                <c:pt idx="77434">
                  <c:v>1062</c:v>
                </c:pt>
                <c:pt idx="77435">
                  <c:v>1081</c:v>
                </c:pt>
                <c:pt idx="77436">
                  <c:v>1093</c:v>
                </c:pt>
                <c:pt idx="77437">
                  <c:v>1089</c:v>
                </c:pt>
                <c:pt idx="77438">
                  <c:v>1087</c:v>
                </c:pt>
                <c:pt idx="77439">
                  <c:v>1076</c:v>
                </c:pt>
                <c:pt idx="77440">
                  <c:v>1072</c:v>
                </c:pt>
                <c:pt idx="77441">
                  <c:v>1122</c:v>
                </c:pt>
                <c:pt idx="77442">
                  <c:v>1191</c:v>
                </c:pt>
                <c:pt idx="77443">
                  <c:v>1171</c:v>
                </c:pt>
                <c:pt idx="77444">
                  <c:v>1153</c:v>
                </c:pt>
                <c:pt idx="77445">
                  <c:v>1125</c:v>
                </c:pt>
                <c:pt idx="77446">
                  <c:v>1075</c:v>
                </c:pt>
                <c:pt idx="77447">
                  <c:v>1011</c:v>
                </c:pt>
                <c:pt idx="77448">
                  <c:v>961</c:v>
                </c:pt>
                <c:pt idx="77449">
                  <c:v>936</c:v>
                </c:pt>
                <c:pt idx="77450">
                  <c:v>944</c:v>
                </c:pt>
                <c:pt idx="77451">
                  <c:v>933</c:v>
                </c:pt>
                <c:pt idx="77452">
                  <c:v>928</c:v>
                </c:pt>
                <c:pt idx="77453">
                  <c:v>930</c:v>
                </c:pt>
                <c:pt idx="77454">
                  <c:v>881</c:v>
                </c:pt>
                <c:pt idx="77455">
                  <c:v>917</c:v>
                </c:pt>
                <c:pt idx="77456">
                  <c:v>995</c:v>
                </c:pt>
                <c:pt idx="77457">
                  <c:v>1009</c:v>
                </c:pt>
                <c:pt idx="77458">
                  <c:v>1075</c:v>
                </c:pt>
                <c:pt idx="77459">
                  <c:v>1072</c:v>
                </c:pt>
                <c:pt idx="77460">
                  <c:v>1101</c:v>
                </c:pt>
                <c:pt idx="77461">
                  <c:v>1109</c:v>
                </c:pt>
                <c:pt idx="77462">
                  <c:v>1107</c:v>
                </c:pt>
                <c:pt idx="77463">
                  <c:v>1081</c:v>
                </c:pt>
                <c:pt idx="77464">
                  <c:v>1076</c:v>
                </c:pt>
                <c:pt idx="77465">
                  <c:v>1119</c:v>
                </c:pt>
                <c:pt idx="77466">
                  <c:v>1167</c:v>
                </c:pt>
                <c:pt idx="77467">
                  <c:v>1144</c:v>
                </c:pt>
                <c:pt idx="77468">
                  <c:v>1111</c:v>
                </c:pt>
                <c:pt idx="77469">
                  <c:v>1049</c:v>
                </c:pt>
                <c:pt idx="77470">
                  <c:v>1034</c:v>
                </c:pt>
                <c:pt idx="77471">
                  <c:v>981</c:v>
                </c:pt>
                <c:pt idx="77472">
                  <c:v>963</c:v>
                </c:pt>
                <c:pt idx="77473">
                  <c:v>928</c:v>
                </c:pt>
                <c:pt idx="77474">
                  <c:v>915</c:v>
                </c:pt>
                <c:pt idx="77475">
                  <c:v>906</c:v>
                </c:pt>
                <c:pt idx="77476">
                  <c:v>900</c:v>
                </c:pt>
                <c:pt idx="77477">
                  <c:v>897</c:v>
                </c:pt>
                <c:pt idx="77478">
                  <c:v>865</c:v>
                </c:pt>
                <c:pt idx="77479">
                  <c:v>930</c:v>
                </c:pt>
                <c:pt idx="77480">
                  <c:v>991</c:v>
                </c:pt>
                <c:pt idx="77481">
                  <c:v>1069</c:v>
                </c:pt>
                <c:pt idx="77482">
                  <c:v>1131</c:v>
                </c:pt>
                <c:pt idx="77483">
                  <c:v>1124</c:v>
                </c:pt>
                <c:pt idx="77484">
                  <c:v>1129</c:v>
                </c:pt>
                <c:pt idx="77485">
                  <c:v>1143</c:v>
                </c:pt>
                <c:pt idx="77486">
                  <c:v>1113</c:v>
                </c:pt>
                <c:pt idx="77487">
                  <c:v>1108</c:v>
                </c:pt>
                <c:pt idx="77488">
                  <c:v>1084</c:v>
                </c:pt>
                <c:pt idx="77489">
                  <c:v>1117</c:v>
                </c:pt>
                <c:pt idx="77490">
                  <c:v>1194</c:v>
                </c:pt>
                <c:pt idx="77491">
                  <c:v>1172</c:v>
                </c:pt>
                <c:pt idx="77492">
                  <c:v>1155</c:v>
                </c:pt>
                <c:pt idx="77493">
                  <c:v>1127</c:v>
                </c:pt>
                <c:pt idx="77494">
                  <c:v>1049</c:v>
                </c:pt>
                <c:pt idx="77495">
                  <c:v>1000</c:v>
                </c:pt>
                <c:pt idx="77496">
                  <c:v>962</c:v>
                </c:pt>
                <c:pt idx="77497">
                  <c:v>951</c:v>
                </c:pt>
                <c:pt idx="77498">
                  <c:v>916</c:v>
                </c:pt>
                <c:pt idx="77499">
                  <c:v>916</c:v>
                </c:pt>
                <c:pt idx="77500">
                  <c:v>924</c:v>
                </c:pt>
                <c:pt idx="77501">
                  <c:v>942</c:v>
                </c:pt>
                <c:pt idx="77502">
                  <c:v>987</c:v>
                </c:pt>
                <c:pt idx="77503">
                  <c:v>1189</c:v>
                </c:pt>
                <c:pt idx="77504">
                  <c:v>1313</c:v>
                </c:pt>
                <c:pt idx="77505">
                  <c:v>1386</c:v>
                </c:pt>
                <c:pt idx="77506">
                  <c:v>1443</c:v>
                </c:pt>
                <c:pt idx="77507">
                  <c:v>1473</c:v>
                </c:pt>
                <c:pt idx="77508">
                  <c:v>1498</c:v>
                </c:pt>
                <c:pt idx="77509">
                  <c:v>1434</c:v>
                </c:pt>
                <c:pt idx="77510">
                  <c:v>1419</c:v>
                </c:pt>
                <c:pt idx="77511">
                  <c:v>1411</c:v>
                </c:pt>
                <c:pt idx="77512">
                  <c:v>1327</c:v>
                </c:pt>
                <c:pt idx="77513">
                  <c:v>1299</c:v>
                </c:pt>
                <c:pt idx="77514">
                  <c:v>1367</c:v>
                </c:pt>
                <c:pt idx="77515">
                  <c:v>1344</c:v>
                </c:pt>
                <c:pt idx="77516">
                  <c:v>1291</c:v>
                </c:pt>
                <c:pt idx="77517">
                  <c:v>1252</c:v>
                </c:pt>
                <c:pt idx="77518">
                  <c:v>1179</c:v>
                </c:pt>
                <c:pt idx="77519">
                  <c:v>1098</c:v>
                </c:pt>
                <c:pt idx="77520">
                  <c:v>1035</c:v>
                </c:pt>
                <c:pt idx="77521">
                  <c:v>1001</c:v>
                </c:pt>
                <c:pt idx="77522">
                  <c:v>977</c:v>
                </c:pt>
                <c:pt idx="77523">
                  <c:v>954</c:v>
                </c:pt>
                <c:pt idx="77524">
                  <c:v>958</c:v>
                </c:pt>
                <c:pt idx="77525">
                  <c:v>983</c:v>
                </c:pt>
                <c:pt idx="77526">
                  <c:v>1012</c:v>
                </c:pt>
                <c:pt idx="77527">
                  <c:v>1181</c:v>
                </c:pt>
                <c:pt idx="77528">
                  <c:v>1346</c:v>
                </c:pt>
                <c:pt idx="77529">
                  <c:v>1431</c:v>
                </c:pt>
                <c:pt idx="77530">
                  <c:v>1479</c:v>
                </c:pt>
                <c:pt idx="77531">
                  <c:v>1469</c:v>
                </c:pt>
                <c:pt idx="77532">
                  <c:v>1501</c:v>
                </c:pt>
                <c:pt idx="77533">
                  <c:v>1502</c:v>
                </c:pt>
                <c:pt idx="77534">
                  <c:v>1490</c:v>
                </c:pt>
                <c:pt idx="77535">
                  <c:v>1469</c:v>
                </c:pt>
                <c:pt idx="77536">
                  <c:v>1386</c:v>
                </c:pt>
                <c:pt idx="77537">
                  <c:v>1314</c:v>
                </c:pt>
                <c:pt idx="77538">
                  <c:v>1379</c:v>
                </c:pt>
                <c:pt idx="77539">
                  <c:v>1360</c:v>
                </c:pt>
                <c:pt idx="77540">
                  <c:v>1318</c:v>
                </c:pt>
                <c:pt idx="77541">
                  <c:v>1264</c:v>
                </c:pt>
                <c:pt idx="77542">
                  <c:v>1204</c:v>
                </c:pt>
                <c:pt idx="77543">
                  <c:v>1135</c:v>
                </c:pt>
                <c:pt idx="77544">
                  <c:v>1075</c:v>
                </c:pt>
                <c:pt idx="77545">
                  <c:v>1010</c:v>
                </c:pt>
                <c:pt idx="77546">
                  <c:v>980</c:v>
                </c:pt>
                <c:pt idx="77547">
                  <c:v>977</c:v>
                </c:pt>
                <c:pt idx="77548">
                  <c:v>969</c:v>
                </c:pt>
                <c:pt idx="77549">
                  <c:v>993</c:v>
                </c:pt>
                <c:pt idx="77550">
                  <c:v>1018</c:v>
                </c:pt>
                <c:pt idx="77551">
                  <c:v>1223</c:v>
                </c:pt>
                <c:pt idx="77552">
                  <c:v>1366</c:v>
                </c:pt>
                <c:pt idx="77553">
                  <c:v>1475</c:v>
                </c:pt>
                <c:pt idx="77554">
                  <c:v>1516</c:v>
                </c:pt>
                <c:pt idx="77555">
                  <c:v>1544</c:v>
                </c:pt>
                <c:pt idx="77556">
                  <c:v>1542</c:v>
                </c:pt>
                <c:pt idx="77557">
                  <c:v>1552</c:v>
                </c:pt>
                <c:pt idx="77558">
                  <c:v>1529</c:v>
                </c:pt>
                <c:pt idx="77559">
                  <c:v>1497</c:v>
                </c:pt>
                <c:pt idx="77560">
                  <c:v>1414</c:v>
                </c:pt>
                <c:pt idx="77561">
                  <c:v>1352</c:v>
                </c:pt>
                <c:pt idx="77562">
                  <c:v>1418</c:v>
                </c:pt>
                <c:pt idx="77563">
                  <c:v>1400</c:v>
                </c:pt>
                <c:pt idx="77564">
                  <c:v>1362</c:v>
                </c:pt>
                <c:pt idx="77565">
                  <c:v>1313</c:v>
                </c:pt>
                <c:pt idx="77566">
                  <c:v>1248</c:v>
                </c:pt>
                <c:pt idx="77567">
                  <c:v>1184</c:v>
                </c:pt>
                <c:pt idx="77568">
                  <c:v>1124</c:v>
                </c:pt>
                <c:pt idx="77569">
                  <c:v>1058</c:v>
                </c:pt>
                <c:pt idx="77570">
                  <c:v>1020</c:v>
                </c:pt>
                <c:pt idx="77571">
                  <c:v>1009</c:v>
                </c:pt>
                <c:pt idx="77572">
                  <c:v>1013</c:v>
                </c:pt>
                <c:pt idx="77573">
                  <c:v>1032</c:v>
                </c:pt>
                <c:pt idx="77574">
                  <c:v>1044</c:v>
                </c:pt>
                <c:pt idx="77575">
                  <c:v>1238</c:v>
                </c:pt>
                <c:pt idx="77576">
                  <c:v>1397</c:v>
                </c:pt>
                <c:pt idx="77577">
                  <c:v>1471</c:v>
                </c:pt>
                <c:pt idx="77578">
                  <c:v>1522</c:v>
                </c:pt>
                <c:pt idx="77579">
                  <c:v>1503</c:v>
                </c:pt>
                <c:pt idx="77580">
                  <c:v>1509</c:v>
                </c:pt>
                <c:pt idx="77581">
                  <c:v>1518</c:v>
                </c:pt>
                <c:pt idx="77582">
                  <c:v>1471</c:v>
                </c:pt>
                <c:pt idx="77583">
                  <c:v>1453</c:v>
                </c:pt>
                <c:pt idx="77584">
                  <c:v>1377</c:v>
                </c:pt>
                <c:pt idx="77585">
                  <c:v>1337</c:v>
                </c:pt>
                <c:pt idx="77586">
                  <c:v>1382</c:v>
                </c:pt>
                <c:pt idx="77587">
                  <c:v>1360</c:v>
                </c:pt>
                <c:pt idx="77588">
                  <c:v>1312</c:v>
                </c:pt>
                <c:pt idx="77589">
                  <c:v>1260</c:v>
                </c:pt>
                <c:pt idx="77590">
                  <c:v>1186</c:v>
                </c:pt>
                <c:pt idx="77591">
                  <c:v>1137</c:v>
                </c:pt>
                <c:pt idx="77592">
                  <c:v>1086</c:v>
                </c:pt>
                <c:pt idx="77593">
                  <c:v>1073</c:v>
                </c:pt>
                <c:pt idx="77594">
                  <c:v>1045</c:v>
                </c:pt>
                <c:pt idx="77595">
                  <c:v>1027</c:v>
                </c:pt>
                <c:pt idx="77596">
                  <c:v>1017</c:v>
                </c:pt>
                <c:pt idx="77597">
                  <c:v>1011</c:v>
                </c:pt>
                <c:pt idx="77598">
                  <c:v>963</c:v>
                </c:pt>
                <c:pt idx="77599">
                  <c:v>1046</c:v>
                </c:pt>
                <c:pt idx="77600">
                  <c:v>1117</c:v>
                </c:pt>
                <c:pt idx="77601">
                  <c:v>1191</c:v>
                </c:pt>
                <c:pt idx="77602">
                  <c:v>1226</c:v>
                </c:pt>
                <c:pt idx="77603">
                  <c:v>1213</c:v>
                </c:pt>
                <c:pt idx="77604">
                  <c:v>1161</c:v>
                </c:pt>
                <c:pt idx="77605">
                  <c:v>1188</c:v>
                </c:pt>
                <c:pt idx="77606">
                  <c:v>1165</c:v>
                </c:pt>
                <c:pt idx="77607">
                  <c:v>1157</c:v>
                </c:pt>
                <c:pt idx="77608">
                  <c:v>1151</c:v>
                </c:pt>
                <c:pt idx="77609">
                  <c:v>1168</c:v>
                </c:pt>
                <c:pt idx="77610">
                  <c:v>1250</c:v>
                </c:pt>
                <c:pt idx="77611">
                  <c:v>1236</c:v>
                </c:pt>
                <c:pt idx="77612">
                  <c:v>1219</c:v>
                </c:pt>
                <c:pt idx="77613">
                  <c:v>1183</c:v>
                </c:pt>
                <c:pt idx="77614">
                  <c:v>1150</c:v>
                </c:pt>
                <c:pt idx="77615">
                  <c:v>1081</c:v>
                </c:pt>
                <c:pt idx="77616">
                  <c:v>1054</c:v>
                </c:pt>
                <c:pt idx="77617">
                  <c:v>1035</c:v>
                </c:pt>
                <c:pt idx="77618">
                  <c:v>1015</c:v>
                </c:pt>
                <c:pt idx="77619">
                  <c:v>986</c:v>
                </c:pt>
                <c:pt idx="77620">
                  <c:v>979</c:v>
                </c:pt>
                <c:pt idx="77621">
                  <c:v>961</c:v>
                </c:pt>
                <c:pt idx="77622">
                  <c:v>940</c:v>
                </c:pt>
                <c:pt idx="77623">
                  <c:v>1003</c:v>
                </c:pt>
                <c:pt idx="77624">
                  <c:v>1085</c:v>
                </c:pt>
                <c:pt idx="77625">
                  <c:v>1147</c:v>
                </c:pt>
                <c:pt idx="77626">
                  <c:v>1186</c:v>
                </c:pt>
                <c:pt idx="77627">
                  <c:v>1236</c:v>
                </c:pt>
                <c:pt idx="77628">
                  <c:v>1244</c:v>
                </c:pt>
                <c:pt idx="77629">
                  <c:v>1230</c:v>
                </c:pt>
                <c:pt idx="77630">
                  <c:v>1205</c:v>
                </c:pt>
                <c:pt idx="77631">
                  <c:v>1188</c:v>
                </c:pt>
                <c:pt idx="77632">
                  <c:v>1150</c:v>
                </c:pt>
                <c:pt idx="77633">
                  <c:v>1205</c:v>
                </c:pt>
                <c:pt idx="77634">
                  <c:v>1293</c:v>
                </c:pt>
                <c:pt idx="77635">
                  <c:v>1279</c:v>
                </c:pt>
                <c:pt idx="77636">
                  <c:v>1251</c:v>
                </c:pt>
                <c:pt idx="77637">
                  <c:v>1230</c:v>
                </c:pt>
                <c:pt idx="77638">
                  <c:v>1167</c:v>
                </c:pt>
                <c:pt idx="77639">
                  <c:v>1114</c:v>
                </c:pt>
                <c:pt idx="77640">
                  <c:v>1071</c:v>
                </c:pt>
                <c:pt idx="77641">
                  <c:v>1036</c:v>
                </c:pt>
                <c:pt idx="77642">
                  <c:v>1022</c:v>
                </c:pt>
                <c:pt idx="77643">
                  <c:v>1009</c:v>
                </c:pt>
                <c:pt idx="77644">
                  <c:v>1017</c:v>
                </c:pt>
                <c:pt idx="77645">
                  <c:v>1048</c:v>
                </c:pt>
                <c:pt idx="77646">
                  <c:v>1082</c:v>
                </c:pt>
                <c:pt idx="77647">
                  <c:v>1307</c:v>
                </c:pt>
                <c:pt idx="77648">
                  <c:v>1430</c:v>
                </c:pt>
                <c:pt idx="77649">
                  <c:v>1528</c:v>
                </c:pt>
                <c:pt idx="77650">
                  <c:v>1572</c:v>
                </c:pt>
                <c:pt idx="77651">
                  <c:v>1584</c:v>
                </c:pt>
                <c:pt idx="77652">
                  <c:v>1582</c:v>
                </c:pt>
                <c:pt idx="77653">
                  <c:v>1595</c:v>
                </c:pt>
                <c:pt idx="77654">
                  <c:v>1565</c:v>
                </c:pt>
                <c:pt idx="77655">
                  <c:v>1499</c:v>
                </c:pt>
                <c:pt idx="77656">
                  <c:v>1410</c:v>
                </c:pt>
                <c:pt idx="77657">
                  <c:v>1381</c:v>
                </c:pt>
                <c:pt idx="77658">
                  <c:v>1445</c:v>
                </c:pt>
                <c:pt idx="77659">
                  <c:v>1415</c:v>
                </c:pt>
                <c:pt idx="77660">
                  <c:v>1364</c:v>
                </c:pt>
                <c:pt idx="77661">
                  <c:v>1328</c:v>
                </c:pt>
                <c:pt idx="77662">
                  <c:v>1255</c:v>
                </c:pt>
                <c:pt idx="77663">
                  <c:v>1177</c:v>
                </c:pt>
                <c:pt idx="77664">
                  <c:v>1128</c:v>
                </c:pt>
                <c:pt idx="77665">
                  <c:v>1103</c:v>
                </c:pt>
                <c:pt idx="77666">
                  <c:v>1072</c:v>
                </c:pt>
                <c:pt idx="77667">
                  <c:v>1072</c:v>
                </c:pt>
                <c:pt idx="77668">
                  <c:v>1066</c:v>
                </c:pt>
                <c:pt idx="77669">
                  <c:v>1103</c:v>
                </c:pt>
                <c:pt idx="77670">
                  <c:v>1112</c:v>
                </c:pt>
                <c:pt idx="77671">
                  <c:v>1287</c:v>
                </c:pt>
                <c:pt idx="77672">
                  <c:v>1380</c:v>
                </c:pt>
                <c:pt idx="77673">
                  <c:v>1418</c:v>
                </c:pt>
                <c:pt idx="77674">
                  <c:v>1483</c:v>
                </c:pt>
                <c:pt idx="77675">
                  <c:v>1494</c:v>
                </c:pt>
                <c:pt idx="77676">
                  <c:v>1469</c:v>
                </c:pt>
                <c:pt idx="77677">
                  <c:v>1454</c:v>
                </c:pt>
                <c:pt idx="77678">
                  <c:v>1447</c:v>
                </c:pt>
                <c:pt idx="77679">
                  <c:v>1402</c:v>
                </c:pt>
                <c:pt idx="77680">
                  <c:v>1325</c:v>
                </c:pt>
                <c:pt idx="77681">
                  <c:v>1373</c:v>
                </c:pt>
                <c:pt idx="77682">
                  <c:v>1370</c:v>
                </c:pt>
                <c:pt idx="77683">
                  <c:v>1338</c:v>
                </c:pt>
                <c:pt idx="77684">
                  <c:v>1304</c:v>
                </c:pt>
                <c:pt idx="77685">
                  <c:v>1252</c:v>
                </c:pt>
                <c:pt idx="77686">
                  <c:v>1188</c:v>
                </c:pt>
                <c:pt idx="77687">
                  <c:v>1123</c:v>
                </c:pt>
                <c:pt idx="77688">
                  <c:v>1078</c:v>
                </c:pt>
                <c:pt idx="77689">
                  <c:v>1043</c:v>
                </c:pt>
                <c:pt idx="77690">
                  <c:v>1024</c:v>
                </c:pt>
                <c:pt idx="77691">
                  <c:v>1015</c:v>
                </c:pt>
                <c:pt idx="77692">
                  <c:v>1015</c:v>
                </c:pt>
                <c:pt idx="77693">
                  <c:v>1062</c:v>
                </c:pt>
                <c:pt idx="77694">
                  <c:v>1072</c:v>
                </c:pt>
                <c:pt idx="77695">
                  <c:v>1235</c:v>
                </c:pt>
                <c:pt idx="77696">
                  <c:v>1351</c:v>
                </c:pt>
                <c:pt idx="77697">
                  <c:v>1409</c:v>
                </c:pt>
                <c:pt idx="77698">
                  <c:v>1452</c:v>
                </c:pt>
                <c:pt idx="77699">
                  <c:v>1468</c:v>
                </c:pt>
                <c:pt idx="77700">
                  <c:v>1477</c:v>
                </c:pt>
                <c:pt idx="77701">
                  <c:v>1460</c:v>
                </c:pt>
                <c:pt idx="77702">
                  <c:v>1432</c:v>
                </c:pt>
                <c:pt idx="77703">
                  <c:v>1381</c:v>
                </c:pt>
                <c:pt idx="77704">
                  <c:v>1317</c:v>
                </c:pt>
                <c:pt idx="77705">
                  <c:v>1317</c:v>
                </c:pt>
                <c:pt idx="77706">
                  <c:v>1340</c:v>
                </c:pt>
                <c:pt idx="77707">
                  <c:v>1297</c:v>
                </c:pt>
                <c:pt idx="77708">
                  <c:v>1249</c:v>
                </c:pt>
                <c:pt idx="77709">
                  <c:v>1192</c:v>
                </c:pt>
                <c:pt idx="77710">
                  <c:v>1122</c:v>
                </c:pt>
                <c:pt idx="77711">
                  <c:v>1058</c:v>
                </c:pt>
                <c:pt idx="77712">
                  <c:v>1019</c:v>
                </c:pt>
                <c:pt idx="77713">
                  <c:v>999</c:v>
                </c:pt>
                <c:pt idx="77714">
                  <c:v>997</c:v>
                </c:pt>
                <c:pt idx="77715">
                  <c:v>985</c:v>
                </c:pt>
                <c:pt idx="77716">
                  <c:v>999</c:v>
                </c:pt>
                <c:pt idx="77717">
                  <c:v>1042</c:v>
                </c:pt>
                <c:pt idx="77718">
                  <c:v>1050</c:v>
                </c:pt>
                <c:pt idx="77719">
                  <c:v>1211</c:v>
                </c:pt>
                <c:pt idx="77720">
                  <c:v>1305</c:v>
                </c:pt>
                <c:pt idx="77721">
                  <c:v>1371</c:v>
                </c:pt>
                <c:pt idx="77722">
                  <c:v>1421</c:v>
                </c:pt>
                <c:pt idx="77723">
                  <c:v>1448</c:v>
                </c:pt>
                <c:pt idx="77724">
                  <c:v>1431</c:v>
                </c:pt>
                <c:pt idx="77725">
                  <c:v>1475</c:v>
                </c:pt>
                <c:pt idx="77726">
                  <c:v>1473</c:v>
                </c:pt>
                <c:pt idx="77727">
                  <c:v>1425</c:v>
                </c:pt>
                <c:pt idx="77728">
                  <c:v>1352</c:v>
                </c:pt>
                <c:pt idx="77729">
                  <c:v>1327</c:v>
                </c:pt>
                <c:pt idx="77730">
                  <c:v>1364</c:v>
                </c:pt>
                <c:pt idx="77731">
                  <c:v>1350</c:v>
                </c:pt>
                <c:pt idx="77732">
                  <c:v>1305</c:v>
                </c:pt>
                <c:pt idx="77733">
                  <c:v>1259</c:v>
                </c:pt>
                <c:pt idx="77734">
                  <c:v>1197</c:v>
                </c:pt>
                <c:pt idx="77735">
                  <c:v>1102</c:v>
                </c:pt>
                <c:pt idx="77736">
                  <c:v>1075</c:v>
                </c:pt>
                <c:pt idx="77737">
                  <c:v>1052</c:v>
                </c:pt>
                <c:pt idx="77738">
                  <c:v>1025</c:v>
                </c:pt>
                <c:pt idx="77739">
                  <c:v>1004</c:v>
                </c:pt>
                <c:pt idx="77740">
                  <c:v>1014</c:v>
                </c:pt>
                <c:pt idx="77741">
                  <c:v>1045</c:v>
                </c:pt>
                <c:pt idx="77742">
                  <c:v>1058</c:v>
                </c:pt>
                <c:pt idx="77743">
                  <c:v>1234</c:v>
                </c:pt>
                <c:pt idx="77744">
                  <c:v>1372</c:v>
                </c:pt>
                <c:pt idx="77745">
                  <c:v>1446</c:v>
                </c:pt>
                <c:pt idx="77746">
                  <c:v>1499</c:v>
                </c:pt>
                <c:pt idx="77747">
                  <c:v>1508</c:v>
                </c:pt>
                <c:pt idx="77748">
                  <c:v>1509</c:v>
                </c:pt>
                <c:pt idx="77749">
                  <c:v>1532</c:v>
                </c:pt>
                <c:pt idx="77750">
                  <c:v>1540</c:v>
                </c:pt>
                <c:pt idx="77751">
                  <c:v>1490</c:v>
                </c:pt>
                <c:pt idx="77752">
                  <c:v>1392</c:v>
                </c:pt>
                <c:pt idx="77753">
                  <c:v>1352</c:v>
                </c:pt>
                <c:pt idx="77754">
                  <c:v>1419</c:v>
                </c:pt>
                <c:pt idx="77755">
                  <c:v>1385</c:v>
                </c:pt>
                <c:pt idx="77756">
                  <c:v>1338</c:v>
                </c:pt>
                <c:pt idx="77757">
                  <c:v>1295</c:v>
                </c:pt>
                <c:pt idx="77758">
                  <c:v>1233</c:v>
                </c:pt>
                <c:pt idx="77759">
                  <c:v>1168</c:v>
                </c:pt>
                <c:pt idx="77760">
                  <c:v>1128</c:v>
                </c:pt>
                <c:pt idx="77761">
                  <c:v>1085</c:v>
                </c:pt>
                <c:pt idx="77762">
                  <c:v>1070</c:v>
                </c:pt>
                <c:pt idx="77763">
                  <c:v>1046</c:v>
                </c:pt>
                <c:pt idx="77764">
                  <c:v>1038</c:v>
                </c:pt>
                <c:pt idx="77765">
                  <c:v>1041</c:v>
                </c:pt>
                <c:pt idx="77766">
                  <c:v>1032</c:v>
                </c:pt>
                <c:pt idx="77767">
                  <c:v>1145</c:v>
                </c:pt>
                <c:pt idx="77768">
                  <c:v>1275</c:v>
                </c:pt>
                <c:pt idx="77769">
                  <c:v>1369</c:v>
                </c:pt>
                <c:pt idx="77770">
                  <c:v>1425</c:v>
                </c:pt>
                <c:pt idx="77771">
                  <c:v>1435</c:v>
                </c:pt>
                <c:pt idx="77772">
                  <c:v>1400</c:v>
                </c:pt>
                <c:pt idx="77773">
                  <c:v>1353</c:v>
                </c:pt>
                <c:pt idx="77774">
                  <c:v>1322</c:v>
                </c:pt>
                <c:pt idx="77775">
                  <c:v>1274</c:v>
                </c:pt>
                <c:pt idx="77776">
                  <c:v>1247</c:v>
                </c:pt>
                <c:pt idx="77777">
                  <c:v>1271</c:v>
                </c:pt>
                <c:pt idx="77778">
                  <c:v>1364</c:v>
                </c:pt>
                <c:pt idx="77779">
                  <c:v>1339</c:v>
                </c:pt>
                <c:pt idx="77780">
                  <c:v>1301</c:v>
                </c:pt>
                <c:pt idx="77781">
                  <c:v>1266</c:v>
                </c:pt>
                <c:pt idx="77782">
                  <c:v>1207</c:v>
                </c:pt>
                <c:pt idx="77783">
                  <c:v>1166</c:v>
                </c:pt>
                <c:pt idx="77784">
                  <c:v>1132</c:v>
                </c:pt>
                <c:pt idx="77785">
                  <c:v>1090</c:v>
                </c:pt>
                <c:pt idx="77786">
                  <c:v>1060</c:v>
                </c:pt>
                <c:pt idx="77787">
                  <c:v>1041</c:v>
                </c:pt>
                <c:pt idx="77788">
                  <c:v>1015</c:v>
                </c:pt>
                <c:pt idx="77789">
                  <c:v>1020</c:v>
                </c:pt>
                <c:pt idx="77790">
                  <c:v>964</c:v>
                </c:pt>
                <c:pt idx="77791">
                  <c:v>1045</c:v>
                </c:pt>
                <c:pt idx="77792">
                  <c:v>1065</c:v>
                </c:pt>
                <c:pt idx="77793">
                  <c:v>1146</c:v>
                </c:pt>
                <c:pt idx="77794">
                  <c:v>1205</c:v>
                </c:pt>
                <c:pt idx="77795">
                  <c:v>1227</c:v>
                </c:pt>
                <c:pt idx="77796">
                  <c:v>1208</c:v>
                </c:pt>
                <c:pt idx="77797">
                  <c:v>1223</c:v>
                </c:pt>
                <c:pt idx="77798">
                  <c:v>1187</c:v>
                </c:pt>
                <c:pt idx="77799">
                  <c:v>1160</c:v>
                </c:pt>
                <c:pt idx="77800">
                  <c:v>1140</c:v>
                </c:pt>
                <c:pt idx="77801">
                  <c:v>1178</c:v>
                </c:pt>
                <c:pt idx="77802">
                  <c:v>1276</c:v>
                </c:pt>
                <c:pt idx="77803">
                  <c:v>1278</c:v>
                </c:pt>
                <c:pt idx="77804">
                  <c:v>1261</c:v>
                </c:pt>
                <c:pt idx="77805">
                  <c:v>1215</c:v>
                </c:pt>
                <c:pt idx="77806">
                  <c:v>1175</c:v>
                </c:pt>
                <c:pt idx="77807">
                  <c:v>1101</c:v>
                </c:pt>
                <c:pt idx="77808">
                  <c:v>1065</c:v>
                </c:pt>
                <c:pt idx="77809">
                  <c:v>1035</c:v>
                </c:pt>
                <c:pt idx="77810">
                  <c:v>1015</c:v>
                </c:pt>
                <c:pt idx="77811">
                  <c:v>1003</c:v>
                </c:pt>
                <c:pt idx="77812">
                  <c:v>1009</c:v>
                </c:pt>
                <c:pt idx="77813">
                  <c:v>1049</c:v>
                </c:pt>
                <c:pt idx="77814">
                  <c:v>1056</c:v>
                </c:pt>
                <c:pt idx="77815">
                  <c:v>1242</c:v>
                </c:pt>
                <c:pt idx="77816">
                  <c:v>1375</c:v>
                </c:pt>
                <c:pt idx="77817">
                  <c:v>1464</c:v>
                </c:pt>
                <c:pt idx="77818">
                  <c:v>1504</c:v>
                </c:pt>
                <c:pt idx="77819">
                  <c:v>1470</c:v>
                </c:pt>
                <c:pt idx="77820">
                  <c:v>1439</c:v>
                </c:pt>
                <c:pt idx="77821">
                  <c:v>1416</c:v>
                </c:pt>
                <c:pt idx="77822">
                  <c:v>1393</c:v>
                </c:pt>
                <c:pt idx="77823">
                  <c:v>1358</c:v>
                </c:pt>
                <c:pt idx="77824">
                  <c:v>1306</c:v>
                </c:pt>
                <c:pt idx="77825">
                  <c:v>1279</c:v>
                </c:pt>
                <c:pt idx="77826">
                  <c:v>1305</c:v>
                </c:pt>
                <c:pt idx="77827">
                  <c:v>1269</c:v>
                </c:pt>
                <c:pt idx="77828">
                  <c:v>1218</c:v>
                </c:pt>
                <c:pt idx="77829">
                  <c:v>1175</c:v>
                </c:pt>
                <c:pt idx="77830">
                  <c:v>1115</c:v>
                </c:pt>
                <c:pt idx="77831">
                  <c:v>1063</c:v>
                </c:pt>
                <c:pt idx="77832">
                  <c:v>1024</c:v>
                </c:pt>
                <c:pt idx="77833">
                  <c:v>997</c:v>
                </c:pt>
                <c:pt idx="77834">
                  <c:v>965</c:v>
                </c:pt>
                <c:pt idx="77835">
                  <c:v>966</c:v>
                </c:pt>
                <c:pt idx="77836">
                  <c:v>973</c:v>
                </c:pt>
                <c:pt idx="77837">
                  <c:v>1020</c:v>
                </c:pt>
                <c:pt idx="77838">
                  <c:v>1030</c:v>
                </c:pt>
                <c:pt idx="77839">
                  <c:v>1196</c:v>
                </c:pt>
                <c:pt idx="77840">
                  <c:v>1337</c:v>
                </c:pt>
                <c:pt idx="77841">
                  <c:v>1422</c:v>
                </c:pt>
                <c:pt idx="77842">
                  <c:v>1461</c:v>
                </c:pt>
                <c:pt idx="77843">
                  <c:v>1471</c:v>
                </c:pt>
                <c:pt idx="77844">
                  <c:v>1468</c:v>
                </c:pt>
                <c:pt idx="77845">
                  <c:v>1487</c:v>
                </c:pt>
                <c:pt idx="77846">
                  <c:v>1460</c:v>
                </c:pt>
                <c:pt idx="77847">
                  <c:v>1404</c:v>
                </c:pt>
                <c:pt idx="77848">
                  <c:v>1345</c:v>
                </c:pt>
                <c:pt idx="77849">
                  <c:v>1338</c:v>
                </c:pt>
                <c:pt idx="77850">
                  <c:v>1370</c:v>
                </c:pt>
                <c:pt idx="77851">
                  <c:v>1336</c:v>
                </c:pt>
                <c:pt idx="77852">
                  <c:v>1300</c:v>
                </c:pt>
                <c:pt idx="77853">
                  <c:v>1241</c:v>
                </c:pt>
                <c:pt idx="77854">
                  <c:v>1172</c:v>
                </c:pt>
                <c:pt idx="77855">
                  <c:v>1089</c:v>
                </c:pt>
                <c:pt idx="77856">
                  <c:v>1058</c:v>
                </c:pt>
                <c:pt idx="77857">
                  <c:v>1023</c:v>
                </c:pt>
                <c:pt idx="77858">
                  <c:v>1007</c:v>
                </c:pt>
                <c:pt idx="77859">
                  <c:v>1000</c:v>
                </c:pt>
                <c:pt idx="77860">
                  <c:v>995</c:v>
                </c:pt>
                <c:pt idx="77861">
                  <c:v>1046</c:v>
                </c:pt>
                <c:pt idx="77862">
                  <c:v>1049</c:v>
                </c:pt>
                <c:pt idx="77863">
                  <c:v>1229</c:v>
                </c:pt>
                <c:pt idx="77864">
                  <c:v>1347</c:v>
                </c:pt>
                <c:pt idx="77865">
                  <c:v>1451</c:v>
                </c:pt>
                <c:pt idx="77866">
                  <c:v>1496</c:v>
                </c:pt>
                <c:pt idx="77867">
                  <c:v>1527</c:v>
                </c:pt>
                <c:pt idx="77868">
                  <c:v>1510</c:v>
                </c:pt>
                <c:pt idx="77869">
                  <c:v>1478</c:v>
                </c:pt>
                <c:pt idx="77870">
                  <c:v>1460</c:v>
                </c:pt>
                <c:pt idx="77871">
                  <c:v>1385</c:v>
                </c:pt>
                <c:pt idx="77872">
                  <c:v>1321</c:v>
                </c:pt>
                <c:pt idx="77873">
                  <c:v>1313</c:v>
                </c:pt>
                <c:pt idx="77874">
                  <c:v>1350</c:v>
                </c:pt>
                <c:pt idx="77875">
                  <c:v>1327</c:v>
                </c:pt>
                <c:pt idx="77876">
                  <c:v>1277</c:v>
                </c:pt>
                <c:pt idx="77877">
                  <c:v>1223</c:v>
                </c:pt>
                <c:pt idx="77878">
                  <c:v>1175</c:v>
                </c:pt>
                <c:pt idx="77879">
                  <c:v>1115</c:v>
                </c:pt>
                <c:pt idx="77880">
                  <c:v>1066</c:v>
                </c:pt>
                <c:pt idx="77881">
                  <c:v>1029</c:v>
                </c:pt>
                <c:pt idx="77882">
                  <c:v>1006</c:v>
                </c:pt>
                <c:pt idx="77883">
                  <c:v>991</c:v>
                </c:pt>
                <c:pt idx="77884">
                  <c:v>1001</c:v>
                </c:pt>
                <c:pt idx="77885">
                  <c:v>1060</c:v>
                </c:pt>
                <c:pt idx="77886">
                  <c:v>1061</c:v>
                </c:pt>
                <c:pt idx="77887">
                  <c:v>1238</c:v>
                </c:pt>
                <c:pt idx="77888">
                  <c:v>1373</c:v>
                </c:pt>
                <c:pt idx="77889">
                  <c:v>1445</c:v>
                </c:pt>
                <c:pt idx="77890">
                  <c:v>1496</c:v>
                </c:pt>
                <c:pt idx="77891">
                  <c:v>1503</c:v>
                </c:pt>
                <c:pt idx="77892">
                  <c:v>1481</c:v>
                </c:pt>
                <c:pt idx="77893">
                  <c:v>1453</c:v>
                </c:pt>
                <c:pt idx="77894">
                  <c:v>1436</c:v>
                </c:pt>
                <c:pt idx="77895">
                  <c:v>1383</c:v>
                </c:pt>
                <c:pt idx="77896">
                  <c:v>1317</c:v>
                </c:pt>
                <c:pt idx="77897">
                  <c:v>1328</c:v>
                </c:pt>
                <c:pt idx="77898">
                  <c:v>1334</c:v>
                </c:pt>
                <c:pt idx="77899">
                  <c:v>1336</c:v>
                </c:pt>
                <c:pt idx="77900">
                  <c:v>1280</c:v>
                </c:pt>
                <c:pt idx="77901">
                  <c:v>1229</c:v>
                </c:pt>
                <c:pt idx="77902">
                  <c:v>1174</c:v>
                </c:pt>
                <c:pt idx="77903">
                  <c:v>1108</c:v>
                </c:pt>
                <c:pt idx="77904">
                  <c:v>1051</c:v>
                </c:pt>
                <c:pt idx="77905">
                  <c:v>1023</c:v>
                </c:pt>
                <c:pt idx="77906">
                  <c:v>999</c:v>
                </c:pt>
                <c:pt idx="77907">
                  <c:v>980</c:v>
                </c:pt>
                <c:pt idx="77908">
                  <c:v>973</c:v>
                </c:pt>
                <c:pt idx="77909">
                  <c:v>1006</c:v>
                </c:pt>
                <c:pt idx="77910">
                  <c:v>1034</c:v>
                </c:pt>
                <c:pt idx="77911">
                  <c:v>1237</c:v>
                </c:pt>
                <c:pt idx="77912">
                  <c:v>1379</c:v>
                </c:pt>
                <c:pt idx="77913">
                  <c:v>1450</c:v>
                </c:pt>
                <c:pt idx="77914">
                  <c:v>1515</c:v>
                </c:pt>
                <c:pt idx="77915">
                  <c:v>1515</c:v>
                </c:pt>
                <c:pt idx="77916">
                  <c:v>1533</c:v>
                </c:pt>
                <c:pt idx="77917">
                  <c:v>1557</c:v>
                </c:pt>
                <c:pt idx="77918">
                  <c:v>1524</c:v>
                </c:pt>
                <c:pt idx="77919">
                  <c:v>1491</c:v>
                </c:pt>
                <c:pt idx="77920">
                  <c:v>1415</c:v>
                </c:pt>
                <c:pt idx="77921">
                  <c:v>1327</c:v>
                </c:pt>
                <c:pt idx="77922">
                  <c:v>1393</c:v>
                </c:pt>
                <c:pt idx="77923">
                  <c:v>1364</c:v>
                </c:pt>
                <c:pt idx="77924">
                  <c:v>1303</c:v>
                </c:pt>
                <c:pt idx="77925">
                  <c:v>1252</c:v>
                </c:pt>
                <c:pt idx="77926">
                  <c:v>1203</c:v>
                </c:pt>
                <c:pt idx="77927">
                  <c:v>1132</c:v>
                </c:pt>
                <c:pt idx="77928">
                  <c:v>1077</c:v>
                </c:pt>
                <c:pt idx="77929">
                  <c:v>1043</c:v>
                </c:pt>
                <c:pt idx="77930">
                  <c:v>1005</c:v>
                </c:pt>
                <c:pt idx="77931">
                  <c:v>973</c:v>
                </c:pt>
                <c:pt idx="77932">
                  <c:v>968</c:v>
                </c:pt>
                <c:pt idx="77933">
                  <c:v>993</c:v>
                </c:pt>
                <c:pt idx="77934">
                  <c:v>987</c:v>
                </c:pt>
                <c:pt idx="77935">
                  <c:v>1119</c:v>
                </c:pt>
                <c:pt idx="77936">
                  <c:v>1269</c:v>
                </c:pt>
                <c:pt idx="77937">
                  <c:v>1361</c:v>
                </c:pt>
                <c:pt idx="77938">
                  <c:v>1407</c:v>
                </c:pt>
                <c:pt idx="77939">
                  <c:v>1417</c:v>
                </c:pt>
                <c:pt idx="77940">
                  <c:v>1391</c:v>
                </c:pt>
                <c:pt idx="77941">
                  <c:v>1376</c:v>
                </c:pt>
                <c:pt idx="77942">
                  <c:v>1369</c:v>
                </c:pt>
                <c:pt idx="77943">
                  <c:v>1329</c:v>
                </c:pt>
                <c:pt idx="77944">
                  <c:v>1292</c:v>
                </c:pt>
                <c:pt idx="77945">
                  <c:v>1287</c:v>
                </c:pt>
                <c:pt idx="77946">
                  <c:v>1368</c:v>
                </c:pt>
                <c:pt idx="77947">
                  <c:v>1341</c:v>
                </c:pt>
                <c:pt idx="77948">
                  <c:v>1306</c:v>
                </c:pt>
                <c:pt idx="77949">
                  <c:v>1250</c:v>
                </c:pt>
                <c:pt idx="77950">
                  <c:v>1195</c:v>
                </c:pt>
                <c:pt idx="77951">
                  <c:v>1140</c:v>
                </c:pt>
                <c:pt idx="77952">
                  <c:v>1094</c:v>
                </c:pt>
                <c:pt idx="77953">
                  <c:v>1051</c:v>
                </c:pt>
                <c:pt idx="77954">
                  <c:v>1032</c:v>
                </c:pt>
                <c:pt idx="77955">
                  <c:v>994</c:v>
                </c:pt>
                <c:pt idx="77956">
                  <c:v>983</c:v>
                </c:pt>
                <c:pt idx="77957">
                  <c:v>969</c:v>
                </c:pt>
                <c:pt idx="77958">
                  <c:v>918</c:v>
                </c:pt>
                <c:pt idx="77959">
                  <c:v>959</c:v>
                </c:pt>
                <c:pt idx="77960">
                  <c:v>1036</c:v>
                </c:pt>
                <c:pt idx="77961">
                  <c:v>1110</c:v>
                </c:pt>
                <c:pt idx="77962">
                  <c:v>1206</c:v>
                </c:pt>
                <c:pt idx="77963">
                  <c:v>1221</c:v>
                </c:pt>
                <c:pt idx="77964">
                  <c:v>1235</c:v>
                </c:pt>
                <c:pt idx="77965">
                  <c:v>1213</c:v>
                </c:pt>
                <c:pt idx="77966">
                  <c:v>1175</c:v>
                </c:pt>
                <c:pt idx="77967">
                  <c:v>1160</c:v>
                </c:pt>
                <c:pt idx="77968">
                  <c:v>1148</c:v>
                </c:pt>
                <c:pt idx="77969">
                  <c:v>1157</c:v>
                </c:pt>
                <c:pt idx="77970">
                  <c:v>1247</c:v>
                </c:pt>
                <c:pt idx="77971">
                  <c:v>1250</c:v>
                </c:pt>
                <c:pt idx="77972">
                  <c:v>1238</c:v>
                </c:pt>
                <c:pt idx="77973">
                  <c:v>1207</c:v>
                </c:pt>
                <c:pt idx="77974">
                  <c:v>1144</c:v>
                </c:pt>
                <c:pt idx="77975">
                  <c:v>1080</c:v>
                </c:pt>
                <c:pt idx="77976">
                  <c:v>1046</c:v>
                </c:pt>
                <c:pt idx="77977">
                  <c:v>995</c:v>
                </c:pt>
                <c:pt idx="77978">
                  <c:v>975</c:v>
                </c:pt>
                <c:pt idx="77979">
                  <c:v>962</c:v>
                </c:pt>
                <c:pt idx="77980">
                  <c:v>974</c:v>
                </c:pt>
                <c:pt idx="77981">
                  <c:v>1011</c:v>
                </c:pt>
                <c:pt idx="77982">
                  <c:v>1028</c:v>
                </c:pt>
                <c:pt idx="77983">
                  <c:v>1243</c:v>
                </c:pt>
                <c:pt idx="77984">
                  <c:v>1409</c:v>
                </c:pt>
                <c:pt idx="77985">
                  <c:v>1501</c:v>
                </c:pt>
                <c:pt idx="77986">
                  <c:v>1557</c:v>
                </c:pt>
                <c:pt idx="77987">
                  <c:v>1554</c:v>
                </c:pt>
                <c:pt idx="77988">
                  <c:v>1566</c:v>
                </c:pt>
                <c:pt idx="77989">
                  <c:v>1584</c:v>
                </c:pt>
                <c:pt idx="77990">
                  <c:v>1565</c:v>
                </c:pt>
                <c:pt idx="77991">
                  <c:v>1494</c:v>
                </c:pt>
                <c:pt idx="77992">
                  <c:v>1400</c:v>
                </c:pt>
                <c:pt idx="77993">
                  <c:v>1348</c:v>
                </c:pt>
                <c:pt idx="77994">
                  <c:v>1398</c:v>
                </c:pt>
                <c:pt idx="77995">
                  <c:v>1364</c:v>
                </c:pt>
                <c:pt idx="77996">
                  <c:v>1326</c:v>
                </c:pt>
                <c:pt idx="77997">
                  <c:v>1272</c:v>
                </c:pt>
                <c:pt idx="77998">
                  <c:v>1205</c:v>
                </c:pt>
                <c:pt idx="77999">
                  <c:v>1131</c:v>
                </c:pt>
                <c:pt idx="78000">
                  <c:v>1077</c:v>
                </c:pt>
                <c:pt idx="78001">
                  <c:v>1055</c:v>
                </c:pt>
                <c:pt idx="78002">
                  <c:v>1020</c:v>
                </c:pt>
                <c:pt idx="78003">
                  <c:v>996</c:v>
                </c:pt>
                <c:pt idx="78004">
                  <c:v>1005</c:v>
                </c:pt>
                <c:pt idx="78005">
                  <c:v>1037</c:v>
                </c:pt>
                <c:pt idx="78006">
                  <c:v>1046</c:v>
                </c:pt>
                <c:pt idx="78007">
                  <c:v>1215</c:v>
                </c:pt>
                <c:pt idx="78008">
                  <c:v>1374</c:v>
                </c:pt>
                <c:pt idx="78009">
                  <c:v>1459</c:v>
                </c:pt>
                <c:pt idx="78010">
                  <c:v>1504</c:v>
                </c:pt>
                <c:pt idx="78011">
                  <c:v>1511</c:v>
                </c:pt>
                <c:pt idx="78012">
                  <c:v>1513</c:v>
                </c:pt>
                <c:pt idx="78013">
                  <c:v>1543</c:v>
                </c:pt>
                <c:pt idx="78014">
                  <c:v>1517</c:v>
                </c:pt>
                <c:pt idx="78015">
                  <c:v>1442</c:v>
                </c:pt>
                <c:pt idx="78016">
                  <c:v>1357</c:v>
                </c:pt>
                <c:pt idx="78017">
                  <c:v>1331</c:v>
                </c:pt>
                <c:pt idx="78018">
                  <c:v>1409</c:v>
                </c:pt>
                <c:pt idx="78019">
                  <c:v>1364</c:v>
                </c:pt>
                <c:pt idx="78020">
                  <c:v>1312</c:v>
                </c:pt>
                <c:pt idx="78021">
                  <c:v>1234</c:v>
                </c:pt>
                <c:pt idx="78022">
                  <c:v>1194</c:v>
                </c:pt>
                <c:pt idx="78023">
                  <c:v>1126</c:v>
                </c:pt>
                <c:pt idx="78024">
                  <c:v>1074</c:v>
                </c:pt>
                <c:pt idx="78025">
                  <c:v>1042</c:v>
                </c:pt>
                <c:pt idx="78026">
                  <c:v>1018</c:v>
                </c:pt>
                <c:pt idx="78027">
                  <c:v>999</c:v>
                </c:pt>
                <c:pt idx="78028">
                  <c:v>973</c:v>
                </c:pt>
                <c:pt idx="78029">
                  <c:v>980</c:v>
                </c:pt>
                <c:pt idx="78030">
                  <c:v>937</c:v>
                </c:pt>
                <c:pt idx="78031">
                  <c:v>973</c:v>
                </c:pt>
                <c:pt idx="78032">
                  <c:v>1042</c:v>
                </c:pt>
                <c:pt idx="78033">
                  <c:v>1118</c:v>
                </c:pt>
                <c:pt idx="78034">
                  <c:v>1201</c:v>
                </c:pt>
                <c:pt idx="78035">
                  <c:v>1194</c:v>
                </c:pt>
                <c:pt idx="78036">
                  <c:v>1210</c:v>
                </c:pt>
                <c:pt idx="78037">
                  <c:v>1241</c:v>
                </c:pt>
                <c:pt idx="78038">
                  <c:v>1244</c:v>
                </c:pt>
                <c:pt idx="78039">
                  <c:v>1230</c:v>
                </c:pt>
                <c:pt idx="78040">
                  <c:v>1207</c:v>
                </c:pt>
                <c:pt idx="78041">
                  <c:v>1209</c:v>
                </c:pt>
                <c:pt idx="78042">
                  <c:v>1279</c:v>
                </c:pt>
                <c:pt idx="78043">
                  <c:v>1286</c:v>
                </c:pt>
                <c:pt idx="78044">
                  <c:v>1262</c:v>
                </c:pt>
                <c:pt idx="78045">
                  <c:v>1216</c:v>
                </c:pt>
                <c:pt idx="78046">
                  <c:v>1166</c:v>
                </c:pt>
                <c:pt idx="78047">
                  <c:v>1099</c:v>
                </c:pt>
                <c:pt idx="78048">
                  <c:v>1048</c:v>
                </c:pt>
                <c:pt idx="78049">
                  <c:v>1022</c:v>
                </c:pt>
                <c:pt idx="78050">
                  <c:v>988</c:v>
                </c:pt>
                <c:pt idx="78051">
                  <c:v>968</c:v>
                </c:pt>
                <c:pt idx="78052">
                  <c:v>976</c:v>
                </c:pt>
                <c:pt idx="78053">
                  <c:v>1019</c:v>
                </c:pt>
                <c:pt idx="78054">
                  <c:v>1027</c:v>
                </c:pt>
                <c:pt idx="78055">
                  <c:v>1236</c:v>
                </c:pt>
                <c:pt idx="78056">
                  <c:v>1372</c:v>
                </c:pt>
                <c:pt idx="78057">
                  <c:v>1464</c:v>
                </c:pt>
                <c:pt idx="78058">
                  <c:v>1537</c:v>
                </c:pt>
                <c:pt idx="78059">
                  <c:v>1548</c:v>
                </c:pt>
                <c:pt idx="78060">
                  <c:v>1544</c:v>
                </c:pt>
                <c:pt idx="78061">
                  <c:v>1542</c:v>
                </c:pt>
                <c:pt idx="78062">
                  <c:v>1526</c:v>
                </c:pt>
                <c:pt idx="78063">
                  <c:v>1484</c:v>
                </c:pt>
                <c:pt idx="78064">
                  <c:v>1377</c:v>
                </c:pt>
                <c:pt idx="78065">
                  <c:v>1341</c:v>
                </c:pt>
                <c:pt idx="78066">
                  <c:v>1386</c:v>
                </c:pt>
                <c:pt idx="78067">
                  <c:v>1359</c:v>
                </c:pt>
                <c:pt idx="78068">
                  <c:v>1314</c:v>
                </c:pt>
                <c:pt idx="78069">
                  <c:v>1266</c:v>
                </c:pt>
                <c:pt idx="78070">
                  <c:v>1207</c:v>
                </c:pt>
                <c:pt idx="78071">
                  <c:v>1135</c:v>
                </c:pt>
                <c:pt idx="78072">
                  <c:v>1084</c:v>
                </c:pt>
                <c:pt idx="78073">
                  <c:v>1051</c:v>
                </c:pt>
                <c:pt idx="78074">
                  <c:v>1026</c:v>
                </c:pt>
                <c:pt idx="78075">
                  <c:v>1015</c:v>
                </c:pt>
                <c:pt idx="78076">
                  <c:v>1015</c:v>
                </c:pt>
                <c:pt idx="78077">
                  <c:v>1058</c:v>
                </c:pt>
                <c:pt idx="78078">
                  <c:v>1059</c:v>
                </c:pt>
                <c:pt idx="78079">
                  <c:v>1234</c:v>
                </c:pt>
                <c:pt idx="78080">
                  <c:v>1376</c:v>
                </c:pt>
                <c:pt idx="78081">
                  <c:v>1476</c:v>
                </c:pt>
                <c:pt idx="78082">
                  <c:v>1536</c:v>
                </c:pt>
                <c:pt idx="78083">
                  <c:v>1543</c:v>
                </c:pt>
                <c:pt idx="78084">
                  <c:v>1530</c:v>
                </c:pt>
                <c:pt idx="78085">
                  <c:v>1524</c:v>
                </c:pt>
                <c:pt idx="78086">
                  <c:v>1498</c:v>
                </c:pt>
                <c:pt idx="78087">
                  <c:v>1433</c:v>
                </c:pt>
                <c:pt idx="78088">
                  <c:v>1358</c:v>
                </c:pt>
                <c:pt idx="78089">
                  <c:v>1315</c:v>
                </c:pt>
                <c:pt idx="78090">
                  <c:v>1391</c:v>
                </c:pt>
                <c:pt idx="78091">
                  <c:v>1346</c:v>
                </c:pt>
                <c:pt idx="78092">
                  <c:v>1299</c:v>
                </c:pt>
                <c:pt idx="78093">
                  <c:v>1230</c:v>
                </c:pt>
                <c:pt idx="78094">
                  <c:v>1174</c:v>
                </c:pt>
                <c:pt idx="78095">
                  <c:v>1116</c:v>
                </c:pt>
                <c:pt idx="78096">
                  <c:v>1058</c:v>
                </c:pt>
                <c:pt idx="78097">
                  <c:v>1035</c:v>
                </c:pt>
                <c:pt idx="78098">
                  <c:v>1002</c:v>
                </c:pt>
                <c:pt idx="78099">
                  <c:v>957</c:v>
                </c:pt>
                <c:pt idx="78100">
                  <c:v>948</c:v>
                </c:pt>
                <c:pt idx="78101">
                  <c:v>957</c:v>
                </c:pt>
                <c:pt idx="78102">
                  <c:v>931</c:v>
                </c:pt>
                <c:pt idx="78103">
                  <c:v>1033</c:v>
                </c:pt>
                <c:pt idx="78104">
                  <c:v>1159</c:v>
                </c:pt>
                <c:pt idx="78105">
                  <c:v>1269</c:v>
                </c:pt>
                <c:pt idx="78106">
                  <c:v>1320</c:v>
                </c:pt>
                <c:pt idx="78107">
                  <c:v>1338</c:v>
                </c:pt>
                <c:pt idx="78108">
                  <c:v>1298</c:v>
                </c:pt>
                <c:pt idx="78109">
                  <c:v>1314</c:v>
                </c:pt>
                <c:pt idx="78110">
                  <c:v>1297</c:v>
                </c:pt>
                <c:pt idx="78111">
                  <c:v>1253</c:v>
                </c:pt>
                <c:pt idx="78112">
                  <c:v>1219</c:v>
                </c:pt>
                <c:pt idx="78113">
                  <c:v>1217</c:v>
                </c:pt>
                <c:pt idx="78114">
                  <c:v>1308</c:v>
                </c:pt>
                <c:pt idx="78115">
                  <c:v>1292</c:v>
                </c:pt>
                <c:pt idx="78116">
                  <c:v>1252</c:v>
                </c:pt>
                <c:pt idx="78117">
                  <c:v>1212</c:v>
                </c:pt>
                <c:pt idx="78118">
                  <c:v>1163</c:v>
                </c:pt>
                <c:pt idx="78119">
                  <c:v>1108</c:v>
                </c:pt>
                <c:pt idx="78120">
                  <c:v>1067</c:v>
                </c:pt>
                <c:pt idx="78121">
                  <c:v>1033</c:v>
                </c:pt>
                <c:pt idx="78122">
                  <c:v>1000</c:v>
                </c:pt>
                <c:pt idx="78123">
                  <c:v>977</c:v>
                </c:pt>
                <c:pt idx="78124">
                  <c:v>962</c:v>
                </c:pt>
                <c:pt idx="78125">
                  <c:v>973</c:v>
                </c:pt>
                <c:pt idx="78126">
                  <c:v>931</c:v>
                </c:pt>
                <c:pt idx="78127">
                  <c:v>989</c:v>
                </c:pt>
                <c:pt idx="78128">
                  <c:v>1079</c:v>
                </c:pt>
                <c:pt idx="78129">
                  <c:v>1120</c:v>
                </c:pt>
                <c:pt idx="78130">
                  <c:v>1182</c:v>
                </c:pt>
                <c:pt idx="78131">
                  <c:v>1220</c:v>
                </c:pt>
                <c:pt idx="78132">
                  <c:v>1230</c:v>
                </c:pt>
                <c:pt idx="78133">
                  <c:v>1235</c:v>
                </c:pt>
                <c:pt idx="78134">
                  <c:v>1236</c:v>
                </c:pt>
                <c:pt idx="78135">
                  <c:v>1190</c:v>
                </c:pt>
                <c:pt idx="78136">
                  <c:v>1173</c:v>
                </c:pt>
                <c:pt idx="78137">
                  <c:v>1204</c:v>
                </c:pt>
                <c:pt idx="78138">
                  <c:v>1304</c:v>
                </c:pt>
                <c:pt idx="78139">
                  <c:v>1284</c:v>
                </c:pt>
                <c:pt idx="78140">
                  <c:v>1254</c:v>
                </c:pt>
                <c:pt idx="78141">
                  <c:v>1224</c:v>
                </c:pt>
                <c:pt idx="78142">
                  <c:v>1175</c:v>
                </c:pt>
                <c:pt idx="78143">
                  <c:v>1116</c:v>
                </c:pt>
                <c:pt idx="78144">
                  <c:v>1075</c:v>
                </c:pt>
                <c:pt idx="78145">
                  <c:v>1041</c:v>
                </c:pt>
                <c:pt idx="78146">
                  <c:v>1012</c:v>
                </c:pt>
                <c:pt idx="78147">
                  <c:v>1001</c:v>
                </c:pt>
                <c:pt idx="78148">
                  <c:v>997</c:v>
                </c:pt>
                <c:pt idx="78149">
                  <c:v>1033</c:v>
                </c:pt>
                <c:pt idx="78150">
                  <c:v>1050</c:v>
                </c:pt>
                <c:pt idx="78151">
                  <c:v>1241</c:v>
                </c:pt>
                <c:pt idx="78152">
                  <c:v>1385</c:v>
                </c:pt>
                <c:pt idx="78153">
                  <c:v>1488</c:v>
                </c:pt>
                <c:pt idx="78154">
                  <c:v>1556</c:v>
                </c:pt>
                <c:pt idx="78155">
                  <c:v>1543</c:v>
                </c:pt>
                <c:pt idx="78156">
                  <c:v>1557</c:v>
                </c:pt>
                <c:pt idx="78157">
                  <c:v>1554</c:v>
                </c:pt>
                <c:pt idx="78158">
                  <c:v>1567</c:v>
                </c:pt>
                <c:pt idx="78159">
                  <c:v>1513</c:v>
                </c:pt>
                <c:pt idx="78160">
                  <c:v>1414</c:v>
                </c:pt>
                <c:pt idx="78161">
                  <c:v>1334</c:v>
                </c:pt>
                <c:pt idx="78162">
                  <c:v>1397</c:v>
                </c:pt>
                <c:pt idx="78163">
                  <c:v>1374</c:v>
                </c:pt>
                <c:pt idx="78164">
                  <c:v>1347</c:v>
                </c:pt>
                <c:pt idx="78165">
                  <c:v>1322</c:v>
                </c:pt>
                <c:pt idx="78166">
                  <c:v>1213</c:v>
                </c:pt>
                <c:pt idx="78167">
                  <c:v>1127</c:v>
                </c:pt>
                <c:pt idx="78168">
                  <c:v>1092</c:v>
                </c:pt>
                <c:pt idx="78169">
                  <c:v>1063</c:v>
                </c:pt>
                <c:pt idx="78170">
                  <c:v>1035</c:v>
                </c:pt>
                <c:pt idx="78171">
                  <c:v>998</c:v>
                </c:pt>
                <c:pt idx="78172">
                  <c:v>993</c:v>
                </c:pt>
                <c:pt idx="78173">
                  <c:v>1034</c:v>
                </c:pt>
                <c:pt idx="78174">
                  <c:v>1042</c:v>
                </c:pt>
                <c:pt idx="78175">
                  <c:v>1242</c:v>
                </c:pt>
                <c:pt idx="78176">
                  <c:v>1388</c:v>
                </c:pt>
                <c:pt idx="78177">
                  <c:v>1468</c:v>
                </c:pt>
                <c:pt idx="78178">
                  <c:v>1526</c:v>
                </c:pt>
                <c:pt idx="78179">
                  <c:v>1540</c:v>
                </c:pt>
                <c:pt idx="78180">
                  <c:v>1545</c:v>
                </c:pt>
                <c:pt idx="78181">
                  <c:v>1549</c:v>
                </c:pt>
                <c:pt idx="78182">
                  <c:v>1516</c:v>
                </c:pt>
                <c:pt idx="78183">
                  <c:v>1484</c:v>
                </c:pt>
                <c:pt idx="78184">
                  <c:v>1393</c:v>
                </c:pt>
                <c:pt idx="78185">
                  <c:v>1351</c:v>
                </c:pt>
                <c:pt idx="78186">
                  <c:v>1405</c:v>
                </c:pt>
                <c:pt idx="78187">
                  <c:v>1378</c:v>
                </c:pt>
                <c:pt idx="78188">
                  <c:v>1338</c:v>
                </c:pt>
                <c:pt idx="78189">
                  <c:v>1276</c:v>
                </c:pt>
                <c:pt idx="78190">
                  <c:v>1198</c:v>
                </c:pt>
                <c:pt idx="78191">
                  <c:v>1115</c:v>
                </c:pt>
                <c:pt idx="78192">
                  <c:v>1057</c:v>
                </c:pt>
                <c:pt idx="78193">
                  <c:v>1029</c:v>
                </c:pt>
                <c:pt idx="78194">
                  <c:v>1011</c:v>
                </c:pt>
                <c:pt idx="78195">
                  <c:v>994</c:v>
                </c:pt>
                <c:pt idx="78196">
                  <c:v>991</c:v>
                </c:pt>
                <c:pt idx="78197">
                  <c:v>1035</c:v>
                </c:pt>
                <c:pt idx="78198">
                  <c:v>1050</c:v>
                </c:pt>
                <c:pt idx="78199">
                  <c:v>1240</c:v>
                </c:pt>
                <c:pt idx="78200">
                  <c:v>1351</c:v>
                </c:pt>
                <c:pt idx="78201">
                  <c:v>1451</c:v>
                </c:pt>
                <c:pt idx="78202">
                  <c:v>1504</c:v>
                </c:pt>
                <c:pt idx="78203">
                  <c:v>1535</c:v>
                </c:pt>
                <c:pt idx="78204">
                  <c:v>1529</c:v>
                </c:pt>
                <c:pt idx="78205">
                  <c:v>1567</c:v>
                </c:pt>
                <c:pt idx="78206">
                  <c:v>1538</c:v>
                </c:pt>
                <c:pt idx="78207">
                  <c:v>1477</c:v>
                </c:pt>
                <c:pt idx="78208">
                  <c:v>1380</c:v>
                </c:pt>
                <c:pt idx="78209">
                  <c:v>1310</c:v>
                </c:pt>
                <c:pt idx="78210">
                  <c:v>1391</c:v>
                </c:pt>
                <c:pt idx="78211">
                  <c:v>1354</c:v>
                </c:pt>
                <c:pt idx="78212">
                  <c:v>1306</c:v>
                </c:pt>
                <c:pt idx="78213">
                  <c:v>1261</c:v>
                </c:pt>
                <c:pt idx="78214">
                  <c:v>1188</c:v>
                </c:pt>
                <c:pt idx="78215">
                  <c:v>1121</c:v>
                </c:pt>
                <c:pt idx="78216">
                  <c:v>1062</c:v>
                </c:pt>
                <c:pt idx="78217">
                  <c:v>1024</c:v>
                </c:pt>
                <c:pt idx="78218">
                  <c:v>977</c:v>
                </c:pt>
                <c:pt idx="78219">
                  <c:v>981</c:v>
                </c:pt>
                <c:pt idx="78220">
                  <c:v>985</c:v>
                </c:pt>
                <c:pt idx="78221">
                  <c:v>1020</c:v>
                </c:pt>
                <c:pt idx="78222">
                  <c:v>1044</c:v>
                </c:pt>
                <c:pt idx="78223">
                  <c:v>1223</c:v>
                </c:pt>
                <c:pt idx="78224">
                  <c:v>1374</c:v>
                </c:pt>
                <c:pt idx="78225">
                  <c:v>1468</c:v>
                </c:pt>
                <c:pt idx="78226">
                  <c:v>1533</c:v>
                </c:pt>
                <c:pt idx="78227">
                  <c:v>1540</c:v>
                </c:pt>
                <c:pt idx="78228">
                  <c:v>1549</c:v>
                </c:pt>
                <c:pt idx="78229">
                  <c:v>1568</c:v>
                </c:pt>
                <c:pt idx="78230">
                  <c:v>1559</c:v>
                </c:pt>
                <c:pt idx="78231">
                  <c:v>1520</c:v>
                </c:pt>
                <c:pt idx="78232">
                  <c:v>1409</c:v>
                </c:pt>
                <c:pt idx="78233">
                  <c:v>1331</c:v>
                </c:pt>
                <c:pt idx="78234">
                  <c:v>1397</c:v>
                </c:pt>
                <c:pt idx="78235">
                  <c:v>1369</c:v>
                </c:pt>
                <c:pt idx="78236">
                  <c:v>1328</c:v>
                </c:pt>
                <c:pt idx="78237">
                  <c:v>1286</c:v>
                </c:pt>
                <c:pt idx="78238">
                  <c:v>1232</c:v>
                </c:pt>
                <c:pt idx="78239">
                  <c:v>1140</c:v>
                </c:pt>
                <c:pt idx="78240">
                  <c:v>1093</c:v>
                </c:pt>
                <c:pt idx="78241">
                  <c:v>1056</c:v>
                </c:pt>
                <c:pt idx="78242">
                  <c:v>1025</c:v>
                </c:pt>
                <c:pt idx="78243">
                  <c:v>1009</c:v>
                </c:pt>
                <c:pt idx="78244">
                  <c:v>1003</c:v>
                </c:pt>
                <c:pt idx="78245">
                  <c:v>1036</c:v>
                </c:pt>
                <c:pt idx="78246">
                  <c:v>1048</c:v>
                </c:pt>
                <c:pt idx="78247">
                  <c:v>1216</c:v>
                </c:pt>
                <c:pt idx="78248">
                  <c:v>1381</c:v>
                </c:pt>
                <c:pt idx="78249">
                  <c:v>1474</c:v>
                </c:pt>
                <c:pt idx="78250">
                  <c:v>1541</c:v>
                </c:pt>
                <c:pt idx="78251">
                  <c:v>1539</c:v>
                </c:pt>
                <c:pt idx="78252">
                  <c:v>1530</c:v>
                </c:pt>
                <c:pt idx="78253">
                  <c:v>1555</c:v>
                </c:pt>
                <c:pt idx="78254">
                  <c:v>1521</c:v>
                </c:pt>
                <c:pt idx="78255">
                  <c:v>1462</c:v>
                </c:pt>
                <c:pt idx="78256">
                  <c:v>1383</c:v>
                </c:pt>
                <c:pt idx="78257">
                  <c:v>1359</c:v>
                </c:pt>
                <c:pt idx="78258">
                  <c:v>1429</c:v>
                </c:pt>
                <c:pt idx="78259">
                  <c:v>1397</c:v>
                </c:pt>
                <c:pt idx="78260">
                  <c:v>1362</c:v>
                </c:pt>
                <c:pt idx="78261">
                  <c:v>1299</c:v>
                </c:pt>
                <c:pt idx="78262">
                  <c:v>1223</c:v>
                </c:pt>
                <c:pt idx="78263">
                  <c:v>1162</c:v>
                </c:pt>
                <c:pt idx="78264">
                  <c:v>1112</c:v>
                </c:pt>
                <c:pt idx="78265">
                  <c:v>1069</c:v>
                </c:pt>
                <c:pt idx="78266">
                  <c:v>1021</c:v>
                </c:pt>
                <c:pt idx="78267">
                  <c:v>1015</c:v>
                </c:pt>
                <c:pt idx="78268">
                  <c:v>999</c:v>
                </c:pt>
                <c:pt idx="78269">
                  <c:v>999</c:v>
                </c:pt>
                <c:pt idx="78270">
                  <c:v>911</c:v>
                </c:pt>
                <c:pt idx="78271">
                  <c:v>955</c:v>
                </c:pt>
                <c:pt idx="78272">
                  <c:v>1057</c:v>
                </c:pt>
                <c:pt idx="78273">
                  <c:v>1110</c:v>
                </c:pt>
                <c:pt idx="78274">
                  <c:v>1175</c:v>
                </c:pt>
                <c:pt idx="78275">
                  <c:v>1210</c:v>
                </c:pt>
                <c:pt idx="78276">
                  <c:v>1207</c:v>
                </c:pt>
                <c:pt idx="78277">
                  <c:v>1173</c:v>
                </c:pt>
                <c:pt idx="78278">
                  <c:v>1157</c:v>
                </c:pt>
                <c:pt idx="78279">
                  <c:v>1139</c:v>
                </c:pt>
                <c:pt idx="78280">
                  <c:v>1113</c:v>
                </c:pt>
                <c:pt idx="78281">
                  <c:v>1131</c:v>
                </c:pt>
                <c:pt idx="78282">
                  <c:v>1216</c:v>
                </c:pt>
                <c:pt idx="78283">
                  <c:v>1209</c:v>
                </c:pt>
                <c:pt idx="78284">
                  <c:v>1202</c:v>
                </c:pt>
                <c:pt idx="78285">
                  <c:v>1173</c:v>
                </c:pt>
                <c:pt idx="78286">
                  <c:v>1143</c:v>
                </c:pt>
                <c:pt idx="78287">
                  <c:v>1103</c:v>
                </c:pt>
                <c:pt idx="78288">
                  <c:v>1063</c:v>
                </c:pt>
                <c:pt idx="78289">
                  <c:v>1016</c:v>
                </c:pt>
                <c:pt idx="78290">
                  <c:v>991</c:v>
                </c:pt>
                <c:pt idx="78291">
                  <c:v>967</c:v>
                </c:pt>
                <c:pt idx="78292">
                  <c:v>954</c:v>
                </c:pt>
                <c:pt idx="78293">
                  <c:v>947</c:v>
                </c:pt>
                <c:pt idx="78294">
                  <c:v>898</c:v>
                </c:pt>
                <c:pt idx="78295">
                  <c:v>967</c:v>
                </c:pt>
                <c:pt idx="78296">
                  <c:v>1021</c:v>
                </c:pt>
                <c:pt idx="78297">
                  <c:v>1086</c:v>
                </c:pt>
                <c:pt idx="78298">
                  <c:v>1153</c:v>
                </c:pt>
                <c:pt idx="78299">
                  <c:v>1207</c:v>
                </c:pt>
                <c:pt idx="78300">
                  <c:v>1192</c:v>
                </c:pt>
                <c:pt idx="78301">
                  <c:v>1184</c:v>
                </c:pt>
                <c:pt idx="78302">
                  <c:v>1177</c:v>
                </c:pt>
                <c:pt idx="78303">
                  <c:v>1169</c:v>
                </c:pt>
                <c:pt idx="78304">
                  <c:v>1136</c:v>
                </c:pt>
                <c:pt idx="78305">
                  <c:v>1156</c:v>
                </c:pt>
                <c:pt idx="78306">
                  <c:v>1260</c:v>
                </c:pt>
                <c:pt idx="78307">
                  <c:v>1256</c:v>
                </c:pt>
                <c:pt idx="78308">
                  <c:v>1234</c:v>
                </c:pt>
                <c:pt idx="78309">
                  <c:v>1192</c:v>
                </c:pt>
                <c:pt idx="78310">
                  <c:v>1143</c:v>
                </c:pt>
                <c:pt idx="78311">
                  <c:v>1082</c:v>
                </c:pt>
                <c:pt idx="78312">
                  <c:v>1036</c:v>
                </c:pt>
                <c:pt idx="78313">
                  <c:v>1014</c:v>
                </c:pt>
                <c:pt idx="78314">
                  <c:v>981</c:v>
                </c:pt>
                <c:pt idx="78315">
                  <c:v>979</c:v>
                </c:pt>
                <c:pt idx="78316">
                  <c:v>998</c:v>
                </c:pt>
                <c:pt idx="78317">
                  <c:v>1032</c:v>
                </c:pt>
                <c:pt idx="78318">
                  <c:v>1057</c:v>
                </c:pt>
                <c:pt idx="78319">
                  <c:v>1232</c:v>
                </c:pt>
                <c:pt idx="78320">
                  <c:v>1346</c:v>
                </c:pt>
                <c:pt idx="78321">
                  <c:v>1448</c:v>
                </c:pt>
                <c:pt idx="78322">
                  <c:v>1552</c:v>
                </c:pt>
                <c:pt idx="78323">
                  <c:v>1578</c:v>
                </c:pt>
                <c:pt idx="78324">
                  <c:v>1597</c:v>
                </c:pt>
                <c:pt idx="78325">
                  <c:v>1612</c:v>
                </c:pt>
                <c:pt idx="78326">
                  <c:v>1594</c:v>
                </c:pt>
                <c:pt idx="78327">
                  <c:v>1540</c:v>
                </c:pt>
                <c:pt idx="78328">
                  <c:v>1423</c:v>
                </c:pt>
                <c:pt idx="78329">
                  <c:v>1348</c:v>
                </c:pt>
                <c:pt idx="78330">
                  <c:v>1420</c:v>
                </c:pt>
                <c:pt idx="78331">
                  <c:v>1406</c:v>
                </c:pt>
                <c:pt idx="78332">
                  <c:v>1371</c:v>
                </c:pt>
                <c:pt idx="78333">
                  <c:v>1297</c:v>
                </c:pt>
                <c:pt idx="78334">
                  <c:v>1225</c:v>
                </c:pt>
                <c:pt idx="78335">
                  <c:v>1157</c:v>
                </c:pt>
                <c:pt idx="78336">
                  <c:v>1103</c:v>
                </c:pt>
                <c:pt idx="78337">
                  <c:v>1064</c:v>
                </c:pt>
                <c:pt idx="78338">
                  <c:v>1036</c:v>
                </c:pt>
                <c:pt idx="78339">
                  <c:v>1019</c:v>
                </c:pt>
                <c:pt idx="78340">
                  <c:v>1011</c:v>
                </c:pt>
                <c:pt idx="78341">
                  <c:v>1047</c:v>
                </c:pt>
                <c:pt idx="78342">
                  <c:v>1076</c:v>
                </c:pt>
                <c:pt idx="78343">
                  <c:v>1263</c:v>
                </c:pt>
                <c:pt idx="78344">
                  <c:v>1389</c:v>
                </c:pt>
                <c:pt idx="78345">
                  <c:v>1484</c:v>
                </c:pt>
                <c:pt idx="78346">
                  <c:v>1528</c:v>
                </c:pt>
                <c:pt idx="78347">
                  <c:v>1555</c:v>
                </c:pt>
                <c:pt idx="78348">
                  <c:v>1567</c:v>
                </c:pt>
                <c:pt idx="78349">
                  <c:v>1562</c:v>
                </c:pt>
                <c:pt idx="78350">
                  <c:v>1570</c:v>
                </c:pt>
                <c:pt idx="78351">
                  <c:v>1512</c:v>
                </c:pt>
                <c:pt idx="78352">
                  <c:v>1414</c:v>
                </c:pt>
                <c:pt idx="78353">
                  <c:v>1320</c:v>
                </c:pt>
                <c:pt idx="78354">
                  <c:v>1432</c:v>
                </c:pt>
                <c:pt idx="78355">
                  <c:v>1405</c:v>
                </c:pt>
                <c:pt idx="78356">
                  <c:v>1349</c:v>
                </c:pt>
                <c:pt idx="78357">
                  <c:v>1309</c:v>
                </c:pt>
                <c:pt idx="78358">
                  <c:v>1234</c:v>
                </c:pt>
                <c:pt idx="78359">
                  <c:v>1165</c:v>
                </c:pt>
                <c:pt idx="78360">
                  <c:v>1120</c:v>
                </c:pt>
                <c:pt idx="78361">
                  <c:v>1078</c:v>
                </c:pt>
                <c:pt idx="78362">
                  <c:v>1049</c:v>
                </c:pt>
                <c:pt idx="78363">
                  <c:v>1030</c:v>
                </c:pt>
                <c:pt idx="78364">
                  <c:v>1038</c:v>
                </c:pt>
                <c:pt idx="78365">
                  <c:v>1069</c:v>
                </c:pt>
                <c:pt idx="78366">
                  <c:v>1083</c:v>
                </c:pt>
                <c:pt idx="78367">
                  <c:v>1272</c:v>
                </c:pt>
                <c:pt idx="78368">
                  <c:v>1399</c:v>
                </c:pt>
                <c:pt idx="78369">
                  <c:v>1475</c:v>
                </c:pt>
                <c:pt idx="78370">
                  <c:v>1543</c:v>
                </c:pt>
                <c:pt idx="78371">
                  <c:v>1559</c:v>
                </c:pt>
                <c:pt idx="78372">
                  <c:v>1563</c:v>
                </c:pt>
                <c:pt idx="78373">
                  <c:v>1591</c:v>
                </c:pt>
                <c:pt idx="78374">
                  <c:v>1581</c:v>
                </c:pt>
                <c:pt idx="78375">
                  <c:v>1517</c:v>
                </c:pt>
                <c:pt idx="78376">
                  <c:v>1434</c:v>
                </c:pt>
                <c:pt idx="78377">
                  <c:v>1355</c:v>
                </c:pt>
                <c:pt idx="78378">
                  <c:v>1442</c:v>
                </c:pt>
                <c:pt idx="78379">
                  <c:v>1417</c:v>
                </c:pt>
                <c:pt idx="78380">
                  <c:v>1371</c:v>
                </c:pt>
                <c:pt idx="78381">
                  <c:v>1317</c:v>
                </c:pt>
                <c:pt idx="78382">
                  <c:v>1254</c:v>
                </c:pt>
                <c:pt idx="78383">
                  <c:v>1149</c:v>
                </c:pt>
                <c:pt idx="78384">
                  <c:v>1112</c:v>
                </c:pt>
                <c:pt idx="78385">
                  <c:v>1070</c:v>
                </c:pt>
                <c:pt idx="78386">
                  <c:v>1058</c:v>
                </c:pt>
                <c:pt idx="78387">
                  <c:v>1042</c:v>
                </c:pt>
                <c:pt idx="78388">
                  <c:v>1038</c:v>
                </c:pt>
                <c:pt idx="78389">
                  <c:v>1067</c:v>
                </c:pt>
                <c:pt idx="78390">
                  <c:v>1080</c:v>
                </c:pt>
                <c:pt idx="78391">
                  <c:v>1269</c:v>
                </c:pt>
                <c:pt idx="78392">
                  <c:v>1407</c:v>
                </c:pt>
                <c:pt idx="78393">
                  <c:v>1514</c:v>
                </c:pt>
                <c:pt idx="78394">
                  <c:v>1570</c:v>
                </c:pt>
                <c:pt idx="78395">
                  <c:v>1605</c:v>
                </c:pt>
                <c:pt idx="78396">
                  <c:v>1603</c:v>
                </c:pt>
                <c:pt idx="78397">
                  <c:v>1624</c:v>
                </c:pt>
                <c:pt idx="78398">
                  <c:v>1642</c:v>
                </c:pt>
                <c:pt idx="78399">
                  <c:v>1585</c:v>
                </c:pt>
                <c:pt idx="78400">
                  <c:v>1475</c:v>
                </c:pt>
                <c:pt idx="78401">
                  <c:v>1399</c:v>
                </c:pt>
                <c:pt idx="78402">
                  <c:v>1476</c:v>
                </c:pt>
                <c:pt idx="78403">
                  <c:v>1455</c:v>
                </c:pt>
                <c:pt idx="78404">
                  <c:v>1399</c:v>
                </c:pt>
                <c:pt idx="78405">
                  <c:v>1335</c:v>
                </c:pt>
                <c:pt idx="78406">
                  <c:v>1271</c:v>
                </c:pt>
                <c:pt idx="78407">
                  <c:v>1212</c:v>
                </c:pt>
                <c:pt idx="78408">
                  <c:v>1149</c:v>
                </c:pt>
                <c:pt idx="78409">
                  <c:v>1113</c:v>
                </c:pt>
                <c:pt idx="78410">
                  <c:v>1068</c:v>
                </c:pt>
                <c:pt idx="78411">
                  <c:v>1051</c:v>
                </c:pt>
                <c:pt idx="78412">
                  <c:v>1050</c:v>
                </c:pt>
                <c:pt idx="78413">
                  <c:v>1085</c:v>
                </c:pt>
                <c:pt idx="78414">
                  <c:v>1091</c:v>
                </c:pt>
                <c:pt idx="78415">
                  <c:v>1270</c:v>
                </c:pt>
                <c:pt idx="78416">
                  <c:v>1422</c:v>
                </c:pt>
                <c:pt idx="78417">
                  <c:v>1521</c:v>
                </c:pt>
                <c:pt idx="78418">
                  <c:v>1579</c:v>
                </c:pt>
                <c:pt idx="78419">
                  <c:v>1601</c:v>
                </c:pt>
                <c:pt idx="78420">
                  <c:v>1622</c:v>
                </c:pt>
                <c:pt idx="78421">
                  <c:v>1618</c:v>
                </c:pt>
                <c:pt idx="78422">
                  <c:v>1626</c:v>
                </c:pt>
                <c:pt idx="78423">
                  <c:v>1509</c:v>
                </c:pt>
                <c:pt idx="78424">
                  <c:v>1440</c:v>
                </c:pt>
                <c:pt idx="78425">
                  <c:v>1402</c:v>
                </c:pt>
                <c:pt idx="78426">
                  <c:v>1498</c:v>
                </c:pt>
                <c:pt idx="78427">
                  <c:v>1460</c:v>
                </c:pt>
                <c:pt idx="78428">
                  <c:v>1429</c:v>
                </c:pt>
                <c:pt idx="78429">
                  <c:v>1370</c:v>
                </c:pt>
                <c:pt idx="78430">
                  <c:v>1315</c:v>
                </c:pt>
                <c:pt idx="78431">
                  <c:v>1252</c:v>
                </c:pt>
                <c:pt idx="78432">
                  <c:v>1198</c:v>
                </c:pt>
                <c:pt idx="78433">
                  <c:v>1153</c:v>
                </c:pt>
                <c:pt idx="78434">
                  <c:v>1126</c:v>
                </c:pt>
                <c:pt idx="78435">
                  <c:v>1093</c:v>
                </c:pt>
                <c:pt idx="78436">
                  <c:v>1080</c:v>
                </c:pt>
                <c:pt idx="78437">
                  <c:v>1084</c:v>
                </c:pt>
                <c:pt idx="78438">
                  <c:v>1046</c:v>
                </c:pt>
                <c:pt idx="78439">
                  <c:v>1164</c:v>
                </c:pt>
                <c:pt idx="78440">
                  <c:v>1306</c:v>
                </c:pt>
                <c:pt idx="78441">
                  <c:v>1409</c:v>
                </c:pt>
                <c:pt idx="78442">
                  <c:v>1440</c:v>
                </c:pt>
                <c:pt idx="78443">
                  <c:v>1433</c:v>
                </c:pt>
                <c:pt idx="78444">
                  <c:v>1406</c:v>
                </c:pt>
                <c:pt idx="78445">
                  <c:v>1349</c:v>
                </c:pt>
                <c:pt idx="78446">
                  <c:v>1358</c:v>
                </c:pt>
                <c:pt idx="78447">
                  <c:v>1338</c:v>
                </c:pt>
                <c:pt idx="78448">
                  <c:v>1332</c:v>
                </c:pt>
                <c:pt idx="78449">
                  <c:v>1315</c:v>
                </c:pt>
                <c:pt idx="78450">
                  <c:v>1420</c:v>
                </c:pt>
                <c:pt idx="78451">
                  <c:v>1399</c:v>
                </c:pt>
                <c:pt idx="78452">
                  <c:v>1365</c:v>
                </c:pt>
                <c:pt idx="78453">
                  <c:v>1317</c:v>
                </c:pt>
                <c:pt idx="78454">
                  <c:v>1266</c:v>
                </c:pt>
                <c:pt idx="78455">
                  <c:v>1214</c:v>
                </c:pt>
                <c:pt idx="78456">
                  <c:v>1160</c:v>
                </c:pt>
                <c:pt idx="78457">
                  <c:v>1118</c:v>
                </c:pt>
                <c:pt idx="78458">
                  <c:v>1086</c:v>
                </c:pt>
                <c:pt idx="78459">
                  <c:v>1054</c:v>
                </c:pt>
                <c:pt idx="78460">
                  <c:v>1023</c:v>
                </c:pt>
                <c:pt idx="78461">
                  <c:v>1029</c:v>
                </c:pt>
                <c:pt idx="78462">
                  <c:v>978</c:v>
                </c:pt>
                <c:pt idx="78463">
                  <c:v>1046</c:v>
                </c:pt>
                <c:pt idx="78464">
                  <c:v>1117</c:v>
                </c:pt>
                <c:pt idx="78465">
                  <c:v>1163</c:v>
                </c:pt>
                <c:pt idx="78466">
                  <c:v>1211</c:v>
                </c:pt>
                <c:pt idx="78467">
                  <c:v>1213</c:v>
                </c:pt>
                <c:pt idx="78468">
                  <c:v>1249</c:v>
                </c:pt>
                <c:pt idx="78469">
                  <c:v>1261</c:v>
                </c:pt>
                <c:pt idx="78470">
                  <c:v>1265</c:v>
                </c:pt>
                <c:pt idx="78471">
                  <c:v>1246</c:v>
                </c:pt>
                <c:pt idx="78472">
                  <c:v>1227</c:v>
                </c:pt>
                <c:pt idx="78473">
                  <c:v>1216</c:v>
                </c:pt>
                <c:pt idx="78474">
                  <c:v>1324</c:v>
                </c:pt>
                <c:pt idx="78475">
                  <c:v>1323</c:v>
                </c:pt>
                <c:pt idx="78476">
                  <c:v>1318</c:v>
                </c:pt>
                <c:pt idx="78477">
                  <c:v>1271</c:v>
                </c:pt>
                <c:pt idx="78478">
                  <c:v>1221</c:v>
                </c:pt>
                <c:pt idx="78479">
                  <c:v>1171</c:v>
                </c:pt>
                <c:pt idx="78480">
                  <c:v>1114</c:v>
                </c:pt>
                <c:pt idx="78481">
                  <c:v>1059</c:v>
                </c:pt>
                <c:pt idx="78482">
                  <c:v>1028</c:v>
                </c:pt>
                <c:pt idx="78483">
                  <c:v>993</c:v>
                </c:pt>
                <c:pt idx="78484">
                  <c:v>1009</c:v>
                </c:pt>
                <c:pt idx="78485">
                  <c:v>1054</c:v>
                </c:pt>
                <c:pt idx="78486">
                  <c:v>1072</c:v>
                </c:pt>
                <c:pt idx="78487">
                  <c:v>1272</c:v>
                </c:pt>
                <c:pt idx="78488">
                  <c:v>1413</c:v>
                </c:pt>
                <c:pt idx="78489">
                  <c:v>1492</c:v>
                </c:pt>
                <c:pt idx="78490">
                  <c:v>1562</c:v>
                </c:pt>
                <c:pt idx="78491">
                  <c:v>1566</c:v>
                </c:pt>
                <c:pt idx="78492">
                  <c:v>1573</c:v>
                </c:pt>
                <c:pt idx="78493">
                  <c:v>1589</c:v>
                </c:pt>
                <c:pt idx="78494">
                  <c:v>1579</c:v>
                </c:pt>
                <c:pt idx="78495">
                  <c:v>1540</c:v>
                </c:pt>
                <c:pt idx="78496">
                  <c:v>1431</c:v>
                </c:pt>
                <c:pt idx="78497">
                  <c:v>1334</c:v>
                </c:pt>
                <c:pt idx="78498">
                  <c:v>1429</c:v>
                </c:pt>
                <c:pt idx="78499">
                  <c:v>1413</c:v>
                </c:pt>
                <c:pt idx="78500">
                  <c:v>1382</c:v>
                </c:pt>
                <c:pt idx="78501">
                  <c:v>1329</c:v>
                </c:pt>
                <c:pt idx="78502">
                  <c:v>1260</c:v>
                </c:pt>
                <c:pt idx="78503">
                  <c:v>1186</c:v>
                </c:pt>
                <c:pt idx="78504">
                  <c:v>1134</c:v>
                </c:pt>
                <c:pt idx="78505">
                  <c:v>1094</c:v>
                </c:pt>
                <c:pt idx="78506">
                  <c:v>1067</c:v>
                </c:pt>
                <c:pt idx="78507">
                  <c:v>1051</c:v>
                </c:pt>
                <c:pt idx="78508">
                  <c:v>1052</c:v>
                </c:pt>
                <c:pt idx="78509">
                  <c:v>1081</c:v>
                </c:pt>
                <c:pt idx="78510">
                  <c:v>1083</c:v>
                </c:pt>
                <c:pt idx="78511">
                  <c:v>1261</c:v>
                </c:pt>
                <c:pt idx="78512">
                  <c:v>1356</c:v>
                </c:pt>
                <c:pt idx="78513">
                  <c:v>1456</c:v>
                </c:pt>
                <c:pt idx="78514">
                  <c:v>1517</c:v>
                </c:pt>
                <c:pt idx="78515">
                  <c:v>1555</c:v>
                </c:pt>
                <c:pt idx="78516">
                  <c:v>1549</c:v>
                </c:pt>
                <c:pt idx="78517">
                  <c:v>1575</c:v>
                </c:pt>
                <c:pt idx="78518">
                  <c:v>1570</c:v>
                </c:pt>
                <c:pt idx="78519">
                  <c:v>1537</c:v>
                </c:pt>
                <c:pt idx="78520">
                  <c:v>1415</c:v>
                </c:pt>
                <c:pt idx="78521">
                  <c:v>1338</c:v>
                </c:pt>
                <c:pt idx="78522">
                  <c:v>1424</c:v>
                </c:pt>
                <c:pt idx="78523">
                  <c:v>1405</c:v>
                </c:pt>
                <c:pt idx="78524">
                  <c:v>1368</c:v>
                </c:pt>
                <c:pt idx="78525">
                  <c:v>1308</c:v>
                </c:pt>
                <c:pt idx="78526">
                  <c:v>1247</c:v>
                </c:pt>
                <c:pt idx="78527">
                  <c:v>1178</c:v>
                </c:pt>
                <c:pt idx="78528">
                  <c:v>1122</c:v>
                </c:pt>
                <c:pt idx="78529">
                  <c:v>1075</c:v>
                </c:pt>
                <c:pt idx="78530">
                  <c:v>1049</c:v>
                </c:pt>
                <c:pt idx="78531">
                  <c:v>1023</c:v>
                </c:pt>
                <c:pt idx="78532">
                  <c:v>1026</c:v>
                </c:pt>
                <c:pt idx="78533">
                  <c:v>1046</c:v>
                </c:pt>
                <c:pt idx="78534">
                  <c:v>1071</c:v>
                </c:pt>
                <c:pt idx="78535">
                  <c:v>1241</c:v>
                </c:pt>
                <c:pt idx="78536">
                  <c:v>1364</c:v>
                </c:pt>
                <c:pt idx="78537">
                  <c:v>1459</c:v>
                </c:pt>
                <c:pt idx="78538">
                  <c:v>1522</c:v>
                </c:pt>
                <c:pt idx="78539">
                  <c:v>1546</c:v>
                </c:pt>
                <c:pt idx="78540">
                  <c:v>1549</c:v>
                </c:pt>
                <c:pt idx="78541">
                  <c:v>1568</c:v>
                </c:pt>
                <c:pt idx="78542">
                  <c:v>1547</c:v>
                </c:pt>
                <c:pt idx="78543">
                  <c:v>1475</c:v>
                </c:pt>
                <c:pt idx="78544">
                  <c:v>1389</c:v>
                </c:pt>
                <c:pt idx="78545">
                  <c:v>1332</c:v>
                </c:pt>
                <c:pt idx="78546">
                  <c:v>1443</c:v>
                </c:pt>
                <c:pt idx="78547">
                  <c:v>1402</c:v>
                </c:pt>
                <c:pt idx="78548">
                  <c:v>1373</c:v>
                </c:pt>
                <c:pt idx="78549">
                  <c:v>1322</c:v>
                </c:pt>
                <c:pt idx="78550">
                  <c:v>1264</c:v>
                </c:pt>
                <c:pt idx="78551">
                  <c:v>1189</c:v>
                </c:pt>
                <c:pt idx="78552">
                  <c:v>1126</c:v>
                </c:pt>
                <c:pt idx="78553">
                  <c:v>1083</c:v>
                </c:pt>
                <c:pt idx="78554">
                  <c:v>1066</c:v>
                </c:pt>
                <c:pt idx="78555">
                  <c:v>1043</c:v>
                </c:pt>
                <c:pt idx="78556">
                  <c:v>1045</c:v>
                </c:pt>
                <c:pt idx="78557">
                  <c:v>1043</c:v>
                </c:pt>
                <c:pt idx="78558">
                  <c:v>1054</c:v>
                </c:pt>
                <c:pt idx="78559">
                  <c:v>1209</c:v>
                </c:pt>
                <c:pt idx="78560">
                  <c:v>1360</c:v>
                </c:pt>
                <c:pt idx="78561">
                  <c:v>1447</c:v>
                </c:pt>
                <c:pt idx="78562">
                  <c:v>1501</c:v>
                </c:pt>
                <c:pt idx="78563">
                  <c:v>1529</c:v>
                </c:pt>
                <c:pt idx="78564">
                  <c:v>1553</c:v>
                </c:pt>
                <c:pt idx="78565">
                  <c:v>1578</c:v>
                </c:pt>
                <c:pt idx="78566">
                  <c:v>1582</c:v>
                </c:pt>
                <c:pt idx="78567">
                  <c:v>1542</c:v>
                </c:pt>
                <c:pt idx="78568">
                  <c:v>1436</c:v>
                </c:pt>
                <c:pt idx="78569">
                  <c:v>1361</c:v>
                </c:pt>
                <c:pt idx="78570">
                  <c:v>1451</c:v>
                </c:pt>
                <c:pt idx="78571">
                  <c:v>1428</c:v>
                </c:pt>
                <c:pt idx="78572">
                  <c:v>1400</c:v>
                </c:pt>
                <c:pt idx="78573">
                  <c:v>1345</c:v>
                </c:pt>
                <c:pt idx="78574">
                  <c:v>1285</c:v>
                </c:pt>
                <c:pt idx="78575">
                  <c:v>1210</c:v>
                </c:pt>
                <c:pt idx="78576">
                  <c:v>1121</c:v>
                </c:pt>
                <c:pt idx="78577">
                  <c:v>1122</c:v>
                </c:pt>
                <c:pt idx="78578">
                  <c:v>1080</c:v>
                </c:pt>
                <c:pt idx="78579">
                  <c:v>1063</c:v>
                </c:pt>
                <c:pt idx="78580">
                  <c:v>1051</c:v>
                </c:pt>
                <c:pt idx="78581">
                  <c:v>1079</c:v>
                </c:pt>
                <c:pt idx="78582">
                  <c:v>1093</c:v>
                </c:pt>
                <c:pt idx="78583">
                  <c:v>1261</c:v>
                </c:pt>
                <c:pt idx="78584">
                  <c:v>1388</c:v>
                </c:pt>
                <c:pt idx="78585">
                  <c:v>1459</c:v>
                </c:pt>
                <c:pt idx="78586">
                  <c:v>1514</c:v>
                </c:pt>
                <c:pt idx="78587">
                  <c:v>1547</c:v>
                </c:pt>
                <c:pt idx="78588">
                  <c:v>1534</c:v>
                </c:pt>
                <c:pt idx="78589">
                  <c:v>1572</c:v>
                </c:pt>
                <c:pt idx="78590">
                  <c:v>1554</c:v>
                </c:pt>
                <c:pt idx="78591">
                  <c:v>1497</c:v>
                </c:pt>
                <c:pt idx="78592">
                  <c:v>1411</c:v>
                </c:pt>
                <c:pt idx="78593">
                  <c:v>1358</c:v>
                </c:pt>
                <c:pt idx="78594">
                  <c:v>1461</c:v>
                </c:pt>
                <c:pt idx="78595">
                  <c:v>1449</c:v>
                </c:pt>
                <c:pt idx="78596">
                  <c:v>1420</c:v>
                </c:pt>
                <c:pt idx="78597">
                  <c:v>1358</c:v>
                </c:pt>
                <c:pt idx="78598">
                  <c:v>1281</c:v>
                </c:pt>
                <c:pt idx="78599">
                  <c:v>1228</c:v>
                </c:pt>
                <c:pt idx="78600">
                  <c:v>1174</c:v>
                </c:pt>
                <c:pt idx="78601">
                  <c:v>1131</c:v>
                </c:pt>
                <c:pt idx="78602">
                  <c:v>1104</c:v>
                </c:pt>
                <c:pt idx="78603">
                  <c:v>1068</c:v>
                </c:pt>
                <c:pt idx="78604">
                  <c:v>1054</c:v>
                </c:pt>
                <c:pt idx="78605">
                  <c:v>1060</c:v>
                </c:pt>
                <c:pt idx="78606">
                  <c:v>1029</c:v>
                </c:pt>
                <c:pt idx="78607">
                  <c:v>1155</c:v>
                </c:pt>
                <c:pt idx="78608">
                  <c:v>1273</c:v>
                </c:pt>
                <c:pt idx="78609">
                  <c:v>1355</c:v>
                </c:pt>
                <c:pt idx="78610">
                  <c:v>1386</c:v>
                </c:pt>
                <c:pt idx="78611">
                  <c:v>1423</c:v>
                </c:pt>
                <c:pt idx="78612">
                  <c:v>1366</c:v>
                </c:pt>
                <c:pt idx="78613">
                  <c:v>1365</c:v>
                </c:pt>
                <c:pt idx="78614">
                  <c:v>1349</c:v>
                </c:pt>
                <c:pt idx="78615">
                  <c:v>1321</c:v>
                </c:pt>
                <c:pt idx="78616">
                  <c:v>1292</c:v>
                </c:pt>
                <c:pt idx="78617">
                  <c:v>1280</c:v>
                </c:pt>
                <c:pt idx="78618">
                  <c:v>1397</c:v>
                </c:pt>
                <c:pt idx="78619">
                  <c:v>1388</c:v>
                </c:pt>
                <c:pt idx="78620">
                  <c:v>1358</c:v>
                </c:pt>
                <c:pt idx="78621">
                  <c:v>1309</c:v>
                </c:pt>
                <c:pt idx="78622">
                  <c:v>1263</c:v>
                </c:pt>
                <c:pt idx="78623">
                  <c:v>1188</c:v>
                </c:pt>
                <c:pt idx="78624">
                  <c:v>1142</c:v>
                </c:pt>
                <c:pt idx="78625">
                  <c:v>1106</c:v>
                </c:pt>
                <c:pt idx="78626">
                  <c:v>1065</c:v>
                </c:pt>
                <c:pt idx="78627">
                  <c:v>1029</c:v>
                </c:pt>
                <c:pt idx="78628">
                  <c:v>1035</c:v>
                </c:pt>
                <c:pt idx="78629">
                  <c:v>1013</c:v>
                </c:pt>
                <c:pt idx="78630">
                  <c:v>974</c:v>
                </c:pt>
                <c:pt idx="78631">
                  <c:v>1019</c:v>
                </c:pt>
                <c:pt idx="78632">
                  <c:v>1095</c:v>
                </c:pt>
                <c:pt idx="78633">
                  <c:v>1138</c:v>
                </c:pt>
                <c:pt idx="78634">
                  <c:v>1222</c:v>
                </c:pt>
                <c:pt idx="78635">
                  <c:v>1213</c:v>
                </c:pt>
                <c:pt idx="78636">
                  <c:v>1226</c:v>
                </c:pt>
                <c:pt idx="78637">
                  <c:v>1246</c:v>
                </c:pt>
                <c:pt idx="78638">
                  <c:v>1253</c:v>
                </c:pt>
                <c:pt idx="78639">
                  <c:v>1248</c:v>
                </c:pt>
                <c:pt idx="78640">
                  <c:v>1219</c:v>
                </c:pt>
                <c:pt idx="78641">
                  <c:v>1215</c:v>
                </c:pt>
                <c:pt idx="78642">
                  <c:v>1334</c:v>
                </c:pt>
                <c:pt idx="78643">
                  <c:v>1318</c:v>
                </c:pt>
                <c:pt idx="78644">
                  <c:v>1302</c:v>
                </c:pt>
                <c:pt idx="78645">
                  <c:v>1275</c:v>
                </c:pt>
                <c:pt idx="78646">
                  <c:v>1230</c:v>
                </c:pt>
                <c:pt idx="78647">
                  <c:v>1192</c:v>
                </c:pt>
                <c:pt idx="78648">
                  <c:v>1142</c:v>
                </c:pt>
                <c:pt idx="78649">
                  <c:v>1090</c:v>
                </c:pt>
                <c:pt idx="78650">
                  <c:v>1055</c:v>
                </c:pt>
                <c:pt idx="78651">
                  <c:v>1041</c:v>
                </c:pt>
                <c:pt idx="78652">
                  <c:v>1038</c:v>
                </c:pt>
                <c:pt idx="78653">
                  <c:v>1047</c:v>
                </c:pt>
                <c:pt idx="78654">
                  <c:v>1034</c:v>
                </c:pt>
                <c:pt idx="78655">
                  <c:v>1185</c:v>
                </c:pt>
                <c:pt idx="78656">
                  <c:v>1304</c:v>
                </c:pt>
                <c:pt idx="78657">
                  <c:v>1370</c:v>
                </c:pt>
                <c:pt idx="78658">
                  <c:v>1404</c:v>
                </c:pt>
                <c:pt idx="78659">
                  <c:v>1371</c:v>
                </c:pt>
                <c:pt idx="78660">
                  <c:v>1351</c:v>
                </c:pt>
                <c:pt idx="78661">
                  <c:v>1351</c:v>
                </c:pt>
                <c:pt idx="78662">
                  <c:v>1340</c:v>
                </c:pt>
                <c:pt idx="78663">
                  <c:v>1326</c:v>
                </c:pt>
                <c:pt idx="78664">
                  <c:v>1298</c:v>
                </c:pt>
                <c:pt idx="78665">
                  <c:v>1276</c:v>
                </c:pt>
                <c:pt idx="78666">
                  <c:v>1380</c:v>
                </c:pt>
                <c:pt idx="78667">
                  <c:v>1357</c:v>
                </c:pt>
                <c:pt idx="78668">
                  <c:v>1306</c:v>
                </c:pt>
                <c:pt idx="78669">
                  <c:v>1216</c:v>
                </c:pt>
                <c:pt idx="78670">
                  <c:v>1201</c:v>
                </c:pt>
                <c:pt idx="78671">
                  <c:v>1147</c:v>
                </c:pt>
                <c:pt idx="78672">
                  <c:v>1121</c:v>
                </c:pt>
                <c:pt idx="78673">
                  <c:v>1098</c:v>
                </c:pt>
                <c:pt idx="78674">
                  <c:v>1076</c:v>
                </c:pt>
                <c:pt idx="78675">
                  <c:v>1056</c:v>
                </c:pt>
                <c:pt idx="78676">
                  <c:v>1031</c:v>
                </c:pt>
                <c:pt idx="78677">
                  <c:v>1025</c:v>
                </c:pt>
                <c:pt idx="78678">
                  <c:v>953</c:v>
                </c:pt>
                <c:pt idx="78679">
                  <c:v>992</c:v>
                </c:pt>
                <c:pt idx="78680">
                  <c:v>1039</c:v>
                </c:pt>
                <c:pt idx="78681">
                  <c:v>1070</c:v>
                </c:pt>
                <c:pt idx="78682">
                  <c:v>1079</c:v>
                </c:pt>
                <c:pt idx="78683">
                  <c:v>1092</c:v>
                </c:pt>
                <c:pt idx="78684">
                  <c:v>1100</c:v>
                </c:pt>
                <c:pt idx="78685">
                  <c:v>1095</c:v>
                </c:pt>
                <c:pt idx="78686">
                  <c:v>1099</c:v>
                </c:pt>
                <c:pt idx="78687">
                  <c:v>1092</c:v>
                </c:pt>
                <c:pt idx="78688">
                  <c:v>1067</c:v>
                </c:pt>
                <c:pt idx="78689">
                  <c:v>1045</c:v>
                </c:pt>
                <c:pt idx="78690">
                  <c:v>1165</c:v>
                </c:pt>
                <c:pt idx="78691">
                  <c:v>1179</c:v>
                </c:pt>
                <c:pt idx="78692">
                  <c:v>1184</c:v>
                </c:pt>
                <c:pt idx="78693">
                  <c:v>1178</c:v>
                </c:pt>
                <c:pt idx="78694">
                  <c:v>1143</c:v>
                </c:pt>
                <c:pt idx="78695">
                  <c:v>1090</c:v>
                </c:pt>
                <c:pt idx="78696">
                  <c:v>1060</c:v>
                </c:pt>
                <c:pt idx="78697">
                  <c:v>1022</c:v>
                </c:pt>
                <c:pt idx="78698">
                  <c:v>1001</c:v>
                </c:pt>
                <c:pt idx="78699">
                  <c:v>987</c:v>
                </c:pt>
                <c:pt idx="78700">
                  <c:v>991</c:v>
                </c:pt>
                <c:pt idx="78701">
                  <c:v>1025</c:v>
                </c:pt>
                <c:pt idx="78702">
                  <c:v>1034</c:v>
                </c:pt>
                <c:pt idx="78703">
                  <c:v>1231</c:v>
                </c:pt>
                <c:pt idx="78704">
                  <c:v>1373</c:v>
                </c:pt>
                <c:pt idx="78705">
                  <c:v>1450</c:v>
                </c:pt>
                <c:pt idx="78706">
                  <c:v>1509</c:v>
                </c:pt>
                <c:pt idx="78707">
                  <c:v>1527</c:v>
                </c:pt>
                <c:pt idx="78708">
                  <c:v>1555</c:v>
                </c:pt>
                <c:pt idx="78709">
                  <c:v>1568</c:v>
                </c:pt>
                <c:pt idx="78710">
                  <c:v>1575</c:v>
                </c:pt>
                <c:pt idx="78711">
                  <c:v>1520</c:v>
                </c:pt>
                <c:pt idx="78712">
                  <c:v>1421</c:v>
                </c:pt>
                <c:pt idx="78713">
                  <c:v>1322</c:v>
                </c:pt>
                <c:pt idx="78714">
                  <c:v>1432</c:v>
                </c:pt>
                <c:pt idx="78715">
                  <c:v>1406</c:v>
                </c:pt>
                <c:pt idx="78716">
                  <c:v>1362</c:v>
                </c:pt>
                <c:pt idx="78717">
                  <c:v>1304</c:v>
                </c:pt>
                <c:pt idx="78718">
                  <c:v>1244</c:v>
                </c:pt>
                <c:pt idx="78719">
                  <c:v>1175</c:v>
                </c:pt>
                <c:pt idx="78720">
                  <c:v>1127</c:v>
                </c:pt>
                <c:pt idx="78721">
                  <c:v>1084</c:v>
                </c:pt>
                <c:pt idx="78722">
                  <c:v>1047</c:v>
                </c:pt>
                <c:pt idx="78723">
                  <c:v>1028</c:v>
                </c:pt>
                <c:pt idx="78724">
                  <c:v>1027</c:v>
                </c:pt>
                <c:pt idx="78725">
                  <c:v>1051</c:v>
                </c:pt>
                <c:pt idx="78726">
                  <c:v>1052</c:v>
                </c:pt>
                <c:pt idx="78727">
                  <c:v>1217</c:v>
                </c:pt>
                <c:pt idx="78728">
                  <c:v>1341</c:v>
                </c:pt>
                <c:pt idx="78729">
                  <c:v>1446</c:v>
                </c:pt>
                <c:pt idx="78730">
                  <c:v>1506</c:v>
                </c:pt>
                <c:pt idx="78731">
                  <c:v>1525</c:v>
                </c:pt>
                <c:pt idx="78732">
                  <c:v>1531</c:v>
                </c:pt>
                <c:pt idx="78733">
                  <c:v>1550</c:v>
                </c:pt>
                <c:pt idx="78734">
                  <c:v>1557</c:v>
                </c:pt>
                <c:pt idx="78735">
                  <c:v>1506</c:v>
                </c:pt>
                <c:pt idx="78736">
                  <c:v>1414</c:v>
                </c:pt>
                <c:pt idx="78737">
                  <c:v>1336</c:v>
                </c:pt>
                <c:pt idx="78738">
                  <c:v>1453</c:v>
                </c:pt>
                <c:pt idx="78739">
                  <c:v>1425</c:v>
                </c:pt>
                <c:pt idx="78740">
                  <c:v>1380</c:v>
                </c:pt>
                <c:pt idx="78741">
                  <c:v>1305</c:v>
                </c:pt>
                <c:pt idx="78742">
                  <c:v>1269</c:v>
                </c:pt>
                <c:pt idx="78743">
                  <c:v>1189</c:v>
                </c:pt>
                <c:pt idx="78744">
                  <c:v>1148</c:v>
                </c:pt>
                <c:pt idx="78745">
                  <c:v>1093</c:v>
                </c:pt>
                <c:pt idx="78746">
                  <c:v>1073</c:v>
                </c:pt>
                <c:pt idx="78747">
                  <c:v>1043</c:v>
                </c:pt>
                <c:pt idx="78748">
                  <c:v>1035</c:v>
                </c:pt>
                <c:pt idx="78749">
                  <c:v>1059</c:v>
                </c:pt>
                <c:pt idx="78750">
                  <c:v>1052</c:v>
                </c:pt>
                <c:pt idx="78751">
                  <c:v>1221</c:v>
                </c:pt>
                <c:pt idx="78752">
                  <c:v>1368</c:v>
                </c:pt>
                <c:pt idx="78753">
                  <c:v>1471</c:v>
                </c:pt>
                <c:pt idx="78754">
                  <c:v>1525</c:v>
                </c:pt>
                <c:pt idx="78755">
                  <c:v>1536</c:v>
                </c:pt>
                <c:pt idx="78756">
                  <c:v>1544</c:v>
                </c:pt>
                <c:pt idx="78757">
                  <c:v>1566</c:v>
                </c:pt>
                <c:pt idx="78758">
                  <c:v>1575</c:v>
                </c:pt>
                <c:pt idx="78759">
                  <c:v>1511</c:v>
                </c:pt>
                <c:pt idx="78760">
                  <c:v>1413</c:v>
                </c:pt>
                <c:pt idx="78761">
                  <c:v>1328</c:v>
                </c:pt>
                <c:pt idx="78762">
                  <c:v>1445</c:v>
                </c:pt>
                <c:pt idx="78763">
                  <c:v>1413</c:v>
                </c:pt>
                <c:pt idx="78764">
                  <c:v>1369</c:v>
                </c:pt>
                <c:pt idx="78765">
                  <c:v>1297</c:v>
                </c:pt>
                <c:pt idx="78766">
                  <c:v>1263</c:v>
                </c:pt>
                <c:pt idx="78767">
                  <c:v>1209</c:v>
                </c:pt>
                <c:pt idx="78768">
                  <c:v>1168</c:v>
                </c:pt>
                <c:pt idx="78769">
                  <c:v>1117</c:v>
                </c:pt>
                <c:pt idx="78770">
                  <c:v>1082</c:v>
                </c:pt>
                <c:pt idx="78771">
                  <c:v>1067</c:v>
                </c:pt>
                <c:pt idx="78772">
                  <c:v>1047</c:v>
                </c:pt>
                <c:pt idx="78773">
                  <c:v>1042</c:v>
                </c:pt>
                <c:pt idx="78774">
                  <c:v>1013</c:v>
                </c:pt>
                <c:pt idx="78775">
                  <c:v>1122</c:v>
                </c:pt>
                <c:pt idx="78776">
                  <c:v>1234</c:v>
                </c:pt>
                <c:pt idx="78777">
                  <c:v>1327</c:v>
                </c:pt>
                <c:pt idx="78778">
                  <c:v>1372</c:v>
                </c:pt>
                <c:pt idx="78779">
                  <c:v>1373</c:v>
                </c:pt>
                <c:pt idx="78780">
                  <c:v>1355</c:v>
                </c:pt>
                <c:pt idx="78781">
                  <c:v>1343</c:v>
                </c:pt>
                <c:pt idx="78782">
                  <c:v>1327</c:v>
                </c:pt>
                <c:pt idx="78783">
                  <c:v>1314</c:v>
                </c:pt>
                <c:pt idx="78784">
                  <c:v>1268</c:v>
                </c:pt>
                <c:pt idx="78785">
                  <c:v>1248</c:v>
                </c:pt>
                <c:pt idx="78786">
                  <c:v>1345</c:v>
                </c:pt>
                <c:pt idx="78787">
                  <c:v>1334</c:v>
                </c:pt>
                <c:pt idx="78788">
                  <c:v>1309</c:v>
                </c:pt>
                <c:pt idx="78789">
                  <c:v>1264</c:v>
                </c:pt>
                <c:pt idx="78790">
                  <c:v>1221</c:v>
                </c:pt>
                <c:pt idx="78791">
                  <c:v>1173</c:v>
                </c:pt>
                <c:pt idx="78792">
                  <c:v>1126</c:v>
                </c:pt>
                <c:pt idx="78793">
                  <c:v>1107</c:v>
                </c:pt>
                <c:pt idx="78794">
                  <c:v>1075</c:v>
                </c:pt>
                <c:pt idx="78795">
                  <c:v>1047</c:v>
                </c:pt>
                <c:pt idx="78796">
                  <c:v>1035</c:v>
                </c:pt>
                <c:pt idx="78797">
                  <c:v>1037</c:v>
                </c:pt>
                <c:pt idx="78798">
                  <c:v>979</c:v>
                </c:pt>
                <c:pt idx="78799">
                  <c:v>1013</c:v>
                </c:pt>
                <c:pt idx="78800">
                  <c:v>1091</c:v>
                </c:pt>
                <c:pt idx="78801">
                  <c:v>1149</c:v>
                </c:pt>
                <c:pt idx="78802">
                  <c:v>1202</c:v>
                </c:pt>
                <c:pt idx="78803">
                  <c:v>1231</c:v>
                </c:pt>
                <c:pt idx="78804">
                  <c:v>1242</c:v>
                </c:pt>
                <c:pt idx="78805">
                  <c:v>1249</c:v>
                </c:pt>
                <c:pt idx="78806">
                  <c:v>1244</c:v>
                </c:pt>
                <c:pt idx="78807">
                  <c:v>1242</c:v>
                </c:pt>
                <c:pt idx="78808">
                  <c:v>1215</c:v>
                </c:pt>
                <c:pt idx="78809">
                  <c:v>1181</c:v>
                </c:pt>
                <c:pt idx="78810">
                  <c:v>1317</c:v>
                </c:pt>
                <c:pt idx="78811">
                  <c:v>1297</c:v>
                </c:pt>
                <c:pt idx="78812">
                  <c:v>1277</c:v>
                </c:pt>
                <c:pt idx="78813">
                  <c:v>1254</c:v>
                </c:pt>
                <c:pt idx="78814">
                  <c:v>1208</c:v>
                </c:pt>
                <c:pt idx="78815">
                  <c:v>1157</c:v>
                </c:pt>
                <c:pt idx="78816">
                  <c:v>1102</c:v>
                </c:pt>
                <c:pt idx="78817">
                  <c:v>1059</c:v>
                </c:pt>
                <c:pt idx="78818">
                  <c:v>1026</c:v>
                </c:pt>
                <c:pt idx="78819">
                  <c:v>1009</c:v>
                </c:pt>
                <c:pt idx="78820">
                  <c:v>999</c:v>
                </c:pt>
                <c:pt idx="78821">
                  <c:v>1020</c:v>
                </c:pt>
                <c:pt idx="78822">
                  <c:v>1003</c:v>
                </c:pt>
                <c:pt idx="78823">
                  <c:v>1124</c:v>
                </c:pt>
                <c:pt idx="78824">
                  <c:v>1218</c:v>
                </c:pt>
                <c:pt idx="78825">
                  <c:v>1299</c:v>
                </c:pt>
                <c:pt idx="78826">
                  <c:v>1312</c:v>
                </c:pt>
                <c:pt idx="78827">
                  <c:v>1322</c:v>
                </c:pt>
                <c:pt idx="78828">
                  <c:v>1304</c:v>
                </c:pt>
                <c:pt idx="78829">
                  <c:v>1302</c:v>
                </c:pt>
                <c:pt idx="78830">
                  <c:v>1292</c:v>
                </c:pt>
                <c:pt idx="78831">
                  <c:v>1271</c:v>
                </c:pt>
                <c:pt idx="78832">
                  <c:v>1256</c:v>
                </c:pt>
                <c:pt idx="78833">
                  <c:v>1221</c:v>
                </c:pt>
                <c:pt idx="78834">
                  <c:v>1343</c:v>
                </c:pt>
                <c:pt idx="78835">
                  <c:v>1316</c:v>
                </c:pt>
                <c:pt idx="78836">
                  <c:v>1288</c:v>
                </c:pt>
                <c:pt idx="78837">
                  <c:v>1205</c:v>
                </c:pt>
                <c:pt idx="78838">
                  <c:v>1164</c:v>
                </c:pt>
                <c:pt idx="78839">
                  <c:v>1101</c:v>
                </c:pt>
                <c:pt idx="78840">
                  <c:v>1074</c:v>
                </c:pt>
                <c:pt idx="78841">
                  <c:v>1047</c:v>
                </c:pt>
                <c:pt idx="78842">
                  <c:v>1039</c:v>
                </c:pt>
                <c:pt idx="78843">
                  <c:v>1018</c:v>
                </c:pt>
                <c:pt idx="78844">
                  <c:v>988</c:v>
                </c:pt>
                <c:pt idx="78845">
                  <c:v>985</c:v>
                </c:pt>
                <c:pt idx="78846">
                  <c:v>935</c:v>
                </c:pt>
                <c:pt idx="78847">
                  <c:v>968</c:v>
                </c:pt>
                <c:pt idx="78848">
                  <c:v>1017</c:v>
                </c:pt>
                <c:pt idx="78849">
                  <c:v>1043</c:v>
                </c:pt>
                <c:pt idx="78850">
                  <c:v>1056</c:v>
                </c:pt>
                <c:pt idx="78851">
                  <c:v>1069</c:v>
                </c:pt>
                <c:pt idx="78852">
                  <c:v>1084</c:v>
                </c:pt>
                <c:pt idx="78853">
                  <c:v>1090</c:v>
                </c:pt>
                <c:pt idx="78854">
                  <c:v>1084</c:v>
                </c:pt>
                <c:pt idx="78855">
                  <c:v>1058</c:v>
                </c:pt>
                <c:pt idx="78856">
                  <c:v>1058</c:v>
                </c:pt>
                <c:pt idx="78857">
                  <c:v>1039</c:v>
                </c:pt>
                <c:pt idx="78858">
                  <c:v>1165</c:v>
                </c:pt>
                <c:pt idx="78859">
                  <c:v>1187</c:v>
                </c:pt>
                <c:pt idx="78860">
                  <c:v>1197</c:v>
                </c:pt>
                <c:pt idx="78861">
                  <c:v>1175</c:v>
                </c:pt>
                <c:pt idx="78862">
                  <c:v>1139</c:v>
                </c:pt>
                <c:pt idx="78863">
                  <c:v>1087</c:v>
                </c:pt>
                <c:pt idx="78864">
                  <c:v>1041</c:v>
                </c:pt>
                <c:pt idx="78865">
                  <c:v>1022</c:v>
                </c:pt>
                <c:pt idx="78866">
                  <c:v>993</c:v>
                </c:pt>
                <c:pt idx="78867">
                  <c:v>977</c:v>
                </c:pt>
                <c:pt idx="78868">
                  <c:v>981</c:v>
                </c:pt>
                <c:pt idx="78869">
                  <c:v>1014</c:v>
                </c:pt>
                <c:pt idx="78870">
                  <c:v>1029</c:v>
                </c:pt>
                <c:pt idx="78871">
                  <c:v>1212</c:v>
                </c:pt>
                <c:pt idx="78872">
                  <c:v>1350</c:v>
                </c:pt>
                <c:pt idx="78873">
                  <c:v>1372</c:v>
                </c:pt>
                <c:pt idx="78874">
                  <c:v>1489</c:v>
                </c:pt>
                <c:pt idx="78875">
                  <c:v>1510</c:v>
                </c:pt>
                <c:pt idx="78876">
                  <c:v>1545</c:v>
                </c:pt>
                <c:pt idx="78877">
                  <c:v>1562</c:v>
                </c:pt>
                <c:pt idx="78878">
                  <c:v>1560</c:v>
                </c:pt>
                <c:pt idx="78879">
                  <c:v>1492</c:v>
                </c:pt>
                <c:pt idx="78880">
                  <c:v>1392</c:v>
                </c:pt>
                <c:pt idx="78881">
                  <c:v>1330</c:v>
                </c:pt>
                <c:pt idx="78882">
                  <c:v>1409</c:v>
                </c:pt>
                <c:pt idx="78883">
                  <c:v>1392</c:v>
                </c:pt>
                <c:pt idx="78884">
                  <c:v>1335</c:v>
                </c:pt>
                <c:pt idx="78885">
                  <c:v>1313</c:v>
                </c:pt>
                <c:pt idx="78886">
                  <c:v>1256</c:v>
                </c:pt>
                <c:pt idx="78887">
                  <c:v>1173</c:v>
                </c:pt>
                <c:pt idx="78888">
                  <c:v>1101</c:v>
                </c:pt>
                <c:pt idx="78889">
                  <c:v>1071</c:v>
                </c:pt>
                <c:pt idx="78890">
                  <c:v>1034</c:v>
                </c:pt>
                <c:pt idx="78891">
                  <c:v>1013</c:v>
                </c:pt>
                <c:pt idx="78892">
                  <c:v>1001</c:v>
                </c:pt>
                <c:pt idx="78893">
                  <c:v>1026</c:v>
                </c:pt>
                <c:pt idx="78894">
                  <c:v>1036</c:v>
                </c:pt>
                <c:pt idx="78895">
                  <c:v>1252</c:v>
                </c:pt>
                <c:pt idx="78896">
                  <c:v>1370</c:v>
                </c:pt>
                <c:pt idx="78897">
                  <c:v>1459</c:v>
                </c:pt>
                <c:pt idx="78898">
                  <c:v>1525</c:v>
                </c:pt>
                <c:pt idx="78899">
                  <c:v>1539</c:v>
                </c:pt>
                <c:pt idx="78900">
                  <c:v>1553</c:v>
                </c:pt>
                <c:pt idx="78901">
                  <c:v>1578</c:v>
                </c:pt>
                <c:pt idx="78902">
                  <c:v>1584</c:v>
                </c:pt>
                <c:pt idx="78903">
                  <c:v>1514</c:v>
                </c:pt>
                <c:pt idx="78904">
                  <c:v>1414</c:v>
                </c:pt>
                <c:pt idx="78905">
                  <c:v>1308</c:v>
                </c:pt>
                <c:pt idx="78906">
                  <c:v>1406</c:v>
                </c:pt>
                <c:pt idx="78907">
                  <c:v>1357</c:v>
                </c:pt>
                <c:pt idx="78908">
                  <c:v>1313</c:v>
                </c:pt>
                <c:pt idx="78909">
                  <c:v>1285</c:v>
                </c:pt>
                <c:pt idx="78910">
                  <c:v>1231</c:v>
                </c:pt>
                <c:pt idx="78911">
                  <c:v>1153</c:v>
                </c:pt>
                <c:pt idx="78912">
                  <c:v>1103</c:v>
                </c:pt>
                <c:pt idx="78913">
                  <c:v>1065</c:v>
                </c:pt>
                <c:pt idx="78914">
                  <c:v>1035</c:v>
                </c:pt>
                <c:pt idx="78915">
                  <c:v>1019</c:v>
                </c:pt>
                <c:pt idx="78916">
                  <c:v>1019</c:v>
                </c:pt>
                <c:pt idx="78917">
                  <c:v>1035</c:v>
                </c:pt>
                <c:pt idx="78918">
                  <c:v>1041</c:v>
                </c:pt>
                <c:pt idx="78919">
                  <c:v>1233</c:v>
                </c:pt>
                <c:pt idx="78920">
                  <c:v>1386</c:v>
                </c:pt>
                <c:pt idx="78921">
                  <c:v>1483</c:v>
                </c:pt>
                <c:pt idx="78922">
                  <c:v>1544</c:v>
                </c:pt>
                <c:pt idx="78923">
                  <c:v>1574</c:v>
                </c:pt>
                <c:pt idx="78924">
                  <c:v>1589</c:v>
                </c:pt>
                <c:pt idx="78925">
                  <c:v>1602</c:v>
                </c:pt>
                <c:pt idx="78926">
                  <c:v>1582</c:v>
                </c:pt>
                <c:pt idx="78927">
                  <c:v>1518</c:v>
                </c:pt>
                <c:pt idx="78928">
                  <c:v>1428</c:v>
                </c:pt>
                <c:pt idx="78929">
                  <c:v>1324</c:v>
                </c:pt>
                <c:pt idx="78930">
                  <c:v>1414</c:v>
                </c:pt>
                <c:pt idx="78931">
                  <c:v>1391</c:v>
                </c:pt>
                <c:pt idx="78932">
                  <c:v>1350</c:v>
                </c:pt>
                <c:pt idx="78933">
                  <c:v>1299</c:v>
                </c:pt>
                <c:pt idx="78934">
                  <c:v>1250</c:v>
                </c:pt>
                <c:pt idx="78935">
                  <c:v>1175</c:v>
                </c:pt>
                <c:pt idx="78936">
                  <c:v>1129</c:v>
                </c:pt>
                <c:pt idx="78937">
                  <c:v>1083</c:v>
                </c:pt>
                <c:pt idx="78938">
                  <c:v>1058</c:v>
                </c:pt>
                <c:pt idx="78939">
                  <c:v>1038</c:v>
                </c:pt>
                <c:pt idx="78940">
                  <c:v>1029</c:v>
                </c:pt>
                <c:pt idx="78941">
                  <c:v>1039</c:v>
                </c:pt>
                <c:pt idx="78942">
                  <c:v>1005</c:v>
                </c:pt>
                <c:pt idx="78943">
                  <c:v>1116</c:v>
                </c:pt>
                <c:pt idx="78944">
                  <c:v>1268</c:v>
                </c:pt>
                <c:pt idx="78945">
                  <c:v>1352</c:v>
                </c:pt>
                <c:pt idx="78946">
                  <c:v>1414</c:v>
                </c:pt>
                <c:pt idx="78947">
                  <c:v>1413</c:v>
                </c:pt>
                <c:pt idx="78948">
                  <c:v>1401</c:v>
                </c:pt>
                <c:pt idx="78949">
                  <c:v>1369</c:v>
                </c:pt>
                <c:pt idx="78950">
                  <c:v>1368</c:v>
                </c:pt>
                <c:pt idx="78951">
                  <c:v>1353</c:v>
                </c:pt>
                <c:pt idx="78952">
                  <c:v>1301</c:v>
                </c:pt>
                <c:pt idx="78953">
                  <c:v>1263</c:v>
                </c:pt>
                <c:pt idx="78954">
                  <c:v>1358</c:v>
                </c:pt>
                <c:pt idx="78955">
                  <c:v>1342</c:v>
                </c:pt>
                <c:pt idx="78956">
                  <c:v>1309</c:v>
                </c:pt>
                <c:pt idx="78957">
                  <c:v>1237</c:v>
                </c:pt>
                <c:pt idx="78958">
                  <c:v>1211</c:v>
                </c:pt>
                <c:pt idx="78959">
                  <c:v>1173</c:v>
                </c:pt>
                <c:pt idx="78960">
                  <c:v>1130</c:v>
                </c:pt>
                <c:pt idx="78961">
                  <c:v>1099</c:v>
                </c:pt>
                <c:pt idx="78962">
                  <c:v>1050</c:v>
                </c:pt>
                <c:pt idx="78963">
                  <c:v>1024</c:v>
                </c:pt>
                <c:pt idx="78964">
                  <c:v>1012</c:v>
                </c:pt>
                <c:pt idx="78965">
                  <c:v>1019</c:v>
                </c:pt>
                <c:pt idx="78966">
                  <c:v>974</c:v>
                </c:pt>
                <c:pt idx="78967">
                  <c:v>1022</c:v>
                </c:pt>
                <c:pt idx="78968">
                  <c:v>1101</c:v>
                </c:pt>
                <c:pt idx="78969">
                  <c:v>1151</c:v>
                </c:pt>
                <c:pt idx="78970">
                  <c:v>1245</c:v>
                </c:pt>
                <c:pt idx="78971">
                  <c:v>1245</c:v>
                </c:pt>
                <c:pt idx="78972">
                  <c:v>1273</c:v>
                </c:pt>
                <c:pt idx="78973">
                  <c:v>1262</c:v>
                </c:pt>
                <c:pt idx="78974">
                  <c:v>1265</c:v>
                </c:pt>
                <c:pt idx="78975">
                  <c:v>1254</c:v>
                </c:pt>
                <c:pt idx="78976">
                  <c:v>1179</c:v>
                </c:pt>
                <c:pt idx="78977">
                  <c:v>1129</c:v>
                </c:pt>
                <c:pt idx="78978">
                  <c:v>1236</c:v>
                </c:pt>
                <c:pt idx="78979">
                  <c:v>1252</c:v>
                </c:pt>
                <c:pt idx="78980">
                  <c:v>1250</c:v>
                </c:pt>
                <c:pt idx="78981">
                  <c:v>1220</c:v>
                </c:pt>
                <c:pt idx="78982">
                  <c:v>1175</c:v>
                </c:pt>
                <c:pt idx="78983">
                  <c:v>1116</c:v>
                </c:pt>
                <c:pt idx="78984">
                  <c:v>1071</c:v>
                </c:pt>
                <c:pt idx="78985">
                  <c:v>1039</c:v>
                </c:pt>
                <c:pt idx="78986">
                  <c:v>1013</c:v>
                </c:pt>
                <c:pt idx="78987">
                  <c:v>996</c:v>
                </c:pt>
                <c:pt idx="78988">
                  <c:v>991</c:v>
                </c:pt>
                <c:pt idx="78989">
                  <c:v>1032</c:v>
                </c:pt>
                <c:pt idx="78990">
                  <c:v>1035</c:v>
                </c:pt>
                <c:pt idx="78991">
                  <c:v>1212</c:v>
                </c:pt>
                <c:pt idx="78992">
                  <c:v>1358</c:v>
                </c:pt>
                <c:pt idx="78993">
                  <c:v>1429</c:v>
                </c:pt>
                <c:pt idx="78994">
                  <c:v>1509</c:v>
                </c:pt>
                <c:pt idx="78995">
                  <c:v>1531</c:v>
                </c:pt>
                <c:pt idx="78996">
                  <c:v>1555</c:v>
                </c:pt>
                <c:pt idx="78997">
                  <c:v>1580</c:v>
                </c:pt>
                <c:pt idx="78998">
                  <c:v>1574</c:v>
                </c:pt>
                <c:pt idx="78999">
                  <c:v>1517</c:v>
                </c:pt>
                <c:pt idx="79000">
                  <c:v>1407</c:v>
                </c:pt>
                <c:pt idx="79001">
                  <c:v>1302</c:v>
                </c:pt>
                <c:pt idx="79002">
                  <c:v>1384</c:v>
                </c:pt>
                <c:pt idx="79003">
                  <c:v>1365</c:v>
                </c:pt>
                <c:pt idx="79004">
                  <c:v>1317</c:v>
                </c:pt>
                <c:pt idx="79005">
                  <c:v>1256</c:v>
                </c:pt>
                <c:pt idx="79006">
                  <c:v>1203</c:v>
                </c:pt>
                <c:pt idx="79007">
                  <c:v>1145</c:v>
                </c:pt>
                <c:pt idx="79008">
                  <c:v>1070</c:v>
                </c:pt>
                <c:pt idx="79009">
                  <c:v>1067</c:v>
                </c:pt>
                <c:pt idx="79010">
                  <c:v>1036</c:v>
                </c:pt>
                <c:pt idx="79011">
                  <c:v>1020</c:v>
                </c:pt>
                <c:pt idx="79012">
                  <c:v>1014</c:v>
                </c:pt>
                <c:pt idx="79013">
                  <c:v>1044</c:v>
                </c:pt>
                <c:pt idx="79014">
                  <c:v>1038</c:v>
                </c:pt>
                <c:pt idx="79015">
                  <c:v>1223</c:v>
                </c:pt>
                <c:pt idx="79016">
                  <c:v>1332</c:v>
                </c:pt>
                <c:pt idx="79017">
                  <c:v>1419</c:v>
                </c:pt>
                <c:pt idx="79018">
                  <c:v>1496</c:v>
                </c:pt>
                <c:pt idx="79019">
                  <c:v>1504</c:v>
                </c:pt>
                <c:pt idx="79020">
                  <c:v>1518</c:v>
                </c:pt>
                <c:pt idx="79021">
                  <c:v>1544</c:v>
                </c:pt>
                <c:pt idx="79022">
                  <c:v>1526</c:v>
                </c:pt>
                <c:pt idx="79023">
                  <c:v>1461</c:v>
                </c:pt>
                <c:pt idx="79024">
                  <c:v>1372</c:v>
                </c:pt>
                <c:pt idx="79025">
                  <c:v>1275</c:v>
                </c:pt>
                <c:pt idx="79026">
                  <c:v>1336</c:v>
                </c:pt>
                <c:pt idx="79027">
                  <c:v>1316</c:v>
                </c:pt>
                <c:pt idx="79028">
                  <c:v>1269</c:v>
                </c:pt>
                <c:pt idx="79029">
                  <c:v>1208</c:v>
                </c:pt>
                <c:pt idx="79030">
                  <c:v>1159</c:v>
                </c:pt>
                <c:pt idx="79031">
                  <c:v>1094</c:v>
                </c:pt>
                <c:pt idx="79032">
                  <c:v>1061</c:v>
                </c:pt>
                <c:pt idx="79033">
                  <c:v>1049</c:v>
                </c:pt>
                <c:pt idx="79034">
                  <c:v>1015</c:v>
                </c:pt>
                <c:pt idx="79035">
                  <c:v>1016</c:v>
                </c:pt>
                <c:pt idx="79036">
                  <c:v>1007</c:v>
                </c:pt>
                <c:pt idx="79037">
                  <c:v>1007</c:v>
                </c:pt>
                <c:pt idx="79038">
                  <c:v>976</c:v>
                </c:pt>
                <c:pt idx="79039">
                  <c:v>1013</c:v>
                </c:pt>
                <c:pt idx="79040">
                  <c:v>1075</c:v>
                </c:pt>
                <c:pt idx="79041">
                  <c:v>1138</c:v>
                </c:pt>
                <c:pt idx="79042">
                  <c:v>1174</c:v>
                </c:pt>
                <c:pt idx="79043">
                  <c:v>1211</c:v>
                </c:pt>
                <c:pt idx="79044">
                  <c:v>1237</c:v>
                </c:pt>
                <c:pt idx="79045">
                  <c:v>1245</c:v>
                </c:pt>
                <c:pt idx="79046">
                  <c:v>1219</c:v>
                </c:pt>
                <c:pt idx="79047">
                  <c:v>1216</c:v>
                </c:pt>
                <c:pt idx="79048">
                  <c:v>1180</c:v>
                </c:pt>
                <c:pt idx="79049">
                  <c:v>1170</c:v>
                </c:pt>
                <c:pt idx="79050">
                  <c:v>1263</c:v>
                </c:pt>
                <c:pt idx="79051">
                  <c:v>1258</c:v>
                </c:pt>
                <c:pt idx="79052">
                  <c:v>1256</c:v>
                </c:pt>
                <c:pt idx="79053">
                  <c:v>1217</c:v>
                </c:pt>
                <c:pt idx="79054">
                  <c:v>1182</c:v>
                </c:pt>
                <c:pt idx="79055">
                  <c:v>1107</c:v>
                </c:pt>
                <c:pt idx="79056">
                  <c:v>1049</c:v>
                </c:pt>
                <c:pt idx="79057">
                  <c:v>1015</c:v>
                </c:pt>
                <c:pt idx="79058">
                  <c:v>992</c:v>
                </c:pt>
                <c:pt idx="79059">
                  <c:v>991</c:v>
                </c:pt>
                <c:pt idx="79060">
                  <c:v>990</c:v>
                </c:pt>
                <c:pt idx="79061">
                  <c:v>1032</c:v>
                </c:pt>
                <c:pt idx="79062">
                  <c:v>1042</c:v>
                </c:pt>
                <c:pt idx="79063">
                  <c:v>1209</c:v>
                </c:pt>
                <c:pt idx="79064">
                  <c:v>1296</c:v>
                </c:pt>
                <c:pt idx="79065">
                  <c:v>1404</c:v>
                </c:pt>
                <c:pt idx="79066">
                  <c:v>1477</c:v>
                </c:pt>
                <c:pt idx="79067">
                  <c:v>1482</c:v>
                </c:pt>
                <c:pt idx="79068">
                  <c:v>1498</c:v>
                </c:pt>
                <c:pt idx="79069">
                  <c:v>1516</c:v>
                </c:pt>
                <c:pt idx="79070">
                  <c:v>1514</c:v>
                </c:pt>
                <c:pt idx="79071">
                  <c:v>1444</c:v>
                </c:pt>
                <c:pt idx="79072">
                  <c:v>1358</c:v>
                </c:pt>
                <c:pt idx="79073">
                  <c:v>1288</c:v>
                </c:pt>
                <c:pt idx="79074">
                  <c:v>1363</c:v>
                </c:pt>
                <c:pt idx="79075">
                  <c:v>1313</c:v>
                </c:pt>
                <c:pt idx="79076">
                  <c:v>1293</c:v>
                </c:pt>
                <c:pt idx="79077">
                  <c:v>1230</c:v>
                </c:pt>
                <c:pt idx="79078">
                  <c:v>1182</c:v>
                </c:pt>
                <c:pt idx="79079">
                  <c:v>1105</c:v>
                </c:pt>
                <c:pt idx="79080">
                  <c:v>1065</c:v>
                </c:pt>
                <c:pt idx="79081">
                  <c:v>1025</c:v>
                </c:pt>
                <c:pt idx="79082">
                  <c:v>997</c:v>
                </c:pt>
                <c:pt idx="79083">
                  <c:v>979</c:v>
                </c:pt>
                <c:pt idx="79084">
                  <c:v>980</c:v>
                </c:pt>
                <c:pt idx="79085">
                  <c:v>1024</c:v>
                </c:pt>
                <c:pt idx="79086">
                  <c:v>1022</c:v>
                </c:pt>
                <c:pt idx="79087">
                  <c:v>1211</c:v>
                </c:pt>
                <c:pt idx="79088">
                  <c:v>1306</c:v>
                </c:pt>
                <c:pt idx="79089">
                  <c:v>1383</c:v>
                </c:pt>
                <c:pt idx="79090">
                  <c:v>1433</c:v>
                </c:pt>
                <c:pt idx="79091">
                  <c:v>1462</c:v>
                </c:pt>
                <c:pt idx="79092">
                  <c:v>1432</c:v>
                </c:pt>
                <c:pt idx="79093">
                  <c:v>1499</c:v>
                </c:pt>
                <c:pt idx="79094">
                  <c:v>1514</c:v>
                </c:pt>
                <c:pt idx="79095">
                  <c:v>1459</c:v>
                </c:pt>
                <c:pt idx="79096">
                  <c:v>1352</c:v>
                </c:pt>
                <c:pt idx="79097">
                  <c:v>1290</c:v>
                </c:pt>
                <c:pt idx="79098">
                  <c:v>1367</c:v>
                </c:pt>
                <c:pt idx="79099">
                  <c:v>1326</c:v>
                </c:pt>
                <c:pt idx="79100">
                  <c:v>1291</c:v>
                </c:pt>
                <c:pt idx="79101">
                  <c:v>1237</c:v>
                </c:pt>
                <c:pt idx="79102">
                  <c:v>1177</c:v>
                </c:pt>
                <c:pt idx="79103">
                  <c:v>1116</c:v>
                </c:pt>
                <c:pt idx="79104">
                  <c:v>1078</c:v>
                </c:pt>
                <c:pt idx="79105">
                  <c:v>1042</c:v>
                </c:pt>
                <c:pt idx="79106">
                  <c:v>1002</c:v>
                </c:pt>
                <c:pt idx="79107">
                  <c:v>984</c:v>
                </c:pt>
                <c:pt idx="79108">
                  <c:v>967</c:v>
                </c:pt>
                <c:pt idx="79109">
                  <c:v>987</c:v>
                </c:pt>
                <c:pt idx="79110">
                  <c:v>960</c:v>
                </c:pt>
                <c:pt idx="79111">
                  <c:v>1052</c:v>
                </c:pt>
                <c:pt idx="79112">
                  <c:v>1176</c:v>
                </c:pt>
                <c:pt idx="79113">
                  <c:v>1258</c:v>
                </c:pt>
                <c:pt idx="79114">
                  <c:v>1308</c:v>
                </c:pt>
                <c:pt idx="79115">
                  <c:v>1306</c:v>
                </c:pt>
                <c:pt idx="79116">
                  <c:v>1284</c:v>
                </c:pt>
                <c:pt idx="79117">
                  <c:v>1302</c:v>
                </c:pt>
                <c:pt idx="79118">
                  <c:v>1289</c:v>
                </c:pt>
                <c:pt idx="79119">
                  <c:v>1271</c:v>
                </c:pt>
                <c:pt idx="79120">
                  <c:v>1235</c:v>
                </c:pt>
                <c:pt idx="79121">
                  <c:v>1199</c:v>
                </c:pt>
                <c:pt idx="79122">
                  <c:v>1284</c:v>
                </c:pt>
                <c:pt idx="79123">
                  <c:v>1279</c:v>
                </c:pt>
                <c:pt idx="79124">
                  <c:v>1234</c:v>
                </c:pt>
                <c:pt idx="79125">
                  <c:v>1198</c:v>
                </c:pt>
                <c:pt idx="79126">
                  <c:v>1142</c:v>
                </c:pt>
                <c:pt idx="79127">
                  <c:v>1098</c:v>
                </c:pt>
                <c:pt idx="79128">
                  <c:v>1045</c:v>
                </c:pt>
                <c:pt idx="79129">
                  <c:v>1021</c:v>
                </c:pt>
                <c:pt idx="79130">
                  <c:v>982</c:v>
                </c:pt>
                <c:pt idx="79131">
                  <c:v>962</c:v>
                </c:pt>
                <c:pt idx="79132">
                  <c:v>943</c:v>
                </c:pt>
                <c:pt idx="79133">
                  <c:v>951</c:v>
                </c:pt>
                <c:pt idx="79134">
                  <c:v>889</c:v>
                </c:pt>
                <c:pt idx="79135">
                  <c:v>939</c:v>
                </c:pt>
                <c:pt idx="79136">
                  <c:v>1001</c:v>
                </c:pt>
                <c:pt idx="79137">
                  <c:v>1052</c:v>
                </c:pt>
                <c:pt idx="79138">
                  <c:v>1118</c:v>
                </c:pt>
                <c:pt idx="79139">
                  <c:v>1146</c:v>
                </c:pt>
                <c:pt idx="79140">
                  <c:v>1164</c:v>
                </c:pt>
                <c:pt idx="79141">
                  <c:v>1165</c:v>
                </c:pt>
                <c:pt idx="79142">
                  <c:v>1170</c:v>
                </c:pt>
                <c:pt idx="79143">
                  <c:v>1159</c:v>
                </c:pt>
                <c:pt idx="79144">
                  <c:v>1124</c:v>
                </c:pt>
                <c:pt idx="79145">
                  <c:v>1108</c:v>
                </c:pt>
                <c:pt idx="79146">
                  <c:v>1218</c:v>
                </c:pt>
                <c:pt idx="79147">
                  <c:v>1213</c:v>
                </c:pt>
                <c:pt idx="79148">
                  <c:v>1205</c:v>
                </c:pt>
                <c:pt idx="79149">
                  <c:v>1183</c:v>
                </c:pt>
                <c:pt idx="79150">
                  <c:v>1131</c:v>
                </c:pt>
                <c:pt idx="79151">
                  <c:v>1078</c:v>
                </c:pt>
                <c:pt idx="79152">
                  <c:v>1042</c:v>
                </c:pt>
                <c:pt idx="79153">
                  <c:v>1002</c:v>
                </c:pt>
                <c:pt idx="79154">
                  <c:v>977</c:v>
                </c:pt>
                <c:pt idx="79155">
                  <c:v>960</c:v>
                </c:pt>
                <c:pt idx="79156">
                  <c:v>963</c:v>
                </c:pt>
                <c:pt idx="79157">
                  <c:v>1006</c:v>
                </c:pt>
                <c:pt idx="79158">
                  <c:v>1024</c:v>
                </c:pt>
                <c:pt idx="79159">
                  <c:v>1194</c:v>
                </c:pt>
                <c:pt idx="79160">
                  <c:v>1348</c:v>
                </c:pt>
                <c:pt idx="79161">
                  <c:v>1445</c:v>
                </c:pt>
                <c:pt idx="79162">
                  <c:v>1504</c:v>
                </c:pt>
                <c:pt idx="79163">
                  <c:v>1518</c:v>
                </c:pt>
                <c:pt idx="79164">
                  <c:v>1526</c:v>
                </c:pt>
                <c:pt idx="79165">
                  <c:v>1552</c:v>
                </c:pt>
                <c:pt idx="79166">
                  <c:v>1534</c:v>
                </c:pt>
                <c:pt idx="79167">
                  <c:v>1473</c:v>
                </c:pt>
                <c:pt idx="79168">
                  <c:v>1374</c:v>
                </c:pt>
                <c:pt idx="79169">
                  <c:v>1277</c:v>
                </c:pt>
                <c:pt idx="79170">
                  <c:v>1354</c:v>
                </c:pt>
                <c:pt idx="79171">
                  <c:v>1334</c:v>
                </c:pt>
                <c:pt idx="79172">
                  <c:v>1291</c:v>
                </c:pt>
                <c:pt idx="79173">
                  <c:v>1239</c:v>
                </c:pt>
                <c:pt idx="79174">
                  <c:v>1191</c:v>
                </c:pt>
                <c:pt idx="79175">
                  <c:v>1140</c:v>
                </c:pt>
                <c:pt idx="79176">
                  <c:v>1085</c:v>
                </c:pt>
                <c:pt idx="79177">
                  <c:v>1052</c:v>
                </c:pt>
                <c:pt idx="79178">
                  <c:v>1023</c:v>
                </c:pt>
                <c:pt idx="79179">
                  <c:v>997</c:v>
                </c:pt>
                <c:pt idx="79180">
                  <c:v>995</c:v>
                </c:pt>
                <c:pt idx="79181">
                  <c:v>1015</c:v>
                </c:pt>
                <c:pt idx="79182">
                  <c:v>1012</c:v>
                </c:pt>
                <c:pt idx="79183">
                  <c:v>1191</c:v>
                </c:pt>
                <c:pt idx="79184">
                  <c:v>1330</c:v>
                </c:pt>
                <c:pt idx="79185">
                  <c:v>1410</c:v>
                </c:pt>
                <c:pt idx="79186">
                  <c:v>1467</c:v>
                </c:pt>
                <c:pt idx="79187">
                  <c:v>1489</c:v>
                </c:pt>
                <c:pt idx="79188">
                  <c:v>1508</c:v>
                </c:pt>
                <c:pt idx="79189">
                  <c:v>1554</c:v>
                </c:pt>
                <c:pt idx="79190">
                  <c:v>1543</c:v>
                </c:pt>
                <c:pt idx="79191">
                  <c:v>1496</c:v>
                </c:pt>
                <c:pt idx="79192">
                  <c:v>1403</c:v>
                </c:pt>
                <c:pt idx="79193">
                  <c:v>1294</c:v>
                </c:pt>
                <c:pt idx="79194">
                  <c:v>1360</c:v>
                </c:pt>
                <c:pt idx="79195">
                  <c:v>1336</c:v>
                </c:pt>
                <c:pt idx="79196">
                  <c:v>1301</c:v>
                </c:pt>
                <c:pt idx="79197">
                  <c:v>1252</c:v>
                </c:pt>
                <c:pt idx="79198">
                  <c:v>1206</c:v>
                </c:pt>
                <c:pt idx="79199">
                  <c:v>1129</c:v>
                </c:pt>
                <c:pt idx="79200">
                  <c:v>1072</c:v>
                </c:pt>
                <c:pt idx="79201">
                  <c:v>1035</c:v>
                </c:pt>
                <c:pt idx="79202">
                  <c:v>1004</c:v>
                </c:pt>
                <c:pt idx="79203">
                  <c:v>994</c:v>
                </c:pt>
                <c:pt idx="79204">
                  <c:v>988</c:v>
                </c:pt>
                <c:pt idx="79205">
                  <c:v>1021</c:v>
                </c:pt>
                <c:pt idx="79206">
                  <c:v>1020</c:v>
                </c:pt>
                <c:pt idx="79207">
                  <c:v>1199</c:v>
                </c:pt>
                <c:pt idx="79208">
                  <c:v>1334</c:v>
                </c:pt>
                <c:pt idx="79209">
                  <c:v>1411</c:v>
                </c:pt>
                <c:pt idx="79210">
                  <c:v>1468</c:v>
                </c:pt>
                <c:pt idx="79211">
                  <c:v>1500</c:v>
                </c:pt>
                <c:pt idx="79212">
                  <c:v>1502</c:v>
                </c:pt>
                <c:pt idx="79213">
                  <c:v>1519</c:v>
                </c:pt>
                <c:pt idx="79214">
                  <c:v>1520</c:v>
                </c:pt>
                <c:pt idx="79215">
                  <c:v>1467</c:v>
                </c:pt>
                <c:pt idx="79216">
                  <c:v>1371</c:v>
                </c:pt>
                <c:pt idx="79217">
                  <c:v>1265</c:v>
                </c:pt>
                <c:pt idx="79218">
                  <c:v>1333</c:v>
                </c:pt>
                <c:pt idx="79219">
                  <c:v>1309</c:v>
                </c:pt>
                <c:pt idx="79220">
                  <c:v>1284</c:v>
                </c:pt>
                <c:pt idx="79221">
                  <c:v>1230</c:v>
                </c:pt>
                <c:pt idx="79222">
                  <c:v>1180</c:v>
                </c:pt>
                <c:pt idx="79223">
                  <c:v>1116</c:v>
                </c:pt>
                <c:pt idx="79224">
                  <c:v>1061</c:v>
                </c:pt>
                <c:pt idx="79225">
                  <c:v>1028</c:v>
                </c:pt>
                <c:pt idx="79226">
                  <c:v>998</c:v>
                </c:pt>
                <c:pt idx="79227">
                  <c:v>996</c:v>
                </c:pt>
                <c:pt idx="79228">
                  <c:v>997</c:v>
                </c:pt>
                <c:pt idx="79229">
                  <c:v>1028</c:v>
                </c:pt>
                <c:pt idx="79230">
                  <c:v>1020</c:v>
                </c:pt>
                <c:pt idx="79231">
                  <c:v>1181</c:v>
                </c:pt>
                <c:pt idx="79232">
                  <c:v>1315</c:v>
                </c:pt>
                <c:pt idx="79233">
                  <c:v>1421</c:v>
                </c:pt>
                <c:pt idx="79234">
                  <c:v>1493</c:v>
                </c:pt>
                <c:pt idx="79235">
                  <c:v>1496</c:v>
                </c:pt>
                <c:pt idx="79236">
                  <c:v>1509</c:v>
                </c:pt>
                <c:pt idx="79237">
                  <c:v>1545</c:v>
                </c:pt>
                <c:pt idx="79238">
                  <c:v>1534</c:v>
                </c:pt>
                <c:pt idx="79239">
                  <c:v>1474</c:v>
                </c:pt>
                <c:pt idx="79240">
                  <c:v>1358</c:v>
                </c:pt>
                <c:pt idx="79241">
                  <c:v>1261</c:v>
                </c:pt>
                <c:pt idx="79242">
                  <c:v>1355</c:v>
                </c:pt>
                <c:pt idx="79243">
                  <c:v>1321</c:v>
                </c:pt>
                <c:pt idx="79244">
                  <c:v>1282</c:v>
                </c:pt>
                <c:pt idx="79245">
                  <c:v>1266</c:v>
                </c:pt>
                <c:pt idx="79246">
                  <c:v>1205</c:v>
                </c:pt>
                <c:pt idx="79247">
                  <c:v>1143</c:v>
                </c:pt>
                <c:pt idx="79248">
                  <c:v>1099</c:v>
                </c:pt>
                <c:pt idx="79249">
                  <c:v>1049</c:v>
                </c:pt>
                <c:pt idx="79250">
                  <c:v>1024</c:v>
                </c:pt>
                <c:pt idx="79251">
                  <c:v>1023</c:v>
                </c:pt>
                <c:pt idx="79252">
                  <c:v>999</c:v>
                </c:pt>
                <c:pt idx="79253">
                  <c:v>1029</c:v>
                </c:pt>
                <c:pt idx="79254">
                  <c:v>1041</c:v>
                </c:pt>
                <c:pt idx="79255">
                  <c:v>1197</c:v>
                </c:pt>
                <c:pt idx="79256">
                  <c:v>1334</c:v>
                </c:pt>
                <c:pt idx="79257">
                  <c:v>1424</c:v>
                </c:pt>
                <c:pt idx="79258">
                  <c:v>1495</c:v>
                </c:pt>
                <c:pt idx="79259">
                  <c:v>1515</c:v>
                </c:pt>
                <c:pt idx="79260">
                  <c:v>1498</c:v>
                </c:pt>
                <c:pt idx="79261">
                  <c:v>1526</c:v>
                </c:pt>
                <c:pt idx="79262">
                  <c:v>1524</c:v>
                </c:pt>
                <c:pt idx="79263">
                  <c:v>1490</c:v>
                </c:pt>
                <c:pt idx="79264">
                  <c:v>1388</c:v>
                </c:pt>
                <c:pt idx="79265">
                  <c:v>1297</c:v>
                </c:pt>
                <c:pt idx="79266">
                  <c:v>1372</c:v>
                </c:pt>
                <c:pt idx="79267">
                  <c:v>1351</c:v>
                </c:pt>
                <c:pt idx="79268">
                  <c:v>1307</c:v>
                </c:pt>
                <c:pt idx="79269">
                  <c:v>1261</c:v>
                </c:pt>
                <c:pt idx="79270">
                  <c:v>1225</c:v>
                </c:pt>
                <c:pt idx="79271">
                  <c:v>1149</c:v>
                </c:pt>
                <c:pt idx="79272">
                  <c:v>1085</c:v>
                </c:pt>
                <c:pt idx="79273">
                  <c:v>1052</c:v>
                </c:pt>
                <c:pt idx="79274">
                  <c:v>1020</c:v>
                </c:pt>
                <c:pt idx="79275">
                  <c:v>1009</c:v>
                </c:pt>
                <c:pt idx="79276">
                  <c:v>1004</c:v>
                </c:pt>
                <c:pt idx="79277">
                  <c:v>1024</c:v>
                </c:pt>
                <c:pt idx="79278">
                  <c:v>1006</c:v>
                </c:pt>
                <c:pt idx="79279">
                  <c:v>1101</c:v>
                </c:pt>
                <c:pt idx="79280">
                  <c:v>1189</c:v>
                </c:pt>
                <c:pt idx="79281">
                  <c:v>1282</c:v>
                </c:pt>
                <c:pt idx="79282">
                  <c:v>1316</c:v>
                </c:pt>
                <c:pt idx="79283">
                  <c:v>1314</c:v>
                </c:pt>
                <c:pt idx="79284">
                  <c:v>1300</c:v>
                </c:pt>
                <c:pt idx="79285">
                  <c:v>1272</c:v>
                </c:pt>
                <c:pt idx="79286">
                  <c:v>1294</c:v>
                </c:pt>
                <c:pt idx="79287">
                  <c:v>1278</c:v>
                </c:pt>
                <c:pt idx="79288">
                  <c:v>1250</c:v>
                </c:pt>
                <c:pt idx="79289">
                  <c:v>1219</c:v>
                </c:pt>
                <c:pt idx="79290">
                  <c:v>1322</c:v>
                </c:pt>
                <c:pt idx="79291">
                  <c:v>1308</c:v>
                </c:pt>
                <c:pt idx="79292">
                  <c:v>1262</c:v>
                </c:pt>
                <c:pt idx="79293">
                  <c:v>1232</c:v>
                </c:pt>
                <c:pt idx="79294">
                  <c:v>1191</c:v>
                </c:pt>
                <c:pt idx="79295">
                  <c:v>1151</c:v>
                </c:pt>
                <c:pt idx="79296">
                  <c:v>1120</c:v>
                </c:pt>
                <c:pt idx="79297">
                  <c:v>1073</c:v>
                </c:pt>
                <c:pt idx="79298">
                  <c:v>1043</c:v>
                </c:pt>
                <c:pt idx="79299">
                  <c:v>1025</c:v>
                </c:pt>
                <c:pt idx="79300">
                  <c:v>1014</c:v>
                </c:pt>
                <c:pt idx="79301">
                  <c:v>991</c:v>
                </c:pt>
                <c:pt idx="79302">
                  <c:v>954</c:v>
                </c:pt>
                <c:pt idx="79303">
                  <c:v>993</c:v>
                </c:pt>
                <c:pt idx="79304">
                  <c:v>1037</c:v>
                </c:pt>
                <c:pt idx="79305">
                  <c:v>1089</c:v>
                </c:pt>
                <c:pt idx="79306">
                  <c:v>1135</c:v>
                </c:pt>
                <c:pt idx="79307">
                  <c:v>6</c:v>
                </c:pt>
                <c:pt idx="79308">
                  <c:v>16</c:v>
                </c:pt>
                <c:pt idx="79309">
                  <c:v>67</c:v>
                </c:pt>
                <c:pt idx="79310">
                  <c:v>397</c:v>
                </c:pt>
                <c:pt idx="79311">
                  <c:v>783</c:v>
                </c:pt>
                <c:pt idx="79312">
                  <c:v>996</c:v>
                </c:pt>
                <c:pt idx="79313">
                  <c:v>1084</c:v>
                </c:pt>
                <c:pt idx="79314">
                  <c:v>1250</c:v>
                </c:pt>
                <c:pt idx="79315">
                  <c:v>1243</c:v>
                </c:pt>
                <c:pt idx="79316">
                  <c:v>1241</c:v>
                </c:pt>
                <c:pt idx="79317">
                  <c:v>1237</c:v>
                </c:pt>
                <c:pt idx="79318">
                  <c:v>1191</c:v>
                </c:pt>
                <c:pt idx="79319">
                  <c:v>1144</c:v>
                </c:pt>
                <c:pt idx="79320">
                  <c:v>1110</c:v>
                </c:pt>
                <c:pt idx="79321">
                  <c:v>1053</c:v>
                </c:pt>
                <c:pt idx="79322">
                  <c:v>1049</c:v>
                </c:pt>
                <c:pt idx="79323">
                  <c:v>1042</c:v>
                </c:pt>
                <c:pt idx="79324">
                  <c:v>1057</c:v>
                </c:pt>
                <c:pt idx="79325">
                  <c:v>1080</c:v>
                </c:pt>
                <c:pt idx="79326">
                  <c:v>1083</c:v>
                </c:pt>
                <c:pt idx="79327">
                  <c:v>1218</c:v>
                </c:pt>
                <c:pt idx="79328">
                  <c:v>1319</c:v>
                </c:pt>
                <c:pt idx="79329">
                  <c:v>1386</c:v>
                </c:pt>
                <c:pt idx="79330">
                  <c:v>1436</c:v>
                </c:pt>
                <c:pt idx="79331">
                  <c:v>1438</c:v>
                </c:pt>
                <c:pt idx="79332">
                  <c:v>1454</c:v>
                </c:pt>
                <c:pt idx="79333">
                  <c:v>1472</c:v>
                </c:pt>
                <c:pt idx="79334">
                  <c:v>1469</c:v>
                </c:pt>
                <c:pt idx="79335">
                  <c:v>1431</c:v>
                </c:pt>
                <c:pt idx="79336">
                  <c:v>1331</c:v>
                </c:pt>
                <c:pt idx="79337">
                  <c:v>1277</c:v>
                </c:pt>
                <c:pt idx="79338">
                  <c:v>1366</c:v>
                </c:pt>
                <c:pt idx="79339">
                  <c:v>1338</c:v>
                </c:pt>
                <c:pt idx="79340">
                  <c:v>1319</c:v>
                </c:pt>
                <c:pt idx="79341">
                  <c:v>1275</c:v>
                </c:pt>
                <c:pt idx="79342">
                  <c:v>1230</c:v>
                </c:pt>
                <c:pt idx="79343">
                  <c:v>1167</c:v>
                </c:pt>
                <c:pt idx="79344">
                  <c:v>1130</c:v>
                </c:pt>
                <c:pt idx="79345">
                  <c:v>1100</c:v>
                </c:pt>
                <c:pt idx="79346">
                  <c:v>1070</c:v>
                </c:pt>
                <c:pt idx="79347">
                  <c:v>1060</c:v>
                </c:pt>
                <c:pt idx="79348">
                  <c:v>1051</c:v>
                </c:pt>
                <c:pt idx="79349">
                  <c:v>1090</c:v>
                </c:pt>
                <c:pt idx="79350">
                  <c:v>1102</c:v>
                </c:pt>
                <c:pt idx="79351">
                  <c:v>1202</c:v>
                </c:pt>
                <c:pt idx="79352">
                  <c:v>1315</c:v>
                </c:pt>
                <c:pt idx="79353">
                  <c:v>1388</c:v>
                </c:pt>
                <c:pt idx="79354">
                  <c:v>1427</c:v>
                </c:pt>
                <c:pt idx="79355">
                  <c:v>1446</c:v>
                </c:pt>
                <c:pt idx="79356">
                  <c:v>1450</c:v>
                </c:pt>
                <c:pt idx="79357">
                  <c:v>1478</c:v>
                </c:pt>
                <c:pt idx="79358">
                  <c:v>1471</c:v>
                </c:pt>
                <c:pt idx="79359">
                  <c:v>1429</c:v>
                </c:pt>
                <c:pt idx="79360">
                  <c:v>1335</c:v>
                </c:pt>
                <c:pt idx="79361">
                  <c:v>1252</c:v>
                </c:pt>
                <c:pt idx="79362">
                  <c:v>1356</c:v>
                </c:pt>
                <c:pt idx="79363">
                  <c:v>1342</c:v>
                </c:pt>
                <c:pt idx="79364">
                  <c:v>1323</c:v>
                </c:pt>
                <c:pt idx="79365">
                  <c:v>1281</c:v>
                </c:pt>
                <c:pt idx="79366">
                  <c:v>1232</c:v>
                </c:pt>
                <c:pt idx="79367">
                  <c:v>1191</c:v>
                </c:pt>
                <c:pt idx="79368">
                  <c:v>1145</c:v>
                </c:pt>
                <c:pt idx="79369">
                  <c:v>1103</c:v>
                </c:pt>
                <c:pt idx="79370">
                  <c:v>1078</c:v>
                </c:pt>
                <c:pt idx="79371">
                  <c:v>1066</c:v>
                </c:pt>
                <c:pt idx="79372">
                  <c:v>1069</c:v>
                </c:pt>
                <c:pt idx="79373">
                  <c:v>1091</c:v>
                </c:pt>
                <c:pt idx="79374">
                  <c:v>1084</c:v>
                </c:pt>
                <c:pt idx="79375">
                  <c:v>1235</c:v>
                </c:pt>
                <c:pt idx="79376">
                  <c:v>1321</c:v>
                </c:pt>
                <c:pt idx="79377">
                  <c:v>1366</c:v>
                </c:pt>
                <c:pt idx="79378">
                  <c:v>1421</c:v>
                </c:pt>
                <c:pt idx="79379">
                  <c:v>1418</c:v>
                </c:pt>
                <c:pt idx="79380">
                  <c:v>1439</c:v>
                </c:pt>
                <c:pt idx="79381">
                  <c:v>1424</c:v>
                </c:pt>
                <c:pt idx="79382">
                  <c:v>1431</c:v>
                </c:pt>
                <c:pt idx="79383">
                  <c:v>1402</c:v>
                </c:pt>
                <c:pt idx="79384">
                  <c:v>1329</c:v>
                </c:pt>
                <c:pt idx="79385">
                  <c:v>1269</c:v>
                </c:pt>
                <c:pt idx="79386">
                  <c:v>1391</c:v>
                </c:pt>
                <c:pt idx="79387">
                  <c:v>1373</c:v>
                </c:pt>
                <c:pt idx="79388">
                  <c:v>1352</c:v>
                </c:pt>
                <c:pt idx="79389">
                  <c:v>1325</c:v>
                </c:pt>
                <c:pt idx="79390">
                  <c:v>1259</c:v>
                </c:pt>
                <c:pt idx="79391">
                  <c:v>1200</c:v>
                </c:pt>
                <c:pt idx="79392">
                  <c:v>1151</c:v>
                </c:pt>
                <c:pt idx="79393">
                  <c:v>1092</c:v>
                </c:pt>
                <c:pt idx="79394">
                  <c:v>1056</c:v>
                </c:pt>
                <c:pt idx="79395">
                  <c:v>1047</c:v>
                </c:pt>
                <c:pt idx="79396">
                  <c:v>1036</c:v>
                </c:pt>
                <c:pt idx="79397">
                  <c:v>1052</c:v>
                </c:pt>
                <c:pt idx="79398">
                  <c:v>1043</c:v>
                </c:pt>
                <c:pt idx="79399">
                  <c:v>1174</c:v>
                </c:pt>
                <c:pt idx="79400">
                  <c:v>1295</c:v>
                </c:pt>
                <c:pt idx="79401">
                  <c:v>1377</c:v>
                </c:pt>
                <c:pt idx="79402">
                  <c:v>1448</c:v>
                </c:pt>
                <c:pt idx="79403">
                  <c:v>1465</c:v>
                </c:pt>
                <c:pt idx="79404">
                  <c:v>1467</c:v>
                </c:pt>
                <c:pt idx="79405">
                  <c:v>1500</c:v>
                </c:pt>
                <c:pt idx="79406">
                  <c:v>1496</c:v>
                </c:pt>
                <c:pt idx="79407">
                  <c:v>1452</c:v>
                </c:pt>
                <c:pt idx="79408">
                  <c:v>1357</c:v>
                </c:pt>
                <c:pt idx="79409">
                  <c:v>1284</c:v>
                </c:pt>
                <c:pt idx="79410">
                  <c:v>1384</c:v>
                </c:pt>
                <c:pt idx="79411">
                  <c:v>1357</c:v>
                </c:pt>
                <c:pt idx="79412">
                  <c:v>1328</c:v>
                </c:pt>
                <c:pt idx="79413">
                  <c:v>1295</c:v>
                </c:pt>
                <c:pt idx="79414">
                  <c:v>1258</c:v>
                </c:pt>
                <c:pt idx="79415">
                  <c:v>1186</c:v>
                </c:pt>
                <c:pt idx="79416">
                  <c:v>1142</c:v>
                </c:pt>
                <c:pt idx="79417">
                  <c:v>1097</c:v>
                </c:pt>
                <c:pt idx="79418">
                  <c:v>1069</c:v>
                </c:pt>
                <c:pt idx="79419">
                  <c:v>1056</c:v>
                </c:pt>
                <c:pt idx="79420">
                  <c:v>1050</c:v>
                </c:pt>
                <c:pt idx="79421">
                  <c:v>1078</c:v>
                </c:pt>
                <c:pt idx="79422">
                  <c:v>1060</c:v>
                </c:pt>
                <c:pt idx="79423">
                  <c:v>1198</c:v>
                </c:pt>
                <c:pt idx="79424">
                  <c:v>1332</c:v>
                </c:pt>
                <c:pt idx="79425">
                  <c:v>1395</c:v>
                </c:pt>
                <c:pt idx="79426">
                  <c:v>1453</c:v>
                </c:pt>
                <c:pt idx="79427">
                  <c:v>1499</c:v>
                </c:pt>
                <c:pt idx="79428">
                  <c:v>1471</c:v>
                </c:pt>
                <c:pt idx="79429">
                  <c:v>1478</c:v>
                </c:pt>
                <c:pt idx="79430">
                  <c:v>1481</c:v>
                </c:pt>
                <c:pt idx="79431">
                  <c:v>1452</c:v>
                </c:pt>
                <c:pt idx="79432">
                  <c:v>1378</c:v>
                </c:pt>
                <c:pt idx="79433">
                  <c:v>1275</c:v>
                </c:pt>
                <c:pt idx="79434">
                  <c:v>1377</c:v>
                </c:pt>
                <c:pt idx="79435">
                  <c:v>1353</c:v>
                </c:pt>
                <c:pt idx="79436">
                  <c:v>1347</c:v>
                </c:pt>
                <c:pt idx="79437">
                  <c:v>1307</c:v>
                </c:pt>
                <c:pt idx="79438">
                  <c:v>1256</c:v>
                </c:pt>
                <c:pt idx="79439">
                  <c:v>1203</c:v>
                </c:pt>
                <c:pt idx="79440">
                  <c:v>1154</c:v>
                </c:pt>
                <c:pt idx="79441">
                  <c:v>1122</c:v>
                </c:pt>
                <c:pt idx="79442">
                  <c:v>1085</c:v>
                </c:pt>
                <c:pt idx="79443">
                  <c:v>1072</c:v>
                </c:pt>
                <c:pt idx="79444">
                  <c:v>1056</c:v>
                </c:pt>
                <c:pt idx="79445">
                  <c:v>1062</c:v>
                </c:pt>
                <c:pt idx="79446">
                  <c:v>1020</c:v>
                </c:pt>
                <c:pt idx="79447">
                  <c:v>1110</c:v>
                </c:pt>
                <c:pt idx="79448">
                  <c:v>1195</c:v>
                </c:pt>
                <c:pt idx="79449">
                  <c:v>1262</c:v>
                </c:pt>
                <c:pt idx="79450">
                  <c:v>1322</c:v>
                </c:pt>
                <c:pt idx="79451">
                  <c:v>1330</c:v>
                </c:pt>
                <c:pt idx="79452">
                  <c:v>1325</c:v>
                </c:pt>
                <c:pt idx="79453">
                  <c:v>1319</c:v>
                </c:pt>
                <c:pt idx="79454">
                  <c:v>1287</c:v>
                </c:pt>
                <c:pt idx="79455">
                  <c:v>1279</c:v>
                </c:pt>
                <c:pt idx="79456">
                  <c:v>1261</c:v>
                </c:pt>
                <c:pt idx="79457">
                  <c:v>1228</c:v>
                </c:pt>
                <c:pt idx="79458">
                  <c:v>1324</c:v>
                </c:pt>
                <c:pt idx="79459">
                  <c:v>1319</c:v>
                </c:pt>
                <c:pt idx="79460">
                  <c:v>1285</c:v>
                </c:pt>
                <c:pt idx="79461">
                  <c:v>1239</c:v>
                </c:pt>
                <c:pt idx="79462">
                  <c:v>1198</c:v>
                </c:pt>
                <c:pt idx="79463">
                  <c:v>1155</c:v>
                </c:pt>
                <c:pt idx="79464">
                  <c:v>1108</c:v>
                </c:pt>
                <c:pt idx="79465">
                  <c:v>1083</c:v>
                </c:pt>
                <c:pt idx="79466">
                  <c:v>1062</c:v>
                </c:pt>
                <c:pt idx="79467">
                  <c:v>1027</c:v>
                </c:pt>
                <c:pt idx="79468">
                  <c:v>1010</c:v>
                </c:pt>
                <c:pt idx="79469">
                  <c:v>1001</c:v>
                </c:pt>
                <c:pt idx="79470">
                  <c:v>941</c:v>
                </c:pt>
                <c:pt idx="79471">
                  <c:v>965</c:v>
                </c:pt>
                <c:pt idx="79472">
                  <c:v>1024</c:v>
                </c:pt>
                <c:pt idx="79473">
                  <c:v>1079</c:v>
                </c:pt>
                <c:pt idx="79474">
                  <c:v>1147</c:v>
                </c:pt>
                <c:pt idx="79475">
                  <c:v>1180</c:v>
                </c:pt>
                <c:pt idx="79476">
                  <c:v>1205</c:v>
                </c:pt>
                <c:pt idx="79477">
                  <c:v>1215</c:v>
                </c:pt>
                <c:pt idx="79478">
                  <c:v>1240</c:v>
                </c:pt>
                <c:pt idx="79479">
                  <c:v>1225</c:v>
                </c:pt>
                <c:pt idx="79480">
                  <c:v>1222</c:v>
                </c:pt>
                <c:pt idx="79481">
                  <c:v>1187</c:v>
                </c:pt>
                <c:pt idx="79482">
                  <c:v>1307</c:v>
                </c:pt>
                <c:pt idx="79483">
                  <c:v>1309</c:v>
                </c:pt>
                <c:pt idx="79484">
                  <c:v>1296</c:v>
                </c:pt>
                <c:pt idx="79485">
                  <c:v>1279</c:v>
                </c:pt>
                <c:pt idx="79486">
                  <c:v>1222</c:v>
                </c:pt>
                <c:pt idx="79487">
                  <c:v>1171</c:v>
                </c:pt>
                <c:pt idx="79488">
                  <c:v>1117</c:v>
                </c:pt>
                <c:pt idx="79489">
                  <c:v>1080</c:v>
                </c:pt>
                <c:pt idx="79490">
                  <c:v>1060</c:v>
                </c:pt>
                <c:pt idx="79491">
                  <c:v>1041</c:v>
                </c:pt>
                <c:pt idx="79492">
                  <c:v>1036</c:v>
                </c:pt>
                <c:pt idx="79493">
                  <c:v>1069</c:v>
                </c:pt>
                <c:pt idx="79494">
                  <c:v>1093</c:v>
                </c:pt>
                <c:pt idx="79495">
                  <c:v>1258</c:v>
                </c:pt>
                <c:pt idx="79496">
                  <c:v>1368</c:v>
                </c:pt>
                <c:pt idx="79497">
                  <c:v>1455</c:v>
                </c:pt>
                <c:pt idx="79498">
                  <c:v>1497</c:v>
                </c:pt>
                <c:pt idx="79499">
                  <c:v>1528</c:v>
                </c:pt>
                <c:pt idx="79500">
                  <c:v>1553</c:v>
                </c:pt>
                <c:pt idx="79501">
                  <c:v>1551</c:v>
                </c:pt>
                <c:pt idx="79502">
                  <c:v>1547</c:v>
                </c:pt>
                <c:pt idx="79503">
                  <c:v>1514</c:v>
                </c:pt>
                <c:pt idx="79504">
                  <c:v>1397</c:v>
                </c:pt>
                <c:pt idx="79505">
                  <c:v>1302</c:v>
                </c:pt>
                <c:pt idx="79506">
                  <c:v>1379</c:v>
                </c:pt>
                <c:pt idx="79507">
                  <c:v>1331</c:v>
                </c:pt>
                <c:pt idx="79508">
                  <c:v>1302</c:v>
                </c:pt>
                <c:pt idx="79509">
                  <c:v>1254</c:v>
                </c:pt>
                <c:pt idx="79510">
                  <c:v>1221</c:v>
                </c:pt>
                <c:pt idx="79511">
                  <c:v>1145</c:v>
                </c:pt>
                <c:pt idx="79512">
                  <c:v>1104</c:v>
                </c:pt>
                <c:pt idx="79513">
                  <c:v>1082</c:v>
                </c:pt>
                <c:pt idx="79514">
                  <c:v>1056</c:v>
                </c:pt>
                <c:pt idx="79515">
                  <c:v>1033</c:v>
                </c:pt>
                <c:pt idx="79516">
                  <c:v>1038</c:v>
                </c:pt>
                <c:pt idx="79517">
                  <c:v>1061</c:v>
                </c:pt>
                <c:pt idx="79518">
                  <c:v>1061</c:v>
                </c:pt>
                <c:pt idx="79519">
                  <c:v>1228</c:v>
                </c:pt>
                <c:pt idx="79520">
                  <c:v>1342</c:v>
                </c:pt>
                <c:pt idx="79521">
                  <c:v>1435</c:v>
                </c:pt>
                <c:pt idx="79522">
                  <c:v>1496</c:v>
                </c:pt>
                <c:pt idx="79523">
                  <c:v>1525</c:v>
                </c:pt>
                <c:pt idx="79524">
                  <c:v>1551</c:v>
                </c:pt>
                <c:pt idx="79525">
                  <c:v>1565</c:v>
                </c:pt>
                <c:pt idx="79526">
                  <c:v>1570</c:v>
                </c:pt>
                <c:pt idx="79527">
                  <c:v>1513</c:v>
                </c:pt>
                <c:pt idx="79528">
                  <c:v>1415</c:v>
                </c:pt>
                <c:pt idx="79529">
                  <c:v>1327</c:v>
                </c:pt>
                <c:pt idx="79530">
                  <c:v>1406</c:v>
                </c:pt>
                <c:pt idx="79531">
                  <c:v>1387</c:v>
                </c:pt>
                <c:pt idx="79532">
                  <c:v>1340</c:v>
                </c:pt>
                <c:pt idx="79533">
                  <c:v>1308</c:v>
                </c:pt>
                <c:pt idx="79534">
                  <c:v>1215</c:v>
                </c:pt>
                <c:pt idx="79535">
                  <c:v>1133</c:v>
                </c:pt>
                <c:pt idx="79536">
                  <c:v>1084</c:v>
                </c:pt>
                <c:pt idx="79537">
                  <c:v>1054</c:v>
                </c:pt>
                <c:pt idx="79538">
                  <c:v>1029</c:v>
                </c:pt>
                <c:pt idx="79539">
                  <c:v>1011</c:v>
                </c:pt>
                <c:pt idx="79540">
                  <c:v>1009</c:v>
                </c:pt>
                <c:pt idx="79541">
                  <c:v>1030</c:v>
                </c:pt>
                <c:pt idx="79542">
                  <c:v>1027</c:v>
                </c:pt>
                <c:pt idx="79543">
                  <c:v>1199</c:v>
                </c:pt>
                <c:pt idx="79544">
                  <c:v>1332</c:v>
                </c:pt>
                <c:pt idx="79545">
                  <c:v>1412</c:v>
                </c:pt>
                <c:pt idx="79546">
                  <c:v>1479</c:v>
                </c:pt>
                <c:pt idx="79547">
                  <c:v>1510</c:v>
                </c:pt>
                <c:pt idx="79548">
                  <c:v>1521</c:v>
                </c:pt>
                <c:pt idx="79549">
                  <c:v>1527</c:v>
                </c:pt>
                <c:pt idx="79550">
                  <c:v>1523</c:v>
                </c:pt>
                <c:pt idx="79551">
                  <c:v>1482</c:v>
                </c:pt>
                <c:pt idx="79552">
                  <c:v>1382</c:v>
                </c:pt>
                <c:pt idx="79553">
                  <c:v>1284</c:v>
                </c:pt>
                <c:pt idx="79554">
                  <c:v>1349</c:v>
                </c:pt>
                <c:pt idx="79555">
                  <c:v>1342</c:v>
                </c:pt>
                <c:pt idx="79556">
                  <c:v>1282</c:v>
                </c:pt>
                <c:pt idx="79557">
                  <c:v>1246</c:v>
                </c:pt>
                <c:pt idx="79558">
                  <c:v>1189</c:v>
                </c:pt>
                <c:pt idx="79559">
                  <c:v>1132</c:v>
                </c:pt>
                <c:pt idx="79560">
                  <c:v>1084</c:v>
                </c:pt>
                <c:pt idx="79561">
                  <c:v>1052</c:v>
                </c:pt>
                <c:pt idx="79562">
                  <c:v>1002</c:v>
                </c:pt>
                <c:pt idx="79563">
                  <c:v>989</c:v>
                </c:pt>
                <c:pt idx="79564">
                  <c:v>1001</c:v>
                </c:pt>
                <c:pt idx="79565">
                  <c:v>1029</c:v>
                </c:pt>
                <c:pt idx="79566">
                  <c:v>1025</c:v>
                </c:pt>
                <c:pt idx="79567">
                  <c:v>1196</c:v>
                </c:pt>
                <c:pt idx="79568">
                  <c:v>1325</c:v>
                </c:pt>
                <c:pt idx="79569">
                  <c:v>1417</c:v>
                </c:pt>
                <c:pt idx="79570">
                  <c:v>1482</c:v>
                </c:pt>
                <c:pt idx="79571">
                  <c:v>1507</c:v>
                </c:pt>
                <c:pt idx="79572">
                  <c:v>1521</c:v>
                </c:pt>
                <c:pt idx="79573">
                  <c:v>1529</c:v>
                </c:pt>
                <c:pt idx="79574">
                  <c:v>1513</c:v>
                </c:pt>
                <c:pt idx="79575">
                  <c:v>1469</c:v>
                </c:pt>
                <c:pt idx="79576">
                  <c:v>1382</c:v>
                </c:pt>
                <c:pt idx="79577">
                  <c:v>1263</c:v>
                </c:pt>
                <c:pt idx="79578">
                  <c:v>1366</c:v>
                </c:pt>
                <c:pt idx="79579">
                  <c:v>1340</c:v>
                </c:pt>
                <c:pt idx="79580">
                  <c:v>1296</c:v>
                </c:pt>
                <c:pt idx="79581">
                  <c:v>1241</c:v>
                </c:pt>
                <c:pt idx="79582">
                  <c:v>1197</c:v>
                </c:pt>
                <c:pt idx="79583">
                  <c:v>1140</c:v>
                </c:pt>
                <c:pt idx="79584">
                  <c:v>1088</c:v>
                </c:pt>
                <c:pt idx="79585">
                  <c:v>1050</c:v>
                </c:pt>
                <c:pt idx="79586">
                  <c:v>1029</c:v>
                </c:pt>
                <c:pt idx="79587">
                  <c:v>1013</c:v>
                </c:pt>
                <c:pt idx="79588">
                  <c:v>1005</c:v>
                </c:pt>
                <c:pt idx="79589">
                  <c:v>1007</c:v>
                </c:pt>
                <c:pt idx="79590">
                  <c:v>1005</c:v>
                </c:pt>
                <c:pt idx="79591">
                  <c:v>1174</c:v>
                </c:pt>
                <c:pt idx="79592">
                  <c:v>1316</c:v>
                </c:pt>
                <c:pt idx="79593">
                  <c:v>1398</c:v>
                </c:pt>
                <c:pt idx="79594">
                  <c:v>1471</c:v>
                </c:pt>
                <c:pt idx="79595">
                  <c:v>1495</c:v>
                </c:pt>
                <c:pt idx="79596">
                  <c:v>1498</c:v>
                </c:pt>
                <c:pt idx="79597">
                  <c:v>1514</c:v>
                </c:pt>
                <c:pt idx="79598">
                  <c:v>1497</c:v>
                </c:pt>
                <c:pt idx="79599">
                  <c:v>1446</c:v>
                </c:pt>
                <c:pt idx="79600">
                  <c:v>1355</c:v>
                </c:pt>
                <c:pt idx="79601">
                  <c:v>1286</c:v>
                </c:pt>
                <c:pt idx="79602">
                  <c:v>1382</c:v>
                </c:pt>
                <c:pt idx="79603">
                  <c:v>1359</c:v>
                </c:pt>
                <c:pt idx="79604">
                  <c:v>1325</c:v>
                </c:pt>
                <c:pt idx="79605">
                  <c:v>1272</c:v>
                </c:pt>
                <c:pt idx="79606">
                  <c:v>1229</c:v>
                </c:pt>
                <c:pt idx="79607">
                  <c:v>1173</c:v>
                </c:pt>
                <c:pt idx="79608">
                  <c:v>1120</c:v>
                </c:pt>
                <c:pt idx="79609">
                  <c:v>1082</c:v>
                </c:pt>
                <c:pt idx="79610">
                  <c:v>1050</c:v>
                </c:pt>
                <c:pt idx="79611">
                  <c:v>1030</c:v>
                </c:pt>
                <c:pt idx="79612">
                  <c:v>1031</c:v>
                </c:pt>
                <c:pt idx="79613">
                  <c:v>1049</c:v>
                </c:pt>
                <c:pt idx="79614">
                  <c:v>1017</c:v>
                </c:pt>
                <c:pt idx="79615">
                  <c:v>1077</c:v>
                </c:pt>
                <c:pt idx="79616">
                  <c:v>1179</c:v>
                </c:pt>
                <c:pt idx="79617">
                  <c:v>1272</c:v>
                </c:pt>
                <c:pt idx="79618">
                  <c:v>1319</c:v>
                </c:pt>
                <c:pt idx="79619">
                  <c:v>1346</c:v>
                </c:pt>
                <c:pt idx="79620">
                  <c:v>1309</c:v>
                </c:pt>
                <c:pt idx="79621">
                  <c:v>1316</c:v>
                </c:pt>
                <c:pt idx="79622">
                  <c:v>1344</c:v>
                </c:pt>
                <c:pt idx="79623">
                  <c:v>1312</c:v>
                </c:pt>
                <c:pt idx="79624">
                  <c:v>1261</c:v>
                </c:pt>
                <c:pt idx="79625">
                  <c:v>1215</c:v>
                </c:pt>
                <c:pt idx="79626">
                  <c:v>1317</c:v>
                </c:pt>
                <c:pt idx="79627">
                  <c:v>1322</c:v>
                </c:pt>
                <c:pt idx="79628">
                  <c:v>1289</c:v>
                </c:pt>
                <c:pt idx="79629">
                  <c:v>1218</c:v>
                </c:pt>
                <c:pt idx="79630">
                  <c:v>1155</c:v>
                </c:pt>
                <c:pt idx="79631">
                  <c:v>1119</c:v>
                </c:pt>
                <c:pt idx="79632">
                  <c:v>1085</c:v>
                </c:pt>
                <c:pt idx="79633">
                  <c:v>1053</c:v>
                </c:pt>
                <c:pt idx="79634">
                  <c:v>1021</c:v>
                </c:pt>
                <c:pt idx="79635">
                  <c:v>1004</c:v>
                </c:pt>
                <c:pt idx="79636">
                  <c:v>1006</c:v>
                </c:pt>
                <c:pt idx="79637">
                  <c:v>996</c:v>
                </c:pt>
                <c:pt idx="79638">
                  <c:v>950</c:v>
                </c:pt>
                <c:pt idx="79639">
                  <c:v>987</c:v>
                </c:pt>
                <c:pt idx="79640">
                  <c:v>1027</c:v>
                </c:pt>
                <c:pt idx="79641">
                  <c:v>1074</c:v>
                </c:pt>
                <c:pt idx="79642">
                  <c:v>1127</c:v>
                </c:pt>
                <c:pt idx="79643">
                  <c:v>1155</c:v>
                </c:pt>
                <c:pt idx="79644">
                  <c:v>1175</c:v>
                </c:pt>
                <c:pt idx="79645">
                  <c:v>1174</c:v>
                </c:pt>
                <c:pt idx="79646">
                  <c:v>1155</c:v>
                </c:pt>
                <c:pt idx="79647">
                  <c:v>1164</c:v>
                </c:pt>
                <c:pt idx="79648">
                  <c:v>1153</c:v>
                </c:pt>
                <c:pt idx="79649">
                  <c:v>1139</c:v>
                </c:pt>
                <c:pt idx="79650">
                  <c:v>1245</c:v>
                </c:pt>
                <c:pt idx="79651">
                  <c:v>1239</c:v>
                </c:pt>
                <c:pt idx="79652">
                  <c:v>1234</c:v>
                </c:pt>
                <c:pt idx="79653">
                  <c:v>1200</c:v>
                </c:pt>
                <c:pt idx="79654">
                  <c:v>1161</c:v>
                </c:pt>
                <c:pt idx="79655">
                  <c:v>1107</c:v>
                </c:pt>
                <c:pt idx="79656">
                  <c:v>1076</c:v>
                </c:pt>
                <c:pt idx="79657">
                  <c:v>1047</c:v>
                </c:pt>
                <c:pt idx="79658">
                  <c:v>1014</c:v>
                </c:pt>
                <c:pt idx="79659">
                  <c:v>997</c:v>
                </c:pt>
                <c:pt idx="79660">
                  <c:v>992</c:v>
                </c:pt>
                <c:pt idx="79661">
                  <c:v>1038</c:v>
                </c:pt>
                <c:pt idx="79662">
                  <c:v>1049</c:v>
                </c:pt>
                <c:pt idx="79663">
                  <c:v>1222</c:v>
                </c:pt>
                <c:pt idx="79664">
                  <c:v>1339</c:v>
                </c:pt>
                <c:pt idx="79665">
                  <c:v>1431</c:v>
                </c:pt>
                <c:pt idx="79666">
                  <c:v>1491</c:v>
                </c:pt>
                <c:pt idx="79667">
                  <c:v>1520</c:v>
                </c:pt>
                <c:pt idx="79668">
                  <c:v>1529</c:v>
                </c:pt>
                <c:pt idx="79669">
                  <c:v>1559</c:v>
                </c:pt>
                <c:pt idx="79670">
                  <c:v>1559</c:v>
                </c:pt>
                <c:pt idx="79671">
                  <c:v>1501</c:v>
                </c:pt>
                <c:pt idx="79672">
                  <c:v>1397</c:v>
                </c:pt>
                <c:pt idx="79673">
                  <c:v>1310</c:v>
                </c:pt>
                <c:pt idx="79674">
                  <c:v>1385</c:v>
                </c:pt>
                <c:pt idx="79675">
                  <c:v>1355</c:v>
                </c:pt>
                <c:pt idx="79676">
                  <c:v>1321</c:v>
                </c:pt>
                <c:pt idx="79677">
                  <c:v>1263</c:v>
                </c:pt>
                <c:pt idx="79678">
                  <c:v>1201</c:v>
                </c:pt>
                <c:pt idx="79679">
                  <c:v>1144</c:v>
                </c:pt>
                <c:pt idx="79680">
                  <c:v>1109</c:v>
                </c:pt>
                <c:pt idx="79681">
                  <c:v>1075</c:v>
                </c:pt>
                <c:pt idx="79682">
                  <c:v>1059</c:v>
                </c:pt>
                <c:pt idx="79683">
                  <c:v>1048</c:v>
                </c:pt>
                <c:pt idx="79684">
                  <c:v>1058</c:v>
                </c:pt>
                <c:pt idx="79685">
                  <c:v>1079</c:v>
                </c:pt>
                <c:pt idx="79686">
                  <c:v>1091</c:v>
                </c:pt>
                <c:pt idx="79687">
                  <c:v>1234</c:v>
                </c:pt>
                <c:pt idx="79688">
                  <c:v>1348</c:v>
                </c:pt>
                <c:pt idx="79689">
                  <c:v>1443</c:v>
                </c:pt>
                <c:pt idx="79690">
                  <c:v>1524</c:v>
                </c:pt>
                <c:pt idx="79691">
                  <c:v>1537</c:v>
                </c:pt>
                <c:pt idx="79692">
                  <c:v>1546</c:v>
                </c:pt>
                <c:pt idx="79693">
                  <c:v>1572</c:v>
                </c:pt>
                <c:pt idx="79694">
                  <c:v>1574</c:v>
                </c:pt>
                <c:pt idx="79695">
                  <c:v>1483</c:v>
                </c:pt>
                <c:pt idx="79696">
                  <c:v>1418</c:v>
                </c:pt>
                <c:pt idx="79697">
                  <c:v>1328</c:v>
                </c:pt>
                <c:pt idx="79698">
                  <c:v>1405</c:v>
                </c:pt>
                <c:pt idx="79699">
                  <c:v>1381</c:v>
                </c:pt>
                <c:pt idx="79700">
                  <c:v>1349</c:v>
                </c:pt>
                <c:pt idx="79701">
                  <c:v>1307</c:v>
                </c:pt>
                <c:pt idx="79702">
                  <c:v>1251</c:v>
                </c:pt>
                <c:pt idx="79703">
                  <c:v>1185</c:v>
                </c:pt>
                <c:pt idx="79704">
                  <c:v>1134</c:v>
                </c:pt>
                <c:pt idx="79705">
                  <c:v>1099</c:v>
                </c:pt>
                <c:pt idx="79706">
                  <c:v>1069</c:v>
                </c:pt>
                <c:pt idx="79707">
                  <c:v>1030</c:v>
                </c:pt>
                <c:pt idx="79708">
                  <c:v>1018</c:v>
                </c:pt>
                <c:pt idx="79709">
                  <c:v>1084</c:v>
                </c:pt>
                <c:pt idx="79710">
                  <c:v>1094</c:v>
                </c:pt>
                <c:pt idx="79711">
                  <c:v>1235</c:v>
                </c:pt>
                <c:pt idx="79712">
                  <c:v>1341</c:v>
                </c:pt>
                <c:pt idx="79713">
                  <c:v>1417</c:v>
                </c:pt>
                <c:pt idx="79714">
                  <c:v>1471</c:v>
                </c:pt>
                <c:pt idx="79715">
                  <c:v>1514</c:v>
                </c:pt>
                <c:pt idx="79716">
                  <c:v>1534</c:v>
                </c:pt>
                <c:pt idx="79717">
                  <c:v>1556</c:v>
                </c:pt>
                <c:pt idx="79718">
                  <c:v>1570</c:v>
                </c:pt>
                <c:pt idx="79719">
                  <c:v>1519</c:v>
                </c:pt>
                <c:pt idx="79720">
                  <c:v>1411</c:v>
                </c:pt>
                <c:pt idx="79721">
                  <c:v>1290</c:v>
                </c:pt>
                <c:pt idx="79722">
                  <c:v>1370</c:v>
                </c:pt>
                <c:pt idx="79723">
                  <c:v>1369</c:v>
                </c:pt>
                <c:pt idx="79724">
                  <c:v>1326</c:v>
                </c:pt>
                <c:pt idx="79725">
                  <c:v>1271</c:v>
                </c:pt>
                <c:pt idx="79726">
                  <c:v>1242</c:v>
                </c:pt>
                <c:pt idx="79727">
                  <c:v>1173</c:v>
                </c:pt>
                <c:pt idx="79728">
                  <c:v>1125</c:v>
                </c:pt>
                <c:pt idx="79729">
                  <c:v>1093</c:v>
                </c:pt>
                <c:pt idx="79730">
                  <c:v>1058</c:v>
                </c:pt>
                <c:pt idx="79731">
                  <c:v>1043</c:v>
                </c:pt>
                <c:pt idx="79732">
                  <c:v>1036</c:v>
                </c:pt>
                <c:pt idx="79733">
                  <c:v>1082</c:v>
                </c:pt>
                <c:pt idx="79734">
                  <c:v>1076</c:v>
                </c:pt>
                <c:pt idx="79735">
                  <c:v>1230</c:v>
                </c:pt>
                <c:pt idx="79736">
                  <c:v>1323</c:v>
                </c:pt>
                <c:pt idx="79737">
                  <c:v>1407</c:v>
                </c:pt>
                <c:pt idx="79738">
                  <c:v>1472</c:v>
                </c:pt>
                <c:pt idx="79739">
                  <c:v>1497</c:v>
                </c:pt>
                <c:pt idx="79740">
                  <c:v>1521</c:v>
                </c:pt>
                <c:pt idx="79741">
                  <c:v>1567</c:v>
                </c:pt>
                <c:pt idx="79742">
                  <c:v>1580</c:v>
                </c:pt>
                <c:pt idx="79743">
                  <c:v>1530</c:v>
                </c:pt>
                <c:pt idx="79744">
                  <c:v>1419</c:v>
                </c:pt>
                <c:pt idx="79745">
                  <c:v>1346</c:v>
                </c:pt>
                <c:pt idx="79746">
                  <c:v>1439</c:v>
                </c:pt>
                <c:pt idx="79747">
                  <c:v>1392</c:v>
                </c:pt>
                <c:pt idx="79748">
                  <c:v>1359</c:v>
                </c:pt>
                <c:pt idx="79749">
                  <c:v>1311</c:v>
                </c:pt>
                <c:pt idx="79750">
                  <c:v>1264</c:v>
                </c:pt>
                <c:pt idx="79751">
                  <c:v>1215</c:v>
                </c:pt>
                <c:pt idx="79752">
                  <c:v>1156</c:v>
                </c:pt>
                <c:pt idx="79753">
                  <c:v>1111</c:v>
                </c:pt>
                <c:pt idx="79754">
                  <c:v>1094</c:v>
                </c:pt>
                <c:pt idx="79755">
                  <c:v>1061</c:v>
                </c:pt>
                <c:pt idx="79756">
                  <c:v>1053</c:v>
                </c:pt>
                <c:pt idx="79757">
                  <c:v>1106</c:v>
                </c:pt>
                <c:pt idx="79758">
                  <c:v>1127</c:v>
                </c:pt>
                <c:pt idx="79759">
                  <c:v>1258</c:v>
                </c:pt>
                <c:pt idx="79760">
                  <c:v>1384</c:v>
                </c:pt>
                <c:pt idx="79761">
                  <c:v>1461</c:v>
                </c:pt>
                <c:pt idx="79762">
                  <c:v>1521</c:v>
                </c:pt>
                <c:pt idx="79763">
                  <c:v>1541</c:v>
                </c:pt>
                <c:pt idx="79764">
                  <c:v>1550</c:v>
                </c:pt>
                <c:pt idx="79765">
                  <c:v>1572</c:v>
                </c:pt>
                <c:pt idx="79766">
                  <c:v>1567</c:v>
                </c:pt>
                <c:pt idx="79767">
                  <c:v>1522</c:v>
                </c:pt>
                <c:pt idx="79768">
                  <c:v>1414</c:v>
                </c:pt>
                <c:pt idx="79769">
                  <c:v>1304</c:v>
                </c:pt>
                <c:pt idx="79770">
                  <c:v>1387</c:v>
                </c:pt>
                <c:pt idx="79771">
                  <c:v>1371</c:v>
                </c:pt>
                <c:pt idx="79772">
                  <c:v>1331</c:v>
                </c:pt>
                <c:pt idx="79773">
                  <c:v>1282</c:v>
                </c:pt>
                <c:pt idx="79774">
                  <c:v>1235</c:v>
                </c:pt>
                <c:pt idx="79775">
                  <c:v>1169</c:v>
                </c:pt>
                <c:pt idx="79776">
                  <c:v>1122</c:v>
                </c:pt>
                <c:pt idx="79777">
                  <c:v>1081</c:v>
                </c:pt>
                <c:pt idx="79778">
                  <c:v>1056</c:v>
                </c:pt>
                <c:pt idx="79779">
                  <c:v>1035</c:v>
                </c:pt>
                <c:pt idx="79780">
                  <c:v>1029</c:v>
                </c:pt>
                <c:pt idx="79781">
                  <c:v>1043</c:v>
                </c:pt>
                <c:pt idx="79782">
                  <c:v>1013</c:v>
                </c:pt>
                <c:pt idx="79783">
                  <c:v>1115</c:v>
                </c:pt>
                <c:pt idx="79784">
                  <c:v>1215</c:v>
                </c:pt>
                <c:pt idx="79785">
                  <c:v>1294</c:v>
                </c:pt>
                <c:pt idx="79786">
                  <c:v>1339</c:v>
                </c:pt>
                <c:pt idx="79787">
                  <c:v>1331</c:v>
                </c:pt>
                <c:pt idx="79788">
                  <c:v>1313</c:v>
                </c:pt>
                <c:pt idx="79789">
                  <c:v>1294</c:v>
                </c:pt>
                <c:pt idx="79790">
                  <c:v>1310</c:v>
                </c:pt>
                <c:pt idx="79791">
                  <c:v>1274</c:v>
                </c:pt>
                <c:pt idx="79792">
                  <c:v>1237</c:v>
                </c:pt>
                <c:pt idx="79793">
                  <c:v>1211</c:v>
                </c:pt>
                <c:pt idx="79794">
                  <c:v>1294</c:v>
                </c:pt>
                <c:pt idx="79795">
                  <c:v>1308</c:v>
                </c:pt>
                <c:pt idx="79796">
                  <c:v>1277</c:v>
                </c:pt>
                <c:pt idx="79797">
                  <c:v>1241</c:v>
                </c:pt>
                <c:pt idx="79798">
                  <c:v>1180</c:v>
                </c:pt>
                <c:pt idx="79799">
                  <c:v>1138</c:v>
                </c:pt>
                <c:pt idx="79800">
                  <c:v>1089</c:v>
                </c:pt>
                <c:pt idx="79801">
                  <c:v>1060</c:v>
                </c:pt>
                <c:pt idx="79802">
                  <c:v>1028</c:v>
                </c:pt>
                <c:pt idx="79803">
                  <c:v>1011</c:v>
                </c:pt>
                <c:pt idx="79804">
                  <c:v>1005</c:v>
                </c:pt>
                <c:pt idx="79805">
                  <c:v>1000</c:v>
                </c:pt>
                <c:pt idx="79806">
                  <c:v>950</c:v>
                </c:pt>
                <c:pt idx="79807">
                  <c:v>986</c:v>
                </c:pt>
                <c:pt idx="79808">
                  <c:v>1019</c:v>
                </c:pt>
                <c:pt idx="79809">
                  <c:v>1077</c:v>
                </c:pt>
                <c:pt idx="79810">
                  <c:v>1110</c:v>
                </c:pt>
                <c:pt idx="79811">
                  <c:v>1172</c:v>
                </c:pt>
                <c:pt idx="79812">
                  <c:v>1181</c:v>
                </c:pt>
                <c:pt idx="79813">
                  <c:v>1180</c:v>
                </c:pt>
                <c:pt idx="79814">
                  <c:v>1175</c:v>
                </c:pt>
                <c:pt idx="79815">
                  <c:v>1179</c:v>
                </c:pt>
                <c:pt idx="79816">
                  <c:v>1163</c:v>
                </c:pt>
                <c:pt idx="79817">
                  <c:v>1137</c:v>
                </c:pt>
                <c:pt idx="79818">
                  <c:v>1235</c:v>
                </c:pt>
                <c:pt idx="79819">
                  <c:v>1237</c:v>
                </c:pt>
                <c:pt idx="79820">
                  <c:v>1233</c:v>
                </c:pt>
                <c:pt idx="79821">
                  <c:v>1208</c:v>
                </c:pt>
                <c:pt idx="79822">
                  <c:v>1171</c:v>
                </c:pt>
                <c:pt idx="79823">
                  <c:v>1125</c:v>
                </c:pt>
                <c:pt idx="79824">
                  <c:v>1091</c:v>
                </c:pt>
                <c:pt idx="79825">
                  <c:v>1051</c:v>
                </c:pt>
                <c:pt idx="79826">
                  <c:v>1035</c:v>
                </c:pt>
                <c:pt idx="79827">
                  <c:v>1010</c:v>
                </c:pt>
                <c:pt idx="79828">
                  <c:v>1002</c:v>
                </c:pt>
                <c:pt idx="79829">
                  <c:v>1050</c:v>
                </c:pt>
                <c:pt idx="79830">
                  <c:v>1063</c:v>
                </c:pt>
                <c:pt idx="79831">
                  <c:v>1242</c:v>
                </c:pt>
                <c:pt idx="79832">
                  <c:v>1362</c:v>
                </c:pt>
                <c:pt idx="79833">
                  <c:v>1442</c:v>
                </c:pt>
                <c:pt idx="79834">
                  <c:v>1502</c:v>
                </c:pt>
                <c:pt idx="79835">
                  <c:v>1524</c:v>
                </c:pt>
                <c:pt idx="79836">
                  <c:v>1548</c:v>
                </c:pt>
                <c:pt idx="79837">
                  <c:v>1568</c:v>
                </c:pt>
                <c:pt idx="79838">
                  <c:v>1569</c:v>
                </c:pt>
                <c:pt idx="79839">
                  <c:v>1540</c:v>
                </c:pt>
                <c:pt idx="79840">
                  <c:v>1424</c:v>
                </c:pt>
                <c:pt idx="79841">
                  <c:v>1313</c:v>
                </c:pt>
                <c:pt idx="79842">
                  <c:v>1402</c:v>
                </c:pt>
                <c:pt idx="79843">
                  <c:v>1383</c:v>
                </c:pt>
                <c:pt idx="79844">
                  <c:v>1360</c:v>
                </c:pt>
                <c:pt idx="79845">
                  <c:v>1303</c:v>
                </c:pt>
                <c:pt idx="79846">
                  <c:v>1256</c:v>
                </c:pt>
                <c:pt idx="79847">
                  <c:v>1181</c:v>
                </c:pt>
                <c:pt idx="79848">
                  <c:v>1147</c:v>
                </c:pt>
                <c:pt idx="79849">
                  <c:v>1118</c:v>
                </c:pt>
                <c:pt idx="79850">
                  <c:v>1084</c:v>
                </c:pt>
                <c:pt idx="79851">
                  <c:v>1044</c:v>
                </c:pt>
                <c:pt idx="79852">
                  <c:v>1037</c:v>
                </c:pt>
                <c:pt idx="79853">
                  <c:v>1068</c:v>
                </c:pt>
                <c:pt idx="79854">
                  <c:v>1078</c:v>
                </c:pt>
                <c:pt idx="79855">
                  <c:v>1232</c:v>
                </c:pt>
                <c:pt idx="79856">
                  <c:v>1367</c:v>
                </c:pt>
                <c:pt idx="79857">
                  <c:v>1453</c:v>
                </c:pt>
                <c:pt idx="79858">
                  <c:v>1521</c:v>
                </c:pt>
                <c:pt idx="79859">
                  <c:v>1578</c:v>
                </c:pt>
                <c:pt idx="79860">
                  <c:v>1572</c:v>
                </c:pt>
                <c:pt idx="79861">
                  <c:v>1616</c:v>
                </c:pt>
                <c:pt idx="79862">
                  <c:v>1606</c:v>
                </c:pt>
                <c:pt idx="79863">
                  <c:v>1568</c:v>
                </c:pt>
                <c:pt idx="79864">
                  <c:v>1463</c:v>
                </c:pt>
                <c:pt idx="79865">
                  <c:v>1366</c:v>
                </c:pt>
                <c:pt idx="79866">
                  <c:v>1438</c:v>
                </c:pt>
                <c:pt idx="79867">
                  <c:v>1417</c:v>
                </c:pt>
                <c:pt idx="79868">
                  <c:v>1387</c:v>
                </c:pt>
                <c:pt idx="79869">
                  <c:v>1334</c:v>
                </c:pt>
                <c:pt idx="79870">
                  <c:v>1284</c:v>
                </c:pt>
                <c:pt idx="79871">
                  <c:v>1215</c:v>
                </c:pt>
                <c:pt idx="79872">
                  <c:v>1163</c:v>
                </c:pt>
                <c:pt idx="79873">
                  <c:v>1118</c:v>
                </c:pt>
                <c:pt idx="79874">
                  <c:v>1093</c:v>
                </c:pt>
                <c:pt idx="79875">
                  <c:v>1068</c:v>
                </c:pt>
                <c:pt idx="79876">
                  <c:v>1060</c:v>
                </c:pt>
                <c:pt idx="79877">
                  <c:v>1092</c:v>
                </c:pt>
                <c:pt idx="79878">
                  <c:v>1093</c:v>
                </c:pt>
                <c:pt idx="79879">
                  <c:v>1254</c:v>
                </c:pt>
                <c:pt idx="79880">
                  <c:v>1359</c:v>
                </c:pt>
                <c:pt idx="79881">
                  <c:v>1457</c:v>
                </c:pt>
                <c:pt idx="79882">
                  <c:v>1502</c:v>
                </c:pt>
                <c:pt idx="79883">
                  <c:v>1573</c:v>
                </c:pt>
                <c:pt idx="79884">
                  <c:v>1594</c:v>
                </c:pt>
                <c:pt idx="79885">
                  <c:v>1629</c:v>
                </c:pt>
                <c:pt idx="79886">
                  <c:v>1632</c:v>
                </c:pt>
                <c:pt idx="79887">
                  <c:v>1593</c:v>
                </c:pt>
                <c:pt idx="79888">
                  <c:v>1479</c:v>
                </c:pt>
                <c:pt idx="79889">
                  <c:v>1368</c:v>
                </c:pt>
                <c:pt idx="79890">
                  <c:v>1464</c:v>
                </c:pt>
                <c:pt idx="79891">
                  <c:v>1453</c:v>
                </c:pt>
                <c:pt idx="79892">
                  <c:v>1420</c:v>
                </c:pt>
                <c:pt idx="79893">
                  <c:v>1360</c:v>
                </c:pt>
                <c:pt idx="79894">
                  <c:v>1298</c:v>
                </c:pt>
                <c:pt idx="79895">
                  <c:v>1235</c:v>
                </c:pt>
                <c:pt idx="79896">
                  <c:v>1171</c:v>
                </c:pt>
                <c:pt idx="79897">
                  <c:v>1149</c:v>
                </c:pt>
                <c:pt idx="79898">
                  <c:v>1105</c:v>
                </c:pt>
                <c:pt idx="79899">
                  <c:v>1093</c:v>
                </c:pt>
                <c:pt idx="79900">
                  <c:v>1080</c:v>
                </c:pt>
                <c:pt idx="79901">
                  <c:v>1099</c:v>
                </c:pt>
                <c:pt idx="79902">
                  <c:v>1114</c:v>
                </c:pt>
                <c:pt idx="79903">
                  <c:v>1268</c:v>
                </c:pt>
                <c:pt idx="79904">
                  <c:v>1387</c:v>
                </c:pt>
                <c:pt idx="79905">
                  <c:v>1484</c:v>
                </c:pt>
                <c:pt idx="79906">
                  <c:v>1568</c:v>
                </c:pt>
                <c:pt idx="79907">
                  <c:v>1601</c:v>
                </c:pt>
                <c:pt idx="79908">
                  <c:v>1624</c:v>
                </c:pt>
                <c:pt idx="79909">
                  <c:v>1616</c:v>
                </c:pt>
                <c:pt idx="79910">
                  <c:v>1623</c:v>
                </c:pt>
                <c:pt idx="79911">
                  <c:v>1592</c:v>
                </c:pt>
                <c:pt idx="79912">
                  <c:v>1477</c:v>
                </c:pt>
                <c:pt idx="79913">
                  <c:v>1350</c:v>
                </c:pt>
                <c:pt idx="79914">
                  <c:v>1419</c:v>
                </c:pt>
                <c:pt idx="79915">
                  <c:v>1411</c:v>
                </c:pt>
                <c:pt idx="79916">
                  <c:v>1382</c:v>
                </c:pt>
                <c:pt idx="79917">
                  <c:v>1315</c:v>
                </c:pt>
                <c:pt idx="79918">
                  <c:v>1295</c:v>
                </c:pt>
                <c:pt idx="79919">
                  <c:v>1233</c:v>
                </c:pt>
                <c:pt idx="79920">
                  <c:v>1190</c:v>
                </c:pt>
                <c:pt idx="79921">
                  <c:v>1148</c:v>
                </c:pt>
                <c:pt idx="79922">
                  <c:v>1124</c:v>
                </c:pt>
                <c:pt idx="79923">
                  <c:v>1103</c:v>
                </c:pt>
                <c:pt idx="79924">
                  <c:v>1091</c:v>
                </c:pt>
                <c:pt idx="79925">
                  <c:v>1121</c:v>
                </c:pt>
                <c:pt idx="79926">
                  <c:v>1118</c:v>
                </c:pt>
                <c:pt idx="79927">
                  <c:v>1274</c:v>
                </c:pt>
                <c:pt idx="79928">
                  <c:v>1390</c:v>
                </c:pt>
                <c:pt idx="79929">
                  <c:v>1492</c:v>
                </c:pt>
                <c:pt idx="79930">
                  <c:v>1546</c:v>
                </c:pt>
                <c:pt idx="79931">
                  <c:v>1582</c:v>
                </c:pt>
                <c:pt idx="79932">
                  <c:v>1591</c:v>
                </c:pt>
                <c:pt idx="79933">
                  <c:v>1584</c:v>
                </c:pt>
                <c:pt idx="79934">
                  <c:v>1587</c:v>
                </c:pt>
                <c:pt idx="79935">
                  <c:v>1554</c:v>
                </c:pt>
                <c:pt idx="79936">
                  <c:v>1434</c:v>
                </c:pt>
                <c:pt idx="79937">
                  <c:v>1356</c:v>
                </c:pt>
                <c:pt idx="79938">
                  <c:v>1425</c:v>
                </c:pt>
                <c:pt idx="79939">
                  <c:v>1399</c:v>
                </c:pt>
                <c:pt idx="79940">
                  <c:v>1349</c:v>
                </c:pt>
                <c:pt idx="79941">
                  <c:v>1343</c:v>
                </c:pt>
                <c:pt idx="79942">
                  <c:v>1266</c:v>
                </c:pt>
                <c:pt idx="79943">
                  <c:v>1188</c:v>
                </c:pt>
                <c:pt idx="79944">
                  <c:v>1154</c:v>
                </c:pt>
                <c:pt idx="79945">
                  <c:v>1142</c:v>
                </c:pt>
                <c:pt idx="79946">
                  <c:v>1114</c:v>
                </c:pt>
                <c:pt idx="79947">
                  <c:v>1136</c:v>
                </c:pt>
                <c:pt idx="79948">
                  <c:v>1147</c:v>
                </c:pt>
                <c:pt idx="79949">
                  <c:v>1167</c:v>
                </c:pt>
                <c:pt idx="79950">
                  <c:v>1126</c:v>
                </c:pt>
                <c:pt idx="79951">
                  <c:v>1215</c:v>
                </c:pt>
                <c:pt idx="79952">
                  <c:v>1293</c:v>
                </c:pt>
                <c:pt idx="79953">
                  <c:v>1346</c:v>
                </c:pt>
                <c:pt idx="79954">
                  <c:v>1441</c:v>
                </c:pt>
                <c:pt idx="79955">
                  <c:v>1451</c:v>
                </c:pt>
                <c:pt idx="79956">
                  <c:v>1422</c:v>
                </c:pt>
                <c:pt idx="79957">
                  <c:v>1443</c:v>
                </c:pt>
                <c:pt idx="79958">
                  <c:v>1375</c:v>
                </c:pt>
                <c:pt idx="79959">
                  <c:v>1352</c:v>
                </c:pt>
                <c:pt idx="79960">
                  <c:v>1375</c:v>
                </c:pt>
                <c:pt idx="79961">
                  <c:v>1330</c:v>
                </c:pt>
                <c:pt idx="79962">
                  <c:v>1414</c:v>
                </c:pt>
                <c:pt idx="79963">
                  <c:v>1436</c:v>
                </c:pt>
                <c:pt idx="79964">
                  <c:v>1393</c:v>
                </c:pt>
                <c:pt idx="79965">
                  <c:v>1355</c:v>
                </c:pt>
                <c:pt idx="79966">
                  <c:v>1310</c:v>
                </c:pt>
                <c:pt idx="79967">
                  <c:v>1275</c:v>
                </c:pt>
                <c:pt idx="79968">
                  <c:v>1203</c:v>
                </c:pt>
                <c:pt idx="79969">
                  <c:v>1163</c:v>
                </c:pt>
                <c:pt idx="79970">
                  <c:v>1130</c:v>
                </c:pt>
                <c:pt idx="79971">
                  <c:v>1124</c:v>
                </c:pt>
                <c:pt idx="79972">
                  <c:v>1106</c:v>
                </c:pt>
                <c:pt idx="79973">
                  <c:v>1079</c:v>
                </c:pt>
                <c:pt idx="79974">
                  <c:v>1019</c:v>
                </c:pt>
                <c:pt idx="79975">
                  <c:v>1050</c:v>
                </c:pt>
                <c:pt idx="79976">
                  <c:v>1112</c:v>
                </c:pt>
                <c:pt idx="79977">
                  <c:v>1159</c:v>
                </c:pt>
                <c:pt idx="79978">
                  <c:v>1204</c:v>
                </c:pt>
                <c:pt idx="79979">
                  <c:v>1237</c:v>
                </c:pt>
                <c:pt idx="79980">
                  <c:v>1260</c:v>
                </c:pt>
                <c:pt idx="79981">
                  <c:v>1268</c:v>
                </c:pt>
                <c:pt idx="79982">
                  <c:v>1268</c:v>
                </c:pt>
                <c:pt idx="79983">
                  <c:v>1249</c:v>
                </c:pt>
                <c:pt idx="79984">
                  <c:v>1232</c:v>
                </c:pt>
                <c:pt idx="79985">
                  <c:v>1202</c:v>
                </c:pt>
                <c:pt idx="79986">
                  <c:v>1311</c:v>
                </c:pt>
                <c:pt idx="79987">
                  <c:v>1322</c:v>
                </c:pt>
                <c:pt idx="79988">
                  <c:v>1335</c:v>
                </c:pt>
                <c:pt idx="79989">
                  <c:v>1337</c:v>
                </c:pt>
                <c:pt idx="79990">
                  <c:v>1308</c:v>
                </c:pt>
                <c:pt idx="79991">
                  <c:v>1238</c:v>
                </c:pt>
                <c:pt idx="79992">
                  <c:v>1193</c:v>
                </c:pt>
                <c:pt idx="79993">
                  <c:v>1143</c:v>
                </c:pt>
                <c:pt idx="79994">
                  <c:v>1112</c:v>
                </c:pt>
                <c:pt idx="79995">
                  <c:v>1094</c:v>
                </c:pt>
                <c:pt idx="79996">
                  <c:v>1096</c:v>
                </c:pt>
                <c:pt idx="79997">
                  <c:v>1146</c:v>
                </c:pt>
                <c:pt idx="79998">
                  <c:v>1159</c:v>
                </c:pt>
                <c:pt idx="79999">
                  <c:v>1342</c:v>
                </c:pt>
                <c:pt idx="80000">
                  <c:v>1466</c:v>
                </c:pt>
                <c:pt idx="80001">
                  <c:v>1560</c:v>
                </c:pt>
                <c:pt idx="80002">
                  <c:v>1603</c:v>
                </c:pt>
                <c:pt idx="80003">
                  <c:v>1634</c:v>
                </c:pt>
                <c:pt idx="80004">
                  <c:v>1632</c:v>
                </c:pt>
                <c:pt idx="80005">
                  <c:v>1675</c:v>
                </c:pt>
                <c:pt idx="80006">
                  <c:v>1695</c:v>
                </c:pt>
                <c:pt idx="80007">
                  <c:v>1628</c:v>
                </c:pt>
                <c:pt idx="80008">
                  <c:v>1491</c:v>
                </c:pt>
                <c:pt idx="80009">
                  <c:v>1430</c:v>
                </c:pt>
                <c:pt idx="80010">
                  <c:v>1466</c:v>
                </c:pt>
                <c:pt idx="80011">
                  <c:v>1459</c:v>
                </c:pt>
                <c:pt idx="80012">
                  <c:v>1410</c:v>
                </c:pt>
                <c:pt idx="80013">
                  <c:v>1351</c:v>
                </c:pt>
                <c:pt idx="80014">
                  <c:v>1306</c:v>
                </c:pt>
                <c:pt idx="80015">
                  <c:v>1227</c:v>
                </c:pt>
                <c:pt idx="80016">
                  <c:v>1156</c:v>
                </c:pt>
                <c:pt idx="80017">
                  <c:v>1105</c:v>
                </c:pt>
                <c:pt idx="80018">
                  <c:v>1062</c:v>
                </c:pt>
                <c:pt idx="80019">
                  <c:v>1040</c:v>
                </c:pt>
                <c:pt idx="80020">
                  <c:v>1068</c:v>
                </c:pt>
                <c:pt idx="80021">
                  <c:v>1110</c:v>
                </c:pt>
                <c:pt idx="80022">
                  <c:v>1119</c:v>
                </c:pt>
                <c:pt idx="80023">
                  <c:v>1292</c:v>
                </c:pt>
                <c:pt idx="80024">
                  <c:v>1428</c:v>
                </c:pt>
                <c:pt idx="80025">
                  <c:v>1505</c:v>
                </c:pt>
                <c:pt idx="80026">
                  <c:v>1563</c:v>
                </c:pt>
                <c:pt idx="80027">
                  <c:v>1588</c:v>
                </c:pt>
                <c:pt idx="80028">
                  <c:v>1623</c:v>
                </c:pt>
                <c:pt idx="80029">
                  <c:v>1633</c:v>
                </c:pt>
                <c:pt idx="80030">
                  <c:v>1652</c:v>
                </c:pt>
                <c:pt idx="80031">
                  <c:v>1595</c:v>
                </c:pt>
                <c:pt idx="80032">
                  <c:v>1477</c:v>
                </c:pt>
                <c:pt idx="80033">
                  <c:v>1357</c:v>
                </c:pt>
                <c:pt idx="80034">
                  <c:v>1425</c:v>
                </c:pt>
                <c:pt idx="80035">
                  <c:v>1425</c:v>
                </c:pt>
                <c:pt idx="80036">
                  <c:v>1397</c:v>
                </c:pt>
                <c:pt idx="80037">
                  <c:v>1347</c:v>
                </c:pt>
                <c:pt idx="80038">
                  <c:v>1298</c:v>
                </c:pt>
                <c:pt idx="80039">
                  <c:v>1224</c:v>
                </c:pt>
                <c:pt idx="80040">
                  <c:v>1168</c:v>
                </c:pt>
                <c:pt idx="80041">
                  <c:v>1118</c:v>
                </c:pt>
                <c:pt idx="80042">
                  <c:v>1081</c:v>
                </c:pt>
                <c:pt idx="80043">
                  <c:v>1051</c:v>
                </c:pt>
                <c:pt idx="80044">
                  <c:v>1036</c:v>
                </c:pt>
                <c:pt idx="80045">
                  <c:v>1054</c:v>
                </c:pt>
                <c:pt idx="80046">
                  <c:v>1061</c:v>
                </c:pt>
                <c:pt idx="80047">
                  <c:v>1231</c:v>
                </c:pt>
                <c:pt idx="80048">
                  <c:v>1364</c:v>
                </c:pt>
                <c:pt idx="80049">
                  <c:v>1455</c:v>
                </c:pt>
                <c:pt idx="80050">
                  <c:v>1545</c:v>
                </c:pt>
                <c:pt idx="80051">
                  <c:v>1564</c:v>
                </c:pt>
                <c:pt idx="80052">
                  <c:v>1593</c:v>
                </c:pt>
                <c:pt idx="80053">
                  <c:v>1603</c:v>
                </c:pt>
                <c:pt idx="80054">
                  <c:v>1612</c:v>
                </c:pt>
                <c:pt idx="80055">
                  <c:v>1593</c:v>
                </c:pt>
                <c:pt idx="80056">
                  <c:v>1481</c:v>
                </c:pt>
                <c:pt idx="80057">
                  <c:v>1356</c:v>
                </c:pt>
                <c:pt idx="80058">
                  <c:v>1463</c:v>
                </c:pt>
                <c:pt idx="80059">
                  <c:v>1449</c:v>
                </c:pt>
                <c:pt idx="80060">
                  <c:v>1415</c:v>
                </c:pt>
                <c:pt idx="80061">
                  <c:v>1366</c:v>
                </c:pt>
                <c:pt idx="80062">
                  <c:v>1315</c:v>
                </c:pt>
                <c:pt idx="80063">
                  <c:v>1248</c:v>
                </c:pt>
                <c:pt idx="80064">
                  <c:v>1199</c:v>
                </c:pt>
                <c:pt idx="80065">
                  <c:v>1148</c:v>
                </c:pt>
                <c:pt idx="80066">
                  <c:v>1117</c:v>
                </c:pt>
                <c:pt idx="80067">
                  <c:v>1093</c:v>
                </c:pt>
                <c:pt idx="80068">
                  <c:v>1072</c:v>
                </c:pt>
                <c:pt idx="80069">
                  <c:v>1089</c:v>
                </c:pt>
                <c:pt idx="80070">
                  <c:v>1093</c:v>
                </c:pt>
                <c:pt idx="80071">
                  <c:v>1262</c:v>
                </c:pt>
                <c:pt idx="80072">
                  <c:v>1384</c:v>
                </c:pt>
                <c:pt idx="80073">
                  <c:v>1496</c:v>
                </c:pt>
                <c:pt idx="80074">
                  <c:v>1570</c:v>
                </c:pt>
                <c:pt idx="80075">
                  <c:v>1606</c:v>
                </c:pt>
                <c:pt idx="80076">
                  <c:v>1613</c:v>
                </c:pt>
                <c:pt idx="80077">
                  <c:v>1638</c:v>
                </c:pt>
                <c:pt idx="80078">
                  <c:v>1620</c:v>
                </c:pt>
                <c:pt idx="80079">
                  <c:v>1586</c:v>
                </c:pt>
                <c:pt idx="80080">
                  <c:v>1499</c:v>
                </c:pt>
                <c:pt idx="80081">
                  <c:v>1412</c:v>
                </c:pt>
                <c:pt idx="80082">
                  <c:v>1482</c:v>
                </c:pt>
                <c:pt idx="80083">
                  <c:v>1472</c:v>
                </c:pt>
                <c:pt idx="80084">
                  <c:v>1427</c:v>
                </c:pt>
                <c:pt idx="80085">
                  <c:v>1394</c:v>
                </c:pt>
                <c:pt idx="80086">
                  <c:v>1355</c:v>
                </c:pt>
                <c:pt idx="80087">
                  <c:v>1283</c:v>
                </c:pt>
                <c:pt idx="80088">
                  <c:v>1227</c:v>
                </c:pt>
                <c:pt idx="80089">
                  <c:v>1197</c:v>
                </c:pt>
                <c:pt idx="80090">
                  <c:v>1142</c:v>
                </c:pt>
                <c:pt idx="80091">
                  <c:v>1124</c:v>
                </c:pt>
                <c:pt idx="80092">
                  <c:v>1118</c:v>
                </c:pt>
                <c:pt idx="80093">
                  <c:v>1165</c:v>
                </c:pt>
                <c:pt idx="80094">
                  <c:v>1179</c:v>
                </c:pt>
                <c:pt idx="80095">
                  <c:v>1350</c:v>
                </c:pt>
                <c:pt idx="80096">
                  <c:v>1455</c:v>
                </c:pt>
                <c:pt idx="80097">
                  <c:v>1550</c:v>
                </c:pt>
                <c:pt idx="80098">
                  <c:v>1589</c:v>
                </c:pt>
                <c:pt idx="80099">
                  <c:v>1612</c:v>
                </c:pt>
                <c:pt idx="80100">
                  <c:v>1612</c:v>
                </c:pt>
                <c:pt idx="80101">
                  <c:v>1637</c:v>
                </c:pt>
                <c:pt idx="80102">
                  <c:v>1653</c:v>
                </c:pt>
                <c:pt idx="80103">
                  <c:v>1624</c:v>
                </c:pt>
                <c:pt idx="80104">
                  <c:v>1488</c:v>
                </c:pt>
                <c:pt idx="80105">
                  <c:v>1405</c:v>
                </c:pt>
                <c:pt idx="80106">
                  <c:v>1485</c:v>
                </c:pt>
                <c:pt idx="80107">
                  <c:v>1461</c:v>
                </c:pt>
                <c:pt idx="80108">
                  <c:v>1423</c:v>
                </c:pt>
                <c:pt idx="80109">
                  <c:v>1388</c:v>
                </c:pt>
                <c:pt idx="80110">
                  <c:v>1342</c:v>
                </c:pt>
                <c:pt idx="80111">
                  <c:v>1284</c:v>
                </c:pt>
                <c:pt idx="80112">
                  <c:v>1198</c:v>
                </c:pt>
                <c:pt idx="80113">
                  <c:v>1151</c:v>
                </c:pt>
                <c:pt idx="80114">
                  <c:v>1124</c:v>
                </c:pt>
                <c:pt idx="80115">
                  <c:v>1127</c:v>
                </c:pt>
                <c:pt idx="80116">
                  <c:v>1114</c:v>
                </c:pt>
                <c:pt idx="80117">
                  <c:v>1149</c:v>
                </c:pt>
                <c:pt idx="80118">
                  <c:v>1123</c:v>
                </c:pt>
                <c:pt idx="80119">
                  <c:v>1243</c:v>
                </c:pt>
                <c:pt idx="80120">
                  <c:v>1358</c:v>
                </c:pt>
                <c:pt idx="80121">
                  <c:v>1455</c:v>
                </c:pt>
                <c:pt idx="80122">
                  <c:v>1502</c:v>
                </c:pt>
                <c:pt idx="80123">
                  <c:v>1498</c:v>
                </c:pt>
                <c:pt idx="80124">
                  <c:v>1492</c:v>
                </c:pt>
                <c:pt idx="80125">
                  <c:v>1469</c:v>
                </c:pt>
                <c:pt idx="80126">
                  <c:v>1414</c:v>
                </c:pt>
                <c:pt idx="80127">
                  <c:v>1429</c:v>
                </c:pt>
                <c:pt idx="80128">
                  <c:v>1402</c:v>
                </c:pt>
                <c:pt idx="80129">
                  <c:v>1342</c:v>
                </c:pt>
                <c:pt idx="80130">
                  <c:v>1433</c:v>
                </c:pt>
                <c:pt idx="80131">
                  <c:v>1383</c:v>
                </c:pt>
                <c:pt idx="80132">
                  <c:v>1355</c:v>
                </c:pt>
                <c:pt idx="80133">
                  <c:v>1312</c:v>
                </c:pt>
                <c:pt idx="80134">
                  <c:v>1278</c:v>
                </c:pt>
                <c:pt idx="80135">
                  <c:v>1234</c:v>
                </c:pt>
                <c:pt idx="80136">
                  <c:v>1178</c:v>
                </c:pt>
                <c:pt idx="80137">
                  <c:v>1138</c:v>
                </c:pt>
                <c:pt idx="80138">
                  <c:v>1111</c:v>
                </c:pt>
                <c:pt idx="80139">
                  <c:v>1081</c:v>
                </c:pt>
                <c:pt idx="80140">
                  <c:v>1062</c:v>
                </c:pt>
                <c:pt idx="80141">
                  <c:v>1058</c:v>
                </c:pt>
                <c:pt idx="80142">
                  <c:v>1008</c:v>
                </c:pt>
                <c:pt idx="80143">
                  <c:v>1048</c:v>
                </c:pt>
                <c:pt idx="80144">
                  <c:v>1100</c:v>
                </c:pt>
                <c:pt idx="80145">
                  <c:v>1156</c:v>
                </c:pt>
                <c:pt idx="80146">
                  <c:v>1266</c:v>
                </c:pt>
                <c:pt idx="80147">
                  <c:v>1283</c:v>
                </c:pt>
                <c:pt idx="80148">
                  <c:v>1310</c:v>
                </c:pt>
                <c:pt idx="80149">
                  <c:v>1324</c:v>
                </c:pt>
                <c:pt idx="80150">
                  <c:v>1330</c:v>
                </c:pt>
                <c:pt idx="80151">
                  <c:v>1314</c:v>
                </c:pt>
                <c:pt idx="80152">
                  <c:v>1266</c:v>
                </c:pt>
                <c:pt idx="80153">
                  <c:v>1233</c:v>
                </c:pt>
                <c:pt idx="80154">
                  <c:v>1323</c:v>
                </c:pt>
                <c:pt idx="80155">
                  <c:v>1332</c:v>
                </c:pt>
                <c:pt idx="80156">
                  <c:v>1335</c:v>
                </c:pt>
                <c:pt idx="80157">
                  <c:v>1304</c:v>
                </c:pt>
                <c:pt idx="80158">
                  <c:v>1264</c:v>
                </c:pt>
                <c:pt idx="80159">
                  <c:v>1209</c:v>
                </c:pt>
                <c:pt idx="80160">
                  <c:v>1185</c:v>
                </c:pt>
                <c:pt idx="80161">
                  <c:v>1146</c:v>
                </c:pt>
                <c:pt idx="80162">
                  <c:v>1114</c:v>
                </c:pt>
                <c:pt idx="80163">
                  <c:v>1084</c:v>
                </c:pt>
                <c:pt idx="80164">
                  <c:v>1075</c:v>
                </c:pt>
                <c:pt idx="80165">
                  <c:v>1112</c:v>
                </c:pt>
                <c:pt idx="80166">
                  <c:v>1127</c:v>
                </c:pt>
                <c:pt idx="80167">
                  <c:v>1302</c:v>
                </c:pt>
                <c:pt idx="80168">
                  <c:v>1429</c:v>
                </c:pt>
                <c:pt idx="80169">
                  <c:v>1511</c:v>
                </c:pt>
                <c:pt idx="80170">
                  <c:v>1584</c:v>
                </c:pt>
                <c:pt idx="80171">
                  <c:v>1603</c:v>
                </c:pt>
                <c:pt idx="80172">
                  <c:v>1614</c:v>
                </c:pt>
                <c:pt idx="80173">
                  <c:v>1640</c:v>
                </c:pt>
                <c:pt idx="80174">
                  <c:v>1631</c:v>
                </c:pt>
                <c:pt idx="80175">
                  <c:v>1626</c:v>
                </c:pt>
                <c:pt idx="80176">
                  <c:v>1476</c:v>
                </c:pt>
                <c:pt idx="80177">
                  <c:v>1409</c:v>
                </c:pt>
                <c:pt idx="80178">
                  <c:v>1483</c:v>
                </c:pt>
                <c:pt idx="80179">
                  <c:v>1469</c:v>
                </c:pt>
                <c:pt idx="80180">
                  <c:v>1434</c:v>
                </c:pt>
                <c:pt idx="80181">
                  <c:v>1379</c:v>
                </c:pt>
                <c:pt idx="80182">
                  <c:v>1337</c:v>
                </c:pt>
                <c:pt idx="80183">
                  <c:v>1267</c:v>
                </c:pt>
                <c:pt idx="80184">
                  <c:v>1222</c:v>
                </c:pt>
                <c:pt idx="80185">
                  <c:v>1177</c:v>
                </c:pt>
                <c:pt idx="80186">
                  <c:v>1158</c:v>
                </c:pt>
                <c:pt idx="80187">
                  <c:v>1139</c:v>
                </c:pt>
                <c:pt idx="80188">
                  <c:v>1110</c:v>
                </c:pt>
                <c:pt idx="80189">
                  <c:v>1149</c:v>
                </c:pt>
                <c:pt idx="80190">
                  <c:v>1135</c:v>
                </c:pt>
                <c:pt idx="80191">
                  <c:v>1308</c:v>
                </c:pt>
                <c:pt idx="80192">
                  <c:v>1443</c:v>
                </c:pt>
                <c:pt idx="80193">
                  <c:v>1543</c:v>
                </c:pt>
                <c:pt idx="80194">
                  <c:v>1605</c:v>
                </c:pt>
                <c:pt idx="80195">
                  <c:v>1616</c:v>
                </c:pt>
                <c:pt idx="80196">
                  <c:v>1610</c:v>
                </c:pt>
                <c:pt idx="80197">
                  <c:v>1663</c:v>
                </c:pt>
                <c:pt idx="80198">
                  <c:v>1629</c:v>
                </c:pt>
                <c:pt idx="80199">
                  <c:v>1616</c:v>
                </c:pt>
                <c:pt idx="80200">
                  <c:v>1479</c:v>
                </c:pt>
                <c:pt idx="80201">
                  <c:v>1369</c:v>
                </c:pt>
                <c:pt idx="80202">
                  <c:v>1481</c:v>
                </c:pt>
                <c:pt idx="80203">
                  <c:v>1468</c:v>
                </c:pt>
                <c:pt idx="80204">
                  <c:v>1443</c:v>
                </c:pt>
                <c:pt idx="80205">
                  <c:v>1403</c:v>
                </c:pt>
                <c:pt idx="80206">
                  <c:v>1360</c:v>
                </c:pt>
                <c:pt idx="80207">
                  <c:v>1277</c:v>
                </c:pt>
                <c:pt idx="80208">
                  <c:v>1219</c:v>
                </c:pt>
                <c:pt idx="80209">
                  <c:v>1186</c:v>
                </c:pt>
                <c:pt idx="80210">
                  <c:v>1143</c:v>
                </c:pt>
                <c:pt idx="80211">
                  <c:v>1127</c:v>
                </c:pt>
                <c:pt idx="80212">
                  <c:v>1125</c:v>
                </c:pt>
                <c:pt idx="80213">
                  <c:v>1159</c:v>
                </c:pt>
                <c:pt idx="80214">
                  <c:v>1147</c:v>
                </c:pt>
                <c:pt idx="80215">
                  <c:v>1304</c:v>
                </c:pt>
                <c:pt idx="80216">
                  <c:v>1416</c:v>
                </c:pt>
                <c:pt idx="80217">
                  <c:v>1499</c:v>
                </c:pt>
                <c:pt idx="80218">
                  <c:v>1538</c:v>
                </c:pt>
                <c:pt idx="80219">
                  <c:v>1565</c:v>
                </c:pt>
                <c:pt idx="80220">
                  <c:v>1572</c:v>
                </c:pt>
                <c:pt idx="80221">
                  <c:v>1591</c:v>
                </c:pt>
                <c:pt idx="80222">
                  <c:v>1646</c:v>
                </c:pt>
                <c:pt idx="80223">
                  <c:v>1585</c:v>
                </c:pt>
                <c:pt idx="80224">
                  <c:v>1458</c:v>
                </c:pt>
                <c:pt idx="80225">
                  <c:v>1379</c:v>
                </c:pt>
                <c:pt idx="80226">
                  <c:v>1407</c:v>
                </c:pt>
                <c:pt idx="80227">
                  <c:v>1396</c:v>
                </c:pt>
                <c:pt idx="80228">
                  <c:v>1359</c:v>
                </c:pt>
                <c:pt idx="80229">
                  <c:v>1329</c:v>
                </c:pt>
                <c:pt idx="80230">
                  <c:v>1282</c:v>
                </c:pt>
                <c:pt idx="80231">
                  <c:v>1234</c:v>
                </c:pt>
                <c:pt idx="80232">
                  <c:v>1185</c:v>
                </c:pt>
                <c:pt idx="80233">
                  <c:v>1119</c:v>
                </c:pt>
                <c:pt idx="80234">
                  <c:v>1090</c:v>
                </c:pt>
                <c:pt idx="80235">
                  <c:v>1091</c:v>
                </c:pt>
                <c:pt idx="80236">
                  <c:v>1084</c:v>
                </c:pt>
                <c:pt idx="80237">
                  <c:v>1121</c:v>
                </c:pt>
                <c:pt idx="80238">
                  <c:v>1094</c:v>
                </c:pt>
                <c:pt idx="80239">
                  <c:v>1242</c:v>
                </c:pt>
                <c:pt idx="80240">
                  <c:v>1398</c:v>
                </c:pt>
                <c:pt idx="80241">
                  <c:v>1504</c:v>
                </c:pt>
                <c:pt idx="80242">
                  <c:v>1552</c:v>
                </c:pt>
                <c:pt idx="80243">
                  <c:v>1597</c:v>
                </c:pt>
                <c:pt idx="80244">
                  <c:v>1605</c:v>
                </c:pt>
                <c:pt idx="80245">
                  <c:v>1642</c:v>
                </c:pt>
                <c:pt idx="80246">
                  <c:v>1640</c:v>
                </c:pt>
                <c:pt idx="80247">
                  <c:v>1563</c:v>
                </c:pt>
                <c:pt idx="80248">
                  <c:v>1480</c:v>
                </c:pt>
                <c:pt idx="80249">
                  <c:v>1348</c:v>
                </c:pt>
                <c:pt idx="80250">
                  <c:v>1423</c:v>
                </c:pt>
                <c:pt idx="80251">
                  <c:v>1416</c:v>
                </c:pt>
                <c:pt idx="80252">
                  <c:v>1385</c:v>
                </c:pt>
                <c:pt idx="80253">
                  <c:v>1344</c:v>
                </c:pt>
                <c:pt idx="80254">
                  <c:v>1287</c:v>
                </c:pt>
                <c:pt idx="80255">
                  <c:v>1226</c:v>
                </c:pt>
                <c:pt idx="80256">
                  <c:v>1170</c:v>
                </c:pt>
                <c:pt idx="80257">
                  <c:v>1125</c:v>
                </c:pt>
                <c:pt idx="80258">
                  <c:v>1113</c:v>
                </c:pt>
                <c:pt idx="80259">
                  <c:v>1110</c:v>
                </c:pt>
                <c:pt idx="80260">
                  <c:v>1095</c:v>
                </c:pt>
                <c:pt idx="80261">
                  <c:v>1120</c:v>
                </c:pt>
                <c:pt idx="80262">
                  <c:v>1115</c:v>
                </c:pt>
                <c:pt idx="80263">
                  <c:v>1268</c:v>
                </c:pt>
                <c:pt idx="80264">
                  <c:v>1427</c:v>
                </c:pt>
                <c:pt idx="80265">
                  <c:v>1523</c:v>
                </c:pt>
                <c:pt idx="80266">
                  <c:v>1583</c:v>
                </c:pt>
                <c:pt idx="80267">
                  <c:v>1608</c:v>
                </c:pt>
                <c:pt idx="80268">
                  <c:v>1612</c:v>
                </c:pt>
                <c:pt idx="80269">
                  <c:v>1615</c:v>
                </c:pt>
                <c:pt idx="80270">
                  <c:v>1615</c:v>
                </c:pt>
                <c:pt idx="80271">
                  <c:v>1585</c:v>
                </c:pt>
                <c:pt idx="80272">
                  <c:v>1478</c:v>
                </c:pt>
                <c:pt idx="80273">
                  <c:v>1406</c:v>
                </c:pt>
                <c:pt idx="80274">
                  <c:v>1484</c:v>
                </c:pt>
                <c:pt idx="80275">
                  <c:v>1470</c:v>
                </c:pt>
                <c:pt idx="80276">
                  <c:v>1430</c:v>
                </c:pt>
                <c:pt idx="80277">
                  <c:v>1373</c:v>
                </c:pt>
                <c:pt idx="80278">
                  <c:v>1296</c:v>
                </c:pt>
                <c:pt idx="80279">
                  <c:v>1229</c:v>
                </c:pt>
                <c:pt idx="80280">
                  <c:v>1223</c:v>
                </c:pt>
                <c:pt idx="80281">
                  <c:v>1186</c:v>
                </c:pt>
                <c:pt idx="80282">
                  <c:v>1155</c:v>
                </c:pt>
                <c:pt idx="80283">
                  <c:v>1120</c:v>
                </c:pt>
                <c:pt idx="80284">
                  <c:v>1124</c:v>
                </c:pt>
                <c:pt idx="80285">
                  <c:v>1114</c:v>
                </c:pt>
                <c:pt idx="80286">
                  <c:v>1031</c:v>
                </c:pt>
                <c:pt idx="80287">
                  <c:v>1107</c:v>
                </c:pt>
                <c:pt idx="80288">
                  <c:v>1219</c:v>
                </c:pt>
                <c:pt idx="80289">
                  <c:v>1277</c:v>
                </c:pt>
                <c:pt idx="80290">
                  <c:v>1386</c:v>
                </c:pt>
                <c:pt idx="80291">
                  <c:v>1396</c:v>
                </c:pt>
                <c:pt idx="80292">
                  <c:v>1410</c:v>
                </c:pt>
                <c:pt idx="80293">
                  <c:v>1383</c:v>
                </c:pt>
                <c:pt idx="80294">
                  <c:v>1336</c:v>
                </c:pt>
                <c:pt idx="80295">
                  <c:v>1366</c:v>
                </c:pt>
                <c:pt idx="80296">
                  <c:v>1332</c:v>
                </c:pt>
                <c:pt idx="80297">
                  <c:v>1280</c:v>
                </c:pt>
                <c:pt idx="80298">
                  <c:v>1358</c:v>
                </c:pt>
                <c:pt idx="80299">
                  <c:v>1354</c:v>
                </c:pt>
                <c:pt idx="80300">
                  <c:v>1315</c:v>
                </c:pt>
                <c:pt idx="80301">
                  <c:v>1294</c:v>
                </c:pt>
                <c:pt idx="80302">
                  <c:v>1217</c:v>
                </c:pt>
                <c:pt idx="80303">
                  <c:v>1184</c:v>
                </c:pt>
                <c:pt idx="80304">
                  <c:v>1078</c:v>
                </c:pt>
                <c:pt idx="80305">
                  <c:v>1033</c:v>
                </c:pt>
                <c:pt idx="80306">
                  <c:v>1012</c:v>
                </c:pt>
                <c:pt idx="80307">
                  <c:v>997</c:v>
                </c:pt>
                <c:pt idx="80308">
                  <c:v>993</c:v>
                </c:pt>
                <c:pt idx="80309">
                  <c:v>992</c:v>
                </c:pt>
                <c:pt idx="80310">
                  <c:v>920</c:v>
                </c:pt>
                <c:pt idx="80311">
                  <c:v>1004</c:v>
                </c:pt>
                <c:pt idx="80312">
                  <c:v>1051</c:v>
                </c:pt>
                <c:pt idx="80313">
                  <c:v>1111</c:v>
                </c:pt>
                <c:pt idx="80314">
                  <c:v>1150</c:v>
                </c:pt>
                <c:pt idx="80315">
                  <c:v>1172</c:v>
                </c:pt>
                <c:pt idx="80316">
                  <c:v>1200</c:v>
                </c:pt>
                <c:pt idx="80317">
                  <c:v>1180</c:v>
                </c:pt>
                <c:pt idx="80318">
                  <c:v>1161</c:v>
                </c:pt>
                <c:pt idx="80319">
                  <c:v>1149</c:v>
                </c:pt>
                <c:pt idx="80320">
                  <c:v>1163</c:v>
                </c:pt>
                <c:pt idx="80321">
                  <c:v>1184</c:v>
                </c:pt>
                <c:pt idx="80322">
                  <c:v>1280</c:v>
                </c:pt>
                <c:pt idx="80323">
                  <c:v>1277</c:v>
                </c:pt>
                <c:pt idx="80324">
                  <c:v>1273</c:v>
                </c:pt>
                <c:pt idx="80325">
                  <c:v>1238</c:v>
                </c:pt>
                <c:pt idx="80326">
                  <c:v>1196</c:v>
                </c:pt>
                <c:pt idx="80327">
                  <c:v>1127</c:v>
                </c:pt>
                <c:pt idx="80328">
                  <c:v>1082</c:v>
                </c:pt>
                <c:pt idx="80329">
                  <c:v>1089</c:v>
                </c:pt>
                <c:pt idx="80330">
                  <c:v>1035</c:v>
                </c:pt>
                <c:pt idx="80331">
                  <c:v>1047</c:v>
                </c:pt>
                <c:pt idx="80332">
                  <c:v>1040</c:v>
                </c:pt>
                <c:pt idx="80333">
                  <c:v>1045</c:v>
                </c:pt>
                <c:pt idx="80334">
                  <c:v>1008</c:v>
                </c:pt>
                <c:pt idx="80335">
                  <c:v>1085</c:v>
                </c:pt>
                <c:pt idx="80336">
                  <c:v>1125</c:v>
                </c:pt>
                <c:pt idx="80337">
                  <c:v>1184</c:v>
                </c:pt>
                <c:pt idx="80338">
                  <c:v>1235</c:v>
                </c:pt>
                <c:pt idx="80339">
                  <c:v>1264</c:v>
                </c:pt>
                <c:pt idx="80340">
                  <c:v>1265</c:v>
                </c:pt>
                <c:pt idx="80341">
                  <c:v>1275</c:v>
                </c:pt>
                <c:pt idx="80342">
                  <c:v>1282</c:v>
                </c:pt>
                <c:pt idx="80343">
                  <c:v>1293</c:v>
                </c:pt>
                <c:pt idx="80344">
                  <c:v>1263</c:v>
                </c:pt>
                <c:pt idx="80345">
                  <c:v>1241</c:v>
                </c:pt>
                <c:pt idx="80346">
                  <c:v>1309</c:v>
                </c:pt>
                <c:pt idx="80347">
                  <c:v>1315</c:v>
                </c:pt>
                <c:pt idx="80348">
                  <c:v>1290</c:v>
                </c:pt>
                <c:pt idx="80349">
                  <c:v>1258</c:v>
                </c:pt>
                <c:pt idx="80350">
                  <c:v>1217</c:v>
                </c:pt>
                <c:pt idx="80351">
                  <c:v>1165</c:v>
                </c:pt>
                <c:pt idx="80352">
                  <c:v>1112</c:v>
                </c:pt>
                <c:pt idx="80353">
                  <c:v>1082</c:v>
                </c:pt>
                <c:pt idx="80354">
                  <c:v>1005</c:v>
                </c:pt>
                <c:pt idx="80355">
                  <c:v>992</c:v>
                </c:pt>
                <c:pt idx="80356">
                  <c:v>977</c:v>
                </c:pt>
                <c:pt idx="80357">
                  <c:v>1016</c:v>
                </c:pt>
                <c:pt idx="80358">
                  <c:v>968</c:v>
                </c:pt>
                <c:pt idx="80359">
                  <c:v>1012</c:v>
                </c:pt>
                <c:pt idx="80360">
                  <c:v>1067</c:v>
                </c:pt>
                <c:pt idx="80361">
                  <c:v>1093</c:v>
                </c:pt>
                <c:pt idx="80362">
                  <c:v>1111</c:v>
                </c:pt>
                <c:pt idx="80363">
                  <c:v>1146</c:v>
                </c:pt>
                <c:pt idx="80364">
                  <c:v>1153</c:v>
                </c:pt>
                <c:pt idx="80365">
                  <c:v>1149</c:v>
                </c:pt>
                <c:pt idx="80366">
                  <c:v>1155</c:v>
                </c:pt>
                <c:pt idx="80367">
                  <c:v>1152</c:v>
                </c:pt>
                <c:pt idx="80368">
                  <c:v>1127</c:v>
                </c:pt>
                <c:pt idx="80369">
                  <c:v>1102</c:v>
                </c:pt>
                <c:pt idx="80370">
                  <c:v>1207</c:v>
                </c:pt>
                <c:pt idx="80371">
                  <c:v>1236</c:v>
                </c:pt>
                <c:pt idx="80372">
                  <c:v>1246</c:v>
                </c:pt>
                <c:pt idx="80373">
                  <c:v>1256</c:v>
                </c:pt>
                <c:pt idx="80374">
                  <c:v>1206</c:v>
                </c:pt>
                <c:pt idx="80375">
                  <c:v>1167</c:v>
                </c:pt>
                <c:pt idx="80376">
                  <c:v>1118</c:v>
                </c:pt>
                <c:pt idx="80377">
                  <c:v>1102</c:v>
                </c:pt>
                <c:pt idx="80378">
                  <c:v>1066</c:v>
                </c:pt>
                <c:pt idx="80379">
                  <c:v>1060</c:v>
                </c:pt>
                <c:pt idx="80380">
                  <c:v>1050</c:v>
                </c:pt>
                <c:pt idx="80381">
                  <c:v>1047</c:v>
                </c:pt>
                <c:pt idx="80382">
                  <c:v>1012</c:v>
                </c:pt>
                <c:pt idx="80383">
                  <c:v>1067</c:v>
                </c:pt>
                <c:pt idx="80384">
                  <c:v>1192</c:v>
                </c:pt>
                <c:pt idx="80385">
                  <c:v>1265</c:v>
                </c:pt>
                <c:pt idx="80386">
                  <c:v>1329</c:v>
                </c:pt>
                <c:pt idx="80387">
                  <c:v>1378</c:v>
                </c:pt>
                <c:pt idx="80388">
                  <c:v>1427</c:v>
                </c:pt>
                <c:pt idx="80389">
                  <c:v>1454</c:v>
                </c:pt>
                <c:pt idx="80390">
                  <c:v>1436</c:v>
                </c:pt>
                <c:pt idx="80391">
                  <c:v>1423</c:v>
                </c:pt>
                <c:pt idx="80392">
                  <c:v>1354</c:v>
                </c:pt>
                <c:pt idx="80393">
                  <c:v>1265</c:v>
                </c:pt>
                <c:pt idx="80394">
                  <c:v>1343</c:v>
                </c:pt>
                <c:pt idx="80395">
                  <c:v>1351</c:v>
                </c:pt>
                <c:pt idx="80396">
                  <c:v>1333</c:v>
                </c:pt>
                <c:pt idx="80397">
                  <c:v>1279</c:v>
                </c:pt>
                <c:pt idx="80398">
                  <c:v>1231</c:v>
                </c:pt>
                <c:pt idx="80399">
                  <c:v>1175</c:v>
                </c:pt>
                <c:pt idx="80400">
                  <c:v>1143</c:v>
                </c:pt>
                <c:pt idx="80401">
                  <c:v>1101</c:v>
                </c:pt>
                <c:pt idx="80402">
                  <c:v>1078</c:v>
                </c:pt>
                <c:pt idx="80403">
                  <c:v>1066</c:v>
                </c:pt>
                <c:pt idx="80404">
                  <c:v>1054</c:v>
                </c:pt>
                <c:pt idx="80405">
                  <c:v>1086</c:v>
                </c:pt>
                <c:pt idx="80406">
                  <c:v>1140</c:v>
                </c:pt>
                <c:pt idx="80407">
                  <c:v>1310</c:v>
                </c:pt>
                <c:pt idx="80408">
                  <c:v>1436</c:v>
                </c:pt>
                <c:pt idx="80409">
                  <c:v>1528</c:v>
                </c:pt>
                <c:pt idx="80410">
                  <c:v>1569</c:v>
                </c:pt>
                <c:pt idx="80411">
                  <c:v>1619</c:v>
                </c:pt>
                <c:pt idx="80412">
                  <c:v>1589</c:v>
                </c:pt>
                <c:pt idx="80413">
                  <c:v>1619</c:v>
                </c:pt>
                <c:pt idx="80414">
                  <c:v>1613</c:v>
                </c:pt>
                <c:pt idx="80415">
                  <c:v>1548</c:v>
                </c:pt>
                <c:pt idx="80416">
                  <c:v>1478</c:v>
                </c:pt>
                <c:pt idx="80417">
                  <c:v>1370</c:v>
                </c:pt>
                <c:pt idx="80418">
                  <c:v>1436</c:v>
                </c:pt>
                <c:pt idx="80419">
                  <c:v>1401</c:v>
                </c:pt>
                <c:pt idx="80420">
                  <c:v>1387</c:v>
                </c:pt>
                <c:pt idx="80421">
                  <c:v>1348</c:v>
                </c:pt>
                <c:pt idx="80422">
                  <c:v>1303</c:v>
                </c:pt>
                <c:pt idx="80423">
                  <c:v>1227</c:v>
                </c:pt>
                <c:pt idx="80424">
                  <c:v>1197</c:v>
                </c:pt>
                <c:pt idx="80425">
                  <c:v>1154</c:v>
                </c:pt>
                <c:pt idx="80426">
                  <c:v>1086</c:v>
                </c:pt>
                <c:pt idx="80427">
                  <c:v>1083</c:v>
                </c:pt>
                <c:pt idx="80428">
                  <c:v>1092</c:v>
                </c:pt>
                <c:pt idx="80429">
                  <c:v>1113</c:v>
                </c:pt>
                <c:pt idx="80430">
                  <c:v>1112</c:v>
                </c:pt>
                <c:pt idx="80431">
                  <c:v>1276</c:v>
                </c:pt>
                <c:pt idx="80432">
                  <c:v>1419</c:v>
                </c:pt>
                <c:pt idx="80433">
                  <c:v>1472</c:v>
                </c:pt>
                <c:pt idx="80434">
                  <c:v>1555</c:v>
                </c:pt>
                <c:pt idx="80435">
                  <c:v>1580</c:v>
                </c:pt>
                <c:pt idx="80436">
                  <c:v>1595</c:v>
                </c:pt>
                <c:pt idx="80437">
                  <c:v>1636</c:v>
                </c:pt>
                <c:pt idx="80438">
                  <c:v>1645</c:v>
                </c:pt>
                <c:pt idx="80439">
                  <c:v>1544</c:v>
                </c:pt>
                <c:pt idx="80440">
                  <c:v>1435</c:v>
                </c:pt>
                <c:pt idx="80441">
                  <c:v>1355</c:v>
                </c:pt>
                <c:pt idx="80442">
                  <c:v>1446</c:v>
                </c:pt>
                <c:pt idx="80443">
                  <c:v>1441</c:v>
                </c:pt>
                <c:pt idx="80444">
                  <c:v>1399</c:v>
                </c:pt>
                <c:pt idx="80445">
                  <c:v>1355</c:v>
                </c:pt>
                <c:pt idx="80446">
                  <c:v>1308</c:v>
                </c:pt>
                <c:pt idx="80447">
                  <c:v>1250</c:v>
                </c:pt>
                <c:pt idx="80448">
                  <c:v>1193</c:v>
                </c:pt>
                <c:pt idx="80449">
                  <c:v>1158</c:v>
                </c:pt>
                <c:pt idx="80450">
                  <c:v>1126</c:v>
                </c:pt>
                <c:pt idx="80451">
                  <c:v>1117</c:v>
                </c:pt>
                <c:pt idx="80452">
                  <c:v>1099</c:v>
                </c:pt>
                <c:pt idx="80453">
                  <c:v>1092</c:v>
                </c:pt>
                <c:pt idx="80454">
                  <c:v>1079</c:v>
                </c:pt>
                <c:pt idx="80455">
                  <c:v>1195</c:v>
                </c:pt>
                <c:pt idx="80456">
                  <c:v>1310</c:v>
                </c:pt>
                <c:pt idx="80457">
                  <c:v>1401</c:v>
                </c:pt>
                <c:pt idx="80458">
                  <c:v>1411</c:v>
                </c:pt>
                <c:pt idx="80459">
                  <c:v>1417</c:v>
                </c:pt>
                <c:pt idx="80460">
                  <c:v>1408</c:v>
                </c:pt>
                <c:pt idx="80461">
                  <c:v>1420</c:v>
                </c:pt>
                <c:pt idx="80462">
                  <c:v>1411</c:v>
                </c:pt>
                <c:pt idx="80463">
                  <c:v>1350</c:v>
                </c:pt>
                <c:pt idx="80464">
                  <c:v>1350</c:v>
                </c:pt>
                <c:pt idx="80465">
                  <c:v>1313</c:v>
                </c:pt>
                <c:pt idx="80466">
                  <c:v>1415</c:v>
                </c:pt>
                <c:pt idx="80467">
                  <c:v>1405</c:v>
                </c:pt>
                <c:pt idx="80468">
                  <c:v>1387</c:v>
                </c:pt>
                <c:pt idx="80469">
                  <c:v>1334</c:v>
                </c:pt>
                <c:pt idx="80470">
                  <c:v>1284</c:v>
                </c:pt>
                <c:pt idx="80471">
                  <c:v>1252</c:v>
                </c:pt>
                <c:pt idx="80472">
                  <c:v>1219</c:v>
                </c:pt>
                <c:pt idx="80473">
                  <c:v>1185</c:v>
                </c:pt>
                <c:pt idx="80474">
                  <c:v>1145</c:v>
                </c:pt>
                <c:pt idx="80475">
                  <c:v>1123</c:v>
                </c:pt>
                <c:pt idx="80476">
                  <c:v>1091</c:v>
                </c:pt>
                <c:pt idx="80477">
                  <c:v>1093</c:v>
                </c:pt>
                <c:pt idx="80478">
                  <c:v>1031</c:v>
                </c:pt>
                <c:pt idx="80479">
                  <c:v>1065</c:v>
                </c:pt>
                <c:pt idx="80480">
                  <c:v>1134</c:v>
                </c:pt>
                <c:pt idx="80481">
                  <c:v>1191</c:v>
                </c:pt>
                <c:pt idx="80482">
                  <c:v>1200</c:v>
                </c:pt>
                <c:pt idx="80483">
                  <c:v>1224</c:v>
                </c:pt>
                <c:pt idx="80484">
                  <c:v>1251</c:v>
                </c:pt>
                <c:pt idx="80485">
                  <c:v>1259</c:v>
                </c:pt>
                <c:pt idx="80486">
                  <c:v>1293</c:v>
                </c:pt>
                <c:pt idx="80487">
                  <c:v>1294</c:v>
                </c:pt>
                <c:pt idx="80488">
                  <c:v>1264</c:v>
                </c:pt>
                <c:pt idx="80489">
                  <c:v>1256</c:v>
                </c:pt>
                <c:pt idx="80490">
                  <c:v>1375</c:v>
                </c:pt>
                <c:pt idx="80491">
                  <c:v>1393</c:v>
                </c:pt>
                <c:pt idx="80492">
                  <c:v>1397</c:v>
                </c:pt>
                <c:pt idx="80493">
                  <c:v>1339</c:v>
                </c:pt>
                <c:pt idx="80494">
                  <c:v>1296</c:v>
                </c:pt>
                <c:pt idx="80495">
                  <c:v>1227</c:v>
                </c:pt>
                <c:pt idx="80496">
                  <c:v>1197</c:v>
                </c:pt>
                <c:pt idx="80497">
                  <c:v>1183</c:v>
                </c:pt>
                <c:pt idx="80498">
                  <c:v>1138</c:v>
                </c:pt>
                <c:pt idx="80499">
                  <c:v>1088</c:v>
                </c:pt>
                <c:pt idx="80500">
                  <c:v>1010</c:v>
                </c:pt>
                <c:pt idx="80501">
                  <c:v>1142</c:v>
                </c:pt>
                <c:pt idx="80502">
                  <c:v>1152</c:v>
                </c:pt>
                <c:pt idx="80503">
                  <c:v>1327</c:v>
                </c:pt>
                <c:pt idx="80504">
                  <c:v>1472</c:v>
                </c:pt>
                <c:pt idx="80505">
                  <c:v>1580</c:v>
                </c:pt>
                <c:pt idx="80506">
                  <c:v>1625</c:v>
                </c:pt>
                <c:pt idx="80507">
                  <c:v>1639</c:v>
                </c:pt>
                <c:pt idx="80508">
                  <c:v>1625</c:v>
                </c:pt>
                <c:pt idx="80509">
                  <c:v>1640</c:v>
                </c:pt>
                <c:pt idx="80510">
                  <c:v>1649</c:v>
                </c:pt>
                <c:pt idx="80511">
                  <c:v>1631</c:v>
                </c:pt>
                <c:pt idx="80512">
                  <c:v>1520</c:v>
                </c:pt>
                <c:pt idx="80513">
                  <c:v>1362</c:v>
                </c:pt>
                <c:pt idx="80514">
                  <c:v>1421</c:v>
                </c:pt>
                <c:pt idx="80515">
                  <c:v>1407</c:v>
                </c:pt>
                <c:pt idx="80516">
                  <c:v>1402</c:v>
                </c:pt>
                <c:pt idx="80517">
                  <c:v>1364</c:v>
                </c:pt>
                <c:pt idx="80518">
                  <c:v>1333</c:v>
                </c:pt>
                <c:pt idx="80519">
                  <c:v>1274</c:v>
                </c:pt>
                <c:pt idx="80520">
                  <c:v>1236</c:v>
                </c:pt>
                <c:pt idx="80521">
                  <c:v>1199</c:v>
                </c:pt>
                <c:pt idx="80522">
                  <c:v>1173</c:v>
                </c:pt>
                <c:pt idx="80523">
                  <c:v>1145</c:v>
                </c:pt>
                <c:pt idx="80524">
                  <c:v>1135</c:v>
                </c:pt>
                <c:pt idx="80525">
                  <c:v>1172</c:v>
                </c:pt>
                <c:pt idx="80526">
                  <c:v>1172</c:v>
                </c:pt>
                <c:pt idx="80527">
                  <c:v>1350</c:v>
                </c:pt>
                <c:pt idx="80528">
                  <c:v>1514</c:v>
                </c:pt>
                <c:pt idx="80529">
                  <c:v>1579</c:v>
                </c:pt>
                <c:pt idx="80530">
                  <c:v>1642</c:v>
                </c:pt>
                <c:pt idx="80531">
                  <c:v>1657</c:v>
                </c:pt>
                <c:pt idx="80532">
                  <c:v>1679</c:v>
                </c:pt>
                <c:pt idx="80533">
                  <c:v>1706</c:v>
                </c:pt>
                <c:pt idx="80534">
                  <c:v>1671</c:v>
                </c:pt>
                <c:pt idx="80535">
                  <c:v>1604</c:v>
                </c:pt>
                <c:pt idx="80536">
                  <c:v>1496</c:v>
                </c:pt>
                <c:pt idx="80537">
                  <c:v>1369</c:v>
                </c:pt>
                <c:pt idx="80538">
                  <c:v>1427</c:v>
                </c:pt>
                <c:pt idx="80539">
                  <c:v>1420</c:v>
                </c:pt>
                <c:pt idx="80540">
                  <c:v>1404</c:v>
                </c:pt>
                <c:pt idx="80541">
                  <c:v>1351</c:v>
                </c:pt>
                <c:pt idx="80542">
                  <c:v>1273</c:v>
                </c:pt>
                <c:pt idx="80543">
                  <c:v>1188</c:v>
                </c:pt>
                <c:pt idx="80544">
                  <c:v>1147</c:v>
                </c:pt>
                <c:pt idx="80545">
                  <c:v>1110</c:v>
                </c:pt>
                <c:pt idx="80546">
                  <c:v>1081</c:v>
                </c:pt>
                <c:pt idx="80547">
                  <c:v>1063</c:v>
                </c:pt>
                <c:pt idx="80548">
                  <c:v>1059</c:v>
                </c:pt>
                <c:pt idx="80549">
                  <c:v>1088</c:v>
                </c:pt>
                <c:pt idx="80550">
                  <c:v>1085</c:v>
                </c:pt>
                <c:pt idx="80551">
                  <c:v>1273</c:v>
                </c:pt>
                <c:pt idx="80552">
                  <c:v>1401</c:v>
                </c:pt>
                <c:pt idx="80553">
                  <c:v>1473</c:v>
                </c:pt>
                <c:pt idx="80554">
                  <c:v>1544</c:v>
                </c:pt>
                <c:pt idx="80555">
                  <c:v>1586</c:v>
                </c:pt>
                <c:pt idx="80556">
                  <c:v>1598</c:v>
                </c:pt>
                <c:pt idx="80557">
                  <c:v>1632</c:v>
                </c:pt>
                <c:pt idx="80558">
                  <c:v>1629</c:v>
                </c:pt>
                <c:pt idx="80559">
                  <c:v>1580</c:v>
                </c:pt>
                <c:pt idx="80560">
                  <c:v>1418</c:v>
                </c:pt>
                <c:pt idx="80561">
                  <c:v>1320</c:v>
                </c:pt>
                <c:pt idx="80562">
                  <c:v>1405</c:v>
                </c:pt>
                <c:pt idx="80563">
                  <c:v>1403</c:v>
                </c:pt>
                <c:pt idx="80564">
                  <c:v>1375</c:v>
                </c:pt>
                <c:pt idx="80565">
                  <c:v>1313</c:v>
                </c:pt>
                <c:pt idx="80566">
                  <c:v>1250</c:v>
                </c:pt>
                <c:pt idx="80567">
                  <c:v>1183</c:v>
                </c:pt>
                <c:pt idx="80568">
                  <c:v>1136</c:v>
                </c:pt>
                <c:pt idx="80569">
                  <c:v>1093</c:v>
                </c:pt>
                <c:pt idx="80570">
                  <c:v>1058</c:v>
                </c:pt>
                <c:pt idx="80571">
                  <c:v>1051</c:v>
                </c:pt>
                <c:pt idx="80572">
                  <c:v>1049</c:v>
                </c:pt>
                <c:pt idx="80573">
                  <c:v>1084</c:v>
                </c:pt>
                <c:pt idx="80574">
                  <c:v>1072</c:v>
                </c:pt>
                <c:pt idx="80575">
                  <c:v>1268</c:v>
                </c:pt>
                <c:pt idx="80576">
                  <c:v>1422</c:v>
                </c:pt>
                <c:pt idx="80577">
                  <c:v>1482</c:v>
                </c:pt>
                <c:pt idx="80578">
                  <c:v>1536</c:v>
                </c:pt>
                <c:pt idx="80579">
                  <c:v>1558</c:v>
                </c:pt>
                <c:pt idx="80580">
                  <c:v>1572</c:v>
                </c:pt>
                <c:pt idx="80581">
                  <c:v>1616</c:v>
                </c:pt>
                <c:pt idx="80582">
                  <c:v>1624</c:v>
                </c:pt>
                <c:pt idx="80583">
                  <c:v>1575</c:v>
                </c:pt>
                <c:pt idx="80584">
                  <c:v>1477</c:v>
                </c:pt>
                <c:pt idx="80585">
                  <c:v>1361</c:v>
                </c:pt>
                <c:pt idx="80586">
                  <c:v>1440</c:v>
                </c:pt>
                <c:pt idx="80587">
                  <c:v>1426</c:v>
                </c:pt>
                <c:pt idx="80588">
                  <c:v>1394</c:v>
                </c:pt>
                <c:pt idx="80589">
                  <c:v>1358</c:v>
                </c:pt>
                <c:pt idx="80590">
                  <c:v>1327</c:v>
                </c:pt>
                <c:pt idx="80591">
                  <c:v>1254</c:v>
                </c:pt>
                <c:pt idx="80592">
                  <c:v>1217</c:v>
                </c:pt>
                <c:pt idx="80593">
                  <c:v>1162</c:v>
                </c:pt>
                <c:pt idx="80594">
                  <c:v>1137</c:v>
                </c:pt>
                <c:pt idx="80595">
                  <c:v>1136</c:v>
                </c:pt>
                <c:pt idx="80596">
                  <c:v>1129</c:v>
                </c:pt>
                <c:pt idx="80597">
                  <c:v>1171</c:v>
                </c:pt>
                <c:pt idx="80598">
                  <c:v>1154</c:v>
                </c:pt>
                <c:pt idx="80599">
                  <c:v>1356</c:v>
                </c:pt>
                <c:pt idx="80600">
                  <c:v>1445</c:v>
                </c:pt>
                <c:pt idx="80601">
                  <c:v>1534</c:v>
                </c:pt>
                <c:pt idx="80602">
                  <c:v>1632</c:v>
                </c:pt>
                <c:pt idx="80603">
                  <c:v>1674</c:v>
                </c:pt>
                <c:pt idx="80604">
                  <c:v>1673</c:v>
                </c:pt>
                <c:pt idx="80605">
                  <c:v>1746</c:v>
                </c:pt>
                <c:pt idx="80606">
                  <c:v>1750</c:v>
                </c:pt>
                <c:pt idx="80607">
                  <c:v>1700</c:v>
                </c:pt>
                <c:pt idx="80608">
                  <c:v>1591</c:v>
                </c:pt>
                <c:pt idx="80609">
                  <c:v>1487</c:v>
                </c:pt>
                <c:pt idx="80610">
                  <c:v>1540</c:v>
                </c:pt>
                <c:pt idx="80611">
                  <c:v>1512</c:v>
                </c:pt>
                <c:pt idx="80612">
                  <c:v>1440</c:v>
                </c:pt>
                <c:pt idx="80613">
                  <c:v>1381</c:v>
                </c:pt>
                <c:pt idx="80614">
                  <c:v>1316</c:v>
                </c:pt>
                <c:pt idx="80615">
                  <c:v>1316</c:v>
                </c:pt>
                <c:pt idx="80616">
                  <c:v>1263</c:v>
                </c:pt>
                <c:pt idx="80617">
                  <c:v>1235</c:v>
                </c:pt>
                <c:pt idx="80618">
                  <c:v>1192</c:v>
                </c:pt>
                <c:pt idx="80619">
                  <c:v>1181</c:v>
                </c:pt>
                <c:pt idx="80620">
                  <c:v>1163</c:v>
                </c:pt>
                <c:pt idx="80621">
                  <c:v>1168</c:v>
                </c:pt>
                <c:pt idx="80622">
                  <c:v>1140</c:v>
                </c:pt>
                <c:pt idx="80623">
                  <c:v>1252</c:v>
                </c:pt>
                <c:pt idx="80624">
                  <c:v>1378</c:v>
                </c:pt>
                <c:pt idx="80625">
                  <c:v>1427</c:v>
                </c:pt>
                <c:pt idx="80626">
                  <c:v>1521</c:v>
                </c:pt>
                <c:pt idx="80627">
                  <c:v>1543</c:v>
                </c:pt>
                <c:pt idx="80628">
                  <c:v>1519</c:v>
                </c:pt>
                <c:pt idx="80629">
                  <c:v>1499</c:v>
                </c:pt>
                <c:pt idx="80630">
                  <c:v>1486</c:v>
                </c:pt>
                <c:pt idx="80631">
                  <c:v>1468</c:v>
                </c:pt>
                <c:pt idx="80632">
                  <c:v>1404</c:v>
                </c:pt>
                <c:pt idx="80633">
                  <c:v>1364</c:v>
                </c:pt>
                <c:pt idx="80634">
                  <c:v>1450</c:v>
                </c:pt>
                <c:pt idx="80635">
                  <c:v>1461</c:v>
                </c:pt>
                <c:pt idx="80636">
                  <c:v>1423</c:v>
                </c:pt>
                <c:pt idx="80637">
                  <c:v>1410</c:v>
                </c:pt>
                <c:pt idx="80638">
                  <c:v>1345</c:v>
                </c:pt>
                <c:pt idx="80639">
                  <c:v>1299</c:v>
                </c:pt>
                <c:pt idx="80640">
                  <c:v>1249</c:v>
                </c:pt>
                <c:pt idx="80641">
                  <c:v>1223</c:v>
                </c:pt>
                <c:pt idx="80642">
                  <c:v>1195</c:v>
                </c:pt>
                <c:pt idx="80643">
                  <c:v>1177</c:v>
                </c:pt>
                <c:pt idx="80644">
                  <c:v>1158</c:v>
                </c:pt>
                <c:pt idx="80645">
                  <c:v>1143</c:v>
                </c:pt>
                <c:pt idx="80646">
                  <c:v>1073</c:v>
                </c:pt>
                <c:pt idx="80647">
                  <c:v>1124</c:v>
                </c:pt>
                <c:pt idx="80648">
                  <c:v>1183</c:v>
                </c:pt>
                <c:pt idx="80649">
                  <c:v>1235</c:v>
                </c:pt>
                <c:pt idx="80650">
                  <c:v>1286</c:v>
                </c:pt>
                <c:pt idx="80651">
                  <c:v>1315</c:v>
                </c:pt>
                <c:pt idx="80652">
                  <c:v>1342</c:v>
                </c:pt>
                <c:pt idx="80653">
                  <c:v>1307</c:v>
                </c:pt>
                <c:pt idx="80654">
                  <c:v>1318</c:v>
                </c:pt>
                <c:pt idx="80655">
                  <c:v>1327</c:v>
                </c:pt>
                <c:pt idx="80656">
                  <c:v>1308</c:v>
                </c:pt>
                <c:pt idx="80657">
                  <c:v>1279</c:v>
                </c:pt>
                <c:pt idx="80658">
                  <c:v>1375</c:v>
                </c:pt>
                <c:pt idx="80659">
                  <c:v>1394</c:v>
                </c:pt>
                <c:pt idx="80660">
                  <c:v>1396</c:v>
                </c:pt>
                <c:pt idx="80661">
                  <c:v>1385</c:v>
                </c:pt>
                <c:pt idx="80662">
                  <c:v>1336</c:v>
                </c:pt>
                <c:pt idx="80663">
                  <c:v>1279</c:v>
                </c:pt>
                <c:pt idx="80664">
                  <c:v>1206</c:v>
                </c:pt>
                <c:pt idx="80665">
                  <c:v>1187</c:v>
                </c:pt>
                <c:pt idx="80666">
                  <c:v>1175</c:v>
                </c:pt>
                <c:pt idx="80667">
                  <c:v>1143</c:v>
                </c:pt>
                <c:pt idx="80668">
                  <c:v>1140</c:v>
                </c:pt>
                <c:pt idx="80669">
                  <c:v>1189</c:v>
                </c:pt>
                <c:pt idx="80670">
                  <c:v>1182</c:v>
                </c:pt>
                <c:pt idx="80671">
                  <c:v>1338</c:v>
                </c:pt>
                <c:pt idx="80672">
                  <c:v>1513</c:v>
                </c:pt>
                <c:pt idx="80673">
                  <c:v>1590</c:v>
                </c:pt>
                <c:pt idx="80674">
                  <c:v>1697</c:v>
                </c:pt>
                <c:pt idx="80675">
                  <c:v>1722</c:v>
                </c:pt>
                <c:pt idx="80676">
                  <c:v>1739</c:v>
                </c:pt>
                <c:pt idx="80677">
                  <c:v>1731</c:v>
                </c:pt>
                <c:pt idx="80678">
                  <c:v>1738</c:v>
                </c:pt>
                <c:pt idx="80679">
                  <c:v>1671</c:v>
                </c:pt>
                <c:pt idx="80680">
                  <c:v>1586</c:v>
                </c:pt>
                <c:pt idx="80681">
                  <c:v>1465</c:v>
                </c:pt>
                <c:pt idx="80682">
                  <c:v>1543</c:v>
                </c:pt>
                <c:pt idx="80683">
                  <c:v>1527</c:v>
                </c:pt>
                <c:pt idx="80684">
                  <c:v>1454</c:v>
                </c:pt>
                <c:pt idx="80685">
                  <c:v>1441</c:v>
                </c:pt>
                <c:pt idx="80686">
                  <c:v>1391</c:v>
                </c:pt>
                <c:pt idx="80687">
                  <c:v>1311</c:v>
                </c:pt>
                <c:pt idx="80688">
                  <c:v>1221</c:v>
                </c:pt>
                <c:pt idx="80689">
                  <c:v>1223</c:v>
                </c:pt>
                <c:pt idx="80690">
                  <c:v>1186</c:v>
                </c:pt>
                <c:pt idx="80691">
                  <c:v>1161</c:v>
                </c:pt>
                <c:pt idx="80692">
                  <c:v>1155</c:v>
                </c:pt>
                <c:pt idx="80693">
                  <c:v>1201</c:v>
                </c:pt>
                <c:pt idx="80694">
                  <c:v>1204</c:v>
                </c:pt>
                <c:pt idx="80695">
                  <c:v>1383</c:v>
                </c:pt>
                <c:pt idx="80696">
                  <c:v>1524</c:v>
                </c:pt>
                <c:pt idx="80697">
                  <c:v>1606</c:v>
                </c:pt>
                <c:pt idx="80698">
                  <c:v>1647</c:v>
                </c:pt>
                <c:pt idx="80699">
                  <c:v>1685</c:v>
                </c:pt>
                <c:pt idx="80700">
                  <c:v>1689</c:v>
                </c:pt>
                <c:pt idx="80701">
                  <c:v>1732</c:v>
                </c:pt>
                <c:pt idx="80702">
                  <c:v>1721</c:v>
                </c:pt>
                <c:pt idx="80703">
                  <c:v>1651</c:v>
                </c:pt>
                <c:pt idx="80704">
                  <c:v>1562</c:v>
                </c:pt>
                <c:pt idx="80705">
                  <c:v>1457</c:v>
                </c:pt>
                <c:pt idx="80706">
                  <c:v>1544</c:v>
                </c:pt>
                <c:pt idx="80707">
                  <c:v>1542</c:v>
                </c:pt>
                <c:pt idx="80708">
                  <c:v>1503</c:v>
                </c:pt>
                <c:pt idx="80709">
                  <c:v>1446</c:v>
                </c:pt>
                <c:pt idx="80710">
                  <c:v>1383</c:v>
                </c:pt>
                <c:pt idx="80711">
                  <c:v>1308</c:v>
                </c:pt>
                <c:pt idx="80712">
                  <c:v>1252</c:v>
                </c:pt>
                <c:pt idx="80713">
                  <c:v>1096</c:v>
                </c:pt>
                <c:pt idx="80714">
                  <c:v>1058</c:v>
                </c:pt>
                <c:pt idx="80715">
                  <c:v>1044</c:v>
                </c:pt>
                <c:pt idx="80716">
                  <c:v>1039</c:v>
                </c:pt>
                <c:pt idx="80717">
                  <c:v>1083</c:v>
                </c:pt>
                <c:pt idx="80718">
                  <c:v>1073</c:v>
                </c:pt>
                <c:pt idx="80719">
                  <c:v>1259</c:v>
                </c:pt>
                <c:pt idx="80720">
                  <c:v>1401</c:v>
                </c:pt>
                <c:pt idx="80721">
                  <c:v>1495</c:v>
                </c:pt>
                <c:pt idx="80722">
                  <c:v>1567</c:v>
                </c:pt>
                <c:pt idx="80723">
                  <c:v>1574</c:v>
                </c:pt>
                <c:pt idx="80724">
                  <c:v>1605</c:v>
                </c:pt>
                <c:pt idx="80725">
                  <c:v>1645</c:v>
                </c:pt>
                <c:pt idx="80726">
                  <c:v>1642</c:v>
                </c:pt>
                <c:pt idx="80727">
                  <c:v>1596</c:v>
                </c:pt>
                <c:pt idx="80728">
                  <c:v>1509</c:v>
                </c:pt>
                <c:pt idx="80729">
                  <c:v>1388</c:v>
                </c:pt>
                <c:pt idx="80730">
                  <c:v>1463</c:v>
                </c:pt>
                <c:pt idx="80731">
                  <c:v>1448</c:v>
                </c:pt>
                <c:pt idx="80732">
                  <c:v>1427</c:v>
                </c:pt>
                <c:pt idx="80733">
                  <c:v>1377</c:v>
                </c:pt>
                <c:pt idx="80734">
                  <c:v>1318</c:v>
                </c:pt>
                <c:pt idx="80735">
                  <c:v>1245</c:v>
                </c:pt>
                <c:pt idx="80736">
                  <c:v>1199</c:v>
                </c:pt>
                <c:pt idx="80737">
                  <c:v>1182</c:v>
                </c:pt>
                <c:pt idx="80738">
                  <c:v>1176</c:v>
                </c:pt>
                <c:pt idx="80739">
                  <c:v>1158</c:v>
                </c:pt>
                <c:pt idx="80740">
                  <c:v>1152</c:v>
                </c:pt>
                <c:pt idx="80741">
                  <c:v>1181</c:v>
                </c:pt>
                <c:pt idx="80742">
                  <c:v>1173</c:v>
                </c:pt>
                <c:pt idx="80743">
                  <c:v>1360</c:v>
                </c:pt>
                <c:pt idx="80744">
                  <c:v>1515</c:v>
                </c:pt>
                <c:pt idx="80745">
                  <c:v>1603</c:v>
                </c:pt>
                <c:pt idx="80746">
                  <c:v>1676</c:v>
                </c:pt>
                <c:pt idx="80747">
                  <c:v>1701</c:v>
                </c:pt>
                <c:pt idx="80748">
                  <c:v>1710</c:v>
                </c:pt>
                <c:pt idx="80749">
                  <c:v>1739</c:v>
                </c:pt>
                <c:pt idx="80750">
                  <c:v>1700</c:v>
                </c:pt>
                <c:pt idx="80751">
                  <c:v>1668</c:v>
                </c:pt>
                <c:pt idx="80752">
                  <c:v>1563</c:v>
                </c:pt>
                <c:pt idx="80753">
                  <c:v>1456</c:v>
                </c:pt>
                <c:pt idx="80754">
                  <c:v>1531</c:v>
                </c:pt>
                <c:pt idx="80755">
                  <c:v>1486</c:v>
                </c:pt>
                <c:pt idx="80756">
                  <c:v>1429</c:v>
                </c:pt>
                <c:pt idx="80757">
                  <c:v>1384</c:v>
                </c:pt>
                <c:pt idx="80758">
                  <c:v>1311</c:v>
                </c:pt>
                <c:pt idx="80759">
                  <c:v>1252</c:v>
                </c:pt>
                <c:pt idx="80760">
                  <c:v>1165</c:v>
                </c:pt>
                <c:pt idx="80761">
                  <c:v>1128</c:v>
                </c:pt>
                <c:pt idx="80762">
                  <c:v>1097</c:v>
                </c:pt>
                <c:pt idx="80763">
                  <c:v>1073</c:v>
                </c:pt>
                <c:pt idx="80764">
                  <c:v>1072</c:v>
                </c:pt>
                <c:pt idx="80765">
                  <c:v>1139</c:v>
                </c:pt>
                <c:pt idx="80766">
                  <c:v>1141</c:v>
                </c:pt>
                <c:pt idx="80767">
                  <c:v>1371</c:v>
                </c:pt>
                <c:pt idx="80768">
                  <c:v>1484</c:v>
                </c:pt>
                <c:pt idx="80769">
                  <c:v>1557</c:v>
                </c:pt>
                <c:pt idx="80770">
                  <c:v>1640</c:v>
                </c:pt>
                <c:pt idx="80771">
                  <c:v>1643</c:v>
                </c:pt>
                <c:pt idx="80772">
                  <c:v>1663</c:v>
                </c:pt>
                <c:pt idx="80773">
                  <c:v>1690</c:v>
                </c:pt>
                <c:pt idx="80774">
                  <c:v>1704</c:v>
                </c:pt>
                <c:pt idx="80775">
                  <c:v>1651</c:v>
                </c:pt>
                <c:pt idx="80776">
                  <c:v>1532</c:v>
                </c:pt>
                <c:pt idx="80777">
                  <c:v>1429</c:v>
                </c:pt>
                <c:pt idx="80778">
                  <c:v>1500</c:v>
                </c:pt>
                <c:pt idx="80779">
                  <c:v>1471</c:v>
                </c:pt>
                <c:pt idx="80780">
                  <c:v>1453</c:v>
                </c:pt>
                <c:pt idx="80781">
                  <c:v>1393</c:v>
                </c:pt>
                <c:pt idx="80782">
                  <c:v>1328</c:v>
                </c:pt>
                <c:pt idx="80783">
                  <c:v>1288</c:v>
                </c:pt>
                <c:pt idx="80784">
                  <c:v>1245</c:v>
                </c:pt>
                <c:pt idx="80785">
                  <c:v>1212</c:v>
                </c:pt>
                <c:pt idx="80786">
                  <c:v>1156</c:v>
                </c:pt>
                <c:pt idx="80787">
                  <c:v>1134</c:v>
                </c:pt>
                <c:pt idx="80788">
                  <c:v>1139</c:v>
                </c:pt>
                <c:pt idx="80789">
                  <c:v>1129</c:v>
                </c:pt>
                <c:pt idx="80790">
                  <c:v>1101</c:v>
                </c:pt>
                <c:pt idx="80791">
                  <c:v>1213</c:v>
                </c:pt>
                <c:pt idx="80792">
                  <c:v>1311</c:v>
                </c:pt>
                <c:pt idx="80793">
                  <c:v>1422</c:v>
                </c:pt>
                <c:pt idx="80794">
                  <c:v>1494</c:v>
                </c:pt>
                <c:pt idx="80795">
                  <c:v>1469</c:v>
                </c:pt>
                <c:pt idx="80796">
                  <c:v>1458</c:v>
                </c:pt>
                <c:pt idx="80797">
                  <c:v>1475</c:v>
                </c:pt>
                <c:pt idx="80798">
                  <c:v>1476</c:v>
                </c:pt>
                <c:pt idx="80799">
                  <c:v>1458</c:v>
                </c:pt>
                <c:pt idx="80800">
                  <c:v>1396</c:v>
                </c:pt>
                <c:pt idx="80801">
                  <c:v>1328</c:v>
                </c:pt>
                <c:pt idx="80802">
                  <c:v>1422</c:v>
                </c:pt>
                <c:pt idx="80803">
                  <c:v>1425</c:v>
                </c:pt>
                <c:pt idx="80804">
                  <c:v>1397</c:v>
                </c:pt>
                <c:pt idx="80805">
                  <c:v>1355</c:v>
                </c:pt>
                <c:pt idx="80806">
                  <c:v>1298</c:v>
                </c:pt>
                <c:pt idx="80807">
                  <c:v>1244</c:v>
                </c:pt>
                <c:pt idx="80808">
                  <c:v>1190</c:v>
                </c:pt>
                <c:pt idx="80809">
                  <c:v>1178</c:v>
                </c:pt>
                <c:pt idx="80810">
                  <c:v>1159</c:v>
                </c:pt>
                <c:pt idx="80811">
                  <c:v>1112</c:v>
                </c:pt>
                <c:pt idx="80812">
                  <c:v>1109</c:v>
                </c:pt>
                <c:pt idx="80813">
                  <c:v>1110</c:v>
                </c:pt>
                <c:pt idx="80814">
                  <c:v>1041</c:v>
                </c:pt>
                <c:pt idx="80815">
                  <c:v>1067</c:v>
                </c:pt>
                <c:pt idx="80816">
                  <c:v>1140</c:v>
                </c:pt>
                <c:pt idx="80817">
                  <c:v>1185</c:v>
                </c:pt>
                <c:pt idx="80818">
                  <c:v>1256</c:v>
                </c:pt>
                <c:pt idx="80819">
                  <c:v>1283</c:v>
                </c:pt>
                <c:pt idx="80820">
                  <c:v>1288</c:v>
                </c:pt>
                <c:pt idx="80821">
                  <c:v>1315</c:v>
                </c:pt>
                <c:pt idx="80822">
                  <c:v>1312</c:v>
                </c:pt>
                <c:pt idx="80823">
                  <c:v>1309</c:v>
                </c:pt>
                <c:pt idx="80824">
                  <c:v>1296</c:v>
                </c:pt>
                <c:pt idx="80825">
                  <c:v>1268</c:v>
                </c:pt>
                <c:pt idx="80826">
                  <c:v>1376</c:v>
                </c:pt>
                <c:pt idx="80827">
                  <c:v>1388</c:v>
                </c:pt>
                <c:pt idx="80828">
                  <c:v>1400</c:v>
                </c:pt>
                <c:pt idx="80829">
                  <c:v>1384</c:v>
                </c:pt>
                <c:pt idx="80830">
                  <c:v>1319</c:v>
                </c:pt>
                <c:pt idx="80831">
                  <c:v>1264</c:v>
                </c:pt>
                <c:pt idx="80832">
                  <c:v>1217</c:v>
                </c:pt>
                <c:pt idx="80833">
                  <c:v>1179</c:v>
                </c:pt>
                <c:pt idx="80834">
                  <c:v>1156</c:v>
                </c:pt>
                <c:pt idx="80835">
                  <c:v>1138</c:v>
                </c:pt>
                <c:pt idx="80836">
                  <c:v>1137</c:v>
                </c:pt>
                <c:pt idx="80837">
                  <c:v>1172</c:v>
                </c:pt>
                <c:pt idx="80838">
                  <c:v>1180</c:v>
                </c:pt>
                <c:pt idx="80839">
                  <c:v>1397</c:v>
                </c:pt>
                <c:pt idx="80840">
                  <c:v>1496</c:v>
                </c:pt>
                <c:pt idx="80841">
                  <c:v>1612</c:v>
                </c:pt>
                <c:pt idx="80842">
                  <c:v>1714</c:v>
                </c:pt>
                <c:pt idx="80843">
                  <c:v>1730</c:v>
                </c:pt>
                <c:pt idx="80844">
                  <c:v>1758</c:v>
                </c:pt>
                <c:pt idx="80845">
                  <c:v>1775</c:v>
                </c:pt>
                <c:pt idx="80846">
                  <c:v>1754</c:v>
                </c:pt>
                <c:pt idx="80847">
                  <c:v>1634</c:v>
                </c:pt>
                <c:pt idx="80848">
                  <c:v>1565</c:v>
                </c:pt>
                <c:pt idx="80849">
                  <c:v>1429</c:v>
                </c:pt>
                <c:pt idx="80850">
                  <c:v>1510</c:v>
                </c:pt>
                <c:pt idx="80851">
                  <c:v>1507</c:v>
                </c:pt>
                <c:pt idx="80852">
                  <c:v>1495</c:v>
                </c:pt>
                <c:pt idx="80853">
                  <c:v>1442</c:v>
                </c:pt>
                <c:pt idx="80854">
                  <c:v>1384</c:v>
                </c:pt>
                <c:pt idx="80855">
                  <c:v>1293</c:v>
                </c:pt>
                <c:pt idx="80856">
                  <c:v>1230</c:v>
                </c:pt>
                <c:pt idx="80857">
                  <c:v>1199</c:v>
                </c:pt>
                <c:pt idx="80858">
                  <c:v>1164</c:v>
                </c:pt>
                <c:pt idx="80859">
                  <c:v>1136</c:v>
                </c:pt>
                <c:pt idx="80860">
                  <c:v>1116</c:v>
                </c:pt>
                <c:pt idx="80861">
                  <c:v>1172</c:v>
                </c:pt>
                <c:pt idx="80862">
                  <c:v>1146</c:v>
                </c:pt>
                <c:pt idx="80863">
                  <c:v>1345</c:v>
                </c:pt>
                <c:pt idx="80864">
                  <c:v>1504</c:v>
                </c:pt>
                <c:pt idx="80865">
                  <c:v>1590</c:v>
                </c:pt>
                <c:pt idx="80866">
                  <c:v>1646</c:v>
                </c:pt>
                <c:pt idx="80867">
                  <c:v>1676</c:v>
                </c:pt>
                <c:pt idx="80868">
                  <c:v>1687</c:v>
                </c:pt>
                <c:pt idx="80869">
                  <c:v>1720</c:v>
                </c:pt>
                <c:pt idx="80870">
                  <c:v>1691</c:v>
                </c:pt>
                <c:pt idx="80871">
                  <c:v>1629</c:v>
                </c:pt>
                <c:pt idx="80872">
                  <c:v>1539</c:v>
                </c:pt>
                <c:pt idx="80873">
                  <c:v>1419</c:v>
                </c:pt>
                <c:pt idx="80874">
                  <c:v>1509</c:v>
                </c:pt>
                <c:pt idx="80875">
                  <c:v>1477</c:v>
                </c:pt>
                <c:pt idx="80876">
                  <c:v>1459</c:v>
                </c:pt>
                <c:pt idx="80877">
                  <c:v>1414</c:v>
                </c:pt>
                <c:pt idx="80878">
                  <c:v>1351</c:v>
                </c:pt>
                <c:pt idx="80879">
                  <c:v>1276</c:v>
                </c:pt>
                <c:pt idx="80880">
                  <c:v>1239</c:v>
                </c:pt>
                <c:pt idx="80881">
                  <c:v>1203</c:v>
                </c:pt>
                <c:pt idx="80882">
                  <c:v>1170</c:v>
                </c:pt>
                <c:pt idx="80883">
                  <c:v>1130</c:v>
                </c:pt>
                <c:pt idx="80884">
                  <c:v>1098</c:v>
                </c:pt>
                <c:pt idx="80885">
                  <c:v>1126</c:v>
                </c:pt>
                <c:pt idx="80886">
                  <c:v>1120</c:v>
                </c:pt>
                <c:pt idx="80887">
                  <c:v>1310</c:v>
                </c:pt>
                <c:pt idx="80888">
                  <c:v>1436</c:v>
                </c:pt>
                <c:pt idx="80889">
                  <c:v>1516</c:v>
                </c:pt>
                <c:pt idx="80890">
                  <c:v>1580</c:v>
                </c:pt>
                <c:pt idx="80891">
                  <c:v>1588</c:v>
                </c:pt>
                <c:pt idx="80892">
                  <c:v>1613</c:v>
                </c:pt>
                <c:pt idx="80893">
                  <c:v>1639</c:v>
                </c:pt>
                <c:pt idx="80894">
                  <c:v>1648</c:v>
                </c:pt>
                <c:pt idx="80895">
                  <c:v>1580</c:v>
                </c:pt>
                <c:pt idx="80896">
                  <c:v>1483</c:v>
                </c:pt>
                <c:pt idx="80897">
                  <c:v>1391</c:v>
                </c:pt>
                <c:pt idx="80898">
                  <c:v>1458</c:v>
                </c:pt>
                <c:pt idx="80899">
                  <c:v>1449</c:v>
                </c:pt>
                <c:pt idx="80900">
                  <c:v>1416</c:v>
                </c:pt>
                <c:pt idx="80901">
                  <c:v>1348</c:v>
                </c:pt>
                <c:pt idx="80902">
                  <c:v>1286</c:v>
                </c:pt>
                <c:pt idx="80903">
                  <c:v>1231</c:v>
                </c:pt>
                <c:pt idx="80904">
                  <c:v>1182</c:v>
                </c:pt>
                <c:pt idx="80905">
                  <c:v>1101</c:v>
                </c:pt>
                <c:pt idx="80906">
                  <c:v>1079</c:v>
                </c:pt>
                <c:pt idx="80907">
                  <c:v>1072</c:v>
                </c:pt>
                <c:pt idx="80908">
                  <c:v>1069</c:v>
                </c:pt>
                <c:pt idx="80909">
                  <c:v>1112</c:v>
                </c:pt>
                <c:pt idx="80910">
                  <c:v>1131</c:v>
                </c:pt>
                <c:pt idx="80911">
                  <c:v>1318</c:v>
                </c:pt>
                <c:pt idx="80912">
                  <c:v>1445</c:v>
                </c:pt>
                <c:pt idx="80913">
                  <c:v>1575</c:v>
                </c:pt>
                <c:pt idx="80914">
                  <c:v>1632</c:v>
                </c:pt>
                <c:pt idx="80915">
                  <c:v>1654</c:v>
                </c:pt>
                <c:pt idx="80916">
                  <c:v>1669</c:v>
                </c:pt>
                <c:pt idx="80917">
                  <c:v>1687</c:v>
                </c:pt>
                <c:pt idx="80918">
                  <c:v>1668</c:v>
                </c:pt>
                <c:pt idx="80919">
                  <c:v>1643</c:v>
                </c:pt>
                <c:pt idx="80920">
                  <c:v>1549</c:v>
                </c:pt>
                <c:pt idx="80921">
                  <c:v>1394</c:v>
                </c:pt>
                <c:pt idx="80922">
                  <c:v>1511</c:v>
                </c:pt>
                <c:pt idx="80923">
                  <c:v>1513</c:v>
                </c:pt>
                <c:pt idx="80924">
                  <c:v>1487</c:v>
                </c:pt>
                <c:pt idx="80925">
                  <c:v>1421</c:v>
                </c:pt>
                <c:pt idx="80926">
                  <c:v>1360</c:v>
                </c:pt>
                <c:pt idx="80927">
                  <c:v>1272</c:v>
                </c:pt>
                <c:pt idx="80928">
                  <c:v>1215</c:v>
                </c:pt>
                <c:pt idx="80929">
                  <c:v>1165</c:v>
                </c:pt>
                <c:pt idx="80930">
                  <c:v>1147</c:v>
                </c:pt>
                <c:pt idx="80931">
                  <c:v>1118</c:v>
                </c:pt>
                <c:pt idx="80932">
                  <c:v>1124</c:v>
                </c:pt>
                <c:pt idx="80933">
                  <c:v>1165</c:v>
                </c:pt>
                <c:pt idx="80934">
                  <c:v>1158</c:v>
                </c:pt>
                <c:pt idx="80935">
                  <c:v>1314</c:v>
                </c:pt>
                <c:pt idx="80936">
                  <c:v>1472</c:v>
                </c:pt>
                <c:pt idx="80937">
                  <c:v>1566</c:v>
                </c:pt>
                <c:pt idx="80938">
                  <c:v>1654</c:v>
                </c:pt>
                <c:pt idx="80939">
                  <c:v>1671</c:v>
                </c:pt>
                <c:pt idx="80940">
                  <c:v>1695</c:v>
                </c:pt>
                <c:pt idx="80941">
                  <c:v>1736</c:v>
                </c:pt>
                <c:pt idx="80942">
                  <c:v>1698</c:v>
                </c:pt>
                <c:pt idx="80943">
                  <c:v>1677</c:v>
                </c:pt>
                <c:pt idx="80944">
                  <c:v>1579</c:v>
                </c:pt>
                <c:pt idx="80945">
                  <c:v>1443</c:v>
                </c:pt>
                <c:pt idx="80946">
                  <c:v>1518</c:v>
                </c:pt>
                <c:pt idx="80947">
                  <c:v>1499</c:v>
                </c:pt>
                <c:pt idx="80948">
                  <c:v>1426</c:v>
                </c:pt>
                <c:pt idx="80949">
                  <c:v>1409</c:v>
                </c:pt>
                <c:pt idx="80950">
                  <c:v>1363</c:v>
                </c:pt>
                <c:pt idx="80951">
                  <c:v>1304</c:v>
                </c:pt>
                <c:pt idx="80952">
                  <c:v>1250</c:v>
                </c:pt>
                <c:pt idx="80953">
                  <c:v>1182</c:v>
                </c:pt>
                <c:pt idx="80954">
                  <c:v>1115</c:v>
                </c:pt>
                <c:pt idx="80955">
                  <c:v>1107</c:v>
                </c:pt>
                <c:pt idx="80956">
                  <c:v>1109</c:v>
                </c:pt>
                <c:pt idx="80957">
                  <c:v>1129</c:v>
                </c:pt>
                <c:pt idx="80958">
                  <c:v>1080</c:v>
                </c:pt>
                <c:pt idx="80959">
                  <c:v>1234</c:v>
                </c:pt>
                <c:pt idx="80960">
                  <c:v>1337</c:v>
                </c:pt>
                <c:pt idx="80961">
                  <c:v>1429</c:v>
                </c:pt>
                <c:pt idx="80962">
                  <c:v>1513</c:v>
                </c:pt>
                <c:pt idx="80963">
                  <c:v>1503</c:v>
                </c:pt>
                <c:pt idx="80964">
                  <c:v>1480</c:v>
                </c:pt>
                <c:pt idx="80965">
                  <c:v>1484</c:v>
                </c:pt>
                <c:pt idx="80966">
                  <c:v>1491</c:v>
                </c:pt>
                <c:pt idx="80967">
                  <c:v>1451</c:v>
                </c:pt>
                <c:pt idx="80968">
                  <c:v>1423</c:v>
                </c:pt>
                <c:pt idx="80969">
                  <c:v>1369</c:v>
                </c:pt>
                <c:pt idx="80970">
                  <c:v>1451</c:v>
                </c:pt>
                <c:pt idx="80971">
                  <c:v>1433</c:v>
                </c:pt>
                <c:pt idx="80972">
                  <c:v>1426</c:v>
                </c:pt>
                <c:pt idx="80973">
                  <c:v>1381</c:v>
                </c:pt>
                <c:pt idx="80974">
                  <c:v>1344</c:v>
                </c:pt>
                <c:pt idx="80975">
                  <c:v>1270</c:v>
                </c:pt>
                <c:pt idx="80976">
                  <c:v>1250</c:v>
                </c:pt>
                <c:pt idx="80977">
                  <c:v>1208</c:v>
                </c:pt>
                <c:pt idx="80978">
                  <c:v>1190</c:v>
                </c:pt>
                <c:pt idx="80979">
                  <c:v>1166</c:v>
                </c:pt>
                <c:pt idx="80980">
                  <c:v>1153</c:v>
                </c:pt>
                <c:pt idx="80981">
                  <c:v>1144</c:v>
                </c:pt>
                <c:pt idx="80982">
                  <c:v>1059</c:v>
                </c:pt>
                <c:pt idx="80983">
                  <c:v>1125</c:v>
                </c:pt>
                <c:pt idx="80984">
                  <c:v>1190</c:v>
                </c:pt>
                <c:pt idx="80985">
                  <c:v>1250</c:v>
                </c:pt>
                <c:pt idx="80986">
                  <c:v>1278</c:v>
                </c:pt>
                <c:pt idx="80987">
                  <c:v>1334</c:v>
                </c:pt>
                <c:pt idx="80988">
                  <c:v>1333</c:v>
                </c:pt>
                <c:pt idx="80989">
                  <c:v>1337</c:v>
                </c:pt>
                <c:pt idx="80990">
                  <c:v>1358</c:v>
                </c:pt>
                <c:pt idx="80991">
                  <c:v>1306</c:v>
                </c:pt>
                <c:pt idx="80992">
                  <c:v>1322</c:v>
                </c:pt>
                <c:pt idx="80993">
                  <c:v>1307</c:v>
                </c:pt>
                <c:pt idx="80994">
                  <c:v>1411</c:v>
                </c:pt>
                <c:pt idx="80995">
                  <c:v>1363</c:v>
                </c:pt>
                <c:pt idx="80996">
                  <c:v>1351</c:v>
                </c:pt>
                <c:pt idx="80997">
                  <c:v>1410</c:v>
                </c:pt>
                <c:pt idx="80998">
                  <c:v>1349</c:v>
                </c:pt>
                <c:pt idx="80999">
                  <c:v>1283</c:v>
                </c:pt>
                <c:pt idx="81000">
                  <c:v>1230</c:v>
                </c:pt>
                <c:pt idx="81001">
                  <c:v>1186</c:v>
                </c:pt>
                <c:pt idx="81002">
                  <c:v>1174</c:v>
                </c:pt>
                <c:pt idx="81003">
                  <c:v>1154</c:v>
                </c:pt>
                <c:pt idx="81004">
                  <c:v>1167</c:v>
                </c:pt>
                <c:pt idx="81005">
                  <c:v>1208</c:v>
                </c:pt>
                <c:pt idx="81006">
                  <c:v>1193</c:v>
                </c:pt>
                <c:pt idx="81007">
                  <c:v>1394</c:v>
                </c:pt>
                <c:pt idx="81008">
                  <c:v>1521</c:v>
                </c:pt>
                <c:pt idx="81009">
                  <c:v>1648</c:v>
                </c:pt>
                <c:pt idx="81010">
                  <c:v>1691</c:v>
                </c:pt>
                <c:pt idx="81011">
                  <c:v>1722</c:v>
                </c:pt>
                <c:pt idx="81012">
                  <c:v>1740</c:v>
                </c:pt>
                <c:pt idx="81013">
                  <c:v>1784</c:v>
                </c:pt>
                <c:pt idx="81014">
                  <c:v>1776</c:v>
                </c:pt>
                <c:pt idx="81015">
                  <c:v>1733</c:v>
                </c:pt>
                <c:pt idx="81016">
                  <c:v>1608</c:v>
                </c:pt>
                <c:pt idx="81017">
                  <c:v>1444</c:v>
                </c:pt>
                <c:pt idx="81018">
                  <c:v>1555</c:v>
                </c:pt>
                <c:pt idx="81019">
                  <c:v>1540</c:v>
                </c:pt>
                <c:pt idx="81020">
                  <c:v>1524</c:v>
                </c:pt>
                <c:pt idx="81021">
                  <c:v>1443</c:v>
                </c:pt>
                <c:pt idx="81022">
                  <c:v>1399</c:v>
                </c:pt>
                <c:pt idx="81023">
                  <c:v>1328</c:v>
                </c:pt>
                <c:pt idx="81024">
                  <c:v>1277</c:v>
                </c:pt>
                <c:pt idx="81025">
                  <c:v>1241</c:v>
                </c:pt>
                <c:pt idx="81026">
                  <c:v>1201</c:v>
                </c:pt>
                <c:pt idx="81027">
                  <c:v>1185</c:v>
                </c:pt>
                <c:pt idx="81028">
                  <c:v>1182</c:v>
                </c:pt>
                <c:pt idx="81029">
                  <c:v>1220</c:v>
                </c:pt>
                <c:pt idx="81030">
                  <c:v>1213</c:v>
                </c:pt>
                <c:pt idx="81031">
                  <c:v>1379</c:v>
                </c:pt>
                <c:pt idx="81032">
                  <c:v>1563</c:v>
                </c:pt>
                <c:pt idx="81033">
                  <c:v>1637</c:v>
                </c:pt>
                <c:pt idx="81034">
                  <c:v>1678</c:v>
                </c:pt>
                <c:pt idx="81035">
                  <c:v>1684</c:v>
                </c:pt>
                <c:pt idx="81036">
                  <c:v>1720</c:v>
                </c:pt>
                <c:pt idx="81037">
                  <c:v>1725</c:v>
                </c:pt>
                <c:pt idx="81038">
                  <c:v>1732</c:v>
                </c:pt>
                <c:pt idx="81039">
                  <c:v>1695</c:v>
                </c:pt>
                <c:pt idx="81040">
                  <c:v>1586</c:v>
                </c:pt>
                <c:pt idx="81041">
                  <c:v>1468</c:v>
                </c:pt>
                <c:pt idx="81042">
                  <c:v>1542</c:v>
                </c:pt>
                <c:pt idx="81043">
                  <c:v>1526</c:v>
                </c:pt>
                <c:pt idx="81044">
                  <c:v>1493</c:v>
                </c:pt>
                <c:pt idx="81045">
                  <c:v>1483</c:v>
                </c:pt>
                <c:pt idx="81046">
                  <c:v>1432</c:v>
                </c:pt>
                <c:pt idx="81047">
                  <c:v>1350</c:v>
                </c:pt>
                <c:pt idx="81048">
                  <c:v>1290</c:v>
                </c:pt>
                <c:pt idx="81049">
                  <c:v>1250</c:v>
                </c:pt>
                <c:pt idx="81050">
                  <c:v>1199</c:v>
                </c:pt>
                <c:pt idx="81051">
                  <c:v>1174</c:v>
                </c:pt>
                <c:pt idx="81052">
                  <c:v>1175</c:v>
                </c:pt>
                <c:pt idx="81053">
                  <c:v>1202</c:v>
                </c:pt>
                <c:pt idx="81054">
                  <c:v>1197</c:v>
                </c:pt>
                <c:pt idx="81055">
                  <c:v>1401</c:v>
                </c:pt>
                <c:pt idx="81056">
                  <c:v>1471</c:v>
                </c:pt>
                <c:pt idx="81057">
                  <c:v>1566</c:v>
                </c:pt>
                <c:pt idx="81058">
                  <c:v>1624</c:v>
                </c:pt>
                <c:pt idx="81059">
                  <c:v>1657</c:v>
                </c:pt>
                <c:pt idx="81060">
                  <c:v>1670</c:v>
                </c:pt>
                <c:pt idx="81061">
                  <c:v>1704</c:v>
                </c:pt>
                <c:pt idx="81062">
                  <c:v>1692</c:v>
                </c:pt>
                <c:pt idx="81063">
                  <c:v>1645</c:v>
                </c:pt>
                <c:pt idx="81064">
                  <c:v>1575</c:v>
                </c:pt>
                <c:pt idx="81065">
                  <c:v>1483</c:v>
                </c:pt>
                <c:pt idx="81066">
                  <c:v>1557</c:v>
                </c:pt>
                <c:pt idx="81067">
                  <c:v>1547</c:v>
                </c:pt>
                <c:pt idx="81068">
                  <c:v>1524</c:v>
                </c:pt>
                <c:pt idx="81069">
                  <c:v>1480</c:v>
                </c:pt>
                <c:pt idx="81070">
                  <c:v>1423</c:v>
                </c:pt>
                <c:pt idx="81071">
                  <c:v>1348</c:v>
                </c:pt>
                <c:pt idx="81072">
                  <c:v>1288</c:v>
                </c:pt>
                <c:pt idx="81073">
                  <c:v>1238</c:v>
                </c:pt>
                <c:pt idx="81074">
                  <c:v>1209</c:v>
                </c:pt>
                <c:pt idx="81075">
                  <c:v>1194</c:v>
                </c:pt>
                <c:pt idx="81076">
                  <c:v>1193</c:v>
                </c:pt>
                <c:pt idx="81077">
                  <c:v>1215</c:v>
                </c:pt>
                <c:pt idx="81078">
                  <c:v>1195</c:v>
                </c:pt>
                <c:pt idx="81079">
                  <c:v>1376</c:v>
                </c:pt>
                <c:pt idx="81080">
                  <c:v>1532</c:v>
                </c:pt>
                <c:pt idx="81081">
                  <c:v>1636</c:v>
                </c:pt>
                <c:pt idx="81082">
                  <c:v>1687</c:v>
                </c:pt>
                <c:pt idx="81083">
                  <c:v>1710</c:v>
                </c:pt>
                <c:pt idx="81084">
                  <c:v>1700</c:v>
                </c:pt>
                <c:pt idx="81085">
                  <c:v>1751</c:v>
                </c:pt>
                <c:pt idx="81086">
                  <c:v>1757</c:v>
                </c:pt>
                <c:pt idx="81087">
                  <c:v>1704</c:v>
                </c:pt>
                <c:pt idx="81088">
                  <c:v>1599</c:v>
                </c:pt>
                <c:pt idx="81089">
                  <c:v>1443</c:v>
                </c:pt>
                <c:pt idx="81090">
                  <c:v>1569</c:v>
                </c:pt>
                <c:pt idx="81091">
                  <c:v>1549</c:v>
                </c:pt>
                <c:pt idx="81092">
                  <c:v>1506</c:v>
                </c:pt>
                <c:pt idx="81093">
                  <c:v>1456</c:v>
                </c:pt>
                <c:pt idx="81094">
                  <c:v>1394</c:v>
                </c:pt>
                <c:pt idx="81095">
                  <c:v>1319</c:v>
                </c:pt>
                <c:pt idx="81096">
                  <c:v>1267</c:v>
                </c:pt>
                <c:pt idx="81097">
                  <c:v>1228</c:v>
                </c:pt>
                <c:pt idx="81098">
                  <c:v>1201</c:v>
                </c:pt>
                <c:pt idx="81099">
                  <c:v>1180</c:v>
                </c:pt>
                <c:pt idx="81100">
                  <c:v>1176</c:v>
                </c:pt>
                <c:pt idx="81101">
                  <c:v>1194</c:v>
                </c:pt>
                <c:pt idx="81102">
                  <c:v>1189</c:v>
                </c:pt>
                <c:pt idx="81103">
                  <c:v>1386</c:v>
                </c:pt>
                <c:pt idx="81104">
                  <c:v>1537</c:v>
                </c:pt>
                <c:pt idx="81105">
                  <c:v>1616</c:v>
                </c:pt>
                <c:pt idx="81106">
                  <c:v>1692</c:v>
                </c:pt>
                <c:pt idx="81107">
                  <c:v>1701</c:v>
                </c:pt>
                <c:pt idx="81108">
                  <c:v>1690</c:v>
                </c:pt>
                <c:pt idx="81109">
                  <c:v>1682</c:v>
                </c:pt>
                <c:pt idx="81110">
                  <c:v>1623</c:v>
                </c:pt>
                <c:pt idx="81111">
                  <c:v>1563</c:v>
                </c:pt>
                <c:pt idx="81112">
                  <c:v>1478</c:v>
                </c:pt>
                <c:pt idx="81113">
                  <c:v>1439</c:v>
                </c:pt>
                <c:pt idx="81114">
                  <c:v>1533</c:v>
                </c:pt>
                <c:pt idx="81115">
                  <c:v>1508</c:v>
                </c:pt>
                <c:pt idx="81116">
                  <c:v>1455</c:v>
                </c:pt>
                <c:pt idx="81117">
                  <c:v>1382</c:v>
                </c:pt>
                <c:pt idx="81118">
                  <c:v>1341</c:v>
                </c:pt>
                <c:pt idx="81119">
                  <c:v>1268</c:v>
                </c:pt>
                <c:pt idx="81120">
                  <c:v>1255</c:v>
                </c:pt>
                <c:pt idx="81121">
                  <c:v>1198</c:v>
                </c:pt>
                <c:pt idx="81122">
                  <c:v>1168</c:v>
                </c:pt>
                <c:pt idx="81123">
                  <c:v>1157</c:v>
                </c:pt>
                <c:pt idx="81124">
                  <c:v>1142</c:v>
                </c:pt>
                <c:pt idx="81125">
                  <c:v>1150</c:v>
                </c:pt>
                <c:pt idx="81126">
                  <c:v>1122</c:v>
                </c:pt>
                <c:pt idx="81127">
                  <c:v>1242</c:v>
                </c:pt>
                <c:pt idx="81128">
                  <c:v>1379</c:v>
                </c:pt>
                <c:pt idx="81129">
                  <c:v>1408</c:v>
                </c:pt>
                <c:pt idx="81130">
                  <c:v>1480</c:v>
                </c:pt>
                <c:pt idx="81131">
                  <c:v>1494</c:v>
                </c:pt>
                <c:pt idx="81132">
                  <c:v>1460</c:v>
                </c:pt>
                <c:pt idx="81133">
                  <c:v>1422</c:v>
                </c:pt>
                <c:pt idx="81134">
                  <c:v>1369</c:v>
                </c:pt>
                <c:pt idx="81135">
                  <c:v>1353</c:v>
                </c:pt>
                <c:pt idx="81136">
                  <c:v>1345</c:v>
                </c:pt>
                <c:pt idx="81137">
                  <c:v>1282</c:v>
                </c:pt>
                <c:pt idx="81138">
                  <c:v>1413</c:v>
                </c:pt>
                <c:pt idx="81139">
                  <c:v>1405</c:v>
                </c:pt>
                <c:pt idx="81140">
                  <c:v>1377</c:v>
                </c:pt>
                <c:pt idx="81141">
                  <c:v>1359</c:v>
                </c:pt>
                <c:pt idx="81142">
                  <c:v>1305</c:v>
                </c:pt>
                <c:pt idx="81143">
                  <c:v>1261</c:v>
                </c:pt>
                <c:pt idx="81144">
                  <c:v>1225</c:v>
                </c:pt>
                <c:pt idx="81145">
                  <c:v>1186</c:v>
                </c:pt>
                <c:pt idx="81146">
                  <c:v>1143</c:v>
                </c:pt>
                <c:pt idx="81147">
                  <c:v>1099</c:v>
                </c:pt>
                <c:pt idx="81148">
                  <c:v>1072</c:v>
                </c:pt>
                <c:pt idx="81149">
                  <c:v>1085</c:v>
                </c:pt>
                <c:pt idx="81150">
                  <c:v>1047</c:v>
                </c:pt>
                <c:pt idx="81151">
                  <c:v>1107</c:v>
                </c:pt>
                <c:pt idx="81152">
                  <c:v>1168</c:v>
                </c:pt>
                <c:pt idx="81153">
                  <c:v>1247</c:v>
                </c:pt>
                <c:pt idx="81154">
                  <c:v>1320</c:v>
                </c:pt>
                <c:pt idx="81155">
                  <c:v>1359</c:v>
                </c:pt>
                <c:pt idx="81156">
                  <c:v>1365</c:v>
                </c:pt>
                <c:pt idx="81157">
                  <c:v>1318</c:v>
                </c:pt>
                <c:pt idx="81158">
                  <c:v>1339</c:v>
                </c:pt>
                <c:pt idx="81159">
                  <c:v>1294</c:v>
                </c:pt>
                <c:pt idx="81160">
                  <c:v>1264</c:v>
                </c:pt>
                <c:pt idx="81161">
                  <c:v>1233</c:v>
                </c:pt>
                <c:pt idx="81162">
                  <c:v>1332</c:v>
                </c:pt>
                <c:pt idx="81163">
                  <c:v>1372</c:v>
                </c:pt>
                <c:pt idx="81164">
                  <c:v>1357</c:v>
                </c:pt>
                <c:pt idx="81165">
                  <c:v>1323</c:v>
                </c:pt>
                <c:pt idx="81166">
                  <c:v>1269</c:v>
                </c:pt>
                <c:pt idx="81167">
                  <c:v>1231</c:v>
                </c:pt>
                <c:pt idx="81168">
                  <c:v>1187</c:v>
                </c:pt>
                <c:pt idx="81169">
                  <c:v>1155</c:v>
                </c:pt>
                <c:pt idx="81170">
                  <c:v>1145</c:v>
                </c:pt>
                <c:pt idx="81171">
                  <c:v>1130</c:v>
                </c:pt>
                <c:pt idx="81172">
                  <c:v>1118</c:v>
                </c:pt>
                <c:pt idx="81173">
                  <c:v>1156</c:v>
                </c:pt>
                <c:pt idx="81174">
                  <c:v>1183</c:v>
                </c:pt>
                <c:pt idx="81175">
                  <c:v>1404</c:v>
                </c:pt>
                <c:pt idx="81176">
                  <c:v>1530</c:v>
                </c:pt>
                <c:pt idx="81177">
                  <c:v>1622</c:v>
                </c:pt>
                <c:pt idx="81178">
                  <c:v>1703</c:v>
                </c:pt>
                <c:pt idx="81179">
                  <c:v>1725</c:v>
                </c:pt>
                <c:pt idx="81180">
                  <c:v>1718</c:v>
                </c:pt>
                <c:pt idx="81181">
                  <c:v>1758</c:v>
                </c:pt>
                <c:pt idx="81182">
                  <c:v>1757</c:v>
                </c:pt>
                <c:pt idx="81183">
                  <c:v>1712</c:v>
                </c:pt>
                <c:pt idx="81184">
                  <c:v>1621</c:v>
                </c:pt>
                <c:pt idx="81185">
                  <c:v>1486</c:v>
                </c:pt>
                <c:pt idx="81186">
                  <c:v>1575</c:v>
                </c:pt>
                <c:pt idx="81187">
                  <c:v>1584</c:v>
                </c:pt>
                <c:pt idx="81188">
                  <c:v>1563</c:v>
                </c:pt>
                <c:pt idx="81189">
                  <c:v>1497</c:v>
                </c:pt>
                <c:pt idx="81190">
                  <c:v>1437</c:v>
                </c:pt>
                <c:pt idx="81191">
                  <c:v>1359</c:v>
                </c:pt>
                <c:pt idx="81192">
                  <c:v>1284</c:v>
                </c:pt>
                <c:pt idx="81193">
                  <c:v>1243</c:v>
                </c:pt>
                <c:pt idx="81194">
                  <c:v>1224</c:v>
                </c:pt>
                <c:pt idx="81195">
                  <c:v>1203</c:v>
                </c:pt>
                <c:pt idx="81196">
                  <c:v>1193</c:v>
                </c:pt>
                <c:pt idx="81197">
                  <c:v>1184</c:v>
                </c:pt>
                <c:pt idx="81198">
                  <c:v>1214</c:v>
                </c:pt>
                <c:pt idx="81199">
                  <c:v>1426</c:v>
                </c:pt>
                <c:pt idx="81200">
                  <c:v>1554</c:v>
                </c:pt>
                <c:pt idx="81201">
                  <c:v>1613</c:v>
                </c:pt>
                <c:pt idx="81202">
                  <c:v>1697</c:v>
                </c:pt>
                <c:pt idx="81203">
                  <c:v>1734</c:v>
                </c:pt>
                <c:pt idx="81204">
                  <c:v>1741</c:v>
                </c:pt>
                <c:pt idx="81205">
                  <c:v>1780</c:v>
                </c:pt>
                <c:pt idx="81206">
                  <c:v>1754</c:v>
                </c:pt>
                <c:pt idx="81207">
                  <c:v>1712</c:v>
                </c:pt>
                <c:pt idx="81208">
                  <c:v>1562</c:v>
                </c:pt>
                <c:pt idx="81209">
                  <c:v>1458</c:v>
                </c:pt>
                <c:pt idx="81210">
                  <c:v>1554</c:v>
                </c:pt>
                <c:pt idx="81211">
                  <c:v>1545</c:v>
                </c:pt>
                <c:pt idx="81212">
                  <c:v>1520</c:v>
                </c:pt>
                <c:pt idx="81213">
                  <c:v>1480</c:v>
                </c:pt>
                <c:pt idx="81214">
                  <c:v>1413</c:v>
                </c:pt>
                <c:pt idx="81215">
                  <c:v>1338</c:v>
                </c:pt>
                <c:pt idx="81216">
                  <c:v>1243</c:v>
                </c:pt>
                <c:pt idx="81217">
                  <c:v>1222</c:v>
                </c:pt>
                <c:pt idx="81218">
                  <c:v>1197</c:v>
                </c:pt>
                <c:pt idx="81219">
                  <c:v>1173</c:v>
                </c:pt>
                <c:pt idx="81220">
                  <c:v>1124</c:v>
                </c:pt>
                <c:pt idx="81221">
                  <c:v>1130</c:v>
                </c:pt>
                <c:pt idx="81222">
                  <c:v>1114</c:v>
                </c:pt>
                <c:pt idx="81223">
                  <c:v>1324</c:v>
                </c:pt>
                <c:pt idx="81224">
                  <c:v>1466</c:v>
                </c:pt>
                <c:pt idx="81225">
                  <c:v>1549</c:v>
                </c:pt>
                <c:pt idx="81226">
                  <c:v>1609</c:v>
                </c:pt>
                <c:pt idx="81227">
                  <c:v>1627</c:v>
                </c:pt>
                <c:pt idx="81228">
                  <c:v>1650</c:v>
                </c:pt>
                <c:pt idx="81229">
                  <c:v>1673</c:v>
                </c:pt>
                <c:pt idx="81230">
                  <c:v>1658</c:v>
                </c:pt>
                <c:pt idx="81231">
                  <c:v>1566</c:v>
                </c:pt>
                <c:pt idx="81232">
                  <c:v>1448</c:v>
                </c:pt>
                <c:pt idx="81233">
                  <c:v>1352</c:v>
                </c:pt>
                <c:pt idx="81234">
                  <c:v>1438</c:v>
                </c:pt>
                <c:pt idx="81235">
                  <c:v>1445</c:v>
                </c:pt>
                <c:pt idx="81236">
                  <c:v>1377</c:v>
                </c:pt>
                <c:pt idx="81237">
                  <c:v>1368</c:v>
                </c:pt>
                <c:pt idx="81238">
                  <c:v>1307</c:v>
                </c:pt>
                <c:pt idx="81239">
                  <c:v>1225</c:v>
                </c:pt>
                <c:pt idx="81240">
                  <c:v>1170</c:v>
                </c:pt>
                <c:pt idx="81241">
                  <c:v>1136</c:v>
                </c:pt>
                <c:pt idx="81242">
                  <c:v>1105</c:v>
                </c:pt>
                <c:pt idx="81243">
                  <c:v>1056</c:v>
                </c:pt>
                <c:pt idx="81244">
                  <c:v>1079</c:v>
                </c:pt>
                <c:pt idx="81245">
                  <c:v>1108</c:v>
                </c:pt>
                <c:pt idx="81246">
                  <c:v>1108</c:v>
                </c:pt>
                <c:pt idx="81247">
                  <c:v>1307</c:v>
                </c:pt>
                <c:pt idx="81248">
                  <c:v>1470</c:v>
                </c:pt>
                <c:pt idx="81249">
                  <c:v>1570</c:v>
                </c:pt>
                <c:pt idx="81250">
                  <c:v>1646</c:v>
                </c:pt>
                <c:pt idx="81251">
                  <c:v>1670</c:v>
                </c:pt>
                <c:pt idx="81252">
                  <c:v>1688</c:v>
                </c:pt>
                <c:pt idx="81253">
                  <c:v>1727</c:v>
                </c:pt>
                <c:pt idx="81254">
                  <c:v>1728</c:v>
                </c:pt>
                <c:pt idx="81255">
                  <c:v>1700</c:v>
                </c:pt>
                <c:pt idx="81256">
                  <c:v>1607</c:v>
                </c:pt>
                <c:pt idx="81257">
                  <c:v>1513</c:v>
                </c:pt>
                <c:pt idx="81258">
                  <c:v>1584</c:v>
                </c:pt>
                <c:pt idx="81259">
                  <c:v>1557</c:v>
                </c:pt>
                <c:pt idx="81260">
                  <c:v>1527</c:v>
                </c:pt>
                <c:pt idx="81261">
                  <c:v>1488</c:v>
                </c:pt>
                <c:pt idx="81262">
                  <c:v>1406</c:v>
                </c:pt>
                <c:pt idx="81263">
                  <c:v>1336</c:v>
                </c:pt>
                <c:pt idx="81264">
                  <c:v>1278</c:v>
                </c:pt>
                <c:pt idx="81265">
                  <c:v>1243</c:v>
                </c:pt>
                <c:pt idx="81266">
                  <c:v>1205</c:v>
                </c:pt>
                <c:pt idx="81267">
                  <c:v>1186</c:v>
                </c:pt>
                <c:pt idx="81268">
                  <c:v>1161</c:v>
                </c:pt>
                <c:pt idx="81269">
                  <c:v>1207</c:v>
                </c:pt>
                <c:pt idx="81270">
                  <c:v>1204</c:v>
                </c:pt>
                <c:pt idx="81271">
                  <c:v>1370</c:v>
                </c:pt>
                <c:pt idx="81272">
                  <c:v>1512</c:v>
                </c:pt>
                <c:pt idx="81273">
                  <c:v>1633</c:v>
                </c:pt>
                <c:pt idx="81274">
                  <c:v>1723</c:v>
                </c:pt>
                <c:pt idx="81275">
                  <c:v>1717</c:v>
                </c:pt>
                <c:pt idx="81276">
                  <c:v>1722</c:v>
                </c:pt>
                <c:pt idx="81277">
                  <c:v>1798</c:v>
                </c:pt>
                <c:pt idx="81278">
                  <c:v>1784</c:v>
                </c:pt>
                <c:pt idx="81279">
                  <c:v>1724</c:v>
                </c:pt>
                <c:pt idx="81280">
                  <c:v>1606</c:v>
                </c:pt>
                <c:pt idx="81281">
                  <c:v>1513</c:v>
                </c:pt>
                <c:pt idx="81282">
                  <c:v>1587</c:v>
                </c:pt>
                <c:pt idx="81283">
                  <c:v>1572</c:v>
                </c:pt>
                <c:pt idx="81284">
                  <c:v>1536</c:v>
                </c:pt>
                <c:pt idx="81285">
                  <c:v>1501</c:v>
                </c:pt>
                <c:pt idx="81286">
                  <c:v>1450</c:v>
                </c:pt>
                <c:pt idx="81287">
                  <c:v>1379</c:v>
                </c:pt>
                <c:pt idx="81288">
                  <c:v>1335</c:v>
                </c:pt>
                <c:pt idx="81289">
                  <c:v>1292</c:v>
                </c:pt>
                <c:pt idx="81290">
                  <c:v>1250</c:v>
                </c:pt>
                <c:pt idx="81291">
                  <c:v>1222</c:v>
                </c:pt>
                <c:pt idx="81292">
                  <c:v>1180</c:v>
                </c:pt>
                <c:pt idx="81293">
                  <c:v>1196</c:v>
                </c:pt>
                <c:pt idx="81294">
                  <c:v>1131</c:v>
                </c:pt>
                <c:pt idx="81295">
                  <c:v>1255</c:v>
                </c:pt>
                <c:pt idx="81296">
                  <c:v>1404</c:v>
                </c:pt>
                <c:pt idx="81297">
                  <c:v>1498</c:v>
                </c:pt>
                <c:pt idx="81298">
                  <c:v>1552</c:v>
                </c:pt>
                <c:pt idx="81299">
                  <c:v>1567</c:v>
                </c:pt>
                <c:pt idx="81300">
                  <c:v>1529</c:v>
                </c:pt>
                <c:pt idx="81301">
                  <c:v>1477</c:v>
                </c:pt>
                <c:pt idx="81302">
                  <c:v>1453</c:v>
                </c:pt>
                <c:pt idx="81303">
                  <c:v>1426</c:v>
                </c:pt>
                <c:pt idx="81304">
                  <c:v>1400</c:v>
                </c:pt>
                <c:pt idx="81305">
                  <c:v>1410</c:v>
                </c:pt>
                <c:pt idx="81306">
                  <c:v>1492</c:v>
                </c:pt>
                <c:pt idx="81307">
                  <c:v>1492</c:v>
                </c:pt>
                <c:pt idx="81308">
                  <c:v>1472</c:v>
                </c:pt>
                <c:pt idx="81309">
                  <c:v>1447</c:v>
                </c:pt>
                <c:pt idx="81310">
                  <c:v>1397</c:v>
                </c:pt>
                <c:pt idx="81311">
                  <c:v>1336</c:v>
                </c:pt>
                <c:pt idx="81312">
                  <c:v>1294</c:v>
                </c:pt>
                <c:pt idx="81313">
                  <c:v>1266</c:v>
                </c:pt>
                <c:pt idx="81314">
                  <c:v>1238</c:v>
                </c:pt>
                <c:pt idx="81315">
                  <c:v>1210</c:v>
                </c:pt>
                <c:pt idx="81316">
                  <c:v>1199</c:v>
                </c:pt>
                <c:pt idx="81317">
                  <c:v>1151</c:v>
                </c:pt>
                <c:pt idx="81318">
                  <c:v>1112</c:v>
                </c:pt>
                <c:pt idx="81319">
                  <c:v>1168</c:v>
                </c:pt>
                <c:pt idx="81320">
                  <c:v>1213</c:v>
                </c:pt>
                <c:pt idx="81321">
                  <c:v>1283</c:v>
                </c:pt>
                <c:pt idx="81322">
                  <c:v>1335</c:v>
                </c:pt>
                <c:pt idx="81323">
                  <c:v>1339</c:v>
                </c:pt>
                <c:pt idx="81324">
                  <c:v>1374</c:v>
                </c:pt>
                <c:pt idx="81325">
                  <c:v>1368</c:v>
                </c:pt>
                <c:pt idx="81326">
                  <c:v>1379</c:v>
                </c:pt>
                <c:pt idx="81327">
                  <c:v>1384</c:v>
                </c:pt>
                <c:pt idx="81328">
                  <c:v>1368</c:v>
                </c:pt>
                <c:pt idx="81329">
                  <c:v>1350</c:v>
                </c:pt>
                <c:pt idx="81330">
                  <c:v>1455</c:v>
                </c:pt>
                <c:pt idx="81331">
                  <c:v>1476</c:v>
                </c:pt>
                <c:pt idx="81332">
                  <c:v>1489</c:v>
                </c:pt>
                <c:pt idx="81333">
                  <c:v>1466</c:v>
                </c:pt>
                <c:pt idx="81334">
                  <c:v>1401</c:v>
                </c:pt>
                <c:pt idx="81335">
                  <c:v>1330</c:v>
                </c:pt>
                <c:pt idx="81336">
                  <c:v>1281</c:v>
                </c:pt>
                <c:pt idx="81337">
                  <c:v>1257</c:v>
                </c:pt>
                <c:pt idx="81338">
                  <c:v>1218</c:v>
                </c:pt>
                <c:pt idx="81339">
                  <c:v>1189</c:v>
                </c:pt>
                <c:pt idx="81340">
                  <c:v>1180</c:v>
                </c:pt>
                <c:pt idx="81341">
                  <c:v>1226</c:v>
                </c:pt>
                <c:pt idx="81342">
                  <c:v>1236</c:v>
                </c:pt>
                <c:pt idx="81343">
                  <c:v>1438</c:v>
                </c:pt>
                <c:pt idx="81344">
                  <c:v>1576</c:v>
                </c:pt>
                <c:pt idx="81345">
                  <c:v>1637</c:v>
                </c:pt>
                <c:pt idx="81346">
                  <c:v>1732</c:v>
                </c:pt>
                <c:pt idx="81347">
                  <c:v>1736</c:v>
                </c:pt>
                <c:pt idx="81348">
                  <c:v>1759</c:v>
                </c:pt>
                <c:pt idx="81349">
                  <c:v>1797</c:v>
                </c:pt>
                <c:pt idx="81350">
                  <c:v>1799</c:v>
                </c:pt>
                <c:pt idx="81351">
                  <c:v>1750</c:v>
                </c:pt>
                <c:pt idx="81352">
                  <c:v>1630</c:v>
                </c:pt>
                <c:pt idx="81353">
                  <c:v>1534</c:v>
                </c:pt>
                <c:pt idx="81354">
                  <c:v>1597</c:v>
                </c:pt>
                <c:pt idx="81355">
                  <c:v>1581</c:v>
                </c:pt>
                <c:pt idx="81356">
                  <c:v>1563</c:v>
                </c:pt>
                <c:pt idx="81357">
                  <c:v>1505</c:v>
                </c:pt>
                <c:pt idx="81358">
                  <c:v>1435</c:v>
                </c:pt>
                <c:pt idx="81359">
                  <c:v>1379</c:v>
                </c:pt>
                <c:pt idx="81360">
                  <c:v>1318</c:v>
                </c:pt>
                <c:pt idx="81361">
                  <c:v>1273</c:v>
                </c:pt>
                <c:pt idx="81362">
                  <c:v>1232</c:v>
                </c:pt>
                <c:pt idx="81363">
                  <c:v>1199</c:v>
                </c:pt>
                <c:pt idx="81364">
                  <c:v>1211</c:v>
                </c:pt>
                <c:pt idx="81365">
                  <c:v>1224</c:v>
                </c:pt>
                <c:pt idx="81366">
                  <c:v>1238</c:v>
                </c:pt>
                <c:pt idx="81367">
                  <c:v>1450</c:v>
                </c:pt>
                <c:pt idx="81368">
                  <c:v>1612</c:v>
                </c:pt>
                <c:pt idx="81369">
                  <c:v>1694</c:v>
                </c:pt>
                <c:pt idx="81370">
                  <c:v>1734</c:v>
                </c:pt>
                <c:pt idx="81371">
                  <c:v>1756</c:v>
                </c:pt>
                <c:pt idx="81372">
                  <c:v>1793</c:v>
                </c:pt>
                <c:pt idx="81373">
                  <c:v>1813</c:v>
                </c:pt>
                <c:pt idx="81374">
                  <c:v>1806</c:v>
                </c:pt>
                <c:pt idx="81375">
                  <c:v>1754</c:v>
                </c:pt>
                <c:pt idx="81376">
                  <c:v>1648</c:v>
                </c:pt>
                <c:pt idx="81377">
                  <c:v>1517</c:v>
                </c:pt>
                <c:pt idx="81378">
                  <c:v>1582</c:v>
                </c:pt>
                <c:pt idx="81379">
                  <c:v>1574</c:v>
                </c:pt>
                <c:pt idx="81380">
                  <c:v>1553</c:v>
                </c:pt>
                <c:pt idx="81381">
                  <c:v>1511</c:v>
                </c:pt>
                <c:pt idx="81382">
                  <c:v>1442</c:v>
                </c:pt>
                <c:pt idx="81383">
                  <c:v>1294</c:v>
                </c:pt>
                <c:pt idx="81384">
                  <c:v>1271</c:v>
                </c:pt>
                <c:pt idx="81385">
                  <c:v>1273</c:v>
                </c:pt>
                <c:pt idx="81386">
                  <c:v>1236</c:v>
                </c:pt>
                <c:pt idx="81387">
                  <c:v>1219</c:v>
                </c:pt>
                <c:pt idx="81388">
                  <c:v>1210</c:v>
                </c:pt>
                <c:pt idx="81389">
                  <c:v>1230</c:v>
                </c:pt>
                <c:pt idx="81390">
                  <c:v>1244</c:v>
                </c:pt>
                <c:pt idx="81391">
                  <c:v>1420</c:v>
                </c:pt>
                <c:pt idx="81392">
                  <c:v>1561</c:v>
                </c:pt>
                <c:pt idx="81393">
                  <c:v>1662</c:v>
                </c:pt>
                <c:pt idx="81394">
                  <c:v>1720</c:v>
                </c:pt>
                <c:pt idx="81395">
                  <c:v>1729</c:v>
                </c:pt>
                <c:pt idx="81396">
                  <c:v>1734</c:v>
                </c:pt>
                <c:pt idx="81397">
                  <c:v>1781</c:v>
                </c:pt>
                <c:pt idx="81398">
                  <c:v>1755</c:v>
                </c:pt>
                <c:pt idx="81399">
                  <c:v>1732</c:v>
                </c:pt>
                <c:pt idx="81400">
                  <c:v>1609</c:v>
                </c:pt>
                <c:pt idx="81401">
                  <c:v>1532</c:v>
                </c:pt>
                <c:pt idx="81402">
                  <c:v>1613</c:v>
                </c:pt>
                <c:pt idx="81403">
                  <c:v>1536</c:v>
                </c:pt>
                <c:pt idx="81404">
                  <c:v>1499</c:v>
                </c:pt>
                <c:pt idx="81405">
                  <c:v>1505</c:v>
                </c:pt>
                <c:pt idx="81406">
                  <c:v>1441</c:v>
                </c:pt>
                <c:pt idx="81407">
                  <c:v>1386</c:v>
                </c:pt>
                <c:pt idx="81408">
                  <c:v>1329</c:v>
                </c:pt>
                <c:pt idx="81409">
                  <c:v>1287</c:v>
                </c:pt>
                <c:pt idx="81410">
                  <c:v>1255</c:v>
                </c:pt>
                <c:pt idx="81411">
                  <c:v>1203</c:v>
                </c:pt>
                <c:pt idx="81412">
                  <c:v>1200</c:v>
                </c:pt>
                <c:pt idx="81413">
                  <c:v>1203</c:v>
                </c:pt>
                <c:pt idx="81414">
                  <c:v>1197</c:v>
                </c:pt>
                <c:pt idx="81415">
                  <c:v>1377</c:v>
                </c:pt>
                <c:pt idx="81416">
                  <c:v>1468</c:v>
                </c:pt>
                <c:pt idx="81417">
                  <c:v>1565</c:v>
                </c:pt>
                <c:pt idx="81418">
                  <c:v>1568</c:v>
                </c:pt>
                <c:pt idx="81419">
                  <c:v>1581</c:v>
                </c:pt>
                <c:pt idx="81420">
                  <c:v>1572</c:v>
                </c:pt>
                <c:pt idx="81421">
                  <c:v>1578</c:v>
                </c:pt>
                <c:pt idx="81422">
                  <c:v>1537</c:v>
                </c:pt>
                <c:pt idx="81423">
                  <c:v>1498</c:v>
                </c:pt>
                <c:pt idx="81424">
                  <c:v>1451</c:v>
                </c:pt>
                <c:pt idx="81425">
                  <c:v>1408</c:v>
                </c:pt>
                <c:pt idx="81426">
                  <c:v>1499</c:v>
                </c:pt>
                <c:pt idx="81427">
                  <c:v>1474</c:v>
                </c:pt>
                <c:pt idx="81428">
                  <c:v>1444</c:v>
                </c:pt>
                <c:pt idx="81429">
                  <c:v>1392</c:v>
                </c:pt>
                <c:pt idx="81430">
                  <c:v>1341</c:v>
                </c:pt>
                <c:pt idx="81431">
                  <c:v>1291</c:v>
                </c:pt>
                <c:pt idx="81432">
                  <c:v>1254</c:v>
                </c:pt>
                <c:pt idx="81433">
                  <c:v>1214</c:v>
                </c:pt>
                <c:pt idx="81434">
                  <c:v>1186</c:v>
                </c:pt>
                <c:pt idx="81435">
                  <c:v>1163</c:v>
                </c:pt>
                <c:pt idx="81436">
                  <c:v>1144</c:v>
                </c:pt>
                <c:pt idx="81437">
                  <c:v>1099</c:v>
                </c:pt>
                <c:pt idx="81438">
                  <c:v>1068</c:v>
                </c:pt>
                <c:pt idx="81439">
                  <c:v>1112</c:v>
                </c:pt>
                <c:pt idx="81440">
                  <c:v>1138</c:v>
                </c:pt>
                <c:pt idx="81441">
                  <c:v>1157</c:v>
                </c:pt>
                <c:pt idx="81442">
                  <c:v>1190</c:v>
                </c:pt>
                <c:pt idx="81443">
                  <c:v>1206</c:v>
                </c:pt>
                <c:pt idx="81444">
                  <c:v>1243</c:v>
                </c:pt>
                <c:pt idx="81445">
                  <c:v>1244</c:v>
                </c:pt>
                <c:pt idx="81446">
                  <c:v>1220</c:v>
                </c:pt>
                <c:pt idx="81447">
                  <c:v>1189</c:v>
                </c:pt>
                <c:pt idx="81448">
                  <c:v>1203</c:v>
                </c:pt>
                <c:pt idx="81449">
                  <c:v>1182</c:v>
                </c:pt>
                <c:pt idx="81450">
                  <c:v>1303</c:v>
                </c:pt>
                <c:pt idx="81451">
                  <c:v>1323</c:v>
                </c:pt>
                <c:pt idx="81452">
                  <c:v>1329</c:v>
                </c:pt>
                <c:pt idx="81453">
                  <c:v>1312</c:v>
                </c:pt>
                <c:pt idx="81454">
                  <c:v>1281</c:v>
                </c:pt>
                <c:pt idx="81455">
                  <c:v>1241</c:v>
                </c:pt>
                <c:pt idx="81456">
                  <c:v>1221</c:v>
                </c:pt>
                <c:pt idx="81457">
                  <c:v>1198</c:v>
                </c:pt>
                <c:pt idx="81458">
                  <c:v>1168</c:v>
                </c:pt>
                <c:pt idx="81459">
                  <c:v>1149</c:v>
                </c:pt>
                <c:pt idx="81460">
                  <c:v>1105</c:v>
                </c:pt>
                <c:pt idx="81461">
                  <c:v>1104</c:v>
                </c:pt>
                <c:pt idx="81462">
                  <c:v>1080</c:v>
                </c:pt>
                <c:pt idx="81463">
                  <c:v>1160</c:v>
                </c:pt>
                <c:pt idx="81464">
                  <c:v>1241</c:v>
                </c:pt>
                <c:pt idx="81465">
                  <c:v>1253</c:v>
                </c:pt>
                <c:pt idx="81466">
                  <c:v>1331</c:v>
                </c:pt>
                <c:pt idx="81467">
                  <c:v>1331</c:v>
                </c:pt>
                <c:pt idx="81468">
                  <c:v>1349</c:v>
                </c:pt>
                <c:pt idx="81469">
                  <c:v>1331</c:v>
                </c:pt>
                <c:pt idx="81470">
                  <c:v>1332</c:v>
                </c:pt>
                <c:pt idx="81471">
                  <c:v>1347</c:v>
                </c:pt>
                <c:pt idx="81472">
                  <c:v>1303</c:v>
                </c:pt>
                <c:pt idx="81473">
                  <c:v>1243</c:v>
                </c:pt>
                <c:pt idx="81474">
                  <c:v>1400</c:v>
                </c:pt>
                <c:pt idx="81475">
                  <c:v>1388</c:v>
                </c:pt>
                <c:pt idx="81476">
                  <c:v>1379</c:v>
                </c:pt>
                <c:pt idx="81477">
                  <c:v>1349</c:v>
                </c:pt>
                <c:pt idx="81478">
                  <c:v>1313</c:v>
                </c:pt>
                <c:pt idx="81479">
                  <c:v>1274</c:v>
                </c:pt>
                <c:pt idx="81480">
                  <c:v>1252</c:v>
                </c:pt>
                <c:pt idx="81481">
                  <c:v>1200</c:v>
                </c:pt>
                <c:pt idx="81482">
                  <c:v>1197</c:v>
                </c:pt>
                <c:pt idx="81483">
                  <c:v>1132</c:v>
                </c:pt>
                <c:pt idx="81484">
                  <c:v>1127</c:v>
                </c:pt>
                <c:pt idx="81485">
                  <c:v>1091</c:v>
                </c:pt>
                <c:pt idx="81486">
                  <c:v>1050</c:v>
                </c:pt>
                <c:pt idx="81487">
                  <c:v>1114</c:v>
                </c:pt>
                <c:pt idx="81488">
                  <c:v>1176</c:v>
                </c:pt>
                <c:pt idx="81489">
                  <c:v>1233</c:v>
                </c:pt>
                <c:pt idx="81490">
                  <c:v>1299</c:v>
                </c:pt>
                <c:pt idx="81491">
                  <c:v>1320</c:v>
                </c:pt>
                <c:pt idx="81492">
                  <c:v>1288</c:v>
                </c:pt>
                <c:pt idx="81493">
                  <c:v>1284</c:v>
                </c:pt>
                <c:pt idx="81494">
                  <c:v>1254</c:v>
                </c:pt>
                <c:pt idx="81495">
                  <c:v>1274</c:v>
                </c:pt>
                <c:pt idx="81496">
                  <c:v>1246</c:v>
                </c:pt>
                <c:pt idx="81497">
                  <c:v>1243</c:v>
                </c:pt>
                <c:pt idx="81498">
                  <c:v>1384</c:v>
                </c:pt>
                <c:pt idx="81499">
                  <c:v>1387</c:v>
                </c:pt>
                <c:pt idx="81500">
                  <c:v>1406</c:v>
                </c:pt>
                <c:pt idx="81501">
                  <c:v>1350</c:v>
                </c:pt>
                <c:pt idx="81502">
                  <c:v>1279</c:v>
                </c:pt>
                <c:pt idx="81503">
                  <c:v>1238</c:v>
                </c:pt>
                <c:pt idx="81504">
                  <c:v>1200</c:v>
                </c:pt>
                <c:pt idx="81505">
                  <c:v>1175</c:v>
                </c:pt>
                <c:pt idx="81506">
                  <c:v>1139</c:v>
                </c:pt>
                <c:pt idx="81507">
                  <c:v>1132</c:v>
                </c:pt>
                <c:pt idx="81508">
                  <c:v>1124</c:v>
                </c:pt>
                <c:pt idx="81509">
                  <c:v>1147</c:v>
                </c:pt>
                <c:pt idx="81510">
                  <c:v>1171</c:v>
                </c:pt>
                <c:pt idx="81511">
                  <c:v>1407</c:v>
                </c:pt>
                <c:pt idx="81512">
                  <c:v>1570</c:v>
                </c:pt>
                <c:pt idx="81513">
                  <c:v>1671</c:v>
                </c:pt>
                <c:pt idx="81514">
                  <c:v>1719</c:v>
                </c:pt>
                <c:pt idx="81515">
                  <c:v>1723</c:v>
                </c:pt>
                <c:pt idx="81516">
                  <c:v>1723</c:v>
                </c:pt>
                <c:pt idx="81517">
                  <c:v>1727</c:v>
                </c:pt>
                <c:pt idx="81518">
                  <c:v>1692</c:v>
                </c:pt>
                <c:pt idx="81519">
                  <c:v>1648</c:v>
                </c:pt>
                <c:pt idx="81520">
                  <c:v>1537</c:v>
                </c:pt>
                <c:pt idx="81521">
                  <c:v>1401</c:v>
                </c:pt>
                <c:pt idx="81522">
                  <c:v>1487</c:v>
                </c:pt>
                <c:pt idx="81523">
                  <c:v>1459</c:v>
                </c:pt>
                <c:pt idx="81524">
                  <c:v>1453</c:v>
                </c:pt>
                <c:pt idx="81525">
                  <c:v>1397</c:v>
                </c:pt>
                <c:pt idx="81526">
                  <c:v>1339</c:v>
                </c:pt>
                <c:pt idx="81527">
                  <c:v>1273</c:v>
                </c:pt>
                <c:pt idx="81528">
                  <c:v>1223</c:v>
                </c:pt>
                <c:pt idx="81529">
                  <c:v>1186</c:v>
                </c:pt>
                <c:pt idx="81530">
                  <c:v>1170</c:v>
                </c:pt>
                <c:pt idx="81531">
                  <c:v>1158</c:v>
                </c:pt>
                <c:pt idx="81532">
                  <c:v>1160</c:v>
                </c:pt>
                <c:pt idx="81533">
                  <c:v>1178</c:v>
                </c:pt>
                <c:pt idx="81534">
                  <c:v>1206</c:v>
                </c:pt>
                <c:pt idx="81535">
                  <c:v>1406</c:v>
                </c:pt>
                <c:pt idx="81536">
                  <c:v>1566</c:v>
                </c:pt>
                <c:pt idx="81537">
                  <c:v>1657</c:v>
                </c:pt>
                <c:pt idx="81538">
                  <c:v>1710</c:v>
                </c:pt>
                <c:pt idx="81539">
                  <c:v>1724</c:v>
                </c:pt>
                <c:pt idx="81540">
                  <c:v>1743</c:v>
                </c:pt>
                <c:pt idx="81541">
                  <c:v>1604</c:v>
                </c:pt>
                <c:pt idx="81542">
                  <c:v>1647</c:v>
                </c:pt>
                <c:pt idx="81543">
                  <c:v>1550</c:v>
                </c:pt>
                <c:pt idx="81544">
                  <c:v>1510</c:v>
                </c:pt>
                <c:pt idx="81545">
                  <c:v>1402</c:v>
                </c:pt>
                <c:pt idx="81546">
                  <c:v>1495</c:v>
                </c:pt>
                <c:pt idx="81547">
                  <c:v>1504</c:v>
                </c:pt>
                <c:pt idx="81548">
                  <c:v>1459</c:v>
                </c:pt>
                <c:pt idx="81549">
                  <c:v>1428</c:v>
                </c:pt>
                <c:pt idx="81550">
                  <c:v>1374</c:v>
                </c:pt>
                <c:pt idx="81551">
                  <c:v>1287</c:v>
                </c:pt>
                <c:pt idx="81552">
                  <c:v>1225</c:v>
                </c:pt>
                <c:pt idx="81553">
                  <c:v>1203</c:v>
                </c:pt>
                <c:pt idx="81554">
                  <c:v>1162</c:v>
                </c:pt>
                <c:pt idx="81555">
                  <c:v>1149</c:v>
                </c:pt>
                <c:pt idx="81556">
                  <c:v>1157</c:v>
                </c:pt>
                <c:pt idx="81557">
                  <c:v>1159</c:v>
                </c:pt>
                <c:pt idx="81558">
                  <c:v>1162</c:v>
                </c:pt>
                <c:pt idx="81559">
                  <c:v>1355</c:v>
                </c:pt>
                <c:pt idx="81560">
                  <c:v>1520</c:v>
                </c:pt>
                <c:pt idx="81561">
                  <c:v>1595</c:v>
                </c:pt>
                <c:pt idx="81562">
                  <c:v>1661</c:v>
                </c:pt>
                <c:pt idx="81563">
                  <c:v>1662</c:v>
                </c:pt>
                <c:pt idx="81564">
                  <c:v>1702</c:v>
                </c:pt>
                <c:pt idx="81565">
                  <c:v>1737</c:v>
                </c:pt>
                <c:pt idx="81566">
                  <c:v>1735</c:v>
                </c:pt>
                <c:pt idx="81567">
                  <c:v>1702</c:v>
                </c:pt>
                <c:pt idx="81568">
                  <c:v>1594</c:v>
                </c:pt>
                <c:pt idx="81569">
                  <c:v>1481</c:v>
                </c:pt>
                <c:pt idx="81570">
                  <c:v>1518</c:v>
                </c:pt>
                <c:pt idx="81571">
                  <c:v>1522</c:v>
                </c:pt>
                <c:pt idx="81572">
                  <c:v>1478</c:v>
                </c:pt>
                <c:pt idx="81573">
                  <c:v>1429</c:v>
                </c:pt>
                <c:pt idx="81574">
                  <c:v>1387</c:v>
                </c:pt>
                <c:pt idx="81575">
                  <c:v>1293</c:v>
                </c:pt>
                <c:pt idx="81576">
                  <c:v>1226</c:v>
                </c:pt>
                <c:pt idx="81577">
                  <c:v>1177</c:v>
                </c:pt>
                <c:pt idx="81578">
                  <c:v>1151</c:v>
                </c:pt>
                <c:pt idx="81579">
                  <c:v>1162</c:v>
                </c:pt>
                <c:pt idx="81580">
                  <c:v>1159</c:v>
                </c:pt>
                <c:pt idx="81581">
                  <c:v>1160</c:v>
                </c:pt>
                <c:pt idx="81582">
                  <c:v>1187</c:v>
                </c:pt>
                <c:pt idx="81583">
                  <c:v>1399</c:v>
                </c:pt>
                <c:pt idx="81584">
                  <c:v>1530</c:v>
                </c:pt>
                <c:pt idx="81585">
                  <c:v>1626</c:v>
                </c:pt>
                <c:pt idx="81586">
                  <c:v>1702</c:v>
                </c:pt>
                <c:pt idx="81587">
                  <c:v>1731</c:v>
                </c:pt>
                <c:pt idx="81588">
                  <c:v>1750</c:v>
                </c:pt>
                <c:pt idx="81589">
                  <c:v>1775</c:v>
                </c:pt>
                <c:pt idx="81590">
                  <c:v>1759</c:v>
                </c:pt>
                <c:pt idx="81591">
                  <c:v>1735</c:v>
                </c:pt>
                <c:pt idx="81592">
                  <c:v>1648</c:v>
                </c:pt>
                <c:pt idx="81593">
                  <c:v>1501</c:v>
                </c:pt>
                <c:pt idx="81594">
                  <c:v>1596</c:v>
                </c:pt>
                <c:pt idx="81595">
                  <c:v>1593</c:v>
                </c:pt>
                <c:pt idx="81596">
                  <c:v>1545</c:v>
                </c:pt>
                <c:pt idx="81597">
                  <c:v>1519</c:v>
                </c:pt>
                <c:pt idx="81598">
                  <c:v>1447</c:v>
                </c:pt>
                <c:pt idx="81599">
                  <c:v>1370</c:v>
                </c:pt>
                <c:pt idx="81600">
                  <c:v>1302</c:v>
                </c:pt>
                <c:pt idx="81601">
                  <c:v>1257</c:v>
                </c:pt>
                <c:pt idx="81602">
                  <c:v>1244</c:v>
                </c:pt>
                <c:pt idx="81603">
                  <c:v>1225</c:v>
                </c:pt>
                <c:pt idx="81604">
                  <c:v>1225</c:v>
                </c:pt>
                <c:pt idx="81605">
                  <c:v>1179</c:v>
                </c:pt>
                <c:pt idx="81606">
                  <c:v>1253</c:v>
                </c:pt>
                <c:pt idx="81607">
                  <c:v>1461</c:v>
                </c:pt>
                <c:pt idx="81608">
                  <c:v>1578</c:v>
                </c:pt>
                <c:pt idx="81609">
                  <c:v>1678</c:v>
                </c:pt>
                <c:pt idx="81610">
                  <c:v>1756</c:v>
                </c:pt>
                <c:pt idx="81611">
                  <c:v>1759</c:v>
                </c:pt>
                <c:pt idx="81612">
                  <c:v>1740</c:v>
                </c:pt>
                <c:pt idx="81613">
                  <c:v>1757</c:v>
                </c:pt>
                <c:pt idx="81614">
                  <c:v>1707</c:v>
                </c:pt>
                <c:pt idx="81615">
                  <c:v>1711</c:v>
                </c:pt>
                <c:pt idx="81616">
                  <c:v>1624</c:v>
                </c:pt>
                <c:pt idx="81617">
                  <c:v>1513</c:v>
                </c:pt>
                <c:pt idx="81618">
                  <c:v>1578</c:v>
                </c:pt>
                <c:pt idx="81619">
                  <c:v>1565</c:v>
                </c:pt>
                <c:pt idx="81620">
                  <c:v>1524</c:v>
                </c:pt>
                <c:pt idx="81621">
                  <c:v>1482</c:v>
                </c:pt>
                <c:pt idx="81622">
                  <c:v>1424</c:v>
                </c:pt>
                <c:pt idx="81623">
                  <c:v>1373</c:v>
                </c:pt>
                <c:pt idx="81624">
                  <c:v>1337</c:v>
                </c:pt>
                <c:pt idx="81625">
                  <c:v>1282</c:v>
                </c:pt>
                <c:pt idx="81626">
                  <c:v>1277</c:v>
                </c:pt>
                <c:pt idx="81627">
                  <c:v>1248</c:v>
                </c:pt>
                <c:pt idx="81628">
                  <c:v>1216</c:v>
                </c:pt>
                <c:pt idx="81629">
                  <c:v>1206</c:v>
                </c:pt>
                <c:pt idx="81630">
                  <c:v>1205</c:v>
                </c:pt>
                <c:pt idx="81631">
                  <c:v>1318</c:v>
                </c:pt>
                <c:pt idx="81632">
                  <c:v>1425</c:v>
                </c:pt>
                <c:pt idx="81633">
                  <c:v>1532</c:v>
                </c:pt>
                <c:pt idx="81634">
                  <c:v>1590</c:v>
                </c:pt>
                <c:pt idx="81635">
                  <c:v>1590</c:v>
                </c:pt>
                <c:pt idx="81636">
                  <c:v>1540</c:v>
                </c:pt>
                <c:pt idx="81637">
                  <c:v>1533</c:v>
                </c:pt>
                <c:pt idx="81638">
                  <c:v>1498</c:v>
                </c:pt>
                <c:pt idx="81639">
                  <c:v>1484</c:v>
                </c:pt>
                <c:pt idx="81640">
                  <c:v>1454</c:v>
                </c:pt>
                <c:pt idx="81641">
                  <c:v>1397</c:v>
                </c:pt>
                <c:pt idx="81642">
                  <c:v>1521</c:v>
                </c:pt>
                <c:pt idx="81643">
                  <c:v>1533</c:v>
                </c:pt>
                <c:pt idx="81644">
                  <c:v>1466</c:v>
                </c:pt>
                <c:pt idx="81645">
                  <c:v>1445</c:v>
                </c:pt>
                <c:pt idx="81646">
                  <c:v>1429</c:v>
                </c:pt>
                <c:pt idx="81647">
                  <c:v>1374</c:v>
                </c:pt>
                <c:pt idx="81648">
                  <c:v>1328</c:v>
                </c:pt>
                <c:pt idx="81649">
                  <c:v>1292</c:v>
                </c:pt>
                <c:pt idx="81650">
                  <c:v>1246</c:v>
                </c:pt>
                <c:pt idx="81651">
                  <c:v>1224</c:v>
                </c:pt>
                <c:pt idx="81652">
                  <c:v>1206</c:v>
                </c:pt>
                <c:pt idx="81653">
                  <c:v>1168</c:v>
                </c:pt>
                <c:pt idx="81654">
                  <c:v>1132</c:v>
                </c:pt>
                <c:pt idx="81655">
                  <c:v>1164</c:v>
                </c:pt>
                <c:pt idx="81656">
                  <c:v>1256</c:v>
                </c:pt>
                <c:pt idx="81657">
                  <c:v>1321</c:v>
                </c:pt>
                <c:pt idx="81658">
                  <c:v>1398</c:v>
                </c:pt>
                <c:pt idx="81659">
                  <c:v>1417</c:v>
                </c:pt>
                <c:pt idx="81660">
                  <c:v>1442</c:v>
                </c:pt>
                <c:pt idx="81661">
                  <c:v>1475</c:v>
                </c:pt>
                <c:pt idx="81662">
                  <c:v>1479</c:v>
                </c:pt>
                <c:pt idx="81663">
                  <c:v>1464</c:v>
                </c:pt>
                <c:pt idx="81664">
                  <c:v>1460</c:v>
                </c:pt>
                <c:pt idx="81665">
                  <c:v>1424</c:v>
                </c:pt>
                <c:pt idx="81666">
                  <c:v>1535</c:v>
                </c:pt>
                <c:pt idx="81667">
                  <c:v>1562</c:v>
                </c:pt>
                <c:pt idx="81668">
                  <c:v>1548</c:v>
                </c:pt>
                <c:pt idx="81669">
                  <c:v>1548</c:v>
                </c:pt>
                <c:pt idx="81670">
                  <c:v>1487</c:v>
                </c:pt>
                <c:pt idx="81671">
                  <c:v>1415</c:v>
                </c:pt>
                <c:pt idx="81672">
                  <c:v>1341</c:v>
                </c:pt>
                <c:pt idx="81673">
                  <c:v>1310</c:v>
                </c:pt>
                <c:pt idx="81674">
                  <c:v>1279</c:v>
                </c:pt>
                <c:pt idx="81675">
                  <c:v>1258</c:v>
                </c:pt>
                <c:pt idx="81676">
                  <c:v>1265</c:v>
                </c:pt>
                <c:pt idx="81677">
                  <c:v>1276</c:v>
                </c:pt>
                <c:pt idx="81678">
                  <c:v>1306</c:v>
                </c:pt>
                <c:pt idx="81679">
                  <c:v>1501</c:v>
                </c:pt>
                <c:pt idx="81680">
                  <c:v>1662</c:v>
                </c:pt>
                <c:pt idx="81681">
                  <c:v>1717</c:v>
                </c:pt>
                <c:pt idx="81682">
                  <c:v>1790</c:v>
                </c:pt>
                <c:pt idx="81683">
                  <c:v>1818</c:v>
                </c:pt>
                <c:pt idx="81684">
                  <c:v>1838</c:v>
                </c:pt>
                <c:pt idx="81685">
                  <c:v>1850</c:v>
                </c:pt>
                <c:pt idx="81686">
                  <c:v>1823</c:v>
                </c:pt>
                <c:pt idx="81687">
                  <c:v>1790</c:v>
                </c:pt>
                <c:pt idx="81688">
                  <c:v>1669</c:v>
                </c:pt>
                <c:pt idx="81689">
                  <c:v>1580</c:v>
                </c:pt>
                <c:pt idx="81690">
                  <c:v>1675</c:v>
                </c:pt>
                <c:pt idx="81691">
                  <c:v>1661</c:v>
                </c:pt>
                <c:pt idx="81692">
                  <c:v>1612</c:v>
                </c:pt>
                <c:pt idx="81693">
                  <c:v>1567</c:v>
                </c:pt>
                <c:pt idx="81694">
                  <c:v>1509</c:v>
                </c:pt>
                <c:pt idx="81695">
                  <c:v>1437</c:v>
                </c:pt>
                <c:pt idx="81696">
                  <c:v>1381</c:v>
                </c:pt>
                <c:pt idx="81697">
                  <c:v>1338</c:v>
                </c:pt>
                <c:pt idx="81698">
                  <c:v>1309</c:v>
                </c:pt>
                <c:pt idx="81699">
                  <c:v>1288</c:v>
                </c:pt>
                <c:pt idx="81700">
                  <c:v>1279</c:v>
                </c:pt>
                <c:pt idx="81701">
                  <c:v>1284</c:v>
                </c:pt>
                <c:pt idx="81702">
                  <c:v>1306</c:v>
                </c:pt>
                <c:pt idx="81703">
                  <c:v>1520</c:v>
                </c:pt>
                <c:pt idx="81704">
                  <c:v>1654</c:v>
                </c:pt>
                <c:pt idx="81705">
                  <c:v>1739</c:v>
                </c:pt>
                <c:pt idx="81706">
                  <c:v>1831</c:v>
                </c:pt>
                <c:pt idx="81707">
                  <c:v>1792</c:v>
                </c:pt>
                <c:pt idx="81708">
                  <c:v>1832</c:v>
                </c:pt>
                <c:pt idx="81709">
                  <c:v>1755</c:v>
                </c:pt>
                <c:pt idx="81710">
                  <c:v>1753</c:v>
                </c:pt>
                <c:pt idx="81711">
                  <c:v>1730</c:v>
                </c:pt>
                <c:pt idx="81712">
                  <c:v>1611</c:v>
                </c:pt>
                <c:pt idx="81713">
                  <c:v>1512</c:v>
                </c:pt>
                <c:pt idx="81714">
                  <c:v>1619</c:v>
                </c:pt>
                <c:pt idx="81715">
                  <c:v>1588</c:v>
                </c:pt>
                <c:pt idx="81716">
                  <c:v>1578</c:v>
                </c:pt>
                <c:pt idx="81717">
                  <c:v>1524</c:v>
                </c:pt>
                <c:pt idx="81718">
                  <c:v>1441</c:v>
                </c:pt>
                <c:pt idx="81719">
                  <c:v>1380</c:v>
                </c:pt>
                <c:pt idx="81720">
                  <c:v>1333</c:v>
                </c:pt>
                <c:pt idx="81721">
                  <c:v>1310</c:v>
                </c:pt>
                <c:pt idx="81722">
                  <c:v>1291</c:v>
                </c:pt>
                <c:pt idx="81723">
                  <c:v>1254</c:v>
                </c:pt>
                <c:pt idx="81724">
                  <c:v>1239</c:v>
                </c:pt>
                <c:pt idx="81725">
                  <c:v>1211</c:v>
                </c:pt>
                <c:pt idx="81726">
                  <c:v>1192</c:v>
                </c:pt>
                <c:pt idx="81727">
                  <c:v>1229</c:v>
                </c:pt>
                <c:pt idx="81728">
                  <c:v>1287</c:v>
                </c:pt>
                <c:pt idx="81729">
                  <c:v>1289</c:v>
                </c:pt>
                <c:pt idx="81730">
                  <c:v>1378</c:v>
                </c:pt>
                <c:pt idx="81731">
                  <c:v>1390</c:v>
                </c:pt>
                <c:pt idx="81732">
                  <c:v>1380</c:v>
                </c:pt>
                <c:pt idx="81733">
                  <c:v>1421</c:v>
                </c:pt>
                <c:pt idx="81734">
                  <c:v>1431</c:v>
                </c:pt>
                <c:pt idx="81735">
                  <c:v>1391</c:v>
                </c:pt>
                <c:pt idx="81736">
                  <c:v>1370</c:v>
                </c:pt>
                <c:pt idx="81737">
                  <c:v>1353</c:v>
                </c:pt>
                <c:pt idx="81738">
                  <c:v>1473</c:v>
                </c:pt>
                <c:pt idx="81739">
                  <c:v>1504</c:v>
                </c:pt>
                <c:pt idx="81740">
                  <c:v>1533</c:v>
                </c:pt>
                <c:pt idx="81741">
                  <c:v>1512</c:v>
                </c:pt>
                <c:pt idx="81742">
                  <c:v>1462</c:v>
                </c:pt>
                <c:pt idx="81743">
                  <c:v>1385</c:v>
                </c:pt>
                <c:pt idx="81744">
                  <c:v>1348</c:v>
                </c:pt>
                <c:pt idx="81745">
                  <c:v>1308</c:v>
                </c:pt>
                <c:pt idx="81746">
                  <c:v>1274</c:v>
                </c:pt>
                <c:pt idx="81747">
                  <c:v>1259</c:v>
                </c:pt>
                <c:pt idx="81748">
                  <c:v>1259</c:v>
                </c:pt>
                <c:pt idx="81749">
                  <c:v>1282</c:v>
                </c:pt>
                <c:pt idx="81750">
                  <c:v>1308</c:v>
                </c:pt>
                <c:pt idx="81751">
                  <c:v>1492</c:v>
                </c:pt>
                <c:pt idx="81752">
                  <c:v>1649</c:v>
                </c:pt>
                <c:pt idx="81753">
                  <c:v>1730</c:v>
                </c:pt>
                <c:pt idx="81754">
                  <c:v>1804</c:v>
                </c:pt>
                <c:pt idx="81755">
                  <c:v>1820</c:v>
                </c:pt>
                <c:pt idx="81756">
                  <c:v>1859</c:v>
                </c:pt>
                <c:pt idx="81757">
                  <c:v>1888</c:v>
                </c:pt>
                <c:pt idx="81758">
                  <c:v>1878</c:v>
                </c:pt>
                <c:pt idx="81759">
                  <c:v>1830</c:v>
                </c:pt>
                <c:pt idx="81760">
                  <c:v>1725</c:v>
                </c:pt>
                <c:pt idx="81761">
                  <c:v>1621</c:v>
                </c:pt>
                <c:pt idx="81762">
                  <c:v>1680</c:v>
                </c:pt>
                <c:pt idx="81763">
                  <c:v>1691</c:v>
                </c:pt>
                <c:pt idx="81764">
                  <c:v>1650</c:v>
                </c:pt>
                <c:pt idx="81765">
                  <c:v>1602</c:v>
                </c:pt>
                <c:pt idx="81766">
                  <c:v>1531</c:v>
                </c:pt>
                <c:pt idx="81767">
                  <c:v>1466</c:v>
                </c:pt>
                <c:pt idx="81768">
                  <c:v>1394</c:v>
                </c:pt>
                <c:pt idx="81769">
                  <c:v>1346</c:v>
                </c:pt>
                <c:pt idx="81770">
                  <c:v>1331</c:v>
                </c:pt>
                <c:pt idx="81771">
                  <c:v>1311</c:v>
                </c:pt>
                <c:pt idx="81772">
                  <c:v>1301</c:v>
                </c:pt>
                <c:pt idx="81773">
                  <c:v>1293</c:v>
                </c:pt>
                <c:pt idx="81774">
                  <c:v>1323</c:v>
                </c:pt>
                <c:pt idx="81775">
                  <c:v>1513</c:v>
                </c:pt>
                <c:pt idx="81776">
                  <c:v>1632</c:v>
                </c:pt>
                <c:pt idx="81777">
                  <c:v>1732</c:v>
                </c:pt>
                <c:pt idx="81778">
                  <c:v>1795</c:v>
                </c:pt>
                <c:pt idx="81779">
                  <c:v>1796</c:v>
                </c:pt>
                <c:pt idx="81780">
                  <c:v>1788</c:v>
                </c:pt>
                <c:pt idx="81781">
                  <c:v>1849</c:v>
                </c:pt>
                <c:pt idx="81782">
                  <c:v>1844</c:v>
                </c:pt>
                <c:pt idx="81783">
                  <c:v>1764</c:v>
                </c:pt>
                <c:pt idx="81784">
                  <c:v>1645</c:v>
                </c:pt>
                <c:pt idx="81785">
                  <c:v>1562</c:v>
                </c:pt>
                <c:pt idx="81786">
                  <c:v>1615</c:v>
                </c:pt>
                <c:pt idx="81787">
                  <c:v>1603</c:v>
                </c:pt>
                <c:pt idx="81788">
                  <c:v>1572</c:v>
                </c:pt>
                <c:pt idx="81789">
                  <c:v>1550</c:v>
                </c:pt>
                <c:pt idx="81790">
                  <c:v>1491</c:v>
                </c:pt>
                <c:pt idx="81791">
                  <c:v>1435</c:v>
                </c:pt>
                <c:pt idx="81792">
                  <c:v>1399</c:v>
                </c:pt>
                <c:pt idx="81793">
                  <c:v>1348</c:v>
                </c:pt>
                <c:pt idx="81794">
                  <c:v>1328</c:v>
                </c:pt>
                <c:pt idx="81795">
                  <c:v>1306</c:v>
                </c:pt>
                <c:pt idx="81796">
                  <c:v>1295</c:v>
                </c:pt>
                <c:pt idx="81797">
                  <c:v>1263</c:v>
                </c:pt>
                <c:pt idx="81798">
                  <c:v>1279</c:v>
                </c:pt>
                <c:pt idx="81799">
                  <c:v>1392</c:v>
                </c:pt>
                <c:pt idx="81800">
                  <c:v>1515</c:v>
                </c:pt>
                <c:pt idx="81801">
                  <c:v>1609</c:v>
                </c:pt>
                <c:pt idx="81802">
                  <c:v>1668</c:v>
                </c:pt>
                <c:pt idx="81803">
                  <c:v>1631</c:v>
                </c:pt>
                <c:pt idx="81804">
                  <c:v>1604</c:v>
                </c:pt>
                <c:pt idx="81805">
                  <c:v>1593</c:v>
                </c:pt>
                <c:pt idx="81806">
                  <c:v>1575</c:v>
                </c:pt>
                <c:pt idx="81807">
                  <c:v>1552</c:v>
                </c:pt>
                <c:pt idx="81808">
                  <c:v>1509</c:v>
                </c:pt>
                <c:pt idx="81809">
                  <c:v>1459</c:v>
                </c:pt>
                <c:pt idx="81810">
                  <c:v>1567</c:v>
                </c:pt>
                <c:pt idx="81811">
                  <c:v>1557</c:v>
                </c:pt>
                <c:pt idx="81812">
                  <c:v>1570</c:v>
                </c:pt>
                <c:pt idx="81813">
                  <c:v>1516</c:v>
                </c:pt>
                <c:pt idx="81814">
                  <c:v>1469</c:v>
                </c:pt>
                <c:pt idx="81815">
                  <c:v>1419</c:v>
                </c:pt>
                <c:pt idx="81816">
                  <c:v>1367</c:v>
                </c:pt>
                <c:pt idx="81817">
                  <c:v>1330</c:v>
                </c:pt>
                <c:pt idx="81818">
                  <c:v>1294</c:v>
                </c:pt>
                <c:pt idx="81819">
                  <c:v>1264</c:v>
                </c:pt>
                <c:pt idx="81820">
                  <c:v>1256</c:v>
                </c:pt>
                <c:pt idx="81821">
                  <c:v>1212</c:v>
                </c:pt>
                <c:pt idx="81822">
                  <c:v>1174</c:v>
                </c:pt>
                <c:pt idx="81823">
                  <c:v>1211</c:v>
                </c:pt>
                <c:pt idx="81824">
                  <c:v>1226</c:v>
                </c:pt>
                <c:pt idx="81825">
                  <c:v>1258</c:v>
                </c:pt>
                <c:pt idx="81826">
                  <c:v>1332</c:v>
                </c:pt>
                <c:pt idx="81827">
                  <c:v>1389</c:v>
                </c:pt>
                <c:pt idx="81828">
                  <c:v>1385</c:v>
                </c:pt>
                <c:pt idx="81829">
                  <c:v>1372</c:v>
                </c:pt>
                <c:pt idx="81830">
                  <c:v>1405</c:v>
                </c:pt>
                <c:pt idx="81831">
                  <c:v>1421</c:v>
                </c:pt>
                <c:pt idx="81832">
                  <c:v>1421</c:v>
                </c:pt>
                <c:pt idx="81833">
                  <c:v>1424</c:v>
                </c:pt>
                <c:pt idx="81834">
                  <c:v>1515</c:v>
                </c:pt>
                <c:pt idx="81835">
                  <c:v>1431</c:v>
                </c:pt>
                <c:pt idx="81836">
                  <c:v>1505</c:v>
                </c:pt>
                <c:pt idx="81837">
                  <c:v>1500</c:v>
                </c:pt>
                <c:pt idx="81838">
                  <c:v>1467</c:v>
                </c:pt>
                <c:pt idx="81839">
                  <c:v>1418</c:v>
                </c:pt>
                <c:pt idx="81840">
                  <c:v>1376</c:v>
                </c:pt>
                <c:pt idx="81841">
                  <c:v>1328</c:v>
                </c:pt>
                <c:pt idx="81842">
                  <c:v>1309</c:v>
                </c:pt>
                <c:pt idx="81843">
                  <c:v>1267</c:v>
                </c:pt>
                <c:pt idx="81844">
                  <c:v>1263</c:v>
                </c:pt>
                <c:pt idx="81845">
                  <c:v>1212</c:v>
                </c:pt>
                <c:pt idx="81846">
                  <c:v>1313</c:v>
                </c:pt>
                <c:pt idx="81847">
                  <c:v>1512</c:v>
                </c:pt>
                <c:pt idx="81848">
                  <c:v>1654</c:v>
                </c:pt>
                <c:pt idx="81849">
                  <c:v>1687</c:v>
                </c:pt>
                <c:pt idx="81850">
                  <c:v>1801</c:v>
                </c:pt>
                <c:pt idx="81851">
                  <c:v>1824</c:v>
                </c:pt>
                <c:pt idx="81852">
                  <c:v>1830</c:v>
                </c:pt>
                <c:pt idx="81853">
                  <c:v>1832</c:v>
                </c:pt>
                <c:pt idx="81854">
                  <c:v>1780</c:v>
                </c:pt>
                <c:pt idx="81855">
                  <c:v>1768</c:v>
                </c:pt>
                <c:pt idx="81856">
                  <c:v>1651</c:v>
                </c:pt>
                <c:pt idx="81857">
                  <c:v>1591</c:v>
                </c:pt>
                <c:pt idx="81858">
                  <c:v>1661</c:v>
                </c:pt>
                <c:pt idx="81859">
                  <c:v>1629</c:v>
                </c:pt>
                <c:pt idx="81860">
                  <c:v>1616</c:v>
                </c:pt>
                <c:pt idx="81861">
                  <c:v>1558</c:v>
                </c:pt>
                <c:pt idx="81862">
                  <c:v>1477</c:v>
                </c:pt>
                <c:pt idx="81863">
                  <c:v>1280</c:v>
                </c:pt>
                <c:pt idx="81864">
                  <c:v>1236</c:v>
                </c:pt>
                <c:pt idx="81865">
                  <c:v>1207</c:v>
                </c:pt>
                <c:pt idx="81866">
                  <c:v>1174</c:v>
                </c:pt>
                <c:pt idx="81867">
                  <c:v>1165</c:v>
                </c:pt>
                <c:pt idx="81868">
                  <c:v>1196</c:v>
                </c:pt>
                <c:pt idx="81869">
                  <c:v>1187</c:v>
                </c:pt>
                <c:pt idx="81870">
                  <c:v>1226</c:v>
                </c:pt>
                <c:pt idx="81871">
                  <c:v>1540</c:v>
                </c:pt>
                <c:pt idx="81872">
                  <c:v>1673</c:v>
                </c:pt>
                <c:pt idx="81873">
                  <c:v>1777</c:v>
                </c:pt>
                <c:pt idx="81874">
                  <c:v>1817</c:v>
                </c:pt>
                <c:pt idx="81875">
                  <c:v>1822</c:v>
                </c:pt>
                <c:pt idx="81876">
                  <c:v>1818</c:v>
                </c:pt>
                <c:pt idx="81877">
                  <c:v>1887</c:v>
                </c:pt>
                <c:pt idx="81878">
                  <c:v>1856</c:v>
                </c:pt>
                <c:pt idx="81879">
                  <c:v>1818</c:v>
                </c:pt>
                <c:pt idx="81880">
                  <c:v>1624</c:v>
                </c:pt>
                <c:pt idx="81881">
                  <c:v>1623</c:v>
                </c:pt>
                <c:pt idx="81882">
                  <c:v>1692</c:v>
                </c:pt>
                <c:pt idx="81883">
                  <c:v>1670</c:v>
                </c:pt>
                <c:pt idx="81884">
                  <c:v>1630</c:v>
                </c:pt>
                <c:pt idx="81885">
                  <c:v>1596</c:v>
                </c:pt>
                <c:pt idx="81886">
                  <c:v>1518</c:v>
                </c:pt>
                <c:pt idx="81887">
                  <c:v>1435</c:v>
                </c:pt>
                <c:pt idx="81888">
                  <c:v>1378</c:v>
                </c:pt>
                <c:pt idx="81889">
                  <c:v>1334</c:v>
                </c:pt>
                <c:pt idx="81890">
                  <c:v>1317</c:v>
                </c:pt>
                <c:pt idx="81891">
                  <c:v>1290</c:v>
                </c:pt>
                <c:pt idx="81892">
                  <c:v>1264</c:v>
                </c:pt>
                <c:pt idx="81893">
                  <c:v>1276</c:v>
                </c:pt>
                <c:pt idx="81894">
                  <c:v>1278</c:v>
                </c:pt>
                <c:pt idx="81895">
                  <c:v>1475</c:v>
                </c:pt>
                <c:pt idx="81896">
                  <c:v>1576</c:v>
                </c:pt>
                <c:pt idx="81897">
                  <c:v>1657</c:v>
                </c:pt>
                <c:pt idx="81898">
                  <c:v>1723</c:v>
                </c:pt>
                <c:pt idx="81899">
                  <c:v>1730</c:v>
                </c:pt>
                <c:pt idx="81900">
                  <c:v>1742</c:v>
                </c:pt>
                <c:pt idx="81901">
                  <c:v>1685</c:v>
                </c:pt>
                <c:pt idx="81902">
                  <c:v>1573</c:v>
                </c:pt>
                <c:pt idx="81903">
                  <c:v>1543</c:v>
                </c:pt>
                <c:pt idx="81904">
                  <c:v>1480</c:v>
                </c:pt>
                <c:pt idx="81905">
                  <c:v>1452</c:v>
                </c:pt>
                <c:pt idx="81906">
                  <c:v>1518</c:v>
                </c:pt>
                <c:pt idx="81907">
                  <c:v>1505</c:v>
                </c:pt>
                <c:pt idx="81908">
                  <c:v>1427</c:v>
                </c:pt>
                <c:pt idx="81909">
                  <c:v>1381</c:v>
                </c:pt>
                <c:pt idx="81910">
                  <c:v>1324</c:v>
                </c:pt>
                <c:pt idx="81911">
                  <c:v>1278</c:v>
                </c:pt>
                <c:pt idx="81912">
                  <c:v>1251</c:v>
                </c:pt>
                <c:pt idx="81913">
                  <c:v>1195</c:v>
                </c:pt>
                <c:pt idx="81914">
                  <c:v>1177</c:v>
                </c:pt>
                <c:pt idx="81915">
                  <c:v>1163</c:v>
                </c:pt>
                <c:pt idx="81916">
                  <c:v>1170</c:v>
                </c:pt>
                <c:pt idx="81917">
                  <c:v>1205</c:v>
                </c:pt>
                <c:pt idx="81918">
                  <c:v>1223</c:v>
                </c:pt>
                <c:pt idx="81919">
                  <c:v>1411</c:v>
                </c:pt>
                <c:pt idx="81920">
                  <c:v>1527</c:v>
                </c:pt>
                <c:pt idx="81921">
                  <c:v>1640</c:v>
                </c:pt>
                <c:pt idx="81922">
                  <c:v>1683</c:v>
                </c:pt>
                <c:pt idx="81923">
                  <c:v>1656</c:v>
                </c:pt>
                <c:pt idx="81924">
                  <c:v>1629</c:v>
                </c:pt>
                <c:pt idx="81925">
                  <c:v>1565</c:v>
                </c:pt>
                <c:pt idx="81926">
                  <c:v>1531</c:v>
                </c:pt>
                <c:pt idx="81927">
                  <c:v>1496</c:v>
                </c:pt>
                <c:pt idx="81928">
                  <c:v>1437</c:v>
                </c:pt>
                <c:pt idx="81929">
                  <c:v>1395</c:v>
                </c:pt>
                <c:pt idx="81930">
                  <c:v>1472</c:v>
                </c:pt>
                <c:pt idx="81931">
                  <c:v>1453</c:v>
                </c:pt>
                <c:pt idx="81932">
                  <c:v>1413</c:v>
                </c:pt>
                <c:pt idx="81933">
                  <c:v>1343</c:v>
                </c:pt>
                <c:pt idx="81934">
                  <c:v>1295</c:v>
                </c:pt>
                <c:pt idx="81935">
                  <c:v>1235</c:v>
                </c:pt>
                <c:pt idx="81936">
                  <c:v>1198</c:v>
                </c:pt>
                <c:pt idx="81937">
                  <c:v>1166</c:v>
                </c:pt>
                <c:pt idx="81938">
                  <c:v>1138</c:v>
                </c:pt>
                <c:pt idx="81939">
                  <c:v>1128</c:v>
                </c:pt>
                <c:pt idx="81940">
                  <c:v>1140</c:v>
                </c:pt>
                <c:pt idx="81941">
                  <c:v>1185</c:v>
                </c:pt>
                <c:pt idx="81942">
                  <c:v>1206</c:v>
                </c:pt>
                <c:pt idx="81943">
                  <c:v>1398</c:v>
                </c:pt>
                <c:pt idx="81944">
                  <c:v>1493</c:v>
                </c:pt>
                <c:pt idx="81945">
                  <c:v>1539</c:v>
                </c:pt>
                <c:pt idx="81946">
                  <c:v>1581</c:v>
                </c:pt>
                <c:pt idx="81947">
                  <c:v>1571</c:v>
                </c:pt>
                <c:pt idx="81948">
                  <c:v>1587</c:v>
                </c:pt>
                <c:pt idx="81949">
                  <c:v>1626</c:v>
                </c:pt>
                <c:pt idx="81950">
                  <c:v>1644</c:v>
                </c:pt>
                <c:pt idx="81951">
                  <c:v>1585</c:v>
                </c:pt>
                <c:pt idx="81952">
                  <c:v>1495</c:v>
                </c:pt>
                <c:pt idx="81953">
                  <c:v>1437</c:v>
                </c:pt>
                <c:pt idx="81954">
                  <c:v>1530</c:v>
                </c:pt>
                <c:pt idx="81955">
                  <c:v>1520</c:v>
                </c:pt>
                <c:pt idx="81956">
                  <c:v>1473</c:v>
                </c:pt>
                <c:pt idx="81957">
                  <c:v>1419</c:v>
                </c:pt>
                <c:pt idx="81958">
                  <c:v>1358</c:v>
                </c:pt>
                <c:pt idx="81959">
                  <c:v>1297</c:v>
                </c:pt>
                <c:pt idx="81960">
                  <c:v>1262</c:v>
                </c:pt>
                <c:pt idx="81961">
                  <c:v>1233</c:v>
                </c:pt>
                <c:pt idx="81962">
                  <c:v>1198</c:v>
                </c:pt>
                <c:pt idx="81963">
                  <c:v>1193</c:v>
                </c:pt>
                <c:pt idx="81964">
                  <c:v>1170</c:v>
                </c:pt>
                <c:pt idx="81965">
                  <c:v>1129</c:v>
                </c:pt>
                <c:pt idx="81966">
                  <c:v>1140</c:v>
                </c:pt>
                <c:pt idx="81967">
                  <c:v>1279</c:v>
                </c:pt>
                <c:pt idx="81968">
                  <c:v>1402</c:v>
                </c:pt>
                <c:pt idx="81969">
                  <c:v>1471</c:v>
                </c:pt>
                <c:pt idx="81970">
                  <c:v>1520</c:v>
                </c:pt>
                <c:pt idx="81971">
                  <c:v>1498</c:v>
                </c:pt>
                <c:pt idx="81972">
                  <c:v>1494</c:v>
                </c:pt>
                <c:pt idx="81973">
                  <c:v>1465</c:v>
                </c:pt>
                <c:pt idx="81974">
                  <c:v>1443</c:v>
                </c:pt>
                <c:pt idx="81975">
                  <c:v>1413</c:v>
                </c:pt>
                <c:pt idx="81976">
                  <c:v>1408</c:v>
                </c:pt>
                <c:pt idx="81977">
                  <c:v>1390</c:v>
                </c:pt>
                <c:pt idx="81978">
                  <c:v>1497</c:v>
                </c:pt>
                <c:pt idx="81979">
                  <c:v>1487</c:v>
                </c:pt>
                <c:pt idx="81980">
                  <c:v>1454</c:v>
                </c:pt>
                <c:pt idx="81981">
                  <c:v>1390</c:v>
                </c:pt>
                <c:pt idx="81982">
                  <c:v>1338</c:v>
                </c:pt>
                <c:pt idx="81983">
                  <c:v>1294</c:v>
                </c:pt>
                <c:pt idx="81984">
                  <c:v>1258</c:v>
                </c:pt>
                <c:pt idx="81985">
                  <c:v>1217</c:v>
                </c:pt>
                <c:pt idx="81986">
                  <c:v>1194</c:v>
                </c:pt>
                <c:pt idx="81987">
                  <c:v>1172</c:v>
                </c:pt>
                <c:pt idx="81988">
                  <c:v>1164</c:v>
                </c:pt>
                <c:pt idx="81989">
                  <c:v>1100</c:v>
                </c:pt>
                <c:pt idx="81990">
                  <c:v>1085</c:v>
                </c:pt>
                <c:pt idx="81991">
                  <c:v>1150</c:v>
                </c:pt>
                <c:pt idx="81992">
                  <c:v>1203</c:v>
                </c:pt>
                <c:pt idx="81993">
                  <c:v>1260</c:v>
                </c:pt>
                <c:pt idx="81994">
                  <c:v>1329</c:v>
                </c:pt>
                <c:pt idx="81995">
                  <c:v>1361</c:v>
                </c:pt>
                <c:pt idx="81996">
                  <c:v>1374</c:v>
                </c:pt>
                <c:pt idx="81997">
                  <c:v>1373</c:v>
                </c:pt>
                <c:pt idx="81998">
                  <c:v>1376</c:v>
                </c:pt>
                <c:pt idx="81999">
                  <c:v>1402</c:v>
                </c:pt>
                <c:pt idx="82000">
                  <c:v>1388</c:v>
                </c:pt>
                <c:pt idx="82001">
                  <c:v>1370</c:v>
                </c:pt>
                <c:pt idx="82002">
                  <c:v>1481</c:v>
                </c:pt>
                <c:pt idx="82003">
                  <c:v>1506</c:v>
                </c:pt>
                <c:pt idx="82004">
                  <c:v>1510</c:v>
                </c:pt>
                <c:pt idx="82005">
                  <c:v>1510</c:v>
                </c:pt>
                <c:pt idx="82006">
                  <c:v>1439</c:v>
                </c:pt>
                <c:pt idx="82007">
                  <c:v>1367</c:v>
                </c:pt>
                <c:pt idx="82008">
                  <c:v>1322</c:v>
                </c:pt>
                <c:pt idx="82009">
                  <c:v>1278</c:v>
                </c:pt>
                <c:pt idx="82010">
                  <c:v>1252</c:v>
                </c:pt>
                <c:pt idx="82011">
                  <c:v>1222</c:v>
                </c:pt>
                <c:pt idx="82012">
                  <c:v>1228</c:v>
                </c:pt>
                <c:pt idx="82013">
                  <c:v>1234</c:v>
                </c:pt>
                <c:pt idx="82014">
                  <c:v>1270</c:v>
                </c:pt>
                <c:pt idx="82015">
                  <c:v>1517</c:v>
                </c:pt>
                <c:pt idx="82016">
                  <c:v>1625</c:v>
                </c:pt>
                <c:pt idx="82017">
                  <c:v>1670</c:v>
                </c:pt>
                <c:pt idx="82018">
                  <c:v>1751</c:v>
                </c:pt>
                <c:pt idx="82019">
                  <c:v>1751</c:v>
                </c:pt>
                <c:pt idx="82020">
                  <c:v>1708</c:v>
                </c:pt>
                <c:pt idx="82021">
                  <c:v>1713</c:v>
                </c:pt>
                <c:pt idx="82022">
                  <c:v>1616</c:v>
                </c:pt>
                <c:pt idx="82023">
                  <c:v>1578</c:v>
                </c:pt>
                <c:pt idx="82024">
                  <c:v>1529</c:v>
                </c:pt>
                <c:pt idx="82025">
                  <c:v>1447</c:v>
                </c:pt>
                <c:pt idx="82026">
                  <c:v>1559</c:v>
                </c:pt>
                <c:pt idx="82027">
                  <c:v>1563</c:v>
                </c:pt>
                <c:pt idx="82028">
                  <c:v>1545</c:v>
                </c:pt>
                <c:pt idx="82029">
                  <c:v>1512</c:v>
                </c:pt>
                <c:pt idx="82030">
                  <c:v>1440</c:v>
                </c:pt>
                <c:pt idx="82031">
                  <c:v>1368</c:v>
                </c:pt>
                <c:pt idx="82032">
                  <c:v>1291</c:v>
                </c:pt>
                <c:pt idx="82033">
                  <c:v>1242</c:v>
                </c:pt>
                <c:pt idx="82034">
                  <c:v>1222</c:v>
                </c:pt>
                <c:pt idx="82035">
                  <c:v>1190</c:v>
                </c:pt>
                <c:pt idx="82036">
                  <c:v>1138</c:v>
                </c:pt>
                <c:pt idx="82037">
                  <c:v>1202</c:v>
                </c:pt>
                <c:pt idx="82038">
                  <c:v>1238</c:v>
                </c:pt>
                <c:pt idx="82039">
                  <c:v>1422</c:v>
                </c:pt>
                <c:pt idx="82040">
                  <c:v>1574</c:v>
                </c:pt>
                <c:pt idx="82041">
                  <c:v>1645</c:v>
                </c:pt>
                <c:pt idx="82042">
                  <c:v>1730</c:v>
                </c:pt>
                <c:pt idx="82043">
                  <c:v>1727</c:v>
                </c:pt>
                <c:pt idx="82044">
                  <c:v>1743</c:v>
                </c:pt>
                <c:pt idx="82045">
                  <c:v>1788</c:v>
                </c:pt>
                <c:pt idx="82046">
                  <c:v>1768</c:v>
                </c:pt>
                <c:pt idx="82047">
                  <c:v>1712</c:v>
                </c:pt>
                <c:pt idx="82048">
                  <c:v>1525</c:v>
                </c:pt>
                <c:pt idx="82049">
                  <c:v>1469</c:v>
                </c:pt>
                <c:pt idx="82050">
                  <c:v>1534</c:v>
                </c:pt>
                <c:pt idx="82051">
                  <c:v>1484</c:v>
                </c:pt>
                <c:pt idx="82052">
                  <c:v>1500</c:v>
                </c:pt>
                <c:pt idx="82053">
                  <c:v>1510</c:v>
                </c:pt>
                <c:pt idx="82054">
                  <c:v>1447</c:v>
                </c:pt>
                <c:pt idx="82055">
                  <c:v>1360</c:v>
                </c:pt>
                <c:pt idx="82056">
                  <c:v>1301</c:v>
                </c:pt>
                <c:pt idx="82057">
                  <c:v>1240</c:v>
                </c:pt>
                <c:pt idx="82058">
                  <c:v>1232</c:v>
                </c:pt>
                <c:pt idx="82059">
                  <c:v>1195</c:v>
                </c:pt>
                <c:pt idx="82060">
                  <c:v>1183</c:v>
                </c:pt>
                <c:pt idx="82061">
                  <c:v>1207</c:v>
                </c:pt>
                <c:pt idx="82062">
                  <c:v>1217</c:v>
                </c:pt>
                <c:pt idx="82063">
                  <c:v>1421</c:v>
                </c:pt>
                <c:pt idx="82064">
                  <c:v>1533</c:v>
                </c:pt>
                <c:pt idx="82065">
                  <c:v>1623</c:v>
                </c:pt>
                <c:pt idx="82066">
                  <c:v>1669</c:v>
                </c:pt>
                <c:pt idx="82067">
                  <c:v>1667</c:v>
                </c:pt>
                <c:pt idx="82068">
                  <c:v>1601</c:v>
                </c:pt>
                <c:pt idx="82069">
                  <c:v>1610</c:v>
                </c:pt>
                <c:pt idx="82070">
                  <c:v>1560</c:v>
                </c:pt>
                <c:pt idx="82071">
                  <c:v>1496</c:v>
                </c:pt>
                <c:pt idx="82072">
                  <c:v>1418</c:v>
                </c:pt>
                <c:pt idx="82073">
                  <c:v>1382</c:v>
                </c:pt>
                <c:pt idx="82074">
                  <c:v>1461</c:v>
                </c:pt>
                <c:pt idx="82075">
                  <c:v>1456</c:v>
                </c:pt>
                <c:pt idx="82076">
                  <c:v>1427</c:v>
                </c:pt>
                <c:pt idx="82077">
                  <c:v>1382</c:v>
                </c:pt>
                <c:pt idx="82078">
                  <c:v>1321</c:v>
                </c:pt>
                <c:pt idx="82079">
                  <c:v>1238</c:v>
                </c:pt>
                <c:pt idx="82080">
                  <c:v>1192</c:v>
                </c:pt>
                <c:pt idx="82081">
                  <c:v>1162</c:v>
                </c:pt>
                <c:pt idx="82082">
                  <c:v>1134</c:v>
                </c:pt>
                <c:pt idx="82083">
                  <c:v>1119</c:v>
                </c:pt>
                <c:pt idx="82084">
                  <c:v>1117</c:v>
                </c:pt>
                <c:pt idx="82085">
                  <c:v>1114</c:v>
                </c:pt>
                <c:pt idx="82086">
                  <c:v>1168</c:v>
                </c:pt>
                <c:pt idx="82087">
                  <c:v>1355</c:v>
                </c:pt>
                <c:pt idx="82088">
                  <c:v>1506</c:v>
                </c:pt>
                <c:pt idx="82089">
                  <c:v>1613</c:v>
                </c:pt>
                <c:pt idx="82090">
                  <c:v>1671</c:v>
                </c:pt>
                <c:pt idx="82091">
                  <c:v>1692</c:v>
                </c:pt>
                <c:pt idx="82092">
                  <c:v>1696</c:v>
                </c:pt>
                <c:pt idx="82093">
                  <c:v>1683</c:v>
                </c:pt>
                <c:pt idx="82094">
                  <c:v>1621</c:v>
                </c:pt>
                <c:pt idx="82095">
                  <c:v>1556</c:v>
                </c:pt>
                <c:pt idx="82096">
                  <c:v>1454</c:v>
                </c:pt>
                <c:pt idx="82097">
                  <c:v>1431</c:v>
                </c:pt>
                <c:pt idx="82098">
                  <c:v>1503</c:v>
                </c:pt>
                <c:pt idx="82099">
                  <c:v>1487</c:v>
                </c:pt>
                <c:pt idx="82100">
                  <c:v>1451</c:v>
                </c:pt>
                <c:pt idx="82101">
                  <c:v>1404</c:v>
                </c:pt>
                <c:pt idx="82102">
                  <c:v>1365</c:v>
                </c:pt>
                <c:pt idx="82103">
                  <c:v>1293</c:v>
                </c:pt>
                <c:pt idx="82104">
                  <c:v>1234</c:v>
                </c:pt>
                <c:pt idx="82105">
                  <c:v>1201</c:v>
                </c:pt>
                <c:pt idx="82106">
                  <c:v>1159</c:v>
                </c:pt>
                <c:pt idx="82107">
                  <c:v>1123</c:v>
                </c:pt>
                <c:pt idx="82108">
                  <c:v>1137</c:v>
                </c:pt>
                <c:pt idx="82109">
                  <c:v>1136</c:v>
                </c:pt>
                <c:pt idx="82110">
                  <c:v>1181</c:v>
                </c:pt>
                <c:pt idx="82111">
                  <c:v>1345</c:v>
                </c:pt>
                <c:pt idx="82112">
                  <c:v>1475</c:v>
                </c:pt>
                <c:pt idx="82113">
                  <c:v>1589</c:v>
                </c:pt>
                <c:pt idx="82114">
                  <c:v>1635</c:v>
                </c:pt>
                <c:pt idx="82115">
                  <c:v>1656</c:v>
                </c:pt>
                <c:pt idx="82116">
                  <c:v>1605</c:v>
                </c:pt>
                <c:pt idx="82117">
                  <c:v>1591</c:v>
                </c:pt>
                <c:pt idx="82118">
                  <c:v>1544</c:v>
                </c:pt>
                <c:pt idx="82119">
                  <c:v>1490</c:v>
                </c:pt>
                <c:pt idx="82120">
                  <c:v>1421</c:v>
                </c:pt>
                <c:pt idx="82121">
                  <c:v>1377</c:v>
                </c:pt>
                <c:pt idx="82122">
                  <c:v>1467</c:v>
                </c:pt>
                <c:pt idx="82123">
                  <c:v>1455</c:v>
                </c:pt>
                <c:pt idx="82124">
                  <c:v>1440</c:v>
                </c:pt>
                <c:pt idx="82125">
                  <c:v>1374</c:v>
                </c:pt>
                <c:pt idx="82126">
                  <c:v>1336</c:v>
                </c:pt>
                <c:pt idx="82127">
                  <c:v>1267</c:v>
                </c:pt>
                <c:pt idx="82128">
                  <c:v>1225</c:v>
                </c:pt>
                <c:pt idx="82129">
                  <c:v>1182</c:v>
                </c:pt>
                <c:pt idx="82130">
                  <c:v>1184</c:v>
                </c:pt>
                <c:pt idx="82131">
                  <c:v>1153</c:v>
                </c:pt>
                <c:pt idx="82132">
                  <c:v>1164</c:v>
                </c:pt>
                <c:pt idx="82133">
                  <c:v>1156</c:v>
                </c:pt>
                <c:pt idx="82134">
                  <c:v>1161</c:v>
                </c:pt>
                <c:pt idx="82135">
                  <c:v>1265</c:v>
                </c:pt>
                <c:pt idx="82136">
                  <c:v>1343</c:v>
                </c:pt>
                <c:pt idx="82137">
                  <c:v>1435</c:v>
                </c:pt>
                <c:pt idx="82138">
                  <c:v>1501</c:v>
                </c:pt>
                <c:pt idx="82139">
                  <c:v>1503</c:v>
                </c:pt>
                <c:pt idx="82140">
                  <c:v>1427</c:v>
                </c:pt>
                <c:pt idx="82141">
                  <c:v>1395</c:v>
                </c:pt>
                <c:pt idx="82142">
                  <c:v>1384</c:v>
                </c:pt>
                <c:pt idx="82143">
                  <c:v>1361</c:v>
                </c:pt>
                <c:pt idx="82144">
                  <c:v>1312</c:v>
                </c:pt>
                <c:pt idx="82145">
                  <c:v>1310</c:v>
                </c:pt>
                <c:pt idx="82146">
                  <c:v>1376</c:v>
                </c:pt>
                <c:pt idx="82147">
                  <c:v>1365</c:v>
                </c:pt>
                <c:pt idx="82148">
                  <c:v>1333</c:v>
                </c:pt>
                <c:pt idx="82149">
                  <c:v>1307</c:v>
                </c:pt>
                <c:pt idx="82150">
                  <c:v>1266</c:v>
                </c:pt>
                <c:pt idx="82151">
                  <c:v>1218</c:v>
                </c:pt>
                <c:pt idx="82152">
                  <c:v>1185</c:v>
                </c:pt>
                <c:pt idx="82153">
                  <c:v>1162</c:v>
                </c:pt>
                <c:pt idx="82154">
                  <c:v>1122</c:v>
                </c:pt>
                <c:pt idx="82155">
                  <c:v>1110</c:v>
                </c:pt>
                <c:pt idx="82156">
                  <c:v>1086</c:v>
                </c:pt>
                <c:pt idx="82157">
                  <c:v>1056</c:v>
                </c:pt>
                <c:pt idx="82158">
                  <c:v>1024</c:v>
                </c:pt>
                <c:pt idx="82159">
                  <c:v>1085</c:v>
                </c:pt>
                <c:pt idx="82160">
                  <c:v>1152</c:v>
                </c:pt>
                <c:pt idx="82161">
                  <c:v>1188</c:v>
                </c:pt>
                <c:pt idx="82162">
                  <c:v>1294</c:v>
                </c:pt>
                <c:pt idx="82163">
                  <c:v>1320</c:v>
                </c:pt>
                <c:pt idx="82164">
                  <c:v>1302</c:v>
                </c:pt>
                <c:pt idx="82165">
                  <c:v>1304</c:v>
                </c:pt>
                <c:pt idx="82166">
                  <c:v>1310</c:v>
                </c:pt>
                <c:pt idx="82167">
                  <c:v>1289</c:v>
                </c:pt>
                <c:pt idx="82168">
                  <c:v>1288</c:v>
                </c:pt>
                <c:pt idx="82169">
                  <c:v>1295</c:v>
                </c:pt>
                <c:pt idx="82170">
                  <c:v>1356</c:v>
                </c:pt>
                <c:pt idx="82171">
                  <c:v>1415</c:v>
                </c:pt>
                <c:pt idx="82172">
                  <c:v>1393</c:v>
                </c:pt>
                <c:pt idx="82173">
                  <c:v>1367</c:v>
                </c:pt>
                <c:pt idx="82174">
                  <c:v>1322</c:v>
                </c:pt>
                <c:pt idx="82175">
                  <c:v>1259</c:v>
                </c:pt>
                <c:pt idx="82176">
                  <c:v>1227</c:v>
                </c:pt>
                <c:pt idx="82177">
                  <c:v>1180</c:v>
                </c:pt>
                <c:pt idx="82178">
                  <c:v>1143</c:v>
                </c:pt>
                <c:pt idx="82179">
                  <c:v>1132</c:v>
                </c:pt>
                <c:pt idx="82180">
                  <c:v>1147</c:v>
                </c:pt>
                <c:pt idx="82181">
                  <c:v>1143</c:v>
                </c:pt>
                <c:pt idx="82182">
                  <c:v>1190</c:v>
                </c:pt>
                <c:pt idx="82183">
                  <c:v>1415</c:v>
                </c:pt>
                <c:pt idx="82184">
                  <c:v>1547</c:v>
                </c:pt>
                <c:pt idx="82185">
                  <c:v>1651</c:v>
                </c:pt>
                <c:pt idx="82186">
                  <c:v>1694</c:v>
                </c:pt>
                <c:pt idx="82187">
                  <c:v>1686</c:v>
                </c:pt>
                <c:pt idx="82188">
                  <c:v>1677</c:v>
                </c:pt>
                <c:pt idx="82189">
                  <c:v>1667</c:v>
                </c:pt>
                <c:pt idx="82190">
                  <c:v>1651</c:v>
                </c:pt>
                <c:pt idx="82191">
                  <c:v>1628</c:v>
                </c:pt>
                <c:pt idx="82192">
                  <c:v>1553</c:v>
                </c:pt>
                <c:pt idx="82193">
                  <c:v>1473</c:v>
                </c:pt>
                <c:pt idx="82194">
                  <c:v>1557</c:v>
                </c:pt>
                <c:pt idx="82195">
                  <c:v>1515</c:v>
                </c:pt>
                <c:pt idx="82196">
                  <c:v>1486</c:v>
                </c:pt>
                <c:pt idx="82197">
                  <c:v>1430</c:v>
                </c:pt>
                <c:pt idx="82198">
                  <c:v>1379</c:v>
                </c:pt>
                <c:pt idx="82199">
                  <c:v>1311</c:v>
                </c:pt>
                <c:pt idx="82200">
                  <c:v>1263</c:v>
                </c:pt>
                <c:pt idx="82201">
                  <c:v>1213</c:v>
                </c:pt>
                <c:pt idx="82202">
                  <c:v>1079</c:v>
                </c:pt>
                <c:pt idx="82203">
                  <c:v>1114</c:v>
                </c:pt>
                <c:pt idx="82204">
                  <c:v>1116</c:v>
                </c:pt>
                <c:pt idx="82205">
                  <c:v>1149</c:v>
                </c:pt>
                <c:pt idx="82206">
                  <c:v>1182</c:v>
                </c:pt>
                <c:pt idx="82207">
                  <c:v>1378</c:v>
                </c:pt>
                <c:pt idx="82208">
                  <c:v>1527</c:v>
                </c:pt>
                <c:pt idx="82209">
                  <c:v>1553</c:v>
                </c:pt>
                <c:pt idx="82210">
                  <c:v>1603</c:v>
                </c:pt>
                <c:pt idx="82211">
                  <c:v>1575</c:v>
                </c:pt>
                <c:pt idx="82212">
                  <c:v>1653</c:v>
                </c:pt>
                <c:pt idx="82213">
                  <c:v>1668</c:v>
                </c:pt>
                <c:pt idx="82214">
                  <c:v>1615</c:v>
                </c:pt>
                <c:pt idx="82215">
                  <c:v>1576</c:v>
                </c:pt>
                <c:pt idx="82216">
                  <c:v>1489</c:v>
                </c:pt>
                <c:pt idx="82217">
                  <c:v>1483</c:v>
                </c:pt>
                <c:pt idx="82218">
                  <c:v>1582</c:v>
                </c:pt>
                <c:pt idx="82219">
                  <c:v>1569</c:v>
                </c:pt>
                <c:pt idx="82220">
                  <c:v>1495</c:v>
                </c:pt>
                <c:pt idx="82221">
                  <c:v>1410</c:v>
                </c:pt>
                <c:pt idx="82222">
                  <c:v>1426</c:v>
                </c:pt>
                <c:pt idx="82223">
                  <c:v>1341</c:v>
                </c:pt>
                <c:pt idx="82224">
                  <c:v>1285</c:v>
                </c:pt>
                <c:pt idx="82225">
                  <c:v>1218</c:v>
                </c:pt>
                <c:pt idx="82226">
                  <c:v>1189</c:v>
                </c:pt>
                <c:pt idx="82227">
                  <c:v>1153</c:v>
                </c:pt>
                <c:pt idx="82228">
                  <c:v>1178</c:v>
                </c:pt>
                <c:pt idx="82229">
                  <c:v>1193</c:v>
                </c:pt>
                <c:pt idx="82230">
                  <c:v>1235</c:v>
                </c:pt>
                <c:pt idx="82231">
                  <c:v>1407</c:v>
                </c:pt>
                <c:pt idx="82232">
                  <c:v>1507</c:v>
                </c:pt>
                <c:pt idx="82233">
                  <c:v>1564</c:v>
                </c:pt>
                <c:pt idx="82234">
                  <c:v>1591</c:v>
                </c:pt>
                <c:pt idx="82235">
                  <c:v>1646</c:v>
                </c:pt>
                <c:pt idx="82236">
                  <c:v>1678</c:v>
                </c:pt>
                <c:pt idx="82237">
                  <c:v>1730</c:v>
                </c:pt>
                <c:pt idx="82238">
                  <c:v>1706</c:v>
                </c:pt>
                <c:pt idx="82239">
                  <c:v>1634</c:v>
                </c:pt>
                <c:pt idx="82240">
                  <c:v>1570</c:v>
                </c:pt>
                <c:pt idx="82241">
                  <c:v>1500</c:v>
                </c:pt>
                <c:pt idx="82242">
                  <c:v>1579</c:v>
                </c:pt>
                <c:pt idx="82243">
                  <c:v>1587</c:v>
                </c:pt>
                <c:pt idx="82244">
                  <c:v>1520</c:v>
                </c:pt>
                <c:pt idx="82245">
                  <c:v>1500</c:v>
                </c:pt>
                <c:pt idx="82246">
                  <c:v>1395</c:v>
                </c:pt>
                <c:pt idx="82247">
                  <c:v>1323</c:v>
                </c:pt>
                <c:pt idx="82248">
                  <c:v>1301</c:v>
                </c:pt>
                <c:pt idx="82249">
                  <c:v>1264</c:v>
                </c:pt>
                <c:pt idx="82250">
                  <c:v>1212</c:v>
                </c:pt>
                <c:pt idx="82251">
                  <c:v>1197</c:v>
                </c:pt>
                <c:pt idx="82252">
                  <c:v>1204</c:v>
                </c:pt>
                <c:pt idx="82253">
                  <c:v>1225</c:v>
                </c:pt>
                <c:pt idx="82254">
                  <c:v>1260</c:v>
                </c:pt>
                <c:pt idx="82255">
                  <c:v>1451</c:v>
                </c:pt>
                <c:pt idx="82256">
                  <c:v>1558</c:v>
                </c:pt>
                <c:pt idx="82257">
                  <c:v>1634</c:v>
                </c:pt>
                <c:pt idx="82258">
                  <c:v>1730</c:v>
                </c:pt>
                <c:pt idx="82259">
                  <c:v>1757</c:v>
                </c:pt>
                <c:pt idx="82260">
                  <c:v>1748</c:v>
                </c:pt>
                <c:pt idx="82261">
                  <c:v>1770</c:v>
                </c:pt>
                <c:pt idx="82262">
                  <c:v>1694</c:v>
                </c:pt>
                <c:pt idx="82263">
                  <c:v>1688</c:v>
                </c:pt>
                <c:pt idx="82264">
                  <c:v>1598</c:v>
                </c:pt>
                <c:pt idx="82265">
                  <c:v>1521</c:v>
                </c:pt>
                <c:pt idx="82266">
                  <c:v>1598</c:v>
                </c:pt>
                <c:pt idx="82267">
                  <c:v>1623</c:v>
                </c:pt>
                <c:pt idx="82268">
                  <c:v>1590</c:v>
                </c:pt>
                <c:pt idx="82269">
                  <c:v>1526</c:v>
                </c:pt>
                <c:pt idx="82270">
                  <c:v>1454</c:v>
                </c:pt>
                <c:pt idx="82271">
                  <c:v>1399</c:v>
                </c:pt>
                <c:pt idx="82272">
                  <c:v>1359</c:v>
                </c:pt>
                <c:pt idx="82273">
                  <c:v>1307</c:v>
                </c:pt>
                <c:pt idx="82274">
                  <c:v>1295</c:v>
                </c:pt>
                <c:pt idx="82275">
                  <c:v>1267</c:v>
                </c:pt>
                <c:pt idx="82276">
                  <c:v>1264</c:v>
                </c:pt>
                <c:pt idx="82277">
                  <c:v>1258</c:v>
                </c:pt>
                <c:pt idx="82278">
                  <c:v>1274</c:v>
                </c:pt>
                <c:pt idx="82279">
                  <c:v>1418</c:v>
                </c:pt>
                <c:pt idx="82280">
                  <c:v>1516</c:v>
                </c:pt>
                <c:pt idx="82281">
                  <c:v>1595</c:v>
                </c:pt>
                <c:pt idx="82282">
                  <c:v>1658</c:v>
                </c:pt>
                <c:pt idx="82283">
                  <c:v>1690</c:v>
                </c:pt>
                <c:pt idx="82284">
                  <c:v>1709</c:v>
                </c:pt>
                <c:pt idx="82285">
                  <c:v>1726</c:v>
                </c:pt>
                <c:pt idx="82286">
                  <c:v>1709</c:v>
                </c:pt>
                <c:pt idx="82287">
                  <c:v>1645</c:v>
                </c:pt>
                <c:pt idx="82288">
                  <c:v>1548</c:v>
                </c:pt>
                <c:pt idx="82289">
                  <c:v>1517</c:v>
                </c:pt>
                <c:pt idx="82290">
                  <c:v>1598</c:v>
                </c:pt>
                <c:pt idx="82291">
                  <c:v>1593</c:v>
                </c:pt>
                <c:pt idx="82292">
                  <c:v>1545</c:v>
                </c:pt>
                <c:pt idx="82293">
                  <c:v>1480</c:v>
                </c:pt>
                <c:pt idx="82294">
                  <c:v>1427</c:v>
                </c:pt>
                <c:pt idx="82295">
                  <c:v>1370</c:v>
                </c:pt>
                <c:pt idx="82296">
                  <c:v>1298</c:v>
                </c:pt>
                <c:pt idx="82297">
                  <c:v>1242</c:v>
                </c:pt>
                <c:pt idx="82298">
                  <c:v>1231</c:v>
                </c:pt>
                <c:pt idx="82299">
                  <c:v>1274</c:v>
                </c:pt>
                <c:pt idx="82300">
                  <c:v>1248</c:v>
                </c:pt>
                <c:pt idx="82301">
                  <c:v>1204</c:v>
                </c:pt>
                <c:pt idx="82302">
                  <c:v>1230</c:v>
                </c:pt>
                <c:pt idx="82303">
                  <c:v>1330</c:v>
                </c:pt>
                <c:pt idx="82304">
                  <c:v>1450</c:v>
                </c:pt>
                <c:pt idx="82305">
                  <c:v>1528</c:v>
                </c:pt>
                <c:pt idx="82306">
                  <c:v>1564</c:v>
                </c:pt>
                <c:pt idx="82307">
                  <c:v>1588</c:v>
                </c:pt>
                <c:pt idx="82308">
                  <c:v>1554</c:v>
                </c:pt>
                <c:pt idx="82309">
                  <c:v>1543</c:v>
                </c:pt>
                <c:pt idx="82310">
                  <c:v>1521</c:v>
                </c:pt>
                <c:pt idx="82311">
                  <c:v>1506</c:v>
                </c:pt>
                <c:pt idx="82312">
                  <c:v>1473</c:v>
                </c:pt>
                <c:pt idx="82313">
                  <c:v>1468</c:v>
                </c:pt>
                <c:pt idx="82314">
                  <c:v>1559</c:v>
                </c:pt>
                <c:pt idx="82315">
                  <c:v>1526</c:v>
                </c:pt>
                <c:pt idx="82316">
                  <c:v>1497</c:v>
                </c:pt>
                <c:pt idx="82317">
                  <c:v>1486</c:v>
                </c:pt>
                <c:pt idx="82318">
                  <c:v>1412</c:v>
                </c:pt>
                <c:pt idx="82319">
                  <c:v>1378</c:v>
                </c:pt>
                <c:pt idx="82320">
                  <c:v>1329</c:v>
                </c:pt>
                <c:pt idx="82321">
                  <c:v>1301</c:v>
                </c:pt>
                <c:pt idx="82322">
                  <c:v>1247</c:v>
                </c:pt>
                <c:pt idx="82323">
                  <c:v>1238</c:v>
                </c:pt>
                <c:pt idx="82324">
                  <c:v>1229</c:v>
                </c:pt>
                <c:pt idx="82325">
                  <c:v>1169</c:v>
                </c:pt>
                <c:pt idx="82326">
                  <c:v>1150</c:v>
                </c:pt>
                <c:pt idx="82327">
                  <c:v>1184</c:v>
                </c:pt>
                <c:pt idx="82328">
                  <c:v>1252</c:v>
                </c:pt>
                <c:pt idx="82329">
                  <c:v>1302</c:v>
                </c:pt>
                <c:pt idx="82330">
                  <c:v>1355</c:v>
                </c:pt>
                <c:pt idx="82331">
                  <c:v>1389</c:v>
                </c:pt>
                <c:pt idx="82332">
                  <c:v>1386</c:v>
                </c:pt>
                <c:pt idx="82333">
                  <c:v>1396</c:v>
                </c:pt>
                <c:pt idx="82334">
                  <c:v>1382</c:v>
                </c:pt>
                <c:pt idx="82335">
                  <c:v>1365</c:v>
                </c:pt>
                <c:pt idx="82336">
                  <c:v>1342</c:v>
                </c:pt>
                <c:pt idx="82337">
                  <c:v>1360</c:v>
                </c:pt>
                <c:pt idx="82338">
                  <c:v>1472</c:v>
                </c:pt>
                <c:pt idx="82339">
                  <c:v>1483</c:v>
                </c:pt>
                <c:pt idx="82340">
                  <c:v>1497</c:v>
                </c:pt>
                <c:pt idx="82341">
                  <c:v>1470</c:v>
                </c:pt>
                <c:pt idx="82342">
                  <c:v>1424</c:v>
                </c:pt>
                <c:pt idx="82343">
                  <c:v>1330</c:v>
                </c:pt>
                <c:pt idx="82344">
                  <c:v>1272</c:v>
                </c:pt>
                <c:pt idx="82345">
                  <c:v>1249</c:v>
                </c:pt>
                <c:pt idx="82346">
                  <c:v>1218</c:v>
                </c:pt>
                <c:pt idx="82347">
                  <c:v>1198</c:v>
                </c:pt>
                <c:pt idx="82348">
                  <c:v>1212</c:v>
                </c:pt>
                <c:pt idx="82349">
                  <c:v>1233</c:v>
                </c:pt>
                <c:pt idx="82350">
                  <c:v>1261</c:v>
                </c:pt>
                <c:pt idx="82351">
                  <c:v>1438</c:v>
                </c:pt>
                <c:pt idx="82352">
                  <c:v>1572</c:v>
                </c:pt>
                <c:pt idx="82353">
                  <c:v>1647</c:v>
                </c:pt>
                <c:pt idx="82354">
                  <c:v>1721</c:v>
                </c:pt>
                <c:pt idx="82355">
                  <c:v>1728</c:v>
                </c:pt>
                <c:pt idx="82356">
                  <c:v>1753</c:v>
                </c:pt>
                <c:pt idx="82357">
                  <c:v>1778</c:v>
                </c:pt>
                <c:pt idx="82358">
                  <c:v>1773</c:v>
                </c:pt>
                <c:pt idx="82359">
                  <c:v>1731</c:v>
                </c:pt>
                <c:pt idx="82360">
                  <c:v>1593</c:v>
                </c:pt>
                <c:pt idx="82361">
                  <c:v>1538</c:v>
                </c:pt>
                <c:pt idx="82362">
                  <c:v>1626</c:v>
                </c:pt>
                <c:pt idx="82363">
                  <c:v>1602</c:v>
                </c:pt>
                <c:pt idx="82364">
                  <c:v>1559</c:v>
                </c:pt>
                <c:pt idx="82365">
                  <c:v>1503</c:v>
                </c:pt>
                <c:pt idx="82366">
                  <c:v>1391</c:v>
                </c:pt>
                <c:pt idx="82367">
                  <c:v>1319</c:v>
                </c:pt>
                <c:pt idx="82368">
                  <c:v>1292</c:v>
                </c:pt>
                <c:pt idx="82369">
                  <c:v>1250</c:v>
                </c:pt>
                <c:pt idx="82370">
                  <c:v>1220</c:v>
                </c:pt>
                <c:pt idx="82371">
                  <c:v>1159</c:v>
                </c:pt>
                <c:pt idx="82372">
                  <c:v>1177</c:v>
                </c:pt>
                <c:pt idx="82373">
                  <c:v>1161</c:v>
                </c:pt>
                <c:pt idx="82374">
                  <c:v>1227</c:v>
                </c:pt>
                <c:pt idx="82375">
                  <c:v>1433</c:v>
                </c:pt>
                <c:pt idx="82376">
                  <c:v>1589</c:v>
                </c:pt>
                <c:pt idx="82377">
                  <c:v>1662</c:v>
                </c:pt>
                <c:pt idx="82378">
                  <c:v>1728</c:v>
                </c:pt>
                <c:pt idx="82379">
                  <c:v>1748</c:v>
                </c:pt>
                <c:pt idx="82380">
                  <c:v>1761</c:v>
                </c:pt>
                <c:pt idx="82381">
                  <c:v>1781</c:v>
                </c:pt>
                <c:pt idx="82382">
                  <c:v>1750</c:v>
                </c:pt>
                <c:pt idx="82383">
                  <c:v>1717</c:v>
                </c:pt>
                <c:pt idx="82384">
                  <c:v>1601</c:v>
                </c:pt>
                <c:pt idx="82385">
                  <c:v>1489</c:v>
                </c:pt>
                <c:pt idx="82386">
                  <c:v>1552</c:v>
                </c:pt>
                <c:pt idx="82387">
                  <c:v>1526</c:v>
                </c:pt>
                <c:pt idx="82388">
                  <c:v>1490</c:v>
                </c:pt>
                <c:pt idx="82389">
                  <c:v>1506</c:v>
                </c:pt>
                <c:pt idx="82390">
                  <c:v>1437</c:v>
                </c:pt>
                <c:pt idx="82391">
                  <c:v>1355</c:v>
                </c:pt>
                <c:pt idx="82392">
                  <c:v>1311</c:v>
                </c:pt>
                <c:pt idx="82393">
                  <c:v>1280</c:v>
                </c:pt>
                <c:pt idx="82394">
                  <c:v>1246</c:v>
                </c:pt>
                <c:pt idx="82395">
                  <c:v>1223</c:v>
                </c:pt>
                <c:pt idx="82396">
                  <c:v>1233</c:v>
                </c:pt>
                <c:pt idx="82397">
                  <c:v>1240</c:v>
                </c:pt>
                <c:pt idx="82398">
                  <c:v>1280</c:v>
                </c:pt>
                <c:pt idx="82399">
                  <c:v>1478</c:v>
                </c:pt>
                <c:pt idx="82400">
                  <c:v>1623</c:v>
                </c:pt>
                <c:pt idx="82401">
                  <c:v>1647</c:v>
                </c:pt>
                <c:pt idx="82402">
                  <c:v>1687</c:v>
                </c:pt>
                <c:pt idx="82403">
                  <c:v>1701</c:v>
                </c:pt>
                <c:pt idx="82404">
                  <c:v>1738</c:v>
                </c:pt>
                <c:pt idx="82405">
                  <c:v>1747</c:v>
                </c:pt>
                <c:pt idx="82406">
                  <c:v>1781</c:v>
                </c:pt>
                <c:pt idx="82407">
                  <c:v>1727</c:v>
                </c:pt>
                <c:pt idx="82408">
                  <c:v>1634</c:v>
                </c:pt>
                <c:pt idx="82409">
                  <c:v>1537</c:v>
                </c:pt>
                <c:pt idx="82410">
                  <c:v>1614</c:v>
                </c:pt>
                <c:pt idx="82411">
                  <c:v>1625</c:v>
                </c:pt>
                <c:pt idx="82412">
                  <c:v>1596</c:v>
                </c:pt>
                <c:pt idx="82413">
                  <c:v>1540</c:v>
                </c:pt>
                <c:pt idx="82414">
                  <c:v>1479</c:v>
                </c:pt>
                <c:pt idx="82415">
                  <c:v>1400</c:v>
                </c:pt>
                <c:pt idx="82416">
                  <c:v>1352</c:v>
                </c:pt>
                <c:pt idx="82417">
                  <c:v>1325</c:v>
                </c:pt>
                <c:pt idx="82418">
                  <c:v>1288</c:v>
                </c:pt>
                <c:pt idx="82419">
                  <c:v>1245</c:v>
                </c:pt>
                <c:pt idx="82420">
                  <c:v>1247</c:v>
                </c:pt>
                <c:pt idx="82421">
                  <c:v>1253</c:v>
                </c:pt>
                <c:pt idx="82422">
                  <c:v>1293</c:v>
                </c:pt>
                <c:pt idx="82423">
                  <c:v>1445</c:v>
                </c:pt>
                <c:pt idx="82424">
                  <c:v>1535</c:v>
                </c:pt>
                <c:pt idx="82425">
                  <c:v>1600</c:v>
                </c:pt>
                <c:pt idx="82426">
                  <c:v>1668</c:v>
                </c:pt>
                <c:pt idx="82427">
                  <c:v>1663</c:v>
                </c:pt>
                <c:pt idx="82428">
                  <c:v>1708</c:v>
                </c:pt>
                <c:pt idx="82429">
                  <c:v>1734</c:v>
                </c:pt>
                <c:pt idx="82430">
                  <c:v>1743</c:v>
                </c:pt>
                <c:pt idx="82431">
                  <c:v>1658</c:v>
                </c:pt>
                <c:pt idx="82432">
                  <c:v>1585</c:v>
                </c:pt>
                <c:pt idx="82433">
                  <c:v>1479</c:v>
                </c:pt>
                <c:pt idx="82434">
                  <c:v>1591</c:v>
                </c:pt>
                <c:pt idx="82435">
                  <c:v>1586</c:v>
                </c:pt>
                <c:pt idx="82436">
                  <c:v>1506</c:v>
                </c:pt>
                <c:pt idx="82437">
                  <c:v>1479</c:v>
                </c:pt>
                <c:pt idx="82438">
                  <c:v>1406</c:v>
                </c:pt>
                <c:pt idx="82439">
                  <c:v>1325</c:v>
                </c:pt>
                <c:pt idx="82440">
                  <c:v>1304</c:v>
                </c:pt>
                <c:pt idx="82441">
                  <c:v>1271</c:v>
                </c:pt>
                <c:pt idx="82442">
                  <c:v>1237</c:v>
                </c:pt>
                <c:pt idx="82443">
                  <c:v>1222</c:v>
                </c:pt>
                <c:pt idx="82444">
                  <c:v>1225</c:v>
                </c:pt>
                <c:pt idx="82445">
                  <c:v>1215</c:v>
                </c:pt>
                <c:pt idx="82446">
                  <c:v>1273</c:v>
                </c:pt>
                <c:pt idx="82447">
                  <c:v>1437</c:v>
                </c:pt>
                <c:pt idx="82448">
                  <c:v>1548</c:v>
                </c:pt>
                <c:pt idx="82449">
                  <c:v>1638</c:v>
                </c:pt>
                <c:pt idx="82450">
                  <c:v>1645</c:v>
                </c:pt>
                <c:pt idx="82451">
                  <c:v>1695</c:v>
                </c:pt>
                <c:pt idx="82452">
                  <c:v>1667</c:v>
                </c:pt>
                <c:pt idx="82453">
                  <c:v>1695</c:v>
                </c:pt>
                <c:pt idx="82454">
                  <c:v>1601</c:v>
                </c:pt>
                <c:pt idx="82455">
                  <c:v>1579</c:v>
                </c:pt>
                <c:pt idx="82456">
                  <c:v>1392</c:v>
                </c:pt>
                <c:pt idx="82457">
                  <c:v>1438</c:v>
                </c:pt>
                <c:pt idx="82458">
                  <c:v>1558</c:v>
                </c:pt>
                <c:pt idx="82459">
                  <c:v>1547</c:v>
                </c:pt>
                <c:pt idx="82460">
                  <c:v>1496</c:v>
                </c:pt>
                <c:pt idx="82461">
                  <c:v>1464</c:v>
                </c:pt>
                <c:pt idx="82462">
                  <c:v>1404</c:v>
                </c:pt>
                <c:pt idx="82463">
                  <c:v>1321</c:v>
                </c:pt>
                <c:pt idx="82464">
                  <c:v>1290</c:v>
                </c:pt>
                <c:pt idx="82465">
                  <c:v>1248</c:v>
                </c:pt>
                <c:pt idx="82466">
                  <c:v>1220</c:v>
                </c:pt>
                <c:pt idx="82467">
                  <c:v>1195</c:v>
                </c:pt>
                <c:pt idx="82468">
                  <c:v>1187</c:v>
                </c:pt>
                <c:pt idx="82469">
                  <c:v>1176</c:v>
                </c:pt>
                <c:pt idx="82470">
                  <c:v>1174</c:v>
                </c:pt>
                <c:pt idx="82471">
                  <c:v>1316</c:v>
                </c:pt>
                <c:pt idx="82472">
                  <c:v>1426</c:v>
                </c:pt>
                <c:pt idx="82473">
                  <c:v>1496</c:v>
                </c:pt>
                <c:pt idx="82474">
                  <c:v>1518</c:v>
                </c:pt>
                <c:pt idx="82475">
                  <c:v>1495</c:v>
                </c:pt>
                <c:pt idx="82476">
                  <c:v>1466</c:v>
                </c:pt>
                <c:pt idx="82477">
                  <c:v>1383</c:v>
                </c:pt>
                <c:pt idx="82478">
                  <c:v>1404</c:v>
                </c:pt>
                <c:pt idx="82479">
                  <c:v>1354</c:v>
                </c:pt>
                <c:pt idx="82480">
                  <c:v>1373</c:v>
                </c:pt>
                <c:pt idx="82481">
                  <c:v>1358</c:v>
                </c:pt>
                <c:pt idx="82482">
                  <c:v>1454</c:v>
                </c:pt>
                <c:pt idx="82483">
                  <c:v>1447</c:v>
                </c:pt>
                <c:pt idx="82484">
                  <c:v>1420</c:v>
                </c:pt>
                <c:pt idx="82485">
                  <c:v>1374</c:v>
                </c:pt>
                <c:pt idx="82486">
                  <c:v>1327</c:v>
                </c:pt>
                <c:pt idx="82487">
                  <c:v>1271</c:v>
                </c:pt>
                <c:pt idx="82488">
                  <c:v>1222</c:v>
                </c:pt>
                <c:pt idx="82489">
                  <c:v>1189</c:v>
                </c:pt>
                <c:pt idx="82490">
                  <c:v>1125</c:v>
                </c:pt>
                <c:pt idx="82491">
                  <c:v>1131</c:v>
                </c:pt>
                <c:pt idx="82492">
                  <c:v>1123</c:v>
                </c:pt>
                <c:pt idx="82493">
                  <c:v>1061</c:v>
                </c:pt>
                <c:pt idx="82494">
                  <c:v>1078</c:v>
                </c:pt>
                <c:pt idx="82495">
                  <c:v>1133</c:v>
                </c:pt>
                <c:pt idx="82496">
                  <c:v>1213</c:v>
                </c:pt>
                <c:pt idx="82497">
                  <c:v>1283</c:v>
                </c:pt>
                <c:pt idx="82498">
                  <c:v>1319</c:v>
                </c:pt>
                <c:pt idx="82499">
                  <c:v>1345</c:v>
                </c:pt>
                <c:pt idx="82500">
                  <c:v>1382</c:v>
                </c:pt>
                <c:pt idx="82501">
                  <c:v>1397</c:v>
                </c:pt>
                <c:pt idx="82502">
                  <c:v>1413</c:v>
                </c:pt>
                <c:pt idx="82503">
                  <c:v>1363</c:v>
                </c:pt>
                <c:pt idx="82504">
                  <c:v>1311</c:v>
                </c:pt>
                <c:pt idx="82505">
                  <c:v>1274</c:v>
                </c:pt>
                <c:pt idx="82506">
                  <c:v>1378</c:v>
                </c:pt>
                <c:pt idx="82507">
                  <c:v>1426</c:v>
                </c:pt>
                <c:pt idx="82508">
                  <c:v>1412</c:v>
                </c:pt>
                <c:pt idx="82509">
                  <c:v>1421</c:v>
                </c:pt>
                <c:pt idx="82510">
                  <c:v>1408</c:v>
                </c:pt>
                <c:pt idx="82511">
                  <c:v>1348</c:v>
                </c:pt>
                <c:pt idx="82512">
                  <c:v>1307</c:v>
                </c:pt>
                <c:pt idx="82513">
                  <c:v>1253</c:v>
                </c:pt>
                <c:pt idx="82514">
                  <c:v>1225</c:v>
                </c:pt>
                <c:pt idx="82515">
                  <c:v>1222</c:v>
                </c:pt>
                <c:pt idx="82516">
                  <c:v>1201</c:v>
                </c:pt>
                <c:pt idx="82517">
                  <c:v>1188</c:v>
                </c:pt>
                <c:pt idx="82518">
                  <c:v>1265</c:v>
                </c:pt>
                <c:pt idx="82519">
                  <c:v>1435</c:v>
                </c:pt>
                <c:pt idx="82520">
                  <c:v>1589</c:v>
                </c:pt>
                <c:pt idx="82521">
                  <c:v>1662</c:v>
                </c:pt>
                <c:pt idx="82522">
                  <c:v>1753</c:v>
                </c:pt>
                <c:pt idx="82523">
                  <c:v>1767</c:v>
                </c:pt>
                <c:pt idx="82524">
                  <c:v>1784</c:v>
                </c:pt>
                <c:pt idx="82525">
                  <c:v>1815</c:v>
                </c:pt>
                <c:pt idx="82526">
                  <c:v>1770</c:v>
                </c:pt>
                <c:pt idx="82527">
                  <c:v>1697</c:v>
                </c:pt>
                <c:pt idx="82528">
                  <c:v>1595</c:v>
                </c:pt>
                <c:pt idx="82529">
                  <c:v>1492</c:v>
                </c:pt>
                <c:pt idx="82530">
                  <c:v>1572</c:v>
                </c:pt>
                <c:pt idx="82531">
                  <c:v>1546</c:v>
                </c:pt>
                <c:pt idx="82532">
                  <c:v>1541</c:v>
                </c:pt>
                <c:pt idx="82533">
                  <c:v>1398</c:v>
                </c:pt>
                <c:pt idx="82534">
                  <c:v>1385</c:v>
                </c:pt>
                <c:pt idx="82535">
                  <c:v>1312</c:v>
                </c:pt>
                <c:pt idx="82536">
                  <c:v>1236</c:v>
                </c:pt>
                <c:pt idx="82537">
                  <c:v>1212</c:v>
                </c:pt>
                <c:pt idx="82538">
                  <c:v>1195</c:v>
                </c:pt>
                <c:pt idx="82539">
                  <c:v>1175</c:v>
                </c:pt>
                <c:pt idx="82540">
                  <c:v>1164</c:v>
                </c:pt>
                <c:pt idx="82541">
                  <c:v>1173</c:v>
                </c:pt>
                <c:pt idx="82542">
                  <c:v>1271</c:v>
                </c:pt>
                <c:pt idx="82543">
                  <c:v>1422</c:v>
                </c:pt>
                <c:pt idx="82544">
                  <c:v>1565</c:v>
                </c:pt>
                <c:pt idx="82545">
                  <c:v>1685</c:v>
                </c:pt>
                <c:pt idx="82546">
                  <c:v>1745</c:v>
                </c:pt>
                <c:pt idx="82547">
                  <c:v>1758</c:v>
                </c:pt>
                <c:pt idx="82548">
                  <c:v>1765</c:v>
                </c:pt>
                <c:pt idx="82549">
                  <c:v>1740</c:v>
                </c:pt>
                <c:pt idx="82550">
                  <c:v>1657</c:v>
                </c:pt>
                <c:pt idx="82551">
                  <c:v>1608</c:v>
                </c:pt>
                <c:pt idx="82552">
                  <c:v>1517</c:v>
                </c:pt>
                <c:pt idx="82553">
                  <c:v>1493</c:v>
                </c:pt>
                <c:pt idx="82554">
                  <c:v>1575</c:v>
                </c:pt>
                <c:pt idx="82555">
                  <c:v>1570</c:v>
                </c:pt>
                <c:pt idx="82556">
                  <c:v>1533</c:v>
                </c:pt>
                <c:pt idx="82557">
                  <c:v>1491</c:v>
                </c:pt>
                <c:pt idx="82558">
                  <c:v>1439</c:v>
                </c:pt>
                <c:pt idx="82559">
                  <c:v>1332</c:v>
                </c:pt>
                <c:pt idx="82560">
                  <c:v>1306</c:v>
                </c:pt>
                <c:pt idx="82561">
                  <c:v>1250</c:v>
                </c:pt>
                <c:pt idx="82562">
                  <c:v>1222</c:v>
                </c:pt>
                <c:pt idx="82563">
                  <c:v>1211</c:v>
                </c:pt>
                <c:pt idx="82564">
                  <c:v>1205</c:v>
                </c:pt>
                <c:pt idx="82565">
                  <c:v>1206</c:v>
                </c:pt>
                <c:pt idx="82566">
                  <c:v>1276</c:v>
                </c:pt>
                <c:pt idx="82567">
                  <c:v>1488</c:v>
                </c:pt>
                <c:pt idx="82568">
                  <c:v>1508</c:v>
                </c:pt>
                <c:pt idx="82569">
                  <c:v>1556</c:v>
                </c:pt>
                <c:pt idx="82570">
                  <c:v>1617</c:v>
                </c:pt>
                <c:pt idx="82571">
                  <c:v>1586</c:v>
                </c:pt>
                <c:pt idx="82572">
                  <c:v>1592</c:v>
                </c:pt>
                <c:pt idx="82573">
                  <c:v>1575</c:v>
                </c:pt>
                <c:pt idx="82574">
                  <c:v>1562</c:v>
                </c:pt>
                <c:pt idx="82575">
                  <c:v>1519</c:v>
                </c:pt>
                <c:pt idx="82576">
                  <c:v>1453</c:v>
                </c:pt>
                <c:pt idx="82577">
                  <c:v>1395</c:v>
                </c:pt>
                <c:pt idx="82578">
                  <c:v>1494</c:v>
                </c:pt>
                <c:pt idx="82579">
                  <c:v>1502</c:v>
                </c:pt>
                <c:pt idx="82580">
                  <c:v>1484</c:v>
                </c:pt>
                <c:pt idx="82581">
                  <c:v>1432</c:v>
                </c:pt>
                <c:pt idx="82582">
                  <c:v>1378</c:v>
                </c:pt>
                <c:pt idx="82583">
                  <c:v>1304</c:v>
                </c:pt>
                <c:pt idx="82584">
                  <c:v>1227</c:v>
                </c:pt>
                <c:pt idx="82585">
                  <c:v>1198</c:v>
                </c:pt>
                <c:pt idx="82586">
                  <c:v>1160</c:v>
                </c:pt>
                <c:pt idx="82587">
                  <c:v>1153</c:v>
                </c:pt>
                <c:pt idx="82588">
                  <c:v>1155</c:v>
                </c:pt>
                <c:pt idx="82589">
                  <c:v>1209</c:v>
                </c:pt>
                <c:pt idx="82590">
                  <c:v>1200</c:v>
                </c:pt>
                <c:pt idx="82591">
                  <c:v>1362</c:v>
                </c:pt>
                <c:pt idx="82592">
                  <c:v>1476</c:v>
                </c:pt>
                <c:pt idx="82593">
                  <c:v>1591</c:v>
                </c:pt>
                <c:pt idx="82594">
                  <c:v>1647</c:v>
                </c:pt>
                <c:pt idx="82595">
                  <c:v>1667</c:v>
                </c:pt>
                <c:pt idx="82596">
                  <c:v>1688</c:v>
                </c:pt>
                <c:pt idx="82597">
                  <c:v>1760</c:v>
                </c:pt>
                <c:pt idx="82598">
                  <c:v>1705</c:v>
                </c:pt>
                <c:pt idx="82599">
                  <c:v>1576</c:v>
                </c:pt>
                <c:pt idx="82600">
                  <c:v>1481</c:v>
                </c:pt>
                <c:pt idx="82601">
                  <c:v>1404</c:v>
                </c:pt>
                <c:pt idx="82602">
                  <c:v>1476</c:v>
                </c:pt>
                <c:pt idx="82603">
                  <c:v>1429</c:v>
                </c:pt>
                <c:pt idx="82604">
                  <c:v>1408</c:v>
                </c:pt>
                <c:pt idx="82605">
                  <c:v>1384</c:v>
                </c:pt>
                <c:pt idx="82606">
                  <c:v>1365</c:v>
                </c:pt>
                <c:pt idx="82607">
                  <c:v>1286</c:v>
                </c:pt>
                <c:pt idx="82608">
                  <c:v>1257</c:v>
                </c:pt>
                <c:pt idx="82609">
                  <c:v>1219</c:v>
                </c:pt>
                <c:pt idx="82610">
                  <c:v>1193</c:v>
                </c:pt>
                <c:pt idx="82611">
                  <c:v>1178</c:v>
                </c:pt>
                <c:pt idx="82612">
                  <c:v>1177</c:v>
                </c:pt>
                <c:pt idx="82613">
                  <c:v>1188</c:v>
                </c:pt>
                <c:pt idx="82614">
                  <c:v>1227</c:v>
                </c:pt>
                <c:pt idx="82615">
                  <c:v>1372</c:v>
                </c:pt>
                <c:pt idx="82616">
                  <c:v>1510</c:v>
                </c:pt>
                <c:pt idx="82617">
                  <c:v>1599</c:v>
                </c:pt>
                <c:pt idx="82618">
                  <c:v>1675</c:v>
                </c:pt>
                <c:pt idx="82619">
                  <c:v>1693</c:v>
                </c:pt>
                <c:pt idx="82620">
                  <c:v>1722</c:v>
                </c:pt>
                <c:pt idx="82621">
                  <c:v>1775</c:v>
                </c:pt>
                <c:pt idx="82622">
                  <c:v>1742</c:v>
                </c:pt>
                <c:pt idx="82623">
                  <c:v>1667</c:v>
                </c:pt>
                <c:pt idx="82624">
                  <c:v>1575</c:v>
                </c:pt>
                <c:pt idx="82625">
                  <c:v>1512</c:v>
                </c:pt>
                <c:pt idx="82626">
                  <c:v>1580</c:v>
                </c:pt>
                <c:pt idx="82627">
                  <c:v>1571</c:v>
                </c:pt>
                <c:pt idx="82628">
                  <c:v>1541</c:v>
                </c:pt>
                <c:pt idx="82629">
                  <c:v>1496</c:v>
                </c:pt>
                <c:pt idx="82630">
                  <c:v>1446</c:v>
                </c:pt>
                <c:pt idx="82631">
                  <c:v>1378</c:v>
                </c:pt>
                <c:pt idx="82632">
                  <c:v>1323</c:v>
                </c:pt>
                <c:pt idx="82633">
                  <c:v>1284</c:v>
                </c:pt>
                <c:pt idx="82634">
                  <c:v>1264</c:v>
                </c:pt>
                <c:pt idx="82635">
                  <c:v>1242</c:v>
                </c:pt>
                <c:pt idx="82636">
                  <c:v>1225</c:v>
                </c:pt>
                <c:pt idx="82637">
                  <c:v>1187</c:v>
                </c:pt>
                <c:pt idx="82638">
                  <c:v>1066</c:v>
                </c:pt>
                <c:pt idx="82639">
                  <c:v>1179</c:v>
                </c:pt>
                <c:pt idx="82640">
                  <c:v>1277</c:v>
                </c:pt>
                <c:pt idx="82641">
                  <c:v>1373</c:v>
                </c:pt>
                <c:pt idx="82642">
                  <c:v>1475</c:v>
                </c:pt>
                <c:pt idx="82643">
                  <c:v>1499</c:v>
                </c:pt>
                <c:pt idx="82644">
                  <c:v>1458</c:v>
                </c:pt>
                <c:pt idx="82645">
                  <c:v>1473</c:v>
                </c:pt>
                <c:pt idx="82646">
                  <c:v>1468</c:v>
                </c:pt>
                <c:pt idx="82647">
                  <c:v>1456</c:v>
                </c:pt>
                <c:pt idx="82648">
                  <c:v>1443</c:v>
                </c:pt>
                <c:pt idx="82649">
                  <c:v>1323</c:v>
                </c:pt>
                <c:pt idx="82650">
                  <c:v>1380</c:v>
                </c:pt>
                <c:pt idx="82651">
                  <c:v>1371</c:v>
                </c:pt>
                <c:pt idx="82652">
                  <c:v>1372</c:v>
                </c:pt>
                <c:pt idx="82653">
                  <c:v>1426</c:v>
                </c:pt>
                <c:pt idx="82654">
                  <c:v>1421</c:v>
                </c:pt>
                <c:pt idx="82655">
                  <c:v>1366</c:v>
                </c:pt>
                <c:pt idx="82656">
                  <c:v>1327</c:v>
                </c:pt>
                <c:pt idx="82657">
                  <c:v>1287</c:v>
                </c:pt>
                <c:pt idx="82658">
                  <c:v>1262</c:v>
                </c:pt>
                <c:pt idx="82659">
                  <c:v>1240</c:v>
                </c:pt>
                <c:pt idx="82660">
                  <c:v>1221</c:v>
                </c:pt>
                <c:pt idx="82661">
                  <c:v>1181</c:v>
                </c:pt>
                <c:pt idx="82662">
                  <c:v>1169</c:v>
                </c:pt>
                <c:pt idx="82663">
                  <c:v>1173</c:v>
                </c:pt>
                <c:pt idx="82664">
                  <c:v>1244</c:v>
                </c:pt>
                <c:pt idx="82665">
                  <c:v>1326</c:v>
                </c:pt>
                <c:pt idx="82666">
                  <c:v>1396</c:v>
                </c:pt>
                <c:pt idx="82667">
                  <c:v>1416</c:v>
                </c:pt>
                <c:pt idx="82668">
                  <c:v>1429</c:v>
                </c:pt>
                <c:pt idx="82669">
                  <c:v>1448</c:v>
                </c:pt>
                <c:pt idx="82670">
                  <c:v>1463</c:v>
                </c:pt>
                <c:pt idx="82671">
                  <c:v>1455</c:v>
                </c:pt>
                <c:pt idx="82672">
                  <c:v>1368</c:v>
                </c:pt>
                <c:pt idx="82673">
                  <c:v>1399</c:v>
                </c:pt>
                <c:pt idx="82674">
                  <c:v>1461</c:v>
                </c:pt>
                <c:pt idx="82675">
                  <c:v>1512</c:v>
                </c:pt>
                <c:pt idx="82676">
                  <c:v>1489</c:v>
                </c:pt>
                <c:pt idx="82677">
                  <c:v>1458</c:v>
                </c:pt>
                <c:pt idx="82678">
                  <c:v>1401</c:v>
                </c:pt>
                <c:pt idx="82679">
                  <c:v>1349</c:v>
                </c:pt>
                <c:pt idx="82680">
                  <c:v>1307</c:v>
                </c:pt>
                <c:pt idx="82681">
                  <c:v>1295</c:v>
                </c:pt>
                <c:pt idx="82682">
                  <c:v>1258</c:v>
                </c:pt>
                <c:pt idx="82683">
                  <c:v>1238</c:v>
                </c:pt>
                <c:pt idx="82684">
                  <c:v>1240</c:v>
                </c:pt>
                <c:pt idx="82685">
                  <c:v>1280</c:v>
                </c:pt>
                <c:pt idx="82686">
                  <c:v>1310</c:v>
                </c:pt>
                <c:pt idx="82687">
                  <c:v>1391</c:v>
                </c:pt>
                <c:pt idx="82688">
                  <c:v>1577</c:v>
                </c:pt>
                <c:pt idx="82689">
                  <c:v>1637</c:v>
                </c:pt>
                <c:pt idx="82690">
                  <c:v>1682</c:v>
                </c:pt>
                <c:pt idx="82691">
                  <c:v>1676</c:v>
                </c:pt>
                <c:pt idx="82692">
                  <c:v>1657</c:v>
                </c:pt>
                <c:pt idx="82693">
                  <c:v>1654</c:v>
                </c:pt>
                <c:pt idx="82694">
                  <c:v>1643</c:v>
                </c:pt>
                <c:pt idx="82695">
                  <c:v>1622</c:v>
                </c:pt>
                <c:pt idx="82696">
                  <c:v>1549</c:v>
                </c:pt>
                <c:pt idx="82697">
                  <c:v>1462</c:v>
                </c:pt>
                <c:pt idx="82698">
                  <c:v>1537</c:v>
                </c:pt>
                <c:pt idx="82699">
                  <c:v>1548</c:v>
                </c:pt>
                <c:pt idx="82700">
                  <c:v>1513</c:v>
                </c:pt>
                <c:pt idx="82701">
                  <c:v>1467</c:v>
                </c:pt>
                <c:pt idx="82702">
                  <c:v>1405</c:v>
                </c:pt>
                <c:pt idx="82703">
                  <c:v>1347</c:v>
                </c:pt>
                <c:pt idx="82704">
                  <c:v>1299</c:v>
                </c:pt>
                <c:pt idx="82705">
                  <c:v>1262</c:v>
                </c:pt>
                <c:pt idx="82706">
                  <c:v>1225</c:v>
                </c:pt>
                <c:pt idx="82707">
                  <c:v>1211</c:v>
                </c:pt>
                <c:pt idx="82708">
                  <c:v>1217</c:v>
                </c:pt>
                <c:pt idx="82709">
                  <c:v>1244</c:v>
                </c:pt>
                <c:pt idx="82710">
                  <c:v>1290</c:v>
                </c:pt>
                <c:pt idx="82711">
                  <c:v>1498</c:v>
                </c:pt>
                <c:pt idx="82712">
                  <c:v>1589</c:v>
                </c:pt>
                <c:pt idx="82713">
                  <c:v>1663</c:v>
                </c:pt>
                <c:pt idx="82714">
                  <c:v>1730</c:v>
                </c:pt>
                <c:pt idx="82715">
                  <c:v>1732</c:v>
                </c:pt>
                <c:pt idx="82716">
                  <c:v>1769</c:v>
                </c:pt>
                <c:pt idx="82717">
                  <c:v>1799</c:v>
                </c:pt>
                <c:pt idx="82718">
                  <c:v>1682</c:v>
                </c:pt>
                <c:pt idx="82719">
                  <c:v>1602</c:v>
                </c:pt>
                <c:pt idx="82720">
                  <c:v>1515</c:v>
                </c:pt>
                <c:pt idx="82721">
                  <c:v>1416</c:v>
                </c:pt>
                <c:pt idx="82722">
                  <c:v>1511</c:v>
                </c:pt>
                <c:pt idx="82723">
                  <c:v>1540</c:v>
                </c:pt>
                <c:pt idx="82724">
                  <c:v>1510</c:v>
                </c:pt>
                <c:pt idx="82725">
                  <c:v>1452</c:v>
                </c:pt>
                <c:pt idx="82726">
                  <c:v>1376</c:v>
                </c:pt>
                <c:pt idx="82727">
                  <c:v>1311</c:v>
                </c:pt>
                <c:pt idx="82728">
                  <c:v>1266</c:v>
                </c:pt>
                <c:pt idx="82729">
                  <c:v>1242</c:v>
                </c:pt>
                <c:pt idx="82730">
                  <c:v>1227</c:v>
                </c:pt>
                <c:pt idx="82731">
                  <c:v>1216</c:v>
                </c:pt>
                <c:pt idx="82732">
                  <c:v>1176</c:v>
                </c:pt>
                <c:pt idx="82733">
                  <c:v>1195</c:v>
                </c:pt>
                <c:pt idx="82734">
                  <c:v>1209</c:v>
                </c:pt>
                <c:pt idx="82735">
                  <c:v>1394</c:v>
                </c:pt>
                <c:pt idx="82736">
                  <c:v>1515</c:v>
                </c:pt>
                <c:pt idx="82737">
                  <c:v>1592</c:v>
                </c:pt>
                <c:pt idx="82738">
                  <c:v>1627</c:v>
                </c:pt>
                <c:pt idx="82739">
                  <c:v>1669</c:v>
                </c:pt>
                <c:pt idx="82740">
                  <c:v>1707</c:v>
                </c:pt>
                <c:pt idx="82741">
                  <c:v>1709</c:v>
                </c:pt>
                <c:pt idx="82742">
                  <c:v>1725</c:v>
                </c:pt>
                <c:pt idx="82743">
                  <c:v>1619</c:v>
                </c:pt>
                <c:pt idx="82744">
                  <c:v>1516</c:v>
                </c:pt>
                <c:pt idx="82745">
                  <c:v>1420</c:v>
                </c:pt>
                <c:pt idx="82746">
                  <c:v>1480</c:v>
                </c:pt>
                <c:pt idx="82747">
                  <c:v>1487</c:v>
                </c:pt>
                <c:pt idx="82748">
                  <c:v>1422</c:v>
                </c:pt>
                <c:pt idx="82749">
                  <c:v>1425</c:v>
                </c:pt>
                <c:pt idx="82750">
                  <c:v>1379</c:v>
                </c:pt>
                <c:pt idx="82751">
                  <c:v>1274</c:v>
                </c:pt>
                <c:pt idx="82752">
                  <c:v>1244</c:v>
                </c:pt>
                <c:pt idx="82753">
                  <c:v>1143</c:v>
                </c:pt>
                <c:pt idx="82754">
                  <c:v>1164</c:v>
                </c:pt>
                <c:pt idx="82755">
                  <c:v>1150</c:v>
                </c:pt>
                <c:pt idx="82756">
                  <c:v>1150</c:v>
                </c:pt>
                <c:pt idx="82757">
                  <c:v>1180</c:v>
                </c:pt>
                <c:pt idx="82758">
                  <c:v>1190</c:v>
                </c:pt>
                <c:pt idx="82759">
                  <c:v>1390</c:v>
                </c:pt>
                <c:pt idx="82760">
                  <c:v>1516</c:v>
                </c:pt>
                <c:pt idx="82761">
                  <c:v>1617</c:v>
                </c:pt>
                <c:pt idx="82762">
                  <c:v>1615</c:v>
                </c:pt>
                <c:pt idx="82763">
                  <c:v>1622</c:v>
                </c:pt>
                <c:pt idx="82764">
                  <c:v>1633</c:v>
                </c:pt>
                <c:pt idx="82765">
                  <c:v>1739</c:v>
                </c:pt>
                <c:pt idx="82766">
                  <c:v>1725</c:v>
                </c:pt>
                <c:pt idx="82767">
                  <c:v>1682</c:v>
                </c:pt>
                <c:pt idx="82768">
                  <c:v>1589</c:v>
                </c:pt>
                <c:pt idx="82769">
                  <c:v>1459</c:v>
                </c:pt>
                <c:pt idx="82770">
                  <c:v>1532</c:v>
                </c:pt>
                <c:pt idx="82771">
                  <c:v>1503</c:v>
                </c:pt>
                <c:pt idx="82772">
                  <c:v>1466</c:v>
                </c:pt>
                <c:pt idx="82773">
                  <c:v>1429</c:v>
                </c:pt>
                <c:pt idx="82774">
                  <c:v>1372</c:v>
                </c:pt>
                <c:pt idx="82775">
                  <c:v>1326</c:v>
                </c:pt>
                <c:pt idx="82776">
                  <c:v>1278</c:v>
                </c:pt>
                <c:pt idx="82777">
                  <c:v>1243</c:v>
                </c:pt>
                <c:pt idx="82778">
                  <c:v>1208</c:v>
                </c:pt>
                <c:pt idx="82779">
                  <c:v>1188</c:v>
                </c:pt>
                <c:pt idx="82780">
                  <c:v>1183</c:v>
                </c:pt>
                <c:pt idx="82781">
                  <c:v>1202</c:v>
                </c:pt>
                <c:pt idx="82782">
                  <c:v>1225</c:v>
                </c:pt>
                <c:pt idx="82783">
                  <c:v>1403</c:v>
                </c:pt>
                <c:pt idx="82784">
                  <c:v>1515</c:v>
                </c:pt>
                <c:pt idx="82785">
                  <c:v>1592</c:v>
                </c:pt>
                <c:pt idx="82786">
                  <c:v>1639</c:v>
                </c:pt>
                <c:pt idx="82787">
                  <c:v>1703</c:v>
                </c:pt>
                <c:pt idx="82788">
                  <c:v>1744</c:v>
                </c:pt>
                <c:pt idx="82789">
                  <c:v>1782</c:v>
                </c:pt>
                <c:pt idx="82790">
                  <c:v>1776</c:v>
                </c:pt>
                <c:pt idx="82791">
                  <c:v>1735</c:v>
                </c:pt>
                <c:pt idx="82792">
                  <c:v>1627</c:v>
                </c:pt>
                <c:pt idx="82793">
                  <c:v>1522</c:v>
                </c:pt>
                <c:pt idx="82794">
                  <c:v>1561</c:v>
                </c:pt>
                <c:pt idx="82795">
                  <c:v>1587</c:v>
                </c:pt>
                <c:pt idx="82796">
                  <c:v>1575</c:v>
                </c:pt>
                <c:pt idx="82797">
                  <c:v>1524</c:v>
                </c:pt>
                <c:pt idx="82798">
                  <c:v>1457</c:v>
                </c:pt>
                <c:pt idx="82799">
                  <c:v>1396</c:v>
                </c:pt>
                <c:pt idx="82800">
                  <c:v>1346</c:v>
                </c:pt>
                <c:pt idx="82801">
                  <c:v>1345</c:v>
                </c:pt>
                <c:pt idx="82802">
                  <c:v>1350</c:v>
                </c:pt>
                <c:pt idx="82803">
                  <c:v>1325</c:v>
                </c:pt>
                <c:pt idx="82804">
                  <c:v>1302</c:v>
                </c:pt>
                <c:pt idx="82805">
                  <c:v>1281</c:v>
                </c:pt>
                <c:pt idx="82806">
                  <c:v>1271</c:v>
                </c:pt>
                <c:pt idx="82807">
                  <c:v>1410</c:v>
                </c:pt>
                <c:pt idx="82808">
                  <c:v>1511</c:v>
                </c:pt>
                <c:pt idx="82809">
                  <c:v>1597</c:v>
                </c:pt>
                <c:pt idx="82810">
                  <c:v>1621</c:v>
                </c:pt>
                <c:pt idx="82811">
                  <c:v>1619</c:v>
                </c:pt>
                <c:pt idx="82812">
                  <c:v>1569</c:v>
                </c:pt>
                <c:pt idx="82813">
                  <c:v>1541</c:v>
                </c:pt>
                <c:pt idx="82814">
                  <c:v>1525</c:v>
                </c:pt>
                <c:pt idx="82815">
                  <c:v>1533</c:v>
                </c:pt>
                <c:pt idx="82816">
                  <c:v>1504</c:v>
                </c:pt>
                <c:pt idx="82817">
                  <c:v>1477</c:v>
                </c:pt>
                <c:pt idx="82818">
                  <c:v>1585</c:v>
                </c:pt>
                <c:pt idx="82819">
                  <c:v>1577</c:v>
                </c:pt>
                <c:pt idx="82820">
                  <c:v>1543</c:v>
                </c:pt>
                <c:pt idx="82821">
                  <c:v>1485</c:v>
                </c:pt>
                <c:pt idx="82822">
                  <c:v>1449</c:v>
                </c:pt>
                <c:pt idx="82823">
                  <c:v>1408</c:v>
                </c:pt>
                <c:pt idx="82824">
                  <c:v>1368</c:v>
                </c:pt>
                <c:pt idx="82825">
                  <c:v>1333</c:v>
                </c:pt>
                <c:pt idx="82826">
                  <c:v>1299</c:v>
                </c:pt>
                <c:pt idx="82827">
                  <c:v>1258</c:v>
                </c:pt>
                <c:pt idx="82828">
                  <c:v>1239</c:v>
                </c:pt>
                <c:pt idx="82829">
                  <c:v>1190</c:v>
                </c:pt>
                <c:pt idx="82830">
                  <c:v>1169</c:v>
                </c:pt>
                <c:pt idx="82831">
                  <c:v>1214</c:v>
                </c:pt>
                <c:pt idx="82832">
                  <c:v>1290</c:v>
                </c:pt>
                <c:pt idx="82833">
                  <c:v>1343</c:v>
                </c:pt>
                <c:pt idx="82834">
                  <c:v>1402</c:v>
                </c:pt>
                <c:pt idx="82835">
                  <c:v>1446</c:v>
                </c:pt>
                <c:pt idx="82836">
                  <c:v>1459</c:v>
                </c:pt>
                <c:pt idx="82837">
                  <c:v>1417</c:v>
                </c:pt>
                <c:pt idx="82838">
                  <c:v>1407</c:v>
                </c:pt>
                <c:pt idx="82839">
                  <c:v>1310</c:v>
                </c:pt>
                <c:pt idx="82840">
                  <c:v>1389</c:v>
                </c:pt>
                <c:pt idx="82841">
                  <c:v>1386</c:v>
                </c:pt>
                <c:pt idx="82842">
                  <c:v>1502</c:v>
                </c:pt>
                <c:pt idx="82843">
                  <c:v>1537</c:v>
                </c:pt>
                <c:pt idx="82844">
                  <c:v>1536</c:v>
                </c:pt>
                <c:pt idx="82845">
                  <c:v>1525</c:v>
                </c:pt>
                <c:pt idx="82846">
                  <c:v>1481</c:v>
                </c:pt>
                <c:pt idx="82847">
                  <c:v>1409</c:v>
                </c:pt>
                <c:pt idx="82848">
                  <c:v>1352</c:v>
                </c:pt>
                <c:pt idx="82849">
                  <c:v>1310</c:v>
                </c:pt>
                <c:pt idx="82850">
                  <c:v>1236</c:v>
                </c:pt>
                <c:pt idx="82851">
                  <c:v>1237</c:v>
                </c:pt>
                <c:pt idx="82852">
                  <c:v>1235</c:v>
                </c:pt>
                <c:pt idx="82853">
                  <c:v>1236</c:v>
                </c:pt>
                <c:pt idx="82854">
                  <c:v>1284</c:v>
                </c:pt>
                <c:pt idx="82855">
                  <c:v>1530</c:v>
                </c:pt>
                <c:pt idx="82856">
                  <c:v>1634</c:v>
                </c:pt>
                <c:pt idx="82857">
                  <c:v>1795</c:v>
                </c:pt>
                <c:pt idx="82858">
                  <c:v>1809</c:v>
                </c:pt>
                <c:pt idx="82859">
                  <c:v>1782</c:v>
                </c:pt>
                <c:pt idx="82860">
                  <c:v>1804</c:v>
                </c:pt>
                <c:pt idx="82861">
                  <c:v>1815</c:v>
                </c:pt>
                <c:pt idx="82862">
                  <c:v>1821</c:v>
                </c:pt>
                <c:pt idx="82863">
                  <c:v>1779</c:v>
                </c:pt>
                <c:pt idx="82864">
                  <c:v>1694</c:v>
                </c:pt>
                <c:pt idx="82865">
                  <c:v>1657</c:v>
                </c:pt>
                <c:pt idx="82866">
                  <c:v>1709</c:v>
                </c:pt>
                <c:pt idx="82867">
                  <c:v>1727</c:v>
                </c:pt>
                <c:pt idx="82868">
                  <c:v>1689</c:v>
                </c:pt>
                <c:pt idx="82869">
                  <c:v>1649</c:v>
                </c:pt>
                <c:pt idx="82870">
                  <c:v>1573</c:v>
                </c:pt>
                <c:pt idx="82871">
                  <c:v>1489</c:v>
                </c:pt>
                <c:pt idx="82872">
                  <c:v>1432</c:v>
                </c:pt>
                <c:pt idx="82873">
                  <c:v>1388</c:v>
                </c:pt>
                <c:pt idx="82874">
                  <c:v>1359</c:v>
                </c:pt>
                <c:pt idx="82875">
                  <c:v>1343</c:v>
                </c:pt>
                <c:pt idx="82876">
                  <c:v>1287</c:v>
                </c:pt>
                <c:pt idx="82877">
                  <c:v>1263</c:v>
                </c:pt>
                <c:pt idx="82878">
                  <c:v>1307</c:v>
                </c:pt>
                <c:pt idx="82879">
                  <c:v>1487</c:v>
                </c:pt>
                <c:pt idx="82880">
                  <c:v>1621</c:v>
                </c:pt>
                <c:pt idx="82881">
                  <c:v>1728</c:v>
                </c:pt>
                <c:pt idx="82882">
                  <c:v>1800</c:v>
                </c:pt>
                <c:pt idx="82883">
                  <c:v>1817</c:v>
                </c:pt>
                <c:pt idx="82884">
                  <c:v>1813</c:v>
                </c:pt>
                <c:pt idx="82885">
                  <c:v>1860</c:v>
                </c:pt>
                <c:pt idx="82886">
                  <c:v>1852</c:v>
                </c:pt>
                <c:pt idx="82887">
                  <c:v>1727</c:v>
                </c:pt>
                <c:pt idx="82888">
                  <c:v>1626</c:v>
                </c:pt>
                <c:pt idx="82889">
                  <c:v>1513</c:v>
                </c:pt>
                <c:pt idx="82890">
                  <c:v>1598</c:v>
                </c:pt>
                <c:pt idx="82891">
                  <c:v>1625</c:v>
                </c:pt>
                <c:pt idx="82892">
                  <c:v>1601</c:v>
                </c:pt>
                <c:pt idx="82893">
                  <c:v>1546</c:v>
                </c:pt>
                <c:pt idx="82894">
                  <c:v>1468</c:v>
                </c:pt>
                <c:pt idx="82895">
                  <c:v>1374</c:v>
                </c:pt>
                <c:pt idx="82896">
                  <c:v>1333</c:v>
                </c:pt>
                <c:pt idx="82897">
                  <c:v>1328</c:v>
                </c:pt>
                <c:pt idx="82898">
                  <c:v>1319</c:v>
                </c:pt>
                <c:pt idx="82899">
                  <c:v>1297</c:v>
                </c:pt>
                <c:pt idx="82900">
                  <c:v>1307</c:v>
                </c:pt>
                <c:pt idx="82901">
                  <c:v>1274</c:v>
                </c:pt>
                <c:pt idx="82902">
                  <c:v>1366</c:v>
                </c:pt>
                <c:pt idx="82903">
                  <c:v>1566</c:v>
                </c:pt>
                <c:pt idx="82904">
                  <c:v>1673</c:v>
                </c:pt>
                <c:pt idx="82905">
                  <c:v>1771</c:v>
                </c:pt>
                <c:pt idx="82906">
                  <c:v>1808</c:v>
                </c:pt>
                <c:pt idx="82907">
                  <c:v>1838</c:v>
                </c:pt>
                <c:pt idx="82908">
                  <c:v>1825</c:v>
                </c:pt>
                <c:pt idx="82909">
                  <c:v>1809</c:v>
                </c:pt>
                <c:pt idx="82910">
                  <c:v>1793</c:v>
                </c:pt>
                <c:pt idx="82911">
                  <c:v>1726</c:v>
                </c:pt>
                <c:pt idx="82912">
                  <c:v>1665</c:v>
                </c:pt>
                <c:pt idx="82913">
                  <c:v>1632</c:v>
                </c:pt>
                <c:pt idx="82914">
                  <c:v>1715</c:v>
                </c:pt>
                <c:pt idx="82915">
                  <c:v>1717</c:v>
                </c:pt>
                <c:pt idx="82916">
                  <c:v>1675</c:v>
                </c:pt>
                <c:pt idx="82917">
                  <c:v>1629</c:v>
                </c:pt>
                <c:pt idx="82918">
                  <c:v>1578</c:v>
                </c:pt>
                <c:pt idx="82919">
                  <c:v>1482</c:v>
                </c:pt>
                <c:pt idx="82920">
                  <c:v>1448</c:v>
                </c:pt>
                <c:pt idx="82921">
                  <c:v>1411</c:v>
                </c:pt>
                <c:pt idx="82922">
                  <c:v>1374</c:v>
                </c:pt>
                <c:pt idx="82923">
                  <c:v>1358</c:v>
                </c:pt>
                <c:pt idx="82924">
                  <c:v>1343</c:v>
                </c:pt>
                <c:pt idx="82925">
                  <c:v>1334</c:v>
                </c:pt>
                <c:pt idx="82926">
                  <c:v>1336</c:v>
                </c:pt>
                <c:pt idx="82927">
                  <c:v>1536</c:v>
                </c:pt>
                <c:pt idx="82928">
                  <c:v>1626</c:v>
                </c:pt>
                <c:pt idx="82929">
                  <c:v>1707</c:v>
                </c:pt>
                <c:pt idx="82930">
                  <c:v>1779</c:v>
                </c:pt>
                <c:pt idx="82931">
                  <c:v>1750</c:v>
                </c:pt>
                <c:pt idx="82932">
                  <c:v>1831</c:v>
                </c:pt>
                <c:pt idx="82933">
                  <c:v>1861</c:v>
                </c:pt>
                <c:pt idx="82934">
                  <c:v>1820</c:v>
                </c:pt>
                <c:pt idx="82935">
                  <c:v>1754</c:v>
                </c:pt>
                <c:pt idx="82936">
                  <c:v>1620</c:v>
                </c:pt>
                <c:pt idx="82937">
                  <c:v>1599</c:v>
                </c:pt>
                <c:pt idx="82938">
                  <c:v>1699</c:v>
                </c:pt>
                <c:pt idx="82939">
                  <c:v>1702</c:v>
                </c:pt>
                <c:pt idx="82940">
                  <c:v>1671</c:v>
                </c:pt>
                <c:pt idx="82941">
                  <c:v>1658</c:v>
                </c:pt>
                <c:pt idx="82942">
                  <c:v>1565</c:v>
                </c:pt>
                <c:pt idx="82943">
                  <c:v>1463</c:v>
                </c:pt>
                <c:pt idx="82944">
                  <c:v>1431</c:v>
                </c:pt>
                <c:pt idx="82945">
                  <c:v>1397</c:v>
                </c:pt>
                <c:pt idx="82946">
                  <c:v>1372</c:v>
                </c:pt>
                <c:pt idx="82947">
                  <c:v>1345</c:v>
                </c:pt>
                <c:pt idx="82948">
                  <c:v>1361</c:v>
                </c:pt>
                <c:pt idx="82949">
                  <c:v>1381</c:v>
                </c:pt>
                <c:pt idx="82950">
                  <c:v>1383</c:v>
                </c:pt>
                <c:pt idx="82951">
                  <c:v>1545</c:v>
                </c:pt>
                <c:pt idx="82952">
                  <c:v>1675</c:v>
                </c:pt>
                <c:pt idx="82953">
                  <c:v>1737</c:v>
                </c:pt>
                <c:pt idx="82954">
                  <c:v>1782</c:v>
                </c:pt>
                <c:pt idx="82955">
                  <c:v>1797</c:v>
                </c:pt>
                <c:pt idx="82956">
                  <c:v>1794</c:v>
                </c:pt>
                <c:pt idx="82957">
                  <c:v>1791</c:v>
                </c:pt>
                <c:pt idx="82958">
                  <c:v>1629</c:v>
                </c:pt>
                <c:pt idx="82959">
                  <c:v>1595</c:v>
                </c:pt>
                <c:pt idx="82960">
                  <c:v>1572</c:v>
                </c:pt>
                <c:pt idx="82961">
                  <c:v>1524</c:v>
                </c:pt>
                <c:pt idx="82962">
                  <c:v>1584</c:v>
                </c:pt>
                <c:pt idx="82963">
                  <c:v>1596</c:v>
                </c:pt>
                <c:pt idx="82964">
                  <c:v>1586</c:v>
                </c:pt>
                <c:pt idx="82965">
                  <c:v>1558</c:v>
                </c:pt>
                <c:pt idx="82966">
                  <c:v>1508</c:v>
                </c:pt>
                <c:pt idx="82967">
                  <c:v>1453</c:v>
                </c:pt>
                <c:pt idx="82968">
                  <c:v>1371</c:v>
                </c:pt>
                <c:pt idx="82969">
                  <c:v>1369</c:v>
                </c:pt>
                <c:pt idx="82970">
                  <c:v>1341</c:v>
                </c:pt>
                <c:pt idx="82971">
                  <c:v>1300</c:v>
                </c:pt>
                <c:pt idx="82972">
                  <c:v>1296</c:v>
                </c:pt>
                <c:pt idx="82973">
                  <c:v>1278</c:v>
                </c:pt>
                <c:pt idx="82974">
                  <c:v>1291</c:v>
                </c:pt>
                <c:pt idx="82975">
                  <c:v>1417</c:v>
                </c:pt>
                <c:pt idx="82976">
                  <c:v>1512</c:v>
                </c:pt>
                <c:pt idx="82977">
                  <c:v>1610</c:v>
                </c:pt>
                <c:pt idx="82978">
                  <c:v>1655</c:v>
                </c:pt>
                <c:pt idx="82979">
                  <c:v>1669</c:v>
                </c:pt>
                <c:pt idx="82980">
                  <c:v>1594</c:v>
                </c:pt>
                <c:pt idx="82981">
                  <c:v>1581</c:v>
                </c:pt>
                <c:pt idx="82982">
                  <c:v>1556</c:v>
                </c:pt>
                <c:pt idx="82983">
                  <c:v>1501</c:v>
                </c:pt>
                <c:pt idx="82984">
                  <c:v>1500</c:v>
                </c:pt>
                <c:pt idx="82985">
                  <c:v>1491</c:v>
                </c:pt>
                <c:pt idx="82986">
                  <c:v>1537</c:v>
                </c:pt>
                <c:pt idx="82987">
                  <c:v>1535</c:v>
                </c:pt>
                <c:pt idx="82988">
                  <c:v>1502</c:v>
                </c:pt>
                <c:pt idx="82989">
                  <c:v>1499</c:v>
                </c:pt>
                <c:pt idx="82990">
                  <c:v>1454</c:v>
                </c:pt>
                <c:pt idx="82991">
                  <c:v>1392</c:v>
                </c:pt>
                <c:pt idx="82992">
                  <c:v>1385</c:v>
                </c:pt>
                <c:pt idx="82993">
                  <c:v>1344</c:v>
                </c:pt>
                <c:pt idx="82994">
                  <c:v>1302</c:v>
                </c:pt>
                <c:pt idx="82995">
                  <c:v>1299</c:v>
                </c:pt>
                <c:pt idx="82996">
                  <c:v>1274</c:v>
                </c:pt>
                <c:pt idx="82997">
                  <c:v>1226</c:v>
                </c:pt>
                <c:pt idx="82998">
                  <c:v>1208</c:v>
                </c:pt>
                <c:pt idx="82999">
                  <c:v>1256</c:v>
                </c:pt>
                <c:pt idx="83000">
                  <c:v>1320</c:v>
                </c:pt>
                <c:pt idx="83001">
                  <c:v>1377</c:v>
                </c:pt>
                <c:pt idx="83002">
                  <c:v>1395</c:v>
                </c:pt>
                <c:pt idx="83003">
                  <c:v>1457</c:v>
                </c:pt>
                <c:pt idx="83004">
                  <c:v>1464</c:v>
                </c:pt>
                <c:pt idx="83005">
                  <c:v>1468</c:v>
                </c:pt>
                <c:pt idx="83006">
                  <c:v>1456</c:v>
                </c:pt>
                <c:pt idx="83007">
                  <c:v>1240</c:v>
                </c:pt>
                <c:pt idx="83008">
                  <c:v>1322</c:v>
                </c:pt>
                <c:pt idx="83009">
                  <c:v>1397</c:v>
                </c:pt>
                <c:pt idx="83010">
                  <c:v>1495</c:v>
                </c:pt>
                <c:pt idx="83011">
                  <c:v>1505</c:v>
                </c:pt>
                <c:pt idx="83012">
                  <c:v>1524</c:v>
                </c:pt>
                <c:pt idx="83013">
                  <c:v>1476</c:v>
                </c:pt>
                <c:pt idx="83014">
                  <c:v>1392</c:v>
                </c:pt>
                <c:pt idx="83015">
                  <c:v>1308</c:v>
                </c:pt>
                <c:pt idx="83016">
                  <c:v>1258</c:v>
                </c:pt>
                <c:pt idx="83017">
                  <c:v>1232</c:v>
                </c:pt>
                <c:pt idx="83018">
                  <c:v>1196</c:v>
                </c:pt>
                <c:pt idx="83019">
                  <c:v>1231</c:v>
                </c:pt>
                <c:pt idx="83020">
                  <c:v>1244</c:v>
                </c:pt>
                <c:pt idx="83021">
                  <c:v>1245</c:v>
                </c:pt>
                <c:pt idx="83022">
                  <c:v>1297</c:v>
                </c:pt>
                <c:pt idx="83023">
                  <c:v>1514</c:v>
                </c:pt>
                <c:pt idx="83024">
                  <c:v>1635</c:v>
                </c:pt>
                <c:pt idx="83025">
                  <c:v>1759</c:v>
                </c:pt>
                <c:pt idx="83026">
                  <c:v>1786</c:v>
                </c:pt>
                <c:pt idx="83027">
                  <c:v>1810</c:v>
                </c:pt>
                <c:pt idx="83028">
                  <c:v>1811</c:v>
                </c:pt>
                <c:pt idx="83029">
                  <c:v>1838</c:v>
                </c:pt>
                <c:pt idx="83030">
                  <c:v>1772</c:v>
                </c:pt>
                <c:pt idx="83031">
                  <c:v>1615</c:v>
                </c:pt>
                <c:pt idx="83032">
                  <c:v>1563</c:v>
                </c:pt>
                <c:pt idx="83033">
                  <c:v>1492</c:v>
                </c:pt>
                <c:pt idx="83034">
                  <c:v>1559</c:v>
                </c:pt>
                <c:pt idx="83035">
                  <c:v>1578</c:v>
                </c:pt>
                <c:pt idx="83036">
                  <c:v>1533</c:v>
                </c:pt>
                <c:pt idx="83037">
                  <c:v>1487</c:v>
                </c:pt>
                <c:pt idx="83038">
                  <c:v>1422</c:v>
                </c:pt>
                <c:pt idx="83039">
                  <c:v>1351</c:v>
                </c:pt>
                <c:pt idx="83040">
                  <c:v>1306</c:v>
                </c:pt>
                <c:pt idx="83041">
                  <c:v>1269</c:v>
                </c:pt>
                <c:pt idx="83042">
                  <c:v>1256</c:v>
                </c:pt>
                <c:pt idx="83043">
                  <c:v>1233</c:v>
                </c:pt>
                <c:pt idx="83044">
                  <c:v>1241</c:v>
                </c:pt>
                <c:pt idx="83045">
                  <c:v>1275</c:v>
                </c:pt>
                <c:pt idx="83046">
                  <c:v>1290</c:v>
                </c:pt>
                <c:pt idx="83047">
                  <c:v>1476</c:v>
                </c:pt>
                <c:pt idx="83048">
                  <c:v>1602</c:v>
                </c:pt>
                <c:pt idx="83049">
                  <c:v>1695</c:v>
                </c:pt>
                <c:pt idx="83050">
                  <c:v>1608</c:v>
                </c:pt>
                <c:pt idx="83051">
                  <c:v>1629</c:v>
                </c:pt>
                <c:pt idx="83052">
                  <c:v>1605</c:v>
                </c:pt>
                <c:pt idx="83053">
                  <c:v>1613</c:v>
                </c:pt>
                <c:pt idx="83054">
                  <c:v>1585</c:v>
                </c:pt>
                <c:pt idx="83055">
                  <c:v>1538</c:v>
                </c:pt>
                <c:pt idx="83056">
                  <c:v>1472</c:v>
                </c:pt>
                <c:pt idx="83057">
                  <c:v>1316</c:v>
                </c:pt>
                <c:pt idx="83058">
                  <c:v>1482</c:v>
                </c:pt>
                <c:pt idx="83059">
                  <c:v>1485</c:v>
                </c:pt>
                <c:pt idx="83060">
                  <c:v>1451</c:v>
                </c:pt>
                <c:pt idx="83061">
                  <c:v>1407</c:v>
                </c:pt>
                <c:pt idx="83062">
                  <c:v>1351</c:v>
                </c:pt>
                <c:pt idx="83063">
                  <c:v>1288</c:v>
                </c:pt>
                <c:pt idx="83064">
                  <c:v>1207</c:v>
                </c:pt>
                <c:pt idx="83065">
                  <c:v>1174</c:v>
                </c:pt>
                <c:pt idx="83066">
                  <c:v>1173</c:v>
                </c:pt>
                <c:pt idx="83067">
                  <c:v>1178</c:v>
                </c:pt>
                <c:pt idx="83068">
                  <c:v>1181</c:v>
                </c:pt>
                <c:pt idx="83069">
                  <c:v>1205</c:v>
                </c:pt>
                <c:pt idx="83070">
                  <c:v>1248</c:v>
                </c:pt>
                <c:pt idx="83071">
                  <c:v>1453</c:v>
                </c:pt>
                <c:pt idx="83072">
                  <c:v>1550</c:v>
                </c:pt>
                <c:pt idx="83073">
                  <c:v>1600</c:v>
                </c:pt>
                <c:pt idx="83074">
                  <c:v>1663</c:v>
                </c:pt>
                <c:pt idx="83075">
                  <c:v>1705</c:v>
                </c:pt>
                <c:pt idx="83076">
                  <c:v>1702</c:v>
                </c:pt>
                <c:pt idx="83077">
                  <c:v>1721</c:v>
                </c:pt>
                <c:pt idx="83078">
                  <c:v>1726</c:v>
                </c:pt>
                <c:pt idx="83079">
                  <c:v>1690</c:v>
                </c:pt>
                <c:pt idx="83080">
                  <c:v>1629</c:v>
                </c:pt>
                <c:pt idx="83081">
                  <c:v>1529</c:v>
                </c:pt>
                <c:pt idx="83082">
                  <c:v>1616</c:v>
                </c:pt>
                <c:pt idx="83083">
                  <c:v>1614</c:v>
                </c:pt>
                <c:pt idx="83084">
                  <c:v>1599</c:v>
                </c:pt>
                <c:pt idx="83085">
                  <c:v>1458</c:v>
                </c:pt>
                <c:pt idx="83086">
                  <c:v>1422</c:v>
                </c:pt>
                <c:pt idx="83087">
                  <c:v>1389</c:v>
                </c:pt>
                <c:pt idx="83088">
                  <c:v>1338</c:v>
                </c:pt>
                <c:pt idx="83089">
                  <c:v>1313</c:v>
                </c:pt>
                <c:pt idx="83090">
                  <c:v>1275</c:v>
                </c:pt>
                <c:pt idx="83091">
                  <c:v>1258</c:v>
                </c:pt>
                <c:pt idx="83092">
                  <c:v>1257</c:v>
                </c:pt>
                <c:pt idx="83093">
                  <c:v>1278</c:v>
                </c:pt>
                <c:pt idx="83094">
                  <c:v>1313</c:v>
                </c:pt>
                <c:pt idx="83095">
                  <c:v>1502</c:v>
                </c:pt>
                <c:pt idx="83096">
                  <c:v>1597</c:v>
                </c:pt>
                <c:pt idx="83097">
                  <c:v>1645</c:v>
                </c:pt>
                <c:pt idx="83098">
                  <c:v>1651</c:v>
                </c:pt>
                <c:pt idx="83099">
                  <c:v>1641</c:v>
                </c:pt>
                <c:pt idx="83100">
                  <c:v>1629</c:v>
                </c:pt>
                <c:pt idx="83101">
                  <c:v>1632</c:v>
                </c:pt>
                <c:pt idx="83102">
                  <c:v>1611</c:v>
                </c:pt>
                <c:pt idx="83103">
                  <c:v>1565</c:v>
                </c:pt>
                <c:pt idx="83104">
                  <c:v>1374</c:v>
                </c:pt>
                <c:pt idx="83105">
                  <c:v>1323</c:v>
                </c:pt>
                <c:pt idx="83106">
                  <c:v>1508</c:v>
                </c:pt>
                <c:pt idx="83107">
                  <c:v>1525</c:v>
                </c:pt>
                <c:pt idx="83108">
                  <c:v>1500</c:v>
                </c:pt>
                <c:pt idx="83109">
                  <c:v>1451</c:v>
                </c:pt>
                <c:pt idx="83110">
                  <c:v>1369</c:v>
                </c:pt>
                <c:pt idx="83111">
                  <c:v>1313</c:v>
                </c:pt>
                <c:pt idx="83112">
                  <c:v>1261</c:v>
                </c:pt>
                <c:pt idx="83113">
                  <c:v>1231</c:v>
                </c:pt>
                <c:pt idx="83114">
                  <c:v>1203</c:v>
                </c:pt>
                <c:pt idx="83115">
                  <c:v>1193</c:v>
                </c:pt>
                <c:pt idx="83116">
                  <c:v>1197</c:v>
                </c:pt>
                <c:pt idx="83117">
                  <c:v>1213</c:v>
                </c:pt>
                <c:pt idx="83118">
                  <c:v>1267</c:v>
                </c:pt>
                <c:pt idx="83119">
                  <c:v>1454</c:v>
                </c:pt>
                <c:pt idx="83120">
                  <c:v>1567</c:v>
                </c:pt>
                <c:pt idx="83121">
                  <c:v>1670</c:v>
                </c:pt>
                <c:pt idx="83122">
                  <c:v>1687</c:v>
                </c:pt>
                <c:pt idx="83123">
                  <c:v>1680</c:v>
                </c:pt>
                <c:pt idx="83124">
                  <c:v>1727</c:v>
                </c:pt>
                <c:pt idx="83125">
                  <c:v>1713</c:v>
                </c:pt>
                <c:pt idx="83126">
                  <c:v>1663</c:v>
                </c:pt>
                <c:pt idx="83127">
                  <c:v>1608</c:v>
                </c:pt>
                <c:pt idx="83128">
                  <c:v>1531</c:v>
                </c:pt>
                <c:pt idx="83129">
                  <c:v>1461</c:v>
                </c:pt>
                <c:pt idx="83130">
                  <c:v>1528</c:v>
                </c:pt>
                <c:pt idx="83131">
                  <c:v>1531</c:v>
                </c:pt>
                <c:pt idx="83132">
                  <c:v>1500</c:v>
                </c:pt>
                <c:pt idx="83133">
                  <c:v>1455</c:v>
                </c:pt>
                <c:pt idx="83134">
                  <c:v>1402</c:v>
                </c:pt>
                <c:pt idx="83135">
                  <c:v>1363</c:v>
                </c:pt>
                <c:pt idx="83136">
                  <c:v>1319</c:v>
                </c:pt>
                <c:pt idx="83137">
                  <c:v>1288</c:v>
                </c:pt>
                <c:pt idx="83138">
                  <c:v>1265</c:v>
                </c:pt>
                <c:pt idx="83139">
                  <c:v>1244</c:v>
                </c:pt>
                <c:pt idx="83140">
                  <c:v>1204</c:v>
                </c:pt>
                <c:pt idx="83141">
                  <c:v>1201</c:v>
                </c:pt>
                <c:pt idx="83142">
                  <c:v>1183</c:v>
                </c:pt>
                <c:pt idx="83143">
                  <c:v>1320</c:v>
                </c:pt>
                <c:pt idx="83144">
                  <c:v>1462</c:v>
                </c:pt>
                <c:pt idx="83145">
                  <c:v>1444</c:v>
                </c:pt>
                <c:pt idx="83146">
                  <c:v>1588</c:v>
                </c:pt>
                <c:pt idx="83147">
                  <c:v>1601</c:v>
                </c:pt>
                <c:pt idx="83148">
                  <c:v>1584</c:v>
                </c:pt>
                <c:pt idx="83149">
                  <c:v>1578</c:v>
                </c:pt>
                <c:pt idx="83150">
                  <c:v>1481</c:v>
                </c:pt>
                <c:pt idx="83151">
                  <c:v>1403</c:v>
                </c:pt>
                <c:pt idx="83152">
                  <c:v>1346</c:v>
                </c:pt>
                <c:pt idx="83153">
                  <c:v>1359</c:v>
                </c:pt>
                <c:pt idx="83154">
                  <c:v>1512</c:v>
                </c:pt>
                <c:pt idx="83155">
                  <c:v>1544</c:v>
                </c:pt>
                <c:pt idx="83156">
                  <c:v>1504</c:v>
                </c:pt>
                <c:pt idx="83157">
                  <c:v>1461</c:v>
                </c:pt>
                <c:pt idx="83158">
                  <c:v>1439</c:v>
                </c:pt>
                <c:pt idx="83159">
                  <c:v>1395</c:v>
                </c:pt>
                <c:pt idx="83160">
                  <c:v>1314</c:v>
                </c:pt>
                <c:pt idx="83161">
                  <c:v>1290</c:v>
                </c:pt>
                <c:pt idx="83162">
                  <c:v>1252</c:v>
                </c:pt>
                <c:pt idx="83163">
                  <c:v>1240</c:v>
                </c:pt>
                <c:pt idx="83164">
                  <c:v>1225</c:v>
                </c:pt>
                <c:pt idx="83165">
                  <c:v>1206</c:v>
                </c:pt>
                <c:pt idx="83166">
                  <c:v>1143</c:v>
                </c:pt>
                <c:pt idx="83167">
                  <c:v>1192</c:v>
                </c:pt>
                <c:pt idx="83168">
                  <c:v>1245</c:v>
                </c:pt>
                <c:pt idx="83169">
                  <c:v>1299</c:v>
                </c:pt>
                <c:pt idx="83170">
                  <c:v>1352</c:v>
                </c:pt>
                <c:pt idx="83171">
                  <c:v>1389</c:v>
                </c:pt>
                <c:pt idx="83172">
                  <c:v>1393</c:v>
                </c:pt>
                <c:pt idx="83173">
                  <c:v>1381</c:v>
                </c:pt>
                <c:pt idx="83174">
                  <c:v>1398</c:v>
                </c:pt>
                <c:pt idx="83175">
                  <c:v>1388</c:v>
                </c:pt>
                <c:pt idx="83176">
                  <c:v>1402</c:v>
                </c:pt>
                <c:pt idx="83177">
                  <c:v>1386</c:v>
                </c:pt>
                <c:pt idx="83178">
                  <c:v>1456</c:v>
                </c:pt>
                <c:pt idx="83179">
                  <c:v>1454</c:v>
                </c:pt>
                <c:pt idx="83180">
                  <c:v>1449</c:v>
                </c:pt>
                <c:pt idx="83181">
                  <c:v>1431</c:v>
                </c:pt>
                <c:pt idx="83182">
                  <c:v>1386</c:v>
                </c:pt>
                <c:pt idx="83183">
                  <c:v>1327</c:v>
                </c:pt>
                <c:pt idx="83184">
                  <c:v>1289</c:v>
                </c:pt>
                <c:pt idx="83185">
                  <c:v>1258</c:v>
                </c:pt>
                <c:pt idx="83186">
                  <c:v>1220</c:v>
                </c:pt>
                <c:pt idx="83187">
                  <c:v>1175</c:v>
                </c:pt>
                <c:pt idx="83188">
                  <c:v>1160</c:v>
                </c:pt>
                <c:pt idx="83189">
                  <c:v>1131</c:v>
                </c:pt>
                <c:pt idx="83190">
                  <c:v>1122</c:v>
                </c:pt>
                <c:pt idx="83191">
                  <c:v>1200</c:v>
                </c:pt>
                <c:pt idx="83192">
                  <c:v>1259</c:v>
                </c:pt>
                <c:pt idx="83193">
                  <c:v>1283</c:v>
                </c:pt>
                <c:pt idx="83194">
                  <c:v>1378</c:v>
                </c:pt>
                <c:pt idx="83195">
                  <c:v>1408</c:v>
                </c:pt>
                <c:pt idx="83196">
                  <c:v>1418</c:v>
                </c:pt>
                <c:pt idx="83197">
                  <c:v>1402</c:v>
                </c:pt>
                <c:pt idx="83198">
                  <c:v>1340</c:v>
                </c:pt>
                <c:pt idx="83199">
                  <c:v>1305</c:v>
                </c:pt>
                <c:pt idx="83200">
                  <c:v>1299</c:v>
                </c:pt>
                <c:pt idx="83201">
                  <c:v>1291</c:v>
                </c:pt>
                <c:pt idx="83202">
                  <c:v>1385</c:v>
                </c:pt>
                <c:pt idx="83203">
                  <c:v>1410</c:v>
                </c:pt>
                <c:pt idx="83204">
                  <c:v>1389</c:v>
                </c:pt>
                <c:pt idx="83205">
                  <c:v>1362</c:v>
                </c:pt>
                <c:pt idx="83206">
                  <c:v>1297</c:v>
                </c:pt>
                <c:pt idx="83207">
                  <c:v>1233</c:v>
                </c:pt>
                <c:pt idx="83208">
                  <c:v>1194</c:v>
                </c:pt>
                <c:pt idx="83209">
                  <c:v>1171</c:v>
                </c:pt>
                <c:pt idx="83210">
                  <c:v>1148</c:v>
                </c:pt>
                <c:pt idx="83211">
                  <c:v>1111</c:v>
                </c:pt>
                <c:pt idx="83212">
                  <c:v>1080</c:v>
                </c:pt>
                <c:pt idx="83213">
                  <c:v>1051</c:v>
                </c:pt>
                <c:pt idx="83214">
                  <c:v>1083</c:v>
                </c:pt>
                <c:pt idx="83215">
                  <c:v>1316</c:v>
                </c:pt>
                <c:pt idx="83216">
                  <c:v>1442</c:v>
                </c:pt>
                <c:pt idx="83217">
                  <c:v>1498</c:v>
                </c:pt>
                <c:pt idx="83218">
                  <c:v>1536</c:v>
                </c:pt>
                <c:pt idx="83219">
                  <c:v>1513</c:v>
                </c:pt>
                <c:pt idx="83220">
                  <c:v>1522</c:v>
                </c:pt>
                <c:pt idx="83221">
                  <c:v>1551</c:v>
                </c:pt>
                <c:pt idx="83222">
                  <c:v>1536</c:v>
                </c:pt>
                <c:pt idx="83223">
                  <c:v>1470</c:v>
                </c:pt>
                <c:pt idx="83224">
                  <c:v>1381</c:v>
                </c:pt>
                <c:pt idx="83225">
                  <c:v>1323</c:v>
                </c:pt>
                <c:pt idx="83226">
                  <c:v>1376</c:v>
                </c:pt>
                <c:pt idx="83227">
                  <c:v>1391</c:v>
                </c:pt>
                <c:pt idx="83228">
                  <c:v>1367</c:v>
                </c:pt>
                <c:pt idx="83229">
                  <c:v>1316</c:v>
                </c:pt>
                <c:pt idx="83230">
                  <c:v>1256</c:v>
                </c:pt>
                <c:pt idx="83231">
                  <c:v>1174</c:v>
                </c:pt>
                <c:pt idx="83232">
                  <c:v>1114</c:v>
                </c:pt>
                <c:pt idx="83233">
                  <c:v>1079</c:v>
                </c:pt>
                <c:pt idx="83234">
                  <c:v>1045</c:v>
                </c:pt>
                <c:pt idx="83235">
                  <c:v>1045</c:v>
                </c:pt>
                <c:pt idx="83236">
                  <c:v>1055</c:v>
                </c:pt>
                <c:pt idx="83237">
                  <c:v>1074</c:v>
                </c:pt>
                <c:pt idx="83238">
                  <c:v>1105</c:v>
                </c:pt>
                <c:pt idx="83239">
                  <c:v>1311</c:v>
                </c:pt>
                <c:pt idx="83240">
                  <c:v>1417</c:v>
                </c:pt>
                <c:pt idx="83241">
                  <c:v>1516</c:v>
                </c:pt>
                <c:pt idx="83242">
                  <c:v>1569</c:v>
                </c:pt>
                <c:pt idx="83243">
                  <c:v>1578</c:v>
                </c:pt>
                <c:pt idx="83244">
                  <c:v>1609</c:v>
                </c:pt>
                <c:pt idx="83245">
                  <c:v>1630</c:v>
                </c:pt>
                <c:pt idx="83246">
                  <c:v>1539</c:v>
                </c:pt>
                <c:pt idx="83247">
                  <c:v>1468</c:v>
                </c:pt>
                <c:pt idx="83248">
                  <c:v>1420</c:v>
                </c:pt>
                <c:pt idx="83249">
                  <c:v>1331</c:v>
                </c:pt>
                <c:pt idx="83250">
                  <c:v>1429</c:v>
                </c:pt>
                <c:pt idx="83251">
                  <c:v>1470</c:v>
                </c:pt>
                <c:pt idx="83252">
                  <c:v>1433</c:v>
                </c:pt>
                <c:pt idx="83253">
                  <c:v>1389</c:v>
                </c:pt>
                <c:pt idx="83254">
                  <c:v>1356</c:v>
                </c:pt>
                <c:pt idx="83255">
                  <c:v>1281</c:v>
                </c:pt>
                <c:pt idx="83256">
                  <c:v>1225</c:v>
                </c:pt>
                <c:pt idx="83257">
                  <c:v>1198</c:v>
                </c:pt>
                <c:pt idx="83258">
                  <c:v>1167</c:v>
                </c:pt>
                <c:pt idx="83259">
                  <c:v>1160</c:v>
                </c:pt>
                <c:pt idx="83260">
                  <c:v>1126</c:v>
                </c:pt>
                <c:pt idx="83261">
                  <c:v>1128</c:v>
                </c:pt>
                <c:pt idx="83262">
                  <c:v>1164</c:v>
                </c:pt>
                <c:pt idx="83263">
                  <c:v>1355</c:v>
                </c:pt>
                <c:pt idx="83264">
                  <c:v>1494</c:v>
                </c:pt>
                <c:pt idx="83265">
                  <c:v>1595</c:v>
                </c:pt>
                <c:pt idx="83266">
                  <c:v>1660</c:v>
                </c:pt>
                <c:pt idx="83267">
                  <c:v>1667</c:v>
                </c:pt>
                <c:pt idx="83268">
                  <c:v>1680</c:v>
                </c:pt>
                <c:pt idx="83269">
                  <c:v>1733</c:v>
                </c:pt>
                <c:pt idx="83270">
                  <c:v>1726</c:v>
                </c:pt>
                <c:pt idx="83271">
                  <c:v>1693</c:v>
                </c:pt>
                <c:pt idx="83272">
                  <c:v>1608</c:v>
                </c:pt>
                <c:pt idx="83273">
                  <c:v>1457</c:v>
                </c:pt>
                <c:pt idx="83274">
                  <c:v>1519</c:v>
                </c:pt>
                <c:pt idx="83275">
                  <c:v>1548</c:v>
                </c:pt>
                <c:pt idx="83276">
                  <c:v>1499</c:v>
                </c:pt>
                <c:pt idx="83277">
                  <c:v>1449</c:v>
                </c:pt>
                <c:pt idx="83278">
                  <c:v>1395</c:v>
                </c:pt>
                <c:pt idx="83279">
                  <c:v>1310</c:v>
                </c:pt>
                <c:pt idx="83280">
                  <c:v>1235</c:v>
                </c:pt>
                <c:pt idx="83281">
                  <c:v>1197</c:v>
                </c:pt>
                <c:pt idx="83282">
                  <c:v>1166</c:v>
                </c:pt>
                <c:pt idx="83283">
                  <c:v>1142</c:v>
                </c:pt>
                <c:pt idx="83284">
                  <c:v>1138</c:v>
                </c:pt>
                <c:pt idx="83285">
                  <c:v>1152</c:v>
                </c:pt>
                <c:pt idx="83286">
                  <c:v>1187</c:v>
                </c:pt>
                <c:pt idx="83287">
                  <c:v>1385</c:v>
                </c:pt>
                <c:pt idx="83288">
                  <c:v>1517</c:v>
                </c:pt>
                <c:pt idx="83289">
                  <c:v>1612</c:v>
                </c:pt>
                <c:pt idx="83290">
                  <c:v>1670</c:v>
                </c:pt>
                <c:pt idx="83291">
                  <c:v>1691</c:v>
                </c:pt>
                <c:pt idx="83292">
                  <c:v>1715</c:v>
                </c:pt>
                <c:pt idx="83293">
                  <c:v>1752</c:v>
                </c:pt>
                <c:pt idx="83294">
                  <c:v>1719</c:v>
                </c:pt>
                <c:pt idx="83295">
                  <c:v>1661</c:v>
                </c:pt>
                <c:pt idx="83296">
                  <c:v>1561</c:v>
                </c:pt>
                <c:pt idx="83297">
                  <c:v>1455</c:v>
                </c:pt>
                <c:pt idx="83298">
                  <c:v>1516</c:v>
                </c:pt>
                <c:pt idx="83299">
                  <c:v>1524</c:v>
                </c:pt>
                <c:pt idx="83300">
                  <c:v>1469</c:v>
                </c:pt>
                <c:pt idx="83301">
                  <c:v>1418</c:v>
                </c:pt>
                <c:pt idx="83302">
                  <c:v>1383</c:v>
                </c:pt>
                <c:pt idx="83303">
                  <c:v>1305</c:v>
                </c:pt>
                <c:pt idx="83304">
                  <c:v>1266</c:v>
                </c:pt>
                <c:pt idx="83305">
                  <c:v>1225</c:v>
                </c:pt>
                <c:pt idx="83306">
                  <c:v>1194</c:v>
                </c:pt>
                <c:pt idx="83307">
                  <c:v>1181</c:v>
                </c:pt>
                <c:pt idx="83308">
                  <c:v>1174</c:v>
                </c:pt>
                <c:pt idx="83309">
                  <c:v>1153</c:v>
                </c:pt>
                <c:pt idx="83310">
                  <c:v>1160</c:v>
                </c:pt>
                <c:pt idx="83311">
                  <c:v>1264</c:v>
                </c:pt>
                <c:pt idx="83312">
                  <c:v>1400</c:v>
                </c:pt>
                <c:pt idx="83313">
                  <c:v>1471</c:v>
                </c:pt>
                <c:pt idx="83314">
                  <c:v>1527</c:v>
                </c:pt>
                <c:pt idx="83315">
                  <c:v>1531</c:v>
                </c:pt>
                <c:pt idx="83316">
                  <c:v>1491</c:v>
                </c:pt>
                <c:pt idx="83317">
                  <c:v>1520</c:v>
                </c:pt>
                <c:pt idx="83318">
                  <c:v>1500</c:v>
                </c:pt>
                <c:pt idx="83319">
                  <c:v>1475</c:v>
                </c:pt>
                <c:pt idx="83320">
                  <c:v>1456</c:v>
                </c:pt>
                <c:pt idx="83321">
                  <c:v>1412</c:v>
                </c:pt>
                <c:pt idx="83322">
                  <c:v>1514</c:v>
                </c:pt>
                <c:pt idx="83323">
                  <c:v>1496</c:v>
                </c:pt>
                <c:pt idx="83324">
                  <c:v>1469</c:v>
                </c:pt>
                <c:pt idx="83325">
                  <c:v>1425</c:v>
                </c:pt>
                <c:pt idx="83326">
                  <c:v>1395</c:v>
                </c:pt>
                <c:pt idx="83327">
                  <c:v>1338</c:v>
                </c:pt>
                <c:pt idx="83328">
                  <c:v>1285</c:v>
                </c:pt>
                <c:pt idx="83329">
                  <c:v>1250</c:v>
                </c:pt>
                <c:pt idx="83330">
                  <c:v>1219</c:v>
                </c:pt>
                <c:pt idx="83331">
                  <c:v>1191</c:v>
                </c:pt>
                <c:pt idx="83332">
                  <c:v>1175</c:v>
                </c:pt>
                <c:pt idx="83333">
                  <c:v>1134</c:v>
                </c:pt>
                <c:pt idx="83334">
                  <c:v>1099</c:v>
                </c:pt>
                <c:pt idx="83335">
                  <c:v>1155</c:v>
                </c:pt>
                <c:pt idx="83336">
                  <c:v>1202</c:v>
                </c:pt>
                <c:pt idx="83337">
                  <c:v>1250</c:v>
                </c:pt>
                <c:pt idx="83338">
                  <c:v>1349</c:v>
                </c:pt>
                <c:pt idx="83339">
                  <c:v>1389</c:v>
                </c:pt>
                <c:pt idx="83340">
                  <c:v>1407</c:v>
                </c:pt>
                <c:pt idx="83341">
                  <c:v>1416</c:v>
                </c:pt>
                <c:pt idx="83342">
                  <c:v>1408</c:v>
                </c:pt>
                <c:pt idx="83343">
                  <c:v>1341</c:v>
                </c:pt>
                <c:pt idx="83344">
                  <c:v>1332</c:v>
                </c:pt>
                <c:pt idx="83345">
                  <c:v>1321</c:v>
                </c:pt>
                <c:pt idx="83346">
                  <c:v>1412</c:v>
                </c:pt>
                <c:pt idx="83347">
                  <c:v>1440</c:v>
                </c:pt>
                <c:pt idx="83348">
                  <c:v>1429</c:v>
                </c:pt>
                <c:pt idx="83349">
                  <c:v>1415</c:v>
                </c:pt>
                <c:pt idx="83350">
                  <c:v>1338</c:v>
                </c:pt>
                <c:pt idx="83351">
                  <c:v>1279</c:v>
                </c:pt>
                <c:pt idx="83352">
                  <c:v>1244</c:v>
                </c:pt>
                <c:pt idx="83353">
                  <c:v>1200</c:v>
                </c:pt>
                <c:pt idx="83354">
                  <c:v>1187</c:v>
                </c:pt>
                <c:pt idx="83355">
                  <c:v>1182</c:v>
                </c:pt>
                <c:pt idx="83356">
                  <c:v>1189</c:v>
                </c:pt>
                <c:pt idx="83357">
                  <c:v>1205</c:v>
                </c:pt>
                <c:pt idx="83358">
                  <c:v>1245</c:v>
                </c:pt>
                <c:pt idx="83359">
                  <c:v>1463</c:v>
                </c:pt>
                <c:pt idx="83360">
                  <c:v>1589</c:v>
                </c:pt>
                <c:pt idx="83361">
                  <c:v>1651</c:v>
                </c:pt>
                <c:pt idx="83362">
                  <c:v>1689</c:v>
                </c:pt>
                <c:pt idx="83363">
                  <c:v>1703</c:v>
                </c:pt>
                <c:pt idx="83364">
                  <c:v>1741</c:v>
                </c:pt>
                <c:pt idx="83365">
                  <c:v>1748</c:v>
                </c:pt>
                <c:pt idx="83366">
                  <c:v>1667</c:v>
                </c:pt>
                <c:pt idx="83367">
                  <c:v>1606</c:v>
                </c:pt>
                <c:pt idx="83368">
                  <c:v>1525</c:v>
                </c:pt>
                <c:pt idx="83369">
                  <c:v>1474</c:v>
                </c:pt>
                <c:pt idx="83370">
                  <c:v>1538</c:v>
                </c:pt>
                <c:pt idx="83371">
                  <c:v>1532</c:v>
                </c:pt>
                <c:pt idx="83372">
                  <c:v>1510</c:v>
                </c:pt>
                <c:pt idx="83373">
                  <c:v>1450</c:v>
                </c:pt>
                <c:pt idx="83374">
                  <c:v>1387</c:v>
                </c:pt>
                <c:pt idx="83375">
                  <c:v>1320</c:v>
                </c:pt>
                <c:pt idx="83376">
                  <c:v>1279</c:v>
                </c:pt>
                <c:pt idx="83377">
                  <c:v>1250</c:v>
                </c:pt>
                <c:pt idx="83378">
                  <c:v>1172</c:v>
                </c:pt>
                <c:pt idx="83379">
                  <c:v>1152</c:v>
                </c:pt>
                <c:pt idx="83380">
                  <c:v>1144</c:v>
                </c:pt>
                <c:pt idx="83381">
                  <c:v>1131</c:v>
                </c:pt>
                <c:pt idx="83382">
                  <c:v>1143</c:v>
                </c:pt>
                <c:pt idx="83383">
                  <c:v>1385</c:v>
                </c:pt>
                <c:pt idx="83384">
                  <c:v>1547</c:v>
                </c:pt>
                <c:pt idx="83385">
                  <c:v>1626</c:v>
                </c:pt>
                <c:pt idx="83386">
                  <c:v>1698</c:v>
                </c:pt>
                <c:pt idx="83387">
                  <c:v>1681</c:v>
                </c:pt>
                <c:pt idx="83388">
                  <c:v>1653</c:v>
                </c:pt>
                <c:pt idx="83389">
                  <c:v>1627</c:v>
                </c:pt>
                <c:pt idx="83390">
                  <c:v>1570</c:v>
                </c:pt>
                <c:pt idx="83391">
                  <c:v>1348</c:v>
                </c:pt>
                <c:pt idx="83392">
                  <c:v>1307</c:v>
                </c:pt>
                <c:pt idx="83393">
                  <c:v>1322</c:v>
                </c:pt>
                <c:pt idx="83394">
                  <c:v>1431</c:v>
                </c:pt>
                <c:pt idx="83395">
                  <c:v>1347</c:v>
                </c:pt>
                <c:pt idx="83396">
                  <c:v>1370</c:v>
                </c:pt>
                <c:pt idx="83397">
                  <c:v>1369</c:v>
                </c:pt>
                <c:pt idx="83398">
                  <c:v>1304</c:v>
                </c:pt>
                <c:pt idx="83399">
                  <c:v>1259</c:v>
                </c:pt>
                <c:pt idx="83400">
                  <c:v>1205</c:v>
                </c:pt>
                <c:pt idx="83401">
                  <c:v>1192</c:v>
                </c:pt>
                <c:pt idx="83402">
                  <c:v>1176</c:v>
                </c:pt>
                <c:pt idx="83403">
                  <c:v>1155</c:v>
                </c:pt>
                <c:pt idx="83404">
                  <c:v>1163</c:v>
                </c:pt>
                <c:pt idx="83405">
                  <c:v>1180</c:v>
                </c:pt>
                <c:pt idx="83406">
                  <c:v>1215</c:v>
                </c:pt>
                <c:pt idx="83407">
                  <c:v>1394</c:v>
                </c:pt>
                <c:pt idx="83408">
                  <c:v>1521</c:v>
                </c:pt>
                <c:pt idx="83409">
                  <c:v>1605</c:v>
                </c:pt>
                <c:pt idx="83410">
                  <c:v>1655</c:v>
                </c:pt>
                <c:pt idx="83411">
                  <c:v>1635</c:v>
                </c:pt>
                <c:pt idx="83412">
                  <c:v>1615</c:v>
                </c:pt>
                <c:pt idx="83413">
                  <c:v>1622</c:v>
                </c:pt>
                <c:pt idx="83414">
                  <c:v>1592</c:v>
                </c:pt>
                <c:pt idx="83415">
                  <c:v>1570</c:v>
                </c:pt>
                <c:pt idx="83416">
                  <c:v>1467</c:v>
                </c:pt>
                <c:pt idx="83417">
                  <c:v>1365</c:v>
                </c:pt>
                <c:pt idx="83418">
                  <c:v>1475</c:v>
                </c:pt>
                <c:pt idx="83419">
                  <c:v>1477</c:v>
                </c:pt>
                <c:pt idx="83420">
                  <c:v>1447</c:v>
                </c:pt>
                <c:pt idx="83421">
                  <c:v>1404</c:v>
                </c:pt>
                <c:pt idx="83422">
                  <c:v>1336</c:v>
                </c:pt>
                <c:pt idx="83423">
                  <c:v>1276</c:v>
                </c:pt>
                <c:pt idx="83424">
                  <c:v>1235</c:v>
                </c:pt>
                <c:pt idx="83425">
                  <c:v>1197</c:v>
                </c:pt>
                <c:pt idx="83426">
                  <c:v>1181</c:v>
                </c:pt>
                <c:pt idx="83427">
                  <c:v>1167</c:v>
                </c:pt>
                <c:pt idx="83428">
                  <c:v>1164</c:v>
                </c:pt>
                <c:pt idx="83429">
                  <c:v>1203</c:v>
                </c:pt>
                <c:pt idx="83430">
                  <c:v>1229</c:v>
                </c:pt>
                <c:pt idx="83431">
                  <c:v>1401</c:v>
                </c:pt>
                <c:pt idx="83432">
                  <c:v>1514</c:v>
                </c:pt>
                <c:pt idx="83433">
                  <c:v>1626</c:v>
                </c:pt>
                <c:pt idx="83434">
                  <c:v>1674</c:v>
                </c:pt>
                <c:pt idx="83435">
                  <c:v>1688</c:v>
                </c:pt>
                <c:pt idx="83436">
                  <c:v>1696</c:v>
                </c:pt>
                <c:pt idx="83437">
                  <c:v>1711</c:v>
                </c:pt>
                <c:pt idx="83438">
                  <c:v>1715</c:v>
                </c:pt>
                <c:pt idx="83439">
                  <c:v>1679</c:v>
                </c:pt>
                <c:pt idx="83440">
                  <c:v>1609</c:v>
                </c:pt>
                <c:pt idx="83441">
                  <c:v>1506</c:v>
                </c:pt>
                <c:pt idx="83442">
                  <c:v>1580</c:v>
                </c:pt>
                <c:pt idx="83443">
                  <c:v>1563</c:v>
                </c:pt>
                <c:pt idx="83444">
                  <c:v>1535</c:v>
                </c:pt>
                <c:pt idx="83445">
                  <c:v>1487</c:v>
                </c:pt>
                <c:pt idx="83446">
                  <c:v>1421</c:v>
                </c:pt>
                <c:pt idx="83447">
                  <c:v>1352</c:v>
                </c:pt>
                <c:pt idx="83448">
                  <c:v>1303</c:v>
                </c:pt>
                <c:pt idx="83449">
                  <c:v>1254</c:v>
                </c:pt>
                <c:pt idx="83450">
                  <c:v>1230</c:v>
                </c:pt>
                <c:pt idx="83451">
                  <c:v>1242</c:v>
                </c:pt>
                <c:pt idx="83452">
                  <c:v>1226</c:v>
                </c:pt>
                <c:pt idx="83453">
                  <c:v>1258</c:v>
                </c:pt>
                <c:pt idx="83454">
                  <c:v>1261</c:v>
                </c:pt>
                <c:pt idx="83455">
                  <c:v>1432</c:v>
                </c:pt>
                <c:pt idx="83456">
                  <c:v>1509</c:v>
                </c:pt>
                <c:pt idx="83457">
                  <c:v>1664</c:v>
                </c:pt>
                <c:pt idx="83458">
                  <c:v>1643</c:v>
                </c:pt>
                <c:pt idx="83459">
                  <c:v>1637</c:v>
                </c:pt>
                <c:pt idx="83460">
                  <c:v>1671</c:v>
                </c:pt>
                <c:pt idx="83461">
                  <c:v>1681</c:v>
                </c:pt>
                <c:pt idx="83462">
                  <c:v>1692</c:v>
                </c:pt>
                <c:pt idx="83463">
                  <c:v>1644</c:v>
                </c:pt>
                <c:pt idx="83464">
                  <c:v>1600</c:v>
                </c:pt>
                <c:pt idx="83465">
                  <c:v>1542</c:v>
                </c:pt>
                <c:pt idx="83466">
                  <c:v>1574</c:v>
                </c:pt>
                <c:pt idx="83467">
                  <c:v>1582</c:v>
                </c:pt>
                <c:pt idx="83468">
                  <c:v>1541</c:v>
                </c:pt>
                <c:pt idx="83469">
                  <c:v>1509</c:v>
                </c:pt>
                <c:pt idx="83470">
                  <c:v>1458</c:v>
                </c:pt>
                <c:pt idx="83471">
                  <c:v>1402</c:v>
                </c:pt>
                <c:pt idx="83472">
                  <c:v>1344</c:v>
                </c:pt>
                <c:pt idx="83473">
                  <c:v>1313</c:v>
                </c:pt>
                <c:pt idx="83474">
                  <c:v>1291</c:v>
                </c:pt>
                <c:pt idx="83475">
                  <c:v>1269</c:v>
                </c:pt>
                <c:pt idx="83476">
                  <c:v>1263</c:v>
                </c:pt>
                <c:pt idx="83477">
                  <c:v>1239</c:v>
                </c:pt>
                <c:pt idx="83478">
                  <c:v>1236</c:v>
                </c:pt>
                <c:pt idx="83479">
                  <c:v>1331</c:v>
                </c:pt>
                <c:pt idx="83480">
                  <c:v>1404</c:v>
                </c:pt>
                <c:pt idx="83481">
                  <c:v>1297</c:v>
                </c:pt>
                <c:pt idx="83482">
                  <c:v>1365</c:v>
                </c:pt>
                <c:pt idx="83483">
                  <c:v>1404</c:v>
                </c:pt>
                <c:pt idx="83484">
                  <c:v>1375</c:v>
                </c:pt>
                <c:pt idx="83485">
                  <c:v>1348</c:v>
                </c:pt>
                <c:pt idx="83486">
                  <c:v>1352</c:v>
                </c:pt>
                <c:pt idx="83487">
                  <c:v>1359</c:v>
                </c:pt>
                <c:pt idx="83488">
                  <c:v>1335</c:v>
                </c:pt>
                <c:pt idx="83489">
                  <c:v>1378</c:v>
                </c:pt>
                <c:pt idx="83490">
                  <c:v>1432</c:v>
                </c:pt>
                <c:pt idx="83491">
                  <c:v>1439</c:v>
                </c:pt>
                <c:pt idx="83492">
                  <c:v>1393</c:v>
                </c:pt>
                <c:pt idx="83493">
                  <c:v>1355</c:v>
                </c:pt>
                <c:pt idx="83494">
                  <c:v>1316</c:v>
                </c:pt>
                <c:pt idx="83495">
                  <c:v>1282</c:v>
                </c:pt>
                <c:pt idx="83496">
                  <c:v>1246</c:v>
                </c:pt>
                <c:pt idx="83497">
                  <c:v>1223</c:v>
                </c:pt>
                <c:pt idx="83498">
                  <c:v>1197</c:v>
                </c:pt>
                <c:pt idx="83499">
                  <c:v>1176</c:v>
                </c:pt>
                <c:pt idx="83500">
                  <c:v>1143</c:v>
                </c:pt>
                <c:pt idx="83501">
                  <c:v>1139</c:v>
                </c:pt>
                <c:pt idx="83502">
                  <c:v>1091</c:v>
                </c:pt>
                <c:pt idx="83503">
                  <c:v>1167</c:v>
                </c:pt>
                <c:pt idx="83504">
                  <c:v>1199</c:v>
                </c:pt>
                <c:pt idx="83505">
                  <c:v>1255</c:v>
                </c:pt>
                <c:pt idx="83506">
                  <c:v>1337</c:v>
                </c:pt>
                <c:pt idx="83507">
                  <c:v>1367</c:v>
                </c:pt>
                <c:pt idx="83508">
                  <c:v>1376</c:v>
                </c:pt>
                <c:pt idx="83509">
                  <c:v>1339</c:v>
                </c:pt>
                <c:pt idx="83510">
                  <c:v>1318</c:v>
                </c:pt>
                <c:pt idx="83511">
                  <c:v>1293</c:v>
                </c:pt>
                <c:pt idx="83512">
                  <c:v>1290</c:v>
                </c:pt>
                <c:pt idx="83513">
                  <c:v>1307</c:v>
                </c:pt>
                <c:pt idx="83514">
                  <c:v>1386</c:v>
                </c:pt>
                <c:pt idx="83515">
                  <c:v>1383</c:v>
                </c:pt>
                <c:pt idx="83516">
                  <c:v>1352</c:v>
                </c:pt>
                <c:pt idx="83517">
                  <c:v>1293</c:v>
                </c:pt>
                <c:pt idx="83518">
                  <c:v>1255</c:v>
                </c:pt>
                <c:pt idx="83519">
                  <c:v>1216</c:v>
                </c:pt>
                <c:pt idx="83520">
                  <c:v>1171</c:v>
                </c:pt>
                <c:pt idx="83521">
                  <c:v>1156</c:v>
                </c:pt>
                <c:pt idx="83522">
                  <c:v>1137</c:v>
                </c:pt>
                <c:pt idx="83523">
                  <c:v>1125</c:v>
                </c:pt>
                <c:pt idx="83524">
                  <c:v>1140</c:v>
                </c:pt>
                <c:pt idx="83525">
                  <c:v>1195</c:v>
                </c:pt>
                <c:pt idx="83526">
                  <c:v>1224</c:v>
                </c:pt>
                <c:pt idx="83527">
                  <c:v>1387</c:v>
                </c:pt>
                <c:pt idx="83528">
                  <c:v>1524</c:v>
                </c:pt>
                <c:pt idx="83529">
                  <c:v>1623</c:v>
                </c:pt>
                <c:pt idx="83530">
                  <c:v>1687</c:v>
                </c:pt>
                <c:pt idx="83531">
                  <c:v>1698</c:v>
                </c:pt>
                <c:pt idx="83532">
                  <c:v>1683</c:v>
                </c:pt>
                <c:pt idx="83533">
                  <c:v>1693</c:v>
                </c:pt>
                <c:pt idx="83534">
                  <c:v>1718</c:v>
                </c:pt>
                <c:pt idx="83535">
                  <c:v>1656</c:v>
                </c:pt>
                <c:pt idx="83536">
                  <c:v>1546</c:v>
                </c:pt>
                <c:pt idx="83537">
                  <c:v>1413</c:v>
                </c:pt>
                <c:pt idx="83538">
                  <c:v>1450</c:v>
                </c:pt>
                <c:pt idx="83539">
                  <c:v>1456</c:v>
                </c:pt>
                <c:pt idx="83540">
                  <c:v>1448</c:v>
                </c:pt>
                <c:pt idx="83541">
                  <c:v>1394</c:v>
                </c:pt>
                <c:pt idx="83542">
                  <c:v>1335</c:v>
                </c:pt>
                <c:pt idx="83543">
                  <c:v>1271</c:v>
                </c:pt>
                <c:pt idx="83544">
                  <c:v>1220</c:v>
                </c:pt>
                <c:pt idx="83545">
                  <c:v>1192</c:v>
                </c:pt>
                <c:pt idx="83546">
                  <c:v>1174</c:v>
                </c:pt>
                <c:pt idx="83547">
                  <c:v>1157</c:v>
                </c:pt>
                <c:pt idx="83548">
                  <c:v>1175</c:v>
                </c:pt>
                <c:pt idx="83549">
                  <c:v>1173</c:v>
                </c:pt>
                <c:pt idx="83550">
                  <c:v>1247</c:v>
                </c:pt>
                <c:pt idx="83551">
                  <c:v>1406</c:v>
                </c:pt>
                <c:pt idx="83552">
                  <c:v>1438</c:v>
                </c:pt>
                <c:pt idx="83553">
                  <c:v>1524</c:v>
                </c:pt>
                <c:pt idx="83554">
                  <c:v>1548</c:v>
                </c:pt>
                <c:pt idx="83555">
                  <c:v>1601</c:v>
                </c:pt>
                <c:pt idx="83556">
                  <c:v>1613</c:v>
                </c:pt>
                <c:pt idx="83557">
                  <c:v>1661</c:v>
                </c:pt>
                <c:pt idx="83558">
                  <c:v>1670</c:v>
                </c:pt>
                <c:pt idx="83559">
                  <c:v>1633</c:v>
                </c:pt>
                <c:pt idx="83560">
                  <c:v>1547</c:v>
                </c:pt>
                <c:pt idx="83561">
                  <c:v>1491</c:v>
                </c:pt>
                <c:pt idx="83562">
                  <c:v>1532</c:v>
                </c:pt>
                <c:pt idx="83563">
                  <c:v>1559</c:v>
                </c:pt>
                <c:pt idx="83564">
                  <c:v>1543</c:v>
                </c:pt>
                <c:pt idx="83565">
                  <c:v>1498</c:v>
                </c:pt>
                <c:pt idx="83566">
                  <c:v>1446</c:v>
                </c:pt>
                <c:pt idx="83567">
                  <c:v>1350</c:v>
                </c:pt>
                <c:pt idx="83568">
                  <c:v>1297</c:v>
                </c:pt>
                <c:pt idx="83569">
                  <c:v>1273</c:v>
                </c:pt>
                <c:pt idx="83570">
                  <c:v>1256</c:v>
                </c:pt>
                <c:pt idx="83571">
                  <c:v>1232</c:v>
                </c:pt>
                <c:pt idx="83572">
                  <c:v>1234</c:v>
                </c:pt>
                <c:pt idx="83573">
                  <c:v>1244</c:v>
                </c:pt>
                <c:pt idx="83574">
                  <c:v>1267</c:v>
                </c:pt>
                <c:pt idx="83575">
                  <c:v>1475</c:v>
                </c:pt>
                <c:pt idx="83576">
                  <c:v>1604</c:v>
                </c:pt>
                <c:pt idx="83577">
                  <c:v>1677</c:v>
                </c:pt>
                <c:pt idx="83578">
                  <c:v>1724</c:v>
                </c:pt>
                <c:pt idx="83579">
                  <c:v>1776</c:v>
                </c:pt>
                <c:pt idx="83580">
                  <c:v>1822</c:v>
                </c:pt>
                <c:pt idx="83581">
                  <c:v>1790</c:v>
                </c:pt>
                <c:pt idx="83582">
                  <c:v>1759</c:v>
                </c:pt>
                <c:pt idx="83583">
                  <c:v>1708</c:v>
                </c:pt>
                <c:pt idx="83584">
                  <c:v>1622</c:v>
                </c:pt>
                <c:pt idx="83585">
                  <c:v>1524</c:v>
                </c:pt>
                <c:pt idx="83586">
                  <c:v>1562</c:v>
                </c:pt>
                <c:pt idx="83587">
                  <c:v>1589</c:v>
                </c:pt>
                <c:pt idx="83588">
                  <c:v>1567</c:v>
                </c:pt>
                <c:pt idx="83589">
                  <c:v>1538</c:v>
                </c:pt>
                <c:pt idx="83590">
                  <c:v>1485</c:v>
                </c:pt>
                <c:pt idx="83591">
                  <c:v>1398</c:v>
                </c:pt>
                <c:pt idx="83592">
                  <c:v>1345</c:v>
                </c:pt>
                <c:pt idx="83593">
                  <c:v>1308</c:v>
                </c:pt>
                <c:pt idx="83594">
                  <c:v>1275</c:v>
                </c:pt>
                <c:pt idx="83595">
                  <c:v>1246</c:v>
                </c:pt>
                <c:pt idx="83596">
                  <c:v>1264</c:v>
                </c:pt>
                <c:pt idx="83597">
                  <c:v>1271</c:v>
                </c:pt>
                <c:pt idx="83598">
                  <c:v>1311</c:v>
                </c:pt>
                <c:pt idx="83599">
                  <c:v>1513</c:v>
                </c:pt>
                <c:pt idx="83600">
                  <c:v>1610</c:v>
                </c:pt>
                <c:pt idx="83601">
                  <c:v>1694</c:v>
                </c:pt>
                <c:pt idx="83602">
                  <c:v>1774</c:v>
                </c:pt>
                <c:pt idx="83603">
                  <c:v>1807</c:v>
                </c:pt>
                <c:pt idx="83604">
                  <c:v>1801</c:v>
                </c:pt>
                <c:pt idx="83605">
                  <c:v>1795</c:v>
                </c:pt>
                <c:pt idx="83606">
                  <c:v>1732</c:v>
                </c:pt>
                <c:pt idx="83607">
                  <c:v>1692</c:v>
                </c:pt>
                <c:pt idx="83608">
                  <c:v>1615</c:v>
                </c:pt>
                <c:pt idx="83609">
                  <c:v>1508</c:v>
                </c:pt>
                <c:pt idx="83610">
                  <c:v>1622</c:v>
                </c:pt>
                <c:pt idx="83611">
                  <c:v>1634</c:v>
                </c:pt>
                <c:pt idx="83612">
                  <c:v>1587</c:v>
                </c:pt>
                <c:pt idx="83613">
                  <c:v>1508</c:v>
                </c:pt>
                <c:pt idx="83614">
                  <c:v>1486</c:v>
                </c:pt>
                <c:pt idx="83615">
                  <c:v>1431</c:v>
                </c:pt>
                <c:pt idx="83616">
                  <c:v>1356</c:v>
                </c:pt>
                <c:pt idx="83617">
                  <c:v>1315</c:v>
                </c:pt>
                <c:pt idx="83618">
                  <c:v>1283</c:v>
                </c:pt>
                <c:pt idx="83619">
                  <c:v>1265</c:v>
                </c:pt>
                <c:pt idx="83620">
                  <c:v>1278</c:v>
                </c:pt>
                <c:pt idx="83621">
                  <c:v>1293</c:v>
                </c:pt>
                <c:pt idx="83622">
                  <c:v>1300</c:v>
                </c:pt>
                <c:pt idx="83623">
                  <c:v>1509</c:v>
                </c:pt>
                <c:pt idx="83624">
                  <c:v>1641</c:v>
                </c:pt>
                <c:pt idx="83625">
                  <c:v>1743</c:v>
                </c:pt>
                <c:pt idx="83626">
                  <c:v>1797</c:v>
                </c:pt>
                <c:pt idx="83627">
                  <c:v>1836</c:v>
                </c:pt>
                <c:pt idx="83628">
                  <c:v>1854</c:v>
                </c:pt>
                <c:pt idx="83629">
                  <c:v>1814</c:v>
                </c:pt>
                <c:pt idx="83630">
                  <c:v>1720</c:v>
                </c:pt>
                <c:pt idx="83631">
                  <c:v>1639</c:v>
                </c:pt>
                <c:pt idx="83632">
                  <c:v>1526</c:v>
                </c:pt>
                <c:pt idx="83633">
                  <c:v>1480</c:v>
                </c:pt>
                <c:pt idx="83634">
                  <c:v>1557</c:v>
                </c:pt>
                <c:pt idx="83635">
                  <c:v>1593</c:v>
                </c:pt>
                <c:pt idx="83636">
                  <c:v>1577</c:v>
                </c:pt>
                <c:pt idx="83637">
                  <c:v>1527</c:v>
                </c:pt>
                <c:pt idx="83638">
                  <c:v>1479</c:v>
                </c:pt>
                <c:pt idx="83639">
                  <c:v>1425</c:v>
                </c:pt>
                <c:pt idx="83640">
                  <c:v>1368</c:v>
                </c:pt>
                <c:pt idx="83641">
                  <c:v>1329</c:v>
                </c:pt>
                <c:pt idx="83642">
                  <c:v>1285</c:v>
                </c:pt>
                <c:pt idx="83643">
                  <c:v>1287</c:v>
                </c:pt>
                <c:pt idx="83644">
                  <c:v>1281</c:v>
                </c:pt>
                <c:pt idx="83645">
                  <c:v>1268</c:v>
                </c:pt>
                <c:pt idx="83646">
                  <c:v>1290</c:v>
                </c:pt>
                <c:pt idx="83647">
                  <c:v>1387</c:v>
                </c:pt>
                <c:pt idx="83648">
                  <c:v>1515</c:v>
                </c:pt>
                <c:pt idx="83649">
                  <c:v>1627</c:v>
                </c:pt>
                <c:pt idx="83650">
                  <c:v>1667</c:v>
                </c:pt>
                <c:pt idx="83651">
                  <c:v>1672</c:v>
                </c:pt>
                <c:pt idx="83652">
                  <c:v>1672</c:v>
                </c:pt>
                <c:pt idx="83653">
                  <c:v>1640</c:v>
                </c:pt>
                <c:pt idx="83654">
                  <c:v>1648</c:v>
                </c:pt>
                <c:pt idx="83655">
                  <c:v>1639</c:v>
                </c:pt>
                <c:pt idx="83656">
                  <c:v>1623</c:v>
                </c:pt>
                <c:pt idx="83657">
                  <c:v>1581</c:v>
                </c:pt>
                <c:pt idx="83658">
                  <c:v>1640</c:v>
                </c:pt>
                <c:pt idx="83659">
                  <c:v>1673</c:v>
                </c:pt>
                <c:pt idx="83660">
                  <c:v>1635</c:v>
                </c:pt>
                <c:pt idx="83661">
                  <c:v>1592</c:v>
                </c:pt>
                <c:pt idx="83662">
                  <c:v>1535</c:v>
                </c:pt>
                <c:pt idx="83663">
                  <c:v>1493</c:v>
                </c:pt>
                <c:pt idx="83664">
                  <c:v>1447</c:v>
                </c:pt>
                <c:pt idx="83665">
                  <c:v>1406</c:v>
                </c:pt>
                <c:pt idx="83666">
                  <c:v>1343</c:v>
                </c:pt>
                <c:pt idx="83667">
                  <c:v>1337</c:v>
                </c:pt>
                <c:pt idx="83668">
                  <c:v>1304</c:v>
                </c:pt>
                <c:pt idx="83669">
                  <c:v>1283</c:v>
                </c:pt>
                <c:pt idx="83670">
                  <c:v>1239</c:v>
                </c:pt>
                <c:pt idx="83671">
                  <c:v>1258</c:v>
                </c:pt>
                <c:pt idx="83672">
                  <c:v>1316</c:v>
                </c:pt>
                <c:pt idx="83673">
                  <c:v>1381</c:v>
                </c:pt>
                <c:pt idx="83674">
                  <c:v>1430</c:v>
                </c:pt>
                <c:pt idx="83675">
                  <c:v>1424</c:v>
                </c:pt>
                <c:pt idx="83676">
                  <c:v>1443</c:v>
                </c:pt>
                <c:pt idx="83677">
                  <c:v>1444</c:v>
                </c:pt>
                <c:pt idx="83678">
                  <c:v>1421</c:v>
                </c:pt>
                <c:pt idx="83679">
                  <c:v>1388</c:v>
                </c:pt>
                <c:pt idx="83680">
                  <c:v>1404</c:v>
                </c:pt>
                <c:pt idx="83681">
                  <c:v>1404</c:v>
                </c:pt>
                <c:pt idx="83682">
                  <c:v>1471</c:v>
                </c:pt>
                <c:pt idx="83683">
                  <c:v>1535</c:v>
                </c:pt>
                <c:pt idx="83684">
                  <c:v>1546</c:v>
                </c:pt>
                <c:pt idx="83685">
                  <c:v>1539</c:v>
                </c:pt>
                <c:pt idx="83686">
                  <c:v>1455</c:v>
                </c:pt>
                <c:pt idx="83687">
                  <c:v>1410</c:v>
                </c:pt>
                <c:pt idx="83688">
                  <c:v>1355</c:v>
                </c:pt>
                <c:pt idx="83689">
                  <c:v>1317</c:v>
                </c:pt>
                <c:pt idx="83690">
                  <c:v>1283</c:v>
                </c:pt>
                <c:pt idx="83691">
                  <c:v>1280</c:v>
                </c:pt>
                <c:pt idx="83692">
                  <c:v>1275</c:v>
                </c:pt>
                <c:pt idx="83693">
                  <c:v>1291</c:v>
                </c:pt>
                <c:pt idx="83694">
                  <c:v>1332</c:v>
                </c:pt>
                <c:pt idx="83695">
                  <c:v>1531</c:v>
                </c:pt>
                <c:pt idx="83696">
                  <c:v>1632</c:v>
                </c:pt>
                <c:pt idx="83697">
                  <c:v>1742</c:v>
                </c:pt>
                <c:pt idx="83698">
                  <c:v>1781</c:v>
                </c:pt>
                <c:pt idx="83699">
                  <c:v>1768</c:v>
                </c:pt>
                <c:pt idx="83700">
                  <c:v>1711</c:v>
                </c:pt>
                <c:pt idx="83701">
                  <c:v>1751</c:v>
                </c:pt>
                <c:pt idx="83702">
                  <c:v>1747</c:v>
                </c:pt>
                <c:pt idx="83703">
                  <c:v>1714</c:v>
                </c:pt>
                <c:pt idx="83704">
                  <c:v>1570</c:v>
                </c:pt>
                <c:pt idx="83705">
                  <c:v>1511</c:v>
                </c:pt>
                <c:pt idx="83706">
                  <c:v>1568</c:v>
                </c:pt>
                <c:pt idx="83707">
                  <c:v>1569</c:v>
                </c:pt>
                <c:pt idx="83708">
                  <c:v>1532</c:v>
                </c:pt>
                <c:pt idx="83709">
                  <c:v>1468</c:v>
                </c:pt>
                <c:pt idx="83710">
                  <c:v>1399</c:v>
                </c:pt>
                <c:pt idx="83711">
                  <c:v>1310</c:v>
                </c:pt>
                <c:pt idx="83712">
                  <c:v>1303</c:v>
                </c:pt>
                <c:pt idx="83713">
                  <c:v>1259</c:v>
                </c:pt>
                <c:pt idx="83714">
                  <c:v>1225</c:v>
                </c:pt>
                <c:pt idx="83715">
                  <c:v>1181</c:v>
                </c:pt>
                <c:pt idx="83716">
                  <c:v>1192</c:v>
                </c:pt>
                <c:pt idx="83717">
                  <c:v>1239</c:v>
                </c:pt>
                <c:pt idx="83718">
                  <c:v>1262</c:v>
                </c:pt>
                <c:pt idx="83719">
                  <c:v>1439</c:v>
                </c:pt>
                <c:pt idx="83720">
                  <c:v>1576</c:v>
                </c:pt>
                <c:pt idx="83721">
                  <c:v>1623</c:v>
                </c:pt>
                <c:pt idx="83722">
                  <c:v>1699</c:v>
                </c:pt>
                <c:pt idx="83723">
                  <c:v>1726</c:v>
                </c:pt>
                <c:pt idx="83724">
                  <c:v>1682</c:v>
                </c:pt>
                <c:pt idx="83725">
                  <c:v>1616</c:v>
                </c:pt>
                <c:pt idx="83726">
                  <c:v>1620</c:v>
                </c:pt>
                <c:pt idx="83727">
                  <c:v>1563</c:v>
                </c:pt>
                <c:pt idx="83728">
                  <c:v>1482</c:v>
                </c:pt>
                <c:pt idx="83729">
                  <c:v>1438</c:v>
                </c:pt>
                <c:pt idx="83730">
                  <c:v>1492</c:v>
                </c:pt>
                <c:pt idx="83731">
                  <c:v>1485</c:v>
                </c:pt>
                <c:pt idx="83732">
                  <c:v>1463</c:v>
                </c:pt>
                <c:pt idx="83733">
                  <c:v>1404</c:v>
                </c:pt>
                <c:pt idx="83734">
                  <c:v>1342</c:v>
                </c:pt>
                <c:pt idx="83735">
                  <c:v>1280</c:v>
                </c:pt>
                <c:pt idx="83736">
                  <c:v>1253</c:v>
                </c:pt>
                <c:pt idx="83737">
                  <c:v>1179</c:v>
                </c:pt>
                <c:pt idx="83738">
                  <c:v>1197</c:v>
                </c:pt>
                <c:pt idx="83739">
                  <c:v>1199</c:v>
                </c:pt>
                <c:pt idx="83740">
                  <c:v>1158</c:v>
                </c:pt>
                <c:pt idx="83741">
                  <c:v>1186</c:v>
                </c:pt>
                <c:pt idx="83742">
                  <c:v>1199</c:v>
                </c:pt>
                <c:pt idx="83743">
                  <c:v>1353</c:v>
                </c:pt>
                <c:pt idx="83744">
                  <c:v>1452</c:v>
                </c:pt>
                <c:pt idx="83745">
                  <c:v>1535</c:v>
                </c:pt>
                <c:pt idx="83746">
                  <c:v>1629</c:v>
                </c:pt>
                <c:pt idx="83747">
                  <c:v>1658</c:v>
                </c:pt>
                <c:pt idx="83748">
                  <c:v>1652</c:v>
                </c:pt>
                <c:pt idx="83749">
                  <c:v>1632</c:v>
                </c:pt>
                <c:pt idx="83750">
                  <c:v>1622</c:v>
                </c:pt>
                <c:pt idx="83751">
                  <c:v>1543</c:v>
                </c:pt>
                <c:pt idx="83752">
                  <c:v>1456</c:v>
                </c:pt>
                <c:pt idx="83753">
                  <c:v>1421</c:v>
                </c:pt>
                <c:pt idx="83754">
                  <c:v>1477</c:v>
                </c:pt>
                <c:pt idx="83755">
                  <c:v>1470</c:v>
                </c:pt>
                <c:pt idx="83756">
                  <c:v>1425</c:v>
                </c:pt>
                <c:pt idx="83757">
                  <c:v>1374</c:v>
                </c:pt>
                <c:pt idx="83758">
                  <c:v>1304</c:v>
                </c:pt>
                <c:pt idx="83759">
                  <c:v>1254</c:v>
                </c:pt>
                <c:pt idx="83760">
                  <c:v>1211</c:v>
                </c:pt>
                <c:pt idx="83761">
                  <c:v>1164</c:v>
                </c:pt>
                <c:pt idx="83762">
                  <c:v>1167</c:v>
                </c:pt>
                <c:pt idx="83763">
                  <c:v>1155</c:v>
                </c:pt>
                <c:pt idx="83764">
                  <c:v>1165</c:v>
                </c:pt>
                <c:pt idx="83765">
                  <c:v>1106</c:v>
                </c:pt>
                <c:pt idx="83766">
                  <c:v>1125</c:v>
                </c:pt>
                <c:pt idx="83767">
                  <c:v>1346</c:v>
                </c:pt>
                <c:pt idx="83768">
                  <c:v>1454</c:v>
                </c:pt>
                <c:pt idx="83769">
                  <c:v>1556</c:v>
                </c:pt>
                <c:pt idx="83770">
                  <c:v>1629</c:v>
                </c:pt>
                <c:pt idx="83771">
                  <c:v>1627</c:v>
                </c:pt>
                <c:pt idx="83772">
                  <c:v>1677</c:v>
                </c:pt>
                <c:pt idx="83773">
                  <c:v>1707</c:v>
                </c:pt>
                <c:pt idx="83774">
                  <c:v>1709</c:v>
                </c:pt>
                <c:pt idx="83775">
                  <c:v>1665</c:v>
                </c:pt>
                <c:pt idx="83776">
                  <c:v>1568</c:v>
                </c:pt>
                <c:pt idx="83777">
                  <c:v>1465</c:v>
                </c:pt>
                <c:pt idx="83778">
                  <c:v>1518</c:v>
                </c:pt>
                <c:pt idx="83779">
                  <c:v>1531</c:v>
                </c:pt>
                <c:pt idx="83780">
                  <c:v>1508</c:v>
                </c:pt>
                <c:pt idx="83781">
                  <c:v>1442</c:v>
                </c:pt>
                <c:pt idx="83782">
                  <c:v>1373</c:v>
                </c:pt>
                <c:pt idx="83783">
                  <c:v>1303</c:v>
                </c:pt>
                <c:pt idx="83784">
                  <c:v>1279</c:v>
                </c:pt>
                <c:pt idx="83785">
                  <c:v>1070</c:v>
                </c:pt>
                <c:pt idx="83786">
                  <c:v>1080</c:v>
                </c:pt>
                <c:pt idx="83787">
                  <c:v>1071</c:v>
                </c:pt>
                <c:pt idx="83788">
                  <c:v>1208</c:v>
                </c:pt>
                <c:pt idx="83789">
                  <c:v>1249</c:v>
                </c:pt>
                <c:pt idx="83790">
                  <c:v>1283</c:v>
                </c:pt>
                <c:pt idx="83791">
                  <c:v>1449</c:v>
                </c:pt>
                <c:pt idx="83792">
                  <c:v>1578</c:v>
                </c:pt>
                <c:pt idx="83793">
                  <c:v>1649</c:v>
                </c:pt>
                <c:pt idx="83794">
                  <c:v>1599</c:v>
                </c:pt>
                <c:pt idx="83795">
                  <c:v>1586</c:v>
                </c:pt>
                <c:pt idx="83796">
                  <c:v>1549</c:v>
                </c:pt>
                <c:pt idx="83797">
                  <c:v>1572</c:v>
                </c:pt>
                <c:pt idx="83798">
                  <c:v>1568</c:v>
                </c:pt>
                <c:pt idx="83799">
                  <c:v>1532</c:v>
                </c:pt>
                <c:pt idx="83800">
                  <c:v>1460</c:v>
                </c:pt>
                <c:pt idx="83801">
                  <c:v>1399</c:v>
                </c:pt>
                <c:pt idx="83802">
                  <c:v>1475</c:v>
                </c:pt>
                <c:pt idx="83803">
                  <c:v>1466</c:v>
                </c:pt>
                <c:pt idx="83804">
                  <c:v>1439</c:v>
                </c:pt>
                <c:pt idx="83805">
                  <c:v>1387</c:v>
                </c:pt>
                <c:pt idx="83806">
                  <c:v>1337</c:v>
                </c:pt>
                <c:pt idx="83807">
                  <c:v>1275</c:v>
                </c:pt>
                <c:pt idx="83808">
                  <c:v>1244</c:v>
                </c:pt>
                <c:pt idx="83809">
                  <c:v>1211</c:v>
                </c:pt>
                <c:pt idx="83810">
                  <c:v>1190</c:v>
                </c:pt>
                <c:pt idx="83811">
                  <c:v>1168</c:v>
                </c:pt>
                <c:pt idx="83812">
                  <c:v>1167</c:v>
                </c:pt>
                <c:pt idx="83813">
                  <c:v>1175</c:v>
                </c:pt>
                <c:pt idx="83814">
                  <c:v>1168</c:v>
                </c:pt>
                <c:pt idx="83815">
                  <c:v>1275</c:v>
                </c:pt>
                <c:pt idx="83816">
                  <c:v>1386</c:v>
                </c:pt>
                <c:pt idx="83817">
                  <c:v>1490</c:v>
                </c:pt>
                <c:pt idx="83818">
                  <c:v>1540</c:v>
                </c:pt>
                <c:pt idx="83819">
                  <c:v>1576</c:v>
                </c:pt>
                <c:pt idx="83820">
                  <c:v>1565</c:v>
                </c:pt>
                <c:pt idx="83821">
                  <c:v>1524</c:v>
                </c:pt>
                <c:pt idx="83822">
                  <c:v>1500</c:v>
                </c:pt>
                <c:pt idx="83823">
                  <c:v>1484</c:v>
                </c:pt>
                <c:pt idx="83824">
                  <c:v>1430</c:v>
                </c:pt>
                <c:pt idx="83825">
                  <c:v>1400</c:v>
                </c:pt>
                <c:pt idx="83826">
                  <c:v>1460</c:v>
                </c:pt>
                <c:pt idx="83827">
                  <c:v>1465</c:v>
                </c:pt>
                <c:pt idx="83828">
                  <c:v>1431</c:v>
                </c:pt>
                <c:pt idx="83829">
                  <c:v>1384</c:v>
                </c:pt>
                <c:pt idx="83830">
                  <c:v>1332</c:v>
                </c:pt>
                <c:pt idx="83831">
                  <c:v>1276</c:v>
                </c:pt>
                <c:pt idx="83832">
                  <c:v>1225</c:v>
                </c:pt>
                <c:pt idx="83833">
                  <c:v>1197</c:v>
                </c:pt>
                <c:pt idx="83834">
                  <c:v>1171</c:v>
                </c:pt>
                <c:pt idx="83835">
                  <c:v>1142</c:v>
                </c:pt>
                <c:pt idx="83836">
                  <c:v>1135</c:v>
                </c:pt>
                <c:pt idx="83837">
                  <c:v>1093</c:v>
                </c:pt>
                <c:pt idx="83838">
                  <c:v>1056</c:v>
                </c:pt>
                <c:pt idx="83839">
                  <c:v>1102</c:v>
                </c:pt>
                <c:pt idx="83840">
                  <c:v>1181</c:v>
                </c:pt>
                <c:pt idx="83841">
                  <c:v>1284</c:v>
                </c:pt>
                <c:pt idx="83842">
                  <c:v>1388</c:v>
                </c:pt>
                <c:pt idx="83843">
                  <c:v>1438</c:v>
                </c:pt>
                <c:pt idx="83844">
                  <c:v>1465</c:v>
                </c:pt>
                <c:pt idx="83845">
                  <c:v>1463</c:v>
                </c:pt>
                <c:pt idx="83846">
                  <c:v>1475</c:v>
                </c:pt>
                <c:pt idx="83847">
                  <c:v>1440</c:v>
                </c:pt>
                <c:pt idx="83848">
                  <c:v>1384</c:v>
                </c:pt>
                <c:pt idx="83849">
                  <c:v>1428</c:v>
                </c:pt>
                <c:pt idx="83850">
                  <c:v>1517</c:v>
                </c:pt>
                <c:pt idx="83851">
                  <c:v>1551</c:v>
                </c:pt>
                <c:pt idx="83852">
                  <c:v>1532</c:v>
                </c:pt>
                <c:pt idx="83853">
                  <c:v>1503</c:v>
                </c:pt>
                <c:pt idx="83854">
                  <c:v>1460</c:v>
                </c:pt>
                <c:pt idx="83855">
                  <c:v>1416</c:v>
                </c:pt>
                <c:pt idx="83856">
                  <c:v>1325</c:v>
                </c:pt>
                <c:pt idx="83857">
                  <c:v>1292</c:v>
                </c:pt>
                <c:pt idx="83858">
                  <c:v>1284</c:v>
                </c:pt>
                <c:pt idx="83859">
                  <c:v>1269</c:v>
                </c:pt>
                <c:pt idx="83860">
                  <c:v>1276</c:v>
                </c:pt>
                <c:pt idx="83861">
                  <c:v>1306</c:v>
                </c:pt>
                <c:pt idx="83862">
                  <c:v>1340</c:v>
                </c:pt>
                <c:pt idx="83863">
                  <c:v>1525</c:v>
                </c:pt>
                <c:pt idx="83864">
                  <c:v>1663</c:v>
                </c:pt>
                <c:pt idx="83865">
                  <c:v>1786</c:v>
                </c:pt>
                <c:pt idx="83866">
                  <c:v>1824</c:v>
                </c:pt>
                <c:pt idx="83867">
                  <c:v>1822</c:v>
                </c:pt>
                <c:pt idx="83868">
                  <c:v>1819</c:v>
                </c:pt>
                <c:pt idx="83869">
                  <c:v>1813</c:v>
                </c:pt>
                <c:pt idx="83870">
                  <c:v>1767</c:v>
                </c:pt>
                <c:pt idx="83871">
                  <c:v>1742</c:v>
                </c:pt>
                <c:pt idx="83872">
                  <c:v>1654</c:v>
                </c:pt>
                <c:pt idx="83873">
                  <c:v>1544</c:v>
                </c:pt>
                <c:pt idx="83874">
                  <c:v>1559</c:v>
                </c:pt>
                <c:pt idx="83875">
                  <c:v>1568</c:v>
                </c:pt>
                <c:pt idx="83876">
                  <c:v>1507</c:v>
                </c:pt>
                <c:pt idx="83877">
                  <c:v>1512</c:v>
                </c:pt>
                <c:pt idx="83878">
                  <c:v>1482</c:v>
                </c:pt>
                <c:pt idx="83879">
                  <c:v>1371</c:v>
                </c:pt>
                <c:pt idx="83880">
                  <c:v>1341</c:v>
                </c:pt>
                <c:pt idx="83881">
                  <c:v>1309</c:v>
                </c:pt>
                <c:pt idx="83882">
                  <c:v>1279</c:v>
                </c:pt>
                <c:pt idx="83883">
                  <c:v>1259</c:v>
                </c:pt>
                <c:pt idx="83884">
                  <c:v>1255</c:v>
                </c:pt>
                <c:pt idx="83885">
                  <c:v>1296</c:v>
                </c:pt>
                <c:pt idx="83886">
                  <c:v>1309</c:v>
                </c:pt>
                <c:pt idx="83887">
                  <c:v>1464</c:v>
                </c:pt>
                <c:pt idx="83888">
                  <c:v>1653</c:v>
                </c:pt>
                <c:pt idx="83889">
                  <c:v>1729</c:v>
                </c:pt>
                <c:pt idx="83890">
                  <c:v>1756</c:v>
                </c:pt>
                <c:pt idx="83891">
                  <c:v>1786</c:v>
                </c:pt>
                <c:pt idx="83892">
                  <c:v>1791</c:v>
                </c:pt>
                <c:pt idx="83893">
                  <c:v>1807</c:v>
                </c:pt>
                <c:pt idx="83894">
                  <c:v>1810</c:v>
                </c:pt>
                <c:pt idx="83895">
                  <c:v>1759</c:v>
                </c:pt>
                <c:pt idx="83896">
                  <c:v>1673</c:v>
                </c:pt>
                <c:pt idx="83897">
                  <c:v>1553</c:v>
                </c:pt>
                <c:pt idx="83898">
                  <c:v>1610</c:v>
                </c:pt>
                <c:pt idx="83899">
                  <c:v>1615</c:v>
                </c:pt>
                <c:pt idx="83900">
                  <c:v>1590</c:v>
                </c:pt>
                <c:pt idx="83901">
                  <c:v>1507</c:v>
                </c:pt>
                <c:pt idx="83902">
                  <c:v>1476</c:v>
                </c:pt>
                <c:pt idx="83903">
                  <c:v>1396</c:v>
                </c:pt>
                <c:pt idx="83904">
                  <c:v>1193</c:v>
                </c:pt>
                <c:pt idx="83905">
                  <c:v>1194</c:v>
                </c:pt>
                <c:pt idx="83906">
                  <c:v>1259</c:v>
                </c:pt>
                <c:pt idx="83907">
                  <c:v>1255</c:v>
                </c:pt>
                <c:pt idx="83908">
                  <c:v>1239</c:v>
                </c:pt>
                <c:pt idx="83909">
                  <c:v>1283</c:v>
                </c:pt>
                <c:pt idx="83910">
                  <c:v>1301</c:v>
                </c:pt>
                <c:pt idx="83911">
                  <c:v>1486</c:v>
                </c:pt>
                <c:pt idx="83912">
                  <c:v>1549</c:v>
                </c:pt>
                <c:pt idx="83913">
                  <c:v>1654</c:v>
                </c:pt>
                <c:pt idx="83914">
                  <c:v>1776</c:v>
                </c:pt>
                <c:pt idx="83915">
                  <c:v>1826</c:v>
                </c:pt>
                <c:pt idx="83916">
                  <c:v>1785</c:v>
                </c:pt>
                <c:pt idx="83917">
                  <c:v>1837</c:v>
                </c:pt>
                <c:pt idx="83918">
                  <c:v>1779</c:v>
                </c:pt>
                <c:pt idx="83919">
                  <c:v>1700</c:v>
                </c:pt>
                <c:pt idx="83920">
                  <c:v>1647</c:v>
                </c:pt>
                <c:pt idx="83921">
                  <c:v>1554</c:v>
                </c:pt>
                <c:pt idx="83922">
                  <c:v>1588</c:v>
                </c:pt>
                <c:pt idx="83923">
                  <c:v>1615</c:v>
                </c:pt>
                <c:pt idx="83924">
                  <c:v>1584</c:v>
                </c:pt>
                <c:pt idx="83925">
                  <c:v>1537</c:v>
                </c:pt>
                <c:pt idx="83926">
                  <c:v>1483</c:v>
                </c:pt>
                <c:pt idx="83927">
                  <c:v>1400</c:v>
                </c:pt>
                <c:pt idx="83928">
                  <c:v>1313</c:v>
                </c:pt>
                <c:pt idx="83929">
                  <c:v>1314</c:v>
                </c:pt>
                <c:pt idx="83930">
                  <c:v>1287</c:v>
                </c:pt>
                <c:pt idx="83931">
                  <c:v>1250</c:v>
                </c:pt>
                <c:pt idx="83932">
                  <c:v>1243</c:v>
                </c:pt>
                <c:pt idx="83933">
                  <c:v>1297</c:v>
                </c:pt>
                <c:pt idx="83934">
                  <c:v>1231</c:v>
                </c:pt>
                <c:pt idx="83935">
                  <c:v>1442</c:v>
                </c:pt>
                <c:pt idx="83936">
                  <c:v>1562</c:v>
                </c:pt>
                <c:pt idx="83937">
                  <c:v>1648</c:v>
                </c:pt>
                <c:pt idx="83938">
                  <c:v>1724</c:v>
                </c:pt>
                <c:pt idx="83939">
                  <c:v>1757</c:v>
                </c:pt>
                <c:pt idx="83940">
                  <c:v>1802</c:v>
                </c:pt>
                <c:pt idx="83941">
                  <c:v>1812</c:v>
                </c:pt>
                <c:pt idx="83942">
                  <c:v>1738</c:v>
                </c:pt>
                <c:pt idx="83943">
                  <c:v>1634</c:v>
                </c:pt>
                <c:pt idx="83944">
                  <c:v>1580</c:v>
                </c:pt>
                <c:pt idx="83945">
                  <c:v>1522</c:v>
                </c:pt>
                <c:pt idx="83946">
                  <c:v>1582</c:v>
                </c:pt>
                <c:pt idx="83947">
                  <c:v>1581</c:v>
                </c:pt>
                <c:pt idx="83948">
                  <c:v>1546</c:v>
                </c:pt>
                <c:pt idx="83949">
                  <c:v>1488</c:v>
                </c:pt>
                <c:pt idx="83950">
                  <c:v>1455</c:v>
                </c:pt>
                <c:pt idx="83951">
                  <c:v>1387</c:v>
                </c:pt>
                <c:pt idx="83952">
                  <c:v>1369</c:v>
                </c:pt>
                <c:pt idx="83953">
                  <c:v>1292</c:v>
                </c:pt>
                <c:pt idx="83954">
                  <c:v>1308</c:v>
                </c:pt>
                <c:pt idx="83955">
                  <c:v>1289</c:v>
                </c:pt>
                <c:pt idx="83956">
                  <c:v>1288</c:v>
                </c:pt>
                <c:pt idx="83957">
                  <c:v>1321</c:v>
                </c:pt>
                <c:pt idx="83958">
                  <c:v>1327</c:v>
                </c:pt>
                <c:pt idx="83959">
                  <c:v>1507</c:v>
                </c:pt>
                <c:pt idx="83960">
                  <c:v>1623</c:v>
                </c:pt>
                <c:pt idx="83961">
                  <c:v>1691</c:v>
                </c:pt>
                <c:pt idx="83962">
                  <c:v>1775</c:v>
                </c:pt>
                <c:pt idx="83963">
                  <c:v>1805</c:v>
                </c:pt>
                <c:pt idx="83964">
                  <c:v>1761</c:v>
                </c:pt>
                <c:pt idx="83965">
                  <c:v>1755</c:v>
                </c:pt>
                <c:pt idx="83966">
                  <c:v>1668</c:v>
                </c:pt>
                <c:pt idx="83967">
                  <c:v>1650</c:v>
                </c:pt>
                <c:pt idx="83968">
                  <c:v>1590</c:v>
                </c:pt>
                <c:pt idx="83969">
                  <c:v>1570</c:v>
                </c:pt>
                <c:pt idx="83970">
                  <c:v>1623</c:v>
                </c:pt>
                <c:pt idx="83971">
                  <c:v>1631</c:v>
                </c:pt>
                <c:pt idx="83972">
                  <c:v>1579</c:v>
                </c:pt>
                <c:pt idx="83973">
                  <c:v>1531</c:v>
                </c:pt>
                <c:pt idx="83974">
                  <c:v>1462</c:v>
                </c:pt>
                <c:pt idx="83975">
                  <c:v>1367</c:v>
                </c:pt>
                <c:pt idx="83976">
                  <c:v>1355</c:v>
                </c:pt>
                <c:pt idx="83977">
                  <c:v>1304</c:v>
                </c:pt>
                <c:pt idx="83978">
                  <c:v>1284</c:v>
                </c:pt>
                <c:pt idx="83979">
                  <c:v>1255</c:v>
                </c:pt>
                <c:pt idx="83980">
                  <c:v>1265</c:v>
                </c:pt>
                <c:pt idx="83981">
                  <c:v>1279</c:v>
                </c:pt>
                <c:pt idx="83982">
                  <c:v>1255</c:v>
                </c:pt>
                <c:pt idx="83983">
                  <c:v>1342</c:v>
                </c:pt>
                <c:pt idx="83984">
                  <c:v>1468</c:v>
                </c:pt>
                <c:pt idx="83985">
                  <c:v>1538</c:v>
                </c:pt>
                <c:pt idx="83986">
                  <c:v>1551</c:v>
                </c:pt>
                <c:pt idx="83987">
                  <c:v>1479</c:v>
                </c:pt>
                <c:pt idx="83988">
                  <c:v>1448</c:v>
                </c:pt>
                <c:pt idx="83989">
                  <c:v>1439</c:v>
                </c:pt>
                <c:pt idx="83990">
                  <c:v>1412</c:v>
                </c:pt>
                <c:pt idx="83991">
                  <c:v>1429</c:v>
                </c:pt>
                <c:pt idx="83992">
                  <c:v>1385</c:v>
                </c:pt>
                <c:pt idx="83993">
                  <c:v>1397</c:v>
                </c:pt>
                <c:pt idx="83994">
                  <c:v>1495</c:v>
                </c:pt>
                <c:pt idx="83995">
                  <c:v>1495</c:v>
                </c:pt>
                <c:pt idx="83996">
                  <c:v>1471</c:v>
                </c:pt>
                <c:pt idx="83997">
                  <c:v>1422</c:v>
                </c:pt>
                <c:pt idx="83998">
                  <c:v>1372</c:v>
                </c:pt>
                <c:pt idx="83999">
                  <c:v>1324</c:v>
                </c:pt>
                <c:pt idx="84000">
                  <c:v>1279</c:v>
                </c:pt>
                <c:pt idx="84001">
                  <c:v>1223</c:v>
                </c:pt>
                <c:pt idx="84002">
                  <c:v>1152</c:v>
                </c:pt>
                <c:pt idx="84003">
                  <c:v>1135</c:v>
                </c:pt>
                <c:pt idx="84004">
                  <c:v>1130</c:v>
                </c:pt>
                <c:pt idx="84005">
                  <c:v>1118</c:v>
                </c:pt>
                <c:pt idx="84006">
                  <c:v>1125</c:v>
                </c:pt>
                <c:pt idx="84007">
                  <c:v>1198</c:v>
                </c:pt>
                <c:pt idx="84008">
                  <c:v>1289</c:v>
                </c:pt>
                <c:pt idx="84009">
                  <c:v>1317</c:v>
                </c:pt>
                <c:pt idx="84010">
                  <c:v>1385</c:v>
                </c:pt>
                <c:pt idx="84011">
                  <c:v>1419</c:v>
                </c:pt>
                <c:pt idx="84012">
                  <c:v>1435</c:v>
                </c:pt>
                <c:pt idx="84013">
                  <c:v>1459</c:v>
                </c:pt>
                <c:pt idx="84014">
                  <c:v>1445</c:v>
                </c:pt>
                <c:pt idx="84015">
                  <c:v>1424</c:v>
                </c:pt>
                <c:pt idx="84016">
                  <c:v>1409</c:v>
                </c:pt>
                <c:pt idx="84017">
                  <c:v>1386</c:v>
                </c:pt>
                <c:pt idx="84018">
                  <c:v>1502</c:v>
                </c:pt>
                <c:pt idx="84019">
                  <c:v>1516</c:v>
                </c:pt>
                <c:pt idx="84020">
                  <c:v>1516</c:v>
                </c:pt>
                <c:pt idx="84021">
                  <c:v>1470</c:v>
                </c:pt>
                <c:pt idx="84022">
                  <c:v>1424</c:v>
                </c:pt>
                <c:pt idx="84023">
                  <c:v>1344</c:v>
                </c:pt>
                <c:pt idx="84024">
                  <c:v>1286</c:v>
                </c:pt>
                <c:pt idx="84025">
                  <c:v>1285</c:v>
                </c:pt>
                <c:pt idx="84026">
                  <c:v>1251</c:v>
                </c:pt>
                <c:pt idx="84027">
                  <c:v>1227</c:v>
                </c:pt>
                <c:pt idx="84028">
                  <c:v>1244</c:v>
                </c:pt>
                <c:pt idx="84029">
                  <c:v>1291</c:v>
                </c:pt>
                <c:pt idx="84030">
                  <c:v>1314</c:v>
                </c:pt>
                <c:pt idx="84031">
                  <c:v>1460</c:v>
                </c:pt>
                <c:pt idx="84032">
                  <c:v>1626</c:v>
                </c:pt>
                <c:pt idx="84033">
                  <c:v>1717</c:v>
                </c:pt>
                <c:pt idx="84034">
                  <c:v>1797</c:v>
                </c:pt>
                <c:pt idx="84035">
                  <c:v>1829</c:v>
                </c:pt>
                <c:pt idx="84036">
                  <c:v>1864</c:v>
                </c:pt>
                <c:pt idx="84037">
                  <c:v>1807</c:v>
                </c:pt>
                <c:pt idx="84038">
                  <c:v>1750</c:v>
                </c:pt>
                <c:pt idx="84039">
                  <c:v>1695</c:v>
                </c:pt>
                <c:pt idx="84040">
                  <c:v>1605</c:v>
                </c:pt>
                <c:pt idx="84041">
                  <c:v>1527</c:v>
                </c:pt>
                <c:pt idx="84042">
                  <c:v>1549</c:v>
                </c:pt>
                <c:pt idx="84043">
                  <c:v>1550</c:v>
                </c:pt>
                <c:pt idx="84044">
                  <c:v>1515</c:v>
                </c:pt>
                <c:pt idx="84045">
                  <c:v>1531</c:v>
                </c:pt>
                <c:pt idx="84046">
                  <c:v>1469</c:v>
                </c:pt>
                <c:pt idx="84047">
                  <c:v>1402</c:v>
                </c:pt>
                <c:pt idx="84048">
                  <c:v>1325</c:v>
                </c:pt>
                <c:pt idx="84049">
                  <c:v>1302</c:v>
                </c:pt>
                <c:pt idx="84050">
                  <c:v>1259</c:v>
                </c:pt>
                <c:pt idx="84051">
                  <c:v>1243</c:v>
                </c:pt>
                <c:pt idx="84052">
                  <c:v>1220</c:v>
                </c:pt>
                <c:pt idx="84053">
                  <c:v>1258</c:v>
                </c:pt>
                <c:pt idx="84054">
                  <c:v>1286</c:v>
                </c:pt>
                <c:pt idx="84055">
                  <c:v>1468</c:v>
                </c:pt>
                <c:pt idx="84056">
                  <c:v>1601</c:v>
                </c:pt>
                <c:pt idx="84057">
                  <c:v>1677</c:v>
                </c:pt>
                <c:pt idx="84058">
                  <c:v>1730</c:v>
                </c:pt>
                <c:pt idx="84059">
                  <c:v>1713</c:v>
                </c:pt>
                <c:pt idx="84060">
                  <c:v>1689</c:v>
                </c:pt>
                <c:pt idx="84061">
                  <c:v>1680</c:v>
                </c:pt>
                <c:pt idx="84062">
                  <c:v>1655</c:v>
                </c:pt>
                <c:pt idx="84063">
                  <c:v>1614</c:v>
                </c:pt>
                <c:pt idx="84064">
                  <c:v>1546</c:v>
                </c:pt>
                <c:pt idx="84065">
                  <c:v>1463</c:v>
                </c:pt>
                <c:pt idx="84066">
                  <c:v>1531</c:v>
                </c:pt>
                <c:pt idx="84067">
                  <c:v>1524</c:v>
                </c:pt>
                <c:pt idx="84068">
                  <c:v>1486</c:v>
                </c:pt>
                <c:pt idx="84069">
                  <c:v>1402</c:v>
                </c:pt>
                <c:pt idx="84070">
                  <c:v>1380</c:v>
                </c:pt>
                <c:pt idx="84071">
                  <c:v>1319</c:v>
                </c:pt>
                <c:pt idx="84072">
                  <c:v>1262</c:v>
                </c:pt>
                <c:pt idx="84073">
                  <c:v>1233</c:v>
                </c:pt>
                <c:pt idx="84074">
                  <c:v>1164</c:v>
                </c:pt>
                <c:pt idx="84075">
                  <c:v>1165</c:v>
                </c:pt>
                <c:pt idx="84076">
                  <c:v>1144</c:v>
                </c:pt>
                <c:pt idx="84077">
                  <c:v>1171</c:v>
                </c:pt>
                <c:pt idx="84078">
                  <c:v>1181</c:v>
                </c:pt>
                <c:pt idx="84079">
                  <c:v>1304</c:v>
                </c:pt>
                <c:pt idx="84080">
                  <c:v>1458</c:v>
                </c:pt>
                <c:pt idx="84081">
                  <c:v>1553</c:v>
                </c:pt>
                <c:pt idx="84082">
                  <c:v>1603</c:v>
                </c:pt>
                <c:pt idx="84083">
                  <c:v>1617</c:v>
                </c:pt>
                <c:pt idx="84084">
                  <c:v>1633</c:v>
                </c:pt>
                <c:pt idx="84085">
                  <c:v>1661</c:v>
                </c:pt>
                <c:pt idx="84086">
                  <c:v>1660</c:v>
                </c:pt>
                <c:pt idx="84087">
                  <c:v>1617</c:v>
                </c:pt>
                <c:pt idx="84088">
                  <c:v>1556</c:v>
                </c:pt>
                <c:pt idx="84089">
                  <c:v>1461</c:v>
                </c:pt>
                <c:pt idx="84090">
                  <c:v>1530</c:v>
                </c:pt>
                <c:pt idx="84091">
                  <c:v>1482</c:v>
                </c:pt>
                <c:pt idx="84092">
                  <c:v>1502</c:v>
                </c:pt>
                <c:pt idx="84093">
                  <c:v>1453</c:v>
                </c:pt>
                <c:pt idx="84094">
                  <c:v>1371</c:v>
                </c:pt>
                <c:pt idx="84095">
                  <c:v>1263</c:v>
                </c:pt>
                <c:pt idx="84096">
                  <c:v>1253</c:v>
                </c:pt>
                <c:pt idx="84097">
                  <c:v>1212</c:v>
                </c:pt>
                <c:pt idx="84098">
                  <c:v>1179</c:v>
                </c:pt>
                <c:pt idx="84099">
                  <c:v>1168</c:v>
                </c:pt>
                <c:pt idx="84100">
                  <c:v>1164</c:v>
                </c:pt>
                <c:pt idx="84101">
                  <c:v>1195</c:v>
                </c:pt>
                <c:pt idx="84102">
                  <c:v>1211</c:v>
                </c:pt>
                <c:pt idx="84103">
                  <c:v>1388</c:v>
                </c:pt>
                <c:pt idx="84104">
                  <c:v>1527</c:v>
                </c:pt>
                <c:pt idx="84105">
                  <c:v>1631</c:v>
                </c:pt>
                <c:pt idx="84106">
                  <c:v>1697</c:v>
                </c:pt>
                <c:pt idx="84107">
                  <c:v>1710</c:v>
                </c:pt>
                <c:pt idx="84108">
                  <c:v>1738</c:v>
                </c:pt>
                <c:pt idx="84109">
                  <c:v>1779</c:v>
                </c:pt>
                <c:pt idx="84110">
                  <c:v>1793</c:v>
                </c:pt>
                <c:pt idx="84111">
                  <c:v>1677</c:v>
                </c:pt>
                <c:pt idx="84112">
                  <c:v>1552</c:v>
                </c:pt>
                <c:pt idx="84113">
                  <c:v>1517</c:v>
                </c:pt>
                <c:pt idx="84114">
                  <c:v>1599</c:v>
                </c:pt>
                <c:pt idx="84115">
                  <c:v>1602</c:v>
                </c:pt>
                <c:pt idx="84116">
                  <c:v>1572</c:v>
                </c:pt>
                <c:pt idx="84117">
                  <c:v>1514</c:v>
                </c:pt>
                <c:pt idx="84118">
                  <c:v>1477</c:v>
                </c:pt>
                <c:pt idx="84119">
                  <c:v>1427</c:v>
                </c:pt>
                <c:pt idx="84120">
                  <c:v>1363</c:v>
                </c:pt>
                <c:pt idx="84121">
                  <c:v>1318</c:v>
                </c:pt>
                <c:pt idx="84122">
                  <c:v>1291</c:v>
                </c:pt>
                <c:pt idx="84123">
                  <c:v>1271</c:v>
                </c:pt>
                <c:pt idx="84124">
                  <c:v>1264</c:v>
                </c:pt>
                <c:pt idx="84125">
                  <c:v>1300</c:v>
                </c:pt>
                <c:pt idx="84126">
                  <c:v>1296</c:v>
                </c:pt>
                <c:pt idx="84127">
                  <c:v>1502</c:v>
                </c:pt>
                <c:pt idx="84128">
                  <c:v>1644</c:v>
                </c:pt>
                <c:pt idx="84129">
                  <c:v>1729</c:v>
                </c:pt>
                <c:pt idx="84130">
                  <c:v>1786</c:v>
                </c:pt>
                <c:pt idx="84131">
                  <c:v>1805</c:v>
                </c:pt>
                <c:pt idx="84132">
                  <c:v>1814</c:v>
                </c:pt>
                <c:pt idx="84133">
                  <c:v>1845</c:v>
                </c:pt>
                <c:pt idx="84134">
                  <c:v>1827</c:v>
                </c:pt>
                <c:pt idx="84135">
                  <c:v>1769</c:v>
                </c:pt>
                <c:pt idx="84136">
                  <c:v>1660</c:v>
                </c:pt>
                <c:pt idx="84137">
                  <c:v>1593</c:v>
                </c:pt>
                <c:pt idx="84138">
                  <c:v>1672</c:v>
                </c:pt>
                <c:pt idx="84139">
                  <c:v>1651</c:v>
                </c:pt>
                <c:pt idx="84140">
                  <c:v>1623</c:v>
                </c:pt>
                <c:pt idx="84141">
                  <c:v>1566</c:v>
                </c:pt>
                <c:pt idx="84142">
                  <c:v>1531</c:v>
                </c:pt>
                <c:pt idx="84143">
                  <c:v>1464</c:v>
                </c:pt>
                <c:pt idx="84144">
                  <c:v>1406</c:v>
                </c:pt>
                <c:pt idx="84145">
                  <c:v>1378</c:v>
                </c:pt>
                <c:pt idx="84146">
                  <c:v>1346</c:v>
                </c:pt>
                <c:pt idx="84147">
                  <c:v>1315</c:v>
                </c:pt>
                <c:pt idx="84148">
                  <c:v>1299</c:v>
                </c:pt>
                <c:pt idx="84149">
                  <c:v>1270</c:v>
                </c:pt>
                <c:pt idx="84150">
                  <c:v>1279</c:v>
                </c:pt>
                <c:pt idx="84151">
                  <c:v>1404</c:v>
                </c:pt>
                <c:pt idx="84152">
                  <c:v>1516</c:v>
                </c:pt>
                <c:pt idx="84153">
                  <c:v>1613</c:v>
                </c:pt>
                <c:pt idx="84154">
                  <c:v>1667</c:v>
                </c:pt>
                <c:pt idx="84155">
                  <c:v>1672</c:v>
                </c:pt>
                <c:pt idx="84156">
                  <c:v>1657</c:v>
                </c:pt>
                <c:pt idx="84157">
                  <c:v>1644</c:v>
                </c:pt>
                <c:pt idx="84158">
                  <c:v>1618</c:v>
                </c:pt>
                <c:pt idx="84159">
                  <c:v>1544</c:v>
                </c:pt>
                <c:pt idx="84160">
                  <c:v>1532</c:v>
                </c:pt>
                <c:pt idx="84161">
                  <c:v>1516</c:v>
                </c:pt>
                <c:pt idx="84162">
                  <c:v>1616</c:v>
                </c:pt>
                <c:pt idx="84163">
                  <c:v>1593</c:v>
                </c:pt>
                <c:pt idx="84164">
                  <c:v>1564</c:v>
                </c:pt>
                <c:pt idx="84165">
                  <c:v>1530</c:v>
                </c:pt>
                <c:pt idx="84166">
                  <c:v>1478</c:v>
                </c:pt>
                <c:pt idx="84167">
                  <c:v>1443</c:v>
                </c:pt>
                <c:pt idx="84168">
                  <c:v>1389</c:v>
                </c:pt>
                <c:pt idx="84169">
                  <c:v>1349</c:v>
                </c:pt>
                <c:pt idx="84170">
                  <c:v>1280</c:v>
                </c:pt>
                <c:pt idx="84171">
                  <c:v>1262</c:v>
                </c:pt>
                <c:pt idx="84172">
                  <c:v>1241</c:v>
                </c:pt>
                <c:pt idx="84173">
                  <c:v>1278</c:v>
                </c:pt>
                <c:pt idx="84174">
                  <c:v>1231</c:v>
                </c:pt>
                <c:pt idx="84175">
                  <c:v>1268</c:v>
                </c:pt>
                <c:pt idx="84176">
                  <c:v>1311</c:v>
                </c:pt>
                <c:pt idx="84177">
                  <c:v>1314</c:v>
                </c:pt>
                <c:pt idx="84178">
                  <c:v>1406</c:v>
                </c:pt>
                <c:pt idx="84179">
                  <c:v>1483</c:v>
                </c:pt>
                <c:pt idx="84180">
                  <c:v>1500</c:v>
                </c:pt>
                <c:pt idx="84181">
                  <c:v>1439</c:v>
                </c:pt>
                <c:pt idx="84182">
                  <c:v>1433</c:v>
                </c:pt>
                <c:pt idx="84183">
                  <c:v>1403</c:v>
                </c:pt>
                <c:pt idx="84184">
                  <c:v>1401</c:v>
                </c:pt>
                <c:pt idx="84185">
                  <c:v>1420</c:v>
                </c:pt>
                <c:pt idx="84186">
                  <c:v>1552</c:v>
                </c:pt>
                <c:pt idx="84187">
                  <c:v>1496</c:v>
                </c:pt>
                <c:pt idx="84188">
                  <c:v>1499</c:v>
                </c:pt>
                <c:pt idx="84189">
                  <c:v>1481</c:v>
                </c:pt>
                <c:pt idx="84190">
                  <c:v>1423</c:v>
                </c:pt>
                <c:pt idx="84191">
                  <c:v>1355</c:v>
                </c:pt>
                <c:pt idx="84192">
                  <c:v>1333</c:v>
                </c:pt>
                <c:pt idx="84193">
                  <c:v>1283</c:v>
                </c:pt>
                <c:pt idx="84194">
                  <c:v>1262</c:v>
                </c:pt>
                <c:pt idx="84195">
                  <c:v>1249</c:v>
                </c:pt>
                <c:pt idx="84196">
                  <c:v>1253</c:v>
                </c:pt>
                <c:pt idx="84197">
                  <c:v>1311</c:v>
                </c:pt>
                <c:pt idx="84198">
                  <c:v>1353</c:v>
                </c:pt>
                <c:pt idx="84199">
                  <c:v>1537</c:v>
                </c:pt>
                <c:pt idx="84200">
                  <c:v>1664</c:v>
                </c:pt>
                <c:pt idx="84201">
                  <c:v>1742</c:v>
                </c:pt>
                <c:pt idx="84202">
                  <c:v>1818</c:v>
                </c:pt>
                <c:pt idx="84203">
                  <c:v>1832</c:v>
                </c:pt>
                <c:pt idx="84204">
                  <c:v>1753</c:v>
                </c:pt>
                <c:pt idx="84205">
                  <c:v>1699</c:v>
                </c:pt>
                <c:pt idx="84206">
                  <c:v>1669</c:v>
                </c:pt>
                <c:pt idx="84207">
                  <c:v>1612</c:v>
                </c:pt>
                <c:pt idx="84208">
                  <c:v>1526</c:v>
                </c:pt>
                <c:pt idx="84209">
                  <c:v>1467</c:v>
                </c:pt>
                <c:pt idx="84210">
                  <c:v>1559</c:v>
                </c:pt>
                <c:pt idx="84211">
                  <c:v>1541</c:v>
                </c:pt>
                <c:pt idx="84212">
                  <c:v>1513</c:v>
                </c:pt>
                <c:pt idx="84213">
                  <c:v>1480</c:v>
                </c:pt>
                <c:pt idx="84214">
                  <c:v>1419</c:v>
                </c:pt>
                <c:pt idx="84215">
                  <c:v>1355</c:v>
                </c:pt>
                <c:pt idx="84216">
                  <c:v>1295</c:v>
                </c:pt>
                <c:pt idx="84217">
                  <c:v>1269</c:v>
                </c:pt>
                <c:pt idx="84218">
                  <c:v>1258</c:v>
                </c:pt>
                <c:pt idx="84219">
                  <c:v>1242</c:v>
                </c:pt>
                <c:pt idx="84220">
                  <c:v>1256</c:v>
                </c:pt>
                <c:pt idx="84221">
                  <c:v>1309</c:v>
                </c:pt>
                <c:pt idx="84222">
                  <c:v>1336</c:v>
                </c:pt>
                <c:pt idx="84223">
                  <c:v>1522</c:v>
                </c:pt>
                <c:pt idx="84224">
                  <c:v>1639</c:v>
                </c:pt>
                <c:pt idx="84225">
                  <c:v>1745</c:v>
                </c:pt>
                <c:pt idx="84226">
                  <c:v>1789</c:v>
                </c:pt>
                <c:pt idx="84227">
                  <c:v>1802</c:v>
                </c:pt>
                <c:pt idx="84228">
                  <c:v>1790</c:v>
                </c:pt>
                <c:pt idx="84229">
                  <c:v>1818</c:v>
                </c:pt>
                <c:pt idx="84230">
                  <c:v>1796</c:v>
                </c:pt>
                <c:pt idx="84231">
                  <c:v>1711</c:v>
                </c:pt>
                <c:pt idx="84232">
                  <c:v>1650</c:v>
                </c:pt>
                <c:pt idx="84233">
                  <c:v>1574</c:v>
                </c:pt>
                <c:pt idx="84234">
                  <c:v>1647</c:v>
                </c:pt>
                <c:pt idx="84235">
                  <c:v>1622</c:v>
                </c:pt>
                <c:pt idx="84236">
                  <c:v>1584</c:v>
                </c:pt>
                <c:pt idx="84237">
                  <c:v>1513</c:v>
                </c:pt>
                <c:pt idx="84238">
                  <c:v>1476</c:v>
                </c:pt>
                <c:pt idx="84239">
                  <c:v>1411</c:v>
                </c:pt>
                <c:pt idx="84240">
                  <c:v>1363</c:v>
                </c:pt>
                <c:pt idx="84241">
                  <c:v>1306</c:v>
                </c:pt>
                <c:pt idx="84242">
                  <c:v>1280</c:v>
                </c:pt>
                <c:pt idx="84243">
                  <c:v>1273</c:v>
                </c:pt>
                <c:pt idx="84244">
                  <c:v>1269</c:v>
                </c:pt>
                <c:pt idx="84245">
                  <c:v>1314</c:v>
                </c:pt>
                <c:pt idx="84246">
                  <c:v>1319</c:v>
                </c:pt>
                <c:pt idx="84247">
                  <c:v>1494</c:v>
                </c:pt>
                <c:pt idx="84248">
                  <c:v>1608</c:v>
                </c:pt>
                <c:pt idx="84249">
                  <c:v>1655</c:v>
                </c:pt>
                <c:pt idx="84250">
                  <c:v>1633</c:v>
                </c:pt>
                <c:pt idx="84251">
                  <c:v>1628</c:v>
                </c:pt>
                <c:pt idx="84252">
                  <c:v>1616</c:v>
                </c:pt>
                <c:pt idx="84253">
                  <c:v>1645</c:v>
                </c:pt>
                <c:pt idx="84254">
                  <c:v>1647</c:v>
                </c:pt>
                <c:pt idx="84255">
                  <c:v>1618</c:v>
                </c:pt>
                <c:pt idx="84256">
                  <c:v>1534</c:v>
                </c:pt>
                <c:pt idx="84257">
                  <c:v>1467</c:v>
                </c:pt>
                <c:pt idx="84258">
                  <c:v>1562</c:v>
                </c:pt>
                <c:pt idx="84259">
                  <c:v>1542</c:v>
                </c:pt>
                <c:pt idx="84260">
                  <c:v>1493</c:v>
                </c:pt>
                <c:pt idx="84261">
                  <c:v>1471</c:v>
                </c:pt>
                <c:pt idx="84262">
                  <c:v>1424</c:v>
                </c:pt>
                <c:pt idx="84263">
                  <c:v>1359</c:v>
                </c:pt>
                <c:pt idx="84264">
                  <c:v>1321</c:v>
                </c:pt>
                <c:pt idx="84265">
                  <c:v>1286</c:v>
                </c:pt>
                <c:pt idx="84266">
                  <c:v>1265</c:v>
                </c:pt>
                <c:pt idx="84267">
                  <c:v>1252</c:v>
                </c:pt>
                <c:pt idx="84268">
                  <c:v>1255</c:v>
                </c:pt>
                <c:pt idx="84269">
                  <c:v>1290</c:v>
                </c:pt>
                <c:pt idx="84270">
                  <c:v>1298</c:v>
                </c:pt>
                <c:pt idx="84271">
                  <c:v>1435</c:v>
                </c:pt>
                <c:pt idx="84272">
                  <c:v>1475</c:v>
                </c:pt>
                <c:pt idx="84273">
                  <c:v>1547</c:v>
                </c:pt>
                <c:pt idx="84274">
                  <c:v>1560</c:v>
                </c:pt>
                <c:pt idx="84275">
                  <c:v>1548</c:v>
                </c:pt>
                <c:pt idx="84276">
                  <c:v>1584</c:v>
                </c:pt>
                <c:pt idx="84277">
                  <c:v>1572</c:v>
                </c:pt>
                <c:pt idx="84278">
                  <c:v>1550</c:v>
                </c:pt>
                <c:pt idx="84279">
                  <c:v>1511</c:v>
                </c:pt>
                <c:pt idx="84280">
                  <c:v>1450</c:v>
                </c:pt>
                <c:pt idx="84281">
                  <c:v>1399</c:v>
                </c:pt>
                <c:pt idx="84282">
                  <c:v>1463</c:v>
                </c:pt>
                <c:pt idx="84283">
                  <c:v>1454</c:v>
                </c:pt>
                <c:pt idx="84284">
                  <c:v>1313</c:v>
                </c:pt>
                <c:pt idx="84285">
                  <c:v>1334</c:v>
                </c:pt>
                <c:pt idx="84286">
                  <c:v>1299</c:v>
                </c:pt>
                <c:pt idx="84287">
                  <c:v>1221</c:v>
                </c:pt>
                <c:pt idx="84288">
                  <c:v>1120</c:v>
                </c:pt>
                <c:pt idx="84289">
                  <c:v>1163</c:v>
                </c:pt>
                <c:pt idx="84290">
                  <c:v>1176</c:v>
                </c:pt>
                <c:pt idx="84291">
                  <c:v>1175</c:v>
                </c:pt>
                <c:pt idx="84292">
                  <c:v>1186</c:v>
                </c:pt>
                <c:pt idx="84293">
                  <c:v>1241</c:v>
                </c:pt>
                <c:pt idx="84294">
                  <c:v>1251</c:v>
                </c:pt>
                <c:pt idx="84295">
                  <c:v>1416</c:v>
                </c:pt>
                <c:pt idx="84296">
                  <c:v>1515</c:v>
                </c:pt>
                <c:pt idx="84297">
                  <c:v>1585</c:v>
                </c:pt>
                <c:pt idx="84298">
                  <c:v>1626</c:v>
                </c:pt>
                <c:pt idx="84299">
                  <c:v>1666</c:v>
                </c:pt>
                <c:pt idx="84300">
                  <c:v>1662</c:v>
                </c:pt>
                <c:pt idx="84301">
                  <c:v>1644</c:v>
                </c:pt>
                <c:pt idx="84302">
                  <c:v>1622</c:v>
                </c:pt>
                <c:pt idx="84303">
                  <c:v>1544</c:v>
                </c:pt>
                <c:pt idx="84304">
                  <c:v>1468</c:v>
                </c:pt>
                <c:pt idx="84305">
                  <c:v>1399</c:v>
                </c:pt>
                <c:pt idx="84306">
                  <c:v>1484</c:v>
                </c:pt>
                <c:pt idx="84307">
                  <c:v>1444</c:v>
                </c:pt>
                <c:pt idx="84308">
                  <c:v>1394</c:v>
                </c:pt>
                <c:pt idx="84309">
                  <c:v>1315</c:v>
                </c:pt>
                <c:pt idx="84310">
                  <c:v>1301</c:v>
                </c:pt>
                <c:pt idx="84311">
                  <c:v>1240</c:v>
                </c:pt>
                <c:pt idx="84312">
                  <c:v>1214</c:v>
                </c:pt>
                <c:pt idx="84313">
                  <c:v>1171</c:v>
                </c:pt>
                <c:pt idx="84314">
                  <c:v>1174</c:v>
                </c:pt>
                <c:pt idx="84315">
                  <c:v>1162</c:v>
                </c:pt>
                <c:pt idx="84316">
                  <c:v>1164</c:v>
                </c:pt>
                <c:pt idx="84317">
                  <c:v>1188</c:v>
                </c:pt>
                <c:pt idx="84318">
                  <c:v>1173</c:v>
                </c:pt>
                <c:pt idx="84319">
                  <c:v>1302</c:v>
                </c:pt>
                <c:pt idx="84320">
                  <c:v>1403</c:v>
                </c:pt>
                <c:pt idx="84321">
                  <c:v>1481</c:v>
                </c:pt>
                <c:pt idx="84322">
                  <c:v>1530</c:v>
                </c:pt>
                <c:pt idx="84323">
                  <c:v>1510</c:v>
                </c:pt>
                <c:pt idx="84324">
                  <c:v>1518</c:v>
                </c:pt>
                <c:pt idx="84325">
                  <c:v>1523</c:v>
                </c:pt>
                <c:pt idx="84326">
                  <c:v>1539</c:v>
                </c:pt>
                <c:pt idx="84327">
                  <c:v>1483</c:v>
                </c:pt>
                <c:pt idx="84328">
                  <c:v>1429</c:v>
                </c:pt>
                <c:pt idx="84329">
                  <c:v>1426</c:v>
                </c:pt>
                <c:pt idx="84330">
                  <c:v>1516</c:v>
                </c:pt>
                <c:pt idx="84331">
                  <c:v>1490</c:v>
                </c:pt>
                <c:pt idx="84332">
                  <c:v>1471</c:v>
                </c:pt>
                <c:pt idx="84333">
                  <c:v>1399</c:v>
                </c:pt>
                <c:pt idx="84334">
                  <c:v>1344</c:v>
                </c:pt>
                <c:pt idx="84335">
                  <c:v>1319</c:v>
                </c:pt>
                <c:pt idx="84336">
                  <c:v>1294</c:v>
                </c:pt>
                <c:pt idx="84337">
                  <c:v>1258</c:v>
                </c:pt>
                <c:pt idx="84338">
                  <c:v>1227</c:v>
                </c:pt>
                <c:pt idx="84339">
                  <c:v>1175</c:v>
                </c:pt>
                <c:pt idx="84340">
                  <c:v>1170</c:v>
                </c:pt>
                <c:pt idx="84341">
                  <c:v>1116</c:v>
                </c:pt>
                <c:pt idx="84342">
                  <c:v>1077</c:v>
                </c:pt>
                <c:pt idx="84343">
                  <c:v>1099</c:v>
                </c:pt>
                <c:pt idx="84344">
                  <c:v>1215</c:v>
                </c:pt>
                <c:pt idx="84345">
                  <c:v>1305</c:v>
                </c:pt>
                <c:pt idx="84346">
                  <c:v>1363</c:v>
                </c:pt>
                <c:pt idx="84347">
                  <c:v>1409</c:v>
                </c:pt>
                <c:pt idx="84348">
                  <c:v>1404</c:v>
                </c:pt>
                <c:pt idx="84349">
                  <c:v>1460</c:v>
                </c:pt>
                <c:pt idx="84350">
                  <c:v>1438</c:v>
                </c:pt>
                <c:pt idx="84351">
                  <c:v>1455</c:v>
                </c:pt>
                <c:pt idx="84352">
                  <c:v>1459</c:v>
                </c:pt>
                <c:pt idx="84353">
                  <c:v>1452</c:v>
                </c:pt>
                <c:pt idx="84354">
                  <c:v>1539</c:v>
                </c:pt>
                <c:pt idx="84355">
                  <c:v>1557</c:v>
                </c:pt>
                <c:pt idx="84356">
                  <c:v>1555</c:v>
                </c:pt>
                <c:pt idx="84357">
                  <c:v>1520</c:v>
                </c:pt>
                <c:pt idx="84358">
                  <c:v>1455</c:v>
                </c:pt>
                <c:pt idx="84359">
                  <c:v>1369</c:v>
                </c:pt>
                <c:pt idx="84360">
                  <c:v>1324</c:v>
                </c:pt>
                <c:pt idx="84361">
                  <c:v>1297</c:v>
                </c:pt>
                <c:pt idx="84362">
                  <c:v>1265</c:v>
                </c:pt>
                <c:pt idx="84363">
                  <c:v>1252</c:v>
                </c:pt>
                <c:pt idx="84364">
                  <c:v>1248</c:v>
                </c:pt>
                <c:pt idx="84365">
                  <c:v>1307</c:v>
                </c:pt>
                <c:pt idx="84366">
                  <c:v>1324</c:v>
                </c:pt>
                <c:pt idx="84367">
                  <c:v>1516</c:v>
                </c:pt>
                <c:pt idx="84368">
                  <c:v>1642</c:v>
                </c:pt>
                <c:pt idx="84369">
                  <c:v>1731</c:v>
                </c:pt>
                <c:pt idx="84370">
                  <c:v>1754</c:v>
                </c:pt>
                <c:pt idx="84371">
                  <c:v>1776</c:v>
                </c:pt>
                <c:pt idx="84372">
                  <c:v>1763</c:v>
                </c:pt>
                <c:pt idx="84373">
                  <c:v>1778</c:v>
                </c:pt>
                <c:pt idx="84374">
                  <c:v>1731</c:v>
                </c:pt>
                <c:pt idx="84375">
                  <c:v>1678</c:v>
                </c:pt>
                <c:pt idx="84376">
                  <c:v>1569</c:v>
                </c:pt>
                <c:pt idx="84377">
                  <c:v>1498</c:v>
                </c:pt>
                <c:pt idx="84378">
                  <c:v>1589</c:v>
                </c:pt>
                <c:pt idx="84379">
                  <c:v>1570</c:v>
                </c:pt>
                <c:pt idx="84380">
                  <c:v>1538</c:v>
                </c:pt>
                <c:pt idx="84381">
                  <c:v>1444</c:v>
                </c:pt>
                <c:pt idx="84382">
                  <c:v>1383</c:v>
                </c:pt>
                <c:pt idx="84383">
                  <c:v>1367</c:v>
                </c:pt>
                <c:pt idx="84384">
                  <c:v>1307</c:v>
                </c:pt>
                <c:pt idx="84385">
                  <c:v>1282</c:v>
                </c:pt>
                <c:pt idx="84386">
                  <c:v>1254</c:v>
                </c:pt>
                <c:pt idx="84387">
                  <c:v>1254</c:v>
                </c:pt>
                <c:pt idx="84388">
                  <c:v>1239</c:v>
                </c:pt>
                <c:pt idx="84389">
                  <c:v>1283</c:v>
                </c:pt>
                <c:pt idx="84390">
                  <c:v>1306</c:v>
                </c:pt>
                <c:pt idx="84391">
                  <c:v>1498</c:v>
                </c:pt>
                <c:pt idx="84392">
                  <c:v>1591</c:v>
                </c:pt>
                <c:pt idx="84393">
                  <c:v>1686</c:v>
                </c:pt>
                <c:pt idx="84394">
                  <c:v>1761</c:v>
                </c:pt>
                <c:pt idx="84395">
                  <c:v>1796</c:v>
                </c:pt>
                <c:pt idx="84396">
                  <c:v>1807</c:v>
                </c:pt>
                <c:pt idx="84397">
                  <c:v>1819</c:v>
                </c:pt>
                <c:pt idx="84398">
                  <c:v>1832</c:v>
                </c:pt>
                <c:pt idx="84399">
                  <c:v>1793</c:v>
                </c:pt>
                <c:pt idx="84400">
                  <c:v>1604</c:v>
                </c:pt>
                <c:pt idx="84401">
                  <c:v>1527</c:v>
                </c:pt>
                <c:pt idx="84402">
                  <c:v>1646</c:v>
                </c:pt>
                <c:pt idx="84403">
                  <c:v>1639</c:v>
                </c:pt>
                <c:pt idx="84404">
                  <c:v>1599</c:v>
                </c:pt>
                <c:pt idx="84405">
                  <c:v>1572</c:v>
                </c:pt>
                <c:pt idx="84406">
                  <c:v>1494</c:v>
                </c:pt>
                <c:pt idx="84407">
                  <c:v>1407</c:v>
                </c:pt>
                <c:pt idx="84408">
                  <c:v>1349</c:v>
                </c:pt>
                <c:pt idx="84409">
                  <c:v>1296</c:v>
                </c:pt>
                <c:pt idx="84410">
                  <c:v>1278</c:v>
                </c:pt>
                <c:pt idx="84411">
                  <c:v>1256</c:v>
                </c:pt>
                <c:pt idx="84412">
                  <c:v>1178</c:v>
                </c:pt>
                <c:pt idx="84413">
                  <c:v>1156</c:v>
                </c:pt>
                <c:pt idx="84414">
                  <c:v>1151</c:v>
                </c:pt>
                <c:pt idx="84415">
                  <c:v>1300</c:v>
                </c:pt>
                <c:pt idx="84416">
                  <c:v>1433</c:v>
                </c:pt>
                <c:pt idx="84417">
                  <c:v>1513</c:v>
                </c:pt>
                <c:pt idx="84418">
                  <c:v>1586</c:v>
                </c:pt>
                <c:pt idx="84419">
                  <c:v>1573</c:v>
                </c:pt>
                <c:pt idx="84420">
                  <c:v>1605</c:v>
                </c:pt>
                <c:pt idx="84421">
                  <c:v>1600</c:v>
                </c:pt>
                <c:pt idx="84422">
                  <c:v>1573</c:v>
                </c:pt>
                <c:pt idx="84423">
                  <c:v>1514</c:v>
                </c:pt>
                <c:pt idx="84424">
                  <c:v>1433</c:v>
                </c:pt>
                <c:pt idx="84425">
                  <c:v>1326</c:v>
                </c:pt>
                <c:pt idx="84426">
                  <c:v>1417</c:v>
                </c:pt>
                <c:pt idx="84427">
                  <c:v>1400</c:v>
                </c:pt>
                <c:pt idx="84428">
                  <c:v>1366</c:v>
                </c:pt>
                <c:pt idx="84429">
                  <c:v>1304</c:v>
                </c:pt>
                <c:pt idx="84430">
                  <c:v>1264</c:v>
                </c:pt>
                <c:pt idx="84431">
                  <c:v>1196</c:v>
                </c:pt>
                <c:pt idx="84432">
                  <c:v>1141</c:v>
                </c:pt>
                <c:pt idx="84433">
                  <c:v>1112</c:v>
                </c:pt>
                <c:pt idx="84434">
                  <c:v>1110</c:v>
                </c:pt>
                <c:pt idx="84435">
                  <c:v>1090</c:v>
                </c:pt>
                <c:pt idx="84436">
                  <c:v>1160</c:v>
                </c:pt>
                <c:pt idx="84437">
                  <c:v>1207</c:v>
                </c:pt>
                <c:pt idx="84438">
                  <c:v>1236</c:v>
                </c:pt>
                <c:pt idx="84439">
                  <c:v>1454</c:v>
                </c:pt>
                <c:pt idx="84440">
                  <c:v>1557</c:v>
                </c:pt>
                <c:pt idx="84441">
                  <c:v>1629</c:v>
                </c:pt>
                <c:pt idx="84442">
                  <c:v>1687</c:v>
                </c:pt>
                <c:pt idx="84443">
                  <c:v>1772</c:v>
                </c:pt>
                <c:pt idx="84444">
                  <c:v>1824</c:v>
                </c:pt>
                <c:pt idx="84445">
                  <c:v>1871</c:v>
                </c:pt>
                <c:pt idx="84446">
                  <c:v>1830</c:v>
                </c:pt>
                <c:pt idx="84447">
                  <c:v>1693</c:v>
                </c:pt>
                <c:pt idx="84448">
                  <c:v>1636</c:v>
                </c:pt>
                <c:pt idx="84449">
                  <c:v>1548</c:v>
                </c:pt>
                <c:pt idx="84450">
                  <c:v>1625</c:v>
                </c:pt>
                <c:pt idx="84451">
                  <c:v>1612</c:v>
                </c:pt>
                <c:pt idx="84452">
                  <c:v>1583</c:v>
                </c:pt>
                <c:pt idx="84453">
                  <c:v>1554</c:v>
                </c:pt>
                <c:pt idx="84454">
                  <c:v>1476</c:v>
                </c:pt>
                <c:pt idx="84455">
                  <c:v>1386</c:v>
                </c:pt>
                <c:pt idx="84456">
                  <c:v>1390</c:v>
                </c:pt>
                <c:pt idx="84457">
                  <c:v>1340</c:v>
                </c:pt>
                <c:pt idx="84458">
                  <c:v>1311</c:v>
                </c:pt>
                <c:pt idx="84459">
                  <c:v>1290</c:v>
                </c:pt>
                <c:pt idx="84460">
                  <c:v>1288</c:v>
                </c:pt>
                <c:pt idx="84461">
                  <c:v>1311</c:v>
                </c:pt>
                <c:pt idx="84462">
                  <c:v>1335</c:v>
                </c:pt>
                <c:pt idx="84463">
                  <c:v>1504</c:v>
                </c:pt>
                <c:pt idx="84464">
                  <c:v>1618</c:v>
                </c:pt>
                <c:pt idx="84465">
                  <c:v>1680</c:v>
                </c:pt>
                <c:pt idx="84466">
                  <c:v>1746</c:v>
                </c:pt>
                <c:pt idx="84467">
                  <c:v>1755</c:v>
                </c:pt>
                <c:pt idx="84468">
                  <c:v>1768</c:v>
                </c:pt>
                <c:pt idx="84469">
                  <c:v>1849</c:v>
                </c:pt>
                <c:pt idx="84470">
                  <c:v>1836</c:v>
                </c:pt>
                <c:pt idx="84471">
                  <c:v>1802</c:v>
                </c:pt>
                <c:pt idx="84472">
                  <c:v>1698</c:v>
                </c:pt>
                <c:pt idx="84473">
                  <c:v>1552</c:v>
                </c:pt>
                <c:pt idx="84474">
                  <c:v>1666</c:v>
                </c:pt>
                <c:pt idx="84475">
                  <c:v>1636</c:v>
                </c:pt>
                <c:pt idx="84476">
                  <c:v>1597</c:v>
                </c:pt>
                <c:pt idx="84477">
                  <c:v>1547</c:v>
                </c:pt>
                <c:pt idx="84478">
                  <c:v>1472</c:v>
                </c:pt>
                <c:pt idx="84479">
                  <c:v>1419</c:v>
                </c:pt>
                <c:pt idx="84480">
                  <c:v>1369</c:v>
                </c:pt>
                <c:pt idx="84481">
                  <c:v>1344</c:v>
                </c:pt>
                <c:pt idx="84482">
                  <c:v>1308</c:v>
                </c:pt>
                <c:pt idx="84483">
                  <c:v>1283</c:v>
                </c:pt>
                <c:pt idx="84484">
                  <c:v>1259</c:v>
                </c:pt>
                <c:pt idx="84485">
                  <c:v>1262</c:v>
                </c:pt>
                <c:pt idx="84486">
                  <c:v>1261</c:v>
                </c:pt>
                <c:pt idx="84487">
                  <c:v>1344</c:v>
                </c:pt>
                <c:pt idx="84488">
                  <c:v>1441</c:v>
                </c:pt>
                <c:pt idx="84489">
                  <c:v>1507</c:v>
                </c:pt>
                <c:pt idx="84490">
                  <c:v>1534</c:v>
                </c:pt>
                <c:pt idx="84491">
                  <c:v>1539</c:v>
                </c:pt>
                <c:pt idx="84492">
                  <c:v>1524</c:v>
                </c:pt>
                <c:pt idx="84493">
                  <c:v>1511</c:v>
                </c:pt>
                <c:pt idx="84494">
                  <c:v>1466</c:v>
                </c:pt>
                <c:pt idx="84495">
                  <c:v>1400</c:v>
                </c:pt>
                <c:pt idx="84496">
                  <c:v>1308</c:v>
                </c:pt>
                <c:pt idx="84497">
                  <c:v>1310</c:v>
                </c:pt>
                <c:pt idx="84498">
                  <c:v>1404</c:v>
                </c:pt>
                <c:pt idx="84499">
                  <c:v>1401</c:v>
                </c:pt>
                <c:pt idx="84500">
                  <c:v>1372</c:v>
                </c:pt>
                <c:pt idx="84501">
                  <c:v>1405</c:v>
                </c:pt>
                <c:pt idx="84502">
                  <c:v>1367</c:v>
                </c:pt>
                <c:pt idx="84503">
                  <c:v>1326</c:v>
                </c:pt>
                <c:pt idx="84504">
                  <c:v>1269</c:v>
                </c:pt>
                <c:pt idx="84505">
                  <c:v>1251</c:v>
                </c:pt>
                <c:pt idx="84506">
                  <c:v>1212</c:v>
                </c:pt>
                <c:pt idx="84507">
                  <c:v>1212</c:v>
                </c:pt>
                <c:pt idx="84508">
                  <c:v>1203</c:v>
                </c:pt>
                <c:pt idx="84509">
                  <c:v>1196</c:v>
                </c:pt>
                <c:pt idx="84510">
                  <c:v>1152</c:v>
                </c:pt>
                <c:pt idx="84511">
                  <c:v>1190</c:v>
                </c:pt>
                <c:pt idx="84512">
                  <c:v>1217</c:v>
                </c:pt>
                <c:pt idx="84513">
                  <c:v>1259</c:v>
                </c:pt>
                <c:pt idx="84514">
                  <c:v>1316</c:v>
                </c:pt>
                <c:pt idx="84515">
                  <c:v>1351</c:v>
                </c:pt>
                <c:pt idx="84516">
                  <c:v>1382</c:v>
                </c:pt>
                <c:pt idx="84517">
                  <c:v>1385</c:v>
                </c:pt>
                <c:pt idx="84518">
                  <c:v>1340</c:v>
                </c:pt>
                <c:pt idx="84519">
                  <c:v>1304</c:v>
                </c:pt>
                <c:pt idx="84520">
                  <c:v>1359</c:v>
                </c:pt>
                <c:pt idx="84521">
                  <c:v>1317</c:v>
                </c:pt>
                <c:pt idx="84522">
                  <c:v>1458</c:v>
                </c:pt>
                <c:pt idx="84523">
                  <c:v>1462</c:v>
                </c:pt>
                <c:pt idx="84524">
                  <c:v>1432</c:v>
                </c:pt>
                <c:pt idx="84525">
                  <c:v>1424</c:v>
                </c:pt>
                <c:pt idx="84526">
                  <c:v>1352</c:v>
                </c:pt>
                <c:pt idx="84527">
                  <c:v>1298</c:v>
                </c:pt>
                <c:pt idx="84528">
                  <c:v>1258</c:v>
                </c:pt>
                <c:pt idx="84529">
                  <c:v>1222</c:v>
                </c:pt>
                <c:pt idx="84530">
                  <c:v>1203</c:v>
                </c:pt>
                <c:pt idx="84531">
                  <c:v>1198</c:v>
                </c:pt>
                <c:pt idx="84532">
                  <c:v>1205</c:v>
                </c:pt>
                <c:pt idx="84533">
                  <c:v>1246</c:v>
                </c:pt>
                <c:pt idx="84534">
                  <c:v>1250</c:v>
                </c:pt>
                <c:pt idx="84535">
                  <c:v>1475</c:v>
                </c:pt>
                <c:pt idx="84536">
                  <c:v>1642</c:v>
                </c:pt>
                <c:pt idx="84537">
                  <c:v>1658</c:v>
                </c:pt>
                <c:pt idx="84538">
                  <c:v>1684</c:v>
                </c:pt>
                <c:pt idx="84539">
                  <c:v>1707</c:v>
                </c:pt>
                <c:pt idx="84540">
                  <c:v>1766</c:v>
                </c:pt>
                <c:pt idx="84541">
                  <c:v>1787</c:v>
                </c:pt>
                <c:pt idx="84542">
                  <c:v>1809</c:v>
                </c:pt>
                <c:pt idx="84543">
                  <c:v>1693</c:v>
                </c:pt>
                <c:pt idx="84544">
                  <c:v>1706</c:v>
                </c:pt>
                <c:pt idx="84545">
                  <c:v>1524</c:v>
                </c:pt>
                <c:pt idx="84546">
                  <c:v>1568</c:v>
                </c:pt>
                <c:pt idx="84547">
                  <c:v>1634</c:v>
                </c:pt>
                <c:pt idx="84548">
                  <c:v>1628</c:v>
                </c:pt>
                <c:pt idx="84549">
                  <c:v>1586</c:v>
                </c:pt>
                <c:pt idx="84550">
                  <c:v>1502</c:v>
                </c:pt>
                <c:pt idx="84551">
                  <c:v>1432</c:v>
                </c:pt>
                <c:pt idx="84552">
                  <c:v>1389</c:v>
                </c:pt>
                <c:pt idx="84553">
                  <c:v>1323</c:v>
                </c:pt>
                <c:pt idx="84554">
                  <c:v>1305</c:v>
                </c:pt>
                <c:pt idx="84555">
                  <c:v>1287</c:v>
                </c:pt>
                <c:pt idx="84556">
                  <c:v>1270</c:v>
                </c:pt>
                <c:pt idx="84557">
                  <c:v>1318</c:v>
                </c:pt>
                <c:pt idx="84558">
                  <c:v>1343</c:v>
                </c:pt>
                <c:pt idx="84559">
                  <c:v>1570</c:v>
                </c:pt>
                <c:pt idx="84560">
                  <c:v>1558</c:v>
                </c:pt>
                <c:pt idx="84561">
                  <c:v>1730</c:v>
                </c:pt>
                <c:pt idx="84562">
                  <c:v>1850</c:v>
                </c:pt>
                <c:pt idx="84563">
                  <c:v>1866</c:v>
                </c:pt>
                <c:pt idx="84564">
                  <c:v>1846</c:v>
                </c:pt>
                <c:pt idx="84565">
                  <c:v>1927</c:v>
                </c:pt>
                <c:pt idx="84566">
                  <c:v>1923</c:v>
                </c:pt>
                <c:pt idx="84567">
                  <c:v>1802</c:v>
                </c:pt>
                <c:pt idx="84568">
                  <c:v>1708</c:v>
                </c:pt>
                <c:pt idx="84569">
                  <c:v>1599</c:v>
                </c:pt>
                <c:pt idx="84570">
                  <c:v>1715</c:v>
                </c:pt>
                <c:pt idx="84571">
                  <c:v>1690</c:v>
                </c:pt>
                <c:pt idx="84572">
                  <c:v>1675</c:v>
                </c:pt>
                <c:pt idx="84573">
                  <c:v>1412</c:v>
                </c:pt>
                <c:pt idx="84574">
                  <c:v>1403</c:v>
                </c:pt>
                <c:pt idx="84575">
                  <c:v>1279</c:v>
                </c:pt>
                <c:pt idx="84576">
                  <c:v>1296</c:v>
                </c:pt>
                <c:pt idx="84577">
                  <c:v>1253</c:v>
                </c:pt>
                <c:pt idx="84578">
                  <c:v>1218</c:v>
                </c:pt>
                <c:pt idx="84579">
                  <c:v>1213</c:v>
                </c:pt>
                <c:pt idx="84580">
                  <c:v>1210</c:v>
                </c:pt>
                <c:pt idx="84581">
                  <c:v>1233</c:v>
                </c:pt>
                <c:pt idx="84582">
                  <c:v>1252</c:v>
                </c:pt>
                <c:pt idx="84583">
                  <c:v>1467</c:v>
                </c:pt>
                <c:pt idx="84584">
                  <c:v>1642</c:v>
                </c:pt>
                <c:pt idx="84585">
                  <c:v>1690</c:v>
                </c:pt>
                <c:pt idx="84586">
                  <c:v>1757</c:v>
                </c:pt>
                <c:pt idx="84587">
                  <c:v>1810</c:v>
                </c:pt>
                <c:pt idx="84588">
                  <c:v>1549</c:v>
                </c:pt>
                <c:pt idx="84589">
                  <c:v>1587</c:v>
                </c:pt>
                <c:pt idx="84590">
                  <c:v>1547</c:v>
                </c:pt>
                <c:pt idx="84591">
                  <c:v>1513</c:v>
                </c:pt>
                <c:pt idx="84592">
                  <c:v>1432</c:v>
                </c:pt>
                <c:pt idx="84593">
                  <c:v>1362</c:v>
                </c:pt>
                <c:pt idx="84594">
                  <c:v>1445</c:v>
                </c:pt>
                <c:pt idx="84595">
                  <c:v>1447</c:v>
                </c:pt>
                <c:pt idx="84596">
                  <c:v>1400</c:v>
                </c:pt>
                <c:pt idx="84597">
                  <c:v>1335</c:v>
                </c:pt>
                <c:pt idx="84598">
                  <c:v>1284</c:v>
                </c:pt>
                <c:pt idx="84599">
                  <c:v>1226</c:v>
                </c:pt>
                <c:pt idx="84600">
                  <c:v>1187</c:v>
                </c:pt>
                <c:pt idx="84601">
                  <c:v>1180</c:v>
                </c:pt>
                <c:pt idx="84602">
                  <c:v>1169</c:v>
                </c:pt>
                <c:pt idx="84603">
                  <c:v>1150</c:v>
                </c:pt>
                <c:pt idx="84604">
                  <c:v>1153</c:v>
                </c:pt>
                <c:pt idx="84605">
                  <c:v>1212</c:v>
                </c:pt>
                <c:pt idx="84606">
                  <c:v>1227</c:v>
                </c:pt>
                <c:pt idx="84607">
                  <c:v>1382</c:v>
                </c:pt>
                <c:pt idx="84608">
                  <c:v>1522</c:v>
                </c:pt>
                <c:pt idx="84609">
                  <c:v>1595</c:v>
                </c:pt>
                <c:pt idx="84610">
                  <c:v>1594</c:v>
                </c:pt>
                <c:pt idx="84611">
                  <c:v>1584</c:v>
                </c:pt>
                <c:pt idx="84612">
                  <c:v>1572</c:v>
                </c:pt>
                <c:pt idx="84613">
                  <c:v>1531</c:v>
                </c:pt>
                <c:pt idx="84614">
                  <c:v>1536</c:v>
                </c:pt>
                <c:pt idx="84615">
                  <c:v>1482</c:v>
                </c:pt>
                <c:pt idx="84616">
                  <c:v>1407</c:v>
                </c:pt>
                <c:pt idx="84617">
                  <c:v>1360</c:v>
                </c:pt>
                <c:pt idx="84618">
                  <c:v>1435</c:v>
                </c:pt>
                <c:pt idx="84619">
                  <c:v>1415</c:v>
                </c:pt>
                <c:pt idx="84620">
                  <c:v>1365</c:v>
                </c:pt>
                <c:pt idx="84621">
                  <c:v>1342</c:v>
                </c:pt>
                <c:pt idx="84622">
                  <c:v>1267</c:v>
                </c:pt>
                <c:pt idx="84623">
                  <c:v>1207</c:v>
                </c:pt>
                <c:pt idx="84624">
                  <c:v>1160</c:v>
                </c:pt>
                <c:pt idx="84625">
                  <c:v>1111</c:v>
                </c:pt>
                <c:pt idx="84626">
                  <c:v>1085</c:v>
                </c:pt>
                <c:pt idx="84627">
                  <c:v>1065</c:v>
                </c:pt>
                <c:pt idx="84628">
                  <c:v>1068</c:v>
                </c:pt>
                <c:pt idx="84629">
                  <c:v>1171</c:v>
                </c:pt>
                <c:pt idx="84630">
                  <c:v>1274</c:v>
                </c:pt>
                <c:pt idx="84631">
                  <c:v>1478</c:v>
                </c:pt>
                <c:pt idx="84632">
                  <c:v>1578</c:v>
                </c:pt>
                <c:pt idx="84633">
                  <c:v>1645</c:v>
                </c:pt>
                <c:pt idx="84634">
                  <c:v>1642</c:v>
                </c:pt>
                <c:pt idx="84635">
                  <c:v>1699</c:v>
                </c:pt>
                <c:pt idx="84636">
                  <c:v>1701</c:v>
                </c:pt>
                <c:pt idx="84637">
                  <c:v>1720</c:v>
                </c:pt>
                <c:pt idx="84638">
                  <c:v>1716</c:v>
                </c:pt>
                <c:pt idx="84639">
                  <c:v>1578</c:v>
                </c:pt>
                <c:pt idx="84640">
                  <c:v>1539</c:v>
                </c:pt>
                <c:pt idx="84641">
                  <c:v>1499</c:v>
                </c:pt>
                <c:pt idx="84642">
                  <c:v>1577</c:v>
                </c:pt>
                <c:pt idx="84643">
                  <c:v>1577</c:v>
                </c:pt>
                <c:pt idx="84644">
                  <c:v>1528</c:v>
                </c:pt>
                <c:pt idx="84645">
                  <c:v>1481</c:v>
                </c:pt>
                <c:pt idx="84646">
                  <c:v>1432</c:v>
                </c:pt>
                <c:pt idx="84647">
                  <c:v>1370</c:v>
                </c:pt>
                <c:pt idx="84648">
                  <c:v>1324</c:v>
                </c:pt>
                <c:pt idx="84649">
                  <c:v>1260</c:v>
                </c:pt>
                <c:pt idx="84650">
                  <c:v>1228</c:v>
                </c:pt>
                <c:pt idx="84651">
                  <c:v>1231</c:v>
                </c:pt>
                <c:pt idx="84652">
                  <c:v>1229</c:v>
                </c:pt>
                <c:pt idx="84653">
                  <c:v>1222</c:v>
                </c:pt>
                <c:pt idx="84654">
                  <c:v>1220</c:v>
                </c:pt>
                <c:pt idx="84655">
                  <c:v>1325</c:v>
                </c:pt>
                <c:pt idx="84656">
                  <c:v>1418</c:v>
                </c:pt>
                <c:pt idx="84657">
                  <c:v>1504</c:v>
                </c:pt>
                <c:pt idx="84658">
                  <c:v>1596</c:v>
                </c:pt>
                <c:pt idx="84659">
                  <c:v>1610</c:v>
                </c:pt>
                <c:pt idx="84660">
                  <c:v>1582</c:v>
                </c:pt>
                <c:pt idx="84661">
                  <c:v>1559</c:v>
                </c:pt>
                <c:pt idx="84662">
                  <c:v>1491</c:v>
                </c:pt>
                <c:pt idx="84663">
                  <c:v>1511</c:v>
                </c:pt>
                <c:pt idx="84664">
                  <c:v>1490</c:v>
                </c:pt>
                <c:pt idx="84665">
                  <c:v>1476</c:v>
                </c:pt>
                <c:pt idx="84666">
                  <c:v>1557</c:v>
                </c:pt>
                <c:pt idx="84667">
                  <c:v>1549</c:v>
                </c:pt>
                <c:pt idx="84668">
                  <c:v>1497</c:v>
                </c:pt>
                <c:pt idx="84669">
                  <c:v>1461</c:v>
                </c:pt>
                <c:pt idx="84670">
                  <c:v>1404</c:v>
                </c:pt>
                <c:pt idx="84671">
                  <c:v>1360</c:v>
                </c:pt>
                <c:pt idx="84672">
                  <c:v>1282</c:v>
                </c:pt>
                <c:pt idx="84673">
                  <c:v>1283</c:v>
                </c:pt>
                <c:pt idx="84674">
                  <c:v>1265</c:v>
                </c:pt>
                <c:pt idx="84675">
                  <c:v>1244</c:v>
                </c:pt>
                <c:pt idx="84676">
                  <c:v>1226</c:v>
                </c:pt>
                <c:pt idx="84677">
                  <c:v>1225</c:v>
                </c:pt>
                <c:pt idx="84678">
                  <c:v>1135</c:v>
                </c:pt>
                <c:pt idx="84679">
                  <c:v>1134</c:v>
                </c:pt>
                <c:pt idx="84680">
                  <c:v>1170</c:v>
                </c:pt>
                <c:pt idx="84681">
                  <c:v>1221</c:v>
                </c:pt>
                <c:pt idx="84682">
                  <c:v>1270</c:v>
                </c:pt>
                <c:pt idx="84683">
                  <c:v>1288</c:v>
                </c:pt>
                <c:pt idx="84684">
                  <c:v>1358</c:v>
                </c:pt>
                <c:pt idx="84685">
                  <c:v>1388</c:v>
                </c:pt>
                <c:pt idx="84686">
                  <c:v>1376</c:v>
                </c:pt>
                <c:pt idx="84687">
                  <c:v>1365</c:v>
                </c:pt>
                <c:pt idx="84688">
                  <c:v>1359</c:v>
                </c:pt>
                <c:pt idx="84689">
                  <c:v>1377</c:v>
                </c:pt>
                <c:pt idx="84690">
                  <c:v>1472</c:v>
                </c:pt>
                <c:pt idx="84691">
                  <c:v>1472</c:v>
                </c:pt>
                <c:pt idx="84692">
                  <c:v>1449</c:v>
                </c:pt>
                <c:pt idx="84693">
                  <c:v>1434</c:v>
                </c:pt>
                <c:pt idx="84694">
                  <c:v>1381</c:v>
                </c:pt>
                <c:pt idx="84695">
                  <c:v>1307</c:v>
                </c:pt>
                <c:pt idx="84696">
                  <c:v>1274</c:v>
                </c:pt>
                <c:pt idx="84697">
                  <c:v>1246</c:v>
                </c:pt>
                <c:pt idx="84698">
                  <c:v>1202</c:v>
                </c:pt>
                <c:pt idx="84699">
                  <c:v>1184</c:v>
                </c:pt>
                <c:pt idx="84700">
                  <c:v>1207</c:v>
                </c:pt>
                <c:pt idx="84701">
                  <c:v>1258</c:v>
                </c:pt>
                <c:pt idx="84702">
                  <c:v>1260</c:v>
                </c:pt>
                <c:pt idx="84703">
                  <c:v>1447</c:v>
                </c:pt>
                <c:pt idx="84704">
                  <c:v>1572</c:v>
                </c:pt>
                <c:pt idx="84705">
                  <c:v>1600</c:v>
                </c:pt>
                <c:pt idx="84706">
                  <c:v>1620</c:v>
                </c:pt>
                <c:pt idx="84707">
                  <c:v>1759</c:v>
                </c:pt>
                <c:pt idx="84708">
                  <c:v>1623</c:v>
                </c:pt>
                <c:pt idx="84709">
                  <c:v>1661</c:v>
                </c:pt>
                <c:pt idx="84710">
                  <c:v>1626</c:v>
                </c:pt>
                <c:pt idx="84711">
                  <c:v>1589</c:v>
                </c:pt>
                <c:pt idx="84712">
                  <c:v>1511</c:v>
                </c:pt>
                <c:pt idx="84713">
                  <c:v>1475</c:v>
                </c:pt>
                <c:pt idx="84714">
                  <c:v>1524</c:v>
                </c:pt>
                <c:pt idx="84715">
                  <c:v>1508</c:v>
                </c:pt>
                <c:pt idx="84716">
                  <c:v>1478</c:v>
                </c:pt>
                <c:pt idx="84717">
                  <c:v>1440</c:v>
                </c:pt>
                <c:pt idx="84718">
                  <c:v>1373</c:v>
                </c:pt>
                <c:pt idx="84719">
                  <c:v>1302</c:v>
                </c:pt>
                <c:pt idx="84720">
                  <c:v>1257</c:v>
                </c:pt>
                <c:pt idx="84721">
                  <c:v>1228</c:v>
                </c:pt>
                <c:pt idx="84722">
                  <c:v>1205</c:v>
                </c:pt>
                <c:pt idx="84723">
                  <c:v>1196</c:v>
                </c:pt>
                <c:pt idx="84724">
                  <c:v>1118</c:v>
                </c:pt>
                <c:pt idx="84725">
                  <c:v>1219</c:v>
                </c:pt>
                <c:pt idx="84726">
                  <c:v>1241</c:v>
                </c:pt>
                <c:pt idx="84727">
                  <c:v>1412</c:v>
                </c:pt>
                <c:pt idx="84728">
                  <c:v>1497</c:v>
                </c:pt>
                <c:pt idx="84729">
                  <c:v>1558</c:v>
                </c:pt>
                <c:pt idx="84730">
                  <c:v>1671</c:v>
                </c:pt>
                <c:pt idx="84731">
                  <c:v>1657</c:v>
                </c:pt>
                <c:pt idx="84732">
                  <c:v>1689</c:v>
                </c:pt>
                <c:pt idx="84733">
                  <c:v>1760</c:v>
                </c:pt>
                <c:pt idx="84734">
                  <c:v>1700</c:v>
                </c:pt>
                <c:pt idx="84735">
                  <c:v>1646</c:v>
                </c:pt>
                <c:pt idx="84736">
                  <c:v>1556</c:v>
                </c:pt>
                <c:pt idx="84737">
                  <c:v>1503</c:v>
                </c:pt>
                <c:pt idx="84738">
                  <c:v>1590</c:v>
                </c:pt>
                <c:pt idx="84739">
                  <c:v>1521</c:v>
                </c:pt>
                <c:pt idx="84740">
                  <c:v>1400</c:v>
                </c:pt>
                <c:pt idx="84741">
                  <c:v>1325</c:v>
                </c:pt>
                <c:pt idx="84742">
                  <c:v>1256</c:v>
                </c:pt>
                <c:pt idx="84743">
                  <c:v>1200</c:v>
                </c:pt>
                <c:pt idx="84744">
                  <c:v>1149</c:v>
                </c:pt>
                <c:pt idx="84745">
                  <c:v>1123</c:v>
                </c:pt>
                <c:pt idx="84746">
                  <c:v>1096</c:v>
                </c:pt>
                <c:pt idx="84747">
                  <c:v>1073</c:v>
                </c:pt>
                <c:pt idx="84748">
                  <c:v>1079</c:v>
                </c:pt>
                <c:pt idx="84749">
                  <c:v>1100</c:v>
                </c:pt>
                <c:pt idx="84750">
                  <c:v>1118</c:v>
                </c:pt>
                <c:pt idx="84751">
                  <c:v>1322</c:v>
                </c:pt>
                <c:pt idx="84752">
                  <c:v>1437</c:v>
                </c:pt>
                <c:pt idx="84753">
                  <c:v>1532</c:v>
                </c:pt>
                <c:pt idx="84754">
                  <c:v>1611</c:v>
                </c:pt>
                <c:pt idx="84755">
                  <c:v>1665</c:v>
                </c:pt>
                <c:pt idx="84756">
                  <c:v>1621</c:v>
                </c:pt>
                <c:pt idx="84757">
                  <c:v>1627</c:v>
                </c:pt>
                <c:pt idx="84758">
                  <c:v>1593</c:v>
                </c:pt>
                <c:pt idx="84759">
                  <c:v>1518</c:v>
                </c:pt>
                <c:pt idx="84760">
                  <c:v>1450</c:v>
                </c:pt>
                <c:pt idx="84761">
                  <c:v>1401</c:v>
                </c:pt>
                <c:pt idx="84762">
                  <c:v>1458</c:v>
                </c:pt>
                <c:pt idx="84763">
                  <c:v>1435</c:v>
                </c:pt>
                <c:pt idx="84764">
                  <c:v>1412</c:v>
                </c:pt>
                <c:pt idx="84765">
                  <c:v>1329</c:v>
                </c:pt>
                <c:pt idx="84766">
                  <c:v>1301</c:v>
                </c:pt>
                <c:pt idx="84767">
                  <c:v>1240</c:v>
                </c:pt>
                <c:pt idx="84768">
                  <c:v>1195</c:v>
                </c:pt>
                <c:pt idx="84769">
                  <c:v>1158</c:v>
                </c:pt>
                <c:pt idx="84770">
                  <c:v>1143</c:v>
                </c:pt>
                <c:pt idx="84771">
                  <c:v>1127</c:v>
                </c:pt>
                <c:pt idx="84772">
                  <c:v>1141</c:v>
                </c:pt>
                <c:pt idx="84773">
                  <c:v>1152</c:v>
                </c:pt>
                <c:pt idx="84774">
                  <c:v>1176</c:v>
                </c:pt>
                <c:pt idx="84775">
                  <c:v>1395</c:v>
                </c:pt>
                <c:pt idx="84776">
                  <c:v>1488</c:v>
                </c:pt>
                <c:pt idx="84777">
                  <c:v>1521</c:v>
                </c:pt>
                <c:pt idx="84778">
                  <c:v>1602</c:v>
                </c:pt>
                <c:pt idx="84779">
                  <c:v>1624</c:v>
                </c:pt>
                <c:pt idx="84780">
                  <c:v>1639</c:v>
                </c:pt>
                <c:pt idx="84781">
                  <c:v>1666</c:v>
                </c:pt>
                <c:pt idx="84782">
                  <c:v>1675</c:v>
                </c:pt>
                <c:pt idx="84783">
                  <c:v>1646</c:v>
                </c:pt>
                <c:pt idx="84784">
                  <c:v>1534</c:v>
                </c:pt>
                <c:pt idx="84785">
                  <c:v>1464</c:v>
                </c:pt>
                <c:pt idx="84786">
                  <c:v>1563</c:v>
                </c:pt>
                <c:pt idx="84787">
                  <c:v>1533</c:v>
                </c:pt>
                <c:pt idx="84788">
                  <c:v>1499</c:v>
                </c:pt>
                <c:pt idx="84789">
                  <c:v>1455</c:v>
                </c:pt>
                <c:pt idx="84790">
                  <c:v>1418</c:v>
                </c:pt>
                <c:pt idx="84791">
                  <c:v>1332</c:v>
                </c:pt>
                <c:pt idx="84792">
                  <c:v>1306</c:v>
                </c:pt>
                <c:pt idx="84793">
                  <c:v>1249</c:v>
                </c:pt>
                <c:pt idx="84794">
                  <c:v>1224</c:v>
                </c:pt>
                <c:pt idx="84795">
                  <c:v>1212</c:v>
                </c:pt>
                <c:pt idx="84796">
                  <c:v>1223</c:v>
                </c:pt>
                <c:pt idx="84797">
                  <c:v>1258</c:v>
                </c:pt>
                <c:pt idx="84798">
                  <c:v>1272</c:v>
                </c:pt>
                <c:pt idx="84799">
                  <c:v>1416</c:v>
                </c:pt>
                <c:pt idx="84800">
                  <c:v>1573</c:v>
                </c:pt>
                <c:pt idx="84801">
                  <c:v>1658</c:v>
                </c:pt>
                <c:pt idx="84802">
                  <c:v>1732</c:v>
                </c:pt>
                <c:pt idx="84803">
                  <c:v>1765</c:v>
                </c:pt>
                <c:pt idx="84804">
                  <c:v>1802</c:v>
                </c:pt>
                <c:pt idx="84805">
                  <c:v>1823</c:v>
                </c:pt>
                <c:pt idx="84806">
                  <c:v>1680</c:v>
                </c:pt>
                <c:pt idx="84807">
                  <c:v>1658</c:v>
                </c:pt>
                <c:pt idx="84808">
                  <c:v>1563</c:v>
                </c:pt>
                <c:pt idx="84809">
                  <c:v>1479</c:v>
                </c:pt>
                <c:pt idx="84810">
                  <c:v>1519</c:v>
                </c:pt>
                <c:pt idx="84811">
                  <c:v>1559</c:v>
                </c:pt>
                <c:pt idx="84812">
                  <c:v>1525</c:v>
                </c:pt>
                <c:pt idx="84813">
                  <c:v>1483</c:v>
                </c:pt>
                <c:pt idx="84814">
                  <c:v>1411</c:v>
                </c:pt>
                <c:pt idx="84815">
                  <c:v>1367</c:v>
                </c:pt>
                <c:pt idx="84816">
                  <c:v>1332</c:v>
                </c:pt>
                <c:pt idx="84817">
                  <c:v>1290</c:v>
                </c:pt>
                <c:pt idx="84818">
                  <c:v>1249</c:v>
                </c:pt>
                <c:pt idx="84819">
                  <c:v>1253</c:v>
                </c:pt>
                <c:pt idx="84820">
                  <c:v>1248</c:v>
                </c:pt>
                <c:pt idx="84821">
                  <c:v>1260</c:v>
                </c:pt>
                <c:pt idx="84822">
                  <c:v>1229</c:v>
                </c:pt>
                <c:pt idx="84823">
                  <c:v>1349</c:v>
                </c:pt>
                <c:pt idx="84824">
                  <c:v>1422</c:v>
                </c:pt>
                <c:pt idx="84825">
                  <c:v>1491</c:v>
                </c:pt>
                <c:pt idx="84826">
                  <c:v>1569</c:v>
                </c:pt>
                <c:pt idx="84827">
                  <c:v>1569</c:v>
                </c:pt>
                <c:pt idx="84828">
                  <c:v>1541</c:v>
                </c:pt>
                <c:pt idx="84829">
                  <c:v>1531</c:v>
                </c:pt>
                <c:pt idx="84830">
                  <c:v>1497</c:v>
                </c:pt>
                <c:pt idx="84831">
                  <c:v>1465</c:v>
                </c:pt>
                <c:pt idx="84832">
                  <c:v>1438</c:v>
                </c:pt>
                <c:pt idx="84833">
                  <c:v>1425</c:v>
                </c:pt>
                <c:pt idx="84834">
                  <c:v>1512</c:v>
                </c:pt>
                <c:pt idx="84835">
                  <c:v>1487</c:v>
                </c:pt>
                <c:pt idx="84836">
                  <c:v>1466</c:v>
                </c:pt>
                <c:pt idx="84837">
                  <c:v>1398</c:v>
                </c:pt>
                <c:pt idx="84838">
                  <c:v>1361</c:v>
                </c:pt>
                <c:pt idx="84839">
                  <c:v>1307</c:v>
                </c:pt>
                <c:pt idx="84840">
                  <c:v>1277</c:v>
                </c:pt>
                <c:pt idx="84841">
                  <c:v>1248</c:v>
                </c:pt>
                <c:pt idx="84842">
                  <c:v>1222</c:v>
                </c:pt>
                <c:pt idx="84843">
                  <c:v>1198</c:v>
                </c:pt>
                <c:pt idx="84844">
                  <c:v>1186</c:v>
                </c:pt>
                <c:pt idx="84845">
                  <c:v>1186</c:v>
                </c:pt>
                <c:pt idx="84846">
                  <c:v>1143</c:v>
                </c:pt>
                <c:pt idx="84847">
                  <c:v>1182</c:v>
                </c:pt>
                <c:pt idx="84848">
                  <c:v>1207</c:v>
                </c:pt>
                <c:pt idx="84849">
                  <c:v>1230</c:v>
                </c:pt>
                <c:pt idx="84850">
                  <c:v>1289</c:v>
                </c:pt>
                <c:pt idx="84851">
                  <c:v>1324</c:v>
                </c:pt>
                <c:pt idx="84852">
                  <c:v>1399</c:v>
                </c:pt>
                <c:pt idx="84853">
                  <c:v>1374</c:v>
                </c:pt>
                <c:pt idx="84854">
                  <c:v>1383</c:v>
                </c:pt>
                <c:pt idx="84855">
                  <c:v>1294</c:v>
                </c:pt>
                <c:pt idx="84856">
                  <c:v>1327</c:v>
                </c:pt>
                <c:pt idx="84857">
                  <c:v>1325</c:v>
                </c:pt>
                <c:pt idx="84858">
                  <c:v>1424</c:v>
                </c:pt>
                <c:pt idx="84859">
                  <c:v>1409</c:v>
                </c:pt>
                <c:pt idx="84860">
                  <c:v>1392</c:v>
                </c:pt>
                <c:pt idx="84861">
                  <c:v>1376</c:v>
                </c:pt>
                <c:pt idx="84862">
                  <c:v>1331</c:v>
                </c:pt>
                <c:pt idx="84863">
                  <c:v>1288</c:v>
                </c:pt>
                <c:pt idx="84864">
                  <c:v>1210</c:v>
                </c:pt>
                <c:pt idx="84865">
                  <c:v>1227</c:v>
                </c:pt>
                <c:pt idx="84866">
                  <c:v>1194</c:v>
                </c:pt>
                <c:pt idx="84867">
                  <c:v>1179</c:v>
                </c:pt>
                <c:pt idx="84868">
                  <c:v>1200</c:v>
                </c:pt>
                <c:pt idx="84869">
                  <c:v>1243</c:v>
                </c:pt>
                <c:pt idx="84870">
                  <c:v>1271</c:v>
                </c:pt>
                <c:pt idx="84871">
                  <c:v>1479</c:v>
                </c:pt>
                <c:pt idx="84872">
                  <c:v>1613</c:v>
                </c:pt>
                <c:pt idx="84873">
                  <c:v>1668</c:v>
                </c:pt>
                <c:pt idx="84874">
                  <c:v>1740</c:v>
                </c:pt>
                <c:pt idx="84875">
                  <c:v>1788</c:v>
                </c:pt>
                <c:pt idx="84876">
                  <c:v>1786</c:v>
                </c:pt>
                <c:pt idx="84877">
                  <c:v>1799</c:v>
                </c:pt>
                <c:pt idx="84878">
                  <c:v>1763</c:v>
                </c:pt>
                <c:pt idx="84879">
                  <c:v>1699</c:v>
                </c:pt>
                <c:pt idx="84880">
                  <c:v>1608</c:v>
                </c:pt>
                <c:pt idx="84881">
                  <c:v>1517</c:v>
                </c:pt>
                <c:pt idx="84882">
                  <c:v>1574</c:v>
                </c:pt>
                <c:pt idx="84883">
                  <c:v>1562</c:v>
                </c:pt>
                <c:pt idx="84884">
                  <c:v>1547</c:v>
                </c:pt>
                <c:pt idx="84885">
                  <c:v>1498</c:v>
                </c:pt>
                <c:pt idx="84886">
                  <c:v>1401</c:v>
                </c:pt>
                <c:pt idx="84887">
                  <c:v>1316</c:v>
                </c:pt>
                <c:pt idx="84888">
                  <c:v>1261</c:v>
                </c:pt>
                <c:pt idx="84889">
                  <c:v>1239</c:v>
                </c:pt>
                <c:pt idx="84890">
                  <c:v>1259</c:v>
                </c:pt>
                <c:pt idx="84891">
                  <c:v>1258</c:v>
                </c:pt>
                <c:pt idx="84892">
                  <c:v>1260</c:v>
                </c:pt>
                <c:pt idx="84893">
                  <c:v>1306</c:v>
                </c:pt>
                <c:pt idx="84894">
                  <c:v>1308</c:v>
                </c:pt>
                <c:pt idx="84895">
                  <c:v>1493</c:v>
                </c:pt>
                <c:pt idx="84896">
                  <c:v>1623</c:v>
                </c:pt>
                <c:pt idx="84897">
                  <c:v>1722</c:v>
                </c:pt>
                <c:pt idx="84898">
                  <c:v>1787</c:v>
                </c:pt>
                <c:pt idx="84899">
                  <c:v>1822</c:v>
                </c:pt>
                <c:pt idx="84900">
                  <c:v>1851</c:v>
                </c:pt>
                <c:pt idx="84901">
                  <c:v>1854</c:v>
                </c:pt>
                <c:pt idx="84902">
                  <c:v>1735</c:v>
                </c:pt>
                <c:pt idx="84903">
                  <c:v>1688</c:v>
                </c:pt>
                <c:pt idx="84904">
                  <c:v>1616</c:v>
                </c:pt>
                <c:pt idx="84905">
                  <c:v>1545</c:v>
                </c:pt>
                <c:pt idx="84906">
                  <c:v>1592</c:v>
                </c:pt>
                <c:pt idx="84907">
                  <c:v>1632</c:v>
                </c:pt>
                <c:pt idx="84908">
                  <c:v>1579</c:v>
                </c:pt>
                <c:pt idx="84909">
                  <c:v>1550</c:v>
                </c:pt>
                <c:pt idx="84910">
                  <c:v>1467</c:v>
                </c:pt>
                <c:pt idx="84911">
                  <c:v>1411</c:v>
                </c:pt>
                <c:pt idx="84912">
                  <c:v>1351</c:v>
                </c:pt>
                <c:pt idx="84913">
                  <c:v>1322</c:v>
                </c:pt>
                <c:pt idx="84914">
                  <c:v>1287</c:v>
                </c:pt>
                <c:pt idx="84915">
                  <c:v>1262</c:v>
                </c:pt>
                <c:pt idx="84916">
                  <c:v>1210</c:v>
                </c:pt>
                <c:pt idx="84917">
                  <c:v>1249</c:v>
                </c:pt>
                <c:pt idx="84918">
                  <c:v>1255</c:v>
                </c:pt>
                <c:pt idx="84919">
                  <c:v>1430</c:v>
                </c:pt>
                <c:pt idx="84920">
                  <c:v>1557</c:v>
                </c:pt>
                <c:pt idx="84921">
                  <c:v>1634</c:v>
                </c:pt>
                <c:pt idx="84922">
                  <c:v>1712</c:v>
                </c:pt>
                <c:pt idx="84923">
                  <c:v>1723</c:v>
                </c:pt>
                <c:pt idx="84924">
                  <c:v>1709</c:v>
                </c:pt>
                <c:pt idx="84925">
                  <c:v>1670</c:v>
                </c:pt>
                <c:pt idx="84926">
                  <c:v>1659</c:v>
                </c:pt>
                <c:pt idx="84927">
                  <c:v>1592</c:v>
                </c:pt>
                <c:pt idx="84928">
                  <c:v>1535</c:v>
                </c:pt>
                <c:pt idx="84929">
                  <c:v>1546</c:v>
                </c:pt>
                <c:pt idx="84930">
                  <c:v>1624</c:v>
                </c:pt>
                <c:pt idx="84931">
                  <c:v>1611</c:v>
                </c:pt>
                <c:pt idx="84932">
                  <c:v>1577</c:v>
                </c:pt>
                <c:pt idx="84933">
                  <c:v>1533</c:v>
                </c:pt>
                <c:pt idx="84934">
                  <c:v>1454</c:v>
                </c:pt>
                <c:pt idx="84935">
                  <c:v>1379</c:v>
                </c:pt>
                <c:pt idx="84936">
                  <c:v>1336</c:v>
                </c:pt>
                <c:pt idx="84937">
                  <c:v>1299</c:v>
                </c:pt>
                <c:pt idx="84938">
                  <c:v>1273</c:v>
                </c:pt>
                <c:pt idx="84939">
                  <c:v>1264</c:v>
                </c:pt>
                <c:pt idx="84940">
                  <c:v>1271</c:v>
                </c:pt>
                <c:pt idx="84941">
                  <c:v>1324</c:v>
                </c:pt>
                <c:pt idx="84942">
                  <c:v>1333</c:v>
                </c:pt>
                <c:pt idx="84943">
                  <c:v>1494</c:v>
                </c:pt>
                <c:pt idx="84944">
                  <c:v>1592</c:v>
                </c:pt>
                <c:pt idx="84945">
                  <c:v>1676</c:v>
                </c:pt>
                <c:pt idx="84946">
                  <c:v>1667</c:v>
                </c:pt>
                <c:pt idx="84947">
                  <c:v>1646</c:v>
                </c:pt>
                <c:pt idx="84948">
                  <c:v>1587</c:v>
                </c:pt>
                <c:pt idx="84949">
                  <c:v>1593</c:v>
                </c:pt>
                <c:pt idx="84950">
                  <c:v>1572</c:v>
                </c:pt>
                <c:pt idx="84951">
                  <c:v>1518</c:v>
                </c:pt>
                <c:pt idx="84952">
                  <c:v>1501</c:v>
                </c:pt>
                <c:pt idx="84953">
                  <c:v>1508</c:v>
                </c:pt>
                <c:pt idx="84954">
                  <c:v>1551</c:v>
                </c:pt>
                <c:pt idx="84955">
                  <c:v>1513</c:v>
                </c:pt>
                <c:pt idx="84956">
                  <c:v>1484</c:v>
                </c:pt>
                <c:pt idx="84957">
                  <c:v>1437</c:v>
                </c:pt>
                <c:pt idx="84958">
                  <c:v>1385</c:v>
                </c:pt>
                <c:pt idx="84959">
                  <c:v>1321</c:v>
                </c:pt>
                <c:pt idx="84960">
                  <c:v>1280</c:v>
                </c:pt>
                <c:pt idx="84961">
                  <c:v>1252</c:v>
                </c:pt>
                <c:pt idx="84962">
                  <c:v>1229</c:v>
                </c:pt>
                <c:pt idx="84963">
                  <c:v>1218</c:v>
                </c:pt>
                <c:pt idx="84964">
                  <c:v>1219</c:v>
                </c:pt>
                <c:pt idx="84965">
                  <c:v>1269</c:v>
                </c:pt>
                <c:pt idx="84966">
                  <c:v>1292</c:v>
                </c:pt>
                <c:pt idx="84967">
                  <c:v>1438</c:v>
                </c:pt>
                <c:pt idx="84968">
                  <c:v>1554</c:v>
                </c:pt>
                <c:pt idx="84969">
                  <c:v>1593</c:v>
                </c:pt>
                <c:pt idx="84970">
                  <c:v>1657</c:v>
                </c:pt>
                <c:pt idx="84971">
                  <c:v>1659</c:v>
                </c:pt>
                <c:pt idx="84972">
                  <c:v>1636</c:v>
                </c:pt>
                <c:pt idx="84973">
                  <c:v>1678</c:v>
                </c:pt>
                <c:pt idx="84974">
                  <c:v>1653</c:v>
                </c:pt>
                <c:pt idx="84975">
                  <c:v>1614</c:v>
                </c:pt>
                <c:pt idx="84976">
                  <c:v>1543</c:v>
                </c:pt>
                <c:pt idx="84977">
                  <c:v>1384</c:v>
                </c:pt>
                <c:pt idx="84978">
                  <c:v>1551</c:v>
                </c:pt>
                <c:pt idx="84979">
                  <c:v>1536</c:v>
                </c:pt>
                <c:pt idx="84980">
                  <c:v>1491</c:v>
                </c:pt>
                <c:pt idx="84981">
                  <c:v>1453</c:v>
                </c:pt>
                <c:pt idx="84982">
                  <c:v>1394</c:v>
                </c:pt>
                <c:pt idx="84983">
                  <c:v>1333</c:v>
                </c:pt>
                <c:pt idx="84984">
                  <c:v>1304</c:v>
                </c:pt>
                <c:pt idx="84985">
                  <c:v>1266</c:v>
                </c:pt>
                <c:pt idx="84986">
                  <c:v>1240</c:v>
                </c:pt>
                <c:pt idx="84987">
                  <c:v>1234</c:v>
                </c:pt>
                <c:pt idx="84988">
                  <c:v>1233</c:v>
                </c:pt>
                <c:pt idx="84989">
                  <c:v>1223</c:v>
                </c:pt>
                <c:pt idx="84990">
                  <c:v>1162</c:v>
                </c:pt>
                <c:pt idx="84991">
                  <c:v>1333</c:v>
                </c:pt>
                <c:pt idx="84992">
                  <c:v>1436</c:v>
                </c:pt>
                <c:pt idx="84993">
                  <c:v>1508</c:v>
                </c:pt>
                <c:pt idx="84994">
                  <c:v>1583</c:v>
                </c:pt>
                <c:pt idx="84995">
                  <c:v>1554</c:v>
                </c:pt>
                <c:pt idx="84996">
                  <c:v>1542</c:v>
                </c:pt>
                <c:pt idx="84997">
                  <c:v>1504</c:v>
                </c:pt>
                <c:pt idx="84998">
                  <c:v>1491</c:v>
                </c:pt>
                <c:pt idx="84999">
                  <c:v>1486</c:v>
                </c:pt>
                <c:pt idx="85000">
                  <c:v>1447</c:v>
                </c:pt>
                <c:pt idx="85001">
                  <c:v>1483</c:v>
                </c:pt>
                <c:pt idx="85002">
                  <c:v>1568</c:v>
                </c:pt>
                <c:pt idx="85003">
                  <c:v>1563</c:v>
                </c:pt>
                <c:pt idx="85004">
                  <c:v>1524</c:v>
                </c:pt>
                <c:pt idx="85005">
                  <c:v>1476</c:v>
                </c:pt>
                <c:pt idx="85006">
                  <c:v>1417</c:v>
                </c:pt>
                <c:pt idx="85007">
                  <c:v>1376</c:v>
                </c:pt>
                <c:pt idx="85008">
                  <c:v>1329</c:v>
                </c:pt>
                <c:pt idx="85009">
                  <c:v>1304</c:v>
                </c:pt>
                <c:pt idx="85010">
                  <c:v>1277</c:v>
                </c:pt>
                <c:pt idx="85011">
                  <c:v>1253</c:v>
                </c:pt>
                <c:pt idx="85012">
                  <c:v>1251</c:v>
                </c:pt>
                <c:pt idx="85013">
                  <c:v>1253</c:v>
                </c:pt>
                <c:pt idx="85014">
                  <c:v>1205</c:v>
                </c:pt>
                <c:pt idx="85015">
                  <c:v>1212</c:v>
                </c:pt>
                <c:pt idx="85016">
                  <c:v>1276</c:v>
                </c:pt>
                <c:pt idx="85017">
                  <c:v>1341</c:v>
                </c:pt>
                <c:pt idx="85018">
                  <c:v>1389</c:v>
                </c:pt>
                <c:pt idx="85019">
                  <c:v>1414</c:v>
                </c:pt>
                <c:pt idx="85020">
                  <c:v>1380</c:v>
                </c:pt>
                <c:pt idx="85021">
                  <c:v>1349</c:v>
                </c:pt>
                <c:pt idx="85022">
                  <c:v>1330</c:v>
                </c:pt>
                <c:pt idx="85023">
                  <c:v>1336</c:v>
                </c:pt>
                <c:pt idx="85024">
                  <c:v>1325</c:v>
                </c:pt>
                <c:pt idx="85025">
                  <c:v>1331</c:v>
                </c:pt>
                <c:pt idx="85026">
                  <c:v>1400</c:v>
                </c:pt>
                <c:pt idx="85027">
                  <c:v>1415</c:v>
                </c:pt>
                <c:pt idx="85028">
                  <c:v>1386</c:v>
                </c:pt>
                <c:pt idx="85029">
                  <c:v>1334</c:v>
                </c:pt>
                <c:pt idx="85030">
                  <c:v>1297</c:v>
                </c:pt>
                <c:pt idx="85031">
                  <c:v>1243</c:v>
                </c:pt>
                <c:pt idx="85032">
                  <c:v>1190</c:v>
                </c:pt>
                <c:pt idx="85033">
                  <c:v>1176</c:v>
                </c:pt>
                <c:pt idx="85034">
                  <c:v>1164</c:v>
                </c:pt>
                <c:pt idx="85035">
                  <c:v>1130</c:v>
                </c:pt>
                <c:pt idx="85036">
                  <c:v>1171</c:v>
                </c:pt>
                <c:pt idx="85037">
                  <c:v>1222</c:v>
                </c:pt>
                <c:pt idx="85038">
                  <c:v>1233</c:v>
                </c:pt>
                <c:pt idx="85039">
                  <c:v>1407</c:v>
                </c:pt>
                <c:pt idx="85040">
                  <c:v>1559</c:v>
                </c:pt>
                <c:pt idx="85041">
                  <c:v>1643</c:v>
                </c:pt>
                <c:pt idx="85042">
                  <c:v>1716</c:v>
                </c:pt>
                <c:pt idx="85043">
                  <c:v>1739</c:v>
                </c:pt>
                <c:pt idx="85044">
                  <c:v>1507</c:v>
                </c:pt>
                <c:pt idx="85045">
                  <c:v>1534</c:v>
                </c:pt>
                <c:pt idx="85046">
                  <c:v>1570</c:v>
                </c:pt>
                <c:pt idx="85047">
                  <c:v>1519</c:v>
                </c:pt>
                <c:pt idx="85048">
                  <c:v>1502</c:v>
                </c:pt>
                <c:pt idx="85049">
                  <c:v>1433</c:v>
                </c:pt>
                <c:pt idx="85050">
                  <c:v>1554</c:v>
                </c:pt>
                <c:pt idx="85051">
                  <c:v>1547</c:v>
                </c:pt>
                <c:pt idx="85052">
                  <c:v>1522</c:v>
                </c:pt>
                <c:pt idx="85053">
                  <c:v>1446</c:v>
                </c:pt>
                <c:pt idx="85054">
                  <c:v>1364</c:v>
                </c:pt>
                <c:pt idx="85055">
                  <c:v>1303</c:v>
                </c:pt>
                <c:pt idx="85056">
                  <c:v>1256</c:v>
                </c:pt>
                <c:pt idx="85057">
                  <c:v>1278</c:v>
                </c:pt>
                <c:pt idx="85058">
                  <c:v>1234</c:v>
                </c:pt>
                <c:pt idx="85059">
                  <c:v>1240</c:v>
                </c:pt>
                <c:pt idx="85060">
                  <c:v>1256</c:v>
                </c:pt>
                <c:pt idx="85061">
                  <c:v>1274</c:v>
                </c:pt>
                <c:pt idx="85062">
                  <c:v>1285</c:v>
                </c:pt>
                <c:pt idx="85063">
                  <c:v>1471</c:v>
                </c:pt>
                <c:pt idx="85064">
                  <c:v>1618</c:v>
                </c:pt>
                <c:pt idx="85065">
                  <c:v>1713</c:v>
                </c:pt>
                <c:pt idx="85066">
                  <c:v>1749</c:v>
                </c:pt>
                <c:pt idx="85067">
                  <c:v>1780</c:v>
                </c:pt>
                <c:pt idx="85068">
                  <c:v>1767</c:v>
                </c:pt>
                <c:pt idx="85069">
                  <c:v>1766</c:v>
                </c:pt>
                <c:pt idx="85070">
                  <c:v>1694</c:v>
                </c:pt>
                <c:pt idx="85071">
                  <c:v>1674</c:v>
                </c:pt>
                <c:pt idx="85072">
                  <c:v>1639</c:v>
                </c:pt>
                <c:pt idx="85073">
                  <c:v>1551</c:v>
                </c:pt>
                <c:pt idx="85074">
                  <c:v>1603</c:v>
                </c:pt>
                <c:pt idx="85075">
                  <c:v>1580</c:v>
                </c:pt>
                <c:pt idx="85076">
                  <c:v>1548</c:v>
                </c:pt>
                <c:pt idx="85077">
                  <c:v>1490</c:v>
                </c:pt>
                <c:pt idx="85078">
                  <c:v>1428</c:v>
                </c:pt>
                <c:pt idx="85079">
                  <c:v>1351</c:v>
                </c:pt>
                <c:pt idx="85080">
                  <c:v>1282</c:v>
                </c:pt>
                <c:pt idx="85081">
                  <c:v>1196</c:v>
                </c:pt>
                <c:pt idx="85082">
                  <c:v>1198</c:v>
                </c:pt>
                <c:pt idx="85083">
                  <c:v>1168</c:v>
                </c:pt>
                <c:pt idx="85084">
                  <c:v>1157</c:v>
                </c:pt>
                <c:pt idx="85085">
                  <c:v>1199</c:v>
                </c:pt>
                <c:pt idx="85086">
                  <c:v>1200</c:v>
                </c:pt>
                <c:pt idx="85087">
                  <c:v>1368</c:v>
                </c:pt>
                <c:pt idx="85088">
                  <c:v>1487</c:v>
                </c:pt>
                <c:pt idx="85089">
                  <c:v>1583</c:v>
                </c:pt>
                <c:pt idx="85090">
                  <c:v>1661</c:v>
                </c:pt>
                <c:pt idx="85091">
                  <c:v>1625</c:v>
                </c:pt>
                <c:pt idx="85092">
                  <c:v>1589</c:v>
                </c:pt>
                <c:pt idx="85093">
                  <c:v>1642</c:v>
                </c:pt>
                <c:pt idx="85094">
                  <c:v>1639</c:v>
                </c:pt>
                <c:pt idx="85095">
                  <c:v>1584</c:v>
                </c:pt>
                <c:pt idx="85096">
                  <c:v>1510</c:v>
                </c:pt>
                <c:pt idx="85097">
                  <c:v>1404</c:v>
                </c:pt>
                <c:pt idx="85098">
                  <c:v>1486</c:v>
                </c:pt>
                <c:pt idx="85099">
                  <c:v>1457</c:v>
                </c:pt>
                <c:pt idx="85100">
                  <c:v>1428</c:v>
                </c:pt>
                <c:pt idx="85101">
                  <c:v>1371</c:v>
                </c:pt>
                <c:pt idx="85102">
                  <c:v>1312</c:v>
                </c:pt>
                <c:pt idx="85103">
                  <c:v>1224</c:v>
                </c:pt>
                <c:pt idx="85104">
                  <c:v>1183</c:v>
                </c:pt>
                <c:pt idx="85105">
                  <c:v>1155</c:v>
                </c:pt>
                <c:pt idx="85106">
                  <c:v>1179</c:v>
                </c:pt>
                <c:pt idx="85107">
                  <c:v>1125</c:v>
                </c:pt>
                <c:pt idx="85108">
                  <c:v>1146</c:v>
                </c:pt>
                <c:pt idx="85109">
                  <c:v>1199</c:v>
                </c:pt>
                <c:pt idx="85110">
                  <c:v>1203</c:v>
                </c:pt>
                <c:pt idx="85111">
                  <c:v>1343</c:v>
                </c:pt>
                <c:pt idx="85112">
                  <c:v>1397</c:v>
                </c:pt>
                <c:pt idx="85113">
                  <c:v>1497</c:v>
                </c:pt>
                <c:pt idx="85114">
                  <c:v>1556</c:v>
                </c:pt>
                <c:pt idx="85115">
                  <c:v>1531</c:v>
                </c:pt>
                <c:pt idx="85116">
                  <c:v>1510</c:v>
                </c:pt>
                <c:pt idx="85117">
                  <c:v>1530</c:v>
                </c:pt>
                <c:pt idx="85118">
                  <c:v>1550</c:v>
                </c:pt>
                <c:pt idx="85119">
                  <c:v>1511</c:v>
                </c:pt>
                <c:pt idx="85120">
                  <c:v>1453</c:v>
                </c:pt>
                <c:pt idx="85121">
                  <c:v>1406</c:v>
                </c:pt>
                <c:pt idx="85122">
                  <c:v>1477</c:v>
                </c:pt>
                <c:pt idx="85123">
                  <c:v>1469</c:v>
                </c:pt>
                <c:pt idx="85124">
                  <c:v>1355</c:v>
                </c:pt>
                <c:pt idx="85125">
                  <c:v>1360</c:v>
                </c:pt>
                <c:pt idx="85126">
                  <c:v>1287</c:v>
                </c:pt>
                <c:pt idx="85127">
                  <c:v>1257</c:v>
                </c:pt>
                <c:pt idx="85128">
                  <c:v>1207</c:v>
                </c:pt>
                <c:pt idx="85129">
                  <c:v>1194</c:v>
                </c:pt>
                <c:pt idx="85130">
                  <c:v>1160</c:v>
                </c:pt>
                <c:pt idx="85131">
                  <c:v>1142</c:v>
                </c:pt>
                <c:pt idx="85132">
                  <c:v>1149</c:v>
                </c:pt>
                <c:pt idx="85133">
                  <c:v>1202</c:v>
                </c:pt>
                <c:pt idx="85134">
                  <c:v>1185</c:v>
                </c:pt>
                <c:pt idx="85135">
                  <c:v>1348</c:v>
                </c:pt>
                <c:pt idx="85136">
                  <c:v>1440</c:v>
                </c:pt>
                <c:pt idx="85137">
                  <c:v>1531</c:v>
                </c:pt>
                <c:pt idx="85138">
                  <c:v>1593</c:v>
                </c:pt>
                <c:pt idx="85139">
                  <c:v>1610</c:v>
                </c:pt>
                <c:pt idx="85140">
                  <c:v>1640</c:v>
                </c:pt>
                <c:pt idx="85141">
                  <c:v>1637</c:v>
                </c:pt>
                <c:pt idx="85142">
                  <c:v>1637</c:v>
                </c:pt>
                <c:pt idx="85143">
                  <c:v>1586</c:v>
                </c:pt>
                <c:pt idx="85144">
                  <c:v>1419</c:v>
                </c:pt>
                <c:pt idx="85145">
                  <c:v>1369</c:v>
                </c:pt>
                <c:pt idx="85146">
                  <c:v>1518</c:v>
                </c:pt>
                <c:pt idx="85147">
                  <c:v>1485</c:v>
                </c:pt>
                <c:pt idx="85148">
                  <c:v>1445</c:v>
                </c:pt>
                <c:pt idx="85149">
                  <c:v>1388</c:v>
                </c:pt>
                <c:pt idx="85150">
                  <c:v>1336</c:v>
                </c:pt>
                <c:pt idx="85151">
                  <c:v>1272</c:v>
                </c:pt>
                <c:pt idx="85152">
                  <c:v>1223</c:v>
                </c:pt>
                <c:pt idx="85153">
                  <c:v>1190</c:v>
                </c:pt>
                <c:pt idx="85154">
                  <c:v>1177</c:v>
                </c:pt>
                <c:pt idx="85155">
                  <c:v>1157</c:v>
                </c:pt>
                <c:pt idx="85156">
                  <c:v>1145</c:v>
                </c:pt>
                <c:pt idx="85157">
                  <c:v>1146</c:v>
                </c:pt>
                <c:pt idx="85158">
                  <c:v>1145</c:v>
                </c:pt>
                <c:pt idx="85159">
                  <c:v>1256</c:v>
                </c:pt>
                <c:pt idx="85160">
                  <c:v>1348</c:v>
                </c:pt>
                <c:pt idx="85161">
                  <c:v>1458</c:v>
                </c:pt>
                <c:pt idx="85162">
                  <c:v>1515</c:v>
                </c:pt>
                <c:pt idx="85163">
                  <c:v>1521</c:v>
                </c:pt>
                <c:pt idx="85164">
                  <c:v>1512</c:v>
                </c:pt>
                <c:pt idx="85165">
                  <c:v>1523</c:v>
                </c:pt>
                <c:pt idx="85166">
                  <c:v>1539</c:v>
                </c:pt>
                <c:pt idx="85167">
                  <c:v>1522</c:v>
                </c:pt>
                <c:pt idx="85168">
                  <c:v>1490</c:v>
                </c:pt>
                <c:pt idx="85169">
                  <c:v>1462</c:v>
                </c:pt>
                <c:pt idx="85170">
                  <c:v>1512</c:v>
                </c:pt>
                <c:pt idx="85171">
                  <c:v>1499</c:v>
                </c:pt>
                <c:pt idx="85172">
                  <c:v>1442</c:v>
                </c:pt>
                <c:pt idx="85173">
                  <c:v>1390</c:v>
                </c:pt>
                <c:pt idx="85174">
                  <c:v>1356</c:v>
                </c:pt>
                <c:pt idx="85175">
                  <c:v>1302</c:v>
                </c:pt>
                <c:pt idx="85176">
                  <c:v>1252</c:v>
                </c:pt>
                <c:pt idx="85177">
                  <c:v>1216</c:v>
                </c:pt>
                <c:pt idx="85178">
                  <c:v>1205</c:v>
                </c:pt>
                <c:pt idx="85179">
                  <c:v>1184</c:v>
                </c:pt>
                <c:pt idx="85180">
                  <c:v>1169</c:v>
                </c:pt>
                <c:pt idx="85181">
                  <c:v>1210</c:v>
                </c:pt>
                <c:pt idx="85182">
                  <c:v>1168</c:v>
                </c:pt>
                <c:pt idx="85183">
                  <c:v>1167</c:v>
                </c:pt>
                <c:pt idx="85184">
                  <c:v>1191</c:v>
                </c:pt>
                <c:pt idx="85185">
                  <c:v>1229</c:v>
                </c:pt>
                <c:pt idx="85186">
                  <c:v>1306</c:v>
                </c:pt>
                <c:pt idx="85187">
                  <c:v>1332</c:v>
                </c:pt>
                <c:pt idx="85188">
                  <c:v>1350</c:v>
                </c:pt>
                <c:pt idx="85189">
                  <c:v>1362</c:v>
                </c:pt>
                <c:pt idx="85190">
                  <c:v>1379</c:v>
                </c:pt>
                <c:pt idx="85191">
                  <c:v>1392</c:v>
                </c:pt>
                <c:pt idx="85192">
                  <c:v>1383</c:v>
                </c:pt>
                <c:pt idx="85193">
                  <c:v>1424</c:v>
                </c:pt>
                <c:pt idx="85194">
                  <c:v>1511</c:v>
                </c:pt>
                <c:pt idx="85195">
                  <c:v>1523</c:v>
                </c:pt>
                <c:pt idx="85196">
                  <c:v>1517</c:v>
                </c:pt>
                <c:pt idx="85197">
                  <c:v>1438</c:v>
                </c:pt>
                <c:pt idx="85198">
                  <c:v>1433</c:v>
                </c:pt>
                <c:pt idx="85199">
                  <c:v>1341</c:v>
                </c:pt>
                <c:pt idx="85200">
                  <c:v>1274</c:v>
                </c:pt>
                <c:pt idx="85201">
                  <c:v>1248</c:v>
                </c:pt>
                <c:pt idx="85202">
                  <c:v>1207</c:v>
                </c:pt>
                <c:pt idx="85203">
                  <c:v>1212</c:v>
                </c:pt>
                <c:pt idx="85204">
                  <c:v>1247</c:v>
                </c:pt>
                <c:pt idx="85205">
                  <c:v>1271</c:v>
                </c:pt>
                <c:pt idx="85206">
                  <c:v>1291</c:v>
                </c:pt>
                <c:pt idx="85207">
                  <c:v>1496</c:v>
                </c:pt>
                <c:pt idx="85208">
                  <c:v>1634</c:v>
                </c:pt>
                <c:pt idx="85209">
                  <c:v>1740</c:v>
                </c:pt>
                <c:pt idx="85210">
                  <c:v>1802</c:v>
                </c:pt>
                <c:pt idx="85211">
                  <c:v>1807</c:v>
                </c:pt>
                <c:pt idx="85212">
                  <c:v>1825</c:v>
                </c:pt>
                <c:pt idx="85213">
                  <c:v>1844</c:v>
                </c:pt>
                <c:pt idx="85214">
                  <c:v>1822</c:v>
                </c:pt>
                <c:pt idx="85215">
                  <c:v>1761</c:v>
                </c:pt>
                <c:pt idx="85216">
                  <c:v>1686</c:v>
                </c:pt>
                <c:pt idx="85217">
                  <c:v>1576</c:v>
                </c:pt>
                <c:pt idx="85218">
                  <c:v>1670</c:v>
                </c:pt>
                <c:pt idx="85219">
                  <c:v>1647</c:v>
                </c:pt>
                <c:pt idx="85220">
                  <c:v>1619</c:v>
                </c:pt>
                <c:pt idx="85221">
                  <c:v>1550</c:v>
                </c:pt>
                <c:pt idx="85222">
                  <c:v>1483</c:v>
                </c:pt>
                <c:pt idx="85223">
                  <c:v>1423</c:v>
                </c:pt>
                <c:pt idx="85224">
                  <c:v>1354</c:v>
                </c:pt>
                <c:pt idx="85225">
                  <c:v>1316</c:v>
                </c:pt>
                <c:pt idx="85226">
                  <c:v>1287</c:v>
                </c:pt>
                <c:pt idx="85227">
                  <c:v>1268</c:v>
                </c:pt>
                <c:pt idx="85228">
                  <c:v>1277</c:v>
                </c:pt>
                <c:pt idx="85229">
                  <c:v>1301</c:v>
                </c:pt>
                <c:pt idx="85230">
                  <c:v>1312</c:v>
                </c:pt>
                <c:pt idx="85231">
                  <c:v>1501</c:v>
                </c:pt>
                <c:pt idx="85232">
                  <c:v>1587</c:v>
                </c:pt>
                <c:pt idx="85233">
                  <c:v>1650</c:v>
                </c:pt>
                <c:pt idx="85234">
                  <c:v>1744</c:v>
                </c:pt>
                <c:pt idx="85235">
                  <c:v>1752</c:v>
                </c:pt>
                <c:pt idx="85236">
                  <c:v>1783</c:v>
                </c:pt>
                <c:pt idx="85237">
                  <c:v>1797</c:v>
                </c:pt>
                <c:pt idx="85238">
                  <c:v>1794</c:v>
                </c:pt>
                <c:pt idx="85239">
                  <c:v>1748</c:v>
                </c:pt>
                <c:pt idx="85240">
                  <c:v>1619</c:v>
                </c:pt>
                <c:pt idx="85241">
                  <c:v>1532</c:v>
                </c:pt>
                <c:pt idx="85242">
                  <c:v>1637</c:v>
                </c:pt>
                <c:pt idx="85243">
                  <c:v>1616</c:v>
                </c:pt>
                <c:pt idx="85244">
                  <c:v>1594</c:v>
                </c:pt>
                <c:pt idx="85245">
                  <c:v>1536</c:v>
                </c:pt>
                <c:pt idx="85246">
                  <c:v>1455</c:v>
                </c:pt>
                <c:pt idx="85247">
                  <c:v>1394</c:v>
                </c:pt>
                <c:pt idx="85248">
                  <c:v>1347</c:v>
                </c:pt>
                <c:pt idx="85249">
                  <c:v>1310</c:v>
                </c:pt>
                <c:pt idx="85250">
                  <c:v>1287</c:v>
                </c:pt>
                <c:pt idx="85251">
                  <c:v>1241</c:v>
                </c:pt>
                <c:pt idx="85252">
                  <c:v>1284</c:v>
                </c:pt>
                <c:pt idx="85253">
                  <c:v>1353</c:v>
                </c:pt>
                <c:pt idx="85254">
                  <c:v>1341</c:v>
                </c:pt>
                <c:pt idx="85255">
                  <c:v>1514</c:v>
                </c:pt>
                <c:pt idx="85256">
                  <c:v>1608</c:v>
                </c:pt>
                <c:pt idx="85257">
                  <c:v>1697</c:v>
                </c:pt>
                <c:pt idx="85258">
                  <c:v>1704</c:v>
                </c:pt>
                <c:pt idx="85259">
                  <c:v>1769</c:v>
                </c:pt>
                <c:pt idx="85260">
                  <c:v>1767</c:v>
                </c:pt>
                <c:pt idx="85261">
                  <c:v>1758</c:v>
                </c:pt>
                <c:pt idx="85262">
                  <c:v>1777</c:v>
                </c:pt>
                <c:pt idx="85263">
                  <c:v>1746</c:v>
                </c:pt>
                <c:pt idx="85264">
                  <c:v>1653</c:v>
                </c:pt>
                <c:pt idx="85265">
                  <c:v>1530</c:v>
                </c:pt>
                <c:pt idx="85266">
                  <c:v>1639</c:v>
                </c:pt>
                <c:pt idx="85267">
                  <c:v>1635</c:v>
                </c:pt>
                <c:pt idx="85268">
                  <c:v>1581</c:v>
                </c:pt>
                <c:pt idx="85269">
                  <c:v>1501</c:v>
                </c:pt>
                <c:pt idx="85270">
                  <c:v>1437</c:v>
                </c:pt>
                <c:pt idx="85271">
                  <c:v>1338</c:v>
                </c:pt>
                <c:pt idx="85272">
                  <c:v>1293</c:v>
                </c:pt>
                <c:pt idx="85273">
                  <c:v>1252</c:v>
                </c:pt>
                <c:pt idx="85274">
                  <c:v>1209</c:v>
                </c:pt>
                <c:pt idx="85275">
                  <c:v>1216</c:v>
                </c:pt>
                <c:pt idx="85276">
                  <c:v>1210</c:v>
                </c:pt>
                <c:pt idx="85277">
                  <c:v>1225</c:v>
                </c:pt>
                <c:pt idx="85278">
                  <c:v>1239</c:v>
                </c:pt>
                <c:pt idx="85279">
                  <c:v>1418</c:v>
                </c:pt>
                <c:pt idx="85280">
                  <c:v>1559</c:v>
                </c:pt>
                <c:pt idx="85281">
                  <c:v>1661</c:v>
                </c:pt>
                <c:pt idx="85282">
                  <c:v>1733</c:v>
                </c:pt>
                <c:pt idx="85283">
                  <c:v>1736</c:v>
                </c:pt>
                <c:pt idx="85284">
                  <c:v>1786</c:v>
                </c:pt>
                <c:pt idx="85285">
                  <c:v>1789</c:v>
                </c:pt>
                <c:pt idx="85286">
                  <c:v>1781</c:v>
                </c:pt>
                <c:pt idx="85287">
                  <c:v>1742</c:v>
                </c:pt>
                <c:pt idx="85288">
                  <c:v>1682</c:v>
                </c:pt>
                <c:pt idx="85289">
                  <c:v>1598</c:v>
                </c:pt>
                <c:pt idx="85290">
                  <c:v>1673</c:v>
                </c:pt>
                <c:pt idx="85291">
                  <c:v>1660</c:v>
                </c:pt>
                <c:pt idx="85292">
                  <c:v>1634</c:v>
                </c:pt>
                <c:pt idx="85293">
                  <c:v>1576</c:v>
                </c:pt>
                <c:pt idx="85294">
                  <c:v>1480</c:v>
                </c:pt>
                <c:pt idx="85295">
                  <c:v>1314</c:v>
                </c:pt>
                <c:pt idx="85296">
                  <c:v>1298</c:v>
                </c:pt>
                <c:pt idx="85297">
                  <c:v>1325</c:v>
                </c:pt>
                <c:pt idx="85298">
                  <c:v>1310</c:v>
                </c:pt>
                <c:pt idx="85299">
                  <c:v>1298</c:v>
                </c:pt>
                <c:pt idx="85300">
                  <c:v>1292</c:v>
                </c:pt>
                <c:pt idx="85301">
                  <c:v>1333</c:v>
                </c:pt>
                <c:pt idx="85302">
                  <c:v>1336</c:v>
                </c:pt>
                <c:pt idx="85303">
                  <c:v>1507</c:v>
                </c:pt>
                <c:pt idx="85304">
                  <c:v>1634</c:v>
                </c:pt>
                <c:pt idx="85305">
                  <c:v>1721</c:v>
                </c:pt>
                <c:pt idx="85306">
                  <c:v>1798</c:v>
                </c:pt>
                <c:pt idx="85307">
                  <c:v>1826</c:v>
                </c:pt>
                <c:pt idx="85308">
                  <c:v>1821</c:v>
                </c:pt>
                <c:pt idx="85309">
                  <c:v>1863</c:v>
                </c:pt>
                <c:pt idx="85310">
                  <c:v>1798</c:v>
                </c:pt>
                <c:pt idx="85311">
                  <c:v>1723</c:v>
                </c:pt>
                <c:pt idx="85312">
                  <c:v>1648</c:v>
                </c:pt>
                <c:pt idx="85313">
                  <c:v>1575</c:v>
                </c:pt>
                <c:pt idx="85314">
                  <c:v>1640</c:v>
                </c:pt>
                <c:pt idx="85315">
                  <c:v>1639</c:v>
                </c:pt>
                <c:pt idx="85316">
                  <c:v>1607</c:v>
                </c:pt>
                <c:pt idx="85317">
                  <c:v>1562</c:v>
                </c:pt>
                <c:pt idx="85318">
                  <c:v>1488</c:v>
                </c:pt>
                <c:pt idx="85319">
                  <c:v>1436</c:v>
                </c:pt>
                <c:pt idx="85320">
                  <c:v>1411</c:v>
                </c:pt>
                <c:pt idx="85321">
                  <c:v>1365</c:v>
                </c:pt>
                <c:pt idx="85322">
                  <c:v>1309</c:v>
                </c:pt>
                <c:pt idx="85323">
                  <c:v>1297</c:v>
                </c:pt>
                <c:pt idx="85324">
                  <c:v>1290</c:v>
                </c:pt>
                <c:pt idx="85325">
                  <c:v>1297</c:v>
                </c:pt>
                <c:pt idx="85326">
                  <c:v>1290</c:v>
                </c:pt>
                <c:pt idx="85327">
                  <c:v>1420</c:v>
                </c:pt>
                <c:pt idx="85328">
                  <c:v>1590</c:v>
                </c:pt>
                <c:pt idx="85329">
                  <c:v>1643</c:v>
                </c:pt>
                <c:pt idx="85330">
                  <c:v>1677</c:v>
                </c:pt>
                <c:pt idx="85331">
                  <c:v>1670</c:v>
                </c:pt>
                <c:pt idx="85332">
                  <c:v>1654</c:v>
                </c:pt>
                <c:pt idx="85333">
                  <c:v>1630</c:v>
                </c:pt>
                <c:pt idx="85334">
                  <c:v>1626</c:v>
                </c:pt>
                <c:pt idx="85335">
                  <c:v>1579</c:v>
                </c:pt>
                <c:pt idx="85336">
                  <c:v>1543</c:v>
                </c:pt>
                <c:pt idx="85337">
                  <c:v>1550</c:v>
                </c:pt>
                <c:pt idx="85338">
                  <c:v>1634</c:v>
                </c:pt>
                <c:pt idx="85339">
                  <c:v>1618</c:v>
                </c:pt>
                <c:pt idx="85340">
                  <c:v>1569</c:v>
                </c:pt>
                <c:pt idx="85341">
                  <c:v>1532</c:v>
                </c:pt>
                <c:pt idx="85342">
                  <c:v>1487</c:v>
                </c:pt>
                <c:pt idx="85343">
                  <c:v>1437</c:v>
                </c:pt>
                <c:pt idx="85344">
                  <c:v>1399</c:v>
                </c:pt>
                <c:pt idx="85345">
                  <c:v>1357</c:v>
                </c:pt>
                <c:pt idx="85346">
                  <c:v>1318</c:v>
                </c:pt>
                <c:pt idx="85347">
                  <c:v>1294</c:v>
                </c:pt>
                <c:pt idx="85348">
                  <c:v>1272</c:v>
                </c:pt>
                <c:pt idx="85349">
                  <c:v>1264</c:v>
                </c:pt>
                <c:pt idx="85350">
                  <c:v>1174</c:v>
                </c:pt>
                <c:pt idx="85351">
                  <c:v>1250</c:v>
                </c:pt>
                <c:pt idx="85352">
                  <c:v>1301</c:v>
                </c:pt>
                <c:pt idx="85353">
                  <c:v>1355</c:v>
                </c:pt>
                <c:pt idx="85354">
                  <c:v>1432</c:v>
                </c:pt>
                <c:pt idx="85355">
                  <c:v>1467</c:v>
                </c:pt>
                <c:pt idx="85356">
                  <c:v>1513</c:v>
                </c:pt>
                <c:pt idx="85357">
                  <c:v>1491</c:v>
                </c:pt>
                <c:pt idx="85358">
                  <c:v>1443</c:v>
                </c:pt>
                <c:pt idx="85359">
                  <c:v>1421</c:v>
                </c:pt>
                <c:pt idx="85360">
                  <c:v>1371</c:v>
                </c:pt>
                <c:pt idx="85361">
                  <c:v>1379</c:v>
                </c:pt>
                <c:pt idx="85362">
                  <c:v>1478</c:v>
                </c:pt>
                <c:pt idx="85363">
                  <c:v>1465</c:v>
                </c:pt>
                <c:pt idx="85364">
                  <c:v>1448</c:v>
                </c:pt>
                <c:pt idx="85365">
                  <c:v>1451</c:v>
                </c:pt>
                <c:pt idx="85366">
                  <c:v>1396</c:v>
                </c:pt>
                <c:pt idx="85367">
                  <c:v>1331</c:v>
                </c:pt>
                <c:pt idx="85368">
                  <c:v>1256</c:v>
                </c:pt>
                <c:pt idx="85369">
                  <c:v>1261</c:v>
                </c:pt>
                <c:pt idx="85370">
                  <c:v>1228</c:v>
                </c:pt>
                <c:pt idx="85371">
                  <c:v>1212</c:v>
                </c:pt>
                <c:pt idx="85372">
                  <c:v>1223</c:v>
                </c:pt>
                <c:pt idx="85373">
                  <c:v>1270</c:v>
                </c:pt>
                <c:pt idx="85374">
                  <c:v>1281</c:v>
                </c:pt>
                <c:pt idx="85375">
                  <c:v>1460</c:v>
                </c:pt>
                <c:pt idx="85376">
                  <c:v>1584</c:v>
                </c:pt>
                <c:pt idx="85377">
                  <c:v>1567</c:v>
                </c:pt>
                <c:pt idx="85378">
                  <c:v>1588</c:v>
                </c:pt>
                <c:pt idx="85379">
                  <c:v>1596</c:v>
                </c:pt>
                <c:pt idx="85380">
                  <c:v>1586</c:v>
                </c:pt>
                <c:pt idx="85381">
                  <c:v>1570</c:v>
                </c:pt>
                <c:pt idx="85382">
                  <c:v>1540</c:v>
                </c:pt>
                <c:pt idx="85383">
                  <c:v>1513</c:v>
                </c:pt>
                <c:pt idx="85384">
                  <c:v>1455</c:v>
                </c:pt>
                <c:pt idx="85385">
                  <c:v>1407</c:v>
                </c:pt>
                <c:pt idx="85386">
                  <c:v>1495</c:v>
                </c:pt>
                <c:pt idx="85387">
                  <c:v>1477</c:v>
                </c:pt>
                <c:pt idx="85388">
                  <c:v>1433</c:v>
                </c:pt>
                <c:pt idx="85389">
                  <c:v>1358</c:v>
                </c:pt>
                <c:pt idx="85390">
                  <c:v>1311</c:v>
                </c:pt>
                <c:pt idx="85391">
                  <c:v>1239</c:v>
                </c:pt>
                <c:pt idx="85392">
                  <c:v>1242</c:v>
                </c:pt>
                <c:pt idx="85393">
                  <c:v>1213</c:v>
                </c:pt>
                <c:pt idx="85394">
                  <c:v>1165</c:v>
                </c:pt>
                <c:pt idx="85395">
                  <c:v>1159</c:v>
                </c:pt>
                <c:pt idx="85396">
                  <c:v>1193</c:v>
                </c:pt>
                <c:pt idx="85397">
                  <c:v>1234</c:v>
                </c:pt>
                <c:pt idx="85398">
                  <c:v>1247</c:v>
                </c:pt>
                <c:pt idx="85399">
                  <c:v>1398</c:v>
                </c:pt>
                <c:pt idx="85400">
                  <c:v>1495</c:v>
                </c:pt>
                <c:pt idx="85401">
                  <c:v>1544</c:v>
                </c:pt>
                <c:pt idx="85402">
                  <c:v>1589</c:v>
                </c:pt>
                <c:pt idx="85403">
                  <c:v>1642</c:v>
                </c:pt>
                <c:pt idx="85404">
                  <c:v>1708</c:v>
                </c:pt>
                <c:pt idx="85405">
                  <c:v>1694</c:v>
                </c:pt>
                <c:pt idx="85406">
                  <c:v>1638</c:v>
                </c:pt>
                <c:pt idx="85407">
                  <c:v>1598</c:v>
                </c:pt>
                <c:pt idx="85408">
                  <c:v>1562</c:v>
                </c:pt>
                <c:pt idx="85409">
                  <c:v>1511</c:v>
                </c:pt>
                <c:pt idx="85410">
                  <c:v>1599</c:v>
                </c:pt>
                <c:pt idx="85411">
                  <c:v>1590</c:v>
                </c:pt>
                <c:pt idx="85412">
                  <c:v>1538</c:v>
                </c:pt>
                <c:pt idx="85413">
                  <c:v>1477</c:v>
                </c:pt>
                <c:pt idx="85414">
                  <c:v>1391</c:v>
                </c:pt>
                <c:pt idx="85415">
                  <c:v>1322</c:v>
                </c:pt>
                <c:pt idx="85416">
                  <c:v>1282</c:v>
                </c:pt>
                <c:pt idx="85417">
                  <c:v>1233</c:v>
                </c:pt>
                <c:pt idx="85418">
                  <c:v>1212</c:v>
                </c:pt>
                <c:pt idx="85419">
                  <c:v>1224</c:v>
                </c:pt>
                <c:pt idx="85420">
                  <c:v>1232</c:v>
                </c:pt>
                <c:pt idx="85421">
                  <c:v>1227</c:v>
                </c:pt>
                <c:pt idx="85422">
                  <c:v>1222</c:v>
                </c:pt>
                <c:pt idx="85423">
                  <c:v>1401</c:v>
                </c:pt>
                <c:pt idx="85424">
                  <c:v>1512</c:v>
                </c:pt>
                <c:pt idx="85425">
                  <c:v>1596</c:v>
                </c:pt>
                <c:pt idx="85426">
                  <c:v>1625</c:v>
                </c:pt>
                <c:pt idx="85427">
                  <c:v>1646</c:v>
                </c:pt>
                <c:pt idx="85428">
                  <c:v>1670</c:v>
                </c:pt>
                <c:pt idx="85429">
                  <c:v>1676</c:v>
                </c:pt>
                <c:pt idx="85430">
                  <c:v>1586</c:v>
                </c:pt>
                <c:pt idx="85431">
                  <c:v>1550</c:v>
                </c:pt>
                <c:pt idx="85432">
                  <c:v>1509</c:v>
                </c:pt>
                <c:pt idx="85433">
                  <c:v>1446</c:v>
                </c:pt>
                <c:pt idx="85434">
                  <c:v>1489</c:v>
                </c:pt>
                <c:pt idx="85435">
                  <c:v>1474</c:v>
                </c:pt>
                <c:pt idx="85436">
                  <c:v>1421</c:v>
                </c:pt>
                <c:pt idx="85437">
                  <c:v>1367</c:v>
                </c:pt>
                <c:pt idx="85438">
                  <c:v>1308</c:v>
                </c:pt>
                <c:pt idx="85439">
                  <c:v>1262</c:v>
                </c:pt>
                <c:pt idx="85440">
                  <c:v>1231</c:v>
                </c:pt>
                <c:pt idx="85441">
                  <c:v>1202</c:v>
                </c:pt>
                <c:pt idx="85442">
                  <c:v>1174</c:v>
                </c:pt>
                <c:pt idx="85443">
                  <c:v>1158</c:v>
                </c:pt>
                <c:pt idx="85444">
                  <c:v>1167</c:v>
                </c:pt>
                <c:pt idx="85445">
                  <c:v>1208</c:v>
                </c:pt>
                <c:pt idx="85446">
                  <c:v>1219</c:v>
                </c:pt>
                <c:pt idx="85447">
                  <c:v>1419</c:v>
                </c:pt>
                <c:pt idx="85448">
                  <c:v>1547</c:v>
                </c:pt>
                <c:pt idx="85449">
                  <c:v>1622</c:v>
                </c:pt>
                <c:pt idx="85450">
                  <c:v>1699</c:v>
                </c:pt>
                <c:pt idx="85451">
                  <c:v>1751</c:v>
                </c:pt>
                <c:pt idx="85452">
                  <c:v>1768</c:v>
                </c:pt>
                <c:pt idx="85453">
                  <c:v>1790</c:v>
                </c:pt>
                <c:pt idx="85454">
                  <c:v>1781</c:v>
                </c:pt>
                <c:pt idx="85455">
                  <c:v>1756</c:v>
                </c:pt>
                <c:pt idx="85456">
                  <c:v>1681</c:v>
                </c:pt>
                <c:pt idx="85457">
                  <c:v>1597</c:v>
                </c:pt>
                <c:pt idx="85458">
                  <c:v>1667</c:v>
                </c:pt>
                <c:pt idx="85459">
                  <c:v>1625</c:v>
                </c:pt>
                <c:pt idx="85460">
                  <c:v>1581</c:v>
                </c:pt>
                <c:pt idx="85461">
                  <c:v>1539</c:v>
                </c:pt>
                <c:pt idx="85462">
                  <c:v>1479</c:v>
                </c:pt>
                <c:pt idx="85463">
                  <c:v>1446</c:v>
                </c:pt>
                <c:pt idx="85464">
                  <c:v>1397</c:v>
                </c:pt>
                <c:pt idx="85465">
                  <c:v>1325</c:v>
                </c:pt>
                <c:pt idx="85466">
                  <c:v>1306</c:v>
                </c:pt>
                <c:pt idx="85467">
                  <c:v>1295</c:v>
                </c:pt>
                <c:pt idx="85468">
                  <c:v>1296</c:v>
                </c:pt>
                <c:pt idx="85469">
                  <c:v>1339</c:v>
                </c:pt>
                <c:pt idx="85470">
                  <c:v>1319</c:v>
                </c:pt>
                <c:pt idx="85471">
                  <c:v>1502</c:v>
                </c:pt>
                <c:pt idx="85472">
                  <c:v>1580</c:v>
                </c:pt>
                <c:pt idx="85473">
                  <c:v>1667</c:v>
                </c:pt>
                <c:pt idx="85474">
                  <c:v>1792</c:v>
                </c:pt>
                <c:pt idx="85475">
                  <c:v>1818</c:v>
                </c:pt>
                <c:pt idx="85476">
                  <c:v>1807</c:v>
                </c:pt>
                <c:pt idx="85477">
                  <c:v>1809</c:v>
                </c:pt>
                <c:pt idx="85478">
                  <c:v>1758</c:v>
                </c:pt>
                <c:pt idx="85479">
                  <c:v>1664</c:v>
                </c:pt>
                <c:pt idx="85480">
                  <c:v>1594</c:v>
                </c:pt>
                <c:pt idx="85481">
                  <c:v>1483</c:v>
                </c:pt>
                <c:pt idx="85482">
                  <c:v>1561</c:v>
                </c:pt>
                <c:pt idx="85483">
                  <c:v>1567</c:v>
                </c:pt>
                <c:pt idx="85484">
                  <c:v>1569</c:v>
                </c:pt>
                <c:pt idx="85485">
                  <c:v>1494</c:v>
                </c:pt>
                <c:pt idx="85486">
                  <c:v>1451</c:v>
                </c:pt>
                <c:pt idx="85487">
                  <c:v>1410</c:v>
                </c:pt>
                <c:pt idx="85488">
                  <c:v>1360</c:v>
                </c:pt>
                <c:pt idx="85489">
                  <c:v>1317</c:v>
                </c:pt>
                <c:pt idx="85490">
                  <c:v>1234</c:v>
                </c:pt>
                <c:pt idx="85491">
                  <c:v>1184</c:v>
                </c:pt>
                <c:pt idx="85492">
                  <c:v>1177</c:v>
                </c:pt>
                <c:pt idx="85493">
                  <c:v>1189</c:v>
                </c:pt>
                <c:pt idx="85494">
                  <c:v>1183</c:v>
                </c:pt>
                <c:pt idx="85495">
                  <c:v>1365</c:v>
                </c:pt>
                <c:pt idx="85496">
                  <c:v>1476</c:v>
                </c:pt>
                <c:pt idx="85497">
                  <c:v>1552</c:v>
                </c:pt>
                <c:pt idx="85498">
                  <c:v>1626</c:v>
                </c:pt>
                <c:pt idx="85499">
                  <c:v>1638</c:v>
                </c:pt>
                <c:pt idx="85500">
                  <c:v>1651</c:v>
                </c:pt>
                <c:pt idx="85501">
                  <c:v>1585</c:v>
                </c:pt>
                <c:pt idx="85502">
                  <c:v>1576</c:v>
                </c:pt>
                <c:pt idx="85503">
                  <c:v>1557</c:v>
                </c:pt>
                <c:pt idx="85504">
                  <c:v>1501</c:v>
                </c:pt>
                <c:pt idx="85505">
                  <c:v>1505</c:v>
                </c:pt>
                <c:pt idx="85506">
                  <c:v>1544</c:v>
                </c:pt>
                <c:pt idx="85507">
                  <c:v>1559</c:v>
                </c:pt>
                <c:pt idx="85508">
                  <c:v>1516</c:v>
                </c:pt>
                <c:pt idx="85509">
                  <c:v>1477</c:v>
                </c:pt>
                <c:pt idx="85510">
                  <c:v>1427</c:v>
                </c:pt>
                <c:pt idx="85511">
                  <c:v>1372</c:v>
                </c:pt>
                <c:pt idx="85512">
                  <c:v>1306</c:v>
                </c:pt>
                <c:pt idx="85513">
                  <c:v>1300</c:v>
                </c:pt>
                <c:pt idx="85514">
                  <c:v>1268</c:v>
                </c:pt>
                <c:pt idx="85515">
                  <c:v>1251</c:v>
                </c:pt>
                <c:pt idx="85516">
                  <c:v>1216</c:v>
                </c:pt>
                <c:pt idx="85517">
                  <c:v>1195</c:v>
                </c:pt>
                <c:pt idx="85518">
                  <c:v>1173</c:v>
                </c:pt>
                <c:pt idx="85519">
                  <c:v>1225</c:v>
                </c:pt>
                <c:pt idx="85520">
                  <c:v>1214</c:v>
                </c:pt>
                <c:pt idx="85521">
                  <c:v>1249</c:v>
                </c:pt>
                <c:pt idx="85522">
                  <c:v>1296</c:v>
                </c:pt>
                <c:pt idx="85523">
                  <c:v>1315</c:v>
                </c:pt>
                <c:pt idx="85524">
                  <c:v>1378</c:v>
                </c:pt>
                <c:pt idx="85525">
                  <c:v>1382</c:v>
                </c:pt>
                <c:pt idx="85526">
                  <c:v>1337</c:v>
                </c:pt>
                <c:pt idx="85527">
                  <c:v>1311</c:v>
                </c:pt>
                <c:pt idx="85528">
                  <c:v>1313</c:v>
                </c:pt>
                <c:pt idx="85529">
                  <c:v>1322</c:v>
                </c:pt>
                <c:pt idx="85530">
                  <c:v>1456</c:v>
                </c:pt>
                <c:pt idx="85531">
                  <c:v>1434</c:v>
                </c:pt>
                <c:pt idx="85532">
                  <c:v>1434</c:v>
                </c:pt>
                <c:pt idx="85533">
                  <c:v>1406</c:v>
                </c:pt>
                <c:pt idx="85534">
                  <c:v>1312</c:v>
                </c:pt>
                <c:pt idx="85535">
                  <c:v>1245</c:v>
                </c:pt>
                <c:pt idx="85536">
                  <c:v>1260</c:v>
                </c:pt>
                <c:pt idx="85537">
                  <c:v>1192</c:v>
                </c:pt>
                <c:pt idx="85538">
                  <c:v>1203</c:v>
                </c:pt>
                <c:pt idx="85539">
                  <c:v>1199</c:v>
                </c:pt>
                <c:pt idx="85540">
                  <c:v>1204</c:v>
                </c:pt>
                <c:pt idx="85541">
                  <c:v>1231</c:v>
                </c:pt>
                <c:pt idx="85542">
                  <c:v>1274</c:v>
                </c:pt>
                <c:pt idx="85543">
                  <c:v>1474</c:v>
                </c:pt>
                <c:pt idx="85544">
                  <c:v>1618</c:v>
                </c:pt>
                <c:pt idx="85545">
                  <c:v>1706</c:v>
                </c:pt>
                <c:pt idx="85546">
                  <c:v>1780</c:v>
                </c:pt>
                <c:pt idx="85547">
                  <c:v>1786</c:v>
                </c:pt>
                <c:pt idx="85548">
                  <c:v>1817</c:v>
                </c:pt>
                <c:pt idx="85549">
                  <c:v>1854</c:v>
                </c:pt>
                <c:pt idx="85550">
                  <c:v>1832</c:v>
                </c:pt>
                <c:pt idx="85551">
                  <c:v>1805</c:v>
                </c:pt>
                <c:pt idx="85552">
                  <c:v>1693</c:v>
                </c:pt>
                <c:pt idx="85553">
                  <c:v>1606</c:v>
                </c:pt>
                <c:pt idx="85554">
                  <c:v>1670</c:v>
                </c:pt>
                <c:pt idx="85555">
                  <c:v>1650</c:v>
                </c:pt>
                <c:pt idx="85556">
                  <c:v>1596</c:v>
                </c:pt>
                <c:pt idx="85557">
                  <c:v>1539</c:v>
                </c:pt>
                <c:pt idx="85558">
                  <c:v>1468</c:v>
                </c:pt>
                <c:pt idx="85559">
                  <c:v>1392</c:v>
                </c:pt>
                <c:pt idx="85560">
                  <c:v>1335</c:v>
                </c:pt>
                <c:pt idx="85561">
                  <c:v>1256</c:v>
                </c:pt>
                <c:pt idx="85562">
                  <c:v>1251</c:v>
                </c:pt>
                <c:pt idx="85563">
                  <c:v>1245</c:v>
                </c:pt>
                <c:pt idx="85564">
                  <c:v>1254</c:v>
                </c:pt>
                <c:pt idx="85565">
                  <c:v>1263</c:v>
                </c:pt>
                <c:pt idx="85566">
                  <c:v>1264</c:v>
                </c:pt>
                <c:pt idx="85567">
                  <c:v>1494</c:v>
                </c:pt>
                <c:pt idx="85568">
                  <c:v>1614</c:v>
                </c:pt>
                <c:pt idx="85569">
                  <c:v>1683</c:v>
                </c:pt>
                <c:pt idx="85570">
                  <c:v>1771</c:v>
                </c:pt>
                <c:pt idx="85571">
                  <c:v>1803</c:v>
                </c:pt>
                <c:pt idx="85572">
                  <c:v>1806</c:v>
                </c:pt>
                <c:pt idx="85573">
                  <c:v>1843</c:v>
                </c:pt>
                <c:pt idx="85574">
                  <c:v>1789</c:v>
                </c:pt>
                <c:pt idx="85575">
                  <c:v>1756</c:v>
                </c:pt>
                <c:pt idx="85576">
                  <c:v>1626</c:v>
                </c:pt>
                <c:pt idx="85577">
                  <c:v>1578</c:v>
                </c:pt>
                <c:pt idx="85578">
                  <c:v>1660</c:v>
                </c:pt>
                <c:pt idx="85579">
                  <c:v>1638</c:v>
                </c:pt>
                <c:pt idx="85580">
                  <c:v>1623</c:v>
                </c:pt>
                <c:pt idx="85581">
                  <c:v>1596</c:v>
                </c:pt>
                <c:pt idx="85582">
                  <c:v>1504</c:v>
                </c:pt>
                <c:pt idx="85583">
                  <c:v>1433</c:v>
                </c:pt>
                <c:pt idx="85584">
                  <c:v>1344</c:v>
                </c:pt>
                <c:pt idx="85585">
                  <c:v>1348</c:v>
                </c:pt>
                <c:pt idx="85586">
                  <c:v>1302</c:v>
                </c:pt>
                <c:pt idx="85587">
                  <c:v>1281</c:v>
                </c:pt>
                <c:pt idx="85588">
                  <c:v>1280</c:v>
                </c:pt>
                <c:pt idx="85589">
                  <c:v>1273</c:v>
                </c:pt>
                <c:pt idx="85590">
                  <c:v>1247</c:v>
                </c:pt>
                <c:pt idx="85591">
                  <c:v>1415</c:v>
                </c:pt>
                <c:pt idx="85592">
                  <c:v>1539</c:v>
                </c:pt>
                <c:pt idx="85593">
                  <c:v>1611</c:v>
                </c:pt>
                <c:pt idx="85594">
                  <c:v>1638</c:v>
                </c:pt>
                <c:pt idx="85595">
                  <c:v>1630</c:v>
                </c:pt>
                <c:pt idx="85596">
                  <c:v>1598</c:v>
                </c:pt>
                <c:pt idx="85597">
                  <c:v>1638</c:v>
                </c:pt>
                <c:pt idx="85598">
                  <c:v>1600</c:v>
                </c:pt>
                <c:pt idx="85599">
                  <c:v>1568</c:v>
                </c:pt>
                <c:pt idx="85600">
                  <c:v>1447</c:v>
                </c:pt>
                <c:pt idx="85601">
                  <c:v>1456</c:v>
                </c:pt>
                <c:pt idx="85602">
                  <c:v>1477</c:v>
                </c:pt>
                <c:pt idx="85603">
                  <c:v>1467</c:v>
                </c:pt>
                <c:pt idx="85604">
                  <c:v>1437</c:v>
                </c:pt>
                <c:pt idx="85605">
                  <c:v>1385</c:v>
                </c:pt>
                <c:pt idx="85606">
                  <c:v>1311</c:v>
                </c:pt>
                <c:pt idx="85607">
                  <c:v>1250</c:v>
                </c:pt>
                <c:pt idx="85608">
                  <c:v>1203</c:v>
                </c:pt>
                <c:pt idx="85609">
                  <c:v>1178</c:v>
                </c:pt>
                <c:pt idx="85610">
                  <c:v>1152</c:v>
                </c:pt>
                <c:pt idx="85611">
                  <c:v>1139</c:v>
                </c:pt>
                <c:pt idx="85612">
                  <c:v>1152</c:v>
                </c:pt>
                <c:pt idx="85613">
                  <c:v>1197</c:v>
                </c:pt>
                <c:pt idx="85614">
                  <c:v>1197</c:v>
                </c:pt>
                <c:pt idx="85615">
                  <c:v>1409</c:v>
                </c:pt>
                <c:pt idx="85616">
                  <c:v>1613</c:v>
                </c:pt>
                <c:pt idx="85617">
                  <c:v>1720</c:v>
                </c:pt>
                <c:pt idx="85618">
                  <c:v>1779</c:v>
                </c:pt>
                <c:pt idx="85619">
                  <c:v>1778</c:v>
                </c:pt>
                <c:pt idx="85620">
                  <c:v>1804</c:v>
                </c:pt>
                <c:pt idx="85621">
                  <c:v>1799</c:v>
                </c:pt>
                <c:pt idx="85622">
                  <c:v>1756</c:v>
                </c:pt>
                <c:pt idx="85623">
                  <c:v>1677</c:v>
                </c:pt>
                <c:pt idx="85624">
                  <c:v>1585</c:v>
                </c:pt>
                <c:pt idx="85625">
                  <c:v>1517</c:v>
                </c:pt>
                <c:pt idx="85626">
                  <c:v>1618</c:v>
                </c:pt>
                <c:pt idx="85627">
                  <c:v>1567</c:v>
                </c:pt>
                <c:pt idx="85628">
                  <c:v>1551</c:v>
                </c:pt>
                <c:pt idx="85629">
                  <c:v>1496</c:v>
                </c:pt>
                <c:pt idx="85630">
                  <c:v>1430</c:v>
                </c:pt>
                <c:pt idx="85631">
                  <c:v>1367</c:v>
                </c:pt>
                <c:pt idx="85632">
                  <c:v>1333</c:v>
                </c:pt>
                <c:pt idx="85633">
                  <c:v>1292</c:v>
                </c:pt>
                <c:pt idx="85634">
                  <c:v>1265</c:v>
                </c:pt>
                <c:pt idx="85635">
                  <c:v>1245</c:v>
                </c:pt>
                <c:pt idx="85636">
                  <c:v>1257</c:v>
                </c:pt>
                <c:pt idx="85637">
                  <c:v>1263</c:v>
                </c:pt>
                <c:pt idx="85638">
                  <c:v>1275</c:v>
                </c:pt>
                <c:pt idx="85639">
                  <c:v>1466</c:v>
                </c:pt>
                <c:pt idx="85640">
                  <c:v>1575</c:v>
                </c:pt>
                <c:pt idx="85641">
                  <c:v>1662</c:v>
                </c:pt>
                <c:pt idx="85642">
                  <c:v>1722</c:v>
                </c:pt>
                <c:pt idx="85643">
                  <c:v>1713</c:v>
                </c:pt>
                <c:pt idx="85644">
                  <c:v>1800</c:v>
                </c:pt>
                <c:pt idx="85645">
                  <c:v>1835</c:v>
                </c:pt>
                <c:pt idx="85646">
                  <c:v>1781</c:v>
                </c:pt>
                <c:pt idx="85647">
                  <c:v>1718</c:v>
                </c:pt>
                <c:pt idx="85648">
                  <c:v>1630</c:v>
                </c:pt>
                <c:pt idx="85649">
                  <c:v>1580</c:v>
                </c:pt>
                <c:pt idx="85650">
                  <c:v>1667</c:v>
                </c:pt>
                <c:pt idx="85651">
                  <c:v>1611</c:v>
                </c:pt>
                <c:pt idx="85652">
                  <c:v>1564</c:v>
                </c:pt>
                <c:pt idx="85653">
                  <c:v>1514</c:v>
                </c:pt>
                <c:pt idx="85654">
                  <c:v>1457</c:v>
                </c:pt>
                <c:pt idx="85655">
                  <c:v>1413</c:v>
                </c:pt>
                <c:pt idx="85656">
                  <c:v>1368</c:v>
                </c:pt>
                <c:pt idx="85657">
                  <c:v>1324</c:v>
                </c:pt>
                <c:pt idx="85658">
                  <c:v>1304</c:v>
                </c:pt>
                <c:pt idx="85659">
                  <c:v>1287</c:v>
                </c:pt>
                <c:pt idx="85660">
                  <c:v>1280</c:v>
                </c:pt>
                <c:pt idx="85661">
                  <c:v>1279</c:v>
                </c:pt>
                <c:pt idx="85662">
                  <c:v>1289</c:v>
                </c:pt>
                <c:pt idx="85663">
                  <c:v>1388</c:v>
                </c:pt>
                <c:pt idx="85664">
                  <c:v>1471</c:v>
                </c:pt>
                <c:pt idx="85665">
                  <c:v>1573</c:v>
                </c:pt>
                <c:pt idx="85666">
                  <c:v>1610</c:v>
                </c:pt>
                <c:pt idx="85667">
                  <c:v>1581</c:v>
                </c:pt>
                <c:pt idx="85668">
                  <c:v>1570</c:v>
                </c:pt>
                <c:pt idx="85669">
                  <c:v>1531</c:v>
                </c:pt>
                <c:pt idx="85670">
                  <c:v>1507</c:v>
                </c:pt>
                <c:pt idx="85671">
                  <c:v>1484</c:v>
                </c:pt>
                <c:pt idx="85672">
                  <c:v>1481</c:v>
                </c:pt>
                <c:pt idx="85673">
                  <c:v>1496</c:v>
                </c:pt>
                <c:pt idx="85674">
                  <c:v>1564</c:v>
                </c:pt>
                <c:pt idx="85675">
                  <c:v>1549</c:v>
                </c:pt>
                <c:pt idx="85676">
                  <c:v>1494</c:v>
                </c:pt>
                <c:pt idx="85677">
                  <c:v>1451</c:v>
                </c:pt>
                <c:pt idx="85678">
                  <c:v>1410</c:v>
                </c:pt>
                <c:pt idx="85679">
                  <c:v>1378</c:v>
                </c:pt>
                <c:pt idx="85680">
                  <c:v>1319</c:v>
                </c:pt>
                <c:pt idx="85681">
                  <c:v>1291</c:v>
                </c:pt>
                <c:pt idx="85682">
                  <c:v>1236</c:v>
                </c:pt>
                <c:pt idx="85683">
                  <c:v>1218</c:v>
                </c:pt>
                <c:pt idx="85684">
                  <c:v>1225</c:v>
                </c:pt>
                <c:pt idx="85685">
                  <c:v>1219</c:v>
                </c:pt>
                <c:pt idx="85686">
                  <c:v>1177</c:v>
                </c:pt>
                <c:pt idx="85687">
                  <c:v>1203</c:v>
                </c:pt>
                <c:pt idx="85688">
                  <c:v>1244</c:v>
                </c:pt>
                <c:pt idx="85689">
                  <c:v>1269</c:v>
                </c:pt>
                <c:pt idx="85690">
                  <c:v>1242</c:v>
                </c:pt>
                <c:pt idx="85691">
                  <c:v>1319</c:v>
                </c:pt>
                <c:pt idx="85692">
                  <c:v>1354</c:v>
                </c:pt>
                <c:pt idx="85693">
                  <c:v>1361</c:v>
                </c:pt>
                <c:pt idx="85694">
                  <c:v>1242</c:v>
                </c:pt>
                <c:pt idx="85695">
                  <c:v>1320</c:v>
                </c:pt>
                <c:pt idx="85696">
                  <c:v>1321</c:v>
                </c:pt>
                <c:pt idx="85697">
                  <c:v>1336</c:v>
                </c:pt>
                <c:pt idx="85698">
                  <c:v>1416</c:v>
                </c:pt>
                <c:pt idx="85699">
                  <c:v>1425</c:v>
                </c:pt>
                <c:pt idx="85700">
                  <c:v>1416</c:v>
                </c:pt>
                <c:pt idx="85701">
                  <c:v>1383</c:v>
                </c:pt>
                <c:pt idx="85702">
                  <c:v>1213</c:v>
                </c:pt>
                <c:pt idx="85703">
                  <c:v>1134</c:v>
                </c:pt>
                <c:pt idx="85704">
                  <c:v>1076</c:v>
                </c:pt>
                <c:pt idx="85705">
                  <c:v>1044</c:v>
                </c:pt>
                <c:pt idx="85706">
                  <c:v>1015</c:v>
                </c:pt>
                <c:pt idx="85707">
                  <c:v>1008</c:v>
                </c:pt>
                <c:pt idx="85708">
                  <c:v>1039</c:v>
                </c:pt>
                <c:pt idx="85709">
                  <c:v>1219</c:v>
                </c:pt>
                <c:pt idx="85710">
                  <c:v>1260</c:v>
                </c:pt>
                <c:pt idx="85711">
                  <c:v>1443</c:v>
                </c:pt>
                <c:pt idx="85712">
                  <c:v>1452</c:v>
                </c:pt>
                <c:pt idx="85713">
                  <c:v>1601</c:v>
                </c:pt>
                <c:pt idx="85714">
                  <c:v>1681</c:v>
                </c:pt>
                <c:pt idx="85715">
                  <c:v>1680</c:v>
                </c:pt>
                <c:pt idx="85716">
                  <c:v>1637</c:v>
                </c:pt>
                <c:pt idx="85717">
                  <c:v>1693</c:v>
                </c:pt>
                <c:pt idx="85718">
                  <c:v>1678</c:v>
                </c:pt>
                <c:pt idx="85719">
                  <c:v>1652</c:v>
                </c:pt>
                <c:pt idx="85720">
                  <c:v>1568</c:v>
                </c:pt>
                <c:pt idx="85721">
                  <c:v>1531</c:v>
                </c:pt>
                <c:pt idx="85722">
                  <c:v>1543</c:v>
                </c:pt>
                <c:pt idx="85723">
                  <c:v>1535</c:v>
                </c:pt>
                <c:pt idx="85724">
                  <c:v>1481</c:v>
                </c:pt>
                <c:pt idx="85725">
                  <c:v>1446</c:v>
                </c:pt>
                <c:pt idx="85726">
                  <c:v>1376</c:v>
                </c:pt>
                <c:pt idx="85727">
                  <c:v>1302</c:v>
                </c:pt>
                <c:pt idx="85728">
                  <c:v>1251</c:v>
                </c:pt>
                <c:pt idx="85729">
                  <c:v>1214</c:v>
                </c:pt>
                <c:pt idx="85730">
                  <c:v>1205</c:v>
                </c:pt>
                <c:pt idx="85731">
                  <c:v>1192</c:v>
                </c:pt>
                <c:pt idx="85732">
                  <c:v>1200</c:v>
                </c:pt>
                <c:pt idx="85733">
                  <c:v>1234</c:v>
                </c:pt>
                <c:pt idx="85734">
                  <c:v>1239</c:v>
                </c:pt>
                <c:pt idx="85735">
                  <c:v>1483</c:v>
                </c:pt>
                <c:pt idx="85736">
                  <c:v>1620</c:v>
                </c:pt>
                <c:pt idx="85737">
                  <c:v>1676</c:v>
                </c:pt>
                <c:pt idx="85738">
                  <c:v>1724</c:v>
                </c:pt>
                <c:pt idx="85739">
                  <c:v>1758</c:v>
                </c:pt>
                <c:pt idx="85740">
                  <c:v>1775</c:v>
                </c:pt>
                <c:pt idx="85741">
                  <c:v>1767</c:v>
                </c:pt>
                <c:pt idx="85742">
                  <c:v>1754</c:v>
                </c:pt>
                <c:pt idx="85743">
                  <c:v>1695</c:v>
                </c:pt>
                <c:pt idx="85744">
                  <c:v>1625</c:v>
                </c:pt>
                <c:pt idx="85745">
                  <c:v>1599</c:v>
                </c:pt>
                <c:pt idx="85746">
                  <c:v>1660</c:v>
                </c:pt>
                <c:pt idx="85747">
                  <c:v>1637</c:v>
                </c:pt>
                <c:pt idx="85748">
                  <c:v>1456</c:v>
                </c:pt>
                <c:pt idx="85749">
                  <c:v>1417</c:v>
                </c:pt>
                <c:pt idx="85750">
                  <c:v>1421</c:v>
                </c:pt>
                <c:pt idx="85751">
                  <c:v>1283</c:v>
                </c:pt>
                <c:pt idx="85752">
                  <c:v>1273</c:v>
                </c:pt>
                <c:pt idx="85753">
                  <c:v>1284</c:v>
                </c:pt>
                <c:pt idx="85754">
                  <c:v>1264</c:v>
                </c:pt>
                <c:pt idx="85755">
                  <c:v>1250</c:v>
                </c:pt>
                <c:pt idx="85756">
                  <c:v>1263</c:v>
                </c:pt>
                <c:pt idx="85757">
                  <c:v>1182</c:v>
                </c:pt>
                <c:pt idx="85758">
                  <c:v>1253</c:v>
                </c:pt>
                <c:pt idx="85759">
                  <c:v>1393</c:v>
                </c:pt>
                <c:pt idx="85760">
                  <c:v>1576</c:v>
                </c:pt>
                <c:pt idx="85761">
                  <c:v>1634</c:v>
                </c:pt>
                <c:pt idx="85762">
                  <c:v>1634</c:v>
                </c:pt>
                <c:pt idx="85763">
                  <c:v>1668</c:v>
                </c:pt>
                <c:pt idx="85764">
                  <c:v>1703</c:v>
                </c:pt>
                <c:pt idx="85765">
                  <c:v>1732</c:v>
                </c:pt>
                <c:pt idx="85766">
                  <c:v>1729</c:v>
                </c:pt>
                <c:pt idx="85767">
                  <c:v>1694</c:v>
                </c:pt>
                <c:pt idx="85768">
                  <c:v>1603</c:v>
                </c:pt>
                <c:pt idx="85769">
                  <c:v>1564</c:v>
                </c:pt>
                <c:pt idx="85770">
                  <c:v>1625</c:v>
                </c:pt>
                <c:pt idx="85771">
                  <c:v>1614</c:v>
                </c:pt>
                <c:pt idx="85772">
                  <c:v>1532</c:v>
                </c:pt>
                <c:pt idx="85773">
                  <c:v>1494</c:v>
                </c:pt>
                <c:pt idx="85774">
                  <c:v>1422</c:v>
                </c:pt>
                <c:pt idx="85775">
                  <c:v>1360</c:v>
                </c:pt>
                <c:pt idx="85776">
                  <c:v>1318</c:v>
                </c:pt>
                <c:pt idx="85777">
                  <c:v>1254</c:v>
                </c:pt>
                <c:pt idx="85778">
                  <c:v>1188</c:v>
                </c:pt>
                <c:pt idx="85779">
                  <c:v>1173</c:v>
                </c:pt>
                <c:pt idx="85780">
                  <c:v>1176</c:v>
                </c:pt>
                <c:pt idx="85781">
                  <c:v>1210</c:v>
                </c:pt>
                <c:pt idx="85782">
                  <c:v>1230</c:v>
                </c:pt>
                <c:pt idx="85783">
                  <c:v>1390</c:v>
                </c:pt>
                <c:pt idx="85784">
                  <c:v>1465</c:v>
                </c:pt>
                <c:pt idx="85785">
                  <c:v>1553</c:v>
                </c:pt>
                <c:pt idx="85786">
                  <c:v>1605</c:v>
                </c:pt>
                <c:pt idx="85787">
                  <c:v>1616</c:v>
                </c:pt>
                <c:pt idx="85788">
                  <c:v>1653</c:v>
                </c:pt>
                <c:pt idx="85789">
                  <c:v>1663</c:v>
                </c:pt>
                <c:pt idx="85790">
                  <c:v>1638</c:v>
                </c:pt>
                <c:pt idx="85791">
                  <c:v>1596</c:v>
                </c:pt>
                <c:pt idx="85792">
                  <c:v>1516</c:v>
                </c:pt>
                <c:pt idx="85793">
                  <c:v>1462</c:v>
                </c:pt>
                <c:pt idx="85794">
                  <c:v>1515</c:v>
                </c:pt>
                <c:pt idx="85795">
                  <c:v>1492</c:v>
                </c:pt>
                <c:pt idx="85796">
                  <c:v>1436</c:v>
                </c:pt>
                <c:pt idx="85797">
                  <c:v>1409</c:v>
                </c:pt>
                <c:pt idx="85798">
                  <c:v>1341</c:v>
                </c:pt>
                <c:pt idx="85799">
                  <c:v>1279</c:v>
                </c:pt>
                <c:pt idx="85800">
                  <c:v>1204</c:v>
                </c:pt>
                <c:pt idx="85801">
                  <c:v>1220</c:v>
                </c:pt>
                <c:pt idx="85802">
                  <c:v>1215</c:v>
                </c:pt>
                <c:pt idx="85803">
                  <c:v>1191</c:v>
                </c:pt>
                <c:pt idx="85804">
                  <c:v>1196</c:v>
                </c:pt>
                <c:pt idx="85805">
                  <c:v>1184</c:v>
                </c:pt>
                <c:pt idx="85806">
                  <c:v>1215</c:v>
                </c:pt>
                <c:pt idx="85807">
                  <c:v>1366</c:v>
                </c:pt>
                <c:pt idx="85808">
                  <c:v>1510</c:v>
                </c:pt>
                <c:pt idx="85809">
                  <c:v>1586</c:v>
                </c:pt>
                <c:pt idx="85810">
                  <c:v>1641</c:v>
                </c:pt>
                <c:pt idx="85811">
                  <c:v>1658</c:v>
                </c:pt>
                <c:pt idx="85812">
                  <c:v>1650</c:v>
                </c:pt>
                <c:pt idx="85813">
                  <c:v>1670</c:v>
                </c:pt>
                <c:pt idx="85814">
                  <c:v>1644</c:v>
                </c:pt>
                <c:pt idx="85815">
                  <c:v>1564</c:v>
                </c:pt>
                <c:pt idx="85816">
                  <c:v>1481</c:v>
                </c:pt>
                <c:pt idx="85817">
                  <c:v>1423</c:v>
                </c:pt>
                <c:pt idx="85818">
                  <c:v>1481</c:v>
                </c:pt>
                <c:pt idx="85819">
                  <c:v>1444</c:v>
                </c:pt>
                <c:pt idx="85820">
                  <c:v>1388</c:v>
                </c:pt>
                <c:pt idx="85821">
                  <c:v>1365</c:v>
                </c:pt>
                <c:pt idx="85822">
                  <c:v>1305</c:v>
                </c:pt>
                <c:pt idx="85823">
                  <c:v>1252</c:v>
                </c:pt>
                <c:pt idx="85824">
                  <c:v>1212</c:v>
                </c:pt>
                <c:pt idx="85825">
                  <c:v>1178</c:v>
                </c:pt>
                <c:pt idx="85826">
                  <c:v>1203</c:v>
                </c:pt>
                <c:pt idx="85827">
                  <c:v>1197</c:v>
                </c:pt>
                <c:pt idx="85828">
                  <c:v>1193</c:v>
                </c:pt>
                <c:pt idx="85829">
                  <c:v>1212</c:v>
                </c:pt>
                <c:pt idx="85830">
                  <c:v>1185</c:v>
                </c:pt>
                <c:pt idx="85831">
                  <c:v>1303</c:v>
                </c:pt>
                <c:pt idx="85832">
                  <c:v>1420</c:v>
                </c:pt>
                <c:pt idx="85833">
                  <c:v>1489</c:v>
                </c:pt>
                <c:pt idx="85834">
                  <c:v>1550</c:v>
                </c:pt>
                <c:pt idx="85835">
                  <c:v>1544</c:v>
                </c:pt>
                <c:pt idx="85836">
                  <c:v>1521</c:v>
                </c:pt>
                <c:pt idx="85837">
                  <c:v>1509</c:v>
                </c:pt>
                <c:pt idx="85838">
                  <c:v>1471</c:v>
                </c:pt>
                <c:pt idx="85839">
                  <c:v>1460</c:v>
                </c:pt>
                <c:pt idx="85840">
                  <c:v>1445</c:v>
                </c:pt>
                <c:pt idx="85841">
                  <c:v>1480</c:v>
                </c:pt>
                <c:pt idx="85842">
                  <c:v>1539</c:v>
                </c:pt>
                <c:pt idx="85843">
                  <c:v>1491</c:v>
                </c:pt>
                <c:pt idx="85844">
                  <c:v>1450</c:v>
                </c:pt>
                <c:pt idx="85845">
                  <c:v>1383</c:v>
                </c:pt>
                <c:pt idx="85846">
                  <c:v>1384</c:v>
                </c:pt>
                <c:pt idx="85847">
                  <c:v>1339</c:v>
                </c:pt>
                <c:pt idx="85848">
                  <c:v>1296</c:v>
                </c:pt>
                <c:pt idx="85849">
                  <c:v>1269</c:v>
                </c:pt>
                <c:pt idx="85850">
                  <c:v>1228</c:v>
                </c:pt>
                <c:pt idx="85851">
                  <c:v>1209</c:v>
                </c:pt>
                <c:pt idx="85852">
                  <c:v>1200</c:v>
                </c:pt>
                <c:pt idx="85853">
                  <c:v>1129</c:v>
                </c:pt>
                <c:pt idx="85854">
                  <c:v>1079</c:v>
                </c:pt>
                <c:pt idx="85855">
                  <c:v>1139</c:v>
                </c:pt>
                <c:pt idx="85856">
                  <c:v>1195</c:v>
                </c:pt>
                <c:pt idx="85857">
                  <c:v>1234</c:v>
                </c:pt>
                <c:pt idx="85858">
                  <c:v>1293</c:v>
                </c:pt>
                <c:pt idx="85859">
                  <c:v>1309</c:v>
                </c:pt>
                <c:pt idx="85860">
                  <c:v>1307</c:v>
                </c:pt>
                <c:pt idx="85861">
                  <c:v>1294</c:v>
                </c:pt>
                <c:pt idx="85862">
                  <c:v>1300</c:v>
                </c:pt>
                <c:pt idx="85863">
                  <c:v>1285</c:v>
                </c:pt>
                <c:pt idx="85864">
                  <c:v>1268</c:v>
                </c:pt>
                <c:pt idx="85865">
                  <c:v>1300</c:v>
                </c:pt>
                <c:pt idx="85866">
                  <c:v>1350</c:v>
                </c:pt>
                <c:pt idx="85867">
                  <c:v>1337</c:v>
                </c:pt>
                <c:pt idx="85868">
                  <c:v>1355</c:v>
                </c:pt>
                <c:pt idx="85869">
                  <c:v>1327</c:v>
                </c:pt>
                <c:pt idx="85870">
                  <c:v>1267</c:v>
                </c:pt>
                <c:pt idx="85871">
                  <c:v>1226</c:v>
                </c:pt>
                <c:pt idx="85872">
                  <c:v>1171</c:v>
                </c:pt>
                <c:pt idx="85873">
                  <c:v>1045</c:v>
                </c:pt>
                <c:pt idx="85874">
                  <c:v>1018</c:v>
                </c:pt>
                <c:pt idx="85875">
                  <c:v>1037</c:v>
                </c:pt>
                <c:pt idx="85876">
                  <c:v>1058</c:v>
                </c:pt>
                <c:pt idx="85877">
                  <c:v>1136</c:v>
                </c:pt>
                <c:pt idx="85878">
                  <c:v>1193</c:v>
                </c:pt>
                <c:pt idx="85879">
                  <c:v>1392</c:v>
                </c:pt>
                <c:pt idx="85880">
                  <c:v>1526</c:v>
                </c:pt>
                <c:pt idx="85881">
                  <c:v>1656</c:v>
                </c:pt>
                <c:pt idx="85882">
                  <c:v>1701</c:v>
                </c:pt>
                <c:pt idx="85883">
                  <c:v>1713</c:v>
                </c:pt>
                <c:pt idx="85884">
                  <c:v>1730</c:v>
                </c:pt>
                <c:pt idx="85885">
                  <c:v>1706</c:v>
                </c:pt>
                <c:pt idx="85886">
                  <c:v>1714</c:v>
                </c:pt>
                <c:pt idx="85887">
                  <c:v>1703</c:v>
                </c:pt>
                <c:pt idx="85888">
                  <c:v>1606</c:v>
                </c:pt>
                <c:pt idx="85889">
                  <c:v>1543</c:v>
                </c:pt>
                <c:pt idx="85890">
                  <c:v>1613</c:v>
                </c:pt>
                <c:pt idx="85891">
                  <c:v>1599</c:v>
                </c:pt>
                <c:pt idx="85892">
                  <c:v>1513</c:v>
                </c:pt>
                <c:pt idx="85893">
                  <c:v>1514</c:v>
                </c:pt>
                <c:pt idx="85894">
                  <c:v>1453</c:v>
                </c:pt>
                <c:pt idx="85895">
                  <c:v>1385</c:v>
                </c:pt>
                <c:pt idx="85896">
                  <c:v>1330</c:v>
                </c:pt>
                <c:pt idx="85897">
                  <c:v>1295</c:v>
                </c:pt>
                <c:pt idx="85898">
                  <c:v>1270</c:v>
                </c:pt>
                <c:pt idx="85899">
                  <c:v>1261</c:v>
                </c:pt>
                <c:pt idx="85900">
                  <c:v>1266</c:v>
                </c:pt>
                <c:pt idx="85901">
                  <c:v>1253</c:v>
                </c:pt>
                <c:pt idx="85902">
                  <c:v>1295</c:v>
                </c:pt>
                <c:pt idx="85903">
                  <c:v>1360</c:v>
                </c:pt>
                <c:pt idx="85904">
                  <c:v>1574</c:v>
                </c:pt>
                <c:pt idx="85905">
                  <c:v>1683</c:v>
                </c:pt>
                <c:pt idx="85906">
                  <c:v>1719</c:v>
                </c:pt>
                <c:pt idx="85907">
                  <c:v>1668</c:v>
                </c:pt>
                <c:pt idx="85908">
                  <c:v>1663</c:v>
                </c:pt>
                <c:pt idx="85909">
                  <c:v>1609</c:v>
                </c:pt>
                <c:pt idx="85910">
                  <c:v>1475</c:v>
                </c:pt>
                <c:pt idx="85911">
                  <c:v>1476</c:v>
                </c:pt>
                <c:pt idx="85912">
                  <c:v>1445</c:v>
                </c:pt>
                <c:pt idx="85913">
                  <c:v>1410</c:v>
                </c:pt>
                <c:pt idx="85914">
                  <c:v>1469</c:v>
                </c:pt>
                <c:pt idx="85915">
                  <c:v>1437</c:v>
                </c:pt>
                <c:pt idx="85916">
                  <c:v>1389</c:v>
                </c:pt>
                <c:pt idx="85917">
                  <c:v>1332</c:v>
                </c:pt>
                <c:pt idx="85918">
                  <c:v>1267</c:v>
                </c:pt>
                <c:pt idx="85919">
                  <c:v>1208</c:v>
                </c:pt>
                <c:pt idx="85920">
                  <c:v>1166</c:v>
                </c:pt>
                <c:pt idx="85921">
                  <c:v>1132</c:v>
                </c:pt>
                <c:pt idx="85922">
                  <c:v>1123</c:v>
                </c:pt>
                <c:pt idx="85923">
                  <c:v>1119</c:v>
                </c:pt>
                <c:pt idx="85924">
                  <c:v>1129</c:v>
                </c:pt>
                <c:pt idx="85925">
                  <c:v>1176</c:v>
                </c:pt>
                <c:pt idx="85926">
                  <c:v>1180</c:v>
                </c:pt>
                <c:pt idx="85927">
                  <c:v>1374</c:v>
                </c:pt>
                <c:pt idx="85928">
                  <c:v>1474</c:v>
                </c:pt>
                <c:pt idx="85929">
                  <c:v>1560</c:v>
                </c:pt>
                <c:pt idx="85930">
                  <c:v>1601</c:v>
                </c:pt>
                <c:pt idx="85931">
                  <c:v>1619</c:v>
                </c:pt>
                <c:pt idx="85932">
                  <c:v>1648</c:v>
                </c:pt>
                <c:pt idx="85933">
                  <c:v>1651</c:v>
                </c:pt>
                <c:pt idx="85934">
                  <c:v>1691</c:v>
                </c:pt>
                <c:pt idx="85935">
                  <c:v>1520</c:v>
                </c:pt>
                <c:pt idx="85936">
                  <c:v>1414</c:v>
                </c:pt>
                <c:pt idx="85937">
                  <c:v>1352</c:v>
                </c:pt>
                <c:pt idx="85938">
                  <c:v>1401</c:v>
                </c:pt>
                <c:pt idx="85939">
                  <c:v>1363</c:v>
                </c:pt>
                <c:pt idx="85940">
                  <c:v>1328</c:v>
                </c:pt>
                <c:pt idx="85941">
                  <c:v>1271</c:v>
                </c:pt>
                <c:pt idx="85942">
                  <c:v>1196</c:v>
                </c:pt>
                <c:pt idx="85943">
                  <c:v>1138</c:v>
                </c:pt>
                <c:pt idx="85944">
                  <c:v>1109</c:v>
                </c:pt>
                <c:pt idx="85945">
                  <c:v>1042</c:v>
                </c:pt>
                <c:pt idx="85946">
                  <c:v>1021</c:v>
                </c:pt>
                <c:pt idx="85947">
                  <c:v>1009</c:v>
                </c:pt>
                <c:pt idx="85948">
                  <c:v>1025</c:v>
                </c:pt>
                <c:pt idx="85949">
                  <c:v>1059</c:v>
                </c:pt>
                <c:pt idx="85950">
                  <c:v>1079</c:v>
                </c:pt>
                <c:pt idx="85951">
                  <c:v>1264</c:v>
                </c:pt>
                <c:pt idx="85952">
                  <c:v>1360</c:v>
                </c:pt>
                <c:pt idx="85953">
                  <c:v>1427</c:v>
                </c:pt>
                <c:pt idx="85954">
                  <c:v>1462</c:v>
                </c:pt>
                <c:pt idx="85955">
                  <c:v>1426</c:v>
                </c:pt>
                <c:pt idx="85956">
                  <c:v>1488</c:v>
                </c:pt>
                <c:pt idx="85957">
                  <c:v>1510</c:v>
                </c:pt>
                <c:pt idx="85958">
                  <c:v>1486</c:v>
                </c:pt>
                <c:pt idx="85959">
                  <c:v>1459</c:v>
                </c:pt>
                <c:pt idx="85960">
                  <c:v>1371</c:v>
                </c:pt>
                <c:pt idx="85961">
                  <c:v>1364</c:v>
                </c:pt>
                <c:pt idx="85962">
                  <c:v>1419</c:v>
                </c:pt>
                <c:pt idx="85963">
                  <c:v>1366</c:v>
                </c:pt>
                <c:pt idx="85964">
                  <c:v>1393</c:v>
                </c:pt>
                <c:pt idx="85965">
                  <c:v>1381</c:v>
                </c:pt>
                <c:pt idx="85966">
                  <c:v>1363</c:v>
                </c:pt>
                <c:pt idx="85967">
                  <c:v>1304</c:v>
                </c:pt>
                <c:pt idx="85968">
                  <c:v>1272</c:v>
                </c:pt>
                <c:pt idx="85969">
                  <c:v>1130</c:v>
                </c:pt>
                <c:pt idx="85970">
                  <c:v>1134</c:v>
                </c:pt>
                <c:pt idx="85971">
                  <c:v>1164</c:v>
                </c:pt>
                <c:pt idx="85972">
                  <c:v>1186</c:v>
                </c:pt>
                <c:pt idx="85973">
                  <c:v>1201</c:v>
                </c:pt>
                <c:pt idx="85974">
                  <c:v>1259</c:v>
                </c:pt>
                <c:pt idx="85975">
                  <c:v>1420</c:v>
                </c:pt>
                <c:pt idx="85976">
                  <c:v>1574</c:v>
                </c:pt>
                <c:pt idx="85977">
                  <c:v>1601</c:v>
                </c:pt>
                <c:pt idx="85978">
                  <c:v>1693</c:v>
                </c:pt>
                <c:pt idx="85979">
                  <c:v>1705</c:v>
                </c:pt>
                <c:pt idx="85980">
                  <c:v>1711</c:v>
                </c:pt>
                <c:pt idx="85981">
                  <c:v>1733</c:v>
                </c:pt>
                <c:pt idx="85982">
                  <c:v>1736</c:v>
                </c:pt>
                <c:pt idx="85983">
                  <c:v>1683</c:v>
                </c:pt>
                <c:pt idx="85984">
                  <c:v>1542</c:v>
                </c:pt>
                <c:pt idx="85985">
                  <c:v>1572</c:v>
                </c:pt>
                <c:pt idx="85986">
                  <c:v>1608</c:v>
                </c:pt>
                <c:pt idx="85987">
                  <c:v>1581</c:v>
                </c:pt>
                <c:pt idx="85988">
                  <c:v>1545</c:v>
                </c:pt>
                <c:pt idx="85989">
                  <c:v>1501</c:v>
                </c:pt>
                <c:pt idx="85990">
                  <c:v>1424</c:v>
                </c:pt>
                <c:pt idx="85991">
                  <c:v>1360</c:v>
                </c:pt>
                <c:pt idx="85992">
                  <c:v>1335</c:v>
                </c:pt>
                <c:pt idx="85993">
                  <c:v>1296</c:v>
                </c:pt>
                <c:pt idx="85994">
                  <c:v>1277</c:v>
                </c:pt>
                <c:pt idx="85995">
                  <c:v>1224</c:v>
                </c:pt>
                <c:pt idx="85996">
                  <c:v>1256</c:v>
                </c:pt>
                <c:pt idx="85997">
                  <c:v>1247</c:v>
                </c:pt>
                <c:pt idx="85998">
                  <c:v>1240</c:v>
                </c:pt>
                <c:pt idx="85999">
                  <c:v>1337</c:v>
                </c:pt>
                <c:pt idx="86000">
                  <c:v>1458</c:v>
                </c:pt>
                <c:pt idx="86001">
                  <c:v>1557</c:v>
                </c:pt>
                <c:pt idx="86002">
                  <c:v>1631</c:v>
                </c:pt>
                <c:pt idx="86003">
                  <c:v>1545</c:v>
                </c:pt>
                <c:pt idx="86004">
                  <c:v>1570</c:v>
                </c:pt>
                <c:pt idx="86005">
                  <c:v>1552</c:v>
                </c:pt>
                <c:pt idx="86006">
                  <c:v>1527</c:v>
                </c:pt>
                <c:pt idx="86007">
                  <c:v>1525</c:v>
                </c:pt>
                <c:pt idx="86008">
                  <c:v>1485</c:v>
                </c:pt>
                <c:pt idx="86009">
                  <c:v>1452</c:v>
                </c:pt>
                <c:pt idx="86010">
                  <c:v>1612</c:v>
                </c:pt>
                <c:pt idx="86011">
                  <c:v>1579</c:v>
                </c:pt>
                <c:pt idx="86012">
                  <c:v>1526</c:v>
                </c:pt>
                <c:pt idx="86013">
                  <c:v>1461</c:v>
                </c:pt>
                <c:pt idx="86014">
                  <c:v>1406</c:v>
                </c:pt>
                <c:pt idx="86015">
                  <c:v>1380</c:v>
                </c:pt>
                <c:pt idx="86016">
                  <c:v>1316</c:v>
                </c:pt>
                <c:pt idx="86017">
                  <c:v>1315</c:v>
                </c:pt>
                <c:pt idx="86018">
                  <c:v>1269</c:v>
                </c:pt>
                <c:pt idx="86019">
                  <c:v>1235</c:v>
                </c:pt>
                <c:pt idx="86020">
                  <c:v>1240</c:v>
                </c:pt>
                <c:pt idx="86021">
                  <c:v>1227</c:v>
                </c:pt>
                <c:pt idx="86022">
                  <c:v>1183</c:v>
                </c:pt>
                <c:pt idx="86023">
                  <c:v>1243</c:v>
                </c:pt>
                <c:pt idx="86024">
                  <c:v>1309</c:v>
                </c:pt>
                <c:pt idx="86025">
                  <c:v>1336</c:v>
                </c:pt>
                <c:pt idx="86026">
                  <c:v>1405</c:v>
                </c:pt>
                <c:pt idx="86027">
                  <c:v>1406</c:v>
                </c:pt>
                <c:pt idx="86028">
                  <c:v>1388</c:v>
                </c:pt>
                <c:pt idx="86029">
                  <c:v>1389</c:v>
                </c:pt>
                <c:pt idx="86030">
                  <c:v>1372</c:v>
                </c:pt>
                <c:pt idx="86031">
                  <c:v>1315</c:v>
                </c:pt>
                <c:pt idx="86032">
                  <c:v>1312</c:v>
                </c:pt>
                <c:pt idx="86033">
                  <c:v>1338</c:v>
                </c:pt>
                <c:pt idx="86034">
                  <c:v>1409</c:v>
                </c:pt>
                <c:pt idx="86035">
                  <c:v>1400</c:v>
                </c:pt>
                <c:pt idx="86036">
                  <c:v>1382</c:v>
                </c:pt>
                <c:pt idx="86037">
                  <c:v>1352</c:v>
                </c:pt>
                <c:pt idx="86038">
                  <c:v>1316</c:v>
                </c:pt>
                <c:pt idx="86039">
                  <c:v>1272</c:v>
                </c:pt>
                <c:pt idx="86040">
                  <c:v>1237</c:v>
                </c:pt>
                <c:pt idx="86041">
                  <c:v>1185</c:v>
                </c:pt>
                <c:pt idx="86042">
                  <c:v>1175</c:v>
                </c:pt>
                <c:pt idx="86043">
                  <c:v>1157</c:v>
                </c:pt>
                <c:pt idx="86044">
                  <c:v>1174</c:v>
                </c:pt>
                <c:pt idx="86045">
                  <c:v>1222</c:v>
                </c:pt>
                <c:pt idx="86046">
                  <c:v>1247</c:v>
                </c:pt>
                <c:pt idx="86047">
                  <c:v>1451</c:v>
                </c:pt>
                <c:pt idx="86048">
                  <c:v>1553</c:v>
                </c:pt>
                <c:pt idx="86049">
                  <c:v>1640</c:v>
                </c:pt>
                <c:pt idx="86050">
                  <c:v>1721</c:v>
                </c:pt>
                <c:pt idx="86051">
                  <c:v>1765</c:v>
                </c:pt>
                <c:pt idx="86052">
                  <c:v>1769</c:v>
                </c:pt>
                <c:pt idx="86053">
                  <c:v>1727</c:v>
                </c:pt>
                <c:pt idx="86054">
                  <c:v>1601</c:v>
                </c:pt>
                <c:pt idx="86055">
                  <c:v>1500</c:v>
                </c:pt>
                <c:pt idx="86056">
                  <c:v>1484</c:v>
                </c:pt>
                <c:pt idx="86057">
                  <c:v>1425</c:v>
                </c:pt>
                <c:pt idx="86058">
                  <c:v>1488</c:v>
                </c:pt>
                <c:pt idx="86059">
                  <c:v>1457</c:v>
                </c:pt>
                <c:pt idx="86060">
                  <c:v>1433</c:v>
                </c:pt>
                <c:pt idx="86061">
                  <c:v>1385</c:v>
                </c:pt>
                <c:pt idx="86062">
                  <c:v>1329</c:v>
                </c:pt>
                <c:pt idx="86063">
                  <c:v>1316</c:v>
                </c:pt>
                <c:pt idx="86064">
                  <c:v>1279</c:v>
                </c:pt>
                <c:pt idx="86065">
                  <c:v>1228</c:v>
                </c:pt>
                <c:pt idx="86066">
                  <c:v>1223</c:v>
                </c:pt>
                <c:pt idx="86067">
                  <c:v>1223</c:v>
                </c:pt>
                <c:pt idx="86068">
                  <c:v>1181</c:v>
                </c:pt>
                <c:pt idx="86069">
                  <c:v>1248</c:v>
                </c:pt>
                <c:pt idx="86070">
                  <c:v>1247</c:v>
                </c:pt>
                <c:pt idx="86071">
                  <c:v>1409</c:v>
                </c:pt>
                <c:pt idx="86072">
                  <c:v>1519</c:v>
                </c:pt>
                <c:pt idx="86073">
                  <c:v>1621</c:v>
                </c:pt>
                <c:pt idx="86074">
                  <c:v>1710</c:v>
                </c:pt>
                <c:pt idx="86075">
                  <c:v>1709</c:v>
                </c:pt>
                <c:pt idx="86076">
                  <c:v>1731</c:v>
                </c:pt>
                <c:pt idx="86077">
                  <c:v>1631</c:v>
                </c:pt>
                <c:pt idx="86078">
                  <c:v>1621</c:v>
                </c:pt>
                <c:pt idx="86079">
                  <c:v>1578</c:v>
                </c:pt>
                <c:pt idx="86080">
                  <c:v>1501</c:v>
                </c:pt>
                <c:pt idx="86081">
                  <c:v>1472</c:v>
                </c:pt>
                <c:pt idx="86082">
                  <c:v>1532</c:v>
                </c:pt>
                <c:pt idx="86083">
                  <c:v>1510</c:v>
                </c:pt>
                <c:pt idx="86084">
                  <c:v>1447</c:v>
                </c:pt>
                <c:pt idx="86085">
                  <c:v>1446</c:v>
                </c:pt>
                <c:pt idx="86086">
                  <c:v>1273</c:v>
                </c:pt>
                <c:pt idx="86087">
                  <c:v>1184</c:v>
                </c:pt>
                <c:pt idx="86088">
                  <c:v>1176</c:v>
                </c:pt>
                <c:pt idx="86089">
                  <c:v>1138</c:v>
                </c:pt>
                <c:pt idx="86090">
                  <c:v>1078</c:v>
                </c:pt>
                <c:pt idx="86091">
                  <c:v>1061</c:v>
                </c:pt>
                <c:pt idx="86092">
                  <c:v>1111</c:v>
                </c:pt>
                <c:pt idx="86093">
                  <c:v>1151</c:v>
                </c:pt>
                <c:pt idx="86094">
                  <c:v>1160</c:v>
                </c:pt>
                <c:pt idx="86095">
                  <c:v>1339</c:v>
                </c:pt>
                <c:pt idx="86096">
                  <c:v>1513</c:v>
                </c:pt>
                <c:pt idx="86097">
                  <c:v>1620</c:v>
                </c:pt>
                <c:pt idx="86098">
                  <c:v>1664</c:v>
                </c:pt>
                <c:pt idx="86099">
                  <c:v>1688</c:v>
                </c:pt>
                <c:pt idx="86100">
                  <c:v>1642</c:v>
                </c:pt>
                <c:pt idx="86101">
                  <c:v>1467</c:v>
                </c:pt>
                <c:pt idx="86102">
                  <c:v>1479</c:v>
                </c:pt>
                <c:pt idx="86103">
                  <c:v>1430</c:v>
                </c:pt>
                <c:pt idx="86104">
                  <c:v>1431</c:v>
                </c:pt>
                <c:pt idx="86105">
                  <c:v>1418</c:v>
                </c:pt>
                <c:pt idx="86106">
                  <c:v>1551</c:v>
                </c:pt>
                <c:pt idx="86107">
                  <c:v>1520</c:v>
                </c:pt>
                <c:pt idx="86108">
                  <c:v>1476</c:v>
                </c:pt>
                <c:pt idx="86109">
                  <c:v>1434</c:v>
                </c:pt>
                <c:pt idx="86110">
                  <c:v>1382</c:v>
                </c:pt>
                <c:pt idx="86111">
                  <c:v>1306</c:v>
                </c:pt>
                <c:pt idx="86112">
                  <c:v>1253</c:v>
                </c:pt>
                <c:pt idx="86113">
                  <c:v>1232</c:v>
                </c:pt>
                <c:pt idx="86114">
                  <c:v>1143</c:v>
                </c:pt>
                <c:pt idx="86115">
                  <c:v>1180</c:v>
                </c:pt>
                <c:pt idx="86116">
                  <c:v>1183</c:v>
                </c:pt>
                <c:pt idx="86117">
                  <c:v>1227</c:v>
                </c:pt>
                <c:pt idx="86118">
                  <c:v>1236</c:v>
                </c:pt>
                <c:pt idx="86119">
                  <c:v>1349</c:v>
                </c:pt>
                <c:pt idx="86120">
                  <c:v>1496</c:v>
                </c:pt>
                <c:pt idx="86121">
                  <c:v>1620</c:v>
                </c:pt>
                <c:pt idx="86122">
                  <c:v>1688</c:v>
                </c:pt>
                <c:pt idx="86123">
                  <c:v>1714</c:v>
                </c:pt>
                <c:pt idx="86124">
                  <c:v>1633</c:v>
                </c:pt>
                <c:pt idx="86125">
                  <c:v>1676</c:v>
                </c:pt>
                <c:pt idx="86126">
                  <c:v>1662</c:v>
                </c:pt>
                <c:pt idx="86127">
                  <c:v>1590</c:v>
                </c:pt>
                <c:pt idx="86128">
                  <c:v>1516</c:v>
                </c:pt>
                <c:pt idx="86129">
                  <c:v>1477</c:v>
                </c:pt>
                <c:pt idx="86130">
                  <c:v>1529</c:v>
                </c:pt>
                <c:pt idx="86131">
                  <c:v>1507</c:v>
                </c:pt>
                <c:pt idx="86132">
                  <c:v>1464</c:v>
                </c:pt>
                <c:pt idx="86133">
                  <c:v>1432</c:v>
                </c:pt>
                <c:pt idx="86134">
                  <c:v>1384</c:v>
                </c:pt>
                <c:pt idx="86135">
                  <c:v>1313</c:v>
                </c:pt>
                <c:pt idx="86136">
                  <c:v>1266</c:v>
                </c:pt>
                <c:pt idx="86137">
                  <c:v>1237</c:v>
                </c:pt>
                <c:pt idx="86138">
                  <c:v>1210</c:v>
                </c:pt>
                <c:pt idx="86139">
                  <c:v>1204</c:v>
                </c:pt>
                <c:pt idx="86140">
                  <c:v>1203</c:v>
                </c:pt>
                <c:pt idx="86141">
                  <c:v>1233</c:v>
                </c:pt>
                <c:pt idx="86142">
                  <c:v>1243</c:v>
                </c:pt>
                <c:pt idx="86143">
                  <c:v>1389</c:v>
                </c:pt>
                <c:pt idx="86144">
                  <c:v>1457</c:v>
                </c:pt>
                <c:pt idx="86145">
                  <c:v>1495</c:v>
                </c:pt>
                <c:pt idx="86146">
                  <c:v>1514</c:v>
                </c:pt>
                <c:pt idx="86147">
                  <c:v>1492</c:v>
                </c:pt>
                <c:pt idx="86148">
                  <c:v>1522</c:v>
                </c:pt>
                <c:pt idx="86149">
                  <c:v>1515</c:v>
                </c:pt>
                <c:pt idx="86150">
                  <c:v>1520</c:v>
                </c:pt>
                <c:pt idx="86151">
                  <c:v>1508</c:v>
                </c:pt>
                <c:pt idx="86152">
                  <c:v>1418</c:v>
                </c:pt>
                <c:pt idx="86153">
                  <c:v>1292</c:v>
                </c:pt>
                <c:pt idx="86154">
                  <c:v>1385</c:v>
                </c:pt>
                <c:pt idx="86155">
                  <c:v>1418</c:v>
                </c:pt>
                <c:pt idx="86156">
                  <c:v>1378</c:v>
                </c:pt>
                <c:pt idx="86157">
                  <c:v>1370</c:v>
                </c:pt>
                <c:pt idx="86158">
                  <c:v>1314</c:v>
                </c:pt>
                <c:pt idx="86159">
                  <c:v>1235</c:v>
                </c:pt>
                <c:pt idx="86160">
                  <c:v>1181</c:v>
                </c:pt>
                <c:pt idx="86161">
                  <c:v>1128</c:v>
                </c:pt>
                <c:pt idx="86162">
                  <c:v>1162</c:v>
                </c:pt>
                <c:pt idx="86163">
                  <c:v>1130</c:v>
                </c:pt>
                <c:pt idx="86164">
                  <c:v>1112</c:v>
                </c:pt>
                <c:pt idx="86165">
                  <c:v>1140</c:v>
                </c:pt>
                <c:pt idx="86166">
                  <c:v>1117</c:v>
                </c:pt>
                <c:pt idx="86167">
                  <c:v>1216</c:v>
                </c:pt>
                <c:pt idx="86168">
                  <c:v>1274</c:v>
                </c:pt>
                <c:pt idx="86169">
                  <c:v>1344</c:v>
                </c:pt>
                <c:pt idx="86170">
                  <c:v>1391</c:v>
                </c:pt>
                <c:pt idx="86171">
                  <c:v>1413</c:v>
                </c:pt>
                <c:pt idx="86172">
                  <c:v>1389</c:v>
                </c:pt>
                <c:pt idx="86173">
                  <c:v>1369</c:v>
                </c:pt>
                <c:pt idx="86174">
                  <c:v>1392</c:v>
                </c:pt>
                <c:pt idx="86175">
                  <c:v>1355</c:v>
                </c:pt>
                <c:pt idx="86176">
                  <c:v>1327</c:v>
                </c:pt>
                <c:pt idx="86177">
                  <c:v>1365</c:v>
                </c:pt>
                <c:pt idx="86178">
                  <c:v>1446</c:v>
                </c:pt>
                <c:pt idx="86179">
                  <c:v>1427</c:v>
                </c:pt>
                <c:pt idx="86180">
                  <c:v>1351</c:v>
                </c:pt>
                <c:pt idx="86181">
                  <c:v>1297</c:v>
                </c:pt>
                <c:pt idx="86182">
                  <c:v>1254</c:v>
                </c:pt>
                <c:pt idx="86183">
                  <c:v>1215</c:v>
                </c:pt>
                <c:pt idx="86184">
                  <c:v>1180</c:v>
                </c:pt>
                <c:pt idx="86185">
                  <c:v>1149</c:v>
                </c:pt>
                <c:pt idx="86186">
                  <c:v>1131</c:v>
                </c:pt>
                <c:pt idx="86187">
                  <c:v>1127</c:v>
                </c:pt>
                <c:pt idx="86188">
                  <c:v>1118</c:v>
                </c:pt>
                <c:pt idx="86189">
                  <c:v>1106</c:v>
                </c:pt>
                <c:pt idx="86190">
                  <c:v>1050</c:v>
                </c:pt>
                <c:pt idx="86191">
                  <c:v>1084</c:v>
                </c:pt>
                <c:pt idx="86192">
                  <c:v>1130</c:v>
                </c:pt>
                <c:pt idx="86193">
                  <c:v>1173</c:v>
                </c:pt>
                <c:pt idx="86194">
                  <c:v>1239</c:v>
                </c:pt>
                <c:pt idx="86195">
                  <c:v>1226</c:v>
                </c:pt>
                <c:pt idx="86196">
                  <c:v>1264</c:v>
                </c:pt>
                <c:pt idx="86197">
                  <c:v>1290</c:v>
                </c:pt>
                <c:pt idx="86198">
                  <c:v>1223</c:v>
                </c:pt>
                <c:pt idx="86199">
                  <c:v>1290</c:v>
                </c:pt>
                <c:pt idx="86200">
                  <c:v>1266</c:v>
                </c:pt>
                <c:pt idx="86201">
                  <c:v>1265</c:v>
                </c:pt>
                <c:pt idx="86202">
                  <c:v>1340</c:v>
                </c:pt>
                <c:pt idx="86203">
                  <c:v>1329</c:v>
                </c:pt>
                <c:pt idx="86204">
                  <c:v>1328</c:v>
                </c:pt>
                <c:pt idx="86205">
                  <c:v>1288</c:v>
                </c:pt>
                <c:pt idx="86206">
                  <c:v>1258</c:v>
                </c:pt>
                <c:pt idx="86207">
                  <c:v>1217</c:v>
                </c:pt>
                <c:pt idx="86208">
                  <c:v>1188</c:v>
                </c:pt>
                <c:pt idx="86209">
                  <c:v>1147</c:v>
                </c:pt>
                <c:pt idx="86210">
                  <c:v>1134</c:v>
                </c:pt>
                <c:pt idx="86211">
                  <c:v>1106</c:v>
                </c:pt>
                <c:pt idx="86212">
                  <c:v>1097</c:v>
                </c:pt>
                <c:pt idx="86213">
                  <c:v>1097</c:v>
                </c:pt>
                <c:pt idx="86214">
                  <c:v>1083</c:v>
                </c:pt>
                <c:pt idx="86215">
                  <c:v>1148</c:v>
                </c:pt>
                <c:pt idx="86216">
                  <c:v>1173</c:v>
                </c:pt>
                <c:pt idx="86217">
                  <c:v>1242</c:v>
                </c:pt>
                <c:pt idx="86218">
                  <c:v>1283</c:v>
                </c:pt>
                <c:pt idx="86219">
                  <c:v>1309</c:v>
                </c:pt>
                <c:pt idx="86220">
                  <c:v>1287</c:v>
                </c:pt>
                <c:pt idx="86221">
                  <c:v>1250</c:v>
                </c:pt>
                <c:pt idx="86222">
                  <c:v>1242</c:v>
                </c:pt>
                <c:pt idx="86223">
                  <c:v>1259</c:v>
                </c:pt>
                <c:pt idx="86224">
                  <c:v>1244</c:v>
                </c:pt>
                <c:pt idx="86225">
                  <c:v>1267</c:v>
                </c:pt>
                <c:pt idx="86226">
                  <c:v>1348</c:v>
                </c:pt>
                <c:pt idx="86227">
                  <c:v>1385</c:v>
                </c:pt>
                <c:pt idx="86228">
                  <c:v>1374</c:v>
                </c:pt>
                <c:pt idx="86229">
                  <c:v>1335</c:v>
                </c:pt>
                <c:pt idx="86230">
                  <c:v>1303</c:v>
                </c:pt>
                <c:pt idx="86231">
                  <c:v>1249</c:v>
                </c:pt>
                <c:pt idx="86232">
                  <c:v>1139</c:v>
                </c:pt>
                <c:pt idx="86233">
                  <c:v>1127</c:v>
                </c:pt>
                <c:pt idx="86234">
                  <c:v>1130</c:v>
                </c:pt>
                <c:pt idx="86235">
                  <c:v>1096</c:v>
                </c:pt>
                <c:pt idx="86236">
                  <c:v>1089</c:v>
                </c:pt>
                <c:pt idx="86237">
                  <c:v>1112</c:v>
                </c:pt>
                <c:pt idx="86238">
                  <c:v>1089</c:v>
                </c:pt>
                <c:pt idx="86239">
                  <c:v>1124</c:v>
                </c:pt>
                <c:pt idx="86240">
                  <c:v>1196</c:v>
                </c:pt>
                <c:pt idx="86241">
                  <c:v>1239</c:v>
                </c:pt>
                <c:pt idx="86242">
                  <c:v>1295</c:v>
                </c:pt>
                <c:pt idx="86243">
                  <c:v>1310</c:v>
                </c:pt>
                <c:pt idx="86244">
                  <c:v>1328</c:v>
                </c:pt>
                <c:pt idx="86245">
                  <c:v>1343</c:v>
                </c:pt>
                <c:pt idx="86246">
                  <c:v>1363</c:v>
                </c:pt>
                <c:pt idx="86247">
                  <c:v>1331</c:v>
                </c:pt>
                <c:pt idx="86248">
                  <c:v>1324</c:v>
                </c:pt>
                <c:pt idx="86249">
                  <c:v>1367</c:v>
                </c:pt>
                <c:pt idx="86250">
                  <c:v>1401</c:v>
                </c:pt>
                <c:pt idx="86251">
                  <c:v>1394</c:v>
                </c:pt>
                <c:pt idx="86252">
                  <c:v>1398</c:v>
                </c:pt>
                <c:pt idx="86253">
                  <c:v>1344</c:v>
                </c:pt>
                <c:pt idx="86254">
                  <c:v>1280</c:v>
                </c:pt>
                <c:pt idx="86255">
                  <c:v>1220</c:v>
                </c:pt>
                <c:pt idx="86256">
                  <c:v>1184</c:v>
                </c:pt>
                <c:pt idx="86257">
                  <c:v>1194</c:v>
                </c:pt>
                <c:pt idx="86258">
                  <c:v>1177</c:v>
                </c:pt>
                <c:pt idx="86259">
                  <c:v>1166</c:v>
                </c:pt>
                <c:pt idx="86260">
                  <c:v>1165</c:v>
                </c:pt>
                <c:pt idx="86261">
                  <c:v>1206</c:v>
                </c:pt>
                <c:pt idx="86262">
                  <c:v>1226</c:v>
                </c:pt>
                <c:pt idx="86263">
                  <c:v>1418</c:v>
                </c:pt>
                <c:pt idx="86264">
                  <c:v>1472</c:v>
                </c:pt>
                <c:pt idx="86265">
                  <c:v>1650</c:v>
                </c:pt>
                <c:pt idx="86266">
                  <c:v>1695</c:v>
                </c:pt>
                <c:pt idx="86267">
                  <c:v>1722</c:v>
                </c:pt>
                <c:pt idx="86268">
                  <c:v>1743</c:v>
                </c:pt>
                <c:pt idx="86269">
                  <c:v>1726</c:v>
                </c:pt>
                <c:pt idx="86270">
                  <c:v>1737</c:v>
                </c:pt>
                <c:pt idx="86271">
                  <c:v>1667</c:v>
                </c:pt>
                <c:pt idx="86272">
                  <c:v>1602</c:v>
                </c:pt>
                <c:pt idx="86273">
                  <c:v>1553</c:v>
                </c:pt>
                <c:pt idx="86274">
                  <c:v>1592</c:v>
                </c:pt>
                <c:pt idx="86275">
                  <c:v>1553</c:v>
                </c:pt>
                <c:pt idx="86276">
                  <c:v>1516</c:v>
                </c:pt>
                <c:pt idx="86277">
                  <c:v>1422</c:v>
                </c:pt>
                <c:pt idx="86278">
                  <c:v>1377</c:v>
                </c:pt>
                <c:pt idx="86279">
                  <c:v>1303</c:v>
                </c:pt>
                <c:pt idx="86280">
                  <c:v>1255</c:v>
                </c:pt>
                <c:pt idx="86281">
                  <c:v>1233</c:v>
                </c:pt>
                <c:pt idx="86282">
                  <c:v>1209</c:v>
                </c:pt>
                <c:pt idx="86283">
                  <c:v>1185</c:v>
                </c:pt>
                <c:pt idx="86284">
                  <c:v>1182</c:v>
                </c:pt>
                <c:pt idx="86285">
                  <c:v>1223</c:v>
                </c:pt>
                <c:pt idx="86286">
                  <c:v>1240</c:v>
                </c:pt>
                <c:pt idx="86287">
                  <c:v>1389</c:v>
                </c:pt>
                <c:pt idx="86288">
                  <c:v>1590</c:v>
                </c:pt>
                <c:pt idx="86289">
                  <c:v>1657</c:v>
                </c:pt>
                <c:pt idx="86290">
                  <c:v>1741</c:v>
                </c:pt>
                <c:pt idx="86291">
                  <c:v>1779</c:v>
                </c:pt>
                <c:pt idx="86292">
                  <c:v>1779</c:v>
                </c:pt>
                <c:pt idx="86293">
                  <c:v>1799</c:v>
                </c:pt>
                <c:pt idx="86294">
                  <c:v>1793</c:v>
                </c:pt>
                <c:pt idx="86295">
                  <c:v>1722</c:v>
                </c:pt>
                <c:pt idx="86296">
                  <c:v>1625</c:v>
                </c:pt>
                <c:pt idx="86297">
                  <c:v>1562</c:v>
                </c:pt>
                <c:pt idx="86298">
                  <c:v>1610</c:v>
                </c:pt>
                <c:pt idx="86299">
                  <c:v>1596</c:v>
                </c:pt>
                <c:pt idx="86300">
                  <c:v>1552</c:v>
                </c:pt>
                <c:pt idx="86301">
                  <c:v>1488</c:v>
                </c:pt>
                <c:pt idx="86302">
                  <c:v>1422</c:v>
                </c:pt>
                <c:pt idx="86303">
                  <c:v>1350</c:v>
                </c:pt>
                <c:pt idx="86304">
                  <c:v>1290</c:v>
                </c:pt>
                <c:pt idx="86305">
                  <c:v>1249</c:v>
                </c:pt>
                <c:pt idx="86306">
                  <c:v>1214</c:v>
                </c:pt>
                <c:pt idx="86307">
                  <c:v>1195</c:v>
                </c:pt>
                <c:pt idx="86308">
                  <c:v>1201</c:v>
                </c:pt>
                <c:pt idx="86309">
                  <c:v>1220</c:v>
                </c:pt>
                <c:pt idx="86310">
                  <c:v>1247</c:v>
                </c:pt>
                <c:pt idx="86311">
                  <c:v>1458</c:v>
                </c:pt>
                <c:pt idx="86312">
                  <c:v>1608</c:v>
                </c:pt>
                <c:pt idx="86313">
                  <c:v>1679</c:v>
                </c:pt>
                <c:pt idx="86314">
                  <c:v>1740</c:v>
                </c:pt>
                <c:pt idx="86315">
                  <c:v>1757</c:v>
                </c:pt>
                <c:pt idx="86316">
                  <c:v>1748</c:v>
                </c:pt>
                <c:pt idx="86317">
                  <c:v>1732</c:v>
                </c:pt>
                <c:pt idx="86318">
                  <c:v>1750</c:v>
                </c:pt>
                <c:pt idx="86319">
                  <c:v>1723</c:v>
                </c:pt>
                <c:pt idx="86320">
                  <c:v>1617</c:v>
                </c:pt>
                <c:pt idx="86321">
                  <c:v>1592</c:v>
                </c:pt>
                <c:pt idx="86322">
                  <c:v>1627</c:v>
                </c:pt>
                <c:pt idx="86323">
                  <c:v>1605</c:v>
                </c:pt>
                <c:pt idx="86324">
                  <c:v>1574</c:v>
                </c:pt>
                <c:pt idx="86325">
                  <c:v>1518</c:v>
                </c:pt>
                <c:pt idx="86326">
                  <c:v>1441</c:v>
                </c:pt>
                <c:pt idx="86327">
                  <c:v>1390</c:v>
                </c:pt>
                <c:pt idx="86328">
                  <c:v>1342</c:v>
                </c:pt>
                <c:pt idx="86329">
                  <c:v>1303</c:v>
                </c:pt>
                <c:pt idx="86330">
                  <c:v>1276</c:v>
                </c:pt>
                <c:pt idx="86331">
                  <c:v>1229</c:v>
                </c:pt>
                <c:pt idx="86332">
                  <c:v>1238</c:v>
                </c:pt>
                <c:pt idx="86333">
                  <c:v>1265</c:v>
                </c:pt>
                <c:pt idx="86334">
                  <c:v>1235</c:v>
                </c:pt>
                <c:pt idx="86335">
                  <c:v>1337</c:v>
                </c:pt>
                <c:pt idx="86336">
                  <c:v>1434</c:v>
                </c:pt>
                <c:pt idx="86337">
                  <c:v>1505</c:v>
                </c:pt>
                <c:pt idx="86338">
                  <c:v>1575</c:v>
                </c:pt>
                <c:pt idx="86339">
                  <c:v>1561</c:v>
                </c:pt>
                <c:pt idx="86340">
                  <c:v>1507</c:v>
                </c:pt>
                <c:pt idx="86341">
                  <c:v>1533</c:v>
                </c:pt>
                <c:pt idx="86342">
                  <c:v>1494</c:v>
                </c:pt>
                <c:pt idx="86343">
                  <c:v>1448</c:v>
                </c:pt>
                <c:pt idx="86344">
                  <c:v>1397</c:v>
                </c:pt>
                <c:pt idx="86345">
                  <c:v>1452</c:v>
                </c:pt>
                <c:pt idx="86346">
                  <c:v>1495</c:v>
                </c:pt>
                <c:pt idx="86347">
                  <c:v>1476</c:v>
                </c:pt>
                <c:pt idx="86348">
                  <c:v>1435</c:v>
                </c:pt>
                <c:pt idx="86349">
                  <c:v>1395</c:v>
                </c:pt>
                <c:pt idx="86350">
                  <c:v>1341</c:v>
                </c:pt>
                <c:pt idx="86351">
                  <c:v>1301</c:v>
                </c:pt>
                <c:pt idx="86352">
                  <c:v>1246</c:v>
                </c:pt>
                <c:pt idx="86353">
                  <c:v>1220</c:v>
                </c:pt>
                <c:pt idx="86354">
                  <c:v>1197</c:v>
                </c:pt>
                <c:pt idx="86355">
                  <c:v>1181</c:v>
                </c:pt>
                <c:pt idx="86356">
                  <c:v>1170</c:v>
                </c:pt>
                <c:pt idx="86357">
                  <c:v>1172</c:v>
                </c:pt>
                <c:pt idx="86358">
                  <c:v>1161</c:v>
                </c:pt>
                <c:pt idx="86359">
                  <c:v>1190</c:v>
                </c:pt>
                <c:pt idx="86360">
                  <c:v>1228</c:v>
                </c:pt>
                <c:pt idx="86361">
                  <c:v>1266</c:v>
                </c:pt>
                <c:pt idx="86362">
                  <c:v>1313</c:v>
                </c:pt>
                <c:pt idx="86363">
                  <c:v>1196</c:v>
                </c:pt>
                <c:pt idx="86364">
                  <c:v>1257</c:v>
                </c:pt>
                <c:pt idx="86365">
                  <c:v>1268</c:v>
                </c:pt>
                <c:pt idx="86366">
                  <c:v>1273</c:v>
                </c:pt>
                <c:pt idx="86367">
                  <c:v>1315</c:v>
                </c:pt>
                <c:pt idx="86368">
                  <c:v>1314</c:v>
                </c:pt>
                <c:pt idx="86369">
                  <c:v>1385</c:v>
                </c:pt>
                <c:pt idx="86370">
                  <c:v>1436</c:v>
                </c:pt>
                <c:pt idx="86371">
                  <c:v>1391</c:v>
                </c:pt>
                <c:pt idx="86372">
                  <c:v>1389</c:v>
                </c:pt>
                <c:pt idx="86373">
                  <c:v>1323</c:v>
                </c:pt>
                <c:pt idx="86374">
                  <c:v>1271</c:v>
                </c:pt>
                <c:pt idx="86375">
                  <c:v>1275</c:v>
                </c:pt>
                <c:pt idx="86376">
                  <c:v>1255</c:v>
                </c:pt>
                <c:pt idx="86377">
                  <c:v>1226</c:v>
                </c:pt>
                <c:pt idx="86378">
                  <c:v>1203</c:v>
                </c:pt>
                <c:pt idx="86379">
                  <c:v>1191</c:v>
                </c:pt>
                <c:pt idx="86380">
                  <c:v>1174</c:v>
                </c:pt>
                <c:pt idx="86381">
                  <c:v>1196</c:v>
                </c:pt>
                <c:pt idx="86382">
                  <c:v>1163</c:v>
                </c:pt>
                <c:pt idx="86383">
                  <c:v>1225</c:v>
                </c:pt>
                <c:pt idx="86384">
                  <c:v>1300</c:v>
                </c:pt>
                <c:pt idx="86385">
                  <c:v>1346</c:v>
                </c:pt>
                <c:pt idx="86386">
                  <c:v>1400</c:v>
                </c:pt>
                <c:pt idx="86387">
                  <c:v>1441</c:v>
                </c:pt>
                <c:pt idx="86388">
                  <c:v>1466</c:v>
                </c:pt>
                <c:pt idx="86389">
                  <c:v>1438</c:v>
                </c:pt>
                <c:pt idx="86390">
                  <c:v>1388</c:v>
                </c:pt>
                <c:pt idx="86391">
                  <c:v>1361</c:v>
                </c:pt>
                <c:pt idx="86392">
                  <c:v>1348</c:v>
                </c:pt>
                <c:pt idx="86393">
                  <c:v>1402</c:v>
                </c:pt>
                <c:pt idx="86394">
                  <c:v>1443</c:v>
                </c:pt>
                <c:pt idx="86395">
                  <c:v>1431</c:v>
                </c:pt>
                <c:pt idx="86396">
                  <c:v>1405</c:v>
                </c:pt>
                <c:pt idx="86397">
                  <c:v>1369</c:v>
                </c:pt>
                <c:pt idx="86398">
                  <c:v>1310</c:v>
                </c:pt>
                <c:pt idx="86399">
                  <c:v>1265</c:v>
                </c:pt>
                <c:pt idx="86400">
                  <c:v>1221</c:v>
                </c:pt>
                <c:pt idx="86401">
                  <c:v>1196</c:v>
                </c:pt>
                <c:pt idx="86402">
                  <c:v>1166</c:v>
                </c:pt>
                <c:pt idx="86403">
                  <c:v>1172</c:v>
                </c:pt>
                <c:pt idx="86404">
                  <c:v>1154</c:v>
                </c:pt>
                <c:pt idx="86405">
                  <c:v>1186</c:v>
                </c:pt>
                <c:pt idx="86406">
                  <c:v>1195</c:v>
                </c:pt>
                <c:pt idx="86407">
                  <c:v>1304</c:v>
                </c:pt>
                <c:pt idx="86408">
                  <c:v>1532</c:v>
                </c:pt>
                <c:pt idx="86409">
                  <c:v>1620</c:v>
                </c:pt>
                <c:pt idx="86410">
                  <c:v>1707</c:v>
                </c:pt>
                <c:pt idx="86411">
                  <c:v>1640</c:v>
                </c:pt>
                <c:pt idx="86412">
                  <c:v>1607</c:v>
                </c:pt>
                <c:pt idx="86413">
                  <c:v>1566</c:v>
                </c:pt>
                <c:pt idx="86414">
                  <c:v>1672</c:v>
                </c:pt>
                <c:pt idx="86415">
                  <c:v>1649</c:v>
                </c:pt>
                <c:pt idx="86416">
                  <c:v>1525</c:v>
                </c:pt>
                <c:pt idx="86417">
                  <c:v>1474</c:v>
                </c:pt>
                <c:pt idx="86418">
                  <c:v>1555</c:v>
                </c:pt>
                <c:pt idx="86419">
                  <c:v>1510</c:v>
                </c:pt>
                <c:pt idx="86420">
                  <c:v>1464</c:v>
                </c:pt>
                <c:pt idx="86421">
                  <c:v>1413</c:v>
                </c:pt>
                <c:pt idx="86422">
                  <c:v>1359</c:v>
                </c:pt>
                <c:pt idx="86423">
                  <c:v>1263</c:v>
                </c:pt>
                <c:pt idx="86424">
                  <c:v>1194</c:v>
                </c:pt>
                <c:pt idx="86425">
                  <c:v>1182</c:v>
                </c:pt>
                <c:pt idx="86426">
                  <c:v>1156</c:v>
                </c:pt>
                <c:pt idx="86427">
                  <c:v>1143</c:v>
                </c:pt>
                <c:pt idx="86428">
                  <c:v>1149</c:v>
                </c:pt>
                <c:pt idx="86429">
                  <c:v>1188</c:v>
                </c:pt>
                <c:pt idx="86430">
                  <c:v>1205</c:v>
                </c:pt>
                <c:pt idx="86431">
                  <c:v>1383</c:v>
                </c:pt>
                <c:pt idx="86432">
                  <c:v>1485</c:v>
                </c:pt>
                <c:pt idx="86433">
                  <c:v>1556</c:v>
                </c:pt>
                <c:pt idx="86434">
                  <c:v>1668</c:v>
                </c:pt>
                <c:pt idx="86435">
                  <c:v>1676</c:v>
                </c:pt>
                <c:pt idx="86436">
                  <c:v>1675</c:v>
                </c:pt>
                <c:pt idx="86437">
                  <c:v>1697</c:v>
                </c:pt>
                <c:pt idx="86438">
                  <c:v>1658</c:v>
                </c:pt>
                <c:pt idx="86439">
                  <c:v>1640</c:v>
                </c:pt>
                <c:pt idx="86440">
                  <c:v>1543</c:v>
                </c:pt>
                <c:pt idx="86441">
                  <c:v>1543</c:v>
                </c:pt>
                <c:pt idx="86442">
                  <c:v>1549</c:v>
                </c:pt>
                <c:pt idx="86443">
                  <c:v>1515</c:v>
                </c:pt>
                <c:pt idx="86444">
                  <c:v>1484</c:v>
                </c:pt>
                <c:pt idx="86445">
                  <c:v>1433</c:v>
                </c:pt>
                <c:pt idx="86446">
                  <c:v>1438</c:v>
                </c:pt>
                <c:pt idx="86447">
                  <c:v>1362</c:v>
                </c:pt>
                <c:pt idx="86448">
                  <c:v>1281</c:v>
                </c:pt>
                <c:pt idx="86449">
                  <c:v>1254</c:v>
                </c:pt>
                <c:pt idx="86450">
                  <c:v>1234</c:v>
                </c:pt>
                <c:pt idx="86451">
                  <c:v>1219</c:v>
                </c:pt>
                <c:pt idx="86452">
                  <c:v>1214</c:v>
                </c:pt>
                <c:pt idx="86453">
                  <c:v>1244</c:v>
                </c:pt>
                <c:pt idx="86454">
                  <c:v>1250</c:v>
                </c:pt>
                <c:pt idx="86455">
                  <c:v>1400</c:v>
                </c:pt>
                <c:pt idx="86456">
                  <c:v>1500</c:v>
                </c:pt>
                <c:pt idx="86457">
                  <c:v>1613</c:v>
                </c:pt>
                <c:pt idx="86458">
                  <c:v>1654</c:v>
                </c:pt>
                <c:pt idx="86459">
                  <c:v>1573</c:v>
                </c:pt>
                <c:pt idx="86460">
                  <c:v>1557</c:v>
                </c:pt>
                <c:pt idx="86461">
                  <c:v>1603</c:v>
                </c:pt>
                <c:pt idx="86462">
                  <c:v>1643</c:v>
                </c:pt>
                <c:pt idx="86463">
                  <c:v>1592</c:v>
                </c:pt>
                <c:pt idx="86464">
                  <c:v>1528</c:v>
                </c:pt>
                <c:pt idx="86465">
                  <c:v>1452</c:v>
                </c:pt>
                <c:pt idx="86466">
                  <c:v>1449</c:v>
                </c:pt>
                <c:pt idx="86467">
                  <c:v>1438</c:v>
                </c:pt>
                <c:pt idx="86468">
                  <c:v>1394</c:v>
                </c:pt>
                <c:pt idx="86469">
                  <c:v>1349</c:v>
                </c:pt>
                <c:pt idx="86470">
                  <c:v>1272</c:v>
                </c:pt>
                <c:pt idx="86471">
                  <c:v>1199</c:v>
                </c:pt>
                <c:pt idx="86472">
                  <c:v>1158</c:v>
                </c:pt>
                <c:pt idx="86473">
                  <c:v>1171</c:v>
                </c:pt>
                <c:pt idx="86474">
                  <c:v>1157</c:v>
                </c:pt>
                <c:pt idx="86475">
                  <c:v>1136</c:v>
                </c:pt>
                <c:pt idx="86476">
                  <c:v>1191</c:v>
                </c:pt>
                <c:pt idx="86477">
                  <c:v>1233</c:v>
                </c:pt>
                <c:pt idx="86478">
                  <c:v>1258</c:v>
                </c:pt>
                <c:pt idx="86479">
                  <c:v>1409</c:v>
                </c:pt>
                <c:pt idx="86480">
                  <c:v>1540</c:v>
                </c:pt>
                <c:pt idx="86481">
                  <c:v>1636</c:v>
                </c:pt>
                <c:pt idx="86482">
                  <c:v>1719</c:v>
                </c:pt>
                <c:pt idx="86483">
                  <c:v>1744</c:v>
                </c:pt>
                <c:pt idx="86484">
                  <c:v>1665</c:v>
                </c:pt>
                <c:pt idx="86485">
                  <c:v>1645</c:v>
                </c:pt>
                <c:pt idx="86486">
                  <c:v>1627</c:v>
                </c:pt>
                <c:pt idx="86487">
                  <c:v>1618</c:v>
                </c:pt>
                <c:pt idx="86488">
                  <c:v>1567</c:v>
                </c:pt>
                <c:pt idx="86489">
                  <c:v>1551</c:v>
                </c:pt>
                <c:pt idx="86490">
                  <c:v>1588</c:v>
                </c:pt>
                <c:pt idx="86491">
                  <c:v>1549</c:v>
                </c:pt>
                <c:pt idx="86492">
                  <c:v>1504</c:v>
                </c:pt>
                <c:pt idx="86493">
                  <c:v>1422</c:v>
                </c:pt>
                <c:pt idx="86494">
                  <c:v>1388</c:v>
                </c:pt>
                <c:pt idx="86495">
                  <c:v>1339</c:v>
                </c:pt>
                <c:pt idx="86496">
                  <c:v>1286</c:v>
                </c:pt>
                <c:pt idx="86497">
                  <c:v>1249</c:v>
                </c:pt>
                <c:pt idx="86498">
                  <c:v>1225</c:v>
                </c:pt>
                <c:pt idx="86499">
                  <c:v>1209</c:v>
                </c:pt>
                <c:pt idx="86500">
                  <c:v>1237</c:v>
                </c:pt>
                <c:pt idx="86501">
                  <c:v>1246</c:v>
                </c:pt>
                <c:pt idx="86502">
                  <c:v>1232</c:v>
                </c:pt>
                <c:pt idx="86503">
                  <c:v>1351</c:v>
                </c:pt>
                <c:pt idx="86504">
                  <c:v>1467</c:v>
                </c:pt>
                <c:pt idx="86505">
                  <c:v>1536</c:v>
                </c:pt>
                <c:pt idx="86506">
                  <c:v>1591</c:v>
                </c:pt>
                <c:pt idx="86507">
                  <c:v>1568</c:v>
                </c:pt>
                <c:pt idx="86508">
                  <c:v>1443</c:v>
                </c:pt>
                <c:pt idx="86509">
                  <c:v>1560</c:v>
                </c:pt>
                <c:pt idx="86510">
                  <c:v>1475</c:v>
                </c:pt>
                <c:pt idx="86511">
                  <c:v>1475</c:v>
                </c:pt>
                <c:pt idx="86512">
                  <c:v>1404</c:v>
                </c:pt>
                <c:pt idx="86513">
                  <c:v>1431</c:v>
                </c:pt>
                <c:pt idx="86514">
                  <c:v>1435</c:v>
                </c:pt>
                <c:pt idx="86515">
                  <c:v>1451</c:v>
                </c:pt>
                <c:pt idx="86516">
                  <c:v>1479</c:v>
                </c:pt>
                <c:pt idx="86517">
                  <c:v>1454</c:v>
                </c:pt>
                <c:pt idx="86518">
                  <c:v>1374</c:v>
                </c:pt>
                <c:pt idx="86519">
                  <c:v>1325</c:v>
                </c:pt>
                <c:pt idx="86520">
                  <c:v>1295</c:v>
                </c:pt>
                <c:pt idx="86521">
                  <c:v>1254</c:v>
                </c:pt>
                <c:pt idx="86522">
                  <c:v>1240</c:v>
                </c:pt>
                <c:pt idx="86523">
                  <c:v>1219</c:v>
                </c:pt>
                <c:pt idx="86524">
                  <c:v>1213</c:v>
                </c:pt>
                <c:pt idx="86525">
                  <c:v>1175</c:v>
                </c:pt>
                <c:pt idx="86526">
                  <c:v>1134</c:v>
                </c:pt>
                <c:pt idx="86527">
                  <c:v>1178</c:v>
                </c:pt>
                <c:pt idx="86528">
                  <c:v>1228</c:v>
                </c:pt>
                <c:pt idx="86529">
                  <c:v>1291</c:v>
                </c:pt>
                <c:pt idx="86530">
                  <c:v>1277</c:v>
                </c:pt>
                <c:pt idx="86531">
                  <c:v>1377</c:v>
                </c:pt>
                <c:pt idx="86532">
                  <c:v>1402</c:v>
                </c:pt>
                <c:pt idx="86533">
                  <c:v>1391</c:v>
                </c:pt>
                <c:pt idx="86534">
                  <c:v>1401</c:v>
                </c:pt>
                <c:pt idx="86535">
                  <c:v>1400</c:v>
                </c:pt>
                <c:pt idx="86536">
                  <c:v>1378</c:v>
                </c:pt>
                <c:pt idx="86537">
                  <c:v>1390</c:v>
                </c:pt>
                <c:pt idx="86538">
                  <c:v>1444</c:v>
                </c:pt>
                <c:pt idx="86539">
                  <c:v>1476</c:v>
                </c:pt>
                <c:pt idx="86540">
                  <c:v>1456</c:v>
                </c:pt>
                <c:pt idx="86541">
                  <c:v>1401</c:v>
                </c:pt>
                <c:pt idx="86542">
                  <c:v>1365</c:v>
                </c:pt>
                <c:pt idx="86543">
                  <c:v>1308</c:v>
                </c:pt>
                <c:pt idx="86544">
                  <c:v>1270</c:v>
                </c:pt>
                <c:pt idx="86545">
                  <c:v>1229</c:v>
                </c:pt>
                <c:pt idx="86546">
                  <c:v>1192</c:v>
                </c:pt>
                <c:pt idx="86547">
                  <c:v>1171</c:v>
                </c:pt>
                <c:pt idx="86548">
                  <c:v>1179</c:v>
                </c:pt>
                <c:pt idx="86549">
                  <c:v>1208</c:v>
                </c:pt>
                <c:pt idx="86550">
                  <c:v>1250</c:v>
                </c:pt>
                <c:pt idx="86551">
                  <c:v>1472</c:v>
                </c:pt>
                <c:pt idx="86552">
                  <c:v>1594</c:v>
                </c:pt>
                <c:pt idx="86553">
                  <c:v>1704</c:v>
                </c:pt>
                <c:pt idx="86554">
                  <c:v>1749</c:v>
                </c:pt>
                <c:pt idx="86555">
                  <c:v>1771</c:v>
                </c:pt>
                <c:pt idx="86556">
                  <c:v>1721</c:v>
                </c:pt>
                <c:pt idx="86557">
                  <c:v>1728</c:v>
                </c:pt>
                <c:pt idx="86558">
                  <c:v>1725</c:v>
                </c:pt>
                <c:pt idx="86559">
                  <c:v>1696</c:v>
                </c:pt>
                <c:pt idx="86560">
                  <c:v>1595</c:v>
                </c:pt>
                <c:pt idx="86561">
                  <c:v>1584</c:v>
                </c:pt>
                <c:pt idx="86562">
                  <c:v>1611</c:v>
                </c:pt>
                <c:pt idx="86563">
                  <c:v>1594</c:v>
                </c:pt>
                <c:pt idx="86564">
                  <c:v>1543</c:v>
                </c:pt>
                <c:pt idx="86565">
                  <c:v>1490</c:v>
                </c:pt>
                <c:pt idx="86566">
                  <c:v>1413</c:v>
                </c:pt>
                <c:pt idx="86567">
                  <c:v>1344</c:v>
                </c:pt>
                <c:pt idx="86568">
                  <c:v>1286</c:v>
                </c:pt>
                <c:pt idx="86569">
                  <c:v>1261</c:v>
                </c:pt>
                <c:pt idx="86570">
                  <c:v>1268</c:v>
                </c:pt>
                <c:pt idx="86571">
                  <c:v>1253</c:v>
                </c:pt>
                <c:pt idx="86572">
                  <c:v>1258</c:v>
                </c:pt>
                <c:pt idx="86573">
                  <c:v>1281</c:v>
                </c:pt>
                <c:pt idx="86574">
                  <c:v>1314</c:v>
                </c:pt>
                <c:pt idx="86575">
                  <c:v>1510</c:v>
                </c:pt>
                <c:pt idx="86576">
                  <c:v>1618</c:v>
                </c:pt>
                <c:pt idx="86577">
                  <c:v>1685</c:v>
                </c:pt>
                <c:pt idx="86578">
                  <c:v>1777</c:v>
                </c:pt>
                <c:pt idx="86579">
                  <c:v>1784</c:v>
                </c:pt>
                <c:pt idx="86580">
                  <c:v>1784</c:v>
                </c:pt>
                <c:pt idx="86581">
                  <c:v>1810</c:v>
                </c:pt>
                <c:pt idx="86582">
                  <c:v>1774</c:v>
                </c:pt>
                <c:pt idx="86583">
                  <c:v>1709</c:v>
                </c:pt>
                <c:pt idx="86584">
                  <c:v>1617</c:v>
                </c:pt>
                <c:pt idx="86585">
                  <c:v>1582</c:v>
                </c:pt>
                <c:pt idx="86586">
                  <c:v>1634</c:v>
                </c:pt>
                <c:pt idx="86587">
                  <c:v>1607</c:v>
                </c:pt>
                <c:pt idx="86588">
                  <c:v>1554</c:v>
                </c:pt>
                <c:pt idx="86589">
                  <c:v>1467</c:v>
                </c:pt>
                <c:pt idx="86590">
                  <c:v>1401</c:v>
                </c:pt>
                <c:pt idx="86591">
                  <c:v>1359</c:v>
                </c:pt>
                <c:pt idx="86592">
                  <c:v>1307</c:v>
                </c:pt>
                <c:pt idx="86593">
                  <c:v>1262</c:v>
                </c:pt>
                <c:pt idx="86594">
                  <c:v>1245</c:v>
                </c:pt>
                <c:pt idx="86595">
                  <c:v>1225</c:v>
                </c:pt>
                <c:pt idx="86596">
                  <c:v>1222</c:v>
                </c:pt>
                <c:pt idx="86597">
                  <c:v>1273</c:v>
                </c:pt>
                <c:pt idx="86598">
                  <c:v>1260</c:v>
                </c:pt>
                <c:pt idx="86599">
                  <c:v>1381</c:v>
                </c:pt>
                <c:pt idx="86600">
                  <c:v>1577</c:v>
                </c:pt>
                <c:pt idx="86601">
                  <c:v>1637</c:v>
                </c:pt>
                <c:pt idx="86602">
                  <c:v>1714</c:v>
                </c:pt>
                <c:pt idx="86603">
                  <c:v>1769</c:v>
                </c:pt>
                <c:pt idx="86604">
                  <c:v>1772</c:v>
                </c:pt>
                <c:pt idx="86605">
                  <c:v>1772</c:v>
                </c:pt>
                <c:pt idx="86606">
                  <c:v>1743</c:v>
                </c:pt>
                <c:pt idx="86607">
                  <c:v>1684</c:v>
                </c:pt>
                <c:pt idx="86608">
                  <c:v>1613</c:v>
                </c:pt>
                <c:pt idx="86609">
                  <c:v>1568</c:v>
                </c:pt>
                <c:pt idx="86610">
                  <c:v>1615</c:v>
                </c:pt>
                <c:pt idx="86611">
                  <c:v>1441</c:v>
                </c:pt>
                <c:pt idx="86612">
                  <c:v>1446</c:v>
                </c:pt>
                <c:pt idx="86613">
                  <c:v>1465</c:v>
                </c:pt>
                <c:pt idx="86614">
                  <c:v>1388</c:v>
                </c:pt>
                <c:pt idx="86615">
                  <c:v>1329</c:v>
                </c:pt>
                <c:pt idx="86616">
                  <c:v>1281</c:v>
                </c:pt>
                <c:pt idx="86617">
                  <c:v>1238</c:v>
                </c:pt>
                <c:pt idx="86618">
                  <c:v>1206</c:v>
                </c:pt>
                <c:pt idx="86619">
                  <c:v>1196</c:v>
                </c:pt>
                <c:pt idx="86620">
                  <c:v>1199</c:v>
                </c:pt>
                <c:pt idx="86621">
                  <c:v>1244</c:v>
                </c:pt>
                <c:pt idx="86622">
                  <c:v>1264</c:v>
                </c:pt>
                <c:pt idx="86623">
                  <c:v>1438</c:v>
                </c:pt>
                <c:pt idx="86624">
                  <c:v>1608</c:v>
                </c:pt>
                <c:pt idx="86625">
                  <c:v>1681</c:v>
                </c:pt>
                <c:pt idx="86626">
                  <c:v>1733</c:v>
                </c:pt>
                <c:pt idx="86627">
                  <c:v>1764</c:v>
                </c:pt>
                <c:pt idx="86628">
                  <c:v>1783</c:v>
                </c:pt>
                <c:pt idx="86629">
                  <c:v>1807</c:v>
                </c:pt>
                <c:pt idx="86630">
                  <c:v>1793</c:v>
                </c:pt>
                <c:pt idx="86631">
                  <c:v>1694</c:v>
                </c:pt>
                <c:pt idx="86632">
                  <c:v>1628</c:v>
                </c:pt>
                <c:pt idx="86633">
                  <c:v>1607</c:v>
                </c:pt>
                <c:pt idx="86634">
                  <c:v>1636</c:v>
                </c:pt>
                <c:pt idx="86635">
                  <c:v>1629</c:v>
                </c:pt>
                <c:pt idx="86636">
                  <c:v>1582</c:v>
                </c:pt>
                <c:pt idx="86637">
                  <c:v>1530</c:v>
                </c:pt>
                <c:pt idx="86638">
                  <c:v>1457</c:v>
                </c:pt>
                <c:pt idx="86639">
                  <c:v>1384</c:v>
                </c:pt>
                <c:pt idx="86640">
                  <c:v>1329</c:v>
                </c:pt>
                <c:pt idx="86641">
                  <c:v>1209</c:v>
                </c:pt>
                <c:pt idx="86642">
                  <c:v>1255</c:v>
                </c:pt>
                <c:pt idx="86643">
                  <c:v>1249</c:v>
                </c:pt>
                <c:pt idx="86644">
                  <c:v>1249</c:v>
                </c:pt>
                <c:pt idx="86645">
                  <c:v>1292</c:v>
                </c:pt>
                <c:pt idx="86646">
                  <c:v>1310</c:v>
                </c:pt>
                <c:pt idx="86647">
                  <c:v>1449</c:v>
                </c:pt>
                <c:pt idx="86648">
                  <c:v>1513</c:v>
                </c:pt>
                <c:pt idx="86649">
                  <c:v>1649</c:v>
                </c:pt>
                <c:pt idx="86650">
                  <c:v>1718</c:v>
                </c:pt>
                <c:pt idx="86651">
                  <c:v>1743</c:v>
                </c:pt>
                <c:pt idx="86652">
                  <c:v>1740</c:v>
                </c:pt>
                <c:pt idx="86653">
                  <c:v>1754</c:v>
                </c:pt>
                <c:pt idx="86654">
                  <c:v>1700</c:v>
                </c:pt>
                <c:pt idx="86655">
                  <c:v>1664</c:v>
                </c:pt>
                <c:pt idx="86656">
                  <c:v>1576</c:v>
                </c:pt>
                <c:pt idx="86657">
                  <c:v>1564</c:v>
                </c:pt>
                <c:pt idx="86658">
                  <c:v>1616</c:v>
                </c:pt>
                <c:pt idx="86659">
                  <c:v>1561</c:v>
                </c:pt>
                <c:pt idx="86660">
                  <c:v>1508</c:v>
                </c:pt>
                <c:pt idx="86661">
                  <c:v>1455</c:v>
                </c:pt>
                <c:pt idx="86662">
                  <c:v>1372</c:v>
                </c:pt>
                <c:pt idx="86663">
                  <c:v>1335</c:v>
                </c:pt>
                <c:pt idx="86664">
                  <c:v>1287</c:v>
                </c:pt>
                <c:pt idx="86665">
                  <c:v>1264</c:v>
                </c:pt>
                <c:pt idx="86666">
                  <c:v>1243</c:v>
                </c:pt>
                <c:pt idx="86667">
                  <c:v>1214</c:v>
                </c:pt>
                <c:pt idx="86668">
                  <c:v>1207</c:v>
                </c:pt>
                <c:pt idx="86669">
                  <c:v>1221</c:v>
                </c:pt>
                <c:pt idx="86670">
                  <c:v>1082</c:v>
                </c:pt>
                <c:pt idx="86671">
                  <c:v>1308</c:v>
                </c:pt>
                <c:pt idx="86672">
                  <c:v>1443</c:v>
                </c:pt>
                <c:pt idx="86673">
                  <c:v>1545</c:v>
                </c:pt>
                <c:pt idx="86674">
                  <c:v>1607</c:v>
                </c:pt>
                <c:pt idx="86675">
                  <c:v>1614</c:v>
                </c:pt>
                <c:pt idx="86676">
                  <c:v>1592</c:v>
                </c:pt>
                <c:pt idx="86677">
                  <c:v>1583</c:v>
                </c:pt>
                <c:pt idx="86678">
                  <c:v>1586</c:v>
                </c:pt>
                <c:pt idx="86679">
                  <c:v>1516</c:v>
                </c:pt>
                <c:pt idx="86680">
                  <c:v>1497</c:v>
                </c:pt>
                <c:pt idx="86681">
                  <c:v>1470</c:v>
                </c:pt>
                <c:pt idx="86682">
                  <c:v>1516</c:v>
                </c:pt>
                <c:pt idx="86683">
                  <c:v>1527</c:v>
                </c:pt>
                <c:pt idx="86684">
                  <c:v>1491</c:v>
                </c:pt>
                <c:pt idx="86685">
                  <c:v>1445</c:v>
                </c:pt>
                <c:pt idx="86686">
                  <c:v>1381</c:v>
                </c:pt>
                <c:pt idx="86687">
                  <c:v>1334</c:v>
                </c:pt>
                <c:pt idx="86688">
                  <c:v>1276</c:v>
                </c:pt>
                <c:pt idx="86689">
                  <c:v>1258</c:v>
                </c:pt>
                <c:pt idx="86690">
                  <c:v>1232</c:v>
                </c:pt>
                <c:pt idx="86691">
                  <c:v>1215</c:v>
                </c:pt>
                <c:pt idx="86692">
                  <c:v>1201</c:v>
                </c:pt>
                <c:pt idx="86693">
                  <c:v>1189</c:v>
                </c:pt>
                <c:pt idx="86694">
                  <c:v>1142</c:v>
                </c:pt>
                <c:pt idx="86695">
                  <c:v>1183</c:v>
                </c:pt>
                <c:pt idx="86696">
                  <c:v>1232</c:v>
                </c:pt>
                <c:pt idx="86697">
                  <c:v>1297</c:v>
                </c:pt>
                <c:pt idx="86698">
                  <c:v>1408</c:v>
                </c:pt>
                <c:pt idx="86699">
                  <c:v>1433</c:v>
                </c:pt>
                <c:pt idx="86700">
                  <c:v>1473</c:v>
                </c:pt>
                <c:pt idx="86701">
                  <c:v>1485</c:v>
                </c:pt>
                <c:pt idx="86702">
                  <c:v>1415</c:v>
                </c:pt>
                <c:pt idx="86703">
                  <c:v>1459</c:v>
                </c:pt>
                <c:pt idx="86704">
                  <c:v>1441</c:v>
                </c:pt>
                <c:pt idx="86705">
                  <c:v>1457</c:v>
                </c:pt>
                <c:pt idx="86706">
                  <c:v>1538</c:v>
                </c:pt>
                <c:pt idx="86707">
                  <c:v>1520</c:v>
                </c:pt>
                <c:pt idx="86708">
                  <c:v>1514</c:v>
                </c:pt>
                <c:pt idx="86709">
                  <c:v>1483</c:v>
                </c:pt>
                <c:pt idx="86710">
                  <c:v>1422</c:v>
                </c:pt>
                <c:pt idx="86711">
                  <c:v>1384</c:v>
                </c:pt>
                <c:pt idx="86712">
                  <c:v>1353</c:v>
                </c:pt>
                <c:pt idx="86713">
                  <c:v>1289</c:v>
                </c:pt>
                <c:pt idx="86714">
                  <c:v>1280</c:v>
                </c:pt>
                <c:pt idx="86715">
                  <c:v>1261</c:v>
                </c:pt>
                <c:pt idx="86716">
                  <c:v>1265</c:v>
                </c:pt>
                <c:pt idx="86717">
                  <c:v>1304</c:v>
                </c:pt>
                <c:pt idx="86718">
                  <c:v>1325</c:v>
                </c:pt>
                <c:pt idx="86719">
                  <c:v>1537</c:v>
                </c:pt>
                <c:pt idx="86720">
                  <c:v>1676</c:v>
                </c:pt>
                <c:pt idx="86721">
                  <c:v>1759</c:v>
                </c:pt>
                <c:pt idx="86722">
                  <c:v>1807</c:v>
                </c:pt>
                <c:pt idx="86723">
                  <c:v>1843</c:v>
                </c:pt>
                <c:pt idx="86724">
                  <c:v>1842</c:v>
                </c:pt>
                <c:pt idx="86725">
                  <c:v>1855</c:v>
                </c:pt>
                <c:pt idx="86726">
                  <c:v>1856</c:v>
                </c:pt>
                <c:pt idx="86727">
                  <c:v>1816</c:v>
                </c:pt>
                <c:pt idx="86728">
                  <c:v>1710</c:v>
                </c:pt>
                <c:pt idx="86729">
                  <c:v>1645</c:v>
                </c:pt>
                <c:pt idx="86730">
                  <c:v>1710</c:v>
                </c:pt>
                <c:pt idx="86731">
                  <c:v>1679</c:v>
                </c:pt>
                <c:pt idx="86732">
                  <c:v>1622</c:v>
                </c:pt>
                <c:pt idx="86733">
                  <c:v>1577</c:v>
                </c:pt>
                <c:pt idx="86734">
                  <c:v>1489</c:v>
                </c:pt>
                <c:pt idx="86735">
                  <c:v>1416</c:v>
                </c:pt>
                <c:pt idx="86736">
                  <c:v>1324</c:v>
                </c:pt>
                <c:pt idx="86737">
                  <c:v>1272</c:v>
                </c:pt>
                <c:pt idx="86738">
                  <c:v>1259</c:v>
                </c:pt>
                <c:pt idx="86739">
                  <c:v>1242</c:v>
                </c:pt>
                <c:pt idx="86740">
                  <c:v>1237</c:v>
                </c:pt>
                <c:pt idx="86741">
                  <c:v>1286</c:v>
                </c:pt>
                <c:pt idx="86742">
                  <c:v>1283</c:v>
                </c:pt>
                <c:pt idx="86743">
                  <c:v>1476</c:v>
                </c:pt>
                <c:pt idx="86744">
                  <c:v>1613</c:v>
                </c:pt>
                <c:pt idx="86745">
                  <c:v>1690</c:v>
                </c:pt>
                <c:pt idx="86746">
                  <c:v>1788</c:v>
                </c:pt>
                <c:pt idx="86747">
                  <c:v>1741</c:v>
                </c:pt>
                <c:pt idx="86748">
                  <c:v>1833</c:v>
                </c:pt>
                <c:pt idx="86749">
                  <c:v>1849</c:v>
                </c:pt>
                <c:pt idx="86750">
                  <c:v>1859</c:v>
                </c:pt>
                <c:pt idx="86751">
                  <c:v>1818</c:v>
                </c:pt>
                <c:pt idx="86752">
                  <c:v>1729</c:v>
                </c:pt>
                <c:pt idx="86753">
                  <c:v>1664</c:v>
                </c:pt>
                <c:pt idx="86754">
                  <c:v>1713</c:v>
                </c:pt>
                <c:pt idx="86755">
                  <c:v>1691</c:v>
                </c:pt>
                <c:pt idx="86756">
                  <c:v>1653</c:v>
                </c:pt>
                <c:pt idx="86757">
                  <c:v>1597</c:v>
                </c:pt>
                <c:pt idx="86758">
                  <c:v>1518</c:v>
                </c:pt>
                <c:pt idx="86759">
                  <c:v>1457</c:v>
                </c:pt>
                <c:pt idx="86760">
                  <c:v>1379</c:v>
                </c:pt>
                <c:pt idx="86761">
                  <c:v>1358</c:v>
                </c:pt>
                <c:pt idx="86762">
                  <c:v>1342</c:v>
                </c:pt>
                <c:pt idx="86763">
                  <c:v>1283</c:v>
                </c:pt>
                <c:pt idx="86764">
                  <c:v>1294</c:v>
                </c:pt>
                <c:pt idx="86765">
                  <c:v>1278</c:v>
                </c:pt>
                <c:pt idx="86766">
                  <c:v>1234</c:v>
                </c:pt>
                <c:pt idx="86767">
                  <c:v>1423</c:v>
                </c:pt>
                <c:pt idx="86768">
                  <c:v>1622</c:v>
                </c:pt>
                <c:pt idx="86769">
                  <c:v>1711</c:v>
                </c:pt>
                <c:pt idx="86770">
                  <c:v>1783</c:v>
                </c:pt>
                <c:pt idx="86771">
                  <c:v>1814</c:v>
                </c:pt>
                <c:pt idx="86772">
                  <c:v>1819</c:v>
                </c:pt>
                <c:pt idx="86773">
                  <c:v>1845</c:v>
                </c:pt>
                <c:pt idx="86774">
                  <c:v>1843</c:v>
                </c:pt>
                <c:pt idx="86775">
                  <c:v>1780</c:v>
                </c:pt>
                <c:pt idx="86776">
                  <c:v>1660</c:v>
                </c:pt>
                <c:pt idx="86777">
                  <c:v>1611</c:v>
                </c:pt>
                <c:pt idx="86778">
                  <c:v>1657</c:v>
                </c:pt>
                <c:pt idx="86779">
                  <c:v>1611</c:v>
                </c:pt>
                <c:pt idx="86780">
                  <c:v>1587</c:v>
                </c:pt>
                <c:pt idx="86781">
                  <c:v>1536</c:v>
                </c:pt>
                <c:pt idx="86782">
                  <c:v>1469</c:v>
                </c:pt>
                <c:pt idx="86783">
                  <c:v>1400</c:v>
                </c:pt>
                <c:pt idx="86784">
                  <c:v>1338</c:v>
                </c:pt>
                <c:pt idx="86785">
                  <c:v>1300</c:v>
                </c:pt>
                <c:pt idx="86786">
                  <c:v>1258</c:v>
                </c:pt>
                <c:pt idx="86787">
                  <c:v>1243</c:v>
                </c:pt>
                <c:pt idx="86788">
                  <c:v>1224</c:v>
                </c:pt>
                <c:pt idx="86789">
                  <c:v>1225</c:v>
                </c:pt>
                <c:pt idx="86790">
                  <c:v>1193</c:v>
                </c:pt>
                <c:pt idx="86791">
                  <c:v>1259</c:v>
                </c:pt>
                <c:pt idx="86792">
                  <c:v>1308</c:v>
                </c:pt>
                <c:pt idx="86793">
                  <c:v>1374</c:v>
                </c:pt>
                <c:pt idx="86794">
                  <c:v>1429</c:v>
                </c:pt>
                <c:pt idx="86795">
                  <c:v>1406</c:v>
                </c:pt>
                <c:pt idx="86796">
                  <c:v>1362</c:v>
                </c:pt>
                <c:pt idx="86797">
                  <c:v>1402</c:v>
                </c:pt>
                <c:pt idx="86798">
                  <c:v>1352</c:v>
                </c:pt>
                <c:pt idx="86799">
                  <c:v>1350</c:v>
                </c:pt>
                <c:pt idx="86800">
                  <c:v>1357</c:v>
                </c:pt>
                <c:pt idx="86801">
                  <c:v>1398</c:v>
                </c:pt>
                <c:pt idx="86802">
                  <c:v>1417</c:v>
                </c:pt>
                <c:pt idx="86803">
                  <c:v>1322</c:v>
                </c:pt>
                <c:pt idx="86804">
                  <c:v>1372</c:v>
                </c:pt>
                <c:pt idx="86805">
                  <c:v>1393</c:v>
                </c:pt>
                <c:pt idx="86806">
                  <c:v>1350</c:v>
                </c:pt>
                <c:pt idx="86807">
                  <c:v>1245</c:v>
                </c:pt>
                <c:pt idx="86808">
                  <c:v>1214</c:v>
                </c:pt>
                <c:pt idx="86809">
                  <c:v>1232</c:v>
                </c:pt>
                <c:pt idx="86810">
                  <c:v>1208</c:v>
                </c:pt>
                <c:pt idx="86811">
                  <c:v>1170</c:v>
                </c:pt>
                <c:pt idx="86812">
                  <c:v>1194</c:v>
                </c:pt>
                <c:pt idx="86813">
                  <c:v>1264</c:v>
                </c:pt>
                <c:pt idx="86814">
                  <c:v>1258</c:v>
                </c:pt>
                <c:pt idx="86815">
                  <c:v>1380</c:v>
                </c:pt>
                <c:pt idx="86816">
                  <c:v>1529</c:v>
                </c:pt>
                <c:pt idx="86817">
                  <c:v>1624</c:v>
                </c:pt>
                <c:pt idx="86818">
                  <c:v>1689</c:v>
                </c:pt>
                <c:pt idx="86819">
                  <c:v>1697</c:v>
                </c:pt>
                <c:pt idx="86820">
                  <c:v>1731</c:v>
                </c:pt>
                <c:pt idx="86821">
                  <c:v>1735</c:v>
                </c:pt>
                <c:pt idx="86822">
                  <c:v>1747</c:v>
                </c:pt>
                <c:pt idx="86823">
                  <c:v>1680</c:v>
                </c:pt>
                <c:pt idx="86824">
                  <c:v>1604</c:v>
                </c:pt>
                <c:pt idx="86825">
                  <c:v>1582</c:v>
                </c:pt>
                <c:pt idx="86826">
                  <c:v>1614</c:v>
                </c:pt>
                <c:pt idx="86827">
                  <c:v>1588</c:v>
                </c:pt>
                <c:pt idx="86828">
                  <c:v>1543</c:v>
                </c:pt>
                <c:pt idx="86829">
                  <c:v>1490</c:v>
                </c:pt>
                <c:pt idx="86830">
                  <c:v>1431</c:v>
                </c:pt>
                <c:pt idx="86831">
                  <c:v>1357</c:v>
                </c:pt>
                <c:pt idx="86832">
                  <c:v>1287</c:v>
                </c:pt>
                <c:pt idx="86833">
                  <c:v>1258</c:v>
                </c:pt>
                <c:pt idx="86834">
                  <c:v>1225</c:v>
                </c:pt>
                <c:pt idx="86835">
                  <c:v>1173</c:v>
                </c:pt>
                <c:pt idx="86836">
                  <c:v>1220</c:v>
                </c:pt>
                <c:pt idx="86837">
                  <c:v>1198</c:v>
                </c:pt>
                <c:pt idx="86838">
                  <c:v>1154</c:v>
                </c:pt>
                <c:pt idx="86839">
                  <c:v>1319</c:v>
                </c:pt>
                <c:pt idx="86840">
                  <c:v>1453</c:v>
                </c:pt>
                <c:pt idx="86841">
                  <c:v>1544</c:v>
                </c:pt>
                <c:pt idx="86842">
                  <c:v>1621</c:v>
                </c:pt>
                <c:pt idx="86843">
                  <c:v>1622</c:v>
                </c:pt>
                <c:pt idx="86844">
                  <c:v>1597</c:v>
                </c:pt>
                <c:pt idx="86845">
                  <c:v>1583</c:v>
                </c:pt>
                <c:pt idx="86846">
                  <c:v>1570</c:v>
                </c:pt>
                <c:pt idx="86847">
                  <c:v>1551</c:v>
                </c:pt>
                <c:pt idx="86848">
                  <c:v>1512</c:v>
                </c:pt>
                <c:pt idx="86849">
                  <c:v>1496</c:v>
                </c:pt>
                <c:pt idx="86850">
                  <c:v>1590</c:v>
                </c:pt>
                <c:pt idx="86851">
                  <c:v>1573</c:v>
                </c:pt>
                <c:pt idx="86852">
                  <c:v>1530</c:v>
                </c:pt>
                <c:pt idx="86853">
                  <c:v>1470</c:v>
                </c:pt>
                <c:pt idx="86854">
                  <c:v>1414</c:v>
                </c:pt>
                <c:pt idx="86855">
                  <c:v>1378</c:v>
                </c:pt>
                <c:pt idx="86856">
                  <c:v>1324</c:v>
                </c:pt>
                <c:pt idx="86857">
                  <c:v>1291</c:v>
                </c:pt>
                <c:pt idx="86858">
                  <c:v>1248</c:v>
                </c:pt>
                <c:pt idx="86859">
                  <c:v>1240</c:v>
                </c:pt>
                <c:pt idx="86860">
                  <c:v>1215</c:v>
                </c:pt>
                <c:pt idx="86861">
                  <c:v>1201</c:v>
                </c:pt>
                <c:pt idx="86862">
                  <c:v>1154</c:v>
                </c:pt>
                <c:pt idx="86863">
                  <c:v>1216</c:v>
                </c:pt>
                <c:pt idx="86864">
                  <c:v>1285</c:v>
                </c:pt>
                <c:pt idx="86865">
                  <c:v>1350</c:v>
                </c:pt>
                <c:pt idx="86866">
                  <c:v>1398</c:v>
                </c:pt>
                <c:pt idx="86867">
                  <c:v>1430</c:v>
                </c:pt>
                <c:pt idx="86868">
                  <c:v>1446</c:v>
                </c:pt>
                <c:pt idx="86869">
                  <c:v>1445</c:v>
                </c:pt>
                <c:pt idx="86870">
                  <c:v>1450</c:v>
                </c:pt>
                <c:pt idx="86871">
                  <c:v>1430</c:v>
                </c:pt>
                <c:pt idx="86872">
                  <c:v>1425</c:v>
                </c:pt>
                <c:pt idx="86873">
                  <c:v>1422</c:v>
                </c:pt>
                <c:pt idx="86874">
                  <c:v>1502</c:v>
                </c:pt>
                <c:pt idx="86875">
                  <c:v>1514</c:v>
                </c:pt>
                <c:pt idx="86876">
                  <c:v>1533</c:v>
                </c:pt>
                <c:pt idx="86877">
                  <c:v>1493</c:v>
                </c:pt>
                <c:pt idx="86878">
                  <c:v>1440</c:v>
                </c:pt>
                <c:pt idx="86879">
                  <c:v>1380</c:v>
                </c:pt>
                <c:pt idx="86880">
                  <c:v>1325</c:v>
                </c:pt>
                <c:pt idx="86881">
                  <c:v>1270</c:v>
                </c:pt>
                <c:pt idx="86882">
                  <c:v>1234</c:v>
                </c:pt>
                <c:pt idx="86883">
                  <c:v>1225</c:v>
                </c:pt>
                <c:pt idx="86884">
                  <c:v>1224</c:v>
                </c:pt>
                <c:pt idx="86885">
                  <c:v>1264</c:v>
                </c:pt>
                <c:pt idx="86886">
                  <c:v>1283</c:v>
                </c:pt>
                <c:pt idx="86887">
                  <c:v>1464</c:v>
                </c:pt>
                <c:pt idx="86888">
                  <c:v>1646</c:v>
                </c:pt>
                <c:pt idx="86889">
                  <c:v>1705</c:v>
                </c:pt>
                <c:pt idx="86890">
                  <c:v>1777</c:v>
                </c:pt>
                <c:pt idx="86891">
                  <c:v>1815</c:v>
                </c:pt>
                <c:pt idx="86892">
                  <c:v>1806</c:v>
                </c:pt>
                <c:pt idx="86893">
                  <c:v>1759</c:v>
                </c:pt>
                <c:pt idx="86894">
                  <c:v>1755</c:v>
                </c:pt>
                <c:pt idx="86895">
                  <c:v>1717</c:v>
                </c:pt>
                <c:pt idx="86896">
                  <c:v>1668</c:v>
                </c:pt>
                <c:pt idx="86897">
                  <c:v>1571</c:v>
                </c:pt>
                <c:pt idx="86898">
                  <c:v>1634</c:v>
                </c:pt>
                <c:pt idx="86899">
                  <c:v>1670</c:v>
                </c:pt>
                <c:pt idx="86900">
                  <c:v>1636</c:v>
                </c:pt>
                <c:pt idx="86901">
                  <c:v>1586</c:v>
                </c:pt>
                <c:pt idx="86902">
                  <c:v>1479</c:v>
                </c:pt>
                <c:pt idx="86903">
                  <c:v>1404</c:v>
                </c:pt>
                <c:pt idx="86904">
                  <c:v>1353</c:v>
                </c:pt>
                <c:pt idx="86905">
                  <c:v>1317</c:v>
                </c:pt>
                <c:pt idx="86906">
                  <c:v>1287</c:v>
                </c:pt>
                <c:pt idx="86907">
                  <c:v>1256</c:v>
                </c:pt>
                <c:pt idx="86908">
                  <c:v>1261</c:v>
                </c:pt>
                <c:pt idx="86909">
                  <c:v>1311</c:v>
                </c:pt>
                <c:pt idx="86910">
                  <c:v>1321</c:v>
                </c:pt>
                <c:pt idx="86911">
                  <c:v>1483</c:v>
                </c:pt>
                <c:pt idx="86912">
                  <c:v>1597</c:v>
                </c:pt>
                <c:pt idx="86913">
                  <c:v>1666</c:v>
                </c:pt>
                <c:pt idx="86914">
                  <c:v>1770</c:v>
                </c:pt>
                <c:pt idx="86915">
                  <c:v>1803</c:v>
                </c:pt>
                <c:pt idx="86916">
                  <c:v>1808</c:v>
                </c:pt>
                <c:pt idx="86917">
                  <c:v>1851</c:v>
                </c:pt>
                <c:pt idx="86918">
                  <c:v>1838</c:v>
                </c:pt>
                <c:pt idx="86919">
                  <c:v>1774</c:v>
                </c:pt>
                <c:pt idx="86920">
                  <c:v>1698</c:v>
                </c:pt>
                <c:pt idx="86921">
                  <c:v>1623</c:v>
                </c:pt>
                <c:pt idx="86922">
                  <c:v>1678</c:v>
                </c:pt>
                <c:pt idx="86923">
                  <c:v>1660</c:v>
                </c:pt>
                <c:pt idx="86924">
                  <c:v>1613</c:v>
                </c:pt>
                <c:pt idx="86925">
                  <c:v>1559</c:v>
                </c:pt>
                <c:pt idx="86926">
                  <c:v>1502</c:v>
                </c:pt>
                <c:pt idx="86927">
                  <c:v>1404</c:v>
                </c:pt>
                <c:pt idx="86928">
                  <c:v>1369</c:v>
                </c:pt>
                <c:pt idx="86929">
                  <c:v>1315</c:v>
                </c:pt>
                <c:pt idx="86930">
                  <c:v>1302</c:v>
                </c:pt>
                <c:pt idx="86931">
                  <c:v>1276</c:v>
                </c:pt>
                <c:pt idx="86932">
                  <c:v>1272</c:v>
                </c:pt>
                <c:pt idx="86933">
                  <c:v>1272</c:v>
                </c:pt>
                <c:pt idx="86934">
                  <c:v>1282</c:v>
                </c:pt>
                <c:pt idx="86935">
                  <c:v>1449</c:v>
                </c:pt>
                <c:pt idx="86936">
                  <c:v>1567</c:v>
                </c:pt>
                <c:pt idx="86937">
                  <c:v>1642</c:v>
                </c:pt>
                <c:pt idx="86938">
                  <c:v>1722</c:v>
                </c:pt>
                <c:pt idx="86939">
                  <c:v>1717</c:v>
                </c:pt>
                <c:pt idx="86940">
                  <c:v>1708</c:v>
                </c:pt>
                <c:pt idx="86941">
                  <c:v>1695</c:v>
                </c:pt>
                <c:pt idx="86942">
                  <c:v>1677</c:v>
                </c:pt>
                <c:pt idx="86943">
                  <c:v>1637</c:v>
                </c:pt>
                <c:pt idx="86944">
                  <c:v>1543</c:v>
                </c:pt>
                <c:pt idx="86945">
                  <c:v>1514</c:v>
                </c:pt>
                <c:pt idx="86946">
                  <c:v>1586</c:v>
                </c:pt>
                <c:pt idx="86947">
                  <c:v>1548</c:v>
                </c:pt>
                <c:pt idx="86948">
                  <c:v>1537</c:v>
                </c:pt>
                <c:pt idx="86949">
                  <c:v>1470</c:v>
                </c:pt>
                <c:pt idx="86950">
                  <c:v>1437</c:v>
                </c:pt>
                <c:pt idx="86951">
                  <c:v>1384</c:v>
                </c:pt>
                <c:pt idx="86952">
                  <c:v>1349</c:v>
                </c:pt>
                <c:pt idx="86953">
                  <c:v>1303</c:v>
                </c:pt>
                <c:pt idx="86954">
                  <c:v>1291</c:v>
                </c:pt>
                <c:pt idx="86955">
                  <c:v>1269</c:v>
                </c:pt>
                <c:pt idx="86956">
                  <c:v>1279</c:v>
                </c:pt>
                <c:pt idx="86957">
                  <c:v>1335</c:v>
                </c:pt>
                <c:pt idx="86958">
                  <c:v>1339</c:v>
                </c:pt>
                <c:pt idx="86959">
                  <c:v>1517</c:v>
                </c:pt>
                <c:pt idx="86960">
                  <c:v>1615</c:v>
                </c:pt>
                <c:pt idx="86961">
                  <c:v>1667</c:v>
                </c:pt>
                <c:pt idx="86962">
                  <c:v>1760</c:v>
                </c:pt>
                <c:pt idx="86963">
                  <c:v>1774</c:v>
                </c:pt>
                <c:pt idx="86964">
                  <c:v>1766</c:v>
                </c:pt>
                <c:pt idx="86965">
                  <c:v>1770</c:v>
                </c:pt>
                <c:pt idx="86966">
                  <c:v>1740</c:v>
                </c:pt>
                <c:pt idx="86967">
                  <c:v>1703</c:v>
                </c:pt>
                <c:pt idx="86968">
                  <c:v>1620</c:v>
                </c:pt>
                <c:pt idx="86969">
                  <c:v>1620</c:v>
                </c:pt>
                <c:pt idx="86970">
                  <c:v>1657</c:v>
                </c:pt>
                <c:pt idx="86971">
                  <c:v>1624</c:v>
                </c:pt>
                <c:pt idx="86972">
                  <c:v>1596</c:v>
                </c:pt>
                <c:pt idx="86973">
                  <c:v>1541</c:v>
                </c:pt>
                <c:pt idx="86974">
                  <c:v>1466</c:v>
                </c:pt>
                <c:pt idx="86975">
                  <c:v>1401</c:v>
                </c:pt>
                <c:pt idx="86976">
                  <c:v>1318</c:v>
                </c:pt>
                <c:pt idx="86977">
                  <c:v>1308</c:v>
                </c:pt>
                <c:pt idx="86978">
                  <c:v>1291</c:v>
                </c:pt>
                <c:pt idx="86979">
                  <c:v>1276</c:v>
                </c:pt>
                <c:pt idx="86980">
                  <c:v>1275</c:v>
                </c:pt>
                <c:pt idx="86981">
                  <c:v>1319</c:v>
                </c:pt>
                <c:pt idx="86982">
                  <c:v>1317</c:v>
                </c:pt>
                <c:pt idx="86983">
                  <c:v>1502</c:v>
                </c:pt>
                <c:pt idx="86984">
                  <c:v>1618</c:v>
                </c:pt>
                <c:pt idx="86985">
                  <c:v>1680</c:v>
                </c:pt>
                <c:pt idx="86986">
                  <c:v>1771</c:v>
                </c:pt>
                <c:pt idx="86987">
                  <c:v>1783</c:v>
                </c:pt>
                <c:pt idx="86988">
                  <c:v>1787</c:v>
                </c:pt>
                <c:pt idx="86989">
                  <c:v>1757</c:v>
                </c:pt>
                <c:pt idx="86990">
                  <c:v>1673</c:v>
                </c:pt>
                <c:pt idx="86991">
                  <c:v>1639</c:v>
                </c:pt>
                <c:pt idx="86992">
                  <c:v>1588</c:v>
                </c:pt>
                <c:pt idx="86993">
                  <c:v>1590</c:v>
                </c:pt>
                <c:pt idx="86994">
                  <c:v>1621</c:v>
                </c:pt>
                <c:pt idx="86995">
                  <c:v>1568</c:v>
                </c:pt>
                <c:pt idx="86996">
                  <c:v>1541</c:v>
                </c:pt>
                <c:pt idx="86997">
                  <c:v>1477</c:v>
                </c:pt>
                <c:pt idx="86998">
                  <c:v>1418</c:v>
                </c:pt>
                <c:pt idx="86999">
                  <c:v>1355</c:v>
                </c:pt>
                <c:pt idx="87000">
                  <c:v>1322</c:v>
                </c:pt>
                <c:pt idx="87001">
                  <c:v>1290</c:v>
                </c:pt>
                <c:pt idx="87002">
                  <c:v>1264</c:v>
                </c:pt>
                <c:pt idx="87003">
                  <c:v>1248</c:v>
                </c:pt>
                <c:pt idx="87004">
                  <c:v>1244</c:v>
                </c:pt>
                <c:pt idx="87005">
                  <c:v>1272</c:v>
                </c:pt>
                <c:pt idx="87006">
                  <c:v>1250</c:v>
                </c:pt>
                <c:pt idx="87007">
                  <c:v>1351</c:v>
                </c:pt>
                <c:pt idx="87008">
                  <c:v>1451</c:v>
                </c:pt>
                <c:pt idx="87009">
                  <c:v>1513</c:v>
                </c:pt>
                <c:pt idx="87010">
                  <c:v>1506</c:v>
                </c:pt>
                <c:pt idx="87011">
                  <c:v>1521</c:v>
                </c:pt>
                <c:pt idx="87012">
                  <c:v>1550</c:v>
                </c:pt>
                <c:pt idx="87013">
                  <c:v>1516</c:v>
                </c:pt>
                <c:pt idx="87014">
                  <c:v>1420</c:v>
                </c:pt>
                <c:pt idx="87015">
                  <c:v>1448</c:v>
                </c:pt>
                <c:pt idx="87016">
                  <c:v>1418</c:v>
                </c:pt>
                <c:pt idx="87017">
                  <c:v>1431</c:v>
                </c:pt>
                <c:pt idx="87018">
                  <c:v>1490</c:v>
                </c:pt>
                <c:pt idx="87019">
                  <c:v>1470</c:v>
                </c:pt>
                <c:pt idx="87020">
                  <c:v>1452</c:v>
                </c:pt>
                <c:pt idx="87021">
                  <c:v>1391</c:v>
                </c:pt>
                <c:pt idx="87022">
                  <c:v>1323</c:v>
                </c:pt>
                <c:pt idx="87023">
                  <c:v>1280</c:v>
                </c:pt>
                <c:pt idx="87024">
                  <c:v>1274</c:v>
                </c:pt>
                <c:pt idx="87025">
                  <c:v>1235</c:v>
                </c:pt>
                <c:pt idx="87026">
                  <c:v>1225</c:v>
                </c:pt>
                <c:pt idx="87027">
                  <c:v>1204</c:v>
                </c:pt>
                <c:pt idx="87028">
                  <c:v>1202</c:v>
                </c:pt>
                <c:pt idx="87029">
                  <c:v>1187</c:v>
                </c:pt>
                <c:pt idx="87030">
                  <c:v>1144</c:v>
                </c:pt>
                <c:pt idx="87031">
                  <c:v>1188</c:v>
                </c:pt>
                <c:pt idx="87032">
                  <c:v>1245</c:v>
                </c:pt>
                <c:pt idx="87033">
                  <c:v>1295</c:v>
                </c:pt>
                <c:pt idx="87034">
                  <c:v>1361</c:v>
                </c:pt>
                <c:pt idx="87035">
                  <c:v>1381</c:v>
                </c:pt>
                <c:pt idx="87036">
                  <c:v>1381</c:v>
                </c:pt>
                <c:pt idx="87037">
                  <c:v>1390</c:v>
                </c:pt>
                <c:pt idx="87038">
                  <c:v>1371</c:v>
                </c:pt>
                <c:pt idx="87039">
                  <c:v>1366</c:v>
                </c:pt>
                <c:pt idx="87040">
                  <c:v>1362</c:v>
                </c:pt>
                <c:pt idx="87041">
                  <c:v>1376</c:v>
                </c:pt>
                <c:pt idx="87042">
                  <c:v>1465</c:v>
                </c:pt>
                <c:pt idx="87043">
                  <c:v>1435</c:v>
                </c:pt>
                <c:pt idx="87044">
                  <c:v>1416</c:v>
                </c:pt>
                <c:pt idx="87045">
                  <c:v>1392</c:v>
                </c:pt>
                <c:pt idx="87046">
                  <c:v>1363</c:v>
                </c:pt>
                <c:pt idx="87047">
                  <c:v>1311</c:v>
                </c:pt>
                <c:pt idx="87048">
                  <c:v>1273</c:v>
                </c:pt>
                <c:pt idx="87049">
                  <c:v>1249</c:v>
                </c:pt>
                <c:pt idx="87050">
                  <c:v>1222</c:v>
                </c:pt>
                <c:pt idx="87051">
                  <c:v>1193</c:v>
                </c:pt>
                <c:pt idx="87052">
                  <c:v>1173</c:v>
                </c:pt>
                <c:pt idx="87053">
                  <c:v>1189</c:v>
                </c:pt>
                <c:pt idx="87054">
                  <c:v>1157</c:v>
                </c:pt>
                <c:pt idx="87055">
                  <c:v>1227</c:v>
                </c:pt>
                <c:pt idx="87056">
                  <c:v>1255</c:v>
                </c:pt>
                <c:pt idx="87057">
                  <c:v>1355</c:v>
                </c:pt>
                <c:pt idx="87058">
                  <c:v>1416</c:v>
                </c:pt>
                <c:pt idx="87059">
                  <c:v>1427</c:v>
                </c:pt>
                <c:pt idx="87060">
                  <c:v>1455</c:v>
                </c:pt>
                <c:pt idx="87061">
                  <c:v>1471</c:v>
                </c:pt>
                <c:pt idx="87062">
                  <c:v>1489</c:v>
                </c:pt>
                <c:pt idx="87063">
                  <c:v>1472</c:v>
                </c:pt>
                <c:pt idx="87064">
                  <c:v>1483</c:v>
                </c:pt>
                <c:pt idx="87065">
                  <c:v>1470</c:v>
                </c:pt>
                <c:pt idx="87066">
                  <c:v>1577</c:v>
                </c:pt>
                <c:pt idx="87067">
                  <c:v>1546</c:v>
                </c:pt>
                <c:pt idx="87068">
                  <c:v>1523</c:v>
                </c:pt>
                <c:pt idx="87069">
                  <c:v>1485</c:v>
                </c:pt>
                <c:pt idx="87070">
                  <c:v>1415</c:v>
                </c:pt>
                <c:pt idx="87071">
                  <c:v>1358</c:v>
                </c:pt>
                <c:pt idx="87072">
                  <c:v>1285</c:v>
                </c:pt>
                <c:pt idx="87073">
                  <c:v>1254</c:v>
                </c:pt>
                <c:pt idx="87074">
                  <c:v>1225</c:v>
                </c:pt>
                <c:pt idx="87075">
                  <c:v>1205</c:v>
                </c:pt>
                <c:pt idx="87076">
                  <c:v>1206</c:v>
                </c:pt>
                <c:pt idx="87077">
                  <c:v>1268</c:v>
                </c:pt>
                <c:pt idx="87078">
                  <c:v>1292</c:v>
                </c:pt>
                <c:pt idx="87079">
                  <c:v>1469</c:v>
                </c:pt>
                <c:pt idx="87080">
                  <c:v>1622</c:v>
                </c:pt>
                <c:pt idx="87081">
                  <c:v>1717</c:v>
                </c:pt>
                <c:pt idx="87082">
                  <c:v>1802</c:v>
                </c:pt>
                <c:pt idx="87083">
                  <c:v>1828</c:v>
                </c:pt>
                <c:pt idx="87084">
                  <c:v>1839</c:v>
                </c:pt>
                <c:pt idx="87085">
                  <c:v>1850</c:v>
                </c:pt>
                <c:pt idx="87086">
                  <c:v>1830</c:v>
                </c:pt>
                <c:pt idx="87087">
                  <c:v>1787</c:v>
                </c:pt>
                <c:pt idx="87088">
                  <c:v>1682</c:v>
                </c:pt>
                <c:pt idx="87089">
                  <c:v>1611</c:v>
                </c:pt>
                <c:pt idx="87090">
                  <c:v>1685</c:v>
                </c:pt>
                <c:pt idx="87091">
                  <c:v>1658</c:v>
                </c:pt>
                <c:pt idx="87092">
                  <c:v>1614</c:v>
                </c:pt>
                <c:pt idx="87093">
                  <c:v>1543</c:v>
                </c:pt>
                <c:pt idx="87094">
                  <c:v>1461</c:v>
                </c:pt>
                <c:pt idx="87095">
                  <c:v>1404</c:v>
                </c:pt>
                <c:pt idx="87096">
                  <c:v>1338</c:v>
                </c:pt>
                <c:pt idx="87097">
                  <c:v>1310</c:v>
                </c:pt>
                <c:pt idx="87098">
                  <c:v>1278</c:v>
                </c:pt>
                <c:pt idx="87099">
                  <c:v>1255</c:v>
                </c:pt>
                <c:pt idx="87100">
                  <c:v>1262</c:v>
                </c:pt>
                <c:pt idx="87101">
                  <c:v>1299</c:v>
                </c:pt>
                <c:pt idx="87102">
                  <c:v>1315</c:v>
                </c:pt>
                <c:pt idx="87103">
                  <c:v>1473</c:v>
                </c:pt>
                <c:pt idx="87104">
                  <c:v>1582</c:v>
                </c:pt>
                <c:pt idx="87105">
                  <c:v>1670</c:v>
                </c:pt>
                <c:pt idx="87106">
                  <c:v>1730</c:v>
                </c:pt>
                <c:pt idx="87107">
                  <c:v>1745</c:v>
                </c:pt>
                <c:pt idx="87108">
                  <c:v>1748</c:v>
                </c:pt>
                <c:pt idx="87109">
                  <c:v>1722</c:v>
                </c:pt>
                <c:pt idx="87110">
                  <c:v>1717</c:v>
                </c:pt>
                <c:pt idx="87111">
                  <c:v>1677</c:v>
                </c:pt>
                <c:pt idx="87112">
                  <c:v>1610</c:v>
                </c:pt>
                <c:pt idx="87113">
                  <c:v>1576</c:v>
                </c:pt>
                <c:pt idx="87114">
                  <c:v>1655</c:v>
                </c:pt>
                <c:pt idx="87115">
                  <c:v>1637</c:v>
                </c:pt>
                <c:pt idx="87116">
                  <c:v>1581</c:v>
                </c:pt>
                <c:pt idx="87117">
                  <c:v>1526</c:v>
                </c:pt>
                <c:pt idx="87118">
                  <c:v>1432</c:v>
                </c:pt>
                <c:pt idx="87119">
                  <c:v>1389</c:v>
                </c:pt>
                <c:pt idx="87120">
                  <c:v>1339</c:v>
                </c:pt>
                <c:pt idx="87121">
                  <c:v>1278</c:v>
                </c:pt>
                <c:pt idx="87122">
                  <c:v>1265</c:v>
                </c:pt>
                <c:pt idx="87123">
                  <c:v>1226</c:v>
                </c:pt>
                <c:pt idx="87124">
                  <c:v>1245</c:v>
                </c:pt>
                <c:pt idx="87125">
                  <c:v>1283</c:v>
                </c:pt>
                <c:pt idx="87126">
                  <c:v>1301</c:v>
                </c:pt>
                <c:pt idx="87127">
                  <c:v>1470</c:v>
                </c:pt>
                <c:pt idx="87128">
                  <c:v>1608</c:v>
                </c:pt>
                <c:pt idx="87129">
                  <c:v>1697</c:v>
                </c:pt>
                <c:pt idx="87130">
                  <c:v>1743</c:v>
                </c:pt>
                <c:pt idx="87131">
                  <c:v>1765</c:v>
                </c:pt>
                <c:pt idx="87132">
                  <c:v>1759</c:v>
                </c:pt>
                <c:pt idx="87133">
                  <c:v>1721</c:v>
                </c:pt>
                <c:pt idx="87134">
                  <c:v>1735</c:v>
                </c:pt>
                <c:pt idx="87135">
                  <c:v>1765</c:v>
                </c:pt>
                <c:pt idx="87136">
                  <c:v>1659</c:v>
                </c:pt>
                <c:pt idx="87137">
                  <c:v>1563</c:v>
                </c:pt>
                <c:pt idx="87138">
                  <c:v>1688</c:v>
                </c:pt>
                <c:pt idx="87139">
                  <c:v>1660</c:v>
                </c:pt>
                <c:pt idx="87140">
                  <c:v>1621</c:v>
                </c:pt>
                <c:pt idx="87141">
                  <c:v>1546</c:v>
                </c:pt>
                <c:pt idx="87142">
                  <c:v>1497</c:v>
                </c:pt>
                <c:pt idx="87143">
                  <c:v>1362</c:v>
                </c:pt>
                <c:pt idx="87144">
                  <c:v>1301</c:v>
                </c:pt>
                <c:pt idx="87145">
                  <c:v>1269</c:v>
                </c:pt>
                <c:pt idx="87146">
                  <c:v>1245</c:v>
                </c:pt>
                <c:pt idx="87147">
                  <c:v>1256</c:v>
                </c:pt>
                <c:pt idx="87148">
                  <c:v>1246</c:v>
                </c:pt>
                <c:pt idx="87149">
                  <c:v>1284</c:v>
                </c:pt>
                <c:pt idx="87150">
                  <c:v>1276</c:v>
                </c:pt>
                <c:pt idx="87151">
                  <c:v>1412</c:v>
                </c:pt>
                <c:pt idx="87152">
                  <c:v>1564</c:v>
                </c:pt>
                <c:pt idx="87153">
                  <c:v>1651</c:v>
                </c:pt>
                <c:pt idx="87154">
                  <c:v>1710</c:v>
                </c:pt>
                <c:pt idx="87155">
                  <c:v>1747</c:v>
                </c:pt>
                <c:pt idx="87156">
                  <c:v>1774</c:v>
                </c:pt>
                <c:pt idx="87157">
                  <c:v>1745</c:v>
                </c:pt>
                <c:pt idx="87158">
                  <c:v>1737</c:v>
                </c:pt>
                <c:pt idx="87159">
                  <c:v>1681</c:v>
                </c:pt>
                <c:pt idx="87160">
                  <c:v>1608</c:v>
                </c:pt>
                <c:pt idx="87161">
                  <c:v>1572</c:v>
                </c:pt>
                <c:pt idx="87162">
                  <c:v>1655</c:v>
                </c:pt>
                <c:pt idx="87163">
                  <c:v>1620</c:v>
                </c:pt>
                <c:pt idx="87164">
                  <c:v>1582</c:v>
                </c:pt>
                <c:pt idx="87165">
                  <c:v>1487</c:v>
                </c:pt>
                <c:pt idx="87166">
                  <c:v>1412</c:v>
                </c:pt>
                <c:pt idx="87167">
                  <c:v>1358</c:v>
                </c:pt>
                <c:pt idx="87168">
                  <c:v>1231</c:v>
                </c:pt>
                <c:pt idx="87169">
                  <c:v>1254</c:v>
                </c:pt>
                <c:pt idx="87170">
                  <c:v>1234</c:v>
                </c:pt>
                <c:pt idx="87171">
                  <c:v>1214</c:v>
                </c:pt>
                <c:pt idx="87172">
                  <c:v>1214</c:v>
                </c:pt>
                <c:pt idx="87173">
                  <c:v>1228</c:v>
                </c:pt>
                <c:pt idx="87174">
                  <c:v>1218</c:v>
                </c:pt>
                <c:pt idx="87175">
                  <c:v>1324</c:v>
                </c:pt>
                <c:pt idx="87176">
                  <c:v>1435</c:v>
                </c:pt>
                <c:pt idx="87177">
                  <c:v>1531</c:v>
                </c:pt>
                <c:pt idx="87178">
                  <c:v>1596</c:v>
                </c:pt>
                <c:pt idx="87179">
                  <c:v>1626</c:v>
                </c:pt>
                <c:pt idx="87180">
                  <c:v>1594</c:v>
                </c:pt>
                <c:pt idx="87181">
                  <c:v>1579</c:v>
                </c:pt>
                <c:pt idx="87182">
                  <c:v>1555</c:v>
                </c:pt>
                <c:pt idx="87183">
                  <c:v>1516</c:v>
                </c:pt>
                <c:pt idx="87184">
                  <c:v>1483</c:v>
                </c:pt>
                <c:pt idx="87185">
                  <c:v>1488</c:v>
                </c:pt>
                <c:pt idx="87186">
                  <c:v>1590</c:v>
                </c:pt>
                <c:pt idx="87187">
                  <c:v>1575</c:v>
                </c:pt>
                <c:pt idx="87188">
                  <c:v>1536</c:v>
                </c:pt>
                <c:pt idx="87189">
                  <c:v>1501</c:v>
                </c:pt>
                <c:pt idx="87190">
                  <c:v>1437</c:v>
                </c:pt>
                <c:pt idx="87191">
                  <c:v>1404</c:v>
                </c:pt>
                <c:pt idx="87192">
                  <c:v>1349</c:v>
                </c:pt>
                <c:pt idx="87193">
                  <c:v>1316</c:v>
                </c:pt>
                <c:pt idx="87194">
                  <c:v>1285</c:v>
                </c:pt>
                <c:pt idx="87195">
                  <c:v>1254</c:v>
                </c:pt>
                <c:pt idx="87196">
                  <c:v>1252</c:v>
                </c:pt>
                <c:pt idx="87197">
                  <c:v>1238</c:v>
                </c:pt>
                <c:pt idx="87198">
                  <c:v>1181</c:v>
                </c:pt>
                <c:pt idx="87199">
                  <c:v>1235</c:v>
                </c:pt>
                <c:pt idx="87200">
                  <c:v>1272</c:v>
                </c:pt>
                <c:pt idx="87201">
                  <c:v>1311</c:v>
                </c:pt>
                <c:pt idx="87202">
                  <c:v>1415</c:v>
                </c:pt>
                <c:pt idx="87203">
                  <c:v>1327</c:v>
                </c:pt>
                <c:pt idx="87204">
                  <c:v>1380</c:v>
                </c:pt>
                <c:pt idx="87205">
                  <c:v>1342</c:v>
                </c:pt>
                <c:pt idx="87206">
                  <c:v>1392</c:v>
                </c:pt>
                <c:pt idx="87207">
                  <c:v>1378</c:v>
                </c:pt>
                <c:pt idx="87208">
                  <c:v>1378</c:v>
                </c:pt>
                <c:pt idx="87209">
                  <c:v>1373</c:v>
                </c:pt>
                <c:pt idx="87210">
                  <c:v>1486</c:v>
                </c:pt>
                <c:pt idx="87211">
                  <c:v>1500</c:v>
                </c:pt>
                <c:pt idx="87212">
                  <c:v>1528</c:v>
                </c:pt>
                <c:pt idx="87213">
                  <c:v>1490</c:v>
                </c:pt>
                <c:pt idx="87214">
                  <c:v>1440</c:v>
                </c:pt>
                <c:pt idx="87215">
                  <c:v>1375</c:v>
                </c:pt>
                <c:pt idx="87216">
                  <c:v>1332</c:v>
                </c:pt>
                <c:pt idx="87217">
                  <c:v>1299</c:v>
                </c:pt>
                <c:pt idx="87218">
                  <c:v>1270</c:v>
                </c:pt>
                <c:pt idx="87219">
                  <c:v>1237</c:v>
                </c:pt>
                <c:pt idx="87220">
                  <c:v>1234</c:v>
                </c:pt>
                <c:pt idx="87221">
                  <c:v>1284</c:v>
                </c:pt>
                <c:pt idx="87222">
                  <c:v>1322</c:v>
                </c:pt>
                <c:pt idx="87223">
                  <c:v>1470</c:v>
                </c:pt>
                <c:pt idx="87224">
                  <c:v>1608</c:v>
                </c:pt>
                <c:pt idx="87225">
                  <c:v>1718</c:v>
                </c:pt>
                <c:pt idx="87226">
                  <c:v>1726</c:v>
                </c:pt>
                <c:pt idx="87227">
                  <c:v>1742</c:v>
                </c:pt>
                <c:pt idx="87228">
                  <c:v>1790</c:v>
                </c:pt>
                <c:pt idx="87229">
                  <c:v>1815</c:v>
                </c:pt>
                <c:pt idx="87230">
                  <c:v>1801</c:v>
                </c:pt>
                <c:pt idx="87231">
                  <c:v>1703</c:v>
                </c:pt>
                <c:pt idx="87232">
                  <c:v>1654</c:v>
                </c:pt>
                <c:pt idx="87233">
                  <c:v>1559</c:v>
                </c:pt>
                <c:pt idx="87234">
                  <c:v>1674</c:v>
                </c:pt>
                <c:pt idx="87235">
                  <c:v>1651</c:v>
                </c:pt>
                <c:pt idx="87236">
                  <c:v>1586</c:v>
                </c:pt>
                <c:pt idx="87237">
                  <c:v>1531</c:v>
                </c:pt>
                <c:pt idx="87238">
                  <c:v>1467</c:v>
                </c:pt>
                <c:pt idx="87239">
                  <c:v>1405</c:v>
                </c:pt>
                <c:pt idx="87240">
                  <c:v>1359</c:v>
                </c:pt>
                <c:pt idx="87241">
                  <c:v>1308</c:v>
                </c:pt>
                <c:pt idx="87242">
                  <c:v>1309</c:v>
                </c:pt>
                <c:pt idx="87243">
                  <c:v>1280</c:v>
                </c:pt>
                <c:pt idx="87244">
                  <c:v>1276</c:v>
                </c:pt>
                <c:pt idx="87245">
                  <c:v>1325</c:v>
                </c:pt>
                <c:pt idx="87246">
                  <c:v>1335</c:v>
                </c:pt>
                <c:pt idx="87247">
                  <c:v>1508</c:v>
                </c:pt>
                <c:pt idx="87248">
                  <c:v>1626</c:v>
                </c:pt>
                <c:pt idx="87249">
                  <c:v>1719</c:v>
                </c:pt>
                <c:pt idx="87250">
                  <c:v>1790</c:v>
                </c:pt>
                <c:pt idx="87251">
                  <c:v>1797</c:v>
                </c:pt>
                <c:pt idx="87252">
                  <c:v>1817</c:v>
                </c:pt>
                <c:pt idx="87253">
                  <c:v>1893</c:v>
                </c:pt>
                <c:pt idx="87254">
                  <c:v>1863</c:v>
                </c:pt>
                <c:pt idx="87255">
                  <c:v>1866</c:v>
                </c:pt>
                <c:pt idx="87256">
                  <c:v>1790</c:v>
                </c:pt>
                <c:pt idx="87257">
                  <c:v>1634</c:v>
                </c:pt>
                <c:pt idx="87258">
                  <c:v>1727</c:v>
                </c:pt>
                <c:pt idx="87259">
                  <c:v>1707</c:v>
                </c:pt>
                <c:pt idx="87260">
                  <c:v>1668</c:v>
                </c:pt>
                <c:pt idx="87261">
                  <c:v>1605</c:v>
                </c:pt>
                <c:pt idx="87262">
                  <c:v>1549</c:v>
                </c:pt>
                <c:pt idx="87263">
                  <c:v>1469</c:v>
                </c:pt>
                <c:pt idx="87264">
                  <c:v>1421</c:v>
                </c:pt>
                <c:pt idx="87265">
                  <c:v>1369</c:v>
                </c:pt>
                <c:pt idx="87266">
                  <c:v>1332</c:v>
                </c:pt>
                <c:pt idx="87267">
                  <c:v>1319</c:v>
                </c:pt>
                <c:pt idx="87268">
                  <c:v>1313</c:v>
                </c:pt>
                <c:pt idx="87269">
                  <c:v>1305</c:v>
                </c:pt>
                <c:pt idx="87270">
                  <c:v>1163</c:v>
                </c:pt>
                <c:pt idx="87271">
                  <c:v>1317</c:v>
                </c:pt>
                <c:pt idx="87272">
                  <c:v>1418</c:v>
                </c:pt>
                <c:pt idx="87273">
                  <c:v>1463</c:v>
                </c:pt>
                <c:pt idx="87274">
                  <c:v>1576</c:v>
                </c:pt>
                <c:pt idx="87275">
                  <c:v>1629</c:v>
                </c:pt>
                <c:pt idx="87276">
                  <c:v>1654</c:v>
                </c:pt>
                <c:pt idx="87277">
                  <c:v>1721</c:v>
                </c:pt>
                <c:pt idx="87278">
                  <c:v>1704</c:v>
                </c:pt>
                <c:pt idx="87279">
                  <c:v>1673</c:v>
                </c:pt>
                <c:pt idx="87280">
                  <c:v>1568</c:v>
                </c:pt>
                <c:pt idx="87281">
                  <c:v>1397</c:v>
                </c:pt>
                <c:pt idx="87282">
                  <c:v>1492</c:v>
                </c:pt>
                <c:pt idx="87283">
                  <c:v>1473</c:v>
                </c:pt>
                <c:pt idx="87284">
                  <c:v>1451</c:v>
                </c:pt>
                <c:pt idx="87285">
                  <c:v>1395</c:v>
                </c:pt>
                <c:pt idx="87286">
                  <c:v>1331</c:v>
                </c:pt>
                <c:pt idx="87287">
                  <c:v>1265</c:v>
                </c:pt>
                <c:pt idx="87288">
                  <c:v>1227</c:v>
                </c:pt>
                <c:pt idx="87289">
                  <c:v>1181</c:v>
                </c:pt>
                <c:pt idx="87290">
                  <c:v>1156</c:v>
                </c:pt>
                <c:pt idx="87291">
                  <c:v>1139</c:v>
                </c:pt>
                <c:pt idx="87292">
                  <c:v>1157</c:v>
                </c:pt>
                <c:pt idx="87293">
                  <c:v>1225</c:v>
                </c:pt>
                <c:pt idx="87294">
                  <c:v>1271</c:v>
                </c:pt>
                <c:pt idx="87295">
                  <c:v>1452</c:v>
                </c:pt>
                <c:pt idx="87296">
                  <c:v>1590</c:v>
                </c:pt>
                <c:pt idx="87297">
                  <c:v>1700</c:v>
                </c:pt>
                <c:pt idx="87298">
                  <c:v>1771</c:v>
                </c:pt>
                <c:pt idx="87299">
                  <c:v>1798</c:v>
                </c:pt>
                <c:pt idx="87300">
                  <c:v>1806</c:v>
                </c:pt>
                <c:pt idx="87301">
                  <c:v>1768</c:v>
                </c:pt>
                <c:pt idx="87302">
                  <c:v>1735</c:v>
                </c:pt>
                <c:pt idx="87303">
                  <c:v>1677</c:v>
                </c:pt>
                <c:pt idx="87304">
                  <c:v>1520</c:v>
                </c:pt>
                <c:pt idx="87305">
                  <c:v>1479</c:v>
                </c:pt>
                <c:pt idx="87306">
                  <c:v>1668</c:v>
                </c:pt>
                <c:pt idx="87307">
                  <c:v>1654</c:v>
                </c:pt>
                <c:pt idx="87308">
                  <c:v>1634</c:v>
                </c:pt>
                <c:pt idx="87309">
                  <c:v>1579</c:v>
                </c:pt>
                <c:pt idx="87310">
                  <c:v>1507</c:v>
                </c:pt>
                <c:pt idx="87311">
                  <c:v>1443</c:v>
                </c:pt>
                <c:pt idx="87312">
                  <c:v>1381</c:v>
                </c:pt>
                <c:pt idx="87313">
                  <c:v>1358</c:v>
                </c:pt>
                <c:pt idx="87314">
                  <c:v>1345</c:v>
                </c:pt>
                <c:pt idx="87315">
                  <c:v>1328</c:v>
                </c:pt>
                <c:pt idx="87316">
                  <c:v>1325</c:v>
                </c:pt>
                <c:pt idx="87317">
                  <c:v>1363</c:v>
                </c:pt>
                <c:pt idx="87318">
                  <c:v>1365</c:v>
                </c:pt>
                <c:pt idx="87319">
                  <c:v>1525</c:v>
                </c:pt>
                <c:pt idx="87320">
                  <c:v>1628</c:v>
                </c:pt>
                <c:pt idx="87321">
                  <c:v>1724</c:v>
                </c:pt>
                <c:pt idx="87322">
                  <c:v>1802</c:v>
                </c:pt>
                <c:pt idx="87323">
                  <c:v>1810</c:v>
                </c:pt>
                <c:pt idx="87324">
                  <c:v>1808</c:v>
                </c:pt>
                <c:pt idx="87325">
                  <c:v>1807</c:v>
                </c:pt>
                <c:pt idx="87326">
                  <c:v>1827</c:v>
                </c:pt>
                <c:pt idx="87327">
                  <c:v>1769</c:v>
                </c:pt>
                <c:pt idx="87328">
                  <c:v>1709</c:v>
                </c:pt>
                <c:pt idx="87329">
                  <c:v>1660</c:v>
                </c:pt>
                <c:pt idx="87330">
                  <c:v>1757</c:v>
                </c:pt>
                <c:pt idx="87331">
                  <c:v>1705</c:v>
                </c:pt>
                <c:pt idx="87332">
                  <c:v>1652</c:v>
                </c:pt>
                <c:pt idx="87333">
                  <c:v>1551</c:v>
                </c:pt>
                <c:pt idx="87334">
                  <c:v>1483</c:v>
                </c:pt>
                <c:pt idx="87335">
                  <c:v>1422</c:v>
                </c:pt>
                <c:pt idx="87336">
                  <c:v>1357</c:v>
                </c:pt>
                <c:pt idx="87337">
                  <c:v>1327</c:v>
                </c:pt>
                <c:pt idx="87338">
                  <c:v>1282</c:v>
                </c:pt>
                <c:pt idx="87339">
                  <c:v>1314</c:v>
                </c:pt>
                <c:pt idx="87340">
                  <c:v>1313</c:v>
                </c:pt>
                <c:pt idx="87341">
                  <c:v>1342</c:v>
                </c:pt>
                <c:pt idx="87342">
                  <c:v>1314</c:v>
                </c:pt>
                <c:pt idx="87343">
                  <c:v>1424</c:v>
                </c:pt>
                <c:pt idx="87344">
                  <c:v>1516</c:v>
                </c:pt>
                <c:pt idx="87345">
                  <c:v>1638</c:v>
                </c:pt>
                <c:pt idx="87346">
                  <c:v>1686</c:v>
                </c:pt>
                <c:pt idx="87347">
                  <c:v>1702</c:v>
                </c:pt>
                <c:pt idx="87348">
                  <c:v>1682</c:v>
                </c:pt>
                <c:pt idx="87349">
                  <c:v>1660</c:v>
                </c:pt>
                <c:pt idx="87350">
                  <c:v>1671</c:v>
                </c:pt>
                <c:pt idx="87351">
                  <c:v>1679</c:v>
                </c:pt>
                <c:pt idx="87352">
                  <c:v>1632</c:v>
                </c:pt>
                <c:pt idx="87353">
                  <c:v>1632</c:v>
                </c:pt>
                <c:pt idx="87354">
                  <c:v>1747</c:v>
                </c:pt>
                <c:pt idx="87355">
                  <c:v>1710</c:v>
                </c:pt>
                <c:pt idx="87356">
                  <c:v>1650</c:v>
                </c:pt>
                <c:pt idx="87357">
                  <c:v>1601</c:v>
                </c:pt>
                <c:pt idx="87358">
                  <c:v>1554</c:v>
                </c:pt>
                <c:pt idx="87359">
                  <c:v>1495</c:v>
                </c:pt>
                <c:pt idx="87360">
                  <c:v>1450</c:v>
                </c:pt>
                <c:pt idx="87361">
                  <c:v>1416</c:v>
                </c:pt>
                <c:pt idx="87362">
                  <c:v>1380</c:v>
                </c:pt>
                <c:pt idx="87363">
                  <c:v>1349</c:v>
                </c:pt>
                <c:pt idx="87364">
                  <c:v>1341</c:v>
                </c:pt>
                <c:pt idx="87365">
                  <c:v>1352</c:v>
                </c:pt>
                <c:pt idx="87366">
                  <c:v>1293</c:v>
                </c:pt>
                <c:pt idx="87367">
                  <c:v>1328</c:v>
                </c:pt>
                <c:pt idx="87368">
                  <c:v>1371</c:v>
                </c:pt>
                <c:pt idx="87369">
                  <c:v>1417</c:v>
                </c:pt>
                <c:pt idx="87370">
                  <c:v>1452</c:v>
                </c:pt>
                <c:pt idx="87371">
                  <c:v>1451</c:v>
                </c:pt>
                <c:pt idx="87372">
                  <c:v>1458</c:v>
                </c:pt>
                <c:pt idx="87373">
                  <c:v>1466</c:v>
                </c:pt>
                <c:pt idx="87374">
                  <c:v>1455</c:v>
                </c:pt>
                <c:pt idx="87375">
                  <c:v>1459</c:v>
                </c:pt>
                <c:pt idx="87376">
                  <c:v>1447</c:v>
                </c:pt>
                <c:pt idx="87377">
                  <c:v>1488</c:v>
                </c:pt>
                <c:pt idx="87378">
                  <c:v>1578</c:v>
                </c:pt>
                <c:pt idx="87379">
                  <c:v>1557</c:v>
                </c:pt>
                <c:pt idx="87380">
                  <c:v>1555</c:v>
                </c:pt>
                <c:pt idx="87381">
                  <c:v>1508</c:v>
                </c:pt>
                <c:pt idx="87382">
                  <c:v>1462</c:v>
                </c:pt>
                <c:pt idx="87383">
                  <c:v>1408</c:v>
                </c:pt>
                <c:pt idx="87384">
                  <c:v>1346</c:v>
                </c:pt>
                <c:pt idx="87385">
                  <c:v>1338</c:v>
                </c:pt>
                <c:pt idx="87386">
                  <c:v>1315</c:v>
                </c:pt>
                <c:pt idx="87387">
                  <c:v>1243</c:v>
                </c:pt>
                <c:pt idx="87388">
                  <c:v>1275</c:v>
                </c:pt>
                <c:pt idx="87389">
                  <c:v>1320</c:v>
                </c:pt>
                <c:pt idx="87390">
                  <c:v>1371</c:v>
                </c:pt>
                <c:pt idx="87391">
                  <c:v>1522</c:v>
                </c:pt>
                <c:pt idx="87392">
                  <c:v>1661</c:v>
                </c:pt>
                <c:pt idx="87393">
                  <c:v>1733</c:v>
                </c:pt>
                <c:pt idx="87394">
                  <c:v>1738</c:v>
                </c:pt>
                <c:pt idx="87395">
                  <c:v>1744</c:v>
                </c:pt>
                <c:pt idx="87396">
                  <c:v>1775</c:v>
                </c:pt>
                <c:pt idx="87397">
                  <c:v>1800</c:v>
                </c:pt>
                <c:pt idx="87398">
                  <c:v>1832</c:v>
                </c:pt>
                <c:pt idx="87399">
                  <c:v>1796</c:v>
                </c:pt>
                <c:pt idx="87400">
                  <c:v>1700</c:v>
                </c:pt>
                <c:pt idx="87401">
                  <c:v>1605</c:v>
                </c:pt>
                <c:pt idx="87402">
                  <c:v>1716</c:v>
                </c:pt>
                <c:pt idx="87403">
                  <c:v>1696</c:v>
                </c:pt>
                <c:pt idx="87404">
                  <c:v>1679</c:v>
                </c:pt>
                <c:pt idx="87405">
                  <c:v>1633</c:v>
                </c:pt>
                <c:pt idx="87406">
                  <c:v>1564</c:v>
                </c:pt>
                <c:pt idx="87407">
                  <c:v>1504</c:v>
                </c:pt>
                <c:pt idx="87408">
                  <c:v>1450</c:v>
                </c:pt>
                <c:pt idx="87409">
                  <c:v>1404</c:v>
                </c:pt>
                <c:pt idx="87410">
                  <c:v>1374</c:v>
                </c:pt>
                <c:pt idx="87411">
                  <c:v>1341</c:v>
                </c:pt>
                <c:pt idx="87412">
                  <c:v>1331</c:v>
                </c:pt>
                <c:pt idx="87413">
                  <c:v>1353</c:v>
                </c:pt>
                <c:pt idx="87414">
                  <c:v>1368</c:v>
                </c:pt>
                <c:pt idx="87415">
                  <c:v>1502</c:v>
                </c:pt>
                <c:pt idx="87416">
                  <c:v>1581</c:v>
                </c:pt>
                <c:pt idx="87417">
                  <c:v>1632</c:v>
                </c:pt>
                <c:pt idx="87418">
                  <c:v>1694</c:v>
                </c:pt>
                <c:pt idx="87419">
                  <c:v>1681</c:v>
                </c:pt>
                <c:pt idx="87420">
                  <c:v>1618</c:v>
                </c:pt>
                <c:pt idx="87421">
                  <c:v>1629</c:v>
                </c:pt>
                <c:pt idx="87422">
                  <c:v>1602</c:v>
                </c:pt>
                <c:pt idx="87423">
                  <c:v>1593</c:v>
                </c:pt>
                <c:pt idx="87424">
                  <c:v>1561</c:v>
                </c:pt>
                <c:pt idx="87425">
                  <c:v>1590</c:v>
                </c:pt>
                <c:pt idx="87426">
                  <c:v>1691</c:v>
                </c:pt>
                <c:pt idx="87427">
                  <c:v>1650</c:v>
                </c:pt>
                <c:pt idx="87428">
                  <c:v>1586</c:v>
                </c:pt>
                <c:pt idx="87429">
                  <c:v>1455</c:v>
                </c:pt>
                <c:pt idx="87430">
                  <c:v>1451</c:v>
                </c:pt>
                <c:pt idx="87431">
                  <c:v>1413</c:v>
                </c:pt>
                <c:pt idx="87432">
                  <c:v>1387</c:v>
                </c:pt>
                <c:pt idx="87433">
                  <c:v>1367</c:v>
                </c:pt>
                <c:pt idx="87434">
                  <c:v>1333</c:v>
                </c:pt>
                <c:pt idx="87435">
                  <c:v>1252</c:v>
                </c:pt>
                <c:pt idx="87436">
                  <c:v>1278</c:v>
                </c:pt>
                <c:pt idx="87437">
                  <c:v>1289</c:v>
                </c:pt>
                <c:pt idx="87438">
                  <c:v>1219</c:v>
                </c:pt>
                <c:pt idx="87439">
                  <c:v>1273</c:v>
                </c:pt>
                <c:pt idx="87440">
                  <c:v>1307</c:v>
                </c:pt>
                <c:pt idx="87441">
                  <c:v>1333</c:v>
                </c:pt>
                <c:pt idx="87442">
                  <c:v>1380</c:v>
                </c:pt>
                <c:pt idx="87443">
                  <c:v>1392</c:v>
                </c:pt>
                <c:pt idx="87444">
                  <c:v>1375</c:v>
                </c:pt>
                <c:pt idx="87445">
                  <c:v>1430</c:v>
                </c:pt>
                <c:pt idx="87446">
                  <c:v>1427</c:v>
                </c:pt>
                <c:pt idx="87447">
                  <c:v>1400</c:v>
                </c:pt>
                <c:pt idx="87448">
                  <c:v>1358</c:v>
                </c:pt>
                <c:pt idx="87449">
                  <c:v>1360</c:v>
                </c:pt>
                <c:pt idx="87450">
                  <c:v>1496</c:v>
                </c:pt>
                <c:pt idx="87451">
                  <c:v>1510</c:v>
                </c:pt>
                <c:pt idx="87452">
                  <c:v>1530</c:v>
                </c:pt>
                <c:pt idx="87453">
                  <c:v>1526</c:v>
                </c:pt>
                <c:pt idx="87454">
                  <c:v>1468</c:v>
                </c:pt>
                <c:pt idx="87455">
                  <c:v>1419</c:v>
                </c:pt>
                <c:pt idx="87456">
                  <c:v>1386</c:v>
                </c:pt>
                <c:pt idx="87457">
                  <c:v>1348</c:v>
                </c:pt>
                <c:pt idx="87458">
                  <c:v>1306</c:v>
                </c:pt>
                <c:pt idx="87459">
                  <c:v>1291</c:v>
                </c:pt>
                <c:pt idx="87460">
                  <c:v>1292</c:v>
                </c:pt>
                <c:pt idx="87461">
                  <c:v>1322</c:v>
                </c:pt>
                <c:pt idx="87462">
                  <c:v>1330</c:v>
                </c:pt>
                <c:pt idx="87463">
                  <c:v>1506</c:v>
                </c:pt>
                <c:pt idx="87464">
                  <c:v>1646</c:v>
                </c:pt>
                <c:pt idx="87465">
                  <c:v>1749</c:v>
                </c:pt>
                <c:pt idx="87466">
                  <c:v>1818</c:v>
                </c:pt>
                <c:pt idx="87467">
                  <c:v>1856</c:v>
                </c:pt>
                <c:pt idx="87468">
                  <c:v>1854</c:v>
                </c:pt>
                <c:pt idx="87469">
                  <c:v>1852</c:v>
                </c:pt>
                <c:pt idx="87470">
                  <c:v>1825</c:v>
                </c:pt>
                <c:pt idx="87471">
                  <c:v>1764</c:v>
                </c:pt>
                <c:pt idx="87472">
                  <c:v>1680</c:v>
                </c:pt>
                <c:pt idx="87473">
                  <c:v>1631</c:v>
                </c:pt>
                <c:pt idx="87474">
                  <c:v>1763</c:v>
                </c:pt>
                <c:pt idx="87475">
                  <c:v>1724</c:v>
                </c:pt>
                <c:pt idx="87476">
                  <c:v>1691</c:v>
                </c:pt>
                <c:pt idx="87477">
                  <c:v>1632</c:v>
                </c:pt>
                <c:pt idx="87478">
                  <c:v>1530</c:v>
                </c:pt>
                <c:pt idx="87479">
                  <c:v>1504</c:v>
                </c:pt>
                <c:pt idx="87480">
                  <c:v>1443</c:v>
                </c:pt>
                <c:pt idx="87481">
                  <c:v>1402</c:v>
                </c:pt>
                <c:pt idx="87482">
                  <c:v>1361</c:v>
                </c:pt>
                <c:pt idx="87483">
                  <c:v>1343</c:v>
                </c:pt>
                <c:pt idx="87484">
                  <c:v>1359</c:v>
                </c:pt>
                <c:pt idx="87485">
                  <c:v>1367</c:v>
                </c:pt>
                <c:pt idx="87486">
                  <c:v>1387</c:v>
                </c:pt>
                <c:pt idx="87487">
                  <c:v>1556</c:v>
                </c:pt>
                <c:pt idx="87488">
                  <c:v>1640</c:v>
                </c:pt>
                <c:pt idx="87489">
                  <c:v>1741</c:v>
                </c:pt>
                <c:pt idx="87490">
                  <c:v>1790</c:v>
                </c:pt>
                <c:pt idx="87491">
                  <c:v>1824</c:v>
                </c:pt>
                <c:pt idx="87492">
                  <c:v>1809</c:v>
                </c:pt>
                <c:pt idx="87493">
                  <c:v>1839</c:v>
                </c:pt>
                <c:pt idx="87494">
                  <c:v>1843</c:v>
                </c:pt>
                <c:pt idx="87495">
                  <c:v>1752</c:v>
                </c:pt>
                <c:pt idx="87496">
                  <c:v>1649</c:v>
                </c:pt>
                <c:pt idx="87497">
                  <c:v>1591</c:v>
                </c:pt>
                <c:pt idx="87498">
                  <c:v>1681</c:v>
                </c:pt>
                <c:pt idx="87499">
                  <c:v>1699</c:v>
                </c:pt>
                <c:pt idx="87500">
                  <c:v>1666</c:v>
                </c:pt>
                <c:pt idx="87501">
                  <c:v>1616</c:v>
                </c:pt>
                <c:pt idx="87502">
                  <c:v>1554</c:v>
                </c:pt>
                <c:pt idx="87503">
                  <c:v>1496</c:v>
                </c:pt>
                <c:pt idx="87504">
                  <c:v>1446</c:v>
                </c:pt>
                <c:pt idx="87505">
                  <c:v>1396</c:v>
                </c:pt>
                <c:pt idx="87506">
                  <c:v>1356</c:v>
                </c:pt>
                <c:pt idx="87507">
                  <c:v>1337</c:v>
                </c:pt>
                <c:pt idx="87508">
                  <c:v>1325</c:v>
                </c:pt>
                <c:pt idx="87509">
                  <c:v>1347</c:v>
                </c:pt>
                <c:pt idx="87510">
                  <c:v>1317</c:v>
                </c:pt>
                <c:pt idx="87511">
                  <c:v>1430</c:v>
                </c:pt>
                <c:pt idx="87512">
                  <c:v>1562</c:v>
                </c:pt>
                <c:pt idx="87513">
                  <c:v>1462</c:v>
                </c:pt>
                <c:pt idx="87514">
                  <c:v>1610</c:v>
                </c:pt>
                <c:pt idx="87515">
                  <c:v>1708</c:v>
                </c:pt>
                <c:pt idx="87516">
                  <c:v>1671</c:v>
                </c:pt>
                <c:pt idx="87517">
                  <c:v>1627</c:v>
                </c:pt>
                <c:pt idx="87518">
                  <c:v>1606</c:v>
                </c:pt>
                <c:pt idx="87519">
                  <c:v>1538</c:v>
                </c:pt>
                <c:pt idx="87520">
                  <c:v>1569</c:v>
                </c:pt>
                <c:pt idx="87521">
                  <c:v>1573</c:v>
                </c:pt>
                <c:pt idx="87522">
                  <c:v>1683</c:v>
                </c:pt>
                <c:pt idx="87523">
                  <c:v>1668</c:v>
                </c:pt>
                <c:pt idx="87524">
                  <c:v>1611</c:v>
                </c:pt>
                <c:pt idx="87525">
                  <c:v>1563</c:v>
                </c:pt>
                <c:pt idx="87526">
                  <c:v>1560</c:v>
                </c:pt>
                <c:pt idx="87527">
                  <c:v>1482</c:v>
                </c:pt>
                <c:pt idx="87528">
                  <c:v>1442</c:v>
                </c:pt>
                <c:pt idx="87529">
                  <c:v>1393</c:v>
                </c:pt>
                <c:pt idx="87530">
                  <c:v>1372</c:v>
                </c:pt>
                <c:pt idx="87531">
                  <c:v>1344</c:v>
                </c:pt>
                <c:pt idx="87532">
                  <c:v>1335</c:v>
                </c:pt>
                <c:pt idx="87533">
                  <c:v>1318</c:v>
                </c:pt>
                <c:pt idx="87534">
                  <c:v>1271</c:v>
                </c:pt>
                <c:pt idx="87535">
                  <c:v>1314</c:v>
                </c:pt>
                <c:pt idx="87536">
                  <c:v>1379</c:v>
                </c:pt>
                <c:pt idx="87537">
                  <c:v>1413</c:v>
                </c:pt>
                <c:pt idx="87538">
                  <c:v>1454</c:v>
                </c:pt>
                <c:pt idx="87539">
                  <c:v>1529</c:v>
                </c:pt>
                <c:pt idx="87540">
                  <c:v>1556</c:v>
                </c:pt>
                <c:pt idx="87541">
                  <c:v>1574</c:v>
                </c:pt>
                <c:pt idx="87542">
                  <c:v>1494</c:v>
                </c:pt>
                <c:pt idx="87543">
                  <c:v>1490</c:v>
                </c:pt>
                <c:pt idx="87544">
                  <c:v>1466</c:v>
                </c:pt>
                <c:pt idx="87545">
                  <c:v>1493</c:v>
                </c:pt>
                <c:pt idx="87546">
                  <c:v>1623</c:v>
                </c:pt>
                <c:pt idx="87547">
                  <c:v>1597</c:v>
                </c:pt>
                <c:pt idx="87548">
                  <c:v>1589</c:v>
                </c:pt>
                <c:pt idx="87549">
                  <c:v>1616</c:v>
                </c:pt>
                <c:pt idx="87550">
                  <c:v>1512</c:v>
                </c:pt>
                <c:pt idx="87551">
                  <c:v>1452</c:v>
                </c:pt>
                <c:pt idx="87552">
                  <c:v>1380</c:v>
                </c:pt>
                <c:pt idx="87553">
                  <c:v>1381</c:v>
                </c:pt>
                <c:pt idx="87554">
                  <c:v>1334</c:v>
                </c:pt>
                <c:pt idx="87555">
                  <c:v>1322</c:v>
                </c:pt>
                <c:pt idx="87556">
                  <c:v>1349</c:v>
                </c:pt>
                <c:pt idx="87557">
                  <c:v>1383</c:v>
                </c:pt>
                <c:pt idx="87558">
                  <c:v>1381</c:v>
                </c:pt>
                <c:pt idx="87559">
                  <c:v>1542</c:v>
                </c:pt>
                <c:pt idx="87560">
                  <c:v>1636</c:v>
                </c:pt>
                <c:pt idx="87561">
                  <c:v>1680</c:v>
                </c:pt>
                <c:pt idx="87562">
                  <c:v>1761</c:v>
                </c:pt>
                <c:pt idx="87563">
                  <c:v>1778</c:v>
                </c:pt>
                <c:pt idx="87564">
                  <c:v>1807</c:v>
                </c:pt>
                <c:pt idx="87565">
                  <c:v>1844</c:v>
                </c:pt>
                <c:pt idx="87566">
                  <c:v>1837</c:v>
                </c:pt>
                <c:pt idx="87567">
                  <c:v>1769</c:v>
                </c:pt>
                <c:pt idx="87568">
                  <c:v>1667</c:v>
                </c:pt>
                <c:pt idx="87569">
                  <c:v>1621</c:v>
                </c:pt>
                <c:pt idx="87570">
                  <c:v>1692</c:v>
                </c:pt>
                <c:pt idx="87571">
                  <c:v>1673</c:v>
                </c:pt>
                <c:pt idx="87572">
                  <c:v>1642</c:v>
                </c:pt>
                <c:pt idx="87573">
                  <c:v>1610</c:v>
                </c:pt>
                <c:pt idx="87574">
                  <c:v>1510</c:v>
                </c:pt>
                <c:pt idx="87575">
                  <c:v>1431</c:v>
                </c:pt>
                <c:pt idx="87576">
                  <c:v>1394</c:v>
                </c:pt>
                <c:pt idx="87577">
                  <c:v>1348</c:v>
                </c:pt>
                <c:pt idx="87578">
                  <c:v>1308</c:v>
                </c:pt>
                <c:pt idx="87579">
                  <c:v>1317</c:v>
                </c:pt>
                <c:pt idx="87580">
                  <c:v>1272</c:v>
                </c:pt>
                <c:pt idx="87581">
                  <c:v>1360</c:v>
                </c:pt>
                <c:pt idx="87582">
                  <c:v>1354</c:v>
                </c:pt>
                <c:pt idx="87583">
                  <c:v>1457</c:v>
                </c:pt>
                <c:pt idx="87584">
                  <c:v>1464</c:v>
                </c:pt>
                <c:pt idx="87585">
                  <c:v>1512</c:v>
                </c:pt>
                <c:pt idx="87586">
                  <c:v>1555</c:v>
                </c:pt>
                <c:pt idx="87587">
                  <c:v>1559</c:v>
                </c:pt>
                <c:pt idx="87588">
                  <c:v>1511</c:v>
                </c:pt>
                <c:pt idx="87589">
                  <c:v>1534</c:v>
                </c:pt>
                <c:pt idx="87590">
                  <c:v>1488</c:v>
                </c:pt>
                <c:pt idx="87591">
                  <c:v>1513</c:v>
                </c:pt>
                <c:pt idx="87592">
                  <c:v>1464</c:v>
                </c:pt>
                <c:pt idx="87593">
                  <c:v>1468</c:v>
                </c:pt>
                <c:pt idx="87594">
                  <c:v>1552</c:v>
                </c:pt>
                <c:pt idx="87595">
                  <c:v>1507</c:v>
                </c:pt>
                <c:pt idx="87596">
                  <c:v>1443</c:v>
                </c:pt>
                <c:pt idx="87597">
                  <c:v>1328</c:v>
                </c:pt>
                <c:pt idx="87598">
                  <c:v>1273</c:v>
                </c:pt>
                <c:pt idx="87599">
                  <c:v>1209</c:v>
                </c:pt>
              </c:numCache>
            </c:numRef>
          </c:yVal>
          <c:smooth val="1"/>
          <c:extLst>
            <c:ext xmlns:c16="http://schemas.microsoft.com/office/drawing/2014/chart" uri="{C3380CC4-5D6E-409C-BE32-E72D297353CC}">
              <c16:uniqueId val="{00000000-916A-4C6D-8122-CF583558053F}"/>
            </c:ext>
          </c:extLst>
        </c:ser>
        <c:ser>
          <c:idx val="1"/>
          <c:order val="1"/>
          <c:tx>
            <c:v>Predicted Power Consumption</c:v>
          </c:tx>
          <c:spPr>
            <a:ln w="19050" cap="rnd">
              <a:solidFill>
                <a:schemeClr val="accent5"/>
              </a:solidFill>
              <a:round/>
            </a:ln>
            <a:effectLst/>
          </c:spPr>
          <c:marker>
            <c:symbol val="none"/>
          </c:marker>
          <c:xVal>
            <c:numRef>
              <c:f>Hoja1!$A$2:$A$8759</c:f>
              <c:numCache>
                <c:formatCode>General</c:formatCode>
                <c:ptCount val="8758"/>
                <c:pt idx="0">
                  <c:v>1546311600</c:v>
                </c:pt>
                <c:pt idx="1">
                  <c:v>1546315200</c:v>
                </c:pt>
                <c:pt idx="2">
                  <c:v>1546318800</c:v>
                </c:pt>
                <c:pt idx="3">
                  <c:v>1546322400</c:v>
                </c:pt>
                <c:pt idx="4">
                  <c:v>1546326000</c:v>
                </c:pt>
                <c:pt idx="5">
                  <c:v>1546329600</c:v>
                </c:pt>
                <c:pt idx="6">
                  <c:v>1546333200</c:v>
                </c:pt>
                <c:pt idx="7">
                  <c:v>1546336800</c:v>
                </c:pt>
                <c:pt idx="8">
                  <c:v>1546340400</c:v>
                </c:pt>
                <c:pt idx="9">
                  <c:v>1546344000</c:v>
                </c:pt>
                <c:pt idx="10">
                  <c:v>1546347600</c:v>
                </c:pt>
                <c:pt idx="11">
                  <c:v>1546351200</c:v>
                </c:pt>
                <c:pt idx="12">
                  <c:v>1546354800</c:v>
                </c:pt>
                <c:pt idx="13">
                  <c:v>1546358400</c:v>
                </c:pt>
                <c:pt idx="14">
                  <c:v>1546362000</c:v>
                </c:pt>
                <c:pt idx="15">
                  <c:v>1546365600</c:v>
                </c:pt>
                <c:pt idx="16">
                  <c:v>1546369200</c:v>
                </c:pt>
                <c:pt idx="17">
                  <c:v>1546372800</c:v>
                </c:pt>
                <c:pt idx="18">
                  <c:v>1546376400</c:v>
                </c:pt>
                <c:pt idx="19">
                  <c:v>1546380000</c:v>
                </c:pt>
                <c:pt idx="20">
                  <c:v>1546383600</c:v>
                </c:pt>
                <c:pt idx="21">
                  <c:v>1546387200</c:v>
                </c:pt>
                <c:pt idx="22">
                  <c:v>1546390800</c:v>
                </c:pt>
                <c:pt idx="23">
                  <c:v>1546394400</c:v>
                </c:pt>
                <c:pt idx="24">
                  <c:v>1546398000</c:v>
                </c:pt>
                <c:pt idx="25">
                  <c:v>1546401600</c:v>
                </c:pt>
                <c:pt idx="26">
                  <c:v>1546405200</c:v>
                </c:pt>
                <c:pt idx="27">
                  <c:v>1546408800</c:v>
                </c:pt>
                <c:pt idx="28">
                  <c:v>1546412400</c:v>
                </c:pt>
                <c:pt idx="29">
                  <c:v>1546416000</c:v>
                </c:pt>
                <c:pt idx="30">
                  <c:v>1546419600</c:v>
                </c:pt>
                <c:pt idx="31">
                  <c:v>1546423200</c:v>
                </c:pt>
                <c:pt idx="32">
                  <c:v>1546426800</c:v>
                </c:pt>
                <c:pt idx="33">
                  <c:v>1546430400</c:v>
                </c:pt>
                <c:pt idx="34">
                  <c:v>1546434000</c:v>
                </c:pt>
                <c:pt idx="35">
                  <c:v>1546437600</c:v>
                </c:pt>
                <c:pt idx="36">
                  <c:v>1546441200</c:v>
                </c:pt>
                <c:pt idx="37">
                  <c:v>1546444800</c:v>
                </c:pt>
                <c:pt idx="38">
                  <c:v>1546448400</c:v>
                </c:pt>
                <c:pt idx="39">
                  <c:v>1546452000</c:v>
                </c:pt>
                <c:pt idx="40">
                  <c:v>1546455600</c:v>
                </c:pt>
                <c:pt idx="41">
                  <c:v>1546459200</c:v>
                </c:pt>
                <c:pt idx="42">
                  <c:v>1546462800</c:v>
                </c:pt>
                <c:pt idx="43">
                  <c:v>1546466400</c:v>
                </c:pt>
                <c:pt idx="44">
                  <c:v>1546470000</c:v>
                </c:pt>
                <c:pt idx="45">
                  <c:v>1546473600</c:v>
                </c:pt>
                <c:pt idx="46">
                  <c:v>1546477200</c:v>
                </c:pt>
                <c:pt idx="47">
                  <c:v>1546480800</c:v>
                </c:pt>
                <c:pt idx="48">
                  <c:v>1546484400</c:v>
                </c:pt>
                <c:pt idx="49">
                  <c:v>1546488000</c:v>
                </c:pt>
                <c:pt idx="50">
                  <c:v>1546491600</c:v>
                </c:pt>
                <c:pt idx="51">
                  <c:v>1546495200</c:v>
                </c:pt>
                <c:pt idx="52">
                  <c:v>1546498800</c:v>
                </c:pt>
                <c:pt idx="53">
                  <c:v>1546502400</c:v>
                </c:pt>
                <c:pt idx="54">
                  <c:v>1546506000</c:v>
                </c:pt>
                <c:pt idx="55">
                  <c:v>1546509600</c:v>
                </c:pt>
                <c:pt idx="56">
                  <c:v>1546513200</c:v>
                </c:pt>
                <c:pt idx="57">
                  <c:v>1546516800</c:v>
                </c:pt>
                <c:pt idx="58">
                  <c:v>1546520400</c:v>
                </c:pt>
                <c:pt idx="59">
                  <c:v>1546524000</c:v>
                </c:pt>
                <c:pt idx="60">
                  <c:v>1546527600</c:v>
                </c:pt>
                <c:pt idx="61">
                  <c:v>1546531200</c:v>
                </c:pt>
                <c:pt idx="62">
                  <c:v>1546534800</c:v>
                </c:pt>
                <c:pt idx="63">
                  <c:v>1546538400</c:v>
                </c:pt>
                <c:pt idx="64">
                  <c:v>1546542000</c:v>
                </c:pt>
                <c:pt idx="65">
                  <c:v>1546545600</c:v>
                </c:pt>
                <c:pt idx="66">
                  <c:v>1546549200</c:v>
                </c:pt>
                <c:pt idx="67">
                  <c:v>1546552800</c:v>
                </c:pt>
                <c:pt idx="68">
                  <c:v>1546556400</c:v>
                </c:pt>
                <c:pt idx="69">
                  <c:v>1546560000</c:v>
                </c:pt>
                <c:pt idx="70">
                  <c:v>1546563600</c:v>
                </c:pt>
                <c:pt idx="71">
                  <c:v>1546567200</c:v>
                </c:pt>
                <c:pt idx="72">
                  <c:v>1546570800</c:v>
                </c:pt>
                <c:pt idx="73">
                  <c:v>1546574400</c:v>
                </c:pt>
                <c:pt idx="74">
                  <c:v>1546578000</c:v>
                </c:pt>
                <c:pt idx="75">
                  <c:v>1546581600</c:v>
                </c:pt>
                <c:pt idx="76">
                  <c:v>1546585200</c:v>
                </c:pt>
                <c:pt idx="77">
                  <c:v>1546588800</c:v>
                </c:pt>
                <c:pt idx="78">
                  <c:v>1546592400</c:v>
                </c:pt>
                <c:pt idx="79">
                  <c:v>1546596000</c:v>
                </c:pt>
                <c:pt idx="80">
                  <c:v>1546599600</c:v>
                </c:pt>
                <c:pt idx="81">
                  <c:v>1546603200</c:v>
                </c:pt>
                <c:pt idx="82">
                  <c:v>1546606800</c:v>
                </c:pt>
                <c:pt idx="83">
                  <c:v>1546610400</c:v>
                </c:pt>
                <c:pt idx="84">
                  <c:v>1546614000</c:v>
                </c:pt>
                <c:pt idx="85">
                  <c:v>1546617600</c:v>
                </c:pt>
                <c:pt idx="86">
                  <c:v>1546621200</c:v>
                </c:pt>
                <c:pt idx="87">
                  <c:v>1546624800</c:v>
                </c:pt>
                <c:pt idx="88">
                  <c:v>1546628400</c:v>
                </c:pt>
                <c:pt idx="89">
                  <c:v>1546632000</c:v>
                </c:pt>
                <c:pt idx="90">
                  <c:v>1546635600</c:v>
                </c:pt>
                <c:pt idx="91">
                  <c:v>1546639200</c:v>
                </c:pt>
                <c:pt idx="92">
                  <c:v>1546642800</c:v>
                </c:pt>
                <c:pt idx="93">
                  <c:v>1546646400</c:v>
                </c:pt>
                <c:pt idx="94">
                  <c:v>1546650000</c:v>
                </c:pt>
                <c:pt idx="95">
                  <c:v>1546653600</c:v>
                </c:pt>
                <c:pt idx="96">
                  <c:v>1546657200</c:v>
                </c:pt>
                <c:pt idx="97">
                  <c:v>1546660800</c:v>
                </c:pt>
                <c:pt idx="98">
                  <c:v>1546664400</c:v>
                </c:pt>
                <c:pt idx="99">
                  <c:v>1546668000</c:v>
                </c:pt>
                <c:pt idx="100">
                  <c:v>1546671600</c:v>
                </c:pt>
                <c:pt idx="101">
                  <c:v>1546675200</c:v>
                </c:pt>
                <c:pt idx="102">
                  <c:v>1546678800</c:v>
                </c:pt>
                <c:pt idx="103">
                  <c:v>1546682400</c:v>
                </c:pt>
                <c:pt idx="104">
                  <c:v>1546686000</c:v>
                </c:pt>
                <c:pt idx="105">
                  <c:v>1546689600</c:v>
                </c:pt>
                <c:pt idx="106">
                  <c:v>1546693200</c:v>
                </c:pt>
                <c:pt idx="107">
                  <c:v>1546696800</c:v>
                </c:pt>
                <c:pt idx="108">
                  <c:v>1546700400</c:v>
                </c:pt>
                <c:pt idx="109">
                  <c:v>1546704000</c:v>
                </c:pt>
                <c:pt idx="110">
                  <c:v>1546707600</c:v>
                </c:pt>
                <c:pt idx="111">
                  <c:v>1546711200</c:v>
                </c:pt>
                <c:pt idx="112">
                  <c:v>1546714800</c:v>
                </c:pt>
                <c:pt idx="113">
                  <c:v>1546718400</c:v>
                </c:pt>
                <c:pt idx="114">
                  <c:v>1546722000</c:v>
                </c:pt>
                <c:pt idx="115">
                  <c:v>1546725600</c:v>
                </c:pt>
                <c:pt idx="116">
                  <c:v>1546729200</c:v>
                </c:pt>
                <c:pt idx="117">
                  <c:v>1546732800</c:v>
                </c:pt>
                <c:pt idx="118">
                  <c:v>1546736400</c:v>
                </c:pt>
                <c:pt idx="119">
                  <c:v>1546740000</c:v>
                </c:pt>
                <c:pt idx="120">
                  <c:v>1546743600</c:v>
                </c:pt>
                <c:pt idx="121">
                  <c:v>1546747200</c:v>
                </c:pt>
                <c:pt idx="122">
                  <c:v>1546750800</c:v>
                </c:pt>
                <c:pt idx="123">
                  <c:v>1546754400</c:v>
                </c:pt>
                <c:pt idx="124">
                  <c:v>1546758000</c:v>
                </c:pt>
                <c:pt idx="125">
                  <c:v>1546761600</c:v>
                </c:pt>
                <c:pt idx="126">
                  <c:v>1546765200</c:v>
                </c:pt>
                <c:pt idx="127">
                  <c:v>1546768800</c:v>
                </c:pt>
                <c:pt idx="128">
                  <c:v>1546772400</c:v>
                </c:pt>
                <c:pt idx="129">
                  <c:v>1546776000</c:v>
                </c:pt>
                <c:pt idx="130">
                  <c:v>1546779600</c:v>
                </c:pt>
                <c:pt idx="131">
                  <c:v>1546783200</c:v>
                </c:pt>
                <c:pt idx="132">
                  <c:v>1546786800</c:v>
                </c:pt>
                <c:pt idx="133">
                  <c:v>1546790400</c:v>
                </c:pt>
                <c:pt idx="134">
                  <c:v>1546794000</c:v>
                </c:pt>
                <c:pt idx="135">
                  <c:v>1546797600</c:v>
                </c:pt>
                <c:pt idx="136">
                  <c:v>1546801200</c:v>
                </c:pt>
                <c:pt idx="137">
                  <c:v>1546804800</c:v>
                </c:pt>
                <c:pt idx="138">
                  <c:v>1546808400</c:v>
                </c:pt>
                <c:pt idx="139">
                  <c:v>1546812000</c:v>
                </c:pt>
                <c:pt idx="140">
                  <c:v>1546815600</c:v>
                </c:pt>
                <c:pt idx="141">
                  <c:v>1546819200</c:v>
                </c:pt>
                <c:pt idx="142">
                  <c:v>1546822800</c:v>
                </c:pt>
                <c:pt idx="143">
                  <c:v>1546826400</c:v>
                </c:pt>
                <c:pt idx="144">
                  <c:v>1546830000</c:v>
                </c:pt>
                <c:pt idx="145">
                  <c:v>1546833600</c:v>
                </c:pt>
                <c:pt idx="146">
                  <c:v>1546837200</c:v>
                </c:pt>
                <c:pt idx="147">
                  <c:v>1546840800</c:v>
                </c:pt>
                <c:pt idx="148">
                  <c:v>1546844400</c:v>
                </c:pt>
                <c:pt idx="149">
                  <c:v>1546848000</c:v>
                </c:pt>
                <c:pt idx="150">
                  <c:v>1546851600</c:v>
                </c:pt>
                <c:pt idx="151">
                  <c:v>1546855200</c:v>
                </c:pt>
                <c:pt idx="152">
                  <c:v>1546858800</c:v>
                </c:pt>
                <c:pt idx="153">
                  <c:v>1546862400</c:v>
                </c:pt>
                <c:pt idx="154">
                  <c:v>1546866000</c:v>
                </c:pt>
                <c:pt idx="155">
                  <c:v>1546869600</c:v>
                </c:pt>
                <c:pt idx="156">
                  <c:v>1546873200</c:v>
                </c:pt>
                <c:pt idx="157">
                  <c:v>1546876800</c:v>
                </c:pt>
                <c:pt idx="158">
                  <c:v>1546880400</c:v>
                </c:pt>
                <c:pt idx="159">
                  <c:v>1546884000</c:v>
                </c:pt>
                <c:pt idx="160">
                  <c:v>1546887600</c:v>
                </c:pt>
                <c:pt idx="161">
                  <c:v>1546891200</c:v>
                </c:pt>
                <c:pt idx="162">
                  <c:v>1546894800</c:v>
                </c:pt>
                <c:pt idx="163">
                  <c:v>1546898400</c:v>
                </c:pt>
                <c:pt idx="164">
                  <c:v>1546902000</c:v>
                </c:pt>
                <c:pt idx="165">
                  <c:v>1546905600</c:v>
                </c:pt>
                <c:pt idx="166">
                  <c:v>1546909200</c:v>
                </c:pt>
                <c:pt idx="167">
                  <c:v>1546912800</c:v>
                </c:pt>
                <c:pt idx="168">
                  <c:v>1546916400</c:v>
                </c:pt>
                <c:pt idx="169">
                  <c:v>1546920000</c:v>
                </c:pt>
                <c:pt idx="170">
                  <c:v>1546923600</c:v>
                </c:pt>
                <c:pt idx="171">
                  <c:v>1546927200</c:v>
                </c:pt>
                <c:pt idx="172">
                  <c:v>1546930800</c:v>
                </c:pt>
                <c:pt idx="173">
                  <c:v>1546934400</c:v>
                </c:pt>
                <c:pt idx="174">
                  <c:v>1546938000</c:v>
                </c:pt>
                <c:pt idx="175">
                  <c:v>1546941600</c:v>
                </c:pt>
                <c:pt idx="176">
                  <c:v>1546945200</c:v>
                </c:pt>
                <c:pt idx="177">
                  <c:v>1546948800</c:v>
                </c:pt>
                <c:pt idx="178">
                  <c:v>1546952400</c:v>
                </c:pt>
                <c:pt idx="179">
                  <c:v>1546956000</c:v>
                </c:pt>
                <c:pt idx="180">
                  <c:v>1546959600</c:v>
                </c:pt>
                <c:pt idx="181">
                  <c:v>1546963200</c:v>
                </c:pt>
                <c:pt idx="182">
                  <c:v>1546966800</c:v>
                </c:pt>
                <c:pt idx="183">
                  <c:v>1546970400</c:v>
                </c:pt>
                <c:pt idx="184">
                  <c:v>1546974000</c:v>
                </c:pt>
                <c:pt idx="185">
                  <c:v>1546977600</c:v>
                </c:pt>
                <c:pt idx="186">
                  <c:v>1546981200</c:v>
                </c:pt>
                <c:pt idx="187">
                  <c:v>1546984800</c:v>
                </c:pt>
                <c:pt idx="188">
                  <c:v>1546988400</c:v>
                </c:pt>
                <c:pt idx="189">
                  <c:v>1546992000</c:v>
                </c:pt>
                <c:pt idx="190">
                  <c:v>1546995600</c:v>
                </c:pt>
                <c:pt idx="191">
                  <c:v>1546999200</c:v>
                </c:pt>
                <c:pt idx="192">
                  <c:v>1547002800</c:v>
                </c:pt>
                <c:pt idx="193">
                  <c:v>1547006400</c:v>
                </c:pt>
                <c:pt idx="194">
                  <c:v>1547010000</c:v>
                </c:pt>
                <c:pt idx="195">
                  <c:v>1547013600</c:v>
                </c:pt>
                <c:pt idx="196">
                  <c:v>1547017200</c:v>
                </c:pt>
                <c:pt idx="197">
                  <c:v>1547020800</c:v>
                </c:pt>
                <c:pt idx="198">
                  <c:v>1547024400</c:v>
                </c:pt>
                <c:pt idx="199">
                  <c:v>1547028000</c:v>
                </c:pt>
                <c:pt idx="200">
                  <c:v>1547031600</c:v>
                </c:pt>
                <c:pt idx="201">
                  <c:v>1547035200</c:v>
                </c:pt>
                <c:pt idx="202">
                  <c:v>1547038800</c:v>
                </c:pt>
                <c:pt idx="203">
                  <c:v>1547042400</c:v>
                </c:pt>
                <c:pt idx="204">
                  <c:v>1547046000</c:v>
                </c:pt>
                <c:pt idx="205">
                  <c:v>1547049600</c:v>
                </c:pt>
                <c:pt idx="206">
                  <c:v>1547053200</c:v>
                </c:pt>
                <c:pt idx="207">
                  <c:v>1547056800</c:v>
                </c:pt>
                <c:pt idx="208">
                  <c:v>1547060400</c:v>
                </c:pt>
                <c:pt idx="209">
                  <c:v>1547064000</c:v>
                </c:pt>
                <c:pt idx="210">
                  <c:v>1547067600</c:v>
                </c:pt>
                <c:pt idx="211">
                  <c:v>1547071200</c:v>
                </c:pt>
                <c:pt idx="212">
                  <c:v>1547074800</c:v>
                </c:pt>
                <c:pt idx="213">
                  <c:v>1547078400</c:v>
                </c:pt>
                <c:pt idx="214">
                  <c:v>1547082000</c:v>
                </c:pt>
                <c:pt idx="215">
                  <c:v>1547085600</c:v>
                </c:pt>
                <c:pt idx="216">
                  <c:v>1547089200</c:v>
                </c:pt>
                <c:pt idx="217">
                  <c:v>1547092800</c:v>
                </c:pt>
                <c:pt idx="218">
                  <c:v>1547096400</c:v>
                </c:pt>
                <c:pt idx="219">
                  <c:v>1547100000</c:v>
                </c:pt>
                <c:pt idx="220">
                  <c:v>1547103600</c:v>
                </c:pt>
                <c:pt idx="221">
                  <c:v>1547107200</c:v>
                </c:pt>
                <c:pt idx="222">
                  <c:v>1547110800</c:v>
                </c:pt>
                <c:pt idx="223">
                  <c:v>1547114400</c:v>
                </c:pt>
                <c:pt idx="224">
                  <c:v>1547118000</c:v>
                </c:pt>
                <c:pt idx="225">
                  <c:v>1547121600</c:v>
                </c:pt>
                <c:pt idx="226">
                  <c:v>1547125200</c:v>
                </c:pt>
                <c:pt idx="227">
                  <c:v>1547128800</c:v>
                </c:pt>
                <c:pt idx="228">
                  <c:v>1547132400</c:v>
                </c:pt>
                <c:pt idx="229">
                  <c:v>1547136000</c:v>
                </c:pt>
                <c:pt idx="230">
                  <c:v>1547139600</c:v>
                </c:pt>
                <c:pt idx="231">
                  <c:v>1547143200</c:v>
                </c:pt>
                <c:pt idx="232">
                  <c:v>1547146800</c:v>
                </c:pt>
                <c:pt idx="233">
                  <c:v>1547150400</c:v>
                </c:pt>
                <c:pt idx="234">
                  <c:v>1547154000</c:v>
                </c:pt>
                <c:pt idx="235">
                  <c:v>1547157600</c:v>
                </c:pt>
                <c:pt idx="236">
                  <c:v>1547161200</c:v>
                </c:pt>
                <c:pt idx="237">
                  <c:v>1547164800</c:v>
                </c:pt>
                <c:pt idx="238">
                  <c:v>1547168400</c:v>
                </c:pt>
                <c:pt idx="239">
                  <c:v>1547172000</c:v>
                </c:pt>
                <c:pt idx="240">
                  <c:v>1547175600</c:v>
                </c:pt>
                <c:pt idx="241">
                  <c:v>1547179200</c:v>
                </c:pt>
                <c:pt idx="242">
                  <c:v>1547182800</c:v>
                </c:pt>
                <c:pt idx="243">
                  <c:v>1547186400</c:v>
                </c:pt>
                <c:pt idx="244">
                  <c:v>1547190000</c:v>
                </c:pt>
                <c:pt idx="245">
                  <c:v>1547193600</c:v>
                </c:pt>
                <c:pt idx="246">
                  <c:v>1547197200</c:v>
                </c:pt>
                <c:pt idx="247">
                  <c:v>1547200800</c:v>
                </c:pt>
                <c:pt idx="248">
                  <c:v>1547204400</c:v>
                </c:pt>
                <c:pt idx="249">
                  <c:v>1547208000</c:v>
                </c:pt>
                <c:pt idx="250">
                  <c:v>1547211600</c:v>
                </c:pt>
                <c:pt idx="251">
                  <c:v>1547215200</c:v>
                </c:pt>
                <c:pt idx="252">
                  <c:v>1547218800</c:v>
                </c:pt>
                <c:pt idx="253">
                  <c:v>1547222400</c:v>
                </c:pt>
                <c:pt idx="254">
                  <c:v>1547226000</c:v>
                </c:pt>
                <c:pt idx="255">
                  <c:v>1547229600</c:v>
                </c:pt>
                <c:pt idx="256">
                  <c:v>1547233200</c:v>
                </c:pt>
                <c:pt idx="257">
                  <c:v>1547236800</c:v>
                </c:pt>
                <c:pt idx="258">
                  <c:v>1547240400</c:v>
                </c:pt>
                <c:pt idx="259">
                  <c:v>1547244000</c:v>
                </c:pt>
                <c:pt idx="260">
                  <c:v>1547247600</c:v>
                </c:pt>
                <c:pt idx="261">
                  <c:v>1547251200</c:v>
                </c:pt>
                <c:pt idx="262">
                  <c:v>1547254800</c:v>
                </c:pt>
                <c:pt idx="263">
                  <c:v>1547258400</c:v>
                </c:pt>
                <c:pt idx="264">
                  <c:v>1547262000</c:v>
                </c:pt>
                <c:pt idx="265">
                  <c:v>1547265600</c:v>
                </c:pt>
                <c:pt idx="266">
                  <c:v>1547269200</c:v>
                </c:pt>
                <c:pt idx="267">
                  <c:v>1547272800</c:v>
                </c:pt>
                <c:pt idx="268">
                  <c:v>1547276400</c:v>
                </c:pt>
                <c:pt idx="269">
                  <c:v>1547280000</c:v>
                </c:pt>
                <c:pt idx="270">
                  <c:v>1547283600</c:v>
                </c:pt>
                <c:pt idx="271">
                  <c:v>1547287200</c:v>
                </c:pt>
                <c:pt idx="272">
                  <c:v>1547290800</c:v>
                </c:pt>
                <c:pt idx="273">
                  <c:v>1547294400</c:v>
                </c:pt>
                <c:pt idx="274">
                  <c:v>1547298000</c:v>
                </c:pt>
                <c:pt idx="275">
                  <c:v>1547301600</c:v>
                </c:pt>
                <c:pt idx="276">
                  <c:v>1547305200</c:v>
                </c:pt>
                <c:pt idx="277">
                  <c:v>1547308800</c:v>
                </c:pt>
                <c:pt idx="278">
                  <c:v>1547312400</c:v>
                </c:pt>
                <c:pt idx="279">
                  <c:v>1547316000</c:v>
                </c:pt>
                <c:pt idx="280">
                  <c:v>1547319600</c:v>
                </c:pt>
                <c:pt idx="281">
                  <c:v>1547323200</c:v>
                </c:pt>
                <c:pt idx="282">
                  <c:v>1547326800</c:v>
                </c:pt>
                <c:pt idx="283">
                  <c:v>1547330400</c:v>
                </c:pt>
                <c:pt idx="284">
                  <c:v>1547334000</c:v>
                </c:pt>
                <c:pt idx="285">
                  <c:v>1547337600</c:v>
                </c:pt>
                <c:pt idx="286">
                  <c:v>1547341200</c:v>
                </c:pt>
                <c:pt idx="287">
                  <c:v>1547344800</c:v>
                </c:pt>
                <c:pt idx="288">
                  <c:v>1547348400</c:v>
                </c:pt>
                <c:pt idx="289">
                  <c:v>1547352000</c:v>
                </c:pt>
                <c:pt idx="290">
                  <c:v>1547355600</c:v>
                </c:pt>
                <c:pt idx="291">
                  <c:v>1547359200</c:v>
                </c:pt>
                <c:pt idx="292">
                  <c:v>1547362800</c:v>
                </c:pt>
                <c:pt idx="293">
                  <c:v>1547366400</c:v>
                </c:pt>
                <c:pt idx="294">
                  <c:v>1547370000</c:v>
                </c:pt>
                <c:pt idx="295">
                  <c:v>1547373600</c:v>
                </c:pt>
                <c:pt idx="296">
                  <c:v>1547377200</c:v>
                </c:pt>
                <c:pt idx="297">
                  <c:v>1547380800</c:v>
                </c:pt>
                <c:pt idx="298">
                  <c:v>1547384400</c:v>
                </c:pt>
                <c:pt idx="299">
                  <c:v>1547388000</c:v>
                </c:pt>
                <c:pt idx="300">
                  <c:v>1547391600</c:v>
                </c:pt>
                <c:pt idx="301">
                  <c:v>1547395200</c:v>
                </c:pt>
                <c:pt idx="302">
                  <c:v>1547398800</c:v>
                </c:pt>
                <c:pt idx="303">
                  <c:v>1547402400</c:v>
                </c:pt>
                <c:pt idx="304">
                  <c:v>1547406000</c:v>
                </c:pt>
                <c:pt idx="305">
                  <c:v>1547409600</c:v>
                </c:pt>
                <c:pt idx="306">
                  <c:v>1547413200</c:v>
                </c:pt>
                <c:pt idx="307">
                  <c:v>1547416800</c:v>
                </c:pt>
                <c:pt idx="308">
                  <c:v>1547420400</c:v>
                </c:pt>
                <c:pt idx="309">
                  <c:v>1547424000</c:v>
                </c:pt>
                <c:pt idx="310">
                  <c:v>1547427600</c:v>
                </c:pt>
                <c:pt idx="311">
                  <c:v>1547431200</c:v>
                </c:pt>
                <c:pt idx="312">
                  <c:v>1547434800</c:v>
                </c:pt>
                <c:pt idx="313">
                  <c:v>1547438400</c:v>
                </c:pt>
                <c:pt idx="314">
                  <c:v>1547442000</c:v>
                </c:pt>
                <c:pt idx="315">
                  <c:v>1547445600</c:v>
                </c:pt>
                <c:pt idx="316">
                  <c:v>1547449200</c:v>
                </c:pt>
                <c:pt idx="317">
                  <c:v>1547452800</c:v>
                </c:pt>
                <c:pt idx="318">
                  <c:v>1547456400</c:v>
                </c:pt>
                <c:pt idx="319">
                  <c:v>1547460000</c:v>
                </c:pt>
                <c:pt idx="320">
                  <c:v>1547463600</c:v>
                </c:pt>
                <c:pt idx="321">
                  <c:v>1547467200</c:v>
                </c:pt>
                <c:pt idx="322">
                  <c:v>1547470800</c:v>
                </c:pt>
                <c:pt idx="323">
                  <c:v>1547474400</c:v>
                </c:pt>
                <c:pt idx="324">
                  <c:v>1547478000</c:v>
                </c:pt>
                <c:pt idx="325">
                  <c:v>1547481600</c:v>
                </c:pt>
                <c:pt idx="326">
                  <c:v>1547485200</c:v>
                </c:pt>
                <c:pt idx="327">
                  <c:v>1547488800</c:v>
                </c:pt>
                <c:pt idx="328">
                  <c:v>1547492400</c:v>
                </c:pt>
                <c:pt idx="329">
                  <c:v>1547496000</c:v>
                </c:pt>
                <c:pt idx="330">
                  <c:v>1547499600</c:v>
                </c:pt>
                <c:pt idx="331">
                  <c:v>1547503200</c:v>
                </c:pt>
                <c:pt idx="332">
                  <c:v>1547506800</c:v>
                </c:pt>
                <c:pt idx="333">
                  <c:v>1547510400</c:v>
                </c:pt>
                <c:pt idx="334">
                  <c:v>1547514000</c:v>
                </c:pt>
                <c:pt idx="335">
                  <c:v>1547517600</c:v>
                </c:pt>
                <c:pt idx="336">
                  <c:v>1547521200</c:v>
                </c:pt>
                <c:pt idx="337">
                  <c:v>1547524800</c:v>
                </c:pt>
                <c:pt idx="338">
                  <c:v>1547528400</c:v>
                </c:pt>
                <c:pt idx="339">
                  <c:v>1547532000</c:v>
                </c:pt>
                <c:pt idx="340">
                  <c:v>1547535600</c:v>
                </c:pt>
                <c:pt idx="341">
                  <c:v>1547539200</c:v>
                </c:pt>
                <c:pt idx="342">
                  <c:v>1547542800</c:v>
                </c:pt>
                <c:pt idx="343">
                  <c:v>1547546400</c:v>
                </c:pt>
                <c:pt idx="344">
                  <c:v>1547550000</c:v>
                </c:pt>
                <c:pt idx="345">
                  <c:v>1547553600</c:v>
                </c:pt>
                <c:pt idx="346">
                  <c:v>1547557200</c:v>
                </c:pt>
                <c:pt idx="347">
                  <c:v>1547560800</c:v>
                </c:pt>
                <c:pt idx="348">
                  <c:v>1547564400</c:v>
                </c:pt>
                <c:pt idx="349">
                  <c:v>1547568000</c:v>
                </c:pt>
                <c:pt idx="350">
                  <c:v>1547571600</c:v>
                </c:pt>
                <c:pt idx="351">
                  <c:v>1547575200</c:v>
                </c:pt>
                <c:pt idx="352">
                  <c:v>1547578800</c:v>
                </c:pt>
                <c:pt idx="353">
                  <c:v>1547582400</c:v>
                </c:pt>
                <c:pt idx="354">
                  <c:v>1547586000</c:v>
                </c:pt>
                <c:pt idx="355">
                  <c:v>1547589600</c:v>
                </c:pt>
                <c:pt idx="356">
                  <c:v>1547593200</c:v>
                </c:pt>
                <c:pt idx="357">
                  <c:v>1547596800</c:v>
                </c:pt>
                <c:pt idx="358">
                  <c:v>1547600400</c:v>
                </c:pt>
                <c:pt idx="359">
                  <c:v>1547604000</c:v>
                </c:pt>
                <c:pt idx="360">
                  <c:v>1547607600</c:v>
                </c:pt>
                <c:pt idx="361">
                  <c:v>1547611200</c:v>
                </c:pt>
                <c:pt idx="362">
                  <c:v>1547614800</c:v>
                </c:pt>
                <c:pt idx="363">
                  <c:v>1547618400</c:v>
                </c:pt>
                <c:pt idx="364">
                  <c:v>1547622000</c:v>
                </c:pt>
                <c:pt idx="365">
                  <c:v>1547625600</c:v>
                </c:pt>
                <c:pt idx="366">
                  <c:v>1547629200</c:v>
                </c:pt>
                <c:pt idx="367">
                  <c:v>1547632800</c:v>
                </c:pt>
                <c:pt idx="368">
                  <c:v>1547636400</c:v>
                </c:pt>
                <c:pt idx="369">
                  <c:v>1547640000</c:v>
                </c:pt>
                <c:pt idx="370">
                  <c:v>1547643600</c:v>
                </c:pt>
                <c:pt idx="371">
                  <c:v>1547647200</c:v>
                </c:pt>
                <c:pt idx="372">
                  <c:v>1547650800</c:v>
                </c:pt>
                <c:pt idx="373">
                  <c:v>1547654400</c:v>
                </c:pt>
                <c:pt idx="374">
                  <c:v>1547658000</c:v>
                </c:pt>
                <c:pt idx="375">
                  <c:v>1547661600</c:v>
                </c:pt>
                <c:pt idx="376">
                  <c:v>1547665200</c:v>
                </c:pt>
                <c:pt idx="377">
                  <c:v>1547668800</c:v>
                </c:pt>
                <c:pt idx="378">
                  <c:v>1547672400</c:v>
                </c:pt>
                <c:pt idx="379">
                  <c:v>1547676000</c:v>
                </c:pt>
                <c:pt idx="380">
                  <c:v>1547679600</c:v>
                </c:pt>
                <c:pt idx="381">
                  <c:v>1547683200</c:v>
                </c:pt>
                <c:pt idx="382">
                  <c:v>1547686800</c:v>
                </c:pt>
                <c:pt idx="383">
                  <c:v>1547690400</c:v>
                </c:pt>
                <c:pt idx="384">
                  <c:v>1547694000</c:v>
                </c:pt>
                <c:pt idx="385">
                  <c:v>1547697600</c:v>
                </c:pt>
                <c:pt idx="386">
                  <c:v>1547701200</c:v>
                </c:pt>
                <c:pt idx="387">
                  <c:v>1547704800</c:v>
                </c:pt>
                <c:pt idx="388">
                  <c:v>1547708400</c:v>
                </c:pt>
                <c:pt idx="389">
                  <c:v>1547712000</c:v>
                </c:pt>
                <c:pt idx="390">
                  <c:v>1547715600</c:v>
                </c:pt>
                <c:pt idx="391">
                  <c:v>1547719200</c:v>
                </c:pt>
                <c:pt idx="392">
                  <c:v>1547722800</c:v>
                </c:pt>
                <c:pt idx="393">
                  <c:v>1547726400</c:v>
                </c:pt>
                <c:pt idx="394">
                  <c:v>1547730000</c:v>
                </c:pt>
                <c:pt idx="395">
                  <c:v>1547733600</c:v>
                </c:pt>
                <c:pt idx="396">
                  <c:v>1547737200</c:v>
                </c:pt>
                <c:pt idx="397">
                  <c:v>1547740800</c:v>
                </c:pt>
                <c:pt idx="398">
                  <c:v>1547744400</c:v>
                </c:pt>
                <c:pt idx="399">
                  <c:v>1547748000</c:v>
                </c:pt>
                <c:pt idx="400">
                  <c:v>1547751600</c:v>
                </c:pt>
                <c:pt idx="401">
                  <c:v>1547755200</c:v>
                </c:pt>
                <c:pt idx="402">
                  <c:v>1547758800</c:v>
                </c:pt>
                <c:pt idx="403">
                  <c:v>1547762400</c:v>
                </c:pt>
                <c:pt idx="404">
                  <c:v>1547766000</c:v>
                </c:pt>
                <c:pt idx="405">
                  <c:v>1547769600</c:v>
                </c:pt>
                <c:pt idx="406">
                  <c:v>1547773200</c:v>
                </c:pt>
                <c:pt idx="407">
                  <c:v>1547776800</c:v>
                </c:pt>
                <c:pt idx="408">
                  <c:v>1547780400</c:v>
                </c:pt>
                <c:pt idx="409">
                  <c:v>1547784000</c:v>
                </c:pt>
                <c:pt idx="410">
                  <c:v>1547787600</c:v>
                </c:pt>
                <c:pt idx="411">
                  <c:v>1547791200</c:v>
                </c:pt>
                <c:pt idx="412">
                  <c:v>1547794800</c:v>
                </c:pt>
                <c:pt idx="413">
                  <c:v>1547798400</c:v>
                </c:pt>
                <c:pt idx="414">
                  <c:v>1547802000</c:v>
                </c:pt>
                <c:pt idx="415">
                  <c:v>1547805600</c:v>
                </c:pt>
                <c:pt idx="416">
                  <c:v>1547809200</c:v>
                </c:pt>
                <c:pt idx="417">
                  <c:v>1547812800</c:v>
                </c:pt>
                <c:pt idx="418">
                  <c:v>1547816400</c:v>
                </c:pt>
                <c:pt idx="419">
                  <c:v>1547820000</c:v>
                </c:pt>
                <c:pt idx="420">
                  <c:v>1547823600</c:v>
                </c:pt>
                <c:pt idx="421">
                  <c:v>1547827200</c:v>
                </c:pt>
                <c:pt idx="422">
                  <c:v>1547830800</c:v>
                </c:pt>
                <c:pt idx="423">
                  <c:v>1547834400</c:v>
                </c:pt>
                <c:pt idx="424">
                  <c:v>1547838000</c:v>
                </c:pt>
                <c:pt idx="425">
                  <c:v>1547841600</c:v>
                </c:pt>
                <c:pt idx="426">
                  <c:v>1547845200</c:v>
                </c:pt>
                <c:pt idx="427">
                  <c:v>1547848800</c:v>
                </c:pt>
                <c:pt idx="428">
                  <c:v>1547852400</c:v>
                </c:pt>
                <c:pt idx="429">
                  <c:v>1547856000</c:v>
                </c:pt>
                <c:pt idx="430">
                  <c:v>1547859600</c:v>
                </c:pt>
                <c:pt idx="431">
                  <c:v>1547863200</c:v>
                </c:pt>
                <c:pt idx="432">
                  <c:v>1547866800</c:v>
                </c:pt>
                <c:pt idx="433">
                  <c:v>1547870400</c:v>
                </c:pt>
                <c:pt idx="434">
                  <c:v>1547874000</c:v>
                </c:pt>
                <c:pt idx="435">
                  <c:v>1547877600</c:v>
                </c:pt>
                <c:pt idx="436">
                  <c:v>1547881200</c:v>
                </c:pt>
                <c:pt idx="437">
                  <c:v>1547884800</c:v>
                </c:pt>
                <c:pt idx="438">
                  <c:v>1547888400</c:v>
                </c:pt>
                <c:pt idx="439">
                  <c:v>1547892000</c:v>
                </c:pt>
                <c:pt idx="440">
                  <c:v>1547895600</c:v>
                </c:pt>
                <c:pt idx="441">
                  <c:v>1547899200</c:v>
                </c:pt>
                <c:pt idx="442">
                  <c:v>1547902800</c:v>
                </c:pt>
                <c:pt idx="443">
                  <c:v>1547906400</c:v>
                </c:pt>
                <c:pt idx="444">
                  <c:v>1547910000</c:v>
                </c:pt>
                <c:pt idx="445">
                  <c:v>1547913600</c:v>
                </c:pt>
                <c:pt idx="446">
                  <c:v>1547917200</c:v>
                </c:pt>
                <c:pt idx="447">
                  <c:v>1547920800</c:v>
                </c:pt>
                <c:pt idx="448">
                  <c:v>1547924400</c:v>
                </c:pt>
                <c:pt idx="449">
                  <c:v>1547928000</c:v>
                </c:pt>
                <c:pt idx="450">
                  <c:v>1547931600</c:v>
                </c:pt>
                <c:pt idx="451">
                  <c:v>1547935200</c:v>
                </c:pt>
                <c:pt idx="452">
                  <c:v>1547938800</c:v>
                </c:pt>
                <c:pt idx="453">
                  <c:v>1547942400</c:v>
                </c:pt>
                <c:pt idx="454">
                  <c:v>1547946000</c:v>
                </c:pt>
                <c:pt idx="455">
                  <c:v>1547949600</c:v>
                </c:pt>
                <c:pt idx="456">
                  <c:v>1547953200</c:v>
                </c:pt>
                <c:pt idx="457">
                  <c:v>1547956800</c:v>
                </c:pt>
                <c:pt idx="458">
                  <c:v>1547960400</c:v>
                </c:pt>
                <c:pt idx="459">
                  <c:v>1547964000</c:v>
                </c:pt>
                <c:pt idx="460">
                  <c:v>1547967600</c:v>
                </c:pt>
                <c:pt idx="461">
                  <c:v>1547971200</c:v>
                </c:pt>
                <c:pt idx="462">
                  <c:v>1547974800</c:v>
                </c:pt>
                <c:pt idx="463">
                  <c:v>1547978400</c:v>
                </c:pt>
                <c:pt idx="464">
                  <c:v>1547982000</c:v>
                </c:pt>
                <c:pt idx="465">
                  <c:v>1547985600</c:v>
                </c:pt>
                <c:pt idx="466">
                  <c:v>1547989200</c:v>
                </c:pt>
                <c:pt idx="467">
                  <c:v>1547992800</c:v>
                </c:pt>
                <c:pt idx="468">
                  <c:v>1547996400</c:v>
                </c:pt>
                <c:pt idx="469">
                  <c:v>1548000000</c:v>
                </c:pt>
                <c:pt idx="470">
                  <c:v>1548003600</c:v>
                </c:pt>
                <c:pt idx="471">
                  <c:v>1548007200</c:v>
                </c:pt>
                <c:pt idx="472">
                  <c:v>1548010800</c:v>
                </c:pt>
                <c:pt idx="473">
                  <c:v>1548014400</c:v>
                </c:pt>
                <c:pt idx="474">
                  <c:v>1548018000</c:v>
                </c:pt>
                <c:pt idx="475">
                  <c:v>1548021600</c:v>
                </c:pt>
                <c:pt idx="476">
                  <c:v>1548025200</c:v>
                </c:pt>
                <c:pt idx="477">
                  <c:v>1548028800</c:v>
                </c:pt>
                <c:pt idx="478">
                  <c:v>1548032400</c:v>
                </c:pt>
                <c:pt idx="479">
                  <c:v>1548036000</c:v>
                </c:pt>
                <c:pt idx="480">
                  <c:v>1548039600</c:v>
                </c:pt>
                <c:pt idx="481">
                  <c:v>1548043200</c:v>
                </c:pt>
                <c:pt idx="482">
                  <c:v>1548046800</c:v>
                </c:pt>
                <c:pt idx="483">
                  <c:v>1548050400</c:v>
                </c:pt>
                <c:pt idx="484">
                  <c:v>1548054000</c:v>
                </c:pt>
                <c:pt idx="485">
                  <c:v>1548057600</c:v>
                </c:pt>
                <c:pt idx="486">
                  <c:v>1548061200</c:v>
                </c:pt>
                <c:pt idx="487">
                  <c:v>1548064800</c:v>
                </c:pt>
                <c:pt idx="488">
                  <c:v>1548068400</c:v>
                </c:pt>
                <c:pt idx="489">
                  <c:v>1548072000</c:v>
                </c:pt>
                <c:pt idx="490">
                  <c:v>1548075600</c:v>
                </c:pt>
                <c:pt idx="491">
                  <c:v>1548079200</c:v>
                </c:pt>
                <c:pt idx="492">
                  <c:v>1548082800</c:v>
                </c:pt>
                <c:pt idx="493">
                  <c:v>1548086400</c:v>
                </c:pt>
                <c:pt idx="494">
                  <c:v>1548090000</c:v>
                </c:pt>
                <c:pt idx="495">
                  <c:v>1548093600</c:v>
                </c:pt>
                <c:pt idx="496">
                  <c:v>1548097200</c:v>
                </c:pt>
                <c:pt idx="497">
                  <c:v>1548100800</c:v>
                </c:pt>
                <c:pt idx="498">
                  <c:v>1548104400</c:v>
                </c:pt>
                <c:pt idx="499">
                  <c:v>1548108000</c:v>
                </c:pt>
                <c:pt idx="500">
                  <c:v>1548111600</c:v>
                </c:pt>
                <c:pt idx="501">
                  <c:v>1548115200</c:v>
                </c:pt>
                <c:pt idx="502">
                  <c:v>1548118800</c:v>
                </c:pt>
                <c:pt idx="503">
                  <c:v>1548122400</c:v>
                </c:pt>
                <c:pt idx="504">
                  <c:v>1548126000</c:v>
                </c:pt>
                <c:pt idx="505">
                  <c:v>1548129600</c:v>
                </c:pt>
                <c:pt idx="506">
                  <c:v>1548133200</c:v>
                </c:pt>
                <c:pt idx="507">
                  <c:v>1548136800</c:v>
                </c:pt>
                <c:pt idx="508">
                  <c:v>1548140400</c:v>
                </c:pt>
                <c:pt idx="509">
                  <c:v>1548144000</c:v>
                </c:pt>
                <c:pt idx="510">
                  <c:v>1548147600</c:v>
                </c:pt>
                <c:pt idx="511">
                  <c:v>1548151200</c:v>
                </c:pt>
                <c:pt idx="512">
                  <c:v>1548154800</c:v>
                </c:pt>
                <c:pt idx="513">
                  <c:v>1548158400</c:v>
                </c:pt>
                <c:pt idx="514">
                  <c:v>1548162000</c:v>
                </c:pt>
                <c:pt idx="515">
                  <c:v>1548165600</c:v>
                </c:pt>
                <c:pt idx="516">
                  <c:v>1548169200</c:v>
                </c:pt>
                <c:pt idx="517">
                  <c:v>1548172800</c:v>
                </c:pt>
                <c:pt idx="518">
                  <c:v>1548176400</c:v>
                </c:pt>
                <c:pt idx="519">
                  <c:v>1548180000</c:v>
                </c:pt>
                <c:pt idx="520">
                  <c:v>1548183600</c:v>
                </c:pt>
                <c:pt idx="521">
                  <c:v>1548187200</c:v>
                </c:pt>
                <c:pt idx="522">
                  <c:v>1548190800</c:v>
                </c:pt>
                <c:pt idx="523">
                  <c:v>1548194400</c:v>
                </c:pt>
                <c:pt idx="524">
                  <c:v>1548198000</c:v>
                </c:pt>
                <c:pt idx="525">
                  <c:v>1548201600</c:v>
                </c:pt>
                <c:pt idx="526">
                  <c:v>1548205200</c:v>
                </c:pt>
                <c:pt idx="527">
                  <c:v>1548208800</c:v>
                </c:pt>
                <c:pt idx="528">
                  <c:v>1548212400</c:v>
                </c:pt>
                <c:pt idx="529">
                  <c:v>1548216000</c:v>
                </c:pt>
                <c:pt idx="530">
                  <c:v>1548219600</c:v>
                </c:pt>
                <c:pt idx="531">
                  <c:v>1548223200</c:v>
                </c:pt>
                <c:pt idx="532">
                  <c:v>1548226800</c:v>
                </c:pt>
                <c:pt idx="533">
                  <c:v>1548230400</c:v>
                </c:pt>
                <c:pt idx="534">
                  <c:v>1548234000</c:v>
                </c:pt>
                <c:pt idx="535">
                  <c:v>1548237600</c:v>
                </c:pt>
                <c:pt idx="536">
                  <c:v>1548241200</c:v>
                </c:pt>
                <c:pt idx="537">
                  <c:v>1548244800</c:v>
                </c:pt>
                <c:pt idx="538">
                  <c:v>1548248400</c:v>
                </c:pt>
                <c:pt idx="539">
                  <c:v>1548252000</c:v>
                </c:pt>
                <c:pt idx="540">
                  <c:v>1548255600</c:v>
                </c:pt>
                <c:pt idx="541">
                  <c:v>1548259200</c:v>
                </c:pt>
                <c:pt idx="542">
                  <c:v>1548262800</c:v>
                </c:pt>
                <c:pt idx="543">
                  <c:v>1548266400</c:v>
                </c:pt>
                <c:pt idx="544">
                  <c:v>1548270000</c:v>
                </c:pt>
                <c:pt idx="545">
                  <c:v>1548273600</c:v>
                </c:pt>
                <c:pt idx="546">
                  <c:v>1548277200</c:v>
                </c:pt>
                <c:pt idx="547">
                  <c:v>1548280800</c:v>
                </c:pt>
                <c:pt idx="548">
                  <c:v>1548284400</c:v>
                </c:pt>
                <c:pt idx="549">
                  <c:v>1548288000</c:v>
                </c:pt>
                <c:pt idx="550">
                  <c:v>1548291600</c:v>
                </c:pt>
                <c:pt idx="551">
                  <c:v>1548295200</c:v>
                </c:pt>
                <c:pt idx="552">
                  <c:v>1548298800</c:v>
                </c:pt>
                <c:pt idx="553">
                  <c:v>1548302400</c:v>
                </c:pt>
                <c:pt idx="554">
                  <c:v>1548306000</c:v>
                </c:pt>
                <c:pt idx="555">
                  <c:v>1548309600</c:v>
                </c:pt>
                <c:pt idx="556">
                  <c:v>1548313200</c:v>
                </c:pt>
                <c:pt idx="557">
                  <c:v>1548316800</c:v>
                </c:pt>
                <c:pt idx="558">
                  <c:v>1548320400</c:v>
                </c:pt>
                <c:pt idx="559">
                  <c:v>1548324000</c:v>
                </c:pt>
                <c:pt idx="560">
                  <c:v>1548327600</c:v>
                </c:pt>
                <c:pt idx="561">
                  <c:v>1548331200</c:v>
                </c:pt>
                <c:pt idx="562">
                  <c:v>1548334800</c:v>
                </c:pt>
                <c:pt idx="563">
                  <c:v>1548338400</c:v>
                </c:pt>
                <c:pt idx="564">
                  <c:v>1548342000</c:v>
                </c:pt>
                <c:pt idx="565">
                  <c:v>1548345600</c:v>
                </c:pt>
                <c:pt idx="566">
                  <c:v>1548349200</c:v>
                </c:pt>
                <c:pt idx="567">
                  <c:v>1548352800</c:v>
                </c:pt>
                <c:pt idx="568">
                  <c:v>1548356400</c:v>
                </c:pt>
                <c:pt idx="569">
                  <c:v>1548360000</c:v>
                </c:pt>
                <c:pt idx="570">
                  <c:v>1548363600</c:v>
                </c:pt>
                <c:pt idx="571">
                  <c:v>1548367200</c:v>
                </c:pt>
                <c:pt idx="572">
                  <c:v>1548370800</c:v>
                </c:pt>
                <c:pt idx="573">
                  <c:v>1548374400</c:v>
                </c:pt>
                <c:pt idx="574">
                  <c:v>1548378000</c:v>
                </c:pt>
                <c:pt idx="575">
                  <c:v>1548381600</c:v>
                </c:pt>
                <c:pt idx="576">
                  <c:v>1548385200</c:v>
                </c:pt>
                <c:pt idx="577">
                  <c:v>1548388800</c:v>
                </c:pt>
                <c:pt idx="578">
                  <c:v>1548392400</c:v>
                </c:pt>
                <c:pt idx="579">
                  <c:v>1548396000</c:v>
                </c:pt>
                <c:pt idx="580">
                  <c:v>1548399600</c:v>
                </c:pt>
                <c:pt idx="581">
                  <c:v>1548403200</c:v>
                </c:pt>
                <c:pt idx="582">
                  <c:v>1548406800</c:v>
                </c:pt>
                <c:pt idx="583">
                  <c:v>1548410400</c:v>
                </c:pt>
                <c:pt idx="584">
                  <c:v>1548414000</c:v>
                </c:pt>
                <c:pt idx="585">
                  <c:v>1548417600</c:v>
                </c:pt>
                <c:pt idx="586">
                  <c:v>1548421200</c:v>
                </c:pt>
                <c:pt idx="587">
                  <c:v>1548424800</c:v>
                </c:pt>
                <c:pt idx="588">
                  <c:v>1548428400</c:v>
                </c:pt>
                <c:pt idx="589">
                  <c:v>1548432000</c:v>
                </c:pt>
                <c:pt idx="590">
                  <c:v>1548435600</c:v>
                </c:pt>
                <c:pt idx="591">
                  <c:v>1548439200</c:v>
                </c:pt>
                <c:pt idx="592">
                  <c:v>1548442800</c:v>
                </c:pt>
                <c:pt idx="593">
                  <c:v>1548446400</c:v>
                </c:pt>
                <c:pt idx="594">
                  <c:v>1548450000</c:v>
                </c:pt>
                <c:pt idx="595">
                  <c:v>1548453600</c:v>
                </c:pt>
                <c:pt idx="596">
                  <c:v>1548457200</c:v>
                </c:pt>
                <c:pt idx="597">
                  <c:v>1548460800</c:v>
                </c:pt>
                <c:pt idx="598">
                  <c:v>1548464400</c:v>
                </c:pt>
                <c:pt idx="599">
                  <c:v>1548468000</c:v>
                </c:pt>
                <c:pt idx="600">
                  <c:v>1548471600</c:v>
                </c:pt>
                <c:pt idx="601">
                  <c:v>1548475200</c:v>
                </c:pt>
                <c:pt idx="602">
                  <c:v>1548478800</c:v>
                </c:pt>
                <c:pt idx="603">
                  <c:v>1548482400</c:v>
                </c:pt>
                <c:pt idx="604">
                  <c:v>1548486000</c:v>
                </c:pt>
                <c:pt idx="605">
                  <c:v>1548489600</c:v>
                </c:pt>
                <c:pt idx="606">
                  <c:v>1548493200</c:v>
                </c:pt>
                <c:pt idx="607">
                  <c:v>1548496800</c:v>
                </c:pt>
                <c:pt idx="608">
                  <c:v>1548500400</c:v>
                </c:pt>
                <c:pt idx="609">
                  <c:v>1548504000</c:v>
                </c:pt>
                <c:pt idx="610">
                  <c:v>1548507600</c:v>
                </c:pt>
                <c:pt idx="611">
                  <c:v>1548511200</c:v>
                </c:pt>
                <c:pt idx="612">
                  <c:v>1548514800</c:v>
                </c:pt>
                <c:pt idx="613">
                  <c:v>1548518400</c:v>
                </c:pt>
                <c:pt idx="614">
                  <c:v>1548522000</c:v>
                </c:pt>
                <c:pt idx="615">
                  <c:v>1548525600</c:v>
                </c:pt>
                <c:pt idx="616">
                  <c:v>1548529200</c:v>
                </c:pt>
                <c:pt idx="617">
                  <c:v>1548532800</c:v>
                </c:pt>
                <c:pt idx="618">
                  <c:v>1548536400</c:v>
                </c:pt>
                <c:pt idx="619">
                  <c:v>1548540000</c:v>
                </c:pt>
                <c:pt idx="620">
                  <c:v>1548543600</c:v>
                </c:pt>
                <c:pt idx="621">
                  <c:v>1548547200</c:v>
                </c:pt>
                <c:pt idx="622">
                  <c:v>1548550800</c:v>
                </c:pt>
                <c:pt idx="623">
                  <c:v>1548554400</c:v>
                </c:pt>
                <c:pt idx="624">
                  <c:v>1548558000</c:v>
                </c:pt>
                <c:pt idx="625">
                  <c:v>1548561600</c:v>
                </c:pt>
                <c:pt idx="626">
                  <c:v>1548565200</c:v>
                </c:pt>
                <c:pt idx="627">
                  <c:v>1548568800</c:v>
                </c:pt>
                <c:pt idx="628">
                  <c:v>1548572400</c:v>
                </c:pt>
                <c:pt idx="629">
                  <c:v>1548576000</c:v>
                </c:pt>
                <c:pt idx="630">
                  <c:v>1548579600</c:v>
                </c:pt>
                <c:pt idx="631">
                  <c:v>1548583200</c:v>
                </c:pt>
                <c:pt idx="632">
                  <c:v>1548586800</c:v>
                </c:pt>
                <c:pt idx="633">
                  <c:v>1548590400</c:v>
                </c:pt>
                <c:pt idx="634">
                  <c:v>1548594000</c:v>
                </c:pt>
                <c:pt idx="635">
                  <c:v>1548597600</c:v>
                </c:pt>
                <c:pt idx="636">
                  <c:v>1548601200</c:v>
                </c:pt>
                <c:pt idx="637">
                  <c:v>1548604800</c:v>
                </c:pt>
                <c:pt idx="638">
                  <c:v>1548608400</c:v>
                </c:pt>
                <c:pt idx="639">
                  <c:v>1548612000</c:v>
                </c:pt>
                <c:pt idx="640">
                  <c:v>1548615600</c:v>
                </c:pt>
                <c:pt idx="641">
                  <c:v>1548619200</c:v>
                </c:pt>
                <c:pt idx="642">
                  <c:v>1548622800</c:v>
                </c:pt>
                <c:pt idx="643">
                  <c:v>1548626400</c:v>
                </c:pt>
                <c:pt idx="644">
                  <c:v>1548630000</c:v>
                </c:pt>
                <c:pt idx="645">
                  <c:v>1548633600</c:v>
                </c:pt>
                <c:pt idx="646">
                  <c:v>1548637200</c:v>
                </c:pt>
                <c:pt idx="647">
                  <c:v>1548640800</c:v>
                </c:pt>
                <c:pt idx="648">
                  <c:v>1548644400</c:v>
                </c:pt>
                <c:pt idx="649">
                  <c:v>1548648000</c:v>
                </c:pt>
                <c:pt idx="650">
                  <c:v>1548651600</c:v>
                </c:pt>
                <c:pt idx="651">
                  <c:v>1548655200</c:v>
                </c:pt>
                <c:pt idx="652">
                  <c:v>1548658800</c:v>
                </c:pt>
                <c:pt idx="653">
                  <c:v>1548662400</c:v>
                </c:pt>
                <c:pt idx="654">
                  <c:v>1548666000</c:v>
                </c:pt>
                <c:pt idx="655">
                  <c:v>1548669600</c:v>
                </c:pt>
                <c:pt idx="656">
                  <c:v>1548673200</c:v>
                </c:pt>
                <c:pt idx="657">
                  <c:v>1548676800</c:v>
                </c:pt>
                <c:pt idx="658">
                  <c:v>1548680400</c:v>
                </c:pt>
                <c:pt idx="659">
                  <c:v>1548684000</c:v>
                </c:pt>
                <c:pt idx="660">
                  <c:v>1548687600</c:v>
                </c:pt>
                <c:pt idx="661">
                  <c:v>1548691200</c:v>
                </c:pt>
                <c:pt idx="662">
                  <c:v>1548694800</c:v>
                </c:pt>
                <c:pt idx="663">
                  <c:v>1548698400</c:v>
                </c:pt>
                <c:pt idx="664">
                  <c:v>1548702000</c:v>
                </c:pt>
                <c:pt idx="665">
                  <c:v>1548705600</c:v>
                </c:pt>
                <c:pt idx="666">
                  <c:v>1548709200</c:v>
                </c:pt>
                <c:pt idx="667">
                  <c:v>1548712800</c:v>
                </c:pt>
                <c:pt idx="668">
                  <c:v>1548716400</c:v>
                </c:pt>
                <c:pt idx="669">
                  <c:v>1548720000</c:v>
                </c:pt>
                <c:pt idx="670">
                  <c:v>1548723600</c:v>
                </c:pt>
                <c:pt idx="671">
                  <c:v>1548727200</c:v>
                </c:pt>
                <c:pt idx="672">
                  <c:v>1548730800</c:v>
                </c:pt>
                <c:pt idx="673">
                  <c:v>1548734400</c:v>
                </c:pt>
                <c:pt idx="674">
                  <c:v>1548738000</c:v>
                </c:pt>
                <c:pt idx="675">
                  <c:v>1548741600</c:v>
                </c:pt>
                <c:pt idx="676">
                  <c:v>1548745200</c:v>
                </c:pt>
                <c:pt idx="677">
                  <c:v>1548748800</c:v>
                </c:pt>
                <c:pt idx="678">
                  <c:v>1548752400</c:v>
                </c:pt>
                <c:pt idx="679">
                  <c:v>1548756000</c:v>
                </c:pt>
                <c:pt idx="680">
                  <c:v>1548759600</c:v>
                </c:pt>
                <c:pt idx="681">
                  <c:v>1548763200</c:v>
                </c:pt>
                <c:pt idx="682">
                  <c:v>1548766800</c:v>
                </c:pt>
                <c:pt idx="683">
                  <c:v>1548770400</c:v>
                </c:pt>
                <c:pt idx="684">
                  <c:v>1548774000</c:v>
                </c:pt>
                <c:pt idx="685">
                  <c:v>1548777600</c:v>
                </c:pt>
                <c:pt idx="686">
                  <c:v>1548781200</c:v>
                </c:pt>
                <c:pt idx="687">
                  <c:v>1548784800</c:v>
                </c:pt>
                <c:pt idx="688">
                  <c:v>1548788400</c:v>
                </c:pt>
                <c:pt idx="689">
                  <c:v>1548792000</c:v>
                </c:pt>
                <c:pt idx="690">
                  <c:v>1548795600</c:v>
                </c:pt>
                <c:pt idx="691">
                  <c:v>1548799200</c:v>
                </c:pt>
                <c:pt idx="692">
                  <c:v>1548802800</c:v>
                </c:pt>
                <c:pt idx="693">
                  <c:v>1548806400</c:v>
                </c:pt>
                <c:pt idx="694">
                  <c:v>1548810000</c:v>
                </c:pt>
                <c:pt idx="695">
                  <c:v>1548813600</c:v>
                </c:pt>
                <c:pt idx="696">
                  <c:v>1548817200</c:v>
                </c:pt>
                <c:pt idx="697">
                  <c:v>1548820800</c:v>
                </c:pt>
                <c:pt idx="698">
                  <c:v>1548824400</c:v>
                </c:pt>
                <c:pt idx="699">
                  <c:v>1548828000</c:v>
                </c:pt>
                <c:pt idx="700">
                  <c:v>1548831600</c:v>
                </c:pt>
                <c:pt idx="701">
                  <c:v>1548835200</c:v>
                </c:pt>
                <c:pt idx="702">
                  <c:v>1548838800</c:v>
                </c:pt>
                <c:pt idx="703">
                  <c:v>1548842400</c:v>
                </c:pt>
                <c:pt idx="704">
                  <c:v>1548846000</c:v>
                </c:pt>
                <c:pt idx="705">
                  <c:v>1548849600</c:v>
                </c:pt>
                <c:pt idx="706">
                  <c:v>1548853200</c:v>
                </c:pt>
                <c:pt idx="707">
                  <c:v>1548856800</c:v>
                </c:pt>
                <c:pt idx="708">
                  <c:v>1548860400</c:v>
                </c:pt>
                <c:pt idx="709">
                  <c:v>1548864000</c:v>
                </c:pt>
                <c:pt idx="710">
                  <c:v>1548867600</c:v>
                </c:pt>
                <c:pt idx="711">
                  <c:v>1548871200</c:v>
                </c:pt>
                <c:pt idx="712">
                  <c:v>1548874800</c:v>
                </c:pt>
                <c:pt idx="713">
                  <c:v>1548878400</c:v>
                </c:pt>
                <c:pt idx="714">
                  <c:v>1548882000</c:v>
                </c:pt>
                <c:pt idx="715">
                  <c:v>1548885600</c:v>
                </c:pt>
                <c:pt idx="716">
                  <c:v>1548889200</c:v>
                </c:pt>
                <c:pt idx="717">
                  <c:v>1548892800</c:v>
                </c:pt>
                <c:pt idx="718">
                  <c:v>1548896400</c:v>
                </c:pt>
                <c:pt idx="719">
                  <c:v>1548900000</c:v>
                </c:pt>
                <c:pt idx="720">
                  <c:v>1548903600</c:v>
                </c:pt>
                <c:pt idx="721">
                  <c:v>1548907200</c:v>
                </c:pt>
                <c:pt idx="722">
                  <c:v>1548910800</c:v>
                </c:pt>
                <c:pt idx="723">
                  <c:v>1548914400</c:v>
                </c:pt>
                <c:pt idx="724">
                  <c:v>1548918000</c:v>
                </c:pt>
                <c:pt idx="725">
                  <c:v>1548921600</c:v>
                </c:pt>
                <c:pt idx="726">
                  <c:v>1548925200</c:v>
                </c:pt>
                <c:pt idx="727">
                  <c:v>1548928800</c:v>
                </c:pt>
                <c:pt idx="728">
                  <c:v>1548932400</c:v>
                </c:pt>
                <c:pt idx="729">
                  <c:v>1548936000</c:v>
                </c:pt>
                <c:pt idx="730">
                  <c:v>1548939600</c:v>
                </c:pt>
                <c:pt idx="731">
                  <c:v>1548943200</c:v>
                </c:pt>
                <c:pt idx="732">
                  <c:v>1548946800</c:v>
                </c:pt>
                <c:pt idx="733">
                  <c:v>1548950400</c:v>
                </c:pt>
                <c:pt idx="734">
                  <c:v>1548954000</c:v>
                </c:pt>
                <c:pt idx="735">
                  <c:v>1548957600</c:v>
                </c:pt>
                <c:pt idx="736">
                  <c:v>1548961200</c:v>
                </c:pt>
                <c:pt idx="737">
                  <c:v>1548964800</c:v>
                </c:pt>
                <c:pt idx="738">
                  <c:v>1548968400</c:v>
                </c:pt>
                <c:pt idx="739">
                  <c:v>1548972000</c:v>
                </c:pt>
                <c:pt idx="740">
                  <c:v>1548975600</c:v>
                </c:pt>
                <c:pt idx="741">
                  <c:v>1548979200</c:v>
                </c:pt>
                <c:pt idx="742">
                  <c:v>1548982800</c:v>
                </c:pt>
                <c:pt idx="743">
                  <c:v>1548986400</c:v>
                </c:pt>
                <c:pt idx="744">
                  <c:v>1548990000</c:v>
                </c:pt>
                <c:pt idx="745">
                  <c:v>1548993600</c:v>
                </c:pt>
                <c:pt idx="746">
                  <c:v>1548997200</c:v>
                </c:pt>
                <c:pt idx="747">
                  <c:v>1549000800</c:v>
                </c:pt>
                <c:pt idx="748">
                  <c:v>1549004400</c:v>
                </c:pt>
                <c:pt idx="749">
                  <c:v>1549008000</c:v>
                </c:pt>
                <c:pt idx="750">
                  <c:v>1549011600</c:v>
                </c:pt>
                <c:pt idx="751">
                  <c:v>1549015200</c:v>
                </c:pt>
                <c:pt idx="752">
                  <c:v>1549018800</c:v>
                </c:pt>
                <c:pt idx="753">
                  <c:v>1549022400</c:v>
                </c:pt>
                <c:pt idx="754">
                  <c:v>1549026000</c:v>
                </c:pt>
                <c:pt idx="755">
                  <c:v>1549029600</c:v>
                </c:pt>
                <c:pt idx="756">
                  <c:v>1549033200</c:v>
                </c:pt>
                <c:pt idx="757">
                  <c:v>1549036800</c:v>
                </c:pt>
                <c:pt idx="758">
                  <c:v>1549040400</c:v>
                </c:pt>
                <c:pt idx="759">
                  <c:v>1549044000</c:v>
                </c:pt>
                <c:pt idx="760">
                  <c:v>1549047600</c:v>
                </c:pt>
                <c:pt idx="761">
                  <c:v>1549051200</c:v>
                </c:pt>
                <c:pt idx="762">
                  <c:v>1549054800</c:v>
                </c:pt>
                <c:pt idx="763">
                  <c:v>1549058400</c:v>
                </c:pt>
                <c:pt idx="764">
                  <c:v>1549062000</c:v>
                </c:pt>
                <c:pt idx="765">
                  <c:v>1549065600</c:v>
                </c:pt>
                <c:pt idx="766">
                  <c:v>1549069200</c:v>
                </c:pt>
                <c:pt idx="767">
                  <c:v>1549072800</c:v>
                </c:pt>
                <c:pt idx="768">
                  <c:v>1549076400</c:v>
                </c:pt>
                <c:pt idx="769">
                  <c:v>1549080000</c:v>
                </c:pt>
                <c:pt idx="770">
                  <c:v>1549083600</c:v>
                </c:pt>
                <c:pt idx="771">
                  <c:v>1549087200</c:v>
                </c:pt>
                <c:pt idx="772">
                  <c:v>1549090800</c:v>
                </c:pt>
                <c:pt idx="773">
                  <c:v>1549094400</c:v>
                </c:pt>
                <c:pt idx="774">
                  <c:v>1549098000</c:v>
                </c:pt>
                <c:pt idx="775">
                  <c:v>1549101600</c:v>
                </c:pt>
                <c:pt idx="776">
                  <c:v>1549105200</c:v>
                </c:pt>
                <c:pt idx="777">
                  <c:v>1549108800</c:v>
                </c:pt>
                <c:pt idx="778">
                  <c:v>1549112400</c:v>
                </c:pt>
                <c:pt idx="779">
                  <c:v>1549116000</c:v>
                </c:pt>
                <c:pt idx="780">
                  <c:v>1549119600</c:v>
                </c:pt>
                <c:pt idx="781">
                  <c:v>1549123200</c:v>
                </c:pt>
                <c:pt idx="782">
                  <c:v>1549126800</c:v>
                </c:pt>
                <c:pt idx="783">
                  <c:v>1549130400</c:v>
                </c:pt>
                <c:pt idx="784">
                  <c:v>1549134000</c:v>
                </c:pt>
                <c:pt idx="785">
                  <c:v>1549137600</c:v>
                </c:pt>
                <c:pt idx="786">
                  <c:v>1549141200</c:v>
                </c:pt>
                <c:pt idx="787">
                  <c:v>1549144800</c:v>
                </c:pt>
                <c:pt idx="788">
                  <c:v>1549148400</c:v>
                </c:pt>
                <c:pt idx="789">
                  <c:v>1549152000</c:v>
                </c:pt>
                <c:pt idx="790">
                  <c:v>1549155600</c:v>
                </c:pt>
                <c:pt idx="791">
                  <c:v>1549159200</c:v>
                </c:pt>
                <c:pt idx="792">
                  <c:v>1549162800</c:v>
                </c:pt>
                <c:pt idx="793">
                  <c:v>1549166400</c:v>
                </c:pt>
                <c:pt idx="794">
                  <c:v>1549170000</c:v>
                </c:pt>
                <c:pt idx="795">
                  <c:v>1549173600</c:v>
                </c:pt>
                <c:pt idx="796">
                  <c:v>1549177200</c:v>
                </c:pt>
                <c:pt idx="797">
                  <c:v>1549180800</c:v>
                </c:pt>
                <c:pt idx="798">
                  <c:v>1549184400</c:v>
                </c:pt>
                <c:pt idx="799">
                  <c:v>1549188000</c:v>
                </c:pt>
                <c:pt idx="800">
                  <c:v>1549191600</c:v>
                </c:pt>
                <c:pt idx="801">
                  <c:v>1549195200</c:v>
                </c:pt>
                <c:pt idx="802">
                  <c:v>1549198800</c:v>
                </c:pt>
                <c:pt idx="803">
                  <c:v>1549202400</c:v>
                </c:pt>
                <c:pt idx="804">
                  <c:v>1549206000</c:v>
                </c:pt>
                <c:pt idx="805">
                  <c:v>1549209600</c:v>
                </c:pt>
                <c:pt idx="806">
                  <c:v>1549213200</c:v>
                </c:pt>
                <c:pt idx="807">
                  <c:v>1549216800</c:v>
                </c:pt>
                <c:pt idx="808">
                  <c:v>1549220400</c:v>
                </c:pt>
                <c:pt idx="809">
                  <c:v>1549224000</c:v>
                </c:pt>
                <c:pt idx="810">
                  <c:v>1549227600</c:v>
                </c:pt>
                <c:pt idx="811">
                  <c:v>1549231200</c:v>
                </c:pt>
                <c:pt idx="812">
                  <c:v>1549234800</c:v>
                </c:pt>
                <c:pt idx="813">
                  <c:v>1549238400</c:v>
                </c:pt>
                <c:pt idx="814">
                  <c:v>1549242000</c:v>
                </c:pt>
                <c:pt idx="815">
                  <c:v>1549245600</c:v>
                </c:pt>
                <c:pt idx="816">
                  <c:v>1549249200</c:v>
                </c:pt>
                <c:pt idx="817">
                  <c:v>1549252800</c:v>
                </c:pt>
                <c:pt idx="818">
                  <c:v>1549256400</c:v>
                </c:pt>
                <c:pt idx="819">
                  <c:v>1549260000</c:v>
                </c:pt>
                <c:pt idx="820">
                  <c:v>1549263600</c:v>
                </c:pt>
                <c:pt idx="821">
                  <c:v>1549267200</c:v>
                </c:pt>
                <c:pt idx="822">
                  <c:v>1549270800</c:v>
                </c:pt>
                <c:pt idx="823">
                  <c:v>1549274400</c:v>
                </c:pt>
                <c:pt idx="824">
                  <c:v>1549278000</c:v>
                </c:pt>
                <c:pt idx="825">
                  <c:v>1549281600</c:v>
                </c:pt>
                <c:pt idx="826">
                  <c:v>1549285200</c:v>
                </c:pt>
                <c:pt idx="827">
                  <c:v>1549288800</c:v>
                </c:pt>
                <c:pt idx="828">
                  <c:v>1549292400</c:v>
                </c:pt>
                <c:pt idx="829">
                  <c:v>1549296000</c:v>
                </c:pt>
                <c:pt idx="830">
                  <c:v>1549299600</c:v>
                </c:pt>
                <c:pt idx="831">
                  <c:v>1549303200</c:v>
                </c:pt>
                <c:pt idx="832">
                  <c:v>1549306800</c:v>
                </c:pt>
                <c:pt idx="833">
                  <c:v>1549310400</c:v>
                </c:pt>
                <c:pt idx="834">
                  <c:v>1549314000</c:v>
                </c:pt>
                <c:pt idx="835">
                  <c:v>1549317600</c:v>
                </c:pt>
                <c:pt idx="836">
                  <c:v>1549321200</c:v>
                </c:pt>
                <c:pt idx="837">
                  <c:v>1549324800</c:v>
                </c:pt>
                <c:pt idx="838">
                  <c:v>1549328400</c:v>
                </c:pt>
                <c:pt idx="839">
                  <c:v>1549332000</c:v>
                </c:pt>
                <c:pt idx="840">
                  <c:v>1549335600</c:v>
                </c:pt>
                <c:pt idx="841">
                  <c:v>1549339200</c:v>
                </c:pt>
                <c:pt idx="842">
                  <c:v>1549342800</c:v>
                </c:pt>
                <c:pt idx="843">
                  <c:v>1549346400</c:v>
                </c:pt>
                <c:pt idx="844">
                  <c:v>1549350000</c:v>
                </c:pt>
                <c:pt idx="845">
                  <c:v>1549353600</c:v>
                </c:pt>
                <c:pt idx="846">
                  <c:v>1549357200</c:v>
                </c:pt>
                <c:pt idx="847">
                  <c:v>1549360800</c:v>
                </c:pt>
                <c:pt idx="848">
                  <c:v>1549364400</c:v>
                </c:pt>
                <c:pt idx="849">
                  <c:v>1549368000</c:v>
                </c:pt>
                <c:pt idx="850">
                  <c:v>1549371600</c:v>
                </c:pt>
                <c:pt idx="851">
                  <c:v>1549375200</c:v>
                </c:pt>
                <c:pt idx="852">
                  <c:v>1549378800</c:v>
                </c:pt>
                <c:pt idx="853">
                  <c:v>1549382400</c:v>
                </c:pt>
                <c:pt idx="854">
                  <c:v>1549386000</c:v>
                </c:pt>
                <c:pt idx="855">
                  <c:v>1549389600</c:v>
                </c:pt>
                <c:pt idx="856">
                  <c:v>1549393200</c:v>
                </c:pt>
                <c:pt idx="857">
                  <c:v>1549396800</c:v>
                </c:pt>
                <c:pt idx="858">
                  <c:v>1549400400</c:v>
                </c:pt>
                <c:pt idx="859">
                  <c:v>1549404000</c:v>
                </c:pt>
                <c:pt idx="860">
                  <c:v>1549407600</c:v>
                </c:pt>
                <c:pt idx="861">
                  <c:v>1549411200</c:v>
                </c:pt>
                <c:pt idx="862">
                  <c:v>1549414800</c:v>
                </c:pt>
                <c:pt idx="863">
                  <c:v>1549418400</c:v>
                </c:pt>
                <c:pt idx="864">
                  <c:v>1549422000</c:v>
                </c:pt>
                <c:pt idx="865">
                  <c:v>1549425600</c:v>
                </c:pt>
                <c:pt idx="866">
                  <c:v>1549429200</c:v>
                </c:pt>
                <c:pt idx="867">
                  <c:v>1549432800</c:v>
                </c:pt>
                <c:pt idx="868">
                  <c:v>1549436400</c:v>
                </c:pt>
                <c:pt idx="869">
                  <c:v>1549440000</c:v>
                </c:pt>
                <c:pt idx="870">
                  <c:v>1549443600</c:v>
                </c:pt>
                <c:pt idx="871">
                  <c:v>1549447200</c:v>
                </c:pt>
                <c:pt idx="872">
                  <c:v>1549450800</c:v>
                </c:pt>
                <c:pt idx="873">
                  <c:v>1549454400</c:v>
                </c:pt>
                <c:pt idx="874">
                  <c:v>1549458000</c:v>
                </c:pt>
                <c:pt idx="875">
                  <c:v>1549461600</c:v>
                </c:pt>
                <c:pt idx="876">
                  <c:v>1549465200</c:v>
                </c:pt>
                <c:pt idx="877">
                  <c:v>1549468800</c:v>
                </c:pt>
                <c:pt idx="878">
                  <c:v>1549472400</c:v>
                </c:pt>
                <c:pt idx="879">
                  <c:v>1549476000</c:v>
                </c:pt>
                <c:pt idx="880">
                  <c:v>1549479600</c:v>
                </c:pt>
                <c:pt idx="881">
                  <c:v>1549483200</c:v>
                </c:pt>
                <c:pt idx="882">
                  <c:v>1549486800</c:v>
                </c:pt>
                <c:pt idx="883">
                  <c:v>1549490400</c:v>
                </c:pt>
                <c:pt idx="884">
                  <c:v>1549494000</c:v>
                </c:pt>
                <c:pt idx="885">
                  <c:v>1549497600</c:v>
                </c:pt>
                <c:pt idx="886">
                  <c:v>1549501200</c:v>
                </c:pt>
                <c:pt idx="887">
                  <c:v>1549504800</c:v>
                </c:pt>
                <c:pt idx="888">
                  <c:v>1549508400</c:v>
                </c:pt>
                <c:pt idx="889">
                  <c:v>1549512000</c:v>
                </c:pt>
                <c:pt idx="890">
                  <c:v>1549515600</c:v>
                </c:pt>
                <c:pt idx="891">
                  <c:v>1549519200</c:v>
                </c:pt>
                <c:pt idx="892">
                  <c:v>1549522800</c:v>
                </c:pt>
                <c:pt idx="893">
                  <c:v>1549526400</c:v>
                </c:pt>
                <c:pt idx="894">
                  <c:v>1549530000</c:v>
                </c:pt>
                <c:pt idx="895">
                  <c:v>1549533600</c:v>
                </c:pt>
                <c:pt idx="896">
                  <c:v>1549537200</c:v>
                </c:pt>
                <c:pt idx="897">
                  <c:v>1549540800</c:v>
                </c:pt>
                <c:pt idx="898">
                  <c:v>1549544400</c:v>
                </c:pt>
                <c:pt idx="899">
                  <c:v>1549548000</c:v>
                </c:pt>
                <c:pt idx="900">
                  <c:v>1549551600</c:v>
                </c:pt>
                <c:pt idx="901">
                  <c:v>1549555200</c:v>
                </c:pt>
                <c:pt idx="902">
                  <c:v>1549558800</c:v>
                </c:pt>
                <c:pt idx="903">
                  <c:v>1549562400</c:v>
                </c:pt>
                <c:pt idx="904">
                  <c:v>1549566000</c:v>
                </c:pt>
                <c:pt idx="905">
                  <c:v>1549569600</c:v>
                </c:pt>
                <c:pt idx="906">
                  <c:v>1549573200</c:v>
                </c:pt>
                <c:pt idx="907">
                  <c:v>1549576800</c:v>
                </c:pt>
                <c:pt idx="908">
                  <c:v>1549580400</c:v>
                </c:pt>
                <c:pt idx="909">
                  <c:v>1549584000</c:v>
                </c:pt>
                <c:pt idx="910">
                  <c:v>1549587600</c:v>
                </c:pt>
                <c:pt idx="911">
                  <c:v>1549591200</c:v>
                </c:pt>
                <c:pt idx="912">
                  <c:v>1549594800</c:v>
                </c:pt>
                <c:pt idx="913">
                  <c:v>1549598400</c:v>
                </c:pt>
                <c:pt idx="914">
                  <c:v>1549602000</c:v>
                </c:pt>
                <c:pt idx="915">
                  <c:v>1549605600</c:v>
                </c:pt>
                <c:pt idx="916">
                  <c:v>1549609200</c:v>
                </c:pt>
                <c:pt idx="917">
                  <c:v>1549612800</c:v>
                </c:pt>
                <c:pt idx="918">
                  <c:v>1549616400</c:v>
                </c:pt>
                <c:pt idx="919">
                  <c:v>1549620000</c:v>
                </c:pt>
                <c:pt idx="920">
                  <c:v>1549623600</c:v>
                </c:pt>
                <c:pt idx="921">
                  <c:v>1549627200</c:v>
                </c:pt>
                <c:pt idx="922">
                  <c:v>1549630800</c:v>
                </c:pt>
                <c:pt idx="923">
                  <c:v>1549634400</c:v>
                </c:pt>
                <c:pt idx="924">
                  <c:v>1549638000</c:v>
                </c:pt>
                <c:pt idx="925">
                  <c:v>1549641600</c:v>
                </c:pt>
                <c:pt idx="926">
                  <c:v>1549645200</c:v>
                </c:pt>
                <c:pt idx="927">
                  <c:v>1549648800</c:v>
                </c:pt>
                <c:pt idx="928">
                  <c:v>1549652400</c:v>
                </c:pt>
                <c:pt idx="929">
                  <c:v>1549656000</c:v>
                </c:pt>
                <c:pt idx="930">
                  <c:v>1549659600</c:v>
                </c:pt>
                <c:pt idx="931">
                  <c:v>1549663200</c:v>
                </c:pt>
                <c:pt idx="932">
                  <c:v>1549666800</c:v>
                </c:pt>
                <c:pt idx="933">
                  <c:v>1549670400</c:v>
                </c:pt>
                <c:pt idx="934">
                  <c:v>1549674000</c:v>
                </c:pt>
                <c:pt idx="935">
                  <c:v>1549677600</c:v>
                </c:pt>
                <c:pt idx="936">
                  <c:v>1549681200</c:v>
                </c:pt>
                <c:pt idx="937">
                  <c:v>1549684800</c:v>
                </c:pt>
                <c:pt idx="938">
                  <c:v>1549688400</c:v>
                </c:pt>
                <c:pt idx="939">
                  <c:v>1549692000</c:v>
                </c:pt>
                <c:pt idx="940">
                  <c:v>1549695600</c:v>
                </c:pt>
                <c:pt idx="941">
                  <c:v>1549699200</c:v>
                </c:pt>
                <c:pt idx="942">
                  <c:v>1549702800</c:v>
                </c:pt>
                <c:pt idx="943">
                  <c:v>1549706400</c:v>
                </c:pt>
                <c:pt idx="944">
                  <c:v>1549710000</c:v>
                </c:pt>
                <c:pt idx="945">
                  <c:v>1549713600</c:v>
                </c:pt>
                <c:pt idx="946">
                  <c:v>1549717200</c:v>
                </c:pt>
                <c:pt idx="947">
                  <c:v>1549720800</c:v>
                </c:pt>
                <c:pt idx="948">
                  <c:v>1549724400</c:v>
                </c:pt>
                <c:pt idx="949">
                  <c:v>1549728000</c:v>
                </c:pt>
                <c:pt idx="950">
                  <c:v>1549731600</c:v>
                </c:pt>
                <c:pt idx="951">
                  <c:v>1549735200</c:v>
                </c:pt>
                <c:pt idx="952">
                  <c:v>1549738800</c:v>
                </c:pt>
                <c:pt idx="953">
                  <c:v>1549742400</c:v>
                </c:pt>
                <c:pt idx="954">
                  <c:v>1549746000</c:v>
                </c:pt>
                <c:pt idx="955">
                  <c:v>1549749600</c:v>
                </c:pt>
                <c:pt idx="956">
                  <c:v>1549753200</c:v>
                </c:pt>
                <c:pt idx="957">
                  <c:v>1549756800</c:v>
                </c:pt>
                <c:pt idx="958">
                  <c:v>1549760400</c:v>
                </c:pt>
                <c:pt idx="959">
                  <c:v>1549764000</c:v>
                </c:pt>
                <c:pt idx="960">
                  <c:v>1549767600</c:v>
                </c:pt>
                <c:pt idx="961">
                  <c:v>1549771200</c:v>
                </c:pt>
                <c:pt idx="962">
                  <c:v>1549774800</c:v>
                </c:pt>
                <c:pt idx="963">
                  <c:v>1549778400</c:v>
                </c:pt>
                <c:pt idx="964">
                  <c:v>1549782000</c:v>
                </c:pt>
                <c:pt idx="965">
                  <c:v>1549785600</c:v>
                </c:pt>
                <c:pt idx="966">
                  <c:v>1549789200</c:v>
                </c:pt>
                <c:pt idx="967">
                  <c:v>1549792800</c:v>
                </c:pt>
                <c:pt idx="968">
                  <c:v>1549796400</c:v>
                </c:pt>
                <c:pt idx="969">
                  <c:v>1549800000</c:v>
                </c:pt>
                <c:pt idx="970">
                  <c:v>1549803600</c:v>
                </c:pt>
                <c:pt idx="971">
                  <c:v>1549807200</c:v>
                </c:pt>
                <c:pt idx="972">
                  <c:v>1549810800</c:v>
                </c:pt>
                <c:pt idx="973">
                  <c:v>1549814400</c:v>
                </c:pt>
                <c:pt idx="974">
                  <c:v>1549818000</c:v>
                </c:pt>
                <c:pt idx="975">
                  <c:v>1549821600</c:v>
                </c:pt>
                <c:pt idx="976">
                  <c:v>1549825200</c:v>
                </c:pt>
                <c:pt idx="977">
                  <c:v>1549828800</c:v>
                </c:pt>
                <c:pt idx="978">
                  <c:v>1549832400</c:v>
                </c:pt>
                <c:pt idx="979">
                  <c:v>1549836000</c:v>
                </c:pt>
                <c:pt idx="980">
                  <c:v>1549839600</c:v>
                </c:pt>
                <c:pt idx="981">
                  <c:v>1549843200</c:v>
                </c:pt>
                <c:pt idx="982">
                  <c:v>1549846800</c:v>
                </c:pt>
                <c:pt idx="983">
                  <c:v>1549850400</c:v>
                </c:pt>
                <c:pt idx="984">
                  <c:v>1549854000</c:v>
                </c:pt>
                <c:pt idx="985">
                  <c:v>1549857600</c:v>
                </c:pt>
                <c:pt idx="986">
                  <c:v>1549861200</c:v>
                </c:pt>
                <c:pt idx="987">
                  <c:v>1549864800</c:v>
                </c:pt>
                <c:pt idx="988">
                  <c:v>1549868400</c:v>
                </c:pt>
                <c:pt idx="989">
                  <c:v>1549872000</c:v>
                </c:pt>
                <c:pt idx="990">
                  <c:v>1549875600</c:v>
                </c:pt>
                <c:pt idx="991">
                  <c:v>1549879200</c:v>
                </c:pt>
                <c:pt idx="992">
                  <c:v>1549882800</c:v>
                </c:pt>
                <c:pt idx="993">
                  <c:v>1549886400</c:v>
                </c:pt>
                <c:pt idx="994">
                  <c:v>1549890000</c:v>
                </c:pt>
                <c:pt idx="995">
                  <c:v>1549893600</c:v>
                </c:pt>
                <c:pt idx="996">
                  <c:v>1549897200</c:v>
                </c:pt>
                <c:pt idx="997">
                  <c:v>1549900800</c:v>
                </c:pt>
                <c:pt idx="998">
                  <c:v>1549904400</c:v>
                </c:pt>
                <c:pt idx="999">
                  <c:v>1549908000</c:v>
                </c:pt>
                <c:pt idx="1000">
                  <c:v>1549911600</c:v>
                </c:pt>
                <c:pt idx="1001">
                  <c:v>1549915200</c:v>
                </c:pt>
                <c:pt idx="1002">
                  <c:v>1549918800</c:v>
                </c:pt>
                <c:pt idx="1003">
                  <c:v>1549922400</c:v>
                </c:pt>
                <c:pt idx="1004">
                  <c:v>1549926000</c:v>
                </c:pt>
                <c:pt idx="1005">
                  <c:v>1549929600</c:v>
                </c:pt>
                <c:pt idx="1006">
                  <c:v>1549933200</c:v>
                </c:pt>
                <c:pt idx="1007">
                  <c:v>1549936800</c:v>
                </c:pt>
                <c:pt idx="1008">
                  <c:v>1549940400</c:v>
                </c:pt>
                <c:pt idx="1009">
                  <c:v>1549944000</c:v>
                </c:pt>
                <c:pt idx="1010">
                  <c:v>1549947600</c:v>
                </c:pt>
                <c:pt idx="1011">
                  <c:v>1549951200</c:v>
                </c:pt>
                <c:pt idx="1012">
                  <c:v>1549954800</c:v>
                </c:pt>
                <c:pt idx="1013">
                  <c:v>1549958400</c:v>
                </c:pt>
                <c:pt idx="1014">
                  <c:v>1549962000</c:v>
                </c:pt>
                <c:pt idx="1015">
                  <c:v>1549965600</c:v>
                </c:pt>
                <c:pt idx="1016">
                  <c:v>1549969200</c:v>
                </c:pt>
                <c:pt idx="1017">
                  <c:v>1549972800</c:v>
                </c:pt>
                <c:pt idx="1018">
                  <c:v>1549976400</c:v>
                </c:pt>
                <c:pt idx="1019">
                  <c:v>1549980000</c:v>
                </c:pt>
                <c:pt idx="1020">
                  <c:v>1549983600</c:v>
                </c:pt>
                <c:pt idx="1021">
                  <c:v>1549987200</c:v>
                </c:pt>
                <c:pt idx="1022">
                  <c:v>1549990800</c:v>
                </c:pt>
                <c:pt idx="1023">
                  <c:v>1549994400</c:v>
                </c:pt>
                <c:pt idx="1024">
                  <c:v>1549998000</c:v>
                </c:pt>
                <c:pt idx="1025">
                  <c:v>1550001600</c:v>
                </c:pt>
                <c:pt idx="1026">
                  <c:v>1550005200</c:v>
                </c:pt>
                <c:pt idx="1027">
                  <c:v>1550008800</c:v>
                </c:pt>
                <c:pt idx="1028">
                  <c:v>1550012400</c:v>
                </c:pt>
                <c:pt idx="1029">
                  <c:v>1550016000</c:v>
                </c:pt>
                <c:pt idx="1030">
                  <c:v>1550019600</c:v>
                </c:pt>
                <c:pt idx="1031">
                  <c:v>1550023200</c:v>
                </c:pt>
                <c:pt idx="1032">
                  <c:v>1550026800</c:v>
                </c:pt>
                <c:pt idx="1033">
                  <c:v>1550030400</c:v>
                </c:pt>
                <c:pt idx="1034">
                  <c:v>1550034000</c:v>
                </c:pt>
                <c:pt idx="1035">
                  <c:v>1550037600</c:v>
                </c:pt>
                <c:pt idx="1036">
                  <c:v>1550041200</c:v>
                </c:pt>
                <c:pt idx="1037">
                  <c:v>1550044800</c:v>
                </c:pt>
                <c:pt idx="1038">
                  <c:v>1550048400</c:v>
                </c:pt>
                <c:pt idx="1039">
                  <c:v>1550052000</c:v>
                </c:pt>
                <c:pt idx="1040">
                  <c:v>1550055600</c:v>
                </c:pt>
                <c:pt idx="1041">
                  <c:v>1550059200</c:v>
                </c:pt>
                <c:pt idx="1042">
                  <c:v>1550062800</c:v>
                </c:pt>
                <c:pt idx="1043">
                  <c:v>1550066400</c:v>
                </c:pt>
                <c:pt idx="1044">
                  <c:v>1550070000</c:v>
                </c:pt>
                <c:pt idx="1045">
                  <c:v>1550073600</c:v>
                </c:pt>
                <c:pt idx="1046">
                  <c:v>1550077200</c:v>
                </c:pt>
                <c:pt idx="1047">
                  <c:v>1550080800</c:v>
                </c:pt>
                <c:pt idx="1048">
                  <c:v>1550084400</c:v>
                </c:pt>
                <c:pt idx="1049">
                  <c:v>1550088000</c:v>
                </c:pt>
                <c:pt idx="1050">
                  <c:v>1550091600</c:v>
                </c:pt>
                <c:pt idx="1051">
                  <c:v>1550095200</c:v>
                </c:pt>
                <c:pt idx="1052">
                  <c:v>1550098800</c:v>
                </c:pt>
                <c:pt idx="1053">
                  <c:v>1550102400</c:v>
                </c:pt>
                <c:pt idx="1054">
                  <c:v>1550106000</c:v>
                </c:pt>
                <c:pt idx="1055">
                  <c:v>1550109600</c:v>
                </c:pt>
                <c:pt idx="1056">
                  <c:v>1550113200</c:v>
                </c:pt>
                <c:pt idx="1057">
                  <c:v>1550116800</c:v>
                </c:pt>
                <c:pt idx="1058">
                  <c:v>1550120400</c:v>
                </c:pt>
                <c:pt idx="1059">
                  <c:v>1550124000</c:v>
                </c:pt>
                <c:pt idx="1060">
                  <c:v>1550127600</c:v>
                </c:pt>
                <c:pt idx="1061">
                  <c:v>1550131200</c:v>
                </c:pt>
                <c:pt idx="1062">
                  <c:v>1550134800</c:v>
                </c:pt>
                <c:pt idx="1063">
                  <c:v>1550138400</c:v>
                </c:pt>
                <c:pt idx="1064">
                  <c:v>1550142000</c:v>
                </c:pt>
                <c:pt idx="1065">
                  <c:v>1550145600</c:v>
                </c:pt>
                <c:pt idx="1066">
                  <c:v>1550149200</c:v>
                </c:pt>
                <c:pt idx="1067">
                  <c:v>1550152800</c:v>
                </c:pt>
                <c:pt idx="1068">
                  <c:v>1550156400</c:v>
                </c:pt>
                <c:pt idx="1069">
                  <c:v>1550160000</c:v>
                </c:pt>
                <c:pt idx="1070">
                  <c:v>1550163600</c:v>
                </c:pt>
                <c:pt idx="1071">
                  <c:v>1550167200</c:v>
                </c:pt>
                <c:pt idx="1072">
                  <c:v>1550170800</c:v>
                </c:pt>
                <c:pt idx="1073">
                  <c:v>1550174400</c:v>
                </c:pt>
                <c:pt idx="1074">
                  <c:v>1550178000</c:v>
                </c:pt>
                <c:pt idx="1075">
                  <c:v>1550181600</c:v>
                </c:pt>
                <c:pt idx="1076">
                  <c:v>1550185200</c:v>
                </c:pt>
                <c:pt idx="1077">
                  <c:v>1550188800</c:v>
                </c:pt>
                <c:pt idx="1078">
                  <c:v>1550192400</c:v>
                </c:pt>
                <c:pt idx="1079">
                  <c:v>1550196000</c:v>
                </c:pt>
                <c:pt idx="1080">
                  <c:v>1550199600</c:v>
                </c:pt>
                <c:pt idx="1081">
                  <c:v>1550203200</c:v>
                </c:pt>
                <c:pt idx="1082">
                  <c:v>1550206800</c:v>
                </c:pt>
                <c:pt idx="1083">
                  <c:v>1550210400</c:v>
                </c:pt>
                <c:pt idx="1084">
                  <c:v>1550214000</c:v>
                </c:pt>
                <c:pt idx="1085">
                  <c:v>1550217600</c:v>
                </c:pt>
                <c:pt idx="1086">
                  <c:v>1550221200</c:v>
                </c:pt>
                <c:pt idx="1087">
                  <c:v>1550224800</c:v>
                </c:pt>
                <c:pt idx="1088">
                  <c:v>1550228400</c:v>
                </c:pt>
                <c:pt idx="1089">
                  <c:v>1550232000</c:v>
                </c:pt>
                <c:pt idx="1090">
                  <c:v>1550235600</c:v>
                </c:pt>
                <c:pt idx="1091">
                  <c:v>1550239200</c:v>
                </c:pt>
                <c:pt idx="1092">
                  <c:v>1550242800</c:v>
                </c:pt>
                <c:pt idx="1093">
                  <c:v>1550246400</c:v>
                </c:pt>
                <c:pt idx="1094">
                  <c:v>1550250000</c:v>
                </c:pt>
                <c:pt idx="1095">
                  <c:v>1550253600</c:v>
                </c:pt>
                <c:pt idx="1096">
                  <c:v>1550257200</c:v>
                </c:pt>
                <c:pt idx="1097">
                  <c:v>1550260800</c:v>
                </c:pt>
                <c:pt idx="1098">
                  <c:v>1550264400</c:v>
                </c:pt>
                <c:pt idx="1099">
                  <c:v>1550268000</c:v>
                </c:pt>
                <c:pt idx="1100">
                  <c:v>1550271600</c:v>
                </c:pt>
                <c:pt idx="1101">
                  <c:v>1550275200</c:v>
                </c:pt>
                <c:pt idx="1102">
                  <c:v>1550278800</c:v>
                </c:pt>
                <c:pt idx="1103">
                  <c:v>1550282400</c:v>
                </c:pt>
                <c:pt idx="1104">
                  <c:v>1550286000</c:v>
                </c:pt>
                <c:pt idx="1105">
                  <c:v>1550289600</c:v>
                </c:pt>
                <c:pt idx="1106">
                  <c:v>1550293200</c:v>
                </c:pt>
                <c:pt idx="1107">
                  <c:v>1550296800</c:v>
                </c:pt>
                <c:pt idx="1108">
                  <c:v>1550300400</c:v>
                </c:pt>
                <c:pt idx="1109">
                  <c:v>1550304000</c:v>
                </c:pt>
                <c:pt idx="1110">
                  <c:v>1550307600</c:v>
                </c:pt>
                <c:pt idx="1111">
                  <c:v>1550311200</c:v>
                </c:pt>
                <c:pt idx="1112">
                  <c:v>1550314800</c:v>
                </c:pt>
                <c:pt idx="1113">
                  <c:v>1550318400</c:v>
                </c:pt>
                <c:pt idx="1114">
                  <c:v>1550322000</c:v>
                </c:pt>
                <c:pt idx="1115">
                  <c:v>1550325600</c:v>
                </c:pt>
                <c:pt idx="1116">
                  <c:v>1550329200</c:v>
                </c:pt>
                <c:pt idx="1117">
                  <c:v>1550332800</c:v>
                </c:pt>
                <c:pt idx="1118">
                  <c:v>1550336400</c:v>
                </c:pt>
                <c:pt idx="1119">
                  <c:v>1550340000</c:v>
                </c:pt>
                <c:pt idx="1120">
                  <c:v>1550343600</c:v>
                </c:pt>
                <c:pt idx="1121">
                  <c:v>1550347200</c:v>
                </c:pt>
                <c:pt idx="1122">
                  <c:v>1550350800</c:v>
                </c:pt>
                <c:pt idx="1123">
                  <c:v>1550354400</c:v>
                </c:pt>
                <c:pt idx="1124">
                  <c:v>1550358000</c:v>
                </c:pt>
                <c:pt idx="1125">
                  <c:v>1550361600</c:v>
                </c:pt>
                <c:pt idx="1126">
                  <c:v>1550365200</c:v>
                </c:pt>
                <c:pt idx="1127">
                  <c:v>1550368800</c:v>
                </c:pt>
                <c:pt idx="1128">
                  <c:v>1550372400</c:v>
                </c:pt>
                <c:pt idx="1129">
                  <c:v>1550376000</c:v>
                </c:pt>
                <c:pt idx="1130">
                  <c:v>1550379600</c:v>
                </c:pt>
                <c:pt idx="1131">
                  <c:v>1550383200</c:v>
                </c:pt>
                <c:pt idx="1132">
                  <c:v>1550386800</c:v>
                </c:pt>
                <c:pt idx="1133">
                  <c:v>1550390400</c:v>
                </c:pt>
                <c:pt idx="1134">
                  <c:v>1550394000</c:v>
                </c:pt>
                <c:pt idx="1135">
                  <c:v>1550397600</c:v>
                </c:pt>
                <c:pt idx="1136">
                  <c:v>1550401200</c:v>
                </c:pt>
                <c:pt idx="1137">
                  <c:v>1550404800</c:v>
                </c:pt>
                <c:pt idx="1138">
                  <c:v>1550408400</c:v>
                </c:pt>
                <c:pt idx="1139">
                  <c:v>1550412000</c:v>
                </c:pt>
                <c:pt idx="1140">
                  <c:v>1550415600</c:v>
                </c:pt>
                <c:pt idx="1141">
                  <c:v>1550419200</c:v>
                </c:pt>
                <c:pt idx="1142">
                  <c:v>1550422800</c:v>
                </c:pt>
                <c:pt idx="1143">
                  <c:v>1550426400</c:v>
                </c:pt>
                <c:pt idx="1144">
                  <c:v>1550430000</c:v>
                </c:pt>
                <c:pt idx="1145">
                  <c:v>1550433600</c:v>
                </c:pt>
                <c:pt idx="1146">
                  <c:v>1550437200</c:v>
                </c:pt>
                <c:pt idx="1147">
                  <c:v>1550440800</c:v>
                </c:pt>
                <c:pt idx="1148">
                  <c:v>1550444400</c:v>
                </c:pt>
                <c:pt idx="1149">
                  <c:v>1550448000</c:v>
                </c:pt>
                <c:pt idx="1150">
                  <c:v>1550451600</c:v>
                </c:pt>
                <c:pt idx="1151">
                  <c:v>1550455200</c:v>
                </c:pt>
                <c:pt idx="1152">
                  <c:v>1550458800</c:v>
                </c:pt>
                <c:pt idx="1153">
                  <c:v>1550462400</c:v>
                </c:pt>
                <c:pt idx="1154">
                  <c:v>1550466000</c:v>
                </c:pt>
                <c:pt idx="1155">
                  <c:v>1550469600</c:v>
                </c:pt>
                <c:pt idx="1156">
                  <c:v>1550473200</c:v>
                </c:pt>
                <c:pt idx="1157">
                  <c:v>1550476800</c:v>
                </c:pt>
                <c:pt idx="1158">
                  <c:v>1550480400</c:v>
                </c:pt>
                <c:pt idx="1159">
                  <c:v>1550484000</c:v>
                </c:pt>
                <c:pt idx="1160">
                  <c:v>1550487600</c:v>
                </c:pt>
                <c:pt idx="1161">
                  <c:v>1550491200</c:v>
                </c:pt>
                <c:pt idx="1162">
                  <c:v>1550494800</c:v>
                </c:pt>
                <c:pt idx="1163">
                  <c:v>1550498400</c:v>
                </c:pt>
                <c:pt idx="1164">
                  <c:v>1550502000</c:v>
                </c:pt>
                <c:pt idx="1165">
                  <c:v>1550505600</c:v>
                </c:pt>
                <c:pt idx="1166">
                  <c:v>1550509200</c:v>
                </c:pt>
                <c:pt idx="1167">
                  <c:v>1550512800</c:v>
                </c:pt>
                <c:pt idx="1168">
                  <c:v>1550516400</c:v>
                </c:pt>
                <c:pt idx="1169">
                  <c:v>1550520000</c:v>
                </c:pt>
                <c:pt idx="1170">
                  <c:v>1550523600</c:v>
                </c:pt>
                <c:pt idx="1171">
                  <c:v>1550527200</c:v>
                </c:pt>
                <c:pt idx="1172">
                  <c:v>1550530800</c:v>
                </c:pt>
                <c:pt idx="1173">
                  <c:v>1550534400</c:v>
                </c:pt>
                <c:pt idx="1174">
                  <c:v>1550538000</c:v>
                </c:pt>
                <c:pt idx="1175">
                  <c:v>1550541600</c:v>
                </c:pt>
                <c:pt idx="1176">
                  <c:v>1550545200</c:v>
                </c:pt>
                <c:pt idx="1177">
                  <c:v>1550548800</c:v>
                </c:pt>
                <c:pt idx="1178">
                  <c:v>1550552400</c:v>
                </c:pt>
                <c:pt idx="1179">
                  <c:v>1550556000</c:v>
                </c:pt>
                <c:pt idx="1180">
                  <c:v>1550559600</c:v>
                </c:pt>
                <c:pt idx="1181">
                  <c:v>1550563200</c:v>
                </c:pt>
                <c:pt idx="1182">
                  <c:v>1550566800</c:v>
                </c:pt>
                <c:pt idx="1183">
                  <c:v>1550570400</c:v>
                </c:pt>
                <c:pt idx="1184">
                  <c:v>1550574000</c:v>
                </c:pt>
                <c:pt idx="1185">
                  <c:v>1550577600</c:v>
                </c:pt>
                <c:pt idx="1186">
                  <c:v>1550581200</c:v>
                </c:pt>
                <c:pt idx="1187">
                  <c:v>1550584800</c:v>
                </c:pt>
                <c:pt idx="1188">
                  <c:v>1550588400</c:v>
                </c:pt>
                <c:pt idx="1189">
                  <c:v>1550592000</c:v>
                </c:pt>
                <c:pt idx="1190">
                  <c:v>1550595600</c:v>
                </c:pt>
                <c:pt idx="1191">
                  <c:v>1550599200</c:v>
                </c:pt>
                <c:pt idx="1192">
                  <c:v>1550602800</c:v>
                </c:pt>
                <c:pt idx="1193">
                  <c:v>1550606400</c:v>
                </c:pt>
                <c:pt idx="1194">
                  <c:v>1550610000</c:v>
                </c:pt>
                <c:pt idx="1195">
                  <c:v>1550613600</c:v>
                </c:pt>
                <c:pt idx="1196">
                  <c:v>1550617200</c:v>
                </c:pt>
                <c:pt idx="1197">
                  <c:v>1550620800</c:v>
                </c:pt>
                <c:pt idx="1198">
                  <c:v>1550624400</c:v>
                </c:pt>
                <c:pt idx="1199">
                  <c:v>1550628000</c:v>
                </c:pt>
                <c:pt idx="1200">
                  <c:v>1550631600</c:v>
                </c:pt>
                <c:pt idx="1201">
                  <c:v>1550635200</c:v>
                </c:pt>
                <c:pt idx="1202">
                  <c:v>1550638800</c:v>
                </c:pt>
                <c:pt idx="1203">
                  <c:v>1550642400</c:v>
                </c:pt>
                <c:pt idx="1204">
                  <c:v>1550646000</c:v>
                </c:pt>
                <c:pt idx="1205">
                  <c:v>1550649600</c:v>
                </c:pt>
                <c:pt idx="1206">
                  <c:v>1550653200</c:v>
                </c:pt>
                <c:pt idx="1207">
                  <c:v>1550656800</c:v>
                </c:pt>
                <c:pt idx="1208">
                  <c:v>1550660400</c:v>
                </c:pt>
                <c:pt idx="1209">
                  <c:v>1550664000</c:v>
                </c:pt>
                <c:pt idx="1210">
                  <c:v>1550667600</c:v>
                </c:pt>
                <c:pt idx="1211">
                  <c:v>1550671200</c:v>
                </c:pt>
                <c:pt idx="1212">
                  <c:v>1550674800</c:v>
                </c:pt>
                <c:pt idx="1213">
                  <c:v>1550678400</c:v>
                </c:pt>
                <c:pt idx="1214">
                  <c:v>1550682000</c:v>
                </c:pt>
                <c:pt idx="1215">
                  <c:v>1550685600</c:v>
                </c:pt>
                <c:pt idx="1216">
                  <c:v>1550689200</c:v>
                </c:pt>
                <c:pt idx="1217">
                  <c:v>1550692800</c:v>
                </c:pt>
                <c:pt idx="1218">
                  <c:v>1550696400</c:v>
                </c:pt>
                <c:pt idx="1219">
                  <c:v>1550700000</c:v>
                </c:pt>
                <c:pt idx="1220">
                  <c:v>1550703600</c:v>
                </c:pt>
                <c:pt idx="1221">
                  <c:v>1550707200</c:v>
                </c:pt>
                <c:pt idx="1222">
                  <c:v>1550710800</c:v>
                </c:pt>
                <c:pt idx="1223">
                  <c:v>1550714400</c:v>
                </c:pt>
                <c:pt idx="1224">
                  <c:v>1550718000</c:v>
                </c:pt>
                <c:pt idx="1225">
                  <c:v>1550721600</c:v>
                </c:pt>
                <c:pt idx="1226">
                  <c:v>1550725200</c:v>
                </c:pt>
                <c:pt idx="1227">
                  <c:v>1550728800</c:v>
                </c:pt>
                <c:pt idx="1228">
                  <c:v>1550732400</c:v>
                </c:pt>
                <c:pt idx="1229">
                  <c:v>1550736000</c:v>
                </c:pt>
                <c:pt idx="1230">
                  <c:v>1550739600</c:v>
                </c:pt>
                <c:pt idx="1231">
                  <c:v>1550743200</c:v>
                </c:pt>
                <c:pt idx="1232">
                  <c:v>1550746800</c:v>
                </c:pt>
                <c:pt idx="1233">
                  <c:v>1550750400</c:v>
                </c:pt>
                <c:pt idx="1234">
                  <c:v>1550754000</c:v>
                </c:pt>
                <c:pt idx="1235">
                  <c:v>1550757600</c:v>
                </c:pt>
                <c:pt idx="1236">
                  <c:v>1550761200</c:v>
                </c:pt>
                <c:pt idx="1237">
                  <c:v>1550764800</c:v>
                </c:pt>
                <c:pt idx="1238">
                  <c:v>1550768400</c:v>
                </c:pt>
                <c:pt idx="1239">
                  <c:v>1550772000</c:v>
                </c:pt>
                <c:pt idx="1240">
                  <c:v>1550775600</c:v>
                </c:pt>
                <c:pt idx="1241">
                  <c:v>1550779200</c:v>
                </c:pt>
                <c:pt idx="1242">
                  <c:v>1550782800</c:v>
                </c:pt>
                <c:pt idx="1243">
                  <c:v>1550786400</c:v>
                </c:pt>
                <c:pt idx="1244">
                  <c:v>1550790000</c:v>
                </c:pt>
                <c:pt idx="1245">
                  <c:v>1550793600</c:v>
                </c:pt>
                <c:pt idx="1246">
                  <c:v>1550797200</c:v>
                </c:pt>
                <c:pt idx="1247">
                  <c:v>1550800800</c:v>
                </c:pt>
                <c:pt idx="1248">
                  <c:v>1550804400</c:v>
                </c:pt>
                <c:pt idx="1249">
                  <c:v>1550808000</c:v>
                </c:pt>
                <c:pt idx="1250">
                  <c:v>1550811600</c:v>
                </c:pt>
                <c:pt idx="1251">
                  <c:v>1550815200</c:v>
                </c:pt>
                <c:pt idx="1252">
                  <c:v>1550818800</c:v>
                </c:pt>
                <c:pt idx="1253">
                  <c:v>1550822400</c:v>
                </c:pt>
                <c:pt idx="1254">
                  <c:v>1550826000</c:v>
                </c:pt>
                <c:pt idx="1255">
                  <c:v>1550829600</c:v>
                </c:pt>
                <c:pt idx="1256">
                  <c:v>1550833200</c:v>
                </c:pt>
                <c:pt idx="1257">
                  <c:v>1550836800</c:v>
                </c:pt>
                <c:pt idx="1258">
                  <c:v>1550840400</c:v>
                </c:pt>
                <c:pt idx="1259">
                  <c:v>1550844000</c:v>
                </c:pt>
                <c:pt idx="1260">
                  <c:v>1550847600</c:v>
                </c:pt>
                <c:pt idx="1261">
                  <c:v>1550851200</c:v>
                </c:pt>
                <c:pt idx="1262">
                  <c:v>1550854800</c:v>
                </c:pt>
                <c:pt idx="1263">
                  <c:v>1550858400</c:v>
                </c:pt>
                <c:pt idx="1264">
                  <c:v>1550862000</c:v>
                </c:pt>
                <c:pt idx="1265">
                  <c:v>1550865600</c:v>
                </c:pt>
                <c:pt idx="1266">
                  <c:v>1550869200</c:v>
                </c:pt>
                <c:pt idx="1267">
                  <c:v>1550872800</c:v>
                </c:pt>
                <c:pt idx="1268">
                  <c:v>1550876400</c:v>
                </c:pt>
                <c:pt idx="1269">
                  <c:v>1550880000</c:v>
                </c:pt>
                <c:pt idx="1270">
                  <c:v>1550883600</c:v>
                </c:pt>
                <c:pt idx="1271">
                  <c:v>1550887200</c:v>
                </c:pt>
                <c:pt idx="1272">
                  <c:v>1550890800</c:v>
                </c:pt>
                <c:pt idx="1273">
                  <c:v>1550894400</c:v>
                </c:pt>
                <c:pt idx="1274">
                  <c:v>1550898000</c:v>
                </c:pt>
                <c:pt idx="1275">
                  <c:v>1550901600</c:v>
                </c:pt>
                <c:pt idx="1276">
                  <c:v>1550905200</c:v>
                </c:pt>
                <c:pt idx="1277">
                  <c:v>1550908800</c:v>
                </c:pt>
                <c:pt idx="1278">
                  <c:v>1550912400</c:v>
                </c:pt>
                <c:pt idx="1279">
                  <c:v>1550916000</c:v>
                </c:pt>
                <c:pt idx="1280">
                  <c:v>1550919600</c:v>
                </c:pt>
                <c:pt idx="1281">
                  <c:v>1550923200</c:v>
                </c:pt>
                <c:pt idx="1282">
                  <c:v>1550926800</c:v>
                </c:pt>
                <c:pt idx="1283">
                  <c:v>1550930400</c:v>
                </c:pt>
                <c:pt idx="1284">
                  <c:v>1550934000</c:v>
                </c:pt>
                <c:pt idx="1285">
                  <c:v>1550937600</c:v>
                </c:pt>
                <c:pt idx="1286">
                  <c:v>1550941200</c:v>
                </c:pt>
                <c:pt idx="1287">
                  <c:v>1550944800</c:v>
                </c:pt>
                <c:pt idx="1288">
                  <c:v>1550948400</c:v>
                </c:pt>
                <c:pt idx="1289">
                  <c:v>1550952000</c:v>
                </c:pt>
                <c:pt idx="1290">
                  <c:v>1550955600</c:v>
                </c:pt>
                <c:pt idx="1291">
                  <c:v>1550959200</c:v>
                </c:pt>
                <c:pt idx="1292">
                  <c:v>1550962800</c:v>
                </c:pt>
                <c:pt idx="1293">
                  <c:v>1550966400</c:v>
                </c:pt>
                <c:pt idx="1294">
                  <c:v>1550970000</c:v>
                </c:pt>
                <c:pt idx="1295">
                  <c:v>1550973600</c:v>
                </c:pt>
                <c:pt idx="1296">
                  <c:v>1550977200</c:v>
                </c:pt>
                <c:pt idx="1297">
                  <c:v>1550980800</c:v>
                </c:pt>
                <c:pt idx="1298">
                  <c:v>1550984400</c:v>
                </c:pt>
                <c:pt idx="1299">
                  <c:v>1550988000</c:v>
                </c:pt>
                <c:pt idx="1300">
                  <c:v>1550991600</c:v>
                </c:pt>
                <c:pt idx="1301">
                  <c:v>1550995200</c:v>
                </c:pt>
                <c:pt idx="1302">
                  <c:v>1550998800</c:v>
                </c:pt>
                <c:pt idx="1303">
                  <c:v>1551002400</c:v>
                </c:pt>
                <c:pt idx="1304">
                  <c:v>1551006000</c:v>
                </c:pt>
                <c:pt idx="1305">
                  <c:v>1551009600</c:v>
                </c:pt>
                <c:pt idx="1306">
                  <c:v>1551013200</c:v>
                </c:pt>
                <c:pt idx="1307">
                  <c:v>1551016800</c:v>
                </c:pt>
                <c:pt idx="1308">
                  <c:v>1551020400</c:v>
                </c:pt>
                <c:pt idx="1309">
                  <c:v>1551024000</c:v>
                </c:pt>
                <c:pt idx="1310">
                  <c:v>1551027600</c:v>
                </c:pt>
                <c:pt idx="1311">
                  <c:v>1551031200</c:v>
                </c:pt>
                <c:pt idx="1312">
                  <c:v>1551034800</c:v>
                </c:pt>
                <c:pt idx="1313">
                  <c:v>1551038400</c:v>
                </c:pt>
                <c:pt idx="1314">
                  <c:v>1551042000</c:v>
                </c:pt>
                <c:pt idx="1315">
                  <c:v>1551045600</c:v>
                </c:pt>
                <c:pt idx="1316">
                  <c:v>1551049200</c:v>
                </c:pt>
                <c:pt idx="1317">
                  <c:v>1551052800</c:v>
                </c:pt>
                <c:pt idx="1318">
                  <c:v>1551056400</c:v>
                </c:pt>
                <c:pt idx="1319">
                  <c:v>1551060000</c:v>
                </c:pt>
                <c:pt idx="1320">
                  <c:v>1551063600</c:v>
                </c:pt>
                <c:pt idx="1321">
                  <c:v>1551067200</c:v>
                </c:pt>
                <c:pt idx="1322">
                  <c:v>1551070800</c:v>
                </c:pt>
                <c:pt idx="1323">
                  <c:v>1551074400</c:v>
                </c:pt>
                <c:pt idx="1324">
                  <c:v>1551078000</c:v>
                </c:pt>
                <c:pt idx="1325">
                  <c:v>1551081600</c:v>
                </c:pt>
                <c:pt idx="1326">
                  <c:v>1551085200</c:v>
                </c:pt>
                <c:pt idx="1327">
                  <c:v>1551088800</c:v>
                </c:pt>
                <c:pt idx="1328">
                  <c:v>1551092400</c:v>
                </c:pt>
                <c:pt idx="1329">
                  <c:v>1551096000</c:v>
                </c:pt>
                <c:pt idx="1330">
                  <c:v>1551099600</c:v>
                </c:pt>
                <c:pt idx="1331">
                  <c:v>1551103200</c:v>
                </c:pt>
                <c:pt idx="1332">
                  <c:v>1551106800</c:v>
                </c:pt>
                <c:pt idx="1333">
                  <c:v>1551110400</c:v>
                </c:pt>
                <c:pt idx="1334">
                  <c:v>1551114000</c:v>
                </c:pt>
                <c:pt idx="1335">
                  <c:v>1551117600</c:v>
                </c:pt>
                <c:pt idx="1336">
                  <c:v>1551121200</c:v>
                </c:pt>
                <c:pt idx="1337">
                  <c:v>1551124800</c:v>
                </c:pt>
                <c:pt idx="1338">
                  <c:v>1551128400</c:v>
                </c:pt>
                <c:pt idx="1339">
                  <c:v>1551132000</c:v>
                </c:pt>
                <c:pt idx="1340">
                  <c:v>1551135600</c:v>
                </c:pt>
                <c:pt idx="1341">
                  <c:v>1551139200</c:v>
                </c:pt>
                <c:pt idx="1342">
                  <c:v>1551142800</c:v>
                </c:pt>
                <c:pt idx="1343">
                  <c:v>1551146400</c:v>
                </c:pt>
                <c:pt idx="1344">
                  <c:v>1551150000</c:v>
                </c:pt>
                <c:pt idx="1345">
                  <c:v>1551153600</c:v>
                </c:pt>
                <c:pt idx="1346">
                  <c:v>1551157200</c:v>
                </c:pt>
                <c:pt idx="1347">
                  <c:v>1551160800</c:v>
                </c:pt>
                <c:pt idx="1348">
                  <c:v>1551164400</c:v>
                </c:pt>
                <c:pt idx="1349">
                  <c:v>1551168000</c:v>
                </c:pt>
                <c:pt idx="1350">
                  <c:v>1551171600</c:v>
                </c:pt>
                <c:pt idx="1351">
                  <c:v>1551175200</c:v>
                </c:pt>
                <c:pt idx="1352">
                  <c:v>1551178800</c:v>
                </c:pt>
                <c:pt idx="1353">
                  <c:v>1551182400</c:v>
                </c:pt>
                <c:pt idx="1354">
                  <c:v>1551186000</c:v>
                </c:pt>
                <c:pt idx="1355">
                  <c:v>1551189600</c:v>
                </c:pt>
                <c:pt idx="1356">
                  <c:v>1551193200</c:v>
                </c:pt>
                <c:pt idx="1357">
                  <c:v>1551196800</c:v>
                </c:pt>
                <c:pt idx="1358">
                  <c:v>1551200400</c:v>
                </c:pt>
                <c:pt idx="1359">
                  <c:v>1551204000</c:v>
                </c:pt>
                <c:pt idx="1360">
                  <c:v>1551207600</c:v>
                </c:pt>
                <c:pt idx="1361">
                  <c:v>1551211200</c:v>
                </c:pt>
                <c:pt idx="1362">
                  <c:v>1551214800</c:v>
                </c:pt>
                <c:pt idx="1363">
                  <c:v>1551218400</c:v>
                </c:pt>
                <c:pt idx="1364">
                  <c:v>1551222000</c:v>
                </c:pt>
                <c:pt idx="1365">
                  <c:v>1551225600</c:v>
                </c:pt>
                <c:pt idx="1366">
                  <c:v>1551229200</c:v>
                </c:pt>
                <c:pt idx="1367">
                  <c:v>1551232800</c:v>
                </c:pt>
                <c:pt idx="1368">
                  <c:v>1551236400</c:v>
                </c:pt>
                <c:pt idx="1369">
                  <c:v>1551240000</c:v>
                </c:pt>
                <c:pt idx="1370">
                  <c:v>1551243600</c:v>
                </c:pt>
                <c:pt idx="1371">
                  <c:v>1551247200</c:v>
                </c:pt>
                <c:pt idx="1372">
                  <c:v>1551250800</c:v>
                </c:pt>
                <c:pt idx="1373">
                  <c:v>1551254400</c:v>
                </c:pt>
                <c:pt idx="1374">
                  <c:v>1551258000</c:v>
                </c:pt>
                <c:pt idx="1375">
                  <c:v>1551261600</c:v>
                </c:pt>
                <c:pt idx="1376">
                  <c:v>1551265200</c:v>
                </c:pt>
                <c:pt idx="1377">
                  <c:v>1551268800</c:v>
                </c:pt>
                <c:pt idx="1378">
                  <c:v>1551272400</c:v>
                </c:pt>
                <c:pt idx="1379">
                  <c:v>1551276000</c:v>
                </c:pt>
                <c:pt idx="1380">
                  <c:v>1551279600</c:v>
                </c:pt>
                <c:pt idx="1381">
                  <c:v>1551283200</c:v>
                </c:pt>
                <c:pt idx="1382">
                  <c:v>1551286800</c:v>
                </c:pt>
                <c:pt idx="1383">
                  <c:v>1551290400</c:v>
                </c:pt>
                <c:pt idx="1384">
                  <c:v>1551294000</c:v>
                </c:pt>
                <c:pt idx="1385">
                  <c:v>1551297600</c:v>
                </c:pt>
                <c:pt idx="1386">
                  <c:v>1551301200</c:v>
                </c:pt>
                <c:pt idx="1387">
                  <c:v>1551304800</c:v>
                </c:pt>
                <c:pt idx="1388">
                  <c:v>1551308400</c:v>
                </c:pt>
                <c:pt idx="1389">
                  <c:v>1551312000</c:v>
                </c:pt>
                <c:pt idx="1390">
                  <c:v>1551315600</c:v>
                </c:pt>
                <c:pt idx="1391">
                  <c:v>1551319200</c:v>
                </c:pt>
                <c:pt idx="1392">
                  <c:v>1551322800</c:v>
                </c:pt>
                <c:pt idx="1393">
                  <c:v>1551326400</c:v>
                </c:pt>
                <c:pt idx="1394">
                  <c:v>1551330000</c:v>
                </c:pt>
                <c:pt idx="1395">
                  <c:v>1551333600</c:v>
                </c:pt>
                <c:pt idx="1396">
                  <c:v>1551337200</c:v>
                </c:pt>
                <c:pt idx="1397">
                  <c:v>1551340800</c:v>
                </c:pt>
                <c:pt idx="1398">
                  <c:v>1551344400</c:v>
                </c:pt>
                <c:pt idx="1399">
                  <c:v>1551348000</c:v>
                </c:pt>
                <c:pt idx="1400">
                  <c:v>1551351600</c:v>
                </c:pt>
                <c:pt idx="1401">
                  <c:v>1551355200</c:v>
                </c:pt>
                <c:pt idx="1402">
                  <c:v>1551358800</c:v>
                </c:pt>
                <c:pt idx="1403">
                  <c:v>1551362400</c:v>
                </c:pt>
                <c:pt idx="1404">
                  <c:v>1551366000</c:v>
                </c:pt>
                <c:pt idx="1405">
                  <c:v>1551369600</c:v>
                </c:pt>
                <c:pt idx="1406">
                  <c:v>1551373200</c:v>
                </c:pt>
                <c:pt idx="1407">
                  <c:v>1551376800</c:v>
                </c:pt>
                <c:pt idx="1408">
                  <c:v>1551380400</c:v>
                </c:pt>
                <c:pt idx="1409">
                  <c:v>1551384000</c:v>
                </c:pt>
                <c:pt idx="1410">
                  <c:v>1551387600</c:v>
                </c:pt>
                <c:pt idx="1411">
                  <c:v>1551391200</c:v>
                </c:pt>
                <c:pt idx="1412">
                  <c:v>1551394800</c:v>
                </c:pt>
                <c:pt idx="1413">
                  <c:v>1551398400</c:v>
                </c:pt>
                <c:pt idx="1414">
                  <c:v>1551402000</c:v>
                </c:pt>
                <c:pt idx="1415">
                  <c:v>1551405600</c:v>
                </c:pt>
                <c:pt idx="1416">
                  <c:v>1551409200</c:v>
                </c:pt>
                <c:pt idx="1417">
                  <c:v>1551412800</c:v>
                </c:pt>
                <c:pt idx="1418">
                  <c:v>1551416400</c:v>
                </c:pt>
                <c:pt idx="1419">
                  <c:v>1551420000</c:v>
                </c:pt>
                <c:pt idx="1420">
                  <c:v>1551423600</c:v>
                </c:pt>
                <c:pt idx="1421">
                  <c:v>1551427200</c:v>
                </c:pt>
                <c:pt idx="1422">
                  <c:v>1551430800</c:v>
                </c:pt>
                <c:pt idx="1423">
                  <c:v>1551434400</c:v>
                </c:pt>
                <c:pt idx="1424">
                  <c:v>1551438000</c:v>
                </c:pt>
                <c:pt idx="1425">
                  <c:v>1551441600</c:v>
                </c:pt>
                <c:pt idx="1426">
                  <c:v>1551445200</c:v>
                </c:pt>
                <c:pt idx="1427">
                  <c:v>1551448800</c:v>
                </c:pt>
                <c:pt idx="1428">
                  <c:v>1551452400</c:v>
                </c:pt>
                <c:pt idx="1429">
                  <c:v>1551456000</c:v>
                </c:pt>
                <c:pt idx="1430">
                  <c:v>1551459600</c:v>
                </c:pt>
                <c:pt idx="1431">
                  <c:v>1551463200</c:v>
                </c:pt>
                <c:pt idx="1432">
                  <c:v>1551466800</c:v>
                </c:pt>
                <c:pt idx="1433">
                  <c:v>1551470400</c:v>
                </c:pt>
                <c:pt idx="1434">
                  <c:v>1551474000</c:v>
                </c:pt>
                <c:pt idx="1435">
                  <c:v>1551477600</c:v>
                </c:pt>
                <c:pt idx="1436">
                  <c:v>1551481200</c:v>
                </c:pt>
                <c:pt idx="1437">
                  <c:v>1551484800</c:v>
                </c:pt>
                <c:pt idx="1438">
                  <c:v>1551488400</c:v>
                </c:pt>
                <c:pt idx="1439">
                  <c:v>1551492000</c:v>
                </c:pt>
                <c:pt idx="1440">
                  <c:v>1551495600</c:v>
                </c:pt>
                <c:pt idx="1441">
                  <c:v>1551499200</c:v>
                </c:pt>
                <c:pt idx="1442">
                  <c:v>1551502800</c:v>
                </c:pt>
                <c:pt idx="1443">
                  <c:v>1551506400</c:v>
                </c:pt>
                <c:pt idx="1444">
                  <c:v>1551510000</c:v>
                </c:pt>
                <c:pt idx="1445">
                  <c:v>1551513600</c:v>
                </c:pt>
                <c:pt idx="1446">
                  <c:v>1551517200</c:v>
                </c:pt>
                <c:pt idx="1447">
                  <c:v>1551520800</c:v>
                </c:pt>
                <c:pt idx="1448">
                  <c:v>1551524400</c:v>
                </c:pt>
                <c:pt idx="1449">
                  <c:v>1551528000</c:v>
                </c:pt>
                <c:pt idx="1450">
                  <c:v>1551531600</c:v>
                </c:pt>
                <c:pt idx="1451">
                  <c:v>1551535200</c:v>
                </c:pt>
                <c:pt idx="1452">
                  <c:v>1551538800</c:v>
                </c:pt>
                <c:pt idx="1453">
                  <c:v>1551542400</c:v>
                </c:pt>
                <c:pt idx="1454">
                  <c:v>1551546000</c:v>
                </c:pt>
                <c:pt idx="1455">
                  <c:v>1551549600</c:v>
                </c:pt>
                <c:pt idx="1456">
                  <c:v>1551553200</c:v>
                </c:pt>
                <c:pt idx="1457">
                  <c:v>1551556800</c:v>
                </c:pt>
                <c:pt idx="1458">
                  <c:v>1551560400</c:v>
                </c:pt>
                <c:pt idx="1459">
                  <c:v>1551564000</c:v>
                </c:pt>
                <c:pt idx="1460">
                  <c:v>1551567600</c:v>
                </c:pt>
                <c:pt idx="1461">
                  <c:v>1551571200</c:v>
                </c:pt>
                <c:pt idx="1462">
                  <c:v>1551574800</c:v>
                </c:pt>
                <c:pt idx="1463">
                  <c:v>1551578400</c:v>
                </c:pt>
                <c:pt idx="1464">
                  <c:v>1551582000</c:v>
                </c:pt>
                <c:pt idx="1465">
                  <c:v>1551585600</c:v>
                </c:pt>
                <c:pt idx="1466">
                  <c:v>1551589200</c:v>
                </c:pt>
                <c:pt idx="1467">
                  <c:v>1551592800</c:v>
                </c:pt>
                <c:pt idx="1468">
                  <c:v>1551596400</c:v>
                </c:pt>
                <c:pt idx="1469">
                  <c:v>1551600000</c:v>
                </c:pt>
                <c:pt idx="1470">
                  <c:v>1551603600</c:v>
                </c:pt>
                <c:pt idx="1471">
                  <c:v>1551607200</c:v>
                </c:pt>
                <c:pt idx="1472">
                  <c:v>1551610800</c:v>
                </c:pt>
                <c:pt idx="1473">
                  <c:v>1551614400</c:v>
                </c:pt>
                <c:pt idx="1474">
                  <c:v>1551618000</c:v>
                </c:pt>
                <c:pt idx="1475">
                  <c:v>1551621600</c:v>
                </c:pt>
                <c:pt idx="1476">
                  <c:v>1551625200</c:v>
                </c:pt>
                <c:pt idx="1477">
                  <c:v>1551628800</c:v>
                </c:pt>
                <c:pt idx="1478">
                  <c:v>1551632400</c:v>
                </c:pt>
                <c:pt idx="1479">
                  <c:v>1551636000</c:v>
                </c:pt>
                <c:pt idx="1480">
                  <c:v>1551639600</c:v>
                </c:pt>
                <c:pt idx="1481">
                  <c:v>1551643200</c:v>
                </c:pt>
                <c:pt idx="1482">
                  <c:v>1551646800</c:v>
                </c:pt>
                <c:pt idx="1483">
                  <c:v>1551650400</c:v>
                </c:pt>
                <c:pt idx="1484">
                  <c:v>1551654000</c:v>
                </c:pt>
                <c:pt idx="1485">
                  <c:v>1551657600</c:v>
                </c:pt>
                <c:pt idx="1486">
                  <c:v>1551661200</c:v>
                </c:pt>
                <c:pt idx="1487">
                  <c:v>1551664800</c:v>
                </c:pt>
                <c:pt idx="1488">
                  <c:v>1551668400</c:v>
                </c:pt>
                <c:pt idx="1489">
                  <c:v>1551672000</c:v>
                </c:pt>
                <c:pt idx="1490">
                  <c:v>1551675600</c:v>
                </c:pt>
                <c:pt idx="1491">
                  <c:v>1551679200</c:v>
                </c:pt>
                <c:pt idx="1492">
                  <c:v>1551682800</c:v>
                </c:pt>
                <c:pt idx="1493">
                  <c:v>1551686400</c:v>
                </c:pt>
                <c:pt idx="1494">
                  <c:v>1551690000</c:v>
                </c:pt>
                <c:pt idx="1495">
                  <c:v>1551693600</c:v>
                </c:pt>
                <c:pt idx="1496">
                  <c:v>1551697200</c:v>
                </c:pt>
                <c:pt idx="1497">
                  <c:v>1551700800</c:v>
                </c:pt>
                <c:pt idx="1498">
                  <c:v>1551704400</c:v>
                </c:pt>
                <c:pt idx="1499">
                  <c:v>1551708000</c:v>
                </c:pt>
                <c:pt idx="1500">
                  <c:v>1551711600</c:v>
                </c:pt>
                <c:pt idx="1501">
                  <c:v>1551715200</c:v>
                </c:pt>
                <c:pt idx="1502">
                  <c:v>1551718800</c:v>
                </c:pt>
                <c:pt idx="1503">
                  <c:v>1551722400</c:v>
                </c:pt>
                <c:pt idx="1504">
                  <c:v>1551726000</c:v>
                </c:pt>
                <c:pt idx="1505">
                  <c:v>1551729600</c:v>
                </c:pt>
                <c:pt idx="1506">
                  <c:v>1551733200</c:v>
                </c:pt>
                <c:pt idx="1507">
                  <c:v>1551736800</c:v>
                </c:pt>
                <c:pt idx="1508">
                  <c:v>1551740400</c:v>
                </c:pt>
                <c:pt idx="1509">
                  <c:v>1551744000</c:v>
                </c:pt>
                <c:pt idx="1510">
                  <c:v>1551747600</c:v>
                </c:pt>
                <c:pt idx="1511">
                  <c:v>1551751200</c:v>
                </c:pt>
                <c:pt idx="1512">
                  <c:v>1551754800</c:v>
                </c:pt>
                <c:pt idx="1513">
                  <c:v>1551758400</c:v>
                </c:pt>
                <c:pt idx="1514">
                  <c:v>1551762000</c:v>
                </c:pt>
                <c:pt idx="1515">
                  <c:v>1551765600</c:v>
                </c:pt>
                <c:pt idx="1516">
                  <c:v>1551769200</c:v>
                </c:pt>
                <c:pt idx="1517">
                  <c:v>1551772800</c:v>
                </c:pt>
                <c:pt idx="1518">
                  <c:v>1551776400</c:v>
                </c:pt>
                <c:pt idx="1519">
                  <c:v>1551780000</c:v>
                </c:pt>
                <c:pt idx="1520">
                  <c:v>1551783600</c:v>
                </c:pt>
                <c:pt idx="1521">
                  <c:v>1551787200</c:v>
                </c:pt>
                <c:pt idx="1522">
                  <c:v>1551790800</c:v>
                </c:pt>
                <c:pt idx="1523">
                  <c:v>1551794400</c:v>
                </c:pt>
                <c:pt idx="1524">
                  <c:v>1551798000</c:v>
                </c:pt>
                <c:pt idx="1525">
                  <c:v>1551801600</c:v>
                </c:pt>
                <c:pt idx="1526">
                  <c:v>1551805200</c:v>
                </c:pt>
                <c:pt idx="1527">
                  <c:v>1551808800</c:v>
                </c:pt>
                <c:pt idx="1528">
                  <c:v>1551812400</c:v>
                </c:pt>
                <c:pt idx="1529">
                  <c:v>1551816000</c:v>
                </c:pt>
                <c:pt idx="1530">
                  <c:v>1551819600</c:v>
                </c:pt>
                <c:pt idx="1531">
                  <c:v>1551823200</c:v>
                </c:pt>
                <c:pt idx="1532">
                  <c:v>1551826800</c:v>
                </c:pt>
                <c:pt idx="1533">
                  <c:v>1551830400</c:v>
                </c:pt>
                <c:pt idx="1534">
                  <c:v>1551834000</c:v>
                </c:pt>
                <c:pt idx="1535">
                  <c:v>1551837600</c:v>
                </c:pt>
                <c:pt idx="1536">
                  <c:v>1551841200</c:v>
                </c:pt>
                <c:pt idx="1537">
                  <c:v>1551844800</c:v>
                </c:pt>
                <c:pt idx="1538">
                  <c:v>1551848400</c:v>
                </c:pt>
                <c:pt idx="1539">
                  <c:v>1551852000</c:v>
                </c:pt>
                <c:pt idx="1540">
                  <c:v>1551855600</c:v>
                </c:pt>
                <c:pt idx="1541">
                  <c:v>1551859200</c:v>
                </c:pt>
                <c:pt idx="1542">
                  <c:v>1551862800</c:v>
                </c:pt>
                <c:pt idx="1543">
                  <c:v>1551866400</c:v>
                </c:pt>
                <c:pt idx="1544">
                  <c:v>1551870000</c:v>
                </c:pt>
                <c:pt idx="1545">
                  <c:v>1551873600</c:v>
                </c:pt>
                <c:pt idx="1546">
                  <c:v>1551877200</c:v>
                </c:pt>
                <c:pt idx="1547">
                  <c:v>1551880800</c:v>
                </c:pt>
                <c:pt idx="1548">
                  <c:v>1551884400</c:v>
                </c:pt>
                <c:pt idx="1549">
                  <c:v>1551888000</c:v>
                </c:pt>
                <c:pt idx="1550">
                  <c:v>1551891600</c:v>
                </c:pt>
                <c:pt idx="1551">
                  <c:v>1551895200</c:v>
                </c:pt>
                <c:pt idx="1552">
                  <c:v>1551898800</c:v>
                </c:pt>
                <c:pt idx="1553">
                  <c:v>1551902400</c:v>
                </c:pt>
                <c:pt idx="1554">
                  <c:v>1551906000</c:v>
                </c:pt>
                <c:pt idx="1555">
                  <c:v>1551909600</c:v>
                </c:pt>
                <c:pt idx="1556">
                  <c:v>1551913200</c:v>
                </c:pt>
                <c:pt idx="1557">
                  <c:v>1551916800</c:v>
                </c:pt>
                <c:pt idx="1558">
                  <c:v>1551920400</c:v>
                </c:pt>
                <c:pt idx="1559">
                  <c:v>1551924000</c:v>
                </c:pt>
                <c:pt idx="1560">
                  <c:v>1551927600</c:v>
                </c:pt>
                <c:pt idx="1561">
                  <c:v>1551931200</c:v>
                </c:pt>
                <c:pt idx="1562">
                  <c:v>1551934800</c:v>
                </c:pt>
                <c:pt idx="1563">
                  <c:v>1551938400</c:v>
                </c:pt>
                <c:pt idx="1564">
                  <c:v>1551942000</c:v>
                </c:pt>
                <c:pt idx="1565">
                  <c:v>1551945600</c:v>
                </c:pt>
                <c:pt idx="1566">
                  <c:v>1551949200</c:v>
                </c:pt>
                <c:pt idx="1567">
                  <c:v>1551952800</c:v>
                </c:pt>
                <c:pt idx="1568">
                  <c:v>1551956400</c:v>
                </c:pt>
                <c:pt idx="1569">
                  <c:v>1551960000</c:v>
                </c:pt>
                <c:pt idx="1570">
                  <c:v>1551963600</c:v>
                </c:pt>
                <c:pt idx="1571">
                  <c:v>1551967200</c:v>
                </c:pt>
                <c:pt idx="1572">
                  <c:v>1551970800</c:v>
                </c:pt>
                <c:pt idx="1573">
                  <c:v>1551974400</c:v>
                </c:pt>
                <c:pt idx="1574">
                  <c:v>1551978000</c:v>
                </c:pt>
                <c:pt idx="1575">
                  <c:v>1551981600</c:v>
                </c:pt>
                <c:pt idx="1576">
                  <c:v>1551985200</c:v>
                </c:pt>
                <c:pt idx="1577">
                  <c:v>1551988800</c:v>
                </c:pt>
                <c:pt idx="1578">
                  <c:v>1551992400</c:v>
                </c:pt>
                <c:pt idx="1579">
                  <c:v>1551996000</c:v>
                </c:pt>
                <c:pt idx="1580">
                  <c:v>1551999600</c:v>
                </c:pt>
                <c:pt idx="1581">
                  <c:v>1552003200</c:v>
                </c:pt>
                <c:pt idx="1582">
                  <c:v>1552006800</c:v>
                </c:pt>
                <c:pt idx="1583">
                  <c:v>1552010400</c:v>
                </c:pt>
                <c:pt idx="1584">
                  <c:v>1552014000</c:v>
                </c:pt>
                <c:pt idx="1585">
                  <c:v>1552017600</c:v>
                </c:pt>
                <c:pt idx="1586">
                  <c:v>1552021200</c:v>
                </c:pt>
                <c:pt idx="1587">
                  <c:v>1552024800</c:v>
                </c:pt>
                <c:pt idx="1588">
                  <c:v>1552028400</c:v>
                </c:pt>
                <c:pt idx="1589">
                  <c:v>1552032000</c:v>
                </c:pt>
                <c:pt idx="1590">
                  <c:v>1552035600</c:v>
                </c:pt>
                <c:pt idx="1591">
                  <c:v>1552039200</c:v>
                </c:pt>
                <c:pt idx="1592">
                  <c:v>1552042800</c:v>
                </c:pt>
                <c:pt idx="1593">
                  <c:v>1552046400</c:v>
                </c:pt>
                <c:pt idx="1594">
                  <c:v>1552050000</c:v>
                </c:pt>
                <c:pt idx="1595">
                  <c:v>1552053600</c:v>
                </c:pt>
                <c:pt idx="1596">
                  <c:v>1552057200</c:v>
                </c:pt>
                <c:pt idx="1597">
                  <c:v>1552060800</c:v>
                </c:pt>
                <c:pt idx="1598">
                  <c:v>1552064400</c:v>
                </c:pt>
                <c:pt idx="1599">
                  <c:v>1552068000</c:v>
                </c:pt>
                <c:pt idx="1600">
                  <c:v>1552071600</c:v>
                </c:pt>
                <c:pt idx="1601">
                  <c:v>1552075200</c:v>
                </c:pt>
                <c:pt idx="1602">
                  <c:v>1552078800</c:v>
                </c:pt>
                <c:pt idx="1603">
                  <c:v>1552082400</c:v>
                </c:pt>
                <c:pt idx="1604">
                  <c:v>1552086000</c:v>
                </c:pt>
                <c:pt idx="1605">
                  <c:v>1552089600</c:v>
                </c:pt>
                <c:pt idx="1606">
                  <c:v>1552093200</c:v>
                </c:pt>
                <c:pt idx="1607">
                  <c:v>1552096800</c:v>
                </c:pt>
                <c:pt idx="1608">
                  <c:v>1552100400</c:v>
                </c:pt>
                <c:pt idx="1609">
                  <c:v>1552104000</c:v>
                </c:pt>
                <c:pt idx="1610">
                  <c:v>1552107600</c:v>
                </c:pt>
                <c:pt idx="1611">
                  <c:v>1552111200</c:v>
                </c:pt>
                <c:pt idx="1612">
                  <c:v>1552114800</c:v>
                </c:pt>
                <c:pt idx="1613">
                  <c:v>1552118400</c:v>
                </c:pt>
                <c:pt idx="1614">
                  <c:v>1552122000</c:v>
                </c:pt>
                <c:pt idx="1615">
                  <c:v>1552125600</c:v>
                </c:pt>
                <c:pt idx="1616">
                  <c:v>1552129200</c:v>
                </c:pt>
                <c:pt idx="1617">
                  <c:v>1552132800</c:v>
                </c:pt>
                <c:pt idx="1618">
                  <c:v>1552136400</c:v>
                </c:pt>
                <c:pt idx="1619">
                  <c:v>1552140000</c:v>
                </c:pt>
                <c:pt idx="1620">
                  <c:v>1552143600</c:v>
                </c:pt>
                <c:pt idx="1621">
                  <c:v>1552147200</c:v>
                </c:pt>
                <c:pt idx="1622">
                  <c:v>1552150800</c:v>
                </c:pt>
                <c:pt idx="1623">
                  <c:v>1552154400</c:v>
                </c:pt>
                <c:pt idx="1624">
                  <c:v>1552158000</c:v>
                </c:pt>
                <c:pt idx="1625">
                  <c:v>1552161600</c:v>
                </c:pt>
                <c:pt idx="1626">
                  <c:v>1552165200</c:v>
                </c:pt>
                <c:pt idx="1627">
                  <c:v>1552168800</c:v>
                </c:pt>
                <c:pt idx="1628">
                  <c:v>1552172400</c:v>
                </c:pt>
                <c:pt idx="1629">
                  <c:v>1552176000</c:v>
                </c:pt>
                <c:pt idx="1630">
                  <c:v>1552179600</c:v>
                </c:pt>
                <c:pt idx="1631">
                  <c:v>1552183200</c:v>
                </c:pt>
                <c:pt idx="1632">
                  <c:v>1552186800</c:v>
                </c:pt>
                <c:pt idx="1633">
                  <c:v>1552190400</c:v>
                </c:pt>
                <c:pt idx="1634">
                  <c:v>1552194000</c:v>
                </c:pt>
                <c:pt idx="1635">
                  <c:v>1552197600</c:v>
                </c:pt>
                <c:pt idx="1636">
                  <c:v>1552201200</c:v>
                </c:pt>
                <c:pt idx="1637">
                  <c:v>1552204800</c:v>
                </c:pt>
                <c:pt idx="1638">
                  <c:v>1552208400</c:v>
                </c:pt>
                <c:pt idx="1639">
                  <c:v>1552212000</c:v>
                </c:pt>
                <c:pt idx="1640">
                  <c:v>1552215600</c:v>
                </c:pt>
                <c:pt idx="1641">
                  <c:v>1552219200</c:v>
                </c:pt>
                <c:pt idx="1642">
                  <c:v>1552222800</c:v>
                </c:pt>
                <c:pt idx="1643">
                  <c:v>1552226400</c:v>
                </c:pt>
                <c:pt idx="1644">
                  <c:v>1552230000</c:v>
                </c:pt>
                <c:pt idx="1645">
                  <c:v>1552233600</c:v>
                </c:pt>
                <c:pt idx="1646">
                  <c:v>1552237200</c:v>
                </c:pt>
                <c:pt idx="1647">
                  <c:v>1552240800</c:v>
                </c:pt>
                <c:pt idx="1648">
                  <c:v>1552244400</c:v>
                </c:pt>
                <c:pt idx="1649">
                  <c:v>1552248000</c:v>
                </c:pt>
                <c:pt idx="1650">
                  <c:v>1552251600</c:v>
                </c:pt>
                <c:pt idx="1651">
                  <c:v>1552255200</c:v>
                </c:pt>
                <c:pt idx="1652">
                  <c:v>1552258800</c:v>
                </c:pt>
                <c:pt idx="1653">
                  <c:v>1552262400</c:v>
                </c:pt>
                <c:pt idx="1654">
                  <c:v>1552266000</c:v>
                </c:pt>
                <c:pt idx="1655">
                  <c:v>1552269600</c:v>
                </c:pt>
                <c:pt idx="1656">
                  <c:v>1552273200</c:v>
                </c:pt>
                <c:pt idx="1657">
                  <c:v>1552276800</c:v>
                </c:pt>
                <c:pt idx="1658">
                  <c:v>1552280400</c:v>
                </c:pt>
                <c:pt idx="1659">
                  <c:v>1552284000</c:v>
                </c:pt>
                <c:pt idx="1660">
                  <c:v>1552287600</c:v>
                </c:pt>
                <c:pt idx="1661">
                  <c:v>1552291200</c:v>
                </c:pt>
                <c:pt idx="1662">
                  <c:v>1552294800</c:v>
                </c:pt>
                <c:pt idx="1663">
                  <c:v>1552298400</c:v>
                </c:pt>
                <c:pt idx="1664">
                  <c:v>1552302000</c:v>
                </c:pt>
                <c:pt idx="1665">
                  <c:v>1552305600</c:v>
                </c:pt>
                <c:pt idx="1666">
                  <c:v>1552309200</c:v>
                </c:pt>
                <c:pt idx="1667">
                  <c:v>1552312800</c:v>
                </c:pt>
                <c:pt idx="1668">
                  <c:v>1552316400</c:v>
                </c:pt>
                <c:pt idx="1669">
                  <c:v>1552320000</c:v>
                </c:pt>
                <c:pt idx="1670">
                  <c:v>1552323600</c:v>
                </c:pt>
                <c:pt idx="1671">
                  <c:v>1552327200</c:v>
                </c:pt>
                <c:pt idx="1672">
                  <c:v>1552330800</c:v>
                </c:pt>
                <c:pt idx="1673">
                  <c:v>1552334400</c:v>
                </c:pt>
                <c:pt idx="1674">
                  <c:v>1552338000</c:v>
                </c:pt>
                <c:pt idx="1675">
                  <c:v>1552341600</c:v>
                </c:pt>
                <c:pt idx="1676">
                  <c:v>1552345200</c:v>
                </c:pt>
                <c:pt idx="1677">
                  <c:v>1552348800</c:v>
                </c:pt>
                <c:pt idx="1678">
                  <c:v>1552352400</c:v>
                </c:pt>
                <c:pt idx="1679">
                  <c:v>1552356000</c:v>
                </c:pt>
                <c:pt idx="1680">
                  <c:v>1552359600</c:v>
                </c:pt>
                <c:pt idx="1681">
                  <c:v>1552363200</c:v>
                </c:pt>
                <c:pt idx="1682">
                  <c:v>1552366800</c:v>
                </c:pt>
                <c:pt idx="1683">
                  <c:v>1552370400</c:v>
                </c:pt>
                <c:pt idx="1684">
                  <c:v>1552374000</c:v>
                </c:pt>
                <c:pt idx="1685">
                  <c:v>1552377600</c:v>
                </c:pt>
                <c:pt idx="1686">
                  <c:v>1552381200</c:v>
                </c:pt>
                <c:pt idx="1687">
                  <c:v>1552384800</c:v>
                </c:pt>
                <c:pt idx="1688">
                  <c:v>1552388400</c:v>
                </c:pt>
                <c:pt idx="1689">
                  <c:v>1552392000</c:v>
                </c:pt>
                <c:pt idx="1690">
                  <c:v>1552395600</c:v>
                </c:pt>
                <c:pt idx="1691">
                  <c:v>1552399200</c:v>
                </c:pt>
                <c:pt idx="1692">
                  <c:v>1552402800</c:v>
                </c:pt>
                <c:pt idx="1693">
                  <c:v>1552406400</c:v>
                </c:pt>
                <c:pt idx="1694">
                  <c:v>1552410000</c:v>
                </c:pt>
                <c:pt idx="1695">
                  <c:v>1552413600</c:v>
                </c:pt>
                <c:pt idx="1696">
                  <c:v>1552417200</c:v>
                </c:pt>
                <c:pt idx="1697">
                  <c:v>1552420800</c:v>
                </c:pt>
                <c:pt idx="1698">
                  <c:v>1552424400</c:v>
                </c:pt>
                <c:pt idx="1699">
                  <c:v>1552428000</c:v>
                </c:pt>
                <c:pt idx="1700">
                  <c:v>1552431600</c:v>
                </c:pt>
                <c:pt idx="1701">
                  <c:v>1552435200</c:v>
                </c:pt>
                <c:pt idx="1702">
                  <c:v>1552438800</c:v>
                </c:pt>
                <c:pt idx="1703">
                  <c:v>1552442400</c:v>
                </c:pt>
                <c:pt idx="1704">
                  <c:v>1552446000</c:v>
                </c:pt>
                <c:pt idx="1705">
                  <c:v>1552449600</c:v>
                </c:pt>
                <c:pt idx="1706">
                  <c:v>1552453200</c:v>
                </c:pt>
                <c:pt idx="1707">
                  <c:v>1552456800</c:v>
                </c:pt>
                <c:pt idx="1708">
                  <c:v>1552460400</c:v>
                </c:pt>
                <c:pt idx="1709">
                  <c:v>1552464000</c:v>
                </c:pt>
                <c:pt idx="1710">
                  <c:v>1552467600</c:v>
                </c:pt>
                <c:pt idx="1711">
                  <c:v>1552471200</c:v>
                </c:pt>
                <c:pt idx="1712">
                  <c:v>1552474800</c:v>
                </c:pt>
                <c:pt idx="1713">
                  <c:v>1552478400</c:v>
                </c:pt>
                <c:pt idx="1714">
                  <c:v>1552482000</c:v>
                </c:pt>
                <c:pt idx="1715">
                  <c:v>1552485600</c:v>
                </c:pt>
                <c:pt idx="1716">
                  <c:v>1552489200</c:v>
                </c:pt>
                <c:pt idx="1717">
                  <c:v>1552492800</c:v>
                </c:pt>
                <c:pt idx="1718">
                  <c:v>1552496400</c:v>
                </c:pt>
                <c:pt idx="1719">
                  <c:v>1552500000</c:v>
                </c:pt>
                <c:pt idx="1720">
                  <c:v>1552503600</c:v>
                </c:pt>
                <c:pt idx="1721">
                  <c:v>1552507200</c:v>
                </c:pt>
                <c:pt idx="1722">
                  <c:v>1552510800</c:v>
                </c:pt>
                <c:pt idx="1723">
                  <c:v>1552514400</c:v>
                </c:pt>
                <c:pt idx="1724">
                  <c:v>1552518000</c:v>
                </c:pt>
                <c:pt idx="1725">
                  <c:v>1552521600</c:v>
                </c:pt>
                <c:pt idx="1726">
                  <c:v>1552525200</c:v>
                </c:pt>
                <c:pt idx="1727">
                  <c:v>1552528800</c:v>
                </c:pt>
                <c:pt idx="1728">
                  <c:v>1552532400</c:v>
                </c:pt>
                <c:pt idx="1729">
                  <c:v>1552536000</c:v>
                </c:pt>
                <c:pt idx="1730">
                  <c:v>1552539600</c:v>
                </c:pt>
                <c:pt idx="1731">
                  <c:v>1552543200</c:v>
                </c:pt>
                <c:pt idx="1732">
                  <c:v>1552546800</c:v>
                </c:pt>
                <c:pt idx="1733">
                  <c:v>1552550400</c:v>
                </c:pt>
                <c:pt idx="1734">
                  <c:v>1552554000</c:v>
                </c:pt>
                <c:pt idx="1735">
                  <c:v>1552557600</c:v>
                </c:pt>
                <c:pt idx="1736">
                  <c:v>1552561200</c:v>
                </c:pt>
                <c:pt idx="1737">
                  <c:v>1552564800</c:v>
                </c:pt>
                <c:pt idx="1738">
                  <c:v>1552568400</c:v>
                </c:pt>
                <c:pt idx="1739">
                  <c:v>1552572000</c:v>
                </c:pt>
                <c:pt idx="1740">
                  <c:v>1552575600</c:v>
                </c:pt>
                <c:pt idx="1741">
                  <c:v>1552579200</c:v>
                </c:pt>
                <c:pt idx="1742">
                  <c:v>1552582800</c:v>
                </c:pt>
                <c:pt idx="1743">
                  <c:v>1552586400</c:v>
                </c:pt>
                <c:pt idx="1744">
                  <c:v>1552590000</c:v>
                </c:pt>
                <c:pt idx="1745">
                  <c:v>1552593600</c:v>
                </c:pt>
                <c:pt idx="1746">
                  <c:v>1552597200</c:v>
                </c:pt>
                <c:pt idx="1747">
                  <c:v>1552600800</c:v>
                </c:pt>
                <c:pt idx="1748">
                  <c:v>1552604400</c:v>
                </c:pt>
                <c:pt idx="1749">
                  <c:v>1552608000</c:v>
                </c:pt>
                <c:pt idx="1750">
                  <c:v>1552611600</c:v>
                </c:pt>
                <c:pt idx="1751">
                  <c:v>1552615200</c:v>
                </c:pt>
                <c:pt idx="1752">
                  <c:v>1552618800</c:v>
                </c:pt>
                <c:pt idx="1753">
                  <c:v>1552622400</c:v>
                </c:pt>
                <c:pt idx="1754">
                  <c:v>1552626000</c:v>
                </c:pt>
                <c:pt idx="1755">
                  <c:v>1552629600</c:v>
                </c:pt>
                <c:pt idx="1756">
                  <c:v>1552633200</c:v>
                </c:pt>
                <c:pt idx="1757">
                  <c:v>1552636800</c:v>
                </c:pt>
                <c:pt idx="1758">
                  <c:v>1552640400</c:v>
                </c:pt>
                <c:pt idx="1759">
                  <c:v>1552644000</c:v>
                </c:pt>
                <c:pt idx="1760">
                  <c:v>1552647600</c:v>
                </c:pt>
                <c:pt idx="1761">
                  <c:v>1552651200</c:v>
                </c:pt>
                <c:pt idx="1762">
                  <c:v>1552654800</c:v>
                </c:pt>
                <c:pt idx="1763">
                  <c:v>1552658400</c:v>
                </c:pt>
                <c:pt idx="1764">
                  <c:v>1552662000</c:v>
                </c:pt>
                <c:pt idx="1765">
                  <c:v>1552665600</c:v>
                </c:pt>
                <c:pt idx="1766">
                  <c:v>1552669200</c:v>
                </c:pt>
                <c:pt idx="1767">
                  <c:v>1552672800</c:v>
                </c:pt>
                <c:pt idx="1768">
                  <c:v>1552676400</c:v>
                </c:pt>
                <c:pt idx="1769">
                  <c:v>1552680000</c:v>
                </c:pt>
                <c:pt idx="1770">
                  <c:v>1552683600</c:v>
                </c:pt>
                <c:pt idx="1771">
                  <c:v>1552687200</c:v>
                </c:pt>
                <c:pt idx="1772">
                  <c:v>1552690800</c:v>
                </c:pt>
                <c:pt idx="1773">
                  <c:v>1552694400</c:v>
                </c:pt>
                <c:pt idx="1774">
                  <c:v>1552698000</c:v>
                </c:pt>
                <c:pt idx="1775">
                  <c:v>1552701600</c:v>
                </c:pt>
                <c:pt idx="1776">
                  <c:v>1552705200</c:v>
                </c:pt>
                <c:pt idx="1777">
                  <c:v>1552708800</c:v>
                </c:pt>
                <c:pt idx="1778">
                  <c:v>1552712400</c:v>
                </c:pt>
                <c:pt idx="1779">
                  <c:v>1552716000</c:v>
                </c:pt>
                <c:pt idx="1780">
                  <c:v>1552719600</c:v>
                </c:pt>
                <c:pt idx="1781">
                  <c:v>1552723200</c:v>
                </c:pt>
                <c:pt idx="1782">
                  <c:v>1552726800</c:v>
                </c:pt>
                <c:pt idx="1783">
                  <c:v>1552730400</c:v>
                </c:pt>
                <c:pt idx="1784">
                  <c:v>1552734000</c:v>
                </c:pt>
                <c:pt idx="1785">
                  <c:v>1552737600</c:v>
                </c:pt>
                <c:pt idx="1786">
                  <c:v>1552741200</c:v>
                </c:pt>
                <c:pt idx="1787">
                  <c:v>1552744800</c:v>
                </c:pt>
                <c:pt idx="1788">
                  <c:v>1552748400</c:v>
                </c:pt>
                <c:pt idx="1789">
                  <c:v>1552752000</c:v>
                </c:pt>
                <c:pt idx="1790">
                  <c:v>1552755600</c:v>
                </c:pt>
                <c:pt idx="1791">
                  <c:v>1552759200</c:v>
                </c:pt>
                <c:pt idx="1792">
                  <c:v>1552762800</c:v>
                </c:pt>
                <c:pt idx="1793">
                  <c:v>1552766400</c:v>
                </c:pt>
                <c:pt idx="1794">
                  <c:v>1552770000</c:v>
                </c:pt>
                <c:pt idx="1795">
                  <c:v>1552773600</c:v>
                </c:pt>
                <c:pt idx="1796">
                  <c:v>1552777200</c:v>
                </c:pt>
                <c:pt idx="1797">
                  <c:v>1552780800</c:v>
                </c:pt>
                <c:pt idx="1798">
                  <c:v>1552784400</c:v>
                </c:pt>
                <c:pt idx="1799">
                  <c:v>1552788000</c:v>
                </c:pt>
                <c:pt idx="1800">
                  <c:v>1552791600</c:v>
                </c:pt>
                <c:pt idx="1801">
                  <c:v>1552795200</c:v>
                </c:pt>
                <c:pt idx="1802">
                  <c:v>1552798800</c:v>
                </c:pt>
                <c:pt idx="1803">
                  <c:v>1552802400</c:v>
                </c:pt>
                <c:pt idx="1804">
                  <c:v>1552806000</c:v>
                </c:pt>
                <c:pt idx="1805">
                  <c:v>1552809600</c:v>
                </c:pt>
                <c:pt idx="1806">
                  <c:v>1552813200</c:v>
                </c:pt>
                <c:pt idx="1807">
                  <c:v>1552816800</c:v>
                </c:pt>
                <c:pt idx="1808">
                  <c:v>1552820400</c:v>
                </c:pt>
                <c:pt idx="1809">
                  <c:v>1552824000</c:v>
                </c:pt>
                <c:pt idx="1810">
                  <c:v>1552827600</c:v>
                </c:pt>
                <c:pt idx="1811">
                  <c:v>1552831200</c:v>
                </c:pt>
                <c:pt idx="1812">
                  <c:v>1552834800</c:v>
                </c:pt>
                <c:pt idx="1813">
                  <c:v>1552838400</c:v>
                </c:pt>
                <c:pt idx="1814">
                  <c:v>1552842000</c:v>
                </c:pt>
                <c:pt idx="1815">
                  <c:v>1552845600</c:v>
                </c:pt>
                <c:pt idx="1816">
                  <c:v>1552849200</c:v>
                </c:pt>
                <c:pt idx="1817">
                  <c:v>1552852800</c:v>
                </c:pt>
                <c:pt idx="1818">
                  <c:v>1552856400</c:v>
                </c:pt>
                <c:pt idx="1819">
                  <c:v>1552860000</c:v>
                </c:pt>
                <c:pt idx="1820">
                  <c:v>1552863600</c:v>
                </c:pt>
                <c:pt idx="1821">
                  <c:v>1552867200</c:v>
                </c:pt>
                <c:pt idx="1822">
                  <c:v>1552870800</c:v>
                </c:pt>
                <c:pt idx="1823">
                  <c:v>1552874400</c:v>
                </c:pt>
                <c:pt idx="1824">
                  <c:v>1552878000</c:v>
                </c:pt>
                <c:pt idx="1825">
                  <c:v>1552881600</c:v>
                </c:pt>
                <c:pt idx="1826">
                  <c:v>1552885200</c:v>
                </c:pt>
                <c:pt idx="1827">
                  <c:v>1552888800</c:v>
                </c:pt>
                <c:pt idx="1828">
                  <c:v>1552892400</c:v>
                </c:pt>
                <c:pt idx="1829">
                  <c:v>1552896000</c:v>
                </c:pt>
                <c:pt idx="1830">
                  <c:v>1552899600</c:v>
                </c:pt>
                <c:pt idx="1831">
                  <c:v>1552903200</c:v>
                </c:pt>
                <c:pt idx="1832">
                  <c:v>1552906800</c:v>
                </c:pt>
                <c:pt idx="1833">
                  <c:v>1552910400</c:v>
                </c:pt>
                <c:pt idx="1834">
                  <c:v>1552914000</c:v>
                </c:pt>
                <c:pt idx="1835">
                  <c:v>1552917600</c:v>
                </c:pt>
                <c:pt idx="1836">
                  <c:v>1552921200</c:v>
                </c:pt>
                <c:pt idx="1837">
                  <c:v>1552924800</c:v>
                </c:pt>
                <c:pt idx="1838">
                  <c:v>1552928400</c:v>
                </c:pt>
                <c:pt idx="1839">
                  <c:v>1552932000</c:v>
                </c:pt>
                <c:pt idx="1840">
                  <c:v>1552935600</c:v>
                </c:pt>
                <c:pt idx="1841">
                  <c:v>1552939200</c:v>
                </c:pt>
                <c:pt idx="1842">
                  <c:v>1552942800</c:v>
                </c:pt>
                <c:pt idx="1843">
                  <c:v>1552946400</c:v>
                </c:pt>
                <c:pt idx="1844">
                  <c:v>1552950000</c:v>
                </c:pt>
                <c:pt idx="1845">
                  <c:v>1552953600</c:v>
                </c:pt>
                <c:pt idx="1846">
                  <c:v>1552957200</c:v>
                </c:pt>
                <c:pt idx="1847">
                  <c:v>1552960800</c:v>
                </c:pt>
                <c:pt idx="1848">
                  <c:v>1552964400</c:v>
                </c:pt>
                <c:pt idx="1849">
                  <c:v>1552968000</c:v>
                </c:pt>
                <c:pt idx="1850">
                  <c:v>1552971600</c:v>
                </c:pt>
                <c:pt idx="1851">
                  <c:v>1552975200</c:v>
                </c:pt>
                <c:pt idx="1852">
                  <c:v>1552978800</c:v>
                </c:pt>
                <c:pt idx="1853">
                  <c:v>1552982400</c:v>
                </c:pt>
                <c:pt idx="1854">
                  <c:v>1552986000</c:v>
                </c:pt>
                <c:pt idx="1855">
                  <c:v>1552989600</c:v>
                </c:pt>
                <c:pt idx="1856">
                  <c:v>1552993200</c:v>
                </c:pt>
                <c:pt idx="1857">
                  <c:v>1552996800</c:v>
                </c:pt>
                <c:pt idx="1858">
                  <c:v>1553000400</c:v>
                </c:pt>
                <c:pt idx="1859">
                  <c:v>1553004000</c:v>
                </c:pt>
                <c:pt idx="1860">
                  <c:v>1553007600</c:v>
                </c:pt>
                <c:pt idx="1861">
                  <c:v>1553011200</c:v>
                </c:pt>
                <c:pt idx="1862">
                  <c:v>1553014800</c:v>
                </c:pt>
                <c:pt idx="1863">
                  <c:v>1553018400</c:v>
                </c:pt>
                <c:pt idx="1864">
                  <c:v>1553022000</c:v>
                </c:pt>
                <c:pt idx="1865">
                  <c:v>1553025600</c:v>
                </c:pt>
                <c:pt idx="1866">
                  <c:v>1553029200</c:v>
                </c:pt>
                <c:pt idx="1867">
                  <c:v>1553032800</c:v>
                </c:pt>
                <c:pt idx="1868">
                  <c:v>1553036400</c:v>
                </c:pt>
                <c:pt idx="1869">
                  <c:v>1553040000</c:v>
                </c:pt>
                <c:pt idx="1870">
                  <c:v>1553043600</c:v>
                </c:pt>
                <c:pt idx="1871">
                  <c:v>1553047200</c:v>
                </c:pt>
                <c:pt idx="1872">
                  <c:v>1553050800</c:v>
                </c:pt>
                <c:pt idx="1873">
                  <c:v>1553054400</c:v>
                </c:pt>
                <c:pt idx="1874">
                  <c:v>1553058000</c:v>
                </c:pt>
                <c:pt idx="1875">
                  <c:v>1553061600</c:v>
                </c:pt>
                <c:pt idx="1876">
                  <c:v>1553065200</c:v>
                </c:pt>
                <c:pt idx="1877">
                  <c:v>1553068800</c:v>
                </c:pt>
                <c:pt idx="1878">
                  <c:v>1553072400</c:v>
                </c:pt>
                <c:pt idx="1879">
                  <c:v>1553076000</c:v>
                </c:pt>
                <c:pt idx="1880">
                  <c:v>1553079600</c:v>
                </c:pt>
                <c:pt idx="1881">
                  <c:v>1553083200</c:v>
                </c:pt>
                <c:pt idx="1882">
                  <c:v>1553086800</c:v>
                </c:pt>
                <c:pt idx="1883">
                  <c:v>1553090400</c:v>
                </c:pt>
                <c:pt idx="1884">
                  <c:v>1553094000</c:v>
                </c:pt>
                <c:pt idx="1885">
                  <c:v>1553097600</c:v>
                </c:pt>
                <c:pt idx="1886">
                  <c:v>1553101200</c:v>
                </c:pt>
                <c:pt idx="1887">
                  <c:v>1553104800</c:v>
                </c:pt>
                <c:pt idx="1888">
                  <c:v>1553108400</c:v>
                </c:pt>
                <c:pt idx="1889">
                  <c:v>1553112000</c:v>
                </c:pt>
                <c:pt idx="1890">
                  <c:v>1553115600</c:v>
                </c:pt>
                <c:pt idx="1891">
                  <c:v>1553119200</c:v>
                </c:pt>
                <c:pt idx="1892">
                  <c:v>1553122800</c:v>
                </c:pt>
                <c:pt idx="1893">
                  <c:v>1553126400</c:v>
                </c:pt>
                <c:pt idx="1894">
                  <c:v>1553130000</c:v>
                </c:pt>
                <c:pt idx="1895">
                  <c:v>1553133600</c:v>
                </c:pt>
                <c:pt idx="1896">
                  <c:v>1553137200</c:v>
                </c:pt>
                <c:pt idx="1897">
                  <c:v>1553140800</c:v>
                </c:pt>
                <c:pt idx="1898">
                  <c:v>1553144400</c:v>
                </c:pt>
                <c:pt idx="1899">
                  <c:v>1553148000</c:v>
                </c:pt>
                <c:pt idx="1900">
                  <c:v>1553151600</c:v>
                </c:pt>
                <c:pt idx="1901">
                  <c:v>1553155200</c:v>
                </c:pt>
                <c:pt idx="1902">
                  <c:v>1553158800</c:v>
                </c:pt>
                <c:pt idx="1903">
                  <c:v>1553162400</c:v>
                </c:pt>
                <c:pt idx="1904">
                  <c:v>1553166000</c:v>
                </c:pt>
                <c:pt idx="1905">
                  <c:v>1553169600</c:v>
                </c:pt>
                <c:pt idx="1906">
                  <c:v>1553173200</c:v>
                </c:pt>
                <c:pt idx="1907">
                  <c:v>1553176800</c:v>
                </c:pt>
                <c:pt idx="1908">
                  <c:v>1553180400</c:v>
                </c:pt>
                <c:pt idx="1909">
                  <c:v>1553184000</c:v>
                </c:pt>
                <c:pt idx="1910">
                  <c:v>1553187600</c:v>
                </c:pt>
                <c:pt idx="1911">
                  <c:v>1553191200</c:v>
                </c:pt>
                <c:pt idx="1912">
                  <c:v>1553194800</c:v>
                </c:pt>
                <c:pt idx="1913">
                  <c:v>1553198400</c:v>
                </c:pt>
                <c:pt idx="1914">
                  <c:v>1553202000</c:v>
                </c:pt>
                <c:pt idx="1915">
                  <c:v>1553205600</c:v>
                </c:pt>
                <c:pt idx="1916">
                  <c:v>1553209200</c:v>
                </c:pt>
                <c:pt idx="1917">
                  <c:v>1553212800</c:v>
                </c:pt>
                <c:pt idx="1918">
                  <c:v>1553216400</c:v>
                </c:pt>
                <c:pt idx="1919">
                  <c:v>1553220000</c:v>
                </c:pt>
                <c:pt idx="1920">
                  <c:v>1553223600</c:v>
                </c:pt>
                <c:pt idx="1921">
                  <c:v>1553227200</c:v>
                </c:pt>
                <c:pt idx="1922">
                  <c:v>1553230800</c:v>
                </c:pt>
                <c:pt idx="1923">
                  <c:v>1553234400</c:v>
                </c:pt>
                <c:pt idx="1924">
                  <c:v>1553238000</c:v>
                </c:pt>
                <c:pt idx="1925">
                  <c:v>1553241600</c:v>
                </c:pt>
                <c:pt idx="1926">
                  <c:v>1553245200</c:v>
                </c:pt>
                <c:pt idx="1927">
                  <c:v>1553248800</c:v>
                </c:pt>
                <c:pt idx="1928">
                  <c:v>1553252400</c:v>
                </c:pt>
                <c:pt idx="1929">
                  <c:v>1553256000</c:v>
                </c:pt>
                <c:pt idx="1930">
                  <c:v>1553259600</c:v>
                </c:pt>
                <c:pt idx="1931">
                  <c:v>1553263200</c:v>
                </c:pt>
                <c:pt idx="1932">
                  <c:v>1553266800</c:v>
                </c:pt>
                <c:pt idx="1933">
                  <c:v>1553270400</c:v>
                </c:pt>
                <c:pt idx="1934">
                  <c:v>1553274000</c:v>
                </c:pt>
                <c:pt idx="1935">
                  <c:v>1553277600</c:v>
                </c:pt>
                <c:pt idx="1936">
                  <c:v>1553281200</c:v>
                </c:pt>
                <c:pt idx="1937">
                  <c:v>1553284800</c:v>
                </c:pt>
                <c:pt idx="1938">
                  <c:v>1553288400</c:v>
                </c:pt>
                <c:pt idx="1939">
                  <c:v>1553292000</c:v>
                </c:pt>
                <c:pt idx="1940">
                  <c:v>1553295600</c:v>
                </c:pt>
                <c:pt idx="1941">
                  <c:v>1553299200</c:v>
                </c:pt>
                <c:pt idx="1942">
                  <c:v>1553302800</c:v>
                </c:pt>
                <c:pt idx="1943">
                  <c:v>1553306400</c:v>
                </c:pt>
                <c:pt idx="1944">
                  <c:v>1553310000</c:v>
                </c:pt>
                <c:pt idx="1945">
                  <c:v>1553313600</c:v>
                </c:pt>
                <c:pt idx="1946">
                  <c:v>1553317200</c:v>
                </c:pt>
                <c:pt idx="1947">
                  <c:v>1553320800</c:v>
                </c:pt>
                <c:pt idx="1948">
                  <c:v>1553324400</c:v>
                </c:pt>
                <c:pt idx="1949">
                  <c:v>1553328000</c:v>
                </c:pt>
                <c:pt idx="1950">
                  <c:v>1553331600</c:v>
                </c:pt>
                <c:pt idx="1951">
                  <c:v>1553335200</c:v>
                </c:pt>
                <c:pt idx="1952">
                  <c:v>1553338800</c:v>
                </c:pt>
                <c:pt idx="1953">
                  <c:v>1553342400</c:v>
                </c:pt>
                <c:pt idx="1954">
                  <c:v>1553346000</c:v>
                </c:pt>
                <c:pt idx="1955">
                  <c:v>1553349600</c:v>
                </c:pt>
                <c:pt idx="1956">
                  <c:v>1553353200</c:v>
                </c:pt>
                <c:pt idx="1957">
                  <c:v>1553356800</c:v>
                </c:pt>
                <c:pt idx="1958">
                  <c:v>1553360400</c:v>
                </c:pt>
                <c:pt idx="1959">
                  <c:v>1553364000</c:v>
                </c:pt>
                <c:pt idx="1960">
                  <c:v>1553367600</c:v>
                </c:pt>
                <c:pt idx="1961">
                  <c:v>1553371200</c:v>
                </c:pt>
                <c:pt idx="1962">
                  <c:v>1553374800</c:v>
                </c:pt>
                <c:pt idx="1963">
                  <c:v>1553378400</c:v>
                </c:pt>
                <c:pt idx="1964">
                  <c:v>1553382000</c:v>
                </c:pt>
                <c:pt idx="1965">
                  <c:v>1553385600</c:v>
                </c:pt>
                <c:pt idx="1966">
                  <c:v>1553389200</c:v>
                </c:pt>
                <c:pt idx="1967">
                  <c:v>1553392800</c:v>
                </c:pt>
                <c:pt idx="1968">
                  <c:v>1553396400</c:v>
                </c:pt>
                <c:pt idx="1969">
                  <c:v>1553400000</c:v>
                </c:pt>
                <c:pt idx="1970">
                  <c:v>1553403600</c:v>
                </c:pt>
                <c:pt idx="1971">
                  <c:v>1553407200</c:v>
                </c:pt>
                <c:pt idx="1972">
                  <c:v>1553410800</c:v>
                </c:pt>
                <c:pt idx="1973">
                  <c:v>1553414400</c:v>
                </c:pt>
                <c:pt idx="1974">
                  <c:v>1553418000</c:v>
                </c:pt>
                <c:pt idx="1975">
                  <c:v>1553421600</c:v>
                </c:pt>
                <c:pt idx="1976">
                  <c:v>1553425200</c:v>
                </c:pt>
                <c:pt idx="1977">
                  <c:v>1553428800</c:v>
                </c:pt>
                <c:pt idx="1978">
                  <c:v>1553432400</c:v>
                </c:pt>
                <c:pt idx="1979">
                  <c:v>1553436000</c:v>
                </c:pt>
                <c:pt idx="1980">
                  <c:v>1553439600</c:v>
                </c:pt>
                <c:pt idx="1981">
                  <c:v>1553443200</c:v>
                </c:pt>
                <c:pt idx="1982">
                  <c:v>1553446800</c:v>
                </c:pt>
                <c:pt idx="1983">
                  <c:v>1553450400</c:v>
                </c:pt>
                <c:pt idx="1984">
                  <c:v>1553454000</c:v>
                </c:pt>
                <c:pt idx="1985">
                  <c:v>1553457600</c:v>
                </c:pt>
                <c:pt idx="1986">
                  <c:v>1553461200</c:v>
                </c:pt>
                <c:pt idx="1987">
                  <c:v>1553464800</c:v>
                </c:pt>
                <c:pt idx="1988">
                  <c:v>1553468400</c:v>
                </c:pt>
                <c:pt idx="1989">
                  <c:v>1553472000</c:v>
                </c:pt>
                <c:pt idx="1990">
                  <c:v>1553475600</c:v>
                </c:pt>
                <c:pt idx="1991">
                  <c:v>1553479200</c:v>
                </c:pt>
                <c:pt idx="1992">
                  <c:v>1553482800</c:v>
                </c:pt>
                <c:pt idx="1993">
                  <c:v>1553486400</c:v>
                </c:pt>
                <c:pt idx="1994">
                  <c:v>1553490000</c:v>
                </c:pt>
                <c:pt idx="1995">
                  <c:v>1553493600</c:v>
                </c:pt>
                <c:pt idx="1996">
                  <c:v>1553497200</c:v>
                </c:pt>
                <c:pt idx="1997">
                  <c:v>1553500800</c:v>
                </c:pt>
                <c:pt idx="1998">
                  <c:v>1553504400</c:v>
                </c:pt>
                <c:pt idx="1999">
                  <c:v>1553508000</c:v>
                </c:pt>
                <c:pt idx="2000">
                  <c:v>1553511600</c:v>
                </c:pt>
                <c:pt idx="2001">
                  <c:v>1553515200</c:v>
                </c:pt>
                <c:pt idx="2002">
                  <c:v>1553518800</c:v>
                </c:pt>
                <c:pt idx="2003">
                  <c:v>1553522400</c:v>
                </c:pt>
                <c:pt idx="2004">
                  <c:v>1553526000</c:v>
                </c:pt>
                <c:pt idx="2005">
                  <c:v>1553529600</c:v>
                </c:pt>
                <c:pt idx="2006">
                  <c:v>1553533200</c:v>
                </c:pt>
                <c:pt idx="2007">
                  <c:v>1553536800</c:v>
                </c:pt>
                <c:pt idx="2008">
                  <c:v>1553540400</c:v>
                </c:pt>
                <c:pt idx="2009">
                  <c:v>1553544000</c:v>
                </c:pt>
                <c:pt idx="2010">
                  <c:v>1553547600</c:v>
                </c:pt>
                <c:pt idx="2011">
                  <c:v>1553551200</c:v>
                </c:pt>
                <c:pt idx="2012">
                  <c:v>1553554800</c:v>
                </c:pt>
                <c:pt idx="2013">
                  <c:v>1553558400</c:v>
                </c:pt>
                <c:pt idx="2014">
                  <c:v>1553562000</c:v>
                </c:pt>
                <c:pt idx="2015">
                  <c:v>1553565600</c:v>
                </c:pt>
                <c:pt idx="2016">
                  <c:v>1553569200</c:v>
                </c:pt>
                <c:pt idx="2017">
                  <c:v>1553572800</c:v>
                </c:pt>
                <c:pt idx="2018">
                  <c:v>1553576400</c:v>
                </c:pt>
                <c:pt idx="2019">
                  <c:v>1553580000</c:v>
                </c:pt>
                <c:pt idx="2020">
                  <c:v>1553583600</c:v>
                </c:pt>
                <c:pt idx="2021">
                  <c:v>1553587200</c:v>
                </c:pt>
                <c:pt idx="2022">
                  <c:v>1553590800</c:v>
                </c:pt>
                <c:pt idx="2023">
                  <c:v>1553594400</c:v>
                </c:pt>
                <c:pt idx="2024">
                  <c:v>1553598000</c:v>
                </c:pt>
                <c:pt idx="2025">
                  <c:v>1553601600</c:v>
                </c:pt>
                <c:pt idx="2026">
                  <c:v>1553605200</c:v>
                </c:pt>
                <c:pt idx="2027">
                  <c:v>1553608800</c:v>
                </c:pt>
                <c:pt idx="2028">
                  <c:v>1553612400</c:v>
                </c:pt>
                <c:pt idx="2029">
                  <c:v>1553616000</c:v>
                </c:pt>
                <c:pt idx="2030">
                  <c:v>1553619600</c:v>
                </c:pt>
                <c:pt idx="2031">
                  <c:v>1553623200</c:v>
                </c:pt>
                <c:pt idx="2032">
                  <c:v>1553626800</c:v>
                </c:pt>
                <c:pt idx="2033">
                  <c:v>1553630400</c:v>
                </c:pt>
                <c:pt idx="2034">
                  <c:v>1553634000</c:v>
                </c:pt>
                <c:pt idx="2035">
                  <c:v>1553637600</c:v>
                </c:pt>
                <c:pt idx="2036">
                  <c:v>1553641200</c:v>
                </c:pt>
                <c:pt idx="2037">
                  <c:v>1553644800</c:v>
                </c:pt>
                <c:pt idx="2038">
                  <c:v>1553648400</c:v>
                </c:pt>
                <c:pt idx="2039">
                  <c:v>1553652000</c:v>
                </c:pt>
                <c:pt idx="2040">
                  <c:v>1553655600</c:v>
                </c:pt>
                <c:pt idx="2041">
                  <c:v>1553659200</c:v>
                </c:pt>
                <c:pt idx="2042">
                  <c:v>1553662800</c:v>
                </c:pt>
                <c:pt idx="2043">
                  <c:v>1553666400</c:v>
                </c:pt>
                <c:pt idx="2044">
                  <c:v>1553670000</c:v>
                </c:pt>
                <c:pt idx="2045">
                  <c:v>1553673600</c:v>
                </c:pt>
                <c:pt idx="2046">
                  <c:v>1553677200</c:v>
                </c:pt>
                <c:pt idx="2047">
                  <c:v>1553680800</c:v>
                </c:pt>
                <c:pt idx="2048">
                  <c:v>1553684400</c:v>
                </c:pt>
                <c:pt idx="2049">
                  <c:v>1553688000</c:v>
                </c:pt>
                <c:pt idx="2050">
                  <c:v>1553691600</c:v>
                </c:pt>
                <c:pt idx="2051">
                  <c:v>1553695200</c:v>
                </c:pt>
                <c:pt idx="2052">
                  <c:v>1553698800</c:v>
                </c:pt>
                <c:pt idx="2053">
                  <c:v>1553702400</c:v>
                </c:pt>
                <c:pt idx="2054">
                  <c:v>1553706000</c:v>
                </c:pt>
                <c:pt idx="2055">
                  <c:v>1553709600</c:v>
                </c:pt>
                <c:pt idx="2056">
                  <c:v>1553713200</c:v>
                </c:pt>
                <c:pt idx="2057">
                  <c:v>1553716800</c:v>
                </c:pt>
                <c:pt idx="2058">
                  <c:v>1553720400</c:v>
                </c:pt>
                <c:pt idx="2059">
                  <c:v>1553724000</c:v>
                </c:pt>
                <c:pt idx="2060">
                  <c:v>1553727600</c:v>
                </c:pt>
                <c:pt idx="2061">
                  <c:v>1553731200</c:v>
                </c:pt>
                <c:pt idx="2062">
                  <c:v>1553734800</c:v>
                </c:pt>
                <c:pt idx="2063">
                  <c:v>1553738400</c:v>
                </c:pt>
                <c:pt idx="2064">
                  <c:v>1553742000</c:v>
                </c:pt>
                <c:pt idx="2065">
                  <c:v>1553745600</c:v>
                </c:pt>
                <c:pt idx="2066">
                  <c:v>1553749200</c:v>
                </c:pt>
                <c:pt idx="2067">
                  <c:v>1553752800</c:v>
                </c:pt>
                <c:pt idx="2068">
                  <c:v>1553756400</c:v>
                </c:pt>
                <c:pt idx="2069">
                  <c:v>1553760000</c:v>
                </c:pt>
                <c:pt idx="2070">
                  <c:v>1553763600</c:v>
                </c:pt>
                <c:pt idx="2071">
                  <c:v>1553767200</c:v>
                </c:pt>
                <c:pt idx="2072">
                  <c:v>1553770800</c:v>
                </c:pt>
                <c:pt idx="2073">
                  <c:v>1553774400</c:v>
                </c:pt>
                <c:pt idx="2074">
                  <c:v>1553778000</c:v>
                </c:pt>
                <c:pt idx="2075">
                  <c:v>1553781600</c:v>
                </c:pt>
                <c:pt idx="2076">
                  <c:v>1553785200</c:v>
                </c:pt>
                <c:pt idx="2077">
                  <c:v>1553788800</c:v>
                </c:pt>
                <c:pt idx="2078">
                  <c:v>1553792400</c:v>
                </c:pt>
                <c:pt idx="2079">
                  <c:v>1553796000</c:v>
                </c:pt>
                <c:pt idx="2080">
                  <c:v>1553799600</c:v>
                </c:pt>
                <c:pt idx="2081">
                  <c:v>1553803200</c:v>
                </c:pt>
                <c:pt idx="2082">
                  <c:v>1553806800</c:v>
                </c:pt>
                <c:pt idx="2083">
                  <c:v>1553810400</c:v>
                </c:pt>
                <c:pt idx="2084">
                  <c:v>1553814000</c:v>
                </c:pt>
                <c:pt idx="2085">
                  <c:v>1553817600</c:v>
                </c:pt>
                <c:pt idx="2086">
                  <c:v>1553821200</c:v>
                </c:pt>
                <c:pt idx="2087">
                  <c:v>1553824800</c:v>
                </c:pt>
                <c:pt idx="2088">
                  <c:v>1553828400</c:v>
                </c:pt>
                <c:pt idx="2089">
                  <c:v>1553832000</c:v>
                </c:pt>
                <c:pt idx="2090">
                  <c:v>1553835600</c:v>
                </c:pt>
                <c:pt idx="2091">
                  <c:v>1553839200</c:v>
                </c:pt>
                <c:pt idx="2092">
                  <c:v>1553842800</c:v>
                </c:pt>
                <c:pt idx="2093">
                  <c:v>1553846400</c:v>
                </c:pt>
                <c:pt idx="2094">
                  <c:v>1553850000</c:v>
                </c:pt>
                <c:pt idx="2095">
                  <c:v>1553853600</c:v>
                </c:pt>
                <c:pt idx="2096">
                  <c:v>1553857200</c:v>
                </c:pt>
                <c:pt idx="2097">
                  <c:v>1553860800</c:v>
                </c:pt>
                <c:pt idx="2098">
                  <c:v>1553864400</c:v>
                </c:pt>
                <c:pt idx="2099">
                  <c:v>1553868000</c:v>
                </c:pt>
                <c:pt idx="2100">
                  <c:v>1553871600</c:v>
                </c:pt>
                <c:pt idx="2101">
                  <c:v>1553875200</c:v>
                </c:pt>
                <c:pt idx="2102">
                  <c:v>1553878800</c:v>
                </c:pt>
                <c:pt idx="2103">
                  <c:v>1553882400</c:v>
                </c:pt>
                <c:pt idx="2104">
                  <c:v>1553886000</c:v>
                </c:pt>
                <c:pt idx="2105">
                  <c:v>1553889600</c:v>
                </c:pt>
                <c:pt idx="2106">
                  <c:v>1553893200</c:v>
                </c:pt>
                <c:pt idx="2107">
                  <c:v>1553896800</c:v>
                </c:pt>
                <c:pt idx="2108">
                  <c:v>1553900400</c:v>
                </c:pt>
                <c:pt idx="2109">
                  <c:v>1553904000</c:v>
                </c:pt>
                <c:pt idx="2110">
                  <c:v>1553907600</c:v>
                </c:pt>
                <c:pt idx="2111">
                  <c:v>1553911200</c:v>
                </c:pt>
                <c:pt idx="2112">
                  <c:v>1553914800</c:v>
                </c:pt>
                <c:pt idx="2113">
                  <c:v>1553918400</c:v>
                </c:pt>
                <c:pt idx="2114">
                  <c:v>1553922000</c:v>
                </c:pt>
                <c:pt idx="2115">
                  <c:v>1553925600</c:v>
                </c:pt>
                <c:pt idx="2116">
                  <c:v>1553929200</c:v>
                </c:pt>
                <c:pt idx="2117">
                  <c:v>1553932800</c:v>
                </c:pt>
                <c:pt idx="2118">
                  <c:v>1553936400</c:v>
                </c:pt>
                <c:pt idx="2119">
                  <c:v>1553940000</c:v>
                </c:pt>
                <c:pt idx="2120">
                  <c:v>1553943600</c:v>
                </c:pt>
                <c:pt idx="2121">
                  <c:v>1553947200</c:v>
                </c:pt>
                <c:pt idx="2122">
                  <c:v>1553950800</c:v>
                </c:pt>
                <c:pt idx="2123">
                  <c:v>1553954400</c:v>
                </c:pt>
                <c:pt idx="2124">
                  <c:v>1553958000</c:v>
                </c:pt>
                <c:pt idx="2125">
                  <c:v>1553961600</c:v>
                </c:pt>
                <c:pt idx="2126">
                  <c:v>1553965200</c:v>
                </c:pt>
                <c:pt idx="2127">
                  <c:v>1553968800</c:v>
                </c:pt>
                <c:pt idx="2128">
                  <c:v>1553972400</c:v>
                </c:pt>
                <c:pt idx="2129">
                  <c:v>1553976000</c:v>
                </c:pt>
                <c:pt idx="2130">
                  <c:v>1553979600</c:v>
                </c:pt>
                <c:pt idx="2131">
                  <c:v>1553983200</c:v>
                </c:pt>
                <c:pt idx="2132">
                  <c:v>1553986800</c:v>
                </c:pt>
                <c:pt idx="2133">
                  <c:v>1553990400</c:v>
                </c:pt>
                <c:pt idx="2134">
                  <c:v>1553994000</c:v>
                </c:pt>
                <c:pt idx="2135">
                  <c:v>1553997600</c:v>
                </c:pt>
                <c:pt idx="2136">
                  <c:v>1554001200</c:v>
                </c:pt>
                <c:pt idx="2137">
                  <c:v>1554004800</c:v>
                </c:pt>
                <c:pt idx="2138">
                  <c:v>1554008400</c:v>
                </c:pt>
                <c:pt idx="2139">
                  <c:v>1554012000</c:v>
                </c:pt>
                <c:pt idx="2140">
                  <c:v>1554015600</c:v>
                </c:pt>
                <c:pt idx="2141">
                  <c:v>1554019200</c:v>
                </c:pt>
                <c:pt idx="2142">
                  <c:v>1554022800</c:v>
                </c:pt>
                <c:pt idx="2143">
                  <c:v>1554026400</c:v>
                </c:pt>
                <c:pt idx="2144">
                  <c:v>1554030000</c:v>
                </c:pt>
                <c:pt idx="2145">
                  <c:v>1554033600</c:v>
                </c:pt>
                <c:pt idx="2146">
                  <c:v>1554037200</c:v>
                </c:pt>
                <c:pt idx="2147">
                  <c:v>1554040800</c:v>
                </c:pt>
                <c:pt idx="2148">
                  <c:v>1554044400</c:v>
                </c:pt>
                <c:pt idx="2149">
                  <c:v>1554048000</c:v>
                </c:pt>
                <c:pt idx="2150">
                  <c:v>1554051600</c:v>
                </c:pt>
                <c:pt idx="2151">
                  <c:v>1554055200</c:v>
                </c:pt>
                <c:pt idx="2152">
                  <c:v>1554058800</c:v>
                </c:pt>
                <c:pt idx="2153">
                  <c:v>1554062400</c:v>
                </c:pt>
                <c:pt idx="2154">
                  <c:v>1554066000</c:v>
                </c:pt>
                <c:pt idx="2155">
                  <c:v>1554069600</c:v>
                </c:pt>
                <c:pt idx="2156">
                  <c:v>1554073200</c:v>
                </c:pt>
                <c:pt idx="2157">
                  <c:v>1554076800</c:v>
                </c:pt>
                <c:pt idx="2158">
                  <c:v>1554080400</c:v>
                </c:pt>
                <c:pt idx="2159">
                  <c:v>1554084000</c:v>
                </c:pt>
                <c:pt idx="2160">
                  <c:v>1554087600</c:v>
                </c:pt>
                <c:pt idx="2161">
                  <c:v>1554091200</c:v>
                </c:pt>
                <c:pt idx="2162">
                  <c:v>1554094800</c:v>
                </c:pt>
                <c:pt idx="2163">
                  <c:v>1554098400</c:v>
                </c:pt>
                <c:pt idx="2164">
                  <c:v>1554102000</c:v>
                </c:pt>
                <c:pt idx="2165">
                  <c:v>1554105600</c:v>
                </c:pt>
                <c:pt idx="2166">
                  <c:v>1554109200</c:v>
                </c:pt>
                <c:pt idx="2167">
                  <c:v>1554112800</c:v>
                </c:pt>
                <c:pt idx="2168">
                  <c:v>1554116400</c:v>
                </c:pt>
                <c:pt idx="2169">
                  <c:v>1554120000</c:v>
                </c:pt>
                <c:pt idx="2170">
                  <c:v>1554123600</c:v>
                </c:pt>
                <c:pt idx="2171">
                  <c:v>1554127200</c:v>
                </c:pt>
                <c:pt idx="2172">
                  <c:v>1554130800</c:v>
                </c:pt>
                <c:pt idx="2173">
                  <c:v>1554134400</c:v>
                </c:pt>
                <c:pt idx="2174">
                  <c:v>1554138000</c:v>
                </c:pt>
                <c:pt idx="2175">
                  <c:v>1554141600</c:v>
                </c:pt>
                <c:pt idx="2176">
                  <c:v>1554145200</c:v>
                </c:pt>
                <c:pt idx="2177">
                  <c:v>1554148800</c:v>
                </c:pt>
                <c:pt idx="2178">
                  <c:v>1554152400</c:v>
                </c:pt>
                <c:pt idx="2179">
                  <c:v>1554156000</c:v>
                </c:pt>
                <c:pt idx="2180">
                  <c:v>1554159600</c:v>
                </c:pt>
                <c:pt idx="2181">
                  <c:v>1554163200</c:v>
                </c:pt>
                <c:pt idx="2182">
                  <c:v>1554166800</c:v>
                </c:pt>
                <c:pt idx="2183">
                  <c:v>1554170400</c:v>
                </c:pt>
                <c:pt idx="2184">
                  <c:v>1554174000</c:v>
                </c:pt>
                <c:pt idx="2185">
                  <c:v>1554177600</c:v>
                </c:pt>
                <c:pt idx="2186">
                  <c:v>1554181200</c:v>
                </c:pt>
                <c:pt idx="2187">
                  <c:v>1554184800</c:v>
                </c:pt>
                <c:pt idx="2188">
                  <c:v>1554188400</c:v>
                </c:pt>
                <c:pt idx="2189">
                  <c:v>1554192000</c:v>
                </c:pt>
                <c:pt idx="2190">
                  <c:v>1554195600</c:v>
                </c:pt>
                <c:pt idx="2191">
                  <c:v>1554199200</c:v>
                </c:pt>
                <c:pt idx="2192">
                  <c:v>1554202800</c:v>
                </c:pt>
                <c:pt idx="2193">
                  <c:v>1554206400</c:v>
                </c:pt>
                <c:pt idx="2194">
                  <c:v>1554210000</c:v>
                </c:pt>
                <c:pt idx="2195">
                  <c:v>1554213600</c:v>
                </c:pt>
                <c:pt idx="2196">
                  <c:v>1554217200</c:v>
                </c:pt>
                <c:pt idx="2197">
                  <c:v>1554220800</c:v>
                </c:pt>
                <c:pt idx="2198">
                  <c:v>1554224400</c:v>
                </c:pt>
                <c:pt idx="2199">
                  <c:v>1554228000</c:v>
                </c:pt>
                <c:pt idx="2200">
                  <c:v>1554231600</c:v>
                </c:pt>
                <c:pt idx="2201">
                  <c:v>1554235200</c:v>
                </c:pt>
                <c:pt idx="2202">
                  <c:v>1554238800</c:v>
                </c:pt>
                <c:pt idx="2203">
                  <c:v>1554242400</c:v>
                </c:pt>
                <c:pt idx="2204">
                  <c:v>1554246000</c:v>
                </c:pt>
                <c:pt idx="2205">
                  <c:v>1554249600</c:v>
                </c:pt>
                <c:pt idx="2206">
                  <c:v>1554253200</c:v>
                </c:pt>
                <c:pt idx="2207">
                  <c:v>1554256800</c:v>
                </c:pt>
                <c:pt idx="2208">
                  <c:v>1554260400</c:v>
                </c:pt>
                <c:pt idx="2209">
                  <c:v>1554264000</c:v>
                </c:pt>
                <c:pt idx="2210">
                  <c:v>1554267600</c:v>
                </c:pt>
                <c:pt idx="2211">
                  <c:v>1554271200</c:v>
                </c:pt>
                <c:pt idx="2212">
                  <c:v>1554274800</c:v>
                </c:pt>
                <c:pt idx="2213">
                  <c:v>1554278400</c:v>
                </c:pt>
                <c:pt idx="2214">
                  <c:v>1554282000</c:v>
                </c:pt>
                <c:pt idx="2215">
                  <c:v>1554285600</c:v>
                </c:pt>
                <c:pt idx="2216">
                  <c:v>1554289200</c:v>
                </c:pt>
                <c:pt idx="2217">
                  <c:v>1554292800</c:v>
                </c:pt>
                <c:pt idx="2218">
                  <c:v>1554296400</c:v>
                </c:pt>
                <c:pt idx="2219">
                  <c:v>1554300000</c:v>
                </c:pt>
                <c:pt idx="2220">
                  <c:v>1554303600</c:v>
                </c:pt>
                <c:pt idx="2221">
                  <c:v>1554307200</c:v>
                </c:pt>
                <c:pt idx="2222">
                  <c:v>1554310800</c:v>
                </c:pt>
                <c:pt idx="2223">
                  <c:v>1554314400</c:v>
                </c:pt>
                <c:pt idx="2224">
                  <c:v>1554318000</c:v>
                </c:pt>
                <c:pt idx="2225">
                  <c:v>1554321600</c:v>
                </c:pt>
                <c:pt idx="2226">
                  <c:v>1554325200</c:v>
                </c:pt>
                <c:pt idx="2227">
                  <c:v>1554328800</c:v>
                </c:pt>
                <c:pt idx="2228">
                  <c:v>1554332400</c:v>
                </c:pt>
                <c:pt idx="2229">
                  <c:v>1554336000</c:v>
                </c:pt>
                <c:pt idx="2230">
                  <c:v>1554339600</c:v>
                </c:pt>
                <c:pt idx="2231">
                  <c:v>1554343200</c:v>
                </c:pt>
                <c:pt idx="2232">
                  <c:v>1554346800</c:v>
                </c:pt>
                <c:pt idx="2233">
                  <c:v>1554350400</c:v>
                </c:pt>
                <c:pt idx="2234">
                  <c:v>1554354000</c:v>
                </c:pt>
                <c:pt idx="2235">
                  <c:v>1554357600</c:v>
                </c:pt>
                <c:pt idx="2236">
                  <c:v>1554361200</c:v>
                </c:pt>
                <c:pt idx="2237">
                  <c:v>1554364800</c:v>
                </c:pt>
                <c:pt idx="2238">
                  <c:v>1554368400</c:v>
                </c:pt>
                <c:pt idx="2239">
                  <c:v>1554372000</c:v>
                </c:pt>
                <c:pt idx="2240">
                  <c:v>1554375600</c:v>
                </c:pt>
                <c:pt idx="2241">
                  <c:v>1554379200</c:v>
                </c:pt>
                <c:pt idx="2242">
                  <c:v>1554382800</c:v>
                </c:pt>
                <c:pt idx="2243">
                  <c:v>1554386400</c:v>
                </c:pt>
                <c:pt idx="2244">
                  <c:v>1554390000</c:v>
                </c:pt>
                <c:pt idx="2245">
                  <c:v>1554393600</c:v>
                </c:pt>
                <c:pt idx="2246">
                  <c:v>1554397200</c:v>
                </c:pt>
                <c:pt idx="2247">
                  <c:v>1554400800</c:v>
                </c:pt>
                <c:pt idx="2248">
                  <c:v>1554404400</c:v>
                </c:pt>
                <c:pt idx="2249">
                  <c:v>1554408000</c:v>
                </c:pt>
                <c:pt idx="2250">
                  <c:v>1554411600</c:v>
                </c:pt>
                <c:pt idx="2251">
                  <c:v>1554415200</c:v>
                </c:pt>
                <c:pt idx="2252">
                  <c:v>1554418800</c:v>
                </c:pt>
                <c:pt idx="2253">
                  <c:v>1554422400</c:v>
                </c:pt>
                <c:pt idx="2254">
                  <c:v>1554426000</c:v>
                </c:pt>
                <c:pt idx="2255">
                  <c:v>1554429600</c:v>
                </c:pt>
                <c:pt idx="2256">
                  <c:v>1554433200</c:v>
                </c:pt>
                <c:pt idx="2257">
                  <c:v>1554436800</c:v>
                </c:pt>
                <c:pt idx="2258">
                  <c:v>1554440400</c:v>
                </c:pt>
                <c:pt idx="2259">
                  <c:v>1554444000</c:v>
                </c:pt>
                <c:pt idx="2260">
                  <c:v>1554447600</c:v>
                </c:pt>
                <c:pt idx="2261">
                  <c:v>1554451200</c:v>
                </c:pt>
                <c:pt idx="2262">
                  <c:v>1554454800</c:v>
                </c:pt>
                <c:pt idx="2263">
                  <c:v>1554458400</c:v>
                </c:pt>
                <c:pt idx="2264">
                  <c:v>1554462000</c:v>
                </c:pt>
                <c:pt idx="2265">
                  <c:v>1554465600</c:v>
                </c:pt>
                <c:pt idx="2266">
                  <c:v>1554469200</c:v>
                </c:pt>
                <c:pt idx="2267">
                  <c:v>1554472800</c:v>
                </c:pt>
                <c:pt idx="2268">
                  <c:v>1554476400</c:v>
                </c:pt>
                <c:pt idx="2269">
                  <c:v>1554480000</c:v>
                </c:pt>
                <c:pt idx="2270">
                  <c:v>1554483600</c:v>
                </c:pt>
                <c:pt idx="2271">
                  <c:v>1554487200</c:v>
                </c:pt>
                <c:pt idx="2272">
                  <c:v>1554490800</c:v>
                </c:pt>
                <c:pt idx="2273">
                  <c:v>1554494400</c:v>
                </c:pt>
                <c:pt idx="2274">
                  <c:v>1554498000</c:v>
                </c:pt>
                <c:pt idx="2275">
                  <c:v>1554501600</c:v>
                </c:pt>
                <c:pt idx="2276">
                  <c:v>1554505200</c:v>
                </c:pt>
                <c:pt idx="2277">
                  <c:v>1554508800</c:v>
                </c:pt>
                <c:pt idx="2278">
                  <c:v>1554512400</c:v>
                </c:pt>
                <c:pt idx="2279">
                  <c:v>1554516000</c:v>
                </c:pt>
                <c:pt idx="2280">
                  <c:v>1554519600</c:v>
                </c:pt>
                <c:pt idx="2281">
                  <c:v>1554523200</c:v>
                </c:pt>
                <c:pt idx="2282">
                  <c:v>1554526800</c:v>
                </c:pt>
                <c:pt idx="2283">
                  <c:v>1554530400</c:v>
                </c:pt>
                <c:pt idx="2284">
                  <c:v>1554534000</c:v>
                </c:pt>
                <c:pt idx="2285">
                  <c:v>1554537600</c:v>
                </c:pt>
                <c:pt idx="2286">
                  <c:v>1554541200</c:v>
                </c:pt>
                <c:pt idx="2287">
                  <c:v>1554544800</c:v>
                </c:pt>
                <c:pt idx="2288">
                  <c:v>1554548400</c:v>
                </c:pt>
                <c:pt idx="2289">
                  <c:v>1554552000</c:v>
                </c:pt>
                <c:pt idx="2290">
                  <c:v>1554555600</c:v>
                </c:pt>
                <c:pt idx="2291">
                  <c:v>1554559200</c:v>
                </c:pt>
                <c:pt idx="2292">
                  <c:v>1554562800</c:v>
                </c:pt>
                <c:pt idx="2293">
                  <c:v>1554566400</c:v>
                </c:pt>
                <c:pt idx="2294">
                  <c:v>1554570000</c:v>
                </c:pt>
                <c:pt idx="2295">
                  <c:v>1554573600</c:v>
                </c:pt>
                <c:pt idx="2296">
                  <c:v>1554577200</c:v>
                </c:pt>
                <c:pt idx="2297">
                  <c:v>1554580800</c:v>
                </c:pt>
                <c:pt idx="2298">
                  <c:v>1554584400</c:v>
                </c:pt>
                <c:pt idx="2299">
                  <c:v>1554588000</c:v>
                </c:pt>
                <c:pt idx="2300">
                  <c:v>1554591600</c:v>
                </c:pt>
                <c:pt idx="2301">
                  <c:v>1554595200</c:v>
                </c:pt>
                <c:pt idx="2302">
                  <c:v>1554598800</c:v>
                </c:pt>
                <c:pt idx="2303">
                  <c:v>1554602400</c:v>
                </c:pt>
                <c:pt idx="2304">
                  <c:v>1554606000</c:v>
                </c:pt>
                <c:pt idx="2305">
                  <c:v>1554609600</c:v>
                </c:pt>
                <c:pt idx="2306">
                  <c:v>1554613200</c:v>
                </c:pt>
                <c:pt idx="2307">
                  <c:v>1554616800</c:v>
                </c:pt>
                <c:pt idx="2308">
                  <c:v>1554620400</c:v>
                </c:pt>
                <c:pt idx="2309">
                  <c:v>1554624000</c:v>
                </c:pt>
                <c:pt idx="2310">
                  <c:v>1554627600</c:v>
                </c:pt>
                <c:pt idx="2311">
                  <c:v>1554631200</c:v>
                </c:pt>
                <c:pt idx="2312">
                  <c:v>1554634800</c:v>
                </c:pt>
                <c:pt idx="2313">
                  <c:v>1554638400</c:v>
                </c:pt>
                <c:pt idx="2314">
                  <c:v>1554642000</c:v>
                </c:pt>
                <c:pt idx="2315">
                  <c:v>1554645600</c:v>
                </c:pt>
                <c:pt idx="2316">
                  <c:v>1554649200</c:v>
                </c:pt>
                <c:pt idx="2317">
                  <c:v>1554652800</c:v>
                </c:pt>
                <c:pt idx="2318">
                  <c:v>1554656400</c:v>
                </c:pt>
                <c:pt idx="2319">
                  <c:v>1554660000</c:v>
                </c:pt>
                <c:pt idx="2320">
                  <c:v>1554663600</c:v>
                </c:pt>
                <c:pt idx="2321">
                  <c:v>1554667200</c:v>
                </c:pt>
                <c:pt idx="2322">
                  <c:v>1554670800</c:v>
                </c:pt>
                <c:pt idx="2323">
                  <c:v>1554674400</c:v>
                </c:pt>
                <c:pt idx="2324">
                  <c:v>1554678000</c:v>
                </c:pt>
                <c:pt idx="2325">
                  <c:v>1554681600</c:v>
                </c:pt>
                <c:pt idx="2326">
                  <c:v>1554685200</c:v>
                </c:pt>
                <c:pt idx="2327">
                  <c:v>1554688800</c:v>
                </c:pt>
                <c:pt idx="2328">
                  <c:v>1554692400</c:v>
                </c:pt>
                <c:pt idx="2329">
                  <c:v>1554696000</c:v>
                </c:pt>
                <c:pt idx="2330">
                  <c:v>1554699600</c:v>
                </c:pt>
                <c:pt idx="2331">
                  <c:v>1554703200</c:v>
                </c:pt>
                <c:pt idx="2332">
                  <c:v>1554706800</c:v>
                </c:pt>
                <c:pt idx="2333">
                  <c:v>1554710400</c:v>
                </c:pt>
                <c:pt idx="2334">
                  <c:v>1554714000</c:v>
                </c:pt>
                <c:pt idx="2335">
                  <c:v>1554717600</c:v>
                </c:pt>
                <c:pt idx="2336">
                  <c:v>1554721200</c:v>
                </c:pt>
                <c:pt idx="2337">
                  <c:v>1554724800</c:v>
                </c:pt>
                <c:pt idx="2338">
                  <c:v>1554728400</c:v>
                </c:pt>
                <c:pt idx="2339">
                  <c:v>1554732000</c:v>
                </c:pt>
                <c:pt idx="2340">
                  <c:v>1554735600</c:v>
                </c:pt>
                <c:pt idx="2341">
                  <c:v>1554739200</c:v>
                </c:pt>
                <c:pt idx="2342">
                  <c:v>1554742800</c:v>
                </c:pt>
                <c:pt idx="2343">
                  <c:v>1554746400</c:v>
                </c:pt>
                <c:pt idx="2344">
                  <c:v>1554750000</c:v>
                </c:pt>
                <c:pt idx="2345">
                  <c:v>1554753600</c:v>
                </c:pt>
                <c:pt idx="2346">
                  <c:v>1554757200</c:v>
                </c:pt>
                <c:pt idx="2347">
                  <c:v>1554760800</c:v>
                </c:pt>
                <c:pt idx="2348">
                  <c:v>1554764400</c:v>
                </c:pt>
                <c:pt idx="2349">
                  <c:v>1554768000</c:v>
                </c:pt>
                <c:pt idx="2350">
                  <c:v>1554771600</c:v>
                </c:pt>
                <c:pt idx="2351">
                  <c:v>1554775200</c:v>
                </c:pt>
                <c:pt idx="2352">
                  <c:v>1554778800</c:v>
                </c:pt>
                <c:pt idx="2353">
                  <c:v>1554782400</c:v>
                </c:pt>
                <c:pt idx="2354">
                  <c:v>1554786000</c:v>
                </c:pt>
                <c:pt idx="2355">
                  <c:v>1554789600</c:v>
                </c:pt>
                <c:pt idx="2356">
                  <c:v>1554793200</c:v>
                </c:pt>
                <c:pt idx="2357">
                  <c:v>1554796800</c:v>
                </c:pt>
                <c:pt idx="2358">
                  <c:v>1554800400</c:v>
                </c:pt>
                <c:pt idx="2359">
                  <c:v>1554804000</c:v>
                </c:pt>
                <c:pt idx="2360">
                  <c:v>1554807600</c:v>
                </c:pt>
                <c:pt idx="2361">
                  <c:v>1554811200</c:v>
                </c:pt>
                <c:pt idx="2362">
                  <c:v>1554814800</c:v>
                </c:pt>
                <c:pt idx="2363">
                  <c:v>1554818400</c:v>
                </c:pt>
                <c:pt idx="2364">
                  <c:v>1554822000</c:v>
                </c:pt>
                <c:pt idx="2365">
                  <c:v>1554825600</c:v>
                </c:pt>
                <c:pt idx="2366">
                  <c:v>1554829200</c:v>
                </c:pt>
                <c:pt idx="2367">
                  <c:v>1554832800</c:v>
                </c:pt>
                <c:pt idx="2368">
                  <c:v>1554836400</c:v>
                </c:pt>
                <c:pt idx="2369">
                  <c:v>1554840000</c:v>
                </c:pt>
                <c:pt idx="2370">
                  <c:v>1554843600</c:v>
                </c:pt>
                <c:pt idx="2371">
                  <c:v>1554847200</c:v>
                </c:pt>
                <c:pt idx="2372">
                  <c:v>1554850800</c:v>
                </c:pt>
                <c:pt idx="2373">
                  <c:v>1554854400</c:v>
                </c:pt>
                <c:pt idx="2374">
                  <c:v>1554858000</c:v>
                </c:pt>
                <c:pt idx="2375">
                  <c:v>1554861600</c:v>
                </c:pt>
                <c:pt idx="2376">
                  <c:v>1554865200</c:v>
                </c:pt>
                <c:pt idx="2377">
                  <c:v>1554868800</c:v>
                </c:pt>
                <c:pt idx="2378">
                  <c:v>1554872400</c:v>
                </c:pt>
                <c:pt idx="2379">
                  <c:v>1554876000</c:v>
                </c:pt>
                <c:pt idx="2380">
                  <c:v>1554879600</c:v>
                </c:pt>
                <c:pt idx="2381">
                  <c:v>1554883200</c:v>
                </c:pt>
                <c:pt idx="2382">
                  <c:v>1554886800</c:v>
                </c:pt>
                <c:pt idx="2383">
                  <c:v>1554890400</c:v>
                </c:pt>
                <c:pt idx="2384">
                  <c:v>1554894000</c:v>
                </c:pt>
                <c:pt idx="2385">
                  <c:v>1554897600</c:v>
                </c:pt>
                <c:pt idx="2386">
                  <c:v>1554901200</c:v>
                </c:pt>
                <c:pt idx="2387">
                  <c:v>1554904800</c:v>
                </c:pt>
                <c:pt idx="2388">
                  <c:v>1554908400</c:v>
                </c:pt>
                <c:pt idx="2389">
                  <c:v>1554912000</c:v>
                </c:pt>
                <c:pt idx="2390">
                  <c:v>1554915600</c:v>
                </c:pt>
                <c:pt idx="2391">
                  <c:v>1554919200</c:v>
                </c:pt>
                <c:pt idx="2392">
                  <c:v>1554922800</c:v>
                </c:pt>
                <c:pt idx="2393">
                  <c:v>1554926400</c:v>
                </c:pt>
                <c:pt idx="2394">
                  <c:v>1554930000</c:v>
                </c:pt>
                <c:pt idx="2395">
                  <c:v>1554933600</c:v>
                </c:pt>
                <c:pt idx="2396">
                  <c:v>1554937200</c:v>
                </c:pt>
                <c:pt idx="2397">
                  <c:v>1554940800</c:v>
                </c:pt>
                <c:pt idx="2398">
                  <c:v>1554944400</c:v>
                </c:pt>
                <c:pt idx="2399">
                  <c:v>1554948000</c:v>
                </c:pt>
                <c:pt idx="2400">
                  <c:v>1554951600</c:v>
                </c:pt>
                <c:pt idx="2401">
                  <c:v>1554955200</c:v>
                </c:pt>
                <c:pt idx="2402">
                  <c:v>1554958800</c:v>
                </c:pt>
                <c:pt idx="2403">
                  <c:v>1554962400</c:v>
                </c:pt>
                <c:pt idx="2404">
                  <c:v>1554966000</c:v>
                </c:pt>
                <c:pt idx="2405">
                  <c:v>1554969600</c:v>
                </c:pt>
                <c:pt idx="2406">
                  <c:v>1554973200</c:v>
                </c:pt>
                <c:pt idx="2407">
                  <c:v>1554976800</c:v>
                </c:pt>
                <c:pt idx="2408">
                  <c:v>1554980400</c:v>
                </c:pt>
                <c:pt idx="2409">
                  <c:v>1554984000</c:v>
                </c:pt>
                <c:pt idx="2410">
                  <c:v>1554987600</c:v>
                </c:pt>
                <c:pt idx="2411">
                  <c:v>1554991200</c:v>
                </c:pt>
                <c:pt idx="2412">
                  <c:v>1554994800</c:v>
                </c:pt>
                <c:pt idx="2413">
                  <c:v>1554998400</c:v>
                </c:pt>
                <c:pt idx="2414">
                  <c:v>1555002000</c:v>
                </c:pt>
                <c:pt idx="2415">
                  <c:v>1555005600</c:v>
                </c:pt>
                <c:pt idx="2416">
                  <c:v>1555009200</c:v>
                </c:pt>
                <c:pt idx="2417">
                  <c:v>1555012800</c:v>
                </c:pt>
                <c:pt idx="2418">
                  <c:v>1555016400</c:v>
                </c:pt>
                <c:pt idx="2419">
                  <c:v>1555020000</c:v>
                </c:pt>
                <c:pt idx="2420">
                  <c:v>1555023600</c:v>
                </c:pt>
                <c:pt idx="2421">
                  <c:v>1555027200</c:v>
                </c:pt>
                <c:pt idx="2422">
                  <c:v>1555030800</c:v>
                </c:pt>
                <c:pt idx="2423">
                  <c:v>1555034400</c:v>
                </c:pt>
                <c:pt idx="2424">
                  <c:v>1555038000</c:v>
                </c:pt>
                <c:pt idx="2425">
                  <c:v>1555041600</c:v>
                </c:pt>
                <c:pt idx="2426">
                  <c:v>1555045200</c:v>
                </c:pt>
                <c:pt idx="2427">
                  <c:v>1555048800</c:v>
                </c:pt>
                <c:pt idx="2428">
                  <c:v>1555052400</c:v>
                </c:pt>
                <c:pt idx="2429">
                  <c:v>1555056000</c:v>
                </c:pt>
                <c:pt idx="2430">
                  <c:v>1555059600</c:v>
                </c:pt>
                <c:pt idx="2431">
                  <c:v>1555063200</c:v>
                </c:pt>
                <c:pt idx="2432">
                  <c:v>1555066800</c:v>
                </c:pt>
                <c:pt idx="2433">
                  <c:v>1555070400</c:v>
                </c:pt>
                <c:pt idx="2434">
                  <c:v>1555074000</c:v>
                </c:pt>
                <c:pt idx="2435">
                  <c:v>1555077600</c:v>
                </c:pt>
                <c:pt idx="2436">
                  <c:v>1555081200</c:v>
                </c:pt>
                <c:pt idx="2437">
                  <c:v>1555084800</c:v>
                </c:pt>
                <c:pt idx="2438">
                  <c:v>1555088400</c:v>
                </c:pt>
                <c:pt idx="2439">
                  <c:v>1555092000</c:v>
                </c:pt>
                <c:pt idx="2440">
                  <c:v>1555095600</c:v>
                </c:pt>
                <c:pt idx="2441">
                  <c:v>1555099200</c:v>
                </c:pt>
                <c:pt idx="2442">
                  <c:v>1555102800</c:v>
                </c:pt>
                <c:pt idx="2443">
                  <c:v>1555106400</c:v>
                </c:pt>
                <c:pt idx="2444">
                  <c:v>1555110000</c:v>
                </c:pt>
                <c:pt idx="2445">
                  <c:v>1555113600</c:v>
                </c:pt>
                <c:pt idx="2446">
                  <c:v>1555117200</c:v>
                </c:pt>
                <c:pt idx="2447">
                  <c:v>1555120800</c:v>
                </c:pt>
                <c:pt idx="2448">
                  <c:v>1555124400</c:v>
                </c:pt>
                <c:pt idx="2449">
                  <c:v>1555128000</c:v>
                </c:pt>
                <c:pt idx="2450">
                  <c:v>1555131600</c:v>
                </c:pt>
                <c:pt idx="2451">
                  <c:v>1555135200</c:v>
                </c:pt>
                <c:pt idx="2452">
                  <c:v>1555138800</c:v>
                </c:pt>
                <c:pt idx="2453">
                  <c:v>1555142400</c:v>
                </c:pt>
                <c:pt idx="2454">
                  <c:v>1555146000</c:v>
                </c:pt>
                <c:pt idx="2455">
                  <c:v>1555149600</c:v>
                </c:pt>
                <c:pt idx="2456">
                  <c:v>1555153200</c:v>
                </c:pt>
                <c:pt idx="2457">
                  <c:v>1555156800</c:v>
                </c:pt>
                <c:pt idx="2458">
                  <c:v>1555160400</c:v>
                </c:pt>
                <c:pt idx="2459">
                  <c:v>1555164000</c:v>
                </c:pt>
                <c:pt idx="2460">
                  <c:v>1555167600</c:v>
                </c:pt>
                <c:pt idx="2461">
                  <c:v>1555171200</c:v>
                </c:pt>
                <c:pt idx="2462">
                  <c:v>1555174800</c:v>
                </c:pt>
                <c:pt idx="2463">
                  <c:v>1555178400</c:v>
                </c:pt>
                <c:pt idx="2464">
                  <c:v>1555182000</c:v>
                </c:pt>
                <c:pt idx="2465">
                  <c:v>1555185600</c:v>
                </c:pt>
                <c:pt idx="2466">
                  <c:v>1555189200</c:v>
                </c:pt>
                <c:pt idx="2467">
                  <c:v>1555192800</c:v>
                </c:pt>
                <c:pt idx="2468">
                  <c:v>1555196400</c:v>
                </c:pt>
                <c:pt idx="2469">
                  <c:v>1555200000</c:v>
                </c:pt>
                <c:pt idx="2470">
                  <c:v>1555203600</c:v>
                </c:pt>
                <c:pt idx="2471">
                  <c:v>1555207200</c:v>
                </c:pt>
                <c:pt idx="2472">
                  <c:v>1555210800</c:v>
                </c:pt>
                <c:pt idx="2473">
                  <c:v>1555214400</c:v>
                </c:pt>
                <c:pt idx="2474">
                  <c:v>1555218000</c:v>
                </c:pt>
                <c:pt idx="2475">
                  <c:v>1555221600</c:v>
                </c:pt>
                <c:pt idx="2476">
                  <c:v>1555225200</c:v>
                </c:pt>
                <c:pt idx="2477">
                  <c:v>1555228800</c:v>
                </c:pt>
                <c:pt idx="2478">
                  <c:v>1555232400</c:v>
                </c:pt>
                <c:pt idx="2479">
                  <c:v>1555236000</c:v>
                </c:pt>
                <c:pt idx="2480">
                  <c:v>1555239600</c:v>
                </c:pt>
                <c:pt idx="2481">
                  <c:v>1555243200</c:v>
                </c:pt>
                <c:pt idx="2482">
                  <c:v>1555246800</c:v>
                </c:pt>
                <c:pt idx="2483">
                  <c:v>1555250400</c:v>
                </c:pt>
                <c:pt idx="2484">
                  <c:v>1555254000</c:v>
                </c:pt>
                <c:pt idx="2485">
                  <c:v>1555257600</c:v>
                </c:pt>
                <c:pt idx="2486">
                  <c:v>1555261200</c:v>
                </c:pt>
                <c:pt idx="2487">
                  <c:v>1555264800</c:v>
                </c:pt>
                <c:pt idx="2488">
                  <c:v>1555268400</c:v>
                </c:pt>
                <c:pt idx="2489">
                  <c:v>1555272000</c:v>
                </c:pt>
                <c:pt idx="2490">
                  <c:v>1555275600</c:v>
                </c:pt>
                <c:pt idx="2491">
                  <c:v>1555279200</c:v>
                </c:pt>
                <c:pt idx="2492">
                  <c:v>1555282800</c:v>
                </c:pt>
                <c:pt idx="2493">
                  <c:v>1555286400</c:v>
                </c:pt>
                <c:pt idx="2494">
                  <c:v>1555290000</c:v>
                </c:pt>
                <c:pt idx="2495">
                  <c:v>1555293600</c:v>
                </c:pt>
                <c:pt idx="2496">
                  <c:v>1555297200</c:v>
                </c:pt>
                <c:pt idx="2497">
                  <c:v>1555300800</c:v>
                </c:pt>
                <c:pt idx="2498">
                  <c:v>1555304400</c:v>
                </c:pt>
                <c:pt idx="2499">
                  <c:v>1555308000</c:v>
                </c:pt>
                <c:pt idx="2500">
                  <c:v>1555311600</c:v>
                </c:pt>
                <c:pt idx="2501">
                  <c:v>1555315200</c:v>
                </c:pt>
                <c:pt idx="2502">
                  <c:v>1555318800</c:v>
                </c:pt>
                <c:pt idx="2503">
                  <c:v>1555322400</c:v>
                </c:pt>
                <c:pt idx="2504">
                  <c:v>1555326000</c:v>
                </c:pt>
                <c:pt idx="2505">
                  <c:v>1555329600</c:v>
                </c:pt>
                <c:pt idx="2506">
                  <c:v>1555333200</c:v>
                </c:pt>
                <c:pt idx="2507">
                  <c:v>1555336800</c:v>
                </c:pt>
                <c:pt idx="2508">
                  <c:v>1555340400</c:v>
                </c:pt>
                <c:pt idx="2509">
                  <c:v>1555344000</c:v>
                </c:pt>
                <c:pt idx="2510">
                  <c:v>1555347600</c:v>
                </c:pt>
                <c:pt idx="2511">
                  <c:v>1555351200</c:v>
                </c:pt>
                <c:pt idx="2512">
                  <c:v>1555354800</c:v>
                </c:pt>
                <c:pt idx="2513">
                  <c:v>1555358400</c:v>
                </c:pt>
                <c:pt idx="2514">
                  <c:v>1555362000</c:v>
                </c:pt>
                <c:pt idx="2515">
                  <c:v>1555365600</c:v>
                </c:pt>
                <c:pt idx="2516">
                  <c:v>1555369200</c:v>
                </c:pt>
                <c:pt idx="2517">
                  <c:v>1555372800</c:v>
                </c:pt>
                <c:pt idx="2518">
                  <c:v>1555376400</c:v>
                </c:pt>
                <c:pt idx="2519">
                  <c:v>1555380000</c:v>
                </c:pt>
                <c:pt idx="2520">
                  <c:v>1555383600</c:v>
                </c:pt>
                <c:pt idx="2521">
                  <c:v>1555387200</c:v>
                </c:pt>
                <c:pt idx="2522">
                  <c:v>1555390800</c:v>
                </c:pt>
                <c:pt idx="2523">
                  <c:v>1555394400</c:v>
                </c:pt>
                <c:pt idx="2524">
                  <c:v>1555398000</c:v>
                </c:pt>
                <c:pt idx="2525">
                  <c:v>1555401600</c:v>
                </c:pt>
                <c:pt idx="2526">
                  <c:v>1555405200</c:v>
                </c:pt>
                <c:pt idx="2527">
                  <c:v>1555408800</c:v>
                </c:pt>
                <c:pt idx="2528">
                  <c:v>1555412400</c:v>
                </c:pt>
                <c:pt idx="2529">
                  <c:v>1555416000</c:v>
                </c:pt>
                <c:pt idx="2530">
                  <c:v>1555419600</c:v>
                </c:pt>
                <c:pt idx="2531">
                  <c:v>1555423200</c:v>
                </c:pt>
                <c:pt idx="2532">
                  <c:v>1555426800</c:v>
                </c:pt>
                <c:pt idx="2533">
                  <c:v>1555430400</c:v>
                </c:pt>
                <c:pt idx="2534">
                  <c:v>1555434000</c:v>
                </c:pt>
                <c:pt idx="2535">
                  <c:v>1555437600</c:v>
                </c:pt>
                <c:pt idx="2536">
                  <c:v>1555441200</c:v>
                </c:pt>
                <c:pt idx="2537">
                  <c:v>1555444800</c:v>
                </c:pt>
                <c:pt idx="2538">
                  <c:v>1555448400</c:v>
                </c:pt>
                <c:pt idx="2539">
                  <c:v>1555452000</c:v>
                </c:pt>
                <c:pt idx="2540">
                  <c:v>1555455600</c:v>
                </c:pt>
                <c:pt idx="2541">
                  <c:v>1555459200</c:v>
                </c:pt>
                <c:pt idx="2542">
                  <c:v>1555462800</c:v>
                </c:pt>
                <c:pt idx="2543">
                  <c:v>1555466400</c:v>
                </c:pt>
                <c:pt idx="2544">
                  <c:v>1555470000</c:v>
                </c:pt>
                <c:pt idx="2545">
                  <c:v>1555473600</c:v>
                </c:pt>
                <c:pt idx="2546">
                  <c:v>1555477200</c:v>
                </c:pt>
                <c:pt idx="2547">
                  <c:v>1555480800</c:v>
                </c:pt>
                <c:pt idx="2548">
                  <c:v>1555484400</c:v>
                </c:pt>
                <c:pt idx="2549">
                  <c:v>1555488000</c:v>
                </c:pt>
                <c:pt idx="2550">
                  <c:v>1555491600</c:v>
                </c:pt>
                <c:pt idx="2551">
                  <c:v>1555495200</c:v>
                </c:pt>
                <c:pt idx="2552">
                  <c:v>1555498800</c:v>
                </c:pt>
                <c:pt idx="2553">
                  <c:v>1555502400</c:v>
                </c:pt>
                <c:pt idx="2554">
                  <c:v>1555506000</c:v>
                </c:pt>
                <c:pt idx="2555">
                  <c:v>1555509600</c:v>
                </c:pt>
                <c:pt idx="2556">
                  <c:v>1555513200</c:v>
                </c:pt>
                <c:pt idx="2557">
                  <c:v>1555516800</c:v>
                </c:pt>
                <c:pt idx="2558">
                  <c:v>1555520400</c:v>
                </c:pt>
                <c:pt idx="2559">
                  <c:v>1555524000</c:v>
                </c:pt>
                <c:pt idx="2560">
                  <c:v>1555527600</c:v>
                </c:pt>
                <c:pt idx="2561">
                  <c:v>1555531200</c:v>
                </c:pt>
                <c:pt idx="2562">
                  <c:v>1555534800</c:v>
                </c:pt>
                <c:pt idx="2563">
                  <c:v>1555538400</c:v>
                </c:pt>
                <c:pt idx="2564">
                  <c:v>1555542000</c:v>
                </c:pt>
                <c:pt idx="2565">
                  <c:v>1555545600</c:v>
                </c:pt>
                <c:pt idx="2566">
                  <c:v>1555549200</c:v>
                </c:pt>
                <c:pt idx="2567">
                  <c:v>1555552800</c:v>
                </c:pt>
                <c:pt idx="2568">
                  <c:v>1555556400</c:v>
                </c:pt>
                <c:pt idx="2569">
                  <c:v>1555560000</c:v>
                </c:pt>
                <c:pt idx="2570">
                  <c:v>1555563600</c:v>
                </c:pt>
                <c:pt idx="2571">
                  <c:v>1555567200</c:v>
                </c:pt>
                <c:pt idx="2572">
                  <c:v>1555570800</c:v>
                </c:pt>
                <c:pt idx="2573">
                  <c:v>1555574400</c:v>
                </c:pt>
                <c:pt idx="2574">
                  <c:v>1555578000</c:v>
                </c:pt>
                <c:pt idx="2575">
                  <c:v>1555581600</c:v>
                </c:pt>
                <c:pt idx="2576">
                  <c:v>1555585200</c:v>
                </c:pt>
                <c:pt idx="2577">
                  <c:v>1555588800</c:v>
                </c:pt>
                <c:pt idx="2578">
                  <c:v>1555592400</c:v>
                </c:pt>
                <c:pt idx="2579">
                  <c:v>1555596000</c:v>
                </c:pt>
                <c:pt idx="2580">
                  <c:v>1555599600</c:v>
                </c:pt>
                <c:pt idx="2581">
                  <c:v>1555603200</c:v>
                </c:pt>
                <c:pt idx="2582">
                  <c:v>1555606800</c:v>
                </c:pt>
                <c:pt idx="2583">
                  <c:v>1555610400</c:v>
                </c:pt>
                <c:pt idx="2584">
                  <c:v>1555614000</c:v>
                </c:pt>
                <c:pt idx="2585">
                  <c:v>1555617600</c:v>
                </c:pt>
                <c:pt idx="2586">
                  <c:v>1555621200</c:v>
                </c:pt>
                <c:pt idx="2587">
                  <c:v>1555624800</c:v>
                </c:pt>
                <c:pt idx="2588">
                  <c:v>1555628400</c:v>
                </c:pt>
                <c:pt idx="2589">
                  <c:v>1555632000</c:v>
                </c:pt>
                <c:pt idx="2590">
                  <c:v>1555635600</c:v>
                </c:pt>
                <c:pt idx="2591">
                  <c:v>1555639200</c:v>
                </c:pt>
                <c:pt idx="2592">
                  <c:v>1555642800</c:v>
                </c:pt>
                <c:pt idx="2593">
                  <c:v>1555646400</c:v>
                </c:pt>
                <c:pt idx="2594">
                  <c:v>1555650000</c:v>
                </c:pt>
                <c:pt idx="2595">
                  <c:v>1555653600</c:v>
                </c:pt>
                <c:pt idx="2596">
                  <c:v>1555657200</c:v>
                </c:pt>
                <c:pt idx="2597">
                  <c:v>1555660800</c:v>
                </c:pt>
                <c:pt idx="2598">
                  <c:v>1555664400</c:v>
                </c:pt>
                <c:pt idx="2599">
                  <c:v>1555668000</c:v>
                </c:pt>
                <c:pt idx="2600">
                  <c:v>1555671600</c:v>
                </c:pt>
                <c:pt idx="2601">
                  <c:v>1555675200</c:v>
                </c:pt>
                <c:pt idx="2602">
                  <c:v>1555678800</c:v>
                </c:pt>
                <c:pt idx="2603">
                  <c:v>1555682400</c:v>
                </c:pt>
                <c:pt idx="2604">
                  <c:v>1555686000</c:v>
                </c:pt>
                <c:pt idx="2605">
                  <c:v>1555689600</c:v>
                </c:pt>
                <c:pt idx="2606">
                  <c:v>1555693200</c:v>
                </c:pt>
                <c:pt idx="2607">
                  <c:v>1555696800</c:v>
                </c:pt>
                <c:pt idx="2608">
                  <c:v>1555700400</c:v>
                </c:pt>
                <c:pt idx="2609">
                  <c:v>1555704000</c:v>
                </c:pt>
                <c:pt idx="2610">
                  <c:v>1555707600</c:v>
                </c:pt>
                <c:pt idx="2611">
                  <c:v>1555711200</c:v>
                </c:pt>
                <c:pt idx="2612">
                  <c:v>1555714800</c:v>
                </c:pt>
                <c:pt idx="2613">
                  <c:v>1555718400</c:v>
                </c:pt>
                <c:pt idx="2614">
                  <c:v>1555722000</c:v>
                </c:pt>
                <c:pt idx="2615">
                  <c:v>1555725600</c:v>
                </c:pt>
                <c:pt idx="2616">
                  <c:v>1555729200</c:v>
                </c:pt>
                <c:pt idx="2617">
                  <c:v>1555732800</c:v>
                </c:pt>
                <c:pt idx="2618">
                  <c:v>1555736400</c:v>
                </c:pt>
                <c:pt idx="2619">
                  <c:v>1555740000</c:v>
                </c:pt>
                <c:pt idx="2620">
                  <c:v>1555743600</c:v>
                </c:pt>
                <c:pt idx="2621">
                  <c:v>1555747200</c:v>
                </c:pt>
                <c:pt idx="2622">
                  <c:v>1555750800</c:v>
                </c:pt>
                <c:pt idx="2623">
                  <c:v>1555754400</c:v>
                </c:pt>
                <c:pt idx="2624">
                  <c:v>1555758000</c:v>
                </c:pt>
                <c:pt idx="2625">
                  <c:v>1555761600</c:v>
                </c:pt>
                <c:pt idx="2626">
                  <c:v>1555765200</c:v>
                </c:pt>
                <c:pt idx="2627">
                  <c:v>1555768800</c:v>
                </c:pt>
                <c:pt idx="2628">
                  <c:v>1555772400</c:v>
                </c:pt>
                <c:pt idx="2629">
                  <c:v>1555776000</c:v>
                </c:pt>
                <c:pt idx="2630">
                  <c:v>1555779600</c:v>
                </c:pt>
                <c:pt idx="2631">
                  <c:v>1555783200</c:v>
                </c:pt>
                <c:pt idx="2632">
                  <c:v>1555786800</c:v>
                </c:pt>
                <c:pt idx="2633">
                  <c:v>1555790400</c:v>
                </c:pt>
                <c:pt idx="2634">
                  <c:v>1555794000</c:v>
                </c:pt>
                <c:pt idx="2635">
                  <c:v>1555797600</c:v>
                </c:pt>
                <c:pt idx="2636">
                  <c:v>1555801200</c:v>
                </c:pt>
                <c:pt idx="2637">
                  <c:v>1555804800</c:v>
                </c:pt>
                <c:pt idx="2638">
                  <c:v>1555808400</c:v>
                </c:pt>
                <c:pt idx="2639">
                  <c:v>1555812000</c:v>
                </c:pt>
                <c:pt idx="2640">
                  <c:v>1555815600</c:v>
                </c:pt>
                <c:pt idx="2641">
                  <c:v>1555819200</c:v>
                </c:pt>
                <c:pt idx="2642">
                  <c:v>1555822800</c:v>
                </c:pt>
                <c:pt idx="2643">
                  <c:v>1555826400</c:v>
                </c:pt>
                <c:pt idx="2644">
                  <c:v>1555830000</c:v>
                </c:pt>
                <c:pt idx="2645">
                  <c:v>1555833600</c:v>
                </c:pt>
                <c:pt idx="2646">
                  <c:v>1555837200</c:v>
                </c:pt>
                <c:pt idx="2647">
                  <c:v>1555840800</c:v>
                </c:pt>
                <c:pt idx="2648">
                  <c:v>1555844400</c:v>
                </c:pt>
                <c:pt idx="2649">
                  <c:v>1555848000</c:v>
                </c:pt>
                <c:pt idx="2650">
                  <c:v>1555851600</c:v>
                </c:pt>
                <c:pt idx="2651">
                  <c:v>1555855200</c:v>
                </c:pt>
                <c:pt idx="2652">
                  <c:v>1555858800</c:v>
                </c:pt>
                <c:pt idx="2653">
                  <c:v>1555862400</c:v>
                </c:pt>
                <c:pt idx="2654">
                  <c:v>1555866000</c:v>
                </c:pt>
                <c:pt idx="2655">
                  <c:v>1555869600</c:v>
                </c:pt>
                <c:pt idx="2656">
                  <c:v>1555873200</c:v>
                </c:pt>
                <c:pt idx="2657">
                  <c:v>1555876800</c:v>
                </c:pt>
                <c:pt idx="2658">
                  <c:v>1555880400</c:v>
                </c:pt>
                <c:pt idx="2659">
                  <c:v>1555884000</c:v>
                </c:pt>
                <c:pt idx="2660">
                  <c:v>1555887600</c:v>
                </c:pt>
                <c:pt idx="2661">
                  <c:v>1555891200</c:v>
                </c:pt>
                <c:pt idx="2662">
                  <c:v>1555894800</c:v>
                </c:pt>
                <c:pt idx="2663">
                  <c:v>1555898400</c:v>
                </c:pt>
                <c:pt idx="2664">
                  <c:v>1555902000</c:v>
                </c:pt>
                <c:pt idx="2665">
                  <c:v>1555905600</c:v>
                </c:pt>
                <c:pt idx="2666">
                  <c:v>1555909200</c:v>
                </c:pt>
                <c:pt idx="2667">
                  <c:v>1555912800</c:v>
                </c:pt>
                <c:pt idx="2668">
                  <c:v>1555916400</c:v>
                </c:pt>
                <c:pt idx="2669">
                  <c:v>1555920000</c:v>
                </c:pt>
                <c:pt idx="2670">
                  <c:v>1555923600</c:v>
                </c:pt>
                <c:pt idx="2671">
                  <c:v>1555927200</c:v>
                </c:pt>
                <c:pt idx="2672">
                  <c:v>1555930800</c:v>
                </c:pt>
                <c:pt idx="2673">
                  <c:v>1555934400</c:v>
                </c:pt>
                <c:pt idx="2674">
                  <c:v>1555938000</c:v>
                </c:pt>
                <c:pt idx="2675">
                  <c:v>1555941600</c:v>
                </c:pt>
                <c:pt idx="2676">
                  <c:v>1555945200</c:v>
                </c:pt>
                <c:pt idx="2677">
                  <c:v>1555948800</c:v>
                </c:pt>
                <c:pt idx="2678">
                  <c:v>1555952400</c:v>
                </c:pt>
                <c:pt idx="2679">
                  <c:v>1555956000</c:v>
                </c:pt>
                <c:pt idx="2680">
                  <c:v>1555959600</c:v>
                </c:pt>
                <c:pt idx="2681">
                  <c:v>1555963200</c:v>
                </c:pt>
                <c:pt idx="2682">
                  <c:v>1555966800</c:v>
                </c:pt>
                <c:pt idx="2683">
                  <c:v>1555970400</c:v>
                </c:pt>
                <c:pt idx="2684">
                  <c:v>1555974000</c:v>
                </c:pt>
                <c:pt idx="2685">
                  <c:v>1555977600</c:v>
                </c:pt>
                <c:pt idx="2686">
                  <c:v>1555981200</c:v>
                </c:pt>
                <c:pt idx="2687">
                  <c:v>1555984800</c:v>
                </c:pt>
                <c:pt idx="2688">
                  <c:v>1555988400</c:v>
                </c:pt>
                <c:pt idx="2689">
                  <c:v>1555992000</c:v>
                </c:pt>
                <c:pt idx="2690">
                  <c:v>1555995600</c:v>
                </c:pt>
                <c:pt idx="2691">
                  <c:v>1555999200</c:v>
                </c:pt>
                <c:pt idx="2692">
                  <c:v>1556002800</c:v>
                </c:pt>
                <c:pt idx="2693">
                  <c:v>1556006400</c:v>
                </c:pt>
                <c:pt idx="2694">
                  <c:v>1556010000</c:v>
                </c:pt>
                <c:pt idx="2695">
                  <c:v>1556013600</c:v>
                </c:pt>
                <c:pt idx="2696">
                  <c:v>1556017200</c:v>
                </c:pt>
                <c:pt idx="2697">
                  <c:v>1556020800</c:v>
                </c:pt>
                <c:pt idx="2698">
                  <c:v>1556024400</c:v>
                </c:pt>
                <c:pt idx="2699">
                  <c:v>1556028000</c:v>
                </c:pt>
                <c:pt idx="2700">
                  <c:v>1556031600</c:v>
                </c:pt>
                <c:pt idx="2701">
                  <c:v>1556035200</c:v>
                </c:pt>
                <c:pt idx="2702">
                  <c:v>1556038800</c:v>
                </c:pt>
                <c:pt idx="2703">
                  <c:v>1556042400</c:v>
                </c:pt>
                <c:pt idx="2704">
                  <c:v>1556046000</c:v>
                </c:pt>
                <c:pt idx="2705">
                  <c:v>1556049600</c:v>
                </c:pt>
                <c:pt idx="2706">
                  <c:v>1556053200</c:v>
                </c:pt>
                <c:pt idx="2707">
                  <c:v>1556056800</c:v>
                </c:pt>
                <c:pt idx="2708">
                  <c:v>1556060400</c:v>
                </c:pt>
                <c:pt idx="2709">
                  <c:v>1556064000</c:v>
                </c:pt>
                <c:pt idx="2710">
                  <c:v>1556067600</c:v>
                </c:pt>
                <c:pt idx="2711">
                  <c:v>1556071200</c:v>
                </c:pt>
                <c:pt idx="2712">
                  <c:v>1556074800</c:v>
                </c:pt>
                <c:pt idx="2713">
                  <c:v>1556078400</c:v>
                </c:pt>
                <c:pt idx="2714">
                  <c:v>1556082000</c:v>
                </c:pt>
                <c:pt idx="2715">
                  <c:v>1556085600</c:v>
                </c:pt>
                <c:pt idx="2716">
                  <c:v>1556089200</c:v>
                </c:pt>
                <c:pt idx="2717">
                  <c:v>1556092800</c:v>
                </c:pt>
                <c:pt idx="2718">
                  <c:v>1556096400</c:v>
                </c:pt>
                <c:pt idx="2719">
                  <c:v>1556100000</c:v>
                </c:pt>
                <c:pt idx="2720">
                  <c:v>1556103600</c:v>
                </c:pt>
                <c:pt idx="2721">
                  <c:v>1556107200</c:v>
                </c:pt>
                <c:pt idx="2722">
                  <c:v>1556110800</c:v>
                </c:pt>
                <c:pt idx="2723">
                  <c:v>1556114400</c:v>
                </c:pt>
                <c:pt idx="2724">
                  <c:v>1556118000</c:v>
                </c:pt>
                <c:pt idx="2725">
                  <c:v>1556121600</c:v>
                </c:pt>
                <c:pt idx="2726">
                  <c:v>1556125200</c:v>
                </c:pt>
                <c:pt idx="2727">
                  <c:v>1556128800</c:v>
                </c:pt>
                <c:pt idx="2728">
                  <c:v>1556132400</c:v>
                </c:pt>
                <c:pt idx="2729">
                  <c:v>1556136000</c:v>
                </c:pt>
                <c:pt idx="2730">
                  <c:v>1556139600</c:v>
                </c:pt>
                <c:pt idx="2731">
                  <c:v>1556143200</c:v>
                </c:pt>
                <c:pt idx="2732">
                  <c:v>1556146800</c:v>
                </c:pt>
                <c:pt idx="2733">
                  <c:v>1556150400</c:v>
                </c:pt>
                <c:pt idx="2734">
                  <c:v>1556154000</c:v>
                </c:pt>
                <c:pt idx="2735">
                  <c:v>1556157600</c:v>
                </c:pt>
                <c:pt idx="2736">
                  <c:v>1556161200</c:v>
                </c:pt>
                <c:pt idx="2737">
                  <c:v>1556164800</c:v>
                </c:pt>
                <c:pt idx="2738">
                  <c:v>1556168400</c:v>
                </c:pt>
                <c:pt idx="2739">
                  <c:v>1556172000</c:v>
                </c:pt>
                <c:pt idx="2740">
                  <c:v>1556175600</c:v>
                </c:pt>
                <c:pt idx="2741">
                  <c:v>1556179200</c:v>
                </c:pt>
                <c:pt idx="2742">
                  <c:v>1556182800</c:v>
                </c:pt>
                <c:pt idx="2743">
                  <c:v>1556186400</c:v>
                </c:pt>
                <c:pt idx="2744">
                  <c:v>1556190000</c:v>
                </c:pt>
                <c:pt idx="2745">
                  <c:v>1556193600</c:v>
                </c:pt>
                <c:pt idx="2746">
                  <c:v>1556197200</c:v>
                </c:pt>
                <c:pt idx="2747">
                  <c:v>1556200800</c:v>
                </c:pt>
                <c:pt idx="2748">
                  <c:v>1556204400</c:v>
                </c:pt>
                <c:pt idx="2749">
                  <c:v>1556208000</c:v>
                </c:pt>
                <c:pt idx="2750">
                  <c:v>1556211600</c:v>
                </c:pt>
                <c:pt idx="2751">
                  <c:v>1556215200</c:v>
                </c:pt>
                <c:pt idx="2752">
                  <c:v>1556218800</c:v>
                </c:pt>
                <c:pt idx="2753">
                  <c:v>1556222400</c:v>
                </c:pt>
                <c:pt idx="2754">
                  <c:v>1556226000</c:v>
                </c:pt>
                <c:pt idx="2755">
                  <c:v>1556229600</c:v>
                </c:pt>
                <c:pt idx="2756">
                  <c:v>1556233200</c:v>
                </c:pt>
                <c:pt idx="2757">
                  <c:v>1556236800</c:v>
                </c:pt>
                <c:pt idx="2758">
                  <c:v>1556240400</c:v>
                </c:pt>
                <c:pt idx="2759">
                  <c:v>1556244000</c:v>
                </c:pt>
                <c:pt idx="2760">
                  <c:v>1556247600</c:v>
                </c:pt>
                <c:pt idx="2761">
                  <c:v>1556251200</c:v>
                </c:pt>
                <c:pt idx="2762">
                  <c:v>1556254800</c:v>
                </c:pt>
                <c:pt idx="2763">
                  <c:v>1556258400</c:v>
                </c:pt>
                <c:pt idx="2764">
                  <c:v>1556262000</c:v>
                </c:pt>
                <c:pt idx="2765">
                  <c:v>1556265600</c:v>
                </c:pt>
                <c:pt idx="2766">
                  <c:v>1556269200</c:v>
                </c:pt>
                <c:pt idx="2767">
                  <c:v>1556272800</c:v>
                </c:pt>
                <c:pt idx="2768">
                  <c:v>1556276400</c:v>
                </c:pt>
                <c:pt idx="2769">
                  <c:v>1556280000</c:v>
                </c:pt>
                <c:pt idx="2770">
                  <c:v>1556283600</c:v>
                </c:pt>
                <c:pt idx="2771">
                  <c:v>1556287200</c:v>
                </c:pt>
                <c:pt idx="2772">
                  <c:v>1556290800</c:v>
                </c:pt>
                <c:pt idx="2773">
                  <c:v>1556294400</c:v>
                </c:pt>
                <c:pt idx="2774">
                  <c:v>1556298000</c:v>
                </c:pt>
                <c:pt idx="2775">
                  <c:v>1556301600</c:v>
                </c:pt>
                <c:pt idx="2776">
                  <c:v>1556305200</c:v>
                </c:pt>
                <c:pt idx="2777">
                  <c:v>1556308800</c:v>
                </c:pt>
                <c:pt idx="2778">
                  <c:v>1556312400</c:v>
                </c:pt>
                <c:pt idx="2779">
                  <c:v>1556316000</c:v>
                </c:pt>
                <c:pt idx="2780">
                  <c:v>1556319600</c:v>
                </c:pt>
                <c:pt idx="2781">
                  <c:v>1556323200</c:v>
                </c:pt>
                <c:pt idx="2782">
                  <c:v>1556326800</c:v>
                </c:pt>
                <c:pt idx="2783">
                  <c:v>1556330400</c:v>
                </c:pt>
                <c:pt idx="2784">
                  <c:v>1556334000</c:v>
                </c:pt>
                <c:pt idx="2785">
                  <c:v>1556337600</c:v>
                </c:pt>
                <c:pt idx="2786">
                  <c:v>1556341200</c:v>
                </c:pt>
                <c:pt idx="2787">
                  <c:v>1556344800</c:v>
                </c:pt>
                <c:pt idx="2788">
                  <c:v>1556348400</c:v>
                </c:pt>
                <c:pt idx="2789">
                  <c:v>1556352000</c:v>
                </c:pt>
                <c:pt idx="2790">
                  <c:v>1556355600</c:v>
                </c:pt>
                <c:pt idx="2791">
                  <c:v>1556359200</c:v>
                </c:pt>
                <c:pt idx="2792">
                  <c:v>1556362800</c:v>
                </c:pt>
                <c:pt idx="2793">
                  <c:v>1556366400</c:v>
                </c:pt>
                <c:pt idx="2794">
                  <c:v>1556370000</c:v>
                </c:pt>
                <c:pt idx="2795">
                  <c:v>1556373600</c:v>
                </c:pt>
                <c:pt idx="2796">
                  <c:v>1556377200</c:v>
                </c:pt>
                <c:pt idx="2797">
                  <c:v>1556380800</c:v>
                </c:pt>
                <c:pt idx="2798">
                  <c:v>1556384400</c:v>
                </c:pt>
                <c:pt idx="2799">
                  <c:v>1556388000</c:v>
                </c:pt>
                <c:pt idx="2800">
                  <c:v>1556391600</c:v>
                </c:pt>
                <c:pt idx="2801">
                  <c:v>1556395200</c:v>
                </c:pt>
                <c:pt idx="2802">
                  <c:v>1556398800</c:v>
                </c:pt>
                <c:pt idx="2803">
                  <c:v>1556402400</c:v>
                </c:pt>
                <c:pt idx="2804">
                  <c:v>1556406000</c:v>
                </c:pt>
                <c:pt idx="2805">
                  <c:v>1556409600</c:v>
                </c:pt>
                <c:pt idx="2806">
                  <c:v>1556413200</c:v>
                </c:pt>
                <c:pt idx="2807">
                  <c:v>1556416800</c:v>
                </c:pt>
                <c:pt idx="2808">
                  <c:v>1556420400</c:v>
                </c:pt>
                <c:pt idx="2809">
                  <c:v>1556424000</c:v>
                </c:pt>
                <c:pt idx="2810">
                  <c:v>1556427600</c:v>
                </c:pt>
                <c:pt idx="2811">
                  <c:v>1556431200</c:v>
                </c:pt>
                <c:pt idx="2812">
                  <c:v>1556434800</c:v>
                </c:pt>
                <c:pt idx="2813">
                  <c:v>1556438400</c:v>
                </c:pt>
                <c:pt idx="2814">
                  <c:v>1556442000</c:v>
                </c:pt>
                <c:pt idx="2815">
                  <c:v>1556445600</c:v>
                </c:pt>
                <c:pt idx="2816">
                  <c:v>1556449200</c:v>
                </c:pt>
                <c:pt idx="2817">
                  <c:v>1556452800</c:v>
                </c:pt>
                <c:pt idx="2818">
                  <c:v>1556456400</c:v>
                </c:pt>
                <c:pt idx="2819">
                  <c:v>1556460000</c:v>
                </c:pt>
                <c:pt idx="2820">
                  <c:v>1556463600</c:v>
                </c:pt>
                <c:pt idx="2821">
                  <c:v>1556467200</c:v>
                </c:pt>
                <c:pt idx="2822">
                  <c:v>1556470800</c:v>
                </c:pt>
                <c:pt idx="2823">
                  <c:v>1556474400</c:v>
                </c:pt>
                <c:pt idx="2824">
                  <c:v>1556478000</c:v>
                </c:pt>
                <c:pt idx="2825">
                  <c:v>1556481600</c:v>
                </c:pt>
                <c:pt idx="2826">
                  <c:v>1556485200</c:v>
                </c:pt>
                <c:pt idx="2827">
                  <c:v>1556488800</c:v>
                </c:pt>
                <c:pt idx="2828">
                  <c:v>1556492400</c:v>
                </c:pt>
                <c:pt idx="2829">
                  <c:v>1556496000</c:v>
                </c:pt>
                <c:pt idx="2830">
                  <c:v>1556499600</c:v>
                </c:pt>
                <c:pt idx="2831">
                  <c:v>1556503200</c:v>
                </c:pt>
                <c:pt idx="2832">
                  <c:v>1556506800</c:v>
                </c:pt>
                <c:pt idx="2833">
                  <c:v>1556510400</c:v>
                </c:pt>
                <c:pt idx="2834">
                  <c:v>1556514000</c:v>
                </c:pt>
                <c:pt idx="2835">
                  <c:v>1556517600</c:v>
                </c:pt>
                <c:pt idx="2836">
                  <c:v>1556521200</c:v>
                </c:pt>
                <c:pt idx="2837">
                  <c:v>1556524800</c:v>
                </c:pt>
                <c:pt idx="2838">
                  <c:v>1556528400</c:v>
                </c:pt>
                <c:pt idx="2839">
                  <c:v>1556532000</c:v>
                </c:pt>
                <c:pt idx="2840">
                  <c:v>1556535600</c:v>
                </c:pt>
                <c:pt idx="2841">
                  <c:v>1556539200</c:v>
                </c:pt>
                <c:pt idx="2842">
                  <c:v>1556542800</c:v>
                </c:pt>
                <c:pt idx="2843">
                  <c:v>1556546400</c:v>
                </c:pt>
                <c:pt idx="2844">
                  <c:v>1556550000</c:v>
                </c:pt>
                <c:pt idx="2845">
                  <c:v>1556553600</c:v>
                </c:pt>
                <c:pt idx="2846">
                  <c:v>1556557200</c:v>
                </c:pt>
                <c:pt idx="2847">
                  <c:v>1556560800</c:v>
                </c:pt>
                <c:pt idx="2848">
                  <c:v>1556564400</c:v>
                </c:pt>
                <c:pt idx="2849">
                  <c:v>1556568000</c:v>
                </c:pt>
                <c:pt idx="2850">
                  <c:v>1556571600</c:v>
                </c:pt>
                <c:pt idx="2851">
                  <c:v>1556575200</c:v>
                </c:pt>
                <c:pt idx="2852">
                  <c:v>1556578800</c:v>
                </c:pt>
                <c:pt idx="2853">
                  <c:v>1556582400</c:v>
                </c:pt>
                <c:pt idx="2854">
                  <c:v>1556586000</c:v>
                </c:pt>
                <c:pt idx="2855">
                  <c:v>1556589600</c:v>
                </c:pt>
                <c:pt idx="2856">
                  <c:v>1556593200</c:v>
                </c:pt>
                <c:pt idx="2857">
                  <c:v>1556596800</c:v>
                </c:pt>
                <c:pt idx="2858">
                  <c:v>1556600400</c:v>
                </c:pt>
                <c:pt idx="2859">
                  <c:v>1556604000</c:v>
                </c:pt>
                <c:pt idx="2860">
                  <c:v>1556607600</c:v>
                </c:pt>
                <c:pt idx="2861">
                  <c:v>1556611200</c:v>
                </c:pt>
                <c:pt idx="2862">
                  <c:v>1556614800</c:v>
                </c:pt>
                <c:pt idx="2863">
                  <c:v>1556618400</c:v>
                </c:pt>
                <c:pt idx="2864">
                  <c:v>1556622000</c:v>
                </c:pt>
                <c:pt idx="2865">
                  <c:v>1556625600</c:v>
                </c:pt>
                <c:pt idx="2866">
                  <c:v>1556629200</c:v>
                </c:pt>
                <c:pt idx="2867">
                  <c:v>1556632800</c:v>
                </c:pt>
                <c:pt idx="2868">
                  <c:v>1556636400</c:v>
                </c:pt>
                <c:pt idx="2869">
                  <c:v>1556640000</c:v>
                </c:pt>
                <c:pt idx="2870">
                  <c:v>1556643600</c:v>
                </c:pt>
                <c:pt idx="2871">
                  <c:v>1556647200</c:v>
                </c:pt>
                <c:pt idx="2872">
                  <c:v>1556650800</c:v>
                </c:pt>
                <c:pt idx="2873">
                  <c:v>1556654400</c:v>
                </c:pt>
                <c:pt idx="2874">
                  <c:v>1556658000</c:v>
                </c:pt>
                <c:pt idx="2875">
                  <c:v>1556661600</c:v>
                </c:pt>
                <c:pt idx="2876">
                  <c:v>1556665200</c:v>
                </c:pt>
                <c:pt idx="2877">
                  <c:v>1556668800</c:v>
                </c:pt>
                <c:pt idx="2878">
                  <c:v>1556672400</c:v>
                </c:pt>
                <c:pt idx="2879">
                  <c:v>1556676000</c:v>
                </c:pt>
                <c:pt idx="2880">
                  <c:v>1556679600</c:v>
                </c:pt>
                <c:pt idx="2881">
                  <c:v>1556683200</c:v>
                </c:pt>
                <c:pt idx="2882">
                  <c:v>1556686800</c:v>
                </c:pt>
                <c:pt idx="2883">
                  <c:v>1556690400</c:v>
                </c:pt>
                <c:pt idx="2884">
                  <c:v>1556694000</c:v>
                </c:pt>
                <c:pt idx="2885">
                  <c:v>1556697600</c:v>
                </c:pt>
                <c:pt idx="2886">
                  <c:v>1556701200</c:v>
                </c:pt>
                <c:pt idx="2887">
                  <c:v>1556704800</c:v>
                </c:pt>
                <c:pt idx="2888">
                  <c:v>1556708400</c:v>
                </c:pt>
                <c:pt idx="2889">
                  <c:v>1556712000</c:v>
                </c:pt>
                <c:pt idx="2890">
                  <c:v>1556715600</c:v>
                </c:pt>
                <c:pt idx="2891">
                  <c:v>1556719200</c:v>
                </c:pt>
                <c:pt idx="2892">
                  <c:v>1556722800</c:v>
                </c:pt>
                <c:pt idx="2893">
                  <c:v>1556726400</c:v>
                </c:pt>
                <c:pt idx="2894">
                  <c:v>1556730000</c:v>
                </c:pt>
                <c:pt idx="2895">
                  <c:v>1556733600</c:v>
                </c:pt>
                <c:pt idx="2896">
                  <c:v>1556737200</c:v>
                </c:pt>
                <c:pt idx="2897">
                  <c:v>1556740800</c:v>
                </c:pt>
                <c:pt idx="2898">
                  <c:v>1556744400</c:v>
                </c:pt>
                <c:pt idx="2899">
                  <c:v>1556748000</c:v>
                </c:pt>
                <c:pt idx="2900">
                  <c:v>1556751600</c:v>
                </c:pt>
                <c:pt idx="2901">
                  <c:v>1556755200</c:v>
                </c:pt>
                <c:pt idx="2902">
                  <c:v>1556758800</c:v>
                </c:pt>
                <c:pt idx="2903">
                  <c:v>1556762400</c:v>
                </c:pt>
                <c:pt idx="2904">
                  <c:v>1556766000</c:v>
                </c:pt>
                <c:pt idx="2905">
                  <c:v>1556769600</c:v>
                </c:pt>
                <c:pt idx="2906">
                  <c:v>1556773200</c:v>
                </c:pt>
                <c:pt idx="2907">
                  <c:v>1556776800</c:v>
                </c:pt>
                <c:pt idx="2908">
                  <c:v>1556780400</c:v>
                </c:pt>
                <c:pt idx="2909">
                  <c:v>1556784000</c:v>
                </c:pt>
                <c:pt idx="2910">
                  <c:v>1556787600</c:v>
                </c:pt>
                <c:pt idx="2911">
                  <c:v>1556791200</c:v>
                </c:pt>
                <c:pt idx="2912">
                  <c:v>1556794800</c:v>
                </c:pt>
                <c:pt idx="2913">
                  <c:v>1556798400</c:v>
                </c:pt>
                <c:pt idx="2914">
                  <c:v>1556802000</c:v>
                </c:pt>
                <c:pt idx="2915">
                  <c:v>1556805600</c:v>
                </c:pt>
                <c:pt idx="2916">
                  <c:v>1556809200</c:v>
                </c:pt>
                <c:pt idx="2917">
                  <c:v>1556812800</c:v>
                </c:pt>
                <c:pt idx="2918">
                  <c:v>1556816400</c:v>
                </c:pt>
                <c:pt idx="2919">
                  <c:v>1556820000</c:v>
                </c:pt>
                <c:pt idx="2920">
                  <c:v>1556823600</c:v>
                </c:pt>
                <c:pt idx="2921">
                  <c:v>1556827200</c:v>
                </c:pt>
                <c:pt idx="2922">
                  <c:v>1556830800</c:v>
                </c:pt>
                <c:pt idx="2923">
                  <c:v>1556834400</c:v>
                </c:pt>
                <c:pt idx="2924">
                  <c:v>1556838000</c:v>
                </c:pt>
                <c:pt idx="2925">
                  <c:v>1556841600</c:v>
                </c:pt>
                <c:pt idx="2926">
                  <c:v>1556845200</c:v>
                </c:pt>
                <c:pt idx="2927">
                  <c:v>1556848800</c:v>
                </c:pt>
                <c:pt idx="2928">
                  <c:v>1556852400</c:v>
                </c:pt>
                <c:pt idx="2929">
                  <c:v>1556856000</c:v>
                </c:pt>
                <c:pt idx="2930">
                  <c:v>1556859600</c:v>
                </c:pt>
                <c:pt idx="2931">
                  <c:v>1556863200</c:v>
                </c:pt>
                <c:pt idx="2932">
                  <c:v>1556866800</c:v>
                </c:pt>
                <c:pt idx="2933">
                  <c:v>1556870400</c:v>
                </c:pt>
                <c:pt idx="2934">
                  <c:v>1556874000</c:v>
                </c:pt>
                <c:pt idx="2935">
                  <c:v>1556877600</c:v>
                </c:pt>
                <c:pt idx="2936">
                  <c:v>1556881200</c:v>
                </c:pt>
                <c:pt idx="2937">
                  <c:v>1556884800</c:v>
                </c:pt>
                <c:pt idx="2938">
                  <c:v>1556888400</c:v>
                </c:pt>
                <c:pt idx="2939">
                  <c:v>1556892000</c:v>
                </c:pt>
                <c:pt idx="2940">
                  <c:v>1556895600</c:v>
                </c:pt>
                <c:pt idx="2941">
                  <c:v>1556899200</c:v>
                </c:pt>
                <c:pt idx="2942">
                  <c:v>1556902800</c:v>
                </c:pt>
                <c:pt idx="2943">
                  <c:v>1556906400</c:v>
                </c:pt>
                <c:pt idx="2944">
                  <c:v>1556910000</c:v>
                </c:pt>
                <c:pt idx="2945">
                  <c:v>1556913600</c:v>
                </c:pt>
                <c:pt idx="2946">
                  <c:v>1556917200</c:v>
                </c:pt>
                <c:pt idx="2947">
                  <c:v>1556920800</c:v>
                </c:pt>
                <c:pt idx="2948">
                  <c:v>1556924400</c:v>
                </c:pt>
                <c:pt idx="2949">
                  <c:v>1556928000</c:v>
                </c:pt>
                <c:pt idx="2950">
                  <c:v>1556931600</c:v>
                </c:pt>
                <c:pt idx="2951">
                  <c:v>1556935200</c:v>
                </c:pt>
                <c:pt idx="2952">
                  <c:v>1556938800</c:v>
                </c:pt>
                <c:pt idx="2953">
                  <c:v>1556942400</c:v>
                </c:pt>
                <c:pt idx="2954">
                  <c:v>1556946000</c:v>
                </c:pt>
                <c:pt idx="2955">
                  <c:v>1556949600</c:v>
                </c:pt>
                <c:pt idx="2956">
                  <c:v>1556953200</c:v>
                </c:pt>
                <c:pt idx="2957">
                  <c:v>1556956800</c:v>
                </c:pt>
                <c:pt idx="2958">
                  <c:v>1556960400</c:v>
                </c:pt>
                <c:pt idx="2959">
                  <c:v>1556964000</c:v>
                </c:pt>
                <c:pt idx="2960">
                  <c:v>1556967600</c:v>
                </c:pt>
                <c:pt idx="2961">
                  <c:v>1556971200</c:v>
                </c:pt>
                <c:pt idx="2962">
                  <c:v>1556974800</c:v>
                </c:pt>
                <c:pt idx="2963">
                  <c:v>1556978400</c:v>
                </c:pt>
                <c:pt idx="2964">
                  <c:v>1556982000</c:v>
                </c:pt>
                <c:pt idx="2965">
                  <c:v>1556985600</c:v>
                </c:pt>
                <c:pt idx="2966">
                  <c:v>1556989200</c:v>
                </c:pt>
                <c:pt idx="2967">
                  <c:v>1556992800</c:v>
                </c:pt>
                <c:pt idx="2968">
                  <c:v>1556996400</c:v>
                </c:pt>
                <c:pt idx="2969">
                  <c:v>1557000000</c:v>
                </c:pt>
                <c:pt idx="2970">
                  <c:v>1557003600</c:v>
                </c:pt>
                <c:pt idx="2971">
                  <c:v>1557007200</c:v>
                </c:pt>
                <c:pt idx="2972">
                  <c:v>1557010800</c:v>
                </c:pt>
                <c:pt idx="2973">
                  <c:v>1557014400</c:v>
                </c:pt>
                <c:pt idx="2974">
                  <c:v>1557018000</c:v>
                </c:pt>
                <c:pt idx="2975">
                  <c:v>1557021600</c:v>
                </c:pt>
                <c:pt idx="2976">
                  <c:v>1557025200</c:v>
                </c:pt>
                <c:pt idx="2977">
                  <c:v>1557028800</c:v>
                </c:pt>
                <c:pt idx="2978">
                  <c:v>1557032400</c:v>
                </c:pt>
                <c:pt idx="2979">
                  <c:v>1557036000</c:v>
                </c:pt>
                <c:pt idx="2980">
                  <c:v>1557039600</c:v>
                </c:pt>
                <c:pt idx="2981">
                  <c:v>1557043200</c:v>
                </c:pt>
                <c:pt idx="2982">
                  <c:v>1557046800</c:v>
                </c:pt>
                <c:pt idx="2983">
                  <c:v>1557050400</c:v>
                </c:pt>
                <c:pt idx="2984">
                  <c:v>1557054000</c:v>
                </c:pt>
                <c:pt idx="2985">
                  <c:v>1557057600</c:v>
                </c:pt>
                <c:pt idx="2986">
                  <c:v>1557061200</c:v>
                </c:pt>
                <c:pt idx="2987">
                  <c:v>1557064800</c:v>
                </c:pt>
                <c:pt idx="2988">
                  <c:v>1557068400</c:v>
                </c:pt>
                <c:pt idx="2989">
                  <c:v>1557072000</c:v>
                </c:pt>
                <c:pt idx="2990">
                  <c:v>1557075600</c:v>
                </c:pt>
                <c:pt idx="2991">
                  <c:v>1557079200</c:v>
                </c:pt>
                <c:pt idx="2992">
                  <c:v>1557082800</c:v>
                </c:pt>
                <c:pt idx="2993">
                  <c:v>1557086400</c:v>
                </c:pt>
                <c:pt idx="2994">
                  <c:v>1557090000</c:v>
                </c:pt>
                <c:pt idx="2995">
                  <c:v>1557093600</c:v>
                </c:pt>
                <c:pt idx="2996">
                  <c:v>1557097200</c:v>
                </c:pt>
                <c:pt idx="2997">
                  <c:v>1557100800</c:v>
                </c:pt>
                <c:pt idx="2998">
                  <c:v>1557104400</c:v>
                </c:pt>
                <c:pt idx="2999">
                  <c:v>1557108000</c:v>
                </c:pt>
                <c:pt idx="3000">
                  <c:v>1557111600</c:v>
                </c:pt>
                <c:pt idx="3001">
                  <c:v>1557115200</c:v>
                </c:pt>
                <c:pt idx="3002">
                  <c:v>1557118800</c:v>
                </c:pt>
                <c:pt idx="3003">
                  <c:v>1557122400</c:v>
                </c:pt>
                <c:pt idx="3004">
                  <c:v>1557126000</c:v>
                </c:pt>
                <c:pt idx="3005">
                  <c:v>1557129600</c:v>
                </c:pt>
                <c:pt idx="3006">
                  <c:v>1557133200</c:v>
                </c:pt>
                <c:pt idx="3007">
                  <c:v>1557136800</c:v>
                </c:pt>
                <c:pt idx="3008">
                  <c:v>1557140400</c:v>
                </c:pt>
                <c:pt idx="3009">
                  <c:v>1557144000</c:v>
                </c:pt>
                <c:pt idx="3010">
                  <c:v>1557147600</c:v>
                </c:pt>
                <c:pt idx="3011">
                  <c:v>1557151200</c:v>
                </c:pt>
                <c:pt idx="3012">
                  <c:v>1557154800</c:v>
                </c:pt>
                <c:pt idx="3013">
                  <c:v>1557158400</c:v>
                </c:pt>
                <c:pt idx="3014">
                  <c:v>1557162000</c:v>
                </c:pt>
                <c:pt idx="3015">
                  <c:v>1557165600</c:v>
                </c:pt>
                <c:pt idx="3016">
                  <c:v>1557169200</c:v>
                </c:pt>
                <c:pt idx="3017">
                  <c:v>1557172800</c:v>
                </c:pt>
                <c:pt idx="3018">
                  <c:v>1557176400</c:v>
                </c:pt>
                <c:pt idx="3019">
                  <c:v>1557180000</c:v>
                </c:pt>
                <c:pt idx="3020">
                  <c:v>1557183600</c:v>
                </c:pt>
                <c:pt idx="3021">
                  <c:v>1557187200</c:v>
                </c:pt>
                <c:pt idx="3022">
                  <c:v>1557190800</c:v>
                </c:pt>
                <c:pt idx="3023">
                  <c:v>1557194400</c:v>
                </c:pt>
                <c:pt idx="3024">
                  <c:v>1557198000</c:v>
                </c:pt>
                <c:pt idx="3025">
                  <c:v>1557201600</c:v>
                </c:pt>
                <c:pt idx="3026">
                  <c:v>1557205200</c:v>
                </c:pt>
                <c:pt idx="3027">
                  <c:v>1557208800</c:v>
                </c:pt>
                <c:pt idx="3028">
                  <c:v>1557212400</c:v>
                </c:pt>
                <c:pt idx="3029">
                  <c:v>1557216000</c:v>
                </c:pt>
                <c:pt idx="3030">
                  <c:v>1557219600</c:v>
                </c:pt>
                <c:pt idx="3031">
                  <c:v>1557223200</c:v>
                </c:pt>
                <c:pt idx="3032">
                  <c:v>1557226800</c:v>
                </c:pt>
                <c:pt idx="3033">
                  <c:v>1557230400</c:v>
                </c:pt>
                <c:pt idx="3034">
                  <c:v>1557234000</c:v>
                </c:pt>
                <c:pt idx="3035">
                  <c:v>1557237600</c:v>
                </c:pt>
                <c:pt idx="3036">
                  <c:v>1557241200</c:v>
                </c:pt>
                <c:pt idx="3037">
                  <c:v>1557244800</c:v>
                </c:pt>
                <c:pt idx="3038">
                  <c:v>1557248400</c:v>
                </c:pt>
                <c:pt idx="3039">
                  <c:v>1557252000</c:v>
                </c:pt>
                <c:pt idx="3040">
                  <c:v>1557255600</c:v>
                </c:pt>
                <c:pt idx="3041">
                  <c:v>1557259200</c:v>
                </c:pt>
                <c:pt idx="3042">
                  <c:v>1557262800</c:v>
                </c:pt>
                <c:pt idx="3043">
                  <c:v>1557266400</c:v>
                </c:pt>
                <c:pt idx="3044">
                  <c:v>1557270000</c:v>
                </c:pt>
                <c:pt idx="3045">
                  <c:v>1557273600</c:v>
                </c:pt>
                <c:pt idx="3046">
                  <c:v>1557277200</c:v>
                </c:pt>
                <c:pt idx="3047">
                  <c:v>1557280800</c:v>
                </c:pt>
                <c:pt idx="3048">
                  <c:v>1557284400</c:v>
                </c:pt>
                <c:pt idx="3049">
                  <c:v>1557288000</c:v>
                </c:pt>
                <c:pt idx="3050">
                  <c:v>1557291600</c:v>
                </c:pt>
                <c:pt idx="3051">
                  <c:v>1557295200</c:v>
                </c:pt>
                <c:pt idx="3052">
                  <c:v>1557298800</c:v>
                </c:pt>
                <c:pt idx="3053">
                  <c:v>1557302400</c:v>
                </c:pt>
                <c:pt idx="3054">
                  <c:v>1557306000</c:v>
                </c:pt>
                <c:pt idx="3055">
                  <c:v>1557309600</c:v>
                </c:pt>
                <c:pt idx="3056">
                  <c:v>1557313200</c:v>
                </c:pt>
                <c:pt idx="3057">
                  <c:v>1557316800</c:v>
                </c:pt>
                <c:pt idx="3058">
                  <c:v>1557320400</c:v>
                </c:pt>
                <c:pt idx="3059">
                  <c:v>1557324000</c:v>
                </c:pt>
                <c:pt idx="3060">
                  <c:v>1557327600</c:v>
                </c:pt>
                <c:pt idx="3061">
                  <c:v>1557331200</c:v>
                </c:pt>
                <c:pt idx="3062">
                  <c:v>1557334800</c:v>
                </c:pt>
                <c:pt idx="3063">
                  <c:v>1557338400</c:v>
                </c:pt>
                <c:pt idx="3064">
                  <c:v>1557342000</c:v>
                </c:pt>
                <c:pt idx="3065">
                  <c:v>1557345600</c:v>
                </c:pt>
                <c:pt idx="3066">
                  <c:v>1557349200</c:v>
                </c:pt>
                <c:pt idx="3067">
                  <c:v>1557352800</c:v>
                </c:pt>
                <c:pt idx="3068">
                  <c:v>1557356400</c:v>
                </c:pt>
                <c:pt idx="3069">
                  <c:v>1557360000</c:v>
                </c:pt>
                <c:pt idx="3070">
                  <c:v>1557363600</c:v>
                </c:pt>
                <c:pt idx="3071">
                  <c:v>1557367200</c:v>
                </c:pt>
                <c:pt idx="3072">
                  <c:v>1557370800</c:v>
                </c:pt>
                <c:pt idx="3073">
                  <c:v>1557374400</c:v>
                </c:pt>
                <c:pt idx="3074">
                  <c:v>1557378000</c:v>
                </c:pt>
                <c:pt idx="3075">
                  <c:v>1557381600</c:v>
                </c:pt>
                <c:pt idx="3076">
                  <c:v>1557385200</c:v>
                </c:pt>
                <c:pt idx="3077">
                  <c:v>1557388800</c:v>
                </c:pt>
                <c:pt idx="3078">
                  <c:v>1557392400</c:v>
                </c:pt>
                <c:pt idx="3079">
                  <c:v>1557396000</c:v>
                </c:pt>
                <c:pt idx="3080">
                  <c:v>1557399600</c:v>
                </c:pt>
                <c:pt idx="3081">
                  <c:v>1557403200</c:v>
                </c:pt>
                <c:pt idx="3082">
                  <c:v>1557406800</c:v>
                </c:pt>
                <c:pt idx="3083">
                  <c:v>1557410400</c:v>
                </c:pt>
                <c:pt idx="3084">
                  <c:v>1557414000</c:v>
                </c:pt>
                <c:pt idx="3085">
                  <c:v>1557417600</c:v>
                </c:pt>
                <c:pt idx="3086">
                  <c:v>1557421200</c:v>
                </c:pt>
                <c:pt idx="3087">
                  <c:v>1557424800</c:v>
                </c:pt>
                <c:pt idx="3088">
                  <c:v>1557428400</c:v>
                </c:pt>
                <c:pt idx="3089">
                  <c:v>1557432000</c:v>
                </c:pt>
                <c:pt idx="3090">
                  <c:v>1557435600</c:v>
                </c:pt>
                <c:pt idx="3091">
                  <c:v>1557439200</c:v>
                </c:pt>
                <c:pt idx="3092">
                  <c:v>1557442800</c:v>
                </c:pt>
                <c:pt idx="3093">
                  <c:v>1557446400</c:v>
                </c:pt>
                <c:pt idx="3094">
                  <c:v>1557450000</c:v>
                </c:pt>
                <c:pt idx="3095">
                  <c:v>1557453600</c:v>
                </c:pt>
                <c:pt idx="3096">
                  <c:v>1557457200</c:v>
                </c:pt>
                <c:pt idx="3097">
                  <c:v>1557460800</c:v>
                </c:pt>
                <c:pt idx="3098">
                  <c:v>1557464400</c:v>
                </c:pt>
                <c:pt idx="3099">
                  <c:v>1557468000</c:v>
                </c:pt>
                <c:pt idx="3100">
                  <c:v>1557471600</c:v>
                </c:pt>
                <c:pt idx="3101">
                  <c:v>1557475200</c:v>
                </c:pt>
                <c:pt idx="3102">
                  <c:v>1557478800</c:v>
                </c:pt>
                <c:pt idx="3103">
                  <c:v>1557482400</c:v>
                </c:pt>
                <c:pt idx="3104">
                  <c:v>1557486000</c:v>
                </c:pt>
                <c:pt idx="3105">
                  <c:v>1557489600</c:v>
                </c:pt>
                <c:pt idx="3106">
                  <c:v>1557493200</c:v>
                </c:pt>
                <c:pt idx="3107">
                  <c:v>1557496800</c:v>
                </c:pt>
                <c:pt idx="3108">
                  <c:v>1557500400</c:v>
                </c:pt>
                <c:pt idx="3109">
                  <c:v>1557504000</c:v>
                </c:pt>
                <c:pt idx="3110">
                  <c:v>1557507600</c:v>
                </c:pt>
                <c:pt idx="3111">
                  <c:v>1557511200</c:v>
                </c:pt>
                <c:pt idx="3112">
                  <c:v>1557514800</c:v>
                </c:pt>
                <c:pt idx="3113">
                  <c:v>1557518400</c:v>
                </c:pt>
                <c:pt idx="3114">
                  <c:v>1557522000</c:v>
                </c:pt>
                <c:pt idx="3115">
                  <c:v>1557525600</c:v>
                </c:pt>
                <c:pt idx="3116">
                  <c:v>1557529200</c:v>
                </c:pt>
                <c:pt idx="3117">
                  <c:v>1557532800</c:v>
                </c:pt>
                <c:pt idx="3118">
                  <c:v>1557536400</c:v>
                </c:pt>
                <c:pt idx="3119">
                  <c:v>1557540000</c:v>
                </c:pt>
                <c:pt idx="3120">
                  <c:v>1557543600</c:v>
                </c:pt>
                <c:pt idx="3121">
                  <c:v>1557547200</c:v>
                </c:pt>
                <c:pt idx="3122">
                  <c:v>1557550800</c:v>
                </c:pt>
                <c:pt idx="3123">
                  <c:v>1557554400</c:v>
                </c:pt>
                <c:pt idx="3124">
                  <c:v>1557558000</c:v>
                </c:pt>
                <c:pt idx="3125">
                  <c:v>1557561600</c:v>
                </c:pt>
                <c:pt idx="3126">
                  <c:v>1557565200</c:v>
                </c:pt>
                <c:pt idx="3127">
                  <c:v>1557568800</c:v>
                </c:pt>
                <c:pt idx="3128">
                  <c:v>1557572400</c:v>
                </c:pt>
                <c:pt idx="3129">
                  <c:v>1557576000</c:v>
                </c:pt>
                <c:pt idx="3130">
                  <c:v>1557579600</c:v>
                </c:pt>
                <c:pt idx="3131">
                  <c:v>1557583200</c:v>
                </c:pt>
                <c:pt idx="3132">
                  <c:v>1557586800</c:v>
                </c:pt>
                <c:pt idx="3133">
                  <c:v>1557590400</c:v>
                </c:pt>
                <c:pt idx="3134">
                  <c:v>1557594000</c:v>
                </c:pt>
                <c:pt idx="3135">
                  <c:v>1557597600</c:v>
                </c:pt>
                <c:pt idx="3136">
                  <c:v>1557601200</c:v>
                </c:pt>
                <c:pt idx="3137">
                  <c:v>1557604800</c:v>
                </c:pt>
                <c:pt idx="3138">
                  <c:v>1557608400</c:v>
                </c:pt>
                <c:pt idx="3139">
                  <c:v>1557612000</c:v>
                </c:pt>
                <c:pt idx="3140">
                  <c:v>1557615600</c:v>
                </c:pt>
                <c:pt idx="3141">
                  <c:v>1557619200</c:v>
                </c:pt>
                <c:pt idx="3142">
                  <c:v>1557622800</c:v>
                </c:pt>
                <c:pt idx="3143">
                  <c:v>1557626400</c:v>
                </c:pt>
                <c:pt idx="3144">
                  <c:v>1557630000</c:v>
                </c:pt>
                <c:pt idx="3145">
                  <c:v>1557633600</c:v>
                </c:pt>
                <c:pt idx="3146">
                  <c:v>1557637200</c:v>
                </c:pt>
                <c:pt idx="3147">
                  <c:v>1557640800</c:v>
                </c:pt>
                <c:pt idx="3148">
                  <c:v>1557644400</c:v>
                </c:pt>
                <c:pt idx="3149">
                  <c:v>1557648000</c:v>
                </c:pt>
                <c:pt idx="3150">
                  <c:v>1557651600</c:v>
                </c:pt>
                <c:pt idx="3151">
                  <c:v>1557655200</c:v>
                </c:pt>
                <c:pt idx="3152">
                  <c:v>1557658800</c:v>
                </c:pt>
                <c:pt idx="3153">
                  <c:v>1557662400</c:v>
                </c:pt>
                <c:pt idx="3154">
                  <c:v>1557666000</c:v>
                </c:pt>
                <c:pt idx="3155">
                  <c:v>1557669600</c:v>
                </c:pt>
                <c:pt idx="3156">
                  <c:v>1557673200</c:v>
                </c:pt>
                <c:pt idx="3157">
                  <c:v>1557676800</c:v>
                </c:pt>
                <c:pt idx="3158">
                  <c:v>1557680400</c:v>
                </c:pt>
                <c:pt idx="3159">
                  <c:v>1557684000</c:v>
                </c:pt>
                <c:pt idx="3160">
                  <c:v>1557687600</c:v>
                </c:pt>
                <c:pt idx="3161">
                  <c:v>1557691200</c:v>
                </c:pt>
                <c:pt idx="3162">
                  <c:v>1557694800</c:v>
                </c:pt>
                <c:pt idx="3163">
                  <c:v>1557698400</c:v>
                </c:pt>
                <c:pt idx="3164">
                  <c:v>1557702000</c:v>
                </c:pt>
                <c:pt idx="3165">
                  <c:v>1557705600</c:v>
                </c:pt>
                <c:pt idx="3166">
                  <c:v>1557709200</c:v>
                </c:pt>
                <c:pt idx="3167">
                  <c:v>1557712800</c:v>
                </c:pt>
                <c:pt idx="3168">
                  <c:v>1557716400</c:v>
                </c:pt>
                <c:pt idx="3169">
                  <c:v>1557720000</c:v>
                </c:pt>
                <c:pt idx="3170">
                  <c:v>1557723600</c:v>
                </c:pt>
                <c:pt idx="3171">
                  <c:v>1557727200</c:v>
                </c:pt>
                <c:pt idx="3172">
                  <c:v>1557730800</c:v>
                </c:pt>
                <c:pt idx="3173">
                  <c:v>1557734400</c:v>
                </c:pt>
                <c:pt idx="3174">
                  <c:v>1557738000</c:v>
                </c:pt>
                <c:pt idx="3175">
                  <c:v>1557741600</c:v>
                </c:pt>
                <c:pt idx="3176">
                  <c:v>1557745200</c:v>
                </c:pt>
                <c:pt idx="3177">
                  <c:v>1557748800</c:v>
                </c:pt>
                <c:pt idx="3178">
                  <c:v>1557752400</c:v>
                </c:pt>
                <c:pt idx="3179">
                  <c:v>1557756000</c:v>
                </c:pt>
                <c:pt idx="3180">
                  <c:v>1557759600</c:v>
                </c:pt>
                <c:pt idx="3181">
                  <c:v>1557763200</c:v>
                </c:pt>
                <c:pt idx="3182">
                  <c:v>1557766800</c:v>
                </c:pt>
                <c:pt idx="3183">
                  <c:v>1557770400</c:v>
                </c:pt>
                <c:pt idx="3184">
                  <c:v>1557774000</c:v>
                </c:pt>
                <c:pt idx="3185">
                  <c:v>1557777600</c:v>
                </c:pt>
                <c:pt idx="3186">
                  <c:v>1557781200</c:v>
                </c:pt>
                <c:pt idx="3187">
                  <c:v>1557784800</c:v>
                </c:pt>
                <c:pt idx="3188">
                  <c:v>1557788400</c:v>
                </c:pt>
                <c:pt idx="3189">
                  <c:v>1557792000</c:v>
                </c:pt>
                <c:pt idx="3190">
                  <c:v>1557795600</c:v>
                </c:pt>
                <c:pt idx="3191">
                  <c:v>1557799200</c:v>
                </c:pt>
                <c:pt idx="3192">
                  <c:v>1557802800</c:v>
                </c:pt>
                <c:pt idx="3193">
                  <c:v>1557806400</c:v>
                </c:pt>
                <c:pt idx="3194">
                  <c:v>1557810000</c:v>
                </c:pt>
                <c:pt idx="3195">
                  <c:v>1557813600</c:v>
                </c:pt>
                <c:pt idx="3196">
                  <c:v>1557817200</c:v>
                </c:pt>
                <c:pt idx="3197">
                  <c:v>1557820800</c:v>
                </c:pt>
                <c:pt idx="3198">
                  <c:v>1557824400</c:v>
                </c:pt>
                <c:pt idx="3199">
                  <c:v>1557828000</c:v>
                </c:pt>
                <c:pt idx="3200">
                  <c:v>1557831600</c:v>
                </c:pt>
                <c:pt idx="3201">
                  <c:v>1557835200</c:v>
                </c:pt>
                <c:pt idx="3202">
                  <c:v>1557838800</c:v>
                </c:pt>
                <c:pt idx="3203">
                  <c:v>1557842400</c:v>
                </c:pt>
                <c:pt idx="3204">
                  <c:v>1557846000</c:v>
                </c:pt>
                <c:pt idx="3205">
                  <c:v>1557849600</c:v>
                </c:pt>
                <c:pt idx="3206">
                  <c:v>1557853200</c:v>
                </c:pt>
                <c:pt idx="3207">
                  <c:v>1557856800</c:v>
                </c:pt>
                <c:pt idx="3208">
                  <c:v>1557860400</c:v>
                </c:pt>
                <c:pt idx="3209">
                  <c:v>1557864000</c:v>
                </c:pt>
                <c:pt idx="3210">
                  <c:v>1557867600</c:v>
                </c:pt>
                <c:pt idx="3211">
                  <c:v>1557871200</c:v>
                </c:pt>
                <c:pt idx="3212">
                  <c:v>1557874800</c:v>
                </c:pt>
                <c:pt idx="3213">
                  <c:v>1557878400</c:v>
                </c:pt>
                <c:pt idx="3214">
                  <c:v>1557882000</c:v>
                </c:pt>
                <c:pt idx="3215">
                  <c:v>1557885600</c:v>
                </c:pt>
                <c:pt idx="3216">
                  <c:v>1557889200</c:v>
                </c:pt>
                <c:pt idx="3217">
                  <c:v>1557892800</c:v>
                </c:pt>
                <c:pt idx="3218">
                  <c:v>1557896400</c:v>
                </c:pt>
                <c:pt idx="3219">
                  <c:v>1557900000</c:v>
                </c:pt>
                <c:pt idx="3220">
                  <c:v>1557903600</c:v>
                </c:pt>
                <c:pt idx="3221">
                  <c:v>1557907200</c:v>
                </c:pt>
                <c:pt idx="3222">
                  <c:v>1557910800</c:v>
                </c:pt>
                <c:pt idx="3223">
                  <c:v>1557914400</c:v>
                </c:pt>
                <c:pt idx="3224">
                  <c:v>1557918000</c:v>
                </c:pt>
                <c:pt idx="3225">
                  <c:v>1557921600</c:v>
                </c:pt>
                <c:pt idx="3226">
                  <c:v>1557925200</c:v>
                </c:pt>
                <c:pt idx="3227">
                  <c:v>1557928800</c:v>
                </c:pt>
                <c:pt idx="3228">
                  <c:v>1557932400</c:v>
                </c:pt>
                <c:pt idx="3229">
                  <c:v>1557936000</c:v>
                </c:pt>
                <c:pt idx="3230">
                  <c:v>1557939600</c:v>
                </c:pt>
                <c:pt idx="3231">
                  <c:v>1557943200</c:v>
                </c:pt>
                <c:pt idx="3232">
                  <c:v>1557946800</c:v>
                </c:pt>
                <c:pt idx="3233">
                  <c:v>1557950400</c:v>
                </c:pt>
                <c:pt idx="3234">
                  <c:v>1557954000</c:v>
                </c:pt>
                <c:pt idx="3235">
                  <c:v>1557957600</c:v>
                </c:pt>
                <c:pt idx="3236">
                  <c:v>1557961200</c:v>
                </c:pt>
                <c:pt idx="3237">
                  <c:v>1557964800</c:v>
                </c:pt>
                <c:pt idx="3238">
                  <c:v>1557968400</c:v>
                </c:pt>
                <c:pt idx="3239">
                  <c:v>1557972000</c:v>
                </c:pt>
                <c:pt idx="3240">
                  <c:v>1557975600</c:v>
                </c:pt>
                <c:pt idx="3241">
                  <c:v>1557979200</c:v>
                </c:pt>
                <c:pt idx="3242">
                  <c:v>1557982800</c:v>
                </c:pt>
                <c:pt idx="3243">
                  <c:v>1557986400</c:v>
                </c:pt>
                <c:pt idx="3244">
                  <c:v>1557990000</c:v>
                </c:pt>
                <c:pt idx="3245">
                  <c:v>1557993600</c:v>
                </c:pt>
                <c:pt idx="3246">
                  <c:v>1557997200</c:v>
                </c:pt>
                <c:pt idx="3247">
                  <c:v>1558000800</c:v>
                </c:pt>
                <c:pt idx="3248">
                  <c:v>1558004400</c:v>
                </c:pt>
                <c:pt idx="3249">
                  <c:v>1558008000</c:v>
                </c:pt>
                <c:pt idx="3250">
                  <c:v>1558011600</c:v>
                </c:pt>
                <c:pt idx="3251">
                  <c:v>1558015200</c:v>
                </c:pt>
                <c:pt idx="3252">
                  <c:v>1558018800</c:v>
                </c:pt>
                <c:pt idx="3253">
                  <c:v>1558022400</c:v>
                </c:pt>
                <c:pt idx="3254">
                  <c:v>1558026000</c:v>
                </c:pt>
                <c:pt idx="3255">
                  <c:v>1558029600</c:v>
                </c:pt>
                <c:pt idx="3256">
                  <c:v>1558033200</c:v>
                </c:pt>
                <c:pt idx="3257">
                  <c:v>1558036800</c:v>
                </c:pt>
                <c:pt idx="3258">
                  <c:v>1558040400</c:v>
                </c:pt>
                <c:pt idx="3259">
                  <c:v>1558044000</c:v>
                </c:pt>
                <c:pt idx="3260">
                  <c:v>1558047600</c:v>
                </c:pt>
                <c:pt idx="3261">
                  <c:v>1558051200</c:v>
                </c:pt>
                <c:pt idx="3262">
                  <c:v>1558054800</c:v>
                </c:pt>
                <c:pt idx="3263">
                  <c:v>1558058400</c:v>
                </c:pt>
                <c:pt idx="3264">
                  <c:v>1558062000</c:v>
                </c:pt>
                <c:pt idx="3265">
                  <c:v>1558065600</c:v>
                </c:pt>
                <c:pt idx="3266">
                  <c:v>1558069200</c:v>
                </c:pt>
                <c:pt idx="3267">
                  <c:v>1558072800</c:v>
                </c:pt>
                <c:pt idx="3268">
                  <c:v>1558076400</c:v>
                </c:pt>
                <c:pt idx="3269">
                  <c:v>1558080000</c:v>
                </c:pt>
                <c:pt idx="3270">
                  <c:v>1558083600</c:v>
                </c:pt>
                <c:pt idx="3271">
                  <c:v>1558087200</c:v>
                </c:pt>
                <c:pt idx="3272">
                  <c:v>1558090800</c:v>
                </c:pt>
                <c:pt idx="3273">
                  <c:v>1558094400</c:v>
                </c:pt>
                <c:pt idx="3274">
                  <c:v>1558098000</c:v>
                </c:pt>
                <c:pt idx="3275">
                  <c:v>1558101600</c:v>
                </c:pt>
                <c:pt idx="3276">
                  <c:v>1558105200</c:v>
                </c:pt>
                <c:pt idx="3277">
                  <c:v>1558108800</c:v>
                </c:pt>
                <c:pt idx="3278">
                  <c:v>1558112400</c:v>
                </c:pt>
                <c:pt idx="3279">
                  <c:v>1558116000</c:v>
                </c:pt>
                <c:pt idx="3280">
                  <c:v>1558119600</c:v>
                </c:pt>
                <c:pt idx="3281">
                  <c:v>1558123200</c:v>
                </c:pt>
                <c:pt idx="3282">
                  <c:v>1558126800</c:v>
                </c:pt>
                <c:pt idx="3283">
                  <c:v>1558130400</c:v>
                </c:pt>
                <c:pt idx="3284">
                  <c:v>1558134000</c:v>
                </c:pt>
                <c:pt idx="3285">
                  <c:v>1558137600</c:v>
                </c:pt>
                <c:pt idx="3286">
                  <c:v>1558141200</c:v>
                </c:pt>
                <c:pt idx="3287">
                  <c:v>1558144800</c:v>
                </c:pt>
                <c:pt idx="3288">
                  <c:v>1558148400</c:v>
                </c:pt>
                <c:pt idx="3289">
                  <c:v>1558152000</c:v>
                </c:pt>
                <c:pt idx="3290">
                  <c:v>1558155600</c:v>
                </c:pt>
                <c:pt idx="3291">
                  <c:v>1558159200</c:v>
                </c:pt>
                <c:pt idx="3292">
                  <c:v>1558162800</c:v>
                </c:pt>
                <c:pt idx="3293">
                  <c:v>1558166400</c:v>
                </c:pt>
                <c:pt idx="3294">
                  <c:v>1558170000</c:v>
                </c:pt>
                <c:pt idx="3295">
                  <c:v>1558173600</c:v>
                </c:pt>
                <c:pt idx="3296">
                  <c:v>1558177200</c:v>
                </c:pt>
                <c:pt idx="3297">
                  <c:v>1558180800</c:v>
                </c:pt>
                <c:pt idx="3298">
                  <c:v>1558184400</c:v>
                </c:pt>
                <c:pt idx="3299">
                  <c:v>1558188000</c:v>
                </c:pt>
                <c:pt idx="3300">
                  <c:v>1558191600</c:v>
                </c:pt>
                <c:pt idx="3301">
                  <c:v>1558195200</c:v>
                </c:pt>
                <c:pt idx="3302">
                  <c:v>1558198800</c:v>
                </c:pt>
                <c:pt idx="3303">
                  <c:v>1558202400</c:v>
                </c:pt>
                <c:pt idx="3304">
                  <c:v>1558206000</c:v>
                </c:pt>
                <c:pt idx="3305">
                  <c:v>1558209600</c:v>
                </c:pt>
                <c:pt idx="3306">
                  <c:v>1558213200</c:v>
                </c:pt>
                <c:pt idx="3307">
                  <c:v>1558216800</c:v>
                </c:pt>
                <c:pt idx="3308">
                  <c:v>1558220400</c:v>
                </c:pt>
                <c:pt idx="3309">
                  <c:v>1558224000</c:v>
                </c:pt>
                <c:pt idx="3310">
                  <c:v>1558227600</c:v>
                </c:pt>
                <c:pt idx="3311">
                  <c:v>1558231200</c:v>
                </c:pt>
                <c:pt idx="3312">
                  <c:v>1558234800</c:v>
                </c:pt>
                <c:pt idx="3313">
                  <c:v>1558238400</c:v>
                </c:pt>
                <c:pt idx="3314">
                  <c:v>1558242000</c:v>
                </c:pt>
                <c:pt idx="3315">
                  <c:v>1558245600</c:v>
                </c:pt>
                <c:pt idx="3316">
                  <c:v>1558249200</c:v>
                </c:pt>
                <c:pt idx="3317">
                  <c:v>1558252800</c:v>
                </c:pt>
                <c:pt idx="3318">
                  <c:v>1558256400</c:v>
                </c:pt>
                <c:pt idx="3319">
                  <c:v>1558260000</c:v>
                </c:pt>
                <c:pt idx="3320">
                  <c:v>1558263600</c:v>
                </c:pt>
                <c:pt idx="3321">
                  <c:v>1558267200</c:v>
                </c:pt>
                <c:pt idx="3322">
                  <c:v>1558270800</c:v>
                </c:pt>
                <c:pt idx="3323">
                  <c:v>1558274400</c:v>
                </c:pt>
                <c:pt idx="3324">
                  <c:v>1558278000</c:v>
                </c:pt>
                <c:pt idx="3325">
                  <c:v>1558281600</c:v>
                </c:pt>
                <c:pt idx="3326">
                  <c:v>1558285200</c:v>
                </c:pt>
                <c:pt idx="3327">
                  <c:v>1558288800</c:v>
                </c:pt>
                <c:pt idx="3328">
                  <c:v>1558292400</c:v>
                </c:pt>
                <c:pt idx="3329">
                  <c:v>1558296000</c:v>
                </c:pt>
                <c:pt idx="3330">
                  <c:v>1558299600</c:v>
                </c:pt>
                <c:pt idx="3331">
                  <c:v>1558303200</c:v>
                </c:pt>
                <c:pt idx="3332">
                  <c:v>1558306800</c:v>
                </c:pt>
                <c:pt idx="3333">
                  <c:v>1558310400</c:v>
                </c:pt>
                <c:pt idx="3334">
                  <c:v>1558314000</c:v>
                </c:pt>
                <c:pt idx="3335">
                  <c:v>1558317600</c:v>
                </c:pt>
                <c:pt idx="3336">
                  <c:v>1558321200</c:v>
                </c:pt>
                <c:pt idx="3337">
                  <c:v>1558324800</c:v>
                </c:pt>
                <c:pt idx="3338">
                  <c:v>1558328400</c:v>
                </c:pt>
                <c:pt idx="3339">
                  <c:v>1558332000</c:v>
                </c:pt>
                <c:pt idx="3340">
                  <c:v>1558335600</c:v>
                </c:pt>
                <c:pt idx="3341">
                  <c:v>1558339200</c:v>
                </c:pt>
                <c:pt idx="3342">
                  <c:v>1558342800</c:v>
                </c:pt>
                <c:pt idx="3343">
                  <c:v>1558346400</c:v>
                </c:pt>
                <c:pt idx="3344">
                  <c:v>1558350000</c:v>
                </c:pt>
                <c:pt idx="3345">
                  <c:v>1558353600</c:v>
                </c:pt>
                <c:pt idx="3346">
                  <c:v>1558357200</c:v>
                </c:pt>
                <c:pt idx="3347">
                  <c:v>1558360800</c:v>
                </c:pt>
                <c:pt idx="3348">
                  <c:v>1558364400</c:v>
                </c:pt>
                <c:pt idx="3349">
                  <c:v>1558368000</c:v>
                </c:pt>
                <c:pt idx="3350">
                  <c:v>1558371600</c:v>
                </c:pt>
                <c:pt idx="3351">
                  <c:v>1558375200</c:v>
                </c:pt>
                <c:pt idx="3352">
                  <c:v>1558378800</c:v>
                </c:pt>
                <c:pt idx="3353">
                  <c:v>1558382400</c:v>
                </c:pt>
                <c:pt idx="3354">
                  <c:v>1558386000</c:v>
                </c:pt>
                <c:pt idx="3355">
                  <c:v>1558389600</c:v>
                </c:pt>
                <c:pt idx="3356">
                  <c:v>1558393200</c:v>
                </c:pt>
                <c:pt idx="3357">
                  <c:v>1558396800</c:v>
                </c:pt>
                <c:pt idx="3358">
                  <c:v>1558400400</c:v>
                </c:pt>
                <c:pt idx="3359">
                  <c:v>1558404000</c:v>
                </c:pt>
                <c:pt idx="3360">
                  <c:v>1558407600</c:v>
                </c:pt>
                <c:pt idx="3361">
                  <c:v>1558411200</c:v>
                </c:pt>
                <c:pt idx="3362">
                  <c:v>1558414800</c:v>
                </c:pt>
                <c:pt idx="3363">
                  <c:v>1558418400</c:v>
                </c:pt>
                <c:pt idx="3364">
                  <c:v>1558422000</c:v>
                </c:pt>
                <c:pt idx="3365">
                  <c:v>1558425600</c:v>
                </c:pt>
                <c:pt idx="3366">
                  <c:v>1558429200</c:v>
                </c:pt>
                <c:pt idx="3367">
                  <c:v>1558432800</c:v>
                </c:pt>
                <c:pt idx="3368">
                  <c:v>1558436400</c:v>
                </c:pt>
                <c:pt idx="3369">
                  <c:v>1558440000</c:v>
                </c:pt>
                <c:pt idx="3370">
                  <c:v>1558443600</c:v>
                </c:pt>
                <c:pt idx="3371">
                  <c:v>1558447200</c:v>
                </c:pt>
                <c:pt idx="3372">
                  <c:v>1558450800</c:v>
                </c:pt>
                <c:pt idx="3373">
                  <c:v>1558454400</c:v>
                </c:pt>
                <c:pt idx="3374">
                  <c:v>1558458000</c:v>
                </c:pt>
                <c:pt idx="3375">
                  <c:v>1558461600</c:v>
                </c:pt>
                <c:pt idx="3376">
                  <c:v>1558465200</c:v>
                </c:pt>
                <c:pt idx="3377">
                  <c:v>1558468800</c:v>
                </c:pt>
                <c:pt idx="3378">
                  <c:v>1558472400</c:v>
                </c:pt>
                <c:pt idx="3379">
                  <c:v>1558476000</c:v>
                </c:pt>
                <c:pt idx="3380">
                  <c:v>1558479600</c:v>
                </c:pt>
                <c:pt idx="3381">
                  <c:v>1558483200</c:v>
                </c:pt>
                <c:pt idx="3382">
                  <c:v>1558486800</c:v>
                </c:pt>
                <c:pt idx="3383">
                  <c:v>1558490400</c:v>
                </c:pt>
                <c:pt idx="3384">
                  <c:v>1558494000</c:v>
                </c:pt>
                <c:pt idx="3385">
                  <c:v>1558497600</c:v>
                </c:pt>
                <c:pt idx="3386">
                  <c:v>1558501200</c:v>
                </c:pt>
                <c:pt idx="3387">
                  <c:v>1558504800</c:v>
                </c:pt>
                <c:pt idx="3388">
                  <c:v>1558508400</c:v>
                </c:pt>
                <c:pt idx="3389">
                  <c:v>1558512000</c:v>
                </c:pt>
                <c:pt idx="3390">
                  <c:v>1558515600</c:v>
                </c:pt>
                <c:pt idx="3391">
                  <c:v>1558519200</c:v>
                </c:pt>
                <c:pt idx="3392">
                  <c:v>1558522800</c:v>
                </c:pt>
                <c:pt idx="3393">
                  <c:v>1558526400</c:v>
                </c:pt>
                <c:pt idx="3394">
                  <c:v>1558530000</c:v>
                </c:pt>
                <c:pt idx="3395">
                  <c:v>1558533600</c:v>
                </c:pt>
                <c:pt idx="3396">
                  <c:v>1558537200</c:v>
                </c:pt>
                <c:pt idx="3397">
                  <c:v>1558540800</c:v>
                </c:pt>
                <c:pt idx="3398">
                  <c:v>1558544400</c:v>
                </c:pt>
                <c:pt idx="3399">
                  <c:v>1558548000</c:v>
                </c:pt>
                <c:pt idx="3400">
                  <c:v>1558551600</c:v>
                </c:pt>
                <c:pt idx="3401">
                  <c:v>1558555200</c:v>
                </c:pt>
                <c:pt idx="3402">
                  <c:v>1558558800</c:v>
                </c:pt>
                <c:pt idx="3403">
                  <c:v>1558562400</c:v>
                </c:pt>
                <c:pt idx="3404">
                  <c:v>1558566000</c:v>
                </c:pt>
                <c:pt idx="3405">
                  <c:v>1558569600</c:v>
                </c:pt>
                <c:pt idx="3406">
                  <c:v>1558573200</c:v>
                </c:pt>
                <c:pt idx="3407">
                  <c:v>1558576800</c:v>
                </c:pt>
                <c:pt idx="3408">
                  <c:v>1558580400</c:v>
                </c:pt>
                <c:pt idx="3409">
                  <c:v>1558584000</c:v>
                </c:pt>
                <c:pt idx="3410">
                  <c:v>1558587600</c:v>
                </c:pt>
                <c:pt idx="3411">
                  <c:v>1558591200</c:v>
                </c:pt>
                <c:pt idx="3412">
                  <c:v>1558594800</c:v>
                </c:pt>
                <c:pt idx="3413">
                  <c:v>1558598400</c:v>
                </c:pt>
                <c:pt idx="3414">
                  <c:v>1558602000</c:v>
                </c:pt>
                <c:pt idx="3415">
                  <c:v>1558605600</c:v>
                </c:pt>
                <c:pt idx="3416">
                  <c:v>1558609200</c:v>
                </c:pt>
                <c:pt idx="3417">
                  <c:v>1558612800</c:v>
                </c:pt>
                <c:pt idx="3418">
                  <c:v>1558616400</c:v>
                </c:pt>
                <c:pt idx="3419">
                  <c:v>1558620000</c:v>
                </c:pt>
                <c:pt idx="3420">
                  <c:v>1558623600</c:v>
                </c:pt>
                <c:pt idx="3421">
                  <c:v>1558627200</c:v>
                </c:pt>
                <c:pt idx="3422">
                  <c:v>1558630800</c:v>
                </c:pt>
                <c:pt idx="3423">
                  <c:v>1558634400</c:v>
                </c:pt>
                <c:pt idx="3424">
                  <c:v>1558638000</c:v>
                </c:pt>
                <c:pt idx="3425">
                  <c:v>1558641600</c:v>
                </c:pt>
                <c:pt idx="3426">
                  <c:v>1558645200</c:v>
                </c:pt>
                <c:pt idx="3427">
                  <c:v>1558648800</c:v>
                </c:pt>
                <c:pt idx="3428">
                  <c:v>1558652400</c:v>
                </c:pt>
                <c:pt idx="3429">
                  <c:v>1558656000</c:v>
                </c:pt>
                <c:pt idx="3430">
                  <c:v>1558659600</c:v>
                </c:pt>
                <c:pt idx="3431">
                  <c:v>1558663200</c:v>
                </c:pt>
                <c:pt idx="3432">
                  <c:v>1558666800</c:v>
                </c:pt>
                <c:pt idx="3433">
                  <c:v>1558670400</c:v>
                </c:pt>
                <c:pt idx="3434">
                  <c:v>1558674000</c:v>
                </c:pt>
                <c:pt idx="3435">
                  <c:v>1558677600</c:v>
                </c:pt>
                <c:pt idx="3436">
                  <c:v>1558681200</c:v>
                </c:pt>
                <c:pt idx="3437">
                  <c:v>1558684800</c:v>
                </c:pt>
                <c:pt idx="3438">
                  <c:v>1558688400</c:v>
                </c:pt>
                <c:pt idx="3439">
                  <c:v>1558692000</c:v>
                </c:pt>
                <c:pt idx="3440">
                  <c:v>1558695600</c:v>
                </c:pt>
                <c:pt idx="3441">
                  <c:v>1558699200</c:v>
                </c:pt>
                <c:pt idx="3442">
                  <c:v>1558702800</c:v>
                </c:pt>
                <c:pt idx="3443">
                  <c:v>1558706400</c:v>
                </c:pt>
                <c:pt idx="3444">
                  <c:v>1558710000</c:v>
                </c:pt>
                <c:pt idx="3445">
                  <c:v>1558713600</c:v>
                </c:pt>
                <c:pt idx="3446">
                  <c:v>1558717200</c:v>
                </c:pt>
                <c:pt idx="3447">
                  <c:v>1558720800</c:v>
                </c:pt>
                <c:pt idx="3448">
                  <c:v>1558724400</c:v>
                </c:pt>
                <c:pt idx="3449">
                  <c:v>1558728000</c:v>
                </c:pt>
                <c:pt idx="3450">
                  <c:v>1558731600</c:v>
                </c:pt>
                <c:pt idx="3451">
                  <c:v>1558735200</c:v>
                </c:pt>
                <c:pt idx="3452">
                  <c:v>1558738800</c:v>
                </c:pt>
                <c:pt idx="3453">
                  <c:v>1558742400</c:v>
                </c:pt>
                <c:pt idx="3454">
                  <c:v>1558746000</c:v>
                </c:pt>
                <c:pt idx="3455">
                  <c:v>1558749600</c:v>
                </c:pt>
                <c:pt idx="3456">
                  <c:v>1558753200</c:v>
                </c:pt>
                <c:pt idx="3457">
                  <c:v>1558756800</c:v>
                </c:pt>
                <c:pt idx="3458">
                  <c:v>1558760400</c:v>
                </c:pt>
                <c:pt idx="3459">
                  <c:v>1558764000</c:v>
                </c:pt>
                <c:pt idx="3460">
                  <c:v>1558767600</c:v>
                </c:pt>
                <c:pt idx="3461">
                  <c:v>1558771200</c:v>
                </c:pt>
                <c:pt idx="3462">
                  <c:v>1558774800</c:v>
                </c:pt>
                <c:pt idx="3463">
                  <c:v>1558778400</c:v>
                </c:pt>
                <c:pt idx="3464">
                  <c:v>1558782000</c:v>
                </c:pt>
                <c:pt idx="3465">
                  <c:v>1558785600</c:v>
                </c:pt>
                <c:pt idx="3466">
                  <c:v>1558789200</c:v>
                </c:pt>
                <c:pt idx="3467">
                  <c:v>1558792800</c:v>
                </c:pt>
                <c:pt idx="3468">
                  <c:v>1558796400</c:v>
                </c:pt>
                <c:pt idx="3469">
                  <c:v>1558800000</c:v>
                </c:pt>
                <c:pt idx="3470">
                  <c:v>1558803600</c:v>
                </c:pt>
                <c:pt idx="3471">
                  <c:v>1558807200</c:v>
                </c:pt>
                <c:pt idx="3472">
                  <c:v>1558810800</c:v>
                </c:pt>
                <c:pt idx="3473">
                  <c:v>1558814400</c:v>
                </c:pt>
                <c:pt idx="3474">
                  <c:v>1558818000</c:v>
                </c:pt>
                <c:pt idx="3475">
                  <c:v>1558821600</c:v>
                </c:pt>
                <c:pt idx="3476">
                  <c:v>1558825200</c:v>
                </c:pt>
                <c:pt idx="3477">
                  <c:v>1558828800</c:v>
                </c:pt>
                <c:pt idx="3478">
                  <c:v>1558832400</c:v>
                </c:pt>
                <c:pt idx="3479">
                  <c:v>1558836000</c:v>
                </c:pt>
                <c:pt idx="3480">
                  <c:v>1558839600</c:v>
                </c:pt>
                <c:pt idx="3481">
                  <c:v>1558843200</c:v>
                </c:pt>
                <c:pt idx="3482">
                  <c:v>1558846800</c:v>
                </c:pt>
                <c:pt idx="3483">
                  <c:v>1558850400</c:v>
                </c:pt>
                <c:pt idx="3484">
                  <c:v>1558854000</c:v>
                </c:pt>
                <c:pt idx="3485">
                  <c:v>1558857600</c:v>
                </c:pt>
                <c:pt idx="3486">
                  <c:v>1558861200</c:v>
                </c:pt>
                <c:pt idx="3487">
                  <c:v>1558864800</c:v>
                </c:pt>
                <c:pt idx="3488">
                  <c:v>1558868400</c:v>
                </c:pt>
                <c:pt idx="3489">
                  <c:v>1558872000</c:v>
                </c:pt>
                <c:pt idx="3490">
                  <c:v>1558875600</c:v>
                </c:pt>
                <c:pt idx="3491">
                  <c:v>1558879200</c:v>
                </c:pt>
                <c:pt idx="3492">
                  <c:v>1558882800</c:v>
                </c:pt>
                <c:pt idx="3493">
                  <c:v>1558886400</c:v>
                </c:pt>
                <c:pt idx="3494">
                  <c:v>1558890000</c:v>
                </c:pt>
                <c:pt idx="3495">
                  <c:v>1558893600</c:v>
                </c:pt>
                <c:pt idx="3496">
                  <c:v>1558897200</c:v>
                </c:pt>
                <c:pt idx="3497">
                  <c:v>1558900800</c:v>
                </c:pt>
                <c:pt idx="3498">
                  <c:v>1558904400</c:v>
                </c:pt>
                <c:pt idx="3499">
                  <c:v>1558908000</c:v>
                </c:pt>
                <c:pt idx="3500">
                  <c:v>1558911600</c:v>
                </c:pt>
                <c:pt idx="3501">
                  <c:v>1558915200</c:v>
                </c:pt>
                <c:pt idx="3502">
                  <c:v>1558918800</c:v>
                </c:pt>
                <c:pt idx="3503">
                  <c:v>1558922400</c:v>
                </c:pt>
                <c:pt idx="3504">
                  <c:v>1558926000</c:v>
                </c:pt>
                <c:pt idx="3505">
                  <c:v>1558929600</c:v>
                </c:pt>
                <c:pt idx="3506">
                  <c:v>1558933200</c:v>
                </c:pt>
                <c:pt idx="3507">
                  <c:v>1558936800</c:v>
                </c:pt>
                <c:pt idx="3508">
                  <c:v>1558940400</c:v>
                </c:pt>
                <c:pt idx="3509">
                  <c:v>1558944000</c:v>
                </c:pt>
                <c:pt idx="3510">
                  <c:v>1558947600</c:v>
                </c:pt>
                <c:pt idx="3511">
                  <c:v>1558951200</c:v>
                </c:pt>
                <c:pt idx="3512">
                  <c:v>1558954800</c:v>
                </c:pt>
                <c:pt idx="3513">
                  <c:v>1558958400</c:v>
                </c:pt>
                <c:pt idx="3514">
                  <c:v>1558962000</c:v>
                </c:pt>
                <c:pt idx="3515">
                  <c:v>1558965600</c:v>
                </c:pt>
                <c:pt idx="3516">
                  <c:v>1558969200</c:v>
                </c:pt>
                <c:pt idx="3517">
                  <c:v>1558972800</c:v>
                </c:pt>
                <c:pt idx="3518">
                  <c:v>1558976400</c:v>
                </c:pt>
                <c:pt idx="3519">
                  <c:v>1558980000</c:v>
                </c:pt>
                <c:pt idx="3520">
                  <c:v>1558983600</c:v>
                </c:pt>
                <c:pt idx="3521">
                  <c:v>1558987200</c:v>
                </c:pt>
                <c:pt idx="3522">
                  <c:v>1558990800</c:v>
                </c:pt>
                <c:pt idx="3523">
                  <c:v>1558994400</c:v>
                </c:pt>
                <c:pt idx="3524">
                  <c:v>1558998000</c:v>
                </c:pt>
                <c:pt idx="3525">
                  <c:v>1559001600</c:v>
                </c:pt>
                <c:pt idx="3526">
                  <c:v>1559005200</c:v>
                </c:pt>
                <c:pt idx="3527">
                  <c:v>1559008800</c:v>
                </c:pt>
                <c:pt idx="3528">
                  <c:v>1559012400</c:v>
                </c:pt>
                <c:pt idx="3529">
                  <c:v>1559016000</c:v>
                </c:pt>
                <c:pt idx="3530">
                  <c:v>1559019600</c:v>
                </c:pt>
                <c:pt idx="3531">
                  <c:v>1559023200</c:v>
                </c:pt>
                <c:pt idx="3532">
                  <c:v>1559026800</c:v>
                </c:pt>
                <c:pt idx="3533">
                  <c:v>1559030400</c:v>
                </c:pt>
                <c:pt idx="3534">
                  <c:v>1559034000</c:v>
                </c:pt>
                <c:pt idx="3535">
                  <c:v>1559037600</c:v>
                </c:pt>
                <c:pt idx="3536">
                  <c:v>1559041200</c:v>
                </c:pt>
                <c:pt idx="3537">
                  <c:v>1559044800</c:v>
                </c:pt>
                <c:pt idx="3538">
                  <c:v>1559048400</c:v>
                </c:pt>
                <c:pt idx="3539">
                  <c:v>1559052000</c:v>
                </c:pt>
                <c:pt idx="3540">
                  <c:v>1559055600</c:v>
                </c:pt>
                <c:pt idx="3541">
                  <c:v>1559059200</c:v>
                </c:pt>
                <c:pt idx="3542">
                  <c:v>1559062800</c:v>
                </c:pt>
                <c:pt idx="3543">
                  <c:v>1559066400</c:v>
                </c:pt>
                <c:pt idx="3544">
                  <c:v>1559070000</c:v>
                </c:pt>
                <c:pt idx="3545">
                  <c:v>1559073600</c:v>
                </c:pt>
                <c:pt idx="3546">
                  <c:v>1559077200</c:v>
                </c:pt>
                <c:pt idx="3547">
                  <c:v>1559080800</c:v>
                </c:pt>
                <c:pt idx="3548">
                  <c:v>1559084400</c:v>
                </c:pt>
                <c:pt idx="3549">
                  <c:v>1559088000</c:v>
                </c:pt>
                <c:pt idx="3550">
                  <c:v>1559091600</c:v>
                </c:pt>
                <c:pt idx="3551">
                  <c:v>1559095200</c:v>
                </c:pt>
                <c:pt idx="3552">
                  <c:v>1559098800</c:v>
                </c:pt>
                <c:pt idx="3553">
                  <c:v>1559102400</c:v>
                </c:pt>
                <c:pt idx="3554">
                  <c:v>1559106000</c:v>
                </c:pt>
                <c:pt idx="3555">
                  <c:v>1559109600</c:v>
                </c:pt>
                <c:pt idx="3556">
                  <c:v>1559113200</c:v>
                </c:pt>
                <c:pt idx="3557">
                  <c:v>1559116800</c:v>
                </c:pt>
                <c:pt idx="3558">
                  <c:v>1559120400</c:v>
                </c:pt>
                <c:pt idx="3559">
                  <c:v>1559124000</c:v>
                </c:pt>
                <c:pt idx="3560">
                  <c:v>1559127600</c:v>
                </c:pt>
                <c:pt idx="3561">
                  <c:v>1559131200</c:v>
                </c:pt>
                <c:pt idx="3562">
                  <c:v>1559134800</c:v>
                </c:pt>
                <c:pt idx="3563">
                  <c:v>1559138400</c:v>
                </c:pt>
                <c:pt idx="3564">
                  <c:v>1559142000</c:v>
                </c:pt>
                <c:pt idx="3565">
                  <c:v>1559145600</c:v>
                </c:pt>
                <c:pt idx="3566">
                  <c:v>1559149200</c:v>
                </c:pt>
                <c:pt idx="3567">
                  <c:v>1559152800</c:v>
                </c:pt>
                <c:pt idx="3568">
                  <c:v>1559156400</c:v>
                </c:pt>
                <c:pt idx="3569">
                  <c:v>1559160000</c:v>
                </c:pt>
                <c:pt idx="3570">
                  <c:v>1559163600</c:v>
                </c:pt>
                <c:pt idx="3571">
                  <c:v>1559167200</c:v>
                </c:pt>
                <c:pt idx="3572">
                  <c:v>1559170800</c:v>
                </c:pt>
                <c:pt idx="3573">
                  <c:v>1559174400</c:v>
                </c:pt>
                <c:pt idx="3574">
                  <c:v>1559178000</c:v>
                </c:pt>
                <c:pt idx="3575">
                  <c:v>1559181600</c:v>
                </c:pt>
                <c:pt idx="3576">
                  <c:v>1559185200</c:v>
                </c:pt>
                <c:pt idx="3577">
                  <c:v>1559188800</c:v>
                </c:pt>
                <c:pt idx="3578">
                  <c:v>1559192400</c:v>
                </c:pt>
                <c:pt idx="3579">
                  <c:v>1559196000</c:v>
                </c:pt>
                <c:pt idx="3580">
                  <c:v>1559199600</c:v>
                </c:pt>
                <c:pt idx="3581">
                  <c:v>1559203200</c:v>
                </c:pt>
                <c:pt idx="3582">
                  <c:v>1559206800</c:v>
                </c:pt>
                <c:pt idx="3583">
                  <c:v>1559210400</c:v>
                </c:pt>
                <c:pt idx="3584">
                  <c:v>1559214000</c:v>
                </c:pt>
                <c:pt idx="3585">
                  <c:v>1559217600</c:v>
                </c:pt>
                <c:pt idx="3586">
                  <c:v>1559221200</c:v>
                </c:pt>
                <c:pt idx="3587">
                  <c:v>1559224800</c:v>
                </c:pt>
                <c:pt idx="3588">
                  <c:v>1559228400</c:v>
                </c:pt>
                <c:pt idx="3589">
                  <c:v>1559232000</c:v>
                </c:pt>
                <c:pt idx="3590">
                  <c:v>1559235600</c:v>
                </c:pt>
                <c:pt idx="3591">
                  <c:v>1559239200</c:v>
                </c:pt>
                <c:pt idx="3592">
                  <c:v>1559242800</c:v>
                </c:pt>
                <c:pt idx="3593">
                  <c:v>1559246400</c:v>
                </c:pt>
                <c:pt idx="3594">
                  <c:v>1559250000</c:v>
                </c:pt>
                <c:pt idx="3595">
                  <c:v>1559253600</c:v>
                </c:pt>
                <c:pt idx="3596">
                  <c:v>1559257200</c:v>
                </c:pt>
                <c:pt idx="3597">
                  <c:v>1559260800</c:v>
                </c:pt>
                <c:pt idx="3598">
                  <c:v>1559264400</c:v>
                </c:pt>
                <c:pt idx="3599">
                  <c:v>1559268000</c:v>
                </c:pt>
                <c:pt idx="3600">
                  <c:v>1559271600</c:v>
                </c:pt>
                <c:pt idx="3601">
                  <c:v>1559275200</c:v>
                </c:pt>
                <c:pt idx="3602">
                  <c:v>1559278800</c:v>
                </c:pt>
                <c:pt idx="3603">
                  <c:v>1559282400</c:v>
                </c:pt>
                <c:pt idx="3604">
                  <c:v>1559286000</c:v>
                </c:pt>
                <c:pt idx="3605">
                  <c:v>1559289600</c:v>
                </c:pt>
                <c:pt idx="3606">
                  <c:v>1559293200</c:v>
                </c:pt>
                <c:pt idx="3607">
                  <c:v>1559296800</c:v>
                </c:pt>
                <c:pt idx="3608">
                  <c:v>1559300400</c:v>
                </c:pt>
                <c:pt idx="3609">
                  <c:v>1559304000</c:v>
                </c:pt>
                <c:pt idx="3610">
                  <c:v>1559307600</c:v>
                </c:pt>
                <c:pt idx="3611">
                  <c:v>1559311200</c:v>
                </c:pt>
                <c:pt idx="3612">
                  <c:v>1559314800</c:v>
                </c:pt>
                <c:pt idx="3613">
                  <c:v>1559318400</c:v>
                </c:pt>
                <c:pt idx="3614">
                  <c:v>1559322000</c:v>
                </c:pt>
                <c:pt idx="3615">
                  <c:v>1559325600</c:v>
                </c:pt>
                <c:pt idx="3616">
                  <c:v>1559329200</c:v>
                </c:pt>
                <c:pt idx="3617">
                  <c:v>1559332800</c:v>
                </c:pt>
                <c:pt idx="3618">
                  <c:v>1559336400</c:v>
                </c:pt>
                <c:pt idx="3619">
                  <c:v>1559340000</c:v>
                </c:pt>
                <c:pt idx="3620">
                  <c:v>1559343600</c:v>
                </c:pt>
                <c:pt idx="3621">
                  <c:v>1559347200</c:v>
                </c:pt>
                <c:pt idx="3622">
                  <c:v>1559350800</c:v>
                </c:pt>
                <c:pt idx="3623">
                  <c:v>1559354400</c:v>
                </c:pt>
                <c:pt idx="3624">
                  <c:v>1559358000</c:v>
                </c:pt>
                <c:pt idx="3625">
                  <c:v>1559361600</c:v>
                </c:pt>
                <c:pt idx="3626">
                  <c:v>1559365200</c:v>
                </c:pt>
                <c:pt idx="3627">
                  <c:v>1559368800</c:v>
                </c:pt>
                <c:pt idx="3628">
                  <c:v>1559372400</c:v>
                </c:pt>
                <c:pt idx="3629">
                  <c:v>1559376000</c:v>
                </c:pt>
                <c:pt idx="3630">
                  <c:v>1559379600</c:v>
                </c:pt>
                <c:pt idx="3631">
                  <c:v>1559383200</c:v>
                </c:pt>
                <c:pt idx="3632">
                  <c:v>1559386800</c:v>
                </c:pt>
                <c:pt idx="3633">
                  <c:v>1559390400</c:v>
                </c:pt>
                <c:pt idx="3634">
                  <c:v>1559394000</c:v>
                </c:pt>
                <c:pt idx="3635">
                  <c:v>1559397600</c:v>
                </c:pt>
                <c:pt idx="3636">
                  <c:v>1559401200</c:v>
                </c:pt>
                <c:pt idx="3637">
                  <c:v>1559404800</c:v>
                </c:pt>
                <c:pt idx="3638">
                  <c:v>1559408400</c:v>
                </c:pt>
                <c:pt idx="3639">
                  <c:v>1559412000</c:v>
                </c:pt>
                <c:pt idx="3640">
                  <c:v>1559415600</c:v>
                </c:pt>
                <c:pt idx="3641">
                  <c:v>1559419200</c:v>
                </c:pt>
                <c:pt idx="3642">
                  <c:v>1559422800</c:v>
                </c:pt>
                <c:pt idx="3643">
                  <c:v>1559426400</c:v>
                </c:pt>
                <c:pt idx="3644">
                  <c:v>1559430000</c:v>
                </c:pt>
                <c:pt idx="3645">
                  <c:v>1559433600</c:v>
                </c:pt>
                <c:pt idx="3646">
                  <c:v>1559437200</c:v>
                </c:pt>
                <c:pt idx="3647">
                  <c:v>1559440800</c:v>
                </c:pt>
                <c:pt idx="3648">
                  <c:v>1559444400</c:v>
                </c:pt>
                <c:pt idx="3649">
                  <c:v>1559448000</c:v>
                </c:pt>
                <c:pt idx="3650">
                  <c:v>1559451600</c:v>
                </c:pt>
                <c:pt idx="3651">
                  <c:v>1559455200</c:v>
                </c:pt>
                <c:pt idx="3652">
                  <c:v>1559458800</c:v>
                </c:pt>
                <c:pt idx="3653">
                  <c:v>1559462400</c:v>
                </c:pt>
                <c:pt idx="3654">
                  <c:v>1559466000</c:v>
                </c:pt>
                <c:pt idx="3655">
                  <c:v>1559469600</c:v>
                </c:pt>
                <c:pt idx="3656">
                  <c:v>1559473200</c:v>
                </c:pt>
                <c:pt idx="3657">
                  <c:v>1559476800</c:v>
                </c:pt>
                <c:pt idx="3658">
                  <c:v>1559480400</c:v>
                </c:pt>
                <c:pt idx="3659">
                  <c:v>1559484000</c:v>
                </c:pt>
                <c:pt idx="3660">
                  <c:v>1559487600</c:v>
                </c:pt>
                <c:pt idx="3661">
                  <c:v>1559491200</c:v>
                </c:pt>
                <c:pt idx="3662">
                  <c:v>1559494800</c:v>
                </c:pt>
                <c:pt idx="3663">
                  <c:v>1559498400</c:v>
                </c:pt>
                <c:pt idx="3664">
                  <c:v>1559502000</c:v>
                </c:pt>
                <c:pt idx="3665">
                  <c:v>1559505600</c:v>
                </c:pt>
                <c:pt idx="3666">
                  <c:v>1559509200</c:v>
                </c:pt>
                <c:pt idx="3667">
                  <c:v>1559512800</c:v>
                </c:pt>
                <c:pt idx="3668">
                  <c:v>1559516400</c:v>
                </c:pt>
                <c:pt idx="3669">
                  <c:v>1559520000</c:v>
                </c:pt>
                <c:pt idx="3670">
                  <c:v>1559523600</c:v>
                </c:pt>
                <c:pt idx="3671">
                  <c:v>1559527200</c:v>
                </c:pt>
                <c:pt idx="3672">
                  <c:v>1559530800</c:v>
                </c:pt>
                <c:pt idx="3673">
                  <c:v>1559534400</c:v>
                </c:pt>
                <c:pt idx="3674">
                  <c:v>1559538000</c:v>
                </c:pt>
                <c:pt idx="3675">
                  <c:v>1559541600</c:v>
                </c:pt>
                <c:pt idx="3676">
                  <c:v>1559545200</c:v>
                </c:pt>
                <c:pt idx="3677">
                  <c:v>1559548800</c:v>
                </c:pt>
                <c:pt idx="3678">
                  <c:v>1559552400</c:v>
                </c:pt>
                <c:pt idx="3679">
                  <c:v>1559556000</c:v>
                </c:pt>
                <c:pt idx="3680">
                  <c:v>1559559600</c:v>
                </c:pt>
                <c:pt idx="3681">
                  <c:v>1559563200</c:v>
                </c:pt>
                <c:pt idx="3682">
                  <c:v>1559566800</c:v>
                </c:pt>
                <c:pt idx="3683">
                  <c:v>1559570400</c:v>
                </c:pt>
                <c:pt idx="3684">
                  <c:v>1559574000</c:v>
                </c:pt>
                <c:pt idx="3685">
                  <c:v>1559577600</c:v>
                </c:pt>
                <c:pt idx="3686">
                  <c:v>1559581200</c:v>
                </c:pt>
                <c:pt idx="3687">
                  <c:v>1559584800</c:v>
                </c:pt>
                <c:pt idx="3688">
                  <c:v>1559588400</c:v>
                </c:pt>
                <c:pt idx="3689">
                  <c:v>1559592000</c:v>
                </c:pt>
                <c:pt idx="3690">
                  <c:v>1559595600</c:v>
                </c:pt>
                <c:pt idx="3691">
                  <c:v>1559599200</c:v>
                </c:pt>
                <c:pt idx="3692">
                  <c:v>1559602800</c:v>
                </c:pt>
                <c:pt idx="3693">
                  <c:v>1559606400</c:v>
                </c:pt>
                <c:pt idx="3694">
                  <c:v>1559610000</c:v>
                </c:pt>
                <c:pt idx="3695">
                  <c:v>1559613600</c:v>
                </c:pt>
                <c:pt idx="3696">
                  <c:v>1559617200</c:v>
                </c:pt>
                <c:pt idx="3697">
                  <c:v>1559620800</c:v>
                </c:pt>
                <c:pt idx="3698">
                  <c:v>1559624400</c:v>
                </c:pt>
                <c:pt idx="3699">
                  <c:v>1559628000</c:v>
                </c:pt>
                <c:pt idx="3700">
                  <c:v>1559631600</c:v>
                </c:pt>
                <c:pt idx="3701">
                  <c:v>1559635200</c:v>
                </c:pt>
                <c:pt idx="3702">
                  <c:v>1559638800</c:v>
                </c:pt>
                <c:pt idx="3703">
                  <c:v>1559642400</c:v>
                </c:pt>
                <c:pt idx="3704">
                  <c:v>1559646000</c:v>
                </c:pt>
                <c:pt idx="3705">
                  <c:v>1559649600</c:v>
                </c:pt>
                <c:pt idx="3706">
                  <c:v>1559653200</c:v>
                </c:pt>
                <c:pt idx="3707">
                  <c:v>1559656800</c:v>
                </c:pt>
                <c:pt idx="3708">
                  <c:v>1559660400</c:v>
                </c:pt>
                <c:pt idx="3709">
                  <c:v>1559664000</c:v>
                </c:pt>
                <c:pt idx="3710">
                  <c:v>1559667600</c:v>
                </c:pt>
                <c:pt idx="3711">
                  <c:v>1559671200</c:v>
                </c:pt>
                <c:pt idx="3712">
                  <c:v>1559674800</c:v>
                </c:pt>
                <c:pt idx="3713">
                  <c:v>1559678400</c:v>
                </c:pt>
                <c:pt idx="3714">
                  <c:v>1559682000</c:v>
                </c:pt>
                <c:pt idx="3715">
                  <c:v>1559685600</c:v>
                </c:pt>
                <c:pt idx="3716">
                  <c:v>1559689200</c:v>
                </c:pt>
                <c:pt idx="3717">
                  <c:v>1559692800</c:v>
                </c:pt>
                <c:pt idx="3718">
                  <c:v>1559696400</c:v>
                </c:pt>
                <c:pt idx="3719">
                  <c:v>1559700000</c:v>
                </c:pt>
                <c:pt idx="3720">
                  <c:v>1559703600</c:v>
                </c:pt>
                <c:pt idx="3721">
                  <c:v>1559707200</c:v>
                </c:pt>
                <c:pt idx="3722">
                  <c:v>1559710800</c:v>
                </c:pt>
                <c:pt idx="3723">
                  <c:v>1559714400</c:v>
                </c:pt>
                <c:pt idx="3724">
                  <c:v>1559718000</c:v>
                </c:pt>
                <c:pt idx="3725">
                  <c:v>1559721600</c:v>
                </c:pt>
                <c:pt idx="3726">
                  <c:v>1559725200</c:v>
                </c:pt>
                <c:pt idx="3727">
                  <c:v>1559728800</c:v>
                </c:pt>
                <c:pt idx="3728">
                  <c:v>1559732400</c:v>
                </c:pt>
                <c:pt idx="3729">
                  <c:v>1559736000</c:v>
                </c:pt>
                <c:pt idx="3730">
                  <c:v>1559739600</c:v>
                </c:pt>
                <c:pt idx="3731">
                  <c:v>1559743200</c:v>
                </c:pt>
                <c:pt idx="3732">
                  <c:v>1559746800</c:v>
                </c:pt>
                <c:pt idx="3733">
                  <c:v>1559750400</c:v>
                </c:pt>
                <c:pt idx="3734">
                  <c:v>1559754000</c:v>
                </c:pt>
                <c:pt idx="3735">
                  <c:v>1559757600</c:v>
                </c:pt>
                <c:pt idx="3736">
                  <c:v>1559761200</c:v>
                </c:pt>
                <c:pt idx="3737">
                  <c:v>1559764800</c:v>
                </c:pt>
                <c:pt idx="3738">
                  <c:v>1559768400</c:v>
                </c:pt>
                <c:pt idx="3739">
                  <c:v>1559772000</c:v>
                </c:pt>
                <c:pt idx="3740">
                  <c:v>1559775600</c:v>
                </c:pt>
                <c:pt idx="3741">
                  <c:v>1559779200</c:v>
                </c:pt>
                <c:pt idx="3742">
                  <c:v>1559782800</c:v>
                </c:pt>
                <c:pt idx="3743">
                  <c:v>1559786400</c:v>
                </c:pt>
                <c:pt idx="3744">
                  <c:v>1559790000</c:v>
                </c:pt>
                <c:pt idx="3745">
                  <c:v>1559793600</c:v>
                </c:pt>
                <c:pt idx="3746">
                  <c:v>1559797200</c:v>
                </c:pt>
                <c:pt idx="3747">
                  <c:v>1559800800</c:v>
                </c:pt>
                <c:pt idx="3748">
                  <c:v>1559804400</c:v>
                </c:pt>
                <c:pt idx="3749">
                  <c:v>1559808000</c:v>
                </c:pt>
                <c:pt idx="3750">
                  <c:v>1559811600</c:v>
                </c:pt>
                <c:pt idx="3751">
                  <c:v>1559815200</c:v>
                </c:pt>
                <c:pt idx="3752">
                  <c:v>1559818800</c:v>
                </c:pt>
                <c:pt idx="3753">
                  <c:v>1559822400</c:v>
                </c:pt>
                <c:pt idx="3754">
                  <c:v>1559826000</c:v>
                </c:pt>
                <c:pt idx="3755">
                  <c:v>1559829600</c:v>
                </c:pt>
                <c:pt idx="3756">
                  <c:v>1559833200</c:v>
                </c:pt>
                <c:pt idx="3757">
                  <c:v>1559836800</c:v>
                </c:pt>
                <c:pt idx="3758">
                  <c:v>1559840400</c:v>
                </c:pt>
                <c:pt idx="3759">
                  <c:v>1559844000</c:v>
                </c:pt>
                <c:pt idx="3760">
                  <c:v>1559847600</c:v>
                </c:pt>
                <c:pt idx="3761">
                  <c:v>1559851200</c:v>
                </c:pt>
                <c:pt idx="3762">
                  <c:v>1559854800</c:v>
                </c:pt>
                <c:pt idx="3763">
                  <c:v>1559858400</c:v>
                </c:pt>
                <c:pt idx="3764">
                  <c:v>1559862000</c:v>
                </c:pt>
                <c:pt idx="3765">
                  <c:v>1559865600</c:v>
                </c:pt>
                <c:pt idx="3766">
                  <c:v>1559869200</c:v>
                </c:pt>
                <c:pt idx="3767">
                  <c:v>1559872800</c:v>
                </c:pt>
                <c:pt idx="3768">
                  <c:v>1559876400</c:v>
                </c:pt>
                <c:pt idx="3769">
                  <c:v>1559880000</c:v>
                </c:pt>
                <c:pt idx="3770">
                  <c:v>1559883600</c:v>
                </c:pt>
                <c:pt idx="3771">
                  <c:v>1559887200</c:v>
                </c:pt>
                <c:pt idx="3772">
                  <c:v>1559890800</c:v>
                </c:pt>
                <c:pt idx="3773">
                  <c:v>1559894400</c:v>
                </c:pt>
                <c:pt idx="3774">
                  <c:v>1559898000</c:v>
                </c:pt>
                <c:pt idx="3775">
                  <c:v>1559901600</c:v>
                </c:pt>
                <c:pt idx="3776">
                  <c:v>1559905200</c:v>
                </c:pt>
                <c:pt idx="3777">
                  <c:v>1559908800</c:v>
                </c:pt>
                <c:pt idx="3778">
                  <c:v>1559912400</c:v>
                </c:pt>
                <c:pt idx="3779">
                  <c:v>1559916000</c:v>
                </c:pt>
                <c:pt idx="3780">
                  <c:v>1559919600</c:v>
                </c:pt>
                <c:pt idx="3781">
                  <c:v>1559923200</c:v>
                </c:pt>
                <c:pt idx="3782">
                  <c:v>1559926800</c:v>
                </c:pt>
                <c:pt idx="3783">
                  <c:v>1559930400</c:v>
                </c:pt>
                <c:pt idx="3784">
                  <c:v>1559934000</c:v>
                </c:pt>
                <c:pt idx="3785">
                  <c:v>1559937600</c:v>
                </c:pt>
                <c:pt idx="3786">
                  <c:v>1559941200</c:v>
                </c:pt>
                <c:pt idx="3787">
                  <c:v>1559944800</c:v>
                </c:pt>
                <c:pt idx="3788">
                  <c:v>1559948400</c:v>
                </c:pt>
                <c:pt idx="3789">
                  <c:v>1559952000</c:v>
                </c:pt>
                <c:pt idx="3790">
                  <c:v>1559955600</c:v>
                </c:pt>
                <c:pt idx="3791">
                  <c:v>1559959200</c:v>
                </c:pt>
                <c:pt idx="3792">
                  <c:v>1559962800</c:v>
                </c:pt>
                <c:pt idx="3793">
                  <c:v>1559966400</c:v>
                </c:pt>
                <c:pt idx="3794">
                  <c:v>1559970000</c:v>
                </c:pt>
                <c:pt idx="3795">
                  <c:v>1559973600</c:v>
                </c:pt>
                <c:pt idx="3796">
                  <c:v>1559977200</c:v>
                </c:pt>
                <c:pt idx="3797">
                  <c:v>1559980800</c:v>
                </c:pt>
                <c:pt idx="3798">
                  <c:v>1559984400</c:v>
                </c:pt>
                <c:pt idx="3799">
                  <c:v>1559988000</c:v>
                </c:pt>
                <c:pt idx="3800">
                  <c:v>1559991600</c:v>
                </c:pt>
                <c:pt idx="3801">
                  <c:v>1559995200</c:v>
                </c:pt>
                <c:pt idx="3802">
                  <c:v>1559998800</c:v>
                </c:pt>
                <c:pt idx="3803">
                  <c:v>1560002400</c:v>
                </c:pt>
                <c:pt idx="3804">
                  <c:v>1560006000</c:v>
                </c:pt>
                <c:pt idx="3805">
                  <c:v>1560009600</c:v>
                </c:pt>
                <c:pt idx="3806">
                  <c:v>1560013200</c:v>
                </c:pt>
                <c:pt idx="3807">
                  <c:v>1560016800</c:v>
                </c:pt>
                <c:pt idx="3808">
                  <c:v>1560020400</c:v>
                </c:pt>
                <c:pt idx="3809">
                  <c:v>1560024000</c:v>
                </c:pt>
                <c:pt idx="3810">
                  <c:v>1560027600</c:v>
                </c:pt>
                <c:pt idx="3811">
                  <c:v>1560031200</c:v>
                </c:pt>
                <c:pt idx="3812">
                  <c:v>1560034800</c:v>
                </c:pt>
                <c:pt idx="3813">
                  <c:v>1560038400</c:v>
                </c:pt>
                <c:pt idx="3814">
                  <c:v>1560042000</c:v>
                </c:pt>
                <c:pt idx="3815">
                  <c:v>1560045600</c:v>
                </c:pt>
                <c:pt idx="3816">
                  <c:v>1560049200</c:v>
                </c:pt>
                <c:pt idx="3817">
                  <c:v>1560052800</c:v>
                </c:pt>
                <c:pt idx="3818">
                  <c:v>1560056400</c:v>
                </c:pt>
                <c:pt idx="3819">
                  <c:v>1560060000</c:v>
                </c:pt>
                <c:pt idx="3820">
                  <c:v>1560063600</c:v>
                </c:pt>
                <c:pt idx="3821">
                  <c:v>1560067200</c:v>
                </c:pt>
                <c:pt idx="3822">
                  <c:v>1560070800</c:v>
                </c:pt>
                <c:pt idx="3823">
                  <c:v>1560074400</c:v>
                </c:pt>
                <c:pt idx="3824">
                  <c:v>1560078000</c:v>
                </c:pt>
                <c:pt idx="3825">
                  <c:v>1560081600</c:v>
                </c:pt>
                <c:pt idx="3826">
                  <c:v>1560085200</c:v>
                </c:pt>
                <c:pt idx="3827">
                  <c:v>1560088800</c:v>
                </c:pt>
                <c:pt idx="3828">
                  <c:v>1560092400</c:v>
                </c:pt>
                <c:pt idx="3829">
                  <c:v>1560096000</c:v>
                </c:pt>
                <c:pt idx="3830">
                  <c:v>1560099600</c:v>
                </c:pt>
                <c:pt idx="3831">
                  <c:v>1560103200</c:v>
                </c:pt>
                <c:pt idx="3832">
                  <c:v>1560106800</c:v>
                </c:pt>
                <c:pt idx="3833">
                  <c:v>1560110400</c:v>
                </c:pt>
                <c:pt idx="3834">
                  <c:v>1560114000</c:v>
                </c:pt>
                <c:pt idx="3835">
                  <c:v>1560117600</c:v>
                </c:pt>
                <c:pt idx="3836">
                  <c:v>1560121200</c:v>
                </c:pt>
                <c:pt idx="3837">
                  <c:v>1560124800</c:v>
                </c:pt>
                <c:pt idx="3838">
                  <c:v>1560128400</c:v>
                </c:pt>
                <c:pt idx="3839">
                  <c:v>1560132000</c:v>
                </c:pt>
                <c:pt idx="3840">
                  <c:v>1560135600</c:v>
                </c:pt>
                <c:pt idx="3841">
                  <c:v>1560139200</c:v>
                </c:pt>
                <c:pt idx="3842">
                  <c:v>1560142800</c:v>
                </c:pt>
                <c:pt idx="3843">
                  <c:v>1560146400</c:v>
                </c:pt>
                <c:pt idx="3844">
                  <c:v>1560150000</c:v>
                </c:pt>
                <c:pt idx="3845">
                  <c:v>1560153600</c:v>
                </c:pt>
                <c:pt idx="3846">
                  <c:v>1560157200</c:v>
                </c:pt>
                <c:pt idx="3847">
                  <c:v>1560160800</c:v>
                </c:pt>
                <c:pt idx="3848">
                  <c:v>1560164400</c:v>
                </c:pt>
                <c:pt idx="3849">
                  <c:v>1560168000</c:v>
                </c:pt>
                <c:pt idx="3850">
                  <c:v>1560171600</c:v>
                </c:pt>
                <c:pt idx="3851">
                  <c:v>1560175200</c:v>
                </c:pt>
                <c:pt idx="3852">
                  <c:v>1560178800</c:v>
                </c:pt>
                <c:pt idx="3853">
                  <c:v>1560182400</c:v>
                </c:pt>
                <c:pt idx="3854">
                  <c:v>1560186000</c:v>
                </c:pt>
                <c:pt idx="3855">
                  <c:v>1560189600</c:v>
                </c:pt>
                <c:pt idx="3856">
                  <c:v>1560193200</c:v>
                </c:pt>
                <c:pt idx="3857">
                  <c:v>1560196800</c:v>
                </c:pt>
                <c:pt idx="3858">
                  <c:v>1560200400</c:v>
                </c:pt>
                <c:pt idx="3859">
                  <c:v>1560204000</c:v>
                </c:pt>
                <c:pt idx="3860">
                  <c:v>1560207600</c:v>
                </c:pt>
                <c:pt idx="3861">
                  <c:v>1560211200</c:v>
                </c:pt>
                <c:pt idx="3862">
                  <c:v>1560214800</c:v>
                </c:pt>
                <c:pt idx="3863">
                  <c:v>1560218400</c:v>
                </c:pt>
                <c:pt idx="3864">
                  <c:v>1560222000</c:v>
                </c:pt>
                <c:pt idx="3865">
                  <c:v>1560225600</c:v>
                </c:pt>
                <c:pt idx="3866">
                  <c:v>1560229200</c:v>
                </c:pt>
                <c:pt idx="3867">
                  <c:v>1560232800</c:v>
                </c:pt>
                <c:pt idx="3868">
                  <c:v>1560236400</c:v>
                </c:pt>
                <c:pt idx="3869">
                  <c:v>1560240000</c:v>
                </c:pt>
                <c:pt idx="3870">
                  <c:v>1560243600</c:v>
                </c:pt>
                <c:pt idx="3871">
                  <c:v>1560247200</c:v>
                </c:pt>
                <c:pt idx="3872">
                  <c:v>1560250800</c:v>
                </c:pt>
                <c:pt idx="3873">
                  <c:v>1560254400</c:v>
                </c:pt>
                <c:pt idx="3874">
                  <c:v>1560258000</c:v>
                </c:pt>
                <c:pt idx="3875">
                  <c:v>1560261600</c:v>
                </c:pt>
                <c:pt idx="3876">
                  <c:v>1560265200</c:v>
                </c:pt>
                <c:pt idx="3877">
                  <c:v>1560268800</c:v>
                </c:pt>
                <c:pt idx="3878">
                  <c:v>1560272400</c:v>
                </c:pt>
                <c:pt idx="3879">
                  <c:v>1560276000</c:v>
                </c:pt>
                <c:pt idx="3880">
                  <c:v>1560279600</c:v>
                </c:pt>
                <c:pt idx="3881">
                  <c:v>1560283200</c:v>
                </c:pt>
                <c:pt idx="3882">
                  <c:v>1560286800</c:v>
                </c:pt>
                <c:pt idx="3883">
                  <c:v>1560290400</c:v>
                </c:pt>
                <c:pt idx="3884">
                  <c:v>1560294000</c:v>
                </c:pt>
                <c:pt idx="3885">
                  <c:v>1560297600</c:v>
                </c:pt>
                <c:pt idx="3886">
                  <c:v>1560301200</c:v>
                </c:pt>
                <c:pt idx="3887">
                  <c:v>1560304800</c:v>
                </c:pt>
                <c:pt idx="3888">
                  <c:v>1560308400</c:v>
                </c:pt>
                <c:pt idx="3889">
                  <c:v>1560312000</c:v>
                </c:pt>
                <c:pt idx="3890">
                  <c:v>1560315600</c:v>
                </c:pt>
                <c:pt idx="3891">
                  <c:v>1560319200</c:v>
                </c:pt>
                <c:pt idx="3892">
                  <c:v>1560322800</c:v>
                </c:pt>
                <c:pt idx="3893">
                  <c:v>1560326400</c:v>
                </c:pt>
                <c:pt idx="3894">
                  <c:v>1560330000</c:v>
                </c:pt>
                <c:pt idx="3895">
                  <c:v>1560333600</c:v>
                </c:pt>
                <c:pt idx="3896">
                  <c:v>1560337200</c:v>
                </c:pt>
                <c:pt idx="3897">
                  <c:v>1560340800</c:v>
                </c:pt>
                <c:pt idx="3898">
                  <c:v>1560344400</c:v>
                </c:pt>
                <c:pt idx="3899">
                  <c:v>1560348000</c:v>
                </c:pt>
                <c:pt idx="3900">
                  <c:v>1560351600</c:v>
                </c:pt>
                <c:pt idx="3901">
                  <c:v>1560355200</c:v>
                </c:pt>
                <c:pt idx="3902">
                  <c:v>1560358800</c:v>
                </c:pt>
                <c:pt idx="3903">
                  <c:v>1560362400</c:v>
                </c:pt>
                <c:pt idx="3904">
                  <c:v>1560366000</c:v>
                </c:pt>
                <c:pt idx="3905">
                  <c:v>1560369600</c:v>
                </c:pt>
                <c:pt idx="3906">
                  <c:v>1560373200</c:v>
                </c:pt>
                <c:pt idx="3907">
                  <c:v>1560376800</c:v>
                </c:pt>
                <c:pt idx="3908">
                  <c:v>1560380400</c:v>
                </c:pt>
                <c:pt idx="3909">
                  <c:v>1560384000</c:v>
                </c:pt>
                <c:pt idx="3910">
                  <c:v>1560387600</c:v>
                </c:pt>
                <c:pt idx="3911">
                  <c:v>1560391200</c:v>
                </c:pt>
                <c:pt idx="3912">
                  <c:v>1560394800</c:v>
                </c:pt>
                <c:pt idx="3913">
                  <c:v>1560398400</c:v>
                </c:pt>
                <c:pt idx="3914">
                  <c:v>1560402000</c:v>
                </c:pt>
                <c:pt idx="3915">
                  <c:v>1560405600</c:v>
                </c:pt>
                <c:pt idx="3916">
                  <c:v>1560409200</c:v>
                </c:pt>
                <c:pt idx="3917">
                  <c:v>1560412800</c:v>
                </c:pt>
                <c:pt idx="3918">
                  <c:v>1560416400</c:v>
                </c:pt>
                <c:pt idx="3919">
                  <c:v>1560420000</c:v>
                </c:pt>
                <c:pt idx="3920">
                  <c:v>1560423600</c:v>
                </c:pt>
                <c:pt idx="3921">
                  <c:v>1560427200</c:v>
                </c:pt>
                <c:pt idx="3922">
                  <c:v>1560430800</c:v>
                </c:pt>
                <c:pt idx="3923">
                  <c:v>1560434400</c:v>
                </c:pt>
                <c:pt idx="3924">
                  <c:v>1560438000</c:v>
                </c:pt>
                <c:pt idx="3925">
                  <c:v>1560441600</c:v>
                </c:pt>
                <c:pt idx="3926">
                  <c:v>1560445200</c:v>
                </c:pt>
                <c:pt idx="3927">
                  <c:v>1560448800</c:v>
                </c:pt>
                <c:pt idx="3928">
                  <c:v>1560452400</c:v>
                </c:pt>
                <c:pt idx="3929">
                  <c:v>1560456000</c:v>
                </c:pt>
                <c:pt idx="3930">
                  <c:v>1560459600</c:v>
                </c:pt>
                <c:pt idx="3931">
                  <c:v>1560463200</c:v>
                </c:pt>
                <c:pt idx="3932">
                  <c:v>1560466800</c:v>
                </c:pt>
                <c:pt idx="3933">
                  <c:v>1560470400</c:v>
                </c:pt>
                <c:pt idx="3934">
                  <c:v>1560474000</c:v>
                </c:pt>
                <c:pt idx="3935">
                  <c:v>1560477600</c:v>
                </c:pt>
                <c:pt idx="3936">
                  <c:v>1560481200</c:v>
                </c:pt>
                <c:pt idx="3937">
                  <c:v>1560484800</c:v>
                </c:pt>
                <c:pt idx="3938">
                  <c:v>1560488400</c:v>
                </c:pt>
                <c:pt idx="3939">
                  <c:v>1560492000</c:v>
                </c:pt>
                <c:pt idx="3940">
                  <c:v>1560495600</c:v>
                </c:pt>
                <c:pt idx="3941">
                  <c:v>1560499200</c:v>
                </c:pt>
                <c:pt idx="3942">
                  <c:v>1560502800</c:v>
                </c:pt>
                <c:pt idx="3943">
                  <c:v>1560506400</c:v>
                </c:pt>
                <c:pt idx="3944">
                  <c:v>1560510000</c:v>
                </c:pt>
                <c:pt idx="3945">
                  <c:v>1560513600</c:v>
                </c:pt>
                <c:pt idx="3946">
                  <c:v>1560517200</c:v>
                </c:pt>
                <c:pt idx="3947">
                  <c:v>1560520800</c:v>
                </c:pt>
                <c:pt idx="3948">
                  <c:v>1560524400</c:v>
                </c:pt>
                <c:pt idx="3949">
                  <c:v>1560528000</c:v>
                </c:pt>
                <c:pt idx="3950">
                  <c:v>1560531600</c:v>
                </c:pt>
                <c:pt idx="3951">
                  <c:v>1560535200</c:v>
                </c:pt>
                <c:pt idx="3952">
                  <c:v>1560538800</c:v>
                </c:pt>
                <c:pt idx="3953">
                  <c:v>1560542400</c:v>
                </c:pt>
                <c:pt idx="3954">
                  <c:v>1560546000</c:v>
                </c:pt>
                <c:pt idx="3955">
                  <c:v>1560549600</c:v>
                </c:pt>
                <c:pt idx="3956">
                  <c:v>1560553200</c:v>
                </c:pt>
                <c:pt idx="3957">
                  <c:v>1560556800</c:v>
                </c:pt>
                <c:pt idx="3958">
                  <c:v>1560560400</c:v>
                </c:pt>
                <c:pt idx="3959">
                  <c:v>1560564000</c:v>
                </c:pt>
                <c:pt idx="3960">
                  <c:v>1560567600</c:v>
                </c:pt>
                <c:pt idx="3961">
                  <c:v>1560571200</c:v>
                </c:pt>
                <c:pt idx="3962">
                  <c:v>1560574800</c:v>
                </c:pt>
                <c:pt idx="3963">
                  <c:v>1560578400</c:v>
                </c:pt>
                <c:pt idx="3964">
                  <c:v>1560582000</c:v>
                </c:pt>
                <c:pt idx="3965">
                  <c:v>1560585600</c:v>
                </c:pt>
                <c:pt idx="3966">
                  <c:v>1560589200</c:v>
                </c:pt>
                <c:pt idx="3967">
                  <c:v>1560592800</c:v>
                </c:pt>
                <c:pt idx="3968">
                  <c:v>1560596400</c:v>
                </c:pt>
                <c:pt idx="3969">
                  <c:v>1560600000</c:v>
                </c:pt>
                <c:pt idx="3970">
                  <c:v>1560603600</c:v>
                </c:pt>
                <c:pt idx="3971">
                  <c:v>1560607200</c:v>
                </c:pt>
                <c:pt idx="3972">
                  <c:v>1560610800</c:v>
                </c:pt>
                <c:pt idx="3973">
                  <c:v>1560614400</c:v>
                </c:pt>
                <c:pt idx="3974">
                  <c:v>1560618000</c:v>
                </c:pt>
                <c:pt idx="3975">
                  <c:v>1560621600</c:v>
                </c:pt>
                <c:pt idx="3976">
                  <c:v>1560625200</c:v>
                </c:pt>
                <c:pt idx="3977">
                  <c:v>1560628800</c:v>
                </c:pt>
                <c:pt idx="3978">
                  <c:v>1560632400</c:v>
                </c:pt>
                <c:pt idx="3979">
                  <c:v>1560636000</c:v>
                </c:pt>
                <c:pt idx="3980">
                  <c:v>1560639600</c:v>
                </c:pt>
                <c:pt idx="3981">
                  <c:v>1560643200</c:v>
                </c:pt>
                <c:pt idx="3982">
                  <c:v>1560646800</c:v>
                </c:pt>
                <c:pt idx="3983">
                  <c:v>1560650400</c:v>
                </c:pt>
                <c:pt idx="3984">
                  <c:v>1560654000</c:v>
                </c:pt>
                <c:pt idx="3985">
                  <c:v>1560657600</c:v>
                </c:pt>
                <c:pt idx="3986">
                  <c:v>1560661200</c:v>
                </c:pt>
                <c:pt idx="3987">
                  <c:v>1560664800</c:v>
                </c:pt>
                <c:pt idx="3988">
                  <c:v>1560668400</c:v>
                </c:pt>
                <c:pt idx="3989">
                  <c:v>1560672000</c:v>
                </c:pt>
                <c:pt idx="3990">
                  <c:v>1560675600</c:v>
                </c:pt>
                <c:pt idx="3991">
                  <c:v>1560679200</c:v>
                </c:pt>
                <c:pt idx="3992">
                  <c:v>1560682800</c:v>
                </c:pt>
                <c:pt idx="3993">
                  <c:v>1560686400</c:v>
                </c:pt>
                <c:pt idx="3994">
                  <c:v>1560690000</c:v>
                </c:pt>
                <c:pt idx="3995">
                  <c:v>1560693600</c:v>
                </c:pt>
                <c:pt idx="3996">
                  <c:v>1560697200</c:v>
                </c:pt>
                <c:pt idx="3997">
                  <c:v>1560700800</c:v>
                </c:pt>
                <c:pt idx="3998">
                  <c:v>1560704400</c:v>
                </c:pt>
                <c:pt idx="3999">
                  <c:v>1560708000</c:v>
                </c:pt>
                <c:pt idx="4000">
                  <c:v>1560711600</c:v>
                </c:pt>
                <c:pt idx="4001">
                  <c:v>1560715200</c:v>
                </c:pt>
                <c:pt idx="4002">
                  <c:v>1560718800</c:v>
                </c:pt>
                <c:pt idx="4003">
                  <c:v>1560722400</c:v>
                </c:pt>
                <c:pt idx="4004">
                  <c:v>1560726000</c:v>
                </c:pt>
                <c:pt idx="4005">
                  <c:v>1560729600</c:v>
                </c:pt>
                <c:pt idx="4006">
                  <c:v>1560733200</c:v>
                </c:pt>
                <c:pt idx="4007">
                  <c:v>1560736800</c:v>
                </c:pt>
                <c:pt idx="4008">
                  <c:v>1560740400</c:v>
                </c:pt>
                <c:pt idx="4009">
                  <c:v>1560744000</c:v>
                </c:pt>
                <c:pt idx="4010">
                  <c:v>1560747600</c:v>
                </c:pt>
                <c:pt idx="4011">
                  <c:v>1560751200</c:v>
                </c:pt>
                <c:pt idx="4012">
                  <c:v>1560754800</c:v>
                </c:pt>
                <c:pt idx="4013">
                  <c:v>1560758400</c:v>
                </c:pt>
                <c:pt idx="4014">
                  <c:v>1560762000</c:v>
                </c:pt>
                <c:pt idx="4015">
                  <c:v>1560765600</c:v>
                </c:pt>
                <c:pt idx="4016">
                  <c:v>1560769200</c:v>
                </c:pt>
                <c:pt idx="4017">
                  <c:v>1560772800</c:v>
                </c:pt>
                <c:pt idx="4018">
                  <c:v>1560776400</c:v>
                </c:pt>
                <c:pt idx="4019">
                  <c:v>1560780000</c:v>
                </c:pt>
                <c:pt idx="4020">
                  <c:v>1560783600</c:v>
                </c:pt>
                <c:pt idx="4021">
                  <c:v>1560787200</c:v>
                </c:pt>
                <c:pt idx="4022">
                  <c:v>1560790800</c:v>
                </c:pt>
                <c:pt idx="4023">
                  <c:v>1560794400</c:v>
                </c:pt>
                <c:pt idx="4024">
                  <c:v>1560798000</c:v>
                </c:pt>
                <c:pt idx="4025">
                  <c:v>1560801600</c:v>
                </c:pt>
                <c:pt idx="4026">
                  <c:v>1560805200</c:v>
                </c:pt>
                <c:pt idx="4027">
                  <c:v>1560808800</c:v>
                </c:pt>
                <c:pt idx="4028">
                  <c:v>1560812400</c:v>
                </c:pt>
                <c:pt idx="4029">
                  <c:v>1560816000</c:v>
                </c:pt>
                <c:pt idx="4030">
                  <c:v>1560819600</c:v>
                </c:pt>
                <c:pt idx="4031">
                  <c:v>1560823200</c:v>
                </c:pt>
                <c:pt idx="4032">
                  <c:v>1560826800</c:v>
                </c:pt>
                <c:pt idx="4033">
                  <c:v>1560830400</c:v>
                </c:pt>
                <c:pt idx="4034">
                  <c:v>1560834000</c:v>
                </c:pt>
                <c:pt idx="4035">
                  <c:v>1560837600</c:v>
                </c:pt>
                <c:pt idx="4036">
                  <c:v>1560841200</c:v>
                </c:pt>
                <c:pt idx="4037">
                  <c:v>1560844800</c:v>
                </c:pt>
                <c:pt idx="4038">
                  <c:v>1560848400</c:v>
                </c:pt>
                <c:pt idx="4039">
                  <c:v>1560852000</c:v>
                </c:pt>
                <c:pt idx="4040">
                  <c:v>1560855600</c:v>
                </c:pt>
                <c:pt idx="4041">
                  <c:v>1560859200</c:v>
                </c:pt>
                <c:pt idx="4042">
                  <c:v>1560862800</c:v>
                </c:pt>
                <c:pt idx="4043">
                  <c:v>1560866400</c:v>
                </c:pt>
                <c:pt idx="4044">
                  <c:v>1560870000</c:v>
                </c:pt>
                <c:pt idx="4045">
                  <c:v>1560873600</c:v>
                </c:pt>
                <c:pt idx="4046">
                  <c:v>1560877200</c:v>
                </c:pt>
                <c:pt idx="4047">
                  <c:v>1560880800</c:v>
                </c:pt>
                <c:pt idx="4048">
                  <c:v>1560884400</c:v>
                </c:pt>
                <c:pt idx="4049">
                  <c:v>1560888000</c:v>
                </c:pt>
                <c:pt idx="4050">
                  <c:v>1560891600</c:v>
                </c:pt>
                <c:pt idx="4051">
                  <c:v>1560895200</c:v>
                </c:pt>
                <c:pt idx="4052">
                  <c:v>1560898800</c:v>
                </c:pt>
                <c:pt idx="4053">
                  <c:v>1560902400</c:v>
                </c:pt>
                <c:pt idx="4054">
                  <c:v>1560906000</c:v>
                </c:pt>
                <c:pt idx="4055">
                  <c:v>1560909600</c:v>
                </c:pt>
                <c:pt idx="4056">
                  <c:v>1560913200</c:v>
                </c:pt>
                <c:pt idx="4057">
                  <c:v>1560916800</c:v>
                </c:pt>
                <c:pt idx="4058">
                  <c:v>1560920400</c:v>
                </c:pt>
                <c:pt idx="4059">
                  <c:v>1560924000</c:v>
                </c:pt>
                <c:pt idx="4060">
                  <c:v>1560927600</c:v>
                </c:pt>
                <c:pt idx="4061">
                  <c:v>1560931200</c:v>
                </c:pt>
                <c:pt idx="4062">
                  <c:v>1560934800</c:v>
                </c:pt>
                <c:pt idx="4063">
                  <c:v>1560938400</c:v>
                </c:pt>
                <c:pt idx="4064">
                  <c:v>1560942000</c:v>
                </c:pt>
                <c:pt idx="4065">
                  <c:v>1560945600</c:v>
                </c:pt>
                <c:pt idx="4066">
                  <c:v>1560949200</c:v>
                </c:pt>
                <c:pt idx="4067">
                  <c:v>1560952800</c:v>
                </c:pt>
                <c:pt idx="4068">
                  <c:v>1560956400</c:v>
                </c:pt>
                <c:pt idx="4069">
                  <c:v>1560960000</c:v>
                </c:pt>
                <c:pt idx="4070">
                  <c:v>1560963600</c:v>
                </c:pt>
                <c:pt idx="4071">
                  <c:v>1560967200</c:v>
                </c:pt>
                <c:pt idx="4072">
                  <c:v>1560970800</c:v>
                </c:pt>
                <c:pt idx="4073">
                  <c:v>1560974400</c:v>
                </c:pt>
                <c:pt idx="4074">
                  <c:v>1560978000</c:v>
                </c:pt>
                <c:pt idx="4075">
                  <c:v>1560981600</c:v>
                </c:pt>
                <c:pt idx="4076">
                  <c:v>1560985200</c:v>
                </c:pt>
                <c:pt idx="4077">
                  <c:v>1560988800</c:v>
                </c:pt>
                <c:pt idx="4078">
                  <c:v>1560992400</c:v>
                </c:pt>
                <c:pt idx="4079">
                  <c:v>1560996000</c:v>
                </c:pt>
                <c:pt idx="4080">
                  <c:v>1560999600</c:v>
                </c:pt>
                <c:pt idx="4081">
                  <c:v>1561003200</c:v>
                </c:pt>
                <c:pt idx="4082">
                  <c:v>1561006800</c:v>
                </c:pt>
                <c:pt idx="4083">
                  <c:v>1561010400</c:v>
                </c:pt>
                <c:pt idx="4084">
                  <c:v>1561014000</c:v>
                </c:pt>
                <c:pt idx="4085">
                  <c:v>1561017600</c:v>
                </c:pt>
                <c:pt idx="4086">
                  <c:v>1561021200</c:v>
                </c:pt>
                <c:pt idx="4087">
                  <c:v>1561024800</c:v>
                </c:pt>
                <c:pt idx="4088">
                  <c:v>1561028400</c:v>
                </c:pt>
                <c:pt idx="4089">
                  <c:v>1561032000</c:v>
                </c:pt>
                <c:pt idx="4090">
                  <c:v>1561035600</c:v>
                </c:pt>
                <c:pt idx="4091">
                  <c:v>1561039200</c:v>
                </c:pt>
                <c:pt idx="4092">
                  <c:v>1561042800</c:v>
                </c:pt>
                <c:pt idx="4093">
                  <c:v>1561046400</c:v>
                </c:pt>
                <c:pt idx="4094">
                  <c:v>1561050000</c:v>
                </c:pt>
                <c:pt idx="4095">
                  <c:v>1561053600</c:v>
                </c:pt>
                <c:pt idx="4096">
                  <c:v>1561057200</c:v>
                </c:pt>
                <c:pt idx="4097">
                  <c:v>1561060800</c:v>
                </c:pt>
                <c:pt idx="4098">
                  <c:v>1561064400</c:v>
                </c:pt>
                <c:pt idx="4099">
                  <c:v>1561068000</c:v>
                </c:pt>
                <c:pt idx="4100">
                  <c:v>1561071600</c:v>
                </c:pt>
                <c:pt idx="4101">
                  <c:v>1561075200</c:v>
                </c:pt>
                <c:pt idx="4102">
                  <c:v>1561078800</c:v>
                </c:pt>
                <c:pt idx="4103">
                  <c:v>1561082400</c:v>
                </c:pt>
                <c:pt idx="4104">
                  <c:v>1561086000</c:v>
                </c:pt>
                <c:pt idx="4105">
                  <c:v>1561089600</c:v>
                </c:pt>
                <c:pt idx="4106">
                  <c:v>1561093200</c:v>
                </c:pt>
                <c:pt idx="4107">
                  <c:v>1561096800</c:v>
                </c:pt>
                <c:pt idx="4108">
                  <c:v>1561100400</c:v>
                </c:pt>
                <c:pt idx="4109">
                  <c:v>1561104000</c:v>
                </c:pt>
                <c:pt idx="4110">
                  <c:v>1561107600</c:v>
                </c:pt>
                <c:pt idx="4111">
                  <c:v>1561111200</c:v>
                </c:pt>
                <c:pt idx="4112">
                  <c:v>1561114800</c:v>
                </c:pt>
                <c:pt idx="4113">
                  <c:v>1561118400</c:v>
                </c:pt>
                <c:pt idx="4114">
                  <c:v>1561122000</c:v>
                </c:pt>
                <c:pt idx="4115">
                  <c:v>1561125600</c:v>
                </c:pt>
                <c:pt idx="4116">
                  <c:v>1561129200</c:v>
                </c:pt>
                <c:pt idx="4117">
                  <c:v>1561132800</c:v>
                </c:pt>
                <c:pt idx="4118">
                  <c:v>1561136400</c:v>
                </c:pt>
                <c:pt idx="4119">
                  <c:v>1561140000</c:v>
                </c:pt>
                <c:pt idx="4120">
                  <c:v>1561143600</c:v>
                </c:pt>
                <c:pt idx="4121">
                  <c:v>1561147200</c:v>
                </c:pt>
                <c:pt idx="4122">
                  <c:v>1561150800</c:v>
                </c:pt>
                <c:pt idx="4123">
                  <c:v>1561154400</c:v>
                </c:pt>
                <c:pt idx="4124">
                  <c:v>1561158000</c:v>
                </c:pt>
                <c:pt idx="4125">
                  <c:v>1561161600</c:v>
                </c:pt>
                <c:pt idx="4126">
                  <c:v>1561165200</c:v>
                </c:pt>
                <c:pt idx="4127">
                  <c:v>1561168800</c:v>
                </c:pt>
                <c:pt idx="4128">
                  <c:v>1561172400</c:v>
                </c:pt>
                <c:pt idx="4129">
                  <c:v>1561176000</c:v>
                </c:pt>
                <c:pt idx="4130">
                  <c:v>1561179600</c:v>
                </c:pt>
                <c:pt idx="4131">
                  <c:v>1561183200</c:v>
                </c:pt>
                <c:pt idx="4132">
                  <c:v>1561186800</c:v>
                </c:pt>
                <c:pt idx="4133">
                  <c:v>1561190400</c:v>
                </c:pt>
                <c:pt idx="4134">
                  <c:v>1561194000</c:v>
                </c:pt>
                <c:pt idx="4135">
                  <c:v>1561197600</c:v>
                </c:pt>
                <c:pt idx="4136">
                  <c:v>1561201200</c:v>
                </c:pt>
                <c:pt idx="4137">
                  <c:v>1561204800</c:v>
                </c:pt>
                <c:pt idx="4138">
                  <c:v>1561208400</c:v>
                </c:pt>
                <c:pt idx="4139">
                  <c:v>1561212000</c:v>
                </c:pt>
                <c:pt idx="4140">
                  <c:v>1561215600</c:v>
                </c:pt>
                <c:pt idx="4141">
                  <c:v>1561219200</c:v>
                </c:pt>
                <c:pt idx="4142">
                  <c:v>1561222800</c:v>
                </c:pt>
                <c:pt idx="4143">
                  <c:v>1561226400</c:v>
                </c:pt>
                <c:pt idx="4144">
                  <c:v>1561230000</c:v>
                </c:pt>
                <c:pt idx="4145">
                  <c:v>1561233600</c:v>
                </c:pt>
                <c:pt idx="4146">
                  <c:v>1561237200</c:v>
                </c:pt>
                <c:pt idx="4147">
                  <c:v>1561240800</c:v>
                </c:pt>
                <c:pt idx="4148">
                  <c:v>1561244400</c:v>
                </c:pt>
                <c:pt idx="4149">
                  <c:v>1561248000</c:v>
                </c:pt>
                <c:pt idx="4150">
                  <c:v>1561251600</c:v>
                </c:pt>
                <c:pt idx="4151">
                  <c:v>1561255200</c:v>
                </c:pt>
                <c:pt idx="4152">
                  <c:v>1561258800</c:v>
                </c:pt>
                <c:pt idx="4153">
                  <c:v>1561262400</c:v>
                </c:pt>
                <c:pt idx="4154">
                  <c:v>1561266000</c:v>
                </c:pt>
                <c:pt idx="4155">
                  <c:v>1561269600</c:v>
                </c:pt>
                <c:pt idx="4156">
                  <c:v>1561273200</c:v>
                </c:pt>
                <c:pt idx="4157">
                  <c:v>1561276800</c:v>
                </c:pt>
                <c:pt idx="4158">
                  <c:v>1561280400</c:v>
                </c:pt>
                <c:pt idx="4159">
                  <c:v>1561284000</c:v>
                </c:pt>
                <c:pt idx="4160">
                  <c:v>1561287600</c:v>
                </c:pt>
                <c:pt idx="4161">
                  <c:v>1561291200</c:v>
                </c:pt>
                <c:pt idx="4162">
                  <c:v>1561294800</c:v>
                </c:pt>
                <c:pt idx="4163">
                  <c:v>1561298400</c:v>
                </c:pt>
                <c:pt idx="4164">
                  <c:v>1561302000</c:v>
                </c:pt>
                <c:pt idx="4165">
                  <c:v>1561305600</c:v>
                </c:pt>
                <c:pt idx="4166">
                  <c:v>1561309200</c:v>
                </c:pt>
                <c:pt idx="4167">
                  <c:v>1561312800</c:v>
                </c:pt>
                <c:pt idx="4168">
                  <c:v>1561316400</c:v>
                </c:pt>
                <c:pt idx="4169">
                  <c:v>1561320000</c:v>
                </c:pt>
                <c:pt idx="4170">
                  <c:v>1561323600</c:v>
                </c:pt>
                <c:pt idx="4171">
                  <c:v>1561327200</c:v>
                </c:pt>
                <c:pt idx="4172">
                  <c:v>1561330800</c:v>
                </c:pt>
                <c:pt idx="4173">
                  <c:v>1561334400</c:v>
                </c:pt>
                <c:pt idx="4174">
                  <c:v>1561338000</c:v>
                </c:pt>
                <c:pt idx="4175">
                  <c:v>1561341600</c:v>
                </c:pt>
                <c:pt idx="4176">
                  <c:v>1561345200</c:v>
                </c:pt>
                <c:pt idx="4177">
                  <c:v>1561348800</c:v>
                </c:pt>
                <c:pt idx="4178">
                  <c:v>1561352400</c:v>
                </c:pt>
                <c:pt idx="4179">
                  <c:v>1561356000</c:v>
                </c:pt>
                <c:pt idx="4180">
                  <c:v>1561359600</c:v>
                </c:pt>
                <c:pt idx="4181">
                  <c:v>1561363200</c:v>
                </c:pt>
                <c:pt idx="4182">
                  <c:v>1561366800</c:v>
                </c:pt>
                <c:pt idx="4183">
                  <c:v>1561370400</c:v>
                </c:pt>
                <c:pt idx="4184">
                  <c:v>1561374000</c:v>
                </c:pt>
                <c:pt idx="4185">
                  <c:v>1561377600</c:v>
                </c:pt>
                <c:pt idx="4186">
                  <c:v>1561381200</c:v>
                </c:pt>
                <c:pt idx="4187">
                  <c:v>1561384800</c:v>
                </c:pt>
                <c:pt idx="4188">
                  <c:v>1561388400</c:v>
                </c:pt>
                <c:pt idx="4189">
                  <c:v>1561392000</c:v>
                </c:pt>
                <c:pt idx="4190">
                  <c:v>1561395600</c:v>
                </c:pt>
                <c:pt idx="4191">
                  <c:v>1561399200</c:v>
                </c:pt>
                <c:pt idx="4192">
                  <c:v>1561402800</c:v>
                </c:pt>
                <c:pt idx="4193">
                  <c:v>1561406400</c:v>
                </c:pt>
                <c:pt idx="4194">
                  <c:v>1561410000</c:v>
                </c:pt>
                <c:pt idx="4195">
                  <c:v>1561413600</c:v>
                </c:pt>
                <c:pt idx="4196">
                  <c:v>1561417200</c:v>
                </c:pt>
                <c:pt idx="4197">
                  <c:v>1561420800</c:v>
                </c:pt>
                <c:pt idx="4198">
                  <c:v>1561424400</c:v>
                </c:pt>
                <c:pt idx="4199">
                  <c:v>1561428000</c:v>
                </c:pt>
                <c:pt idx="4200">
                  <c:v>1561431600</c:v>
                </c:pt>
                <c:pt idx="4201">
                  <c:v>1561435200</c:v>
                </c:pt>
                <c:pt idx="4202">
                  <c:v>1561438800</c:v>
                </c:pt>
                <c:pt idx="4203">
                  <c:v>1561442400</c:v>
                </c:pt>
                <c:pt idx="4204">
                  <c:v>1561446000</c:v>
                </c:pt>
                <c:pt idx="4205">
                  <c:v>1561449600</c:v>
                </c:pt>
                <c:pt idx="4206">
                  <c:v>1561453200</c:v>
                </c:pt>
                <c:pt idx="4207">
                  <c:v>1561456800</c:v>
                </c:pt>
                <c:pt idx="4208">
                  <c:v>1561460400</c:v>
                </c:pt>
                <c:pt idx="4209">
                  <c:v>1561464000</c:v>
                </c:pt>
                <c:pt idx="4210">
                  <c:v>1561467600</c:v>
                </c:pt>
                <c:pt idx="4211">
                  <c:v>1561471200</c:v>
                </c:pt>
                <c:pt idx="4212">
                  <c:v>1561474800</c:v>
                </c:pt>
                <c:pt idx="4213">
                  <c:v>1561478400</c:v>
                </c:pt>
                <c:pt idx="4214">
                  <c:v>1561482000</c:v>
                </c:pt>
                <c:pt idx="4215">
                  <c:v>1561485600</c:v>
                </c:pt>
                <c:pt idx="4216">
                  <c:v>1561489200</c:v>
                </c:pt>
                <c:pt idx="4217">
                  <c:v>1561492800</c:v>
                </c:pt>
                <c:pt idx="4218">
                  <c:v>1561496400</c:v>
                </c:pt>
                <c:pt idx="4219">
                  <c:v>1561500000</c:v>
                </c:pt>
                <c:pt idx="4220">
                  <c:v>1561503600</c:v>
                </c:pt>
                <c:pt idx="4221">
                  <c:v>1561507200</c:v>
                </c:pt>
                <c:pt idx="4222">
                  <c:v>1561510800</c:v>
                </c:pt>
                <c:pt idx="4223">
                  <c:v>1561514400</c:v>
                </c:pt>
                <c:pt idx="4224">
                  <c:v>1561518000</c:v>
                </c:pt>
                <c:pt idx="4225">
                  <c:v>1561521600</c:v>
                </c:pt>
                <c:pt idx="4226">
                  <c:v>1561525200</c:v>
                </c:pt>
                <c:pt idx="4227">
                  <c:v>1561528800</c:v>
                </c:pt>
                <c:pt idx="4228">
                  <c:v>1561532400</c:v>
                </c:pt>
                <c:pt idx="4229">
                  <c:v>1561536000</c:v>
                </c:pt>
                <c:pt idx="4230">
                  <c:v>1561539600</c:v>
                </c:pt>
                <c:pt idx="4231">
                  <c:v>1561543200</c:v>
                </c:pt>
                <c:pt idx="4232">
                  <c:v>1561546800</c:v>
                </c:pt>
                <c:pt idx="4233">
                  <c:v>1561550400</c:v>
                </c:pt>
                <c:pt idx="4234">
                  <c:v>1561554000</c:v>
                </c:pt>
                <c:pt idx="4235">
                  <c:v>1561557600</c:v>
                </c:pt>
                <c:pt idx="4236">
                  <c:v>1561561200</c:v>
                </c:pt>
                <c:pt idx="4237">
                  <c:v>1561564800</c:v>
                </c:pt>
                <c:pt idx="4238">
                  <c:v>1561568400</c:v>
                </c:pt>
                <c:pt idx="4239">
                  <c:v>1561572000</c:v>
                </c:pt>
                <c:pt idx="4240">
                  <c:v>1561575600</c:v>
                </c:pt>
                <c:pt idx="4241">
                  <c:v>1561579200</c:v>
                </c:pt>
                <c:pt idx="4242">
                  <c:v>1561582800</c:v>
                </c:pt>
                <c:pt idx="4243">
                  <c:v>1561586400</c:v>
                </c:pt>
                <c:pt idx="4244">
                  <c:v>1561590000</c:v>
                </c:pt>
                <c:pt idx="4245">
                  <c:v>1561593600</c:v>
                </c:pt>
                <c:pt idx="4246">
                  <c:v>1561597200</c:v>
                </c:pt>
                <c:pt idx="4247">
                  <c:v>1561600800</c:v>
                </c:pt>
                <c:pt idx="4248">
                  <c:v>1561604400</c:v>
                </c:pt>
                <c:pt idx="4249">
                  <c:v>1561608000</c:v>
                </c:pt>
                <c:pt idx="4250">
                  <c:v>1561611600</c:v>
                </c:pt>
                <c:pt idx="4251">
                  <c:v>1561615200</c:v>
                </c:pt>
                <c:pt idx="4252">
                  <c:v>1561618800</c:v>
                </c:pt>
                <c:pt idx="4253">
                  <c:v>1561622400</c:v>
                </c:pt>
                <c:pt idx="4254">
                  <c:v>1561626000</c:v>
                </c:pt>
                <c:pt idx="4255">
                  <c:v>1561629600</c:v>
                </c:pt>
                <c:pt idx="4256">
                  <c:v>1561633200</c:v>
                </c:pt>
                <c:pt idx="4257">
                  <c:v>1561636800</c:v>
                </c:pt>
                <c:pt idx="4258">
                  <c:v>1561640400</c:v>
                </c:pt>
                <c:pt idx="4259">
                  <c:v>1561644000</c:v>
                </c:pt>
                <c:pt idx="4260">
                  <c:v>1561647600</c:v>
                </c:pt>
                <c:pt idx="4261">
                  <c:v>1561651200</c:v>
                </c:pt>
                <c:pt idx="4262">
                  <c:v>1561654800</c:v>
                </c:pt>
                <c:pt idx="4263">
                  <c:v>1561658400</c:v>
                </c:pt>
                <c:pt idx="4264">
                  <c:v>1561662000</c:v>
                </c:pt>
                <c:pt idx="4265">
                  <c:v>1561665600</c:v>
                </c:pt>
                <c:pt idx="4266">
                  <c:v>1561669200</c:v>
                </c:pt>
                <c:pt idx="4267">
                  <c:v>1561672800</c:v>
                </c:pt>
                <c:pt idx="4268">
                  <c:v>1561676400</c:v>
                </c:pt>
                <c:pt idx="4269">
                  <c:v>1561680000</c:v>
                </c:pt>
                <c:pt idx="4270">
                  <c:v>1561683600</c:v>
                </c:pt>
                <c:pt idx="4271">
                  <c:v>1561687200</c:v>
                </c:pt>
                <c:pt idx="4272">
                  <c:v>1561690800</c:v>
                </c:pt>
                <c:pt idx="4273">
                  <c:v>1561694400</c:v>
                </c:pt>
                <c:pt idx="4274">
                  <c:v>1561698000</c:v>
                </c:pt>
                <c:pt idx="4275">
                  <c:v>1561701600</c:v>
                </c:pt>
                <c:pt idx="4276">
                  <c:v>1561705200</c:v>
                </c:pt>
                <c:pt idx="4277">
                  <c:v>1561708800</c:v>
                </c:pt>
                <c:pt idx="4278">
                  <c:v>1561712400</c:v>
                </c:pt>
                <c:pt idx="4279">
                  <c:v>1561716000</c:v>
                </c:pt>
                <c:pt idx="4280">
                  <c:v>1561719600</c:v>
                </c:pt>
                <c:pt idx="4281">
                  <c:v>1561723200</c:v>
                </c:pt>
                <c:pt idx="4282">
                  <c:v>1561726800</c:v>
                </c:pt>
                <c:pt idx="4283">
                  <c:v>1561730400</c:v>
                </c:pt>
                <c:pt idx="4284">
                  <c:v>1561734000</c:v>
                </c:pt>
                <c:pt idx="4285">
                  <c:v>1561737600</c:v>
                </c:pt>
                <c:pt idx="4286">
                  <c:v>1561741200</c:v>
                </c:pt>
                <c:pt idx="4287">
                  <c:v>1561744800</c:v>
                </c:pt>
                <c:pt idx="4288">
                  <c:v>1561748400</c:v>
                </c:pt>
                <c:pt idx="4289">
                  <c:v>1561752000</c:v>
                </c:pt>
                <c:pt idx="4290">
                  <c:v>1561755600</c:v>
                </c:pt>
                <c:pt idx="4291">
                  <c:v>1561759200</c:v>
                </c:pt>
                <c:pt idx="4292">
                  <c:v>1561762800</c:v>
                </c:pt>
                <c:pt idx="4293">
                  <c:v>1561766400</c:v>
                </c:pt>
                <c:pt idx="4294">
                  <c:v>1561770000</c:v>
                </c:pt>
                <c:pt idx="4295">
                  <c:v>1561773600</c:v>
                </c:pt>
                <c:pt idx="4296">
                  <c:v>1561777200</c:v>
                </c:pt>
                <c:pt idx="4297">
                  <c:v>1561780800</c:v>
                </c:pt>
                <c:pt idx="4298">
                  <c:v>1561784400</c:v>
                </c:pt>
                <c:pt idx="4299">
                  <c:v>1561788000</c:v>
                </c:pt>
                <c:pt idx="4300">
                  <c:v>1561791600</c:v>
                </c:pt>
                <c:pt idx="4301">
                  <c:v>1561795200</c:v>
                </c:pt>
                <c:pt idx="4302">
                  <c:v>1561798800</c:v>
                </c:pt>
                <c:pt idx="4303">
                  <c:v>1561802400</c:v>
                </c:pt>
                <c:pt idx="4304">
                  <c:v>1561806000</c:v>
                </c:pt>
                <c:pt idx="4305">
                  <c:v>1561809600</c:v>
                </c:pt>
                <c:pt idx="4306">
                  <c:v>1561813200</c:v>
                </c:pt>
                <c:pt idx="4307">
                  <c:v>1561816800</c:v>
                </c:pt>
                <c:pt idx="4308">
                  <c:v>1561820400</c:v>
                </c:pt>
                <c:pt idx="4309">
                  <c:v>1561824000</c:v>
                </c:pt>
                <c:pt idx="4310">
                  <c:v>1561827600</c:v>
                </c:pt>
                <c:pt idx="4311">
                  <c:v>1561831200</c:v>
                </c:pt>
                <c:pt idx="4312">
                  <c:v>1561834800</c:v>
                </c:pt>
                <c:pt idx="4313">
                  <c:v>1561838400</c:v>
                </c:pt>
                <c:pt idx="4314">
                  <c:v>1561842000</c:v>
                </c:pt>
                <c:pt idx="4315">
                  <c:v>1561845600</c:v>
                </c:pt>
                <c:pt idx="4316">
                  <c:v>1561849200</c:v>
                </c:pt>
                <c:pt idx="4317">
                  <c:v>1561852800</c:v>
                </c:pt>
                <c:pt idx="4318">
                  <c:v>1561856400</c:v>
                </c:pt>
                <c:pt idx="4319">
                  <c:v>1561860000</c:v>
                </c:pt>
                <c:pt idx="4320">
                  <c:v>1561863600</c:v>
                </c:pt>
                <c:pt idx="4321">
                  <c:v>1561867200</c:v>
                </c:pt>
                <c:pt idx="4322">
                  <c:v>1561870800</c:v>
                </c:pt>
                <c:pt idx="4323">
                  <c:v>1561874400</c:v>
                </c:pt>
                <c:pt idx="4324">
                  <c:v>1561878000</c:v>
                </c:pt>
                <c:pt idx="4325">
                  <c:v>1561881600</c:v>
                </c:pt>
                <c:pt idx="4326">
                  <c:v>1561885200</c:v>
                </c:pt>
                <c:pt idx="4327">
                  <c:v>1561888800</c:v>
                </c:pt>
                <c:pt idx="4328">
                  <c:v>1561892400</c:v>
                </c:pt>
                <c:pt idx="4329">
                  <c:v>1561896000</c:v>
                </c:pt>
                <c:pt idx="4330">
                  <c:v>1561899600</c:v>
                </c:pt>
                <c:pt idx="4331">
                  <c:v>1561903200</c:v>
                </c:pt>
                <c:pt idx="4332">
                  <c:v>1561906800</c:v>
                </c:pt>
                <c:pt idx="4333">
                  <c:v>1561910400</c:v>
                </c:pt>
                <c:pt idx="4334">
                  <c:v>1561914000</c:v>
                </c:pt>
                <c:pt idx="4335">
                  <c:v>1561917600</c:v>
                </c:pt>
                <c:pt idx="4336">
                  <c:v>1561921200</c:v>
                </c:pt>
                <c:pt idx="4337">
                  <c:v>1561924800</c:v>
                </c:pt>
                <c:pt idx="4338">
                  <c:v>1561928400</c:v>
                </c:pt>
                <c:pt idx="4339">
                  <c:v>1561932000</c:v>
                </c:pt>
                <c:pt idx="4340">
                  <c:v>1561935600</c:v>
                </c:pt>
                <c:pt idx="4341">
                  <c:v>1561939200</c:v>
                </c:pt>
                <c:pt idx="4342">
                  <c:v>1561942800</c:v>
                </c:pt>
                <c:pt idx="4343">
                  <c:v>1561946400</c:v>
                </c:pt>
                <c:pt idx="4344">
                  <c:v>1561950000</c:v>
                </c:pt>
                <c:pt idx="4345">
                  <c:v>1561953600</c:v>
                </c:pt>
                <c:pt idx="4346">
                  <c:v>1561957200</c:v>
                </c:pt>
                <c:pt idx="4347">
                  <c:v>1561960800</c:v>
                </c:pt>
                <c:pt idx="4348">
                  <c:v>1561964400</c:v>
                </c:pt>
                <c:pt idx="4349">
                  <c:v>1561968000</c:v>
                </c:pt>
                <c:pt idx="4350">
                  <c:v>1561971600</c:v>
                </c:pt>
                <c:pt idx="4351">
                  <c:v>1561975200</c:v>
                </c:pt>
                <c:pt idx="4352">
                  <c:v>1561978800</c:v>
                </c:pt>
                <c:pt idx="4353">
                  <c:v>1561982400</c:v>
                </c:pt>
                <c:pt idx="4354">
                  <c:v>1561986000</c:v>
                </c:pt>
                <c:pt idx="4355">
                  <c:v>1561989600</c:v>
                </c:pt>
                <c:pt idx="4356">
                  <c:v>1561993200</c:v>
                </c:pt>
                <c:pt idx="4357">
                  <c:v>1561996800</c:v>
                </c:pt>
                <c:pt idx="4358">
                  <c:v>1562000400</c:v>
                </c:pt>
                <c:pt idx="4359">
                  <c:v>1562004000</c:v>
                </c:pt>
                <c:pt idx="4360">
                  <c:v>1562007600</c:v>
                </c:pt>
                <c:pt idx="4361">
                  <c:v>1562011200</c:v>
                </c:pt>
                <c:pt idx="4362">
                  <c:v>1562014800</c:v>
                </c:pt>
                <c:pt idx="4363">
                  <c:v>1562018400</c:v>
                </c:pt>
                <c:pt idx="4364">
                  <c:v>1562022000</c:v>
                </c:pt>
                <c:pt idx="4365">
                  <c:v>1562025600</c:v>
                </c:pt>
                <c:pt idx="4366">
                  <c:v>1562029200</c:v>
                </c:pt>
                <c:pt idx="4367">
                  <c:v>1562032800</c:v>
                </c:pt>
                <c:pt idx="4368">
                  <c:v>1562036400</c:v>
                </c:pt>
                <c:pt idx="4369">
                  <c:v>1562040000</c:v>
                </c:pt>
                <c:pt idx="4370">
                  <c:v>1562043600</c:v>
                </c:pt>
                <c:pt idx="4371">
                  <c:v>1562047200</c:v>
                </c:pt>
                <c:pt idx="4372">
                  <c:v>1562050800</c:v>
                </c:pt>
                <c:pt idx="4373">
                  <c:v>1562054400</c:v>
                </c:pt>
                <c:pt idx="4374">
                  <c:v>1562058000</c:v>
                </c:pt>
                <c:pt idx="4375">
                  <c:v>1562061600</c:v>
                </c:pt>
                <c:pt idx="4376">
                  <c:v>1562065200</c:v>
                </c:pt>
                <c:pt idx="4377">
                  <c:v>1562068800</c:v>
                </c:pt>
                <c:pt idx="4378">
                  <c:v>1562072400</c:v>
                </c:pt>
                <c:pt idx="4379">
                  <c:v>1562076000</c:v>
                </c:pt>
                <c:pt idx="4380">
                  <c:v>1562079600</c:v>
                </c:pt>
                <c:pt idx="4381">
                  <c:v>1562083200</c:v>
                </c:pt>
                <c:pt idx="4382">
                  <c:v>1562086800</c:v>
                </c:pt>
                <c:pt idx="4383">
                  <c:v>1562090400</c:v>
                </c:pt>
                <c:pt idx="4384">
                  <c:v>1562094000</c:v>
                </c:pt>
                <c:pt idx="4385">
                  <c:v>1562097600</c:v>
                </c:pt>
                <c:pt idx="4386">
                  <c:v>1562101200</c:v>
                </c:pt>
                <c:pt idx="4387">
                  <c:v>1562104800</c:v>
                </c:pt>
                <c:pt idx="4388">
                  <c:v>1562108400</c:v>
                </c:pt>
                <c:pt idx="4389">
                  <c:v>1562112000</c:v>
                </c:pt>
                <c:pt idx="4390">
                  <c:v>1562115600</c:v>
                </c:pt>
                <c:pt idx="4391">
                  <c:v>1562119200</c:v>
                </c:pt>
                <c:pt idx="4392">
                  <c:v>1562122800</c:v>
                </c:pt>
                <c:pt idx="4393">
                  <c:v>1562126400</c:v>
                </c:pt>
                <c:pt idx="4394">
                  <c:v>1562130000</c:v>
                </c:pt>
                <c:pt idx="4395">
                  <c:v>1562133600</c:v>
                </c:pt>
                <c:pt idx="4396">
                  <c:v>1562137200</c:v>
                </c:pt>
                <c:pt idx="4397">
                  <c:v>1562140800</c:v>
                </c:pt>
                <c:pt idx="4398">
                  <c:v>1562144400</c:v>
                </c:pt>
                <c:pt idx="4399">
                  <c:v>1562148000</c:v>
                </c:pt>
                <c:pt idx="4400">
                  <c:v>1562151600</c:v>
                </c:pt>
                <c:pt idx="4401">
                  <c:v>1562155200</c:v>
                </c:pt>
                <c:pt idx="4402">
                  <c:v>1562158800</c:v>
                </c:pt>
                <c:pt idx="4403">
                  <c:v>1562162400</c:v>
                </c:pt>
                <c:pt idx="4404">
                  <c:v>1562166000</c:v>
                </c:pt>
                <c:pt idx="4405">
                  <c:v>1562169600</c:v>
                </c:pt>
                <c:pt idx="4406">
                  <c:v>1562173200</c:v>
                </c:pt>
                <c:pt idx="4407">
                  <c:v>1562176800</c:v>
                </c:pt>
                <c:pt idx="4408">
                  <c:v>1562180400</c:v>
                </c:pt>
                <c:pt idx="4409">
                  <c:v>1562184000</c:v>
                </c:pt>
                <c:pt idx="4410">
                  <c:v>1562187600</c:v>
                </c:pt>
                <c:pt idx="4411">
                  <c:v>1562191200</c:v>
                </c:pt>
                <c:pt idx="4412">
                  <c:v>1562194800</c:v>
                </c:pt>
                <c:pt idx="4413">
                  <c:v>1562198400</c:v>
                </c:pt>
                <c:pt idx="4414">
                  <c:v>1562202000</c:v>
                </c:pt>
                <c:pt idx="4415">
                  <c:v>1562205600</c:v>
                </c:pt>
                <c:pt idx="4416">
                  <c:v>1562209200</c:v>
                </c:pt>
                <c:pt idx="4417">
                  <c:v>1562212800</c:v>
                </c:pt>
                <c:pt idx="4418">
                  <c:v>1562216400</c:v>
                </c:pt>
                <c:pt idx="4419">
                  <c:v>1562220000</c:v>
                </c:pt>
                <c:pt idx="4420">
                  <c:v>1562223600</c:v>
                </c:pt>
                <c:pt idx="4421">
                  <c:v>1562227200</c:v>
                </c:pt>
                <c:pt idx="4422">
                  <c:v>1562230800</c:v>
                </c:pt>
                <c:pt idx="4423">
                  <c:v>1562234400</c:v>
                </c:pt>
                <c:pt idx="4424">
                  <c:v>1562238000</c:v>
                </c:pt>
                <c:pt idx="4425">
                  <c:v>1562241600</c:v>
                </c:pt>
                <c:pt idx="4426">
                  <c:v>1562245200</c:v>
                </c:pt>
                <c:pt idx="4427">
                  <c:v>1562248800</c:v>
                </c:pt>
                <c:pt idx="4428">
                  <c:v>1562252400</c:v>
                </c:pt>
                <c:pt idx="4429">
                  <c:v>1562256000</c:v>
                </c:pt>
                <c:pt idx="4430">
                  <c:v>1562259600</c:v>
                </c:pt>
                <c:pt idx="4431">
                  <c:v>1562263200</c:v>
                </c:pt>
                <c:pt idx="4432">
                  <c:v>1562266800</c:v>
                </c:pt>
                <c:pt idx="4433">
                  <c:v>1562270400</c:v>
                </c:pt>
                <c:pt idx="4434">
                  <c:v>1562274000</c:v>
                </c:pt>
                <c:pt idx="4435">
                  <c:v>1562277600</c:v>
                </c:pt>
                <c:pt idx="4436">
                  <c:v>1562281200</c:v>
                </c:pt>
                <c:pt idx="4437">
                  <c:v>1562284800</c:v>
                </c:pt>
                <c:pt idx="4438">
                  <c:v>1562288400</c:v>
                </c:pt>
                <c:pt idx="4439">
                  <c:v>1562292000</c:v>
                </c:pt>
                <c:pt idx="4440">
                  <c:v>1562295600</c:v>
                </c:pt>
                <c:pt idx="4441">
                  <c:v>1562299200</c:v>
                </c:pt>
                <c:pt idx="4442">
                  <c:v>1562302800</c:v>
                </c:pt>
                <c:pt idx="4443">
                  <c:v>1562306400</c:v>
                </c:pt>
                <c:pt idx="4444">
                  <c:v>1562310000</c:v>
                </c:pt>
                <c:pt idx="4445">
                  <c:v>1562313600</c:v>
                </c:pt>
                <c:pt idx="4446">
                  <c:v>1562317200</c:v>
                </c:pt>
                <c:pt idx="4447">
                  <c:v>1562320800</c:v>
                </c:pt>
                <c:pt idx="4448">
                  <c:v>1562324400</c:v>
                </c:pt>
                <c:pt idx="4449">
                  <c:v>1562328000</c:v>
                </c:pt>
                <c:pt idx="4450">
                  <c:v>1562331600</c:v>
                </c:pt>
                <c:pt idx="4451">
                  <c:v>1562335200</c:v>
                </c:pt>
                <c:pt idx="4452">
                  <c:v>1562338800</c:v>
                </c:pt>
                <c:pt idx="4453">
                  <c:v>1562342400</c:v>
                </c:pt>
                <c:pt idx="4454">
                  <c:v>1562346000</c:v>
                </c:pt>
                <c:pt idx="4455">
                  <c:v>1562349600</c:v>
                </c:pt>
                <c:pt idx="4456">
                  <c:v>1562353200</c:v>
                </c:pt>
                <c:pt idx="4457">
                  <c:v>1562356800</c:v>
                </c:pt>
                <c:pt idx="4458">
                  <c:v>1562360400</c:v>
                </c:pt>
                <c:pt idx="4459">
                  <c:v>1562364000</c:v>
                </c:pt>
                <c:pt idx="4460">
                  <c:v>1562367600</c:v>
                </c:pt>
                <c:pt idx="4461">
                  <c:v>1562371200</c:v>
                </c:pt>
                <c:pt idx="4462">
                  <c:v>1562374800</c:v>
                </c:pt>
                <c:pt idx="4463">
                  <c:v>1562378400</c:v>
                </c:pt>
                <c:pt idx="4464">
                  <c:v>1562382000</c:v>
                </c:pt>
                <c:pt idx="4465">
                  <c:v>1562385600</c:v>
                </c:pt>
                <c:pt idx="4466">
                  <c:v>1562389200</c:v>
                </c:pt>
                <c:pt idx="4467">
                  <c:v>1562392800</c:v>
                </c:pt>
                <c:pt idx="4468">
                  <c:v>1562396400</c:v>
                </c:pt>
                <c:pt idx="4469">
                  <c:v>1562400000</c:v>
                </c:pt>
                <c:pt idx="4470">
                  <c:v>1562403600</c:v>
                </c:pt>
                <c:pt idx="4471">
                  <c:v>1562407200</c:v>
                </c:pt>
                <c:pt idx="4472">
                  <c:v>1562410800</c:v>
                </c:pt>
                <c:pt idx="4473">
                  <c:v>1562414400</c:v>
                </c:pt>
                <c:pt idx="4474">
                  <c:v>1562418000</c:v>
                </c:pt>
                <c:pt idx="4475">
                  <c:v>1562421600</c:v>
                </c:pt>
                <c:pt idx="4476">
                  <c:v>1562425200</c:v>
                </c:pt>
                <c:pt idx="4477">
                  <c:v>1562428800</c:v>
                </c:pt>
                <c:pt idx="4478">
                  <c:v>1562432400</c:v>
                </c:pt>
                <c:pt idx="4479">
                  <c:v>1562436000</c:v>
                </c:pt>
                <c:pt idx="4480">
                  <c:v>1562439600</c:v>
                </c:pt>
                <c:pt idx="4481">
                  <c:v>1562443200</c:v>
                </c:pt>
                <c:pt idx="4482">
                  <c:v>1562446800</c:v>
                </c:pt>
                <c:pt idx="4483">
                  <c:v>1562450400</c:v>
                </c:pt>
                <c:pt idx="4484">
                  <c:v>1562454000</c:v>
                </c:pt>
                <c:pt idx="4485">
                  <c:v>1562457600</c:v>
                </c:pt>
                <c:pt idx="4486">
                  <c:v>1562461200</c:v>
                </c:pt>
                <c:pt idx="4487">
                  <c:v>1562464800</c:v>
                </c:pt>
                <c:pt idx="4488">
                  <c:v>1562468400</c:v>
                </c:pt>
                <c:pt idx="4489">
                  <c:v>1562472000</c:v>
                </c:pt>
                <c:pt idx="4490">
                  <c:v>1562475600</c:v>
                </c:pt>
                <c:pt idx="4491">
                  <c:v>1562479200</c:v>
                </c:pt>
                <c:pt idx="4492">
                  <c:v>1562482800</c:v>
                </c:pt>
                <c:pt idx="4493">
                  <c:v>1562486400</c:v>
                </c:pt>
                <c:pt idx="4494">
                  <c:v>1562490000</c:v>
                </c:pt>
                <c:pt idx="4495">
                  <c:v>1562493600</c:v>
                </c:pt>
                <c:pt idx="4496">
                  <c:v>1562497200</c:v>
                </c:pt>
                <c:pt idx="4497">
                  <c:v>1562500800</c:v>
                </c:pt>
                <c:pt idx="4498">
                  <c:v>1562504400</c:v>
                </c:pt>
                <c:pt idx="4499">
                  <c:v>1562508000</c:v>
                </c:pt>
                <c:pt idx="4500">
                  <c:v>1562511600</c:v>
                </c:pt>
                <c:pt idx="4501">
                  <c:v>1562515200</c:v>
                </c:pt>
                <c:pt idx="4502">
                  <c:v>1562518800</c:v>
                </c:pt>
                <c:pt idx="4503">
                  <c:v>1562522400</c:v>
                </c:pt>
                <c:pt idx="4504">
                  <c:v>1562526000</c:v>
                </c:pt>
                <c:pt idx="4505">
                  <c:v>1562529600</c:v>
                </c:pt>
                <c:pt idx="4506">
                  <c:v>1562533200</c:v>
                </c:pt>
                <c:pt idx="4507">
                  <c:v>1562536800</c:v>
                </c:pt>
                <c:pt idx="4508">
                  <c:v>1562540400</c:v>
                </c:pt>
                <c:pt idx="4509">
                  <c:v>1562544000</c:v>
                </c:pt>
                <c:pt idx="4510">
                  <c:v>1562547600</c:v>
                </c:pt>
                <c:pt idx="4511">
                  <c:v>1562551200</c:v>
                </c:pt>
                <c:pt idx="4512">
                  <c:v>1562554800</c:v>
                </c:pt>
                <c:pt idx="4513">
                  <c:v>1562558400</c:v>
                </c:pt>
                <c:pt idx="4514">
                  <c:v>1562562000</c:v>
                </c:pt>
                <c:pt idx="4515">
                  <c:v>1562565600</c:v>
                </c:pt>
                <c:pt idx="4516">
                  <c:v>1562569200</c:v>
                </c:pt>
                <c:pt idx="4517">
                  <c:v>1562572800</c:v>
                </c:pt>
                <c:pt idx="4518">
                  <c:v>1562576400</c:v>
                </c:pt>
                <c:pt idx="4519">
                  <c:v>1562580000</c:v>
                </c:pt>
                <c:pt idx="4520">
                  <c:v>1562583600</c:v>
                </c:pt>
                <c:pt idx="4521">
                  <c:v>1562587200</c:v>
                </c:pt>
                <c:pt idx="4522">
                  <c:v>1562590800</c:v>
                </c:pt>
                <c:pt idx="4523">
                  <c:v>1562594400</c:v>
                </c:pt>
                <c:pt idx="4524">
                  <c:v>1562598000</c:v>
                </c:pt>
                <c:pt idx="4525">
                  <c:v>1562601600</c:v>
                </c:pt>
                <c:pt idx="4526">
                  <c:v>1562605200</c:v>
                </c:pt>
                <c:pt idx="4527">
                  <c:v>1562608800</c:v>
                </c:pt>
                <c:pt idx="4528">
                  <c:v>1562612400</c:v>
                </c:pt>
                <c:pt idx="4529">
                  <c:v>1562616000</c:v>
                </c:pt>
                <c:pt idx="4530">
                  <c:v>1562619600</c:v>
                </c:pt>
                <c:pt idx="4531">
                  <c:v>1562623200</c:v>
                </c:pt>
                <c:pt idx="4532">
                  <c:v>1562626800</c:v>
                </c:pt>
                <c:pt idx="4533">
                  <c:v>1562630400</c:v>
                </c:pt>
                <c:pt idx="4534">
                  <c:v>1562634000</c:v>
                </c:pt>
                <c:pt idx="4535">
                  <c:v>1562637600</c:v>
                </c:pt>
                <c:pt idx="4536">
                  <c:v>1562641200</c:v>
                </c:pt>
                <c:pt idx="4537">
                  <c:v>1562644800</c:v>
                </c:pt>
                <c:pt idx="4538">
                  <c:v>1562648400</c:v>
                </c:pt>
                <c:pt idx="4539">
                  <c:v>1562652000</c:v>
                </c:pt>
                <c:pt idx="4540">
                  <c:v>1562655600</c:v>
                </c:pt>
                <c:pt idx="4541">
                  <c:v>1562659200</c:v>
                </c:pt>
                <c:pt idx="4542">
                  <c:v>1562662800</c:v>
                </c:pt>
                <c:pt idx="4543">
                  <c:v>1562666400</c:v>
                </c:pt>
                <c:pt idx="4544">
                  <c:v>1562670000</c:v>
                </c:pt>
                <c:pt idx="4545">
                  <c:v>1562673600</c:v>
                </c:pt>
                <c:pt idx="4546">
                  <c:v>1562677200</c:v>
                </c:pt>
                <c:pt idx="4547">
                  <c:v>1562680800</c:v>
                </c:pt>
                <c:pt idx="4548">
                  <c:v>1562684400</c:v>
                </c:pt>
                <c:pt idx="4549">
                  <c:v>1562688000</c:v>
                </c:pt>
                <c:pt idx="4550">
                  <c:v>1562691600</c:v>
                </c:pt>
                <c:pt idx="4551">
                  <c:v>1562695200</c:v>
                </c:pt>
                <c:pt idx="4552">
                  <c:v>1562698800</c:v>
                </c:pt>
                <c:pt idx="4553">
                  <c:v>1562702400</c:v>
                </c:pt>
                <c:pt idx="4554">
                  <c:v>1562706000</c:v>
                </c:pt>
                <c:pt idx="4555">
                  <c:v>1562709600</c:v>
                </c:pt>
                <c:pt idx="4556">
                  <c:v>1562713200</c:v>
                </c:pt>
                <c:pt idx="4557">
                  <c:v>1562716800</c:v>
                </c:pt>
                <c:pt idx="4558">
                  <c:v>1562720400</c:v>
                </c:pt>
                <c:pt idx="4559">
                  <c:v>1562724000</c:v>
                </c:pt>
                <c:pt idx="4560">
                  <c:v>1562727600</c:v>
                </c:pt>
                <c:pt idx="4561">
                  <c:v>1562731200</c:v>
                </c:pt>
                <c:pt idx="4562">
                  <c:v>1562734800</c:v>
                </c:pt>
                <c:pt idx="4563">
                  <c:v>1562738400</c:v>
                </c:pt>
                <c:pt idx="4564">
                  <c:v>1562742000</c:v>
                </c:pt>
                <c:pt idx="4565">
                  <c:v>1562745600</c:v>
                </c:pt>
                <c:pt idx="4566">
                  <c:v>1562749200</c:v>
                </c:pt>
                <c:pt idx="4567">
                  <c:v>1562752800</c:v>
                </c:pt>
                <c:pt idx="4568">
                  <c:v>1562756400</c:v>
                </c:pt>
                <c:pt idx="4569">
                  <c:v>1562760000</c:v>
                </c:pt>
                <c:pt idx="4570">
                  <c:v>1562763600</c:v>
                </c:pt>
                <c:pt idx="4571">
                  <c:v>1562767200</c:v>
                </c:pt>
                <c:pt idx="4572">
                  <c:v>1562770800</c:v>
                </c:pt>
                <c:pt idx="4573">
                  <c:v>1562774400</c:v>
                </c:pt>
                <c:pt idx="4574">
                  <c:v>1562778000</c:v>
                </c:pt>
                <c:pt idx="4575">
                  <c:v>1562781600</c:v>
                </c:pt>
                <c:pt idx="4576">
                  <c:v>1562785200</c:v>
                </c:pt>
                <c:pt idx="4577">
                  <c:v>1562788800</c:v>
                </c:pt>
                <c:pt idx="4578">
                  <c:v>1562792400</c:v>
                </c:pt>
                <c:pt idx="4579">
                  <c:v>1562796000</c:v>
                </c:pt>
                <c:pt idx="4580">
                  <c:v>1562799600</c:v>
                </c:pt>
                <c:pt idx="4581">
                  <c:v>1562803200</c:v>
                </c:pt>
                <c:pt idx="4582">
                  <c:v>1562806800</c:v>
                </c:pt>
                <c:pt idx="4583">
                  <c:v>1562810400</c:v>
                </c:pt>
                <c:pt idx="4584">
                  <c:v>1562814000</c:v>
                </c:pt>
                <c:pt idx="4585">
                  <c:v>1562817600</c:v>
                </c:pt>
                <c:pt idx="4586">
                  <c:v>1562821200</c:v>
                </c:pt>
                <c:pt idx="4587">
                  <c:v>1562824800</c:v>
                </c:pt>
                <c:pt idx="4588">
                  <c:v>1562828400</c:v>
                </c:pt>
                <c:pt idx="4589">
                  <c:v>1562832000</c:v>
                </c:pt>
                <c:pt idx="4590">
                  <c:v>1562835600</c:v>
                </c:pt>
                <c:pt idx="4591">
                  <c:v>1562839200</c:v>
                </c:pt>
                <c:pt idx="4592">
                  <c:v>1562842800</c:v>
                </c:pt>
                <c:pt idx="4593">
                  <c:v>1562846400</c:v>
                </c:pt>
                <c:pt idx="4594">
                  <c:v>1562850000</c:v>
                </c:pt>
                <c:pt idx="4595">
                  <c:v>1562853600</c:v>
                </c:pt>
                <c:pt idx="4596">
                  <c:v>1562857200</c:v>
                </c:pt>
                <c:pt idx="4597">
                  <c:v>1562860800</c:v>
                </c:pt>
                <c:pt idx="4598">
                  <c:v>1562864400</c:v>
                </c:pt>
                <c:pt idx="4599">
                  <c:v>1562868000</c:v>
                </c:pt>
                <c:pt idx="4600">
                  <c:v>1562871600</c:v>
                </c:pt>
                <c:pt idx="4601">
                  <c:v>1562875200</c:v>
                </c:pt>
                <c:pt idx="4602">
                  <c:v>1562878800</c:v>
                </c:pt>
                <c:pt idx="4603">
                  <c:v>1562882400</c:v>
                </c:pt>
                <c:pt idx="4604">
                  <c:v>1562886000</c:v>
                </c:pt>
                <c:pt idx="4605">
                  <c:v>1562889600</c:v>
                </c:pt>
                <c:pt idx="4606">
                  <c:v>1562893200</c:v>
                </c:pt>
                <c:pt idx="4607">
                  <c:v>1562896800</c:v>
                </c:pt>
                <c:pt idx="4608">
                  <c:v>1562900400</c:v>
                </c:pt>
                <c:pt idx="4609">
                  <c:v>1562904000</c:v>
                </c:pt>
                <c:pt idx="4610">
                  <c:v>1562907600</c:v>
                </c:pt>
                <c:pt idx="4611">
                  <c:v>1562911200</c:v>
                </c:pt>
                <c:pt idx="4612">
                  <c:v>1562914800</c:v>
                </c:pt>
                <c:pt idx="4613">
                  <c:v>1562918400</c:v>
                </c:pt>
                <c:pt idx="4614">
                  <c:v>1562922000</c:v>
                </c:pt>
                <c:pt idx="4615">
                  <c:v>1562925600</c:v>
                </c:pt>
                <c:pt idx="4616">
                  <c:v>1562929200</c:v>
                </c:pt>
                <c:pt idx="4617">
                  <c:v>1562932800</c:v>
                </c:pt>
                <c:pt idx="4618">
                  <c:v>1562936400</c:v>
                </c:pt>
                <c:pt idx="4619">
                  <c:v>1562940000</c:v>
                </c:pt>
                <c:pt idx="4620">
                  <c:v>1562943600</c:v>
                </c:pt>
                <c:pt idx="4621">
                  <c:v>1562947200</c:v>
                </c:pt>
                <c:pt idx="4622">
                  <c:v>1562950800</c:v>
                </c:pt>
                <c:pt idx="4623">
                  <c:v>1562954400</c:v>
                </c:pt>
                <c:pt idx="4624">
                  <c:v>1562958000</c:v>
                </c:pt>
                <c:pt idx="4625">
                  <c:v>1562961600</c:v>
                </c:pt>
                <c:pt idx="4626">
                  <c:v>1562965200</c:v>
                </c:pt>
                <c:pt idx="4627">
                  <c:v>1562968800</c:v>
                </c:pt>
                <c:pt idx="4628">
                  <c:v>1562972400</c:v>
                </c:pt>
                <c:pt idx="4629">
                  <c:v>1562976000</c:v>
                </c:pt>
                <c:pt idx="4630">
                  <c:v>1562979600</c:v>
                </c:pt>
                <c:pt idx="4631">
                  <c:v>1562983200</c:v>
                </c:pt>
                <c:pt idx="4632">
                  <c:v>1562986800</c:v>
                </c:pt>
                <c:pt idx="4633">
                  <c:v>1562990400</c:v>
                </c:pt>
                <c:pt idx="4634">
                  <c:v>1562994000</c:v>
                </c:pt>
                <c:pt idx="4635">
                  <c:v>1562997600</c:v>
                </c:pt>
                <c:pt idx="4636">
                  <c:v>1563001200</c:v>
                </c:pt>
                <c:pt idx="4637">
                  <c:v>1563004800</c:v>
                </c:pt>
                <c:pt idx="4638">
                  <c:v>1563008400</c:v>
                </c:pt>
                <c:pt idx="4639">
                  <c:v>1563012000</c:v>
                </c:pt>
                <c:pt idx="4640">
                  <c:v>1563015600</c:v>
                </c:pt>
                <c:pt idx="4641">
                  <c:v>1563019200</c:v>
                </c:pt>
                <c:pt idx="4642">
                  <c:v>1563022800</c:v>
                </c:pt>
                <c:pt idx="4643">
                  <c:v>1563026400</c:v>
                </c:pt>
                <c:pt idx="4644">
                  <c:v>1563030000</c:v>
                </c:pt>
                <c:pt idx="4645">
                  <c:v>1563033600</c:v>
                </c:pt>
                <c:pt idx="4646">
                  <c:v>1563037200</c:v>
                </c:pt>
                <c:pt idx="4647">
                  <c:v>1563040800</c:v>
                </c:pt>
                <c:pt idx="4648">
                  <c:v>1563044400</c:v>
                </c:pt>
                <c:pt idx="4649">
                  <c:v>1563048000</c:v>
                </c:pt>
                <c:pt idx="4650">
                  <c:v>1563051600</c:v>
                </c:pt>
                <c:pt idx="4651">
                  <c:v>1563055200</c:v>
                </c:pt>
                <c:pt idx="4652">
                  <c:v>1563058800</c:v>
                </c:pt>
                <c:pt idx="4653">
                  <c:v>1563062400</c:v>
                </c:pt>
                <c:pt idx="4654">
                  <c:v>1563066000</c:v>
                </c:pt>
                <c:pt idx="4655">
                  <c:v>1563069600</c:v>
                </c:pt>
                <c:pt idx="4656">
                  <c:v>1563073200</c:v>
                </c:pt>
                <c:pt idx="4657">
                  <c:v>1563076800</c:v>
                </c:pt>
                <c:pt idx="4658">
                  <c:v>1563080400</c:v>
                </c:pt>
                <c:pt idx="4659">
                  <c:v>1563084000</c:v>
                </c:pt>
                <c:pt idx="4660">
                  <c:v>1563087600</c:v>
                </c:pt>
                <c:pt idx="4661">
                  <c:v>1563091200</c:v>
                </c:pt>
                <c:pt idx="4662">
                  <c:v>1563094800</c:v>
                </c:pt>
                <c:pt idx="4663">
                  <c:v>1563098400</c:v>
                </c:pt>
                <c:pt idx="4664">
                  <c:v>1563102000</c:v>
                </c:pt>
                <c:pt idx="4665">
                  <c:v>1563105600</c:v>
                </c:pt>
                <c:pt idx="4666">
                  <c:v>1563109200</c:v>
                </c:pt>
                <c:pt idx="4667">
                  <c:v>1563112800</c:v>
                </c:pt>
                <c:pt idx="4668">
                  <c:v>1563116400</c:v>
                </c:pt>
                <c:pt idx="4669">
                  <c:v>1563120000</c:v>
                </c:pt>
                <c:pt idx="4670">
                  <c:v>1563123600</c:v>
                </c:pt>
                <c:pt idx="4671">
                  <c:v>1563127200</c:v>
                </c:pt>
                <c:pt idx="4672">
                  <c:v>1563130800</c:v>
                </c:pt>
                <c:pt idx="4673">
                  <c:v>1563134400</c:v>
                </c:pt>
                <c:pt idx="4674">
                  <c:v>1563138000</c:v>
                </c:pt>
                <c:pt idx="4675">
                  <c:v>1563141600</c:v>
                </c:pt>
                <c:pt idx="4676">
                  <c:v>1563145200</c:v>
                </c:pt>
                <c:pt idx="4677">
                  <c:v>1563148800</c:v>
                </c:pt>
                <c:pt idx="4678">
                  <c:v>1563152400</c:v>
                </c:pt>
                <c:pt idx="4679">
                  <c:v>1563156000</c:v>
                </c:pt>
                <c:pt idx="4680">
                  <c:v>1563159600</c:v>
                </c:pt>
                <c:pt idx="4681">
                  <c:v>1563163200</c:v>
                </c:pt>
                <c:pt idx="4682">
                  <c:v>1563166800</c:v>
                </c:pt>
                <c:pt idx="4683">
                  <c:v>1563170400</c:v>
                </c:pt>
                <c:pt idx="4684">
                  <c:v>1563174000</c:v>
                </c:pt>
                <c:pt idx="4685">
                  <c:v>1563177600</c:v>
                </c:pt>
                <c:pt idx="4686">
                  <c:v>1563181200</c:v>
                </c:pt>
                <c:pt idx="4687">
                  <c:v>1563184800</c:v>
                </c:pt>
                <c:pt idx="4688">
                  <c:v>1563188400</c:v>
                </c:pt>
                <c:pt idx="4689">
                  <c:v>1563192000</c:v>
                </c:pt>
                <c:pt idx="4690">
                  <c:v>1563195600</c:v>
                </c:pt>
                <c:pt idx="4691">
                  <c:v>1563199200</c:v>
                </c:pt>
                <c:pt idx="4692">
                  <c:v>1563202800</c:v>
                </c:pt>
                <c:pt idx="4693">
                  <c:v>1563206400</c:v>
                </c:pt>
                <c:pt idx="4694">
                  <c:v>1563210000</c:v>
                </c:pt>
                <c:pt idx="4695">
                  <c:v>1563213600</c:v>
                </c:pt>
                <c:pt idx="4696">
                  <c:v>1563217200</c:v>
                </c:pt>
                <c:pt idx="4697">
                  <c:v>1563220800</c:v>
                </c:pt>
                <c:pt idx="4698">
                  <c:v>1563224400</c:v>
                </c:pt>
                <c:pt idx="4699">
                  <c:v>1563228000</c:v>
                </c:pt>
                <c:pt idx="4700">
                  <c:v>1563231600</c:v>
                </c:pt>
                <c:pt idx="4701">
                  <c:v>1563235200</c:v>
                </c:pt>
                <c:pt idx="4702">
                  <c:v>1563238800</c:v>
                </c:pt>
                <c:pt idx="4703">
                  <c:v>1563242400</c:v>
                </c:pt>
                <c:pt idx="4704">
                  <c:v>1563246000</c:v>
                </c:pt>
                <c:pt idx="4705">
                  <c:v>1563249600</c:v>
                </c:pt>
                <c:pt idx="4706">
                  <c:v>1563253200</c:v>
                </c:pt>
                <c:pt idx="4707">
                  <c:v>1563256800</c:v>
                </c:pt>
                <c:pt idx="4708">
                  <c:v>1563260400</c:v>
                </c:pt>
                <c:pt idx="4709">
                  <c:v>1563264000</c:v>
                </c:pt>
                <c:pt idx="4710">
                  <c:v>1563267600</c:v>
                </c:pt>
                <c:pt idx="4711">
                  <c:v>1563271200</c:v>
                </c:pt>
                <c:pt idx="4712">
                  <c:v>1563274800</c:v>
                </c:pt>
                <c:pt idx="4713">
                  <c:v>1563278400</c:v>
                </c:pt>
                <c:pt idx="4714">
                  <c:v>1563282000</c:v>
                </c:pt>
                <c:pt idx="4715">
                  <c:v>1563285600</c:v>
                </c:pt>
                <c:pt idx="4716">
                  <c:v>1563289200</c:v>
                </c:pt>
                <c:pt idx="4717">
                  <c:v>1563292800</c:v>
                </c:pt>
                <c:pt idx="4718">
                  <c:v>1563296400</c:v>
                </c:pt>
                <c:pt idx="4719">
                  <c:v>1563300000</c:v>
                </c:pt>
                <c:pt idx="4720">
                  <c:v>1563303600</c:v>
                </c:pt>
                <c:pt idx="4721">
                  <c:v>1563307200</c:v>
                </c:pt>
                <c:pt idx="4722">
                  <c:v>1563310800</c:v>
                </c:pt>
                <c:pt idx="4723">
                  <c:v>1563314400</c:v>
                </c:pt>
                <c:pt idx="4724">
                  <c:v>1563318000</c:v>
                </c:pt>
                <c:pt idx="4725">
                  <c:v>1563321600</c:v>
                </c:pt>
                <c:pt idx="4726">
                  <c:v>1563325200</c:v>
                </c:pt>
                <c:pt idx="4727">
                  <c:v>1563328800</c:v>
                </c:pt>
                <c:pt idx="4728">
                  <c:v>1563332400</c:v>
                </c:pt>
                <c:pt idx="4729">
                  <c:v>1563336000</c:v>
                </c:pt>
                <c:pt idx="4730">
                  <c:v>1563339600</c:v>
                </c:pt>
                <c:pt idx="4731">
                  <c:v>1563343200</c:v>
                </c:pt>
                <c:pt idx="4732">
                  <c:v>1563346800</c:v>
                </c:pt>
                <c:pt idx="4733">
                  <c:v>1563350400</c:v>
                </c:pt>
                <c:pt idx="4734">
                  <c:v>1563354000</c:v>
                </c:pt>
                <c:pt idx="4735">
                  <c:v>1563357600</c:v>
                </c:pt>
                <c:pt idx="4736">
                  <c:v>1563361200</c:v>
                </c:pt>
                <c:pt idx="4737">
                  <c:v>1563364800</c:v>
                </c:pt>
                <c:pt idx="4738">
                  <c:v>1563368400</c:v>
                </c:pt>
                <c:pt idx="4739">
                  <c:v>1563372000</c:v>
                </c:pt>
                <c:pt idx="4740">
                  <c:v>1563375600</c:v>
                </c:pt>
                <c:pt idx="4741">
                  <c:v>1563379200</c:v>
                </c:pt>
                <c:pt idx="4742">
                  <c:v>1563382800</c:v>
                </c:pt>
                <c:pt idx="4743">
                  <c:v>1563386400</c:v>
                </c:pt>
                <c:pt idx="4744">
                  <c:v>1563390000</c:v>
                </c:pt>
                <c:pt idx="4745">
                  <c:v>1563393600</c:v>
                </c:pt>
                <c:pt idx="4746">
                  <c:v>1563397200</c:v>
                </c:pt>
                <c:pt idx="4747">
                  <c:v>1563400800</c:v>
                </c:pt>
                <c:pt idx="4748">
                  <c:v>1563404400</c:v>
                </c:pt>
                <c:pt idx="4749">
                  <c:v>1563408000</c:v>
                </c:pt>
                <c:pt idx="4750">
                  <c:v>1563411600</c:v>
                </c:pt>
                <c:pt idx="4751">
                  <c:v>1563415200</c:v>
                </c:pt>
                <c:pt idx="4752">
                  <c:v>1563418800</c:v>
                </c:pt>
                <c:pt idx="4753">
                  <c:v>1563422400</c:v>
                </c:pt>
                <c:pt idx="4754">
                  <c:v>1563426000</c:v>
                </c:pt>
                <c:pt idx="4755">
                  <c:v>1563429600</c:v>
                </c:pt>
                <c:pt idx="4756">
                  <c:v>1563433200</c:v>
                </c:pt>
                <c:pt idx="4757">
                  <c:v>1563436800</c:v>
                </c:pt>
                <c:pt idx="4758">
                  <c:v>1563440400</c:v>
                </c:pt>
                <c:pt idx="4759">
                  <c:v>1563444000</c:v>
                </c:pt>
                <c:pt idx="4760">
                  <c:v>1563447600</c:v>
                </c:pt>
                <c:pt idx="4761">
                  <c:v>1563451200</c:v>
                </c:pt>
                <c:pt idx="4762">
                  <c:v>1563454800</c:v>
                </c:pt>
                <c:pt idx="4763">
                  <c:v>1563458400</c:v>
                </c:pt>
                <c:pt idx="4764">
                  <c:v>1563462000</c:v>
                </c:pt>
                <c:pt idx="4765">
                  <c:v>1563465600</c:v>
                </c:pt>
                <c:pt idx="4766">
                  <c:v>1563469200</c:v>
                </c:pt>
                <c:pt idx="4767">
                  <c:v>1563472800</c:v>
                </c:pt>
                <c:pt idx="4768">
                  <c:v>1563476400</c:v>
                </c:pt>
                <c:pt idx="4769">
                  <c:v>1563480000</c:v>
                </c:pt>
                <c:pt idx="4770">
                  <c:v>1563483600</c:v>
                </c:pt>
                <c:pt idx="4771">
                  <c:v>1563487200</c:v>
                </c:pt>
                <c:pt idx="4772">
                  <c:v>1563490800</c:v>
                </c:pt>
                <c:pt idx="4773">
                  <c:v>1563494400</c:v>
                </c:pt>
                <c:pt idx="4774">
                  <c:v>1563498000</c:v>
                </c:pt>
                <c:pt idx="4775">
                  <c:v>1563501600</c:v>
                </c:pt>
                <c:pt idx="4776">
                  <c:v>1563505200</c:v>
                </c:pt>
                <c:pt idx="4777">
                  <c:v>1563508800</c:v>
                </c:pt>
                <c:pt idx="4778">
                  <c:v>1563512400</c:v>
                </c:pt>
                <c:pt idx="4779">
                  <c:v>1563516000</c:v>
                </c:pt>
                <c:pt idx="4780">
                  <c:v>1563519600</c:v>
                </c:pt>
                <c:pt idx="4781">
                  <c:v>1563523200</c:v>
                </c:pt>
                <c:pt idx="4782">
                  <c:v>1563526800</c:v>
                </c:pt>
                <c:pt idx="4783">
                  <c:v>1563530400</c:v>
                </c:pt>
                <c:pt idx="4784">
                  <c:v>1563534000</c:v>
                </c:pt>
                <c:pt idx="4785">
                  <c:v>1563537600</c:v>
                </c:pt>
                <c:pt idx="4786">
                  <c:v>1563541200</c:v>
                </c:pt>
                <c:pt idx="4787">
                  <c:v>1563544800</c:v>
                </c:pt>
                <c:pt idx="4788">
                  <c:v>1563548400</c:v>
                </c:pt>
                <c:pt idx="4789">
                  <c:v>1563552000</c:v>
                </c:pt>
                <c:pt idx="4790">
                  <c:v>1563555600</c:v>
                </c:pt>
                <c:pt idx="4791">
                  <c:v>1563559200</c:v>
                </c:pt>
                <c:pt idx="4792">
                  <c:v>1563562800</c:v>
                </c:pt>
                <c:pt idx="4793">
                  <c:v>1563566400</c:v>
                </c:pt>
                <c:pt idx="4794">
                  <c:v>1563570000</c:v>
                </c:pt>
                <c:pt idx="4795">
                  <c:v>1563573600</c:v>
                </c:pt>
                <c:pt idx="4796">
                  <c:v>1563577200</c:v>
                </c:pt>
                <c:pt idx="4797">
                  <c:v>1563580800</c:v>
                </c:pt>
                <c:pt idx="4798">
                  <c:v>1563584400</c:v>
                </c:pt>
                <c:pt idx="4799">
                  <c:v>1563588000</c:v>
                </c:pt>
                <c:pt idx="4800">
                  <c:v>1563591600</c:v>
                </c:pt>
                <c:pt idx="4801">
                  <c:v>1563595200</c:v>
                </c:pt>
                <c:pt idx="4802">
                  <c:v>1563598800</c:v>
                </c:pt>
                <c:pt idx="4803">
                  <c:v>1563602400</c:v>
                </c:pt>
                <c:pt idx="4804">
                  <c:v>1563606000</c:v>
                </c:pt>
                <c:pt idx="4805">
                  <c:v>1563609600</c:v>
                </c:pt>
                <c:pt idx="4806">
                  <c:v>1563613200</c:v>
                </c:pt>
                <c:pt idx="4807">
                  <c:v>1563616800</c:v>
                </c:pt>
                <c:pt idx="4808">
                  <c:v>1563620400</c:v>
                </c:pt>
                <c:pt idx="4809">
                  <c:v>1563624000</c:v>
                </c:pt>
                <c:pt idx="4810">
                  <c:v>1563627600</c:v>
                </c:pt>
                <c:pt idx="4811">
                  <c:v>1563631200</c:v>
                </c:pt>
                <c:pt idx="4812">
                  <c:v>1563634800</c:v>
                </c:pt>
                <c:pt idx="4813">
                  <c:v>1563638400</c:v>
                </c:pt>
                <c:pt idx="4814">
                  <c:v>1563642000</c:v>
                </c:pt>
                <c:pt idx="4815">
                  <c:v>1563645600</c:v>
                </c:pt>
                <c:pt idx="4816">
                  <c:v>1563649200</c:v>
                </c:pt>
                <c:pt idx="4817">
                  <c:v>1563652800</c:v>
                </c:pt>
                <c:pt idx="4818">
                  <c:v>1563656400</c:v>
                </c:pt>
                <c:pt idx="4819">
                  <c:v>1563660000</c:v>
                </c:pt>
                <c:pt idx="4820">
                  <c:v>1563663600</c:v>
                </c:pt>
                <c:pt idx="4821">
                  <c:v>1563667200</c:v>
                </c:pt>
                <c:pt idx="4822">
                  <c:v>1563670800</c:v>
                </c:pt>
                <c:pt idx="4823">
                  <c:v>1563674400</c:v>
                </c:pt>
                <c:pt idx="4824">
                  <c:v>1563678000</c:v>
                </c:pt>
                <c:pt idx="4825">
                  <c:v>1563681600</c:v>
                </c:pt>
                <c:pt idx="4826">
                  <c:v>1563685200</c:v>
                </c:pt>
                <c:pt idx="4827">
                  <c:v>1563688800</c:v>
                </c:pt>
                <c:pt idx="4828">
                  <c:v>1563692400</c:v>
                </c:pt>
                <c:pt idx="4829">
                  <c:v>1563696000</c:v>
                </c:pt>
                <c:pt idx="4830">
                  <c:v>1563699600</c:v>
                </c:pt>
                <c:pt idx="4831">
                  <c:v>1563703200</c:v>
                </c:pt>
                <c:pt idx="4832">
                  <c:v>1563706800</c:v>
                </c:pt>
                <c:pt idx="4833">
                  <c:v>1563710400</c:v>
                </c:pt>
                <c:pt idx="4834">
                  <c:v>1563714000</c:v>
                </c:pt>
                <c:pt idx="4835">
                  <c:v>1563717600</c:v>
                </c:pt>
                <c:pt idx="4836">
                  <c:v>1563721200</c:v>
                </c:pt>
                <c:pt idx="4837">
                  <c:v>1563724800</c:v>
                </c:pt>
                <c:pt idx="4838">
                  <c:v>1563728400</c:v>
                </c:pt>
                <c:pt idx="4839">
                  <c:v>1563732000</c:v>
                </c:pt>
                <c:pt idx="4840">
                  <c:v>1563735600</c:v>
                </c:pt>
                <c:pt idx="4841">
                  <c:v>1563739200</c:v>
                </c:pt>
                <c:pt idx="4842">
                  <c:v>1563742800</c:v>
                </c:pt>
                <c:pt idx="4843">
                  <c:v>1563746400</c:v>
                </c:pt>
                <c:pt idx="4844">
                  <c:v>1563750000</c:v>
                </c:pt>
                <c:pt idx="4845">
                  <c:v>1563753600</c:v>
                </c:pt>
                <c:pt idx="4846">
                  <c:v>1563757200</c:v>
                </c:pt>
                <c:pt idx="4847">
                  <c:v>1563760800</c:v>
                </c:pt>
                <c:pt idx="4848">
                  <c:v>1563764400</c:v>
                </c:pt>
                <c:pt idx="4849">
                  <c:v>1563768000</c:v>
                </c:pt>
                <c:pt idx="4850">
                  <c:v>1563771600</c:v>
                </c:pt>
                <c:pt idx="4851">
                  <c:v>1563775200</c:v>
                </c:pt>
                <c:pt idx="4852">
                  <c:v>1563778800</c:v>
                </c:pt>
                <c:pt idx="4853">
                  <c:v>1563782400</c:v>
                </c:pt>
                <c:pt idx="4854">
                  <c:v>1563786000</c:v>
                </c:pt>
                <c:pt idx="4855">
                  <c:v>1563789600</c:v>
                </c:pt>
                <c:pt idx="4856">
                  <c:v>1563793200</c:v>
                </c:pt>
                <c:pt idx="4857">
                  <c:v>1563796800</c:v>
                </c:pt>
                <c:pt idx="4858">
                  <c:v>1563800400</c:v>
                </c:pt>
                <c:pt idx="4859">
                  <c:v>1563804000</c:v>
                </c:pt>
                <c:pt idx="4860">
                  <c:v>1563807600</c:v>
                </c:pt>
                <c:pt idx="4861">
                  <c:v>1563811200</c:v>
                </c:pt>
                <c:pt idx="4862">
                  <c:v>1563814800</c:v>
                </c:pt>
                <c:pt idx="4863">
                  <c:v>1563818400</c:v>
                </c:pt>
                <c:pt idx="4864">
                  <c:v>1563822000</c:v>
                </c:pt>
                <c:pt idx="4865">
                  <c:v>1563825600</c:v>
                </c:pt>
                <c:pt idx="4866">
                  <c:v>1563829200</c:v>
                </c:pt>
                <c:pt idx="4867">
                  <c:v>1563832800</c:v>
                </c:pt>
                <c:pt idx="4868">
                  <c:v>1563836400</c:v>
                </c:pt>
                <c:pt idx="4869">
                  <c:v>1563840000</c:v>
                </c:pt>
                <c:pt idx="4870">
                  <c:v>1563843600</c:v>
                </c:pt>
                <c:pt idx="4871">
                  <c:v>1563847200</c:v>
                </c:pt>
                <c:pt idx="4872">
                  <c:v>1563850800</c:v>
                </c:pt>
                <c:pt idx="4873">
                  <c:v>1563854400</c:v>
                </c:pt>
                <c:pt idx="4874">
                  <c:v>1563858000</c:v>
                </c:pt>
                <c:pt idx="4875">
                  <c:v>1563861600</c:v>
                </c:pt>
                <c:pt idx="4876">
                  <c:v>1563865200</c:v>
                </c:pt>
                <c:pt idx="4877">
                  <c:v>1563868800</c:v>
                </c:pt>
                <c:pt idx="4878">
                  <c:v>1563872400</c:v>
                </c:pt>
                <c:pt idx="4879">
                  <c:v>1563876000</c:v>
                </c:pt>
                <c:pt idx="4880">
                  <c:v>1563879600</c:v>
                </c:pt>
                <c:pt idx="4881">
                  <c:v>1563883200</c:v>
                </c:pt>
                <c:pt idx="4882">
                  <c:v>1563886800</c:v>
                </c:pt>
                <c:pt idx="4883">
                  <c:v>1563890400</c:v>
                </c:pt>
                <c:pt idx="4884">
                  <c:v>1563894000</c:v>
                </c:pt>
                <c:pt idx="4885">
                  <c:v>1563897600</c:v>
                </c:pt>
                <c:pt idx="4886">
                  <c:v>1563901200</c:v>
                </c:pt>
                <c:pt idx="4887">
                  <c:v>1563904800</c:v>
                </c:pt>
                <c:pt idx="4888">
                  <c:v>1563908400</c:v>
                </c:pt>
                <c:pt idx="4889">
                  <c:v>1563912000</c:v>
                </c:pt>
                <c:pt idx="4890">
                  <c:v>1563915600</c:v>
                </c:pt>
                <c:pt idx="4891">
                  <c:v>1563919200</c:v>
                </c:pt>
                <c:pt idx="4892">
                  <c:v>1563922800</c:v>
                </c:pt>
                <c:pt idx="4893">
                  <c:v>1563926400</c:v>
                </c:pt>
                <c:pt idx="4894">
                  <c:v>1563930000</c:v>
                </c:pt>
                <c:pt idx="4895">
                  <c:v>1563933600</c:v>
                </c:pt>
                <c:pt idx="4896">
                  <c:v>1563937200</c:v>
                </c:pt>
                <c:pt idx="4897">
                  <c:v>1563940800</c:v>
                </c:pt>
                <c:pt idx="4898">
                  <c:v>1563944400</c:v>
                </c:pt>
                <c:pt idx="4899">
                  <c:v>1563948000</c:v>
                </c:pt>
                <c:pt idx="4900">
                  <c:v>1563951600</c:v>
                </c:pt>
                <c:pt idx="4901">
                  <c:v>1563955200</c:v>
                </c:pt>
                <c:pt idx="4902">
                  <c:v>1563958800</c:v>
                </c:pt>
                <c:pt idx="4903">
                  <c:v>1563962400</c:v>
                </c:pt>
                <c:pt idx="4904">
                  <c:v>1563966000</c:v>
                </c:pt>
                <c:pt idx="4905">
                  <c:v>1563969600</c:v>
                </c:pt>
                <c:pt idx="4906">
                  <c:v>1563973200</c:v>
                </c:pt>
                <c:pt idx="4907">
                  <c:v>1563976800</c:v>
                </c:pt>
                <c:pt idx="4908">
                  <c:v>1563980400</c:v>
                </c:pt>
                <c:pt idx="4909">
                  <c:v>1563984000</c:v>
                </c:pt>
                <c:pt idx="4910">
                  <c:v>1563987600</c:v>
                </c:pt>
                <c:pt idx="4911">
                  <c:v>1563991200</c:v>
                </c:pt>
                <c:pt idx="4912">
                  <c:v>1563994800</c:v>
                </c:pt>
                <c:pt idx="4913">
                  <c:v>1563998400</c:v>
                </c:pt>
                <c:pt idx="4914">
                  <c:v>1564002000</c:v>
                </c:pt>
                <c:pt idx="4915">
                  <c:v>1564005600</c:v>
                </c:pt>
                <c:pt idx="4916">
                  <c:v>1564009200</c:v>
                </c:pt>
                <c:pt idx="4917">
                  <c:v>1564012800</c:v>
                </c:pt>
                <c:pt idx="4918">
                  <c:v>1564016400</c:v>
                </c:pt>
                <c:pt idx="4919">
                  <c:v>1564020000</c:v>
                </c:pt>
                <c:pt idx="4920">
                  <c:v>1564023600</c:v>
                </c:pt>
                <c:pt idx="4921">
                  <c:v>1564027200</c:v>
                </c:pt>
                <c:pt idx="4922">
                  <c:v>1564030800</c:v>
                </c:pt>
                <c:pt idx="4923">
                  <c:v>1564034400</c:v>
                </c:pt>
                <c:pt idx="4924">
                  <c:v>1564038000</c:v>
                </c:pt>
                <c:pt idx="4925">
                  <c:v>1564041600</c:v>
                </c:pt>
                <c:pt idx="4926">
                  <c:v>1564045200</c:v>
                </c:pt>
                <c:pt idx="4927">
                  <c:v>1564048800</c:v>
                </c:pt>
                <c:pt idx="4928">
                  <c:v>1564052400</c:v>
                </c:pt>
                <c:pt idx="4929">
                  <c:v>1564056000</c:v>
                </c:pt>
                <c:pt idx="4930">
                  <c:v>1564059600</c:v>
                </c:pt>
                <c:pt idx="4931">
                  <c:v>1564063200</c:v>
                </c:pt>
                <c:pt idx="4932">
                  <c:v>1564066800</c:v>
                </c:pt>
                <c:pt idx="4933">
                  <c:v>1564070400</c:v>
                </c:pt>
                <c:pt idx="4934">
                  <c:v>1564074000</c:v>
                </c:pt>
                <c:pt idx="4935">
                  <c:v>1564077600</c:v>
                </c:pt>
                <c:pt idx="4936">
                  <c:v>1564081200</c:v>
                </c:pt>
                <c:pt idx="4937">
                  <c:v>1564084800</c:v>
                </c:pt>
                <c:pt idx="4938">
                  <c:v>1564088400</c:v>
                </c:pt>
                <c:pt idx="4939">
                  <c:v>1564092000</c:v>
                </c:pt>
                <c:pt idx="4940">
                  <c:v>1564095600</c:v>
                </c:pt>
                <c:pt idx="4941">
                  <c:v>1564099200</c:v>
                </c:pt>
                <c:pt idx="4942">
                  <c:v>1564102800</c:v>
                </c:pt>
                <c:pt idx="4943">
                  <c:v>1564106400</c:v>
                </c:pt>
                <c:pt idx="4944">
                  <c:v>1564110000</c:v>
                </c:pt>
                <c:pt idx="4945">
                  <c:v>1564113600</c:v>
                </c:pt>
                <c:pt idx="4946">
                  <c:v>1564117200</c:v>
                </c:pt>
                <c:pt idx="4947">
                  <c:v>1564120800</c:v>
                </c:pt>
                <c:pt idx="4948">
                  <c:v>1564124400</c:v>
                </c:pt>
                <c:pt idx="4949">
                  <c:v>1564128000</c:v>
                </c:pt>
                <c:pt idx="4950">
                  <c:v>1564131600</c:v>
                </c:pt>
                <c:pt idx="4951">
                  <c:v>1564135200</c:v>
                </c:pt>
                <c:pt idx="4952">
                  <c:v>1564138800</c:v>
                </c:pt>
                <c:pt idx="4953">
                  <c:v>1564142400</c:v>
                </c:pt>
                <c:pt idx="4954">
                  <c:v>1564146000</c:v>
                </c:pt>
                <c:pt idx="4955">
                  <c:v>1564149600</c:v>
                </c:pt>
                <c:pt idx="4956">
                  <c:v>1564153200</c:v>
                </c:pt>
                <c:pt idx="4957">
                  <c:v>1564156800</c:v>
                </c:pt>
                <c:pt idx="4958">
                  <c:v>1564160400</c:v>
                </c:pt>
                <c:pt idx="4959">
                  <c:v>1564164000</c:v>
                </c:pt>
                <c:pt idx="4960">
                  <c:v>1564167600</c:v>
                </c:pt>
                <c:pt idx="4961">
                  <c:v>1564171200</c:v>
                </c:pt>
                <c:pt idx="4962">
                  <c:v>1564174800</c:v>
                </c:pt>
                <c:pt idx="4963">
                  <c:v>1564178400</c:v>
                </c:pt>
                <c:pt idx="4964">
                  <c:v>1564182000</c:v>
                </c:pt>
                <c:pt idx="4965">
                  <c:v>1564185600</c:v>
                </c:pt>
                <c:pt idx="4966">
                  <c:v>1564189200</c:v>
                </c:pt>
                <c:pt idx="4967">
                  <c:v>1564192800</c:v>
                </c:pt>
                <c:pt idx="4968">
                  <c:v>1564196400</c:v>
                </c:pt>
                <c:pt idx="4969">
                  <c:v>1564200000</c:v>
                </c:pt>
                <c:pt idx="4970">
                  <c:v>1564203600</c:v>
                </c:pt>
                <c:pt idx="4971">
                  <c:v>1564207200</c:v>
                </c:pt>
                <c:pt idx="4972">
                  <c:v>1564210800</c:v>
                </c:pt>
                <c:pt idx="4973">
                  <c:v>1564214400</c:v>
                </c:pt>
                <c:pt idx="4974">
                  <c:v>1564218000</c:v>
                </c:pt>
                <c:pt idx="4975">
                  <c:v>1564221600</c:v>
                </c:pt>
                <c:pt idx="4976">
                  <c:v>1564225200</c:v>
                </c:pt>
                <c:pt idx="4977">
                  <c:v>1564228800</c:v>
                </c:pt>
                <c:pt idx="4978">
                  <c:v>1564232400</c:v>
                </c:pt>
                <c:pt idx="4979">
                  <c:v>1564236000</c:v>
                </c:pt>
                <c:pt idx="4980">
                  <c:v>1564239600</c:v>
                </c:pt>
                <c:pt idx="4981">
                  <c:v>1564243200</c:v>
                </c:pt>
                <c:pt idx="4982">
                  <c:v>1564246800</c:v>
                </c:pt>
                <c:pt idx="4983">
                  <c:v>1564250400</c:v>
                </c:pt>
                <c:pt idx="4984">
                  <c:v>1564254000</c:v>
                </c:pt>
                <c:pt idx="4985">
                  <c:v>1564257600</c:v>
                </c:pt>
                <c:pt idx="4986">
                  <c:v>1564261200</c:v>
                </c:pt>
                <c:pt idx="4987">
                  <c:v>1564264800</c:v>
                </c:pt>
                <c:pt idx="4988">
                  <c:v>1564268400</c:v>
                </c:pt>
                <c:pt idx="4989">
                  <c:v>1564272000</c:v>
                </c:pt>
                <c:pt idx="4990">
                  <c:v>1564275600</c:v>
                </c:pt>
                <c:pt idx="4991">
                  <c:v>1564279200</c:v>
                </c:pt>
                <c:pt idx="4992">
                  <c:v>1564282800</c:v>
                </c:pt>
                <c:pt idx="4993">
                  <c:v>1564286400</c:v>
                </c:pt>
                <c:pt idx="4994">
                  <c:v>1564290000</c:v>
                </c:pt>
                <c:pt idx="4995">
                  <c:v>1564293600</c:v>
                </c:pt>
                <c:pt idx="4996">
                  <c:v>1564297200</c:v>
                </c:pt>
                <c:pt idx="4997">
                  <c:v>1564300800</c:v>
                </c:pt>
                <c:pt idx="4998">
                  <c:v>1564304400</c:v>
                </c:pt>
                <c:pt idx="4999">
                  <c:v>1564308000</c:v>
                </c:pt>
                <c:pt idx="5000">
                  <c:v>1564311600</c:v>
                </c:pt>
                <c:pt idx="5001">
                  <c:v>1564315200</c:v>
                </c:pt>
                <c:pt idx="5002">
                  <c:v>1564318800</c:v>
                </c:pt>
                <c:pt idx="5003">
                  <c:v>1564322400</c:v>
                </c:pt>
                <c:pt idx="5004">
                  <c:v>1564326000</c:v>
                </c:pt>
                <c:pt idx="5005">
                  <c:v>1564329600</c:v>
                </c:pt>
                <c:pt idx="5006">
                  <c:v>1564333200</c:v>
                </c:pt>
                <c:pt idx="5007">
                  <c:v>1564336800</c:v>
                </c:pt>
                <c:pt idx="5008">
                  <c:v>1564340400</c:v>
                </c:pt>
                <c:pt idx="5009">
                  <c:v>1564344000</c:v>
                </c:pt>
                <c:pt idx="5010">
                  <c:v>1564347600</c:v>
                </c:pt>
                <c:pt idx="5011">
                  <c:v>1564351200</c:v>
                </c:pt>
                <c:pt idx="5012">
                  <c:v>1564354800</c:v>
                </c:pt>
                <c:pt idx="5013">
                  <c:v>1564358400</c:v>
                </c:pt>
                <c:pt idx="5014">
                  <c:v>1564362000</c:v>
                </c:pt>
                <c:pt idx="5015">
                  <c:v>1564365600</c:v>
                </c:pt>
                <c:pt idx="5016">
                  <c:v>1564369200</c:v>
                </c:pt>
                <c:pt idx="5017">
                  <c:v>1564372800</c:v>
                </c:pt>
                <c:pt idx="5018">
                  <c:v>1564376400</c:v>
                </c:pt>
                <c:pt idx="5019">
                  <c:v>1564380000</c:v>
                </c:pt>
                <c:pt idx="5020">
                  <c:v>1564383600</c:v>
                </c:pt>
                <c:pt idx="5021">
                  <c:v>1564387200</c:v>
                </c:pt>
                <c:pt idx="5022">
                  <c:v>1564390800</c:v>
                </c:pt>
                <c:pt idx="5023">
                  <c:v>1564394400</c:v>
                </c:pt>
                <c:pt idx="5024">
                  <c:v>1564398000</c:v>
                </c:pt>
                <c:pt idx="5025">
                  <c:v>1564401600</c:v>
                </c:pt>
                <c:pt idx="5026">
                  <c:v>1564405200</c:v>
                </c:pt>
                <c:pt idx="5027">
                  <c:v>1564408800</c:v>
                </c:pt>
                <c:pt idx="5028">
                  <c:v>1564412400</c:v>
                </c:pt>
                <c:pt idx="5029">
                  <c:v>1564416000</c:v>
                </c:pt>
                <c:pt idx="5030">
                  <c:v>1564419600</c:v>
                </c:pt>
                <c:pt idx="5031">
                  <c:v>1564423200</c:v>
                </c:pt>
                <c:pt idx="5032">
                  <c:v>1564426800</c:v>
                </c:pt>
                <c:pt idx="5033">
                  <c:v>1564430400</c:v>
                </c:pt>
                <c:pt idx="5034">
                  <c:v>1564434000</c:v>
                </c:pt>
                <c:pt idx="5035">
                  <c:v>1564437600</c:v>
                </c:pt>
                <c:pt idx="5036">
                  <c:v>1564441200</c:v>
                </c:pt>
                <c:pt idx="5037">
                  <c:v>1564444800</c:v>
                </c:pt>
                <c:pt idx="5038">
                  <c:v>1564448400</c:v>
                </c:pt>
                <c:pt idx="5039">
                  <c:v>1564452000</c:v>
                </c:pt>
                <c:pt idx="5040">
                  <c:v>1564455600</c:v>
                </c:pt>
                <c:pt idx="5041">
                  <c:v>1564459200</c:v>
                </c:pt>
                <c:pt idx="5042">
                  <c:v>1564462800</c:v>
                </c:pt>
                <c:pt idx="5043">
                  <c:v>1564466400</c:v>
                </c:pt>
                <c:pt idx="5044">
                  <c:v>1564470000</c:v>
                </c:pt>
                <c:pt idx="5045">
                  <c:v>1564473600</c:v>
                </c:pt>
                <c:pt idx="5046">
                  <c:v>1564477200</c:v>
                </c:pt>
                <c:pt idx="5047">
                  <c:v>1564480800</c:v>
                </c:pt>
                <c:pt idx="5048">
                  <c:v>1564484400</c:v>
                </c:pt>
                <c:pt idx="5049">
                  <c:v>1564488000</c:v>
                </c:pt>
                <c:pt idx="5050">
                  <c:v>1564491600</c:v>
                </c:pt>
                <c:pt idx="5051">
                  <c:v>1564495200</c:v>
                </c:pt>
                <c:pt idx="5052">
                  <c:v>1564498800</c:v>
                </c:pt>
                <c:pt idx="5053">
                  <c:v>1564502400</c:v>
                </c:pt>
                <c:pt idx="5054">
                  <c:v>1564506000</c:v>
                </c:pt>
                <c:pt idx="5055">
                  <c:v>1564509600</c:v>
                </c:pt>
                <c:pt idx="5056">
                  <c:v>1564513200</c:v>
                </c:pt>
                <c:pt idx="5057">
                  <c:v>1564516800</c:v>
                </c:pt>
                <c:pt idx="5058">
                  <c:v>1564520400</c:v>
                </c:pt>
                <c:pt idx="5059">
                  <c:v>1564524000</c:v>
                </c:pt>
                <c:pt idx="5060">
                  <c:v>1564527600</c:v>
                </c:pt>
                <c:pt idx="5061">
                  <c:v>1564531200</c:v>
                </c:pt>
                <c:pt idx="5062">
                  <c:v>1564534800</c:v>
                </c:pt>
                <c:pt idx="5063">
                  <c:v>1564538400</c:v>
                </c:pt>
                <c:pt idx="5064">
                  <c:v>1564542000</c:v>
                </c:pt>
                <c:pt idx="5065">
                  <c:v>1564545600</c:v>
                </c:pt>
                <c:pt idx="5066">
                  <c:v>1564549200</c:v>
                </c:pt>
                <c:pt idx="5067">
                  <c:v>1564552800</c:v>
                </c:pt>
                <c:pt idx="5068">
                  <c:v>1564556400</c:v>
                </c:pt>
                <c:pt idx="5069">
                  <c:v>1564560000</c:v>
                </c:pt>
                <c:pt idx="5070">
                  <c:v>1564563600</c:v>
                </c:pt>
                <c:pt idx="5071">
                  <c:v>1564567200</c:v>
                </c:pt>
                <c:pt idx="5072">
                  <c:v>1564570800</c:v>
                </c:pt>
                <c:pt idx="5073">
                  <c:v>1564574400</c:v>
                </c:pt>
                <c:pt idx="5074">
                  <c:v>1564578000</c:v>
                </c:pt>
                <c:pt idx="5075">
                  <c:v>1564581600</c:v>
                </c:pt>
                <c:pt idx="5076">
                  <c:v>1564585200</c:v>
                </c:pt>
                <c:pt idx="5077">
                  <c:v>1564588800</c:v>
                </c:pt>
                <c:pt idx="5078">
                  <c:v>1564592400</c:v>
                </c:pt>
                <c:pt idx="5079">
                  <c:v>1564596000</c:v>
                </c:pt>
                <c:pt idx="5080">
                  <c:v>1564599600</c:v>
                </c:pt>
                <c:pt idx="5081">
                  <c:v>1564603200</c:v>
                </c:pt>
                <c:pt idx="5082">
                  <c:v>1564606800</c:v>
                </c:pt>
                <c:pt idx="5083">
                  <c:v>1564610400</c:v>
                </c:pt>
                <c:pt idx="5084">
                  <c:v>1564614000</c:v>
                </c:pt>
                <c:pt idx="5085">
                  <c:v>1564617600</c:v>
                </c:pt>
                <c:pt idx="5086">
                  <c:v>1564621200</c:v>
                </c:pt>
                <c:pt idx="5087">
                  <c:v>1564624800</c:v>
                </c:pt>
                <c:pt idx="5088">
                  <c:v>1564628400</c:v>
                </c:pt>
                <c:pt idx="5089">
                  <c:v>1564632000</c:v>
                </c:pt>
                <c:pt idx="5090">
                  <c:v>1564635600</c:v>
                </c:pt>
                <c:pt idx="5091">
                  <c:v>1564639200</c:v>
                </c:pt>
                <c:pt idx="5092">
                  <c:v>1564642800</c:v>
                </c:pt>
                <c:pt idx="5093">
                  <c:v>1564646400</c:v>
                </c:pt>
                <c:pt idx="5094">
                  <c:v>1564650000</c:v>
                </c:pt>
                <c:pt idx="5095">
                  <c:v>1564653600</c:v>
                </c:pt>
                <c:pt idx="5096">
                  <c:v>1564657200</c:v>
                </c:pt>
                <c:pt idx="5097">
                  <c:v>1564660800</c:v>
                </c:pt>
                <c:pt idx="5098">
                  <c:v>1564664400</c:v>
                </c:pt>
                <c:pt idx="5099">
                  <c:v>1564668000</c:v>
                </c:pt>
                <c:pt idx="5100">
                  <c:v>1564671600</c:v>
                </c:pt>
                <c:pt idx="5101">
                  <c:v>1564675200</c:v>
                </c:pt>
                <c:pt idx="5102">
                  <c:v>1564678800</c:v>
                </c:pt>
                <c:pt idx="5103">
                  <c:v>1564682400</c:v>
                </c:pt>
                <c:pt idx="5104">
                  <c:v>1564686000</c:v>
                </c:pt>
                <c:pt idx="5105">
                  <c:v>1564689600</c:v>
                </c:pt>
                <c:pt idx="5106">
                  <c:v>1564693200</c:v>
                </c:pt>
                <c:pt idx="5107">
                  <c:v>1564696800</c:v>
                </c:pt>
                <c:pt idx="5108">
                  <c:v>1564700400</c:v>
                </c:pt>
                <c:pt idx="5109">
                  <c:v>1564704000</c:v>
                </c:pt>
                <c:pt idx="5110">
                  <c:v>1564707600</c:v>
                </c:pt>
                <c:pt idx="5111">
                  <c:v>1564711200</c:v>
                </c:pt>
                <c:pt idx="5112">
                  <c:v>1564714800</c:v>
                </c:pt>
                <c:pt idx="5113">
                  <c:v>1564718400</c:v>
                </c:pt>
                <c:pt idx="5114">
                  <c:v>1564722000</c:v>
                </c:pt>
                <c:pt idx="5115">
                  <c:v>1564725600</c:v>
                </c:pt>
                <c:pt idx="5116">
                  <c:v>1564729200</c:v>
                </c:pt>
                <c:pt idx="5117">
                  <c:v>1564732800</c:v>
                </c:pt>
                <c:pt idx="5118">
                  <c:v>1564736400</c:v>
                </c:pt>
                <c:pt idx="5119">
                  <c:v>1564740000</c:v>
                </c:pt>
                <c:pt idx="5120">
                  <c:v>1564743600</c:v>
                </c:pt>
                <c:pt idx="5121">
                  <c:v>1564747200</c:v>
                </c:pt>
                <c:pt idx="5122">
                  <c:v>1564750800</c:v>
                </c:pt>
                <c:pt idx="5123">
                  <c:v>1564754400</c:v>
                </c:pt>
                <c:pt idx="5124">
                  <c:v>1564758000</c:v>
                </c:pt>
                <c:pt idx="5125">
                  <c:v>1564761600</c:v>
                </c:pt>
                <c:pt idx="5126">
                  <c:v>1564765200</c:v>
                </c:pt>
                <c:pt idx="5127">
                  <c:v>1564768800</c:v>
                </c:pt>
                <c:pt idx="5128">
                  <c:v>1564772400</c:v>
                </c:pt>
                <c:pt idx="5129">
                  <c:v>1564776000</c:v>
                </c:pt>
                <c:pt idx="5130">
                  <c:v>1564779600</c:v>
                </c:pt>
                <c:pt idx="5131">
                  <c:v>1564783200</c:v>
                </c:pt>
                <c:pt idx="5132">
                  <c:v>1564786800</c:v>
                </c:pt>
                <c:pt idx="5133">
                  <c:v>1564790400</c:v>
                </c:pt>
                <c:pt idx="5134">
                  <c:v>1564794000</c:v>
                </c:pt>
                <c:pt idx="5135">
                  <c:v>1564797600</c:v>
                </c:pt>
                <c:pt idx="5136">
                  <c:v>1564801200</c:v>
                </c:pt>
                <c:pt idx="5137">
                  <c:v>1564804800</c:v>
                </c:pt>
                <c:pt idx="5138">
                  <c:v>1564808400</c:v>
                </c:pt>
                <c:pt idx="5139">
                  <c:v>1564812000</c:v>
                </c:pt>
                <c:pt idx="5140">
                  <c:v>1564815600</c:v>
                </c:pt>
                <c:pt idx="5141">
                  <c:v>1564819200</c:v>
                </c:pt>
                <c:pt idx="5142">
                  <c:v>1564822800</c:v>
                </c:pt>
                <c:pt idx="5143">
                  <c:v>1564826400</c:v>
                </c:pt>
                <c:pt idx="5144">
                  <c:v>1564830000</c:v>
                </c:pt>
                <c:pt idx="5145">
                  <c:v>1564833600</c:v>
                </c:pt>
                <c:pt idx="5146">
                  <c:v>1564837200</c:v>
                </c:pt>
                <c:pt idx="5147">
                  <c:v>1564840800</c:v>
                </c:pt>
                <c:pt idx="5148">
                  <c:v>1564844400</c:v>
                </c:pt>
                <c:pt idx="5149">
                  <c:v>1564848000</c:v>
                </c:pt>
                <c:pt idx="5150">
                  <c:v>1564851600</c:v>
                </c:pt>
                <c:pt idx="5151">
                  <c:v>1564855200</c:v>
                </c:pt>
                <c:pt idx="5152">
                  <c:v>1564858800</c:v>
                </c:pt>
                <c:pt idx="5153">
                  <c:v>1564862400</c:v>
                </c:pt>
                <c:pt idx="5154">
                  <c:v>1564866000</c:v>
                </c:pt>
                <c:pt idx="5155">
                  <c:v>1564869600</c:v>
                </c:pt>
                <c:pt idx="5156">
                  <c:v>1564873200</c:v>
                </c:pt>
                <c:pt idx="5157">
                  <c:v>1564876800</c:v>
                </c:pt>
                <c:pt idx="5158">
                  <c:v>1564880400</c:v>
                </c:pt>
                <c:pt idx="5159">
                  <c:v>1564884000</c:v>
                </c:pt>
                <c:pt idx="5160">
                  <c:v>1564887600</c:v>
                </c:pt>
                <c:pt idx="5161">
                  <c:v>1564891200</c:v>
                </c:pt>
                <c:pt idx="5162">
                  <c:v>1564894800</c:v>
                </c:pt>
                <c:pt idx="5163">
                  <c:v>1564898400</c:v>
                </c:pt>
                <c:pt idx="5164">
                  <c:v>1564902000</c:v>
                </c:pt>
                <c:pt idx="5165">
                  <c:v>1564905600</c:v>
                </c:pt>
                <c:pt idx="5166">
                  <c:v>1564909200</c:v>
                </c:pt>
                <c:pt idx="5167">
                  <c:v>1564912800</c:v>
                </c:pt>
                <c:pt idx="5168">
                  <c:v>1564916400</c:v>
                </c:pt>
                <c:pt idx="5169">
                  <c:v>1564920000</c:v>
                </c:pt>
                <c:pt idx="5170">
                  <c:v>1564923600</c:v>
                </c:pt>
                <c:pt idx="5171">
                  <c:v>1564927200</c:v>
                </c:pt>
                <c:pt idx="5172">
                  <c:v>1564930800</c:v>
                </c:pt>
                <c:pt idx="5173">
                  <c:v>1564934400</c:v>
                </c:pt>
                <c:pt idx="5174">
                  <c:v>1564938000</c:v>
                </c:pt>
                <c:pt idx="5175">
                  <c:v>1564941600</c:v>
                </c:pt>
                <c:pt idx="5176">
                  <c:v>1564945200</c:v>
                </c:pt>
                <c:pt idx="5177">
                  <c:v>1564948800</c:v>
                </c:pt>
                <c:pt idx="5178">
                  <c:v>1564952400</c:v>
                </c:pt>
                <c:pt idx="5179">
                  <c:v>1564956000</c:v>
                </c:pt>
                <c:pt idx="5180">
                  <c:v>1564959600</c:v>
                </c:pt>
                <c:pt idx="5181">
                  <c:v>1564963200</c:v>
                </c:pt>
                <c:pt idx="5182">
                  <c:v>1564966800</c:v>
                </c:pt>
                <c:pt idx="5183">
                  <c:v>1564970400</c:v>
                </c:pt>
                <c:pt idx="5184">
                  <c:v>1564974000</c:v>
                </c:pt>
                <c:pt idx="5185">
                  <c:v>1564977600</c:v>
                </c:pt>
                <c:pt idx="5186">
                  <c:v>1564981200</c:v>
                </c:pt>
                <c:pt idx="5187">
                  <c:v>1564984800</c:v>
                </c:pt>
                <c:pt idx="5188">
                  <c:v>1564988400</c:v>
                </c:pt>
                <c:pt idx="5189">
                  <c:v>1564992000</c:v>
                </c:pt>
                <c:pt idx="5190">
                  <c:v>1564995600</c:v>
                </c:pt>
                <c:pt idx="5191">
                  <c:v>1564999200</c:v>
                </c:pt>
                <c:pt idx="5192">
                  <c:v>1565002800</c:v>
                </c:pt>
                <c:pt idx="5193">
                  <c:v>1565006400</c:v>
                </c:pt>
                <c:pt idx="5194">
                  <c:v>1565010000</c:v>
                </c:pt>
                <c:pt idx="5195">
                  <c:v>1565013600</c:v>
                </c:pt>
                <c:pt idx="5196">
                  <c:v>1565017200</c:v>
                </c:pt>
                <c:pt idx="5197">
                  <c:v>1565020800</c:v>
                </c:pt>
                <c:pt idx="5198">
                  <c:v>1565024400</c:v>
                </c:pt>
                <c:pt idx="5199">
                  <c:v>1565028000</c:v>
                </c:pt>
                <c:pt idx="5200">
                  <c:v>1565031600</c:v>
                </c:pt>
                <c:pt idx="5201">
                  <c:v>1565035200</c:v>
                </c:pt>
                <c:pt idx="5202">
                  <c:v>1565038800</c:v>
                </c:pt>
                <c:pt idx="5203">
                  <c:v>1565042400</c:v>
                </c:pt>
                <c:pt idx="5204">
                  <c:v>1565046000</c:v>
                </c:pt>
                <c:pt idx="5205">
                  <c:v>1565049600</c:v>
                </c:pt>
                <c:pt idx="5206">
                  <c:v>1565053200</c:v>
                </c:pt>
                <c:pt idx="5207">
                  <c:v>1565056800</c:v>
                </c:pt>
                <c:pt idx="5208">
                  <c:v>1565060400</c:v>
                </c:pt>
                <c:pt idx="5209">
                  <c:v>1565064000</c:v>
                </c:pt>
                <c:pt idx="5210">
                  <c:v>1565067600</c:v>
                </c:pt>
                <c:pt idx="5211">
                  <c:v>1565071200</c:v>
                </c:pt>
                <c:pt idx="5212">
                  <c:v>1565074800</c:v>
                </c:pt>
                <c:pt idx="5213">
                  <c:v>1565078400</c:v>
                </c:pt>
                <c:pt idx="5214">
                  <c:v>1565082000</c:v>
                </c:pt>
                <c:pt idx="5215">
                  <c:v>1565085600</c:v>
                </c:pt>
                <c:pt idx="5216">
                  <c:v>1565089200</c:v>
                </c:pt>
                <c:pt idx="5217">
                  <c:v>1565092800</c:v>
                </c:pt>
                <c:pt idx="5218">
                  <c:v>1565096400</c:v>
                </c:pt>
                <c:pt idx="5219">
                  <c:v>1565100000</c:v>
                </c:pt>
                <c:pt idx="5220">
                  <c:v>1565103600</c:v>
                </c:pt>
                <c:pt idx="5221">
                  <c:v>1565107200</c:v>
                </c:pt>
                <c:pt idx="5222">
                  <c:v>1565110800</c:v>
                </c:pt>
                <c:pt idx="5223">
                  <c:v>1565114400</c:v>
                </c:pt>
                <c:pt idx="5224">
                  <c:v>1565118000</c:v>
                </c:pt>
                <c:pt idx="5225">
                  <c:v>1565121600</c:v>
                </c:pt>
                <c:pt idx="5226">
                  <c:v>1565125200</c:v>
                </c:pt>
                <c:pt idx="5227">
                  <c:v>1565128800</c:v>
                </c:pt>
                <c:pt idx="5228">
                  <c:v>1565132400</c:v>
                </c:pt>
                <c:pt idx="5229">
                  <c:v>1565136000</c:v>
                </c:pt>
                <c:pt idx="5230">
                  <c:v>1565139600</c:v>
                </c:pt>
                <c:pt idx="5231">
                  <c:v>1565143200</c:v>
                </c:pt>
                <c:pt idx="5232">
                  <c:v>1565146800</c:v>
                </c:pt>
                <c:pt idx="5233">
                  <c:v>1565150400</c:v>
                </c:pt>
                <c:pt idx="5234">
                  <c:v>1565154000</c:v>
                </c:pt>
                <c:pt idx="5235">
                  <c:v>1565157600</c:v>
                </c:pt>
                <c:pt idx="5236">
                  <c:v>1565161200</c:v>
                </c:pt>
                <c:pt idx="5237">
                  <c:v>1565164800</c:v>
                </c:pt>
                <c:pt idx="5238">
                  <c:v>1565168400</c:v>
                </c:pt>
                <c:pt idx="5239">
                  <c:v>1565172000</c:v>
                </c:pt>
                <c:pt idx="5240">
                  <c:v>1565175600</c:v>
                </c:pt>
                <c:pt idx="5241">
                  <c:v>1565179200</c:v>
                </c:pt>
                <c:pt idx="5242">
                  <c:v>1565182800</c:v>
                </c:pt>
                <c:pt idx="5243">
                  <c:v>1565186400</c:v>
                </c:pt>
                <c:pt idx="5244">
                  <c:v>1565190000</c:v>
                </c:pt>
                <c:pt idx="5245">
                  <c:v>1565193600</c:v>
                </c:pt>
                <c:pt idx="5246">
                  <c:v>1565197200</c:v>
                </c:pt>
                <c:pt idx="5247">
                  <c:v>1565200800</c:v>
                </c:pt>
                <c:pt idx="5248">
                  <c:v>1565204400</c:v>
                </c:pt>
                <c:pt idx="5249">
                  <c:v>1565208000</c:v>
                </c:pt>
                <c:pt idx="5250">
                  <c:v>1565211600</c:v>
                </c:pt>
                <c:pt idx="5251">
                  <c:v>1565215200</c:v>
                </c:pt>
                <c:pt idx="5252">
                  <c:v>1565218800</c:v>
                </c:pt>
                <c:pt idx="5253">
                  <c:v>1565222400</c:v>
                </c:pt>
                <c:pt idx="5254">
                  <c:v>1565226000</c:v>
                </c:pt>
                <c:pt idx="5255">
                  <c:v>1565229600</c:v>
                </c:pt>
                <c:pt idx="5256">
                  <c:v>1565233200</c:v>
                </c:pt>
                <c:pt idx="5257">
                  <c:v>1565236800</c:v>
                </c:pt>
                <c:pt idx="5258">
                  <c:v>1565240400</c:v>
                </c:pt>
                <c:pt idx="5259">
                  <c:v>1565244000</c:v>
                </c:pt>
                <c:pt idx="5260">
                  <c:v>1565247600</c:v>
                </c:pt>
                <c:pt idx="5261">
                  <c:v>1565251200</c:v>
                </c:pt>
                <c:pt idx="5262">
                  <c:v>1565254800</c:v>
                </c:pt>
                <c:pt idx="5263">
                  <c:v>1565258400</c:v>
                </c:pt>
                <c:pt idx="5264">
                  <c:v>1565262000</c:v>
                </c:pt>
                <c:pt idx="5265">
                  <c:v>1565265600</c:v>
                </c:pt>
                <c:pt idx="5266">
                  <c:v>1565269200</c:v>
                </c:pt>
                <c:pt idx="5267">
                  <c:v>1565272800</c:v>
                </c:pt>
                <c:pt idx="5268">
                  <c:v>1565276400</c:v>
                </c:pt>
                <c:pt idx="5269">
                  <c:v>1565280000</c:v>
                </c:pt>
                <c:pt idx="5270">
                  <c:v>1565283600</c:v>
                </c:pt>
                <c:pt idx="5271">
                  <c:v>1565287200</c:v>
                </c:pt>
                <c:pt idx="5272">
                  <c:v>1565290800</c:v>
                </c:pt>
                <c:pt idx="5273">
                  <c:v>1565294400</c:v>
                </c:pt>
                <c:pt idx="5274">
                  <c:v>1565298000</c:v>
                </c:pt>
                <c:pt idx="5275">
                  <c:v>1565301600</c:v>
                </c:pt>
                <c:pt idx="5276">
                  <c:v>1565305200</c:v>
                </c:pt>
                <c:pt idx="5277">
                  <c:v>1565308800</c:v>
                </c:pt>
                <c:pt idx="5278">
                  <c:v>1565312400</c:v>
                </c:pt>
                <c:pt idx="5279">
                  <c:v>1565316000</c:v>
                </c:pt>
                <c:pt idx="5280">
                  <c:v>1565319600</c:v>
                </c:pt>
                <c:pt idx="5281">
                  <c:v>1565323200</c:v>
                </c:pt>
                <c:pt idx="5282">
                  <c:v>1565326800</c:v>
                </c:pt>
                <c:pt idx="5283">
                  <c:v>1565330400</c:v>
                </c:pt>
                <c:pt idx="5284">
                  <c:v>1565334000</c:v>
                </c:pt>
                <c:pt idx="5285">
                  <c:v>1565337600</c:v>
                </c:pt>
                <c:pt idx="5286">
                  <c:v>1565341200</c:v>
                </c:pt>
                <c:pt idx="5287">
                  <c:v>1565344800</c:v>
                </c:pt>
                <c:pt idx="5288">
                  <c:v>1565348400</c:v>
                </c:pt>
                <c:pt idx="5289">
                  <c:v>1565352000</c:v>
                </c:pt>
                <c:pt idx="5290">
                  <c:v>1565355600</c:v>
                </c:pt>
                <c:pt idx="5291">
                  <c:v>1565359200</c:v>
                </c:pt>
                <c:pt idx="5292">
                  <c:v>1565362800</c:v>
                </c:pt>
                <c:pt idx="5293">
                  <c:v>1565366400</c:v>
                </c:pt>
                <c:pt idx="5294">
                  <c:v>1565370000</c:v>
                </c:pt>
                <c:pt idx="5295">
                  <c:v>1565373600</c:v>
                </c:pt>
                <c:pt idx="5296">
                  <c:v>1565377200</c:v>
                </c:pt>
                <c:pt idx="5297">
                  <c:v>1565380800</c:v>
                </c:pt>
                <c:pt idx="5298">
                  <c:v>1565384400</c:v>
                </c:pt>
                <c:pt idx="5299">
                  <c:v>1565388000</c:v>
                </c:pt>
                <c:pt idx="5300">
                  <c:v>1565391600</c:v>
                </c:pt>
                <c:pt idx="5301">
                  <c:v>1565395200</c:v>
                </c:pt>
                <c:pt idx="5302">
                  <c:v>1565398800</c:v>
                </c:pt>
                <c:pt idx="5303">
                  <c:v>1565402400</c:v>
                </c:pt>
                <c:pt idx="5304">
                  <c:v>1565406000</c:v>
                </c:pt>
                <c:pt idx="5305">
                  <c:v>1565409600</c:v>
                </c:pt>
                <c:pt idx="5306">
                  <c:v>1565413200</c:v>
                </c:pt>
                <c:pt idx="5307">
                  <c:v>1565416800</c:v>
                </c:pt>
                <c:pt idx="5308">
                  <c:v>1565420400</c:v>
                </c:pt>
                <c:pt idx="5309">
                  <c:v>1565424000</c:v>
                </c:pt>
                <c:pt idx="5310">
                  <c:v>1565427600</c:v>
                </c:pt>
                <c:pt idx="5311">
                  <c:v>1565431200</c:v>
                </c:pt>
                <c:pt idx="5312">
                  <c:v>1565434800</c:v>
                </c:pt>
                <c:pt idx="5313">
                  <c:v>1565438400</c:v>
                </c:pt>
                <c:pt idx="5314">
                  <c:v>1565442000</c:v>
                </c:pt>
                <c:pt idx="5315">
                  <c:v>1565445600</c:v>
                </c:pt>
                <c:pt idx="5316">
                  <c:v>1565449200</c:v>
                </c:pt>
                <c:pt idx="5317">
                  <c:v>1565452800</c:v>
                </c:pt>
                <c:pt idx="5318">
                  <c:v>1565456400</c:v>
                </c:pt>
                <c:pt idx="5319">
                  <c:v>1565460000</c:v>
                </c:pt>
                <c:pt idx="5320">
                  <c:v>1565463600</c:v>
                </c:pt>
                <c:pt idx="5321">
                  <c:v>1565467200</c:v>
                </c:pt>
                <c:pt idx="5322">
                  <c:v>1565470800</c:v>
                </c:pt>
                <c:pt idx="5323">
                  <c:v>1565474400</c:v>
                </c:pt>
                <c:pt idx="5324">
                  <c:v>1565478000</c:v>
                </c:pt>
                <c:pt idx="5325">
                  <c:v>1565481600</c:v>
                </c:pt>
                <c:pt idx="5326">
                  <c:v>1565485200</c:v>
                </c:pt>
                <c:pt idx="5327">
                  <c:v>1565488800</c:v>
                </c:pt>
                <c:pt idx="5328">
                  <c:v>1565492400</c:v>
                </c:pt>
                <c:pt idx="5329">
                  <c:v>1565496000</c:v>
                </c:pt>
                <c:pt idx="5330">
                  <c:v>1565499600</c:v>
                </c:pt>
                <c:pt idx="5331">
                  <c:v>1565503200</c:v>
                </c:pt>
                <c:pt idx="5332">
                  <c:v>1565506800</c:v>
                </c:pt>
                <c:pt idx="5333">
                  <c:v>1565510400</c:v>
                </c:pt>
                <c:pt idx="5334">
                  <c:v>1565514000</c:v>
                </c:pt>
                <c:pt idx="5335">
                  <c:v>1565517600</c:v>
                </c:pt>
                <c:pt idx="5336">
                  <c:v>1565521200</c:v>
                </c:pt>
                <c:pt idx="5337">
                  <c:v>1565524800</c:v>
                </c:pt>
                <c:pt idx="5338">
                  <c:v>1565528400</c:v>
                </c:pt>
                <c:pt idx="5339">
                  <c:v>1565532000</c:v>
                </c:pt>
                <c:pt idx="5340">
                  <c:v>1565535600</c:v>
                </c:pt>
                <c:pt idx="5341">
                  <c:v>1565539200</c:v>
                </c:pt>
                <c:pt idx="5342">
                  <c:v>1565542800</c:v>
                </c:pt>
                <c:pt idx="5343">
                  <c:v>1565546400</c:v>
                </c:pt>
                <c:pt idx="5344">
                  <c:v>1565550000</c:v>
                </c:pt>
                <c:pt idx="5345">
                  <c:v>1565553600</c:v>
                </c:pt>
                <c:pt idx="5346">
                  <c:v>1565557200</c:v>
                </c:pt>
                <c:pt idx="5347">
                  <c:v>1565560800</c:v>
                </c:pt>
                <c:pt idx="5348">
                  <c:v>1565564400</c:v>
                </c:pt>
                <c:pt idx="5349">
                  <c:v>1565568000</c:v>
                </c:pt>
                <c:pt idx="5350">
                  <c:v>1565571600</c:v>
                </c:pt>
                <c:pt idx="5351">
                  <c:v>1565575200</c:v>
                </c:pt>
                <c:pt idx="5352">
                  <c:v>1565578800</c:v>
                </c:pt>
                <c:pt idx="5353">
                  <c:v>1565582400</c:v>
                </c:pt>
                <c:pt idx="5354">
                  <c:v>1565586000</c:v>
                </c:pt>
                <c:pt idx="5355">
                  <c:v>1565589600</c:v>
                </c:pt>
                <c:pt idx="5356">
                  <c:v>1565593200</c:v>
                </c:pt>
                <c:pt idx="5357">
                  <c:v>1565596800</c:v>
                </c:pt>
                <c:pt idx="5358">
                  <c:v>1565600400</c:v>
                </c:pt>
                <c:pt idx="5359">
                  <c:v>1565604000</c:v>
                </c:pt>
                <c:pt idx="5360">
                  <c:v>1565607600</c:v>
                </c:pt>
                <c:pt idx="5361">
                  <c:v>1565611200</c:v>
                </c:pt>
                <c:pt idx="5362">
                  <c:v>1565614800</c:v>
                </c:pt>
                <c:pt idx="5363">
                  <c:v>1565618400</c:v>
                </c:pt>
                <c:pt idx="5364">
                  <c:v>1565622000</c:v>
                </c:pt>
                <c:pt idx="5365">
                  <c:v>1565625600</c:v>
                </c:pt>
                <c:pt idx="5366">
                  <c:v>1565629200</c:v>
                </c:pt>
                <c:pt idx="5367">
                  <c:v>1565632800</c:v>
                </c:pt>
                <c:pt idx="5368">
                  <c:v>1565636400</c:v>
                </c:pt>
                <c:pt idx="5369">
                  <c:v>1565640000</c:v>
                </c:pt>
                <c:pt idx="5370">
                  <c:v>1565643600</c:v>
                </c:pt>
                <c:pt idx="5371">
                  <c:v>1565647200</c:v>
                </c:pt>
                <c:pt idx="5372">
                  <c:v>1565650800</c:v>
                </c:pt>
                <c:pt idx="5373">
                  <c:v>1565654400</c:v>
                </c:pt>
                <c:pt idx="5374">
                  <c:v>1565658000</c:v>
                </c:pt>
                <c:pt idx="5375">
                  <c:v>1565661600</c:v>
                </c:pt>
                <c:pt idx="5376">
                  <c:v>1565665200</c:v>
                </c:pt>
                <c:pt idx="5377">
                  <c:v>1565668800</c:v>
                </c:pt>
                <c:pt idx="5378">
                  <c:v>1565672400</c:v>
                </c:pt>
                <c:pt idx="5379">
                  <c:v>1565676000</c:v>
                </c:pt>
                <c:pt idx="5380">
                  <c:v>1565679600</c:v>
                </c:pt>
                <c:pt idx="5381">
                  <c:v>1565683200</c:v>
                </c:pt>
                <c:pt idx="5382">
                  <c:v>1565686800</c:v>
                </c:pt>
                <c:pt idx="5383">
                  <c:v>1565690400</c:v>
                </c:pt>
                <c:pt idx="5384">
                  <c:v>1565694000</c:v>
                </c:pt>
                <c:pt idx="5385">
                  <c:v>1565697600</c:v>
                </c:pt>
                <c:pt idx="5386">
                  <c:v>1565701200</c:v>
                </c:pt>
                <c:pt idx="5387">
                  <c:v>1565704800</c:v>
                </c:pt>
                <c:pt idx="5388">
                  <c:v>1565708400</c:v>
                </c:pt>
                <c:pt idx="5389">
                  <c:v>1565712000</c:v>
                </c:pt>
                <c:pt idx="5390">
                  <c:v>1565715600</c:v>
                </c:pt>
                <c:pt idx="5391">
                  <c:v>1565719200</c:v>
                </c:pt>
                <c:pt idx="5392">
                  <c:v>1565722800</c:v>
                </c:pt>
                <c:pt idx="5393">
                  <c:v>1565726400</c:v>
                </c:pt>
                <c:pt idx="5394">
                  <c:v>1565730000</c:v>
                </c:pt>
                <c:pt idx="5395">
                  <c:v>1565733600</c:v>
                </c:pt>
                <c:pt idx="5396">
                  <c:v>1565737200</c:v>
                </c:pt>
                <c:pt idx="5397">
                  <c:v>1565740800</c:v>
                </c:pt>
                <c:pt idx="5398">
                  <c:v>1565744400</c:v>
                </c:pt>
                <c:pt idx="5399">
                  <c:v>1565748000</c:v>
                </c:pt>
                <c:pt idx="5400">
                  <c:v>1565751600</c:v>
                </c:pt>
                <c:pt idx="5401">
                  <c:v>1565755200</c:v>
                </c:pt>
                <c:pt idx="5402">
                  <c:v>1565758800</c:v>
                </c:pt>
                <c:pt idx="5403">
                  <c:v>1565762400</c:v>
                </c:pt>
                <c:pt idx="5404">
                  <c:v>1565766000</c:v>
                </c:pt>
                <c:pt idx="5405">
                  <c:v>1565769600</c:v>
                </c:pt>
                <c:pt idx="5406">
                  <c:v>1565773200</c:v>
                </c:pt>
                <c:pt idx="5407">
                  <c:v>1565776800</c:v>
                </c:pt>
                <c:pt idx="5408">
                  <c:v>1565780400</c:v>
                </c:pt>
                <c:pt idx="5409">
                  <c:v>1565784000</c:v>
                </c:pt>
                <c:pt idx="5410">
                  <c:v>1565787600</c:v>
                </c:pt>
                <c:pt idx="5411">
                  <c:v>1565791200</c:v>
                </c:pt>
                <c:pt idx="5412">
                  <c:v>1565794800</c:v>
                </c:pt>
                <c:pt idx="5413">
                  <c:v>1565798400</c:v>
                </c:pt>
                <c:pt idx="5414">
                  <c:v>1565802000</c:v>
                </c:pt>
                <c:pt idx="5415">
                  <c:v>1565805600</c:v>
                </c:pt>
                <c:pt idx="5416">
                  <c:v>1565809200</c:v>
                </c:pt>
                <c:pt idx="5417">
                  <c:v>1565812800</c:v>
                </c:pt>
                <c:pt idx="5418">
                  <c:v>1565816400</c:v>
                </c:pt>
                <c:pt idx="5419">
                  <c:v>1565820000</c:v>
                </c:pt>
                <c:pt idx="5420">
                  <c:v>1565823600</c:v>
                </c:pt>
                <c:pt idx="5421">
                  <c:v>1565827200</c:v>
                </c:pt>
                <c:pt idx="5422">
                  <c:v>1565830800</c:v>
                </c:pt>
                <c:pt idx="5423">
                  <c:v>1565834400</c:v>
                </c:pt>
                <c:pt idx="5424">
                  <c:v>1565838000</c:v>
                </c:pt>
                <c:pt idx="5425">
                  <c:v>1565841600</c:v>
                </c:pt>
                <c:pt idx="5426">
                  <c:v>1565845200</c:v>
                </c:pt>
                <c:pt idx="5427">
                  <c:v>1565848800</c:v>
                </c:pt>
                <c:pt idx="5428">
                  <c:v>1565852400</c:v>
                </c:pt>
                <c:pt idx="5429">
                  <c:v>1565856000</c:v>
                </c:pt>
                <c:pt idx="5430">
                  <c:v>1565859600</c:v>
                </c:pt>
                <c:pt idx="5431">
                  <c:v>1565863200</c:v>
                </c:pt>
                <c:pt idx="5432">
                  <c:v>1565866800</c:v>
                </c:pt>
                <c:pt idx="5433">
                  <c:v>1565870400</c:v>
                </c:pt>
                <c:pt idx="5434">
                  <c:v>1565874000</c:v>
                </c:pt>
                <c:pt idx="5435">
                  <c:v>1565877600</c:v>
                </c:pt>
                <c:pt idx="5436">
                  <c:v>1565881200</c:v>
                </c:pt>
                <c:pt idx="5437">
                  <c:v>1565884800</c:v>
                </c:pt>
                <c:pt idx="5438">
                  <c:v>1565888400</c:v>
                </c:pt>
                <c:pt idx="5439">
                  <c:v>1565892000</c:v>
                </c:pt>
                <c:pt idx="5440">
                  <c:v>1565895600</c:v>
                </c:pt>
                <c:pt idx="5441">
                  <c:v>1565899200</c:v>
                </c:pt>
                <c:pt idx="5442">
                  <c:v>1565902800</c:v>
                </c:pt>
                <c:pt idx="5443">
                  <c:v>1565906400</c:v>
                </c:pt>
                <c:pt idx="5444">
                  <c:v>1565910000</c:v>
                </c:pt>
                <c:pt idx="5445">
                  <c:v>1565913600</c:v>
                </c:pt>
                <c:pt idx="5446">
                  <c:v>1565917200</c:v>
                </c:pt>
                <c:pt idx="5447">
                  <c:v>1565920800</c:v>
                </c:pt>
                <c:pt idx="5448">
                  <c:v>1565924400</c:v>
                </c:pt>
                <c:pt idx="5449">
                  <c:v>1565928000</c:v>
                </c:pt>
                <c:pt idx="5450">
                  <c:v>1565931600</c:v>
                </c:pt>
                <c:pt idx="5451">
                  <c:v>1565935200</c:v>
                </c:pt>
                <c:pt idx="5452">
                  <c:v>1565938800</c:v>
                </c:pt>
                <c:pt idx="5453">
                  <c:v>1565942400</c:v>
                </c:pt>
                <c:pt idx="5454">
                  <c:v>1565946000</c:v>
                </c:pt>
                <c:pt idx="5455">
                  <c:v>1565949600</c:v>
                </c:pt>
                <c:pt idx="5456">
                  <c:v>1565953200</c:v>
                </c:pt>
                <c:pt idx="5457">
                  <c:v>1565956800</c:v>
                </c:pt>
                <c:pt idx="5458">
                  <c:v>1565960400</c:v>
                </c:pt>
                <c:pt idx="5459">
                  <c:v>1565964000</c:v>
                </c:pt>
                <c:pt idx="5460">
                  <c:v>1565967600</c:v>
                </c:pt>
                <c:pt idx="5461">
                  <c:v>1565971200</c:v>
                </c:pt>
                <c:pt idx="5462">
                  <c:v>1565974800</c:v>
                </c:pt>
                <c:pt idx="5463">
                  <c:v>1565978400</c:v>
                </c:pt>
                <c:pt idx="5464">
                  <c:v>1565982000</c:v>
                </c:pt>
                <c:pt idx="5465">
                  <c:v>1565985600</c:v>
                </c:pt>
                <c:pt idx="5466">
                  <c:v>1565989200</c:v>
                </c:pt>
                <c:pt idx="5467">
                  <c:v>1565992800</c:v>
                </c:pt>
                <c:pt idx="5468">
                  <c:v>1565996400</c:v>
                </c:pt>
                <c:pt idx="5469">
                  <c:v>1566000000</c:v>
                </c:pt>
                <c:pt idx="5470">
                  <c:v>1566003600</c:v>
                </c:pt>
                <c:pt idx="5471">
                  <c:v>1566007200</c:v>
                </c:pt>
                <c:pt idx="5472">
                  <c:v>1566010800</c:v>
                </c:pt>
                <c:pt idx="5473">
                  <c:v>1566014400</c:v>
                </c:pt>
                <c:pt idx="5474">
                  <c:v>1566018000</c:v>
                </c:pt>
                <c:pt idx="5475">
                  <c:v>1566021600</c:v>
                </c:pt>
                <c:pt idx="5476">
                  <c:v>1566025200</c:v>
                </c:pt>
                <c:pt idx="5477">
                  <c:v>1566028800</c:v>
                </c:pt>
                <c:pt idx="5478">
                  <c:v>1566032400</c:v>
                </c:pt>
                <c:pt idx="5479">
                  <c:v>1566036000</c:v>
                </c:pt>
                <c:pt idx="5480">
                  <c:v>1566039600</c:v>
                </c:pt>
                <c:pt idx="5481">
                  <c:v>1566043200</c:v>
                </c:pt>
                <c:pt idx="5482">
                  <c:v>1566046800</c:v>
                </c:pt>
                <c:pt idx="5483">
                  <c:v>1566050400</c:v>
                </c:pt>
                <c:pt idx="5484">
                  <c:v>1566054000</c:v>
                </c:pt>
                <c:pt idx="5485">
                  <c:v>1566057600</c:v>
                </c:pt>
                <c:pt idx="5486">
                  <c:v>1566061200</c:v>
                </c:pt>
                <c:pt idx="5487">
                  <c:v>1566064800</c:v>
                </c:pt>
                <c:pt idx="5488">
                  <c:v>1566068400</c:v>
                </c:pt>
                <c:pt idx="5489">
                  <c:v>1566072000</c:v>
                </c:pt>
                <c:pt idx="5490">
                  <c:v>1566075600</c:v>
                </c:pt>
                <c:pt idx="5491">
                  <c:v>1566079200</c:v>
                </c:pt>
                <c:pt idx="5492">
                  <c:v>1566082800</c:v>
                </c:pt>
                <c:pt idx="5493">
                  <c:v>1566086400</c:v>
                </c:pt>
                <c:pt idx="5494">
                  <c:v>1566090000</c:v>
                </c:pt>
                <c:pt idx="5495">
                  <c:v>1566093600</c:v>
                </c:pt>
                <c:pt idx="5496">
                  <c:v>1566097200</c:v>
                </c:pt>
                <c:pt idx="5497">
                  <c:v>1566100800</c:v>
                </c:pt>
                <c:pt idx="5498">
                  <c:v>1566104400</c:v>
                </c:pt>
                <c:pt idx="5499">
                  <c:v>1566108000</c:v>
                </c:pt>
                <c:pt idx="5500">
                  <c:v>1566111600</c:v>
                </c:pt>
                <c:pt idx="5501">
                  <c:v>1566115200</c:v>
                </c:pt>
                <c:pt idx="5502">
                  <c:v>1566118800</c:v>
                </c:pt>
                <c:pt idx="5503">
                  <c:v>1566122400</c:v>
                </c:pt>
                <c:pt idx="5504">
                  <c:v>1566126000</c:v>
                </c:pt>
                <c:pt idx="5505">
                  <c:v>1566129600</c:v>
                </c:pt>
                <c:pt idx="5506">
                  <c:v>1566133200</c:v>
                </c:pt>
                <c:pt idx="5507">
                  <c:v>1566136800</c:v>
                </c:pt>
                <c:pt idx="5508">
                  <c:v>1566140400</c:v>
                </c:pt>
                <c:pt idx="5509">
                  <c:v>1566144000</c:v>
                </c:pt>
                <c:pt idx="5510">
                  <c:v>1566147600</c:v>
                </c:pt>
                <c:pt idx="5511">
                  <c:v>1566151200</c:v>
                </c:pt>
                <c:pt idx="5512">
                  <c:v>1566154800</c:v>
                </c:pt>
                <c:pt idx="5513">
                  <c:v>1566158400</c:v>
                </c:pt>
                <c:pt idx="5514">
                  <c:v>1566162000</c:v>
                </c:pt>
                <c:pt idx="5515">
                  <c:v>1566165600</c:v>
                </c:pt>
                <c:pt idx="5516">
                  <c:v>1566169200</c:v>
                </c:pt>
                <c:pt idx="5517">
                  <c:v>1566172800</c:v>
                </c:pt>
                <c:pt idx="5518">
                  <c:v>1566176400</c:v>
                </c:pt>
                <c:pt idx="5519">
                  <c:v>1566180000</c:v>
                </c:pt>
                <c:pt idx="5520">
                  <c:v>1566183600</c:v>
                </c:pt>
                <c:pt idx="5521">
                  <c:v>1566187200</c:v>
                </c:pt>
                <c:pt idx="5522">
                  <c:v>1566190800</c:v>
                </c:pt>
                <c:pt idx="5523">
                  <c:v>1566194400</c:v>
                </c:pt>
                <c:pt idx="5524">
                  <c:v>1566198000</c:v>
                </c:pt>
                <c:pt idx="5525">
                  <c:v>1566201600</c:v>
                </c:pt>
                <c:pt idx="5526">
                  <c:v>1566205200</c:v>
                </c:pt>
                <c:pt idx="5527">
                  <c:v>1566208800</c:v>
                </c:pt>
                <c:pt idx="5528">
                  <c:v>1566212400</c:v>
                </c:pt>
                <c:pt idx="5529">
                  <c:v>1566216000</c:v>
                </c:pt>
                <c:pt idx="5530">
                  <c:v>1566219600</c:v>
                </c:pt>
                <c:pt idx="5531">
                  <c:v>1566223200</c:v>
                </c:pt>
                <c:pt idx="5532">
                  <c:v>1566226800</c:v>
                </c:pt>
                <c:pt idx="5533">
                  <c:v>1566230400</c:v>
                </c:pt>
                <c:pt idx="5534">
                  <c:v>1566234000</c:v>
                </c:pt>
                <c:pt idx="5535">
                  <c:v>1566237600</c:v>
                </c:pt>
                <c:pt idx="5536">
                  <c:v>1566241200</c:v>
                </c:pt>
                <c:pt idx="5537">
                  <c:v>1566244800</c:v>
                </c:pt>
                <c:pt idx="5538">
                  <c:v>1566248400</c:v>
                </c:pt>
                <c:pt idx="5539">
                  <c:v>1566252000</c:v>
                </c:pt>
                <c:pt idx="5540">
                  <c:v>1566255600</c:v>
                </c:pt>
                <c:pt idx="5541">
                  <c:v>1566259200</c:v>
                </c:pt>
                <c:pt idx="5542">
                  <c:v>1566262800</c:v>
                </c:pt>
                <c:pt idx="5543">
                  <c:v>1566266400</c:v>
                </c:pt>
                <c:pt idx="5544">
                  <c:v>1566270000</c:v>
                </c:pt>
                <c:pt idx="5545">
                  <c:v>1566273600</c:v>
                </c:pt>
                <c:pt idx="5546">
                  <c:v>1566277200</c:v>
                </c:pt>
                <c:pt idx="5547">
                  <c:v>1566280800</c:v>
                </c:pt>
                <c:pt idx="5548">
                  <c:v>1566284400</c:v>
                </c:pt>
                <c:pt idx="5549">
                  <c:v>1566288000</c:v>
                </c:pt>
                <c:pt idx="5550">
                  <c:v>1566291600</c:v>
                </c:pt>
                <c:pt idx="5551">
                  <c:v>1566295200</c:v>
                </c:pt>
                <c:pt idx="5552">
                  <c:v>1566298800</c:v>
                </c:pt>
                <c:pt idx="5553">
                  <c:v>1566302400</c:v>
                </c:pt>
                <c:pt idx="5554">
                  <c:v>1566306000</c:v>
                </c:pt>
                <c:pt idx="5555">
                  <c:v>1566309600</c:v>
                </c:pt>
                <c:pt idx="5556">
                  <c:v>1566313200</c:v>
                </c:pt>
                <c:pt idx="5557">
                  <c:v>1566316800</c:v>
                </c:pt>
                <c:pt idx="5558">
                  <c:v>1566320400</c:v>
                </c:pt>
                <c:pt idx="5559">
                  <c:v>1566324000</c:v>
                </c:pt>
                <c:pt idx="5560">
                  <c:v>1566327600</c:v>
                </c:pt>
                <c:pt idx="5561">
                  <c:v>1566331200</c:v>
                </c:pt>
                <c:pt idx="5562">
                  <c:v>1566334800</c:v>
                </c:pt>
                <c:pt idx="5563">
                  <c:v>1566338400</c:v>
                </c:pt>
                <c:pt idx="5564">
                  <c:v>1566342000</c:v>
                </c:pt>
                <c:pt idx="5565">
                  <c:v>1566345600</c:v>
                </c:pt>
                <c:pt idx="5566">
                  <c:v>1566349200</c:v>
                </c:pt>
                <c:pt idx="5567">
                  <c:v>1566352800</c:v>
                </c:pt>
                <c:pt idx="5568">
                  <c:v>1566356400</c:v>
                </c:pt>
                <c:pt idx="5569">
                  <c:v>1566360000</c:v>
                </c:pt>
                <c:pt idx="5570">
                  <c:v>1566363600</c:v>
                </c:pt>
                <c:pt idx="5571">
                  <c:v>1566367200</c:v>
                </c:pt>
                <c:pt idx="5572">
                  <c:v>1566370800</c:v>
                </c:pt>
                <c:pt idx="5573">
                  <c:v>1566374400</c:v>
                </c:pt>
                <c:pt idx="5574">
                  <c:v>1566378000</c:v>
                </c:pt>
                <c:pt idx="5575">
                  <c:v>1566381600</c:v>
                </c:pt>
                <c:pt idx="5576">
                  <c:v>1566385200</c:v>
                </c:pt>
                <c:pt idx="5577">
                  <c:v>1566388800</c:v>
                </c:pt>
                <c:pt idx="5578">
                  <c:v>1566392400</c:v>
                </c:pt>
                <c:pt idx="5579">
                  <c:v>1566396000</c:v>
                </c:pt>
                <c:pt idx="5580">
                  <c:v>1566399600</c:v>
                </c:pt>
                <c:pt idx="5581">
                  <c:v>1566403200</c:v>
                </c:pt>
                <c:pt idx="5582">
                  <c:v>1566406800</c:v>
                </c:pt>
                <c:pt idx="5583">
                  <c:v>1566410400</c:v>
                </c:pt>
                <c:pt idx="5584">
                  <c:v>1566414000</c:v>
                </c:pt>
                <c:pt idx="5585">
                  <c:v>1566417600</c:v>
                </c:pt>
                <c:pt idx="5586">
                  <c:v>1566421200</c:v>
                </c:pt>
                <c:pt idx="5587">
                  <c:v>1566424800</c:v>
                </c:pt>
                <c:pt idx="5588">
                  <c:v>1566428400</c:v>
                </c:pt>
                <c:pt idx="5589">
                  <c:v>1566432000</c:v>
                </c:pt>
                <c:pt idx="5590">
                  <c:v>1566435600</c:v>
                </c:pt>
                <c:pt idx="5591">
                  <c:v>1566439200</c:v>
                </c:pt>
                <c:pt idx="5592">
                  <c:v>1566442800</c:v>
                </c:pt>
                <c:pt idx="5593">
                  <c:v>1566446400</c:v>
                </c:pt>
                <c:pt idx="5594">
                  <c:v>1566450000</c:v>
                </c:pt>
                <c:pt idx="5595">
                  <c:v>1566453600</c:v>
                </c:pt>
                <c:pt idx="5596">
                  <c:v>1566457200</c:v>
                </c:pt>
                <c:pt idx="5597">
                  <c:v>1566460800</c:v>
                </c:pt>
                <c:pt idx="5598">
                  <c:v>1566464400</c:v>
                </c:pt>
                <c:pt idx="5599">
                  <c:v>1566468000</c:v>
                </c:pt>
                <c:pt idx="5600">
                  <c:v>1566471600</c:v>
                </c:pt>
                <c:pt idx="5601">
                  <c:v>1566475200</c:v>
                </c:pt>
                <c:pt idx="5602">
                  <c:v>1566478800</c:v>
                </c:pt>
                <c:pt idx="5603">
                  <c:v>1566482400</c:v>
                </c:pt>
                <c:pt idx="5604">
                  <c:v>1566486000</c:v>
                </c:pt>
                <c:pt idx="5605">
                  <c:v>1566489600</c:v>
                </c:pt>
                <c:pt idx="5606">
                  <c:v>1566493200</c:v>
                </c:pt>
                <c:pt idx="5607">
                  <c:v>1566496800</c:v>
                </c:pt>
                <c:pt idx="5608">
                  <c:v>1566500400</c:v>
                </c:pt>
                <c:pt idx="5609">
                  <c:v>1566504000</c:v>
                </c:pt>
                <c:pt idx="5610">
                  <c:v>1566507600</c:v>
                </c:pt>
                <c:pt idx="5611">
                  <c:v>1566511200</c:v>
                </c:pt>
                <c:pt idx="5612">
                  <c:v>1566514800</c:v>
                </c:pt>
                <c:pt idx="5613">
                  <c:v>1566518400</c:v>
                </c:pt>
                <c:pt idx="5614">
                  <c:v>1566522000</c:v>
                </c:pt>
                <c:pt idx="5615">
                  <c:v>1566525600</c:v>
                </c:pt>
                <c:pt idx="5616">
                  <c:v>1566529200</c:v>
                </c:pt>
                <c:pt idx="5617">
                  <c:v>1566532800</c:v>
                </c:pt>
                <c:pt idx="5618">
                  <c:v>1566536400</c:v>
                </c:pt>
                <c:pt idx="5619">
                  <c:v>1566540000</c:v>
                </c:pt>
                <c:pt idx="5620">
                  <c:v>1566543600</c:v>
                </c:pt>
                <c:pt idx="5621">
                  <c:v>1566547200</c:v>
                </c:pt>
                <c:pt idx="5622">
                  <c:v>1566550800</c:v>
                </c:pt>
                <c:pt idx="5623">
                  <c:v>1566554400</c:v>
                </c:pt>
                <c:pt idx="5624">
                  <c:v>1566558000</c:v>
                </c:pt>
                <c:pt idx="5625">
                  <c:v>1566561600</c:v>
                </c:pt>
                <c:pt idx="5626">
                  <c:v>1566565200</c:v>
                </c:pt>
                <c:pt idx="5627">
                  <c:v>1566568800</c:v>
                </c:pt>
                <c:pt idx="5628">
                  <c:v>1566572400</c:v>
                </c:pt>
                <c:pt idx="5629">
                  <c:v>1566576000</c:v>
                </c:pt>
                <c:pt idx="5630">
                  <c:v>1566579600</c:v>
                </c:pt>
                <c:pt idx="5631">
                  <c:v>1566583200</c:v>
                </c:pt>
                <c:pt idx="5632">
                  <c:v>1566586800</c:v>
                </c:pt>
                <c:pt idx="5633">
                  <c:v>1566590400</c:v>
                </c:pt>
                <c:pt idx="5634">
                  <c:v>1566594000</c:v>
                </c:pt>
                <c:pt idx="5635">
                  <c:v>1566597600</c:v>
                </c:pt>
                <c:pt idx="5636">
                  <c:v>1566601200</c:v>
                </c:pt>
                <c:pt idx="5637">
                  <c:v>1566604800</c:v>
                </c:pt>
                <c:pt idx="5638">
                  <c:v>1566608400</c:v>
                </c:pt>
                <c:pt idx="5639">
                  <c:v>1566612000</c:v>
                </c:pt>
                <c:pt idx="5640">
                  <c:v>1566615600</c:v>
                </c:pt>
                <c:pt idx="5641">
                  <c:v>1566619200</c:v>
                </c:pt>
                <c:pt idx="5642">
                  <c:v>1566622800</c:v>
                </c:pt>
                <c:pt idx="5643">
                  <c:v>1566626400</c:v>
                </c:pt>
                <c:pt idx="5644">
                  <c:v>1566630000</c:v>
                </c:pt>
                <c:pt idx="5645">
                  <c:v>1566633600</c:v>
                </c:pt>
                <c:pt idx="5646">
                  <c:v>1566637200</c:v>
                </c:pt>
                <c:pt idx="5647">
                  <c:v>1566640800</c:v>
                </c:pt>
                <c:pt idx="5648">
                  <c:v>1566644400</c:v>
                </c:pt>
                <c:pt idx="5649">
                  <c:v>1566648000</c:v>
                </c:pt>
                <c:pt idx="5650">
                  <c:v>1566651600</c:v>
                </c:pt>
                <c:pt idx="5651">
                  <c:v>1566655200</c:v>
                </c:pt>
                <c:pt idx="5652">
                  <c:v>1566658800</c:v>
                </c:pt>
                <c:pt idx="5653">
                  <c:v>1566662400</c:v>
                </c:pt>
                <c:pt idx="5654">
                  <c:v>1566666000</c:v>
                </c:pt>
                <c:pt idx="5655">
                  <c:v>1566669600</c:v>
                </c:pt>
                <c:pt idx="5656">
                  <c:v>1566673200</c:v>
                </c:pt>
                <c:pt idx="5657">
                  <c:v>1566676800</c:v>
                </c:pt>
                <c:pt idx="5658">
                  <c:v>1566680400</c:v>
                </c:pt>
                <c:pt idx="5659">
                  <c:v>1566684000</c:v>
                </c:pt>
                <c:pt idx="5660">
                  <c:v>1566687600</c:v>
                </c:pt>
                <c:pt idx="5661">
                  <c:v>1566691200</c:v>
                </c:pt>
                <c:pt idx="5662">
                  <c:v>1566694800</c:v>
                </c:pt>
                <c:pt idx="5663">
                  <c:v>1566698400</c:v>
                </c:pt>
                <c:pt idx="5664">
                  <c:v>1566702000</c:v>
                </c:pt>
                <c:pt idx="5665">
                  <c:v>1566705600</c:v>
                </c:pt>
                <c:pt idx="5666">
                  <c:v>1566709200</c:v>
                </c:pt>
                <c:pt idx="5667">
                  <c:v>1566712800</c:v>
                </c:pt>
                <c:pt idx="5668">
                  <c:v>1566716400</c:v>
                </c:pt>
                <c:pt idx="5669">
                  <c:v>1566720000</c:v>
                </c:pt>
                <c:pt idx="5670">
                  <c:v>1566723600</c:v>
                </c:pt>
                <c:pt idx="5671">
                  <c:v>1566727200</c:v>
                </c:pt>
                <c:pt idx="5672">
                  <c:v>1566730800</c:v>
                </c:pt>
                <c:pt idx="5673">
                  <c:v>1566734400</c:v>
                </c:pt>
                <c:pt idx="5674">
                  <c:v>1566738000</c:v>
                </c:pt>
                <c:pt idx="5675">
                  <c:v>1566741600</c:v>
                </c:pt>
                <c:pt idx="5676">
                  <c:v>1566745200</c:v>
                </c:pt>
                <c:pt idx="5677">
                  <c:v>1566748800</c:v>
                </c:pt>
                <c:pt idx="5678">
                  <c:v>1566752400</c:v>
                </c:pt>
                <c:pt idx="5679">
                  <c:v>1566756000</c:v>
                </c:pt>
                <c:pt idx="5680">
                  <c:v>1566759600</c:v>
                </c:pt>
                <c:pt idx="5681">
                  <c:v>1566763200</c:v>
                </c:pt>
                <c:pt idx="5682">
                  <c:v>1566766800</c:v>
                </c:pt>
                <c:pt idx="5683">
                  <c:v>1566770400</c:v>
                </c:pt>
                <c:pt idx="5684">
                  <c:v>1566774000</c:v>
                </c:pt>
                <c:pt idx="5685">
                  <c:v>1566777600</c:v>
                </c:pt>
                <c:pt idx="5686">
                  <c:v>1566781200</c:v>
                </c:pt>
                <c:pt idx="5687">
                  <c:v>1566784800</c:v>
                </c:pt>
                <c:pt idx="5688">
                  <c:v>1566788400</c:v>
                </c:pt>
                <c:pt idx="5689">
                  <c:v>1566792000</c:v>
                </c:pt>
                <c:pt idx="5690">
                  <c:v>1566795600</c:v>
                </c:pt>
                <c:pt idx="5691">
                  <c:v>1566799200</c:v>
                </c:pt>
                <c:pt idx="5692">
                  <c:v>1566802800</c:v>
                </c:pt>
                <c:pt idx="5693">
                  <c:v>1566806400</c:v>
                </c:pt>
                <c:pt idx="5694">
                  <c:v>1566810000</c:v>
                </c:pt>
                <c:pt idx="5695">
                  <c:v>1566813600</c:v>
                </c:pt>
                <c:pt idx="5696">
                  <c:v>1566817200</c:v>
                </c:pt>
                <c:pt idx="5697">
                  <c:v>1566820800</c:v>
                </c:pt>
                <c:pt idx="5698">
                  <c:v>1566824400</c:v>
                </c:pt>
                <c:pt idx="5699">
                  <c:v>1566828000</c:v>
                </c:pt>
                <c:pt idx="5700">
                  <c:v>1566831600</c:v>
                </c:pt>
                <c:pt idx="5701">
                  <c:v>1566835200</c:v>
                </c:pt>
                <c:pt idx="5702">
                  <c:v>1566838800</c:v>
                </c:pt>
                <c:pt idx="5703">
                  <c:v>1566842400</c:v>
                </c:pt>
                <c:pt idx="5704">
                  <c:v>1566846000</c:v>
                </c:pt>
                <c:pt idx="5705">
                  <c:v>1566849600</c:v>
                </c:pt>
                <c:pt idx="5706">
                  <c:v>1566853200</c:v>
                </c:pt>
                <c:pt idx="5707">
                  <c:v>1566856800</c:v>
                </c:pt>
                <c:pt idx="5708">
                  <c:v>1566860400</c:v>
                </c:pt>
                <c:pt idx="5709">
                  <c:v>1566864000</c:v>
                </c:pt>
                <c:pt idx="5710">
                  <c:v>1566867600</c:v>
                </c:pt>
                <c:pt idx="5711">
                  <c:v>1566871200</c:v>
                </c:pt>
                <c:pt idx="5712">
                  <c:v>1566874800</c:v>
                </c:pt>
                <c:pt idx="5713">
                  <c:v>1566878400</c:v>
                </c:pt>
                <c:pt idx="5714">
                  <c:v>1566882000</c:v>
                </c:pt>
                <c:pt idx="5715">
                  <c:v>1566885600</c:v>
                </c:pt>
                <c:pt idx="5716">
                  <c:v>1566889200</c:v>
                </c:pt>
                <c:pt idx="5717">
                  <c:v>1566892800</c:v>
                </c:pt>
                <c:pt idx="5718">
                  <c:v>1566896400</c:v>
                </c:pt>
                <c:pt idx="5719">
                  <c:v>1566900000</c:v>
                </c:pt>
                <c:pt idx="5720">
                  <c:v>1566903600</c:v>
                </c:pt>
                <c:pt idx="5721">
                  <c:v>1566907200</c:v>
                </c:pt>
                <c:pt idx="5722">
                  <c:v>1566910800</c:v>
                </c:pt>
                <c:pt idx="5723">
                  <c:v>1566914400</c:v>
                </c:pt>
                <c:pt idx="5724">
                  <c:v>1566918000</c:v>
                </c:pt>
                <c:pt idx="5725">
                  <c:v>1566921600</c:v>
                </c:pt>
                <c:pt idx="5726">
                  <c:v>1566925200</c:v>
                </c:pt>
                <c:pt idx="5727">
                  <c:v>1566928800</c:v>
                </c:pt>
                <c:pt idx="5728">
                  <c:v>1566932400</c:v>
                </c:pt>
                <c:pt idx="5729">
                  <c:v>1566936000</c:v>
                </c:pt>
                <c:pt idx="5730">
                  <c:v>1566939600</c:v>
                </c:pt>
                <c:pt idx="5731">
                  <c:v>1566943200</c:v>
                </c:pt>
                <c:pt idx="5732">
                  <c:v>1566946800</c:v>
                </c:pt>
                <c:pt idx="5733">
                  <c:v>1566950400</c:v>
                </c:pt>
                <c:pt idx="5734">
                  <c:v>1566954000</c:v>
                </c:pt>
                <c:pt idx="5735">
                  <c:v>1566957600</c:v>
                </c:pt>
                <c:pt idx="5736">
                  <c:v>1566961200</c:v>
                </c:pt>
                <c:pt idx="5737">
                  <c:v>1566964800</c:v>
                </c:pt>
                <c:pt idx="5738">
                  <c:v>1566968400</c:v>
                </c:pt>
                <c:pt idx="5739">
                  <c:v>1566972000</c:v>
                </c:pt>
                <c:pt idx="5740">
                  <c:v>1566975600</c:v>
                </c:pt>
                <c:pt idx="5741">
                  <c:v>1566979200</c:v>
                </c:pt>
                <c:pt idx="5742">
                  <c:v>1566982800</c:v>
                </c:pt>
                <c:pt idx="5743">
                  <c:v>1566986400</c:v>
                </c:pt>
                <c:pt idx="5744">
                  <c:v>1566990000</c:v>
                </c:pt>
                <c:pt idx="5745">
                  <c:v>1566993600</c:v>
                </c:pt>
                <c:pt idx="5746">
                  <c:v>1566997200</c:v>
                </c:pt>
                <c:pt idx="5747">
                  <c:v>1567000800</c:v>
                </c:pt>
                <c:pt idx="5748">
                  <c:v>1567004400</c:v>
                </c:pt>
                <c:pt idx="5749">
                  <c:v>1567008000</c:v>
                </c:pt>
                <c:pt idx="5750">
                  <c:v>1567011600</c:v>
                </c:pt>
                <c:pt idx="5751">
                  <c:v>1567015200</c:v>
                </c:pt>
                <c:pt idx="5752">
                  <c:v>1567018800</c:v>
                </c:pt>
                <c:pt idx="5753">
                  <c:v>1567022400</c:v>
                </c:pt>
                <c:pt idx="5754">
                  <c:v>1567026000</c:v>
                </c:pt>
                <c:pt idx="5755">
                  <c:v>1567029600</c:v>
                </c:pt>
                <c:pt idx="5756">
                  <c:v>1567033200</c:v>
                </c:pt>
                <c:pt idx="5757">
                  <c:v>1567036800</c:v>
                </c:pt>
                <c:pt idx="5758">
                  <c:v>1567040400</c:v>
                </c:pt>
                <c:pt idx="5759">
                  <c:v>1567044000</c:v>
                </c:pt>
                <c:pt idx="5760">
                  <c:v>1567047600</c:v>
                </c:pt>
                <c:pt idx="5761">
                  <c:v>1567051200</c:v>
                </c:pt>
                <c:pt idx="5762">
                  <c:v>1567054800</c:v>
                </c:pt>
                <c:pt idx="5763">
                  <c:v>1567058400</c:v>
                </c:pt>
                <c:pt idx="5764">
                  <c:v>1567062000</c:v>
                </c:pt>
                <c:pt idx="5765">
                  <c:v>1567065600</c:v>
                </c:pt>
                <c:pt idx="5766">
                  <c:v>1567069200</c:v>
                </c:pt>
                <c:pt idx="5767">
                  <c:v>1567072800</c:v>
                </c:pt>
                <c:pt idx="5768">
                  <c:v>1567076400</c:v>
                </c:pt>
                <c:pt idx="5769">
                  <c:v>1567080000</c:v>
                </c:pt>
                <c:pt idx="5770">
                  <c:v>1567083600</c:v>
                </c:pt>
                <c:pt idx="5771">
                  <c:v>1567087200</c:v>
                </c:pt>
                <c:pt idx="5772">
                  <c:v>1567090800</c:v>
                </c:pt>
                <c:pt idx="5773">
                  <c:v>1567094400</c:v>
                </c:pt>
                <c:pt idx="5774">
                  <c:v>1567098000</c:v>
                </c:pt>
                <c:pt idx="5775">
                  <c:v>1567101600</c:v>
                </c:pt>
                <c:pt idx="5776">
                  <c:v>1567105200</c:v>
                </c:pt>
                <c:pt idx="5777">
                  <c:v>1567108800</c:v>
                </c:pt>
                <c:pt idx="5778">
                  <c:v>1567112400</c:v>
                </c:pt>
                <c:pt idx="5779">
                  <c:v>1567116000</c:v>
                </c:pt>
                <c:pt idx="5780">
                  <c:v>1567119600</c:v>
                </c:pt>
                <c:pt idx="5781">
                  <c:v>1567123200</c:v>
                </c:pt>
                <c:pt idx="5782">
                  <c:v>1567126800</c:v>
                </c:pt>
                <c:pt idx="5783">
                  <c:v>1567130400</c:v>
                </c:pt>
                <c:pt idx="5784">
                  <c:v>1567134000</c:v>
                </c:pt>
                <c:pt idx="5785">
                  <c:v>1567137600</c:v>
                </c:pt>
                <c:pt idx="5786">
                  <c:v>1567141200</c:v>
                </c:pt>
                <c:pt idx="5787">
                  <c:v>1567144800</c:v>
                </c:pt>
                <c:pt idx="5788">
                  <c:v>1567148400</c:v>
                </c:pt>
                <c:pt idx="5789">
                  <c:v>1567152000</c:v>
                </c:pt>
                <c:pt idx="5790">
                  <c:v>1567155600</c:v>
                </c:pt>
                <c:pt idx="5791">
                  <c:v>1567159200</c:v>
                </c:pt>
                <c:pt idx="5792">
                  <c:v>1567162800</c:v>
                </c:pt>
                <c:pt idx="5793">
                  <c:v>1567166400</c:v>
                </c:pt>
                <c:pt idx="5794">
                  <c:v>1567170000</c:v>
                </c:pt>
                <c:pt idx="5795">
                  <c:v>1567173600</c:v>
                </c:pt>
                <c:pt idx="5796">
                  <c:v>1567177200</c:v>
                </c:pt>
                <c:pt idx="5797">
                  <c:v>1567180800</c:v>
                </c:pt>
                <c:pt idx="5798">
                  <c:v>1567184400</c:v>
                </c:pt>
                <c:pt idx="5799">
                  <c:v>1567188000</c:v>
                </c:pt>
                <c:pt idx="5800">
                  <c:v>1567191600</c:v>
                </c:pt>
                <c:pt idx="5801">
                  <c:v>1567195200</c:v>
                </c:pt>
                <c:pt idx="5802">
                  <c:v>1567198800</c:v>
                </c:pt>
                <c:pt idx="5803">
                  <c:v>1567202400</c:v>
                </c:pt>
                <c:pt idx="5804">
                  <c:v>1567206000</c:v>
                </c:pt>
                <c:pt idx="5805">
                  <c:v>1567209600</c:v>
                </c:pt>
                <c:pt idx="5806">
                  <c:v>1567213200</c:v>
                </c:pt>
                <c:pt idx="5807">
                  <c:v>1567216800</c:v>
                </c:pt>
                <c:pt idx="5808">
                  <c:v>1567220400</c:v>
                </c:pt>
                <c:pt idx="5809">
                  <c:v>1567224000</c:v>
                </c:pt>
                <c:pt idx="5810">
                  <c:v>1567227600</c:v>
                </c:pt>
                <c:pt idx="5811">
                  <c:v>1567231200</c:v>
                </c:pt>
                <c:pt idx="5812">
                  <c:v>1567234800</c:v>
                </c:pt>
                <c:pt idx="5813">
                  <c:v>1567238400</c:v>
                </c:pt>
                <c:pt idx="5814">
                  <c:v>1567242000</c:v>
                </c:pt>
                <c:pt idx="5815">
                  <c:v>1567245600</c:v>
                </c:pt>
                <c:pt idx="5816">
                  <c:v>1567249200</c:v>
                </c:pt>
                <c:pt idx="5817">
                  <c:v>1567252800</c:v>
                </c:pt>
                <c:pt idx="5818">
                  <c:v>1567256400</c:v>
                </c:pt>
                <c:pt idx="5819">
                  <c:v>1567260000</c:v>
                </c:pt>
                <c:pt idx="5820">
                  <c:v>1567263600</c:v>
                </c:pt>
                <c:pt idx="5821">
                  <c:v>1567267200</c:v>
                </c:pt>
                <c:pt idx="5822">
                  <c:v>1567270800</c:v>
                </c:pt>
                <c:pt idx="5823">
                  <c:v>1567274400</c:v>
                </c:pt>
                <c:pt idx="5824">
                  <c:v>1567278000</c:v>
                </c:pt>
                <c:pt idx="5825">
                  <c:v>1567281600</c:v>
                </c:pt>
                <c:pt idx="5826">
                  <c:v>1567285200</c:v>
                </c:pt>
                <c:pt idx="5827">
                  <c:v>1567288800</c:v>
                </c:pt>
                <c:pt idx="5828">
                  <c:v>1567292400</c:v>
                </c:pt>
                <c:pt idx="5829">
                  <c:v>1567296000</c:v>
                </c:pt>
                <c:pt idx="5830">
                  <c:v>1567299600</c:v>
                </c:pt>
                <c:pt idx="5831">
                  <c:v>1567303200</c:v>
                </c:pt>
                <c:pt idx="5832">
                  <c:v>1567306800</c:v>
                </c:pt>
                <c:pt idx="5833">
                  <c:v>1567310400</c:v>
                </c:pt>
                <c:pt idx="5834">
                  <c:v>1567314000</c:v>
                </c:pt>
                <c:pt idx="5835">
                  <c:v>1567317600</c:v>
                </c:pt>
                <c:pt idx="5836">
                  <c:v>1567321200</c:v>
                </c:pt>
                <c:pt idx="5837">
                  <c:v>1567324800</c:v>
                </c:pt>
                <c:pt idx="5838">
                  <c:v>1567328400</c:v>
                </c:pt>
                <c:pt idx="5839">
                  <c:v>1567332000</c:v>
                </c:pt>
                <c:pt idx="5840">
                  <c:v>1567335600</c:v>
                </c:pt>
                <c:pt idx="5841">
                  <c:v>1567339200</c:v>
                </c:pt>
                <c:pt idx="5842">
                  <c:v>1567342800</c:v>
                </c:pt>
                <c:pt idx="5843">
                  <c:v>1567346400</c:v>
                </c:pt>
                <c:pt idx="5844">
                  <c:v>1567350000</c:v>
                </c:pt>
                <c:pt idx="5845">
                  <c:v>1567353600</c:v>
                </c:pt>
                <c:pt idx="5846">
                  <c:v>1567357200</c:v>
                </c:pt>
                <c:pt idx="5847">
                  <c:v>1567360800</c:v>
                </c:pt>
                <c:pt idx="5848">
                  <c:v>1567364400</c:v>
                </c:pt>
                <c:pt idx="5849">
                  <c:v>1567368000</c:v>
                </c:pt>
                <c:pt idx="5850">
                  <c:v>1567371600</c:v>
                </c:pt>
                <c:pt idx="5851">
                  <c:v>1567375200</c:v>
                </c:pt>
                <c:pt idx="5852">
                  <c:v>1567378800</c:v>
                </c:pt>
                <c:pt idx="5853">
                  <c:v>1567382400</c:v>
                </c:pt>
                <c:pt idx="5854">
                  <c:v>1567386000</c:v>
                </c:pt>
                <c:pt idx="5855">
                  <c:v>1567389600</c:v>
                </c:pt>
                <c:pt idx="5856">
                  <c:v>1567393200</c:v>
                </c:pt>
                <c:pt idx="5857">
                  <c:v>1567396800</c:v>
                </c:pt>
                <c:pt idx="5858">
                  <c:v>1567400400</c:v>
                </c:pt>
                <c:pt idx="5859">
                  <c:v>1567404000</c:v>
                </c:pt>
                <c:pt idx="5860">
                  <c:v>1567407600</c:v>
                </c:pt>
                <c:pt idx="5861">
                  <c:v>1567411200</c:v>
                </c:pt>
                <c:pt idx="5862">
                  <c:v>1567414800</c:v>
                </c:pt>
                <c:pt idx="5863">
                  <c:v>1567418400</c:v>
                </c:pt>
                <c:pt idx="5864">
                  <c:v>1567422000</c:v>
                </c:pt>
                <c:pt idx="5865">
                  <c:v>1567425600</c:v>
                </c:pt>
                <c:pt idx="5866">
                  <c:v>1567429200</c:v>
                </c:pt>
                <c:pt idx="5867">
                  <c:v>1567432800</c:v>
                </c:pt>
                <c:pt idx="5868">
                  <c:v>1567436400</c:v>
                </c:pt>
                <c:pt idx="5869">
                  <c:v>1567440000</c:v>
                </c:pt>
                <c:pt idx="5870">
                  <c:v>1567443600</c:v>
                </c:pt>
                <c:pt idx="5871">
                  <c:v>1567447200</c:v>
                </c:pt>
                <c:pt idx="5872">
                  <c:v>1567450800</c:v>
                </c:pt>
                <c:pt idx="5873">
                  <c:v>1567454400</c:v>
                </c:pt>
                <c:pt idx="5874">
                  <c:v>1567458000</c:v>
                </c:pt>
                <c:pt idx="5875">
                  <c:v>1567461600</c:v>
                </c:pt>
                <c:pt idx="5876">
                  <c:v>1567465200</c:v>
                </c:pt>
                <c:pt idx="5877">
                  <c:v>1567468800</c:v>
                </c:pt>
                <c:pt idx="5878">
                  <c:v>1567472400</c:v>
                </c:pt>
                <c:pt idx="5879">
                  <c:v>1567476000</c:v>
                </c:pt>
                <c:pt idx="5880">
                  <c:v>1567479600</c:v>
                </c:pt>
                <c:pt idx="5881">
                  <c:v>1567483200</c:v>
                </c:pt>
                <c:pt idx="5882">
                  <c:v>1567486800</c:v>
                </c:pt>
                <c:pt idx="5883">
                  <c:v>1567490400</c:v>
                </c:pt>
                <c:pt idx="5884">
                  <c:v>1567494000</c:v>
                </c:pt>
                <c:pt idx="5885">
                  <c:v>1567497600</c:v>
                </c:pt>
                <c:pt idx="5886">
                  <c:v>1567501200</c:v>
                </c:pt>
                <c:pt idx="5887">
                  <c:v>1567504800</c:v>
                </c:pt>
                <c:pt idx="5888">
                  <c:v>1567508400</c:v>
                </c:pt>
                <c:pt idx="5889">
                  <c:v>1567512000</c:v>
                </c:pt>
                <c:pt idx="5890">
                  <c:v>1567515600</c:v>
                </c:pt>
                <c:pt idx="5891">
                  <c:v>1567519200</c:v>
                </c:pt>
                <c:pt idx="5892">
                  <c:v>1567522800</c:v>
                </c:pt>
                <c:pt idx="5893">
                  <c:v>1567526400</c:v>
                </c:pt>
                <c:pt idx="5894">
                  <c:v>1567530000</c:v>
                </c:pt>
                <c:pt idx="5895">
                  <c:v>1567533600</c:v>
                </c:pt>
                <c:pt idx="5896">
                  <c:v>1567537200</c:v>
                </c:pt>
                <c:pt idx="5897">
                  <c:v>1567540800</c:v>
                </c:pt>
                <c:pt idx="5898">
                  <c:v>1567544400</c:v>
                </c:pt>
                <c:pt idx="5899">
                  <c:v>1567548000</c:v>
                </c:pt>
                <c:pt idx="5900">
                  <c:v>1567551600</c:v>
                </c:pt>
                <c:pt idx="5901">
                  <c:v>1567555200</c:v>
                </c:pt>
                <c:pt idx="5902">
                  <c:v>1567558800</c:v>
                </c:pt>
                <c:pt idx="5903">
                  <c:v>1567562400</c:v>
                </c:pt>
                <c:pt idx="5904">
                  <c:v>1567566000</c:v>
                </c:pt>
                <c:pt idx="5905">
                  <c:v>1567569600</c:v>
                </c:pt>
                <c:pt idx="5906">
                  <c:v>1567573200</c:v>
                </c:pt>
                <c:pt idx="5907">
                  <c:v>1567576800</c:v>
                </c:pt>
                <c:pt idx="5908">
                  <c:v>1567580400</c:v>
                </c:pt>
                <c:pt idx="5909">
                  <c:v>1567584000</c:v>
                </c:pt>
                <c:pt idx="5910">
                  <c:v>1567587600</c:v>
                </c:pt>
                <c:pt idx="5911">
                  <c:v>1567591200</c:v>
                </c:pt>
                <c:pt idx="5912">
                  <c:v>1567594800</c:v>
                </c:pt>
                <c:pt idx="5913">
                  <c:v>1567598400</c:v>
                </c:pt>
                <c:pt idx="5914">
                  <c:v>1567602000</c:v>
                </c:pt>
                <c:pt idx="5915">
                  <c:v>1567605600</c:v>
                </c:pt>
                <c:pt idx="5916">
                  <c:v>1567609200</c:v>
                </c:pt>
                <c:pt idx="5917">
                  <c:v>1567612800</c:v>
                </c:pt>
                <c:pt idx="5918">
                  <c:v>1567616400</c:v>
                </c:pt>
                <c:pt idx="5919">
                  <c:v>1567620000</c:v>
                </c:pt>
                <c:pt idx="5920">
                  <c:v>1567623600</c:v>
                </c:pt>
                <c:pt idx="5921">
                  <c:v>1567627200</c:v>
                </c:pt>
                <c:pt idx="5922">
                  <c:v>1567630800</c:v>
                </c:pt>
                <c:pt idx="5923">
                  <c:v>1567634400</c:v>
                </c:pt>
                <c:pt idx="5924">
                  <c:v>1567638000</c:v>
                </c:pt>
                <c:pt idx="5925">
                  <c:v>1567641600</c:v>
                </c:pt>
                <c:pt idx="5926">
                  <c:v>1567645200</c:v>
                </c:pt>
                <c:pt idx="5927">
                  <c:v>1567648800</c:v>
                </c:pt>
                <c:pt idx="5928">
                  <c:v>1567652400</c:v>
                </c:pt>
                <c:pt idx="5929">
                  <c:v>1567656000</c:v>
                </c:pt>
                <c:pt idx="5930">
                  <c:v>1567659600</c:v>
                </c:pt>
                <c:pt idx="5931">
                  <c:v>1567663200</c:v>
                </c:pt>
                <c:pt idx="5932">
                  <c:v>1567666800</c:v>
                </c:pt>
                <c:pt idx="5933">
                  <c:v>1567670400</c:v>
                </c:pt>
                <c:pt idx="5934">
                  <c:v>1567674000</c:v>
                </c:pt>
                <c:pt idx="5935">
                  <c:v>1567677600</c:v>
                </c:pt>
                <c:pt idx="5936">
                  <c:v>1567681200</c:v>
                </c:pt>
                <c:pt idx="5937">
                  <c:v>1567684800</c:v>
                </c:pt>
                <c:pt idx="5938">
                  <c:v>1567688400</c:v>
                </c:pt>
                <c:pt idx="5939">
                  <c:v>1567692000</c:v>
                </c:pt>
                <c:pt idx="5940">
                  <c:v>1567695600</c:v>
                </c:pt>
                <c:pt idx="5941">
                  <c:v>1567699200</c:v>
                </c:pt>
                <c:pt idx="5942">
                  <c:v>1567702800</c:v>
                </c:pt>
                <c:pt idx="5943">
                  <c:v>1567706400</c:v>
                </c:pt>
                <c:pt idx="5944">
                  <c:v>1567710000</c:v>
                </c:pt>
                <c:pt idx="5945">
                  <c:v>1567713600</c:v>
                </c:pt>
                <c:pt idx="5946">
                  <c:v>1567717200</c:v>
                </c:pt>
                <c:pt idx="5947">
                  <c:v>1567720800</c:v>
                </c:pt>
                <c:pt idx="5948">
                  <c:v>1567724400</c:v>
                </c:pt>
                <c:pt idx="5949">
                  <c:v>1567728000</c:v>
                </c:pt>
                <c:pt idx="5950">
                  <c:v>1567731600</c:v>
                </c:pt>
                <c:pt idx="5951">
                  <c:v>1567735200</c:v>
                </c:pt>
                <c:pt idx="5952">
                  <c:v>1567738800</c:v>
                </c:pt>
                <c:pt idx="5953">
                  <c:v>1567742400</c:v>
                </c:pt>
                <c:pt idx="5954">
                  <c:v>1567746000</c:v>
                </c:pt>
                <c:pt idx="5955">
                  <c:v>1567749600</c:v>
                </c:pt>
                <c:pt idx="5956">
                  <c:v>1567753200</c:v>
                </c:pt>
                <c:pt idx="5957">
                  <c:v>1567756800</c:v>
                </c:pt>
                <c:pt idx="5958">
                  <c:v>1567760400</c:v>
                </c:pt>
                <c:pt idx="5959">
                  <c:v>1567764000</c:v>
                </c:pt>
                <c:pt idx="5960">
                  <c:v>1567767600</c:v>
                </c:pt>
                <c:pt idx="5961">
                  <c:v>1567771200</c:v>
                </c:pt>
                <c:pt idx="5962">
                  <c:v>1567774800</c:v>
                </c:pt>
                <c:pt idx="5963">
                  <c:v>1567778400</c:v>
                </c:pt>
                <c:pt idx="5964">
                  <c:v>1567782000</c:v>
                </c:pt>
                <c:pt idx="5965">
                  <c:v>1567785600</c:v>
                </c:pt>
                <c:pt idx="5966">
                  <c:v>1567789200</c:v>
                </c:pt>
                <c:pt idx="5967">
                  <c:v>1567792800</c:v>
                </c:pt>
                <c:pt idx="5968">
                  <c:v>1567796400</c:v>
                </c:pt>
                <c:pt idx="5969">
                  <c:v>1567800000</c:v>
                </c:pt>
                <c:pt idx="5970">
                  <c:v>1567803600</c:v>
                </c:pt>
                <c:pt idx="5971">
                  <c:v>1567807200</c:v>
                </c:pt>
                <c:pt idx="5972">
                  <c:v>1567810800</c:v>
                </c:pt>
                <c:pt idx="5973">
                  <c:v>1567814400</c:v>
                </c:pt>
                <c:pt idx="5974">
                  <c:v>1567818000</c:v>
                </c:pt>
                <c:pt idx="5975">
                  <c:v>1567821600</c:v>
                </c:pt>
                <c:pt idx="5976">
                  <c:v>1567825200</c:v>
                </c:pt>
                <c:pt idx="5977">
                  <c:v>1567828800</c:v>
                </c:pt>
                <c:pt idx="5978">
                  <c:v>1567832400</c:v>
                </c:pt>
                <c:pt idx="5979">
                  <c:v>1567836000</c:v>
                </c:pt>
                <c:pt idx="5980">
                  <c:v>1567839600</c:v>
                </c:pt>
                <c:pt idx="5981">
                  <c:v>1567843200</c:v>
                </c:pt>
                <c:pt idx="5982">
                  <c:v>1567846800</c:v>
                </c:pt>
                <c:pt idx="5983">
                  <c:v>1567850400</c:v>
                </c:pt>
                <c:pt idx="5984">
                  <c:v>1567854000</c:v>
                </c:pt>
                <c:pt idx="5985">
                  <c:v>1567857600</c:v>
                </c:pt>
                <c:pt idx="5986">
                  <c:v>1567861200</c:v>
                </c:pt>
                <c:pt idx="5987">
                  <c:v>1567864800</c:v>
                </c:pt>
                <c:pt idx="5988">
                  <c:v>1567868400</c:v>
                </c:pt>
                <c:pt idx="5989">
                  <c:v>1567872000</c:v>
                </c:pt>
                <c:pt idx="5990">
                  <c:v>1567875600</c:v>
                </c:pt>
                <c:pt idx="5991">
                  <c:v>1567879200</c:v>
                </c:pt>
                <c:pt idx="5992">
                  <c:v>1567882800</c:v>
                </c:pt>
                <c:pt idx="5993">
                  <c:v>1567886400</c:v>
                </c:pt>
                <c:pt idx="5994">
                  <c:v>1567890000</c:v>
                </c:pt>
                <c:pt idx="5995">
                  <c:v>1567893600</c:v>
                </c:pt>
                <c:pt idx="5996">
                  <c:v>1567897200</c:v>
                </c:pt>
                <c:pt idx="5997">
                  <c:v>1567900800</c:v>
                </c:pt>
                <c:pt idx="5998">
                  <c:v>1567904400</c:v>
                </c:pt>
                <c:pt idx="5999">
                  <c:v>1567908000</c:v>
                </c:pt>
                <c:pt idx="6000">
                  <c:v>1567911600</c:v>
                </c:pt>
                <c:pt idx="6001">
                  <c:v>1567915200</c:v>
                </c:pt>
                <c:pt idx="6002">
                  <c:v>1567918800</c:v>
                </c:pt>
                <c:pt idx="6003">
                  <c:v>1567922400</c:v>
                </c:pt>
                <c:pt idx="6004">
                  <c:v>1567926000</c:v>
                </c:pt>
                <c:pt idx="6005">
                  <c:v>1567929600</c:v>
                </c:pt>
                <c:pt idx="6006">
                  <c:v>1567933200</c:v>
                </c:pt>
                <c:pt idx="6007">
                  <c:v>1567936800</c:v>
                </c:pt>
                <c:pt idx="6008">
                  <c:v>1567940400</c:v>
                </c:pt>
                <c:pt idx="6009">
                  <c:v>1567944000</c:v>
                </c:pt>
                <c:pt idx="6010">
                  <c:v>1567947600</c:v>
                </c:pt>
                <c:pt idx="6011">
                  <c:v>1567951200</c:v>
                </c:pt>
                <c:pt idx="6012">
                  <c:v>1567954800</c:v>
                </c:pt>
                <c:pt idx="6013">
                  <c:v>1567958400</c:v>
                </c:pt>
                <c:pt idx="6014">
                  <c:v>1567962000</c:v>
                </c:pt>
                <c:pt idx="6015">
                  <c:v>1567965600</c:v>
                </c:pt>
                <c:pt idx="6016">
                  <c:v>1567969200</c:v>
                </c:pt>
                <c:pt idx="6017">
                  <c:v>1567972800</c:v>
                </c:pt>
                <c:pt idx="6018">
                  <c:v>1567976400</c:v>
                </c:pt>
                <c:pt idx="6019">
                  <c:v>1567980000</c:v>
                </c:pt>
                <c:pt idx="6020">
                  <c:v>1567983600</c:v>
                </c:pt>
                <c:pt idx="6021">
                  <c:v>1567987200</c:v>
                </c:pt>
                <c:pt idx="6022">
                  <c:v>1567990800</c:v>
                </c:pt>
                <c:pt idx="6023">
                  <c:v>1567994400</c:v>
                </c:pt>
                <c:pt idx="6024">
                  <c:v>1567998000</c:v>
                </c:pt>
                <c:pt idx="6025">
                  <c:v>1568001600</c:v>
                </c:pt>
                <c:pt idx="6026">
                  <c:v>1568005200</c:v>
                </c:pt>
                <c:pt idx="6027">
                  <c:v>1568008800</c:v>
                </c:pt>
                <c:pt idx="6028">
                  <c:v>1568012400</c:v>
                </c:pt>
                <c:pt idx="6029">
                  <c:v>1568016000</c:v>
                </c:pt>
                <c:pt idx="6030">
                  <c:v>1568019600</c:v>
                </c:pt>
                <c:pt idx="6031">
                  <c:v>1568023200</c:v>
                </c:pt>
                <c:pt idx="6032">
                  <c:v>1568026800</c:v>
                </c:pt>
                <c:pt idx="6033">
                  <c:v>1568030400</c:v>
                </c:pt>
                <c:pt idx="6034">
                  <c:v>1568034000</c:v>
                </c:pt>
                <c:pt idx="6035">
                  <c:v>1568037600</c:v>
                </c:pt>
                <c:pt idx="6036">
                  <c:v>1568041200</c:v>
                </c:pt>
                <c:pt idx="6037">
                  <c:v>1568044800</c:v>
                </c:pt>
                <c:pt idx="6038">
                  <c:v>1568048400</c:v>
                </c:pt>
                <c:pt idx="6039">
                  <c:v>1568052000</c:v>
                </c:pt>
                <c:pt idx="6040">
                  <c:v>1568055600</c:v>
                </c:pt>
                <c:pt idx="6041">
                  <c:v>1568059200</c:v>
                </c:pt>
                <c:pt idx="6042">
                  <c:v>1568062800</c:v>
                </c:pt>
                <c:pt idx="6043">
                  <c:v>1568066400</c:v>
                </c:pt>
                <c:pt idx="6044">
                  <c:v>1568070000</c:v>
                </c:pt>
                <c:pt idx="6045">
                  <c:v>1568073600</c:v>
                </c:pt>
                <c:pt idx="6046">
                  <c:v>1568077200</c:v>
                </c:pt>
                <c:pt idx="6047">
                  <c:v>1568080800</c:v>
                </c:pt>
                <c:pt idx="6048">
                  <c:v>1568084400</c:v>
                </c:pt>
                <c:pt idx="6049">
                  <c:v>1568088000</c:v>
                </c:pt>
                <c:pt idx="6050">
                  <c:v>1568091600</c:v>
                </c:pt>
                <c:pt idx="6051">
                  <c:v>1568095200</c:v>
                </c:pt>
                <c:pt idx="6052">
                  <c:v>1568098800</c:v>
                </c:pt>
                <c:pt idx="6053">
                  <c:v>1568102400</c:v>
                </c:pt>
                <c:pt idx="6054">
                  <c:v>1568106000</c:v>
                </c:pt>
                <c:pt idx="6055">
                  <c:v>1568109600</c:v>
                </c:pt>
                <c:pt idx="6056">
                  <c:v>1568113200</c:v>
                </c:pt>
                <c:pt idx="6057">
                  <c:v>1568116800</c:v>
                </c:pt>
                <c:pt idx="6058">
                  <c:v>1568120400</c:v>
                </c:pt>
                <c:pt idx="6059">
                  <c:v>1568124000</c:v>
                </c:pt>
                <c:pt idx="6060">
                  <c:v>1568127600</c:v>
                </c:pt>
                <c:pt idx="6061">
                  <c:v>1568131200</c:v>
                </c:pt>
                <c:pt idx="6062">
                  <c:v>1568134800</c:v>
                </c:pt>
                <c:pt idx="6063">
                  <c:v>1568138400</c:v>
                </c:pt>
                <c:pt idx="6064">
                  <c:v>1568142000</c:v>
                </c:pt>
                <c:pt idx="6065">
                  <c:v>1568145600</c:v>
                </c:pt>
                <c:pt idx="6066">
                  <c:v>1568149200</c:v>
                </c:pt>
                <c:pt idx="6067">
                  <c:v>1568152800</c:v>
                </c:pt>
                <c:pt idx="6068">
                  <c:v>1568156400</c:v>
                </c:pt>
                <c:pt idx="6069">
                  <c:v>1568160000</c:v>
                </c:pt>
                <c:pt idx="6070">
                  <c:v>1568163600</c:v>
                </c:pt>
                <c:pt idx="6071">
                  <c:v>1568167200</c:v>
                </c:pt>
                <c:pt idx="6072">
                  <c:v>1568170800</c:v>
                </c:pt>
                <c:pt idx="6073">
                  <c:v>1568174400</c:v>
                </c:pt>
                <c:pt idx="6074">
                  <c:v>1568178000</c:v>
                </c:pt>
                <c:pt idx="6075">
                  <c:v>1568181600</c:v>
                </c:pt>
                <c:pt idx="6076">
                  <c:v>1568185200</c:v>
                </c:pt>
                <c:pt idx="6077">
                  <c:v>1568188800</c:v>
                </c:pt>
                <c:pt idx="6078">
                  <c:v>1568192400</c:v>
                </c:pt>
                <c:pt idx="6079">
                  <c:v>1568196000</c:v>
                </c:pt>
                <c:pt idx="6080">
                  <c:v>1568199600</c:v>
                </c:pt>
                <c:pt idx="6081">
                  <c:v>1568203200</c:v>
                </c:pt>
                <c:pt idx="6082">
                  <c:v>1568206800</c:v>
                </c:pt>
                <c:pt idx="6083">
                  <c:v>1568210400</c:v>
                </c:pt>
                <c:pt idx="6084">
                  <c:v>1568214000</c:v>
                </c:pt>
                <c:pt idx="6085">
                  <c:v>1568217600</c:v>
                </c:pt>
                <c:pt idx="6086">
                  <c:v>1568221200</c:v>
                </c:pt>
                <c:pt idx="6087">
                  <c:v>1568224800</c:v>
                </c:pt>
                <c:pt idx="6088">
                  <c:v>1568228400</c:v>
                </c:pt>
                <c:pt idx="6089">
                  <c:v>1568232000</c:v>
                </c:pt>
                <c:pt idx="6090">
                  <c:v>1568235600</c:v>
                </c:pt>
                <c:pt idx="6091">
                  <c:v>1568239200</c:v>
                </c:pt>
                <c:pt idx="6092">
                  <c:v>1568242800</c:v>
                </c:pt>
                <c:pt idx="6093">
                  <c:v>1568246400</c:v>
                </c:pt>
                <c:pt idx="6094">
                  <c:v>1568250000</c:v>
                </c:pt>
                <c:pt idx="6095">
                  <c:v>1568253600</c:v>
                </c:pt>
                <c:pt idx="6096">
                  <c:v>1568257200</c:v>
                </c:pt>
                <c:pt idx="6097">
                  <c:v>1568260800</c:v>
                </c:pt>
                <c:pt idx="6098">
                  <c:v>1568264400</c:v>
                </c:pt>
                <c:pt idx="6099">
                  <c:v>1568268000</c:v>
                </c:pt>
                <c:pt idx="6100">
                  <c:v>1568271600</c:v>
                </c:pt>
                <c:pt idx="6101">
                  <c:v>1568275200</c:v>
                </c:pt>
                <c:pt idx="6102">
                  <c:v>1568278800</c:v>
                </c:pt>
                <c:pt idx="6103">
                  <c:v>1568282400</c:v>
                </c:pt>
                <c:pt idx="6104">
                  <c:v>1568286000</c:v>
                </c:pt>
                <c:pt idx="6105">
                  <c:v>1568289600</c:v>
                </c:pt>
                <c:pt idx="6106">
                  <c:v>1568293200</c:v>
                </c:pt>
                <c:pt idx="6107">
                  <c:v>1568296800</c:v>
                </c:pt>
                <c:pt idx="6108">
                  <c:v>1568300400</c:v>
                </c:pt>
                <c:pt idx="6109">
                  <c:v>1568304000</c:v>
                </c:pt>
                <c:pt idx="6110">
                  <c:v>1568307600</c:v>
                </c:pt>
                <c:pt idx="6111">
                  <c:v>1568311200</c:v>
                </c:pt>
                <c:pt idx="6112">
                  <c:v>1568314800</c:v>
                </c:pt>
                <c:pt idx="6113">
                  <c:v>1568318400</c:v>
                </c:pt>
                <c:pt idx="6114">
                  <c:v>1568322000</c:v>
                </c:pt>
                <c:pt idx="6115">
                  <c:v>1568325600</c:v>
                </c:pt>
                <c:pt idx="6116">
                  <c:v>1568329200</c:v>
                </c:pt>
                <c:pt idx="6117">
                  <c:v>1568332800</c:v>
                </c:pt>
                <c:pt idx="6118">
                  <c:v>1568336400</c:v>
                </c:pt>
                <c:pt idx="6119">
                  <c:v>1568340000</c:v>
                </c:pt>
                <c:pt idx="6120">
                  <c:v>1568343600</c:v>
                </c:pt>
                <c:pt idx="6121">
                  <c:v>1568347200</c:v>
                </c:pt>
                <c:pt idx="6122">
                  <c:v>1568350800</c:v>
                </c:pt>
                <c:pt idx="6123">
                  <c:v>1568354400</c:v>
                </c:pt>
                <c:pt idx="6124">
                  <c:v>1568358000</c:v>
                </c:pt>
                <c:pt idx="6125">
                  <c:v>1568361600</c:v>
                </c:pt>
                <c:pt idx="6126">
                  <c:v>1568365200</c:v>
                </c:pt>
                <c:pt idx="6127">
                  <c:v>1568368800</c:v>
                </c:pt>
                <c:pt idx="6128">
                  <c:v>1568372400</c:v>
                </c:pt>
                <c:pt idx="6129">
                  <c:v>1568376000</c:v>
                </c:pt>
                <c:pt idx="6130">
                  <c:v>1568379600</c:v>
                </c:pt>
                <c:pt idx="6131">
                  <c:v>1568383200</c:v>
                </c:pt>
                <c:pt idx="6132">
                  <c:v>1568386800</c:v>
                </c:pt>
                <c:pt idx="6133">
                  <c:v>1568390400</c:v>
                </c:pt>
                <c:pt idx="6134">
                  <c:v>1568394000</c:v>
                </c:pt>
                <c:pt idx="6135">
                  <c:v>1568397600</c:v>
                </c:pt>
                <c:pt idx="6136">
                  <c:v>1568401200</c:v>
                </c:pt>
                <c:pt idx="6137">
                  <c:v>1568404800</c:v>
                </c:pt>
                <c:pt idx="6138">
                  <c:v>1568408400</c:v>
                </c:pt>
                <c:pt idx="6139">
                  <c:v>1568412000</c:v>
                </c:pt>
                <c:pt idx="6140">
                  <c:v>1568415600</c:v>
                </c:pt>
                <c:pt idx="6141">
                  <c:v>1568419200</c:v>
                </c:pt>
                <c:pt idx="6142">
                  <c:v>1568422800</c:v>
                </c:pt>
                <c:pt idx="6143">
                  <c:v>1568426400</c:v>
                </c:pt>
                <c:pt idx="6144">
                  <c:v>1568430000</c:v>
                </c:pt>
                <c:pt idx="6145">
                  <c:v>1568433600</c:v>
                </c:pt>
                <c:pt idx="6146">
                  <c:v>1568437200</c:v>
                </c:pt>
                <c:pt idx="6147">
                  <c:v>1568440800</c:v>
                </c:pt>
                <c:pt idx="6148">
                  <c:v>1568444400</c:v>
                </c:pt>
                <c:pt idx="6149">
                  <c:v>1568448000</c:v>
                </c:pt>
                <c:pt idx="6150">
                  <c:v>1568451600</c:v>
                </c:pt>
                <c:pt idx="6151">
                  <c:v>1568455200</c:v>
                </c:pt>
                <c:pt idx="6152">
                  <c:v>1568458800</c:v>
                </c:pt>
                <c:pt idx="6153">
                  <c:v>1568462400</c:v>
                </c:pt>
                <c:pt idx="6154">
                  <c:v>1568466000</c:v>
                </c:pt>
                <c:pt idx="6155">
                  <c:v>1568469600</c:v>
                </c:pt>
                <c:pt idx="6156">
                  <c:v>1568473200</c:v>
                </c:pt>
                <c:pt idx="6157">
                  <c:v>1568476800</c:v>
                </c:pt>
                <c:pt idx="6158">
                  <c:v>1568480400</c:v>
                </c:pt>
                <c:pt idx="6159">
                  <c:v>1568484000</c:v>
                </c:pt>
                <c:pt idx="6160">
                  <c:v>1568487600</c:v>
                </c:pt>
                <c:pt idx="6161">
                  <c:v>1568491200</c:v>
                </c:pt>
                <c:pt idx="6162">
                  <c:v>1568494800</c:v>
                </c:pt>
                <c:pt idx="6163">
                  <c:v>1568498400</c:v>
                </c:pt>
                <c:pt idx="6164">
                  <c:v>1568502000</c:v>
                </c:pt>
                <c:pt idx="6165">
                  <c:v>1568505600</c:v>
                </c:pt>
                <c:pt idx="6166">
                  <c:v>1568509200</c:v>
                </c:pt>
                <c:pt idx="6167">
                  <c:v>1568512800</c:v>
                </c:pt>
                <c:pt idx="6168">
                  <c:v>1568516400</c:v>
                </c:pt>
                <c:pt idx="6169">
                  <c:v>1568520000</c:v>
                </c:pt>
                <c:pt idx="6170">
                  <c:v>1568523600</c:v>
                </c:pt>
                <c:pt idx="6171">
                  <c:v>1568527200</c:v>
                </c:pt>
                <c:pt idx="6172">
                  <c:v>1568530800</c:v>
                </c:pt>
                <c:pt idx="6173">
                  <c:v>1568534400</c:v>
                </c:pt>
                <c:pt idx="6174">
                  <c:v>1568538000</c:v>
                </c:pt>
                <c:pt idx="6175">
                  <c:v>1568541600</c:v>
                </c:pt>
                <c:pt idx="6176">
                  <c:v>1568545200</c:v>
                </c:pt>
                <c:pt idx="6177">
                  <c:v>1568548800</c:v>
                </c:pt>
                <c:pt idx="6178">
                  <c:v>1568552400</c:v>
                </c:pt>
                <c:pt idx="6179">
                  <c:v>1568556000</c:v>
                </c:pt>
                <c:pt idx="6180">
                  <c:v>1568559600</c:v>
                </c:pt>
                <c:pt idx="6181">
                  <c:v>1568563200</c:v>
                </c:pt>
                <c:pt idx="6182">
                  <c:v>1568566800</c:v>
                </c:pt>
                <c:pt idx="6183">
                  <c:v>1568570400</c:v>
                </c:pt>
                <c:pt idx="6184">
                  <c:v>1568574000</c:v>
                </c:pt>
                <c:pt idx="6185">
                  <c:v>1568577600</c:v>
                </c:pt>
                <c:pt idx="6186">
                  <c:v>1568581200</c:v>
                </c:pt>
                <c:pt idx="6187">
                  <c:v>1568584800</c:v>
                </c:pt>
                <c:pt idx="6188">
                  <c:v>1568588400</c:v>
                </c:pt>
                <c:pt idx="6189">
                  <c:v>1568592000</c:v>
                </c:pt>
                <c:pt idx="6190">
                  <c:v>1568595600</c:v>
                </c:pt>
                <c:pt idx="6191">
                  <c:v>1568599200</c:v>
                </c:pt>
                <c:pt idx="6192">
                  <c:v>1568602800</c:v>
                </c:pt>
                <c:pt idx="6193">
                  <c:v>1568606400</c:v>
                </c:pt>
                <c:pt idx="6194">
                  <c:v>1568610000</c:v>
                </c:pt>
                <c:pt idx="6195">
                  <c:v>1568613600</c:v>
                </c:pt>
                <c:pt idx="6196">
                  <c:v>1568617200</c:v>
                </c:pt>
                <c:pt idx="6197">
                  <c:v>1568620800</c:v>
                </c:pt>
                <c:pt idx="6198">
                  <c:v>1568624400</c:v>
                </c:pt>
                <c:pt idx="6199">
                  <c:v>1568628000</c:v>
                </c:pt>
                <c:pt idx="6200">
                  <c:v>1568631600</c:v>
                </c:pt>
                <c:pt idx="6201">
                  <c:v>1568635200</c:v>
                </c:pt>
                <c:pt idx="6202">
                  <c:v>1568638800</c:v>
                </c:pt>
                <c:pt idx="6203">
                  <c:v>1568642400</c:v>
                </c:pt>
                <c:pt idx="6204">
                  <c:v>1568646000</c:v>
                </c:pt>
                <c:pt idx="6205">
                  <c:v>1568649600</c:v>
                </c:pt>
                <c:pt idx="6206">
                  <c:v>1568653200</c:v>
                </c:pt>
                <c:pt idx="6207">
                  <c:v>1568656800</c:v>
                </c:pt>
                <c:pt idx="6208">
                  <c:v>1568660400</c:v>
                </c:pt>
                <c:pt idx="6209">
                  <c:v>1568664000</c:v>
                </c:pt>
                <c:pt idx="6210">
                  <c:v>1568667600</c:v>
                </c:pt>
                <c:pt idx="6211">
                  <c:v>1568671200</c:v>
                </c:pt>
                <c:pt idx="6212">
                  <c:v>1568674800</c:v>
                </c:pt>
                <c:pt idx="6213">
                  <c:v>1568678400</c:v>
                </c:pt>
                <c:pt idx="6214">
                  <c:v>1568682000</c:v>
                </c:pt>
                <c:pt idx="6215">
                  <c:v>1568685600</c:v>
                </c:pt>
                <c:pt idx="6216">
                  <c:v>1568689200</c:v>
                </c:pt>
                <c:pt idx="6217">
                  <c:v>1568692800</c:v>
                </c:pt>
                <c:pt idx="6218">
                  <c:v>1568696400</c:v>
                </c:pt>
                <c:pt idx="6219">
                  <c:v>1568700000</c:v>
                </c:pt>
                <c:pt idx="6220">
                  <c:v>1568703600</c:v>
                </c:pt>
                <c:pt idx="6221">
                  <c:v>1568707200</c:v>
                </c:pt>
                <c:pt idx="6222">
                  <c:v>1568710800</c:v>
                </c:pt>
                <c:pt idx="6223">
                  <c:v>1568714400</c:v>
                </c:pt>
                <c:pt idx="6224">
                  <c:v>1568718000</c:v>
                </c:pt>
                <c:pt idx="6225">
                  <c:v>1568721600</c:v>
                </c:pt>
                <c:pt idx="6226">
                  <c:v>1568725200</c:v>
                </c:pt>
                <c:pt idx="6227">
                  <c:v>1568728800</c:v>
                </c:pt>
                <c:pt idx="6228">
                  <c:v>1568732400</c:v>
                </c:pt>
                <c:pt idx="6229">
                  <c:v>1568736000</c:v>
                </c:pt>
                <c:pt idx="6230">
                  <c:v>1568739600</c:v>
                </c:pt>
                <c:pt idx="6231">
                  <c:v>1568743200</c:v>
                </c:pt>
                <c:pt idx="6232">
                  <c:v>1568746800</c:v>
                </c:pt>
                <c:pt idx="6233">
                  <c:v>1568750400</c:v>
                </c:pt>
                <c:pt idx="6234">
                  <c:v>1568754000</c:v>
                </c:pt>
                <c:pt idx="6235">
                  <c:v>1568757600</c:v>
                </c:pt>
                <c:pt idx="6236">
                  <c:v>1568761200</c:v>
                </c:pt>
                <c:pt idx="6237">
                  <c:v>1568764800</c:v>
                </c:pt>
                <c:pt idx="6238">
                  <c:v>1568768400</c:v>
                </c:pt>
                <c:pt idx="6239">
                  <c:v>1568772000</c:v>
                </c:pt>
                <c:pt idx="6240">
                  <c:v>1568775600</c:v>
                </c:pt>
                <c:pt idx="6241">
                  <c:v>1568779200</c:v>
                </c:pt>
                <c:pt idx="6242">
                  <c:v>1568782800</c:v>
                </c:pt>
                <c:pt idx="6243">
                  <c:v>1568786400</c:v>
                </c:pt>
                <c:pt idx="6244">
                  <c:v>1568790000</c:v>
                </c:pt>
                <c:pt idx="6245">
                  <c:v>1568793600</c:v>
                </c:pt>
                <c:pt idx="6246">
                  <c:v>1568797200</c:v>
                </c:pt>
                <c:pt idx="6247">
                  <c:v>1568800800</c:v>
                </c:pt>
                <c:pt idx="6248">
                  <c:v>1568804400</c:v>
                </c:pt>
                <c:pt idx="6249">
                  <c:v>1568808000</c:v>
                </c:pt>
                <c:pt idx="6250">
                  <c:v>1568811600</c:v>
                </c:pt>
                <c:pt idx="6251">
                  <c:v>1568815200</c:v>
                </c:pt>
                <c:pt idx="6252">
                  <c:v>1568818800</c:v>
                </c:pt>
                <c:pt idx="6253">
                  <c:v>1568822400</c:v>
                </c:pt>
                <c:pt idx="6254">
                  <c:v>1568826000</c:v>
                </c:pt>
                <c:pt idx="6255">
                  <c:v>1568829600</c:v>
                </c:pt>
                <c:pt idx="6256">
                  <c:v>1568833200</c:v>
                </c:pt>
                <c:pt idx="6257">
                  <c:v>1568836800</c:v>
                </c:pt>
                <c:pt idx="6258">
                  <c:v>1568840400</c:v>
                </c:pt>
                <c:pt idx="6259">
                  <c:v>1568844000</c:v>
                </c:pt>
                <c:pt idx="6260">
                  <c:v>1568847600</c:v>
                </c:pt>
                <c:pt idx="6261">
                  <c:v>1568851200</c:v>
                </c:pt>
                <c:pt idx="6262">
                  <c:v>1568854800</c:v>
                </c:pt>
                <c:pt idx="6263">
                  <c:v>1568858400</c:v>
                </c:pt>
                <c:pt idx="6264">
                  <c:v>1568862000</c:v>
                </c:pt>
                <c:pt idx="6265">
                  <c:v>1568865600</c:v>
                </c:pt>
                <c:pt idx="6266">
                  <c:v>1568869200</c:v>
                </c:pt>
                <c:pt idx="6267">
                  <c:v>1568872800</c:v>
                </c:pt>
                <c:pt idx="6268">
                  <c:v>1568876400</c:v>
                </c:pt>
                <c:pt idx="6269">
                  <c:v>1568880000</c:v>
                </c:pt>
                <c:pt idx="6270">
                  <c:v>1568883600</c:v>
                </c:pt>
                <c:pt idx="6271">
                  <c:v>1568887200</c:v>
                </c:pt>
                <c:pt idx="6272">
                  <c:v>1568890800</c:v>
                </c:pt>
                <c:pt idx="6273">
                  <c:v>1568894400</c:v>
                </c:pt>
                <c:pt idx="6274">
                  <c:v>1568898000</c:v>
                </c:pt>
                <c:pt idx="6275">
                  <c:v>1568901600</c:v>
                </c:pt>
                <c:pt idx="6276">
                  <c:v>1568905200</c:v>
                </c:pt>
                <c:pt idx="6277">
                  <c:v>1568908800</c:v>
                </c:pt>
                <c:pt idx="6278">
                  <c:v>1568912400</c:v>
                </c:pt>
                <c:pt idx="6279">
                  <c:v>1568916000</c:v>
                </c:pt>
                <c:pt idx="6280">
                  <c:v>1568919600</c:v>
                </c:pt>
                <c:pt idx="6281">
                  <c:v>1568923200</c:v>
                </c:pt>
                <c:pt idx="6282">
                  <c:v>1568926800</c:v>
                </c:pt>
                <c:pt idx="6283">
                  <c:v>1568930400</c:v>
                </c:pt>
                <c:pt idx="6284">
                  <c:v>1568934000</c:v>
                </c:pt>
                <c:pt idx="6285">
                  <c:v>1568937600</c:v>
                </c:pt>
                <c:pt idx="6286">
                  <c:v>1568941200</c:v>
                </c:pt>
                <c:pt idx="6287">
                  <c:v>1568944800</c:v>
                </c:pt>
                <c:pt idx="6288">
                  <c:v>1568948400</c:v>
                </c:pt>
                <c:pt idx="6289">
                  <c:v>1568952000</c:v>
                </c:pt>
                <c:pt idx="6290">
                  <c:v>1568955600</c:v>
                </c:pt>
                <c:pt idx="6291">
                  <c:v>1568959200</c:v>
                </c:pt>
                <c:pt idx="6292">
                  <c:v>1568962800</c:v>
                </c:pt>
                <c:pt idx="6293">
                  <c:v>1568966400</c:v>
                </c:pt>
                <c:pt idx="6294">
                  <c:v>1568970000</c:v>
                </c:pt>
                <c:pt idx="6295">
                  <c:v>1568973600</c:v>
                </c:pt>
                <c:pt idx="6296">
                  <c:v>1568977200</c:v>
                </c:pt>
                <c:pt idx="6297">
                  <c:v>1568980800</c:v>
                </c:pt>
                <c:pt idx="6298">
                  <c:v>1568984400</c:v>
                </c:pt>
                <c:pt idx="6299">
                  <c:v>1568988000</c:v>
                </c:pt>
                <c:pt idx="6300">
                  <c:v>1568991600</c:v>
                </c:pt>
                <c:pt idx="6301">
                  <c:v>1568995200</c:v>
                </c:pt>
                <c:pt idx="6302">
                  <c:v>1568998800</c:v>
                </c:pt>
                <c:pt idx="6303">
                  <c:v>1569002400</c:v>
                </c:pt>
                <c:pt idx="6304">
                  <c:v>1569006000</c:v>
                </c:pt>
                <c:pt idx="6305">
                  <c:v>1569009600</c:v>
                </c:pt>
                <c:pt idx="6306">
                  <c:v>1569013200</c:v>
                </c:pt>
                <c:pt idx="6307">
                  <c:v>1569016800</c:v>
                </c:pt>
                <c:pt idx="6308">
                  <c:v>1569020400</c:v>
                </c:pt>
                <c:pt idx="6309">
                  <c:v>1569024000</c:v>
                </c:pt>
                <c:pt idx="6310">
                  <c:v>1569027600</c:v>
                </c:pt>
                <c:pt idx="6311">
                  <c:v>1569031200</c:v>
                </c:pt>
                <c:pt idx="6312">
                  <c:v>1569034800</c:v>
                </c:pt>
                <c:pt idx="6313">
                  <c:v>1569038400</c:v>
                </c:pt>
                <c:pt idx="6314">
                  <c:v>1569042000</c:v>
                </c:pt>
                <c:pt idx="6315">
                  <c:v>1569045600</c:v>
                </c:pt>
                <c:pt idx="6316">
                  <c:v>1569049200</c:v>
                </c:pt>
                <c:pt idx="6317">
                  <c:v>1569052800</c:v>
                </c:pt>
                <c:pt idx="6318">
                  <c:v>1569056400</c:v>
                </c:pt>
                <c:pt idx="6319">
                  <c:v>1569060000</c:v>
                </c:pt>
                <c:pt idx="6320">
                  <c:v>1569063600</c:v>
                </c:pt>
                <c:pt idx="6321">
                  <c:v>1569067200</c:v>
                </c:pt>
                <c:pt idx="6322">
                  <c:v>1569070800</c:v>
                </c:pt>
                <c:pt idx="6323">
                  <c:v>1569074400</c:v>
                </c:pt>
                <c:pt idx="6324">
                  <c:v>1569078000</c:v>
                </c:pt>
                <c:pt idx="6325">
                  <c:v>1569081600</c:v>
                </c:pt>
                <c:pt idx="6326">
                  <c:v>1569085200</c:v>
                </c:pt>
                <c:pt idx="6327">
                  <c:v>1569088800</c:v>
                </c:pt>
                <c:pt idx="6328">
                  <c:v>1569092400</c:v>
                </c:pt>
                <c:pt idx="6329">
                  <c:v>1569096000</c:v>
                </c:pt>
                <c:pt idx="6330">
                  <c:v>1569099600</c:v>
                </c:pt>
                <c:pt idx="6331">
                  <c:v>1569103200</c:v>
                </c:pt>
                <c:pt idx="6332">
                  <c:v>1569106800</c:v>
                </c:pt>
                <c:pt idx="6333">
                  <c:v>1569110400</c:v>
                </c:pt>
                <c:pt idx="6334">
                  <c:v>1569114000</c:v>
                </c:pt>
                <c:pt idx="6335">
                  <c:v>1569117600</c:v>
                </c:pt>
                <c:pt idx="6336">
                  <c:v>1569121200</c:v>
                </c:pt>
                <c:pt idx="6337">
                  <c:v>1569124800</c:v>
                </c:pt>
                <c:pt idx="6338">
                  <c:v>1569128400</c:v>
                </c:pt>
                <c:pt idx="6339">
                  <c:v>1569132000</c:v>
                </c:pt>
                <c:pt idx="6340">
                  <c:v>1569135600</c:v>
                </c:pt>
                <c:pt idx="6341">
                  <c:v>1569139200</c:v>
                </c:pt>
                <c:pt idx="6342">
                  <c:v>1569142800</c:v>
                </c:pt>
                <c:pt idx="6343">
                  <c:v>1569146400</c:v>
                </c:pt>
                <c:pt idx="6344">
                  <c:v>1569150000</c:v>
                </c:pt>
                <c:pt idx="6345">
                  <c:v>1569153600</c:v>
                </c:pt>
                <c:pt idx="6346">
                  <c:v>1569157200</c:v>
                </c:pt>
                <c:pt idx="6347">
                  <c:v>1569160800</c:v>
                </c:pt>
                <c:pt idx="6348">
                  <c:v>1569164400</c:v>
                </c:pt>
                <c:pt idx="6349">
                  <c:v>1569168000</c:v>
                </c:pt>
                <c:pt idx="6350">
                  <c:v>1569171600</c:v>
                </c:pt>
                <c:pt idx="6351">
                  <c:v>1569175200</c:v>
                </c:pt>
                <c:pt idx="6352">
                  <c:v>1569178800</c:v>
                </c:pt>
                <c:pt idx="6353">
                  <c:v>1569182400</c:v>
                </c:pt>
                <c:pt idx="6354">
                  <c:v>1569186000</c:v>
                </c:pt>
                <c:pt idx="6355">
                  <c:v>1569189600</c:v>
                </c:pt>
                <c:pt idx="6356">
                  <c:v>1569193200</c:v>
                </c:pt>
                <c:pt idx="6357">
                  <c:v>1569196800</c:v>
                </c:pt>
                <c:pt idx="6358">
                  <c:v>1569200400</c:v>
                </c:pt>
                <c:pt idx="6359">
                  <c:v>1569204000</c:v>
                </c:pt>
                <c:pt idx="6360">
                  <c:v>1569207600</c:v>
                </c:pt>
                <c:pt idx="6361">
                  <c:v>1569211200</c:v>
                </c:pt>
                <c:pt idx="6362">
                  <c:v>1569214800</c:v>
                </c:pt>
                <c:pt idx="6363">
                  <c:v>1569218400</c:v>
                </c:pt>
                <c:pt idx="6364">
                  <c:v>1569222000</c:v>
                </c:pt>
                <c:pt idx="6365">
                  <c:v>1569225600</c:v>
                </c:pt>
                <c:pt idx="6366">
                  <c:v>1569229200</c:v>
                </c:pt>
                <c:pt idx="6367">
                  <c:v>1569232800</c:v>
                </c:pt>
                <c:pt idx="6368">
                  <c:v>1569236400</c:v>
                </c:pt>
                <c:pt idx="6369">
                  <c:v>1569240000</c:v>
                </c:pt>
                <c:pt idx="6370">
                  <c:v>1569243600</c:v>
                </c:pt>
                <c:pt idx="6371">
                  <c:v>1569247200</c:v>
                </c:pt>
                <c:pt idx="6372">
                  <c:v>1569250800</c:v>
                </c:pt>
                <c:pt idx="6373">
                  <c:v>1569254400</c:v>
                </c:pt>
                <c:pt idx="6374">
                  <c:v>1569258000</c:v>
                </c:pt>
                <c:pt idx="6375">
                  <c:v>1569261600</c:v>
                </c:pt>
                <c:pt idx="6376">
                  <c:v>1569265200</c:v>
                </c:pt>
                <c:pt idx="6377">
                  <c:v>1569268800</c:v>
                </c:pt>
                <c:pt idx="6378">
                  <c:v>1569272400</c:v>
                </c:pt>
                <c:pt idx="6379">
                  <c:v>1569276000</c:v>
                </c:pt>
                <c:pt idx="6380">
                  <c:v>1569279600</c:v>
                </c:pt>
                <c:pt idx="6381">
                  <c:v>1569283200</c:v>
                </c:pt>
                <c:pt idx="6382">
                  <c:v>1569286800</c:v>
                </c:pt>
                <c:pt idx="6383">
                  <c:v>1569290400</c:v>
                </c:pt>
                <c:pt idx="6384">
                  <c:v>1569294000</c:v>
                </c:pt>
                <c:pt idx="6385">
                  <c:v>1569297600</c:v>
                </c:pt>
                <c:pt idx="6386">
                  <c:v>1569301200</c:v>
                </c:pt>
                <c:pt idx="6387">
                  <c:v>1569304800</c:v>
                </c:pt>
                <c:pt idx="6388">
                  <c:v>1569308400</c:v>
                </c:pt>
                <c:pt idx="6389">
                  <c:v>1569312000</c:v>
                </c:pt>
                <c:pt idx="6390">
                  <c:v>1569315600</c:v>
                </c:pt>
                <c:pt idx="6391">
                  <c:v>1569319200</c:v>
                </c:pt>
                <c:pt idx="6392">
                  <c:v>1569322800</c:v>
                </c:pt>
                <c:pt idx="6393">
                  <c:v>1569326400</c:v>
                </c:pt>
                <c:pt idx="6394">
                  <c:v>1569330000</c:v>
                </c:pt>
                <c:pt idx="6395">
                  <c:v>1569333600</c:v>
                </c:pt>
                <c:pt idx="6396">
                  <c:v>1569337200</c:v>
                </c:pt>
                <c:pt idx="6397">
                  <c:v>1569340800</c:v>
                </c:pt>
                <c:pt idx="6398">
                  <c:v>1569344400</c:v>
                </c:pt>
                <c:pt idx="6399">
                  <c:v>1569348000</c:v>
                </c:pt>
                <c:pt idx="6400">
                  <c:v>1569351600</c:v>
                </c:pt>
                <c:pt idx="6401">
                  <c:v>1569355200</c:v>
                </c:pt>
                <c:pt idx="6402">
                  <c:v>1569358800</c:v>
                </c:pt>
                <c:pt idx="6403">
                  <c:v>1569362400</c:v>
                </c:pt>
                <c:pt idx="6404">
                  <c:v>1569366000</c:v>
                </c:pt>
                <c:pt idx="6405">
                  <c:v>1569369600</c:v>
                </c:pt>
                <c:pt idx="6406">
                  <c:v>1569373200</c:v>
                </c:pt>
                <c:pt idx="6407">
                  <c:v>1569376800</c:v>
                </c:pt>
                <c:pt idx="6408">
                  <c:v>1569380400</c:v>
                </c:pt>
                <c:pt idx="6409">
                  <c:v>1569384000</c:v>
                </c:pt>
                <c:pt idx="6410">
                  <c:v>1569387600</c:v>
                </c:pt>
                <c:pt idx="6411">
                  <c:v>1569391200</c:v>
                </c:pt>
                <c:pt idx="6412">
                  <c:v>1569394800</c:v>
                </c:pt>
                <c:pt idx="6413">
                  <c:v>1569398400</c:v>
                </c:pt>
                <c:pt idx="6414">
                  <c:v>1569402000</c:v>
                </c:pt>
                <c:pt idx="6415">
                  <c:v>1569405600</c:v>
                </c:pt>
                <c:pt idx="6416">
                  <c:v>1569409200</c:v>
                </c:pt>
                <c:pt idx="6417">
                  <c:v>1569412800</c:v>
                </c:pt>
                <c:pt idx="6418">
                  <c:v>1569416400</c:v>
                </c:pt>
                <c:pt idx="6419">
                  <c:v>1569420000</c:v>
                </c:pt>
                <c:pt idx="6420">
                  <c:v>1569423600</c:v>
                </c:pt>
                <c:pt idx="6421">
                  <c:v>1569427200</c:v>
                </c:pt>
                <c:pt idx="6422">
                  <c:v>1569430800</c:v>
                </c:pt>
                <c:pt idx="6423">
                  <c:v>1569434400</c:v>
                </c:pt>
                <c:pt idx="6424">
                  <c:v>1569438000</c:v>
                </c:pt>
                <c:pt idx="6425">
                  <c:v>1569441600</c:v>
                </c:pt>
                <c:pt idx="6426">
                  <c:v>1569445200</c:v>
                </c:pt>
                <c:pt idx="6427">
                  <c:v>1569448800</c:v>
                </c:pt>
                <c:pt idx="6428">
                  <c:v>1569452400</c:v>
                </c:pt>
                <c:pt idx="6429">
                  <c:v>1569456000</c:v>
                </c:pt>
                <c:pt idx="6430">
                  <c:v>1569459600</c:v>
                </c:pt>
                <c:pt idx="6431">
                  <c:v>1569463200</c:v>
                </c:pt>
                <c:pt idx="6432">
                  <c:v>1569466800</c:v>
                </c:pt>
                <c:pt idx="6433">
                  <c:v>1569470400</c:v>
                </c:pt>
                <c:pt idx="6434">
                  <c:v>1569474000</c:v>
                </c:pt>
                <c:pt idx="6435">
                  <c:v>1569477600</c:v>
                </c:pt>
                <c:pt idx="6436">
                  <c:v>1569481200</c:v>
                </c:pt>
                <c:pt idx="6437">
                  <c:v>1569484800</c:v>
                </c:pt>
                <c:pt idx="6438">
                  <c:v>1569488400</c:v>
                </c:pt>
                <c:pt idx="6439">
                  <c:v>1569492000</c:v>
                </c:pt>
                <c:pt idx="6440">
                  <c:v>1569495600</c:v>
                </c:pt>
                <c:pt idx="6441">
                  <c:v>1569499200</c:v>
                </c:pt>
                <c:pt idx="6442">
                  <c:v>1569502800</c:v>
                </c:pt>
                <c:pt idx="6443">
                  <c:v>1569506400</c:v>
                </c:pt>
                <c:pt idx="6444">
                  <c:v>1569510000</c:v>
                </c:pt>
                <c:pt idx="6445">
                  <c:v>1569513600</c:v>
                </c:pt>
                <c:pt idx="6446">
                  <c:v>1569517200</c:v>
                </c:pt>
                <c:pt idx="6447">
                  <c:v>1569520800</c:v>
                </c:pt>
                <c:pt idx="6448">
                  <c:v>1569524400</c:v>
                </c:pt>
                <c:pt idx="6449">
                  <c:v>1569528000</c:v>
                </c:pt>
                <c:pt idx="6450">
                  <c:v>1569531600</c:v>
                </c:pt>
                <c:pt idx="6451">
                  <c:v>1569535200</c:v>
                </c:pt>
                <c:pt idx="6452">
                  <c:v>1569538800</c:v>
                </c:pt>
                <c:pt idx="6453">
                  <c:v>1569542400</c:v>
                </c:pt>
                <c:pt idx="6454">
                  <c:v>1569546000</c:v>
                </c:pt>
                <c:pt idx="6455">
                  <c:v>1569549600</c:v>
                </c:pt>
                <c:pt idx="6456">
                  <c:v>1569553200</c:v>
                </c:pt>
                <c:pt idx="6457">
                  <c:v>1569556800</c:v>
                </c:pt>
                <c:pt idx="6458">
                  <c:v>1569560400</c:v>
                </c:pt>
                <c:pt idx="6459">
                  <c:v>1569564000</c:v>
                </c:pt>
                <c:pt idx="6460">
                  <c:v>1569567600</c:v>
                </c:pt>
                <c:pt idx="6461">
                  <c:v>1569571200</c:v>
                </c:pt>
                <c:pt idx="6462">
                  <c:v>1569574800</c:v>
                </c:pt>
                <c:pt idx="6463">
                  <c:v>1569578400</c:v>
                </c:pt>
                <c:pt idx="6464">
                  <c:v>1569582000</c:v>
                </c:pt>
                <c:pt idx="6465">
                  <c:v>1569585600</c:v>
                </c:pt>
                <c:pt idx="6466">
                  <c:v>1569589200</c:v>
                </c:pt>
                <c:pt idx="6467">
                  <c:v>1569592800</c:v>
                </c:pt>
                <c:pt idx="6468">
                  <c:v>1569596400</c:v>
                </c:pt>
                <c:pt idx="6469">
                  <c:v>1569600000</c:v>
                </c:pt>
                <c:pt idx="6470">
                  <c:v>1569603600</c:v>
                </c:pt>
                <c:pt idx="6471">
                  <c:v>1569607200</c:v>
                </c:pt>
                <c:pt idx="6472">
                  <c:v>1569610800</c:v>
                </c:pt>
                <c:pt idx="6473">
                  <c:v>1569614400</c:v>
                </c:pt>
                <c:pt idx="6474">
                  <c:v>1569618000</c:v>
                </c:pt>
                <c:pt idx="6475">
                  <c:v>1569621600</c:v>
                </c:pt>
                <c:pt idx="6476">
                  <c:v>1569625200</c:v>
                </c:pt>
                <c:pt idx="6477">
                  <c:v>1569628800</c:v>
                </c:pt>
                <c:pt idx="6478">
                  <c:v>1569632400</c:v>
                </c:pt>
                <c:pt idx="6479">
                  <c:v>1569636000</c:v>
                </c:pt>
                <c:pt idx="6480">
                  <c:v>1569639600</c:v>
                </c:pt>
                <c:pt idx="6481">
                  <c:v>1569643200</c:v>
                </c:pt>
                <c:pt idx="6482">
                  <c:v>1569646800</c:v>
                </c:pt>
                <c:pt idx="6483">
                  <c:v>1569650400</c:v>
                </c:pt>
                <c:pt idx="6484">
                  <c:v>1569654000</c:v>
                </c:pt>
                <c:pt idx="6485">
                  <c:v>1569657600</c:v>
                </c:pt>
                <c:pt idx="6486">
                  <c:v>1569661200</c:v>
                </c:pt>
                <c:pt idx="6487">
                  <c:v>1569664800</c:v>
                </c:pt>
                <c:pt idx="6488">
                  <c:v>1569668400</c:v>
                </c:pt>
                <c:pt idx="6489">
                  <c:v>1569672000</c:v>
                </c:pt>
                <c:pt idx="6490">
                  <c:v>1569675600</c:v>
                </c:pt>
                <c:pt idx="6491">
                  <c:v>1569679200</c:v>
                </c:pt>
                <c:pt idx="6492">
                  <c:v>1569682800</c:v>
                </c:pt>
                <c:pt idx="6493">
                  <c:v>1569686400</c:v>
                </c:pt>
                <c:pt idx="6494">
                  <c:v>1569690000</c:v>
                </c:pt>
                <c:pt idx="6495">
                  <c:v>1569693600</c:v>
                </c:pt>
                <c:pt idx="6496">
                  <c:v>1569697200</c:v>
                </c:pt>
                <c:pt idx="6497">
                  <c:v>1569700800</c:v>
                </c:pt>
                <c:pt idx="6498">
                  <c:v>1569704400</c:v>
                </c:pt>
                <c:pt idx="6499">
                  <c:v>1569708000</c:v>
                </c:pt>
                <c:pt idx="6500">
                  <c:v>1569711600</c:v>
                </c:pt>
                <c:pt idx="6501">
                  <c:v>1569715200</c:v>
                </c:pt>
                <c:pt idx="6502">
                  <c:v>1569718800</c:v>
                </c:pt>
                <c:pt idx="6503">
                  <c:v>1569722400</c:v>
                </c:pt>
                <c:pt idx="6504">
                  <c:v>1569726000</c:v>
                </c:pt>
                <c:pt idx="6505">
                  <c:v>1569729600</c:v>
                </c:pt>
                <c:pt idx="6506">
                  <c:v>1569733200</c:v>
                </c:pt>
                <c:pt idx="6507">
                  <c:v>1569736800</c:v>
                </c:pt>
                <c:pt idx="6508">
                  <c:v>1569740400</c:v>
                </c:pt>
                <c:pt idx="6509">
                  <c:v>1569744000</c:v>
                </c:pt>
                <c:pt idx="6510">
                  <c:v>1569747600</c:v>
                </c:pt>
                <c:pt idx="6511">
                  <c:v>1569751200</c:v>
                </c:pt>
                <c:pt idx="6512">
                  <c:v>1569754800</c:v>
                </c:pt>
                <c:pt idx="6513">
                  <c:v>1569758400</c:v>
                </c:pt>
                <c:pt idx="6514">
                  <c:v>1569762000</c:v>
                </c:pt>
                <c:pt idx="6515">
                  <c:v>1569765600</c:v>
                </c:pt>
                <c:pt idx="6516">
                  <c:v>1569769200</c:v>
                </c:pt>
                <c:pt idx="6517">
                  <c:v>1569772800</c:v>
                </c:pt>
                <c:pt idx="6518">
                  <c:v>1569776400</c:v>
                </c:pt>
                <c:pt idx="6519">
                  <c:v>1569780000</c:v>
                </c:pt>
                <c:pt idx="6520">
                  <c:v>1569783600</c:v>
                </c:pt>
                <c:pt idx="6521">
                  <c:v>1569787200</c:v>
                </c:pt>
                <c:pt idx="6522">
                  <c:v>1569790800</c:v>
                </c:pt>
                <c:pt idx="6523">
                  <c:v>1569794400</c:v>
                </c:pt>
                <c:pt idx="6524">
                  <c:v>1569798000</c:v>
                </c:pt>
                <c:pt idx="6525">
                  <c:v>1569801600</c:v>
                </c:pt>
                <c:pt idx="6526">
                  <c:v>1569805200</c:v>
                </c:pt>
                <c:pt idx="6527">
                  <c:v>1569808800</c:v>
                </c:pt>
                <c:pt idx="6528">
                  <c:v>1569812400</c:v>
                </c:pt>
                <c:pt idx="6529">
                  <c:v>1569816000</c:v>
                </c:pt>
                <c:pt idx="6530">
                  <c:v>1569819600</c:v>
                </c:pt>
                <c:pt idx="6531">
                  <c:v>1569823200</c:v>
                </c:pt>
                <c:pt idx="6532">
                  <c:v>1569826800</c:v>
                </c:pt>
                <c:pt idx="6533">
                  <c:v>1569830400</c:v>
                </c:pt>
                <c:pt idx="6534">
                  <c:v>1569834000</c:v>
                </c:pt>
                <c:pt idx="6535">
                  <c:v>1569837600</c:v>
                </c:pt>
                <c:pt idx="6536">
                  <c:v>1569841200</c:v>
                </c:pt>
                <c:pt idx="6537">
                  <c:v>1569844800</c:v>
                </c:pt>
                <c:pt idx="6538">
                  <c:v>1569848400</c:v>
                </c:pt>
                <c:pt idx="6539">
                  <c:v>1569852000</c:v>
                </c:pt>
                <c:pt idx="6540">
                  <c:v>1569855600</c:v>
                </c:pt>
                <c:pt idx="6541">
                  <c:v>1569859200</c:v>
                </c:pt>
                <c:pt idx="6542">
                  <c:v>1569862800</c:v>
                </c:pt>
                <c:pt idx="6543">
                  <c:v>1569866400</c:v>
                </c:pt>
                <c:pt idx="6544">
                  <c:v>1569870000</c:v>
                </c:pt>
                <c:pt idx="6545">
                  <c:v>1569873600</c:v>
                </c:pt>
                <c:pt idx="6546">
                  <c:v>1569877200</c:v>
                </c:pt>
                <c:pt idx="6547">
                  <c:v>1569880800</c:v>
                </c:pt>
                <c:pt idx="6548">
                  <c:v>1569884400</c:v>
                </c:pt>
                <c:pt idx="6549">
                  <c:v>1569888000</c:v>
                </c:pt>
                <c:pt idx="6550">
                  <c:v>1569891600</c:v>
                </c:pt>
                <c:pt idx="6551">
                  <c:v>1569895200</c:v>
                </c:pt>
                <c:pt idx="6552">
                  <c:v>1569898800</c:v>
                </c:pt>
                <c:pt idx="6553">
                  <c:v>1569902400</c:v>
                </c:pt>
                <c:pt idx="6554">
                  <c:v>1569906000</c:v>
                </c:pt>
                <c:pt idx="6555">
                  <c:v>1569909600</c:v>
                </c:pt>
                <c:pt idx="6556">
                  <c:v>1569913200</c:v>
                </c:pt>
                <c:pt idx="6557">
                  <c:v>1569916800</c:v>
                </c:pt>
                <c:pt idx="6558">
                  <c:v>1569920400</c:v>
                </c:pt>
                <c:pt idx="6559">
                  <c:v>1569924000</c:v>
                </c:pt>
                <c:pt idx="6560">
                  <c:v>1569927600</c:v>
                </c:pt>
                <c:pt idx="6561">
                  <c:v>1569931200</c:v>
                </c:pt>
                <c:pt idx="6562">
                  <c:v>1569934800</c:v>
                </c:pt>
                <c:pt idx="6563">
                  <c:v>1569938400</c:v>
                </c:pt>
                <c:pt idx="6564">
                  <c:v>1569942000</c:v>
                </c:pt>
                <c:pt idx="6565">
                  <c:v>1569945600</c:v>
                </c:pt>
                <c:pt idx="6566">
                  <c:v>1569949200</c:v>
                </c:pt>
                <c:pt idx="6567">
                  <c:v>1569952800</c:v>
                </c:pt>
                <c:pt idx="6568">
                  <c:v>1569956400</c:v>
                </c:pt>
                <c:pt idx="6569">
                  <c:v>1569960000</c:v>
                </c:pt>
                <c:pt idx="6570">
                  <c:v>1569963600</c:v>
                </c:pt>
                <c:pt idx="6571">
                  <c:v>1569967200</c:v>
                </c:pt>
                <c:pt idx="6572">
                  <c:v>1569970800</c:v>
                </c:pt>
                <c:pt idx="6573">
                  <c:v>1569974400</c:v>
                </c:pt>
                <c:pt idx="6574">
                  <c:v>1569978000</c:v>
                </c:pt>
                <c:pt idx="6575">
                  <c:v>1569981600</c:v>
                </c:pt>
                <c:pt idx="6576">
                  <c:v>1569985200</c:v>
                </c:pt>
                <c:pt idx="6577">
                  <c:v>1569988800</c:v>
                </c:pt>
                <c:pt idx="6578">
                  <c:v>1569992400</c:v>
                </c:pt>
                <c:pt idx="6579">
                  <c:v>1569996000</c:v>
                </c:pt>
                <c:pt idx="6580">
                  <c:v>1569999600</c:v>
                </c:pt>
                <c:pt idx="6581">
                  <c:v>1570003200</c:v>
                </c:pt>
                <c:pt idx="6582">
                  <c:v>1570006800</c:v>
                </c:pt>
                <c:pt idx="6583">
                  <c:v>1570010400</c:v>
                </c:pt>
                <c:pt idx="6584">
                  <c:v>1570014000</c:v>
                </c:pt>
                <c:pt idx="6585">
                  <c:v>1570017600</c:v>
                </c:pt>
                <c:pt idx="6586">
                  <c:v>1570021200</c:v>
                </c:pt>
                <c:pt idx="6587">
                  <c:v>1570024800</c:v>
                </c:pt>
                <c:pt idx="6588">
                  <c:v>1570028400</c:v>
                </c:pt>
                <c:pt idx="6589">
                  <c:v>1570032000</c:v>
                </c:pt>
                <c:pt idx="6590">
                  <c:v>1570035600</c:v>
                </c:pt>
                <c:pt idx="6591">
                  <c:v>1570039200</c:v>
                </c:pt>
                <c:pt idx="6592">
                  <c:v>1570042800</c:v>
                </c:pt>
                <c:pt idx="6593">
                  <c:v>1570046400</c:v>
                </c:pt>
                <c:pt idx="6594">
                  <c:v>1570050000</c:v>
                </c:pt>
                <c:pt idx="6595">
                  <c:v>1570053600</c:v>
                </c:pt>
                <c:pt idx="6596">
                  <c:v>1570057200</c:v>
                </c:pt>
                <c:pt idx="6597">
                  <c:v>1570060800</c:v>
                </c:pt>
                <c:pt idx="6598">
                  <c:v>1570064400</c:v>
                </c:pt>
                <c:pt idx="6599">
                  <c:v>1570068000</c:v>
                </c:pt>
                <c:pt idx="6600">
                  <c:v>1570071600</c:v>
                </c:pt>
                <c:pt idx="6601">
                  <c:v>1570075200</c:v>
                </c:pt>
                <c:pt idx="6602">
                  <c:v>1570078800</c:v>
                </c:pt>
                <c:pt idx="6603">
                  <c:v>1570082400</c:v>
                </c:pt>
                <c:pt idx="6604">
                  <c:v>1570086000</c:v>
                </c:pt>
                <c:pt idx="6605">
                  <c:v>1570089600</c:v>
                </c:pt>
                <c:pt idx="6606">
                  <c:v>1570093200</c:v>
                </c:pt>
                <c:pt idx="6607">
                  <c:v>1570096800</c:v>
                </c:pt>
                <c:pt idx="6608">
                  <c:v>1570100400</c:v>
                </c:pt>
                <c:pt idx="6609">
                  <c:v>1570104000</c:v>
                </c:pt>
                <c:pt idx="6610">
                  <c:v>1570107600</c:v>
                </c:pt>
                <c:pt idx="6611">
                  <c:v>1570111200</c:v>
                </c:pt>
                <c:pt idx="6612">
                  <c:v>1570114800</c:v>
                </c:pt>
                <c:pt idx="6613">
                  <c:v>1570118400</c:v>
                </c:pt>
                <c:pt idx="6614">
                  <c:v>1570122000</c:v>
                </c:pt>
                <c:pt idx="6615">
                  <c:v>1570125600</c:v>
                </c:pt>
                <c:pt idx="6616">
                  <c:v>1570129200</c:v>
                </c:pt>
                <c:pt idx="6617">
                  <c:v>1570132800</c:v>
                </c:pt>
                <c:pt idx="6618">
                  <c:v>1570136400</c:v>
                </c:pt>
                <c:pt idx="6619">
                  <c:v>1570140000</c:v>
                </c:pt>
                <c:pt idx="6620">
                  <c:v>1570143600</c:v>
                </c:pt>
                <c:pt idx="6621">
                  <c:v>1570147200</c:v>
                </c:pt>
                <c:pt idx="6622">
                  <c:v>1570150800</c:v>
                </c:pt>
                <c:pt idx="6623">
                  <c:v>1570154400</c:v>
                </c:pt>
                <c:pt idx="6624">
                  <c:v>1570158000</c:v>
                </c:pt>
                <c:pt idx="6625">
                  <c:v>1570161600</c:v>
                </c:pt>
                <c:pt idx="6626">
                  <c:v>1570165200</c:v>
                </c:pt>
                <c:pt idx="6627">
                  <c:v>1570168800</c:v>
                </c:pt>
                <c:pt idx="6628">
                  <c:v>1570172400</c:v>
                </c:pt>
                <c:pt idx="6629">
                  <c:v>1570176000</c:v>
                </c:pt>
                <c:pt idx="6630">
                  <c:v>1570179600</c:v>
                </c:pt>
                <c:pt idx="6631">
                  <c:v>1570183200</c:v>
                </c:pt>
                <c:pt idx="6632">
                  <c:v>1570186800</c:v>
                </c:pt>
                <c:pt idx="6633">
                  <c:v>1570190400</c:v>
                </c:pt>
                <c:pt idx="6634">
                  <c:v>1570194000</c:v>
                </c:pt>
                <c:pt idx="6635">
                  <c:v>1570197600</c:v>
                </c:pt>
                <c:pt idx="6636">
                  <c:v>1570201200</c:v>
                </c:pt>
                <c:pt idx="6637">
                  <c:v>1570204800</c:v>
                </c:pt>
                <c:pt idx="6638">
                  <c:v>1570208400</c:v>
                </c:pt>
                <c:pt idx="6639">
                  <c:v>1570212000</c:v>
                </c:pt>
                <c:pt idx="6640">
                  <c:v>1570215600</c:v>
                </c:pt>
                <c:pt idx="6641">
                  <c:v>1570219200</c:v>
                </c:pt>
                <c:pt idx="6642">
                  <c:v>1570222800</c:v>
                </c:pt>
                <c:pt idx="6643">
                  <c:v>1570226400</c:v>
                </c:pt>
                <c:pt idx="6644">
                  <c:v>1570230000</c:v>
                </c:pt>
                <c:pt idx="6645">
                  <c:v>1570233600</c:v>
                </c:pt>
                <c:pt idx="6646">
                  <c:v>1570237200</c:v>
                </c:pt>
                <c:pt idx="6647">
                  <c:v>1570240800</c:v>
                </c:pt>
                <c:pt idx="6648">
                  <c:v>1570244400</c:v>
                </c:pt>
                <c:pt idx="6649">
                  <c:v>1570248000</c:v>
                </c:pt>
                <c:pt idx="6650">
                  <c:v>1570251600</c:v>
                </c:pt>
                <c:pt idx="6651">
                  <c:v>1570255200</c:v>
                </c:pt>
                <c:pt idx="6652">
                  <c:v>1570258800</c:v>
                </c:pt>
                <c:pt idx="6653">
                  <c:v>1570262400</c:v>
                </c:pt>
                <c:pt idx="6654">
                  <c:v>1570266000</c:v>
                </c:pt>
                <c:pt idx="6655">
                  <c:v>1570269600</c:v>
                </c:pt>
                <c:pt idx="6656">
                  <c:v>1570273200</c:v>
                </c:pt>
                <c:pt idx="6657">
                  <c:v>1570276800</c:v>
                </c:pt>
                <c:pt idx="6658">
                  <c:v>1570280400</c:v>
                </c:pt>
                <c:pt idx="6659">
                  <c:v>1570284000</c:v>
                </c:pt>
                <c:pt idx="6660">
                  <c:v>1570287600</c:v>
                </c:pt>
                <c:pt idx="6661">
                  <c:v>1570291200</c:v>
                </c:pt>
                <c:pt idx="6662">
                  <c:v>1570294800</c:v>
                </c:pt>
                <c:pt idx="6663">
                  <c:v>1570298400</c:v>
                </c:pt>
                <c:pt idx="6664">
                  <c:v>1570302000</c:v>
                </c:pt>
                <c:pt idx="6665">
                  <c:v>1570305600</c:v>
                </c:pt>
                <c:pt idx="6666">
                  <c:v>1570309200</c:v>
                </c:pt>
                <c:pt idx="6667">
                  <c:v>1570312800</c:v>
                </c:pt>
                <c:pt idx="6668">
                  <c:v>1570316400</c:v>
                </c:pt>
                <c:pt idx="6669">
                  <c:v>1570320000</c:v>
                </c:pt>
                <c:pt idx="6670">
                  <c:v>1570323600</c:v>
                </c:pt>
                <c:pt idx="6671">
                  <c:v>1570327200</c:v>
                </c:pt>
                <c:pt idx="6672">
                  <c:v>1570330800</c:v>
                </c:pt>
                <c:pt idx="6673">
                  <c:v>1570334400</c:v>
                </c:pt>
                <c:pt idx="6674">
                  <c:v>1570338000</c:v>
                </c:pt>
                <c:pt idx="6675">
                  <c:v>1570341600</c:v>
                </c:pt>
                <c:pt idx="6676">
                  <c:v>1570345200</c:v>
                </c:pt>
                <c:pt idx="6677">
                  <c:v>1570348800</c:v>
                </c:pt>
                <c:pt idx="6678">
                  <c:v>1570352400</c:v>
                </c:pt>
                <c:pt idx="6679">
                  <c:v>1570356000</c:v>
                </c:pt>
                <c:pt idx="6680">
                  <c:v>1570359600</c:v>
                </c:pt>
                <c:pt idx="6681">
                  <c:v>1570363200</c:v>
                </c:pt>
                <c:pt idx="6682">
                  <c:v>1570366800</c:v>
                </c:pt>
                <c:pt idx="6683">
                  <c:v>1570370400</c:v>
                </c:pt>
                <c:pt idx="6684">
                  <c:v>1570374000</c:v>
                </c:pt>
                <c:pt idx="6685">
                  <c:v>1570377600</c:v>
                </c:pt>
                <c:pt idx="6686">
                  <c:v>1570381200</c:v>
                </c:pt>
                <c:pt idx="6687">
                  <c:v>1570384800</c:v>
                </c:pt>
                <c:pt idx="6688">
                  <c:v>1570388400</c:v>
                </c:pt>
                <c:pt idx="6689">
                  <c:v>1570392000</c:v>
                </c:pt>
                <c:pt idx="6690">
                  <c:v>1570395600</c:v>
                </c:pt>
                <c:pt idx="6691">
                  <c:v>1570399200</c:v>
                </c:pt>
                <c:pt idx="6692">
                  <c:v>1570402800</c:v>
                </c:pt>
                <c:pt idx="6693">
                  <c:v>1570406400</c:v>
                </c:pt>
                <c:pt idx="6694">
                  <c:v>1570410000</c:v>
                </c:pt>
                <c:pt idx="6695">
                  <c:v>1570413600</c:v>
                </c:pt>
                <c:pt idx="6696">
                  <c:v>1570417200</c:v>
                </c:pt>
                <c:pt idx="6697">
                  <c:v>1570420800</c:v>
                </c:pt>
                <c:pt idx="6698">
                  <c:v>1570424400</c:v>
                </c:pt>
                <c:pt idx="6699">
                  <c:v>1570428000</c:v>
                </c:pt>
                <c:pt idx="6700">
                  <c:v>1570431600</c:v>
                </c:pt>
                <c:pt idx="6701">
                  <c:v>1570435200</c:v>
                </c:pt>
                <c:pt idx="6702">
                  <c:v>1570438800</c:v>
                </c:pt>
                <c:pt idx="6703">
                  <c:v>1570442400</c:v>
                </c:pt>
                <c:pt idx="6704">
                  <c:v>1570446000</c:v>
                </c:pt>
                <c:pt idx="6705">
                  <c:v>1570449600</c:v>
                </c:pt>
                <c:pt idx="6706">
                  <c:v>1570453200</c:v>
                </c:pt>
                <c:pt idx="6707">
                  <c:v>1570456800</c:v>
                </c:pt>
                <c:pt idx="6708">
                  <c:v>1570460400</c:v>
                </c:pt>
                <c:pt idx="6709">
                  <c:v>1570464000</c:v>
                </c:pt>
                <c:pt idx="6710">
                  <c:v>1570467600</c:v>
                </c:pt>
                <c:pt idx="6711">
                  <c:v>1570471200</c:v>
                </c:pt>
                <c:pt idx="6712">
                  <c:v>1570474800</c:v>
                </c:pt>
                <c:pt idx="6713">
                  <c:v>1570478400</c:v>
                </c:pt>
                <c:pt idx="6714">
                  <c:v>1570482000</c:v>
                </c:pt>
                <c:pt idx="6715">
                  <c:v>1570485600</c:v>
                </c:pt>
                <c:pt idx="6716">
                  <c:v>1570489200</c:v>
                </c:pt>
                <c:pt idx="6717">
                  <c:v>1570492800</c:v>
                </c:pt>
                <c:pt idx="6718">
                  <c:v>1570496400</c:v>
                </c:pt>
                <c:pt idx="6719">
                  <c:v>1570500000</c:v>
                </c:pt>
                <c:pt idx="6720">
                  <c:v>1570503600</c:v>
                </c:pt>
                <c:pt idx="6721">
                  <c:v>1570507200</c:v>
                </c:pt>
                <c:pt idx="6722">
                  <c:v>1570510800</c:v>
                </c:pt>
                <c:pt idx="6723">
                  <c:v>1570514400</c:v>
                </c:pt>
                <c:pt idx="6724">
                  <c:v>1570518000</c:v>
                </c:pt>
                <c:pt idx="6725">
                  <c:v>1570521600</c:v>
                </c:pt>
                <c:pt idx="6726">
                  <c:v>1570525200</c:v>
                </c:pt>
                <c:pt idx="6727">
                  <c:v>1570528800</c:v>
                </c:pt>
                <c:pt idx="6728">
                  <c:v>1570532400</c:v>
                </c:pt>
                <c:pt idx="6729">
                  <c:v>1570536000</c:v>
                </c:pt>
                <c:pt idx="6730">
                  <c:v>1570539600</c:v>
                </c:pt>
                <c:pt idx="6731">
                  <c:v>1570543200</c:v>
                </c:pt>
                <c:pt idx="6732">
                  <c:v>1570546800</c:v>
                </c:pt>
                <c:pt idx="6733">
                  <c:v>1570550400</c:v>
                </c:pt>
                <c:pt idx="6734">
                  <c:v>1570554000</c:v>
                </c:pt>
                <c:pt idx="6735">
                  <c:v>1570557600</c:v>
                </c:pt>
                <c:pt idx="6736">
                  <c:v>1570561200</c:v>
                </c:pt>
                <c:pt idx="6737">
                  <c:v>1570564800</c:v>
                </c:pt>
                <c:pt idx="6738">
                  <c:v>1570568400</c:v>
                </c:pt>
                <c:pt idx="6739">
                  <c:v>1570572000</c:v>
                </c:pt>
                <c:pt idx="6740">
                  <c:v>1570575600</c:v>
                </c:pt>
                <c:pt idx="6741">
                  <c:v>1570579200</c:v>
                </c:pt>
                <c:pt idx="6742">
                  <c:v>1570582800</c:v>
                </c:pt>
                <c:pt idx="6743">
                  <c:v>1570586400</c:v>
                </c:pt>
                <c:pt idx="6744">
                  <c:v>1570590000</c:v>
                </c:pt>
                <c:pt idx="6745">
                  <c:v>1570593600</c:v>
                </c:pt>
                <c:pt idx="6746">
                  <c:v>1570597200</c:v>
                </c:pt>
                <c:pt idx="6747">
                  <c:v>1570600800</c:v>
                </c:pt>
                <c:pt idx="6748">
                  <c:v>1570604400</c:v>
                </c:pt>
                <c:pt idx="6749">
                  <c:v>1570608000</c:v>
                </c:pt>
                <c:pt idx="6750">
                  <c:v>1570611600</c:v>
                </c:pt>
                <c:pt idx="6751">
                  <c:v>1570615200</c:v>
                </c:pt>
                <c:pt idx="6752">
                  <c:v>1570618800</c:v>
                </c:pt>
                <c:pt idx="6753">
                  <c:v>1570622400</c:v>
                </c:pt>
                <c:pt idx="6754">
                  <c:v>1570626000</c:v>
                </c:pt>
                <c:pt idx="6755">
                  <c:v>1570629600</c:v>
                </c:pt>
                <c:pt idx="6756">
                  <c:v>1570633200</c:v>
                </c:pt>
                <c:pt idx="6757">
                  <c:v>1570636800</c:v>
                </c:pt>
                <c:pt idx="6758">
                  <c:v>1570640400</c:v>
                </c:pt>
                <c:pt idx="6759">
                  <c:v>1570644000</c:v>
                </c:pt>
                <c:pt idx="6760">
                  <c:v>1570647600</c:v>
                </c:pt>
                <c:pt idx="6761">
                  <c:v>1570651200</c:v>
                </c:pt>
                <c:pt idx="6762">
                  <c:v>1570654800</c:v>
                </c:pt>
                <c:pt idx="6763">
                  <c:v>1570658400</c:v>
                </c:pt>
                <c:pt idx="6764">
                  <c:v>1570662000</c:v>
                </c:pt>
                <c:pt idx="6765">
                  <c:v>1570665600</c:v>
                </c:pt>
                <c:pt idx="6766">
                  <c:v>1570669200</c:v>
                </c:pt>
                <c:pt idx="6767">
                  <c:v>1570672800</c:v>
                </c:pt>
                <c:pt idx="6768">
                  <c:v>1570676400</c:v>
                </c:pt>
                <c:pt idx="6769">
                  <c:v>1570680000</c:v>
                </c:pt>
                <c:pt idx="6770">
                  <c:v>1570683600</c:v>
                </c:pt>
                <c:pt idx="6771">
                  <c:v>1570687200</c:v>
                </c:pt>
                <c:pt idx="6772">
                  <c:v>1570690800</c:v>
                </c:pt>
                <c:pt idx="6773">
                  <c:v>1570694400</c:v>
                </c:pt>
                <c:pt idx="6774">
                  <c:v>1570698000</c:v>
                </c:pt>
                <c:pt idx="6775">
                  <c:v>1570701600</c:v>
                </c:pt>
                <c:pt idx="6776">
                  <c:v>1570705200</c:v>
                </c:pt>
                <c:pt idx="6777">
                  <c:v>1570708800</c:v>
                </c:pt>
                <c:pt idx="6778">
                  <c:v>1570712400</c:v>
                </c:pt>
                <c:pt idx="6779">
                  <c:v>1570716000</c:v>
                </c:pt>
                <c:pt idx="6780">
                  <c:v>1570719600</c:v>
                </c:pt>
                <c:pt idx="6781">
                  <c:v>1570723200</c:v>
                </c:pt>
                <c:pt idx="6782">
                  <c:v>1570726800</c:v>
                </c:pt>
                <c:pt idx="6783">
                  <c:v>1570730400</c:v>
                </c:pt>
                <c:pt idx="6784">
                  <c:v>1570734000</c:v>
                </c:pt>
                <c:pt idx="6785">
                  <c:v>1570737600</c:v>
                </c:pt>
                <c:pt idx="6786">
                  <c:v>1570741200</c:v>
                </c:pt>
                <c:pt idx="6787">
                  <c:v>1570744800</c:v>
                </c:pt>
                <c:pt idx="6788">
                  <c:v>1570748400</c:v>
                </c:pt>
                <c:pt idx="6789">
                  <c:v>1570752000</c:v>
                </c:pt>
                <c:pt idx="6790">
                  <c:v>1570755600</c:v>
                </c:pt>
                <c:pt idx="6791">
                  <c:v>1570759200</c:v>
                </c:pt>
                <c:pt idx="6792">
                  <c:v>1570762800</c:v>
                </c:pt>
                <c:pt idx="6793">
                  <c:v>1570766400</c:v>
                </c:pt>
                <c:pt idx="6794">
                  <c:v>1570770000</c:v>
                </c:pt>
                <c:pt idx="6795">
                  <c:v>1570773600</c:v>
                </c:pt>
                <c:pt idx="6796">
                  <c:v>1570777200</c:v>
                </c:pt>
                <c:pt idx="6797">
                  <c:v>1570780800</c:v>
                </c:pt>
                <c:pt idx="6798">
                  <c:v>1570784400</c:v>
                </c:pt>
                <c:pt idx="6799">
                  <c:v>1570788000</c:v>
                </c:pt>
                <c:pt idx="6800">
                  <c:v>1570791600</c:v>
                </c:pt>
                <c:pt idx="6801">
                  <c:v>1570795200</c:v>
                </c:pt>
                <c:pt idx="6802">
                  <c:v>1570798800</c:v>
                </c:pt>
                <c:pt idx="6803">
                  <c:v>1570802400</c:v>
                </c:pt>
                <c:pt idx="6804">
                  <c:v>1570806000</c:v>
                </c:pt>
                <c:pt idx="6805">
                  <c:v>1570809600</c:v>
                </c:pt>
                <c:pt idx="6806">
                  <c:v>1570813200</c:v>
                </c:pt>
                <c:pt idx="6807">
                  <c:v>1570816800</c:v>
                </c:pt>
                <c:pt idx="6808">
                  <c:v>1570820400</c:v>
                </c:pt>
                <c:pt idx="6809">
                  <c:v>1570824000</c:v>
                </c:pt>
                <c:pt idx="6810">
                  <c:v>1570827600</c:v>
                </c:pt>
                <c:pt idx="6811">
                  <c:v>1570831200</c:v>
                </c:pt>
                <c:pt idx="6812">
                  <c:v>1570834800</c:v>
                </c:pt>
                <c:pt idx="6813">
                  <c:v>1570838400</c:v>
                </c:pt>
                <c:pt idx="6814">
                  <c:v>1570842000</c:v>
                </c:pt>
                <c:pt idx="6815">
                  <c:v>1570845600</c:v>
                </c:pt>
                <c:pt idx="6816">
                  <c:v>1570849200</c:v>
                </c:pt>
                <c:pt idx="6817">
                  <c:v>1570852800</c:v>
                </c:pt>
                <c:pt idx="6818">
                  <c:v>1570856400</c:v>
                </c:pt>
                <c:pt idx="6819">
                  <c:v>1570860000</c:v>
                </c:pt>
                <c:pt idx="6820">
                  <c:v>1570863600</c:v>
                </c:pt>
                <c:pt idx="6821">
                  <c:v>1570867200</c:v>
                </c:pt>
                <c:pt idx="6822">
                  <c:v>1570870800</c:v>
                </c:pt>
                <c:pt idx="6823">
                  <c:v>1570874400</c:v>
                </c:pt>
                <c:pt idx="6824">
                  <c:v>1570878000</c:v>
                </c:pt>
                <c:pt idx="6825">
                  <c:v>1570881600</c:v>
                </c:pt>
                <c:pt idx="6826">
                  <c:v>1570885200</c:v>
                </c:pt>
                <c:pt idx="6827">
                  <c:v>1570888800</c:v>
                </c:pt>
                <c:pt idx="6828">
                  <c:v>1570892400</c:v>
                </c:pt>
                <c:pt idx="6829">
                  <c:v>1570896000</c:v>
                </c:pt>
                <c:pt idx="6830">
                  <c:v>1570899600</c:v>
                </c:pt>
                <c:pt idx="6831">
                  <c:v>1570903200</c:v>
                </c:pt>
                <c:pt idx="6832">
                  <c:v>1570906800</c:v>
                </c:pt>
                <c:pt idx="6833">
                  <c:v>1570910400</c:v>
                </c:pt>
                <c:pt idx="6834">
                  <c:v>1570914000</c:v>
                </c:pt>
                <c:pt idx="6835">
                  <c:v>1570917600</c:v>
                </c:pt>
                <c:pt idx="6836">
                  <c:v>1570921200</c:v>
                </c:pt>
                <c:pt idx="6837">
                  <c:v>1570924800</c:v>
                </c:pt>
                <c:pt idx="6838">
                  <c:v>1570928400</c:v>
                </c:pt>
                <c:pt idx="6839">
                  <c:v>1570932000</c:v>
                </c:pt>
                <c:pt idx="6840">
                  <c:v>1570935600</c:v>
                </c:pt>
                <c:pt idx="6841">
                  <c:v>1570939200</c:v>
                </c:pt>
                <c:pt idx="6842">
                  <c:v>1570942800</c:v>
                </c:pt>
                <c:pt idx="6843">
                  <c:v>1570946400</c:v>
                </c:pt>
                <c:pt idx="6844">
                  <c:v>1570950000</c:v>
                </c:pt>
                <c:pt idx="6845">
                  <c:v>1570953600</c:v>
                </c:pt>
                <c:pt idx="6846">
                  <c:v>1570957200</c:v>
                </c:pt>
                <c:pt idx="6847">
                  <c:v>1570960800</c:v>
                </c:pt>
                <c:pt idx="6848">
                  <c:v>1570964400</c:v>
                </c:pt>
                <c:pt idx="6849">
                  <c:v>1570968000</c:v>
                </c:pt>
                <c:pt idx="6850">
                  <c:v>1570971600</c:v>
                </c:pt>
                <c:pt idx="6851">
                  <c:v>1570975200</c:v>
                </c:pt>
                <c:pt idx="6852">
                  <c:v>1570978800</c:v>
                </c:pt>
                <c:pt idx="6853">
                  <c:v>1570982400</c:v>
                </c:pt>
                <c:pt idx="6854">
                  <c:v>1570986000</c:v>
                </c:pt>
                <c:pt idx="6855">
                  <c:v>1570989600</c:v>
                </c:pt>
                <c:pt idx="6856">
                  <c:v>1570993200</c:v>
                </c:pt>
                <c:pt idx="6857">
                  <c:v>1570996800</c:v>
                </c:pt>
                <c:pt idx="6858">
                  <c:v>1571000400</c:v>
                </c:pt>
                <c:pt idx="6859">
                  <c:v>1571004000</c:v>
                </c:pt>
                <c:pt idx="6860">
                  <c:v>1571007600</c:v>
                </c:pt>
                <c:pt idx="6861">
                  <c:v>1571011200</c:v>
                </c:pt>
                <c:pt idx="6862">
                  <c:v>1571014800</c:v>
                </c:pt>
                <c:pt idx="6863">
                  <c:v>1571018400</c:v>
                </c:pt>
                <c:pt idx="6864">
                  <c:v>1571022000</c:v>
                </c:pt>
                <c:pt idx="6865">
                  <c:v>1571025600</c:v>
                </c:pt>
                <c:pt idx="6866">
                  <c:v>1571029200</c:v>
                </c:pt>
                <c:pt idx="6867">
                  <c:v>1571032800</c:v>
                </c:pt>
                <c:pt idx="6868">
                  <c:v>1571036400</c:v>
                </c:pt>
                <c:pt idx="6869">
                  <c:v>1571040000</c:v>
                </c:pt>
                <c:pt idx="6870">
                  <c:v>1571043600</c:v>
                </c:pt>
                <c:pt idx="6871">
                  <c:v>1571047200</c:v>
                </c:pt>
                <c:pt idx="6872">
                  <c:v>1571050800</c:v>
                </c:pt>
                <c:pt idx="6873">
                  <c:v>1571054400</c:v>
                </c:pt>
                <c:pt idx="6874">
                  <c:v>1571058000</c:v>
                </c:pt>
                <c:pt idx="6875">
                  <c:v>1571061600</c:v>
                </c:pt>
                <c:pt idx="6876">
                  <c:v>1571065200</c:v>
                </c:pt>
                <c:pt idx="6877">
                  <c:v>1571068800</c:v>
                </c:pt>
                <c:pt idx="6878">
                  <c:v>1571072400</c:v>
                </c:pt>
                <c:pt idx="6879">
                  <c:v>1571076000</c:v>
                </c:pt>
                <c:pt idx="6880">
                  <c:v>1571079600</c:v>
                </c:pt>
                <c:pt idx="6881">
                  <c:v>1571083200</c:v>
                </c:pt>
                <c:pt idx="6882">
                  <c:v>1571086800</c:v>
                </c:pt>
                <c:pt idx="6883">
                  <c:v>1571090400</c:v>
                </c:pt>
                <c:pt idx="6884">
                  <c:v>1571094000</c:v>
                </c:pt>
                <c:pt idx="6885">
                  <c:v>1571097600</c:v>
                </c:pt>
                <c:pt idx="6886">
                  <c:v>1571101200</c:v>
                </c:pt>
                <c:pt idx="6887">
                  <c:v>1571104800</c:v>
                </c:pt>
                <c:pt idx="6888">
                  <c:v>1571108400</c:v>
                </c:pt>
                <c:pt idx="6889">
                  <c:v>1571112000</c:v>
                </c:pt>
                <c:pt idx="6890">
                  <c:v>1571115600</c:v>
                </c:pt>
                <c:pt idx="6891">
                  <c:v>1571119200</c:v>
                </c:pt>
                <c:pt idx="6892">
                  <c:v>1571122800</c:v>
                </c:pt>
                <c:pt idx="6893">
                  <c:v>1571126400</c:v>
                </c:pt>
                <c:pt idx="6894">
                  <c:v>1571130000</c:v>
                </c:pt>
                <c:pt idx="6895">
                  <c:v>1571133600</c:v>
                </c:pt>
                <c:pt idx="6896">
                  <c:v>1571137200</c:v>
                </c:pt>
                <c:pt idx="6897">
                  <c:v>1571140800</c:v>
                </c:pt>
                <c:pt idx="6898">
                  <c:v>1571144400</c:v>
                </c:pt>
                <c:pt idx="6899">
                  <c:v>1571148000</c:v>
                </c:pt>
                <c:pt idx="6900">
                  <c:v>1571151600</c:v>
                </c:pt>
                <c:pt idx="6901">
                  <c:v>1571155200</c:v>
                </c:pt>
                <c:pt idx="6902">
                  <c:v>1571158800</c:v>
                </c:pt>
                <c:pt idx="6903">
                  <c:v>1571162400</c:v>
                </c:pt>
                <c:pt idx="6904">
                  <c:v>1571166000</c:v>
                </c:pt>
                <c:pt idx="6905">
                  <c:v>1571169600</c:v>
                </c:pt>
                <c:pt idx="6906">
                  <c:v>1571173200</c:v>
                </c:pt>
                <c:pt idx="6907">
                  <c:v>1571176800</c:v>
                </c:pt>
                <c:pt idx="6908">
                  <c:v>1571180400</c:v>
                </c:pt>
                <c:pt idx="6909">
                  <c:v>1571184000</c:v>
                </c:pt>
                <c:pt idx="6910">
                  <c:v>1571187600</c:v>
                </c:pt>
                <c:pt idx="6911">
                  <c:v>1571191200</c:v>
                </c:pt>
                <c:pt idx="6912">
                  <c:v>1571194800</c:v>
                </c:pt>
                <c:pt idx="6913">
                  <c:v>1571198400</c:v>
                </c:pt>
                <c:pt idx="6914">
                  <c:v>1571202000</c:v>
                </c:pt>
                <c:pt idx="6915">
                  <c:v>1571205600</c:v>
                </c:pt>
                <c:pt idx="6916">
                  <c:v>1571209200</c:v>
                </c:pt>
                <c:pt idx="6917">
                  <c:v>1571212800</c:v>
                </c:pt>
                <c:pt idx="6918">
                  <c:v>1571216400</c:v>
                </c:pt>
                <c:pt idx="6919">
                  <c:v>1571220000</c:v>
                </c:pt>
                <c:pt idx="6920">
                  <c:v>1571223600</c:v>
                </c:pt>
                <c:pt idx="6921">
                  <c:v>1571227200</c:v>
                </c:pt>
                <c:pt idx="6922">
                  <c:v>1571230800</c:v>
                </c:pt>
                <c:pt idx="6923">
                  <c:v>1571234400</c:v>
                </c:pt>
                <c:pt idx="6924">
                  <c:v>1571238000</c:v>
                </c:pt>
                <c:pt idx="6925">
                  <c:v>1571241600</c:v>
                </c:pt>
                <c:pt idx="6926">
                  <c:v>1571245200</c:v>
                </c:pt>
                <c:pt idx="6927">
                  <c:v>1571248800</c:v>
                </c:pt>
                <c:pt idx="6928">
                  <c:v>1571252400</c:v>
                </c:pt>
                <c:pt idx="6929">
                  <c:v>1571256000</c:v>
                </c:pt>
                <c:pt idx="6930">
                  <c:v>1571259600</c:v>
                </c:pt>
                <c:pt idx="6931">
                  <c:v>1571263200</c:v>
                </c:pt>
                <c:pt idx="6932">
                  <c:v>1571266800</c:v>
                </c:pt>
                <c:pt idx="6933">
                  <c:v>1571270400</c:v>
                </c:pt>
                <c:pt idx="6934">
                  <c:v>1571274000</c:v>
                </c:pt>
                <c:pt idx="6935">
                  <c:v>1571277600</c:v>
                </c:pt>
                <c:pt idx="6936">
                  <c:v>1571281200</c:v>
                </c:pt>
                <c:pt idx="6937">
                  <c:v>1571284800</c:v>
                </c:pt>
                <c:pt idx="6938">
                  <c:v>1571288400</c:v>
                </c:pt>
                <c:pt idx="6939">
                  <c:v>1571292000</c:v>
                </c:pt>
                <c:pt idx="6940">
                  <c:v>1571295600</c:v>
                </c:pt>
                <c:pt idx="6941">
                  <c:v>1571299200</c:v>
                </c:pt>
                <c:pt idx="6942">
                  <c:v>1571302800</c:v>
                </c:pt>
                <c:pt idx="6943">
                  <c:v>1571306400</c:v>
                </c:pt>
                <c:pt idx="6944">
                  <c:v>1571310000</c:v>
                </c:pt>
                <c:pt idx="6945">
                  <c:v>1571313600</c:v>
                </c:pt>
                <c:pt idx="6946">
                  <c:v>1571317200</c:v>
                </c:pt>
                <c:pt idx="6947">
                  <c:v>1571320800</c:v>
                </c:pt>
                <c:pt idx="6948">
                  <c:v>1571324400</c:v>
                </c:pt>
                <c:pt idx="6949">
                  <c:v>1571328000</c:v>
                </c:pt>
                <c:pt idx="6950">
                  <c:v>1571331600</c:v>
                </c:pt>
                <c:pt idx="6951">
                  <c:v>1571335200</c:v>
                </c:pt>
                <c:pt idx="6952">
                  <c:v>1571338800</c:v>
                </c:pt>
                <c:pt idx="6953">
                  <c:v>1571342400</c:v>
                </c:pt>
                <c:pt idx="6954">
                  <c:v>1571346000</c:v>
                </c:pt>
                <c:pt idx="6955">
                  <c:v>1571349600</c:v>
                </c:pt>
                <c:pt idx="6956">
                  <c:v>1571353200</c:v>
                </c:pt>
                <c:pt idx="6957">
                  <c:v>1571356800</c:v>
                </c:pt>
                <c:pt idx="6958">
                  <c:v>1571360400</c:v>
                </c:pt>
                <c:pt idx="6959">
                  <c:v>1571364000</c:v>
                </c:pt>
                <c:pt idx="6960">
                  <c:v>1571367600</c:v>
                </c:pt>
                <c:pt idx="6961">
                  <c:v>1571371200</c:v>
                </c:pt>
                <c:pt idx="6962">
                  <c:v>1571374800</c:v>
                </c:pt>
                <c:pt idx="6963">
                  <c:v>1571378400</c:v>
                </c:pt>
                <c:pt idx="6964">
                  <c:v>1571382000</c:v>
                </c:pt>
                <c:pt idx="6965">
                  <c:v>1571385600</c:v>
                </c:pt>
                <c:pt idx="6966">
                  <c:v>1571389200</c:v>
                </c:pt>
                <c:pt idx="6967">
                  <c:v>1571392800</c:v>
                </c:pt>
                <c:pt idx="6968">
                  <c:v>1571396400</c:v>
                </c:pt>
                <c:pt idx="6969">
                  <c:v>1571400000</c:v>
                </c:pt>
                <c:pt idx="6970">
                  <c:v>1571403600</c:v>
                </c:pt>
                <c:pt idx="6971">
                  <c:v>1571407200</c:v>
                </c:pt>
                <c:pt idx="6972">
                  <c:v>1571410800</c:v>
                </c:pt>
                <c:pt idx="6973">
                  <c:v>1571414400</c:v>
                </c:pt>
                <c:pt idx="6974">
                  <c:v>1571418000</c:v>
                </c:pt>
                <c:pt idx="6975">
                  <c:v>1571421600</c:v>
                </c:pt>
                <c:pt idx="6976">
                  <c:v>1571425200</c:v>
                </c:pt>
                <c:pt idx="6977">
                  <c:v>1571428800</c:v>
                </c:pt>
                <c:pt idx="6978">
                  <c:v>1571432400</c:v>
                </c:pt>
                <c:pt idx="6979">
                  <c:v>1571436000</c:v>
                </c:pt>
                <c:pt idx="6980">
                  <c:v>1571439600</c:v>
                </c:pt>
                <c:pt idx="6981">
                  <c:v>1571443200</c:v>
                </c:pt>
                <c:pt idx="6982">
                  <c:v>1571446800</c:v>
                </c:pt>
                <c:pt idx="6983">
                  <c:v>1571450400</c:v>
                </c:pt>
                <c:pt idx="6984">
                  <c:v>1571454000</c:v>
                </c:pt>
                <c:pt idx="6985">
                  <c:v>1571457600</c:v>
                </c:pt>
                <c:pt idx="6986">
                  <c:v>1571461200</c:v>
                </c:pt>
                <c:pt idx="6987">
                  <c:v>1571464800</c:v>
                </c:pt>
                <c:pt idx="6988">
                  <c:v>1571468400</c:v>
                </c:pt>
                <c:pt idx="6989">
                  <c:v>1571472000</c:v>
                </c:pt>
                <c:pt idx="6990">
                  <c:v>1571475600</c:v>
                </c:pt>
                <c:pt idx="6991">
                  <c:v>1571479200</c:v>
                </c:pt>
                <c:pt idx="6992">
                  <c:v>1571482800</c:v>
                </c:pt>
                <c:pt idx="6993">
                  <c:v>1571486400</c:v>
                </c:pt>
                <c:pt idx="6994">
                  <c:v>1571490000</c:v>
                </c:pt>
                <c:pt idx="6995">
                  <c:v>1571493600</c:v>
                </c:pt>
                <c:pt idx="6996">
                  <c:v>1571497200</c:v>
                </c:pt>
                <c:pt idx="6997">
                  <c:v>1571500800</c:v>
                </c:pt>
                <c:pt idx="6998">
                  <c:v>1571504400</c:v>
                </c:pt>
                <c:pt idx="6999">
                  <c:v>1571508000</c:v>
                </c:pt>
                <c:pt idx="7000">
                  <c:v>1571511600</c:v>
                </c:pt>
                <c:pt idx="7001">
                  <c:v>1571515200</c:v>
                </c:pt>
                <c:pt idx="7002">
                  <c:v>1571518800</c:v>
                </c:pt>
                <c:pt idx="7003">
                  <c:v>1571522400</c:v>
                </c:pt>
                <c:pt idx="7004">
                  <c:v>1571526000</c:v>
                </c:pt>
                <c:pt idx="7005">
                  <c:v>1571529600</c:v>
                </c:pt>
                <c:pt idx="7006">
                  <c:v>1571533200</c:v>
                </c:pt>
                <c:pt idx="7007">
                  <c:v>1571536800</c:v>
                </c:pt>
                <c:pt idx="7008">
                  <c:v>1571540400</c:v>
                </c:pt>
                <c:pt idx="7009">
                  <c:v>1571544000</c:v>
                </c:pt>
                <c:pt idx="7010">
                  <c:v>1571547600</c:v>
                </c:pt>
                <c:pt idx="7011">
                  <c:v>1571551200</c:v>
                </c:pt>
                <c:pt idx="7012">
                  <c:v>1571554800</c:v>
                </c:pt>
                <c:pt idx="7013">
                  <c:v>1571558400</c:v>
                </c:pt>
                <c:pt idx="7014">
                  <c:v>1571562000</c:v>
                </c:pt>
                <c:pt idx="7015">
                  <c:v>1571565600</c:v>
                </c:pt>
                <c:pt idx="7016">
                  <c:v>1571569200</c:v>
                </c:pt>
                <c:pt idx="7017">
                  <c:v>1571572800</c:v>
                </c:pt>
                <c:pt idx="7018">
                  <c:v>1571576400</c:v>
                </c:pt>
                <c:pt idx="7019">
                  <c:v>1571580000</c:v>
                </c:pt>
                <c:pt idx="7020">
                  <c:v>1571583600</c:v>
                </c:pt>
                <c:pt idx="7021">
                  <c:v>1571587200</c:v>
                </c:pt>
                <c:pt idx="7022">
                  <c:v>1571590800</c:v>
                </c:pt>
                <c:pt idx="7023">
                  <c:v>1571594400</c:v>
                </c:pt>
                <c:pt idx="7024">
                  <c:v>1571598000</c:v>
                </c:pt>
                <c:pt idx="7025">
                  <c:v>1571601600</c:v>
                </c:pt>
                <c:pt idx="7026">
                  <c:v>1571605200</c:v>
                </c:pt>
                <c:pt idx="7027">
                  <c:v>1571608800</c:v>
                </c:pt>
                <c:pt idx="7028">
                  <c:v>1571612400</c:v>
                </c:pt>
                <c:pt idx="7029">
                  <c:v>1571616000</c:v>
                </c:pt>
                <c:pt idx="7030">
                  <c:v>1571619600</c:v>
                </c:pt>
                <c:pt idx="7031">
                  <c:v>1571623200</c:v>
                </c:pt>
                <c:pt idx="7032">
                  <c:v>1571626800</c:v>
                </c:pt>
                <c:pt idx="7033">
                  <c:v>1571630400</c:v>
                </c:pt>
                <c:pt idx="7034">
                  <c:v>1571634000</c:v>
                </c:pt>
                <c:pt idx="7035">
                  <c:v>1571637600</c:v>
                </c:pt>
                <c:pt idx="7036">
                  <c:v>1571641200</c:v>
                </c:pt>
                <c:pt idx="7037">
                  <c:v>1571644800</c:v>
                </c:pt>
                <c:pt idx="7038">
                  <c:v>1571648400</c:v>
                </c:pt>
                <c:pt idx="7039">
                  <c:v>1571652000</c:v>
                </c:pt>
                <c:pt idx="7040">
                  <c:v>1571655600</c:v>
                </c:pt>
                <c:pt idx="7041">
                  <c:v>1571659200</c:v>
                </c:pt>
                <c:pt idx="7042">
                  <c:v>1571662800</c:v>
                </c:pt>
                <c:pt idx="7043">
                  <c:v>1571666400</c:v>
                </c:pt>
                <c:pt idx="7044">
                  <c:v>1571670000</c:v>
                </c:pt>
                <c:pt idx="7045">
                  <c:v>1571673600</c:v>
                </c:pt>
                <c:pt idx="7046">
                  <c:v>1571677200</c:v>
                </c:pt>
                <c:pt idx="7047">
                  <c:v>1571680800</c:v>
                </c:pt>
                <c:pt idx="7048">
                  <c:v>1571684400</c:v>
                </c:pt>
                <c:pt idx="7049">
                  <c:v>1571688000</c:v>
                </c:pt>
                <c:pt idx="7050">
                  <c:v>1571691600</c:v>
                </c:pt>
                <c:pt idx="7051">
                  <c:v>1571695200</c:v>
                </c:pt>
                <c:pt idx="7052">
                  <c:v>1571698800</c:v>
                </c:pt>
                <c:pt idx="7053">
                  <c:v>1571702400</c:v>
                </c:pt>
                <c:pt idx="7054">
                  <c:v>1571706000</c:v>
                </c:pt>
                <c:pt idx="7055">
                  <c:v>1571709600</c:v>
                </c:pt>
                <c:pt idx="7056">
                  <c:v>1571713200</c:v>
                </c:pt>
                <c:pt idx="7057">
                  <c:v>1571716800</c:v>
                </c:pt>
                <c:pt idx="7058">
                  <c:v>1571720400</c:v>
                </c:pt>
                <c:pt idx="7059">
                  <c:v>1571724000</c:v>
                </c:pt>
                <c:pt idx="7060">
                  <c:v>1571727600</c:v>
                </c:pt>
                <c:pt idx="7061">
                  <c:v>1571731200</c:v>
                </c:pt>
                <c:pt idx="7062">
                  <c:v>1571734800</c:v>
                </c:pt>
                <c:pt idx="7063">
                  <c:v>1571738400</c:v>
                </c:pt>
                <c:pt idx="7064">
                  <c:v>1571742000</c:v>
                </c:pt>
                <c:pt idx="7065">
                  <c:v>1571745600</c:v>
                </c:pt>
                <c:pt idx="7066">
                  <c:v>1571749200</c:v>
                </c:pt>
                <c:pt idx="7067">
                  <c:v>1571752800</c:v>
                </c:pt>
                <c:pt idx="7068">
                  <c:v>1571756400</c:v>
                </c:pt>
                <c:pt idx="7069">
                  <c:v>1571760000</c:v>
                </c:pt>
                <c:pt idx="7070">
                  <c:v>1571763600</c:v>
                </c:pt>
                <c:pt idx="7071">
                  <c:v>1571767200</c:v>
                </c:pt>
                <c:pt idx="7072">
                  <c:v>1571770800</c:v>
                </c:pt>
                <c:pt idx="7073">
                  <c:v>1571774400</c:v>
                </c:pt>
                <c:pt idx="7074">
                  <c:v>1571778000</c:v>
                </c:pt>
                <c:pt idx="7075">
                  <c:v>1571781600</c:v>
                </c:pt>
                <c:pt idx="7076">
                  <c:v>1571785200</c:v>
                </c:pt>
                <c:pt idx="7077">
                  <c:v>1571788800</c:v>
                </c:pt>
                <c:pt idx="7078">
                  <c:v>1571792400</c:v>
                </c:pt>
                <c:pt idx="7079">
                  <c:v>1571796000</c:v>
                </c:pt>
                <c:pt idx="7080">
                  <c:v>1571799600</c:v>
                </c:pt>
                <c:pt idx="7081">
                  <c:v>1571803200</c:v>
                </c:pt>
                <c:pt idx="7082">
                  <c:v>1571806800</c:v>
                </c:pt>
                <c:pt idx="7083">
                  <c:v>1571810400</c:v>
                </c:pt>
                <c:pt idx="7084">
                  <c:v>1571814000</c:v>
                </c:pt>
                <c:pt idx="7085">
                  <c:v>1571817600</c:v>
                </c:pt>
                <c:pt idx="7086">
                  <c:v>1571821200</c:v>
                </c:pt>
                <c:pt idx="7087">
                  <c:v>1571824800</c:v>
                </c:pt>
                <c:pt idx="7088">
                  <c:v>1571828400</c:v>
                </c:pt>
                <c:pt idx="7089">
                  <c:v>1571832000</c:v>
                </c:pt>
                <c:pt idx="7090">
                  <c:v>1571835600</c:v>
                </c:pt>
                <c:pt idx="7091">
                  <c:v>1571839200</c:v>
                </c:pt>
                <c:pt idx="7092">
                  <c:v>1571842800</c:v>
                </c:pt>
                <c:pt idx="7093">
                  <c:v>1571846400</c:v>
                </c:pt>
                <c:pt idx="7094">
                  <c:v>1571850000</c:v>
                </c:pt>
                <c:pt idx="7095">
                  <c:v>1571853600</c:v>
                </c:pt>
                <c:pt idx="7096">
                  <c:v>1571857200</c:v>
                </c:pt>
                <c:pt idx="7097">
                  <c:v>1571860800</c:v>
                </c:pt>
                <c:pt idx="7098">
                  <c:v>1571864400</c:v>
                </c:pt>
                <c:pt idx="7099">
                  <c:v>1571868000</c:v>
                </c:pt>
                <c:pt idx="7100">
                  <c:v>1571871600</c:v>
                </c:pt>
                <c:pt idx="7101">
                  <c:v>1571875200</c:v>
                </c:pt>
                <c:pt idx="7102">
                  <c:v>1571878800</c:v>
                </c:pt>
                <c:pt idx="7103">
                  <c:v>1571882400</c:v>
                </c:pt>
                <c:pt idx="7104">
                  <c:v>1571886000</c:v>
                </c:pt>
                <c:pt idx="7105">
                  <c:v>1571889600</c:v>
                </c:pt>
                <c:pt idx="7106">
                  <c:v>1571893200</c:v>
                </c:pt>
                <c:pt idx="7107">
                  <c:v>1571896800</c:v>
                </c:pt>
                <c:pt idx="7108">
                  <c:v>1571900400</c:v>
                </c:pt>
                <c:pt idx="7109">
                  <c:v>1571904000</c:v>
                </c:pt>
                <c:pt idx="7110">
                  <c:v>1571907600</c:v>
                </c:pt>
                <c:pt idx="7111">
                  <c:v>1571911200</c:v>
                </c:pt>
                <c:pt idx="7112">
                  <c:v>1571914800</c:v>
                </c:pt>
                <c:pt idx="7113">
                  <c:v>1571918400</c:v>
                </c:pt>
                <c:pt idx="7114">
                  <c:v>1571922000</c:v>
                </c:pt>
                <c:pt idx="7115">
                  <c:v>1571925600</c:v>
                </c:pt>
                <c:pt idx="7116">
                  <c:v>1571929200</c:v>
                </c:pt>
                <c:pt idx="7117">
                  <c:v>1571932800</c:v>
                </c:pt>
                <c:pt idx="7118">
                  <c:v>1571936400</c:v>
                </c:pt>
                <c:pt idx="7119">
                  <c:v>1571940000</c:v>
                </c:pt>
                <c:pt idx="7120">
                  <c:v>1571943600</c:v>
                </c:pt>
                <c:pt idx="7121">
                  <c:v>1571947200</c:v>
                </c:pt>
                <c:pt idx="7122">
                  <c:v>1571950800</c:v>
                </c:pt>
                <c:pt idx="7123">
                  <c:v>1571954400</c:v>
                </c:pt>
                <c:pt idx="7124">
                  <c:v>1571958000</c:v>
                </c:pt>
                <c:pt idx="7125">
                  <c:v>1571961600</c:v>
                </c:pt>
                <c:pt idx="7126">
                  <c:v>1571965200</c:v>
                </c:pt>
                <c:pt idx="7127">
                  <c:v>1571968800</c:v>
                </c:pt>
                <c:pt idx="7128">
                  <c:v>1571972400</c:v>
                </c:pt>
                <c:pt idx="7129">
                  <c:v>1571976000</c:v>
                </c:pt>
                <c:pt idx="7130">
                  <c:v>1571979600</c:v>
                </c:pt>
                <c:pt idx="7131">
                  <c:v>1571983200</c:v>
                </c:pt>
                <c:pt idx="7132">
                  <c:v>1571986800</c:v>
                </c:pt>
                <c:pt idx="7133">
                  <c:v>1571990400</c:v>
                </c:pt>
                <c:pt idx="7134">
                  <c:v>1571994000</c:v>
                </c:pt>
                <c:pt idx="7135">
                  <c:v>1571997600</c:v>
                </c:pt>
                <c:pt idx="7136">
                  <c:v>1572001200</c:v>
                </c:pt>
                <c:pt idx="7137">
                  <c:v>1572004800</c:v>
                </c:pt>
                <c:pt idx="7138">
                  <c:v>1572008400</c:v>
                </c:pt>
                <c:pt idx="7139">
                  <c:v>1572012000</c:v>
                </c:pt>
                <c:pt idx="7140">
                  <c:v>1572015600</c:v>
                </c:pt>
                <c:pt idx="7141">
                  <c:v>1572019200</c:v>
                </c:pt>
                <c:pt idx="7142">
                  <c:v>1572022800</c:v>
                </c:pt>
                <c:pt idx="7143">
                  <c:v>1572026400</c:v>
                </c:pt>
                <c:pt idx="7144">
                  <c:v>1572030000</c:v>
                </c:pt>
                <c:pt idx="7145">
                  <c:v>1572033600</c:v>
                </c:pt>
                <c:pt idx="7146">
                  <c:v>1572037200</c:v>
                </c:pt>
                <c:pt idx="7147">
                  <c:v>1572040800</c:v>
                </c:pt>
                <c:pt idx="7148">
                  <c:v>1572044400</c:v>
                </c:pt>
                <c:pt idx="7149">
                  <c:v>1572048000</c:v>
                </c:pt>
                <c:pt idx="7150">
                  <c:v>1572051600</c:v>
                </c:pt>
                <c:pt idx="7151">
                  <c:v>1572055200</c:v>
                </c:pt>
                <c:pt idx="7152">
                  <c:v>1572058800</c:v>
                </c:pt>
                <c:pt idx="7153">
                  <c:v>1572062400</c:v>
                </c:pt>
                <c:pt idx="7154">
                  <c:v>1572066000</c:v>
                </c:pt>
                <c:pt idx="7155">
                  <c:v>1572069600</c:v>
                </c:pt>
                <c:pt idx="7156">
                  <c:v>1572073200</c:v>
                </c:pt>
                <c:pt idx="7157">
                  <c:v>1572076800</c:v>
                </c:pt>
                <c:pt idx="7158">
                  <c:v>1572080400</c:v>
                </c:pt>
                <c:pt idx="7159">
                  <c:v>1572084000</c:v>
                </c:pt>
                <c:pt idx="7160">
                  <c:v>1572087600</c:v>
                </c:pt>
                <c:pt idx="7161">
                  <c:v>1572091200</c:v>
                </c:pt>
                <c:pt idx="7162">
                  <c:v>1572094800</c:v>
                </c:pt>
                <c:pt idx="7163">
                  <c:v>1572098400</c:v>
                </c:pt>
                <c:pt idx="7164">
                  <c:v>1572102000</c:v>
                </c:pt>
                <c:pt idx="7165">
                  <c:v>1572105600</c:v>
                </c:pt>
                <c:pt idx="7166">
                  <c:v>1572109200</c:v>
                </c:pt>
                <c:pt idx="7167">
                  <c:v>1572112800</c:v>
                </c:pt>
                <c:pt idx="7168">
                  <c:v>1572116400</c:v>
                </c:pt>
                <c:pt idx="7169">
                  <c:v>1572120000</c:v>
                </c:pt>
                <c:pt idx="7170">
                  <c:v>1572123600</c:v>
                </c:pt>
                <c:pt idx="7171">
                  <c:v>1572127200</c:v>
                </c:pt>
                <c:pt idx="7172">
                  <c:v>1572130800</c:v>
                </c:pt>
                <c:pt idx="7173">
                  <c:v>1572134400</c:v>
                </c:pt>
                <c:pt idx="7174">
                  <c:v>1572138000</c:v>
                </c:pt>
                <c:pt idx="7175">
                  <c:v>1572141600</c:v>
                </c:pt>
                <c:pt idx="7176">
                  <c:v>1572145200</c:v>
                </c:pt>
                <c:pt idx="7177">
                  <c:v>1572148800</c:v>
                </c:pt>
                <c:pt idx="7178">
                  <c:v>1572152400</c:v>
                </c:pt>
                <c:pt idx="7179">
                  <c:v>1572156000</c:v>
                </c:pt>
                <c:pt idx="7180">
                  <c:v>1572159600</c:v>
                </c:pt>
                <c:pt idx="7181">
                  <c:v>1572163200</c:v>
                </c:pt>
                <c:pt idx="7182">
                  <c:v>1572166800</c:v>
                </c:pt>
                <c:pt idx="7183">
                  <c:v>1572170400</c:v>
                </c:pt>
                <c:pt idx="7184">
                  <c:v>1572174000</c:v>
                </c:pt>
                <c:pt idx="7185">
                  <c:v>1572177600</c:v>
                </c:pt>
                <c:pt idx="7186">
                  <c:v>1572181200</c:v>
                </c:pt>
                <c:pt idx="7187">
                  <c:v>1572184800</c:v>
                </c:pt>
                <c:pt idx="7188">
                  <c:v>1572188400</c:v>
                </c:pt>
                <c:pt idx="7189">
                  <c:v>1572192000</c:v>
                </c:pt>
                <c:pt idx="7190">
                  <c:v>1572195600</c:v>
                </c:pt>
                <c:pt idx="7191">
                  <c:v>1572199200</c:v>
                </c:pt>
                <c:pt idx="7192">
                  <c:v>1572202800</c:v>
                </c:pt>
                <c:pt idx="7193">
                  <c:v>1572206400</c:v>
                </c:pt>
                <c:pt idx="7194">
                  <c:v>1572210000</c:v>
                </c:pt>
                <c:pt idx="7195">
                  <c:v>1572213600</c:v>
                </c:pt>
                <c:pt idx="7196">
                  <c:v>1572217200</c:v>
                </c:pt>
                <c:pt idx="7197">
                  <c:v>1572220800</c:v>
                </c:pt>
                <c:pt idx="7198">
                  <c:v>1572224400</c:v>
                </c:pt>
                <c:pt idx="7199">
                  <c:v>1572228000</c:v>
                </c:pt>
                <c:pt idx="7200">
                  <c:v>1572231600</c:v>
                </c:pt>
                <c:pt idx="7201">
                  <c:v>1572235200</c:v>
                </c:pt>
                <c:pt idx="7202">
                  <c:v>1572238800</c:v>
                </c:pt>
                <c:pt idx="7203">
                  <c:v>1572242400</c:v>
                </c:pt>
                <c:pt idx="7204">
                  <c:v>1572246000</c:v>
                </c:pt>
                <c:pt idx="7205">
                  <c:v>1572249600</c:v>
                </c:pt>
                <c:pt idx="7206">
                  <c:v>1572253200</c:v>
                </c:pt>
                <c:pt idx="7207">
                  <c:v>1572256800</c:v>
                </c:pt>
                <c:pt idx="7208">
                  <c:v>1572260400</c:v>
                </c:pt>
                <c:pt idx="7209">
                  <c:v>1572264000</c:v>
                </c:pt>
                <c:pt idx="7210">
                  <c:v>1572267600</c:v>
                </c:pt>
                <c:pt idx="7211">
                  <c:v>1572271200</c:v>
                </c:pt>
                <c:pt idx="7212">
                  <c:v>1572274800</c:v>
                </c:pt>
                <c:pt idx="7213">
                  <c:v>1572278400</c:v>
                </c:pt>
                <c:pt idx="7214">
                  <c:v>1572282000</c:v>
                </c:pt>
                <c:pt idx="7215">
                  <c:v>1572285600</c:v>
                </c:pt>
                <c:pt idx="7216">
                  <c:v>1572289200</c:v>
                </c:pt>
                <c:pt idx="7217">
                  <c:v>1572292800</c:v>
                </c:pt>
                <c:pt idx="7218">
                  <c:v>1572296400</c:v>
                </c:pt>
                <c:pt idx="7219">
                  <c:v>1572300000</c:v>
                </c:pt>
                <c:pt idx="7220">
                  <c:v>1572303600</c:v>
                </c:pt>
                <c:pt idx="7221">
                  <c:v>1572307200</c:v>
                </c:pt>
                <c:pt idx="7222">
                  <c:v>1572310800</c:v>
                </c:pt>
                <c:pt idx="7223">
                  <c:v>1572314400</c:v>
                </c:pt>
                <c:pt idx="7224">
                  <c:v>1572318000</c:v>
                </c:pt>
                <c:pt idx="7225">
                  <c:v>1572321600</c:v>
                </c:pt>
                <c:pt idx="7226">
                  <c:v>1572325200</c:v>
                </c:pt>
                <c:pt idx="7227">
                  <c:v>1572328800</c:v>
                </c:pt>
                <c:pt idx="7228">
                  <c:v>1572332400</c:v>
                </c:pt>
                <c:pt idx="7229">
                  <c:v>1572336000</c:v>
                </c:pt>
                <c:pt idx="7230">
                  <c:v>1572339600</c:v>
                </c:pt>
                <c:pt idx="7231">
                  <c:v>1572343200</c:v>
                </c:pt>
                <c:pt idx="7232">
                  <c:v>1572346800</c:v>
                </c:pt>
                <c:pt idx="7233">
                  <c:v>1572350400</c:v>
                </c:pt>
                <c:pt idx="7234">
                  <c:v>1572354000</c:v>
                </c:pt>
                <c:pt idx="7235">
                  <c:v>1572357600</c:v>
                </c:pt>
                <c:pt idx="7236">
                  <c:v>1572361200</c:v>
                </c:pt>
                <c:pt idx="7237">
                  <c:v>1572364800</c:v>
                </c:pt>
                <c:pt idx="7238">
                  <c:v>1572368400</c:v>
                </c:pt>
                <c:pt idx="7239">
                  <c:v>1572372000</c:v>
                </c:pt>
                <c:pt idx="7240">
                  <c:v>1572375600</c:v>
                </c:pt>
                <c:pt idx="7241">
                  <c:v>1572379200</c:v>
                </c:pt>
                <c:pt idx="7242">
                  <c:v>1572382800</c:v>
                </c:pt>
                <c:pt idx="7243">
                  <c:v>1572386400</c:v>
                </c:pt>
                <c:pt idx="7244">
                  <c:v>1572390000</c:v>
                </c:pt>
                <c:pt idx="7245">
                  <c:v>1572393600</c:v>
                </c:pt>
                <c:pt idx="7246">
                  <c:v>1572397200</c:v>
                </c:pt>
                <c:pt idx="7247">
                  <c:v>1572400800</c:v>
                </c:pt>
                <c:pt idx="7248">
                  <c:v>1572404400</c:v>
                </c:pt>
                <c:pt idx="7249">
                  <c:v>1572408000</c:v>
                </c:pt>
                <c:pt idx="7250">
                  <c:v>1572411600</c:v>
                </c:pt>
                <c:pt idx="7251">
                  <c:v>1572415200</c:v>
                </c:pt>
                <c:pt idx="7252">
                  <c:v>1572418800</c:v>
                </c:pt>
                <c:pt idx="7253">
                  <c:v>1572422400</c:v>
                </c:pt>
                <c:pt idx="7254">
                  <c:v>1572426000</c:v>
                </c:pt>
                <c:pt idx="7255">
                  <c:v>1572429600</c:v>
                </c:pt>
                <c:pt idx="7256">
                  <c:v>1572433200</c:v>
                </c:pt>
                <c:pt idx="7257">
                  <c:v>1572436800</c:v>
                </c:pt>
                <c:pt idx="7258">
                  <c:v>1572440400</c:v>
                </c:pt>
                <c:pt idx="7259">
                  <c:v>1572444000</c:v>
                </c:pt>
                <c:pt idx="7260">
                  <c:v>1572447600</c:v>
                </c:pt>
                <c:pt idx="7261">
                  <c:v>1572451200</c:v>
                </c:pt>
                <c:pt idx="7262">
                  <c:v>1572454800</c:v>
                </c:pt>
                <c:pt idx="7263">
                  <c:v>1572458400</c:v>
                </c:pt>
                <c:pt idx="7264">
                  <c:v>1572462000</c:v>
                </c:pt>
                <c:pt idx="7265">
                  <c:v>1572465600</c:v>
                </c:pt>
                <c:pt idx="7266">
                  <c:v>1572469200</c:v>
                </c:pt>
                <c:pt idx="7267">
                  <c:v>1572472800</c:v>
                </c:pt>
                <c:pt idx="7268">
                  <c:v>1572476400</c:v>
                </c:pt>
                <c:pt idx="7269">
                  <c:v>1572480000</c:v>
                </c:pt>
                <c:pt idx="7270">
                  <c:v>1572483600</c:v>
                </c:pt>
                <c:pt idx="7271">
                  <c:v>1572487200</c:v>
                </c:pt>
                <c:pt idx="7272">
                  <c:v>1572490800</c:v>
                </c:pt>
                <c:pt idx="7273">
                  <c:v>1572494400</c:v>
                </c:pt>
                <c:pt idx="7274">
                  <c:v>1572498000</c:v>
                </c:pt>
                <c:pt idx="7275">
                  <c:v>1572501600</c:v>
                </c:pt>
                <c:pt idx="7276">
                  <c:v>1572505200</c:v>
                </c:pt>
                <c:pt idx="7277">
                  <c:v>1572508800</c:v>
                </c:pt>
                <c:pt idx="7278">
                  <c:v>1572512400</c:v>
                </c:pt>
                <c:pt idx="7279">
                  <c:v>1572516000</c:v>
                </c:pt>
                <c:pt idx="7280">
                  <c:v>1572519600</c:v>
                </c:pt>
                <c:pt idx="7281">
                  <c:v>1572523200</c:v>
                </c:pt>
                <c:pt idx="7282">
                  <c:v>1572526800</c:v>
                </c:pt>
                <c:pt idx="7283">
                  <c:v>1572530400</c:v>
                </c:pt>
                <c:pt idx="7284">
                  <c:v>1572534000</c:v>
                </c:pt>
                <c:pt idx="7285">
                  <c:v>1572537600</c:v>
                </c:pt>
                <c:pt idx="7286">
                  <c:v>1572541200</c:v>
                </c:pt>
                <c:pt idx="7287">
                  <c:v>1572544800</c:v>
                </c:pt>
                <c:pt idx="7288">
                  <c:v>1572548400</c:v>
                </c:pt>
                <c:pt idx="7289">
                  <c:v>1572552000</c:v>
                </c:pt>
                <c:pt idx="7290">
                  <c:v>1572555600</c:v>
                </c:pt>
                <c:pt idx="7291">
                  <c:v>1572559200</c:v>
                </c:pt>
                <c:pt idx="7292">
                  <c:v>1572562800</c:v>
                </c:pt>
                <c:pt idx="7293">
                  <c:v>1572566400</c:v>
                </c:pt>
                <c:pt idx="7294">
                  <c:v>1572570000</c:v>
                </c:pt>
                <c:pt idx="7295">
                  <c:v>1572573600</c:v>
                </c:pt>
                <c:pt idx="7296">
                  <c:v>1572577200</c:v>
                </c:pt>
                <c:pt idx="7297">
                  <c:v>1572580800</c:v>
                </c:pt>
                <c:pt idx="7298">
                  <c:v>1572584400</c:v>
                </c:pt>
                <c:pt idx="7299">
                  <c:v>1572588000</c:v>
                </c:pt>
                <c:pt idx="7300">
                  <c:v>1572591600</c:v>
                </c:pt>
                <c:pt idx="7301">
                  <c:v>1572595200</c:v>
                </c:pt>
                <c:pt idx="7302">
                  <c:v>1572598800</c:v>
                </c:pt>
                <c:pt idx="7303">
                  <c:v>1572602400</c:v>
                </c:pt>
                <c:pt idx="7304">
                  <c:v>1572606000</c:v>
                </c:pt>
                <c:pt idx="7305">
                  <c:v>1572609600</c:v>
                </c:pt>
                <c:pt idx="7306">
                  <c:v>1572613200</c:v>
                </c:pt>
                <c:pt idx="7307">
                  <c:v>1572616800</c:v>
                </c:pt>
                <c:pt idx="7308">
                  <c:v>1572620400</c:v>
                </c:pt>
                <c:pt idx="7309">
                  <c:v>1572624000</c:v>
                </c:pt>
                <c:pt idx="7310">
                  <c:v>1572627600</c:v>
                </c:pt>
                <c:pt idx="7311">
                  <c:v>1572631200</c:v>
                </c:pt>
                <c:pt idx="7312">
                  <c:v>1572634800</c:v>
                </c:pt>
                <c:pt idx="7313">
                  <c:v>1572638400</c:v>
                </c:pt>
                <c:pt idx="7314">
                  <c:v>1572642000</c:v>
                </c:pt>
                <c:pt idx="7315">
                  <c:v>1572645600</c:v>
                </c:pt>
                <c:pt idx="7316">
                  <c:v>1572649200</c:v>
                </c:pt>
                <c:pt idx="7317">
                  <c:v>1572652800</c:v>
                </c:pt>
                <c:pt idx="7318">
                  <c:v>1572656400</c:v>
                </c:pt>
                <c:pt idx="7319">
                  <c:v>1572660000</c:v>
                </c:pt>
                <c:pt idx="7320">
                  <c:v>1572663600</c:v>
                </c:pt>
                <c:pt idx="7321">
                  <c:v>1572667200</c:v>
                </c:pt>
                <c:pt idx="7322">
                  <c:v>1572670800</c:v>
                </c:pt>
                <c:pt idx="7323">
                  <c:v>1572674400</c:v>
                </c:pt>
                <c:pt idx="7324">
                  <c:v>1572678000</c:v>
                </c:pt>
                <c:pt idx="7325">
                  <c:v>1572681600</c:v>
                </c:pt>
                <c:pt idx="7326">
                  <c:v>1572685200</c:v>
                </c:pt>
                <c:pt idx="7327">
                  <c:v>1572688800</c:v>
                </c:pt>
                <c:pt idx="7328">
                  <c:v>1572692400</c:v>
                </c:pt>
                <c:pt idx="7329">
                  <c:v>1572696000</c:v>
                </c:pt>
                <c:pt idx="7330">
                  <c:v>1572699600</c:v>
                </c:pt>
                <c:pt idx="7331">
                  <c:v>1572703200</c:v>
                </c:pt>
                <c:pt idx="7332">
                  <c:v>1572706800</c:v>
                </c:pt>
                <c:pt idx="7333">
                  <c:v>1572710400</c:v>
                </c:pt>
                <c:pt idx="7334">
                  <c:v>1572714000</c:v>
                </c:pt>
                <c:pt idx="7335">
                  <c:v>1572717600</c:v>
                </c:pt>
                <c:pt idx="7336">
                  <c:v>1572721200</c:v>
                </c:pt>
                <c:pt idx="7337">
                  <c:v>1572724800</c:v>
                </c:pt>
                <c:pt idx="7338">
                  <c:v>1572728400</c:v>
                </c:pt>
                <c:pt idx="7339">
                  <c:v>1572732000</c:v>
                </c:pt>
                <c:pt idx="7340">
                  <c:v>1572735600</c:v>
                </c:pt>
                <c:pt idx="7341">
                  <c:v>1572739200</c:v>
                </c:pt>
                <c:pt idx="7342">
                  <c:v>1572742800</c:v>
                </c:pt>
                <c:pt idx="7343">
                  <c:v>1572746400</c:v>
                </c:pt>
                <c:pt idx="7344">
                  <c:v>1572750000</c:v>
                </c:pt>
                <c:pt idx="7345">
                  <c:v>1572753600</c:v>
                </c:pt>
                <c:pt idx="7346">
                  <c:v>1572757200</c:v>
                </c:pt>
                <c:pt idx="7347">
                  <c:v>1572760800</c:v>
                </c:pt>
                <c:pt idx="7348">
                  <c:v>1572764400</c:v>
                </c:pt>
                <c:pt idx="7349">
                  <c:v>1572768000</c:v>
                </c:pt>
                <c:pt idx="7350">
                  <c:v>1572771600</c:v>
                </c:pt>
                <c:pt idx="7351">
                  <c:v>1572775200</c:v>
                </c:pt>
                <c:pt idx="7352">
                  <c:v>1572778800</c:v>
                </c:pt>
                <c:pt idx="7353">
                  <c:v>1572782400</c:v>
                </c:pt>
                <c:pt idx="7354">
                  <c:v>1572786000</c:v>
                </c:pt>
                <c:pt idx="7355">
                  <c:v>1572789600</c:v>
                </c:pt>
                <c:pt idx="7356">
                  <c:v>1572793200</c:v>
                </c:pt>
                <c:pt idx="7357">
                  <c:v>1572796800</c:v>
                </c:pt>
                <c:pt idx="7358">
                  <c:v>1572800400</c:v>
                </c:pt>
                <c:pt idx="7359">
                  <c:v>1572804000</c:v>
                </c:pt>
                <c:pt idx="7360">
                  <c:v>1572807600</c:v>
                </c:pt>
                <c:pt idx="7361">
                  <c:v>1572811200</c:v>
                </c:pt>
                <c:pt idx="7362">
                  <c:v>1572814800</c:v>
                </c:pt>
                <c:pt idx="7363">
                  <c:v>1572818400</c:v>
                </c:pt>
                <c:pt idx="7364">
                  <c:v>1572822000</c:v>
                </c:pt>
                <c:pt idx="7365">
                  <c:v>1572825600</c:v>
                </c:pt>
                <c:pt idx="7366">
                  <c:v>1572829200</c:v>
                </c:pt>
                <c:pt idx="7367">
                  <c:v>1572832800</c:v>
                </c:pt>
                <c:pt idx="7368">
                  <c:v>1572836400</c:v>
                </c:pt>
                <c:pt idx="7369">
                  <c:v>1572840000</c:v>
                </c:pt>
                <c:pt idx="7370">
                  <c:v>1572843600</c:v>
                </c:pt>
                <c:pt idx="7371">
                  <c:v>1572847200</c:v>
                </c:pt>
                <c:pt idx="7372">
                  <c:v>1572850800</c:v>
                </c:pt>
                <c:pt idx="7373">
                  <c:v>1572854400</c:v>
                </c:pt>
                <c:pt idx="7374">
                  <c:v>1572858000</c:v>
                </c:pt>
                <c:pt idx="7375">
                  <c:v>1572861600</c:v>
                </c:pt>
                <c:pt idx="7376">
                  <c:v>1572865200</c:v>
                </c:pt>
                <c:pt idx="7377">
                  <c:v>1572868800</c:v>
                </c:pt>
                <c:pt idx="7378">
                  <c:v>1572872400</c:v>
                </c:pt>
                <c:pt idx="7379">
                  <c:v>1572876000</c:v>
                </c:pt>
                <c:pt idx="7380">
                  <c:v>1572879600</c:v>
                </c:pt>
                <c:pt idx="7381">
                  <c:v>1572883200</c:v>
                </c:pt>
                <c:pt idx="7382">
                  <c:v>1572886800</c:v>
                </c:pt>
                <c:pt idx="7383">
                  <c:v>1572890400</c:v>
                </c:pt>
                <c:pt idx="7384">
                  <c:v>1572894000</c:v>
                </c:pt>
                <c:pt idx="7385">
                  <c:v>1572897600</c:v>
                </c:pt>
                <c:pt idx="7386">
                  <c:v>1572901200</c:v>
                </c:pt>
                <c:pt idx="7387">
                  <c:v>1572904800</c:v>
                </c:pt>
                <c:pt idx="7388">
                  <c:v>1572908400</c:v>
                </c:pt>
                <c:pt idx="7389">
                  <c:v>1572912000</c:v>
                </c:pt>
                <c:pt idx="7390">
                  <c:v>1572915600</c:v>
                </c:pt>
                <c:pt idx="7391">
                  <c:v>1572919200</c:v>
                </c:pt>
                <c:pt idx="7392">
                  <c:v>1572922800</c:v>
                </c:pt>
                <c:pt idx="7393">
                  <c:v>1572926400</c:v>
                </c:pt>
                <c:pt idx="7394">
                  <c:v>1572930000</c:v>
                </c:pt>
                <c:pt idx="7395">
                  <c:v>1572933600</c:v>
                </c:pt>
                <c:pt idx="7396">
                  <c:v>1572937200</c:v>
                </c:pt>
                <c:pt idx="7397">
                  <c:v>1572940800</c:v>
                </c:pt>
                <c:pt idx="7398">
                  <c:v>1572944400</c:v>
                </c:pt>
                <c:pt idx="7399">
                  <c:v>1572948000</c:v>
                </c:pt>
                <c:pt idx="7400">
                  <c:v>1572951600</c:v>
                </c:pt>
                <c:pt idx="7401">
                  <c:v>1572955200</c:v>
                </c:pt>
                <c:pt idx="7402">
                  <c:v>1572958800</c:v>
                </c:pt>
                <c:pt idx="7403">
                  <c:v>1572962400</c:v>
                </c:pt>
                <c:pt idx="7404">
                  <c:v>1572966000</c:v>
                </c:pt>
                <c:pt idx="7405">
                  <c:v>1572969600</c:v>
                </c:pt>
                <c:pt idx="7406">
                  <c:v>1572973200</c:v>
                </c:pt>
                <c:pt idx="7407">
                  <c:v>1572976800</c:v>
                </c:pt>
                <c:pt idx="7408">
                  <c:v>1572980400</c:v>
                </c:pt>
                <c:pt idx="7409">
                  <c:v>1572984000</c:v>
                </c:pt>
                <c:pt idx="7410">
                  <c:v>1572987600</c:v>
                </c:pt>
                <c:pt idx="7411">
                  <c:v>1572991200</c:v>
                </c:pt>
                <c:pt idx="7412">
                  <c:v>1572994800</c:v>
                </c:pt>
                <c:pt idx="7413">
                  <c:v>1572998400</c:v>
                </c:pt>
                <c:pt idx="7414">
                  <c:v>1573002000</c:v>
                </c:pt>
                <c:pt idx="7415">
                  <c:v>1573005600</c:v>
                </c:pt>
                <c:pt idx="7416">
                  <c:v>1573009200</c:v>
                </c:pt>
                <c:pt idx="7417">
                  <c:v>1573012800</c:v>
                </c:pt>
                <c:pt idx="7418">
                  <c:v>1573016400</c:v>
                </c:pt>
                <c:pt idx="7419">
                  <c:v>1573020000</c:v>
                </c:pt>
                <c:pt idx="7420">
                  <c:v>1573023600</c:v>
                </c:pt>
                <c:pt idx="7421">
                  <c:v>1573027200</c:v>
                </c:pt>
                <c:pt idx="7422">
                  <c:v>1573030800</c:v>
                </c:pt>
                <c:pt idx="7423">
                  <c:v>1573034400</c:v>
                </c:pt>
                <c:pt idx="7424">
                  <c:v>1573038000</c:v>
                </c:pt>
                <c:pt idx="7425">
                  <c:v>1573041600</c:v>
                </c:pt>
                <c:pt idx="7426">
                  <c:v>1573045200</c:v>
                </c:pt>
                <c:pt idx="7427">
                  <c:v>1573048800</c:v>
                </c:pt>
                <c:pt idx="7428">
                  <c:v>1573052400</c:v>
                </c:pt>
                <c:pt idx="7429">
                  <c:v>1573056000</c:v>
                </c:pt>
                <c:pt idx="7430">
                  <c:v>1573059600</c:v>
                </c:pt>
                <c:pt idx="7431">
                  <c:v>1573063200</c:v>
                </c:pt>
                <c:pt idx="7432">
                  <c:v>1573066800</c:v>
                </c:pt>
                <c:pt idx="7433">
                  <c:v>1573070400</c:v>
                </c:pt>
                <c:pt idx="7434">
                  <c:v>1573074000</c:v>
                </c:pt>
                <c:pt idx="7435">
                  <c:v>1573077600</c:v>
                </c:pt>
                <c:pt idx="7436">
                  <c:v>1573081200</c:v>
                </c:pt>
                <c:pt idx="7437">
                  <c:v>1573084800</c:v>
                </c:pt>
                <c:pt idx="7438">
                  <c:v>1573088400</c:v>
                </c:pt>
                <c:pt idx="7439">
                  <c:v>1573092000</c:v>
                </c:pt>
                <c:pt idx="7440">
                  <c:v>1573095600</c:v>
                </c:pt>
                <c:pt idx="7441">
                  <c:v>1573099200</c:v>
                </c:pt>
                <c:pt idx="7442">
                  <c:v>1573102800</c:v>
                </c:pt>
                <c:pt idx="7443">
                  <c:v>1573106400</c:v>
                </c:pt>
                <c:pt idx="7444">
                  <c:v>1573110000</c:v>
                </c:pt>
                <c:pt idx="7445">
                  <c:v>1573113600</c:v>
                </c:pt>
                <c:pt idx="7446">
                  <c:v>1573117200</c:v>
                </c:pt>
                <c:pt idx="7447">
                  <c:v>1573120800</c:v>
                </c:pt>
                <c:pt idx="7448">
                  <c:v>1573124400</c:v>
                </c:pt>
                <c:pt idx="7449">
                  <c:v>1573128000</c:v>
                </c:pt>
                <c:pt idx="7450">
                  <c:v>1573131600</c:v>
                </c:pt>
                <c:pt idx="7451">
                  <c:v>1573135200</c:v>
                </c:pt>
                <c:pt idx="7452">
                  <c:v>1573138800</c:v>
                </c:pt>
                <c:pt idx="7453">
                  <c:v>1573142400</c:v>
                </c:pt>
                <c:pt idx="7454">
                  <c:v>1573146000</c:v>
                </c:pt>
                <c:pt idx="7455">
                  <c:v>1573149600</c:v>
                </c:pt>
                <c:pt idx="7456">
                  <c:v>1573153200</c:v>
                </c:pt>
                <c:pt idx="7457">
                  <c:v>1573156800</c:v>
                </c:pt>
                <c:pt idx="7458">
                  <c:v>1573160400</c:v>
                </c:pt>
                <c:pt idx="7459">
                  <c:v>1573164000</c:v>
                </c:pt>
                <c:pt idx="7460">
                  <c:v>1573167600</c:v>
                </c:pt>
                <c:pt idx="7461">
                  <c:v>1573171200</c:v>
                </c:pt>
                <c:pt idx="7462">
                  <c:v>1573174800</c:v>
                </c:pt>
                <c:pt idx="7463">
                  <c:v>1573178400</c:v>
                </c:pt>
                <c:pt idx="7464">
                  <c:v>1573182000</c:v>
                </c:pt>
                <c:pt idx="7465">
                  <c:v>1573185600</c:v>
                </c:pt>
                <c:pt idx="7466">
                  <c:v>1573189200</c:v>
                </c:pt>
                <c:pt idx="7467">
                  <c:v>1573192800</c:v>
                </c:pt>
                <c:pt idx="7468">
                  <c:v>1573196400</c:v>
                </c:pt>
                <c:pt idx="7469">
                  <c:v>1573200000</c:v>
                </c:pt>
                <c:pt idx="7470">
                  <c:v>1573203600</c:v>
                </c:pt>
                <c:pt idx="7471">
                  <c:v>1573207200</c:v>
                </c:pt>
                <c:pt idx="7472">
                  <c:v>1573210800</c:v>
                </c:pt>
                <c:pt idx="7473">
                  <c:v>1573214400</c:v>
                </c:pt>
                <c:pt idx="7474">
                  <c:v>1573218000</c:v>
                </c:pt>
                <c:pt idx="7475">
                  <c:v>1573221600</c:v>
                </c:pt>
                <c:pt idx="7476">
                  <c:v>1573225200</c:v>
                </c:pt>
                <c:pt idx="7477">
                  <c:v>1573228800</c:v>
                </c:pt>
                <c:pt idx="7478">
                  <c:v>1573232400</c:v>
                </c:pt>
                <c:pt idx="7479">
                  <c:v>1573236000</c:v>
                </c:pt>
                <c:pt idx="7480">
                  <c:v>1573239600</c:v>
                </c:pt>
                <c:pt idx="7481">
                  <c:v>1573243200</c:v>
                </c:pt>
                <c:pt idx="7482">
                  <c:v>1573246800</c:v>
                </c:pt>
                <c:pt idx="7483">
                  <c:v>1573250400</c:v>
                </c:pt>
                <c:pt idx="7484">
                  <c:v>1573254000</c:v>
                </c:pt>
                <c:pt idx="7485">
                  <c:v>1573257600</c:v>
                </c:pt>
                <c:pt idx="7486">
                  <c:v>1573261200</c:v>
                </c:pt>
                <c:pt idx="7487">
                  <c:v>1573264800</c:v>
                </c:pt>
                <c:pt idx="7488">
                  <c:v>1573268400</c:v>
                </c:pt>
                <c:pt idx="7489">
                  <c:v>1573272000</c:v>
                </c:pt>
                <c:pt idx="7490">
                  <c:v>1573275600</c:v>
                </c:pt>
                <c:pt idx="7491">
                  <c:v>1573279200</c:v>
                </c:pt>
                <c:pt idx="7492">
                  <c:v>1573282800</c:v>
                </c:pt>
                <c:pt idx="7493">
                  <c:v>1573286400</c:v>
                </c:pt>
                <c:pt idx="7494">
                  <c:v>1573290000</c:v>
                </c:pt>
                <c:pt idx="7495">
                  <c:v>1573293600</c:v>
                </c:pt>
                <c:pt idx="7496">
                  <c:v>1573297200</c:v>
                </c:pt>
                <c:pt idx="7497">
                  <c:v>1573300800</c:v>
                </c:pt>
                <c:pt idx="7498">
                  <c:v>1573304400</c:v>
                </c:pt>
                <c:pt idx="7499">
                  <c:v>1573308000</c:v>
                </c:pt>
                <c:pt idx="7500">
                  <c:v>1573311600</c:v>
                </c:pt>
                <c:pt idx="7501">
                  <c:v>1573315200</c:v>
                </c:pt>
                <c:pt idx="7502">
                  <c:v>1573318800</c:v>
                </c:pt>
                <c:pt idx="7503">
                  <c:v>1573322400</c:v>
                </c:pt>
                <c:pt idx="7504">
                  <c:v>1573326000</c:v>
                </c:pt>
                <c:pt idx="7505">
                  <c:v>1573329600</c:v>
                </c:pt>
                <c:pt idx="7506">
                  <c:v>1573333200</c:v>
                </c:pt>
                <c:pt idx="7507">
                  <c:v>1573336800</c:v>
                </c:pt>
                <c:pt idx="7508">
                  <c:v>1573340400</c:v>
                </c:pt>
                <c:pt idx="7509">
                  <c:v>1573344000</c:v>
                </c:pt>
                <c:pt idx="7510">
                  <c:v>1573347600</c:v>
                </c:pt>
                <c:pt idx="7511">
                  <c:v>1573351200</c:v>
                </c:pt>
                <c:pt idx="7512">
                  <c:v>1573354800</c:v>
                </c:pt>
                <c:pt idx="7513">
                  <c:v>1573358400</c:v>
                </c:pt>
                <c:pt idx="7514">
                  <c:v>1573362000</c:v>
                </c:pt>
                <c:pt idx="7515">
                  <c:v>1573365600</c:v>
                </c:pt>
                <c:pt idx="7516">
                  <c:v>1573369200</c:v>
                </c:pt>
                <c:pt idx="7517">
                  <c:v>1573372800</c:v>
                </c:pt>
                <c:pt idx="7518">
                  <c:v>1573376400</c:v>
                </c:pt>
                <c:pt idx="7519">
                  <c:v>1573380000</c:v>
                </c:pt>
                <c:pt idx="7520">
                  <c:v>1573383600</c:v>
                </c:pt>
                <c:pt idx="7521">
                  <c:v>1573387200</c:v>
                </c:pt>
                <c:pt idx="7522">
                  <c:v>1573390800</c:v>
                </c:pt>
                <c:pt idx="7523">
                  <c:v>1573394400</c:v>
                </c:pt>
                <c:pt idx="7524">
                  <c:v>1573398000</c:v>
                </c:pt>
                <c:pt idx="7525">
                  <c:v>1573401600</c:v>
                </c:pt>
                <c:pt idx="7526">
                  <c:v>1573405200</c:v>
                </c:pt>
                <c:pt idx="7527">
                  <c:v>1573408800</c:v>
                </c:pt>
                <c:pt idx="7528">
                  <c:v>1573412400</c:v>
                </c:pt>
                <c:pt idx="7529">
                  <c:v>1573416000</c:v>
                </c:pt>
                <c:pt idx="7530">
                  <c:v>1573419600</c:v>
                </c:pt>
                <c:pt idx="7531">
                  <c:v>1573423200</c:v>
                </c:pt>
                <c:pt idx="7532">
                  <c:v>1573426800</c:v>
                </c:pt>
                <c:pt idx="7533">
                  <c:v>1573430400</c:v>
                </c:pt>
                <c:pt idx="7534">
                  <c:v>1573434000</c:v>
                </c:pt>
                <c:pt idx="7535">
                  <c:v>1573437600</c:v>
                </c:pt>
                <c:pt idx="7536">
                  <c:v>1573441200</c:v>
                </c:pt>
                <c:pt idx="7537">
                  <c:v>1573444800</c:v>
                </c:pt>
                <c:pt idx="7538">
                  <c:v>1573448400</c:v>
                </c:pt>
                <c:pt idx="7539">
                  <c:v>1573452000</c:v>
                </c:pt>
                <c:pt idx="7540">
                  <c:v>1573455600</c:v>
                </c:pt>
                <c:pt idx="7541">
                  <c:v>1573459200</c:v>
                </c:pt>
                <c:pt idx="7542">
                  <c:v>1573462800</c:v>
                </c:pt>
                <c:pt idx="7543">
                  <c:v>1573466400</c:v>
                </c:pt>
                <c:pt idx="7544">
                  <c:v>1573470000</c:v>
                </c:pt>
                <c:pt idx="7545">
                  <c:v>1573473600</c:v>
                </c:pt>
                <c:pt idx="7546">
                  <c:v>1573477200</c:v>
                </c:pt>
                <c:pt idx="7547">
                  <c:v>1573480800</c:v>
                </c:pt>
                <c:pt idx="7548">
                  <c:v>1573484400</c:v>
                </c:pt>
                <c:pt idx="7549">
                  <c:v>1573488000</c:v>
                </c:pt>
                <c:pt idx="7550">
                  <c:v>1573491600</c:v>
                </c:pt>
                <c:pt idx="7551">
                  <c:v>1573495200</c:v>
                </c:pt>
                <c:pt idx="7552">
                  <c:v>1573498800</c:v>
                </c:pt>
                <c:pt idx="7553">
                  <c:v>1573502400</c:v>
                </c:pt>
                <c:pt idx="7554">
                  <c:v>1573506000</c:v>
                </c:pt>
                <c:pt idx="7555">
                  <c:v>1573509600</c:v>
                </c:pt>
                <c:pt idx="7556">
                  <c:v>1573513200</c:v>
                </c:pt>
                <c:pt idx="7557">
                  <c:v>1573516800</c:v>
                </c:pt>
                <c:pt idx="7558">
                  <c:v>1573520400</c:v>
                </c:pt>
                <c:pt idx="7559">
                  <c:v>1573524000</c:v>
                </c:pt>
                <c:pt idx="7560">
                  <c:v>1573527600</c:v>
                </c:pt>
                <c:pt idx="7561">
                  <c:v>1573531200</c:v>
                </c:pt>
                <c:pt idx="7562">
                  <c:v>1573534800</c:v>
                </c:pt>
                <c:pt idx="7563">
                  <c:v>1573538400</c:v>
                </c:pt>
                <c:pt idx="7564">
                  <c:v>1573542000</c:v>
                </c:pt>
                <c:pt idx="7565">
                  <c:v>1573545600</c:v>
                </c:pt>
                <c:pt idx="7566">
                  <c:v>1573549200</c:v>
                </c:pt>
                <c:pt idx="7567">
                  <c:v>1573552800</c:v>
                </c:pt>
                <c:pt idx="7568">
                  <c:v>1573556400</c:v>
                </c:pt>
                <c:pt idx="7569">
                  <c:v>1573560000</c:v>
                </c:pt>
                <c:pt idx="7570">
                  <c:v>1573563600</c:v>
                </c:pt>
                <c:pt idx="7571">
                  <c:v>1573567200</c:v>
                </c:pt>
                <c:pt idx="7572">
                  <c:v>1573570800</c:v>
                </c:pt>
                <c:pt idx="7573">
                  <c:v>1573574400</c:v>
                </c:pt>
                <c:pt idx="7574">
                  <c:v>1573578000</c:v>
                </c:pt>
                <c:pt idx="7575">
                  <c:v>1573581600</c:v>
                </c:pt>
                <c:pt idx="7576">
                  <c:v>1573585200</c:v>
                </c:pt>
                <c:pt idx="7577">
                  <c:v>1573588800</c:v>
                </c:pt>
                <c:pt idx="7578">
                  <c:v>1573592400</c:v>
                </c:pt>
                <c:pt idx="7579">
                  <c:v>1573596000</c:v>
                </c:pt>
                <c:pt idx="7580">
                  <c:v>1573599600</c:v>
                </c:pt>
                <c:pt idx="7581">
                  <c:v>1573603200</c:v>
                </c:pt>
                <c:pt idx="7582">
                  <c:v>1573606800</c:v>
                </c:pt>
                <c:pt idx="7583">
                  <c:v>1573610400</c:v>
                </c:pt>
                <c:pt idx="7584">
                  <c:v>1573614000</c:v>
                </c:pt>
                <c:pt idx="7585">
                  <c:v>1573617600</c:v>
                </c:pt>
                <c:pt idx="7586">
                  <c:v>1573621200</c:v>
                </c:pt>
                <c:pt idx="7587">
                  <c:v>1573624800</c:v>
                </c:pt>
                <c:pt idx="7588">
                  <c:v>1573628400</c:v>
                </c:pt>
                <c:pt idx="7589">
                  <c:v>1573632000</c:v>
                </c:pt>
                <c:pt idx="7590">
                  <c:v>1573635600</c:v>
                </c:pt>
                <c:pt idx="7591">
                  <c:v>1573639200</c:v>
                </c:pt>
                <c:pt idx="7592">
                  <c:v>1573642800</c:v>
                </c:pt>
                <c:pt idx="7593">
                  <c:v>1573646400</c:v>
                </c:pt>
                <c:pt idx="7594">
                  <c:v>1573650000</c:v>
                </c:pt>
                <c:pt idx="7595">
                  <c:v>1573653600</c:v>
                </c:pt>
                <c:pt idx="7596">
                  <c:v>1573657200</c:v>
                </c:pt>
                <c:pt idx="7597">
                  <c:v>1573660800</c:v>
                </c:pt>
                <c:pt idx="7598">
                  <c:v>1573664400</c:v>
                </c:pt>
                <c:pt idx="7599">
                  <c:v>1573668000</c:v>
                </c:pt>
                <c:pt idx="7600">
                  <c:v>1573671600</c:v>
                </c:pt>
                <c:pt idx="7601">
                  <c:v>1573675200</c:v>
                </c:pt>
                <c:pt idx="7602">
                  <c:v>1573678800</c:v>
                </c:pt>
                <c:pt idx="7603">
                  <c:v>1573682400</c:v>
                </c:pt>
                <c:pt idx="7604">
                  <c:v>1573686000</c:v>
                </c:pt>
                <c:pt idx="7605">
                  <c:v>1573689600</c:v>
                </c:pt>
                <c:pt idx="7606">
                  <c:v>1573693200</c:v>
                </c:pt>
                <c:pt idx="7607">
                  <c:v>1573696800</c:v>
                </c:pt>
                <c:pt idx="7608">
                  <c:v>1573700400</c:v>
                </c:pt>
                <c:pt idx="7609">
                  <c:v>1573704000</c:v>
                </c:pt>
                <c:pt idx="7610">
                  <c:v>1573707600</c:v>
                </c:pt>
                <c:pt idx="7611">
                  <c:v>1573711200</c:v>
                </c:pt>
                <c:pt idx="7612">
                  <c:v>1573714800</c:v>
                </c:pt>
                <c:pt idx="7613">
                  <c:v>1573718400</c:v>
                </c:pt>
                <c:pt idx="7614">
                  <c:v>1573722000</c:v>
                </c:pt>
                <c:pt idx="7615">
                  <c:v>1573725600</c:v>
                </c:pt>
                <c:pt idx="7616">
                  <c:v>1573729200</c:v>
                </c:pt>
                <c:pt idx="7617">
                  <c:v>1573732800</c:v>
                </c:pt>
                <c:pt idx="7618">
                  <c:v>1573736400</c:v>
                </c:pt>
                <c:pt idx="7619">
                  <c:v>1573740000</c:v>
                </c:pt>
                <c:pt idx="7620">
                  <c:v>1573743600</c:v>
                </c:pt>
                <c:pt idx="7621">
                  <c:v>1573747200</c:v>
                </c:pt>
                <c:pt idx="7622">
                  <c:v>1573750800</c:v>
                </c:pt>
                <c:pt idx="7623">
                  <c:v>1573754400</c:v>
                </c:pt>
                <c:pt idx="7624">
                  <c:v>1573758000</c:v>
                </c:pt>
                <c:pt idx="7625">
                  <c:v>1573761600</c:v>
                </c:pt>
                <c:pt idx="7626">
                  <c:v>1573765200</c:v>
                </c:pt>
                <c:pt idx="7627">
                  <c:v>1573768800</c:v>
                </c:pt>
                <c:pt idx="7628">
                  <c:v>1573772400</c:v>
                </c:pt>
                <c:pt idx="7629">
                  <c:v>1573776000</c:v>
                </c:pt>
                <c:pt idx="7630">
                  <c:v>1573779600</c:v>
                </c:pt>
                <c:pt idx="7631">
                  <c:v>1573783200</c:v>
                </c:pt>
                <c:pt idx="7632">
                  <c:v>1573786800</c:v>
                </c:pt>
                <c:pt idx="7633">
                  <c:v>1573790400</c:v>
                </c:pt>
                <c:pt idx="7634">
                  <c:v>1573794000</c:v>
                </c:pt>
                <c:pt idx="7635">
                  <c:v>1573797600</c:v>
                </c:pt>
                <c:pt idx="7636">
                  <c:v>1573801200</c:v>
                </c:pt>
                <c:pt idx="7637">
                  <c:v>1573804800</c:v>
                </c:pt>
                <c:pt idx="7638">
                  <c:v>1573808400</c:v>
                </c:pt>
                <c:pt idx="7639">
                  <c:v>1573812000</c:v>
                </c:pt>
                <c:pt idx="7640">
                  <c:v>1573815600</c:v>
                </c:pt>
                <c:pt idx="7641">
                  <c:v>1573819200</c:v>
                </c:pt>
                <c:pt idx="7642">
                  <c:v>1573822800</c:v>
                </c:pt>
                <c:pt idx="7643">
                  <c:v>1573826400</c:v>
                </c:pt>
                <c:pt idx="7644">
                  <c:v>1573830000</c:v>
                </c:pt>
                <c:pt idx="7645">
                  <c:v>1573833600</c:v>
                </c:pt>
                <c:pt idx="7646">
                  <c:v>1573837200</c:v>
                </c:pt>
                <c:pt idx="7647">
                  <c:v>1573840800</c:v>
                </c:pt>
                <c:pt idx="7648">
                  <c:v>1573844400</c:v>
                </c:pt>
                <c:pt idx="7649">
                  <c:v>1573848000</c:v>
                </c:pt>
                <c:pt idx="7650">
                  <c:v>1573851600</c:v>
                </c:pt>
                <c:pt idx="7651">
                  <c:v>1573855200</c:v>
                </c:pt>
                <c:pt idx="7652">
                  <c:v>1573858800</c:v>
                </c:pt>
                <c:pt idx="7653">
                  <c:v>1573862400</c:v>
                </c:pt>
                <c:pt idx="7654">
                  <c:v>1573866000</c:v>
                </c:pt>
                <c:pt idx="7655">
                  <c:v>1573869600</c:v>
                </c:pt>
                <c:pt idx="7656">
                  <c:v>1573873200</c:v>
                </c:pt>
                <c:pt idx="7657">
                  <c:v>1573876800</c:v>
                </c:pt>
                <c:pt idx="7658">
                  <c:v>1573880400</c:v>
                </c:pt>
                <c:pt idx="7659">
                  <c:v>1573884000</c:v>
                </c:pt>
                <c:pt idx="7660">
                  <c:v>1573887600</c:v>
                </c:pt>
                <c:pt idx="7661">
                  <c:v>1573891200</c:v>
                </c:pt>
                <c:pt idx="7662">
                  <c:v>1573894800</c:v>
                </c:pt>
                <c:pt idx="7663">
                  <c:v>1573898400</c:v>
                </c:pt>
                <c:pt idx="7664">
                  <c:v>1573902000</c:v>
                </c:pt>
                <c:pt idx="7665">
                  <c:v>1573905600</c:v>
                </c:pt>
                <c:pt idx="7666">
                  <c:v>1573909200</c:v>
                </c:pt>
                <c:pt idx="7667">
                  <c:v>1573912800</c:v>
                </c:pt>
                <c:pt idx="7668">
                  <c:v>1573916400</c:v>
                </c:pt>
                <c:pt idx="7669">
                  <c:v>1573920000</c:v>
                </c:pt>
                <c:pt idx="7670">
                  <c:v>1573923600</c:v>
                </c:pt>
                <c:pt idx="7671">
                  <c:v>1573927200</c:v>
                </c:pt>
                <c:pt idx="7672">
                  <c:v>1573930800</c:v>
                </c:pt>
                <c:pt idx="7673">
                  <c:v>1573934400</c:v>
                </c:pt>
                <c:pt idx="7674">
                  <c:v>1573938000</c:v>
                </c:pt>
                <c:pt idx="7675">
                  <c:v>1573941600</c:v>
                </c:pt>
                <c:pt idx="7676">
                  <c:v>1573945200</c:v>
                </c:pt>
                <c:pt idx="7677">
                  <c:v>1573948800</c:v>
                </c:pt>
                <c:pt idx="7678">
                  <c:v>1573952400</c:v>
                </c:pt>
                <c:pt idx="7679">
                  <c:v>1573956000</c:v>
                </c:pt>
                <c:pt idx="7680">
                  <c:v>1573959600</c:v>
                </c:pt>
                <c:pt idx="7681">
                  <c:v>1573963200</c:v>
                </c:pt>
                <c:pt idx="7682">
                  <c:v>1573966800</c:v>
                </c:pt>
                <c:pt idx="7683">
                  <c:v>1573970400</c:v>
                </c:pt>
                <c:pt idx="7684">
                  <c:v>1573974000</c:v>
                </c:pt>
                <c:pt idx="7685">
                  <c:v>1573977600</c:v>
                </c:pt>
                <c:pt idx="7686">
                  <c:v>1573981200</c:v>
                </c:pt>
                <c:pt idx="7687">
                  <c:v>1573984800</c:v>
                </c:pt>
                <c:pt idx="7688">
                  <c:v>1573988400</c:v>
                </c:pt>
                <c:pt idx="7689">
                  <c:v>1573992000</c:v>
                </c:pt>
                <c:pt idx="7690">
                  <c:v>1573995600</c:v>
                </c:pt>
                <c:pt idx="7691">
                  <c:v>1573999200</c:v>
                </c:pt>
                <c:pt idx="7692">
                  <c:v>1574002800</c:v>
                </c:pt>
                <c:pt idx="7693">
                  <c:v>1574006400</c:v>
                </c:pt>
                <c:pt idx="7694">
                  <c:v>1574010000</c:v>
                </c:pt>
                <c:pt idx="7695">
                  <c:v>1574013600</c:v>
                </c:pt>
                <c:pt idx="7696">
                  <c:v>1574017200</c:v>
                </c:pt>
                <c:pt idx="7697">
                  <c:v>1574020800</c:v>
                </c:pt>
                <c:pt idx="7698">
                  <c:v>1574024400</c:v>
                </c:pt>
                <c:pt idx="7699">
                  <c:v>1574028000</c:v>
                </c:pt>
                <c:pt idx="7700">
                  <c:v>1574031600</c:v>
                </c:pt>
                <c:pt idx="7701">
                  <c:v>1574035200</c:v>
                </c:pt>
                <c:pt idx="7702">
                  <c:v>1574038800</c:v>
                </c:pt>
                <c:pt idx="7703">
                  <c:v>1574042400</c:v>
                </c:pt>
                <c:pt idx="7704">
                  <c:v>1574046000</c:v>
                </c:pt>
                <c:pt idx="7705">
                  <c:v>1574049600</c:v>
                </c:pt>
                <c:pt idx="7706">
                  <c:v>1574053200</c:v>
                </c:pt>
                <c:pt idx="7707">
                  <c:v>1574056800</c:v>
                </c:pt>
                <c:pt idx="7708">
                  <c:v>1574060400</c:v>
                </c:pt>
                <c:pt idx="7709">
                  <c:v>1574064000</c:v>
                </c:pt>
                <c:pt idx="7710">
                  <c:v>1574067600</c:v>
                </c:pt>
                <c:pt idx="7711">
                  <c:v>1574071200</c:v>
                </c:pt>
                <c:pt idx="7712">
                  <c:v>1574074800</c:v>
                </c:pt>
                <c:pt idx="7713">
                  <c:v>1574078400</c:v>
                </c:pt>
                <c:pt idx="7714">
                  <c:v>1574082000</c:v>
                </c:pt>
                <c:pt idx="7715">
                  <c:v>1574085600</c:v>
                </c:pt>
                <c:pt idx="7716">
                  <c:v>1574089200</c:v>
                </c:pt>
                <c:pt idx="7717">
                  <c:v>1574092800</c:v>
                </c:pt>
                <c:pt idx="7718">
                  <c:v>1574096400</c:v>
                </c:pt>
                <c:pt idx="7719">
                  <c:v>1574100000</c:v>
                </c:pt>
                <c:pt idx="7720">
                  <c:v>1574103600</c:v>
                </c:pt>
                <c:pt idx="7721">
                  <c:v>1574107200</c:v>
                </c:pt>
                <c:pt idx="7722">
                  <c:v>1574110800</c:v>
                </c:pt>
                <c:pt idx="7723">
                  <c:v>1574114400</c:v>
                </c:pt>
                <c:pt idx="7724">
                  <c:v>1574118000</c:v>
                </c:pt>
                <c:pt idx="7725">
                  <c:v>1574121600</c:v>
                </c:pt>
                <c:pt idx="7726">
                  <c:v>1574125200</c:v>
                </c:pt>
                <c:pt idx="7727">
                  <c:v>1574128800</c:v>
                </c:pt>
                <c:pt idx="7728">
                  <c:v>1574132400</c:v>
                </c:pt>
                <c:pt idx="7729">
                  <c:v>1574136000</c:v>
                </c:pt>
                <c:pt idx="7730">
                  <c:v>1574139600</c:v>
                </c:pt>
                <c:pt idx="7731">
                  <c:v>1574143200</c:v>
                </c:pt>
                <c:pt idx="7732">
                  <c:v>1574146800</c:v>
                </c:pt>
                <c:pt idx="7733">
                  <c:v>1574150400</c:v>
                </c:pt>
                <c:pt idx="7734">
                  <c:v>1574154000</c:v>
                </c:pt>
                <c:pt idx="7735">
                  <c:v>1574157600</c:v>
                </c:pt>
                <c:pt idx="7736">
                  <c:v>1574161200</c:v>
                </c:pt>
                <c:pt idx="7737">
                  <c:v>1574164800</c:v>
                </c:pt>
                <c:pt idx="7738">
                  <c:v>1574168400</c:v>
                </c:pt>
                <c:pt idx="7739">
                  <c:v>1574172000</c:v>
                </c:pt>
                <c:pt idx="7740">
                  <c:v>1574175600</c:v>
                </c:pt>
                <c:pt idx="7741">
                  <c:v>1574179200</c:v>
                </c:pt>
                <c:pt idx="7742">
                  <c:v>1574182800</c:v>
                </c:pt>
                <c:pt idx="7743">
                  <c:v>1574186400</c:v>
                </c:pt>
                <c:pt idx="7744">
                  <c:v>1574190000</c:v>
                </c:pt>
                <c:pt idx="7745">
                  <c:v>1574193600</c:v>
                </c:pt>
                <c:pt idx="7746">
                  <c:v>1574197200</c:v>
                </c:pt>
                <c:pt idx="7747">
                  <c:v>1574200800</c:v>
                </c:pt>
                <c:pt idx="7748">
                  <c:v>1574204400</c:v>
                </c:pt>
                <c:pt idx="7749">
                  <c:v>1574208000</c:v>
                </c:pt>
                <c:pt idx="7750">
                  <c:v>1574211600</c:v>
                </c:pt>
                <c:pt idx="7751">
                  <c:v>1574215200</c:v>
                </c:pt>
                <c:pt idx="7752">
                  <c:v>1574218800</c:v>
                </c:pt>
                <c:pt idx="7753">
                  <c:v>1574222400</c:v>
                </c:pt>
                <c:pt idx="7754">
                  <c:v>1574226000</c:v>
                </c:pt>
                <c:pt idx="7755">
                  <c:v>1574229600</c:v>
                </c:pt>
                <c:pt idx="7756">
                  <c:v>1574233200</c:v>
                </c:pt>
                <c:pt idx="7757">
                  <c:v>1574236800</c:v>
                </c:pt>
                <c:pt idx="7758">
                  <c:v>1574240400</c:v>
                </c:pt>
                <c:pt idx="7759">
                  <c:v>1574244000</c:v>
                </c:pt>
                <c:pt idx="7760">
                  <c:v>1574247600</c:v>
                </c:pt>
                <c:pt idx="7761">
                  <c:v>1574251200</c:v>
                </c:pt>
                <c:pt idx="7762">
                  <c:v>1574254800</c:v>
                </c:pt>
                <c:pt idx="7763">
                  <c:v>1574258400</c:v>
                </c:pt>
                <c:pt idx="7764">
                  <c:v>1574262000</c:v>
                </c:pt>
                <c:pt idx="7765">
                  <c:v>1574265600</c:v>
                </c:pt>
                <c:pt idx="7766">
                  <c:v>1574269200</c:v>
                </c:pt>
                <c:pt idx="7767">
                  <c:v>1574272800</c:v>
                </c:pt>
                <c:pt idx="7768">
                  <c:v>1574276400</c:v>
                </c:pt>
                <c:pt idx="7769">
                  <c:v>1574280000</c:v>
                </c:pt>
                <c:pt idx="7770">
                  <c:v>1574283600</c:v>
                </c:pt>
                <c:pt idx="7771">
                  <c:v>1574287200</c:v>
                </c:pt>
                <c:pt idx="7772">
                  <c:v>1574290800</c:v>
                </c:pt>
                <c:pt idx="7773">
                  <c:v>1574294400</c:v>
                </c:pt>
                <c:pt idx="7774">
                  <c:v>1574298000</c:v>
                </c:pt>
                <c:pt idx="7775">
                  <c:v>1574301600</c:v>
                </c:pt>
                <c:pt idx="7776">
                  <c:v>1574305200</c:v>
                </c:pt>
                <c:pt idx="7777">
                  <c:v>1574308800</c:v>
                </c:pt>
                <c:pt idx="7778">
                  <c:v>1574312400</c:v>
                </c:pt>
                <c:pt idx="7779">
                  <c:v>1574316000</c:v>
                </c:pt>
                <c:pt idx="7780">
                  <c:v>1574319600</c:v>
                </c:pt>
                <c:pt idx="7781">
                  <c:v>1574323200</c:v>
                </c:pt>
                <c:pt idx="7782">
                  <c:v>1574326800</c:v>
                </c:pt>
                <c:pt idx="7783">
                  <c:v>1574330400</c:v>
                </c:pt>
                <c:pt idx="7784">
                  <c:v>1574334000</c:v>
                </c:pt>
                <c:pt idx="7785">
                  <c:v>1574337600</c:v>
                </c:pt>
                <c:pt idx="7786">
                  <c:v>1574341200</c:v>
                </c:pt>
                <c:pt idx="7787">
                  <c:v>1574344800</c:v>
                </c:pt>
                <c:pt idx="7788">
                  <c:v>1574348400</c:v>
                </c:pt>
                <c:pt idx="7789">
                  <c:v>1574352000</c:v>
                </c:pt>
                <c:pt idx="7790">
                  <c:v>1574355600</c:v>
                </c:pt>
                <c:pt idx="7791">
                  <c:v>1574359200</c:v>
                </c:pt>
                <c:pt idx="7792">
                  <c:v>1574362800</c:v>
                </c:pt>
                <c:pt idx="7793">
                  <c:v>1574366400</c:v>
                </c:pt>
                <c:pt idx="7794">
                  <c:v>1574370000</c:v>
                </c:pt>
                <c:pt idx="7795">
                  <c:v>1574373600</c:v>
                </c:pt>
                <c:pt idx="7796">
                  <c:v>1574377200</c:v>
                </c:pt>
                <c:pt idx="7797">
                  <c:v>1574380800</c:v>
                </c:pt>
                <c:pt idx="7798">
                  <c:v>1574384400</c:v>
                </c:pt>
                <c:pt idx="7799">
                  <c:v>1574388000</c:v>
                </c:pt>
                <c:pt idx="7800">
                  <c:v>1574391600</c:v>
                </c:pt>
                <c:pt idx="7801">
                  <c:v>1574395200</c:v>
                </c:pt>
                <c:pt idx="7802">
                  <c:v>1574398800</c:v>
                </c:pt>
                <c:pt idx="7803">
                  <c:v>1574402400</c:v>
                </c:pt>
                <c:pt idx="7804">
                  <c:v>1574406000</c:v>
                </c:pt>
                <c:pt idx="7805">
                  <c:v>1574409600</c:v>
                </c:pt>
                <c:pt idx="7806">
                  <c:v>1574413200</c:v>
                </c:pt>
                <c:pt idx="7807">
                  <c:v>1574416800</c:v>
                </c:pt>
                <c:pt idx="7808">
                  <c:v>1574420400</c:v>
                </c:pt>
                <c:pt idx="7809">
                  <c:v>1574424000</c:v>
                </c:pt>
                <c:pt idx="7810">
                  <c:v>1574427600</c:v>
                </c:pt>
                <c:pt idx="7811">
                  <c:v>1574431200</c:v>
                </c:pt>
                <c:pt idx="7812">
                  <c:v>1574434800</c:v>
                </c:pt>
                <c:pt idx="7813">
                  <c:v>1574438400</c:v>
                </c:pt>
                <c:pt idx="7814">
                  <c:v>1574442000</c:v>
                </c:pt>
                <c:pt idx="7815">
                  <c:v>1574445600</c:v>
                </c:pt>
                <c:pt idx="7816">
                  <c:v>1574449200</c:v>
                </c:pt>
                <c:pt idx="7817">
                  <c:v>1574452800</c:v>
                </c:pt>
                <c:pt idx="7818">
                  <c:v>1574456400</c:v>
                </c:pt>
                <c:pt idx="7819">
                  <c:v>1574460000</c:v>
                </c:pt>
                <c:pt idx="7820">
                  <c:v>1574463600</c:v>
                </c:pt>
                <c:pt idx="7821">
                  <c:v>1574467200</c:v>
                </c:pt>
                <c:pt idx="7822">
                  <c:v>1574470800</c:v>
                </c:pt>
                <c:pt idx="7823">
                  <c:v>1574474400</c:v>
                </c:pt>
                <c:pt idx="7824">
                  <c:v>1574478000</c:v>
                </c:pt>
                <c:pt idx="7825">
                  <c:v>1574481600</c:v>
                </c:pt>
                <c:pt idx="7826">
                  <c:v>1574485200</c:v>
                </c:pt>
                <c:pt idx="7827">
                  <c:v>1574488800</c:v>
                </c:pt>
                <c:pt idx="7828">
                  <c:v>1574492400</c:v>
                </c:pt>
                <c:pt idx="7829">
                  <c:v>1574496000</c:v>
                </c:pt>
                <c:pt idx="7830">
                  <c:v>1574499600</c:v>
                </c:pt>
                <c:pt idx="7831">
                  <c:v>1574503200</c:v>
                </c:pt>
                <c:pt idx="7832">
                  <c:v>1574506800</c:v>
                </c:pt>
                <c:pt idx="7833">
                  <c:v>1574510400</c:v>
                </c:pt>
                <c:pt idx="7834">
                  <c:v>1574514000</c:v>
                </c:pt>
                <c:pt idx="7835">
                  <c:v>1574517600</c:v>
                </c:pt>
                <c:pt idx="7836">
                  <c:v>1574521200</c:v>
                </c:pt>
                <c:pt idx="7837">
                  <c:v>1574524800</c:v>
                </c:pt>
                <c:pt idx="7838">
                  <c:v>1574528400</c:v>
                </c:pt>
                <c:pt idx="7839">
                  <c:v>1574532000</c:v>
                </c:pt>
                <c:pt idx="7840">
                  <c:v>1574535600</c:v>
                </c:pt>
                <c:pt idx="7841">
                  <c:v>1574539200</c:v>
                </c:pt>
                <c:pt idx="7842">
                  <c:v>1574542800</c:v>
                </c:pt>
                <c:pt idx="7843">
                  <c:v>1574546400</c:v>
                </c:pt>
                <c:pt idx="7844">
                  <c:v>1574550000</c:v>
                </c:pt>
                <c:pt idx="7845">
                  <c:v>1574553600</c:v>
                </c:pt>
                <c:pt idx="7846">
                  <c:v>1574557200</c:v>
                </c:pt>
                <c:pt idx="7847">
                  <c:v>1574560800</c:v>
                </c:pt>
                <c:pt idx="7848">
                  <c:v>1574564400</c:v>
                </c:pt>
                <c:pt idx="7849">
                  <c:v>1574568000</c:v>
                </c:pt>
                <c:pt idx="7850">
                  <c:v>1574571600</c:v>
                </c:pt>
                <c:pt idx="7851">
                  <c:v>1574575200</c:v>
                </c:pt>
                <c:pt idx="7852">
                  <c:v>1574578800</c:v>
                </c:pt>
                <c:pt idx="7853">
                  <c:v>1574582400</c:v>
                </c:pt>
                <c:pt idx="7854">
                  <c:v>1574586000</c:v>
                </c:pt>
                <c:pt idx="7855">
                  <c:v>1574589600</c:v>
                </c:pt>
                <c:pt idx="7856">
                  <c:v>1574593200</c:v>
                </c:pt>
                <c:pt idx="7857">
                  <c:v>1574596800</c:v>
                </c:pt>
                <c:pt idx="7858">
                  <c:v>1574600400</c:v>
                </c:pt>
                <c:pt idx="7859">
                  <c:v>1574604000</c:v>
                </c:pt>
                <c:pt idx="7860">
                  <c:v>1574607600</c:v>
                </c:pt>
                <c:pt idx="7861">
                  <c:v>1574611200</c:v>
                </c:pt>
                <c:pt idx="7862">
                  <c:v>1574614800</c:v>
                </c:pt>
                <c:pt idx="7863">
                  <c:v>1574618400</c:v>
                </c:pt>
                <c:pt idx="7864">
                  <c:v>1574622000</c:v>
                </c:pt>
                <c:pt idx="7865">
                  <c:v>1574625600</c:v>
                </c:pt>
                <c:pt idx="7866">
                  <c:v>1574629200</c:v>
                </c:pt>
                <c:pt idx="7867">
                  <c:v>1574632800</c:v>
                </c:pt>
                <c:pt idx="7868">
                  <c:v>1574636400</c:v>
                </c:pt>
                <c:pt idx="7869">
                  <c:v>1574640000</c:v>
                </c:pt>
                <c:pt idx="7870">
                  <c:v>1574643600</c:v>
                </c:pt>
                <c:pt idx="7871">
                  <c:v>1574647200</c:v>
                </c:pt>
                <c:pt idx="7872">
                  <c:v>1574650800</c:v>
                </c:pt>
                <c:pt idx="7873">
                  <c:v>1574654400</c:v>
                </c:pt>
                <c:pt idx="7874">
                  <c:v>1574658000</c:v>
                </c:pt>
                <c:pt idx="7875">
                  <c:v>1574661600</c:v>
                </c:pt>
                <c:pt idx="7876">
                  <c:v>1574665200</c:v>
                </c:pt>
                <c:pt idx="7877">
                  <c:v>1574668800</c:v>
                </c:pt>
                <c:pt idx="7878">
                  <c:v>1574672400</c:v>
                </c:pt>
                <c:pt idx="7879">
                  <c:v>1574676000</c:v>
                </c:pt>
                <c:pt idx="7880">
                  <c:v>1574679600</c:v>
                </c:pt>
                <c:pt idx="7881">
                  <c:v>1574683200</c:v>
                </c:pt>
                <c:pt idx="7882">
                  <c:v>1574686800</c:v>
                </c:pt>
                <c:pt idx="7883">
                  <c:v>1574690400</c:v>
                </c:pt>
                <c:pt idx="7884">
                  <c:v>1574694000</c:v>
                </c:pt>
                <c:pt idx="7885">
                  <c:v>1574697600</c:v>
                </c:pt>
                <c:pt idx="7886">
                  <c:v>1574701200</c:v>
                </c:pt>
                <c:pt idx="7887">
                  <c:v>1574704800</c:v>
                </c:pt>
                <c:pt idx="7888">
                  <c:v>1574708400</c:v>
                </c:pt>
                <c:pt idx="7889">
                  <c:v>1574712000</c:v>
                </c:pt>
                <c:pt idx="7890">
                  <c:v>1574715600</c:v>
                </c:pt>
                <c:pt idx="7891">
                  <c:v>1574719200</c:v>
                </c:pt>
                <c:pt idx="7892">
                  <c:v>1574722800</c:v>
                </c:pt>
                <c:pt idx="7893">
                  <c:v>1574726400</c:v>
                </c:pt>
                <c:pt idx="7894">
                  <c:v>1574730000</c:v>
                </c:pt>
                <c:pt idx="7895">
                  <c:v>1574733600</c:v>
                </c:pt>
                <c:pt idx="7896">
                  <c:v>1574737200</c:v>
                </c:pt>
                <c:pt idx="7897">
                  <c:v>1574740800</c:v>
                </c:pt>
                <c:pt idx="7898">
                  <c:v>1574744400</c:v>
                </c:pt>
                <c:pt idx="7899">
                  <c:v>1574748000</c:v>
                </c:pt>
                <c:pt idx="7900">
                  <c:v>1574751600</c:v>
                </c:pt>
                <c:pt idx="7901">
                  <c:v>1574755200</c:v>
                </c:pt>
                <c:pt idx="7902">
                  <c:v>1574758800</c:v>
                </c:pt>
                <c:pt idx="7903">
                  <c:v>1574762400</c:v>
                </c:pt>
                <c:pt idx="7904">
                  <c:v>1574766000</c:v>
                </c:pt>
                <c:pt idx="7905">
                  <c:v>1574769600</c:v>
                </c:pt>
                <c:pt idx="7906">
                  <c:v>1574773200</c:v>
                </c:pt>
                <c:pt idx="7907">
                  <c:v>1574776800</c:v>
                </c:pt>
                <c:pt idx="7908">
                  <c:v>1574780400</c:v>
                </c:pt>
                <c:pt idx="7909">
                  <c:v>1574784000</c:v>
                </c:pt>
                <c:pt idx="7910">
                  <c:v>1574787600</c:v>
                </c:pt>
                <c:pt idx="7911">
                  <c:v>1574791200</c:v>
                </c:pt>
                <c:pt idx="7912">
                  <c:v>1574794800</c:v>
                </c:pt>
                <c:pt idx="7913">
                  <c:v>1574798400</c:v>
                </c:pt>
                <c:pt idx="7914">
                  <c:v>1574802000</c:v>
                </c:pt>
                <c:pt idx="7915">
                  <c:v>1574805600</c:v>
                </c:pt>
                <c:pt idx="7916">
                  <c:v>1574809200</c:v>
                </c:pt>
                <c:pt idx="7917">
                  <c:v>1574812800</c:v>
                </c:pt>
                <c:pt idx="7918">
                  <c:v>1574816400</c:v>
                </c:pt>
                <c:pt idx="7919">
                  <c:v>1574820000</c:v>
                </c:pt>
                <c:pt idx="7920">
                  <c:v>1574823600</c:v>
                </c:pt>
                <c:pt idx="7921">
                  <c:v>1574827200</c:v>
                </c:pt>
                <c:pt idx="7922">
                  <c:v>1574830800</c:v>
                </c:pt>
                <c:pt idx="7923">
                  <c:v>1574834400</c:v>
                </c:pt>
                <c:pt idx="7924">
                  <c:v>1574838000</c:v>
                </c:pt>
                <c:pt idx="7925">
                  <c:v>1574841600</c:v>
                </c:pt>
                <c:pt idx="7926">
                  <c:v>1574845200</c:v>
                </c:pt>
                <c:pt idx="7927">
                  <c:v>1574848800</c:v>
                </c:pt>
                <c:pt idx="7928">
                  <c:v>1574852400</c:v>
                </c:pt>
                <c:pt idx="7929">
                  <c:v>1574856000</c:v>
                </c:pt>
                <c:pt idx="7930">
                  <c:v>1574859600</c:v>
                </c:pt>
                <c:pt idx="7931">
                  <c:v>1574863200</c:v>
                </c:pt>
                <c:pt idx="7932">
                  <c:v>1574866800</c:v>
                </c:pt>
                <c:pt idx="7933">
                  <c:v>1574870400</c:v>
                </c:pt>
                <c:pt idx="7934">
                  <c:v>1574874000</c:v>
                </c:pt>
                <c:pt idx="7935">
                  <c:v>1574877600</c:v>
                </c:pt>
                <c:pt idx="7936">
                  <c:v>1574881200</c:v>
                </c:pt>
                <c:pt idx="7937">
                  <c:v>1574884800</c:v>
                </c:pt>
                <c:pt idx="7938">
                  <c:v>1574888400</c:v>
                </c:pt>
                <c:pt idx="7939">
                  <c:v>1574892000</c:v>
                </c:pt>
                <c:pt idx="7940">
                  <c:v>1574895600</c:v>
                </c:pt>
                <c:pt idx="7941">
                  <c:v>1574899200</c:v>
                </c:pt>
                <c:pt idx="7942">
                  <c:v>1574902800</c:v>
                </c:pt>
                <c:pt idx="7943">
                  <c:v>1574906400</c:v>
                </c:pt>
                <c:pt idx="7944">
                  <c:v>1574910000</c:v>
                </c:pt>
                <c:pt idx="7945">
                  <c:v>1574913600</c:v>
                </c:pt>
                <c:pt idx="7946">
                  <c:v>1574917200</c:v>
                </c:pt>
                <c:pt idx="7947">
                  <c:v>1574920800</c:v>
                </c:pt>
                <c:pt idx="7948">
                  <c:v>1574924400</c:v>
                </c:pt>
                <c:pt idx="7949">
                  <c:v>1574928000</c:v>
                </c:pt>
                <c:pt idx="7950">
                  <c:v>1574931600</c:v>
                </c:pt>
                <c:pt idx="7951">
                  <c:v>1574935200</c:v>
                </c:pt>
                <c:pt idx="7952">
                  <c:v>1574938800</c:v>
                </c:pt>
                <c:pt idx="7953">
                  <c:v>1574942400</c:v>
                </c:pt>
                <c:pt idx="7954">
                  <c:v>1574946000</c:v>
                </c:pt>
                <c:pt idx="7955">
                  <c:v>1574949600</c:v>
                </c:pt>
                <c:pt idx="7956">
                  <c:v>1574953200</c:v>
                </c:pt>
                <c:pt idx="7957">
                  <c:v>1574956800</c:v>
                </c:pt>
                <c:pt idx="7958">
                  <c:v>1574960400</c:v>
                </c:pt>
                <c:pt idx="7959">
                  <c:v>1574964000</c:v>
                </c:pt>
                <c:pt idx="7960">
                  <c:v>1574967600</c:v>
                </c:pt>
                <c:pt idx="7961">
                  <c:v>1574971200</c:v>
                </c:pt>
                <c:pt idx="7962">
                  <c:v>1574974800</c:v>
                </c:pt>
                <c:pt idx="7963">
                  <c:v>1574978400</c:v>
                </c:pt>
                <c:pt idx="7964">
                  <c:v>1574982000</c:v>
                </c:pt>
                <c:pt idx="7965">
                  <c:v>1574985600</c:v>
                </c:pt>
                <c:pt idx="7966">
                  <c:v>1574989200</c:v>
                </c:pt>
                <c:pt idx="7967">
                  <c:v>1574992800</c:v>
                </c:pt>
                <c:pt idx="7968">
                  <c:v>1574996400</c:v>
                </c:pt>
                <c:pt idx="7969">
                  <c:v>1575000000</c:v>
                </c:pt>
                <c:pt idx="7970">
                  <c:v>1575003600</c:v>
                </c:pt>
                <c:pt idx="7971">
                  <c:v>1575007200</c:v>
                </c:pt>
                <c:pt idx="7972">
                  <c:v>1575010800</c:v>
                </c:pt>
                <c:pt idx="7973">
                  <c:v>1575014400</c:v>
                </c:pt>
                <c:pt idx="7974">
                  <c:v>1575018000</c:v>
                </c:pt>
                <c:pt idx="7975">
                  <c:v>1575021600</c:v>
                </c:pt>
                <c:pt idx="7976">
                  <c:v>1575025200</c:v>
                </c:pt>
                <c:pt idx="7977">
                  <c:v>1575028800</c:v>
                </c:pt>
                <c:pt idx="7978">
                  <c:v>1575032400</c:v>
                </c:pt>
                <c:pt idx="7979">
                  <c:v>1575036000</c:v>
                </c:pt>
                <c:pt idx="7980">
                  <c:v>1575039600</c:v>
                </c:pt>
                <c:pt idx="7981">
                  <c:v>1575043200</c:v>
                </c:pt>
                <c:pt idx="7982">
                  <c:v>1575046800</c:v>
                </c:pt>
                <c:pt idx="7983">
                  <c:v>1575050400</c:v>
                </c:pt>
                <c:pt idx="7984">
                  <c:v>1575054000</c:v>
                </c:pt>
                <c:pt idx="7985">
                  <c:v>1575057600</c:v>
                </c:pt>
                <c:pt idx="7986">
                  <c:v>1575061200</c:v>
                </c:pt>
                <c:pt idx="7987">
                  <c:v>1575064800</c:v>
                </c:pt>
                <c:pt idx="7988">
                  <c:v>1575068400</c:v>
                </c:pt>
                <c:pt idx="7989">
                  <c:v>1575072000</c:v>
                </c:pt>
                <c:pt idx="7990">
                  <c:v>1575075600</c:v>
                </c:pt>
                <c:pt idx="7991">
                  <c:v>1575079200</c:v>
                </c:pt>
                <c:pt idx="7992">
                  <c:v>1575082800</c:v>
                </c:pt>
                <c:pt idx="7993">
                  <c:v>1575086400</c:v>
                </c:pt>
                <c:pt idx="7994">
                  <c:v>1575090000</c:v>
                </c:pt>
                <c:pt idx="7995">
                  <c:v>1575093600</c:v>
                </c:pt>
                <c:pt idx="7996">
                  <c:v>1575097200</c:v>
                </c:pt>
                <c:pt idx="7997">
                  <c:v>1575100800</c:v>
                </c:pt>
                <c:pt idx="7998">
                  <c:v>1575104400</c:v>
                </c:pt>
                <c:pt idx="7999">
                  <c:v>1575108000</c:v>
                </c:pt>
                <c:pt idx="8000">
                  <c:v>1575111600</c:v>
                </c:pt>
                <c:pt idx="8001">
                  <c:v>1575115200</c:v>
                </c:pt>
                <c:pt idx="8002">
                  <c:v>1575118800</c:v>
                </c:pt>
                <c:pt idx="8003">
                  <c:v>1575122400</c:v>
                </c:pt>
                <c:pt idx="8004">
                  <c:v>1575126000</c:v>
                </c:pt>
                <c:pt idx="8005">
                  <c:v>1575129600</c:v>
                </c:pt>
                <c:pt idx="8006">
                  <c:v>1575133200</c:v>
                </c:pt>
                <c:pt idx="8007">
                  <c:v>1575136800</c:v>
                </c:pt>
                <c:pt idx="8008">
                  <c:v>1575140400</c:v>
                </c:pt>
                <c:pt idx="8009">
                  <c:v>1575144000</c:v>
                </c:pt>
                <c:pt idx="8010">
                  <c:v>1575147600</c:v>
                </c:pt>
                <c:pt idx="8011">
                  <c:v>1575151200</c:v>
                </c:pt>
                <c:pt idx="8012">
                  <c:v>1575154800</c:v>
                </c:pt>
                <c:pt idx="8013">
                  <c:v>1575158400</c:v>
                </c:pt>
                <c:pt idx="8014">
                  <c:v>1575162000</c:v>
                </c:pt>
                <c:pt idx="8015">
                  <c:v>1575165600</c:v>
                </c:pt>
                <c:pt idx="8016">
                  <c:v>1575169200</c:v>
                </c:pt>
                <c:pt idx="8017">
                  <c:v>1575172800</c:v>
                </c:pt>
                <c:pt idx="8018">
                  <c:v>1575176400</c:v>
                </c:pt>
                <c:pt idx="8019">
                  <c:v>1575180000</c:v>
                </c:pt>
                <c:pt idx="8020">
                  <c:v>1575183600</c:v>
                </c:pt>
                <c:pt idx="8021">
                  <c:v>1575187200</c:v>
                </c:pt>
                <c:pt idx="8022">
                  <c:v>1575190800</c:v>
                </c:pt>
                <c:pt idx="8023">
                  <c:v>1575194400</c:v>
                </c:pt>
                <c:pt idx="8024">
                  <c:v>1575198000</c:v>
                </c:pt>
                <c:pt idx="8025">
                  <c:v>1575201600</c:v>
                </c:pt>
                <c:pt idx="8026">
                  <c:v>1575205200</c:v>
                </c:pt>
                <c:pt idx="8027">
                  <c:v>1575208800</c:v>
                </c:pt>
                <c:pt idx="8028">
                  <c:v>1575212400</c:v>
                </c:pt>
                <c:pt idx="8029">
                  <c:v>1575216000</c:v>
                </c:pt>
                <c:pt idx="8030">
                  <c:v>1575219600</c:v>
                </c:pt>
                <c:pt idx="8031">
                  <c:v>1575223200</c:v>
                </c:pt>
                <c:pt idx="8032">
                  <c:v>1575226800</c:v>
                </c:pt>
                <c:pt idx="8033">
                  <c:v>1575230400</c:v>
                </c:pt>
                <c:pt idx="8034">
                  <c:v>1575234000</c:v>
                </c:pt>
                <c:pt idx="8035">
                  <c:v>1575237600</c:v>
                </c:pt>
                <c:pt idx="8036">
                  <c:v>1575241200</c:v>
                </c:pt>
                <c:pt idx="8037">
                  <c:v>1575244800</c:v>
                </c:pt>
                <c:pt idx="8038">
                  <c:v>1575248400</c:v>
                </c:pt>
                <c:pt idx="8039">
                  <c:v>1575252000</c:v>
                </c:pt>
                <c:pt idx="8040">
                  <c:v>1575255600</c:v>
                </c:pt>
                <c:pt idx="8041">
                  <c:v>1575259200</c:v>
                </c:pt>
                <c:pt idx="8042">
                  <c:v>1575262800</c:v>
                </c:pt>
                <c:pt idx="8043">
                  <c:v>1575266400</c:v>
                </c:pt>
                <c:pt idx="8044">
                  <c:v>1575270000</c:v>
                </c:pt>
                <c:pt idx="8045">
                  <c:v>1575273600</c:v>
                </c:pt>
                <c:pt idx="8046">
                  <c:v>1575277200</c:v>
                </c:pt>
                <c:pt idx="8047">
                  <c:v>1575280800</c:v>
                </c:pt>
                <c:pt idx="8048">
                  <c:v>1575284400</c:v>
                </c:pt>
                <c:pt idx="8049">
                  <c:v>1575288000</c:v>
                </c:pt>
                <c:pt idx="8050">
                  <c:v>1575291600</c:v>
                </c:pt>
                <c:pt idx="8051">
                  <c:v>1575295200</c:v>
                </c:pt>
                <c:pt idx="8052">
                  <c:v>1575298800</c:v>
                </c:pt>
                <c:pt idx="8053">
                  <c:v>1575302400</c:v>
                </c:pt>
                <c:pt idx="8054">
                  <c:v>1575306000</c:v>
                </c:pt>
                <c:pt idx="8055">
                  <c:v>1575309600</c:v>
                </c:pt>
                <c:pt idx="8056">
                  <c:v>1575313200</c:v>
                </c:pt>
                <c:pt idx="8057">
                  <c:v>1575316800</c:v>
                </c:pt>
                <c:pt idx="8058">
                  <c:v>1575320400</c:v>
                </c:pt>
                <c:pt idx="8059">
                  <c:v>1575324000</c:v>
                </c:pt>
                <c:pt idx="8060">
                  <c:v>1575327600</c:v>
                </c:pt>
                <c:pt idx="8061">
                  <c:v>1575331200</c:v>
                </c:pt>
                <c:pt idx="8062">
                  <c:v>1575334800</c:v>
                </c:pt>
                <c:pt idx="8063">
                  <c:v>1575338400</c:v>
                </c:pt>
                <c:pt idx="8064">
                  <c:v>1575342000</c:v>
                </c:pt>
                <c:pt idx="8065">
                  <c:v>1575345600</c:v>
                </c:pt>
                <c:pt idx="8066">
                  <c:v>1575349200</c:v>
                </c:pt>
                <c:pt idx="8067">
                  <c:v>1575352800</c:v>
                </c:pt>
                <c:pt idx="8068">
                  <c:v>1575356400</c:v>
                </c:pt>
                <c:pt idx="8069">
                  <c:v>1575360000</c:v>
                </c:pt>
                <c:pt idx="8070">
                  <c:v>1575363600</c:v>
                </c:pt>
                <c:pt idx="8071">
                  <c:v>1575367200</c:v>
                </c:pt>
                <c:pt idx="8072">
                  <c:v>1575370800</c:v>
                </c:pt>
                <c:pt idx="8073">
                  <c:v>1575374400</c:v>
                </c:pt>
                <c:pt idx="8074">
                  <c:v>1575378000</c:v>
                </c:pt>
                <c:pt idx="8075">
                  <c:v>1575381600</c:v>
                </c:pt>
                <c:pt idx="8076">
                  <c:v>1575385200</c:v>
                </c:pt>
                <c:pt idx="8077">
                  <c:v>1575388800</c:v>
                </c:pt>
                <c:pt idx="8078">
                  <c:v>1575392400</c:v>
                </c:pt>
                <c:pt idx="8079">
                  <c:v>1575396000</c:v>
                </c:pt>
                <c:pt idx="8080">
                  <c:v>1575399600</c:v>
                </c:pt>
                <c:pt idx="8081">
                  <c:v>1575403200</c:v>
                </c:pt>
                <c:pt idx="8082">
                  <c:v>1575406800</c:v>
                </c:pt>
                <c:pt idx="8083">
                  <c:v>1575410400</c:v>
                </c:pt>
                <c:pt idx="8084">
                  <c:v>1575414000</c:v>
                </c:pt>
                <c:pt idx="8085">
                  <c:v>1575417600</c:v>
                </c:pt>
                <c:pt idx="8086">
                  <c:v>1575421200</c:v>
                </c:pt>
                <c:pt idx="8087">
                  <c:v>1575424800</c:v>
                </c:pt>
                <c:pt idx="8088">
                  <c:v>1575428400</c:v>
                </c:pt>
                <c:pt idx="8089">
                  <c:v>1575432000</c:v>
                </c:pt>
                <c:pt idx="8090">
                  <c:v>1575435600</c:v>
                </c:pt>
                <c:pt idx="8091">
                  <c:v>1575439200</c:v>
                </c:pt>
                <c:pt idx="8092">
                  <c:v>1575442800</c:v>
                </c:pt>
                <c:pt idx="8093">
                  <c:v>1575446400</c:v>
                </c:pt>
                <c:pt idx="8094">
                  <c:v>1575450000</c:v>
                </c:pt>
                <c:pt idx="8095">
                  <c:v>1575453600</c:v>
                </c:pt>
                <c:pt idx="8096">
                  <c:v>1575457200</c:v>
                </c:pt>
                <c:pt idx="8097">
                  <c:v>1575460800</c:v>
                </c:pt>
                <c:pt idx="8098">
                  <c:v>1575464400</c:v>
                </c:pt>
                <c:pt idx="8099">
                  <c:v>1575468000</c:v>
                </c:pt>
                <c:pt idx="8100">
                  <c:v>1575471600</c:v>
                </c:pt>
                <c:pt idx="8101">
                  <c:v>1575475200</c:v>
                </c:pt>
                <c:pt idx="8102">
                  <c:v>1575478800</c:v>
                </c:pt>
                <c:pt idx="8103">
                  <c:v>1575482400</c:v>
                </c:pt>
                <c:pt idx="8104">
                  <c:v>1575486000</c:v>
                </c:pt>
                <c:pt idx="8105">
                  <c:v>1575489600</c:v>
                </c:pt>
                <c:pt idx="8106">
                  <c:v>1575493200</c:v>
                </c:pt>
                <c:pt idx="8107">
                  <c:v>1575496800</c:v>
                </c:pt>
                <c:pt idx="8108">
                  <c:v>1575500400</c:v>
                </c:pt>
                <c:pt idx="8109">
                  <c:v>1575504000</c:v>
                </c:pt>
                <c:pt idx="8110">
                  <c:v>1575507600</c:v>
                </c:pt>
                <c:pt idx="8111">
                  <c:v>1575511200</c:v>
                </c:pt>
                <c:pt idx="8112">
                  <c:v>1575514800</c:v>
                </c:pt>
                <c:pt idx="8113">
                  <c:v>1575518400</c:v>
                </c:pt>
                <c:pt idx="8114">
                  <c:v>1575522000</c:v>
                </c:pt>
                <c:pt idx="8115">
                  <c:v>1575525600</c:v>
                </c:pt>
                <c:pt idx="8116">
                  <c:v>1575529200</c:v>
                </c:pt>
                <c:pt idx="8117">
                  <c:v>1575532800</c:v>
                </c:pt>
                <c:pt idx="8118">
                  <c:v>1575536400</c:v>
                </c:pt>
                <c:pt idx="8119">
                  <c:v>1575540000</c:v>
                </c:pt>
                <c:pt idx="8120">
                  <c:v>1575543600</c:v>
                </c:pt>
                <c:pt idx="8121">
                  <c:v>1575547200</c:v>
                </c:pt>
                <c:pt idx="8122">
                  <c:v>1575550800</c:v>
                </c:pt>
                <c:pt idx="8123">
                  <c:v>1575554400</c:v>
                </c:pt>
                <c:pt idx="8124">
                  <c:v>1575558000</c:v>
                </c:pt>
                <c:pt idx="8125">
                  <c:v>1575561600</c:v>
                </c:pt>
                <c:pt idx="8126">
                  <c:v>1575565200</c:v>
                </c:pt>
                <c:pt idx="8127">
                  <c:v>1575568800</c:v>
                </c:pt>
                <c:pt idx="8128">
                  <c:v>1575572400</c:v>
                </c:pt>
                <c:pt idx="8129">
                  <c:v>1575576000</c:v>
                </c:pt>
                <c:pt idx="8130">
                  <c:v>1575579600</c:v>
                </c:pt>
                <c:pt idx="8131">
                  <c:v>1575583200</c:v>
                </c:pt>
                <c:pt idx="8132">
                  <c:v>1575586800</c:v>
                </c:pt>
                <c:pt idx="8133">
                  <c:v>1575590400</c:v>
                </c:pt>
                <c:pt idx="8134">
                  <c:v>1575594000</c:v>
                </c:pt>
                <c:pt idx="8135">
                  <c:v>1575597600</c:v>
                </c:pt>
                <c:pt idx="8136">
                  <c:v>1575601200</c:v>
                </c:pt>
                <c:pt idx="8137">
                  <c:v>1575604800</c:v>
                </c:pt>
                <c:pt idx="8138">
                  <c:v>1575608400</c:v>
                </c:pt>
                <c:pt idx="8139">
                  <c:v>1575612000</c:v>
                </c:pt>
                <c:pt idx="8140">
                  <c:v>1575615600</c:v>
                </c:pt>
                <c:pt idx="8141">
                  <c:v>1575619200</c:v>
                </c:pt>
                <c:pt idx="8142">
                  <c:v>1575622800</c:v>
                </c:pt>
                <c:pt idx="8143">
                  <c:v>1575626400</c:v>
                </c:pt>
                <c:pt idx="8144">
                  <c:v>1575630000</c:v>
                </c:pt>
                <c:pt idx="8145">
                  <c:v>1575633600</c:v>
                </c:pt>
                <c:pt idx="8146">
                  <c:v>1575637200</c:v>
                </c:pt>
                <c:pt idx="8147">
                  <c:v>1575640800</c:v>
                </c:pt>
                <c:pt idx="8148">
                  <c:v>1575644400</c:v>
                </c:pt>
                <c:pt idx="8149">
                  <c:v>1575648000</c:v>
                </c:pt>
                <c:pt idx="8150">
                  <c:v>1575651600</c:v>
                </c:pt>
                <c:pt idx="8151">
                  <c:v>1575655200</c:v>
                </c:pt>
                <c:pt idx="8152">
                  <c:v>1575658800</c:v>
                </c:pt>
                <c:pt idx="8153">
                  <c:v>1575662400</c:v>
                </c:pt>
                <c:pt idx="8154">
                  <c:v>1575666000</c:v>
                </c:pt>
                <c:pt idx="8155">
                  <c:v>1575669600</c:v>
                </c:pt>
                <c:pt idx="8156">
                  <c:v>1575673200</c:v>
                </c:pt>
                <c:pt idx="8157">
                  <c:v>1575676800</c:v>
                </c:pt>
                <c:pt idx="8158">
                  <c:v>1575680400</c:v>
                </c:pt>
                <c:pt idx="8159">
                  <c:v>1575684000</c:v>
                </c:pt>
                <c:pt idx="8160">
                  <c:v>1575687600</c:v>
                </c:pt>
                <c:pt idx="8161">
                  <c:v>1575691200</c:v>
                </c:pt>
                <c:pt idx="8162">
                  <c:v>1575694800</c:v>
                </c:pt>
                <c:pt idx="8163">
                  <c:v>1575698400</c:v>
                </c:pt>
                <c:pt idx="8164">
                  <c:v>1575702000</c:v>
                </c:pt>
                <c:pt idx="8165">
                  <c:v>1575705600</c:v>
                </c:pt>
                <c:pt idx="8166">
                  <c:v>1575709200</c:v>
                </c:pt>
                <c:pt idx="8167">
                  <c:v>1575712800</c:v>
                </c:pt>
                <c:pt idx="8168">
                  <c:v>1575716400</c:v>
                </c:pt>
                <c:pt idx="8169">
                  <c:v>1575720000</c:v>
                </c:pt>
                <c:pt idx="8170">
                  <c:v>1575723600</c:v>
                </c:pt>
                <c:pt idx="8171">
                  <c:v>1575727200</c:v>
                </c:pt>
                <c:pt idx="8172">
                  <c:v>1575730800</c:v>
                </c:pt>
                <c:pt idx="8173">
                  <c:v>1575734400</c:v>
                </c:pt>
                <c:pt idx="8174">
                  <c:v>1575738000</c:v>
                </c:pt>
                <c:pt idx="8175">
                  <c:v>1575741600</c:v>
                </c:pt>
                <c:pt idx="8176">
                  <c:v>1575745200</c:v>
                </c:pt>
                <c:pt idx="8177">
                  <c:v>1575748800</c:v>
                </c:pt>
                <c:pt idx="8178">
                  <c:v>1575752400</c:v>
                </c:pt>
                <c:pt idx="8179">
                  <c:v>1575756000</c:v>
                </c:pt>
                <c:pt idx="8180">
                  <c:v>1575759600</c:v>
                </c:pt>
                <c:pt idx="8181">
                  <c:v>1575763200</c:v>
                </c:pt>
                <c:pt idx="8182">
                  <c:v>1575766800</c:v>
                </c:pt>
                <c:pt idx="8183">
                  <c:v>1575770400</c:v>
                </c:pt>
                <c:pt idx="8184">
                  <c:v>1575774000</c:v>
                </c:pt>
                <c:pt idx="8185">
                  <c:v>1575777600</c:v>
                </c:pt>
                <c:pt idx="8186">
                  <c:v>1575781200</c:v>
                </c:pt>
                <c:pt idx="8187">
                  <c:v>1575784800</c:v>
                </c:pt>
                <c:pt idx="8188">
                  <c:v>1575788400</c:v>
                </c:pt>
                <c:pt idx="8189">
                  <c:v>1575792000</c:v>
                </c:pt>
                <c:pt idx="8190">
                  <c:v>1575795600</c:v>
                </c:pt>
                <c:pt idx="8191">
                  <c:v>1575799200</c:v>
                </c:pt>
                <c:pt idx="8192">
                  <c:v>1575802800</c:v>
                </c:pt>
                <c:pt idx="8193">
                  <c:v>1575806400</c:v>
                </c:pt>
                <c:pt idx="8194">
                  <c:v>1575810000</c:v>
                </c:pt>
                <c:pt idx="8195">
                  <c:v>1575813600</c:v>
                </c:pt>
                <c:pt idx="8196">
                  <c:v>1575817200</c:v>
                </c:pt>
                <c:pt idx="8197">
                  <c:v>1575820800</c:v>
                </c:pt>
                <c:pt idx="8198">
                  <c:v>1575824400</c:v>
                </c:pt>
                <c:pt idx="8199">
                  <c:v>1575828000</c:v>
                </c:pt>
                <c:pt idx="8200">
                  <c:v>1575831600</c:v>
                </c:pt>
                <c:pt idx="8201">
                  <c:v>1575835200</c:v>
                </c:pt>
                <c:pt idx="8202">
                  <c:v>1575838800</c:v>
                </c:pt>
                <c:pt idx="8203">
                  <c:v>1575842400</c:v>
                </c:pt>
                <c:pt idx="8204">
                  <c:v>1575846000</c:v>
                </c:pt>
                <c:pt idx="8205">
                  <c:v>1575849600</c:v>
                </c:pt>
                <c:pt idx="8206">
                  <c:v>1575853200</c:v>
                </c:pt>
                <c:pt idx="8207">
                  <c:v>1575856800</c:v>
                </c:pt>
                <c:pt idx="8208">
                  <c:v>1575860400</c:v>
                </c:pt>
                <c:pt idx="8209">
                  <c:v>1575864000</c:v>
                </c:pt>
                <c:pt idx="8210">
                  <c:v>1575867600</c:v>
                </c:pt>
                <c:pt idx="8211">
                  <c:v>1575871200</c:v>
                </c:pt>
                <c:pt idx="8212">
                  <c:v>1575874800</c:v>
                </c:pt>
                <c:pt idx="8213">
                  <c:v>1575878400</c:v>
                </c:pt>
                <c:pt idx="8214">
                  <c:v>1575882000</c:v>
                </c:pt>
                <c:pt idx="8215">
                  <c:v>1575885600</c:v>
                </c:pt>
                <c:pt idx="8216">
                  <c:v>1575889200</c:v>
                </c:pt>
                <c:pt idx="8217">
                  <c:v>1575892800</c:v>
                </c:pt>
                <c:pt idx="8218">
                  <c:v>1575896400</c:v>
                </c:pt>
                <c:pt idx="8219">
                  <c:v>1575900000</c:v>
                </c:pt>
                <c:pt idx="8220">
                  <c:v>1575903600</c:v>
                </c:pt>
                <c:pt idx="8221">
                  <c:v>1575907200</c:v>
                </c:pt>
                <c:pt idx="8222">
                  <c:v>1575910800</c:v>
                </c:pt>
                <c:pt idx="8223">
                  <c:v>1575914400</c:v>
                </c:pt>
                <c:pt idx="8224">
                  <c:v>1575918000</c:v>
                </c:pt>
                <c:pt idx="8225">
                  <c:v>1575921600</c:v>
                </c:pt>
                <c:pt idx="8226">
                  <c:v>1575925200</c:v>
                </c:pt>
                <c:pt idx="8227">
                  <c:v>1575928800</c:v>
                </c:pt>
                <c:pt idx="8228">
                  <c:v>1575932400</c:v>
                </c:pt>
                <c:pt idx="8229">
                  <c:v>1575936000</c:v>
                </c:pt>
                <c:pt idx="8230">
                  <c:v>1575939600</c:v>
                </c:pt>
                <c:pt idx="8231">
                  <c:v>1575943200</c:v>
                </c:pt>
                <c:pt idx="8232">
                  <c:v>1575946800</c:v>
                </c:pt>
                <c:pt idx="8233">
                  <c:v>1575950400</c:v>
                </c:pt>
                <c:pt idx="8234">
                  <c:v>1575954000</c:v>
                </c:pt>
                <c:pt idx="8235">
                  <c:v>1575957600</c:v>
                </c:pt>
                <c:pt idx="8236">
                  <c:v>1575961200</c:v>
                </c:pt>
                <c:pt idx="8237">
                  <c:v>1575964800</c:v>
                </c:pt>
                <c:pt idx="8238">
                  <c:v>1575968400</c:v>
                </c:pt>
                <c:pt idx="8239">
                  <c:v>1575972000</c:v>
                </c:pt>
                <c:pt idx="8240">
                  <c:v>1575975600</c:v>
                </c:pt>
                <c:pt idx="8241">
                  <c:v>1575979200</c:v>
                </c:pt>
                <c:pt idx="8242">
                  <c:v>1575982800</c:v>
                </c:pt>
                <c:pt idx="8243">
                  <c:v>1575986400</c:v>
                </c:pt>
                <c:pt idx="8244">
                  <c:v>1575990000</c:v>
                </c:pt>
                <c:pt idx="8245">
                  <c:v>1575993600</c:v>
                </c:pt>
                <c:pt idx="8246">
                  <c:v>1575997200</c:v>
                </c:pt>
                <c:pt idx="8247">
                  <c:v>1576000800</c:v>
                </c:pt>
                <c:pt idx="8248">
                  <c:v>1576004400</c:v>
                </c:pt>
                <c:pt idx="8249">
                  <c:v>1576008000</c:v>
                </c:pt>
                <c:pt idx="8250">
                  <c:v>1576011600</c:v>
                </c:pt>
                <c:pt idx="8251">
                  <c:v>1576015200</c:v>
                </c:pt>
                <c:pt idx="8252">
                  <c:v>1576018800</c:v>
                </c:pt>
                <c:pt idx="8253">
                  <c:v>1576022400</c:v>
                </c:pt>
                <c:pt idx="8254">
                  <c:v>1576026000</c:v>
                </c:pt>
                <c:pt idx="8255">
                  <c:v>1576029600</c:v>
                </c:pt>
                <c:pt idx="8256">
                  <c:v>1576033200</c:v>
                </c:pt>
                <c:pt idx="8257">
                  <c:v>1576036800</c:v>
                </c:pt>
                <c:pt idx="8258">
                  <c:v>1576040400</c:v>
                </c:pt>
                <c:pt idx="8259">
                  <c:v>1576044000</c:v>
                </c:pt>
                <c:pt idx="8260">
                  <c:v>1576047600</c:v>
                </c:pt>
                <c:pt idx="8261">
                  <c:v>1576051200</c:v>
                </c:pt>
                <c:pt idx="8262">
                  <c:v>1576054800</c:v>
                </c:pt>
                <c:pt idx="8263">
                  <c:v>1576058400</c:v>
                </c:pt>
                <c:pt idx="8264">
                  <c:v>1576062000</c:v>
                </c:pt>
                <c:pt idx="8265">
                  <c:v>1576065600</c:v>
                </c:pt>
                <c:pt idx="8266">
                  <c:v>1576069200</c:v>
                </c:pt>
                <c:pt idx="8267">
                  <c:v>1576072800</c:v>
                </c:pt>
                <c:pt idx="8268">
                  <c:v>1576076400</c:v>
                </c:pt>
                <c:pt idx="8269">
                  <c:v>1576080000</c:v>
                </c:pt>
                <c:pt idx="8270">
                  <c:v>1576083600</c:v>
                </c:pt>
                <c:pt idx="8271">
                  <c:v>1576087200</c:v>
                </c:pt>
                <c:pt idx="8272">
                  <c:v>1576090800</c:v>
                </c:pt>
                <c:pt idx="8273">
                  <c:v>1576094400</c:v>
                </c:pt>
                <c:pt idx="8274">
                  <c:v>1576098000</c:v>
                </c:pt>
                <c:pt idx="8275">
                  <c:v>1576101600</c:v>
                </c:pt>
                <c:pt idx="8276">
                  <c:v>1576105200</c:v>
                </c:pt>
                <c:pt idx="8277">
                  <c:v>1576108800</c:v>
                </c:pt>
                <c:pt idx="8278">
                  <c:v>1576112400</c:v>
                </c:pt>
                <c:pt idx="8279">
                  <c:v>1576116000</c:v>
                </c:pt>
                <c:pt idx="8280">
                  <c:v>1576119600</c:v>
                </c:pt>
                <c:pt idx="8281">
                  <c:v>1576123200</c:v>
                </c:pt>
                <c:pt idx="8282">
                  <c:v>1576126800</c:v>
                </c:pt>
                <c:pt idx="8283">
                  <c:v>1576130400</c:v>
                </c:pt>
                <c:pt idx="8284">
                  <c:v>1576134000</c:v>
                </c:pt>
                <c:pt idx="8285">
                  <c:v>1576137600</c:v>
                </c:pt>
                <c:pt idx="8286">
                  <c:v>1576141200</c:v>
                </c:pt>
                <c:pt idx="8287">
                  <c:v>1576144800</c:v>
                </c:pt>
                <c:pt idx="8288">
                  <c:v>1576148400</c:v>
                </c:pt>
                <c:pt idx="8289">
                  <c:v>1576152000</c:v>
                </c:pt>
                <c:pt idx="8290">
                  <c:v>1576155600</c:v>
                </c:pt>
                <c:pt idx="8291">
                  <c:v>1576159200</c:v>
                </c:pt>
                <c:pt idx="8292">
                  <c:v>1576162800</c:v>
                </c:pt>
                <c:pt idx="8293">
                  <c:v>1576166400</c:v>
                </c:pt>
                <c:pt idx="8294">
                  <c:v>1576170000</c:v>
                </c:pt>
                <c:pt idx="8295">
                  <c:v>1576173600</c:v>
                </c:pt>
                <c:pt idx="8296">
                  <c:v>1576177200</c:v>
                </c:pt>
                <c:pt idx="8297">
                  <c:v>1576180800</c:v>
                </c:pt>
                <c:pt idx="8298">
                  <c:v>1576184400</c:v>
                </c:pt>
                <c:pt idx="8299">
                  <c:v>1576188000</c:v>
                </c:pt>
                <c:pt idx="8300">
                  <c:v>1576191600</c:v>
                </c:pt>
                <c:pt idx="8301">
                  <c:v>1576195200</c:v>
                </c:pt>
                <c:pt idx="8302">
                  <c:v>1576198800</c:v>
                </c:pt>
                <c:pt idx="8303">
                  <c:v>1576202400</c:v>
                </c:pt>
                <c:pt idx="8304">
                  <c:v>1576206000</c:v>
                </c:pt>
                <c:pt idx="8305">
                  <c:v>1576209600</c:v>
                </c:pt>
                <c:pt idx="8306">
                  <c:v>1576213200</c:v>
                </c:pt>
                <c:pt idx="8307">
                  <c:v>1576216800</c:v>
                </c:pt>
                <c:pt idx="8308">
                  <c:v>1576220400</c:v>
                </c:pt>
                <c:pt idx="8309">
                  <c:v>1576224000</c:v>
                </c:pt>
                <c:pt idx="8310">
                  <c:v>1576227600</c:v>
                </c:pt>
                <c:pt idx="8311">
                  <c:v>1576231200</c:v>
                </c:pt>
                <c:pt idx="8312">
                  <c:v>1576234800</c:v>
                </c:pt>
                <c:pt idx="8313">
                  <c:v>1576238400</c:v>
                </c:pt>
                <c:pt idx="8314">
                  <c:v>1576242000</c:v>
                </c:pt>
                <c:pt idx="8315">
                  <c:v>1576245600</c:v>
                </c:pt>
                <c:pt idx="8316">
                  <c:v>1576249200</c:v>
                </c:pt>
                <c:pt idx="8317">
                  <c:v>1576252800</c:v>
                </c:pt>
                <c:pt idx="8318">
                  <c:v>1576256400</c:v>
                </c:pt>
                <c:pt idx="8319">
                  <c:v>1576260000</c:v>
                </c:pt>
                <c:pt idx="8320">
                  <c:v>1576263600</c:v>
                </c:pt>
                <c:pt idx="8321">
                  <c:v>1576267200</c:v>
                </c:pt>
                <c:pt idx="8322">
                  <c:v>1576270800</c:v>
                </c:pt>
                <c:pt idx="8323">
                  <c:v>1576274400</c:v>
                </c:pt>
                <c:pt idx="8324">
                  <c:v>1576278000</c:v>
                </c:pt>
                <c:pt idx="8325">
                  <c:v>1576281600</c:v>
                </c:pt>
                <c:pt idx="8326">
                  <c:v>1576285200</c:v>
                </c:pt>
                <c:pt idx="8327">
                  <c:v>1576288800</c:v>
                </c:pt>
                <c:pt idx="8328">
                  <c:v>1576292400</c:v>
                </c:pt>
                <c:pt idx="8329">
                  <c:v>1576296000</c:v>
                </c:pt>
                <c:pt idx="8330">
                  <c:v>1576299600</c:v>
                </c:pt>
                <c:pt idx="8331">
                  <c:v>1576303200</c:v>
                </c:pt>
                <c:pt idx="8332">
                  <c:v>1576306800</c:v>
                </c:pt>
                <c:pt idx="8333">
                  <c:v>1576310400</c:v>
                </c:pt>
                <c:pt idx="8334">
                  <c:v>1576314000</c:v>
                </c:pt>
                <c:pt idx="8335">
                  <c:v>1576317600</c:v>
                </c:pt>
                <c:pt idx="8336">
                  <c:v>1576321200</c:v>
                </c:pt>
                <c:pt idx="8337">
                  <c:v>1576324800</c:v>
                </c:pt>
                <c:pt idx="8338">
                  <c:v>1576328400</c:v>
                </c:pt>
                <c:pt idx="8339">
                  <c:v>1576332000</c:v>
                </c:pt>
                <c:pt idx="8340">
                  <c:v>1576335600</c:v>
                </c:pt>
                <c:pt idx="8341">
                  <c:v>1576339200</c:v>
                </c:pt>
                <c:pt idx="8342">
                  <c:v>1576342800</c:v>
                </c:pt>
                <c:pt idx="8343">
                  <c:v>1576346400</c:v>
                </c:pt>
                <c:pt idx="8344">
                  <c:v>1576350000</c:v>
                </c:pt>
                <c:pt idx="8345">
                  <c:v>1576353600</c:v>
                </c:pt>
                <c:pt idx="8346">
                  <c:v>1576357200</c:v>
                </c:pt>
                <c:pt idx="8347">
                  <c:v>1576360800</c:v>
                </c:pt>
                <c:pt idx="8348">
                  <c:v>1576364400</c:v>
                </c:pt>
                <c:pt idx="8349">
                  <c:v>1576368000</c:v>
                </c:pt>
                <c:pt idx="8350">
                  <c:v>1576371600</c:v>
                </c:pt>
                <c:pt idx="8351">
                  <c:v>1576375200</c:v>
                </c:pt>
                <c:pt idx="8352">
                  <c:v>1576378800</c:v>
                </c:pt>
                <c:pt idx="8353">
                  <c:v>1576382400</c:v>
                </c:pt>
                <c:pt idx="8354">
                  <c:v>1576386000</c:v>
                </c:pt>
                <c:pt idx="8355">
                  <c:v>1576389600</c:v>
                </c:pt>
                <c:pt idx="8356">
                  <c:v>1576393200</c:v>
                </c:pt>
                <c:pt idx="8357">
                  <c:v>1576396800</c:v>
                </c:pt>
                <c:pt idx="8358">
                  <c:v>1576400400</c:v>
                </c:pt>
                <c:pt idx="8359">
                  <c:v>1576404000</c:v>
                </c:pt>
                <c:pt idx="8360">
                  <c:v>1576407600</c:v>
                </c:pt>
                <c:pt idx="8361">
                  <c:v>1576411200</c:v>
                </c:pt>
                <c:pt idx="8362">
                  <c:v>1576414800</c:v>
                </c:pt>
                <c:pt idx="8363">
                  <c:v>1576418400</c:v>
                </c:pt>
                <c:pt idx="8364">
                  <c:v>1576422000</c:v>
                </c:pt>
                <c:pt idx="8365">
                  <c:v>1576425600</c:v>
                </c:pt>
                <c:pt idx="8366">
                  <c:v>1576429200</c:v>
                </c:pt>
                <c:pt idx="8367">
                  <c:v>1576432800</c:v>
                </c:pt>
                <c:pt idx="8368">
                  <c:v>1576436400</c:v>
                </c:pt>
                <c:pt idx="8369">
                  <c:v>1576440000</c:v>
                </c:pt>
                <c:pt idx="8370">
                  <c:v>1576443600</c:v>
                </c:pt>
                <c:pt idx="8371">
                  <c:v>1576447200</c:v>
                </c:pt>
                <c:pt idx="8372">
                  <c:v>1576450800</c:v>
                </c:pt>
                <c:pt idx="8373">
                  <c:v>1576454400</c:v>
                </c:pt>
                <c:pt idx="8374">
                  <c:v>1576458000</c:v>
                </c:pt>
                <c:pt idx="8375">
                  <c:v>1576461600</c:v>
                </c:pt>
                <c:pt idx="8376">
                  <c:v>1576465200</c:v>
                </c:pt>
                <c:pt idx="8377">
                  <c:v>1576468800</c:v>
                </c:pt>
                <c:pt idx="8378">
                  <c:v>1576472400</c:v>
                </c:pt>
                <c:pt idx="8379">
                  <c:v>1576476000</c:v>
                </c:pt>
                <c:pt idx="8380">
                  <c:v>1576479600</c:v>
                </c:pt>
                <c:pt idx="8381">
                  <c:v>1576483200</c:v>
                </c:pt>
                <c:pt idx="8382">
                  <c:v>1576486800</c:v>
                </c:pt>
                <c:pt idx="8383">
                  <c:v>1576490400</c:v>
                </c:pt>
                <c:pt idx="8384">
                  <c:v>1576494000</c:v>
                </c:pt>
                <c:pt idx="8385">
                  <c:v>1576497600</c:v>
                </c:pt>
                <c:pt idx="8386">
                  <c:v>1576501200</c:v>
                </c:pt>
                <c:pt idx="8387">
                  <c:v>1576504800</c:v>
                </c:pt>
                <c:pt idx="8388">
                  <c:v>1576508400</c:v>
                </c:pt>
                <c:pt idx="8389">
                  <c:v>1576512000</c:v>
                </c:pt>
                <c:pt idx="8390">
                  <c:v>1576515600</c:v>
                </c:pt>
                <c:pt idx="8391">
                  <c:v>1576519200</c:v>
                </c:pt>
                <c:pt idx="8392">
                  <c:v>1576522800</c:v>
                </c:pt>
                <c:pt idx="8393">
                  <c:v>1576526400</c:v>
                </c:pt>
                <c:pt idx="8394">
                  <c:v>1576530000</c:v>
                </c:pt>
                <c:pt idx="8395">
                  <c:v>1576533600</c:v>
                </c:pt>
                <c:pt idx="8396">
                  <c:v>1576537200</c:v>
                </c:pt>
                <c:pt idx="8397">
                  <c:v>1576540800</c:v>
                </c:pt>
                <c:pt idx="8398">
                  <c:v>1576544400</c:v>
                </c:pt>
                <c:pt idx="8399">
                  <c:v>1576548000</c:v>
                </c:pt>
                <c:pt idx="8400">
                  <c:v>1576551600</c:v>
                </c:pt>
                <c:pt idx="8401">
                  <c:v>1576555200</c:v>
                </c:pt>
                <c:pt idx="8402">
                  <c:v>1576558800</c:v>
                </c:pt>
                <c:pt idx="8403">
                  <c:v>1576562400</c:v>
                </c:pt>
                <c:pt idx="8404">
                  <c:v>1576566000</c:v>
                </c:pt>
                <c:pt idx="8405">
                  <c:v>1576569600</c:v>
                </c:pt>
                <c:pt idx="8406">
                  <c:v>1576573200</c:v>
                </c:pt>
                <c:pt idx="8407">
                  <c:v>1576576800</c:v>
                </c:pt>
                <c:pt idx="8408">
                  <c:v>1576580400</c:v>
                </c:pt>
                <c:pt idx="8409">
                  <c:v>1576584000</c:v>
                </c:pt>
                <c:pt idx="8410">
                  <c:v>1576587600</c:v>
                </c:pt>
                <c:pt idx="8411">
                  <c:v>1576591200</c:v>
                </c:pt>
                <c:pt idx="8412">
                  <c:v>1576594800</c:v>
                </c:pt>
                <c:pt idx="8413">
                  <c:v>1576598400</c:v>
                </c:pt>
                <c:pt idx="8414">
                  <c:v>1576602000</c:v>
                </c:pt>
                <c:pt idx="8415">
                  <c:v>1576605600</c:v>
                </c:pt>
                <c:pt idx="8416">
                  <c:v>1576609200</c:v>
                </c:pt>
                <c:pt idx="8417">
                  <c:v>1576612800</c:v>
                </c:pt>
                <c:pt idx="8418">
                  <c:v>1576616400</c:v>
                </c:pt>
                <c:pt idx="8419">
                  <c:v>1576620000</c:v>
                </c:pt>
                <c:pt idx="8420">
                  <c:v>1576623600</c:v>
                </c:pt>
                <c:pt idx="8421">
                  <c:v>1576627200</c:v>
                </c:pt>
                <c:pt idx="8422">
                  <c:v>1576630800</c:v>
                </c:pt>
                <c:pt idx="8423">
                  <c:v>1576634400</c:v>
                </c:pt>
                <c:pt idx="8424">
                  <c:v>1576638000</c:v>
                </c:pt>
                <c:pt idx="8425">
                  <c:v>1576641600</c:v>
                </c:pt>
                <c:pt idx="8426">
                  <c:v>1576645200</c:v>
                </c:pt>
                <c:pt idx="8427">
                  <c:v>1576648800</c:v>
                </c:pt>
                <c:pt idx="8428">
                  <c:v>1576652400</c:v>
                </c:pt>
                <c:pt idx="8429">
                  <c:v>1576656000</c:v>
                </c:pt>
                <c:pt idx="8430">
                  <c:v>1576659600</c:v>
                </c:pt>
                <c:pt idx="8431">
                  <c:v>1576663200</c:v>
                </c:pt>
                <c:pt idx="8432">
                  <c:v>1576666800</c:v>
                </c:pt>
                <c:pt idx="8433">
                  <c:v>1576670400</c:v>
                </c:pt>
                <c:pt idx="8434">
                  <c:v>1576674000</c:v>
                </c:pt>
                <c:pt idx="8435">
                  <c:v>1576677600</c:v>
                </c:pt>
                <c:pt idx="8436">
                  <c:v>1576681200</c:v>
                </c:pt>
                <c:pt idx="8437">
                  <c:v>1576684800</c:v>
                </c:pt>
                <c:pt idx="8438">
                  <c:v>1576688400</c:v>
                </c:pt>
                <c:pt idx="8439">
                  <c:v>1576692000</c:v>
                </c:pt>
                <c:pt idx="8440">
                  <c:v>1576695600</c:v>
                </c:pt>
                <c:pt idx="8441">
                  <c:v>1576699200</c:v>
                </c:pt>
                <c:pt idx="8442">
                  <c:v>1576702800</c:v>
                </c:pt>
                <c:pt idx="8443">
                  <c:v>1576706400</c:v>
                </c:pt>
                <c:pt idx="8444">
                  <c:v>1576710000</c:v>
                </c:pt>
                <c:pt idx="8445">
                  <c:v>1576713600</c:v>
                </c:pt>
                <c:pt idx="8446">
                  <c:v>1576717200</c:v>
                </c:pt>
                <c:pt idx="8447">
                  <c:v>1576720800</c:v>
                </c:pt>
                <c:pt idx="8448">
                  <c:v>1576724400</c:v>
                </c:pt>
                <c:pt idx="8449">
                  <c:v>1576728000</c:v>
                </c:pt>
                <c:pt idx="8450">
                  <c:v>1576731600</c:v>
                </c:pt>
                <c:pt idx="8451">
                  <c:v>1576735200</c:v>
                </c:pt>
                <c:pt idx="8452">
                  <c:v>1576738800</c:v>
                </c:pt>
                <c:pt idx="8453">
                  <c:v>1576742400</c:v>
                </c:pt>
                <c:pt idx="8454">
                  <c:v>1576746000</c:v>
                </c:pt>
                <c:pt idx="8455">
                  <c:v>1576749600</c:v>
                </c:pt>
                <c:pt idx="8456">
                  <c:v>1576753200</c:v>
                </c:pt>
                <c:pt idx="8457">
                  <c:v>1576756800</c:v>
                </c:pt>
                <c:pt idx="8458">
                  <c:v>1576760400</c:v>
                </c:pt>
                <c:pt idx="8459">
                  <c:v>1576764000</c:v>
                </c:pt>
                <c:pt idx="8460">
                  <c:v>1576767600</c:v>
                </c:pt>
                <c:pt idx="8461">
                  <c:v>1576771200</c:v>
                </c:pt>
                <c:pt idx="8462">
                  <c:v>1576774800</c:v>
                </c:pt>
                <c:pt idx="8463">
                  <c:v>1576778400</c:v>
                </c:pt>
                <c:pt idx="8464">
                  <c:v>1576782000</c:v>
                </c:pt>
                <c:pt idx="8465">
                  <c:v>1576785600</c:v>
                </c:pt>
                <c:pt idx="8466">
                  <c:v>1576789200</c:v>
                </c:pt>
                <c:pt idx="8467">
                  <c:v>1576792800</c:v>
                </c:pt>
                <c:pt idx="8468">
                  <c:v>1576796400</c:v>
                </c:pt>
                <c:pt idx="8469">
                  <c:v>1576800000</c:v>
                </c:pt>
                <c:pt idx="8470">
                  <c:v>1576803600</c:v>
                </c:pt>
                <c:pt idx="8471">
                  <c:v>1576807200</c:v>
                </c:pt>
                <c:pt idx="8472">
                  <c:v>1576810800</c:v>
                </c:pt>
                <c:pt idx="8473">
                  <c:v>1576814400</c:v>
                </c:pt>
                <c:pt idx="8474">
                  <c:v>1576818000</c:v>
                </c:pt>
                <c:pt idx="8475">
                  <c:v>1576821600</c:v>
                </c:pt>
                <c:pt idx="8476">
                  <c:v>1576825200</c:v>
                </c:pt>
                <c:pt idx="8477">
                  <c:v>1576828800</c:v>
                </c:pt>
                <c:pt idx="8478">
                  <c:v>1576832400</c:v>
                </c:pt>
                <c:pt idx="8479">
                  <c:v>1576836000</c:v>
                </c:pt>
                <c:pt idx="8480">
                  <c:v>1576839600</c:v>
                </c:pt>
                <c:pt idx="8481">
                  <c:v>1576843200</c:v>
                </c:pt>
                <c:pt idx="8482">
                  <c:v>1576846800</c:v>
                </c:pt>
                <c:pt idx="8483">
                  <c:v>1576850400</c:v>
                </c:pt>
                <c:pt idx="8484">
                  <c:v>1576854000</c:v>
                </c:pt>
                <c:pt idx="8485">
                  <c:v>1576857600</c:v>
                </c:pt>
                <c:pt idx="8486">
                  <c:v>1576861200</c:v>
                </c:pt>
                <c:pt idx="8487">
                  <c:v>1576864800</c:v>
                </c:pt>
                <c:pt idx="8488">
                  <c:v>1576868400</c:v>
                </c:pt>
                <c:pt idx="8489">
                  <c:v>1576872000</c:v>
                </c:pt>
                <c:pt idx="8490">
                  <c:v>1576875600</c:v>
                </c:pt>
                <c:pt idx="8491">
                  <c:v>1576879200</c:v>
                </c:pt>
                <c:pt idx="8492">
                  <c:v>1576882800</c:v>
                </c:pt>
                <c:pt idx="8493">
                  <c:v>1576886400</c:v>
                </c:pt>
                <c:pt idx="8494">
                  <c:v>1576890000</c:v>
                </c:pt>
                <c:pt idx="8495">
                  <c:v>1576893600</c:v>
                </c:pt>
                <c:pt idx="8496">
                  <c:v>1576897200</c:v>
                </c:pt>
                <c:pt idx="8497">
                  <c:v>1576900800</c:v>
                </c:pt>
                <c:pt idx="8498">
                  <c:v>1576904400</c:v>
                </c:pt>
                <c:pt idx="8499">
                  <c:v>1576908000</c:v>
                </c:pt>
                <c:pt idx="8500">
                  <c:v>1576911600</c:v>
                </c:pt>
                <c:pt idx="8501">
                  <c:v>1576915200</c:v>
                </c:pt>
                <c:pt idx="8502">
                  <c:v>1576918800</c:v>
                </c:pt>
                <c:pt idx="8503">
                  <c:v>1576922400</c:v>
                </c:pt>
                <c:pt idx="8504">
                  <c:v>1576926000</c:v>
                </c:pt>
                <c:pt idx="8505">
                  <c:v>1576929600</c:v>
                </c:pt>
                <c:pt idx="8506">
                  <c:v>1576933200</c:v>
                </c:pt>
                <c:pt idx="8507">
                  <c:v>1576936800</c:v>
                </c:pt>
                <c:pt idx="8508">
                  <c:v>1576940400</c:v>
                </c:pt>
                <c:pt idx="8509">
                  <c:v>1576944000</c:v>
                </c:pt>
                <c:pt idx="8510">
                  <c:v>1576947600</c:v>
                </c:pt>
                <c:pt idx="8511">
                  <c:v>1576951200</c:v>
                </c:pt>
                <c:pt idx="8512">
                  <c:v>1576954800</c:v>
                </c:pt>
                <c:pt idx="8513">
                  <c:v>1576958400</c:v>
                </c:pt>
                <c:pt idx="8514">
                  <c:v>1576962000</c:v>
                </c:pt>
                <c:pt idx="8515">
                  <c:v>1576965600</c:v>
                </c:pt>
                <c:pt idx="8516">
                  <c:v>1576969200</c:v>
                </c:pt>
                <c:pt idx="8517">
                  <c:v>1576972800</c:v>
                </c:pt>
                <c:pt idx="8518">
                  <c:v>1576976400</c:v>
                </c:pt>
                <c:pt idx="8519">
                  <c:v>1576980000</c:v>
                </c:pt>
                <c:pt idx="8520">
                  <c:v>1576983600</c:v>
                </c:pt>
                <c:pt idx="8521">
                  <c:v>1576987200</c:v>
                </c:pt>
                <c:pt idx="8522">
                  <c:v>1576990800</c:v>
                </c:pt>
                <c:pt idx="8523">
                  <c:v>1576994400</c:v>
                </c:pt>
                <c:pt idx="8524">
                  <c:v>1576998000</c:v>
                </c:pt>
                <c:pt idx="8525">
                  <c:v>1577001600</c:v>
                </c:pt>
                <c:pt idx="8526">
                  <c:v>1577005200</c:v>
                </c:pt>
                <c:pt idx="8527">
                  <c:v>1577008800</c:v>
                </c:pt>
                <c:pt idx="8528">
                  <c:v>1577012400</c:v>
                </c:pt>
                <c:pt idx="8529">
                  <c:v>1577016000</c:v>
                </c:pt>
                <c:pt idx="8530">
                  <c:v>1577019600</c:v>
                </c:pt>
                <c:pt idx="8531">
                  <c:v>1577023200</c:v>
                </c:pt>
                <c:pt idx="8532">
                  <c:v>1577026800</c:v>
                </c:pt>
                <c:pt idx="8533">
                  <c:v>1577030400</c:v>
                </c:pt>
                <c:pt idx="8534">
                  <c:v>1577034000</c:v>
                </c:pt>
                <c:pt idx="8535">
                  <c:v>1577037600</c:v>
                </c:pt>
                <c:pt idx="8536">
                  <c:v>1577041200</c:v>
                </c:pt>
                <c:pt idx="8537">
                  <c:v>1577044800</c:v>
                </c:pt>
                <c:pt idx="8538">
                  <c:v>1577048400</c:v>
                </c:pt>
                <c:pt idx="8539">
                  <c:v>1577052000</c:v>
                </c:pt>
                <c:pt idx="8540">
                  <c:v>1577055600</c:v>
                </c:pt>
                <c:pt idx="8541">
                  <c:v>1577059200</c:v>
                </c:pt>
                <c:pt idx="8542">
                  <c:v>1577062800</c:v>
                </c:pt>
                <c:pt idx="8543">
                  <c:v>1577066400</c:v>
                </c:pt>
                <c:pt idx="8544">
                  <c:v>1577070000</c:v>
                </c:pt>
                <c:pt idx="8545">
                  <c:v>1577073600</c:v>
                </c:pt>
                <c:pt idx="8546">
                  <c:v>1577077200</c:v>
                </c:pt>
                <c:pt idx="8547">
                  <c:v>1577080800</c:v>
                </c:pt>
                <c:pt idx="8548">
                  <c:v>1577084400</c:v>
                </c:pt>
                <c:pt idx="8549">
                  <c:v>1577088000</c:v>
                </c:pt>
                <c:pt idx="8550">
                  <c:v>1577091600</c:v>
                </c:pt>
                <c:pt idx="8551">
                  <c:v>1577095200</c:v>
                </c:pt>
                <c:pt idx="8552">
                  <c:v>1577098800</c:v>
                </c:pt>
                <c:pt idx="8553">
                  <c:v>1577102400</c:v>
                </c:pt>
                <c:pt idx="8554">
                  <c:v>1577106000</c:v>
                </c:pt>
                <c:pt idx="8555">
                  <c:v>1577109600</c:v>
                </c:pt>
                <c:pt idx="8556">
                  <c:v>1577113200</c:v>
                </c:pt>
                <c:pt idx="8557">
                  <c:v>1577116800</c:v>
                </c:pt>
                <c:pt idx="8558">
                  <c:v>1577120400</c:v>
                </c:pt>
                <c:pt idx="8559">
                  <c:v>1577124000</c:v>
                </c:pt>
                <c:pt idx="8560">
                  <c:v>1577127600</c:v>
                </c:pt>
                <c:pt idx="8561">
                  <c:v>1577131200</c:v>
                </c:pt>
                <c:pt idx="8562">
                  <c:v>1577134800</c:v>
                </c:pt>
                <c:pt idx="8563">
                  <c:v>1577138400</c:v>
                </c:pt>
                <c:pt idx="8564">
                  <c:v>1577142000</c:v>
                </c:pt>
                <c:pt idx="8565">
                  <c:v>1577145600</c:v>
                </c:pt>
                <c:pt idx="8566">
                  <c:v>1577149200</c:v>
                </c:pt>
                <c:pt idx="8567">
                  <c:v>1577152800</c:v>
                </c:pt>
                <c:pt idx="8568">
                  <c:v>1577156400</c:v>
                </c:pt>
                <c:pt idx="8569">
                  <c:v>1577160000</c:v>
                </c:pt>
                <c:pt idx="8570">
                  <c:v>1577163600</c:v>
                </c:pt>
                <c:pt idx="8571">
                  <c:v>1577167200</c:v>
                </c:pt>
                <c:pt idx="8572">
                  <c:v>1577170800</c:v>
                </c:pt>
                <c:pt idx="8573">
                  <c:v>1577174400</c:v>
                </c:pt>
                <c:pt idx="8574">
                  <c:v>1577178000</c:v>
                </c:pt>
                <c:pt idx="8575">
                  <c:v>1577181600</c:v>
                </c:pt>
                <c:pt idx="8576">
                  <c:v>1577185200</c:v>
                </c:pt>
                <c:pt idx="8577">
                  <c:v>1577188800</c:v>
                </c:pt>
                <c:pt idx="8578">
                  <c:v>1577192400</c:v>
                </c:pt>
                <c:pt idx="8579">
                  <c:v>1577196000</c:v>
                </c:pt>
                <c:pt idx="8580">
                  <c:v>1577199600</c:v>
                </c:pt>
                <c:pt idx="8581">
                  <c:v>1577203200</c:v>
                </c:pt>
                <c:pt idx="8582">
                  <c:v>1577206800</c:v>
                </c:pt>
                <c:pt idx="8583">
                  <c:v>1577210400</c:v>
                </c:pt>
                <c:pt idx="8584">
                  <c:v>1577214000</c:v>
                </c:pt>
                <c:pt idx="8585">
                  <c:v>1577217600</c:v>
                </c:pt>
                <c:pt idx="8586">
                  <c:v>1577221200</c:v>
                </c:pt>
                <c:pt idx="8587">
                  <c:v>1577224800</c:v>
                </c:pt>
                <c:pt idx="8588">
                  <c:v>1577228400</c:v>
                </c:pt>
                <c:pt idx="8589">
                  <c:v>1577232000</c:v>
                </c:pt>
                <c:pt idx="8590">
                  <c:v>1577235600</c:v>
                </c:pt>
                <c:pt idx="8591">
                  <c:v>1577239200</c:v>
                </c:pt>
                <c:pt idx="8592">
                  <c:v>1577242800</c:v>
                </c:pt>
                <c:pt idx="8593">
                  <c:v>1577246400</c:v>
                </c:pt>
                <c:pt idx="8594">
                  <c:v>1577250000</c:v>
                </c:pt>
                <c:pt idx="8595">
                  <c:v>1577253600</c:v>
                </c:pt>
                <c:pt idx="8596">
                  <c:v>1577257200</c:v>
                </c:pt>
                <c:pt idx="8597">
                  <c:v>1577260800</c:v>
                </c:pt>
                <c:pt idx="8598">
                  <c:v>1577264400</c:v>
                </c:pt>
                <c:pt idx="8599">
                  <c:v>1577268000</c:v>
                </c:pt>
                <c:pt idx="8600">
                  <c:v>1577271600</c:v>
                </c:pt>
                <c:pt idx="8601">
                  <c:v>1577275200</c:v>
                </c:pt>
                <c:pt idx="8602">
                  <c:v>1577278800</c:v>
                </c:pt>
                <c:pt idx="8603">
                  <c:v>1577282400</c:v>
                </c:pt>
                <c:pt idx="8604">
                  <c:v>1577286000</c:v>
                </c:pt>
                <c:pt idx="8605">
                  <c:v>1577289600</c:v>
                </c:pt>
                <c:pt idx="8606">
                  <c:v>1577293200</c:v>
                </c:pt>
                <c:pt idx="8607">
                  <c:v>1577296800</c:v>
                </c:pt>
                <c:pt idx="8608">
                  <c:v>1577300400</c:v>
                </c:pt>
                <c:pt idx="8609">
                  <c:v>1577304000</c:v>
                </c:pt>
                <c:pt idx="8610">
                  <c:v>1577307600</c:v>
                </c:pt>
                <c:pt idx="8611">
                  <c:v>1577311200</c:v>
                </c:pt>
                <c:pt idx="8612">
                  <c:v>1577314800</c:v>
                </c:pt>
                <c:pt idx="8613">
                  <c:v>1577318400</c:v>
                </c:pt>
                <c:pt idx="8614">
                  <c:v>1577322000</c:v>
                </c:pt>
                <c:pt idx="8615">
                  <c:v>1577325600</c:v>
                </c:pt>
                <c:pt idx="8616">
                  <c:v>1577329200</c:v>
                </c:pt>
                <c:pt idx="8617">
                  <c:v>1577332800</c:v>
                </c:pt>
                <c:pt idx="8618">
                  <c:v>1577336400</c:v>
                </c:pt>
                <c:pt idx="8619">
                  <c:v>1577340000</c:v>
                </c:pt>
                <c:pt idx="8620">
                  <c:v>1577343600</c:v>
                </c:pt>
                <c:pt idx="8621">
                  <c:v>1577347200</c:v>
                </c:pt>
                <c:pt idx="8622">
                  <c:v>1577350800</c:v>
                </c:pt>
                <c:pt idx="8623">
                  <c:v>1577354400</c:v>
                </c:pt>
                <c:pt idx="8624">
                  <c:v>1577358000</c:v>
                </c:pt>
                <c:pt idx="8625">
                  <c:v>1577361600</c:v>
                </c:pt>
                <c:pt idx="8626">
                  <c:v>1577365200</c:v>
                </c:pt>
                <c:pt idx="8627">
                  <c:v>1577368800</c:v>
                </c:pt>
                <c:pt idx="8628">
                  <c:v>1577372400</c:v>
                </c:pt>
                <c:pt idx="8629">
                  <c:v>1577376000</c:v>
                </c:pt>
                <c:pt idx="8630">
                  <c:v>1577379600</c:v>
                </c:pt>
                <c:pt idx="8631">
                  <c:v>1577383200</c:v>
                </c:pt>
                <c:pt idx="8632">
                  <c:v>1577386800</c:v>
                </c:pt>
                <c:pt idx="8633">
                  <c:v>1577390400</c:v>
                </c:pt>
                <c:pt idx="8634">
                  <c:v>1577394000</c:v>
                </c:pt>
                <c:pt idx="8635">
                  <c:v>1577397600</c:v>
                </c:pt>
                <c:pt idx="8636">
                  <c:v>1577401200</c:v>
                </c:pt>
                <c:pt idx="8637">
                  <c:v>1577404800</c:v>
                </c:pt>
                <c:pt idx="8638">
                  <c:v>1577408400</c:v>
                </c:pt>
                <c:pt idx="8639">
                  <c:v>1577412000</c:v>
                </c:pt>
                <c:pt idx="8640">
                  <c:v>1577415600</c:v>
                </c:pt>
                <c:pt idx="8641">
                  <c:v>1577419200</c:v>
                </c:pt>
                <c:pt idx="8642">
                  <c:v>1577422800</c:v>
                </c:pt>
                <c:pt idx="8643">
                  <c:v>1577426400</c:v>
                </c:pt>
                <c:pt idx="8644">
                  <c:v>1577430000</c:v>
                </c:pt>
                <c:pt idx="8645">
                  <c:v>1577433600</c:v>
                </c:pt>
                <c:pt idx="8646">
                  <c:v>1577437200</c:v>
                </c:pt>
                <c:pt idx="8647">
                  <c:v>1577440800</c:v>
                </c:pt>
                <c:pt idx="8648">
                  <c:v>1577444400</c:v>
                </c:pt>
                <c:pt idx="8649">
                  <c:v>1577448000</c:v>
                </c:pt>
                <c:pt idx="8650">
                  <c:v>1577451600</c:v>
                </c:pt>
                <c:pt idx="8651">
                  <c:v>1577455200</c:v>
                </c:pt>
                <c:pt idx="8652">
                  <c:v>1577458800</c:v>
                </c:pt>
                <c:pt idx="8653">
                  <c:v>1577462400</c:v>
                </c:pt>
                <c:pt idx="8654">
                  <c:v>1577466000</c:v>
                </c:pt>
                <c:pt idx="8655">
                  <c:v>1577469600</c:v>
                </c:pt>
                <c:pt idx="8656">
                  <c:v>1577473200</c:v>
                </c:pt>
                <c:pt idx="8657">
                  <c:v>1577476800</c:v>
                </c:pt>
                <c:pt idx="8658">
                  <c:v>1577480400</c:v>
                </c:pt>
                <c:pt idx="8659">
                  <c:v>1577484000</c:v>
                </c:pt>
                <c:pt idx="8660">
                  <c:v>1577487600</c:v>
                </c:pt>
                <c:pt idx="8661">
                  <c:v>1577491200</c:v>
                </c:pt>
                <c:pt idx="8662">
                  <c:v>1577494800</c:v>
                </c:pt>
                <c:pt idx="8663">
                  <c:v>1577498400</c:v>
                </c:pt>
                <c:pt idx="8664">
                  <c:v>1577502000</c:v>
                </c:pt>
                <c:pt idx="8665">
                  <c:v>1577505600</c:v>
                </c:pt>
                <c:pt idx="8666">
                  <c:v>1577509200</c:v>
                </c:pt>
                <c:pt idx="8667">
                  <c:v>1577512800</c:v>
                </c:pt>
                <c:pt idx="8668">
                  <c:v>1577516400</c:v>
                </c:pt>
                <c:pt idx="8669">
                  <c:v>1577520000</c:v>
                </c:pt>
                <c:pt idx="8670">
                  <c:v>1577523600</c:v>
                </c:pt>
                <c:pt idx="8671">
                  <c:v>1577527200</c:v>
                </c:pt>
                <c:pt idx="8672">
                  <c:v>1577530800</c:v>
                </c:pt>
                <c:pt idx="8673">
                  <c:v>1577534400</c:v>
                </c:pt>
                <c:pt idx="8674">
                  <c:v>1577538000</c:v>
                </c:pt>
                <c:pt idx="8675">
                  <c:v>1577541600</c:v>
                </c:pt>
                <c:pt idx="8676">
                  <c:v>1577545200</c:v>
                </c:pt>
                <c:pt idx="8677">
                  <c:v>1577548800</c:v>
                </c:pt>
                <c:pt idx="8678">
                  <c:v>1577552400</c:v>
                </c:pt>
                <c:pt idx="8679">
                  <c:v>1577556000</c:v>
                </c:pt>
                <c:pt idx="8680">
                  <c:v>1577559600</c:v>
                </c:pt>
                <c:pt idx="8681">
                  <c:v>1577563200</c:v>
                </c:pt>
                <c:pt idx="8682">
                  <c:v>1577566800</c:v>
                </c:pt>
                <c:pt idx="8683">
                  <c:v>1577570400</c:v>
                </c:pt>
                <c:pt idx="8684">
                  <c:v>1577574000</c:v>
                </c:pt>
                <c:pt idx="8685">
                  <c:v>1577577600</c:v>
                </c:pt>
                <c:pt idx="8686">
                  <c:v>1577581200</c:v>
                </c:pt>
                <c:pt idx="8687">
                  <c:v>1577584800</c:v>
                </c:pt>
                <c:pt idx="8688">
                  <c:v>1577588400</c:v>
                </c:pt>
                <c:pt idx="8689">
                  <c:v>1577592000</c:v>
                </c:pt>
                <c:pt idx="8690">
                  <c:v>1577595600</c:v>
                </c:pt>
                <c:pt idx="8691">
                  <c:v>1577599200</c:v>
                </c:pt>
                <c:pt idx="8692">
                  <c:v>1577602800</c:v>
                </c:pt>
                <c:pt idx="8693">
                  <c:v>1577606400</c:v>
                </c:pt>
                <c:pt idx="8694">
                  <c:v>1577610000</c:v>
                </c:pt>
                <c:pt idx="8695">
                  <c:v>1577613600</c:v>
                </c:pt>
                <c:pt idx="8696">
                  <c:v>1577617200</c:v>
                </c:pt>
                <c:pt idx="8697">
                  <c:v>1577620800</c:v>
                </c:pt>
                <c:pt idx="8698">
                  <c:v>1577624400</c:v>
                </c:pt>
                <c:pt idx="8699">
                  <c:v>1577628000</c:v>
                </c:pt>
                <c:pt idx="8700">
                  <c:v>1577631600</c:v>
                </c:pt>
                <c:pt idx="8701">
                  <c:v>1577635200</c:v>
                </c:pt>
                <c:pt idx="8702">
                  <c:v>1577638800</c:v>
                </c:pt>
                <c:pt idx="8703">
                  <c:v>1577642400</c:v>
                </c:pt>
                <c:pt idx="8704">
                  <c:v>1577646000</c:v>
                </c:pt>
                <c:pt idx="8705">
                  <c:v>1577649600</c:v>
                </c:pt>
                <c:pt idx="8706">
                  <c:v>1577653200</c:v>
                </c:pt>
                <c:pt idx="8707">
                  <c:v>1577656800</c:v>
                </c:pt>
                <c:pt idx="8708">
                  <c:v>1577660400</c:v>
                </c:pt>
                <c:pt idx="8709">
                  <c:v>1577664000</c:v>
                </c:pt>
                <c:pt idx="8710">
                  <c:v>1577667600</c:v>
                </c:pt>
                <c:pt idx="8711">
                  <c:v>1577671200</c:v>
                </c:pt>
                <c:pt idx="8712">
                  <c:v>1577674800</c:v>
                </c:pt>
                <c:pt idx="8713">
                  <c:v>1577678400</c:v>
                </c:pt>
                <c:pt idx="8714">
                  <c:v>1577682000</c:v>
                </c:pt>
                <c:pt idx="8715">
                  <c:v>1577685600</c:v>
                </c:pt>
                <c:pt idx="8716">
                  <c:v>1577689200</c:v>
                </c:pt>
                <c:pt idx="8717">
                  <c:v>1577692800</c:v>
                </c:pt>
                <c:pt idx="8718">
                  <c:v>1577696400</c:v>
                </c:pt>
                <c:pt idx="8719">
                  <c:v>1577700000</c:v>
                </c:pt>
                <c:pt idx="8720">
                  <c:v>1577703600</c:v>
                </c:pt>
                <c:pt idx="8721">
                  <c:v>1577707200</c:v>
                </c:pt>
                <c:pt idx="8722">
                  <c:v>1577710800</c:v>
                </c:pt>
                <c:pt idx="8723">
                  <c:v>1577714400</c:v>
                </c:pt>
                <c:pt idx="8724">
                  <c:v>1577718000</c:v>
                </c:pt>
                <c:pt idx="8725">
                  <c:v>1577721600</c:v>
                </c:pt>
                <c:pt idx="8726">
                  <c:v>1577725200</c:v>
                </c:pt>
                <c:pt idx="8727">
                  <c:v>1577728800</c:v>
                </c:pt>
                <c:pt idx="8728">
                  <c:v>1577732400</c:v>
                </c:pt>
                <c:pt idx="8729">
                  <c:v>1577736000</c:v>
                </c:pt>
                <c:pt idx="8730">
                  <c:v>1577739600</c:v>
                </c:pt>
                <c:pt idx="8731">
                  <c:v>1577743200</c:v>
                </c:pt>
                <c:pt idx="8732">
                  <c:v>1577746800</c:v>
                </c:pt>
                <c:pt idx="8733">
                  <c:v>1577750400</c:v>
                </c:pt>
                <c:pt idx="8734">
                  <c:v>1577754000</c:v>
                </c:pt>
                <c:pt idx="8735">
                  <c:v>1577757600</c:v>
                </c:pt>
                <c:pt idx="8736">
                  <c:v>1577761200</c:v>
                </c:pt>
                <c:pt idx="8737">
                  <c:v>1577764800</c:v>
                </c:pt>
                <c:pt idx="8738">
                  <c:v>1577768400</c:v>
                </c:pt>
                <c:pt idx="8739">
                  <c:v>1577772000</c:v>
                </c:pt>
                <c:pt idx="8740">
                  <c:v>1577775600</c:v>
                </c:pt>
                <c:pt idx="8741">
                  <c:v>1577779200</c:v>
                </c:pt>
                <c:pt idx="8742">
                  <c:v>1577782800</c:v>
                </c:pt>
                <c:pt idx="8743">
                  <c:v>1577786400</c:v>
                </c:pt>
                <c:pt idx="8744">
                  <c:v>1577790000</c:v>
                </c:pt>
                <c:pt idx="8745">
                  <c:v>1577793600</c:v>
                </c:pt>
                <c:pt idx="8746">
                  <c:v>1577797200</c:v>
                </c:pt>
                <c:pt idx="8747">
                  <c:v>1577800800</c:v>
                </c:pt>
                <c:pt idx="8748">
                  <c:v>1577804400</c:v>
                </c:pt>
                <c:pt idx="8749">
                  <c:v>1577808000</c:v>
                </c:pt>
                <c:pt idx="8750">
                  <c:v>1577811600</c:v>
                </c:pt>
                <c:pt idx="8751">
                  <c:v>1577815200</c:v>
                </c:pt>
                <c:pt idx="8752">
                  <c:v>1577818800</c:v>
                </c:pt>
                <c:pt idx="8753">
                  <c:v>1577822400</c:v>
                </c:pt>
                <c:pt idx="8754">
                  <c:v>1577826000</c:v>
                </c:pt>
                <c:pt idx="8755">
                  <c:v>1577829600</c:v>
                </c:pt>
                <c:pt idx="8756">
                  <c:v>1577833200</c:v>
                </c:pt>
                <c:pt idx="8757">
                  <c:v>1577836800</c:v>
                </c:pt>
              </c:numCache>
            </c:numRef>
          </c:xVal>
          <c:yVal>
            <c:numRef>
              <c:f>Hoja1!$B$2:$B$8759</c:f>
              <c:numCache>
                <c:formatCode>General</c:formatCode>
                <c:ptCount val="8758"/>
                <c:pt idx="0">
                  <c:v>1059.8720000000001</c:v>
                </c:pt>
                <c:pt idx="1">
                  <c:v>1020.996</c:v>
                </c:pt>
                <c:pt idx="2">
                  <c:v>996.17399999999998</c:v>
                </c:pt>
                <c:pt idx="3">
                  <c:v>1000.1099</c:v>
                </c:pt>
                <c:pt idx="4">
                  <c:v>952.73869999999999</c:v>
                </c:pt>
                <c:pt idx="5">
                  <c:v>953.96984999999995</c:v>
                </c:pt>
                <c:pt idx="6">
                  <c:v>966.91589999999997</c:v>
                </c:pt>
                <c:pt idx="7">
                  <c:v>973.68097</c:v>
                </c:pt>
                <c:pt idx="8">
                  <c:v>1018.49896</c:v>
                </c:pt>
                <c:pt idx="9">
                  <c:v>1024.8572999999999</c:v>
                </c:pt>
                <c:pt idx="10">
                  <c:v>1027.5735999999999</c:v>
                </c:pt>
                <c:pt idx="11">
                  <c:v>1017.73206</c:v>
                </c:pt>
                <c:pt idx="12">
                  <c:v>1016.2285000000001</c:v>
                </c:pt>
                <c:pt idx="13">
                  <c:v>994.41740000000004</c:v>
                </c:pt>
                <c:pt idx="14">
                  <c:v>1036.2045000000001</c:v>
                </c:pt>
                <c:pt idx="15">
                  <c:v>1040.9512999999999</c:v>
                </c:pt>
                <c:pt idx="16">
                  <c:v>1140.7683999999999</c:v>
                </c:pt>
                <c:pt idx="17">
                  <c:v>1144.4208000000001</c:v>
                </c:pt>
                <c:pt idx="18">
                  <c:v>1134.2849000000001</c:v>
                </c:pt>
                <c:pt idx="19">
                  <c:v>1114.4077</c:v>
                </c:pt>
                <c:pt idx="20">
                  <c:v>1083.8441</c:v>
                </c:pt>
                <c:pt idx="21">
                  <c:v>1032.6605999999999</c:v>
                </c:pt>
                <c:pt idx="22">
                  <c:v>1018.88684</c:v>
                </c:pt>
                <c:pt idx="23">
                  <c:v>988.59283000000005</c:v>
                </c:pt>
                <c:pt idx="24">
                  <c:v>988.45952999999997</c:v>
                </c:pt>
                <c:pt idx="25">
                  <c:v>985.39239999999995</c:v>
                </c:pt>
                <c:pt idx="26">
                  <c:v>977.24289999999996</c:v>
                </c:pt>
                <c:pt idx="27">
                  <c:v>1008.73987</c:v>
                </c:pt>
                <c:pt idx="28">
                  <c:v>1008.4188</c:v>
                </c:pt>
                <c:pt idx="29">
                  <c:v>1223.2166999999999</c:v>
                </c:pt>
                <c:pt idx="30">
                  <c:v>1362.3788</c:v>
                </c:pt>
                <c:pt idx="31">
                  <c:v>1440.2451000000001</c:v>
                </c:pt>
                <c:pt idx="32">
                  <c:v>1492.7704000000001</c:v>
                </c:pt>
                <c:pt idx="33">
                  <c:v>1493.9808</c:v>
                </c:pt>
                <c:pt idx="34">
                  <c:v>1500.4313999999999</c:v>
                </c:pt>
                <c:pt idx="35">
                  <c:v>1513.7616</c:v>
                </c:pt>
                <c:pt idx="36">
                  <c:v>1514.577</c:v>
                </c:pt>
                <c:pt idx="37">
                  <c:v>1455.1832999999999</c:v>
                </c:pt>
                <c:pt idx="38">
                  <c:v>1381.5364</c:v>
                </c:pt>
                <c:pt idx="39">
                  <c:v>1300.9666</c:v>
                </c:pt>
                <c:pt idx="40">
                  <c:v>1374.6195</c:v>
                </c:pt>
                <c:pt idx="41">
                  <c:v>1360.2635</c:v>
                </c:pt>
                <c:pt idx="42">
                  <c:v>1332.0804000000001</c:v>
                </c:pt>
                <c:pt idx="43">
                  <c:v>1287.1023</c:v>
                </c:pt>
                <c:pt idx="44">
                  <c:v>1234.4313999999999</c:v>
                </c:pt>
                <c:pt idx="45">
                  <c:v>1126.1323</c:v>
                </c:pt>
                <c:pt idx="46">
                  <c:v>1100.5233000000001</c:v>
                </c:pt>
                <c:pt idx="47">
                  <c:v>1072.6146000000001</c:v>
                </c:pt>
                <c:pt idx="48">
                  <c:v>1046.9639999999999</c:v>
                </c:pt>
                <c:pt idx="49">
                  <c:v>1026.3400999999999</c:v>
                </c:pt>
                <c:pt idx="50">
                  <c:v>1025.3490999999999</c:v>
                </c:pt>
                <c:pt idx="51">
                  <c:v>1042.9396999999999</c:v>
                </c:pt>
                <c:pt idx="52">
                  <c:v>1060.8784000000001</c:v>
                </c:pt>
                <c:pt idx="53">
                  <c:v>1248.1094000000001</c:v>
                </c:pt>
                <c:pt idx="54">
                  <c:v>1369.759</c:v>
                </c:pt>
                <c:pt idx="55">
                  <c:v>1464.2295999999999</c:v>
                </c:pt>
                <c:pt idx="56">
                  <c:v>1526.6923999999999</c:v>
                </c:pt>
                <c:pt idx="57">
                  <c:v>1533.7809</c:v>
                </c:pt>
                <c:pt idx="58">
                  <c:v>1540.1991</c:v>
                </c:pt>
                <c:pt idx="59">
                  <c:v>1539.0166999999999</c:v>
                </c:pt>
                <c:pt idx="60">
                  <c:v>1510.9033999999999</c:v>
                </c:pt>
                <c:pt idx="61">
                  <c:v>1479.4811999999999</c:v>
                </c:pt>
                <c:pt idx="62">
                  <c:v>1395.4711</c:v>
                </c:pt>
                <c:pt idx="63">
                  <c:v>1307.7347</c:v>
                </c:pt>
                <c:pt idx="64">
                  <c:v>1362.5342000000001</c:v>
                </c:pt>
                <c:pt idx="65">
                  <c:v>1366.7852</c:v>
                </c:pt>
                <c:pt idx="66">
                  <c:v>1341.3489999999999</c:v>
                </c:pt>
                <c:pt idx="67">
                  <c:v>1293.9713999999999</c:v>
                </c:pt>
                <c:pt idx="68">
                  <c:v>1245.8463999999999</c:v>
                </c:pt>
                <c:pt idx="69">
                  <c:v>1154.4308000000001</c:v>
                </c:pt>
                <c:pt idx="70">
                  <c:v>1106.1759</c:v>
                </c:pt>
                <c:pt idx="71">
                  <c:v>1082.7167999999999</c:v>
                </c:pt>
                <c:pt idx="72">
                  <c:v>1053.0944</c:v>
                </c:pt>
                <c:pt idx="73">
                  <c:v>1032.8616999999999</c:v>
                </c:pt>
                <c:pt idx="74">
                  <c:v>1026.1533999999999</c:v>
                </c:pt>
                <c:pt idx="75">
                  <c:v>1046.7098000000001</c:v>
                </c:pt>
                <c:pt idx="76">
                  <c:v>1062.3805</c:v>
                </c:pt>
                <c:pt idx="77">
                  <c:v>1250.7629999999999</c:v>
                </c:pt>
                <c:pt idx="78">
                  <c:v>1369.9994999999999</c:v>
                </c:pt>
                <c:pt idx="79">
                  <c:v>1457.0128</c:v>
                </c:pt>
                <c:pt idx="80">
                  <c:v>1486.9978000000001</c:v>
                </c:pt>
                <c:pt idx="81">
                  <c:v>1505.3924999999999</c:v>
                </c:pt>
                <c:pt idx="82">
                  <c:v>1512.4589000000001</c:v>
                </c:pt>
                <c:pt idx="83">
                  <c:v>1524.5436</c:v>
                </c:pt>
                <c:pt idx="84">
                  <c:v>1520.355</c:v>
                </c:pt>
                <c:pt idx="85">
                  <c:v>1495.6569</c:v>
                </c:pt>
                <c:pt idx="86">
                  <c:v>1393.5748000000001</c:v>
                </c:pt>
                <c:pt idx="87">
                  <c:v>1324.6061</c:v>
                </c:pt>
                <c:pt idx="88">
                  <c:v>1388.3327999999999</c:v>
                </c:pt>
                <c:pt idx="89">
                  <c:v>1371.1052</c:v>
                </c:pt>
                <c:pt idx="90">
                  <c:v>1351.9712</c:v>
                </c:pt>
                <c:pt idx="91">
                  <c:v>1301.7184</c:v>
                </c:pt>
                <c:pt idx="92">
                  <c:v>1256.643</c:v>
                </c:pt>
                <c:pt idx="93">
                  <c:v>1193.9522999999999</c:v>
                </c:pt>
                <c:pt idx="94">
                  <c:v>1139.8474000000001</c:v>
                </c:pt>
                <c:pt idx="95">
                  <c:v>1109.2689</c:v>
                </c:pt>
                <c:pt idx="96">
                  <c:v>1083.7715000000001</c:v>
                </c:pt>
                <c:pt idx="97">
                  <c:v>1067.0536</c:v>
                </c:pt>
                <c:pt idx="98">
                  <c:v>1051.1749</c:v>
                </c:pt>
                <c:pt idx="99">
                  <c:v>1044.3623</c:v>
                </c:pt>
                <c:pt idx="100">
                  <c:v>1022.31775</c:v>
                </c:pt>
                <c:pt idx="101">
                  <c:v>1122.2804000000001</c:v>
                </c:pt>
                <c:pt idx="102">
                  <c:v>1247.6143</c:v>
                </c:pt>
                <c:pt idx="103">
                  <c:v>1343.0253</c:v>
                </c:pt>
                <c:pt idx="104">
                  <c:v>1375.9423999999999</c:v>
                </c:pt>
                <c:pt idx="105">
                  <c:v>1362.2253000000001</c:v>
                </c:pt>
                <c:pt idx="106">
                  <c:v>1348.9602</c:v>
                </c:pt>
                <c:pt idx="107">
                  <c:v>1351.9456</c:v>
                </c:pt>
                <c:pt idx="108">
                  <c:v>1346.1902</c:v>
                </c:pt>
                <c:pt idx="109">
                  <c:v>1324.0574999999999</c:v>
                </c:pt>
                <c:pt idx="110">
                  <c:v>1279.694</c:v>
                </c:pt>
                <c:pt idx="111">
                  <c:v>1265.809</c:v>
                </c:pt>
                <c:pt idx="112">
                  <c:v>1336.2288000000001</c:v>
                </c:pt>
                <c:pt idx="113">
                  <c:v>1311.4421</c:v>
                </c:pt>
                <c:pt idx="114">
                  <c:v>1276.2555</c:v>
                </c:pt>
                <c:pt idx="115">
                  <c:v>1228.7389000000001</c:v>
                </c:pt>
                <c:pt idx="116">
                  <c:v>1180.7855999999999</c:v>
                </c:pt>
                <c:pt idx="117">
                  <c:v>1131.1205</c:v>
                </c:pt>
                <c:pt idx="118">
                  <c:v>1080.8312000000001</c:v>
                </c:pt>
                <c:pt idx="119">
                  <c:v>1050.348</c:v>
                </c:pt>
                <c:pt idx="120">
                  <c:v>1022.6806</c:v>
                </c:pt>
                <c:pt idx="121">
                  <c:v>1006.1873000000001</c:v>
                </c:pt>
                <c:pt idx="122">
                  <c:v>997.17096000000004</c:v>
                </c:pt>
                <c:pt idx="123">
                  <c:v>996.90219999999999</c:v>
                </c:pt>
                <c:pt idx="124">
                  <c:v>960.9348</c:v>
                </c:pt>
                <c:pt idx="125">
                  <c:v>1013.2793</c:v>
                </c:pt>
                <c:pt idx="126">
                  <c:v>1059.0416</c:v>
                </c:pt>
                <c:pt idx="127">
                  <c:v>1104.4453000000001</c:v>
                </c:pt>
                <c:pt idx="128">
                  <c:v>1152.0093999999999</c:v>
                </c:pt>
                <c:pt idx="129">
                  <c:v>1168.6715999999999</c:v>
                </c:pt>
                <c:pt idx="130">
                  <c:v>1183.0093999999999</c:v>
                </c:pt>
                <c:pt idx="131">
                  <c:v>1198.1993</c:v>
                </c:pt>
                <c:pt idx="132">
                  <c:v>1187.8832</c:v>
                </c:pt>
                <c:pt idx="133">
                  <c:v>1168.7229</c:v>
                </c:pt>
                <c:pt idx="134">
                  <c:v>1184.8753999999999</c:v>
                </c:pt>
                <c:pt idx="135">
                  <c:v>1180.8317999999999</c:v>
                </c:pt>
                <c:pt idx="136">
                  <c:v>1259.5598</c:v>
                </c:pt>
                <c:pt idx="137">
                  <c:v>1258.6719000000001</c:v>
                </c:pt>
                <c:pt idx="138">
                  <c:v>1238.7307000000001</c:v>
                </c:pt>
                <c:pt idx="139">
                  <c:v>1209.7529999999999</c:v>
                </c:pt>
                <c:pt idx="140">
                  <c:v>1168.038</c:v>
                </c:pt>
                <c:pt idx="141">
                  <c:v>1105.4755</c:v>
                </c:pt>
                <c:pt idx="142">
                  <c:v>1073.9937</c:v>
                </c:pt>
                <c:pt idx="143">
                  <c:v>1042.3726999999999</c:v>
                </c:pt>
                <c:pt idx="144">
                  <c:v>1019.769</c:v>
                </c:pt>
                <c:pt idx="145">
                  <c:v>990.8646</c:v>
                </c:pt>
                <c:pt idx="146">
                  <c:v>989.72155999999995</c:v>
                </c:pt>
                <c:pt idx="147">
                  <c:v>1021.5041</c:v>
                </c:pt>
                <c:pt idx="148">
                  <c:v>1035.2840000000001</c:v>
                </c:pt>
                <c:pt idx="149">
                  <c:v>1224.8462</c:v>
                </c:pt>
                <c:pt idx="150">
                  <c:v>1360.5001999999999</c:v>
                </c:pt>
                <c:pt idx="151">
                  <c:v>1462.7376999999999</c:v>
                </c:pt>
                <c:pt idx="152">
                  <c:v>1507.7475999999999</c:v>
                </c:pt>
                <c:pt idx="153">
                  <c:v>1521.3832</c:v>
                </c:pt>
                <c:pt idx="154">
                  <c:v>1510.9817</c:v>
                </c:pt>
                <c:pt idx="155">
                  <c:v>1533.1339</c:v>
                </c:pt>
                <c:pt idx="156">
                  <c:v>1524.761</c:v>
                </c:pt>
                <c:pt idx="157">
                  <c:v>1505.877</c:v>
                </c:pt>
                <c:pt idx="158">
                  <c:v>1407.3136</c:v>
                </c:pt>
                <c:pt idx="159">
                  <c:v>1302.3810000000001</c:v>
                </c:pt>
                <c:pt idx="160">
                  <c:v>1359.6610000000001</c:v>
                </c:pt>
                <c:pt idx="161">
                  <c:v>1352.3146999999999</c:v>
                </c:pt>
                <c:pt idx="162">
                  <c:v>1320.0066999999999</c:v>
                </c:pt>
                <c:pt idx="163">
                  <c:v>1281.0023000000001</c:v>
                </c:pt>
                <c:pt idx="164">
                  <c:v>1212.6288999999999</c:v>
                </c:pt>
                <c:pt idx="165">
                  <c:v>1140.6438000000001</c:v>
                </c:pt>
                <c:pt idx="166">
                  <c:v>1090.3298</c:v>
                </c:pt>
                <c:pt idx="167">
                  <c:v>1065.8667</c:v>
                </c:pt>
                <c:pt idx="168">
                  <c:v>1040.29</c:v>
                </c:pt>
                <c:pt idx="169">
                  <c:v>1025.7863</c:v>
                </c:pt>
                <c:pt idx="170">
                  <c:v>1021.73206</c:v>
                </c:pt>
                <c:pt idx="171">
                  <c:v>1041.6826000000001</c:v>
                </c:pt>
                <c:pt idx="172">
                  <c:v>1056.7317</c:v>
                </c:pt>
                <c:pt idx="173">
                  <c:v>1243.4884</c:v>
                </c:pt>
                <c:pt idx="174">
                  <c:v>1386.0907</c:v>
                </c:pt>
                <c:pt idx="175">
                  <c:v>1468.4296999999999</c:v>
                </c:pt>
                <c:pt idx="176">
                  <c:v>1504.8262999999999</c:v>
                </c:pt>
                <c:pt idx="177">
                  <c:v>1501.9728</c:v>
                </c:pt>
                <c:pt idx="178">
                  <c:v>1510.9221</c:v>
                </c:pt>
                <c:pt idx="179">
                  <c:v>1531.7705000000001</c:v>
                </c:pt>
                <c:pt idx="180">
                  <c:v>1529.1442999999999</c:v>
                </c:pt>
                <c:pt idx="181">
                  <c:v>1503.3330000000001</c:v>
                </c:pt>
                <c:pt idx="182">
                  <c:v>1400.1498999999999</c:v>
                </c:pt>
                <c:pt idx="183">
                  <c:v>1313.1443999999999</c:v>
                </c:pt>
                <c:pt idx="184">
                  <c:v>1398.8696</c:v>
                </c:pt>
                <c:pt idx="185">
                  <c:v>1372.3914</c:v>
                </c:pt>
                <c:pt idx="186">
                  <c:v>1343.0132000000001</c:v>
                </c:pt>
                <c:pt idx="187">
                  <c:v>1288.8103000000001</c:v>
                </c:pt>
                <c:pt idx="188">
                  <c:v>1214.9115999999999</c:v>
                </c:pt>
                <c:pt idx="189">
                  <c:v>1143.3734999999999</c:v>
                </c:pt>
                <c:pt idx="190">
                  <c:v>1093.6887999999999</c:v>
                </c:pt>
                <c:pt idx="191">
                  <c:v>1060.8698999999999</c:v>
                </c:pt>
                <c:pt idx="192">
                  <c:v>1029.3834999999999</c:v>
                </c:pt>
                <c:pt idx="193">
                  <c:v>1012.31964</c:v>
                </c:pt>
                <c:pt idx="194">
                  <c:v>1005.7659</c:v>
                </c:pt>
                <c:pt idx="195">
                  <c:v>1013.0006</c:v>
                </c:pt>
                <c:pt idx="196">
                  <c:v>991.04876999999999</c:v>
                </c:pt>
                <c:pt idx="197">
                  <c:v>1060.8753999999999</c:v>
                </c:pt>
                <c:pt idx="198">
                  <c:v>1163.2174</c:v>
                </c:pt>
                <c:pt idx="199">
                  <c:v>1204.7351000000001</c:v>
                </c:pt>
                <c:pt idx="200">
                  <c:v>1204.6842999999999</c:v>
                </c:pt>
                <c:pt idx="201">
                  <c:v>1252.3389999999999</c:v>
                </c:pt>
                <c:pt idx="202">
                  <c:v>1337.9136000000001</c:v>
                </c:pt>
                <c:pt idx="203">
                  <c:v>1262.8507999999999</c:v>
                </c:pt>
                <c:pt idx="204">
                  <c:v>1249.6020000000001</c:v>
                </c:pt>
                <c:pt idx="205">
                  <c:v>1225.4373000000001</c:v>
                </c:pt>
                <c:pt idx="206">
                  <c:v>1183.6519000000001</c:v>
                </c:pt>
                <c:pt idx="207">
                  <c:v>1201.8469</c:v>
                </c:pt>
                <c:pt idx="208">
                  <c:v>1303.203</c:v>
                </c:pt>
                <c:pt idx="209">
                  <c:v>1299.0703000000001</c:v>
                </c:pt>
                <c:pt idx="210">
                  <c:v>1248.3344999999999</c:v>
                </c:pt>
                <c:pt idx="211">
                  <c:v>1212.1184000000001</c:v>
                </c:pt>
                <c:pt idx="212">
                  <c:v>1156.9677999999999</c:v>
                </c:pt>
                <c:pt idx="213">
                  <c:v>1080.3480999999999</c:v>
                </c:pt>
                <c:pt idx="214">
                  <c:v>1043.3420000000001</c:v>
                </c:pt>
                <c:pt idx="215">
                  <c:v>1024.5378000000001</c:v>
                </c:pt>
                <c:pt idx="216">
                  <c:v>1006.8368</c:v>
                </c:pt>
                <c:pt idx="217">
                  <c:v>984.70830000000001</c:v>
                </c:pt>
                <c:pt idx="218">
                  <c:v>982.54610000000002</c:v>
                </c:pt>
                <c:pt idx="219">
                  <c:v>999.29870000000005</c:v>
                </c:pt>
                <c:pt idx="220">
                  <c:v>1010.7087</c:v>
                </c:pt>
                <c:pt idx="221">
                  <c:v>1188.9965999999999</c:v>
                </c:pt>
                <c:pt idx="222">
                  <c:v>1335.4218000000001</c:v>
                </c:pt>
                <c:pt idx="223">
                  <c:v>1429.2487000000001</c:v>
                </c:pt>
                <c:pt idx="224">
                  <c:v>1458.5934999999999</c:v>
                </c:pt>
                <c:pt idx="225">
                  <c:v>1481.9431</c:v>
                </c:pt>
                <c:pt idx="226">
                  <c:v>1487.0748000000001</c:v>
                </c:pt>
                <c:pt idx="227">
                  <c:v>1503.1713</c:v>
                </c:pt>
                <c:pt idx="228">
                  <c:v>1494.5826</c:v>
                </c:pt>
                <c:pt idx="229">
                  <c:v>1456.7366</c:v>
                </c:pt>
                <c:pt idx="230">
                  <c:v>1335.7273</c:v>
                </c:pt>
                <c:pt idx="231">
                  <c:v>1271.4612</c:v>
                </c:pt>
                <c:pt idx="232">
                  <c:v>1327.7753</c:v>
                </c:pt>
                <c:pt idx="233">
                  <c:v>1301.7509</c:v>
                </c:pt>
                <c:pt idx="234">
                  <c:v>1268.597</c:v>
                </c:pt>
                <c:pt idx="235">
                  <c:v>1231.9708000000001</c:v>
                </c:pt>
                <c:pt idx="236">
                  <c:v>1183.4816000000001</c:v>
                </c:pt>
                <c:pt idx="237">
                  <c:v>1109.4148</c:v>
                </c:pt>
                <c:pt idx="238">
                  <c:v>1066.1849999999999</c:v>
                </c:pt>
                <c:pt idx="239">
                  <c:v>1045.5934999999999</c:v>
                </c:pt>
                <c:pt idx="240">
                  <c:v>1015.9858</c:v>
                </c:pt>
                <c:pt idx="241">
                  <c:v>992.23879999999997</c:v>
                </c:pt>
                <c:pt idx="242">
                  <c:v>981.89890000000003</c:v>
                </c:pt>
                <c:pt idx="243">
                  <c:v>1007.1235</c:v>
                </c:pt>
                <c:pt idx="244">
                  <c:v>1018.3728599999999</c:v>
                </c:pt>
                <c:pt idx="245">
                  <c:v>1203.5160000000001</c:v>
                </c:pt>
                <c:pt idx="246">
                  <c:v>1316.3071</c:v>
                </c:pt>
                <c:pt idx="247">
                  <c:v>1411.0205000000001</c:v>
                </c:pt>
                <c:pt idx="248">
                  <c:v>1457.5329999999999</c:v>
                </c:pt>
                <c:pt idx="249">
                  <c:v>1470.4290000000001</c:v>
                </c:pt>
                <c:pt idx="250">
                  <c:v>1480.7515000000001</c:v>
                </c:pt>
                <c:pt idx="251">
                  <c:v>1495.4921999999999</c:v>
                </c:pt>
                <c:pt idx="252">
                  <c:v>1486.8049000000001</c:v>
                </c:pt>
                <c:pt idx="253">
                  <c:v>1442.75</c:v>
                </c:pt>
                <c:pt idx="254">
                  <c:v>1333.3887</c:v>
                </c:pt>
                <c:pt idx="255">
                  <c:v>1254.3202000000001</c:v>
                </c:pt>
                <c:pt idx="256">
                  <c:v>1313.0568000000001</c:v>
                </c:pt>
                <c:pt idx="257">
                  <c:v>1306.5155</c:v>
                </c:pt>
                <c:pt idx="258">
                  <c:v>1269.3578</c:v>
                </c:pt>
                <c:pt idx="259">
                  <c:v>1242.3357000000001</c:v>
                </c:pt>
                <c:pt idx="260">
                  <c:v>1196.8252</c:v>
                </c:pt>
                <c:pt idx="261">
                  <c:v>1137.8154</c:v>
                </c:pt>
                <c:pt idx="262">
                  <c:v>1095.0781999999999</c:v>
                </c:pt>
                <c:pt idx="263">
                  <c:v>1061.7443000000001</c:v>
                </c:pt>
                <c:pt idx="264">
                  <c:v>1036.8527999999999</c:v>
                </c:pt>
                <c:pt idx="265">
                  <c:v>1013.61676</c:v>
                </c:pt>
                <c:pt idx="266">
                  <c:v>995.30330000000004</c:v>
                </c:pt>
                <c:pt idx="267">
                  <c:v>1000.2437</c:v>
                </c:pt>
                <c:pt idx="268">
                  <c:v>993.34230000000002</c:v>
                </c:pt>
                <c:pt idx="269">
                  <c:v>1078.5382</c:v>
                </c:pt>
                <c:pt idx="270">
                  <c:v>1195.0287000000001</c:v>
                </c:pt>
                <c:pt idx="271">
                  <c:v>1273.5065999999999</c:v>
                </c:pt>
                <c:pt idx="272">
                  <c:v>1317.1715999999999</c:v>
                </c:pt>
                <c:pt idx="273">
                  <c:v>1326.5867000000001</c:v>
                </c:pt>
                <c:pt idx="274">
                  <c:v>1294.8955000000001</c:v>
                </c:pt>
                <c:pt idx="275">
                  <c:v>1280.0376000000001</c:v>
                </c:pt>
                <c:pt idx="276">
                  <c:v>1279.7456999999999</c:v>
                </c:pt>
                <c:pt idx="277">
                  <c:v>1245.1905999999999</c:v>
                </c:pt>
                <c:pt idx="278">
                  <c:v>1223.3921</c:v>
                </c:pt>
                <c:pt idx="279">
                  <c:v>1232.7837999999999</c:v>
                </c:pt>
                <c:pt idx="280">
                  <c:v>1284.9565</c:v>
                </c:pt>
                <c:pt idx="281">
                  <c:v>1276.615</c:v>
                </c:pt>
                <c:pt idx="282">
                  <c:v>1233.1715999999999</c:v>
                </c:pt>
                <c:pt idx="283">
                  <c:v>1183.8096</c:v>
                </c:pt>
                <c:pt idx="284">
                  <c:v>1158.9312</c:v>
                </c:pt>
                <c:pt idx="285">
                  <c:v>1090.7650000000001</c:v>
                </c:pt>
                <c:pt idx="286">
                  <c:v>1047.9413</c:v>
                </c:pt>
                <c:pt idx="287">
                  <c:v>1014.4886</c:v>
                </c:pt>
                <c:pt idx="288">
                  <c:v>981.44590000000005</c:v>
                </c:pt>
                <c:pt idx="289">
                  <c:v>956.07446000000004</c:v>
                </c:pt>
                <c:pt idx="290">
                  <c:v>935.67870000000005</c:v>
                </c:pt>
                <c:pt idx="291">
                  <c:v>928.49180000000001</c:v>
                </c:pt>
                <c:pt idx="292">
                  <c:v>900.62963999999999</c:v>
                </c:pt>
                <c:pt idx="293">
                  <c:v>943.24490000000003</c:v>
                </c:pt>
                <c:pt idx="294">
                  <c:v>1008.038</c:v>
                </c:pt>
                <c:pt idx="295">
                  <c:v>1075.7301</c:v>
                </c:pt>
                <c:pt idx="296">
                  <c:v>1130.8406</c:v>
                </c:pt>
                <c:pt idx="297">
                  <c:v>1157.0549000000001</c:v>
                </c:pt>
                <c:pt idx="298">
                  <c:v>1173.2555</c:v>
                </c:pt>
                <c:pt idx="299">
                  <c:v>1179.5072</c:v>
                </c:pt>
                <c:pt idx="300">
                  <c:v>1174.9357</c:v>
                </c:pt>
                <c:pt idx="301">
                  <c:v>1159.1527000000001</c:v>
                </c:pt>
                <c:pt idx="302">
                  <c:v>1168.2507000000001</c:v>
                </c:pt>
                <c:pt idx="303">
                  <c:v>1158.3572999999999</c:v>
                </c:pt>
                <c:pt idx="304">
                  <c:v>1220.6794</c:v>
                </c:pt>
                <c:pt idx="305">
                  <c:v>1227.1795999999999</c:v>
                </c:pt>
                <c:pt idx="306">
                  <c:v>1212.9338</c:v>
                </c:pt>
                <c:pt idx="307">
                  <c:v>1186.4584</c:v>
                </c:pt>
                <c:pt idx="308">
                  <c:v>1155.0038</c:v>
                </c:pt>
                <c:pt idx="309">
                  <c:v>1104.8071</c:v>
                </c:pt>
                <c:pt idx="310">
                  <c:v>1067.9730999999999</c:v>
                </c:pt>
                <c:pt idx="311">
                  <c:v>1039.3397</c:v>
                </c:pt>
                <c:pt idx="312">
                  <c:v>998.49260000000004</c:v>
                </c:pt>
                <c:pt idx="313">
                  <c:v>976.76580000000001</c:v>
                </c:pt>
                <c:pt idx="314">
                  <c:v>971.79930000000002</c:v>
                </c:pt>
                <c:pt idx="315">
                  <c:v>1008.6064</c:v>
                </c:pt>
                <c:pt idx="316">
                  <c:v>1021.8471</c:v>
                </c:pt>
                <c:pt idx="317">
                  <c:v>1203.1376</c:v>
                </c:pt>
                <c:pt idx="318">
                  <c:v>1346.3331000000001</c:v>
                </c:pt>
                <c:pt idx="319">
                  <c:v>1441.8647000000001</c:v>
                </c:pt>
                <c:pt idx="320">
                  <c:v>1487.3232</c:v>
                </c:pt>
                <c:pt idx="321">
                  <c:v>1500.3407999999999</c:v>
                </c:pt>
                <c:pt idx="322">
                  <c:v>1509.82</c:v>
                </c:pt>
                <c:pt idx="323">
                  <c:v>1526.5505000000001</c:v>
                </c:pt>
                <c:pt idx="324">
                  <c:v>1511.4093</c:v>
                </c:pt>
                <c:pt idx="325">
                  <c:v>1477.4042999999999</c:v>
                </c:pt>
                <c:pt idx="326">
                  <c:v>1376.9879000000001</c:v>
                </c:pt>
                <c:pt idx="327">
                  <c:v>1298.4763</c:v>
                </c:pt>
                <c:pt idx="328">
                  <c:v>1365.5673999999999</c:v>
                </c:pt>
                <c:pt idx="329">
                  <c:v>1353.5042000000001</c:v>
                </c:pt>
                <c:pt idx="330">
                  <c:v>1328.1646000000001</c:v>
                </c:pt>
                <c:pt idx="331">
                  <c:v>1279.5250000000001</c:v>
                </c:pt>
                <c:pt idx="332">
                  <c:v>1219.4318000000001</c:v>
                </c:pt>
                <c:pt idx="333">
                  <c:v>1138.1531</c:v>
                </c:pt>
                <c:pt idx="334">
                  <c:v>1086.4365</c:v>
                </c:pt>
                <c:pt idx="335">
                  <c:v>1065.8099</c:v>
                </c:pt>
                <c:pt idx="336">
                  <c:v>1041.5065</c:v>
                </c:pt>
                <c:pt idx="337">
                  <c:v>1025.24</c:v>
                </c:pt>
                <c:pt idx="338">
                  <c:v>1027.0894000000001</c:v>
                </c:pt>
                <c:pt idx="339">
                  <c:v>1045.8657000000001</c:v>
                </c:pt>
                <c:pt idx="340">
                  <c:v>1057.8909000000001</c:v>
                </c:pt>
                <c:pt idx="341">
                  <c:v>1252.4151999999999</c:v>
                </c:pt>
                <c:pt idx="342">
                  <c:v>1377.2369000000001</c:v>
                </c:pt>
                <c:pt idx="343">
                  <c:v>1465.5515</c:v>
                </c:pt>
                <c:pt idx="344">
                  <c:v>1492.8202000000001</c:v>
                </c:pt>
                <c:pt idx="345">
                  <c:v>1499.5990999999999</c:v>
                </c:pt>
                <c:pt idx="346">
                  <c:v>1496.279</c:v>
                </c:pt>
                <c:pt idx="347">
                  <c:v>1510.922</c:v>
                </c:pt>
                <c:pt idx="348">
                  <c:v>1504.0569</c:v>
                </c:pt>
                <c:pt idx="349">
                  <c:v>1455.2249999999999</c:v>
                </c:pt>
                <c:pt idx="350">
                  <c:v>1348.8761</c:v>
                </c:pt>
                <c:pt idx="351">
                  <c:v>1287.0545999999999</c:v>
                </c:pt>
                <c:pt idx="352">
                  <c:v>1339.1093000000001</c:v>
                </c:pt>
                <c:pt idx="353">
                  <c:v>1316.5178000000001</c:v>
                </c:pt>
                <c:pt idx="354">
                  <c:v>1293.6759</c:v>
                </c:pt>
                <c:pt idx="355">
                  <c:v>1261.9031</c:v>
                </c:pt>
                <c:pt idx="356">
                  <c:v>1208.239</c:v>
                </c:pt>
                <c:pt idx="357">
                  <c:v>1133.9825000000001</c:v>
                </c:pt>
                <c:pt idx="358">
                  <c:v>1098.2285999999999</c:v>
                </c:pt>
                <c:pt idx="359">
                  <c:v>1065.7976000000001</c:v>
                </c:pt>
                <c:pt idx="360">
                  <c:v>1046.7174</c:v>
                </c:pt>
                <c:pt idx="361">
                  <c:v>1024.7831000000001</c:v>
                </c:pt>
                <c:pt idx="362">
                  <c:v>1017.47156</c:v>
                </c:pt>
                <c:pt idx="363">
                  <c:v>1039.6312</c:v>
                </c:pt>
                <c:pt idx="364">
                  <c:v>1044.7233000000001</c:v>
                </c:pt>
                <c:pt idx="365">
                  <c:v>1209.2267999999999</c:v>
                </c:pt>
                <c:pt idx="366">
                  <c:v>1343.2360000000001</c:v>
                </c:pt>
                <c:pt idx="367">
                  <c:v>1424.8330000000001</c:v>
                </c:pt>
                <c:pt idx="368">
                  <c:v>1466.1737000000001</c:v>
                </c:pt>
                <c:pt idx="369">
                  <c:v>1469.7012999999999</c:v>
                </c:pt>
                <c:pt idx="370">
                  <c:v>1478.8300999999999</c:v>
                </c:pt>
                <c:pt idx="371">
                  <c:v>1493.731</c:v>
                </c:pt>
                <c:pt idx="372">
                  <c:v>1478.5698</c:v>
                </c:pt>
                <c:pt idx="373">
                  <c:v>1456.0618999999999</c:v>
                </c:pt>
                <c:pt idx="374">
                  <c:v>1373.5192999999999</c:v>
                </c:pt>
                <c:pt idx="375">
                  <c:v>1289.1476</c:v>
                </c:pt>
                <c:pt idx="376">
                  <c:v>1345.2256</c:v>
                </c:pt>
                <c:pt idx="377">
                  <c:v>1324.4022</c:v>
                </c:pt>
                <c:pt idx="378">
                  <c:v>1293.0552</c:v>
                </c:pt>
                <c:pt idx="379">
                  <c:v>1246.0986</c:v>
                </c:pt>
                <c:pt idx="380">
                  <c:v>1185.1797999999999</c:v>
                </c:pt>
                <c:pt idx="381">
                  <c:v>1113.9797000000001</c:v>
                </c:pt>
                <c:pt idx="382">
                  <c:v>1077.3602000000001</c:v>
                </c:pt>
                <c:pt idx="383">
                  <c:v>1051.8252</c:v>
                </c:pt>
                <c:pt idx="384">
                  <c:v>1017.7674</c:v>
                </c:pt>
                <c:pt idx="385">
                  <c:v>998.93510000000003</c:v>
                </c:pt>
                <c:pt idx="386">
                  <c:v>991.99590000000001</c:v>
                </c:pt>
                <c:pt idx="387">
                  <c:v>1019.7246</c:v>
                </c:pt>
                <c:pt idx="388">
                  <c:v>1030.6201000000001</c:v>
                </c:pt>
                <c:pt idx="389">
                  <c:v>1194.0173</c:v>
                </c:pt>
                <c:pt idx="390">
                  <c:v>1333.5607</c:v>
                </c:pt>
                <c:pt idx="391">
                  <c:v>1428.9746</c:v>
                </c:pt>
                <c:pt idx="392">
                  <c:v>1474.5427999999999</c:v>
                </c:pt>
                <c:pt idx="393">
                  <c:v>1482.6349</c:v>
                </c:pt>
                <c:pt idx="394">
                  <c:v>1482.3411000000001</c:v>
                </c:pt>
                <c:pt idx="395">
                  <c:v>1494.6985999999999</c:v>
                </c:pt>
                <c:pt idx="396">
                  <c:v>1487.2393</c:v>
                </c:pt>
                <c:pt idx="397">
                  <c:v>1441.9885999999999</c:v>
                </c:pt>
                <c:pt idx="398">
                  <c:v>1355.3977</c:v>
                </c:pt>
                <c:pt idx="399">
                  <c:v>1285.4667999999999</c:v>
                </c:pt>
                <c:pt idx="400">
                  <c:v>1323.4915000000001</c:v>
                </c:pt>
                <c:pt idx="401">
                  <c:v>1303.2992999999999</c:v>
                </c:pt>
                <c:pt idx="402">
                  <c:v>1270.1531</c:v>
                </c:pt>
                <c:pt idx="403">
                  <c:v>1231.6732</c:v>
                </c:pt>
                <c:pt idx="404">
                  <c:v>1164.2325000000001</c:v>
                </c:pt>
                <c:pt idx="405">
                  <c:v>1114.4756</c:v>
                </c:pt>
                <c:pt idx="406">
                  <c:v>1074.8739</c:v>
                </c:pt>
                <c:pt idx="407">
                  <c:v>1048.7999</c:v>
                </c:pt>
                <c:pt idx="408">
                  <c:v>1011.1925</c:v>
                </c:pt>
                <c:pt idx="409">
                  <c:v>984.74300000000005</c:v>
                </c:pt>
                <c:pt idx="410">
                  <c:v>981.77409999999998</c:v>
                </c:pt>
                <c:pt idx="411">
                  <c:v>1015.1559</c:v>
                </c:pt>
                <c:pt idx="412">
                  <c:v>1023.9545000000001</c:v>
                </c:pt>
                <c:pt idx="413">
                  <c:v>1184.3271</c:v>
                </c:pt>
                <c:pt idx="414">
                  <c:v>1296.0852</c:v>
                </c:pt>
                <c:pt idx="415">
                  <c:v>1398.5369000000001</c:v>
                </c:pt>
                <c:pt idx="416">
                  <c:v>1459.2737999999999</c:v>
                </c:pt>
                <c:pt idx="417">
                  <c:v>1461.4092000000001</c:v>
                </c:pt>
                <c:pt idx="418">
                  <c:v>1464.1753000000001</c:v>
                </c:pt>
                <c:pt idx="419">
                  <c:v>1485.5011</c:v>
                </c:pt>
                <c:pt idx="420">
                  <c:v>1470.9724000000001</c:v>
                </c:pt>
                <c:pt idx="421">
                  <c:v>1428.7587000000001</c:v>
                </c:pt>
                <c:pt idx="422">
                  <c:v>1339.9122</c:v>
                </c:pt>
                <c:pt idx="423">
                  <c:v>1267.8901000000001</c:v>
                </c:pt>
                <c:pt idx="424">
                  <c:v>1332.4694999999999</c:v>
                </c:pt>
                <c:pt idx="425">
                  <c:v>1312.7013999999999</c:v>
                </c:pt>
                <c:pt idx="426">
                  <c:v>1265.8794</c:v>
                </c:pt>
                <c:pt idx="427">
                  <c:v>1223.4702</c:v>
                </c:pt>
                <c:pt idx="428">
                  <c:v>1178.8622</c:v>
                </c:pt>
                <c:pt idx="429">
                  <c:v>1127.2072000000001</c:v>
                </c:pt>
                <c:pt idx="430">
                  <c:v>1088.7039</c:v>
                </c:pt>
                <c:pt idx="431">
                  <c:v>1055.1780000000001</c:v>
                </c:pt>
                <c:pt idx="432">
                  <c:v>1023.0875</c:v>
                </c:pt>
                <c:pt idx="433">
                  <c:v>1002.86163</c:v>
                </c:pt>
                <c:pt idx="434">
                  <c:v>1010.213</c:v>
                </c:pt>
                <c:pt idx="435">
                  <c:v>1022.5859400000001</c:v>
                </c:pt>
                <c:pt idx="436">
                  <c:v>1010.17645</c:v>
                </c:pt>
                <c:pt idx="437">
                  <c:v>1129.0795000000001</c:v>
                </c:pt>
                <c:pt idx="438">
                  <c:v>1259.154</c:v>
                </c:pt>
                <c:pt idx="439">
                  <c:v>1318.5867000000001</c:v>
                </c:pt>
                <c:pt idx="440">
                  <c:v>1349.4924000000001</c:v>
                </c:pt>
                <c:pt idx="441">
                  <c:v>1328.5989999999999</c:v>
                </c:pt>
                <c:pt idx="442">
                  <c:v>1310.7570000000001</c:v>
                </c:pt>
                <c:pt idx="443">
                  <c:v>1321.8325</c:v>
                </c:pt>
                <c:pt idx="444">
                  <c:v>1312.5359000000001</c:v>
                </c:pt>
                <c:pt idx="445">
                  <c:v>1285.7301</c:v>
                </c:pt>
                <c:pt idx="446">
                  <c:v>1261.3441</c:v>
                </c:pt>
                <c:pt idx="447">
                  <c:v>1250.798</c:v>
                </c:pt>
                <c:pt idx="448">
                  <c:v>1322.6033</c:v>
                </c:pt>
                <c:pt idx="449">
                  <c:v>1309.3561</c:v>
                </c:pt>
                <c:pt idx="450">
                  <c:v>1278.9854</c:v>
                </c:pt>
                <c:pt idx="451">
                  <c:v>1225.4636</c:v>
                </c:pt>
                <c:pt idx="452">
                  <c:v>1184.9884999999999</c:v>
                </c:pt>
                <c:pt idx="453">
                  <c:v>1129.8585</c:v>
                </c:pt>
                <c:pt idx="454">
                  <c:v>1080.8318999999999</c:v>
                </c:pt>
                <c:pt idx="455">
                  <c:v>1052.2460000000001</c:v>
                </c:pt>
                <c:pt idx="456">
                  <c:v>1022.5214999999999</c:v>
                </c:pt>
                <c:pt idx="457">
                  <c:v>1003.6421</c:v>
                </c:pt>
                <c:pt idx="458">
                  <c:v>991.13660000000004</c:v>
                </c:pt>
                <c:pt idx="459">
                  <c:v>992.63139999999999</c:v>
                </c:pt>
                <c:pt idx="460">
                  <c:v>956.10860000000002</c:v>
                </c:pt>
                <c:pt idx="461">
                  <c:v>1004.7012</c:v>
                </c:pt>
                <c:pt idx="462">
                  <c:v>1042.6096</c:v>
                </c:pt>
                <c:pt idx="463">
                  <c:v>1088.6636000000001</c:v>
                </c:pt>
                <c:pt idx="464">
                  <c:v>1145.7132999999999</c:v>
                </c:pt>
                <c:pt idx="465">
                  <c:v>1163.5586000000001</c:v>
                </c:pt>
                <c:pt idx="466">
                  <c:v>1179.0922</c:v>
                </c:pt>
                <c:pt idx="467">
                  <c:v>1193.8761999999999</c:v>
                </c:pt>
                <c:pt idx="468">
                  <c:v>1184.5445999999999</c:v>
                </c:pt>
                <c:pt idx="469">
                  <c:v>1177.9606000000001</c:v>
                </c:pt>
                <c:pt idx="470">
                  <c:v>1178.855</c:v>
                </c:pt>
                <c:pt idx="471">
                  <c:v>1179.5890999999999</c:v>
                </c:pt>
                <c:pt idx="472">
                  <c:v>1262.3043</c:v>
                </c:pt>
                <c:pt idx="473">
                  <c:v>1269.3324</c:v>
                </c:pt>
                <c:pt idx="474">
                  <c:v>1241.3163999999999</c:v>
                </c:pt>
                <c:pt idx="475">
                  <c:v>1217.7369000000001</c:v>
                </c:pt>
                <c:pt idx="476">
                  <c:v>1170.2751000000001</c:v>
                </c:pt>
                <c:pt idx="477">
                  <c:v>1100.2181</c:v>
                </c:pt>
                <c:pt idx="478">
                  <c:v>1072.9186999999999</c:v>
                </c:pt>
                <c:pt idx="479">
                  <c:v>1040.6273000000001</c:v>
                </c:pt>
                <c:pt idx="480">
                  <c:v>1006.50183</c:v>
                </c:pt>
                <c:pt idx="481">
                  <c:v>982.65769999999998</c:v>
                </c:pt>
                <c:pt idx="482">
                  <c:v>985.18790000000001</c:v>
                </c:pt>
                <c:pt idx="483">
                  <c:v>1023.4507</c:v>
                </c:pt>
                <c:pt idx="484">
                  <c:v>1032.2626</c:v>
                </c:pt>
                <c:pt idx="485">
                  <c:v>1222.8173999999999</c:v>
                </c:pt>
                <c:pt idx="486">
                  <c:v>1383.3575000000001</c:v>
                </c:pt>
                <c:pt idx="487">
                  <c:v>1465.8425</c:v>
                </c:pt>
                <c:pt idx="488">
                  <c:v>1503.9917</c:v>
                </c:pt>
                <c:pt idx="489">
                  <c:v>1505.8059000000001</c:v>
                </c:pt>
                <c:pt idx="490">
                  <c:v>1503.7207000000001</c:v>
                </c:pt>
                <c:pt idx="491">
                  <c:v>1509.2617</c:v>
                </c:pt>
                <c:pt idx="492">
                  <c:v>1489.4838</c:v>
                </c:pt>
                <c:pt idx="493">
                  <c:v>1464.395</c:v>
                </c:pt>
                <c:pt idx="494">
                  <c:v>1378.6228000000001</c:v>
                </c:pt>
                <c:pt idx="495">
                  <c:v>1294.8960999999999</c:v>
                </c:pt>
                <c:pt idx="496">
                  <c:v>1341.5591999999999</c:v>
                </c:pt>
                <c:pt idx="497">
                  <c:v>1324.8297</c:v>
                </c:pt>
                <c:pt idx="498">
                  <c:v>1303.4926</c:v>
                </c:pt>
                <c:pt idx="499">
                  <c:v>1265.6635000000001</c:v>
                </c:pt>
                <c:pt idx="500">
                  <c:v>1201.9712999999999</c:v>
                </c:pt>
                <c:pt idx="501">
                  <c:v>1125.3828000000001</c:v>
                </c:pt>
                <c:pt idx="502">
                  <c:v>1081.6880000000001</c:v>
                </c:pt>
                <c:pt idx="503">
                  <c:v>1056.9090000000001</c:v>
                </c:pt>
                <c:pt idx="504">
                  <c:v>1036.4603</c:v>
                </c:pt>
                <c:pt idx="505">
                  <c:v>1028.0134</c:v>
                </c:pt>
                <c:pt idx="506">
                  <c:v>1031.7185999999999</c:v>
                </c:pt>
                <c:pt idx="507">
                  <c:v>1056.2582</c:v>
                </c:pt>
                <c:pt idx="508">
                  <c:v>1057.547</c:v>
                </c:pt>
                <c:pt idx="509">
                  <c:v>1230.1404</c:v>
                </c:pt>
                <c:pt idx="510">
                  <c:v>1345.8123000000001</c:v>
                </c:pt>
                <c:pt idx="511">
                  <c:v>1435.7607</c:v>
                </c:pt>
                <c:pt idx="512">
                  <c:v>1478.0658000000001</c:v>
                </c:pt>
                <c:pt idx="513">
                  <c:v>1480.9336000000001</c:v>
                </c:pt>
                <c:pt idx="514">
                  <c:v>1505.1913999999999</c:v>
                </c:pt>
                <c:pt idx="515">
                  <c:v>1516.5083</c:v>
                </c:pt>
                <c:pt idx="516">
                  <c:v>1465.4882</c:v>
                </c:pt>
                <c:pt idx="517">
                  <c:v>1436.2452000000001</c:v>
                </c:pt>
                <c:pt idx="518">
                  <c:v>1327.7402</c:v>
                </c:pt>
                <c:pt idx="519">
                  <c:v>1277.0698</c:v>
                </c:pt>
                <c:pt idx="520">
                  <c:v>1325.4494999999999</c:v>
                </c:pt>
                <c:pt idx="521">
                  <c:v>1314.0743</c:v>
                </c:pt>
                <c:pt idx="522">
                  <c:v>1287.6458</c:v>
                </c:pt>
                <c:pt idx="523">
                  <c:v>1246.4084</c:v>
                </c:pt>
                <c:pt idx="524">
                  <c:v>1187.4481000000001</c:v>
                </c:pt>
                <c:pt idx="525">
                  <c:v>1117.7194999999999</c:v>
                </c:pt>
                <c:pt idx="526">
                  <c:v>1076.3722</c:v>
                </c:pt>
                <c:pt idx="527">
                  <c:v>1045.1536000000001</c:v>
                </c:pt>
                <c:pt idx="528">
                  <c:v>1026.9291000000001</c:v>
                </c:pt>
                <c:pt idx="529">
                  <c:v>1007.828</c:v>
                </c:pt>
                <c:pt idx="530">
                  <c:v>1009.9621</c:v>
                </c:pt>
                <c:pt idx="531">
                  <c:v>1037.2592</c:v>
                </c:pt>
                <c:pt idx="532">
                  <c:v>1041.2194</c:v>
                </c:pt>
                <c:pt idx="533">
                  <c:v>1220.4122</c:v>
                </c:pt>
                <c:pt idx="534">
                  <c:v>1348.6755000000001</c:v>
                </c:pt>
                <c:pt idx="535">
                  <c:v>1416.6498999999999</c:v>
                </c:pt>
                <c:pt idx="536">
                  <c:v>1437.5848000000001</c:v>
                </c:pt>
                <c:pt idx="537">
                  <c:v>1449.6514999999999</c:v>
                </c:pt>
                <c:pt idx="538">
                  <c:v>1461.3456000000001</c:v>
                </c:pt>
                <c:pt idx="539">
                  <c:v>1470.3685</c:v>
                </c:pt>
                <c:pt idx="540">
                  <c:v>1469.568</c:v>
                </c:pt>
                <c:pt idx="541">
                  <c:v>1421.1056000000001</c:v>
                </c:pt>
                <c:pt idx="542">
                  <c:v>1362.1389999999999</c:v>
                </c:pt>
                <c:pt idx="543">
                  <c:v>1298.2433000000001</c:v>
                </c:pt>
                <c:pt idx="544">
                  <c:v>1348.3462</c:v>
                </c:pt>
                <c:pt idx="545">
                  <c:v>1332.7</c:v>
                </c:pt>
                <c:pt idx="546">
                  <c:v>1313.3853999999999</c:v>
                </c:pt>
                <c:pt idx="547">
                  <c:v>1261.3581999999999</c:v>
                </c:pt>
                <c:pt idx="548">
                  <c:v>1203.8694</c:v>
                </c:pt>
                <c:pt idx="549">
                  <c:v>1128.8036</c:v>
                </c:pt>
                <c:pt idx="550">
                  <c:v>1094.3317</c:v>
                </c:pt>
                <c:pt idx="551">
                  <c:v>1072.2334000000001</c:v>
                </c:pt>
                <c:pt idx="552">
                  <c:v>1042.903</c:v>
                </c:pt>
                <c:pt idx="553">
                  <c:v>1029.3202000000001</c:v>
                </c:pt>
                <c:pt idx="554">
                  <c:v>1021.3442</c:v>
                </c:pt>
                <c:pt idx="555">
                  <c:v>1044.0238999999999</c:v>
                </c:pt>
                <c:pt idx="556">
                  <c:v>1050.9863</c:v>
                </c:pt>
                <c:pt idx="557">
                  <c:v>1216.1309000000001</c:v>
                </c:pt>
                <c:pt idx="558">
                  <c:v>1346.7729999999999</c:v>
                </c:pt>
                <c:pt idx="559">
                  <c:v>1447.7338999999999</c:v>
                </c:pt>
                <c:pt idx="560">
                  <c:v>1495.5034000000001</c:v>
                </c:pt>
                <c:pt idx="561">
                  <c:v>1496.4965</c:v>
                </c:pt>
                <c:pt idx="562">
                  <c:v>1486.0658000000001</c:v>
                </c:pt>
                <c:pt idx="563">
                  <c:v>1491.2462</c:v>
                </c:pt>
                <c:pt idx="564">
                  <c:v>1484.9211</c:v>
                </c:pt>
                <c:pt idx="565">
                  <c:v>1447.3505</c:v>
                </c:pt>
                <c:pt idx="566">
                  <c:v>1360.3413</c:v>
                </c:pt>
                <c:pt idx="567">
                  <c:v>1292.5046</c:v>
                </c:pt>
                <c:pt idx="568">
                  <c:v>1347.2144000000001</c:v>
                </c:pt>
                <c:pt idx="569">
                  <c:v>1334.8313000000001</c:v>
                </c:pt>
                <c:pt idx="570">
                  <c:v>1305.5250000000001</c:v>
                </c:pt>
                <c:pt idx="571">
                  <c:v>1256.2925</c:v>
                </c:pt>
                <c:pt idx="572">
                  <c:v>1194.4324999999999</c:v>
                </c:pt>
                <c:pt idx="573">
                  <c:v>1141.2958000000001</c:v>
                </c:pt>
                <c:pt idx="574">
                  <c:v>1097.9591</c:v>
                </c:pt>
                <c:pt idx="575">
                  <c:v>1077.2457999999999</c:v>
                </c:pt>
                <c:pt idx="576">
                  <c:v>1047.3681999999999</c:v>
                </c:pt>
                <c:pt idx="577">
                  <c:v>1029.1556</c:v>
                </c:pt>
                <c:pt idx="578">
                  <c:v>1027.5847000000001</c:v>
                </c:pt>
                <c:pt idx="579">
                  <c:v>1052.5844</c:v>
                </c:pt>
                <c:pt idx="580">
                  <c:v>1058.7917</c:v>
                </c:pt>
                <c:pt idx="581">
                  <c:v>1219.4051999999999</c:v>
                </c:pt>
                <c:pt idx="582">
                  <c:v>1360.547</c:v>
                </c:pt>
                <c:pt idx="583">
                  <c:v>1444.5363</c:v>
                </c:pt>
                <c:pt idx="584">
                  <c:v>1481.9584</c:v>
                </c:pt>
                <c:pt idx="585">
                  <c:v>1480.0825</c:v>
                </c:pt>
                <c:pt idx="586">
                  <c:v>1476.1038000000001</c:v>
                </c:pt>
                <c:pt idx="587">
                  <c:v>1506.8964000000001</c:v>
                </c:pt>
                <c:pt idx="588">
                  <c:v>1501.6096</c:v>
                </c:pt>
                <c:pt idx="589">
                  <c:v>1490.1451</c:v>
                </c:pt>
                <c:pt idx="590">
                  <c:v>1398.3185000000001</c:v>
                </c:pt>
                <c:pt idx="591">
                  <c:v>1321.2759000000001</c:v>
                </c:pt>
                <c:pt idx="592">
                  <c:v>1384.6171999999999</c:v>
                </c:pt>
                <c:pt idx="593">
                  <c:v>1370.377</c:v>
                </c:pt>
                <c:pt idx="594">
                  <c:v>1339.6207999999999</c:v>
                </c:pt>
                <c:pt idx="595">
                  <c:v>1296.3751</c:v>
                </c:pt>
                <c:pt idx="596">
                  <c:v>1242.2887000000001</c:v>
                </c:pt>
                <c:pt idx="597">
                  <c:v>1182.7476999999999</c:v>
                </c:pt>
                <c:pt idx="598">
                  <c:v>1133.867</c:v>
                </c:pt>
                <c:pt idx="599">
                  <c:v>1089.2659000000001</c:v>
                </c:pt>
                <c:pt idx="600">
                  <c:v>1070.4646</c:v>
                </c:pt>
                <c:pt idx="601">
                  <c:v>1050.9963</c:v>
                </c:pt>
                <c:pt idx="602">
                  <c:v>1044.7509</c:v>
                </c:pt>
                <c:pt idx="603">
                  <c:v>1049.1969999999999</c:v>
                </c:pt>
                <c:pt idx="604">
                  <c:v>1036.3036</c:v>
                </c:pt>
                <c:pt idx="605">
                  <c:v>1149.3003000000001</c:v>
                </c:pt>
                <c:pt idx="606">
                  <c:v>1262.2935</c:v>
                </c:pt>
                <c:pt idx="607">
                  <c:v>1343.7829999999999</c:v>
                </c:pt>
                <c:pt idx="608">
                  <c:v>1361.3839</c:v>
                </c:pt>
                <c:pt idx="609">
                  <c:v>1357.7701</c:v>
                </c:pt>
                <c:pt idx="610">
                  <c:v>1342.4033999999999</c:v>
                </c:pt>
                <c:pt idx="611">
                  <c:v>1339.7846999999999</c:v>
                </c:pt>
                <c:pt idx="612">
                  <c:v>1329.1344999999999</c:v>
                </c:pt>
                <c:pt idx="613">
                  <c:v>1306.6016999999999</c:v>
                </c:pt>
                <c:pt idx="614">
                  <c:v>1274.5358000000001</c:v>
                </c:pt>
                <c:pt idx="615">
                  <c:v>1246.6207999999999</c:v>
                </c:pt>
                <c:pt idx="616">
                  <c:v>1331.7511</c:v>
                </c:pt>
                <c:pt idx="617">
                  <c:v>1308.4622999999999</c:v>
                </c:pt>
                <c:pt idx="618">
                  <c:v>1276.1111000000001</c:v>
                </c:pt>
                <c:pt idx="619">
                  <c:v>1229.3362999999999</c:v>
                </c:pt>
                <c:pt idx="620">
                  <c:v>1183.7157999999999</c:v>
                </c:pt>
                <c:pt idx="621">
                  <c:v>1130.7805000000001</c:v>
                </c:pt>
                <c:pt idx="622">
                  <c:v>1078.8253999999999</c:v>
                </c:pt>
                <c:pt idx="623">
                  <c:v>1049.9021</c:v>
                </c:pt>
                <c:pt idx="624">
                  <c:v>1024.2734</c:v>
                </c:pt>
                <c:pt idx="625">
                  <c:v>1002.1141</c:v>
                </c:pt>
                <c:pt idx="626">
                  <c:v>984.45714999999996</c:v>
                </c:pt>
                <c:pt idx="627">
                  <c:v>975.63499999999999</c:v>
                </c:pt>
                <c:pt idx="628">
                  <c:v>943.17193999999995</c:v>
                </c:pt>
                <c:pt idx="629">
                  <c:v>992.66625999999997</c:v>
                </c:pt>
                <c:pt idx="630">
                  <c:v>1041.0298</c:v>
                </c:pt>
                <c:pt idx="631">
                  <c:v>1089.2548999999999</c:v>
                </c:pt>
                <c:pt idx="632">
                  <c:v>1145.0516</c:v>
                </c:pt>
                <c:pt idx="633">
                  <c:v>1160.2008000000001</c:v>
                </c:pt>
                <c:pt idx="634">
                  <c:v>1175.6310000000001</c:v>
                </c:pt>
                <c:pt idx="635">
                  <c:v>1194.8916999999999</c:v>
                </c:pt>
                <c:pt idx="636">
                  <c:v>1185.471</c:v>
                </c:pt>
                <c:pt idx="637">
                  <c:v>1184.8947000000001</c:v>
                </c:pt>
                <c:pt idx="638">
                  <c:v>1148.2473</c:v>
                </c:pt>
                <c:pt idx="639">
                  <c:v>1166.8882000000001</c:v>
                </c:pt>
                <c:pt idx="640">
                  <c:v>1244.7266</c:v>
                </c:pt>
                <c:pt idx="641">
                  <c:v>1254.8362</c:v>
                </c:pt>
                <c:pt idx="642">
                  <c:v>1233.0491</c:v>
                </c:pt>
                <c:pt idx="643">
                  <c:v>1207.8833999999999</c:v>
                </c:pt>
                <c:pt idx="644">
                  <c:v>1158.8241</c:v>
                </c:pt>
                <c:pt idx="645">
                  <c:v>1093.6197999999999</c:v>
                </c:pt>
                <c:pt idx="646">
                  <c:v>1056.6492000000001</c:v>
                </c:pt>
                <c:pt idx="647">
                  <c:v>1023.7133</c:v>
                </c:pt>
                <c:pt idx="648">
                  <c:v>998.24945000000002</c:v>
                </c:pt>
                <c:pt idx="649">
                  <c:v>986.86180000000002</c:v>
                </c:pt>
                <c:pt idx="650">
                  <c:v>991.13890000000004</c:v>
                </c:pt>
                <c:pt idx="651">
                  <c:v>1025.18</c:v>
                </c:pt>
                <c:pt idx="652">
                  <c:v>1029.7460000000001</c:v>
                </c:pt>
                <c:pt idx="653">
                  <c:v>1212.0336</c:v>
                </c:pt>
                <c:pt idx="654">
                  <c:v>1354.6946</c:v>
                </c:pt>
                <c:pt idx="655">
                  <c:v>1447.4491</c:v>
                </c:pt>
                <c:pt idx="656">
                  <c:v>1493.8867</c:v>
                </c:pt>
                <c:pt idx="657">
                  <c:v>1509.9674</c:v>
                </c:pt>
                <c:pt idx="658">
                  <c:v>1514.0895</c:v>
                </c:pt>
                <c:pt idx="659">
                  <c:v>1538.3407999999999</c:v>
                </c:pt>
                <c:pt idx="660">
                  <c:v>1523.9825000000001</c:v>
                </c:pt>
                <c:pt idx="661">
                  <c:v>1486.2648999999999</c:v>
                </c:pt>
                <c:pt idx="662">
                  <c:v>1386.3918000000001</c:v>
                </c:pt>
                <c:pt idx="663">
                  <c:v>1296.5653</c:v>
                </c:pt>
                <c:pt idx="664">
                  <c:v>1347.8073999999999</c:v>
                </c:pt>
                <c:pt idx="665">
                  <c:v>1338.5540000000001</c:v>
                </c:pt>
                <c:pt idx="666">
                  <c:v>1314.1306999999999</c:v>
                </c:pt>
                <c:pt idx="667">
                  <c:v>1282.0697</c:v>
                </c:pt>
                <c:pt idx="668">
                  <c:v>1217.3986</c:v>
                </c:pt>
                <c:pt idx="669">
                  <c:v>1144.9257</c:v>
                </c:pt>
                <c:pt idx="670">
                  <c:v>1096.3877</c:v>
                </c:pt>
                <c:pt idx="671">
                  <c:v>1064.0608999999999</c:v>
                </c:pt>
                <c:pt idx="672">
                  <c:v>1043.4712999999999</c:v>
                </c:pt>
                <c:pt idx="673">
                  <c:v>1026.0713000000001</c:v>
                </c:pt>
                <c:pt idx="674">
                  <c:v>1022.2718</c:v>
                </c:pt>
                <c:pt idx="675">
                  <c:v>1037.0007000000001</c:v>
                </c:pt>
                <c:pt idx="676">
                  <c:v>1039.085</c:v>
                </c:pt>
                <c:pt idx="677">
                  <c:v>1226.0426</c:v>
                </c:pt>
                <c:pt idx="678">
                  <c:v>1347.7319</c:v>
                </c:pt>
                <c:pt idx="679">
                  <c:v>1447.7865999999999</c:v>
                </c:pt>
                <c:pt idx="680">
                  <c:v>1489.4982</c:v>
                </c:pt>
                <c:pt idx="681">
                  <c:v>1502.5873999999999</c:v>
                </c:pt>
                <c:pt idx="682">
                  <c:v>1493.9247</c:v>
                </c:pt>
                <c:pt idx="683">
                  <c:v>1500.31</c:v>
                </c:pt>
                <c:pt idx="684">
                  <c:v>1492.9594</c:v>
                </c:pt>
                <c:pt idx="685">
                  <c:v>1453.0487000000001</c:v>
                </c:pt>
                <c:pt idx="686">
                  <c:v>1336.6045999999999</c:v>
                </c:pt>
                <c:pt idx="687">
                  <c:v>1259.6531</c:v>
                </c:pt>
                <c:pt idx="688">
                  <c:v>1333.3543999999999</c:v>
                </c:pt>
                <c:pt idx="689">
                  <c:v>1316.5464999999999</c:v>
                </c:pt>
                <c:pt idx="690">
                  <c:v>1273.0544</c:v>
                </c:pt>
                <c:pt idx="691">
                  <c:v>1244.4346</c:v>
                </c:pt>
                <c:pt idx="692">
                  <c:v>1193.4645</c:v>
                </c:pt>
                <c:pt idx="693">
                  <c:v>1125.3433</c:v>
                </c:pt>
                <c:pt idx="694">
                  <c:v>1094.7117000000001</c:v>
                </c:pt>
                <c:pt idx="695">
                  <c:v>1059.8975</c:v>
                </c:pt>
                <c:pt idx="696">
                  <c:v>1033.4253000000001</c:v>
                </c:pt>
                <c:pt idx="697">
                  <c:v>1017.6165</c:v>
                </c:pt>
                <c:pt idx="698">
                  <c:v>1014.7242</c:v>
                </c:pt>
                <c:pt idx="699">
                  <c:v>1039.0703000000001</c:v>
                </c:pt>
                <c:pt idx="700">
                  <c:v>1045.606</c:v>
                </c:pt>
                <c:pt idx="701">
                  <c:v>1226.2420999999999</c:v>
                </c:pt>
                <c:pt idx="702">
                  <c:v>1353.5074</c:v>
                </c:pt>
                <c:pt idx="703">
                  <c:v>1432.2956999999999</c:v>
                </c:pt>
                <c:pt idx="704">
                  <c:v>1472.8115</c:v>
                </c:pt>
                <c:pt idx="705">
                  <c:v>1487.4667999999999</c:v>
                </c:pt>
                <c:pt idx="706">
                  <c:v>1484.8148000000001</c:v>
                </c:pt>
                <c:pt idx="707">
                  <c:v>1484.7582</c:v>
                </c:pt>
                <c:pt idx="708">
                  <c:v>1465.7626</c:v>
                </c:pt>
                <c:pt idx="709">
                  <c:v>1433.9879000000001</c:v>
                </c:pt>
                <c:pt idx="710">
                  <c:v>1347.7168999999999</c:v>
                </c:pt>
                <c:pt idx="711">
                  <c:v>1289.9961000000001</c:v>
                </c:pt>
                <c:pt idx="712">
                  <c:v>1314.3547000000001</c:v>
                </c:pt>
                <c:pt idx="713">
                  <c:v>1294.4829</c:v>
                </c:pt>
                <c:pt idx="714">
                  <c:v>1270.6078</c:v>
                </c:pt>
                <c:pt idx="715">
                  <c:v>1237.2936999999999</c:v>
                </c:pt>
                <c:pt idx="716">
                  <c:v>1176.8135</c:v>
                </c:pt>
                <c:pt idx="717">
                  <c:v>1110.7074</c:v>
                </c:pt>
                <c:pt idx="718">
                  <c:v>1059.2499</c:v>
                </c:pt>
                <c:pt idx="719">
                  <c:v>1034.7184</c:v>
                </c:pt>
                <c:pt idx="720">
                  <c:v>1017.4592</c:v>
                </c:pt>
                <c:pt idx="721">
                  <c:v>993.63369999999998</c:v>
                </c:pt>
                <c:pt idx="722">
                  <c:v>986.8904</c:v>
                </c:pt>
                <c:pt idx="723">
                  <c:v>1011.8996</c:v>
                </c:pt>
                <c:pt idx="724">
                  <c:v>1007.9497</c:v>
                </c:pt>
                <c:pt idx="725">
                  <c:v>1155.7927</c:v>
                </c:pt>
                <c:pt idx="726">
                  <c:v>1282.182</c:v>
                </c:pt>
                <c:pt idx="727">
                  <c:v>1385.3202000000001</c:v>
                </c:pt>
                <c:pt idx="728">
                  <c:v>1453.8884</c:v>
                </c:pt>
                <c:pt idx="729">
                  <c:v>1473.0590999999999</c:v>
                </c:pt>
                <c:pt idx="730">
                  <c:v>1476.7954999999999</c:v>
                </c:pt>
                <c:pt idx="731">
                  <c:v>1499.8961999999999</c:v>
                </c:pt>
                <c:pt idx="732">
                  <c:v>1490.8433</c:v>
                </c:pt>
                <c:pt idx="733">
                  <c:v>1451.5491999999999</c:v>
                </c:pt>
                <c:pt idx="734">
                  <c:v>1354.1862000000001</c:v>
                </c:pt>
                <c:pt idx="735">
                  <c:v>1270.1611</c:v>
                </c:pt>
                <c:pt idx="736">
                  <c:v>1311.8728000000001</c:v>
                </c:pt>
                <c:pt idx="737">
                  <c:v>1295.6638</c:v>
                </c:pt>
                <c:pt idx="738">
                  <c:v>1249.1697999999999</c:v>
                </c:pt>
                <c:pt idx="739">
                  <c:v>1233.2882</c:v>
                </c:pt>
                <c:pt idx="740">
                  <c:v>1180.7067</c:v>
                </c:pt>
                <c:pt idx="741">
                  <c:v>1122.9429</c:v>
                </c:pt>
                <c:pt idx="742">
                  <c:v>1083.8506</c:v>
                </c:pt>
                <c:pt idx="743">
                  <c:v>1053.8557000000001</c:v>
                </c:pt>
                <c:pt idx="744">
                  <c:v>1009.1671</c:v>
                </c:pt>
                <c:pt idx="745">
                  <c:v>988.39290000000005</c:v>
                </c:pt>
                <c:pt idx="746">
                  <c:v>983.09929999999997</c:v>
                </c:pt>
                <c:pt idx="747">
                  <c:v>1022.1233999999999</c:v>
                </c:pt>
                <c:pt idx="748">
                  <c:v>1030.7324000000001</c:v>
                </c:pt>
                <c:pt idx="749">
                  <c:v>1193.4581000000001</c:v>
                </c:pt>
                <c:pt idx="750">
                  <c:v>1308.8429000000001</c:v>
                </c:pt>
                <c:pt idx="751">
                  <c:v>1405.0188000000001</c:v>
                </c:pt>
                <c:pt idx="752">
                  <c:v>1454.8382999999999</c:v>
                </c:pt>
                <c:pt idx="753">
                  <c:v>1468.9835</c:v>
                </c:pt>
                <c:pt idx="754">
                  <c:v>1475.6406999999999</c:v>
                </c:pt>
                <c:pt idx="755">
                  <c:v>1493.6058</c:v>
                </c:pt>
                <c:pt idx="756">
                  <c:v>1484.1522</c:v>
                </c:pt>
                <c:pt idx="757">
                  <c:v>1459.6257000000001</c:v>
                </c:pt>
                <c:pt idx="758">
                  <c:v>1358.6120000000001</c:v>
                </c:pt>
                <c:pt idx="759">
                  <c:v>1258.1139000000001</c:v>
                </c:pt>
                <c:pt idx="760">
                  <c:v>1325.9463000000001</c:v>
                </c:pt>
                <c:pt idx="761">
                  <c:v>1311.3298</c:v>
                </c:pt>
                <c:pt idx="762">
                  <c:v>1282.5624</c:v>
                </c:pt>
                <c:pt idx="763">
                  <c:v>1258.6346000000001</c:v>
                </c:pt>
                <c:pt idx="764">
                  <c:v>1199.2810999999999</c:v>
                </c:pt>
                <c:pt idx="765">
                  <c:v>1145.6881000000001</c:v>
                </c:pt>
                <c:pt idx="766">
                  <c:v>1107.9166</c:v>
                </c:pt>
                <c:pt idx="767">
                  <c:v>1070.4486999999999</c:v>
                </c:pt>
                <c:pt idx="768">
                  <c:v>1040.9635000000001</c:v>
                </c:pt>
                <c:pt idx="769">
                  <c:v>1019.062</c:v>
                </c:pt>
                <c:pt idx="770">
                  <c:v>1018.32263</c:v>
                </c:pt>
                <c:pt idx="771">
                  <c:v>1018.0297</c:v>
                </c:pt>
                <c:pt idx="772">
                  <c:v>1001.03754</c:v>
                </c:pt>
                <c:pt idx="773">
                  <c:v>1102.3485000000001</c:v>
                </c:pt>
                <c:pt idx="774">
                  <c:v>1212.9059999999999</c:v>
                </c:pt>
                <c:pt idx="775">
                  <c:v>1302.9612</c:v>
                </c:pt>
                <c:pt idx="776">
                  <c:v>1351.0833</c:v>
                </c:pt>
                <c:pt idx="777">
                  <c:v>1351.5628999999999</c:v>
                </c:pt>
                <c:pt idx="778">
                  <c:v>1347.5685000000001</c:v>
                </c:pt>
                <c:pt idx="779">
                  <c:v>1333.9409000000001</c:v>
                </c:pt>
                <c:pt idx="780">
                  <c:v>1337.8547000000001</c:v>
                </c:pt>
                <c:pt idx="781">
                  <c:v>1313.0817999999999</c:v>
                </c:pt>
                <c:pt idx="782">
                  <c:v>1298.2711999999999</c:v>
                </c:pt>
                <c:pt idx="783">
                  <c:v>1253.2832000000001</c:v>
                </c:pt>
                <c:pt idx="784">
                  <c:v>1332.1560999999999</c:v>
                </c:pt>
                <c:pt idx="785">
                  <c:v>1304.8035</c:v>
                </c:pt>
                <c:pt idx="786">
                  <c:v>1271.6132</c:v>
                </c:pt>
                <c:pt idx="787">
                  <c:v>1227.3259</c:v>
                </c:pt>
                <c:pt idx="788">
                  <c:v>1185.6259</c:v>
                </c:pt>
                <c:pt idx="789">
                  <c:v>1125.864</c:v>
                </c:pt>
                <c:pt idx="790">
                  <c:v>1080.4061999999999</c:v>
                </c:pt>
                <c:pt idx="791">
                  <c:v>1045.1570999999999</c:v>
                </c:pt>
                <c:pt idx="792">
                  <c:v>1027.5359000000001</c:v>
                </c:pt>
                <c:pt idx="793">
                  <c:v>1004.52374</c:v>
                </c:pt>
                <c:pt idx="794">
                  <c:v>993.43150000000003</c:v>
                </c:pt>
                <c:pt idx="795">
                  <c:v>987.81209999999999</c:v>
                </c:pt>
                <c:pt idx="796">
                  <c:v>949.19115999999997</c:v>
                </c:pt>
                <c:pt idx="797">
                  <c:v>995.60564999999997</c:v>
                </c:pt>
                <c:pt idx="798">
                  <c:v>1034.9736</c:v>
                </c:pt>
                <c:pt idx="799">
                  <c:v>1090.6406999999999</c:v>
                </c:pt>
                <c:pt idx="800">
                  <c:v>1150.194</c:v>
                </c:pt>
                <c:pt idx="801">
                  <c:v>1171.5099</c:v>
                </c:pt>
                <c:pt idx="802">
                  <c:v>1189.8721</c:v>
                </c:pt>
                <c:pt idx="803">
                  <c:v>1193.6261999999999</c:v>
                </c:pt>
                <c:pt idx="804">
                  <c:v>1180.6099999999999</c:v>
                </c:pt>
                <c:pt idx="805">
                  <c:v>1177.3661</c:v>
                </c:pt>
                <c:pt idx="806">
                  <c:v>1188.1385</c:v>
                </c:pt>
                <c:pt idx="807">
                  <c:v>1167.5998999999999</c:v>
                </c:pt>
                <c:pt idx="808">
                  <c:v>1262.7147</c:v>
                </c:pt>
                <c:pt idx="809">
                  <c:v>1267.6022</c:v>
                </c:pt>
                <c:pt idx="810">
                  <c:v>1245.7068999999999</c:v>
                </c:pt>
                <c:pt idx="811">
                  <c:v>1210.0254</c:v>
                </c:pt>
                <c:pt idx="812">
                  <c:v>1167.3171</c:v>
                </c:pt>
                <c:pt idx="813">
                  <c:v>1108.4691</c:v>
                </c:pt>
                <c:pt idx="814">
                  <c:v>1064.5626</c:v>
                </c:pt>
                <c:pt idx="815">
                  <c:v>1022.6564</c:v>
                </c:pt>
                <c:pt idx="816">
                  <c:v>1011.37054</c:v>
                </c:pt>
                <c:pt idx="817">
                  <c:v>984.70529999999997</c:v>
                </c:pt>
                <c:pt idx="818">
                  <c:v>982.75116000000003</c:v>
                </c:pt>
                <c:pt idx="819">
                  <c:v>1018.85614</c:v>
                </c:pt>
                <c:pt idx="820">
                  <c:v>1027.7366</c:v>
                </c:pt>
                <c:pt idx="821">
                  <c:v>1228.6125</c:v>
                </c:pt>
                <c:pt idx="822">
                  <c:v>1370.1193000000001</c:v>
                </c:pt>
                <c:pt idx="823">
                  <c:v>1484.2420999999999</c:v>
                </c:pt>
                <c:pt idx="824">
                  <c:v>1516.6786</c:v>
                </c:pt>
                <c:pt idx="825">
                  <c:v>1524.8396</c:v>
                </c:pt>
                <c:pt idx="826">
                  <c:v>1524.2144000000001</c:v>
                </c:pt>
                <c:pt idx="827">
                  <c:v>1536.4480000000001</c:v>
                </c:pt>
                <c:pt idx="828">
                  <c:v>1524.7494999999999</c:v>
                </c:pt>
                <c:pt idx="829">
                  <c:v>1481.2926</c:v>
                </c:pt>
                <c:pt idx="830">
                  <c:v>1391.3647000000001</c:v>
                </c:pt>
                <c:pt idx="831">
                  <c:v>1295.4119000000001</c:v>
                </c:pt>
                <c:pt idx="832">
                  <c:v>1350.7950000000001</c:v>
                </c:pt>
                <c:pt idx="833">
                  <c:v>1337.3721</c:v>
                </c:pt>
                <c:pt idx="834">
                  <c:v>1310.0528999999999</c:v>
                </c:pt>
                <c:pt idx="835">
                  <c:v>1270.0325</c:v>
                </c:pt>
                <c:pt idx="836">
                  <c:v>1218.6456000000001</c:v>
                </c:pt>
                <c:pt idx="837">
                  <c:v>1155.6144999999999</c:v>
                </c:pt>
                <c:pt idx="838">
                  <c:v>1088.4934000000001</c:v>
                </c:pt>
                <c:pt idx="839">
                  <c:v>1061.4619</c:v>
                </c:pt>
                <c:pt idx="840">
                  <c:v>1029.9811</c:v>
                </c:pt>
                <c:pt idx="841">
                  <c:v>1014.5016000000001</c:v>
                </c:pt>
                <c:pt idx="842">
                  <c:v>1010.31726</c:v>
                </c:pt>
                <c:pt idx="843">
                  <c:v>1021.1566</c:v>
                </c:pt>
                <c:pt idx="844">
                  <c:v>1030.1352999999999</c:v>
                </c:pt>
                <c:pt idx="845">
                  <c:v>1209.1170999999999</c:v>
                </c:pt>
                <c:pt idx="846">
                  <c:v>1349.0713000000001</c:v>
                </c:pt>
                <c:pt idx="847">
                  <c:v>1453.1465000000001</c:v>
                </c:pt>
                <c:pt idx="848">
                  <c:v>1485.0099</c:v>
                </c:pt>
                <c:pt idx="849">
                  <c:v>1494.7046</c:v>
                </c:pt>
                <c:pt idx="850">
                  <c:v>1493.1229000000001</c:v>
                </c:pt>
                <c:pt idx="851">
                  <c:v>1527.2689</c:v>
                </c:pt>
                <c:pt idx="852">
                  <c:v>1527.8732</c:v>
                </c:pt>
                <c:pt idx="853">
                  <c:v>1473.9670000000001</c:v>
                </c:pt>
                <c:pt idx="854">
                  <c:v>1354.7249999999999</c:v>
                </c:pt>
                <c:pt idx="855">
                  <c:v>1285.9011</c:v>
                </c:pt>
                <c:pt idx="856">
                  <c:v>1332.3103000000001</c:v>
                </c:pt>
                <c:pt idx="857">
                  <c:v>1322.9329</c:v>
                </c:pt>
                <c:pt idx="858">
                  <c:v>1316.4756</c:v>
                </c:pt>
                <c:pt idx="859">
                  <c:v>1308.9764</c:v>
                </c:pt>
                <c:pt idx="860">
                  <c:v>1242.1084000000001</c:v>
                </c:pt>
                <c:pt idx="861">
                  <c:v>1176.4375</c:v>
                </c:pt>
                <c:pt idx="862">
                  <c:v>1114.3086000000001</c:v>
                </c:pt>
                <c:pt idx="863">
                  <c:v>1072.2361000000001</c:v>
                </c:pt>
                <c:pt idx="864">
                  <c:v>1045.2738999999999</c:v>
                </c:pt>
                <c:pt idx="865">
                  <c:v>1014.1281</c:v>
                </c:pt>
                <c:pt idx="866">
                  <c:v>1016.4586</c:v>
                </c:pt>
                <c:pt idx="867">
                  <c:v>1035.2072000000001</c:v>
                </c:pt>
                <c:pt idx="868">
                  <c:v>1050.1288999999999</c:v>
                </c:pt>
                <c:pt idx="869">
                  <c:v>1234.4380000000001</c:v>
                </c:pt>
                <c:pt idx="870">
                  <c:v>1374.1914999999999</c:v>
                </c:pt>
                <c:pt idx="871">
                  <c:v>1472.4549999999999</c:v>
                </c:pt>
                <c:pt idx="872">
                  <c:v>1512.7584999999999</c:v>
                </c:pt>
                <c:pt idx="873">
                  <c:v>1517.4418000000001</c:v>
                </c:pt>
                <c:pt idx="874">
                  <c:v>1515.2965999999999</c:v>
                </c:pt>
                <c:pt idx="875">
                  <c:v>1535.962</c:v>
                </c:pt>
                <c:pt idx="876">
                  <c:v>1531.7340999999999</c:v>
                </c:pt>
                <c:pt idx="877">
                  <c:v>1490.6262999999999</c:v>
                </c:pt>
                <c:pt idx="878">
                  <c:v>1375.0162</c:v>
                </c:pt>
                <c:pt idx="879">
                  <c:v>1302.8438000000001</c:v>
                </c:pt>
                <c:pt idx="880">
                  <c:v>1357.0272</c:v>
                </c:pt>
                <c:pt idx="881">
                  <c:v>1330.5099</c:v>
                </c:pt>
                <c:pt idx="882">
                  <c:v>1297.7119</c:v>
                </c:pt>
                <c:pt idx="883">
                  <c:v>1260.1992</c:v>
                </c:pt>
                <c:pt idx="884">
                  <c:v>1210.749</c:v>
                </c:pt>
                <c:pt idx="885">
                  <c:v>1139.9447</c:v>
                </c:pt>
                <c:pt idx="886">
                  <c:v>1088.712</c:v>
                </c:pt>
                <c:pt idx="887">
                  <c:v>1062.7731000000001</c:v>
                </c:pt>
                <c:pt idx="888">
                  <c:v>1033.8610000000001</c:v>
                </c:pt>
                <c:pt idx="889">
                  <c:v>1012.55615</c:v>
                </c:pt>
                <c:pt idx="890">
                  <c:v>1013.1324</c:v>
                </c:pt>
                <c:pt idx="891">
                  <c:v>1028.1469</c:v>
                </c:pt>
                <c:pt idx="892">
                  <c:v>1028.2648999999999</c:v>
                </c:pt>
                <c:pt idx="893">
                  <c:v>1206.3897999999999</c:v>
                </c:pt>
                <c:pt idx="894">
                  <c:v>1350.3134</c:v>
                </c:pt>
                <c:pt idx="895">
                  <c:v>1461.3549</c:v>
                </c:pt>
                <c:pt idx="896">
                  <c:v>1495.7157</c:v>
                </c:pt>
                <c:pt idx="897">
                  <c:v>1506.2397000000001</c:v>
                </c:pt>
                <c:pt idx="898">
                  <c:v>1509.4038</c:v>
                </c:pt>
                <c:pt idx="899">
                  <c:v>1513.6835000000001</c:v>
                </c:pt>
                <c:pt idx="900">
                  <c:v>1499.3341</c:v>
                </c:pt>
                <c:pt idx="901">
                  <c:v>1451.9093</c:v>
                </c:pt>
                <c:pt idx="902">
                  <c:v>1354.3003000000001</c:v>
                </c:pt>
                <c:pt idx="903">
                  <c:v>1294.7949000000001</c:v>
                </c:pt>
                <c:pt idx="904">
                  <c:v>1348.0715</c:v>
                </c:pt>
                <c:pt idx="905">
                  <c:v>1319.4015999999999</c:v>
                </c:pt>
                <c:pt idx="906">
                  <c:v>1292.7373</c:v>
                </c:pt>
                <c:pt idx="907">
                  <c:v>1258.5165999999999</c:v>
                </c:pt>
                <c:pt idx="908">
                  <c:v>1196.6282000000001</c:v>
                </c:pt>
                <c:pt idx="909">
                  <c:v>1133.4982</c:v>
                </c:pt>
                <c:pt idx="910">
                  <c:v>1080.4797000000001</c:v>
                </c:pt>
                <c:pt idx="911">
                  <c:v>1057.8878</c:v>
                </c:pt>
                <c:pt idx="912">
                  <c:v>1036.0231000000001</c:v>
                </c:pt>
                <c:pt idx="913">
                  <c:v>1017.6989</c:v>
                </c:pt>
                <c:pt idx="914">
                  <c:v>1021.50665</c:v>
                </c:pt>
                <c:pt idx="915">
                  <c:v>1039.2751000000001</c:v>
                </c:pt>
                <c:pt idx="916">
                  <c:v>1047.2198000000001</c:v>
                </c:pt>
                <c:pt idx="917">
                  <c:v>1236.6521</c:v>
                </c:pt>
                <c:pt idx="918">
                  <c:v>1385.2711999999999</c:v>
                </c:pt>
                <c:pt idx="919">
                  <c:v>1478.7262000000001</c:v>
                </c:pt>
                <c:pt idx="920">
                  <c:v>1505.8425</c:v>
                </c:pt>
                <c:pt idx="921">
                  <c:v>1506.9679000000001</c:v>
                </c:pt>
                <c:pt idx="922">
                  <c:v>1503.6709000000001</c:v>
                </c:pt>
                <c:pt idx="923">
                  <c:v>1515.5531000000001</c:v>
                </c:pt>
                <c:pt idx="924">
                  <c:v>1505.0023000000001</c:v>
                </c:pt>
                <c:pt idx="925">
                  <c:v>1475.2466999999999</c:v>
                </c:pt>
                <c:pt idx="926">
                  <c:v>1382.7180000000001</c:v>
                </c:pt>
                <c:pt idx="927">
                  <c:v>1306.7871</c:v>
                </c:pt>
                <c:pt idx="928">
                  <c:v>1368.0768</c:v>
                </c:pt>
                <c:pt idx="929">
                  <c:v>1347.8046999999999</c:v>
                </c:pt>
                <c:pt idx="930">
                  <c:v>1311.0244</c:v>
                </c:pt>
                <c:pt idx="931">
                  <c:v>1265.499</c:v>
                </c:pt>
                <c:pt idx="932">
                  <c:v>1226.6267</c:v>
                </c:pt>
                <c:pt idx="933">
                  <c:v>1166.615</c:v>
                </c:pt>
                <c:pt idx="934">
                  <c:v>1111.5445999999999</c:v>
                </c:pt>
                <c:pt idx="935">
                  <c:v>1080.9429</c:v>
                </c:pt>
                <c:pt idx="936">
                  <c:v>1054.2449999999999</c:v>
                </c:pt>
                <c:pt idx="937">
                  <c:v>1034.4503</c:v>
                </c:pt>
                <c:pt idx="938">
                  <c:v>1031.7695000000001</c:v>
                </c:pt>
                <c:pt idx="939">
                  <c:v>1029.1217999999999</c:v>
                </c:pt>
                <c:pt idx="940">
                  <c:v>1025.21</c:v>
                </c:pt>
                <c:pt idx="941">
                  <c:v>1118.683</c:v>
                </c:pt>
                <c:pt idx="942">
                  <c:v>1249.8352</c:v>
                </c:pt>
                <c:pt idx="943">
                  <c:v>1312.0862999999999</c:v>
                </c:pt>
                <c:pt idx="944">
                  <c:v>1340.9834000000001</c:v>
                </c:pt>
                <c:pt idx="945">
                  <c:v>1345.2988</c:v>
                </c:pt>
                <c:pt idx="946">
                  <c:v>1319.8425</c:v>
                </c:pt>
                <c:pt idx="947">
                  <c:v>1306.3959</c:v>
                </c:pt>
                <c:pt idx="948">
                  <c:v>1310.9327000000001</c:v>
                </c:pt>
                <c:pt idx="949">
                  <c:v>1294.0155</c:v>
                </c:pt>
                <c:pt idx="950">
                  <c:v>1288.682</c:v>
                </c:pt>
                <c:pt idx="951">
                  <c:v>1261.7465999999999</c:v>
                </c:pt>
                <c:pt idx="952">
                  <c:v>1310.8317999999999</c:v>
                </c:pt>
                <c:pt idx="953">
                  <c:v>1305.4780000000001</c:v>
                </c:pt>
                <c:pt idx="954">
                  <c:v>1284.1738</c:v>
                </c:pt>
                <c:pt idx="955">
                  <c:v>1243.0983000000001</c:v>
                </c:pt>
                <c:pt idx="956">
                  <c:v>1194.6797999999999</c:v>
                </c:pt>
                <c:pt idx="957">
                  <c:v>1144.6238000000001</c:v>
                </c:pt>
                <c:pt idx="958">
                  <c:v>1093.8140000000001</c:v>
                </c:pt>
                <c:pt idx="959">
                  <c:v>1058.4375</c:v>
                </c:pt>
                <c:pt idx="960">
                  <c:v>1033.9054000000001</c:v>
                </c:pt>
                <c:pt idx="961">
                  <c:v>1018.5069</c:v>
                </c:pt>
                <c:pt idx="962">
                  <c:v>1010.8871</c:v>
                </c:pt>
                <c:pt idx="963">
                  <c:v>1006.7646999999999</c:v>
                </c:pt>
                <c:pt idx="964">
                  <c:v>984.09580000000005</c:v>
                </c:pt>
                <c:pt idx="965">
                  <c:v>1019.0442</c:v>
                </c:pt>
                <c:pt idx="966">
                  <c:v>1066.1415999999999</c:v>
                </c:pt>
                <c:pt idx="967">
                  <c:v>1099.9971</c:v>
                </c:pt>
                <c:pt idx="968">
                  <c:v>1155.1382000000001</c:v>
                </c:pt>
                <c:pt idx="969">
                  <c:v>1173.4358</c:v>
                </c:pt>
                <c:pt idx="970">
                  <c:v>1186.5305000000001</c:v>
                </c:pt>
                <c:pt idx="971">
                  <c:v>1192.6804</c:v>
                </c:pt>
                <c:pt idx="972">
                  <c:v>1182.2561000000001</c:v>
                </c:pt>
                <c:pt idx="973">
                  <c:v>1175.7507000000001</c:v>
                </c:pt>
                <c:pt idx="974">
                  <c:v>1186.4801</c:v>
                </c:pt>
                <c:pt idx="975">
                  <c:v>1170.5431000000001</c:v>
                </c:pt>
                <c:pt idx="976">
                  <c:v>1245.7647999999999</c:v>
                </c:pt>
                <c:pt idx="977">
                  <c:v>1253.5840000000001</c:v>
                </c:pt>
                <c:pt idx="978">
                  <c:v>1245.5990999999999</c:v>
                </c:pt>
                <c:pt idx="979">
                  <c:v>1222.7733000000001</c:v>
                </c:pt>
                <c:pt idx="980">
                  <c:v>1183.8052</c:v>
                </c:pt>
                <c:pt idx="981">
                  <c:v>1126.2523000000001</c:v>
                </c:pt>
                <c:pt idx="982">
                  <c:v>1077.3208</c:v>
                </c:pt>
                <c:pt idx="983">
                  <c:v>1040.9463000000001</c:v>
                </c:pt>
                <c:pt idx="984">
                  <c:v>1027.9450999999999</c:v>
                </c:pt>
                <c:pt idx="985">
                  <c:v>1013.4065000000001</c:v>
                </c:pt>
                <c:pt idx="986">
                  <c:v>1016.7461</c:v>
                </c:pt>
                <c:pt idx="987">
                  <c:v>1038.2771</c:v>
                </c:pt>
                <c:pt idx="988">
                  <c:v>1054.4694999999999</c:v>
                </c:pt>
                <c:pt idx="989">
                  <c:v>1246.0509</c:v>
                </c:pt>
                <c:pt idx="990">
                  <c:v>1376.9612999999999</c:v>
                </c:pt>
                <c:pt idx="991">
                  <c:v>1488.7572</c:v>
                </c:pt>
                <c:pt idx="992">
                  <c:v>1527.6587999999999</c:v>
                </c:pt>
                <c:pt idx="993">
                  <c:v>1544.4670000000001</c:v>
                </c:pt>
                <c:pt idx="994">
                  <c:v>1546.4848999999999</c:v>
                </c:pt>
                <c:pt idx="995">
                  <c:v>1558.721</c:v>
                </c:pt>
                <c:pt idx="996">
                  <c:v>1546.5581</c:v>
                </c:pt>
                <c:pt idx="997">
                  <c:v>1508.5942</c:v>
                </c:pt>
                <c:pt idx="998">
                  <c:v>1416.2855999999999</c:v>
                </c:pt>
                <c:pt idx="999">
                  <c:v>1307.3785</c:v>
                </c:pt>
                <c:pt idx="1000">
                  <c:v>1362.6261</c:v>
                </c:pt>
                <c:pt idx="1001">
                  <c:v>1342.6216999999999</c:v>
                </c:pt>
                <c:pt idx="1002">
                  <c:v>1315.1266000000001</c:v>
                </c:pt>
                <c:pt idx="1003">
                  <c:v>1288.4386</c:v>
                </c:pt>
                <c:pt idx="1004">
                  <c:v>1232.7798</c:v>
                </c:pt>
                <c:pt idx="1005">
                  <c:v>1170.9514999999999</c:v>
                </c:pt>
                <c:pt idx="1006">
                  <c:v>1106.9717000000001</c:v>
                </c:pt>
                <c:pt idx="1007">
                  <c:v>1072.4244000000001</c:v>
                </c:pt>
                <c:pt idx="1008">
                  <c:v>1045.8279</c:v>
                </c:pt>
                <c:pt idx="1009">
                  <c:v>1022.27637</c:v>
                </c:pt>
                <c:pt idx="1010">
                  <c:v>1025.5612000000001</c:v>
                </c:pt>
                <c:pt idx="1011">
                  <c:v>1048.0834</c:v>
                </c:pt>
                <c:pt idx="1012">
                  <c:v>1056.4849999999999</c:v>
                </c:pt>
                <c:pt idx="1013">
                  <c:v>1239.7041999999999</c:v>
                </c:pt>
                <c:pt idx="1014">
                  <c:v>1376.0631000000001</c:v>
                </c:pt>
                <c:pt idx="1015">
                  <c:v>1486.9694</c:v>
                </c:pt>
                <c:pt idx="1016">
                  <c:v>1531.6421</c:v>
                </c:pt>
                <c:pt idx="1017">
                  <c:v>1541.4436000000001</c:v>
                </c:pt>
                <c:pt idx="1018">
                  <c:v>1552.9907000000001</c:v>
                </c:pt>
                <c:pt idx="1019">
                  <c:v>1561.9983</c:v>
                </c:pt>
                <c:pt idx="1020">
                  <c:v>1544.2927999999999</c:v>
                </c:pt>
                <c:pt idx="1021">
                  <c:v>1514.8248000000001</c:v>
                </c:pt>
                <c:pt idx="1022">
                  <c:v>1422.5634</c:v>
                </c:pt>
                <c:pt idx="1023">
                  <c:v>1328.7397000000001</c:v>
                </c:pt>
                <c:pt idx="1024">
                  <c:v>1387.8505</c:v>
                </c:pt>
                <c:pt idx="1025">
                  <c:v>1375.2245</c:v>
                </c:pt>
                <c:pt idx="1026">
                  <c:v>1350.7180000000001</c:v>
                </c:pt>
                <c:pt idx="1027">
                  <c:v>1325.3658</c:v>
                </c:pt>
                <c:pt idx="1028">
                  <c:v>1252.6184000000001</c:v>
                </c:pt>
                <c:pt idx="1029">
                  <c:v>1173.6967999999999</c:v>
                </c:pt>
                <c:pt idx="1030">
                  <c:v>1120.1223</c:v>
                </c:pt>
                <c:pt idx="1031">
                  <c:v>1093.5497</c:v>
                </c:pt>
                <c:pt idx="1032">
                  <c:v>1060.1144999999999</c:v>
                </c:pt>
                <c:pt idx="1033">
                  <c:v>1043.5742</c:v>
                </c:pt>
                <c:pt idx="1034">
                  <c:v>1036.087</c:v>
                </c:pt>
                <c:pt idx="1035">
                  <c:v>1052.3811000000001</c:v>
                </c:pt>
                <c:pt idx="1036">
                  <c:v>1073.5365999999999</c:v>
                </c:pt>
                <c:pt idx="1037">
                  <c:v>1260.6780000000001</c:v>
                </c:pt>
                <c:pt idx="1038">
                  <c:v>1393.4196999999999</c:v>
                </c:pt>
                <c:pt idx="1039">
                  <c:v>1482.8467000000001</c:v>
                </c:pt>
                <c:pt idx="1040">
                  <c:v>1510.9141999999999</c:v>
                </c:pt>
                <c:pt idx="1041">
                  <c:v>1518.4797000000001</c:v>
                </c:pt>
                <c:pt idx="1042">
                  <c:v>1530.2175</c:v>
                </c:pt>
                <c:pt idx="1043">
                  <c:v>1552.2648999999999</c:v>
                </c:pt>
                <c:pt idx="1044">
                  <c:v>1539.8816999999999</c:v>
                </c:pt>
                <c:pt idx="1045">
                  <c:v>1508.5109</c:v>
                </c:pt>
                <c:pt idx="1046">
                  <c:v>1411.7393999999999</c:v>
                </c:pt>
                <c:pt idx="1047">
                  <c:v>1344.8705</c:v>
                </c:pt>
                <c:pt idx="1048">
                  <c:v>1399.3344999999999</c:v>
                </c:pt>
                <c:pt idx="1049">
                  <c:v>1375.0625</c:v>
                </c:pt>
                <c:pt idx="1050">
                  <c:v>1350.7393999999999</c:v>
                </c:pt>
                <c:pt idx="1051">
                  <c:v>1325.7891999999999</c:v>
                </c:pt>
                <c:pt idx="1052">
                  <c:v>1245.3931</c:v>
                </c:pt>
                <c:pt idx="1053">
                  <c:v>1166.3320000000001</c:v>
                </c:pt>
                <c:pt idx="1054">
                  <c:v>1112.954</c:v>
                </c:pt>
                <c:pt idx="1055">
                  <c:v>1082.8252</c:v>
                </c:pt>
                <c:pt idx="1056">
                  <c:v>1058.5103999999999</c:v>
                </c:pt>
                <c:pt idx="1057">
                  <c:v>1029.9219000000001</c:v>
                </c:pt>
                <c:pt idx="1058">
                  <c:v>1025.8892000000001</c:v>
                </c:pt>
                <c:pt idx="1059">
                  <c:v>1044.2333000000001</c:v>
                </c:pt>
                <c:pt idx="1060">
                  <c:v>1051.2266</c:v>
                </c:pt>
                <c:pt idx="1061">
                  <c:v>1242.4446</c:v>
                </c:pt>
                <c:pt idx="1062">
                  <c:v>1374.8184000000001</c:v>
                </c:pt>
                <c:pt idx="1063">
                  <c:v>1475.3276000000001</c:v>
                </c:pt>
                <c:pt idx="1064">
                  <c:v>1511.6588999999999</c:v>
                </c:pt>
                <c:pt idx="1065">
                  <c:v>1546.8296</c:v>
                </c:pt>
                <c:pt idx="1066">
                  <c:v>1548.3779999999999</c:v>
                </c:pt>
                <c:pt idx="1067">
                  <c:v>1582.1803</c:v>
                </c:pt>
                <c:pt idx="1068">
                  <c:v>1564.4102</c:v>
                </c:pt>
                <c:pt idx="1069">
                  <c:v>1515.0007000000001</c:v>
                </c:pt>
                <c:pt idx="1070">
                  <c:v>1454.1063999999999</c:v>
                </c:pt>
                <c:pt idx="1071">
                  <c:v>1344.6143</c:v>
                </c:pt>
                <c:pt idx="1072">
                  <c:v>1392.2045000000001</c:v>
                </c:pt>
                <c:pt idx="1073">
                  <c:v>1374.8376000000001</c:v>
                </c:pt>
                <c:pt idx="1074">
                  <c:v>1342.6787999999999</c:v>
                </c:pt>
                <c:pt idx="1075">
                  <c:v>1317.383</c:v>
                </c:pt>
                <c:pt idx="1076">
                  <c:v>1255.6220000000001</c:v>
                </c:pt>
                <c:pt idx="1077">
                  <c:v>1184.3837000000001</c:v>
                </c:pt>
                <c:pt idx="1078">
                  <c:v>1122.777</c:v>
                </c:pt>
                <c:pt idx="1079">
                  <c:v>1093.4807000000001</c:v>
                </c:pt>
                <c:pt idx="1080">
                  <c:v>1069.4128000000001</c:v>
                </c:pt>
                <c:pt idx="1081">
                  <c:v>1048.0552</c:v>
                </c:pt>
                <c:pt idx="1082">
                  <c:v>1047.4866</c:v>
                </c:pt>
                <c:pt idx="1083">
                  <c:v>1062.1736000000001</c:v>
                </c:pt>
                <c:pt idx="1084">
                  <c:v>1077.9299000000001</c:v>
                </c:pt>
                <c:pt idx="1085">
                  <c:v>1277.029</c:v>
                </c:pt>
                <c:pt idx="1086">
                  <c:v>1403.0028</c:v>
                </c:pt>
                <c:pt idx="1087">
                  <c:v>1496.1935000000001</c:v>
                </c:pt>
                <c:pt idx="1088">
                  <c:v>1544.6278</c:v>
                </c:pt>
                <c:pt idx="1089">
                  <c:v>1551.2393999999999</c:v>
                </c:pt>
                <c:pt idx="1090">
                  <c:v>1555.2184999999999</c:v>
                </c:pt>
                <c:pt idx="1091">
                  <c:v>1560.3761999999999</c:v>
                </c:pt>
                <c:pt idx="1092">
                  <c:v>1544.7147</c:v>
                </c:pt>
                <c:pt idx="1093">
                  <c:v>1502.7991999999999</c:v>
                </c:pt>
                <c:pt idx="1094">
                  <c:v>1404.3909000000001</c:v>
                </c:pt>
                <c:pt idx="1095">
                  <c:v>1332.5617999999999</c:v>
                </c:pt>
                <c:pt idx="1096">
                  <c:v>1392.5882999999999</c:v>
                </c:pt>
                <c:pt idx="1097">
                  <c:v>1373.3824</c:v>
                </c:pt>
                <c:pt idx="1098">
                  <c:v>1332.3423</c:v>
                </c:pt>
                <c:pt idx="1099">
                  <c:v>1293.7733000000001</c:v>
                </c:pt>
                <c:pt idx="1100">
                  <c:v>1259.1259</c:v>
                </c:pt>
                <c:pt idx="1101">
                  <c:v>1200.8569</c:v>
                </c:pt>
                <c:pt idx="1102">
                  <c:v>1155.0491999999999</c:v>
                </c:pt>
                <c:pt idx="1103">
                  <c:v>1104.4906000000001</c:v>
                </c:pt>
                <c:pt idx="1104">
                  <c:v>1079.2985000000001</c:v>
                </c:pt>
                <c:pt idx="1105">
                  <c:v>1069.1867999999999</c:v>
                </c:pt>
                <c:pt idx="1106">
                  <c:v>1046.2198000000001</c:v>
                </c:pt>
                <c:pt idx="1107">
                  <c:v>1029.7085</c:v>
                </c:pt>
                <c:pt idx="1108">
                  <c:v>1027.1466</c:v>
                </c:pt>
                <c:pt idx="1109">
                  <c:v>1108.0740000000001</c:v>
                </c:pt>
                <c:pt idx="1110">
                  <c:v>1221.912</c:v>
                </c:pt>
                <c:pt idx="1111">
                  <c:v>1294.1418000000001</c:v>
                </c:pt>
                <c:pt idx="1112">
                  <c:v>1299.9413999999999</c:v>
                </c:pt>
                <c:pt idx="1113">
                  <c:v>1330.2589</c:v>
                </c:pt>
                <c:pt idx="1114">
                  <c:v>1318.0844999999999</c:v>
                </c:pt>
                <c:pt idx="1115">
                  <c:v>1322.2529</c:v>
                </c:pt>
                <c:pt idx="1116">
                  <c:v>1328.2532000000001</c:v>
                </c:pt>
                <c:pt idx="1117">
                  <c:v>1298.1614</c:v>
                </c:pt>
                <c:pt idx="1118">
                  <c:v>1270.7837</c:v>
                </c:pt>
                <c:pt idx="1119">
                  <c:v>1243.8815999999999</c:v>
                </c:pt>
                <c:pt idx="1120">
                  <c:v>1319.1279999999999</c:v>
                </c:pt>
                <c:pt idx="1121">
                  <c:v>1304.4066</c:v>
                </c:pt>
                <c:pt idx="1122">
                  <c:v>1259.1005</c:v>
                </c:pt>
                <c:pt idx="1123">
                  <c:v>1215.299</c:v>
                </c:pt>
                <c:pt idx="1124">
                  <c:v>1177.0613000000001</c:v>
                </c:pt>
                <c:pt idx="1125">
                  <c:v>1120.2702999999999</c:v>
                </c:pt>
                <c:pt idx="1126">
                  <c:v>1066.3678</c:v>
                </c:pt>
                <c:pt idx="1127">
                  <c:v>1036.9774</c:v>
                </c:pt>
                <c:pt idx="1128">
                  <c:v>1026.0410999999999</c:v>
                </c:pt>
                <c:pt idx="1129">
                  <c:v>1000.3611</c:v>
                </c:pt>
                <c:pt idx="1130">
                  <c:v>980.6662</c:v>
                </c:pt>
                <c:pt idx="1131">
                  <c:v>976.32965000000002</c:v>
                </c:pt>
                <c:pt idx="1132">
                  <c:v>925.33439999999996</c:v>
                </c:pt>
                <c:pt idx="1133">
                  <c:v>974.33954000000006</c:v>
                </c:pt>
                <c:pt idx="1134">
                  <c:v>1026.7963999999999</c:v>
                </c:pt>
                <c:pt idx="1135">
                  <c:v>1055.2031999999999</c:v>
                </c:pt>
                <c:pt idx="1136">
                  <c:v>1114.1305</c:v>
                </c:pt>
                <c:pt idx="1137">
                  <c:v>1157.9275</c:v>
                </c:pt>
                <c:pt idx="1138">
                  <c:v>1159.1719000000001</c:v>
                </c:pt>
                <c:pt idx="1139">
                  <c:v>1173.4387999999999</c:v>
                </c:pt>
                <c:pt idx="1140">
                  <c:v>1161.5905</c:v>
                </c:pt>
                <c:pt idx="1141">
                  <c:v>1155.701</c:v>
                </c:pt>
                <c:pt idx="1142">
                  <c:v>1145.0834</c:v>
                </c:pt>
                <c:pt idx="1143">
                  <c:v>1132.8071</c:v>
                </c:pt>
                <c:pt idx="1144">
                  <c:v>1210.7240999999999</c:v>
                </c:pt>
                <c:pt idx="1145">
                  <c:v>1225.7932000000001</c:v>
                </c:pt>
                <c:pt idx="1146">
                  <c:v>1201.3302000000001</c:v>
                </c:pt>
                <c:pt idx="1147">
                  <c:v>1201.0173</c:v>
                </c:pt>
                <c:pt idx="1148">
                  <c:v>1167.1229000000001</c:v>
                </c:pt>
                <c:pt idx="1149">
                  <c:v>1103.1248000000001</c:v>
                </c:pt>
                <c:pt idx="1150">
                  <c:v>1074.2090000000001</c:v>
                </c:pt>
                <c:pt idx="1151">
                  <c:v>1028.644</c:v>
                </c:pt>
                <c:pt idx="1152">
                  <c:v>1008.5893600000001</c:v>
                </c:pt>
                <c:pt idx="1153">
                  <c:v>991.70510000000002</c:v>
                </c:pt>
                <c:pt idx="1154">
                  <c:v>968.39904999999999</c:v>
                </c:pt>
                <c:pt idx="1155">
                  <c:v>961.96624999999995</c:v>
                </c:pt>
                <c:pt idx="1156">
                  <c:v>934.63085999999998</c:v>
                </c:pt>
                <c:pt idx="1157">
                  <c:v>1075.8252</c:v>
                </c:pt>
                <c:pt idx="1158">
                  <c:v>1152.4617000000001</c:v>
                </c:pt>
                <c:pt idx="1159">
                  <c:v>1126.9043999999999</c:v>
                </c:pt>
                <c:pt idx="1160">
                  <c:v>1215.6638</c:v>
                </c:pt>
                <c:pt idx="1161">
                  <c:v>1266.7394999999999</c:v>
                </c:pt>
                <c:pt idx="1162">
                  <c:v>1293.8323</c:v>
                </c:pt>
                <c:pt idx="1163">
                  <c:v>1293.9567</c:v>
                </c:pt>
                <c:pt idx="1164">
                  <c:v>1289.1804999999999</c:v>
                </c:pt>
                <c:pt idx="1165">
                  <c:v>1255.8364999999999</c:v>
                </c:pt>
                <c:pt idx="1166">
                  <c:v>1219.3263999999999</c:v>
                </c:pt>
                <c:pt idx="1167">
                  <c:v>1169.8469</c:v>
                </c:pt>
                <c:pt idx="1168">
                  <c:v>1278.0172</c:v>
                </c:pt>
                <c:pt idx="1169">
                  <c:v>1271.6654000000001</c:v>
                </c:pt>
                <c:pt idx="1170">
                  <c:v>1271.2029</c:v>
                </c:pt>
                <c:pt idx="1171">
                  <c:v>1245.181</c:v>
                </c:pt>
                <c:pt idx="1172">
                  <c:v>1200.7501999999999</c:v>
                </c:pt>
                <c:pt idx="1173">
                  <c:v>1152.3569</c:v>
                </c:pt>
                <c:pt idx="1174">
                  <c:v>1103.4003</c:v>
                </c:pt>
                <c:pt idx="1175">
                  <c:v>1096.3992000000001</c:v>
                </c:pt>
                <c:pt idx="1176">
                  <c:v>1093.3552</c:v>
                </c:pt>
                <c:pt idx="1177">
                  <c:v>1068.8286000000001</c:v>
                </c:pt>
                <c:pt idx="1178">
                  <c:v>1048.2402</c:v>
                </c:pt>
                <c:pt idx="1179">
                  <c:v>1052.2393</c:v>
                </c:pt>
                <c:pt idx="1180">
                  <c:v>1026.4036000000001</c:v>
                </c:pt>
                <c:pt idx="1181">
                  <c:v>1174.9047</c:v>
                </c:pt>
                <c:pt idx="1182">
                  <c:v>1309.0244</c:v>
                </c:pt>
                <c:pt idx="1183">
                  <c:v>1308.1481000000001</c:v>
                </c:pt>
                <c:pt idx="1184">
                  <c:v>1393.1289999999999</c:v>
                </c:pt>
                <c:pt idx="1185">
                  <c:v>1410.6660999999999</c:v>
                </c:pt>
                <c:pt idx="1186">
                  <c:v>1434.3163</c:v>
                </c:pt>
                <c:pt idx="1187">
                  <c:v>1430.5001</c:v>
                </c:pt>
                <c:pt idx="1188">
                  <c:v>1469.1837</c:v>
                </c:pt>
                <c:pt idx="1189">
                  <c:v>1418.6703</c:v>
                </c:pt>
                <c:pt idx="1190">
                  <c:v>1318.319</c:v>
                </c:pt>
                <c:pt idx="1191">
                  <c:v>1265.6246000000001</c:v>
                </c:pt>
                <c:pt idx="1192">
                  <c:v>1332.5862999999999</c:v>
                </c:pt>
                <c:pt idx="1193">
                  <c:v>1321.1948</c:v>
                </c:pt>
                <c:pt idx="1194">
                  <c:v>1300.3979999999999</c:v>
                </c:pt>
                <c:pt idx="1195">
                  <c:v>1273.0994000000001</c:v>
                </c:pt>
                <c:pt idx="1196">
                  <c:v>1221.5690999999999</c:v>
                </c:pt>
                <c:pt idx="1197">
                  <c:v>1149.7727</c:v>
                </c:pt>
                <c:pt idx="1198">
                  <c:v>1103.3021000000001</c:v>
                </c:pt>
                <c:pt idx="1199">
                  <c:v>1076.636</c:v>
                </c:pt>
                <c:pt idx="1200">
                  <c:v>1047.6512</c:v>
                </c:pt>
                <c:pt idx="1201">
                  <c:v>1028.0806</c:v>
                </c:pt>
                <c:pt idx="1202">
                  <c:v>1021.27405</c:v>
                </c:pt>
                <c:pt idx="1203">
                  <c:v>1034.0867000000001</c:v>
                </c:pt>
                <c:pt idx="1204">
                  <c:v>1044.3995</c:v>
                </c:pt>
                <c:pt idx="1205">
                  <c:v>1218.4192</c:v>
                </c:pt>
                <c:pt idx="1206">
                  <c:v>1355.9752000000001</c:v>
                </c:pt>
                <c:pt idx="1207">
                  <c:v>1446.8128999999999</c:v>
                </c:pt>
                <c:pt idx="1208">
                  <c:v>1488.0840000000001</c:v>
                </c:pt>
                <c:pt idx="1209">
                  <c:v>1498.8334</c:v>
                </c:pt>
                <c:pt idx="1210">
                  <c:v>1510.0006000000001</c:v>
                </c:pt>
                <c:pt idx="1211">
                  <c:v>1531.0897</c:v>
                </c:pt>
                <c:pt idx="1212">
                  <c:v>1521.5723</c:v>
                </c:pt>
                <c:pt idx="1213">
                  <c:v>1494.1115</c:v>
                </c:pt>
                <c:pt idx="1214">
                  <c:v>1400.3268</c:v>
                </c:pt>
                <c:pt idx="1215">
                  <c:v>1309.6361999999999</c:v>
                </c:pt>
                <c:pt idx="1216">
                  <c:v>1366.2592</c:v>
                </c:pt>
                <c:pt idx="1217">
                  <c:v>1346.2710999999999</c:v>
                </c:pt>
                <c:pt idx="1218">
                  <c:v>1323.9268</c:v>
                </c:pt>
                <c:pt idx="1219">
                  <c:v>1280.0995</c:v>
                </c:pt>
                <c:pt idx="1220">
                  <c:v>1224.0391999999999</c:v>
                </c:pt>
                <c:pt idx="1221">
                  <c:v>1135.633</c:v>
                </c:pt>
                <c:pt idx="1222">
                  <c:v>1107.3857</c:v>
                </c:pt>
                <c:pt idx="1223">
                  <c:v>1078.2672</c:v>
                </c:pt>
                <c:pt idx="1224">
                  <c:v>1054.0977</c:v>
                </c:pt>
                <c:pt idx="1225">
                  <c:v>1024.4003</c:v>
                </c:pt>
                <c:pt idx="1226">
                  <c:v>1019.07196</c:v>
                </c:pt>
                <c:pt idx="1227">
                  <c:v>1038.0355999999999</c:v>
                </c:pt>
                <c:pt idx="1228">
                  <c:v>1045.8604</c:v>
                </c:pt>
                <c:pt idx="1229">
                  <c:v>1229.2905000000001</c:v>
                </c:pt>
                <c:pt idx="1230">
                  <c:v>1369.2877000000001</c:v>
                </c:pt>
                <c:pt idx="1231">
                  <c:v>1469.8331000000001</c:v>
                </c:pt>
                <c:pt idx="1232">
                  <c:v>1503.4319</c:v>
                </c:pt>
                <c:pt idx="1233">
                  <c:v>1522.7901999999999</c:v>
                </c:pt>
                <c:pt idx="1234">
                  <c:v>1523.7942</c:v>
                </c:pt>
                <c:pt idx="1235">
                  <c:v>1551.9702</c:v>
                </c:pt>
                <c:pt idx="1236">
                  <c:v>1551.0209</c:v>
                </c:pt>
                <c:pt idx="1237">
                  <c:v>1512.4655</c:v>
                </c:pt>
                <c:pt idx="1238">
                  <c:v>1415.1822999999999</c:v>
                </c:pt>
                <c:pt idx="1239">
                  <c:v>1327.5401999999999</c:v>
                </c:pt>
                <c:pt idx="1240">
                  <c:v>1385.9849999999999</c:v>
                </c:pt>
                <c:pt idx="1241">
                  <c:v>1370.8317999999999</c:v>
                </c:pt>
                <c:pt idx="1242">
                  <c:v>1345.6301000000001</c:v>
                </c:pt>
                <c:pt idx="1243">
                  <c:v>1297.4338</c:v>
                </c:pt>
                <c:pt idx="1244">
                  <c:v>1237.1560999999999</c:v>
                </c:pt>
                <c:pt idx="1245">
                  <c:v>1175.3933999999999</c:v>
                </c:pt>
                <c:pt idx="1246">
                  <c:v>1116.8952999999999</c:v>
                </c:pt>
                <c:pt idx="1247">
                  <c:v>1086.5968</c:v>
                </c:pt>
                <c:pt idx="1248">
                  <c:v>1062.4623999999999</c:v>
                </c:pt>
                <c:pt idx="1249">
                  <c:v>1040.0853</c:v>
                </c:pt>
                <c:pt idx="1250">
                  <c:v>1037.2022999999999</c:v>
                </c:pt>
                <c:pt idx="1251">
                  <c:v>1056.9247</c:v>
                </c:pt>
                <c:pt idx="1252">
                  <c:v>1067.0096000000001</c:v>
                </c:pt>
                <c:pt idx="1253">
                  <c:v>1246.0072</c:v>
                </c:pt>
                <c:pt idx="1254">
                  <c:v>1388.9108000000001</c:v>
                </c:pt>
                <c:pt idx="1255">
                  <c:v>1488.9779000000001</c:v>
                </c:pt>
                <c:pt idx="1256">
                  <c:v>1534.7705000000001</c:v>
                </c:pt>
                <c:pt idx="1257">
                  <c:v>1546.3832</c:v>
                </c:pt>
                <c:pt idx="1258">
                  <c:v>1553.4706000000001</c:v>
                </c:pt>
                <c:pt idx="1259">
                  <c:v>1567.5632000000001</c:v>
                </c:pt>
                <c:pt idx="1260">
                  <c:v>1569.4983999999999</c:v>
                </c:pt>
                <c:pt idx="1261">
                  <c:v>1533.6719000000001</c:v>
                </c:pt>
                <c:pt idx="1262">
                  <c:v>1433.0329999999999</c:v>
                </c:pt>
                <c:pt idx="1263">
                  <c:v>1346.6484</c:v>
                </c:pt>
                <c:pt idx="1264">
                  <c:v>1409.7943</c:v>
                </c:pt>
                <c:pt idx="1265">
                  <c:v>1389.5220999999999</c:v>
                </c:pt>
                <c:pt idx="1266">
                  <c:v>1361.9384</c:v>
                </c:pt>
                <c:pt idx="1267">
                  <c:v>1325.5588</c:v>
                </c:pt>
                <c:pt idx="1268">
                  <c:v>1277.3399999999999</c:v>
                </c:pt>
                <c:pt idx="1269">
                  <c:v>1216.9242999999999</c:v>
                </c:pt>
                <c:pt idx="1270">
                  <c:v>1153.8248000000001</c:v>
                </c:pt>
                <c:pt idx="1271">
                  <c:v>1109.1384</c:v>
                </c:pt>
                <c:pt idx="1272">
                  <c:v>1075.5315000000001</c:v>
                </c:pt>
                <c:pt idx="1273">
                  <c:v>1056.2317</c:v>
                </c:pt>
                <c:pt idx="1274">
                  <c:v>1047.0215000000001</c:v>
                </c:pt>
                <c:pt idx="1275">
                  <c:v>1034.0486000000001</c:v>
                </c:pt>
                <c:pt idx="1276">
                  <c:v>1033.2538999999999</c:v>
                </c:pt>
                <c:pt idx="1277">
                  <c:v>1140.6827000000001</c:v>
                </c:pt>
                <c:pt idx="1278">
                  <c:v>1266.884</c:v>
                </c:pt>
                <c:pt idx="1279">
                  <c:v>1363.0215000000001</c:v>
                </c:pt>
                <c:pt idx="1280">
                  <c:v>1393.9473</c:v>
                </c:pt>
                <c:pt idx="1281">
                  <c:v>1382.1292000000001</c:v>
                </c:pt>
                <c:pt idx="1282">
                  <c:v>1372.89</c:v>
                </c:pt>
                <c:pt idx="1283">
                  <c:v>1362.5243</c:v>
                </c:pt>
                <c:pt idx="1284">
                  <c:v>1357.6289999999999</c:v>
                </c:pt>
                <c:pt idx="1285">
                  <c:v>1334.4244000000001</c:v>
                </c:pt>
                <c:pt idx="1286">
                  <c:v>1308.0048999999999</c:v>
                </c:pt>
                <c:pt idx="1287">
                  <c:v>1288.0344</c:v>
                </c:pt>
                <c:pt idx="1288">
                  <c:v>1357.8304000000001</c:v>
                </c:pt>
                <c:pt idx="1289">
                  <c:v>1342.758</c:v>
                </c:pt>
                <c:pt idx="1290">
                  <c:v>1316.2329</c:v>
                </c:pt>
                <c:pt idx="1291">
                  <c:v>1273.2677000000001</c:v>
                </c:pt>
                <c:pt idx="1292">
                  <c:v>1227.4952000000001</c:v>
                </c:pt>
                <c:pt idx="1293">
                  <c:v>1164.9961000000001</c:v>
                </c:pt>
                <c:pt idx="1294">
                  <c:v>1105.2311999999999</c:v>
                </c:pt>
                <c:pt idx="1295">
                  <c:v>1074.2184999999999</c:v>
                </c:pt>
                <c:pt idx="1296">
                  <c:v>1053.5119999999999</c:v>
                </c:pt>
                <c:pt idx="1297">
                  <c:v>1039.6221</c:v>
                </c:pt>
                <c:pt idx="1298">
                  <c:v>1023.29974</c:v>
                </c:pt>
                <c:pt idx="1299">
                  <c:v>1006.82043</c:v>
                </c:pt>
                <c:pt idx="1300">
                  <c:v>981.43560000000002</c:v>
                </c:pt>
                <c:pt idx="1301">
                  <c:v>1026.9274</c:v>
                </c:pt>
                <c:pt idx="1302">
                  <c:v>1062.521</c:v>
                </c:pt>
                <c:pt idx="1303">
                  <c:v>1094.5930000000001</c:v>
                </c:pt>
                <c:pt idx="1304">
                  <c:v>1151.6445000000001</c:v>
                </c:pt>
                <c:pt idx="1305">
                  <c:v>1183.3983000000001</c:v>
                </c:pt>
                <c:pt idx="1306">
                  <c:v>1189.9508000000001</c:v>
                </c:pt>
                <c:pt idx="1307">
                  <c:v>1217.5306</c:v>
                </c:pt>
                <c:pt idx="1308">
                  <c:v>1204.3128999999999</c:v>
                </c:pt>
                <c:pt idx="1309">
                  <c:v>1190.116</c:v>
                </c:pt>
                <c:pt idx="1310">
                  <c:v>1191.0396000000001</c:v>
                </c:pt>
                <c:pt idx="1311">
                  <c:v>1184.7837999999999</c:v>
                </c:pt>
                <c:pt idx="1312">
                  <c:v>1282.8922</c:v>
                </c:pt>
                <c:pt idx="1313">
                  <c:v>1295.7822000000001</c:v>
                </c:pt>
                <c:pt idx="1314">
                  <c:v>1291.8523</c:v>
                </c:pt>
                <c:pt idx="1315">
                  <c:v>1265.2294999999999</c:v>
                </c:pt>
                <c:pt idx="1316">
                  <c:v>1221.5408</c:v>
                </c:pt>
                <c:pt idx="1317">
                  <c:v>1148.9304</c:v>
                </c:pt>
                <c:pt idx="1318">
                  <c:v>1094.2050999999999</c:v>
                </c:pt>
                <c:pt idx="1319">
                  <c:v>1064.4821999999999</c:v>
                </c:pt>
                <c:pt idx="1320">
                  <c:v>1041.0809999999999</c:v>
                </c:pt>
                <c:pt idx="1321">
                  <c:v>1017.45996</c:v>
                </c:pt>
                <c:pt idx="1322">
                  <c:v>1017.6442</c:v>
                </c:pt>
                <c:pt idx="1323">
                  <c:v>1048.9435000000001</c:v>
                </c:pt>
                <c:pt idx="1324">
                  <c:v>1059.4621999999999</c:v>
                </c:pt>
                <c:pt idx="1325">
                  <c:v>1259.5609999999999</c:v>
                </c:pt>
                <c:pt idx="1326">
                  <c:v>1404.76</c:v>
                </c:pt>
                <c:pt idx="1327">
                  <c:v>1503.5847000000001</c:v>
                </c:pt>
                <c:pt idx="1328">
                  <c:v>1553.2899</c:v>
                </c:pt>
                <c:pt idx="1329">
                  <c:v>1570.8431</c:v>
                </c:pt>
                <c:pt idx="1330">
                  <c:v>1575.7422999999999</c:v>
                </c:pt>
                <c:pt idx="1331">
                  <c:v>1585.0526</c:v>
                </c:pt>
                <c:pt idx="1332">
                  <c:v>1581.7421999999999</c:v>
                </c:pt>
                <c:pt idx="1333">
                  <c:v>1549.204</c:v>
                </c:pt>
                <c:pt idx="1334">
                  <c:v>1452.19</c:v>
                </c:pt>
                <c:pt idx="1335">
                  <c:v>1349.6397999999999</c:v>
                </c:pt>
                <c:pt idx="1336">
                  <c:v>1415.5732</c:v>
                </c:pt>
                <c:pt idx="1337">
                  <c:v>1386.1420000000001</c:v>
                </c:pt>
                <c:pt idx="1338">
                  <c:v>1355.9847</c:v>
                </c:pt>
                <c:pt idx="1339">
                  <c:v>1313.9706000000001</c:v>
                </c:pt>
                <c:pt idx="1340">
                  <c:v>1257.7671</c:v>
                </c:pt>
                <c:pt idx="1341">
                  <c:v>1193.4541999999999</c:v>
                </c:pt>
                <c:pt idx="1342">
                  <c:v>1136.0954999999999</c:v>
                </c:pt>
                <c:pt idx="1343">
                  <c:v>1110.0385000000001</c:v>
                </c:pt>
                <c:pt idx="1344">
                  <c:v>1085.9097999999999</c:v>
                </c:pt>
                <c:pt idx="1345">
                  <c:v>1070.998</c:v>
                </c:pt>
                <c:pt idx="1346">
                  <c:v>1071.6849999999999</c:v>
                </c:pt>
                <c:pt idx="1347">
                  <c:v>1081.7943</c:v>
                </c:pt>
                <c:pt idx="1348">
                  <c:v>1106.4086</c:v>
                </c:pt>
                <c:pt idx="1349">
                  <c:v>1320.5659000000001</c:v>
                </c:pt>
                <c:pt idx="1350">
                  <c:v>1447.1305</c:v>
                </c:pt>
                <c:pt idx="1351">
                  <c:v>1527.0562</c:v>
                </c:pt>
                <c:pt idx="1352">
                  <c:v>1575.4331</c:v>
                </c:pt>
                <c:pt idx="1353">
                  <c:v>1555.2760000000001</c:v>
                </c:pt>
                <c:pt idx="1354">
                  <c:v>1554.0755999999999</c:v>
                </c:pt>
                <c:pt idx="1355">
                  <c:v>1586.2347</c:v>
                </c:pt>
                <c:pt idx="1356">
                  <c:v>1578.7324000000001</c:v>
                </c:pt>
                <c:pt idx="1357">
                  <c:v>1530.8104000000001</c:v>
                </c:pt>
                <c:pt idx="1358">
                  <c:v>1428.9776999999999</c:v>
                </c:pt>
                <c:pt idx="1359">
                  <c:v>1335.5382999999999</c:v>
                </c:pt>
                <c:pt idx="1360">
                  <c:v>1400.7239</c:v>
                </c:pt>
                <c:pt idx="1361">
                  <c:v>1382.4967999999999</c:v>
                </c:pt>
                <c:pt idx="1362">
                  <c:v>1353.883</c:v>
                </c:pt>
                <c:pt idx="1363">
                  <c:v>1315.1001000000001</c:v>
                </c:pt>
                <c:pt idx="1364">
                  <c:v>1241.5346999999999</c:v>
                </c:pt>
                <c:pt idx="1365">
                  <c:v>1159.2683</c:v>
                </c:pt>
                <c:pt idx="1366">
                  <c:v>1116.0787</c:v>
                </c:pt>
                <c:pt idx="1367">
                  <c:v>1086.7366</c:v>
                </c:pt>
                <c:pt idx="1368">
                  <c:v>1062.7632000000001</c:v>
                </c:pt>
                <c:pt idx="1369">
                  <c:v>1037.8877</c:v>
                </c:pt>
                <c:pt idx="1370">
                  <c:v>1027.24</c:v>
                </c:pt>
                <c:pt idx="1371">
                  <c:v>1052.4486999999999</c:v>
                </c:pt>
                <c:pt idx="1372">
                  <c:v>1070.2092</c:v>
                </c:pt>
                <c:pt idx="1373">
                  <c:v>1249.6963000000001</c:v>
                </c:pt>
                <c:pt idx="1374">
                  <c:v>1374.1267</c:v>
                </c:pt>
                <c:pt idx="1375">
                  <c:v>1485.671</c:v>
                </c:pt>
                <c:pt idx="1376">
                  <c:v>1518.6514</c:v>
                </c:pt>
                <c:pt idx="1377">
                  <c:v>1525.2745</c:v>
                </c:pt>
                <c:pt idx="1378">
                  <c:v>1532.0988</c:v>
                </c:pt>
                <c:pt idx="1379">
                  <c:v>1565.4734000000001</c:v>
                </c:pt>
                <c:pt idx="1380">
                  <c:v>1557.1738</c:v>
                </c:pt>
                <c:pt idx="1381">
                  <c:v>1510.8172999999999</c:v>
                </c:pt>
                <c:pt idx="1382">
                  <c:v>1408.5715</c:v>
                </c:pt>
                <c:pt idx="1383">
                  <c:v>1333.7103999999999</c:v>
                </c:pt>
                <c:pt idx="1384">
                  <c:v>1388.2588000000001</c:v>
                </c:pt>
                <c:pt idx="1385">
                  <c:v>1375.606</c:v>
                </c:pt>
                <c:pt idx="1386">
                  <c:v>1352.6014</c:v>
                </c:pt>
                <c:pt idx="1387">
                  <c:v>1324.7289000000001</c:v>
                </c:pt>
                <c:pt idx="1388">
                  <c:v>1251.0298</c:v>
                </c:pt>
                <c:pt idx="1389">
                  <c:v>1164.0174999999999</c:v>
                </c:pt>
                <c:pt idx="1390">
                  <c:v>1116.5527</c:v>
                </c:pt>
                <c:pt idx="1391">
                  <c:v>1090.4794999999999</c:v>
                </c:pt>
                <c:pt idx="1392">
                  <c:v>1059.0424</c:v>
                </c:pt>
                <c:pt idx="1393">
                  <c:v>1035.1486</c:v>
                </c:pt>
                <c:pt idx="1394">
                  <c:v>1031.5752</c:v>
                </c:pt>
                <c:pt idx="1395">
                  <c:v>1045.4911</c:v>
                </c:pt>
                <c:pt idx="1396">
                  <c:v>1058.2228</c:v>
                </c:pt>
                <c:pt idx="1397">
                  <c:v>1260.6885</c:v>
                </c:pt>
                <c:pt idx="1398">
                  <c:v>1376.1699000000001</c:v>
                </c:pt>
                <c:pt idx="1399">
                  <c:v>1464.4132999999999</c:v>
                </c:pt>
                <c:pt idx="1400">
                  <c:v>1514.5939000000001</c:v>
                </c:pt>
                <c:pt idx="1401">
                  <c:v>1522.0481</c:v>
                </c:pt>
                <c:pt idx="1402">
                  <c:v>1526.3036999999999</c:v>
                </c:pt>
                <c:pt idx="1403">
                  <c:v>1544.3679999999999</c:v>
                </c:pt>
                <c:pt idx="1404">
                  <c:v>1537.0527</c:v>
                </c:pt>
                <c:pt idx="1405">
                  <c:v>1509.5015000000001</c:v>
                </c:pt>
                <c:pt idx="1406">
                  <c:v>1412.1573000000001</c:v>
                </c:pt>
                <c:pt idx="1407">
                  <c:v>1324.1459</c:v>
                </c:pt>
                <c:pt idx="1408">
                  <c:v>1375.3722</c:v>
                </c:pt>
                <c:pt idx="1409">
                  <c:v>1351.8829000000001</c:v>
                </c:pt>
                <c:pt idx="1410">
                  <c:v>1325.4929999999999</c:v>
                </c:pt>
                <c:pt idx="1411">
                  <c:v>1291.3077000000001</c:v>
                </c:pt>
                <c:pt idx="1412">
                  <c:v>1223.7222999999999</c:v>
                </c:pt>
                <c:pt idx="1413">
                  <c:v>1166.9975999999999</c:v>
                </c:pt>
                <c:pt idx="1414">
                  <c:v>1114.5287000000001</c:v>
                </c:pt>
                <c:pt idx="1415">
                  <c:v>1080.4049</c:v>
                </c:pt>
                <c:pt idx="1416">
                  <c:v>1056.7041999999999</c:v>
                </c:pt>
                <c:pt idx="1417">
                  <c:v>1031.4219000000001</c:v>
                </c:pt>
                <c:pt idx="1418">
                  <c:v>1028.4713999999999</c:v>
                </c:pt>
                <c:pt idx="1419">
                  <c:v>1046.4893</c:v>
                </c:pt>
                <c:pt idx="1420">
                  <c:v>1060.9187999999999</c:v>
                </c:pt>
                <c:pt idx="1421">
                  <c:v>1248.6660999999999</c:v>
                </c:pt>
                <c:pt idx="1422">
                  <c:v>1393.6555000000001</c:v>
                </c:pt>
                <c:pt idx="1423">
                  <c:v>1486.0197000000001</c:v>
                </c:pt>
                <c:pt idx="1424">
                  <c:v>1529.0168000000001</c:v>
                </c:pt>
                <c:pt idx="1425">
                  <c:v>1532.6061999999999</c:v>
                </c:pt>
                <c:pt idx="1426">
                  <c:v>1528.3516</c:v>
                </c:pt>
                <c:pt idx="1427">
                  <c:v>1540.0576000000001</c:v>
                </c:pt>
                <c:pt idx="1428">
                  <c:v>1522.7035000000001</c:v>
                </c:pt>
                <c:pt idx="1429">
                  <c:v>1489.2197000000001</c:v>
                </c:pt>
                <c:pt idx="1430">
                  <c:v>1395.1952000000001</c:v>
                </c:pt>
                <c:pt idx="1431">
                  <c:v>1302.8952999999999</c:v>
                </c:pt>
                <c:pt idx="1432">
                  <c:v>1376.0054</c:v>
                </c:pt>
                <c:pt idx="1433">
                  <c:v>1361.1197999999999</c:v>
                </c:pt>
                <c:pt idx="1434">
                  <c:v>1317.6882000000001</c:v>
                </c:pt>
                <c:pt idx="1435">
                  <c:v>1292.8877</c:v>
                </c:pt>
                <c:pt idx="1436">
                  <c:v>1235.9423999999999</c:v>
                </c:pt>
                <c:pt idx="1437">
                  <c:v>1191.395</c:v>
                </c:pt>
                <c:pt idx="1438">
                  <c:v>1132.3302000000001</c:v>
                </c:pt>
                <c:pt idx="1439">
                  <c:v>1096.0798</c:v>
                </c:pt>
                <c:pt idx="1440">
                  <c:v>1066.8892000000001</c:v>
                </c:pt>
                <c:pt idx="1441">
                  <c:v>1057.0695000000001</c:v>
                </c:pt>
                <c:pt idx="1442">
                  <c:v>1047.778</c:v>
                </c:pt>
                <c:pt idx="1443">
                  <c:v>1040.2295999999999</c:v>
                </c:pt>
                <c:pt idx="1444">
                  <c:v>1030.0891999999999</c:v>
                </c:pt>
                <c:pt idx="1445">
                  <c:v>1126.4278999999999</c:v>
                </c:pt>
                <c:pt idx="1446">
                  <c:v>1261.873</c:v>
                </c:pt>
                <c:pt idx="1447">
                  <c:v>1336.3720000000001</c:v>
                </c:pt>
                <c:pt idx="1448">
                  <c:v>1370.7648999999999</c:v>
                </c:pt>
                <c:pt idx="1449">
                  <c:v>1365.9854</c:v>
                </c:pt>
                <c:pt idx="1450">
                  <c:v>1350.3297</c:v>
                </c:pt>
                <c:pt idx="1451">
                  <c:v>1342.0033000000001</c:v>
                </c:pt>
                <c:pt idx="1452">
                  <c:v>1332.9095</c:v>
                </c:pt>
                <c:pt idx="1453">
                  <c:v>1322.1223</c:v>
                </c:pt>
                <c:pt idx="1454">
                  <c:v>1304.0876000000001</c:v>
                </c:pt>
                <c:pt idx="1455">
                  <c:v>1279.2284</c:v>
                </c:pt>
                <c:pt idx="1456">
                  <c:v>1350.7507000000001</c:v>
                </c:pt>
                <c:pt idx="1457">
                  <c:v>1337.9818</c:v>
                </c:pt>
                <c:pt idx="1458">
                  <c:v>1305.5107</c:v>
                </c:pt>
                <c:pt idx="1459">
                  <c:v>1259.8335999999999</c:v>
                </c:pt>
                <c:pt idx="1460">
                  <c:v>1218.3412000000001</c:v>
                </c:pt>
                <c:pt idx="1461">
                  <c:v>1147.6484</c:v>
                </c:pt>
                <c:pt idx="1462">
                  <c:v>1098.7815000000001</c:v>
                </c:pt>
                <c:pt idx="1463">
                  <c:v>1070.2311</c:v>
                </c:pt>
                <c:pt idx="1464">
                  <c:v>1046.3942999999999</c:v>
                </c:pt>
                <c:pt idx="1465">
                  <c:v>1028.4973</c:v>
                </c:pt>
                <c:pt idx="1466">
                  <c:v>1019.11</c:v>
                </c:pt>
                <c:pt idx="1467">
                  <c:v>1016.1312</c:v>
                </c:pt>
                <c:pt idx="1468">
                  <c:v>975.07683999999995</c:v>
                </c:pt>
                <c:pt idx="1469">
                  <c:v>1026.2081000000001</c:v>
                </c:pt>
                <c:pt idx="1470">
                  <c:v>1057.0591999999999</c:v>
                </c:pt>
                <c:pt idx="1471">
                  <c:v>1098.2335</c:v>
                </c:pt>
                <c:pt idx="1472">
                  <c:v>1145.8463999999999</c:v>
                </c:pt>
                <c:pt idx="1473">
                  <c:v>1173.1328000000001</c:v>
                </c:pt>
                <c:pt idx="1474">
                  <c:v>1190.3933999999999</c:v>
                </c:pt>
                <c:pt idx="1475">
                  <c:v>1203.7041999999999</c:v>
                </c:pt>
                <c:pt idx="1476">
                  <c:v>1193.9860000000001</c:v>
                </c:pt>
                <c:pt idx="1477">
                  <c:v>1179.72</c:v>
                </c:pt>
                <c:pt idx="1478">
                  <c:v>1186.2655999999999</c:v>
                </c:pt>
                <c:pt idx="1479">
                  <c:v>1189.9367999999999</c:v>
                </c:pt>
                <c:pt idx="1480">
                  <c:v>1269.9191000000001</c:v>
                </c:pt>
                <c:pt idx="1481">
                  <c:v>1294.7393</c:v>
                </c:pt>
                <c:pt idx="1482">
                  <c:v>1279.8474000000001</c:v>
                </c:pt>
                <c:pt idx="1483">
                  <c:v>1264.5377000000001</c:v>
                </c:pt>
                <c:pt idx="1484">
                  <c:v>1227.1603</c:v>
                </c:pt>
                <c:pt idx="1485">
                  <c:v>1155.7091</c:v>
                </c:pt>
                <c:pt idx="1486">
                  <c:v>1107.0331000000001</c:v>
                </c:pt>
                <c:pt idx="1487">
                  <c:v>1068.7270000000001</c:v>
                </c:pt>
                <c:pt idx="1488">
                  <c:v>1037.9656</c:v>
                </c:pt>
                <c:pt idx="1489">
                  <c:v>1013.61224</c:v>
                </c:pt>
                <c:pt idx="1490">
                  <c:v>996.37463000000002</c:v>
                </c:pt>
                <c:pt idx="1491">
                  <c:v>1015.6039</c:v>
                </c:pt>
                <c:pt idx="1492">
                  <c:v>1002.71124</c:v>
                </c:pt>
                <c:pt idx="1493">
                  <c:v>1084.8531</c:v>
                </c:pt>
                <c:pt idx="1494">
                  <c:v>1162.018</c:v>
                </c:pt>
                <c:pt idx="1495">
                  <c:v>1209.5812000000001</c:v>
                </c:pt>
                <c:pt idx="1496">
                  <c:v>1252.8076000000001</c:v>
                </c:pt>
                <c:pt idx="1497">
                  <c:v>1238.8040000000001</c:v>
                </c:pt>
                <c:pt idx="1498">
                  <c:v>1241.5634</c:v>
                </c:pt>
                <c:pt idx="1499">
                  <c:v>1251.2247</c:v>
                </c:pt>
                <c:pt idx="1500">
                  <c:v>1249.2981</c:v>
                </c:pt>
                <c:pt idx="1501">
                  <c:v>1233.5723</c:v>
                </c:pt>
                <c:pt idx="1502">
                  <c:v>1186.6226999999999</c:v>
                </c:pt>
                <c:pt idx="1503">
                  <c:v>1200.4974</c:v>
                </c:pt>
                <c:pt idx="1504">
                  <c:v>1251.6691000000001</c:v>
                </c:pt>
                <c:pt idx="1505">
                  <c:v>1239.0374999999999</c:v>
                </c:pt>
                <c:pt idx="1506">
                  <c:v>1230.3878</c:v>
                </c:pt>
                <c:pt idx="1507">
                  <c:v>1212.4297999999999</c:v>
                </c:pt>
                <c:pt idx="1508">
                  <c:v>1161.1243999999999</c:v>
                </c:pt>
                <c:pt idx="1509">
                  <c:v>1109.9204</c:v>
                </c:pt>
                <c:pt idx="1510">
                  <c:v>1065.0244</c:v>
                </c:pt>
                <c:pt idx="1511">
                  <c:v>1039.1244999999999</c:v>
                </c:pt>
                <c:pt idx="1512">
                  <c:v>1024.2170000000001</c:v>
                </c:pt>
                <c:pt idx="1513">
                  <c:v>1002.01953</c:v>
                </c:pt>
                <c:pt idx="1514">
                  <c:v>995.10724000000005</c:v>
                </c:pt>
                <c:pt idx="1515">
                  <c:v>1003.96387</c:v>
                </c:pt>
                <c:pt idx="1516">
                  <c:v>972.05139999999994</c:v>
                </c:pt>
                <c:pt idx="1517">
                  <c:v>996.77049999999997</c:v>
                </c:pt>
                <c:pt idx="1518">
                  <c:v>1023.1564</c:v>
                </c:pt>
                <c:pt idx="1519">
                  <c:v>1069.4755</c:v>
                </c:pt>
                <c:pt idx="1520">
                  <c:v>1078.6232</c:v>
                </c:pt>
                <c:pt idx="1521">
                  <c:v>1081.4083000000001</c:v>
                </c:pt>
                <c:pt idx="1522">
                  <c:v>1063.3556000000001</c:v>
                </c:pt>
                <c:pt idx="1523">
                  <c:v>1072.1023</c:v>
                </c:pt>
                <c:pt idx="1524">
                  <c:v>1074.6484</c:v>
                </c:pt>
                <c:pt idx="1525">
                  <c:v>1078.5948000000001</c:v>
                </c:pt>
                <c:pt idx="1526">
                  <c:v>1077.4806000000001</c:v>
                </c:pt>
                <c:pt idx="1527">
                  <c:v>1108.5985000000001</c:v>
                </c:pt>
                <c:pt idx="1528">
                  <c:v>1181.0344</c:v>
                </c:pt>
                <c:pt idx="1529">
                  <c:v>1181.2726</c:v>
                </c:pt>
                <c:pt idx="1530">
                  <c:v>1170.1171999999999</c:v>
                </c:pt>
                <c:pt idx="1531">
                  <c:v>1155.4789000000001</c:v>
                </c:pt>
                <c:pt idx="1532">
                  <c:v>1129.5731000000001</c:v>
                </c:pt>
                <c:pt idx="1533">
                  <c:v>1090.4549999999999</c:v>
                </c:pt>
                <c:pt idx="1534">
                  <c:v>1047.3949</c:v>
                </c:pt>
                <c:pt idx="1535">
                  <c:v>1023.33716</c:v>
                </c:pt>
                <c:pt idx="1536">
                  <c:v>1007.82</c:v>
                </c:pt>
                <c:pt idx="1537">
                  <c:v>999.47704999999996</c:v>
                </c:pt>
                <c:pt idx="1538">
                  <c:v>984.24505999999997</c:v>
                </c:pt>
                <c:pt idx="1539">
                  <c:v>994.08590000000004</c:v>
                </c:pt>
                <c:pt idx="1540">
                  <c:v>957.24540000000002</c:v>
                </c:pt>
                <c:pt idx="1541">
                  <c:v>1014.8388</c:v>
                </c:pt>
                <c:pt idx="1542">
                  <c:v>1058.9839999999999</c:v>
                </c:pt>
                <c:pt idx="1543">
                  <c:v>1155.0742</c:v>
                </c:pt>
                <c:pt idx="1544">
                  <c:v>1247.1886999999999</c:v>
                </c:pt>
                <c:pt idx="1545">
                  <c:v>1334.4259999999999</c:v>
                </c:pt>
                <c:pt idx="1546">
                  <c:v>1330.231</c:v>
                </c:pt>
                <c:pt idx="1547">
                  <c:v>1310.5800999999999</c:v>
                </c:pt>
                <c:pt idx="1548">
                  <c:v>1273.3910000000001</c:v>
                </c:pt>
                <c:pt idx="1549">
                  <c:v>1267.9191000000001</c:v>
                </c:pt>
                <c:pt idx="1550">
                  <c:v>1209.1608000000001</c:v>
                </c:pt>
                <c:pt idx="1551">
                  <c:v>1178.8507999999999</c:v>
                </c:pt>
                <c:pt idx="1552">
                  <c:v>1244.7283</c:v>
                </c:pt>
                <c:pt idx="1553">
                  <c:v>1243.0719999999999</c:v>
                </c:pt>
                <c:pt idx="1554">
                  <c:v>1197.1783</c:v>
                </c:pt>
                <c:pt idx="1555">
                  <c:v>1179.4096999999999</c:v>
                </c:pt>
                <c:pt idx="1556">
                  <c:v>1134.4777999999999</c:v>
                </c:pt>
                <c:pt idx="1557">
                  <c:v>1102.4199000000001</c:v>
                </c:pt>
                <c:pt idx="1558">
                  <c:v>1080.9182000000001</c:v>
                </c:pt>
                <c:pt idx="1559">
                  <c:v>1042.9028000000001</c:v>
                </c:pt>
                <c:pt idx="1560">
                  <c:v>1023.3446</c:v>
                </c:pt>
                <c:pt idx="1561">
                  <c:v>1005.9011</c:v>
                </c:pt>
                <c:pt idx="1562">
                  <c:v>1001.78467</c:v>
                </c:pt>
                <c:pt idx="1563">
                  <c:v>1019.8764</c:v>
                </c:pt>
                <c:pt idx="1564">
                  <c:v>1016.76935</c:v>
                </c:pt>
                <c:pt idx="1565">
                  <c:v>1206.4176</c:v>
                </c:pt>
                <c:pt idx="1566">
                  <c:v>1336.1337000000001</c:v>
                </c:pt>
                <c:pt idx="1567">
                  <c:v>1467.5543</c:v>
                </c:pt>
                <c:pt idx="1568">
                  <c:v>1540.3681999999999</c:v>
                </c:pt>
                <c:pt idx="1569">
                  <c:v>1543.6832999999999</c:v>
                </c:pt>
                <c:pt idx="1570">
                  <c:v>1553.1929</c:v>
                </c:pt>
                <c:pt idx="1571">
                  <c:v>1564.6215999999999</c:v>
                </c:pt>
                <c:pt idx="1572">
                  <c:v>1517.9897000000001</c:v>
                </c:pt>
                <c:pt idx="1573">
                  <c:v>1503.1351</c:v>
                </c:pt>
                <c:pt idx="1574">
                  <c:v>1410.6166000000001</c:v>
                </c:pt>
                <c:pt idx="1575">
                  <c:v>1289.9673</c:v>
                </c:pt>
                <c:pt idx="1576">
                  <c:v>1347.2574</c:v>
                </c:pt>
                <c:pt idx="1577">
                  <c:v>1335.2086999999999</c:v>
                </c:pt>
                <c:pt idx="1578">
                  <c:v>1291.2682</c:v>
                </c:pt>
                <c:pt idx="1579">
                  <c:v>1252.6144999999999</c:v>
                </c:pt>
                <c:pt idx="1580">
                  <c:v>1196.2045000000001</c:v>
                </c:pt>
                <c:pt idx="1581">
                  <c:v>1136.3232</c:v>
                </c:pt>
                <c:pt idx="1582">
                  <c:v>1112.4099000000001</c:v>
                </c:pt>
                <c:pt idx="1583">
                  <c:v>1083.1339</c:v>
                </c:pt>
                <c:pt idx="1584">
                  <c:v>1051.0311999999999</c:v>
                </c:pt>
                <c:pt idx="1585">
                  <c:v>1040.0253</c:v>
                </c:pt>
                <c:pt idx="1586">
                  <c:v>1034.4811</c:v>
                </c:pt>
                <c:pt idx="1587">
                  <c:v>1059.5890999999999</c:v>
                </c:pt>
                <c:pt idx="1588">
                  <c:v>1079.5940000000001</c:v>
                </c:pt>
                <c:pt idx="1589">
                  <c:v>1272.5105000000001</c:v>
                </c:pt>
                <c:pt idx="1590">
                  <c:v>1357.4423999999999</c:v>
                </c:pt>
                <c:pt idx="1591">
                  <c:v>1445.838</c:v>
                </c:pt>
                <c:pt idx="1592">
                  <c:v>1477.7994000000001</c:v>
                </c:pt>
                <c:pt idx="1593">
                  <c:v>1470.2338</c:v>
                </c:pt>
                <c:pt idx="1594">
                  <c:v>1477.5264</c:v>
                </c:pt>
                <c:pt idx="1595">
                  <c:v>1477.2544</c:v>
                </c:pt>
                <c:pt idx="1596">
                  <c:v>1468.0105000000001</c:v>
                </c:pt>
                <c:pt idx="1597">
                  <c:v>1434.7356</c:v>
                </c:pt>
                <c:pt idx="1598">
                  <c:v>1351.2212999999999</c:v>
                </c:pt>
                <c:pt idx="1599">
                  <c:v>1280.3176000000001</c:v>
                </c:pt>
                <c:pt idx="1600">
                  <c:v>1323.3018999999999</c:v>
                </c:pt>
                <c:pt idx="1601">
                  <c:v>1313.0471</c:v>
                </c:pt>
                <c:pt idx="1602">
                  <c:v>1277.3915999999999</c:v>
                </c:pt>
                <c:pt idx="1603">
                  <c:v>1255.2814000000001</c:v>
                </c:pt>
                <c:pt idx="1604">
                  <c:v>1199.3344999999999</c:v>
                </c:pt>
                <c:pt idx="1605">
                  <c:v>1151.8352</c:v>
                </c:pt>
                <c:pt idx="1606">
                  <c:v>1107.0785000000001</c:v>
                </c:pt>
                <c:pt idx="1607">
                  <c:v>1081.9988000000001</c:v>
                </c:pt>
                <c:pt idx="1608">
                  <c:v>1054.8323</c:v>
                </c:pt>
                <c:pt idx="1609">
                  <c:v>1048.2584999999999</c:v>
                </c:pt>
                <c:pt idx="1610">
                  <c:v>1038.3352</c:v>
                </c:pt>
                <c:pt idx="1611">
                  <c:v>1041.9364</c:v>
                </c:pt>
                <c:pt idx="1612">
                  <c:v>1028.5365999999999</c:v>
                </c:pt>
                <c:pt idx="1613">
                  <c:v>1138.3679999999999</c:v>
                </c:pt>
                <c:pt idx="1614">
                  <c:v>1248.3009</c:v>
                </c:pt>
                <c:pt idx="1615">
                  <c:v>1323.4277</c:v>
                </c:pt>
                <c:pt idx="1616">
                  <c:v>1360.395</c:v>
                </c:pt>
                <c:pt idx="1617">
                  <c:v>1358.02</c:v>
                </c:pt>
                <c:pt idx="1618">
                  <c:v>1343.5134</c:v>
                </c:pt>
                <c:pt idx="1619">
                  <c:v>1325.2079000000001</c:v>
                </c:pt>
                <c:pt idx="1620">
                  <c:v>1315.3044</c:v>
                </c:pt>
                <c:pt idx="1621">
                  <c:v>1295.4459999999999</c:v>
                </c:pt>
                <c:pt idx="1622">
                  <c:v>1290.4374</c:v>
                </c:pt>
                <c:pt idx="1623">
                  <c:v>1268.2216000000001</c:v>
                </c:pt>
                <c:pt idx="1624">
                  <c:v>1327.5248999999999</c:v>
                </c:pt>
                <c:pt idx="1625">
                  <c:v>1317.5914</c:v>
                </c:pt>
                <c:pt idx="1626">
                  <c:v>1288.9956999999999</c:v>
                </c:pt>
                <c:pt idx="1627">
                  <c:v>1241.6858999999999</c:v>
                </c:pt>
                <c:pt idx="1628">
                  <c:v>1206.2991999999999</c:v>
                </c:pt>
                <c:pt idx="1629">
                  <c:v>1145.4042999999999</c:v>
                </c:pt>
                <c:pt idx="1630">
                  <c:v>1096.2355</c:v>
                </c:pt>
                <c:pt idx="1631">
                  <c:v>1072.2026000000001</c:v>
                </c:pt>
                <c:pt idx="1632">
                  <c:v>1044.3765000000001</c:v>
                </c:pt>
                <c:pt idx="1633">
                  <c:v>1021.8159000000001</c:v>
                </c:pt>
                <c:pt idx="1634">
                  <c:v>1015.2969000000001</c:v>
                </c:pt>
                <c:pt idx="1635">
                  <c:v>1015.43695</c:v>
                </c:pt>
                <c:pt idx="1636">
                  <c:v>981.74315999999999</c:v>
                </c:pt>
                <c:pt idx="1637">
                  <c:v>1040.8116</c:v>
                </c:pt>
                <c:pt idx="1638">
                  <c:v>1069.7954</c:v>
                </c:pt>
                <c:pt idx="1639">
                  <c:v>1107.8422</c:v>
                </c:pt>
                <c:pt idx="1640">
                  <c:v>1153.7898</c:v>
                </c:pt>
                <c:pt idx="1641">
                  <c:v>1174.395</c:v>
                </c:pt>
                <c:pt idx="1642">
                  <c:v>1193.6685</c:v>
                </c:pt>
                <c:pt idx="1643">
                  <c:v>1201.0862</c:v>
                </c:pt>
                <c:pt idx="1644">
                  <c:v>1188.0225</c:v>
                </c:pt>
                <c:pt idx="1645">
                  <c:v>1185.7321999999999</c:v>
                </c:pt>
                <c:pt idx="1646">
                  <c:v>1187.0416</c:v>
                </c:pt>
                <c:pt idx="1647">
                  <c:v>1189.4505999999999</c:v>
                </c:pt>
                <c:pt idx="1648">
                  <c:v>1266.5975000000001</c:v>
                </c:pt>
                <c:pt idx="1649">
                  <c:v>1276.4667999999999</c:v>
                </c:pt>
                <c:pt idx="1650">
                  <c:v>1277.2659000000001</c:v>
                </c:pt>
                <c:pt idx="1651">
                  <c:v>1273.5254</c:v>
                </c:pt>
                <c:pt idx="1652">
                  <c:v>1224.8855000000001</c:v>
                </c:pt>
                <c:pt idx="1653">
                  <c:v>1135.7161000000001</c:v>
                </c:pt>
                <c:pt idx="1654">
                  <c:v>1109.1455000000001</c:v>
                </c:pt>
                <c:pt idx="1655">
                  <c:v>1077.8771999999999</c:v>
                </c:pt>
                <c:pt idx="1656">
                  <c:v>1057.6187</c:v>
                </c:pt>
                <c:pt idx="1657">
                  <c:v>1035.4649999999999</c:v>
                </c:pt>
                <c:pt idx="1658">
                  <c:v>1023.50525</c:v>
                </c:pt>
                <c:pt idx="1659">
                  <c:v>1050.9094</c:v>
                </c:pt>
                <c:pt idx="1660">
                  <c:v>1060.3674000000001</c:v>
                </c:pt>
                <c:pt idx="1661">
                  <c:v>1267.4739999999999</c:v>
                </c:pt>
                <c:pt idx="1662">
                  <c:v>1423.3214</c:v>
                </c:pt>
                <c:pt idx="1663">
                  <c:v>1512.3063999999999</c:v>
                </c:pt>
                <c:pt idx="1664">
                  <c:v>1565.3113000000001</c:v>
                </c:pt>
                <c:pt idx="1665">
                  <c:v>1559.2945999999999</c:v>
                </c:pt>
                <c:pt idx="1666">
                  <c:v>1570.2192</c:v>
                </c:pt>
                <c:pt idx="1667">
                  <c:v>1585.0317</c:v>
                </c:pt>
                <c:pt idx="1668">
                  <c:v>1575.0763999999999</c:v>
                </c:pt>
                <c:pt idx="1669">
                  <c:v>1518.0930000000001</c:v>
                </c:pt>
                <c:pt idx="1670">
                  <c:v>1428.3975</c:v>
                </c:pt>
                <c:pt idx="1671">
                  <c:v>1319.0636999999999</c:v>
                </c:pt>
                <c:pt idx="1672">
                  <c:v>1377.1157000000001</c:v>
                </c:pt>
                <c:pt idx="1673">
                  <c:v>1361.876</c:v>
                </c:pt>
                <c:pt idx="1674">
                  <c:v>1335.7457999999999</c:v>
                </c:pt>
                <c:pt idx="1675">
                  <c:v>1284.3667</c:v>
                </c:pt>
                <c:pt idx="1676">
                  <c:v>1212.5624</c:v>
                </c:pt>
                <c:pt idx="1677">
                  <c:v>1136.0347999999999</c:v>
                </c:pt>
                <c:pt idx="1678">
                  <c:v>1095.5781999999999</c:v>
                </c:pt>
                <c:pt idx="1679">
                  <c:v>1064.7598</c:v>
                </c:pt>
                <c:pt idx="1680">
                  <c:v>1039.2063000000001</c:v>
                </c:pt>
                <c:pt idx="1681">
                  <c:v>1028.8512000000001</c:v>
                </c:pt>
                <c:pt idx="1682">
                  <c:v>1030.2449999999999</c:v>
                </c:pt>
                <c:pt idx="1683">
                  <c:v>1048.7284999999999</c:v>
                </c:pt>
                <c:pt idx="1684">
                  <c:v>1059.4302</c:v>
                </c:pt>
                <c:pt idx="1685">
                  <c:v>1267.4114</c:v>
                </c:pt>
                <c:pt idx="1686">
                  <c:v>1397.6012000000001</c:v>
                </c:pt>
                <c:pt idx="1687">
                  <c:v>1491.7189000000001</c:v>
                </c:pt>
                <c:pt idx="1688">
                  <c:v>1535.1558</c:v>
                </c:pt>
                <c:pt idx="1689">
                  <c:v>1536.6922999999999</c:v>
                </c:pt>
                <c:pt idx="1690">
                  <c:v>1527.3667</c:v>
                </c:pt>
                <c:pt idx="1691">
                  <c:v>1538.2511</c:v>
                </c:pt>
                <c:pt idx="1692">
                  <c:v>1543.3123000000001</c:v>
                </c:pt>
                <c:pt idx="1693">
                  <c:v>1507.0546999999999</c:v>
                </c:pt>
                <c:pt idx="1694">
                  <c:v>1407.5864999999999</c:v>
                </c:pt>
                <c:pt idx="1695">
                  <c:v>1335.2539999999999</c:v>
                </c:pt>
                <c:pt idx="1696">
                  <c:v>1390.1908000000001</c:v>
                </c:pt>
                <c:pt idx="1697">
                  <c:v>1378.7408</c:v>
                </c:pt>
                <c:pt idx="1698">
                  <c:v>1355.7601</c:v>
                </c:pt>
                <c:pt idx="1699">
                  <c:v>1290.798</c:v>
                </c:pt>
                <c:pt idx="1700">
                  <c:v>1236.864</c:v>
                </c:pt>
                <c:pt idx="1701">
                  <c:v>1161.7852</c:v>
                </c:pt>
                <c:pt idx="1702">
                  <c:v>1112.5305000000001</c:v>
                </c:pt>
                <c:pt idx="1703">
                  <c:v>1079.1886999999999</c:v>
                </c:pt>
                <c:pt idx="1704">
                  <c:v>1057.2898</c:v>
                </c:pt>
                <c:pt idx="1705">
                  <c:v>1035.9349</c:v>
                </c:pt>
                <c:pt idx="1706">
                  <c:v>1029.6501000000001</c:v>
                </c:pt>
                <c:pt idx="1707">
                  <c:v>1045.3561999999999</c:v>
                </c:pt>
                <c:pt idx="1708">
                  <c:v>1050.8613</c:v>
                </c:pt>
                <c:pt idx="1709">
                  <c:v>1245.4649999999999</c:v>
                </c:pt>
                <c:pt idx="1710">
                  <c:v>1365.4329</c:v>
                </c:pt>
                <c:pt idx="1711">
                  <c:v>1442.1025</c:v>
                </c:pt>
                <c:pt idx="1712">
                  <c:v>1477.8145</c:v>
                </c:pt>
                <c:pt idx="1713">
                  <c:v>1473.2742000000001</c:v>
                </c:pt>
                <c:pt idx="1714">
                  <c:v>1473.9490000000001</c:v>
                </c:pt>
                <c:pt idx="1715">
                  <c:v>1513.4512</c:v>
                </c:pt>
                <c:pt idx="1716">
                  <c:v>1489.703</c:v>
                </c:pt>
                <c:pt idx="1717">
                  <c:v>1459.9503999999999</c:v>
                </c:pt>
                <c:pt idx="1718">
                  <c:v>1382.1533999999999</c:v>
                </c:pt>
                <c:pt idx="1719">
                  <c:v>1294.0907</c:v>
                </c:pt>
                <c:pt idx="1720">
                  <c:v>1343.6338000000001</c:v>
                </c:pt>
                <c:pt idx="1721">
                  <c:v>1327.5730000000001</c:v>
                </c:pt>
                <c:pt idx="1722">
                  <c:v>1312.7918999999999</c:v>
                </c:pt>
                <c:pt idx="1723">
                  <c:v>1270.4128000000001</c:v>
                </c:pt>
                <c:pt idx="1724">
                  <c:v>1214.4827</c:v>
                </c:pt>
                <c:pt idx="1725">
                  <c:v>1136.4763</c:v>
                </c:pt>
                <c:pt idx="1726">
                  <c:v>1099.6669999999999</c:v>
                </c:pt>
                <c:pt idx="1727">
                  <c:v>1071.7653</c:v>
                </c:pt>
                <c:pt idx="1728">
                  <c:v>1037.5971999999999</c:v>
                </c:pt>
                <c:pt idx="1729">
                  <c:v>1020.1814000000001</c:v>
                </c:pt>
                <c:pt idx="1730">
                  <c:v>1020.7465999999999</c:v>
                </c:pt>
                <c:pt idx="1731">
                  <c:v>1045.0524</c:v>
                </c:pt>
                <c:pt idx="1732">
                  <c:v>1051.7896000000001</c:v>
                </c:pt>
                <c:pt idx="1733">
                  <c:v>1230.8245999999999</c:v>
                </c:pt>
                <c:pt idx="1734">
                  <c:v>1355.5706</c:v>
                </c:pt>
                <c:pt idx="1735">
                  <c:v>1448.1831</c:v>
                </c:pt>
                <c:pt idx="1736">
                  <c:v>1498.2146</c:v>
                </c:pt>
                <c:pt idx="1737">
                  <c:v>1493.1193000000001</c:v>
                </c:pt>
                <c:pt idx="1738">
                  <c:v>1505.1105</c:v>
                </c:pt>
                <c:pt idx="1739">
                  <c:v>1520.8036999999999</c:v>
                </c:pt>
                <c:pt idx="1740">
                  <c:v>1507.7678000000001</c:v>
                </c:pt>
                <c:pt idx="1741">
                  <c:v>1498.1409000000001</c:v>
                </c:pt>
                <c:pt idx="1742">
                  <c:v>1400.4084</c:v>
                </c:pt>
                <c:pt idx="1743">
                  <c:v>1295.2382</c:v>
                </c:pt>
                <c:pt idx="1744">
                  <c:v>1343.8181999999999</c:v>
                </c:pt>
                <c:pt idx="1745">
                  <c:v>1327.4132999999999</c:v>
                </c:pt>
                <c:pt idx="1746">
                  <c:v>1297.7831000000001</c:v>
                </c:pt>
                <c:pt idx="1747">
                  <c:v>1272.1458</c:v>
                </c:pt>
                <c:pt idx="1748">
                  <c:v>1206.1672000000001</c:v>
                </c:pt>
                <c:pt idx="1749">
                  <c:v>1149.8884</c:v>
                </c:pt>
                <c:pt idx="1750">
                  <c:v>1112.684</c:v>
                </c:pt>
                <c:pt idx="1751">
                  <c:v>1085.6416999999999</c:v>
                </c:pt>
                <c:pt idx="1752">
                  <c:v>1052.6405</c:v>
                </c:pt>
                <c:pt idx="1753">
                  <c:v>1041.9445000000001</c:v>
                </c:pt>
                <c:pt idx="1754">
                  <c:v>1034.5447999999999</c:v>
                </c:pt>
                <c:pt idx="1755">
                  <c:v>1050.0042000000001</c:v>
                </c:pt>
                <c:pt idx="1756">
                  <c:v>1049.2524000000001</c:v>
                </c:pt>
                <c:pt idx="1757">
                  <c:v>1246.6167</c:v>
                </c:pt>
                <c:pt idx="1758">
                  <c:v>1359.9392</c:v>
                </c:pt>
                <c:pt idx="1759">
                  <c:v>1466.7592999999999</c:v>
                </c:pt>
                <c:pt idx="1760">
                  <c:v>1510.5227</c:v>
                </c:pt>
                <c:pt idx="1761">
                  <c:v>1523.5762</c:v>
                </c:pt>
                <c:pt idx="1762">
                  <c:v>1520.8623</c:v>
                </c:pt>
                <c:pt idx="1763">
                  <c:v>1537.0967000000001</c:v>
                </c:pt>
                <c:pt idx="1764">
                  <c:v>1518.8812</c:v>
                </c:pt>
                <c:pt idx="1765">
                  <c:v>1462.0424</c:v>
                </c:pt>
                <c:pt idx="1766">
                  <c:v>1376.34</c:v>
                </c:pt>
                <c:pt idx="1767">
                  <c:v>1317.7729999999999</c:v>
                </c:pt>
                <c:pt idx="1768">
                  <c:v>1382.6323</c:v>
                </c:pt>
                <c:pt idx="1769">
                  <c:v>1371.9023</c:v>
                </c:pt>
                <c:pt idx="1770">
                  <c:v>1345.7236</c:v>
                </c:pt>
                <c:pt idx="1771">
                  <c:v>1310.3893</c:v>
                </c:pt>
                <c:pt idx="1772">
                  <c:v>1259.3497</c:v>
                </c:pt>
                <c:pt idx="1773">
                  <c:v>1195.4242999999999</c:v>
                </c:pt>
                <c:pt idx="1774">
                  <c:v>1142.6146000000001</c:v>
                </c:pt>
                <c:pt idx="1775">
                  <c:v>1112.9177999999999</c:v>
                </c:pt>
                <c:pt idx="1776">
                  <c:v>1084.2438</c:v>
                </c:pt>
                <c:pt idx="1777">
                  <c:v>1080.559</c:v>
                </c:pt>
                <c:pt idx="1778">
                  <c:v>1067.6156000000001</c:v>
                </c:pt>
                <c:pt idx="1779">
                  <c:v>1058.652</c:v>
                </c:pt>
                <c:pt idx="1780">
                  <c:v>1048.5577000000001</c:v>
                </c:pt>
                <c:pt idx="1781">
                  <c:v>1147.3213000000001</c:v>
                </c:pt>
                <c:pt idx="1782">
                  <c:v>1255.4004</c:v>
                </c:pt>
                <c:pt idx="1783">
                  <c:v>1343.9819</c:v>
                </c:pt>
                <c:pt idx="1784">
                  <c:v>1374.0392999999999</c:v>
                </c:pt>
                <c:pt idx="1785">
                  <c:v>1358.1927000000001</c:v>
                </c:pt>
                <c:pt idx="1786">
                  <c:v>1347.607</c:v>
                </c:pt>
                <c:pt idx="1787">
                  <c:v>1328.9110000000001</c:v>
                </c:pt>
                <c:pt idx="1788">
                  <c:v>1328.6079999999999</c:v>
                </c:pt>
                <c:pt idx="1789">
                  <c:v>1301.5452</c:v>
                </c:pt>
                <c:pt idx="1790">
                  <c:v>1295.8409999999999</c:v>
                </c:pt>
                <c:pt idx="1791">
                  <c:v>1259.9812999999999</c:v>
                </c:pt>
                <c:pt idx="1792">
                  <c:v>1337.1292000000001</c:v>
                </c:pt>
                <c:pt idx="1793">
                  <c:v>1326.3258000000001</c:v>
                </c:pt>
                <c:pt idx="1794">
                  <c:v>1302.0931</c:v>
                </c:pt>
                <c:pt idx="1795">
                  <c:v>1263.2732000000001</c:v>
                </c:pt>
                <c:pt idx="1796">
                  <c:v>1218.0986</c:v>
                </c:pt>
                <c:pt idx="1797">
                  <c:v>1155.4237000000001</c:v>
                </c:pt>
                <c:pt idx="1798">
                  <c:v>1107.9984999999999</c:v>
                </c:pt>
                <c:pt idx="1799">
                  <c:v>1073.3175000000001</c:v>
                </c:pt>
                <c:pt idx="1800">
                  <c:v>1046.6864</c:v>
                </c:pt>
                <c:pt idx="1801">
                  <c:v>1036.3372999999999</c:v>
                </c:pt>
                <c:pt idx="1802">
                  <c:v>1031.7659000000001</c:v>
                </c:pt>
                <c:pt idx="1803">
                  <c:v>1020.59955</c:v>
                </c:pt>
                <c:pt idx="1804">
                  <c:v>983.32150000000001</c:v>
                </c:pt>
                <c:pt idx="1805">
                  <c:v>1038.8900000000001</c:v>
                </c:pt>
                <c:pt idx="1806">
                  <c:v>1066.2937999999999</c:v>
                </c:pt>
                <c:pt idx="1807">
                  <c:v>1100.1905999999999</c:v>
                </c:pt>
                <c:pt idx="1808">
                  <c:v>1144.8812</c:v>
                </c:pt>
                <c:pt idx="1809">
                  <c:v>1174.1376</c:v>
                </c:pt>
                <c:pt idx="1810">
                  <c:v>1194.7365</c:v>
                </c:pt>
                <c:pt idx="1811">
                  <c:v>1198.5129999999999</c:v>
                </c:pt>
                <c:pt idx="1812">
                  <c:v>1196.4580000000001</c:v>
                </c:pt>
                <c:pt idx="1813">
                  <c:v>1186.6859999999999</c:v>
                </c:pt>
                <c:pt idx="1814">
                  <c:v>1193.4358</c:v>
                </c:pt>
                <c:pt idx="1815">
                  <c:v>1193.5409999999999</c:v>
                </c:pt>
                <c:pt idx="1816">
                  <c:v>1265.8407999999999</c:v>
                </c:pt>
                <c:pt idx="1817">
                  <c:v>1271.6927000000001</c:v>
                </c:pt>
                <c:pt idx="1818">
                  <c:v>1268.9884999999999</c:v>
                </c:pt>
                <c:pt idx="1819">
                  <c:v>1255.1397999999999</c:v>
                </c:pt>
                <c:pt idx="1820">
                  <c:v>1214.1819</c:v>
                </c:pt>
                <c:pt idx="1821">
                  <c:v>1139.5549000000001</c:v>
                </c:pt>
                <c:pt idx="1822">
                  <c:v>1105.5056</c:v>
                </c:pt>
                <c:pt idx="1823">
                  <c:v>1070.2969000000001</c:v>
                </c:pt>
                <c:pt idx="1824">
                  <c:v>1043.5966000000001</c:v>
                </c:pt>
                <c:pt idx="1825">
                  <c:v>1023.1554599999999</c:v>
                </c:pt>
                <c:pt idx="1826">
                  <c:v>1004.2998700000001</c:v>
                </c:pt>
                <c:pt idx="1827">
                  <c:v>1012.3615</c:v>
                </c:pt>
                <c:pt idx="1828">
                  <c:v>996.72797000000003</c:v>
                </c:pt>
                <c:pt idx="1829">
                  <c:v>1108.5625</c:v>
                </c:pt>
                <c:pt idx="1830">
                  <c:v>1171.8597</c:v>
                </c:pt>
                <c:pt idx="1831">
                  <c:v>1223.9994999999999</c:v>
                </c:pt>
                <c:pt idx="1832">
                  <c:v>1239.0071</c:v>
                </c:pt>
                <c:pt idx="1833">
                  <c:v>1257.3620000000001</c:v>
                </c:pt>
                <c:pt idx="1834">
                  <c:v>1252.1890000000001</c:v>
                </c:pt>
                <c:pt idx="1835">
                  <c:v>1258.9049</c:v>
                </c:pt>
                <c:pt idx="1836">
                  <c:v>1254.2809999999999</c:v>
                </c:pt>
                <c:pt idx="1837">
                  <c:v>1229.6225999999999</c:v>
                </c:pt>
                <c:pt idx="1838">
                  <c:v>1193.5829000000001</c:v>
                </c:pt>
                <c:pt idx="1839">
                  <c:v>1179.6831</c:v>
                </c:pt>
                <c:pt idx="1840">
                  <c:v>1222.4272000000001</c:v>
                </c:pt>
                <c:pt idx="1841">
                  <c:v>1216.7257999999999</c:v>
                </c:pt>
                <c:pt idx="1842">
                  <c:v>1205.5835</c:v>
                </c:pt>
                <c:pt idx="1843">
                  <c:v>1199.3915</c:v>
                </c:pt>
                <c:pt idx="1844">
                  <c:v>1162.7977000000001</c:v>
                </c:pt>
                <c:pt idx="1845">
                  <c:v>1116.8364999999999</c:v>
                </c:pt>
                <c:pt idx="1846">
                  <c:v>1085.1168</c:v>
                </c:pt>
                <c:pt idx="1847">
                  <c:v>1058.5553</c:v>
                </c:pt>
                <c:pt idx="1848">
                  <c:v>1043.1984</c:v>
                </c:pt>
                <c:pt idx="1849">
                  <c:v>1024.9835</c:v>
                </c:pt>
                <c:pt idx="1850">
                  <c:v>1015.7959</c:v>
                </c:pt>
                <c:pt idx="1851">
                  <c:v>1027.4876999999999</c:v>
                </c:pt>
                <c:pt idx="1852">
                  <c:v>984.18849999999998</c:v>
                </c:pt>
                <c:pt idx="1853">
                  <c:v>1024.2378000000001</c:v>
                </c:pt>
                <c:pt idx="1854">
                  <c:v>1046.4376999999999</c:v>
                </c:pt>
                <c:pt idx="1855">
                  <c:v>1080.0755999999999</c:v>
                </c:pt>
                <c:pt idx="1856">
                  <c:v>1082.6003000000001</c:v>
                </c:pt>
                <c:pt idx="1857">
                  <c:v>1084.0541000000001</c:v>
                </c:pt>
                <c:pt idx="1858">
                  <c:v>1069.2478000000001</c:v>
                </c:pt>
                <c:pt idx="1859">
                  <c:v>1070.0890999999999</c:v>
                </c:pt>
                <c:pt idx="1860">
                  <c:v>1067.2424000000001</c:v>
                </c:pt>
                <c:pt idx="1861">
                  <c:v>1052.9574</c:v>
                </c:pt>
                <c:pt idx="1862">
                  <c:v>1073.6849</c:v>
                </c:pt>
                <c:pt idx="1863">
                  <c:v>1091.0672999999999</c:v>
                </c:pt>
                <c:pt idx="1864">
                  <c:v>1174.8242</c:v>
                </c:pt>
                <c:pt idx="1865">
                  <c:v>1165.8677</c:v>
                </c:pt>
                <c:pt idx="1866">
                  <c:v>1159.3179</c:v>
                </c:pt>
                <c:pt idx="1867">
                  <c:v>1149.6768</c:v>
                </c:pt>
                <c:pt idx="1868">
                  <c:v>1129.0839000000001</c:v>
                </c:pt>
                <c:pt idx="1869">
                  <c:v>1100.8395</c:v>
                </c:pt>
                <c:pt idx="1870">
                  <c:v>1065.4695999999999</c:v>
                </c:pt>
                <c:pt idx="1871">
                  <c:v>1027.3429000000001</c:v>
                </c:pt>
                <c:pt idx="1872">
                  <c:v>1012.851</c:v>
                </c:pt>
                <c:pt idx="1873">
                  <c:v>1003.364</c:v>
                </c:pt>
                <c:pt idx="1874">
                  <c:v>1004.46063</c:v>
                </c:pt>
                <c:pt idx="1875">
                  <c:v>1025.0353</c:v>
                </c:pt>
                <c:pt idx="1876">
                  <c:v>991.22326999999996</c:v>
                </c:pt>
                <c:pt idx="1877">
                  <c:v>1167.663</c:v>
                </c:pt>
                <c:pt idx="1878">
                  <c:v>1268.7931000000001</c:v>
                </c:pt>
                <c:pt idx="1879">
                  <c:v>1368.3188</c:v>
                </c:pt>
                <c:pt idx="1880">
                  <c:v>1533.4186999999999</c:v>
                </c:pt>
                <c:pt idx="1881">
                  <c:v>1514.4211</c:v>
                </c:pt>
                <c:pt idx="1882">
                  <c:v>1517.1977999999999</c:v>
                </c:pt>
                <c:pt idx="1883">
                  <c:v>1534.8188</c:v>
                </c:pt>
                <c:pt idx="1884">
                  <c:v>1513.1431</c:v>
                </c:pt>
                <c:pt idx="1885">
                  <c:v>1444.8806999999999</c:v>
                </c:pt>
                <c:pt idx="1886">
                  <c:v>1320.6847</c:v>
                </c:pt>
                <c:pt idx="1887">
                  <c:v>1270.3141000000001</c:v>
                </c:pt>
                <c:pt idx="1888">
                  <c:v>1362.1692</c:v>
                </c:pt>
                <c:pt idx="1889">
                  <c:v>1351.2524000000001</c:v>
                </c:pt>
                <c:pt idx="1890">
                  <c:v>1313.1274000000001</c:v>
                </c:pt>
                <c:pt idx="1891">
                  <c:v>1283.4005999999999</c:v>
                </c:pt>
                <c:pt idx="1892">
                  <c:v>1222.2420999999999</c:v>
                </c:pt>
                <c:pt idx="1893">
                  <c:v>1161.1991</c:v>
                </c:pt>
                <c:pt idx="1894">
                  <c:v>1149.0707</c:v>
                </c:pt>
                <c:pt idx="1895">
                  <c:v>1098.3425</c:v>
                </c:pt>
                <c:pt idx="1896">
                  <c:v>1066.1016999999999</c:v>
                </c:pt>
                <c:pt idx="1897">
                  <c:v>1052.0342000000001</c:v>
                </c:pt>
                <c:pt idx="1898">
                  <c:v>1047.6867999999999</c:v>
                </c:pt>
                <c:pt idx="1899">
                  <c:v>1059.3359</c:v>
                </c:pt>
                <c:pt idx="1900">
                  <c:v>1070.2808</c:v>
                </c:pt>
                <c:pt idx="1901">
                  <c:v>1300.0497</c:v>
                </c:pt>
                <c:pt idx="1902">
                  <c:v>1419.3224</c:v>
                </c:pt>
                <c:pt idx="1903">
                  <c:v>1493.9862000000001</c:v>
                </c:pt>
                <c:pt idx="1904">
                  <c:v>1552.7162000000001</c:v>
                </c:pt>
                <c:pt idx="1905">
                  <c:v>1541.1215</c:v>
                </c:pt>
                <c:pt idx="1906">
                  <c:v>1540.1996999999999</c:v>
                </c:pt>
                <c:pt idx="1907">
                  <c:v>1588.3240000000001</c:v>
                </c:pt>
                <c:pt idx="1908">
                  <c:v>1578.0488</c:v>
                </c:pt>
                <c:pt idx="1909">
                  <c:v>1519.4883</c:v>
                </c:pt>
                <c:pt idx="1910">
                  <c:v>1425.6451</c:v>
                </c:pt>
                <c:pt idx="1911">
                  <c:v>1344.4422999999999</c:v>
                </c:pt>
                <c:pt idx="1912">
                  <c:v>1391.9508000000001</c:v>
                </c:pt>
                <c:pt idx="1913">
                  <c:v>1382.1554000000001</c:v>
                </c:pt>
                <c:pt idx="1914">
                  <c:v>1364.5741</c:v>
                </c:pt>
                <c:pt idx="1915">
                  <c:v>1328.4128000000001</c:v>
                </c:pt>
                <c:pt idx="1916">
                  <c:v>1240.8469</c:v>
                </c:pt>
                <c:pt idx="1917">
                  <c:v>1169.7981</c:v>
                </c:pt>
                <c:pt idx="1918">
                  <c:v>1121.3442</c:v>
                </c:pt>
                <c:pt idx="1919">
                  <c:v>1091.5187000000001</c:v>
                </c:pt>
                <c:pt idx="1920">
                  <c:v>1059.8484000000001</c:v>
                </c:pt>
                <c:pt idx="1921">
                  <c:v>1047.7943</c:v>
                </c:pt>
                <c:pt idx="1922">
                  <c:v>1043.4108000000001</c:v>
                </c:pt>
                <c:pt idx="1923">
                  <c:v>1062.6467</c:v>
                </c:pt>
                <c:pt idx="1924">
                  <c:v>1063.0992000000001</c:v>
                </c:pt>
                <c:pt idx="1925">
                  <c:v>1260.8385000000001</c:v>
                </c:pt>
                <c:pt idx="1926">
                  <c:v>1374.2675999999999</c:v>
                </c:pt>
                <c:pt idx="1927">
                  <c:v>1464.1806999999999</c:v>
                </c:pt>
                <c:pt idx="1928">
                  <c:v>1493.6395</c:v>
                </c:pt>
                <c:pt idx="1929">
                  <c:v>1502.3501000000001</c:v>
                </c:pt>
                <c:pt idx="1930">
                  <c:v>1504.2429999999999</c:v>
                </c:pt>
                <c:pt idx="1931">
                  <c:v>1524.3655000000001</c:v>
                </c:pt>
                <c:pt idx="1932">
                  <c:v>1505.6279999999999</c:v>
                </c:pt>
                <c:pt idx="1933">
                  <c:v>1469.1994999999999</c:v>
                </c:pt>
                <c:pt idx="1934">
                  <c:v>1371.1956</c:v>
                </c:pt>
                <c:pt idx="1935">
                  <c:v>1285.9274</c:v>
                </c:pt>
                <c:pt idx="1936">
                  <c:v>1341.9916000000001</c:v>
                </c:pt>
                <c:pt idx="1937">
                  <c:v>1327.0596</c:v>
                </c:pt>
                <c:pt idx="1938">
                  <c:v>1288.8117999999999</c:v>
                </c:pt>
                <c:pt idx="1939">
                  <c:v>1265.9856</c:v>
                </c:pt>
                <c:pt idx="1940">
                  <c:v>1197.7754</c:v>
                </c:pt>
                <c:pt idx="1941">
                  <c:v>1147.0544</c:v>
                </c:pt>
                <c:pt idx="1942">
                  <c:v>1103.7944</c:v>
                </c:pt>
                <c:pt idx="1943">
                  <c:v>1066.4369999999999</c:v>
                </c:pt>
                <c:pt idx="1944">
                  <c:v>1041.1316999999999</c:v>
                </c:pt>
                <c:pt idx="1945">
                  <c:v>1033.327</c:v>
                </c:pt>
                <c:pt idx="1946">
                  <c:v>1027.1310000000001</c:v>
                </c:pt>
                <c:pt idx="1947">
                  <c:v>1028.6244999999999</c:v>
                </c:pt>
                <c:pt idx="1948">
                  <c:v>1015.967</c:v>
                </c:pt>
                <c:pt idx="1949">
                  <c:v>1115.4698000000001</c:v>
                </c:pt>
                <c:pt idx="1950">
                  <c:v>1227.0153</c:v>
                </c:pt>
                <c:pt idx="1951">
                  <c:v>1303.9322999999999</c:v>
                </c:pt>
                <c:pt idx="1952">
                  <c:v>1338.2655999999999</c:v>
                </c:pt>
                <c:pt idx="1953">
                  <c:v>1326.8285000000001</c:v>
                </c:pt>
                <c:pt idx="1954">
                  <c:v>1303.6423</c:v>
                </c:pt>
                <c:pt idx="1955">
                  <c:v>1287.6302000000001</c:v>
                </c:pt>
                <c:pt idx="1956">
                  <c:v>1284.8394000000001</c:v>
                </c:pt>
                <c:pt idx="1957">
                  <c:v>1274.5911000000001</c:v>
                </c:pt>
                <c:pt idx="1958">
                  <c:v>1259.4512999999999</c:v>
                </c:pt>
                <c:pt idx="1959">
                  <c:v>1243.3025</c:v>
                </c:pt>
                <c:pt idx="1960">
                  <c:v>1299.2370000000001</c:v>
                </c:pt>
                <c:pt idx="1961">
                  <c:v>1289.9619</c:v>
                </c:pt>
                <c:pt idx="1962">
                  <c:v>1268.5731000000001</c:v>
                </c:pt>
                <c:pt idx="1963">
                  <c:v>1229.7888</c:v>
                </c:pt>
                <c:pt idx="1964">
                  <c:v>1193.0934999999999</c:v>
                </c:pt>
                <c:pt idx="1965">
                  <c:v>1131.4136000000001</c:v>
                </c:pt>
                <c:pt idx="1966">
                  <c:v>1084.7049999999999</c:v>
                </c:pt>
                <c:pt idx="1967">
                  <c:v>1054.9094</c:v>
                </c:pt>
                <c:pt idx="1968">
                  <c:v>1025.1509000000001</c:v>
                </c:pt>
                <c:pt idx="1969">
                  <c:v>1009.4755</c:v>
                </c:pt>
                <c:pt idx="1970">
                  <c:v>1000.4743999999999</c:v>
                </c:pt>
                <c:pt idx="1971">
                  <c:v>994.99523999999997</c:v>
                </c:pt>
                <c:pt idx="1972">
                  <c:v>965.08640000000003</c:v>
                </c:pt>
                <c:pt idx="1973">
                  <c:v>1015.27045</c:v>
                </c:pt>
                <c:pt idx="1974">
                  <c:v>1054.1575</c:v>
                </c:pt>
                <c:pt idx="1975">
                  <c:v>1093.2683999999999</c:v>
                </c:pt>
                <c:pt idx="1976">
                  <c:v>1133.8130000000001</c:v>
                </c:pt>
                <c:pt idx="1977">
                  <c:v>1162.1306999999999</c:v>
                </c:pt>
                <c:pt idx="1978">
                  <c:v>1173.5101</c:v>
                </c:pt>
                <c:pt idx="1979">
                  <c:v>1157.999</c:v>
                </c:pt>
                <c:pt idx="1980">
                  <c:v>1162.2897</c:v>
                </c:pt>
                <c:pt idx="1981">
                  <c:v>1172.0922</c:v>
                </c:pt>
                <c:pt idx="1982">
                  <c:v>1179.8721</c:v>
                </c:pt>
                <c:pt idx="1983">
                  <c:v>1188.7670000000001</c:v>
                </c:pt>
                <c:pt idx="1984">
                  <c:v>1254.4897000000001</c:v>
                </c:pt>
                <c:pt idx="1985">
                  <c:v>1265.2611999999999</c:v>
                </c:pt>
                <c:pt idx="1986">
                  <c:v>1273.2931000000001</c:v>
                </c:pt>
                <c:pt idx="1987">
                  <c:v>1253.9206999999999</c:v>
                </c:pt>
                <c:pt idx="1988">
                  <c:v>1214.3569</c:v>
                </c:pt>
                <c:pt idx="1989">
                  <c:v>1151.0382</c:v>
                </c:pt>
                <c:pt idx="1990">
                  <c:v>1103.2235000000001</c:v>
                </c:pt>
                <c:pt idx="1991">
                  <c:v>1077.3777</c:v>
                </c:pt>
                <c:pt idx="1992">
                  <c:v>1038.9595999999999</c:v>
                </c:pt>
                <c:pt idx="1993">
                  <c:v>1021.3087</c:v>
                </c:pt>
                <c:pt idx="1994">
                  <c:v>1013.6394</c:v>
                </c:pt>
                <c:pt idx="1995">
                  <c:v>1042.2212</c:v>
                </c:pt>
                <c:pt idx="1996">
                  <c:v>1045.8768</c:v>
                </c:pt>
                <c:pt idx="1997">
                  <c:v>1253.4066</c:v>
                </c:pt>
                <c:pt idx="1998">
                  <c:v>1394.4698000000001</c:v>
                </c:pt>
                <c:pt idx="1999">
                  <c:v>1491.4784999999999</c:v>
                </c:pt>
                <c:pt idx="2000">
                  <c:v>1524.3264999999999</c:v>
                </c:pt>
                <c:pt idx="2001">
                  <c:v>1537.5651</c:v>
                </c:pt>
                <c:pt idx="2002">
                  <c:v>1551.7166999999999</c:v>
                </c:pt>
                <c:pt idx="2003">
                  <c:v>1564.3</c:v>
                </c:pt>
                <c:pt idx="2004">
                  <c:v>1553.6033</c:v>
                </c:pt>
                <c:pt idx="2005">
                  <c:v>1512.0316</c:v>
                </c:pt>
                <c:pt idx="2006">
                  <c:v>1431.1156000000001</c:v>
                </c:pt>
                <c:pt idx="2007">
                  <c:v>1328.9934000000001</c:v>
                </c:pt>
                <c:pt idx="2008">
                  <c:v>1388.1368</c:v>
                </c:pt>
                <c:pt idx="2009">
                  <c:v>1381.1708000000001</c:v>
                </c:pt>
                <c:pt idx="2010">
                  <c:v>1363.7668000000001</c:v>
                </c:pt>
                <c:pt idx="2011">
                  <c:v>1312.2534000000001</c:v>
                </c:pt>
                <c:pt idx="2012">
                  <c:v>1247.1387999999999</c:v>
                </c:pt>
                <c:pt idx="2013">
                  <c:v>1172.3972000000001</c:v>
                </c:pt>
                <c:pt idx="2014">
                  <c:v>1121.9983</c:v>
                </c:pt>
                <c:pt idx="2015">
                  <c:v>1095.1890000000001</c:v>
                </c:pt>
                <c:pt idx="2016">
                  <c:v>1071.2653</c:v>
                </c:pt>
                <c:pt idx="2017">
                  <c:v>1059.5320999999999</c:v>
                </c:pt>
                <c:pt idx="2018">
                  <c:v>1054.0265999999999</c:v>
                </c:pt>
                <c:pt idx="2019">
                  <c:v>1066.4863</c:v>
                </c:pt>
                <c:pt idx="2020">
                  <c:v>1081.0568000000001</c:v>
                </c:pt>
                <c:pt idx="2021">
                  <c:v>1285.1309000000001</c:v>
                </c:pt>
                <c:pt idx="2022">
                  <c:v>1413.9656</c:v>
                </c:pt>
                <c:pt idx="2023">
                  <c:v>1491.2588000000001</c:v>
                </c:pt>
                <c:pt idx="2024">
                  <c:v>1536.0844</c:v>
                </c:pt>
                <c:pt idx="2025">
                  <c:v>1543.7152000000001</c:v>
                </c:pt>
                <c:pt idx="2026">
                  <c:v>1560.3538000000001</c:v>
                </c:pt>
                <c:pt idx="2027">
                  <c:v>1581.9926</c:v>
                </c:pt>
                <c:pt idx="2028">
                  <c:v>1572.9591</c:v>
                </c:pt>
                <c:pt idx="2029">
                  <c:v>1528.0283999999999</c:v>
                </c:pt>
                <c:pt idx="2030">
                  <c:v>1449.3372999999999</c:v>
                </c:pt>
                <c:pt idx="2031">
                  <c:v>1342.5725</c:v>
                </c:pt>
                <c:pt idx="2032">
                  <c:v>1393.8960999999999</c:v>
                </c:pt>
                <c:pt idx="2033">
                  <c:v>1364.45</c:v>
                </c:pt>
                <c:pt idx="2034">
                  <c:v>1347.8307</c:v>
                </c:pt>
                <c:pt idx="2035">
                  <c:v>1303.2648999999999</c:v>
                </c:pt>
                <c:pt idx="2036">
                  <c:v>1234.1170999999999</c:v>
                </c:pt>
                <c:pt idx="2037">
                  <c:v>1153.7956999999999</c:v>
                </c:pt>
                <c:pt idx="2038">
                  <c:v>1114.6034999999999</c:v>
                </c:pt>
                <c:pt idx="2039">
                  <c:v>1084.4821999999999</c:v>
                </c:pt>
                <c:pt idx="2040">
                  <c:v>1060.9123999999999</c:v>
                </c:pt>
                <c:pt idx="2041">
                  <c:v>1034.0934999999999</c:v>
                </c:pt>
                <c:pt idx="2042">
                  <c:v>1029.5856000000001</c:v>
                </c:pt>
                <c:pt idx="2043">
                  <c:v>1051.7762</c:v>
                </c:pt>
                <c:pt idx="2044">
                  <c:v>1055.8425</c:v>
                </c:pt>
                <c:pt idx="2045">
                  <c:v>1256.3171</c:v>
                </c:pt>
                <c:pt idx="2046">
                  <c:v>1386.6704</c:v>
                </c:pt>
                <c:pt idx="2047">
                  <c:v>1475.9966999999999</c:v>
                </c:pt>
                <c:pt idx="2048">
                  <c:v>1518.049</c:v>
                </c:pt>
                <c:pt idx="2049">
                  <c:v>1515.3844999999999</c:v>
                </c:pt>
                <c:pt idx="2050">
                  <c:v>1524.8544999999999</c:v>
                </c:pt>
                <c:pt idx="2051">
                  <c:v>1541.2579000000001</c:v>
                </c:pt>
                <c:pt idx="2052">
                  <c:v>1536.0613000000001</c:v>
                </c:pt>
                <c:pt idx="2053">
                  <c:v>1512.8779</c:v>
                </c:pt>
                <c:pt idx="2054">
                  <c:v>1414.184</c:v>
                </c:pt>
                <c:pt idx="2055">
                  <c:v>1322.9606000000001</c:v>
                </c:pt>
                <c:pt idx="2056">
                  <c:v>1369.5450000000001</c:v>
                </c:pt>
                <c:pt idx="2057">
                  <c:v>1338.7855999999999</c:v>
                </c:pt>
                <c:pt idx="2058">
                  <c:v>1326.0376000000001</c:v>
                </c:pt>
                <c:pt idx="2059">
                  <c:v>1288.1237000000001</c:v>
                </c:pt>
                <c:pt idx="2060">
                  <c:v>1212.7761</c:v>
                </c:pt>
                <c:pt idx="2061">
                  <c:v>1147.0988</c:v>
                </c:pt>
                <c:pt idx="2062">
                  <c:v>1103.0686000000001</c:v>
                </c:pt>
                <c:pt idx="2063">
                  <c:v>1072.8812</c:v>
                </c:pt>
                <c:pt idx="2064">
                  <c:v>1046.4166</c:v>
                </c:pt>
                <c:pt idx="2065">
                  <c:v>1028.4849999999999</c:v>
                </c:pt>
                <c:pt idx="2066">
                  <c:v>1027.9770000000001</c:v>
                </c:pt>
                <c:pt idx="2067">
                  <c:v>1047.0510999999999</c:v>
                </c:pt>
                <c:pt idx="2068">
                  <c:v>1052.2465999999999</c:v>
                </c:pt>
                <c:pt idx="2069">
                  <c:v>1256.6184000000001</c:v>
                </c:pt>
                <c:pt idx="2070">
                  <c:v>1375.0293999999999</c:v>
                </c:pt>
                <c:pt idx="2071">
                  <c:v>1460.5038999999999</c:v>
                </c:pt>
                <c:pt idx="2072">
                  <c:v>1505.8431</c:v>
                </c:pt>
                <c:pt idx="2073">
                  <c:v>1511.5641000000001</c:v>
                </c:pt>
                <c:pt idx="2074">
                  <c:v>1515.2517</c:v>
                </c:pt>
                <c:pt idx="2075">
                  <c:v>1531.0404000000001</c:v>
                </c:pt>
                <c:pt idx="2076">
                  <c:v>1534.7822000000001</c:v>
                </c:pt>
                <c:pt idx="2077">
                  <c:v>1518.9463000000001</c:v>
                </c:pt>
                <c:pt idx="2078">
                  <c:v>1422.0909999999999</c:v>
                </c:pt>
                <c:pt idx="2079">
                  <c:v>1322.1694</c:v>
                </c:pt>
                <c:pt idx="2080">
                  <c:v>1358.5887</c:v>
                </c:pt>
                <c:pt idx="2081">
                  <c:v>1346.7954999999999</c:v>
                </c:pt>
                <c:pt idx="2082">
                  <c:v>1316.6587</c:v>
                </c:pt>
                <c:pt idx="2083">
                  <c:v>1272.0852</c:v>
                </c:pt>
                <c:pt idx="2084">
                  <c:v>1215.1023</c:v>
                </c:pt>
                <c:pt idx="2085">
                  <c:v>1154.1139000000001</c:v>
                </c:pt>
                <c:pt idx="2086">
                  <c:v>1105.1980000000001</c:v>
                </c:pt>
                <c:pt idx="2087">
                  <c:v>1082.3942999999999</c:v>
                </c:pt>
                <c:pt idx="2088">
                  <c:v>1056.0751</c:v>
                </c:pt>
                <c:pt idx="2089">
                  <c:v>1044.5587</c:v>
                </c:pt>
                <c:pt idx="2090">
                  <c:v>1042.2149999999999</c:v>
                </c:pt>
                <c:pt idx="2091">
                  <c:v>1056.9694999999999</c:v>
                </c:pt>
                <c:pt idx="2092">
                  <c:v>1058.3317999999999</c:v>
                </c:pt>
                <c:pt idx="2093">
                  <c:v>1246.8452</c:v>
                </c:pt>
                <c:pt idx="2094">
                  <c:v>1363.54</c:v>
                </c:pt>
                <c:pt idx="2095">
                  <c:v>1465.0698</c:v>
                </c:pt>
                <c:pt idx="2096">
                  <c:v>1491.9024999999999</c:v>
                </c:pt>
                <c:pt idx="2097">
                  <c:v>1493.1896999999999</c:v>
                </c:pt>
                <c:pt idx="2098">
                  <c:v>1494.0257999999999</c:v>
                </c:pt>
                <c:pt idx="2099">
                  <c:v>1517.4929999999999</c:v>
                </c:pt>
                <c:pt idx="2100">
                  <c:v>1499.8357000000001</c:v>
                </c:pt>
                <c:pt idx="2101">
                  <c:v>1463.9817</c:v>
                </c:pt>
                <c:pt idx="2102">
                  <c:v>1364.6306999999999</c:v>
                </c:pt>
                <c:pt idx="2103">
                  <c:v>1298.6561999999999</c:v>
                </c:pt>
                <c:pt idx="2104">
                  <c:v>1356.2579000000001</c:v>
                </c:pt>
                <c:pt idx="2105">
                  <c:v>1338.6819</c:v>
                </c:pt>
                <c:pt idx="2106">
                  <c:v>1316.0155999999999</c:v>
                </c:pt>
                <c:pt idx="2107">
                  <c:v>1279.2117000000001</c:v>
                </c:pt>
                <c:pt idx="2108">
                  <c:v>1229.8875</c:v>
                </c:pt>
                <c:pt idx="2109">
                  <c:v>1177.1948</c:v>
                </c:pt>
                <c:pt idx="2110">
                  <c:v>1137.4570000000001</c:v>
                </c:pt>
                <c:pt idx="2111">
                  <c:v>1081.8223</c:v>
                </c:pt>
                <c:pt idx="2112">
                  <c:v>1052.5920000000001</c:v>
                </c:pt>
                <c:pt idx="2113">
                  <c:v>1041.0779</c:v>
                </c:pt>
                <c:pt idx="2114">
                  <c:v>1034.0103999999999</c:v>
                </c:pt>
                <c:pt idx="2115">
                  <c:v>1036.0637999999999</c:v>
                </c:pt>
                <c:pt idx="2116">
                  <c:v>1026.5817999999999</c:v>
                </c:pt>
                <c:pt idx="2117">
                  <c:v>1129.5790999999999</c:v>
                </c:pt>
                <c:pt idx="2118">
                  <c:v>1246.9912999999999</c:v>
                </c:pt>
                <c:pt idx="2119">
                  <c:v>1316.5298</c:v>
                </c:pt>
                <c:pt idx="2120">
                  <c:v>1359.9748999999999</c:v>
                </c:pt>
                <c:pt idx="2121">
                  <c:v>1349.662</c:v>
                </c:pt>
                <c:pt idx="2122">
                  <c:v>1326.8616999999999</c:v>
                </c:pt>
                <c:pt idx="2123">
                  <c:v>1300.2544</c:v>
                </c:pt>
                <c:pt idx="2124">
                  <c:v>1308.4901</c:v>
                </c:pt>
                <c:pt idx="2125">
                  <c:v>1296.3214</c:v>
                </c:pt>
                <c:pt idx="2126">
                  <c:v>1269.0652</c:v>
                </c:pt>
                <c:pt idx="2127">
                  <c:v>1245.21</c:v>
                </c:pt>
                <c:pt idx="2128">
                  <c:v>1309.3539000000001</c:v>
                </c:pt>
                <c:pt idx="2129">
                  <c:v>1298.0326</c:v>
                </c:pt>
                <c:pt idx="2130">
                  <c:v>1274.79</c:v>
                </c:pt>
                <c:pt idx="2131">
                  <c:v>1241.807</c:v>
                </c:pt>
                <c:pt idx="2132">
                  <c:v>1202.3223</c:v>
                </c:pt>
                <c:pt idx="2133">
                  <c:v>1142.3253</c:v>
                </c:pt>
                <c:pt idx="2134">
                  <c:v>1091.1759</c:v>
                </c:pt>
                <c:pt idx="2135">
                  <c:v>1061.7892999999999</c:v>
                </c:pt>
                <c:pt idx="2136">
                  <c:v>1033.9586999999999</c:v>
                </c:pt>
                <c:pt idx="2137">
                  <c:v>1017.41644</c:v>
                </c:pt>
                <c:pt idx="2138">
                  <c:v>1004.3134</c:v>
                </c:pt>
                <c:pt idx="2139">
                  <c:v>1003.62036</c:v>
                </c:pt>
                <c:pt idx="2140">
                  <c:v>969.71730000000002</c:v>
                </c:pt>
                <c:pt idx="2141">
                  <c:v>1024.4630999999999</c:v>
                </c:pt>
                <c:pt idx="2142">
                  <c:v>1063.6333</c:v>
                </c:pt>
                <c:pt idx="2143">
                  <c:v>1098.4391000000001</c:v>
                </c:pt>
                <c:pt idx="2144">
                  <c:v>1147.2284</c:v>
                </c:pt>
                <c:pt idx="2145">
                  <c:v>1170.4149</c:v>
                </c:pt>
                <c:pt idx="2146">
                  <c:v>1184.7809999999999</c:v>
                </c:pt>
                <c:pt idx="2147">
                  <c:v>1195.0786000000001</c:v>
                </c:pt>
                <c:pt idx="2148">
                  <c:v>1192.3163</c:v>
                </c:pt>
                <c:pt idx="2149">
                  <c:v>1185.7759000000001</c:v>
                </c:pt>
                <c:pt idx="2150">
                  <c:v>1182.2968000000001</c:v>
                </c:pt>
                <c:pt idx="2151">
                  <c:v>1199.6753000000001</c:v>
                </c:pt>
                <c:pt idx="2152">
                  <c:v>1271.7263</c:v>
                </c:pt>
                <c:pt idx="2153">
                  <c:v>1281.1196</c:v>
                </c:pt>
                <c:pt idx="2154">
                  <c:v>1286.8009999999999</c:v>
                </c:pt>
                <c:pt idx="2155">
                  <c:v>1270.7431999999999</c:v>
                </c:pt>
                <c:pt idx="2156">
                  <c:v>1244.6880000000001</c:v>
                </c:pt>
                <c:pt idx="2157">
                  <c:v>1175.8108</c:v>
                </c:pt>
                <c:pt idx="2158">
                  <c:v>1139.0260000000001</c:v>
                </c:pt>
                <c:pt idx="2159">
                  <c:v>1084.7089000000001</c:v>
                </c:pt>
                <c:pt idx="2160">
                  <c:v>1063.7013999999999</c:v>
                </c:pt>
                <c:pt idx="2161">
                  <c:v>1044.5563999999999</c:v>
                </c:pt>
                <c:pt idx="2162">
                  <c:v>1034.9792</c:v>
                </c:pt>
                <c:pt idx="2163">
                  <c:v>1067.3198</c:v>
                </c:pt>
                <c:pt idx="2164">
                  <c:v>1072.7152000000001</c:v>
                </c:pt>
                <c:pt idx="2165">
                  <c:v>1291.0526</c:v>
                </c:pt>
                <c:pt idx="2166">
                  <c:v>1429.2180000000001</c:v>
                </c:pt>
                <c:pt idx="2167">
                  <c:v>1510.4965999999999</c:v>
                </c:pt>
                <c:pt idx="2168">
                  <c:v>1551.9888000000001</c:v>
                </c:pt>
                <c:pt idx="2169">
                  <c:v>1559.0082</c:v>
                </c:pt>
                <c:pt idx="2170">
                  <c:v>1569.7488000000001</c:v>
                </c:pt>
                <c:pt idx="2171">
                  <c:v>1598.49</c:v>
                </c:pt>
                <c:pt idx="2172">
                  <c:v>1599.3541</c:v>
                </c:pt>
                <c:pt idx="2173">
                  <c:v>1550.0974000000001</c:v>
                </c:pt>
                <c:pt idx="2174">
                  <c:v>1462.4266</c:v>
                </c:pt>
                <c:pt idx="2175">
                  <c:v>1352.9915000000001</c:v>
                </c:pt>
                <c:pt idx="2176">
                  <c:v>1399.0227</c:v>
                </c:pt>
                <c:pt idx="2177">
                  <c:v>1399.3234</c:v>
                </c:pt>
                <c:pt idx="2178">
                  <c:v>1379.5522000000001</c:v>
                </c:pt>
                <c:pt idx="2179">
                  <c:v>1347.5347999999999</c:v>
                </c:pt>
                <c:pt idx="2180">
                  <c:v>1270.3376000000001</c:v>
                </c:pt>
                <c:pt idx="2181">
                  <c:v>1208.1802</c:v>
                </c:pt>
                <c:pt idx="2182">
                  <c:v>1171.7959000000001</c:v>
                </c:pt>
                <c:pt idx="2183">
                  <c:v>1148.8784000000001</c:v>
                </c:pt>
                <c:pt idx="2184">
                  <c:v>1106.6786999999999</c:v>
                </c:pt>
                <c:pt idx="2185">
                  <c:v>1086.4564</c:v>
                </c:pt>
                <c:pt idx="2186">
                  <c:v>1072.1831999999999</c:v>
                </c:pt>
                <c:pt idx="2187">
                  <c:v>1092.1397999999999</c:v>
                </c:pt>
                <c:pt idx="2188">
                  <c:v>1154.4395999999999</c:v>
                </c:pt>
                <c:pt idx="2189">
                  <c:v>1322.1334999999999</c:v>
                </c:pt>
                <c:pt idx="2190">
                  <c:v>1438.039</c:v>
                </c:pt>
                <c:pt idx="2191">
                  <c:v>1539.1370999999999</c:v>
                </c:pt>
                <c:pt idx="2192">
                  <c:v>1577.6287</c:v>
                </c:pt>
                <c:pt idx="2193">
                  <c:v>1593.3153</c:v>
                </c:pt>
                <c:pt idx="2194">
                  <c:v>1599.2822000000001</c:v>
                </c:pt>
                <c:pt idx="2195">
                  <c:v>1610.4956999999999</c:v>
                </c:pt>
                <c:pt idx="2196">
                  <c:v>1601.2810999999999</c:v>
                </c:pt>
                <c:pt idx="2197">
                  <c:v>1562.7511</c:v>
                </c:pt>
                <c:pt idx="2198">
                  <c:v>1472.0223000000001</c:v>
                </c:pt>
                <c:pt idx="2199">
                  <c:v>1364.7892999999999</c:v>
                </c:pt>
                <c:pt idx="2200">
                  <c:v>1430.0328</c:v>
                </c:pt>
                <c:pt idx="2201">
                  <c:v>1411.0772999999999</c:v>
                </c:pt>
                <c:pt idx="2202">
                  <c:v>1388.0092</c:v>
                </c:pt>
                <c:pt idx="2203">
                  <c:v>1352.4413999999999</c:v>
                </c:pt>
                <c:pt idx="2204">
                  <c:v>1302.6475</c:v>
                </c:pt>
                <c:pt idx="2205">
                  <c:v>1214.0011</c:v>
                </c:pt>
                <c:pt idx="2206">
                  <c:v>1159.4697000000001</c:v>
                </c:pt>
                <c:pt idx="2207">
                  <c:v>1130.5853999999999</c:v>
                </c:pt>
                <c:pt idx="2208">
                  <c:v>1078.2275</c:v>
                </c:pt>
                <c:pt idx="2209">
                  <c:v>1053.8867</c:v>
                </c:pt>
                <c:pt idx="2210">
                  <c:v>1051.5374999999999</c:v>
                </c:pt>
                <c:pt idx="2211">
                  <c:v>1080.2683999999999</c:v>
                </c:pt>
                <c:pt idx="2212">
                  <c:v>1100.2098000000001</c:v>
                </c:pt>
                <c:pt idx="2213">
                  <c:v>1319.2338999999999</c:v>
                </c:pt>
                <c:pt idx="2214">
                  <c:v>1416.4306999999999</c:v>
                </c:pt>
                <c:pt idx="2215">
                  <c:v>1519.5154</c:v>
                </c:pt>
                <c:pt idx="2216">
                  <c:v>1559.6758</c:v>
                </c:pt>
                <c:pt idx="2217">
                  <c:v>1568.9096999999999</c:v>
                </c:pt>
                <c:pt idx="2218">
                  <c:v>1578.8833</c:v>
                </c:pt>
                <c:pt idx="2219">
                  <c:v>1580.3206</c:v>
                </c:pt>
                <c:pt idx="2220">
                  <c:v>1572.3605</c:v>
                </c:pt>
                <c:pt idx="2221">
                  <c:v>1506.7472</c:v>
                </c:pt>
                <c:pt idx="2222">
                  <c:v>1402.6874</c:v>
                </c:pt>
                <c:pt idx="2223">
                  <c:v>1346.1732</c:v>
                </c:pt>
                <c:pt idx="2224">
                  <c:v>1392.2329</c:v>
                </c:pt>
                <c:pt idx="2225">
                  <c:v>1381.1016</c:v>
                </c:pt>
                <c:pt idx="2226">
                  <c:v>1361.7225000000001</c:v>
                </c:pt>
                <c:pt idx="2227">
                  <c:v>1322.8330000000001</c:v>
                </c:pt>
                <c:pt idx="2228">
                  <c:v>1258.3653999999999</c:v>
                </c:pt>
                <c:pt idx="2229">
                  <c:v>1166.7148</c:v>
                </c:pt>
                <c:pt idx="2230">
                  <c:v>1130.2520999999999</c:v>
                </c:pt>
                <c:pt idx="2231">
                  <c:v>1099.9972</c:v>
                </c:pt>
                <c:pt idx="2232">
                  <c:v>1069.5238999999999</c:v>
                </c:pt>
                <c:pt idx="2233">
                  <c:v>1055.9991</c:v>
                </c:pt>
                <c:pt idx="2234">
                  <c:v>1056.8475000000001</c:v>
                </c:pt>
                <c:pt idx="2235">
                  <c:v>1071.9915000000001</c:v>
                </c:pt>
                <c:pt idx="2236">
                  <c:v>1096.1579999999999</c:v>
                </c:pt>
                <c:pt idx="2237">
                  <c:v>1294.1886999999999</c:v>
                </c:pt>
                <c:pt idx="2238">
                  <c:v>1399.3756000000001</c:v>
                </c:pt>
                <c:pt idx="2239">
                  <c:v>1483.0381</c:v>
                </c:pt>
                <c:pt idx="2240">
                  <c:v>1513.5685000000001</c:v>
                </c:pt>
                <c:pt idx="2241">
                  <c:v>1529.2660000000001</c:v>
                </c:pt>
                <c:pt idx="2242">
                  <c:v>1535.9465</c:v>
                </c:pt>
                <c:pt idx="2243">
                  <c:v>1542.5259000000001</c:v>
                </c:pt>
                <c:pt idx="2244">
                  <c:v>1533.7575999999999</c:v>
                </c:pt>
                <c:pt idx="2245">
                  <c:v>1506.2063000000001</c:v>
                </c:pt>
                <c:pt idx="2246">
                  <c:v>1405.7484999999999</c:v>
                </c:pt>
                <c:pt idx="2247">
                  <c:v>1337.4141999999999</c:v>
                </c:pt>
                <c:pt idx="2248">
                  <c:v>1370.3209999999999</c:v>
                </c:pt>
                <c:pt idx="2249">
                  <c:v>1360.6772000000001</c:v>
                </c:pt>
                <c:pt idx="2250">
                  <c:v>1339.838</c:v>
                </c:pt>
                <c:pt idx="2251">
                  <c:v>1298.4924000000001</c:v>
                </c:pt>
                <c:pt idx="2252">
                  <c:v>1253.0879</c:v>
                </c:pt>
                <c:pt idx="2253">
                  <c:v>1184.9222</c:v>
                </c:pt>
                <c:pt idx="2254">
                  <c:v>1157.1925000000001</c:v>
                </c:pt>
                <c:pt idx="2255">
                  <c:v>1119.0889</c:v>
                </c:pt>
                <c:pt idx="2256">
                  <c:v>1087.6891000000001</c:v>
                </c:pt>
                <c:pt idx="2257">
                  <c:v>1061.2264</c:v>
                </c:pt>
                <c:pt idx="2258">
                  <c:v>1046.8552</c:v>
                </c:pt>
                <c:pt idx="2259">
                  <c:v>1071.2</c:v>
                </c:pt>
                <c:pt idx="2260">
                  <c:v>1067.9073000000001</c:v>
                </c:pt>
                <c:pt idx="2261">
                  <c:v>1272.9436000000001</c:v>
                </c:pt>
                <c:pt idx="2262">
                  <c:v>1378.0127</c:v>
                </c:pt>
                <c:pt idx="2263">
                  <c:v>1450.2334000000001</c:v>
                </c:pt>
                <c:pt idx="2264">
                  <c:v>1501.9099000000001</c:v>
                </c:pt>
                <c:pt idx="2265">
                  <c:v>1508.1056000000001</c:v>
                </c:pt>
                <c:pt idx="2266">
                  <c:v>1530.4577999999999</c:v>
                </c:pt>
                <c:pt idx="2267">
                  <c:v>1551.761</c:v>
                </c:pt>
                <c:pt idx="2268">
                  <c:v>1543.6503</c:v>
                </c:pt>
                <c:pt idx="2269">
                  <c:v>1486.2107000000001</c:v>
                </c:pt>
                <c:pt idx="2270">
                  <c:v>1382.0732</c:v>
                </c:pt>
                <c:pt idx="2271">
                  <c:v>1328.2922000000001</c:v>
                </c:pt>
                <c:pt idx="2272">
                  <c:v>1374.5088000000001</c:v>
                </c:pt>
                <c:pt idx="2273">
                  <c:v>1376.1512</c:v>
                </c:pt>
                <c:pt idx="2274">
                  <c:v>1354.4286999999999</c:v>
                </c:pt>
                <c:pt idx="2275">
                  <c:v>1322.8687</c:v>
                </c:pt>
                <c:pt idx="2276">
                  <c:v>1264.7675999999999</c:v>
                </c:pt>
                <c:pt idx="2277">
                  <c:v>1202.3372999999999</c:v>
                </c:pt>
                <c:pt idx="2278">
                  <c:v>1151.9263000000001</c:v>
                </c:pt>
                <c:pt idx="2279">
                  <c:v>1111.3969</c:v>
                </c:pt>
                <c:pt idx="2280">
                  <c:v>1078.9192</c:v>
                </c:pt>
                <c:pt idx="2281">
                  <c:v>1065.0264</c:v>
                </c:pt>
                <c:pt idx="2282">
                  <c:v>1052.576</c:v>
                </c:pt>
                <c:pt idx="2283">
                  <c:v>1039.3184000000001</c:v>
                </c:pt>
                <c:pt idx="2284">
                  <c:v>1038.4691</c:v>
                </c:pt>
                <c:pt idx="2285">
                  <c:v>1206.1153999999999</c:v>
                </c:pt>
                <c:pt idx="2286">
                  <c:v>1299.0952</c:v>
                </c:pt>
                <c:pt idx="2287">
                  <c:v>1362.9755</c:v>
                </c:pt>
                <c:pt idx="2288">
                  <c:v>1380.6311000000001</c:v>
                </c:pt>
                <c:pt idx="2289">
                  <c:v>1376.5447999999999</c:v>
                </c:pt>
                <c:pt idx="2290">
                  <c:v>1378.9819</c:v>
                </c:pt>
                <c:pt idx="2291">
                  <c:v>1363.377</c:v>
                </c:pt>
                <c:pt idx="2292">
                  <c:v>1363.7626</c:v>
                </c:pt>
                <c:pt idx="2293">
                  <c:v>1342.1257000000001</c:v>
                </c:pt>
                <c:pt idx="2294">
                  <c:v>1309.8411000000001</c:v>
                </c:pt>
                <c:pt idx="2295">
                  <c:v>1297.9275</c:v>
                </c:pt>
                <c:pt idx="2296">
                  <c:v>1372.6554000000001</c:v>
                </c:pt>
                <c:pt idx="2297">
                  <c:v>1355.5755999999999</c:v>
                </c:pt>
                <c:pt idx="2298">
                  <c:v>1333.1949999999999</c:v>
                </c:pt>
                <c:pt idx="2299">
                  <c:v>1274.51</c:v>
                </c:pt>
                <c:pt idx="2300">
                  <c:v>1236.3683000000001</c:v>
                </c:pt>
                <c:pt idx="2301">
                  <c:v>1184.2687000000001</c:v>
                </c:pt>
                <c:pt idx="2302">
                  <c:v>1138.2155</c:v>
                </c:pt>
                <c:pt idx="2303">
                  <c:v>1104.816</c:v>
                </c:pt>
                <c:pt idx="2304">
                  <c:v>1076.0525</c:v>
                </c:pt>
                <c:pt idx="2305">
                  <c:v>1046.8373999999999</c:v>
                </c:pt>
                <c:pt idx="2306">
                  <c:v>1031.3936000000001</c:v>
                </c:pt>
                <c:pt idx="2307">
                  <c:v>1017.6598</c:v>
                </c:pt>
                <c:pt idx="2308">
                  <c:v>997.5385</c:v>
                </c:pt>
                <c:pt idx="2309">
                  <c:v>1056.9603999999999</c:v>
                </c:pt>
                <c:pt idx="2310">
                  <c:v>1086.8414</c:v>
                </c:pt>
                <c:pt idx="2311">
                  <c:v>1128.7611999999999</c:v>
                </c:pt>
                <c:pt idx="2312">
                  <c:v>1183.3391999999999</c:v>
                </c:pt>
                <c:pt idx="2313">
                  <c:v>1213.8579999999999</c:v>
                </c:pt>
                <c:pt idx="2314">
                  <c:v>1236.8425</c:v>
                </c:pt>
                <c:pt idx="2315">
                  <c:v>1258.9113</c:v>
                </c:pt>
                <c:pt idx="2316">
                  <c:v>1257.3065999999999</c:v>
                </c:pt>
                <c:pt idx="2317">
                  <c:v>1230.9630999999999</c:v>
                </c:pt>
                <c:pt idx="2318">
                  <c:v>1218.3639000000001</c:v>
                </c:pt>
                <c:pt idx="2319">
                  <c:v>1229.7173</c:v>
                </c:pt>
                <c:pt idx="2320">
                  <c:v>1307.0618999999999</c:v>
                </c:pt>
                <c:pt idx="2321">
                  <c:v>1318.2405000000001</c:v>
                </c:pt>
                <c:pt idx="2322">
                  <c:v>1297.3159000000001</c:v>
                </c:pt>
                <c:pt idx="2323">
                  <c:v>1271.2775999999999</c:v>
                </c:pt>
                <c:pt idx="2324">
                  <c:v>1231.2642000000001</c:v>
                </c:pt>
                <c:pt idx="2325">
                  <c:v>1177.1706999999999</c:v>
                </c:pt>
                <c:pt idx="2326">
                  <c:v>1122.5684000000001</c:v>
                </c:pt>
                <c:pt idx="2327">
                  <c:v>1087.8771999999999</c:v>
                </c:pt>
                <c:pt idx="2328">
                  <c:v>1055.9598000000001</c:v>
                </c:pt>
                <c:pt idx="2329">
                  <c:v>1025.4197999999999</c:v>
                </c:pt>
                <c:pt idx="2330">
                  <c:v>1014.6376</c:v>
                </c:pt>
                <c:pt idx="2331">
                  <c:v>1057.0518999999999</c:v>
                </c:pt>
                <c:pt idx="2332">
                  <c:v>1076.5628999999999</c:v>
                </c:pt>
                <c:pt idx="2333">
                  <c:v>1291.0496000000001</c:v>
                </c:pt>
                <c:pt idx="2334">
                  <c:v>1405.4473</c:v>
                </c:pt>
                <c:pt idx="2335">
                  <c:v>1490.9573</c:v>
                </c:pt>
                <c:pt idx="2336">
                  <c:v>1533.6406999999999</c:v>
                </c:pt>
                <c:pt idx="2337">
                  <c:v>1563.9893</c:v>
                </c:pt>
                <c:pt idx="2338">
                  <c:v>1580.212</c:v>
                </c:pt>
                <c:pt idx="2339">
                  <c:v>1589.4041999999999</c:v>
                </c:pt>
                <c:pt idx="2340">
                  <c:v>1576.2524000000001</c:v>
                </c:pt>
                <c:pt idx="2341">
                  <c:v>1526.8121000000001</c:v>
                </c:pt>
                <c:pt idx="2342">
                  <c:v>1443.7864999999999</c:v>
                </c:pt>
                <c:pt idx="2343">
                  <c:v>1340.9110000000001</c:v>
                </c:pt>
                <c:pt idx="2344">
                  <c:v>1404.6898000000001</c:v>
                </c:pt>
                <c:pt idx="2345">
                  <c:v>1395.3684000000001</c:v>
                </c:pt>
                <c:pt idx="2346">
                  <c:v>1375.126</c:v>
                </c:pt>
                <c:pt idx="2347">
                  <c:v>1339.2106000000001</c:v>
                </c:pt>
                <c:pt idx="2348">
                  <c:v>1273.0065999999999</c:v>
                </c:pt>
                <c:pt idx="2349">
                  <c:v>1200.9238</c:v>
                </c:pt>
                <c:pt idx="2350">
                  <c:v>1151.037</c:v>
                </c:pt>
                <c:pt idx="2351">
                  <c:v>1128.2630999999999</c:v>
                </c:pt>
                <c:pt idx="2352">
                  <c:v>1093.0528999999999</c:v>
                </c:pt>
                <c:pt idx="2353">
                  <c:v>1072.7317</c:v>
                </c:pt>
                <c:pt idx="2354">
                  <c:v>1058.6442</c:v>
                </c:pt>
                <c:pt idx="2355">
                  <c:v>1072.6840999999999</c:v>
                </c:pt>
                <c:pt idx="2356">
                  <c:v>1095.0347999999999</c:v>
                </c:pt>
                <c:pt idx="2357">
                  <c:v>1283.933</c:v>
                </c:pt>
                <c:pt idx="2358">
                  <c:v>1407.2937999999999</c:v>
                </c:pt>
                <c:pt idx="2359">
                  <c:v>1507.5289</c:v>
                </c:pt>
                <c:pt idx="2360">
                  <c:v>1553.6107</c:v>
                </c:pt>
                <c:pt idx="2361">
                  <c:v>1573.9727</c:v>
                </c:pt>
                <c:pt idx="2362">
                  <c:v>1581.9621999999999</c:v>
                </c:pt>
                <c:pt idx="2363">
                  <c:v>1599.6577</c:v>
                </c:pt>
                <c:pt idx="2364">
                  <c:v>1594.4811999999999</c:v>
                </c:pt>
                <c:pt idx="2365">
                  <c:v>1545.326</c:v>
                </c:pt>
                <c:pt idx="2366">
                  <c:v>1451.6654000000001</c:v>
                </c:pt>
                <c:pt idx="2367">
                  <c:v>1352.5226</c:v>
                </c:pt>
                <c:pt idx="2368">
                  <c:v>1415.8998999999999</c:v>
                </c:pt>
                <c:pt idx="2369">
                  <c:v>1396.5599</c:v>
                </c:pt>
                <c:pt idx="2370">
                  <c:v>1372.2819999999999</c:v>
                </c:pt>
                <c:pt idx="2371">
                  <c:v>1342.7551000000001</c:v>
                </c:pt>
                <c:pt idx="2372">
                  <c:v>1286.002</c:v>
                </c:pt>
                <c:pt idx="2373">
                  <c:v>1204.585</c:v>
                </c:pt>
                <c:pt idx="2374">
                  <c:v>1148.8273999999999</c:v>
                </c:pt>
                <c:pt idx="2375">
                  <c:v>1117.4121</c:v>
                </c:pt>
                <c:pt idx="2376">
                  <c:v>1083.9655</c:v>
                </c:pt>
                <c:pt idx="2377">
                  <c:v>1058.6342</c:v>
                </c:pt>
                <c:pt idx="2378">
                  <c:v>1048.5556999999999</c:v>
                </c:pt>
                <c:pt idx="2379">
                  <c:v>1071.615</c:v>
                </c:pt>
                <c:pt idx="2380">
                  <c:v>1090.5094999999999</c:v>
                </c:pt>
                <c:pt idx="2381">
                  <c:v>1302.6908000000001</c:v>
                </c:pt>
                <c:pt idx="2382">
                  <c:v>1411.5880999999999</c:v>
                </c:pt>
                <c:pt idx="2383">
                  <c:v>1498.105</c:v>
                </c:pt>
                <c:pt idx="2384">
                  <c:v>1531.4202</c:v>
                </c:pt>
                <c:pt idx="2385">
                  <c:v>1548.7865999999999</c:v>
                </c:pt>
                <c:pt idx="2386">
                  <c:v>1565.5116</c:v>
                </c:pt>
                <c:pt idx="2387">
                  <c:v>1589.1558</c:v>
                </c:pt>
                <c:pt idx="2388">
                  <c:v>1582.2633000000001</c:v>
                </c:pt>
                <c:pt idx="2389">
                  <c:v>1511.7765999999999</c:v>
                </c:pt>
                <c:pt idx="2390">
                  <c:v>1416.4811999999999</c:v>
                </c:pt>
                <c:pt idx="2391">
                  <c:v>1351.7534000000001</c:v>
                </c:pt>
                <c:pt idx="2392">
                  <c:v>1406.2393</c:v>
                </c:pt>
                <c:pt idx="2393">
                  <c:v>1390.2076</c:v>
                </c:pt>
                <c:pt idx="2394">
                  <c:v>1368.7798</c:v>
                </c:pt>
                <c:pt idx="2395">
                  <c:v>1338.8275000000001</c:v>
                </c:pt>
                <c:pt idx="2396">
                  <c:v>1273.1409000000001</c:v>
                </c:pt>
                <c:pt idx="2397">
                  <c:v>1176.1244999999999</c:v>
                </c:pt>
                <c:pt idx="2398">
                  <c:v>1130.7837999999999</c:v>
                </c:pt>
                <c:pt idx="2399">
                  <c:v>1101.8865000000001</c:v>
                </c:pt>
                <c:pt idx="2400">
                  <c:v>1070.9480000000001</c:v>
                </c:pt>
                <c:pt idx="2401">
                  <c:v>1060.7755999999999</c:v>
                </c:pt>
                <c:pt idx="2402">
                  <c:v>1053.8028999999999</c:v>
                </c:pt>
                <c:pt idx="2403">
                  <c:v>1062.7017000000001</c:v>
                </c:pt>
                <c:pt idx="2404">
                  <c:v>1081.8496</c:v>
                </c:pt>
                <c:pt idx="2405">
                  <c:v>1289.7031999999999</c:v>
                </c:pt>
                <c:pt idx="2406">
                  <c:v>1390.7338</c:v>
                </c:pt>
                <c:pt idx="2407">
                  <c:v>1489.4518</c:v>
                </c:pt>
                <c:pt idx="2408">
                  <c:v>1514.4395999999999</c:v>
                </c:pt>
                <c:pt idx="2409">
                  <c:v>1522.5814</c:v>
                </c:pt>
                <c:pt idx="2410">
                  <c:v>1527.4032</c:v>
                </c:pt>
                <c:pt idx="2411">
                  <c:v>1537.4274</c:v>
                </c:pt>
                <c:pt idx="2412">
                  <c:v>1530.2114999999999</c:v>
                </c:pt>
                <c:pt idx="2413">
                  <c:v>1488.1456000000001</c:v>
                </c:pt>
                <c:pt idx="2414">
                  <c:v>1378.0038</c:v>
                </c:pt>
                <c:pt idx="2415">
                  <c:v>1341.962</c:v>
                </c:pt>
                <c:pt idx="2416">
                  <c:v>1399.1309000000001</c:v>
                </c:pt>
                <c:pt idx="2417">
                  <c:v>1386.0771</c:v>
                </c:pt>
                <c:pt idx="2418">
                  <c:v>1378.6945000000001</c:v>
                </c:pt>
                <c:pt idx="2419">
                  <c:v>1346.3662999999999</c:v>
                </c:pt>
                <c:pt idx="2420">
                  <c:v>1292.0082</c:v>
                </c:pt>
                <c:pt idx="2421">
                  <c:v>1220.4263000000001</c:v>
                </c:pt>
                <c:pt idx="2422">
                  <c:v>1167.9158</c:v>
                </c:pt>
                <c:pt idx="2423">
                  <c:v>1141.9857999999999</c:v>
                </c:pt>
                <c:pt idx="2424">
                  <c:v>1097.4518</c:v>
                </c:pt>
                <c:pt idx="2425">
                  <c:v>1075.7251000000001</c:v>
                </c:pt>
                <c:pt idx="2426">
                  <c:v>1064.7499</c:v>
                </c:pt>
                <c:pt idx="2427">
                  <c:v>1078.5115000000001</c:v>
                </c:pt>
                <c:pt idx="2428">
                  <c:v>1086.0796</c:v>
                </c:pt>
                <c:pt idx="2429">
                  <c:v>1302.8140000000001</c:v>
                </c:pt>
                <c:pt idx="2430">
                  <c:v>1418.0363</c:v>
                </c:pt>
                <c:pt idx="2431">
                  <c:v>1520.4385</c:v>
                </c:pt>
                <c:pt idx="2432">
                  <c:v>1552.1233</c:v>
                </c:pt>
                <c:pt idx="2433">
                  <c:v>1562.1115</c:v>
                </c:pt>
                <c:pt idx="2434">
                  <c:v>1568.7837</c:v>
                </c:pt>
                <c:pt idx="2435">
                  <c:v>1574.4164000000001</c:v>
                </c:pt>
                <c:pt idx="2436">
                  <c:v>1560.3118999999999</c:v>
                </c:pt>
                <c:pt idx="2437">
                  <c:v>1515.5083</c:v>
                </c:pt>
                <c:pt idx="2438">
                  <c:v>1411.3679</c:v>
                </c:pt>
                <c:pt idx="2439">
                  <c:v>1352.2524000000001</c:v>
                </c:pt>
                <c:pt idx="2440">
                  <c:v>1415.1549</c:v>
                </c:pt>
                <c:pt idx="2441">
                  <c:v>1389.7885000000001</c:v>
                </c:pt>
                <c:pt idx="2442">
                  <c:v>1369.8815999999999</c:v>
                </c:pt>
                <c:pt idx="2443">
                  <c:v>1333.441</c:v>
                </c:pt>
                <c:pt idx="2444">
                  <c:v>1282.7211</c:v>
                </c:pt>
                <c:pt idx="2445">
                  <c:v>1221.8739</c:v>
                </c:pt>
                <c:pt idx="2446">
                  <c:v>1171.6775</c:v>
                </c:pt>
                <c:pt idx="2447">
                  <c:v>1136.4878000000001</c:v>
                </c:pt>
                <c:pt idx="2448">
                  <c:v>1108.2922000000001</c:v>
                </c:pt>
                <c:pt idx="2449">
                  <c:v>1097.4398000000001</c:v>
                </c:pt>
                <c:pt idx="2450">
                  <c:v>1077.3026</c:v>
                </c:pt>
                <c:pt idx="2451">
                  <c:v>1060.1067</c:v>
                </c:pt>
                <c:pt idx="2452">
                  <c:v>1061.5952</c:v>
                </c:pt>
                <c:pt idx="2453">
                  <c:v>1214.1445000000001</c:v>
                </c:pt>
                <c:pt idx="2454">
                  <c:v>1312.7434000000001</c:v>
                </c:pt>
                <c:pt idx="2455">
                  <c:v>1376.6694</c:v>
                </c:pt>
                <c:pt idx="2456">
                  <c:v>1403.1315999999999</c:v>
                </c:pt>
                <c:pt idx="2457">
                  <c:v>1407.1349</c:v>
                </c:pt>
                <c:pt idx="2458">
                  <c:v>1412.3792000000001</c:v>
                </c:pt>
                <c:pt idx="2459">
                  <c:v>1396.9540999999999</c:v>
                </c:pt>
                <c:pt idx="2460">
                  <c:v>1398.6026999999999</c:v>
                </c:pt>
                <c:pt idx="2461">
                  <c:v>1369.23</c:v>
                </c:pt>
                <c:pt idx="2462">
                  <c:v>1336.9602</c:v>
                </c:pt>
                <c:pt idx="2463">
                  <c:v>1312.2034000000001</c:v>
                </c:pt>
                <c:pt idx="2464">
                  <c:v>1363.0791999999999</c:v>
                </c:pt>
                <c:pt idx="2465">
                  <c:v>1371.8572999999999</c:v>
                </c:pt>
                <c:pt idx="2466">
                  <c:v>1352.405</c:v>
                </c:pt>
                <c:pt idx="2467">
                  <c:v>1315.1991</c:v>
                </c:pt>
                <c:pt idx="2468">
                  <c:v>1262.9309000000001</c:v>
                </c:pt>
                <c:pt idx="2469">
                  <c:v>1207.1941999999999</c:v>
                </c:pt>
                <c:pt idx="2470">
                  <c:v>1165.7083</c:v>
                </c:pt>
                <c:pt idx="2471">
                  <c:v>1130.0223000000001</c:v>
                </c:pt>
                <c:pt idx="2472">
                  <c:v>1099.0301999999999</c:v>
                </c:pt>
                <c:pt idx="2473">
                  <c:v>1074.3263999999999</c:v>
                </c:pt>
                <c:pt idx="2474">
                  <c:v>1062.1744000000001</c:v>
                </c:pt>
                <c:pt idx="2475">
                  <c:v>1051.1890000000001</c:v>
                </c:pt>
                <c:pt idx="2476">
                  <c:v>1047.1023</c:v>
                </c:pt>
                <c:pt idx="2477">
                  <c:v>1112.8478</c:v>
                </c:pt>
                <c:pt idx="2478">
                  <c:v>1119.6056000000001</c:v>
                </c:pt>
                <c:pt idx="2479">
                  <c:v>1154.6101000000001</c:v>
                </c:pt>
                <c:pt idx="2480">
                  <c:v>1221.5691999999999</c:v>
                </c:pt>
                <c:pt idx="2481">
                  <c:v>1263.7077999999999</c:v>
                </c:pt>
                <c:pt idx="2482">
                  <c:v>1298.2331999999999</c:v>
                </c:pt>
                <c:pt idx="2483">
                  <c:v>1307.3706</c:v>
                </c:pt>
                <c:pt idx="2484">
                  <c:v>1288.7565999999999</c:v>
                </c:pt>
                <c:pt idx="2485">
                  <c:v>1264.7394999999999</c:v>
                </c:pt>
                <c:pt idx="2486">
                  <c:v>1256.9999</c:v>
                </c:pt>
                <c:pt idx="2487">
                  <c:v>1288.7217000000001</c:v>
                </c:pt>
                <c:pt idx="2488">
                  <c:v>1350.0719999999999</c:v>
                </c:pt>
                <c:pt idx="2489">
                  <c:v>1353.9485</c:v>
                </c:pt>
                <c:pt idx="2490">
                  <c:v>1352.5377000000001</c:v>
                </c:pt>
                <c:pt idx="2491">
                  <c:v>1328.7257999999999</c:v>
                </c:pt>
                <c:pt idx="2492">
                  <c:v>1281.6575</c:v>
                </c:pt>
                <c:pt idx="2493">
                  <c:v>1227.2085999999999</c:v>
                </c:pt>
                <c:pt idx="2494">
                  <c:v>1165.5894000000001</c:v>
                </c:pt>
                <c:pt idx="2495">
                  <c:v>1128.9032</c:v>
                </c:pt>
                <c:pt idx="2496">
                  <c:v>1093.4349</c:v>
                </c:pt>
                <c:pt idx="2497">
                  <c:v>1075.0436999999999</c:v>
                </c:pt>
                <c:pt idx="2498">
                  <c:v>1067.1293000000001</c:v>
                </c:pt>
                <c:pt idx="2499">
                  <c:v>1091.9492</c:v>
                </c:pt>
                <c:pt idx="2500">
                  <c:v>1143.2149999999999</c:v>
                </c:pt>
                <c:pt idx="2501">
                  <c:v>1340.3844999999999</c:v>
                </c:pt>
                <c:pt idx="2502">
                  <c:v>1466.4894999999999</c:v>
                </c:pt>
                <c:pt idx="2503">
                  <c:v>1549.9374</c:v>
                </c:pt>
                <c:pt idx="2504">
                  <c:v>1596.0208</c:v>
                </c:pt>
                <c:pt idx="2505">
                  <c:v>1609.9828</c:v>
                </c:pt>
                <c:pt idx="2506">
                  <c:v>1619.124</c:v>
                </c:pt>
                <c:pt idx="2507">
                  <c:v>1628.0812000000001</c:v>
                </c:pt>
                <c:pt idx="2508">
                  <c:v>1613.4938</c:v>
                </c:pt>
                <c:pt idx="2509">
                  <c:v>1567.2882999999999</c:v>
                </c:pt>
                <c:pt idx="2510">
                  <c:v>1487.7228</c:v>
                </c:pt>
                <c:pt idx="2511">
                  <c:v>1370.8202000000001</c:v>
                </c:pt>
                <c:pt idx="2512">
                  <c:v>1439.0740000000001</c:v>
                </c:pt>
                <c:pt idx="2513">
                  <c:v>1421.1034</c:v>
                </c:pt>
                <c:pt idx="2514">
                  <c:v>1408.3977</c:v>
                </c:pt>
                <c:pt idx="2515">
                  <c:v>1350.3960999999999</c:v>
                </c:pt>
                <c:pt idx="2516">
                  <c:v>1295.6120000000001</c:v>
                </c:pt>
                <c:pt idx="2517">
                  <c:v>1212.7297000000001</c:v>
                </c:pt>
                <c:pt idx="2518">
                  <c:v>1163.4076</c:v>
                </c:pt>
                <c:pt idx="2519">
                  <c:v>1132.2979</c:v>
                </c:pt>
                <c:pt idx="2520">
                  <c:v>1093.5558000000001</c:v>
                </c:pt>
                <c:pt idx="2521">
                  <c:v>1076.2910999999999</c:v>
                </c:pt>
                <c:pt idx="2522">
                  <c:v>1071.1878999999999</c:v>
                </c:pt>
                <c:pt idx="2523">
                  <c:v>1086.2892999999999</c:v>
                </c:pt>
                <c:pt idx="2524">
                  <c:v>1139.8045999999999</c:v>
                </c:pt>
                <c:pt idx="2525">
                  <c:v>1316.8671999999999</c:v>
                </c:pt>
                <c:pt idx="2526">
                  <c:v>1439.9358999999999</c:v>
                </c:pt>
                <c:pt idx="2527">
                  <c:v>1541.6921</c:v>
                </c:pt>
                <c:pt idx="2528">
                  <c:v>1589.181</c:v>
                </c:pt>
                <c:pt idx="2529">
                  <c:v>1602.0954999999999</c:v>
                </c:pt>
                <c:pt idx="2530">
                  <c:v>1607.463</c:v>
                </c:pt>
                <c:pt idx="2531">
                  <c:v>1618.6584</c:v>
                </c:pt>
                <c:pt idx="2532">
                  <c:v>1611.5867000000001</c:v>
                </c:pt>
                <c:pt idx="2533">
                  <c:v>1576.8243</c:v>
                </c:pt>
                <c:pt idx="2534">
                  <c:v>1486.6257000000001</c:v>
                </c:pt>
                <c:pt idx="2535">
                  <c:v>1374.0334</c:v>
                </c:pt>
                <c:pt idx="2536">
                  <c:v>1462.9096999999999</c:v>
                </c:pt>
                <c:pt idx="2537">
                  <c:v>1451.8081</c:v>
                </c:pt>
                <c:pt idx="2538">
                  <c:v>1411.6786999999999</c:v>
                </c:pt>
                <c:pt idx="2539">
                  <c:v>1376.6659</c:v>
                </c:pt>
                <c:pt idx="2540">
                  <c:v>1333.2499</c:v>
                </c:pt>
                <c:pt idx="2541">
                  <c:v>1248.3146999999999</c:v>
                </c:pt>
                <c:pt idx="2542">
                  <c:v>1207.0514000000001</c:v>
                </c:pt>
                <c:pt idx="2543">
                  <c:v>1174.0793000000001</c:v>
                </c:pt>
                <c:pt idx="2544">
                  <c:v>1127.5784000000001</c:v>
                </c:pt>
                <c:pt idx="2545">
                  <c:v>1088.6442</c:v>
                </c:pt>
                <c:pt idx="2546">
                  <c:v>1081.5443</c:v>
                </c:pt>
                <c:pt idx="2547">
                  <c:v>1103.1985</c:v>
                </c:pt>
                <c:pt idx="2548">
                  <c:v>1128.2886000000001</c:v>
                </c:pt>
                <c:pt idx="2549">
                  <c:v>1339.7534000000001</c:v>
                </c:pt>
                <c:pt idx="2550">
                  <c:v>1431.4274</c:v>
                </c:pt>
                <c:pt idx="2551">
                  <c:v>1530.8942999999999</c:v>
                </c:pt>
                <c:pt idx="2552">
                  <c:v>1576.6819</c:v>
                </c:pt>
                <c:pt idx="2553">
                  <c:v>1587.9991</c:v>
                </c:pt>
                <c:pt idx="2554">
                  <c:v>1591.8295000000001</c:v>
                </c:pt>
                <c:pt idx="2555">
                  <c:v>1595.6806999999999</c:v>
                </c:pt>
                <c:pt idx="2556">
                  <c:v>1589.3838000000001</c:v>
                </c:pt>
                <c:pt idx="2557">
                  <c:v>1537.1912</c:v>
                </c:pt>
                <c:pt idx="2558">
                  <c:v>1427.6425999999999</c:v>
                </c:pt>
                <c:pt idx="2559">
                  <c:v>1359.0676000000001</c:v>
                </c:pt>
                <c:pt idx="2560">
                  <c:v>1404.1842999999999</c:v>
                </c:pt>
                <c:pt idx="2561">
                  <c:v>1391.8285000000001</c:v>
                </c:pt>
                <c:pt idx="2562">
                  <c:v>1377.8593000000001</c:v>
                </c:pt>
                <c:pt idx="2563">
                  <c:v>1343.7764999999999</c:v>
                </c:pt>
                <c:pt idx="2564">
                  <c:v>1298.2152000000001</c:v>
                </c:pt>
                <c:pt idx="2565">
                  <c:v>1193.3197</c:v>
                </c:pt>
                <c:pt idx="2566">
                  <c:v>1172.2910999999999</c:v>
                </c:pt>
                <c:pt idx="2567">
                  <c:v>1138.4739999999999</c:v>
                </c:pt>
                <c:pt idx="2568">
                  <c:v>1090.0275999999999</c:v>
                </c:pt>
                <c:pt idx="2569">
                  <c:v>1069.3693000000001</c:v>
                </c:pt>
                <c:pt idx="2570">
                  <c:v>1068.8785</c:v>
                </c:pt>
                <c:pt idx="2571">
                  <c:v>1086.0382999999999</c:v>
                </c:pt>
                <c:pt idx="2572">
                  <c:v>1105.3285000000001</c:v>
                </c:pt>
                <c:pt idx="2573">
                  <c:v>1321.57</c:v>
                </c:pt>
                <c:pt idx="2574">
                  <c:v>1412.4993999999999</c:v>
                </c:pt>
                <c:pt idx="2575">
                  <c:v>1510.2972</c:v>
                </c:pt>
                <c:pt idx="2576">
                  <c:v>1559.8966</c:v>
                </c:pt>
                <c:pt idx="2577">
                  <c:v>1570.1155000000001</c:v>
                </c:pt>
                <c:pt idx="2578">
                  <c:v>1568.7809</c:v>
                </c:pt>
                <c:pt idx="2579">
                  <c:v>1571.8761999999999</c:v>
                </c:pt>
                <c:pt idx="2580">
                  <c:v>1562.8475000000001</c:v>
                </c:pt>
                <c:pt idx="2581">
                  <c:v>1520.1893</c:v>
                </c:pt>
                <c:pt idx="2582">
                  <c:v>1433.9340999999999</c:v>
                </c:pt>
                <c:pt idx="2583">
                  <c:v>1366.6360999999999</c:v>
                </c:pt>
                <c:pt idx="2584">
                  <c:v>1409.1995999999999</c:v>
                </c:pt>
                <c:pt idx="2585">
                  <c:v>1399.8662999999999</c:v>
                </c:pt>
                <c:pt idx="2586">
                  <c:v>1377.9211</c:v>
                </c:pt>
                <c:pt idx="2587">
                  <c:v>1351.8949</c:v>
                </c:pt>
                <c:pt idx="2588">
                  <c:v>1296.4450999999999</c:v>
                </c:pt>
                <c:pt idx="2589">
                  <c:v>1212.6605999999999</c:v>
                </c:pt>
                <c:pt idx="2590">
                  <c:v>1179.8164999999999</c:v>
                </c:pt>
                <c:pt idx="2591">
                  <c:v>1153.4639</c:v>
                </c:pt>
                <c:pt idx="2592">
                  <c:v>1112.6527000000001</c:v>
                </c:pt>
                <c:pt idx="2593">
                  <c:v>1088.2933</c:v>
                </c:pt>
                <c:pt idx="2594">
                  <c:v>1073.1074000000001</c:v>
                </c:pt>
                <c:pt idx="2595">
                  <c:v>1100.8906999999999</c:v>
                </c:pt>
                <c:pt idx="2596">
                  <c:v>1128.8335999999999</c:v>
                </c:pt>
                <c:pt idx="2597">
                  <c:v>1336.7431999999999</c:v>
                </c:pt>
                <c:pt idx="2598">
                  <c:v>1438.1287</c:v>
                </c:pt>
                <c:pt idx="2599">
                  <c:v>1538.8904</c:v>
                </c:pt>
                <c:pt idx="2600">
                  <c:v>1554.7311999999999</c:v>
                </c:pt>
                <c:pt idx="2601">
                  <c:v>1564.7194</c:v>
                </c:pt>
                <c:pt idx="2602">
                  <c:v>1567.3809000000001</c:v>
                </c:pt>
                <c:pt idx="2603">
                  <c:v>1574.7058</c:v>
                </c:pt>
                <c:pt idx="2604">
                  <c:v>1567.2183</c:v>
                </c:pt>
                <c:pt idx="2605">
                  <c:v>1529.7630999999999</c:v>
                </c:pt>
                <c:pt idx="2606">
                  <c:v>1447.7719999999999</c:v>
                </c:pt>
                <c:pt idx="2607">
                  <c:v>1345.0454</c:v>
                </c:pt>
                <c:pt idx="2608">
                  <c:v>1414.4926</c:v>
                </c:pt>
                <c:pt idx="2609">
                  <c:v>1403.4164000000001</c:v>
                </c:pt>
                <c:pt idx="2610">
                  <c:v>1365.0952</c:v>
                </c:pt>
                <c:pt idx="2611">
                  <c:v>1333.58</c:v>
                </c:pt>
                <c:pt idx="2612">
                  <c:v>1287.9645</c:v>
                </c:pt>
                <c:pt idx="2613">
                  <c:v>1228.4132</c:v>
                </c:pt>
                <c:pt idx="2614">
                  <c:v>1171.4241999999999</c:v>
                </c:pt>
                <c:pt idx="2615">
                  <c:v>1128.9657</c:v>
                </c:pt>
                <c:pt idx="2616">
                  <c:v>1106.6539</c:v>
                </c:pt>
                <c:pt idx="2617">
                  <c:v>1095.8671999999999</c:v>
                </c:pt>
                <c:pt idx="2618">
                  <c:v>1072.4434000000001</c:v>
                </c:pt>
                <c:pt idx="2619">
                  <c:v>1053.9109000000001</c:v>
                </c:pt>
                <c:pt idx="2620">
                  <c:v>1054.2103</c:v>
                </c:pt>
                <c:pt idx="2621">
                  <c:v>1201.8252</c:v>
                </c:pt>
                <c:pt idx="2622">
                  <c:v>1302.2654</c:v>
                </c:pt>
                <c:pt idx="2623">
                  <c:v>1360.2858000000001</c:v>
                </c:pt>
                <c:pt idx="2624">
                  <c:v>1387.5204000000001</c:v>
                </c:pt>
                <c:pt idx="2625">
                  <c:v>1384.7212999999999</c:v>
                </c:pt>
                <c:pt idx="2626">
                  <c:v>1387.75</c:v>
                </c:pt>
                <c:pt idx="2627">
                  <c:v>1384.213</c:v>
                </c:pt>
                <c:pt idx="2628">
                  <c:v>1386.6714999999999</c:v>
                </c:pt>
                <c:pt idx="2629">
                  <c:v>1357.5873999999999</c:v>
                </c:pt>
                <c:pt idx="2630">
                  <c:v>1327.6613</c:v>
                </c:pt>
                <c:pt idx="2631">
                  <c:v>1306.1072999999999</c:v>
                </c:pt>
                <c:pt idx="2632">
                  <c:v>1379.4591</c:v>
                </c:pt>
                <c:pt idx="2633">
                  <c:v>1353.4291000000001</c:v>
                </c:pt>
                <c:pt idx="2634">
                  <c:v>1347.434</c:v>
                </c:pt>
                <c:pt idx="2635">
                  <c:v>1313.1619000000001</c:v>
                </c:pt>
                <c:pt idx="2636">
                  <c:v>1264.491</c:v>
                </c:pt>
                <c:pt idx="2637">
                  <c:v>1217.1848</c:v>
                </c:pt>
                <c:pt idx="2638">
                  <c:v>1160.6676</c:v>
                </c:pt>
                <c:pt idx="2639">
                  <c:v>1127.3806999999999</c:v>
                </c:pt>
                <c:pt idx="2640">
                  <c:v>1089.7137</c:v>
                </c:pt>
                <c:pt idx="2641">
                  <c:v>1055.6822999999999</c:v>
                </c:pt>
                <c:pt idx="2642">
                  <c:v>1045.2438999999999</c:v>
                </c:pt>
                <c:pt idx="2643">
                  <c:v>1036.7451000000001</c:v>
                </c:pt>
                <c:pt idx="2644">
                  <c:v>1010.80963</c:v>
                </c:pt>
                <c:pt idx="2645">
                  <c:v>1080.9241</c:v>
                </c:pt>
                <c:pt idx="2646">
                  <c:v>1096.8167000000001</c:v>
                </c:pt>
                <c:pt idx="2647">
                  <c:v>1136.3725999999999</c:v>
                </c:pt>
                <c:pt idx="2648">
                  <c:v>1196.2248999999999</c:v>
                </c:pt>
                <c:pt idx="2649">
                  <c:v>1235.2940000000001</c:v>
                </c:pt>
                <c:pt idx="2650">
                  <c:v>1262.4927</c:v>
                </c:pt>
                <c:pt idx="2651">
                  <c:v>1272.2373</c:v>
                </c:pt>
                <c:pt idx="2652">
                  <c:v>1258.5314000000001</c:v>
                </c:pt>
                <c:pt idx="2653">
                  <c:v>1240.2736</c:v>
                </c:pt>
                <c:pt idx="2654">
                  <c:v>1235.7478000000001</c:v>
                </c:pt>
                <c:pt idx="2655">
                  <c:v>1258.1054999999999</c:v>
                </c:pt>
                <c:pt idx="2656">
                  <c:v>1333.5012999999999</c:v>
                </c:pt>
                <c:pt idx="2657">
                  <c:v>1321.1579999999999</c:v>
                </c:pt>
                <c:pt idx="2658">
                  <c:v>1305.5868</c:v>
                </c:pt>
                <c:pt idx="2659">
                  <c:v>1274.5835</c:v>
                </c:pt>
                <c:pt idx="2660">
                  <c:v>1231.7662</c:v>
                </c:pt>
                <c:pt idx="2661">
                  <c:v>1173.2872</c:v>
                </c:pt>
                <c:pt idx="2662">
                  <c:v>1136.9287999999999</c:v>
                </c:pt>
                <c:pt idx="2663">
                  <c:v>1090.5542</c:v>
                </c:pt>
                <c:pt idx="2664">
                  <c:v>1060.2778000000001</c:v>
                </c:pt>
                <c:pt idx="2665">
                  <c:v>1034.6918000000001</c:v>
                </c:pt>
                <c:pt idx="2666">
                  <c:v>1028.3148000000001</c:v>
                </c:pt>
                <c:pt idx="2667">
                  <c:v>1062.5145</c:v>
                </c:pt>
                <c:pt idx="2668">
                  <c:v>1080.7834</c:v>
                </c:pt>
                <c:pt idx="2669">
                  <c:v>1320.9051999999999</c:v>
                </c:pt>
                <c:pt idx="2670">
                  <c:v>1439.1857</c:v>
                </c:pt>
                <c:pt idx="2671">
                  <c:v>1522.9931999999999</c:v>
                </c:pt>
                <c:pt idx="2672">
                  <c:v>1577.0162</c:v>
                </c:pt>
                <c:pt idx="2673">
                  <c:v>1586.6729</c:v>
                </c:pt>
                <c:pt idx="2674">
                  <c:v>1595.6641999999999</c:v>
                </c:pt>
                <c:pt idx="2675">
                  <c:v>1609.5491</c:v>
                </c:pt>
                <c:pt idx="2676">
                  <c:v>1601.1875</c:v>
                </c:pt>
                <c:pt idx="2677">
                  <c:v>1549.5706</c:v>
                </c:pt>
                <c:pt idx="2678">
                  <c:v>1437.9045000000001</c:v>
                </c:pt>
                <c:pt idx="2679">
                  <c:v>1349.2227</c:v>
                </c:pt>
                <c:pt idx="2680">
                  <c:v>1410.8611000000001</c:v>
                </c:pt>
                <c:pt idx="2681">
                  <c:v>1403.1719000000001</c:v>
                </c:pt>
                <c:pt idx="2682">
                  <c:v>1383.2681</c:v>
                </c:pt>
                <c:pt idx="2683">
                  <c:v>1342.1375</c:v>
                </c:pt>
                <c:pt idx="2684">
                  <c:v>1278.4934000000001</c:v>
                </c:pt>
                <c:pt idx="2685">
                  <c:v>1189.3784000000001</c:v>
                </c:pt>
                <c:pt idx="2686">
                  <c:v>1138.6309000000001</c:v>
                </c:pt>
                <c:pt idx="2687">
                  <c:v>1105.3672999999999</c:v>
                </c:pt>
                <c:pt idx="2688">
                  <c:v>1066.6310000000001</c:v>
                </c:pt>
                <c:pt idx="2689">
                  <c:v>1057.2643</c:v>
                </c:pt>
                <c:pt idx="2690">
                  <c:v>1046.9972</c:v>
                </c:pt>
                <c:pt idx="2691">
                  <c:v>1055.9364</c:v>
                </c:pt>
                <c:pt idx="2692">
                  <c:v>1075.2849000000001</c:v>
                </c:pt>
                <c:pt idx="2693">
                  <c:v>1276.6867999999999</c:v>
                </c:pt>
                <c:pt idx="2694">
                  <c:v>1409.1084000000001</c:v>
                </c:pt>
                <c:pt idx="2695">
                  <c:v>1512.6257000000001</c:v>
                </c:pt>
                <c:pt idx="2696">
                  <c:v>1511.2985000000001</c:v>
                </c:pt>
                <c:pt idx="2697">
                  <c:v>1529.3687</c:v>
                </c:pt>
                <c:pt idx="2698">
                  <c:v>1547.5878</c:v>
                </c:pt>
                <c:pt idx="2699">
                  <c:v>1562.5165</c:v>
                </c:pt>
                <c:pt idx="2700">
                  <c:v>1546.0912000000001</c:v>
                </c:pt>
                <c:pt idx="2701">
                  <c:v>1482.5342000000001</c:v>
                </c:pt>
                <c:pt idx="2702">
                  <c:v>1398.0187000000001</c:v>
                </c:pt>
                <c:pt idx="2703">
                  <c:v>1345.8153</c:v>
                </c:pt>
                <c:pt idx="2704">
                  <c:v>1401.4222</c:v>
                </c:pt>
                <c:pt idx="2705">
                  <c:v>1389.6369999999999</c:v>
                </c:pt>
                <c:pt idx="2706">
                  <c:v>1360.5829000000001</c:v>
                </c:pt>
                <c:pt idx="2707">
                  <c:v>1328.6599000000001</c:v>
                </c:pt>
                <c:pt idx="2708">
                  <c:v>1269.2798</c:v>
                </c:pt>
                <c:pt idx="2709">
                  <c:v>1187.9092000000001</c:v>
                </c:pt>
                <c:pt idx="2710">
                  <c:v>1144.7855</c:v>
                </c:pt>
                <c:pt idx="2711">
                  <c:v>1103.2306000000001</c:v>
                </c:pt>
                <c:pt idx="2712">
                  <c:v>1068.7920999999999</c:v>
                </c:pt>
                <c:pt idx="2713">
                  <c:v>1049.1044999999999</c:v>
                </c:pt>
                <c:pt idx="2714">
                  <c:v>1035.6577</c:v>
                </c:pt>
                <c:pt idx="2715">
                  <c:v>1054.5751</c:v>
                </c:pt>
                <c:pt idx="2716">
                  <c:v>1068.7742000000001</c:v>
                </c:pt>
                <c:pt idx="2717">
                  <c:v>1281.2603999999999</c:v>
                </c:pt>
                <c:pt idx="2718">
                  <c:v>1397.3676</c:v>
                </c:pt>
                <c:pt idx="2719">
                  <c:v>1488.4517000000001</c:v>
                </c:pt>
                <c:pt idx="2720">
                  <c:v>1525.5494000000001</c:v>
                </c:pt>
                <c:pt idx="2721">
                  <c:v>1543.5142000000001</c:v>
                </c:pt>
                <c:pt idx="2722">
                  <c:v>1554.9478999999999</c:v>
                </c:pt>
                <c:pt idx="2723">
                  <c:v>1565.5410999999999</c:v>
                </c:pt>
                <c:pt idx="2724">
                  <c:v>1546.2820999999999</c:v>
                </c:pt>
                <c:pt idx="2725">
                  <c:v>1512.0137999999999</c:v>
                </c:pt>
                <c:pt idx="2726">
                  <c:v>1400.2492999999999</c:v>
                </c:pt>
                <c:pt idx="2727">
                  <c:v>1332.3367000000001</c:v>
                </c:pt>
                <c:pt idx="2728">
                  <c:v>1380.4948999999999</c:v>
                </c:pt>
                <c:pt idx="2729">
                  <c:v>1364.0050000000001</c:v>
                </c:pt>
                <c:pt idx="2730">
                  <c:v>1345.7426</c:v>
                </c:pt>
                <c:pt idx="2731">
                  <c:v>1305.299</c:v>
                </c:pt>
                <c:pt idx="2732">
                  <c:v>1257.5420999999999</c:v>
                </c:pt>
                <c:pt idx="2733">
                  <c:v>1168.9113</c:v>
                </c:pt>
                <c:pt idx="2734">
                  <c:v>1116.8181999999999</c:v>
                </c:pt>
                <c:pt idx="2735">
                  <c:v>1089.9938999999999</c:v>
                </c:pt>
                <c:pt idx="2736">
                  <c:v>1062.5909999999999</c:v>
                </c:pt>
                <c:pt idx="2737">
                  <c:v>1048.443</c:v>
                </c:pt>
                <c:pt idx="2738">
                  <c:v>1042.501</c:v>
                </c:pt>
                <c:pt idx="2739">
                  <c:v>1058.1604</c:v>
                </c:pt>
                <c:pt idx="2740">
                  <c:v>1071.6084000000001</c:v>
                </c:pt>
                <c:pt idx="2741">
                  <c:v>1270.8918000000001</c:v>
                </c:pt>
                <c:pt idx="2742">
                  <c:v>1385.7218</c:v>
                </c:pt>
                <c:pt idx="2743">
                  <c:v>1464.8545999999999</c:v>
                </c:pt>
                <c:pt idx="2744">
                  <c:v>1494.2840000000001</c:v>
                </c:pt>
                <c:pt idx="2745">
                  <c:v>1508.289</c:v>
                </c:pt>
                <c:pt idx="2746">
                  <c:v>1522.3517999999999</c:v>
                </c:pt>
                <c:pt idx="2747">
                  <c:v>1533.5259000000001</c:v>
                </c:pt>
                <c:pt idx="2748">
                  <c:v>1526.9735000000001</c:v>
                </c:pt>
                <c:pt idx="2749">
                  <c:v>1498.4884999999999</c:v>
                </c:pt>
                <c:pt idx="2750">
                  <c:v>1405.5621000000001</c:v>
                </c:pt>
                <c:pt idx="2751">
                  <c:v>1333.0997</c:v>
                </c:pt>
                <c:pt idx="2752">
                  <c:v>1380.2919999999999</c:v>
                </c:pt>
                <c:pt idx="2753">
                  <c:v>1366.8839</c:v>
                </c:pt>
                <c:pt idx="2754">
                  <c:v>1349.4349999999999</c:v>
                </c:pt>
                <c:pt idx="2755">
                  <c:v>1303.329</c:v>
                </c:pt>
                <c:pt idx="2756">
                  <c:v>1256.9052999999999</c:v>
                </c:pt>
                <c:pt idx="2757">
                  <c:v>1192.8879999999999</c:v>
                </c:pt>
                <c:pt idx="2758">
                  <c:v>1152.5251000000001</c:v>
                </c:pt>
                <c:pt idx="2759">
                  <c:v>1126.7996000000001</c:v>
                </c:pt>
                <c:pt idx="2760">
                  <c:v>1089.1141</c:v>
                </c:pt>
                <c:pt idx="2761">
                  <c:v>1070.4577999999999</c:v>
                </c:pt>
                <c:pt idx="2762">
                  <c:v>1059.0123000000001</c:v>
                </c:pt>
                <c:pt idx="2763">
                  <c:v>1078.6001000000001</c:v>
                </c:pt>
                <c:pt idx="2764">
                  <c:v>1081.1863000000001</c:v>
                </c:pt>
                <c:pt idx="2765">
                  <c:v>1291.8469</c:v>
                </c:pt>
                <c:pt idx="2766">
                  <c:v>1419.3263999999999</c:v>
                </c:pt>
                <c:pt idx="2767">
                  <c:v>1504.7584999999999</c:v>
                </c:pt>
                <c:pt idx="2768">
                  <c:v>1558.2001</c:v>
                </c:pt>
                <c:pt idx="2769">
                  <c:v>1561.1880000000001</c:v>
                </c:pt>
                <c:pt idx="2770">
                  <c:v>1574.5768</c:v>
                </c:pt>
                <c:pt idx="2771">
                  <c:v>1574.4319</c:v>
                </c:pt>
                <c:pt idx="2772">
                  <c:v>1584.3300999999999</c:v>
                </c:pt>
                <c:pt idx="2773">
                  <c:v>1534.9094</c:v>
                </c:pt>
                <c:pt idx="2774">
                  <c:v>1454.3458000000001</c:v>
                </c:pt>
                <c:pt idx="2775">
                  <c:v>1354.5603000000001</c:v>
                </c:pt>
                <c:pt idx="2776">
                  <c:v>1420.6524999999999</c:v>
                </c:pt>
                <c:pt idx="2777">
                  <c:v>1400.28</c:v>
                </c:pt>
                <c:pt idx="2778">
                  <c:v>1379.1545000000001</c:v>
                </c:pt>
                <c:pt idx="2779">
                  <c:v>1353.8672999999999</c:v>
                </c:pt>
                <c:pt idx="2780">
                  <c:v>1294.8688999999999</c:v>
                </c:pt>
                <c:pt idx="2781">
                  <c:v>1233.8480999999999</c:v>
                </c:pt>
                <c:pt idx="2782">
                  <c:v>1173.9884999999999</c:v>
                </c:pt>
                <c:pt idx="2783">
                  <c:v>1130.6659999999999</c:v>
                </c:pt>
                <c:pt idx="2784">
                  <c:v>1104.2488000000001</c:v>
                </c:pt>
                <c:pt idx="2785">
                  <c:v>1109.8416</c:v>
                </c:pt>
                <c:pt idx="2786">
                  <c:v>1086.2229</c:v>
                </c:pt>
                <c:pt idx="2787">
                  <c:v>1064.5951</c:v>
                </c:pt>
                <c:pt idx="2788">
                  <c:v>1071.0398</c:v>
                </c:pt>
                <c:pt idx="2789">
                  <c:v>1210.5938000000001</c:v>
                </c:pt>
                <c:pt idx="2790">
                  <c:v>1310.5890999999999</c:v>
                </c:pt>
                <c:pt idx="2791">
                  <c:v>1371.3547000000001</c:v>
                </c:pt>
                <c:pt idx="2792">
                  <c:v>1401.9535000000001</c:v>
                </c:pt>
                <c:pt idx="2793">
                  <c:v>1406.3172999999999</c:v>
                </c:pt>
                <c:pt idx="2794">
                  <c:v>1408.8400999999999</c:v>
                </c:pt>
                <c:pt idx="2795">
                  <c:v>1388.7616</c:v>
                </c:pt>
                <c:pt idx="2796">
                  <c:v>1390.9602</c:v>
                </c:pt>
                <c:pt idx="2797">
                  <c:v>1363.1478</c:v>
                </c:pt>
                <c:pt idx="2798">
                  <c:v>1345.2048</c:v>
                </c:pt>
                <c:pt idx="2799">
                  <c:v>1315.8825999999999</c:v>
                </c:pt>
                <c:pt idx="2800">
                  <c:v>1394.2251000000001</c:v>
                </c:pt>
                <c:pt idx="2801">
                  <c:v>1382.4802</c:v>
                </c:pt>
                <c:pt idx="2802">
                  <c:v>1360.0018</c:v>
                </c:pt>
                <c:pt idx="2803">
                  <c:v>1329.7085999999999</c:v>
                </c:pt>
                <c:pt idx="2804">
                  <c:v>1273.9855</c:v>
                </c:pt>
                <c:pt idx="2805">
                  <c:v>1220.4322999999999</c:v>
                </c:pt>
                <c:pt idx="2806">
                  <c:v>1170.0916</c:v>
                </c:pt>
                <c:pt idx="2807">
                  <c:v>1141.4164000000001</c:v>
                </c:pt>
                <c:pt idx="2808">
                  <c:v>1106.7560000000001</c:v>
                </c:pt>
                <c:pt idx="2809">
                  <c:v>1091.4242999999999</c:v>
                </c:pt>
                <c:pt idx="2810">
                  <c:v>1083.1931</c:v>
                </c:pt>
                <c:pt idx="2811">
                  <c:v>1066.1786999999999</c:v>
                </c:pt>
                <c:pt idx="2812">
                  <c:v>1069.0848000000001</c:v>
                </c:pt>
                <c:pt idx="2813">
                  <c:v>1150.4650999999999</c:v>
                </c:pt>
                <c:pt idx="2814">
                  <c:v>1146.3701000000001</c:v>
                </c:pt>
                <c:pt idx="2815">
                  <c:v>1183.8495</c:v>
                </c:pt>
                <c:pt idx="2816">
                  <c:v>1238.9152999999999</c:v>
                </c:pt>
                <c:pt idx="2817">
                  <c:v>1278.3072999999999</c:v>
                </c:pt>
                <c:pt idx="2818">
                  <c:v>1296.7808</c:v>
                </c:pt>
                <c:pt idx="2819">
                  <c:v>1315.0217</c:v>
                </c:pt>
                <c:pt idx="2820">
                  <c:v>1308.3734999999999</c:v>
                </c:pt>
                <c:pt idx="2821">
                  <c:v>1272.6635000000001</c:v>
                </c:pt>
                <c:pt idx="2822">
                  <c:v>1269.9784999999999</c:v>
                </c:pt>
                <c:pt idx="2823">
                  <c:v>1275.0454999999999</c:v>
                </c:pt>
                <c:pt idx="2824">
                  <c:v>1353.1306</c:v>
                </c:pt>
                <c:pt idx="2825">
                  <c:v>1344.7034000000001</c:v>
                </c:pt>
                <c:pt idx="2826">
                  <c:v>1386.0585000000001</c:v>
                </c:pt>
                <c:pt idx="2827">
                  <c:v>1359.9054000000001</c:v>
                </c:pt>
                <c:pt idx="2828">
                  <c:v>1311.0978</c:v>
                </c:pt>
                <c:pt idx="2829">
                  <c:v>1268.7396000000001</c:v>
                </c:pt>
                <c:pt idx="2830">
                  <c:v>1192.9122</c:v>
                </c:pt>
                <c:pt idx="2831">
                  <c:v>1159.7861</c:v>
                </c:pt>
                <c:pt idx="2832">
                  <c:v>1127.3053</c:v>
                </c:pt>
                <c:pt idx="2833">
                  <c:v>1113.8793000000001</c:v>
                </c:pt>
                <c:pt idx="2834">
                  <c:v>1100.1615999999999</c:v>
                </c:pt>
                <c:pt idx="2835">
                  <c:v>1123.5871999999999</c:v>
                </c:pt>
                <c:pt idx="2836">
                  <c:v>1165.6282000000001</c:v>
                </c:pt>
                <c:pt idx="2837">
                  <c:v>1362.5796</c:v>
                </c:pt>
                <c:pt idx="2838">
                  <c:v>1475.7153000000001</c:v>
                </c:pt>
                <c:pt idx="2839">
                  <c:v>1563.3236999999999</c:v>
                </c:pt>
                <c:pt idx="2840">
                  <c:v>1601.4396999999999</c:v>
                </c:pt>
                <c:pt idx="2841">
                  <c:v>1615.4722999999999</c:v>
                </c:pt>
                <c:pt idx="2842">
                  <c:v>1620.4554000000001</c:v>
                </c:pt>
                <c:pt idx="2843">
                  <c:v>1625.2919999999999</c:v>
                </c:pt>
                <c:pt idx="2844">
                  <c:v>1617.1505</c:v>
                </c:pt>
                <c:pt idx="2845">
                  <c:v>1578.4728</c:v>
                </c:pt>
                <c:pt idx="2846">
                  <c:v>1509.5229999999999</c:v>
                </c:pt>
                <c:pt idx="2847">
                  <c:v>1393.9219000000001</c:v>
                </c:pt>
                <c:pt idx="2848">
                  <c:v>1489.4683</c:v>
                </c:pt>
                <c:pt idx="2849">
                  <c:v>1444.7126000000001</c:v>
                </c:pt>
                <c:pt idx="2850">
                  <c:v>1438.9073000000001</c:v>
                </c:pt>
                <c:pt idx="2851">
                  <c:v>1415.2952</c:v>
                </c:pt>
                <c:pt idx="2852">
                  <c:v>1353.9697000000001</c:v>
                </c:pt>
                <c:pt idx="2853">
                  <c:v>1251.9167</c:v>
                </c:pt>
                <c:pt idx="2854">
                  <c:v>1213.6096</c:v>
                </c:pt>
                <c:pt idx="2855">
                  <c:v>1186.2925</c:v>
                </c:pt>
                <c:pt idx="2856">
                  <c:v>1141.1806999999999</c:v>
                </c:pt>
                <c:pt idx="2857">
                  <c:v>1113.5753999999999</c:v>
                </c:pt>
                <c:pt idx="2858">
                  <c:v>1106.0596</c:v>
                </c:pt>
                <c:pt idx="2859">
                  <c:v>1119.6622</c:v>
                </c:pt>
                <c:pt idx="2860">
                  <c:v>1186.5643</c:v>
                </c:pt>
                <c:pt idx="2861">
                  <c:v>1337.4475</c:v>
                </c:pt>
                <c:pt idx="2862">
                  <c:v>1449.3462999999999</c:v>
                </c:pt>
                <c:pt idx="2863">
                  <c:v>1545.0227</c:v>
                </c:pt>
                <c:pt idx="2864">
                  <c:v>1605.1117999999999</c:v>
                </c:pt>
                <c:pt idx="2865">
                  <c:v>1619.4060999999999</c:v>
                </c:pt>
                <c:pt idx="2866">
                  <c:v>1617.4095</c:v>
                </c:pt>
                <c:pt idx="2867">
                  <c:v>1622.6614</c:v>
                </c:pt>
                <c:pt idx="2868">
                  <c:v>1612.3588999999999</c:v>
                </c:pt>
                <c:pt idx="2869">
                  <c:v>1584.0165999999999</c:v>
                </c:pt>
                <c:pt idx="2870">
                  <c:v>1507.2333000000001</c:v>
                </c:pt>
                <c:pt idx="2871">
                  <c:v>1387.8031000000001</c:v>
                </c:pt>
                <c:pt idx="2872">
                  <c:v>1479.7363</c:v>
                </c:pt>
                <c:pt idx="2873">
                  <c:v>1477.7294999999999</c:v>
                </c:pt>
                <c:pt idx="2874">
                  <c:v>1440.6709000000001</c:v>
                </c:pt>
                <c:pt idx="2875">
                  <c:v>1391.4791</c:v>
                </c:pt>
                <c:pt idx="2876">
                  <c:v>1344.3797999999999</c:v>
                </c:pt>
                <c:pt idx="2877">
                  <c:v>1256.796</c:v>
                </c:pt>
                <c:pt idx="2878">
                  <c:v>1217.4051999999999</c:v>
                </c:pt>
                <c:pt idx="2879">
                  <c:v>1168.6007999999999</c:v>
                </c:pt>
                <c:pt idx="2880">
                  <c:v>1117.0519999999999</c:v>
                </c:pt>
                <c:pt idx="2881">
                  <c:v>1078.7266</c:v>
                </c:pt>
                <c:pt idx="2882">
                  <c:v>1067.3698999999999</c:v>
                </c:pt>
                <c:pt idx="2883">
                  <c:v>1075.2144000000001</c:v>
                </c:pt>
                <c:pt idx="2884">
                  <c:v>1085.0962</c:v>
                </c:pt>
                <c:pt idx="2885">
                  <c:v>1187.0727999999999</c:v>
                </c:pt>
                <c:pt idx="2886">
                  <c:v>1256.9209000000001</c:v>
                </c:pt>
                <c:pt idx="2887">
                  <c:v>1327.9598000000001</c:v>
                </c:pt>
                <c:pt idx="2888">
                  <c:v>1371.5900999999999</c:v>
                </c:pt>
                <c:pt idx="2889">
                  <c:v>1354.0417</c:v>
                </c:pt>
                <c:pt idx="2890">
                  <c:v>1434.3397</c:v>
                </c:pt>
                <c:pt idx="2891">
                  <c:v>1414.9437</c:v>
                </c:pt>
                <c:pt idx="2892">
                  <c:v>1500.7216000000001</c:v>
                </c:pt>
                <c:pt idx="2893">
                  <c:v>1301.4736</c:v>
                </c:pt>
                <c:pt idx="2894">
                  <c:v>1258.4668999999999</c:v>
                </c:pt>
                <c:pt idx="2895">
                  <c:v>1273.6309000000001</c:v>
                </c:pt>
                <c:pt idx="2896">
                  <c:v>1345.2829999999999</c:v>
                </c:pt>
                <c:pt idx="2897">
                  <c:v>1375.7915</c:v>
                </c:pt>
                <c:pt idx="2898">
                  <c:v>1364.1958</c:v>
                </c:pt>
                <c:pt idx="2899">
                  <c:v>1328.848</c:v>
                </c:pt>
                <c:pt idx="2900">
                  <c:v>1269.2561000000001</c:v>
                </c:pt>
                <c:pt idx="2901">
                  <c:v>1184.3157000000001</c:v>
                </c:pt>
                <c:pt idx="2902">
                  <c:v>1157.7130999999999</c:v>
                </c:pt>
                <c:pt idx="2903">
                  <c:v>1130.6487</c:v>
                </c:pt>
                <c:pt idx="2904">
                  <c:v>1105.2487000000001</c:v>
                </c:pt>
                <c:pt idx="2905">
                  <c:v>1088.4456</c:v>
                </c:pt>
                <c:pt idx="2906">
                  <c:v>1092.2734</c:v>
                </c:pt>
                <c:pt idx="2907">
                  <c:v>1088.7714000000001</c:v>
                </c:pt>
                <c:pt idx="2908">
                  <c:v>1136.1061</c:v>
                </c:pt>
                <c:pt idx="2909">
                  <c:v>1332.6873000000001</c:v>
                </c:pt>
                <c:pt idx="2910">
                  <c:v>1459.4204</c:v>
                </c:pt>
                <c:pt idx="2911">
                  <c:v>1545.9577999999999</c:v>
                </c:pt>
                <c:pt idx="2912">
                  <c:v>1580.1487</c:v>
                </c:pt>
                <c:pt idx="2913">
                  <c:v>1592.4236000000001</c:v>
                </c:pt>
                <c:pt idx="2914">
                  <c:v>1595.8915999999999</c:v>
                </c:pt>
                <c:pt idx="2915">
                  <c:v>1601.4045000000001</c:v>
                </c:pt>
                <c:pt idx="2916">
                  <c:v>1588.1787999999999</c:v>
                </c:pt>
                <c:pt idx="2917">
                  <c:v>1549.0612000000001</c:v>
                </c:pt>
                <c:pt idx="2918">
                  <c:v>1467.04</c:v>
                </c:pt>
                <c:pt idx="2919">
                  <c:v>1382.9929999999999</c:v>
                </c:pt>
                <c:pt idx="2920">
                  <c:v>1457.4041999999999</c:v>
                </c:pt>
                <c:pt idx="2921">
                  <c:v>1446.5572999999999</c:v>
                </c:pt>
                <c:pt idx="2922">
                  <c:v>1420.9166</c:v>
                </c:pt>
                <c:pt idx="2923">
                  <c:v>1404.8904</c:v>
                </c:pt>
                <c:pt idx="2924">
                  <c:v>1339.4793999999999</c:v>
                </c:pt>
                <c:pt idx="2925">
                  <c:v>1276.8130000000001</c:v>
                </c:pt>
                <c:pt idx="2926">
                  <c:v>1246.4547</c:v>
                </c:pt>
                <c:pt idx="2927">
                  <c:v>1187.1726000000001</c:v>
                </c:pt>
                <c:pt idx="2928">
                  <c:v>1144.3945000000001</c:v>
                </c:pt>
                <c:pt idx="2929">
                  <c:v>1121.8128999999999</c:v>
                </c:pt>
                <c:pt idx="2930">
                  <c:v>1113.2843</c:v>
                </c:pt>
                <c:pt idx="2931">
                  <c:v>1109.5882999999999</c:v>
                </c:pt>
                <c:pt idx="2932">
                  <c:v>1191.7089000000001</c:v>
                </c:pt>
                <c:pt idx="2933">
                  <c:v>1374.4340999999999</c:v>
                </c:pt>
                <c:pt idx="2934">
                  <c:v>1460.8782000000001</c:v>
                </c:pt>
                <c:pt idx="2935">
                  <c:v>1554.9952000000001</c:v>
                </c:pt>
                <c:pt idx="2936">
                  <c:v>1580.1846</c:v>
                </c:pt>
                <c:pt idx="2937">
                  <c:v>1594.5126</c:v>
                </c:pt>
                <c:pt idx="2938">
                  <c:v>1592.5220999999999</c:v>
                </c:pt>
                <c:pt idx="2939">
                  <c:v>1599.8965000000001</c:v>
                </c:pt>
                <c:pt idx="2940">
                  <c:v>1579.787</c:v>
                </c:pt>
                <c:pt idx="2941">
                  <c:v>1531.0177000000001</c:v>
                </c:pt>
                <c:pt idx="2942">
                  <c:v>1445.2750000000001</c:v>
                </c:pt>
                <c:pt idx="2943">
                  <c:v>1377.7077999999999</c:v>
                </c:pt>
                <c:pt idx="2944">
                  <c:v>1442.2166</c:v>
                </c:pt>
                <c:pt idx="2945">
                  <c:v>1435.5796</c:v>
                </c:pt>
                <c:pt idx="2946">
                  <c:v>1405.4109000000001</c:v>
                </c:pt>
                <c:pt idx="2947">
                  <c:v>1369.7435</c:v>
                </c:pt>
                <c:pt idx="2948">
                  <c:v>1327.6667</c:v>
                </c:pt>
                <c:pt idx="2949">
                  <c:v>1273.0746999999999</c:v>
                </c:pt>
                <c:pt idx="2950">
                  <c:v>1229.5326</c:v>
                </c:pt>
                <c:pt idx="2951">
                  <c:v>1165.4113</c:v>
                </c:pt>
                <c:pt idx="2952">
                  <c:v>1139.7195999999999</c:v>
                </c:pt>
                <c:pt idx="2953">
                  <c:v>1139.3369</c:v>
                </c:pt>
                <c:pt idx="2954">
                  <c:v>1120.1411000000001</c:v>
                </c:pt>
                <c:pt idx="2955">
                  <c:v>1088.7372</c:v>
                </c:pt>
                <c:pt idx="2956">
                  <c:v>1100.8623</c:v>
                </c:pt>
                <c:pt idx="2957">
                  <c:v>1248.2164</c:v>
                </c:pt>
                <c:pt idx="2958">
                  <c:v>1366.6764000000001</c:v>
                </c:pt>
                <c:pt idx="2959">
                  <c:v>1422.3698999999999</c:v>
                </c:pt>
                <c:pt idx="2960">
                  <c:v>1444.7916</c:v>
                </c:pt>
                <c:pt idx="2961">
                  <c:v>1445.4971</c:v>
                </c:pt>
                <c:pt idx="2962">
                  <c:v>1422.4247</c:v>
                </c:pt>
                <c:pt idx="2963">
                  <c:v>1401.3394000000001</c:v>
                </c:pt>
                <c:pt idx="2964">
                  <c:v>1399.3052</c:v>
                </c:pt>
                <c:pt idx="2965">
                  <c:v>1378.4882</c:v>
                </c:pt>
                <c:pt idx="2966">
                  <c:v>1366.9412</c:v>
                </c:pt>
                <c:pt idx="2967">
                  <c:v>1336.2406000000001</c:v>
                </c:pt>
                <c:pt idx="2968">
                  <c:v>1401.4179999999999</c:v>
                </c:pt>
                <c:pt idx="2969">
                  <c:v>1391.0391</c:v>
                </c:pt>
                <c:pt idx="2970">
                  <c:v>1377.9108000000001</c:v>
                </c:pt>
                <c:pt idx="2971">
                  <c:v>1341.1878999999999</c:v>
                </c:pt>
                <c:pt idx="2972">
                  <c:v>1293.5126</c:v>
                </c:pt>
                <c:pt idx="2973">
                  <c:v>1251.9094</c:v>
                </c:pt>
                <c:pt idx="2974">
                  <c:v>1180.9076</c:v>
                </c:pt>
                <c:pt idx="2975">
                  <c:v>1146.3785</c:v>
                </c:pt>
                <c:pt idx="2976">
                  <c:v>1124.3088</c:v>
                </c:pt>
                <c:pt idx="2977">
                  <c:v>1118.5326</c:v>
                </c:pt>
                <c:pt idx="2978">
                  <c:v>1090.1375</c:v>
                </c:pt>
                <c:pt idx="2979">
                  <c:v>1068.5463</c:v>
                </c:pt>
                <c:pt idx="2980">
                  <c:v>1076.1093000000001</c:v>
                </c:pt>
                <c:pt idx="2981">
                  <c:v>1143.3071</c:v>
                </c:pt>
                <c:pt idx="2982">
                  <c:v>1159.421</c:v>
                </c:pt>
                <c:pt idx="2983">
                  <c:v>1210.6288</c:v>
                </c:pt>
                <c:pt idx="2984">
                  <c:v>1290.2662</c:v>
                </c:pt>
                <c:pt idx="2985">
                  <c:v>1314.5945999999999</c:v>
                </c:pt>
                <c:pt idx="2986">
                  <c:v>1330.7491</c:v>
                </c:pt>
                <c:pt idx="2987">
                  <c:v>1325.3742999999999</c:v>
                </c:pt>
                <c:pt idx="2988">
                  <c:v>1319.8356000000001</c:v>
                </c:pt>
                <c:pt idx="2989">
                  <c:v>1305.0890999999999</c:v>
                </c:pt>
                <c:pt idx="2990">
                  <c:v>1315.7723000000001</c:v>
                </c:pt>
                <c:pt idx="2991">
                  <c:v>1297.5637999999999</c:v>
                </c:pt>
                <c:pt idx="2992">
                  <c:v>1387.5918999999999</c:v>
                </c:pt>
                <c:pt idx="2993">
                  <c:v>1400.2617</c:v>
                </c:pt>
                <c:pt idx="2994">
                  <c:v>1386.9517000000001</c:v>
                </c:pt>
                <c:pt idx="2995">
                  <c:v>1355.0302999999999</c:v>
                </c:pt>
                <c:pt idx="2996">
                  <c:v>1311.6991</c:v>
                </c:pt>
                <c:pt idx="2997">
                  <c:v>1242.4756</c:v>
                </c:pt>
                <c:pt idx="2998">
                  <c:v>1184.5459000000001</c:v>
                </c:pt>
                <c:pt idx="2999">
                  <c:v>1134.7327</c:v>
                </c:pt>
                <c:pt idx="3000">
                  <c:v>1103.7329999999999</c:v>
                </c:pt>
                <c:pt idx="3001">
                  <c:v>1070.7958000000001</c:v>
                </c:pt>
                <c:pt idx="3002">
                  <c:v>1083.3655000000001</c:v>
                </c:pt>
                <c:pt idx="3003">
                  <c:v>1098.5208</c:v>
                </c:pt>
                <c:pt idx="3004">
                  <c:v>1227.3063999999999</c:v>
                </c:pt>
                <c:pt idx="3005">
                  <c:v>1373.9846</c:v>
                </c:pt>
                <c:pt idx="3006">
                  <c:v>1474.587</c:v>
                </c:pt>
                <c:pt idx="3007">
                  <c:v>1564.0645999999999</c:v>
                </c:pt>
                <c:pt idx="3008">
                  <c:v>1597.2194</c:v>
                </c:pt>
                <c:pt idx="3009">
                  <c:v>1599.0804000000001</c:v>
                </c:pt>
                <c:pt idx="3010">
                  <c:v>1601.7935</c:v>
                </c:pt>
                <c:pt idx="3011">
                  <c:v>1610.6849999999999</c:v>
                </c:pt>
                <c:pt idx="3012">
                  <c:v>1595.4650999999999</c:v>
                </c:pt>
                <c:pt idx="3013">
                  <c:v>1540.8176000000001</c:v>
                </c:pt>
                <c:pt idx="3014">
                  <c:v>1449.9652000000001</c:v>
                </c:pt>
                <c:pt idx="3015">
                  <c:v>1380.7661000000001</c:v>
                </c:pt>
                <c:pt idx="3016">
                  <c:v>1446.713</c:v>
                </c:pt>
                <c:pt idx="3017">
                  <c:v>1435.1859999999999</c:v>
                </c:pt>
                <c:pt idx="3018">
                  <c:v>1427.3056999999999</c:v>
                </c:pt>
                <c:pt idx="3019">
                  <c:v>1385.0518999999999</c:v>
                </c:pt>
                <c:pt idx="3020">
                  <c:v>1340.0518999999999</c:v>
                </c:pt>
                <c:pt idx="3021">
                  <c:v>1251.2986000000001</c:v>
                </c:pt>
                <c:pt idx="3022">
                  <c:v>1207.9677999999999</c:v>
                </c:pt>
                <c:pt idx="3023">
                  <c:v>1171.9608000000001</c:v>
                </c:pt>
                <c:pt idx="3024">
                  <c:v>1137.9427000000001</c:v>
                </c:pt>
                <c:pt idx="3025">
                  <c:v>1103.2263</c:v>
                </c:pt>
                <c:pt idx="3026">
                  <c:v>1088.5868</c:v>
                </c:pt>
                <c:pt idx="3027">
                  <c:v>1090.9099000000001</c:v>
                </c:pt>
                <c:pt idx="3028">
                  <c:v>1195.9078</c:v>
                </c:pt>
                <c:pt idx="3029">
                  <c:v>1358.056</c:v>
                </c:pt>
                <c:pt idx="3030">
                  <c:v>1479.2920999999999</c:v>
                </c:pt>
                <c:pt idx="3031">
                  <c:v>1565.8096</c:v>
                </c:pt>
                <c:pt idx="3032">
                  <c:v>1602.9232999999999</c:v>
                </c:pt>
                <c:pt idx="3033">
                  <c:v>1605.0994000000001</c:v>
                </c:pt>
                <c:pt idx="3034">
                  <c:v>1609.2090000000001</c:v>
                </c:pt>
                <c:pt idx="3035">
                  <c:v>1615.4306999999999</c:v>
                </c:pt>
                <c:pt idx="3036">
                  <c:v>1611.433</c:v>
                </c:pt>
                <c:pt idx="3037">
                  <c:v>1570.9579000000001</c:v>
                </c:pt>
                <c:pt idx="3038">
                  <c:v>1455.6505999999999</c:v>
                </c:pt>
                <c:pt idx="3039">
                  <c:v>1397.1224</c:v>
                </c:pt>
                <c:pt idx="3040">
                  <c:v>1467.6063999999999</c:v>
                </c:pt>
                <c:pt idx="3041">
                  <c:v>1454.9481000000001</c:v>
                </c:pt>
                <c:pt idx="3042">
                  <c:v>1439.152</c:v>
                </c:pt>
                <c:pt idx="3043">
                  <c:v>1401.4196999999999</c:v>
                </c:pt>
                <c:pt idx="3044">
                  <c:v>1346.8076000000001</c:v>
                </c:pt>
                <c:pt idx="3045">
                  <c:v>1274.711</c:v>
                </c:pt>
                <c:pt idx="3046">
                  <c:v>1237.0613000000001</c:v>
                </c:pt>
                <c:pt idx="3047">
                  <c:v>1186.3793000000001</c:v>
                </c:pt>
                <c:pt idx="3048">
                  <c:v>1142.9148</c:v>
                </c:pt>
                <c:pt idx="3049">
                  <c:v>1108.9965999999999</c:v>
                </c:pt>
                <c:pt idx="3050">
                  <c:v>1100.0458000000001</c:v>
                </c:pt>
                <c:pt idx="3051">
                  <c:v>1100.2047</c:v>
                </c:pt>
                <c:pt idx="3052">
                  <c:v>1177.5215000000001</c:v>
                </c:pt>
                <c:pt idx="3053">
                  <c:v>1357.5</c:v>
                </c:pt>
                <c:pt idx="3054">
                  <c:v>1444.1651999999999</c:v>
                </c:pt>
                <c:pt idx="3055">
                  <c:v>1552.1835000000001</c:v>
                </c:pt>
                <c:pt idx="3056">
                  <c:v>1585.0887</c:v>
                </c:pt>
                <c:pt idx="3057">
                  <c:v>1596.2662</c:v>
                </c:pt>
                <c:pt idx="3058">
                  <c:v>1596.7954</c:v>
                </c:pt>
                <c:pt idx="3059">
                  <c:v>1603.0596</c:v>
                </c:pt>
                <c:pt idx="3060">
                  <c:v>1591.7507000000001</c:v>
                </c:pt>
                <c:pt idx="3061">
                  <c:v>1523.2163</c:v>
                </c:pt>
                <c:pt idx="3062">
                  <c:v>1405.7834</c:v>
                </c:pt>
                <c:pt idx="3063">
                  <c:v>1372.0476000000001</c:v>
                </c:pt>
                <c:pt idx="3064">
                  <c:v>1431.7191</c:v>
                </c:pt>
                <c:pt idx="3065">
                  <c:v>1417.3698999999999</c:v>
                </c:pt>
                <c:pt idx="3066">
                  <c:v>1395.6831</c:v>
                </c:pt>
                <c:pt idx="3067">
                  <c:v>1363.7139</c:v>
                </c:pt>
                <c:pt idx="3068">
                  <c:v>1307.3742999999999</c:v>
                </c:pt>
                <c:pt idx="3069">
                  <c:v>1221.8848</c:v>
                </c:pt>
                <c:pt idx="3070">
                  <c:v>1173.4003</c:v>
                </c:pt>
                <c:pt idx="3071">
                  <c:v>1141.4893999999999</c:v>
                </c:pt>
                <c:pt idx="3072">
                  <c:v>1100.2764999999999</c:v>
                </c:pt>
                <c:pt idx="3073">
                  <c:v>1052.5047999999999</c:v>
                </c:pt>
                <c:pt idx="3074">
                  <c:v>1048.0165</c:v>
                </c:pt>
                <c:pt idx="3075">
                  <c:v>1052.2417</c:v>
                </c:pt>
                <c:pt idx="3076">
                  <c:v>1110.5554999999999</c:v>
                </c:pt>
                <c:pt idx="3077">
                  <c:v>1282.9636</c:v>
                </c:pt>
                <c:pt idx="3078">
                  <c:v>1362.0021999999999</c:v>
                </c:pt>
                <c:pt idx="3079">
                  <c:v>1450.6545000000001</c:v>
                </c:pt>
                <c:pt idx="3080">
                  <c:v>1489.7277999999999</c:v>
                </c:pt>
                <c:pt idx="3081">
                  <c:v>1492.4124999999999</c:v>
                </c:pt>
                <c:pt idx="3082">
                  <c:v>1498.9194</c:v>
                </c:pt>
                <c:pt idx="3083">
                  <c:v>1528.0896</c:v>
                </c:pt>
                <c:pt idx="3084">
                  <c:v>1540.2053000000001</c:v>
                </c:pt>
                <c:pt idx="3085">
                  <c:v>1481.4785999999999</c:v>
                </c:pt>
                <c:pt idx="3086">
                  <c:v>1385.7080000000001</c:v>
                </c:pt>
                <c:pt idx="3087">
                  <c:v>1325.6887999999999</c:v>
                </c:pt>
                <c:pt idx="3088">
                  <c:v>1377.8457000000001</c:v>
                </c:pt>
                <c:pt idx="3089">
                  <c:v>1400.5477000000001</c:v>
                </c:pt>
                <c:pt idx="3090">
                  <c:v>1298.4463000000001</c:v>
                </c:pt>
                <c:pt idx="3091">
                  <c:v>1241.6074000000001</c:v>
                </c:pt>
                <c:pt idx="3092">
                  <c:v>1211.1492000000001</c:v>
                </c:pt>
                <c:pt idx="3093">
                  <c:v>1150.7593999999999</c:v>
                </c:pt>
                <c:pt idx="3094">
                  <c:v>1089.8545999999999</c:v>
                </c:pt>
                <c:pt idx="3095">
                  <c:v>1064.3289</c:v>
                </c:pt>
                <c:pt idx="3096">
                  <c:v>1032.5762</c:v>
                </c:pt>
                <c:pt idx="3097">
                  <c:v>1008.3917</c:v>
                </c:pt>
                <c:pt idx="3098">
                  <c:v>1020.4142000000001</c:v>
                </c:pt>
                <c:pt idx="3099">
                  <c:v>1043.9779000000001</c:v>
                </c:pt>
                <c:pt idx="3100">
                  <c:v>1074.7403999999999</c:v>
                </c:pt>
                <c:pt idx="3101">
                  <c:v>1265.9043999999999</c:v>
                </c:pt>
                <c:pt idx="3102">
                  <c:v>1385.3480999999999</c:v>
                </c:pt>
                <c:pt idx="3103">
                  <c:v>1481.644</c:v>
                </c:pt>
                <c:pt idx="3104">
                  <c:v>1508.335</c:v>
                </c:pt>
                <c:pt idx="3105">
                  <c:v>1560.4670000000001</c:v>
                </c:pt>
                <c:pt idx="3106">
                  <c:v>1551.2615000000001</c:v>
                </c:pt>
                <c:pt idx="3107">
                  <c:v>1557.7194</c:v>
                </c:pt>
                <c:pt idx="3108">
                  <c:v>1551.5894000000001</c:v>
                </c:pt>
                <c:pt idx="3109">
                  <c:v>1498.9151999999999</c:v>
                </c:pt>
                <c:pt idx="3110">
                  <c:v>1370.5424</c:v>
                </c:pt>
                <c:pt idx="3111">
                  <c:v>1272.6074000000001</c:v>
                </c:pt>
                <c:pt idx="3112">
                  <c:v>1325.1017999999999</c:v>
                </c:pt>
                <c:pt idx="3113">
                  <c:v>1336.509</c:v>
                </c:pt>
                <c:pt idx="3114">
                  <c:v>1325.1049</c:v>
                </c:pt>
                <c:pt idx="3115">
                  <c:v>1265.5735999999999</c:v>
                </c:pt>
                <c:pt idx="3116">
                  <c:v>1214.1414</c:v>
                </c:pt>
                <c:pt idx="3117">
                  <c:v>1139.0613000000001</c:v>
                </c:pt>
                <c:pt idx="3118">
                  <c:v>1086.2299</c:v>
                </c:pt>
                <c:pt idx="3119">
                  <c:v>1052.4659999999999</c:v>
                </c:pt>
                <c:pt idx="3120">
                  <c:v>1028.3688999999999</c:v>
                </c:pt>
                <c:pt idx="3121">
                  <c:v>1014.0348</c:v>
                </c:pt>
                <c:pt idx="3122">
                  <c:v>1009.5574</c:v>
                </c:pt>
                <c:pt idx="3123">
                  <c:v>1001.702</c:v>
                </c:pt>
                <c:pt idx="3124">
                  <c:v>1009.3680000000001</c:v>
                </c:pt>
                <c:pt idx="3125">
                  <c:v>1124.298</c:v>
                </c:pt>
                <c:pt idx="3126">
                  <c:v>1268.9672</c:v>
                </c:pt>
                <c:pt idx="3127">
                  <c:v>1347.5844999999999</c:v>
                </c:pt>
                <c:pt idx="3128">
                  <c:v>1375.6864</c:v>
                </c:pt>
                <c:pt idx="3129">
                  <c:v>1366.6044999999999</c:v>
                </c:pt>
                <c:pt idx="3130">
                  <c:v>1358.5916999999999</c:v>
                </c:pt>
                <c:pt idx="3131">
                  <c:v>1351.6666</c:v>
                </c:pt>
                <c:pt idx="3132">
                  <c:v>1346.3655000000001</c:v>
                </c:pt>
                <c:pt idx="3133">
                  <c:v>1333.8032000000001</c:v>
                </c:pt>
                <c:pt idx="3134">
                  <c:v>1274.8308999999999</c:v>
                </c:pt>
                <c:pt idx="3135">
                  <c:v>1278.3009999999999</c:v>
                </c:pt>
                <c:pt idx="3136">
                  <c:v>1348.8687</c:v>
                </c:pt>
                <c:pt idx="3137">
                  <c:v>1332.1946</c:v>
                </c:pt>
                <c:pt idx="3138">
                  <c:v>1295.3915</c:v>
                </c:pt>
                <c:pt idx="3139">
                  <c:v>1242.1074000000001</c:v>
                </c:pt>
                <c:pt idx="3140">
                  <c:v>1187.8463999999999</c:v>
                </c:pt>
                <c:pt idx="3141">
                  <c:v>1150.7709</c:v>
                </c:pt>
                <c:pt idx="3142">
                  <c:v>1107.9989</c:v>
                </c:pt>
                <c:pt idx="3143">
                  <c:v>1076.521</c:v>
                </c:pt>
                <c:pt idx="3144">
                  <c:v>1055.076</c:v>
                </c:pt>
                <c:pt idx="3145">
                  <c:v>1055.0844</c:v>
                </c:pt>
                <c:pt idx="3146">
                  <c:v>1029.0655999999999</c:v>
                </c:pt>
                <c:pt idx="3147">
                  <c:v>998.00603999999998</c:v>
                </c:pt>
                <c:pt idx="3148">
                  <c:v>984.47019999999998</c:v>
                </c:pt>
                <c:pt idx="3149">
                  <c:v>1029.5604000000001</c:v>
                </c:pt>
                <c:pt idx="3150">
                  <c:v>1092.2274</c:v>
                </c:pt>
                <c:pt idx="3151">
                  <c:v>1145.9009000000001</c:v>
                </c:pt>
                <c:pt idx="3152">
                  <c:v>1223.7153000000001</c:v>
                </c:pt>
                <c:pt idx="3153">
                  <c:v>1252.8458000000001</c:v>
                </c:pt>
                <c:pt idx="3154">
                  <c:v>1256.0879</c:v>
                </c:pt>
                <c:pt idx="3155">
                  <c:v>1258.2347</c:v>
                </c:pt>
                <c:pt idx="3156">
                  <c:v>1233.3770999999999</c:v>
                </c:pt>
                <c:pt idx="3157">
                  <c:v>1213.5927999999999</c:v>
                </c:pt>
                <c:pt idx="3158">
                  <c:v>1215.3883000000001</c:v>
                </c:pt>
                <c:pt idx="3159">
                  <c:v>1240.4926</c:v>
                </c:pt>
                <c:pt idx="3160">
                  <c:v>1323.8545999999999</c:v>
                </c:pt>
                <c:pt idx="3161">
                  <c:v>1330.6333</c:v>
                </c:pt>
                <c:pt idx="3162">
                  <c:v>1334.0175999999999</c:v>
                </c:pt>
                <c:pt idx="3163">
                  <c:v>1302.5902000000001</c:v>
                </c:pt>
                <c:pt idx="3164">
                  <c:v>1258.4124999999999</c:v>
                </c:pt>
                <c:pt idx="3165">
                  <c:v>1204.9323999999999</c:v>
                </c:pt>
                <c:pt idx="3166">
                  <c:v>1140.9817</c:v>
                </c:pt>
                <c:pt idx="3167">
                  <c:v>1104.8646000000001</c:v>
                </c:pt>
                <c:pt idx="3168">
                  <c:v>1083.6600000000001</c:v>
                </c:pt>
                <c:pt idx="3169">
                  <c:v>1049.1085</c:v>
                </c:pt>
                <c:pt idx="3170">
                  <c:v>1043.4127000000001</c:v>
                </c:pt>
                <c:pt idx="3171">
                  <c:v>1057.905</c:v>
                </c:pt>
                <c:pt idx="3172">
                  <c:v>1106.1941999999999</c:v>
                </c:pt>
                <c:pt idx="3173">
                  <c:v>1338.9888000000001</c:v>
                </c:pt>
                <c:pt idx="3174">
                  <c:v>1446.2944</c:v>
                </c:pt>
                <c:pt idx="3175">
                  <c:v>1532.7732000000001</c:v>
                </c:pt>
                <c:pt idx="3176">
                  <c:v>1578.3019999999999</c:v>
                </c:pt>
                <c:pt idx="3177">
                  <c:v>1572.3713</c:v>
                </c:pt>
                <c:pt idx="3178">
                  <c:v>1571.3058000000001</c:v>
                </c:pt>
                <c:pt idx="3179">
                  <c:v>1586.6547</c:v>
                </c:pt>
                <c:pt idx="3180">
                  <c:v>1569.3794</c:v>
                </c:pt>
                <c:pt idx="3181">
                  <c:v>1514.7058</c:v>
                </c:pt>
                <c:pt idx="3182">
                  <c:v>1423.3036999999999</c:v>
                </c:pt>
                <c:pt idx="3183">
                  <c:v>1372.4232</c:v>
                </c:pt>
                <c:pt idx="3184">
                  <c:v>1409.5269000000001</c:v>
                </c:pt>
                <c:pt idx="3185">
                  <c:v>1401.0773999999999</c:v>
                </c:pt>
                <c:pt idx="3186">
                  <c:v>1383.172</c:v>
                </c:pt>
                <c:pt idx="3187">
                  <c:v>1312.5363</c:v>
                </c:pt>
                <c:pt idx="3188">
                  <c:v>1290.0128</c:v>
                </c:pt>
                <c:pt idx="3189">
                  <c:v>1202.4312</c:v>
                </c:pt>
                <c:pt idx="3190">
                  <c:v>1143.9869000000001</c:v>
                </c:pt>
                <c:pt idx="3191">
                  <c:v>1099.3402000000001</c:v>
                </c:pt>
                <c:pt idx="3192">
                  <c:v>1066.4563000000001</c:v>
                </c:pt>
                <c:pt idx="3193">
                  <c:v>1043.6649</c:v>
                </c:pt>
                <c:pt idx="3194">
                  <c:v>1058.806</c:v>
                </c:pt>
                <c:pt idx="3195">
                  <c:v>1061.9390000000001</c:v>
                </c:pt>
                <c:pt idx="3196">
                  <c:v>1105.3588</c:v>
                </c:pt>
                <c:pt idx="3197">
                  <c:v>1321.4808</c:v>
                </c:pt>
                <c:pt idx="3198">
                  <c:v>1440.7183</c:v>
                </c:pt>
                <c:pt idx="3199">
                  <c:v>1549.1594</c:v>
                </c:pt>
                <c:pt idx="3200">
                  <c:v>1578.4218000000001</c:v>
                </c:pt>
                <c:pt idx="3201">
                  <c:v>1585.2973999999999</c:v>
                </c:pt>
                <c:pt idx="3202">
                  <c:v>1582.096</c:v>
                </c:pt>
                <c:pt idx="3203">
                  <c:v>1589.7936</c:v>
                </c:pt>
                <c:pt idx="3204">
                  <c:v>1585.904</c:v>
                </c:pt>
                <c:pt idx="3205">
                  <c:v>1531.8342</c:v>
                </c:pt>
                <c:pt idx="3206">
                  <c:v>1432.1732</c:v>
                </c:pt>
                <c:pt idx="3207">
                  <c:v>1383.6061</c:v>
                </c:pt>
                <c:pt idx="3208">
                  <c:v>1443.4753000000001</c:v>
                </c:pt>
                <c:pt idx="3209">
                  <c:v>1423.4295999999999</c:v>
                </c:pt>
                <c:pt idx="3210">
                  <c:v>1401.4570000000001</c:v>
                </c:pt>
                <c:pt idx="3211">
                  <c:v>1351.0334</c:v>
                </c:pt>
                <c:pt idx="3212">
                  <c:v>1278.1085</c:v>
                </c:pt>
                <c:pt idx="3213">
                  <c:v>1204.1125</c:v>
                </c:pt>
                <c:pt idx="3214">
                  <c:v>1148.5145</c:v>
                </c:pt>
                <c:pt idx="3215">
                  <c:v>1093.5834</c:v>
                </c:pt>
                <c:pt idx="3216">
                  <c:v>1049.771</c:v>
                </c:pt>
                <c:pt idx="3217">
                  <c:v>1030.9752000000001</c:v>
                </c:pt>
                <c:pt idx="3218">
                  <c:v>1027.8833</c:v>
                </c:pt>
                <c:pt idx="3219">
                  <c:v>1039.5997</c:v>
                </c:pt>
                <c:pt idx="3220">
                  <c:v>1085.0061000000001</c:v>
                </c:pt>
                <c:pt idx="3221">
                  <c:v>1287.1732999999999</c:v>
                </c:pt>
                <c:pt idx="3222">
                  <c:v>1400.1161999999999</c:v>
                </c:pt>
                <c:pt idx="3223">
                  <c:v>1508.6370999999999</c:v>
                </c:pt>
                <c:pt idx="3224">
                  <c:v>1568.0735999999999</c:v>
                </c:pt>
                <c:pt idx="3225">
                  <c:v>1570.4065000000001</c:v>
                </c:pt>
                <c:pt idx="3226">
                  <c:v>1577.798</c:v>
                </c:pt>
                <c:pt idx="3227">
                  <c:v>1581.9666999999999</c:v>
                </c:pt>
                <c:pt idx="3228">
                  <c:v>1583.5848000000001</c:v>
                </c:pt>
                <c:pt idx="3229">
                  <c:v>1528.4047</c:v>
                </c:pt>
                <c:pt idx="3230">
                  <c:v>1417.848</c:v>
                </c:pt>
                <c:pt idx="3231">
                  <c:v>1372.7593999999999</c:v>
                </c:pt>
                <c:pt idx="3232">
                  <c:v>1399.2885000000001</c:v>
                </c:pt>
                <c:pt idx="3233">
                  <c:v>1357.4718</c:v>
                </c:pt>
                <c:pt idx="3234">
                  <c:v>1338.8995</c:v>
                </c:pt>
                <c:pt idx="3235">
                  <c:v>1308.2994000000001</c:v>
                </c:pt>
                <c:pt idx="3236">
                  <c:v>1237.6195</c:v>
                </c:pt>
                <c:pt idx="3237">
                  <c:v>1147.6593</c:v>
                </c:pt>
                <c:pt idx="3238">
                  <c:v>1101.414</c:v>
                </c:pt>
                <c:pt idx="3239">
                  <c:v>1066.6377</c:v>
                </c:pt>
                <c:pt idx="3240">
                  <c:v>1034.8812</c:v>
                </c:pt>
                <c:pt idx="3241">
                  <c:v>1016.9073</c:v>
                </c:pt>
                <c:pt idx="3242">
                  <c:v>1045.6470999999999</c:v>
                </c:pt>
                <c:pt idx="3243">
                  <c:v>1041.1786</c:v>
                </c:pt>
                <c:pt idx="3244">
                  <c:v>1077.9983</c:v>
                </c:pt>
                <c:pt idx="3245">
                  <c:v>1277.3030000000001</c:v>
                </c:pt>
                <c:pt idx="3246">
                  <c:v>1393.5712000000001</c:v>
                </c:pt>
                <c:pt idx="3247">
                  <c:v>1474.6324</c:v>
                </c:pt>
                <c:pt idx="3248">
                  <c:v>1515.1030000000001</c:v>
                </c:pt>
                <c:pt idx="3249">
                  <c:v>1520.7206000000001</c:v>
                </c:pt>
                <c:pt idx="3250">
                  <c:v>1523.8616</c:v>
                </c:pt>
                <c:pt idx="3251">
                  <c:v>1519.5391</c:v>
                </c:pt>
                <c:pt idx="3252">
                  <c:v>1512.6992</c:v>
                </c:pt>
                <c:pt idx="3253">
                  <c:v>1475.2145</c:v>
                </c:pt>
                <c:pt idx="3254">
                  <c:v>1381.973</c:v>
                </c:pt>
                <c:pt idx="3255">
                  <c:v>1331.8351</c:v>
                </c:pt>
                <c:pt idx="3256">
                  <c:v>1397.3306</c:v>
                </c:pt>
                <c:pt idx="3257">
                  <c:v>1381.7126000000001</c:v>
                </c:pt>
                <c:pt idx="3258">
                  <c:v>1333.6289999999999</c:v>
                </c:pt>
                <c:pt idx="3259">
                  <c:v>1270.4149</c:v>
                </c:pt>
                <c:pt idx="3260">
                  <c:v>1213.8074999999999</c:v>
                </c:pt>
                <c:pt idx="3261">
                  <c:v>1162.8635999999999</c:v>
                </c:pt>
                <c:pt idx="3262">
                  <c:v>1119.0927999999999</c:v>
                </c:pt>
                <c:pt idx="3263">
                  <c:v>1089.5461</c:v>
                </c:pt>
                <c:pt idx="3264">
                  <c:v>1049.4730999999999</c:v>
                </c:pt>
                <c:pt idx="3265">
                  <c:v>1027.2511999999999</c:v>
                </c:pt>
                <c:pt idx="3266">
                  <c:v>1031.5011</c:v>
                </c:pt>
                <c:pt idx="3267">
                  <c:v>1051.0482999999999</c:v>
                </c:pt>
                <c:pt idx="3268">
                  <c:v>1086.5414000000001</c:v>
                </c:pt>
                <c:pt idx="3269">
                  <c:v>1273.2831000000001</c:v>
                </c:pt>
                <c:pt idx="3270">
                  <c:v>1385.8495</c:v>
                </c:pt>
                <c:pt idx="3271">
                  <c:v>1510.1760999999999</c:v>
                </c:pt>
                <c:pt idx="3272">
                  <c:v>1555.1123</c:v>
                </c:pt>
                <c:pt idx="3273">
                  <c:v>1570.0409999999999</c:v>
                </c:pt>
                <c:pt idx="3274">
                  <c:v>1571.1228000000001</c:v>
                </c:pt>
                <c:pt idx="3275">
                  <c:v>1555.4069999999999</c:v>
                </c:pt>
                <c:pt idx="3276">
                  <c:v>1537.3514</c:v>
                </c:pt>
                <c:pt idx="3277">
                  <c:v>1465.1594</c:v>
                </c:pt>
                <c:pt idx="3278">
                  <c:v>1361.7764999999999</c:v>
                </c:pt>
                <c:pt idx="3279">
                  <c:v>1318.5764999999999</c:v>
                </c:pt>
                <c:pt idx="3280">
                  <c:v>1389.6138000000001</c:v>
                </c:pt>
                <c:pt idx="3281">
                  <c:v>1407.1093000000001</c:v>
                </c:pt>
                <c:pt idx="3282">
                  <c:v>1372.2174</c:v>
                </c:pt>
                <c:pt idx="3283">
                  <c:v>1310.5129999999999</c:v>
                </c:pt>
                <c:pt idx="3284">
                  <c:v>1241.3552</c:v>
                </c:pt>
                <c:pt idx="3285">
                  <c:v>1212.7859000000001</c:v>
                </c:pt>
                <c:pt idx="3286">
                  <c:v>1163.9751000000001</c:v>
                </c:pt>
                <c:pt idx="3287">
                  <c:v>1110.5367000000001</c:v>
                </c:pt>
                <c:pt idx="3288">
                  <c:v>1068.7615000000001</c:v>
                </c:pt>
                <c:pt idx="3289">
                  <c:v>1054.2437</c:v>
                </c:pt>
                <c:pt idx="3290">
                  <c:v>1047.1392000000001</c:v>
                </c:pt>
                <c:pt idx="3291">
                  <c:v>1023.9451</c:v>
                </c:pt>
                <c:pt idx="3292">
                  <c:v>1023.83514</c:v>
                </c:pt>
                <c:pt idx="3293">
                  <c:v>1141.8517999999999</c:v>
                </c:pt>
                <c:pt idx="3294">
                  <c:v>1292.0685000000001</c:v>
                </c:pt>
                <c:pt idx="3295">
                  <c:v>1384.7357</c:v>
                </c:pt>
                <c:pt idx="3296">
                  <c:v>1402.9496999999999</c:v>
                </c:pt>
                <c:pt idx="3297">
                  <c:v>1385.5295000000001</c:v>
                </c:pt>
                <c:pt idx="3298">
                  <c:v>1363.5298</c:v>
                </c:pt>
                <c:pt idx="3299">
                  <c:v>1351.5938000000001</c:v>
                </c:pt>
                <c:pt idx="3300">
                  <c:v>1353.8040000000001</c:v>
                </c:pt>
                <c:pt idx="3301">
                  <c:v>1299.0663999999999</c:v>
                </c:pt>
                <c:pt idx="3302">
                  <c:v>1284.1732</c:v>
                </c:pt>
                <c:pt idx="3303">
                  <c:v>1251.0481</c:v>
                </c:pt>
                <c:pt idx="3304">
                  <c:v>1332.7532000000001</c:v>
                </c:pt>
                <c:pt idx="3305">
                  <c:v>1298.2493999999999</c:v>
                </c:pt>
                <c:pt idx="3306">
                  <c:v>1274.3297</c:v>
                </c:pt>
                <c:pt idx="3307">
                  <c:v>1201.1034999999999</c:v>
                </c:pt>
                <c:pt idx="3308">
                  <c:v>1150.2565999999999</c:v>
                </c:pt>
                <c:pt idx="3309">
                  <c:v>1109.8641</c:v>
                </c:pt>
                <c:pt idx="3310">
                  <c:v>1058.7373</c:v>
                </c:pt>
                <c:pt idx="3311">
                  <c:v>1025.6599000000001</c:v>
                </c:pt>
                <c:pt idx="3312">
                  <c:v>1015.88135</c:v>
                </c:pt>
                <c:pt idx="3313">
                  <c:v>1000.6445</c:v>
                </c:pt>
                <c:pt idx="3314">
                  <c:v>1000.5044</c:v>
                </c:pt>
                <c:pt idx="3315">
                  <c:v>972.12494000000004</c:v>
                </c:pt>
                <c:pt idx="3316">
                  <c:v>962.55755999999997</c:v>
                </c:pt>
                <c:pt idx="3317">
                  <c:v>998.62103000000002</c:v>
                </c:pt>
                <c:pt idx="3318">
                  <c:v>1043.6387</c:v>
                </c:pt>
                <c:pt idx="3319">
                  <c:v>1097.0414000000001</c:v>
                </c:pt>
                <c:pt idx="3320">
                  <c:v>1152.4572000000001</c:v>
                </c:pt>
                <c:pt idx="3321">
                  <c:v>1171.4203</c:v>
                </c:pt>
                <c:pt idx="3322">
                  <c:v>1189.0201</c:v>
                </c:pt>
                <c:pt idx="3323">
                  <c:v>1188.9961000000001</c:v>
                </c:pt>
                <c:pt idx="3324">
                  <c:v>1190.5940000000001</c:v>
                </c:pt>
                <c:pt idx="3325">
                  <c:v>1175.8965000000001</c:v>
                </c:pt>
                <c:pt idx="3326">
                  <c:v>1152.1754000000001</c:v>
                </c:pt>
                <c:pt idx="3327">
                  <c:v>1167.6097</c:v>
                </c:pt>
                <c:pt idx="3328">
                  <c:v>1237.3804</c:v>
                </c:pt>
                <c:pt idx="3329">
                  <c:v>1240.8633</c:v>
                </c:pt>
                <c:pt idx="3330">
                  <c:v>1242.5226</c:v>
                </c:pt>
                <c:pt idx="3331">
                  <c:v>1220.8431</c:v>
                </c:pt>
                <c:pt idx="3332">
                  <c:v>1168.8556000000001</c:v>
                </c:pt>
                <c:pt idx="3333">
                  <c:v>1106.8526999999999</c:v>
                </c:pt>
                <c:pt idx="3334">
                  <c:v>1076.578</c:v>
                </c:pt>
                <c:pt idx="3335">
                  <c:v>1027.5432000000001</c:v>
                </c:pt>
                <c:pt idx="3336">
                  <c:v>1012.9486000000001</c:v>
                </c:pt>
                <c:pt idx="3337">
                  <c:v>993.28314</c:v>
                </c:pt>
                <c:pt idx="3338">
                  <c:v>994.04759999999999</c:v>
                </c:pt>
                <c:pt idx="3339">
                  <c:v>1013.06744</c:v>
                </c:pt>
                <c:pt idx="3340">
                  <c:v>1049.854</c:v>
                </c:pt>
                <c:pt idx="3341">
                  <c:v>1262.8783000000001</c:v>
                </c:pt>
                <c:pt idx="3342">
                  <c:v>1416.4757</c:v>
                </c:pt>
                <c:pt idx="3343">
                  <c:v>1511.0246999999999</c:v>
                </c:pt>
                <c:pt idx="3344">
                  <c:v>1563.1523</c:v>
                </c:pt>
                <c:pt idx="3345">
                  <c:v>1568.7775999999999</c:v>
                </c:pt>
                <c:pt idx="3346">
                  <c:v>1581.6268</c:v>
                </c:pt>
                <c:pt idx="3347">
                  <c:v>1588.0571</c:v>
                </c:pt>
                <c:pt idx="3348">
                  <c:v>1569.8363999999999</c:v>
                </c:pt>
                <c:pt idx="3349">
                  <c:v>1510.1962000000001</c:v>
                </c:pt>
                <c:pt idx="3350">
                  <c:v>1405.2227</c:v>
                </c:pt>
                <c:pt idx="3351">
                  <c:v>1330.5746999999999</c:v>
                </c:pt>
                <c:pt idx="3352">
                  <c:v>1394.2556999999999</c:v>
                </c:pt>
                <c:pt idx="3353">
                  <c:v>1361.1455000000001</c:v>
                </c:pt>
                <c:pt idx="3354">
                  <c:v>1329.7844</c:v>
                </c:pt>
                <c:pt idx="3355">
                  <c:v>1282.8670999999999</c:v>
                </c:pt>
                <c:pt idx="3356">
                  <c:v>1227.4668999999999</c:v>
                </c:pt>
                <c:pt idx="3357">
                  <c:v>1171.0084999999999</c:v>
                </c:pt>
                <c:pt idx="3358">
                  <c:v>1109.3474000000001</c:v>
                </c:pt>
                <c:pt idx="3359">
                  <c:v>1080.3984</c:v>
                </c:pt>
                <c:pt idx="3360">
                  <c:v>1046.7603999999999</c:v>
                </c:pt>
                <c:pt idx="3361">
                  <c:v>1033.0635</c:v>
                </c:pt>
                <c:pt idx="3362">
                  <c:v>1031.4236000000001</c:v>
                </c:pt>
                <c:pt idx="3363">
                  <c:v>1037.6459</c:v>
                </c:pt>
                <c:pt idx="3364">
                  <c:v>1074.9548</c:v>
                </c:pt>
                <c:pt idx="3365">
                  <c:v>1303.979</c:v>
                </c:pt>
                <c:pt idx="3366">
                  <c:v>1414.5907999999999</c:v>
                </c:pt>
                <c:pt idx="3367">
                  <c:v>1505.8081999999999</c:v>
                </c:pt>
                <c:pt idx="3368">
                  <c:v>1526.2648999999999</c:v>
                </c:pt>
                <c:pt idx="3369">
                  <c:v>1526.2418</c:v>
                </c:pt>
                <c:pt idx="3370">
                  <c:v>1521.6188999999999</c:v>
                </c:pt>
                <c:pt idx="3371">
                  <c:v>1532.7019</c:v>
                </c:pt>
                <c:pt idx="3372">
                  <c:v>1504.722</c:v>
                </c:pt>
                <c:pt idx="3373">
                  <c:v>1448.4214999999999</c:v>
                </c:pt>
                <c:pt idx="3374">
                  <c:v>1333.4373000000001</c:v>
                </c:pt>
                <c:pt idx="3375">
                  <c:v>1289.0363</c:v>
                </c:pt>
                <c:pt idx="3376">
                  <c:v>1326.4380000000001</c:v>
                </c:pt>
                <c:pt idx="3377">
                  <c:v>1340.4911</c:v>
                </c:pt>
                <c:pt idx="3378">
                  <c:v>1325.8746000000001</c:v>
                </c:pt>
                <c:pt idx="3379">
                  <c:v>1287.3364999999999</c:v>
                </c:pt>
                <c:pt idx="3380">
                  <c:v>1230.4051999999999</c:v>
                </c:pt>
                <c:pt idx="3381">
                  <c:v>1167.8433</c:v>
                </c:pt>
                <c:pt idx="3382">
                  <c:v>1099.6105</c:v>
                </c:pt>
                <c:pt idx="3383">
                  <c:v>1056.9219000000001</c:v>
                </c:pt>
                <c:pt idx="3384">
                  <c:v>1056.6487999999999</c:v>
                </c:pt>
                <c:pt idx="3385">
                  <c:v>1033.6002000000001</c:v>
                </c:pt>
                <c:pt idx="3386">
                  <c:v>1038.6623999999999</c:v>
                </c:pt>
                <c:pt idx="3387">
                  <c:v>1053.5392999999999</c:v>
                </c:pt>
                <c:pt idx="3388">
                  <c:v>1091.8202000000001</c:v>
                </c:pt>
                <c:pt idx="3389">
                  <c:v>1392.3040000000001</c:v>
                </c:pt>
                <c:pt idx="3390">
                  <c:v>1411.4404</c:v>
                </c:pt>
                <c:pt idx="3391">
                  <c:v>1530.7734</c:v>
                </c:pt>
                <c:pt idx="3392">
                  <c:v>1565.4</c:v>
                </c:pt>
                <c:pt idx="3393">
                  <c:v>1582.6133</c:v>
                </c:pt>
                <c:pt idx="3394">
                  <c:v>1586.2819999999999</c:v>
                </c:pt>
                <c:pt idx="3395">
                  <c:v>1590.0896</c:v>
                </c:pt>
                <c:pt idx="3396">
                  <c:v>1574.3793000000001</c:v>
                </c:pt>
                <c:pt idx="3397">
                  <c:v>1521.8225</c:v>
                </c:pt>
                <c:pt idx="3398">
                  <c:v>1423.4808</c:v>
                </c:pt>
                <c:pt idx="3399">
                  <c:v>1364.4905000000001</c:v>
                </c:pt>
                <c:pt idx="3400">
                  <c:v>1417.9464</c:v>
                </c:pt>
                <c:pt idx="3401">
                  <c:v>1347.7367999999999</c:v>
                </c:pt>
                <c:pt idx="3402">
                  <c:v>1385.5562</c:v>
                </c:pt>
                <c:pt idx="3403">
                  <c:v>1318.5259000000001</c:v>
                </c:pt>
                <c:pt idx="3404">
                  <c:v>1288.7563</c:v>
                </c:pt>
                <c:pt idx="3405">
                  <c:v>1207.8434999999999</c:v>
                </c:pt>
                <c:pt idx="3406">
                  <c:v>1151.9113</c:v>
                </c:pt>
                <c:pt idx="3407">
                  <c:v>1108.5170000000001</c:v>
                </c:pt>
                <c:pt idx="3408">
                  <c:v>1075.8483000000001</c:v>
                </c:pt>
                <c:pt idx="3409">
                  <c:v>1047.0954999999999</c:v>
                </c:pt>
                <c:pt idx="3410">
                  <c:v>1046.1124</c:v>
                </c:pt>
                <c:pt idx="3411">
                  <c:v>1047.1636000000001</c:v>
                </c:pt>
                <c:pt idx="3412">
                  <c:v>1083.433</c:v>
                </c:pt>
                <c:pt idx="3413">
                  <c:v>1319.7935</c:v>
                </c:pt>
                <c:pt idx="3414">
                  <c:v>1406.5820000000001</c:v>
                </c:pt>
                <c:pt idx="3415">
                  <c:v>1519.0491999999999</c:v>
                </c:pt>
                <c:pt idx="3416">
                  <c:v>1540.8855000000001</c:v>
                </c:pt>
                <c:pt idx="3417">
                  <c:v>1526.0537999999999</c:v>
                </c:pt>
                <c:pt idx="3418">
                  <c:v>1530.7565</c:v>
                </c:pt>
                <c:pt idx="3419">
                  <c:v>1571.7382</c:v>
                </c:pt>
                <c:pt idx="3420">
                  <c:v>1563.5630000000001</c:v>
                </c:pt>
                <c:pt idx="3421">
                  <c:v>1506.4816000000001</c:v>
                </c:pt>
                <c:pt idx="3422">
                  <c:v>1429.5592999999999</c:v>
                </c:pt>
                <c:pt idx="3423">
                  <c:v>1354.7918999999999</c:v>
                </c:pt>
                <c:pt idx="3424">
                  <c:v>1423.4918</c:v>
                </c:pt>
                <c:pt idx="3425">
                  <c:v>1417.4601</c:v>
                </c:pt>
                <c:pt idx="3426">
                  <c:v>1387.0052000000001</c:v>
                </c:pt>
                <c:pt idx="3427">
                  <c:v>1347.7456999999999</c:v>
                </c:pt>
                <c:pt idx="3428">
                  <c:v>1287.3777</c:v>
                </c:pt>
                <c:pt idx="3429">
                  <c:v>1244.1041</c:v>
                </c:pt>
                <c:pt idx="3430">
                  <c:v>1170.3193000000001</c:v>
                </c:pt>
                <c:pt idx="3431">
                  <c:v>1131.5568000000001</c:v>
                </c:pt>
                <c:pt idx="3432">
                  <c:v>1082.6760999999999</c:v>
                </c:pt>
                <c:pt idx="3433">
                  <c:v>1064.8119999999999</c:v>
                </c:pt>
                <c:pt idx="3434">
                  <c:v>1066.7614000000001</c:v>
                </c:pt>
                <c:pt idx="3435">
                  <c:v>1072.9117000000001</c:v>
                </c:pt>
                <c:pt idx="3436">
                  <c:v>1118.2089000000001</c:v>
                </c:pt>
                <c:pt idx="3437">
                  <c:v>1331.2125000000001</c:v>
                </c:pt>
                <c:pt idx="3438">
                  <c:v>1412.1321</c:v>
                </c:pt>
                <c:pt idx="3439">
                  <c:v>1479.0728999999999</c:v>
                </c:pt>
                <c:pt idx="3440">
                  <c:v>1529.0118</c:v>
                </c:pt>
                <c:pt idx="3441">
                  <c:v>1557.2802999999999</c:v>
                </c:pt>
                <c:pt idx="3442">
                  <c:v>1552.9312</c:v>
                </c:pt>
                <c:pt idx="3443">
                  <c:v>1530.66</c:v>
                </c:pt>
                <c:pt idx="3444">
                  <c:v>1493.2029</c:v>
                </c:pt>
                <c:pt idx="3445">
                  <c:v>1424.982</c:v>
                </c:pt>
                <c:pt idx="3446">
                  <c:v>1357.2307000000001</c:v>
                </c:pt>
                <c:pt idx="3447">
                  <c:v>1304.4490000000001</c:v>
                </c:pt>
                <c:pt idx="3448">
                  <c:v>1374.5781999999999</c:v>
                </c:pt>
                <c:pt idx="3449">
                  <c:v>1358.3479</c:v>
                </c:pt>
                <c:pt idx="3450">
                  <c:v>1336.816</c:v>
                </c:pt>
                <c:pt idx="3451">
                  <c:v>1290.8868</c:v>
                </c:pt>
                <c:pt idx="3452">
                  <c:v>1226.6783</c:v>
                </c:pt>
                <c:pt idx="3453">
                  <c:v>1183.1158</c:v>
                </c:pt>
                <c:pt idx="3454">
                  <c:v>1143.7253000000001</c:v>
                </c:pt>
                <c:pt idx="3455">
                  <c:v>1099.0436999999999</c:v>
                </c:pt>
                <c:pt idx="3456">
                  <c:v>1072.7982</c:v>
                </c:pt>
                <c:pt idx="3457">
                  <c:v>1054.4565</c:v>
                </c:pt>
                <c:pt idx="3458">
                  <c:v>1044.7190000000001</c:v>
                </c:pt>
                <c:pt idx="3459">
                  <c:v>1023.2768600000001</c:v>
                </c:pt>
                <c:pt idx="3460">
                  <c:v>1022.6559999999999</c:v>
                </c:pt>
                <c:pt idx="3461">
                  <c:v>1131.19</c:v>
                </c:pt>
                <c:pt idx="3462">
                  <c:v>1295.7019</c:v>
                </c:pt>
                <c:pt idx="3463">
                  <c:v>1351.1185</c:v>
                </c:pt>
                <c:pt idx="3464">
                  <c:v>1364.221</c:v>
                </c:pt>
                <c:pt idx="3465">
                  <c:v>1344.9163000000001</c:v>
                </c:pt>
                <c:pt idx="3466">
                  <c:v>1344.2720999999999</c:v>
                </c:pt>
                <c:pt idx="3467">
                  <c:v>1333.4563000000001</c:v>
                </c:pt>
                <c:pt idx="3468">
                  <c:v>1353.4757999999999</c:v>
                </c:pt>
                <c:pt idx="3469">
                  <c:v>1281.8231000000001</c:v>
                </c:pt>
                <c:pt idx="3470">
                  <c:v>1277.2670000000001</c:v>
                </c:pt>
                <c:pt idx="3471">
                  <c:v>1264.7677000000001</c:v>
                </c:pt>
                <c:pt idx="3472">
                  <c:v>1363.1313</c:v>
                </c:pt>
                <c:pt idx="3473">
                  <c:v>1355.6551999999999</c:v>
                </c:pt>
                <c:pt idx="3474">
                  <c:v>1330.5135</c:v>
                </c:pt>
                <c:pt idx="3475">
                  <c:v>1254.9213</c:v>
                </c:pt>
                <c:pt idx="3476">
                  <c:v>1222.5317</c:v>
                </c:pt>
                <c:pt idx="3477">
                  <c:v>1186.6431</c:v>
                </c:pt>
                <c:pt idx="3478">
                  <c:v>1143.6324</c:v>
                </c:pt>
                <c:pt idx="3479">
                  <c:v>1106.1617000000001</c:v>
                </c:pt>
                <c:pt idx="3480">
                  <c:v>1086.2048</c:v>
                </c:pt>
                <c:pt idx="3481">
                  <c:v>1082.1378</c:v>
                </c:pt>
                <c:pt idx="3482">
                  <c:v>1068.7867000000001</c:v>
                </c:pt>
                <c:pt idx="3483">
                  <c:v>1058.2094</c:v>
                </c:pt>
                <c:pt idx="3484">
                  <c:v>1036.1964</c:v>
                </c:pt>
                <c:pt idx="3485">
                  <c:v>1063.3376000000001</c:v>
                </c:pt>
                <c:pt idx="3486">
                  <c:v>1117.3761</c:v>
                </c:pt>
                <c:pt idx="3487">
                  <c:v>1167.0264</c:v>
                </c:pt>
                <c:pt idx="3488">
                  <c:v>1241.3235999999999</c:v>
                </c:pt>
                <c:pt idx="3489">
                  <c:v>1270.829</c:v>
                </c:pt>
                <c:pt idx="3490">
                  <c:v>1299.2322999999999</c:v>
                </c:pt>
                <c:pt idx="3491">
                  <c:v>1297.1768999999999</c:v>
                </c:pt>
                <c:pt idx="3492">
                  <c:v>1286.6794</c:v>
                </c:pt>
                <c:pt idx="3493">
                  <c:v>1273.6946</c:v>
                </c:pt>
                <c:pt idx="3494">
                  <c:v>1268.8759</c:v>
                </c:pt>
                <c:pt idx="3495">
                  <c:v>1260.3577</c:v>
                </c:pt>
                <c:pt idx="3496">
                  <c:v>1346.4672</c:v>
                </c:pt>
                <c:pt idx="3497">
                  <c:v>1346.7322999999999</c:v>
                </c:pt>
                <c:pt idx="3498">
                  <c:v>1335.0409</c:v>
                </c:pt>
                <c:pt idx="3499">
                  <c:v>1307.3687</c:v>
                </c:pt>
                <c:pt idx="3500">
                  <c:v>1248.8155999999999</c:v>
                </c:pt>
                <c:pt idx="3501">
                  <c:v>1177.9027000000001</c:v>
                </c:pt>
                <c:pt idx="3502">
                  <c:v>1129.8245999999999</c:v>
                </c:pt>
                <c:pt idx="3503">
                  <c:v>1081.4326000000001</c:v>
                </c:pt>
                <c:pt idx="3504">
                  <c:v>1048.6981000000001</c:v>
                </c:pt>
                <c:pt idx="3505">
                  <c:v>1034.3610000000001</c:v>
                </c:pt>
                <c:pt idx="3506">
                  <c:v>1035.3195000000001</c:v>
                </c:pt>
                <c:pt idx="3507">
                  <c:v>1041.5120999999999</c:v>
                </c:pt>
                <c:pt idx="3508">
                  <c:v>1126.0741</c:v>
                </c:pt>
                <c:pt idx="3509">
                  <c:v>1303.2773</c:v>
                </c:pt>
                <c:pt idx="3510">
                  <c:v>1397.3081</c:v>
                </c:pt>
                <c:pt idx="3511">
                  <c:v>1494.5530000000001</c:v>
                </c:pt>
                <c:pt idx="3512">
                  <c:v>1530.296</c:v>
                </c:pt>
                <c:pt idx="3513">
                  <c:v>1539.0687</c:v>
                </c:pt>
                <c:pt idx="3514">
                  <c:v>1525.2795000000001</c:v>
                </c:pt>
                <c:pt idx="3515">
                  <c:v>1515.6328000000001</c:v>
                </c:pt>
                <c:pt idx="3516">
                  <c:v>1506.883</c:v>
                </c:pt>
                <c:pt idx="3517">
                  <c:v>1453.9086</c:v>
                </c:pt>
                <c:pt idx="3518">
                  <c:v>1334.4534000000001</c:v>
                </c:pt>
                <c:pt idx="3519">
                  <c:v>1298.8379</c:v>
                </c:pt>
                <c:pt idx="3520">
                  <c:v>1359.8579999999999</c:v>
                </c:pt>
                <c:pt idx="3521">
                  <c:v>1374.5026</c:v>
                </c:pt>
                <c:pt idx="3522">
                  <c:v>1356.4982</c:v>
                </c:pt>
                <c:pt idx="3523">
                  <c:v>1320.5485000000001</c:v>
                </c:pt>
                <c:pt idx="3524">
                  <c:v>1265.8503000000001</c:v>
                </c:pt>
                <c:pt idx="3525">
                  <c:v>1196.1287</c:v>
                </c:pt>
                <c:pt idx="3526">
                  <c:v>1159.6903</c:v>
                </c:pt>
                <c:pt idx="3527">
                  <c:v>1139.6412</c:v>
                </c:pt>
                <c:pt idx="3528">
                  <c:v>1092.0426</c:v>
                </c:pt>
                <c:pt idx="3529">
                  <c:v>1068.6646000000001</c:v>
                </c:pt>
                <c:pt idx="3530">
                  <c:v>1057.4716000000001</c:v>
                </c:pt>
                <c:pt idx="3531">
                  <c:v>1086.5198</c:v>
                </c:pt>
                <c:pt idx="3532">
                  <c:v>1147.5795000000001</c:v>
                </c:pt>
                <c:pt idx="3533">
                  <c:v>1329.1153999999999</c:v>
                </c:pt>
                <c:pt idx="3534">
                  <c:v>1427.4387999999999</c:v>
                </c:pt>
                <c:pt idx="3535">
                  <c:v>1537.1031</c:v>
                </c:pt>
                <c:pt idx="3536">
                  <c:v>1577.0257999999999</c:v>
                </c:pt>
                <c:pt idx="3537">
                  <c:v>1572.7511999999999</c:v>
                </c:pt>
                <c:pt idx="3538">
                  <c:v>1593.4976999999999</c:v>
                </c:pt>
                <c:pt idx="3539">
                  <c:v>1581.8738000000001</c:v>
                </c:pt>
                <c:pt idx="3540">
                  <c:v>1557.5992000000001</c:v>
                </c:pt>
                <c:pt idx="3541">
                  <c:v>1498.328</c:v>
                </c:pt>
                <c:pt idx="3542">
                  <c:v>1416.6459</c:v>
                </c:pt>
                <c:pt idx="3543">
                  <c:v>1375.9619</c:v>
                </c:pt>
                <c:pt idx="3544">
                  <c:v>1428.2787000000001</c:v>
                </c:pt>
                <c:pt idx="3545">
                  <c:v>1415.6838</c:v>
                </c:pt>
                <c:pt idx="3546">
                  <c:v>1391.1694</c:v>
                </c:pt>
                <c:pt idx="3547">
                  <c:v>1336.0079000000001</c:v>
                </c:pt>
                <c:pt idx="3548">
                  <c:v>1276.8284000000001</c:v>
                </c:pt>
                <c:pt idx="3549">
                  <c:v>1193.1394</c:v>
                </c:pt>
                <c:pt idx="3550">
                  <c:v>1137.4983</c:v>
                </c:pt>
                <c:pt idx="3551">
                  <c:v>1102.502</c:v>
                </c:pt>
                <c:pt idx="3552">
                  <c:v>1069.0895</c:v>
                </c:pt>
                <c:pt idx="3553">
                  <c:v>1050.2184999999999</c:v>
                </c:pt>
                <c:pt idx="3554">
                  <c:v>1036.4764</c:v>
                </c:pt>
                <c:pt idx="3555">
                  <c:v>1042.4382000000001</c:v>
                </c:pt>
                <c:pt idx="3556">
                  <c:v>1078.9408000000001</c:v>
                </c:pt>
                <c:pt idx="3557">
                  <c:v>1296.5971999999999</c:v>
                </c:pt>
                <c:pt idx="3558">
                  <c:v>1411.3362</c:v>
                </c:pt>
                <c:pt idx="3559">
                  <c:v>1523.3867</c:v>
                </c:pt>
                <c:pt idx="3560">
                  <c:v>1566.2959000000001</c:v>
                </c:pt>
                <c:pt idx="3561">
                  <c:v>1579.3008</c:v>
                </c:pt>
                <c:pt idx="3562">
                  <c:v>1584.7521999999999</c:v>
                </c:pt>
                <c:pt idx="3563">
                  <c:v>1607.8809000000001</c:v>
                </c:pt>
                <c:pt idx="3564">
                  <c:v>1595.9268</c:v>
                </c:pt>
                <c:pt idx="3565">
                  <c:v>1536.4467999999999</c:v>
                </c:pt>
                <c:pt idx="3566">
                  <c:v>1449.5859</c:v>
                </c:pt>
                <c:pt idx="3567">
                  <c:v>1405.8176000000001</c:v>
                </c:pt>
                <c:pt idx="3568">
                  <c:v>1431.6783</c:v>
                </c:pt>
                <c:pt idx="3569">
                  <c:v>1447.8598999999999</c:v>
                </c:pt>
                <c:pt idx="3570">
                  <c:v>1415.6512</c:v>
                </c:pt>
                <c:pt idx="3571">
                  <c:v>1354.5123000000001</c:v>
                </c:pt>
                <c:pt idx="3572">
                  <c:v>1306.1288</c:v>
                </c:pt>
                <c:pt idx="3573">
                  <c:v>1199.6143999999999</c:v>
                </c:pt>
                <c:pt idx="3574">
                  <c:v>1156.8208999999999</c:v>
                </c:pt>
                <c:pt idx="3575">
                  <c:v>1113.0640000000001</c:v>
                </c:pt>
                <c:pt idx="3576">
                  <c:v>1076.54</c:v>
                </c:pt>
                <c:pt idx="3577">
                  <c:v>1047.1451</c:v>
                </c:pt>
                <c:pt idx="3578">
                  <c:v>1048.4802999999999</c:v>
                </c:pt>
                <c:pt idx="3579">
                  <c:v>1056.0153</c:v>
                </c:pt>
                <c:pt idx="3580">
                  <c:v>1105.0745999999999</c:v>
                </c:pt>
                <c:pt idx="3581">
                  <c:v>1307.5291999999999</c:v>
                </c:pt>
                <c:pt idx="3582">
                  <c:v>1403.4622999999999</c:v>
                </c:pt>
                <c:pt idx="3583">
                  <c:v>1491.3172999999999</c:v>
                </c:pt>
                <c:pt idx="3584">
                  <c:v>1546.3240000000001</c:v>
                </c:pt>
                <c:pt idx="3585">
                  <c:v>1546.2471</c:v>
                </c:pt>
                <c:pt idx="3586">
                  <c:v>1552.4711</c:v>
                </c:pt>
                <c:pt idx="3587">
                  <c:v>1571.5559000000001</c:v>
                </c:pt>
                <c:pt idx="3588">
                  <c:v>1551.6221</c:v>
                </c:pt>
                <c:pt idx="3589">
                  <c:v>1526.9004</c:v>
                </c:pt>
                <c:pt idx="3590">
                  <c:v>1416.5961</c:v>
                </c:pt>
                <c:pt idx="3591">
                  <c:v>1391.2909</c:v>
                </c:pt>
                <c:pt idx="3592">
                  <c:v>1446.2765999999999</c:v>
                </c:pt>
                <c:pt idx="3593">
                  <c:v>1437.2782999999999</c:v>
                </c:pt>
                <c:pt idx="3594">
                  <c:v>1393.6293000000001</c:v>
                </c:pt>
                <c:pt idx="3595">
                  <c:v>1358.8824</c:v>
                </c:pt>
                <c:pt idx="3596">
                  <c:v>1291.0835</c:v>
                </c:pt>
                <c:pt idx="3597">
                  <c:v>1203.9734000000001</c:v>
                </c:pt>
                <c:pt idx="3598">
                  <c:v>1115.4961000000001</c:v>
                </c:pt>
                <c:pt idx="3599">
                  <c:v>1017.50287</c:v>
                </c:pt>
                <c:pt idx="3600">
                  <c:v>1017.44434</c:v>
                </c:pt>
                <c:pt idx="3601">
                  <c:v>1041.0463</c:v>
                </c:pt>
                <c:pt idx="3602">
                  <c:v>1055.4059999999999</c:v>
                </c:pt>
                <c:pt idx="3603">
                  <c:v>1053.5078000000001</c:v>
                </c:pt>
                <c:pt idx="3604">
                  <c:v>1084.4692</c:v>
                </c:pt>
                <c:pt idx="3605">
                  <c:v>1289.4380000000001</c:v>
                </c:pt>
                <c:pt idx="3606">
                  <c:v>1389.7134000000001</c:v>
                </c:pt>
                <c:pt idx="3607">
                  <c:v>1466.8099</c:v>
                </c:pt>
                <c:pt idx="3608">
                  <c:v>1492.2815000000001</c:v>
                </c:pt>
                <c:pt idx="3609">
                  <c:v>1516.5372</c:v>
                </c:pt>
                <c:pt idx="3610">
                  <c:v>1489.4215999999999</c:v>
                </c:pt>
                <c:pt idx="3611">
                  <c:v>1496.4105999999999</c:v>
                </c:pt>
                <c:pt idx="3612">
                  <c:v>1488.873</c:v>
                </c:pt>
                <c:pt idx="3613">
                  <c:v>1412.3003000000001</c:v>
                </c:pt>
                <c:pt idx="3614">
                  <c:v>1342.3741</c:v>
                </c:pt>
                <c:pt idx="3615">
                  <c:v>1266.4000000000001</c:v>
                </c:pt>
                <c:pt idx="3616">
                  <c:v>1348.6953000000001</c:v>
                </c:pt>
                <c:pt idx="3617">
                  <c:v>1359.3501000000001</c:v>
                </c:pt>
                <c:pt idx="3618">
                  <c:v>1334.6416999999999</c:v>
                </c:pt>
                <c:pt idx="3619">
                  <c:v>1255.0115000000001</c:v>
                </c:pt>
                <c:pt idx="3620">
                  <c:v>1198.2146</c:v>
                </c:pt>
                <c:pt idx="3621">
                  <c:v>1150.8931</c:v>
                </c:pt>
                <c:pt idx="3622">
                  <c:v>1101.9825000000001</c:v>
                </c:pt>
                <c:pt idx="3623">
                  <c:v>1057.7709</c:v>
                </c:pt>
                <c:pt idx="3624">
                  <c:v>1029.972</c:v>
                </c:pt>
                <c:pt idx="3625">
                  <c:v>1015.0679</c:v>
                </c:pt>
                <c:pt idx="3626">
                  <c:v>1006.8574</c:v>
                </c:pt>
                <c:pt idx="3627">
                  <c:v>998.09199999999998</c:v>
                </c:pt>
                <c:pt idx="3628">
                  <c:v>1005.79944</c:v>
                </c:pt>
                <c:pt idx="3629">
                  <c:v>1121.2295999999999</c:v>
                </c:pt>
                <c:pt idx="3630">
                  <c:v>1238.6780000000001</c:v>
                </c:pt>
                <c:pt idx="3631">
                  <c:v>1316.1799000000001</c:v>
                </c:pt>
                <c:pt idx="3632">
                  <c:v>1340.8937000000001</c:v>
                </c:pt>
                <c:pt idx="3633">
                  <c:v>1311.6525999999999</c:v>
                </c:pt>
                <c:pt idx="3634">
                  <c:v>1306.3928000000001</c:v>
                </c:pt>
                <c:pt idx="3635">
                  <c:v>1310.2982</c:v>
                </c:pt>
                <c:pt idx="3636">
                  <c:v>1311.9811</c:v>
                </c:pt>
                <c:pt idx="3637">
                  <c:v>1290.1241</c:v>
                </c:pt>
                <c:pt idx="3638">
                  <c:v>1264.5073</c:v>
                </c:pt>
                <c:pt idx="3639">
                  <c:v>1258.4672</c:v>
                </c:pt>
                <c:pt idx="3640">
                  <c:v>1330.7706000000001</c:v>
                </c:pt>
                <c:pt idx="3641">
                  <c:v>1295.5447999999999</c:v>
                </c:pt>
                <c:pt idx="3642">
                  <c:v>1250.3619000000001</c:v>
                </c:pt>
                <c:pt idx="3643">
                  <c:v>1198.0515</c:v>
                </c:pt>
                <c:pt idx="3644">
                  <c:v>1148.9119000000001</c:v>
                </c:pt>
                <c:pt idx="3645">
                  <c:v>1085.5346999999999</c:v>
                </c:pt>
                <c:pt idx="3646">
                  <c:v>1036.2393999999999</c:v>
                </c:pt>
                <c:pt idx="3647">
                  <c:v>1016.08203</c:v>
                </c:pt>
                <c:pt idx="3648">
                  <c:v>1002.4874</c:v>
                </c:pt>
                <c:pt idx="3649">
                  <c:v>994.94209999999998</c:v>
                </c:pt>
                <c:pt idx="3650">
                  <c:v>993.83074999999997</c:v>
                </c:pt>
                <c:pt idx="3651">
                  <c:v>966.54060000000004</c:v>
                </c:pt>
                <c:pt idx="3652">
                  <c:v>951.15</c:v>
                </c:pt>
                <c:pt idx="3653">
                  <c:v>1001.59485</c:v>
                </c:pt>
                <c:pt idx="3654">
                  <c:v>1050.2892999999999</c:v>
                </c:pt>
                <c:pt idx="3655">
                  <c:v>1104.7173</c:v>
                </c:pt>
                <c:pt idx="3656">
                  <c:v>1171.8494000000001</c:v>
                </c:pt>
                <c:pt idx="3657">
                  <c:v>1183.4064000000001</c:v>
                </c:pt>
                <c:pt idx="3658">
                  <c:v>1199.0897</c:v>
                </c:pt>
                <c:pt idx="3659">
                  <c:v>1194.2607</c:v>
                </c:pt>
                <c:pt idx="3660">
                  <c:v>1178.5101</c:v>
                </c:pt>
                <c:pt idx="3661">
                  <c:v>1190.6475</c:v>
                </c:pt>
                <c:pt idx="3662">
                  <c:v>1189.2376999999999</c:v>
                </c:pt>
                <c:pt idx="3663">
                  <c:v>1198.1994999999999</c:v>
                </c:pt>
                <c:pt idx="3664">
                  <c:v>1273.5486000000001</c:v>
                </c:pt>
                <c:pt idx="3665">
                  <c:v>1268.0773999999999</c:v>
                </c:pt>
                <c:pt idx="3666">
                  <c:v>1263.7783999999999</c:v>
                </c:pt>
                <c:pt idx="3667">
                  <c:v>1233.6132</c:v>
                </c:pt>
                <c:pt idx="3668">
                  <c:v>1230.9285</c:v>
                </c:pt>
                <c:pt idx="3669">
                  <c:v>1185.7578000000001</c:v>
                </c:pt>
                <c:pt idx="3670">
                  <c:v>1135.0192999999999</c:v>
                </c:pt>
                <c:pt idx="3671">
                  <c:v>1095.0344</c:v>
                </c:pt>
                <c:pt idx="3672">
                  <c:v>1070.9070999999999</c:v>
                </c:pt>
                <c:pt idx="3673">
                  <c:v>1052.3047999999999</c:v>
                </c:pt>
                <c:pt idx="3674">
                  <c:v>1040.7820999999999</c:v>
                </c:pt>
                <c:pt idx="3675">
                  <c:v>1048.4376</c:v>
                </c:pt>
                <c:pt idx="3676">
                  <c:v>1075.0922</c:v>
                </c:pt>
                <c:pt idx="3677">
                  <c:v>1304.6780000000001</c:v>
                </c:pt>
                <c:pt idx="3678">
                  <c:v>1433.4441999999999</c:v>
                </c:pt>
                <c:pt idx="3679">
                  <c:v>1513.8677</c:v>
                </c:pt>
                <c:pt idx="3680">
                  <c:v>1546.1790000000001</c:v>
                </c:pt>
                <c:pt idx="3681">
                  <c:v>1573.0845999999999</c:v>
                </c:pt>
                <c:pt idx="3682">
                  <c:v>1562.923</c:v>
                </c:pt>
                <c:pt idx="3683">
                  <c:v>1590.6315</c:v>
                </c:pt>
                <c:pt idx="3684">
                  <c:v>1541.4010000000001</c:v>
                </c:pt>
                <c:pt idx="3685">
                  <c:v>1504.6138000000001</c:v>
                </c:pt>
                <c:pt idx="3686">
                  <c:v>1414.2918999999999</c:v>
                </c:pt>
                <c:pt idx="3687">
                  <c:v>1366.6096</c:v>
                </c:pt>
                <c:pt idx="3688">
                  <c:v>1426.5608999999999</c:v>
                </c:pt>
                <c:pt idx="3689">
                  <c:v>1410.7535</c:v>
                </c:pt>
                <c:pt idx="3690">
                  <c:v>1370.954</c:v>
                </c:pt>
                <c:pt idx="3691">
                  <c:v>1339.5900999999999</c:v>
                </c:pt>
                <c:pt idx="3692">
                  <c:v>1303.7843</c:v>
                </c:pt>
                <c:pt idx="3693">
                  <c:v>1204.4966999999999</c:v>
                </c:pt>
                <c:pt idx="3694">
                  <c:v>1162.5392999999999</c:v>
                </c:pt>
                <c:pt idx="3695">
                  <c:v>1132.1976</c:v>
                </c:pt>
                <c:pt idx="3696">
                  <c:v>1102.3262</c:v>
                </c:pt>
                <c:pt idx="3697">
                  <c:v>1087.6969999999999</c:v>
                </c:pt>
                <c:pt idx="3698">
                  <c:v>1083.6881000000001</c:v>
                </c:pt>
                <c:pt idx="3699">
                  <c:v>1087.3733999999999</c:v>
                </c:pt>
                <c:pt idx="3700">
                  <c:v>1142.3575000000001</c:v>
                </c:pt>
                <c:pt idx="3701">
                  <c:v>1332.5608</c:v>
                </c:pt>
                <c:pt idx="3702">
                  <c:v>1444.6111000000001</c:v>
                </c:pt>
                <c:pt idx="3703">
                  <c:v>1546.5563999999999</c:v>
                </c:pt>
                <c:pt idx="3704">
                  <c:v>1578.5134</c:v>
                </c:pt>
                <c:pt idx="3705">
                  <c:v>1577.2266999999999</c:v>
                </c:pt>
                <c:pt idx="3706">
                  <c:v>1575.9440999999999</c:v>
                </c:pt>
                <c:pt idx="3707">
                  <c:v>1588.7543000000001</c:v>
                </c:pt>
                <c:pt idx="3708">
                  <c:v>1585.0581</c:v>
                </c:pt>
                <c:pt idx="3709">
                  <c:v>1513.3751</c:v>
                </c:pt>
                <c:pt idx="3710">
                  <c:v>1430.2646</c:v>
                </c:pt>
                <c:pt idx="3711">
                  <c:v>1347.9673</c:v>
                </c:pt>
                <c:pt idx="3712">
                  <c:v>1453.8030000000001</c:v>
                </c:pt>
                <c:pt idx="3713">
                  <c:v>1442.2017000000001</c:v>
                </c:pt>
                <c:pt idx="3714">
                  <c:v>1399.9614999999999</c:v>
                </c:pt>
                <c:pt idx="3715">
                  <c:v>1355.1623999999999</c:v>
                </c:pt>
                <c:pt idx="3716">
                  <c:v>1293.7025000000001</c:v>
                </c:pt>
                <c:pt idx="3717">
                  <c:v>1233.3524</c:v>
                </c:pt>
                <c:pt idx="3718">
                  <c:v>1168.0386000000001</c:v>
                </c:pt>
                <c:pt idx="3719">
                  <c:v>1137.8805</c:v>
                </c:pt>
                <c:pt idx="3720">
                  <c:v>1112.5556999999999</c:v>
                </c:pt>
                <c:pt idx="3721">
                  <c:v>1097.1527000000001</c:v>
                </c:pt>
                <c:pt idx="3722">
                  <c:v>1078.4478999999999</c:v>
                </c:pt>
                <c:pt idx="3723">
                  <c:v>1086.7185999999999</c:v>
                </c:pt>
                <c:pt idx="3724">
                  <c:v>1144.5060000000001</c:v>
                </c:pt>
                <c:pt idx="3725">
                  <c:v>1339.4119000000001</c:v>
                </c:pt>
                <c:pt idx="3726">
                  <c:v>1454.8072999999999</c:v>
                </c:pt>
                <c:pt idx="3727">
                  <c:v>1531.0306</c:v>
                </c:pt>
                <c:pt idx="3728">
                  <c:v>1547.2219</c:v>
                </c:pt>
                <c:pt idx="3729">
                  <c:v>1579.7855999999999</c:v>
                </c:pt>
                <c:pt idx="3730">
                  <c:v>1584.5317</c:v>
                </c:pt>
                <c:pt idx="3731">
                  <c:v>1595.8921</c:v>
                </c:pt>
                <c:pt idx="3732">
                  <c:v>1579.8004000000001</c:v>
                </c:pt>
                <c:pt idx="3733">
                  <c:v>1551.9597000000001</c:v>
                </c:pt>
                <c:pt idx="3734">
                  <c:v>1444.0736999999999</c:v>
                </c:pt>
                <c:pt idx="3735">
                  <c:v>1397.538</c:v>
                </c:pt>
                <c:pt idx="3736">
                  <c:v>1439.9473</c:v>
                </c:pt>
                <c:pt idx="3737">
                  <c:v>1393.3689999999999</c:v>
                </c:pt>
                <c:pt idx="3738">
                  <c:v>1370.1233999999999</c:v>
                </c:pt>
                <c:pt idx="3739">
                  <c:v>1357.885</c:v>
                </c:pt>
                <c:pt idx="3740">
                  <c:v>1318.9141999999999</c:v>
                </c:pt>
                <c:pt idx="3741">
                  <c:v>1254.7781</c:v>
                </c:pt>
                <c:pt idx="3742">
                  <c:v>1219.8690999999999</c:v>
                </c:pt>
                <c:pt idx="3743">
                  <c:v>1148.5016000000001</c:v>
                </c:pt>
                <c:pt idx="3744">
                  <c:v>1082.2933</c:v>
                </c:pt>
                <c:pt idx="3745">
                  <c:v>1059.2212999999999</c:v>
                </c:pt>
                <c:pt idx="3746">
                  <c:v>1064.9033999999999</c:v>
                </c:pt>
                <c:pt idx="3747">
                  <c:v>1065.1171999999999</c:v>
                </c:pt>
                <c:pt idx="3748">
                  <c:v>1118.3262</c:v>
                </c:pt>
                <c:pt idx="3749">
                  <c:v>1296.1679999999999</c:v>
                </c:pt>
                <c:pt idx="3750">
                  <c:v>1383.5725</c:v>
                </c:pt>
                <c:pt idx="3751">
                  <c:v>1480.0182</c:v>
                </c:pt>
                <c:pt idx="3752">
                  <c:v>1498.8821</c:v>
                </c:pt>
                <c:pt idx="3753">
                  <c:v>1484.3313000000001</c:v>
                </c:pt>
                <c:pt idx="3754">
                  <c:v>1481.4349999999999</c:v>
                </c:pt>
                <c:pt idx="3755">
                  <c:v>1494.3085000000001</c:v>
                </c:pt>
                <c:pt idx="3756">
                  <c:v>1458.5717999999999</c:v>
                </c:pt>
                <c:pt idx="3757">
                  <c:v>1419.3715999999999</c:v>
                </c:pt>
                <c:pt idx="3758">
                  <c:v>1337.9634000000001</c:v>
                </c:pt>
                <c:pt idx="3759">
                  <c:v>1303.9675</c:v>
                </c:pt>
                <c:pt idx="3760">
                  <c:v>1356.7634</c:v>
                </c:pt>
                <c:pt idx="3761">
                  <c:v>1343.1086</c:v>
                </c:pt>
                <c:pt idx="3762">
                  <c:v>1318.5436</c:v>
                </c:pt>
                <c:pt idx="3763">
                  <c:v>1290.5431000000001</c:v>
                </c:pt>
                <c:pt idx="3764">
                  <c:v>1239.6635000000001</c:v>
                </c:pt>
                <c:pt idx="3765">
                  <c:v>1168.0536999999999</c:v>
                </c:pt>
                <c:pt idx="3766">
                  <c:v>1105.5558000000001</c:v>
                </c:pt>
                <c:pt idx="3767">
                  <c:v>1076.5767000000001</c:v>
                </c:pt>
                <c:pt idx="3768">
                  <c:v>1042.2817</c:v>
                </c:pt>
                <c:pt idx="3769">
                  <c:v>1017.51337</c:v>
                </c:pt>
                <c:pt idx="3770">
                  <c:v>1029.3134</c:v>
                </c:pt>
                <c:pt idx="3771">
                  <c:v>1040.5706</c:v>
                </c:pt>
                <c:pt idx="3772">
                  <c:v>1198.7284999999999</c:v>
                </c:pt>
                <c:pt idx="3773">
                  <c:v>1215.2107000000001</c:v>
                </c:pt>
                <c:pt idx="3774">
                  <c:v>1341.5619999999999</c:v>
                </c:pt>
                <c:pt idx="3775">
                  <c:v>1442.8044</c:v>
                </c:pt>
                <c:pt idx="3776">
                  <c:v>1466.0630000000001</c:v>
                </c:pt>
                <c:pt idx="3777">
                  <c:v>1447.6936000000001</c:v>
                </c:pt>
                <c:pt idx="3778">
                  <c:v>1399.5161000000001</c:v>
                </c:pt>
                <c:pt idx="3779">
                  <c:v>1453.9271000000001</c:v>
                </c:pt>
                <c:pt idx="3780">
                  <c:v>1411.2606000000001</c:v>
                </c:pt>
                <c:pt idx="3781">
                  <c:v>1435.0708</c:v>
                </c:pt>
                <c:pt idx="3782">
                  <c:v>1348.5825</c:v>
                </c:pt>
                <c:pt idx="3783">
                  <c:v>1299.0096000000001</c:v>
                </c:pt>
                <c:pt idx="3784">
                  <c:v>1349.0758000000001</c:v>
                </c:pt>
                <c:pt idx="3785">
                  <c:v>1330.9577999999999</c:v>
                </c:pt>
                <c:pt idx="3786">
                  <c:v>1319.1297999999999</c:v>
                </c:pt>
                <c:pt idx="3787">
                  <c:v>1260.6342</c:v>
                </c:pt>
                <c:pt idx="3788">
                  <c:v>1259.1815999999999</c:v>
                </c:pt>
                <c:pt idx="3789">
                  <c:v>1180.2126000000001</c:v>
                </c:pt>
                <c:pt idx="3790">
                  <c:v>1134.2501999999999</c:v>
                </c:pt>
                <c:pt idx="3791">
                  <c:v>1111.6521</c:v>
                </c:pt>
                <c:pt idx="3792">
                  <c:v>1082.6058</c:v>
                </c:pt>
                <c:pt idx="3793">
                  <c:v>1066.3</c:v>
                </c:pt>
                <c:pt idx="3794">
                  <c:v>1058.4105</c:v>
                </c:pt>
                <c:pt idx="3795">
                  <c:v>1038.5605</c:v>
                </c:pt>
                <c:pt idx="3796">
                  <c:v>1040.8403000000001</c:v>
                </c:pt>
                <c:pt idx="3797">
                  <c:v>1177.1990000000001</c:v>
                </c:pt>
                <c:pt idx="3798">
                  <c:v>1297.9242999999999</c:v>
                </c:pt>
                <c:pt idx="3799">
                  <c:v>1370.4801</c:v>
                </c:pt>
                <c:pt idx="3800">
                  <c:v>1394.7635</c:v>
                </c:pt>
                <c:pt idx="3801">
                  <c:v>1365.7836</c:v>
                </c:pt>
                <c:pt idx="3802">
                  <c:v>1352.3474000000001</c:v>
                </c:pt>
                <c:pt idx="3803">
                  <c:v>1345.6003000000001</c:v>
                </c:pt>
                <c:pt idx="3804">
                  <c:v>1346.4625000000001</c:v>
                </c:pt>
                <c:pt idx="3805">
                  <c:v>1317.5329999999999</c:v>
                </c:pt>
                <c:pt idx="3806">
                  <c:v>1306.6460999999999</c:v>
                </c:pt>
                <c:pt idx="3807">
                  <c:v>1292.4951000000001</c:v>
                </c:pt>
                <c:pt idx="3808">
                  <c:v>1364.6614999999999</c:v>
                </c:pt>
                <c:pt idx="3809">
                  <c:v>1342.8413</c:v>
                </c:pt>
                <c:pt idx="3810">
                  <c:v>1316.4177999999999</c:v>
                </c:pt>
                <c:pt idx="3811">
                  <c:v>1271.9028000000001</c:v>
                </c:pt>
                <c:pt idx="3812">
                  <c:v>1218.1967</c:v>
                </c:pt>
                <c:pt idx="3813">
                  <c:v>1161.3413</c:v>
                </c:pt>
                <c:pt idx="3814">
                  <c:v>1111.4219000000001</c:v>
                </c:pt>
                <c:pt idx="3815">
                  <c:v>1081.7249999999999</c:v>
                </c:pt>
                <c:pt idx="3816">
                  <c:v>1053.6024</c:v>
                </c:pt>
                <c:pt idx="3817">
                  <c:v>1043.3970999999999</c:v>
                </c:pt>
                <c:pt idx="3818">
                  <c:v>1037.2754</c:v>
                </c:pt>
                <c:pt idx="3819">
                  <c:v>1029.2076</c:v>
                </c:pt>
                <c:pt idx="3820">
                  <c:v>1005.47046</c:v>
                </c:pt>
                <c:pt idx="3821">
                  <c:v>1068.6898000000001</c:v>
                </c:pt>
                <c:pt idx="3822">
                  <c:v>1115.2822000000001</c:v>
                </c:pt>
                <c:pt idx="3823">
                  <c:v>1158.1396</c:v>
                </c:pt>
                <c:pt idx="3824">
                  <c:v>1222.8959</c:v>
                </c:pt>
                <c:pt idx="3825">
                  <c:v>1257.5305000000001</c:v>
                </c:pt>
                <c:pt idx="3826">
                  <c:v>1264.8151</c:v>
                </c:pt>
                <c:pt idx="3827">
                  <c:v>1254.7050999999999</c:v>
                </c:pt>
                <c:pt idx="3828">
                  <c:v>1238.3978</c:v>
                </c:pt>
                <c:pt idx="3829">
                  <c:v>1223.8413</c:v>
                </c:pt>
                <c:pt idx="3830">
                  <c:v>1216.2194999999999</c:v>
                </c:pt>
                <c:pt idx="3831">
                  <c:v>1228.6741</c:v>
                </c:pt>
                <c:pt idx="3832">
                  <c:v>1307.7692</c:v>
                </c:pt>
                <c:pt idx="3833">
                  <c:v>1330.4539</c:v>
                </c:pt>
                <c:pt idx="3834">
                  <c:v>1331.6652999999999</c:v>
                </c:pt>
                <c:pt idx="3835">
                  <c:v>1296.3345999999999</c:v>
                </c:pt>
                <c:pt idx="3836">
                  <c:v>1259.0109</c:v>
                </c:pt>
                <c:pt idx="3837">
                  <c:v>1183.9387999999999</c:v>
                </c:pt>
                <c:pt idx="3838">
                  <c:v>1140.9253000000001</c:v>
                </c:pt>
                <c:pt idx="3839">
                  <c:v>1097.9072000000001</c:v>
                </c:pt>
                <c:pt idx="3840">
                  <c:v>1059.2610999999999</c:v>
                </c:pt>
                <c:pt idx="3841">
                  <c:v>1042.7002</c:v>
                </c:pt>
                <c:pt idx="3842">
                  <c:v>1047.2933</c:v>
                </c:pt>
                <c:pt idx="3843">
                  <c:v>1058.3616</c:v>
                </c:pt>
                <c:pt idx="3844">
                  <c:v>1084.7533000000001</c:v>
                </c:pt>
                <c:pt idx="3845">
                  <c:v>1321.2356</c:v>
                </c:pt>
                <c:pt idx="3846">
                  <c:v>1422.8798999999999</c:v>
                </c:pt>
                <c:pt idx="3847">
                  <c:v>1521.2526</c:v>
                </c:pt>
                <c:pt idx="3848">
                  <c:v>1566.9725000000001</c:v>
                </c:pt>
                <c:pt idx="3849">
                  <c:v>1529.0549000000001</c:v>
                </c:pt>
                <c:pt idx="3850">
                  <c:v>1529.1965</c:v>
                </c:pt>
                <c:pt idx="3851">
                  <c:v>1549.2565</c:v>
                </c:pt>
                <c:pt idx="3852">
                  <c:v>1467.5084999999999</c:v>
                </c:pt>
                <c:pt idx="3853">
                  <c:v>1421.0447999999999</c:v>
                </c:pt>
                <c:pt idx="3854">
                  <c:v>1322.6846</c:v>
                </c:pt>
                <c:pt idx="3855">
                  <c:v>1271.95</c:v>
                </c:pt>
                <c:pt idx="3856">
                  <c:v>1299.8851</c:v>
                </c:pt>
                <c:pt idx="3857">
                  <c:v>1309.4491</c:v>
                </c:pt>
                <c:pt idx="3858">
                  <c:v>1277.7311999999999</c:v>
                </c:pt>
                <c:pt idx="3859">
                  <c:v>1252.0433</c:v>
                </c:pt>
                <c:pt idx="3860">
                  <c:v>1202.1937</c:v>
                </c:pt>
                <c:pt idx="3861">
                  <c:v>1149.5535</c:v>
                </c:pt>
                <c:pt idx="3862">
                  <c:v>1103.6882000000001</c:v>
                </c:pt>
                <c:pt idx="3863">
                  <c:v>1074.7666999999999</c:v>
                </c:pt>
                <c:pt idx="3864">
                  <c:v>1050.1356000000001</c:v>
                </c:pt>
                <c:pt idx="3865">
                  <c:v>1019.0201</c:v>
                </c:pt>
                <c:pt idx="3866">
                  <c:v>1024.6161</c:v>
                </c:pt>
                <c:pt idx="3867">
                  <c:v>1042.8710000000001</c:v>
                </c:pt>
                <c:pt idx="3868">
                  <c:v>1083.4883</c:v>
                </c:pt>
                <c:pt idx="3869">
                  <c:v>1288.453</c:v>
                </c:pt>
                <c:pt idx="3870">
                  <c:v>1421.2119</c:v>
                </c:pt>
                <c:pt idx="3871">
                  <c:v>1456.7503999999999</c:v>
                </c:pt>
                <c:pt idx="3872">
                  <c:v>1479.0528999999999</c:v>
                </c:pt>
                <c:pt idx="3873">
                  <c:v>1492.654</c:v>
                </c:pt>
                <c:pt idx="3874">
                  <c:v>1498.3248000000001</c:v>
                </c:pt>
                <c:pt idx="3875">
                  <c:v>1490.6496999999999</c:v>
                </c:pt>
                <c:pt idx="3876">
                  <c:v>1514.1110000000001</c:v>
                </c:pt>
                <c:pt idx="3877">
                  <c:v>1484.942</c:v>
                </c:pt>
                <c:pt idx="3878">
                  <c:v>1371.7661000000001</c:v>
                </c:pt>
                <c:pt idx="3879">
                  <c:v>1334.8717999999999</c:v>
                </c:pt>
                <c:pt idx="3880">
                  <c:v>1399.9944</c:v>
                </c:pt>
                <c:pt idx="3881">
                  <c:v>1357.3798999999999</c:v>
                </c:pt>
                <c:pt idx="3882">
                  <c:v>1310.3273999999999</c:v>
                </c:pt>
                <c:pt idx="3883">
                  <c:v>1293.3118999999999</c:v>
                </c:pt>
                <c:pt idx="3884">
                  <c:v>1216.3286000000001</c:v>
                </c:pt>
                <c:pt idx="3885">
                  <c:v>1153.0990999999999</c:v>
                </c:pt>
                <c:pt idx="3886">
                  <c:v>1116.3131000000001</c:v>
                </c:pt>
                <c:pt idx="3887">
                  <c:v>1071.6873000000001</c:v>
                </c:pt>
                <c:pt idx="3888">
                  <c:v>1038.5717</c:v>
                </c:pt>
                <c:pt idx="3889">
                  <c:v>1023.5231</c:v>
                </c:pt>
                <c:pt idx="3890">
                  <c:v>1032.1172999999999</c:v>
                </c:pt>
                <c:pt idx="3891">
                  <c:v>1042.7456999999999</c:v>
                </c:pt>
                <c:pt idx="3892">
                  <c:v>1075.0608999999999</c:v>
                </c:pt>
                <c:pt idx="3893">
                  <c:v>1271.8312000000001</c:v>
                </c:pt>
                <c:pt idx="3894">
                  <c:v>1377.8534</c:v>
                </c:pt>
                <c:pt idx="3895">
                  <c:v>1452.4105999999999</c:v>
                </c:pt>
                <c:pt idx="3896">
                  <c:v>1480.5070000000001</c:v>
                </c:pt>
                <c:pt idx="3897">
                  <c:v>1486.4675</c:v>
                </c:pt>
                <c:pt idx="3898">
                  <c:v>1503.6085</c:v>
                </c:pt>
                <c:pt idx="3899">
                  <c:v>1506.6913999999999</c:v>
                </c:pt>
                <c:pt idx="3900">
                  <c:v>1502.4427000000001</c:v>
                </c:pt>
                <c:pt idx="3901">
                  <c:v>1465.2094</c:v>
                </c:pt>
                <c:pt idx="3902">
                  <c:v>1364.2611999999999</c:v>
                </c:pt>
                <c:pt idx="3903">
                  <c:v>1327.4774</c:v>
                </c:pt>
                <c:pt idx="3904">
                  <c:v>1372.8252</c:v>
                </c:pt>
                <c:pt idx="3905">
                  <c:v>1393.2203</c:v>
                </c:pt>
                <c:pt idx="3906">
                  <c:v>1340.2963999999999</c:v>
                </c:pt>
                <c:pt idx="3907">
                  <c:v>1318.0923</c:v>
                </c:pt>
                <c:pt idx="3908">
                  <c:v>1260.9132999999999</c:v>
                </c:pt>
                <c:pt idx="3909">
                  <c:v>1195.4988000000001</c:v>
                </c:pt>
                <c:pt idx="3910">
                  <c:v>1137.2689</c:v>
                </c:pt>
                <c:pt idx="3911">
                  <c:v>1098.9628</c:v>
                </c:pt>
                <c:pt idx="3912">
                  <c:v>1066.0857000000001</c:v>
                </c:pt>
                <c:pt idx="3913">
                  <c:v>1054.4115999999999</c:v>
                </c:pt>
                <c:pt idx="3914">
                  <c:v>1045.4649999999999</c:v>
                </c:pt>
                <c:pt idx="3915">
                  <c:v>1046.5225</c:v>
                </c:pt>
                <c:pt idx="3916">
                  <c:v>1098.5808999999999</c:v>
                </c:pt>
                <c:pt idx="3917">
                  <c:v>1338.4177999999999</c:v>
                </c:pt>
                <c:pt idx="3918">
                  <c:v>1411.739</c:v>
                </c:pt>
                <c:pt idx="3919">
                  <c:v>1484.7322999999999</c:v>
                </c:pt>
                <c:pt idx="3920">
                  <c:v>1531.1294</c:v>
                </c:pt>
                <c:pt idx="3921">
                  <c:v>1534.7228</c:v>
                </c:pt>
                <c:pt idx="3922">
                  <c:v>1537.8272999999999</c:v>
                </c:pt>
                <c:pt idx="3923">
                  <c:v>1563.1909000000001</c:v>
                </c:pt>
                <c:pt idx="3924">
                  <c:v>1555.5308</c:v>
                </c:pt>
                <c:pt idx="3925">
                  <c:v>1512.3951</c:v>
                </c:pt>
                <c:pt idx="3926">
                  <c:v>1398.5902000000001</c:v>
                </c:pt>
                <c:pt idx="3927">
                  <c:v>1330.3314</c:v>
                </c:pt>
                <c:pt idx="3928">
                  <c:v>1375.6793</c:v>
                </c:pt>
                <c:pt idx="3929">
                  <c:v>1376.2040999999999</c:v>
                </c:pt>
                <c:pt idx="3930">
                  <c:v>1356.7102</c:v>
                </c:pt>
                <c:pt idx="3931">
                  <c:v>1312.4039</c:v>
                </c:pt>
                <c:pt idx="3932">
                  <c:v>1265.4608000000001</c:v>
                </c:pt>
                <c:pt idx="3933">
                  <c:v>1208.2820999999999</c:v>
                </c:pt>
                <c:pt idx="3934">
                  <c:v>1147.7665999999999</c:v>
                </c:pt>
                <c:pt idx="3935">
                  <c:v>1118.9390000000001</c:v>
                </c:pt>
                <c:pt idx="3936">
                  <c:v>1079.6042</c:v>
                </c:pt>
                <c:pt idx="3937">
                  <c:v>1054.5234</c:v>
                </c:pt>
                <c:pt idx="3938">
                  <c:v>1055.6405999999999</c:v>
                </c:pt>
                <c:pt idx="3939">
                  <c:v>1052.6116</c:v>
                </c:pt>
                <c:pt idx="3940">
                  <c:v>1098.4363000000001</c:v>
                </c:pt>
                <c:pt idx="3941">
                  <c:v>1352.6077</c:v>
                </c:pt>
                <c:pt idx="3942">
                  <c:v>1445.44</c:v>
                </c:pt>
                <c:pt idx="3943">
                  <c:v>1504.4543000000001</c:v>
                </c:pt>
                <c:pt idx="3944">
                  <c:v>1557.2551000000001</c:v>
                </c:pt>
                <c:pt idx="3945">
                  <c:v>1532.4096999999999</c:v>
                </c:pt>
                <c:pt idx="3946">
                  <c:v>1530.1503</c:v>
                </c:pt>
                <c:pt idx="3947">
                  <c:v>1552.1666</c:v>
                </c:pt>
                <c:pt idx="3948">
                  <c:v>1538.5499</c:v>
                </c:pt>
                <c:pt idx="3949">
                  <c:v>1506.0443</c:v>
                </c:pt>
                <c:pt idx="3950">
                  <c:v>1412.6465000000001</c:v>
                </c:pt>
                <c:pt idx="3951">
                  <c:v>1355.9916000000001</c:v>
                </c:pt>
                <c:pt idx="3952">
                  <c:v>1406.7336</c:v>
                </c:pt>
                <c:pt idx="3953">
                  <c:v>1394.9099000000001</c:v>
                </c:pt>
                <c:pt idx="3954">
                  <c:v>1377.8402000000001</c:v>
                </c:pt>
                <c:pt idx="3955">
                  <c:v>1332.5018</c:v>
                </c:pt>
                <c:pt idx="3956">
                  <c:v>1291.7871</c:v>
                </c:pt>
                <c:pt idx="3957">
                  <c:v>1200.67</c:v>
                </c:pt>
                <c:pt idx="3958">
                  <c:v>1152.7434000000001</c:v>
                </c:pt>
                <c:pt idx="3959">
                  <c:v>1127.4989</c:v>
                </c:pt>
                <c:pt idx="3960">
                  <c:v>1100.3622</c:v>
                </c:pt>
                <c:pt idx="3961">
                  <c:v>1089.8883000000001</c:v>
                </c:pt>
                <c:pt idx="3962">
                  <c:v>1081.8523</c:v>
                </c:pt>
                <c:pt idx="3963">
                  <c:v>1069.6241</c:v>
                </c:pt>
                <c:pt idx="3964">
                  <c:v>1087.2012</c:v>
                </c:pt>
                <c:pt idx="3965">
                  <c:v>1263.6357</c:v>
                </c:pt>
                <c:pt idx="3966">
                  <c:v>1322.4086</c:v>
                </c:pt>
                <c:pt idx="3967">
                  <c:v>1400.9135000000001</c:v>
                </c:pt>
                <c:pt idx="3968">
                  <c:v>1416.5521000000001</c:v>
                </c:pt>
                <c:pt idx="3969">
                  <c:v>1410.2963999999999</c:v>
                </c:pt>
                <c:pt idx="3970">
                  <c:v>1405.0117</c:v>
                </c:pt>
                <c:pt idx="3971">
                  <c:v>1398.1305</c:v>
                </c:pt>
                <c:pt idx="3972">
                  <c:v>1397.1365000000001</c:v>
                </c:pt>
                <c:pt idx="3973">
                  <c:v>1367.0916</c:v>
                </c:pt>
                <c:pt idx="3974">
                  <c:v>1335.0032000000001</c:v>
                </c:pt>
                <c:pt idx="3975">
                  <c:v>1305.0060000000001</c:v>
                </c:pt>
                <c:pt idx="3976">
                  <c:v>1378.0822000000001</c:v>
                </c:pt>
                <c:pt idx="3977">
                  <c:v>1377.4494999999999</c:v>
                </c:pt>
                <c:pt idx="3978">
                  <c:v>1360.4436000000001</c:v>
                </c:pt>
                <c:pt idx="3979">
                  <c:v>1317.8569</c:v>
                </c:pt>
                <c:pt idx="3980">
                  <c:v>1331.8959</c:v>
                </c:pt>
                <c:pt idx="3981">
                  <c:v>1208.3702000000001</c:v>
                </c:pt>
                <c:pt idx="3982">
                  <c:v>1157.8517999999999</c:v>
                </c:pt>
                <c:pt idx="3983">
                  <c:v>1121.9258</c:v>
                </c:pt>
                <c:pt idx="3984">
                  <c:v>1098.6656</c:v>
                </c:pt>
                <c:pt idx="3985">
                  <c:v>1084.8938000000001</c:v>
                </c:pt>
                <c:pt idx="3986">
                  <c:v>1077.742</c:v>
                </c:pt>
                <c:pt idx="3987">
                  <c:v>1058.7493999999999</c:v>
                </c:pt>
                <c:pt idx="3988">
                  <c:v>1062.4277</c:v>
                </c:pt>
                <c:pt idx="3989">
                  <c:v>1138.6276</c:v>
                </c:pt>
                <c:pt idx="3990">
                  <c:v>1170.7826</c:v>
                </c:pt>
                <c:pt idx="3991">
                  <c:v>1202.9935</c:v>
                </c:pt>
                <c:pt idx="3992">
                  <c:v>1327.0979</c:v>
                </c:pt>
                <c:pt idx="3993">
                  <c:v>1354.4143999999999</c:v>
                </c:pt>
                <c:pt idx="3994">
                  <c:v>1362.0956000000001</c:v>
                </c:pt>
                <c:pt idx="3995">
                  <c:v>1356.4429</c:v>
                </c:pt>
                <c:pt idx="3996">
                  <c:v>1317.6804999999999</c:v>
                </c:pt>
                <c:pt idx="3997">
                  <c:v>1286.3639000000001</c:v>
                </c:pt>
                <c:pt idx="3998">
                  <c:v>1266.923</c:v>
                </c:pt>
                <c:pt idx="3999">
                  <c:v>1272.0437999999999</c:v>
                </c:pt>
                <c:pt idx="4000">
                  <c:v>1343.5208</c:v>
                </c:pt>
                <c:pt idx="4001">
                  <c:v>1357.6289999999999</c:v>
                </c:pt>
                <c:pt idx="4002">
                  <c:v>1352.325</c:v>
                </c:pt>
                <c:pt idx="4003">
                  <c:v>1330.6096</c:v>
                </c:pt>
                <c:pt idx="4004">
                  <c:v>1295.4565</c:v>
                </c:pt>
                <c:pt idx="4005">
                  <c:v>1208.7346</c:v>
                </c:pt>
                <c:pt idx="4006">
                  <c:v>1158.5148999999999</c:v>
                </c:pt>
                <c:pt idx="4007">
                  <c:v>1120.7560000000001</c:v>
                </c:pt>
                <c:pt idx="4008">
                  <c:v>1087.4092000000001</c:v>
                </c:pt>
                <c:pt idx="4009">
                  <c:v>1061.5372</c:v>
                </c:pt>
                <c:pt idx="4010">
                  <c:v>1062.0446999999999</c:v>
                </c:pt>
                <c:pt idx="4011">
                  <c:v>1059.4938</c:v>
                </c:pt>
                <c:pt idx="4012">
                  <c:v>1108.7379000000001</c:v>
                </c:pt>
                <c:pt idx="4013">
                  <c:v>1334.1172999999999</c:v>
                </c:pt>
                <c:pt idx="4014">
                  <c:v>1455.596</c:v>
                </c:pt>
                <c:pt idx="4015">
                  <c:v>1555.3007</c:v>
                </c:pt>
                <c:pt idx="4016">
                  <c:v>1591.8043</c:v>
                </c:pt>
                <c:pt idx="4017">
                  <c:v>1599.9644000000001</c:v>
                </c:pt>
                <c:pt idx="4018">
                  <c:v>1600.7996000000001</c:v>
                </c:pt>
                <c:pt idx="4019">
                  <c:v>1608.704</c:v>
                </c:pt>
                <c:pt idx="4020">
                  <c:v>1602.3572999999999</c:v>
                </c:pt>
                <c:pt idx="4021">
                  <c:v>1553.1006</c:v>
                </c:pt>
                <c:pt idx="4022">
                  <c:v>1446.4165</c:v>
                </c:pt>
                <c:pt idx="4023">
                  <c:v>1372.7942</c:v>
                </c:pt>
                <c:pt idx="4024">
                  <c:v>1443.5342000000001</c:v>
                </c:pt>
                <c:pt idx="4025">
                  <c:v>1431.1079</c:v>
                </c:pt>
                <c:pt idx="4026">
                  <c:v>1390.1760999999999</c:v>
                </c:pt>
                <c:pt idx="4027">
                  <c:v>1372.5732</c:v>
                </c:pt>
                <c:pt idx="4028">
                  <c:v>1337.268</c:v>
                </c:pt>
                <c:pt idx="4029">
                  <c:v>1257.9083000000001</c:v>
                </c:pt>
                <c:pt idx="4030">
                  <c:v>1199.8842999999999</c:v>
                </c:pt>
                <c:pt idx="4031">
                  <c:v>1176.1007</c:v>
                </c:pt>
                <c:pt idx="4032">
                  <c:v>1151.5186000000001</c:v>
                </c:pt>
                <c:pt idx="4033">
                  <c:v>1141.6438000000001</c:v>
                </c:pt>
                <c:pt idx="4034">
                  <c:v>1117.9115999999999</c:v>
                </c:pt>
                <c:pt idx="4035">
                  <c:v>1112.181</c:v>
                </c:pt>
                <c:pt idx="4036">
                  <c:v>1165.4237000000001</c:v>
                </c:pt>
                <c:pt idx="4037">
                  <c:v>1344.7587000000001</c:v>
                </c:pt>
                <c:pt idx="4038">
                  <c:v>1448.9450999999999</c:v>
                </c:pt>
                <c:pt idx="4039">
                  <c:v>1512.9010000000001</c:v>
                </c:pt>
                <c:pt idx="4040">
                  <c:v>1575.2925</c:v>
                </c:pt>
                <c:pt idx="4041">
                  <c:v>1594.7206000000001</c:v>
                </c:pt>
                <c:pt idx="4042">
                  <c:v>1593.2644</c:v>
                </c:pt>
                <c:pt idx="4043">
                  <c:v>1604.1714999999999</c:v>
                </c:pt>
                <c:pt idx="4044">
                  <c:v>1597.8939</c:v>
                </c:pt>
                <c:pt idx="4045">
                  <c:v>1545.7574</c:v>
                </c:pt>
                <c:pt idx="4046">
                  <c:v>1460.3015</c:v>
                </c:pt>
                <c:pt idx="4047">
                  <c:v>1415.3525</c:v>
                </c:pt>
                <c:pt idx="4048">
                  <c:v>1489.5248999999999</c:v>
                </c:pt>
                <c:pt idx="4049">
                  <c:v>1476.2511999999999</c:v>
                </c:pt>
                <c:pt idx="4050">
                  <c:v>1452.2746999999999</c:v>
                </c:pt>
                <c:pt idx="4051">
                  <c:v>1402.5626999999999</c:v>
                </c:pt>
                <c:pt idx="4052">
                  <c:v>1356.5535</c:v>
                </c:pt>
                <c:pt idx="4053">
                  <c:v>1290.8583000000001</c:v>
                </c:pt>
                <c:pt idx="4054">
                  <c:v>1227.4227000000001</c:v>
                </c:pt>
                <c:pt idx="4055">
                  <c:v>1193.5239999999999</c:v>
                </c:pt>
                <c:pt idx="4056">
                  <c:v>1144.3992000000001</c:v>
                </c:pt>
                <c:pt idx="4057">
                  <c:v>1141.0896</c:v>
                </c:pt>
                <c:pt idx="4058">
                  <c:v>1110.5562</c:v>
                </c:pt>
                <c:pt idx="4059">
                  <c:v>1106.7882</c:v>
                </c:pt>
                <c:pt idx="4060">
                  <c:v>1160.7891</c:v>
                </c:pt>
                <c:pt idx="4061">
                  <c:v>1331.7997</c:v>
                </c:pt>
                <c:pt idx="4062">
                  <c:v>1404.3030000000001</c:v>
                </c:pt>
                <c:pt idx="4063">
                  <c:v>1475.8196</c:v>
                </c:pt>
                <c:pt idx="4064">
                  <c:v>1517.9121</c:v>
                </c:pt>
                <c:pt idx="4065">
                  <c:v>1506.8797999999999</c:v>
                </c:pt>
                <c:pt idx="4066">
                  <c:v>1496.6742999999999</c:v>
                </c:pt>
                <c:pt idx="4067">
                  <c:v>1515.4003</c:v>
                </c:pt>
                <c:pt idx="4068">
                  <c:v>1517.7472</c:v>
                </c:pt>
                <c:pt idx="4069">
                  <c:v>1482.9938</c:v>
                </c:pt>
                <c:pt idx="4070">
                  <c:v>1374.4716000000001</c:v>
                </c:pt>
                <c:pt idx="4071">
                  <c:v>1357.6296</c:v>
                </c:pt>
                <c:pt idx="4072">
                  <c:v>1416.2639999999999</c:v>
                </c:pt>
                <c:pt idx="4073">
                  <c:v>1398.9163000000001</c:v>
                </c:pt>
                <c:pt idx="4074">
                  <c:v>1411.0721000000001</c:v>
                </c:pt>
                <c:pt idx="4075">
                  <c:v>1465.739</c:v>
                </c:pt>
                <c:pt idx="4076">
                  <c:v>1369.8414</c:v>
                </c:pt>
                <c:pt idx="4077">
                  <c:v>1259.1081999999999</c:v>
                </c:pt>
                <c:pt idx="4078">
                  <c:v>1218.9347</c:v>
                </c:pt>
                <c:pt idx="4079">
                  <c:v>1134.6569999999999</c:v>
                </c:pt>
                <c:pt idx="4080">
                  <c:v>1105.28</c:v>
                </c:pt>
                <c:pt idx="4081">
                  <c:v>1090.9847</c:v>
                </c:pt>
                <c:pt idx="4082">
                  <c:v>1094.1255000000001</c:v>
                </c:pt>
                <c:pt idx="4083">
                  <c:v>1086.5062</c:v>
                </c:pt>
                <c:pt idx="4084">
                  <c:v>1179.0587</c:v>
                </c:pt>
                <c:pt idx="4085">
                  <c:v>1334.4757</c:v>
                </c:pt>
                <c:pt idx="4086">
                  <c:v>1413.9423999999999</c:v>
                </c:pt>
                <c:pt idx="4087">
                  <c:v>1551.4652000000001</c:v>
                </c:pt>
                <c:pt idx="4088">
                  <c:v>1573.4916000000001</c:v>
                </c:pt>
                <c:pt idx="4089">
                  <c:v>1592.6659</c:v>
                </c:pt>
                <c:pt idx="4090">
                  <c:v>1591.4304</c:v>
                </c:pt>
                <c:pt idx="4091">
                  <c:v>1580.7829999999999</c:v>
                </c:pt>
                <c:pt idx="4092">
                  <c:v>1595.1704</c:v>
                </c:pt>
                <c:pt idx="4093">
                  <c:v>1542.2574</c:v>
                </c:pt>
                <c:pt idx="4094">
                  <c:v>1441.731</c:v>
                </c:pt>
                <c:pt idx="4095">
                  <c:v>1378.5289</c:v>
                </c:pt>
                <c:pt idx="4096">
                  <c:v>1434.0772999999999</c:v>
                </c:pt>
                <c:pt idx="4097">
                  <c:v>1413.2023999999999</c:v>
                </c:pt>
                <c:pt idx="4098">
                  <c:v>1380.9458</c:v>
                </c:pt>
                <c:pt idx="4099">
                  <c:v>1377.2769000000001</c:v>
                </c:pt>
                <c:pt idx="4100">
                  <c:v>1347.3317999999999</c:v>
                </c:pt>
                <c:pt idx="4101">
                  <c:v>1288.9794999999999</c:v>
                </c:pt>
                <c:pt idx="4102">
                  <c:v>1198.2212</c:v>
                </c:pt>
                <c:pt idx="4103">
                  <c:v>1158.098</c:v>
                </c:pt>
                <c:pt idx="4104">
                  <c:v>1108.7733000000001</c:v>
                </c:pt>
                <c:pt idx="4105">
                  <c:v>1083.1010000000001</c:v>
                </c:pt>
                <c:pt idx="4106">
                  <c:v>1086.9944</c:v>
                </c:pt>
                <c:pt idx="4107">
                  <c:v>1089.6859999999999</c:v>
                </c:pt>
                <c:pt idx="4108">
                  <c:v>1139.5087000000001</c:v>
                </c:pt>
                <c:pt idx="4109">
                  <c:v>1346.8995</c:v>
                </c:pt>
                <c:pt idx="4110">
                  <c:v>1457.9258</c:v>
                </c:pt>
                <c:pt idx="4111">
                  <c:v>1570.8198</c:v>
                </c:pt>
                <c:pt idx="4112">
                  <c:v>1592.4045000000001</c:v>
                </c:pt>
                <c:pt idx="4113">
                  <c:v>1598.452</c:v>
                </c:pt>
                <c:pt idx="4114">
                  <c:v>1597.9514999999999</c:v>
                </c:pt>
                <c:pt idx="4115">
                  <c:v>1608.2174</c:v>
                </c:pt>
                <c:pt idx="4116">
                  <c:v>1604.7357999999999</c:v>
                </c:pt>
                <c:pt idx="4117">
                  <c:v>1554.1975</c:v>
                </c:pt>
                <c:pt idx="4118">
                  <c:v>1432.5323000000001</c:v>
                </c:pt>
                <c:pt idx="4119">
                  <c:v>1369.5735999999999</c:v>
                </c:pt>
                <c:pt idx="4120">
                  <c:v>1439.3945000000001</c:v>
                </c:pt>
                <c:pt idx="4121">
                  <c:v>1436.752</c:v>
                </c:pt>
                <c:pt idx="4122">
                  <c:v>1412.3939</c:v>
                </c:pt>
                <c:pt idx="4123">
                  <c:v>1349.2771</c:v>
                </c:pt>
                <c:pt idx="4124">
                  <c:v>1294.6312</c:v>
                </c:pt>
                <c:pt idx="4125">
                  <c:v>1227.0138999999999</c:v>
                </c:pt>
                <c:pt idx="4126">
                  <c:v>1158.3644999999999</c:v>
                </c:pt>
                <c:pt idx="4127">
                  <c:v>1120.7982999999999</c:v>
                </c:pt>
                <c:pt idx="4128">
                  <c:v>1080.1549</c:v>
                </c:pt>
                <c:pt idx="4129">
                  <c:v>1061.2292</c:v>
                </c:pt>
                <c:pt idx="4130">
                  <c:v>1063.5536999999999</c:v>
                </c:pt>
                <c:pt idx="4131">
                  <c:v>1049.6222</c:v>
                </c:pt>
                <c:pt idx="4132">
                  <c:v>1047.559</c:v>
                </c:pt>
                <c:pt idx="4133">
                  <c:v>1199.4938</c:v>
                </c:pt>
                <c:pt idx="4134">
                  <c:v>1321.0852</c:v>
                </c:pt>
                <c:pt idx="4135">
                  <c:v>1364.3417999999999</c:v>
                </c:pt>
                <c:pt idx="4136">
                  <c:v>1360.9462000000001</c:v>
                </c:pt>
                <c:pt idx="4137">
                  <c:v>1369.0563</c:v>
                </c:pt>
                <c:pt idx="4138">
                  <c:v>1365.6651999999999</c:v>
                </c:pt>
                <c:pt idx="4139">
                  <c:v>1344.7606000000001</c:v>
                </c:pt>
                <c:pt idx="4140">
                  <c:v>1322.5708</c:v>
                </c:pt>
                <c:pt idx="4141">
                  <c:v>1299.1226999999999</c:v>
                </c:pt>
                <c:pt idx="4142">
                  <c:v>1287.183</c:v>
                </c:pt>
                <c:pt idx="4143">
                  <c:v>1260.0968</c:v>
                </c:pt>
                <c:pt idx="4144">
                  <c:v>1319.5912000000001</c:v>
                </c:pt>
                <c:pt idx="4145">
                  <c:v>1316.8915</c:v>
                </c:pt>
                <c:pt idx="4146">
                  <c:v>1301.3969</c:v>
                </c:pt>
                <c:pt idx="4147">
                  <c:v>1253.2574</c:v>
                </c:pt>
                <c:pt idx="4148">
                  <c:v>1219.5277000000001</c:v>
                </c:pt>
                <c:pt idx="4149">
                  <c:v>1182.0906</c:v>
                </c:pt>
                <c:pt idx="4150">
                  <c:v>1129.8788</c:v>
                </c:pt>
                <c:pt idx="4151">
                  <c:v>1104.1806999999999</c:v>
                </c:pt>
                <c:pt idx="4152">
                  <c:v>1086.1849</c:v>
                </c:pt>
                <c:pt idx="4153">
                  <c:v>1073.896</c:v>
                </c:pt>
                <c:pt idx="4154">
                  <c:v>1071.0514000000001</c:v>
                </c:pt>
                <c:pt idx="4155">
                  <c:v>1054.7615000000001</c:v>
                </c:pt>
                <c:pt idx="4156">
                  <c:v>1050.4970000000001</c:v>
                </c:pt>
                <c:pt idx="4157">
                  <c:v>1106.9672</c:v>
                </c:pt>
                <c:pt idx="4158">
                  <c:v>1146.4580000000001</c:v>
                </c:pt>
                <c:pt idx="4159">
                  <c:v>1202.0132000000001</c:v>
                </c:pt>
                <c:pt idx="4160">
                  <c:v>1288.3748000000001</c:v>
                </c:pt>
                <c:pt idx="4161">
                  <c:v>1351.4711</c:v>
                </c:pt>
                <c:pt idx="4162">
                  <c:v>1323.8716999999999</c:v>
                </c:pt>
                <c:pt idx="4163">
                  <c:v>1265.5983000000001</c:v>
                </c:pt>
                <c:pt idx="4164">
                  <c:v>1250.1521</c:v>
                </c:pt>
                <c:pt idx="4165">
                  <c:v>1247.7070000000001</c:v>
                </c:pt>
                <c:pt idx="4166">
                  <c:v>1257.1153999999999</c:v>
                </c:pt>
                <c:pt idx="4167">
                  <c:v>1288.5581</c:v>
                </c:pt>
                <c:pt idx="4168">
                  <c:v>1324.1069</c:v>
                </c:pt>
                <c:pt idx="4169">
                  <c:v>1348.1135999999999</c:v>
                </c:pt>
                <c:pt idx="4170">
                  <c:v>1352.5603000000001</c:v>
                </c:pt>
                <c:pt idx="4171">
                  <c:v>1314.0456999999999</c:v>
                </c:pt>
                <c:pt idx="4172">
                  <c:v>1263.3015</c:v>
                </c:pt>
                <c:pt idx="4173">
                  <c:v>1170.3588</c:v>
                </c:pt>
                <c:pt idx="4174">
                  <c:v>1140.5355</c:v>
                </c:pt>
                <c:pt idx="4175">
                  <c:v>1102.8371999999999</c:v>
                </c:pt>
                <c:pt idx="4176">
                  <c:v>1067.6119000000001</c:v>
                </c:pt>
                <c:pt idx="4177">
                  <c:v>1056.8353</c:v>
                </c:pt>
                <c:pt idx="4178">
                  <c:v>1051.9084</c:v>
                </c:pt>
                <c:pt idx="4179">
                  <c:v>1060.931</c:v>
                </c:pt>
                <c:pt idx="4180">
                  <c:v>1103.5027</c:v>
                </c:pt>
                <c:pt idx="4181">
                  <c:v>1311.5168000000001</c:v>
                </c:pt>
                <c:pt idx="4182">
                  <c:v>1461.7147</c:v>
                </c:pt>
                <c:pt idx="4183">
                  <c:v>1559.2213999999999</c:v>
                </c:pt>
                <c:pt idx="4184">
                  <c:v>1594.6106</c:v>
                </c:pt>
                <c:pt idx="4185">
                  <c:v>1602.1353999999999</c:v>
                </c:pt>
                <c:pt idx="4186">
                  <c:v>1606.4257</c:v>
                </c:pt>
                <c:pt idx="4187">
                  <c:v>1564.8168000000001</c:v>
                </c:pt>
                <c:pt idx="4188">
                  <c:v>1549.9846</c:v>
                </c:pt>
                <c:pt idx="4189">
                  <c:v>1481.713</c:v>
                </c:pt>
                <c:pt idx="4190">
                  <c:v>1397.9802999999999</c:v>
                </c:pt>
                <c:pt idx="4191">
                  <c:v>1341.8313000000001</c:v>
                </c:pt>
                <c:pt idx="4192">
                  <c:v>1400.1655000000001</c:v>
                </c:pt>
                <c:pt idx="4193">
                  <c:v>1377.2467999999999</c:v>
                </c:pt>
                <c:pt idx="4194">
                  <c:v>1363.3661999999999</c:v>
                </c:pt>
                <c:pt idx="4195">
                  <c:v>1298.7153000000001</c:v>
                </c:pt>
                <c:pt idx="4196">
                  <c:v>1253.789</c:v>
                </c:pt>
                <c:pt idx="4197">
                  <c:v>1174.1020000000001</c:v>
                </c:pt>
                <c:pt idx="4198">
                  <c:v>1109.9528</c:v>
                </c:pt>
                <c:pt idx="4199">
                  <c:v>1085.538</c:v>
                </c:pt>
                <c:pt idx="4200">
                  <c:v>1067.6300000000001</c:v>
                </c:pt>
                <c:pt idx="4201">
                  <c:v>1047.9559999999999</c:v>
                </c:pt>
                <c:pt idx="4202">
                  <c:v>1058.2760000000001</c:v>
                </c:pt>
                <c:pt idx="4203">
                  <c:v>1057.7733000000001</c:v>
                </c:pt>
                <c:pt idx="4204">
                  <c:v>1112.6887999999999</c:v>
                </c:pt>
                <c:pt idx="4205">
                  <c:v>1268.4011</c:v>
                </c:pt>
                <c:pt idx="4206">
                  <c:v>1348.7653</c:v>
                </c:pt>
                <c:pt idx="4207">
                  <c:v>1439.7633000000001</c:v>
                </c:pt>
                <c:pt idx="4208">
                  <c:v>1475.5192999999999</c:v>
                </c:pt>
                <c:pt idx="4209">
                  <c:v>1452.4801</c:v>
                </c:pt>
                <c:pt idx="4210">
                  <c:v>1382.2943</c:v>
                </c:pt>
                <c:pt idx="4211">
                  <c:v>1431.0450000000001</c:v>
                </c:pt>
                <c:pt idx="4212">
                  <c:v>1428.6081999999999</c:v>
                </c:pt>
                <c:pt idx="4213">
                  <c:v>1407.2408</c:v>
                </c:pt>
                <c:pt idx="4214">
                  <c:v>1314.5225</c:v>
                </c:pt>
                <c:pt idx="4215">
                  <c:v>1255.4838</c:v>
                </c:pt>
                <c:pt idx="4216">
                  <c:v>1296.3681999999999</c:v>
                </c:pt>
                <c:pt idx="4217">
                  <c:v>1284.2969000000001</c:v>
                </c:pt>
                <c:pt idx="4218">
                  <c:v>1282.472</c:v>
                </c:pt>
                <c:pt idx="4219">
                  <c:v>1191.9879000000001</c:v>
                </c:pt>
                <c:pt idx="4220">
                  <c:v>1125.4558</c:v>
                </c:pt>
                <c:pt idx="4221">
                  <c:v>1070.1005</c:v>
                </c:pt>
                <c:pt idx="4222">
                  <c:v>1036.5933</c:v>
                </c:pt>
                <c:pt idx="4223">
                  <c:v>1022.67017</c:v>
                </c:pt>
                <c:pt idx="4224">
                  <c:v>997.67449999999997</c:v>
                </c:pt>
                <c:pt idx="4225">
                  <c:v>985.25867000000005</c:v>
                </c:pt>
                <c:pt idx="4226">
                  <c:v>986.298</c:v>
                </c:pt>
                <c:pt idx="4227">
                  <c:v>1009.0753</c:v>
                </c:pt>
                <c:pt idx="4228">
                  <c:v>1041.2566999999999</c:v>
                </c:pt>
                <c:pt idx="4229">
                  <c:v>1238.6071999999999</c:v>
                </c:pt>
                <c:pt idx="4230">
                  <c:v>1379.5700999999999</c:v>
                </c:pt>
                <c:pt idx="4231">
                  <c:v>1448.0967000000001</c:v>
                </c:pt>
                <c:pt idx="4232">
                  <c:v>1470.1379999999999</c:v>
                </c:pt>
                <c:pt idx="4233">
                  <c:v>1521.2293999999999</c:v>
                </c:pt>
                <c:pt idx="4234">
                  <c:v>1514.6349</c:v>
                </c:pt>
                <c:pt idx="4235">
                  <c:v>1535.0228</c:v>
                </c:pt>
                <c:pt idx="4236">
                  <c:v>1545.9382000000001</c:v>
                </c:pt>
                <c:pt idx="4237">
                  <c:v>1498.6357</c:v>
                </c:pt>
                <c:pt idx="4238">
                  <c:v>1411.9438</c:v>
                </c:pt>
                <c:pt idx="4239">
                  <c:v>1357.2809</c:v>
                </c:pt>
                <c:pt idx="4240">
                  <c:v>1408.9766</c:v>
                </c:pt>
                <c:pt idx="4241">
                  <c:v>1381.7518</c:v>
                </c:pt>
                <c:pt idx="4242">
                  <c:v>1342.8448000000001</c:v>
                </c:pt>
                <c:pt idx="4243">
                  <c:v>1312.9493</c:v>
                </c:pt>
                <c:pt idx="4244">
                  <c:v>1267.1869999999999</c:v>
                </c:pt>
                <c:pt idx="4245">
                  <c:v>1189.9204</c:v>
                </c:pt>
                <c:pt idx="4246">
                  <c:v>1129.5572999999999</c:v>
                </c:pt>
                <c:pt idx="4247">
                  <c:v>1103.6014</c:v>
                </c:pt>
                <c:pt idx="4248">
                  <c:v>1076.3724</c:v>
                </c:pt>
                <c:pt idx="4249">
                  <c:v>1058.7098000000001</c:v>
                </c:pt>
                <c:pt idx="4250">
                  <c:v>1055.9766</c:v>
                </c:pt>
                <c:pt idx="4251">
                  <c:v>1054.7710999999999</c:v>
                </c:pt>
                <c:pt idx="4252">
                  <c:v>1116.395</c:v>
                </c:pt>
                <c:pt idx="4253">
                  <c:v>1349.3575000000001</c:v>
                </c:pt>
                <c:pt idx="4254">
                  <c:v>1426.5676000000001</c:v>
                </c:pt>
                <c:pt idx="4255">
                  <c:v>1502.7058</c:v>
                </c:pt>
                <c:pt idx="4256">
                  <c:v>1534.9519</c:v>
                </c:pt>
                <c:pt idx="4257">
                  <c:v>1523.2670000000001</c:v>
                </c:pt>
                <c:pt idx="4258">
                  <c:v>1524.7882</c:v>
                </c:pt>
                <c:pt idx="4259">
                  <c:v>1521.9875</c:v>
                </c:pt>
                <c:pt idx="4260">
                  <c:v>1530.5344</c:v>
                </c:pt>
                <c:pt idx="4261">
                  <c:v>1479.7344000000001</c:v>
                </c:pt>
                <c:pt idx="4262">
                  <c:v>1360.5742</c:v>
                </c:pt>
                <c:pt idx="4263">
                  <c:v>1324.6189999999999</c:v>
                </c:pt>
                <c:pt idx="4264">
                  <c:v>1365.1835000000001</c:v>
                </c:pt>
                <c:pt idx="4265">
                  <c:v>1322.8458000000001</c:v>
                </c:pt>
                <c:pt idx="4266">
                  <c:v>1292.6123</c:v>
                </c:pt>
                <c:pt idx="4267">
                  <c:v>1243.5581999999999</c:v>
                </c:pt>
                <c:pt idx="4268">
                  <c:v>1199.6896999999999</c:v>
                </c:pt>
                <c:pt idx="4269">
                  <c:v>1145.7238</c:v>
                </c:pt>
                <c:pt idx="4270">
                  <c:v>1086.6119000000001</c:v>
                </c:pt>
                <c:pt idx="4271">
                  <c:v>1052.7809</c:v>
                </c:pt>
                <c:pt idx="4272">
                  <c:v>1021.7637999999999</c:v>
                </c:pt>
                <c:pt idx="4273">
                  <c:v>1003.0771</c:v>
                </c:pt>
                <c:pt idx="4274">
                  <c:v>1005.5643</c:v>
                </c:pt>
                <c:pt idx="4275">
                  <c:v>1021.37195</c:v>
                </c:pt>
                <c:pt idx="4276">
                  <c:v>1052.9462000000001</c:v>
                </c:pt>
                <c:pt idx="4277">
                  <c:v>1230.1786999999999</c:v>
                </c:pt>
                <c:pt idx="4278">
                  <c:v>1332.9713999999999</c:v>
                </c:pt>
                <c:pt idx="4279">
                  <c:v>1412.8190999999999</c:v>
                </c:pt>
                <c:pt idx="4280">
                  <c:v>1441.4505999999999</c:v>
                </c:pt>
                <c:pt idx="4281">
                  <c:v>1489.3208</c:v>
                </c:pt>
                <c:pt idx="4282">
                  <c:v>1524.4973</c:v>
                </c:pt>
                <c:pt idx="4283">
                  <c:v>1540.423</c:v>
                </c:pt>
                <c:pt idx="4284">
                  <c:v>1521.0308</c:v>
                </c:pt>
                <c:pt idx="4285">
                  <c:v>1478.5059000000001</c:v>
                </c:pt>
                <c:pt idx="4286">
                  <c:v>1391.1565000000001</c:v>
                </c:pt>
                <c:pt idx="4287">
                  <c:v>1347.8073999999999</c:v>
                </c:pt>
                <c:pt idx="4288">
                  <c:v>1391.27</c:v>
                </c:pt>
                <c:pt idx="4289">
                  <c:v>1385.8887999999999</c:v>
                </c:pt>
                <c:pt idx="4290">
                  <c:v>1351.5691999999999</c:v>
                </c:pt>
                <c:pt idx="4291">
                  <c:v>1301.223</c:v>
                </c:pt>
                <c:pt idx="4292">
                  <c:v>1275.2606000000001</c:v>
                </c:pt>
                <c:pt idx="4293">
                  <c:v>1224.8137999999999</c:v>
                </c:pt>
                <c:pt idx="4294">
                  <c:v>1181.1635000000001</c:v>
                </c:pt>
                <c:pt idx="4295">
                  <c:v>1144.3538000000001</c:v>
                </c:pt>
                <c:pt idx="4296">
                  <c:v>1100.0327</c:v>
                </c:pt>
                <c:pt idx="4297">
                  <c:v>1084.5372</c:v>
                </c:pt>
                <c:pt idx="4298">
                  <c:v>1067.1105</c:v>
                </c:pt>
                <c:pt idx="4299">
                  <c:v>1051.4060999999999</c:v>
                </c:pt>
                <c:pt idx="4300">
                  <c:v>1053.5563</c:v>
                </c:pt>
                <c:pt idx="4301">
                  <c:v>1221.7267999999999</c:v>
                </c:pt>
                <c:pt idx="4302">
                  <c:v>1359.6846</c:v>
                </c:pt>
                <c:pt idx="4303">
                  <c:v>1413.1313</c:v>
                </c:pt>
                <c:pt idx="4304">
                  <c:v>1435.4349999999999</c:v>
                </c:pt>
                <c:pt idx="4305">
                  <c:v>1417.6052</c:v>
                </c:pt>
                <c:pt idx="4306">
                  <c:v>1421.3884</c:v>
                </c:pt>
                <c:pt idx="4307">
                  <c:v>1411.2543000000001</c:v>
                </c:pt>
                <c:pt idx="4308">
                  <c:v>1400.5515</c:v>
                </c:pt>
                <c:pt idx="4309">
                  <c:v>1373.5183999999999</c:v>
                </c:pt>
                <c:pt idx="4310">
                  <c:v>1348.4324999999999</c:v>
                </c:pt>
                <c:pt idx="4311">
                  <c:v>1300.8809000000001</c:v>
                </c:pt>
                <c:pt idx="4312">
                  <c:v>1390.9903999999999</c:v>
                </c:pt>
                <c:pt idx="4313">
                  <c:v>1375.4476</c:v>
                </c:pt>
                <c:pt idx="4314">
                  <c:v>1357.1654000000001</c:v>
                </c:pt>
                <c:pt idx="4315">
                  <c:v>1314.0287000000001</c:v>
                </c:pt>
                <c:pt idx="4316">
                  <c:v>1261.1794</c:v>
                </c:pt>
                <c:pt idx="4317">
                  <c:v>1216.8529000000001</c:v>
                </c:pt>
                <c:pt idx="4318">
                  <c:v>1145.2819</c:v>
                </c:pt>
                <c:pt idx="4319">
                  <c:v>1112.8987999999999</c:v>
                </c:pt>
                <c:pt idx="4320">
                  <c:v>1093.7346</c:v>
                </c:pt>
                <c:pt idx="4321">
                  <c:v>1076.0836999999999</c:v>
                </c:pt>
                <c:pt idx="4322">
                  <c:v>1062.779</c:v>
                </c:pt>
                <c:pt idx="4323">
                  <c:v>1041.1776</c:v>
                </c:pt>
                <c:pt idx="4324">
                  <c:v>1029.0781999999999</c:v>
                </c:pt>
                <c:pt idx="4325">
                  <c:v>1088.7760000000001</c:v>
                </c:pt>
                <c:pt idx="4326">
                  <c:v>1125.3506</c:v>
                </c:pt>
                <c:pt idx="4327">
                  <c:v>1154.5789</c:v>
                </c:pt>
                <c:pt idx="4328">
                  <c:v>1252.2872</c:v>
                </c:pt>
                <c:pt idx="4329">
                  <c:v>1270.0205000000001</c:v>
                </c:pt>
                <c:pt idx="4330">
                  <c:v>1271.7762</c:v>
                </c:pt>
                <c:pt idx="4331">
                  <c:v>1258.4440999999999</c:v>
                </c:pt>
                <c:pt idx="4332">
                  <c:v>1223.6414</c:v>
                </c:pt>
                <c:pt idx="4333">
                  <c:v>1207.4679000000001</c:v>
                </c:pt>
                <c:pt idx="4334">
                  <c:v>1191.1787999999999</c:v>
                </c:pt>
                <c:pt idx="4335">
                  <c:v>1197.6815999999999</c:v>
                </c:pt>
                <c:pt idx="4336">
                  <c:v>1264.3901000000001</c:v>
                </c:pt>
                <c:pt idx="4337">
                  <c:v>1270.0391999999999</c:v>
                </c:pt>
                <c:pt idx="4338">
                  <c:v>1261.3715</c:v>
                </c:pt>
                <c:pt idx="4339">
                  <c:v>1233.9639</c:v>
                </c:pt>
                <c:pt idx="4340">
                  <c:v>1190.6206999999999</c:v>
                </c:pt>
                <c:pt idx="4341">
                  <c:v>1135.9613999999999</c:v>
                </c:pt>
                <c:pt idx="4342">
                  <c:v>1095.5154</c:v>
                </c:pt>
                <c:pt idx="4343">
                  <c:v>1051.3187</c:v>
                </c:pt>
                <c:pt idx="4344">
                  <c:v>1025.4115999999999</c:v>
                </c:pt>
                <c:pt idx="4345">
                  <c:v>1001.6343000000001</c:v>
                </c:pt>
                <c:pt idx="4346">
                  <c:v>1014.039</c:v>
                </c:pt>
                <c:pt idx="4347">
                  <c:v>1032.4998000000001</c:v>
                </c:pt>
                <c:pt idx="4348">
                  <c:v>1069.5137</c:v>
                </c:pt>
                <c:pt idx="4349">
                  <c:v>1297.1602</c:v>
                </c:pt>
                <c:pt idx="4350">
                  <c:v>1430.2438</c:v>
                </c:pt>
                <c:pt idx="4351">
                  <c:v>1530.1759999999999</c:v>
                </c:pt>
                <c:pt idx="4352">
                  <c:v>1574.9517000000001</c:v>
                </c:pt>
                <c:pt idx="4353">
                  <c:v>1577.4939999999999</c:v>
                </c:pt>
                <c:pt idx="4354">
                  <c:v>1552.471</c:v>
                </c:pt>
                <c:pt idx="4355">
                  <c:v>1551.8454999999999</c:v>
                </c:pt>
                <c:pt idx="4356">
                  <c:v>1511.8150000000001</c:v>
                </c:pt>
                <c:pt idx="4357">
                  <c:v>1455.1128000000001</c:v>
                </c:pt>
                <c:pt idx="4358">
                  <c:v>1352.6403</c:v>
                </c:pt>
                <c:pt idx="4359">
                  <c:v>1308.6560999999999</c:v>
                </c:pt>
                <c:pt idx="4360">
                  <c:v>1364.2106000000001</c:v>
                </c:pt>
                <c:pt idx="4361">
                  <c:v>1336.9618</c:v>
                </c:pt>
                <c:pt idx="4362">
                  <c:v>1294.8986</c:v>
                </c:pt>
                <c:pt idx="4363">
                  <c:v>1256.3535999999999</c:v>
                </c:pt>
                <c:pt idx="4364">
                  <c:v>1211.4192</c:v>
                </c:pt>
                <c:pt idx="4365">
                  <c:v>1144.5913</c:v>
                </c:pt>
                <c:pt idx="4366">
                  <c:v>1083.6859999999999</c:v>
                </c:pt>
                <c:pt idx="4367">
                  <c:v>1052.8150000000001</c:v>
                </c:pt>
                <c:pt idx="4368">
                  <c:v>1030.1672000000001</c:v>
                </c:pt>
                <c:pt idx="4369">
                  <c:v>1013.64703</c:v>
                </c:pt>
                <c:pt idx="4370">
                  <c:v>1021.3768</c:v>
                </c:pt>
                <c:pt idx="4371">
                  <c:v>1036.0713000000001</c:v>
                </c:pt>
                <c:pt idx="4372">
                  <c:v>1072.0669</c:v>
                </c:pt>
                <c:pt idx="4373">
                  <c:v>1240.8145999999999</c:v>
                </c:pt>
                <c:pt idx="4374">
                  <c:v>1361.6847</c:v>
                </c:pt>
                <c:pt idx="4375">
                  <c:v>1455.4109000000001</c:v>
                </c:pt>
                <c:pt idx="4376">
                  <c:v>1520.3658</c:v>
                </c:pt>
                <c:pt idx="4377">
                  <c:v>1533.3489</c:v>
                </c:pt>
                <c:pt idx="4378">
                  <c:v>1528.4440999999999</c:v>
                </c:pt>
                <c:pt idx="4379">
                  <c:v>1546.3425</c:v>
                </c:pt>
                <c:pt idx="4380">
                  <c:v>1504.0688</c:v>
                </c:pt>
                <c:pt idx="4381">
                  <c:v>1476.8452</c:v>
                </c:pt>
                <c:pt idx="4382">
                  <c:v>1368.6297999999999</c:v>
                </c:pt>
                <c:pt idx="4383">
                  <c:v>1318.5617999999999</c:v>
                </c:pt>
                <c:pt idx="4384">
                  <c:v>1367.8797999999999</c:v>
                </c:pt>
                <c:pt idx="4385">
                  <c:v>1348.8710000000001</c:v>
                </c:pt>
                <c:pt idx="4386">
                  <c:v>1313.7979</c:v>
                </c:pt>
                <c:pt idx="4387">
                  <c:v>1259.9884999999999</c:v>
                </c:pt>
                <c:pt idx="4388">
                  <c:v>1192.4525000000001</c:v>
                </c:pt>
                <c:pt idx="4389">
                  <c:v>1125.0471</c:v>
                </c:pt>
                <c:pt idx="4390">
                  <c:v>1085.2308</c:v>
                </c:pt>
                <c:pt idx="4391">
                  <c:v>1053.5079000000001</c:v>
                </c:pt>
                <c:pt idx="4392">
                  <c:v>1034.6315</c:v>
                </c:pt>
                <c:pt idx="4393">
                  <c:v>1023.63196</c:v>
                </c:pt>
                <c:pt idx="4394">
                  <c:v>1021.5526</c:v>
                </c:pt>
                <c:pt idx="4395">
                  <c:v>1039.7662</c:v>
                </c:pt>
                <c:pt idx="4396">
                  <c:v>1068.4513999999999</c:v>
                </c:pt>
                <c:pt idx="4397">
                  <c:v>1245.0961</c:v>
                </c:pt>
                <c:pt idx="4398">
                  <c:v>1355.4621999999999</c:v>
                </c:pt>
                <c:pt idx="4399">
                  <c:v>1438.7473</c:v>
                </c:pt>
                <c:pt idx="4400">
                  <c:v>1455.8167000000001</c:v>
                </c:pt>
                <c:pt idx="4401">
                  <c:v>1483.3662999999999</c:v>
                </c:pt>
                <c:pt idx="4402">
                  <c:v>1491.6196</c:v>
                </c:pt>
                <c:pt idx="4403">
                  <c:v>1493.3240000000001</c:v>
                </c:pt>
                <c:pt idx="4404">
                  <c:v>1493.4065000000001</c:v>
                </c:pt>
                <c:pt idx="4405">
                  <c:v>1469.3225</c:v>
                </c:pt>
                <c:pt idx="4406">
                  <c:v>1364.2234000000001</c:v>
                </c:pt>
                <c:pt idx="4407">
                  <c:v>1311.5027</c:v>
                </c:pt>
                <c:pt idx="4408">
                  <c:v>1376.9718</c:v>
                </c:pt>
                <c:pt idx="4409">
                  <c:v>1360.8516</c:v>
                </c:pt>
                <c:pt idx="4410">
                  <c:v>1327.7429999999999</c:v>
                </c:pt>
                <c:pt idx="4411">
                  <c:v>1323.7077999999999</c:v>
                </c:pt>
                <c:pt idx="4412">
                  <c:v>1225.2424000000001</c:v>
                </c:pt>
                <c:pt idx="4413">
                  <c:v>1159.5576000000001</c:v>
                </c:pt>
                <c:pt idx="4414">
                  <c:v>1127.6514</c:v>
                </c:pt>
                <c:pt idx="4415">
                  <c:v>1076.1494</c:v>
                </c:pt>
                <c:pt idx="4416">
                  <c:v>1033.3948</c:v>
                </c:pt>
                <c:pt idx="4417">
                  <c:v>1016.9664299999999</c:v>
                </c:pt>
                <c:pt idx="4418">
                  <c:v>1027.4476</c:v>
                </c:pt>
                <c:pt idx="4419">
                  <c:v>1036.1359</c:v>
                </c:pt>
                <c:pt idx="4420">
                  <c:v>1073.4456</c:v>
                </c:pt>
                <c:pt idx="4421">
                  <c:v>1276.9405999999999</c:v>
                </c:pt>
                <c:pt idx="4422">
                  <c:v>1388.8936000000001</c:v>
                </c:pt>
                <c:pt idx="4423">
                  <c:v>1483.3821</c:v>
                </c:pt>
                <c:pt idx="4424">
                  <c:v>1525.9939999999999</c:v>
                </c:pt>
                <c:pt idx="4425">
                  <c:v>1559.56</c:v>
                </c:pt>
                <c:pt idx="4426">
                  <c:v>1562.4294</c:v>
                </c:pt>
                <c:pt idx="4427">
                  <c:v>1573.3335999999999</c:v>
                </c:pt>
                <c:pt idx="4428">
                  <c:v>1564.9834000000001</c:v>
                </c:pt>
                <c:pt idx="4429">
                  <c:v>1510.9965</c:v>
                </c:pt>
                <c:pt idx="4430">
                  <c:v>1418.8918000000001</c:v>
                </c:pt>
                <c:pt idx="4431">
                  <c:v>1356.0935999999999</c:v>
                </c:pt>
                <c:pt idx="4432">
                  <c:v>1405.046</c:v>
                </c:pt>
                <c:pt idx="4433">
                  <c:v>1388.47</c:v>
                </c:pt>
                <c:pt idx="4434">
                  <c:v>1371.8884</c:v>
                </c:pt>
                <c:pt idx="4435">
                  <c:v>1349.3585</c:v>
                </c:pt>
                <c:pt idx="4436">
                  <c:v>1300.5653</c:v>
                </c:pt>
                <c:pt idx="4437">
                  <c:v>1238.2190000000001</c:v>
                </c:pt>
                <c:pt idx="4438">
                  <c:v>1186.3932</c:v>
                </c:pt>
                <c:pt idx="4439">
                  <c:v>1158.8145</c:v>
                </c:pt>
                <c:pt idx="4440">
                  <c:v>1115.4227000000001</c:v>
                </c:pt>
                <c:pt idx="4441">
                  <c:v>1087.1156000000001</c:v>
                </c:pt>
                <c:pt idx="4442">
                  <c:v>1081.9676999999999</c:v>
                </c:pt>
                <c:pt idx="4443">
                  <c:v>1098.5968</c:v>
                </c:pt>
                <c:pt idx="4444">
                  <c:v>1139.2162000000001</c:v>
                </c:pt>
                <c:pt idx="4445">
                  <c:v>1337.3489999999999</c:v>
                </c:pt>
                <c:pt idx="4446">
                  <c:v>1445.2805000000001</c:v>
                </c:pt>
                <c:pt idx="4447">
                  <c:v>1530.3981000000001</c:v>
                </c:pt>
                <c:pt idx="4448">
                  <c:v>1561.9170999999999</c:v>
                </c:pt>
                <c:pt idx="4449">
                  <c:v>1566.2411999999999</c:v>
                </c:pt>
                <c:pt idx="4450">
                  <c:v>1550.903</c:v>
                </c:pt>
                <c:pt idx="4451">
                  <c:v>1568.2964999999999</c:v>
                </c:pt>
                <c:pt idx="4452">
                  <c:v>1543.5293999999999</c:v>
                </c:pt>
                <c:pt idx="4453">
                  <c:v>1502.8044</c:v>
                </c:pt>
                <c:pt idx="4454">
                  <c:v>1415.3427999999999</c:v>
                </c:pt>
                <c:pt idx="4455">
                  <c:v>1353.4341999999999</c:v>
                </c:pt>
                <c:pt idx="4456">
                  <c:v>1400.2560000000001</c:v>
                </c:pt>
                <c:pt idx="4457">
                  <c:v>1396.6107</c:v>
                </c:pt>
                <c:pt idx="4458">
                  <c:v>1368.5373999999999</c:v>
                </c:pt>
                <c:pt idx="4459">
                  <c:v>1353.6954000000001</c:v>
                </c:pt>
                <c:pt idx="4460">
                  <c:v>1286.1831</c:v>
                </c:pt>
                <c:pt idx="4461">
                  <c:v>1214.9684999999999</c:v>
                </c:pt>
                <c:pt idx="4462">
                  <c:v>1168.1378</c:v>
                </c:pt>
                <c:pt idx="4463">
                  <c:v>1128.6685</c:v>
                </c:pt>
                <c:pt idx="4464">
                  <c:v>1115.7781</c:v>
                </c:pt>
                <c:pt idx="4465">
                  <c:v>1100.8378</c:v>
                </c:pt>
                <c:pt idx="4466">
                  <c:v>1091.2616</c:v>
                </c:pt>
                <c:pt idx="4467">
                  <c:v>1064.3136999999999</c:v>
                </c:pt>
                <c:pt idx="4468">
                  <c:v>1067.4492</c:v>
                </c:pt>
                <c:pt idx="4469">
                  <c:v>1175.338</c:v>
                </c:pt>
                <c:pt idx="4470">
                  <c:v>1303.4251999999999</c:v>
                </c:pt>
                <c:pt idx="4471">
                  <c:v>1379.0332000000001</c:v>
                </c:pt>
                <c:pt idx="4472">
                  <c:v>1420.6729</c:v>
                </c:pt>
                <c:pt idx="4473">
                  <c:v>1388.5282</c:v>
                </c:pt>
                <c:pt idx="4474">
                  <c:v>1373.5349000000001</c:v>
                </c:pt>
                <c:pt idx="4475">
                  <c:v>1370.2968000000001</c:v>
                </c:pt>
                <c:pt idx="4476">
                  <c:v>1359.104</c:v>
                </c:pt>
                <c:pt idx="4477">
                  <c:v>1342.5740000000001</c:v>
                </c:pt>
                <c:pt idx="4478">
                  <c:v>1332.6855</c:v>
                </c:pt>
                <c:pt idx="4479">
                  <c:v>1293.7009</c:v>
                </c:pt>
                <c:pt idx="4480">
                  <c:v>1355.0034000000001</c:v>
                </c:pt>
                <c:pt idx="4481">
                  <c:v>1346.8943999999999</c:v>
                </c:pt>
                <c:pt idx="4482">
                  <c:v>1320.4793999999999</c:v>
                </c:pt>
                <c:pt idx="4483">
                  <c:v>1278.6478</c:v>
                </c:pt>
                <c:pt idx="4484">
                  <c:v>1224.9838</c:v>
                </c:pt>
                <c:pt idx="4485">
                  <c:v>1170.5954999999999</c:v>
                </c:pt>
                <c:pt idx="4486">
                  <c:v>1126.4585999999999</c:v>
                </c:pt>
                <c:pt idx="4487">
                  <c:v>1091.444</c:v>
                </c:pt>
                <c:pt idx="4488">
                  <c:v>1074.9244000000001</c:v>
                </c:pt>
                <c:pt idx="4489">
                  <c:v>1056.4423999999999</c:v>
                </c:pt>
                <c:pt idx="4490">
                  <c:v>1054.2014999999999</c:v>
                </c:pt>
                <c:pt idx="4491">
                  <c:v>1038.0550000000001</c:v>
                </c:pt>
                <c:pt idx="4492">
                  <c:v>1019.61053</c:v>
                </c:pt>
                <c:pt idx="4493">
                  <c:v>1063.2583</c:v>
                </c:pt>
                <c:pt idx="4494">
                  <c:v>1089.1922999999999</c:v>
                </c:pt>
                <c:pt idx="4495">
                  <c:v>1133.008</c:v>
                </c:pt>
                <c:pt idx="4496">
                  <c:v>1204.6975</c:v>
                </c:pt>
                <c:pt idx="4497">
                  <c:v>1237.3920000000001</c:v>
                </c:pt>
                <c:pt idx="4498">
                  <c:v>1237.2845</c:v>
                </c:pt>
                <c:pt idx="4499">
                  <c:v>1222.9413</c:v>
                </c:pt>
                <c:pt idx="4500">
                  <c:v>1208.7136</c:v>
                </c:pt>
                <c:pt idx="4501">
                  <c:v>1212.1536000000001</c:v>
                </c:pt>
                <c:pt idx="4502">
                  <c:v>1214.4114999999999</c:v>
                </c:pt>
                <c:pt idx="4503">
                  <c:v>1206.1397999999999</c:v>
                </c:pt>
                <c:pt idx="4504">
                  <c:v>1290.7383</c:v>
                </c:pt>
                <c:pt idx="4505">
                  <c:v>1295.0197000000001</c:v>
                </c:pt>
                <c:pt idx="4506">
                  <c:v>1275.4011</c:v>
                </c:pt>
                <c:pt idx="4507">
                  <c:v>1252.5269000000001</c:v>
                </c:pt>
                <c:pt idx="4508">
                  <c:v>1195.3004000000001</c:v>
                </c:pt>
                <c:pt idx="4509">
                  <c:v>1117.5667000000001</c:v>
                </c:pt>
                <c:pt idx="4510">
                  <c:v>1100.4619</c:v>
                </c:pt>
                <c:pt idx="4511">
                  <c:v>1064.1766</c:v>
                </c:pt>
                <c:pt idx="4512">
                  <c:v>1041.0922</c:v>
                </c:pt>
                <c:pt idx="4513">
                  <c:v>1009.9863</c:v>
                </c:pt>
                <c:pt idx="4514">
                  <c:v>1016.0486</c:v>
                </c:pt>
                <c:pt idx="4515">
                  <c:v>1033.9468999999999</c:v>
                </c:pt>
                <c:pt idx="4516">
                  <c:v>1058.8159000000001</c:v>
                </c:pt>
                <c:pt idx="4517">
                  <c:v>1228.4548</c:v>
                </c:pt>
                <c:pt idx="4518">
                  <c:v>1337.6946</c:v>
                </c:pt>
                <c:pt idx="4519">
                  <c:v>1388.462</c:v>
                </c:pt>
                <c:pt idx="4520">
                  <c:v>1393.7235000000001</c:v>
                </c:pt>
                <c:pt idx="4521">
                  <c:v>1392.7246</c:v>
                </c:pt>
                <c:pt idx="4522">
                  <c:v>1403.9268</c:v>
                </c:pt>
                <c:pt idx="4523">
                  <c:v>1394.5165999999999</c:v>
                </c:pt>
                <c:pt idx="4524">
                  <c:v>1402.4404</c:v>
                </c:pt>
                <c:pt idx="4525">
                  <c:v>1379.0844999999999</c:v>
                </c:pt>
                <c:pt idx="4526">
                  <c:v>1290.7726</c:v>
                </c:pt>
                <c:pt idx="4527">
                  <c:v>1241.3655000000001</c:v>
                </c:pt>
                <c:pt idx="4528">
                  <c:v>1280.1826000000001</c:v>
                </c:pt>
                <c:pt idx="4529">
                  <c:v>1283.23</c:v>
                </c:pt>
                <c:pt idx="4530">
                  <c:v>1258.1713999999999</c:v>
                </c:pt>
                <c:pt idx="4531">
                  <c:v>1232.4502</c:v>
                </c:pt>
                <c:pt idx="4532">
                  <c:v>1163.9196999999999</c:v>
                </c:pt>
                <c:pt idx="4533">
                  <c:v>1101.7396000000001</c:v>
                </c:pt>
                <c:pt idx="4534">
                  <c:v>1073.6887999999999</c:v>
                </c:pt>
                <c:pt idx="4535">
                  <c:v>1030.8386</c:v>
                </c:pt>
                <c:pt idx="4536">
                  <c:v>1027.2479000000001</c:v>
                </c:pt>
                <c:pt idx="4537">
                  <c:v>991.89135999999996</c:v>
                </c:pt>
                <c:pt idx="4538">
                  <c:v>1143.2512999999999</c:v>
                </c:pt>
                <c:pt idx="4539">
                  <c:v>1029.2687000000001</c:v>
                </c:pt>
                <c:pt idx="4540">
                  <c:v>1072.1532</c:v>
                </c:pt>
                <c:pt idx="4541">
                  <c:v>1240.1052</c:v>
                </c:pt>
                <c:pt idx="4542">
                  <c:v>1350.9425000000001</c:v>
                </c:pt>
                <c:pt idx="4543">
                  <c:v>1453.4128000000001</c:v>
                </c:pt>
                <c:pt idx="4544">
                  <c:v>1478.6868999999999</c:v>
                </c:pt>
                <c:pt idx="4545">
                  <c:v>1396.9435000000001</c:v>
                </c:pt>
                <c:pt idx="4546">
                  <c:v>1411.5742</c:v>
                </c:pt>
                <c:pt idx="4547">
                  <c:v>1461.3397</c:v>
                </c:pt>
                <c:pt idx="4548">
                  <c:v>1479.3076000000001</c:v>
                </c:pt>
                <c:pt idx="4549">
                  <c:v>1446.3733999999999</c:v>
                </c:pt>
                <c:pt idx="4550">
                  <c:v>1360.8177000000001</c:v>
                </c:pt>
                <c:pt idx="4551">
                  <c:v>1307.2614000000001</c:v>
                </c:pt>
                <c:pt idx="4552">
                  <c:v>1331.761</c:v>
                </c:pt>
                <c:pt idx="4553">
                  <c:v>1293.7181</c:v>
                </c:pt>
                <c:pt idx="4554">
                  <c:v>1253.3821</c:v>
                </c:pt>
                <c:pt idx="4555">
                  <c:v>1192.7059999999999</c:v>
                </c:pt>
                <c:pt idx="4556">
                  <c:v>1123.3818000000001</c:v>
                </c:pt>
                <c:pt idx="4557">
                  <c:v>1057.4259999999999</c:v>
                </c:pt>
                <c:pt idx="4558">
                  <c:v>1026.1387</c:v>
                </c:pt>
                <c:pt idx="4559">
                  <c:v>1006.838</c:v>
                </c:pt>
                <c:pt idx="4560">
                  <c:v>990.20592999999997</c:v>
                </c:pt>
                <c:pt idx="4561">
                  <c:v>980.86580000000004</c:v>
                </c:pt>
                <c:pt idx="4562">
                  <c:v>981.72770000000003</c:v>
                </c:pt>
                <c:pt idx="4563">
                  <c:v>1011.2415999999999</c:v>
                </c:pt>
                <c:pt idx="4564">
                  <c:v>1026.8262999999999</c:v>
                </c:pt>
                <c:pt idx="4565">
                  <c:v>1203.0878</c:v>
                </c:pt>
                <c:pt idx="4566">
                  <c:v>1308.9512999999999</c:v>
                </c:pt>
                <c:pt idx="4567">
                  <c:v>1393.9973</c:v>
                </c:pt>
                <c:pt idx="4568">
                  <c:v>1418.4384</c:v>
                </c:pt>
                <c:pt idx="4569">
                  <c:v>1433.9522999999999</c:v>
                </c:pt>
                <c:pt idx="4570">
                  <c:v>1447.9159999999999</c:v>
                </c:pt>
                <c:pt idx="4571">
                  <c:v>1446.1659999999999</c:v>
                </c:pt>
                <c:pt idx="4572">
                  <c:v>1445.1533999999999</c:v>
                </c:pt>
                <c:pt idx="4573">
                  <c:v>1405.2448999999999</c:v>
                </c:pt>
                <c:pt idx="4574">
                  <c:v>1331.5717</c:v>
                </c:pt>
                <c:pt idx="4575">
                  <c:v>1269.7273</c:v>
                </c:pt>
                <c:pt idx="4576">
                  <c:v>1305.9690000000001</c:v>
                </c:pt>
                <c:pt idx="4577">
                  <c:v>1280.2855999999999</c:v>
                </c:pt>
                <c:pt idx="4578">
                  <c:v>1250.5244</c:v>
                </c:pt>
                <c:pt idx="4579">
                  <c:v>1207.8416</c:v>
                </c:pt>
                <c:pt idx="4580">
                  <c:v>1151.2327</c:v>
                </c:pt>
                <c:pt idx="4581">
                  <c:v>1097.1496999999999</c:v>
                </c:pt>
                <c:pt idx="4582">
                  <c:v>1061.9423999999999</c:v>
                </c:pt>
                <c:pt idx="4583">
                  <c:v>1036.9476</c:v>
                </c:pt>
                <c:pt idx="4584">
                  <c:v>1008.0709000000001</c:v>
                </c:pt>
                <c:pt idx="4585">
                  <c:v>987.80065999999999</c:v>
                </c:pt>
                <c:pt idx="4586">
                  <c:v>1004.0219</c:v>
                </c:pt>
                <c:pt idx="4587">
                  <c:v>1018.37134</c:v>
                </c:pt>
                <c:pt idx="4588">
                  <c:v>1033.3287</c:v>
                </c:pt>
                <c:pt idx="4589">
                  <c:v>1194.1637000000001</c:v>
                </c:pt>
                <c:pt idx="4590">
                  <c:v>1305.4694</c:v>
                </c:pt>
                <c:pt idx="4591">
                  <c:v>1405.7334000000001</c:v>
                </c:pt>
                <c:pt idx="4592">
                  <c:v>1440.8041000000001</c:v>
                </c:pt>
                <c:pt idx="4593">
                  <c:v>1453.3798999999999</c:v>
                </c:pt>
                <c:pt idx="4594">
                  <c:v>1453.1234999999999</c:v>
                </c:pt>
                <c:pt idx="4595">
                  <c:v>1443.4585</c:v>
                </c:pt>
                <c:pt idx="4596">
                  <c:v>1453.0983000000001</c:v>
                </c:pt>
                <c:pt idx="4597">
                  <c:v>1427.3030000000001</c:v>
                </c:pt>
                <c:pt idx="4598">
                  <c:v>1361.8150000000001</c:v>
                </c:pt>
                <c:pt idx="4599">
                  <c:v>1320.03</c:v>
                </c:pt>
                <c:pt idx="4600">
                  <c:v>1353.6282000000001</c:v>
                </c:pt>
                <c:pt idx="4601">
                  <c:v>1343.7152000000001</c:v>
                </c:pt>
                <c:pt idx="4602">
                  <c:v>1326.3235999999999</c:v>
                </c:pt>
                <c:pt idx="4603">
                  <c:v>1286.326</c:v>
                </c:pt>
                <c:pt idx="4604">
                  <c:v>1232.4590000000001</c:v>
                </c:pt>
                <c:pt idx="4605">
                  <c:v>1167.567</c:v>
                </c:pt>
                <c:pt idx="4606">
                  <c:v>1108.4585</c:v>
                </c:pt>
                <c:pt idx="4607">
                  <c:v>1078.3671999999999</c:v>
                </c:pt>
                <c:pt idx="4608">
                  <c:v>1051.152</c:v>
                </c:pt>
                <c:pt idx="4609">
                  <c:v>1028.0906</c:v>
                </c:pt>
                <c:pt idx="4610">
                  <c:v>1032.8977</c:v>
                </c:pt>
                <c:pt idx="4611">
                  <c:v>1051.8748000000001</c:v>
                </c:pt>
                <c:pt idx="4612">
                  <c:v>1073.355</c:v>
                </c:pt>
                <c:pt idx="4613">
                  <c:v>1274.0650000000001</c:v>
                </c:pt>
                <c:pt idx="4614">
                  <c:v>1401.7801999999999</c:v>
                </c:pt>
                <c:pt idx="4615">
                  <c:v>1496.4639999999999</c:v>
                </c:pt>
                <c:pt idx="4616">
                  <c:v>1527.7431999999999</c:v>
                </c:pt>
                <c:pt idx="4617">
                  <c:v>1529.5349000000001</c:v>
                </c:pt>
                <c:pt idx="4618">
                  <c:v>1520.7152000000001</c:v>
                </c:pt>
                <c:pt idx="4619">
                  <c:v>1521.3413</c:v>
                </c:pt>
                <c:pt idx="4620">
                  <c:v>1500.8657000000001</c:v>
                </c:pt>
                <c:pt idx="4621">
                  <c:v>1461.6587999999999</c:v>
                </c:pt>
                <c:pt idx="4622">
                  <c:v>1362.0007000000001</c:v>
                </c:pt>
                <c:pt idx="4623">
                  <c:v>1316.9657999999999</c:v>
                </c:pt>
                <c:pt idx="4624">
                  <c:v>1362.5364</c:v>
                </c:pt>
                <c:pt idx="4625">
                  <c:v>1357.7692999999999</c:v>
                </c:pt>
                <c:pt idx="4626">
                  <c:v>1326.5098</c:v>
                </c:pt>
                <c:pt idx="4627">
                  <c:v>1290.8177000000001</c:v>
                </c:pt>
                <c:pt idx="4628">
                  <c:v>1231.0426</c:v>
                </c:pt>
                <c:pt idx="4629">
                  <c:v>1158.9337</c:v>
                </c:pt>
                <c:pt idx="4630">
                  <c:v>1110.3146999999999</c:v>
                </c:pt>
                <c:pt idx="4631">
                  <c:v>1074.9229</c:v>
                </c:pt>
                <c:pt idx="4632">
                  <c:v>1064.1348</c:v>
                </c:pt>
                <c:pt idx="4633">
                  <c:v>1039.9342999999999</c:v>
                </c:pt>
                <c:pt idx="4634">
                  <c:v>1036.7129</c:v>
                </c:pt>
                <c:pt idx="4635">
                  <c:v>1032.4183</c:v>
                </c:pt>
                <c:pt idx="4636">
                  <c:v>1033.6406999999999</c:v>
                </c:pt>
                <c:pt idx="4637">
                  <c:v>1140.2896000000001</c:v>
                </c:pt>
                <c:pt idx="4638">
                  <c:v>1272.7194999999999</c:v>
                </c:pt>
                <c:pt idx="4639">
                  <c:v>1345.1912</c:v>
                </c:pt>
                <c:pt idx="4640">
                  <c:v>1389.2347</c:v>
                </c:pt>
                <c:pt idx="4641">
                  <c:v>1390.7327</c:v>
                </c:pt>
                <c:pt idx="4642">
                  <c:v>1366.0563</c:v>
                </c:pt>
                <c:pt idx="4643">
                  <c:v>1360.0093999999999</c:v>
                </c:pt>
                <c:pt idx="4644">
                  <c:v>1346.7251000000001</c:v>
                </c:pt>
                <c:pt idx="4645">
                  <c:v>1310.9889000000001</c:v>
                </c:pt>
                <c:pt idx="4646">
                  <c:v>1268.0275999999999</c:v>
                </c:pt>
                <c:pt idx="4647">
                  <c:v>1254.5298</c:v>
                </c:pt>
                <c:pt idx="4648">
                  <c:v>1340.6552999999999</c:v>
                </c:pt>
                <c:pt idx="4649">
                  <c:v>1341.1101000000001</c:v>
                </c:pt>
                <c:pt idx="4650">
                  <c:v>1306.547</c:v>
                </c:pt>
                <c:pt idx="4651">
                  <c:v>1242.1348</c:v>
                </c:pt>
                <c:pt idx="4652">
                  <c:v>1181.3105</c:v>
                </c:pt>
                <c:pt idx="4653">
                  <c:v>1115.6277</c:v>
                </c:pt>
                <c:pt idx="4654">
                  <c:v>1058.7270000000001</c:v>
                </c:pt>
                <c:pt idx="4655">
                  <c:v>1022.4999</c:v>
                </c:pt>
                <c:pt idx="4656">
                  <c:v>1010.0422</c:v>
                </c:pt>
                <c:pt idx="4657">
                  <c:v>992.81579999999997</c:v>
                </c:pt>
                <c:pt idx="4658">
                  <c:v>987.63306</c:v>
                </c:pt>
                <c:pt idx="4659">
                  <c:v>973.95214999999996</c:v>
                </c:pt>
                <c:pt idx="4660">
                  <c:v>953.32690000000002</c:v>
                </c:pt>
                <c:pt idx="4661">
                  <c:v>999.83209999999997</c:v>
                </c:pt>
                <c:pt idx="4662">
                  <c:v>1018.49774</c:v>
                </c:pt>
                <c:pt idx="4663">
                  <c:v>1058.6483000000001</c:v>
                </c:pt>
                <c:pt idx="4664">
                  <c:v>1112.0917999999999</c:v>
                </c:pt>
                <c:pt idx="4665">
                  <c:v>1135.8444999999999</c:v>
                </c:pt>
                <c:pt idx="4666">
                  <c:v>1160.2021</c:v>
                </c:pt>
                <c:pt idx="4667">
                  <c:v>1158.1074000000001</c:v>
                </c:pt>
                <c:pt idx="4668">
                  <c:v>1149.9865</c:v>
                </c:pt>
                <c:pt idx="4669">
                  <c:v>1136.8956000000001</c:v>
                </c:pt>
                <c:pt idx="4670">
                  <c:v>1146.5021999999999</c:v>
                </c:pt>
                <c:pt idx="4671">
                  <c:v>1169.8589999999999</c:v>
                </c:pt>
                <c:pt idx="4672">
                  <c:v>1213.0137999999999</c:v>
                </c:pt>
                <c:pt idx="4673">
                  <c:v>1198.6686999999999</c:v>
                </c:pt>
                <c:pt idx="4674">
                  <c:v>1172.7777000000001</c:v>
                </c:pt>
                <c:pt idx="4675">
                  <c:v>1147.4933000000001</c:v>
                </c:pt>
                <c:pt idx="4676">
                  <c:v>1119.7544</c:v>
                </c:pt>
                <c:pt idx="4677">
                  <c:v>1057.2674999999999</c:v>
                </c:pt>
                <c:pt idx="4678">
                  <c:v>1031.421</c:v>
                </c:pt>
                <c:pt idx="4679">
                  <c:v>991.63959999999997</c:v>
                </c:pt>
                <c:pt idx="4680">
                  <c:v>975.22789999999998</c:v>
                </c:pt>
                <c:pt idx="4681">
                  <c:v>962.92534999999998</c:v>
                </c:pt>
                <c:pt idx="4682">
                  <c:v>957.63289999999995</c:v>
                </c:pt>
                <c:pt idx="4683">
                  <c:v>975.45429999999999</c:v>
                </c:pt>
                <c:pt idx="4684">
                  <c:v>989.89484000000004</c:v>
                </c:pt>
                <c:pt idx="4685">
                  <c:v>1188.3206</c:v>
                </c:pt>
                <c:pt idx="4686">
                  <c:v>1299.3889999999999</c:v>
                </c:pt>
                <c:pt idx="4687">
                  <c:v>1405.6156000000001</c:v>
                </c:pt>
                <c:pt idx="4688">
                  <c:v>1431.1149</c:v>
                </c:pt>
                <c:pt idx="4689">
                  <c:v>1423.3158000000001</c:v>
                </c:pt>
                <c:pt idx="4690">
                  <c:v>1429.221</c:v>
                </c:pt>
                <c:pt idx="4691">
                  <c:v>1430.806</c:v>
                </c:pt>
                <c:pt idx="4692">
                  <c:v>1419.4004</c:v>
                </c:pt>
                <c:pt idx="4693">
                  <c:v>1393.2125000000001</c:v>
                </c:pt>
                <c:pt idx="4694">
                  <c:v>1313.6693</c:v>
                </c:pt>
                <c:pt idx="4695">
                  <c:v>1265.2562</c:v>
                </c:pt>
                <c:pt idx="4696">
                  <c:v>1317.5547999999999</c:v>
                </c:pt>
                <c:pt idx="4697">
                  <c:v>1292.9482</c:v>
                </c:pt>
                <c:pt idx="4698">
                  <c:v>1241.4405999999999</c:v>
                </c:pt>
                <c:pt idx="4699">
                  <c:v>1198.8497</c:v>
                </c:pt>
                <c:pt idx="4700">
                  <c:v>1143.9889000000001</c:v>
                </c:pt>
                <c:pt idx="4701">
                  <c:v>1072.6113</c:v>
                </c:pt>
                <c:pt idx="4702">
                  <c:v>1026.8327999999999</c:v>
                </c:pt>
                <c:pt idx="4703">
                  <c:v>1002.3771</c:v>
                </c:pt>
                <c:pt idx="4704">
                  <c:v>991.91485999999998</c:v>
                </c:pt>
                <c:pt idx="4705">
                  <c:v>980.22029999999995</c:v>
                </c:pt>
                <c:pt idx="4706">
                  <c:v>983.1413</c:v>
                </c:pt>
                <c:pt idx="4707">
                  <c:v>1001.62726</c:v>
                </c:pt>
                <c:pt idx="4708">
                  <c:v>1018.3067600000001</c:v>
                </c:pt>
                <c:pt idx="4709">
                  <c:v>1137.4979000000001</c:v>
                </c:pt>
                <c:pt idx="4710">
                  <c:v>1251.5465999999999</c:v>
                </c:pt>
                <c:pt idx="4711">
                  <c:v>1323.3887999999999</c:v>
                </c:pt>
                <c:pt idx="4712">
                  <c:v>1366.2737999999999</c:v>
                </c:pt>
                <c:pt idx="4713">
                  <c:v>1354.7775999999999</c:v>
                </c:pt>
                <c:pt idx="4714">
                  <c:v>1346.0779</c:v>
                </c:pt>
                <c:pt idx="4715">
                  <c:v>1377.4423999999999</c:v>
                </c:pt>
                <c:pt idx="4716">
                  <c:v>1373.6139000000001</c:v>
                </c:pt>
                <c:pt idx="4717">
                  <c:v>1341.7333000000001</c:v>
                </c:pt>
                <c:pt idx="4718">
                  <c:v>1291.9223999999999</c:v>
                </c:pt>
                <c:pt idx="4719">
                  <c:v>1255.7183</c:v>
                </c:pt>
                <c:pt idx="4720">
                  <c:v>1307.0071</c:v>
                </c:pt>
                <c:pt idx="4721">
                  <c:v>1313.7291</c:v>
                </c:pt>
                <c:pt idx="4722">
                  <c:v>1284.3534</c:v>
                </c:pt>
                <c:pt idx="4723">
                  <c:v>1247.8231000000001</c:v>
                </c:pt>
                <c:pt idx="4724">
                  <c:v>1180.3715</c:v>
                </c:pt>
                <c:pt idx="4725">
                  <c:v>1118.8927000000001</c:v>
                </c:pt>
                <c:pt idx="4726">
                  <c:v>1067.9143999999999</c:v>
                </c:pt>
                <c:pt idx="4727">
                  <c:v>1046.2474</c:v>
                </c:pt>
                <c:pt idx="4728">
                  <c:v>1028.2952</c:v>
                </c:pt>
                <c:pt idx="4729">
                  <c:v>1005.2711</c:v>
                </c:pt>
                <c:pt idx="4730">
                  <c:v>1021.50543</c:v>
                </c:pt>
                <c:pt idx="4731">
                  <c:v>1042.5613000000001</c:v>
                </c:pt>
                <c:pt idx="4732">
                  <c:v>1062.1748</c:v>
                </c:pt>
                <c:pt idx="4733">
                  <c:v>1248.6469</c:v>
                </c:pt>
                <c:pt idx="4734">
                  <c:v>1377.3739</c:v>
                </c:pt>
                <c:pt idx="4735">
                  <c:v>1496.2858000000001</c:v>
                </c:pt>
                <c:pt idx="4736">
                  <c:v>1523.9640999999999</c:v>
                </c:pt>
                <c:pt idx="4737">
                  <c:v>1536.2248999999999</c:v>
                </c:pt>
                <c:pt idx="4738">
                  <c:v>1552.2932000000001</c:v>
                </c:pt>
                <c:pt idx="4739">
                  <c:v>1581.0541000000001</c:v>
                </c:pt>
                <c:pt idx="4740">
                  <c:v>1579.4482</c:v>
                </c:pt>
                <c:pt idx="4741">
                  <c:v>1529.5068000000001</c:v>
                </c:pt>
                <c:pt idx="4742">
                  <c:v>1414.1185</c:v>
                </c:pt>
                <c:pt idx="4743">
                  <c:v>1362.482</c:v>
                </c:pt>
                <c:pt idx="4744">
                  <c:v>1413.4172000000001</c:v>
                </c:pt>
                <c:pt idx="4745">
                  <c:v>1400.0070000000001</c:v>
                </c:pt>
                <c:pt idx="4746">
                  <c:v>1355.4834000000001</c:v>
                </c:pt>
                <c:pt idx="4747">
                  <c:v>1314.0826</c:v>
                </c:pt>
                <c:pt idx="4748">
                  <c:v>1259.0637999999999</c:v>
                </c:pt>
                <c:pt idx="4749">
                  <c:v>1170.5824</c:v>
                </c:pt>
                <c:pt idx="4750">
                  <c:v>1121.0537999999999</c:v>
                </c:pt>
                <c:pt idx="4751">
                  <c:v>1089.1287</c:v>
                </c:pt>
                <c:pt idx="4752">
                  <c:v>1054.9064000000001</c:v>
                </c:pt>
                <c:pt idx="4753">
                  <c:v>1035.5554</c:v>
                </c:pt>
                <c:pt idx="4754">
                  <c:v>1045.0532000000001</c:v>
                </c:pt>
                <c:pt idx="4755">
                  <c:v>1062.9283</c:v>
                </c:pt>
                <c:pt idx="4756">
                  <c:v>1104.1521</c:v>
                </c:pt>
                <c:pt idx="4757">
                  <c:v>1297.0951</c:v>
                </c:pt>
                <c:pt idx="4758">
                  <c:v>1393.3058000000001</c:v>
                </c:pt>
                <c:pt idx="4759">
                  <c:v>1460.0833</c:v>
                </c:pt>
                <c:pt idx="4760">
                  <c:v>1508.2492999999999</c:v>
                </c:pt>
                <c:pt idx="4761">
                  <c:v>1523.1945000000001</c:v>
                </c:pt>
                <c:pt idx="4762">
                  <c:v>1517.8667</c:v>
                </c:pt>
                <c:pt idx="4763">
                  <c:v>1520.9784999999999</c:v>
                </c:pt>
                <c:pt idx="4764">
                  <c:v>1510.6527000000001</c:v>
                </c:pt>
                <c:pt idx="4765">
                  <c:v>1478.8721</c:v>
                </c:pt>
                <c:pt idx="4766">
                  <c:v>1397.3716999999999</c:v>
                </c:pt>
                <c:pt idx="4767">
                  <c:v>1356.4649999999999</c:v>
                </c:pt>
                <c:pt idx="4768">
                  <c:v>1403.6622</c:v>
                </c:pt>
                <c:pt idx="4769">
                  <c:v>1370.8922</c:v>
                </c:pt>
                <c:pt idx="4770">
                  <c:v>1339.8571999999999</c:v>
                </c:pt>
                <c:pt idx="4771">
                  <c:v>1303.7929999999999</c:v>
                </c:pt>
                <c:pt idx="4772">
                  <c:v>1249.8973000000001</c:v>
                </c:pt>
                <c:pt idx="4773">
                  <c:v>1178.1069</c:v>
                </c:pt>
                <c:pt idx="4774">
                  <c:v>1122.4069999999999</c:v>
                </c:pt>
                <c:pt idx="4775">
                  <c:v>1093.7420999999999</c:v>
                </c:pt>
                <c:pt idx="4776">
                  <c:v>1053.4491</c:v>
                </c:pt>
                <c:pt idx="4777">
                  <c:v>1023.9988</c:v>
                </c:pt>
                <c:pt idx="4778">
                  <c:v>1030.5024000000001</c:v>
                </c:pt>
                <c:pt idx="4779">
                  <c:v>1049.0147999999999</c:v>
                </c:pt>
                <c:pt idx="4780">
                  <c:v>1082.2979</c:v>
                </c:pt>
                <c:pt idx="4781">
                  <c:v>1271.8534999999999</c:v>
                </c:pt>
                <c:pt idx="4782">
                  <c:v>1394.1066000000001</c:v>
                </c:pt>
                <c:pt idx="4783">
                  <c:v>1487.58</c:v>
                </c:pt>
                <c:pt idx="4784">
                  <c:v>1525.9517000000001</c:v>
                </c:pt>
                <c:pt idx="4785">
                  <c:v>1525.6492000000001</c:v>
                </c:pt>
                <c:pt idx="4786">
                  <c:v>1518.3869999999999</c:v>
                </c:pt>
                <c:pt idx="4787">
                  <c:v>1527.2732000000001</c:v>
                </c:pt>
                <c:pt idx="4788">
                  <c:v>1499.6521</c:v>
                </c:pt>
                <c:pt idx="4789">
                  <c:v>1446.0087000000001</c:v>
                </c:pt>
                <c:pt idx="4790">
                  <c:v>1353.3314</c:v>
                </c:pt>
                <c:pt idx="4791">
                  <c:v>1317.7737999999999</c:v>
                </c:pt>
                <c:pt idx="4792">
                  <c:v>1377.6415999999999</c:v>
                </c:pt>
                <c:pt idx="4793">
                  <c:v>1369.4811</c:v>
                </c:pt>
                <c:pt idx="4794">
                  <c:v>1338.9362000000001</c:v>
                </c:pt>
                <c:pt idx="4795">
                  <c:v>1285.2936999999999</c:v>
                </c:pt>
                <c:pt idx="4796">
                  <c:v>1242.0135</c:v>
                </c:pt>
                <c:pt idx="4797">
                  <c:v>1182.7762</c:v>
                </c:pt>
                <c:pt idx="4798">
                  <c:v>1125.181</c:v>
                </c:pt>
                <c:pt idx="4799">
                  <c:v>1094.8117999999999</c:v>
                </c:pt>
                <c:pt idx="4800">
                  <c:v>1074.4734000000001</c:v>
                </c:pt>
                <c:pt idx="4801">
                  <c:v>1050.4664</c:v>
                </c:pt>
                <c:pt idx="4802">
                  <c:v>1047.5672999999999</c:v>
                </c:pt>
                <c:pt idx="4803">
                  <c:v>1041.7070000000001</c:v>
                </c:pt>
                <c:pt idx="4804">
                  <c:v>1055.3434</c:v>
                </c:pt>
                <c:pt idx="4805">
                  <c:v>1195.4797000000001</c:v>
                </c:pt>
                <c:pt idx="4806">
                  <c:v>1297.0594000000001</c:v>
                </c:pt>
                <c:pt idx="4807">
                  <c:v>1377.7119</c:v>
                </c:pt>
                <c:pt idx="4808">
                  <c:v>1422.7710999999999</c:v>
                </c:pt>
                <c:pt idx="4809">
                  <c:v>1412.8108</c:v>
                </c:pt>
                <c:pt idx="4810">
                  <c:v>1403.8623</c:v>
                </c:pt>
                <c:pt idx="4811">
                  <c:v>1385.9735000000001</c:v>
                </c:pt>
                <c:pt idx="4812">
                  <c:v>1374.8979999999999</c:v>
                </c:pt>
                <c:pt idx="4813">
                  <c:v>1351.1746000000001</c:v>
                </c:pt>
                <c:pt idx="4814">
                  <c:v>1332.1174000000001</c:v>
                </c:pt>
                <c:pt idx="4815">
                  <c:v>1275.5274999999999</c:v>
                </c:pt>
                <c:pt idx="4816">
                  <c:v>1370.0365999999999</c:v>
                </c:pt>
                <c:pt idx="4817">
                  <c:v>1356.8416</c:v>
                </c:pt>
                <c:pt idx="4818">
                  <c:v>1330.9530999999999</c:v>
                </c:pt>
                <c:pt idx="4819">
                  <c:v>1290.1383000000001</c:v>
                </c:pt>
                <c:pt idx="4820">
                  <c:v>1256.2891</c:v>
                </c:pt>
                <c:pt idx="4821">
                  <c:v>1209.0436</c:v>
                </c:pt>
                <c:pt idx="4822">
                  <c:v>1157.9489000000001</c:v>
                </c:pt>
                <c:pt idx="4823">
                  <c:v>1114.7308</c:v>
                </c:pt>
                <c:pt idx="4824">
                  <c:v>1091.076</c:v>
                </c:pt>
                <c:pt idx="4825">
                  <c:v>1077.5509</c:v>
                </c:pt>
                <c:pt idx="4826">
                  <c:v>1068.9734000000001</c:v>
                </c:pt>
                <c:pt idx="4827">
                  <c:v>1058.768</c:v>
                </c:pt>
                <c:pt idx="4828">
                  <c:v>1046.5869</c:v>
                </c:pt>
                <c:pt idx="4829">
                  <c:v>1086.8373999999999</c:v>
                </c:pt>
                <c:pt idx="4830">
                  <c:v>1108.7748999999999</c:v>
                </c:pt>
                <c:pt idx="4831">
                  <c:v>1150.7755999999999</c:v>
                </c:pt>
                <c:pt idx="4832">
                  <c:v>1226.0712000000001</c:v>
                </c:pt>
                <c:pt idx="4833">
                  <c:v>1259.7942</c:v>
                </c:pt>
                <c:pt idx="4834">
                  <c:v>1281.4797000000001</c:v>
                </c:pt>
                <c:pt idx="4835">
                  <c:v>1282.9163000000001</c:v>
                </c:pt>
                <c:pt idx="4836">
                  <c:v>1260.2538</c:v>
                </c:pt>
                <c:pt idx="4837">
                  <c:v>1252.4254000000001</c:v>
                </c:pt>
                <c:pt idx="4838">
                  <c:v>1257.9704999999999</c:v>
                </c:pt>
                <c:pt idx="4839">
                  <c:v>1242.0857000000001</c:v>
                </c:pt>
                <c:pt idx="4840">
                  <c:v>1340.7795000000001</c:v>
                </c:pt>
                <c:pt idx="4841">
                  <c:v>1356.3539000000001</c:v>
                </c:pt>
                <c:pt idx="4842">
                  <c:v>1338.4937</c:v>
                </c:pt>
                <c:pt idx="4843">
                  <c:v>1329.559</c:v>
                </c:pt>
                <c:pt idx="4844">
                  <c:v>1290.0752</c:v>
                </c:pt>
                <c:pt idx="4845">
                  <c:v>1187.5115000000001</c:v>
                </c:pt>
                <c:pt idx="4846">
                  <c:v>1151.0388</c:v>
                </c:pt>
                <c:pt idx="4847">
                  <c:v>1104.3469</c:v>
                </c:pt>
                <c:pt idx="4848">
                  <c:v>1075.1360999999999</c:v>
                </c:pt>
                <c:pt idx="4849">
                  <c:v>1048.9010000000001</c:v>
                </c:pt>
                <c:pt idx="4850">
                  <c:v>1044.9004</c:v>
                </c:pt>
                <c:pt idx="4851">
                  <c:v>1064.4094</c:v>
                </c:pt>
                <c:pt idx="4852">
                  <c:v>1099.2961</c:v>
                </c:pt>
                <c:pt idx="4853">
                  <c:v>1297.6119000000001</c:v>
                </c:pt>
                <c:pt idx="4854">
                  <c:v>1420.7378000000001</c:v>
                </c:pt>
                <c:pt idx="4855">
                  <c:v>1505.5485000000001</c:v>
                </c:pt>
                <c:pt idx="4856">
                  <c:v>1550.7515000000001</c:v>
                </c:pt>
                <c:pt idx="4857">
                  <c:v>1564.0540000000001</c:v>
                </c:pt>
                <c:pt idx="4858">
                  <c:v>1530.9492</c:v>
                </c:pt>
                <c:pt idx="4859">
                  <c:v>1530.3833</c:v>
                </c:pt>
                <c:pt idx="4860">
                  <c:v>1526.8987</c:v>
                </c:pt>
                <c:pt idx="4861">
                  <c:v>1490.5547999999999</c:v>
                </c:pt>
                <c:pt idx="4862">
                  <c:v>1408.663</c:v>
                </c:pt>
                <c:pt idx="4863">
                  <c:v>1334.7629999999999</c:v>
                </c:pt>
                <c:pt idx="4864">
                  <c:v>1385.2742000000001</c:v>
                </c:pt>
                <c:pt idx="4865">
                  <c:v>1383.5688</c:v>
                </c:pt>
                <c:pt idx="4866">
                  <c:v>1339.3341</c:v>
                </c:pt>
                <c:pt idx="4867">
                  <c:v>1272.136</c:v>
                </c:pt>
                <c:pt idx="4868">
                  <c:v>1210.8916999999999</c:v>
                </c:pt>
                <c:pt idx="4869">
                  <c:v>1130.4607000000001</c:v>
                </c:pt>
                <c:pt idx="4870">
                  <c:v>1091.9957999999999</c:v>
                </c:pt>
                <c:pt idx="4871">
                  <c:v>1060.7891</c:v>
                </c:pt>
                <c:pt idx="4872">
                  <c:v>1037.8887999999999</c:v>
                </c:pt>
                <c:pt idx="4873">
                  <c:v>1021.8016</c:v>
                </c:pt>
                <c:pt idx="4874">
                  <c:v>1029.6994999999999</c:v>
                </c:pt>
                <c:pt idx="4875">
                  <c:v>1045.7460000000001</c:v>
                </c:pt>
                <c:pt idx="4876">
                  <c:v>1079.8838000000001</c:v>
                </c:pt>
                <c:pt idx="4877">
                  <c:v>1264.7765999999999</c:v>
                </c:pt>
                <c:pt idx="4878">
                  <c:v>1364.9988000000001</c:v>
                </c:pt>
                <c:pt idx="4879">
                  <c:v>1439.559</c:v>
                </c:pt>
                <c:pt idx="4880">
                  <c:v>1468.4154000000001</c:v>
                </c:pt>
                <c:pt idx="4881">
                  <c:v>1422.0642</c:v>
                </c:pt>
                <c:pt idx="4882">
                  <c:v>1421.5503000000001</c:v>
                </c:pt>
                <c:pt idx="4883">
                  <c:v>1417.8987999999999</c:v>
                </c:pt>
                <c:pt idx="4884">
                  <c:v>1413.6177</c:v>
                </c:pt>
                <c:pt idx="4885">
                  <c:v>1409.5929000000001</c:v>
                </c:pt>
                <c:pt idx="4886">
                  <c:v>1316.3097</c:v>
                </c:pt>
                <c:pt idx="4887">
                  <c:v>1264.7422999999999</c:v>
                </c:pt>
                <c:pt idx="4888">
                  <c:v>1308.0138999999999</c:v>
                </c:pt>
                <c:pt idx="4889">
                  <c:v>1292.6882000000001</c:v>
                </c:pt>
                <c:pt idx="4890">
                  <c:v>1257.3334</c:v>
                </c:pt>
                <c:pt idx="4891">
                  <c:v>1226.7822000000001</c:v>
                </c:pt>
                <c:pt idx="4892">
                  <c:v>1127.8635999999999</c:v>
                </c:pt>
                <c:pt idx="4893">
                  <c:v>1064.3623</c:v>
                </c:pt>
                <c:pt idx="4894">
                  <c:v>1024.6333999999999</c:v>
                </c:pt>
                <c:pt idx="4895">
                  <c:v>1002.636</c:v>
                </c:pt>
                <c:pt idx="4896">
                  <c:v>993.86346000000003</c:v>
                </c:pt>
                <c:pt idx="4897">
                  <c:v>988.19439999999997</c:v>
                </c:pt>
                <c:pt idx="4898">
                  <c:v>993.01229999999998</c:v>
                </c:pt>
                <c:pt idx="4899">
                  <c:v>1017.24</c:v>
                </c:pt>
                <c:pt idx="4900">
                  <c:v>1039.3789999999999</c:v>
                </c:pt>
                <c:pt idx="4901">
                  <c:v>1208.0697</c:v>
                </c:pt>
                <c:pt idx="4902">
                  <c:v>1313.0145</c:v>
                </c:pt>
                <c:pt idx="4903">
                  <c:v>1387.1479999999999</c:v>
                </c:pt>
                <c:pt idx="4904">
                  <c:v>1420.8904</c:v>
                </c:pt>
                <c:pt idx="4905">
                  <c:v>1427.1570999999999</c:v>
                </c:pt>
                <c:pt idx="4906">
                  <c:v>1445.9577999999999</c:v>
                </c:pt>
                <c:pt idx="4907">
                  <c:v>1459.6533999999999</c:v>
                </c:pt>
                <c:pt idx="4908">
                  <c:v>1459.6912</c:v>
                </c:pt>
                <c:pt idx="4909">
                  <c:v>1411.8828000000001</c:v>
                </c:pt>
                <c:pt idx="4910">
                  <c:v>1324.4170999999999</c:v>
                </c:pt>
                <c:pt idx="4911">
                  <c:v>1284.5686000000001</c:v>
                </c:pt>
                <c:pt idx="4912">
                  <c:v>1348.0074</c:v>
                </c:pt>
                <c:pt idx="4913">
                  <c:v>1338.0759</c:v>
                </c:pt>
                <c:pt idx="4914">
                  <c:v>1264.8867</c:v>
                </c:pt>
                <c:pt idx="4915">
                  <c:v>1223.2847999999999</c:v>
                </c:pt>
                <c:pt idx="4916">
                  <c:v>1182.2474</c:v>
                </c:pt>
                <c:pt idx="4917">
                  <c:v>1118.7885000000001</c:v>
                </c:pt>
                <c:pt idx="4918">
                  <c:v>1087.2123999999999</c:v>
                </c:pt>
                <c:pt idx="4919">
                  <c:v>1049.4788000000001</c:v>
                </c:pt>
                <c:pt idx="4920">
                  <c:v>1007.6063</c:v>
                </c:pt>
                <c:pt idx="4921">
                  <c:v>991.86030000000005</c:v>
                </c:pt>
                <c:pt idx="4922">
                  <c:v>1001.5942</c:v>
                </c:pt>
                <c:pt idx="4923">
                  <c:v>1022.7827</c:v>
                </c:pt>
                <c:pt idx="4924">
                  <c:v>1054.2996000000001</c:v>
                </c:pt>
                <c:pt idx="4925">
                  <c:v>1221.1675</c:v>
                </c:pt>
                <c:pt idx="4926">
                  <c:v>1332.3052</c:v>
                </c:pt>
                <c:pt idx="4927">
                  <c:v>1428.0825</c:v>
                </c:pt>
                <c:pt idx="4928">
                  <c:v>1455.6365000000001</c:v>
                </c:pt>
                <c:pt idx="4929">
                  <c:v>1463.7108000000001</c:v>
                </c:pt>
                <c:pt idx="4930">
                  <c:v>1453.3128999999999</c:v>
                </c:pt>
                <c:pt idx="4931">
                  <c:v>1457.8958</c:v>
                </c:pt>
                <c:pt idx="4932">
                  <c:v>1439.3218999999999</c:v>
                </c:pt>
                <c:pt idx="4933">
                  <c:v>1390.2161000000001</c:v>
                </c:pt>
                <c:pt idx="4934">
                  <c:v>1306.6654000000001</c:v>
                </c:pt>
                <c:pt idx="4935">
                  <c:v>1262.7506000000001</c:v>
                </c:pt>
                <c:pt idx="4936">
                  <c:v>1306.0147999999999</c:v>
                </c:pt>
                <c:pt idx="4937">
                  <c:v>1298.5325</c:v>
                </c:pt>
                <c:pt idx="4938">
                  <c:v>1270.1411000000001</c:v>
                </c:pt>
                <c:pt idx="4939">
                  <c:v>1225.0317</c:v>
                </c:pt>
                <c:pt idx="4940">
                  <c:v>1174.2994000000001</c:v>
                </c:pt>
                <c:pt idx="4941">
                  <c:v>1116.7981</c:v>
                </c:pt>
                <c:pt idx="4942">
                  <c:v>1059.769</c:v>
                </c:pt>
                <c:pt idx="4943">
                  <c:v>1045.827</c:v>
                </c:pt>
                <c:pt idx="4944">
                  <c:v>1010.8563</c:v>
                </c:pt>
                <c:pt idx="4945">
                  <c:v>987.85929999999996</c:v>
                </c:pt>
                <c:pt idx="4946">
                  <c:v>1003.33484</c:v>
                </c:pt>
                <c:pt idx="4947">
                  <c:v>1025.6921</c:v>
                </c:pt>
                <c:pt idx="4948">
                  <c:v>1043.2478000000001</c:v>
                </c:pt>
                <c:pt idx="4949">
                  <c:v>1229.9831999999999</c:v>
                </c:pt>
                <c:pt idx="4950">
                  <c:v>1353.4469999999999</c:v>
                </c:pt>
                <c:pt idx="4951">
                  <c:v>1445.4083000000001</c:v>
                </c:pt>
                <c:pt idx="4952">
                  <c:v>1482.3142</c:v>
                </c:pt>
                <c:pt idx="4953">
                  <c:v>1510.9677999999999</c:v>
                </c:pt>
                <c:pt idx="4954">
                  <c:v>1481.5229999999999</c:v>
                </c:pt>
                <c:pt idx="4955">
                  <c:v>1483.6577</c:v>
                </c:pt>
                <c:pt idx="4956">
                  <c:v>1504.8179</c:v>
                </c:pt>
                <c:pt idx="4957">
                  <c:v>1430.5153</c:v>
                </c:pt>
                <c:pt idx="4958">
                  <c:v>1327.0616</c:v>
                </c:pt>
                <c:pt idx="4959">
                  <c:v>1263.8892000000001</c:v>
                </c:pt>
                <c:pt idx="4960">
                  <c:v>1302.9622999999999</c:v>
                </c:pt>
                <c:pt idx="4961">
                  <c:v>1284.3597</c:v>
                </c:pt>
                <c:pt idx="4962">
                  <c:v>1232.6755000000001</c:v>
                </c:pt>
                <c:pt idx="4963">
                  <c:v>1174.1455000000001</c:v>
                </c:pt>
                <c:pt idx="4964">
                  <c:v>1118.3877</c:v>
                </c:pt>
                <c:pt idx="4965">
                  <c:v>1068.8263999999999</c:v>
                </c:pt>
                <c:pt idx="4966">
                  <c:v>1027.1628000000001</c:v>
                </c:pt>
                <c:pt idx="4967">
                  <c:v>1018.3522</c:v>
                </c:pt>
                <c:pt idx="4968">
                  <c:v>1004.5844</c:v>
                </c:pt>
                <c:pt idx="4969">
                  <c:v>993.73940000000005</c:v>
                </c:pt>
                <c:pt idx="4970">
                  <c:v>994.85582999999997</c:v>
                </c:pt>
                <c:pt idx="4971">
                  <c:v>998.67975000000001</c:v>
                </c:pt>
                <c:pt idx="4972">
                  <c:v>1000.02527</c:v>
                </c:pt>
                <c:pt idx="4973">
                  <c:v>1087.4592</c:v>
                </c:pt>
                <c:pt idx="4974">
                  <c:v>1198.7412999999999</c:v>
                </c:pt>
                <c:pt idx="4975">
                  <c:v>1270.2838999999999</c:v>
                </c:pt>
                <c:pt idx="4976">
                  <c:v>1304.9648</c:v>
                </c:pt>
                <c:pt idx="4977">
                  <c:v>1306.0823</c:v>
                </c:pt>
                <c:pt idx="4978">
                  <c:v>1282.9659999999999</c:v>
                </c:pt>
                <c:pt idx="4979">
                  <c:v>1298.1643999999999</c:v>
                </c:pt>
                <c:pt idx="4980">
                  <c:v>1312.444</c:v>
                </c:pt>
                <c:pt idx="4981">
                  <c:v>1280.5328</c:v>
                </c:pt>
                <c:pt idx="4982">
                  <c:v>1253.3626999999999</c:v>
                </c:pt>
                <c:pt idx="4983">
                  <c:v>1238.7426</c:v>
                </c:pt>
                <c:pt idx="4984">
                  <c:v>1295.8705</c:v>
                </c:pt>
                <c:pt idx="4985">
                  <c:v>1287.2722000000001</c:v>
                </c:pt>
                <c:pt idx="4986">
                  <c:v>1264.3865000000001</c:v>
                </c:pt>
                <c:pt idx="4987">
                  <c:v>1239.2411999999999</c:v>
                </c:pt>
                <c:pt idx="4988">
                  <c:v>1204.1472000000001</c:v>
                </c:pt>
                <c:pt idx="4989">
                  <c:v>1144.0687</c:v>
                </c:pt>
                <c:pt idx="4990">
                  <c:v>1108.0459000000001</c:v>
                </c:pt>
                <c:pt idx="4991">
                  <c:v>1080.0074</c:v>
                </c:pt>
                <c:pt idx="4992">
                  <c:v>1054.8728000000001</c:v>
                </c:pt>
                <c:pt idx="4993">
                  <c:v>1041.0975000000001</c:v>
                </c:pt>
                <c:pt idx="4994">
                  <c:v>1036.6016999999999</c:v>
                </c:pt>
                <c:pt idx="4995">
                  <c:v>1026.2719999999999</c:v>
                </c:pt>
                <c:pt idx="4996">
                  <c:v>1010.2195400000001</c:v>
                </c:pt>
                <c:pt idx="4997">
                  <c:v>1052.7620999999999</c:v>
                </c:pt>
                <c:pt idx="4998">
                  <c:v>1072.4224999999999</c:v>
                </c:pt>
                <c:pt idx="4999">
                  <c:v>1125.2518</c:v>
                </c:pt>
                <c:pt idx="5000">
                  <c:v>1189.153</c:v>
                </c:pt>
                <c:pt idx="5001">
                  <c:v>1190.1666</c:v>
                </c:pt>
                <c:pt idx="5002">
                  <c:v>1211.4259999999999</c:v>
                </c:pt>
                <c:pt idx="5003">
                  <c:v>1202.6270999999999</c:v>
                </c:pt>
                <c:pt idx="5004">
                  <c:v>1199.7665999999999</c:v>
                </c:pt>
                <c:pt idx="5005">
                  <c:v>1203.6880000000001</c:v>
                </c:pt>
                <c:pt idx="5006">
                  <c:v>1205.2075</c:v>
                </c:pt>
                <c:pt idx="5007">
                  <c:v>1195.6587</c:v>
                </c:pt>
                <c:pt idx="5008">
                  <c:v>1264.3494000000001</c:v>
                </c:pt>
                <c:pt idx="5009">
                  <c:v>1285.7021</c:v>
                </c:pt>
                <c:pt idx="5010">
                  <c:v>1293.4155000000001</c:v>
                </c:pt>
                <c:pt idx="5011">
                  <c:v>1259.0239999999999</c:v>
                </c:pt>
                <c:pt idx="5012">
                  <c:v>1229.6813</c:v>
                </c:pt>
                <c:pt idx="5013">
                  <c:v>1147.7012</c:v>
                </c:pt>
                <c:pt idx="5014">
                  <c:v>1119.8982000000001</c:v>
                </c:pt>
                <c:pt idx="5015">
                  <c:v>1083.8622</c:v>
                </c:pt>
                <c:pt idx="5016">
                  <c:v>1061.4606000000001</c:v>
                </c:pt>
                <c:pt idx="5017">
                  <c:v>1040.568</c:v>
                </c:pt>
                <c:pt idx="5018">
                  <c:v>1055.9865</c:v>
                </c:pt>
                <c:pt idx="5019">
                  <c:v>1063.6195</c:v>
                </c:pt>
                <c:pt idx="5020">
                  <c:v>1107.4644000000001</c:v>
                </c:pt>
                <c:pt idx="5021">
                  <c:v>1333.0007000000001</c:v>
                </c:pt>
                <c:pt idx="5022">
                  <c:v>1442.6369999999999</c:v>
                </c:pt>
                <c:pt idx="5023">
                  <c:v>1551.0119999999999</c:v>
                </c:pt>
                <c:pt idx="5024">
                  <c:v>1584.7460000000001</c:v>
                </c:pt>
                <c:pt idx="5025">
                  <c:v>1585.221</c:v>
                </c:pt>
                <c:pt idx="5026">
                  <c:v>1590.2552000000001</c:v>
                </c:pt>
                <c:pt idx="5027">
                  <c:v>1591.2325000000001</c:v>
                </c:pt>
                <c:pt idx="5028">
                  <c:v>1584.4102</c:v>
                </c:pt>
                <c:pt idx="5029">
                  <c:v>1525.0601999999999</c:v>
                </c:pt>
                <c:pt idx="5030">
                  <c:v>1424.335</c:v>
                </c:pt>
                <c:pt idx="5031">
                  <c:v>1313.7610999999999</c:v>
                </c:pt>
                <c:pt idx="5032">
                  <c:v>1362.1311000000001</c:v>
                </c:pt>
                <c:pt idx="5033">
                  <c:v>1340.4431</c:v>
                </c:pt>
                <c:pt idx="5034">
                  <c:v>1320.7357999999999</c:v>
                </c:pt>
                <c:pt idx="5035">
                  <c:v>1296.6310000000001</c:v>
                </c:pt>
                <c:pt idx="5036">
                  <c:v>1242.443</c:v>
                </c:pt>
                <c:pt idx="5037">
                  <c:v>1150.6764000000001</c:v>
                </c:pt>
                <c:pt idx="5038">
                  <c:v>1115.7675999999999</c:v>
                </c:pt>
                <c:pt idx="5039">
                  <c:v>1079.99</c:v>
                </c:pt>
                <c:pt idx="5040">
                  <c:v>1051.4024999999999</c:v>
                </c:pt>
                <c:pt idx="5041">
                  <c:v>1030.8524</c:v>
                </c:pt>
                <c:pt idx="5042">
                  <c:v>1035.2709</c:v>
                </c:pt>
                <c:pt idx="5043">
                  <c:v>1052.9903999999999</c:v>
                </c:pt>
                <c:pt idx="5044">
                  <c:v>1078.0487000000001</c:v>
                </c:pt>
                <c:pt idx="5045">
                  <c:v>1272.2795000000001</c:v>
                </c:pt>
                <c:pt idx="5046">
                  <c:v>1403.5751</c:v>
                </c:pt>
                <c:pt idx="5047">
                  <c:v>1490.4172000000001</c:v>
                </c:pt>
                <c:pt idx="5048">
                  <c:v>1534.2627</c:v>
                </c:pt>
                <c:pt idx="5049">
                  <c:v>1542.6202000000001</c:v>
                </c:pt>
                <c:pt idx="5050">
                  <c:v>1514.2097000000001</c:v>
                </c:pt>
                <c:pt idx="5051">
                  <c:v>1530.6179999999999</c:v>
                </c:pt>
                <c:pt idx="5052">
                  <c:v>1553.8522</c:v>
                </c:pt>
                <c:pt idx="5053">
                  <c:v>1495.3977</c:v>
                </c:pt>
                <c:pt idx="5054">
                  <c:v>1403.1096</c:v>
                </c:pt>
                <c:pt idx="5055">
                  <c:v>1359.2529999999999</c:v>
                </c:pt>
                <c:pt idx="5056">
                  <c:v>1418.1768</c:v>
                </c:pt>
                <c:pt idx="5057">
                  <c:v>1419.8458000000001</c:v>
                </c:pt>
                <c:pt idx="5058">
                  <c:v>1367.0925</c:v>
                </c:pt>
                <c:pt idx="5059">
                  <c:v>1341.7109</c:v>
                </c:pt>
                <c:pt idx="5060">
                  <c:v>1273.7954</c:v>
                </c:pt>
                <c:pt idx="5061">
                  <c:v>1203.7206000000001</c:v>
                </c:pt>
                <c:pt idx="5062">
                  <c:v>1173.1031</c:v>
                </c:pt>
                <c:pt idx="5063">
                  <c:v>1148.9391000000001</c:v>
                </c:pt>
                <c:pt idx="5064">
                  <c:v>1114.9065000000001</c:v>
                </c:pt>
                <c:pt idx="5065">
                  <c:v>1084.6512</c:v>
                </c:pt>
                <c:pt idx="5066">
                  <c:v>1066.8187</c:v>
                </c:pt>
                <c:pt idx="5067">
                  <c:v>1073.3915</c:v>
                </c:pt>
                <c:pt idx="5068">
                  <c:v>1091.962</c:v>
                </c:pt>
                <c:pt idx="5069">
                  <c:v>1297.3458000000001</c:v>
                </c:pt>
                <c:pt idx="5070">
                  <c:v>1411.8757000000001</c:v>
                </c:pt>
                <c:pt idx="5071">
                  <c:v>1488.0436</c:v>
                </c:pt>
                <c:pt idx="5072">
                  <c:v>1514.7804000000001</c:v>
                </c:pt>
                <c:pt idx="5073">
                  <c:v>1551.4813999999999</c:v>
                </c:pt>
                <c:pt idx="5074">
                  <c:v>1556.4382000000001</c:v>
                </c:pt>
                <c:pt idx="5075">
                  <c:v>1578.3073999999999</c:v>
                </c:pt>
                <c:pt idx="5076">
                  <c:v>1568.5440000000001</c:v>
                </c:pt>
                <c:pt idx="5077">
                  <c:v>1523.4169999999999</c:v>
                </c:pt>
                <c:pt idx="5078">
                  <c:v>1393.3</c:v>
                </c:pt>
                <c:pt idx="5079">
                  <c:v>1341.8794</c:v>
                </c:pt>
                <c:pt idx="5080">
                  <c:v>1401.0271</c:v>
                </c:pt>
                <c:pt idx="5081">
                  <c:v>1396.1285</c:v>
                </c:pt>
                <c:pt idx="5082">
                  <c:v>1377.425</c:v>
                </c:pt>
                <c:pt idx="5083">
                  <c:v>1347.0291999999999</c:v>
                </c:pt>
                <c:pt idx="5084">
                  <c:v>1291.5744999999999</c:v>
                </c:pt>
                <c:pt idx="5085">
                  <c:v>1216.4831999999999</c:v>
                </c:pt>
                <c:pt idx="5086">
                  <c:v>1174.7861</c:v>
                </c:pt>
                <c:pt idx="5087">
                  <c:v>1122.2927999999999</c:v>
                </c:pt>
                <c:pt idx="5088">
                  <c:v>1070.7070000000001</c:v>
                </c:pt>
                <c:pt idx="5089">
                  <c:v>1054.4825000000001</c:v>
                </c:pt>
                <c:pt idx="5090">
                  <c:v>1061.4242999999999</c:v>
                </c:pt>
                <c:pt idx="5091">
                  <c:v>1066.8479</c:v>
                </c:pt>
                <c:pt idx="5092">
                  <c:v>1106.3784000000001</c:v>
                </c:pt>
                <c:pt idx="5093">
                  <c:v>1307.2130999999999</c:v>
                </c:pt>
                <c:pt idx="5094">
                  <c:v>1409.2146</c:v>
                </c:pt>
                <c:pt idx="5095">
                  <c:v>1509.6685</c:v>
                </c:pt>
                <c:pt idx="5096">
                  <c:v>1576.5107</c:v>
                </c:pt>
                <c:pt idx="5097">
                  <c:v>1582.5359000000001</c:v>
                </c:pt>
                <c:pt idx="5098">
                  <c:v>1591.9548</c:v>
                </c:pt>
                <c:pt idx="5099">
                  <c:v>1597.704</c:v>
                </c:pt>
                <c:pt idx="5100">
                  <c:v>1589.9833000000001</c:v>
                </c:pt>
                <c:pt idx="5101">
                  <c:v>1532.5806</c:v>
                </c:pt>
                <c:pt idx="5102">
                  <c:v>1449.5724</c:v>
                </c:pt>
                <c:pt idx="5103">
                  <c:v>1344.5229999999999</c:v>
                </c:pt>
                <c:pt idx="5104">
                  <c:v>1399.3732</c:v>
                </c:pt>
                <c:pt idx="5105">
                  <c:v>1382.5977</c:v>
                </c:pt>
                <c:pt idx="5106">
                  <c:v>1334.3413</c:v>
                </c:pt>
                <c:pt idx="5107">
                  <c:v>1285.5896</c:v>
                </c:pt>
                <c:pt idx="5108">
                  <c:v>1230.1179</c:v>
                </c:pt>
                <c:pt idx="5109">
                  <c:v>1161.7542000000001</c:v>
                </c:pt>
                <c:pt idx="5110">
                  <c:v>1111.3878</c:v>
                </c:pt>
                <c:pt idx="5111">
                  <c:v>1075.1849999999999</c:v>
                </c:pt>
                <c:pt idx="5112">
                  <c:v>1050.6422</c:v>
                </c:pt>
                <c:pt idx="5113">
                  <c:v>1026.1777</c:v>
                </c:pt>
                <c:pt idx="5114">
                  <c:v>1041.5773999999999</c:v>
                </c:pt>
                <c:pt idx="5115">
                  <c:v>1058.9649999999999</c:v>
                </c:pt>
                <c:pt idx="5116">
                  <c:v>1061.4739</c:v>
                </c:pt>
                <c:pt idx="5117">
                  <c:v>1250.1068</c:v>
                </c:pt>
                <c:pt idx="5118">
                  <c:v>1364.5215000000001</c:v>
                </c:pt>
                <c:pt idx="5119">
                  <c:v>1480.8022000000001</c:v>
                </c:pt>
                <c:pt idx="5120">
                  <c:v>1545.1668999999999</c:v>
                </c:pt>
                <c:pt idx="5121">
                  <c:v>1546.2791999999999</c:v>
                </c:pt>
                <c:pt idx="5122">
                  <c:v>1571.1575</c:v>
                </c:pt>
                <c:pt idx="5123">
                  <c:v>1583.3069</c:v>
                </c:pt>
                <c:pt idx="5124">
                  <c:v>1551.6604</c:v>
                </c:pt>
                <c:pt idx="5125">
                  <c:v>1490.4928</c:v>
                </c:pt>
                <c:pt idx="5126">
                  <c:v>1389.1238000000001</c:v>
                </c:pt>
                <c:pt idx="5127">
                  <c:v>1323.1313</c:v>
                </c:pt>
                <c:pt idx="5128">
                  <c:v>1389.2644</c:v>
                </c:pt>
                <c:pt idx="5129">
                  <c:v>1412.0257999999999</c:v>
                </c:pt>
                <c:pt idx="5130">
                  <c:v>1354.5626</c:v>
                </c:pt>
                <c:pt idx="5131">
                  <c:v>1269.5826</c:v>
                </c:pt>
                <c:pt idx="5132">
                  <c:v>1215.3181</c:v>
                </c:pt>
                <c:pt idx="5133">
                  <c:v>1146.1171999999999</c:v>
                </c:pt>
                <c:pt idx="5134">
                  <c:v>1101.6484</c:v>
                </c:pt>
                <c:pt idx="5135">
                  <c:v>1074.0887</c:v>
                </c:pt>
                <c:pt idx="5136">
                  <c:v>1053.9513999999999</c:v>
                </c:pt>
                <c:pt idx="5137">
                  <c:v>1027.2753</c:v>
                </c:pt>
                <c:pt idx="5138">
                  <c:v>1020.274</c:v>
                </c:pt>
                <c:pt idx="5139">
                  <c:v>1026.1449</c:v>
                </c:pt>
                <c:pt idx="5140">
                  <c:v>1013.0386</c:v>
                </c:pt>
                <c:pt idx="5141">
                  <c:v>1141.2827</c:v>
                </c:pt>
                <c:pt idx="5142">
                  <c:v>1259.1545000000001</c:v>
                </c:pt>
                <c:pt idx="5143">
                  <c:v>1319.0576000000001</c:v>
                </c:pt>
                <c:pt idx="5144">
                  <c:v>1340.33</c:v>
                </c:pt>
                <c:pt idx="5145">
                  <c:v>1329.413</c:v>
                </c:pt>
                <c:pt idx="5146">
                  <c:v>1332.6189999999999</c:v>
                </c:pt>
                <c:pt idx="5147">
                  <c:v>1313.1486</c:v>
                </c:pt>
                <c:pt idx="5148">
                  <c:v>1300.76</c:v>
                </c:pt>
                <c:pt idx="5149">
                  <c:v>1260.8639000000001</c:v>
                </c:pt>
                <c:pt idx="5150">
                  <c:v>1236.4666999999999</c:v>
                </c:pt>
                <c:pt idx="5151">
                  <c:v>1222.4438</c:v>
                </c:pt>
                <c:pt idx="5152">
                  <c:v>1301.384</c:v>
                </c:pt>
                <c:pt idx="5153">
                  <c:v>1287.7891999999999</c:v>
                </c:pt>
                <c:pt idx="5154">
                  <c:v>1235.7503999999999</c:v>
                </c:pt>
                <c:pt idx="5155">
                  <c:v>1191.3300999999999</c:v>
                </c:pt>
                <c:pt idx="5156">
                  <c:v>1146.8317999999999</c:v>
                </c:pt>
                <c:pt idx="5157">
                  <c:v>1095.1605</c:v>
                </c:pt>
                <c:pt idx="5158">
                  <c:v>1046.5071</c:v>
                </c:pt>
                <c:pt idx="5159">
                  <c:v>1032.7172</c:v>
                </c:pt>
                <c:pt idx="5160">
                  <c:v>1006.917</c:v>
                </c:pt>
                <c:pt idx="5161">
                  <c:v>1001.6905</c:v>
                </c:pt>
                <c:pt idx="5162">
                  <c:v>992.53110000000004</c:v>
                </c:pt>
                <c:pt idx="5163">
                  <c:v>996.67505000000006</c:v>
                </c:pt>
                <c:pt idx="5164">
                  <c:v>993.31537000000003</c:v>
                </c:pt>
                <c:pt idx="5165">
                  <c:v>1030.6738</c:v>
                </c:pt>
                <c:pt idx="5166">
                  <c:v>1058.7474</c:v>
                </c:pt>
                <c:pt idx="5167">
                  <c:v>1095.7913000000001</c:v>
                </c:pt>
                <c:pt idx="5168">
                  <c:v>1144.1519000000001</c:v>
                </c:pt>
                <c:pt idx="5169">
                  <c:v>1171.6836000000001</c:v>
                </c:pt>
                <c:pt idx="5170">
                  <c:v>1197.6207999999999</c:v>
                </c:pt>
                <c:pt idx="5171">
                  <c:v>1207.2710999999999</c:v>
                </c:pt>
                <c:pt idx="5172">
                  <c:v>1184.6051</c:v>
                </c:pt>
                <c:pt idx="5173">
                  <c:v>1177.3173999999999</c:v>
                </c:pt>
                <c:pt idx="5174">
                  <c:v>1193.2999</c:v>
                </c:pt>
                <c:pt idx="5175">
                  <c:v>1189.2134000000001</c:v>
                </c:pt>
                <c:pt idx="5176">
                  <c:v>1241.0282</c:v>
                </c:pt>
                <c:pt idx="5177">
                  <c:v>1253.2546</c:v>
                </c:pt>
                <c:pt idx="5178">
                  <c:v>1258.3164999999999</c:v>
                </c:pt>
                <c:pt idx="5179">
                  <c:v>1232.2574</c:v>
                </c:pt>
                <c:pt idx="5180">
                  <c:v>1207.4829999999999</c:v>
                </c:pt>
                <c:pt idx="5181">
                  <c:v>1138.5245</c:v>
                </c:pt>
                <c:pt idx="5182">
                  <c:v>1081.1438000000001</c:v>
                </c:pt>
                <c:pt idx="5183">
                  <c:v>1045.701</c:v>
                </c:pt>
                <c:pt idx="5184">
                  <c:v>1028.1447000000001</c:v>
                </c:pt>
                <c:pt idx="5185">
                  <c:v>1001.62616</c:v>
                </c:pt>
                <c:pt idx="5186">
                  <c:v>1007.6191</c:v>
                </c:pt>
                <c:pt idx="5187">
                  <c:v>1036.9218000000001</c:v>
                </c:pt>
                <c:pt idx="5188">
                  <c:v>1059.2318</c:v>
                </c:pt>
                <c:pt idx="5189">
                  <c:v>1268.1655000000001</c:v>
                </c:pt>
                <c:pt idx="5190">
                  <c:v>1406.288</c:v>
                </c:pt>
                <c:pt idx="5191">
                  <c:v>1493.6721</c:v>
                </c:pt>
                <c:pt idx="5192">
                  <c:v>1540.8173999999999</c:v>
                </c:pt>
                <c:pt idx="5193">
                  <c:v>1557.5535</c:v>
                </c:pt>
                <c:pt idx="5194">
                  <c:v>1548.2064</c:v>
                </c:pt>
                <c:pt idx="5195">
                  <c:v>1527.3905</c:v>
                </c:pt>
                <c:pt idx="5196">
                  <c:v>1519.462</c:v>
                </c:pt>
                <c:pt idx="5197">
                  <c:v>1470.6197999999999</c:v>
                </c:pt>
                <c:pt idx="5198">
                  <c:v>1355.2963</c:v>
                </c:pt>
                <c:pt idx="5199">
                  <c:v>1283.4337</c:v>
                </c:pt>
                <c:pt idx="5200">
                  <c:v>1349.9845</c:v>
                </c:pt>
                <c:pt idx="5201">
                  <c:v>1342.5806</c:v>
                </c:pt>
                <c:pt idx="5202">
                  <c:v>1309.3119999999999</c:v>
                </c:pt>
                <c:pt idx="5203">
                  <c:v>1244.4634000000001</c:v>
                </c:pt>
                <c:pt idx="5204">
                  <c:v>1188.2546</c:v>
                </c:pt>
                <c:pt idx="5205">
                  <c:v>1118.4259999999999</c:v>
                </c:pt>
                <c:pt idx="5206">
                  <c:v>1073.53</c:v>
                </c:pt>
                <c:pt idx="5207">
                  <c:v>1048.213</c:v>
                </c:pt>
                <c:pt idx="5208">
                  <c:v>1030.5795000000001</c:v>
                </c:pt>
                <c:pt idx="5209">
                  <c:v>1022.1151</c:v>
                </c:pt>
                <c:pt idx="5210">
                  <c:v>1022.4589999999999</c:v>
                </c:pt>
                <c:pt idx="5211">
                  <c:v>1044.9960000000001</c:v>
                </c:pt>
                <c:pt idx="5212">
                  <c:v>1045.2365</c:v>
                </c:pt>
                <c:pt idx="5213">
                  <c:v>1267.3969999999999</c:v>
                </c:pt>
                <c:pt idx="5214">
                  <c:v>1396.9075</c:v>
                </c:pt>
                <c:pt idx="5215">
                  <c:v>1512.9884</c:v>
                </c:pt>
                <c:pt idx="5216">
                  <c:v>1519.4059</c:v>
                </c:pt>
                <c:pt idx="5217">
                  <c:v>1549.5681</c:v>
                </c:pt>
                <c:pt idx="5218">
                  <c:v>1537.0186000000001</c:v>
                </c:pt>
                <c:pt idx="5219">
                  <c:v>1548.8116</c:v>
                </c:pt>
                <c:pt idx="5220">
                  <c:v>1536.5171</c:v>
                </c:pt>
                <c:pt idx="5221">
                  <c:v>1490.2201</c:v>
                </c:pt>
                <c:pt idx="5222">
                  <c:v>1372.3115</c:v>
                </c:pt>
                <c:pt idx="5223">
                  <c:v>1320.3713</c:v>
                </c:pt>
                <c:pt idx="5224">
                  <c:v>1386.4791</c:v>
                </c:pt>
                <c:pt idx="5225">
                  <c:v>1385.0337</c:v>
                </c:pt>
                <c:pt idx="5226">
                  <c:v>1317.7869000000001</c:v>
                </c:pt>
                <c:pt idx="5227">
                  <c:v>1238.9358999999999</c:v>
                </c:pt>
                <c:pt idx="5228">
                  <c:v>1184.6995999999999</c:v>
                </c:pt>
                <c:pt idx="5229">
                  <c:v>1099.4602</c:v>
                </c:pt>
                <c:pt idx="5230">
                  <c:v>1052.4816000000001</c:v>
                </c:pt>
                <c:pt idx="5231">
                  <c:v>1019.8346</c:v>
                </c:pt>
                <c:pt idx="5232">
                  <c:v>997.22349999999994</c:v>
                </c:pt>
                <c:pt idx="5233">
                  <c:v>987.32910000000004</c:v>
                </c:pt>
                <c:pt idx="5234">
                  <c:v>1000.26294</c:v>
                </c:pt>
                <c:pt idx="5235">
                  <c:v>1023.9554000000001</c:v>
                </c:pt>
                <c:pt idx="5236">
                  <c:v>1040.8164999999999</c:v>
                </c:pt>
                <c:pt idx="5237">
                  <c:v>1225.96</c:v>
                </c:pt>
                <c:pt idx="5238">
                  <c:v>1332.8538000000001</c:v>
                </c:pt>
                <c:pt idx="5239">
                  <c:v>1431.3198</c:v>
                </c:pt>
                <c:pt idx="5240">
                  <c:v>1456.9055000000001</c:v>
                </c:pt>
                <c:pt idx="5241">
                  <c:v>1466.6651999999999</c:v>
                </c:pt>
                <c:pt idx="5242">
                  <c:v>1482.8652</c:v>
                </c:pt>
                <c:pt idx="5243">
                  <c:v>1490.0576000000001</c:v>
                </c:pt>
                <c:pt idx="5244">
                  <c:v>1468.1283000000001</c:v>
                </c:pt>
                <c:pt idx="5245">
                  <c:v>1436.4443000000001</c:v>
                </c:pt>
                <c:pt idx="5246">
                  <c:v>1321.211</c:v>
                </c:pt>
                <c:pt idx="5247">
                  <c:v>1299.1156000000001</c:v>
                </c:pt>
                <c:pt idx="5248">
                  <c:v>1349.5027</c:v>
                </c:pt>
                <c:pt idx="5249">
                  <c:v>1341.2253000000001</c:v>
                </c:pt>
                <c:pt idx="5250">
                  <c:v>1296.9386</c:v>
                </c:pt>
                <c:pt idx="5251">
                  <c:v>1272.2811999999999</c:v>
                </c:pt>
                <c:pt idx="5252">
                  <c:v>1196.2072000000001</c:v>
                </c:pt>
                <c:pt idx="5253">
                  <c:v>1139.6693</c:v>
                </c:pt>
                <c:pt idx="5254">
                  <c:v>1088.8369</c:v>
                </c:pt>
                <c:pt idx="5255">
                  <c:v>1054.2520999999999</c:v>
                </c:pt>
                <c:pt idx="5256">
                  <c:v>1023.92554</c:v>
                </c:pt>
                <c:pt idx="5257">
                  <c:v>1002.19867</c:v>
                </c:pt>
                <c:pt idx="5258">
                  <c:v>1017.9058</c:v>
                </c:pt>
                <c:pt idx="5259">
                  <c:v>1032.6545000000001</c:v>
                </c:pt>
                <c:pt idx="5260">
                  <c:v>1065.4434000000001</c:v>
                </c:pt>
                <c:pt idx="5261">
                  <c:v>1254.239</c:v>
                </c:pt>
                <c:pt idx="5262">
                  <c:v>1355.4550999999999</c:v>
                </c:pt>
                <c:pt idx="5263">
                  <c:v>1474.6215</c:v>
                </c:pt>
                <c:pt idx="5264">
                  <c:v>1534.2501999999999</c:v>
                </c:pt>
                <c:pt idx="5265">
                  <c:v>1560.078</c:v>
                </c:pt>
                <c:pt idx="5266">
                  <c:v>1563.0730000000001</c:v>
                </c:pt>
                <c:pt idx="5267">
                  <c:v>1577.585</c:v>
                </c:pt>
                <c:pt idx="5268">
                  <c:v>1556.5121999999999</c:v>
                </c:pt>
                <c:pt idx="5269">
                  <c:v>1505.3357000000001</c:v>
                </c:pt>
                <c:pt idx="5270">
                  <c:v>1373.0662</c:v>
                </c:pt>
                <c:pt idx="5271">
                  <c:v>1320.175</c:v>
                </c:pt>
                <c:pt idx="5272">
                  <c:v>1380.3743999999999</c:v>
                </c:pt>
                <c:pt idx="5273">
                  <c:v>1367.3096</c:v>
                </c:pt>
                <c:pt idx="5274">
                  <c:v>1349.0450000000001</c:v>
                </c:pt>
                <c:pt idx="5275">
                  <c:v>1316.5035</c:v>
                </c:pt>
                <c:pt idx="5276">
                  <c:v>1267.4933000000001</c:v>
                </c:pt>
                <c:pt idx="5277">
                  <c:v>1183.8335</c:v>
                </c:pt>
                <c:pt idx="5278">
                  <c:v>1137.1193000000001</c:v>
                </c:pt>
                <c:pt idx="5279">
                  <c:v>1107.1504</c:v>
                </c:pt>
                <c:pt idx="5280">
                  <c:v>1069.7710999999999</c:v>
                </c:pt>
                <c:pt idx="5281">
                  <c:v>1029.125</c:v>
                </c:pt>
                <c:pt idx="5282">
                  <c:v>1026.5621000000001</c:v>
                </c:pt>
                <c:pt idx="5283">
                  <c:v>1048.7354</c:v>
                </c:pt>
                <c:pt idx="5284">
                  <c:v>1062.2832000000001</c:v>
                </c:pt>
                <c:pt idx="5285">
                  <c:v>1269.2204999999999</c:v>
                </c:pt>
                <c:pt idx="5286">
                  <c:v>1394.3597</c:v>
                </c:pt>
                <c:pt idx="5287">
                  <c:v>1482.1994999999999</c:v>
                </c:pt>
                <c:pt idx="5288">
                  <c:v>1540.5487000000001</c:v>
                </c:pt>
                <c:pt idx="5289">
                  <c:v>1533.8770999999999</c:v>
                </c:pt>
                <c:pt idx="5290">
                  <c:v>1532.2882</c:v>
                </c:pt>
                <c:pt idx="5291">
                  <c:v>1540.6497999999999</c:v>
                </c:pt>
                <c:pt idx="5292">
                  <c:v>1518.7384999999999</c:v>
                </c:pt>
                <c:pt idx="5293">
                  <c:v>1487.1554000000001</c:v>
                </c:pt>
                <c:pt idx="5294">
                  <c:v>1369.8474000000001</c:v>
                </c:pt>
                <c:pt idx="5295">
                  <c:v>1308.4880000000001</c:v>
                </c:pt>
                <c:pt idx="5296">
                  <c:v>1378.6487</c:v>
                </c:pt>
                <c:pt idx="5297">
                  <c:v>1359.8418999999999</c:v>
                </c:pt>
                <c:pt idx="5298">
                  <c:v>1319.9381000000001</c:v>
                </c:pt>
                <c:pt idx="5299">
                  <c:v>1272.2229</c:v>
                </c:pt>
                <c:pt idx="5300">
                  <c:v>1229.4880000000001</c:v>
                </c:pt>
                <c:pt idx="5301">
                  <c:v>1171.5812000000001</c:v>
                </c:pt>
                <c:pt idx="5302">
                  <c:v>1134.5562</c:v>
                </c:pt>
                <c:pt idx="5303">
                  <c:v>1107.0206000000001</c:v>
                </c:pt>
                <c:pt idx="5304">
                  <c:v>1083.7876000000001</c:v>
                </c:pt>
                <c:pt idx="5305">
                  <c:v>1064.7905000000001</c:v>
                </c:pt>
                <c:pt idx="5306">
                  <c:v>1040.2411999999999</c:v>
                </c:pt>
                <c:pt idx="5307">
                  <c:v>1034.7689</c:v>
                </c:pt>
                <c:pt idx="5308">
                  <c:v>1030.2338999999999</c:v>
                </c:pt>
                <c:pt idx="5309">
                  <c:v>1146.2616</c:v>
                </c:pt>
                <c:pt idx="5310">
                  <c:v>1282.1396</c:v>
                </c:pt>
                <c:pt idx="5311">
                  <c:v>1351.2606000000001</c:v>
                </c:pt>
                <c:pt idx="5312">
                  <c:v>1383.7270000000001</c:v>
                </c:pt>
                <c:pt idx="5313">
                  <c:v>1368.4213999999999</c:v>
                </c:pt>
                <c:pt idx="5314">
                  <c:v>1367.5626</c:v>
                </c:pt>
                <c:pt idx="5315">
                  <c:v>1339.8092999999999</c:v>
                </c:pt>
                <c:pt idx="5316">
                  <c:v>1292.4546</c:v>
                </c:pt>
                <c:pt idx="5317">
                  <c:v>1271.6515999999999</c:v>
                </c:pt>
                <c:pt idx="5318">
                  <c:v>1271.491</c:v>
                </c:pt>
                <c:pt idx="5319">
                  <c:v>1263.9822999999999</c:v>
                </c:pt>
                <c:pt idx="5320">
                  <c:v>1346.6832999999999</c:v>
                </c:pt>
                <c:pt idx="5321">
                  <c:v>1341.0118</c:v>
                </c:pt>
                <c:pt idx="5322">
                  <c:v>1329.1866</c:v>
                </c:pt>
                <c:pt idx="5323">
                  <c:v>1268.3275000000001</c:v>
                </c:pt>
                <c:pt idx="5324">
                  <c:v>1232.3903</c:v>
                </c:pt>
                <c:pt idx="5325">
                  <c:v>1169.8253</c:v>
                </c:pt>
                <c:pt idx="5326">
                  <c:v>1130.4597000000001</c:v>
                </c:pt>
                <c:pt idx="5327">
                  <c:v>1103.8938000000001</c:v>
                </c:pt>
                <c:pt idx="5328">
                  <c:v>1090.8903</c:v>
                </c:pt>
                <c:pt idx="5329">
                  <c:v>1071.4123999999999</c:v>
                </c:pt>
                <c:pt idx="5330">
                  <c:v>1074.3134</c:v>
                </c:pt>
                <c:pt idx="5331">
                  <c:v>1056.989</c:v>
                </c:pt>
                <c:pt idx="5332">
                  <c:v>1029.0675000000001</c:v>
                </c:pt>
                <c:pt idx="5333">
                  <c:v>1061.0581999999999</c:v>
                </c:pt>
                <c:pt idx="5334">
                  <c:v>1085.0786000000001</c:v>
                </c:pt>
                <c:pt idx="5335">
                  <c:v>1144.2605000000001</c:v>
                </c:pt>
                <c:pt idx="5336">
                  <c:v>1218.7626</c:v>
                </c:pt>
                <c:pt idx="5337">
                  <c:v>1250.8932</c:v>
                </c:pt>
                <c:pt idx="5338">
                  <c:v>1269.6865</c:v>
                </c:pt>
                <c:pt idx="5339">
                  <c:v>1271.7008000000001</c:v>
                </c:pt>
                <c:pt idx="5340">
                  <c:v>1236.3679</c:v>
                </c:pt>
                <c:pt idx="5341">
                  <c:v>1211.7347</c:v>
                </c:pt>
                <c:pt idx="5342">
                  <c:v>1202.893</c:v>
                </c:pt>
                <c:pt idx="5343">
                  <c:v>1221.2932000000001</c:v>
                </c:pt>
                <c:pt idx="5344">
                  <c:v>1307.2940000000001</c:v>
                </c:pt>
                <c:pt idx="5345">
                  <c:v>1315.1505999999999</c:v>
                </c:pt>
                <c:pt idx="5346">
                  <c:v>1318.0096000000001</c:v>
                </c:pt>
                <c:pt idx="5347">
                  <c:v>1273.9294</c:v>
                </c:pt>
                <c:pt idx="5348">
                  <c:v>1235.4834000000001</c:v>
                </c:pt>
                <c:pt idx="5349">
                  <c:v>1138.3882000000001</c:v>
                </c:pt>
                <c:pt idx="5350">
                  <c:v>1090.1892</c:v>
                </c:pt>
                <c:pt idx="5351">
                  <c:v>1054.5780999999999</c:v>
                </c:pt>
                <c:pt idx="5352">
                  <c:v>1035.1256000000001</c:v>
                </c:pt>
                <c:pt idx="5353">
                  <c:v>1005.97424</c:v>
                </c:pt>
                <c:pt idx="5354">
                  <c:v>1017.39886</c:v>
                </c:pt>
                <c:pt idx="5355">
                  <c:v>1038.8667</c:v>
                </c:pt>
                <c:pt idx="5356">
                  <c:v>1073.8925999999999</c:v>
                </c:pt>
                <c:pt idx="5357">
                  <c:v>1289.0037</c:v>
                </c:pt>
                <c:pt idx="5358">
                  <c:v>1395.7588000000001</c:v>
                </c:pt>
                <c:pt idx="5359">
                  <c:v>1468.7982</c:v>
                </c:pt>
                <c:pt idx="5360">
                  <c:v>1514.874</c:v>
                </c:pt>
                <c:pt idx="5361">
                  <c:v>1563.8385000000001</c:v>
                </c:pt>
                <c:pt idx="5362">
                  <c:v>1573.4827</c:v>
                </c:pt>
                <c:pt idx="5363">
                  <c:v>1576.5415</c:v>
                </c:pt>
                <c:pt idx="5364">
                  <c:v>1547.4059999999999</c:v>
                </c:pt>
                <c:pt idx="5365">
                  <c:v>1502.2633000000001</c:v>
                </c:pt>
                <c:pt idx="5366">
                  <c:v>1396.6583000000001</c:v>
                </c:pt>
                <c:pt idx="5367">
                  <c:v>1329.8347000000001</c:v>
                </c:pt>
                <c:pt idx="5368">
                  <c:v>1387.6797999999999</c:v>
                </c:pt>
                <c:pt idx="5369">
                  <c:v>1350.1151</c:v>
                </c:pt>
                <c:pt idx="5370">
                  <c:v>1337.8828000000001</c:v>
                </c:pt>
                <c:pt idx="5371">
                  <c:v>1239.5852</c:v>
                </c:pt>
                <c:pt idx="5372">
                  <c:v>1197.5497</c:v>
                </c:pt>
                <c:pt idx="5373">
                  <c:v>1128.7603999999999</c:v>
                </c:pt>
                <c:pt idx="5374">
                  <c:v>1080.2285999999999</c:v>
                </c:pt>
                <c:pt idx="5375">
                  <c:v>1052.8702000000001</c:v>
                </c:pt>
                <c:pt idx="5376">
                  <c:v>1028.6251</c:v>
                </c:pt>
                <c:pt idx="5377">
                  <c:v>1013.4192</c:v>
                </c:pt>
                <c:pt idx="5378">
                  <c:v>1022.8896999999999</c:v>
                </c:pt>
                <c:pt idx="5379">
                  <c:v>1037.7361000000001</c:v>
                </c:pt>
                <c:pt idx="5380">
                  <c:v>1055.1315999999999</c:v>
                </c:pt>
                <c:pt idx="5381">
                  <c:v>1241.7176999999999</c:v>
                </c:pt>
                <c:pt idx="5382">
                  <c:v>1369.5308</c:v>
                </c:pt>
                <c:pt idx="5383">
                  <c:v>1437.8984</c:v>
                </c:pt>
                <c:pt idx="5384">
                  <c:v>1498.5824</c:v>
                </c:pt>
                <c:pt idx="5385">
                  <c:v>1513.9229</c:v>
                </c:pt>
                <c:pt idx="5386">
                  <c:v>1535.9353000000001</c:v>
                </c:pt>
                <c:pt idx="5387">
                  <c:v>1547.6926000000001</c:v>
                </c:pt>
                <c:pt idx="5388">
                  <c:v>1539.8032000000001</c:v>
                </c:pt>
                <c:pt idx="5389">
                  <c:v>1514.7611999999999</c:v>
                </c:pt>
                <c:pt idx="5390">
                  <c:v>1438.4126000000001</c:v>
                </c:pt>
                <c:pt idx="5391">
                  <c:v>1403.2203</c:v>
                </c:pt>
                <c:pt idx="5392">
                  <c:v>1461.8176000000001</c:v>
                </c:pt>
                <c:pt idx="5393">
                  <c:v>1370.7826</c:v>
                </c:pt>
                <c:pt idx="5394">
                  <c:v>1354.5079000000001</c:v>
                </c:pt>
                <c:pt idx="5395">
                  <c:v>1315.1466</c:v>
                </c:pt>
                <c:pt idx="5396">
                  <c:v>1268.7125000000001</c:v>
                </c:pt>
                <c:pt idx="5397">
                  <c:v>1208.2052000000001</c:v>
                </c:pt>
                <c:pt idx="5398">
                  <c:v>1124.4425000000001</c:v>
                </c:pt>
                <c:pt idx="5399">
                  <c:v>1076.9916000000001</c:v>
                </c:pt>
                <c:pt idx="5400">
                  <c:v>1046.8480999999999</c:v>
                </c:pt>
                <c:pt idx="5401">
                  <c:v>1031.1487999999999</c:v>
                </c:pt>
                <c:pt idx="5402">
                  <c:v>1033.29</c:v>
                </c:pt>
                <c:pt idx="5403">
                  <c:v>1053.9179999999999</c:v>
                </c:pt>
                <c:pt idx="5404">
                  <c:v>1075.8181</c:v>
                </c:pt>
                <c:pt idx="5405">
                  <c:v>1275.7351000000001</c:v>
                </c:pt>
                <c:pt idx="5406">
                  <c:v>1389.0613000000001</c:v>
                </c:pt>
                <c:pt idx="5407">
                  <c:v>1459.5582999999999</c:v>
                </c:pt>
                <c:pt idx="5408">
                  <c:v>1492.9822999999999</c:v>
                </c:pt>
                <c:pt idx="5409">
                  <c:v>1473.5681999999999</c:v>
                </c:pt>
                <c:pt idx="5410">
                  <c:v>1450.7487000000001</c:v>
                </c:pt>
                <c:pt idx="5411">
                  <c:v>1463.3152</c:v>
                </c:pt>
                <c:pt idx="5412">
                  <c:v>1430.5767000000001</c:v>
                </c:pt>
                <c:pt idx="5413">
                  <c:v>1368.8634</c:v>
                </c:pt>
                <c:pt idx="5414">
                  <c:v>1301.5245</c:v>
                </c:pt>
                <c:pt idx="5415">
                  <c:v>1236.7420999999999</c:v>
                </c:pt>
                <c:pt idx="5416">
                  <c:v>1284.7517</c:v>
                </c:pt>
                <c:pt idx="5417">
                  <c:v>1256.2447999999999</c:v>
                </c:pt>
                <c:pt idx="5418">
                  <c:v>1247.2344000000001</c:v>
                </c:pt>
                <c:pt idx="5419">
                  <c:v>1200.3461</c:v>
                </c:pt>
                <c:pt idx="5420">
                  <c:v>1150.1786999999999</c:v>
                </c:pt>
                <c:pt idx="5421">
                  <c:v>1079.5105000000001</c:v>
                </c:pt>
                <c:pt idx="5422">
                  <c:v>1045.748</c:v>
                </c:pt>
                <c:pt idx="5423">
                  <c:v>1024.9302</c:v>
                </c:pt>
                <c:pt idx="5424">
                  <c:v>1003.78613</c:v>
                </c:pt>
                <c:pt idx="5425">
                  <c:v>986.05870000000004</c:v>
                </c:pt>
                <c:pt idx="5426">
                  <c:v>998.48865000000001</c:v>
                </c:pt>
                <c:pt idx="5427">
                  <c:v>1023.6587500000001</c:v>
                </c:pt>
                <c:pt idx="5428">
                  <c:v>1046.8644999999999</c:v>
                </c:pt>
                <c:pt idx="5429">
                  <c:v>1231.1360999999999</c:v>
                </c:pt>
                <c:pt idx="5430">
                  <c:v>1341.9032999999999</c:v>
                </c:pt>
                <c:pt idx="5431">
                  <c:v>1425.6476</c:v>
                </c:pt>
                <c:pt idx="5432">
                  <c:v>1463.6582000000001</c:v>
                </c:pt>
                <c:pt idx="5433">
                  <c:v>1435.2135000000001</c:v>
                </c:pt>
                <c:pt idx="5434">
                  <c:v>1447.248</c:v>
                </c:pt>
                <c:pt idx="5435">
                  <c:v>1441.9674</c:v>
                </c:pt>
                <c:pt idx="5436">
                  <c:v>1430.3050000000001</c:v>
                </c:pt>
                <c:pt idx="5437">
                  <c:v>1381.6395</c:v>
                </c:pt>
                <c:pt idx="5438">
                  <c:v>1307.3407999999999</c:v>
                </c:pt>
                <c:pt idx="5439">
                  <c:v>1229.3726999999999</c:v>
                </c:pt>
                <c:pt idx="5440">
                  <c:v>1281.6193000000001</c:v>
                </c:pt>
                <c:pt idx="5441">
                  <c:v>1254.7094</c:v>
                </c:pt>
                <c:pt idx="5442">
                  <c:v>1224.4271000000001</c:v>
                </c:pt>
                <c:pt idx="5443">
                  <c:v>1175.9304</c:v>
                </c:pt>
                <c:pt idx="5444">
                  <c:v>1116.1674</c:v>
                </c:pt>
                <c:pt idx="5445">
                  <c:v>1060.2351000000001</c:v>
                </c:pt>
                <c:pt idx="5446">
                  <c:v>1022.1659</c:v>
                </c:pt>
                <c:pt idx="5447">
                  <c:v>993.22</c:v>
                </c:pt>
                <c:pt idx="5448">
                  <c:v>979.22220000000004</c:v>
                </c:pt>
                <c:pt idx="5449">
                  <c:v>946.19759999999997</c:v>
                </c:pt>
                <c:pt idx="5450">
                  <c:v>969.22173999999995</c:v>
                </c:pt>
                <c:pt idx="5451">
                  <c:v>992.52936</c:v>
                </c:pt>
                <c:pt idx="5452">
                  <c:v>1004.2652</c:v>
                </c:pt>
                <c:pt idx="5453">
                  <c:v>1166.6818000000001</c:v>
                </c:pt>
                <c:pt idx="5454">
                  <c:v>1271.9155000000001</c:v>
                </c:pt>
                <c:pt idx="5455">
                  <c:v>1383.6605999999999</c:v>
                </c:pt>
                <c:pt idx="5456">
                  <c:v>1408.0319999999999</c:v>
                </c:pt>
                <c:pt idx="5457">
                  <c:v>1425.0075999999999</c:v>
                </c:pt>
                <c:pt idx="5458">
                  <c:v>1451.3045999999999</c:v>
                </c:pt>
                <c:pt idx="5459">
                  <c:v>1452.3004000000001</c:v>
                </c:pt>
                <c:pt idx="5460">
                  <c:v>1460.2163</c:v>
                </c:pt>
                <c:pt idx="5461">
                  <c:v>1370.5204000000001</c:v>
                </c:pt>
                <c:pt idx="5462">
                  <c:v>1235.4735000000001</c:v>
                </c:pt>
                <c:pt idx="5463">
                  <c:v>1262.2059999999999</c:v>
                </c:pt>
                <c:pt idx="5464">
                  <c:v>1339.9244000000001</c:v>
                </c:pt>
                <c:pt idx="5465">
                  <c:v>1306.2797</c:v>
                </c:pt>
                <c:pt idx="5466">
                  <c:v>1248.3867</c:v>
                </c:pt>
                <c:pt idx="5467">
                  <c:v>1197.4396999999999</c:v>
                </c:pt>
                <c:pt idx="5468">
                  <c:v>1145.0381</c:v>
                </c:pt>
                <c:pt idx="5469">
                  <c:v>1074.866</c:v>
                </c:pt>
                <c:pt idx="5470">
                  <c:v>1042.9766</c:v>
                </c:pt>
                <c:pt idx="5471">
                  <c:v>1007.7586700000001</c:v>
                </c:pt>
                <c:pt idx="5472">
                  <c:v>985.85393999999997</c:v>
                </c:pt>
                <c:pt idx="5473">
                  <c:v>960.55679999999995</c:v>
                </c:pt>
                <c:pt idx="5474">
                  <c:v>958.93320000000006</c:v>
                </c:pt>
                <c:pt idx="5475">
                  <c:v>962.01850000000002</c:v>
                </c:pt>
                <c:pt idx="5476">
                  <c:v>956.84704999999997</c:v>
                </c:pt>
                <c:pt idx="5477">
                  <c:v>1079.42</c:v>
                </c:pt>
                <c:pt idx="5478">
                  <c:v>1150.4846</c:v>
                </c:pt>
                <c:pt idx="5479">
                  <c:v>1220.5326</c:v>
                </c:pt>
                <c:pt idx="5480">
                  <c:v>1265.0443</c:v>
                </c:pt>
                <c:pt idx="5481">
                  <c:v>1251.0114000000001</c:v>
                </c:pt>
                <c:pt idx="5482">
                  <c:v>1238.671</c:v>
                </c:pt>
                <c:pt idx="5483">
                  <c:v>1232.4054000000001</c:v>
                </c:pt>
                <c:pt idx="5484">
                  <c:v>1251.6365000000001</c:v>
                </c:pt>
                <c:pt idx="5485">
                  <c:v>1243.6287</c:v>
                </c:pt>
                <c:pt idx="5486">
                  <c:v>1217.1971000000001</c:v>
                </c:pt>
                <c:pt idx="5487">
                  <c:v>1209.3530000000001</c:v>
                </c:pt>
                <c:pt idx="5488">
                  <c:v>1301.2248999999999</c:v>
                </c:pt>
                <c:pt idx="5489">
                  <c:v>1264.1152</c:v>
                </c:pt>
                <c:pt idx="5490">
                  <c:v>1241.5776000000001</c:v>
                </c:pt>
                <c:pt idx="5491">
                  <c:v>1232.0320999999999</c:v>
                </c:pt>
                <c:pt idx="5492">
                  <c:v>1199.3267000000001</c:v>
                </c:pt>
                <c:pt idx="5493">
                  <c:v>1142.1836000000001</c:v>
                </c:pt>
                <c:pt idx="5494">
                  <c:v>1096.9580000000001</c:v>
                </c:pt>
                <c:pt idx="5495">
                  <c:v>1064.8314</c:v>
                </c:pt>
                <c:pt idx="5496">
                  <c:v>1035.4670000000001</c:v>
                </c:pt>
                <c:pt idx="5497">
                  <c:v>1015.96277</c:v>
                </c:pt>
                <c:pt idx="5498">
                  <c:v>1012.7458</c:v>
                </c:pt>
                <c:pt idx="5499">
                  <c:v>991.44029999999998</c:v>
                </c:pt>
                <c:pt idx="5500">
                  <c:v>952.20079999999996</c:v>
                </c:pt>
                <c:pt idx="5501">
                  <c:v>1001.153</c:v>
                </c:pt>
                <c:pt idx="5502">
                  <c:v>1022.51843</c:v>
                </c:pt>
                <c:pt idx="5503">
                  <c:v>1063.5944999999999</c:v>
                </c:pt>
                <c:pt idx="5504">
                  <c:v>1130.5381</c:v>
                </c:pt>
                <c:pt idx="5505">
                  <c:v>1163.5563</c:v>
                </c:pt>
                <c:pt idx="5506">
                  <c:v>1171.6472000000001</c:v>
                </c:pt>
                <c:pt idx="5507">
                  <c:v>1172.4215999999999</c:v>
                </c:pt>
                <c:pt idx="5508">
                  <c:v>1164.4565</c:v>
                </c:pt>
                <c:pt idx="5509">
                  <c:v>1143.8626999999999</c:v>
                </c:pt>
                <c:pt idx="5510">
                  <c:v>1153.3333</c:v>
                </c:pt>
                <c:pt idx="5511">
                  <c:v>1179.8662999999999</c:v>
                </c:pt>
                <c:pt idx="5512">
                  <c:v>1252.0361</c:v>
                </c:pt>
                <c:pt idx="5513">
                  <c:v>1258.3713</c:v>
                </c:pt>
                <c:pt idx="5514">
                  <c:v>1258.6652999999999</c:v>
                </c:pt>
                <c:pt idx="5515">
                  <c:v>1231.3391999999999</c:v>
                </c:pt>
                <c:pt idx="5516">
                  <c:v>1194.0496000000001</c:v>
                </c:pt>
                <c:pt idx="5517">
                  <c:v>1132.3575000000001</c:v>
                </c:pt>
                <c:pt idx="5518">
                  <c:v>1079.8207</c:v>
                </c:pt>
                <c:pt idx="5519">
                  <c:v>1042.1384</c:v>
                </c:pt>
                <c:pt idx="5520">
                  <c:v>1018.9891</c:v>
                </c:pt>
                <c:pt idx="5521">
                  <c:v>991.35159999999996</c:v>
                </c:pt>
                <c:pt idx="5522">
                  <c:v>993.53863999999999</c:v>
                </c:pt>
                <c:pt idx="5523">
                  <c:v>1035.0818999999999</c:v>
                </c:pt>
                <c:pt idx="5524">
                  <c:v>1052.0337</c:v>
                </c:pt>
                <c:pt idx="5525">
                  <c:v>1262.8025</c:v>
                </c:pt>
                <c:pt idx="5526">
                  <c:v>1390.029</c:v>
                </c:pt>
                <c:pt idx="5527">
                  <c:v>1484.194</c:v>
                </c:pt>
                <c:pt idx="5528">
                  <c:v>1539.5823</c:v>
                </c:pt>
                <c:pt idx="5529">
                  <c:v>1563.3345999999999</c:v>
                </c:pt>
                <c:pt idx="5530">
                  <c:v>1551.4028000000001</c:v>
                </c:pt>
                <c:pt idx="5531">
                  <c:v>1553.0956000000001</c:v>
                </c:pt>
                <c:pt idx="5532">
                  <c:v>1534.8783000000001</c:v>
                </c:pt>
                <c:pt idx="5533">
                  <c:v>1486.3628000000001</c:v>
                </c:pt>
                <c:pt idx="5534">
                  <c:v>1381.9583</c:v>
                </c:pt>
                <c:pt idx="5535">
                  <c:v>1287.6005</c:v>
                </c:pt>
                <c:pt idx="5536">
                  <c:v>1341.6498999999999</c:v>
                </c:pt>
                <c:pt idx="5537">
                  <c:v>1327.8287</c:v>
                </c:pt>
                <c:pt idx="5538">
                  <c:v>1287.9186999999999</c:v>
                </c:pt>
                <c:pt idx="5539">
                  <c:v>1239.8593000000001</c:v>
                </c:pt>
                <c:pt idx="5540">
                  <c:v>1175.5006000000001</c:v>
                </c:pt>
                <c:pt idx="5541">
                  <c:v>1108.9226000000001</c:v>
                </c:pt>
                <c:pt idx="5542">
                  <c:v>1058.4186999999999</c:v>
                </c:pt>
                <c:pt idx="5543">
                  <c:v>1024.7012</c:v>
                </c:pt>
                <c:pt idx="5544">
                  <c:v>1010.17566</c:v>
                </c:pt>
                <c:pt idx="5545">
                  <c:v>996.12145999999996</c:v>
                </c:pt>
                <c:pt idx="5546">
                  <c:v>1000.42236</c:v>
                </c:pt>
                <c:pt idx="5547">
                  <c:v>1041.8452</c:v>
                </c:pt>
                <c:pt idx="5548">
                  <c:v>1070.5061000000001</c:v>
                </c:pt>
                <c:pt idx="5549">
                  <c:v>1250.2965999999999</c:v>
                </c:pt>
                <c:pt idx="5550">
                  <c:v>1373.0219999999999</c:v>
                </c:pt>
                <c:pt idx="5551">
                  <c:v>1491.0675000000001</c:v>
                </c:pt>
                <c:pt idx="5552">
                  <c:v>1511.9299000000001</c:v>
                </c:pt>
                <c:pt idx="5553">
                  <c:v>1531.7501999999999</c:v>
                </c:pt>
                <c:pt idx="5554">
                  <c:v>1492.5361</c:v>
                </c:pt>
                <c:pt idx="5555">
                  <c:v>1511.1327000000001</c:v>
                </c:pt>
                <c:pt idx="5556">
                  <c:v>1474.3049000000001</c:v>
                </c:pt>
                <c:pt idx="5557">
                  <c:v>1426.6664000000001</c:v>
                </c:pt>
                <c:pt idx="5558">
                  <c:v>1351.3852999999999</c:v>
                </c:pt>
                <c:pt idx="5559">
                  <c:v>1295.4983</c:v>
                </c:pt>
                <c:pt idx="5560">
                  <c:v>1351.6584</c:v>
                </c:pt>
                <c:pt idx="5561">
                  <c:v>1344.2563</c:v>
                </c:pt>
                <c:pt idx="5562">
                  <c:v>1322.4058</c:v>
                </c:pt>
                <c:pt idx="5563">
                  <c:v>1271.316</c:v>
                </c:pt>
                <c:pt idx="5564">
                  <c:v>1206.5456999999999</c:v>
                </c:pt>
                <c:pt idx="5565">
                  <c:v>1136.5884000000001</c:v>
                </c:pt>
                <c:pt idx="5566">
                  <c:v>1087.2727</c:v>
                </c:pt>
                <c:pt idx="5567">
                  <c:v>1061.8231000000001</c:v>
                </c:pt>
                <c:pt idx="5568">
                  <c:v>1048.9558</c:v>
                </c:pt>
                <c:pt idx="5569">
                  <c:v>1033.7546</c:v>
                </c:pt>
                <c:pt idx="5570">
                  <c:v>1022.7162499999999</c:v>
                </c:pt>
                <c:pt idx="5571">
                  <c:v>1053.5934</c:v>
                </c:pt>
                <c:pt idx="5572">
                  <c:v>1074.5554999999999</c:v>
                </c:pt>
                <c:pt idx="5573">
                  <c:v>1263.9447</c:v>
                </c:pt>
                <c:pt idx="5574">
                  <c:v>1394.8882000000001</c:v>
                </c:pt>
                <c:pt idx="5575">
                  <c:v>1486.5895</c:v>
                </c:pt>
                <c:pt idx="5576">
                  <c:v>1523.9674</c:v>
                </c:pt>
                <c:pt idx="5577">
                  <c:v>1547.4926</c:v>
                </c:pt>
                <c:pt idx="5578">
                  <c:v>1562.9187999999999</c:v>
                </c:pt>
                <c:pt idx="5579">
                  <c:v>1559.0248999999999</c:v>
                </c:pt>
                <c:pt idx="5580">
                  <c:v>1511.6935000000001</c:v>
                </c:pt>
                <c:pt idx="5581">
                  <c:v>1471.5887</c:v>
                </c:pt>
                <c:pt idx="5582">
                  <c:v>1375.7313999999999</c:v>
                </c:pt>
                <c:pt idx="5583">
                  <c:v>1317.3353</c:v>
                </c:pt>
                <c:pt idx="5584">
                  <c:v>1379.2233000000001</c:v>
                </c:pt>
                <c:pt idx="5585">
                  <c:v>1366.3973000000001</c:v>
                </c:pt>
                <c:pt idx="5586">
                  <c:v>1346.8851</c:v>
                </c:pt>
                <c:pt idx="5587">
                  <c:v>1307.8098</c:v>
                </c:pt>
                <c:pt idx="5588">
                  <c:v>1249.1931999999999</c:v>
                </c:pt>
                <c:pt idx="5589">
                  <c:v>1153.7919999999999</c:v>
                </c:pt>
                <c:pt idx="5590">
                  <c:v>1102.9519</c:v>
                </c:pt>
                <c:pt idx="5591">
                  <c:v>1071.2325000000001</c:v>
                </c:pt>
                <c:pt idx="5592">
                  <c:v>1042.8837000000001</c:v>
                </c:pt>
                <c:pt idx="5593">
                  <c:v>1018.6047</c:v>
                </c:pt>
                <c:pt idx="5594">
                  <c:v>1032.1135999999999</c:v>
                </c:pt>
                <c:pt idx="5595">
                  <c:v>1045.4313999999999</c:v>
                </c:pt>
                <c:pt idx="5596">
                  <c:v>1065.4637</c:v>
                </c:pt>
                <c:pt idx="5597">
                  <c:v>1260.5536999999999</c:v>
                </c:pt>
                <c:pt idx="5598">
                  <c:v>1344.1343999999999</c:v>
                </c:pt>
                <c:pt idx="5599">
                  <c:v>1449.8202000000001</c:v>
                </c:pt>
                <c:pt idx="5600">
                  <c:v>1542.1410000000001</c:v>
                </c:pt>
                <c:pt idx="5601">
                  <c:v>1562.5139999999999</c:v>
                </c:pt>
                <c:pt idx="5602">
                  <c:v>1563.2403999999999</c:v>
                </c:pt>
                <c:pt idx="5603">
                  <c:v>1578.5487000000001</c:v>
                </c:pt>
                <c:pt idx="5604">
                  <c:v>1568.7909</c:v>
                </c:pt>
                <c:pt idx="5605">
                  <c:v>1505.8112000000001</c:v>
                </c:pt>
                <c:pt idx="5606">
                  <c:v>1407.3019999999999</c:v>
                </c:pt>
                <c:pt idx="5607">
                  <c:v>1351.0378000000001</c:v>
                </c:pt>
                <c:pt idx="5608">
                  <c:v>1414.8290999999999</c:v>
                </c:pt>
                <c:pt idx="5609">
                  <c:v>1404.3433</c:v>
                </c:pt>
                <c:pt idx="5610">
                  <c:v>1383.1364000000001</c:v>
                </c:pt>
                <c:pt idx="5611">
                  <c:v>1327.6375</c:v>
                </c:pt>
                <c:pt idx="5612">
                  <c:v>1246.9806000000001</c:v>
                </c:pt>
                <c:pt idx="5613">
                  <c:v>1172.3036999999999</c:v>
                </c:pt>
                <c:pt idx="5614">
                  <c:v>1105.5527</c:v>
                </c:pt>
                <c:pt idx="5615">
                  <c:v>1070.3308</c:v>
                </c:pt>
                <c:pt idx="5616">
                  <c:v>1043.6838</c:v>
                </c:pt>
                <c:pt idx="5617">
                  <c:v>1020.8288</c:v>
                </c:pt>
                <c:pt idx="5618">
                  <c:v>1026.6543999999999</c:v>
                </c:pt>
                <c:pt idx="5619">
                  <c:v>1050.2003</c:v>
                </c:pt>
                <c:pt idx="5620">
                  <c:v>1062.365</c:v>
                </c:pt>
                <c:pt idx="5621">
                  <c:v>1243.9413999999999</c:v>
                </c:pt>
                <c:pt idx="5622">
                  <c:v>1368.7648999999999</c:v>
                </c:pt>
                <c:pt idx="5623">
                  <c:v>1452.8223</c:v>
                </c:pt>
                <c:pt idx="5624">
                  <c:v>1520.3033</c:v>
                </c:pt>
                <c:pt idx="5625">
                  <c:v>1527.3925999999999</c:v>
                </c:pt>
                <c:pt idx="5626">
                  <c:v>1529.5409</c:v>
                </c:pt>
                <c:pt idx="5627">
                  <c:v>1514.0724</c:v>
                </c:pt>
                <c:pt idx="5628">
                  <c:v>1465.1013</c:v>
                </c:pt>
                <c:pt idx="5629">
                  <c:v>1417.6682000000001</c:v>
                </c:pt>
                <c:pt idx="5630">
                  <c:v>1357.1516999999999</c:v>
                </c:pt>
                <c:pt idx="5631">
                  <c:v>1302.4436000000001</c:v>
                </c:pt>
                <c:pt idx="5632">
                  <c:v>1376.0242000000001</c:v>
                </c:pt>
                <c:pt idx="5633">
                  <c:v>1384.5301999999999</c:v>
                </c:pt>
                <c:pt idx="5634">
                  <c:v>1336.9342999999999</c:v>
                </c:pt>
                <c:pt idx="5635">
                  <c:v>1309.9541999999999</c:v>
                </c:pt>
                <c:pt idx="5636">
                  <c:v>1265.6964</c:v>
                </c:pt>
                <c:pt idx="5637">
                  <c:v>1199.4819</c:v>
                </c:pt>
                <c:pt idx="5638">
                  <c:v>1167.1706999999999</c:v>
                </c:pt>
                <c:pt idx="5639">
                  <c:v>1134.6057000000001</c:v>
                </c:pt>
                <c:pt idx="5640">
                  <c:v>1095.1202000000001</c:v>
                </c:pt>
                <c:pt idx="5641">
                  <c:v>1082.2855</c:v>
                </c:pt>
                <c:pt idx="5642">
                  <c:v>1068.1840999999999</c:v>
                </c:pt>
                <c:pt idx="5643">
                  <c:v>1061.9783</c:v>
                </c:pt>
                <c:pt idx="5644">
                  <c:v>1041.9838999999999</c:v>
                </c:pt>
                <c:pt idx="5645">
                  <c:v>1164.5922</c:v>
                </c:pt>
                <c:pt idx="5646">
                  <c:v>1292.3322000000001</c:v>
                </c:pt>
                <c:pt idx="5647">
                  <c:v>1355.1892</c:v>
                </c:pt>
                <c:pt idx="5648">
                  <c:v>1383.7086999999999</c:v>
                </c:pt>
                <c:pt idx="5649">
                  <c:v>1370.3466000000001</c:v>
                </c:pt>
                <c:pt idx="5650">
                  <c:v>1365.6532</c:v>
                </c:pt>
                <c:pt idx="5651">
                  <c:v>1335.0677000000001</c:v>
                </c:pt>
                <c:pt idx="5652">
                  <c:v>1303.3248000000001</c:v>
                </c:pt>
                <c:pt idx="5653">
                  <c:v>1275.5128</c:v>
                </c:pt>
                <c:pt idx="5654">
                  <c:v>1245.3273999999999</c:v>
                </c:pt>
                <c:pt idx="5655">
                  <c:v>1232.9564</c:v>
                </c:pt>
                <c:pt idx="5656">
                  <c:v>1287.3923</c:v>
                </c:pt>
                <c:pt idx="5657">
                  <c:v>1291.6592000000001</c:v>
                </c:pt>
                <c:pt idx="5658">
                  <c:v>1269.0931</c:v>
                </c:pt>
                <c:pt idx="5659">
                  <c:v>1225.4384</c:v>
                </c:pt>
                <c:pt idx="5660">
                  <c:v>1179.2599</c:v>
                </c:pt>
                <c:pt idx="5661">
                  <c:v>1117.8859</c:v>
                </c:pt>
                <c:pt idx="5662">
                  <c:v>1080.5450000000001</c:v>
                </c:pt>
                <c:pt idx="5663">
                  <c:v>1047.5791999999999</c:v>
                </c:pt>
                <c:pt idx="5664">
                  <c:v>1029.8268</c:v>
                </c:pt>
                <c:pt idx="5665">
                  <c:v>1020.06934</c:v>
                </c:pt>
                <c:pt idx="5666">
                  <c:v>1006.32465</c:v>
                </c:pt>
                <c:pt idx="5667">
                  <c:v>1002.9043</c:v>
                </c:pt>
                <c:pt idx="5668">
                  <c:v>979.77419999999995</c:v>
                </c:pt>
                <c:pt idx="5669">
                  <c:v>1017.5189</c:v>
                </c:pt>
                <c:pt idx="5670">
                  <c:v>1051.4757999999999</c:v>
                </c:pt>
                <c:pt idx="5671">
                  <c:v>1104.1421</c:v>
                </c:pt>
                <c:pt idx="5672">
                  <c:v>1156.1151</c:v>
                </c:pt>
                <c:pt idx="5673">
                  <c:v>1200.7030999999999</c:v>
                </c:pt>
                <c:pt idx="5674">
                  <c:v>1216.2865999999999</c:v>
                </c:pt>
                <c:pt idx="5675">
                  <c:v>1210.0037</c:v>
                </c:pt>
                <c:pt idx="5676">
                  <c:v>1206.0536</c:v>
                </c:pt>
                <c:pt idx="5677">
                  <c:v>1180.5552</c:v>
                </c:pt>
                <c:pt idx="5678">
                  <c:v>1177.7005999999999</c:v>
                </c:pt>
                <c:pt idx="5679">
                  <c:v>1191.9505999999999</c:v>
                </c:pt>
                <c:pt idx="5680">
                  <c:v>1244.3407</c:v>
                </c:pt>
                <c:pt idx="5681">
                  <c:v>1244.8248000000001</c:v>
                </c:pt>
                <c:pt idx="5682">
                  <c:v>1253.9493</c:v>
                </c:pt>
                <c:pt idx="5683">
                  <c:v>1204.4855</c:v>
                </c:pt>
                <c:pt idx="5684">
                  <c:v>1168.3547000000001</c:v>
                </c:pt>
                <c:pt idx="5685">
                  <c:v>1106.8716999999999</c:v>
                </c:pt>
                <c:pt idx="5686">
                  <c:v>1059.4448</c:v>
                </c:pt>
                <c:pt idx="5687">
                  <c:v>1024.729</c:v>
                </c:pt>
                <c:pt idx="5688">
                  <c:v>1005.77155</c:v>
                </c:pt>
                <c:pt idx="5689">
                  <c:v>988.41943000000003</c:v>
                </c:pt>
                <c:pt idx="5690">
                  <c:v>989.25139999999999</c:v>
                </c:pt>
                <c:pt idx="5691">
                  <c:v>1023.2114</c:v>
                </c:pt>
                <c:pt idx="5692">
                  <c:v>1048.6760999999999</c:v>
                </c:pt>
                <c:pt idx="5693">
                  <c:v>1262.7755999999999</c:v>
                </c:pt>
                <c:pt idx="5694">
                  <c:v>1383.1588999999999</c:v>
                </c:pt>
                <c:pt idx="5695">
                  <c:v>1476.2461000000001</c:v>
                </c:pt>
                <c:pt idx="5696">
                  <c:v>1523.1583000000001</c:v>
                </c:pt>
                <c:pt idx="5697">
                  <c:v>1548.3695</c:v>
                </c:pt>
                <c:pt idx="5698">
                  <c:v>1554.3457000000001</c:v>
                </c:pt>
                <c:pt idx="5699">
                  <c:v>1561.0166999999999</c:v>
                </c:pt>
                <c:pt idx="5700">
                  <c:v>1559.9659999999999</c:v>
                </c:pt>
                <c:pt idx="5701">
                  <c:v>1500.8624</c:v>
                </c:pt>
                <c:pt idx="5702">
                  <c:v>1395.5814</c:v>
                </c:pt>
                <c:pt idx="5703">
                  <c:v>1326.0587</c:v>
                </c:pt>
                <c:pt idx="5704">
                  <c:v>1400.3785</c:v>
                </c:pt>
                <c:pt idx="5705">
                  <c:v>1374.64</c:v>
                </c:pt>
                <c:pt idx="5706">
                  <c:v>1350.6505</c:v>
                </c:pt>
                <c:pt idx="5707">
                  <c:v>1294.9885999999999</c:v>
                </c:pt>
                <c:pt idx="5708">
                  <c:v>1244.9413999999999</c:v>
                </c:pt>
                <c:pt idx="5709">
                  <c:v>1184.133</c:v>
                </c:pt>
                <c:pt idx="5710">
                  <c:v>1130.3371999999999</c:v>
                </c:pt>
                <c:pt idx="5711">
                  <c:v>1096.8901000000001</c:v>
                </c:pt>
                <c:pt idx="5712">
                  <c:v>1071.2085</c:v>
                </c:pt>
                <c:pt idx="5713">
                  <c:v>1055.0524</c:v>
                </c:pt>
                <c:pt idx="5714">
                  <c:v>1058.3331000000001</c:v>
                </c:pt>
                <c:pt idx="5715">
                  <c:v>1075.4012</c:v>
                </c:pt>
                <c:pt idx="5716">
                  <c:v>1091.3442</c:v>
                </c:pt>
                <c:pt idx="5717">
                  <c:v>1293.6323</c:v>
                </c:pt>
                <c:pt idx="5718">
                  <c:v>1412.992</c:v>
                </c:pt>
                <c:pt idx="5719">
                  <c:v>1514.4373000000001</c:v>
                </c:pt>
                <c:pt idx="5720">
                  <c:v>1565.0505000000001</c:v>
                </c:pt>
                <c:pt idx="5721">
                  <c:v>1576.4612999999999</c:v>
                </c:pt>
                <c:pt idx="5722">
                  <c:v>1577.7081000000001</c:v>
                </c:pt>
                <c:pt idx="5723">
                  <c:v>1597.0971999999999</c:v>
                </c:pt>
                <c:pt idx="5724">
                  <c:v>1581.0581999999999</c:v>
                </c:pt>
                <c:pt idx="5725">
                  <c:v>1524.5755999999999</c:v>
                </c:pt>
                <c:pt idx="5726">
                  <c:v>1407.5940000000001</c:v>
                </c:pt>
                <c:pt idx="5727">
                  <c:v>1346.9490000000001</c:v>
                </c:pt>
                <c:pt idx="5728">
                  <c:v>1410.45</c:v>
                </c:pt>
                <c:pt idx="5729">
                  <c:v>1402.0178000000001</c:v>
                </c:pt>
                <c:pt idx="5730">
                  <c:v>1389.7434000000001</c:v>
                </c:pt>
                <c:pt idx="5731">
                  <c:v>1354.4996000000001</c:v>
                </c:pt>
                <c:pt idx="5732">
                  <c:v>1282.6342999999999</c:v>
                </c:pt>
                <c:pt idx="5733">
                  <c:v>1211.7953</c:v>
                </c:pt>
                <c:pt idx="5734">
                  <c:v>1155.8495</c:v>
                </c:pt>
                <c:pt idx="5735">
                  <c:v>1098.5998999999999</c:v>
                </c:pt>
                <c:pt idx="5736">
                  <c:v>1062.6110000000001</c:v>
                </c:pt>
                <c:pt idx="5737">
                  <c:v>1040.7333000000001</c:v>
                </c:pt>
                <c:pt idx="5738">
                  <c:v>1055.3569</c:v>
                </c:pt>
                <c:pt idx="5739">
                  <c:v>1070.2850000000001</c:v>
                </c:pt>
                <c:pt idx="5740">
                  <c:v>1084.1901</c:v>
                </c:pt>
                <c:pt idx="5741">
                  <c:v>1291.8896</c:v>
                </c:pt>
                <c:pt idx="5742">
                  <c:v>1394.1467</c:v>
                </c:pt>
                <c:pt idx="5743">
                  <c:v>1479.2233000000001</c:v>
                </c:pt>
                <c:pt idx="5744">
                  <c:v>1477.7806</c:v>
                </c:pt>
                <c:pt idx="5745">
                  <c:v>1471.0338999999999</c:v>
                </c:pt>
                <c:pt idx="5746">
                  <c:v>1490.6101000000001</c:v>
                </c:pt>
                <c:pt idx="5747">
                  <c:v>1510.6655000000001</c:v>
                </c:pt>
                <c:pt idx="5748">
                  <c:v>1497.1342999999999</c:v>
                </c:pt>
                <c:pt idx="5749">
                  <c:v>1450.4639999999999</c:v>
                </c:pt>
                <c:pt idx="5750">
                  <c:v>1367.5687</c:v>
                </c:pt>
                <c:pt idx="5751">
                  <c:v>1309.1765</c:v>
                </c:pt>
                <c:pt idx="5752">
                  <c:v>1363.7483999999999</c:v>
                </c:pt>
                <c:pt idx="5753">
                  <c:v>1330.2229</c:v>
                </c:pt>
                <c:pt idx="5754">
                  <c:v>1336.7052000000001</c:v>
                </c:pt>
                <c:pt idx="5755">
                  <c:v>1322.3472999999999</c:v>
                </c:pt>
                <c:pt idx="5756">
                  <c:v>1169.0137999999999</c:v>
                </c:pt>
                <c:pt idx="5757">
                  <c:v>1094.6387999999999</c:v>
                </c:pt>
                <c:pt idx="5758">
                  <c:v>1050.3439000000001</c:v>
                </c:pt>
                <c:pt idx="5759">
                  <c:v>1022.66547</c:v>
                </c:pt>
                <c:pt idx="5760">
                  <c:v>1006.6568</c:v>
                </c:pt>
                <c:pt idx="5761">
                  <c:v>984.70709999999997</c:v>
                </c:pt>
                <c:pt idx="5762">
                  <c:v>1005.8307</c:v>
                </c:pt>
                <c:pt idx="5763">
                  <c:v>1032.4878000000001</c:v>
                </c:pt>
                <c:pt idx="5764">
                  <c:v>1072.8021000000001</c:v>
                </c:pt>
                <c:pt idx="5765">
                  <c:v>1234.2302999999999</c:v>
                </c:pt>
                <c:pt idx="5766">
                  <c:v>1319.7874999999999</c:v>
                </c:pt>
                <c:pt idx="5767">
                  <c:v>1425.2867000000001</c:v>
                </c:pt>
                <c:pt idx="5768">
                  <c:v>1459.7302999999999</c:v>
                </c:pt>
                <c:pt idx="5769">
                  <c:v>1450.6586</c:v>
                </c:pt>
                <c:pt idx="5770">
                  <c:v>1462.0217</c:v>
                </c:pt>
                <c:pt idx="5771">
                  <c:v>1482.933</c:v>
                </c:pt>
                <c:pt idx="5772">
                  <c:v>1481.0581999999999</c:v>
                </c:pt>
                <c:pt idx="5773">
                  <c:v>1419.2345</c:v>
                </c:pt>
                <c:pt idx="5774">
                  <c:v>1346.7028</c:v>
                </c:pt>
                <c:pt idx="5775">
                  <c:v>1287.6737000000001</c:v>
                </c:pt>
                <c:pt idx="5776">
                  <c:v>1338.9458999999999</c:v>
                </c:pt>
                <c:pt idx="5777">
                  <c:v>1312.1183000000001</c:v>
                </c:pt>
                <c:pt idx="5778">
                  <c:v>1270.9874</c:v>
                </c:pt>
                <c:pt idx="5779">
                  <c:v>1226.6729</c:v>
                </c:pt>
                <c:pt idx="5780">
                  <c:v>1175.7532000000001</c:v>
                </c:pt>
                <c:pt idx="5781">
                  <c:v>1125.0349000000001</c:v>
                </c:pt>
                <c:pt idx="5782">
                  <c:v>1098.5558000000001</c:v>
                </c:pt>
                <c:pt idx="5783">
                  <c:v>1058.5393999999999</c:v>
                </c:pt>
                <c:pt idx="5784">
                  <c:v>1037.5563</c:v>
                </c:pt>
                <c:pt idx="5785">
                  <c:v>1018.8077</c:v>
                </c:pt>
                <c:pt idx="5786">
                  <c:v>1020.44965</c:v>
                </c:pt>
                <c:pt idx="5787">
                  <c:v>1039.9154000000001</c:v>
                </c:pt>
                <c:pt idx="5788">
                  <c:v>1053.2876000000001</c:v>
                </c:pt>
                <c:pt idx="5789">
                  <c:v>1228.6758</c:v>
                </c:pt>
                <c:pt idx="5790">
                  <c:v>1350.0431000000001</c:v>
                </c:pt>
                <c:pt idx="5791">
                  <c:v>1451.8616999999999</c:v>
                </c:pt>
                <c:pt idx="5792">
                  <c:v>1510.307</c:v>
                </c:pt>
                <c:pt idx="5793">
                  <c:v>1532.6727000000001</c:v>
                </c:pt>
                <c:pt idx="5794">
                  <c:v>1535.8588999999999</c:v>
                </c:pt>
                <c:pt idx="5795">
                  <c:v>1546.8371999999999</c:v>
                </c:pt>
                <c:pt idx="5796">
                  <c:v>1530.8109999999999</c:v>
                </c:pt>
                <c:pt idx="5797">
                  <c:v>1461.8148000000001</c:v>
                </c:pt>
                <c:pt idx="5798">
                  <c:v>1341.7963999999999</c:v>
                </c:pt>
                <c:pt idx="5799">
                  <c:v>1272.5353</c:v>
                </c:pt>
                <c:pt idx="5800">
                  <c:v>1339.9176</c:v>
                </c:pt>
                <c:pt idx="5801">
                  <c:v>1336.0786000000001</c:v>
                </c:pt>
                <c:pt idx="5802">
                  <c:v>1296.4586999999999</c:v>
                </c:pt>
                <c:pt idx="5803">
                  <c:v>1260.7274</c:v>
                </c:pt>
                <c:pt idx="5804">
                  <c:v>1209.5818999999999</c:v>
                </c:pt>
                <c:pt idx="5805">
                  <c:v>1151.3925999999999</c:v>
                </c:pt>
                <c:pt idx="5806">
                  <c:v>1099.7240999999999</c:v>
                </c:pt>
                <c:pt idx="5807">
                  <c:v>1060.9114999999999</c:v>
                </c:pt>
                <c:pt idx="5808">
                  <c:v>1038.078</c:v>
                </c:pt>
                <c:pt idx="5809">
                  <c:v>1030.6320000000001</c:v>
                </c:pt>
                <c:pt idx="5810">
                  <c:v>1018.79913</c:v>
                </c:pt>
                <c:pt idx="5811">
                  <c:v>1016.9583</c:v>
                </c:pt>
                <c:pt idx="5812">
                  <c:v>1008.7916</c:v>
                </c:pt>
                <c:pt idx="5813">
                  <c:v>1122.6179</c:v>
                </c:pt>
                <c:pt idx="5814">
                  <c:v>1236.1353999999999</c:v>
                </c:pt>
                <c:pt idx="5815">
                  <c:v>1328.1098999999999</c:v>
                </c:pt>
                <c:pt idx="5816">
                  <c:v>1349.0588</c:v>
                </c:pt>
                <c:pt idx="5817">
                  <c:v>1354.2112999999999</c:v>
                </c:pt>
                <c:pt idx="5818">
                  <c:v>1329.2704000000001</c:v>
                </c:pt>
                <c:pt idx="5819">
                  <c:v>1311.0154</c:v>
                </c:pt>
                <c:pt idx="5820">
                  <c:v>1315.0130999999999</c:v>
                </c:pt>
                <c:pt idx="5821">
                  <c:v>1273.3742999999999</c:v>
                </c:pt>
                <c:pt idx="5822">
                  <c:v>1263.4928</c:v>
                </c:pt>
                <c:pt idx="5823">
                  <c:v>1264.9299000000001</c:v>
                </c:pt>
                <c:pt idx="5824">
                  <c:v>1348.8181</c:v>
                </c:pt>
                <c:pt idx="5825">
                  <c:v>1339.1049</c:v>
                </c:pt>
                <c:pt idx="5826">
                  <c:v>1311.0361</c:v>
                </c:pt>
                <c:pt idx="5827">
                  <c:v>1270.9398000000001</c:v>
                </c:pt>
                <c:pt idx="5828">
                  <c:v>1232.9137000000001</c:v>
                </c:pt>
                <c:pt idx="5829">
                  <c:v>1171.742</c:v>
                </c:pt>
                <c:pt idx="5830">
                  <c:v>1121.7714000000001</c:v>
                </c:pt>
                <c:pt idx="5831">
                  <c:v>1099.5786000000001</c:v>
                </c:pt>
                <c:pt idx="5832">
                  <c:v>1076.2563</c:v>
                </c:pt>
                <c:pt idx="5833">
                  <c:v>1067.0614</c:v>
                </c:pt>
                <c:pt idx="5834">
                  <c:v>1063.3768</c:v>
                </c:pt>
                <c:pt idx="5835">
                  <c:v>1048.1858999999999</c:v>
                </c:pt>
                <c:pt idx="5836">
                  <c:v>1008.8991</c:v>
                </c:pt>
                <c:pt idx="5837">
                  <c:v>1051.0437999999999</c:v>
                </c:pt>
                <c:pt idx="5838">
                  <c:v>1084.7949000000001</c:v>
                </c:pt>
                <c:pt idx="5839">
                  <c:v>1126.3386</c:v>
                </c:pt>
                <c:pt idx="5840">
                  <c:v>1176.0343</c:v>
                </c:pt>
                <c:pt idx="5841">
                  <c:v>1213.0364</c:v>
                </c:pt>
                <c:pt idx="5842">
                  <c:v>1223.2188000000001</c:v>
                </c:pt>
                <c:pt idx="5843">
                  <c:v>1221.8931</c:v>
                </c:pt>
                <c:pt idx="5844">
                  <c:v>1203.7352000000001</c:v>
                </c:pt>
                <c:pt idx="5845">
                  <c:v>1191.5425</c:v>
                </c:pt>
                <c:pt idx="5846">
                  <c:v>1193.5708</c:v>
                </c:pt>
                <c:pt idx="5847">
                  <c:v>1202.7048</c:v>
                </c:pt>
                <c:pt idx="5848">
                  <c:v>1278.2401</c:v>
                </c:pt>
                <c:pt idx="5849">
                  <c:v>1285.7021</c:v>
                </c:pt>
                <c:pt idx="5850">
                  <c:v>1277.4446</c:v>
                </c:pt>
                <c:pt idx="5851">
                  <c:v>1228.5830000000001</c:v>
                </c:pt>
                <c:pt idx="5852">
                  <c:v>1195.9172000000001</c:v>
                </c:pt>
                <c:pt idx="5853">
                  <c:v>1120.3784000000001</c:v>
                </c:pt>
                <c:pt idx="5854">
                  <c:v>1073.1116999999999</c:v>
                </c:pt>
                <c:pt idx="5855">
                  <c:v>1046.5743</c:v>
                </c:pt>
                <c:pt idx="5856">
                  <c:v>1011.95685</c:v>
                </c:pt>
                <c:pt idx="5857">
                  <c:v>1001.0502300000001</c:v>
                </c:pt>
                <c:pt idx="5858">
                  <c:v>1007.11536</c:v>
                </c:pt>
                <c:pt idx="5859">
                  <c:v>1038.2192</c:v>
                </c:pt>
                <c:pt idx="5860">
                  <c:v>1058.8285000000001</c:v>
                </c:pt>
                <c:pt idx="5861">
                  <c:v>1282.3924999999999</c:v>
                </c:pt>
                <c:pt idx="5862">
                  <c:v>1401.0714</c:v>
                </c:pt>
                <c:pt idx="5863">
                  <c:v>1472.1898000000001</c:v>
                </c:pt>
                <c:pt idx="5864">
                  <c:v>1542.1713</c:v>
                </c:pt>
                <c:pt idx="5865">
                  <c:v>1564.0062</c:v>
                </c:pt>
                <c:pt idx="5866">
                  <c:v>1550.0536999999999</c:v>
                </c:pt>
                <c:pt idx="5867">
                  <c:v>1557.3407</c:v>
                </c:pt>
                <c:pt idx="5868">
                  <c:v>1550.8425</c:v>
                </c:pt>
                <c:pt idx="5869">
                  <c:v>1509.3119999999999</c:v>
                </c:pt>
                <c:pt idx="5870">
                  <c:v>1385.5667000000001</c:v>
                </c:pt>
                <c:pt idx="5871">
                  <c:v>1329.7030999999999</c:v>
                </c:pt>
                <c:pt idx="5872">
                  <c:v>1381.1171999999999</c:v>
                </c:pt>
                <c:pt idx="5873">
                  <c:v>1363.9066</c:v>
                </c:pt>
                <c:pt idx="5874">
                  <c:v>1297.0408</c:v>
                </c:pt>
                <c:pt idx="5875">
                  <c:v>1241.7202</c:v>
                </c:pt>
                <c:pt idx="5876">
                  <c:v>1177.4100000000001</c:v>
                </c:pt>
                <c:pt idx="5877">
                  <c:v>1108.2746999999999</c:v>
                </c:pt>
                <c:pt idx="5878">
                  <c:v>1064.7304999999999</c:v>
                </c:pt>
                <c:pt idx="5879">
                  <c:v>1043.8335999999999</c:v>
                </c:pt>
                <c:pt idx="5880">
                  <c:v>1028.3920000000001</c:v>
                </c:pt>
                <c:pt idx="5881">
                  <c:v>1027.7815000000001</c:v>
                </c:pt>
                <c:pt idx="5882">
                  <c:v>1019.14636</c:v>
                </c:pt>
                <c:pt idx="5883">
                  <c:v>1041.7176999999999</c:v>
                </c:pt>
                <c:pt idx="5884">
                  <c:v>1061.8325</c:v>
                </c:pt>
                <c:pt idx="5885">
                  <c:v>1250.5873999999999</c:v>
                </c:pt>
                <c:pt idx="5886">
                  <c:v>1360.7556999999999</c:v>
                </c:pt>
                <c:pt idx="5887">
                  <c:v>1444.5238999999999</c:v>
                </c:pt>
                <c:pt idx="5888">
                  <c:v>1486.136</c:v>
                </c:pt>
                <c:pt idx="5889">
                  <c:v>1491.7671</c:v>
                </c:pt>
                <c:pt idx="5890">
                  <c:v>1494.5812000000001</c:v>
                </c:pt>
                <c:pt idx="5891">
                  <c:v>1492.2526</c:v>
                </c:pt>
                <c:pt idx="5892">
                  <c:v>1474.5800999999999</c:v>
                </c:pt>
                <c:pt idx="5893">
                  <c:v>1430.9452000000001</c:v>
                </c:pt>
                <c:pt idx="5894">
                  <c:v>1345.2224000000001</c:v>
                </c:pt>
                <c:pt idx="5895">
                  <c:v>1299.9949999999999</c:v>
                </c:pt>
                <c:pt idx="5896">
                  <c:v>1368.8552</c:v>
                </c:pt>
                <c:pt idx="5897">
                  <c:v>1322.3949</c:v>
                </c:pt>
                <c:pt idx="5898">
                  <c:v>1304.3190999999999</c:v>
                </c:pt>
                <c:pt idx="5899">
                  <c:v>1264.6967</c:v>
                </c:pt>
                <c:pt idx="5900">
                  <c:v>1197.4213</c:v>
                </c:pt>
                <c:pt idx="5901">
                  <c:v>1123.7471</c:v>
                </c:pt>
                <c:pt idx="5902">
                  <c:v>1075.2782</c:v>
                </c:pt>
                <c:pt idx="5903">
                  <c:v>1051.5617999999999</c:v>
                </c:pt>
                <c:pt idx="5904">
                  <c:v>1020.9558</c:v>
                </c:pt>
                <c:pt idx="5905">
                  <c:v>1006.7332</c:v>
                </c:pt>
                <c:pt idx="5906">
                  <c:v>1015.4153</c:v>
                </c:pt>
                <c:pt idx="5907">
                  <c:v>1034.9988000000001</c:v>
                </c:pt>
                <c:pt idx="5908">
                  <c:v>1052.5454</c:v>
                </c:pt>
                <c:pt idx="5909">
                  <c:v>1253.6593</c:v>
                </c:pt>
                <c:pt idx="5910">
                  <c:v>1364.376</c:v>
                </c:pt>
                <c:pt idx="5911">
                  <c:v>1451.8362999999999</c:v>
                </c:pt>
                <c:pt idx="5912">
                  <c:v>1511.7012999999999</c:v>
                </c:pt>
                <c:pt idx="5913">
                  <c:v>1507.3217</c:v>
                </c:pt>
                <c:pt idx="5914">
                  <c:v>1491.6842999999999</c:v>
                </c:pt>
                <c:pt idx="5915">
                  <c:v>1484.5463999999999</c:v>
                </c:pt>
                <c:pt idx="5916">
                  <c:v>1464.3262</c:v>
                </c:pt>
                <c:pt idx="5917">
                  <c:v>1433.2417</c:v>
                </c:pt>
                <c:pt idx="5918">
                  <c:v>1355.0413000000001</c:v>
                </c:pt>
                <c:pt idx="5919">
                  <c:v>1317.5442</c:v>
                </c:pt>
                <c:pt idx="5920">
                  <c:v>1377.5033000000001</c:v>
                </c:pt>
                <c:pt idx="5921">
                  <c:v>1361.9827</c:v>
                </c:pt>
                <c:pt idx="5922">
                  <c:v>1325.066</c:v>
                </c:pt>
                <c:pt idx="5923">
                  <c:v>1261.1459</c:v>
                </c:pt>
                <c:pt idx="5924">
                  <c:v>1208.2843</c:v>
                </c:pt>
                <c:pt idx="5925">
                  <c:v>1126.5721000000001</c:v>
                </c:pt>
                <c:pt idx="5926">
                  <c:v>1060.9127000000001</c:v>
                </c:pt>
                <c:pt idx="5927">
                  <c:v>1046.2545</c:v>
                </c:pt>
                <c:pt idx="5928">
                  <c:v>1020.95465</c:v>
                </c:pt>
                <c:pt idx="5929">
                  <c:v>1007.2669</c:v>
                </c:pt>
                <c:pt idx="5930">
                  <c:v>1023.77625</c:v>
                </c:pt>
                <c:pt idx="5931">
                  <c:v>1043.2221999999999</c:v>
                </c:pt>
                <c:pt idx="5932">
                  <c:v>1056.1533999999999</c:v>
                </c:pt>
                <c:pt idx="5933">
                  <c:v>1235.674</c:v>
                </c:pt>
                <c:pt idx="5934">
                  <c:v>1363.9848999999999</c:v>
                </c:pt>
                <c:pt idx="5935">
                  <c:v>1432.3303000000001</c:v>
                </c:pt>
                <c:pt idx="5936">
                  <c:v>1454.5093999999999</c:v>
                </c:pt>
                <c:pt idx="5937">
                  <c:v>1457.6309000000001</c:v>
                </c:pt>
                <c:pt idx="5938">
                  <c:v>1455.8334</c:v>
                </c:pt>
                <c:pt idx="5939">
                  <c:v>1457.0376000000001</c:v>
                </c:pt>
                <c:pt idx="5940">
                  <c:v>1432.0702000000001</c:v>
                </c:pt>
                <c:pt idx="5941">
                  <c:v>1403.779</c:v>
                </c:pt>
                <c:pt idx="5942">
                  <c:v>1319.5137999999999</c:v>
                </c:pt>
                <c:pt idx="5943">
                  <c:v>1286.1081999999999</c:v>
                </c:pt>
                <c:pt idx="5944">
                  <c:v>1314.2563</c:v>
                </c:pt>
                <c:pt idx="5945">
                  <c:v>1300.4004</c:v>
                </c:pt>
                <c:pt idx="5946">
                  <c:v>1281.3386</c:v>
                </c:pt>
                <c:pt idx="5947">
                  <c:v>1254.7202</c:v>
                </c:pt>
                <c:pt idx="5948">
                  <c:v>1211.5829000000001</c:v>
                </c:pt>
                <c:pt idx="5949">
                  <c:v>1141.117</c:v>
                </c:pt>
                <c:pt idx="5950">
                  <c:v>1097.2482</c:v>
                </c:pt>
                <c:pt idx="5951">
                  <c:v>1068.0753999999999</c:v>
                </c:pt>
                <c:pt idx="5952">
                  <c:v>1046.0671</c:v>
                </c:pt>
                <c:pt idx="5953">
                  <c:v>1024.6396</c:v>
                </c:pt>
                <c:pt idx="5954">
                  <c:v>1026.9945</c:v>
                </c:pt>
                <c:pt idx="5955">
                  <c:v>1041.1931999999999</c:v>
                </c:pt>
                <c:pt idx="5956">
                  <c:v>1059.2003</c:v>
                </c:pt>
                <c:pt idx="5957">
                  <c:v>1277.4138</c:v>
                </c:pt>
                <c:pt idx="5958">
                  <c:v>1370.5115000000001</c:v>
                </c:pt>
                <c:pt idx="5959">
                  <c:v>1486.9186</c:v>
                </c:pt>
                <c:pt idx="5960">
                  <c:v>1520.5096000000001</c:v>
                </c:pt>
                <c:pt idx="5961">
                  <c:v>1526.8538000000001</c:v>
                </c:pt>
                <c:pt idx="5962">
                  <c:v>1527.4701</c:v>
                </c:pt>
                <c:pt idx="5963">
                  <c:v>1494.6780000000001</c:v>
                </c:pt>
                <c:pt idx="5964">
                  <c:v>1470.9657</c:v>
                </c:pt>
                <c:pt idx="5965">
                  <c:v>1457.2427</c:v>
                </c:pt>
                <c:pt idx="5966">
                  <c:v>1353.4567</c:v>
                </c:pt>
                <c:pt idx="5967">
                  <c:v>1308.1697999999999</c:v>
                </c:pt>
                <c:pt idx="5968">
                  <c:v>1380.7463</c:v>
                </c:pt>
                <c:pt idx="5969">
                  <c:v>1349.3616</c:v>
                </c:pt>
                <c:pt idx="5970">
                  <c:v>1310.9292</c:v>
                </c:pt>
                <c:pt idx="5971">
                  <c:v>1252.7352000000001</c:v>
                </c:pt>
                <c:pt idx="5972">
                  <c:v>1218.0935999999999</c:v>
                </c:pt>
                <c:pt idx="5973">
                  <c:v>1132.5510999999999</c:v>
                </c:pt>
                <c:pt idx="5974">
                  <c:v>1091.1936000000001</c:v>
                </c:pt>
                <c:pt idx="5975">
                  <c:v>1063.8037999999999</c:v>
                </c:pt>
                <c:pt idx="5976">
                  <c:v>1033.7329</c:v>
                </c:pt>
                <c:pt idx="5977">
                  <c:v>1030.8634</c:v>
                </c:pt>
                <c:pt idx="5978">
                  <c:v>1027.8649</c:v>
                </c:pt>
                <c:pt idx="5979">
                  <c:v>1025.6152</c:v>
                </c:pt>
                <c:pt idx="5980">
                  <c:v>1023.4877</c:v>
                </c:pt>
                <c:pt idx="5981">
                  <c:v>1170.732</c:v>
                </c:pt>
                <c:pt idx="5982">
                  <c:v>1292.3207</c:v>
                </c:pt>
                <c:pt idx="5983">
                  <c:v>1343.9733000000001</c:v>
                </c:pt>
                <c:pt idx="5984">
                  <c:v>1367.8490999999999</c:v>
                </c:pt>
                <c:pt idx="5985">
                  <c:v>1359.0164</c:v>
                </c:pt>
                <c:pt idx="5986">
                  <c:v>1341.9753000000001</c:v>
                </c:pt>
                <c:pt idx="5987">
                  <c:v>1327.319</c:v>
                </c:pt>
                <c:pt idx="5988">
                  <c:v>1300.1742999999999</c:v>
                </c:pt>
                <c:pt idx="5989">
                  <c:v>1266.8181</c:v>
                </c:pt>
                <c:pt idx="5990">
                  <c:v>1256.9174</c:v>
                </c:pt>
                <c:pt idx="5991">
                  <c:v>1247.6547</c:v>
                </c:pt>
                <c:pt idx="5992">
                  <c:v>1315.3842</c:v>
                </c:pt>
                <c:pt idx="5993">
                  <c:v>1287.915</c:v>
                </c:pt>
                <c:pt idx="5994">
                  <c:v>1259.0431000000001</c:v>
                </c:pt>
                <c:pt idx="5995">
                  <c:v>1224.6052999999999</c:v>
                </c:pt>
                <c:pt idx="5996">
                  <c:v>1186.0944</c:v>
                </c:pt>
                <c:pt idx="5997">
                  <c:v>1126.7619999999999</c:v>
                </c:pt>
                <c:pt idx="5998">
                  <c:v>1097.8529000000001</c:v>
                </c:pt>
                <c:pt idx="5999">
                  <c:v>1066.0231000000001</c:v>
                </c:pt>
                <c:pt idx="6000">
                  <c:v>1037.8431</c:v>
                </c:pt>
                <c:pt idx="6001">
                  <c:v>1021.8697</c:v>
                </c:pt>
                <c:pt idx="6002">
                  <c:v>1014.78937</c:v>
                </c:pt>
                <c:pt idx="6003">
                  <c:v>1012.32275</c:v>
                </c:pt>
                <c:pt idx="6004">
                  <c:v>975.99243000000001</c:v>
                </c:pt>
                <c:pt idx="6005">
                  <c:v>1031.6543999999999</c:v>
                </c:pt>
                <c:pt idx="6006">
                  <c:v>1064.9983999999999</c:v>
                </c:pt>
                <c:pt idx="6007">
                  <c:v>1111.2579000000001</c:v>
                </c:pt>
                <c:pt idx="6008">
                  <c:v>1192.0343</c:v>
                </c:pt>
                <c:pt idx="6009">
                  <c:v>1214.1803</c:v>
                </c:pt>
                <c:pt idx="6010">
                  <c:v>1213.3552999999999</c:v>
                </c:pt>
                <c:pt idx="6011">
                  <c:v>1184.2146</c:v>
                </c:pt>
                <c:pt idx="6012">
                  <c:v>1179.519</c:v>
                </c:pt>
                <c:pt idx="6013">
                  <c:v>1155.0596</c:v>
                </c:pt>
                <c:pt idx="6014">
                  <c:v>1154.3341</c:v>
                </c:pt>
                <c:pt idx="6015">
                  <c:v>1180.1289999999999</c:v>
                </c:pt>
                <c:pt idx="6016">
                  <c:v>1260.2351000000001</c:v>
                </c:pt>
                <c:pt idx="6017">
                  <c:v>1259.4507000000001</c:v>
                </c:pt>
                <c:pt idx="6018">
                  <c:v>1254.0409999999999</c:v>
                </c:pt>
                <c:pt idx="6019">
                  <c:v>1219.5724</c:v>
                </c:pt>
                <c:pt idx="6020">
                  <c:v>1173.4346</c:v>
                </c:pt>
                <c:pt idx="6021">
                  <c:v>1116.8986</c:v>
                </c:pt>
                <c:pt idx="6022">
                  <c:v>1056.6990000000001</c:v>
                </c:pt>
                <c:pt idx="6023">
                  <c:v>1018.70325</c:v>
                </c:pt>
                <c:pt idx="6024">
                  <c:v>989.91534000000001</c:v>
                </c:pt>
                <c:pt idx="6025">
                  <c:v>975.50250000000005</c:v>
                </c:pt>
                <c:pt idx="6026">
                  <c:v>985.12639999999999</c:v>
                </c:pt>
                <c:pt idx="6027">
                  <c:v>1016.8116</c:v>
                </c:pt>
                <c:pt idx="6028">
                  <c:v>1036.8232</c:v>
                </c:pt>
                <c:pt idx="6029">
                  <c:v>1243.8287</c:v>
                </c:pt>
                <c:pt idx="6030">
                  <c:v>1388.8218999999999</c:v>
                </c:pt>
                <c:pt idx="6031">
                  <c:v>1480.5159000000001</c:v>
                </c:pt>
                <c:pt idx="6032">
                  <c:v>1512.1914999999999</c:v>
                </c:pt>
                <c:pt idx="6033">
                  <c:v>1531.3021000000001</c:v>
                </c:pt>
                <c:pt idx="6034">
                  <c:v>1522.9467999999999</c:v>
                </c:pt>
                <c:pt idx="6035">
                  <c:v>1525.4123999999999</c:v>
                </c:pt>
                <c:pt idx="6036">
                  <c:v>1475.0217</c:v>
                </c:pt>
                <c:pt idx="6037">
                  <c:v>1445.6373000000001</c:v>
                </c:pt>
                <c:pt idx="6038">
                  <c:v>1348.5524</c:v>
                </c:pt>
                <c:pt idx="6039">
                  <c:v>1312.3785</c:v>
                </c:pt>
                <c:pt idx="6040">
                  <c:v>1373.5077000000001</c:v>
                </c:pt>
                <c:pt idx="6041">
                  <c:v>1366.6369999999999</c:v>
                </c:pt>
                <c:pt idx="6042">
                  <c:v>1324.2719</c:v>
                </c:pt>
                <c:pt idx="6043">
                  <c:v>1288.4767999999999</c:v>
                </c:pt>
                <c:pt idx="6044">
                  <c:v>1232.7675999999999</c:v>
                </c:pt>
                <c:pt idx="6045">
                  <c:v>1149.8530000000001</c:v>
                </c:pt>
                <c:pt idx="6046">
                  <c:v>1107.9647</c:v>
                </c:pt>
                <c:pt idx="6047">
                  <c:v>1079.8018999999999</c:v>
                </c:pt>
                <c:pt idx="6048">
                  <c:v>1061.3407999999999</c:v>
                </c:pt>
                <c:pt idx="6049">
                  <c:v>1050.8696</c:v>
                </c:pt>
                <c:pt idx="6050">
                  <c:v>1042.7130999999999</c:v>
                </c:pt>
                <c:pt idx="6051">
                  <c:v>1055.1151</c:v>
                </c:pt>
                <c:pt idx="6052">
                  <c:v>1067.3894</c:v>
                </c:pt>
                <c:pt idx="6053">
                  <c:v>1269.0197000000001</c:v>
                </c:pt>
                <c:pt idx="6054">
                  <c:v>1389.7801999999999</c:v>
                </c:pt>
                <c:pt idx="6055">
                  <c:v>1461.5879</c:v>
                </c:pt>
                <c:pt idx="6056">
                  <c:v>1500.3551</c:v>
                </c:pt>
                <c:pt idx="6057">
                  <c:v>1506.548</c:v>
                </c:pt>
                <c:pt idx="6058">
                  <c:v>1501.0516</c:v>
                </c:pt>
                <c:pt idx="6059">
                  <c:v>1502.9014999999999</c:v>
                </c:pt>
                <c:pt idx="6060">
                  <c:v>1496.9590000000001</c:v>
                </c:pt>
                <c:pt idx="6061">
                  <c:v>1478.8489</c:v>
                </c:pt>
                <c:pt idx="6062">
                  <c:v>1375.2972</c:v>
                </c:pt>
                <c:pt idx="6063">
                  <c:v>1341.54</c:v>
                </c:pt>
                <c:pt idx="6064">
                  <c:v>1404.1619000000001</c:v>
                </c:pt>
                <c:pt idx="6065">
                  <c:v>1399.9395</c:v>
                </c:pt>
                <c:pt idx="6066">
                  <c:v>1355.8552999999999</c:v>
                </c:pt>
                <c:pt idx="6067">
                  <c:v>1305.9585</c:v>
                </c:pt>
                <c:pt idx="6068">
                  <c:v>1264.1204</c:v>
                </c:pt>
                <c:pt idx="6069">
                  <c:v>1165.3496</c:v>
                </c:pt>
                <c:pt idx="6070">
                  <c:v>1100.7653</c:v>
                </c:pt>
                <c:pt idx="6071">
                  <c:v>1076.7698</c:v>
                </c:pt>
                <c:pt idx="6072">
                  <c:v>1051.3073999999999</c:v>
                </c:pt>
                <c:pt idx="6073">
                  <c:v>1033.7909</c:v>
                </c:pt>
                <c:pt idx="6074">
                  <c:v>1036.6791000000001</c:v>
                </c:pt>
                <c:pt idx="6075">
                  <c:v>1055.7698</c:v>
                </c:pt>
                <c:pt idx="6076">
                  <c:v>1073.3497</c:v>
                </c:pt>
                <c:pt idx="6077">
                  <c:v>1277.5246999999999</c:v>
                </c:pt>
                <c:pt idx="6078">
                  <c:v>1361.0027</c:v>
                </c:pt>
                <c:pt idx="6079">
                  <c:v>1440.5966000000001</c:v>
                </c:pt>
                <c:pt idx="6080">
                  <c:v>1478.3132000000001</c:v>
                </c:pt>
                <c:pt idx="6081">
                  <c:v>1466.5225</c:v>
                </c:pt>
                <c:pt idx="6082">
                  <c:v>1441.6603</c:v>
                </c:pt>
                <c:pt idx="6083">
                  <c:v>1463.1982</c:v>
                </c:pt>
                <c:pt idx="6084">
                  <c:v>1444.6155000000001</c:v>
                </c:pt>
                <c:pt idx="6085">
                  <c:v>1415.6569999999999</c:v>
                </c:pt>
                <c:pt idx="6086">
                  <c:v>1351.4996000000001</c:v>
                </c:pt>
                <c:pt idx="6087">
                  <c:v>1317.7411999999999</c:v>
                </c:pt>
                <c:pt idx="6088">
                  <c:v>1364.1016999999999</c:v>
                </c:pt>
                <c:pt idx="6089">
                  <c:v>1351.0835</c:v>
                </c:pt>
                <c:pt idx="6090">
                  <c:v>1306.0681</c:v>
                </c:pt>
                <c:pt idx="6091">
                  <c:v>1255.2795000000001</c:v>
                </c:pt>
                <c:pt idx="6092">
                  <c:v>1209.3433</c:v>
                </c:pt>
                <c:pt idx="6093">
                  <c:v>1120.5416</c:v>
                </c:pt>
                <c:pt idx="6094">
                  <c:v>1078.5744999999999</c:v>
                </c:pt>
                <c:pt idx="6095">
                  <c:v>1051.4054000000001</c:v>
                </c:pt>
                <c:pt idx="6096">
                  <c:v>1026.9799</c:v>
                </c:pt>
                <c:pt idx="6097">
                  <c:v>1000.9248700000001</c:v>
                </c:pt>
                <c:pt idx="6098">
                  <c:v>1024.5954999999999</c:v>
                </c:pt>
                <c:pt idx="6099">
                  <c:v>1039.1914999999999</c:v>
                </c:pt>
                <c:pt idx="6100">
                  <c:v>1053.5452</c:v>
                </c:pt>
                <c:pt idx="6101">
                  <c:v>1235.6288999999999</c:v>
                </c:pt>
                <c:pt idx="6102">
                  <c:v>1362.1558</c:v>
                </c:pt>
                <c:pt idx="6103">
                  <c:v>1453.6034999999999</c:v>
                </c:pt>
                <c:pt idx="6104">
                  <c:v>1504.5099</c:v>
                </c:pt>
                <c:pt idx="6105">
                  <c:v>1509.8693000000001</c:v>
                </c:pt>
                <c:pt idx="6106">
                  <c:v>1490.7605000000001</c:v>
                </c:pt>
                <c:pt idx="6107">
                  <c:v>1507.5626</c:v>
                </c:pt>
                <c:pt idx="6108">
                  <c:v>1474.7085999999999</c:v>
                </c:pt>
                <c:pt idx="6109">
                  <c:v>1413.2273</c:v>
                </c:pt>
                <c:pt idx="6110">
                  <c:v>1329.3707999999999</c:v>
                </c:pt>
                <c:pt idx="6111">
                  <c:v>1285.0109</c:v>
                </c:pt>
                <c:pt idx="6112">
                  <c:v>1322.6812</c:v>
                </c:pt>
                <c:pt idx="6113">
                  <c:v>1319.4781</c:v>
                </c:pt>
                <c:pt idx="6114">
                  <c:v>1285.4761000000001</c:v>
                </c:pt>
                <c:pt idx="6115">
                  <c:v>1245.1597999999999</c:v>
                </c:pt>
                <c:pt idx="6116">
                  <c:v>1200.3860999999999</c:v>
                </c:pt>
                <c:pt idx="6117">
                  <c:v>1122.2953</c:v>
                </c:pt>
                <c:pt idx="6118">
                  <c:v>1066.3112000000001</c:v>
                </c:pt>
                <c:pt idx="6119">
                  <c:v>1034.1636000000001</c:v>
                </c:pt>
                <c:pt idx="6120">
                  <c:v>1008.3062</c:v>
                </c:pt>
                <c:pt idx="6121">
                  <c:v>990.20500000000004</c:v>
                </c:pt>
                <c:pt idx="6122">
                  <c:v>1000.8604</c:v>
                </c:pt>
                <c:pt idx="6123">
                  <c:v>1018.84564</c:v>
                </c:pt>
                <c:pt idx="6124">
                  <c:v>1034.9525000000001</c:v>
                </c:pt>
                <c:pt idx="6125">
                  <c:v>1173.1547</c:v>
                </c:pt>
                <c:pt idx="6126">
                  <c:v>1330.3094000000001</c:v>
                </c:pt>
                <c:pt idx="6127">
                  <c:v>1406.0844</c:v>
                </c:pt>
                <c:pt idx="6128">
                  <c:v>1450.1579999999999</c:v>
                </c:pt>
                <c:pt idx="6129">
                  <c:v>1458.0590999999999</c:v>
                </c:pt>
                <c:pt idx="6130">
                  <c:v>1472.5572999999999</c:v>
                </c:pt>
                <c:pt idx="6131">
                  <c:v>1487.569</c:v>
                </c:pt>
                <c:pt idx="6132">
                  <c:v>1475.2873999999999</c:v>
                </c:pt>
                <c:pt idx="6133">
                  <c:v>1407.7366999999999</c:v>
                </c:pt>
                <c:pt idx="6134">
                  <c:v>1332.4840999999999</c:v>
                </c:pt>
                <c:pt idx="6135">
                  <c:v>1264.8407</c:v>
                </c:pt>
                <c:pt idx="6136">
                  <c:v>1319.9993999999999</c:v>
                </c:pt>
                <c:pt idx="6137">
                  <c:v>1316.7946999999999</c:v>
                </c:pt>
                <c:pt idx="6138">
                  <c:v>1278.3706</c:v>
                </c:pt>
                <c:pt idx="6139">
                  <c:v>1225.0151000000001</c:v>
                </c:pt>
                <c:pt idx="6140">
                  <c:v>1179.0056999999999</c:v>
                </c:pt>
                <c:pt idx="6141">
                  <c:v>1093.3651</c:v>
                </c:pt>
                <c:pt idx="6142">
                  <c:v>1069.9404</c:v>
                </c:pt>
                <c:pt idx="6143">
                  <c:v>1050.3661</c:v>
                </c:pt>
                <c:pt idx="6144">
                  <c:v>1032.6410000000001</c:v>
                </c:pt>
                <c:pt idx="6145">
                  <c:v>1017.0426</c:v>
                </c:pt>
                <c:pt idx="6146">
                  <c:v>1021.40656</c:v>
                </c:pt>
                <c:pt idx="6147">
                  <c:v>1018.2399</c:v>
                </c:pt>
                <c:pt idx="6148">
                  <c:v>1022.0047</c:v>
                </c:pt>
                <c:pt idx="6149">
                  <c:v>1136.8477</c:v>
                </c:pt>
                <c:pt idx="6150">
                  <c:v>1249.8653999999999</c:v>
                </c:pt>
                <c:pt idx="6151">
                  <c:v>1317.3641</c:v>
                </c:pt>
                <c:pt idx="6152">
                  <c:v>1341.5347999999999</c:v>
                </c:pt>
                <c:pt idx="6153">
                  <c:v>1352.7854</c:v>
                </c:pt>
                <c:pt idx="6154">
                  <c:v>1343.3514</c:v>
                </c:pt>
                <c:pt idx="6155">
                  <c:v>1321.4559999999999</c:v>
                </c:pt>
                <c:pt idx="6156">
                  <c:v>1312.4847</c:v>
                </c:pt>
                <c:pt idx="6157">
                  <c:v>1284.6279</c:v>
                </c:pt>
                <c:pt idx="6158">
                  <c:v>1256.049</c:v>
                </c:pt>
                <c:pt idx="6159">
                  <c:v>1267.4155000000001</c:v>
                </c:pt>
                <c:pt idx="6160">
                  <c:v>1337.5814</c:v>
                </c:pt>
                <c:pt idx="6161">
                  <c:v>1304.67</c:v>
                </c:pt>
                <c:pt idx="6162">
                  <c:v>1280.1401000000001</c:v>
                </c:pt>
                <c:pt idx="6163">
                  <c:v>1221.1797999999999</c:v>
                </c:pt>
                <c:pt idx="6164">
                  <c:v>1199.527</c:v>
                </c:pt>
                <c:pt idx="6165">
                  <c:v>1144.5630000000001</c:v>
                </c:pt>
                <c:pt idx="6166">
                  <c:v>1097.0105000000001</c:v>
                </c:pt>
                <c:pt idx="6167">
                  <c:v>1068.2067999999999</c:v>
                </c:pt>
                <c:pt idx="6168">
                  <c:v>1044.8323</c:v>
                </c:pt>
                <c:pt idx="6169">
                  <c:v>1025.3634</c:v>
                </c:pt>
                <c:pt idx="6170">
                  <c:v>1018.9801</c:v>
                </c:pt>
                <c:pt idx="6171">
                  <c:v>1010.4208</c:v>
                </c:pt>
                <c:pt idx="6172">
                  <c:v>979.12756000000002</c:v>
                </c:pt>
                <c:pt idx="6173">
                  <c:v>1036.8773000000001</c:v>
                </c:pt>
                <c:pt idx="6174">
                  <c:v>1068.3024</c:v>
                </c:pt>
                <c:pt idx="6175">
                  <c:v>1109.2324000000001</c:v>
                </c:pt>
                <c:pt idx="6176">
                  <c:v>1179.3480999999999</c:v>
                </c:pt>
                <c:pt idx="6177">
                  <c:v>1200.4663</c:v>
                </c:pt>
                <c:pt idx="6178">
                  <c:v>1199.4689000000001</c:v>
                </c:pt>
                <c:pt idx="6179">
                  <c:v>1208.6538</c:v>
                </c:pt>
                <c:pt idx="6180">
                  <c:v>1190.0655999999999</c:v>
                </c:pt>
                <c:pt idx="6181">
                  <c:v>1171.2239999999999</c:v>
                </c:pt>
                <c:pt idx="6182">
                  <c:v>1154.6199999999999</c:v>
                </c:pt>
                <c:pt idx="6183">
                  <c:v>1181.6564000000001</c:v>
                </c:pt>
                <c:pt idx="6184">
                  <c:v>1241.8972000000001</c:v>
                </c:pt>
                <c:pt idx="6185">
                  <c:v>1221.5563</c:v>
                </c:pt>
                <c:pt idx="6186">
                  <c:v>1213.1747</c:v>
                </c:pt>
                <c:pt idx="6187">
                  <c:v>1175.1783</c:v>
                </c:pt>
                <c:pt idx="6188">
                  <c:v>1140.1353999999999</c:v>
                </c:pt>
                <c:pt idx="6189">
                  <c:v>1074.5916</c:v>
                </c:pt>
                <c:pt idx="6190">
                  <c:v>1027.175</c:v>
                </c:pt>
                <c:pt idx="6191">
                  <c:v>1003.18427</c:v>
                </c:pt>
                <c:pt idx="6192">
                  <c:v>990.16112999999996</c:v>
                </c:pt>
                <c:pt idx="6193">
                  <c:v>968.92975000000001</c:v>
                </c:pt>
                <c:pt idx="6194">
                  <c:v>988.42895999999996</c:v>
                </c:pt>
                <c:pt idx="6195">
                  <c:v>1018.299</c:v>
                </c:pt>
                <c:pt idx="6196">
                  <c:v>1033.3577</c:v>
                </c:pt>
                <c:pt idx="6197">
                  <c:v>1259.9468999999999</c:v>
                </c:pt>
                <c:pt idx="6198">
                  <c:v>1383.8687</c:v>
                </c:pt>
                <c:pt idx="6199">
                  <c:v>1457.8655000000001</c:v>
                </c:pt>
                <c:pt idx="6200">
                  <c:v>1495.5802000000001</c:v>
                </c:pt>
                <c:pt idx="6201">
                  <c:v>1503.4149</c:v>
                </c:pt>
                <c:pt idx="6202">
                  <c:v>1503.654</c:v>
                </c:pt>
                <c:pt idx="6203">
                  <c:v>1507.1255000000001</c:v>
                </c:pt>
                <c:pt idx="6204">
                  <c:v>1480.8307</c:v>
                </c:pt>
                <c:pt idx="6205">
                  <c:v>1444.6638</c:v>
                </c:pt>
                <c:pt idx="6206">
                  <c:v>1354.4548</c:v>
                </c:pt>
                <c:pt idx="6207">
                  <c:v>1290.557</c:v>
                </c:pt>
                <c:pt idx="6208">
                  <c:v>1349.9382000000001</c:v>
                </c:pt>
                <c:pt idx="6209">
                  <c:v>1327.7343000000001</c:v>
                </c:pt>
                <c:pt idx="6210">
                  <c:v>1299.2764</c:v>
                </c:pt>
                <c:pt idx="6211">
                  <c:v>1249.7339999999999</c:v>
                </c:pt>
                <c:pt idx="6212">
                  <c:v>1202.7126000000001</c:v>
                </c:pt>
                <c:pt idx="6213">
                  <c:v>1121.3569</c:v>
                </c:pt>
                <c:pt idx="6214">
                  <c:v>1070.3960999999999</c:v>
                </c:pt>
                <c:pt idx="6215">
                  <c:v>1054.5402999999999</c:v>
                </c:pt>
                <c:pt idx="6216">
                  <c:v>1032.8074999999999</c:v>
                </c:pt>
                <c:pt idx="6217">
                  <c:v>1017.5561</c:v>
                </c:pt>
                <c:pt idx="6218">
                  <c:v>1015.1778</c:v>
                </c:pt>
                <c:pt idx="6219">
                  <c:v>1035.5246999999999</c:v>
                </c:pt>
                <c:pt idx="6220">
                  <c:v>1069.8271</c:v>
                </c:pt>
                <c:pt idx="6221">
                  <c:v>1266.6370999999999</c:v>
                </c:pt>
                <c:pt idx="6222">
                  <c:v>1385.1443999999999</c:v>
                </c:pt>
                <c:pt idx="6223">
                  <c:v>1481.9617000000001</c:v>
                </c:pt>
                <c:pt idx="6224">
                  <c:v>1546.4659999999999</c:v>
                </c:pt>
                <c:pt idx="6225">
                  <c:v>1549.6403</c:v>
                </c:pt>
                <c:pt idx="6226">
                  <c:v>1548.8444999999999</c:v>
                </c:pt>
                <c:pt idx="6227">
                  <c:v>1563.547</c:v>
                </c:pt>
                <c:pt idx="6228">
                  <c:v>1553.211</c:v>
                </c:pt>
                <c:pt idx="6229">
                  <c:v>1496.6531</c:v>
                </c:pt>
                <c:pt idx="6230">
                  <c:v>1385.5159000000001</c:v>
                </c:pt>
                <c:pt idx="6231">
                  <c:v>1346.7132999999999</c:v>
                </c:pt>
                <c:pt idx="6232">
                  <c:v>1395.4004</c:v>
                </c:pt>
                <c:pt idx="6233">
                  <c:v>1378.8223</c:v>
                </c:pt>
                <c:pt idx="6234">
                  <c:v>1352.8217999999999</c:v>
                </c:pt>
                <c:pt idx="6235">
                  <c:v>1292.7550000000001</c:v>
                </c:pt>
                <c:pt idx="6236">
                  <c:v>1239.2521999999999</c:v>
                </c:pt>
                <c:pt idx="6237">
                  <c:v>1158.5024000000001</c:v>
                </c:pt>
                <c:pt idx="6238">
                  <c:v>1110.3150000000001</c:v>
                </c:pt>
                <c:pt idx="6239">
                  <c:v>1075.817</c:v>
                </c:pt>
                <c:pt idx="6240">
                  <c:v>1049.9066</c:v>
                </c:pt>
                <c:pt idx="6241">
                  <c:v>1037.0525</c:v>
                </c:pt>
                <c:pt idx="6242">
                  <c:v>1031.7292</c:v>
                </c:pt>
                <c:pt idx="6243">
                  <c:v>1046.4124999999999</c:v>
                </c:pt>
                <c:pt idx="6244">
                  <c:v>1059.4884999999999</c:v>
                </c:pt>
                <c:pt idx="6245">
                  <c:v>1259.491</c:v>
                </c:pt>
                <c:pt idx="6246">
                  <c:v>1372.7136</c:v>
                </c:pt>
                <c:pt idx="6247">
                  <c:v>1452.3486</c:v>
                </c:pt>
                <c:pt idx="6248">
                  <c:v>1480.9688000000001</c:v>
                </c:pt>
                <c:pt idx="6249">
                  <c:v>1499.1587999999999</c:v>
                </c:pt>
                <c:pt idx="6250">
                  <c:v>1529.8757000000001</c:v>
                </c:pt>
                <c:pt idx="6251">
                  <c:v>1518.1905999999999</c:v>
                </c:pt>
                <c:pt idx="6252">
                  <c:v>1448.1177</c:v>
                </c:pt>
                <c:pt idx="6253">
                  <c:v>1414.7596000000001</c:v>
                </c:pt>
                <c:pt idx="6254">
                  <c:v>1336.6646000000001</c:v>
                </c:pt>
                <c:pt idx="6255">
                  <c:v>1301.7809999999999</c:v>
                </c:pt>
                <c:pt idx="6256">
                  <c:v>1361.1295</c:v>
                </c:pt>
                <c:pt idx="6257">
                  <c:v>1347.2025000000001</c:v>
                </c:pt>
                <c:pt idx="6258">
                  <c:v>1310.0070000000001</c:v>
                </c:pt>
                <c:pt idx="6259">
                  <c:v>1259.7270000000001</c:v>
                </c:pt>
                <c:pt idx="6260">
                  <c:v>1214.4974</c:v>
                </c:pt>
                <c:pt idx="6261">
                  <c:v>1129.4253000000001</c:v>
                </c:pt>
                <c:pt idx="6262">
                  <c:v>1075.4032999999999</c:v>
                </c:pt>
                <c:pt idx="6263">
                  <c:v>1049.3195000000001</c:v>
                </c:pt>
                <c:pt idx="6264">
                  <c:v>1032.8235999999999</c:v>
                </c:pt>
                <c:pt idx="6265">
                  <c:v>1014.0356</c:v>
                </c:pt>
                <c:pt idx="6266">
                  <c:v>1021.25134</c:v>
                </c:pt>
                <c:pt idx="6267">
                  <c:v>1037.0315000000001</c:v>
                </c:pt>
                <c:pt idx="6268">
                  <c:v>1057.8884</c:v>
                </c:pt>
                <c:pt idx="6269">
                  <c:v>1240.0237</c:v>
                </c:pt>
                <c:pt idx="6270">
                  <c:v>1350.6836000000001</c:v>
                </c:pt>
                <c:pt idx="6271">
                  <c:v>1412.0355999999999</c:v>
                </c:pt>
                <c:pt idx="6272">
                  <c:v>1436.8263999999999</c:v>
                </c:pt>
                <c:pt idx="6273">
                  <c:v>1443.9425000000001</c:v>
                </c:pt>
                <c:pt idx="6274">
                  <c:v>1434.4326000000001</c:v>
                </c:pt>
                <c:pt idx="6275">
                  <c:v>1430.2786000000001</c:v>
                </c:pt>
                <c:pt idx="6276">
                  <c:v>1405.5696</c:v>
                </c:pt>
                <c:pt idx="6277">
                  <c:v>1371.8278</c:v>
                </c:pt>
                <c:pt idx="6278">
                  <c:v>1297.4019000000001</c:v>
                </c:pt>
                <c:pt idx="6279">
                  <c:v>1263.0906</c:v>
                </c:pt>
                <c:pt idx="6280">
                  <c:v>1303.6949999999999</c:v>
                </c:pt>
                <c:pt idx="6281">
                  <c:v>1271.1780000000001</c:v>
                </c:pt>
                <c:pt idx="6282">
                  <c:v>1234.5537999999999</c:v>
                </c:pt>
                <c:pt idx="6283">
                  <c:v>1186.1283000000001</c:v>
                </c:pt>
                <c:pt idx="6284">
                  <c:v>1140.9215999999999</c:v>
                </c:pt>
                <c:pt idx="6285">
                  <c:v>1076.7206000000001</c:v>
                </c:pt>
                <c:pt idx="6286">
                  <c:v>1036.6387999999999</c:v>
                </c:pt>
                <c:pt idx="6287">
                  <c:v>1008.92145</c:v>
                </c:pt>
                <c:pt idx="6288">
                  <c:v>985.63604999999995</c:v>
                </c:pt>
                <c:pt idx="6289">
                  <c:v>977.15750000000003</c:v>
                </c:pt>
                <c:pt idx="6290">
                  <c:v>980.57245</c:v>
                </c:pt>
                <c:pt idx="6291">
                  <c:v>1008.9782</c:v>
                </c:pt>
                <c:pt idx="6292">
                  <c:v>1029.7932000000001</c:v>
                </c:pt>
                <c:pt idx="6293">
                  <c:v>1202.7280000000001</c:v>
                </c:pt>
                <c:pt idx="6294">
                  <c:v>1321.4645</c:v>
                </c:pt>
                <c:pt idx="6295">
                  <c:v>1419.0401999999999</c:v>
                </c:pt>
                <c:pt idx="6296">
                  <c:v>1447.0349000000001</c:v>
                </c:pt>
                <c:pt idx="6297">
                  <c:v>1454.5214000000001</c:v>
                </c:pt>
                <c:pt idx="6298">
                  <c:v>1458.5173</c:v>
                </c:pt>
                <c:pt idx="6299">
                  <c:v>1453.7831000000001</c:v>
                </c:pt>
                <c:pt idx="6300">
                  <c:v>1443.8670999999999</c:v>
                </c:pt>
                <c:pt idx="6301">
                  <c:v>1380.2446</c:v>
                </c:pt>
                <c:pt idx="6302">
                  <c:v>1293.3975</c:v>
                </c:pt>
                <c:pt idx="6303">
                  <c:v>1289.1212</c:v>
                </c:pt>
                <c:pt idx="6304">
                  <c:v>1338.8494000000001</c:v>
                </c:pt>
                <c:pt idx="6305">
                  <c:v>1336.0844</c:v>
                </c:pt>
                <c:pt idx="6306">
                  <c:v>1298.0105000000001</c:v>
                </c:pt>
                <c:pt idx="6307">
                  <c:v>1237.4866</c:v>
                </c:pt>
                <c:pt idx="6308">
                  <c:v>1201.2240999999999</c:v>
                </c:pt>
                <c:pt idx="6309">
                  <c:v>1128.713</c:v>
                </c:pt>
                <c:pt idx="6310">
                  <c:v>1086.3176000000001</c:v>
                </c:pt>
                <c:pt idx="6311">
                  <c:v>1059.6695999999999</c:v>
                </c:pt>
                <c:pt idx="6312">
                  <c:v>1032.6244999999999</c:v>
                </c:pt>
                <c:pt idx="6313">
                  <c:v>1023.4070400000001</c:v>
                </c:pt>
                <c:pt idx="6314">
                  <c:v>1024.6514</c:v>
                </c:pt>
                <c:pt idx="6315">
                  <c:v>1014.6159699999999</c:v>
                </c:pt>
                <c:pt idx="6316">
                  <c:v>1016.47205</c:v>
                </c:pt>
                <c:pt idx="6317">
                  <c:v>1143.2463</c:v>
                </c:pt>
                <c:pt idx="6318">
                  <c:v>1261.1787999999999</c:v>
                </c:pt>
                <c:pt idx="6319">
                  <c:v>1327.2617</c:v>
                </c:pt>
                <c:pt idx="6320">
                  <c:v>1351.1120000000001</c:v>
                </c:pt>
                <c:pt idx="6321">
                  <c:v>1348.0072</c:v>
                </c:pt>
                <c:pt idx="6322">
                  <c:v>1337.2501</c:v>
                </c:pt>
                <c:pt idx="6323">
                  <c:v>1315.1533999999999</c:v>
                </c:pt>
                <c:pt idx="6324">
                  <c:v>1310.579</c:v>
                </c:pt>
                <c:pt idx="6325">
                  <c:v>1288.1093000000001</c:v>
                </c:pt>
                <c:pt idx="6326">
                  <c:v>1253.7560000000001</c:v>
                </c:pt>
                <c:pt idx="6327">
                  <c:v>1262.3177000000001</c:v>
                </c:pt>
                <c:pt idx="6328">
                  <c:v>1332.3757000000001</c:v>
                </c:pt>
                <c:pt idx="6329">
                  <c:v>1289.6309000000001</c:v>
                </c:pt>
                <c:pt idx="6330">
                  <c:v>1258.5890999999999</c:v>
                </c:pt>
                <c:pt idx="6331">
                  <c:v>1212.0669</c:v>
                </c:pt>
                <c:pt idx="6332">
                  <c:v>1195.5963999999999</c:v>
                </c:pt>
                <c:pt idx="6333">
                  <c:v>1141.2349999999999</c:v>
                </c:pt>
                <c:pt idx="6334">
                  <c:v>1101.1366</c:v>
                </c:pt>
                <c:pt idx="6335">
                  <c:v>1069.038</c:v>
                </c:pt>
                <c:pt idx="6336">
                  <c:v>1042.6903</c:v>
                </c:pt>
                <c:pt idx="6337">
                  <c:v>1029.0342000000001</c:v>
                </c:pt>
                <c:pt idx="6338">
                  <c:v>1023.48676</c:v>
                </c:pt>
                <c:pt idx="6339">
                  <c:v>1017.1405999999999</c:v>
                </c:pt>
                <c:pt idx="6340">
                  <c:v>981.98535000000004</c:v>
                </c:pt>
                <c:pt idx="6341">
                  <c:v>1028.6123</c:v>
                </c:pt>
                <c:pt idx="6342">
                  <c:v>1065.7809999999999</c:v>
                </c:pt>
                <c:pt idx="6343">
                  <c:v>1110.8904</c:v>
                </c:pt>
                <c:pt idx="6344">
                  <c:v>1186.9357</c:v>
                </c:pt>
                <c:pt idx="6345">
                  <c:v>1210.3022000000001</c:v>
                </c:pt>
                <c:pt idx="6346">
                  <c:v>1216.1243999999999</c:v>
                </c:pt>
                <c:pt idx="6347">
                  <c:v>1197.8468</c:v>
                </c:pt>
                <c:pt idx="6348">
                  <c:v>1179.2427</c:v>
                </c:pt>
                <c:pt idx="6349">
                  <c:v>1148.3152</c:v>
                </c:pt>
                <c:pt idx="6350">
                  <c:v>1142.7429</c:v>
                </c:pt>
                <c:pt idx="6351">
                  <c:v>1167.6188</c:v>
                </c:pt>
                <c:pt idx="6352">
                  <c:v>1239.4993999999999</c:v>
                </c:pt>
                <c:pt idx="6353">
                  <c:v>1252.9584</c:v>
                </c:pt>
                <c:pt idx="6354">
                  <c:v>1244.8716999999999</c:v>
                </c:pt>
                <c:pt idx="6355">
                  <c:v>1213.5034000000001</c:v>
                </c:pt>
                <c:pt idx="6356">
                  <c:v>1167.2886000000001</c:v>
                </c:pt>
                <c:pt idx="6357">
                  <c:v>1134.5989</c:v>
                </c:pt>
                <c:pt idx="6358">
                  <c:v>1080.6581000000001</c:v>
                </c:pt>
                <c:pt idx="6359">
                  <c:v>1037.0029999999999</c:v>
                </c:pt>
                <c:pt idx="6360">
                  <c:v>1023.01483</c:v>
                </c:pt>
                <c:pt idx="6361">
                  <c:v>994.06615999999997</c:v>
                </c:pt>
                <c:pt idx="6362">
                  <c:v>990.76160000000004</c:v>
                </c:pt>
                <c:pt idx="6363">
                  <c:v>1031.1555000000001</c:v>
                </c:pt>
                <c:pt idx="6364">
                  <c:v>1043.8395</c:v>
                </c:pt>
                <c:pt idx="6365">
                  <c:v>1243.2176999999999</c:v>
                </c:pt>
                <c:pt idx="6366">
                  <c:v>1380.5376000000001</c:v>
                </c:pt>
                <c:pt idx="6367">
                  <c:v>1480.2045000000001</c:v>
                </c:pt>
                <c:pt idx="6368">
                  <c:v>1530.0909999999999</c:v>
                </c:pt>
                <c:pt idx="6369">
                  <c:v>1547.6306999999999</c:v>
                </c:pt>
                <c:pt idx="6370">
                  <c:v>1558.5617999999999</c:v>
                </c:pt>
                <c:pt idx="6371">
                  <c:v>1562.3077000000001</c:v>
                </c:pt>
                <c:pt idx="6372">
                  <c:v>1551.8518999999999</c:v>
                </c:pt>
                <c:pt idx="6373">
                  <c:v>1508.6472000000001</c:v>
                </c:pt>
                <c:pt idx="6374">
                  <c:v>1408.5820000000001</c:v>
                </c:pt>
                <c:pt idx="6375">
                  <c:v>1333.3802000000001</c:v>
                </c:pt>
                <c:pt idx="6376">
                  <c:v>1367.2076</c:v>
                </c:pt>
                <c:pt idx="6377">
                  <c:v>1370.2916</c:v>
                </c:pt>
                <c:pt idx="6378">
                  <c:v>1327.5896</c:v>
                </c:pt>
                <c:pt idx="6379">
                  <c:v>1291.9315999999999</c:v>
                </c:pt>
                <c:pt idx="6380">
                  <c:v>1232.5487000000001</c:v>
                </c:pt>
                <c:pt idx="6381">
                  <c:v>1157.731</c:v>
                </c:pt>
                <c:pt idx="6382">
                  <c:v>1115.4043999999999</c:v>
                </c:pt>
                <c:pt idx="6383">
                  <c:v>1082.7809</c:v>
                </c:pt>
                <c:pt idx="6384">
                  <c:v>1057.7647999999999</c:v>
                </c:pt>
                <c:pt idx="6385">
                  <c:v>1040.1582000000001</c:v>
                </c:pt>
                <c:pt idx="6386">
                  <c:v>1044.7277999999999</c:v>
                </c:pt>
                <c:pt idx="6387">
                  <c:v>1053.1785</c:v>
                </c:pt>
                <c:pt idx="6388">
                  <c:v>1069.8662999999999</c:v>
                </c:pt>
                <c:pt idx="6389">
                  <c:v>1268.4186999999999</c:v>
                </c:pt>
                <c:pt idx="6390">
                  <c:v>1390.3859</c:v>
                </c:pt>
                <c:pt idx="6391">
                  <c:v>1482.2592999999999</c:v>
                </c:pt>
                <c:pt idx="6392">
                  <c:v>1542.9716000000001</c:v>
                </c:pt>
                <c:pt idx="6393">
                  <c:v>1551.6989000000001</c:v>
                </c:pt>
                <c:pt idx="6394">
                  <c:v>1553.2940000000001</c:v>
                </c:pt>
                <c:pt idx="6395">
                  <c:v>1539.7367999999999</c:v>
                </c:pt>
                <c:pt idx="6396">
                  <c:v>1506.6624999999999</c:v>
                </c:pt>
                <c:pt idx="6397">
                  <c:v>1447.6239</c:v>
                </c:pt>
                <c:pt idx="6398">
                  <c:v>1337.0940000000001</c:v>
                </c:pt>
                <c:pt idx="6399">
                  <c:v>1297.0985000000001</c:v>
                </c:pt>
                <c:pt idx="6400">
                  <c:v>1351.125</c:v>
                </c:pt>
                <c:pt idx="6401">
                  <c:v>1323.4609</c:v>
                </c:pt>
                <c:pt idx="6402">
                  <c:v>1297.2547999999999</c:v>
                </c:pt>
                <c:pt idx="6403">
                  <c:v>1260.6638</c:v>
                </c:pt>
                <c:pt idx="6404">
                  <c:v>1212.7155</c:v>
                </c:pt>
                <c:pt idx="6405">
                  <c:v>1135.8992000000001</c:v>
                </c:pt>
                <c:pt idx="6406">
                  <c:v>1085.3502000000001</c:v>
                </c:pt>
                <c:pt idx="6407">
                  <c:v>1059.3325</c:v>
                </c:pt>
                <c:pt idx="6408">
                  <c:v>1030.7041999999999</c:v>
                </c:pt>
                <c:pt idx="6409">
                  <c:v>1022.17645</c:v>
                </c:pt>
                <c:pt idx="6410">
                  <c:v>1019.22644</c:v>
                </c:pt>
                <c:pt idx="6411">
                  <c:v>1037.7706000000001</c:v>
                </c:pt>
                <c:pt idx="6412">
                  <c:v>1059.8397</c:v>
                </c:pt>
                <c:pt idx="6413">
                  <c:v>1262.5536</c:v>
                </c:pt>
                <c:pt idx="6414">
                  <c:v>1381.6179999999999</c:v>
                </c:pt>
                <c:pt idx="6415">
                  <c:v>1466.1134999999999</c:v>
                </c:pt>
                <c:pt idx="6416">
                  <c:v>1544.6656</c:v>
                </c:pt>
                <c:pt idx="6417">
                  <c:v>1560.2645</c:v>
                </c:pt>
                <c:pt idx="6418">
                  <c:v>1565.6332</c:v>
                </c:pt>
                <c:pt idx="6419">
                  <c:v>1512.4901</c:v>
                </c:pt>
                <c:pt idx="6420">
                  <c:v>1495.2617</c:v>
                </c:pt>
                <c:pt idx="6421">
                  <c:v>1438.7346</c:v>
                </c:pt>
                <c:pt idx="6422">
                  <c:v>1352.2357</c:v>
                </c:pt>
                <c:pt idx="6423">
                  <c:v>1300.0844999999999</c:v>
                </c:pt>
                <c:pt idx="6424">
                  <c:v>1380.13</c:v>
                </c:pt>
                <c:pt idx="6425">
                  <c:v>1371.8502000000001</c:v>
                </c:pt>
                <c:pt idx="6426">
                  <c:v>1330.1641</c:v>
                </c:pt>
                <c:pt idx="6427">
                  <c:v>1282.7114999999999</c:v>
                </c:pt>
                <c:pt idx="6428">
                  <c:v>1231.4293</c:v>
                </c:pt>
                <c:pt idx="6429">
                  <c:v>1148.9888000000001</c:v>
                </c:pt>
                <c:pt idx="6430">
                  <c:v>1104.6990000000001</c:v>
                </c:pt>
                <c:pt idx="6431">
                  <c:v>1068.8021000000001</c:v>
                </c:pt>
                <c:pt idx="6432">
                  <c:v>1047.7211</c:v>
                </c:pt>
                <c:pt idx="6433">
                  <c:v>1028.2391</c:v>
                </c:pt>
                <c:pt idx="6434">
                  <c:v>1036.5001</c:v>
                </c:pt>
                <c:pt idx="6435">
                  <c:v>1050.9219000000001</c:v>
                </c:pt>
                <c:pt idx="6436">
                  <c:v>1077.4992999999999</c:v>
                </c:pt>
                <c:pt idx="6437">
                  <c:v>1290.9763</c:v>
                </c:pt>
                <c:pt idx="6438">
                  <c:v>1397.6333999999999</c:v>
                </c:pt>
                <c:pt idx="6439">
                  <c:v>1503.2609</c:v>
                </c:pt>
                <c:pt idx="6440">
                  <c:v>1556.9793999999999</c:v>
                </c:pt>
                <c:pt idx="6441">
                  <c:v>1575.3244999999999</c:v>
                </c:pt>
                <c:pt idx="6442">
                  <c:v>1579.4042999999999</c:v>
                </c:pt>
                <c:pt idx="6443">
                  <c:v>1589.66</c:v>
                </c:pt>
                <c:pt idx="6444">
                  <c:v>1549.6248000000001</c:v>
                </c:pt>
                <c:pt idx="6445">
                  <c:v>1499.6796999999999</c:v>
                </c:pt>
                <c:pt idx="6446">
                  <c:v>1417.829</c:v>
                </c:pt>
                <c:pt idx="6447">
                  <c:v>1359.6940999999999</c:v>
                </c:pt>
                <c:pt idx="6448">
                  <c:v>1406.8116</c:v>
                </c:pt>
                <c:pt idx="6449">
                  <c:v>1374.0989999999999</c:v>
                </c:pt>
                <c:pt idx="6450">
                  <c:v>1349.1220000000001</c:v>
                </c:pt>
                <c:pt idx="6451">
                  <c:v>1286.0178000000001</c:v>
                </c:pt>
                <c:pt idx="6452">
                  <c:v>1250.6333999999999</c:v>
                </c:pt>
                <c:pt idx="6453">
                  <c:v>1177.6685</c:v>
                </c:pt>
                <c:pt idx="6454">
                  <c:v>1120.0554</c:v>
                </c:pt>
                <c:pt idx="6455">
                  <c:v>1089.4042999999999</c:v>
                </c:pt>
                <c:pt idx="6456">
                  <c:v>1061.1325999999999</c:v>
                </c:pt>
                <c:pt idx="6457">
                  <c:v>1039.5685000000001</c:v>
                </c:pt>
                <c:pt idx="6458">
                  <c:v>1030.2941000000001</c:v>
                </c:pt>
                <c:pt idx="6459">
                  <c:v>1045.9213</c:v>
                </c:pt>
                <c:pt idx="6460">
                  <c:v>1060.6061999999999</c:v>
                </c:pt>
                <c:pt idx="6461">
                  <c:v>1249.6339</c:v>
                </c:pt>
                <c:pt idx="6462">
                  <c:v>1379.7683</c:v>
                </c:pt>
                <c:pt idx="6463">
                  <c:v>1479.8993</c:v>
                </c:pt>
                <c:pt idx="6464">
                  <c:v>1527.9199000000001</c:v>
                </c:pt>
                <c:pt idx="6465">
                  <c:v>1530.758</c:v>
                </c:pt>
                <c:pt idx="6466">
                  <c:v>1525.9592</c:v>
                </c:pt>
                <c:pt idx="6467">
                  <c:v>1529.3516</c:v>
                </c:pt>
                <c:pt idx="6468">
                  <c:v>1511.7293999999999</c:v>
                </c:pt>
                <c:pt idx="6469">
                  <c:v>1464.3889999999999</c:v>
                </c:pt>
                <c:pt idx="6470">
                  <c:v>1363.7598</c:v>
                </c:pt>
                <c:pt idx="6471">
                  <c:v>1316.2103</c:v>
                </c:pt>
                <c:pt idx="6472">
                  <c:v>1371.8407999999999</c:v>
                </c:pt>
                <c:pt idx="6473">
                  <c:v>1361.1007</c:v>
                </c:pt>
                <c:pt idx="6474">
                  <c:v>1320.1242999999999</c:v>
                </c:pt>
                <c:pt idx="6475">
                  <c:v>1252.2411</c:v>
                </c:pt>
                <c:pt idx="6476">
                  <c:v>1225.0817</c:v>
                </c:pt>
                <c:pt idx="6477">
                  <c:v>1169.8246999999999</c:v>
                </c:pt>
                <c:pt idx="6478">
                  <c:v>1103.7664</c:v>
                </c:pt>
                <c:pt idx="6479">
                  <c:v>1078.8234</c:v>
                </c:pt>
                <c:pt idx="6480">
                  <c:v>1051.4580000000001</c:v>
                </c:pt>
                <c:pt idx="6481">
                  <c:v>1041.6171999999999</c:v>
                </c:pt>
                <c:pt idx="6482">
                  <c:v>1029.5217</c:v>
                </c:pt>
                <c:pt idx="6483">
                  <c:v>1026.5244</c:v>
                </c:pt>
                <c:pt idx="6484">
                  <c:v>1015.27313</c:v>
                </c:pt>
                <c:pt idx="6485">
                  <c:v>1133.6832999999999</c:v>
                </c:pt>
                <c:pt idx="6486">
                  <c:v>1251.8323</c:v>
                </c:pt>
                <c:pt idx="6487">
                  <c:v>1308.6031</c:v>
                </c:pt>
                <c:pt idx="6488">
                  <c:v>1335.3214</c:v>
                </c:pt>
                <c:pt idx="6489">
                  <c:v>1326.1333999999999</c:v>
                </c:pt>
                <c:pt idx="6490">
                  <c:v>1297.1215999999999</c:v>
                </c:pt>
                <c:pt idx="6491">
                  <c:v>1279.3589999999999</c:v>
                </c:pt>
                <c:pt idx="6492">
                  <c:v>1289.1251</c:v>
                </c:pt>
                <c:pt idx="6493">
                  <c:v>1268.643</c:v>
                </c:pt>
                <c:pt idx="6494">
                  <c:v>1231.9727</c:v>
                </c:pt>
                <c:pt idx="6495">
                  <c:v>1244.5645999999999</c:v>
                </c:pt>
                <c:pt idx="6496">
                  <c:v>1317.2582</c:v>
                </c:pt>
                <c:pt idx="6497">
                  <c:v>1295.9619</c:v>
                </c:pt>
                <c:pt idx="6498">
                  <c:v>1267.2892999999999</c:v>
                </c:pt>
                <c:pt idx="6499">
                  <c:v>1226.0244</c:v>
                </c:pt>
                <c:pt idx="6500">
                  <c:v>1191.3887999999999</c:v>
                </c:pt>
                <c:pt idx="6501">
                  <c:v>1142.6713</c:v>
                </c:pt>
                <c:pt idx="6502">
                  <c:v>1106.566</c:v>
                </c:pt>
                <c:pt idx="6503">
                  <c:v>1078.759</c:v>
                </c:pt>
                <c:pt idx="6504">
                  <c:v>1047.6683</c:v>
                </c:pt>
                <c:pt idx="6505">
                  <c:v>1030.5229999999999</c:v>
                </c:pt>
                <c:pt idx="6506">
                  <c:v>1029.7007000000001</c:v>
                </c:pt>
                <c:pt idx="6507">
                  <c:v>1020.45636</c:v>
                </c:pt>
                <c:pt idx="6508">
                  <c:v>993.73109999999997</c:v>
                </c:pt>
                <c:pt idx="6509">
                  <c:v>1037.9870000000001</c:v>
                </c:pt>
                <c:pt idx="6510">
                  <c:v>1067.8317999999999</c:v>
                </c:pt>
                <c:pt idx="6511">
                  <c:v>1110.8280999999999</c:v>
                </c:pt>
                <c:pt idx="6512">
                  <c:v>1190.5886</c:v>
                </c:pt>
                <c:pt idx="6513">
                  <c:v>1219.7047</c:v>
                </c:pt>
                <c:pt idx="6514">
                  <c:v>1218.6102000000001</c:v>
                </c:pt>
                <c:pt idx="6515">
                  <c:v>1203.1052</c:v>
                </c:pt>
                <c:pt idx="6516">
                  <c:v>1183.2849000000001</c:v>
                </c:pt>
                <c:pt idx="6517">
                  <c:v>1165.7598</c:v>
                </c:pt>
                <c:pt idx="6518">
                  <c:v>1166.5971999999999</c:v>
                </c:pt>
                <c:pt idx="6519">
                  <c:v>1185.8213000000001</c:v>
                </c:pt>
                <c:pt idx="6520">
                  <c:v>1266.8794</c:v>
                </c:pt>
                <c:pt idx="6521">
                  <c:v>1268.4893</c:v>
                </c:pt>
                <c:pt idx="6522">
                  <c:v>1241.5116</c:v>
                </c:pt>
                <c:pt idx="6523">
                  <c:v>1200.819</c:v>
                </c:pt>
                <c:pt idx="6524">
                  <c:v>1158.3802000000001</c:v>
                </c:pt>
                <c:pt idx="6525">
                  <c:v>1102.5178000000001</c:v>
                </c:pt>
                <c:pt idx="6526">
                  <c:v>1061.0306</c:v>
                </c:pt>
                <c:pt idx="6527">
                  <c:v>1040.4846</c:v>
                </c:pt>
                <c:pt idx="6528">
                  <c:v>1010.0730600000001</c:v>
                </c:pt>
                <c:pt idx="6529">
                  <c:v>992.14269999999999</c:v>
                </c:pt>
                <c:pt idx="6530">
                  <c:v>993.87890000000004</c:v>
                </c:pt>
                <c:pt idx="6531">
                  <c:v>1021.5834</c:v>
                </c:pt>
                <c:pt idx="6532">
                  <c:v>1038.1288</c:v>
                </c:pt>
                <c:pt idx="6533">
                  <c:v>1253.1094000000001</c:v>
                </c:pt>
                <c:pt idx="6534">
                  <c:v>1393.7257</c:v>
                </c:pt>
                <c:pt idx="6535">
                  <c:v>1476.2601</c:v>
                </c:pt>
                <c:pt idx="6536">
                  <c:v>1503.644</c:v>
                </c:pt>
                <c:pt idx="6537">
                  <c:v>1508.9147</c:v>
                </c:pt>
                <c:pt idx="6538">
                  <c:v>1502.0577000000001</c:v>
                </c:pt>
                <c:pt idx="6539">
                  <c:v>1487.3768</c:v>
                </c:pt>
                <c:pt idx="6540">
                  <c:v>1445.8906999999999</c:v>
                </c:pt>
                <c:pt idx="6541">
                  <c:v>1403.2574</c:v>
                </c:pt>
                <c:pt idx="6542">
                  <c:v>1304.896</c:v>
                </c:pt>
                <c:pt idx="6543">
                  <c:v>1256.3751</c:v>
                </c:pt>
                <c:pt idx="6544">
                  <c:v>1301.4177999999999</c:v>
                </c:pt>
                <c:pt idx="6545">
                  <c:v>1268.5192</c:v>
                </c:pt>
                <c:pt idx="6546">
                  <c:v>1219.1813999999999</c:v>
                </c:pt>
                <c:pt idx="6547">
                  <c:v>1168.0728999999999</c:v>
                </c:pt>
                <c:pt idx="6548">
                  <c:v>1120.8920000000001</c:v>
                </c:pt>
                <c:pt idx="6549">
                  <c:v>1047.1880000000001</c:v>
                </c:pt>
                <c:pt idx="6550">
                  <c:v>1012.659</c:v>
                </c:pt>
                <c:pt idx="6551">
                  <c:v>996.79359999999997</c:v>
                </c:pt>
                <c:pt idx="6552">
                  <c:v>983.52020000000005</c:v>
                </c:pt>
                <c:pt idx="6553">
                  <c:v>970.56946000000005</c:v>
                </c:pt>
                <c:pt idx="6554">
                  <c:v>975.67970000000003</c:v>
                </c:pt>
                <c:pt idx="6555">
                  <c:v>1007.5256000000001</c:v>
                </c:pt>
                <c:pt idx="6556">
                  <c:v>1029.1993</c:v>
                </c:pt>
                <c:pt idx="6557">
                  <c:v>1206.6643999999999</c:v>
                </c:pt>
                <c:pt idx="6558">
                  <c:v>1313.4844000000001</c:v>
                </c:pt>
                <c:pt idx="6559">
                  <c:v>1412.1696999999999</c:v>
                </c:pt>
                <c:pt idx="6560">
                  <c:v>1451.1130000000001</c:v>
                </c:pt>
                <c:pt idx="6561">
                  <c:v>1475.1201000000001</c:v>
                </c:pt>
                <c:pt idx="6562">
                  <c:v>1461.9032</c:v>
                </c:pt>
                <c:pt idx="6563">
                  <c:v>1474.7936</c:v>
                </c:pt>
                <c:pt idx="6564">
                  <c:v>1479.2438</c:v>
                </c:pt>
                <c:pt idx="6565">
                  <c:v>1443.0641000000001</c:v>
                </c:pt>
                <c:pt idx="6566">
                  <c:v>1331.2322999999999</c:v>
                </c:pt>
                <c:pt idx="6567">
                  <c:v>1290.4231</c:v>
                </c:pt>
                <c:pt idx="6568">
                  <c:v>1360.3538000000001</c:v>
                </c:pt>
                <c:pt idx="6569">
                  <c:v>1330.7515000000001</c:v>
                </c:pt>
                <c:pt idx="6570">
                  <c:v>1305.2422999999999</c:v>
                </c:pt>
                <c:pt idx="6571">
                  <c:v>1261.4701</c:v>
                </c:pt>
                <c:pt idx="6572">
                  <c:v>1211.8506</c:v>
                </c:pt>
                <c:pt idx="6573">
                  <c:v>1129.6559</c:v>
                </c:pt>
                <c:pt idx="6574">
                  <c:v>1093.7009</c:v>
                </c:pt>
                <c:pt idx="6575">
                  <c:v>1066.2954</c:v>
                </c:pt>
                <c:pt idx="6576">
                  <c:v>1020.3459</c:v>
                </c:pt>
                <c:pt idx="6577">
                  <c:v>1011.0082</c:v>
                </c:pt>
                <c:pt idx="6578">
                  <c:v>1013.8971</c:v>
                </c:pt>
                <c:pt idx="6579">
                  <c:v>1019.8004</c:v>
                </c:pt>
                <c:pt idx="6580">
                  <c:v>1045.1020000000001</c:v>
                </c:pt>
                <c:pt idx="6581">
                  <c:v>1217.6496999999999</c:v>
                </c:pt>
                <c:pt idx="6582">
                  <c:v>1310.6365000000001</c:v>
                </c:pt>
                <c:pt idx="6583">
                  <c:v>1391.9007999999999</c:v>
                </c:pt>
                <c:pt idx="6584">
                  <c:v>1465.3774000000001</c:v>
                </c:pt>
                <c:pt idx="6585">
                  <c:v>1439.4327000000001</c:v>
                </c:pt>
                <c:pt idx="6586">
                  <c:v>1459.9998000000001</c:v>
                </c:pt>
                <c:pt idx="6587">
                  <c:v>1461.2623000000001</c:v>
                </c:pt>
                <c:pt idx="6588">
                  <c:v>1402.3007</c:v>
                </c:pt>
                <c:pt idx="6589">
                  <c:v>1394.9012</c:v>
                </c:pt>
                <c:pt idx="6590">
                  <c:v>1342.308</c:v>
                </c:pt>
                <c:pt idx="6591">
                  <c:v>1336.8134</c:v>
                </c:pt>
                <c:pt idx="6592">
                  <c:v>1374.7644</c:v>
                </c:pt>
                <c:pt idx="6593">
                  <c:v>1331.1827000000001</c:v>
                </c:pt>
                <c:pt idx="6594">
                  <c:v>1293.8426999999999</c:v>
                </c:pt>
                <c:pt idx="6595">
                  <c:v>1246.549</c:v>
                </c:pt>
                <c:pt idx="6596">
                  <c:v>1208.5199</c:v>
                </c:pt>
                <c:pt idx="6597">
                  <c:v>1130.7944</c:v>
                </c:pt>
                <c:pt idx="6598">
                  <c:v>1081.8588999999999</c:v>
                </c:pt>
                <c:pt idx="6599">
                  <c:v>1049.6569999999999</c:v>
                </c:pt>
                <c:pt idx="6600">
                  <c:v>1013.68134</c:v>
                </c:pt>
                <c:pt idx="6601">
                  <c:v>1005.33685</c:v>
                </c:pt>
                <c:pt idx="6602">
                  <c:v>1011.8518</c:v>
                </c:pt>
                <c:pt idx="6603">
                  <c:v>1019.7018399999999</c:v>
                </c:pt>
                <c:pt idx="6604">
                  <c:v>1048.1976</c:v>
                </c:pt>
                <c:pt idx="6605">
                  <c:v>1215.8099</c:v>
                </c:pt>
                <c:pt idx="6606">
                  <c:v>1324.7119</c:v>
                </c:pt>
                <c:pt idx="6607">
                  <c:v>1441.0344</c:v>
                </c:pt>
                <c:pt idx="6608">
                  <c:v>1497.5825</c:v>
                </c:pt>
                <c:pt idx="6609">
                  <c:v>1545.7528</c:v>
                </c:pt>
                <c:pt idx="6610">
                  <c:v>1549.6369999999999</c:v>
                </c:pt>
                <c:pt idx="6611">
                  <c:v>1561.9467999999999</c:v>
                </c:pt>
                <c:pt idx="6612">
                  <c:v>1528.9503999999999</c:v>
                </c:pt>
                <c:pt idx="6613">
                  <c:v>1458.039</c:v>
                </c:pt>
                <c:pt idx="6614">
                  <c:v>1325.9431</c:v>
                </c:pt>
                <c:pt idx="6615">
                  <c:v>1314.4353000000001</c:v>
                </c:pt>
                <c:pt idx="6616">
                  <c:v>1360.4434000000001</c:v>
                </c:pt>
                <c:pt idx="6617">
                  <c:v>1391.8118999999999</c:v>
                </c:pt>
                <c:pt idx="6618">
                  <c:v>1351.1854000000001</c:v>
                </c:pt>
                <c:pt idx="6619">
                  <c:v>1316.8694</c:v>
                </c:pt>
                <c:pt idx="6620">
                  <c:v>1272.1864</c:v>
                </c:pt>
                <c:pt idx="6621">
                  <c:v>1188.2449999999999</c:v>
                </c:pt>
                <c:pt idx="6622">
                  <c:v>1129.9148</c:v>
                </c:pt>
                <c:pt idx="6623">
                  <c:v>1098.3771999999999</c:v>
                </c:pt>
                <c:pt idx="6624">
                  <c:v>1054.5077000000001</c:v>
                </c:pt>
                <c:pt idx="6625">
                  <c:v>1038.57</c:v>
                </c:pt>
                <c:pt idx="6626">
                  <c:v>1036.2527</c:v>
                </c:pt>
                <c:pt idx="6627">
                  <c:v>1053.3931</c:v>
                </c:pt>
                <c:pt idx="6628">
                  <c:v>1074.116</c:v>
                </c:pt>
                <c:pt idx="6629">
                  <c:v>1272.7719</c:v>
                </c:pt>
                <c:pt idx="6630">
                  <c:v>1388.7570000000001</c:v>
                </c:pt>
                <c:pt idx="6631">
                  <c:v>1497.1858</c:v>
                </c:pt>
                <c:pt idx="6632">
                  <c:v>1513.2299</c:v>
                </c:pt>
                <c:pt idx="6633">
                  <c:v>1514.3396</c:v>
                </c:pt>
                <c:pt idx="6634">
                  <c:v>1509.2623000000001</c:v>
                </c:pt>
                <c:pt idx="6635">
                  <c:v>1515.2977000000001</c:v>
                </c:pt>
                <c:pt idx="6636">
                  <c:v>1481.0572999999999</c:v>
                </c:pt>
                <c:pt idx="6637">
                  <c:v>1464.5452</c:v>
                </c:pt>
                <c:pt idx="6638">
                  <c:v>1357.2859000000001</c:v>
                </c:pt>
                <c:pt idx="6639">
                  <c:v>1359.9498000000001</c:v>
                </c:pt>
                <c:pt idx="6640">
                  <c:v>1411.7148</c:v>
                </c:pt>
                <c:pt idx="6641">
                  <c:v>1386.66</c:v>
                </c:pt>
                <c:pt idx="6642">
                  <c:v>1335.8405</c:v>
                </c:pt>
                <c:pt idx="6643">
                  <c:v>1280.1373000000001</c:v>
                </c:pt>
                <c:pt idx="6644">
                  <c:v>1238.4856</c:v>
                </c:pt>
                <c:pt idx="6645">
                  <c:v>1173.3</c:v>
                </c:pt>
                <c:pt idx="6646">
                  <c:v>1128.403</c:v>
                </c:pt>
                <c:pt idx="6647">
                  <c:v>1080.0065999999999</c:v>
                </c:pt>
                <c:pt idx="6648">
                  <c:v>1063.6975</c:v>
                </c:pt>
                <c:pt idx="6649">
                  <c:v>1053.5075999999999</c:v>
                </c:pt>
                <c:pt idx="6650">
                  <c:v>1040.1714999999999</c:v>
                </c:pt>
                <c:pt idx="6651">
                  <c:v>1029.5454999999999</c:v>
                </c:pt>
                <c:pt idx="6652">
                  <c:v>1041.3293000000001</c:v>
                </c:pt>
                <c:pt idx="6653">
                  <c:v>1153.5210999999999</c:v>
                </c:pt>
                <c:pt idx="6654">
                  <c:v>1271.8406</c:v>
                </c:pt>
                <c:pt idx="6655">
                  <c:v>1346.7798</c:v>
                </c:pt>
                <c:pt idx="6656">
                  <c:v>1375.7840000000001</c:v>
                </c:pt>
                <c:pt idx="6657">
                  <c:v>1349.3047999999999</c:v>
                </c:pt>
                <c:pt idx="6658">
                  <c:v>1343.3025</c:v>
                </c:pt>
                <c:pt idx="6659">
                  <c:v>1337.0939000000001</c:v>
                </c:pt>
                <c:pt idx="6660">
                  <c:v>1315.0174999999999</c:v>
                </c:pt>
                <c:pt idx="6661">
                  <c:v>1278.7675999999999</c:v>
                </c:pt>
                <c:pt idx="6662">
                  <c:v>1266.5626</c:v>
                </c:pt>
                <c:pt idx="6663">
                  <c:v>1293.3451</c:v>
                </c:pt>
                <c:pt idx="6664">
                  <c:v>1349.8538000000001</c:v>
                </c:pt>
                <c:pt idx="6665">
                  <c:v>1341.7329</c:v>
                </c:pt>
                <c:pt idx="6666">
                  <c:v>1320.9111</c:v>
                </c:pt>
                <c:pt idx="6667">
                  <c:v>1273.4391000000001</c:v>
                </c:pt>
                <c:pt idx="6668">
                  <c:v>1218.9364</c:v>
                </c:pt>
                <c:pt idx="6669">
                  <c:v>1160.2045000000001</c:v>
                </c:pt>
                <c:pt idx="6670">
                  <c:v>1106.7704000000001</c:v>
                </c:pt>
                <c:pt idx="6671">
                  <c:v>1058.1541999999999</c:v>
                </c:pt>
                <c:pt idx="6672">
                  <c:v>1037.4670000000001</c:v>
                </c:pt>
                <c:pt idx="6673">
                  <c:v>1017.3406</c:v>
                </c:pt>
                <c:pt idx="6674">
                  <c:v>1012.68976</c:v>
                </c:pt>
                <c:pt idx="6675">
                  <c:v>1008.3431</c:v>
                </c:pt>
                <c:pt idx="6676">
                  <c:v>985.22820000000002</c:v>
                </c:pt>
                <c:pt idx="6677">
                  <c:v>1044.5669</c:v>
                </c:pt>
                <c:pt idx="6678">
                  <c:v>1081.7343000000001</c:v>
                </c:pt>
                <c:pt idx="6679">
                  <c:v>1120.7239999999999</c:v>
                </c:pt>
                <c:pt idx="6680">
                  <c:v>1194.2012</c:v>
                </c:pt>
                <c:pt idx="6681">
                  <c:v>1206.5909999999999</c:v>
                </c:pt>
                <c:pt idx="6682">
                  <c:v>1230.4241999999999</c:v>
                </c:pt>
                <c:pt idx="6683">
                  <c:v>1232.6603</c:v>
                </c:pt>
                <c:pt idx="6684">
                  <c:v>1217.0596</c:v>
                </c:pt>
                <c:pt idx="6685">
                  <c:v>1185.6442</c:v>
                </c:pt>
                <c:pt idx="6686">
                  <c:v>1185.058</c:v>
                </c:pt>
                <c:pt idx="6687">
                  <c:v>1208.6072999999999</c:v>
                </c:pt>
                <c:pt idx="6688">
                  <c:v>1266.2429999999999</c:v>
                </c:pt>
                <c:pt idx="6689">
                  <c:v>1266.7545</c:v>
                </c:pt>
                <c:pt idx="6690">
                  <c:v>1241.2858000000001</c:v>
                </c:pt>
                <c:pt idx="6691">
                  <c:v>1191.3430000000001</c:v>
                </c:pt>
                <c:pt idx="6692">
                  <c:v>1149.4047</c:v>
                </c:pt>
                <c:pt idx="6693">
                  <c:v>1085.6760999999999</c:v>
                </c:pt>
                <c:pt idx="6694">
                  <c:v>1058.9664</c:v>
                </c:pt>
                <c:pt idx="6695">
                  <c:v>1026.0382999999999</c:v>
                </c:pt>
                <c:pt idx="6696">
                  <c:v>993.63819999999998</c:v>
                </c:pt>
                <c:pt idx="6697">
                  <c:v>979.22095000000002</c:v>
                </c:pt>
                <c:pt idx="6698">
                  <c:v>978.29849999999999</c:v>
                </c:pt>
                <c:pt idx="6699">
                  <c:v>1006.21924</c:v>
                </c:pt>
                <c:pt idx="6700">
                  <c:v>1028.5547999999999</c:v>
                </c:pt>
                <c:pt idx="6701">
                  <c:v>1220.5354</c:v>
                </c:pt>
                <c:pt idx="6702">
                  <c:v>1355.3574000000001</c:v>
                </c:pt>
                <c:pt idx="6703">
                  <c:v>1456.8188</c:v>
                </c:pt>
                <c:pt idx="6704">
                  <c:v>1507.403</c:v>
                </c:pt>
                <c:pt idx="6705">
                  <c:v>1515.3868</c:v>
                </c:pt>
                <c:pt idx="6706">
                  <c:v>1462.146</c:v>
                </c:pt>
                <c:pt idx="6707">
                  <c:v>1493.1953000000001</c:v>
                </c:pt>
                <c:pt idx="6708">
                  <c:v>1486.1706999999999</c:v>
                </c:pt>
                <c:pt idx="6709">
                  <c:v>1423.7373</c:v>
                </c:pt>
                <c:pt idx="6710">
                  <c:v>1359.1576</c:v>
                </c:pt>
                <c:pt idx="6711">
                  <c:v>1325.7085999999999</c:v>
                </c:pt>
                <c:pt idx="6712">
                  <c:v>1388.4502</c:v>
                </c:pt>
                <c:pt idx="6713">
                  <c:v>1363.2139999999999</c:v>
                </c:pt>
                <c:pt idx="6714">
                  <c:v>1312.2331999999999</c:v>
                </c:pt>
                <c:pt idx="6715">
                  <c:v>1275.2181</c:v>
                </c:pt>
                <c:pt idx="6716">
                  <c:v>1225.4530999999999</c:v>
                </c:pt>
                <c:pt idx="6717">
                  <c:v>1140.6190999999999</c:v>
                </c:pt>
                <c:pt idx="6718">
                  <c:v>1092.0531000000001</c:v>
                </c:pt>
                <c:pt idx="6719">
                  <c:v>1071.7739999999999</c:v>
                </c:pt>
                <c:pt idx="6720">
                  <c:v>1045.8176000000001</c:v>
                </c:pt>
                <c:pt idx="6721">
                  <c:v>1028.8909000000001</c:v>
                </c:pt>
                <c:pt idx="6722">
                  <c:v>1033.7198000000001</c:v>
                </c:pt>
                <c:pt idx="6723">
                  <c:v>1042.7438999999999</c:v>
                </c:pt>
                <c:pt idx="6724">
                  <c:v>1079.2221999999999</c:v>
                </c:pt>
                <c:pt idx="6725">
                  <c:v>1284.4785999999999</c:v>
                </c:pt>
                <c:pt idx="6726">
                  <c:v>1386.1342999999999</c:v>
                </c:pt>
                <c:pt idx="6727">
                  <c:v>1471.5630000000001</c:v>
                </c:pt>
                <c:pt idx="6728">
                  <c:v>1540.7737</c:v>
                </c:pt>
                <c:pt idx="6729">
                  <c:v>1557.8142</c:v>
                </c:pt>
                <c:pt idx="6730">
                  <c:v>1567.9462000000001</c:v>
                </c:pt>
                <c:pt idx="6731">
                  <c:v>1577.7283</c:v>
                </c:pt>
                <c:pt idx="6732">
                  <c:v>1559.3517999999999</c:v>
                </c:pt>
                <c:pt idx="6733">
                  <c:v>1523.8982000000001</c:v>
                </c:pt>
                <c:pt idx="6734">
                  <c:v>1419.8568</c:v>
                </c:pt>
                <c:pt idx="6735">
                  <c:v>1374.8857</c:v>
                </c:pt>
                <c:pt idx="6736">
                  <c:v>1410.6949999999999</c:v>
                </c:pt>
                <c:pt idx="6737">
                  <c:v>1392.0684000000001</c:v>
                </c:pt>
                <c:pt idx="6738">
                  <c:v>1349.6902</c:v>
                </c:pt>
                <c:pt idx="6739">
                  <c:v>1310.7137</c:v>
                </c:pt>
                <c:pt idx="6740">
                  <c:v>1245.1351</c:v>
                </c:pt>
                <c:pt idx="6741">
                  <c:v>1156.8333</c:v>
                </c:pt>
                <c:pt idx="6742">
                  <c:v>1118.7137</c:v>
                </c:pt>
                <c:pt idx="6743">
                  <c:v>1084.3108</c:v>
                </c:pt>
                <c:pt idx="6744">
                  <c:v>1049.5772999999999</c:v>
                </c:pt>
                <c:pt idx="6745">
                  <c:v>1038.1377</c:v>
                </c:pt>
                <c:pt idx="6746">
                  <c:v>1046.7097000000001</c:v>
                </c:pt>
                <c:pt idx="6747">
                  <c:v>1066.4674</c:v>
                </c:pt>
                <c:pt idx="6748">
                  <c:v>1092.9739</c:v>
                </c:pt>
                <c:pt idx="6749">
                  <c:v>1274.2266999999999</c:v>
                </c:pt>
                <c:pt idx="6750">
                  <c:v>1385.1683</c:v>
                </c:pt>
                <c:pt idx="6751">
                  <c:v>1463.1604</c:v>
                </c:pt>
                <c:pt idx="6752">
                  <c:v>1491.4545000000001</c:v>
                </c:pt>
                <c:pt idx="6753">
                  <c:v>1492.8507</c:v>
                </c:pt>
                <c:pt idx="6754">
                  <c:v>1477.3209999999999</c:v>
                </c:pt>
                <c:pt idx="6755">
                  <c:v>1454.4863</c:v>
                </c:pt>
                <c:pt idx="6756">
                  <c:v>1434.2167999999999</c:v>
                </c:pt>
                <c:pt idx="6757">
                  <c:v>1435.3794</c:v>
                </c:pt>
                <c:pt idx="6758">
                  <c:v>1343.8397</c:v>
                </c:pt>
                <c:pt idx="6759">
                  <c:v>1326.1174000000001</c:v>
                </c:pt>
                <c:pt idx="6760">
                  <c:v>1361.2089000000001</c:v>
                </c:pt>
                <c:pt idx="6761">
                  <c:v>1327.0078000000001</c:v>
                </c:pt>
                <c:pt idx="6762">
                  <c:v>1288.6206</c:v>
                </c:pt>
                <c:pt idx="6763">
                  <c:v>1265.4413</c:v>
                </c:pt>
                <c:pt idx="6764">
                  <c:v>1217.6681000000001</c:v>
                </c:pt>
                <c:pt idx="6765">
                  <c:v>1125.9648</c:v>
                </c:pt>
                <c:pt idx="6766">
                  <c:v>1075.3607</c:v>
                </c:pt>
                <c:pt idx="6767">
                  <c:v>1047.9614999999999</c:v>
                </c:pt>
                <c:pt idx="6768">
                  <c:v>1024.9926</c:v>
                </c:pt>
                <c:pt idx="6769">
                  <c:v>1009.8687</c:v>
                </c:pt>
                <c:pt idx="6770">
                  <c:v>1015.9657999999999</c:v>
                </c:pt>
                <c:pt idx="6771">
                  <c:v>1030.6334999999999</c:v>
                </c:pt>
                <c:pt idx="6772">
                  <c:v>1055.0550000000001</c:v>
                </c:pt>
                <c:pt idx="6773">
                  <c:v>1288.2380000000001</c:v>
                </c:pt>
                <c:pt idx="6774">
                  <c:v>1338.8604</c:v>
                </c:pt>
                <c:pt idx="6775">
                  <c:v>1429.1896999999999</c:v>
                </c:pt>
                <c:pt idx="6776">
                  <c:v>1450.5914</c:v>
                </c:pt>
                <c:pt idx="6777">
                  <c:v>1477.5435</c:v>
                </c:pt>
                <c:pt idx="6778">
                  <c:v>1476.2596000000001</c:v>
                </c:pt>
                <c:pt idx="6779">
                  <c:v>1455.2675999999999</c:v>
                </c:pt>
                <c:pt idx="6780">
                  <c:v>1456.086</c:v>
                </c:pt>
                <c:pt idx="6781">
                  <c:v>1400.5440000000001</c:v>
                </c:pt>
                <c:pt idx="6782">
                  <c:v>1330.9358</c:v>
                </c:pt>
                <c:pt idx="6783">
                  <c:v>1310.2819</c:v>
                </c:pt>
                <c:pt idx="6784">
                  <c:v>1343.595</c:v>
                </c:pt>
                <c:pt idx="6785">
                  <c:v>1336.2982</c:v>
                </c:pt>
                <c:pt idx="6786">
                  <c:v>1304.8136999999999</c:v>
                </c:pt>
                <c:pt idx="6787">
                  <c:v>1237.6699000000001</c:v>
                </c:pt>
                <c:pt idx="6788">
                  <c:v>1187.5441000000001</c:v>
                </c:pt>
                <c:pt idx="6789">
                  <c:v>1219.3716999999999</c:v>
                </c:pt>
                <c:pt idx="6790">
                  <c:v>1078.5552</c:v>
                </c:pt>
                <c:pt idx="6791">
                  <c:v>1057.0409999999999</c:v>
                </c:pt>
                <c:pt idx="6792">
                  <c:v>1028.5349000000001</c:v>
                </c:pt>
                <c:pt idx="6793">
                  <c:v>1007.9153</c:v>
                </c:pt>
                <c:pt idx="6794">
                  <c:v>1014.7154</c:v>
                </c:pt>
                <c:pt idx="6795">
                  <c:v>1024.3007</c:v>
                </c:pt>
                <c:pt idx="6796">
                  <c:v>1040.7899</c:v>
                </c:pt>
                <c:pt idx="6797">
                  <c:v>1204.7947999999999</c:v>
                </c:pt>
                <c:pt idx="6798">
                  <c:v>1299.9480000000001</c:v>
                </c:pt>
                <c:pt idx="6799">
                  <c:v>1375.6795999999999</c:v>
                </c:pt>
                <c:pt idx="6800">
                  <c:v>1401.5260000000001</c:v>
                </c:pt>
                <c:pt idx="6801">
                  <c:v>1399.1641999999999</c:v>
                </c:pt>
                <c:pt idx="6802">
                  <c:v>1395.8979999999999</c:v>
                </c:pt>
                <c:pt idx="6803">
                  <c:v>1389.4548</c:v>
                </c:pt>
                <c:pt idx="6804">
                  <c:v>1386.2070000000001</c:v>
                </c:pt>
                <c:pt idx="6805">
                  <c:v>1361.2674999999999</c:v>
                </c:pt>
                <c:pt idx="6806">
                  <c:v>1297.7999</c:v>
                </c:pt>
                <c:pt idx="6807">
                  <c:v>1312.1096</c:v>
                </c:pt>
                <c:pt idx="6808">
                  <c:v>1350.5592999999999</c:v>
                </c:pt>
                <c:pt idx="6809">
                  <c:v>1335.0126</c:v>
                </c:pt>
                <c:pt idx="6810">
                  <c:v>1283.5344</c:v>
                </c:pt>
                <c:pt idx="6811">
                  <c:v>1227.5879</c:v>
                </c:pt>
                <c:pt idx="6812">
                  <c:v>1197.5505000000001</c:v>
                </c:pt>
                <c:pt idx="6813">
                  <c:v>1143.2107000000001</c:v>
                </c:pt>
                <c:pt idx="6814">
                  <c:v>1099.9866999999999</c:v>
                </c:pt>
                <c:pt idx="6815">
                  <c:v>1067.7589</c:v>
                </c:pt>
                <c:pt idx="6816">
                  <c:v>1040.328</c:v>
                </c:pt>
                <c:pt idx="6817">
                  <c:v>1022.2311999999999</c:v>
                </c:pt>
                <c:pt idx="6818">
                  <c:v>1017.1589</c:v>
                </c:pt>
                <c:pt idx="6819">
                  <c:v>1010.671</c:v>
                </c:pt>
                <c:pt idx="6820">
                  <c:v>1020.5273</c:v>
                </c:pt>
                <c:pt idx="6821">
                  <c:v>1141.2568000000001</c:v>
                </c:pt>
                <c:pt idx="6822">
                  <c:v>1235.8172999999999</c:v>
                </c:pt>
                <c:pt idx="6823">
                  <c:v>1327.7840000000001</c:v>
                </c:pt>
                <c:pt idx="6824">
                  <c:v>1376.5183</c:v>
                </c:pt>
                <c:pt idx="6825">
                  <c:v>1368.8635999999999</c:v>
                </c:pt>
                <c:pt idx="6826">
                  <c:v>1362.7982</c:v>
                </c:pt>
                <c:pt idx="6827">
                  <c:v>1336.4875</c:v>
                </c:pt>
                <c:pt idx="6828">
                  <c:v>1316.5295000000001</c:v>
                </c:pt>
                <c:pt idx="6829">
                  <c:v>1273.1412</c:v>
                </c:pt>
                <c:pt idx="6830">
                  <c:v>1258.6234999999999</c:v>
                </c:pt>
                <c:pt idx="6831">
                  <c:v>1276.3271</c:v>
                </c:pt>
                <c:pt idx="6832">
                  <c:v>1343.838</c:v>
                </c:pt>
                <c:pt idx="6833">
                  <c:v>1307.4340999999999</c:v>
                </c:pt>
                <c:pt idx="6834">
                  <c:v>1262.4045000000001</c:v>
                </c:pt>
                <c:pt idx="6835">
                  <c:v>1218.8030000000001</c:v>
                </c:pt>
                <c:pt idx="6836">
                  <c:v>1186.0345</c:v>
                </c:pt>
                <c:pt idx="6837">
                  <c:v>1134.3126</c:v>
                </c:pt>
                <c:pt idx="6838">
                  <c:v>1088.0764999999999</c:v>
                </c:pt>
                <c:pt idx="6839">
                  <c:v>1052.8998999999999</c:v>
                </c:pt>
                <c:pt idx="6840">
                  <c:v>1033.7212999999999</c:v>
                </c:pt>
                <c:pt idx="6841">
                  <c:v>1009.03253</c:v>
                </c:pt>
                <c:pt idx="6842">
                  <c:v>1008.1697</c:v>
                </c:pt>
                <c:pt idx="6843">
                  <c:v>986.49170000000004</c:v>
                </c:pt>
                <c:pt idx="6844">
                  <c:v>966.58875</c:v>
                </c:pt>
                <c:pt idx="6845">
                  <c:v>1028.1626000000001</c:v>
                </c:pt>
                <c:pt idx="6846">
                  <c:v>1073.8506</c:v>
                </c:pt>
                <c:pt idx="6847">
                  <c:v>1116.4025999999999</c:v>
                </c:pt>
                <c:pt idx="6848">
                  <c:v>1190.3492000000001</c:v>
                </c:pt>
                <c:pt idx="6849">
                  <c:v>1209.7095999999999</c:v>
                </c:pt>
                <c:pt idx="6850">
                  <c:v>1217.7834</c:v>
                </c:pt>
                <c:pt idx="6851">
                  <c:v>1211.5244</c:v>
                </c:pt>
                <c:pt idx="6852">
                  <c:v>1212.3269</c:v>
                </c:pt>
                <c:pt idx="6853">
                  <c:v>1169.2937999999999</c:v>
                </c:pt>
                <c:pt idx="6854">
                  <c:v>1172.4847</c:v>
                </c:pt>
                <c:pt idx="6855">
                  <c:v>1210.7936</c:v>
                </c:pt>
                <c:pt idx="6856">
                  <c:v>1246.7491</c:v>
                </c:pt>
                <c:pt idx="6857">
                  <c:v>1232.49</c:v>
                </c:pt>
                <c:pt idx="6858">
                  <c:v>1214.4224999999999</c:v>
                </c:pt>
                <c:pt idx="6859">
                  <c:v>1187.1153999999999</c:v>
                </c:pt>
                <c:pt idx="6860">
                  <c:v>1147.8526999999999</c:v>
                </c:pt>
                <c:pt idx="6861">
                  <c:v>1086.6355000000001</c:v>
                </c:pt>
                <c:pt idx="6862">
                  <c:v>1026.7090000000001</c:v>
                </c:pt>
                <c:pt idx="6863">
                  <c:v>1001.6403</c:v>
                </c:pt>
                <c:pt idx="6864">
                  <c:v>982.44542999999999</c:v>
                </c:pt>
                <c:pt idx="6865">
                  <c:v>972.7079</c:v>
                </c:pt>
                <c:pt idx="6866">
                  <c:v>979.8768</c:v>
                </c:pt>
                <c:pt idx="6867">
                  <c:v>1011.6683</c:v>
                </c:pt>
                <c:pt idx="6868">
                  <c:v>1031.2566999999999</c:v>
                </c:pt>
                <c:pt idx="6869">
                  <c:v>1214.2872</c:v>
                </c:pt>
                <c:pt idx="6870">
                  <c:v>1348.7302999999999</c:v>
                </c:pt>
                <c:pt idx="6871">
                  <c:v>1447.2240999999999</c:v>
                </c:pt>
                <c:pt idx="6872">
                  <c:v>1472.1206</c:v>
                </c:pt>
                <c:pt idx="6873">
                  <c:v>1480.5143</c:v>
                </c:pt>
                <c:pt idx="6874">
                  <c:v>1496.027</c:v>
                </c:pt>
                <c:pt idx="6875">
                  <c:v>1472.3348000000001</c:v>
                </c:pt>
                <c:pt idx="6876">
                  <c:v>1411.2428</c:v>
                </c:pt>
                <c:pt idx="6877">
                  <c:v>1426.3994</c:v>
                </c:pt>
                <c:pt idx="6878">
                  <c:v>1353.5094999999999</c:v>
                </c:pt>
                <c:pt idx="6879">
                  <c:v>1295.5039999999999</c:v>
                </c:pt>
                <c:pt idx="6880">
                  <c:v>1330.6569</c:v>
                </c:pt>
                <c:pt idx="6881">
                  <c:v>1315.9623999999999</c:v>
                </c:pt>
                <c:pt idx="6882">
                  <c:v>1269.6505999999999</c:v>
                </c:pt>
                <c:pt idx="6883">
                  <c:v>1222.7483</c:v>
                </c:pt>
                <c:pt idx="6884">
                  <c:v>1155.451</c:v>
                </c:pt>
                <c:pt idx="6885">
                  <c:v>1083.0382</c:v>
                </c:pt>
                <c:pt idx="6886">
                  <c:v>1033.9876999999999</c:v>
                </c:pt>
                <c:pt idx="6887">
                  <c:v>1007.3416</c:v>
                </c:pt>
                <c:pt idx="6888">
                  <c:v>989.25256000000002</c:v>
                </c:pt>
                <c:pt idx="6889">
                  <c:v>976.00725999999997</c:v>
                </c:pt>
                <c:pt idx="6890">
                  <c:v>979.13310000000001</c:v>
                </c:pt>
                <c:pt idx="6891">
                  <c:v>990.44683999999995</c:v>
                </c:pt>
                <c:pt idx="6892">
                  <c:v>1012.4602</c:v>
                </c:pt>
                <c:pt idx="6893">
                  <c:v>1192.5817</c:v>
                </c:pt>
                <c:pt idx="6894">
                  <c:v>1302.3169</c:v>
                </c:pt>
                <c:pt idx="6895">
                  <c:v>1400.8255999999999</c:v>
                </c:pt>
                <c:pt idx="6896">
                  <c:v>1442.0253</c:v>
                </c:pt>
                <c:pt idx="6897">
                  <c:v>1458.7692</c:v>
                </c:pt>
                <c:pt idx="6898">
                  <c:v>1489.4609</c:v>
                </c:pt>
                <c:pt idx="6899">
                  <c:v>1507.6123</c:v>
                </c:pt>
                <c:pt idx="6900">
                  <c:v>1487.5576000000001</c:v>
                </c:pt>
                <c:pt idx="6901">
                  <c:v>1430.9845</c:v>
                </c:pt>
                <c:pt idx="6902">
                  <c:v>1362.7463</c:v>
                </c:pt>
                <c:pt idx="6903">
                  <c:v>1326.384</c:v>
                </c:pt>
                <c:pt idx="6904">
                  <c:v>1371.1465000000001</c:v>
                </c:pt>
                <c:pt idx="6905">
                  <c:v>1351.625</c:v>
                </c:pt>
                <c:pt idx="6906">
                  <c:v>1330.7192</c:v>
                </c:pt>
                <c:pt idx="6907">
                  <c:v>1288.9581000000001</c:v>
                </c:pt>
                <c:pt idx="6908">
                  <c:v>1237.1225999999999</c:v>
                </c:pt>
                <c:pt idx="6909">
                  <c:v>1148.4395</c:v>
                </c:pt>
                <c:pt idx="6910">
                  <c:v>1117.1742999999999</c:v>
                </c:pt>
                <c:pt idx="6911">
                  <c:v>1091.654</c:v>
                </c:pt>
                <c:pt idx="6912">
                  <c:v>1047.7565</c:v>
                </c:pt>
                <c:pt idx="6913">
                  <c:v>1024.0293999999999</c:v>
                </c:pt>
                <c:pt idx="6914">
                  <c:v>1033.8526999999999</c:v>
                </c:pt>
                <c:pt idx="6915">
                  <c:v>1046.4376999999999</c:v>
                </c:pt>
                <c:pt idx="6916">
                  <c:v>1084.7422999999999</c:v>
                </c:pt>
                <c:pt idx="6917">
                  <c:v>1248.6968999999999</c:v>
                </c:pt>
                <c:pt idx="6918">
                  <c:v>1357.2833000000001</c:v>
                </c:pt>
                <c:pt idx="6919">
                  <c:v>1456.0382999999999</c:v>
                </c:pt>
                <c:pt idx="6920">
                  <c:v>1493.2245</c:v>
                </c:pt>
                <c:pt idx="6921">
                  <c:v>1514.2829999999999</c:v>
                </c:pt>
                <c:pt idx="6922">
                  <c:v>1525.0596</c:v>
                </c:pt>
                <c:pt idx="6923">
                  <c:v>1513.8720000000001</c:v>
                </c:pt>
                <c:pt idx="6924">
                  <c:v>1460.5208</c:v>
                </c:pt>
                <c:pt idx="6925">
                  <c:v>1424.806</c:v>
                </c:pt>
                <c:pt idx="6926">
                  <c:v>1336.8824</c:v>
                </c:pt>
                <c:pt idx="6927">
                  <c:v>1333.3989999999999</c:v>
                </c:pt>
                <c:pt idx="6928">
                  <c:v>1368.2113999999999</c:v>
                </c:pt>
                <c:pt idx="6929">
                  <c:v>1357.3168000000001</c:v>
                </c:pt>
                <c:pt idx="6930">
                  <c:v>1328.1851999999999</c:v>
                </c:pt>
                <c:pt idx="6931">
                  <c:v>1270.1202000000001</c:v>
                </c:pt>
                <c:pt idx="6932">
                  <c:v>1236.5916</c:v>
                </c:pt>
                <c:pt idx="6933">
                  <c:v>1136.7294999999999</c:v>
                </c:pt>
                <c:pt idx="6934">
                  <c:v>1095.1732999999999</c:v>
                </c:pt>
                <c:pt idx="6935">
                  <c:v>1063.1677</c:v>
                </c:pt>
                <c:pt idx="6936">
                  <c:v>1041.5929000000001</c:v>
                </c:pt>
                <c:pt idx="6937">
                  <c:v>1018.24274</c:v>
                </c:pt>
                <c:pt idx="6938">
                  <c:v>1020.4679599999999</c:v>
                </c:pt>
                <c:pt idx="6939">
                  <c:v>1037.4568999999999</c:v>
                </c:pt>
                <c:pt idx="6940">
                  <c:v>1053.4164000000001</c:v>
                </c:pt>
                <c:pt idx="6941">
                  <c:v>1250.1005</c:v>
                </c:pt>
                <c:pt idx="6942">
                  <c:v>1376.4108000000001</c:v>
                </c:pt>
                <c:pt idx="6943">
                  <c:v>1477.8634999999999</c:v>
                </c:pt>
                <c:pt idx="6944">
                  <c:v>1535.6676</c:v>
                </c:pt>
                <c:pt idx="6945">
                  <c:v>1532.2029</c:v>
                </c:pt>
                <c:pt idx="6946">
                  <c:v>1522.7380000000001</c:v>
                </c:pt>
                <c:pt idx="6947">
                  <c:v>1523.2599</c:v>
                </c:pt>
                <c:pt idx="6948">
                  <c:v>1484.3562999999999</c:v>
                </c:pt>
                <c:pt idx="6949">
                  <c:v>1430.6079999999999</c:v>
                </c:pt>
                <c:pt idx="6950">
                  <c:v>1334.7213999999999</c:v>
                </c:pt>
                <c:pt idx="6951">
                  <c:v>1304.05</c:v>
                </c:pt>
                <c:pt idx="6952">
                  <c:v>1338.5934</c:v>
                </c:pt>
                <c:pt idx="6953">
                  <c:v>1324.7664</c:v>
                </c:pt>
                <c:pt idx="6954">
                  <c:v>1296.9165</c:v>
                </c:pt>
                <c:pt idx="6955">
                  <c:v>1251.7197000000001</c:v>
                </c:pt>
                <c:pt idx="6956">
                  <c:v>1212.7339999999999</c:v>
                </c:pt>
                <c:pt idx="6957">
                  <c:v>1135.2537</c:v>
                </c:pt>
                <c:pt idx="6958">
                  <c:v>1082.2738999999999</c:v>
                </c:pt>
                <c:pt idx="6959">
                  <c:v>1064.9102</c:v>
                </c:pt>
                <c:pt idx="6960">
                  <c:v>1032.8961999999999</c:v>
                </c:pt>
                <c:pt idx="6961">
                  <c:v>1015.7684</c:v>
                </c:pt>
                <c:pt idx="6962">
                  <c:v>1018.6340300000001</c:v>
                </c:pt>
                <c:pt idx="6963">
                  <c:v>1024.7213999999999</c:v>
                </c:pt>
                <c:pt idx="6964">
                  <c:v>1046.8466000000001</c:v>
                </c:pt>
                <c:pt idx="6965">
                  <c:v>1221.835</c:v>
                </c:pt>
                <c:pt idx="6966">
                  <c:v>1347.0746999999999</c:v>
                </c:pt>
                <c:pt idx="6967">
                  <c:v>1452.2592999999999</c:v>
                </c:pt>
                <c:pt idx="6968">
                  <c:v>1479.5193999999999</c:v>
                </c:pt>
                <c:pt idx="6969">
                  <c:v>1442.7437</c:v>
                </c:pt>
                <c:pt idx="6970">
                  <c:v>1431.8013000000001</c:v>
                </c:pt>
                <c:pt idx="6971">
                  <c:v>1514.7117000000001</c:v>
                </c:pt>
                <c:pt idx="6972">
                  <c:v>1425.1393</c:v>
                </c:pt>
                <c:pt idx="6973">
                  <c:v>1368.0166999999999</c:v>
                </c:pt>
                <c:pt idx="6974">
                  <c:v>1272.9124999999999</c:v>
                </c:pt>
                <c:pt idx="6975">
                  <c:v>1253.2429999999999</c:v>
                </c:pt>
                <c:pt idx="6976">
                  <c:v>1315.7125000000001</c:v>
                </c:pt>
                <c:pt idx="6977">
                  <c:v>1288.5298</c:v>
                </c:pt>
                <c:pt idx="6978">
                  <c:v>1250.7201</c:v>
                </c:pt>
                <c:pt idx="6979">
                  <c:v>1213.6804999999999</c:v>
                </c:pt>
                <c:pt idx="6980">
                  <c:v>1157.6367</c:v>
                </c:pt>
                <c:pt idx="6981">
                  <c:v>1094.4408000000001</c:v>
                </c:pt>
                <c:pt idx="6982">
                  <c:v>1047.9606000000001</c:v>
                </c:pt>
                <c:pt idx="6983">
                  <c:v>1019.5682399999999</c:v>
                </c:pt>
                <c:pt idx="6984">
                  <c:v>998.91179999999997</c:v>
                </c:pt>
                <c:pt idx="6985">
                  <c:v>988.60170000000005</c:v>
                </c:pt>
                <c:pt idx="6986">
                  <c:v>997.68822999999998</c:v>
                </c:pt>
                <c:pt idx="6987">
                  <c:v>991.74614999999994</c:v>
                </c:pt>
                <c:pt idx="6988">
                  <c:v>998.41510000000005</c:v>
                </c:pt>
                <c:pt idx="6989">
                  <c:v>1116.9446</c:v>
                </c:pt>
                <c:pt idx="6990">
                  <c:v>1198.652</c:v>
                </c:pt>
                <c:pt idx="6991">
                  <c:v>1272.4514999999999</c:v>
                </c:pt>
                <c:pt idx="6992">
                  <c:v>1314.5856000000001</c:v>
                </c:pt>
                <c:pt idx="6993">
                  <c:v>1308.3425</c:v>
                </c:pt>
                <c:pt idx="6994">
                  <c:v>1293.8698999999999</c:v>
                </c:pt>
                <c:pt idx="6995">
                  <c:v>1267.7963</c:v>
                </c:pt>
                <c:pt idx="6996">
                  <c:v>1280.8340000000001</c:v>
                </c:pt>
                <c:pt idx="6997">
                  <c:v>1231.2792999999999</c:v>
                </c:pt>
                <c:pt idx="6998">
                  <c:v>1218.4303</c:v>
                </c:pt>
                <c:pt idx="6999">
                  <c:v>1217.8505</c:v>
                </c:pt>
                <c:pt idx="7000">
                  <c:v>1289.8620000000001</c:v>
                </c:pt>
                <c:pt idx="7001">
                  <c:v>1246.6302000000001</c:v>
                </c:pt>
                <c:pt idx="7002">
                  <c:v>1212.4983</c:v>
                </c:pt>
                <c:pt idx="7003">
                  <c:v>1177.7343000000001</c:v>
                </c:pt>
                <c:pt idx="7004">
                  <c:v>1149.6054999999999</c:v>
                </c:pt>
                <c:pt idx="7005">
                  <c:v>1100.9656</c:v>
                </c:pt>
                <c:pt idx="7006">
                  <c:v>1048.0018</c:v>
                </c:pt>
                <c:pt idx="7007">
                  <c:v>1019.2601</c:v>
                </c:pt>
                <c:pt idx="7008">
                  <c:v>996.34630000000004</c:v>
                </c:pt>
                <c:pt idx="7009">
                  <c:v>984.67610000000002</c:v>
                </c:pt>
                <c:pt idx="7010">
                  <c:v>982.0367</c:v>
                </c:pt>
                <c:pt idx="7011">
                  <c:v>962.61540000000002</c:v>
                </c:pt>
                <c:pt idx="7012">
                  <c:v>953.42179999999996</c:v>
                </c:pt>
                <c:pt idx="7013">
                  <c:v>1009.83307</c:v>
                </c:pt>
                <c:pt idx="7014">
                  <c:v>1060.0244</c:v>
                </c:pt>
                <c:pt idx="7015">
                  <c:v>1109.2919999999999</c:v>
                </c:pt>
                <c:pt idx="7016">
                  <c:v>1173.4175</c:v>
                </c:pt>
                <c:pt idx="7017">
                  <c:v>1182.3248000000001</c:v>
                </c:pt>
                <c:pt idx="7018">
                  <c:v>1177.6941999999999</c:v>
                </c:pt>
                <c:pt idx="7019">
                  <c:v>1194.3956000000001</c:v>
                </c:pt>
                <c:pt idx="7020">
                  <c:v>1182.6111000000001</c:v>
                </c:pt>
                <c:pt idx="7021">
                  <c:v>1156.5781999999999</c:v>
                </c:pt>
                <c:pt idx="7022">
                  <c:v>1149.9948999999999</c:v>
                </c:pt>
                <c:pt idx="7023">
                  <c:v>1177.3857</c:v>
                </c:pt>
                <c:pt idx="7024">
                  <c:v>1224.6515999999999</c:v>
                </c:pt>
                <c:pt idx="7025">
                  <c:v>1219.9358</c:v>
                </c:pt>
                <c:pt idx="7026">
                  <c:v>1207.9625000000001</c:v>
                </c:pt>
                <c:pt idx="7027">
                  <c:v>1159.5789</c:v>
                </c:pt>
                <c:pt idx="7028">
                  <c:v>1120.0151000000001</c:v>
                </c:pt>
                <c:pt idx="7029">
                  <c:v>1077.4861000000001</c:v>
                </c:pt>
                <c:pt idx="7030">
                  <c:v>1041.2644</c:v>
                </c:pt>
                <c:pt idx="7031">
                  <c:v>1003.981</c:v>
                </c:pt>
                <c:pt idx="7032">
                  <c:v>983.12787000000003</c:v>
                </c:pt>
                <c:pt idx="7033">
                  <c:v>988.49274000000003</c:v>
                </c:pt>
                <c:pt idx="7034">
                  <c:v>1000.4924</c:v>
                </c:pt>
                <c:pt idx="7035">
                  <c:v>1015.343</c:v>
                </c:pt>
                <c:pt idx="7036">
                  <c:v>1028.1564000000001</c:v>
                </c:pt>
                <c:pt idx="7037">
                  <c:v>1222.7944</c:v>
                </c:pt>
                <c:pt idx="7038">
                  <c:v>1340.3998999999999</c:v>
                </c:pt>
                <c:pt idx="7039">
                  <c:v>1442.3071</c:v>
                </c:pt>
                <c:pt idx="7040">
                  <c:v>1483.0632000000001</c:v>
                </c:pt>
                <c:pt idx="7041">
                  <c:v>1482.6001000000001</c:v>
                </c:pt>
                <c:pt idx="7042">
                  <c:v>1486.1196</c:v>
                </c:pt>
                <c:pt idx="7043">
                  <c:v>1496.5586000000001</c:v>
                </c:pt>
                <c:pt idx="7044">
                  <c:v>1473.2760000000001</c:v>
                </c:pt>
                <c:pt idx="7045">
                  <c:v>1383.0477000000001</c:v>
                </c:pt>
                <c:pt idx="7046">
                  <c:v>1330.6212</c:v>
                </c:pt>
                <c:pt idx="7047">
                  <c:v>1316.5934</c:v>
                </c:pt>
                <c:pt idx="7048">
                  <c:v>1350.2885000000001</c:v>
                </c:pt>
                <c:pt idx="7049">
                  <c:v>1302.8225</c:v>
                </c:pt>
                <c:pt idx="7050">
                  <c:v>1274.9135000000001</c:v>
                </c:pt>
                <c:pt idx="7051">
                  <c:v>1228.4683</c:v>
                </c:pt>
                <c:pt idx="7052">
                  <c:v>1189.7909</c:v>
                </c:pt>
                <c:pt idx="7053">
                  <c:v>1121.5039999999999</c:v>
                </c:pt>
                <c:pt idx="7054">
                  <c:v>1083.5408</c:v>
                </c:pt>
                <c:pt idx="7055">
                  <c:v>1051.0361</c:v>
                </c:pt>
                <c:pt idx="7056">
                  <c:v>1017.97687</c:v>
                </c:pt>
                <c:pt idx="7057">
                  <c:v>998.08870000000002</c:v>
                </c:pt>
                <c:pt idx="7058">
                  <c:v>995.51653999999996</c:v>
                </c:pt>
                <c:pt idx="7059">
                  <c:v>1007.5339</c:v>
                </c:pt>
                <c:pt idx="7060">
                  <c:v>1029.6312</c:v>
                </c:pt>
                <c:pt idx="7061">
                  <c:v>1214.3418999999999</c:v>
                </c:pt>
                <c:pt idx="7062">
                  <c:v>1323.3681999999999</c:v>
                </c:pt>
                <c:pt idx="7063">
                  <c:v>1412.3179</c:v>
                </c:pt>
                <c:pt idx="7064">
                  <c:v>1451.5957000000001</c:v>
                </c:pt>
                <c:pt idx="7065">
                  <c:v>1468.0920000000001</c:v>
                </c:pt>
                <c:pt idx="7066">
                  <c:v>1465.345</c:v>
                </c:pt>
                <c:pt idx="7067">
                  <c:v>1465.7347</c:v>
                </c:pt>
                <c:pt idx="7068">
                  <c:v>1469.1583000000001</c:v>
                </c:pt>
                <c:pt idx="7069">
                  <c:v>1437.6794</c:v>
                </c:pt>
                <c:pt idx="7070">
                  <c:v>1343.7379000000001</c:v>
                </c:pt>
                <c:pt idx="7071">
                  <c:v>1293.7396000000001</c:v>
                </c:pt>
                <c:pt idx="7072">
                  <c:v>1324.5907999999999</c:v>
                </c:pt>
                <c:pt idx="7073">
                  <c:v>1322.2999</c:v>
                </c:pt>
                <c:pt idx="7074">
                  <c:v>1291.3069</c:v>
                </c:pt>
                <c:pt idx="7075">
                  <c:v>1256.5320999999999</c:v>
                </c:pt>
                <c:pt idx="7076">
                  <c:v>1202.7247</c:v>
                </c:pt>
                <c:pt idx="7077">
                  <c:v>1102.0764999999999</c:v>
                </c:pt>
                <c:pt idx="7078">
                  <c:v>1080.2132999999999</c:v>
                </c:pt>
                <c:pt idx="7079">
                  <c:v>1057.0540000000001</c:v>
                </c:pt>
                <c:pt idx="7080">
                  <c:v>1009.71466</c:v>
                </c:pt>
                <c:pt idx="7081">
                  <c:v>999.13340000000005</c:v>
                </c:pt>
                <c:pt idx="7082">
                  <c:v>1000.9675999999999</c:v>
                </c:pt>
                <c:pt idx="7083">
                  <c:v>1015.8178</c:v>
                </c:pt>
                <c:pt idx="7084">
                  <c:v>1030.9540999999999</c:v>
                </c:pt>
                <c:pt idx="7085">
                  <c:v>1193.6194</c:v>
                </c:pt>
                <c:pt idx="7086">
                  <c:v>1296.5155</c:v>
                </c:pt>
                <c:pt idx="7087">
                  <c:v>1382.5198</c:v>
                </c:pt>
                <c:pt idx="7088">
                  <c:v>1366.7503999999999</c:v>
                </c:pt>
                <c:pt idx="7089">
                  <c:v>1393.0841</c:v>
                </c:pt>
                <c:pt idx="7090">
                  <c:v>1419.9222</c:v>
                </c:pt>
                <c:pt idx="7091">
                  <c:v>1443.0074</c:v>
                </c:pt>
                <c:pt idx="7092">
                  <c:v>1425.6289999999999</c:v>
                </c:pt>
                <c:pt idx="7093">
                  <c:v>1385.0916999999999</c:v>
                </c:pt>
                <c:pt idx="7094">
                  <c:v>1310.0746999999999</c:v>
                </c:pt>
                <c:pt idx="7095">
                  <c:v>1298.7452000000001</c:v>
                </c:pt>
                <c:pt idx="7096">
                  <c:v>1315.2150999999999</c:v>
                </c:pt>
                <c:pt idx="7097">
                  <c:v>1297.9721999999999</c:v>
                </c:pt>
                <c:pt idx="7098">
                  <c:v>1254.4186999999999</c:v>
                </c:pt>
                <c:pt idx="7099">
                  <c:v>1210.5239999999999</c:v>
                </c:pt>
                <c:pt idx="7100">
                  <c:v>1173.1632999999999</c:v>
                </c:pt>
                <c:pt idx="7101">
                  <c:v>1108.9209000000001</c:v>
                </c:pt>
                <c:pt idx="7102">
                  <c:v>1075.3551</c:v>
                </c:pt>
                <c:pt idx="7103">
                  <c:v>1049.9962</c:v>
                </c:pt>
                <c:pt idx="7104">
                  <c:v>1011.4628</c:v>
                </c:pt>
                <c:pt idx="7105">
                  <c:v>990.45389999999998</c:v>
                </c:pt>
                <c:pt idx="7106">
                  <c:v>1000.7137</c:v>
                </c:pt>
                <c:pt idx="7107">
                  <c:v>1019.2642</c:v>
                </c:pt>
                <c:pt idx="7108">
                  <c:v>1043.2929999999999</c:v>
                </c:pt>
                <c:pt idx="7109">
                  <c:v>1219.5251000000001</c:v>
                </c:pt>
                <c:pt idx="7110">
                  <c:v>1308.0060000000001</c:v>
                </c:pt>
                <c:pt idx="7111">
                  <c:v>1444.1514</c:v>
                </c:pt>
                <c:pt idx="7112">
                  <c:v>1450.6954000000001</c:v>
                </c:pt>
                <c:pt idx="7113">
                  <c:v>1468.5643</c:v>
                </c:pt>
                <c:pt idx="7114">
                  <c:v>1489.0957000000001</c:v>
                </c:pt>
                <c:pt idx="7115">
                  <c:v>1463.6161</c:v>
                </c:pt>
                <c:pt idx="7116">
                  <c:v>1482.7804000000001</c:v>
                </c:pt>
                <c:pt idx="7117">
                  <c:v>1416.444</c:v>
                </c:pt>
                <c:pt idx="7118">
                  <c:v>1328.9351999999999</c:v>
                </c:pt>
                <c:pt idx="7119">
                  <c:v>1308.8523</c:v>
                </c:pt>
                <c:pt idx="7120">
                  <c:v>1345.3298</c:v>
                </c:pt>
                <c:pt idx="7121">
                  <c:v>1320.7048</c:v>
                </c:pt>
                <c:pt idx="7122">
                  <c:v>1288.3196</c:v>
                </c:pt>
                <c:pt idx="7123">
                  <c:v>1246.3431</c:v>
                </c:pt>
                <c:pt idx="7124">
                  <c:v>1196.6165000000001</c:v>
                </c:pt>
                <c:pt idx="7125">
                  <c:v>1121.3416</c:v>
                </c:pt>
                <c:pt idx="7126">
                  <c:v>1071.8052</c:v>
                </c:pt>
                <c:pt idx="7127">
                  <c:v>1057.7959000000001</c:v>
                </c:pt>
                <c:pt idx="7128">
                  <c:v>1027.8394000000001</c:v>
                </c:pt>
                <c:pt idx="7129">
                  <c:v>1005.4247</c:v>
                </c:pt>
                <c:pt idx="7130">
                  <c:v>1008.9991</c:v>
                </c:pt>
                <c:pt idx="7131">
                  <c:v>1013.07227</c:v>
                </c:pt>
                <c:pt idx="7132">
                  <c:v>1035.2478000000001</c:v>
                </c:pt>
                <c:pt idx="7133">
                  <c:v>1196.4733000000001</c:v>
                </c:pt>
                <c:pt idx="7134">
                  <c:v>1291.9685999999999</c:v>
                </c:pt>
                <c:pt idx="7135">
                  <c:v>1387.3009</c:v>
                </c:pt>
                <c:pt idx="7136">
                  <c:v>1385.3185000000001</c:v>
                </c:pt>
                <c:pt idx="7137">
                  <c:v>1382.0075999999999</c:v>
                </c:pt>
                <c:pt idx="7138">
                  <c:v>1399.0017</c:v>
                </c:pt>
                <c:pt idx="7139">
                  <c:v>1388.7732000000001</c:v>
                </c:pt>
                <c:pt idx="7140">
                  <c:v>1400.5322000000001</c:v>
                </c:pt>
                <c:pt idx="7141">
                  <c:v>1373.8596</c:v>
                </c:pt>
                <c:pt idx="7142">
                  <c:v>1298.8295000000001</c:v>
                </c:pt>
                <c:pt idx="7143">
                  <c:v>1296.7899</c:v>
                </c:pt>
                <c:pt idx="7144">
                  <c:v>1346.5789</c:v>
                </c:pt>
                <c:pt idx="7145">
                  <c:v>1320.9192</c:v>
                </c:pt>
                <c:pt idx="7146">
                  <c:v>1283.0110999999999</c:v>
                </c:pt>
                <c:pt idx="7147">
                  <c:v>1241.4677999999999</c:v>
                </c:pt>
                <c:pt idx="7148">
                  <c:v>1191.9426000000001</c:v>
                </c:pt>
                <c:pt idx="7149">
                  <c:v>1124.4453000000001</c:v>
                </c:pt>
                <c:pt idx="7150">
                  <c:v>1083.6437000000001</c:v>
                </c:pt>
                <c:pt idx="7151">
                  <c:v>1061.6228000000001</c:v>
                </c:pt>
                <c:pt idx="7152">
                  <c:v>1047.1351</c:v>
                </c:pt>
                <c:pt idx="7153">
                  <c:v>1031.9634000000001</c:v>
                </c:pt>
                <c:pt idx="7154">
                  <c:v>1029.8737000000001</c:v>
                </c:pt>
                <c:pt idx="7155">
                  <c:v>1020.4295</c:v>
                </c:pt>
                <c:pt idx="7156">
                  <c:v>1023.5578</c:v>
                </c:pt>
                <c:pt idx="7157">
                  <c:v>1153.2429999999999</c:v>
                </c:pt>
                <c:pt idx="7158">
                  <c:v>1230.6991</c:v>
                </c:pt>
                <c:pt idx="7159">
                  <c:v>1326.4917</c:v>
                </c:pt>
                <c:pt idx="7160">
                  <c:v>1360.7625</c:v>
                </c:pt>
                <c:pt idx="7161">
                  <c:v>1342.5537999999999</c:v>
                </c:pt>
                <c:pt idx="7162">
                  <c:v>1352.1414</c:v>
                </c:pt>
                <c:pt idx="7163">
                  <c:v>1328.9417000000001</c:v>
                </c:pt>
                <c:pt idx="7164">
                  <c:v>1306.5862</c:v>
                </c:pt>
                <c:pt idx="7165">
                  <c:v>1279.3522</c:v>
                </c:pt>
                <c:pt idx="7166">
                  <c:v>1270.7136</c:v>
                </c:pt>
                <c:pt idx="7167">
                  <c:v>1302.9070999999999</c:v>
                </c:pt>
                <c:pt idx="7168">
                  <c:v>1364.2230999999999</c:v>
                </c:pt>
                <c:pt idx="7169">
                  <c:v>1327.6512</c:v>
                </c:pt>
                <c:pt idx="7170">
                  <c:v>1295.9664</c:v>
                </c:pt>
                <c:pt idx="7171">
                  <c:v>1247.0038999999999</c:v>
                </c:pt>
                <c:pt idx="7172">
                  <c:v>1207.1376</c:v>
                </c:pt>
                <c:pt idx="7173">
                  <c:v>1148.9445000000001</c:v>
                </c:pt>
                <c:pt idx="7174">
                  <c:v>1120.0161000000001</c:v>
                </c:pt>
                <c:pt idx="7175">
                  <c:v>1078.3177000000001</c:v>
                </c:pt>
                <c:pt idx="7176">
                  <c:v>1053.615</c:v>
                </c:pt>
                <c:pt idx="7177">
                  <c:v>1033.5387000000001</c:v>
                </c:pt>
                <c:pt idx="7178">
                  <c:v>1028.9022</c:v>
                </c:pt>
                <c:pt idx="7179">
                  <c:v>1013.3268</c:v>
                </c:pt>
                <c:pt idx="7180">
                  <c:v>989.59045000000003</c:v>
                </c:pt>
                <c:pt idx="7181">
                  <c:v>1051.7887000000001</c:v>
                </c:pt>
                <c:pt idx="7182">
                  <c:v>1084.3163999999999</c:v>
                </c:pt>
                <c:pt idx="7183">
                  <c:v>1135.5640000000001</c:v>
                </c:pt>
                <c:pt idx="7184">
                  <c:v>1217.741</c:v>
                </c:pt>
                <c:pt idx="7185">
                  <c:v>1225.4073000000001</c:v>
                </c:pt>
                <c:pt idx="7186">
                  <c:v>1240.8824</c:v>
                </c:pt>
                <c:pt idx="7187">
                  <c:v>1250.3126</c:v>
                </c:pt>
                <c:pt idx="7188">
                  <c:v>1241.8585</c:v>
                </c:pt>
                <c:pt idx="7189">
                  <c:v>1211.2073</c:v>
                </c:pt>
                <c:pt idx="7190">
                  <c:v>1205.1479999999999</c:v>
                </c:pt>
                <c:pt idx="7191">
                  <c:v>1251.7729999999999</c:v>
                </c:pt>
                <c:pt idx="7192">
                  <c:v>1340.8214</c:v>
                </c:pt>
                <c:pt idx="7193">
                  <c:v>1328.8938000000001</c:v>
                </c:pt>
                <c:pt idx="7194">
                  <c:v>1304.9045000000001</c:v>
                </c:pt>
                <c:pt idx="7195">
                  <c:v>1244.9386999999999</c:v>
                </c:pt>
                <c:pt idx="7196">
                  <c:v>1200.3344</c:v>
                </c:pt>
                <c:pt idx="7197">
                  <c:v>1117.6998000000001</c:v>
                </c:pt>
                <c:pt idx="7198">
                  <c:v>1061.5105000000001</c:v>
                </c:pt>
                <c:pt idx="7199">
                  <c:v>1041.1130000000001</c:v>
                </c:pt>
                <c:pt idx="7200">
                  <c:v>1009.034</c:v>
                </c:pt>
                <c:pt idx="7201">
                  <c:v>992.86680000000001</c:v>
                </c:pt>
                <c:pt idx="7202">
                  <c:v>996.37683000000004</c:v>
                </c:pt>
                <c:pt idx="7203">
                  <c:v>1025.5211999999999</c:v>
                </c:pt>
                <c:pt idx="7204">
                  <c:v>1048.3214</c:v>
                </c:pt>
                <c:pt idx="7205">
                  <c:v>1252.6954000000001</c:v>
                </c:pt>
                <c:pt idx="7206">
                  <c:v>1389.5333000000001</c:v>
                </c:pt>
                <c:pt idx="7207">
                  <c:v>1495.6197999999999</c:v>
                </c:pt>
                <c:pt idx="7208">
                  <c:v>1523.2092</c:v>
                </c:pt>
                <c:pt idx="7209">
                  <c:v>1560.3036</c:v>
                </c:pt>
                <c:pt idx="7210">
                  <c:v>1565.1895</c:v>
                </c:pt>
                <c:pt idx="7211">
                  <c:v>1570.8523</c:v>
                </c:pt>
                <c:pt idx="7212">
                  <c:v>1557.1608000000001</c:v>
                </c:pt>
                <c:pt idx="7213">
                  <c:v>1487.0373999999999</c:v>
                </c:pt>
                <c:pt idx="7214">
                  <c:v>1398.3961999999999</c:v>
                </c:pt>
                <c:pt idx="7215">
                  <c:v>1389.5151000000001</c:v>
                </c:pt>
                <c:pt idx="7216">
                  <c:v>1399.0436999999999</c:v>
                </c:pt>
                <c:pt idx="7217">
                  <c:v>1381.7644</c:v>
                </c:pt>
                <c:pt idx="7218">
                  <c:v>1361.0032000000001</c:v>
                </c:pt>
                <c:pt idx="7219">
                  <c:v>1237.1512</c:v>
                </c:pt>
                <c:pt idx="7220">
                  <c:v>1176.6886999999999</c:v>
                </c:pt>
                <c:pt idx="7221">
                  <c:v>1112.8622</c:v>
                </c:pt>
                <c:pt idx="7222">
                  <c:v>1075.8604</c:v>
                </c:pt>
                <c:pt idx="7223">
                  <c:v>1051.8099</c:v>
                </c:pt>
                <c:pt idx="7224">
                  <c:v>1027.5436</c:v>
                </c:pt>
                <c:pt idx="7225">
                  <c:v>1012.4037</c:v>
                </c:pt>
                <c:pt idx="7226">
                  <c:v>1026.9794999999999</c:v>
                </c:pt>
                <c:pt idx="7227">
                  <c:v>1035.116</c:v>
                </c:pt>
                <c:pt idx="7228">
                  <c:v>1063.537</c:v>
                </c:pt>
                <c:pt idx="7229">
                  <c:v>1243.8633</c:v>
                </c:pt>
                <c:pt idx="7230">
                  <c:v>1342.6039000000001</c:v>
                </c:pt>
                <c:pt idx="7231">
                  <c:v>1434.4819</c:v>
                </c:pt>
                <c:pt idx="7232">
                  <c:v>1479.8046999999999</c:v>
                </c:pt>
                <c:pt idx="7233">
                  <c:v>1494.682</c:v>
                </c:pt>
                <c:pt idx="7234">
                  <c:v>1499.0887</c:v>
                </c:pt>
                <c:pt idx="7235">
                  <c:v>1511.8064999999999</c:v>
                </c:pt>
                <c:pt idx="7236">
                  <c:v>1486.8046999999999</c:v>
                </c:pt>
                <c:pt idx="7237">
                  <c:v>1434.9875</c:v>
                </c:pt>
                <c:pt idx="7238">
                  <c:v>1368.2452000000001</c:v>
                </c:pt>
                <c:pt idx="7239">
                  <c:v>1356.5175999999999</c:v>
                </c:pt>
                <c:pt idx="7240">
                  <c:v>1401.2012999999999</c:v>
                </c:pt>
                <c:pt idx="7241">
                  <c:v>1361.1769999999999</c:v>
                </c:pt>
                <c:pt idx="7242">
                  <c:v>1299.0255999999999</c:v>
                </c:pt>
                <c:pt idx="7243">
                  <c:v>1251.0431000000001</c:v>
                </c:pt>
                <c:pt idx="7244">
                  <c:v>1183.1766</c:v>
                </c:pt>
                <c:pt idx="7245">
                  <c:v>1112.6986999999999</c:v>
                </c:pt>
                <c:pt idx="7246">
                  <c:v>1079.6882000000001</c:v>
                </c:pt>
                <c:pt idx="7247">
                  <c:v>1043.9419</c:v>
                </c:pt>
                <c:pt idx="7248">
                  <c:v>997.2251</c:v>
                </c:pt>
                <c:pt idx="7249">
                  <c:v>989.23760000000004</c:v>
                </c:pt>
                <c:pt idx="7250">
                  <c:v>1003.0268600000001</c:v>
                </c:pt>
                <c:pt idx="7251">
                  <c:v>1016.0277</c:v>
                </c:pt>
                <c:pt idx="7252">
                  <c:v>1036.6333</c:v>
                </c:pt>
                <c:pt idx="7253">
                  <c:v>1206.4592</c:v>
                </c:pt>
                <c:pt idx="7254">
                  <c:v>1299.3351</c:v>
                </c:pt>
                <c:pt idx="7255">
                  <c:v>1385.1483000000001</c:v>
                </c:pt>
                <c:pt idx="7256">
                  <c:v>1438.2987000000001</c:v>
                </c:pt>
                <c:pt idx="7257">
                  <c:v>1408.8151</c:v>
                </c:pt>
                <c:pt idx="7258">
                  <c:v>1410.6187</c:v>
                </c:pt>
                <c:pt idx="7259">
                  <c:v>1431.2438999999999</c:v>
                </c:pt>
                <c:pt idx="7260">
                  <c:v>1397.5115000000001</c:v>
                </c:pt>
                <c:pt idx="7261">
                  <c:v>1362.2102</c:v>
                </c:pt>
                <c:pt idx="7262">
                  <c:v>1338.7609</c:v>
                </c:pt>
                <c:pt idx="7263">
                  <c:v>1318.5243</c:v>
                </c:pt>
                <c:pt idx="7264">
                  <c:v>1347.1268</c:v>
                </c:pt>
                <c:pt idx="7265">
                  <c:v>1330.2871</c:v>
                </c:pt>
                <c:pt idx="7266">
                  <c:v>1272.0485000000001</c:v>
                </c:pt>
                <c:pt idx="7267">
                  <c:v>1204.0083999999999</c:v>
                </c:pt>
                <c:pt idx="7268">
                  <c:v>1166.3164999999999</c:v>
                </c:pt>
                <c:pt idx="7269">
                  <c:v>1096.4113</c:v>
                </c:pt>
                <c:pt idx="7270">
                  <c:v>1058.6764000000001</c:v>
                </c:pt>
                <c:pt idx="7271">
                  <c:v>1043.0998999999999</c:v>
                </c:pt>
                <c:pt idx="7272">
                  <c:v>1010.4492</c:v>
                </c:pt>
                <c:pt idx="7273">
                  <c:v>1004.35974</c:v>
                </c:pt>
                <c:pt idx="7274">
                  <c:v>1010.0744999999999</c:v>
                </c:pt>
                <c:pt idx="7275">
                  <c:v>1026.8641</c:v>
                </c:pt>
                <c:pt idx="7276">
                  <c:v>1053.1514</c:v>
                </c:pt>
                <c:pt idx="7277">
                  <c:v>1240.663</c:v>
                </c:pt>
                <c:pt idx="7278">
                  <c:v>1363.2152000000001</c:v>
                </c:pt>
                <c:pt idx="7279">
                  <c:v>1479.2026000000001</c:v>
                </c:pt>
                <c:pt idx="7280">
                  <c:v>1536.9677999999999</c:v>
                </c:pt>
                <c:pt idx="7281">
                  <c:v>1555.4286</c:v>
                </c:pt>
                <c:pt idx="7282">
                  <c:v>1562.9512</c:v>
                </c:pt>
                <c:pt idx="7283">
                  <c:v>1571.6132</c:v>
                </c:pt>
                <c:pt idx="7284">
                  <c:v>1566.7568000000001</c:v>
                </c:pt>
                <c:pt idx="7285">
                  <c:v>1514.8207</c:v>
                </c:pt>
                <c:pt idx="7286">
                  <c:v>1427.3738000000001</c:v>
                </c:pt>
                <c:pt idx="7287">
                  <c:v>1382.5043000000001</c:v>
                </c:pt>
                <c:pt idx="7288">
                  <c:v>1438.3344</c:v>
                </c:pt>
                <c:pt idx="7289">
                  <c:v>1407.999</c:v>
                </c:pt>
                <c:pt idx="7290">
                  <c:v>1377.4945</c:v>
                </c:pt>
                <c:pt idx="7291">
                  <c:v>1331.8352</c:v>
                </c:pt>
                <c:pt idx="7292">
                  <c:v>1283.1261999999999</c:v>
                </c:pt>
                <c:pt idx="7293">
                  <c:v>1177.3227999999999</c:v>
                </c:pt>
                <c:pt idx="7294">
                  <c:v>1119.4474</c:v>
                </c:pt>
                <c:pt idx="7295">
                  <c:v>1097.6188999999999</c:v>
                </c:pt>
                <c:pt idx="7296">
                  <c:v>1055.6106</c:v>
                </c:pt>
                <c:pt idx="7297">
                  <c:v>1037.8025</c:v>
                </c:pt>
                <c:pt idx="7298">
                  <c:v>1041.1898000000001</c:v>
                </c:pt>
                <c:pt idx="7299">
                  <c:v>1040.0255999999999</c:v>
                </c:pt>
                <c:pt idx="7300">
                  <c:v>1062.5784000000001</c:v>
                </c:pt>
                <c:pt idx="7301">
                  <c:v>1247.9308000000001</c:v>
                </c:pt>
                <c:pt idx="7302">
                  <c:v>1379.2007000000001</c:v>
                </c:pt>
                <c:pt idx="7303">
                  <c:v>1481.1322</c:v>
                </c:pt>
                <c:pt idx="7304">
                  <c:v>1505.3788999999999</c:v>
                </c:pt>
                <c:pt idx="7305">
                  <c:v>1514.9413999999999</c:v>
                </c:pt>
                <c:pt idx="7306">
                  <c:v>1516.0485000000001</c:v>
                </c:pt>
                <c:pt idx="7307">
                  <c:v>1481.8973000000001</c:v>
                </c:pt>
                <c:pt idx="7308">
                  <c:v>1444.4514999999999</c:v>
                </c:pt>
                <c:pt idx="7309">
                  <c:v>1368.3385000000001</c:v>
                </c:pt>
                <c:pt idx="7310">
                  <c:v>1297.2035000000001</c:v>
                </c:pt>
                <c:pt idx="7311">
                  <c:v>1290.0431000000001</c:v>
                </c:pt>
                <c:pt idx="7312">
                  <c:v>1343.3526999999999</c:v>
                </c:pt>
                <c:pt idx="7313">
                  <c:v>1309.4590000000001</c:v>
                </c:pt>
                <c:pt idx="7314">
                  <c:v>1258.7168999999999</c:v>
                </c:pt>
                <c:pt idx="7315">
                  <c:v>1218.0672999999999</c:v>
                </c:pt>
                <c:pt idx="7316">
                  <c:v>1187.3306</c:v>
                </c:pt>
                <c:pt idx="7317">
                  <c:v>1117.8510000000001</c:v>
                </c:pt>
                <c:pt idx="7318">
                  <c:v>1052.0544</c:v>
                </c:pt>
                <c:pt idx="7319">
                  <c:v>1019.6838</c:v>
                </c:pt>
                <c:pt idx="7320">
                  <c:v>991.39417000000003</c:v>
                </c:pt>
                <c:pt idx="7321">
                  <c:v>970.89599999999996</c:v>
                </c:pt>
                <c:pt idx="7322">
                  <c:v>958.84186</c:v>
                </c:pt>
                <c:pt idx="7323">
                  <c:v>962.5385</c:v>
                </c:pt>
                <c:pt idx="7324">
                  <c:v>960.35846000000004</c:v>
                </c:pt>
                <c:pt idx="7325">
                  <c:v>1054.2566999999999</c:v>
                </c:pt>
                <c:pt idx="7326">
                  <c:v>1152.7743</c:v>
                </c:pt>
                <c:pt idx="7327">
                  <c:v>1218.4565</c:v>
                </c:pt>
                <c:pt idx="7328">
                  <c:v>1248.5479</c:v>
                </c:pt>
                <c:pt idx="7329">
                  <c:v>1247.2996000000001</c:v>
                </c:pt>
                <c:pt idx="7330">
                  <c:v>1255.9282000000001</c:v>
                </c:pt>
                <c:pt idx="7331">
                  <c:v>1226.2926</c:v>
                </c:pt>
                <c:pt idx="7332">
                  <c:v>1212.1893</c:v>
                </c:pt>
                <c:pt idx="7333">
                  <c:v>1159.6276</c:v>
                </c:pt>
                <c:pt idx="7334">
                  <c:v>1135.1166000000001</c:v>
                </c:pt>
                <c:pt idx="7335">
                  <c:v>1162.0899999999999</c:v>
                </c:pt>
                <c:pt idx="7336">
                  <c:v>1221.1545000000001</c:v>
                </c:pt>
                <c:pt idx="7337">
                  <c:v>1213.6715999999999</c:v>
                </c:pt>
                <c:pt idx="7338">
                  <c:v>1197.2988</c:v>
                </c:pt>
                <c:pt idx="7339">
                  <c:v>1152.1813999999999</c:v>
                </c:pt>
                <c:pt idx="7340">
                  <c:v>1117.1387</c:v>
                </c:pt>
                <c:pt idx="7341">
                  <c:v>1079.8053</c:v>
                </c:pt>
                <c:pt idx="7342">
                  <c:v>1019.2659</c:v>
                </c:pt>
                <c:pt idx="7343">
                  <c:v>984.03750000000002</c:v>
                </c:pt>
                <c:pt idx="7344">
                  <c:v>962.64624000000003</c:v>
                </c:pt>
                <c:pt idx="7345">
                  <c:v>941.60515999999996</c:v>
                </c:pt>
                <c:pt idx="7346">
                  <c:v>928.68820000000005</c:v>
                </c:pt>
                <c:pt idx="7347">
                  <c:v>917.95979999999997</c:v>
                </c:pt>
                <c:pt idx="7348">
                  <c:v>867.92804000000001</c:v>
                </c:pt>
                <c:pt idx="7349">
                  <c:v>946.77997000000005</c:v>
                </c:pt>
                <c:pt idx="7350">
                  <c:v>996.13549999999998</c:v>
                </c:pt>
                <c:pt idx="7351">
                  <c:v>1038.8009</c:v>
                </c:pt>
                <c:pt idx="7352">
                  <c:v>1086.4286999999999</c:v>
                </c:pt>
                <c:pt idx="7353">
                  <c:v>1100.2859000000001</c:v>
                </c:pt>
                <c:pt idx="7354">
                  <c:v>1089.2559000000001</c:v>
                </c:pt>
                <c:pt idx="7355">
                  <c:v>1086.6481000000001</c:v>
                </c:pt>
                <c:pt idx="7356">
                  <c:v>1091.3855000000001</c:v>
                </c:pt>
                <c:pt idx="7357">
                  <c:v>1082.0728999999999</c:v>
                </c:pt>
                <c:pt idx="7358">
                  <c:v>1055.895</c:v>
                </c:pt>
                <c:pt idx="7359">
                  <c:v>1099.8988999999999</c:v>
                </c:pt>
                <c:pt idx="7360">
                  <c:v>1146.8407</c:v>
                </c:pt>
                <c:pt idx="7361">
                  <c:v>1147.6837</c:v>
                </c:pt>
                <c:pt idx="7362">
                  <c:v>1142.335</c:v>
                </c:pt>
                <c:pt idx="7363">
                  <c:v>1136.0197000000001</c:v>
                </c:pt>
                <c:pt idx="7364">
                  <c:v>1089.54</c:v>
                </c:pt>
                <c:pt idx="7365">
                  <c:v>1048.52</c:v>
                </c:pt>
                <c:pt idx="7366">
                  <c:v>1025.2746999999999</c:v>
                </c:pt>
                <c:pt idx="7367">
                  <c:v>1000.7145400000001</c:v>
                </c:pt>
                <c:pt idx="7368">
                  <c:v>983.34640000000002</c:v>
                </c:pt>
                <c:pt idx="7369">
                  <c:v>970.61694</c:v>
                </c:pt>
                <c:pt idx="7370">
                  <c:v>928.48270000000002</c:v>
                </c:pt>
                <c:pt idx="7371">
                  <c:v>941.31475999999998</c:v>
                </c:pt>
                <c:pt idx="7372">
                  <c:v>917.65750000000003</c:v>
                </c:pt>
                <c:pt idx="7373">
                  <c:v>1017.11194</c:v>
                </c:pt>
                <c:pt idx="7374">
                  <c:v>1053.7467999999999</c:v>
                </c:pt>
                <c:pt idx="7375">
                  <c:v>1081.7963999999999</c:v>
                </c:pt>
                <c:pt idx="7376">
                  <c:v>1109.1255000000001</c:v>
                </c:pt>
                <c:pt idx="7377">
                  <c:v>1142.4376</c:v>
                </c:pt>
                <c:pt idx="7378">
                  <c:v>1172.9480000000001</c:v>
                </c:pt>
                <c:pt idx="7379">
                  <c:v>1184.3795</c:v>
                </c:pt>
                <c:pt idx="7380">
                  <c:v>1191.8744999999999</c:v>
                </c:pt>
                <c:pt idx="7381">
                  <c:v>1160.9760000000001</c:v>
                </c:pt>
                <c:pt idx="7382">
                  <c:v>1169.3109999999999</c:v>
                </c:pt>
                <c:pt idx="7383">
                  <c:v>1192.0707</c:v>
                </c:pt>
                <c:pt idx="7384">
                  <c:v>1244.7782999999999</c:v>
                </c:pt>
                <c:pt idx="7385">
                  <c:v>1222.6083000000001</c:v>
                </c:pt>
                <c:pt idx="7386">
                  <c:v>1202.5713000000001</c:v>
                </c:pt>
                <c:pt idx="7387">
                  <c:v>1191.251</c:v>
                </c:pt>
                <c:pt idx="7388">
                  <c:v>1145.5264999999999</c:v>
                </c:pt>
                <c:pt idx="7389">
                  <c:v>1107.4036000000001</c:v>
                </c:pt>
                <c:pt idx="7390">
                  <c:v>1101.7218</c:v>
                </c:pt>
                <c:pt idx="7391">
                  <c:v>1078.7629999999999</c:v>
                </c:pt>
                <c:pt idx="7392">
                  <c:v>1043.3501000000001</c:v>
                </c:pt>
                <c:pt idx="7393">
                  <c:v>1007.95245</c:v>
                </c:pt>
                <c:pt idx="7394">
                  <c:v>988.29740000000004</c:v>
                </c:pt>
                <c:pt idx="7395">
                  <c:v>989.4452</c:v>
                </c:pt>
                <c:pt idx="7396">
                  <c:v>957.70899999999995</c:v>
                </c:pt>
                <c:pt idx="7397">
                  <c:v>1044.2908</c:v>
                </c:pt>
                <c:pt idx="7398">
                  <c:v>1107.4332999999999</c:v>
                </c:pt>
                <c:pt idx="7399">
                  <c:v>1153.7488000000001</c:v>
                </c:pt>
                <c:pt idx="7400">
                  <c:v>1208.8081999999999</c:v>
                </c:pt>
                <c:pt idx="7401">
                  <c:v>1202.0402999999999</c:v>
                </c:pt>
                <c:pt idx="7402">
                  <c:v>1205.8992000000001</c:v>
                </c:pt>
                <c:pt idx="7403">
                  <c:v>1193.115</c:v>
                </c:pt>
                <c:pt idx="7404">
                  <c:v>1183.2964999999999</c:v>
                </c:pt>
                <c:pt idx="7405">
                  <c:v>1144.7203</c:v>
                </c:pt>
                <c:pt idx="7406">
                  <c:v>1127.3802000000001</c:v>
                </c:pt>
                <c:pt idx="7407">
                  <c:v>1146.0552</c:v>
                </c:pt>
                <c:pt idx="7408">
                  <c:v>1207.7107000000001</c:v>
                </c:pt>
                <c:pt idx="7409">
                  <c:v>1200.2339999999999</c:v>
                </c:pt>
                <c:pt idx="7410">
                  <c:v>1203.7528</c:v>
                </c:pt>
                <c:pt idx="7411">
                  <c:v>1179.2085</c:v>
                </c:pt>
                <c:pt idx="7412">
                  <c:v>1129.741</c:v>
                </c:pt>
                <c:pt idx="7413">
                  <c:v>1086.2810999999999</c:v>
                </c:pt>
                <c:pt idx="7414">
                  <c:v>1063.8257000000001</c:v>
                </c:pt>
                <c:pt idx="7415">
                  <c:v>1034.4158</c:v>
                </c:pt>
                <c:pt idx="7416">
                  <c:v>998.38214000000005</c:v>
                </c:pt>
                <c:pt idx="7417">
                  <c:v>992.56569999999999</c:v>
                </c:pt>
                <c:pt idx="7418">
                  <c:v>988.37149999999997</c:v>
                </c:pt>
                <c:pt idx="7419">
                  <c:v>1021.1287</c:v>
                </c:pt>
                <c:pt idx="7420">
                  <c:v>1034.0464999999999</c:v>
                </c:pt>
                <c:pt idx="7421">
                  <c:v>1281.4860000000001</c:v>
                </c:pt>
                <c:pt idx="7422">
                  <c:v>1371.8280999999999</c:v>
                </c:pt>
                <c:pt idx="7423">
                  <c:v>1452.8569</c:v>
                </c:pt>
                <c:pt idx="7424">
                  <c:v>1493.3865000000001</c:v>
                </c:pt>
                <c:pt idx="7425">
                  <c:v>1492.9775</c:v>
                </c:pt>
                <c:pt idx="7426">
                  <c:v>1487.1268</c:v>
                </c:pt>
                <c:pt idx="7427">
                  <c:v>1500.2605000000001</c:v>
                </c:pt>
                <c:pt idx="7428">
                  <c:v>1486.1776</c:v>
                </c:pt>
                <c:pt idx="7429">
                  <c:v>1428.7611999999999</c:v>
                </c:pt>
                <c:pt idx="7430">
                  <c:v>1354.6822999999999</c:v>
                </c:pt>
                <c:pt idx="7431">
                  <c:v>1316.5243</c:v>
                </c:pt>
                <c:pt idx="7432">
                  <c:v>1359.6523</c:v>
                </c:pt>
                <c:pt idx="7433">
                  <c:v>1325.7737</c:v>
                </c:pt>
                <c:pt idx="7434">
                  <c:v>1284.2034000000001</c:v>
                </c:pt>
                <c:pt idx="7435">
                  <c:v>1239.8469</c:v>
                </c:pt>
                <c:pt idx="7436">
                  <c:v>1181.5060000000001</c:v>
                </c:pt>
                <c:pt idx="7437">
                  <c:v>1105.623</c:v>
                </c:pt>
                <c:pt idx="7438">
                  <c:v>1083.5425</c:v>
                </c:pt>
                <c:pt idx="7439">
                  <c:v>1056.3173999999999</c:v>
                </c:pt>
                <c:pt idx="7440">
                  <c:v>1026.7572</c:v>
                </c:pt>
                <c:pt idx="7441">
                  <c:v>1010.7737</c:v>
                </c:pt>
                <c:pt idx="7442">
                  <c:v>1014.36334</c:v>
                </c:pt>
                <c:pt idx="7443">
                  <c:v>1039.6228000000001</c:v>
                </c:pt>
                <c:pt idx="7444">
                  <c:v>1065.7357999999999</c:v>
                </c:pt>
                <c:pt idx="7445">
                  <c:v>1251.7661000000001</c:v>
                </c:pt>
                <c:pt idx="7446">
                  <c:v>1371.6151</c:v>
                </c:pt>
                <c:pt idx="7447">
                  <c:v>1451.8440000000001</c:v>
                </c:pt>
                <c:pt idx="7448">
                  <c:v>1519.4882</c:v>
                </c:pt>
                <c:pt idx="7449">
                  <c:v>1535.1342</c:v>
                </c:pt>
                <c:pt idx="7450">
                  <c:v>1503.665</c:v>
                </c:pt>
                <c:pt idx="7451">
                  <c:v>1500.7625</c:v>
                </c:pt>
                <c:pt idx="7452">
                  <c:v>1493.9121</c:v>
                </c:pt>
                <c:pt idx="7453">
                  <c:v>1469.4028000000001</c:v>
                </c:pt>
                <c:pt idx="7454">
                  <c:v>1352.4143999999999</c:v>
                </c:pt>
                <c:pt idx="7455">
                  <c:v>1334.2025000000001</c:v>
                </c:pt>
                <c:pt idx="7456">
                  <c:v>1363.962</c:v>
                </c:pt>
                <c:pt idx="7457">
                  <c:v>1366.0967000000001</c:v>
                </c:pt>
                <c:pt idx="7458">
                  <c:v>1344.6954000000001</c:v>
                </c:pt>
                <c:pt idx="7459">
                  <c:v>1302.8099</c:v>
                </c:pt>
                <c:pt idx="7460">
                  <c:v>1258.8928000000001</c:v>
                </c:pt>
                <c:pt idx="7461">
                  <c:v>1182.5813000000001</c:v>
                </c:pt>
                <c:pt idx="7462">
                  <c:v>1123.2461000000001</c:v>
                </c:pt>
                <c:pt idx="7463">
                  <c:v>1091.1365000000001</c:v>
                </c:pt>
                <c:pt idx="7464">
                  <c:v>1052.2842000000001</c:v>
                </c:pt>
                <c:pt idx="7465">
                  <c:v>1039.2563</c:v>
                </c:pt>
                <c:pt idx="7466">
                  <c:v>1044.3688</c:v>
                </c:pt>
                <c:pt idx="7467">
                  <c:v>1056.7849000000001</c:v>
                </c:pt>
                <c:pt idx="7468">
                  <c:v>1082.9165</c:v>
                </c:pt>
                <c:pt idx="7469">
                  <c:v>1278.9623999999999</c:v>
                </c:pt>
                <c:pt idx="7470">
                  <c:v>1389.8219999999999</c:v>
                </c:pt>
                <c:pt idx="7471">
                  <c:v>1477.7274</c:v>
                </c:pt>
                <c:pt idx="7472">
                  <c:v>1501.6835000000001</c:v>
                </c:pt>
                <c:pt idx="7473">
                  <c:v>1516.9485</c:v>
                </c:pt>
                <c:pt idx="7474">
                  <c:v>1522.2665999999999</c:v>
                </c:pt>
                <c:pt idx="7475">
                  <c:v>1528.0051000000001</c:v>
                </c:pt>
                <c:pt idx="7476">
                  <c:v>1515.777</c:v>
                </c:pt>
                <c:pt idx="7477">
                  <c:v>1481.2914000000001</c:v>
                </c:pt>
                <c:pt idx="7478">
                  <c:v>1392.0120999999999</c:v>
                </c:pt>
                <c:pt idx="7479">
                  <c:v>1364.1431</c:v>
                </c:pt>
                <c:pt idx="7480">
                  <c:v>1417.6686999999999</c:v>
                </c:pt>
                <c:pt idx="7481">
                  <c:v>1389.252</c:v>
                </c:pt>
                <c:pt idx="7482">
                  <c:v>1359.4485999999999</c:v>
                </c:pt>
                <c:pt idx="7483">
                  <c:v>1310.3323</c:v>
                </c:pt>
                <c:pt idx="7484">
                  <c:v>1276.066</c:v>
                </c:pt>
                <c:pt idx="7485">
                  <c:v>1208.8995</c:v>
                </c:pt>
                <c:pt idx="7486">
                  <c:v>1123.8812</c:v>
                </c:pt>
                <c:pt idx="7487">
                  <c:v>1079.9843000000001</c:v>
                </c:pt>
                <c:pt idx="7488">
                  <c:v>1056.8601000000001</c:v>
                </c:pt>
                <c:pt idx="7489">
                  <c:v>1045.5187000000001</c:v>
                </c:pt>
                <c:pt idx="7490">
                  <c:v>1042.3209999999999</c:v>
                </c:pt>
                <c:pt idx="7491">
                  <c:v>1036.03</c:v>
                </c:pt>
                <c:pt idx="7492">
                  <c:v>1024.9478999999999</c:v>
                </c:pt>
                <c:pt idx="7493">
                  <c:v>1146.7833000000001</c:v>
                </c:pt>
                <c:pt idx="7494">
                  <c:v>1278.9335000000001</c:v>
                </c:pt>
                <c:pt idx="7495">
                  <c:v>1343.3529000000001</c:v>
                </c:pt>
                <c:pt idx="7496">
                  <c:v>1389.5363</c:v>
                </c:pt>
                <c:pt idx="7497">
                  <c:v>1383.5420999999999</c:v>
                </c:pt>
                <c:pt idx="7498">
                  <c:v>1378.412</c:v>
                </c:pt>
                <c:pt idx="7499">
                  <c:v>1348.0409999999999</c:v>
                </c:pt>
                <c:pt idx="7500">
                  <c:v>1334.3849</c:v>
                </c:pt>
                <c:pt idx="7501">
                  <c:v>1314.4889000000001</c:v>
                </c:pt>
                <c:pt idx="7502">
                  <c:v>1292.2751000000001</c:v>
                </c:pt>
                <c:pt idx="7503">
                  <c:v>1296.6156000000001</c:v>
                </c:pt>
                <c:pt idx="7504">
                  <c:v>1375.7579000000001</c:v>
                </c:pt>
                <c:pt idx="7505">
                  <c:v>1324.7454</c:v>
                </c:pt>
                <c:pt idx="7506">
                  <c:v>1300.3154</c:v>
                </c:pt>
                <c:pt idx="7507">
                  <c:v>1235.2455</c:v>
                </c:pt>
                <c:pt idx="7508">
                  <c:v>1193.4975999999999</c:v>
                </c:pt>
                <c:pt idx="7509">
                  <c:v>1150.2638999999999</c:v>
                </c:pt>
                <c:pt idx="7510">
                  <c:v>1100.5951</c:v>
                </c:pt>
                <c:pt idx="7511">
                  <c:v>1064.2869000000001</c:v>
                </c:pt>
                <c:pt idx="7512">
                  <c:v>1044.1729</c:v>
                </c:pt>
                <c:pt idx="7513">
                  <c:v>1023.0993</c:v>
                </c:pt>
                <c:pt idx="7514">
                  <c:v>1011.3389</c:v>
                </c:pt>
                <c:pt idx="7515">
                  <c:v>995.15740000000005</c:v>
                </c:pt>
                <c:pt idx="7516">
                  <c:v>960.54693999999995</c:v>
                </c:pt>
                <c:pt idx="7517">
                  <c:v>1010.7296</c:v>
                </c:pt>
                <c:pt idx="7518">
                  <c:v>1041.9863</c:v>
                </c:pt>
                <c:pt idx="7519">
                  <c:v>1082.3773000000001</c:v>
                </c:pt>
                <c:pt idx="7520">
                  <c:v>1136.6143999999999</c:v>
                </c:pt>
                <c:pt idx="7521">
                  <c:v>1141.2876000000001</c:v>
                </c:pt>
                <c:pt idx="7522">
                  <c:v>1136.6298999999999</c:v>
                </c:pt>
                <c:pt idx="7523">
                  <c:v>1123.6681000000001</c:v>
                </c:pt>
                <c:pt idx="7524">
                  <c:v>1114.8208</c:v>
                </c:pt>
                <c:pt idx="7525">
                  <c:v>1080.2896000000001</c:v>
                </c:pt>
                <c:pt idx="7526">
                  <c:v>1076.5559000000001</c:v>
                </c:pt>
                <c:pt idx="7527">
                  <c:v>1116.7592999999999</c:v>
                </c:pt>
                <c:pt idx="7528">
                  <c:v>1169.7617</c:v>
                </c:pt>
                <c:pt idx="7529">
                  <c:v>1157.1153999999999</c:v>
                </c:pt>
                <c:pt idx="7530">
                  <c:v>1124.2336</c:v>
                </c:pt>
                <c:pt idx="7531">
                  <c:v>1089.8598999999999</c:v>
                </c:pt>
                <c:pt idx="7532">
                  <c:v>1065.5424</c:v>
                </c:pt>
                <c:pt idx="7533">
                  <c:v>1003.61005</c:v>
                </c:pt>
                <c:pt idx="7534">
                  <c:v>953.54229999999995</c:v>
                </c:pt>
                <c:pt idx="7535">
                  <c:v>931.92539999999997</c:v>
                </c:pt>
                <c:pt idx="7536">
                  <c:v>920.01104999999995</c:v>
                </c:pt>
                <c:pt idx="7537">
                  <c:v>918.73737000000006</c:v>
                </c:pt>
                <c:pt idx="7538">
                  <c:v>905.45809999999994</c:v>
                </c:pt>
                <c:pt idx="7539">
                  <c:v>917.35199999999998</c:v>
                </c:pt>
                <c:pt idx="7540">
                  <c:v>921.69037000000003</c:v>
                </c:pt>
                <c:pt idx="7541">
                  <c:v>1010.37726</c:v>
                </c:pt>
                <c:pt idx="7542">
                  <c:v>1106.6952000000001</c:v>
                </c:pt>
                <c:pt idx="7543">
                  <c:v>1171.0681</c:v>
                </c:pt>
                <c:pt idx="7544">
                  <c:v>1243.8526999999999</c:v>
                </c:pt>
                <c:pt idx="7545">
                  <c:v>1269.1958999999999</c:v>
                </c:pt>
                <c:pt idx="7546">
                  <c:v>1288.25</c:v>
                </c:pt>
                <c:pt idx="7547">
                  <c:v>1324.3981000000001</c:v>
                </c:pt>
                <c:pt idx="7548">
                  <c:v>1315.8152</c:v>
                </c:pt>
                <c:pt idx="7549">
                  <c:v>1270.2144000000001</c:v>
                </c:pt>
                <c:pt idx="7550">
                  <c:v>1247.0027</c:v>
                </c:pt>
                <c:pt idx="7551">
                  <c:v>1281.0415</c:v>
                </c:pt>
                <c:pt idx="7552">
                  <c:v>1295.25</c:v>
                </c:pt>
                <c:pt idx="7553">
                  <c:v>1282.0619999999999</c:v>
                </c:pt>
                <c:pt idx="7554">
                  <c:v>1239.8837000000001</c:v>
                </c:pt>
                <c:pt idx="7555">
                  <c:v>1192.5311999999999</c:v>
                </c:pt>
                <c:pt idx="7556">
                  <c:v>1107.2653</c:v>
                </c:pt>
                <c:pt idx="7557">
                  <c:v>1072.8309999999999</c:v>
                </c:pt>
                <c:pt idx="7558">
                  <c:v>1059.4042999999999</c:v>
                </c:pt>
                <c:pt idx="7559">
                  <c:v>1030.0698</c:v>
                </c:pt>
                <c:pt idx="7560">
                  <c:v>1010.8328</c:v>
                </c:pt>
                <c:pt idx="7561">
                  <c:v>995.47002999999995</c:v>
                </c:pt>
                <c:pt idx="7562">
                  <c:v>999.51886000000002</c:v>
                </c:pt>
                <c:pt idx="7563">
                  <c:v>1024.9973</c:v>
                </c:pt>
                <c:pt idx="7564">
                  <c:v>1056.828</c:v>
                </c:pt>
                <c:pt idx="7565">
                  <c:v>1210.8677</c:v>
                </c:pt>
                <c:pt idx="7566">
                  <c:v>1313.0556999999999</c:v>
                </c:pt>
                <c:pt idx="7567">
                  <c:v>1377.9576</c:v>
                </c:pt>
                <c:pt idx="7568">
                  <c:v>1355.9296999999999</c:v>
                </c:pt>
                <c:pt idx="7569">
                  <c:v>1394.4874</c:v>
                </c:pt>
                <c:pt idx="7570">
                  <c:v>1385.6035999999999</c:v>
                </c:pt>
                <c:pt idx="7571">
                  <c:v>1413.402</c:v>
                </c:pt>
                <c:pt idx="7572">
                  <c:v>1394.0295000000001</c:v>
                </c:pt>
                <c:pt idx="7573">
                  <c:v>1375.8362</c:v>
                </c:pt>
                <c:pt idx="7574">
                  <c:v>1322.4580000000001</c:v>
                </c:pt>
                <c:pt idx="7575">
                  <c:v>1304.3505</c:v>
                </c:pt>
                <c:pt idx="7576">
                  <c:v>1338.3302000000001</c:v>
                </c:pt>
                <c:pt idx="7577">
                  <c:v>1331.7992999999999</c:v>
                </c:pt>
                <c:pt idx="7578">
                  <c:v>1275.2126000000001</c:v>
                </c:pt>
                <c:pt idx="7579">
                  <c:v>1221.2438</c:v>
                </c:pt>
                <c:pt idx="7580">
                  <c:v>1139.9192</c:v>
                </c:pt>
                <c:pt idx="7581">
                  <c:v>1065.4822999999999</c:v>
                </c:pt>
                <c:pt idx="7582">
                  <c:v>1038.4946</c:v>
                </c:pt>
                <c:pt idx="7583">
                  <c:v>1016.78015</c:v>
                </c:pt>
                <c:pt idx="7584">
                  <c:v>983.55975000000001</c:v>
                </c:pt>
                <c:pt idx="7585">
                  <c:v>976.78030000000001</c:v>
                </c:pt>
                <c:pt idx="7586">
                  <c:v>983.86144999999999</c:v>
                </c:pt>
                <c:pt idx="7587">
                  <c:v>1010.7829</c:v>
                </c:pt>
                <c:pt idx="7588">
                  <c:v>1020.03033</c:v>
                </c:pt>
                <c:pt idx="7589">
                  <c:v>1179.8255999999999</c:v>
                </c:pt>
                <c:pt idx="7590">
                  <c:v>1300.4005</c:v>
                </c:pt>
                <c:pt idx="7591">
                  <c:v>1356.6165000000001</c:v>
                </c:pt>
                <c:pt idx="7592">
                  <c:v>1403.0161000000001</c:v>
                </c:pt>
                <c:pt idx="7593">
                  <c:v>1362.742</c:v>
                </c:pt>
                <c:pt idx="7594">
                  <c:v>1378.2347</c:v>
                </c:pt>
                <c:pt idx="7595">
                  <c:v>1409.3715</c:v>
                </c:pt>
                <c:pt idx="7596">
                  <c:v>1405.1984</c:v>
                </c:pt>
                <c:pt idx="7597">
                  <c:v>1392.0497</c:v>
                </c:pt>
                <c:pt idx="7598">
                  <c:v>1302.7440999999999</c:v>
                </c:pt>
                <c:pt idx="7599">
                  <c:v>1276.9193</c:v>
                </c:pt>
                <c:pt idx="7600">
                  <c:v>1319.8308999999999</c:v>
                </c:pt>
                <c:pt idx="7601">
                  <c:v>1311.4103</c:v>
                </c:pt>
                <c:pt idx="7602">
                  <c:v>1269.8931</c:v>
                </c:pt>
                <c:pt idx="7603">
                  <c:v>1217.0281</c:v>
                </c:pt>
                <c:pt idx="7604">
                  <c:v>1174.4856</c:v>
                </c:pt>
                <c:pt idx="7605">
                  <c:v>1104.9083000000001</c:v>
                </c:pt>
                <c:pt idx="7606">
                  <c:v>1064.8597</c:v>
                </c:pt>
                <c:pt idx="7607">
                  <c:v>1033.8561999999999</c:v>
                </c:pt>
                <c:pt idx="7608">
                  <c:v>1002.31287</c:v>
                </c:pt>
                <c:pt idx="7609">
                  <c:v>990.16489999999999</c:v>
                </c:pt>
                <c:pt idx="7610">
                  <c:v>998.27970000000005</c:v>
                </c:pt>
                <c:pt idx="7611">
                  <c:v>1025.4893999999999</c:v>
                </c:pt>
                <c:pt idx="7612">
                  <c:v>1043.2831000000001</c:v>
                </c:pt>
                <c:pt idx="7613">
                  <c:v>1233.6821</c:v>
                </c:pt>
                <c:pt idx="7614">
                  <c:v>1335.52</c:v>
                </c:pt>
                <c:pt idx="7615">
                  <c:v>1443.9739</c:v>
                </c:pt>
                <c:pt idx="7616">
                  <c:v>1497.3538000000001</c:v>
                </c:pt>
                <c:pt idx="7617">
                  <c:v>1501.0962999999999</c:v>
                </c:pt>
                <c:pt idx="7618">
                  <c:v>1510.5957000000001</c:v>
                </c:pt>
                <c:pt idx="7619">
                  <c:v>1495.0823</c:v>
                </c:pt>
                <c:pt idx="7620">
                  <c:v>1476.4727</c:v>
                </c:pt>
                <c:pt idx="7621">
                  <c:v>1429.085</c:v>
                </c:pt>
                <c:pt idx="7622">
                  <c:v>1337.3838000000001</c:v>
                </c:pt>
                <c:pt idx="7623">
                  <c:v>1310.0721000000001</c:v>
                </c:pt>
                <c:pt idx="7624">
                  <c:v>1347.7905000000001</c:v>
                </c:pt>
                <c:pt idx="7625">
                  <c:v>1324.6274000000001</c:v>
                </c:pt>
                <c:pt idx="7626">
                  <c:v>1288.1086</c:v>
                </c:pt>
                <c:pt idx="7627">
                  <c:v>1244.6042</c:v>
                </c:pt>
                <c:pt idx="7628">
                  <c:v>1196.1051</c:v>
                </c:pt>
                <c:pt idx="7629">
                  <c:v>1121.3184000000001</c:v>
                </c:pt>
                <c:pt idx="7630">
                  <c:v>1067.9297999999999</c:v>
                </c:pt>
                <c:pt idx="7631">
                  <c:v>1038.3787</c:v>
                </c:pt>
                <c:pt idx="7632">
                  <c:v>1006.05927</c:v>
                </c:pt>
                <c:pt idx="7633">
                  <c:v>993.87350000000004</c:v>
                </c:pt>
                <c:pt idx="7634">
                  <c:v>997.75369999999998</c:v>
                </c:pt>
                <c:pt idx="7635">
                  <c:v>1025.7197000000001</c:v>
                </c:pt>
                <c:pt idx="7636">
                  <c:v>1051.3931</c:v>
                </c:pt>
                <c:pt idx="7637">
                  <c:v>1236.3986</c:v>
                </c:pt>
                <c:pt idx="7638">
                  <c:v>1364.2704000000001</c:v>
                </c:pt>
                <c:pt idx="7639">
                  <c:v>1463.5924</c:v>
                </c:pt>
                <c:pt idx="7640">
                  <c:v>1487.2722000000001</c:v>
                </c:pt>
                <c:pt idx="7641">
                  <c:v>1476.9507000000001</c:v>
                </c:pt>
                <c:pt idx="7642">
                  <c:v>1479.2280000000001</c:v>
                </c:pt>
                <c:pt idx="7643">
                  <c:v>1480.2365</c:v>
                </c:pt>
                <c:pt idx="7644">
                  <c:v>1486.1711</c:v>
                </c:pt>
                <c:pt idx="7645">
                  <c:v>1435.4507000000001</c:v>
                </c:pt>
                <c:pt idx="7646">
                  <c:v>1340.4327000000001</c:v>
                </c:pt>
                <c:pt idx="7647">
                  <c:v>1343.9591</c:v>
                </c:pt>
                <c:pt idx="7648">
                  <c:v>1376.3412000000001</c:v>
                </c:pt>
                <c:pt idx="7649">
                  <c:v>1336.9921999999999</c:v>
                </c:pt>
                <c:pt idx="7650">
                  <c:v>1294.8923</c:v>
                </c:pt>
                <c:pt idx="7651">
                  <c:v>1256.2774999999999</c:v>
                </c:pt>
                <c:pt idx="7652">
                  <c:v>1204.4462000000001</c:v>
                </c:pt>
                <c:pt idx="7653">
                  <c:v>1130.4983</c:v>
                </c:pt>
                <c:pt idx="7654">
                  <c:v>1077.7809999999999</c:v>
                </c:pt>
                <c:pt idx="7655">
                  <c:v>1048.4045000000001</c:v>
                </c:pt>
                <c:pt idx="7656">
                  <c:v>1021.5165</c:v>
                </c:pt>
                <c:pt idx="7657">
                  <c:v>1003.2516000000001</c:v>
                </c:pt>
                <c:pt idx="7658">
                  <c:v>996.73235999999997</c:v>
                </c:pt>
                <c:pt idx="7659">
                  <c:v>1003.63434</c:v>
                </c:pt>
                <c:pt idx="7660">
                  <c:v>994.11566000000005</c:v>
                </c:pt>
                <c:pt idx="7661">
                  <c:v>1091.7665999999999</c:v>
                </c:pt>
                <c:pt idx="7662">
                  <c:v>1200.0830000000001</c:v>
                </c:pt>
                <c:pt idx="7663">
                  <c:v>1284.2673</c:v>
                </c:pt>
                <c:pt idx="7664">
                  <c:v>1326.5146</c:v>
                </c:pt>
                <c:pt idx="7665">
                  <c:v>1273.6157000000001</c:v>
                </c:pt>
                <c:pt idx="7666">
                  <c:v>1283.4920999999999</c:v>
                </c:pt>
                <c:pt idx="7667">
                  <c:v>1296.2739999999999</c:v>
                </c:pt>
                <c:pt idx="7668">
                  <c:v>1301.7677000000001</c:v>
                </c:pt>
                <c:pt idx="7669">
                  <c:v>1272.7750000000001</c:v>
                </c:pt>
                <c:pt idx="7670">
                  <c:v>1250.9872</c:v>
                </c:pt>
                <c:pt idx="7671">
                  <c:v>1303.5429999999999</c:v>
                </c:pt>
                <c:pt idx="7672">
                  <c:v>1321.6436000000001</c:v>
                </c:pt>
                <c:pt idx="7673">
                  <c:v>1280.0546999999999</c:v>
                </c:pt>
                <c:pt idx="7674">
                  <c:v>1231.1188</c:v>
                </c:pt>
                <c:pt idx="7675">
                  <c:v>1189.4438</c:v>
                </c:pt>
                <c:pt idx="7676">
                  <c:v>1156.1669999999999</c:v>
                </c:pt>
                <c:pt idx="7677">
                  <c:v>1108.0129999999999</c:v>
                </c:pt>
                <c:pt idx="7678">
                  <c:v>1055.0215000000001</c:v>
                </c:pt>
                <c:pt idx="7679">
                  <c:v>1017.7571</c:v>
                </c:pt>
                <c:pt idx="7680">
                  <c:v>999.18005000000005</c:v>
                </c:pt>
                <c:pt idx="7681">
                  <c:v>983.35297000000003</c:v>
                </c:pt>
                <c:pt idx="7682">
                  <c:v>973.80864999999994</c:v>
                </c:pt>
                <c:pt idx="7683">
                  <c:v>967.92724999999996</c:v>
                </c:pt>
                <c:pt idx="7684">
                  <c:v>951.85419999999999</c:v>
                </c:pt>
                <c:pt idx="7685">
                  <c:v>1000.47034</c:v>
                </c:pt>
                <c:pt idx="7686">
                  <c:v>1050.9727</c:v>
                </c:pt>
                <c:pt idx="7687">
                  <c:v>1108.8005000000001</c:v>
                </c:pt>
                <c:pt idx="7688">
                  <c:v>1170.6315999999999</c:v>
                </c:pt>
                <c:pt idx="7689">
                  <c:v>1180.1436000000001</c:v>
                </c:pt>
                <c:pt idx="7690">
                  <c:v>1181.0061000000001</c:v>
                </c:pt>
                <c:pt idx="7691">
                  <c:v>1188.0740000000001</c:v>
                </c:pt>
                <c:pt idx="7692">
                  <c:v>1186.0444</c:v>
                </c:pt>
                <c:pt idx="7693">
                  <c:v>1161.2274</c:v>
                </c:pt>
                <c:pt idx="7694">
                  <c:v>1153.7252000000001</c:v>
                </c:pt>
                <c:pt idx="7695">
                  <c:v>1194.4021</c:v>
                </c:pt>
                <c:pt idx="7696">
                  <c:v>1252.8028999999999</c:v>
                </c:pt>
                <c:pt idx="7697">
                  <c:v>1245.8577</c:v>
                </c:pt>
                <c:pt idx="7698">
                  <c:v>1247.9639</c:v>
                </c:pt>
                <c:pt idx="7699">
                  <c:v>1206.8687</c:v>
                </c:pt>
                <c:pt idx="7700">
                  <c:v>1170.3140000000001</c:v>
                </c:pt>
                <c:pt idx="7701">
                  <c:v>1115.6676</c:v>
                </c:pt>
                <c:pt idx="7702">
                  <c:v>1064.6266000000001</c:v>
                </c:pt>
                <c:pt idx="7703">
                  <c:v>1031.5320999999999</c:v>
                </c:pt>
                <c:pt idx="7704">
                  <c:v>996.30259999999998</c:v>
                </c:pt>
                <c:pt idx="7705">
                  <c:v>982.60986000000003</c:v>
                </c:pt>
                <c:pt idx="7706">
                  <c:v>989.79070000000002</c:v>
                </c:pt>
                <c:pt idx="7707">
                  <c:v>1016.7793</c:v>
                </c:pt>
                <c:pt idx="7708">
                  <c:v>1045.3424</c:v>
                </c:pt>
                <c:pt idx="7709">
                  <c:v>1238.3558</c:v>
                </c:pt>
                <c:pt idx="7710">
                  <c:v>1366.3430000000001</c:v>
                </c:pt>
                <c:pt idx="7711">
                  <c:v>1472.4490000000001</c:v>
                </c:pt>
                <c:pt idx="7712">
                  <c:v>1530.5117</c:v>
                </c:pt>
                <c:pt idx="7713">
                  <c:v>1536.3056999999999</c:v>
                </c:pt>
                <c:pt idx="7714">
                  <c:v>1533.9159999999999</c:v>
                </c:pt>
                <c:pt idx="7715">
                  <c:v>1533.6106</c:v>
                </c:pt>
                <c:pt idx="7716">
                  <c:v>1527.3378</c:v>
                </c:pt>
                <c:pt idx="7717">
                  <c:v>1499.7002</c:v>
                </c:pt>
                <c:pt idx="7718">
                  <c:v>1399.8721</c:v>
                </c:pt>
                <c:pt idx="7719">
                  <c:v>1331.4740999999999</c:v>
                </c:pt>
                <c:pt idx="7720">
                  <c:v>1348.7175</c:v>
                </c:pt>
                <c:pt idx="7721">
                  <c:v>1299.3362999999999</c:v>
                </c:pt>
                <c:pt idx="7722">
                  <c:v>1260.8389999999999</c:v>
                </c:pt>
                <c:pt idx="7723">
                  <c:v>1242.8230000000001</c:v>
                </c:pt>
                <c:pt idx="7724">
                  <c:v>1190.6056000000001</c:v>
                </c:pt>
                <c:pt idx="7725">
                  <c:v>1128.9209000000001</c:v>
                </c:pt>
                <c:pt idx="7726">
                  <c:v>1082.9073000000001</c:v>
                </c:pt>
                <c:pt idx="7727">
                  <c:v>1040.4971</c:v>
                </c:pt>
                <c:pt idx="7728">
                  <c:v>999.95230000000004</c:v>
                </c:pt>
                <c:pt idx="7729">
                  <c:v>994.04909999999995</c:v>
                </c:pt>
                <c:pt idx="7730">
                  <c:v>994.92114000000004</c:v>
                </c:pt>
                <c:pt idx="7731">
                  <c:v>1013.4496</c:v>
                </c:pt>
                <c:pt idx="7732">
                  <c:v>1037.5250000000001</c:v>
                </c:pt>
                <c:pt idx="7733">
                  <c:v>1217.5719999999999</c:v>
                </c:pt>
                <c:pt idx="7734">
                  <c:v>1333.2799</c:v>
                </c:pt>
                <c:pt idx="7735">
                  <c:v>1418.9688000000001</c:v>
                </c:pt>
                <c:pt idx="7736">
                  <c:v>1443.8683000000001</c:v>
                </c:pt>
                <c:pt idx="7737">
                  <c:v>1457.7021</c:v>
                </c:pt>
                <c:pt idx="7738">
                  <c:v>1471.2150999999999</c:v>
                </c:pt>
                <c:pt idx="7739">
                  <c:v>1496.9492</c:v>
                </c:pt>
                <c:pt idx="7740">
                  <c:v>1491.6424999999999</c:v>
                </c:pt>
                <c:pt idx="7741">
                  <c:v>1444.463</c:v>
                </c:pt>
                <c:pt idx="7742">
                  <c:v>1374.2828</c:v>
                </c:pt>
                <c:pt idx="7743">
                  <c:v>1349.8782000000001</c:v>
                </c:pt>
                <c:pt idx="7744">
                  <c:v>1394.7826</c:v>
                </c:pt>
                <c:pt idx="7745">
                  <c:v>1340.4386999999999</c:v>
                </c:pt>
                <c:pt idx="7746">
                  <c:v>1312.53</c:v>
                </c:pt>
                <c:pt idx="7747">
                  <c:v>1274.4740999999999</c:v>
                </c:pt>
                <c:pt idx="7748">
                  <c:v>1224.8711000000001</c:v>
                </c:pt>
                <c:pt idx="7749">
                  <c:v>1123.3690999999999</c:v>
                </c:pt>
                <c:pt idx="7750">
                  <c:v>1071.3619000000001</c:v>
                </c:pt>
                <c:pt idx="7751">
                  <c:v>1042.4960000000001</c:v>
                </c:pt>
                <c:pt idx="7752">
                  <c:v>1008.2186</c:v>
                </c:pt>
                <c:pt idx="7753">
                  <c:v>1003.10986</c:v>
                </c:pt>
                <c:pt idx="7754">
                  <c:v>1005.6965</c:v>
                </c:pt>
                <c:pt idx="7755">
                  <c:v>1027.6561999999999</c:v>
                </c:pt>
                <c:pt idx="7756">
                  <c:v>1039.2977000000001</c:v>
                </c:pt>
                <c:pt idx="7757">
                  <c:v>1207.8575000000001</c:v>
                </c:pt>
                <c:pt idx="7758">
                  <c:v>1342.0707</c:v>
                </c:pt>
                <c:pt idx="7759">
                  <c:v>1415.6596999999999</c:v>
                </c:pt>
                <c:pt idx="7760">
                  <c:v>1463.7393999999999</c:v>
                </c:pt>
                <c:pt idx="7761">
                  <c:v>1470.2831000000001</c:v>
                </c:pt>
                <c:pt idx="7762">
                  <c:v>1458.2447999999999</c:v>
                </c:pt>
                <c:pt idx="7763">
                  <c:v>1472.2170000000001</c:v>
                </c:pt>
                <c:pt idx="7764">
                  <c:v>1459.3043</c:v>
                </c:pt>
                <c:pt idx="7765">
                  <c:v>1433.4540999999999</c:v>
                </c:pt>
                <c:pt idx="7766">
                  <c:v>1338.1854000000001</c:v>
                </c:pt>
                <c:pt idx="7767">
                  <c:v>1301.681</c:v>
                </c:pt>
                <c:pt idx="7768">
                  <c:v>1338.3868</c:v>
                </c:pt>
                <c:pt idx="7769">
                  <c:v>1315.0061000000001</c:v>
                </c:pt>
                <c:pt idx="7770">
                  <c:v>1272.6466</c:v>
                </c:pt>
                <c:pt idx="7771">
                  <c:v>1223.9038</c:v>
                </c:pt>
                <c:pt idx="7772">
                  <c:v>1174.3416</c:v>
                </c:pt>
                <c:pt idx="7773">
                  <c:v>1107.6324</c:v>
                </c:pt>
                <c:pt idx="7774">
                  <c:v>1063.2942</c:v>
                </c:pt>
                <c:pt idx="7775">
                  <c:v>1036.9121</c:v>
                </c:pt>
                <c:pt idx="7776">
                  <c:v>1001.6775</c:v>
                </c:pt>
                <c:pt idx="7777">
                  <c:v>992.67114000000004</c:v>
                </c:pt>
                <c:pt idx="7778">
                  <c:v>994.74950000000001</c:v>
                </c:pt>
                <c:pt idx="7779">
                  <c:v>1024.0640000000001</c:v>
                </c:pt>
                <c:pt idx="7780">
                  <c:v>1045.5581999999999</c:v>
                </c:pt>
                <c:pt idx="7781">
                  <c:v>1221.2523000000001</c:v>
                </c:pt>
                <c:pt idx="7782">
                  <c:v>1318.1953000000001</c:v>
                </c:pt>
                <c:pt idx="7783">
                  <c:v>1431.9829</c:v>
                </c:pt>
                <c:pt idx="7784">
                  <c:v>1458.0842</c:v>
                </c:pt>
                <c:pt idx="7785">
                  <c:v>1450.2831000000001</c:v>
                </c:pt>
                <c:pt idx="7786">
                  <c:v>1428.6831999999999</c:v>
                </c:pt>
                <c:pt idx="7787">
                  <c:v>1425.8227999999999</c:v>
                </c:pt>
                <c:pt idx="7788">
                  <c:v>1426.2456999999999</c:v>
                </c:pt>
                <c:pt idx="7789">
                  <c:v>1392.6445000000001</c:v>
                </c:pt>
                <c:pt idx="7790">
                  <c:v>1312.8761</c:v>
                </c:pt>
                <c:pt idx="7791">
                  <c:v>1295.3558</c:v>
                </c:pt>
                <c:pt idx="7792">
                  <c:v>1338.3145999999999</c:v>
                </c:pt>
                <c:pt idx="7793">
                  <c:v>1330.4944</c:v>
                </c:pt>
                <c:pt idx="7794">
                  <c:v>1268.6202000000001</c:v>
                </c:pt>
                <c:pt idx="7795">
                  <c:v>1239.4146000000001</c:v>
                </c:pt>
                <c:pt idx="7796">
                  <c:v>1190.0889999999999</c:v>
                </c:pt>
                <c:pt idx="7797">
                  <c:v>1126.2017000000001</c:v>
                </c:pt>
                <c:pt idx="7798">
                  <c:v>1083.0886</c:v>
                </c:pt>
                <c:pt idx="7799">
                  <c:v>1049.703</c:v>
                </c:pt>
                <c:pt idx="7800">
                  <c:v>1014.20276</c:v>
                </c:pt>
                <c:pt idx="7801">
                  <c:v>1001.4061</c:v>
                </c:pt>
                <c:pt idx="7802">
                  <c:v>1005.46246</c:v>
                </c:pt>
                <c:pt idx="7803">
                  <c:v>1034.9666999999999</c:v>
                </c:pt>
                <c:pt idx="7804">
                  <c:v>1045.2472</c:v>
                </c:pt>
                <c:pt idx="7805">
                  <c:v>1244.4844000000001</c:v>
                </c:pt>
                <c:pt idx="7806">
                  <c:v>1352.8382999999999</c:v>
                </c:pt>
                <c:pt idx="7807">
                  <c:v>1432.979</c:v>
                </c:pt>
                <c:pt idx="7808">
                  <c:v>1470.0668000000001</c:v>
                </c:pt>
                <c:pt idx="7809">
                  <c:v>1488.6184000000001</c:v>
                </c:pt>
                <c:pt idx="7810">
                  <c:v>1469.864</c:v>
                </c:pt>
                <c:pt idx="7811">
                  <c:v>1484.5867000000001</c:v>
                </c:pt>
                <c:pt idx="7812">
                  <c:v>1495.9186</c:v>
                </c:pt>
                <c:pt idx="7813">
                  <c:v>1458.6448</c:v>
                </c:pt>
                <c:pt idx="7814">
                  <c:v>1369.3140000000001</c:v>
                </c:pt>
                <c:pt idx="7815">
                  <c:v>1346.3558</c:v>
                </c:pt>
                <c:pt idx="7816">
                  <c:v>1379.546</c:v>
                </c:pt>
                <c:pt idx="7817">
                  <c:v>1354.1423</c:v>
                </c:pt>
                <c:pt idx="7818">
                  <c:v>1307.8552999999999</c:v>
                </c:pt>
                <c:pt idx="7819">
                  <c:v>1239.8818000000001</c:v>
                </c:pt>
                <c:pt idx="7820">
                  <c:v>1202.4829999999999</c:v>
                </c:pt>
                <c:pt idx="7821">
                  <c:v>1141.1057000000001</c:v>
                </c:pt>
                <c:pt idx="7822">
                  <c:v>1080.8997999999999</c:v>
                </c:pt>
                <c:pt idx="7823">
                  <c:v>1046.1022</c:v>
                </c:pt>
                <c:pt idx="7824">
                  <c:v>1023.81445</c:v>
                </c:pt>
                <c:pt idx="7825">
                  <c:v>1013.4239</c:v>
                </c:pt>
                <c:pt idx="7826">
                  <c:v>1009.998</c:v>
                </c:pt>
                <c:pt idx="7827">
                  <c:v>1011.33264</c:v>
                </c:pt>
                <c:pt idx="7828">
                  <c:v>1004.8433</c:v>
                </c:pt>
                <c:pt idx="7829">
                  <c:v>1099.7610999999999</c:v>
                </c:pt>
                <c:pt idx="7830">
                  <c:v>1207.4739</c:v>
                </c:pt>
                <c:pt idx="7831">
                  <c:v>1285.2645</c:v>
                </c:pt>
                <c:pt idx="7832">
                  <c:v>1318.8943999999999</c:v>
                </c:pt>
                <c:pt idx="7833">
                  <c:v>1314.0741</c:v>
                </c:pt>
                <c:pt idx="7834">
                  <c:v>1319.8372999999999</c:v>
                </c:pt>
                <c:pt idx="7835">
                  <c:v>1326.8853999999999</c:v>
                </c:pt>
                <c:pt idx="7836">
                  <c:v>1322.6177</c:v>
                </c:pt>
                <c:pt idx="7837">
                  <c:v>1276.6587999999999</c:v>
                </c:pt>
                <c:pt idx="7838">
                  <c:v>1244.2655999999999</c:v>
                </c:pt>
                <c:pt idx="7839">
                  <c:v>1277.0979</c:v>
                </c:pt>
                <c:pt idx="7840">
                  <c:v>1329.6956</c:v>
                </c:pt>
                <c:pt idx="7841">
                  <c:v>1315.5291999999999</c:v>
                </c:pt>
                <c:pt idx="7842">
                  <c:v>1263.6901</c:v>
                </c:pt>
                <c:pt idx="7843">
                  <c:v>1195.136</c:v>
                </c:pt>
                <c:pt idx="7844">
                  <c:v>1161.4905000000001</c:v>
                </c:pt>
                <c:pt idx="7845">
                  <c:v>1107.1197999999999</c:v>
                </c:pt>
                <c:pt idx="7846">
                  <c:v>1066.2174</c:v>
                </c:pt>
                <c:pt idx="7847">
                  <c:v>1034.6099999999999</c:v>
                </c:pt>
                <c:pt idx="7848">
                  <c:v>1010.87317</c:v>
                </c:pt>
                <c:pt idx="7849">
                  <c:v>992.2192</c:v>
                </c:pt>
                <c:pt idx="7850">
                  <c:v>976.11645999999996</c:v>
                </c:pt>
                <c:pt idx="7851">
                  <c:v>965.57885999999996</c:v>
                </c:pt>
                <c:pt idx="7852">
                  <c:v>948.18115</c:v>
                </c:pt>
                <c:pt idx="7853">
                  <c:v>1011.246</c:v>
                </c:pt>
                <c:pt idx="7854">
                  <c:v>1064.3898999999999</c:v>
                </c:pt>
                <c:pt idx="7855">
                  <c:v>1126.2299</c:v>
                </c:pt>
                <c:pt idx="7856">
                  <c:v>1193.9911999999999</c:v>
                </c:pt>
                <c:pt idx="7857">
                  <c:v>1206.2147</c:v>
                </c:pt>
                <c:pt idx="7858">
                  <c:v>1213.9122</c:v>
                </c:pt>
                <c:pt idx="7859">
                  <c:v>1216.9594999999999</c:v>
                </c:pt>
                <c:pt idx="7860">
                  <c:v>1217.1079999999999</c:v>
                </c:pt>
                <c:pt idx="7861">
                  <c:v>1189.98</c:v>
                </c:pt>
                <c:pt idx="7862">
                  <c:v>1179.5806</c:v>
                </c:pt>
                <c:pt idx="7863">
                  <c:v>1244.6389999999999</c:v>
                </c:pt>
                <c:pt idx="7864">
                  <c:v>1287.7551000000001</c:v>
                </c:pt>
                <c:pt idx="7865">
                  <c:v>1278.1971000000001</c:v>
                </c:pt>
                <c:pt idx="7866">
                  <c:v>1235.3108</c:v>
                </c:pt>
                <c:pt idx="7867">
                  <c:v>1222.7308</c:v>
                </c:pt>
                <c:pt idx="7868">
                  <c:v>1196.0399</c:v>
                </c:pt>
                <c:pt idx="7869">
                  <c:v>1119.9481000000001</c:v>
                </c:pt>
                <c:pt idx="7870">
                  <c:v>1080.2492999999999</c:v>
                </c:pt>
                <c:pt idx="7871">
                  <c:v>1043.1827000000001</c:v>
                </c:pt>
                <c:pt idx="7872">
                  <c:v>1006.99243</c:v>
                </c:pt>
                <c:pt idx="7873">
                  <c:v>993.15269999999998</c:v>
                </c:pt>
                <c:pt idx="7874">
                  <c:v>1001.9004</c:v>
                </c:pt>
                <c:pt idx="7875">
                  <c:v>1025.8363999999999</c:v>
                </c:pt>
                <c:pt idx="7876">
                  <c:v>1046.7908</c:v>
                </c:pt>
                <c:pt idx="7877">
                  <c:v>1238.5233000000001</c:v>
                </c:pt>
                <c:pt idx="7878">
                  <c:v>1374.5830000000001</c:v>
                </c:pt>
                <c:pt idx="7879">
                  <c:v>1483.9219000000001</c:v>
                </c:pt>
                <c:pt idx="7880">
                  <c:v>1537.8300999999999</c:v>
                </c:pt>
                <c:pt idx="7881">
                  <c:v>1543.0542</c:v>
                </c:pt>
                <c:pt idx="7882">
                  <c:v>1516.1288</c:v>
                </c:pt>
                <c:pt idx="7883">
                  <c:v>1529.6611</c:v>
                </c:pt>
                <c:pt idx="7884">
                  <c:v>1519.1458</c:v>
                </c:pt>
                <c:pt idx="7885">
                  <c:v>1486.5155</c:v>
                </c:pt>
                <c:pt idx="7886">
                  <c:v>1369.3304000000001</c:v>
                </c:pt>
                <c:pt idx="7887">
                  <c:v>1325.9264000000001</c:v>
                </c:pt>
                <c:pt idx="7888">
                  <c:v>1382.9187999999999</c:v>
                </c:pt>
                <c:pt idx="7889">
                  <c:v>1359.4577999999999</c:v>
                </c:pt>
                <c:pt idx="7890">
                  <c:v>1316.8062</c:v>
                </c:pt>
                <c:pt idx="7891">
                  <c:v>1280.2034000000001</c:v>
                </c:pt>
                <c:pt idx="7892">
                  <c:v>1211.0862</c:v>
                </c:pt>
                <c:pt idx="7893">
                  <c:v>1139.0017</c:v>
                </c:pt>
                <c:pt idx="7894">
                  <c:v>1091.4536000000001</c:v>
                </c:pt>
                <c:pt idx="7895">
                  <c:v>1069.2992999999999</c:v>
                </c:pt>
                <c:pt idx="7896">
                  <c:v>1038.5481</c:v>
                </c:pt>
                <c:pt idx="7897">
                  <c:v>1027.4951000000001</c:v>
                </c:pt>
                <c:pt idx="7898">
                  <c:v>1030.8906999999999</c:v>
                </c:pt>
                <c:pt idx="7899">
                  <c:v>1049.4848999999999</c:v>
                </c:pt>
                <c:pt idx="7900">
                  <c:v>1067.4614999999999</c:v>
                </c:pt>
                <c:pt idx="7901">
                  <c:v>1242.4807000000001</c:v>
                </c:pt>
                <c:pt idx="7902">
                  <c:v>1370.6475</c:v>
                </c:pt>
                <c:pt idx="7903">
                  <c:v>1461.3880999999999</c:v>
                </c:pt>
                <c:pt idx="7904">
                  <c:v>1498.8873000000001</c:v>
                </c:pt>
                <c:pt idx="7905">
                  <c:v>1492.9612999999999</c:v>
                </c:pt>
                <c:pt idx="7906">
                  <c:v>1540.7114999999999</c:v>
                </c:pt>
                <c:pt idx="7907">
                  <c:v>1559.0940000000001</c:v>
                </c:pt>
                <c:pt idx="7908">
                  <c:v>1532.6166000000001</c:v>
                </c:pt>
                <c:pt idx="7909">
                  <c:v>1487.3856000000001</c:v>
                </c:pt>
                <c:pt idx="7910">
                  <c:v>1378.3052</c:v>
                </c:pt>
                <c:pt idx="7911">
                  <c:v>1356.6853000000001</c:v>
                </c:pt>
                <c:pt idx="7912">
                  <c:v>1435.5924</c:v>
                </c:pt>
                <c:pt idx="7913">
                  <c:v>1399.4241</c:v>
                </c:pt>
                <c:pt idx="7914">
                  <c:v>1360.0077000000001</c:v>
                </c:pt>
                <c:pt idx="7915">
                  <c:v>1326.5569</c:v>
                </c:pt>
                <c:pt idx="7916">
                  <c:v>1249.9644000000001</c:v>
                </c:pt>
                <c:pt idx="7917">
                  <c:v>1182.4829</c:v>
                </c:pt>
                <c:pt idx="7918">
                  <c:v>1127.5101</c:v>
                </c:pt>
                <c:pt idx="7919">
                  <c:v>1094.5897</c:v>
                </c:pt>
                <c:pt idx="7920">
                  <c:v>1060.8414</c:v>
                </c:pt>
                <c:pt idx="7921">
                  <c:v>1052.7633000000001</c:v>
                </c:pt>
                <c:pt idx="7922">
                  <c:v>1046.8416999999999</c:v>
                </c:pt>
                <c:pt idx="7923">
                  <c:v>1055.7354</c:v>
                </c:pt>
                <c:pt idx="7924">
                  <c:v>1084.4022</c:v>
                </c:pt>
                <c:pt idx="7925">
                  <c:v>1272.6637000000001</c:v>
                </c:pt>
                <c:pt idx="7926">
                  <c:v>1391.1063999999999</c:v>
                </c:pt>
                <c:pt idx="7927">
                  <c:v>1452.8076000000001</c:v>
                </c:pt>
                <c:pt idx="7928">
                  <c:v>1492.5306</c:v>
                </c:pt>
                <c:pt idx="7929">
                  <c:v>1501.4087999999999</c:v>
                </c:pt>
                <c:pt idx="7930">
                  <c:v>1484.1348</c:v>
                </c:pt>
                <c:pt idx="7931">
                  <c:v>1509.6295</c:v>
                </c:pt>
                <c:pt idx="7932">
                  <c:v>1511.8018</c:v>
                </c:pt>
                <c:pt idx="7933">
                  <c:v>1486.0199</c:v>
                </c:pt>
                <c:pt idx="7934">
                  <c:v>1382.2058999999999</c:v>
                </c:pt>
                <c:pt idx="7935">
                  <c:v>1378.2933</c:v>
                </c:pt>
                <c:pt idx="7936">
                  <c:v>1420.7660000000001</c:v>
                </c:pt>
                <c:pt idx="7937">
                  <c:v>1384.7777000000001</c:v>
                </c:pt>
                <c:pt idx="7938">
                  <c:v>1361.4888000000001</c:v>
                </c:pt>
                <c:pt idx="7939">
                  <c:v>1324.4364</c:v>
                </c:pt>
                <c:pt idx="7940">
                  <c:v>1272.9536000000001</c:v>
                </c:pt>
                <c:pt idx="7941">
                  <c:v>1186.2491</c:v>
                </c:pt>
                <c:pt idx="7942">
                  <c:v>1128.5183</c:v>
                </c:pt>
                <c:pt idx="7943">
                  <c:v>1097.8534</c:v>
                </c:pt>
                <c:pt idx="7944">
                  <c:v>1071.1772000000001</c:v>
                </c:pt>
                <c:pt idx="7945">
                  <c:v>1058.4702</c:v>
                </c:pt>
                <c:pt idx="7946">
                  <c:v>1061.971</c:v>
                </c:pt>
                <c:pt idx="7947">
                  <c:v>1070.7647999999999</c:v>
                </c:pt>
                <c:pt idx="7948">
                  <c:v>1100.6822999999999</c:v>
                </c:pt>
                <c:pt idx="7949">
                  <c:v>1266.904</c:v>
                </c:pt>
                <c:pt idx="7950">
                  <c:v>1332.0571</c:v>
                </c:pt>
                <c:pt idx="7951">
                  <c:v>1438.5556999999999</c:v>
                </c:pt>
                <c:pt idx="7952">
                  <c:v>1467.163</c:v>
                </c:pt>
                <c:pt idx="7953">
                  <c:v>1411.6455000000001</c:v>
                </c:pt>
                <c:pt idx="7954">
                  <c:v>1383.9490000000001</c:v>
                </c:pt>
                <c:pt idx="7955">
                  <c:v>1377.2805000000001</c:v>
                </c:pt>
                <c:pt idx="7956">
                  <c:v>1375.1063999999999</c:v>
                </c:pt>
                <c:pt idx="7957">
                  <c:v>1326.7675999999999</c:v>
                </c:pt>
                <c:pt idx="7958">
                  <c:v>1302.1658</c:v>
                </c:pt>
                <c:pt idx="7959">
                  <c:v>1289.4828</c:v>
                </c:pt>
                <c:pt idx="7960">
                  <c:v>1339.0913</c:v>
                </c:pt>
                <c:pt idx="7961">
                  <c:v>1326.4263000000001</c:v>
                </c:pt>
                <c:pt idx="7962">
                  <c:v>1281.8209999999999</c:v>
                </c:pt>
                <c:pt idx="7963">
                  <c:v>1240.1641</c:v>
                </c:pt>
                <c:pt idx="7964">
                  <c:v>1191.1189999999999</c:v>
                </c:pt>
                <c:pt idx="7965">
                  <c:v>1138.867</c:v>
                </c:pt>
                <c:pt idx="7966">
                  <c:v>1083.4939999999999</c:v>
                </c:pt>
                <c:pt idx="7967">
                  <c:v>1048.9751000000001</c:v>
                </c:pt>
                <c:pt idx="7968">
                  <c:v>1030.0525</c:v>
                </c:pt>
                <c:pt idx="7969">
                  <c:v>1010.66095</c:v>
                </c:pt>
                <c:pt idx="7970">
                  <c:v>1014.38544</c:v>
                </c:pt>
                <c:pt idx="7971">
                  <c:v>1025.4589000000001</c:v>
                </c:pt>
                <c:pt idx="7972">
                  <c:v>1041.3762999999999</c:v>
                </c:pt>
                <c:pt idx="7973">
                  <c:v>1187.7463</c:v>
                </c:pt>
                <c:pt idx="7974">
                  <c:v>1340.0251000000001</c:v>
                </c:pt>
                <c:pt idx="7975">
                  <c:v>1416.7117000000001</c:v>
                </c:pt>
                <c:pt idx="7976">
                  <c:v>1436.4547</c:v>
                </c:pt>
                <c:pt idx="7977">
                  <c:v>1413.0830000000001</c:v>
                </c:pt>
                <c:pt idx="7978">
                  <c:v>1415.6652999999999</c:v>
                </c:pt>
                <c:pt idx="7979">
                  <c:v>1386.2384999999999</c:v>
                </c:pt>
                <c:pt idx="7980">
                  <c:v>1394.3755000000001</c:v>
                </c:pt>
                <c:pt idx="7981">
                  <c:v>1351.2173</c:v>
                </c:pt>
                <c:pt idx="7982">
                  <c:v>1279.6464000000001</c:v>
                </c:pt>
                <c:pt idx="7983">
                  <c:v>1265.4281000000001</c:v>
                </c:pt>
                <c:pt idx="7984">
                  <c:v>1305.9386</c:v>
                </c:pt>
                <c:pt idx="7985">
                  <c:v>1297.7627</c:v>
                </c:pt>
                <c:pt idx="7986">
                  <c:v>1235.8558</c:v>
                </c:pt>
                <c:pt idx="7987">
                  <c:v>1201.1469999999999</c:v>
                </c:pt>
                <c:pt idx="7988">
                  <c:v>1167.6797999999999</c:v>
                </c:pt>
                <c:pt idx="7989">
                  <c:v>1109.3188</c:v>
                </c:pt>
                <c:pt idx="7990">
                  <c:v>1065.8411000000001</c:v>
                </c:pt>
                <c:pt idx="7991">
                  <c:v>1034.7946999999999</c:v>
                </c:pt>
                <c:pt idx="7992">
                  <c:v>1007.2044</c:v>
                </c:pt>
                <c:pt idx="7993">
                  <c:v>1000.9509</c:v>
                </c:pt>
                <c:pt idx="7994">
                  <c:v>1002.1858</c:v>
                </c:pt>
                <c:pt idx="7995">
                  <c:v>1005.93805</c:v>
                </c:pt>
                <c:pt idx="7996">
                  <c:v>1006.8777</c:v>
                </c:pt>
                <c:pt idx="7997">
                  <c:v>1133.9191000000001</c:v>
                </c:pt>
                <c:pt idx="7998">
                  <c:v>1273.0118</c:v>
                </c:pt>
                <c:pt idx="7999">
                  <c:v>1325.6079</c:v>
                </c:pt>
                <c:pt idx="8000">
                  <c:v>1359.7537</c:v>
                </c:pt>
                <c:pt idx="8001">
                  <c:v>1382.0565999999999</c:v>
                </c:pt>
                <c:pt idx="8002">
                  <c:v>1354.6095</c:v>
                </c:pt>
                <c:pt idx="8003">
                  <c:v>1339.5554999999999</c:v>
                </c:pt>
                <c:pt idx="8004">
                  <c:v>1346.3879999999999</c:v>
                </c:pt>
                <c:pt idx="8005">
                  <c:v>1327.3489</c:v>
                </c:pt>
                <c:pt idx="8006">
                  <c:v>1293.9844000000001</c:v>
                </c:pt>
                <c:pt idx="8007">
                  <c:v>1310.1242999999999</c:v>
                </c:pt>
                <c:pt idx="8008">
                  <c:v>1368.0323000000001</c:v>
                </c:pt>
                <c:pt idx="8009">
                  <c:v>1347.6968999999999</c:v>
                </c:pt>
                <c:pt idx="8010">
                  <c:v>1312.2429999999999</c:v>
                </c:pt>
                <c:pt idx="8011">
                  <c:v>1264.7029</c:v>
                </c:pt>
                <c:pt idx="8012">
                  <c:v>1206.4808</c:v>
                </c:pt>
                <c:pt idx="8013">
                  <c:v>1154.06</c:v>
                </c:pt>
                <c:pt idx="8014">
                  <c:v>1107.2406000000001</c:v>
                </c:pt>
                <c:pt idx="8015">
                  <c:v>1071.9681</c:v>
                </c:pt>
                <c:pt idx="8016">
                  <c:v>1039.8091999999999</c:v>
                </c:pt>
                <c:pt idx="8017">
                  <c:v>1018.42</c:v>
                </c:pt>
                <c:pt idx="8018">
                  <c:v>1010.83496</c:v>
                </c:pt>
                <c:pt idx="8019">
                  <c:v>993.98649999999998</c:v>
                </c:pt>
                <c:pt idx="8020">
                  <c:v>970.54565000000002</c:v>
                </c:pt>
                <c:pt idx="8021">
                  <c:v>1030.7991</c:v>
                </c:pt>
                <c:pt idx="8022">
                  <c:v>1069.2909999999999</c:v>
                </c:pt>
                <c:pt idx="8023">
                  <c:v>1121.7417</c:v>
                </c:pt>
                <c:pt idx="8024">
                  <c:v>1203.1285</c:v>
                </c:pt>
                <c:pt idx="8025">
                  <c:v>1212.5522000000001</c:v>
                </c:pt>
                <c:pt idx="8026">
                  <c:v>1211.0977</c:v>
                </c:pt>
                <c:pt idx="8027">
                  <c:v>1210.6907000000001</c:v>
                </c:pt>
                <c:pt idx="8028">
                  <c:v>1208.4016999999999</c:v>
                </c:pt>
                <c:pt idx="8029">
                  <c:v>1177.4794999999999</c:v>
                </c:pt>
                <c:pt idx="8030">
                  <c:v>1170.51</c:v>
                </c:pt>
                <c:pt idx="8031">
                  <c:v>1208.4376999999999</c:v>
                </c:pt>
                <c:pt idx="8032">
                  <c:v>1274.6554000000001</c:v>
                </c:pt>
                <c:pt idx="8033">
                  <c:v>1282.162</c:v>
                </c:pt>
                <c:pt idx="8034">
                  <c:v>1255.8755000000001</c:v>
                </c:pt>
                <c:pt idx="8035">
                  <c:v>1228.0137</c:v>
                </c:pt>
                <c:pt idx="8036">
                  <c:v>1187.7159999999999</c:v>
                </c:pt>
                <c:pt idx="8037">
                  <c:v>1118.9283</c:v>
                </c:pt>
                <c:pt idx="8038">
                  <c:v>1083.1211000000001</c:v>
                </c:pt>
                <c:pt idx="8039">
                  <c:v>1038.6993</c:v>
                </c:pt>
                <c:pt idx="8040">
                  <c:v>1015.3578</c:v>
                </c:pt>
                <c:pt idx="8041">
                  <c:v>1003.994</c:v>
                </c:pt>
                <c:pt idx="8042">
                  <c:v>1008.7661000000001</c:v>
                </c:pt>
                <c:pt idx="8043">
                  <c:v>1025.9403</c:v>
                </c:pt>
                <c:pt idx="8044">
                  <c:v>1041.4104</c:v>
                </c:pt>
                <c:pt idx="8045">
                  <c:v>1231.0414000000001</c:v>
                </c:pt>
                <c:pt idx="8046">
                  <c:v>1379.4374</c:v>
                </c:pt>
                <c:pt idx="8047">
                  <c:v>1473.5505000000001</c:v>
                </c:pt>
                <c:pt idx="8048">
                  <c:v>1514.3009999999999</c:v>
                </c:pt>
                <c:pt idx="8049">
                  <c:v>1539.8141000000001</c:v>
                </c:pt>
                <c:pt idx="8050">
                  <c:v>1552.5938000000001</c:v>
                </c:pt>
                <c:pt idx="8051">
                  <c:v>1567.1874</c:v>
                </c:pt>
                <c:pt idx="8052">
                  <c:v>1540.3507999999999</c:v>
                </c:pt>
                <c:pt idx="8053">
                  <c:v>1487.8552999999999</c:v>
                </c:pt>
                <c:pt idx="8054">
                  <c:v>1391.7235000000001</c:v>
                </c:pt>
                <c:pt idx="8055">
                  <c:v>1342.3483000000001</c:v>
                </c:pt>
                <c:pt idx="8056">
                  <c:v>1412.1025</c:v>
                </c:pt>
                <c:pt idx="8057">
                  <c:v>1381.7361000000001</c:v>
                </c:pt>
                <c:pt idx="8058">
                  <c:v>1366.1664000000001</c:v>
                </c:pt>
                <c:pt idx="8059">
                  <c:v>1324.2627</c:v>
                </c:pt>
                <c:pt idx="8060">
                  <c:v>1272.0634</c:v>
                </c:pt>
                <c:pt idx="8061">
                  <c:v>1210.8293000000001</c:v>
                </c:pt>
                <c:pt idx="8062">
                  <c:v>1154.7047</c:v>
                </c:pt>
                <c:pt idx="8063">
                  <c:v>1113.1097</c:v>
                </c:pt>
                <c:pt idx="8064">
                  <c:v>1080.9807000000001</c:v>
                </c:pt>
                <c:pt idx="8065">
                  <c:v>1063.9712</c:v>
                </c:pt>
                <c:pt idx="8066">
                  <c:v>1057.0402999999999</c:v>
                </c:pt>
                <c:pt idx="8067">
                  <c:v>1072.0927999999999</c:v>
                </c:pt>
                <c:pt idx="8068">
                  <c:v>1088.2702999999999</c:v>
                </c:pt>
                <c:pt idx="8069">
                  <c:v>1268.3992000000001</c:v>
                </c:pt>
                <c:pt idx="8070">
                  <c:v>1396.8371999999999</c:v>
                </c:pt>
                <c:pt idx="8071">
                  <c:v>1497.7869000000001</c:v>
                </c:pt>
                <c:pt idx="8072">
                  <c:v>1539.7565</c:v>
                </c:pt>
                <c:pt idx="8073">
                  <c:v>1556.0071</c:v>
                </c:pt>
                <c:pt idx="8074">
                  <c:v>1559.8217999999999</c:v>
                </c:pt>
                <c:pt idx="8075">
                  <c:v>1561.5248999999999</c:v>
                </c:pt>
                <c:pt idx="8076">
                  <c:v>1554.7902999999999</c:v>
                </c:pt>
                <c:pt idx="8077">
                  <c:v>1520.3525</c:v>
                </c:pt>
                <c:pt idx="8078">
                  <c:v>1424.5216</c:v>
                </c:pt>
                <c:pt idx="8079">
                  <c:v>1382.1515999999999</c:v>
                </c:pt>
                <c:pt idx="8080">
                  <c:v>1445.2049999999999</c:v>
                </c:pt>
                <c:pt idx="8081">
                  <c:v>1418.8403000000001</c:v>
                </c:pt>
                <c:pt idx="8082">
                  <c:v>1389.8729000000001</c:v>
                </c:pt>
                <c:pt idx="8083">
                  <c:v>1332.3123000000001</c:v>
                </c:pt>
                <c:pt idx="8084">
                  <c:v>1288.0508</c:v>
                </c:pt>
                <c:pt idx="8085">
                  <c:v>1217.502</c:v>
                </c:pt>
                <c:pt idx="8086">
                  <c:v>1161.1617000000001</c:v>
                </c:pt>
                <c:pt idx="8087">
                  <c:v>1112.027</c:v>
                </c:pt>
                <c:pt idx="8088">
                  <c:v>1085.271</c:v>
                </c:pt>
                <c:pt idx="8089">
                  <c:v>1052.6079999999999</c:v>
                </c:pt>
                <c:pt idx="8090">
                  <c:v>1048.1696999999999</c:v>
                </c:pt>
                <c:pt idx="8091">
                  <c:v>1066.0399</c:v>
                </c:pt>
                <c:pt idx="8092">
                  <c:v>1076.3033</c:v>
                </c:pt>
                <c:pt idx="8093">
                  <c:v>1253.7062000000001</c:v>
                </c:pt>
                <c:pt idx="8094">
                  <c:v>1386.6986999999999</c:v>
                </c:pt>
                <c:pt idx="8095">
                  <c:v>1466.3195000000001</c:v>
                </c:pt>
                <c:pt idx="8096">
                  <c:v>1500.8879999999999</c:v>
                </c:pt>
                <c:pt idx="8097">
                  <c:v>1512.9976999999999</c:v>
                </c:pt>
                <c:pt idx="8098">
                  <c:v>1530.5515</c:v>
                </c:pt>
                <c:pt idx="8099">
                  <c:v>1525.2963</c:v>
                </c:pt>
                <c:pt idx="8100">
                  <c:v>1506.1482000000001</c:v>
                </c:pt>
                <c:pt idx="8101">
                  <c:v>1480.1652999999999</c:v>
                </c:pt>
                <c:pt idx="8102">
                  <c:v>1382.2379000000001</c:v>
                </c:pt>
                <c:pt idx="8103">
                  <c:v>1351.5308</c:v>
                </c:pt>
                <c:pt idx="8104">
                  <c:v>1412.7882</c:v>
                </c:pt>
                <c:pt idx="8105">
                  <c:v>1374.6049</c:v>
                </c:pt>
                <c:pt idx="8106">
                  <c:v>1345.4260999999999</c:v>
                </c:pt>
                <c:pt idx="8107">
                  <c:v>1283.0177000000001</c:v>
                </c:pt>
                <c:pt idx="8108">
                  <c:v>1239.6505</c:v>
                </c:pt>
                <c:pt idx="8109">
                  <c:v>1160.6251999999999</c:v>
                </c:pt>
                <c:pt idx="8110">
                  <c:v>1101.49</c:v>
                </c:pt>
                <c:pt idx="8111">
                  <c:v>1065.5215000000001</c:v>
                </c:pt>
                <c:pt idx="8112">
                  <c:v>1049.7926</c:v>
                </c:pt>
                <c:pt idx="8113">
                  <c:v>1016.38983</c:v>
                </c:pt>
                <c:pt idx="8114">
                  <c:v>1016.1937</c:v>
                </c:pt>
                <c:pt idx="8115">
                  <c:v>1040.2560000000001</c:v>
                </c:pt>
                <c:pt idx="8116">
                  <c:v>1054.5793000000001</c:v>
                </c:pt>
                <c:pt idx="8117">
                  <c:v>1231.5898</c:v>
                </c:pt>
                <c:pt idx="8118">
                  <c:v>1340.3452</c:v>
                </c:pt>
                <c:pt idx="8119">
                  <c:v>1421.1868999999999</c:v>
                </c:pt>
                <c:pt idx="8120">
                  <c:v>1475.7036000000001</c:v>
                </c:pt>
                <c:pt idx="8121">
                  <c:v>1474.9065000000001</c:v>
                </c:pt>
                <c:pt idx="8122">
                  <c:v>1471.9357</c:v>
                </c:pt>
                <c:pt idx="8123">
                  <c:v>1481.1098999999999</c:v>
                </c:pt>
                <c:pt idx="8124">
                  <c:v>1476.4962</c:v>
                </c:pt>
                <c:pt idx="8125">
                  <c:v>1457.2706000000001</c:v>
                </c:pt>
                <c:pt idx="8126">
                  <c:v>1380.2942</c:v>
                </c:pt>
                <c:pt idx="8127">
                  <c:v>1316.8829000000001</c:v>
                </c:pt>
                <c:pt idx="8128">
                  <c:v>1375.7639999999999</c:v>
                </c:pt>
                <c:pt idx="8129">
                  <c:v>1336.4131</c:v>
                </c:pt>
                <c:pt idx="8130">
                  <c:v>1300.5869</c:v>
                </c:pt>
                <c:pt idx="8131">
                  <c:v>1263.7239999999999</c:v>
                </c:pt>
                <c:pt idx="8132">
                  <c:v>1223.8711000000001</c:v>
                </c:pt>
                <c:pt idx="8133">
                  <c:v>1151.1304</c:v>
                </c:pt>
                <c:pt idx="8134">
                  <c:v>1109.9186999999999</c:v>
                </c:pt>
                <c:pt idx="8135">
                  <c:v>1072.3280999999999</c:v>
                </c:pt>
                <c:pt idx="8136">
                  <c:v>1054.9296999999999</c:v>
                </c:pt>
                <c:pt idx="8137">
                  <c:v>1031.9845</c:v>
                </c:pt>
                <c:pt idx="8138">
                  <c:v>1031.5890999999999</c:v>
                </c:pt>
                <c:pt idx="8139">
                  <c:v>1063.3633</c:v>
                </c:pt>
                <c:pt idx="8140">
                  <c:v>1071.5007000000001</c:v>
                </c:pt>
                <c:pt idx="8141">
                  <c:v>1229.308</c:v>
                </c:pt>
                <c:pt idx="8142">
                  <c:v>1335.8887999999999</c:v>
                </c:pt>
                <c:pt idx="8143">
                  <c:v>1451.3878</c:v>
                </c:pt>
                <c:pt idx="8144">
                  <c:v>1480.6133</c:v>
                </c:pt>
                <c:pt idx="8145">
                  <c:v>1488.0001999999999</c:v>
                </c:pt>
                <c:pt idx="8146">
                  <c:v>1492.0734</c:v>
                </c:pt>
                <c:pt idx="8147">
                  <c:v>1500.6454000000001</c:v>
                </c:pt>
                <c:pt idx="8148">
                  <c:v>1486.7340999999999</c:v>
                </c:pt>
                <c:pt idx="8149">
                  <c:v>1451.5851</c:v>
                </c:pt>
                <c:pt idx="8150">
                  <c:v>1339.9876999999999</c:v>
                </c:pt>
                <c:pt idx="8151">
                  <c:v>1344.9967999999999</c:v>
                </c:pt>
                <c:pt idx="8152">
                  <c:v>1375.3616</c:v>
                </c:pt>
                <c:pt idx="8153">
                  <c:v>1346.6869999999999</c:v>
                </c:pt>
                <c:pt idx="8154">
                  <c:v>1327.1950999999999</c:v>
                </c:pt>
                <c:pt idx="8155">
                  <c:v>1278.6211000000001</c:v>
                </c:pt>
                <c:pt idx="8156">
                  <c:v>1220.6130000000001</c:v>
                </c:pt>
                <c:pt idx="8157">
                  <c:v>1138.9742000000001</c:v>
                </c:pt>
                <c:pt idx="8158">
                  <c:v>1083.7411999999999</c:v>
                </c:pt>
                <c:pt idx="8159">
                  <c:v>1046.6215</c:v>
                </c:pt>
                <c:pt idx="8160">
                  <c:v>1019.2756000000001</c:v>
                </c:pt>
                <c:pt idx="8161">
                  <c:v>1012.9394</c:v>
                </c:pt>
                <c:pt idx="8162">
                  <c:v>1004.2458</c:v>
                </c:pt>
                <c:pt idx="8163">
                  <c:v>1021.2676</c:v>
                </c:pt>
                <c:pt idx="8164">
                  <c:v>1014.1333</c:v>
                </c:pt>
                <c:pt idx="8165">
                  <c:v>1130.6821</c:v>
                </c:pt>
                <c:pt idx="8166">
                  <c:v>1244.5336</c:v>
                </c:pt>
                <c:pt idx="8167">
                  <c:v>1318.1033</c:v>
                </c:pt>
                <c:pt idx="8168">
                  <c:v>1341.1342999999999</c:v>
                </c:pt>
                <c:pt idx="8169">
                  <c:v>1351.9469999999999</c:v>
                </c:pt>
                <c:pt idx="8170">
                  <c:v>1350.0474999999999</c:v>
                </c:pt>
                <c:pt idx="8171">
                  <c:v>1326.2043000000001</c:v>
                </c:pt>
                <c:pt idx="8172">
                  <c:v>1324.7073</c:v>
                </c:pt>
                <c:pt idx="8173">
                  <c:v>1287.7893999999999</c:v>
                </c:pt>
                <c:pt idx="8174">
                  <c:v>1272.7997</c:v>
                </c:pt>
                <c:pt idx="8175">
                  <c:v>1271.0164</c:v>
                </c:pt>
                <c:pt idx="8176">
                  <c:v>1356.4481000000001</c:v>
                </c:pt>
                <c:pt idx="8177">
                  <c:v>1327.4295999999999</c:v>
                </c:pt>
                <c:pt idx="8178">
                  <c:v>1278.7457999999999</c:v>
                </c:pt>
                <c:pt idx="8179">
                  <c:v>1224.4329</c:v>
                </c:pt>
                <c:pt idx="8180">
                  <c:v>1200.0732</c:v>
                </c:pt>
                <c:pt idx="8181">
                  <c:v>1128.4736</c:v>
                </c:pt>
                <c:pt idx="8182">
                  <c:v>1085.8268</c:v>
                </c:pt>
                <c:pt idx="8183">
                  <c:v>1055.576</c:v>
                </c:pt>
                <c:pt idx="8184">
                  <c:v>1037.1638</c:v>
                </c:pt>
                <c:pt idx="8185">
                  <c:v>1001.5318</c:v>
                </c:pt>
                <c:pt idx="8186">
                  <c:v>987.69604000000004</c:v>
                </c:pt>
                <c:pt idx="8187">
                  <c:v>995.94359999999995</c:v>
                </c:pt>
                <c:pt idx="8188">
                  <c:v>953.57213999999999</c:v>
                </c:pt>
                <c:pt idx="8189">
                  <c:v>1007.1315</c:v>
                </c:pt>
                <c:pt idx="8190">
                  <c:v>1042.1615999999999</c:v>
                </c:pt>
                <c:pt idx="8191">
                  <c:v>1086.364</c:v>
                </c:pt>
                <c:pt idx="8192">
                  <c:v>1152.4537</c:v>
                </c:pt>
                <c:pt idx="8193">
                  <c:v>1174.0676000000001</c:v>
                </c:pt>
                <c:pt idx="8194">
                  <c:v>1181.0032000000001</c:v>
                </c:pt>
                <c:pt idx="8195">
                  <c:v>1180.5298</c:v>
                </c:pt>
                <c:pt idx="8196">
                  <c:v>1169.8416</c:v>
                </c:pt>
                <c:pt idx="8197">
                  <c:v>1148.021</c:v>
                </c:pt>
                <c:pt idx="8198">
                  <c:v>1144.6139000000001</c:v>
                </c:pt>
                <c:pt idx="8199">
                  <c:v>1147.3077000000001</c:v>
                </c:pt>
                <c:pt idx="8200">
                  <c:v>1237.9022</c:v>
                </c:pt>
                <c:pt idx="8201">
                  <c:v>1187.8217</c:v>
                </c:pt>
                <c:pt idx="8202">
                  <c:v>1207.8584000000001</c:v>
                </c:pt>
                <c:pt idx="8203">
                  <c:v>1182.8563999999999</c:v>
                </c:pt>
                <c:pt idx="8204">
                  <c:v>1158.9583</c:v>
                </c:pt>
                <c:pt idx="8205">
                  <c:v>1102.0234</c:v>
                </c:pt>
                <c:pt idx="8206">
                  <c:v>1053.4386</c:v>
                </c:pt>
                <c:pt idx="8207">
                  <c:v>1035.4109000000001</c:v>
                </c:pt>
                <c:pt idx="8208">
                  <c:v>1022.23</c:v>
                </c:pt>
                <c:pt idx="8209">
                  <c:v>1006.3461</c:v>
                </c:pt>
                <c:pt idx="8210">
                  <c:v>1003.7741</c:v>
                </c:pt>
                <c:pt idx="8211">
                  <c:v>1002.4881</c:v>
                </c:pt>
                <c:pt idx="8212">
                  <c:v>1006.33075</c:v>
                </c:pt>
                <c:pt idx="8213">
                  <c:v>1089.1276</c:v>
                </c:pt>
                <c:pt idx="8214">
                  <c:v>1113.7795000000001</c:v>
                </c:pt>
                <c:pt idx="8215">
                  <c:v>1151.0209</c:v>
                </c:pt>
                <c:pt idx="8216">
                  <c:v>1160.9554000000001</c:v>
                </c:pt>
                <c:pt idx="8217">
                  <c:v>1194.8544999999999</c:v>
                </c:pt>
                <c:pt idx="8218">
                  <c:v>1198.3575000000001</c:v>
                </c:pt>
                <c:pt idx="8219">
                  <c:v>1219.0608</c:v>
                </c:pt>
                <c:pt idx="8220">
                  <c:v>1292.8625</c:v>
                </c:pt>
                <c:pt idx="8221">
                  <c:v>1235.5225</c:v>
                </c:pt>
                <c:pt idx="8222">
                  <c:v>1202.7238</c:v>
                </c:pt>
                <c:pt idx="8223">
                  <c:v>1190.6179</c:v>
                </c:pt>
                <c:pt idx="8224">
                  <c:v>1294.4811999999999</c:v>
                </c:pt>
                <c:pt idx="8225">
                  <c:v>1279.0797</c:v>
                </c:pt>
                <c:pt idx="8226">
                  <c:v>1262.0757000000001</c:v>
                </c:pt>
                <c:pt idx="8227">
                  <c:v>1235.4246000000001</c:v>
                </c:pt>
                <c:pt idx="8228">
                  <c:v>1171.7555</c:v>
                </c:pt>
                <c:pt idx="8229">
                  <c:v>1137.7864999999999</c:v>
                </c:pt>
                <c:pt idx="8230">
                  <c:v>1139.723</c:v>
                </c:pt>
                <c:pt idx="8231">
                  <c:v>1097.3906999999999</c:v>
                </c:pt>
                <c:pt idx="8232">
                  <c:v>1062.5789</c:v>
                </c:pt>
                <c:pt idx="8233">
                  <c:v>1045.3864000000001</c:v>
                </c:pt>
                <c:pt idx="8234">
                  <c:v>1047.0264999999999</c:v>
                </c:pt>
                <c:pt idx="8235">
                  <c:v>1065.9232</c:v>
                </c:pt>
                <c:pt idx="8236">
                  <c:v>1081.0931</c:v>
                </c:pt>
                <c:pt idx="8237">
                  <c:v>1252.0121999999999</c:v>
                </c:pt>
                <c:pt idx="8238">
                  <c:v>1395.9681</c:v>
                </c:pt>
                <c:pt idx="8239">
                  <c:v>1485.0103999999999</c:v>
                </c:pt>
                <c:pt idx="8240">
                  <c:v>1526.5990999999999</c:v>
                </c:pt>
                <c:pt idx="8241">
                  <c:v>1537.2976000000001</c:v>
                </c:pt>
                <c:pt idx="8242">
                  <c:v>1552.1001000000001</c:v>
                </c:pt>
                <c:pt idx="8243">
                  <c:v>1557.5540000000001</c:v>
                </c:pt>
                <c:pt idx="8244">
                  <c:v>1556.6223</c:v>
                </c:pt>
                <c:pt idx="8245">
                  <c:v>1505.7338999999999</c:v>
                </c:pt>
                <c:pt idx="8246">
                  <c:v>1413.1643999999999</c:v>
                </c:pt>
                <c:pt idx="8247">
                  <c:v>1372.5872999999999</c:v>
                </c:pt>
                <c:pt idx="8248">
                  <c:v>1436.3563999999999</c:v>
                </c:pt>
                <c:pt idx="8249">
                  <c:v>1406.5350000000001</c:v>
                </c:pt>
                <c:pt idx="8250">
                  <c:v>1383.2435</c:v>
                </c:pt>
                <c:pt idx="8251">
                  <c:v>1330.3289</c:v>
                </c:pt>
                <c:pt idx="8252">
                  <c:v>1272.7034000000001</c:v>
                </c:pt>
                <c:pt idx="8253">
                  <c:v>1183.7917</c:v>
                </c:pt>
                <c:pt idx="8254">
                  <c:v>1130.7782999999999</c:v>
                </c:pt>
                <c:pt idx="8255">
                  <c:v>1080.9170999999999</c:v>
                </c:pt>
                <c:pt idx="8256">
                  <c:v>1062.1824999999999</c:v>
                </c:pt>
                <c:pt idx="8257">
                  <c:v>1037.4183</c:v>
                </c:pt>
                <c:pt idx="8258">
                  <c:v>1029.0634</c:v>
                </c:pt>
                <c:pt idx="8259">
                  <c:v>1053.5992000000001</c:v>
                </c:pt>
                <c:pt idx="8260">
                  <c:v>1063.721</c:v>
                </c:pt>
                <c:pt idx="8261">
                  <c:v>1237.9418000000001</c:v>
                </c:pt>
                <c:pt idx="8262">
                  <c:v>1373.9385</c:v>
                </c:pt>
                <c:pt idx="8263">
                  <c:v>1461.2306000000001</c:v>
                </c:pt>
                <c:pt idx="8264">
                  <c:v>1510.3209999999999</c:v>
                </c:pt>
                <c:pt idx="8265">
                  <c:v>1507.6925000000001</c:v>
                </c:pt>
                <c:pt idx="8266">
                  <c:v>1519.3378</c:v>
                </c:pt>
                <c:pt idx="8267">
                  <c:v>1530.9417000000001</c:v>
                </c:pt>
                <c:pt idx="8268">
                  <c:v>1518.1855</c:v>
                </c:pt>
                <c:pt idx="8269">
                  <c:v>1489.3452</c:v>
                </c:pt>
                <c:pt idx="8270">
                  <c:v>1406.2811999999999</c:v>
                </c:pt>
                <c:pt idx="8271">
                  <c:v>1369.7991</c:v>
                </c:pt>
                <c:pt idx="8272">
                  <c:v>1423.3782000000001</c:v>
                </c:pt>
                <c:pt idx="8273">
                  <c:v>1405.0736999999999</c:v>
                </c:pt>
                <c:pt idx="8274">
                  <c:v>1362.8761999999999</c:v>
                </c:pt>
                <c:pt idx="8275">
                  <c:v>1306.9481000000001</c:v>
                </c:pt>
                <c:pt idx="8276">
                  <c:v>1272.8566000000001</c:v>
                </c:pt>
                <c:pt idx="8277">
                  <c:v>1184.4742000000001</c:v>
                </c:pt>
                <c:pt idx="8278">
                  <c:v>1139.0537999999999</c:v>
                </c:pt>
                <c:pt idx="8279">
                  <c:v>1079.5758000000001</c:v>
                </c:pt>
                <c:pt idx="8280">
                  <c:v>1049.6466</c:v>
                </c:pt>
                <c:pt idx="8281">
                  <c:v>1019.16724</c:v>
                </c:pt>
                <c:pt idx="8282">
                  <c:v>1022.3117</c:v>
                </c:pt>
                <c:pt idx="8283">
                  <c:v>1045.6501000000001</c:v>
                </c:pt>
                <c:pt idx="8284">
                  <c:v>1064.1940999999999</c:v>
                </c:pt>
                <c:pt idx="8285">
                  <c:v>1242.2769000000001</c:v>
                </c:pt>
                <c:pt idx="8286">
                  <c:v>1377.2592999999999</c:v>
                </c:pt>
                <c:pt idx="8287">
                  <c:v>1463.0364</c:v>
                </c:pt>
                <c:pt idx="8288">
                  <c:v>1527.8616999999999</c:v>
                </c:pt>
                <c:pt idx="8289">
                  <c:v>1533.4927</c:v>
                </c:pt>
                <c:pt idx="8290">
                  <c:v>1546.6806999999999</c:v>
                </c:pt>
                <c:pt idx="8291">
                  <c:v>1554.9376</c:v>
                </c:pt>
                <c:pt idx="8292">
                  <c:v>1542.4427000000001</c:v>
                </c:pt>
                <c:pt idx="8293">
                  <c:v>1497.0906</c:v>
                </c:pt>
                <c:pt idx="8294">
                  <c:v>1406.144</c:v>
                </c:pt>
                <c:pt idx="8295">
                  <c:v>1358.7577000000001</c:v>
                </c:pt>
                <c:pt idx="8296">
                  <c:v>1428.3341</c:v>
                </c:pt>
                <c:pt idx="8297">
                  <c:v>1388.2719</c:v>
                </c:pt>
                <c:pt idx="8298">
                  <c:v>1365.4776999999999</c:v>
                </c:pt>
                <c:pt idx="8299">
                  <c:v>1315.5401999999999</c:v>
                </c:pt>
                <c:pt idx="8300">
                  <c:v>1265.5227</c:v>
                </c:pt>
                <c:pt idx="8301">
                  <c:v>1191.086</c:v>
                </c:pt>
                <c:pt idx="8302">
                  <c:v>1145.7311999999999</c:v>
                </c:pt>
                <c:pt idx="8303">
                  <c:v>1099.6085</c:v>
                </c:pt>
                <c:pt idx="8304">
                  <c:v>1068.2194</c:v>
                </c:pt>
                <c:pt idx="8305">
                  <c:v>1044.4869000000001</c:v>
                </c:pt>
                <c:pt idx="8306">
                  <c:v>1039.8107</c:v>
                </c:pt>
                <c:pt idx="8307">
                  <c:v>1067.3286000000001</c:v>
                </c:pt>
                <c:pt idx="8308">
                  <c:v>1070.9313999999999</c:v>
                </c:pt>
                <c:pt idx="8309">
                  <c:v>1238.9780000000001</c:v>
                </c:pt>
                <c:pt idx="8310">
                  <c:v>1357.6882000000001</c:v>
                </c:pt>
                <c:pt idx="8311">
                  <c:v>1462.2433000000001</c:v>
                </c:pt>
                <c:pt idx="8312">
                  <c:v>1475.7052000000001</c:v>
                </c:pt>
                <c:pt idx="8313">
                  <c:v>1484.586</c:v>
                </c:pt>
                <c:pt idx="8314">
                  <c:v>1498.9799</c:v>
                </c:pt>
                <c:pt idx="8315">
                  <c:v>1504.8942</c:v>
                </c:pt>
                <c:pt idx="8316">
                  <c:v>1471.3638000000001</c:v>
                </c:pt>
                <c:pt idx="8317">
                  <c:v>1434.6282000000001</c:v>
                </c:pt>
                <c:pt idx="8318">
                  <c:v>1363.5463999999999</c:v>
                </c:pt>
                <c:pt idx="8319">
                  <c:v>1329.1052</c:v>
                </c:pt>
                <c:pt idx="8320">
                  <c:v>1409.0488</c:v>
                </c:pt>
                <c:pt idx="8321">
                  <c:v>1384.0106000000001</c:v>
                </c:pt>
                <c:pt idx="8322">
                  <c:v>1339.2943</c:v>
                </c:pt>
                <c:pt idx="8323">
                  <c:v>1283.2650000000001</c:v>
                </c:pt>
                <c:pt idx="8324">
                  <c:v>1243.4265</c:v>
                </c:pt>
                <c:pt idx="8325">
                  <c:v>1171.6378</c:v>
                </c:pt>
                <c:pt idx="8326">
                  <c:v>1120.2924</c:v>
                </c:pt>
                <c:pt idx="8327">
                  <c:v>1075.1261999999999</c:v>
                </c:pt>
                <c:pt idx="8328">
                  <c:v>1040.6233</c:v>
                </c:pt>
                <c:pt idx="8329">
                  <c:v>1025.1670999999999</c:v>
                </c:pt>
                <c:pt idx="8330">
                  <c:v>1017.6919</c:v>
                </c:pt>
                <c:pt idx="8331">
                  <c:v>1019.5202</c:v>
                </c:pt>
                <c:pt idx="8332">
                  <c:v>1006.77716</c:v>
                </c:pt>
                <c:pt idx="8333">
                  <c:v>1127.1357</c:v>
                </c:pt>
                <c:pt idx="8334">
                  <c:v>1225.3936000000001</c:v>
                </c:pt>
                <c:pt idx="8335">
                  <c:v>1299.019</c:v>
                </c:pt>
                <c:pt idx="8336">
                  <c:v>1324.9505999999999</c:v>
                </c:pt>
                <c:pt idx="8337">
                  <c:v>1301.6638</c:v>
                </c:pt>
                <c:pt idx="8338">
                  <c:v>1320.8623</c:v>
                </c:pt>
                <c:pt idx="8339">
                  <c:v>1303.077</c:v>
                </c:pt>
                <c:pt idx="8340">
                  <c:v>1290.0796</c:v>
                </c:pt>
                <c:pt idx="8341">
                  <c:v>1272.72</c:v>
                </c:pt>
                <c:pt idx="8342">
                  <c:v>1255.5367000000001</c:v>
                </c:pt>
                <c:pt idx="8343">
                  <c:v>1261.5752</c:v>
                </c:pt>
                <c:pt idx="8344">
                  <c:v>1333.9099000000001</c:v>
                </c:pt>
                <c:pt idx="8345">
                  <c:v>1322.5105000000001</c:v>
                </c:pt>
                <c:pt idx="8346">
                  <c:v>1292.4647</c:v>
                </c:pt>
                <c:pt idx="8347">
                  <c:v>1221.48</c:v>
                </c:pt>
                <c:pt idx="8348">
                  <c:v>1178.6732999999999</c:v>
                </c:pt>
                <c:pt idx="8349">
                  <c:v>1120.93</c:v>
                </c:pt>
                <c:pt idx="8350">
                  <c:v>1079.2369000000001</c:v>
                </c:pt>
                <c:pt idx="8351">
                  <c:v>1051.6760999999999</c:v>
                </c:pt>
                <c:pt idx="8352">
                  <c:v>1021.72534</c:v>
                </c:pt>
                <c:pt idx="8353">
                  <c:v>991.31550000000004</c:v>
                </c:pt>
                <c:pt idx="8354">
                  <c:v>981.23839999999996</c:v>
                </c:pt>
                <c:pt idx="8355">
                  <c:v>988.79409999999996</c:v>
                </c:pt>
                <c:pt idx="8356">
                  <c:v>963.61249999999995</c:v>
                </c:pt>
                <c:pt idx="8357">
                  <c:v>1014.30084</c:v>
                </c:pt>
                <c:pt idx="8358">
                  <c:v>1067.1804999999999</c:v>
                </c:pt>
                <c:pt idx="8359">
                  <c:v>1130.3607999999999</c:v>
                </c:pt>
                <c:pt idx="8360">
                  <c:v>1185.6338000000001</c:v>
                </c:pt>
                <c:pt idx="8361">
                  <c:v>1193.4653000000001</c:v>
                </c:pt>
                <c:pt idx="8362">
                  <c:v>1204.932</c:v>
                </c:pt>
                <c:pt idx="8363">
                  <c:v>1204.7548999999999</c:v>
                </c:pt>
                <c:pt idx="8364">
                  <c:v>1199.4657</c:v>
                </c:pt>
                <c:pt idx="8365">
                  <c:v>1177.2670000000001</c:v>
                </c:pt>
                <c:pt idx="8366">
                  <c:v>1171.855</c:v>
                </c:pt>
                <c:pt idx="8367">
                  <c:v>1187.2170000000001</c:v>
                </c:pt>
                <c:pt idx="8368">
                  <c:v>1284.2892999999999</c:v>
                </c:pt>
                <c:pt idx="8369">
                  <c:v>1249.6024</c:v>
                </c:pt>
                <c:pt idx="8370">
                  <c:v>1218.8787</c:v>
                </c:pt>
                <c:pt idx="8371">
                  <c:v>1202.9114999999999</c:v>
                </c:pt>
                <c:pt idx="8372">
                  <c:v>1179.6141</c:v>
                </c:pt>
                <c:pt idx="8373">
                  <c:v>1098.1152</c:v>
                </c:pt>
                <c:pt idx="8374">
                  <c:v>1060.9045000000001</c:v>
                </c:pt>
                <c:pt idx="8375">
                  <c:v>1022.9566</c:v>
                </c:pt>
                <c:pt idx="8376">
                  <c:v>989.18273999999997</c:v>
                </c:pt>
                <c:pt idx="8377">
                  <c:v>985.14739999999995</c:v>
                </c:pt>
                <c:pt idx="8378">
                  <c:v>992.93299999999999</c:v>
                </c:pt>
                <c:pt idx="8379">
                  <c:v>1013.513</c:v>
                </c:pt>
                <c:pt idx="8380">
                  <c:v>1031.1282000000001</c:v>
                </c:pt>
                <c:pt idx="8381">
                  <c:v>1218.6917000000001</c:v>
                </c:pt>
                <c:pt idx="8382">
                  <c:v>1358.7295999999999</c:v>
                </c:pt>
                <c:pt idx="8383">
                  <c:v>1473.6</c:v>
                </c:pt>
                <c:pt idx="8384">
                  <c:v>1501.8530000000001</c:v>
                </c:pt>
                <c:pt idx="8385">
                  <c:v>1522.0461</c:v>
                </c:pt>
                <c:pt idx="8386">
                  <c:v>1532.598</c:v>
                </c:pt>
                <c:pt idx="8387">
                  <c:v>1544.973</c:v>
                </c:pt>
                <c:pt idx="8388">
                  <c:v>1545.6890000000001</c:v>
                </c:pt>
                <c:pt idx="8389">
                  <c:v>1492.5463999999999</c:v>
                </c:pt>
                <c:pt idx="8390">
                  <c:v>1411.1420000000001</c:v>
                </c:pt>
                <c:pt idx="8391">
                  <c:v>1360.5645999999999</c:v>
                </c:pt>
                <c:pt idx="8392">
                  <c:v>1435.0579</c:v>
                </c:pt>
                <c:pt idx="8393">
                  <c:v>1426.8877</c:v>
                </c:pt>
                <c:pt idx="8394">
                  <c:v>1400.6044999999999</c:v>
                </c:pt>
                <c:pt idx="8395">
                  <c:v>1299.8230000000001</c:v>
                </c:pt>
                <c:pt idx="8396">
                  <c:v>1240.5757000000001</c:v>
                </c:pt>
                <c:pt idx="8397">
                  <c:v>1168.9711</c:v>
                </c:pt>
                <c:pt idx="8398">
                  <c:v>1105.4983999999999</c:v>
                </c:pt>
                <c:pt idx="8399">
                  <c:v>1077.5909999999999</c:v>
                </c:pt>
                <c:pt idx="8400">
                  <c:v>1042.6882000000001</c:v>
                </c:pt>
                <c:pt idx="8401">
                  <c:v>1031.8685</c:v>
                </c:pt>
                <c:pt idx="8402">
                  <c:v>1024.8168000000001</c:v>
                </c:pt>
                <c:pt idx="8403">
                  <c:v>1043.2328</c:v>
                </c:pt>
                <c:pt idx="8404">
                  <c:v>1071.8232</c:v>
                </c:pt>
                <c:pt idx="8405">
                  <c:v>1252.9843000000001</c:v>
                </c:pt>
                <c:pt idx="8406">
                  <c:v>1370.4251999999999</c:v>
                </c:pt>
                <c:pt idx="8407">
                  <c:v>1453.8074999999999</c:v>
                </c:pt>
                <c:pt idx="8408">
                  <c:v>1498.3276000000001</c:v>
                </c:pt>
                <c:pt idx="8409">
                  <c:v>1506.7255</c:v>
                </c:pt>
                <c:pt idx="8410">
                  <c:v>1511.4010000000001</c:v>
                </c:pt>
                <c:pt idx="8411">
                  <c:v>1534.1990000000001</c:v>
                </c:pt>
                <c:pt idx="8412">
                  <c:v>1498.9436000000001</c:v>
                </c:pt>
                <c:pt idx="8413">
                  <c:v>1436.1343999999999</c:v>
                </c:pt>
                <c:pt idx="8414">
                  <c:v>1357.6183000000001</c:v>
                </c:pt>
                <c:pt idx="8415">
                  <c:v>1337.7665999999999</c:v>
                </c:pt>
                <c:pt idx="8416">
                  <c:v>1404.1857</c:v>
                </c:pt>
                <c:pt idx="8417">
                  <c:v>1382.9945</c:v>
                </c:pt>
                <c:pt idx="8418">
                  <c:v>1348.7517</c:v>
                </c:pt>
                <c:pt idx="8419">
                  <c:v>1310.7345</c:v>
                </c:pt>
                <c:pt idx="8420">
                  <c:v>1263.4417000000001</c:v>
                </c:pt>
                <c:pt idx="8421">
                  <c:v>1189.5472</c:v>
                </c:pt>
                <c:pt idx="8422">
                  <c:v>1122.7109</c:v>
                </c:pt>
                <c:pt idx="8423">
                  <c:v>1098.3010999999999</c:v>
                </c:pt>
                <c:pt idx="8424">
                  <c:v>1072.9860000000001</c:v>
                </c:pt>
                <c:pt idx="8425">
                  <c:v>1057.6611</c:v>
                </c:pt>
                <c:pt idx="8426">
                  <c:v>1059.5325</c:v>
                </c:pt>
                <c:pt idx="8427">
                  <c:v>1068.8514</c:v>
                </c:pt>
                <c:pt idx="8428">
                  <c:v>1075.4450999999999</c:v>
                </c:pt>
                <c:pt idx="8429">
                  <c:v>1249.6937</c:v>
                </c:pt>
                <c:pt idx="8430">
                  <c:v>1393.9294</c:v>
                </c:pt>
                <c:pt idx="8431">
                  <c:v>1484.4347</c:v>
                </c:pt>
                <c:pt idx="8432">
                  <c:v>1535.0654</c:v>
                </c:pt>
                <c:pt idx="8433">
                  <c:v>1551.5371</c:v>
                </c:pt>
                <c:pt idx="8434">
                  <c:v>1556.9565</c:v>
                </c:pt>
                <c:pt idx="8435">
                  <c:v>1568.6766</c:v>
                </c:pt>
                <c:pt idx="8436">
                  <c:v>1557.0487000000001</c:v>
                </c:pt>
                <c:pt idx="8437">
                  <c:v>1532.0724</c:v>
                </c:pt>
                <c:pt idx="8438">
                  <c:v>1443.8215</c:v>
                </c:pt>
                <c:pt idx="8439">
                  <c:v>1401.3151</c:v>
                </c:pt>
                <c:pt idx="8440">
                  <c:v>1444.6786</c:v>
                </c:pt>
                <c:pt idx="8441">
                  <c:v>1403.0084999999999</c:v>
                </c:pt>
                <c:pt idx="8442">
                  <c:v>1376.2352000000001</c:v>
                </c:pt>
                <c:pt idx="8443">
                  <c:v>1322.2775999999999</c:v>
                </c:pt>
                <c:pt idx="8444">
                  <c:v>1277.825</c:v>
                </c:pt>
                <c:pt idx="8445">
                  <c:v>1180.8713</c:v>
                </c:pt>
                <c:pt idx="8446">
                  <c:v>1146.9393</c:v>
                </c:pt>
                <c:pt idx="8447">
                  <c:v>1101.1947</c:v>
                </c:pt>
                <c:pt idx="8448">
                  <c:v>1073.3353</c:v>
                </c:pt>
                <c:pt idx="8449">
                  <c:v>1043.3694</c:v>
                </c:pt>
                <c:pt idx="8450">
                  <c:v>1039.6392000000001</c:v>
                </c:pt>
                <c:pt idx="8451">
                  <c:v>1056.2145</c:v>
                </c:pt>
                <c:pt idx="8452">
                  <c:v>1084.8197</c:v>
                </c:pt>
                <c:pt idx="8453">
                  <c:v>1257.0966000000001</c:v>
                </c:pt>
                <c:pt idx="8454">
                  <c:v>1381.3992000000001</c:v>
                </c:pt>
                <c:pt idx="8455">
                  <c:v>1478.3912</c:v>
                </c:pt>
                <c:pt idx="8456">
                  <c:v>1544.7757999999999</c:v>
                </c:pt>
                <c:pt idx="8457">
                  <c:v>1547.4331</c:v>
                </c:pt>
                <c:pt idx="8458">
                  <c:v>1553.8804</c:v>
                </c:pt>
                <c:pt idx="8459">
                  <c:v>1572.32</c:v>
                </c:pt>
                <c:pt idx="8460">
                  <c:v>1566.5463</c:v>
                </c:pt>
                <c:pt idx="8461">
                  <c:v>1500.9740999999999</c:v>
                </c:pt>
                <c:pt idx="8462">
                  <c:v>1388.5840000000001</c:v>
                </c:pt>
                <c:pt idx="8463">
                  <c:v>1345.336</c:v>
                </c:pt>
                <c:pt idx="8464">
                  <c:v>1434.0714</c:v>
                </c:pt>
                <c:pt idx="8465">
                  <c:v>1367.9891</c:v>
                </c:pt>
                <c:pt idx="8466">
                  <c:v>1312.4255000000001</c:v>
                </c:pt>
                <c:pt idx="8467">
                  <c:v>1251.8656000000001</c:v>
                </c:pt>
                <c:pt idx="8468">
                  <c:v>1208.6514</c:v>
                </c:pt>
                <c:pt idx="8469">
                  <c:v>1146.2260000000001</c:v>
                </c:pt>
                <c:pt idx="8470">
                  <c:v>1102.5038999999999</c:v>
                </c:pt>
                <c:pt idx="8471">
                  <c:v>1061.8905</c:v>
                </c:pt>
                <c:pt idx="8472">
                  <c:v>1039.8684000000001</c:v>
                </c:pt>
                <c:pt idx="8473">
                  <c:v>1023.63525</c:v>
                </c:pt>
                <c:pt idx="8474">
                  <c:v>1023.51526</c:v>
                </c:pt>
                <c:pt idx="8475">
                  <c:v>1043.7091</c:v>
                </c:pt>
                <c:pt idx="8476">
                  <c:v>1051.4773</c:v>
                </c:pt>
                <c:pt idx="8477">
                  <c:v>1222.0992000000001</c:v>
                </c:pt>
                <c:pt idx="8478">
                  <c:v>1333.4127000000001</c:v>
                </c:pt>
                <c:pt idx="8479">
                  <c:v>1459.0365999999999</c:v>
                </c:pt>
                <c:pt idx="8480">
                  <c:v>1487.0299</c:v>
                </c:pt>
                <c:pt idx="8481">
                  <c:v>1490.5785000000001</c:v>
                </c:pt>
                <c:pt idx="8482">
                  <c:v>1513.6853000000001</c:v>
                </c:pt>
                <c:pt idx="8483">
                  <c:v>1546.2614000000001</c:v>
                </c:pt>
                <c:pt idx="8484">
                  <c:v>1538.2157999999999</c:v>
                </c:pt>
                <c:pt idx="8485">
                  <c:v>1465.4584</c:v>
                </c:pt>
                <c:pt idx="8486">
                  <c:v>1378.7157999999999</c:v>
                </c:pt>
                <c:pt idx="8487">
                  <c:v>1359.2682</c:v>
                </c:pt>
                <c:pt idx="8488">
                  <c:v>1396.4127000000001</c:v>
                </c:pt>
                <c:pt idx="8489">
                  <c:v>1374.3272999999999</c:v>
                </c:pt>
                <c:pt idx="8490">
                  <c:v>1353.6352999999999</c:v>
                </c:pt>
                <c:pt idx="8491">
                  <c:v>1296.9911999999999</c:v>
                </c:pt>
                <c:pt idx="8492">
                  <c:v>1259.7766999999999</c:v>
                </c:pt>
                <c:pt idx="8493">
                  <c:v>1192.8726999999999</c:v>
                </c:pt>
                <c:pt idx="8494">
                  <c:v>1148.3184000000001</c:v>
                </c:pt>
                <c:pt idx="8495">
                  <c:v>1112.3568</c:v>
                </c:pt>
                <c:pt idx="8496">
                  <c:v>1071.8737000000001</c:v>
                </c:pt>
                <c:pt idx="8497">
                  <c:v>1053.3737000000001</c:v>
                </c:pt>
                <c:pt idx="8498">
                  <c:v>1054.1822999999999</c:v>
                </c:pt>
                <c:pt idx="8499">
                  <c:v>1054.4684999999999</c:v>
                </c:pt>
                <c:pt idx="8500">
                  <c:v>1048.3732</c:v>
                </c:pt>
                <c:pt idx="8501">
                  <c:v>1144.4154000000001</c:v>
                </c:pt>
                <c:pt idx="8502">
                  <c:v>1272.7275</c:v>
                </c:pt>
                <c:pt idx="8503">
                  <c:v>1353.1313</c:v>
                </c:pt>
                <c:pt idx="8504">
                  <c:v>1386.4464</c:v>
                </c:pt>
                <c:pt idx="8505">
                  <c:v>1395.3527999999999</c:v>
                </c:pt>
                <c:pt idx="8506">
                  <c:v>1385.9653000000001</c:v>
                </c:pt>
                <c:pt idx="8507">
                  <c:v>1365.8353999999999</c:v>
                </c:pt>
                <c:pt idx="8508">
                  <c:v>1374.3090999999999</c:v>
                </c:pt>
                <c:pt idx="8509">
                  <c:v>1347.8529000000001</c:v>
                </c:pt>
                <c:pt idx="8510">
                  <c:v>1347.4299000000001</c:v>
                </c:pt>
                <c:pt idx="8511">
                  <c:v>1340.3715999999999</c:v>
                </c:pt>
                <c:pt idx="8512">
                  <c:v>1417.6066000000001</c:v>
                </c:pt>
                <c:pt idx="8513">
                  <c:v>1393.0265999999999</c:v>
                </c:pt>
                <c:pt idx="8514">
                  <c:v>1361.5951</c:v>
                </c:pt>
                <c:pt idx="8515">
                  <c:v>1322.6244999999999</c:v>
                </c:pt>
                <c:pt idx="8516">
                  <c:v>1282.6538</c:v>
                </c:pt>
                <c:pt idx="8517">
                  <c:v>1247.4323999999999</c:v>
                </c:pt>
                <c:pt idx="8518">
                  <c:v>1191.4763</c:v>
                </c:pt>
                <c:pt idx="8519">
                  <c:v>1134.0707</c:v>
                </c:pt>
                <c:pt idx="8520">
                  <c:v>1104.4902</c:v>
                </c:pt>
                <c:pt idx="8521">
                  <c:v>1073.6057000000001</c:v>
                </c:pt>
                <c:pt idx="8522">
                  <c:v>1059.1157000000001</c:v>
                </c:pt>
                <c:pt idx="8523">
                  <c:v>1051.3359</c:v>
                </c:pt>
                <c:pt idx="8524">
                  <c:v>1031.5664999999999</c:v>
                </c:pt>
                <c:pt idx="8525">
                  <c:v>1084.2443000000001</c:v>
                </c:pt>
                <c:pt idx="8526">
                  <c:v>1141.7003</c:v>
                </c:pt>
                <c:pt idx="8527">
                  <c:v>1184.3905</c:v>
                </c:pt>
                <c:pt idx="8528">
                  <c:v>1250.1304</c:v>
                </c:pt>
                <c:pt idx="8529">
                  <c:v>1239.9115999999999</c:v>
                </c:pt>
                <c:pt idx="8530">
                  <c:v>1249.6220000000001</c:v>
                </c:pt>
                <c:pt idx="8531">
                  <c:v>1245.2682</c:v>
                </c:pt>
                <c:pt idx="8532">
                  <c:v>1220.9911</c:v>
                </c:pt>
                <c:pt idx="8533">
                  <c:v>1220.8837000000001</c:v>
                </c:pt>
                <c:pt idx="8534">
                  <c:v>1211.6306</c:v>
                </c:pt>
                <c:pt idx="8535">
                  <c:v>1210.9349</c:v>
                </c:pt>
                <c:pt idx="8536">
                  <c:v>1290.7632000000001</c:v>
                </c:pt>
                <c:pt idx="8537">
                  <c:v>1267.6498999999999</c:v>
                </c:pt>
                <c:pt idx="8538">
                  <c:v>1265.1445000000001</c:v>
                </c:pt>
                <c:pt idx="8539">
                  <c:v>1263.5388</c:v>
                </c:pt>
                <c:pt idx="8540">
                  <c:v>1201.2094</c:v>
                </c:pt>
                <c:pt idx="8541">
                  <c:v>1145.9760000000001</c:v>
                </c:pt>
                <c:pt idx="8542">
                  <c:v>1077.3878</c:v>
                </c:pt>
                <c:pt idx="8543">
                  <c:v>1044.7682</c:v>
                </c:pt>
                <c:pt idx="8544">
                  <c:v>1023.14026</c:v>
                </c:pt>
                <c:pt idx="8545">
                  <c:v>1008.6186</c:v>
                </c:pt>
                <c:pt idx="8546">
                  <c:v>1009.1138999999999</c:v>
                </c:pt>
                <c:pt idx="8547">
                  <c:v>1026.5842</c:v>
                </c:pt>
                <c:pt idx="8548">
                  <c:v>1057.1448</c:v>
                </c:pt>
                <c:pt idx="8549">
                  <c:v>1242.9926</c:v>
                </c:pt>
                <c:pt idx="8550">
                  <c:v>1395.2489</c:v>
                </c:pt>
                <c:pt idx="8551">
                  <c:v>1501.2039</c:v>
                </c:pt>
                <c:pt idx="8552">
                  <c:v>1545.1695999999999</c:v>
                </c:pt>
                <c:pt idx="8553">
                  <c:v>1555.3525</c:v>
                </c:pt>
                <c:pt idx="8554">
                  <c:v>1560.1283000000001</c:v>
                </c:pt>
                <c:pt idx="8555">
                  <c:v>1568.1378</c:v>
                </c:pt>
                <c:pt idx="8556">
                  <c:v>1560.1777</c:v>
                </c:pt>
                <c:pt idx="8557">
                  <c:v>1506.0099</c:v>
                </c:pt>
                <c:pt idx="8558">
                  <c:v>1415.5543</c:v>
                </c:pt>
                <c:pt idx="8559">
                  <c:v>1360.8431</c:v>
                </c:pt>
                <c:pt idx="8560">
                  <c:v>1383.3626999999999</c:v>
                </c:pt>
                <c:pt idx="8561">
                  <c:v>1364.7329</c:v>
                </c:pt>
                <c:pt idx="8562">
                  <c:v>1327.5663999999999</c:v>
                </c:pt>
                <c:pt idx="8563">
                  <c:v>1275.9792</c:v>
                </c:pt>
                <c:pt idx="8564">
                  <c:v>1240.5645</c:v>
                </c:pt>
                <c:pt idx="8565">
                  <c:v>1154.0133000000001</c:v>
                </c:pt>
                <c:pt idx="8566">
                  <c:v>1112.6542999999999</c:v>
                </c:pt>
                <c:pt idx="8567">
                  <c:v>1069.8280999999999</c:v>
                </c:pt>
                <c:pt idx="8568">
                  <c:v>1036.6587</c:v>
                </c:pt>
                <c:pt idx="8569">
                  <c:v>1007.3495</c:v>
                </c:pt>
                <c:pt idx="8570">
                  <c:v>1000.56195</c:v>
                </c:pt>
                <c:pt idx="8571">
                  <c:v>1011.9642</c:v>
                </c:pt>
                <c:pt idx="8572">
                  <c:v>995.24774000000002</c:v>
                </c:pt>
                <c:pt idx="8573">
                  <c:v>1062.6907000000001</c:v>
                </c:pt>
                <c:pt idx="8574">
                  <c:v>1132.8715</c:v>
                </c:pt>
                <c:pt idx="8575">
                  <c:v>1187.2556</c:v>
                </c:pt>
                <c:pt idx="8576">
                  <c:v>1213.6610000000001</c:v>
                </c:pt>
                <c:pt idx="8577">
                  <c:v>1222.1212</c:v>
                </c:pt>
                <c:pt idx="8578">
                  <c:v>1215.9882</c:v>
                </c:pt>
                <c:pt idx="8579">
                  <c:v>1236.0853</c:v>
                </c:pt>
                <c:pt idx="8580">
                  <c:v>1235.5836999999999</c:v>
                </c:pt>
                <c:pt idx="8581">
                  <c:v>1212.3981000000001</c:v>
                </c:pt>
                <c:pt idx="8582">
                  <c:v>1175.4574</c:v>
                </c:pt>
                <c:pt idx="8583">
                  <c:v>1191.5443</c:v>
                </c:pt>
                <c:pt idx="8584">
                  <c:v>1262.0182</c:v>
                </c:pt>
                <c:pt idx="8585">
                  <c:v>1245.0336</c:v>
                </c:pt>
                <c:pt idx="8586">
                  <c:v>1258.4503</c:v>
                </c:pt>
                <c:pt idx="8587">
                  <c:v>1221.7244000000001</c:v>
                </c:pt>
                <c:pt idx="8588">
                  <c:v>1161.4204</c:v>
                </c:pt>
                <c:pt idx="8589">
                  <c:v>1100.6085</c:v>
                </c:pt>
                <c:pt idx="8590">
                  <c:v>1054.8181999999999</c:v>
                </c:pt>
                <c:pt idx="8591">
                  <c:v>1032.7228</c:v>
                </c:pt>
                <c:pt idx="8592">
                  <c:v>1023.8321</c:v>
                </c:pt>
                <c:pt idx="8593">
                  <c:v>1009.8605</c:v>
                </c:pt>
                <c:pt idx="8594">
                  <c:v>1003.86206</c:v>
                </c:pt>
                <c:pt idx="8595">
                  <c:v>1017.42615</c:v>
                </c:pt>
                <c:pt idx="8596">
                  <c:v>972.17830000000004</c:v>
                </c:pt>
                <c:pt idx="8597">
                  <c:v>1064.4375</c:v>
                </c:pt>
                <c:pt idx="8598">
                  <c:v>1156.1424999999999</c:v>
                </c:pt>
                <c:pt idx="8599">
                  <c:v>1213.5261</c:v>
                </c:pt>
                <c:pt idx="8600">
                  <c:v>1215.3018999999999</c:v>
                </c:pt>
                <c:pt idx="8601">
                  <c:v>1217.0947000000001</c:v>
                </c:pt>
                <c:pt idx="8602">
                  <c:v>1254.7363</c:v>
                </c:pt>
                <c:pt idx="8603">
                  <c:v>1269.4122</c:v>
                </c:pt>
                <c:pt idx="8604">
                  <c:v>1254.7860000000001</c:v>
                </c:pt>
                <c:pt idx="8605">
                  <c:v>1225.9384</c:v>
                </c:pt>
                <c:pt idx="8606">
                  <c:v>1190.2094</c:v>
                </c:pt>
                <c:pt idx="8607">
                  <c:v>1144.6385</c:v>
                </c:pt>
                <c:pt idx="8608">
                  <c:v>1251.6632999999999</c:v>
                </c:pt>
                <c:pt idx="8609">
                  <c:v>1247.5687</c:v>
                </c:pt>
                <c:pt idx="8610">
                  <c:v>1219.5202999999999</c:v>
                </c:pt>
                <c:pt idx="8611">
                  <c:v>1209.0088000000001</c:v>
                </c:pt>
                <c:pt idx="8612">
                  <c:v>1162.4067</c:v>
                </c:pt>
                <c:pt idx="8613">
                  <c:v>1108.3866</c:v>
                </c:pt>
                <c:pt idx="8614">
                  <c:v>1087.7902999999999</c:v>
                </c:pt>
                <c:pt idx="8615">
                  <c:v>1075.1035999999999</c:v>
                </c:pt>
                <c:pt idx="8616">
                  <c:v>1063.7629999999999</c:v>
                </c:pt>
                <c:pt idx="8617">
                  <c:v>1033.913</c:v>
                </c:pt>
                <c:pt idx="8618">
                  <c:v>1023.85785</c:v>
                </c:pt>
                <c:pt idx="8619">
                  <c:v>1045.1536000000001</c:v>
                </c:pt>
                <c:pt idx="8620">
                  <c:v>1067.9331</c:v>
                </c:pt>
                <c:pt idx="8621">
                  <c:v>1233.7448999999999</c:v>
                </c:pt>
                <c:pt idx="8622">
                  <c:v>1379.4244000000001</c:v>
                </c:pt>
                <c:pt idx="8623">
                  <c:v>1476.9847</c:v>
                </c:pt>
                <c:pt idx="8624">
                  <c:v>1523.0148999999999</c:v>
                </c:pt>
                <c:pt idx="8625">
                  <c:v>1558.7227</c:v>
                </c:pt>
                <c:pt idx="8626">
                  <c:v>1571.9828</c:v>
                </c:pt>
                <c:pt idx="8627">
                  <c:v>1567.9874</c:v>
                </c:pt>
                <c:pt idx="8628">
                  <c:v>1563.5612000000001</c:v>
                </c:pt>
                <c:pt idx="8629">
                  <c:v>1507.6918000000001</c:v>
                </c:pt>
                <c:pt idx="8630">
                  <c:v>1425.6631</c:v>
                </c:pt>
                <c:pt idx="8631">
                  <c:v>1346.5691999999999</c:v>
                </c:pt>
                <c:pt idx="8632">
                  <c:v>1443.7270000000001</c:v>
                </c:pt>
                <c:pt idx="8633">
                  <c:v>1401.5787</c:v>
                </c:pt>
                <c:pt idx="8634">
                  <c:v>1352.7554</c:v>
                </c:pt>
                <c:pt idx="8635">
                  <c:v>1305.2373</c:v>
                </c:pt>
                <c:pt idx="8636">
                  <c:v>1260.6901</c:v>
                </c:pt>
                <c:pt idx="8637">
                  <c:v>1197.6914999999999</c:v>
                </c:pt>
                <c:pt idx="8638">
                  <c:v>1180.3568</c:v>
                </c:pt>
                <c:pt idx="8639">
                  <c:v>1120.7764999999999</c:v>
                </c:pt>
                <c:pt idx="8640">
                  <c:v>1093.4598000000001</c:v>
                </c:pt>
                <c:pt idx="8641">
                  <c:v>1067.5954999999999</c:v>
                </c:pt>
                <c:pt idx="8642">
                  <c:v>1065.3939</c:v>
                </c:pt>
                <c:pt idx="8643">
                  <c:v>1083.6139000000001</c:v>
                </c:pt>
                <c:pt idx="8644">
                  <c:v>1091.0550000000001</c:v>
                </c:pt>
                <c:pt idx="8645">
                  <c:v>1261.4901</c:v>
                </c:pt>
                <c:pt idx="8646">
                  <c:v>1391.6421</c:v>
                </c:pt>
                <c:pt idx="8647">
                  <c:v>1495.8214</c:v>
                </c:pt>
                <c:pt idx="8648">
                  <c:v>1530.7753</c:v>
                </c:pt>
                <c:pt idx="8649">
                  <c:v>1540.4291000000001</c:v>
                </c:pt>
                <c:pt idx="8650">
                  <c:v>1538.9535000000001</c:v>
                </c:pt>
                <c:pt idx="8651">
                  <c:v>1548.4811</c:v>
                </c:pt>
                <c:pt idx="8652">
                  <c:v>1541.0905</c:v>
                </c:pt>
                <c:pt idx="8653">
                  <c:v>1507.6898000000001</c:v>
                </c:pt>
                <c:pt idx="8654">
                  <c:v>1430.8309999999999</c:v>
                </c:pt>
                <c:pt idx="8655">
                  <c:v>1387.5984000000001</c:v>
                </c:pt>
                <c:pt idx="8656">
                  <c:v>1449.5188000000001</c:v>
                </c:pt>
                <c:pt idx="8657">
                  <c:v>1408.0257999999999</c:v>
                </c:pt>
                <c:pt idx="8658">
                  <c:v>1394.7157999999999</c:v>
                </c:pt>
                <c:pt idx="8659">
                  <c:v>1342.6624999999999</c:v>
                </c:pt>
                <c:pt idx="8660">
                  <c:v>1311.0063</c:v>
                </c:pt>
                <c:pt idx="8661">
                  <c:v>1280.0727999999999</c:v>
                </c:pt>
                <c:pt idx="8662">
                  <c:v>1229.1909000000001</c:v>
                </c:pt>
                <c:pt idx="8663">
                  <c:v>1155.4464</c:v>
                </c:pt>
                <c:pt idx="8664">
                  <c:v>1118.8885</c:v>
                </c:pt>
                <c:pt idx="8665">
                  <c:v>1105.0239999999999</c:v>
                </c:pt>
                <c:pt idx="8666">
                  <c:v>1069.6866</c:v>
                </c:pt>
                <c:pt idx="8667">
                  <c:v>1069.7263</c:v>
                </c:pt>
                <c:pt idx="8668">
                  <c:v>1056.7397000000001</c:v>
                </c:pt>
                <c:pt idx="8669">
                  <c:v>1179.442</c:v>
                </c:pt>
                <c:pt idx="8670">
                  <c:v>1307.2113999999999</c:v>
                </c:pt>
                <c:pt idx="8671">
                  <c:v>1378.6605</c:v>
                </c:pt>
                <c:pt idx="8672">
                  <c:v>1404.0676000000001</c:v>
                </c:pt>
                <c:pt idx="8673">
                  <c:v>1405.2345</c:v>
                </c:pt>
                <c:pt idx="8674">
                  <c:v>1403.0005000000001</c:v>
                </c:pt>
                <c:pt idx="8675">
                  <c:v>1380.2954999999999</c:v>
                </c:pt>
                <c:pt idx="8676">
                  <c:v>1375.4983999999999</c:v>
                </c:pt>
                <c:pt idx="8677">
                  <c:v>1365.1153999999999</c:v>
                </c:pt>
                <c:pt idx="8678">
                  <c:v>1355.3783000000001</c:v>
                </c:pt>
                <c:pt idx="8679">
                  <c:v>1333.9688000000001</c:v>
                </c:pt>
                <c:pt idx="8680">
                  <c:v>1411.7782</c:v>
                </c:pt>
                <c:pt idx="8681">
                  <c:v>1370.5083999999999</c:v>
                </c:pt>
                <c:pt idx="8682">
                  <c:v>1349.7403999999999</c:v>
                </c:pt>
                <c:pt idx="8683">
                  <c:v>1295.7121999999999</c:v>
                </c:pt>
                <c:pt idx="8684">
                  <c:v>1261.0984000000001</c:v>
                </c:pt>
                <c:pt idx="8685">
                  <c:v>1227.335</c:v>
                </c:pt>
                <c:pt idx="8686">
                  <c:v>1161.0358000000001</c:v>
                </c:pt>
                <c:pt idx="8687">
                  <c:v>1114.1475</c:v>
                </c:pt>
                <c:pt idx="8688">
                  <c:v>1081.3382999999999</c:v>
                </c:pt>
                <c:pt idx="8689">
                  <c:v>1062.8130000000001</c:v>
                </c:pt>
                <c:pt idx="8690">
                  <c:v>1053.9848999999999</c:v>
                </c:pt>
                <c:pt idx="8691">
                  <c:v>1036.8875</c:v>
                </c:pt>
                <c:pt idx="8692">
                  <c:v>1024.3335999999999</c:v>
                </c:pt>
                <c:pt idx="8693">
                  <c:v>1068.3982000000001</c:v>
                </c:pt>
                <c:pt idx="8694">
                  <c:v>1118.4338</c:v>
                </c:pt>
                <c:pt idx="8695">
                  <c:v>1166.6936000000001</c:v>
                </c:pt>
                <c:pt idx="8696">
                  <c:v>1239.9373000000001</c:v>
                </c:pt>
                <c:pt idx="8697">
                  <c:v>1240.3150000000001</c:v>
                </c:pt>
                <c:pt idx="8698">
                  <c:v>1265.4956999999999</c:v>
                </c:pt>
                <c:pt idx="8699">
                  <c:v>1269.5554</c:v>
                </c:pt>
                <c:pt idx="8700">
                  <c:v>1260.3647000000001</c:v>
                </c:pt>
                <c:pt idx="8701">
                  <c:v>1262.4880000000001</c:v>
                </c:pt>
                <c:pt idx="8702">
                  <c:v>1221.3115</c:v>
                </c:pt>
                <c:pt idx="8703">
                  <c:v>1260.1210000000001</c:v>
                </c:pt>
                <c:pt idx="8704">
                  <c:v>1336.1371999999999</c:v>
                </c:pt>
                <c:pt idx="8705">
                  <c:v>1341.4064000000001</c:v>
                </c:pt>
                <c:pt idx="8706">
                  <c:v>1323.0077000000001</c:v>
                </c:pt>
                <c:pt idx="8707">
                  <c:v>1291.9457</c:v>
                </c:pt>
                <c:pt idx="8708">
                  <c:v>1251.5405000000001</c:v>
                </c:pt>
                <c:pt idx="8709">
                  <c:v>1189.4218000000001</c:v>
                </c:pt>
                <c:pt idx="8710">
                  <c:v>1121.2933</c:v>
                </c:pt>
                <c:pt idx="8711">
                  <c:v>1091.7560000000001</c:v>
                </c:pt>
                <c:pt idx="8712">
                  <c:v>1064.9727</c:v>
                </c:pt>
                <c:pt idx="8713">
                  <c:v>1045.384</c:v>
                </c:pt>
                <c:pt idx="8714">
                  <c:v>1043.0663999999999</c:v>
                </c:pt>
                <c:pt idx="8715">
                  <c:v>1067.3327999999999</c:v>
                </c:pt>
                <c:pt idx="8716">
                  <c:v>1074.6882000000001</c:v>
                </c:pt>
                <c:pt idx="8717">
                  <c:v>1273.6098999999999</c:v>
                </c:pt>
                <c:pt idx="8718">
                  <c:v>1418.0807</c:v>
                </c:pt>
                <c:pt idx="8719">
                  <c:v>1518.4949999999999</c:v>
                </c:pt>
                <c:pt idx="8720">
                  <c:v>1556.992</c:v>
                </c:pt>
                <c:pt idx="8721">
                  <c:v>1567.3594000000001</c:v>
                </c:pt>
                <c:pt idx="8722">
                  <c:v>1575.4623999999999</c:v>
                </c:pt>
                <c:pt idx="8723">
                  <c:v>1562.9962</c:v>
                </c:pt>
                <c:pt idx="8724">
                  <c:v>1547.2167999999999</c:v>
                </c:pt>
                <c:pt idx="8725">
                  <c:v>1493.2339999999999</c:v>
                </c:pt>
                <c:pt idx="8726">
                  <c:v>1421.5941</c:v>
                </c:pt>
                <c:pt idx="8727">
                  <c:v>1347.4032999999999</c:v>
                </c:pt>
                <c:pt idx="8728">
                  <c:v>1424.3923</c:v>
                </c:pt>
                <c:pt idx="8729">
                  <c:v>1401.5916</c:v>
                </c:pt>
                <c:pt idx="8730">
                  <c:v>1379.2261000000001</c:v>
                </c:pt>
                <c:pt idx="8731">
                  <c:v>1322.5957000000001</c:v>
                </c:pt>
                <c:pt idx="8732">
                  <c:v>1275.8081999999999</c:v>
                </c:pt>
                <c:pt idx="8733">
                  <c:v>1206.0975000000001</c:v>
                </c:pt>
                <c:pt idx="8734">
                  <c:v>1154.7746999999999</c:v>
                </c:pt>
                <c:pt idx="8735">
                  <c:v>1109.3906999999999</c:v>
                </c:pt>
                <c:pt idx="8736">
                  <c:v>1081.4788000000001</c:v>
                </c:pt>
                <c:pt idx="8737">
                  <c:v>1060.9445000000001</c:v>
                </c:pt>
                <c:pt idx="8738">
                  <c:v>1050.5631000000001</c:v>
                </c:pt>
                <c:pt idx="8739">
                  <c:v>1058.2659000000001</c:v>
                </c:pt>
                <c:pt idx="8740">
                  <c:v>1062.1287</c:v>
                </c:pt>
                <c:pt idx="8741">
                  <c:v>1180.8936000000001</c:v>
                </c:pt>
                <c:pt idx="8742">
                  <c:v>1212.8761</c:v>
                </c:pt>
                <c:pt idx="8743">
                  <c:v>1293.136</c:v>
                </c:pt>
                <c:pt idx="8744">
                  <c:v>1317.9054000000001</c:v>
                </c:pt>
                <c:pt idx="8745">
                  <c:v>1308.5469000000001</c:v>
                </c:pt>
                <c:pt idx="8746">
                  <c:v>1282.6410000000001</c:v>
                </c:pt>
                <c:pt idx="8747">
                  <c:v>1273.3143</c:v>
                </c:pt>
                <c:pt idx="8748">
                  <c:v>1257.7067</c:v>
                </c:pt>
                <c:pt idx="8749">
                  <c:v>1241.8101999999999</c:v>
                </c:pt>
                <c:pt idx="8750">
                  <c:v>1251.5967000000001</c:v>
                </c:pt>
                <c:pt idx="8751">
                  <c:v>1246.7230999999999</c:v>
                </c:pt>
                <c:pt idx="8752">
                  <c:v>1308.2421999999999</c:v>
                </c:pt>
                <c:pt idx="8753">
                  <c:v>1300.3353</c:v>
                </c:pt>
                <c:pt idx="8754">
                  <c:v>1295.6343999999999</c:v>
                </c:pt>
                <c:pt idx="8755">
                  <c:v>1267.5590999999999</c:v>
                </c:pt>
                <c:pt idx="8756">
                  <c:v>1237.5171</c:v>
                </c:pt>
                <c:pt idx="8757">
                  <c:v>1172.3705</c:v>
                </c:pt>
              </c:numCache>
            </c:numRef>
          </c:yVal>
          <c:smooth val="1"/>
          <c:extLst>
            <c:ext xmlns:c16="http://schemas.microsoft.com/office/drawing/2014/chart" uri="{C3380CC4-5D6E-409C-BE32-E72D297353CC}">
              <c16:uniqueId val="{00000001-916A-4C6D-8122-CF583558053F}"/>
            </c:ext>
          </c:extLst>
        </c:ser>
        <c:dLbls>
          <c:showLegendKey val="0"/>
          <c:showVal val="0"/>
          <c:showCatName val="0"/>
          <c:showSerName val="0"/>
          <c:showPercent val="0"/>
          <c:showBubbleSize val="0"/>
        </c:dLbls>
        <c:axId val="1061662783"/>
        <c:axId val="1061665663"/>
      </c:scatterChart>
      <c:valAx>
        <c:axId val="1061662783"/>
        <c:scaling>
          <c:orientation val="minMax"/>
          <c:max val="1548979200"/>
          <c:min val="15463008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Time (Epoch format)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5663"/>
        <c:crosses val="autoZero"/>
        <c:crossBetween val="midCat"/>
      </c:valAx>
      <c:valAx>
        <c:axId val="1061665663"/>
        <c:scaling>
          <c:orientation val="minMax"/>
          <c:max val="1600"/>
          <c:min val="8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Power Consumption (MW)</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2783"/>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s-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v>Real Power Consumption</c:v>
          </c:tx>
          <c:spPr>
            <a:ln w="19050" cap="rnd">
              <a:solidFill>
                <a:schemeClr val="accent6"/>
              </a:solidFill>
              <a:round/>
            </a:ln>
            <a:effectLst/>
          </c:spPr>
          <c:marker>
            <c:symbol val="none"/>
          </c:marker>
          <c:xVal>
            <c:numRef>
              <c:f>final_dataset!$A$2:$A$87601</c:f>
              <c:numCache>
                <c:formatCode>General</c:formatCode>
                <c:ptCount val="87600"/>
                <c:pt idx="0">
                  <c:v>1262394000</c:v>
                </c:pt>
                <c:pt idx="1">
                  <c:v>1262397600</c:v>
                </c:pt>
                <c:pt idx="2">
                  <c:v>1262401200</c:v>
                </c:pt>
                <c:pt idx="3">
                  <c:v>1262404800</c:v>
                </c:pt>
                <c:pt idx="4">
                  <c:v>1262408400</c:v>
                </c:pt>
                <c:pt idx="5">
                  <c:v>1262412000</c:v>
                </c:pt>
                <c:pt idx="6">
                  <c:v>1262415600</c:v>
                </c:pt>
                <c:pt idx="7">
                  <c:v>1262419200</c:v>
                </c:pt>
                <c:pt idx="8">
                  <c:v>1262422800</c:v>
                </c:pt>
                <c:pt idx="9">
                  <c:v>1262426400</c:v>
                </c:pt>
                <c:pt idx="10">
                  <c:v>1262430000</c:v>
                </c:pt>
                <c:pt idx="11">
                  <c:v>1262433600</c:v>
                </c:pt>
                <c:pt idx="12">
                  <c:v>1262437200</c:v>
                </c:pt>
                <c:pt idx="13">
                  <c:v>1262440800</c:v>
                </c:pt>
                <c:pt idx="14">
                  <c:v>1262444400</c:v>
                </c:pt>
                <c:pt idx="15">
                  <c:v>1262448000</c:v>
                </c:pt>
                <c:pt idx="16">
                  <c:v>1262451600</c:v>
                </c:pt>
                <c:pt idx="17">
                  <c:v>1262455200</c:v>
                </c:pt>
                <c:pt idx="18">
                  <c:v>1262458800</c:v>
                </c:pt>
                <c:pt idx="19">
                  <c:v>1262462400</c:v>
                </c:pt>
                <c:pt idx="20">
                  <c:v>1262466000</c:v>
                </c:pt>
                <c:pt idx="21">
                  <c:v>1262469600</c:v>
                </c:pt>
                <c:pt idx="22">
                  <c:v>1262473200</c:v>
                </c:pt>
                <c:pt idx="23">
                  <c:v>1262476800</c:v>
                </c:pt>
                <c:pt idx="24">
                  <c:v>1262480400</c:v>
                </c:pt>
                <c:pt idx="25">
                  <c:v>1262484000</c:v>
                </c:pt>
                <c:pt idx="26">
                  <c:v>1262487600</c:v>
                </c:pt>
                <c:pt idx="27">
                  <c:v>1262491200</c:v>
                </c:pt>
                <c:pt idx="28">
                  <c:v>1262494800</c:v>
                </c:pt>
                <c:pt idx="29">
                  <c:v>1262498400</c:v>
                </c:pt>
                <c:pt idx="30">
                  <c:v>1262502000</c:v>
                </c:pt>
                <c:pt idx="31">
                  <c:v>1262505600</c:v>
                </c:pt>
                <c:pt idx="32">
                  <c:v>1262509200</c:v>
                </c:pt>
                <c:pt idx="33">
                  <c:v>1262512800</c:v>
                </c:pt>
                <c:pt idx="34">
                  <c:v>1262516400</c:v>
                </c:pt>
                <c:pt idx="35">
                  <c:v>1262520000</c:v>
                </c:pt>
                <c:pt idx="36">
                  <c:v>1262523600</c:v>
                </c:pt>
                <c:pt idx="37">
                  <c:v>1262527200</c:v>
                </c:pt>
                <c:pt idx="38">
                  <c:v>1262530800</c:v>
                </c:pt>
                <c:pt idx="39">
                  <c:v>1262534400</c:v>
                </c:pt>
                <c:pt idx="40">
                  <c:v>1262538000</c:v>
                </c:pt>
                <c:pt idx="41">
                  <c:v>1262541600</c:v>
                </c:pt>
                <c:pt idx="42">
                  <c:v>1262545200</c:v>
                </c:pt>
                <c:pt idx="43">
                  <c:v>1262548800</c:v>
                </c:pt>
                <c:pt idx="44">
                  <c:v>1262552400</c:v>
                </c:pt>
                <c:pt idx="45">
                  <c:v>1262556000</c:v>
                </c:pt>
                <c:pt idx="46">
                  <c:v>1262559600</c:v>
                </c:pt>
                <c:pt idx="47">
                  <c:v>1262563200</c:v>
                </c:pt>
                <c:pt idx="48">
                  <c:v>1262566800</c:v>
                </c:pt>
                <c:pt idx="49">
                  <c:v>1262570400</c:v>
                </c:pt>
                <c:pt idx="50">
                  <c:v>1262574000</c:v>
                </c:pt>
                <c:pt idx="51">
                  <c:v>1262577600</c:v>
                </c:pt>
                <c:pt idx="52">
                  <c:v>1262581200</c:v>
                </c:pt>
                <c:pt idx="53">
                  <c:v>1262584800</c:v>
                </c:pt>
                <c:pt idx="54">
                  <c:v>1262588400</c:v>
                </c:pt>
                <c:pt idx="55">
                  <c:v>1262592000</c:v>
                </c:pt>
                <c:pt idx="56">
                  <c:v>1262595600</c:v>
                </c:pt>
                <c:pt idx="57">
                  <c:v>1262599200</c:v>
                </c:pt>
                <c:pt idx="58">
                  <c:v>1262602800</c:v>
                </c:pt>
                <c:pt idx="59">
                  <c:v>1262606400</c:v>
                </c:pt>
                <c:pt idx="60">
                  <c:v>1262610000</c:v>
                </c:pt>
                <c:pt idx="61">
                  <c:v>1262613600</c:v>
                </c:pt>
                <c:pt idx="62">
                  <c:v>1262617200</c:v>
                </c:pt>
                <c:pt idx="63">
                  <c:v>1262620800</c:v>
                </c:pt>
                <c:pt idx="64">
                  <c:v>1262624400</c:v>
                </c:pt>
                <c:pt idx="65">
                  <c:v>1262628000</c:v>
                </c:pt>
                <c:pt idx="66">
                  <c:v>1262631600</c:v>
                </c:pt>
                <c:pt idx="67">
                  <c:v>1262635200</c:v>
                </c:pt>
                <c:pt idx="68">
                  <c:v>1262638800</c:v>
                </c:pt>
                <c:pt idx="69">
                  <c:v>1262642400</c:v>
                </c:pt>
                <c:pt idx="70">
                  <c:v>1262646000</c:v>
                </c:pt>
                <c:pt idx="71">
                  <c:v>1262649600</c:v>
                </c:pt>
                <c:pt idx="72">
                  <c:v>1262653200</c:v>
                </c:pt>
                <c:pt idx="73">
                  <c:v>1262656800</c:v>
                </c:pt>
                <c:pt idx="74">
                  <c:v>1262660400</c:v>
                </c:pt>
                <c:pt idx="75">
                  <c:v>1262664000</c:v>
                </c:pt>
                <c:pt idx="76">
                  <c:v>1262667600</c:v>
                </c:pt>
                <c:pt idx="77">
                  <c:v>1262671200</c:v>
                </c:pt>
                <c:pt idx="78">
                  <c:v>1262674800</c:v>
                </c:pt>
                <c:pt idx="79">
                  <c:v>1262678400</c:v>
                </c:pt>
                <c:pt idx="80">
                  <c:v>1262682000</c:v>
                </c:pt>
                <c:pt idx="81">
                  <c:v>1262685600</c:v>
                </c:pt>
                <c:pt idx="82">
                  <c:v>1262689200</c:v>
                </c:pt>
                <c:pt idx="83">
                  <c:v>1262692800</c:v>
                </c:pt>
                <c:pt idx="84">
                  <c:v>1262696400</c:v>
                </c:pt>
                <c:pt idx="85">
                  <c:v>1262700000</c:v>
                </c:pt>
                <c:pt idx="86">
                  <c:v>1262703600</c:v>
                </c:pt>
                <c:pt idx="87">
                  <c:v>1262707200</c:v>
                </c:pt>
                <c:pt idx="88">
                  <c:v>1262710800</c:v>
                </c:pt>
                <c:pt idx="89">
                  <c:v>1262714400</c:v>
                </c:pt>
                <c:pt idx="90">
                  <c:v>1262718000</c:v>
                </c:pt>
                <c:pt idx="91">
                  <c:v>1262721600</c:v>
                </c:pt>
                <c:pt idx="92">
                  <c:v>1262725200</c:v>
                </c:pt>
                <c:pt idx="93">
                  <c:v>1262728800</c:v>
                </c:pt>
                <c:pt idx="94">
                  <c:v>1262732400</c:v>
                </c:pt>
                <c:pt idx="95">
                  <c:v>1262736000</c:v>
                </c:pt>
                <c:pt idx="96">
                  <c:v>1262739600</c:v>
                </c:pt>
                <c:pt idx="97">
                  <c:v>1262743200</c:v>
                </c:pt>
                <c:pt idx="98">
                  <c:v>1262746800</c:v>
                </c:pt>
                <c:pt idx="99">
                  <c:v>1262750400</c:v>
                </c:pt>
                <c:pt idx="100">
                  <c:v>1262754000</c:v>
                </c:pt>
                <c:pt idx="101">
                  <c:v>1262757600</c:v>
                </c:pt>
                <c:pt idx="102">
                  <c:v>1262761200</c:v>
                </c:pt>
                <c:pt idx="103">
                  <c:v>1262764800</c:v>
                </c:pt>
                <c:pt idx="104">
                  <c:v>1262768400</c:v>
                </c:pt>
                <c:pt idx="105">
                  <c:v>1262772000</c:v>
                </c:pt>
                <c:pt idx="106">
                  <c:v>1262775600</c:v>
                </c:pt>
                <c:pt idx="107">
                  <c:v>1262779200</c:v>
                </c:pt>
                <c:pt idx="108">
                  <c:v>1262782800</c:v>
                </c:pt>
                <c:pt idx="109">
                  <c:v>1262786400</c:v>
                </c:pt>
                <c:pt idx="110">
                  <c:v>1262790000</c:v>
                </c:pt>
                <c:pt idx="111">
                  <c:v>1262793600</c:v>
                </c:pt>
                <c:pt idx="112">
                  <c:v>1262797200</c:v>
                </c:pt>
                <c:pt idx="113">
                  <c:v>1262800800</c:v>
                </c:pt>
                <c:pt idx="114">
                  <c:v>1262804400</c:v>
                </c:pt>
                <c:pt idx="115">
                  <c:v>1262808000</c:v>
                </c:pt>
                <c:pt idx="116">
                  <c:v>1262811600</c:v>
                </c:pt>
                <c:pt idx="117">
                  <c:v>1262815200</c:v>
                </c:pt>
                <c:pt idx="118">
                  <c:v>1262818800</c:v>
                </c:pt>
                <c:pt idx="119">
                  <c:v>1262822400</c:v>
                </c:pt>
                <c:pt idx="120">
                  <c:v>1262826000</c:v>
                </c:pt>
                <c:pt idx="121">
                  <c:v>1262829600</c:v>
                </c:pt>
                <c:pt idx="122">
                  <c:v>1262833200</c:v>
                </c:pt>
                <c:pt idx="123">
                  <c:v>1262836800</c:v>
                </c:pt>
                <c:pt idx="124">
                  <c:v>1262840400</c:v>
                </c:pt>
                <c:pt idx="125">
                  <c:v>1262844000</c:v>
                </c:pt>
                <c:pt idx="126">
                  <c:v>1262847600</c:v>
                </c:pt>
                <c:pt idx="127">
                  <c:v>1262851200</c:v>
                </c:pt>
                <c:pt idx="128">
                  <c:v>1262854800</c:v>
                </c:pt>
                <c:pt idx="129">
                  <c:v>1262858400</c:v>
                </c:pt>
                <c:pt idx="130">
                  <c:v>1262862000</c:v>
                </c:pt>
                <c:pt idx="131">
                  <c:v>1262865600</c:v>
                </c:pt>
                <c:pt idx="132">
                  <c:v>1262869200</c:v>
                </c:pt>
                <c:pt idx="133">
                  <c:v>1262872800</c:v>
                </c:pt>
                <c:pt idx="134">
                  <c:v>1262876400</c:v>
                </c:pt>
                <c:pt idx="135">
                  <c:v>1262880000</c:v>
                </c:pt>
                <c:pt idx="136">
                  <c:v>1262883600</c:v>
                </c:pt>
                <c:pt idx="137">
                  <c:v>1262887200</c:v>
                </c:pt>
                <c:pt idx="138">
                  <c:v>1262890800</c:v>
                </c:pt>
                <c:pt idx="139">
                  <c:v>1262894400</c:v>
                </c:pt>
                <c:pt idx="140">
                  <c:v>1262898000</c:v>
                </c:pt>
                <c:pt idx="141">
                  <c:v>1262901600</c:v>
                </c:pt>
                <c:pt idx="142">
                  <c:v>1262905200</c:v>
                </c:pt>
                <c:pt idx="143">
                  <c:v>1262908800</c:v>
                </c:pt>
                <c:pt idx="144">
                  <c:v>1262912400</c:v>
                </c:pt>
                <c:pt idx="145">
                  <c:v>1262916000</c:v>
                </c:pt>
                <c:pt idx="146">
                  <c:v>1262919600</c:v>
                </c:pt>
                <c:pt idx="147">
                  <c:v>1262923200</c:v>
                </c:pt>
                <c:pt idx="148">
                  <c:v>1262926800</c:v>
                </c:pt>
                <c:pt idx="149">
                  <c:v>1262930400</c:v>
                </c:pt>
                <c:pt idx="150">
                  <c:v>1262934000</c:v>
                </c:pt>
                <c:pt idx="151">
                  <c:v>1262937600</c:v>
                </c:pt>
                <c:pt idx="152">
                  <c:v>1262941200</c:v>
                </c:pt>
                <c:pt idx="153">
                  <c:v>1262944800</c:v>
                </c:pt>
                <c:pt idx="154">
                  <c:v>1262948400</c:v>
                </c:pt>
                <c:pt idx="155">
                  <c:v>1262952000</c:v>
                </c:pt>
                <c:pt idx="156">
                  <c:v>1262955600</c:v>
                </c:pt>
                <c:pt idx="157">
                  <c:v>1262959200</c:v>
                </c:pt>
                <c:pt idx="158">
                  <c:v>1262962800</c:v>
                </c:pt>
                <c:pt idx="159">
                  <c:v>1262966400</c:v>
                </c:pt>
                <c:pt idx="160">
                  <c:v>1262970000</c:v>
                </c:pt>
                <c:pt idx="161">
                  <c:v>1262973600</c:v>
                </c:pt>
                <c:pt idx="162">
                  <c:v>1262977200</c:v>
                </c:pt>
                <c:pt idx="163">
                  <c:v>1262980800</c:v>
                </c:pt>
                <c:pt idx="164">
                  <c:v>1262984400</c:v>
                </c:pt>
                <c:pt idx="165">
                  <c:v>1262988000</c:v>
                </c:pt>
                <c:pt idx="166">
                  <c:v>1262991600</c:v>
                </c:pt>
                <c:pt idx="167">
                  <c:v>1262995200</c:v>
                </c:pt>
                <c:pt idx="168">
                  <c:v>1262998800</c:v>
                </c:pt>
                <c:pt idx="169">
                  <c:v>1263002400</c:v>
                </c:pt>
                <c:pt idx="170">
                  <c:v>1263006000</c:v>
                </c:pt>
                <c:pt idx="171">
                  <c:v>1263009600</c:v>
                </c:pt>
                <c:pt idx="172">
                  <c:v>1263013200</c:v>
                </c:pt>
                <c:pt idx="173">
                  <c:v>1263016800</c:v>
                </c:pt>
                <c:pt idx="174">
                  <c:v>1263020400</c:v>
                </c:pt>
                <c:pt idx="175">
                  <c:v>1263024000</c:v>
                </c:pt>
                <c:pt idx="176">
                  <c:v>1263027600</c:v>
                </c:pt>
                <c:pt idx="177">
                  <c:v>1263031200</c:v>
                </c:pt>
                <c:pt idx="178">
                  <c:v>1263034800</c:v>
                </c:pt>
                <c:pt idx="179">
                  <c:v>1263038400</c:v>
                </c:pt>
                <c:pt idx="180">
                  <c:v>1263042000</c:v>
                </c:pt>
                <c:pt idx="181">
                  <c:v>1263045600</c:v>
                </c:pt>
                <c:pt idx="182">
                  <c:v>1263049200</c:v>
                </c:pt>
                <c:pt idx="183">
                  <c:v>1263052800</c:v>
                </c:pt>
                <c:pt idx="184">
                  <c:v>1263056400</c:v>
                </c:pt>
                <c:pt idx="185">
                  <c:v>1263060000</c:v>
                </c:pt>
                <c:pt idx="186">
                  <c:v>1263063600</c:v>
                </c:pt>
                <c:pt idx="187">
                  <c:v>1263067200</c:v>
                </c:pt>
                <c:pt idx="188">
                  <c:v>1263070800</c:v>
                </c:pt>
                <c:pt idx="189">
                  <c:v>1263074400</c:v>
                </c:pt>
                <c:pt idx="190">
                  <c:v>1263078000</c:v>
                </c:pt>
                <c:pt idx="191">
                  <c:v>1263081600</c:v>
                </c:pt>
                <c:pt idx="192">
                  <c:v>1263085200</c:v>
                </c:pt>
                <c:pt idx="193">
                  <c:v>1263088800</c:v>
                </c:pt>
                <c:pt idx="194">
                  <c:v>1263092400</c:v>
                </c:pt>
                <c:pt idx="195">
                  <c:v>1263096000</c:v>
                </c:pt>
                <c:pt idx="196">
                  <c:v>1263099600</c:v>
                </c:pt>
                <c:pt idx="197">
                  <c:v>1263103200</c:v>
                </c:pt>
                <c:pt idx="198">
                  <c:v>1263106800</c:v>
                </c:pt>
                <c:pt idx="199">
                  <c:v>1263110400</c:v>
                </c:pt>
                <c:pt idx="200">
                  <c:v>1263114000</c:v>
                </c:pt>
                <c:pt idx="201">
                  <c:v>1263117600</c:v>
                </c:pt>
                <c:pt idx="202">
                  <c:v>1263121200</c:v>
                </c:pt>
                <c:pt idx="203">
                  <c:v>1263124800</c:v>
                </c:pt>
                <c:pt idx="204">
                  <c:v>1263128400</c:v>
                </c:pt>
                <c:pt idx="205">
                  <c:v>1263132000</c:v>
                </c:pt>
                <c:pt idx="206">
                  <c:v>1263135600</c:v>
                </c:pt>
                <c:pt idx="207">
                  <c:v>1263139200</c:v>
                </c:pt>
                <c:pt idx="208">
                  <c:v>1263142800</c:v>
                </c:pt>
                <c:pt idx="209">
                  <c:v>1263146400</c:v>
                </c:pt>
                <c:pt idx="210">
                  <c:v>1263150000</c:v>
                </c:pt>
                <c:pt idx="211">
                  <c:v>1263153600</c:v>
                </c:pt>
                <c:pt idx="212">
                  <c:v>1263157200</c:v>
                </c:pt>
                <c:pt idx="213">
                  <c:v>1263160800</c:v>
                </c:pt>
                <c:pt idx="214">
                  <c:v>1263164400</c:v>
                </c:pt>
                <c:pt idx="215">
                  <c:v>1263168000</c:v>
                </c:pt>
                <c:pt idx="216">
                  <c:v>1263171600</c:v>
                </c:pt>
                <c:pt idx="217">
                  <c:v>1263175200</c:v>
                </c:pt>
                <c:pt idx="218">
                  <c:v>1263178800</c:v>
                </c:pt>
                <c:pt idx="219">
                  <c:v>1263182400</c:v>
                </c:pt>
                <c:pt idx="220">
                  <c:v>1263186000</c:v>
                </c:pt>
                <c:pt idx="221">
                  <c:v>1263189600</c:v>
                </c:pt>
                <c:pt idx="222">
                  <c:v>1263193200</c:v>
                </c:pt>
                <c:pt idx="223">
                  <c:v>1263196800</c:v>
                </c:pt>
                <c:pt idx="224">
                  <c:v>1263200400</c:v>
                </c:pt>
                <c:pt idx="225">
                  <c:v>1263204000</c:v>
                </c:pt>
                <c:pt idx="226">
                  <c:v>1263207600</c:v>
                </c:pt>
                <c:pt idx="227">
                  <c:v>1263211200</c:v>
                </c:pt>
                <c:pt idx="228">
                  <c:v>1263214800</c:v>
                </c:pt>
                <c:pt idx="229">
                  <c:v>1263218400</c:v>
                </c:pt>
                <c:pt idx="230">
                  <c:v>1263222000</c:v>
                </c:pt>
                <c:pt idx="231">
                  <c:v>1263225600</c:v>
                </c:pt>
                <c:pt idx="232">
                  <c:v>1263229200</c:v>
                </c:pt>
                <c:pt idx="233">
                  <c:v>1263232800</c:v>
                </c:pt>
                <c:pt idx="234">
                  <c:v>1263236400</c:v>
                </c:pt>
                <c:pt idx="235">
                  <c:v>1263240000</c:v>
                </c:pt>
                <c:pt idx="236">
                  <c:v>1263243600</c:v>
                </c:pt>
                <c:pt idx="237">
                  <c:v>1263247200</c:v>
                </c:pt>
                <c:pt idx="238">
                  <c:v>1263250800</c:v>
                </c:pt>
                <c:pt idx="239">
                  <c:v>1263254400</c:v>
                </c:pt>
                <c:pt idx="240">
                  <c:v>1263258000</c:v>
                </c:pt>
                <c:pt idx="241">
                  <c:v>1263261600</c:v>
                </c:pt>
                <c:pt idx="242">
                  <c:v>1263265200</c:v>
                </c:pt>
                <c:pt idx="243">
                  <c:v>1263268800</c:v>
                </c:pt>
                <c:pt idx="244">
                  <c:v>1263272400</c:v>
                </c:pt>
                <c:pt idx="245">
                  <c:v>1263276000</c:v>
                </c:pt>
                <c:pt idx="246">
                  <c:v>1263279600</c:v>
                </c:pt>
                <c:pt idx="247">
                  <c:v>1263283200</c:v>
                </c:pt>
                <c:pt idx="248">
                  <c:v>1263286800</c:v>
                </c:pt>
                <c:pt idx="249">
                  <c:v>1263290400</c:v>
                </c:pt>
                <c:pt idx="250">
                  <c:v>1263294000</c:v>
                </c:pt>
                <c:pt idx="251">
                  <c:v>1263297600</c:v>
                </c:pt>
                <c:pt idx="252">
                  <c:v>1263301200</c:v>
                </c:pt>
                <c:pt idx="253">
                  <c:v>1263304800</c:v>
                </c:pt>
                <c:pt idx="254">
                  <c:v>1263308400</c:v>
                </c:pt>
                <c:pt idx="255">
                  <c:v>1263312000</c:v>
                </c:pt>
                <c:pt idx="256">
                  <c:v>1263315600</c:v>
                </c:pt>
                <c:pt idx="257">
                  <c:v>1263319200</c:v>
                </c:pt>
                <c:pt idx="258">
                  <c:v>1263322800</c:v>
                </c:pt>
                <c:pt idx="259">
                  <c:v>1263326400</c:v>
                </c:pt>
                <c:pt idx="260">
                  <c:v>1263330000</c:v>
                </c:pt>
                <c:pt idx="261">
                  <c:v>1263333600</c:v>
                </c:pt>
                <c:pt idx="262">
                  <c:v>1263337200</c:v>
                </c:pt>
                <c:pt idx="263">
                  <c:v>1263340800</c:v>
                </c:pt>
                <c:pt idx="264">
                  <c:v>1263344400</c:v>
                </c:pt>
                <c:pt idx="265">
                  <c:v>1263348000</c:v>
                </c:pt>
                <c:pt idx="266">
                  <c:v>1263351600</c:v>
                </c:pt>
                <c:pt idx="267">
                  <c:v>1263355200</c:v>
                </c:pt>
                <c:pt idx="268">
                  <c:v>1263358800</c:v>
                </c:pt>
                <c:pt idx="269">
                  <c:v>1263362400</c:v>
                </c:pt>
                <c:pt idx="270">
                  <c:v>1263366000</c:v>
                </c:pt>
                <c:pt idx="271">
                  <c:v>1263369600</c:v>
                </c:pt>
                <c:pt idx="272">
                  <c:v>1263373200</c:v>
                </c:pt>
                <c:pt idx="273">
                  <c:v>1263376800</c:v>
                </c:pt>
                <c:pt idx="274">
                  <c:v>1263380400</c:v>
                </c:pt>
                <c:pt idx="275">
                  <c:v>1263384000</c:v>
                </c:pt>
                <c:pt idx="276">
                  <c:v>1263387600</c:v>
                </c:pt>
                <c:pt idx="277">
                  <c:v>1263391200</c:v>
                </c:pt>
                <c:pt idx="278">
                  <c:v>1263394800</c:v>
                </c:pt>
                <c:pt idx="279">
                  <c:v>1263398400</c:v>
                </c:pt>
                <c:pt idx="280">
                  <c:v>1263402000</c:v>
                </c:pt>
                <c:pt idx="281">
                  <c:v>1263405600</c:v>
                </c:pt>
                <c:pt idx="282">
                  <c:v>1263409200</c:v>
                </c:pt>
                <c:pt idx="283">
                  <c:v>1263412800</c:v>
                </c:pt>
                <c:pt idx="284">
                  <c:v>1263416400</c:v>
                </c:pt>
                <c:pt idx="285">
                  <c:v>1263420000</c:v>
                </c:pt>
                <c:pt idx="286">
                  <c:v>1263423600</c:v>
                </c:pt>
                <c:pt idx="287">
                  <c:v>1263427200</c:v>
                </c:pt>
                <c:pt idx="288">
                  <c:v>1263430800</c:v>
                </c:pt>
                <c:pt idx="289">
                  <c:v>1263434400</c:v>
                </c:pt>
                <c:pt idx="290">
                  <c:v>1263438000</c:v>
                </c:pt>
                <c:pt idx="291">
                  <c:v>1263441600</c:v>
                </c:pt>
                <c:pt idx="292">
                  <c:v>1263445200</c:v>
                </c:pt>
                <c:pt idx="293">
                  <c:v>1263448800</c:v>
                </c:pt>
                <c:pt idx="294">
                  <c:v>1263452400</c:v>
                </c:pt>
                <c:pt idx="295">
                  <c:v>1263456000</c:v>
                </c:pt>
                <c:pt idx="296">
                  <c:v>1263459600</c:v>
                </c:pt>
                <c:pt idx="297">
                  <c:v>1263463200</c:v>
                </c:pt>
                <c:pt idx="298">
                  <c:v>1263466800</c:v>
                </c:pt>
                <c:pt idx="299">
                  <c:v>1263470400</c:v>
                </c:pt>
                <c:pt idx="300">
                  <c:v>1263474000</c:v>
                </c:pt>
                <c:pt idx="301">
                  <c:v>1263477600</c:v>
                </c:pt>
                <c:pt idx="302">
                  <c:v>1263481200</c:v>
                </c:pt>
                <c:pt idx="303">
                  <c:v>1263484800</c:v>
                </c:pt>
                <c:pt idx="304">
                  <c:v>1263488400</c:v>
                </c:pt>
                <c:pt idx="305">
                  <c:v>1263492000</c:v>
                </c:pt>
                <c:pt idx="306">
                  <c:v>1263495600</c:v>
                </c:pt>
                <c:pt idx="307">
                  <c:v>1263499200</c:v>
                </c:pt>
                <c:pt idx="308">
                  <c:v>1263502800</c:v>
                </c:pt>
                <c:pt idx="309">
                  <c:v>1263506400</c:v>
                </c:pt>
                <c:pt idx="310">
                  <c:v>1263510000</c:v>
                </c:pt>
                <c:pt idx="311">
                  <c:v>1263513600</c:v>
                </c:pt>
                <c:pt idx="312">
                  <c:v>1263517200</c:v>
                </c:pt>
                <c:pt idx="313">
                  <c:v>1263520800</c:v>
                </c:pt>
                <c:pt idx="314">
                  <c:v>1263524400</c:v>
                </c:pt>
                <c:pt idx="315">
                  <c:v>1263528000</c:v>
                </c:pt>
                <c:pt idx="316">
                  <c:v>1263531600</c:v>
                </c:pt>
                <c:pt idx="317">
                  <c:v>1263535200</c:v>
                </c:pt>
                <c:pt idx="318">
                  <c:v>1263538800</c:v>
                </c:pt>
                <c:pt idx="319">
                  <c:v>1263542400</c:v>
                </c:pt>
                <c:pt idx="320">
                  <c:v>1263546000</c:v>
                </c:pt>
                <c:pt idx="321">
                  <c:v>1263549600</c:v>
                </c:pt>
                <c:pt idx="322">
                  <c:v>1263553200</c:v>
                </c:pt>
                <c:pt idx="323">
                  <c:v>1263556800</c:v>
                </c:pt>
                <c:pt idx="324">
                  <c:v>1263560400</c:v>
                </c:pt>
                <c:pt idx="325">
                  <c:v>1263564000</c:v>
                </c:pt>
                <c:pt idx="326">
                  <c:v>1263567600</c:v>
                </c:pt>
                <c:pt idx="327">
                  <c:v>1263571200</c:v>
                </c:pt>
                <c:pt idx="328">
                  <c:v>1263574800</c:v>
                </c:pt>
                <c:pt idx="329">
                  <c:v>1263578400</c:v>
                </c:pt>
                <c:pt idx="330">
                  <c:v>1263582000</c:v>
                </c:pt>
                <c:pt idx="331">
                  <c:v>1263585600</c:v>
                </c:pt>
                <c:pt idx="332">
                  <c:v>1263589200</c:v>
                </c:pt>
                <c:pt idx="333">
                  <c:v>1263592800</c:v>
                </c:pt>
                <c:pt idx="334">
                  <c:v>1263596400</c:v>
                </c:pt>
                <c:pt idx="335">
                  <c:v>1263600000</c:v>
                </c:pt>
                <c:pt idx="336">
                  <c:v>1263603600</c:v>
                </c:pt>
                <c:pt idx="337">
                  <c:v>1263607200</c:v>
                </c:pt>
                <c:pt idx="338">
                  <c:v>1263610800</c:v>
                </c:pt>
                <c:pt idx="339">
                  <c:v>1263614400</c:v>
                </c:pt>
                <c:pt idx="340">
                  <c:v>1263618000</c:v>
                </c:pt>
                <c:pt idx="341">
                  <c:v>1263621600</c:v>
                </c:pt>
                <c:pt idx="342">
                  <c:v>1263625200</c:v>
                </c:pt>
                <c:pt idx="343">
                  <c:v>1263628800</c:v>
                </c:pt>
                <c:pt idx="344">
                  <c:v>1263632400</c:v>
                </c:pt>
                <c:pt idx="345">
                  <c:v>1263636000</c:v>
                </c:pt>
                <c:pt idx="346">
                  <c:v>1263639600</c:v>
                </c:pt>
                <c:pt idx="347">
                  <c:v>1263643200</c:v>
                </c:pt>
                <c:pt idx="348">
                  <c:v>1263646800</c:v>
                </c:pt>
                <c:pt idx="349">
                  <c:v>1263650400</c:v>
                </c:pt>
                <c:pt idx="350">
                  <c:v>1263654000</c:v>
                </c:pt>
                <c:pt idx="351">
                  <c:v>1263657600</c:v>
                </c:pt>
                <c:pt idx="352">
                  <c:v>1263661200</c:v>
                </c:pt>
                <c:pt idx="353">
                  <c:v>1263664800</c:v>
                </c:pt>
                <c:pt idx="354">
                  <c:v>1263668400</c:v>
                </c:pt>
                <c:pt idx="355">
                  <c:v>1263672000</c:v>
                </c:pt>
                <c:pt idx="356">
                  <c:v>1263675600</c:v>
                </c:pt>
                <c:pt idx="357">
                  <c:v>1263679200</c:v>
                </c:pt>
                <c:pt idx="358">
                  <c:v>1263682800</c:v>
                </c:pt>
                <c:pt idx="359">
                  <c:v>1263686400</c:v>
                </c:pt>
                <c:pt idx="360">
                  <c:v>1263690000</c:v>
                </c:pt>
                <c:pt idx="361">
                  <c:v>1263693600</c:v>
                </c:pt>
                <c:pt idx="362">
                  <c:v>1263697200</c:v>
                </c:pt>
                <c:pt idx="363">
                  <c:v>1263700800</c:v>
                </c:pt>
                <c:pt idx="364">
                  <c:v>1263704400</c:v>
                </c:pt>
                <c:pt idx="365">
                  <c:v>1263708000</c:v>
                </c:pt>
                <c:pt idx="366">
                  <c:v>1263711600</c:v>
                </c:pt>
                <c:pt idx="367">
                  <c:v>1263715200</c:v>
                </c:pt>
                <c:pt idx="368">
                  <c:v>1263718800</c:v>
                </c:pt>
                <c:pt idx="369">
                  <c:v>1263722400</c:v>
                </c:pt>
                <c:pt idx="370">
                  <c:v>1263726000</c:v>
                </c:pt>
                <c:pt idx="371">
                  <c:v>1263729600</c:v>
                </c:pt>
                <c:pt idx="372">
                  <c:v>1263733200</c:v>
                </c:pt>
                <c:pt idx="373">
                  <c:v>1263736800</c:v>
                </c:pt>
                <c:pt idx="374">
                  <c:v>1263740400</c:v>
                </c:pt>
                <c:pt idx="375">
                  <c:v>1263744000</c:v>
                </c:pt>
                <c:pt idx="376">
                  <c:v>1263747600</c:v>
                </c:pt>
                <c:pt idx="377">
                  <c:v>1263751200</c:v>
                </c:pt>
                <c:pt idx="378">
                  <c:v>1263754800</c:v>
                </c:pt>
                <c:pt idx="379">
                  <c:v>1263758400</c:v>
                </c:pt>
                <c:pt idx="380">
                  <c:v>1263762000</c:v>
                </c:pt>
                <c:pt idx="381">
                  <c:v>1263765600</c:v>
                </c:pt>
                <c:pt idx="382">
                  <c:v>1263769200</c:v>
                </c:pt>
                <c:pt idx="383">
                  <c:v>1263772800</c:v>
                </c:pt>
                <c:pt idx="384">
                  <c:v>1263776400</c:v>
                </c:pt>
                <c:pt idx="385">
                  <c:v>1263780000</c:v>
                </c:pt>
                <c:pt idx="386">
                  <c:v>1263783600</c:v>
                </c:pt>
                <c:pt idx="387">
                  <c:v>1263787200</c:v>
                </c:pt>
                <c:pt idx="388">
                  <c:v>1263790800</c:v>
                </c:pt>
                <c:pt idx="389">
                  <c:v>1263794400</c:v>
                </c:pt>
                <c:pt idx="390">
                  <c:v>1263798000</c:v>
                </c:pt>
                <c:pt idx="391">
                  <c:v>1263801600</c:v>
                </c:pt>
                <c:pt idx="392">
                  <c:v>1263805200</c:v>
                </c:pt>
                <c:pt idx="393">
                  <c:v>1263808800</c:v>
                </c:pt>
                <c:pt idx="394">
                  <c:v>1263812400</c:v>
                </c:pt>
                <c:pt idx="395">
                  <c:v>1263816000</c:v>
                </c:pt>
                <c:pt idx="396">
                  <c:v>1263819600</c:v>
                </c:pt>
                <c:pt idx="397">
                  <c:v>1263823200</c:v>
                </c:pt>
                <c:pt idx="398">
                  <c:v>1263826800</c:v>
                </c:pt>
                <c:pt idx="399">
                  <c:v>1263830400</c:v>
                </c:pt>
                <c:pt idx="400">
                  <c:v>1263834000</c:v>
                </c:pt>
                <c:pt idx="401">
                  <c:v>1263837600</c:v>
                </c:pt>
                <c:pt idx="402">
                  <c:v>1263841200</c:v>
                </c:pt>
                <c:pt idx="403">
                  <c:v>1263844800</c:v>
                </c:pt>
                <c:pt idx="404">
                  <c:v>1263848400</c:v>
                </c:pt>
                <c:pt idx="405">
                  <c:v>1263852000</c:v>
                </c:pt>
                <c:pt idx="406">
                  <c:v>1263855600</c:v>
                </c:pt>
                <c:pt idx="407">
                  <c:v>1263859200</c:v>
                </c:pt>
                <c:pt idx="408">
                  <c:v>1263862800</c:v>
                </c:pt>
                <c:pt idx="409">
                  <c:v>1263866400</c:v>
                </c:pt>
                <c:pt idx="410">
                  <c:v>1263870000</c:v>
                </c:pt>
                <c:pt idx="411">
                  <c:v>1263873600</c:v>
                </c:pt>
                <c:pt idx="412">
                  <c:v>1263877200</c:v>
                </c:pt>
                <c:pt idx="413">
                  <c:v>1263880800</c:v>
                </c:pt>
                <c:pt idx="414">
                  <c:v>1263884400</c:v>
                </c:pt>
                <c:pt idx="415">
                  <c:v>1263888000</c:v>
                </c:pt>
                <c:pt idx="416">
                  <c:v>1263891600</c:v>
                </c:pt>
                <c:pt idx="417">
                  <c:v>1263895200</c:v>
                </c:pt>
                <c:pt idx="418">
                  <c:v>1263898800</c:v>
                </c:pt>
                <c:pt idx="419">
                  <c:v>1263902400</c:v>
                </c:pt>
                <c:pt idx="420">
                  <c:v>1263906000</c:v>
                </c:pt>
                <c:pt idx="421">
                  <c:v>1263909600</c:v>
                </c:pt>
                <c:pt idx="422">
                  <c:v>1263913200</c:v>
                </c:pt>
                <c:pt idx="423">
                  <c:v>1263916800</c:v>
                </c:pt>
                <c:pt idx="424">
                  <c:v>1263920400</c:v>
                </c:pt>
                <c:pt idx="425">
                  <c:v>1263924000</c:v>
                </c:pt>
                <c:pt idx="426">
                  <c:v>1263927600</c:v>
                </c:pt>
                <c:pt idx="427">
                  <c:v>1263931200</c:v>
                </c:pt>
                <c:pt idx="428">
                  <c:v>1263934800</c:v>
                </c:pt>
                <c:pt idx="429">
                  <c:v>1263938400</c:v>
                </c:pt>
                <c:pt idx="430">
                  <c:v>1263942000</c:v>
                </c:pt>
                <c:pt idx="431">
                  <c:v>1263945600</c:v>
                </c:pt>
                <c:pt idx="432">
                  <c:v>1263949200</c:v>
                </c:pt>
                <c:pt idx="433">
                  <c:v>1263952800</c:v>
                </c:pt>
                <c:pt idx="434">
                  <c:v>1263956400</c:v>
                </c:pt>
                <c:pt idx="435">
                  <c:v>1263960000</c:v>
                </c:pt>
                <c:pt idx="436">
                  <c:v>1263963600</c:v>
                </c:pt>
                <c:pt idx="437">
                  <c:v>1263967200</c:v>
                </c:pt>
                <c:pt idx="438">
                  <c:v>1263970800</c:v>
                </c:pt>
                <c:pt idx="439">
                  <c:v>1263974400</c:v>
                </c:pt>
                <c:pt idx="440">
                  <c:v>1263978000</c:v>
                </c:pt>
                <c:pt idx="441">
                  <c:v>1263981600</c:v>
                </c:pt>
                <c:pt idx="442">
                  <c:v>1263985200</c:v>
                </c:pt>
                <c:pt idx="443">
                  <c:v>1263988800</c:v>
                </c:pt>
                <c:pt idx="444">
                  <c:v>1263992400</c:v>
                </c:pt>
                <c:pt idx="445">
                  <c:v>1263996000</c:v>
                </c:pt>
                <c:pt idx="446">
                  <c:v>1263999600</c:v>
                </c:pt>
                <c:pt idx="447">
                  <c:v>1264003200</c:v>
                </c:pt>
                <c:pt idx="448">
                  <c:v>1264006800</c:v>
                </c:pt>
                <c:pt idx="449">
                  <c:v>1264010400</c:v>
                </c:pt>
                <c:pt idx="450">
                  <c:v>1264014000</c:v>
                </c:pt>
                <c:pt idx="451">
                  <c:v>1264017600</c:v>
                </c:pt>
                <c:pt idx="452">
                  <c:v>1264021200</c:v>
                </c:pt>
                <c:pt idx="453">
                  <c:v>1264024800</c:v>
                </c:pt>
                <c:pt idx="454">
                  <c:v>1264028400</c:v>
                </c:pt>
                <c:pt idx="455">
                  <c:v>1264032000</c:v>
                </c:pt>
                <c:pt idx="456">
                  <c:v>1264035600</c:v>
                </c:pt>
                <c:pt idx="457">
                  <c:v>1264039200</c:v>
                </c:pt>
                <c:pt idx="458">
                  <c:v>1264042800</c:v>
                </c:pt>
                <c:pt idx="459">
                  <c:v>1264046400</c:v>
                </c:pt>
                <c:pt idx="460">
                  <c:v>1264050000</c:v>
                </c:pt>
                <c:pt idx="461">
                  <c:v>1264053600</c:v>
                </c:pt>
                <c:pt idx="462">
                  <c:v>1264057200</c:v>
                </c:pt>
                <c:pt idx="463">
                  <c:v>1264060800</c:v>
                </c:pt>
                <c:pt idx="464">
                  <c:v>1264064400</c:v>
                </c:pt>
                <c:pt idx="465">
                  <c:v>1264068000</c:v>
                </c:pt>
                <c:pt idx="466">
                  <c:v>1264071600</c:v>
                </c:pt>
                <c:pt idx="467">
                  <c:v>1264075200</c:v>
                </c:pt>
                <c:pt idx="468">
                  <c:v>1264078800</c:v>
                </c:pt>
                <c:pt idx="469">
                  <c:v>1264082400</c:v>
                </c:pt>
                <c:pt idx="470">
                  <c:v>1264086000</c:v>
                </c:pt>
                <c:pt idx="471">
                  <c:v>1264089600</c:v>
                </c:pt>
                <c:pt idx="472">
                  <c:v>1264093200</c:v>
                </c:pt>
                <c:pt idx="473">
                  <c:v>1264096800</c:v>
                </c:pt>
                <c:pt idx="474">
                  <c:v>1264100400</c:v>
                </c:pt>
                <c:pt idx="475">
                  <c:v>1264104000</c:v>
                </c:pt>
                <c:pt idx="476">
                  <c:v>1264107600</c:v>
                </c:pt>
                <c:pt idx="477">
                  <c:v>1264111200</c:v>
                </c:pt>
                <c:pt idx="478">
                  <c:v>1264114800</c:v>
                </c:pt>
                <c:pt idx="479">
                  <c:v>1264118400</c:v>
                </c:pt>
                <c:pt idx="480">
                  <c:v>1264122000</c:v>
                </c:pt>
                <c:pt idx="481">
                  <c:v>1264125600</c:v>
                </c:pt>
                <c:pt idx="482">
                  <c:v>1264129200</c:v>
                </c:pt>
                <c:pt idx="483">
                  <c:v>1264132800</c:v>
                </c:pt>
                <c:pt idx="484">
                  <c:v>1264136400</c:v>
                </c:pt>
                <c:pt idx="485">
                  <c:v>1264140000</c:v>
                </c:pt>
                <c:pt idx="486">
                  <c:v>1264143600</c:v>
                </c:pt>
                <c:pt idx="487">
                  <c:v>1264147200</c:v>
                </c:pt>
                <c:pt idx="488">
                  <c:v>1264150800</c:v>
                </c:pt>
                <c:pt idx="489">
                  <c:v>1264154400</c:v>
                </c:pt>
                <c:pt idx="490">
                  <c:v>1264158000</c:v>
                </c:pt>
                <c:pt idx="491">
                  <c:v>1264161600</c:v>
                </c:pt>
                <c:pt idx="492">
                  <c:v>1264165200</c:v>
                </c:pt>
                <c:pt idx="493">
                  <c:v>1264168800</c:v>
                </c:pt>
                <c:pt idx="494">
                  <c:v>1264172400</c:v>
                </c:pt>
                <c:pt idx="495">
                  <c:v>1264176000</c:v>
                </c:pt>
                <c:pt idx="496">
                  <c:v>1264179600</c:v>
                </c:pt>
                <c:pt idx="497">
                  <c:v>1264183200</c:v>
                </c:pt>
                <c:pt idx="498">
                  <c:v>1264186800</c:v>
                </c:pt>
                <c:pt idx="499">
                  <c:v>1264190400</c:v>
                </c:pt>
                <c:pt idx="500">
                  <c:v>1264194000</c:v>
                </c:pt>
                <c:pt idx="501">
                  <c:v>1264197600</c:v>
                </c:pt>
                <c:pt idx="502">
                  <c:v>1264201200</c:v>
                </c:pt>
                <c:pt idx="503">
                  <c:v>1264204800</c:v>
                </c:pt>
                <c:pt idx="504">
                  <c:v>1264208400</c:v>
                </c:pt>
                <c:pt idx="505">
                  <c:v>1264212000</c:v>
                </c:pt>
                <c:pt idx="506">
                  <c:v>1264215600</c:v>
                </c:pt>
                <c:pt idx="507">
                  <c:v>1264219200</c:v>
                </c:pt>
                <c:pt idx="508">
                  <c:v>1264222800</c:v>
                </c:pt>
                <c:pt idx="509">
                  <c:v>1264226400</c:v>
                </c:pt>
                <c:pt idx="510">
                  <c:v>1264230000</c:v>
                </c:pt>
                <c:pt idx="511">
                  <c:v>1264233600</c:v>
                </c:pt>
                <c:pt idx="512">
                  <c:v>1264237200</c:v>
                </c:pt>
                <c:pt idx="513">
                  <c:v>1264240800</c:v>
                </c:pt>
                <c:pt idx="514">
                  <c:v>1264244400</c:v>
                </c:pt>
                <c:pt idx="515">
                  <c:v>1264248000</c:v>
                </c:pt>
                <c:pt idx="516">
                  <c:v>1264251600</c:v>
                </c:pt>
                <c:pt idx="517">
                  <c:v>1264255200</c:v>
                </c:pt>
                <c:pt idx="518">
                  <c:v>1264258800</c:v>
                </c:pt>
                <c:pt idx="519">
                  <c:v>1264262400</c:v>
                </c:pt>
                <c:pt idx="520">
                  <c:v>1264266000</c:v>
                </c:pt>
                <c:pt idx="521">
                  <c:v>1264269600</c:v>
                </c:pt>
                <c:pt idx="522">
                  <c:v>1264273200</c:v>
                </c:pt>
                <c:pt idx="523">
                  <c:v>1264276800</c:v>
                </c:pt>
                <c:pt idx="524">
                  <c:v>1264280400</c:v>
                </c:pt>
                <c:pt idx="525">
                  <c:v>1264284000</c:v>
                </c:pt>
                <c:pt idx="526">
                  <c:v>1264287600</c:v>
                </c:pt>
                <c:pt idx="527">
                  <c:v>1264291200</c:v>
                </c:pt>
                <c:pt idx="528">
                  <c:v>1264294800</c:v>
                </c:pt>
                <c:pt idx="529">
                  <c:v>1264298400</c:v>
                </c:pt>
                <c:pt idx="530">
                  <c:v>1264302000</c:v>
                </c:pt>
                <c:pt idx="531">
                  <c:v>1264305600</c:v>
                </c:pt>
                <c:pt idx="532">
                  <c:v>1264309200</c:v>
                </c:pt>
                <c:pt idx="533">
                  <c:v>1264312800</c:v>
                </c:pt>
                <c:pt idx="534">
                  <c:v>1264316400</c:v>
                </c:pt>
                <c:pt idx="535">
                  <c:v>1264320000</c:v>
                </c:pt>
                <c:pt idx="536">
                  <c:v>1264323600</c:v>
                </c:pt>
                <c:pt idx="537">
                  <c:v>1264327200</c:v>
                </c:pt>
                <c:pt idx="538">
                  <c:v>1264330800</c:v>
                </c:pt>
                <c:pt idx="539">
                  <c:v>1264334400</c:v>
                </c:pt>
                <c:pt idx="540">
                  <c:v>1264338000</c:v>
                </c:pt>
                <c:pt idx="541">
                  <c:v>1264341600</c:v>
                </c:pt>
                <c:pt idx="542">
                  <c:v>1264345200</c:v>
                </c:pt>
                <c:pt idx="543">
                  <c:v>1264348800</c:v>
                </c:pt>
                <c:pt idx="544">
                  <c:v>1264352400</c:v>
                </c:pt>
                <c:pt idx="545">
                  <c:v>1264356000</c:v>
                </c:pt>
                <c:pt idx="546">
                  <c:v>1264359600</c:v>
                </c:pt>
                <c:pt idx="547">
                  <c:v>1264363200</c:v>
                </c:pt>
                <c:pt idx="548">
                  <c:v>1264366800</c:v>
                </c:pt>
                <c:pt idx="549">
                  <c:v>1264370400</c:v>
                </c:pt>
                <c:pt idx="550">
                  <c:v>1264374000</c:v>
                </c:pt>
                <c:pt idx="551">
                  <c:v>1264377600</c:v>
                </c:pt>
                <c:pt idx="552">
                  <c:v>1264381200</c:v>
                </c:pt>
                <c:pt idx="553">
                  <c:v>1264384800</c:v>
                </c:pt>
                <c:pt idx="554">
                  <c:v>1264388400</c:v>
                </c:pt>
                <c:pt idx="555">
                  <c:v>1264392000</c:v>
                </c:pt>
                <c:pt idx="556">
                  <c:v>1264395600</c:v>
                </c:pt>
                <c:pt idx="557">
                  <c:v>1264399200</c:v>
                </c:pt>
                <c:pt idx="558">
                  <c:v>1264402800</c:v>
                </c:pt>
                <c:pt idx="559">
                  <c:v>1264406400</c:v>
                </c:pt>
                <c:pt idx="560">
                  <c:v>1264410000</c:v>
                </c:pt>
                <c:pt idx="561">
                  <c:v>1264413600</c:v>
                </c:pt>
                <c:pt idx="562">
                  <c:v>1264417200</c:v>
                </c:pt>
                <c:pt idx="563">
                  <c:v>1264420800</c:v>
                </c:pt>
                <c:pt idx="564">
                  <c:v>1264424400</c:v>
                </c:pt>
                <c:pt idx="565">
                  <c:v>1264428000</c:v>
                </c:pt>
                <c:pt idx="566">
                  <c:v>1264431600</c:v>
                </c:pt>
                <c:pt idx="567">
                  <c:v>1264435200</c:v>
                </c:pt>
                <c:pt idx="568">
                  <c:v>1264438800</c:v>
                </c:pt>
                <c:pt idx="569">
                  <c:v>1264442400</c:v>
                </c:pt>
                <c:pt idx="570">
                  <c:v>1264446000</c:v>
                </c:pt>
                <c:pt idx="571">
                  <c:v>1264449600</c:v>
                </c:pt>
                <c:pt idx="572">
                  <c:v>1264453200</c:v>
                </c:pt>
                <c:pt idx="573">
                  <c:v>1264456800</c:v>
                </c:pt>
                <c:pt idx="574">
                  <c:v>1264460400</c:v>
                </c:pt>
                <c:pt idx="575">
                  <c:v>1264464000</c:v>
                </c:pt>
                <c:pt idx="576">
                  <c:v>1264467600</c:v>
                </c:pt>
                <c:pt idx="577">
                  <c:v>1264471200</c:v>
                </c:pt>
                <c:pt idx="578">
                  <c:v>1264474800</c:v>
                </c:pt>
                <c:pt idx="579">
                  <c:v>1264478400</c:v>
                </c:pt>
                <c:pt idx="580">
                  <c:v>1264482000</c:v>
                </c:pt>
                <c:pt idx="581">
                  <c:v>1264485600</c:v>
                </c:pt>
                <c:pt idx="582">
                  <c:v>1264489200</c:v>
                </c:pt>
                <c:pt idx="583">
                  <c:v>1264492800</c:v>
                </c:pt>
                <c:pt idx="584">
                  <c:v>1264496400</c:v>
                </c:pt>
                <c:pt idx="585">
                  <c:v>1264500000</c:v>
                </c:pt>
                <c:pt idx="586">
                  <c:v>1264503600</c:v>
                </c:pt>
                <c:pt idx="587">
                  <c:v>1264507200</c:v>
                </c:pt>
                <c:pt idx="588">
                  <c:v>1264510800</c:v>
                </c:pt>
                <c:pt idx="589">
                  <c:v>1264514400</c:v>
                </c:pt>
                <c:pt idx="590">
                  <c:v>1264518000</c:v>
                </c:pt>
                <c:pt idx="591">
                  <c:v>1264521600</c:v>
                </c:pt>
                <c:pt idx="592">
                  <c:v>1264525200</c:v>
                </c:pt>
                <c:pt idx="593">
                  <c:v>1264528800</c:v>
                </c:pt>
                <c:pt idx="594">
                  <c:v>1264532400</c:v>
                </c:pt>
                <c:pt idx="595">
                  <c:v>1264536000</c:v>
                </c:pt>
                <c:pt idx="596">
                  <c:v>1264539600</c:v>
                </c:pt>
                <c:pt idx="597">
                  <c:v>1264543200</c:v>
                </c:pt>
                <c:pt idx="598">
                  <c:v>1264546800</c:v>
                </c:pt>
                <c:pt idx="599">
                  <c:v>1264550400</c:v>
                </c:pt>
                <c:pt idx="600">
                  <c:v>1264554000</c:v>
                </c:pt>
                <c:pt idx="601">
                  <c:v>1264557600</c:v>
                </c:pt>
                <c:pt idx="602">
                  <c:v>1264561200</c:v>
                </c:pt>
                <c:pt idx="603">
                  <c:v>1264564800</c:v>
                </c:pt>
                <c:pt idx="604">
                  <c:v>1264568400</c:v>
                </c:pt>
                <c:pt idx="605">
                  <c:v>1264572000</c:v>
                </c:pt>
                <c:pt idx="606">
                  <c:v>1264575600</c:v>
                </c:pt>
                <c:pt idx="607">
                  <c:v>1264579200</c:v>
                </c:pt>
                <c:pt idx="608">
                  <c:v>1264582800</c:v>
                </c:pt>
                <c:pt idx="609">
                  <c:v>1264586400</c:v>
                </c:pt>
                <c:pt idx="610">
                  <c:v>1264590000</c:v>
                </c:pt>
                <c:pt idx="611">
                  <c:v>1264593600</c:v>
                </c:pt>
                <c:pt idx="612">
                  <c:v>1264597200</c:v>
                </c:pt>
                <c:pt idx="613">
                  <c:v>1264600800</c:v>
                </c:pt>
                <c:pt idx="614">
                  <c:v>1264604400</c:v>
                </c:pt>
                <c:pt idx="615">
                  <c:v>1264608000</c:v>
                </c:pt>
                <c:pt idx="616">
                  <c:v>1264611600</c:v>
                </c:pt>
                <c:pt idx="617">
                  <c:v>1264615200</c:v>
                </c:pt>
                <c:pt idx="618">
                  <c:v>1264618800</c:v>
                </c:pt>
                <c:pt idx="619">
                  <c:v>1264622400</c:v>
                </c:pt>
                <c:pt idx="620">
                  <c:v>1264626000</c:v>
                </c:pt>
                <c:pt idx="621">
                  <c:v>1264629600</c:v>
                </c:pt>
                <c:pt idx="622">
                  <c:v>1264633200</c:v>
                </c:pt>
                <c:pt idx="623">
                  <c:v>1264636800</c:v>
                </c:pt>
                <c:pt idx="624">
                  <c:v>1264640400</c:v>
                </c:pt>
                <c:pt idx="625">
                  <c:v>1264644000</c:v>
                </c:pt>
                <c:pt idx="626">
                  <c:v>1264647600</c:v>
                </c:pt>
                <c:pt idx="627">
                  <c:v>1264651200</c:v>
                </c:pt>
                <c:pt idx="628">
                  <c:v>1264654800</c:v>
                </c:pt>
                <c:pt idx="629">
                  <c:v>1264658400</c:v>
                </c:pt>
                <c:pt idx="630">
                  <c:v>1264662000</c:v>
                </c:pt>
                <c:pt idx="631">
                  <c:v>1264665600</c:v>
                </c:pt>
                <c:pt idx="632">
                  <c:v>1264669200</c:v>
                </c:pt>
                <c:pt idx="633">
                  <c:v>1264672800</c:v>
                </c:pt>
                <c:pt idx="634">
                  <c:v>1264676400</c:v>
                </c:pt>
                <c:pt idx="635">
                  <c:v>1264680000</c:v>
                </c:pt>
                <c:pt idx="636">
                  <c:v>1264683600</c:v>
                </c:pt>
                <c:pt idx="637">
                  <c:v>1264687200</c:v>
                </c:pt>
                <c:pt idx="638">
                  <c:v>1264690800</c:v>
                </c:pt>
                <c:pt idx="639">
                  <c:v>1264694400</c:v>
                </c:pt>
                <c:pt idx="640">
                  <c:v>1264698000</c:v>
                </c:pt>
                <c:pt idx="641">
                  <c:v>1264701600</c:v>
                </c:pt>
                <c:pt idx="642">
                  <c:v>1264705200</c:v>
                </c:pt>
                <c:pt idx="643">
                  <c:v>1264708800</c:v>
                </c:pt>
                <c:pt idx="644">
                  <c:v>1264712400</c:v>
                </c:pt>
                <c:pt idx="645">
                  <c:v>1264716000</c:v>
                </c:pt>
                <c:pt idx="646">
                  <c:v>1264719600</c:v>
                </c:pt>
                <c:pt idx="647">
                  <c:v>1264723200</c:v>
                </c:pt>
                <c:pt idx="648">
                  <c:v>1264726800</c:v>
                </c:pt>
                <c:pt idx="649">
                  <c:v>1264730400</c:v>
                </c:pt>
                <c:pt idx="650">
                  <c:v>1264734000</c:v>
                </c:pt>
                <c:pt idx="651">
                  <c:v>1264737600</c:v>
                </c:pt>
                <c:pt idx="652">
                  <c:v>1264741200</c:v>
                </c:pt>
                <c:pt idx="653">
                  <c:v>1264744800</c:v>
                </c:pt>
                <c:pt idx="654">
                  <c:v>1264748400</c:v>
                </c:pt>
                <c:pt idx="655">
                  <c:v>1264752000</c:v>
                </c:pt>
                <c:pt idx="656">
                  <c:v>1264755600</c:v>
                </c:pt>
                <c:pt idx="657">
                  <c:v>1264759200</c:v>
                </c:pt>
                <c:pt idx="658">
                  <c:v>1264762800</c:v>
                </c:pt>
                <c:pt idx="659">
                  <c:v>1264766400</c:v>
                </c:pt>
                <c:pt idx="660">
                  <c:v>1264770000</c:v>
                </c:pt>
                <c:pt idx="661">
                  <c:v>1264773600</c:v>
                </c:pt>
                <c:pt idx="662">
                  <c:v>1264777200</c:v>
                </c:pt>
                <c:pt idx="663">
                  <c:v>1264780800</c:v>
                </c:pt>
                <c:pt idx="664">
                  <c:v>1264784400</c:v>
                </c:pt>
                <c:pt idx="665">
                  <c:v>1264788000</c:v>
                </c:pt>
                <c:pt idx="666">
                  <c:v>1264791600</c:v>
                </c:pt>
                <c:pt idx="667">
                  <c:v>1264795200</c:v>
                </c:pt>
                <c:pt idx="668">
                  <c:v>1264798800</c:v>
                </c:pt>
                <c:pt idx="669">
                  <c:v>1264802400</c:v>
                </c:pt>
                <c:pt idx="670">
                  <c:v>1264806000</c:v>
                </c:pt>
                <c:pt idx="671">
                  <c:v>1264809600</c:v>
                </c:pt>
                <c:pt idx="672">
                  <c:v>1264813200</c:v>
                </c:pt>
                <c:pt idx="673">
                  <c:v>1264816800</c:v>
                </c:pt>
                <c:pt idx="674">
                  <c:v>1264820400</c:v>
                </c:pt>
                <c:pt idx="675">
                  <c:v>1264824000</c:v>
                </c:pt>
                <c:pt idx="676">
                  <c:v>1264827600</c:v>
                </c:pt>
                <c:pt idx="677">
                  <c:v>1264831200</c:v>
                </c:pt>
                <c:pt idx="678">
                  <c:v>1264834800</c:v>
                </c:pt>
                <c:pt idx="679">
                  <c:v>1264838400</c:v>
                </c:pt>
                <c:pt idx="680">
                  <c:v>1264842000</c:v>
                </c:pt>
                <c:pt idx="681">
                  <c:v>1264845600</c:v>
                </c:pt>
                <c:pt idx="682">
                  <c:v>1264849200</c:v>
                </c:pt>
                <c:pt idx="683">
                  <c:v>1264852800</c:v>
                </c:pt>
                <c:pt idx="684">
                  <c:v>1264856400</c:v>
                </c:pt>
                <c:pt idx="685">
                  <c:v>1264860000</c:v>
                </c:pt>
                <c:pt idx="686">
                  <c:v>1264863600</c:v>
                </c:pt>
                <c:pt idx="687">
                  <c:v>1264867200</c:v>
                </c:pt>
                <c:pt idx="688">
                  <c:v>1264870800</c:v>
                </c:pt>
                <c:pt idx="689">
                  <c:v>1264874400</c:v>
                </c:pt>
                <c:pt idx="690">
                  <c:v>1264878000</c:v>
                </c:pt>
                <c:pt idx="691">
                  <c:v>1264881600</c:v>
                </c:pt>
                <c:pt idx="692">
                  <c:v>1264885200</c:v>
                </c:pt>
                <c:pt idx="693">
                  <c:v>1264888800</c:v>
                </c:pt>
                <c:pt idx="694">
                  <c:v>1264892400</c:v>
                </c:pt>
                <c:pt idx="695">
                  <c:v>1264896000</c:v>
                </c:pt>
                <c:pt idx="696">
                  <c:v>1264899600</c:v>
                </c:pt>
                <c:pt idx="697">
                  <c:v>1264903200</c:v>
                </c:pt>
                <c:pt idx="698">
                  <c:v>1264906800</c:v>
                </c:pt>
                <c:pt idx="699">
                  <c:v>1264910400</c:v>
                </c:pt>
                <c:pt idx="700">
                  <c:v>1264914000</c:v>
                </c:pt>
                <c:pt idx="701">
                  <c:v>1264917600</c:v>
                </c:pt>
                <c:pt idx="702">
                  <c:v>1264921200</c:v>
                </c:pt>
                <c:pt idx="703">
                  <c:v>1264924800</c:v>
                </c:pt>
                <c:pt idx="704">
                  <c:v>1264928400</c:v>
                </c:pt>
                <c:pt idx="705">
                  <c:v>1264932000</c:v>
                </c:pt>
                <c:pt idx="706">
                  <c:v>1264935600</c:v>
                </c:pt>
                <c:pt idx="707">
                  <c:v>1264939200</c:v>
                </c:pt>
                <c:pt idx="708">
                  <c:v>1264942800</c:v>
                </c:pt>
                <c:pt idx="709">
                  <c:v>1264946400</c:v>
                </c:pt>
                <c:pt idx="710">
                  <c:v>1264950000</c:v>
                </c:pt>
                <c:pt idx="711">
                  <c:v>1264953600</c:v>
                </c:pt>
                <c:pt idx="712">
                  <c:v>1264957200</c:v>
                </c:pt>
                <c:pt idx="713">
                  <c:v>1264960800</c:v>
                </c:pt>
                <c:pt idx="714">
                  <c:v>1264964400</c:v>
                </c:pt>
                <c:pt idx="715">
                  <c:v>1264968000</c:v>
                </c:pt>
                <c:pt idx="716">
                  <c:v>1264971600</c:v>
                </c:pt>
                <c:pt idx="717">
                  <c:v>1264975200</c:v>
                </c:pt>
                <c:pt idx="718">
                  <c:v>1264978800</c:v>
                </c:pt>
                <c:pt idx="719">
                  <c:v>1264982400</c:v>
                </c:pt>
                <c:pt idx="720">
                  <c:v>1264986000</c:v>
                </c:pt>
                <c:pt idx="721">
                  <c:v>1264989600</c:v>
                </c:pt>
                <c:pt idx="722">
                  <c:v>1264993200</c:v>
                </c:pt>
                <c:pt idx="723">
                  <c:v>1264996800</c:v>
                </c:pt>
                <c:pt idx="724">
                  <c:v>1265000400</c:v>
                </c:pt>
                <c:pt idx="725">
                  <c:v>1265004000</c:v>
                </c:pt>
                <c:pt idx="726">
                  <c:v>1265007600</c:v>
                </c:pt>
                <c:pt idx="727">
                  <c:v>1265011200</c:v>
                </c:pt>
                <c:pt idx="728">
                  <c:v>1265014800</c:v>
                </c:pt>
                <c:pt idx="729">
                  <c:v>1265018400</c:v>
                </c:pt>
                <c:pt idx="730">
                  <c:v>1265022000</c:v>
                </c:pt>
                <c:pt idx="731">
                  <c:v>1265025600</c:v>
                </c:pt>
                <c:pt idx="732">
                  <c:v>1265029200</c:v>
                </c:pt>
                <c:pt idx="733">
                  <c:v>1265032800</c:v>
                </c:pt>
                <c:pt idx="734">
                  <c:v>1265036400</c:v>
                </c:pt>
                <c:pt idx="735">
                  <c:v>1265040000</c:v>
                </c:pt>
                <c:pt idx="736">
                  <c:v>1265043600</c:v>
                </c:pt>
                <c:pt idx="737">
                  <c:v>1265047200</c:v>
                </c:pt>
                <c:pt idx="738">
                  <c:v>1265050800</c:v>
                </c:pt>
                <c:pt idx="739">
                  <c:v>1265054400</c:v>
                </c:pt>
                <c:pt idx="740">
                  <c:v>1265058000</c:v>
                </c:pt>
                <c:pt idx="741">
                  <c:v>1265061600</c:v>
                </c:pt>
                <c:pt idx="742">
                  <c:v>1265065200</c:v>
                </c:pt>
                <c:pt idx="743">
                  <c:v>1265068800</c:v>
                </c:pt>
                <c:pt idx="744">
                  <c:v>1265072400</c:v>
                </c:pt>
                <c:pt idx="745">
                  <c:v>1265076000</c:v>
                </c:pt>
                <c:pt idx="746">
                  <c:v>1265079600</c:v>
                </c:pt>
                <c:pt idx="747">
                  <c:v>1265083200</c:v>
                </c:pt>
                <c:pt idx="748">
                  <c:v>1265086800</c:v>
                </c:pt>
                <c:pt idx="749">
                  <c:v>1265090400</c:v>
                </c:pt>
                <c:pt idx="750">
                  <c:v>1265094000</c:v>
                </c:pt>
                <c:pt idx="751">
                  <c:v>1265097600</c:v>
                </c:pt>
                <c:pt idx="752">
                  <c:v>1265101200</c:v>
                </c:pt>
                <c:pt idx="753">
                  <c:v>1265104800</c:v>
                </c:pt>
                <c:pt idx="754">
                  <c:v>1265108400</c:v>
                </c:pt>
                <c:pt idx="755">
                  <c:v>1265112000</c:v>
                </c:pt>
                <c:pt idx="756">
                  <c:v>1265115600</c:v>
                </c:pt>
                <c:pt idx="757">
                  <c:v>1265119200</c:v>
                </c:pt>
                <c:pt idx="758">
                  <c:v>1265122800</c:v>
                </c:pt>
                <c:pt idx="759">
                  <c:v>1265126400</c:v>
                </c:pt>
                <c:pt idx="760">
                  <c:v>1265130000</c:v>
                </c:pt>
                <c:pt idx="761">
                  <c:v>1265133600</c:v>
                </c:pt>
                <c:pt idx="762">
                  <c:v>1265137200</c:v>
                </c:pt>
                <c:pt idx="763">
                  <c:v>1265140800</c:v>
                </c:pt>
                <c:pt idx="764">
                  <c:v>1265144400</c:v>
                </c:pt>
                <c:pt idx="765">
                  <c:v>1265148000</c:v>
                </c:pt>
                <c:pt idx="766">
                  <c:v>1265151600</c:v>
                </c:pt>
                <c:pt idx="767">
                  <c:v>1265155200</c:v>
                </c:pt>
                <c:pt idx="768">
                  <c:v>1265158800</c:v>
                </c:pt>
                <c:pt idx="769">
                  <c:v>1265162400</c:v>
                </c:pt>
                <c:pt idx="770">
                  <c:v>1265166000</c:v>
                </c:pt>
                <c:pt idx="771">
                  <c:v>1265169600</c:v>
                </c:pt>
                <c:pt idx="772">
                  <c:v>1265173200</c:v>
                </c:pt>
                <c:pt idx="773">
                  <c:v>1265176800</c:v>
                </c:pt>
                <c:pt idx="774">
                  <c:v>1265180400</c:v>
                </c:pt>
                <c:pt idx="775">
                  <c:v>1265184000</c:v>
                </c:pt>
                <c:pt idx="776">
                  <c:v>1265187600</c:v>
                </c:pt>
                <c:pt idx="777">
                  <c:v>1265191200</c:v>
                </c:pt>
                <c:pt idx="778">
                  <c:v>1265194800</c:v>
                </c:pt>
                <c:pt idx="779">
                  <c:v>1265198400</c:v>
                </c:pt>
                <c:pt idx="780">
                  <c:v>1265202000</c:v>
                </c:pt>
                <c:pt idx="781">
                  <c:v>1265205600</c:v>
                </c:pt>
                <c:pt idx="782">
                  <c:v>1265209200</c:v>
                </c:pt>
                <c:pt idx="783">
                  <c:v>1265212800</c:v>
                </c:pt>
                <c:pt idx="784">
                  <c:v>1265216400</c:v>
                </c:pt>
                <c:pt idx="785">
                  <c:v>1265220000</c:v>
                </c:pt>
                <c:pt idx="786">
                  <c:v>1265223600</c:v>
                </c:pt>
                <c:pt idx="787">
                  <c:v>1265227200</c:v>
                </c:pt>
                <c:pt idx="788">
                  <c:v>1265230800</c:v>
                </c:pt>
                <c:pt idx="789">
                  <c:v>1265234400</c:v>
                </c:pt>
                <c:pt idx="790">
                  <c:v>1265238000</c:v>
                </c:pt>
                <c:pt idx="791">
                  <c:v>1265241600</c:v>
                </c:pt>
                <c:pt idx="792">
                  <c:v>1265245200</c:v>
                </c:pt>
                <c:pt idx="793">
                  <c:v>1265248800</c:v>
                </c:pt>
                <c:pt idx="794">
                  <c:v>1265252400</c:v>
                </c:pt>
                <c:pt idx="795">
                  <c:v>1265256000</c:v>
                </c:pt>
                <c:pt idx="796">
                  <c:v>1265259600</c:v>
                </c:pt>
                <c:pt idx="797">
                  <c:v>1265263200</c:v>
                </c:pt>
                <c:pt idx="798">
                  <c:v>1265266800</c:v>
                </c:pt>
                <c:pt idx="799">
                  <c:v>1265270400</c:v>
                </c:pt>
                <c:pt idx="800">
                  <c:v>1265274000</c:v>
                </c:pt>
                <c:pt idx="801">
                  <c:v>1265277600</c:v>
                </c:pt>
                <c:pt idx="802">
                  <c:v>1265281200</c:v>
                </c:pt>
                <c:pt idx="803">
                  <c:v>1265284800</c:v>
                </c:pt>
                <c:pt idx="804">
                  <c:v>1265288400</c:v>
                </c:pt>
                <c:pt idx="805">
                  <c:v>1265292000</c:v>
                </c:pt>
                <c:pt idx="806">
                  <c:v>1265295600</c:v>
                </c:pt>
                <c:pt idx="807">
                  <c:v>1265299200</c:v>
                </c:pt>
                <c:pt idx="808">
                  <c:v>1265302800</c:v>
                </c:pt>
                <c:pt idx="809">
                  <c:v>1265306400</c:v>
                </c:pt>
                <c:pt idx="810">
                  <c:v>1265310000</c:v>
                </c:pt>
                <c:pt idx="811">
                  <c:v>1265313600</c:v>
                </c:pt>
                <c:pt idx="812">
                  <c:v>1265317200</c:v>
                </c:pt>
                <c:pt idx="813">
                  <c:v>1265320800</c:v>
                </c:pt>
                <c:pt idx="814">
                  <c:v>1265324400</c:v>
                </c:pt>
                <c:pt idx="815">
                  <c:v>1265328000</c:v>
                </c:pt>
                <c:pt idx="816">
                  <c:v>1265331600</c:v>
                </c:pt>
                <c:pt idx="817">
                  <c:v>1265335200</c:v>
                </c:pt>
                <c:pt idx="818">
                  <c:v>1265338800</c:v>
                </c:pt>
                <c:pt idx="819">
                  <c:v>1265342400</c:v>
                </c:pt>
                <c:pt idx="820">
                  <c:v>1265346000</c:v>
                </c:pt>
                <c:pt idx="821">
                  <c:v>1265349600</c:v>
                </c:pt>
                <c:pt idx="822">
                  <c:v>1265353200</c:v>
                </c:pt>
                <c:pt idx="823">
                  <c:v>1265356800</c:v>
                </c:pt>
                <c:pt idx="824">
                  <c:v>1265360400</c:v>
                </c:pt>
                <c:pt idx="825">
                  <c:v>1265364000</c:v>
                </c:pt>
                <c:pt idx="826">
                  <c:v>1265367600</c:v>
                </c:pt>
                <c:pt idx="827">
                  <c:v>1265371200</c:v>
                </c:pt>
                <c:pt idx="828">
                  <c:v>1265374800</c:v>
                </c:pt>
                <c:pt idx="829">
                  <c:v>1265378400</c:v>
                </c:pt>
                <c:pt idx="830">
                  <c:v>1265382000</c:v>
                </c:pt>
                <c:pt idx="831">
                  <c:v>1265385600</c:v>
                </c:pt>
                <c:pt idx="832">
                  <c:v>1265389200</c:v>
                </c:pt>
                <c:pt idx="833">
                  <c:v>1265392800</c:v>
                </c:pt>
                <c:pt idx="834">
                  <c:v>1265396400</c:v>
                </c:pt>
                <c:pt idx="835">
                  <c:v>1265400000</c:v>
                </c:pt>
                <c:pt idx="836">
                  <c:v>1265403600</c:v>
                </c:pt>
                <c:pt idx="837">
                  <c:v>1265407200</c:v>
                </c:pt>
                <c:pt idx="838">
                  <c:v>1265410800</c:v>
                </c:pt>
                <c:pt idx="839">
                  <c:v>1265414400</c:v>
                </c:pt>
                <c:pt idx="840">
                  <c:v>1265418000</c:v>
                </c:pt>
                <c:pt idx="841">
                  <c:v>1265421600</c:v>
                </c:pt>
                <c:pt idx="842">
                  <c:v>1265425200</c:v>
                </c:pt>
                <c:pt idx="843">
                  <c:v>1265428800</c:v>
                </c:pt>
                <c:pt idx="844">
                  <c:v>1265432400</c:v>
                </c:pt>
                <c:pt idx="845">
                  <c:v>1265436000</c:v>
                </c:pt>
                <c:pt idx="846">
                  <c:v>1265439600</c:v>
                </c:pt>
                <c:pt idx="847">
                  <c:v>1265443200</c:v>
                </c:pt>
                <c:pt idx="848">
                  <c:v>1265446800</c:v>
                </c:pt>
                <c:pt idx="849">
                  <c:v>1265450400</c:v>
                </c:pt>
                <c:pt idx="850">
                  <c:v>1265454000</c:v>
                </c:pt>
                <c:pt idx="851">
                  <c:v>1265457600</c:v>
                </c:pt>
                <c:pt idx="852">
                  <c:v>1265461200</c:v>
                </c:pt>
                <c:pt idx="853">
                  <c:v>1265464800</c:v>
                </c:pt>
                <c:pt idx="854">
                  <c:v>1265468400</c:v>
                </c:pt>
                <c:pt idx="855">
                  <c:v>1265472000</c:v>
                </c:pt>
                <c:pt idx="856">
                  <c:v>1265475600</c:v>
                </c:pt>
                <c:pt idx="857">
                  <c:v>1265479200</c:v>
                </c:pt>
                <c:pt idx="858">
                  <c:v>1265482800</c:v>
                </c:pt>
                <c:pt idx="859">
                  <c:v>1265486400</c:v>
                </c:pt>
                <c:pt idx="860">
                  <c:v>1265490000</c:v>
                </c:pt>
                <c:pt idx="861">
                  <c:v>1265493600</c:v>
                </c:pt>
                <c:pt idx="862">
                  <c:v>1265497200</c:v>
                </c:pt>
                <c:pt idx="863">
                  <c:v>1265500800</c:v>
                </c:pt>
                <c:pt idx="864">
                  <c:v>1265504400</c:v>
                </c:pt>
                <c:pt idx="865">
                  <c:v>1265508000</c:v>
                </c:pt>
                <c:pt idx="866">
                  <c:v>1265511600</c:v>
                </c:pt>
                <c:pt idx="867">
                  <c:v>1265515200</c:v>
                </c:pt>
                <c:pt idx="868">
                  <c:v>1265518800</c:v>
                </c:pt>
                <c:pt idx="869">
                  <c:v>1265522400</c:v>
                </c:pt>
                <c:pt idx="870">
                  <c:v>1265526000</c:v>
                </c:pt>
                <c:pt idx="871">
                  <c:v>1265529600</c:v>
                </c:pt>
                <c:pt idx="872">
                  <c:v>1265533200</c:v>
                </c:pt>
                <c:pt idx="873">
                  <c:v>1265536800</c:v>
                </c:pt>
                <c:pt idx="874">
                  <c:v>1265540400</c:v>
                </c:pt>
                <c:pt idx="875">
                  <c:v>1265544000</c:v>
                </c:pt>
                <c:pt idx="876">
                  <c:v>1265547600</c:v>
                </c:pt>
                <c:pt idx="877">
                  <c:v>1265551200</c:v>
                </c:pt>
                <c:pt idx="878">
                  <c:v>1265554800</c:v>
                </c:pt>
                <c:pt idx="879">
                  <c:v>1265558400</c:v>
                </c:pt>
                <c:pt idx="880">
                  <c:v>1265562000</c:v>
                </c:pt>
                <c:pt idx="881">
                  <c:v>1265565600</c:v>
                </c:pt>
                <c:pt idx="882">
                  <c:v>1265569200</c:v>
                </c:pt>
                <c:pt idx="883">
                  <c:v>1265572800</c:v>
                </c:pt>
                <c:pt idx="884">
                  <c:v>1265576400</c:v>
                </c:pt>
                <c:pt idx="885">
                  <c:v>1265580000</c:v>
                </c:pt>
                <c:pt idx="886">
                  <c:v>1265583600</c:v>
                </c:pt>
                <c:pt idx="887">
                  <c:v>1265587200</c:v>
                </c:pt>
                <c:pt idx="888">
                  <c:v>1265590800</c:v>
                </c:pt>
                <c:pt idx="889">
                  <c:v>1265594400</c:v>
                </c:pt>
                <c:pt idx="890">
                  <c:v>1265598000</c:v>
                </c:pt>
                <c:pt idx="891">
                  <c:v>1265601600</c:v>
                </c:pt>
                <c:pt idx="892">
                  <c:v>1265605200</c:v>
                </c:pt>
                <c:pt idx="893">
                  <c:v>1265608800</c:v>
                </c:pt>
                <c:pt idx="894">
                  <c:v>1265612400</c:v>
                </c:pt>
                <c:pt idx="895">
                  <c:v>1265616000</c:v>
                </c:pt>
                <c:pt idx="896">
                  <c:v>1265619600</c:v>
                </c:pt>
                <c:pt idx="897">
                  <c:v>1265623200</c:v>
                </c:pt>
                <c:pt idx="898">
                  <c:v>1265626800</c:v>
                </c:pt>
                <c:pt idx="899">
                  <c:v>1265630400</c:v>
                </c:pt>
                <c:pt idx="900">
                  <c:v>1265634000</c:v>
                </c:pt>
                <c:pt idx="901">
                  <c:v>1265637600</c:v>
                </c:pt>
                <c:pt idx="902">
                  <c:v>1265641200</c:v>
                </c:pt>
                <c:pt idx="903">
                  <c:v>1265644800</c:v>
                </c:pt>
                <c:pt idx="904">
                  <c:v>1265648400</c:v>
                </c:pt>
                <c:pt idx="905">
                  <c:v>1265652000</c:v>
                </c:pt>
                <c:pt idx="906">
                  <c:v>1265655600</c:v>
                </c:pt>
                <c:pt idx="907">
                  <c:v>1265659200</c:v>
                </c:pt>
                <c:pt idx="908">
                  <c:v>1265662800</c:v>
                </c:pt>
                <c:pt idx="909">
                  <c:v>1265666400</c:v>
                </c:pt>
                <c:pt idx="910">
                  <c:v>1265670000</c:v>
                </c:pt>
                <c:pt idx="911">
                  <c:v>1265673600</c:v>
                </c:pt>
                <c:pt idx="912">
                  <c:v>1265677200</c:v>
                </c:pt>
                <c:pt idx="913">
                  <c:v>1265680800</c:v>
                </c:pt>
                <c:pt idx="914">
                  <c:v>1265684400</c:v>
                </c:pt>
                <c:pt idx="915">
                  <c:v>1265688000</c:v>
                </c:pt>
                <c:pt idx="916">
                  <c:v>1265691600</c:v>
                </c:pt>
                <c:pt idx="917">
                  <c:v>1265695200</c:v>
                </c:pt>
                <c:pt idx="918">
                  <c:v>1265698800</c:v>
                </c:pt>
                <c:pt idx="919">
                  <c:v>1265702400</c:v>
                </c:pt>
                <c:pt idx="920">
                  <c:v>1265706000</c:v>
                </c:pt>
                <c:pt idx="921">
                  <c:v>1265709600</c:v>
                </c:pt>
                <c:pt idx="922">
                  <c:v>1265713200</c:v>
                </c:pt>
                <c:pt idx="923">
                  <c:v>1265716800</c:v>
                </c:pt>
                <c:pt idx="924">
                  <c:v>1265720400</c:v>
                </c:pt>
                <c:pt idx="925">
                  <c:v>1265724000</c:v>
                </c:pt>
                <c:pt idx="926">
                  <c:v>1265727600</c:v>
                </c:pt>
                <c:pt idx="927">
                  <c:v>1265731200</c:v>
                </c:pt>
                <c:pt idx="928">
                  <c:v>1265734800</c:v>
                </c:pt>
                <c:pt idx="929">
                  <c:v>1265738400</c:v>
                </c:pt>
                <c:pt idx="930">
                  <c:v>1265742000</c:v>
                </c:pt>
                <c:pt idx="931">
                  <c:v>1265745600</c:v>
                </c:pt>
                <c:pt idx="932">
                  <c:v>1265749200</c:v>
                </c:pt>
                <c:pt idx="933">
                  <c:v>1265752800</c:v>
                </c:pt>
                <c:pt idx="934">
                  <c:v>1265756400</c:v>
                </c:pt>
                <c:pt idx="935">
                  <c:v>1265760000</c:v>
                </c:pt>
                <c:pt idx="936">
                  <c:v>1265763600</c:v>
                </c:pt>
                <c:pt idx="937">
                  <c:v>1265767200</c:v>
                </c:pt>
                <c:pt idx="938">
                  <c:v>1265770800</c:v>
                </c:pt>
                <c:pt idx="939">
                  <c:v>1265774400</c:v>
                </c:pt>
                <c:pt idx="940">
                  <c:v>1265778000</c:v>
                </c:pt>
                <c:pt idx="941">
                  <c:v>1265781600</c:v>
                </c:pt>
                <c:pt idx="942">
                  <c:v>1265785200</c:v>
                </c:pt>
                <c:pt idx="943">
                  <c:v>1265788800</c:v>
                </c:pt>
                <c:pt idx="944">
                  <c:v>1265792400</c:v>
                </c:pt>
                <c:pt idx="945">
                  <c:v>1265796000</c:v>
                </c:pt>
                <c:pt idx="946">
                  <c:v>1265799600</c:v>
                </c:pt>
                <c:pt idx="947">
                  <c:v>1265803200</c:v>
                </c:pt>
                <c:pt idx="948">
                  <c:v>1265806800</c:v>
                </c:pt>
                <c:pt idx="949">
                  <c:v>1265810400</c:v>
                </c:pt>
                <c:pt idx="950">
                  <c:v>1265814000</c:v>
                </c:pt>
                <c:pt idx="951">
                  <c:v>1265817600</c:v>
                </c:pt>
                <c:pt idx="952">
                  <c:v>1265821200</c:v>
                </c:pt>
                <c:pt idx="953">
                  <c:v>1265824800</c:v>
                </c:pt>
                <c:pt idx="954">
                  <c:v>1265828400</c:v>
                </c:pt>
                <c:pt idx="955">
                  <c:v>1265832000</c:v>
                </c:pt>
                <c:pt idx="956">
                  <c:v>1265835600</c:v>
                </c:pt>
                <c:pt idx="957">
                  <c:v>1265839200</c:v>
                </c:pt>
                <c:pt idx="958">
                  <c:v>1265842800</c:v>
                </c:pt>
                <c:pt idx="959">
                  <c:v>1265846400</c:v>
                </c:pt>
                <c:pt idx="960">
                  <c:v>1265850000</c:v>
                </c:pt>
                <c:pt idx="961">
                  <c:v>1265853600</c:v>
                </c:pt>
                <c:pt idx="962">
                  <c:v>1265857200</c:v>
                </c:pt>
                <c:pt idx="963">
                  <c:v>1265860800</c:v>
                </c:pt>
                <c:pt idx="964">
                  <c:v>1265864400</c:v>
                </c:pt>
                <c:pt idx="965">
                  <c:v>1265868000</c:v>
                </c:pt>
                <c:pt idx="966">
                  <c:v>1265871600</c:v>
                </c:pt>
                <c:pt idx="967">
                  <c:v>1265875200</c:v>
                </c:pt>
                <c:pt idx="968">
                  <c:v>1265878800</c:v>
                </c:pt>
                <c:pt idx="969">
                  <c:v>1265882400</c:v>
                </c:pt>
                <c:pt idx="970">
                  <c:v>1265886000</c:v>
                </c:pt>
                <c:pt idx="971">
                  <c:v>1265889600</c:v>
                </c:pt>
                <c:pt idx="972">
                  <c:v>1265893200</c:v>
                </c:pt>
                <c:pt idx="973">
                  <c:v>1265896800</c:v>
                </c:pt>
                <c:pt idx="974">
                  <c:v>1265900400</c:v>
                </c:pt>
                <c:pt idx="975">
                  <c:v>1265904000</c:v>
                </c:pt>
                <c:pt idx="976">
                  <c:v>1265907600</c:v>
                </c:pt>
                <c:pt idx="977">
                  <c:v>1265911200</c:v>
                </c:pt>
                <c:pt idx="978">
                  <c:v>1265914800</c:v>
                </c:pt>
                <c:pt idx="979">
                  <c:v>1265918400</c:v>
                </c:pt>
                <c:pt idx="980">
                  <c:v>1265922000</c:v>
                </c:pt>
                <c:pt idx="981">
                  <c:v>1265925600</c:v>
                </c:pt>
                <c:pt idx="982">
                  <c:v>1265929200</c:v>
                </c:pt>
                <c:pt idx="983">
                  <c:v>1265932800</c:v>
                </c:pt>
                <c:pt idx="984">
                  <c:v>1265936400</c:v>
                </c:pt>
                <c:pt idx="985">
                  <c:v>1265940000</c:v>
                </c:pt>
                <c:pt idx="986">
                  <c:v>1265943600</c:v>
                </c:pt>
                <c:pt idx="987">
                  <c:v>1265947200</c:v>
                </c:pt>
                <c:pt idx="988">
                  <c:v>1265950800</c:v>
                </c:pt>
                <c:pt idx="989">
                  <c:v>1265954400</c:v>
                </c:pt>
                <c:pt idx="990">
                  <c:v>1265958000</c:v>
                </c:pt>
                <c:pt idx="991">
                  <c:v>1265961600</c:v>
                </c:pt>
                <c:pt idx="992">
                  <c:v>1265965200</c:v>
                </c:pt>
                <c:pt idx="993">
                  <c:v>1265968800</c:v>
                </c:pt>
                <c:pt idx="994">
                  <c:v>1265972400</c:v>
                </c:pt>
                <c:pt idx="995">
                  <c:v>1265976000</c:v>
                </c:pt>
                <c:pt idx="996">
                  <c:v>1265979600</c:v>
                </c:pt>
                <c:pt idx="997">
                  <c:v>1265983200</c:v>
                </c:pt>
                <c:pt idx="998">
                  <c:v>1265986800</c:v>
                </c:pt>
                <c:pt idx="999">
                  <c:v>1265990400</c:v>
                </c:pt>
                <c:pt idx="1000">
                  <c:v>1265994000</c:v>
                </c:pt>
                <c:pt idx="1001">
                  <c:v>1265997600</c:v>
                </c:pt>
                <c:pt idx="1002">
                  <c:v>1266001200</c:v>
                </c:pt>
                <c:pt idx="1003">
                  <c:v>1266004800</c:v>
                </c:pt>
                <c:pt idx="1004">
                  <c:v>1266008400</c:v>
                </c:pt>
                <c:pt idx="1005">
                  <c:v>1266012000</c:v>
                </c:pt>
                <c:pt idx="1006">
                  <c:v>1266015600</c:v>
                </c:pt>
                <c:pt idx="1007">
                  <c:v>1266019200</c:v>
                </c:pt>
                <c:pt idx="1008">
                  <c:v>1266022800</c:v>
                </c:pt>
                <c:pt idx="1009">
                  <c:v>1266026400</c:v>
                </c:pt>
                <c:pt idx="1010">
                  <c:v>1266030000</c:v>
                </c:pt>
                <c:pt idx="1011">
                  <c:v>1266033600</c:v>
                </c:pt>
                <c:pt idx="1012">
                  <c:v>1266037200</c:v>
                </c:pt>
                <c:pt idx="1013">
                  <c:v>1266040800</c:v>
                </c:pt>
                <c:pt idx="1014">
                  <c:v>1266044400</c:v>
                </c:pt>
                <c:pt idx="1015">
                  <c:v>1266048000</c:v>
                </c:pt>
                <c:pt idx="1016">
                  <c:v>1266051600</c:v>
                </c:pt>
                <c:pt idx="1017">
                  <c:v>1266055200</c:v>
                </c:pt>
                <c:pt idx="1018">
                  <c:v>1266058800</c:v>
                </c:pt>
                <c:pt idx="1019">
                  <c:v>1266062400</c:v>
                </c:pt>
                <c:pt idx="1020">
                  <c:v>1266066000</c:v>
                </c:pt>
                <c:pt idx="1021">
                  <c:v>1266069600</c:v>
                </c:pt>
                <c:pt idx="1022">
                  <c:v>1266073200</c:v>
                </c:pt>
                <c:pt idx="1023">
                  <c:v>1266076800</c:v>
                </c:pt>
                <c:pt idx="1024">
                  <c:v>1266080400</c:v>
                </c:pt>
                <c:pt idx="1025">
                  <c:v>1266084000</c:v>
                </c:pt>
                <c:pt idx="1026">
                  <c:v>1266087600</c:v>
                </c:pt>
                <c:pt idx="1027">
                  <c:v>1266091200</c:v>
                </c:pt>
                <c:pt idx="1028">
                  <c:v>1266094800</c:v>
                </c:pt>
                <c:pt idx="1029">
                  <c:v>1266098400</c:v>
                </c:pt>
                <c:pt idx="1030">
                  <c:v>1266102000</c:v>
                </c:pt>
                <c:pt idx="1031">
                  <c:v>1266105600</c:v>
                </c:pt>
                <c:pt idx="1032">
                  <c:v>1266109200</c:v>
                </c:pt>
                <c:pt idx="1033">
                  <c:v>1266112800</c:v>
                </c:pt>
                <c:pt idx="1034">
                  <c:v>1266116400</c:v>
                </c:pt>
                <c:pt idx="1035">
                  <c:v>1266120000</c:v>
                </c:pt>
                <c:pt idx="1036">
                  <c:v>1266123600</c:v>
                </c:pt>
                <c:pt idx="1037">
                  <c:v>1266127200</c:v>
                </c:pt>
                <c:pt idx="1038">
                  <c:v>1266130800</c:v>
                </c:pt>
                <c:pt idx="1039">
                  <c:v>1266134400</c:v>
                </c:pt>
                <c:pt idx="1040">
                  <c:v>1266138000</c:v>
                </c:pt>
                <c:pt idx="1041">
                  <c:v>1266141600</c:v>
                </c:pt>
                <c:pt idx="1042">
                  <c:v>1266145200</c:v>
                </c:pt>
                <c:pt idx="1043">
                  <c:v>1266148800</c:v>
                </c:pt>
                <c:pt idx="1044">
                  <c:v>1266152400</c:v>
                </c:pt>
                <c:pt idx="1045">
                  <c:v>1266156000</c:v>
                </c:pt>
                <c:pt idx="1046">
                  <c:v>1266159600</c:v>
                </c:pt>
                <c:pt idx="1047">
                  <c:v>1266163200</c:v>
                </c:pt>
                <c:pt idx="1048">
                  <c:v>1266166800</c:v>
                </c:pt>
                <c:pt idx="1049">
                  <c:v>1266170400</c:v>
                </c:pt>
                <c:pt idx="1050">
                  <c:v>1266174000</c:v>
                </c:pt>
                <c:pt idx="1051">
                  <c:v>1266177600</c:v>
                </c:pt>
                <c:pt idx="1052">
                  <c:v>1266181200</c:v>
                </c:pt>
                <c:pt idx="1053">
                  <c:v>1266184800</c:v>
                </c:pt>
                <c:pt idx="1054">
                  <c:v>1266188400</c:v>
                </c:pt>
                <c:pt idx="1055">
                  <c:v>1266192000</c:v>
                </c:pt>
                <c:pt idx="1056">
                  <c:v>1266195600</c:v>
                </c:pt>
                <c:pt idx="1057">
                  <c:v>1266199200</c:v>
                </c:pt>
                <c:pt idx="1058">
                  <c:v>1266202800</c:v>
                </c:pt>
                <c:pt idx="1059">
                  <c:v>1266206400</c:v>
                </c:pt>
                <c:pt idx="1060">
                  <c:v>1266210000</c:v>
                </c:pt>
                <c:pt idx="1061">
                  <c:v>1266213600</c:v>
                </c:pt>
                <c:pt idx="1062">
                  <c:v>1266217200</c:v>
                </c:pt>
                <c:pt idx="1063">
                  <c:v>1266220800</c:v>
                </c:pt>
                <c:pt idx="1064">
                  <c:v>1266224400</c:v>
                </c:pt>
                <c:pt idx="1065">
                  <c:v>1266228000</c:v>
                </c:pt>
                <c:pt idx="1066">
                  <c:v>1266231600</c:v>
                </c:pt>
                <c:pt idx="1067">
                  <c:v>1266235200</c:v>
                </c:pt>
                <c:pt idx="1068">
                  <c:v>1266238800</c:v>
                </c:pt>
                <c:pt idx="1069">
                  <c:v>1266242400</c:v>
                </c:pt>
                <c:pt idx="1070">
                  <c:v>1266246000</c:v>
                </c:pt>
                <c:pt idx="1071">
                  <c:v>1266249600</c:v>
                </c:pt>
                <c:pt idx="1072">
                  <c:v>1266253200</c:v>
                </c:pt>
                <c:pt idx="1073">
                  <c:v>1266256800</c:v>
                </c:pt>
                <c:pt idx="1074">
                  <c:v>1266260400</c:v>
                </c:pt>
                <c:pt idx="1075">
                  <c:v>1266264000</c:v>
                </c:pt>
                <c:pt idx="1076">
                  <c:v>1266267600</c:v>
                </c:pt>
                <c:pt idx="1077">
                  <c:v>1266271200</c:v>
                </c:pt>
                <c:pt idx="1078">
                  <c:v>1266274800</c:v>
                </c:pt>
                <c:pt idx="1079">
                  <c:v>1266278400</c:v>
                </c:pt>
                <c:pt idx="1080">
                  <c:v>1266282000</c:v>
                </c:pt>
                <c:pt idx="1081">
                  <c:v>1266285600</c:v>
                </c:pt>
                <c:pt idx="1082">
                  <c:v>1266289200</c:v>
                </c:pt>
                <c:pt idx="1083">
                  <c:v>1266292800</c:v>
                </c:pt>
                <c:pt idx="1084">
                  <c:v>1266296400</c:v>
                </c:pt>
                <c:pt idx="1085">
                  <c:v>1266300000</c:v>
                </c:pt>
                <c:pt idx="1086">
                  <c:v>1266303600</c:v>
                </c:pt>
                <c:pt idx="1087">
                  <c:v>1266307200</c:v>
                </c:pt>
                <c:pt idx="1088">
                  <c:v>1266310800</c:v>
                </c:pt>
                <c:pt idx="1089">
                  <c:v>1266314400</c:v>
                </c:pt>
                <c:pt idx="1090">
                  <c:v>1266318000</c:v>
                </c:pt>
                <c:pt idx="1091">
                  <c:v>1266321600</c:v>
                </c:pt>
                <c:pt idx="1092">
                  <c:v>1266325200</c:v>
                </c:pt>
                <c:pt idx="1093">
                  <c:v>1266328800</c:v>
                </c:pt>
                <c:pt idx="1094">
                  <c:v>1266332400</c:v>
                </c:pt>
                <c:pt idx="1095">
                  <c:v>1266336000</c:v>
                </c:pt>
                <c:pt idx="1096">
                  <c:v>1266339600</c:v>
                </c:pt>
                <c:pt idx="1097">
                  <c:v>1266343200</c:v>
                </c:pt>
                <c:pt idx="1098">
                  <c:v>1266346800</c:v>
                </c:pt>
                <c:pt idx="1099">
                  <c:v>1266350400</c:v>
                </c:pt>
                <c:pt idx="1100">
                  <c:v>1266354000</c:v>
                </c:pt>
                <c:pt idx="1101">
                  <c:v>1266357600</c:v>
                </c:pt>
                <c:pt idx="1102">
                  <c:v>1266361200</c:v>
                </c:pt>
                <c:pt idx="1103">
                  <c:v>1266364800</c:v>
                </c:pt>
                <c:pt idx="1104">
                  <c:v>1266368400</c:v>
                </c:pt>
                <c:pt idx="1105">
                  <c:v>1266372000</c:v>
                </c:pt>
                <c:pt idx="1106">
                  <c:v>1266375600</c:v>
                </c:pt>
                <c:pt idx="1107">
                  <c:v>1266379200</c:v>
                </c:pt>
                <c:pt idx="1108">
                  <c:v>1266382800</c:v>
                </c:pt>
                <c:pt idx="1109">
                  <c:v>1266386400</c:v>
                </c:pt>
                <c:pt idx="1110">
                  <c:v>1266390000</c:v>
                </c:pt>
                <c:pt idx="1111">
                  <c:v>1266393600</c:v>
                </c:pt>
                <c:pt idx="1112">
                  <c:v>1266397200</c:v>
                </c:pt>
                <c:pt idx="1113">
                  <c:v>1266400800</c:v>
                </c:pt>
                <c:pt idx="1114">
                  <c:v>1266404400</c:v>
                </c:pt>
                <c:pt idx="1115">
                  <c:v>1266408000</c:v>
                </c:pt>
                <c:pt idx="1116">
                  <c:v>1266411600</c:v>
                </c:pt>
                <c:pt idx="1117">
                  <c:v>1266415200</c:v>
                </c:pt>
                <c:pt idx="1118">
                  <c:v>1266418800</c:v>
                </c:pt>
                <c:pt idx="1119">
                  <c:v>1266422400</c:v>
                </c:pt>
                <c:pt idx="1120">
                  <c:v>1266426000</c:v>
                </c:pt>
                <c:pt idx="1121">
                  <c:v>1266429600</c:v>
                </c:pt>
                <c:pt idx="1122">
                  <c:v>1266433200</c:v>
                </c:pt>
                <c:pt idx="1123">
                  <c:v>1266436800</c:v>
                </c:pt>
                <c:pt idx="1124">
                  <c:v>1266440400</c:v>
                </c:pt>
                <c:pt idx="1125">
                  <c:v>1266444000</c:v>
                </c:pt>
                <c:pt idx="1126">
                  <c:v>1266447600</c:v>
                </c:pt>
                <c:pt idx="1127">
                  <c:v>1266451200</c:v>
                </c:pt>
                <c:pt idx="1128">
                  <c:v>1266454800</c:v>
                </c:pt>
                <c:pt idx="1129">
                  <c:v>1266458400</c:v>
                </c:pt>
                <c:pt idx="1130">
                  <c:v>1266462000</c:v>
                </c:pt>
                <c:pt idx="1131">
                  <c:v>1266465600</c:v>
                </c:pt>
                <c:pt idx="1132">
                  <c:v>1266469200</c:v>
                </c:pt>
                <c:pt idx="1133">
                  <c:v>1266472800</c:v>
                </c:pt>
                <c:pt idx="1134">
                  <c:v>1266476400</c:v>
                </c:pt>
                <c:pt idx="1135">
                  <c:v>1266480000</c:v>
                </c:pt>
                <c:pt idx="1136">
                  <c:v>1266483600</c:v>
                </c:pt>
                <c:pt idx="1137">
                  <c:v>1266487200</c:v>
                </c:pt>
                <c:pt idx="1138">
                  <c:v>1266490800</c:v>
                </c:pt>
                <c:pt idx="1139">
                  <c:v>1266494400</c:v>
                </c:pt>
                <c:pt idx="1140">
                  <c:v>1266498000</c:v>
                </c:pt>
                <c:pt idx="1141">
                  <c:v>1266501600</c:v>
                </c:pt>
                <c:pt idx="1142">
                  <c:v>1266505200</c:v>
                </c:pt>
                <c:pt idx="1143">
                  <c:v>1266508800</c:v>
                </c:pt>
                <c:pt idx="1144">
                  <c:v>1266512400</c:v>
                </c:pt>
                <c:pt idx="1145">
                  <c:v>1266516000</c:v>
                </c:pt>
                <c:pt idx="1146">
                  <c:v>1266519600</c:v>
                </c:pt>
                <c:pt idx="1147">
                  <c:v>1266523200</c:v>
                </c:pt>
                <c:pt idx="1148">
                  <c:v>1266526800</c:v>
                </c:pt>
                <c:pt idx="1149">
                  <c:v>1266530400</c:v>
                </c:pt>
                <c:pt idx="1150">
                  <c:v>1266534000</c:v>
                </c:pt>
                <c:pt idx="1151">
                  <c:v>1266537600</c:v>
                </c:pt>
                <c:pt idx="1152">
                  <c:v>1266541200</c:v>
                </c:pt>
                <c:pt idx="1153">
                  <c:v>1266544800</c:v>
                </c:pt>
                <c:pt idx="1154">
                  <c:v>1266548400</c:v>
                </c:pt>
                <c:pt idx="1155">
                  <c:v>1266552000</c:v>
                </c:pt>
                <c:pt idx="1156">
                  <c:v>1266555600</c:v>
                </c:pt>
                <c:pt idx="1157">
                  <c:v>1266559200</c:v>
                </c:pt>
                <c:pt idx="1158">
                  <c:v>1266562800</c:v>
                </c:pt>
                <c:pt idx="1159">
                  <c:v>1266566400</c:v>
                </c:pt>
                <c:pt idx="1160">
                  <c:v>1266570000</c:v>
                </c:pt>
                <c:pt idx="1161">
                  <c:v>1266573600</c:v>
                </c:pt>
                <c:pt idx="1162">
                  <c:v>1266577200</c:v>
                </c:pt>
                <c:pt idx="1163">
                  <c:v>1266580800</c:v>
                </c:pt>
                <c:pt idx="1164">
                  <c:v>1266584400</c:v>
                </c:pt>
                <c:pt idx="1165">
                  <c:v>1266588000</c:v>
                </c:pt>
                <c:pt idx="1166">
                  <c:v>1266591600</c:v>
                </c:pt>
                <c:pt idx="1167">
                  <c:v>1266595200</c:v>
                </c:pt>
                <c:pt idx="1168">
                  <c:v>1266598800</c:v>
                </c:pt>
                <c:pt idx="1169">
                  <c:v>1266602400</c:v>
                </c:pt>
                <c:pt idx="1170">
                  <c:v>1266606000</c:v>
                </c:pt>
                <c:pt idx="1171">
                  <c:v>1266609600</c:v>
                </c:pt>
                <c:pt idx="1172">
                  <c:v>1266613200</c:v>
                </c:pt>
                <c:pt idx="1173">
                  <c:v>1266616800</c:v>
                </c:pt>
                <c:pt idx="1174">
                  <c:v>1266620400</c:v>
                </c:pt>
                <c:pt idx="1175">
                  <c:v>1266624000</c:v>
                </c:pt>
                <c:pt idx="1176">
                  <c:v>1266627600</c:v>
                </c:pt>
                <c:pt idx="1177">
                  <c:v>1266631200</c:v>
                </c:pt>
                <c:pt idx="1178">
                  <c:v>1266634800</c:v>
                </c:pt>
                <c:pt idx="1179">
                  <c:v>1266638400</c:v>
                </c:pt>
                <c:pt idx="1180">
                  <c:v>1266642000</c:v>
                </c:pt>
                <c:pt idx="1181">
                  <c:v>1266645600</c:v>
                </c:pt>
                <c:pt idx="1182">
                  <c:v>1266649200</c:v>
                </c:pt>
                <c:pt idx="1183">
                  <c:v>1266652800</c:v>
                </c:pt>
                <c:pt idx="1184">
                  <c:v>1266656400</c:v>
                </c:pt>
                <c:pt idx="1185">
                  <c:v>1266660000</c:v>
                </c:pt>
                <c:pt idx="1186">
                  <c:v>1266663600</c:v>
                </c:pt>
                <c:pt idx="1187">
                  <c:v>1266667200</c:v>
                </c:pt>
                <c:pt idx="1188">
                  <c:v>1266670800</c:v>
                </c:pt>
                <c:pt idx="1189">
                  <c:v>1266674400</c:v>
                </c:pt>
                <c:pt idx="1190">
                  <c:v>1266678000</c:v>
                </c:pt>
                <c:pt idx="1191">
                  <c:v>1266681600</c:v>
                </c:pt>
                <c:pt idx="1192">
                  <c:v>1266685200</c:v>
                </c:pt>
                <c:pt idx="1193">
                  <c:v>1266688800</c:v>
                </c:pt>
                <c:pt idx="1194">
                  <c:v>1266692400</c:v>
                </c:pt>
                <c:pt idx="1195">
                  <c:v>1266696000</c:v>
                </c:pt>
                <c:pt idx="1196">
                  <c:v>1266699600</c:v>
                </c:pt>
                <c:pt idx="1197">
                  <c:v>1266703200</c:v>
                </c:pt>
                <c:pt idx="1198">
                  <c:v>1266706800</c:v>
                </c:pt>
                <c:pt idx="1199">
                  <c:v>1266710400</c:v>
                </c:pt>
                <c:pt idx="1200">
                  <c:v>1266714000</c:v>
                </c:pt>
                <c:pt idx="1201">
                  <c:v>1266717600</c:v>
                </c:pt>
                <c:pt idx="1202">
                  <c:v>1266721200</c:v>
                </c:pt>
                <c:pt idx="1203">
                  <c:v>1266724800</c:v>
                </c:pt>
                <c:pt idx="1204">
                  <c:v>1266728400</c:v>
                </c:pt>
                <c:pt idx="1205">
                  <c:v>1266732000</c:v>
                </c:pt>
                <c:pt idx="1206">
                  <c:v>1266735600</c:v>
                </c:pt>
                <c:pt idx="1207">
                  <c:v>1266739200</c:v>
                </c:pt>
                <c:pt idx="1208">
                  <c:v>1266742800</c:v>
                </c:pt>
                <c:pt idx="1209">
                  <c:v>1266746400</c:v>
                </c:pt>
                <c:pt idx="1210">
                  <c:v>1266750000</c:v>
                </c:pt>
                <c:pt idx="1211">
                  <c:v>1266753600</c:v>
                </c:pt>
                <c:pt idx="1212">
                  <c:v>1266757200</c:v>
                </c:pt>
                <c:pt idx="1213">
                  <c:v>1266760800</c:v>
                </c:pt>
                <c:pt idx="1214">
                  <c:v>1266764400</c:v>
                </c:pt>
                <c:pt idx="1215">
                  <c:v>1266768000</c:v>
                </c:pt>
                <c:pt idx="1216">
                  <c:v>1266771600</c:v>
                </c:pt>
                <c:pt idx="1217">
                  <c:v>1266775200</c:v>
                </c:pt>
                <c:pt idx="1218">
                  <c:v>1266778800</c:v>
                </c:pt>
                <c:pt idx="1219">
                  <c:v>1266782400</c:v>
                </c:pt>
                <c:pt idx="1220">
                  <c:v>1266786000</c:v>
                </c:pt>
                <c:pt idx="1221">
                  <c:v>1266789600</c:v>
                </c:pt>
                <c:pt idx="1222">
                  <c:v>1266793200</c:v>
                </c:pt>
                <c:pt idx="1223">
                  <c:v>1266796800</c:v>
                </c:pt>
                <c:pt idx="1224">
                  <c:v>1266800400</c:v>
                </c:pt>
                <c:pt idx="1225">
                  <c:v>1266804000</c:v>
                </c:pt>
                <c:pt idx="1226">
                  <c:v>1266807600</c:v>
                </c:pt>
                <c:pt idx="1227">
                  <c:v>1266811200</c:v>
                </c:pt>
                <c:pt idx="1228">
                  <c:v>1266814800</c:v>
                </c:pt>
                <c:pt idx="1229">
                  <c:v>1266818400</c:v>
                </c:pt>
                <c:pt idx="1230">
                  <c:v>1266822000</c:v>
                </c:pt>
                <c:pt idx="1231">
                  <c:v>1266825600</c:v>
                </c:pt>
                <c:pt idx="1232">
                  <c:v>1266829200</c:v>
                </c:pt>
                <c:pt idx="1233">
                  <c:v>1266832800</c:v>
                </c:pt>
                <c:pt idx="1234">
                  <c:v>1266836400</c:v>
                </c:pt>
                <c:pt idx="1235">
                  <c:v>1266840000</c:v>
                </c:pt>
                <c:pt idx="1236">
                  <c:v>1266843600</c:v>
                </c:pt>
                <c:pt idx="1237">
                  <c:v>1266847200</c:v>
                </c:pt>
                <c:pt idx="1238">
                  <c:v>1266850800</c:v>
                </c:pt>
                <c:pt idx="1239">
                  <c:v>1266854400</c:v>
                </c:pt>
                <c:pt idx="1240">
                  <c:v>1266858000</c:v>
                </c:pt>
                <c:pt idx="1241">
                  <c:v>1266861600</c:v>
                </c:pt>
                <c:pt idx="1242">
                  <c:v>1266865200</c:v>
                </c:pt>
                <c:pt idx="1243">
                  <c:v>1266868800</c:v>
                </c:pt>
                <c:pt idx="1244">
                  <c:v>1266872400</c:v>
                </c:pt>
                <c:pt idx="1245">
                  <c:v>1266876000</c:v>
                </c:pt>
                <c:pt idx="1246">
                  <c:v>1266879600</c:v>
                </c:pt>
                <c:pt idx="1247">
                  <c:v>1266883200</c:v>
                </c:pt>
                <c:pt idx="1248">
                  <c:v>1266886800</c:v>
                </c:pt>
                <c:pt idx="1249">
                  <c:v>1266890400</c:v>
                </c:pt>
                <c:pt idx="1250">
                  <c:v>1266894000</c:v>
                </c:pt>
                <c:pt idx="1251">
                  <c:v>1266897600</c:v>
                </c:pt>
                <c:pt idx="1252">
                  <c:v>1266901200</c:v>
                </c:pt>
                <c:pt idx="1253">
                  <c:v>1266904800</c:v>
                </c:pt>
                <c:pt idx="1254">
                  <c:v>1266908400</c:v>
                </c:pt>
                <c:pt idx="1255">
                  <c:v>1266912000</c:v>
                </c:pt>
                <c:pt idx="1256">
                  <c:v>1266915600</c:v>
                </c:pt>
                <c:pt idx="1257">
                  <c:v>1266919200</c:v>
                </c:pt>
                <c:pt idx="1258">
                  <c:v>1266922800</c:v>
                </c:pt>
                <c:pt idx="1259">
                  <c:v>1266926400</c:v>
                </c:pt>
                <c:pt idx="1260">
                  <c:v>1266930000</c:v>
                </c:pt>
                <c:pt idx="1261">
                  <c:v>1266933600</c:v>
                </c:pt>
                <c:pt idx="1262">
                  <c:v>1266937200</c:v>
                </c:pt>
                <c:pt idx="1263">
                  <c:v>1266940800</c:v>
                </c:pt>
                <c:pt idx="1264">
                  <c:v>1266944400</c:v>
                </c:pt>
                <c:pt idx="1265">
                  <c:v>1266948000</c:v>
                </c:pt>
                <c:pt idx="1266">
                  <c:v>1266951600</c:v>
                </c:pt>
                <c:pt idx="1267">
                  <c:v>1266955200</c:v>
                </c:pt>
                <c:pt idx="1268">
                  <c:v>1266958800</c:v>
                </c:pt>
                <c:pt idx="1269">
                  <c:v>1266962400</c:v>
                </c:pt>
                <c:pt idx="1270">
                  <c:v>1266966000</c:v>
                </c:pt>
                <c:pt idx="1271">
                  <c:v>1266969600</c:v>
                </c:pt>
                <c:pt idx="1272">
                  <c:v>1266973200</c:v>
                </c:pt>
                <c:pt idx="1273">
                  <c:v>1266976800</c:v>
                </c:pt>
                <c:pt idx="1274">
                  <c:v>1266980400</c:v>
                </c:pt>
                <c:pt idx="1275">
                  <c:v>1266984000</c:v>
                </c:pt>
                <c:pt idx="1276">
                  <c:v>1266987600</c:v>
                </c:pt>
                <c:pt idx="1277">
                  <c:v>1266991200</c:v>
                </c:pt>
                <c:pt idx="1278">
                  <c:v>1266994800</c:v>
                </c:pt>
                <c:pt idx="1279">
                  <c:v>1266998400</c:v>
                </c:pt>
                <c:pt idx="1280">
                  <c:v>1267002000</c:v>
                </c:pt>
                <c:pt idx="1281">
                  <c:v>1267005600</c:v>
                </c:pt>
                <c:pt idx="1282">
                  <c:v>1267009200</c:v>
                </c:pt>
                <c:pt idx="1283">
                  <c:v>1267012800</c:v>
                </c:pt>
                <c:pt idx="1284">
                  <c:v>1267016400</c:v>
                </c:pt>
                <c:pt idx="1285">
                  <c:v>1267020000</c:v>
                </c:pt>
                <c:pt idx="1286">
                  <c:v>1267023600</c:v>
                </c:pt>
                <c:pt idx="1287">
                  <c:v>1267027200</c:v>
                </c:pt>
                <c:pt idx="1288">
                  <c:v>1267030800</c:v>
                </c:pt>
                <c:pt idx="1289">
                  <c:v>1267034400</c:v>
                </c:pt>
                <c:pt idx="1290">
                  <c:v>1267038000</c:v>
                </c:pt>
                <c:pt idx="1291">
                  <c:v>1267041600</c:v>
                </c:pt>
                <c:pt idx="1292">
                  <c:v>1267045200</c:v>
                </c:pt>
                <c:pt idx="1293">
                  <c:v>1267048800</c:v>
                </c:pt>
                <c:pt idx="1294">
                  <c:v>1267052400</c:v>
                </c:pt>
                <c:pt idx="1295">
                  <c:v>1267056000</c:v>
                </c:pt>
                <c:pt idx="1296">
                  <c:v>1267059600</c:v>
                </c:pt>
                <c:pt idx="1297">
                  <c:v>1267063200</c:v>
                </c:pt>
                <c:pt idx="1298">
                  <c:v>1267066800</c:v>
                </c:pt>
                <c:pt idx="1299">
                  <c:v>1267070400</c:v>
                </c:pt>
                <c:pt idx="1300">
                  <c:v>1267074000</c:v>
                </c:pt>
                <c:pt idx="1301">
                  <c:v>1267077600</c:v>
                </c:pt>
                <c:pt idx="1302">
                  <c:v>1267081200</c:v>
                </c:pt>
                <c:pt idx="1303">
                  <c:v>1267084800</c:v>
                </c:pt>
                <c:pt idx="1304">
                  <c:v>1267088400</c:v>
                </c:pt>
                <c:pt idx="1305">
                  <c:v>1267092000</c:v>
                </c:pt>
                <c:pt idx="1306">
                  <c:v>1267095600</c:v>
                </c:pt>
                <c:pt idx="1307">
                  <c:v>1267099200</c:v>
                </c:pt>
                <c:pt idx="1308">
                  <c:v>1267102800</c:v>
                </c:pt>
                <c:pt idx="1309">
                  <c:v>1267106400</c:v>
                </c:pt>
                <c:pt idx="1310">
                  <c:v>1267110000</c:v>
                </c:pt>
                <c:pt idx="1311">
                  <c:v>1267113600</c:v>
                </c:pt>
                <c:pt idx="1312">
                  <c:v>1267117200</c:v>
                </c:pt>
                <c:pt idx="1313">
                  <c:v>1267120800</c:v>
                </c:pt>
                <c:pt idx="1314">
                  <c:v>1267124400</c:v>
                </c:pt>
                <c:pt idx="1315">
                  <c:v>1267128000</c:v>
                </c:pt>
                <c:pt idx="1316">
                  <c:v>1267131600</c:v>
                </c:pt>
                <c:pt idx="1317">
                  <c:v>1267135200</c:v>
                </c:pt>
                <c:pt idx="1318">
                  <c:v>1267138800</c:v>
                </c:pt>
                <c:pt idx="1319">
                  <c:v>1267142400</c:v>
                </c:pt>
                <c:pt idx="1320">
                  <c:v>1267146000</c:v>
                </c:pt>
                <c:pt idx="1321">
                  <c:v>1267149600</c:v>
                </c:pt>
                <c:pt idx="1322">
                  <c:v>1267153200</c:v>
                </c:pt>
                <c:pt idx="1323">
                  <c:v>1267156800</c:v>
                </c:pt>
                <c:pt idx="1324">
                  <c:v>1267160400</c:v>
                </c:pt>
                <c:pt idx="1325">
                  <c:v>1267164000</c:v>
                </c:pt>
                <c:pt idx="1326">
                  <c:v>1267167600</c:v>
                </c:pt>
                <c:pt idx="1327">
                  <c:v>1267171200</c:v>
                </c:pt>
                <c:pt idx="1328">
                  <c:v>1267174800</c:v>
                </c:pt>
                <c:pt idx="1329">
                  <c:v>1267178400</c:v>
                </c:pt>
                <c:pt idx="1330">
                  <c:v>1267182000</c:v>
                </c:pt>
                <c:pt idx="1331">
                  <c:v>1267185600</c:v>
                </c:pt>
                <c:pt idx="1332">
                  <c:v>1267189200</c:v>
                </c:pt>
                <c:pt idx="1333">
                  <c:v>1267192800</c:v>
                </c:pt>
                <c:pt idx="1334">
                  <c:v>1267196400</c:v>
                </c:pt>
                <c:pt idx="1335">
                  <c:v>1267200000</c:v>
                </c:pt>
                <c:pt idx="1336">
                  <c:v>1267203600</c:v>
                </c:pt>
                <c:pt idx="1337">
                  <c:v>1267207200</c:v>
                </c:pt>
                <c:pt idx="1338">
                  <c:v>1267210800</c:v>
                </c:pt>
                <c:pt idx="1339">
                  <c:v>1267214400</c:v>
                </c:pt>
                <c:pt idx="1340">
                  <c:v>1267218000</c:v>
                </c:pt>
                <c:pt idx="1341">
                  <c:v>1267221600</c:v>
                </c:pt>
                <c:pt idx="1342">
                  <c:v>1267225200</c:v>
                </c:pt>
                <c:pt idx="1343">
                  <c:v>1267228800</c:v>
                </c:pt>
                <c:pt idx="1344">
                  <c:v>1267232400</c:v>
                </c:pt>
                <c:pt idx="1345">
                  <c:v>1267236000</c:v>
                </c:pt>
                <c:pt idx="1346">
                  <c:v>1267239600</c:v>
                </c:pt>
                <c:pt idx="1347">
                  <c:v>1267243200</c:v>
                </c:pt>
                <c:pt idx="1348">
                  <c:v>1267246800</c:v>
                </c:pt>
                <c:pt idx="1349">
                  <c:v>1267250400</c:v>
                </c:pt>
                <c:pt idx="1350">
                  <c:v>1267254000</c:v>
                </c:pt>
                <c:pt idx="1351">
                  <c:v>1267257600</c:v>
                </c:pt>
                <c:pt idx="1352">
                  <c:v>1267261200</c:v>
                </c:pt>
                <c:pt idx="1353">
                  <c:v>1267264800</c:v>
                </c:pt>
                <c:pt idx="1354">
                  <c:v>1267268400</c:v>
                </c:pt>
                <c:pt idx="1355">
                  <c:v>1267272000</c:v>
                </c:pt>
                <c:pt idx="1356">
                  <c:v>1267275600</c:v>
                </c:pt>
                <c:pt idx="1357">
                  <c:v>1267279200</c:v>
                </c:pt>
                <c:pt idx="1358">
                  <c:v>1267282800</c:v>
                </c:pt>
                <c:pt idx="1359">
                  <c:v>1267286400</c:v>
                </c:pt>
                <c:pt idx="1360">
                  <c:v>1267290000</c:v>
                </c:pt>
                <c:pt idx="1361">
                  <c:v>1267293600</c:v>
                </c:pt>
                <c:pt idx="1362">
                  <c:v>1267297200</c:v>
                </c:pt>
                <c:pt idx="1363">
                  <c:v>1267300800</c:v>
                </c:pt>
                <c:pt idx="1364">
                  <c:v>1267304400</c:v>
                </c:pt>
                <c:pt idx="1365">
                  <c:v>1267308000</c:v>
                </c:pt>
                <c:pt idx="1366">
                  <c:v>1267311600</c:v>
                </c:pt>
                <c:pt idx="1367">
                  <c:v>1267315200</c:v>
                </c:pt>
                <c:pt idx="1368">
                  <c:v>1267318800</c:v>
                </c:pt>
                <c:pt idx="1369">
                  <c:v>1267322400</c:v>
                </c:pt>
                <c:pt idx="1370">
                  <c:v>1267326000</c:v>
                </c:pt>
                <c:pt idx="1371">
                  <c:v>1267329600</c:v>
                </c:pt>
                <c:pt idx="1372">
                  <c:v>1267333200</c:v>
                </c:pt>
                <c:pt idx="1373">
                  <c:v>1267336800</c:v>
                </c:pt>
                <c:pt idx="1374">
                  <c:v>1267340400</c:v>
                </c:pt>
                <c:pt idx="1375">
                  <c:v>1267344000</c:v>
                </c:pt>
                <c:pt idx="1376">
                  <c:v>1267347600</c:v>
                </c:pt>
                <c:pt idx="1377">
                  <c:v>1267351200</c:v>
                </c:pt>
                <c:pt idx="1378">
                  <c:v>1267354800</c:v>
                </c:pt>
                <c:pt idx="1379">
                  <c:v>1267358400</c:v>
                </c:pt>
                <c:pt idx="1380">
                  <c:v>1267362000</c:v>
                </c:pt>
                <c:pt idx="1381">
                  <c:v>1267365600</c:v>
                </c:pt>
                <c:pt idx="1382">
                  <c:v>1267369200</c:v>
                </c:pt>
                <c:pt idx="1383">
                  <c:v>1267372800</c:v>
                </c:pt>
                <c:pt idx="1384">
                  <c:v>1267376400</c:v>
                </c:pt>
                <c:pt idx="1385">
                  <c:v>1267380000</c:v>
                </c:pt>
                <c:pt idx="1386">
                  <c:v>1267383600</c:v>
                </c:pt>
                <c:pt idx="1387">
                  <c:v>1267387200</c:v>
                </c:pt>
                <c:pt idx="1388">
                  <c:v>1267390800</c:v>
                </c:pt>
                <c:pt idx="1389">
                  <c:v>1267394400</c:v>
                </c:pt>
                <c:pt idx="1390">
                  <c:v>1267398000</c:v>
                </c:pt>
                <c:pt idx="1391">
                  <c:v>1267401600</c:v>
                </c:pt>
                <c:pt idx="1392">
                  <c:v>1267405200</c:v>
                </c:pt>
                <c:pt idx="1393">
                  <c:v>1267408800</c:v>
                </c:pt>
                <c:pt idx="1394">
                  <c:v>1267412400</c:v>
                </c:pt>
                <c:pt idx="1395">
                  <c:v>1267416000</c:v>
                </c:pt>
                <c:pt idx="1396">
                  <c:v>1267419600</c:v>
                </c:pt>
                <c:pt idx="1397">
                  <c:v>1267423200</c:v>
                </c:pt>
                <c:pt idx="1398">
                  <c:v>1267426800</c:v>
                </c:pt>
                <c:pt idx="1399">
                  <c:v>1267430400</c:v>
                </c:pt>
                <c:pt idx="1400">
                  <c:v>1267434000</c:v>
                </c:pt>
                <c:pt idx="1401">
                  <c:v>1267437600</c:v>
                </c:pt>
                <c:pt idx="1402">
                  <c:v>1267441200</c:v>
                </c:pt>
                <c:pt idx="1403">
                  <c:v>1267444800</c:v>
                </c:pt>
                <c:pt idx="1404">
                  <c:v>1267448400</c:v>
                </c:pt>
                <c:pt idx="1405">
                  <c:v>1267452000</c:v>
                </c:pt>
                <c:pt idx="1406">
                  <c:v>1267455600</c:v>
                </c:pt>
                <c:pt idx="1407">
                  <c:v>1267459200</c:v>
                </c:pt>
                <c:pt idx="1408">
                  <c:v>1267462800</c:v>
                </c:pt>
                <c:pt idx="1409">
                  <c:v>1267466400</c:v>
                </c:pt>
                <c:pt idx="1410">
                  <c:v>1267470000</c:v>
                </c:pt>
                <c:pt idx="1411">
                  <c:v>1267473600</c:v>
                </c:pt>
                <c:pt idx="1412">
                  <c:v>1267477200</c:v>
                </c:pt>
                <c:pt idx="1413">
                  <c:v>1267480800</c:v>
                </c:pt>
                <c:pt idx="1414">
                  <c:v>1267484400</c:v>
                </c:pt>
                <c:pt idx="1415">
                  <c:v>1267488000</c:v>
                </c:pt>
                <c:pt idx="1416">
                  <c:v>1267491600</c:v>
                </c:pt>
                <c:pt idx="1417">
                  <c:v>1267495200</c:v>
                </c:pt>
                <c:pt idx="1418">
                  <c:v>1267498800</c:v>
                </c:pt>
                <c:pt idx="1419">
                  <c:v>1267502400</c:v>
                </c:pt>
                <c:pt idx="1420">
                  <c:v>1267506000</c:v>
                </c:pt>
                <c:pt idx="1421">
                  <c:v>1267509600</c:v>
                </c:pt>
                <c:pt idx="1422">
                  <c:v>1267513200</c:v>
                </c:pt>
                <c:pt idx="1423">
                  <c:v>1267516800</c:v>
                </c:pt>
                <c:pt idx="1424">
                  <c:v>1267520400</c:v>
                </c:pt>
                <c:pt idx="1425">
                  <c:v>1267524000</c:v>
                </c:pt>
                <c:pt idx="1426">
                  <c:v>1267527600</c:v>
                </c:pt>
                <c:pt idx="1427">
                  <c:v>1267531200</c:v>
                </c:pt>
                <c:pt idx="1428">
                  <c:v>1267534800</c:v>
                </c:pt>
                <c:pt idx="1429">
                  <c:v>1267538400</c:v>
                </c:pt>
                <c:pt idx="1430">
                  <c:v>1267542000</c:v>
                </c:pt>
                <c:pt idx="1431">
                  <c:v>1267545600</c:v>
                </c:pt>
                <c:pt idx="1432">
                  <c:v>1267549200</c:v>
                </c:pt>
                <c:pt idx="1433">
                  <c:v>1267552800</c:v>
                </c:pt>
                <c:pt idx="1434">
                  <c:v>1267556400</c:v>
                </c:pt>
                <c:pt idx="1435">
                  <c:v>1267560000</c:v>
                </c:pt>
                <c:pt idx="1436">
                  <c:v>1267563600</c:v>
                </c:pt>
                <c:pt idx="1437">
                  <c:v>1267567200</c:v>
                </c:pt>
                <c:pt idx="1438">
                  <c:v>1267570800</c:v>
                </c:pt>
                <c:pt idx="1439">
                  <c:v>1267574400</c:v>
                </c:pt>
                <c:pt idx="1440">
                  <c:v>1267578000</c:v>
                </c:pt>
                <c:pt idx="1441">
                  <c:v>1267581600</c:v>
                </c:pt>
                <c:pt idx="1442">
                  <c:v>1267585200</c:v>
                </c:pt>
                <c:pt idx="1443">
                  <c:v>1267588800</c:v>
                </c:pt>
                <c:pt idx="1444">
                  <c:v>1267592400</c:v>
                </c:pt>
                <c:pt idx="1445">
                  <c:v>1267596000</c:v>
                </c:pt>
                <c:pt idx="1446">
                  <c:v>1267599600</c:v>
                </c:pt>
                <c:pt idx="1447">
                  <c:v>1267603200</c:v>
                </c:pt>
                <c:pt idx="1448">
                  <c:v>1267606800</c:v>
                </c:pt>
                <c:pt idx="1449">
                  <c:v>1267610400</c:v>
                </c:pt>
                <c:pt idx="1450">
                  <c:v>1267614000</c:v>
                </c:pt>
                <c:pt idx="1451">
                  <c:v>1267617600</c:v>
                </c:pt>
                <c:pt idx="1452">
                  <c:v>1267621200</c:v>
                </c:pt>
                <c:pt idx="1453">
                  <c:v>1267624800</c:v>
                </c:pt>
                <c:pt idx="1454">
                  <c:v>1267628400</c:v>
                </c:pt>
                <c:pt idx="1455">
                  <c:v>1267632000</c:v>
                </c:pt>
                <c:pt idx="1456">
                  <c:v>1267635600</c:v>
                </c:pt>
                <c:pt idx="1457">
                  <c:v>1267639200</c:v>
                </c:pt>
                <c:pt idx="1458">
                  <c:v>1267642800</c:v>
                </c:pt>
                <c:pt idx="1459">
                  <c:v>1267646400</c:v>
                </c:pt>
                <c:pt idx="1460">
                  <c:v>1267650000</c:v>
                </c:pt>
                <c:pt idx="1461">
                  <c:v>1267653600</c:v>
                </c:pt>
                <c:pt idx="1462">
                  <c:v>1267657200</c:v>
                </c:pt>
                <c:pt idx="1463">
                  <c:v>1267660800</c:v>
                </c:pt>
                <c:pt idx="1464">
                  <c:v>1267664400</c:v>
                </c:pt>
                <c:pt idx="1465">
                  <c:v>1267668000</c:v>
                </c:pt>
                <c:pt idx="1466">
                  <c:v>1267671600</c:v>
                </c:pt>
                <c:pt idx="1467">
                  <c:v>1267675200</c:v>
                </c:pt>
                <c:pt idx="1468">
                  <c:v>1267678800</c:v>
                </c:pt>
                <c:pt idx="1469">
                  <c:v>1267682400</c:v>
                </c:pt>
                <c:pt idx="1470">
                  <c:v>1267686000</c:v>
                </c:pt>
                <c:pt idx="1471">
                  <c:v>1267689600</c:v>
                </c:pt>
                <c:pt idx="1472">
                  <c:v>1267693200</c:v>
                </c:pt>
                <c:pt idx="1473">
                  <c:v>1267696800</c:v>
                </c:pt>
                <c:pt idx="1474">
                  <c:v>1267700400</c:v>
                </c:pt>
                <c:pt idx="1475">
                  <c:v>1267704000</c:v>
                </c:pt>
                <c:pt idx="1476">
                  <c:v>1267707600</c:v>
                </c:pt>
                <c:pt idx="1477">
                  <c:v>1267711200</c:v>
                </c:pt>
                <c:pt idx="1478">
                  <c:v>1267714800</c:v>
                </c:pt>
                <c:pt idx="1479">
                  <c:v>1267718400</c:v>
                </c:pt>
                <c:pt idx="1480">
                  <c:v>1267722000</c:v>
                </c:pt>
                <c:pt idx="1481">
                  <c:v>1267725600</c:v>
                </c:pt>
                <c:pt idx="1482">
                  <c:v>1267729200</c:v>
                </c:pt>
                <c:pt idx="1483">
                  <c:v>1267732800</c:v>
                </c:pt>
                <c:pt idx="1484">
                  <c:v>1267736400</c:v>
                </c:pt>
                <c:pt idx="1485">
                  <c:v>1267740000</c:v>
                </c:pt>
                <c:pt idx="1486">
                  <c:v>1267743600</c:v>
                </c:pt>
                <c:pt idx="1487">
                  <c:v>1267747200</c:v>
                </c:pt>
                <c:pt idx="1488">
                  <c:v>1267750800</c:v>
                </c:pt>
                <c:pt idx="1489">
                  <c:v>1267754400</c:v>
                </c:pt>
                <c:pt idx="1490">
                  <c:v>1267758000</c:v>
                </c:pt>
                <c:pt idx="1491">
                  <c:v>1267761600</c:v>
                </c:pt>
                <c:pt idx="1492">
                  <c:v>1267765200</c:v>
                </c:pt>
                <c:pt idx="1493">
                  <c:v>1267768800</c:v>
                </c:pt>
                <c:pt idx="1494">
                  <c:v>1267772400</c:v>
                </c:pt>
                <c:pt idx="1495">
                  <c:v>1267776000</c:v>
                </c:pt>
                <c:pt idx="1496">
                  <c:v>1267779600</c:v>
                </c:pt>
                <c:pt idx="1497">
                  <c:v>1267783200</c:v>
                </c:pt>
                <c:pt idx="1498">
                  <c:v>1267786800</c:v>
                </c:pt>
                <c:pt idx="1499">
                  <c:v>1267790400</c:v>
                </c:pt>
                <c:pt idx="1500">
                  <c:v>1267794000</c:v>
                </c:pt>
                <c:pt idx="1501">
                  <c:v>1267797600</c:v>
                </c:pt>
                <c:pt idx="1502">
                  <c:v>1267801200</c:v>
                </c:pt>
                <c:pt idx="1503">
                  <c:v>1267804800</c:v>
                </c:pt>
                <c:pt idx="1504">
                  <c:v>1267808400</c:v>
                </c:pt>
                <c:pt idx="1505">
                  <c:v>1267812000</c:v>
                </c:pt>
                <c:pt idx="1506">
                  <c:v>1267815600</c:v>
                </c:pt>
                <c:pt idx="1507">
                  <c:v>1267819200</c:v>
                </c:pt>
                <c:pt idx="1508">
                  <c:v>1267822800</c:v>
                </c:pt>
                <c:pt idx="1509">
                  <c:v>1267826400</c:v>
                </c:pt>
                <c:pt idx="1510">
                  <c:v>1267830000</c:v>
                </c:pt>
                <c:pt idx="1511">
                  <c:v>1267833600</c:v>
                </c:pt>
                <c:pt idx="1512">
                  <c:v>1267837200</c:v>
                </c:pt>
                <c:pt idx="1513">
                  <c:v>1267840800</c:v>
                </c:pt>
                <c:pt idx="1514">
                  <c:v>1267844400</c:v>
                </c:pt>
                <c:pt idx="1515">
                  <c:v>1267848000</c:v>
                </c:pt>
                <c:pt idx="1516">
                  <c:v>1267851600</c:v>
                </c:pt>
                <c:pt idx="1517">
                  <c:v>1267855200</c:v>
                </c:pt>
                <c:pt idx="1518">
                  <c:v>1267858800</c:v>
                </c:pt>
                <c:pt idx="1519">
                  <c:v>1267862400</c:v>
                </c:pt>
                <c:pt idx="1520">
                  <c:v>1267866000</c:v>
                </c:pt>
                <c:pt idx="1521">
                  <c:v>1267869600</c:v>
                </c:pt>
                <c:pt idx="1522">
                  <c:v>1267873200</c:v>
                </c:pt>
                <c:pt idx="1523">
                  <c:v>1267876800</c:v>
                </c:pt>
                <c:pt idx="1524">
                  <c:v>1267880400</c:v>
                </c:pt>
                <c:pt idx="1525">
                  <c:v>1267884000</c:v>
                </c:pt>
                <c:pt idx="1526">
                  <c:v>1267887600</c:v>
                </c:pt>
                <c:pt idx="1527">
                  <c:v>1267891200</c:v>
                </c:pt>
                <c:pt idx="1528">
                  <c:v>1267894800</c:v>
                </c:pt>
                <c:pt idx="1529">
                  <c:v>1267898400</c:v>
                </c:pt>
                <c:pt idx="1530">
                  <c:v>1267902000</c:v>
                </c:pt>
                <c:pt idx="1531">
                  <c:v>1267905600</c:v>
                </c:pt>
                <c:pt idx="1532">
                  <c:v>1267909200</c:v>
                </c:pt>
                <c:pt idx="1533">
                  <c:v>1267912800</c:v>
                </c:pt>
                <c:pt idx="1534">
                  <c:v>1267916400</c:v>
                </c:pt>
                <c:pt idx="1535">
                  <c:v>1267920000</c:v>
                </c:pt>
                <c:pt idx="1536">
                  <c:v>1267923600</c:v>
                </c:pt>
                <c:pt idx="1537">
                  <c:v>1267927200</c:v>
                </c:pt>
                <c:pt idx="1538">
                  <c:v>1267930800</c:v>
                </c:pt>
                <c:pt idx="1539">
                  <c:v>1267934400</c:v>
                </c:pt>
                <c:pt idx="1540">
                  <c:v>1267938000</c:v>
                </c:pt>
                <c:pt idx="1541">
                  <c:v>1267941600</c:v>
                </c:pt>
                <c:pt idx="1542">
                  <c:v>1267945200</c:v>
                </c:pt>
                <c:pt idx="1543">
                  <c:v>1267948800</c:v>
                </c:pt>
                <c:pt idx="1544">
                  <c:v>1267952400</c:v>
                </c:pt>
                <c:pt idx="1545">
                  <c:v>1267956000</c:v>
                </c:pt>
                <c:pt idx="1546">
                  <c:v>1267959600</c:v>
                </c:pt>
                <c:pt idx="1547">
                  <c:v>1267963200</c:v>
                </c:pt>
                <c:pt idx="1548">
                  <c:v>1267966800</c:v>
                </c:pt>
                <c:pt idx="1549">
                  <c:v>1267970400</c:v>
                </c:pt>
                <c:pt idx="1550">
                  <c:v>1267974000</c:v>
                </c:pt>
                <c:pt idx="1551">
                  <c:v>1267977600</c:v>
                </c:pt>
                <c:pt idx="1552">
                  <c:v>1267981200</c:v>
                </c:pt>
                <c:pt idx="1553">
                  <c:v>1267984800</c:v>
                </c:pt>
                <c:pt idx="1554">
                  <c:v>1267988400</c:v>
                </c:pt>
                <c:pt idx="1555">
                  <c:v>1267992000</c:v>
                </c:pt>
                <c:pt idx="1556">
                  <c:v>1267995600</c:v>
                </c:pt>
                <c:pt idx="1557">
                  <c:v>1267999200</c:v>
                </c:pt>
                <c:pt idx="1558">
                  <c:v>1268002800</c:v>
                </c:pt>
                <c:pt idx="1559">
                  <c:v>1268006400</c:v>
                </c:pt>
                <c:pt idx="1560">
                  <c:v>1268010000</c:v>
                </c:pt>
                <c:pt idx="1561">
                  <c:v>1268013600</c:v>
                </c:pt>
                <c:pt idx="1562">
                  <c:v>1268017200</c:v>
                </c:pt>
                <c:pt idx="1563">
                  <c:v>1268020800</c:v>
                </c:pt>
                <c:pt idx="1564">
                  <c:v>1268024400</c:v>
                </c:pt>
                <c:pt idx="1565">
                  <c:v>1268028000</c:v>
                </c:pt>
                <c:pt idx="1566">
                  <c:v>1268031600</c:v>
                </c:pt>
                <c:pt idx="1567">
                  <c:v>1268035200</c:v>
                </c:pt>
                <c:pt idx="1568">
                  <c:v>1268038800</c:v>
                </c:pt>
                <c:pt idx="1569">
                  <c:v>1268042400</c:v>
                </c:pt>
                <c:pt idx="1570">
                  <c:v>1268046000</c:v>
                </c:pt>
                <c:pt idx="1571">
                  <c:v>1268049600</c:v>
                </c:pt>
                <c:pt idx="1572">
                  <c:v>1268053200</c:v>
                </c:pt>
                <c:pt idx="1573">
                  <c:v>1268056800</c:v>
                </c:pt>
                <c:pt idx="1574">
                  <c:v>1268060400</c:v>
                </c:pt>
                <c:pt idx="1575">
                  <c:v>1268064000</c:v>
                </c:pt>
                <c:pt idx="1576">
                  <c:v>1268067600</c:v>
                </c:pt>
                <c:pt idx="1577">
                  <c:v>1268071200</c:v>
                </c:pt>
                <c:pt idx="1578">
                  <c:v>1268074800</c:v>
                </c:pt>
                <c:pt idx="1579">
                  <c:v>1268078400</c:v>
                </c:pt>
                <c:pt idx="1580">
                  <c:v>1268082000</c:v>
                </c:pt>
                <c:pt idx="1581">
                  <c:v>1268085600</c:v>
                </c:pt>
                <c:pt idx="1582">
                  <c:v>1268089200</c:v>
                </c:pt>
                <c:pt idx="1583">
                  <c:v>1268092800</c:v>
                </c:pt>
                <c:pt idx="1584">
                  <c:v>1268096400</c:v>
                </c:pt>
                <c:pt idx="1585">
                  <c:v>1268100000</c:v>
                </c:pt>
                <c:pt idx="1586">
                  <c:v>1268103600</c:v>
                </c:pt>
                <c:pt idx="1587">
                  <c:v>1268107200</c:v>
                </c:pt>
                <c:pt idx="1588">
                  <c:v>1268110800</c:v>
                </c:pt>
                <c:pt idx="1589">
                  <c:v>1268114400</c:v>
                </c:pt>
                <c:pt idx="1590">
                  <c:v>1268118000</c:v>
                </c:pt>
                <c:pt idx="1591">
                  <c:v>1268121600</c:v>
                </c:pt>
                <c:pt idx="1592">
                  <c:v>1268125200</c:v>
                </c:pt>
                <c:pt idx="1593">
                  <c:v>1268128800</c:v>
                </c:pt>
                <c:pt idx="1594">
                  <c:v>1268132400</c:v>
                </c:pt>
                <c:pt idx="1595">
                  <c:v>1268136000</c:v>
                </c:pt>
                <c:pt idx="1596">
                  <c:v>1268139600</c:v>
                </c:pt>
                <c:pt idx="1597">
                  <c:v>1268143200</c:v>
                </c:pt>
                <c:pt idx="1598">
                  <c:v>1268146800</c:v>
                </c:pt>
                <c:pt idx="1599">
                  <c:v>1268150400</c:v>
                </c:pt>
                <c:pt idx="1600">
                  <c:v>1268154000</c:v>
                </c:pt>
                <c:pt idx="1601">
                  <c:v>1268157600</c:v>
                </c:pt>
                <c:pt idx="1602">
                  <c:v>1268161200</c:v>
                </c:pt>
                <c:pt idx="1603">
                  <c:v>1268164800</c:v>
                </c:pt>
                <c:pt idx="1604">
                  <c:v>1268168400</c:v>
                </c:pt>
                <c:pt idx="1605">
                  <c:v>1268172000</c:v>
                </c:pt>
                <c:pt idx="1606">
                  <c:v>1268175600</c:v>
                </c:pt>
                <c:pt idx="1607">
                  <c:v>1268179200</c:v>
                </c:pt>
                <c:pt idx="1608">
                  <c:v>1268182800</c:v>
                </c:pt>
                <c:pt idx="1609">
                  <c:v>1268186400</c:v>
                </c:pt>
                <c:pt idx="1610">
                  <c:v>1268190000</c:v>
                </c:pt>
                <c:pt idx="1611">
                  <c:v>1268193600</c:v>
                </c:pt>
                <c:pt idx="1612">
                  <c:v>1268197200</c:v>
                </c:pt>
                <c:pt idx="1613">
                  <c:v>1268200800</c:v>
                </c:pt>
                <c:pt idx="1614">
                  <c:v>1268204400</c:v>
                </c:pt>
                <c:pt idx="1615">
                  <c:v>1268208000</c:v>
                </c:pt>
                <c:pt idx="1616">
                  <c:v>1268211600</c:v>
                </c:pt>
                <c:pt idx="1617">
                  <c:v>1268215200</c:v>
                </c:pt>
                <c:pt idx="1618">
                  <c:v>1268218800</c:v>
                </c:pt>
                <c:pt idx="1619">
                  <c:v>1268222400</c:v>
                </c:pt>
                <c:pt idx="1620">
                  <c:v>1268226000</c:v>
                </c:pt>
                <c:pt idx="1621">
                  <c:v>1268229600</c:v>
                </c:pt>
                <c:pt idx="1622">
                  <c:v>1268233200</c:v>
                </c:pt>
                <c:pt idx="1623">
                  <c:v>1268236800</c:v>
                </c:pt>
                <c:pt idx="1624">
                  <c:v>1268240400</c:v>
                </c:pt>
                <c:pt idx="1625">
                  <c:v>1268244000</c:v>
                </c:pt>
                <c:pt idx="1626">
                  <c:v>1268247600</c:v>
                </c:pt>
                <c:pt idx="1627">
                  <c:v>1268251200</c:v>
                </c:pt>
                <c:pt idx="1628">
                  <c:v>1268254800</c:v>
                </c:pt>
                <c:pt idx="1629">
                  <c:v>1268258400</c:v>
                </c:pt>
                <c:pt idx="1630">
                  <c:v>1268262000</c:v>
                </c:pt>
                <c:pt idx="1631">
                  <c:v>1268265600</c:v>
                </c:pt>
                <c:pt idx="1632">
                  <c:v>1268269200</c:v>
                </c:pt>
                <c:pt idx="1633">
                  <c:v>1268272800</c:v>
                </c:pt>
                <c:pt idx="1634">
                  <c:v>1268276400</c:v>
                </c:pt>
                <c:pt idx="1635">
                  <c:v>1268280000</c:v>
                </c:pt>
                <c:pt idx="1636">
                  <c:v>1268283600</c:v>
                </c:pt>
                <c:pt idx="1637">
                  <c:v>1268287200</c:v>
                </c:pt>
                <c:pt idx="1638">
                  <c:v>1268290800</c:v>
                </c:pt>
                <c:pt idx="1639">
                  <c:v>1268294400</c:v>
                </c:pt>
                <c:pt idx="1640">
                  <c:v>1268298000</c:v>
                </c:pt>
                <c:pt idx="1641">
                  <c:v>1268301600</c:v>
                </c:pt>
                <c:pt idx="1642">
                  <c:v>1268305200</c:v>
                </c:pt>
                <c:pt idx="1643">
                  <c:v>1268308800</c:v>
                </c:pt>
                <c:pt idx="1644">
                  <c:v>1268312400</c:v>
                </c:pt>
                <c:pt idx="1645">
                  <c:v>1268316000</c:v>
                </c:pt>
                <c:pt idx="1646">
                  <c:v>1268319600</c:v>
                </c:pt>
                <c:pt idx="1647">
                  <c:v>1268323200</c:v>
                </c:pt>
                <c:pt idx="1648">
                  <c:v>1268326800</c:v>
                </c:pt>
                <c:pt idx="1649">
                  <c:v>1268330400</c:v>
                </c:pt>
                <c:pt idx="1650">
                  <c:v>1268334000</c:v>
                </c:pt>
                <c:pt idx="1651">
                  <c:v>1268337600</c:v>
                </c:pt>
                <c:pt idx="1652">
                  <c:v>1268341200</c:v>
                </c:pt>
                <c:pt idx="1653">
                  <c:v>1268344800</c:v>
                </c:pt>
                <c:pt idx="1654">
                  <c:v>1268348400</c:v>
                </c:pt>
                <c:pt idx="1655">
                  <c:v>1268352000</c:v>
                </c:pt>
                <c:pt idx="1656">
                  <c:v>1268355600</c:v>
                </c:pt>
                <c:pt idx="1657">
                  <c:v>1268359200</c:v>
                </c:pt>
                <c:pt idx="1658">
                  <c:v>1268362800</c:v>
                </c:pt>
                <c:pt idx="1659">
                  <c:v>1268366400</c:v>
                </c:pt>
                <c:pt idx="1660">
                  <c:v>1268370000</c:v>
                </c:pt>
                <c:pt idx="1661">
                  <c:v>1268373600</c:v>
                </c:pt>
                <c:pt idx="1662">
                  <c:v>1268377200</c:v>
                </c:pt>
                <c:pt idx="1663">
                  <c:v>1268380800</c:v>
                </c:pt>
                <c:pt idx="1664">
                  <c:v>1268384400</c:v>
                </c:pt>
                <c:pt idx="1665">
                  <c:v>1268388000</c:v>
                </c:pt>
                <c:pt idx="1666">
                  <c:v>1268391600</c:v>
                </c:pt>
                <c:pt idx="1667">
                  <c:v>1268395200</c:v>
                </c:pt>
                <c:pt idx="1668">
                  <c:v>1268398800</c:v>
                </c:pt>
                <c:pt idx="1669">
                  <c:v>1268402400</c:v>
                </c:pt>
                <c:pt idx="1670">
                  <c:v>1268406000</c:v>
                </c:pt>
                <c:pt idx="1671">
                  <c:v>1268409600</c:v>
                </c:pt>
                <c:pt idx="1672">
                  <c:v>1268413200</c:v>
                </c:pt>
                <c:pt idx="1673">
                  <c:v>1268416800</c:v>
                </c:pt>
                <c:pt idx="1674">
                  <c:v>1268420400</c:v>
                </c:pt>
                <c:pt idx="1675">
                  <c:v>1268424000</c:v>
                </c:pt>
                <c:pt idx="1676">
                  <c:v>1268427600</c:v>
                </c:pt>
                <c:pt idx="1677">
                  <c:v>1268431200</c:v>
                </c:pt>
                <c:pt idx="1678">
                  <c:v>1268434800</c:v>
                </c:pt>
                <c:pt idx="1679">
                  <c:v>1268438400</c:v>
                </c:pt>
                <c:pt idx="1680">
                  <c:v>1268442000</c:v>
                </c:pt>
                <c:pt idx="1681">
                  <c:v>1268445600</c:v>
                </c:pt>
                <c:pt idx="1682">
                  <c:v>1268449200</c:v>
                </c:pt>
                <c:pt idx="1683">
                  <c:v>1268452800</c:v>
                </c:pt>
                <c:pt idx="1684">
                  <c:v>1268456400</c:v>
                </c:pt>
                <c:pt idx="1685">
                  <c:v>1268460000</c:v>
                </c:pt>
                <c:pt idx="1686">
                  <c:v>1268463600</c:v>
                </c:pt>
                <c:pt idx="1687">
                  <c:v>1268467200</c:v>
                </c:pt>
                <c:pt idx="1688">
                  <c:v>1268470800</c:v>
                </c:pt>
                <c:pt idx="1689">
                  <c:v>1268474400</c:v>
                </c:pt>
                <c:pt idx="1690">
                  <c:v>1268478000</c:v>
                </c:pt>
                <c:pt idx="1691">
                  <c:v>1268481600</c:v>
                </c:pt>
                <c:pt idx="1692">
                  <c:v>1268485200</c:v>
                </c:pt>
                <c:pt idx="1693">
                  <c:v>1268488800</c:v>
                </c:pt>
                <c:pt idx="1694">
                  <c:v>1268492400</c:v>
                </c:pt>
                <c:pt idx="1695">
                  <c:v>1268496000</c:v>
                </c:pt>
                <c:pt idx="1696">
                  <c:v>1268499600</c:v>
                </c:pt>
                <c:pt idx="1697">
                  <c:v>1268503200</c:v>
                </c:pt>
                <c:pt idx="1698">
                  <c:v>1268506800</c:v>
                </c:pt>
                <c:pt idx="1699">
                  <c:v>1268510400</c:v>
                </c:pt>
                <c:pt idx="1700">
                  <c:v>1268514000</c:v>
                </c:pt>
                <c:pt idx="1701">
                  <c:v>1268517600</c:v>
                </c:pt>
                <c:pt idx="1702">
                  <c:v>1268521200</c:v>
                </c:pt>
                <c:pt idx="1703">
                  <c:v>1268524800</c:v>
                </c:pt>
                <c:pt idx="1704">
                  <c:v>1268528400</c:v>
                </c:pt>
                <c:pt idx="1705">
                  <c:v>1268532000</c:v>
                </c:pt>
                <c:pt idx="1706">
                  <c:v>1268535600</c:v>
                </c:pt>
                <c:pt idx="1707">
                  <c:v>1268539200</c:v>
                </c:pt>
                <c:pt idx="1708">
                  <c:v>1268542800</c:v>
                </c:pt>
                <c:pt idx="1709">
                  <c:v>1268546400</c:v>
                </c:pt>
                <c:pt idx="1710">
                  <c:v>1268550000</c:v>
                </c:pt>
                <c:pt idx="1711">
                  <c:v>1268553600</c:v>
                </c:pt>
                <c:pt idx="1712">
                  <c:v>1268557200</c:v>
                </c:pt>
                <c:pt idx="1713">
                  <c:v>1268560800</c:v>
                </c:pt>
                <c:pt idx="1714">
                  <c:v>1268564400</c:v>
                </c:pt>
                <c:pt idx="1715">
                  <c:v>1268568000</c:v>
                </c:pt>
                <c:pt idx="1716">
                  <c:v>1268571600</c:v>
                </c:pt>
                <c:pt idx="1717">
                  <c:v>1268575200</c:v>
                </c:pt>
                <c:pt idx="1718">
                  <c:v>1268578800</c:v>
                </c:pt>
                <c:pt idx="1719">
                  <c:v>1268582400</c:v>
                </c:pt>
                <c:pt idx="1720">
                  <c:v>1268586000</c:v>
                </c:pt>
                <c:pt idx="1721">
                  <c:v>1268589600</c:v>
                </c:pt>
                <c:pt idx="1722">
                  <c:v>1268593200</c:v>
                </c:pt>
                <c:pt idx="1723">
                  <c:v>1268596800</c:v>
                </c:pt>
                <c:pt idx="1724">
                  <c:v>1268600400</c:v>
                </c:pt>
                <c:pt idx="1725">
                  <c:v>1268604000</c:v>
                </c:pt>
                <c:pt idx="1726">
                  <c:v>1268607600</c:v>
                </c:pt>
                <c:pt idx="1727">
                  <c:v>1268611200</c:v>
                </c:pt>
                <c:pt idx="1728">
                  <c:v>1268614800</c:v>
                </c:pt>
                <c:pt idx="1729">
                  <c:v>1268618400</c:v>
                </c:pt>
                <c:pt idx="1730">
                  <c:v>1268622000</c:v>
                </c:pt>
                <c:pt idx="1731">
                  <c:v>1268625600</c:v>
                </c:pt>
                <c:pt idx="1732">
                  <c:v>1268629200</c:v>
                </c:pt>
                <c:pt idx="1733">
                  <c:v>1268632800</c:v>
                </c:pt>
                <c:pt idx="1734">
                  <c:v>1268636400</c:v>
                </c:pt>
                <c:pt idx="1735">
                  <c:v>1268640000</c:v>
                </c:pt>
                <c:pt idx="1736">
                  <c:v>1268643600</c:v>
                </c:pt>
                <c:pt idx="1737">
                  <c:v>1268647200</c:v>
                </c:pt>
                <c:pt idx="1738">
                  <c:v>1268650800</c:v>
                </c:pt>
                <c:pt idx="1739">
                  <c:v>1268654400</c:v>
                </c:pt>
                <c:pt idx="1740">
                  <c:v>1268658000</c:v>
                </c:pt>
                <c:pt idx="1741">
                  <c:v>1268661600</c:v>
                </c:pt>
                <c:pt idx="1742">
                  <c:v>1268665200</c:v>
                </c:pt>
                <c:pt idx="1743">
                  <c:v>1268668800</c:v>
                </c:pt>
                <c:pt idx="1744">
                  <c:v>1268672400</c:v>
                </c:pt>
                <c:pt idx="1745">
                  <c:v>1268676000</c:v>
                </c:pt>
                <c:pt idx="1746">
                  <c:v>1268679600</c:v>
                </c:pt>
                <c:pt idx="1747">
                  <c:v>1268683200</c:v>
                </c:pt>
                <c:pt idx="1748">
                  <c:v>1268686800</c:v>
                </c:pt>
                <c:pt idx="1749">
                  <c:v>1268690400</c:v>
                </c:pt>
                <c:pt idx="1750">
                  <c:v>1268694000</c:v>
                </c:pt>
                <c:pt idx="1751">
                  <c:v>1268697600</c:v>
                </c:pt>
                <c:pt idx="1752">
                  <c:v>1268701200</c:v>
                </c:pt>
                <c:pt idx="1753">
                  <c:v>1268704800</c:v>
                </c:pt>
                <c:pt idx="1754">
                  <c:v>1268708400</c:v>
                </c:pt>
                <c:pt idx="1755">
                  <c:v>1268712000</c:v>
                </c:pt>
                <c:pt idx="1756">
                  <c:v>1268715600</c:v>
                </c:pt>
                <c:pt idx="1757">
                  <c:v>1268719200</c:v>
                </c:pt>
                <c:pt idx="1758">
                  <c:v>1268722800</c:v>
                </c:pt>
                <c:pt idx="1759">
                  <c:v>1268726400</c:v>
                </c:pt>
                <c:pt idx="1760">
                  <c:v>1268730000</c:v>
                </c:pt>
                <c:pt idx="1761">
                  <c:v>1268733600</c:v>
                </c:pt>
                <c:pt idx="1762">
                  <c:v>1268737200</c:v>
                </c:pt>
                <c:pt idx="1763">
                  <c:v>1268740800</c:v>
                </c:pt>
                <c:pt idx="1764">
                  <c:v>1268744400</c:v>
                </c:pt>
                <c:pt idx="1765">
                  <c:v>1268748000</c:v>
                </c:pt>
                <c:pt idx="1766">
                  <c:v>1268751600</c:v>
                </c:pt>
                <c:pt idx="1767">
                  <c:v>1268755200</c:v>
                </c:pt>
                <c:pt idx="1768">
                  <c:v>1268758800</c:v>
                </c:pt>
                <c:pt idx="1769">
                  <c:v>1268762400</c:v>
                </c:pt>
                <c:pt idx="1770">
                  <c:v>1268766000</c:v>
                </c:pt>
                <c:pt idx="1771">
                  <c:v>1268769600</c:v>
                </c:pt>
                <c:pt idx="1772">
                  <c:v>1268773200</c:v>
                </c:pt>
                <c:pt idx="1773">
                  <c:v>1268776800</c:v>
                </c:pt>
                <c:pt idx="1774">
                  <c:v>1268780400</c:v>
                </c:pt>
                <c:pt idx="1775">
                  <c:v>1268784000</c:v>
                </c:pt>
                <c:pt idx="1776">
                  <c:v>1268787600</c:v>
                </c:pt>
                <c:pt idx="1777">
                  <c:v>1268791200</c:v>
                </c:pt>
                <c:pt idx="1778">
                  <c:v>1268794800</c:v>
                </c:pt>
                <c:pt idx="1779">
                  <c:v>1268798400</c:v>
                </c:pt>
                <c:pt idx="1780">
                  <c:v>1268802000</c:v>
                </c:pt>
                <c:pt idx="1781">
                  <c:v>1268805600</c:v>
                </c:pt>
                <c:pt idx="1782">
                  <c:v>1268809200</c:v>
                </c:pt>
                <c:pt idx="1783">
                  <c:v>1268812800</c:v>
                </c:pt>
                <c:pt idx="1784">
                  <c:v>1268816400</c:v>
                </c:pt>
                <c:pt idx="1785">
                  <c:v>1268820000</c:v>
                </c:pt>
                <c:pt idx="1786">
                  <c:v>1268823600</c:v>
                </c:pt>
                <c:pt idx="1787">
                  <c:v>1268827200</c:v>
                </c:pt>
                <c:pt idx="1788">
                  <c:v>1268830800</c:v>
                </c:pt>
                <c:pt idx="1789">
                  <c:v>1268834400</c:v>
                </c:pt>
                <c:pt idx="1790">
                  <c:v>1268838000</c:v>
                </c:pt>
                <c:pt idx="1791">
                  <c:v>1268841600</c:v>
                </c:pt>
                <c:pt idx="1792">
                  <c:v>1268845200</c:v>
                </c:pt>
                <c:pt idx="1793">
                  <c:v>1268848800</c:v>
                </c:pt>
                <c:pt idx="1794">
                  <c:v>1268852400</c:v>
                </c:pt>
                <c:pt idx="1795">
                  <c:v>1268856000</c:v>
                </c:pt>
                <c:pt idx="1796">
                  <c:v>1268859600</c:v>
                </c:pt>
                <c:pt idx="1797">
                  <c:v>1268863200</c:v>
                </c:pt>
                <c:pt idx="1798">
                  <c:v>1268866800</c:v>
                </c:pt>
                <c:pt idx="1799">
                  <c:v>1268870400</c:v>
                </c:pt>
                <c:pt idx="1800">
                  <c:v>1268874000</c:v>
                </c:pt>
                <c:pt idx="1801">
                  <c:v>1268877600</c:v>
                </c:pt>
                <c:pt idx="1802">
                  <c:v>1268881200</c:v>
                </c:pt>
                <c:pt idx="1803">
                  <c:v>1268884800</c:v>
                </c:pt>
                <c:pt idx="1804">
                  <c:v>1268888400</c:v>
                </c:pt>
                <c:pt idx="1805">
                  <c:v>1268892000</c:v>
                </c:pt>
                <c:pt idx="1806">
                  <c:v>1268895600</c:v>
                </c:pt>
                <c:pt idx="1807">
                  <c:v>1268899200</c:v>
                </c:pt>
                <c:pt idx="1808">
                  <c:v>1268902800</c:v>
                </c:pt>
                <c:pt idx="1809">
                  <c:v>1268906400</c:v>
                </c:pt>
                <c:pt idx="1810">
                  <c:v>1268910000</c:v>
                </c:pt>
                <c:pt idx="1811">
                  <c:v>1268913600</c:v>
                </c:pt>
                <c:pt idx="1812">
                  <c:v>1268917200</c:v>
                </c:pt>
                <c:pt idx="1813">
                  <c:v>1268920800</c:v>
                </c:pt>
                <c:pt idx="1814">
                  <c:v>1268924400</c:v>
                </c:pt>
                <c:pt idx="1815">
                  <c:v>1268928000</c:v>
                </c:pt>
                <c:pt idx="1816">
                  <c:v>1268931600</c:v>
                </c:pt>
                <c:pt idx="1817">
                  <c:v>1268935200</c:v>
                </c:pt>
                <c:pt idx="1818">
                  <c:v>1268938800</c:v>
                </c:pt>
                <c:pt idx="1819">
                  <c:v>1268942400</c:v>
                </c:pt>
                <c:pt idx="1820">
                  <c:v>1268946000</c:v>
                </c:pt>
                <c:pt idx="1821">
                  <c:v>1268949600</c:v>
                </c:pt>
                <c:pt idx="1822">
                  <c:v>1268953200</c:v>
                </c:pt>
                <c:pt idx="1823">
                  <c:v>1268956800</c:v>
                </c:pt>
                <c:pt idx="1824">
                  <c:v>1268960400</c:v>
                </c:pt>
                <c:pt idx="1825">
                  <c:v>1268964000</c:v>
                </c:pt>
                <c:pt idx="1826">
                  <c:v>1268967600</c:v>
                </c:pt>
                <c:pt idx="1827">
                  <c:v>1268971200</c:v>
                </c:pt>
                <c:pt idx="1828">
                  <c:v>1268974800</c:v>
                </c:pt>
                <c:pt idx="1829">
                  <c:v>1268978400</c:v>
                </c:pt>
                <c:pt idx="1830">
                  <c:v>1268982000</c:v>
                </c:pt>
                <c:pt idx="1831">
                  <c:v>1268985600</c:v>
                </c:pt>
                <c:pt idx="1832">
                  <c:v>1268989200</c:v>
                </c:pt>
                <c:pt idx="1833">
                  <c:v>1268992800</c:v>
                </c:pt>
                <c:pt idx="1834">
                  <c:v>1268996400</c:v>
                </c:pt>
                <c:pt idx="1835">
                  <c:v>1269000000</c:v>
                </c:pt>
                <c:pt idx="1836">
                  <c:v>1269003600</c:v>
                </c:pt>
                <c:pt idx="1837">
                  <c:v>1269007200</c:v>
                </c:pt>
                <c:pt idx="1838">
                  <c:v>1269010800</c:v>
                </c:pt>
                <c:pt idx="1839">
                  <c:v>1269014400</c:v>
                </c:pt>
                <c:pt idx="1840">
                  <c:v>1269018000</c:v>
                </c:pt>
                <c:pt idx="1841">
                  <c:v>1269021600</c:v>
                </c:pt>
                <c:pt idx="1842">
                  <c:v>1269025200</c:v>
                </c:pt>
                <c:pt idx="1843">
                  <c:v>1269028800</c:v>
                </c:pt>
                <c:pt idx="1844">
                  <c:v>1269032400</c:v>
                </c:pt>
                <c:pt idx="1845">
                  <c:v>1269036000</c:v>
                </c:pt>
                <c:pt idx="1846">
                  <c:v>1269039600</c:v>
                </c:pt>
                <c:pt idx="1847">
                  <c:v>1269043200</c:v>
                </c:pt>
                <c:pt idx="1848">
                  <c:v>1269046800</c:v>
                </c:pt>
                <c:pt idx="1849">
                  <c:v>1269050400</c:v>
                </c:pt>
                <c:pt idx="1850">
                  <c:v>1269054000</c:v>
                </c:pt>
                <c:pt idx="1851">
                  <c:v>1269057600</c:v>
                </c:pt>
                <c:pt idx="1852">
                  <c:v>1269061200</c:v>
                </c:pt>
                <c:pt idx="1853">
                  <c:v>1269064800</c:v>
                </c:pt>
                <c:pt idx="1854">
                  <c:v>1269068400</c:v>
                </c:pt>
                <c:pt idx="1855">
                  <c:v>1269072000</c:v>
                </c:pt>
                <c:pt idx="1856">
                  <c:v>1269075600</c:v>
                </c:pt>
                <c:pt idx="1857">
                  <c:v>1269079200</c:v>
                </c:pt>
                <c:pt idx="1858">
                  <c:v>1269082800</c:v>
                </c:pt>
                <c:pt idx="1859">
                  <c:v>1269086400</c:v>
                </c:pt>
                <c:pt idx="1860">
                  <c:v>1269090000</c:v>
                </c:pt>
                <c:pt idx="1861">
                  <c:v>1269093600</c:v>
                </c:pt>
                <c:pt idx="1862">
                  <c:v>1269097200</c:v>
                </c:pt>
                <c:pt idx="1863">
                  <c:v>1269100800</c:v>
                </c:pt>
                <c:pt idx="1864">
                  <c:v>1269104400</c:v>
                </c:pt>
                <c:pt idx="1865">
                  <c:v>1269108000</c:v>
                </c:pt>
                <c:pt idx="1866">
                  <c:v>1269111600</c:v>
                </c:pt>
                <c:pt idx="1867">
                  <c:v>1269115200</c:v>
                </c:pt>
                <c:pt idx="1868">
                  <c:v>1269118800</c:v>
                </c:pt>
                <c:pt idx="1869">
                  <c:v>1269122400</c:v>
                </c:pt>
                <c:pt idx="1870">
                  <c:v>1269126000</c:v>
                </c:pt>
                <c:pt idx="1871">
                  <c:v>1269129600</c:v>
                </c:pt>
                <c:pt idx="1872">
                  <c:v>1269133200</c:v>
                </c:pt>
                <c:pt idx="1873">
                  <c:v>1269136800</c:v>
                </c:pt>
                <c:pt idx="1874">
                  <c:v>1269140400</c:v>
                </c:pt>
                <c:pt idx="1875">
                  <c:v>1269144000</c:v>
                </c:pt>
                <c:pt idx="1876">
                  <c:v>1269147600</c:v>
                </c:pt>
                <c:pt idx="1877">
                  <c:v>1269151200</c:v>
                </c:pt>
                <c:pt idx="1878">
                  <c:v>1269154800</c:v>
                </c:pt>
                <c:pt idx="1879">
                  <c:v>1269158400</c:v>
                </c:pt>
                <c:pt idx="1880">
                  <c:v>1269162000</c:v>
                </c:pt>
                <c:pt idx="1881">
                  <c:v>1269165600</c:v>
                </c:pt>
                <c:pt idx="1882">
                  <c:v>1269169200</c:v>
                </c:pt>
                <c:pt idx="1883">
                  <c:v>1269172800</c:v>
                </c:pt>
                <c:pt idx="1884">
                  <c:v>1269176400</c:v>
                </c:pt>
                <c:pt idx="1885">
                  <c:v>1269180000</c:v>
                </c:pt>
                <c:pt idx="1886">
                  <c:v>1269183600</c:v>
                </c:pt>
                <c:pt idx="1887">
                  <c:v>1269187200</c:v>
                </c:pt>
                <c:pt idx="1888">
                  <c:v>1269190800</c:v>
                </c:pt>
                <c:pt idx="1889">
                  <c:v>1269194400</c:v>
                </c:pt>
                <c:pt idx="1890">
                  <c:v>1269198000</c:v>
                </c:pt>
                <c:pt idx="1891">
                  <c:v>1269201600</c:v>
                </c:pt>
                <c:pt idx="1892">
                  <c:v>1269205200</c:v>
                </c:pt>
                <c:pt idx="1893">
                  <c:v>1269208800</c:v>
                </c:pt>
                <c:pt idx="1894">
                  <c:v>1269212400</c:v>
                </c:pt>
                <c:pt idx="1895">
                  <c:v>1269216000</c:v>
                </c:pt>
                <c:pt idx="1896">
                  <c:v>1269219600</c:v>
                </c:pt>
                <c:pt idx="1897">
                  <c:v>1269223200</c:v>
                </c:pt>
                <c:pt idx="1898">
                  <c:v>1269226800</c:v>
                </c:pt>
                <c:pt idx="1899">
                  <c:v>1269230400</c:v>
                </c:pt>
                <c:pt idx="1900">
                  <c:v>1269234000</c:v>
                </c:pt>
                <c:pt idx="1901">
                  <c:v>1269237600</c:v>
                </c:pt>
                <c:pt idx="1902">
                  <c:v>1269241200</c:v>
                </c:pt>
                <c:pt idx="1903">
                  <c:v>1269244800</c:v>
                </c:pt>
                <c:pt idx="1904">
                  <c:v>1269248400</c:v>
                </c:pt>
                <c:pt idx="1905">
                  <c:v>1269252000</c:v>
                </c:pt>
                <c:pt idx="1906">
                  <c:v>1269255600</c:v>
                </c:pt>
                <c:pt idx="1907">
                  <c:v>1269259200</c:v>
                </c:pt>
                <c:pt idx="1908">
                  <c:v>1269262800</c:v>
                </c:pt>
                <c:pt idx="1909">
                  <c:v>1269266400</c:v>
                </c:pt>
                <c:pt idx="1910">
                  <c:v>1269270000</c:v>
                </c:pt>
                <c:pt idx="1911">
                  <c:v>1269273600</c:v>
                </c:pt>
                <c:pt idx="1912">
                  <c:v>1269277200</c:v>
                </c:pt>
                <c:pt idx="1913">
                  <c:v>1269280800</c:v>
                </c:pt>
                <c:pt idx="1914">
                  <c:v>1269284400</c:v>
                </c:pt>
                <c:pt idx="1915">
                  <c:v>1269288000</c:v>
                </c:pt>
                <c:pt idx="1916">
                  <c:v>1269291600</c:v>
                </c:pt>
                <c:pt idx="1917">
                  <c:v>1269295200</c:v>
                </c:pt>
                <c:pt idx="1918">
                  <c:v>1269298800</c:v>
                </c:pt>
                <c:pt idx="1919">
                  <c:v>1269302400</c:v>
                </c:pt>
                <c:pt idx="1920">
                  <c:v>1269306000</c:v>
                </c:pt>
                <c:pt idx="1921">
                  <c:v>1269309600</c:v>
                </c:pt>
                <c:pt idx="1922">
                  <c:v>1269313200</c:v>
                </c:pt>
                <c:pt idx="1923">
                  <c:v>1269316800</c:v>
                </c:pt>
                <c:pt idx="1924">
                  <c:v>1269320400</c:v>
                </c:pt>
                <c:pt idx="1925">
                  <c:v>1269324000</c:v>
                </c:pt>
                <c:pt idx="1926">
                  <c:v>1269327600</c:v>
                </c:pt>
                <c:pt idx="1927">
                  <c:v>1269331200</c:v>
                </c:pt>
                <c:pt idx="1928">
                  <c:v>1269334800</c:v>
                </c:pt>
                <c:pt idx="1929">
                  <c:v>1269338400</c:v>
                </c:pt>
                <c:pt idx="1930">
                  <c:v>1269342000</c:v>
                </c:pt>
                <c:pt idx="1931">
                  <c:v>1269345600</c:v>
                </c:pt>
                <c:pt idx="1932">
                  <c:v>1269349200</c:v>
                </c:pt>
                <c:pt idx="1933">
                  <c:v>1269352800</c:v>
                </c:pt>
                <c:pt idx="1934">
                  <c:v>1269356400</c:v>
                </c:pt>
                <c:pt idx="1935">
                  <c:v>1269360000</c:v>
                </c:pt>
                <c:pt idx="1936">
                  <c:v>1269363600</c:v>
                </c:pt>
                <c:pt idx="1937">
                  <c:v>1269367200</c:v>
                </c:pt>
                <c:pt idx="1938">
                  <c:v>1269370800</c:v>
                </c:pt>
                <c:pt idx="1939">
                  <c:v>1269374400</c:v>
                </c:pt>
                <c:pt idx="1940">
                  <c:v>1269378000</c:v>
                </c:pt>
                <c:pt idx="1941">
                  <c:v>1269381600</c:v>
                </c:pt>
                <c:pt idx="1942">
                  <c:v>1269385200</c:v>
                </c:pt>
                <c:pt idx="1943">
                  <c:v>1269388800</c:v>
                </c:pt>
                <c:pt idx="1944">
                  <c:v>1269392400</c:v>
                </c:pt>
                <c:pt idx="1945">
                  <c:v>1269396000</c:v>
                </c:pt>
                <c:pt idx="1946">
                  <c:v>1269399600</c:v>
                </c:pt>
                <c:pt idx="1947">
                  <c:v>1269403200</c:v>
                </c:pt>
                <c:pt idx="1948">
                  <c:v>1269406800</c:v>
                </c:pt>
                <c:pt idx="1949">
                  <c:v>1269410400</c:v>
                </c:pt>
                <c:pt idx="1950">
                  <c:v>1269414000</c:v>
                </c:pt>
                <c:pt idx="1951">
                  <c:v>1269417600</c:v>
                </c:pt>
                <c:pt idx="1952">
                  <c:v>1269421200</c:v>
                </c:pt>
                <c:pt idx="1953">
                  <c:v>1269424800</c:v>
                </c:pt>
                <c:pt idx="1954">
                  <c:v>1269428400</c:v>
                </c:pt>
                <c:pt idx="1955">
                  <c:v>1269432000</c:v>
                </c:pt>
                <c:pt idx="1956">
                  <c:v>1269435600</c:v>
                </c:pt>
                <c:pt idx="1957">
                  <c:v>1269439200</c:v>
                </c:pt>
                <c:pt idx="1958">
                  <c:v>1269442800</c:v>
                </c:pt>
                <c:pt idx="1959">
                  <c:v>1269446400</c:v>
                </c:pt>
                <c:pt idx="1960">
                  <c:v>1269450000</c:v>
                </c:pt>
                <c:pt idx="1961">
                  <c:v>1269453600</c:v>
                </c:pt>
                <c:pt idx="1962">
                  <c:v>1269457200</c:v>
                </c:pt>
                <c:pt idx="1963">
                  <c:v>1269460800</c:v>
                </c:pt>
                <c:pt idx="1964">
                  <c:v>1269464400</c:v>
                </c:pt>
                <c:pt idx="1965">
                  <c:v>1269468000</c:v>
                </c:pt>
                <c:pt idx="1966">
                  <c:v>1269471600</c:v>
                </c:pt>
                <c:pt idx="1967">
                  <c:v>1269475200</c:v>
                </c:pt>
                <c:pt idx="1968">
                  <c:v>1269478800</c:v>
                </c:pt>
                <c:pt idx="1969">
                  <c:v>1269482400</c:v>
                </c:pt>
                <c:pt idx="1970">
                  <c:v>1269486000</c:v>
                </c:pt>
                <c:pt idx="1971">
                  <c:v>1269489600</c:v>
                </c:pt>
                <c:pt idx="1972">
                  <c:v>1269493200</c:v>
                </c:pt>
                <c:pt idx="1973">
                  <c:v>1269496800</c:v>
                </c:pt>
                <c:pt idx="1974">
                  <c:v>1269500400</c:v>
                </c:pt>
                <c:pt idx="1975">
                  <c:v>1269504000</c:v>
                </c:pt>
                <c:pt idx="1976">
                  <c:v>1269507600</c:v>
                </c:pt>
                <c:pt idx="1977">
                  <c:v>1269511200</c:v>
                </c:pt>
                <c:pt idx="1978">
                  <c:v>1269514800</c:v>
                </c:pt>
                <c:pt idx="1979">
                  <c:v>1269518400</c:v>
                </c:pt>
                <c:pt idx="1980">
                  <c:v>1269522000</c:v>
                </c:pt>
                <c:pt idx="1981">
                  <c:v>1269525600</c:v>
                </c:pt>
                <c:pt idx="1982">
                  <c:v>1269529200</c:v>
                </c:pt>
                <c:pt idx="1983">
                  <c:v>1269532800</c:v>
                </c:pt>
                <c:pt idx="1984">
                  <c:v>1269536400</c:v>
                </c:pt>
                <c:pt idx="1985">
                  <c:v>1269540000</c:v>
                </c:pt>
                <c:pt idx="1986">
                  <c:v>1269543600</c:v>
                </c:pt>
                <c:pt idx="1987">
                  <c:v>1269547200</c:v>
                </c:pt>
                <c:pt idx="1988">
                  <c:v>1269550800</c:v>
                </c:pt>
                <c:pt idx="1989">
                  <c:v>1269554400</c:v>
                </c:pt>
                <c:pt idx="1990">
                  <c:v>1269558000</c:v>
                </c:pt>
                <c:pt idx="1991">
                  <c:v>1269561600</c:v>
                </c:pt>
                <c:pt idx="1992">
                  <c:v>1269565200</c:v>
                </c:pt>
                <c:pt idx="1993">
                  <c:v>1269568800</c:v>
                </c:pt>
                <c:pt idx="1994">
                  <c:v>1269572400</c:v>
                </c:pt>
                <c:pt idx="1995">
                  <c:v>1269576000</c:v>
                </c:pt>
                <c:pt idx="1996">
                  <c:v>1269579600</c:v>
                </c:pt>
                <c:pt idx="1997">
                  <c:v>1269583200</c:v>
                </c:pt>
                <c:pt idx="1998">
                  <c:v>1269586800</c:v>
                </c:pt>
                <c:pt idx="1999">
                  <c:v>1269590400</c:v>
                </c:pt>
                <c:pt idx="2000">
                  <c:v>1269594000</c:v>
                </c:pt>
                <c:pt idx="2001">
                  <c:v>1269597600</c:v>
                </c:pt>
                <c:pt idx="2002">
                  <c:v>1269601200</c:v>
                </c:pt>
                <c:pt idx="2003">
                  <c:v>1269604800</c:v>
                </c:pt>
                <c:pt idx="2004">
                  <c:v>1269608400</c:v>
                </c:pt>
                <c:pt idx="2005">
                  <c:v>1269612000</c:v>
                </c:pt>
                <c:pt idx="2006">
                  <c:v>1269615600</c:v>
                </c:pt>
                <c:pt idx="2007">
                  <c:v>1269619200</c:v>
                </c:pt>
                <c:pt idx="2008">
                  <c:v>1269622800</c:v>
                </c:pt>
                <c:pt idx="2009">
                  <c:v>1269626400</c:v>
                </c:pt>
                <c:pt idx="2010">
                  <c:v>1269630000</c:v>
                </c:pt>
                <c:pt idx="2011">
                  <c:v>1269633600</c:v>
                </c:pt>
                <c:pt idx="2012">
                  <c:v>1269637200</c:v>
                </c:pt>
                <c:pt idx="2013">
                  <c:v>1269640800</c:v>
                </c:pt>
                <c:pt idx="2014">
                  <c:v>1269644400</c:v>
                </c:pt>
                <c:pt idx="2015">
                  <c:v>1269648000</c:v>
                </c:pt>
                <c:pt idx="2016">
                  <c:v>1269651600</c:v>
                </c:pt>
                <c:pt idx="2017">
                  <c:v>1269655200</c:v>
                </c:pt>
                <c:pt idx="2018">
                  <c:v>1269658800</c:v>
                </c:pt>
                <c:pt idx="2019">
                  <c:v>1269662400</c:v>
                </c:pt>
                <c:pt idx="2020">
                  <c:v>1269666000</c:v>
                </c:pt>
                <c:pt idx="2021">
                  <c:v>1269669600</c:v>
                </c:pt>
                <c:pt idx="2022">
                  <c:v>1269673200</c:v>
                </c:pt>
                <c:pt idx="2023">
                  <c:v>1269676800</c:v>
                </c:pt>
                <c:pt idx="2024">
                  <c:v>1269680400</c:v>
                </c:pt>
                <c:pt idx="2025">
                  <c:v>1269684000</c:v>
                </c:pt>
                <c:pt idx="2026">
                  <c:v>1269687600</c:v>
                </c:pt>
                <c:pt idx="2027">
                  <c:v>1269691200</c:v>
                </c:pt>
                <c:pt idx="2028">
                  <c:v>1269694800</c:v>
                </c:pt>
                <c:pt idx="2029">
                  <c:v>1269698400</c:v>
                </c:pt>
                <c:pt idx="2030">
                  <c:v>1269702000</c:v>
                </c:pt>
                <c:pt idx="2031">
                  <c:v>1269705600</c:v>
                </c:pt>
                <c:pt idx="2032">
                  <c:v>1269709200</c:v>
                </c:pt>
                <c:pt idx="2033">
                  <c:v>1269712800</c:v>
                </c:pt>
                <c:pt idx="2034">
                  <c:v>1269716400</c:v>
                </c:pt>
                <c:pt idx="2035">
                  <c:v>1269720000</c:v>
                </c:pt>
                <c:pt idx="2036">
                  <c:v>1269723600</c:v>
                </c:pt>
                <c:pt idx="2037">
                  <c:v>1269727200</c:v>
                </c:pt>
                <c:pt idx="2038">
                  <c:v>1269730800</c:v>
                </c:pt>
                <c:pt idx="2039">
                  <c:v>1269734400</c:v>
                </c:pt>
                <c:pt idx="2040">
                  <c:v>1269738000</c:v>
                </c:pt>
                <c:pt idx="2041">
                  <c:v>1269741600</c:v>
                </c:pt>
                <c:pt idx="2042">
                  <c:v>1269745200</c:v>
                </c:pt>
                <c:pt idx="2043">
                  <c:v>1269748800</c:v>
                </c:pt>
                <c:pt idx="2044">
                  <c:v>1269752400</c:v>
                </c:pt>
                <c:pt idx="2045">
                  <c:v>1269756000</c:v>
                </c:pt>
                <c:pt idx="2046">
                  <c:v>1269759600</c:v>
                </c:pt>
                <c:pt idx="2047">
                  <c:v>1269763200</c:v>
                </c:pt>
                <c:pt idx="2048">
                  <c:v>1269766800</c:v>
                </c:pt>
                <c:pt idx="2049">
                  <c:v>1269770400</c:v>
                </c:pt>
                <c:pt idx="2050">
                  <c:v>1269774000</c:v>
                </c:pt>
                <c:pt idx="2051">
                  <c:v>1269777600</c:v>
                </c:pt>
                <c:pt idx="2052">
                  <c:v>1269781200</c:v>
                </c:pt>
                <c:pt idx="2053">
                  <c:v>1269784800</c:v>
                </c:pt>
                <c:pt idx="2054">
                  <c:v>1269788400</c:v>
                </c:pt>
                <c:pt idx="2055">
                  <c:v>1269792000</c:v>
                </c:pt>
                <c:pt idx="2056">
                  <c:v>1269795600</c:v>
                </c:pt>
                <c:pt idx="2057">
                  <c:v>1269799200</c:v>
                </c:pt>
                <c:pt idx="2058">
                  <c:v>1269802800</c:v>
                </c:pt>
                <c:pt idx="2059">
                  <c:v>1269806400</c:v>
                </c:pt>
                <c:pt idx="2060">
                  <c:v>1269810000</c:v>
                </c:pt>
                <c:pt idx="2061">
                  <c:v>1269813600</c:v>
                </c:pt>
                <c:pt idx="2062">
                  <c:v>1269817200</c:v>
                </c:pt>
                <c:pt idx="2063">
                  <c:v>1269820800</c:v>
                </c:pt>
                <c:pt idx="2064">
                  <c:v>1269824400</c:v>
                </c:pt>
                <c:pt idx="2065">
                  <c:v>1269828000</c:v>
                </c:pt>
                <c:pt idx="2066">
                  <c:v>1269831600</c:v>
                </c:pt>
                <c:pt idx="2067">
                  <c:v>1269835200</c:v>
                </c:pt>
                <c:pt idx="2068">
                  <c:v>1269838800</c:v>
                </c:pt>
                <c:pt idx="2069">
                  <c:v>1269842400</c:v>
                </c:pt>
                <c:pt idx="2070">
                  <c:v>1269846000</c:v>
                </c:pt>
                <c:pt idx="2071">
                  <c:v>1269849600</c:v>
                </c:pt>
                <c:pt idx="2072">
                  <c:v>1269853200</c:v>
                </c:pt>
                <c:pt idx="2073">
                  <c:v>1269856800</c:v>
                </c:pt>
                <c:pt idx="2074">
                  <c:v>1269860400</c:v>
                </c:pt>
                <c:pt idx="2075">
                  <c:v>1269864000</c:v>
                </c:pt>
                <c:pt idx="2076">
                  <c:v>1269867600</c:v>
                </c:pt>
                <c:pt idx="2077">
                  <c:v>1269871200</c:v>
                </c:pt>
                <c:pt idx="2078">
                  <c:v>1269874800</c:v>
                </c:pt>
                <c:pt idx="2079">
                  <c:v>1269878400</c:v>
                </c:pt>
                <c:pt idx="2080">
                  <c:v>1269882000</c:v>
                </c:pt>
                <c:pt idx="2081">
                  <c:v>1269885600</c:v>
                </c:pt>
                <c:pt idx="2082">
                  <c:v>1269889200</c:v>
                </c:pt>
                <c:pt idx="2083">
                  <c:v>1269892800</c:v>
                </c:pt>
                <c:pt idx="2084">
                  <c:v>1269896400</c:v>
                </c:pt>
                <c:pt idx="2085">
                  <c:v>1269900000</c:v>
                </c:pt>
                <c:pt idx="2086">
                  <c:v>1269903600</c:v>
                </c:pt>
                <c:pt idx="2087">
                  <c:v>1269907200</c:v>
                </c:pt>
                <c:pt idx="2088">
                  <c:v>1269910800</c:v>
                </c:pt>
                <c:pt idx="2089">
                  <c:v>1269914400</c:v>
                </c:pt>
                <c:pt idx="2090">
                  <c:v>1269918000</c:v>
                </c:pt>
                <c:pt idx="2091">
                  <c:v>1269921600</c:v>
                </c:pt>
                <c:pt idx="2092">
                  <c:v>1269925200</c:v>
                </c:pt>
                <c:pt idx="2093">
                  <c:v>1269928800</c:v>
                </c:pt>
                <c:pt idx="2094">
                  <c:v>1269932400</c:v>
                </c:pt>
                <c:pt idx="2095">
                  <c:v>1269936000</c:v>
                </c:pt>
                <c:pt idx="2096">
                  <c:v>1269939600</c:v>
                </c:pt>
                <c:pt idx="2097">
                  <c:v>1269943200</c:v>
                </c:pt>
                <c:pt idx="2098">
                  <c:v>1269946800</c:v>
                </c:pt>
                <c:pt idx="2099">
                  <c:v>1269950400</c:v>
                </c:pt>
                <c:pt idx="2100">
                  <c:v>1269954000</c:v>
                </c:pt>
                <c:pt idx="2101">
                  <c:v>1269957600</c:v>
                </c:pt>
                <c:pt idx="2102">
                  <c:v>1269961200</c:v>
                </c:pt>
                <c:pt idx="2103">
                  <c:v>1269964800</c:v>
                </c:pt>
                <c:pt idx="2104">
                  <c:v>1269968400</c:v>
                </c:pt>
                <c:pt idx="2105">
                  <c:v>1269972000</c:v>
                </c:pt>
                <c:pt idx="2106">
                  <c:v>1269975600</c:v>
                </c:pt>
                <c:pt idx="2107">
                  <c:v>1269979200</c:v>
                </c:pt>
                <c:pt idx="2108">
                  <c:v>1269982800</c:v>
                </c:pt>
                <c:pt idx="2109">
                  <c:v>1269986400</c:v>
                </c:pt>
                <c:pt idx="2110">
                  <c:v>1269990000</c:v>
                </c:pt>
                <c:pt idx="2111">
                  <c:v>1269993600</c:v>
                </c:pt>
                <c:pt idx="2112">
                  <c:v>1269997200</c:v>
                </c:pt>
                <c:pt idx="2113">
                  <c:v>1270000800</c:v>
                </c:pt>
                <c:pt idx="2114">
                  <c:v>1270004400</c:v>
                </c:pt>
                <c:pt idx="2115">
                  <c:v>1270008000</c:v>
                </c:pt>
                <c:pt idx="2116">
                  <c:v>1270011600</c:v>
                </c:pt>
                <c:pt idx="2117">
                  <c:v>1270015200</c:v>
                </c:pt>
                <c:pt idx="2118">
                  <c:v>1270018800</c:v>
                </c:pt>
                <c:pt idx="2119">
                  <c:v>1270022400</c:v>
                </c:pt>
                <c:pt idx="2120">
                  <c:v>1270026000</c:v>
                </c:pt>
                <c:pt idx="2121">
                  <c:v>1270029600</c:v>
                </c:pt>
                <c:pt idx="2122">
                  <c:v>1270033200</c:v>
                </c:pt>
                <c:pt idx="2123">
                  <c:v>1270036800</c:v>
                </c:pt>
                <c:pt idx="2124">
                  <c:v>1270040400</c:v>
                </c:pt>
                <c:pt idx="2125">
                  <c:v>1270044000</c:v>
                </c:pt>
                <c:pt idx="2126">
                  <c:v>1270047600</c:v>
                </c:pt>
                <c:pt idx="2127">
                  <c:v>1270051200</c:v>
                </c:pt>
                <c:pt idx="2128">
                  <c:v>1270054800</c:v>
                </c:pt>
                <c:pt idx="2129">
                  <c:v>1270058400</c:v>
                </c:pt>
                <c:pt idx="2130">
                  <c:v>1270062000</c:v>
                </c:pt>
                <c:pt idx="2131">
                  <c:v>1270065600</c:v>
                </c:pt>
                <c:pt idx="2132">
                  <c:v>1270069200</c:v>
                </c:pt>
                <c:pt idx="2133">
                  <c:v>1270072800</c:v>
                </c:pt>
                <c:pt idx="2134">
                  <c:v>1270076400</c:v>
                </c:pt>
                <c:pt idx="2135">
                  <c:v>1270080000</c:v>
                </c:pt>
                <c:pt idx="2136">
                  <c:v>1270083600</c:v>
                </c:pt>
                <c:pt idx="2137">
                  <c:v>1270087200</c:v>
                </c:pt>
                <c:pt idx="2138">
                  <c:v>1270090800</c:v>
                </c:pt>
                <c:pt idx="2139">
                  <c:v>1270094400</c:v>
                </c:pt>
                <c:pt idx="2140">
                  <c:v>1270098000</c:v>
                </c:pt>
                <c:pt idx="2141">
                  <c:v>1270101600</c:v>
                </c:pt>
                <c:pt idx="2142">
                  <c:v>1270105200</c:v>
                </c:pt>
                <c:pt idx="2143">
                  <c:v>1270108800</c:v>
                </c:pt>
                <c:pt idx="2144">
                  <c:v>1270112400</c:v>
                </c:pt>
                <c:pt idx="2145">
                  <c:v>1270116000</c:v>
                </c:pt>
                <c:pt idx="2146">
                  <c:v>1270119600</c:v>
                </c:pt>
                <c:pt idx="2147">
                  <c:v>1270123200</c:v>
                </c:pt>
                <c:pt idx="2148">
                  <c:v>1270126800</c:v>
                </c:pt>
                <c:pt idx="2149">
                  <c:v>1270130400</c:v>
                </c:pt>
                <c:pt idx="2150">
                  <c:v>1270134000</c:v>
                </c:pt>
                <c:pt idx="2151">
                  <c:v>1270137600</c:v>
                </c:pt>
                <c:pt idx="2152">
                  <c:v>1270141200</c:v>
                </c:pt>
                <c:pt idx="2153">
                  <c:v>1270144800</c:v>
                </c:pt>
                <c:pt idx="2154">
                  <c:v>1270148400</c:v>
                </c:pt>
                <c:pt idx="2155">
                  <c:v>1270152000</c:v>
                </c:pt>
                <c:pt idx="2156">
                  <c:v>1270155600</c:v>
                </c:pt>
                <c:pt idx="2157">
                  <c:v>1270159200</c:v>
                </c:pt>
                <c:pt idx="2158">
                  <c:v>1270162800</c:v>
                </c:pt>
                <c:pt idx="2159">
                  <c:v>1270166400</c:v>
                </c:pt>
                <c:pt idx="2160">
                  <c:v>1270170000</c:v>
                </c:pt>
                <c:pt idx="2161">
                  <c:v>1270173600</c:v>
                </c:pt>
                <c:pt idx="2162">
                  <c:v>1270177200</c:v>
                </c:pt>
                <c:pt idx="2163">
                  <c:v>1270180800</c:v>
                </c:pt>
                <c:pt idx="2164">
                  <c:v>1270184400</c:v>
                </c:pt>
                <c:pt idx="2165">
                  <c:v>1270188000</c:v>
                </c:pt>
                <c:pt idx="2166">
                  <c:v>1270191600</c:v>
                </c:pt>
                <c:pt idx="2167">
                  <c:v>1270195200</c:v>
                </c:pt>
                <c:pt idx="2168">
                  <c:v>1270198800</c:v>
                </c:pt>
                <c:pt idx="2169">
                  <c:v>1270202400</c:v>
                </c:pt>
                <c:pt idx="2170">
                  <c:v>1270206000</c:v>
                </c:pt>
                <c:pt idx="2171">
                  <c:v>1270209600</c:v>
                </c:pt>
                <c:pt idx="2172">
                  <c:v>1270213200</c:v>
                </c:pt>
                <c:pt idx="2173">
                  <c:v>1270216800</c:v>
                </c:pt>
                <c:pt idx="2174">
                  <c:v>1270220400</c:v>
                </c:pt>
                <c:pt idx="2175">
                  <c:v>1270224000</c:v>
                </c:pt>
                <c:pt idx="2176">
                  <c:v>1270227600</c:v>
                </c:pt>
                <c:pt idx="2177">
                  <c:v>1270231200</c:v>
                </c:pt>
                <c:pt idx="2178">
                  <c:v>1270234800</c:v>
                </c:pt>
                <c:pt idx="2179">
                  <c:v>1270238400</c:v>
                </c:pt>
                <c:pt idx="2180">
                  <c:v>1270242000</c:v>
                </c:pt>
                <c:pt idx="2181">
                  <c:v>1270245600</c:v>
                </c:pt>
                <c:pt idx="2182">
                  <c:v>1270249200</c:v>
                </c:pt>
                <c:pt idx="2183">
                  <c:v>1270252800</c:v>
                </c:pt>
                <c:pt idx="2184">
                  <c:v>1270256400</c:v>
                </c:pt>
                <c:pt idx="2185">
                  <c:v>1270260000</c:v>
                </c:pt>
                <c:pt idx="2186">
                  <c:v>1270263600</c:v>
                </c:pt>
                <c:pt idx="2187">
                  <c:v>1270267200</c:v>
                </c:pt>
                <c:pt idx="2188">
                  <c:v>1270270800</c:v>
                </c:pt>
                <c:pt idx="2189">
                  <c:v>1270274400</c:v>
                </c:pt>
                <c:pt idx="2190">
                  <c:v>1270278000</c:v>
                </c:pt>
                <c:pt idx="2191">
                  <c:v>1270281600</c:v>
                </c:pt>
                <c:pt idx="2192">
                  <c:v>1270285200</c:v>
                </c:pt>
                <c:pt idx="2193">
                  <c:v>1270288800</c:v>
                </c:pt>
                <c:pt idx="2194">
                  <c:v>1270292400</c:v>
                </c:pt>
                <c:pt idx="2195">
                  <c:v>1270296000</c:v>
                </c:pt>
                <c:pt idx="2196">
                  <c:v>1270299600</c:v>
                </c:pt>
                <c:pt idx="2197">
                  <c:v>1270303200</c:v>
                </c:pt>
                <c:pt idx="2198">
                  <c:v>1270306800</c:v>
                </c:pt>
                <c:pt idx="2199">
                  <c:v>1270310400</c:v>
                </c:pt>
                <c:pt idx="2200">
                  <c:v>1270314000</c:v>
                </c:pt>
                <c:pt idx="2201">
                  <c:v>1270317600</c:v>
                </c:pt>
                <c:pt idx="2202">
                  <c:v>1270321200</c:v>
                </c:pt>
                <c:pt idx="2203">
                  <c:v>1270324800</c:v>
                </c:pt>
                <c:pt idx="2204">
                  <c:v>1270328400</c:v>
                </c:pt>
                <c:pt idx="2205">
                  <c:v>1270332000</c:v>
                </c:pt>
                <c:pt idx="2206">
                  <c:v>1270335600</c:v>
                </c:pt>
                <c:pt idx="2207">
                  <c:v>1270339200</c:v>
                </c:pt>
                <c:pt idx="2208">
                  <c:v>1270342800</c:v>
                </c:pt>
                <c:pt idx="2209">
                  <c:v>1270346400</c:v>
                </c:pt>
                <c:pt idx="2210">
                  <c:v>1270350000</c:v>
                </c:pt>
                <c:pt idx="2211">
                  <c:v>1270353600</c:v>
                </c:pt>
                <c:pt idx="2212">
                  <c:v>1270357200</c:v>
                </c:pt>
                <c:pt idx="2213">
                  <c:v>1270360800</c:v>
                </c:pt>
                <c:pt idx="2214">
                  <c:v>1270364400</c:v>
                </c:pt>
                <c:pt idx="2215">
                  <c:v>1270368000</c:v>
                </c:pt>
                <c:pt idx="2216">
                  <c:v>1270371600</c:v>
                </c:pt>
                <c:pt idx="2217">
                  <c:v>1270375200</c:v>
                </c:pt>
                <c:pt idx="2218">
                  <c:v>1270378800</c:v>
                </c:pt>
                <c:pt idx="2219">
                  <c:v>1270382400</c:v>
                </c:pt>
                <c:pt idx="2220">
                  <c:v>1270386000</c:v>
                </c:pt>
                <c:pt idx="2221">
                  <c:v>1270389600</c:v>
                </c:pt>
                <c:pt idx="2222">
                  <c:v>1270393200</c:v>
                </c:pt>
                <c:pt idx="2223">
                  <c:v>1270396800</c:v>
                </c:pt>
                <c:pt idx="2224">
                  <c:v>1270400400</c:v>
                </c:pt>
                <c:pt idx="2225">
                  <c:v>1270404000</c:v>
                </c:pt>
                <c:pt idx="2226">
                  <c:v>1270407600</c:v>
                </c:pt>
                <c:pt idx="2227">
                  <c:v>1270411200</c:v>
                </c:pt>
                <c:pt idx="2228">
                  <c:v>1270414800</c:v>
                </c:pt>
                <c:pt idx="2229">
                  <c:v>1270418400</c:v>
                </c:pt>
                <c:pt idx="2230">
                  <c:v>1270422000</c:v>
                </c:pt>
                <c:pt idx="2231">
                  <c:v>1270425600</c:v>
                </c:pt>
                <c:pt idx="2232">
                  <c:v>1270429200</c:v>
                </c:pt>
                <c:pt idx="2233">
                  <c:v>1270432800</c:v>
                </c:pt>
                <c:pt idx="2234">
                  <c:v>1270436400</c:v>
                </c:pt>
                <c:pt idx="2235">
                  <c:v>1270440000</c:v>
                </c:pt>
                <c:pt idx="2236">
                  <c:v>1270443600</c:v>
                </c:pt>
                <c:pt idx="2237">
                  <c:v>1270447200</c:v>
                </c:pt>
                <c:pt idx="2238">
                  <c:v>1270450800</c:v>
                </c:pt>
                <c:pt idx="2239">
                  <c:v>1270454400</c:v>
                </c:pt>
                <c:pt idx="2240">
                  <c:v>1270458000</c:v>
                </c:pt>
                <c:pt idx="2241">
                  <c:v>1270461600</c:v>
                </c:pt>
                <c:pt idx="2242">
                  <c:v>1270465200</c:v>
                </c:pt>
                <c:pt idx="2243">
                  <c:v>1270468800</c:v>
                </c:pt>
                <c:pt idx="2244">
                  <c:v>1270472400</c:v>
                </c:pt>
                <c:pt idx="2245">
                  <c:v>1270476000</c:v>
                </c:pt>
                <c:pt idx="2246">
                  <c:v>1270479600</c:v>
                </c:pt>
                <c:pt idx="2247">
                  <c:v>1270483200</c:v>
                </c:pt>
                <c:pt idx="2248">
                  <c:v>1270486800</c:v>
                </c:pt>
                <c:pt idx="2249">
                  <c:v>1270490400</c:v>
                </c:pt>
                <c:pt idx="2250">
                  <c:v>1270494000</c:v>
                </c:pt>
                <c:pt idx="2251">
                  <c:v>1270497600</c:v>
                </c:pt>
                <c:pt idx="2252">
                  <c:v>1270501200</c:v>
                </c:pt>
                <c:pt idx="2253">
                  <c:v>1270504800</c:v>
                </c:pt>
                <c:pt idx="2254">
                  <c:v>1270508400</c:v>
                </c:pt>
                <c:pt idx="2255">
                  <c:v>1270512000</c:v>
                </c:pt>
                <c:pt idx="2256">
                  <c:v>1270515600</c:v>
                </c:pt>
                <c:pt idx="2257">
                  <c:v>1270519200</c:v>
                </c:pt>
                <c:pt idx="2258">
                  <c:v>1270522800</c:v>
                </c:pt>
                <c:pt idx="2259">
                  <c:v>1270526400</c:v>
                </c:pt>
                <c:pt idx="2260">
                  <c:v>1270530000</c:v>
                </c:pt>
                <c:pt idx="2261">
                  <c:v>1270533600</c:v>
                </c:pt>
                <c:pt idx="2262">
                  <c:v>1270537200</c:v>
                </c:pt>
                <c:pt idx="2263">
                  <c:v>1270540800</c:v>
                </c:pt>
                <c:pt idx="2264">
                  <c:v>1270544400</c:v>
                </c:pt>
                <c:pt idx="2265">
                  <c:v>1270548000</c:v>
                </c:pt>
                <c:pt idx="2266">
                  <c:v>1270551600</c:v>
                </c:pt>
                <c:pt idx="2267">
                  <c:v>1270555200</c:v>
                </c:pt>
                <c:pt idx="2268">
                  <c:v>1270558800</c:v>
                </c:pt>
                <c:pt idx="2269">
                  <c:v>1270562400</c:v>
                </c:pt>
                <c:pt idx="2270">
                  <c:v>1270566000</c:v>
                </c:pt>
                <c:pt idx="2271">
                  <c:v>1270569600</c:v>
                </c:pt>
                <c:pt idx="2272">
                  <c:v>1270573200</c:v>
                </c:pt>
                <c:pt idx="2273">
                  <c:v>1270576800</c:v>
                </c:pt>
                <c:pt idx="2274">
                  <c:v>1270580400</c:v>
                </c:pt>
                <c:pt idx="2275">
                  <c:v>1270584000</c:v>
                </c:pt>
                <c:pt idx="2276">
                  <c:v>1270587600</c:v>
                </c:pt>
                <c:pt idx="2277">
                  <c:v>1270591200</c:v>
                </c:pt>
                <c:pt idx="2278">
                  <c:v>1270594800</c:v>
                </c:pt>
                <c:pt idx="2279">
                  <c:v>1270598400</c:v>
                </c:pt>
                <c:pt idx="2280">
                  <c:v>1270602000</c:v>
                </c:pt>
                <c:pt idx="2281">
                  <c:v>1270605600</c:v>
                </c:pt>
                <c:pt idx="2282">
                  <c:v>1270609200</c:v>
                </c:pt>
                <c:pt idx="2283">
                  <c:v>1270612800</c:v>
                </c:pt>
                <c:pt idx="2284">
                  <c:v>1270616400</c:v>
                </c:pt>
                <c:pt idx="2285">
                  <c:v>1270620000</c:v>
                </c:pt>
                <c:pt idx="2286">
                  <c:v>1270623600</c:v>
                </c:pt>
                <c:pt idx="2287">
                  <c:v>1270627200</c:v>
                </c:pt>
                <c:pt idx="2288">
                  <c:v>1270630800</c:v>
                </c:pt>
                <c:pt idx="2289">
                  <c:v>1270634400</c:v>
                </c:pt>
                <c:pt idx="2290">
                  <c:v>1270638000</c:v>
                </c:pt>
                <c:pt idx="2291">
                  <c:v>1270641600</c:v>
                </c:pt>
                <c:pt idx="2292">
                  <c:v>1270645200</c:v>
                </c:pt>
                <c:pt idx="2293">
                  <c:v>1270648800</c:v>
                </c:pt>
                <c:pt idx="2294">
                  <c:v>1270652400</c:v>
                </c:pt>
                <c:pt idx="2295">
                  <c:v>1270656000</c:v>
                </c:pt>
                <c:pt idx="2296">
                  <c:v>1270659600</c:v>
                </c:pt>
                <c:pt idx="2297">
                  <c:v>1270663200</c:v>
                </c:pt>
                <c:pt idx="2298">
                  <c:v>1270666800</c:v>
                </c:pt>
                <c:pt idx="2299">
                  <c:v>1270670400</c:v>
                </c:pt>
                <c:pt idx="2300">
                  <c:v>1270674000</c:v>
                </c:pt>
                <c:pt idx="2301">
                  <c:v>1270677600</c:v>
                </c:pt>
                <c:pt idx="2302">
                  <c:v>1270681200</c:v>
                </c:pt>
                <c:pt idx="2303">
                  <c:v>1270684800</c:v>
                </c:pt>
                <c:pt idx="2304">
                  <c:v>1270688400</c:v>
                </c:pt>
                <c:pt idx="2305">
                  <c:v>1270692000</c:v>
                </c:pt>
                <c:pt idx="2306">
                  <c:v>1270695600</c:v>
                </c:pt>
                <c:pt idx="2307">
                  <c:v>1270699200</c:v>
                </c:pt>
                <c:pt idx="2308">
                  <c:v>1270702800</c:v>
                </c:pt>
                <c:pt idx="2309">
                  <c:v>1270706400</c:v>
                </c:pt>
                <c:pt idx="2310">
                  <c:v>1270710000</c:v>
                </c:pt>
                <c:pt idx="2311">
                  <c:v>1270713600</c:v>
                </c:pt>
                <c:pt idx="2312">
                  <c:v>1270717200</c:v>
                </c:pt>
                <c:pt idx="2313">
                  <c:v>1270720800</c:v>
                </c:pt>
                <c:pt idx="2314">
                  <c:v>1270724400</c:v>
                </c:pt>
                <c:pt idx="2315">
                  <c:v>1270728000</c:v>
                </c:pt>
                <c:pt idx="2316">
                  <c:v>1270731600</c:v>
                </c:pt>
                <c:pt idx="2317">
                  <c:v>1270735200</c:v>
                </c:pt>
                <c:pt idx="2318">
                  <c:v>1270738800</c:v>
                </c:pt>
                <c:pt idx="2319">
                  <c:v>1270742400</c:v>
                </c:pt>
                <c:pt idx="2320">
                  <c:v>1270746000</c:v>
                </c:pt>
                <c:pt idx="2321">
                  <c:v>1270749600</c:v>
                </c:pt>
                <c:pt idx="2322">
                  <c:v>1270753200</c:v>
                </c:pt>
                <c:pt idx="2323">
                  <c:v>1270756800</c:v>
                </c:pt>
                <c:pt idx="2324">
                  <c:v>1270760400</c:v>
                </c:pt>
                <c:pt idx="2325">
                  <c:v>1270764000</c:v>
                </c:pt>
                <c:pt idx="2326">
                  <c:v>1270767600</c:v>
                </c:pt>
                <c:pt idx="2327">
                  <c:v>1270771200</c:v>
                </c:pt>
                <c:pt idx="2328">
                  <c:v>1270774800</c:v>
                </c:pt>
                <c:pt idx="2329">
                  <c:v>1270778400</c:v>
                </c:pt>
                <c:pt idx="2330">
                  <c:v>1270782000</c:v>
                </c:pt>
                <c:pt idx="2331">
                  <c:v>1270785600</c:v>
                </c:pt>
                <c:pt idx="2332">
                  <c:v>1270789200</c:v>
                </c:pt>
                <c:pt idx="2333">
                  <c:v>1270792800</c:v>
                </c:pt>
                <c:pt idx="2334">
                  <c:v>1270796400</c:v>
                </c:pt>
                <c:pt idx="2335">
                  <c:v>1270800000</c:v>
                </c:pt>
                <c:pt idx="2336">
                  <c:v>1270803600</c:v>
                </c:pt>
                <c:pt idx="2337">
                  <c:v>1270807200</c:v>
                </c:pt>
                <c:pt idx="2338">
                  <c:v>1270810800</c:v>
                </c:pt>
                <c:pt idx="2339">
                  <c:v>1270814400</c:v>
                </c:pt>
                <c:pt idx="2340">
                  <c:v>1270818000</c:v>
                </c:pt>
                <c:pt idx="2341">
                  <c:v>1270821600</c:v>
                </c:pt>
                <c:pt idx="2342">
                  <c:v>1270825200</c:v>
                </c:pt>
                <c:pt idx="2343">
                  <c:v>1270828800</c:v>
                </c:pt>
                <c:pt idx="2344">
                  <c:v>1270832400</c:v>
                </c:pt>
                <c:pt idx="2345">
                  <c:v>1270836000</c:v>
                </c:pt>
                <c:pt idx="2346">
                  <c:v>1270839600</c:v>
                </c:pt>
                <c:pt idx="2347">
                  <c:v>1270843200</c:v>
                </c:pt>
                <c:pt idx="2348">
                  <c:v>1270846800</c:v>
                </c:pt>
                <c:pt idx="2349">
                  <c:v>1270850400</c:v>
                </c:pt>
                <c:pt idx="2350">
                  <c:v>1270854000</c:v>
                </c:pt>
                <c:pt idx="2351">
                  <c:v>1270857600</c:v>
                </c:pt>
                <c:pt idx="2352">
                  <c:v>1270861200</c:v>
                </c:pt>
                <c:pt idx="2353">
                  <c:v>1270864800</c:v>
                </c:pt>
                <c:pt idx="2354">
                  <c:v>1270868400</c:v>
                </c:pt>
                <c:pt idx="2355">
                  <c:v>1270872000</c:v>
                </c:pt>
                <c:pt idx="2356">
                  <c:v>1270875600</c:v>
                </c:pt>
                <c:pt idx="2357">
                  <c:v>1270879200</c:v>
                </c:pt>
                <c:pt idx="2358">
                  <c:v>1270882800</c:v>
                </c:pt>
                <c:pt idx="2359">
                  <c:v>1270886400</c:v>
                </c:pt>
                <c:pt idx="2360">
                  <c:v>1270890000</c:v>
                </c:pt>
                <c:pt idx="2361">
                  <c:v>1270893600</c:v>
                </c:pt>
                <c:pt idx="2362">
                  <c:v>1270897200</c:v>
                </c:pt>
                <c:pt idx="2363">
                  <c:v>1270900800</c:v>
                </c:pt>
                <c:pt idx="2364">
                  <c:v>1270904400</c:v>
                </c:pt>
                <c:pt idx="2365">
                  <c:v>1270908000</c:v>
                </c:pt>
                <c:pt idx="2366">
                  <c:v>1270911600</c:v>
                </c:pt>
                <c:pt idx="2367">
                  <c:v>1270915200</c:v>
                </c:pt>
                <c:pt idx="2368">
                  <c:v>1270918800</c:v>
                </c:pt>
                <c:pt idx="2369">
                  <c:v>1270922400</c:v>
                </c:pt>
                <c:pt idx="2370">
                  <c:v>1270926000</c:v>
                </c:pt>
                <c:pt idx="2371">
                  <c:v>1270929600</c:v>
                </c:pt>
                <c:pt idx="2372">
                  <c:v>1270933200</c:v>
                </c:pt>
                <c:pt idx="2373">
                  <c:v>1270936800</c:v>
                </c:pt>
                <c:pt idx="2374">
                  <c:v>1270940400</c:v>
                </c:pt>
                <c:pt idx="2375">
                  <c:v>1270944000</c:v>
                </c:pt>
                <c:pt idx="2376">
                  <c:v>1270947600</c:v>
                </c:pt>
                <c:pt idx="2377">
                  <c:v>1270951200</c:v>
                </c:pt>
                <c:pt idx="2378">
                  <c:v>1270954800</c:v>
                </c:pt>
                <c:pt idx="2379">
                  <c:v>1270958400</c:v>
                </c:pt>
                <c:pt idx="2380">
                  <c:v>1270962000</c:v>
                </c:pt>
                <c:pt idx="2381">
                  <c:v>1270965600</c:v>
                </c:pt>
                <c:pt idx="2382">
                  <c:v>1270969200</c:v>
                </c:pt>
                <c:pt idx="2383">
                  <c:v>1270972800</c:v>
                </c:pt>
                <c:pt idx="2384">
                  <c:v>1270976400</c:v>
                </c:pt>
                <c:pt idx="2385">
                  <c:v>1270980000</c:v>
                </c:pt>
                <c:pt idx="2386">
                  <c:v>1270983600</c:v>
                </c:pt>
                <c:pt idx="2387">
                  <c:v>1270987200</c:v>
                </c:pt>
                <c:pt idx="2388">
                  <c:v>1270990800</c:v>
                </c:pt>
                <c:pt idx="2389">
                  <c:v>1270994400</c:v>
                </c:pt>
                <c:pt idx="2390">
                  <c:v>1270998000</c:v>
                </c:pt>
                <c:pt idx="2391">
                  <c:v>1271001600</c:v>
                </c:pt>
                <c:pt idx="2392">
                  <c:v>1271005200</c:v>
                </c:pt>
                <c:pt idx="2393">
                  <c:v>1271008800</c:v>
                </c:pt>
                <c:pt idx="2394">
                  <c:v>1271012400</c:v>
                </c:pt>
                <c:pt idx="2395">
                  <c:v>1271016000</c:v>
                </c:pt>
                <c:pt idx="2396">
                  <c:v>1271019600</c:v>
                </c:pt>
                <c:pt idx="2397">
                  <c:v>1271023200</c:v>
                </c:pt>
                <c:pt idx="2398">
                  <c:v>1271026800</c:v>
                </c:pt>
                <c:pt idx="2399">
                  <c:v>1271030400</c:v>
                </c:pt>
                <c:pt idx="2400">
                  <c:v>1271034000</c:v>
                </c:pt>
                <c:pt idx="2401">
                  <c:v>1271037600</c:v>
                </c:pt>
                <c:pt idx="2402">
                  <c:v>1271041200</c:v>
                </c:pt>
                <c:pt idx="2403">
                  <c:v>1271044800</c:v>
                </c:pt>
                <c:pt idx="2404">
                  <c:v>1271048400</c:v>
                </c:pt>
                <c:pt idx="2405">
                  <c:v>1271052000</c:v>
                </c:pt>
                <c:pt idx="2406">
                  <c:v>1271055600</c:v>
                </c:pt>
                <c:pt idx="2407">
                  <c:v>1271059200</c:v>
                </c:pt>
                <c:pt idx="2408">
                  <c:v>1271062800</c:v>
                </c:pt>
                <c:pt idx="2409">
                  <c:v>1271066400</c:v>
                </c:pt>
                <c:pt idx="2410">
                  <c:v>1271070000</c:v>
                </c:pt>
                <c:pt idx="2411">
                  <c:v>1271073600</c:v>
                </c:pt>
                <c:pt idx="2412">
                  <c:v>1271077200</c:v>
                </c:pt>
                <c:pt idx="2413">
                  <c:v>1271080800</c:v>
                </c:pt>
                <c:pt idx="2414">
                  <c:v>1271084400</c:v>
                </c:pt>
                <c:pt idx="2415">
                  <c:v>1271088000</c:v>
                </c:pt>
                <c:pt idx="2416">
                  <c:v>1271091600</c:v>
                </c:pt>
                <c:pt idx="2417">
                  <c:v>1271095200</c:v>
                </c:pt>
                <c:pt idx="2418">
                  <c:v>1271098800</c:v>
                </c:pt>
                <c:pt idx="2419">
                  <c:v>1271102400</c:v>
                </c:pt>
                <c:pt idx="2420">
                  <c:v>1271106000</c:v>
                </c:pt>
                <c:pt idx="2421">
                  <c:v>1271109600</c:v>
                </c:pt>
                <c:pt idx="2422">
                  <c:v>1271113200</c:v>
                </c:pt>
                <c:pt idx="2423">
                  <c:v>1271116800</c:v>
                </c:pt>
                <c:pt idx="2424">
                  <c:v>1271120400</c:v>
                </c:pt>
                <c:pt idx="2425">
                  <c:v>1271124000</c:v>
                </c:pt>
                <c:pt idx="2426">
                  <c:v>1271127600</c:v>
                </c:pt>
                <c:pt idx="2427">
                  <c:v>1271131200</c:v>
                </c:pt>
                <c:pt idx="2428">
                  <c:v>1271134800</c:v>
                </c:pt>
                <c:pt idx="2429">
                  <c:v>1271138400</c:v>
                </c:pt>
                <c:pt idx="2430">
                  <c:v>1271142000</c:v>
                </c:pt>
                <c:pt idx="2431">
                  <c:v>1271145600</c:v>
                </c:pt>
                <c:pt idx="2432">
                  <c:v>1271149200</c:v>
                </c:pt>
                <c:pt idx="2433">
                  <c:v>1271152800</c:v>
                </c:pt>
                <c:pt idx="2434">
                  <c:v>1271156400</c:v>
                </c:pt>
                <c:pt idx="2435">
                  <c:v>1271160000</c:v>
                </c:pt>
                <c:pt idx="2436">
                  <c:v>1271163600</c:v>
                </c:pt>
                <c:pt idx="2437">
                  <c:v>1271167200</c:v>
                </c:pt>
                <c:pt idx="2438">
                  <c:v>1271170800</c:v>
                </c:pt>
                <c:pt idx="2439">
                  <c:v>1271174400</c:v>
                </c:pt>
                <c:pt idx="2440">
                  <c:v>1271178000</c:v>
                </c:pt>
                <c:pt idx="2441">
                  <c:v>1271181600</c:v>
                </c:pt>
                <c:pt idx="2442">
                  <c:v>1271185200</c:v>
                </c:pt>
                <c:pt idx="2443">
                  <c:v>1271188800</c:v>
                </c:pt>
                <c:pt idx="2444">
                  <c:v>1271192400</c:v>
                </c:pt>
                <c:pt idx="2445">
                  <c:v>1271196000</c:v>
                </c:pt>
                <c:pt idx="2446">
                  <c:v>1271199600</c:v>
                </c:pt>
                <c:pt idx="2447">
                  <c:v>1271203200</c:v>
                </c:pt>
                <c:pt idx="2448">
                  <c:v>1271206800</c:v>
                </c:pt>
                <c:pt idx="2449">
                  <c:v>1271210400</c:v>
                </c:pt>
                <c:pt idx="2450">
                  <c:v>1271214000</c:v>
                </c:pt>
                <c:pt idx="2451">
                  <c:v>1271217600</c:v>
                </c:pt>
                <c:pt idx="2452">
                  <c:v>1271221200</c:v>
                </c:pt>
                <c:pt idx="2453">
                  <c:v>1271224800</c:v>
                </c:pt>
                <c:pt idx="2454">
                  <c:v>1271228400</c:v>
                </c:pt>
                <c:pt idx="2455">
                  <c:v>1271232000</c:v>
                </c:pt>
                <c:pt idx="2456">
                  <c:v>1271235600</c:v>
                </c:pt>
                <c:pt idx="2457">
                  <c:v>1271239200</c:v>
                </c:pt>
                <c:pt idx="2458">
                  <c:v>1271242800</c:v>
                </c:pt>
                <c:pt idx="2459">
                  <c:v>1271246400</c:v>
                </c:pt>
                <c:pt idx="2460">
                  <c:v>1271250000</c:v>
                </c:pt>
                <c:pt idx="2461">
                  <c:v>1271253600</c:v>
                </c:pt>
                <c:pt idx="2462">
                  <c:v>1271257200</c:v>
                </c:pt>
                <c:pt idx="2463">
                  <c:v>1271260800</c:v>
                </c:pt>
                <c:pt idx="2464">
                  <c:v>1271264400</c:v>
                </c:pt>
                <c:pt idx="2465">
                  <c:v>1271268000</c:v>
                </c:pt>
                <c:pt idx="2466">
                  <c:v>1271271600</c:v>
                </c:pt>
                <c:pt idx="2467">
                  <c:v>1271275200</c:v>
                </c:pt>
                <c:pt idx="2468">
                  <c:v>1271278800</c:v>
                </c:pt>
                <c:pt idx="2469">
                  <c:v>1271282400</c:v>
                </c:pt>
                <c:pt idx="2470">
                  <c:v>1271286000</c:v>
                </c:pt>
                <c:pt idx="2471">
                  <c:v>1271289600</c:v>
                </c:pt>
                <c:pt idx="2472">
                  <c:v>1271293200</c:v>
                </c:pt>
                <c:pt idx="2473">
                  <c:v>1271296800</c:v>
                </c:pt>
                <c:pt idx="2474">
                  <c:v>1271300400</c:v>
                </c:pt>
                <c:pt idx="2475">
                  <c:v>1271304000</c:v>
                </c:pt>
                <c:pt idx="2476">
                  <c:v>1271307600</c:v>
                </c:pt>
                <c:pt idx="2477">
                  <c:v>1271311200</c:v>
                </c:pt>
                <c:pt idx="2478">
                  <c:v>1271314800</c:v>
                </c:pt>
                <c:pt idx="2479">
                  <c:v>1271318400</c:v>
                </c:pt>
                <c:pt idx="2480">
                  <c:v>1271322000</c:v>
                </c:pt>
                <c:pt idx="2481">
                  <c:v>1271325600</c:v>
                </c:pt>
                <c:pt idx="2482">
                  <c:v>1271329200</c:v>
                </c:pt>
                <c:pt idx="2483">
                  <c:v>1271332800</c:v>
                </c:pt>
                <c:pt idx="2484">
                  <c:v>1271336400</c:v>
                </c:pt>
                <c:pt idx="2485">
                  <c:v>1271340000</c:v>
                </c:pt>
                <c:pt idx="2486">
                  <c:v>1271343600</c:v>
                </c:pt>
                <c:pt idx="2487">
                  <c:v>1271347200</c:v>
                </c:pt>
                <c:pt idx="2488">
                  <c:v>1271350800</c:v>
                </c:pt>
                <c:pt idx="2489">
                  <c:v>1271354400</c:v>
                </c:pt>
                <c:pt idx="2490">
                  <c:v>1271358000</c:v>
                </c:pt>
                <c:pt idx="2491">
                  <c:v>1271361600</c:v>
                </c:pt>
                <c:pt idx="2492">
                  <c:v>1271365200</c:v>
                </c:pt>
                <c:pt idx="2493">
                  <c:v>1271368800</c:v>
                </c:pt>
                <c:pt idx="2494">
                  <c:v>1271372400</c:v>
                </c:pt>
                <c:pt idx="2495">
                  <c:v>1271376000</c:v>
                </c:pt>
                <c:pt idx="2496">
                  <c:v>1271379600</c:v>
                </c:pt>
                <c:pt idx="2497">
                  <c:v>1271383200</c:v>
                </c:pt>
                <c:pt idx="2498">
                  <c:v>1271386800</c:v>
                </c:pt>
                <c:pt idx="2499">
                  <c:v>1271390400</c:v>
                </c:pt>
                <c:pt idx="2500">
                  <c:v>1271394000</c:v>
                </c:pt>
                <c:pt idx="2501">
                  <c:v>1271397600</c:v>
                </c:pt>
                <c:pt idx="2502">
                  <c:v>1271401200</c:v>
                </c:pt>
                <c:pt idx="2503">
                  <c:v>1271404800</c:v>
                </c:pt>
                <c:pt idx="2504">
                  <c:v>1271408400</c:v>
                </c:pt>
                <c:pt idx="2505">
                  <c:v>1271412000</c:v>
                </c:pt>
                <c:pt idx="2506">
                  <c:v>1271415600</c:v>
                </c:pt>
                <c:pt idx="2507">
                  <c:v>1271419200</c:v>
                </c:pt>
                <c:pt idx="2508">
                  <c:v>1271422800</c:v>
                </c:pt>
                <c:pt idx="2509">
                  <c:v>1271426400</c:v>
                </c:pt>
                <c:pt idx="2510">
                  <c:v>1271430000</c:v>
                </c:pt>
                <c:pt idx="2511">
                  <c:v>1271433600</c:v>
                </c:pt>
                <c:pt idx="2512">
                  <c:v>1271437200</c:v>
                </c:pt>
                <c:pt idx="2513">
                  <c:v>1271440800</c:v>
                </c:pt>
                <c:pt idx="2514">
                  <c:v>1271444400</c:v>
                </c:pt>
                <c:pt idx="2515">
                  <c:v>1271448000</c:v>
                </c:pt>
                <c:pt idx="2516">
                  <c:v>1271451600</c:v>
                </c:pt>
                <c:pt idx="2517">
                  <c:v>1271455200</c:v>
                </c:pt>
                <c:pt idx="2518">
                  <c:v>1271458800</c:v>
                </c:pt>
                <c:pt idx="2519">
                  <c:v>1271462400</c:v>
                </c:pt>
                <c:pt idx="2520">
                  <c:v>1271466000</c:v>
                </c:pt>
                <c:pt idx="2521">
                  <c:v>1271469600</c:v>
                </c:pt>
                <c:pt idx="2522">
                  <c:v>1271473200</c:v>
                </c:pt>
                <c:pt idx="2523">
                  <c:v>1271476800</c:v>
                </c:pt>
                <c:pt idx="2524">
                  <c:v>1271480400</c:v>
                </c:pt>
                <c:pt idx="2525">
                  <c:v>1271484000</c:v>
                </c:pt>
                <c:pt idx="2526">
                  <c:v>1271487600</c:v>
                </c:pt>
                <c:pt idx="2527">
                  <c:v>1271491200</c:v>
                </c:pt>
                <c:pt idx="2528">
                  <c:v>1271494800</c:v>
                </c:pt>
                <c:pt idx="2529">
                  <c:v>1271498400</c:v>
                </c:pt>
                <c:pt idx="2530">
                  <c:v>1271502000</c:v>
                </c:pt>
                <c:pt idx="2531">
                  <c:v>1271505600</c:v>
                </c:pt>
                <c:pt idx="2532">
                  <c:v>1271509200</c:v>
                </c:pt>
                <c:pt idx="2533">
                  <c:v>1271512800</c:v>
                </c:pt>
                <c:pt idx="2534">
                  <c:v>1271516400</c:v>
                </c:pt>
                <c:pt idx="2535">
                  <c:v>1271520000</c:v>
                </c:pt>
                <c:pt idx="2536">
                  <c:v>1271523600</c:v>
                </c:pt>
                <c:pt idx="2537">
                  <c:v>1271527200</c:v>
                </c:pt>
                <c:pt idx="2538">
                  <c:v>1271530800</c:v>
                </c:pt>
                <c:pt idx="2539">
                  <c:v>1271534400</c:v>
                </c:pt>
                <c:pt idx="2540">
                  <c:v>1271538000</c:v>
                </c:pt>
                <c:pt idx="2541">
                  <c:v>1271541600</c:v>
                </c:pt>
                <c:pt idx="2542">
                  <c:v>1271545200</c:v>
                </c:pt>
                <c:pt idx="2543">
                  <c:v>1271548800</c:v>
                </c:pt>
                <c:pt idx="2544">
                  <c:v>1271552400</c:v>
                </c:pt>
                <c:pt idx="2545">
                  <c:v>1271556000</c:v>
                </c:pt>
                <c:pt idx="2546">
                  <c:v>1271559600</c:v>
                </c:pt>
                <c:pt idx="2547">
                  <c:v>1271563200</c:v>
                </c:pt>
                <c:pt idx="2548">
                  <c:v>1271566800</c:v>
                </c:pt>
                <c:pt idx="2549">
                  <c:v>1271570400</c:v>
                </c:pt>
                <c:pt idx="2550">
                  <c:v>1271574000</c:v>
                </c:pt>
                <c:pt idx="2551">
                  <c:v>1271577600</c:v>
                </c:pt>
                <c:pt idx="2552">
                  <c:v>1271581200</c:v>
                </c:pt>
                <c:pt idx="2553">
                  <c:v>1271584800</c:v>
                </c:pt>
                <c:pt idx="2554">
                  <c:v>1271588400</c:v>
                </c:pt>
                <c:pt idx="2555">
                  <c:v>1271592000</c:v>
                </c:pt>
                <c:pt idx="2556">
                  <c:v>1271595600</c:v>
                </c:pt>
                <c:pt idx="2557">
                  <c:v>1271599200</c:v>
                </c:pt>
                <c:pt idx="2558">
                  <c:v>1271602800</c:v>
                </c:pt>
                <c:pt idx="2559">
                  <c:v>1271606400</c:v>
                </c:pt>
                <c:pt idx="2560">
                  <c:v>1271610000</c:v>
                </c:pt>
                <c:pt idx="2561">
                  <c:v>1271613600</c:v>
                </c:pt>
                <c:pt idx="2562">
                  <c:v>1271617200</c:v>
                </c:pt>
                <c:pt idx="2563">
                  <c:v>1271620800</c:v>
                </c:pt>
                <c:pt idx="2564">
                  <c:v>1271624400</c:v>
                </c:pt>
                <c:pt idx="2565">
                  <c:v>1271628000</c:v>
                </c:pt>
                <c:pt idx="2566">
                  <c:v>1271631600</c:v>
                </c:pt>
                <c:pt idx="2567">
                  <c:v>1271635200</c:v>
                </c:pt>
                <c:pt idx="2568">
                  <c:v>1271638800</c:v>
                </c:pt>
                <c:pt idx="2569">
                  <c:v>1271642400</c:v>
                </c:pt>
                <c:pt idx="2570">
                  <c:v>1271646000</c:v>
                </c:pt>
                <c:pt idx="2571">
                  <c:v>1271649600</c:v>
                </c:pt>
                <c:pt idx="2572">
                  <c:v>1271653200</c:v>
                </c:pt>
                <c:pt idx="2573">
                  <c:v>1271656800</c:v>
                </c:pt>
                <c:pt idx="2574">
                  <c:v>1271660400</c:v>
                </c:pt>
                <c:pt idx="2575">
                  <c:v>1271664000</c:v>
                </c:pt>
                <c:pt idx="2576">
                  <c:v>1271667600</c:v>
                </c:pt>
                <c:pt idx="2577">
                  <c:v>1271671200</c:v>
                </c:pt>
                <c:pt idx="2578">
                  <c:v>1271674800</c:v>
                </c:pt>
                <c:pt idx="2579">
                  <c:v>1271678400</c:v>
                </c:pt>
                <c:pt idx="2580">
                  <c:v>1271682000</c:v>
                </c:pt>
                <c:pt idx="2581">
                  <c:v>1271685600</c:v>
                </c:pt>
                <c:pt idx="2582">
                  <c:v>1271689200</c:v>
                </c:pt>
                <c:pt idx="2583">
                  <c:v>1271692800</c:v>
                </c:pt>
                <c:pt idx="2584">
                  <c:v>1271696400</c:v>
                </c:pt>
                <c:pt idx="2585">
                  <c:v>1271700000</c:v>
                </c:pt>
                <c:pt idx="2586">
                  <c:v>1271703600</c:v>
                </c:pt>
                <c:pt idx="2587">
                  <c:v>1271707200</c:v>
                </c:pt>
                <c:pt idx="2588">
                  <c:v>1271710800</c:v>
                </c:pt>
                <c:pt idx="2589">
                  <c:v>1271714400</c:v>
                </c:pt>
                <c:pt idx="2590">
                  <c:v>1271718000</c:v>
                </c:pt>
                <c:pt idx="2591">
                  <c:v>1271721600</c:v>
                </c:pt>
                <c:pt idx="2592">
                  <c:v>1271725200</c:v>
                </c:pt>
                <c:pt idx="2593">
                  <c:v>1271728800</c:v>
                </c:pt>
                <c:pt idx="2594">
                  <c:v>1271732400</c:v>
                </c:pt>
                <c:pt idx="2595">
                  <c:v>1271736000</c:v>
                </c:pt>
                <c:pt idx="2596">
                  <c:v>1271739600</c:v>
                </c:pt>
                <c:pt idx="2597">
                  <c:v>1271743200</c:v>
                </c:pt>
                <c:pt idx="2598">
                  <c:v>1271746800</c:v>
                </c:pt>
                <c:pt idx="2599">
                  <c:v>1271750400</c:v>
                </c:pt>
                <c:pt idx="2600">
                  <c:v>1271754000</c:v>
                </c:pt>
                <c:pt idx="2601">
                  <c:v>1271757600</c:v>
                </c:pt>
                <c:pt idx="2602">
                  <c:v>1271761200</c:v>
                </c:pt>
                <c:pt idx="2603">
                  <c:v>1271764800</c:v>
                </c:pt>
                <c:pt idx="2604">
                  <c:v>1271768400</c:v>
                </c:pt>
                <c:pt idx="2605">
                  <c:v>1271772000</c:v>
                </c:pt>
                <c:pt idx="2606">
                  <c:v>1271775600</c:v>
                </c:pt>
                <c:pt idx="2607">
                  <c:v>1271779200</c:v>
                </c:pt>
                <c:pt idx="2608">
                  <c:v>1271782800</c:v>
                </c:pt>
                <c:pt idx="2609">
                  <c:v>1271786400</c:v>
                </c:pt>
                <c:pt idx="2610">
                  <c:v>1271790000</c:v>
                </c:pt>
                <c:pt idx="2611">
                  <c:v>1271793600</c:v>
                </c:pt>
                <c:pt idx="2612">
                  <c:v>1271797200</c:v>
                </c:pt>
                <c:pt idx="2613">
                  <c:v>1271800800</c:v>
                </c:pt>
                <c:pt idx="2614">
                  <c:v>1271804400</c:v>
                </c:pt>
                <c:pt idx="2615">
                  <c:v>1271808000</c:v>
                </c:pt>
                <c:pt idx="2616">
                  <c:v>1271811600</c:v>
                </c:pt>
                <c:pt idx="2617">
                  <c:v>1271815200</c:v>
                </c:pt>
                <c:pt idx="2618">
                  <c:v>1271818800</c:v>
                </c:pt>
                <c:pt idx="2619">
                  <c:v>1271822400</c:v>
                </c:pt>
                <c:pt idx="2620">
                  <c:v>1271826000</c:v>
                </c:pt>
                <c:pt idx="2621">
                  <c:v>1271829600</c:v>
                </c:pt>
                <c:pt idx="2622">
                  <c:v>1271833200</c:v>
                </c:pt>
                <c:pt idx="2623">
                  <c:v>1271836800</c:v>
                </c:pt>
                <c:pt idx="2624">
                  <c:v>1271840400</c:v>
                </c:pt>
                <c:pt idx="2625">
                  <c:v>1271844000</c:v>
                </c:pt>
                <c:pt idx="2626">
                  <c:v>1271847600</c:v>
                </c:pt>
                <c:pt idx="2627">
                  <c:v>1271851200</c:v>
                </c:pt>
                <c:pt idx="2628">
                  <c:v>1271854800</c:v>
                </c:pt>
                <c:pt idx="2629">
                  <c:v>1271858400</c:v>
                </c:pt>
                <c:pt idx="2630">
                  <c:v>1271862000</c:v>
                </c:pt>
                <c:pt idx="2631">
                  <c:v>1271865600</c:v>
                </c:pt>
                <c:pt idx="2632">
                  <c:v>1271869200</c:v>
                </c:pt>
                <c:pt idx="2633">
                  <c:v>1271872800</c:v>
                </c:pt>
                <c:pt idx="2634">
                  <c:v>1271876400</c:v>
                </c:pt>
                <c:pt idx="2635">
                  <c:v>1271880000</c:v>
                </c:pt>
                <c:pt idx="2636">
                  <c:v>1271883600</c:v>
                </c:pt>
                <c:pt idx="2637">
                  <c:v>1271887200</c:v>
                </c:pt>
                <c:pt idx="2638">
                  <c:v>1271890800</c:v>
                </c:pt>
                <c:pt idx="2639">
                  <c:v>1271894400</c:v>
                </c:pt>
                <c:pt idx="2640">
                  <c:v>1271898000</c:v>
                </c:pt>
                <c:pt idx="2641">
                  <c:v>1271901600</c:v>
                </c:pt>
                <c:pt idx="2642">
                  <c:v>1271905200</c:v>
                </c:pt>
                <c:pt idx="2643">
                  <c:v>1271908800</c:v>
                </c:pt>
                <c:pt idx="2644">
                  <c:v>1271912400</c:v>
                </c:pt>
                <c:pt idx="2645">
                  <c:v>1271916000</c:v>
                </c:pt>
                <c:pt idx="2646">
                  <c:v>1271919600</c:v>
                </c:pt>
                <c:pt idx="2647">
                  <c:v>1271923200</c:v>
                </c:pt>
                <c:pt idx="2648">
                  <c:v>1271926800</c:v>
                </c:pt>
                <c:pt idx="2649">
                  <c:v>1271930400</c:v>
                </c:pt>
                <c:pt idx="2650">
                  <c:v>1271934000</c:v>
                </c:pt>
                <c:pt idx="2651">
                  <c:v>1271937600</c:v>
                </c:pt>
                <c:pt idx="2652">
                  <c:v>1271941200</c:v>
                </c:pt>
                <c:pt idx="2653">
                  <c:v>1271944800</c:v>
                </c:pt>
                <c:pt idx="2654">
                  <c:v>1271948400</c:v>
                </c:pt>
                <c:pt idx="2655">
                  <c:v>1271952000</c:v>
                </c:pt>
                <c:pt idx="2656">
                  <c:v>1271955600</c:v>
                </c:pt>
                <c:pt idx="2657">
                  <c:v>1271959200</c:v>
                </c:pt>
                <c:pt idx="2658">
                  <c:v>1271962800</c:v>
                </c:pt>
                <c:pt idx="2659">
                  <c:v>1271966400</c:v>
                </c:pt>
                <c:pt idx="2660">
                  <c:v>1271970000</c:v>
                </c:pt>
                <c:pt idx="2661">
                  <c:v>1271973600</c:v>
                </c:pt>
                <c:pt idx="2662">
                  <c:v>1271977200</c:v>
                </c:pt>
                <c:pt idx="2663">
                  <c:v>1271980800</c:v>
                </c:pt>
                <c:pt idx="2664">
                  <c:v>1271984400</c:v>
                </c:pt>
                <c:pt idx="2665">
                  <c:v>1271988000</c:v>
                </c:pt>
                <c:pt idx="2666">
                  <c:v>1271991600</c:v>
                </c:pt>
                <c:pt idx="2667">
                  <c:v>1271995200</c:v>
                </c:pt>
                <c:pt idx="2668">
                  <c:v>1271998800</c:v>
                </c:pt>
                <c:pt idx="2669">
                  <c:v>1272002400</c:v>
                </c:pt>
                <c:pt idx="2670">
                  <c:v>1272006000</c:v>
                </c:pt>
                <c:pt idx="2671">
                  <c:v>1272009600</c:v>
                </c:pt>
                <c:pt idx="2672">
                  <c:v>1272013200</c:v>
                </c:pt>
                <c:pt idx="2673">
                  <c:v>1272016800</c:v>
                </c:pt>
                <c:pt idx="2674">
                  <c:v>1272020400</c:v>
                </c:pt>
                <c:pt idx="2675">
                  <c:v>1272024000</c:v>
                </c:pt>
                <c:pt idx="2676">
                  <c:v>1272027600</c:v>
                </c:pt>
                <c:pt idx="2677">
                  <c:v>1272031200</c:v>
                </c:pt>
                <c:pt idx="2678">
                  <c:v>1272034800</c:v>
                </c:pt>
                <c:pt idx="2679">
                  <c:v>1272038400</c:v>
                </c:pt>
                <c:pt idx="2680">
                  <c:v>1272042000</c:v>
                </c:pt>
                <c:pt idx="2681">
                  <c:v>1272045600</c:v>
                </c:pt>
                <c:pt idx="2682">
                  <c:v>1272049200</c:v>
                </c:pt>
                <c:pt idx="2683">
                  <c:v>1272052800</c:v>
                </c:pt>
                <c:pt idx="2684">
                  <c:v>1272056400</c:v>
                </c:pt>
                <c:pt idx="2685">
                  <c:v>1272060000</c:v>
                </c:pt>
                <c:pt idx="2686">
                  <c:v>1272063600</c:v>
                </c:pt>
                <c:pt idx="2687">
                  <c:v>1272067200</c:v>
                </c:pt>
                <c:pt idx="2688">
                  <c:v>1272070800</c:v>
                </c:pt>
                <c:pt idx="2689">
                  <c:v>1272074400</c:v>
                </c:pt>
                <c:pt idx="2690">
                  <c:v>1272078000</c:v>
                </c:pt>
                <c:pt idx="2691">
                  <c:v>1272081600</c:v>
                </c:pt>
                <c:pt idx="2692">
                  <c:v>1272085200</c:v>
                </c:pt>
                <c:pt idx="2693">
                  <c:v>1272088800</c:v>
                </c:pt>
                <c:pt idx="2694">
                  <c:v>1272092400</c:v>
                </c:pt>
                <c:pt idx="2695">
                  <c:v>1272096000</c:v>
                </c:pt>
                <c:pt idx="2696">
                  <c:v>1272099600</c:v>
                </c:pt>
                <c:pt idx="2697">
                  <c:v>1272103200</c:v>
                </c:pt>
                <c:pt idx="2698">
                  <c:v>1272106800</c:v>
                </c:pt>
                <c:pt idx="2699">
                  <c:v>1272110400</c:v>
                </c:pt>
                <c:pt idx="2700">
                  <c:v>1272114000</c:v>
                </c:pt>
                <c:pt idx="2701">
                  <c:v>1272117600</c:v>
                </c:pt>
                <c:pt idx="2702">
                  <c:v>1272121200</c:v>
                </c:pt>
                <c:pt idx="2703">
                  <c:v>1272124800</c:v>
                </c:pt>
                <c:pt idx="2704">
                  <c:v>1272128400</c:v>
                </c:pt>
                <c:pt idx="2705">
                  <c:v>1272132000</c:v>
                </c:pt>
                <c:pt idx="2706">
                  <c:v>1272135600</c:v>
                </c:pt>
                <c:pt idx="2707">
                  <c:v>1272139200</c:v>
                </c:pt>
                <c:pt idx="2708">
                  <c:v>1272142800</c:v>
                </c:pt>
                <c:pt idx="2709">
                  <c:v>1272146400</c:v>
                </c:pt>
                <c:pt idx="2710">
                  <c:v>1272150000</c:v>
                </c:pt>
                <c:pt idx="2711">
                  <c:v>1272153600</c:v>
                </c:pt>
                <c:pt idx="2712">
                  <c:v>1272157200</c:v>
                </c:pt>
                <c:pt idx="2713">
                  <c:v>1272160800</c:v>
                </c:pt>
                <c:pt idx="2714">
                  <c:v>1272164400</c:v>
                </c:pt>
                <c:pt idx="2715">
                  <c:v>1272168000</c:v>
                </c:pt>
                <c:pt idx="2716">
                  <c:v>1272171600</c:v>
                </c:pt>
                <c:pt idx="2717">
                  <c:v>1272175200</c:v>
                </c:pt>
                <c:pt idx="2718">
                  <c:v>1272178800</c:v>
                </c:pt>
                <c:pt idx="2719">
                  <c:v>1272182400</c:v>
                </c:pt>
                <c:pt idx="2720">
                  <c:v>1272186000</c:v>
                </c:pt>
                <c:pt idx="2721">
                  <c:v>1272189600</c:v>
                </c:pt>
                <c:pt idx="2722">
                  <c:v>1272193200</c:v>
                </c:pt>
                <c:pt idx="2723">
                  <c:v>1272196800</c:v>
                </c:pt>
                <c:pt idx="2724">
                  <c:v>1272200400</c:v>
                </c:pt>
                <c:pt idx="2725">
                  <c:v>1272204000</c:v>
                </c:pt>
                <c:pt idx="2726">
                  <c:v>1272207600</c:v>
                </c:pt>
                <c:pt idx="2727">
                  <c:v>1272211200</c:v>
                </c:pt>
                <c:pt idx="2728">
                  <c:v>1272214800</c:v>
                </c:pt>
                <c:pt idx="2729">
                  <c:v>1272218400</c:v>
                </c:pt>
                <c:pt idx="2730">
                  <c:v>1272222000</c:v>
                </c:pt>
                <c:pt idx="2731">
                  <c:v>1272225600</c:v>
                </c:pt>
                <c:pt idx="2732">
                  <c:v>1272229200</c:v>
                </c:pt>
                <c:pt idx="2733">
                  <c:v>1272232800</c:v>
                </c:pt>
                <c:pt idx="2734">
                  <c:v>1272236400</c:v>
                </c:pt>
                <c:pt idx="2735">
                  <c:v>1272240000</c:v>
                </c:pt>
                <c:pt idx="2736">
                  <c:v>1272243600</c:v>
                </c:pt>
                <c:pt idx="2737">
                  <c:v>1272247200</c:v>
                </c:pt>
                <c:pt idx="2738">
                  <c:v>1272250800</c:v>
                </c:pt>
                <c:pt idx="2739">
                  <c:v>1272254400</c:v>
                </c:pt>
                <c:pt idx="2740">
                  <c:v>1272258000</c:v>
                </c:pt>
                <c:pt idx="2741">
                  <c:v>1272261600</c:v>
                </c:pt>
                <c:pt idx="2742">
                  <c:v>1272265200</c:v>
                </c:pt>
                <c:pt idx="2743">
                  <c:v>1272268800</c:v>
                </c:pt>
                <c:pt idx="2744">
                  <c:v>1272272400</c:v>
                </c:pt>
                <c:pt idx="2745">
                  <c:v>1272276000</c:v>
                </c:pt>
                <c:pt idx="2746">
                  <c:v>1272279600</c:v>
                </c:pt>
                <c:pt idx="2747">
                  <c:v>1272283200</c:v>
                </c:pt>
                <c:pt idx="2748">
                  <c:v>1272286800</c:v>
                </c:pt>
                <c:pt idx="2749">
                  <c:v>1272290400</c:v>
                </c:pt>
                <c:pt idx="2750">
                  <c:v>1272294000</c:v>
                </c:pt>
                <c:pt idx="2751">
                  <c:v>1272297600</c:v>
                </c:pt>
                <c:pt idx="2752">
                  <c:v>1272301200</c:v>
                </c:pt>
                <c:pt idx="2753">
                  <c:v>1272304800</c:v>
                </c:pt>
                <c:pt idx="2754">
                  <c:v>1272308400</c:v>
                </c:pt>
                <c:pt idx="2755">
                  <c:v>1272312000</c:v>
                </c:pt>
                <c:pt idx="2756">
                  <c:v>1272315600</c:v>
                </c:pt>
                <c:pt idx="2757">
                  <c:v>1272319200</c:v>
                </c:pt>
                <c:pt idx="2758">
                  <c:v>1272322800</c:v>
                </c:pt>
                <c:pt idx="2759">
                  <c:v>1272326400</c:v>
                </c:pt>
                <c:pt idx="2760">
                  <c:v>1272330000</c:v>
                </c:pt>
                <c:pt idx="2761">
                  <c:v>1272333600</c:v>
                </c:pt>
                <c:pt idx="2762">
                  <c:v>1272337200</c:v>
                </c:pt>
                <c:pt idx="2763">
                  <c:v>1272340800</c:v>
                </c:pt>
                <c:pt idx="2764">
                  <c:v>1272344400</c:v>
                </c:pt>
                <c:pt idx="2765">
                  <c:v>1272348000</c:v>
                </c:pt>
                <c:pt idx="2766">
                  <c:v>1272351600</c:v>
                </c:pt>
                <c:pt idx="2767">
                  <c:v>1272355200</c:v>
                </c:pt>
                <c:pt idx="2768">
                  <c:v>1272358800</c:v>
                </c:pt>
                <c:pt idx="2769">
                  <c:v>1272362400</c:v>
                </c:pt>
                <c:pt idx="2770">
                  <c:v>1272366000</c:v>
                </c:pt>
                <c:pt idx="2771">
                  <c:v>1272369600</c:v>
                </c:pt>
                <c:pt idx="2772">
                  <c:v>1272373200</c:v>
                </c:pt>
                <c:pt idx="2773">
                  <c:v>1272376800</c:v>
                </c:pt>
                <c:pt idx="2774">
                  <c:v>1272380400</c:v>
                </c:pt>
                <c:pt idx="2775">
                  <c:v>1272384000</c:v>
                </c:pt>
                <c:pt idx="2776">
                  <c:v>1272387600</c:v>
                </c:pt>
                <c:pt idx="2777">
                  <c:v>1272391200</c:v>
                </c:pt>
                <c:pt idx="2778">
                  <c:v>1272394800</c:v>
                </c:pt>
                <c:pt idx="2779">
                  <c:v>1272398400</c:v>
                </c:pt>
                <c:pt idx="2780">
                  <c:v>1272402000</c:v>
                </c:pt>
                <c:pt idx="2781">
                  <c:v>1272405600</c:v>
                </c:pt>
                <c:pt idx="2782">
                  <c:v>1272409200</c:v>
                </c:pt>
                <c:pt idx="2783">
                  <c:v>1272412800</c:v>
                </c:pt>
                <c:pt idx="2784">
                  <c:v>1272416400</c:v>
                </c:pt>
                <c:pt idx="2785">
                  <c:v>1272420000</c:v>
                </c:pt>
                <c:pt idx="2786">
                  <c:v>1272423600</c:v>
                </c:pt>
                <c:pt idx="2787">
                  <c:v>1272427200</c:v>
                </c:pt>
                <c:pt idx="2788">
                  <c:v>1272430800</c:v>
                </c:pt>
                <c:pt idx="2789">
                  <c:v>1272434400</c:v>
                </c:pt>
                <c:pt idx="2790">
                  <c:v>1272438000</c:v>
                </c:pt>
                <c:pt idx="2791">
                  <c:v>1272441600</c:v>
                </c:pt>
                <c:pt idx="2792">
                  <c:v>1272445200</c:v>
                </c:pt>
                <c:pt idx="2793">
                  <c:v>1272448800</c:v>
                </c:pt>
                <c:pt idx="2794">
                  <c:v>1272452400</c:v>
                </c:pt>
                <c:pt idx="2795">
                  <c:v>1272456000</c:v>
                </c:pt>
                <c:pt idx="2796">
                  <c:v>1272459600</c:v>
                </c:pt>
                <c:pt idx="2797">
                  <c:v>1272463200</c:v>
                </c:pt>
                <c:pt idx="2798">
                  <c:v>1272466800</c:v>
                </c:pt>
                <c:pt idx="2799">
                  <c:v>1272470400</c:v>
                </c:pt>
                <c:pt idx="2800">
                  <c:v>1272474000</c:v>
                </c:pt>
                <c:pt idx="2801">
                  <c:v>1272477600</c:v>
                </c:pt>
                <c:pt idx="2802">
                  <c:v>1272481200</c:v>
                </c:pt>
                <c:pt idx="2803">
                  <c:v>1272484800</c:v>
                </c:pt>
                <c:pt idx="2804">
                  <c:v>1272488400</c:v>
                </c:pt>
                <c:pt idx="2805">
                  <c:v>1272492000</c:v>
                </c:pt>
                <c:pt idx="2806">
                  <c:v>1272495600</c:v>
                </c:pt>
                <c:pt idx="2807">
                  <c:v>1272499200</c:v>
                </c:pt>
                <c:pt idx="2808">
                  <c:v>1272502800</c:v>
                </c:pt>
                <c:pt idx="2809">
                  <c:v>1272506400</c:v>
                </c:pt>
                <c:pt idx="2810">
                  <c:v>1272510000</c:v>
                </c:pt>
                <c:pt idx="2811">
                  <c:v>1272513600</c:v>
                </c:pt>
                <c:pt idx="2812">
                  <c:v>1272517200</c:v>
                </c:pt>
                <c:pt idx="2813">
                  <c:v>1272520800</c:v>
                </c:pt>
                <c:pt idx="2814">
                  <c:v>1272524400</c:v>
                </c:pt>
                <c:pt idx="2815">
                  <c:v>1272528000</c:v>
                </c:pt>
                <c:pt idx="2816">
                  <c:v>1272531600</c:v>
                </c:pt>
                <c:pt idx="2817">
                  <c:v>1272535200</c:v>
                </c:pt>
                <c:pt idx="2818">
                  <c:v>1272538800</c:v>
                </c:pt>
                <c:pt idx="2819">
                  <c:v>1272542400</c:v>
                </c:pt>
                <c:pt idx="2820">
                  <c:v>1272546000</c:v>
                </c:pt>
                <c:pt idx="2821">
                  <c:v>1272549600</c:v>
                </c:pt>
                <c:pt idx="2822">
                  <c:v>1272553200</c:v>
                </c:pt>
                <c:pt idx="2823">
                  <c:v>1272556800</c:v>
                </c:pt>
                <c:pt idx="2824">
                  <c:v>1272560400</c:v>
                </c:pt>
                <c:pt idx="2825">
                  <c:v>1272564000</c:v>
                </c:pt>
                <c:pt idx="2826">
                  <c:v>1272567600</c:v>
                </c:pt>
                <c:pt idx="2827">
                  <c:v>1272571200</c:v>
                </c:pt>
                <c:pt idx="2828">
                  <c:v>1272574800</c:v>
                </c:pt>
                <c:pt idx="2829">
                  <c:v>1272578400</c:v>
                </c:pt>
                <c:pt idx="2830">
                  <c:v>1272582000</c:v>
                </c:pt>
                <c:pt idx="2831">
                  <c:v>1272585600</c:v>
                </c:pt>
                <c:pt idx="2832">
                  <c:v>1272589200</c:v>
                </c:pt>
                <c:pt idx="2833">
                  <c:v>1272592800</c:v>
                </c:pt>
                <c:pt idx="2834">
                  <c:v>1272596400</c:v>
                </c:pt>
                <c:pt idx="2835">
                  <c:v>1272600000</c:v>
                </c:pt>
                <c:pt idx="2836">
                  <c:v>1272603600</c:v>
                </c:pt>
                <c:pt idx="2837">
                  <c:v>1272607200</c:v>
                </c:pt>
                <c:pt idx="2838">
                  <c:v>1272610800</c:v>
                </c:pt>
                <c:pt idx="2839">
                  <c:v>1272614400</c:v>
                </c:pt>
                <c:pt idx="2840">
                  <c:v>1272618000</c:v>
                </c:pt>
                <c:pt idx="2841">
                  <c:v>1272621600</c:v>
                </c:pt>
                <c:pt idx="2842">
                  <c:v>1272625200</c:v>
                </c:pt>
                <c:pt idx="2843">
                  <c:v>1272628800</c:v>
                </c:pt>
                <c:pt idx="2844">
                  <c:v>1272632400</c:v>
                </c:pt>
                <c:pt idx="2845">
                  <c:v>1272636000</c:v>
                </c:pt>
                <c:pt idx="2846">
                  <c:v>1272639600</c:v>
                </c:pt>
                <c:pt idx="2847">
                  <c:v>1272643200</c:v>
                </c:pt>
                <c:pt idx="2848">
                  <c:v>1272646800</c:v>
                </c:pt>
                <c:pt idx="2849">
                  <c:v>1272650400</c:v>
                </c:pt>
                <c:pt idx="2850">
                  <c:v>1272654000</c:v>
                </c:pt>
                <c:pt idx="2851">
                  <c:v>1272657600</c:v>
                </c:pt>
                <c:pt idx="2852">
                  <c:v>1272661200</c:v>
                </c:pt>
                <c:pt idx="2853">
                  <c:v>1272664800</c:v>
                </c:pt>
                <c:pt idx="2854">
                  <c:v>1272668400</c:v>
                </c:pt>
                <c:pt idx="2855">
                  <c:v>1272672000</c:v>
                </c:pt>
                <c:pt idx="2856">
                  <c:v>1272675600</c:v>
                </c:pt>
                <c:pt idx="2857">
                  <c:v>1272679200</c:v>
                </c:pt>
                <c:pt idx="2858">
                  <c:v>1272682800</c:v>
                </c:pt>
                <c:pt idx="2859">
                  <c:v>1272686400</c:v>
                </c:pt>
                <c:pt idx="2860">
                  <c:v>1272690000</c:v>
                </c:pt>
                <c:pt idx="2861">
                  <c:v>1272693600</c:v>
                </c:pt>
                <c:pt idx="2862">
                  <c:v>1272697200</c:v>
                </c:pt>
                <c:pt idx="2863">
                  <c:v>1272700800</c:v>
                </c:pt>
                <c:pt idx="2864">
                  <c:v>1272704400</c:v>
                </c:pt>
                <c:pt idx="2865">
                  <c:v>1272708000</c:v>
                </c:pt>
                <c:pt idx="2866">
                  <c:v>1272711600</c:v>
                </c:pt>
                <c:pt idx="2867">
                  <c:v>1272715200</c:v>
                </c:pt>
                <c:pt idx="2868">
                  <c:v>1272718800</c:v>
                </c:pt>
                <c:pt idx="2869">
                  <c:v>1272722400</c:v>
                </c:pt>
                <c:pt idx="2870">
                  <c:v>1272726000</c:v>
                </c:pt>
                <c:pt idx="2871">
                  <c:v>1272729600</c:v>
                </c:pt>
                <c:pt idx="2872">
                  <c:v>1272733200</c:v>
                </c:pt>
                <c:pt idx="2873">
                  <c:v>1272736800</c:v>
                </c:pt>
                <c:pt idx="2874">
                  <c:v>1272740400</c:v>
                </c:pt>
                <c:pt idx="2875">
                  <c:v>1272744000</c:v>
                </c:pt>
                <c:pt idx="2876">
                  <c:v>1272747600</c:v>
                </c:pt>
                <c:pt idx="2877">
                  <c:v>1272751200</c:v>
                </c:pt>
                <c:pt idx="2878">
                  <c:v>1272754800</c:v>
                </c:pt>
                <c:pt idx="2879">
                  <c:v>1272758400</c:v>
                </c:pt>
                <c:pt idx="2880">
                  <c:v>1272762000</c:v>
                </c:pt>
                <c:pt idx="2881">
                  <c:v>1272765600</c:v>
                </c:pt>
                <c:pt idx="2882">
                  <c:v>1272769200</c:v>
                </c:pt>
                <c:pt idx="2883">
                  <c:v>1272772800</c:v>
                </c:pt>
                <c:pt idx="2884">
                  <c:v>1272776400</c:v>
                </c:pt>
                <c:pt idx="2885">
                  <c:v>1272780000</c:v>
                </c:pt>
                <c:pt idx="2886">
                  <c:v>1272783600</c:v>
                </c:pt>
                <c:pt idx="2887">
                  <c:v>1272787200</c:v>
                </c:pt>
                <c:pt idx="2888">
                  <c:v>1272790800</c:v>
                </c:pt>
                <c:pt idx="2889">
                  <c:v>1272794400</c:v>
                </c:pt>
                <c:pt idx="2890">
                  <c:v>1272798000</c:v>
                </c:pt>
                <c:pt idx="2891">
                  <c:v>1272801600</c:v>
                </c:pt>
                <c:pt idx="2892">
                  <c:v>1272805200</c:v>
                </c:pt>
                <c:pt idx="2893">
                  <c:v>1272808800</c:v>
                </c:pt>
                <c:pt idx="2894">
                  <c:v>1272812400</c:v>
                </c:pt>
                <c:pt idx="2895">
                  <c:v>1272816000</c:v>
                </c:pt>
                <c:pt idx="2896">
                  <c:v>1272819600</c:v>
                </c:pt>
                <c:pt idx="2897">
                  <c:v>1272823200</c:v>
                </c:pt>
                <c:pt idx="2898">
                  <c:v>1272826800</c:v>
                </c:pt>
                <c:pt idx="2899">
                  <c:v>1272830400</c:v>
                </c:pt>
                <c:pt idx="2900">
                  <c:v>1272834000</c:v>
                </c:pt>
                <c:pt idx="2901">
                  <c:v>1272837600</c:v>
                </c:pt>
                <c:pt idx="2902">
                  <c:v>1272841200</c:v>
                </c:pt>
                <c:pt idx="2903">
                  <c:v>1272844800</c:v>
                </c:pt>
                <c:pt idx="2904">
                  <c:v>1272848400</c:v>
                </c:pt>
                <c:pt idx="2905">
                  <c:v>1272852000</c:v>
                </c:pt>
                <c:pt idx="2906">
                  <c:v>1272855600</c:v>
                </c:pt>
                <c:pt idx="2907">
                  <c:v>1272859200</c:v>
                </c:pt>
                <c:pt idx="2908">
                  <c:v>1272862800</c:v>
                </c:pt>
                <c:pt idx="2909">
                  <c:v>1272866400</c:v>
                </c:pt>
                <c:pt idx="2910">
                  <c:v>1272870000</c:v>
                </c:pt>
                <c:pt idx="2911">
                  <c:v>1272873600</c:v>
                </c:pt>
                <c:pt idx="2912">
                  <c:v>1272877200</c:v>
                </c:pt>
                <c:pt idx="2913">
                  <c:v>1272880800</c:v>
                </c:pt>
                <c:pt idx="2914">
                  <c:v>1272884400</c:v>
                </c:pt>
                <c:pt idx="2915">
                  <c:v>1272888000</c:v>
                </c:pt>
                <c:pt idx="2916">
                  <c:v>1272891600</c:v>
                </c:pt>
                <c:pt idx="2917">
                  <c:v>1272895200</c:v>
                </c:pt>
                <c:pt idx="2918">
                  <c:v>1272898800</c:v>
                </c:pt>
                <c:pt idx="2919">
                  <c:v>1272902400</c:v>
                </c:pt>
                <c:pt idx="2920">
                  <c:v>1272906000</c:v>
                </c:pt>
                <c:pt idx="2921">
                  <c:v>1272909600</c:v>
                </c:pt>
                <c:pt idx="2922">
                  <c:v>1272913200</c:v>
                </c:pt>
                <c:pt idx="2923">
                  <c:v>1272916800</c:v>
                </c:pt>
                <c:pt idx="2924">
                  <c:v>1272920400</c:v>
                </c:pt>
                <c:pt idx="2925">
                  <c:v>1272924000</c:v>
                </c:pt>
                <c:pt idx="2926">
                  <c:v>1272927600</c:v>
                </c:pt>
                <c:pt idx="2927">
                  <c:v>1272931200</c:v>
                </c:pt>
                <c:pt idx="2928">
                  <c:v>1272934800</c:v>
                </c:pt>
                <c:pt idx="2929">
                  <c:v>1272938400</c:v>
                </c:pt>
                <c:pt idx="2930">
                  <c:v>1272942000</c:v>
                </c:pt>
                <c:pt idx="2931">
                  <c:v>1272945600</c:v>
                </c:pt>
                <c:pt idx="2932">
                  <c:v>1272949200</c:v>
                </c:pt>
                <c:pt idx="2933">
                  <c:v>1272952800</c:v>
                </c:pt>
                <c:pt idx="2934">
                  <c:v>1272956400</c:v>
                </c:pt>
                <c:pt idx="2935">
                  <c:v>1272960000</c:v>
                </c:pt>
                <c:pt idx="2936">
                  <c:v>1272963600</c:v>
                </c:pt>
                <c:pt idx="2937">
                  <c:v>1272967200</c:v>
                </c:pt>
                <c:pt idx="2938">
                  <c:v>1272970800</c:v>
                </c:pt>
                <c:pt idx="2939">
                  <c:v>1272974400</c:v>
                </c:pt>
                <c:pt idx="2940">
                  <c:v>1272978000</c:v>
                </c:pt>
                <c:pt idx="2941">
                  <c:v>1272981600</c:v>
                </c:pt>
                <c:pt idx="2942">
                  <c:v>1272985200</c:v>
                </c:pt>
                <c:pt idx="2943">
                  <c:v>1272988800</c:v>
                </c:pt>
                <c:pt idx="2944">
                  <c:v>1272992400</c:v>
                </c:pt>
                <c:pt idx="2945">
                  <c:v>1272996000</c:v>
                </c:pt>
                <c:pt idx="2946">
                  <c:v>1272999600</c:v>
                </c:pt>
                <c:pt idx="2947">
                  <c:v>1273003200</c:v>
                </c:pt>
                <c:pt idx="2948">
                  <c:v>1273006800</c:v>
                </c:pt>
                <c:pt idx="2949">
                  <c:v>1273010400</c:v>
                </c:pt>
                <c:pt idx="2950">
                  <c:v>1273014000</c:v>
                </c:pt>
                <c:pt idx="2951">
                  <c:v>1273017600</c:v>
                </c:pt>
                <c:pt idx="2952">
                  <c:v>1273021200</c:v>
                </c:pt>
                <c:pt idx="2953">
                  <c:v>1273024800</c:v>
                </c:pt>
                <c:pt idx="2954">
                  <c:v>1273028400</c:v>
                </c:pt>
                <c:pt idx="2955">
                  <c:v>1273032000</c:v>
                </c:pt>
                <c:pt idx="2956">
                  <c:v>1273035600</c:v>
                </c:pt>
                <c:pt idx="2957">
                  <c:v>1273039200</c:v>
                </c:pt>
                <c:pt idx="2958">
                  <c:v>1273042800</c:v>
                </c:pt>
                <c:pt idx="2959">
                  <c:v>1273046400</c:v>
                </c:pt>
                <c:pt idx="2960">
                  <c:v>1273050000</c:v>
                </c:pt>
                <c:pt idx="2961">
                  <c:v>1273053600</c:v>
                </c:pt>
                <c:pt idx="2962">
                  <c:v>1273057200</c:v>
                </c:pt>
                <c:pt idx="2963">
                  <c:v>1273060800</c:v>
                </c:pt>
                <c:pt idx="2964">
                  <c:v>1273064400</c:v>
                </c:pt>
                <c:pt idx="2965">
                  <c:v>1273068000</c:v>
                </c:pt>
                <c:pt idx="2966">
                  <c:v>1273071600</c:v>
                </c:pt>
                <c:pt idx="2967">
                  <c:v>1273075200</c:v>
                </c:pt>
                <c:pt idx="2968">
                  <c:v>1273078800</c:v>
                </c:pt>
                <c:pt idx="2969">
                  <c:v>1273082400</c:v>
                </c:pt>
                <c:pt idx="2970">
                  <c:v>1273086000</c:v>
                </c:pt>
                <c:pt idx="2971">
                  <c:v>1273089600</c:v>
                </c:pt>
                <c:pt idx="2972">
                  <c:v>1273093200</c:v>
                </c:pt>
                <c:pt idx="2973">
                  <c:v>1273096800</c:v>
                </c:pt>
                <c:pt idx="2974">
                  <c:v>1273100400</c:v>
                </c:pt>
                <c:pt idx="2975">
                  <c:v>1273104000</c:v>
                </c:pt>
                <c:pt idx="2976">
                  <c:v>1273107600</c:v>
                </c:pt>
                <c:pt idx="2977">
                  <c:v>1273111200</c:v>
                </c:pt>
                <c:pt idx="2978">
                  <c:v>1273114800</c:v>
                </c:pt>
                <c:pt idx="2979">
                  <c:v>1273118400</c:v>
                </c:pt>
                <c:pt idx="2980">
                  <c:v>1273122000</c:v>
                </c:pt>
                <c:pt idx="2981">
                  <c:v>1273125600</c:v>
                </c:pt>
                <c:pt idx="2982">
                  <c:v>1273129200</c:v>
                </c:pt>
                <c:pt idx="2983">
                  <c:v>1273132800</c:v>
                </c:pt>
                <c:pt idx="2984">
                  <c:v>1273136400</c:v>
                </c:pt>
                <c:pt idx="2985">
                  <c:v>1273140000</c:v>
                </c:pt>
                <c:pt idx="2986">
                  <c:v>1273143600</c:v>
                </c:pt>
                <c:pt idx="2987">
                  <c:v>1273147200</c:v>
                </c:pt>
                <c:pt idx="2988">
                  <c:v>1273150800</c:v>
                </c:pt>
                <c:pt idx="2989">
                  <c:v>1273154400</c:v>
                </c:pt>
                <c:pt idx="2990">
                  <c:v>1273158000</c:v>
                </c:pt>
                <c:pt idx="2991">
                  <c:v>1273161600</c:v>
                </c:pt>
                <c:pt idx="2992">
                  <c:v>1273165200</c:v>
                </c:pt>
                <c:pt idx="2993">
                  <c:v>1273168800</c:v>
                </c:pt>
                <c:pt idx="2994">
                  <c:v>1273172400</c:v>
                </c:pt>
                <c:pt idx="2995">
                  <c:v>1273176000</c:v>
                </c:pt>
                <c:pt idx="2996">
                  <c:v>1273179600</c:v>
                </c:pt>
                <c:pt idx="2997">
                  <c:v>1273183200</c:v>
                </c:pt>
                <c:pt idx="2998">
                  <c:v>1273186800</c:v>
                </c:pt>
                <c:pt idx="2999">
                  <c:v>1273190400</c:v>
                </c:pt>
                <c:pt idx="3000">
                  <c:v>1273194000</c:v>
                </c:pt>
                <c:pt idx="3001">
                  <c:v>1273197600</c:v>
                </c:pt>
                <c:pt idx="3002">
                  <c:v>1273201200</c:v>
                </c:pt>
                <c:pt idx="3003">
                  <c:v>1273204800</c:v>
                </c:pt>
                <c:pt idx="3004">
                  <c:v>1273208400</c:v>
                </c:pt>
                <c:pt idx="3005">
                  <c:v>1273212000</c:v>
                </c:pt>
                <c:pt idx="3006">
                  <c:v>1273215600</c:v>
                </c:pt>
                <c:pt idx="3007">
                  <c:v>1273219200</c:v>
                </c:pt>
                <c:pt idx="3008">
                  <c:v>1273222800</c:v>
                </c:pt>
                <c:pt idx="3009">
                  <c:v>1273226400</c:v>
                </c:pt>
                <c:pt idx="3010">
                  <c:v>1273230000</c:v>
                </c:pt>
                <c:pt idx="3011">
                  <c:v>1273233600</c:v>
                </c:pt>
                <c:pt idx="3012">
                  <c:v>1273237200</c:v>
                </c:pt>
                <c:pt idx="3013">
                  <c:v>1273240800</c:v>
                </c:pt>
                <c:pt idx="3014">
                  <c:v>1273244400</c:v>
                </c:pt>
                <c:pt idx="3015">
                  <c:v>1273248000</c:v>
                </c:pt>
                <c:pt idx="3016">
                  <c:v>1273251600</c:v>
                </c:pt>
                <c:pt idx="3017">
                  <c:v>1273255200</c:v>
                </c:pt>
                <c:pt idx="3018">
                  <c:v>1273258800</c:v>
                </c:pt>
                <c:pt idx="3019">
                  <c:v>1273262400</c:v>
                </c:pt>
                <c:pt idx="3020">
                  <c:v>1273266000</c:v>
                </c:pt>
                <c:pt idx="3021">
                  <c:v>1273269600</c:v>
                </c:pt>
                <c:pt idx="3022">
                  <c:v>1273273200</c:v>
                </c:pt>
                <c:pt idx="3023">
                  <c:v>1273276800</c:v>
                </c:pt>
                <c:pt idx="3024">
                  <c:v>1273280400</c:v>
                </c:pt>
                <c:pt idx="3025">
                  <c:v>1273284000</c:v>
                </c:pt>
                <c:pt idx="3026">
                  <c:v>1273287600</c:v>
                </c:pt>
                <c:pt idx="3027">
                  <c:v>1273291200</c:v>
                </c:pt>
                <c:pt idx="3028">
                  <c:v>1273294800</c:v>
                </c:pt>
                <c:pt idx="3029">
                  <c:v>1273298400</c:v>
                </c:pt>
                <c:pt idx="3030">
                  <c:v>1273302000</c:v>
                </c:pt>
                <c:pt idx="3031">
                  <c:v>1273305600</c:v>
                </c:pt>
                <c:pt idx="3032">
                  <c:v>1273309200</c:v>
                </c:pt>
                <c:pt idx="3033">
                  <c:v>1273312800</c:v>
                </c:pt>
                <c:pt idx="3034">
                  <c:v>1273316400</c:v>
                </c:pt>
                <c:pt idx="3035">
                  <c:v>1273320000</c:v>
                </c:pt>
                <c:pt idx="3036">
                  <c:v>1273323600</c:v>
                </c:pt>
                <c:pt idx="3037">
                  <c:v>1273327200</c:v>
                </c:pt>
                <c:pt idx="3038">
                  <c:v>1273330800</c:v>
                </c:pt>
                <c:pt idx="3039">
                  <c:v>1273334400</c:v>
                </c:pt>
                <c:pt idx="3040">
                  <c:v>1273338000</c:v>
                </c:pt>
                <c:pt idx="3041">
                  <c:v>1273341600</c:v>
                </c:pt>
                <c:pt idx="3042">
                  <c:v>1273345200</c:v>
                </c:pt>
                <c:pt idx="3043">
                  <c:v>1273348800</c:v>
                </c:pt>
                <c:pt idx="3044">
                  <c:v>1273352400</c:v>
                </c:pt>
                <c:pt idx="3045">
                  <c:v>1273356000</c:v>
                </c:pt>
                <c:pt idx="3046">
                  <c:v>1273359600</c:v>
                </c:pt>
                <c:pt idx="3047">
                  <c:v>1273363200</c:v>
                </c:pt>
                <c:pt idx="3048">
                  <c:v>1273366800</c:v>
                </c:pt>
                <c:pt idx="3049">
                  <c:v>1273370400</c:v>
                </c:pt>
                <c:pt idx="3050">
                  <c:v>1273374000</c:v>
                </c:pt>
                <c:pt idx="3051">
                  <c:v>1273377600</c:v>
                </c:pt>
                <c:pt idx="3052">
                  <c:v>1273381200</c:v>
                </c:pt>
                <c:pt idx="3053">
                  <c:v>1273384800</c:v>
                </c:pt>
                <c:pt idx="3054">
                  <c:v>1273388400</c:v>
                </c:pt>
                <c:pt idx="3055">
                  <c:v>1273392000</c:v>
                </c:pt>
                <c:pt idx="3056">
                  <c:v>1273395600</c:v>
                </c:pt>
                <c:pt idx="3057">
                  <c:v>1273399200</c:v>
                </c:pt>
                <c:pt idx="3058">
                  <c:v>1273402800</c:v>
                </c:pt>
                <c:pt idx="3059">
                  <c:v>1273406400</c:v>
                </c:pt>
                <c:pt idx="3060">
                  <c:v>1273410000</c:v>
                </c:pt>
                <c:pt idx="3061">
                  <c:v>1273413600</c:v>
                </c:pt>
                <c:pt idx="3062">
                  <c:v>1273417200</c:v>
                </c:pt>
                <c:pt idx="3063">
                  <c:v>1273420800</c:v>
                </c:pt>
                <c:pt idx="3064">
                  <c:v>1273424400</c:v>
                </c:pt>
                <c:pt idx="3065">
                  <c:v>1273428000</c:v>
                </c:pt>
                <c:pt idx="3066">
                  <c:v>1273431600</c:v>
                </c:pt>
                <c:pt idx="3067">
                  <c:v>1273435200</c:v>
                </c:pt>
                <c:pt idx="3068">
                  <c:v>1273438800</c:v>
                </c:pt>
                <c:pt idx="3069">
                  <c:v>1273442400</c:v>
                </c:pt>
                <c:pt idx="3070">
                  <c:v>1273446000</c:v>
                </c:pt>
                <c:pt idx="3071">
                  <c:v>1273449600</c:v>
                </c:pt>
                <c:pt idx="3072">
                  <c:v>1273453200</c:v>
                </c:pt>
                <c:pt idx="3073">
                  <c:v>1273456800</c:v>
                </c:pt>
                <c:pt idx="3074">
                  <c:v>1273460400</c:v>
                </c:pt>
                <c:pt idx="3075">
                  <c:v>1273464000</c:v>
                </c:pt>
                <c:pt idx="3076">
                  <c:v>1273467600</c:v>
                </c:pt>
                <c:pt idx="3077">
                  <c:v>1273471200</c:v>
                </c:pt>
                <c:pt idx="3078">
                  <c:v>1273474800</c:v>
                </c:pt>
                <c:pt idx="3079">
                  <c:v>1273478400</c:v>
                </c:pt>
                <c:pt idx="3080">
                  <c:v>1273482000</c:v>
                </c:pt>
                <c:pt idx="3081">
                  <c:v>1273485600</c:v>
                </c:pt>
                <c:pt idx="3082">
                  <c:v>1273489200</c:v>
                </c:pt>
                <c:pt idx="3083">
                  <c:v>1273492800</c:v>
                </c:pt>
                <c:pt idx="3084">
                  <c:v>1273496400</c:v>
                </c:pt>
                <c:pt idx="3085">
                  <c:v>1273500000</c:v>
                </c:pt>
                <c:pt idx="3086">
                  <c:v>1273503600</c:v>
                </c:pt>
                <c:pt idx="3087">
                  <c:v>1273507200</c:v>
                </c:pt>
                <c:pt idx="3088">
                  <c:v>1273510800</c:v>
                </c:pt>
                <c:pt idx="3089">
                  <c:v>1273514400</c:v>
                </c:pt>
                <c:pt idx="3090">
                  <c:v>1273518000</c:v>
                </c:pt>
                <c:pt idx="3091">
                  <c:v>1273521600</c:v>
                </c:pt>
                <c:pt idx="3092">
                  <c:v>1273525200</c:v>
                </c:pt>
                <c:pt idx="3093">
                  <c:v>1273528800</c:v>
                </c:pt>
                <c:pt idx="3094">
                  <c:v>1273532400</c:v>
                </c:pt>
                <c:pt idx="3095">
                  <c:v>1273536000</c:v>
                </c:pt>
                <c:pt idx="3096">
                  <c:v>1273539600</c:v>
                </c:pt>
                <c:pt idx="3097">
                  <c:v>1273543200</c:v>
                </c:pt>
                <c:pt idx="3098">
                  <c:v>1273546800</c:v>
                </c:pt>
                <c:pt idx="3099">
                  <c:v>1273550400</c:v>
                </c:pt>
                <c:pt idx="3100">
                  <c:v>1273554000</c:v>
                </c:pt>
                <c:pt idx="3101">
                  <c:v>1273557600</c:v>
                </c:pt>
                <c:pt idx="3102">
                  <c:v>1273561200</c:v>
                </c:pt>
                <c:pt idx="3103">
                  <c:v>1273564800</c:v>
                </c:pt>
                <c:pt idx="3104">
                  <c:v>1273568400</c:v>
                </c:pt>
                <c:pt idx="3105">
                  <c:v>1273572000</c:v>
                </c:pt>
                <c:pt idx="3106">
                  <c:v>1273575600</c:v>
                </c:pt>
                <c:pt idx="3107">
                  <c:v>1273579200</c:v>
                </c:pt>
                <c:pt idx="3108">
                  <c:v>1273582800</c:v>
                </c:pt>
                <c:pt idx="3109">
                  <c:v>1273586400</c:v>
                </c:pt>
                <c:pt idx="3110">
                  <c:v>1273590000</c:v>
                </c:pt>
                <c:pt idx="3111">
                  <c:v>1273593600</c:v>
                </c:pt>
                <c:pt idx="3112">
                  <c:v>1273597200</c:v>
                </c:pt>
                <c:pt idx="3113">
                  <c:v>1273600800</c:v>
                </c:pt>
                <c:pt idx="3114">
                  <c:v>1273604400</c:v>
                </c:pt>
                <c:pt idx="3115">
                  <c:v>1273608000</c:v>
                </c:pt>
                <c:pt idx="3116">
                  <c:v>1273611600</c:v>
                </c:pt>
                <c:pt idx="3117">
                  <c:v>1273615200</c:v>
                </c:pt>
                <c:pt idx="3118">
                  <c:v>1273618800</c:v>
                </c:pt>
                <c:pt idx="3119">
                  <c:v>1273622400</c:v>
                </c:pt>
                <c:pt idx="3120">
                  <c:v>1273626000</c:v>
                </c:pt>
                <c:pt idx="3121">
                  <c:v>1273629600</c:v>
                </c:pt>
                <c:pt idx="3122">
                  <c:v>1273633200</c:v>
                </c:pt>
                <c:pt idx="3123">
                  <c:v>1273636800</c:v>
                </c:pt>
                <c:pt idx="3124">
                  <c:v>1273640400</c:v>
                </c:pt>
                <c:pt idx="3125">
                  <c:v>1273644000</c:v>
                </c:pt>
                <c:pt idx="3126">
                  <c:v>1273647600</c:v>
                </c:pt>
                <c:pt idx="3127">
                  <c:v>1273651200</c:v>
                </c:pt>
                <c:pt idx="3128">
                  <c:v>1273654800</c:v>
                </c:pt>
                <c:pt idx="3129">
                  <c:v>1273658400</c:v>
                </c:pt>
                <c:pt idx="3130">
                  <c:v>1273662000</c:v>
                </c:pt>
                <c:pt idx="3131">
                  <c:v>1273665600</c:v>
                </c:pt>
                <c:pt idx="3132">
                  <c:v>1273669200</c:v>
                </c:pt>
                <c:pt idx="3133">
                  <c:v>1273672800</c:v>
                </c:pt>
                <c:pt idx="3134">
                  <c:v>1273676400</c:v>
                </c:pt>
                <c:pt idx="3135">
                  <c:v>1273680000</c:v>
                </c:pt>
                <c:pt idx="3136">
                  <c:v>1273683600</c:v>
                </c:pt>
                <c:pt idx="3137">
                  <c:v>1273687200</c:v>
                </c:pt>
                <c:pt idx="3138">
                  <c:v>1273690800</c:v>
                </c:pt>
                <c:pt idx="3139">
                  <c:v>1273694400</c:v>
                </c:pt>
                <c:pt idx="3140">
                  <c:v>1273698000</c:v>
                </c:pt>
                <c:pt idx="3141">
                  <c:v>1273701600</c:v>
                </c:pt>
                <c:pt idx="3142">
                  <c:v>1273705200</c:v>
                </c:pt>
                <c:pt idx="3143">
                  <c:v>1273708800</c:v>
                </c:pt>
                <c:pt idx="3144">
                  <c:v>1273712400</c:v>
                </c:pt>
                <c:pt idx="3145">
                  <c:v>1273716000</c:v>
                </c:pt>
                <c:pt idx="3146">
                  <c:v>1273719600</c:v>
                </c:pt>
                <c:pt idx="3147">
                  <c:v>1273723200</c:v>
                </c:pt>
                <c:pt idx="3148">
                  <c:v>1273726800</c:v>
                </c:pt>
                <c:pt idx="3149">
                  <c:v>1273730400</c:v>
                </c:pt>
                <c:pt idx="3150">
                  <c:v>1273734000</c:v>
                </c:pt>
                <c:pt idx="3151">
                  <c:v>1273737600</c:v>
                </c:pt>
                <c:pt idx="3152">
                  <c:v>1273741200</c:v>
                </c:pt>
                <c:pt idx="3153">
                  <c:v>1273744800</c:v>
                </c:pt>
                <c:pt idx="3154">
                  <c:v>1273748400</c:v>
                </c:pt>
                <c:pt idx="3155">
                  <c:v>1273752000</c:v>
                </c:pt>
                <c:pt idx="3156">
                  <c:v>1273755600</c:v>
                </c:pt>
                <c:pt idx="3157">
                  <c:v>1273759200</c:v>
                </c:pt>
                <c:pt idx="3158">
                  <c:v>1273762800</c:v>
                </c:pt>
                <c:pt idx="3159">
                  <c:v>1273766400</c:v>
                </c:pt>
                <c:pt idx="3160">
                  <c:v>1273770000</c:v>
                </c:pt>
                <c:pt idx="3161">
                  <c:v>1273773600</c:v>
                </c:pt>
                <c:pt idx="3162">
                  <c:v>1273777200</c:v>
                </c:pt>
                <c:pt idx="3163">
                  <c:v>1273780800</c:v>
                </c:pt>
                <c:pt idx="3164">
                  <c:v>1273784400</c:v>
                </c:pt>
                <c:pt idx="3165">
                  <c:v>1273788000</c:v>
                </c:pt>
                <c:pt idx="3166">
                  <c:v>1273791600</c:v>
                </c:pt>
                <c:pt idx="3167">
                  <c:v>1273795200</c:v>
                </c:pt>
                <c:pt idx="3168">
                  <c:v>1273798800</c:v>
                </c:pt>
                <c:pt idx="3169">
                  <c:v>1273802400</c:v>
                </c:pt>
                <c:pt idx="3170">
                  <c:v>1273806000</c:v>
                </c:pt>
                <c:pt idx="3171">
                  <c:v>1273809600</c:v>
                </c:pt>
                <c:pt idx="3172">
                  <c:v>1273813200</c:v>
                </c:pt>
                <c:pt idx="3173">
                  <c:v>1273816800</c:v>
                </c:pt>
                <c:pt idx="3174">
                  <c:v>1273820400</c:v>
                </c:pt>
                <c:pt idx="3175">
                  <c:v>1273824000</c:v>
                </c:pt>
                <c:pt idx="3176">
                  <c:v>1273827600</c:v>
                </c:pt>
                <c:pt idx="3177">
                  <c:v>1273831200</c:v>
                </c:pt>
                <c:pt idx="3178">
                  <c:v>1273834800</c:v>
                </c:pt>
                <c:pt idx="3179">
                  <c:v>1273838400</c:v>
                </c:pt>
                <c:pt idx="3180">
                  <c:v>1273842000</c:v>
                </c:pt>
                <c:pt idx="3181">
                  <c:v>1273845600</c:v>
                </c:pt>
                <c:pt idx="3182">
                  <c:v>1273849200</c:v>
                </c:pt>
                <c:pt idx="3183">
                  <c:v>1273852800</c:v>
                </c:pt>
                <c:pt idx="3184">
                  <c:v>1273856400</c:v>
                </c:pt>
                <c:pt idx="3185">
                  <c:v>1273860000</c:v>
                </c:pt>
                <c:pt idx="3186">
                  <c:v>1273863600</c:v>
                </c:pt>
                <c:pt idx="3187">
                  <c:v>1273867200</c:v>
                </c:pt>
                <c:pt idx="3188">
                  <c:v>1273870800</c:v>
                </c:pt>
                <c:pt idx="3189">
                  <c:v>1273874400</c:v>
                </c:pt>
                <c:pt idx="3190">
                  <c:v>1273878000</c:v>
                </c:pt>
                <c:pt idx="3191">
                  <c:v>1273881600</c:v>
                </c:pt>
                <c:pt idx="3192">
                  <c:v>1273885200</c:v>
                </c:pt>
                <c:pt idx="3193">
                  <c:v>1273888800</c:v>
                </c:pt>
                <c:pt idx="3194">
                  <c:v>1273892400</c:v>
                </c:pt>
                <c:pt idx="3195">
                  <c:v>1273896000</c:v>
                </c:pt>
                <c:pt idx="3196">
                  <c:v>1273899600</c:v>
                </c:pt>
                <c:pt idx="3197">
                  <c:v>1273903200</c:v>
                </c:pt>
                <c:pt idx="3198">
                  <c:v>1273906800</c:v>
                </c:pt>
                <c:pt idx="3199">
                  <c:v>1273910400</c:v>
                </c:pt>
                <c:pt idx="3200">
                  <c:v>1273914000</c:v>
                </c:pt>
                <c:pt idx="3201">
                  <c:v>1273917600</c:v>
                </c:pt>
                <c:pt idx="3202">
                  <c:v>1273921200</c:v>
                </c:pt>
                <c:pt idx="3203">
                  <c:v>1273924800</c:v>
                </c:pt>
                <c:pt idx="3204">
                  <c:v>1273928400</c:v>
                </c:pt>
                <c:pt idx="3205">
                  <c:v>1273932000</c:v>
                </c:pt>
                <c:pt idx="3206">
                  <c:v>1273935600</c:v>
                </c:pt>
                <c:pt idx="3207">
                  <c:v>1273939200</c:v>
                </c:pt>
                <c:pt idx="3208">
                  <c:v>1273942800</c:v>
                </c:pt>
                <c:pt idx="3209">
                  <c:v>1273946400</c:v>
                </c:pt>
                <c:pt idx="3210">
                  <c:v>1273950000</c:v>
                </c:pt>
                <c:pt idx="3211">
                  <c:v>1273953600</c:v>
                </c:pt>
                <c:pt idx="3212">
                  <c:v>1273957200</c:v>
                </c:pt>
                <c:pt idx="3213">
                  <c:v>1273960800</c:v>
                </c:pt>
                <c:pt idx="3214">
                  <c:v>1273964400</c:v>
                </c:pt>
                <c:pt idx="3215">
                  <c:v>1273968000</c:v>
                </c:pt>
                <c:pt idx="3216">
                  <c:v>1273971600</c:v>
                </c:pt>
                <c:pt idx="3217">
                  <c:v>1273975200</c:v>
                </c:pt>
                <c:pt idx="3218">
                  <c:v>1273978800</c:v>
                </c:pt>
                <c:pt idx="3219">
                  <c:v>1273982400</c:v>
                </c:pt>
                <c:pt idx="3220">
                  <c:v>1273986000</c:v>
                </c:pt>
                <c:pt idx="3221">
                  <c:v>1273989600</c:v>
                </c:pt>
                <c:pt idx="3222">
                  <c:v>1273993200</c:v>
                </c:pt>
                <c:pt idx="3223">
                  <c:v>1273996800</c:v>
                </c:pt>
                <c:pt idx="3224">
                  <c:v>1274000400</c:v>
                </c:pt>
                <c:pt idx="3225">
                  <c:v>1274004000</c:v>
                </c:pt>
                <c:pt idx="3226">
                  <c:v>1274007600</c:v>
                </c:pt>
                <c:pt idx="3227">
                  <c:v>1274011200</c:v>
                </c:pt>
                <c:pt idx="3228">
                  <c:v>1274014800</c:v>
                </c:pt>
                <c:pt idx="3229">
                  <c:v>1274018400</c:v>
                </c:pt>
                <c:pt idx="3230">
                  <c:v>1274022000</c:v>
                </c:pt>
                <c:pt idx="3231">
                  <c:v>1274025600</c:v>
                </c:pt>
                <c:pt idx="3232">
                  <c:v>1274029200</c:v>
                </c:pt>
                <c:pt idx="3233">
                  <c:v>1274032800</c:v>
                </c:pt>
                <c:pt idx="3234">
                  <c:v>1274036400</c:v>
                </c:pt>
                <c:pt idx="3235">
                  <c:v>1274040000</c:v>
                </c:pt>
                <c:pt idx="3236">
                  <c:v>1274043600</c:v>
                </c:pt>
                <c:pt idx="3237">
                  <c:v>1274047200</c:v>
                </c:pt>
                <c:pt idx="3238">
                  <c:v>1274050800</c:v>
                </c:pt>
                <c:pt idx="3239">
                  <c:v>1274054400</c:v>
                </c:pt>
                <c:pt idx="3240">
                  <c:v>1274058000</c:v>
                </c:pt>
                <c:pt idx="3241">
                  <c:v>1274061600</c:v>
                </c:pt>
                <c:pt idx="3242">
                  <c:v>1274065200</c:v>
                </c:pt>
                <c:pt idx="3243">
                  <c:v>1274068800</c:v>
                </c:pt>
                <c:pt idx="3244">
                  <c:v>1274072400</c:v>
                </c:pt>
                <c:pt idx="3245">
                  <c:v>1274076000</c:v>
                </c:pt>
                <c:pt idx="3246">
                  <c:v>1274079600</c:v>
                </c:pt>
                <c:pt idx="3247">
                  <c:v>1274083200</c:v>
                </c:pt>
                <c:pt idx="3248">
                  <c:v>1274086800</c:v>
                </c:pt>
                <c:pt idx="3249">
                  <c:v>1274090400</c:v>
                </c:pt>
                <c:pt idx="3250">
                  <c:v>1274094000</c:v>
                </c:pt>
                <c:pt idx="3251">
                  <c:v>1274097600</c:v>
                </c:pt>
                <c:pt idx="3252">
                  <c:v>1274101200</c:v>
                </c:pt>
                <c:pt idx="3253">
                  <c:v>1274104800</c:v>
                </c:pt>
                <c:pt idx="3254">
                  <c:v>1274108400</c:v>
                </c:pt>
                <c:pt idx="3255">
                  <c:v>1274112000</c:v>
                </c:pt>
                <c:pt idx="3256">
                  <c:v>1274115600</c:v>
                </c:pt>
                <c:pt idx="3257">
                  <c:v>1274119200</c:v>
                </c:pt>
                <c:pt idx="3258">
                  <c:v>1274122800</c:v>
                </c:pt>
                <c:pt idx="3259">
                  <c:v>1274126400</c:v>
                </c:pt>
                <c:pt idx="3260">
                  <c:v>1274130000</c:v>
                </c:pt>
                <c:pt idx="3261">
                  <c:v>1274133600</c:v>
                </c:pt>
                <c:pt idx="3262">
                  <c:v>1274137200</c:v>
                </c:pt>
                <c:pt idx="3263">
                  <c:v>1274140800</c:v>
                </c:pt>
                <c:pt idx="3264">
                  <c:v>1274144400</c:v>
                </c:pt>
                <c:pt idx="3265">
                  <c:v>1274148000</c:v>
                </c:pt>
                <c:pt idx="3266">
                  <c:v>1274151600</c:v>
                </c:pt>
                <c:pt idx="3267">
                  <c:v>1274155200</c:v>
                </c:pt>
                <c:pt idx="3268">
                  <c:v>1274158800</c:v>
                </c:pt>
                <c:pt idx="3269">
                  <c:v>1274162400</c:v>
                </c:pt>
                <c:pt idx="3270">
                  <c:v>1274166000</c:v>
                </c:pt>
                <c:pt idx="3271">
                  <c:v>1274169600</c:v>
                </c:pt>
                <c:pt idx="3272">
                  <c:v>1274173200</c:v>
                </c:pt>
                <c:pt idx="3273">
                  <c:v>1274176800</c:v>
                </c:pt>
                <c:pt idx="3274">
                  <c:v>1274180400</c:v>
                </c:pt>
                <c:pt idx="3275">
                  <c:v>1274184000</c:v>
                </c:pt>
                <c:pt idx="3276">
                  <c:v>1274187600</c:v>
                </c:pt>
                <c:pt idx="3277">
                  <c:v>1274191200</c:v>
                </c:pt>
                <c:pt idx="3278">
                  <c:v>1274194800</c:v>
                </c:pt>
                <c:pt idx="3279">
                  <c:v>1274198400</c:v>
                </c:pt>
                <c:pt idx="3280">
                  <c:v>1274202000</c:v>
                </c:pt>
                <c:pt idx="3281">
                  <c:v>1274205600</c:v>
                </c:pt>
                <c:pt idx="3282">
                  <c:v>1274209200</c:v>
                </c:pt>
                <c:pt idx="3283">
                  <c:v>1274212800</c:v>
                </c:pt>
                <c:pt idx="3284">
                  <c:v>1274216400</c:v>
                </c:pt>
                <c:pt idx="3285">
                  <c:v>1274220000</c:v>
                </c:pt>
                <c:pt idx="3286">
                  <c:v>1274223600</c:v>
                </c:pt>
                <c:pt idx="3287">
                  <c:v>1274227200</c:v>
                </c:pt>
                <c:pt idx="3288">
                  <c:v>1274230800</c:v>
                </c:pt>
                <c:pt idx="3289">
                  <c:v>1274234400</c:v>
                </c:pt>
                <c:pt idx="3290">
                  <c:v>1274238000</c:v>
                </c:pt>
                <c:pt idx="3291">
                  <c:v>1274241600</c:v>
                </c:pt>
                <c:pt idx="3292">
                  <c:v>1274245200</c:v>
                </c:pt>
                <c:pt idx="3293">
                  <c:v>1274248800</c:v>
                </c:pt>
                <c:pt idx="3294">
                  <c:v>1274252400</c:v>
                </c:pt>
                <c:pt idx="3295">
                  <c:v>1274256000</c:v>
                </c:pt>
                <c:pt idx="3296">
                  <c:v>1274259600</c:v>
                </c:pt>
                <c:pt idx="3297">
                  <c:v>1274263200</c:v>
                </c:pt>
                <c:pt idx="3298">
                  <c:v>1274266800</c:v>
                </c:pt>
                <c:pt idx="3299">
                  <c:v>1274270400</c:v>
                </c:pt>
                <c:pt idx="3300">
                  <c:v>1274274000</c:v>
                </c:pt>
                <c:pt idx="3301">
                  <c:v>1274277600</c:v>
                </c:pt>
                <c:pt idx="3302">
                  <c:v>1274281200</c:v>
                </c:pt>
                <c:pt idx="3303">
                  <c:v>1274284800</c:v>
                </c:pt>
                <c:pt idx="3304">
                  <c:v>1274288400</c:v>
                </c:pt>
                <c:pt idx="3305">
                  <c:v>1274292000</c:v>
                </c:pt>
                <c:pt idx="3306">
                  <c:v>1274295600</c:v>
                </c:pt>
                <c:pt idx="3307">
                  <c:v>1274299200</c:v>
                </c:pt>
                <c:pt idx="3308">
                  <c:v>1274302800</c:v>
                </c:pt>
                <c:pt idx="3309">
                  <c:v>1274306400</c:v>
                </c:pt>
                <c:pt idx="3310">
                  <c:v>1274310000</c:v>
                </c:pt>
                <c:pt idx="3311">
                  <c:v>1274313600</c:v>
                </c:pt>
                <c:pt idx="3312">
                  <c:v>1274317200</c:v>
                </c:pt>
                <c:pt idx="3313">
                  <c:v>1274320800</c:v>
                </c:pt>
                <c:pt idx="3314">
                  <c:v>1274324400</c:v>
                </c:pt>
                <c:pt idx="3315">
                  <c:v>1274328000</c:v>
                </c:pt>
                <c:pt idx="3316">
                  <c:v>1274331600</c:v>
                </c:pt>
                <c:pt idx="3317">
                  <c:v>1274335200</c:v>
                </c:pt>
                <c:pt idx="3318">
                  <c:v>1274338800</c:v>
                </c:pt>
                <c:pt idx="3319">
                  <c:v>1274342400</c:v>
                </c:pt>
                <c:pt idx="3320">
                  <c:v>1274346000</c:v>
                </c:pt>
                <c:pt idx="3321">
                  <c:v>1274349600</c:v>
                </c:pt>
                <c:pt idx="3322">
                  <c:v>1274353200</c:v>
                </c:pt>
                <c:pt idx="3323">
                  <c:v>1274356800</c:v>
                </c:pt>
                <c:pt idx="3324">
                  <c:v>1274360400</c:v>
                </c:pt>
                <c:pt idx="3325">
                  <c:v>1274364000</c:v>
                </c:pt>
                <c:pt idx="3326">
                  <c:v>1274367600</c:v>
                </c:pt>
                <c:pt idx="3327">
                  <c:v>1274371200</c:v>
                </c:pt>
                <c:pt idx="3328">
                  <c:v>1274374800</c:v>
                </c:pt>
                <c:pt idx="3329">
                  <c:v>1274378400</c:v>
                </c:pt>
                <c:pt idx="3330">
                  <c:v>1274382000</c:v>
                </c:pt>
                <c:pt idx="3331">
                  <c:v>1274385600</c:v>
                </c:pt>
                <c:pt idx="3332">
                  <c:v>1274389200</c:v>
                </c:pt>
                <c:pt idx="3333">
                  <c:v>1274392800</c:v>
                </c:pt>
                <c:pt idx="3334">
                  <c:v>1274396400</c:v>
                </c:pt>
                <c:pt idx="3335">
                  <c:v>1274400000</c:v>
                </c:pt>
                <c:pt idx="3336">
                  <c:v>1274403600</c:v>
                </c:pt>
                <c:pt idx="3337">
                  <c:v>1274407200</c:v>
                </c:pt>
                <c:pt idx="3338">
                  <c:v>1274410800</c:v>
                </c:pt>
                <c:pt idx="3339">
                  <c:v>1274414400</c:v>
                </c:pt>
                <c:pt idx="3340">
                  <c:v>1274418000</c:v>
                </c:pt>
                <c:pt idx="3341">
                  <c:v>1274421600</c:v>
                </c:pt>
                <c:pt idx="3342">
                  <c:v>1274425200</c:v>
                </c:pt>
                <c:pt idx="3343">
                  <c:v>1274428800</c:v>
                </c:pt>
                <c:pt idx="3344">
                  <c:v>1274432400</c:v>
                </c:pt>
                <c:pt idx="3345">
                  <c:v>1274436000</c:v>
                </c:pt>
                <c:pt idx="3346">
                  <c:v>1274439600</c:v>
                </c:pt>
                <c:pt idx="3347">
                  <c:v>1274443200</c:v>
                </c:pt>
                <c:pt idx="3348">
                  <c:v>1274446800</c:v>
                </c:pt>
                <c:pt idx="3349">
                  <c:v>1274450400</c:v>
                </c:pt>
                <c:pt idx="3350">
                  <c:v>1274454000</c:v>
                </c:pt>
                <c:pt idx="3351">
                  <c:v>1274457600</c:v>
                </c:pt>
                <c:pt idx="3352">
                  <c:v>1274461200</c:v>
                </c:pt>
                <c:pt idx="3353">
                  <c:v>1274464800</c:v>
                </c:pt>
                <c:pt idx="3354">
                  <c:v>1274468400</c:v>
                </c:pt>
                <c:pt idx="3355">
                  <c:v>1274472000</c:v>
                </c:pt>
                <c:pt idx="3356">
                  <c:v>1274475600</c:v>
                </c:pt>
                <c:pt idx="3357">
                  <c:v>1274479200</c:v>
                </c:pt>
                <c:pt idx="3358">
                  <c:v>1274482800</c:v>
                </c:pt>
                <c:pt idx="3359">
                  <c:v>1274486400</c:v>
                </c:pt>
                <c:pt idx="3360">
                  <c:v>1274490000</c:v>
                </c:pt>
                <c:pt idx="3361">
                  <c:v>1274493600</c:v>
                </c:pt>
                <c:pt idx="3362">
                  <c:v>1274497200</c:v>
                </c:pt>
                <c:pt idx="3363">
                  <c:v>1274500800</c:v>
                </c:pt>
                <c:pt idx="3364">
                  <c:v>1274504400</c:v>
                </c:pt>
                <c:pt idx="3365">
                  <c:v>1274508000</c:v>
                </c:pt>
                <c:pt idx="3366">
                  <c:v>1274511600</c:v>
                </c:pt>
                <c:pt idx="3367">
                  <c:v>1274515200</c:v>
                </c:pt>
                <c:pt idx="3368">
                  <c:v>1274518800</c:v>
                </c:pt>
                <c:pt idx="3369">
                  <c:v>1274522400</c:v>
                </c:pt>
                <c:pt idx="3370">
                  <c:v>1274526000</c:v>
                </c:pt>
                <c:pt idx="3371">
                  <c:v>1274529600</c:v>
                </c:pt>
                <c:pt idx="3372">
                  <c:v>1274533200</c:v>
                </c:pt>
                <c:pt idx="3373">
                  <c:v>1274536800</c:v>
                </c:pt>
                <c:pt idx="3374">
                  <c:v>1274540400</c:v>
                </c:pt>
                <c:pt idx="3375">
                  <c:v>1274544000</c:v>
                </c:pt>
                <c:pt idx="3376">
                  <c:v>1274547600</c:v>
                </c:pt>
                <c:pt idx="3377">
                  <c:v>1274551200</c:v>
                </c:pt>
                <c:pt idx="3378">
                  <c:v>1274554800</c:v>
                </c:pt>
                <c:pt idx="3379">
                  <c:v>1274558400</c:v>
                </c:pt>
                <c:pt idx="3380">
                  <c:v>1274562000</c:v>
                </c:pt>
                <c:pt idx="3381">
                  <c:v>1274565600</c:v>
                </c:pt>
                <c:pt idx="3382">
                  <c:v>1274569200</c:v>
                </c:pt>
                <c:pt idx="3383">
                  <c:v>1274572800</c:v>
                </c:pt>
                <c:pt idx="3384">
                  <c:v>1274576400</c:v>
                </c:pt>
                <c:pt idx="3385">
                  <c:v>1274580000</c:v>
                </c:pt>
                <c:pt idx="3386">
                  <c:v>1274583600</c:v>
                </c:pt>
                <c:pt idx="3387">
                  <c:v>1274587200</c:v>
                </c:pt>
                <c:pt idx="3388">
                  <c:v>1274590800</c:v>
                </c:pt>
                <c:pt idx="3389">
                  <c:v>1274594400</c:v>
                </c:pt>
                <c:pt idx="3390">
                  <c:v>1274598000</c:v>
                </c:pt>
                <c:pt idx="3391">
                  <c:v>1274601600</c:v>
                </c:pt>
                <c:pt idx="3392">
                  <c:v>1274605200</c:v>
                </c:pt>
                <c:pt idx="3393">
                  <c:v>1274608800</c:v>
                </c:pt>
                <c:pt idx="3394">
                  <c:v>1274612400</c:v>
                </c:pt>
                <c:pt idx="3395">
                  <c:v>1274616000</c:v>
                </c:pt>
                <c:pt idx="3396">
                  <c:v>1274619600</c:v>
                </c:pt>
                <c:pt idx="3397">
                  <c:v>1274623200</c:v>
                </c:pt>
                <c:pt idx="3398">
                  <c:v>1274626800</c:v>
                </c:pt>
                <c:pt idx="3399">
                  <c:v>1274630400</c:v>
                </c:pt>
                <c:pt idx="3400">
                  <c:v>1274634000</c:v>
                </c:pt>
                <c:pt idx="3401">
                  <c:v>1274637600</c:v>
                </c:pt>
                <c:pt idx="3402">
                  <c:v>1274641200</c:v>
                </c:pt>
                <c:pt idx="3403">
                  <c:v>1274644800</c:v>
                </c:pt>
                <c:pt idx="3404">
                  <c:v>1274648400</c:v>
                </c:pt>
                <c:pt idx="3405">
                  <c:v>1274652000</c:v>
                </c:pt>
                <c:pt idx="3406">
                  <c:v>1274655600</c:v>
                </c:pt>
                <c:pt idx="3407">
                  <c:v>1274659200</c:v>
                </c:pt>
                <c:pt idx="3408">
                  <c:v>1274662800</c:v>
                </c:pt>
                <c:pt idx="3409">
                  <c:v>1274666400</c:v>
                </c:pt>
                <c:pt idx="3410">
                  <c:v>1274670000</c:v>
                </c:pt>
                <c:pt idx="3411">
                  <c:v>1274673600</c:v>
                </c:pt>
                <c:pt idx="3412">
                  <c:v>1274677200</c:v>
                </c:pt>
                <c:pt idx="3413">
                  <c:v>1274680800</c:v>
                </c:pt>
                <c:pt idx="3414">
                  <c:v>1274684400</c:v>
                </c:pt>
                <c:pt idx="3415">
                  <c:v>1274688000</c:v>
                </c:pt>
                <c:pt idx="3416">
                  <c:v>1274691600</c:v>
                </c:pt>
                <c:pt idx="3417">
                  <c:v>1274695200</c:v>
                </c:pt>
                <c:pt idx="3418">
                  <c:v>1274698800</c:v>
                </c:pt>
                <c:pt idx="3419">
                  <c:v>1274702400</c:v>
                </c:pt>
                <c:pt idx="3420">
                  <c:v>1274706000</c:v>
                </c:pt>
                <c:pt idx="3421">
                  <c:v>1274709600</c:v>
                </c:pt>
                <c:pt idx="3422">
                  <c:v>1274713200</c:v>
                </c:pt>
                <c:pt idx="3423">
                  <c:v>1274716800</c:v>
                </c:pt>
                <c:pt idx="3424">
                  <c:v>1274720400</c:v>
                </c:pt>
                <c:pt idx="3425">
                  <c:v>1274724000</c:v>
                </c:pt>
                <c:pt idx="3426">
                  <c:v>1274727600</c:v>
                </c:pt>
                <c:pt idx="3427">
                  <c:v>1274731200</c:v>
                </c:pt>
                <c:pt idx="3428">
                  <c:v>1274734800</c:v>
                </c:pt>
                <c:pt idx="3429">
                  <c:v>1274738400</c:v>
                </c:pt>
                <c:pt idx="3430">
                  <c:v>1274742000</c:v>
                </c:pt>
                <c:pt idx="3431">
                  <c:v>1274745600</c:v>
                </c:pt>
                <c:pt idx="3432">
                  <c:v>1274749200</c:v>
                </c:pt>
                <c:pt idx="3433">
                  <c:v>1274752800</c:v>
                </c:pt>
                <c:pt idx="3434">
                  <c:v>1274756400</c:v>
                </c:pt>
                <c:pt idx="3435">
                  <c:v>1274760000</c:v>
                </c:pt>
                <c:pt idx="3436">
                  <c:v>1274763600</c:v>
                </c:pt>
                <c:pt idx="3437">
                  <c:v>1274767200</c:v>
                </c:pt>
                <c:pt idx="3438">
                  <c:v>1274770800</c:v>
                </c:pt>
                <c:pt idx="3439">
                  <c:v>1274774400</c:v>
                </c:pt>
                <c:pt idx="3440">
                  <c:v>1274778000</c:v>
                </c:pt>
                <c:pt idx="3441">
                  <c:v>1274781600</c:v>
                </c:pt>
                <c:pt idx="3442">
                  <c:v>1274785200</c:v>
                </c:pt>
                <c:pt idx="3443">
                  <c:v>1274788800</c:v>
                </c:pt>
                <c:pt idx="3444">
                  <c:v>1274792400</c:v>
                </c:pt>
                <c:pt idx="3445">
                  <c:v>1274796000</c:v>
                </c:pt>
                <c:pt idx="3446">
                  <c:v>1274799600</c:v>
                </c:pt>
                <c:pt idx="3447">
                  <c:v>1274803200</c:v>
                </c:pt>
                <c:pt idx="3448">
                  <c:v>1274806800</c:v>
                </c:pt>
                <c:pt idx="3449">
                  <c:v>1274810400</c:v>
                </c:pt>
                <c:pt idx="3450">
                  <c:v>1274814000</c:v>
                </c:pt>
                <c:pt idx="3451">
                  <c:v>1274817600</c:v>
                </c:pt>
                <c:pt idx="3452">
                  <c:v>1274821200</c:v>
                </c:pt>
                <c:pt idx="3453">
                  <c:v>1274824800</c:v>
                </c:pt>
                <c:pt idx="3454">
                  <c:v>1274828400</c:v>
                </c:pt>
                <c:pt idx="3455">
                  <c:v>1274832000</c:v>
                </c:pt>
                <c:pt idx="3456">
                  <c:v>1274835600</c:v>
                </c:pt>
                <c:pt idx="3457">
                  <c:v>1274839200</c:v>
                </c:pt>
                <c:pt idx="3458">
                  <c:v>1274842800</c:v>
                </c:pt>
                <c:pt idx="3459">
                  <c:v>1274846400</c:v>
                </c:pt>
                <c:pt idx="3460">
                  <c:v>1274850000</c:v>
                </c:pt>
                <c:pt idx="3461">
                  <c:v>1274853600</c:v>
                </c:pt>
                <c:pt idx="3462">
                  <c:v>1274857200</c:v>
                </c:pt>
                <c:pt idx="3463">
                  <c:v>1274860800</c:v>
                </c:pt>
                <c:pt idx="3464">
                  <c:v>1274864400</c:v>
                </c:pt>
                <c:pt idx="3465">
                  <c:v>1274868000</c:v>
                </c:pt>
                <c:pt idx="3466">
                  <c:v>1274871600</c:v>
                </c:pt>
                <c:pt idx="3467">
                  <c:v>1274875200</c:v>
                </c:pt>
                <c:pt idx="3468">
                  <c:v>1274878800</c:v>
                </c:pt>
                <c:pt idx="3469">
                  <c:v>1274882400</c:v>
                </c:pt>
                <c:pt idx="3470">
                  <c:v>1274886000</c:v>
                </c:pt>
                <c:pt idx="3471">
                  <c:v>1274889600</c:v>
                </c:pt>
                <c:pt idx="3472">
                  <c:v>1274893200</c:v>
                </c:pt>
                <c:pt idx="3473">
                  <c:v>1274896800</c:v>
                </c:pt>
                <c:pt idx="3474">
                  <c:v>1274900400</c:v>
                </c:pt>
                <c:pt idx="3475">
                  <c:v>1274904000</c:v>
                </c:pt>
                <c:pt idx="3476">
                  <c:v>1274907600</c:v>
                </c:pt>
                <c:pt idx="3477">
                  <c:v>1274911200</c:v>
                </c:pt>
                <c:pt idx="3478">
                  <c:v>1274914800</c:v>
                </c:pt>
                <c:pt idx="3479">
                  <c:v>1274918400</c:v>
                </c:pt>
                <c:pt idx="3480">
                  <c:v>1274922000</c:v>
                </c:pt>
                <c:pt idx="3481">
                  <c:v>1274925600</c:v>
                </c:pt>
                <c:pt idx="3482">
                  <c:v>1274929200</c:v>
                </c:pt>
                <c:pt idx="3483">
                  <c:v>1274932800</c:v>
                </c:pt>
                <c:pt idx="3484">
                  <c:v>1274936400</c:v>
                </c:pt>
                <c:pt idx="3485">
                  <c:v>1274940000</c:v>
                </c:pt>
                <c:pt idx="3486">
                  <c:v>1274943600</c:v>
                </c:pt>
                <c:pt idx="3487">
                  <c:v>1274947200</c:v>
                </c:pt>
                <c:pt idx="3488">
                  <c:v>1274950800</c:v>
                </c:pt>
                <c:pt idx="3489">
                  <c:v>1274954400</c:v>
                </c:pt>
                <c:pt idx="3490">
                  <c:v>1274958000</c:v>
                </c:pt>
                <c:pt idx="3491">
                  <c:v>1274961600</c:v>
                </c:pt>
                <c:pt idx="3492">
                  <c:v>1274965200</c:v>
                </c:pt>
                <c:pt idx="3493">
                  <c:v>1274968800</c:v>
                </c:pt>
                <c:pt idx="3494">
                  <c:v>1274972400</c:v>
                </c:pt>
                <c:pt idx="3495">
                  <c:v>1274976000</c:v>
                </c:pt>
                <c:pt idx="3496">
                  <c:v>1274979600</c:v>
                </c:pt>
                <c:pt idx="3497">
                  <c:v>1274983200</c:v>
                </c:pt>
                <c:pt idx="3498">
                  <c:v>1274986800</c:v>
                </c:pt>
                <c:pt idx="3499">
                  <c:v>1274990400</c:v>
                </c:pt>
                <c:pt idx="3500">
                  <c:v>1274994000</c:v>
                </c:pt>
                <c:pt idx="3501">
                  <c:v>1274997600</c:v>
                </c:pt>
                <c:pt idx="3502">
                  <c:v>1275001200</c:v>
                </c:pt>
                <c:pt idx="3503">
                  <c:v>1275004800</c:v>
                </c:pt>
                <c:pt idx="3504">
                  <c:v>1275008400</c:v>
                </c:pt>
                <c:pt idx="3505">
                  <c:v>1275012000</c:v>
                </c:pt>
                <c:pt idx="3506">
                  <c:v>1275015600</c:v>
                </c:pt>
                <c:pt idx="3507">
                  <c:v>1275019200</c:v>
                </c:pt>
                <c:pt idx="3508">
                  <c:v>1275022800</c:v>
                </c:pt>
                <c:pt idx="3509">
                  <c:v>1275026400</c:v>
                </c:pt>
                <c:pt idx="3510">
                  <c:v>1275030000</c:v>
                </c:pt>
                <c:pt idx="3511">
                  <c:v>1275033600</c:v>
                </c:pt>
                <c:pt idx="3512">
                  <c:v>1275037200</c:v>
                </c:pt>
                <c:pt idx="3513">
                  <c:v>1275040800</c:v>
                </c:pt>
                <c:pt idx="3514">
                  <c:v>1275044400</c:v>
                </c:pt>
                <c:pt idx="3515">
                  <c:v>1275048000</c:v>
                </c:pt>
                <c:pt idx="3516">
                  <c:v>1275051600</c:v>
                </c:pt>
                <c:pt idx="3517">
                  <c:v>1275055200</c:v>
                </c:pt>
                <c:pt idx="3518">
                  <c:v>1275058800</c:v>
                </c:pt>
                <c:pt idx="3519">
                  <c:v>1275062400</c:v>
                </c:pt>
                <c:pt idx="3520">
                  <c:v>1275066000</c:v>
                </c:pt>
                <c:pt idx="3521">
                  <c:v>1275069600</c:v>
                </c:pt>
                <c:pt idx="3522">
                  <c:v>1275073200</c:v>
                </c:pt>
                <c:pt idx="3523">
                  <c:v>1275076800</c:v>
                </c:pt>
                <c:pt idx="3524">
                  <c:v>1275080400</c:v>
                </c:pt>
                <c:pt idx="3525">
                  <c:v>1275084000</c:v>
                </c:pt>
                <c:pt idx="3526">
                  <c:v>1275087600</c:v>
                </c:pt>
                <c:pt idx="3527">
                  <c:v>1275091200</c:v>
                </c:pt>
                <c:pt idx="3528">
                  <c:v>1275094800</c:v>
                </c:pt>
                <c:pt idx="3529">
                  <c:v>1275098400</c:v>
                </c:pt>
                <c:pt idx="3530">
                  <c:v>1275102000</c:v>
                </c:pt>
                <c:pt idx="3531">
                  <c:v>1275105600</c:v>
                </c:pt>
                <c:pt idx="3532">
                  <c:v>1275109200</c:v>
                </c:pt>
                <c:pt idx="3533">
                  <c:v>1275112800</c:v>
                </c:pt>
                <c:pt idx="3534">
                  <c:v>1275116400</c:v>
                </c:pt>
                <c:pt idx="3535">
                  <c:v>1275120000</c:v>
                </c:pt>
                <c:pt idx="3536">
                  <c:v>1275123600</c:v>
                </c:pt>
                <c:pt idx="3537">
                  <c:v>1275127200</c:v>
                </c:pt>
                <c:pt idx="3538">
                  <c:v>1275130800</c:v>
                </c:pt>
                <c:pt idx="3539">
                  <c:v>1275134400</c:v>
                </c:pt>
                <c:pt idx="3540">
                  <c:v>1275138000</c:v>
                </c:pt>
                <c:pt idx="3541">
                  <c:v>1275141600</c:v>
                </c:pt>
                <c:pt idx="3542">
                  <c:v>1275145200</c:v>
                </c:pt>
                <c:pt idx="3543">
                  <c:v>1275148800</c:v>
                </c:pt>
                <c:pt idx="3544">
                  <c:v>1275152400</c:v>
                </c:pt>
                <c:pt idx="3545">
                  <c:v>1275156000</c:v>
                </c:pt>
                <c:pt idx="3546">
                  <c:v>1275159600</c:v>
                </c:pt>
                <c:pt idx="3547">
                  <c:v>1275163200</c:v>
                </c:pt>
                <c:pt idx="3548">
                  <c:v>1275166800</c:v>
                </c:pt>
                <c:pt idx="3549">
                  <c:v>1275170400</c:v>
                </c:pt>
                <c:pt idx="3550">
                  <c:v>1275174000</c:v>
                </c:pt>
                <c:pt idx="3551">
                  <c:v>1275177600</c:v>
                </c:pt>
                <c:pt idx="3552">
                  <c:v>1275181200</c:v>
                </c:pt>
                <c:pt idx="3553">
                  <c:v>1275184800</c:v>
                </c:pt>
                <c:pt idx="3554">
                  <c:v>1275188400</c:v>
                </c:pt>
                <c:pt idx="3555">
                  <c:v>1275192000</c:v>
                </c:pt>
                <c:pt idx="3556">
                  <c:v>1275195600</c:v>
                </c:pt>
                <c:pt idx="3557">
                  <c:v>1275199200</c:v>
                </c:pt>
                <c:pt idx="3558">
                  <c:v>1275202800</c:v>
                </c:pt>
                <c:pt idx="3559">
                  <c:v>1275206400</c:v>
                </c:pt>
                <c:pt idx="3560">
                  <c:v>1275210000</c:v>
                </c:pt>
                <c:pt idx="3561">
                  <c:v>1275213600</c:v>
                </c:pt>
                <c:pt idx="3562">
                  <c:v>1275217200</c:v>
                </c:pt>
                <c:pt idx="3563">
                  <c:v>1275220800</c:v>
                </c:pt>
                <c:pt idx="3564">
                  <c:v>1275224400</c:v>
                </c:pt>
                <c:pt idx="3565">
                  <c:v>1275228000</c:v>
                </c:pt>
                <c:pt idx="3566">
                  <c:v>1275231600</c:v>
                </c:pt>
                <c:pt idx="3567">
                  <c:v>1275235200</c:v>
                </c:pt>
                <c:pt idx="3568">
                  <c:v>1275238800</c:v>
                </c:pt>
                <c:pt idx="3569">
                  <c:v>1275242400</c:v>
                </c:pt>
                <c:pt idx="3570">
                  <c:v>1275246000</c:v>
                </c:pt>
                <c:pt idx="3571">
                  <c:v>1275249600</c:v>
                </c:pt>
                <c:pt idx="3572">
                  <c:v>1275253200</c:v>
                </c:pt>
                <c:pt idx="3573">
                  <c:v>1275256800</c:v>
                </c:pt>
                <c:pt idx="3574">
                  <c:v>1275260400</c:v>
                </c:pt>
                <c:pt idx="3575">
                  <c:v>1275264000</c:v>
                </c:pt>
                <c:pt idx="3576">
                  <c:v>1275267600</c:v>
                </c:pt>
                <c:pt idx="3577">
                  <c:v>1275271200</c:v>
                </c:pt>
                <c:pt idx="3578">
                  <c:v>1275274800</c:v>
                </c:pt>
                <c:pt idx="3579">
                  <c:v>1275278400</c:v>
                </c:pt>
                <c:pt idx="3580">
                  <c:v>1275282000</c:v>
                </c:pt>
                <c:pt idx="3581">
                  <c:v>1275285600</c:v>
                </c:pt>
                <c:pt idx="3582">
                  <c:v>1275289200</c:v>
                </c:pt>
                <c:pt idx="3583">
                  <c:v>1275292800</c:v>
                </c:pt>
                <c:pt idx="3584">
                  <c:v>1275296400</c:v>
                </c:pt>
                <c:pt idx="3585">
                  <c:v>1275300000</c:v>
                </c:pt>
                <c:pt idx="3586">
                  <c:v>1275303600</c:v>
                </c:pt>
                <c:pt idx="3587">
                  <c:v>1275307200</c:v>
                </c:pt>
                <c:pt idx="3588">
                  <c:v>1275310800</c:v>
                </c:pt>
                <c:pt idx="3589">
                  <c:v>1275314400</c:v>
                </c:pt>
                <c:pt idx="3590">
                  <c:v>1275318000</c:v>
                </c:pt>
                <c:pt idx="3591">
                  <c:v>1275321600</c:v>
                </c:pt>
                <c:pt idx="3592">
                  <c:v>1275325200</c:v>
                </c:pt>
                <c:pt idx="3593">
                  <c:v>1275328800</c:v>
                </c:pt>
                <c:pt idx="3594">
                  <c:v>1275332400</c:v>
                </c:pt>
                <c:pt idx="3595">
                  <c:v>1275336000</c:v>
                </c:pt>
                <c:pt idx="3596">
                  <c:v>1275339600</c:v>
                </c:pt>
                <c:pt idx="3597">
                  <c:v>1275343200</c:v>
                </c:pt>
                <c:pt idx="3598">
                  <c:v>1275346800</c:v>
                </c:pt>
                <c:pt idx="3599">
                  <c:v>1275350400</c:v>
                </c:pt>
                <c:pt idx="3600">
                  <c:v>1275354000</c:v>
                </c:pt>
                <c:pt idx="3601">
                  <c:v>1275357600</c:v>
                </c:pt>
                <c:pt idx="3602">
                  <c:v>1275361200</c:v>
                </c:pt>
                <c:pt idx="3603">
                  <c:v>1275364800</c:v>
                </c:pt>
                <c:pt idx="3604">
                  <c:v>1275368400</c:v>
                </c:pt>
                <c:pt idx="3605">
                  <c:v>1275372000</c:v>
                </c:pt>
                <c:pt idx="3606">
                  <c:v>1275375600</c:v>
                </c:pt>
                <c:pt idx="3607">
                  <c:v>1275379200</c:v>
                </c:pt>
                <c:pt idx="3608">
                  <c:v>1275382800</c:v>
                </c:pt>
                <c:pt idx="3609">
                  <c:v>1275386400</c:v>
                </c:pt>
                <c:pt idx="3610">
                  <c:v>1275390000</c:v>
                </c:pt>
                <c:pt idx="3611">
                  <c:v>1275393600</c:v>
                </c:pt>
                <c:pt idx="3612">
                  <c:v>1275397200</c:v>
                </c:pt>
                <c:pt idx="3613">
                  <c:v>1275400800</c:v>
                </c:pt>
                <c:pt idx="3614">
                  <c:v>1275404400</c:v>
                </c:pt>
                <c:pt idx="3615">
                  <c:v>1275408000</c:v>
                </c:pt>
                <c:pt idx="3616">
                  <c:v>1275411600</c:v>
                </c:pt>
                <c:pt idx="3617">
                  <c:v>1275415200</c:v>
                </c:pt>
                <c:pt idx="3618">
                  <c:v>1275418800</c:v>
                </c:pt>
                <c:pt idx="3619">
                  <c:v>1275422400</c:v>
                </c:pt>
                <c:pt idx="3620">
                  <c:v>1275426000</c:v>
                </c:pt>
                <c:pt idx="3621">
                  <c:v>1275429600</c:v>
                </c:pt>
                <c:pt idx="3622">
                  <c:v>1275433200</c:v>
                </c:pt>
                <c:pt idx="3623">
                  <c:v>1275436800</c:v>
                </c:pt>
                <c:pt idx="3624">
                  <c:v>1275440400</c:v>
                </c:pt>
                <c:pt idx="3625">
                  <c:v>1275444000</c:v>
                </c:pt>
                <c:pt idx="3626">
                  <c:v>1275447600</c:v>
                </c:pt>
                <c:pt idx="3627">
                  <c:v>1275451200</c:v>
                </c:pt>
                <c:pt idx="3628">
                  <c:v>1275454800</c:v>
                </c:pt>
                <c:pt idx="3629">
                  <c:v>1275458400</c:v>
                </c:pt>
                <c:pt idx="3630">
                  <c:v>1275462000</c:v>
                </c:pt>
                <c:pt idx="3631">
                  <c:v>1275465600</c:v>
                </c:pt>
                <c:pt idx="3632">
                  <c:v>1275469200</c:v>
                </c:pt>
                <c:pt idx="3633">
                  <c:v>1275472800</c:v>
                </c:pt>
                <c:pt idx="3634">
                  <c:v>1275476400</c:v>
                </c:pt>
                <c:pt idx="3635">
                  <c:v>1275480000</c:v>
                </c:pt>
                <c:pt idx="3636">
                  <c:v>1275483600</c:v>
                </c:pt>
                <c:pt idx="3637">
                  <c:v>1275487200</c:v>
                </c:pt>
                <c:pt idx="3638">
                  <c:v>1275490800</c:v>
                </c:pt>
                <c:pt idx="3639">
                  <c:v>1275494400</c:v>
                </c:pt>
                <c:pt idx="3640">
                  <c:v>1275498000</c:v>
                </c:pt>
                <c:pt idx="3641">
                  <c:v>1275501600</c:v>
                </c:pt>
                <c:pt idx="3642">
                  <c:v>1275505200</c:v>
                </c:pt>
                <c:pt idx="3643">
                  <c:v>1275508800</c:v>
                </c:pt>
                <c:pt idx="3644">
                  <c:v>1275512400</c:v>
                </c:pt>
                <c:pt idx="3645">
                  <c:v>1275516000</c:v>
                </c:pt>
                <c:pt idx="3646">
                  <c:v>1275519600</c:v>
                </c:pt>
                <c:pt idx="3647">
                  <c:v>1275523200</c:v>
                </c:pt>
                <c:pt idx="3648">
                  <c:v>1275526800</c:v>
                </c:pt>
                <c:pt idx="3649">
                  <c:v>1275530400</c:v>
                </c:pt>
                <c:pt idx="3650">
                  <c:v>1275534000</c:v>
                </c:pt>
                <c:pt idx="3651">
                  <c:v>1275537600</c:v>
                </c:pt>
                <c:pt idx="3652">
                  <c:v>1275541200</c:v>
                </c:pt>
                <c:pt idx="3653">
                  <c:v>1275544800</c:v>
                </c:pt>
                <c:pt idx="3654">
                  <c:v>1275548400</c:v>
                </c:pt>
                <c:pt idx="3655">
                  <c:v>1275552000</c:v>
                </c:pt>
                <c:pt idx="3656">
                  <c:v>1275555600</c:v>
                </c:pt>
                <c:pt idx="3657">
                  <c:v>1275559200</c:v>
                </c:pt>
                <c:pt idx="3658">
                  <c:v>1275562800</c:v>
                </c:pt>
                <c:pt idx="3659">
                  <c:v>1275566400</c:v>
                </c:pt>
                <c:pt idx="3660">
                  <c:v>1275570000</c:v>
                </c:pt>
                <c:pt idx="3661">
                  <c:v>1275573600</c:v>
                </c:pt>
                <c:pt idx="3662">
                  <c:v>1275577200</c:v>
                </c:pt>
                <c:pt idx="3663">
                  <c:v>1275580800</c:v>
                </c:pt>
                <c:pt idx="3664">
                  <c:v>1275584400</c:v>
                </c:pt>
                <c:pt idx="3665">
                  <c:v>1275588000</c:v>
                </c:pt>
                <c:pt idx="3666">
                  <c:v>1275591600</c:v>
                </c:pt>
                <c:pt idx="3667">
                  <c:v>1275595200</c:v>
                </c:pt>
                <c:pt idx="3668">
                  <c:v>1275598800</c:v>
                </c:pt>
                <c:pt idx="3669">
                  <c:v>1275602400</c:v>
                </c:pt>
                <c:pt idx="3670">
                  <c:v>1275606000</c:v>
                </c:pt>
                <c:pt idx="3671">
                  <c:v>1275609600</c:v>
                </c:pt>
                <c:pt idx="3672">
                  <c:v>1275613200</c:v>
                </c:pt>
                <c:pt idx="3673">
                  <c:v>1275616800</c:v>
                </c:pt>
                <c:pt idx="3674">
                  <c:v>1275620400</c:v>
                </c:pt>
                <c:pt idx="3675">
                  <c:v>1275624000</c:v>
                </c:pt>
                <c:pt idx="3676">
                  <c:v>1275627600</c:v>
                </c:pt>
                <c:pt idx="3677">
                  <c:v>1275631200</c:v>
                </c:pt>
                <c:pt idx="3678">
                  <c:v>1275634800</c:v>
                </c:pt>
                <c:pt idx="3679">
                  <c:v>1275638400</c:v>
                </c:pt>
                <c:pt idx="3680">
                  <c:v>1275642000</c:v>
                </c:pt>
                <c:pt idx="3681">
                  <c:v>1275645600</c:v>
                </c:pt>
                <c:pt idx="3682">
                  <c:v>1275649200</c:v>
                </c:pt>
                <c:pt idx="3683">
                  <c:v>1275652800</c:v>
                </c:pt>
                <c:pt idx="3684">
                  <c:v>1275656400</c:v>
                </c:pt>
                <c:pt idx="3685">
                  <c:v>1275660000</c:v>
                </c:pt>
                <c:pt idx="3686">
                  <c:v>1275663600</c:v>
                </c:pt>
                <c:pt idx="3687">
                  <c:v>1275667200</c:v>
                </c:pt>
                <c:pt idx="3688">
                  <c:v>1275670800</c:v>
                </c:pt>
                <c:pt idx="3689">
                  <c:v>1275674400</c:v>
                </c:pt>
                <c:pt idx="3690">
                  <c:v>1275678000</c:v>
                </c:pt>
                <c:pt idx="3691">
                  <c:v>1275681600</c:v>
                </c:pt>
                <c:pt idx="3692">
                  <c:v>1275685200</c:v>
                </c:pt>
                <c:pt idx="3693">
                  <c:v>1275688800</c:v>
                </c:pt>
                <c:pt idx="3694">
                  <c:v>1275692400</c:v>
                </c:pt>
                <c:pt idx="3695">
                  <c:v>1275696000</c:v>
                </c:pt>
                <c:pt idx="3696">
                  <c:v>1275699600</c:v>
                </c:pt>
                <c:pt idx="3697">
                  <c:v>1275703200</c:v>
                </c:pt>
                <c:pt idx="3698">
                  <c:v>1275706800</c:v>
                </c:pt>
                <c:pt idx="3699">
                  <c:v>1275710400</c:v>
                </c:pt>
                <c:pt idx="3700">
                  <c:v>1275714000</c:v>
                </c:pt>
                <c:pt idx="3701">
                  <c:v>1275717600</c:v>
                </c:pt>
                <c:pt idx="3702">
                  <c:v>1275721200</c:v>
                </c:pt>
                <c:pt idx="3703">
                  <c:v>1275724800</c:v>
                </c:pt>
                <c:pt idx="3704">
                  <c:v>1275728400</c:v>
                </c:pt>
                <c:pt idx="3705">
                  <c:v>1275732000</c:v>
                </c:pt>
                <c:pt idx="3706">
                  <c:v>1275735600</c:v>
                </c:pt>
                <c:pt idx="3707">
                  <c:v>1275739200</c:v>
                </c:pt>
                <c:pt idx="3708">
                  <c:v>1275742800</c:v>
                </c:pt>
                <c:pt idx="3709">
                  <c:v>1275746400</c:v>
                </c:pt>
                <c:pt idx="3710">
                  <c:v>1275750000</c:v>
                </c:pt>
                <c:pt idx="3711">
                  <c:v>1275753600</c:v>
                </c:pt>
                <c:pt idx="3712">
                  <c:v>1275757200</c:v>
                </c:pt>
                <c:pt idx="3713">
                  <c:v>1275760800</c:v>
                </c:pt>
                <c:pt idx="3714">
                  <c:v>1275764400</c:v>
                </c:pt>
                <c:pt idx="3715">
                  <c:v>1275768000</c:v>
                </c:pt>
                <c:pt idx="3716">
                  <c:v>1275771600</c:v>
                </c:pt>
                <c:pt idx="3717">
                  <c:v>1275775200</c:v>
                </c:pt>
                <c:pt idx="3718">
                  <c:v>1275778800</c:v>
                </c:pt>
                <c:pt idx="3719">
                  <c:v>1275782400</c:v>
                </c:pt>
                <c:pt idx="3720">
                  <c:v>1275786000</c:v>
                </c:pt>
                <c:pt idx="3721">
                  <c:v>1275789600</c:v>
                </c:pt>
                <c:pt idx="3722">
                  <c:v>1275793200</c:v>
                </c:pt>
                <c:pt idx="3723">
                  <c:v>1275796800</c:v>
                </c:pt>
                <c:pt idx="3724">
                  <c:v>1275800400</c:v>
                </c:pt>
                <c:pt idx="3725">
                  <c:v>1275804000</c:v>
                </c:pt>
                <c:pt idx="3726">
                  <c:v>1275807600</c:v>
                </c:pt>
                <c:pt idx="3727">
                  <c:v>1275811200</c:v>
                </c:pt>
                <c:pt idx="3728">
                  <c:v>1275814800</c:v>
                </c:pt>
                <c:pt idx="3729">
                  <c:v>1275818400</c:v>
                </c:pt>
                <c:pt idx="3730">
                  <c:v>1275822000</c:v>
                </c:pt>
                <c:pt idx="3731">
                  <c:v>1275825600</c:v>
                </c:pt>
                <c:pt idx="3732">
                  <c:v>1275829200</c:v>
                </c:pt>
                <c:pt idx="3733">
                  <c:v>1275832800</c:v>
                </c:pt>
                <c:pt idx="3734">
                  <c:v>1275836400</c:v>
                </c:pt>
                <c:pt idx="3735">
                  <c:v>1275840000</c:v>
                </c:pt>
                <c:pt idx="3736">
                  <c:v>1275843600</c:v>
                </c:pt>
                <c:pt idx="3737">
                  <c:v>1275847200</c:v>
                </c:pt>
                <c:pt idx="3738">
                  <c:v>1275850800</c:v>
                </c:pt>
                <c:pt idx="3739">
                  <c:v>1275854400</c:v>
                </c:pt>
                <c:pt idx="3740">
                  <c:v>1275858000</c:v>
                </c:pt>
                <c:pt idx="3741">
                  <c:v>1275861600</c:v>
                </c:pt>
                <c:pt idx="3742">
                  <c:v>1275865200</c:v>
                </c:pt>
                <c:pt idx="3743">
                  <c:v>1275868800</c:v>
                </c:pt>
                <c:pt idx="3744">
                  <c:v>1275872400</c:v>
                </c:pt>
                <c:pt idx="3745">
                  <c:v>1275876000</c:v>
                </c:pt>
                <c:pt idx="3746">
                  <c:v>1275879600</c:v>
                </c:pt>
                <c:pt idx="3747">
                  <c:v>1275883200</c:v>
                </c:pt>
                <c:pt idx="3748">
                  <c:v>1275886800</c:v>
                </c:pt>
                <c:pt idx="3749">
                  <c:v>1275890400</c:v>
                </c:pt>
                <c:pt idx="3750">
                  <c:v>1275894000</c:v>
                </c:pt>
                <c:pt idx="3751">
                  <c:v>1275897600</c:v>
                </c:pt>
                <c:pt idx="3752">
                  <c:v>1275901200</c:v>
                </c:pt>
                <c:pt idx="3753">
                  <c:v>1275904800</c:v>
                </c:pt>
                <c:pt idx="3754">
                  <c:v>1275908400</c:v>
                </c:pt>
                <c:pt idx="3755">
                  <c:v>1275912000</c:v>
                </c:pt>
                <c:pt idx="3756">
                  <c:v>1275915600</c:v>
                </c:pt>
                <c:pt idx="3757">
                  <c:v>1275919200</c:v>
                </c:pt>
                <c:pt idx="3758">
                  <c:v>1275922800</c:v>
                </c:pt>
                <c:pt idx="3759">
                  <c:v>1275926400</c:v>
                </c:pt>
                <c:pt idx="3760">
                  <c:v>1275930000</c:v>
                </c:pt>
                <c:pt idx="3761">
                  <c:v>1275933600</c:v>
                </c:pt>
                <c:pt idx="3762">
                  <c:v>1275937200</c:v>
                </c:pt>
                <c:pt idx="3763">
                  <c:v>1275940800</c:v>
                </c:pt>
                <c:pt idx="3764">
                  <c:v>1275944400</c:v>
                </c:pt>
                <c:pt idx="3765">
                  <c:v>1275948000</c:v>
                </c:pt>
                <c:pt idx="3766">
                  <c:v>1275951600</c:v>
                </c:pt>
                <c:pt idx="3767">
                  <c:v>1275955200</c:v>
                </c:pt>
                <c:pt idx="3768">
                  <c:v>1275958800</c:v>
                </c:pt>
                <c:pt idx="3769">
                  <c:v>1275962400</c:v>
                </c:pt>
                <c:pt idx="3770">
                  <c:v>1275966000</c:v>
                </c:pt>
                <c:pt idx="3771">
                  <c:v>1275969600</c:v>
                </c:pt>
                <c:pt idx="3772">
                  <c:v>1275973200</c:v>
                </c:pt>
                <c:pt idx="3773">
                  <c:v>1275976800</c:v>
                </c:pt>
                <c:pt idx="3774">
                  <c:v>1275980400</c:v>
                </c:pt>
                <c:pt idx="3775">
                  <c:v>1275984000</c:v>
                </c:pt>
                <c:pt idx="3776">
                  <c:v>1275987600</c:v>
                </c:pt>
                <c:pt idx="3777">
                  <c:v>1275991200</c:v>
                </c:pt>
                <c:pt idx="3778">
                  <c:v>1275994800</c:v>
                </c:pt>
                <c:pt idx="3779">
                  <c:v>1275998400</c:v>
                </c:pt>
                <c:pt idx="3780">
                  <c:v>1276002000</c:v>
                </c:pt>
                <c:pt idx="3781">
                  <c:v>1276005600</c:v>
                </c:pt>
                <c:pt idx="3782">
                  <c:v>1276009200</c:v>
                </c:pt>
                <c:pt idx="3783">
                  <c:v>1276012800</c:v>
                </c:pt>
                <c:pt idx="3784">
                  <c:v>1276016400</c:v>
                </c:pt>
                <c:pt idx="3785">
                  <c:v>1276020000</c:v>
                </c:pt>
                <c:pt idx="3786">
                  <c:v>1276023600</c:v>
                </c:pt>
                <c:pt idx="3787">
                  <c:v>1276027200</c:v>
                </c:pt>
                <c:pt idx="3788">
                  <c:v>1276030800</c:v>
                </c:pt>
                <c:pt idx="3789">
                  <c:v>1276034400</c:v>
                </c:pt>
                <c:pt idx="3790">
                  <c:v>1276038000</c:v>
                </c:pt>
                <c:pt idx="3791">
                  <c:v>1276041600</c:v>
                </c:pt>
                <c:pt idx="3792">
                  <c:v>1276045200</c:v>
                </c:pt>
                <c:pt idx="3793">
                  <c:v>1276048800</c:v>
                </c:pt>
                <c:pt idx="3794">
                  <c:v>1276052400</c:v>
                </c:pt>
                <c:pt idx="3795">
                  <c:v>1276056000</c:v>
                </c:pt>
                <c:pt idx="3796">
                  <c:v>1276059600</c:v>
                </c:pt>
                <c:pt idx="3797">
                  <c:v>1276063200</c:v>
                </c:pt>
                <c:pt idx="3798">
                  <c:v>1276066800</c:v>
                </c:pt>
                <c:pt idx="3799">
                  <c:v>1276070400</c:v>
                </c:pt>
                <c:pt idx="3800">
                  <c:v>1276074000</c:v>
                </c:pt>
                <c:pt idx="3801">
                  <c:v>1276077600</c:v>
                </c:pt>
                <c:pt idx="3802">
                  <c:v>1276081200</c:v>
                </c:pt>
                <c:pt idx="3803">
                  <c:v>1276084800</c:v>
                </c:pt>
                <c:pt idx="3804">
                  <c:v>1276088400</c:v>
                </c:pt>
                <c:pt idx="3805">
                  <c:v>1276092000</c:v>
                </c:pt>
                <c:pt idx="3806">
                  <c:v>1276095600</c:v>
                </c:pt>
                <c:pt idx="3807">
                  <c:v>1276099200</c:v>
                </c:pt>
                <c:pt idx="3808">
                  <c:v>1276102800</c:v>
                </c:pt>
                <c:pt idx="3809">
                  <c:v>1276106400</c:v>
                </c:pt>
                <c:pt idx="3810">
                  <c:v>1276110000</c:v>
                </c:pt>
                <c:pt idx="3811">
                  <c:v>1276113600</c:v>
                </c:pt>
                <c:pt idx="3812">
                  <c:v>1276117200</c:v>
                </c:pt>
                <c:pt idx="3813">
                  <c:v>1276120800</c:v>
                </c:pt>
                <c:pt idx="3814">
                  <c:v>1276124400</c:v>
                </c:pt>
                <c:pt idx="3815">
                  <c:v>1276128000</c:v>
                </c:pt>
                <c:pt idx="3816">
                  <c:v>1276131600</c:v>
                </c:pt>
                <c:pt idx="3817">
                  <c:v>1276135200</c:v>
                </c:pt>
                <c:pt idx="3818">
                  <c:v>1276138800</c:v>
                </c:pt>
                <c:pt idx="3819">
                  <c:v>1276142400</c:v>
                </c:pt>
                <c:pt idx="3820">
                  <c:v>1276146000</c:v>
                </c:pt>
                <c:pt idx="3821">
                  <c:v>1276149600</c:v>
                </c:pt>
                <c:pt idx="3822">
                  <c:v>1276153200</c:v>
                </c:pt>
                <c:pt idx="3823">
                  <c:v>1276156800</c:v>
                </c:pt>
                <c:pt idx="3824">
                  <c:v>1276160400</c:v>
                </c:pt>
                <c:pt idx="3825">
                  <c:v>1276164000</c:v>
                </c:pt>
                <c:pt idx="3826">
                  <c:v>1276167600</c:v>
                </c:pt>
                <c:pt idx="3827">
                  <c:v>1276171200</c:v>
                </c:pt>
                <c:pt idx="3828">
                  <c:v>1276174800</c:v>
                </c:pt>
                <c:pt idx="3829">
                  <c:v>1276178400</c:v>
                </c:pt>
                <c:pt idx="3830">
                  <c:v>1276182000</c:v>
                </c:pt>
                <c:pt idx="3831">
                  <c:v>1276185600</c:v>
                </c:pt>
                <c:pt idx="3832">
                  <c:v>1276189200</c:v>
                </c:pt>
                <c:pt idx="3833">
                  <c:v>1276192800</c:v>
                </c:pt>
                <c:pt idx="3834">
                  <c:v>1276196400</c:v>
                </c:pt>
                <c:pt idx="3835">
                  <c:v>1276200000</c:v>
                </c:pt>
                <c:pt idx="3836">
                  <c:v>1276203600</c:v>
                </c:pt>
                <c:pt idx="3837">
                  <c:v>1276207200</c:v>
                </c:pt>
                <c:pt idx="3838">
                  <c:v>1276210800</c:v>
                </c:pt>
                <c:pt idx="3839">
                  <c:v>1276214400</c:v>
                </c:pt>
                <c:pt idx="3840">
                  <c:v>1276218000</c:v>
                </c:pt>
                <c:pt idx="3841">
                  <c:v>1276221600</c:v>
                </c:pt>
                <c:pt idx="3842">
                  <c:v>1276225200</c:v>
                </c:pt>
                <c:pt idx="3843">
                  <c:v>1276228800</c:v>
                </c:pt>
                <c:pt idx="3844">
                  <c:v>1276232400</c:v>
                </c:pt>
                <c:pt idx="3845">
                  <c:v>1276236000</c:v>
                </c:pt>
                <c:pt idx="3846">
                  <c:v>1276239600</c:v>
                </c:pt>
                <c:pt idx="3847">
                  <c:v>1276243200</c:v>
                </c:pt>
                <c:pt idx="3848">
                  <c:v>1276246800</c:v>
                </c:pt>
                <c:pt idx="3849">
                  <c:v>1276250400</c:v>
                </c:pt>
                <c:pt idx="3850">
                  <c:v>1276254000</c:v>
                </c:pt>
                <c:pt idx="3851">
                  <c:v>1276257600</c:v>
                </c:pt>
                <c:pt idx="3852">
                  <c:v>1276261200</c:v>
                </c:pt>
                <c:pt idx="3853">
                  <c:v>1276264800</c:v>
                </c:pt>
                <c:pt idx="3854">
                  <c:v>1276268400</c:v>
                </c:pt>
                <c:pt idx="3855">
                  <c:v>1276272000</c:v>
                </c:pt>
                <c:pt idx="3856">
                  <c:v>1276275600</c:v>
                </c:pt>
                <c:pt idx="3857">
                  <c:v>1276279200</c:v>
                </c:pt>
                <c:pt idx="3858">
                  <c:v>1276282800</c:v>
                </c:pt>
                <c:pt idx="3859">
                  <c:v>1276286400</c:v>
                </c:pt>
                <c:pt idx="3860">
                  <c:v>1276290000</c:v>
                </c:pt>
                <c:pt idx="3861">
                  <c:v>1276293600</c:v>
                </c:pt>
                <c:pt idx="3862">
                  <c:v>1276297200</c:v>
                </c:pt>
                <c:pt idx="3863">
                  <c:v>1276300800</c:v>
                </c:pt>
                <c:pt idx="3864">
                  <c:v>1276304400</c:v>
                </c:pt>
                <c:pt idx="3865">
                  <c:v>1276308000</c:v>
                </c:pt>
                <c:pt idx="3866">
                  <c:v>1276311600</c:v>
                </c:pt>
                <c:pt idx="3867">
                  <c:v>1276315200</c:v>
                </c:pt>
                <c:pt idx="3868">
                  <c:v>1276318800</c:v>
                </c:pt>
                <c:pt idx="3869">
                  <c:v>1276322400</c:v>
                </c:pt>
                <c:pt idx="3870">
                  <c:v>1276326000</c:v>
                </c:pt>
                <c:pt idx="3871">
                  <c:v>1276329600</c:v>
                </c:pt>
                <c:pt idx="3872">
                  <c:v>1276333200</c:v>
                </c:pt>
                <c:pt idx="3873">
                  <c:v>1276336800</c:v>
                </c:pt>
                <c:pt idx="3874">
                  <c:v>1276340400</c:v>
                </c:pt>
                <c:pt idx="3875">
                  <c:v>1276344000</c:v>
                </c:pt>
                <c:pt idx="3876">
                  <c:v>1276347600</c:v>
                </c:pt>
                <c:pt idx="3877">
                  <c:v>1276351200</c:v>
                </c:pt>
                <c:pt idx="3878">
                  <c:v>1276354800</c:v>
                </c:pt>
                <c:pt idx="3879">
                  <c:v>1276358400</c:v>
                </c:pt>
                <c:pt idx="3880">
                  <c:v>1276362000</c:v>
                </c:pt>
                <c:pt idx="3881">
                  <c:v>1276365600</c:v>
                </c:pt>
                <c:pt idx="3882">
                  <c:v>1276369200</c:v>
                </c:pt>
                <c:pt idx="3883">
                  <c:v>1276372800</c:v>
                </c:pt>
                <c:pt idx="3884">
                  <c:v>1276376400</c:v>
                </c:pt>
                <c:pt idx="3885">
                  <c:v>1276380000</c:v>
                </c:pt>
                <c:pt idx="3886">
                  <c:v>1276383600</c:v>
                </c:pt>
                <c:pt idx="3887">
                  <c:v>1276387200</c:v>
                </c:pt>
                <c:pt idx="3888">
                  <c:v>1276390800</c:v>
                </c:pt>
                <c:pt idx="3889">
                  <c:v>1276394400</c:v>
                </c:pt>
                <c:pt idx="3890">
                  <c:v>1276398000</c:v>
                </c:pt>
                <c:pt idx="3891">
                  <c:v>1276401600</c:v>
                </c:pt>
                <c:pt idx="3892">
                  <c:v>1276405200</c:v>
                </c:pt>
                <c:pt idx="3893">
                  <c:v>1276408800</c:v>
                </c:pt>
                <c:pt idx="3894">
                  <c:v>1276412400</c:v>
                </c:pt>
                <c:pt idx="3895">
                  <c:v>1276416000</c:v>
                </c:pt>
                <c:pt idx="3896">
                  <c:v>1276419600</c:v>
                </c:pt>
                <c:pt idx="3897">
                  <c:v>1276423200</c:v>
                </c:pt>
                <c:pt idx="3898">
                  <c:v>1276426800</c:v>
                </c:pt>
                <c:pt idx="3899">
                  <c:v>1276430400</c:v>
                </c:pt>
                <c:pt idx="3900">
                  <c:v>1276434000</c:v>
                </c:pt>
                <c:pt idx="3901">
                  <c:v>1276437600</c:v>
                </c:pt>
                <c:pt idx="3902">
                  <c:v>1276441200</c:v>
                </c:pt>
                <c:pt idx="3903">
                  <c:v>1276444800</c:v>
                </c:pt>
                <c:pt idx="3904">
                  <c:v>1276448400</c:v>
                </c:pt>
                <c:pt idx="3905">
                  <c:v>1276452000</c:v>
                </c:pt>
                <c:pt idx="3906">
                  <c:v>1276455600</c:v>
                </c:pt>
                <c:pt idx="3907">
                  <c:v>1276459200</c:v>
                </c:pt>
                <c:pt idx="3908">
                  <c:v>1276462800</c:v>
                </c:pt>
                <c:pt idx="3909">
                  <c:v>1276466400</c:v>
                </c:pt>
                <c:pt idx="3910">
                  <c:v>1276470000</c:v>
                </c:pt>
                <c:pt idx="3911">
                  <c:v>1276473600</c:v>
                </c:pt>
                <c:pt idx="3912">
                  <c:v>1276477200</c:v>
                </c:pt>
                <c:pt idx="3913">
                  <c:v>1276480800</c:v>
                </c:pt>
                <c:pt idx="3914">
                  <c:v>1276484400</c:v>
                </c:pt>
                <c:pt idx="3915">
                  <c:v>1276488000</c:v>
                </c:pt>
                <c:pt idx="3916">
                  <c:v>1276491600</c:v>
                </c:pt>
                <c:pt idx="3917">
                  <c:v>1276495200</c:v>
                </c:pt>
                <c:pt idx="3918">
                  <c:v>1276498800</c:v>
                </c:pt>
                <c:pt idx="3919">
                  <c:v>1276502400</c:v>
                </c:pt>
                <c:pt idx="3920">
                  <c:v>1276506000</c:v>
                </c:pt>
                <c:pt idx="3921">
                  <c:v>1276509600</c:v>
                </c:pt>
                <c:pt idx="3922">
                  <c:v>1276513200</c:v>
                </c:pt>
                <c:pt idx="3923">
                  <c:v>1276516800</c:v>
                </c:pt>
                <c:pt idx="3924">
                  <c:v>1276520400</c:v>
                </c:pt>
                <c:pt idx="3925">
                  <c:v>1276524000</c:v>
                </c:pt>
                <c:pt idx="3926">
                  <c:v>1276527600</c:v>
                </c:pt>
                <c:pt idx="3927">
                  <c:v>1276531200</c:v>
                </c:pt>
                <c:pt idx="3928">
                  <c:v>1276534800</c:v>
                </c:pt>
                <c:pt idx="3929">
                  <c:v>1276538400</c:v>
                </c:pt>
                <c:pt idx="3930">
                  <c:v>1276542000</c:v>
                </c:pt>
                <c:pt idx="3931">
                  <c:v>1276545600</c:v>
                </c:pt>
                <c:pt idx="3932">
                  <c:v>1276549200</c:v>
                </c:pt>
                <c:pt idx="3933">
                  <c:v>1276552800</c:v>
                </c:pt>
                <c:pt idx="3934">
                  <c:v>1276556400</c:v>
                </c:pt>
                <c:pt idx="3935">
                  <c:v>1276560000</c:v>
                </c:pt>
                <c:pt idx="3936">
                  <c:v>1276563600</c:v>
                </c:pt>
                <c:pt idx="3937">
                  <c:v>1276567200</c:v>
                </c:pt>
                <c:pt idx="3938">
                  <c:v>1276570800</c:v>
                </c:pt>
                <c:pt idx="3939">
                  <c:v>1276574400</c:v>
                </c:pt>
                <c:pt idx="3940">
                  <c:v>1276578000</c:v>
                </c:pt>
                <c:pt idx="3941">
                  <c:v>1276581600</c:v>
                </c:pt>
                <c:pt idx="3942">
                  <c:v>1276585200</c:v>
                </c:pt>
                <c:pt idx="3943">
                  <c:v>1276588800</c:v>
                </c:pt>
                <c:pt idx="3944">
                  <c:v>1276592400</c:v>
                </c:pt>
                <c:pt idx="3945">
                  <c:v>1276596000</c:v>
                </c:pt>
                <c:pt idx="3946">
                  <c:v>1276599600</c:v>
                </c:pt>
                <c:pt idx="3947">
                  <c:v>1276603200</c:v>
                </c:pt>
                <c:pt idx="3948">
                  <c:v>1276606800</c:v>
                </c:pt>
                <c:pt idx="3949">
                  <c:v>1276610400</c:v>
                </c:pt>
                <c:pt idx="3950">
                  <c:v>1276614000</c:v>
                </c:pt>
                <c:pt idx="3951">
                  <c:v>1276617600</c:v>
                </c:pt>
                <c:pt idx="3952">
                  <c:v>1276621200</c:v>
                </c:pt>
                <c:pt idx="3953">
                  <c:v>1276624800</c:v>
                </c:pt>
                <c:pt idx="3954">
                  <c:v>1276628400</c:v>
                </c:pt>
                <c:pt idx="3955">
                  <c:v>1276632000</c:v>
                </c:pt>
                <c:pt idx="3956">
                  <c:v>1276635600</c:v>
                </c:pt>
                <c:pt idx="3957">
                  <c:v>1276639200</c:v>
                </c:pt>
                <c:pt idx="3958">
                  <c:v>1276642800</c:v>
                </c:pt>
                <c:pt idx="3959">
                  <c:v>1276646400</c:v>
                </c:pt>
                <c:pt idx="3960">
                  <c:v>1276650000</c:v>
                </c:pt>
                <c:pt idx="3961">
                  <c:v>1276653600</c:v>
                </c:pt>
                <c:pt idx="3962">
                  <c:v>1276657200</c:v>
                </c:pt>
                <c:pt idx="3963">
                  <c:v>1276660800</c:v>
                </c:pt>
                <c:pt idx="3964">
                  <c:v>1276664400</c:v>
                </c:pt>
                <c:pt idx="3965">
                  <c:v>1276668000</c:v>
                </c:pt>
                <c:pt idx="3966">
                  <c:v>1276671600</c:v>
                </c:pt>
                <c:pt idx="3967">
                  <c:v>1276675200</c:v>
                </c:pt>
                <c:pt idx="3968">
                  <c:v>1276678800</c:v>
                </c:pt>
                <c:pt idx="3969">
                  <c:v>1276682400</c:v>
                </c:pt>
                <c:pt idx="3970">
                  <c:v>1276686000</c:v>
                </c:pt>
                <c:pt idx="3971">
                  <c:v>1276689600</c:v>
                </c:pt>
                <c:pt idx="3972">
                  <c:v>1276693200</c:v>
                </c:pt>
                <c:pt idx="3973">
                  <c:v>1276696800</c:v>
                </c:pt>
                <c:pt idx="3974">
                  <c:v>1276700400</c:v>
                </c:pt>
                <c:pt idx="3975">
                  <c:v>1276704000</c:v>
                </c:pt>
                <c:pt idx="3976">
                  <c:v>1276707600</c:v>
                </c:pt>
                <c:pt idx="3977">
                  <c:v>1276711200</c:v>
                </c:pt>
                <c:pt idx="3978">
                  <c:v>1276714800</c:v>
                </c:pt>
                <c:pt idx="3979">
                  <c:v>1276718400</c:v>
                </c:pt>
                <c:pt idx="3980">
                  <c:v>1276722000</c:v>
                </c:pt>
                <c:pt idx="3981">
                  <c:v>1276725600</c:v>
                </c:pt>
                <c:pt idx="3982">
                  <c:v>1276729200</c:v>
                </c:pt>
                <c:pt idx="3983">
                  <c:v>1276732800</c:v>
                </c:pt>
                <c:pt idx="3984">
                  <c:v>1276736400</c:v>
                </c:pt>
                <c:pt idx="3985">
                  <c:v>1276740000</c:v>
                </c:pt>
                <c:pt idx="3986">
                  <c:v>1276743600</c:v>
                </c:pt>
                <c:pt idx="3987">
                  <c:v>1276747200</c:v>
                </c:pt>
                <c:pt idx="3988">
                  <c:v>1276750800</c:v>
                </c:pt>
                <c:pt idx="3989">
                  <c:v>1276754400</c:v>
                </c:pt>
                <c:pt idx="3990">
                  <c:v>1276758000</c:v>
                </c:pt>
                <c:pt idx="3991">
                  <c:v>1276761600</c:v>
                </c:pt>
                <c:pt idx="3992">
                  <c:v>1276765200</c:v>
                </c:pt>
                <c:pt idx="3993">
                  <c:v>1276768800</c:v>
                </c:pt>
                <c:pt idx="3994">
                  <c:v>1276772400</c:v>
                </c:pt>
                <c:pt idx="3995">
                  <c:v>1276776000</c:v>
                </c:pt>
                <c:pt idx="3996">
                  <c:v>1276779600</c:v>
                </c:pt>
                <c:pt idx="3997">
                  <c:v>1276783200</c:v>
                </c:pt>
                <c:pt idx="3998">
                  <c:v>1276786800</c:v>
                </c:pt>
                <c:pt idx="3999">
                  <c:v>1276790400</c:v>
                </c:pt>
                <c:pt idx="4000">
                  <c:v>1276794000</c:v>
                </c:pt>
                <c:pt idx="4001">
                  <c:v>1276797600</c:v>
                </c:pt>
                <c:pt idx="4002">
                  <c:v>1276801200</c:v>
                </c:pt>
                <c:pt idx="4003">
                  <c:v>1276804800</c:v>
                </c:pt>
                <c:pt idx="4004">
                  <c:v>1276808400</c:v>
                </c:pt>
                <c:pt idx="4005">
                  <c:v>1276812000</c:v>
                </c:pt>
                <c:pt idx="4006">
                  <c:v>1276815600</c:v>
                </c:pt>
                <c:pt idx="4007">
                  <c:v>1276819200</c:v>
                </c:pt>
                <c:pt idx="4008">
                  <c:v>1276822800</c:v>
                </c:pt>
                <c:pt idx="4009">
                  <c:v>1276826400</c:v>
                </c:pt>
                <c:pt idx="4010">
                  <c:v>1276830000</c:v>
                </c:pt>
                <c:pt idx="4011">
                  <c:v>1276833600</c:v>
                </c:pt>
                <c:pt idx="4012">
                  <c:v>1276837200</c:v>
                </c:pt>
                <c:pt idx="4013">
                  <c:v>1276840800</c:v>
                </c:pt>
                <c:pt idx="4014">
                  <c:v>1276844400</c:v>
                </c:pt>
                <c:pt idx="4015">
                  <c:v>1276848000</c:v>
                </c:pt>
                <c:pt idx="4016">
                  <c:v>1276851600</c:v>
                </c:pt>
                <c:pt idx="4017">
                  <c:v>1276855200</c:v>
                </c:pt>
                <c:pt idx="4018">
                  <c:v>1276858800</c:v>
                </c:pt>
                <c:pt idx="4019">
                  <c:v>1276862400</c:v>
                </c:pt>
                <c:pt idx="4020">
                  <c:v>1276866000</c:v>
                </c:pt>
                <c:pt idx="4021">
                  <c:v>1276869600</c:v>
                </c:pt>
                <c:pt idx="4022">
                  <c:v>1276873200</c:v>
                </c:pt>
                <c:pt idx="4023">
                  <c:v>1276876800</c:v>
                </c:pt>
                <c:pt idx="4024">
                  <c:v>1276880400</c:v>
                </c:pt>
                <c:pt idx="4025">
                  <c:v>1276884000</c:v>
                </c:pt>
                <c:pt idx="4026">
                  <c:v>1276887600</c:v>
                </c:pt>
                <c:pt idx="4027">
                  <c:v>1276891200</c:v>
                </c:pt>
                <c:pt idx="4028">
                  <c:v>1276894800</c:v>
                </c:pt>
                <c:pt idx="4029">
                  <c:v>1276898400</c:v>
                </c:pt>
                <c:pt idx="4030">
                  <c:v>1276902000</c:v>
                </c:pt>
                <c:pt idx="4031">
                  <c:v>1276905600</c:v>
                </c:pt>
                <c:pt idx="4032">
                  <c:v>1276909200</c:v>
                </c:pt>
                <c:pt idx="4033">
                  <c:v>1276912800</c:v>
                </c:pt>
                <c:pt idx="4034">
                  <c:v>1276916400</c:v>
                </c:pt>
                <c:pt idx="4035">
                  <c:v>1276920000</c:v>
                </c:pt>
                <c:pt idx="4036">
                  <c:v>1276923600</c:v>
                </c:pt>
                <c:pt idx="4037">
                  <c:v>1276927200</c:v>
                </c:pt>
                <c:pt idx="4038">
                  <c:v>1276930800</c:v>
                </c:pt>
                <c:pt idx="4039">
                  <c:v>1276934400</c:v>
                </c:pt>
                <c:pt idx="4040">
                  <c:v>1276938000</c:v>
                </c:pt>
                <c:pt idx="4041">
                  <c:v>1276941600</c:v>
                </c:pt>
                <c:pt idx="4042">
                  <c:v>1276945200</c:v>
                </c:pt>
                <c:pt idx="4043">
                  <c:v>1276948800</c:v>
                </c:pt>
                <c:pt idx="4044">
                  <c:v>1276952400</c:v>
                </c:pt>
                <c:pt idx="4045">
                  <c:v>1276956000</c:v>
                </c:pt>
                <c:pt idx="4046">
                  <c:v>1276959600</c:v>
                </c:pt>
                <c:pt idx="4047">
                  <c:v>1276963200</c:v>
                </c:pt>
                <c:pt idx="4048">
                  <c:v>1276966800</c:v>
                </c:pt>
                <c:pt idx="4049">
                  <c:v>1276970400</c:v>
                </c:pt>
                <c:pt idx="4050">
                  <c:v>1276974000</c:v>
                </c:pt>
                <c:pt idx="4051">
                  <c:v>1276977600</c:v>
                </c:pt>
                <c:pt idx="4052">
                  <c:v>1276981200</c:v>
                </c:pt>
                <c:pt idx="4053">
                  <c:v>1276984800</c:v>
                </c:pt>
                <c:pt idx="4054">
                  <c:v>1276988400</c:v>
                </c:pt>
                <c:pt idx="4055">
                  <c:v>1276992000</c:v>
                </c:pt>
                <c:pt idx="4056">
                  <c:v>1276995600</c:v>
                </c:pt>
                <c:pt idx="4057">
                  <c:v>1276999200</c:v>
                </c:pt>
                <c:pt idx="4058">
                  <c:v>1277002800</c:v>
                </c:pt>
                <c:pt idx="4059">
                  <c:v>1277006400</c:v>
                </c:pt>
                <c:pt idx="4060">
                  <c:v>1277010000</c:v>
                </c:pt>
                <c:pt idx="4061">
                  <c:v>1277013600</c:v>
                </c:pt>
                <c:pt idx="4062">
                  <c:v>1277017200</c:v>
                </c:pt>
                <c:pt idx="4063">
                  <c:v>1277020800</c:v>
                </c:pt>
                <c:pt idx="4064">
                  <c:v>1277024400</c:v>
                </c:pt>
                <c:pt idx="4065">
                  <c:v>1277028000</c:v>
                </c:pt>
                <c:pt idx="4066">
                  <c:v>1277031600</c:v>
                </c:pt>
                <c:pt idx="4067">
                  <c:v>1277035200</c:v>
                </c:pt>
                <c:pt idx="4068">
                  <c:v>1277038800</c:v>
                </c:pt>
                <c:pt idx="4069">
                  <c:v>1277042400</c:v>
                </c:pt>
                <c:pt idx="4070">
                  <c:v>1277046000</c:v>
                </c:pt>
                <c:pt idx="4071">
                  <c:v>1277049600</c:v>
                </c:pt>
                <c:pt idx="4072">
                  <c:v>1277053200</c:v>
                </c:pt>
                <c:pt idx="4073">
                  <c:v>1277056800</c:v>
                </c:pt>
                <c:pt idx="4074">
                  <c:v>1277060400</c:v>
                </c:pt>
                <c:pt idx="4075">
                  <c:v>1277064000</c:v>
                </c:pt>
                <c:pt idx="4076">
                  <c:v>1277067600</c:v>
                </c:pt>
                <c:pt idx="4077">
                  <c:v>1277071200</c:v>
                </c:pt>
                <c:pt idx="4078">
                  <c:v>1277074800</c:v>
                </c:pt>
                <c:pt idx="4079">
                  <c:v>1277078400</c:v>
                </c:pt>
                <c:pt idx="4080">
                  <c:v>1277082000</c:v>
                </c:pt>
                <c:pt idx="4081">
                  <c:v>1277085600</c:v>
                </c:pt>
                <c:pt idx="4082">
                  <c:v>1277089200</c:v>
                </c:pt>
                <c:pt idx="4083">
                  <c:v>1277092800</c:v>
                </c:pt>
                <c:pt idx="4084">
                  <c:v>1277096400</c:v>
                </c:pt>
                <c:pt idx="4085">
                  <c:v>1277100000</c:v>
                </c:pt>
                <c:pt idx="4086">
                  <c:v>1277103600</c:v>
                </c:pt>
                <c:pt idx="4087">
                  <c:v>1277107200</c:v>
                </c:pt>
                <c:pt idx="4088">
                  <c:v>1277110800</c:v>
                </c:pt>
                <c:pt idx="4089">
                  <c:v>1277114400</c:v>
                </c:pt>
                <c:pt idx="4090">
                  <c:v>1277118000</c:v>
                </c:pt>
                <c:pt idx="4091">
                  <c:v>1277121600</c:v>
                </c:pt>
                <c:pt idx="4092">
                  <c:v>1277125200</c:v>
                </c:pt>
                <c:pt idx="4093">
                  <c:v>1277128800</c:v>
                </c:pt>
                <c:pt idx="4094">
                  <c:v>1277132400</c:v>
                </c:pt>
                <c:pt idx="4095">
                  <c:v>1277136000</c:v>
                </c:pt>
                <c:pt idx="4096">
                  <c:v>1277139600</c:v>
                </c:pt>
                <c:pt idx="4097">
                  <c:v>1277143200</c:v>
                </c:pt>
                <c:pt idx="4098">
                  <c:v>1277146800</c:v>
                </c:pt>
                <c:pt idx="4099">
                  <c:v>1277150400</c:v>
                </c:pt>
                <c:pt idx="4100">
                  <c:v>1277154000</c:v>
                </c:pt>
                <c:pt idx="4101">
                  <c:v>1277157600</c:v>
                </c:pt>
                <c:pt idx="4102">
                  <c:v>1277161200</c:v>
                </c:pt>
                <c:pt idx="4103">
                  <c:v>1277164800</c:v>
                </c:pt>
                <c:pt idx="4104">
                  <c:v>1277168400</c:v>
                </c:pt>
                <c:pt idx="4105">
                  <c:v>1277172000</c:v>
                </c:pt>
                <c:pt idx="4106">
                  <c:v>1277175600</c:v>
                </c:pt>
                <c:pt idx="4107">
                  <c:v>1277179200</c:v>
                </c:pt>
                <c:pt idx="4108">
                  <c:v>1277182800</c:v>
                </c:pt>
                <c:pt idx="4109">
                  <c:v>1277186400</c:v>
                </c:pt>
                <c:pt idx="4110">
                  <c:v>1277190000</c:v>
                </c:pt>
                <c:pt idx="4111">
                  <c:v>1277193600</c:v>
                </c:pt>
                <c:pt idx="4112">
                  <c:v>1277197200</c:v>
                </c:pt>
                <c:pt idx="4113">
                  <c:v>1277200800</c:v>
                </c:pt>
                <c:pt idx="4114">
                  <c:v>1277204400</c:v>
                </c:pt>
                <c:pt idx="4115">
                  <c:v>1277208000</c:v>
                </c:pt>
                <c:pt idx="4116">
                  <c:v>1277211600</c:v>
                </c:pt>
                <c:pt idx="4117">
                  <c:v>1277215200</c:v>
                </c:pt>
                <c:pt idx="4118">
                  <c:v>1277218800</c:v>
                </c:pt>
                <c:pt idx="4119">
                  <c:v>1277222400</c:v>
                </c:pt>
                <c:pt idx="4120">
                  <c:v>1277226000</c:v>
                </c:pt>
                <c:pt idx="4121">
                  <c:v>1277229600</c:v>
                </c:pt>
                <c:pt idx="4122">
                  <c:v>1277233200</c:v>
                </c:pt>
                <c:pt idx="4123">
                  <c:v>1277236800</c:v>
                </c:pt>
                <c:pt idx="4124">
                  <c:v>1277240400</c:v>
                </c:pt>
                <c:pt idx="4125">
                  <c:v>1277244000</c:v>
                </c:pt>
                <c:pt idx="4126">
                  <c:v>1277247600</c:v>
                </c:pt>
                <c:pt idx="4127">
                  <c:v>1277251200</c:v>
                </c:pt>
                <c:pt idx="4128">
                  <c:v>1277254800</c:v>
                </c:pt>
                <c:pt idx="4129">
                  <c:v>1277258400</c:v>
                </c:pt>
                <c:pt idx="4130">
                  <c:v>1277262000</c:v>
                </c:pt>
                <c:pt idx="4131">
                  <c:v>1277265600</c:v>
                </c:pt>
                <c:pt idx="4132">
                  <c:v>1277269200</c:v>
                </c:pt>
                <c:pt idx="4133">
                  <c:v>1277272800</c:v>
                </c:pt>
                <c:pt idx="4134">
                  <c:v>1277276400</c:v>
                </c:pt>
                <c:pt idx="4135">
                  <c:v>1277280000</c:v>
                </c:pt>
                <c:pt idx="4136">
                  <c:v>1277283600</c:v>
                </c:pt>
                <c:pt idx="4137">
                  <c:v>1277287200</c:v>
                </c:pt>
                <c:pt idx="4138">
                  <c:v>1277290800</c:v>
                </c:pt>
                <c:pt idx="4139">
                  <c:v>1277294400</c:v>
                </c:pt>
                <c:pt idx="4140">
                  <c:v>1277298000</c:v>
                </c:pt>
                <c:pt idx="4141">
                  <c:v>1277301600</c:v>
                </c:pt>
                <c:pt idx="4142">
                  <c:v>1277305200</c:v>
                </c:pt>
                <c:pt idx="4143">
                  <c:v>1277308800</c:v>
                </c:pt>
                <c:pt idx="4144">
                  <c:v>1277312400</c:v>
                </c:pt>
                <c:pt idx="4145">
                  <c:v>1277316000</c:v>
                </c:pt>
                <c:pt idx="4146">
                  <c:v>1277319600</c:v>
                </c:pt>
                <c:pt idx="4147">
                  <c:v>1277323200</c:v>
                </c:pt>
                <c:pt idx="4148">
                  <c:v>1277326800</c:v>
                </c:pt>
                <c:pt idx="4149">
                  <c:v>1277330400</c:v>
                </c:pt>
                <c:pt idx="4150">
                  <c:v>1277334000</c:v>
                </c:pt>
                <c:pt idx="4151">
                  <c:v>1277337600</c:v>
                </c:pt>
                <c:pt idx="4152">
                  <c:v>1277341200</c:v>
                </c:pt>
                <c:pt idx="4153">
                  <c:v>1277344800</c:v>
                </c:pt>
                <c:pt idx="4154">
                  <c:v>1277348400</c:v>
                </c:pt>
                <c:pt idx="4155">
                  <c:v>1277352000</c:v>
                </c:pt>
                <c:pt idx="4156">
                  <c:v>1277355600</c:v>
                </c:pt>
                <c:pt idx="4157">
                  <c:v>1277359200</c:v>
                </c:pt>
                <c:pt idx="4158">
                  <c:v>1277362800</c:v>
                </c:pt>
                <c:pt idx="4159">
                  <c:v>1277366400</c:v>
                </c:pt>
                <c:pt idx="4160">
                  <c:v>1277370000</c:v>
                </c:pt>
                <c:pt idx="4161">
                  <c:v>1277373600</c:v>
                </c:pt>
                <c:pt idx="4162">
                  <c:v>1277377200</c:v>
                </c:pt>
                <c:pt idx="4163">
                  <c:v>1277380800</c:v>
                </c:pt>
                <c:pt idx="4164">
                  <c:v>1277384400</c:v>
                </c:pt>
                <c:pt idx="4165">
                  <c:v>1277388000</c:v>
                </c:pt>
                <c:pt idx="4166">
                  <c:v>1277391600</c:v>
                </c:pt>
                <c:pt idx="4167">
                  <c:v>1277395200</c:v>
                </c:pt>
                <c:pt idx="4168">
                  <c:v>1277398800</c:v>
                </c:pt>
                <c:pt idx="4169">
                  <c:v>1277402400</c:v>
                </c:pt>
                <c:pt idx="4170">
                  <c:v>1277406000</c:v>
                </c:pt>
                <c:pt idx="4171">
                  <c:v>1277409600</c:v>
                </c:pt>
                <c:pt idx="4172">
                  <c:v>1277413200</c:v>
                </c:pt>
                <c:pt idx="4173">
                  <c:v>1277416800</c:v>
                </c:pt>
                <c:pt idx="4174">
                  <c:v>1277420400</c:v>
                </c:pt>
                <c:pt idx="4175">
                  <c:v>1277424000</c:v>
                </c:pt>
                <c:pt idx="4176">
                  <c:v>1277427600</c:v>
                </c:pt>
                <c:pt idx="4177">
                  <c:v>1277431200</c:v>
                </c:pt>
                <c:pt idx="4178">
                  <c:v>1277434800</c:v>
                </c:pt>
                <c:pt idx="4179">
                  <c:v>1277438400</c:v>
                </c:pt>
                <c:pt idx="4180">
                  <c:v>1277442000</c:v>
                </c:pt>
                <c:pt idx="4181">
                  <c:v>1277445600</c:v>
                </c:pt>
                <c:pt idx="4182">
                  <c:v>1277449200</c:v>
                </c:pt>
                <c:pt idx="4183">
                  <c:v>1277452800</c:v>
                </c:pt>
                <c:pt idx="4184">
                  <c:v>1277456400</c:v>
                </c:pt>
                <c:pt idx="4185">
                  <c:v>1277460000</c:v>
                </c:pt>
                <c:pt idx="4186">
                  <c:v>1277463600</c:v>
                </c:pt>
                <c:pt idx="4187">
                  <c:v>1277467200</c:v>
                </c:pt>
                <c:pt idx="4188">
                  <c:v>1277470800</c:v>
                </c:pt>
                <c:pt idx="4189">
                  <c:v>1277474400</c:v>
                </c:pt>
                <c:pt idx="4190">
                  <c:v>1277478000</c:v>
                </c:pt>
                <c:pt idx="4191">
                  <c:v>1277481600</c:v>
                </c:pt>
                <c:pt idx="4192">
                  <c:v>1277485200</c:v>
                </c:pt>
                <c:pt idx="4193">
                  <c:v>1277488800</c:v>
                </c:pt>
                <c:pt idx="4194">
                  <c:v>1277492400</c:v>
                </c:pt>
                <c:pt idx="4195">
                  <c:v>1277496000</c:v>
                </c:pt>
                <c:pt idx="4196">
                  <c:v>1277499600</c:v>
                </c:pt>
                <c:pt idx="4197">
                  <c:v>1277503200</c:v>
                </c:pt>
                <c:pt idx="4198">
                  <c:v>1277506800</c:v>
                </c:pt>
                <c:pt idx="4199">
                  <c:v>1277510400</c:v>
                </c:pt>
                <c:pt idx="4200">
                  <c:v>1277514000</c:v>
                </c:pt>
                <c:pt idx="4201">
                  <c:v>1277517600</c:v>
                </c:pt>
                <c:pt idx="4202">
                  <c:v>1277521200</c:v>
                </c:pt>
                <c:pt idx="4203">
                  <c:v>1277524800</c:v>
                </c:pt>
                <c:pt idx="4204">
                  <c:v>1277528400</c:v>
                </c:pt>
                <c:pt idx="4205">
                  <c:v>1277532000</c:v>
                </c:pt>
                <c:pt idx="4206">
                  <c:v>1277535600</c:v>
                </c:pt>
                <c:pt idx="4207">
                  <c:v>1277539200</c:v>
                </c:pt>
                <c:pt idx="4208">
                  <c:v>1277542800</c:v>
                </c:pt>
                <c:pt idx="4209">
                  <c:v>1277546400</c:v>
                </c:pt>
                <c:pt idx="4210">
                  <c:v>1277550000</c:v>
                </c:pt>
                <c:pt idx="4211">
                  <c:v>1277553600</c:v>
                </c:pt>
                <c:pt idx="4212">
                  <c:v>1277557200</c:v>
                </c:pt>
                <c:pt idx="4213">
                  <c:v>1277560800</c:v>
                </c:pt>
                <c:pt idx="4214">
                  <c:v>1277564400</c:v>
                </c:pt>
                <c:pt idx="4215">
                  <c:v>1277568000</c:v>
                </c:pt>
                <c:pt idx="4216">
                  <c:v>1277571600</c:v>
                </c:pt>
                <c:pt idx="4217">
                  <c:v>1277575200</c:v>
                </c:pt>
                <c:pt idx="4218">
                  <c:v>1277578800</c:v>
                </c:pt>
                <c:pt idx="4219">
                  <c:v>1277582400</c:v>
                </c:pt>
                <c:pt idx="4220">
                  <c:v>1277586000</c:v>
                </c:pt>
                <c:pt idx="4221">
                  <c:v>1277589600</c:v>
                </c:pt>
                <c:pt idx="4222">
                  <c:v>1277593200</c:v>
                </c:pt>
                <c:pt idx="4223">
                  <c:v>1277596800</c:v>
                </c:pt>
                <c:pt idx="4224">
                  <c:v>1277600400</c:v>
                </c:pt>
                <c:pt idx="4225">
                  <c:v>1277604000</c:v>
                </c:pt>
                <c:pt idx="4226">
                  <c:v>1277607600</c:v>
                </c:pt>
                <c:pt idx="4227">
                  <c:v>1277611200</c:v>
                </c:pt>
                <c:pt idx="4228">
                  <c:v>1277614800</c:v>
                </c:pt>
                <c:pt idx="4229">
                  <c:v>1277618400</c:v>
                </c:pt>
                <c:pt idx="4230">
                  <c:v>1277622000</c:v>
                </c:pt>
                <c:pt idx="4231">
                  <c:v>1277625600</c:v>
                </c:pt>
                <c:pt idx="4232">
                  <c:v>1277629200</c:v>
                </c:pt>
                <c:pt idx="4233">
                  <c:v>1277632800</c:v>
                </c:pt>
                <c:pt idx="4234">
                  <c:v>1277636400</c:v>
                </c:pt>
                <c:pt idx="4235">
                  <c:v>1277640000</c:v>
                </c:pt>
                <c:pt idx="4236">
                  <c:v>1277643600</c:v>
                </c:pt>
                <c:pt idx="4237">
                  <c:v>1277647200</c:v>
                </c:pt>
                <c:pt idx="4238">
                  <c:v>1277650800</c:v>
                </c:pt>
                <c:pt idx="4239">
                  <c:v>1277654400</c:v>
                </c:pt>
                <c:pt idx="4240">
                  <c:v>1277658000</c:v>
                </c:pt>
                <c:pt idx="4241">
                  <c:v>1277661600</c:v>
                </c:pt>
                <c:pt idx="4242">
                  <c:v>1277665200</c:v>
                </c:pt>
                <c:pt idx="4243">
                  <c:v>1277668800</c:v>
                </c:pt>
                <c:pt idx="4244">
                  <c:v>1277672400</c:v>
                </c:pt>
                <c:pt idx="4245">
                  <c:v>1277676000</c:v>
                </c:pt>
                <c:pt idx="4246">
                  <c:v>1277679600</c:v>
                </c:pt>
                <c:pt idx="4247">
                  <c:v>1277683200</c:v>
                </c:pt>
                <c:pt idx="4248">
                  <c:v>1277686800</c:v>
                </c:pt>
                <c:pt idx="4249">
                  <c:v>1277690400</c:v>
                </c:pt>
                <c:pt idx="4250">
                  <c:v>1277694000</c:v>
                </c:pt>
                <c:pt idx="4251">
                  <c:v>1277697600</c:v>
                </c:pt>
                <c:pt idx="4252">
                  <c:v>1277701200</c:v>
                </c:pt>
                <c:pt idx="4253">
                  <c:v>1277704800</c:v>
                </c:pt>
                <c:pt idx="4254">
                  <c:v>1277708400</c:v>
                </c:pt>
                <c:pt idx="4255">
                  <c:v>1277712000</c:v>
                </c:pt>
                <c:pt idx="4256">
                  <c:v>1277715600</c:v>
                </c:pt>
                <c:pt idx="4257">
                  <c:v>1277719200</c:v>
                </c:pt>
                <c:pt idx="4258">
                  <c:v>1277722800</c:v>
                </c:pt>
                <c:pt idx="4259">
                  <c:v>1277726400</c:v>
                </c:pt>
                <c:pt idx="4260">
                  <c:v>1277730000</c:v>
                </c:pt>
                <c:pt idx="4261">
                  <c:v>1277733600</c:v>
                </c:pt>
                <c:pt idx="4262">
                  <c:v>1277737200</c:v>
                </c:pt>
                <c:pt idx="4263">
                  <c:v>1277740800</c:v>
                </c:pt>
                <c:pt idx="4264">
                  <c:v>1277744400</c:v>
                </c:pt>
                <c:pt idx="4265">
                  <c:v>1277748000</c:v>
                </c:pt>
                <c:pt idx="4266">
                  <c:v>1277751600</c:v>
                </c:pt>
                <c:pt idx="4267">
                  <c:v>1277755200</c:v>
                </c:pt>
                <c:pt idx="4268">
                  <c:v>1277758800</c:v>
                </c:pt>
                <c:pt idx="4269">
                  <c:v>1277762400</c:v>
                </c:pt>
                <c:pt idx="4270">
                  <c:v>1277766000</c:v>
                </c:pt>
                <c:pt idx="4271">
                  <c:v>1277769600</c:v>
                </c:pt>
                <c:pt idx="4272">
                  <c:v>1277773200</c:v>
                </c:pt>
                <c:pt idx="4273">
                  <c:v>1277776800</c:v>
                </c:pt>
                <c:pt idx="4274">
                  <c:v>1277780400</c:v>
                </c:pt>
                <c:pt idx="4275">
                  <c:v>1277784000</c:v>
                </c:pt>
                <c:pt idx="4276">
                  <c:v>1277787600</c:v>
                </c:pt>
                <c:pt idx="4277">
                  <c:v>1277791200</c:v>
                </c:pt>
                <c:pt idx="4278">
                  <c:v>1277794800</c:v>
                </c:pt>
                <c:pt idx="4279">
                  <c:v>1277798400</c:v>
                </c:pt>
                <c:pt idx="4280">
                  <c:v>1277802000</c:v>
                </c:pt>
                <c:pt idx="4281">
                  <c:v>1277805600</c:v>
                </c:pt>
                <c:pt idx="4282">
                  <c:v>1277809200</c:v>
                </c:pt>
                <c:pt idx="4283">
                  <c:v>1277812800</c:v>
                </c:pt>
                <c:pt idx="4284">
                  <c:v>1277816400</c:v>
                </c:pt>
                <c:pt idx="4285">
                  <c:v>1277820000</c:v>
                </c:pt>
                <c:pt idx="4286">
                  <c:v>1277823600</c:v>
                </c:pt>
                <c:pt idx="4287">
                  <c:v>1277827200</c:v>
                </c:pt>
                <c:pt idx="4288">
                  <c:v>1277830800</c:v>
                </c:pt>
                <c:pt idx="4289">
                  <c:v>1277834400</c:v>
                </c:pt>
                <c:pt idx="4290">
                  <c:v>1277838000</c:v>
                </c:pt>
                <c:pt idx="4291">
                  <c:v>1277841600</c:v>
                </c:pt>
                <c:pt idx="4292">
                  <c:v>1277845200</c:v>
                </c:pt>
                <c:pt idx="4293">
                  <c:v>1277848800</c:v>
                </c:pt>
                <c:pt idx="4294">
                  <c:v>1277852400</c:v>
                </c:pt>
                <c:pt idx="4295">
                  <c:v>1277856000</c:v>
                </c:pt>
                <c:pt idx="4296">
                  <c:v>1277859600</c:v>
                </c:pt>
                <c:pt idx="4297">
                  <c:v>1277863200</c:v>
                </c:pt>
                <c:pt idx="4298">
                  <c:v>1277866800</c:v>
                </c:pt>
                <c:pt idx="4299">
                  <c:v>1277870400</c:v>
                </c:pt>
                <c:pt idx="4300">
                  <c:v>1277874000</c:v>
                </c:pt>
                <c:pt idx="4301">
                  <c:v>1277877600</c:v>
                </c:pt>
                <c:pt idx="4302">
                  <c:v>1277881200</c:v>
                </c:pt>
                <c:pt idx="4303">
                  <c:v>1277884800</c:v>
                </c:pt>
                <c:pt idx="4304">
                  <c:v>1277888400</c:v>
                </c:pt>
                <c:pt idx="4305">
                  <c:v>1277892000</c:v>
                </c:pt>
                <c:pt idx="4306">
                  <c:v>1277895600</c:v>
                </c:pt>
                <c:pt idx="4307">
                  <c:v>1277899200</c:v>
                </c:pt>
                <c:pt idx="4308">
                  <c:v>1277902800</c:v>
                </c:pt>
                <c:pt idx="4309">
                  <c:v>1277906400</c:v>
                </c:pt>
                <c:pt idx="4310">
                  <c:v>1277910000</c:v>
                </c:pt>
                <c:pt idx="4311">
                  <c:v>1277913600</c:v>
                </c:pt>
                <c:pt idx="4312">
                  <c:v>1277917200</c:v>
                </c:pt>
                <c:pt idx="4313">
                  <c:v>1277920800</c:v>
                </c:pt>
                <c:pt idx="4314">
                  <c:v>1277924400</c:v>
                </c:pt>
                <c:pt idx="4315">
                  <c:v>1277928000</c:v>
                </c:pt>
                <c:pt idx="4316">
                  <c:v>1277931600</c:v>
                </c:pt>
                <c:pt idx="4317">
                  <c:v>1277935200</c:v>
                </c:pt>
                <c:pt idx="4318">
                  <c:v>1277938800</c:v>
                </c:pt>
                <c:pt idx="4319">
                  <c:v>1277942400</c:v>
                </c:pt>
                <c:pt idx="4320">
                  <c:v>1277946000</c:v>
                </c:pt>
                <c:pt idx="4321">
                  <c:v>1277949600</c:v>
                </c:pt>
                <c:pt idx="4322">
                  <c:v>1277953200</c:v>
                </c:pt>
                <c:pt idx="4323">
                  <c:v>1277956800</c:v>
                </c:pt>
                <c:pt idx="4324">
                  <c:v>1277960400</c:v>
                </c:pt>
                <c:pt idx="4325">
                  <c:v>1277964000</c:v>
                </c:pt>
                <c:pt idx="4326">
                  <c:v>1277967600</c:v>
                </c:pt>
                <c:pt idx="4327">
                  <c:v>1277971200</c:v>
                </c:pt>
                <c:pt idx="4328">
                  <c:v>1277974800</c:v>
                </c:pt>
                <c:pt idx="4329">
                  <c:v>1277978400</c:v>
                </c:pt>
                <c:pt idx="4330">
                  <c:v>1277982000</c:v>
                </c:pt>
                <c:pt idx="4331">
                  <c:v>1277985600</c:v>
                </c:pt>
                <c:pt idx="4332">
                  <c:v>1277989200</c:v>
                </c:pt>
                <c:pt idx="4333">
                  <c:v>1277992800</c:v>
                </c:pt>
                <c:pt idx="4334">
                  <c:v>1277996400</c:v>
                </c:pt>
                <c:pt idx="4335">
                  <c:v>1278000000</c:v>
                </c:pt>
                <c:pt idx="4336">
                  <c:v>1278003600</c:v>
                </c:pt>
                <c:pt idx="4337">
                  <c:v>1278007200</c:v>
                </c:pt>
                <c:pt idx="4338">
                  <c:v>1278010800</c:v>
                </c:pt>
                <c:pt idx="4339">
                  <c:v>1278014400</c:v>
                </c:pt>
                <c:pt idx="4340">
                  <c:v>1278018000</c:v>
                </c:pt>
                <c:pt idx="4341">
                  <c:v>1278021600</c:v>
                </c:pt>
                <c:pt idx="4342">
                  <c:v>1278025200</c:v>
                </c:pt>
                <c:pt idx="4343">
                  <c:v>1278028800</c:v>
                </c:pt>
                <c:pt idx="4344">
                  <c:v>1278032400</c:v>
                </c:pt>
                <c:pt idx="4345">
                  <c:v>1278036000</c:v>
                </c:pt>
                <c:pt idx="4346">
                  <c:v>1278039600</c:v>
                </c:pt>
                <c:pt idx="4347">
                  <c:v>1278043200</c:v>
                </c:pt>
                <c:pt idx="4348">
                  <c:v>1278046800</c:v>
                </c:pt>
                <c:pt idx="4349">
                  <c:v>1278050400</c:v>
                </c:pt>
                <c:pt idx="4350">
                  <c:v>1278054000</c:v>
                </c:pt>
                <c:pt idx="4351">
                  <c:v>1278057600</c:v>
                </c:pt>
                <c:pt idx="4352">
                  <c:v>1278061200</c:v>
                </c:pt>
                <c:pt idx="4353">
                  <c:v>1278064800</c:v>
                </c:pt>
                <c:pt idx="4354">
                  <c:v>1278068400</c:v>
                </c:pt>
                <c:pt idx="4355">
                  <c:v>1278072000</c:v>
                </c:pt>
                <c:pt idx="4356">
                  <c:v>1278075600</c:v>
                </c:pt>
                <c:pt idx="4357">
                  <c:v>1278079200</c:v>
                </c:pt>
                <c:pt idx="4358">
                  <c:v>1278082800</c:v>
                </c:pt>
                <c:pt idx="4359">
                  <c:v>1278086400</c:v>
                </c:pt>
                <c:pt idx="4360">
                  <c:v>1278090000</c:v>
                </c:pt>
                <c:pt idx="4361">
                  <c:v>1278093600</c:v>
                </c:pt>
                <c:pt idx="4362">
                  <c:v>1278097200</c:v>
                </c:pt>
                <c:pt idx="4363">
                  <c:v>1278100800</c:v>
                </c:pt>
                <c:pt idx="4364">
                  <c:v>1278104400</c:v>
                </c:pt>
                <c:pt idx="4365">
                  <c:v>1278108000</c:v>
                </c:pt>
                <c:pt idx="4366">
                  <c:v>1278111600</c:v>
                </c:pt>
                <c:pt idx="4367">
                  <c:v>1278115200</c:v>
                </c:pt>
                <c:pt idx="4368">
                  <c:v>1278118800</c:v>
                </c:pt>
                <c:pt idx="4369">
                  <c:v>1278122400</c:v>
                </c:pt>
                <c:pt idx="4370">
                  <c:v>1278126000</c:v>
                </c:pt>
                <c:pt idx="4371">
                  <c:v>1278129600</c:v>
                </c:pt>
                <c:pt idx="4372">
                  <c:v>1278133200</c:v>
                </c:pt>
                <c:pt idx="4373">
                  <c:v>1278136800</c:v>
                </c:pt>
                <c:pt idx="4374">
                  <c:v>1278140400</c:v>
                </c:pt>
                <c:pt idx="4375">
                  <c:v>1278144000</c:v>
                </c:pt>
                <c:pt idx="4376">
                  <c:v>1278147600</c:v>
                </c:pt>
                <c:pt idx="4377">
                  <c:v>1278151200</c:v>
                </c:pt>
                <c:pt idx="4378">
                  <c:v>1278154800</c:v>
                </c:pt>
                <c:pt idx="4379">
                  <c:v>1278158400</c:v>
                </c:pt>
                <c:pt idx="4380">
                  <c:v>1278162000</c:v>
                </c:pt>
                <c:pt idx="4381">
                  <c:v>1278165600</c:v>
                </c:pt>
                <c:pt idx="4382">
                  <c:v>1278169200</c:v>
                </c:pt>
                <c:pt idx="4383">
                  <c:v>1278172800</c:v>
                </c:pt>
                <c:pt idx="4384">
                  <c:v>1278176400</c:v>
                </c:pt>
                <c:pt idx="4385">
                  <c:v>1278180000</c:v>
                </c:pt>
                <c:pt idx="4386">
                  <c:v>1278183600</c:v>
                </c:pt>
                <c:pt idx="4387">
                  <c:v>1278187200</c:v>
                </c:pt>
                <c:pt idx="4388">
                  <c:v>1278190800</c:v>
                </c:pt>
                <c:pt idx="4389">
                  <c:v>1278194400</c:v>
                </c:pt>
                <c:pt idx="4390">
                  <c:v>1278198000</c:v>
                </c:pt>
                <c:pt idx="4391">
                  <c:v>1278201600</c:v>
                </c:pt>
                <c:pt idx="4392">
                  <c:v>1278205200</c:v>
                </c:pt>
                <c:pt idx="4393">
                  <c:v>1278208800</c:v>
                </c:pt>
                <c:pt idx="4394">
                  <c:v>1278212400</c:v>
                </c:pt>
                <c:pt idx="4395">
                  <c:v>1278216000</c:v>
                </c:pt>
                <c:pt idx="4396">
                  <c:v>1278219600</c:v>
                </c:pt>
                <c:pt idx="4397">
                  <c:v>1278223200</c:v>
                </c:pt>
                <c:pt idx="4398">
                  <c:v>1278226800</c:v>
                </c:pt>
                <c:pt idx="4399">
                  <c:v>1278230400</c:v>
                </c:pt>
                <c:pt idx="4400">
                  <c:v>1278234000</c:v>
                </c:pt>
                <c:pt idx="4401">
                  <c:v>1278237600</c:v>
                </c:pt>
                <c:pt idx="4402">
                  <c:v>1278241200</c:v>
                </c:pt>
                <c:pt idx="4403">
                  <c:v>1278244800</c:v>
                </c:pt>
                <c:pt idx="4404">
                  <c:v>1278248400</c:v>
                </c:pt>
                <c:pt idx="4405">
                  <c:v>1278252000</c:v>
                </c:pt>
                <c:pt idx="4406">
                  <c:v>1278255600</c:v>
                </c:pt>
                <c:pt idx="4407">
                  <c:v>1278259200</c:v>
                </c:pt>
                <c:pt idx="4408">
                  <c:v>1278262800</c:v>
                </c:pt>
                <c:pt idx="4409">
                  <c:v>1278266400</c:v>
                </c:pt>
                <c:pt idx="4410">
                  <c:v>1278270000</c:v>
                </c:pt>
                <c:pt idx="4411">
                  <c:v>1278273600</c:v>
                </c:pt>
                <c:pt idx="4412">
                  <c:v>1278277200</c:v>
                </c:pt>
                <c:pt idx="4413">
                  <c:v>1278280800</c:v>
                </c:pt>
                <c:pt idx="4414">
                  <c:v>1278284400</c:v>
                </c:pt>
                <c:pt idx="4415">
                  <c:v>1278288000</c:v>
                </c:pt>
                <c:pt idx="4416">
                  <c:v>1278291600</c:v>
                </c:pt>
                <c:pt idx="4417">
                  <c:v>1278295200</c:v>
                </c:pt>
                <c:pt idx="4418">
                  <c:v>1278298800</c:v>
                </c:pt>
                <c:pt idx="4419">
                  <c:v>1278302400</c:v>
                </c:pt>
                <c:pt idx="4420">
                  <c:v>1278306000</c:v>
                </c:pt>
                <c:pt idx="4421">
                  <c:v>1278309600</c:v>
                </c:pt>
                <c:pt idx="4422">
                  <c:v>1278313200</c:v>
                </c:pt>
                <c:pt idx="4423">
                  <c:v>1278316800</c:v>
                </c:pt>
                <c:pt idx="4424">
                  <c:v>1278320400</c:v>
                </c:pt>
                <c:pt idx="4425">
                  <c:v>1278324000</c:v>
                </c:pt>
                <c:pt idx="4426">
                  <c:v>1278327600</c:v>
                </c:pt>
                <c:pt idx="4427">
                  <c:v>1278331200</c:v>
                </c:pt>
                <c:pt idx="4428">
                  <c:v>1278334800</c:v>
                </c:pt>
                <c:pt idx="4429">
                  <c:v>1278338400</c:v>
                </c:pt>
                <c:pt idx="4430">
                  <c:v>1278342000</c:v>
                </c:pt>
                <c:pt idx="4431">
                  <c:v>1278345600</c:v>
                </c:pt>
                <c:pt idx="4432">
                  <c:v>1278349200</c:v>
                </c:pt>
                <c:pt idx="4433">
                  <c:v>1278352800</c:v>
                </c:pt>
                <c:pt idx="4434">
                  <c:v>1278356400</c:v>
                </c:pt>
                <c:pt idx="4435">
                  <c:v>1278360000</c:v>
                </c:pt>
                <c:pt idx="4436">
                  <c:v>1278363600</c:v>
                </c:pt>
                <c:pt idx="4437">
                  <c:v>1278367200</c:v>
                </c:pt>
                <c:pt idx="4438">
                  <c:v>1278370800</c:v>
                </c:pt>
                <c:pt idx="4439">
                  <c:v>1278374400</c:v>
                </c:pt>
                <c:pt idx="4440">
                  <c:v>1278378000</c:v>
                </c:pt>
                <c:pt idx="4441">
                  <c:v>1278381600</c:v>
                </c:pt>
                <c:pt idx="4442">
                  <c:v>1278385200</c:v>
                </c:pt>
                <c:pt idx="4443">
                  <c:v>1278388800</c:v>
                </c:pt>
                <c:pt idx="4444">
                  <c:v>1278392400</c:v>
                </c:pt>
                <c:pt idx="4445">
                  <c:v>1278396000</c:v>
                </c:pt>
                <c:pt idx="4446">
                  <c:v>1278399600</c:v>
                </c:pt>
                <c:pt idx="4447">
                  <c:v>1278403200</c:v>
                </c:pt>
                <c:pt idx="4448">
                  <c:v>1278406800</c:v>
                </c:pt>
                <c:pt idx="4449">
                  <c:v>1278410400</c:v>
                </c:pt>
                <c:pt idx="4450">
                  <c:v>1278414000</c:v>
                </c:pt>
                <c:pt idx="4451">
                  <c:v>1278417600</c:v>
                </c:pt>
                <c:pt idx="4452">
                  <c:v>1278421200</c:v>
                </c:pt>
                <c:pt idx="4453">
                  <c:v>1278424800</c:v>
                </c:pt>
                <c:pt idx="4454">
                  <c:v>1278428400</c:v>
                </c:pt>
                <c:pt idx="4455">
                  <c:v>1278432000</c:v>
                </c:pt>
                <c:pt idx="4456">
                  <c:v>1278435600</c:v>
                </c:pt>
                <c:pt idx="4457">
                  <c:v>1278439200</c:v>
                </c:pt>
                <c:pt idx="4458">
                  <c:v>1278442800</c:v>
                </c:pt>
                <c:pt idx="4459">
                  <c:v>1278446400</c:v>
                </c:pt>
                <c:pt idx="4460">
                  <c:v>1278450000</c:v>
                </c:pt>
                <c:pt idx="4461">
                  <c:v>1278453600</c:v>
                </c:pt>
                <c:pt idx="4462">
                  <c:v>1278457200</c:v>
                </c:pt>
                <c:pt idx="4463">
                  <c:v>1278460800</c:v>
                </c:pt>
                <c:pt idx="4464">
                  <c:v>1278464400</c:v>
                </c:pt>
                <c:pt idx="4465">
                  <c:v>1278468000</c:v>
                </c:pt>
                <c:pt idx="4466">
                  <c:v>1278471600</c:v>
                </c:pt>
                <c:pt idx="4467">
                  <c:v>1278475200</c:v>
                </c:pt>
                <c:pt idx="4468">
                  <c:v>1278478800</c:v>
                </c:pt>
                <c:pt idx="4469">
                  <c:v>1278482400</c:v>
                </c:pt>
                <c:pt idx="4470">
                  <c:v>1278486000</c:v>
                </c:pt>
                <c:pt idx="4471">
                  <c:v>1278489600</c:v>
                </c:pt>
                <c:pt idx="4472">
                  <c:v>1278493200</c:v>
                </c:pt>
                <c:pt idx="4473">
                  <c:v>1278496800</c:v>
                </c:pt>
                <c:pt idx="4474">
                  <c:v>1278500400</c:v>
                </c:pt>
                <c:pt idx="4475">
                  <c:v>1278504000</c:v>
                </c:pt>
                <c:pt idx="4476">
                  <c:v>1278507600</c:v>
                </c:pt>
                <c:pt idx="4477">
                  <c:v>1278511200</c:v>
                </c:pt>
                <c:pt idx="4478">
                  <c:v>1278514800</c:v>
                </c:pt>
                <c:pt idx="4479">
                  <c:v>1278518400</c:v>
                </c:pt>
                <c:pt idx="4480">
                  <c:v>1278522000</c:v>
                </c:pt>
                <c:pt idx="4481">
                  <c:v>1278525600</c:v>
                </c:pt>
                <c:pt idx="4482">
                  <c:v>1278529200</c:v>
                </c:pt>
                <c:pt idx="4483">
                  <c:v>1278532800</c:v>
                </c:pt>
                <c:pt idx="4484">
                  <c:v>1278536400</c:v>
                </c:pt>
                <c:pt idx="4485">
                  <c:v>1278540000</c:v>
                </c:pt>
                <c:pt idx="4486">
                  <c:v>1278543600</c:v>
                </c:pt>
                <c:pt idx="4487">
                  <c:v>1278547200</c:v>
                </c:pt>
                <c:pt idx="4488">
                  <c:v>1278550800</c:v>
                </c:pt>
                <c:pt idx="4489">
                  <c:v>1278554400</c:v>
                </c:pt>
                <c:pt idx="4490">
                  <c:v>1278558000</c:v>
                </c:pt>
                <c:pt idx="4491">
                  <c:v>1278561600</c:v>
                </c:pt>
                <c:pt idx="4492">
                  <c:v>1278565200</c:v>
                </c:pt>
                <c:pt idx="4493">
                  <c:v>1278568800</c:v>
                </c:pt>
                <c:pt idx="4494">
                  <c:v>1278572400</c:v>
                </c:pt>
                <c:pt idx="4495">
                  <c:v>1278576000</c:v>
                </c:pt>
                <c:pt idx="4496">
                  <c:v>1278579600</c:v>
                </c:pt>
                <c:pt idx="4497">
                  <c:v>1278583200</c:v>
                </c:pt>
                <c:pt idx="4498">
                  <c:v>1278586800</c:v>
                </c:pt>
                <c:pt idx="4499">
                  <c:v>1278590400</c:v>
                </c:pt>
                <c:pt idx="4500">
                  <c:v>1278594000</c:v>
                </c:pt>
                <c:pt idx="4501">
                  <c:v>1278597600</c:v>
                </c:pt>
                <c:pt idx="4502">
                  <c:v>1278601200</c:v>
                </c:pt>
                <c:pt idx="4503">
                  <c:v>1278604800</c:v>
                </c:pt>
                <c:pt idx="4504">
                  <c:v>1278608400</c:v>
                </c:pt>
                <c:pt idx="4505">
                  <c:v>1278612000</c:v>
                </c:pt>
                <c:pt idx="4506">
                  <c:v>1278615600</c:v>
                </c:pt>
                <c:pt idx="4507">
                  <c:v>1278619200</c:v>
                </c:pt>
                <c:pt idx="4508">
                  <c:v>1278622800</c:v>
                </c:pt>
                <c:pt idx="4509">
                  <c:v>1278626400</c:v>
                </c:pt>
                <c:pt idx="4510">
                  <c:v>1278630000</c:v>
                </c:pt>
                <c:pt idx="4511">
                  <c:v>1278633600</c:v>
                </c:pt>
                <c:pt idx="4512">
                  <c:v>1278637200</c:v>
                </c:pt>
                <c:pt idx="4513">
                  <c:v>1278640800</c:v>
                </c:pt>
                <c:pt idx="4514">
                  <c:v>1278644400</c:v>
                </c:pt>
                <c:pt idx="4515">
                  <c:v>1278648000</c:v>
                </c:pt>
                <c:pt idx="4516">
                  <c:v>1278651600</c:v>
                </c:pt>
                <c:pt idx="4517">
                  <c:v>1278655200</c:v>
                </c:pt>
                <c:pt idx="4518">
                  <c:v>1278658800</c:v>
                </c:pt>
                <c:pt idx="4519">
                  <c:v>1278662400</c:v>
                </c:pt>
                <c:pt idx="4520">
                  <c:v>1278666000</c:v>
                </c:pt>
                <c:pt idx="4521">
                  <c:v>1278669600</c:v>
                </c:pt>
                <c:pt idx="4522">
                  <c:v>1278673200</c:v>
                </c:pt>
                <c:pt idx="4523">
                  <c:v>1278676800</c:v>
                </c:pt>
                <c:pt idx="4524">
                  <c:v>1278680400</c:v>
                </c:pt>
                <c:pt idx="4525">
                  <c:v>1278684000</c:v>
                </c:pt>
                <c:pt idx="4526">
                  <c:v>1278687600</c:v>
                </c:pt>
                <c:pt idx="4527">
                  <c:v>1278691200</c:v>
                </c:pt>
                <c:pt idx="4528">
                  <c:v>1278694800</c:v>
                </c:pt>
                <c:pt idx="4529">
                  <c:v>1278698400</c:v>
                </c:pt>
                <c:pt idx="4530">
                  <c:v>1278702000</c:v>
                </c:pt>
                <c:pt idx="4531">
                  <c:v>1278705600</c:v>
                </c:pt>
                <c:pt idx="4532">
                  <c:v>1278709200</c:v>
                </c:pt>
                <c:pt idx="4533">
                  <c:v>1278712800</c:v>
                </c:pt>
                <c:pt idx="4534">
                  <c:v>1278716400</c:v>
                </c:pt>
                <c:pt idx="4535">
                  <c:v>1278720000</c:v>
                </c:pt>
                <c:pt idx="4536">
                  <c:v>1278723600</c:v>
                </c:pt>
                <c:pt idx="4537">
                  <c:v>1278727200</c:v>
                </c:pt>
                <c:pt idx="4538">
                  <c:v>1278730800</c:v>
                </c:pt>
                <c:pt idx="4539">
                  <c:v>1278734400</c:v>
                </c:pt>
                <c:pt idx="4540">
                  <c:v>1278738000</c:v>
                </c:pt>
                <c:pt idx="4541">
                  <c:v>1278741600</c:v>
                </c:pt>
                <c:pt idx="4542">
                  <c:v>1278745200</c:v>
                </c:pt>
                <c:pt idx="4543">
                  <c:v>1278748800</c:v>
                </c:pt>
                <c:pt idx="4544">
                  <c:v>1278752400</c:v>
                </c:pt>
                <c:pt idx="4545">
                  <c:v>1278756000</c:v>
                </c:pt>
                <c:pt idx="4546">
                  <c:v>1278759600</c:v>
                </c:pt>
                <c:pt idx="4547">
                  <c:v>1278763200</c:v>
                </c:pt>
                <c:pt idx="4548">
                  <c:v>1278766800</c:v>
                </c:pt>
                <c:pt idx="4549">
                  <c:v>1278770400</c:v>
                </c:pt>
                <c:pt idx="4550">
                  <c:v>1278774000</c:v>
                </c:pt>
                <c:pt idx="4551">
                  <c:v>1278777600</c:v>
                </c:pt>
                <c:pt idx="4552">
                  <c:v>1278781200</c:v>
                </c:pt>
                <c:pt idx="4553">
                  <c:v>1278784800</c:v>
                </c:pt>
                <c:pt idx="4554">
                  <c:v>1278788400</c:v>
                </c:pt>
                <c:pt idx="4555">
                  <c:v>1278792000</c:v>
                </c:pt>
                <c:pt idx="4556">
                  <c:v>1278795600</c:v>
                </c:pt>
                <c:pt idx="4557">
                  <c:v>1278799200</c:v>
                </c:pt>
                <c:pt idx="4558">
                  <c:v>1278802800</c:v>
                </c:pt>
                <c:pt idx="4559">
                  <c:v>1278806400</c:v>
                </c:pt>
                <c:pt idx="4560">
                  <c:v>1278810000</c:v>
                </c:pt>
                <c:pt idx="4561">
                  <c:v>1278813600</c:v>
                </c:pt>
                <c:pt idx="4562">
                  <c:v>1278817200</c:v>
                </c:pt>
                <c:pt idx="4563">
                  <c:v>1278820800</c:v>
                </c:pt>
                <c:pt idx="4564">
                  <c:v>1278824400</c:v>
                </c:pt>
                <c:pt idx="4565">
                  <c:v>1278828000</c:v>
                </c:pt>
                <c:pt idx="4566">
                  <c:v>1278831600</c:v>
                </c:pt>
                <c:pt idx="4567">
                  <c:v>1278835200</c:v>
                </c:pt>
                <c:pt idx="4568">
                  <c:v>1278838800</c:v>
                </c:pt>
                <c:pt idx="4569">
                  <c:v>1278842400</c:v>
                </c:pt>
                <c:pt idx="4570">
                  <c:v>1278846000</c:v>
                </c:pt>
                <c:pt idx="4571">
                  <c:v>1278849600</c:v>
                </c:pt>
                <c:pt idx="4572">
                  <c:v>1278853200</c:v>
                </c:pt>
                <c:pt idx="4573">
                  <c:v>1278856800</c:v>
                </c:pt>
                <c:pt idx="4574">
                  <c:v>1278860400</c:v>
                </c:pt>
                <c:pt idx="4575">
                  <c:v>1278864000</c:v>
                </c:pt>
                <c:pt idx="4576">
                  <c:v>1278867600</c:v>
                </c:pt>
                <c:pt idx="4577">
                  <c:v>1278871200</c:v>
                </c:pt>
                <c:pt idx="4578">
                  <c:v>1278874800</c:v>
                </c:pt>
                <c:pt idx="4579">
                  <c:v>1278878400</c:v>
                </c:pt>
                <c:pt idx="4580">
                  <c:v>1278882000</c:v>
                </c:pt>
                <c:pt idx="4581">
                  <c:v>1278885600</c:v>
                </c:pt>
                <c:pt idx="4582">
                  <c:v>1278889200</c:v>
                </c:pt>
                <c:pt idx="4583">
                  <c:v>1278892800</c:v>
                </c:pt>
                <c:pt idx="4584">
                  <c:v>1278896400</c:v>
                </c:pt>
                <c:pt idx="4585">
                  <c:v>1278900000</c:v>
                </c:pt>
                <c:pt idx="4586">
                  <c:v>1278903600</c:v>
                </c:pt>
                <c:pt idx="4587">
                  <c:v>1278907200</c:v>
                </c:pt>
                <c:pt idx="4588">
                  <c:v>1278910800</c:v>
                </c:pt>
                <c:pt idx="4589">
                  <c:v>1278914400</c:v>
                </c:pt>
                <c:pt idx="4590">
                  <c:v>1278918000</c:v>
                </c:pt>
                <c:pt idx="4591">
                  <c:v>1278921600</c:v>
                </c:pt>
                <c:pt idx="4592">
                  <c:v>1278925200</c:v>
                </c:pt>
                <c:pt idx="4593">
                  <c:v>1278928800</c:v>
                </c:pt>
                <c:pt idx="4594">
                  <c:v>1278932400</c:v>
                </c:pt>
                <c:pt idx="4595">
                  <c:v>1278936000</c:v>
                </c:pt>
                <c:pt idx="4596">
                  <c:v>1278939600</c:v>
                </c:pt>
                <c:pt idx="4597">
                  <c:v>1278943200</c:v>
                </c:pt>
                <c:pt idx="4598">
                  <c:v>1278946800</c:v>
                </c:pt>
                <c:pt idx="4599">
                  <c:v>1278950400</c:v>
                </c:pt>
                <c:pt idx="4600">
                  <c:v>1278954000</c:v>
                </c:pt>
                <c:pt idx="4601">
                  <c:v>1278957600</c:v>
                </c:pt>
                <c:pt idx="4602">
                  <c:v>1278961200</c:v>
                </c:pt>
                <c:pt idx="4603">
                  <c:v>1278964800</c:v>
                </c:pt>
                <c:pt idx="4604">
                  <c:v>1278968400</c:v>
                </c:pt>
                <c:pt idx="4605">
                  <c:v>1278972000</c:v>
                </c:pt>
                <c:pt idx="4606">
                  <c:v>1278975600</c:v>
                </c:pt>
                <c:pt idx="4607">
                  <c:v>1278979200</c:v>
                </c:pt>
                <c:pt idx="4608">
                  <c:v>1278982800</c:v>
                </c:pt>
                <c:pt idx="4609">
                  <c:v>1278986400</c:v>
                </c:pt>
                <c:pt idx="4610">
                  <c:v>1278990000</c:v>
                </c:pt>
                <c:pt idx="4611">
                  <c:v>1278993600</c:v>
                </c:pt>
                <c:pt idx="4612">
                  <c:v>1278997200</c:v>
                </c:pt>
                <c:pt idx="4613">
                  <c:v>1279000800</c:v>
                </c:pt>
                <c:pt idx="4614">
                  <c:v>1279004400</c:v>
                </c:pt>
                <c:pt idx="4615">
                  <c:v>1279008000</c:v>
                </c:pt>
                <c:pt idx="4616">
                  <c:v>1279011600</c:v>
                </c:pt>
                <c:pt idx="4617">
                  <c:v>1279015200</c:v>
                </c:pt>
                <c:pt idx="4618">
                  <c:v>1279018800</c:v>
                </c:pt>
                <c:pt idx="4619">
                  <c:v>1279022400</c:v>
                </c:pt>
                <c:pt idx="4620">
                  <c:v>1279026000</c:v>
                </c:pt>
                <c:pt idx="4621">
                  <c:v>1279029600</c:v>
                </c:pt>
                <c:pt idx="4622">
                  <c:v>1279033200</c:v>
                </c:pt>
                <c:pt idx="4623">
                  <c:v>1279036800</c:v>
                </c:pt>
                <c:pt idx="4624">
                  <c:v>1279040400</c:v>
                </c:pt>
                <c:pt idx="4625">
                  <c:v>1279044000</c:v>
                </c:pt>
                <c:pt idx="4626">
                  <c:v>1279047600</c:v>
                </c:pt>
                <c:pt idx="4627">
                  <c:v>1279051200</c:v>
                </c:pt>
                <c:pt idx="4628">
                  <c:v>1279054800</c:v>
                </c:pt>
                <c:pt idx="4629">
                  <c:v>1279058400</c:v>
                </c:pt>
                <c:pt idx="4630">
                  <c:v>1279062000</c:v>
                </c:pt>
                <c:pt idx="4631">
                  <c:v>1279065600</c:v>
                </c:pt>
                <c:pt idx="4632">
                  <c:v>1279069200</c:v>
                </c:pt>
                <c:pt idx="4633">
                  <c:v>1279072800</c:v>
                </c:pt>
                <c:pt idx="4634">
                  <c:v>1279076400</c:v>
                </c:pt>
                <c:pt idx="4635">
                  <c:v>1279080000</c:v>
                </c:pt>
                <c:pt idx="4636">
                  <c:v>1279083600</c:v>
                </c:pt>
                <c:pt idx="4637">
                  <c:v>1279087200</c:v>
                </c:pt>
                <c:pt idx="4638">
                  <c:v>1279090800</c:v>
                </c:pt>
                <c:pt idx="4639">
                  <c:v>1279094400</c:v>
                </c:pt>
                <c:pt idx="4640">
                  <c:v>1279098000</c:v>
                </c:pt>
                <c:pt idx="4641">
                  <c:v>1279101600</c:v>
                </c:pt>
                <c:pt idx="4642">
                  <c:v>1279105200</c:v>
                </c:pt>
                <c:pt idx="4643">
                  <c:v>1279108800</c:v>
                </c:pt>
                <c:pt idx="4644">
                  <c:v>1279112400</c:v>
                </c:pt>
                <c:pt idx="4645">
                  <c:v>1279116000</c:v>
                </c:pt>
                <c:pt idx="4646">
                  <c:v>1279119600</c:v>
                </c:pt>
                <c:pt idx="4647">
                  <c:v>1279123200</c:v>
                </c:pt>
                <c:pt idx="4648">
                  <c:v>1279126800</c:v>
                </c:pt>
                <c:pt idx="4649">
                  <c:v>1279130400</c:v>
                </c:pt>
                <c:pt idx="4650">
                  <c:v>1279134000</c:v>
                </c:pt>
                <c:pt idx="4651">
                  <c:v>1279137600</c:v>
                </c:pt>
                <c:pt idx="4652">
                  <c:v>1279141200</c:v>
                </c:pt>
                <c:pt idx="4653">
                  <c:v>1279144800</c:v>
                </c:pt>
                <c:pt idx="4654">
                  <c:v>1279148400</c:v>
                </c:pt>
                <c:pt idx="4655">
                  <c:v>1279152000</c:v>
                </c:pt>
                <c:pt idx="4656">
                  <c:v>1279155600</c:v>
                </c:pt>
                <c:pt idx="4657">
                  <c:v>1279159200</c:v>
                </c:pt>
                <c:pt idx="4658">
                  <c:v>1279162800</c:v>
                </c:pt>
                <c:pt idx="4659">
                  <c:v>1279166400</c:v>
                </c:pt>
                <c:pt idx="4660">
                  <c:v>1279170000</c:v>
                </c:pt>
                <c:pt idx="4661">
                  <c:v>1279173600</c:v>
                </c:pt>
                <c:pt idx="4662">
                  <c:v>1279177200</c:v>
                </c:pt>
                <c:pt idx="4663">
                  <c:v>1279180800</c:v>
                </c:pt>
                <c:pt idx="4664">
                  <c:v>1279184400</c:v>
                </c:pt>
                <c:pt idx="4665">
                  <c:v>1279188000</c:v>
                </c:pt>
                <c:pt idx="4666">
                  <c:v>1279191600</c:v>
                </c:pt>
                <c:pt idx="4667">
                  <c:v>1279195200</c:v>
                </c:pt>
                <c:pt idx="4668">
                  <c:v>1279198800</c:v>
                </c:pt>
                <c:pt idx="4669">
                  <c:v>1279202400</c:v>
                </c:pt>
                <c:pt idx="4670">
                  <c:v>1279206000</c:v>
                </c:pt>
                <c:pt idx="4671">
                  <c:v>1279209600</c:v>
                </c:pt>
                <c:pt idx="4672">
                  <c:v>1279213200</c:v>
                </c:pt>
                <c:pt idx="4673">
                  <c:v>1279216800</c:v>
                </c:pt>
                <c:pt idx="4674">
                  <c:v>1279220400</c:v>
                </c:pt>
                <c:pt idx="4675">
                  <c:v>1279224000</c:v>
                </c:pt>
                <c:pt idx="4676">
                  <c:v>1279227600</c:v>
                </c:pt>
                <c:pt idx="4677">
                  <c:v>1279231200</c:v>
                </c:pt>
                <c:pt idx="4678">
                  <c:v>1279234800</c:v>
                </c:pt>
                <c:pt idx="4679">
                  <c:v>1279238400</c:v>
                </c:pt>
                <c:pt idx="4680">
                  <c:v>1279242000</c:v>
                </c:pt>
                <c:pt idx="4681">
                  <c:v>1279245600</c:v>
                </c:pt>
                <c:pt idx="4682">
                  <c:v>1279249200</c:v>
                </c:pt>
                <c:pt idx="4683">
                  <c:v>1279252800</c:v>
                </c:pt>
                <c:pt idx="4684">
                  <c:v>1279256400</c:v>
                </c:pt>
                <c:pt idx="4685">
                  <c:v>1279260000</c:v>
                </c:pt>
                <c:pt idx="4686">
                  <c:v>1279263600</c:v>
                </c:pt>
                <c:pt idx="4687">
                  <c:v>1279267200</c:v>
                </c:pt>
                <c:pt idx="4688">
                  <c:v>1279270800</c:v>
                </c:pt>
                <c:pt idx="4689">
                  <c:v>1279274400</c:v>
                </c:pt>
                <c:pt idx="4690">
                  <c:v>1279278000</c:v>
                </c:pt>
                <c:pt idx="4691">
                  <c:v>1279281600</c:v>
                </c:pt>
                <c:pt idx="4692">
                  <c:v>1279285200</c:v>
                </c:pt>
                <c:pt idx="4693">
                  <c:v>1279288800</c:v>
                </c:pt>
                <c:pt idx="4694">
                  <c:v>1279292400</c:v>
                </c:pt>
                <c:pt idx="4695">
                  <c:v>1279296000</c:v>
                </c:pt>
                <c:pt idx="4696">
                  <c:v>1279299600</c:v>
                </c:pt>
                <c:pt idx="4697">
                  <c:v>1279303200</c:v>
                </c:pt>
                <c:pt idx="4698">
                  <c:v>1279306800</c:v>
                </c:pt>
                <c:pt idx="4699">
                  <c:v>1279310400</c:v>
                </c:pt>
                <c:pt idx="4700">
                  <c:v>1279314000</c:v>
                </c:pt>
                <c:pt idx="4701">
                  <c:v>1279317600</c:v>
                </c:pt>
                <c:pt idx="4702">
                  <c:v>1279321200</c:v>
                </c:pt>
                <c:pt idx="4703">
                  <c:v>1279324800</c:v>
                </c:pt>
                <c:pt idx="4704">
                  <c:v>1279328400</c:v>
                </c:pt>
                <c:pt idx="4705">
                  <c:v>1279332000</c:v>
                </c:pt>
                <c:pt idx="4706">
                  <c:v>1279335600</c:v>
                </c:pt>
                <c:pt idx="4707">
                  <c:v>1279339200</c:v>
                </c:pt>
                <c:pt idx="4708">
                  <c:v>1279342800</c:v>
                </c:pt>
                <c:pt idx="4709">
                  <c:v>1279346400</c:v>
                </c:pt>
                <c:pt idx="4710">
                  <c:v>1279350000</c:v>
                </c:pt>
                <c:pt idx="4711">
                  <c:v>1279353600</c:v>
                </c:pt>
                <c:pt idx="4712">
                  <c:v>1279357200</c:v>
                </c:pt>
                <c:pt idx="4713">
                  <c:v>1279360800</c:v>
                </c:pt>
                <c:pt idx="4714">
                  <c:v>1279364400</c:v>
                </c:pt>
                <c:pt idx="4715">
                  <c:v>1279368000</c:v>
                </c:pt>
                <c:pt idx="4716">
                  <c:v>1279371600</c:v>
                </c:pt>
                <c:pt idx="4717">
                  <c:v>1279375200</c:v>
                </c:pt>
                <c:pt idx="4718">
                  <c:v>1279378800</c:v>
                </c:pt>
                <c:pt idx="4719">
                  <c:v>1279382400</c:v>
                </c:pt>
                <c:pt idx="4720">
                  <c:v>1279386000</c:v>
                </c:pt>
                <c:pt idx="4721">
                  <c:v>1279389600</c:v>
                </c:pt>
                <c:pt idx="4722">
                  <c:v>1279393200</c:v>
                </c:pt>
                <c:pt idx="4723">
                  <c:v>1279396800</c:v>
                </c:pt>
                <c:pt idx="4724">
                  <c:v>1279400400</c:v>
                </c:pt>
                <c:pt idx="4725">
                  <c:v>1279404000</c:v>
                </c:pt>
                <c:pt idx="4726">
                  <c:v>1279407600</c:v>
                </c:pt>
                <c:pt idx="4727">
                  <c:v>1279411200</c:v>
                </c:pt>
                <c:pt idx="4728">
                  <c:v>1279414800</c:v>
                </c:pt>
                <c:pt idx="4729">
                  <c:v>1279418400</c:v>
                </c:pt>
                <c:pt idx="4730">
                  <c:v>1279422000</c:v>
                </c:pt>
                <c:pt idx="4731">
                  <c:v>1279425600</c:v>
                </c:pt>
                <c:pt idx="4732">
                  <c:v>1279429200</c:v>
                </c:pt>
                <c:pt idx="4733">
                  <c:v>1279432800</c:v>
                </c:pt>
                <c:pt idx="4734">
                  <c:v>1279436400</c:v>
                </c:pt>
                <c:pt idx="4735">
                  <c:v>1279440000</c:v>
                </c:pt>
                <c:pt idx="4736">
                  <c:v>1279443600</c:v>
                </c:pt>
                <c:pt idx="4737">
                  <c:v>1279447200</c:v>
                </c:pt>
                <c:pt idx="4738">
                  <c:v>1279450800</c:v>
                </c:pt>
                <c:pt idx="4739">
                  <c:v>1279454400</c:v>
                </c:pt>
                <c:pt idx="4740">
                  <c:v>1279458000</c:v>
                </c:pt>
                <c:pt idx="4741">
                  <c:v>1279461600</c:v>
                </c:pt>
                <c:pt idx="4742">
                  <c:v>1279465200</c:v>
                </c:pt>
                <c:pt idx="4743">
                  <c:v>1279468800</c:v>
                </c:pt>
                <c:pt idx="4744">
                  <c:v>1279472400</c:v>
                </c:pt>
                <c:pt idx="4745">
                  <c:v>1279476000</c:v>
                </c:pt>
                <c:pt idx="4746">
                  <c:v>1279479600</c:v>
                </c:pt>
                <c:pt idx="4747">
                  <c:v>1279483200</c:v>
                </c:pt>
                <c:pt idx="4748">
                  <c:v>1279486800</c:v>
                </c:pt>
                <c:pt idx="4749">
                  <c:v>1279490400</c:v>
                </c:pt>
                <c:pt idx="4750">
                  <c:v>1279494000</c:v>
                </c:pt>
                <c:pt idx="4751">
                  <c:v>1279497600</c:v>
                </c:pt>
                <c:pt idx="4752">
                  <c:v>1279501200</c:v>
                </c:pt>
                <c:pt idx="4753">
                  <c:v>1279504800</c:v>
                </c:pt>
                <c:pt idx="4754">
                  <c:v>1279508400</c:v>
                </c:pt>
                <c:pt idx="4755">
                  <c:v>1279512000</c:v>
                </c:pt>
                <c:pt idx="4756">
                  <c:v>1279515600</c:v>
                </c:pt>
                <c:pt idx="4757">
                  <c:v>1279519200</c:v>
                </c:pt>
                <c:pt idx="4758">
                  <c:v>1279522800</c:v>
                </c:pt>
                <c:pt idx="4759">
                  <c:v>1279526400</c:v>
                </c:pt>
                <c:pt idx="4760">
                  <c:v>1279530000</c:v>
                </c:pt>
                <c:pt idx="4761">
                  <c:v>1279533600</c:v>
                </c:pt>
                <c:pt idx="4762">
                  <c:v>1279537200</c:v>
                </c:pt>
                <c:pt idx="4763">
                  <c:v>1279540800</c:v>
                </c:pt>
                <c:pt idx="4764">
                  <c:v>1279544400</c:v>
                </c:pt>
                <c:pt idx="4765">
                  <c:v>1279548000</c:v>
                </c:pt>
                <c:pt idx="4766">
                  <c:v>1279551600</c:v>
                </c:pt>
                <c:pt idx="4767">
                  <c:v>1279555200</c:v>
                </c:pt>
                <c:pt idx="4768">
                  <c:v>1279558800</c:v>
                </c:pt>
                <c:pt idx="4769">
                  <c:v>1279562400</c:v>
                </c:pt>
                <c:pt idx="4770">
                  <c:v>1279566000</c:v>
                </c:pt>
                <c:pt idx="4771">
                  <c:v>1279569600</c:v>
                </c:pt>
                <c:pt idx="4772">
                  <c:v>1279573200</c:v>
                </c:pt>
                <c:pt idx="4773">
                  <c:v>1279576800</c:v>
                </c:pt>
                <c:pt idx="4774">
                  <c:v>1279580400</c:v>
                </c:pt>
                <c:pt idx="4775">
                  <c:v>1279584000</c:v>
                </c:pt>
                <c:pt idx="4776">
                  <c:v>1279587600</c:v>
                </c:pt>
                <c:pt idx="4777">
                  <c:v>1279591200</c:v>
                </c:pt>
                <c:pt idx="4778">
                  <c:v>1279594800</c:v>
                </c:pt>
                <c:pt idx="4779">
                  <c:v>1279598400</c:v>
                </c:pt>
                <c:pt idx="4780">
                  <c:v>1279602000</c:v>
                </c:pt>
                <c:pt idx="4781">
                  <c:v>1279605600</c:v>
                </c:pt>
                <c:pt idx="4782">
                  <c:v>1279609200</c:v>
                </c:pt>
                <c:pt idx="4783">
                  <c:v>1279612800</c:v>
                </c:pt>
                <c:pt idx="4784">
                  <c:v>1279616400</c:v>
                </c:pt>
                <c:pt idx="4785">
                  <c:v>1279620000</c:v>
                </c:pt>
                <c:pt idx="4786">
                  <c:v>1279623600</c:v>
                </c:pt>
                <c:pt idx="4787">
                  <c:v>1279627200</c:v>
                </c:pt>
                <c:pt idx="4788">
                  <c:v>1279630800</c:v>
                </c:pt>
                <c:pt idx="4789">
                  <c:v>1279634400</c:v>
                </c:pt>
                <c:pt idx="4790">
                  <c:v>1279638000</c:v>
                </c:pt>
                <c:pt idx="4791">
                  <c:v>1279641600</c:v>
                </c:pt>
                <c:pt idx="4792">
                  <c:v>1279645200</c:v>
                </c:pt>
                <c:pt idx="4793">
                  <c:v>1279648800</c:v>
                </c:pt>
                <c:pt idx="4794">
                  <c:v>1279652400</c:v>
                </c:pt>
                <c:pt idx="4795">
                  <c:v>1279656000</c:v>
                </c:pt>
                <c:pt idx="4796">
                  <c:v>1279659600</c:v>
                </c:pt>
                <c:pt idx="4797">
                  <c:v>1279663200</c:v>
                </c:pt>
                <c:pt idx="4798">
                  <c:v>1279666800</c:v>
                </c:pt>
                <c:pt idx="4799">
                  <c:v>1279670400</c:v>
                </c:pt>
                <c:pt idx="4800">
                  <c:v>1279674000</c:v>
                </c:pt>
                <c:pt idx="4801">
                  <c:v>1279677600</c:v>
                </c:pt>
                <c:pt idx="4802">
                  <c:v>1279681200</c:v>
                </c:pt>
                <c:pt idx="4803">
                  <c:v>1279684800</c:v>
                </c:pt>
                <c:pt idx="4804">
                  <c:v>1279688400</c:v>
                </c:pt>
                <c:pt idx="4805">
                  <c:v>1279692000</c:v>
                </c:pt>
                <c:pt idx="4806">
                  <c:v>1279695600</c:v>
                </c:pt>
                <c:pt idx="4807">
                  <c:v>1279699200</c:v>
                </c:pt>
                <c:pt idx="4808">
                  <c:v>1279702800</c:v>
                </c:pt>
                <c:pt idx="4809">
                  <c:v>1279706400</c:v>
                </c:pt>
                <c:pt idx="4810">
                  <c:v>1279710000</c:v>
                </c:pt>
                <c:pt idx="4811">
                  <c:v>1279713600</c:v>
                </c:pt>
                <c:pt idx="4812">
                  <c:v>1279717200</c:v>
                </c:pt>
                <c:pt idx="4813">
                  <c:v>1279720800</c:v>
                </c:pt>
                <c:pt idx="4814">
                  <c:v>1279724400</c:v>
                </c:pt>
                <c:pt idx="4815">
                  <c:v>1279728000</c:v>
                </c:pt>
                <c:pt idx="4816">
                  <c:v>1279731600</c:v>
                </c:pt>
                <c:pt idx="4817">
                  <c:v>1279735200</c:v>
                </c:pt>
                <c:pt idx="4818">
                  <c:v>1279738800</c:v>
                </c:pt>
                <c:pt idx="4819">
                  <c:v>1279742400</c:v>
                </c:pt>
                <c:pt idx="4820">
                  <c:v>1279746000</c:v>
                </c:pt>
                <c:pt idx="4821">
                  <c:v>1279749600</c:v>
                </c:pt>
                <c:pt idx="4822">
                  <c:v>1279753200</c:v>
                </c:pt>
                <c:pt idx="4823">
                  <c:v>1279756800</c:v>
                </c:pt>
                <c:pt idx="4824">
                  <c:v>1279760400</c:v>
                </c:pt>
                <c:pt idx="4825">
                  <c:v>1279764000</c:v>
                </c:pt>
                <c:pt idx="4826">
                  <c:v>1279767600</c:v>
                </c:pt>
                <c:pt idx="4827">
                  <c:v>1279771200</c:v>
                </c:pt>
                <c:pt idx="4828">
                  <c:v>1279774800</c:v>
                </c:pt>
                <c:pt idx="4829">
                  <c:v>1279778400</c:v>
                </c:pt>
                <c:pt idx="4830">
                  <c:v>1279782000</c:v>
                </c:pt>
                <c:pt idx="4831">
                  <c:v>1279785600</c:v>
                </c:pt>
                <c:pt idx="4832">
                  <c:v>1279789200</c:v>
                </c:pt>
                <c:pt idx="4833">
                  <c:v>1279792800</c:v>
                </c:pt>
                <c:pt idx="4834">
                  <c:v>1279796400</c:v>
                </c:pt>
                <c:pt idx="4835">
                  <c:v>1279800000</c:v>
                </c:pt>
                <c:pt idx="4836">
                  <c:v>1279803600</c:v>
                </c:pt>
                <c:pt idx="4837">
                  <c:v>1279807200</c:v>
                </c:pt>
                <c:pt idx="4838">
                  <c:v>1279810800</c:v>
                </c:pt>
                <c:pt idx="4839">
                  <c:v>1279814400</c:v>
                </c:pt>
                <c:pt idx="4840">
                  <c:v>1279818000</c:v>
                </c:pt>
                <c:pt idx="4841">
                  <c:v>1279821600</c:v>
                </c:pt>
                <c:pt idx="4842">
                  <c:v>1279825200</c:v>
                </c:pt>
                <c:pt idx="4843">
                  <c:v>1279828800</c:v>
                </c:pt>
                <c:pt idx="4844">
                  <c:v>1279832400</c:v>
                </c:pt>
                <c:pt idx="4845">
                  <c:v>1279836000</c:v>
                </c:pt>
                <c:pt idx="4846">
                  <c:v>1279839600</c:v>
                </c:pt>
                <c:pt idx="4847">
                  <c:v>1279843200</c:v>
                </c:pt>
                <c:pt idx="4848">
                  <c:v>1279846800</c:v>
                </c:pt>
                <c:pt idx="4849">
                  <c:v>1279850400</c:v>
                </c:pt>
                <c:pt idx="4850">
                  <c:v>1279854000</c:v>
                </c:pt>
                <c:pt idx="4851">
                  <c:v>1279857600</c:v>
                </c:pt>
                <c:pt idx="4852">
                  <c:v>1279861200</c:v>
                </c:pt>
                <c:pt idx="4853">
                  <c:v>1279864800</c:v>
                </c:pt>
                <c:pt idx="4854">
                  <c:v>1279868400</c:v>
                </c:pt>
                <c:pt idx="4855">
                  <c:v>1279872000</c:v>
                </c:pt>
                <c:pt idx="4856">
                  <c:v>1279875600</c:v>
                </c:pt>
                <c:pt idx="4857">
                  <c:v>1279879200</c:v>
                </c:pt>
                <c:pt idx="4858">
                  <c:v>1279882800</c:v>
                </c:pt>
                <c:pt idx="4859">
                  <c:v>1279886400</c:v>
                </c:pt>
                <c:pt idx="4860">
                  <c:v>1279890000</c:v>
                </c:pt>
                <c:pt idx="4861">
                  <c:v>1279893600</c:v>
                </c:pt>
                <c:pt idx="4862">
                  <c:v>1279897200</c:v>
                </c:pt>
                <c:pt idx="4863">
                  <c:v>1279900800</c:v>
                </c:pt>
                <c:pt idx="4864">
                  <c:v>1279904400</c:v>
                </c:pt>
                <c:pt idx="4865">
                  <c:v>1279908000</c:v>
                </c:pt>
                <c:pt idx="4866">
                  <c:v>1279911600</c:v>
                </c:pt>
                <c:pt idx="4867">
                  <c:v>1279915200</c:v>
                </c:pt>
                <c:pt idx="4868">
                  <c:v>1279918800</c:v>
                </c:pt>
                <c:pt idx="4869">
                  <c:v>1279922400</c:v>
                </c:pt>
                <c:pt idx="4870">
                  <c:v>1279926000</c:v>
                </c:pt>
                <c:pt idx="4871">
                  <c:v>1279929600</c:v>
                </c:pt>
                <c:pt idx="4872">
                  <c:v>1279933200</c:v>
                </c:pt>
                <c:pt idx="4873">
                  <c:v>1279936800</c:v>
                </c:pt>
                <c:pt idx="4874">
                  <c:v>1279940400</c:v>
                </c:pt>
                <c:pt idx="4875">
                  <c:v>1279944000</c:v>
                </c:pt>
                <c:pt idx="4876">
                  <c:v>1279947600</c:v>
                </c:pt>
                <c:pt idx="4877">
                  <c:v>1279951200</c:v>
                </c:pt>
                <c:pt idx="4878">
                  <c:v>1279954800</c:v>
                </c:pt>
                <c:pt idx="4879">
                  <c:v>1279958400</c:v>
                </c:pt>
                <c:pt idx="4880">
                  <c:v>1279962000</c:v>
                </c:pt>
                <c:pt idx="4881">
                  <c:v>1279965600</c:v>
                </c:pt>
                <c:pt idx="4882">
                  <c:v>1279969200</c:v>
                </c:pt>
                <c:pt idx="4883">
                  <c:v>1279972800</c:v>
                </c:pt>
                <c:pt idx="4884">
                  <c:v>1279976400</c:v>
                </c:pt>
                <c:pt idx="4885">
                  <c:v>1279980000</c:v>
                </c:pt>
                <c:pt idx="4886">
                  <c:v>1279983600</c:v>
                </c:pt>
                <c:pt idx="4887">
                  <c:v>1279987200</c:v>
                </c:pt>
                <c:pt idx="4888">
                  <c:v>1279990800</c:v>
                </c:pt>
                <c:pt idx="4889">
                  <c:v>1279994400</c:v>
                </c:pt>
                <c:pt idx="4890">
                  <c:v>1279998000</c:v>
                </c:pt>
                <c:pt idx="4891">
                  <c:v>1280001600</c:v>
                </c:pt>
                <c:pt idx="4892">
                  <c:v>1280005200</c:v>
                </c:pt>
                <c:pt idx="4893">
                  <c:v>1280008800</c:v>
                </c:pt>
                <c:pt idx="4894">
                  <c:v>1280012400</c:v>
                </c:pt>
                <c:pt idx="4895">
                  <c:v>1280016000</c:v>
                </c:pt>
                <c:pt idx="4896">
                  <c:v>1280019600</c:v>
                </c:pt>
                <c:pt idx="4897">
                  <c:v>1280023200</c:v>
                </c:pt>
                <c:pt idx="4898">
                  <c:v>1280026800</c:v>
                </c:pt>
                <c:pt idx="4899">
                  <c:v>1280030400</c:v>
                </c:pt>
                <c:pt idx="4900">
                  <c:v>1280034000</c:v>
                </c:pt>
                <c:pt idx="4901">
                  <c:v>1280037600</c:v>
                </c:pt>
                <c:pt idx="4902">
                  <c:v>1280041200</c:v>
                </c:pt>
                <c:pt idx="4903">
                  <c:v>1280044800</c:v>
                </c:pt>
                <c:pt idx="4904">
                  <c:v>1280048400</c:v>
                </c:pt>
                <c:pt idx="4905">
                  <c:v>1280052000</c:v>
                </c:pt>
                <c:pt idx="4906">
                  <c:v>1280055600</c:v>
                </c:pt>
                <c:pt idx="4907">
                  <c:v>1280059200</c:v>
                </c:pt>
                <c:pt idx="4908">
                  <c:v>1280062800</c:v>
                </c:pt>
                <c:pt idx="4909">
                  <c:v>1280066400</c:v>
                </c:pt>
                <c:pt idx="4910">
                  <c:v>1280070000</c:v>
                </c:pt>
                <c:pt idx="4911">
                  <c:v>1280073600</c:v>
                </c:pt>
                <c:pt idx="4912">
                  <c:v>1280077200</c:v>
                </c:pt>
                <c:pt idx="4913">
                  <c:v>1280080800</c:v>
                </c:pt>
                <c:pt idx="4914">
                  <c:v>1280084400</c:v>
                </c:pt>
                <c:pt idx="4915">
                  <c:v>1280088000</c:v>
                </c:pt>
                <c:pt idx="4916">
                  <c:v>1280091600</c:v>
                </c:pt>
                <c:pt idx="4917">
                  <c:v>1280095200</c:v>
                </c:pt>
                <c:pt idx="4918">
                  <c:v>1280098800</c:v>
                </c:pt>
                <c:pt idx="4919">
                  <c:v>1280102400</c:v>
                </c:pt>
                <c:pt idx="4920">
                  <c:v>1280106000</c:v>
                </c:pt>
                <c:pt idx="4921">
                  <c:v>1280109600</c:v>
                </c:pt>
                <c:pt idx="4922">
                  <c:v>1280113200</c:v>
                </c:pt>
                <c:pt idx="4923">
                  <c:v>1280116800</c:v>
                </c:pt>
                <c:pt idx="4924">
                  <c:v>1280120400</c:v>
                </c:pt>
                <c:pt idx="4925">
                  <c:v>1280124000</c:v>
                </c:pt>
                <c:pt idx="4926">
                  <c:v>1280127600</c:v>
                </c:pt>
                <c:pt idx="4927">
                  <c:v>1280131200</c:v>
                </c:pt>
                <c:pt idx="4928">
                  <c:v>1280134800</c:v>
                </c:pt>
                <c:pt idx="4929">
                  <c:v>1280138400</c:v>
                </c:pt>
                <c:pt idx="4930">
                  <c:v>1280142000</c:v>
                </c:pt>
                <c:pt idx="4931">
                  <c:v>1280145600</c:v>
                </c:pt>
                <c:pt idx="4932">
                  <c:v>1280149200</c:v>
                </c:pt>
                <c:pt idx="4933">
                  <c:v>1280152800</c:v>
                </c:pt>
                <c:pt idx="4934">
                  <c:v>1280156400</c:v>
                </c:pt>
                <c:pt idx="4935">
                  <c:v>1280160000</c:v>
                </c:pt>
                <c:pt idx="4936">
                  <c:v>1280163600</c:v>
                </c:pt>
                <c:pt idx="4937">
                  <c:v>1280167200</c:v>
                </c:pt>
                <c:pt idx="4938">
                  <c:v>1280170800</c:v>
                </c:pt>
                <c:pt idx="4939">
                  <c:v>1280174400</c:v>
                </c:pt>
                <c:pt idx="4940">
                  <c:v>1280178000</c:v>
                </c:pt>
                <c:pt idx="4941">
                  <c:v>1280181600</c:v>
                </c:pt>
                <c:pt idx="4942">
                  <c:v>1280185200</c:v>
                </c:pt>
                <c:pt idx="4943">
                  <c:v>1280188800</c:v>
                </c:pt>
                <c:pt idx="4944">
                  <c:v>1280192400</c:v>
                </c:pt>
                <c:pt idx="4945">
                  <c:v>1280196000</c:v>
                </c:pt>
                <c:pt idx="4946">
                  <c:v>1280199600</c:v>
                </c:pt>
                <c:pt idx="4947">
                  <c:v>1280203200</c:v>
                </c:pt>
                <c:pt idx="4948">
                  <c:v>1280206800</c:v>
                </c:pt>
                <c:pt idx="4949">
                  <c:v>1280210400</c:v>
                </c:pt>
                <c:pt idx="4950">
                  <c:v>1280214000</c:v>
                </c:pt>
                <c:pt idx="4951">
                  <c:v>1280217600</c:v>
                </c:pt>
                <c:pt idx="4952">
                  <c:v>1280221200</c:v>
                </c:pt>
                <c:pt idx="4953">
                  <c:v>1280224800</c:v>
                </c:pt>
                <c:pt idx="4954">
                  <c:v>1280228400</c:v>
                </c:pt>
                <c:pt idx="4955">
                  <c:v>1280232000</c:v>
                </c:pt>
                <c:pt idx="4956">
                  <c:v>1280235600</c:v>
                </c:pt>
                <c:pt idx="4957">
                  <c:v>1280239200</c:v>
                </c:pt>
                <c:pt idx="4958">
                  <c:v>1280242800</c:v>
                </c:pt>
                <c:pt idx="4959">
                  <c:v>1280246400</c:v>
                </c:pt>
                <c:pt idx="4960">
                  <c:v>1280250000</c:v>
                </c:pt>
                <c:pt idx="4961">
                  <c:v>1280253600</c:v>
                </c:pt>
                <c:pt idx="4962">
                  <c:v>1280257200</c:v>
                </c:pt>
                <c:pt idx="4963">
                  <c:v>1280260800</c:v>
                </c:pt>
                <c:pt idx="4964">
                  <c:v>1280264400</c:v>
                </c:pt>
                <c:pt idx="4965">
                  <c:v>1280268000</c:v>
                </c:pt>
                <c:pt idx="4966">
                  <c:v>1280271600</c:v>
                </c:pt>
                <c:pt idx="4967">
                  <c:v>1280275200</c:v>
                </c:pt>
                <c:pt idx="4968">
                  <c:v>1280278800</c:v>
                </c:pt>
                <c:pt idx="4969">
                  <c:v>1280282400</c:v>
                </c:pt>
                <c:pt idx="4970">
                  <c:v>1280286000</c:v>
                </c:pt>
                <c:pt idx="4971">
                  <c:v>1280289600</c:v>
                </c:pt>
                <c:pt idx="4972">
                  <c:v>1280293200</c:v>
                </c:pt>
                <c:pt idx="4973">
                  <c:v>1280296800</c:v>
                </c:pt>
                <c:pt idx="4974">
                  <c:v>1280300400</c:v>
                </c:pt>
                <c:pt idx="4975">
                  <c:v>1280304000</c:v>
                </c:pt>
                <c:pt idx="4976">
                  <c:v>1280307600</c:v>
                </c:pt>
                <c:pt idx="4977">
                  <c:v>1280311200</c:v>
                </c:pt>
                <c:pt idx="4978">
                  <c:v>1280314800</c:v>
                </c:pt>
                <c:pt idx="4979">
                  <c:v>1280318400</c:v>
                </c:pt>
                <c:pt idx="4980">
                  <c:v>1280322000</c:v>
                </c:pt>
                <c:pt idx="4981">
                  <c:v>1280325600</c:v>
                </c:pt>
                <c:pt idx="4982">
                  <c:v>1280329200</c:v>
                </c:pt>
                <c:pt idx="4983">
                  <c:v>1280332800</c:v>
                </c:pt>
                <c:pt idx="4984">
                  <c:v>1280336400</c:v>
                </c:pt>
                <c:pt idx="4985">
                  <c:v>1280340000</c:v>
                </c:pt>
                <c:pt idx="4986">
                  <c:v>1280343600</c:v>
                </c:pt>
                <c:pt idx="4987">
                  <c:v>1280347200</c:v>
                </c:pt>
                <c:pt idx="4988">
                  <c:v>1280350800</c:v>
                </c:pt>
                <c:pt idx="4989">
                  <c:v>1280354400</c:v>
                </c:pt>
                <c:pt idx="4990">
                  <c:v>1280358000</c:v>
                </c:pt>
                <c:pt idx="4991">
                  <c:v>1280361600</c:v>
                </c:pt>
                <c:pt idx="4992">
                  <c:v>1280365200</c:v>
                </c:pt>
                <c:pt idx="4993">
                  <c:v>1280368800</c:v>
                </c:pt>
                <c:pt idx="4994">
                  <c:v>1280372400</c:v>
                </c:pt>
                <c:pt idx="4995">
                  <c:v>1280376000</c:v>
                </c:pt>
                <c:pt idx="4996">
                  <c:v>1280379600</c:v>
                </c:pt>
                <c:pt idx="4997">
                  <c:v>1280383200</c:v>
                </c:pt>
                <c:pt idx="4998">
                  <c:v>1280386800</c:v>
                </c:pt>
                <c:pt idx="4999">
                  <c:v>1280390400</c:v>
                </c:pt>
                <c:pt idx="5000">
                  <c:v>1280394000</c:v>
                </c:pt>
                <c:pt idx="5001">
                  <c:v>1280397600</c:v>
                </c:pt>
                <c:pt idx="5002">
                  <c:v>1280401200</c:v>
                </c:pt>
                <c:pt idx="5003">
                  <c:v>1280404800</c:v>
                </c:pt>
                <c:pt idx="5004">
                  <c:v>1280408400</c:v>
                </c:pt>
                <c:pt idx="5005">
                  <c:v>1280412000</c:v>
                </c:pt>
                <c:pt idx="5006">
                  <c:v>1280415600</c:v>
                </c:pt>
                <c:pt idx="5007">
                  <c:v>1280419200</c:v>
                </c:pt>
                <c:pt idx="5008">
                  <c:v>1280422800</c:v>
                </c:pt>
                <c:pt idx="5009">
                  <c:v>1280426400</c:v>
                </c:pt>
                <c:pt idx="5010">
                  <c:v>1280430000</c:v>
                </c:pt>
                <c:pt idx="5011">
                  <c:v>1280433600</c:v>
                </c:pt>
                <c:pt idx="5012">
                  <c:v>1280437200</c:v>
                </c:pt>
                <c:pt idx="5013">
                  <c:v>1280440800</c:v>
                </c:pt>
                <c:pt idx="5014">
                  <c:v>1280444400</c:v>
                </c:pt>
                <c:pt idx="5015">
                  <c:v>1280448000</c:v>
                </c:pt>
                <c:pt idx="5016">
                  <c:v>1280451600</c:v>
                </c:pt>
                <c:pt idx="5017">
                  <c:v>1280455200</c:v>
                </c:pt>
                <c:pt idx="5018">
                  <c:v>1280458800</c:v>
                </c:pt>
                <c:pt idx="5019">
                  <c:v>1280462400</c:v>
                </c:pt>
                <c:pt idx="5020">
                  <c:v>1280466000</c:v>
                </c:pt>
                <c:pt idx="5021">
                  <c:v>1280469600</c:v>
                </c:pt>
                <c:pt idx="5022">
                  <c:v>1280473200</c:v>
                </c:pt>
                <c:pt idx="5023">
                  <c:v>1280476800</c:v>
                </c:pt>
                <c:pt idx="5024">
                  <c:v>1280480400</c:v>
                </c:pt>
                <c:pt idx="5025">
                  <c:v>1280484000</c:v>
                </c:pt>
                <c:pt idx="5026">
                  <c:v>1280487600</c:v>
                </c:pt>
                <c:pt idx="5027">
                  <c:v>1280491200</c:v>
                </c:pt>
                <c:pt idx="5028">
                  <c:v>1280494800</c:v>
                </c:pt>
                <c:pt idx="5029">
                  <c:v>1280498400</c:v>
                </c:pt>
                <c:pt idx="5030">
                  <c:v>1280502000</c:v>
                </c:pt>
                <c:pt idx="5031">
                  <c:v>1280505600</c:v>
                </c:pt>
                <c:pt idx="5032">
                  <c:v>1280509200</c:v>
                </c:pt>
                <c:pt idx="5033">
                  <c:v>1280512800</c:v>
                </c:pt>
                <c:pt idx="5034">
                  <c:v>1280516400</c:v>
                </c:pt>
                <c:pt idx="5035">
                  <c:v>1280520000</c:v>
                </c:pt>
                <c:pt idx="5036">
                  <c:v>1280523600</c:v>
                </c:pt>
                <c:pt idx="5037">
                  <c:v>1280527200</c:v>
                </c:pt>
                <c:pt idx="5038">
                  <c:v>1280530800</c:v>
                </c:pt>
                <c:pt idx="5039">
                  <c:v>1280534400</c:v>
                </c:pt>
                <c:pt idx="5040">
                  <c:v>1280538000</c:v>
                </c:pt>
                <c:pt idx="5041">
                  <c:v>1280541600</c:v>
                </c:pt>
                <c:pt idx="5042">
                  <c:v>1280545200</c:v>
                </c:pt>
                <c:pt idx="5043">
                  <c:v>1280548800</c:v>
                </c:pt>
                <c:pt idx="5044">
                  <c:v>1280552400</c:v>
                </c:pt>
                <c:pt idx="5045">
                  <c:v>1280556000</c:v>
                </c:pt>
                <c:pt idx="5046">
                  <c:v>1280559600</c:v>
                </c:pt>
                <c:pt idx="5047">
                  <c:v>1280563200</c:v>
                </c:pt>
                <c:pt idx="5048">
                  <c:v>1280566800</c:v>
                </c:pt>
                <c:pt idx="5049">
                  <c:v>1280570400</c:v>
                </c:pt>
                <c:pt idx="5050">
                  <c:v>1280574000</c:v>
                </c:pt>
                <c:pt idx="5051">
                  <c:v>1280577600</c:v>
                </c:pt>
                <c:pt idx="5052">
                  <c:v>1280581200</c:v>
                </c:pt>
                <c:pt idx="5053">
                  <c:v>1280584800</c:v>
                </c:pt>
                <c:pt idx="5054">
                  <c:v>1280588400</c:v>
                </c:pt>
                <c:pt idx="5055">
                  <c:v>1280592000</c:v>
                </c:pt>
                <c:pt idx="5056">
                  <c:v>1280595600</c:v>
                </c:pt>
                <c:pt idx="5057">
                  <c:v>1280599200</c:v>
                </c:pt>
                <c:pt idx="5058">
                  <c:v>1280602800</c:v>
                </c:pt>
                <c:pt idx="5059">
                  <c:v>1280606400</c:v>
                </c:pt>
                <c:pt idx="5060">
                  <c:v>1280610000</c:v>
                </c:pt>
                <c:pt idx="5061">
                  <c:v>1280613600</c:v>
                </c:pt>
                <c:pt idx="5062">
                  <c:v>1280617200</c:v>
                </c:pt>
                <c:pt idx="5063">
                  <c:v>1280620800</c:v>
                </c:pt>
                <c:pt idx="5064">
                  <c:v>1280624400</c:v>
                </c:pt>
                <c:pt idx="5065">
                  <c:v>1280628000</c:v>
                </c:pt>
                <c:pt idx="5066">
                  <c:v>1280631600</c:v>
                </c:pt>
                <c:pt idx="5067">
                  <c:v>1280635200</c:v>
                </c:pt>
                <c:pt idx="5068">
                  <c:v>1280638800</c:v>
                </c:pt>
                <c:pt idx="5069">
                  <c:v>1280642400</c:v>
                </c:pt>
                <c:pt idx="5070">
                  <c:v>1280646000</c:v>
                </c:pt>
                <c:pt idx="5071">
                  <c:v>1280649600</c:v>
                </c:pt>
                <c:pt idx="5072">
                  <c:v>1280653200</c:v>
                </c:pt>
                <c:pt idx="5073">
                  <c:v>1280656800</c:v>
                </c:pt>
                <c:pt idx="5074">
                  <c:v>1280660400</c:v>
                </c:pt>
                <c:pt idx="5075">
                  <c:v>1280664000</c:v>
                </c:pt>
                <c:pt idx="5076">
                  <c:v>1280667600</c:v>
                </c:pt>
                <c:pt idx="5077">
                  <c:v>1280671200</c:v>
                </c:pt>
                <c:pt idx="5078">
                  <c:v>1280674800</c:v>
                </c:pt>
                <c:pt idx="5079">
                  <c:v>1280678400</c:v>
                </c:pt>
                <c:pt idx="5080">
                  <c:v>1280682000</c:v>
                </c:pt>
                <c:pt idx="5081">
                  <c:v>1280685600</c:v>
                </c:pt>
                <c:pt idx="5082">
                  <c:v>1280689200</c:v>
                </c:pt>
                <c:pt idx="5083">
                  <c:v>1280692800</c:v>
                </c:pt>
                <c:pt idx="5084">
                  <c:v>1280696400</c:v>
                </c:pt>
                <c:pt idx="5085">
                  <c:v>1280700000</c:v>
                </c:pt>
                <c:pt idx="5086">
                  <c:v>1280703600</c:v>
                </c:pt>
                <c:pt idx="5087">
                  <c:v>1280707200</c:v>
                </c:pt>
                <c:pt idx="5088">
                  <c:v>1280710800</c:v>
                </c:pt>
                <c:pt idx="5089">
                  <c:v>1280714400</c:v>
                </c:pt>
                <c:pt idx="5090">
                  <c:v>1280718000</c:v>
                </c:pt>
                <c:pt idx="5091">
                  <c:v>1280721600</c:v>
                </c:pt>
                <c:pt idx="5092">
                  <c:v>1280725200</c:v>
                </c:pt>
                <c:pt idx="5093">
                  <c:v>1280728800</c:v>
                </c:pt>
                <c:pt idx="5094">
                  <c:v>1280732400</c:v>
                </c:pt>
                <c:pt idx="5095">
                  <c:v>1280736000</c:v>
                </c:pt>
                <c:pt idx="5096">
                  <c:v>1280739600</c:v>
                </c:pt>
                <c:pt idx="5097">
                  <c:v>1280743200</c:v>
                </c:pt>
                <c:pt idx="5098">
                  <c:v>1280746800</c:v>
                </c:pt>
                <c:pt idx="5099">
                  <c:v>1280750400</c:v>
                </c:pt>
                <c:pt idx="5100">
                  <c:v>1280754000</c:v>
                </c:pt>
                <c:pt idx="5101">
                  <c:v>1280757600</c:v>
                </c:pt>
                <c:pt idx="5102">
                  <c:v>1280761200</c:v>
                </c:pt>
                <c:pt idx="5103">
                  <c:v>1280764800</c:v>
                </c:pt>
                <c:pt idx="5104">
                  <c:v>1280768400</c:v>
                </c:pt>
                <c:pt idx="5105">
                  <c:v>1280772000</c:v>
                </c:pt>
                <c:pt idx="5106">
                  <c:v>1280775600</c:v>
                </c:pt>
                <c:pt idx="5107">
                  <c:v>1280779200</c:v>
                </c:pt>
                <c:pt idx="5108">
                  <c:v>1280782800</c:v>
                </c:pt>
                <c:pt idx="5109">
                  <c:v>1280786400</c:v>
                </c:pt>
                <c:pt idx="5110">
                  <c:v>1280790000</c:v>
                </c:pt>
                <c:pt idx="5111">
                  <c:v>1280793600</c:v>
                </c:pt>
                <c:pt idx="5112">
                  <c:v>1280797200</c:v>
                </c:pt>
                <c:pt idx="5113">
                  <c:v>1280800800</c:v>
                </c:pt>
                <c:pt idx="5114">
                  <c:v>1280804400</c:v>
                </c:pt>
                <c:pt idx="5115">
                  <c:v>1280808000</c:v>
                </c:pt>
                <c:pt idx="5116">
                  <c:v>1280811600</c:v>
                </c:pt>
                <c:pt idx="5117">
                  <c:v>1280815200</c:v>
                </c:pt>
                <c:pt idx="5118">
                  <c:v>1280818800</c:v>
                </c:pt>
                <c:pt idx="5119">
                  <c:v>1280822400</c:v>
                </c:pt>
                <c:pt idx="5120">
                  <c:v>1280826000</c:v>
                </c:pt>
                <c:pt idx="5121">
                  <c:v>1280829600</c:v>
                </c:pt>
                <c:pt idx="5122">
                  <c:v>1280833200</c:v>
                </c:pt>
                <c:pt idx="5123">
                  <c:v>1280836800</c:v>
                </c:pt>
                <c:pt idx="5124">
                  <c:v>1280840400</c:v>
                </c:pt>
                <c:pt idx="5125">
                  <c:v>1280844000</c:v>
                </c:pt>
                <c:pt idx="5126">
                  <c:v>1280847600</c:v>
                </c:pt>
                <c:pt idx="5127">
                  <c:v>1280851200</c:v>
                </c:pt>
                <c:pt idx="5128">
                  <c:v>1280854800</c:v>
                </c:pt>
                <c:pt idx="5129">
                  <c:v>1280858400</c:v>
                </c:pt>
                <c:pt idx="5130">
                  <c:v>1280862000</c:v>
                </c:pt>
                <c:pt idx="5131">
                  <c:v>1280865600</c:v>
                </c:pt>
                <c:pt idx="5132">
                  <c:v>1280869200</c:v>
                </c:pt>
                <c:pt idx="5133">
                  <c:v>1280872800</c:v>
                </c:pt>
                <c:pt idx="5134">
                  <c:v>1280876400</c:v>
                </c:pt>
                <c:pt idx="5135">
                  <c:v>1280880000</c:v>
                </c:pt>
                <c:pt idx="5136">
                  <c:v>1280883600</c:v>
                </c:pt>
                <c:pt idx="5137">
                  <c:v>1280887200</c:v>
                </c:pt>
                <c:pt idx="5138">
                  <c:v>1280890800</c:v>
                </c:pt>
                <c:pt idx="5139">
                  <c:v>1280894400</c:v>
                </c:pt>
                <c:pt idx="5140">
                  <c:v>1280898000</c:v>
                </c:pt>
                <c:pt idx="5141">
                  <c:v>1280901600</c:v>
                </c:pt>
                <c:pt idx="5142">
                  <c:v>1280905200</c:v>
                </c:pt>
                <c:pt idx="5143">
                  <c:v>1280908800</c:v>
                </c:pt>
                <c:pt idx="5144">
                  <c:v>1280912400</c:v>
                </c:pt>
                <c:pt idx="5145">
                  <c:v>1280916000</c:v>
                </c:pt>
                <c:pt idx="5146">
                  <c:v>1280919600</c:v>
                </c:pt>
                <c:pt idx="5147">
                  <c:v>1280923200</c:v>
                </c:pt>
                <c:pt idx="5148">
                  <c:v>1280926800</c:v>
                </c:pt>
                <c:pt idx="5149">
                  <c:v>1280930400</c:v>
                </c:pt>
                <c:pt idx="5150">
                  <c:v>1280934000</c:v>
                </c:pt>
                <c:pt idx="5151">
                  <c:v>1280937600</c:v>
                </c:pt>
                <c:pt idx="5152">
                  <c:v>1280941200</c:v>
                </c:pt>
                <c:pt idx="5153">
                  <c:v>1280944800</c:v>
                </c:pt>
                <c:pt idx="5154">
                  <c:v>1280948400</c:v>
                </c:pt>
                <c:pt idx="5155">
                  <c:v>1280952000</c:v>
                </c:pt>
                <c:pt idx="5156">
                  <c:v>1280955600</c:v>
                </c:pt>
                <c:pt idx="5157">
                  <c:v>1280959200</c:v>
                </c:pt>
                <c:pt idx="5158">
                  <c:v>1280962800</c:v>
                </c:pt>
                <c:pt idx="5159">
                  <c:v>1280966400</c:v>
                </c:pt>
                <c:pt idx="5160">
                  <c:v>1280970000</c:v>
                </c:pt>
                <c:pt idx="5161">
                  <c:v>1280973600</c:v>
                </c:pt>
                <c:pt idx="5162">
                  <c:v>1280977200</c:v>
                </c:pt>
                <c:pt idx="5163">
                  <c:v>1280980800</c:v>
                </c:pt>
                <c:pt idx="5164">
                  <c:v>1280984400</c:v>
                </c:pt>
                <c:pt idx="5165">
                  <c:v>1280988000</c:v>
                </c:pt>
                <c:pt idx="5166">
                  <c:v>1280991600</c:v>
                </c:pt>
                <c:pt idx="5167">
                  <c:v>1280995200</c:v>
                </c:pt>
                <c:pt idx="5168">
                  <c:v>1280998800</c:v>
                </c:pt>
                <c:pt idx="5169">
                  <c:v>1281002400</c:v>
                </c:pt>
                <c:pt idx="5170">
                  <c:v>1281006000</c:v>
                </c:pt>
                <c:pt idx="5171">
                  <c:v>1281009600</c:v>
                </c:pt>
                <c:pt idx="5172">
                  <c:v>1281013200</c:v>
                </c:pt>
                <c:pt idx="5173">
                  <c:v>1281016800</c:v>
                </c:pt>
                <c:pt idx="5174">
                  <c:v>1281020400</c:v>
                </c:pt>
                <c:pt idx="5175">
                  <c:v>1281024000</c:v>
                </c:pt>
                <c:pt idx="5176">
                  <c:v>1281027600</c:v>
                </c:pt>
                <c:pt idx="5177">
                  <c:v>1281031200</c:v>
                </c:pt>
                <c:pt idx="5178">
                  <c:v>1281034800</c:v>
                </c:pt>
                <c:pt idx="5179">
                  <c:v>1281038400</c:v>
                </c:pt>
                <c:pt idx="5180">
                  <c:v>1281042000</c:v>
                </c:pt>
                <c:pt idx="5181">
                  <c:v>1281045600</c:v>
                </c:pt>
                <c:pt idx="5182">
                  <c:v>1281049200</c:v>
                </c:pt>
                <c:pt idx="5183">
                  <c:v>1281052800</c:v>
                </c:pt>
                <c:pt idx="5184">
                  <c:v>1281056400</c:v>
                </c:pt>
                <c:pt idx="5185">
                  <c:v>1281060000</c:v>
                </c:pt>
                <c:pt idx="5186">
                  <c:v>1281063600</c:v>
                </c:pt>
                <c:pt idx="5187">
                  <c:v>1281067200</c:v>
                </c:pt>
                <c:pt idx="5188">
                  <c:v>1281070800</c:v>
                </c:pt>
                <c:pt idx="5189">
                  <c:v>1281074400</c:v>
                </c:pt>
                <c:pt idx="5190">
                  <c:v>1281078000</c:v>
                </c:pt>
                <c:pt idx="5191">
                  <c:v>1281081600</c:v>
                </c:pt>
                <c:pt idx="5192">
                  <c:v>1281085200</c:v>
                </c:pt>
                <c:pt idx="5193">
                  <c:v>1281088800</c:v>
                </c:pt>
                <c:pt idx="5194">
                  <c:v>1281092400</c:v>
                </c:pt>
                <c:pt idx="5195">
                  <c:v>1281096000</c:v>
                </c:pt>
                <c:pt idx="5196">
                  <c:v>1281099600</c:v>
                </c:pt>
                <c:pt idx="5197">
                  <c:v>1281103200</c:v>
                </c:pt>
                <c:pt idx="5198">
                  <c:v>1281106800</c:v>
                </c:pt>
                <c:pt idx="5199">
                  <c:v>1281110400</c:v>
                </c:pt>
                <c:pt idx="5200">
                  <c:v>1281114000</c:v>
                </c:pt>
                <c:pt idx="5201">
                  <c:v>1281117600</c:v>
                </c:pt>
                <c:pt idx="5202">
                  <c:v>1281121200</c:v>
                </c:pt>
                <c:pt idx="5203">
                  <c:v>1281124800</c:v>
                </c:pt>
                <c:pt idx="5204">
                  <c:v>1281128400</c:v>
                </c:pt>
                <c:pt idx="5205">
                  <c:v>1281132000</c:v>
                </c:pt>
                <c:pt idx="5206">
                  <c:v>1281135600</c:v>
                </c:pt>
                <c:pt idx="5207">
                  <c:v>1281139200</c:v>
                </c:pt>
                <c:pt idx="5208">
                  <c:v>1281142800</c:v>
                </c:pt>
                <c:pt idx="5209">
                  <c:v>1281146400</c:v>
                </c:pt>
                <c:pt idx="5210">
                  <c:v>1281150000</c:v>
                </c:pt>
                <c:pt idx="5211">
                  <c:v>1281153600</c:v>
                </c:pt>
                <c:pt idx="5212">
                  <c:v>1281157200</c:v>
                </c:pt>
                <c:pt idx="5213">
                  <c:v>1281160800</c:v>
                </c:pt>
                <c:pt idx="5214">
                  <c:v>1281164400</c:v>
                </c:pt>
                <c:pt idx="5215">
                  <c:v>1281168000</c:v>
                </c:pt>
                <c:pt idx="5216">
                  <c:v>1281171600</c:v>
                </c:pt>
                <c:pt idx="5217">
                  <c:v>1281175200</c:v>
                </c:pt>
                <c:pt idx="5218">
                  <c:v>1281178800</c:v>
                </c:pt>
                <c:pt idx="5219">
                  <c:v>1281182400</c:v>
                </c:pt>
                <c:pt idx="5220">
                  <c:v>1281186000</c:v>
                </c:pt>
                <c:pt idx="5221">
                  <c:v>1281189600</c:v>
                </c:pt>
                <c:pt idx="5222">
                  <c:v>1281193200</c:v>
                </c:pt>
                <c:pt idx="5223">
                  <c:v>1281196800</c:v>
                </c:pt>
                <c:pt idx="5224">
                  <c:v>1281200400</c:v>
                </c:pt>
                <c:pt idx="5225">
                  <c:v>1281204000</c:v>
                </c:pt>
                <c:pt idx="5226">
                  <c:v>1281207600</c:v>
                </c:pt>
                <c:pt idx="5227">
                  <c:v>1281211200</c:v>
                </c:pt>
                <c:pt idx="5228">
                  <c:v>1281214800</c:v>
                </c:pt>
                <c:pt idx="5229">
                  <c:v>1281218400</c:v>
                </c:pt>
                <c:pt idx="5230">
                  <c:v>1281222000</c:v>
                </c:pt>
                <c:pt idx="5231">
                  <c:v>1281225600</c:v>
                </c:pt>
                <c:pt idx="5232">
                  <c:v>1281229200</c:v>
                </c:pt>
                <c:pt idx="5233">
                  <c:v>1281232800</c:v>
                </c:pt>
                <c:pt idx="5234">
                  <c:v>1281236400</c:v>
                </c:pt>
                <c:pt idx="5235">
                  <c:v>1281240000</c:v>
                </c:pt>
                <c:pt idx="5236">
                  <c:v>1281243600</c:v>
                </c:pt>
                <c:pt idx="5237">
                  <c:v>1281247200</c:v>
                </c:pt>
                <c:pt idx="5238">
                  <c:v>1281250800</c:v>
                </c:pt>
                <c:pt idx="5239">
                  <c:v>1281254400</c:v>
                </c:pt>
                <c:pt idx="5240">
                  <c:v>1281258000</c:v>
                </c:pt>
                <c:pt idx="5241">
                  <c:v>1281261600</c:v>
                </c:pt>
                <c:pt idx="5242">
                  <c:v>1281265200</c:v>
                </c:pt>
                <c:pt idx="5243">
                  <c:v>1281268800</c:v>
                </c:pt>
                <c:pt idx="5244">
                  <c:v>1281272400</c:v>
                </c:pt>
                <c:pt idx="5245">
                  <c:v>1281276000</c:v>
                </c:pt>
                <c:pt idx="5246">
                  <c:v>1281279600</c:v>
                </c:pt>
                <c:pt idx="5247">
                  <c:v>1281283200</c:v>
                </c:pt>
                <c:pt idx="5248">
                  <c:v>1281286800</c:v>
                </c:pt>
                <c:pt idx="5249">
                  <c:v>1281290400</c:v>
                </c:pt>
                <c:pt idx="5250">
                  <c:v>1281294000</c:v>
                </c:pt>
                <c:pt idx="5251">
                  <c:v>1281297600</c:v>
                </c:pt>
                <c:pt idx="5252">
                  <c:v>1281301200</c:v>
                </c:pt>
                <c:pt idx="5253">
                  <c:v>1281304800</c:v>
                </c:pt>
                <c:pt idx="5254">
                  <c:v>1281308400</c:v>
                </c:pt>
                <c:pt idx="5255">
                  <c:v>1281312000</c:v>
                </c:pt>
                <c:pt idx="5256">
                  <c:v>1281315600</c:v>
                </c:pt>
                <c:pt idx="5257">
                  <c:v>1281319200</c:v>
                </c:pt>
                <c:pt idx="5258">
                  <c:v>1281322800</c:v>
                </c:pt>
                <c:pt idx="5259">
                  <c:v>1281326400</c:v>
                </c:pt>
                <c:pt idx="5260">
                  <c:v>1281330000</c:v>
                </c:pt>
                <c:pt idx="5261">
                  <c:v>1281333600</c:v>
                </c:pt>
                <c:pt idx="5262">
                  <c:v>1281337200</c:v>
                </c:pt>
                <c:pt idx="5263">
                  <c:v>1281340800</c:v>
                </c:pt>
                <c:pt idx="5264">
                  <c:v>1281344400</c:v>
                </c:pt>
                <c:pt idx="5265">
                  <c:v>1281348000</c:v>
                </c:pt>
                <c:pt idx="5266">
                  <c:v>1281351600</c:v>
                </c:pt>
                <c:pt idx="5267">
                  <c:v>1281355200</c:v>
                </c:pt>
                <c:pt idx="5268">
                  <c:v>1281358800</c:v>
                </c:pt>
                <c:pt idx="5269">
                  <c:v>1281362400</c:v>
                </c:pt>
                <c:pt idx="5270">
                  <c:v>1281366000</c:v>
                </c:pt>
                <c:pt idx="5271">
                  <c:v>1281369600</c:v>
                </c:pt>
                <c:pt idx="5272">
                  <c:v>1281373200</c:v>
                </c:pt>
                <c:pt idx="5273">
                  <c:v>1281376800</c:v>
                </c:pt>
                <c:pt idx="5274">
                  <c:v>1281380400</c:v>
                </c:pt>
                <c:pt idx="5275">
                  <c:v>1281384000</c:v>
                </c:pt>
                <c:pt idx="5276">
                  <c:v>1281387600</c:v>
                </c:pt>
                <c:pt idx="5277">
                  <c:v>1281391200</c:v>
                </c:pt>
                <c:pt idx="5278">
                  <c:v>1281394800</c:v>
                </c:pt>
                <c:pt idx="5279">
                  <c:v>1281398400</c:v>
                </c:pt>
                <c:pt idx="5280">
                  <c:v>1281402000</c:v>
                </c:pt>
                <c:pt idx="5281">
                  <c:v>1281405600</c:v>
                </c:pt>
                <c:pt idx="5282">
                  <c:v>1281409200</c:v>
                </c:pt>
                <c:pt idx="5283">
                  <c:v>1281412800</c:v>
                </c:pt>
                <c:pt idx="5284">
                  <c:v>1281416400</c:v>
                </c:pt>
                <c:pt idx="5285">
                  <c:v>1281420000</c:v>
                </c:pt>
                <c:pt idx="5286">
                  <c:v>1281423600</c:v>
                </c:pt>
                <c:pt idx="5287">
                  <c:v>1281427200</c:v>
                </c:pt>
                <c:pt idx="5288">
                  <c:v>1281430800</c:v>
                </c:pt>
                <c:pt idx="5289">
                  <c:v>1281434400</c:v>
                </c:pt>
                <c:pt idx="5290">
                  <c:v>1281438000</c:v>
                </c:pt>
                <c:pt idx="5291">
                  <c:v>1281441600</c:v>
                </c:pt>
                <c:pt idx="5292">
                  <c:v>1281445200</c:v>
                </c:pt>
                <c:pt idx="5293">
                  <c:v>1281448800</c:v>
                </c:pt>
                <c:pt idx="5294">
                  <c:v>1281452400</c:v>
                </c:pt>
                <c:pt idx="5295">
                  <c:v>1281456000</c:v>
                </c:pt>
                <c:pt idx="5296">
                  <c:v>1281459600</c:v>
                </c:pt>
                <c:pt idx="5297">
                  <c:v>1281463200</c:v>
                </c:pt>
                <c:pt idx="5298">
                  <c:v>1281466800</c:v>
                </c:pt>
                <c:pt idx="5299">
                  <c:v>1281470400</c:v>
                </c:pt>
                <c:pt idx="5300">
                  <c:v>1281474000</c:v>
                </c:pt>
                <c:pt idx="5301">
                  <c:v>1281477600</c:v>
                </c:pt>
                <c:pt idx="5302">
                  <c:v>1281481200</c:v>
                </c:pt>
                <c:pt idx="5303">
                  <c:v>1281484800</c:v>
                </c:pt>
                <c:pt idx="5304">
                  <c:v>1281488400</c:v>
                </c:pt>
                <c:pt idx="5305">
                  <c:v>1281492000</c:v>
                </c:pt>
                <c:pt idx="5306">
                  <c:v>1281495600</c:v>
                </c:pt>
                <c:pt idx="5307">
                  <c:v>1281499200</c:v>
                </c:pt>
                <c:pt idx="5308">
                  <c:v>1281502800</c:v>
                </c:pt>
                <c:pt idx="5309">
                  <c:v>1281506400</c:v>
                </c:pt>
                <c:pt idx="5310">
                  <c:v>1281510000</c:v>
                </c:pt>
                <c:pt idx="5311">
                  <c:v>1281513600</c:v>
                </c:pt>
                <c:pt idx="5312">
                  <c:v>1281517200</c:v>
                </c:pt>
                <c:pt idx="5313">
                  <c:v>1281520800</c:v>
                </c:pt>
                <c:pt idx="5314">
                  <c:v>1281524400</c:v>
                </c:pt>
                <c:pt idx="5315">
                  <c:v>1281528000</c:v>
                </c:pt>
                <c:pt idx="5316">
                  <c:v>1281531600</c:v>
                </c:pt>
                <c:pt idx="5317">
                  <c:v>1281535200</c:v>
                </c:pt>
                <c:pt idx="5318">
                  <c:v>1281538800</c:v>
                </c:pt>
                <c:pt idx="5319">
                  <c:v>1281542400</c:v>
                </c:pt>
                <c:pt idx="5320">
                  <c:v>1281546000</c:v>
                </c:pt>
                <c:pt idx="5321">
                  <c:v>1281549600</c:v>
                </c:pt>
                <c:pt idx="5322">
                  <c:v>1281553200</c:v>
                </c:pt>
                <c:pt idx="5323">
                  <c:v>1281556800</c:v>
                </c:pt>
                <c:pt idx="5324">
                  <c:v>1281560400</c:v>
                </c:pt>
                <c:pt idx="5325">
                  <c:v>1281564000</c:v>
                </c:pt>
                <c:pt idx="5326">
                  <c:v>1281567600</c:v>
                </c:pt>
                <c:pt idx="5327">
                  <c:v>1281571200</c:v>
                </c:pt>
                <c:pt idx="5328">
                  <c:v>1281574800</c:v>
                </c:pt>
                <c:pt idx="5329">
                  <c:v>1281578400</c:v>
                </c:pt>
                <c:pt idx="5330">
                  <c:v>1281582000</c:v>
                </c:pt>
                <c:pt idx="5331">
                  <c:v>1281585600</c:v>
                </c:pt>
                <c:pt idx="5332">
                  <c:v>1281589200</c:v>
                </c:pt>
                <c:pt idx="5333">
                  <c:v>1281592800</c:v>
                </c:pt>
                <c:pt idx="5334">
                  <c:v>1281596400</c:v>
                </c:pt>
                <c:pt idx="5335">
                  <c:v>1281600000</c:v>
                </c:pt>
                <c:pt idx="5336">
                  <c:v>1281603600</c:v>
                </c:pt>
                <c:pt idx="5337">
                  <c:v>1281607200</c:v>
                </c:pt>
                <c:pt idx="5338">
                  <c:v>1281610800</c:v>
                </c:pt>
                <c:pt idx="5339">
                  <c:v>1281614400</c:v>
                </c:pt>
                <c:pt idx="5340">
                  <c:v>1281618000</c:v>
                </c:pt>
                <c:pt idx="5341">
                  <c:v>1281621600</c:v>
                </c:pt>
                <c:pt idx="5342">
                  <c:v>1281625200</c:v>
                </c:pt>
                <c:pt idx="5343">
                  <c:v>1281628800</c:v>
                </c:pt>
                <c:pt idx="5344">
                  <c:v>1281632400</c:v>
                </c:pt>
                <c:pt idx="5345">
                  <c:v>1281636000</c:v>
                </c:pt>
                <c:pt idx="5346">
                  <c:v>1281639600</c:v>
                </c:pt>
                <c:pt idx="5347">
                  <c:v>1281643200</c:v>
                </c:pt>
                <c:pt idx="5348">
                  <c:v>1281646800</c:v>
                </c:pt>
                <c:pt idx="5349">
                  <c:v>1281650400</c:v>
                </c:pt>
                <c:pt idx="5350">
                  <c:v>1281654000</c:v>
                </c:pt>
                <c:pt idx="5351">
                  <c:v>1281657600</c:v>
                </c:pt>
                <c:pt idx="5352">
                  <c:v>1281661200</c:v>
                </c:pt>
                <c:pt idx="5353">
                  <c:v>1281664800</c:v>
                </c:pt>
                <c:pt idx="5354">
                  <c:v>1281668400</c:v>
                </c:pt>
                <c:pt idx="5355">
                  <c:v>1281672000</c:v>
                </c:pt>
                <c:pt idx="5356">
                  <c:v>1281675600</c:v>
                </c:pt>
                <c:pt idx="5357">
                  <c:v>1281679200</c:v>
                </c:pt>
                <c:pt idx="5358">
                  <c:v>1281682800</c:v>
                </c:pt>
                <c:pt idx="5359">
                  <c:v>1281686400</c:v>
                </c:pt>
                <c:pt idx="5360">
                  <c:v>1281690000</c:v>
                </c:pt>
                <c:pt idx="5361">
                  <c:v>1281693600</c:v>
                </c:pt>
                <c:pt idx="5362">
                  <c:v>1281697200</c:v>
                </c:pt>
                <c:pt idx="5363">
                  <c:v>1281700800</c:v>
                </c:pt>
                <c:pt idx="5364">
                  <c:v>1281704400</c:v>
                </c:pt>
                <c:pt idx="5365">
                  <c:v>1281708000</c:v>
                </c:pt>
                <c:pt idx="5366">
                  <c:v>1281711600</c:v>
                </c:pt>
                <c:pt idx="5367">
                  <c:v>1281715200</c:v>
                </c:pt>
                <c:pt idx="5368">
                  <c:v>1281718800</c:v>
                </c:pt>
                <c:pt idx="5369">
                  <c:v>1281722400</c:v>
                </c:pt>
                <c:pt idx="5370">
                  <c:v>1281726000</c:v>
                </c:pt>
                <c:pt idx="5371">
                  <c:v>1281729600</c:v>
                </c:pt>
                <c:pt idx="5372">
                  <c:v>1281733200</c:v>
                </c:pt>
                <c:pt idx="5373">
                  <c:v>1281736800</c:v>
                </c:pt>
                <c:pt idx="5374">
                  <c:v>1281740400</c:v>
                </c:pt>
                <c:pt idx="5375">
                  <c:v>1281744000</c:v>
                </c:pt>
                <c:pt idx="5376">
                  <c:v>1281747600</c:v>
                </c:pt>
                <c:pt idx="5377">
                  <c:v>1281751200</c:v>
                </c:pt>
                <c:pt idx="5378">
                  <c:v>1281754800</c:v>
                </c:pt>
                <c:pt idx="5379">
                  <c:v>1281758400</c:v>
                </c:pt>
                <c:pt idx="5380">
                  <c:v>1281762000</c:v>
                </c:pt>
                <c:pt idx="5381">
                  <c:v>1281765600</c:v>
                </c:pt>
                <c:pt idx="5382">
                  <c:v>1281769200</c:v>
                </c:pt>
                <c:pt idx="5383">
                  <c:v>1281772800</c:v>
                </c:pt>
                <c:pt idx="5384">
                  <c:v>1281776400</c:v>
                </c:pt>
                <c:pt idx="5385">
                  <c:v>1281780000</c:v>
                </c:pt>
                <c:pt idx="5386">
                  <c:v>1281783600</c:v>
                </c:pt>
                <c:pt idx="5387">
                  <c:v>1281787200</c:v>
                </c:pt>
                <c:pt idx="5388">
                  <c:v>1281790800</c:v>
                </c:pt>
                <c:pt idx="5389">
                  <c:v>1281794400</c:v>
                </c:pt>
                <c:pt idx="5390">
                  <c:v>1281798000</c:v>
                </c:pt>
                <c:pt idx="5391">
                  <c:v>1281801600</c:v>
                </c:pt>
                <c:pt idx="5392">
                  <c:v>1281805200</c:v>
                </c:pt>
                <c:pt idx="5393">
                  <c:v>1281808800</c:v>
                </c:pt>
                <c:pt idx="5394">
                  <c:v>1281812400</c:v>
                </c:pt>
                <c:pt idx="5395">
                  <c:v>1281816000</c:v>
                </c:pt>
                <c:pt idx="5396">
                  <c:v>1281819600</c:v>
                </c:pt>
                <c:pt idx="5397">
                  <c:v>1281823200</c:v>
                </c:pt>
                <c:pt idx="5398">
                  <c:v>1281826800</c:v>
                </c:pt>
                <c:pt idx="5399">
                  <c:v>1281830400</c:v>
                </c:pt>
                <c:pt idx="5400">
                  <c:v>1281834000</c:v>
                </c:pt>
                <c:pt idx="5401">
                  <c:v>1281837600</c:v>
                </c:pt>
                <c:pt idx="5402">
                  <c:v>1281841200</c:v>
                </c:pt>
                <c:pt idx="5403">
                  <c:v>1281844800</c:v>
                </c:pt>
                <c:pt idx="5404">
                  <c:v>1281848400</c:v>
                </c:pt>
                <c:pt idx="5405">
                  <c:v>1281852000</c:v>
                </c:pt>
                <c:pt idx="5406">
                  <c:v>1281855600</c:v>
                </c:pt>
                <c:pt idx="5407">
                  <c:v>1281859200</c:v>
                </c:pt>
                <c:pt idx="5408">
                  <c:v>1281862800</c:v>
                </c:pt>
                <c:pt idx="5409">
                  <c:v>1281866400</c:v>
                </c:pt>
                <c:pt idx="5410">
                  <c:v>1281870000</c:v>
                </c:pt>
                <c:pt idx="5411">
                  <c:v>1281873600</c:v>
                </c:pt>
                <c:pt idx="5412">
                  <c:v>1281877200</c:v>
                </c:pt>
                <c:pt idx="5413">
                  <c:v>1281880800</c:v>
                </c:pt>
                <c:pt idx="5414">
                  <c:v>1281884400</c:v>
                </c:pt>
                <c:pt idx="5415">
                  <c:v>1281888000</c:v>
                </c:pt>
                <c:pt idx="5416">
                  <c:v>1281891600</c:v>
                </c:pt>
                <c:pt idx="5417">
                  <c:v>1281895200</c:v>
                </c:pt>
                <c:pt idx="5418">
                  <c:v>1281898800</c:v>
                </c:pt>
                <c:pt idx="5419">
                  <c:v>1281902400</c:v>
                </c:pt>
                <c:pt idx="5420">
                  <c:v>1281906000</c:v>
                </c:pt>
                <c:pt idx="5421">
                  <c:v>1281909600</c:v>
                </c:pt>
                <c:pt idx="5422">
                  <c:v>1281913200</c:v>
                </c:pt>
                <c:pt idx="5423">
                  <c:v>1281916800</c:v>
                </c:pt>
                <c:pt idx="5424">
                  <c:v>1281920400</c:v>
                </c:pt>
                <c:pt idx="5425">
                  <c:v>1281924000</c:v>
                </c:pt>
                <c:pt idx="5426">
                  <c:v>1281927600</c:v>
                </c:pt>
                <c:pt idx="5427">
                  <c:v>1281931200</c:v>
                </c:pt>
                <c:pt idx="5428">
                  <c:v>1281934800</c:v>
                </c:pt>
                <c:pt idx="5429">
                  <c:v>1281938400</c:v>
                </c:pt>
                <c:pt idx="5430">
                  <c:v>1281942000</c:v>
                </c:pt>
                <c:pt idx="5431">
                  <c:v>1281945600</c:v>
                </c:pt>
                <c:pt idx="5432">
                  <c:v>1281949200</c:v>
                </c:pt>
                <c:pt idx="5433">
                  <c:v>1281952800</c:v>
                </c:pt>
                <c:pt idx="5434">
                  <c:v>1281956400</c:v>
                </c:pt>
                <c:pt idx="5435">
                  <c:v>1281960000</c:v>
                </c:pt>
                <c:pt idx="5436">
                  <c:v>1281963600</c:v>
                </c:pt>
                <c:pt idx="5437">
                  <c:v>1281967200</c:v>
                </c:pt>
                <c:pt idx="5438">
                  <c:v>1281970800</c:v>
                </c:pt>
                <c:pt idx="5439">
                  <c:v>1281974400</c:v>
                </c:pt>
                <c:pt idx="5440">
                  <c:v>1281978000</c:v>
                </c:pt>
                <c:pt idx="5441">
                  <c:v>1281981600</c:v>
                </c:pt>
                <c:pt idx="5442">
                  <c:v>1281985200</c:v>
                </c:pt>
                <c:pt idx="5443">
                  <c:v>1281988800</c:v>
                </c:pt>
                <c:pt idx="5444">
                  <c:v>1281992400</c:v>
                </c:pt>
                <c:pt idx="5445">
                  <c:v>1281996000</c:v>
                </c:pt>
                <c:pt idx="5446">
                  <c:v>1281999600</c:v>
                </c:pt>
                <c:pt idx="5447">
                  <c:v>1282003200</c:v>
                </c:pt>
                <c:pt idx="5448">
                  <c:v>1282006800</c:v>
                </c:pt>
                <c:pt idx="5449">
                  <c:v>1282010400</c:v>
                </c:pt>
                <c:pt idx="5450">
                  <c:v>1282014000</c:v>
                </c:pt>
                <c:pt idx="5451">
                  <c:v>1282017600</c:v>
                </c:pt>
                <c:pt idx="5452">
                  <c:v>1282021200</c:v>
                </c:pt>
                <c:pt idx="5453">
                  <c:v>1282024800</c:v>
                </c:pt>
                <c:pt idx="5454">
                  <c:v>1282028400</c:v>
                </c:pt>
                <c:pt idx="5455">
                  <c:v>1282032000</c:v>
                </c:pt>
                <c:pt idx="5456">
                  <c:v>1282035600</c:v>
                </c:pt>
                <c:pt idx="5457">
                  <c:v>1282039200</c:v>
                </c:pt>
                <c:pt idx="5458">
                  <c:v>1282042800</c:v>
                </c:pt>
                <c:pt idx="5459">
                  <c:v>1282046400</c:v>
                </c:pt>
                <c:pt idx="5460">
                  <c:v>1282050000</c:v>
                </c:pt>
                <c:pt idx="5461">
                  <c:v>1282053600</c:v>
                </c:pt>
                <c:pt idx="5462">
                  <c:v>1282057200</c:v>
                </c:pt>
                <c:pt idx="5463">
                  <c:v>1282060800</c:v>
                </c:pt>
                <c:pt idx="5464">
                  <c:v>1282064400</c:v>
                </c:pt>
                <c:pt idx="5465">
                  <c:v>1282068000</c:v>
                </c:pt>
                <c:pt idx="5466">
                  <c:v>1282071600</c:v>
                </c:pt>
                <c:pt idx="5467">
                  <c:v>1282075200</c:v>
                </c:pt>
                <c:pt idx="5468">
                  <c:v>1282078800</c:v>
                </c:pt>
                <c:pt idx="5469">
                  <c:v>1282082400</c:v>
                </c:pt>
                <c:pt idx="5470">
                  <c:v>1282086000</c:v>
                </c:pt>
                <c:pt idx="5471">
                  <c:v>1282089600</c:v>
                </c:pt>
                <c:pt idx="5472">
                  <c:v>1282093200</c:v>
                </c:pt>
                <c:pt idx="5473">
                  <c:v>1282096800</c:v>
                </c:pt>
                <c:pt idx="5474">
                  <c:v>1282100400</c:v>
                </c:pt>
                <c:pt idx="5475">
                  <c:v>1282104000</c:v>
                </c:pt>
                <c:pt idx="5476">
                  <c:v>1282107600</c:v>
                </c:pt>
                <c:pt idx="5477">
                  <c:v>1282111200</c:v>
                </c:pt>
                <c:pt idx="5478">
                  <c:v>1282114800</c:v>
                </c:pt>
                <c:pt idx="5479">
                  <c:v>1282118400</c:v>
                </c:pt>
                <c:pt idx="5480">
                  <c:v>1282122000</c:v>
                </c:pt>
                <c:pt idx="5481">
                  <c:v>1282125600</c:v>
                </c:pt>
                <c:pt idx="5482">
                  <c:v>1282129200</c:v>
                </c:pt>
                <c:pt idx="5483">
                  <c:v>1282132800</c:v>
                </c:pt>
                <c:pt idx="5484">
                  <c:v>1282136400</c:v>
                </c:pt>
                <c:pt idx="5485">
                  <c:v>1282140000</c:v>
                </c:pt>
                <c:pt idx="5486">
                  <c:v>1282143600</c:v>
                </c:pt>
                <c:pt idx="5487">
                  <c:v>1282147200</c:v>
                </c:pt>
                <c:pt idx="5488">
                  <c:v>1282150800</c:v>
                </c:pt>
                <c:pt idx="5489">
                  <c:v>1282154400</c:v>
                </c:pt>
                <c:pt idx="5490">
                  <c:v>1282158000</c:v>
                </c:pt>
                <c:pt idx="5491">
                  <c:v>1282161600</c:v>
                </c:pt>
                <c:pt idx="5492">
                  <c:v>1282165200</c:v>
                </c:pt>
                <c:pt idx="5493">
                  <c:v>1282168800</c:v>
                </c:pt>
                <c:pt idx="5494">
                  <c:v>1282172400</c:v>
                </c:pt>
                <c:pt idx="5495">
                  <c:v>1282176000</c:v>
                </c:pt>
                <c:pt idx="5496">
                  <c:v>1282179600</c:v>
                </c:pt>
                <c:pt idx="5497">
                  <c:v>1282183200</c:v>
                </c:pt>
                <c:pt idx="5498">
                  <c:v>1282186800</c:v>
                </c:pt>
                <c:pt idx="5499">
                  <c:v>1282190400</c:v>
                </c:pt>
                <c:pt idx="5500">
                  <c:v>1282194000</c:v>
                </c:pt>
                <c:pt idx="5501">
                  <c:v>1282197600</c:v>
                </c:pt>
                <c:pt idx="5502">
                  <c:v>1282201200</c:v>
                </c:pt>
                <c:pt idx="5503">
                  <c:v>1282204800</c:v>
                </c:pt>
                <c:pt idx="5504">
                  <c:v>1282208400</c:v>
                </c:pt>
                <c:pt idx="5505">
                  <c:v>1282212000</c:v>
                </c:pt>
                <c:pt idx="5506">
                  <c:v>1282215600</c:v>
                </c:pt>
                <c:pt idx="5507">
                  <c:v>1282219200</c:v>
                </c:pt>
                <c:pt idx="5508">
                  <c:v>1282222800</c:v>
                </c:pt>
                <c:pt idx="5509">
                  <c:v>1282226400</c:v>
                </c:pt>
                <c:pt idx="5510">
                  <c:v>1282230000</c:v>
                </c:pt>
                <c:pt idx="5511">
                  <c:v>1282233600</c:v>
                </c:pt>
                <c:pt idx="5512">
                  <c:v>1282237200</c:v>
                </c:pt>
                <c:pt idx="5513">
                  <c:v>1282240800</c:v>
                </c:pt>
                <c:pt idx="5514">
                  <c:v>1282244400</c:v>
                </c:pt>
                <c:pt idx="5515">
                  <c:v>1282248000</c:v>
                </c:pt>
                <c:pt idx="5516">
                  <c:v>1282251600</c:v>
                </c:pt>
                <c:pt idx="5517">
                  <c:v>1282255200</c:v>
                </c:pt>
                <c:pt idx="5518">
                  <c:v>1282258800</c:v>
                </c:pt>
                <c:pt idx="5519">
                  <c:v>1282262400</c:v>
                </c:pt>
                <c:pt idx="5520">
                  <c:v>1282266000</c:v>
                </c:pt>
                <c:pt idx="5521">
                  <c:v>1282269600</c:v>
                </c:pt>
                <c:pt idx="5522">
                  <c:v>1282273200</c:v>
                </c:pt>
                <c:pt idx="5523">
                  <c:v>1282276800</c:v>
                </c:pt>
                <c:pt idx="5524">
                  <c:v>1282280400</c:v>
                </c:pt>
                <c:pt idx="5525">
                  <c:v>1282284000</c:v>
                </c:pt>
                <c:pt idx="5526">
                  <c:v>1282287600</c:v>
                </c:pt>
                <c:pt idx="5527">
                  <c:v>1282291200</c:v>
                </c:pt>
                <c:pt idx="5528">
                  <c:v>1282294800</c:v>
                </c:pt>
                <c:pt idx="5529">
                  <c:v>1282298400</c:v>
                </c:pt>
                <c:pt idx="5530">
                  <c:v>1282302000</c:v>
                </c:pt>
                <c:pt idx="5531">
                  <c:v>1282305600</c:v>
                </c:pt>
                <c:pt idx="5532">
                  <c:v>1282309200</c:v>
                </c:pt>
                <c:pt idx="5533">
                  <c:v>1282312800</c:v>
                </c:pt>
                <c:pt idx="5534">
                  <c:v>1282316400</c:v>
                </c:pt>
                <c:pt idx="5535">
                  <c:v>1282320000</c:v>
                </c:pt>
                <c:pt idx="5536">
                  <c:v>1282323600</c:v>
                </c:pt>
                <c:pt idx="5537">
                  <c:v>1282327200</c:v>
                </c:pt>
                <c:pt idx="5538">
                  <c:v>1282330800</c:v>
                </c:pt>
                <c:pt idx="5539">
                  <c:v>1282334400</c:v>
                </c:pt>
                <c:pt idx="5540">
                  <c:v>1282338000</c:v>
                </c:pt>
                <c:pt idx="5541">
                  <c:v>1282341600</c:v>
                </c:pt>
                <c:pt idx="5542">
                  <c:v>1282345200</c:v>
                </c:pt>
                <c:pt idx="5543">
                  <c:v>1282348800</c:v>
                </c:pt>
                <c:pt idx="5544">
                  <c:v>1282352400</c:v>
                </c:pt>
                <c:pt idx="5545">
                  <c:v>1282356000</c:v>
                </c:pt>
                <c:pt idx="5546">
                  <c:v>1282359600</c:v>
                </c:pt>
                <c:pt idx="5547">
                  <c:v>1282363200</c:v>
                </c:pt>
                <c:pt idx="5548">
                  <c:v>1282366800</c:v>
                </c:pt>
                <c:pt idx="5549">
                  <c:v>1282370400</c:v>
                </c:pt>
                <c:pt idx="5550">
                  <c:v>1282374000</c:v>
                </c:pt>
                <c:pt idx="5551">
                  <c:v>1282377600</c:v>
                </c:pt>
                <c:pt idx="5552">
                  <c:v>1282381200</c:v>
                </c:pt>
                <c:pt idx="5553">
                  <c:v>1282384800</c:v>
                </c:pt>
                <c:pt idx="5554">
                  <c:v>1282388400</c:v>
                </c:pt>
                <c:pt idx="5555">
                  <c:v>1282392000</c:v>
                </c:pt>
                <c:pt idx="5556">
                  <c:v>1282395600</c:v>
                </c:pt>
                <c:pt idx="5557">
                  <c:v>1282399200</c:v>
                </c:pt>
                <c:pt idx="5558">
                  <c:v>1282402800</c:v>
                </c:pt>
                <c:pt idx="5559">
                  <c:v>1282406400</c:v>
                </c:pt>
                <c:pt idx="5560">
                  <c:v>1282410000</c:v>
                </c:pt>
                <c:pt idx="5561">
                  <c:v>1282413600</c:v>
                </c:pt>
                <c:pt idx="5562">
                  <c:v>1282417200</c:v>
                </c:pt>
                <c:pt idx="5563">
                  <c:v>1282420800</c:v>
                </c:pt>
                <c:pt idx="5564">
                  <c:v>1282424400</c:v>
                </c:pt>
                <c:pt idx="5565">
                  <c:v>1282428000</c:v>
                </c:pt>
                <c:pt idx="5566">
                  <c:v>1282431600</c:v>
                </c:pt>
                <c:pt idx="5567">
                  <c:v>1282435200</c:v>
                </c:pt>
                <c:pt idx="5568">
                  <c:v>1282438800</c:v>
                </c:pt>
                <c:pt idx="5569">
                  <c:v>1282442400</c:v>
                </c:pt>
                <c:pt idx="5570">
                  <c:v>1282446000</c:v>
                </c:pt>
                <c:pt idx="5571">
                  <c:v>1282449600</c:v>
                </c:pt>
                <c:pt idx="5572">
                  <c:v>1282453200</c:v>
                </c:pt>
                <c:pt idx="5573">
                  <c:v>1282456800</c:v>
                </c:pt>
                <c:pt idx="5574">
                  <c:v>1282460400</c:v>
                </c:pt>
                <c:pt idx="5575">
                  <c:v>1282464000</c:v>
                </c:pt>
                <c:pt idx="5576">
                  <c:v>1282467600</c:v>
                </c:pt>
                <c:pt idx="5577">
                  <c:v>1282471200</c:v>
                </c:pt>
                <c:pt idx="5578">
                  <c:v>1282474800</c:v>
                </c:pt>
                <c:pt idx="5579">
                  <c:v>1282478400</c:v>
                </c:pt>
                <c:pt idx="5580">
                  <c:v>1282482000</c:v>
                </c:pt>
                <c:pt idx="5581">
                  <c:v>1282485600</c:v>
                </c:pt>
                <c:pt idx="5582">
                  <c:v>1282489200</c:v>
                </c:pt>
                <c:pt idx="5583">
                  <c:v>1282492800</c:v>
                </c:pt>
                <c:pt idx="5584">
                  <c:v>1282496400</c:v>
                </c:pt>
                <c:pt idx="5585">
                  <c:v>1282500000</c:v>
                </c:pt>
                <c:pt idx="5586">
                  <c:v>1282503600</c:v>
                </c:pt>
                <c:pt idx="5587">
                  <c:v>1282507200</c:v>
                </c:pt>
                <c:pt idx="5588">
                  <c:v>1282510800</c:v>
                </c:pt>
                <c:pt idx="5589">
                  <c:v>1282514400</c:v>
                </c:pt>
                <c:pt idx="5590">
                  <c:v>1282518000</c:v>
                </c:pt>
                <c:pt idx="5591">
                  <c:v>1282521600</c:v>
                </c:pt>
                <c:pt idx="5592">
                  <c:v>1282525200</c:v>
                </c:pt>
                <c:pt idx="5593">
                  <c:v>1282528800</c:v>
                </c:pt>
                <c:pt idx="5594">
                  <c:v>1282532400</c:v>
                </c:pt>
                <c:pt idx="5595">
                  <c:v>1282536000</c:v>
                </c:pt>
                <c:pt idx="5596">
                  <c:v>1282539600</c:v>
                </c:pt>
                <c:pt idx="5597">
                  <c:v>1282543200</c:v>
                </c:pt>
                <c:pt idx="5598">
                  <c:v>1282546800</c:v>
                </c:pt>
                <c:pt idx="5599">
                  <c:v>1282550400</c:v>
                </c:pt>
                <c:pt idx="5600">
                  <c:v>1282554000</c:v>
                </c:pt>
                <c:pt idx="5601">
                  <c:v>1282557600</c:v>
                </c:pt>
                <c:pt idx="5602">
                  <c:v>1282561200</c:v>
                </c:pt>
                <c:pt idx="5603">
                  <c:v>1282564800</c:v>
                </c:pt>
                <c:pt idx="5604">
                  <c:v>1282568400</c:v>
                </c:pt>
                <c:pt idx="5605">
                  <c:v>1282572000</c:v>
                </c:pt>
                <c:pt idx="5606">
                  <c:v>1282575600</c:v>
                </c:pt>
                <c:pt idx="5607">
                  <c:v>1282579200</c:v>
                </c:pt>
                <c:pt idx="5608">
                  <c:v>1282582800</c:v>
                </c:pt>
                <c:pt idx="5609">
                  <c:v>1282586400</c:v>
                </c:pt>
                <c:pt idx="5610">
                  <c:v>1282590000</c:v>
                </c:pt>
                <c:pt idx="5611">
                  <c:v>1282593600</c:v>
                </c:pt>
                <c:pt idx="5612">
                  <c:v>1282597200</c:v>
                </c:pt>
                <c:pt idx="5613">
                  <c:v>1282600800</c:v>
                </c:pt>
                <c:pt idx="5614">
                  <c:v>1282604400</c:v>
                </c:pt>
                <c:pt idx="5615">
                  <c:v>1282608000</c:v>
                </c:pt>
                <c:pt idx="5616">
                  <c:v>1282611600</c:v>
                </c:pt>
                <c:pt idx="5617">
                  <c:v>1282615200</c:v>
                </c:pt>
                <c:pt idx="5618">
                  <c:v>1282618800</c:v>
                </c:pt>
                <c:pt idx="5619">
                  <c:v>1282622400</c:v>
                </c:pt>
                <c:pt idx="5620">
                  <c:v>1282626000</c:v>
                </c:pt>
                <c:pt idx="5621">
                  <c:v>1282629600</c:v>
                </c:pt>
                <c:pt idx="5622">
                  <c:v>1282633200</c:v>
                </c:pt>
                <c:pt idx="5623">
                  <c:v>1282636800</c:v>
                </c:pt>
                <c:pt idx="5624">
                  <c:v>1282640400</c:v>
                </c:pt>
                <c:pt idx="5625">
                  <c:v>1282644000</c:v>
                </c:pt>
                <c:pt idx="5626">
                  <c:v>1282647600</c:v>
                </c:pt>
                <c:pt idx="5627">
                  <c:v>1282651200</c:v>
                </c:pt>
                <c:pt idx="5628">
                  <c:v>1282654800</c:v>
                </c:pt>
                <c:pt idx="5629">
                  <c:v>1282658400</c:v>
                </c:pt>
                <c:pt idx="5630">
                  <c:v>1282662000</c:v>
                </c:pt>
                <c:pt idx="5631">
                  <c:v>1282665600</c:v>
                </c:pt>
                <c:pt idx="5632">
                  <c:v>1282669200</c:v>
                </c:pt>
                <c:pt idx="5633">
                  <c:v>1282672800</c:v>
                </c:pt>
                <c:pt idx="5634">
                  <c:v>1282676400</c:v>
                </c:pt>
                <c:pt idx="5635">
                  <c:v>1282680000</c:v>
                </c:pt>
                <c:pt idx="5636">
                  <c:v>1282683600</c:v>
                </c:pt>
                <c:pt idx="5637">
                  <c:v>1282687200</c:v>
                </c:pt>
                <c:pt idx="5638">
                  <c:v>1282690800</c:v>
                </c:pt>
                <c:pt idx="5639">
                  <c:v>1282694400</c:v>
                </c:pt>
                <c:pt idx="5640">
                  <c:v>1282698000</c:v>
                </c:pt>
                <c:pt idx="5641">
                  <c:v>1282701600</c:v>
                </c:pt>
                <c:pt idx="5642">
                  <c:v>1282705200</c:v>
                </c:pt>
                <c:pt idx="5643">
                  <c:v>1282708800</c:v>
                </c:pt>
                <c:pt idx="5644">
                  <c:v>1282712400</c:v>
                </c:pt>
                <c:pt idx="5645">
                  <c:v>1282716000</c:v>
                </c:pt>
                <c:pt idx="5646">
                  <c:v>1282719600</c:v>
                </c:pt>
                <c:pt idx="5647">
                  <c:v>1282723200</c:v>
                </c:pt>
                <c:pt idx="5648">
                  <c:v>1282726800</c:v>
                </c:pt>
                <c:pt idx="5649">
                  <c:v>1282730400</c:v>
                </c:pt>
                <c:pt idx="5650">
                  <c:v>1282734000</c:v>
                </c:pt>
                <c:pt idx="5651">
                  <c:v>1282737600</c:v>
                </c:pt>
                <c:pt idx="5652">
                  <c:v>1282741200</c:v>
                </c:pt>
                <c:pt idx="5653">
                  <c:v>1282744800</c:v>
                </c:pt>
                <c:pt idx="5654">
                  <c:v>1282748400</c:v>
                </c:pt>
                <c:pt idx="5655">
                  <c:v>1282752000</c:v>
                </c:pt>
                <c:pt idx="5656">
                  <c:v>1282755600</c:v>
                </c:pt>
                <c:pt idx="5657">
                  <c:v>1282759200</c:v>
                </c:pt>
                <c:pt idx="5658">
                  <c:v>1282762800</c:v>
                </c:pt>
                <c:pt idx="5659">
                  <c:v>1282766400</c:v>
                </c:pt>
                <c:pt idx="5660">
                  <c:v>1282770000</c:v>
                </c:pt>
                <c:pt idx="5661">
                  <c:v>1282773600</c:v>
                </c:pt>
                <c:pt idx="5662">
                  <c:v>1282777200</c:v>
                </c:pt>
                <c:pt idx="5663">
                  <c:v>1282780800</c:v>
                </c:pt>
                <c:pt idx="5664">
                  <c:v>1282784400</c:v>
                </c:pt>
                <c:pt idx="5665">
                  <c:v>1282788000</c:v>
                </c:pt>
                <c:pt idx="5666">
                  <c:v>1282791600</c:v>
                </c:pt>
                <c:pt idx="5667">
                  <c:v>1282795200</c:v>
                </c:pt>
                <c:pt idx="5668">
                  <c:v>1282798800</c:v>
                </c:pt>
                <c:pt idx="5669">
                  <c:v>1282802400</c:v>
                </c:pt>
                <c:pt idx="5670">
                  <c:v>1282806000</c:v>
                </c:pt>
                <c:pt idx="5671">
                  <c:v>1282809600</c:v>
                </c:pt>
                <c:pt idx="5672">
                  <c:v>1282813200</c:v>
                </c:pt>
                <c:pt idx="5673">
                  <c:v>1282816800</c:v>
                </c:pt>
                <c:pt idx="5674">
                  <c:v>1282820400</c:v>
                </c:pt>
                <c:pt idx="5675">
                  <c:v>1282824000</c:v>
                </c:pt>
                <c:pt idx="5676">
                  <c:v>1282827600</c:v>
                </c:pt>
                <c:pt idx="5677">
                  <c:v>1282831200</c:v>
                </c:pt>
                <c:pt idx="5678">
                  <c:v>1282834800</c:v>
                </c:pt>
                <c:pt idx="5679">
                  <c:v>1282838400</c:v>
                </c:pt>
                <c:pt idx="5680">
                  <c:v>1282842000</c:v>
                </c:pt>
                <c:pt idx="5681">
                  <c:v>1282845600</c:v>
                </c:pt>
                <c:pt idx="5682">
                  <c:v>1282849200</c:v>
                </c:pt>
                <c:pt idx="5683">
                  <c:v>1282852800</c:v>
                </c:pt>
                <c:pt idx="5684">
                  <c:v>1282856400</c:v>
                </c:pt>
                <c:pt idx="5685">
                  <c:v>1282860000</c:v>
                </c:pt>
                <c:pt idx="5686">
                  <c:v>1282863600</c:v>
                </c:pt>
                <c:pt idx="5687">
                  <c:v>1282867200</c:v>
                </c:pt>
                <c:pt idx="5688">
                  <c:v>1282870800</c:v>
                </c:pt>
                <c:pt idx="5689">
                  <c:v>1282874400</c:v>
                </c:pt>
                <c:pt idx="5690">
                  <c:v>1282878000</c:v>
                </c:pt>
                <c:pt idx="5691">
                  <c:v>1282881600</c:v>
                </c:pt>
                <c:pt idx="5692">
                  <c:v>1282885200</c:v>
                </c:pt>
                <c:pt idx="5693">
                  <c:v>1282888800</c:v>
                </c:pt>
                <c:pt idx="5694">
                  <c:v>1282892400</c:v>
                </c:pt>
                <c:pt idx="5695">
                  <c:v>1282896000</c:v>
                </c:pt>
                <c:pt idx="5696">
                  <c:v>1282899600</c:v>
                </c:pt>
                <c:pt idx="5697">
                  <c:v>1282903200</c:v>
                </c:pt>
                <c:pt idx="5698">
                  <c:v>1282906800</c:v>
                </c:pt>
                <c:pt idx="5699">
                  <c:v>1282910400</c:v>
                </c:pt>
                <c:pt idx="5700">
                  <c:v>1282914000</c:v>
                </c:pt>
                <c:pt idx="5701">
                  <c:v>1282917600</c:v>
                </c:pt>
                <c:pt idx="5702">
                  <c:v>1282921200</c:v>
                </c:pt>
                <c:pt idx="5703">
                  <c:v>1282924800</c:v>
                </c:pt>
                <c:pt idx="5704">
                  <c:v>1282928400</c:v>
                </c:pt>
                <c:pt idx="5705">
                  <c:v>1282932000</c:v>
                </c:pt>
                <c:pt idx="5706">
                  <c:v>1282935600</c:v>
                </c:pt>
                <c:pt idx="5707">
                  <c:v>1282939200</c:v>
                </c:pt>
                <c:pt idx="5708">
                  <c:v>1282942800</c:v>
                </c:pt>
                <c:pt idx="5709">
                  <c:v>1282946400</c:v>
                </c:pt>
                <c:pt idx="5710">
                  <c:v>1282950000</c:v>
                </c:pt>
                <c:pt idx="5711">
                  <c:v>1282953600</c:v>
                </c:pt>
                <c:pt idx="5712">
                  <c:v>1282957200</c:v>
                </c:pt>
                <c:pt idx="5713">
                  <c:v>1282960800</c:v>
                </c:pt>
                <c:pt idx="5714">
                  <c:v>1282964400</c:v>
                </c:pt>
                <c:pt idx="5715">
                  <c:v>1282968000</c:v>
                </c:pt>
                <c:pt idx="5716">
                  <c:v>1282971600</c:v>
                </c:pt>
                <c:pt idx="5717">
                  <c:v>1282975200</c:v>
                </c:pt>
                <c:pt idx="5718">
                  <c:v>1282978800</c:v>
                </c:pt>
                <c:pt idx="5719">
                  <c:v>1282982400</c:v>
                </c:pt>
                <c:pt idx="5720">
                  <c:v>1282986000</c:v>
                </c:pt>
                <c:pt idx="5721">
                  <c:v>1282989600</c:v>
                </c:pt>
                <c:pt idx="5722">
                  <c:v>1282993200</c:v>
                </c:pt>
                <c:pt idx="5723">
                  <c:v>1282996800</c:v>
                </c:pt>
                <c:pt idx="5724">
                  <c:v>1283000400</c:v>
                </c:pt>
                <c:pt idx="5725">
                  <c:v>1283004000</c:v>
                </c:pt>
                <c:pt idx="5726">
                  <c:v>1283007600</c:v>
                </c:pt>
                <c:pt idx="5727">
                  <c:v>1283011200</c:v>
                </c:pt>
                <c:pt idx="5728">
                  <c:v>1283014800</c:v>
                </c:pt>
                <c:pt idx="5729">
                  <c:v>1283018400</c:v>
                </c:pt>
                <c:pt idx="5730">
                  <c:v>1283022000</c:v>
                </c:pt>
                <c:pt idx="5731">
                  <c:v>1283025600</c:v>
                </c:pt>
                <c:pt idx="5732">
                  <c:v>1283029200</c:v>
                </c:pt>
                <c:pt idx="5733">
                  <c:v>1283032800</c:v>
                </c:pt>
                <c:pt idx="5734">
                  <c:v>1283036400</c:v>
                </c:pt>
                <c:pt idx="5735">
                  <c:v>1283040000</c:v>
                </c:pt>
                <c:pt idx="5736">
                  <c:v>1283043600</c:v>
                </c:pt>
                <c:pt idx="5737">
                  <c:v>1283047200</c:v>
                </c:pt>
                <c:pt idx="5738">
                  <c:v>1283050800</c:v>
                </c:pt>
                <c:pt idx="5739">
                  <c:v>1283054400</c:v>
                </c:pt>
                <c:pt idx="5740">
                  <c:v>1283058000</c:v>
                </c:pt>
                <c:pt idx="5741">
                  <c:v>1283061600</c:v>
                </c:pt>
                <c:pt idx="5742">
                  <c:v>1283065200</c:v>
                </c:pt>
                <c:pt idx="5743">
                  <c:v>1283068800</c:v>
                </c:pt>
                <c:pt idx="5744">
                  <c:v>1283072400</c:v>
                </c:pt>
                <c:pt idx="5745">
                  <c:v>1283076000</c:v>
                </c:pt>
                <c:pt idx="5746">
                  <c:v>1283079600</c:v>
                </c:pt>
                <c:pt idx="5747">
                  <c:v>1283083200</c:v>
                </c:pt>
                <c:pt idx="5748">
                  <c:v>1283086800</c:v>
                </c:pt>
                <c:pt idx="5749">
                  <c:v>1283090400</c:v>
                </c:pt>
                <c:pt idx="5750">
                  <c:v>1283094000</c:v>
                </c:pt>
                <c:pt idx="5751">
                  <c:v>1283097600</c:v>
                </c:pt>
                <c:pt idx="5752">
                  <c:v>1283101200</c:v>
                </c:pt>
                <c:pt idx="5753">
                  <c:v>1283104800</c:v>
                </c:pt>
                <c:pt idx="5754">
                  <c:v>1283108400</c:v>
                </c:pt>
                <c:pt idx="5755">
                  <c:v>1283112000</c:v>
                </c:pt>
                <c:pt idx="5756">
                  <c:v>1283115600</c:v>
                </c:pt>
                <c:pt idx="5757">
                  <c:v>1283119200</c:v>
                </c:pt>
                <c:pt idx="5758">
                  <c:v>1283122800</c:v>
                </c:pt>
                <c:pt idx="5759">
                  <c:v>1283126400</c:v>
                </c:pt>
                <c:pt idx="5760">
                  <c:v>1283130000</c:v>
                </c:pt>
                <c:pt idx="5761">
                  <c:v>1283133600</c:v>
                </c:pt>
                <c:pt idx="5762">
                  <c:v>1283137200</c:v>
                </c:pt>
                <c:pt idx="5763">
                  <c:v>1283140800</c:v>
                </c:pt>
                <c:pt idx="5764">
                  <c:v>1283144400</c:v>
                </c:pt>
                <c:pt idx="5765">
                  <c:v>1283148000</c:v>
                </c:pt>
                <c:pt idx="5766">
                  <c:v>1283151600</c:v>
                </c:pt>
                <c:pt idx="5767">
                  <c:v>1283155200</c:v>
                </c:pt>
                <c:pt idx="5768">
                  <c:v>1283158800</c:v>
                </c:pt>
                <c:pt idx="5769">
                  <c:v>1283162400</c:v>
                </c:pt>
                <c:pt idx="5770">
                  <c:v>1283166000</c:v>
                </c:pt>
                <c:pt idx="5771">
                  <c:v>1283169600</c:v>
                </c:pt>
                <c:pt idx="5772">
                  <c:v>1283173200</c:v>
                </c:pt>
                <c:pt idx="5773">
                  <c:v>1283176800</c:v>
                </c:pt>
                <c:pt idx="5774">
                  <c:v>1283180400</c:v>
                </c:pt>
                <c:pt idx="5775">
                  <c:v>1283184000</c:v>
                </c:pt>
                <c:pt idx="5776">
                  <c:v>1283187600</c:v>
                </c:pt>
                <c:pt idx="5777">
                  <c:v>1283191200</c:v>
                </c:pt>
                <c:pt idx="5778">
                  <c:v>1283194800</c:v>
                </c:pt>
                <c:pt idx="5779">
                  <c:v>1283198400</c:v>
                </c:pt>
                <c:pt idx="5780">
                  <c:v>1283202000</c:v>
                </c:pt>
                <c:pt idx="5781">
                  <c:v>1283205600</c:v>
                </c:pt>
                <c:pt idx="5782">
                  <c:v>1283209200</c:v>
                </c:pt>
                <c:pt idx="5783">
                  <c:v>1283212800</c:v>
                </c:pt>
                <c:pt idx="5784">
                  <c:v>1283216400</c:v>
                </c:pt>
                <c:pt idx="5785">
                  <c:v>1283220000</c:v>
                </c:pt>
                <c:pt idx="5786">
                  <c:v>1283223600</c:v>
                </c:pt>
                <c:pt idx="5787">
                  <c:v>1283227200</c:v>
                </c:pt>
                <c:pt idx="5788">
                  <c:v>1283230800</c:v>
                </c:pt>
                <c:pt idx="5789">
                  <c:v>1283234400</c:v>
                </c:pt>
                <c:pt idx="5790">
                  <c:v>1283238000</c:v>
                </c:pt>
                <c:pt idx="5791">
                  <c:v>1283241600</c:v>
                </c:pt>
                <c:pt idx="5792">
                  <c:v>1283245200</c:v>
                </c:pt>
                <c:pt idx="5793">
                  <c:v>1283248800</c:v>
                </c:pt>
                <c:pt idx="5794">
                  <c:v>1283252400</c:v>
                </c:pt>
                <c:pt idx="5795">
                  <c:v>1283256000</c:v>
                </c:pt>
                <c:pt idx="5796">
                  <c:v>1283259600</c:v>
                </c:pt>
                <c:pt idx="5797">
                  <c:v>1283263200</c:v>
                </c:pt>
                <c:pt idx="5798">
                  <c:v>1283266800</c:v>
                </c:pt>
                <c:pt idx="5799">
                  <c:v>1283270400</c:v>
                </c:pt>
                <c:pt idx="5800">
                  <c:v>1283274000</c:v>
                </c:pt>
                <c:pt idx="5801">
                  <c:v>1283277600</c:v>
                </c:pt>
                <c:pt idx="5802">
                  <c:v>1283281200</c:v>
                </c:pt>
                <c:pt idx="5803">
                  <c:v>1283284800</c:v>
                </c:pt>
                <c:pt idx="5804">
                  <c:v>1283288400</c:v>
                </c:pt>
                <c:pt idx="5805">
                  <c:v>1283292000</c:v>
                </c:pt>
                <c:pt idx="5806">
                  <c:v>1283295600</c:v>
                </c:pt>
                <c:pt idx="5807">
                  <c:v>1283299200</c:v>
                </c:pt>
                <c:pt idx="5808">
                  <c:v>1283302800</c:v>
                </c:pt>
                <c:pt idx="5809">
                  <c:v>1283306400</c:v>
                </c:pt>
                <c:pt idx="5810">
                  <c:v>1283310000</c:v>
                </c:pt>
                <c:pt idx="5811">
                  <c:v>1283313600</c:v>
                </c:pt>
                <c:pt idx="5812">
                  <c:v>1283317200</c:v>
                </c:pt>
                <c:pt idx="5813">
                  <c:v>1283320800</c:v>
                </c:pt>
                <c:pt idx="5814">
                  <c:v>1283324400</c:v>
                </c:pt>
                <c:pt idx="5815">
                  <c:v>1283328000</c:v>
                </c:pt>
                <c:pt idx="5816">
                  <c:v>1283331600</c:v>
                </c:pt>
                <c:pt idx="5817">
                  <c:v>1283335200</c:v>
                </c:pt>
                <c:pt idx="5818">
                  <c:v>1283338800</c:v>
                </c:pt>
                <c:pt idx="5819">
                  <c:v>1283342400</c:v>
                </c:pt>
                <c:pt idx="5820">
                  <c:v>1283346000</c:v>
                </c:pt>
                <c:pt idx="5821">
                  <c:v>1283349600</c:v>
                </c:pt>
                <c:pt idx="5822">
                  <c:v>1283353200</c:v>
                </c:pt>
                <c:pt idx="5823">
                  <c:v>1283356800</c:v>
                </c:pt>
                <c:pt idx="5824">
                  <c:v>1283360400</c:v>
                </c:pt>
                <c:pt idx="5825">
                  <c:v>1283364000</c:v>
                </c:pt>
                <c:pt idx="5826">
                  <c:v>1283367600</c:v>
                </c:pt>
                <c:pt idx="5827">
                  <c:v>1283371200</c:v>
                </c:pt>
                <c:pt idx="5828">
                  <c:v>1283374800</c:v>
                </c:pt>
                <c:pt idx="5829">
                  <c:v>1283378400</c:v>
                </c:pt>
                <c:pt idx="5830">
                  <c:v>1283382000</c:v>
                </c:pt>
                <c:pt idx="5831">
                  <c:v>1283385600</c:v>
                </c:pt>
                <c:pt idx="5832">
                  <c:v>1283389200</c:v>
                </c:pt>
                <c:pt idx="5833">
                  <c:v>1283392800</c:v>
                </c:pt>
                <c:pt idx="5834">
                  <c:v>1283396400</c:v>
                </c:pt>
                <c:pt idx="5835">
                  <c:v>1283400000</c:v>
                </c:pt>
                <c:pt idx="5836">
                  <c:v>1283403600</c:v>
                </c:pt>
                <c:pt idx="5837">
                  <c:v>1283407200</c:v>
                </c:pt>
                <c:pt idx="5838">
                  <c:v>1283410800</c:v>
                </c:pt>
                <c:pt idx="5839">
                  <c:v>1283414400</c:v>
                </c:pt>
                <c:pt idx="5840">
                  <c:v>1283418000</c:v>
                </c:pt>
                <c:pt idx="5841">
                  <c:v>1283421600</c:v>
                </c:pt>
                <c:pt idx="5842">
                  <c:v>1283425200</c:v>
                </c:pt>
                <c:pt idx="5843">
                  <c:v>1283428800</c:v>
                </c:pt>
                <c:pt idx="5844">
                  <c:v>1283432400</c:v>
                </c:pt>
                <c:pt idx="5845">
                  <c:v>1283436000</c:v>
                </c:pt>
                <c:pt idx="5846">
                  <c:v>1283439600</c:v>
                </c:pt>
                <c:pt idx="5847">
                  <c:v>1283443200</c:v>
                </c:pt>
                <c:pt idx="5848">
                  <c:v>1283446800</c:v>
                </c:pt>
                <c:pt idx="5849">
                  <c:v>1283450400</c:v>
                </c:pt>
                <c:pt idx="5850">
                  <c:v>1283454000</c:v>
                </c:pt>
                <c:pt idx="5851">
                  <c:v>1283457600</c:v>
                </c:pt>
                <c:pt idx="5852">
                  <c:v>1283461200</c:v>
                </c:pt>
                <c:pt idx="5853">
                  <c:v>1283464800</c:v>
                </c:pt>
                <c:pt idx="5854">
                  <c:v>1283468400</c:v>
                </c:pt>
                <c:pt idx="5855">
                  <c:v>1283472000</c:v>
                </c:pt>
                <c:pt idx="5856">
                  <c:v>1283475600</c:v>
                </c:pt>
                <c:pt idx="5857">
                  <c:v>1283479200</c:v>
                </c:pt>
                <c:pt idx="5858">
                  <c:v>1283482800</c:v>
                </c:pt>
                <c:pt idx="5859">
                  <c:v>1283486400</c:v>
                </c:pt>
                <c:pt idx="5860">
                  <c:v>1283490000</c:v>
                </c:pt>
                <c:pt idx="5861">
                  <c:v>1283493600</c:v>
                </c:pt>
                <c:pt idx="5862">
                  <c:v>1283497200</c:v>
                </c:pt>
                <c:pt idx="5863">
                  <c:v>1283500800</c:v>
                </c:pt>
                <c:pt idx="5864">
                  <c:v>1283504400</c:v>
                </c:pt>
                <c:pt idx="5865">
                  <c:v>1283508000</c:v>
                </c:pt>
                <c:pt idx="5866">
                  <c:v>1283511600</c:v>
                </c:pt>
                <c:pt idx="5867">
                  <c:v>1283515200</c:v>
                </c:pt>
                <c:pt idx="5868">
                  <c:v>1283518800</c:v>
                </c:pt>
                <c:pt idx="5869">
                  <c:v>1283522400</c:v>
                </c:pt>
                <c:pt idx="5870">
                  <c:v>1283526000</c:v>
                </c:pt>
                <c:pt idx="5871">
                  <c:v>1283529600</c:v>
                </c:pt>
                <c:pt idx="5872">
                  <c:v>1283533200</c:v>
                </c:pt>
                <c:pt idx="5873">
                  <c:v>1283536800</c:v>
                </c:pt>
                <c:pt idx="5874">
                  <c:v>1283540400</c:v>
                </c:pt>
                <c:pt idx="5875">
                  <c:v>1283544000</c:v>
                </c:pt>
                <c:pt idx="5876">
                  <c:v>1283547600</c:v>
                </c:pt>
                <c:pt idx="5877">
                  <c:v>1283551200</c:v>
                </c:pt>
                <c:pt idx="5878">
                  <c:v>1283554800</c:v>
                </c:pt>
                <c:pt idx="5879">
                  <c:v>1283558400</c:v>
                </c:pt>
                <c:pt idx="5880">
                  <c:v>1283562000</c:v>
                </c:pt>
                <c:pt idx="5881">
                  <c:v>1283565600</c:v>
                </c:pt>
                <c:pt idx="5882">
                  <c:v>1283569200</c:v>
                </c:pt>
                <c:pt idx="5883">
                  <c:v>1283572800</c:v>
                </c:pt>
                <c:pt idx="5884">
                  <c:v>1283576400</c:v>
                </c:pt>
                <c:pt idx="5885">
                  <c:v>1283580000</c:v>
                </c:pt>
                <c:pt idx="5886">
                  <c:v>1283583600</c:v>
                </c:pt>
                <c:pt idx="5887">
                  <c:v>1283587200</c:v>
                </c:pt>
                <c:pt idx="5888">
                  <c:v>1283590800</c:v>
                </c:pt>
                <c:pt idx="5889">
                  <c:v>1283594400</c:v>
                </c:pt>
                <c:pt idx="5890">
                  <c:v>1283598000</c:v>
                </c:pt>
                <c:pt idx="5891">
                  <c:v>1283601600</c:v>
                </c:pt>
                <c:pt idx="5892">
                  <c:v>1283605200</c:v>
                </c:pt>
                <c:pt idx="5893">
                  <c:v>1283608800</c:v>
                </c:pt>
                <c:pt idx="5894">
                  <c:v>1283612400</c:v>
                </c:pt>
                <c:pt idx="5895">
                  <c:v>1283616000</c:v>
                </c:pt>
                <c:pt idx="5896">
                  <c:v>1283619600</c:v>
                </c:pt>
                <c:pt idx="5897">
                  <c:v>1283623200</c:v>
                </c:pt>
                <c:pt idx="5898">
                  <c:v>1283626800</c:v>
                </c:pt>
                <c:pt idx="5899">
                  <c:v>1283630400</c:v>
                </c:pt>
                <c:pt idx="5900">
                  <c:v>1283634000</c:v>
                </c:pt>
                <c:pt idx="5901">
                  <c:v>1283637600</c:v>
                </c:pt>
                <c:pt idx="5902">
                  <c:v>1283641200</c:v>
                </c:pt>
                <c:pt idx="5903">
                  <c:v>1283644800</c:v>
                </c:pt>
                <c:pt idx="5904">
                  <c:v>1283648400</c:v>
                </c:pt>
                <c:pt idx="5905">
                  <c:v>1283652000</c:v>
                </c:pt>
                <c:pt idx="5906">
                  <c:v>1283655600</c:v>
                </c:pt>
                <c:pt idx="5907">
                  <c:v>1283659200</c:v>
                </c:pt>
                <c:pt idx="5908">
                  <c:v>1283662800</c:v>
                </c:pt>
                <c:pt idx="5909">
                  <c:v>1283666400</c:v>
                </c:pt>
                <c:pt idx="5910">
                  <c:v>1283670000</c:v>
                </c:pt>
                <c:pt idx="5911">
                  <c:v>1283673600</c:v>
                </c:pt>
                <c:pt idx="5912">
                  <c:v>1283677200</c:v>
                </c:pt>
                <c:pt idx="5913">
                  <c:v>1283680800</c:v>
                </c:pt>
                <c:pt idx="5914">
                  <c:v>1283684400</c:v>
                </c:pt>
                <c:pt idx="5915">
                  <c:v>1283688000</c:v>
                </c:pt>
                <c:pt idx="5916">
                  <c:v>1283691600</c:v>
                </c:pt>
                <c:pt idx="5917">
                  <c:v>1283695200</c:v>
                </c:pt>
                <c:pt idx="5918">
                  <c:v>1283698800</c:v>
                </c:pt>
                <c:pt idx="5919">
                  <c:v>1283702400</c:v>
                </c:pt>
                <c:pt idx="5920">
                  <c:v>1283706000</c:v>
                </c:pt>
                <c:pt idx="5921">
                  <c:v>1283709600</c:v>
                </c:pt>
                <c:pt idx="5922">
                  <c:v>1283713200</c:v>
                </c:pt>
                <c:pt idx="5923">
                  <c:v>1283716800</c:v>
                </c:pt>
                <c:pt idx="5924">
                  <c:v>1283720400</c:v>
                </c:pt>
                <c:pt idx="5925">
                  <c:v>1283724000</c:v>
                </c:pt>
                <c:pt idx="5926">
                  <c:v>1283727600</c:v>
                </c:pt>
                <c:pt idx="5927">
                  <c:v>1283731200</c:v>
                </c:pt>
                <c:pt idx="5928">
                  <c:v>1283734800</c:v>
                </c:pt>
                <c:pt idx="5929">
                  <c:v>1283738400</c:v>
                </c:pt>
                <c:pt idx="5930">
                  <c:v>1283742000</c:v>
                </c:pt>
                <c:pt idx="5931">
                  <c:v>1283745600</c:v>
                </c:pt>
                <c:pt idx="5932">
                  <c:v>1283749200</c:v>
                </c:pt>
                <c:pt idx="5933">
                  <c:v>1283752800</c:v>
                </c:pt>
                <c:pt idx="5934">
                  <c:v>1283756400</c:v>
                </c:pt>
                <c:pt idx="5935">
                  <c:v>1283760000</c:v>
                </c:pt>
                <c:pt idx="5936">
                  <c:v>1283763600</c:v>
                </c:pt>
                <c:pt idx="5937">
                  <c:v>1283767200</c:v>
                </c:pt>
                <c:pt idx="5938">
                  <c:v>1283770800</c:v>
                </c:pt>
                <c:pt idx="5939">
                  <c:v>1283774400</c:v>
                </c:pt>
                <c:pt idx="5940">
                  <c:v>1283778000</c:v>
                </c:pt>
                <c:pt idx="5941">
                  <c:v>1283781600</c:v>
                </c:pt>
                <c:pt idx="5942">
                  <c:v>1283785200</c:v>
                </c:pt>
                <c:pt idx="5943">
                  <c:v>1283788800</c:v>
                </c:pt>
                <c:pt idx="5944">
                  <c:v>1283792400</c:v>
                </c:pt>
                <c:pt idx="5945">
                  <c:v>1283796000</c:v>
                </c:pt>
                <c:pt idx="5946">
                  <c:v>1283799600</c:v>
                </c:pt>
                <c:pt idx="5947">
                  <c:v>1283803200</c:v>
                </c:pt>
                <c:pt idx="5948">
                  <c:v>1283806800</c:v>
                </c:pt>
                <c:pt idx="5949">
                  <c:v>1283810400</c:v>
                </c:pt>
                <c:pt idx="5950">
                  <c:v>1283814000</c:v>
                </c:pt>
                <c:pt idx="5951">
                  <c:v>1283817600</c:v>
                </c:pt>
                <c:pt idx="5952">
                  <c:v>1283821200</c:v>
                </c:pt>
                <c:pt idx="5953">
                  <c:v>1283824800</c:v>
                </c:pt>
                <c:pt idx="5954">
                  <c:v>1283828400</c:v>
                </c:pt>
                <c:pt idx="5955">
                  <c:v>1283832000</c:v>
                </c:pt>
                <c:pt idx="5956">
                  <c:v>1283835600</c:v>
                </c:pt>
                <c:pt idx="5957">
                  <c:v>1283839200</c:v>
                </c:pt>
                <c:pt idx="5958">
                  <c:v>1283842800</c:v>
                </c:pt>
                <c:pt idx="5959">
                  <c:v>1283846400</c:v>
                </c:pt>
                <c:pt idx="5960">
                  <c:v>1283850000</c:v>
                </c:pt>
                <c:pt idx="5961">
                  <c:v>1283853600</c:v>
                </c:pt>
                <c:pt idx="5962">
                  <c:v>1283857200</c:v>
                </c:pt>
                <c:pt idx="5963">
                  <c:v>1283860800</c:v>
                </c:pt>
                <c:pt idx="5964">
                  <c:v>1283864400</c:v>
                </c:pt>
                <c:pt idx="5965">
                  <c:v>1283868000</c:v>
                </c:pt>
                <c:pt idx="5966">
                  <c:v>1283871600</c:v>
                </c:pt>
                <c:pt idx="5967">
                  <c:v>1283875200</c:v>
                </c:pt>
                <c:pt idx="5968">
                  <c:v>1283878800</c:v>
                </c:pt>
                <c:pt idx="5969">
                  <c:v>1283882400</c:v>
                </c:pt>
                <c:pt idx="5970">
                  <c:v>1283886000</c:v>
                </c:pt>
                <c:pt idx="5971">
                  <c:v>1283889600</c:v>
                </c:pt>
                <c:pt idx="5972">
                  <c:v>1283893200</c:v>
                </c:pt>
                <c:pt idx="5973">
                  <c:v>1283896800</c:v>
                </c:pt>
                <c:pt idx="5974">
                  <c:v>1283900400</c:v>
                </c:pt>
                <c:pt idx="5975">
                  <c:v>1283904000</c:v>
                </c:pt>
                <c:pt idx="5976">
                  <c:v>1283907600</c:v>
                </c:pt>
                <c:pt idx="5977">
                  <c:v>1283911200</c:v>
                </c:pt>
                <c:pt idx="5978">
                  <c:v>1283914800</c:v>
                </c:pt>
                <c:pt idx="5979">
                  <c:v>1283918400</c:v>
                </c:pt>
                <c:pt idx="5980">
                  <c:v>1283922000</c:v>
                </c:pt>
                <c:pt idx="5981">
                  <c:v>1283925600</c:v>
                </c:pt>
                <c:pt idx="5982">
                  <c:v>1283929200</c:v>
                </c:pt>
                <c:pt idx="5983">
                  <c:v>1283932800</c:v>
                </c:pt>
                <c:pt idx="5984">
                  <c:v>1283936400</c:v>
                </c:pt>
                <c:pt idx="5985">
                  <c:v>1283940000</c:v>
                </c:pt>
                <c:pt idx="5986">
                  <c:v>1283943600</c:v>
                </c:pt>
                <c:pt idx="5987">
                  <c:v>1283947200</c:v>
                </c:pt>
                <c:pt idx="5988">
                  <c:v>1283950800</c:v>
                </c:pt>
                <c:pt idx="5989">
                  <c:v>1283954400</c:v>
                </c:pt>
                <c:pt idx="5990">
                  <c:v>1283958000</c:v>
                </c:pt>
                <c:pt idx="5991">
                  <c:v>1283961600</c:v>
                </c:pt>
                <c:pt idx="5992">
                  <c:v>1283965200</c:v>
                </c:pt>
                <c:pt idx="5993">
                  <c:v>1283968800</c:v>
                </c:pt>
                <c:pt idx="5994">
                  <c:v>1283972400</c:v>
                </c:pt>
                <c:pt idx="5995">
                  <c:v>1283976000</c:v>
                </c:pt>
                <c:pt idx="5996">
                  <c:v>1283979600</c:v>
                </c:pt>
                <c:pt idx="5997">
                  <c:v>1283983200</c:v>
                </c:pt>
                <c:pt idx="5998">
                  <c:v>1283986800</c:v>
                </c:pt>
                <c:pt idx="5999">
                  <c:v>1283990400</c:v>
                </c:pt>
                <c:pt idx="6000">
                  <c:v>1283994000</c:v>
                </c:pt>
                <c:pt idx="6001">
                  <c:v>1283997600</c:v>
                </c:pt>
                <c:pt idx="6002">
                  <c:v>1284001200</c:v>
                </c:pt>
                <c:pt idx="6003">
                  <c:v>1284004800</c:v>
                </c:pt>
                <c:pt idx="6004">
                  <c:v>1284008400</c:v>
                </c:pt>
                <c:pt idx="6005">
                  <c:v>1284012000</c:v>
                </c:pt>
                <c:pt idx="6006">
                  <c:v>1284015600</c:v>
                </c:pt>
                <c:pt idx="6007">
                  <c:v>1284019200</c:v>
                </c:pt>
                <c:pt idx="6008">
                  <c:v>1284022800</c:v>
                </c:pt>
                <c:pt idx="6009">
                  <c:v>1284026400</c:v>
                </c:pt>
                <c:pt idx="6010">
                  <c:v>1284030000</c:v>
                </c:pt>
                <c:pt idx="6011">
                  <c:v>1284033600</c:v>
                </c:pt>
                <c:pt idx="6012">
                  <c:v>1284037200</c:v>
                </c:pt>
                <c:pt idx="6013">
                  <c:v>1284040800</c:v>
                </c:pt>
                <c:pt idx="6014">
                  <c:v>1284044400</c:v>
                </c:pt>
                <c:pt idx="6015">
                  <c:v>1284048000</c:v>
                </c:pt>
                <c:pt idx="6016">
                  <c:v>1284051600</c:v>
                </c:pt>
                <c:pt idx="6017">
                  <c:v>1284055200</c:v>
                </c:pt>
                <c:pt idx="6018">
                  <c:v>1284058800</c:v>
                </c:pt>
                <c:pt idx="6019">
                  <c:v>1284062400</c:v>
                </c:pt>
                <c:pt idx="6020">
                  <c:v>1284066000</c:v>
                </c:pt>
                <c:pt idx="6021">
                  <c:v>1284069600</c:v>
                </c:pt>
                <c:pt idx="6022">
                  <c:v>1284073200</c:v>
                </c:pt>
                <c:pt idx="6023">
                  <c:v>1284076800</c:v>
                </c:pt>
                <c:pt idx="6024">
                  <c:v>1284080400</c:v>
                </c:pt>
                <c:pt idx="6025">
                  <c:v>1284084000</c:v>
                </c:pt>
                <c:pt idx="6026">
                  <c:v>1284087600</c:v>
                </c:pt>
                <c:pt idx="6027">
                  <c:v>1284091200</c:v>
                </c:pt>
                <c:pt idx="6028">
                  <c:v>1284094800</c:v>
                </c:pt>
                <c:pt idx="6029">
                  <c:v>1284098400</c:v>
                </c:pt>
                <c:pt idx="6030">
                  <c:v>1284102000</c:v>
                </c:pt>
                <c:pt idx="6031">
                  <c:v>1284105600</c:v>
                </c:pt>
                <c:pt idx="6032">
                  <c:v>1284109200</c:v>
                </c:pt>
                <c:pt idx="6033">
                  <c:v>1284112800</c:v>
                </c:pt>
                <c:pt idx="6034">
                  <c:v>1284116400</c:v>
                </c:pt>
                <c:pt idx="6035">
                  <c:v>1284120000</c:v>
                </c:pt>
                <c:pt idx="6036">
                  <c:v>1284123600</c:v>
                </c:pt>
                <c:pt idx="6037">
                  <c:v>1284127200</c:v>
                </c:pt>
                <c:pt idx="6038">
                  <c:v>1284130800</c:v>
                </c:pt>
                <c:pt idx="6039">
                  <c:v>1284134400</c:v>
                </c:pt>
                <c:pt idx="6040">
                  <c:v>1284138000</c:v>
                </c:pt>
                <c:pt idx="6041">
                  <c:v>1284141600</c:v>
                </c:pt>
                <c:pt idx="6042">
                  <c:v>1284145200</c:v>
                </c:pt>
                <c:pt idx="6043">
                  <c:v>1284148800</c:v>
                </c:pt>
                <c:pt idx="6044">
                  <c:v>1284152400</c:v>
                </c:pt>
                <c:pt idx="6045">
                  <c:v>1284156000</c:v>
                </c:pt>
                <c:pt idx="6046">
                  <c:v>1284159600</c:v>
                </c:pt>
                <c:pt idx="6047">
                  <c:v>1284163200</c:v>
                </c:pt>
                <c:pt idx="6048">
                  <c:v>1284166800</c:v>
                </c:pt>
                <c:pt idx="6049">
                  <c:v>1284170400</c:v>
                </c:pt>
                <c:pt idx="6050">
                  <c:v>1284174000</c:v>
                </c:pt>
                <c:pt idx="6051">
                  <c:v>1284177600</c:v>
                </c:pt>
                <c:pt idx="6052">
                  <c:v>1284181200</c:v>
                </c:pt>
                <c:pt idx="6053">
                  <c:v>1284184800</c:v>
                </c:pt>
                <c:pt idx="6054">
                  <c:v>1284188400</c:v>
                </c:pt>
                <c:pt idx="6055">
                  <c:v>1284192000</c:v>
                </c:pt>
                <c:pt idx="6056">
                  <c:v>1284195600</c:v>
                </c:pt>
                <c:pt idx="6057">
                  <c:v>1284199200</c:v>
                </c:pt>
                <c:pt idx="6058">
                  <c:v>1284202800</c:v>
                </c:pt>
                <c:pt idx="6059">
                  <c:v>1284206400</c:v>
                </c:pt>
                <c:pt idx="6060">
                  <c:v>1284210000</c:v>
                </c:pt>
                <c:pt idx="6061">
                  <c:v>1284213600</c:v>
                </c:pt>
                <c:pt idx="6062">
                  <c:v>1284217200</c:v>
                </c:pt>
                <c:pt idx="6063">
                  <c:v>1284220800</c:v>
                </c:pt>
                <c:pt idx="6064">
                  <c:v>1284224400</c:v>
                </c:pt>
                <c:pt idx="6065">
                  <c:v>1284228000</c:v>
                </c:pt>
                <c:pt idx="6066">
                  <c:v>1284231600</c:v>
                </c:pt>
                <c:pt idx="6067">
                  <c:v>1284235200</c:v>
                </c:pt>
                <c:pt idx="6068">
                  <c:v>1284238800</c:v>
                </c:pt>
                <c:pt idx="6069">
                  <c:v>1284242400</c:v>
                </c:pt>
                <c:pt idx="6070">
                  <c:v>1284246000</c:v>
                </c:pt>
                <c:pt idx="6071">
                  <c:v>1284249600</c:v>
                </c:pt>
                <c:pt idx="6072">
                  <c:v>1284253200</c:v>
                </c:pt>
                <c:pt idx="6073">
                  <c:v>1284256800</c:v>
                </c:pt>
                <c:pt idx="6074">
                  <c:v>1284260400</c:v>
                </c:pt>
                <c:pt idx="6075">
                  <c:v>1284264000</c:v>
                </c:pt>
                <c:pt idx="6076">
                  <c:v>1284267600</c:v>
                </c:pt>
                <c:pt idx="6077">
                  <c:v>1284271200</c:v>
                </c:pt>
                <c:pt idx="6078">
                  <c:v>1284274800</c:v>
                </c:pt>
                <c:pt idx="6079">
                  <c:v>1284278400</c:v>
                </c:pt>
                <c:pt idx="6080">
                  <c:v>1284282000</c:v>
                </c:pt>
                <c:pt idx="6081">
                  <c:v>1284285600</c:v>
                </c:pt>
                <c:pt idx="6082">
                  <c:v>1284289200</c:v>
                </c:pt>
                <c:pt idx="6083">
                  <c:v>1284292800</c:v>
                </c:pt>
                <c:pt idx="6084">
                  <c:v>1284296400</c:v>
                </c:pt>
                <c:pt idx="6085">
                  <c:v>1284300000</c:v>
                </c:pt>
                <c:pt idx="6086">
                  <c:v>1284303600</c:v>
                </c:pt>
                <c:pt idx="6087">
                  <c:v>1284307200</c:v>
                </c:pt>
                <c:pt idx="6088">
                  <c:v>1284310800</c:v>
                </c:pt>
                <c:pt idx="6089">
                  <c:v>1284314400</c:v>
                </c:pt>
                <c:pt idx="6090">
                  <c:v>1284318000</c:v>
                </c:pt>
                <c:pt idx="6091">
                  <c:v>1284321600</c:v>
                </c:pt>
                <c:pt idx="6092">
                  <c:v>1284325200</c:v>
                </c:pt>
                <c:pt idx="6093">
                  <c:v>1284328800</c:v>
                </c:pt>
                <c:pt idx="6094">
                  <c:v>1284332400</c:v>
                </c:pt>
                <c:pt idx="6095">
                  <c:v>1284336000</c:v>
                </c:pt>
                <c:pt idx="6096">
                  <c:v>1284339600</c:v>
                </c:pt>
                <c:pt idx="6097">
                  <c:v>1284343200</c:v>
                </c:pt>
                <c:pt idx="6098">
                  <c:v>1284346800</c:v>
                </c:pt>
                <c:pt idx="6099">
                  <c:v>1284350400</c:v>
                </c:pt>
                <c:pt idx="6100">
                  <c:v>1284354000</c:v>
                </c:pt>
                <c:pt idx="6101">
                  <c:v>1284357600</c:v>
                </c:pt>
                <c:pt idx="6102">
                  <c:v>1284361200</c:v>
                </c:pt>
                <c:pt idx="6103">
                  <c:v>1284364800</c:v>
                </c:pt>
                <c:pt idx="6104">
                  <c:v>1284368400</c:v>
                </c:pt>
                <c:pt idx="6105">
                  <c:v>1284372000</c:v>
                </c:pt>
                <c:pt idx="6106">
                  <c:v>1284375600</c:v>
                </c:pt>
                <c:pt idx="6107">
                  <c:v>1284379200</c:v>
                </c:pt>
                <c:pt idx="6108">
                  <c:v>1284382800</c:v>
                </c:pt>
                <c:pt idx="6109">
                  <c:v>1284386400</c:v>
                </c:pt>
                <c:pt idx="6110">
                  <c:v>1284390000</c:v>
                </c:pt>
                <c:pt idx="6111">
                  <c:v>1284393600</c:v>
                </c:pt>
                <c:pt idx="6112">
                  <c:v>1284397200</c:v>
                </c:pt>
                <c:pt idx="6113">
                  <c:v>1284400800</c:v>
                </c:pt>
                <c:pt idx="6114">
                  <c:v>1284404400</c:v>
                </c:pt>
                <c:pt idx="6115">
                  <c:v>1284408000</c:v>
                </c:pt>
                <c:pt idx="6116">
                  <c:v>1284411600</c:v>
                </c:pt>
                <c:pt idx="6117">
                  <c:v>1284415200</c:v>
                </c:pt>
                <c:pt idx="6118">
                  <c:v>1284418800</c:v>
                </c:pt>
                <c:pt idx="6119">
                  <c:v>1284422400</c:v>
                </c:pt>
                <c:pt idx="6120">
                  <c:v>1284426000</c:v>
                </c:pt>
                <c:pt idx="6121">
                  <c:v>1284429600</c:v>
                </c:pt>
                <c:pt idx="6122">
                  <c:v>1284433200</c:v>
                </c:pt>
                <c:pt idx="6123">
                  <c:v>1284436800</c:v>
                </c:pt>
                <c:pt idx="6124">
                  <c:v>1284440400</c:v>
                </c:pt>
                <c:pt idx="6125">
                  <c:v>1284444000</c:v>
                </c:pt>
                <c:pt idx="6126">
                  <c:v>1284447600</c:v>
                </c:pt>
                <c:pt idx="6127">
                  <c:v>1284451200</c:v>
                </c:pt>
                <c:pt idx="6128">
                  <c:v>1284454800</c:v>
                </c:pt>
                <c:pt idx="6129">
                  <c:v>1284458400</c:v>
                </c:pt>
                <c:pt idx="6130">
                  <c:v>1284462000</c:v>
                </c:pt>
                <c:pt idx="6131">
                  <c:v>1284465600</c:v>
                </c:pt>
                <c:pt idx="6132">
                  <c:v>1284469200</c:v>
                </c:pt>
                <c:pt idx="6133">
                  <c:v>1284472800</c:v>
                </c:pt>
                <c:pt idx="6134">
                  <c:v>1284476400</c:v>
                </c:pt>
                <c:pt idx="6135">
                  <c:v>1284480000</c:v>
                </c:pt>
                <c:pt idx="6136">
                  <c:v>1284483600</c:v>
                </c:pt>
                <c:pt idx="6137">
                  <c:v>1284487200</c:v>
                </c:pt>
                <c:pt idx="6138">
                  <c:v>1284490800</c:v>
                </c:pt>
                <c:pt idx="6139">
                  <c:v>1284494400</c:v>
                </c:pt>
                <c:pt idx="6140">
                  <c:v>1284498000</c:v>
                </c:pt>
                <c:pt idx="6141">
                  <c:v>1284501600</c:v>
                </c:pt>
                <c:pt idx="6142">
                  <c:v>1284505200</c:v>
                </c:pt>
                <c:pt idx="6143">
                  <c:v>1284508800</c:v>
                </c:pt>
                <c:pt idx="6144">
                  <c:v>1284512400</c:v>
                </c:pt>
                <c:pt idx="6145">
                  <c:v>1284516000</c:v>
                </c:pt>
                <c:pt idx="6146">
                  <c:v>1284519600</c:v>
                </c:pt>
                <c:pt idx="6147">
                  <c:v>1284523200</c:v>
                </c:pt>
                <c:pt idx="6148">
                  <c:v>1284526800</c:v>
                </c:pt>
                <c:pt idx="6149">
                  <c:v>1284530400</c:v>
                </c:pt>
                <c:pt idx="6150">
                  <c:v>1284534000</c:v>
                </c:pt>
                <c:pt idx="6151">
                  <c:v>1284537600</c:v>
                </c:pt>
                <c:pt idx="6152">
                  <c:v>1284541200</c:v>
                </c:pt>
                <c:pt idx="6153">
                  <c:v>1284544800</c:v>
                </c:pt>
                <c:pt idx="6154">
                  <c:v>1284548400</c:v>
                </c:pt>
                <c:pt idx="6155">
                  <c:v>1284552000</c:v>
                </c:pt>
                <c:pt idx="6156">
                  <c:v>1284555600</c:v>
                </c:pt>
                <c:pt idx="6157">
                  <c:v>1284559200</c:v>
                </c:pt>
                <c:pt idx="6158">
                  <c:v>1284562800</c:v>
                </c:pt>
                <c:pt idx="6159">
                  <c:v>1284566400</c:v>
                </c:pt>
                <c:pt idx="6160">
                  <c:v>1284570000</c:v>
                </c:pt>
                <c:pt idx="6161">
                  <c:v>1284573600</c:v>
                </c:pt>
                <c:pt idx="6162">
                  <c:v>1284577200</c:v>
                </c:pt>
                <c:pt idx="6163">
                  <c:v>1284580800</c:v>
                </c:pt>
                <c:pt idx="6164">
                  <c:v>1284584400</c:v>
                </c:pt>
                <c:pt idx="6165">
                  <c:v>1284588000</c:v>
                </c:pt>
                <c:pt idx="6166">
                  <c:v>1284591600</c:v>
                </c:pt>
                <c:pt idx="6167">
                  <c:v>1284595200</c:v>
                </c:pt>
                <c:pt idx="6168">
                  <c:v>1284598800</c:v>
                </c:pt>
                <c:pt idx="6169">
                  <c:v>1284602400</c:v>
                </c:pt>
                <c:pt idx="6170">
                  <c:v>1284606000</c:v>
                </c:pt>
                <c:pt idx="6171">
                  <c:v>1284609600</c:v>
                </c:pt>
                <c:pt idx="6172">
                  <c:v>1284613200</c:v>
                </c:pt>
                <c:pt idx="6173">
                  <c:v>1284616800</c:v>
                </c:pt>
                <c:pt idx="6174">
                  <c:v>1284620400</c:v>
                </c:pt>
                <c:pt idx="6175">
                  <c:v>1284624000</c:v>
                </c:pt>
                <c:pt idx="6176">
                  <c:v>1284627600</c:v>
                </c:pt>
                <c:pt idx="6177">
                  <c:v>1284631200</c:v>
                </c:pt>
                <c:pt idx="6178">
                  <c:v>1284634800</c:v>
                </c:pt>
                <c:pt idx="6179">
                  <c:v>1284638400</c:v>
                </c:pt>
                <c:pt idx="6180">
                  <c:v>1284642000</c:v>
                </c:pt>
                <c:pt idx="6181">
                  <c:v>1284645600</c:v>
                </c:pt>
                <c:pt idx="6182">
                  <c:v>1284649200</c:v>
                </c:pt>
                <c:pt idx="6183">
                  <c:v>1284652800</c:v>
                </c:pt>
                <c:pt idx="6184">
                  <c:v>1284656400</c:v>
                </c:pt>
                <c:pt idx="6185">
                  <c:v>1284660000</c:v>
                </c:pt>
                <c:pt idx="6186">
                  <c:v>1284663600</c:v>
                </c:pt>
                <c:pt idx="6187">
                  <c:v>1284667200</c:v>
                </c:pt>
                <c:pt idx="6188">
                  <c:v>1284670800</c:v>
                </c:pt>
                <c:pt idx="6189">
                  <c:v>1284674400</c:v>
                </c:pt>
                <c:pt idx="6190">
                  <c:v>1284678000</c:v>
                </c:pt>
                <c:pt idx="6191">
                  <c:v>1284681600</c:v>
                </c:pt>
                <c:pt idx="6192">
                  <c:v>1284685200</c:v>
                </c:pt>
                <c:pt idx="6193">
                  <c:v>1284688800</c:v>
                </c:pt>
                <c:pt idx="6194">
                  <c:v>1284692400</c:v>
                </c:pt>
                <c:pt idx="6195">
                  <c:v>1284696000</c:v>
                </c:pt>
                <c:pt idx="6196">
                  <c:v>1284699600</c:v>
                </c:pt>
                <c:pt idx="6197">
                  <c:v>1284703200</c:v>
                </c:pt>
                <c:pt idx="6198">
                  <c:v>1284706800</c:v>
                </c:pt>
                <c:pt idx="6199">
                  <c:v>1284710400</c:v>
                </c:pt>
                <c:pt idx="6200">
                  <c:v>1284714000</c:v>
                </c:pt>
                <c:pt idx="6201">
                  <c:v>1284717600</c:v>
                </c:pt>
                <c:pt idx="6202">
                  <c:v>1284721200</c:v>
                </c:pt>
                <c:pt idx="6203">
                  <c:v>1284724800</c:v>
                </c:pt>
                <c:pt idx="6204">
                  <c:v>1284728400</c:v>
                </c:pt>
                <c:pt idx="6205">
                  <c:v>1284732000</c:v>
                </c:pt>
                <c:pt idx="6206">
                  <c:v>1284735600</c:v>
                </c:pt>
                <c:pt idx="6207">
                  <c:v>1284739200</c:v>
                </c:pt>
                <c:pt idx="6208">
                  <c:v>1284742800</c:v>
                </c:pt>
                <c:pt idx="6209">
                  <c:v>1284746400</c:v>
                </c:pt>
                <c:pt idx="6210">
                  <c:v>1284750000</c:v>
                </c:pt>
                <c:pt idx="6211">
                  <c:v>1284753600</c:v>
                </c:pt>
                <c:pt idx="6212">
                  <c:v>1284757200</c:v>
                </c:pt>
                <c:pt idx="6213">
                  <c:v>1284760800</c:v>
                </c:pt>
                <c:pt idx="6214">
                  <c:v>1284764400</c:v>
                </c:pt>
                <c:pt idx="6215">
                  <c:v>1284768000</c:v>
                </c:pt>
                <c:pt idx="6216">
                  <c:v>1284771600</c:v>
                </c:pt>
                <c:pt idx="6217">
                  <c:v>1284775200</c:v>
                </c:pt>
                <c:pt idx="6218">
                  <c:v>1284778800</c:v>
                </c:pt>
                <c:pt idx="6219">
                  <c:v>1284782400</c:v>
                </c:pt>
                <c:pt idx="6220">
                  <c:v>1284786000</c:v>
                </c:pt>
                <c:pt idx="6221">
                  <c:v>1284789600</c:v>
                </c:pt>
                <c:pt idx="6222">
                  <c:v>1284793200</c:v>
                </c:pt>
                <c:pt idx="6223">
                  <c:v>1284796800</c:v>
                </c:pt>
                <c:pt idx="6224">
                  <c:v>1284800400</c:v>
                </c:pt>
                <c:pt idx="6225">
                  <c:v>1284804000</c:v>
                </c:pt>
                <c:pt idx="6226">
                  <c:v>1284807600</c:v>
                </c:pt>
                <c:pt idx="6227">
                  <c:v>1284811200</c:v>
                </c:pt>
                <c:pt idx="6228">
                  <c:v>1284814800</c:v>
                </c:pt>
                <c:pt idx="6229">
                  <c:v>1284818400</c:v>
                </c:pt>
                <c:pt idx="6230">
                  <c:v>1284822000</c:v>
                </c:pt>
                <c:pt idx="6231">
                  <c:v>1284825600</c:v>
                </c:pt>
                <c:pt idx="6232">
                  <c:v>1284829200</c:v>
                </c:pt>
                <c:pt idx="6233">
                  <c:v>1284832800</c:v>
                </c:pt>
                <c:pt idx="6234">
                  <c:v>1284836400</c:v>
                </c:pt>
                <c:pt idx="6235">
                  <c:v>1284840000</c:v>
                </c:pt>
                <c:pt idx="6236">
                  <c:v>1284843600</c:v>
                </c:pt>
                <c:pt idx="6237">
                  <c:v>1284847200</c:v>
                </c:pt>
                <c:pt idx="6238">
                  <c:v>1284850800</c:v>
                </c:pt>
                <c:pt idx="6239">
                  <c:v>1284854400</c:v>
                </c:pt>
                <c:pt idx="6240">
                  <c:v>1284858000</c:v>
                </c:pt>
                <c:pt idx="6241">
                  <c:v>1284861600</c:v>
                </c:pt>
                <c:pt idx="6242">
                  <c:v>1284865200</c:v>
                </c:pt>
                <c:pt idx="6243">
                  <c:v>1284868800</c:v>
                </c:pt>
                <c:pt idx="6244">
                  <c:v>1284872400</c:v>
                </c:pt>
                <c:pt idx="6245">
                  <c:v>1284876000</c:v>
                </c:pt>
                <c:pt idx="6246">
                  <c:v>1284879600</c:v>
                </c:pt>
                <c:pt idx="6247">
                  <c:v>1284883200</c:v>
                </c:pt>
                <c:pt idx="6248">
                  <c:v>1284886800</c:v>
                </c:pt>
                <c:pt idx="6249">
                  <c:v>1284890400</c:v>
                </c:pt>
                <c:pt idx="6250">
                  <c:v>1284894000</c:v>
                </c:pt>
                <c:pt idx="6251">
                  <c:v>1284897600</c:v>
                </c:pt>
                <c:pt idx="6252">
                  <c:v>1284901200</c:v>
                </c:pt>
                <c:pt idx="6253">
                  <c:v>1284904800</c:v>
                </c:pt>
                <c:pt idx="6254">
                  <c:v>1284908400</c:v>
                </c:pt>
                <c:pt idx="6255">
                  <c:v>1284912000</c:v>
                </c:pt>
                <c:pt idx="6256">
                  <c:v>1284915600</c:v>
                </c:pt>
                <c:pt idx="6257">
                  <c:v>1284919200</c:v>
                </c:pt>
                <c:pt idx="6258">
                  <c:v>1284922800</c:v>
                </c:pt>
                <c:pt idx="6259">
                  <c:v>1284926400</c:v>
                </c:pt>
                <c:pt idx="6260">
                  <c:v>1284930000</c:v>
                </c:pt>
                <c:pt idx="6261">
                  <c:v>1284933600</c:v>
                </c:pt>
                <c:pt idx="6262">
                  <c:v>1284937200</c:v>
                </c:pt>
                <c:pt idx="6263">
                  <c:v>1284940800</c:v>
                </c:pt>
                <c:pt idx="6264">
                  <c:v>1284944400</c:v>
                </c:pt>
                <c:pt idx="6265">
                  <c:v>1284948000</c:v>
                </c:pt>
                <c:pt idx="6266">
                  <c:v>1284951600</c:v>
                </c:pt>
                <c:pt idx="6267">
                  <c:v>1284955200</c:v>
                </c:pt>
                <c:pt idx="6268">
                  <c:v>1284958800</c:v>
                </c:pt>
                <c:pt idx="6269">
                  <c:v>1284962400</c:v>
                </c:pt>
                <c:pt idx="6270">
                  <c:v>1284966000</c:v>
                </c:pt>
                <c:pt idx="6271">
                  <c:v>1284969600</c:v>
                </c:pt>
                <c:pt idx="6272">
                  <c:v>1284973200</c:v>
                </c:pt>
                <c:pt idx="6273">
                  <c:v>1284976800</c:v>
                </c:pt>
                <c:pt idx="6274">
                  <c:v>1284980400</c:v>
                </c:pt>
                <c:pt idx="6275">
                  <c:v>1284984000</c:v>
                </c:pt>
                <c:pt idx="6276">
                  <c:v>1284987600</c:v>
                </c:pt>
                <c:pt idx="6277">
                  <c:v>1284991200</c:v>
                </c:pt>
                <c:pt idx="6278">
                  <c:v>1284994800</c:v>
                </c:pt>
                <c:pt idx="6279">
                  <c:v>1284998400</c:v>
                </c:pt>
                <c:pt idx="6280">
                  <c:v>1285002000</c:v>
                </c:pt>
                <c:pt idx="6281">
                  <c:v>1285005600</c:v>
                </c:pt>
                <c:pt idx="6282">
                  <c:v>1285009200</c:v>
                </c:pt>
                <c:pt idx="6283">
                  <c:v>1285012800</c:v>
                </c:pt>
                <c:pt idx="6284">
                  <c:v>1285016400</c:v>
                </c:pt>
                <c:pt idx="6285">
                  <c:v>1285020000</c:v>
                </c:pt>
                <c:pt idx="6286">
                  <c:v>1285023600</c:v>
                </c:pt>
                <c:pt idx="6287">
                  <c:v>1285027200</c:v>
                </c:pt>
                <c:pt idx="6288">
                  <c:v>1285030800</c:v>
                </c:pt>
                <c:pt idx="6289">
                  <c:v>1285034400</c:v>
                </c:pt>
                <c:pt idx="6290">
                  <c:v>1285038000</c:v>
                </c:pt>
                <c:pt idx="6291">
                  <c:v>1285041600</c:v>
                </c:pt>
                <c:pt idx="6292">
                  <c:v>1285045200</c:v>
                </c:pt>
                <c:pt idx="6293">
                  <c:v>1285048800</c:v>
                </c:pt>
                <c:pt idx="6294">
                  <c:v>1285052400</c:v>
                </c:pt>
                <c:pt idx="6295">
                  <c:v>1285056000</c:v>
                </c:pt>
                <c:pt idx="6296">
                  <c:v>1285059600</c:v>
                </c:pt>
                <c:pt idx="6297">
                  <c:v>1285063200</c:v>
                </c:pt>
                <c:pt idx="6298">
                  <c:v>1285066800</c:v>
                </c:pt>
                <c:pt idx="6299">
                  <c:v>1285070400</c:v>
                </c:pt>
                <c:pt idx="6300">
                  <c:v>1285074000</c:v>
                </c:pt>
                <c:pt idx="6301">
                  <c:v>1285077600</c:v>
                </c:pt>
                <c:pt idx="6302">
                  <c:v>1285081200</c:v>
                </c:pt>
                <c:pt idx="6303">
                  <c:v>1285084800</c:v>
                </c:pt>
                <c:pt idx="6304">
                  <c:v>1285088400</c:v>
                </c:pt>
                <c:pt idx="6305">
                  <c:v>1285092000</c:v>
                </c:pt>
                <c:pt idx="6306">
                  <c:v>1285095600</c:v>
                </c:pt>
                <c:pt idx="6307">
                  <c:v>1285099200</c:v>
                </c:pt>
                <c:pt idx="6308">
                  <c:v>1285102800</c:v>
                </c:pt>
                <c:pt idx="6309">
                  <c:v>1285106400</c:v>
                </c:pt>
                <c:pt idx="6310">
                  <c:v>1285110000</c:v>
                </c:pt>
                <c:pt idx="6311">
                  <c:v>1285113600</c:v>
                </c:pt>
                <c:pt idx="6312">
                  <c:v>1285117200</c:v>
                </c:pt>
                <c:pt idx="6313">
                  <c:v>1285120800</c:v>
                </c:pt>
                <c:pt idx="6314">
                  <c:v>1285124400</c:v>
                </c:pt>
                <c:pt idx="6315">
                  <c:v>1285128000</c:v>
                </c:pt>
                <c:pt idx="6316">
                  <c:v>1285131600</c:v>
                </c:pt>
                <c:pt idx="6317">
                  <c:v>1285135200</c:v>
                </c:pt>
                <c:pt idx="6318">
                  <c:v>1285138800</c:v>
                </c:pt>
                <c:pt idx="6319">
                  <c:v>1285142400</c:v>
                </c:pt>
                <c:pt idx="6320">
                  <c:v>1285146000</c:v>
                </c:pt>
                <c:pt idx="6321">
                  <c:v>1285149600</c:v>
                </c:pt>
                <c:pt idx="6322">
                  <c:v>1285153200</c:v>
                </c:pt>
                <c:pt idx="6323">
                  <c:v>1285156800</c:v>
                </c:pt>
                <c:pt idx="6324">
                  <c:v>1285160400</c:v>
                </c:pt>
                <c:pt idx="6325">
                  <c:v>1285164000</c:v>
                </c:pt>
                <c:pt idx="6326">
                  <c:v>1285167600</c:v>
                </c:pt>
                <c:pt idx="6327">
                  <c:v>1285171200</c:v>
                </c:pt>
                <c:pt idx="6328">
                  <c:v>1285174800</c:v>
                </c:pt>
                <c:pt idx="6329">
                  <c:v>1285178400</c:v>
                </c:pt>
                <c:pt idx="6330">
                  <c:v>1285182000</c:v>
                </c:pt>
                <c:pt idx="6331">
                  <c:v>1285185600</c:v>
                </c:pt>
                <c:pt idx="6332">
                  <c:v>1285189200</c:v>
                </c:pt>
                <c:pt idx="6333">
                  <c:v>1285192800</c:v>
                </c:pt>
                <c:pt idx="6334">
                  <c:v>1285196400</c:v>
                </c:pt>
                <c:pt idx="6335">
                  <c:v>1285200000</c:v>
                </c:pt>
                <c:pt idx="6336">
                  <c:v>1285203600</c:v>
                </c:pt>
                <c:pt idx="6337">
                  <c:v>1285207200</c:v>
                </c:pt>
                <c:pt idx="6338">
                  <c:v>1285210800</c:v>
                </c:pt>
                <c:pt idx="6339">
                  <c:v>1285214400</c:v>
                </c:pt>
                <c:pt idx="6340">
                  <c:v>1285218000</c:v>
                </c:pt>
                <c:pt idx="6341">
                  <c:v>1285221600</c:v>
                </c:pt>
                <c:pt idx="6342">
                  <c:v>1285225200</c:v>
                </c:pt>
                <c:pt idx="6343">
                  <c:v>1285228800</c:v>
                </c:pt>
                <c:pt idx="6344">
                  <c:v>1285232400</c:v>
                </c:pt>
                <c:pt idx="6345">
                  <c:v>1285236000</c:v>
                </c:pt>
                <c:pt idx="6346">
                  <c:v>1285239600</c:v>
                </c:pt>
                <c:pt idx="6347">
                  <c:v>1285243200</c:v>
                </c:pt>
                <c:pt idx="6348">
                  <c:v>1285246800</c:v>
                </c:pt>
                <c:pt idx="6349">
                  <c:v>1285250400</c:v>
                </c:pt>
                <c:pt idx="6350">
                  <c:v>1285254000</c:v>
                </c:pt>
                <c:pt idx="6351">
                  <c:v>1285257600</c:v>
                </c:pt>
                <c:pt idx="6352">
                  <c:v>1285261200</c:v>
                </c:pt>
                <c:pt idx="6353">
                  <c:v>1285264800</c:v>
                </c:pt>
                <c:pt idx="6354">
                  <c:v>1285268400</c:v>
                </c:pt>
                <c:pt idx="6355">
                  <c:v>1285272000</c:v>
                </c:pt>
                <c:pt idx="6356">
                  <c:v>1285275600</c:v>
                </c:pt>
                <c:pt idx="6357">
                  <c:v>1285279200</c:v>
                </c:pt>
                <c:pt idx="6358">
                  <c:v>1285282800</c:v>
                </c:pt>
                <c:pt idx="6359">
                  <c:v>1285286400</c:v>
                </c:pt>
                <c:pt idx="6360">
                  <c:v>1285290000</c:v>
                </c:pt>
                <c:pt idx="6361">
                  <c:v>1285293600</c:v>
                </c:pt>
                <c:pt idx="6362">
                  <c:v>1285297200</c:v>
                </c:pt>
                <c:pt idx="6363">
                  <c:v>1285300800</c:v>
                </c:pt>
                <c:pt idx="6364">
                  <c:v>1285304400</c:v>
                </c:pt>
                <c:pt idx="6365">
                  <c:v>1285308000</c:v>
                </c:pt>
                <c:pt idx="6366">
                  <c:v>1285311600</c:v>
                </c:pt>
                <c:pt idx="6367">
                  <c:v>1285315200</c:v>
                </c:pt>
                <c:pt idx="6368">
                  <c:v>1285318800</c:v>
                </c:pt>
                <c:pt idx="6369">
                  <c:v>1285322400</c:v>
                </c:pt>
                <c:pt idx="6370">
                  <c:v>1285326000</c:v>
                </c:pt>
                <c:pt idx="6371">
                  <c:v>1285329600</c:v>
                </c:pt>
                <c:pt idx="6372">
                  <c:v>1285333200</c:v>
                </c:pt>
                <c:pt idx="6373">
                  <c:v>1285336800</c:v>
                </c:pt>
                <c:pt idx="6374">
                  <c:v>1285340400</c:v>
                </c:pt>
                <c:pt idx="6375">
                  <c:v>1285344000</c:v>
                </c:pt>
                <c:pt idx="6376">
                  <c:v>1285347600</c:v>
                </c:pt>
                <c:pt idx="6377">
                  <c:v>1285351200</c:v>
                </c:pt>
                <c:pt idx="6378">
                  <c:v>1285354800</c:v>
                </c:pt>
                <c:pt idx="6379">
                  <c:v>1285358400</c:v>
                </c:pt>
                <c:pt idx="6380">
                  <c:v>1285362000</c:v>
                </c:pt>
                <c:pt idx="6381">
                  <c:v>1285365600</c:v>
                </c:pt>
                <c:pt idx="6382">
                  <c:v>1285369200</c:v>
                </c:pt>
                <c:pt idx="6383">
                  <c:v>1285372800</c:v>
                </c:pt>
                <c:pt idx="6384">
                  <c:v>1285376400</c:v>
                </c:pt>
                <c:pt idx="6385">
                  <c:v>1285380000</c:v>
                </c:pt>
                <c:pt idx="6386">
                  <c:v>1285383600</c:v>
                </c:pt>
                <c:pt idx="6387">
                  <c:v>1285387200</c:v>
                </c:pt>
                <c:pt idx="6388">
                  <c:v>1285390800</c:v>
                </c:pt>
                <c:pt idx="6389">
                  <c:v>1285394400</c:v>
                </c:pt>
                <c:pt idx="6390">
                  <c:v>1285398000</c:v>
                </c:pt>
                <c:pt idx="6391">
                  <c:v>1285401600</c:v>
                </c:pt>
                <c:pt idx="6392">
                  <c:v>1285405200</c:v>
                </c:pt>
                <c:pt idx="6393">
                  <c:v>1285408800</c:v>
                </c:pt>
                <c:pt idx="6394">
                  <c:v>1285412400</c:v>
                </c:pt>
                <c:pt idx="6395">
                  <c:v>1285416000</c:v>
                </c:pt>
                <c:pt idx="6396">
                  <c:v>1285419600</c:v>
                </c:pt>
                <c:pt idx="6397">
                  <c:v>1285423200</c:v>
                </c:pt>
                <c:pt idx="6398">
                  <c:v>1285426800</c:v>
                </c:pt>
                <c:pt idx="6399">
                  <c:v>1285430400</c:v>
                </c:pt>
                <c:pt idx="6400">
                  <c:v>1285434000</c:v>
                </c:pt>
                <c:pt idx="6401">
                  <c:v>1285437600</c:v>
                </c:pt>
                <c:pt idx="6402">
                  <c:v>1285441200</c:v>
                </c:pt>
                <c:pt idx="6403">
                  <c:v>1285444800</c:v>
                </c:pt>
                <c:pt idx="6404">
                  <c:v>1285448400</c:v>
                </c:pt>
                <c:pt idx="6405">
                  <c:v>1285452000</c:v>
                </c:pt>
                <c:pt idx="6406">
                  <c:v>1285455600</c:v>
                </c:pt>
                <c:pt idx="6407">
                  <c:v>1285459200</c:v>
                </c:pt>
                <c:pt idx="6408">
                  <c:v>1285462800</c:v>
                </c:pt>
                <c:pt idx="6409">
                  <c:v>1285466400</c:v>
                </c:pt>
                <c:pt idx="6410">
                  <c:v>1285470000</c:v>
                </c:pt>
                <c:pt idx="6411">
                  <c:v>1285473600</c:v>
                </c:pt>
                <c:pt idx="6412">
                  <c:v>1285477200</c:v>
                </c:pt>
                <c:pt idx="6413">
                  <c:v>1285480800</c:v>
                </c:pt>
                <c:pt idx="6414">
                  <c:v>1285484400</c:v>
                </c:pt>
                <c:pt idx="6415">
                  <c:v>1285488000</c:v>
                </c:pt>
                <c:pt idx="6416">
                  <c:v>1285491600</c:v>
                </c:pt>
                <c:pt idx="6417">
                  <c:v>1285495200</c:v>
                </c:pt>
                <c:pt idx="6418">
                  <c:v>1285498800</c:v>
                </c:pt>
                <c:pt idx="6419">
                  <c:v>1285502400</c:v>
                </c:pt>
                <c:pt idx="6420">
                  <c:v>1285506000</c:v>
                </c:pt>
                <c:pt idx="6421">
                  <c:v>1285509600</c:v>
                </c:pt>
                <c:pt idx="6422">
                  <c:v>1285513200</c:v>
                </c:pt>
                <c:pt idx="6423">
                  <c:v>1285516800</c:v>
                </c:pt>
                <c:pt idx="6424">
                  <c:v>1285520400</c:v>
                </c:pt>
                <c:pt idx="6425">
                  <c:v>1285524000</c:v>
                </c:pt>
                <c:pt idx="6426">
                  <c:v>1285527600</c:v>
                </c:pt>
                <c:pt idx="6427">
                  <c:v>1285531200</c:v>
                </c:pt>
                <c:pt idx="6428">
                  <c:v>1285534800</c:v>
                </c:pt>
                <c:pt idx="6429">
                  <c:v>1285538400</c:v>
                </c:pt>
                <c:pt idx="6430">
                  <c:v>1285542000</c:v>
                </c:pt>
                <c:pt idx="6431">
                  <c:v>1285545600</c:v>
                </c:pt>
                <c:pt idx="6432">
                  <c:v>1285549200</c:v>
                </c:pt>
                <c:pt idx="6433">
                  <c:v>1285552800</c:v>
                </c:pt>
                <c:pt idx="6434">
                  <c:v>1285556400</c:v>
                </c:pt>
                <c:pt idx="6435">
                  <c:v>1285560000</c:v>
                </c:pt>
                <c:pt idx="6436">
                  <c:v>1285563600</c:v>
                </c:pt>
                <c:pt idx="6437">
                  <c:v>1285567200</c:v>
                </c:pt>
                <c:pt idx="6438">
                  <c:v>1285570800</c:v>
                </c:pt>
                <c:pt idx="6439">
                  <c:v>1285574400</c:v>
                </c:pt>
                <c:pt idx="6440">
                  <c:v>1285578000</c:v>
                </c:pt>
                <c:pt idx="6441">
                  <c:v>1285581600</c:v>
                </c:pt>
                <c:pt idx="6442">
                  <c:v>1285585200</c:v>
                </c:pt>
                <c:pt idx="6443">
                  <c:v>1285588800</c:v>
                </c:pt>
                <c:pt idx="6444">
                  <c:v>1285592400</c:v>
                </c:pt>
                <c:pt idx="6445">
                  <c:v>1285596000</c:v>
                </c:pt>
                <c:pt idx="6446">
                  <c:v>1285599600</c:v>
                </c:pt>
                <c:pt idx="6447">
                  <c:v>1285603200</c:v>
                </c:pt>
                <c:pt idx="6448">
                  <c:v>1285606800</c:v>
                </c:pt>
                <c:pt idx="6449">
                  <c:v>1285610400</c:v>
                </c:pt>
                <c:pt idx="6450">
                  <c:v>1285614000</c:v>
                </c:pt>
                <c:pt idx="6451">
                  <c:v>1285617600</c:v>
                </c:pt>
                <c:pt idx="6452">
                  <c:v>1285621200</c:v>
                </c:pt>
                <c:pt idx="6453">
                  <c:v>1285624800</c:v>
                </c:pt>
                <c:pt idx="6454">
                  <c:v>1285628400</c:v>
                </c:pt>
                <c:pt idx="6455">
                  <c:v>1285632000</c:v>
                </c:pt>
                <c:pt idx="6456">
                  <c:v>1285635600</c:v>
                </c:pt>
                <c:pt idx="6457">
                  <c:v>1285639200</c:v>
                </c:pt>
                <c:pt idx="6458">
                  <c:v>1285642800</c:v>
                </c:pt>
                <c:pt idx="6459">
                  <c:v>1285646400</c:v>
                </c:pt>
                <c:pt idx="6460">
                  <c:v>1285650000</c:v>
                </c:pt>
                <c:pt idx="6461">
                  <c:v>1285653600</c:v>
                </c:pt>
                <c:pt idx="6462">
                  <c:v>1285657200</c:v>
                </c:pt>
                <c:pt idx="6463">
                  <c:v>1285660800</c:v>
                </c:pt>
                <c:pt idx="6464">
                  <c:v>1285664400</c:v>
                </c:pt>
                <c:pt idx="6465">
                  <c:v>1285668000</c:v>
                </c:pt>
                <c:pt idx="6466">
                  <c:v>1285671600</c:v>
                </c:pt>
                <c:pt idx="6467">
                  <c:v>1285675200</c:v>
                </c:pt>
                <c:pt idx="6468">
                  <c:v>1285678800</c:v>
                </c:pt>
                <c:pt idx="6469">
                  <c:v>1285682400</c:v>
                </c:pt>
                <c:pt idx="6470">
                  <c:v>1285686000</c:v>
                </c:pt>
                <c:pt idx="6471">
                  <c:v>1285689600</c:v>
                </c:pt>
                <c:pt idx="6472">
                  <c:v>1285693200</c:v>
                </c:pt>
                <c:pt idx="6473">
                  <c:v>1285696800</c:v>
                </c:pt>
                <c:pt idx="6474">
                  <c:v>1285700400</c:v>
                </c:pt>
                <c:pt idx="6475">
                  <c:v>1285704000</c:v>
                </c:pt>
                <c:pt idx="6476">
                  <c:v>1285707600</c:v>
                </c:pt>
                <c:pt idx="6477">
                  <c:v>1285711200</c:v>
                </c:pt>
                <c:pt idx="6478">
                  <c:v>1285714800</c:v>
                </c:pt>
                <c:pt idx="6479">
                  <c:v>1285718400</c:v>
                </c:pt>
                <c:pt idx="6480">
                  <c:v>1285722000</c:v>
                </c:pt>
                <c:pt idx="6481">
                  <c:v>1285725600</c:v>
                </c:pt>
                <c:pt idx="6482">
                  <c:v>1285729200</c:v>
                </c:pt>
                <c:pt idx="6483">
                  <c:v>1285732800</c:v>
                </c:pt>
                <c:pt idx="6484">
                  <c:v>1285736400</c:v>
                </c:pt>
                <c:pt idx="6485">
                  <c:v>1285740000</c:v>
                </c:pt>
                <c:pt idx="6486">
                  <c:v>1285743600</c:v>
                </c:pt>
                <c:pt idx="6487">
                  <c:v>1285747200</c:v>
                </c:pt>
                <c:pt idx="6488">
                  <c:v>1285750800</c:v>
                </c:pt>
                <c:pt idx="6489">
                  <c:v>1285754400</c:v>
                </c:pt>
                <c:pt idx="6490">
                  <c:v>1285758000</c:v>
                </c:pt>
                <c:pt idx="6491">
                  <c:v>1285761600</c:v>
                </c:pt>
                <c:pt idx="6492">
                  <c:v>1285765200</c:v>
                </c:pt>
                <c:pt idx="6493">
                  <c:v>1285768800</c:v>
                </c:pt>
                <c:pt idx="6494">
                  <c:v>1285772400</c:v>
                </c:pt>
                <c:pt idx="6495">
                  <c:v>1285776000</c:v>
                </c:pt>
                <c:pt idx="6496">
                  <c:v>1285779600</c:v>
                </c:pt>
                <c:pt idx="6497">
                  <c:v>1285783200</c:v>
                </c:pt>
                <c:pt idx="6498">
                  <c:v>1285786800</c:v>
                </c:pt>
                <c:pt idx="6499">
                  <c:v>1285790400</c:v>
                </c:pt>
                <c:pt idx="6500">
                  <c:v>1285794000</c:v>
                </c:pt>
                <c:pt idx="6501">
                  <c:v>1285797600</c:v>
                </c:pt>
                <c:pt idx="6502">
                  <c:v>1285801200</c:v>
                </c:pt>
                <c:pt idx="6503">
                  <c:v>1285804800</c:v>
                </c:pt>
                <c:pt idx="6504">
                  <c:v>1285808400</c:v>
                </c:pt>
                <c:pt idx="6505">
                  <c:v>1285812000</c:v>
                </c:pt>
                <c:pt idx="6506">
                  <c:v>1285815600</c:v>
                </c:pt>
                <c:pt idx="6507">
                  <c:v>1285819200</c:v>
                </c:pt>
                <c:pt idx="6508">
                  <c:v>1285822800</c:v>
                </c:pt>
                <c:pt idx="6509">
                  <c:v>1285826400</c:v>
                </c:pt>
                <c:pt idx="6510">
                  <c:v>1285830000</c:v>
                </c:pt>
                <c:pt idx="6511">
                  <c:v>1285833600</c:v>
                </c:pt>
                <c:pt idx="6512">
                  <c:v>1285837200</c:v>
                </c:pt>
                <c:pt idx="6513">
                  <c:v>1285840800</c:v>
                </c:pt>
                <c:pt idx="6514">
                  <c:v>1285844400</c:v>
                </c:pt>
                <c:pt idx="6515">
                  <c:v>1285848000</c:v>
                </c:pt>
                <c:pt idx="6516">
                  <c:v>1285851600</c:v>
                </c:pt>
                <c:pt idx="6517">
                  <c:v>1285855200</c:v>
                </c:pt>
                <c:pt idx="6518">
                  <c:v>1285858800</c:v>
                </c:pt>
                <c:pt idx="6519">
                  <c:v>1285862400</c:v>
                </c:pt>
                <c:pt idx="6520">
                  <c:v>1285866000</c:v>
                </c:pt>
                <c:pt idx="6521">
                  <c:v>1285869600</c:v>
                </c:pt>
                <c:pt idx="6522">
                  <c:v>1285873200</c:v>
                </c:pt>
                <c:pt idx="6523">
                  <c:v>1285876800</c:v>
                </c:pt>
                <c:pt idx="6524">
                  <c:v>1285880400</c:v>
                </c:pt>
                <c:pt idx="6525">
                  <c:v>1285884000</c:v>
                </c:pt>
                <c:pt idx="6526">
                  <c:v>1285887600</c:v>
                </c:pt>
                <c:pt idx="6527">
                  <c:v>1285891200</c:v>
                </c:pt>
                <c:pt idx="6528">
                  <c:v>1285894800</c:v>
                </c:pt>
                <c:pt idx="6529">
                  <c:v>1285898400</c:v>
                </c:pt>
                <c:pt idx="6530">
                  <c:v>1285902000</c:v>
                </c:pt>
                <c:pt idx="6531">
                  <c:v>1285905600</c:v>
                </c:pt>
                <c:pt idx="6532">
                  <c:v>1285909200</c:v>
                </c:pt>
                <c:pt idx="6533">
                  <c:v>1285912800</c:v>
                </c:pt>
                <c:pt idx="6534">
                  <c:v>1285916400</c:v>
                </c:pt>
                <c:pt idx="6535">
                  <c:v>1285920000</c:v>
                </c:pt>
                <c:pt idx="6536">
                  <c:v>1285923600</c:v>
                </c:pt>
                <c:pt idx="6537">
                  <c:v>1285927200</c:v>
                </c:pt>
                <c:pt idx="6538">
                  <c:v>1285930800</c:v>
                </c:pt>
                <c:pt idx="6539">
                  <c:v>1285934400</c:v>
                </c:pt>
                <c:pt idx="6540">
                  <c:v>1285938000</c:v>
                </c:pt>
                <c:pt idx="6541">
                  <c:v>1285941600</c:v>
                </c:pt>
                <c:pt idx="6542">
                  <c:v>1285945200</c:v>
                </c:pt>
                <c:pt idx="6543">
                  <c:v>1285948800</c:v>
                </c:pt>
                <c:pt idx="6544">
                  <c:v>1285952400</c:v>
                </c:pt>
                <c:pt idx="6545">
                  <c:v>1285956000</c:v>
                </c:pt>
                <c:pt idx="6546">
                  <c:v>1285959600</c:v>
                </c:pt>
                <c:pt idx="6547">
                  <c:v>1285963200</c:v>
                </c:pt>
                <c:pt idx="6548">
                  <c:v>1285966800</c:v>
                </c:pt>
                <c:pt idx="6549">
                  <c:v>1285970400</c:v>
                </c:pt>
                <c:pt idx="6550">
                  <c:v>1285974000</c:v>
                </c:pt>
                <c:pt idx="6551">
                  <c:v>1285977600</c:v>
                </c:pt>
                <c:pt idx="6552">
                  <c:v>1285981200</c:v>
                </c:pt>
                <c:pt idx="6553">
                  <c:v>1285984800</c:v>
                </c:pt>
                <c:pt idx="6554">
                  <c:v>1285988400</c:v>
                </c:pt>
                <c:pt idx="6555">
                  <c:v>1285992000</c:v>
                </c:pt>
                <c:pt idx="6556">
                  <c:v>1285995600</c:v>
                </c:pt>
                <c:pt idx="6557">
                  <c:v>1285999200</c:v>
                </c:pt>
                <c:pt idx="6558">
                  <c:v>1286002800</c:v>
                </c:pt>
                <c:pt idx="6559">
                  <c:v>1286006400</c:v>
                </c:pt>
                <c:pt idx="6560">
                  <c:v>1286010000</c:v>
                </c:pt>
                <c:pt idx="6561">
                  <c:v>1286013600</c:v>
                </c:pt>
                <c:pt idx="6562">
                  <c:v>1286017200</c:v>
                </c:pt>
                <c:pt idx="6563">
                  <c:v>1286020800</c:v>
                </c:pt>
                <c:pt idx="6564">
                  <c:v>1286024400</c:v>
                </c:pt>
                <c:pt idx="6565">
                  <c:v>1286028000</c:v>
                </c:pt>
                <c:pt idx="6566">
                  <c:v>1286031600</c:v>
                </c:pt>
                <c:pt idx="6567">
                  <c:v>1286035200</c:v>
                </c:pt>
                <c:pt idx="6568">
                  <c:v>1286038800</c:v>
                </c:pt>
                <c:pt idx="6569">
                  <c:v>1286042400</c:v>
                </c:pt>
                <c:pt idx="6570">
                  <c:v>1286046000</c:v>
                </c:pt>
                <c:pt idx="6571">
                  <c:v>1286049600</c:v>
                </c:pt>
                <c:pt idx="6572">
                  <c:v>1286053200</c:v>
                </c:pt>
                <c:pt idx="6573">
                  <c:v>1286056800</c:v>
                </c:pt>
                <c:pt idx="6574">
                  <c:v>1286060400</c:v>
                </c:pt>
                <c:pt idx="6575">
                  <c:v>1286064000</c:v>
                </c:pt>
                <c:pt idx="6576">
                  <c:v>1286067600</c:v>
                </c:pt>
                <c:pt idx="6577">
                  <c:v>1286071200</c:v>
                </c:pt>
                <c:pt idx="6578">
                  <c:v>1286074800</c:v>
                </c:pt>
                <c:pt idx="6579">
                  <c:v>1286078400</c:v>
                </c:pt>
                <c:pt idx="6580">
                  <c:v>1286082000</c:v>
                </c:pt>
                <c:pt idx="6581">
                  <c:v>1286085600</c:v>
                </c:pt>
                <c:pt idx="6582">
                  <c:v>1286089200</c:v>
                </c:pt>
                <c:pt idx="6583">
                  <c:v>1286092800</c:v>
                </c:pt>
                <c:pt idx="6584">
                  <c:v>1286096400</c:v>
                </c:pt>
                <c:pt idx="6585">
                  <c:v>1286100000</c:v>
                </c:pt>
                <c:pt idx="6586">
                  <c:v>1286103600</c:v>
                </c:pt>
                <c:pt idx="6587">
                  <c:v>1286107200</c:v>
                </c:pt>
                <c:pt idx="6588">
                  <c:v>1286110800</c:v>
                </c:pt>
                <c:pt idx="6589">
                  <c:v>1286114400</c:v>
                </c:pt>
                <c:pt idx="6590">
                  <c:v>1286118000</c:v>
                </c:pt>
                <c:pt idx="6591">
                  <c:v>1286121600</c:v>
                </c:pt>
                <c:pt idx="6592">
                  <c:v>1286125200</c:v>
                </c:pt>
                <c:pt idx="6593">
                  <c:v>1286128800</c:v>
                </c:pt>
                <c:pt idx="6594">
                  <c:v>1286132400</c:v>
                </c:pt>
                <c:pt idx="6595">
                  <c:v>1286136000</c:v>
                </c:pt>
                <c:pt idx="6596">
                  <c:v>1286139600</c:v>
                </c:pt>
                <c:pt idx="6597">
                  <c:v>1286143200</c:v>
                </c:pt>
                <c:pt idx="6598">
                  <c:v>1286146800</c:v>
                </c:pt>
                <c:pt idx="6599">
                  <c:v>1286150400</c:v>
                </c:pt>
                <c:pt idx="6600">
                  <c:v>1286154000</c:v>
                </c:pt>
                <c:pt idx="6601">
                  <c:v>1286157600</c:v>
                </c:pt>
                <c:pt idx="6602">
                  <c:v>1286161200</c:v>
                </c:pt>
                <c:pt idx="6603">
                  <c:v>1286164800</c:v>
                </c:pt>
                <c:pt idx="6604">
                  <c:v>1286168400</c:v>
                </c:pt>
                <c:pt idx="6605">
                  <c:v>1286172000</c:v>
                </c:pt>
                <c:pt idx="6606">
                  <c:v>1286175600</c:v>
                </c:pt>
                <c:pt idx="6607">
                  <c:v>1286179200</c:v>
                </c:pt>
                <c:pt idx="6608">
                  <c:v>1286182800</c:v>
                </c:pt>
                <c:pt idx="6609">
                  <c:v>1286186400</c:v>
                </c:pt>
                <c:pt idx="6610">
                  <c:v>1286190000</c:v>
                </c:pt>
                <c:pt idx="6611">
                  <c:v>1286193600</c:v>
                </c:pt>
                <c:pt idx="6612">
                  <c:v>1286197200</c:v>
                </c:pt>
                <c:pt idx="6613">
                  <c:v>1286200800</c:v>
                </c:pt>
                <c:pt idx="6614">
                  <c:v>1286204400</c:v>
                </c:pt>
                <c:pt idx="6615">
                  <c:v>1286208000</c:v>
                </c:pt>
                <c:pt idx="6616">
                  <c:v>1286211600</c:v>
                </c:pt>
                <c:pt idx="6617">
                  <c:v>1286215200</c:v>
                </c:pt>
                <c:pt idx="6618">
                  <c:v>1286218800</c:v>
                </c:pt>
                <c:pt idx="6619">
                  <c:v>1286222400</c:v>
                </c:pt>
                <c:pt idx="6620">
                  <c:v>1286226000</c:v>
                </c:pt>
                <c:pt idx="6621">
                  <c:v>1286229600</c:v>
                </c:pt>
                <c:pt idx="6622">
                  <c:v>1286233200</c:v>
                </c:pt>
                <c:pt idx="6623">
                  <c:v>1286236800</c:v>
                </c:pt>
                <c:pt idx="6624">
                  <c:v>1286240400</c:v>
                </c:pt>
                <c:pt idx="6625">
                  <c:v>1286244000</c:v>
                </c:pt>
                <c:pt idx="6626">
                  <c:v>1286247600</c:v>
                </c:pt>
                <c:pt idx="6627">
                  <c:v>1286251200</c:v>
                </c:pt>
                <c:pt idx="6628">
                  <c:v>1286254800</c:v>
                </c:pt>
                <c:pt idx="6629">
                  <c:v>1286258400</c:v>
                </c:pt>
                <c:pt idx="6630">
                  <c:v>1286262000</c:v>
                </c:pt>
                <c:pt idx="6631">
                  <c:v>1286265600</c:v>
                </c:pt>
                <c:pt idx="6632">
                  <c:v>1286269200</c:v>
                </c:pt>
                <c:pt idx="6633">
                  <c:v>1286272800</c:v>
                </c:pt>
                <c:pt idx="6634">
                  <c:v>1286276400</c:v>
                </c:pt>
                <c:pt idx="6635">
                  <c:v>1286280000</c:v>
                </c:pt>
                <c:pt idx="6636">
                  <c:v>1286283600</c:v>
                </c:pt>
                <c:pt idx="6637">
                  <c:v>1286287200</c:v>
                </c:pt>
                <c:pt idx="6638">
                  <c:v>1286290800</c:v>
                </c:pt>
                <c:pt idx="6639">
                  <c:v>1286294400</c:v>
                </c:pt>
                <c:pt idx="6640">
                  <c:v>1286298000</c:v>
                </c:pt>
                <c:pt idx="6641">
                  <c:v>1286301600</c:v>
                </c:pt>
                <c:pt idx="6642">
                  <c:v>1286305200</c:v>
                </c:pt>
                <c:pt idx="6643">
                  <c:v>1286308800</c:v>
                </c:pt>
                <c:pt idx="6644">
                  <c:v>1286312400</c:v>
                </c:pt>
                <c:pt idx="6645">
                  <c:v>1286316000</c:v>
                </c:pt>
                <c:pt idx="6646">
                  <c:v>1286319600</c:v>
                </c:pt>
                <c:pt idx="6647">
                  <c:v>1286323200</c:v>
                </c:pt>
                <c:pt idx="6648">
                  <c:v>1286326800</c:v>
                </c:pt>
                <c:pt idx="6649">
                  <c:v>1286330400</c:v>
                </c:pt>
                <c:pt idx="6650">
                  <c:v>1286334000</c:v>
                </c:pt>
                <c:pt idx="6651">
                  <c:v>1286337600</c:v>
                </c:pt>
                <c:pt idx="6652">
                  <c:v>1286341200</c:v>
                </c:pt>
                <c:pt idx="6653">
                  <c:v>1286344800</c:v>
                </c:pt>
                <c:pt idx="6654">
                  <c:v>1286348400</c:v>
                </c:pt>
                <c:pt idx="6655">
                  <c:v>1286352000</c:v>
                </c:pt>
                <c:pt idx="6656">
                  <c:v>1286355600</c:v>
                </c:pt>
                <c:pt idx="6657">
                  <c:v>1286359200</c:v>
                </c:pt>
                <c:pt idx="6658">
                  <c:v>1286362800</c:v>
                </c:pt>
                <c:pt idx="6659">
                  <c:v>1286366400</c:v>
                </c:pt>
                <c:pt idx="6660">
                  <c:v>1286370000</c:v>
                </c:pt>
                <c:pt idx="6661">
                  <c:v>1286373600</c:v>
                </c:pt>
                <c:pt idx="6662">
                  <c:v>1286377200</c:v>
                </c:pt>
                <c:pt idx="6663">
                  <c:v>1286380800</c:v>
                </c:pt>
                <c:pt idx="6664">
                  <c:v>1286384400</c:v>
                </c:pt>
                <c:pt idx="6665">
                  <c:v>1286388000</c:v>
                </c:pt>
                <c:pt idx="6666">
                  <c:v>1286391600</c:v>
                </c:pt>
                <c:pt idx="6667">
                  <c:v>1286395200</c:v>
                </c:pt>
                <c:pt idx="6668">
                  <c:v>1286398800</c:v>
                </c:pt>
                <c:pt idx="6669">
                  <c:v>1286402400</c:v>
                </c:pt>
                <c:pt idx="6670">
                  <c:v>1286406000</c:v>
                </c:pt>
                <c:pt idx="6671">
                  <c:v>1286409600</c:v>
                </c:pt>
                <c:pt idx="6672">
                  <c:v>1286413200</c:v>
                </c:pt>
                <c:pt idx="6673">
                  <c:v>1286416800</c:v>
                </c:pt>
                <c:pt idx="6674">
                  <c:v>1286420400</c:v>
                </c:pt>
                <c:pt idx="6675">
                  <c:v>1286424000</c:v>
                </c:pt>
                <c:pt idx="6676">
                  <c:v>1286427600</c:v>
                </c:pt>
                <c:pt idx="6677">
                  <c:v>1286431200</c:v>
                </c:pt>
                <c:pt idx="6678">
                  <c:v>1286434800</c:v>
                </c:pt>
                <c:pt idx="6679">
                  <c:v>1286438400</c:v>
                </c:pt>
                <c:pt idx="6680">
                  <c:v>1286442000</c:v>
                </c:pt>
                <c:pt idx="6681">
                  <c:v>1286445600</c:v>
                </c:pt>
                <c:pt idx="6682">
                  <c:v>1286449200</c:v>
                </c:pt>
                <c:pt idx="6683">
                  <c:v>1286452800</c:v>
                </c:pt>
                <c:pt idx="6684">
                  <c:v>1286456400</c:v>
                </c:pt>
                <c:pt idx="6685">
                  <c:v>1286460000</c:v>
                </c:pt>
                <c:pt idx="6686">
                  <c:v>1286463600</c:v>
                </c:pt>
                <c:pt idx="6687">
                  <c:v>1286467200</c:v>
                </c:pt>
                <c:pt idx="6688">
                  <c:v>1286470800</c:v>
                </c:pt>
                <c:pt idx="6689">
                  <c:v>1286474400</c:v>
                </c:pt>
                <c:pt idx="6690">
                  <c:v>1286478000</c:v>
                </c:pt>
                <c:pt idx="6691">
                  <c:v>1286481600</c:v>
                </c:pt>
                <c:pt idx="6692">
                  <c:v>1286485200</c:v>
                </c:pt>
                <c:pt idx="6693">
                  <c:v>1286488800</c:v>
                </c:pt>
                <c:pt idx="6694">
                  <c:v>1286492400</c:v>
                </c:pt>
                <c:pt idx="6695">
                  <c:v>1286496000</c:v>
                </c:pt>
                <c:pt idx="6696">
                  <c:v>1286499600</c:v>
                </c:pt>
                <c:pt idx="6697">
                  <c:v>1286503200</c:v>
                </c:pt>
                <c:pt idx="6698">
                  <c:v>1286506800</c:v>
                </c:pt>
                <c:pt idx="6699">
                  <c:v>1286510400</c:v>
                </c:pt>
                <c:pt idx="6700">
                  <c:v>1286514000</c:v>
                </c:pt>
                <c:pt idx="6701">
                  <c:v>1286517600</c:v>
                </c:pt>
                <c:pt idx="6702">
                  <c:v>1286521200</c:v>
                </c:pt>
                <c:pt idx="6703">
                  <c:v>1286524800</c:v>
                </c:pt>
                <c:pt idx="6704">
                  <c:v>1286528400</c:v>
                </c:pt>
                <c:pt idx="6705">
                  <c:v>1286532000</c:v>
                </c:pt>
                <c:pt idx="6706">
                  <c:v>1286535600</c:v>
                </c:pt>
                <c:pt idx="6707">
                  <c:v>1286539200</c:v>
                </c:pt>
                <c:pt idx="6708">
                  <c:v>1286542800</c:v>
                </c:pt>
                <c:pt idx="6709">
                  <c:v>1286546400</c:v>
                </c:pt>
                <c:pt idx="6710">
                  <c:v>1286550000</c:v>
                </c:pt>
                <c:pt idx="6711">
                  <c:v>1286553600</c:v>
                </c:pt>
                <c:pt idx="6712">
                  <c:v>1286557200</c:v>
                </c:pt>
                <c:pt idx="6713">
                  <c:v>1286560800</c:v>
                </c:pt>
                <c:pt idx="6714">
                  <c:v>1286564400</c:v>
                </c:pt>
                <c:pt idx="6715">
                  <c:v>1286568000</c:v>
                </c:pt>
                <c:pt idx="6716">
                  <c:v>1286571600</c:v>
                </c:pt>
                <c:pt idx="6717">
                  <c:v>1286575200</c:v>
                </c:pt>
                <c:pt idx="6718">
                  <c:v>1286578800</c:v>
                </c:pt>
                <c:pt idx="6719">
                  <c:v>1286582400</c:v>
                </c:pt>
                <c:pt idx="6720">
                  <c:v>1286586000</c:v>
                </c:pt>
                <c:pt idx="6721">
                  <c:v>1286589600</c:v>
                </c:pt>
                <c:pt idx="6722">
                  <c:v>1286593200</c:v>
                </c:pt>
                <c:pt idx="6723">
                  <c:v>1286596800</c:v>
                </c:pt>
                <c:pt idx="6724">
                  <c:v>1286600400</c:v>
                </c:pt>
                <c:pt idx="6725">
                  <c:v>1286604000</c:v>
                </c:pt>
                <c:pt idx="6726">
                  <c:v>1286607600</c:v>
                </c:pt>
                <c:pt idx="6727">
                  <c:v>1286611200</c:v>
                </c:pt>
                <c:pt idx="6728">
                  <c:v>1286614800</c:v>
                </c:pt>
                <c:pt idx="6729">
                  <c:v>1286618400</c:v>
                </c:pt>
                <c:pt idx="6730">
                  <c:v>1286622000</c:v>
                </c:pt>
                <c:pt idx="6731">
                  <c:v>1286625600</c:v>
                </c:pt>
                <c:pt idx="6732">
                  <c:v>1286629200</c:v>
                </c:pt>
                <c:pt idx="6733">
                  <c:v>1286632800</c:v>
                </c:pt>
                <c:pt idx="6734">
                  <c:v>1286636400</c:v>
                </c:pt>
                <c:pt idx="6735">
                  <c:v>1286640000</c:v>
                </c:pt>
                <c:pt idx="6736">
                  <c:v>1286643600</c:v>
                </c:pt>
                <c:pt idx="6737">
                  <c:v>1286647200</c:v>
                </c:pt>
                <c:pt idx="6738">
                  <c:v>1286650800</c:v>
                </c:pt>
                <c:pt idx="6739">
                  <c:v>1286654400</c:v>
                </c:pt>
                <c:pt idx="6740">
                  <c:v>1286658000</c:v>
                </c:pt>
                <c:pt idx="6741">
                  <c:v>1286661600</c:v>
                </c:pt>
                <c:pt idx="6742">
                  <c:v>1286665200</c:v>
                </c:pt>
                <c:pt idx="6743">
                  <c:v>1286668800</c:v>
                </c:pt>
                <c:pt idx="6744">
                  <c:v>1286672400</c:v>
                </c:pt>
                <c:pt idx="6745">
                  <c:v>1286676000</c:v>
                </c:pt>
                <c:pt idx="6746">
                  <c:v>1286679600</c:v>
                </c:pt>
                <c:pt idx="6747">
                  <c:v>1286683200</c:v>
                </c:pt>
                <c:pt idx="6748">
                  <c:v>1286686800</c:v>
                </c:pt>
                <c:pt idx="6749">
                  <c:v>1286690400</c:v>
                </c:pt>
                <c:pt idx="6750">
                  <c:v>1286694000</c:v>
                </c:pt>
                <c:pt idx="6751">
                  <c:v>1286697600</c:v>
                </c:pt>
                <c:pt idx="6752">
                  <c:v>1286701200</c:v>
                </c:pt>
                <c:pt idx="6753">
                  <c:v>1286704800</c:v>
                </c:pt>
                <c:pt idx="6754">
                  <c:v>1286708400</c:v>
                </c:pt>
                <c:pt idx="6755">
                  <c:v>1286712000</c:v>
                </c:pt>
                <c:pt idx="6756">
                  <c:v>1286715600</c:v>
                </c:pt>
                <c:pt idx="6757">
                  <c:v>1286719200</c:v>
                </c:pt>
                <c:pt idx="6758">
                  <c:v>1286722800</c:v>
                </c:pt>
                <c:pt idx="6759">
                  <c:v>1286726400</c:v>
                </c:pt>
                <c:pt idx="6760">
                  <c:v>1286730000</c:v>
                </c:pt>
                <c:pt idx="6761">
                  <c:v>1286733600</c:v>
                </c:pt>
                <c:pt idx="6762">
                  <c:v>1286737200</c:v>
                </c:pt>
                <c:pt idx="6763">
                  <c:v>1286740800</c:v>
                </c:pt>
                <c:pt idx="6764">
                  <c:v>1286744400</c:v>
                </c:pt>
                <c:pt idx="6765">
                  <c:v>1286748000</c:v>
                </c:pt>
                <c:pt idx="6766">
                  <c:v>1286751600</c:v>
                </c:pt>
                <c:pt idx="6767">
                  <c:v>1286755200</c:v>
                </c:pt>
                <c:pt idx="6768">
                  <c:v>1286758800</c:v>
                </c:pt>
                <c:pt idx="6769">
                  <c:v>1286762400</c:v>
                </c:pt>
                <c:pt idx="6770">
                  <c:v>1286766000</c:v>
                </c:pt>
                <c:pt idx="6771">
                  <c:v>1286769600</c:v>
                </c:pt>
                <c:pt idx="6772">
                  <c:v>1286773200</c:v>
                </c:pt>
                <c:pt idx="6773">
                  <c:v>1286776800</c:v>
                </c:pt>
                <c:pt idx="6774">
                  <c:v>1286780400</c:v>
                </c:pt>
                <c:pt idx="6775">
                  <c:v>1286784000</c:v>
                </c:pt>
                <c:pt idx="6776">
                  <c:v>1286787600</c:v>
                </c:pt>
                <c:pt idx="6777">
                  <c:v>1286791200</c:v>
                </c:pt>
                <c:pt idx="6778">
                  <c:v>1286794800</c:v>
                </c:pt>
                <c:pt idx="6779">
                  <c:v>1286798400</c:v>
                </c:pt>
                <c:pt idx="6780">
                  <c:v>1286802000</c:v>
                </c:pt>
                <c:pt idx="6781">
                  <c:v>1286805600</c:v>
                </c:pt>
                <c:pt idx="6782">
                  <c:v>1286809200</c:v>
                </c:pt>
                <c:pt idx="6783">
                  <c:v>1286812800</c:v>
                </c:pt>
                <c:pt idx="6784">
                  <c:v>1286816400</c:v>
                </c:pt>
                <c:pt idx="6785">
                  <c:v>1286820000</c:v>
                </c:pt>
                <c:pt idx="6786">
                  <c:v>1286823600</c:v>
                </c:pt>
                <c:pt idx="6787">
                  <c:v>1286827200</c:v>
                </c:pt>
                <c:pt idx="6788">
                  <c:v>1286830800</c:v>
                </c:pt>
                <c:pt idx="6789">
                  <c:v>1286834400</c:v>
                </c:pt>
                <c:pt idx="6790">
                  <c:v>1286838000</c:v>
                </c:pt>
                <c:pt idx="6791">
                  <c:v>1286841600</c:v>
                </c:pt>
                <c:pt idx="6792">
                  <c:v>1286845200</c:v>
                </c:pt>
                <c:pt idx="6793">
                  <c:v>1286848800</c:v>
                </c:pt>
                <c:pt idx="6794">
                  <c:v>1286852400</c:v>
                </c:pt>
                <c:pt idx="6795">
                  <c:v>1286856000</c:v>
                </c:pt>
                <c:pt idx="6796">
                  <c:v>1286859600</c:v>
                </c:pt>
                <c:pt idx="6797">
                  <c:v>1286863200</c:v>
                </c:pt>
                <c:pt idx="6798">
                  <c:v>1286866800</c:v>
                </c:pt>
                <c:pt idx="6799">
                  <c:v>1286870400</c:v>
                </c:pt>
                <c:pt idx="6800">
                  <c:v>1286874000</c:v>
                </c:pt>
                <c:pt idx="6801">
                  <c:v>1286877600</c:v>
                </c:pt>
                <c:pt idx="6802">
                  <c:v>1286881200</c:v>
                </c:pt>
                <c:pt idx="6803">
                  <c:v>1286884800</c:v>
                </c:pt>
                <c:pt idx="6804">
                  <c:v>1286888400</c:v>
                </c:pt>
                <c:pt idx="6805">
                  <c:v>1286892000</c:v>
                </c:pt>
                <c:pt idx="6806">
                  <c:v>1286895600</c:v>
                </c:pt>
                <c:pt idx="6807">
                  <c:v>1286899200</c:v>
                </c:pt>
                <c:pt idx="6808">
                  <c:v>1286902800</c:v>
                </c:pt>
                <c:pt idx="6809">
                  <c:v>1286906400</c:v>
                </c:pt>
                <c:pt idx="6810">
                  <c:v>1286910000</c:v>
                </c:pt>
                <c:pt idx="6811">
                  <c:v>1286913600</c:v>
                </c:pt>
                <c:pt idx="6812">
                  <c:v>1286917200</c:v>
                </c:pt>
                <c:pt idx="6813">
                  <c:v>1286920800</c:v>
                </c:pt>
                <c:pt idx="6814">
                  <c:v>1286924400</c:v>
                </c:pt>
                <c:pt idx="6815">
                  <c:v>1286928000</c:v>
                </c:pt>
                <c:pt idx="6816">
                  <c:v>1286931600</c:v>
                </c:pt>
                <c:pt idx="6817">
                  <c:v>1286935200</c:v>
                </c:pt>
                <c:pt idx="6818">
                  <c:v>1286938800</c:v>
                </c:pt>
                <c:pt idx="6819">
                  <c:v>1286942400</c:v>
                </c:pt>
                <c:pt idx="6820">
                  <c:v>1286946000</c:v>
                </c:pt>
                <c:pt idx="6821">
                  <c:v>1286949600</c:v>
                </c:pt>
                <c:pt idx="6822">
                  <c:v>1286953200</c:v>
                </c:pt>
                <c:pt idx="6823">
                  <c:v>1286956800</c:v>
                </c:pt>
                <c:pt idx="6824">
                  <c:v>1286960400</c:v>
                </c:pt>
                <c:pt idx="6825">
                  <c:v>1286964000</c:v>
                </c:pt>
                <c:pt idx="6826">
                  <c:v>1286967600</c:v>
                </c:pt>
                <c:pt idx="6827">
                  <c:v>1286971200</c:v>
                </c:pt>
                <c:pt idx="6828">
                  <c:v>1286974800</c:v>
                </c:pt>
                <c:pt idx="6829">
                  <c:v>1286978400</c:v>
                </c:pt>
                <c:pt idx="6830">
                  <c:v>1286982000</c:v>
                </c:pt>
                <c:pt idx="6831">
                  <c:v>1286985600</c:v>
                </c:pt>
                <c:pt idx="6832">
                  <c:v>1286989200</c:v>
                </c:pt>
                <c:pt idx="6833">
                  <c:v>1286992800</c:v>
                </c:pt>
                <c:pt idx="6834">
                  <c:v>1286996400</c:v>
                </c:pt>
                <c:pt idx="6835">
                  <c:v>1287000000</c:v>
                </c:pt>
                <c:pt idx="6836">
                  <c:v>1287003600</c:v>
                </c:pt>
                <c:pt idx="6837">
                  <c:v>1287007200</c:v>
                </c:pt>
                <c:pt idx="6838">
                  <c:v>1287010800</c:v>
                </c:pt>
                <c:pt idx="6839">
                  <c:v>1287014400</c:v>
                </c:pt>
                <c:pt idx="6840">
                  <c:v>1287018000</c:v>
                </c:pt>
                <c:pt idx="6841">
                  <c:v>1287021600</c:v>
                </c:pt>
                <c:pt idx="6842">
                  <c:v>1287025200</c:v>
                </c:pt>
                <c:pt idx="6843">
                  <c:v>1287028800</c:v>
                </c:pt>
                <c:pt idx="6844">
                  <c:v>1287032400</c:v>
                </c:pt>
                <c:pt idx="6845">
                  <c:v>1287036000</c:v>
                </c:pt>
                <c:pt idx="6846">
                  <c:v>1287039600</c:v>
                </c:pt>
                <c:pt idx="6847">
                  <c:v>1287043200</c:v>
                </c:pt>
                <c:pt idx="6848">
                  <c:v>1287046800</c:v>
                </c:pt>
                <c:pt idx="6849">
                  <c:v>1287050400</c:v>
                </c:pt>
                <c:pt idx="6850">
                  <c:v>1287054000</c:v>
                </c:pt>
                <c:pt idx="6851">
                  <c:v>1287057600</c:v>
                </c:pt>
                <c:pt idx="6852">
                  <c:v>1287061200</c:v>
                </c:pt>
                <c:pt idx="6853">
                  <c:v>1287064800</c:v>
                </c:pt>
                <c:pt idx="6854">
                  <c:v>1287068400</c:v>
                </c:pt>
                <c:pt idx="6855">
                  <c:v>1287072000</c:v>
                </c:pt>
                <c:pt idx="6856">
                  <c:v>1287075600</c:v>
                </c:pt>
                <c:pt idx="6857">
                  <c:v>1287079200</c:v>
                </c:pt>
                <c:pt idx="6858">
                  <c:v>1287082800</c:v>
                </c:pt>
                <c:pt idx="6859">
                  <c:v>1287086400</c:v>
                </c:pt>
                <c:pt idx="6860">
                  <c:v>1287090000</c:v>
                </c:pt>
                <c:pt idx="6861">
                  <c:v>1287093600</c:v>
                </c:pt>
                <c:pt idx="6862">
                  <c:v>1287097200</c:v>
                </c:pt>
                <c:pt idx="6863">
                  <c:v>1287100800</c:v>
                </c:pt>
                <c:pt idx="6864">
                  <c:v>1287104400</c:v>
                </c:pt>
                <c:pt idx="6865">
                  <c:v>1287108000</c:v>
                </c:pt>
                <c:pt idx="6866">
                  <c:v>1287111600</c:v>
                </c:pt>
                <c:pt idx="6867">
                  <c:v>1287115200</c:v>
                </c:pt>
                <c:pt idx="6868">
                  <c:v>1287118800</c:v>
                </c:pt>
                <c:pt idx="6869">
                  <c:v>1287122400</c:v>
                </c:pt>
                <c:pt idx="6870">
                  <c:v>1287126000</c:v>
                </c:pt>
                <c:pt idx="6871">
                  <c:v>1287129600</c:v>
                </c:pt>
                <c:pt idx="6872">
                  <c:v>1287133200</c:v>
                </c:pt>
                <c:pt idx="6873">
                  <c:v>1287136800</c:v>
                </c:pt>
                <c:pt idx="6874">
                  <c:v>1287140400</c:v>
                </c:pt>
                <c:pt idx="6875">
                  <c:v>1287144000</c:v>
                </c:pt>
                <c:pt idx="6876">
                  <c:v>1287147600</c:v>
                </c:pt>
                <c:pt idx="6877">
                  <c:v>1287151200</c:v>
                </c:pt>
                <c:pt idx="6878">
                  <c:v>1287154800</c:v>
                </c:pt>
                <c:pt idx="6879">
                  <c:v>1287158400</c:v>
                </c:pt>
                <c:pt idx="6880">
                  <c:v>1287162000</c:v>
                </c:pt>
                <c:pt idx="6881">
                  <c:v>1287165600</c:v>
                </c:pt>
                <c:pt idx="6882">
                  <c:v>1287169200</c:v>
                </c:pt>
                <c:pt idx="6883">
                  <c:v>1287172800</c:v>
                </c:pt>
                <c:pt idx="6884">
                  <c:v>1287176400</c:v>
                </c:pt>
                <c:pt idx="6885">
                  <c:v>1287180000</c:v>
                </c:pt>
                <c:pt idx="6886">
                  <c:v>1287183600</c:v>
                </c:pt>
                <c:pt idx="6887">
                  <c:v>1287187200</c:v>
                </c:pt>
                <c:pt idx="6888">
                  <c:v>1287190800</c:v>
                </c:pt>
                <c:pt idx="6889">
                  <c:v>1287194400</c:v>
                </c:pt>
                <c:pt idx="6890">
                  <c:v>1287198000</c:v>
                </c:pt>
                <c:pt idx="6891">
                  <c:v>1287201600</c:v>
                </c:pt>
                <c:pt idx="6892">
                  <c:v>1287205200</c:v>
                </c:pt>
                <c:pt idx="6893">
                  <c:v>1287208800</c:v>
                </c:pt>
                <c:pt idx="6894">
                  <c:v>1287212400</c:v>
                </c:pt>
                <c:pt idx="6895">
                  <c:v>1287216000</c:v>
                </c:pt>
                <c:pt idx="6896">
                  <c:v>1287219600</c:v>
                </c:pt>
                <c:pt idx="6897">
                  <c:v>1287223200</c:v>
                </c:pt>
                <c:pt idx="6898">
                  <c:v>1287226800</c:v>
                </c:pt>
                <c:pt idx="6899">
                  <c:v>1287230400</c:v>
                </c:pt>
                <c:pt idx="6900">
                  <c:v>1287234000</c:v>
                </c:pt>
                <c:pt idx="6901">
                  <c:v>1287237600</c:v>
                </c:pt>
                <c:pt idx="6902">
                  <c:v>1287241200</c:v>
                </c:pt>
                <c:pt idx="6903">
                  <c:v>1287244800</c:v>
                </c:pt>
                <c:pt idx="6904">
                  <c:v>1287248400</c:v>
                </c:pt>
                <c:pt idx="6905">
                  <c:v>1287252000</c:v>
                </c:pt>
                <c:pt idx="6906">
                  <c:v>1287255600</c:v>
                </c:pt>
                <c:pt idx="6907">
                  <c:v>1287259200</c:v>
                </c:pt>
                <c:pt idx="6908">
                  <c:v>1287262800</c:v>
                </c:pt>
                <c:pt idx="6909">
                  <c:v>1287266400</c:v>
                </c:pt>
                <c:pt idx="6910">
                  <c:v>1287270000</c:v>
                </c:pt>
                <c:pt idx="6911">
                  <c:v>1287273600</c:v>
                </c:pt>
                <c:pt idx="6912">
                  <c:v>1287277200</c:v>
                </c:pt>
                <c:pt idx="6913">
                  <c:v>1287280800</c:v>
                </c:pt>
                <c:pt idx="6914">
                  <c:v>1287284400</c:v>
                </c:pt>
                <c:pt idx="6915">
                  <c:v>1287288000</c:v>
                </c:pt>
                <c:pt idx="6916">
                  <c:v>1287291600</c:v>
                </c:pt>
                <c:pt idx="6917">
                  <c:v>1287295200</c:v>
                </c:pt>
                <c:pt idx="6918">
                  <c:v>1287298800</c:v>
                </c:pt>
                <c:pt idx="6919">
                  <c:v>1287302400</c:v>
                </c:pt>
                <c:pt idx="6920">
                  <c:v>1287306000</c:v>
                </c:pt>
                <c:pt idx="6921">
                  <c:v>1287309600</c:v>
                </c:pt>
                <c:pt idx="6922">
                  <c:v>1287313200</c:v>
                </c:pt>
                <c:pt idx="6923">
                  <c:v>1287316800</c:v>
                </c:pt>
                <c:pt idx="6924">
                  <c:v>1287320400</c:v>
                </c:pt>
                <c:pt idx="6925">
                  <c:v>1287324000</c:v>
                </c:pt>
                <c:pt idx="6926">
                  <c:v>1287327600</c:v>
                </c:pt>
                <c:pt idx="6927">
                  <c:v>1287331200</c:v>
                </c:pt>
                <c:pt idx="6928">
                  <c:v>1287334800</c:v>
                </c:pt>
                <c:pt idx="6929">
                  <c:v>1287338400</c:v>
                </c:pt>
                <c:pt idx="6930">
                  <c:v>1287342000</c:v>
                </c:pt>
                <c:pt idx="6931">
                  <c:v>1287345600</c:v>
                </c:pt>
                <c:pt idx="6932">
                  <c:v>1287349200</c:v>
                </c:pt>
                <c:pt idx="6933">
                  <c:v>1287352800</c:v>
                </c:pt>
                <c:pt idx="6934">
                  <c:v>1287356400</c:v>
                </c:pt>
                <c:pt idx="6935">
                  <c:v>1287360000</c:v>
                </c:pt>
                <c:pt idx="6936">
                  <c:v>1287363600</c:v>
                </c:pt>
                <c:pt idx="6937">
                  <c:v>1287367200</c:v>
                </c:pt>
                <c:pt idx="6938">
                  <c:v>1287370800</c:v>
                </c:pt>
                <c:pt idx="6939">
                  <c:v>1287374400</c:v>
                </c:pt>
                <c:pt idx="6940">
                  <c:v>1287378000</c:v>
                </c:pt>
                <c:pt idx="6941">
                  <c:v>1287381600</c:v>
                </c:pt>
                <c:pt idx="6942">
                  <c:v>1287385200</c:v>
                </c:pt>
                <c:pt idx="6943">
                  <c:v>1287388800</c:v>
                </c:pt>
                <c:pt idx="6944">
                  <c:v>1287392400</c:v>
                </c:pt>
                <c:pt idx="6945">
                  <c:v>1287396000</c:v>
                </c:pt>
                <c:pt idx="6946">
                  <c:v>1287399600</c:v>
                </c:pt>
                <c:pt idx="6947">
                  <c:v>1287403200</c:v>
                </c:pt>
                <c:pt idx="6948">
                  <c:v>1287406800</c:v>
                </c:pt>
                <c:pt idx="6949">
                  <c:v>1287410400</c:v>
                </c:pt>
                <c:pt idx="6950">
                  <c:v>1287414000</c:v>
                </c:pt>
                <c:pt idx="6951">
                  <c:v>1287417600</c:v>
                </c:pt>
                <c:pt idx="6952">
                  <c:v>1287421200</c:v>
                </c:pt>
                <c:pt idx="6953">
                  <c:v>1287424800</c:v>
                </c:pt>
                <c:pt idx="6954">
                  <c:v>1287428400</c:v>
                </c:pt>
                <c:pt idx="6955">
                  <c:v>1287432000</c:v>
                </c:pt>
                <c:pt idx="6956">
                  <c:v>1287435600</c:v>
                </c:pt>
                <c:pt idx="6957">
                  <c:v>1287439200</c:v>
                </c:pt>
                <c:pt idx="6958">
                  <c:v>1287442800</c:v>
                </c:pt>
                <c:pt idx="6959">
                  <c:v>1287446400</c:v>
                </c:pt>
                <c:pt idx="6960">
                  <c:v>1287450000</c:v>
                </c:pt>
                <c:pt idx="6961">
                  <c:v>1287453600</c:v>
                </c:pt>
                <c:pt idx="6962">
                  <c:v>1287457200</c:v>
                </c:pt>
                <c:pt idx="6963">
                  <c:v>1287460800</c:v>
                </c:pt>
                <c:pt idx="6964">
                  <c:v>1287464400</c:v>
                </c:pt>
                <c:pt idx="6965">
                  <c:v>1287468000</c:v>
                </c:pt>
                <c:pt idx="6966">
                  <c:v>1287471600</c:v>
                </c:pt>
                <c:pt idx="6967">
                  <c:v>1287475200</c:v>
                </c:pt>
                <c:pt idx="6968">
                  <c:v>1287478800</c:v>
                </c:pt>
                <c:pt idx="6969">
                  <c:v>1287482400</c:v>
                </c:pt>
                <c:pt idx="6970">
                  <c:v>1287486000</c:v>
                </c:pt>
                <c:pt idx="6971">
                  <c:v>1287489600</c:v>
                </c:pt>
                <c:pt idx="6972">
                  <c:v>1287493200</c:v>
                </c:pt>
                <c:pt idx="6973">
                  <c:v>1287496800</c:v>
                </c:pt>
                <c:pt idx="6974">
                  <c:v>1287500400</c:v>
                </c:pt>
                <c:pt idx="6975">
                  <c:v>1287504000</c:v>
                </c:pt>
                <c:pt idx="6976">
                  <c:v>1287507600</c:v>
                </c:pt>
                <c:pt idx="6977">
                  <c:v>1287511200</c:v>
                </c:pt>
                <c:pt idx="6978">
                  <c:v>1287514800</c:v>
                </c:pt>
                <c:pt idx="6979">
                  <c:v>1287518400</c:v>
                </c:pt>
                <c:pt idx="6980">
                  <c:v>1287522000</c:v>
                </c:pt>
                <c:pt idx="6981">
                  <c:v>1287525600</c:v>
                </c:pt>
                <c:pt idx="6982">
                  <c:v>1287529200</c:v>
                </c:pt>
                <c:pt idx="6983">
                  <c:v>1287532800</c:v>
                </c:pt>
                <c:pt idx="6984">
                  <c:v>1287536400</c:v>
                </c:pt>
                <c:pt idx="6985">
                  <c:v>1287540000</c:v>
                </c:pt>
                <c:pt idx="6986">
                  <c:v>1287543600</c:v>
                </c:pt>
                <c:pt idx="6987">
                  <c:v>1287547200</c:v>
                </c:pt>
                <c:pt idx="6988">
                  <c:v>1287550800</c:v>
                </c:pt>
                <c:pt idx="6989">
                  <c:v>1287554400</c:v>
                </c:pt>
                <c:pt idx="6990">
                  <c:v>1287558000</c:v>
                </c:pt>
                <c:pt idx="6991">
                  <c:v>1287561600</c:v>
                </c:pt>
                <c:pt idx="6992">
                  <c:v>1287565200</c:v>
                </c:pt>
                <c:pt idx="6993">
                  <c:v>1287568800</c:v>
                </c:pt>
                <c:pt idx="6994">
                  <c:v>1287572400</c:v>
                </c:pt>
                <c:pt idx="6995">
                  <c:v>1287576000</c:v>
                </c:pt>
                <c:pt idx="6996">
                  <c:v>1287579600</c:v>
                </c:pt>
                <c:pt idx="6997">
                  <c:v>1287583200</c:v>
                </c:pt>
                <c:pt idx="6998">
                  <c:v>1287586800</c:v>
                </c:pt>
                <c:pt idx="6999">
                  <c:v>1287590400</c:v>
                </c:pt>
                <c:pt idx="7000">
                  <c:v>1287594000</c:v>
                </c:pt>
                <c:pt idx="7001">
                  <c:v>1287597600</c:v>
                </c:pt>
                <c:pt idx="7002">
                  <c:v>1287601200</c:v>
                </c:pt>
                <c:pt idx="7003">
                  <c:v>1287604800</c:v>
                </c:pt>
                <c:pt idx="7004">
                  <c:v>1287608400</c:v>
                </c:pt>
                <c:pt idx="7005">
                  <c:v>1287612000</c:v>
                </c:pt>
                <c:pt idx="7006">
                  <c:v>1287615600</c:v>
                </c:pt>
                <c:pt idx="7007">
                  <c:v>1287619200</c:v>
                </c:pt>
                <c:pt idx="7008">
                  <c:v>1287622800</c:v>
                </c:pt>
                <c:pt idx="7009">
                  <c:v>1287626400</c:v>
                </c:pt>
                <c:pt idx="7010">
                  <c:v>1287630000</c:v>
                </c:pt>
                <c:pt idx="7011">
                  <c:v>1287633600</c:v>
                </c:pt>
                <c:pt idx="7012">
                  <c:v>1287637200</c:v>
                </c:pt>
                <c:pt idx="7013">
                  <c:v>1287640800</c:v>
                </c:pt>
                <c:pt idx="7014">
                  <c:v>1287644400</c:v>
                </c:pt>
                <c:pt idx="7015">
                  <c:v>1287648000</c:v>
                </c:pt>
                <c:pt idx="7016">
                  <c:v>1287651600</c:v>
                </c:pt>
                <c:pt idx="7017">
                  <c:v>1287655200</c:v>
                </c:pt>
                <c:pt idx="7018">
                  <c:v>1287658800</c:v>
                </c:pt>
                <c:pt idx="7019">
                  <c:v>1287662400</c:v>
                </c:pt>
                <c:pt idx="7020">
                  <c:v>1287666000</c:v>
                </c:pt>
                <c:pt idx="7021">
                  <c:v>1287669600</c:v>
                </c:pt>
                <c:pt idx="7022">
                  <c:v>1287673200</c:v>
                </c:pt>
                <c:pt idx="7023">
                  <c:v>1287676800</c:v>
                </c:pt>
                <c:pt idx="7024">
                  <c:v>1287680400</c:v>
                </c:pt>
                <c:pt idx="7025">
                  <c:v>1287684000</c:v>
                </c:pt>
                <c:pt idx="7026">
                  <c:v>1287687600</c:v>
                </c:pt>
                <c:pt idx="7027">
                  <c:v>1287691200</c:v>
                </c:pt>
                <c:pt idx="7028">
                  <c:v>1287694800</c:v>
                </c:pt>
                <c:pt idx="7029">
                  <c:v>1287698400</c:v>
                </c:pt>
                <c:pt idx="7030">
                  <c:v>1287702000</c:v>
                </c:pt>
                <c:pt idx="7031">
                  <c:v>1287705600</c:v>
                </c:pt>
                <c:pt idx="7032">
                  <c:v>1287709200</c:v>
                </c:pt>
                <c:pt idx="7033">
                  <c:v>1287712800</c:v>
                </c:pt>
                <c:pt idx="7034">
                  <c:v>1287716400</c:v>
                </c:pt>
                <c:pt idx="7035">
                  <c:v>1287720000</c:v>
                </c:pt>
                <c:pt idx="7036">
                  <c:v>1287723600</c:v>
                </c:pt>
                <c:pt idx="7037">
                  <c:v>1287727200</c:v>
                </c:pt>
                <c:pt idx="7038">
                  <c:v>1287730800</c:v>
                </c:pt>
                <c:pt idx="7039">
                  <c:v>1287734400</c:v>
                </c:pt>
                <c:pt idx="7040">
                  <c:v>1287738000</c:v>
                </c:pt>
                <c:pt idx="7041">
                  <c:v>1287741600</c:v>
                </c:pt>
                <c:pt idx="7042">
                  <c:v>1287745200</c:v>
                </c:pt>
                <c:pt idx="7043">
                  <c:v>1287748800</c:v>
                </c:pt>
                <c:pt idx="7044">
                  <c:v>1287752400</c:v>
                </c:pt>
                <c:pt idx="7045">
                  <c:v>1287756000</c:v>
                </c:pt>
                <c:pt idx="7046">
                  <c:v>1287759600</c:v>
                </c:pt>
                <c:pt idx="7047">
                  <c:v>1287763200</c:v>
                </c:pt>
                <c:pt idx="7048">
                  <c:v>1287766800</c:v>
                </c:pt>
                <c:pt idx="7049">
                  <c:v>1287770400</c:v>
                </c:pt>
                <c:pt idx="7050">
                  <c:v>1287774000</c:v>
                </c:pt>
                <c:pt idx="7051">
                  <c:v>1287777600</c:v>
                </c:pt>
                <c:pt idx="7052">
                  <c:v>1287781200</c:v>
                </c:pt>
                <c:pt idx="7053">
                  <c:v>1287784800</c:v>
                </c:pt>
                <c:pt idx="7054">
                  <c:v>1287788400</c:v>
                </c:pt>
                <c:pt idx="7055">
                  <c:v>1287792000</c:v>
                </c:pt>
                <c:pt idx="7056">
                  <c:v>1287795600</c:v>
                </c:pt>
                <c:pt idx="7057">
                  <c:v>1287799200</c:v>
                </c:pt>
                <c:pt idx="7058">
                  <c:v>1287802800</c:v>
                </c:pt>
                <c:pt idx="7059">
                  <c:v>1287806400</c:v>
                </c:pt>
                <c:pt idx="7060">
                  <c:v>1287810000</c:v>
                </c:pt>
                <c:pt idx="7061">
                  <c:v>1287813600</c:v>
                </c:pt>
                <c:pt idx="7062">
                  <c:v>1287817200</c:v>
                </c:pt>
                <c:pt idx="7063">
                  <c:v>1287820800</c:v>
                </c:pt>
                <c:pt idx="7064">
                  <c:v>1287824400</c:v>
                </c:pt>
                <c:pt idx="7065">
                  <c:v>1287828000</c:v>
                </c:pt>
                <c:pt idx="7066">
                  <c:v>1287831600</c:v>
                </c:pt>
                <c:pt idx="7067">
                  <c:v>1287835200</c:v>
                </c:pt>
                <c:pt idx="7068">
                  <c:v>1287838800</c:v>
                </c:pt>
                <c:pt idx="7069">
                  <c:v>1287842400</c:v>
                </c:pt>
                <c:pt idx="7070">
                  <c:v>1287846000</c:v>
                </c:pt>
                <c:pt idx="7071">
                  <c:v>1287849600</c:v>
                </c:pt>
                <c:pt idx="7072">
                  <c:v>1287853200</c:v>
                </c:pt>
                <c:pt idx="7073">
                  <c:v>1287856800</c:v>
                </c:pt>
                <c:pt idx="7074">
                  <c:v>1287860400</c:v>
                </c:pt>
                <c:pt idx="7075">
                  <c:v>1287864000</c:v>
                </c:pt>
                <c:pt idx="7076">
                  <c:v>1287867600</c:v>
                </c:pt>
                <c:pt idx="7077">
                  <c:v>1287871200</c:v>
                </c:pt>
                <c:pt idx="7078">
                  <c:v>1287874800</c:v>
                </c:pt>
                <c:pt idx="7079">
                  <c:v>1287878400</c:v>
                </c:pt>
                <c:pt idx="7080">
                  <c:v>1287882000</c:v>
                </c:pt>
                <c:pt idx="7081">
                  <c:v>1287885600</c:v>
                </c:pt>
                <c:pt idx="7082">
                  <c:v>1287889200</c:v>
                </c:pt>
                <c:pt idx="7083">
                  <c:v>1287892800</c:v>
                </c:pt>
                <c:pt idx="7084">
                  <c:v>1287896400</c:v>
                </c:pt>
                <c:pt idx="7085">
                  <c:v>1287900000</c:v>
                </c:pt>
                <c:pt idx="7086">
                  <c:v>1287903600</c:v>
                </c:pt>
                <c:pt idx="7087">
                  <c:v>1287907200</c:v>
                </c:pt>
                <c:pt idx="7088">
                  <c:v>1287910800</c:v>
                </c:pt>
                <c:pt idx="7089">
                  <c:v>1287914400</c:v>
                </c:pt>
                <c:pt idx="7090">
                  <c:v>1287918000</c:v>
                </c:pt>
                <c:pt idx="7091">
                  <c:v>1287921600</c:v>
                </c:pt>
                <c:pt idx="7092">
                  <c:v>1287925200</c:v>
                </c:pt>
                <c:pt idx="7093">
                  <c:v>1287928800</c:v>
                </c:pt>
                <c:pt idx="7094">
                  <c:v>1287932400</c:v>
                </c:pt>
                <c:pt idx="7095">
                  <c:v>1287936000</c:v>
                </c:pt>
                <c:pt idx="7096">
                  <c:v>1287939600</c:v>
                </c:pt>
                <c:pt idx="7097">
                  <c:v>1287943200</c:v>
                </c:pt>
                <c:pt idx="7098">
                  <c:v>1287946800</c:v>
                </c:pt>
                <c:pt idx="7099">
                  <c:v>1287950400</c:v>
                </c:pt>
                <c:pt idx="7100">
                  <c:v>1287954000</c:v>
                </c:pt>
                <c:pt idx="7101">
                  <c:v>1287957600</c:v>
                </c:pt>
                <c:pt idx="7102">
                  <c:v>1287961200</c:v>
                </c:pt>
                <c:pt idx="7103">
                  <c:v>1287964800</c:v>
                </c:pt>
                <c:pt idx="7104">
                  <c:v>1287968400</c:v>
                </c:pt>
                <c:pt idx="7105">
                  <c:v>1287972000</c:v>
                </c:pt>
                <c:pt idx="7106">
                  <c:v>1287975600</c:v>
                </c:pt>
                <c:pt idx="7107">
                  <c:v>1287979200</c:v>
                </c:pt>
                <c:pt idx="7108">
                  <c:v>1287982800</c:v>
                </c:pt>
                <c:pt idx="7109">
                  <c:v>1287986400</c:v>
                </c:pt>
                <c:pt idx="7110">
                  <c:v>1287990000</c:v>
                </c:pt>
                <c:pt idx="7111">
                  <c:v>1287993600</c:v>
                </c:pt>
                <c:pt idx="7112">
                  <c:v>1287997200</c:v>
                </c:pt>
                <c:pt idx="7113">
                  <c:v>1288000800</c:v>
                </c:pt>
                <c:pt idx="7114">
                  <c:v>1288004400</c:v>
                </c:pt>
                <c:pt idx="7115">
                  <c:v>1288008000</c:v>
                </c:pt>
                <c:pt idx="7116">
                  <c:v>1288011600</c:v>
                </c:pt>
                <c:pt idx="7117">
                  <c:v>1288015200</c:v>
                </c:pt>
                <c:pt idx="7118">
                  <c:v>1288018800</c:v>
                </c:pt>
                <c:pt idx="7119">
                  <c:v>1288022400</c:v>
                </c:pt>
                <c:pt idx="7120">
                  <c:v>1288026000</c:v>
                </c:pt>
                <c:pt idx="7121">
                  <c:v>1288029600</c:v>
                </c:pt>
                <c:pt idx="7122">
                  <c:v>1288033200</c:v>
                </c:pt>
                <c:pt idx="7123">
                  <c:v>1288036800</c:v>
                </c:pt>
                <c:pt idx="7124">
                  <c:v>1288040400</c:v>
                </c:pt>
                <c:pt idx="7125">
                  <c:v>1288044000</c:v>
                </c:pt>
                <c:pt idx="7126">
                  <c:v>1288047600</c:v>
                </c:pt>
                <c:pt idx="7127">
                  <c:v>1288051200</c:v>
                </c:pt>
                <c:pt idx="7128">
                  <c:v>1288054800</c:v>
                </c:pt>
                <c:pt idx="7129">
                  <c:v>1288058400</c:v>
                </c:pt>
                <c:pt idx="7130">
                  <c:v>1288062000</c:v>
                </c:pt>
                <c:pt idx="7131">
                  <c:v>1288065600</c:v>
                </c:pt>
                <c:pt idx="7132">
                  <c:v>1288069200</c:v>
                </c:pt>
                <c:pt idx="7133">
                  <c:v>1288072800</c:v>
                </c:pt>
                <c:pt idx="7134">
                  <c:v>1288076400</c:v>
                </c:pt>
                <c:pt idx="7135">
                  <c:v>1288080000</c:v>
                </c:pt>
                <c:pt idx="7136">
                  <c:v>1288083600</c:v>
                </c:pt>
                <c:pt idx="7137">
                  <c:v>1288087200</c:v>
                </c:pt>
                <c:pt idx="7138">
                  <c:v>1288090800</c:v>
                </c:pt>
                <c:pt idx="7139">
                  <c:v>1288094400</c:v>
                </c:pt>
                <c:pt idx="7140">
                  <c:v>1288098000</c:v>
                </c:pt>
                <c:pt idx="7141">
                  <c:v>1288101600</c:v>
                </c:pt>
                <c:pt idx="7142">
                  <c:v>1288105200</c:v>
                </c:pt>
                <c:pt idx="7143">
                  <c:v>1288108800</c:v>
                </c:pt>
                <c:pt idx="7144">
                  <c:v>1288112400</c:v>
                </c:pt>
                <c:pt idx="7145">
                  <c:v>1288116000</c:v>
                </c:pt>
                <c:pt idx="7146">
                  <c:v>1288119600</c:v>
                </c:pt>
                <c:pt idx="7147">
                  <c:v>1288123200</c:v>
                </c:pt>
                <c:pt idx="7148">
                  <c:v>1288126800</c:v>
                </c:pt>
                <c:pt idx="7149">
                  <c:v>1288130400</c:v>
                </c:pt>
                <c:pt idx="7150">
                  <c:v>1288134000</c:v>
                </c:pt>
                <c:pt idx="7151">
                  <c:v>1288137600</c:v>
                </c:pt>
                <c:pt idx="7152">
                  <c:v>1288141200</c:v>
                </c:pt>
                <c:pt idx="7153">
                  <c:v>1288144800</c:v>
                </c:pt>
                <c:pt idx="7154">
                  <c:v>1288148400</c:v>
                </c:pt>
                <c:pt idx="7155">
                  <c:v>1288152000</c:v>
                </c:pt>
                <c:pt idx="7156">
                  <c:v>1288155600</c:v>
                </c:pt>
                <c:pt idx="7157">
                  <c:v>1288159200</c:v>
                </c:pt>
                <c:pt idx="7158">
                  <c:v>1288162800</c:v>
                </c:pt>
                <c:pt idx="7159">
                  <c:v>1288166400</c:v>
                </c:pt>
                <c:pt idx="7160">
                  <c:v>1288170000</c:v>
                </c:pt>
                <c:pt idx="7161">
                  <c:v>1288173600</c:v>
                </c:pt>
                <c:pt idx="7162">
                  <c:v>1288177200</c:v>
                </c:pt>
                <c:pt idx="7163">
                  <c:v>1288180800</c:v>
                </c:pt>
                <c:pt idx="7164">
                  <c:v>1288184400</c:v>
                </c:pt>
                <c:pt idx="7165">
                  <c:v>1288188000</c:v>
                </c:pt>
                <c:pt idx="7166">
                  <c:v>1288191600</c:v>
                </c:pt>
                <c:pt idx="7167">
                  <c:v>1288195200</c:v>
                </c:pt>
                <c:pt idx="7168">
                  <c:v>1288198800</c:v>
                </c:pt>
                <c:pt idx="7169">
                  <c:v>1288202400</c:v>
                </c:pt>
                <c:pt idx="7170">
                  <c:v>1288206000</c:v>
                </c:pt>
                <c:pt idx="7171">
                  <c:v>1288209600</c:v>
                </c:pt>
                <c:pt idx="7172">
                  <c:v>1288213200</c:v>
                </c:pt>
                <c:pt idx="7173">
                  <c:v>1288216800</c:v>
                </c:pt>
                <c:pt idx="7174">
                  <c:v>1288220400</c:v>
                </c:pt>
                <c:pt idx="7175">
                  <c:v>1288224000</c:v>
                </c:pt>
                <c:pt idx="7176">
                  <c:v>1288227600</c:v>
                </c:pt>
                <c:pt idx="7177">
                  <c:v>1288231200</c:v>
                </c:pt>
                <c:pt idx="7178">
                  <c:v>1288234800</c:v>
                </c:pt>
                <c:pt idx="7179">
                  <c:v>1288238400</c:v>
                </c:pt>
                <c:pt idx="7180">
                  <c:v>1288242000</c:v>
                </c:pt>
                <c:pt idx="7181">
                  <c:v>1288245600</c:v>
                </c:pt>
                <c:pt idx="7182">
                  <c:v>1288249200</c:v>
                </c:pt>
                <c:pt idx="7183">
                  <c:v>1288252800</c:v>
                </c:pt>
                <c:pt idx="7184">
                  <c:v>1288256400</c:v>
                </c:pt>
                <c:pt idx="7185">
                  <c:v>1288260000</c:v>
                </c:pt>
                <c:pt idx="7186">
                  <c:v>1288263600</c:v>
                </c:pt>
                <c:pt idx="7187">
                  <c:v>1288267200</c:v>
                </c:pt>
                <c:pt idx="7188">
                  <c:v>1288270800</c:v>
                </c:pt>
                <c:pt idx="7189">
                  <c:v>1288274400</c:v>
                </c:pt>
                <c:pt idx="7190">
                  <c:v>1288278000</c:v>
                </c:pt>
                <c:pt idx="7191">
                  <c:v>1288281600</c:v>
                </c:pt>
                <c:pt idx="7192">
                  <c:v>1288285200</c:v>
                </c:pt>
                <c:pt idx="7193">
                  <c:v>1288288800</c:v>
                </c:pt>
                <c:pt idx="7194">
                  <c:v>1288292400</c:v>
                </c:pt>
                <c:pt idx="7195">
                  <c:v>1288296000</c:v>
                </c:pt>
                <c:pt idx="7196">
                  <c:v>1288299600</c:v>
                </c:pt>
                <c:pt idx="7197">
                  <c:v>1288303200</c:v>
                </c:pt>
                <c:pt idx="7198">
                  <c:v>1288306800</c:v>
                </c:pt>
                <c:pt idx="7199">
                  <c:v>1288310400</c:v>
                </c:pt>
                <c:pt idx="7200">
                  <c:v>1288314000</c:v>
                </c:pt>
                <c:pt idx="7201">
                  <c:v>1288317600</c:v>
                </c:pt>
                <c:pt idx="7202">
                  <c:v>1288321200</c:v>
                </c:pt>
                <c:pt idx="7203">
                  <c:v>1288324800</c:v>
                </c:pt>
                <c:pt idx="7204">
                  <c:v>1288328400</c:v>
                </c:pt>
                <c:pt idx="7205">
                  <c:v>1288332000</c:v>
                </c:pt>
                <c:pt idx="7206">
                  <c:v>1288335600</c:v>
                </c:pt>
                <c:pt idx="7207">
                  <c:v>1288339200</c:v>
                </c:pt>
                <c:pt idx="7208">
                  <c:v>1288342800</c:v>
                </c:pt>
                <c:pt idx="7209">
                  <c:v>1288346400</c:v>
                </c:pt>
                <c:pt idx="7210">
                  <c:v>1288350000</c:v>
                </c:pt>
                <c:pt idx="7211">
                  <c:v>1288353600</c:v>
                </c:pt>
                <c:pt idx="7212">
                  <c:v>1288357200</c:v>
                </c:pt>
                <c:pt idx="7213">
                  <c:v>1288360800</c:v>
                </c:pt>
                <c:pt idx="7214">
                  <c:v>1288364400</c:v>
                </c:pt>
                <c:pt idx="7215">
                  <c:v>1288368000</c:v>
                </c:pt>
                <c:pt idx="7216">
                  <c:v>1288371600</c:v>
                </c:pt>
                <c:pt idx="7217">
                  <c:v>1288375200</c:v>
                </c:pt>
                <c:pt idx="7218">
                  <c:v>1288378800</c:v>
                </c:pt>
                <c:pt idx="7219">
                  <c:v>1288382400</c:v>
                </c:pt>
                <c:pt idx="7220">
                  <c:v>1288386000</c:v>
                </c:pt>
                <c:pt idx="7221">
                  <c:v>1288389600</c:v>
                </c:pt>
                <c:pt idx="7222">
                  <c:v>1288393200</c:v>
                </c:pt>
                <c:pt idx="7223">
                  <c:v>1288396800</c:v>
                </c:pt>
                <c:pt idx="7224">
                  <c:v>1288400400</c:v>
                </c:pt>
                <c:pt idx="7225">
                  <c:v>1288404000</c:v>
                </c:pt>
                <c:pt idx="7226">
                  <c:v>1288407600</c:v>
                </c:pt>
                <c:pt idx="7227">
                  <c:v>1288411200</c:v>
                </c:pt>
                <c:pt idx="7228">
                  <c:v>1288414800</c:v>
                </c:pt>
                <c:pt idx="7229">
                  <c:v>1288418400</c:v>
                </c:pt>
                <c:pt idx="7230">
                  <c:v>1288422000</c:v>
                </c:pt>
                <c:pt idx="7231">
                  <c:v>1288425600</c:v>
                </c:pt>
                <c:pt idx="7232">
                  <c:v>1288429200</c:v>
                </c:pt>
                <c:pt idx="7233">
                  <c:v>1288432800</c:v>
                </c:pt>
                <c:pt idx="7234">
                  <c:v>1288436400</c:v>
                </c:pt>
                <c:pt idx="7235">
                  <c:v>1288440000</c:v>
                </c:pt>
                <c:pt idx="7236">
                  <c:v>1288443600</c:v>
                </c:pt>
                <c:pt idx="7237">
                  <c:v>1288447200</c:v>
                </c:pt>
                <c:pt idx="7238">
                  <c:v>1288450800</c:v>
                </c:pt>
                <c:pt idx="7239">
                  <c:v>1288454400</c:v>
                </c:pt>
                <c:pt idx="7240">
                  <c:v>1288458000</c:v>
                </c:pt>
                <c:pt idx="7241">
                  <c:v>1288461600</c:v>
                </c:pt>
                <c:pt idx="7242">
                  <c:v>1288465200</c:v>
                </c:pt>
                <c:pt idx="7243">
                  <c:v>1288468800</c:v>
                </c:pt>
                <c:pt idx="7244">
                  <c:v>1288472400</c:v>
                </c:pt>
                <c:pt idx="7245">
                  <c:v>1288476000</c:v>
                </c:pt>
                <c:pt idx="7246">
                  <c:v>1288479600</c:v>
                </c:pt>
                <c:pt idx="7247">
                  <c:v>1288483200</c:v>
                </c:pt>
                <c:pt idx="7248">
                  <c:v>1288486800</c:v>
                </c:pt>
                <c:pt idx="7249">
                  <c:v>1288490400</c:v>
                </c:pt>
                <c:pt idx="7250">
                  <c:v>1288494000</c:v>
                </c:pt>
                <c:pt idx="7251">
                  <c:v>1288497600</c:v>
                </c:pt>
                <c:pt idx="7252">
                  <c:v>1288501200</c:v>
                </c:pt>
                <c:pt idx="7253">
                  <c:v>1288504800</c:v>
                </c:pt>
                <c:pt idx="7254">
                  <c:v>1288508400</c:v>
                </c:pt>
                <c:pt idx="7255">
                  <c:v>1288512000</c:v>
                </c:pt>
                <c:pt idx="7256">
                  <c:v>1288515600</c:v>
                </c:pt>
                <c:pt idx="7257">
                  <c:v>1288519200</c:v>
                </c:pt>
                <c:pt idx="7258">
                  <c:v>1288522800</c:v>
                </c:pt>
                <c:pt idx="7259">
                  <c:v>1288526400</c:v>
                </c:pt>
                <c:pt idx="7260">
                  <c:v>1288530000</c:v>
                </c:pt>
                <c:pt idx="7261">
                  <c:v>1288533600</c:v>
                </c:pt>
                <c:pt idx="7262">
                  <c:v>1288537200</c:v>
                </c:pt>
                <c:pt idx="7263">
                  <c:v>1288540800</c:v>
                </c:pt>
                <c:pt idx="7264">
                  <c:v>1288544400</c:v>
                </c:pt>
                <c:pt idx="7265">
                  <c:v>1288548000</c:v>
                </c:pt>
                <c:pt idx="7266">
                  <c:v>1288551600</c:v>
                </c:pt>
                <c:pt idx="7267">
                  <c:v>1288555200</c:v>
                </c:pt>
                <c:pt idx="7268">
                  <c:v>1288558800</c:v>
                </c:pt>
                <c:pt idx="7269">
                  <c:v>1288562400</c:v>
                </c:pt>
                <c:pt idx="7270">
                  <c:v>1288566000</c:v>
                </c:pt>
                <c:pt idx="7271">
                  <c:v>1288569600</c:v>
                </c:pt>
                <c:pt idx="7272">
                  <c:v>1288573200</c:v>
                </c:pt>
                <c:pt idx="7273">
                  <c:v>1288576800</c:v>
                </c:pt>
                <c:pt idx="7274">
                  <c:v>1288580400</c:v>
                </c:pt>
                <c:pt idx="7275">
                  <c:v>1288584000</c:v>
                </c:pt>
                <c:pt idx="7276">
                  <c:v>1288587600</c:v>
                </c:pt>
                <c:pt idx="7277">
                  <c:v>1288591200</c:v>
                </c:pt>
                <c:pt idx="7278">
                  <c:v>1288594800</c:v>
                </c:pt>
                <c:pt idx="7279">
                  <c:v>1288598400</c:v>
                </c:pt>
                <c:pt idx="7280">
                  <c:v>1288602000</c:v>
                </c:pt>
                <c:pt idx="7281">
                  <c:v>1288605600</c:v>
                </c:pt>
                <c:pt idx="7282">
                  <c:v>1288609200</c:v>
                </c:pt>
                <c:pt idx="7283">
                  <c:v>1288612800</c:v>
                </c:pt>
                <c:pt idx="7284">
                  <c:v>1288616400</c:v>
                </c:pt>
                <c:pt idx="7285">
                  <c:v>1288620000</c:v>
                </c:pt>
                <c:pt idx="7286">
                  <c:v>1288623600</c:v>
                </c:pt>
                <c:pt idx="7287">
                  <c:v>1288627200</c:v>
                </c:pt>
                <c:pt idx="7288">
                  <c:v>1288630800</c:v>
                </c:pt>
                <c:pt idx="7289">
                  <c:v>1288634400</c:v>
                </c:pt>
                <c:pt idx="7290">
                  <c:v>1288638000</c:v>
                </c:pt>
                <c:pt idx="7291">
                  <c:v>1288641600</c:v>
                </c:pt>
                <c:pt idx="7292">
                  <c:v>1288645200</c:v>
                </c:pt>
                <c:pt idx="7293">
                  <c:v>1288648800</c:v>
                </c:pt>
                <c:pt idx="7294">
                  <c:v>1288652400</c:v>
                </c:pt>
                <c:pt idx="7295">
                  <c:v>1288656000</c:v>
                </c:pt>
                <c:pt idx="7296">
                  <c:v>1288659600</c:v>
                </c:pt>
                <c:pt idx="7297">
                  <c:v>1288663200</c:v>
                </c:pt>
                <c:pt idx="7298">
                  <c:v>1288666800</c:v>
                </c:pt>
                <c:pt idx="7299">
                  <c:v>1288670400</c:v>
                </c:pt>
                <c:pt idx="7300">
                  <c:v>1288674000</c:v>
                </c:pt>
                <c:pt idx="7301">
                  <c:v>1288677600</c:v>
                </c:pt>
                <c:pt idx="7302">
                  <c:v>1288681200</c:v>
                </c:pt>
                <c:pt idx="7303">
                  <c:v>1288684800</c:v>
                </c:pt>
                <c:pt idx="7304">
                  <c:v>1288688400</c:v>
                </c:pt>
                <c:pt idx="7305">
                  <c:v>1288692000</c:v>
                </c:pt>
                <c:pt idx="7306">
                  <c:v>1288695600</c:v>
                </c:pt>
                <c:pt idx="7307">
                  <c:v>1288699200</c:v>
                </c:pt>
                <c:pt idx="7308">
                  <c:v>1288702800</c:v>
                </c:pt>
                <c:pt idx="7309">
                  <c:v>1288706400</c:v>
                </c:pt>
                <c:pt idx="7310">
                  <c:v>1288710000</c:v>
                </c:pt>
                <c:pt idx="7311">
                  <c:v>1288713600</c:v>
                </c:pt>
                <c:pt idx="7312">
                  <c:v>1288717200</c:v>
                </c:pt>
                <c:pt idx="7313">
                  <c:v>1288720800</c:v>
                </c:pt>
                <c:pt idx="7314">
                  <c:v>1288724400</c:v>
                </c:pt>
                <c:pt idx="7315">
                  <c:v>1288728000</c:v>
                </c:pt>
                <c:pt idx="7316">
                  <c:v>1288731600</c:v>
                </c:pt>
                <c:pt idx="7317">
                  <c:v>1288735200</c:v>
                </c:pt>
                <c:pt idx="7318">
                  <c:v>1288738800</c:v>
                </c:pt>
                <c:pt idx="7319">
                  <c:v>1288742400</c:v>
                </c:pt>
                <c:pt idx="7320">
                  <c:v>1288746000</c:v>
                </c:pt>
                <c:pt idx="7321">
                  <c:v>1288749600</c:v>
                </c:pt>
                <c:pt idx="7322">
                  <c:v>1288753200</c:v>
                </c:pt>
                <c:pt idx="7323">
                  <c:v>1288756800</c:v>
                </c:pt>
                <c:pt idx="7324">
                  <c:v>1288760400</c:v>
                </c:pt>
                <c:pt idx="7325">
                  <c:v>1288764000</c:v>
                </c:pt>
                <c:pt idx="7326">
                  <c:v>1288767600</c:v>
                </c:pt>
                <c:pt idx="7327">
                  <c:v>1288771200</c:v>
                </c:pt>
                <c:pt idx="7328">
                  <c:v>1288774800</c:v>
                </c:pt>
                <c:pt idx="7329">
                  <c:v>1288778400</c:v>
                </c:pt>
                <c:pt idx="7330">
                  <c:v>1288782000</c:v>
                </c:pt>
                <c:pt idx="7331">
                  <c:v>1288785600</c:v>
                </c:pt>
                <c:pt idx="7332">
                  <c:v>1288789200</c:v>
                </c:pt>
                <c:pt idx="7333">
                  <c:v>1288792800</c:v>
                </c:pt>
                <c:pt idx="7334">
                  <c:v>1288796400</c:v>
                </c:pt>
                <c:pt idx="7335">
                  <c:v>1288800000</c:v>
                </c:pt>
                <c:pt idx="7336">
                  <c:v>1288803600</c:v>
                </c:pt>
                <c:pt idx="7337">
                  <c:v>1288807200</c:v>
                </c:pt>
                <c:pt idx="7338">
                  <c:v>1288810800</c:v>
                </c:pt>
                <c:pt idx="7339">
                  <c:v>1288814400</c:v>
                </c:pt>
                <c:pt idx="7340">
                  <c:v>1288818000</c:v>
                </c:pt>
                <c:pt idx="7341">
                  <c:v>1288821600</c:v>
                </c:pt>
                <c:pt idx="7342">
                  <c:v>1288825200</c:v>
                </c:pt>
                <c:pt idx="7343">
                  <c:v>1288828800</c:v>
                </c:pt>
                <c:pt idx="7344">
                  <c:v>1288832400</c:v>
                </c:pt>
                <c:pt idx="7345">
                  <c:v>1288836000</c:v>
                </c:pt>
                <c:pt idx="7346">
                  <c:v>1288839600</c:v>
                </c:pt>
                <c:pt idx="7347">
                  <c:v>1288843200</c:v>
                </c:pt>
                <c:pt idx="7348">
                  <c:v>1288846800</c:v>
                </c:pt>
                <c:pt idx="7349">
                  <c:v>1288850400</c:v>
                </c:pt>
                <c:pt idx="7350">
                  <c:v>1288854000</c:v>
                </c:pt>
                <c:pt idx="7351">
                  <c:v>1288857600</c:v>
                </c:pt>
                <c:pt idx="7352">
                  <c:v>1288861200</c:v>
                </c:pt>
                <c:pt idx="7353">
                  <c:v>1288864800</c:v>
                </c:pt>
                <c:pt idx="7354">
                  <c:v>1288868400</c:v>
                </c:pt>
                <c:pt idx="7355">
                  <c:v>1288872000</c:v>
                </c:pt>
                <c:pt idx="7356">
                  <c:v>1288875600</c:v>
                </c:pt>
                <c:pt idx="7357">
                  <c:v>1288879200</c:v>
                </c:pt>
                <c:pt idx="7358">
                  <c:v>1288882800</c:v>
                </c:pt>
                <c:pt idx="7359">
                  <c:v>1288886400</c:v>
                </c:pt>
                <c:pt idx="7360">
                  <c:v>1288890000</c:v>
                </c:pt>
                <c:pt idx="7361">
                  <c:v>1288893600</c:v>
                </c:pt>
                <c:pt idx="7362">
                  <c:v>1288897200</c:v>
                </c:pt>
                <c:pt idx="7363">
                  <c:v>1288900800</c:v>
                </c:pt>
                <c:pt idx="7364">
                  <c:v>1288904400</c:v>
                </c:pt>
                <c:pt idx="7365">
                  <c:v>1288908000</c:v>
                </c:pt>
                <c:pt idx="7366">
                  <c:v>1288911600</c:v>
                </c:pt>
                <c:pt idx="7367">
                  <c:v>1288915200</c:v>
                </c:pt>
                <c:pt idx="7368">
                  <c:v>1288918800</c:v>
                </c:pt>
                <c:pt idx="7369">
                  <c:v>1288922400</c:v>
                </c:pt>
                <c:pt idx="7370">
                  <c:v>1288926000</c:v>
                </c:pt>
                <c:pt idx="7371">
                  <c:v>1288929600</c:v>
                </c:pt>
                <c:pt idx="7372">
                  <c:v>1288933200</c:v>
                </c:pt>
                <c:pt idx="7373">
                  <c:v>1288936800</c:v>
                </c:pt>
                <c:pt idx="7374">
                  <c:v>1288940400</c:v>
                </c:pt>
                <c:pt idx="7375">
                  <c:v>1288944000</c:v>
                </c:pt>
                <c:pt idx="7376">
                  <c:v>1288947600</c:v>
                </c:pt>
                <c:pt idx="7377">
                  <c:v>1288951200</c:v>
                </c:pt>
                <c:pt idx="7378">
                  <c:v>1288954800</c:v>
                </c:pt>
                <c:pt idx="7379">
                  <c:v>1288958400</c:v>
                </c:pt>
                <c:pt idx="7380">
                  <c:v>1288962000</c:v>
                </c:pt>
                <c:pt idx="7381">
                  <c:v>1288965600</c:v>
                </c:pt>
                <c:pt idx="7382">
                  <c:v>1288969200</c:v>
                </c:pt>
                <c:pt idx="7383">
                  <c:v>1288972800</c:v>
                </c:pt>
                <c:pt idx="7384">
                  <c:v>1288976400</c:v>
                </c:pt>
                <c:pt idx="7385">
                  <c:v>1288980000</c:v>
                </c:pt>
                <c:pt idx="7386">
                  <c:v>1288983600</c:v>
                </c:pt>
                <c:pt idx="7387">
                  <c:v>1288987200</c:v>
                </c:pt>
                <c:pt idx="7388">
                  <c:v>1288990800</c:v>
                </c:pt>
                <c:pt idx="7389">
                  <c:v>1288994400</c:v>
                </c:pt>
                <c:pt idx="7390">
                  <c:v>1288998000</c:v>
                </c:pt>
                <c:pt idx="7391">
                  <c:v>1289001600</c:v>
                </c:pt>
                <c:pt idx="7392">
                  <c:v>1289005200</c:v>
                </c:pt>
                <c:pt idx="7393">
                  <c:v>1289008800</c:v>
                </c:pt>
                <c:pt idx="7394">
                  <c:v>1289012400</c:v>
                </c:pt>
                <c:pt idx="7395">
                  <c:v>1289016000</c:v>
                </c:pt>
                <c:pt idx="7396">
                  <c:v>1289019600</c:v>
                </c:pt>
                <c:pt idx="7397">
                  <c:v>1289023200</c:v>
                </c:pt>
                <c:pt idx="7398">
                  <c:v>1289026800</c:v>
                </c:pt>
                <c:pt idx="7399">
                  <c:v>1289030400</c:v>
                </c:pt>
                <c:pt idx="7400">
                  <c:v>1289034000</c:v>
                </c:pt>
                <c:pt idx="7401">
                  <c:v>1289037600</c:v>
                </c:pt>
                <c:pt idx="7402">
                  <c:v>1289041200</c:v>
                </c:pt>
                <c:pt idx="7403">
                  <c:v>1289044800</c:v>
                </c:pt>
                <c:pt idx="7404">
                  <c:v>1289048400</c:v>
                </c:pt>
                <c:pt idx="7405">
                  <c:v>1289052000</c:v>
                </c:pt>
                <c:pt idx="7406">
                  <c:v>1289055600</c:v>
                </c:pt>
                <c:pt idx="7407">
                  <c:v>1289059200</c:v>
                </c:pt>
                <c:pt idx="7408">
                  <c:v>1289062800</c:v>
                </c:pt>
                <c:pt idx="7409">
                  <c:v>1289066400</c:v>
                </c:pt>
                <c:pt idx="7410">
                  <c:v>1289070000</c:v>
                </c:pt>
                <c:pt idx="7411">
                  <c:v>1289073600</c:v>
                </c:pt>
                <c:pt idx="7412">
                  <c:v>1289077200</c:v>
                </c:pt>
                <c:pt idx="7413">
                  <c:v>1289080800</c:v>
                </c:pt>
                <c:pt idx="7414">
                  <c:v>1289084400</c:v>
                </c:pt>
                <c:pt idx="7415">
                  <c:v>1289088000</c:v>
                </c:pt>
                <c:pt idx="7416">
                  <c:v>1289091600</c:v>
                </c:pt>
                <c:pt idx="7417">
                  <c:v>1289095200</c:v>
                </c:pt>
                <c:pt idx="7418">
                  <c:v>1289098800</c:v>
                </c:pt>
                <c:pt idx="7419">
                  <c:v>1289102400</c:v>
                </c:pt>
                <c:pt idx="7420">
                  <c:v>1289106000</c:v>
                </c:pt>
                <c:pt idx="7421">
                  <c:v>1289109600</c:v>
                </c:pt>
                <c:pt idx="7422">
                  <c:v>1289113200</c:v>
                </c:pt>
                <c:pt idx="7423">
                  <c:v>1289116800</c:v>
                </c:pt>
                <c:pt idx="7424">
                  <c:v>1289120400</c:v>
                </c:pt>
                <c:pt idx="7425">
                  <c:v>1289124000</c:v>
                </c:pt>
                <c:pt idx="7426">
                  <c:v>1289127600</c:v>
                </c:pt>
                <c:pt idx="7427">
                  <c:v>1289131200</c:v>
                </c:pt>
                <c:pt idx="7428">
                  <c:v>1289134800</c:v>
                </c:pt>
                <c:pt idx="7429">
                  <c:v>1289138400</c:v>
                </c:pt>
                <c:pt idx="7430">
                  <c:v>1289142000</c:v>
                </c:pt>
                <c:pt idx="7431">
                  <c:v>1289145600</c:v>
                </c:pt>
                <c:pt idx="7432">
                  <c:v>1289149200</c:v>
                </c:pt>
                <c:pt idx="7433">
                  <c:v>1289152800</c:v>
                </c:pt>
                <c:pt idx="7434">
                  <c:v>1289156400</c:v>
                </c:pt>
                <c:pt idx="7435">
                  <c:v>1289160000</c:v>
                </c:pt>
                <c:pt idx="7436">
                  <c:v>1289163600</c:v>
                </c:pt>
                <c:pt idx="7437">
                  <c:v>1289167200</c:v>
                </c:pt>
                <c:pt idx="7438">
                  <c:v>1289170800</c:v>
                </c:pt>
                <c:pt idx="7439">
                  <c:v>1289174400</c:v>
                </c:pt>
                <c:pt idx="7440">
                  <c:v>1289178000</c:v>
                </c:pt>
                <c:pt idx="7441">
                  <c:v>1289181600</c:v>
                </c:pt>
                <c:pt idx="7442">
                  <c:v>1289185200</c:v>
                </c:pt>
                <c:pt idx="7443">
                  <c:v>1289188800</c:v>
                </c:pt>
                <c:pt idx="7444">
                  <c:v>1289192400</c:v>
                </c:pt>
                <c:pt idx="7445">
                  <c:v>1289196000</c:v>
                </c:pt>
                <c:pt idx="7446">
                  <c:v>1289199600</c:v>
                </c:pt>
                <c:pt idx="7447">
                  <c:v>1289203200</c:v>
                </c:pt>
                <c:pt idx="7448">
                  <c:v>1289206800</c:v>
                </c:pt>
                <c:pt idx="7449">
                  <c:v>1289210400</c:v>
                </c:pt>
                <c:pt idx="7450">
                  <c:v>1289214000</c:v>
                </c:pt>
                <c:pt idx="7451">
                  <c:v>1289217600</c:v>
                </c:pt>
                <c:pt idx="7452">
                  <c:v>1289221200</c:v>
                </c:pt>
                <c:pt idx="7453">
                  <c:v>1289224800</c:v>
                </c:pt>
                <c:pt idx="7454">
                  <c:v>1289228400</c:v>
                </c:pt>
                <c:pt idx="7455">
                  <c:v>1289232000</c:v>
                </c:pt>
                <c:pt idx="7456">
                  <c:v>1289235600</c:v>
                </c:pt>
                <c:pt idx="7457">
                  <c:v>1289239200</c:v>
                </c:pt>
                <c:pt idx="7458">
                  <c:v>1289242800</c:v>
                </c:pt>
                <c:pt idx="7459">
                  <c:v>1289246400</c:v>
                </c:pt>
                <c:pt idx="7460">
                  <c:v>1289250000</c:v>
                </c:pt>
                <c:pt idx="7461">
                  <c:v>1289253600</c:v>
                </c:pt>
                <c:pt idx="7462">
                  <c:v>1289257200</c:v>
                </c:pt>
                <c:pt idx="7463">
                  <c:v>1289260800</c:v>
                </c:pt>
                <c:pt idx="7464">
                  <c:v>1289264400</c:v>
                </c:pt>
                <c:pt idx="7465">
                  <c:v>1289268000</c:v>
                </c:pt>
                <c:pt idx="7466">
                  <c:v>1289271600</c:v>
                </c:pt>
                <c:pt idx="7467">
                  <c:v>1289275200</c:v>
                </c:pt>
                <c:pt idx="7468">
                  <c:v>1289278800</c:v>
                </c:pt>
                <c:pt idx="7469">
                  <c:v>1289282400</c:v>
                </c:pt>
                <c:pt idx="7470">
                  <c:v>1289286000</c:v>
                </c:pt>
                <c:pt idx="7471">
                  <c:v>1289289600</c:v>
                </c:pt>
                <c:pt idx="7472">
                  <c:v>1289293200</c:v>
                </c:pt>
                <c:pt idx="7473">
                  <c:v>1289296800</c:v>
                </c:pt>
                <c:pt idx="7474">
                  <c:v>1289300400</c:v>
                </c:pt>
                <c:pt idx="7475">
                  <c:v>1289304000</c:v>
                </c:pt>
                <c:pt idx="7476">
                  <c:v>1289307600</c:v>
                </c:pt>
                <c:pt idx="7477">
                  <c:v>1289311200</c:v>
                </c:pt>
                <c:pt idx="7478">
                  <c:v>1289314800</c:v>
                </c:pt>
                <c:pt idx="7479">
                  <c:v>1289318400</c:v>
                </c:pt>
                <c:pt idx="7480">
                  <c:v>1289322000</c:v>
                </c:pt>
                <c:pt idx="7481">
                  <c:v>1289325600</c:v>
                </c:pt>
                <c:pt idx="7482">
                  <c:v>1289329200</c:v>
                </c:pt>
                <c:pt idx="7483">
                  <c:v>1289332800</c:v>
                </c:pt>
                <c:pt idx="7484">
                  <c:v>1289336400</c:v>
                </c:pt>
                <c:pt idx="7485">
                  <c:v>1289340000</c:v>
                </c:pt>
                <c:pt idx="7486">
                  <c:v>1289343600</c:v>
                </c:pt>
                <c:pt idx="7487">
                  <c:v>1289347200</c:v>
                </c:pt>
                <c:pt idx="7488">
                  <c:v>1289350800</c:v>
                </c:pt>
                <c:pt idx="7489">
                  <c:v>1289354400</c:v>
                </c:pt>
                <c:pt idx="7490">
                  <c:v>1289358000</c:v>
                </c:pt>
                <c:pt idx="7491">
                  <c:v>1289361600</c:v>
                </c:pt>
                <c:pt idx="7492">
                  <c:v>1289365200</c:v>
                </c:pt>
                <c:pt idx="7493">
                  <c:v>1289368800</c:v>
                </c:pt>
                <c:pt idx="7494">
                  <c:v>1289372400</c:v>
                </c:pt>
                <c:pt idx="7495">
                  <c:v>1289376000</c:v>
                </c:pt>
                <c:pt idx="7496">
                  <c:v>1289379600</c:v>
                </c:pt>
                <c:pt idx="7497">
                  <c:v>1289383200</c:v>
                </c:pt>
                <c:pt idx="7498">
                  <c:v>1289386800</c:v>
                </c:pt>
                <c:pt idx="7499">
                  <c:v>1289390400</c:v>
                </c:pt>
                <c:pt idx="7500">
                  <c:v>1289394000</c:v>
                </c:pt>
                <c:pt idx="7501">
                  <c:v>1289397600</c:v>
                </c:pt>
                <c:pt idx="7502">
                  <c:v>1289401200</c:v>
                </c:pt>
                <c:pt idx="7503">
                  <c:v>1289404800</c:v>
                </c:pt>
                <c:pt idx="7504">
                  <c:v>1289408400</c:v>
                </c:pt>
                <c:pt idx="7505">
                  <c:v>1289412000</c:v>
                </c:pt>
                <c:pt idx="7506">
                  <c:v>1289415600</c:v>
                </c:pt>
                <c:pt idx="7507">
                  <c:v>1289419200</c:v>
                </c:pt>
                <c:pt idx="7508">
                  <c:v>1289422800</c:v>
                </c:pt>
                <c:pt idx="7509">
                  <c:v>1289426400</c:v>
                </c:pt>
                <c:pt idx="7510">
                  <c:v>1289430000</c:v>
                </c:pt>
                <c:pt idx="7511">
                  <c:v>1289433600</c:v>
                </c:pt>
                <c:pt idx="7512">
                  <c:v>1289437200</c:v>
                </c:pt>
                <c:pt idx="7513">
                  <c:v>1289440800</c:v>
                </c:pt>
                <c:pt idx="7514">
                  <c:v>1289444400</c:v>
                </c:pt>
                <c:pt idx="7515">
                  <c:v>1289448000</c:v>
                </c:pt>
                <c:pt idx="7516">
                  <c:v>1289451600</c:v>
                </c:pt>
                <c:pt idx="7517">
                  <c:v>1289455200</c:v>
                </c:pt>
                <c:pt idx="7518">
                  <c:v>1289458800</c:v>
                </c:pt>
                <c:pt idx="7519">
                  <c:v>1289462400</c:v>
                </c:pt>
                <c:pt idx="7520">
                  <c:v>1289466000</c:v>
                </c:pt>
                <c:pt idx="7521">
                  <c:v>1289469600</c:v>
                </c:pt>
                <c:pt idx="7522">
                  <c:v>1289473200</c:v>
                </c:pt>
                <c:pt idx="7523">
                  <c:v>1289476800</c:v>
                </c:pt>
                <c:pt idx="7524">
                  <c:v>1289480400</c:v>
                </c:pt>
                <c:pt idx="7525">
                  <c:v>1289484000</c:v>
                </c:pt>
                <c:pt idx="7526">
                  <c:v>1289487600</c:v>
                </c:pt>
                <c:pt idx="7527">
                  <c:v>1289491200</c:v>
                </c:pt>
                <c:pt idx="7528">
                  <c:v>1289494800</c:v>
                </c:pt>
                <c:pt idx="7529">
                  <c:v>1289498400</c:v>
                </c:pt>
                <c:pt idx="7530">
                  <c:v>1289502000</c:v>
                </c:pt>
                <c:pt idx="7531">
                  <c:v>1289505600</c:v>
                </c:pt>
                <c:pt idx="7532">
                  <c:v>1289509200</c:v>
                </c:pt>
                <c:pt idx="7533">
                  <c:v>1289512800</c:v>
                </c:pt>
                <c:pt idx="7534">
                  <c:v>1289516400</c:v>
                </c:pt>
                <c:pt idx="7535">
                  <c:v>1289520000</c:v>
                </c:pt>
                <c:pt idx="7536">
                  <c:v>1289523600</c:v>
                </c:pt>
                <c:pt idx="7537">
                  <c:v>1289527200</c:v>
                </c:pt>
                <c:pt idx="7538">
                  <c:v>1289530800</c:v>
                </c:pt>
                <c:pt idx="7539">
                  <c:v>1289534400</c:v>
                </c:pt>
                <c:pt idx="7540">
                  <c:v>1289538000</c:v>
                </c:pt>
                <c:pt idx="7541">
                  <c:v>1289541600</c:v>
                </c:pt>
                <c:pt idx="7542">
                  <c:v>1289545200</c:v>
                </c:pt>
                <c:pt idx="7543">
                  <c:v>1289548800</c:v>
                </c:pt>
                <c:pt idx="7544">
                  <c:v>1289552400</c:v>
                </c:pt>
                <c:pt idx="7545">
                  <c:v>1289556000</c:v>
                </c:pt>
                <c:pt idx="7546">
                  <c:v>1289559600</c:v>
                </c:pt>
                <c:pt idx="7547">
                  <c:v>1289563200</c:v>
                </c:pt>
                <c:pt idx="7548">
                  <c:v>1289566800</c:v>
                </c:pt>
                <c:pt idx="7549">
                  <c:v>1289570400</c:v>
                </c:pt>
                <c:pt idx="7550">
                  <c:v>1289574000</c:v>
                </c:pt>
                <c:pt idx="7551">
                  <c:v>1289577600</c:v>
                </c:pt>
                <c:pt idx="7552">
                  <c:v>1289581200</c:v>
                </c:pt>
                <c:pt idx="7553">
                  <c:v>1289584800</c:v>
                </c:pt>
                <c:pt idx="7554">
                  <c:v>1289588400</c:v>
                </c:pt>
                <c:pt idx="7555">
                  <c:v>1289592000</c:v>
                </c:pt>
                <c:pt idx="7556">
                  <c:v>1289595600</c:v>
                </c:pt>
                <c:pt idx="7557">
                  <c:v>1289599200</c:v>
                </c:pt>
                <c:pt idx="7558">
                  <c:v>1289602800</c:v>
                </c:pt>
                <c:pt idx="7559">
                  <c:v>1289606400</c:v>
                </c:pt>
                <c:pt idx="7560">
                  <c:v>1289610000</c:v>
                </c:pt>
                <c:pt idx="7561">
                  <c:v>1289613600</c:v>
                </c:pt>
                <c:pt idx="7562">
                  <c:v>1289617200</c:v>
                </c:pt>
                <c:pt idx="7563">
                  <c:v>1289620800</c:v>
                </c:pt>
                <c:pt idx="7564">
                  <c:v>1289624400</c:v>
                </c:pt>
                <c:pt idx="7565">
                  <c:v>1289628000</c:v>
                </c:pt>
                <c:pt idx="7566">
                  <c:v>1289631600</c:v>
                </c:pt>
                <c:pt idx="7567">
                  <c:v>1289635200</c:v>
                </c:pt>
                <c:pt idx="7568">
                  <c:v>1289638800</c:v>
                </c:pt>
                <c:pt idx="7569">
                  <c:v>1289642400</c:v>
                </c:pt>
                <c:pt idx="7570">
                  <c:v>1289646000</c:v>
                </c:pt>
                <c:pt idx="7571">
                  <c:v>1289649600</c:v>
                </c:pt>
                <c:pt idx="7572">
                  <c:v>1289653200</c:v>
                </c:pt>
                <c:pt idx="7573">
                  <c:v>1289656800</c:v>
                </c:pt>
                <c:pt idx="7574">
                  <c:v>1289660400</c:v>
                </c:pt>
                <c:pt idx="7575">
                  <c:v>1289664000</c:v>
                </c:pt>
                <c:pt idx="7576">
                  <c:v>1289667600</c:v>
                </c:pt>
                <c:pt idx="7577">
                  <c:v>1289671200</c:v>
                </c:pt>
                <c:pt idx="7578">
                  <c:v>1289674800</c:v>
                </c:pt>
                <c:pt idx="7579">
                  <c:v>1289678400</c:v>
                </c:pt>
                <c:pt idx="7580">
                  <c:v>1289682000</c:v>
                </c:pt>
                <c:pt idx="7581">
                  <c:v>1289685600</c:v>
                </c:pt>
                <c:pt idx="7582">
                  <c:v>1289689200</c:v>
                </c:pt>
                <c:pt idx="7583">
                  <c:v>1289692800</c:v>
                </c:pt>
                <c:pt idx="7584">
                  <c:v>1289696400</c:v>
                </c:pt>
                <c:pt idx="7585">
                  <c:v>1289700000</c:v>
                </c:pt>
                <c:pt idx="7586">
                  <c:v>1289703600</c:v>
                </c:pt>
                <c:pt idx="7587">
                  <c:v>1289707200</c:v>
                </c:pt>
                <c:pt idx="7588">
                  <c:v>1289710800</c:v>
                </c:pt>
                <c:pt idx="7589">
                  <c:v>1289714400</c:v>
                </c:pt>
                <c:pt idx="7590">
                  <c:v>1289718000</c:v>
                </c:pt>
                <c:pt idx="7591">
                  <c:v>1289721600</c:v>
                </c:pt>
                <c:pt idx="7592">
                  <c:v>1289725200</c:v>
                </c:pt>
                <c:pt idx="7593">
                  <c:v>1289728800</c:v>
                </c:pt>
                <c:pt idx="7594">
                  <c:v>1289732400</c:v>
                </c:pt>
                <c:pt idx="7595">
                  <c:v>1289736000</c:v>
                </c:pt>
                <c:pt idx="7596">
                  <c:v>1289739600</c:v>
                </c:pt>
                <c:pt idx="7597">
                  <c:v>1289743200</c:v>
                </c:pt>
                <c:pt idx="7598">
                  <c:v>1289746800</c:v>
                </c:pt>
                <c:pt idx="7599">
                  <c:v>1289750400</c:v>
                </c:pt>
                <c:pt idx="7600">
                  <c:v>1289754000</c:v>
                </c:pt>
                <c:pt idx="7601">
                  <c:v>1289757600</c:v>
                </c:pt>
                <c:pt idx="7602">
                  <c:v>1289761200</c:v>
                </c:pt>
                <c:pt idx="7603">
                  <c:v>1289764800</c:v>
                </c:pt>
                <c:pt idx="7604">
                  <c:v>1289768400</c:v>
                </c:pt>
                <c:pt idx="7605">
                  <c:v>1289772000</c:v>
                </c:pt>
                <c:pt idx="7606">
                  <c:v>1289775600</c:v>
                </c:pt>
                <c:pt idx="7607">
                  <c:v>1289779200</c:v>
                </c:pt>
                <c:pt idx="7608">
                  <c:v>1289782800</c:v>
                </c:pt>
                <c:pt idx="7609">
                  <c:v>1289786400</c:v>
                </c:pt>
                <c:pt idx="7610">
                  <c:v>1289790000</c:v>
                </c:pt>
                <c:pt idx="7611">
                  <c:v>1289793600</c:v>
                </c:pt>
                <c:pt idx="7612">
                  <c:v>1289797200</c:v>
                </c:pt>
                <c:pt idx="7613">
                  <c:v>1289800800</c:v>
                </c:pt>
                <c:pt idx="7614">
                  <c:v>1289804400</c:v>
                </c:pt>
                <c:pt idx="7615">
                  <c:v>1289808000</c:v>
                </c:pt>
                <c:pt idx="7616">
                  <c:v>1289811600</c:v>
                </c:pt>
                <c:pt idx="7617">
                  <c:v>1289815200</c:v>
                </c:pt>
                <c:pt idx="7618">
                  <c:v>1289818800</c:v>
                </c:pt>
                <c:pt idx="7619">
                  <c:v>1289822400</c:v>
                </c:pt>
                <c:pt idx="7620">
                  <c:v>1289826000</c:v>
                </c:pt>
                <c:pt idx="7621">
                  <c:v>1289829600</c:v>
                </c:pt>
                <c:pt idx="7622">
                  <c:v>1289833200</c:v>
                </c:pt>
                <c:pt idx="7623">
                  <c:v>1289836800</c:v>
                </c:pt>
                <c:pt idx="7624">
                  <c:v>1289840400</c:v>
                </c:pt>
                <c:pt idx="7625">
                  <c:v>1289844000</c:v>
                </c:pt>
                <c:pt idx="7626">
                  <c:v>1289847600</c:v>
                </c:pt>
                <c:pt idx="7627">
                  <c:v>1289851200</c:v>
                </c:pt>
                <c:pt idx="7628">
                  <c:v>1289854800</c:v>
                </c:pt>
                <c:pt idx="7629">
                  <c:v>1289858400</c:v>
                </c:pt>
                <c:pt idx="7630">
                  <c:v>1289862000</c:v>
                </c:pt>
                <c:pt idx="7631">
                  <c:v>1289865600</c:v>
                </c:pt>
                <c:pt idx="7632">
                  <c:v>1289869200</c:v>
                </c:pt>
                <c:pt idx="7633">
                  <c:v>1289872800</c:v>
                </c:pt>
                <c:pt idx="7634">
                  <c:v>1289876400</c:v>
                </c:pt>
                <c:pt idx="7635">
                  <c:v>1289880000</c:v>
                </c:pt>
                <c:pt idx="7636">
                  <c:v>1289883600</c:v>
                </c:pt>
                <c:pt idx="7637">
                  <c:v>1289887200</c:v>
                </c:pt>
                <c:pt idx="7638">
                  <c:v>1289890800</c:v>
                </c:pt>
                <c:pt idx="7639">
                  <c:v>1289894400</c:v>
                </c:pt>
                <c:pt idx="7640">
                  <c:v>1289898000</c:v>
                </c:pt>
                <c:pt idx="7641">
                  <c:v>1289901600</c:v>
                </c:pt>
                <c:pt idx="7642">
                  <c:v>1289905200</c:v>
                </c:pt>
                <c:pt idx="7643">
                  <c:v>1289908800</c:v>
                </c:pt>
                <c:pt idx="7644">
                  <c:v>1289912400</c:v>
                </c:pt>
                <c:pt idx="7645">
                  <c:v>1289916000</c:v>
                </c:pt>
                <c:pt idx="7646">
                  <c:v>1289919600</c:v>
                </c:pt>
                <c:pt idx="7647">
                  <c:v>1289923200</c:v>
                </c:pt>
                <c:pt idx="7648">
                  <c:v>1289926800</c:v>
                </c:pt>
                <c:pt idx="7649">
                  <c:v>1289930400</c:v>
                </c:pt>
                <c:pt idx="7650">
                  <c:v>1289934000</c:v>
                </c:pt>
                <c:pt idx="7651">
                  <c:v>1289937600</c:v>
                </c:pt>
                <c:pt idx="7652">
                  <c:v>1289941200</c:v>
                </c:pt>
                <c:pt idx="7653">
                  <c:v>1289944800</c:v>
                </c:pt>
                <c:pt idx="7654">
                  <c:v>1289948400</c:v>
                </c:pt>
                <c:pt idx="7655">
                  <c:v>1289952000</c:v>
                </c:pt>
                <c:pt idx="7656">
                  <c:v>1289955600</c:v>
                </c:pt>
                <c:pt idx="7657">
                  <c:v>1289959200</c:v>
                </c:pt>
                <c:pt idx="7658">
                  <c:v>1289962800</c:v>
                </c:pt>
                <c:pt idx="7659">
                  <c:v>1289966400</c:v>
                </c:pt>
                <c:pt idx="7660">
                  <c:v>1289970000</c:v>
                </c:pt>
                <c:pt idx="7661">
                  <c:v>1289973600</c:v>
                </c:pt>
                <c:pt idx="7662">
                  <c:v>1289977200</c:v>
                </c:pt>
                <c:pt idx="7663">
                  <c:v>1289980800</c:v>
                </c:pt>
                <c:pt idx="7664">
                  <c:v>1289984400</c:v>
                </c:pt>
                <c:pt idx="7665">
                  <c:v>1289988000</c:v>
                </c:pt>
                <c:pt idx="7666">
                  <c:v>1289991600</c:v>
                </c:pt>
                <c:pt idx="7667">
                  <c:v>1289995200</c:v>
                </c:pt>
                <c:pt idx="7668">
                  <c:v>1289998800</c:v>
                </c:pt>
                <c:pt idx="7669">
                  <c:v>1290002400</c:v>
                </c:pt>
                <c:pt idx="7670">
                  <c:v>1290006000</c:v>
                </c:pt>
                <c:pt idx="7671">
                  <c:v>1290009600</c:v>
                </c:pt>
                <c:pt idx="7672">
                  <c:v>1290013200</c:v>
                </c:pt>
                <c:pt idx="7673">
                  <c:v>1290016800</c:v>
                </c:pt>
                <c:pt idx="7674">
                  <c:v>1290020400</c:v>
                </c:pt>
                <c:pt idx="7675">
                  <c:v>1290024000</c:v>
                </c:pt>
                <c:pt idx="7676">
                  <c:v>1290027600</c:v>
                </c:pt>
                <c:pt idx="7677">
                  <c:v>1290031200</c:v>
                </c:pt>
                <c:pt idx="7678">
                  <c:v>1290034800</c:v>
                </c:pt>
                <c:pt idx="7679">
                  <c:v>1290038400</c:v>
                </c:pt>
                <c:pt idx="7680">
                  <c:v>1290042000</c:v>
                </c:pt>
                <c:pt idx="7681">
                  <c:v>1290045600</c:v>
                </c:pt>
                <c:pt idx="7682">
                  <c:v>1290049200</c:v>
                </c:pt>
                <c:pt idx="7683">
                  <c:v>1290052800</c:v>
                </c:pt>
                <c:pt idx="7684">
                  <c:v>1290056400</c:v>
                </c:pt>
                <c:pt idx="7685">
                  <c:v>1290060000</c:v>
                </c:pt>
                <c:pt idx="7686">
                  <c:v>1290063600</c:v>
                </c:pt>
                <c:pt idx="7687">
                  <c:v>1290067200</c:v>
                </c:pt>
                <c:pt idx="7688">
                  <c:v>1290070800</c:v>
                </c:pt>
                <c:pt idx="7689">
                  <c:v>1290074400</c:v>
                </c:pt>
                <c:pt idx="7690">
                  <c:v>1290078000</c:v>
                </c:pt>
                <c:pt idx="7691">
                  <c:v>1290081600</c:v>
                </c:pt>
                <c:pt idx="7692">
                  <c:v>1290085200</c:v>
                </c:pt>
                <c:pt idx="7693">
                  <c:v>1290088800</c:v>
                </c:pt>
                <c:pt idx="7694">
                  <c:v>1290092400</c:v>
                </c:pt>
                <c:pt idx="7695">
                  <c:v>1290096000</c:v>
                </c:pt>
                <c:pt idx="7696">
                  <c:v>1290099600</c:v>
                </c:pt>
                <c:pt idx="7697">
                  <c:v>1290103200</c:v>
                </c:pt>
                <c:pt idx="7698">
                  <c:v>1290106800</c:v>
                </c:pt>
                <c:pt idx="7699">
                  <c:v>1290110400</c:v>
                </c:pt>
                <c:pt idx="7700">
                  <c:v>1290114000</c:v>
                </c:pt>
                <c:pt idx="7701">
                  <c:v>1290117600</c:v>
                </c:pt>
                <c:pt idx="7702">
                  <c:v>1290121200</c:v>
                </c:pt>
                <c:pt idx="7703">
                  <c:v>1290124800</c:v>
                </c:pt>
                <c:pt idx="7704">
                  <c:v>1290128400</c:v>
                </c:pt>
                <c:pt idx="7705">
                  <c:v>1290132000</c:v>
                </c:pt>
                <c:pt idx="7706">
                  <c:v>1290135600</c:v>
                </c:pt>
                <c:pt idx="7707">
                  <c:v>1290139200</c:v>
                </c:pt>
                <c:pt idx="7708">
                  <c:v>1290142800</c:v>
                </c:pt>
                <c:pt idx="7709">
                  <c:v>1290146400</c:v>
                </c:pt>
                <c:pt idx="7710">
                  <c:v>1290150000</c:v>
                </c:pt>
                <c:pt idx="7711">
                  <c:v>1290153600</c:v>
                </c:pt>
                <c:pt idx="7712">
                  <c:v>1290157200</c:v>
                </c:pt>
                <c:pt idx="7713">
                  <c:v>1290160800</c:v>
                </c:pt>
                <c:pt idx="7714">
                  <c:v>1290164400</c:v>
                </c:pt>
                <c:pt idx="7715">
                  <c:v>1290168000</c:v>
                </c:pt>
                <c:pt idx="7716">
                  <c:v>1290171600</c:v>
                </c:pt>
                <c:pt idx="7717">
                  <c:v>1290175200</c:v>
                </c:pt>
                <c:pt idx="7718">
                  <c:v>1290178800</c:v>
                </c:pt>
                <c:pt idx="7719">
                  <c:v>1290182400</c:v>
                </c:pt>
                <c:pt idx="7720">
                  <c:v>1290186000</c:v>
                </c:pt>
                <c:pt idx="7721">
                  <c:v>1290189600</c:v>
                </c:pt>
                <c:pt idx="7722">
                  <c:v>1290193200</c:v>
                </c:pt>
                <c:pt idx="7723">
                  <c:v>1290196800</c:v>
                </c:pt>
                <c:pt idx="7724">
                  <c:v>1290200400</c:v>
                </c:pt>
                <c:pt idx="7725">
                  <c:v>1290204000</c:v>
                </c:pt>
                <c:pt idx="7726">
                  <c:v>1290207600</c:v>
                </c:pt>
                <c:pt idx="7727">
                  <c:v>1290211200</c:v>
                </c:pt>
                <c:pt idx="7728">
                  <c:v>1290214800</c:v>
                </c:pt>
                <c:pt idx="7729">
                  <c:v>1290218400</c:v>
                </c:pt>
                <c:pt idx="7730">
                  <c:v>1290222000</c:v>
                </c:pt>
                <c:pt idx="7731">
                  <c:v>1290225600</c:v>
                </c:pt>
                <c:pt idx="7732">
                  <c:v>1290229200</c:v>
                </c:pt>
                <c:pt idx="7733">
                  <c:v>1290232800</c:v>
                </c:pt>
                <c:pt idx="7734">
                  <c:v>1290236400</c:v>
                </c:pt>
                <c:pt idx="7735">
                  <c:v>1290240000</c:v>
                </c:pt>
                <c:pt idx="7736">
                  <c:v>1290243600</c:v>
                </c:pt>
                <c:pt idx="7737">
                  <c:v>1290247200</c:v>
                </c:pt>
                <c:pt idx="7738">
                  <c:v>1290250800</c:v>
                </c:pt>
                <c:pt idx="7739">
                  <c:v>1290254400</c:v>
                </c:pt>
                <c:pt idx="7740">
                  <c:v>1290258000</c:v>
                </c:pt>
                <c:pt idx="7741">
                  <c:v>1290261600</c:v>
                </c:pt>
                <c:pt idx="7742">
                  <c:v>1290265200</c:v>
                </c:pt>
                <c:pt idx="7743">
                  <c:v>1290268800</c:v>
                </c:pt>
                <c:pt idx="7744">
                  <c:v>1290272400</c:v>
                </c:pt>
                <c:pt idx="7745">
                  <c:v>1290276000</c:v>
                </c:pt>
                <c:pt idx="7746">
                  <c:v>1290279600</c:v>
                </c:pt>
                <c:pt idx="7747">
                  <c:v>1290283200</c:v>
                </c:pt>
                <c:pt idx="7748">
                  <c:v>1290286800</c:v>
                </c:pt>
                <c:pt idx="7749">
                  <c:v>1290290400</c:v>
                </c:pt>
                <c:pt idx="7750">
                  <c:v>1290294000</c:v>
                </c:pt>
                <c:pt idx="7751">
                  <c:v>1290297600</c:v>
                </c:pt>
                <c:pt idx="7752">
                  <c:v>1290301200</c:v>
                </c:pt>
                <c:pt idx="7753">
                  <c:v>1290304800</c:v>
                </c:pt>
                <c:pt idx="7754">
                  <c:v>1290308400</c:v>
                </c:pt>
                <c:pt idx="7755">
                  <c:v>1290312000</c:v>
                </c:pt>
                <c:pt idx="7756">
                  <c:v>1290315600</c:v>
                </c:pt>
                <c:pt idx="7757">
                  <c:v>1290319200</c:v>
                </c:pt>
                <c:pt idx="7758">
                  <c:v>1290322800</c:v>
                </c:pt>
                <c:pt idx="7759">
                  <c:v>1290326400</c:v>
                </c:pt>
                <c:pt idx="7760">
                  <c:v>1290330000</c:v>
                </c:pt>
                <c:pt idx="7761">
                  <c:v>1290333600</c:v>
                </c:pt>
                <c:pt idx="7762">
                  <c:v>1290337200</c:v>
                </c:pt>
                <c:pt idx="7763">
                  <c:v>1290340800</c:v>
                </c:pt>
                <c:pt idx="7764">
                  <c:v>1290344400</c:v>
                </c:pt>
                <c:pt idx="7765">
                  <c:v>1290348000</c:v>
                </c:pt>
                <c:pt idx="7766">
                  <c:v>1290351600</c:v>
                </c:pt>
                <c:pt idx="7767">
                  <c:v>1290355200</c:v>
                </c:pt>
                <c:pt idx="7768">
                  <c:v>1290358800</c:v>
                </c:pt>
                <c:pt idx="7769">
                  <c:v>1290362400</c:v>
                </c:pt>
                <c:pt idx="7770">
                  <c:v>1290366000</c:v>
                </c:pt>
                <c:pt idx="7771">
                  <c:v>1290369600</c:v>
                </c:pt>
                <c:pt idx="7772">
                  <c:v>1290373200</c:v>
                </c:pt>
                <c:pt idx="7773">
                  <c:v>1290376800</c:v>
                </c:pt>
                <c:pt idx="7774">
                  <c:v>1290380400</c:v>
                </c:pt>
                <c:pt idx="7775">
                  <c:v>1290384000</c:v>
                </c:pt>
                <c:pt idx="7776">
                  <c:v>1290387600</c:v>
                </c:pt>
                <c:pt idx="7777">
                  <c:v>1290391200</c:v>
                </c:pt>
                <c:pt idx="7778">
                  <c:v>1290394800</c:v>
                </c:pt>
                <c:pt idx="7779">
                  <c:v>1290398400</c:v>
                </c:pt>
                <c:pt idx="7780">
                  <c:v>1290402000</c:v>
                </c:pt>
                <c:pt idx="7781">
                  <c:v>1290405600</c:v>
                </c:pt>
                <c:pt idx="7782">
                  <c:v>1290409200</c:v>
                </c:pt>
                <c:pt idx="7783">
                  <c:v>1290412800</c:v>
                </c:pt>
                <c:pt idx="7784">
                  <c:v>1290416400</c:v>
                </c:pt>
                <c:pt idx="7785">
                  <c:v>1290420000</c:v>
                </c:pt>
                <c:pt idx="7786">
                  <c:v>1290423600</c:v>
                </c:pt>
                <c:pt idx="7787">
                  <c:v>1290427200</c:v>
                </c:pt>
                <c:pt idx="7788">
                  <c:v>1290430800</c:v>
                </c:pt>
                <c:pt idx="7789">
                  <c:v>1290434400</c:v>
                </c:pt>
                <c:pt idx="7790">
                  <c:v>1290438000</c:v>
                </c:pt>
                <c:pt idx="7791">
                  <c:v>1290441600</c:v>
                </c:pt>
                <c:pt idx="7792">
                  <c:v>1290445200</c:v>
                </c:pt>
                <c:pt idx="7793">
                  <c:v>1290448800</c:v>
                </c:pt>
                <c:pt idx="7794">
                  <c:v>1290452400</c:v>
                </c:pt>
                <c:pt idx="7795">
                  <c:v>1290456000</c:v>
                </c:pt>
                <c:pt idx="7796">
                  <c:v>1290459600</c:v>
                </c:pt>
                <c:pt idx="7797">
                  <c:v>1290463200</c:v>
                </c:pt>
                <c:pt idx="7798">
                  <c:v>1290466800</c:v>
                </c:pt>
                <c:pt idx="7799">
                  <c:v>1290470400</c:v>
                </c:pt>
                <c:pt idx="7800">
                  <c:v>1290474000</c:v>
                </c:pt>
                <c:pt idx="7801">
                  <c:v>1290477600</c:v>
                </c:pt>
                <c:pt idx="7802">
                  <c:v>1290481200</c:v>
                </c:pt>
                <c:pt idx="7803">
                  <c:v>1290484800</c:v>
                </c:pt>
                <c:pt idx="7804">
                  <c:v>1290488400</c:v>
                </c:pt>
                <c:pt idx="7805">
                  <c:v>1290492000</c:v>
                </c:pt>
                <c:pt idx="7806">
                  <c:v>1290495600</c:v>
                </c:pt>
                <c:pt idx="7807">
                  <c:v>1290499200</c:v>
                </c:pt>
                <c:pt idx="7808">
                  <c:v>1290502800</c:v>
                </c:pt>
                <c:pt idx="7809">
                  <c:v>1290506400</c:v>
                </c:pt>
                <c:pt idx="7810">
                  <c:v>1290510000</c:v>
                </c:pt>
                <c:pt idx="7811">
                  <c:v>1290513600</c:v>
                </c:pt>
                <c:pt idx="7812">
                  <c:v>1290517200</c:v>
                </c:pt>
                <c:pt idx="7813">
                  <c:v>1290520800</c:v>
                </c:pt>
                <c:pt idx="7814">
                  <c:v>1290524400</c:v>
                </c:pt>
                <c:pt idx="7815">
                  <c:v>1290528000</c:v>
                </c:pt>
                <c:pt idx="7816">
                  <c:v>1290531600</c:v>
                </c:pt>
                <c:pt idx="7817">
                  <c:v>1290535200</c:v>
                </c:pt>
                <c:pt idx="7818">
                  <c:v>1290538800</c:v>
                </c:pt>
                <c:pt idx="7819">
                  <c:v>1290542400</c:v>
                </c:pt>
                <c:pt idx="7820">
                  <c:v>1290546000</c:v>
                </c:pt>
                <c:pt idx="7821">
                  <c:v>1290549600</c:v>
                </c:pt>
                <c:pt idx="7822">
                  <c:v>1290553200</c:v>
                </c:pt>
                <c:pt idx="7823">
                  <c:v>1290556800</c:v>
                </c:pt>
                <c:pt idx="7824">
                  <c:v>1290560400</c:v>
                </c:pt>
                <c:pt idx="7825">
                  <c:v>1290564000</c:v>
                </c:pt>
                <c:pt idx="7826">
                  <c:v>1290567600</c:v>
                </c:pt>
                <c:pt idx="7827">
                  <c:v>1290571200</c:v>
                </c:pt>
                <c:pt idx="7828">
                  <c:v>1290574800</c:v>
                </c:pt>
                <c:pt idx="7829">
                  <c:v>1290578400</c:v>
                </c:pt>
                <c:pt idx="7830">
                  <c:v>1290582000</c:v>
                </c:pt>
                <c:pt idx="7831">
                  <c:v>1290585600</c:v>
                </c:pt>
                <c:pt idx="7832">
                  <c:v>1290589200</c:v>
                </c:pt>
                <c:pt idx="7833">
                  <c:v>1290592800</c:v>
                </c:pt>
                <c:pt idx="7834">
                  <c:v>1290596400</c:v>
                </c:pt>
                <c:pt idx="7835">
                  <c:v>1290600000</c:v>
                </c:pt>
                <c:pt idx="7836">
                  <c:v>1290603600</c:v>
                </c:pt>
                <c:pt idx="7837">
                  <c:v>1290607200</c:v>
                </c:pt>
                <c:pt idx="7838">
                  <c:v>1290610800</c:v>
                </c:pt>
                <c:pt idx="7839">
                  <c:v>1290614400</c:v>
                </c:pt>
                <c:pt idx="7840">
                  <c:v>1290618000</c:v>
                </c:pt>
                <c:pt idx="7841">
                  <c:v>1290621600</c:v>
                </c:pt>
                <c:pt idx="7842">
                  <c:v>1290625200</c:v>
                </c:pt>
                <c:pt idx="7843">
                  <c:v>1290628800</c:v>
                </c:pt>
                <c:pt idx="7844">
                  <c:v>1290632400</c:v>
                </c:pt>
                <c:pt idx="7845">
                  <c:v>1290636000</c:v>
                </c:pt>
                <c:pt idx="7846">
                  <c:v>1290639600</c:v>
                </c:pt>
                <c:pt idx="7847">
                  <c:v>1290643200</c:v>
                </c:pt>
                <c:pt idx="7848">
                  <c:v>1290646800</c:v>
                </c:pt>
                <c:pt idx="7849">
                  <c:v>1290650400</c:v>
                </c:pt>
                <c:pt idx="7850">
                  <c:v>1290654000</c:v>
                </c:pt>
                <c:pt idx="7851">
                  <c:v>1290657600</c:v>
                </c:pt>
                <c:pt idx="7852">
                  <c:v>1290661200</c:v>
                </c:pt>
                <c:pt idx="7853">
                  <c:v>1290664800</c:v>
                </c:pt>
                <c:pt idx="7854">
                  <c:v>1290668400</c:v>
                </c:pt>
                <c:pt idx="7855">
                  <c:v>1290672000</c:v>
                </c:pt>
                <c:pt idx="7856">
                  <c:v>1290675600</c:v>
                </c:pt>
                <c:pt idx="7857">
                  <c:v>1290679200</c:v>
                </c:pt>
                <c:pt idx="7858">
                  <c:v>1290682800</c:v>
                </c:pt>
                <c:pt idx="7859">
                  <c:v>1290686400</c:v>
                </c:pt>
                <c:pt idx="7860">
                  <c:v>1290690000</c:v>
                </c:pt>
                <c:pt idx="7861">
                  <c:v>1290693600</c:v>
                </c:pt>
                <c:pt idx="7862">
                  <c:v>1290697200</c:v>
                </c:pt>
                <c:pt idx="7863">
                  <c:v>1290700800</c:v>
                </c:pt>
                <c:pt idx="7864">
                  <c:v>1290704400</c:v>
                </c:pt>
                <c:pt idx="7865">
                  <c:v>1290708000</c:v>
                </c:pt>
                <c:pt idx="7866">
                  <c:v>1290711600</c:v>
                </c:pt>
                <c:pt idx="7867">
                  <c:v>1290715200</c:v>
                </c:pt>
                <c:pt idx="7868">
                  <c:v>1290718800</c:v>
                </c:pt>
                <c:pt idx="7869">
                  <c:v>1290722400</c:v>
                </c:pt>
                <c:pt idx="7870">
                  <c:v>1290726000</c:v>
                </c:pt>
                <c:pt idx="7871">
                  <c:v>1290729600</c:v>
                </c:pt>
                <c:pt idx="7872">
                  <c:v>1290733200</c:v>
                </c:pt>
                <c:pt idx="7873">
                  <c:v>1290736800</c:v>
                </c:pt>
                <c:pt idx="7874">
                  <c:v>1290740400</c:v>
                </c:pt>
                <c:pt idx="7875">
                  <c:v>1290744000</c:v>
                </c:pt>
                <c:pt idx="7876">
                  <c:v>1290747600</c:v>
                </c:pt>
                <c:pt idx="7877">
                  <c:v>1290751200</c:v>
                </c:pt>
                <c:pt idx="7878">
                  <c:v>1290754800</c:v>
                </c:pt>
                <c:pt idx="7879">
                  <c:v>1290758400</c:v>
                </c:pt>
                <c:pt idx="7880">
                  <c:v>1290762000</c:v>
                </c:pt>
                <c:pt idx="7881">
                  <c:v>1290765600</c:v>
                </c:pt>
                <c:pt idx="7882">
                  <c:v>1290769200</c:v>
                </c:pt>
                <c:pt idx="7883">
                  <c:v>1290772800</c:v>
                </c:pt>
                <c:pt idx="7884">
                  <c:v>1290776400</c:v>
                </c:pt>
                <c:pt idx="7885">
                  <c:v>1290780000</c:v>
                </c:pt>
                <c:pt idx="7886">
                  <c:v>1290783600</c:v>
                </c:pt>
                <c:pt idx="7887">
                  <c:v>1290787200</c:v>
                </c:pt>
                <c:pt idx="7888">
                  <c:v>1290790800</c:v>
                </c:pt>
                <c:pt idx="7889">
                  <c:v>1290794400</c:v>
                </c:pt>
                <c:pt idx="7890">
                  <c:v>1290798000</c:v>
                </c:pt>
                <c:pt idx="7891">
                  <c:v>1290801600</c:v>
                </c:pt>
                <c:pt idx="7892">
                  <c:v>1290805200</c:v>
                </c:pt>
                <c:pt idx="7893">
                  <c:v>1290808800</c:v>
                </c:pt>
                <c:pt idx="7894">
                  <c:v>1290812400</c:v>
                </c:pt>
                <c:pt idx="7895">
                  <c:v>1290816000</c:v>
                </c:pt>
                <c:pt idx="7896">
                  <c:v>1290819600</c:v>
                </c:pt>
                <c:pt idx="7897">
                  <c:v>1290823200</c:v>
                </c:pt>
                <c:pt idx="7898">
                  <c:v>1290826800</c:v>
                </c:pt>
                <c:pt idx="7899">
                  <c:v>1290830400</c:v>
                </c:pt>
                <c:pt idx="7900">
                  <c:v>1290834000</c:v>
                </c:pt>
                <c:pt idx="7901">
                  <c:v>1290837600</c:v>
                </c:pt>
                <c:pt idx="7902">
                  <c:v>1290841200</c:v>
                </c:pt>
                <c:pt idx="7903">
                  <c:v>1290844800</c:v>
                </c:pt>
                <c:pt idx="7904">
                  <c:v>1290848400</c:v>
                </c:pt>
                <c:pt idx="7905">
                  <c:v>1290852000</c:v>
                </c:pt>
                <c:pt idx="7906">
                  <c:v>1290855600</c:v>
                </c:pt>
                <c:pt idx="7907">
                  <c:v>1290859200</c:v>
                </c:pt>
                <c:pt idx="7908">
                  <c:v>1290862800</c:v>
                </c:pt>
                <c:pt idx="7909">
                  <c:v>1290866400</c:v>
                </c:pt>
                <c:pt idx="7910">
                  <c:v>1290870000</c:v>
                </c:pt>
                <c:pt idx="7911">
                  <c:v>1290873600</c:v>
                </c:pt>
                <c:pt idx="7912">
                  <c:v>1290877200</c:v>
                </c:pt>
                <c:pt idx="7913">
                  <c:v>1290880800</c:v>
                </c:pt>
                <c:pt idx="7914">
                  <c:v>1290884400</c:v>
                </c:pt>
                <c:pt idx="7915">
                  <c:v>1290888000</c:v>
                </c:pt>
                <c:pt idx="7916">
                  <c:v>1290891600</c:v>
                </c:pt>
                <c:pt idx="7917">
                  <c:v>1290895200</c:v>
                </c:pt>
                <c:pt idx="7918">
                  <c:v>1290898800</c:v>
                </c:pt>
                <c:pt idx="7919">
                  <c:v>1290902400</c:v>
                </c:pt>
                <c:pt idx="7920">
                  <c:v>1290906000</c:v>
                </c:pt>
                <c:pt idx="7921">
                  <c:v>1290909600</c:v>
                </c:pt>
                <c:pt idx="7922">
                  <c:v>1290913200</c:v>
                </c:pt>
                <c:pt idx="7923">
                  <c:v>1290916800</c:v>
                </c:pt>
                <c:pt idx="7924">
                  <c:v>1290920400</c:v>
                </c:pt>
                <c:pt idx="7925">
                  <c:v>1290924000</c:v>
                </c:pt>
                <c:pt idx="7926">
                  <c:v>1290927600</c:v>
                </c:pt>
                <c:pt idx="7927">
                  <c:v>1290931200</c:v>
                </c:pt>
                <c:pt idx="7928">
                  <c:v>1290934800</c:v>
                </c:pt>
                <c:pt idx="7929">
                  <c:v>1290938400</c:v>
                </c:pt>
                <c:pt idx="7930">
                  <c:v>1290942000</c:v>
                </c:pt>
                <c:pt idx="7931">
                  <c:v>1290945600</c:v>
                </c:pt>
                <c:pt idx="7932">
                  <c:v>1290949200</c:v>
                </c:pt>
                <c:pt idx="7933">
                  <c:v>1290952800</c:v>
                </c:pt>
                <c:pt idx="7934">
                  <c:v>1290956400</c:v>
                </c:pt>
                <c:pt idx="7935">
                  <c:v>1290960000</c:v>
                </c:pt>
                <c:pt idx="7936">
                  <c:v>1290963600</c:v>
                </c:pt>
                <c:pt idx="7937">
                  <c:v>1290967200</c:v>
                </c:pt>
                <c:pt idx="7938">
                  <c:v>1290970800</c:v>
                </c:pt>
                <c:pt idx="7939">
                  <c:v>1290974400</c:v>
                </c:pt>
                <c:pt idx="7940">
                  <c:v>1290978000</c:v>
                </c:pt>
                <c:pt idx="7941">
                  <c:v>1290981600</c:v>
                </c:pt>
                <c:pt idx="7942">
                  <c:v>1290985200</c:v>
                </c:pt>
                <c:pt idx="7943">
                  <c:v>1290988800</c:v>
                </c:pt>
                <c:pt idx="7944">
                  <c:v>1290992400</c:v>
                </c:pt>
                <c:pt idx="7945">
                  <c:v>1290996000</c:v>
                </c:pt>
                <c:pt idx="7946">
                  <c:v>1290999600</c:v>
                </c:pt>
                <c:pt idx="7947">
                  <c:v>1291003200</c:v>
                </c:pt>
                <c:pt idx="7948">
                  <c:v>1291006800</c:v>
                </c:pt>
                <c:pt idx="7949">
                  <c:v>1291010400</c:v>
                </c:pt>
                <c:pt idx="7950">
                  <c:v>1291014000</c:v>
                </c:pt>
                <c:pt idx="7951">
                  <c:v>1291017600</c:v>
                </c:pt>
                <c:pt idx="7952">
                  <c:v>1291021200</c:v>
                </c:pt>
                <c:pt idx="7953">
                  <c:v>1291024800</c:v>
                </c:pt>
                <c:pt idx="7954">
                  <c:v>1291028400</c:v>
                </c:pt>
                <c:pt idx="7955">
                  <c:v>1291032000</c:v>
                </c:pt>
                <c:pt idx="7956">
                  <c:v>1291035600</c:v>
                </c:pt>
                <c:pt idx="7957">
                  <c:v>1291039200</c:v>
                </c:pt>
                <c:pt idx="7958">
                  <c:v>1291042800</c:v>
                </c:pt>
                <c:pt idx="7959">
                  <c:v>1291046400</c:v>
                </c:pt>
                <c:pt idx="7960">
                  <c:v>1291050000</c:v>
                </c:pt>
                <c:pt idx="7961">
                  <c:v>1291053600</c:v>
                </c:pt>
                <c:pt idx="7962">
                  <c:v>1291057200</c:v>
                </c:pt>
                <c:pt idx="7963">
                  <c:v>1291060800</c:v>
                </c:pt>
                <c:pt idx="7964">
                  <c:v>1291064400</c:v>
                </c:pt>
                <c:pt idx="7965">
                  <c:v>1291068000</c:v>
                </c:pt>
                <c:pt idx="7966">
                  <c:v>1291071600</c:v>
                </c:pt>
                <c:pt idx="7967">
                  <c:v>1291075200</c:v>
                </c:pt>
                <c:pt idx="7968">
                  <c:v>1291078800</c:v>
                </c:pt>
                <c:pt idx="7969">
                  <c:v>1291082400</c:v>
                </c:pt>
                <c:pt idx="7970">
                  <c:v>1291086000</c:v>
                </c:pt>
                <c:pt idx="7971">
                  <c:v>1291089600</c:v>
                </c:pt>
                <c:pt idx="7972">
                  <c:v>1291093200</c:v>
                </c:pt>
                <c:pt idx="7973">
                  <c:v>1291096800</c:v>
                </c:pt>
                <c:pt idx="7974">
                  <c:v>1291100400</c:v>
                </c:pt>
                <c:pt idx="7975">
                  <c:v>1291104000</c:v>
                </c:pt>
                <c:pt idx="7976">
                  <c:v>1291107600</c:v>
                </c:pt>
                <c:pt idx="7977">
                  <c:v>1291111200</c:v>
                </c:pt>
                <c:pt idx="7978">
                  <c:v>1291114800</c:v>
                </c:pt>
                <c:pt idx="7979">
                  <c:v>1291118400</c:v>
                </c:pt>
                <c:pt idx="7980">
                  <c:v>1291122000</c:v>
                </c:pt>
                <c:pt idx="7981">
                  <c:v>1291125600</c:v>
                </c:pt>
                <c:pt idx="7982">
                  <c:v>1291129200</c:v>
                </c:pt>
                <c:pt idx="7983">
                  <c:v>1291132800</c:v>
                </c:pt>
                <c:pt idx="7984">
                  <c:v>1291136400</c:v>
                </c:pt>
                <c:pt idx="7985">
                  <c:v>1291140000</c:v>
                </c:pt>
                <c:pt idx="7986">
                  <c:v>1291143600</c:v>
                </c:pt>
                <c:pt idx="7987">
                  <c:v>1291147200</c:v>
                </c:pt>
                <c:pt idx="7988">
                  <c:v>1291150800</c:v>
                </c:pt>
                <c:pt idx="7989">
                  <c:v>1291154400</c:v>
                </c:pt>
                <c:pt idx="7990">
                  <c:v>1291158000</c:v>
                </c:pt>
                <c:pt idx="7991">
                  <c:v>1291161600</c:v>
                </c:pt>
                <c:pt idx="7992">
                  <c:v>1291165200</c:v>
                </c:pt>
                <c:pt idx="7993">
                  <c:v>1291168800</c:v>
                </c:pt>
                <c:pt idx="7994">
                  <c:v>1291172400</c:v>
                </c:pt>
                <c:pt idx="7995">
                  <c:v>1291176000</c:v>
                </c:pt>
                <c:pt idx="7996">
                  <c:v>1291179600</c:v>
                </c:pt>
                <c:pt idx="7997">
                  <c:v>1291183200</c:v>
                </c:pt>
                <c:pt idx="7998">
                  <c:v>1291186800</c:v>
                </c:pt>
                <c:pt idx="7999">
                  <c:v>1291190400</c:v>
                </c:pt>
                <c:pt idx="8000">
                  <c:v>1291194000</c:v>
                </c:pt>
                <c:pt idx="8001">
                  <c:v>1291197600</c:v>
                </c:pt>
                <c:pt idx="8002">
                  <c:v>1291201200</c:v>
                </c:pt>
                <c:pt idx="8003">
                  <c:v>1291204800</c:v>
                </c:pt>
                <c:pt idx="8004">
                  <c:v>1291208400</c:v>
                </c:pt>
                <c:pt idx="8005">
                  <c:v>1291212000</c:v>
                </c:pt>
                <c:pt idx="8006">
                  <c:v>1291215600</c:v>
                </c:pt>
                <c:pt idx="8007">
                  <c:v>1291219200</c:v>
                </c:pt>
                <c:pt idx="8008">
                  <c:v>1291222800</c:v>
                </c:pt>
                <c:pt idx="8009">
                  <c:v>1291226400</c:v>
                </c:pt>
                <c:pt idx="8010">
                  <c:v>1291230000</c:v>
                </c:pt>
                <c:pt idx="8011">
                  <c:v>1291233600</c:v>
                </c:pt>
                <c:pt idx="8012">
                  <c:v>1291237200</c:v>
                </c:pt>
                <c:pt idx="8013">
                  <c:v>1291240800</c:v>
                </c:pt>
                <c:pt idx="8014">
                  <c:v>1291244400</c:v>
                </c:pt>
                <c:pt idx="8015">
                  <c:v>1291248000</c:v>
                </c:pt>
                <c:pt idx="8016">
                  <c:v>1291251600</c:v>
                </c:pt>
                <c:pt idx="8017">
                  <c:v>1291255200</c:v>
                </c:pt>
                <c:pt idx="8018">
                  <c:v>1291258800</c:v>
                </c:pt>
                <c:pt idx="8019">
                  <c:v>1291262400</c:v>
                </c:pt>
                <c:pt idx="8020">
                  <c:v>1291266000</c:v>
                </c:pt>
                <c:pt idx="8021">
                  <c:v>1291269600</c:v>
                </c:pt>
                <c:pt idx="8022">
                  <c:v>1291273200</c:v>
                </c:pt>
                <c:pt idx="8023">
                  <c:v>1291276800</c:v>
                </c:pt>
                <c:pt idx="8024">
                  <c:v>1291280400</c:v>
                </c:pt>
                <c:pt idx="8025">
                  <c:v>1291284000</c:v>
                </c:pt>
                <c:pt idx="8026">
                  <c:v>1291287600</c:v>
                </c:pt>
                <c:pt idx="8027">
                  <c:v>1291291200</c:v>
                </c:pt>
                <c:pt idx="8028">
                  <c:v>1291294800</c:v>
                </c:pt>
                <c:pt idx="8029">
                  <c:v>1291298400</c:v>
                </c:pt>
                <c:pt idx="8030">
                  <c:v>1291302000</c:v>
                </c:pt>
                <c:pt idx="8031">
                  <c:v>1291305600</c:v>
                </c:pt>
                <c:pt idx="8032">
                  <c:v>1291309200</c:v>
                </c:pt>
                <c:pt idx="8033">
                  <c:v>1291312800</c:v>
                </c:pt>
                <c:pt idx="8034">
                  <c:v>1291316400</c:v>
                </c:pt>
                <c:pt idx="8035">
                  <c:v>1291320000</c:v>
                </c:pt>
                <c:pt idx="8036">
                  <c:v>1291323600</c:v>
                </c:pt>
                <c:pt idx="8037">
                  <c:v>1291327200</c:v>
                </c:pt>
                <c:pt idx="8038">
                  <c:v>1291330800</c:v>
                </c:pt>
                <c:pt idx="8039">
                  <c:v>1291334400</c:v>
                </c:pt>
                <c:pt idx="8040">
                  <c:v>1291338000</c:v>
                </c:pt>
                <c:pt idx="8041">
                  <c:v>1291341600</c:v>
                </c:pt>
                <c:pt idx="8042">
                  <c:v>1291345200</c:v>
                </c:pt>
                <c:pt idx="8043">
                  <c:v>1291348800</c:v>
                </c:pt>
                <c:pt idx="8044">
                  <c:v>1291352400</c:v>
                </c:pt>
                <c:pt idx="8045">
                  <c:v>1291356000</c:v>
                </c:pt>
                <c:pt idx="8046">
                  <c:v>1291359600</c:v>
                </c:pt>
                <c:pt idx="8047">
                  <c:v>1291363200</c:v>
                </c:pt>
                <c:pt idx="8048">
                  <c:v>1291366800</c:v>
                </c:pt>
                <c:pt idx="8049">
                  <c:v>1291370400</c:v>
                </c:pt>
                <c:pt idx="8050">
                  <c:v>1291374000</c:v>
                </c:pt>
                <c:pt idx="8051">
                  <c:v>1291377600</c:v>
                </c:pt>
                <c:pt idx="8052">
                  <c:v>1291381200</c:v>
                </c:pt>
                <c:pt idx="8053">
                  <c:v>1291384800</c:v>
                </c:pt>
                <c:pt idx="8054">
                  <c:v>1291388400</c:v>
                </c:pt>
                <c:pt idx="8055">
                  <c:v>1291392000</c:v>
                </c:pt>
                <c:pt idx="8056">
                  <c:v>1291395600</c:v>
                </c:pt>
                <c:pt idx="8057">
                  <c:v>1291399200</c:v>
                </c:pt>
                <c:pt idx="8058">
                  <c:v>1291402800</c:v>
                </c:pt>
                <c:pt idx="8059">
                  <c:v>1291406400</c:v>
                </c:pt>
                <c:pt idx="8060">
                  <c:v>1291410000</c:v>
                </c:pt>
                <c:pt idx="8061">
                  <c:v>1291413600</c:v>
                </c:pt>
                <c:pt idx="8062">
                  <c:v>1291417200</c:v>
                </c:pt>
                <c:pt idx="8063">
                  <c:v>1291420800</c:v>
                </c:pt>
                <c:pt idx="8064">
                  <c:v>1291424400</c:v>
                </c:pt>
                <c:pt idx="8065">
                  <c:v>1291428000</c:v>
                </c:pt>
                <c:pt idx="8066">
                  <c:v>1291431600</c:v>
                </c:pt>
                <c:pt idx="8067">
                  <c:v>1291435200</c:v>
                </c:pt>
                <c:pt idx="8068">
                  <c:v>1291438800</c:v>
                </c:pt>
                <c:pt idx="8069">
                  <c:v>1291442400</c:v>
                </c:pt>
                <c:pt idx="8070">
                  <c:v>1291446000</c:v>
                </c:pt>
                <c:pt idx="8071">
                  <c:v>1291449600</c:v>
                </c:pt>
                <c:pt idx="8072">
                  <c:v>1291453200</c:v>
                </c:pt>
                <c:pt idx="8073">
                  <c:v>1291456800</c:v>
                </c:pt>
                <c:pt idx="8074">
                  <c:v>1291460400</c:v>
                </c:pt>
                <c:pt idx="8075">
                  <c:v>1291464000</c:v>
                </c:pt>
                <c:pt idx="8076">
                  <c:v>1291467600</c:v>
                </c:pt>
                <c:pt idx="8077">
                  <c:v>1291471200</c:v>
                </c:pt>
                <c:pt idx="8078">
                  <c:v>1291474800</c:v>
                </c:pt>
                <c:pt idx="8079">
                  <c:v>1291478400</c:v>
                </c:pt>
                <c:pt idx="8080">
                  <c:v>1291482000</c:v>
                </c:pt>
                <c:pt idx="8081">
                  <c:v>1291485600</c:v>
                </c:pt>
                <c:pt idx="8082">
                  <c:v>1291489200</c:v>
                </c:pt>
                <c:pt idx="8083">
                  <c:v>1291492800</c:v>
                </c:pt>
                <c:pt idx="8084">
                  <c:v>1291496400</c:v>
                </c:pt>
                <c:pt idx="8085">
                  <c:v>1291500000</c:v>
                </c:pt>
                <c:pt idx="8086">
                  <c:v>1291503600</c:v>
                </c:pt>
                <c:pt idx="8087">
                  <c:v>1291507200</c:v>
                </c:pt>
                <c:pt idx="8088">
                  <c:v>1291510800</c:v>
                </c:pt>
                <c:pt idx="8089">
                  <c:v>1291514400</c:v>
                </c:pt>
                <c:pt idx="8090">
                  <c:v>1291518000</c:v>
                </c:pt>
                <c:pt idx="8091">
                  <c:v>1291521600</c:v>
                </c:pt>
                <c:pt idx="8092">
                  <c:v>1291525200</c:v>
                </c:pt>
                <c:pt idx="8093">
                  <c:v>1291528800</c:v>
                </c:pt>
                <c:pt idx="8094">
                  <c:v>1291532400</c:v>
                </c:pt>
                <c:pt idx="8095">
                  <c:v>1291536000</c:v>
                </c:pt>
                <c:pt idx="8096">
                  <c:v>1291539600</c:v>
                </c:pt>
                <c:pt idx="8097">
                  <c:v>1291543200</c:v>
                </c:pt>
                <c:pt idx="8098">
                  <c:v>1291546800</c:v>
                </c:pt>
                <c:pt idx="8099">
                  <c:v>1291550400</c:v>
                </c:pt>
                <c:pt idx="8100">
                  <c:v>1291554000</c:v>
                </c:pt>
                <c:pt idx="8101">
                  <c:v>1291557600</c:v>
                </c:pt>
                <c:pt idx="8102">
                  <c:v>1291561200</c:v>
                </c:pt>
                <c:pt idx="8103">
                  <c:v>1291564800</c:v>
                </c:pt>
                <c:pt idx="8104">
                  <c:v>1291568400</c:v>
                </c:pt>
                <c:pt idx="8105">
                  <c:v>1291572000</c:v>
                </c:pt>
                <c:pt idx="8106">
                  <c:v>1291575600</c:v>
                </c:pt>
                <c:pt idx="8107">
                  <c:v>1291579200</c:v>
                </c:pt>
                <c:pt idx="8108">
                  <c:v>1291582800</c:v>
                </c:pt>
                <c:pt idx="8109">
                  <c:v>1291586400</c:v>
                </c:pt>
                <c:pt idx="8110">
                  <c:v>1291590000</c:v>
                </c:pt>
                <c:pt idx="8111">
                  <c:v>1291593600</c:v>
                </c:pt>
                <c:pt idx="8112">
                  <c:v>1291597200</c:v>
                </c:pt>
                <c:pt idx="8113">
                  <c:v>1291600800</c:v>
                </c:pt>
                <c:pt idx="8114">
                  <c:v>1291604400</c:v>
                </c:pt>
                <c:pt idx="8115">
                  <c:v>1291608000</c:v>
                </c:pt>
                <c:pt idx="8116">
                  <c:v>1291611600</c:v>
                </c:pt>
                <c:pt idx="8117">
                  <c:v>1291615200</c:v>
                </c:pt>
                <c:pt idx="8118">
                  <c:v>1291618800</c:v>
                </c:pt>
                <c:pt idx="8119">
                  <c:v>1291622400</c:v>
                </c:pt>
                <c:pt idx="8120">
                  <c:v>1291626000</c:v>
                </c:pt>
                <c:pt idx="8121">
                  <c:v>1291629600</c:v>
                </c:pt>
                <c:pt idx="8122">
                  <c:v>1291633200</c:v>
                </c:pt>
                <c:pt idx="8123">
                  <c:v>1291636800</c:v>
                </c:pt>
                <c:pt idx="8124">
                  <c:v>1291640400</c:v>
                </c:pt>
                <c:pt idx="8125">
                  <c:v>1291644000</c:v>
                </c:pt>
                <c:pt idx="8126">
                  <c:v>1291647600</c:v>
                </c:pt>
                <c:pt idx="8127">
                  <c:v>1291651200</c:v>
                </c:pt>
                <c:pt idx="8128">
                  <c:v>1291654800</c:v>
                </c:pt>
                <c:pt idx="8129">
                  <c:v>1291658400</c:v>
                </c:pt>
                <c:pt idx="8130">
                  <c:v>1291662000</c:v>
                </c:pt>
                <c:pt idx="8131">
                  <c:v>1291665600</c:v>
                </c:pt>
                <c:pt idx="8132">
                  <c:v>1291669200</c:v>
                </c:pt>
                <c:pt idx="8133">
                  <c:v>1291672800</c:v>
                </c:pt>
                <c:pt idx="8134">
                  <c:v>1291676400</c:v>
                </c:pt>
                <c:pt idx="8135">
                  <c:v>1291680000</c:v>
                </c:pt>
                <c:pt idx="8136">
                  <c:v>1291683600</c:v>
                </c:pt>
                <c:pt idx="8137">
                  <c:v>1291687200</c:v>
                </c:pt>
                <c:pt idx="8138">
                  <c:v>1291690800</c:v>
                </c:pt>
                <c:pt idx="8139">
                  <c:v>1291694400</c:v>
                </c:pt>
                <c:pt idx="8140">
                  <c:v>1291698000</c:v>
                </c:pt>
                <c:pt idx="8141">
                  <c:v>1291701600</c:v>
                </c:pt>
                <c:pt idx="8142">
                  <c:v>1291705200</c:v>
                </c:pt>
                <c:pt idx="8143">
                  <c:v>1291708800</c:v>
                </c:pt>
                <c:pt idx="8144">
                  <c:v>1291712400</c:v>
                </c:pt>
                <c:pt idx="8145">
                  <c:v>1291716000</c:v>
                </c:pt>
                <c:pt idx="8146">
                  <c:v>1291719600</c:v>
                </c:pt>
                <c:pt idx="8147">
                  <c:v>1291723200</c:v>
                </c:pt>
                <c:pt idx="8148">
                  <c:v>1291726800</c:v>
                </c:pt>
                <c:pt idx="8149">
                  <c:v>1291730400</c:v>
                </c:pt>
                <c:pt idx="8150">
                  <c:v>1291734000</c:v>
                </c:pt>
                <c:pt idx="8151">
                  <c:v>1291737600</c:v>
                </c:pt>
                <c:pt idx="8152">
                  <c:v>1291741200</c:v>
                </c:pt>
                <c:pt idx="8153">
                  <c:v>1291744800</c:v>
                </c:pt>
                <c:pt idx="8154">
                  <c:v>1291748400</c:v>
                </c:pt>
                <c:pt idx="8155">
                  <c:v>1291752000</c:v>
                </c:pt>
                <c:pt idx="8156">
                  <c:v>1291755600</c:v>
                </c:pt>
                <c:pt idx="8157">
                  <c:v>1291759200</c:v>
                </c:pt>
                <c:pt idx="8158">
                  <c:v>1291762800</c:v>
                </c:pt>
                <c:pt idx="8159">
                  <c:v>1291766400</c:v>
                </c:pt>
                <c:pt idx="8160">
                  <c:v>1291770000</c:v>
                </c:pt>
                <c:pt idx="8161">
                  <c:v>1291773600</c:v>
                </c:pt>
                <c:pt idx="8162">
                  <c:v>1291777200</c:v>
                </c:pt>
                <c:pt idx="8163">
                  <c:v>1291780800</c:v>
                </c:pt>
                <c:pt idx="8164">
                  <c:v>1291784400</c:v>
                </c:pt>
                <c:pt idx="8165">
                  <c:v>1291788000</c:v>
                </c:pt>
                <c:pt idx="8166">
                  <c:v>1291791600</c:v>
                </c:pt>
                <c:pt idx="8167">
                  <c:v>1291795200</c:v>
                </c:pt>
                <c:pt idx="8168">
                  <c:v>1291798800</c:v>
                </c:pt>
                <c:pt idx="8169">
                  <c:v>1291802400</c:v>
                </c:pt>
                <c:pt idx="8170">
                  <c:v>1291806000</c:v>
                </c:pt>
                <c:pt idx="8171">
                  <c:v>1291809600</c:v>
                </c:pt>
                <c:pt idx="8172">
                  <c:v>1291813200</c:v>
                </c:pt>
                <c:pt idx="8173">
                  <c:v>1291816800</c:v>
                </c:pt>
                <c:pt idx="8174">
                  <c:v>1291820400</c:v>
                </c:pt>
                <c:pt idx="8175">
                  <c:v>1291824000</c:v>
                </c:pt>
                <c:pt idx="8176">
                  <c:v>1291827600</c:v>
                </c:pt>
                <c:pt idx="8177">
                  <c:v>1291831200</c:v>
                </c:pt>
                <c:pt idx="8178">
                  <c:v>1291834800</c:v>
                </c:pt>
                <c:pt idx="8179">
                  <c:v>1291838400</c:v>
                </c:pt>
                <c:pt idx="8180">
                  <c:v>1291842000</c:v>
                </c:pt>
                <c:pt idx="8181">
                  <c:v>1291845600</c:v>
                </c:pt>
                <c:pt idx="8182">
                  <c:v>1291849200</c:v>
                </c:pt>
                <c:pt idx="8183">
                  <c:v>1291852800</c:v>
                </c:pt>
                <c:pt idx="8184">
                  <c:v>1291856400</c:v>
                </c:pt>
                <c:pt idx="8185">
                  <c:v>1291860000</c:v>
                </c:pt>
                <c:pt idx="8186">
                  <c:v>1291863600</c:v>
                </c:pt>
                <c:pt idx="8187">
                  <c:v>1291867200</c:v>
                </c:pt>
                <c:pt idx="8188">
                  <c:v>1291870800</c:v>
                </c:pt>
                <c:pt idx="8189">
                  <c:v>1291874400</c:v>
                </c:pt>
                <c:pt idx="8190">
                  <c:v>1291878000</c:v>
                </c:pt>
                <c:pt idx="8191">
                  <c:v>1291881600</c:v>
                </c:pt>
                <c:pt idx="8192">
                  <c:v>1291885200</c:v>
                </c:pt>
                <c:pt idx="8193">
                  <c:v>1291888800</c:v>
                </c:pt>
                <c:pt idx="8194">
                  <c:v>1291892400</c:v>
                </c:pt>
                <c:pt idx="8195">
                  <c:v>1291896000</c:v>
                </c:pt>
                <c:pt idx="8196">
                  <c:v>1291899600</c:v>
                </c:pt>
                <c:pt idx="8197">
                  <c:v>1291903200</c:v>
                </c:pt>
                <c:pt idx="8198">
                  <c:v>1291906800</c:v>
                </c:pt>
                <c:pt idx="8199">
                  <c:v>1291910400</c:v>
                </c:pt>
                <c:pt idx="8200">
                  <c:v>1291914000</c:v>
                </c:pt>
                <c:pt idx="8201">
                  <c:v>1291917600</c:v>
                </c:pt>
                <c:pt idx="8202">
                  <c:v>1291921200</c:v>
                </c:pt>
                <c:pt idx="8203">
                  <c:v>1291924800</c:v>
                </c:pt>
                <c:pt idx="8204">
                  <c:v>1291928400</c:v>
                </c:pt>
                <c:pt idx="8205">
                  <c:v>1291932000</c:v>
                </c:pt>
                <c:pt idx="8206">
                  <c:v>1291935600</c:v>
                </c:pt>
                <c:pt idx="8207">
                  <c:v>1291939200</c:v>
                </c:pt>
                <c:pt idx="8208">
                  <c:v>1291942800</c:v>
                </c:pt>
                <c:pt idx="8209">
                  <c:v>1291946400</c:v>
                </c:pt>
                <c:pt idx="8210">
                  <c:v>1291950000</c:v>
                </c:pt>
                <c:pt idx="8211">
                  <c:v>1291953600</c:v>
                </c:pt>
                <c:pt idx="8212">
                  <c:v>1291957200</c:v>
                </c:pt>
                <c:pt idx="8213">
                  <c:v>1291960800</c:v>
                </c:pt>
                <c:pt idx="8214">
                  <c:v>1291964400</c:v>
                </c:pt>
                <c:pt idx="8215">
                  <c:v>1291968000</c:v>
                </c:pt>
                <c:pt idx="8216">
                  <c:v>1291971600</c:v>
                </c:pt>
                <c:pt idx="8217">
                  <c:v>1291975200</c:v>
                </c:pt>
                <c:pt idx="8218">
                  <c:v>1291978800</c:v>
                </c:pt>
                <c:pt idx="8219">
                  <c:v>1291982400</c:v>
                </c:pt>
                <c:pt idx="8220">
                  <c:v>1291986000</c:v>
                </c:pt>
                <c:pt idx="8221">
                  <c:v>1291989600</c:v>
                </c:pt>
                <c:pt idx="8222">
                  <c:v>1291993200</c:v>
                </c:pt>
                <c:pt idx="8223">
                  <c:v>1291996800</c:v>
                </c:pt>
                <c:pt idx="8224">
                  <c:v>1292000400</c:v>
                </c:pt>
                <c:pt idx="8225">
                  <c:v>1292004000</c:v>
                </c:pt>
                <c:pt idx="8226">
                  <c:v>1292007600</c:v>
                </c:pt>
                <c:pt idx="8227">
                  <c:v>1292011200</c:v>
                </c:pt>
                <c:pt idx="8228">
                  <c:v>1292014800</c:v>
                </c:pt>
                <c:pt idx="8229">
                  <c:v>1292018400</c:v>
                </c:pt>
                <c:pt idx="8230">
                  <c:v>1292022000</c:v>
                </c:pt>
                <c:pt idx="8231">
                  <c:v>1292025600</c:v>
                </c:pt>
                <c:pt idx="8232">
                  <c:v>1292029200</c:v>
                </c:pt>
                <c:pt idx="8233">
                  <c:v>1292032800</c:v>
                </c:pt>
                <c:pt idx="8234">
                  <c:v>1292036400</c:v>
                </c:pt>
                <c:pt idx="8235">
                  <c:v>1292040000</c:v>
                </c:pt>
                <c:pt idx="8236">
                  <c:v>1292043600</c:v>
                </c:pt>
                <c:pt idx="8237">
                  <c:v>1292047200</c:v>
                </c:pt>
                <c:pt idx="8238">
                  <c:v>1292050800</c:v>
                </c:pt>
                <c:pt idx="8239">
                  <c:v>1292054400</c:v>
                </c:pt>
                <c:pt idx="8240">
                  <c:v>1292058000</c:v>
                </c:pt>
                <c:pt idx="8241">
                  <c:v>1292061600</c:v>
                </c:pt>
                <c:pt idx="8242">
                  <c:v>1292065200</c:v>
                </c:pt>
                <c:pt idx="8243">
                  <c:v>1292068800</c:v>
                </c:pt>
                <c:pt idx="8244">
                  <c:v>1292072400</c:v>
                </c:pt>
                <c:pt idx="8245">
                  <c:v>1292076000</c:v>
                </c:pt>
                <c:pt idx="8246">
                  <c:v>1292079600</c:v>
                </c:pt>
                <c:pt idx="8247">
                  <c:v>1292083200</c:v>
                </c:pt>
                <c:pt idx="8248">
                  <c:v>1292086800</c:v>
                </c:pt>
                <c:pt idx="8249">
                  <c:v>1292090400</c:v>
                </c:pt>
                <c:pt idx="8250">
                  <c:v>1292094000</c:v>
                </c:pt>
                <c:pt idx="8251">
                  <c:v>1292097600</c:v>
                </c:pt>
                <c:pt idx="8252">
                  <c:v>1292101200</c:v>
                </c:pt>
                <c:pt idx="8253">
                  <c:v>1292104800</c:v>
                </c:pt>
                <c:pt idx="8254">
                  <c:v>1292108400</c:v>
                </c:pt>
                <c:pt idx="8255">
                  <c:v>1292112000</c:v>
                </c:pt>
                <c:pt idx="8256">
                  <c:v>1292115600</c:v>
                </c:pt>
                <c:pt idx="8257">
                  <c:v>1292119200</c:v>
                </c:pt>
                <c:pt idx="8258">
                  <c:v>1292122800</c:v>
                </c:pt>
                <c:pt idx="8259">
                  <c:v>1292126400</c:v>
                </c:pt>
                <c:pt idx="8260">
                  <c:v>1292130000</c:v>
                </c:pt>
                <c:pt idx="8261">
                  <c:v>1292133600</c:v>
                </c:pt>
                <c:pt idx="8262">
                  <c:v>1292137200</c:v>
                </c:pt>
                <c:pt idx="8263">
                  <c:v>1292140800</c:v>
                </c:pt>
                <c:pt idx="8264">
                  <c:v>1292144400</c:v>
                </c:pt>
                <c:pt idx="8265">
                  <c:v>1292148000</c:v>
                </c:pt>
                <c:pt idx="8266">
                  <c:v>1292151600</c:v>
                </c:pt>
                <c:pt idx="8267">
                  <c:v>1292155200</c:v>
                </c:pt>
                <c:pt idx="8268">
                  <c:v>1292158800</c:v>
                </c:pt>
                <c:pt idx="8269">
                  <c:v>1292162400</c:v>
                </c:pt>
                <c:pt idx="8270">
                  <c:v>1292166000</c:v>
                </c:pt>
                <c:pt idx="8271">
                  <c:v>1292169600</c:v>
                </c:pt>
                <c:pt idx="8272">
                  <c:v>1292173200</c:v>
                </c:pt>
                <c:pt idx="8273">
                  <c:v>1292176800</c:v>
                </c:pt>
                <c:pt idx="8274">
                  <c:v>1292180400</c:v>
                </c:pt>
                <c:pt idx="8275">
                  <c:v>1292184000</c:v>
                </c:pt>
                <c:pt idx="8276">
                  <c:v>1292187600</c:v>
                </c:pt>
                <c:pt idx="8277">
                  <c:v>1292191200</c:v>
                </c:pt>
                <c:pt idx="8278">
                  <c:v>1292194800</c:v>
                </c:pt>
                <c:pt idx="8279">
                  <c:v>1292198400</c:v>
                </c:pt>
                <c:pt idx="8280">
                  <c:v>1292202000</c:v>
                </c:pt>
                <c:pt idx="8281">
                  <c:v>1292205600</c:v>
                </c:pt>
                <c:pt idx="8282">
                  <c:v>1292209200</c:v>
                </c:pt>
                <c:pt idx="8283">
                  <c:v>1292212800</c:v>
                </c:pt>
                <c:pt idx="8284">
                  <c:v>1292216400</c:v>
                </c:pt>
                <c:pt idx="8285">
                  <c:v>1292220000</c:v>
                </c:pt>
                <c:pt idx="8286">
                  <c:v>1292223600</c:v>
                </c:pt>
                <c:pt idx="8287">
                  <c:v>1292227200</c:v>
                </c:pt>
                <c:pt idx="8288">
                  <c:v>1292230800</c:v>
                </c:pt>
                <c:pt idx="8289">
                  <c:v>1292234400</c:v>
                </c:pt>
                <c:pt idx="8290">
                  <c:v>1292238000</c:v>
                </c:pt>
                <c:pt idx="8291">
                  <c:v>1292241600</c:v>
                </c:pt>
                <c:pt idx="8292">
                  <c:v>1292245200</c:v>
                </c:pt>
                <c:pt idx="8293">
                  <c:v>1292248800</c:v>
                </c:pt>
                <c:pt idx="8294">
                  <c:v>1292252400</c:v>
                </c:pt>
                <c:pt idx="8295">
                  <c:v>1292256000</c:v>
                </c:pt>
                <c:pt idx="8296">
                  <c:v>1292259600</c:v>
                </c:pt>
                <c:pt idx="8297">
                  <c:v>1292263200</c:v>
                </c:pt>
                <c:pt idx="8298">
                  <c:v>1292266800</c:v>
                </c:pt>
                <c:pt idx="8299">
                  <c:v>1292270400</c:v>
                </c:pt>
                <c:pt idx="8300">
                  <c:v>1292274000</c:v>
                </c:pt>
                <c:pt idx="8301">
                  <c:v>1292277600</c:v>
                </c:pt>
                <c:pt idx="8302">
                  <c:v>1292281200</c:v>
                </c:pt>
                <c:pt idx="8303">
                  <c:v>1292284800</c:v>
                </c:pt>
                <c:pt idx="8304">
                  <c:v>1292288400</c:v>
                </c:pt>
                <c:pt idx="8305">
                  <c:v>1292292000</c:v>
                </c:pt>
                <c:pt idx="8306">
                  <c:v>1292295600</c:v>
                </c:pt>
                <c:pt idx="8307">
                  <c:v>1292299200</c:v>
                </c:pt>
                <c:pt idx="8308">
                  <c:v>1292302800</c:v>
                </c:pt>
                <c:pt idx="8309">
                  <c:v>1292306400</c:v>
                </c:pt>
                <c:pt idx="8310">
                  <c:v>1292310000</c:v>
                </c:pt>
                <c:pt idx="8311">
                  <c:v>1292313600</c:v>
                </c:pt>
                <c:pt idx="8312">
                  <c:v>1292317200</c:v>
                </c:pt>
                <c:pt idx="8313">
                  <c:v>1292320800</c:v>
                </c:pt>
                <c:pt idx="8314">
                  <c:v>1292324400</c:v>
                </c:pt>
                <c:pt idx="8315">
                  <c:v>1292328000</c:v>
                </c:pt>
                <c:pt idx="8316">
                  <c:v>1292331600</c:v>
                </c:pt>
                <c:pt idx="8317">
                  <c:v>1292335200</c:v>
                </c:pt>
                <c:pt idx="8318">
                  <c:v>1292338800</c:v>
                </c:pt>
                <c:pt idx="8319">
                  <c:v>1292342400</c:v>
                </c:pt>
                <c:pt idx="8320">
                  <c:v>1292346000</c:v>
                </c:pt>
                <c:pt idx="8321">
                  <c:v>1292349600</c:v>
                </c:pt>
                <c:pt idx="8322">
                  <c:v>1292353200</c:v>
                </c:pt>
                <c:pt idx="8323">
                  <c:v>1292356800</c:v>
                </c:pt>
                <c:pt idx="8324">
                  <c:v>1292360400</c:v>
                </c:pt>
                <c:pt idx="8325">
                  <c:v>1292364000</c:v>
                </c:pt>
                <c:pt idx="8326">
                  <c:v>1292367600</c:v>
                </c:pt>
                <c:pt idx="8327">
                  <c:v>1292371200</c:v>
                </c:pt>
                <c:pt idx="8328">
                  <c:v>1292374800</c:v>
                </c:pt>
                <c:pt idx="8329">
                  <c:v>1292378400</c:v>
                </c:pt>
                <c:pt idx="8330">
                  <c:v>1292382000</c:v>
                </c:pt>
                <c:pt idx="8331">
                  <c:v>1292385600</c:v>
                </c:pt>
                <c:pt idx="8332">
                  <c:v>1292389200</c:v>
                </c:pt>
                <c:pt idx="8333">
                  <c:v>1292392800</c:v>
                </c:pt>
                <c:pt idx="8334">
                  <c:v>1292396400</c:v>
                </c:pt>
                <c:pt idx="8335">
                  <c:v>1292400000</c:v>
                </c:pt>
                <c:pt idx="8336">
                  <c:v>1292403600</c:v>
                </c:pt>
                <c:pt idx="8337">
                  <c:v>1292407200</c:v>
                </c:pt>
                <c:pt idx="8338">
                  <c:v>1292410800</c:v>
                </c:pt>
                <c:pt idx="8339">
                  <c:v>1292414400</c:v>
                </c:pt>
                <c:pt idx="8340">
                  <c:v>1292418000</c:v>
                </c:pt>
                <c:pt idx="8341">
                  <c:v>1292421600</c:v>
                </c:pt>
                <c:pt idx="8342">
                  <c:v>1292425200</c:v>
                </c:pt>
                <c:pt idx="8343">
                  <c:v>1292428800</c:v>
                </c:pt>
                <c:pt idx="8344">
                  <c:v>1292432400</c:v>
                </c:pt>
                <c:pt idx="8345">
                  <c:v>1292436000</c:v>
                </c:pt>
                <c:pt idx="8346">
                  <c:v>1292439600</c:v>
                </c:pt>
                <c:pt idx="8347">
                  <c:v>1292443200</c:v>
                </c:pt>
                <c:pt idx="8348">
                  <c:v>1292446800</c:v>
                </c:pt>
                <c:pt idx="8349">
                  <c:v>1292450400</c:v>
                </c:pt>
                <c:pt idx="8350">
                  <c:v>1292454000</c:v>
                </c:pt>
                <c:pt idx="8351">
                  <c:v>1292457600</c:v>
                </c:pt>
                <c:pt idx="8352">
                  <c:v>1292461200</c:v>
                </c:pt>
                <c:pt idx="8353">
                  <c:v>1292464800</c:v>
                </c:pt>
                <c:pt idx="8354">
                  <c:v>1292468400</c:v>
                </c:pt>
                <c:pt idx="8355">
                  <c:v>1292472000</c:v>
                </c:pt>
                <c:pt idx="8356">
                  <c:v>1292475600</c:v>
                </c:pt>
                <c:pt idx="8357">
                  <c:v>1292479200</c:v>
                </c:pt>
                <c:pt idx="8358">
                  <c:v>1292482800</c:v>
                </c:pt>
                <c:pt idx="8359">
                  <c:v>1292486400</c:v>
                </c:pt>
                <c:pt idx="8360">
                  <c:v>1292490000</c:v>
                </c:pt>
                <c:pt idx="8361">
                  <c:v>1292493600</c:v>
                </c:pt>
                <c:pt idx="8362">
                  <c:v>1292497200</c:v>
                </c:pt>
                <c:pt idx="8363">
                  <c:v>1292500800</c:v>
                </c:pt>
                <c:pt idx="8364">
                  <c:v>1292504400</c:v>
                </c:pt>
                <c:pt idx="8365">
                  <c:v>1292508000</c:v>
                </c:pt>
                <c:pt idx="8366">
                  <c:v>1292511600</c:v>
                </c:pt>
                <c:pt idx="8367">
                  <c:v>1292515200</c:v>
                </c:pt>
                <c:pt idx="8368">
                  <c:v>1292518800</c:v>
                </c:pt>
                <c:pt idx="8369">
                  <c:v>1292522400</c:v>
                </c:pt>
                <c:pt idx="8370">
                  <c:v>1292526000</c:v>
                </c:pt>
                <c:pt idx="8371">
                  <c:v>1292529600</c:v>
                </c:pt>
                <c:pt idx="8372">
                  <c:v>1292533200</c:v>
                </c:pt>
                <c:pt idx="8373">
                  <c:v>1292536800</c:v>
                </c:pt>
                <c:pt idx="8374">
                  <c:v>1292540400</c:v>
                </c:pt>
                <c:pt idx="8375">
                  <c:v>1292544000</c:v>
                </c:pt>
                <c:pt idx="8376">
                  <c:v>1292547600</c:v>
                </c:pt>
                <c:pt idx="8377">
                  <c:v>1292551200</c:v>
                </c:pt>
                <c:pt idx="8378">
                  <c:v>1292554800</c:v>
                </c:pt>
                <c:pt idx="8379">
                  <c:v>1292558400</c:v>
                </c:pt>
                <c:pt idx="8380">
                  <c:v>1292562000</c:v>
                </c:pt>
                <c:pt idx="8381">
                  <c:v>1292565600</c:v>
                </c:pt>
                <c:pt idx="8382">
                  <c:v>1292569200</c:v>
                </c:pt>
                <c:pt idx="8383">
                  <c:v>1292572800</c:v>
                </c:pt>
                <c:pt idx="8384">
                  <c:v>1292576400</c:v>
                </c:pt>
                <c:pt idx="8385">
                  <c:v>1292580000</c:v>
                </c:pt>
                <c:pt idx="8386">
                  <c:v>1292583600</c:v>
                </c:pt>
                <c:pt idx="8387">
                  <c:v>1292587200</c:v>
                </c:pt>
                <c:pt idx="8388">
                  <c:v>1292590800</c:v>
                </c:pt>
                <c:pt idx="8389">
                  <c:v>1292594400</c:v>
                </c:pt>
                <c:pt idx="8390">
                  <c:v>1292598000</c:v>
                </c:pt>
                <c:pt idx="8391">
                  <c:v>1292601600</c:v>
                </c:pt>
                <c:pt idx="8392">
                  <c:v>1292605200</c:v>
                </c:pt>
                <c:pt idx="8393">
                  <c:v>1292608800</c:v>
                </c:pt>
                <c:pt idx="8394">
                  <c:v>1292612400</c:v>
                </c:pt>
                <c:pt idx="8395">
                  <c:v>1292616000</c:v>
                </c:pt>
                <c:pt idx="8396">
                  <c:v>1292619600</c:v>
                </c:pt>
                <c:pt idx="8397">
                  <c:v>1292623200</c:v>
                </c:pt>
                <c:pt idx="8398">
                  <c:v>1292626800</c:v>
                </c:pt>
                <c:pt idx="8399">
                  <c:v>1292630400</c:v>
                </c:pt>
                <c:pt idx="8400">
                  <c:v>1292634000</c:v>
                </c:pt>
                <c:pt idx="8401">
                  <c:v>1292637600</c:v>
                </c:pt>
                <c:pt idx="8402">
                  <c:v>1292641200</c:v>
                </c:pt>
                <c:pt idx="8403">
                  <c:v>1292644800</c:v>
                </c:pt>
                <c:pt idx="8404">
                  <c:v>1292648400</c:v>
                </c:pt>
                <c:pt idx="8405">
                  <c:v>1292652000</c:v>
                </c:pt>
                <c:pt idx="8406">
                  <c:v>1292655600</c:v>
                </c:pt>
                <c:pt idx="8407">
                  <c:v>1292659200</c:v>
                </c:pt>
                <c:pt idx="8408">
                  <c:v>1292662800</c:v>
                </c:pt>
                <c:pt idx="8409">
                  <c:v>1292666400</c:v>
                </c:pt>
                <c:pt idx="8410">
                  <c:v>1292670000</c:v>
                </c:pt>
                <c:pt idx="8411">
                  <c:v>1292673600</c:v>
                </c:pt>
                <c:pt idx="8412">
                  <c:v>1292677200</c:v>
                </c:pt>
                <c:pt idx="8413">
                  <c:v>1292680800</c:v>
                </c:pt>
                <c:pt idx="8414">
                  <c:v>1292684400</c:v>
                </c:pt>
                <c:pt idx="8415">
                  <c:v>1292688000</c:v>
                </c:pt>
                <c:pt idx="8416">
                  <c:v>1292691600</c:v>
                </c:pt>
                <c:pt idx="8417">
                  <c:v>1292695200</c:v>
                </c:pt>
                <c:pt idx="8418">
                  <c:v>1292698800</c:v>
                </c:pt>
                <c:pt idx="8419">
                  <c:v>1292702400</c:v>
                </c:pt>
                <c:pt idx="8420">
                  <c:v>1292706000</c:v>
                </c:pt>
                <c:pt idx="8421">
                  <c:v>1292709600</c:v>
                </c:pt>
                <c:pt idx="8422">
                  <c:v>1292713200</c:v>
                </c:pt>
                <c:pt idx="8423">
                  <c:v>1292716800</c:v>
                </c:pt>
                <c:pt idx="8424">
                  <c:v>1292720400</c:v>
                </c:pt>
                <c:pt idx="8425">
                  <c:v>1292724000</c:v>
                </c:pt>
                <c:pt idx="8426">
                  <c:v>1292727600</c:v>
                </c:pt>
                <c:pt idx="8427">
                  <c:v>1292731200</c:v>
                </c:pt>
                <c:pt idx="8428">
                  <c:v>1292734800</c:v>
                </c:pt>
                <c:pt idx="8429">
                  <c:v>1292738400</c:v>
                </c:pt>
                <c:pt idx="8430">
                  <c:v>1292742000</c:v>
                </c:pt>
                <c:pt idx="8431">
                  <c:v>1292745600</c:v>
                </c:pt>
                <c:pt idx="8432">
                  <c:v>1292749200</c:v>
                </c:pt>
                <c:pt idx="8433">
                  <c:v>1292752800</c:v>
                </c:pt>
                <c:pt idx="8434">
                  <c:v>1292756400</c:v>
                </c:pt>
                <c:pt idx="8435">
                  <c:v>1292760000</c:v>
                </c:pt>
                <c:pt idx="8436">
                  <c:v>1292763600</c:v>
                </c:pt>
                <c:pt idx="8437">
                  <c:v>1292767200</c:v>
                </c:pt>
                <c:pt idx="8438">
                  <c:v>1292770800</c:v>
                </c:pt>
                <c:pt idx="8439">
                  <c:v>1292774400</c:v>
                </c:pt>
                <c:pt idx="8440">
                  <c:v>1292778000</c:v>
                </c:pt>
                <c:pt idx="8441">
                  <c:v>1292781600</c:v>
                </c:pt>
                <c:pt idx="8442">
                  <c:v>1292785200</c:v>
                </c:pt>
                <c:pt idx="8443">
                  <c:v>1292788800</c:v>
                </c:pt>
                <c:pt idx="8444">
                  <c:v>1292792400</c:v>
                </c:pt>
                <c:pt idx="8445">
                  <c:v>1292796000</c:v>
                </c:pt>
                <c:pt idx="8446">
                  <c:v>1292799600</c:v>
                </c:pt>
                <c:pt idx="8447">
                  <c:v>1292803200</c:v>
                </c:pt>
                <c:pt idx="8448">
                  <c:v>1292806800</c:v>
                </c:pt>
                <c:pt idx="8449">
                  <c:v>1292810400</c:v>
                </c:pt>
                <c:pt idx="8450">
                  <c:v>1292814000</c:v>
                </c:pt>
                <c:pt idx="8451">
                  <c:v>1292817600</c:v>
                </c:pt>
                <c:pt idx="8452">
                  <c:v>1292821200</c:v>
                </c:pt>
                <c:pt idx="8453">
                  <c:v>1292824800</c:v>
                </c:pt>
                <c:pt idx="8454">
                  <c:v>1292828400</c:v>
                </c:pt>
                <c:pt idx="8455">
                  <c:v>1292832000</c:v>
                </c:pt>
                <c:pt idx="8456">
                  <c:v>1292835600</c:v>
                </c:pt>
                <c:pt idx="8457">
                  <c:v>1292839200</c:v>
                </c:pt>
                <c:pt idx="8458">
                  <c:v>1292842800</c:v>
                </c:pt>
                <c:pt idx="8459">
                  <c:v>1292846400</c:v>
                </c:pt>
                <c:pt idx="8460">
                  <c:v>1292850000</c:v>
                </c:pt>
                <c:pt idx="8461">
                  <c:v>1292853600</c:v>
                </c:pt>
                <c:pt idx="8462">
                  <c:v>1292857200</c:v>
                </c:pt>
                <c:pt idx="8463">
                  <c:v>1292860800</c:v>
                </c:pt>
                <c:pt idx="8464">
                  <c:v>1292864400</c:v>
                </c:pt>
                <c:pt idx="8465">
                  <c:v>1292868000</c:v>
                </c:pt>
                <c:pt idx="8466">
                  <c:v>1292871600</c:v>
                </c:pt>
                <c:pt idx="8467">
                  <c:v>1292875200</c:v>
                </c:pt>
                <c:pt idx="8468">
                  <c:v>1292878800</c:v>
                </c:pt>
                <c:pt idx="8469">
                  <c:v>1292882400</c:v>
                </c:pt>
                <c:pt idx="8470">
                  <c:v>1292886000</c:v>
                </c:pt>
                <c:pt idx="8471">
                  <c:v>1292889600</c:v>
                </c:pt>
                <c:pt idx="8472">
                  <c:v>1292893200</c:v>
                </c:pt>
                <c:pt idx="8473">
                  <c:v>1292896800</c:v>
                </c:pt>
                <c:pt idx="8474">
                  <c:v>1292900400</c:v>
                </c:pt>
                <c:pt idx="8475">
                  <c:v>1292904000</c:v>
                </c:pt>
                <c:pt idx="8476">
                  <c:v>1292907600</c:v>
                </c:pt>
                <c:pt idx="8477">
                  <c:v>1292911200</c:v>
                </c:pt>
                <c:pt idx="8478">
                  <c:v>1292914800</c:v>
                </c:pt>
                <c:pt idx="8479">
                  <c:v>1292918400</c:v>
                </c:pt>
                <c:pt idx="8480">
                  <c:v>1292922000</c:v>
                </c:pt>
                <c:pt idx="8481">
                  <c:v>1292925600</c:v>
                </c:pt>
                <c:pt idx="8482">
                  <c:v>1292929200</c:v>
                </c:pt>
                <c:pt idx="8483">
                  <c:v>1292932800</c:v>
                </c:pt>
                <c:pt idx="8484">
                  <c:v>1292936400</c:v>
                </c:pt>
                <c:pt idx="8485">
                  <c:v>1292940000</c:v>
                </c:pt>
                <c:pt idx="8486">
                  <c:v>1292943600</c:v>
                </c:pt>
                <c:pt idx="8487">
                  <c:v>1292947200</c:v>
                </c:pt>
                <c:pt idx="8488">
                  <c:v>1292950800</c:v>
                </c:pt>
                <c:pt idx="8489">
                  <c:v>1292954400</c:v>
                </c:pt>
                <c:pt idx="8490">
                  <c:v>1292958000</c:v>
                </c:pt>
                <c:pt idx="8491">
                  <c:v>1292961600</c:v>
                </c:pt>
                <c:pt idx="8492">
                  <c:v>1292965200</c:v>
                </c:pt>
                <c:pt idx="8493">
                  <c:v>1292968800</c:v>
                </c:pt>
                <c:pt idx="8494">
                  <c:v>1292972400</c:v>
                </c:pt>
                <c:pt idx="8495">
                  <c:v>1292976000</c:v>
                </c:pt>
                <c:pt idx="8496">
                  <c:v>1292979600</c:v>
                </c:pt>
                <c:pt idx="8497">
                  <c:v>1292983200</c:v>
                </c:pt>
                <c:pt idx="8498">
                  <c:v>1292986800</c:v>
                </c:pt>
                <c:pt idx="8499">
                  <c:v>1292990400</c:v>
                </c:pt>
                <c:pt idx="8500">
                  <c:v>1292994000</c:v>
                </c:pt>
                <c:pt idx="8501">
                  <c:v>1292997600</c:v>
                </c:pt>
                <c:pt idx="8502">
                  <c:v>1293001200</c:v>
                </c:pt>
                <c:pt idx="8503">
                  <c:v>1293004800</c:v>
                </c:pt>
                <c:pt idx="8504">
                  <c:v>1293008400</c:v>
                </c:pt>
                <c:pt idx="8505">
                  <c:v>1293012000</c:v>
                </c:pt>
                <c:pt idx="8506">
                  <c:v>1293015600</c:v>
                </c:pt>
                <c:pt idx="8507">
                  <c:v>1293019200</c:v>
                </c:pt>
                <c:pt idx="8508">
                  <c:v>1293022800</c:v>
                </c:pt>
                <c:pt idx="8509">
                  <c:v>1293026400</c:v>
                </c:pt>
                <c:pt idx="8510">
                  <c:v>1293030000</c:v>
                </c:pt>
                <c:pt idx="8511">
                  <c:v>1293033600</c:v>
                </c:pt>
                <c:pt idx="8512">
                  <c:v>1293037200</c:v>
                </c:pt>
                <c:pt idx="8513">
                  <c:v>1293040800</c:v>
                </c:pt>
                <c:pt idx="8514">
                  <c:v>1293044400</c:v>
                </c:pt>
                <c:pt idx="8515">
                  <c:v>1293048000</c:v>
                </c:pt>
                <c:pt idx="8516">
                  <c:v>1293051600</c:v>
                </c:pt>
                <c:pt idx="8517">
                  <c:v>1293055200</c:v>
                </c:pt>
                <c:pt idx="8518">
                  <c:v>1293058800</c:v>
                </c:pt>
                <c:pt idx="8519">
                  <c:v>1293062400</c:v>
                </c:pt>
                <c:pt idx="8520">
                  <c:v>1293066000</c:v>
                </c:pt>
                <c:pt idx="8521">
                  <c:v>1293069600</c:v>
                </c:pt>
                <c:pt idx="8522">
                  <c:v>1293073200</c:v>
                </c:pt>
                <c:pt idx="8523">
                  <c:v>1293076800</c:v>
                </c:pt>
                <c:pt idx="8524">
                  <c:v>1293080400</c:v>
                </c:pt>
                <c:pt idx="8525">
                  <c:v>1293084000</c:v>
                </c:pt>
                <c:pt idx="8526">
                  <c:v>1293087600</c:v>
                </c:pt>
                <c:pt idx="8527">
                  <c:v>1293091200</c:v>
                </c:pt>
                <c:pt idx="8528">
                  <c:v>1293094800</c:v>
                </c:pt>
                <c:pt idx="8529">
                  <c:v>1293098400</c:v>
                </c:pt>
                <c:pt idx="8530">
                  <c:v>1293102000</c:v>
                </c:pt>
                <c:pt idx="8531">
                  <c:v>1293105600</c:v>
                </c:pt>
                <c:pt idx="8532">
                  <c:v>1293109200</c:v>
                </c:pt>
                <c:pt idx="8533">
                  <c:v>1293112800</c:v>
                </c:pt>
                <c:pt idx="8534">
                  <c:v>1293116400</c:v>
                </c:pt>
                <c:pt idx="8535">
                  <c:v>1293120000</c:v>
                </c:pt>
                <c:pt idx="8536">
                  <c:v>1293123600</c:v>
                </c:pt>
                <c:pt idx="8537">
                  <c:v>1293127200</c:v>
                </c:pt>
                <c:pt idx="8538">
                  <c:v>1293130800</c:v>
                </c:pt>
                <c:pt idx="8539">
                  <c:v>1293134400</c:v>
                </c:pt>
                <c:pt idx="8540">
                  <c:v>1293138000</c:v>
                </c:pt>
                <c:pt idx="8541">
                  <c:v>1293141600</c:v>
                </c:pt>
                <c:pt idx="8542">
                  <c:v>1293145200</c:v>
                </c:pt>
                <c:pt idx="8543">
                  <c:v>1293148800</c:v>
                </c:pt>
                <c:pt idx="8544">
                  <c:v>1293152400</c:v>
                </c:pt>
                <c:pt idx="8545">
                  <c:v>1293156000</c:v>
                </c:pt>
                <c:pt idx="8546">
                  <c:v>1293159600</c:v>
                </c:pt>
                <c:pt idx="8547">
                  <c:v>1293163200</c:v>
                </c:pt>
                <c:pt idx="8548">
                  <c:v>1293166800</c:v>
                </c:pt>
                <c:pt idx="8549">
                  <c:v>1293170400</c:v>
                </c:pt>
                <c:pt idx="8550">
                  <c:v>1293174000</c:v>
                </c:pt>
                <c:pt idx="8551">
                  <c:v>1293177600</c:v>
                </c:pt>
                <c:pt idx="8552">
                  <c:v>1293181200</c:v>
                </c:pt>
                <c:pt idx="8553">
                  <c:v>1293184800</c:v>
                </c:pt>
                <c:pt idx="8554">
                  <c:v>1293188400</c:v>
                </c:pt>
                <c:pt idx="8555">
                  <c:v>1293192000</c:v>
                </c:pt>
                <c:pt idx="8556">
                  <c:v>1293195600</c:v>
                </c:pt>
                <c:pt idx="8557">
                  <c:v>1293199200</c:v>
                </c:pt>
                <c:pt idx="8558">
                  <c:v>1293202800</c:v>
                </c:pt>
                <c:pt idx="8559">
                  <c:v>1293206400</c:v>
                </c:pt>
                <c:pt idx="8560">
                  <c:v>1293210000</c:v>
                </c:pt>
                <c:pt idx="8561">
                  <c:v>1293213600</c:v>
                </c:pt>
                <c:pt idx="8562">
                  <c:v>1293217200</c:v>
                </c:pt>
                <c:pt idx="8563">
                  <c:v>1293220800</c:v>
                </c:pt>
                <c:pt idx="8564">
                  <c:v>1293224400</c:v>
                </c:pt>
                <c:pt idx="8565">
                  <c:v>1293228000</c:v>
                </c:pt>
                <c:pt idx="8566">
                  <c:v>1293231600</c:v>
                </c:pt>
                <c:pt idx="8567">
                  <c:v>1293235200</c:v>
                </c:pt>
                <c:pt idx="8568">
                  <c:v>1293238800</c:v>
                </c:pt>
                <c:pt idx="8569">
                  <c:v>1293242400</c:v>
                </c:pt>
                <c:pt idx="8570">
                  <c:v>1293246000</c:v>
                </c:pt>
                <c:pt idx="8571">
                  <c:v>1293249600</c:v>
                </c:pt>
                <c:pt idx="8572">
                  <c:v>1293253200</c:v>
                </c:pt>
                <c:pt idx="8573">
                  <c:v>1293256800</c:v>
                </c:pt>
                <c:pt idx="8574">
                  <c:v>1293260400</c:v>
                </c:pt>
                <c:pt idx="8575">
                  <c:v>1293264000</c:v>
                </c:pt>
                <c:pt idx="8576">
                  <c:v>1293267600</c:v>
                </c:pt>
                <c:pt idx="8577">
                  <c:v>1293271200</c:v>
                </c:pt>
                <c:pt idx="8578">
                  <c:v>1293274800</c:v>
                </c:pt>
                <c:pt idx="8579">
                  <c:v>1293278400</c:v>
                </c:pt>
                <c:pt idx="8580">
                  <c:v>1293282000</c:v>
                </c:pt>
                <c:pt idx="8581">
                  <c:v>1293285600</c:v>
                </c:pt>
                <c:pt idx="8582">
                  <c:v>1293289200</c:v>
                </c:pt>
                <c:pt idx="8583">
                  <c:v>1293292800</c:v>
                </c:pt>
                <c:pt idx="8584">
                  <c:v>1293296400</c:v>
                </c:pt>
                <c:pt idx="8585">
                  <c:v>1293300000</c:v>
                </c:pt>
                <c:pt idx="8586">
                  <c:v>1293303600</c:v>
                </c:pt>
                <c:pt idx="8587">
                  <c:v>1293307200</c:v>
                </c:pt>
                <c:pt idx="8588">
                  <c:v>1293310800</c:v>
                </c:pt>
                <c:pt idx="8589">
                  <c:v>1293314400</c:v>
                </c:pt>
                <c:pt idx="8590">
                  <c:v>1293318000</c:v>
                </c:pt>
                <c:pt idx="8591">
                  <c:v>1293321600</c:v>
                </c:pt>
                <c:pt idx="8592">
                  <c:v>1293325200</c:v>
                </c:pt>
                <c:pt idx="8593">
                  <c:v>1293328800</c:v>
                </c:pt>
                <c:pt idx="8594">
                  <c:v>1293332400</c:v>
                </c:pt>
                <c:pt idx="8595">
                  <c:v>1293336000</c:v>
                </c:pt>
                <c:pt idx="8596">
                  <c:v>1293339600</c:v>
                </c:pt>
                <c:pt idx="8597">
                  <c:v>1293343200</c:v>
                </c:pt>
                <c:pt idx="8598">
                  <c:v>1293346800</c:v>
                </c:pt>
                <c:pt idx="8599">
                  <c:v>1293350400</c:v>
                </c:pt>
                <c:pt idx="8600">
                  <c:v>1293354000</c:v>
                </c:pt>
                <c:pt idx="8601">
                  <c:v>1293357600</c:v>
                </c:pt>
                <c:pt idx="8602">
                  <c:v>1293361200</c:v>
                </c:pt>
                <c:pt idx="8603">
                  <c:v>1293364800</c:v>
                </c:pt>
                <c:pt idx="8604">
                  <c:v>1293368400</c:v>
                </c:pt>
                <c:pt idx="8605">
                  <c:v>1293372000</c:v>
                </c:pt>
                <c:pt idx="8606">
                  <c:v>1293375600</c:v>
                </c:pt>
                <c:pt idx="8607">
                  <c:v>1293379200</c:v>
                </c:pt>
                <c:pt idx="8608">
                  <c:v>1293382800</c:v>
                </c:pt>
                <c:pt idx="8609">
                  <c:v>1293386400</c:v>
                </c:pt>
                <c:pt idx="8610">
                  <c:v>1293390000</c:v>
                </c:pt>
                <c:pt idx="8611">
                  <c:v>1293393600</c:v>
                </c:pt>
                <c:pt idx="8612">
                  <c:v>1293397200</c:v>
                </c:pt>
                <c:pt idx="8613">
                  <c:v>1293400800</c:v>
                </c:pt>
                <c:pt idx="8614">
                  <c:v>1293404400</c:v>
                </c:pt>
                <c:pt idx="8615">
                  <c:v>1293408000</c:v>
                </c:pt>
                <c:pt idx="8616">
                  <c:v>1293411600</c:v>
                </c:pt>
                <c:pt idx="8617">
                  <c:v>1293415200</c:v>
                </c:pt>
                <c:pt idx="8618">
                  <c:v>1293418800</c:v>
                </c:pt>
                <c:pt idx="8619">
                  <c:v>1293422400</c:v>
                </c:pt>
                <c:pt idx="8620">
                  <c:v>1293426000</c:v>
                </c:pt>
                <c:pt idx="8621">
                  <c:v>1293429600</c:v>
                </c:pt>
                <c:pt idx="8622">
                  <c:v>1293433200</c:v>
                </c:pt>
                <c:pt idx="8623">
                  <c:v>1293436800</c:v>
                </c:pt>
                <c:pt idx="8624">
                  <c:v>1293440400</c:v>
                </c:pt>
                <c:pt idx="8625">
                  <c:v>1293444000</c:v>
                </c:pt>
                <c:pt idx="8626">
                  <c:v>1293447600</c:v>
                </c:pt>
                <c:pt idx="8627">
                  <c:v>1293451200</c:v>
                </c:pt>
                <c:pt idx="8628">
                  <c:v>1293454800</c:v>
                </c:pt>
                <c:pt idx="8629">
                  <c:v>1293458400</c:v>
                </c:pt>
                <c:pt idx="8630">
                  <c:v>1293462000</c:v>
                </c:pt>
                <c:pt idx="8631">
                  <c:v>1293465600</c:v>
                </c:pt>
                <c:pt idx="8632">
                  <c:v>1293469200</c:v>
                </c:pt>
                <c:pt idx="8633">
                  <c:v>1293472800</c:v>
                </c:pt>
                <c:pt idx="8634">
                  <c:v>1293476400</c:v>
                </c:pt>
                <c:pt idx="8635">
                  <c:v>1293480000</c:v>
                </c:pt>
                <c:pt idx="8636">
                  <c:v>1293483600</c:v>
                </c:pt>
                <c:pt idx="8637">
                  <c:v>1293487200</c:v>
                </c:pt>
                <c:pt idx="8638">
                  <c:v>1293490800</c:v>
                </c:pt>
                <c:pt idx="8639">
                  <c:v>1293494400</c:v>
                </c:pt>
                <c:pt idx="8640">
                  <c:v>1293498000</c:v>
                </c:pt>
                <c:pt idx="8641">
                  <c:v>1293501600</c:v>
                </c:pt>
                <c:pt idx="8642">
                  <c:v>1293505200</c:v>
                </c:pt>
                <c:pt idx="8643">
                  <c:v>1293508800</c:v>
                </c:pt>
                <c:pt idx="8644">
                  <c:v>1293512400</c:v>
                </c:pt>
                <c:pt idx="8645">
                  <c:v>1293516000</c:v>
                </c:pt>
                <c:pt idx="8646">
                  <c:v>1293519600</c:v>
                </c:pt>
                <c:pt idx="8647">
                  <c:v>1293523200</c:v>
                </c:pt>
                <c:pt idx="8648">
                  <c:v>1293526800</c:v>
                </c:pt>
                <c:pt idx="8649">
                  <c:v>1293530400</c:v>
                </c:pt>
                <c:pt idx="8650">
                  <c:v>1293534000</c:v>
                </c:pt>
                <c:pt idx="8651">
                  <c:v>1293537600</c:v>
                </c:pt>
                <c:pt idx="8652">
                  <c:v>1293541200</c:v>
                </c:pt>
                <c:pt idx="8653">
                  <c:v>1293544800</c:v>
                </c:pt>
                <c:pt idx="8654">
                  <c:v>1293548400</c:v>
                </c:pt>
                <c:pt idx="8655">
                  <c:v>1293552000</c:v>
                </c:pt>
                <c:pt idx="8656">
                  <c:v>1293555600</c:v>
                </c:pt>
                <c:pt idx="8657">
                  <c:v>1293559200</c:v>
                </c:pt>
                <c:pt idx="8658">
                  <c:v>1293562800</c:v>
                </c:pt>
                <c:pt idx="8659">
                  <c:v>1293566400</c:v>
                </c:pt>
                <c:pt idx="8660">
                  <c:v>1293570000</c:v>
                </c:pt>
                <c:pt idx="8661">
                  <c:v>1293573600</c:v>
                </c:pt>
                <c:pt idx="8662">
                  <c:v>1293577200</c:v>
                </c:pt>
                <c:pt idx="8663">
                  <c:v>1293580800</c:v>
                </c:pt>
                <c:pt idx="8664">
                  <c:v>1293584400</c:v>
                </c:pt>
                <c:pt idx="8665">
                  <c:v>1293588000</c:v>
                </c:pt>
                <c:pt idx="8666">
                  <c:v>1293591600</c:v>
                </c:pt>
                <c:pt idx="8667">
                  <c:v>1293595200</c:v>
                </c:pt>
                <c:pt idx="8668">
                  <c:v>1293598800</c:v>
                </c:pt>
                <c:pt idx="8669">
                  <c:v>1293602400</c:v>
                </c:pt>
                <c:pt idx="8670">
                  <c:v>1293606000</c:v>
                </c:pt>
                <c:pt idx="8671">
                  <c:v>1293609600</c:v>
                </c:pt>
                <c:pt idx="8672">
                  <c:v>1293613200</c:v>
                </c:pt>
                <c:pt idx="8673">
                  <c:v>1293616800</c:v>
                </c:pt>
                <c:pt idx="8674">
                  <c:v>1293620400</c:v>
                </c:pt>
                <c:pt idx="8675">
                  <c:v>1293624000</c:v>
                </c:pt>
                <c:pt idx="8676">
                  <c:v>1293627600</c:v>
                </c:pt>
                <c:pt idx="8677">
                  <c:v>1293631200</c:v>
                </c:pt>
                <c:pt idx="8678">
                  <c:v>1293634800</c:v>
                </c:pt>
                <c:pt idx="8679">
                  <c:v>1293638400</c:v>
                </c:pt>
                <c:pt idx="8680">
                  <c:v>1293642000</c:v>
                </c:pt>
                <c:pt idx="8681">
                  <c:v>1293645600</c:v>
                </c:pt>
                <c:pt idx="8682">
                  <c:v>1293649200</c:v>
                </c:pt>
                <c:pt idx="8683">
                  <c:v>1293652800</c:v>
                </c:pt>
                <c:pt idx="8684">
                  <c:v>1293656400</c:v>
                </c:pt>
                <c:pt idx="8685">
                  <c:v>1293660000</c:v>
                </c:pt>
                <c:pt idx="8686">
                  <c:v>1293663600</c:v>
                </c:pt>
                <c:pt idx="8687">
                  <c:v>1293667200</c:v>
                </c:pt>
                <c:pt idx="8688">
                  <c:v>1293670800</c:v>
                </c:pt>
                <c:pt idx="8689">
                  <c:v>1293674400</c:v>
                </c:pt>
                <c:pt idx="8690">
                  <c:v>1293678000</c:v>
                </c:pt>
                <c:pt idx="8691">
                  <c:v>1293681600</c:v>
                </c:pt>
                <c:pt idx="8692">
                  <c:v>1293685200</c:v>
                </c:pt>
                <c:pt idx="8693">
                  <c:v>1293688800</c:v>
                </c:pt>
                <c:pt idx="8694">
                  <c:v>1293692400</c:v>
                </c:pt>
                <c:pt idx="8695">
                  <c:v>1293696000</c:v>
                </c:pt>
                <c:pt idx="8696">
                  <c:v>1293699600</c:v>
                </c:pt>
                <c:pt idx="8697">
                  <c:v>1293703200</c:v>
                </c:pt>
                <c:pt idx="8698">
                  <c:v>1293706800</c:v>
                </c:pt>
                <c:pt idx="8699">
                  <c:v>1293710400</c:v>
                </c:pt>
                <c:pt idx="8700">
                  <c:v>1293714000</c:v>
                </c:pt>
                <c:pt idx="8701">
                  <c:v>1293717600</c:v>
                </c:pt>
                <c:pt idx="8702">
                  <c:v>1293721200</c:v>
                </c:pt>
                <c:pt idx="8703">
                  <c:v>1293724800</c:v>
                </c:pt>
                <c:pt idx="8704">
                  <c:v>1293728400</c:v>
                </c:pt>
                <c:pt idx="8705">
                  <c:v>1293732000</c:v>
                </c:pt>
                <c:pt idx="8706">
                  <c:v>1293735600</c:v>
                </c:pt>
                <c:pt idx="8707">
                  <c:v>1293739200</c:v>
                </c:pt>
                <c:pt idx="8708">
                  <c:v>1293742800</c:v>
                </c:pt>
                <c:pt idx="8709">
                  <c:v>1293746400</c:v>
                </c:pt>
                <c:pt idx="8710">
                  <c:v>1293750000</c:v>
                </c:pt>
                <c:pt idx="8711">
                  <c:v>1293753600</c:v>
                </c:pt>
                <c:pt idx="8712">
                  <c:v>1293757200</c:v>
                </c:pt>
                <c:pt idx="8713">
                  <c:v>1293760800</c:v>
                </c:pt>
                <c:pt idx="8714">
                  <c:v>1293764400</c:v>
                </c:pt>
                <c:pt idx="8715">
                  <c:v>1293768000</c:v>
                </c:pt>
                <c:pt idx="8716">
                  <c:v>1293771600</c:v>
                </c:pt>
                <c:pt idx="8717">
                  <c:v>1293775200</c:v>
                </c:pt>
                <c:pt idx="8718">
                  <c:v>1293778800</c:v>
                </c:pt>
                <c:pt idx="8719">
                  <c:v>1293782400</c:v>
                </c:pt>
                <c:pt idx="8720">
                  <c:v>1293786000</c:v>
                </c:pt>
                <c:pt idx="8721">
                  <c:v>1293789600</c:v>
                </c:pt>
                <c:pt idx="8722">
                  <c:v>1293793200</c:v>
                </c:pt>
                <c:pt idx="8723">
                  <c:v>1293796800</c:v>
                </c:pt>
                <c:pt idx="8724">
                  <c:v>1293800400</c:v>
                </c:pt>
                <c:pt idx="8725">
                  <c:v>1293804000</c:v>
                </c:pt>
                <c:pt idx="8726">
                  <c:v>1293807600</c:v>
                </c:pt>
                <c:pt idx="8727">
                  <c:v>1293811200</c:v>
                </c:pt>
                <c:pt idx="8728">
                  <c:v>1293814800</c:v>
                </c:pt>
                <c:pt idx="8729">
                  <c:v>1293818400</c:v>
                </c:pt>
                <c:pt idx="8730">
                  <c:v>1293822000</c:v>
                </c:pt>
                <c:pt idx="8731">
                  <c:v>1293825600</c:v>
                </c:pt>
                <c:pt idx="8732">
                  <c:v>1293829200</c:v>
                </c:pt>
                <c:pt idx="8733">
                  <c:v>1293832800</c:v>
                </c:pt>
                <c:pt idx="8734">
                  <c:v>1293836400</c:v>
                </c:pt>
                <c:pt idx="8735">
                  <c:v>1293840000</c:v>
                </c:pt>
                <c:pt idx="8736">
                  <c:v>1293843600</c:v>
                </c:pt>
                <c:pt idx="8737">
                  <c:v>1293847200</c:v>
                </c:pt>
                <c:pt idx="8738">
                  <c:v>1293850800</c:v>
                </c:pt>
                <c:pt idx="8739">
                  <c:v>1293854400</c:v>
                </c:pt>
                <c:pt idx="8740">
                  <c:v>1293858000</c:v>
                </c:pt>
                <c:pt idx="8741">
                  <c:v>1293861600</c:v>
                </c:pt>
                <c:pt idx="8742">
                  <c:v>1293865200</c:v>
                </c:pt>
                <c:pt idx="8743">
                  <c:v>1293868800</c:v>
                </c:pt>
                <c:pt idx="8744">
                  <c:v>1293872400</c:v>
                </c:pt>
                <c:pt idx="8745">
                  <c:v>1293876000</c:v>
                </c:pt>
                <c:pt idx="8746">
                  <c:v>1293879600</c:v>
                </c:pt>
                <c:pt idx="8747">
                  <c:v>1293883200</c:v>
                </c:pt>
                <c:pt idx="8748">
                  <c:v>1293886800</c:v>
                </c:pt>
                <c:pt idx="8749">
                  <c:v>1293890400</c:v>
                </c:pt>
                <c:pt idx="8750">
                  <c:v>1293894000</c:v>
                </c:pt>
                <c:pt idx="8751">
                  <c:v>1293897600</c:v>
                </c:pt>
                <c:pt idx="8752">
                  <c:v>1293901200</c:v>
                </c:pt>
                <c:pt idx="8753">
                  <c:v>1293904800</c:v>
                </c:pt>
                <c:pt idx="8754">
                  <c:v>1293908400</c:v>
                </c:pt>
                <c:pt idx="8755">
                  <c:v>1293912000</c:v>
                </c:pt>
                <c:pt idx="8756">
                  <c:v>1293915600</c:v>
                </c:pt>
                <c:pt idx="8757">
                  <c:v>1293919200</c:v>
                </c:pt>
                <c:pt idx="8758">
                  <c:v>1293922800</c:v>
                </c:pt>
                <c:pt idx="8759">
                  <c:v>1293926400</c:v>
                </c:pt>
                <c:pt idx="8760">
                  <c:v>1293930000</c:v>
                </c:pt>
                <c:pt idx="8761">
                  <c:v>1293933600</c:v>
                </c:pt>
                <c:pt idx="8762">
                  <c:v>1293937200</c:v>
                </c:pt>
                <c:pt idx="8763">
                  <c:v>1293940800</c:v>
                </c:pt>
                <c:pt idx="8764">
                  <c:v>1293944400</c:v>
                </c:pt>
                <c:pt idx="8765">
                  <c:v>1293948000</c:v>
                </c:pt>
                <c:pt idx="8766">
                  <c:v>1293951600</c:v>
                </c:pt>
                <c:pt idx="8767">
                  <c:v>1293955200</c:v>
                </c:pt>
                <c:pt idx="8768">
                  <c:v>1293958800</c:v>
                </c:pt>
                <c:pt idx="8769">
                  <c:v>1293962400</c:v>
                </c:pt>
                <c:pt idx="8770">
                  <c:v>1293966000</c:v>
                </c:pt>
                <c:pt idx="8771">
                  <c:v>1293969600</c:v>
                </c:pt>
                <c:pt idx="8772">
                  <c:v>1293973200</c:v>
                </c:pt>
                <c:pt idx="8773">
                  <c:v>1293976800</c:v>
                </c:pt>
                <c:pt idx="8774">
                  <c:v>1293980400</c:v>
                </c:pt>
                <c:pt idx="8775">
                  <c:v>1293984000</c:v>
                </c:pt>
                <c:pt idx="8776">
                  <c:v>1293987600</c:v>
                </c:pt>
                <c:pt idx="8777">
                  <c:v>1293991200</c:v>
                </c:pt>
                <c:pt idx="8778">
                  <c:v>1293994800</c:v>
                </c:pt>
                <c:pt idx="8779">
                  <c:v>1293998400</c:v>
                </c:pt>
                <c:pt idx="8780">
                  <c:v>1294002000</c:v>
                </c:pt>
                <c:pt idx="8781">
                  <c:v>1294005600</c:v>
                </c:pt>
                <c:pt idx="8782">
                  <c:v>1294009200</c:v>
                </c:pt>
                <c:pt idx="8783">
                  <c:v>1294012800</c:v>
                </c:pt>
                <c:pt idx="8784">
                  <c:v>1294016400</c:v>
                </c:pt>
                <c:pt idx="8785">
                  <c:v>1294020000</c:v>
                </c:pt>
                <c:pt idx="8786">
                  <c:v>1294023600</c:v>
                </c:pt>
                <c:pt idx="8787">
                  <c:v>1294027200</c:v>
                </c:pt>
                <c:pt idx="8788">
                  <c:v>1294030800</c:v>
                </c:pt>
                <c:pt idx="8789">
                  <c:v>1294034400</c:v>
                </c:pt>
                <c:pt idx="8790">
                  <c:v>1294038000</c:v>
                </c:pt>
                <c:pt idx="8791">
                  <c:v>1294041600</c:v>
                </c:pt>
                <c:pt idx="8792">
                  <c:v>1294045200</c:v>
                </c:pt>
                <c:pt idx="8793">
                  <c:v>1294048800</c:v>
                </c:pt>
                <c:pt idx="8794">
                  <c:v>1294052400</c:v>
                </c:pt>
                <c:pt idx="8795">
                  <c:v>1294056000</c:v>
                </c:pt>
                <c:pt idx="8796">
                  <c:v>1294059600</c:v>
                </c:pt>
                <c:pt idx="8797">
                  <c:v>1294063200</c:v>
                </c:pt>
                <c:pt idx="8798">
                  <c:v>1294066800</c:v>
                </c:pt>
                <c:pt idx="8799">
                  <c:v>1294070400</c:v>
                </c:pt>
                <c:pt idx="8800">
                  <c:v>1294074000</c:v>
                </c:pt>
                <c:pt idx="8801">
                  <c:v>1294077600</c:v>
                </c:pt>
                <c:pt idx="8802">
                  <c:v>1294081200</c:v>
                </c:pt>
                <c:pt idx="8803">
                  <c:v>1294084800</c:v>
                </c:pt>
                <c:pt idx="8804">
                  <c:v>1294088400</c:v>
                </c:pt>
                <c:pt idx="8805">
                  <c:v>1294092000</c:v>
                </c:pt>
                <c:pt idx="8806">
                  <c:v>1294095600</c:v>
                </c:pt>
                <c:pt idx="8807">
                  <c:v>1294099200</c:v>
                </c:pt>
                <c:pt idx="8808">
                  <c:v>1294102800</c:v>
                </c:pt>
                <c:pt idx="8809">
                  <c:v>1294106400</c:v>
                </c:pt>
                <c:pt idx="8810">
                  <c:v>1294110000</c:v>
                </c:pt>
                <c:pt idx="8811">
                  <c:v>1294113600</c:v>
                </c:pt>
                <c:pt idx="8812">
                  <c:v>1294117200</c:v>
                </c:pt>
                <c:pt idx="8813">
                  <c:v>1294120800</c:v>
                </c:pt>
                <c:pt idx="8814">
                  <c:v>1294124400</c:v>
                </c:pt>
                <c:pt idx="8815">
                  <c:v>1294128000</c:v>
                </c:pt>
                <c:pt idx="8816">
                  <c:v>1294131600</c:v>
                </c:pt>
                <c:pt idx="8817">
                  <c:v>1294135200</c:v>
                </c:pt>
                <c:pt idx="8818">
                  <c:v>1294138800</c:v>
                </c:pt>
                <c:pt idx="8819">
                  <c:v>1294142400</c:v>
                </c:pt>
                <c:pt idx="8820">
                  <c:v>1294146000</c:v>
                </c:pt>
                <c:pt idx="8821">
                  <c:v>1294149600</c:v>
                </c:pt>
                <c:pt idx="8822">
                  <c:v>1294153200</c:v>
                </c:pt>
                <c:pt idx="8823">
                  <c:v>1294156800</c:v>
                </c:pt>
                <c:pt idx="8824">
                  <c:v>1294160400</c:v>
                </c:pt>
                <c:pt idx="8825">
                  <c:v>1294164000</c:v>
                </c:pt>
                <c:pt idx="8826">
                  <c:v>1294167600</c:v>
                </c:pt>
                <c:pt idx="8827">
                  <c:v>1294171200</c:v>
                </c:pt>
                <c:pt idx="8828">
                  <c:v>1294174800</c:v>
                </c:pt>
                <c:pt idx="8829">
                  <c:v>1294178400</c:v>
                </c:pt>
                <c:pt idx="8830">
                  <c:v>1294182000</c:v>
                </c:pt>
                <c:pt idx="8831">
                  <c:v>1294185600</c:v>
                </c:pt>
                <c:pt idx="8832">
                  <c:v>1294189200</c:v>
                </c:pt>
                <c:pt idx="8833">
                  <c:v>1294192800</c:v>
                </c:pt>
                <c:pt idx="8834">
                  <c:v>1294196400</c:v>
                </c:pt>
                <c:pt idx="8835">
                  <c:v>1294200000</c:v>
                </c:pt>
                <c:pt idx="8836">
                  <c:v>1294203600</c:v>
                </c:pt>
                <c:pt idx="8837">
                  <c:v>1294207200</c:v>
                </c:pt>
                <c:pt idx="8838">
                  <c:v>1294210800</c:v>
                </c:pt>
                <c:pt idx="8839">
                  <c:v>1294214400</c:v>
                </c:pt>
                <c:pt idx="8840">
                  <c:v>1294218000</c:v>
                </c:pt>
                <c:pt idx="8841">
                  <c:v>1294221600</c:v>
                </c:pt>
                <c:pt idx="8842">
                  <c:v>1294225200</c:v>
                </c:pt>
                <c:pt idx="8843">
                  <c:v>1294228800</c:v>
                </c:pt>
                <c:pt idx="8844">
                  <c:v>1294232400</c:v>
                </c:pt>
                <c:pt idx="8845">
                  <c:v>1294236000</c:v>
                </c:pt>
                <c:pt idx="8846">
                  <c:v>1294239600</c:v>
                </c:pt>
                <c:pt idx="8847">
                  <c:v>1294243200</c:v>
                </c:pt>
                <c:pt idx="8848">
                  <c:v>1294246800</c:v>
                </c:pt>
                <c:pt idx="8849">
                  <c:v>1294250400</c:v>
                </c:pt>
                <c:pt idx="8850">
                  <c:v>1294254000</c:v>
                </c:pt>
                <c:pt idx="8851">
                  <c:v>1294257600</c:v>
                </c:pt>
                <c:pt idx="8852">
                  <c:v>1294261200</c:v>
                </c:pt>
                <c:pt idx="8853">
                  <c:v>1294264800</c:v>
                </c:pt>
                <c:pt idx="8854">
                  <c:v>1294268400</c:v>
                </c:pt>
                <c:pt idx="8855">
                  <c:v>1294272000</c:v>
                </c:pt>
                <c:pt idx="8856">
                  <c:v>1294275600</c:v>
                </c:pt>
                <c:pt idx="8857">
                  <c:v>1294279200</c:v>
                </c:pt>
                <c:pt idx="8858">
                  <c:v>1294282800</c:v>
                </c:pt>
                <c:pt idx="8859">
                  <c:v>1294286400</c:v>
                </c:pt>
                <c:pt idx="8860">
                  <c:v>1294290000</c:v>
                </c:pt>
                <c:pt idx="8861">
                  <c:v>1294293600</c:v>
                </c:pt>
                <c:pt idx="8862">
                  <c:v>1294297200</c:v>
                </c:pt>
                <c:pt idx="8863">
                  <c:v>1294300800</c:v>
                </c:pt>
                <c:pt idx="8864">
                  <c:v>1294304400</c:v>
                </c:pt>
                <c:pt idx="8865">
                  <c:v>1294308000</c:v>
                </c:pt>
                <c:pt idx="8866">
                  <c:v>1294311600</c:v>
                </c:pt>
                <c:pt idx="8867">
                  <c:v>1294315200</c:v>
                </c:pt>
                <c:pt idx="8868">
                  <c:v>1294318800</c:v>
                </c:pt>
                <c:pt idx="8869">
                  <c:v>1294322400</c:v>
                </c:pt>
                <c:pt idx="8870">
                  <c:v>1294326000</c:v>
                </c:pt>
                <c:pt idx="8871">
                  <c:v>1294329600</c:v>
                </c:pt>
                <c:pt idx="8872">
                  <c:v>1294333200</c:v>
                </c:pt>
                <c:pt idx="8873">
                  <c:v>1294336800</c:v>
                </c:pt>
                <c:pt idx="8874">
                  <c:v>1294340400</c:v>
                </c:pt>
                <c:pt idx="8875">
                  <c:v>1294344000</c:v>
                </c:pt>
                <c:pt idx="8876">
                  <c:v>1294347600</c:v>
                </c:pt>
                <c:pt idx="8877">
                  <c:v>1294351200</c:v>
                </c:pt>
                <c:pt idx="8878">
                  <c:v>1294354800</c:v>
                </c:pt>
                <c:pt idx="8879">
                  <c:v>1294358400</c:v>
                </c:pt>
                <c:pt idx="8880">
                  <c:v>1294362000</c:v>
                </c:pt>
                <c:pt idx="8881">
                  <c:v>1294365600</c:v>
                </c:pt>
                <c:pt idx="8882">
                  <c:v>1294369200</c:v>
                </c:pt>
                <c:pt idx="8883">
                  <c:v>1294372800</c:v>
                </c:pt>
                <c:pt idx="8884">
                  <c:v>1294376400</c:v>
                </c:pt>
                <c:pt idx="8885">
                  <c:v>1294380000</c:v>
                </c:pt>
                <c:pt idx="8886">
                  <c:v>1294383600</c:v>
                </c:pt>
                <c:pt idx="8887">
                  <c:v>1294387200</c:v>
                </c:pt>
                <c:pt idx="8888">
                  <c:v>1294390800</c:v>
                </c:pt>
                <c:pt idx="8889">
                  <c:v>1294394400</c:v>
                </c:pt>
                <c:pt idx="8890">
                  <c:v>1294398000</c:v>
                </c:pt>
                <c:pt idx="8891">
                  <c:v>1294401600</c:v>
                </c:pt>
                <c:pt idx="8892">
                  <c:v>1294405200</c:v>
                </c:pt>
                <c:pt idx="8893">
                  <c:v>1294408800</c:v>
                </c:pt>
                <c:pt idx="8894">
                  <c:v>1294412400</c:v>
                </c:pt>
                <c:pt idx="8895">
                  <c:v>1294416000</c:v>
                </c:pt>
                <c:pt idx="8896">
                  <c:v>1294419600</c:v>
                </c:pt>
                <c:pt idx="8897">
                  <c:v>1294423200</c:v>
                </c:pt>
                <c:pt idx="8898">
                  <c:v>1294426800</c:v>
                </c:pt>
                <c:pt idx="8899">
                  <c:v>1294430400</c:v>
                </c:pt>
                <c:pt idx="8900">
                  <c:v>1294434000</c:v>
                </c:pt>
                <c:pt idx="8901">
                  <c:v>1294437600</c:v>
                </c:pt>
                <c:pt idx="8902">
                  <c:v>1294441200</c:v>
                </c:pt>
                <c:pt idx="8903">
                  <c:v>1294444800</c:v>
                </c:pt>
                <c:pt idx="8904">
                  <c:v>1294448400</c:v>
                </c:pt>
                <c:pt idx="8905">
                  <c:v>1294452000</c:v>
                </c:pt>
                <c:pt idx="8906">
                  <c:v>1294455600</c:v>
                </c:pt>
                <c:pt idx="8907">
                  <c:v>1294459200</c:v>
                </c:pt>
                <c:pt idx="8908">
                  <c:v>1294462800</c:v>
                </c:pt>
                <c:pt idx="8909">
                  <c:v>1294466400</c:v>
                </c:pt>
                <c:pt idx="8910">
                  <c:v>1294470000</c:v>
                </c:pt>
                <c:pt idx="8911">
                  <c:v>1294473600</c:v>
                </c:pt>
                <c:pt idx="8912">
                  <c:v>1294477200</c:v>
                </c:pt>
                <c:pt idx="8913">
                  <c:v>1294480800</c:v>
                </c:pt>
                <c:pt idx="8914">
                  <c:v>1294484400</c:v>
                </c:pt>
                <c:pt idx="8915">
                  <c:v>1294488000</c:v>
                </c:pt>
                <c:pt idx="8916">
                  <c:v>1294491600</c:v>
                </c:pt>
                <c:pt idx="8917">
                  <c:v>1294495200</c:v>
                </c:pt>
                <c:pt idx="8918">
                  <c:v>1294498800</c:v>
                </c:pt>
                <c:pt idx="8919">
                  <c:v>1294502400</c:v>
                </c:pt>
                <c:pt idx="8920">
                  <c:v>1294506000</c:v>
                </c:pt>
                <c:pt idx="8921">
                  <c:v>1294509600</c:v>
                </c:pt>
                <c:pt idx="8922">
                  <c:v>1294513200</c:v>
                </c:pt>
                <c:pt idx="8923">
                  <c:v>1294516800</c:v>
                </c:pt>
                <c:pt idx="8924">
                  <c:v>1294520400</c:v>
                </c:pt>
                <c:pt idx="8925">
                  <c:v>1294524000</c:v>
                </c:pt>
                <c:pt idx="8926">
                  <c:v>1294527600</c:v>
                </c:pt>
                <c:pt idx="8927">
                  <c:v>1294531200</c:v>
                </c:pt>
                <c:pt idx="8928">
                  <c:v>1294534800</c:v>
                </c:pt>
                <c:pt idx="8929">
                  <c:v>1294538400</c:v>
                </c:pt>
                <c:pt idx="8930">
                  <c:v>1294542000</c:v>
                </c:pt>
                <c:pt idx="8931">
                  <c:v>1294545600</c:v>
                </c:pt>
                <c:pt idx="8932">
                  <c:v>1294549200</c:v>
                </c:pt>
                <c:pt idx="8933">
                  <c:v>1294552800</c:v>
                </c:pt>
                <c:pt idx="8934">
                  <c:v>1294556400</c:v>
                </c:pt>
                <c:pt idx="8935">
                  <c:v>1294560000</c:v>
                </c:pt>
                <c:pt idx="8936">
                  <c:v>1294563600</c:v>
                </c:pt>
                <c:pt idx="8937">
                  <c:v>1294567200</c:v>
                </c:pt>
                <c:pt idx="8938">
                  <c:v>1294570800</c:v>
                </c:pt>
                <c:pt idx="8939">
                  <c:v>1294574400</c:v>
                </c:pt>
                <c:pt idx="8940">
                  <c:v>1294578000</c:v>
                </c:pt>
                <c:pt idx="8941">
                  <c:v>1294581600</c:v>
                </c:pt>
                <c:pt idx="8942">
                  <c:v>1294585200</c:v>
                </c:pt>
                <c:pt idx="8943">
                  <c:v>1294588800</c:v>
                </c:pt>
                <c:pt idx="8944">
                  <c:v>1294592400</c:v>
                </c:pt>
                <c:pt idx="8945">
                  <c:v>1294596000</c:v>
                </c:pt>
                <c:pt idx="8946">
                  <c:v>1294599600</c:v>
                </c:pt>
                <c:pt idx="8947">
                  <c:v>1294603200</c:v>
                </c:pt>
                <c:pt idx="8948">
                  <c:v>1294606800</c:v>
                </c:pt>
                <c:pt idx="8949">
                  <c:v>1294610400</c:v>
                </c:pt>
                <c:pt idx="8950">
                  <c:v>1294614000</c:v>
                </c:pt>
                <c:pt idx="8951">
                  <c:v>1294617600</c:v>
                </c:pt>
                <c:pt idx="8952">
                  <c:v>1294621200</c:v>
                </c:pt>
                <c:pt idx="8953">
                  <c:v>1294624800</c:v>
                </c:pt>
                <c:pt idx="8954">
                  <c:v>1294628400</c:v>
                </c:pt>
                <c:pt idx="8955">
                  <c:v>1294632000</c:v>
                </c:pt>
                <c:pt idx="8956">
                  <c:v>1294635600</c:v>
                </c:pt>
                <c:pt idx="8957">
                  <c:v>1294639200</c:v>
                </c:pt>
                <c:pt idx="8958">
                  <c:v>1294642800</c:v>
                </c:pt>
                <c:pt idx="8959">
                  <c:v>1294646400</c:v>
                </c:pt>
                <c:pt idx="8960">
                  <c:v>1294650000</c:v>
                </c:pt>
                <c:pt idx="8961">
                  <c:v>1294653600</c:v>
                </c:pt>
                <c:pt idx="8962">
                  <c:v>1294657200</c:v>
                </c:pt>
                <c:pt idx="8963">
                  <c:v>1294660800</c:v>
                </c:pt>
                <c:pt idx="8964">
                  <c:v>1294664400</c:v>
                </c:pt>
                <c:pt idx="8965">
                  <c:v>1294668000</c:v>
                </c:pt>
                <c:pt idx="8966">
                  <c:v>1294671600</c:v>
                </c:pt>
                <c:pt idx="8967">
                  <c:v>1294675200</c:v>
                </c:pt>
                <c:pt idx="8968">
                  <c:v>1294678800</c:v>
                </c:pt>
                <c:pt idx="8969">
                  <c:v>1294682400</c:v>
                </c:pt>
                <c:pt idx="8970">
                  <c:v>1294686000</c:v>
                </c:pt>
                <c:pt idx="8971">
                  <c:v>1294689600</c:v>
                </c:pt>
                <c:pt idx="8972">
                  <c:v>1294693200</c:v>
                </c:pt>
                <c:pt idx="8973">
                  <c:v>1294696800</c:v>
                </c:pt>
                <c:pt idx="8974">
                  <c:v>1294700400</c:v>
                </c:pt>
                <c:pt idx="8975">
                  <c:v>1294704000</c:v>
                </c:pt>
                <c:pt idx="8976">
                  <c:v>1294707600</c:v>
                </c:pt>
                <c:pt idx="8977">
                  <c:v>1294711200</c:v>
                </c:pt>
                <c:pt idx="8978">
                  <c:v>1294714800</c:v>
                </c:pt>
                <c:pt idx="8979">
                  <c:v>1294718400</c:v>
                </c:pt>
                <c:pt idx="8980">
                  <c:v>1294722000</c:v>
                </c:pt>
                <c:pt idx="8981">
                  <c:v>1294725600</c:v>
                </c:pt>
                <c:pt idx="8982">
                  <c:v>1294729200</c:v>
                </c:pt>
                <c:pt idx="8983">
                  <c:v>1294732800</c:v>
                </c:pt>
                <c:pt idx="8984">
                  <c:v>1294736400</c:v>
                </c:pt>
                <c:pt idx="8985">
                  <c:v>1294740000</c:v>
                </c:pt>
                <c:pt idx="8986">
                  <c:v>1294743600</c:v>
                </c:pt>
                <c:pt idx="8987">
                  <c:v>1294747200</c:v>
                </c:pt>
                <c:pt idx="8988">
                  <c:v>1294750800</c:v>
                </c:pt>
                <c:pt idx="8989">
                  <c:v>1294754400</c:v>
                </c:pt>
                <c:pt idx="8990">
                  <c:v>1294758000</c:v>
                </c:pt>
                <c:pt idx="8991">
                  <c:v>1294761600</c:v>
                </c:pt>
                <c:pt idx="8992">
                  <c:v>1294765200</c:v>
                </c:pt>
                <c:pt idx="8993">
                  <c:v>1294768800</c:v>
                </c:pt>
                <c:pt idx="8994">
                  <c:v>1294772400</c:v>
                </c:pt>
                <c:pt idx="8995">
                  <c:v>1294776000</c:v>
                </c:pt>
                <c:pt idx="8996">
                  <c:v>1294779600</c:v>
                </c:pt>
                <c:pt idx="8997">
                  <c:v>1294783200</c:v>
                </c:pt>
                <c:pt idx="8998">
                  <c:v>1294786800</c:v>
                </c:pt>
                <c:pt idx="8999">
                  <c:v>1294790400</c:v>
                </c:pt>
                <c:pt idx="9000">
                  <c:v>1294794000</c:v>
                </c:pt>
                <c:pt idx="9001">
                  <c:v>1294797600</c:v>
                </c:pt>
                <c:pt idx="9002">
                  <c:v>1294801200</c:v>
                </c:pt>
                <c:pt idx="9003">
                  <c:v>1294804800</c:v>
                </c:pt>
                <c:pt idx="9004">
                  <c:v>1294808400</c:v>
                </c:pt>
                <c:pt idx="9005">
                  <c:v>1294812000</c:v>
                </c:pt>
                <c:pt idx="9006">
                  <c:v>1294815600</c:v>
                </c:pt>
                <c:pt idx="9007">
                  <c:v>1294819200</c:v>
                </c:pt>
                <c:pt idx="9008">
                  <c:v>1294822800</c:v>
                </c:pt>
                <c:pt idx="9009">
                  <c:v>1294826400</c:v>
                </c:pt>
                <c:pt idx="9010">
                  <c:v>1294830000</c:v>
                </c:pt>
                <c:pt idx="9011">
                  <c:v>1294833600</c:v>
                </c:pt>
                <c:pt idx="9012">
                  <c:v>1294837200</c:v>
                </c:pt>
                <c:pt idx="9013">
                  <c:v>1294840800</c:v>
                </c:pt>
                <c:pt idx="9014">
                  <c:v>1294844400</c:v>
                </c:pt>
                <c:pt idx="9015">
                  <c:v>1294848000</c:v>
                </c:pt>
                <c:pt idx="9016">
                  <c:v>1294851600</c:v>
                </c:pt>
                <c:pt idx="9017">
                  <c:v>1294855200</c:v>
                </c:pt>
                <c:pt idx="9018">
                  <c:v>1294858800</c:v>
                </c:pt>
                <c:pt idx="9019">
                  <c:v>1294862400</c:v>
                </c:pt>
                <c:pt idx="9020">
                  <c:v>1294866000</c:v>
                </c:pt>
                <c:pt idx="9021">
                  <c:v>1294869600</c:v>
                </c:pt>
                <c:pt idx="9022">
                  <c:v>1294873200</c:v>
                </c:pt>
                <c:pt idx="9023">
                  <c:v>1294876800</c:v>
                </c:pt>
                <c:pt idx="9024">
                  <c:v>1294880400</c:v>
                </c:pt>
                <c:pt idx="9025">
                  <c:v>1294884000</c:v>
                </c:pt>
                <c:pt idx="9026">
                  <c:v>1294887600</c:v>
                </c:pt>
                <c:pt idx="9027">
                  <c:v>1294891200</c:v>
                </c:pt>
                <c:pt idx="9028">
                  <c:v>1294894800</c:v>
                </c:pt>
                <c:pt idx="9029">
                  <c:v>1294898400</c:v>
                </c:pt>
                <c:pt idx="9030">
                  <c:v>1294902000</c:v>
                </c:pt>
                <c:pt idx="9031">
                  <c:v>1294905600</c:v>
                </c:pt>
                <c:pt idx="9032">
                  <c:v>1294909200</c:v>
                </c:pt>
                <c:pt idx="9033">
                  <c:v>1294912800</c:v>
                </c:pt>
                <c:pt idx="9034">
                  <c:v>1294916400</c:v>
                </c:pt>
                <c:pt idx="9035">
                  <c:v>1294920000</c:v>
                </c:pt>
                <c:pt idx="9036">
                  <c:v>1294923600</c:v>
                </c:pt>
                <c:pt idx="9037">
                  <c:v>1294927200</c:v>
                </c:pt>
                <c:pt idx="9038">
                  <c:v>1294930800</c:v>
                </c:pt>
                <c:pt idx="9039">
                  <c:v>1294934400</c:v>
                </c:pt>
                <c:pt idx="9040">
                  <c:v>1294938000</c:v>
                </c:pt>
                <c:pt idx="9041">
                  <c:v>1294941600</c:v>
                </c:pt>
                <c:pt idx="9042">
                  <c:v>1294945200</c:v>
                </c:pt>
                <c:pt idx="9043">
                  <c:v>1294948800</c:v>
                </c:pt>
                <c:pt idx="9044">
                  <c:v>1294952400</c:v>
                </c:pt>
                <c:pt idx="9045">
                  <c:v>1294956000</c:v>
                </c:pt>
                <c:pt idx="9046">
                  <c:v>1294959600</c:v>
                </c:pt>
                <c:pt idx="9047">
                  <c:v>1294963200</c:v>
                </c:pt>
                <c:pt idx="9048">
                  <c:v>1294966800</c:v>
                </c:pt>
                <c:pt idx="9049">
                  <c:v>1294970400</c:v>
                </c:pt>
                <c:pt idx="9050">
                  <c:v>1294974000</c:v>
                </c:pt>
                <c:pt idx="9051">
                  <c:v>1294977600</c:v>
                </c:pt>
                <c:pt idx="9052">
                  <c:v>1294981200</c:v>
                </c:pt>
                <c:pt idx="9053">
                  <c:v>1294984800</c:v>
                </c:pt>
                <c:pt idx="9054">
                  <c:v>1294988400</c:v>
                </c:pt>
                <c:pt idx="9055">
                  <c:v>1294992000</c:v>
                </c:pt>
                <c:pt idx="9056">
                  <c:v>1294995600</c:v>
                </c:pt>
                <c:pt idx="9057">
                  <c:v>1294999200</c:v>
                </c:pt>
                <c:pt idx="9058">
                  <c:v>1295002800</c:v>
                </c:pt>
                <c:pt idx="9059">
                  <c:v>1295006400</c:v>
                </c:pt>
                <c:pt idx="9060">
                  <c:v>1295010000</c:v>
                </c:pt>
                <c:pt idx="9061">
                  <c:v>1295013600</c:v>
                </c:pt>
                <c:pt idx="9062">
                  <c:v>1295017200</c:v>
                </c:pt>
                <c:pt idx="9063">
                  <c:v>1295020800</c:v>
                </c:pt>
                <c:pt idx="9064">
                  <c:v>1295024400</c:v>
                </c:pt>
                <c:pt idx="9065">
                  <c:v>1295028000</c:v>
                </c:pt>
                <c:pt idx="9066">
                  <c:v>1295031600</c:v>
                </c:pt>
                <c:pt idx="9067">
                  <c:v>1295035200</c:v>
                </c:pt>
                <c:pt idx="9068">
                  <c:v>1295038800</c:v>
                </c:pt>
                <c:pt idx="9069">
                  <c:v>1295042400</c:v>
                </c:pt>
                <c:pt idx="9070">
                  <c:v>1295046000</c:v>
                </c:pt>
                <c:pt idx="9071">
                  <c:v>1295049600</c:v>
                </c:pt>
                <c:pt idx="9072">
                  <c:v>1295053200</c:v>
                </c:pt>
                <c:pt idx="9073">
                  <c:v>1295056800</c:v>
                </c:pt>
                <c:pt idx="9074">
                  <c:v>1295060400</c:v>
                </c:pt>
                <c:pt idx="9075">
                  <c:v>1295064000</c:v>
                </c:pt>
                <c:pt idx="9076">
                  <c:v>1295067600</c:v>
                </c:pt>
                <c:pt idx="9077">
                  <c:v>1295071200</c:v>
                </c:pt>
                <c:pt idx="9078">
                  <c:v>1295074800</c:v>
                </c:pt>
                <c:pt idx="9079">
                  <c:v>1295078400</c:v>
                </c:pt>
                <c:pt idx="9080">
                  <c:v>1295082000</c:v>
                </c:pt>
                <c:pt idx="9081">
                  <c:v>1295085600</c:v>
                </c:pt>
                <c:pt idx="9082">
                  <c:v>1295089200</c:v>
                </c:pt>
                <c:pt idx="9083">
                  <c:v>1295092800</c:v>
                </c:pt>
                <c:pt idx="9084">
                  <c:v>1295096400</c:v>
                </c:pt>
                <c:pt idx="9085">
                  <c:v>1295100000</c:v>
                </c:pt>
                <c:pt idx="9086">
                  <c:v>1295103600</c:v>
                </c:pt>
                <c:pt idx="9087">
                  <c:v>1295107200</c:v>
                </c:pt>
                <c:pt idx="9088">
                  <c:v>1295110800</c:v>
                </c:pt>
                <c:pt idx="9089">
                  <c:v>1295114400</c:v>
                </c:pt>
                <c:pt idx="9090">
                  <c:v>1295118000</c:v>
                </c:pt>
                <c:pt idx="9091">
                  <c:v>1295121600</c:v>
                </c:pt>
                <c:pt idx="9092">
                  <c:v>1295125200</c:v>
                </c:pt>
                <c:pt idx="9093">
                  <c:v>1295128800</c:v>
                </c:pt>
                <c:pt idx="9094">
                  <c:v>1295132400</c:v>
                </c:pt>
                <c:pt idx="9095">
                  <c:v>1295136000</c:v>
                </c:pt>
                <c:pt idx="9096">
                  <c:v>1295139600</c:v>
                </c:pt>
                <c:pt idx="9097">
                  <c:v>1295143200</c:v>
                </c:pt>
                <c:pt idx="9098">
                  <c:v>1295146800</c:v>
                </c:pt>
                <c:pt idx="9099">
                  <c:v>1295150400</c:v>
                </c:pt>
                <c:pt idx="9100">
                  <c:v>1295154000</c:v>
                </c:pt>
                <c:pt idx="9101">
                  <c:v>1295157600</c:v>
                </c:pt>
                <c:pt idx="9102">
                  <c:v>1295161200</c:v>
                </c:pt>
                <c:pt idx="9103">
                  <c:v>1295164800</c:v>
                </c:pt>
                <c:pt idx="9104">
                  <c:v>1295168400</c:v>
                </c:pt>
                <c:pt idx="9105">
                  <c:v>1295172000</c:v>
                </c:pt>
                <c:pt idx="9106">
                  <c:v>1295175600</c:v>
                </c:pt>
                <c:pt idx="9107">
                  <c:v>1295179200</c:v>
                </c:pt>
                <c:pt idx="9108">
                  <c:v>1295182800</c:v>
                </c:pt>
                <c:pt idx="9109">
                  <c:v>1295186400</c:v>
                </c:pt>
                <c:pt idx="9110">
                  <c:v>1295190000</c:v>
                </c:pt>
                <c:pt idx="9111">
                  <c:v>1295193600</c:v>
                </c:pt>
                <c:pt idx="9112">
                  <c:v>1295197200</c:v>
                </c:pt>
                <c:pt idx="9113">
                  <c:v>1295200800</c:v>
                </c:pt>
                <c:pt idx="9114">
                  <c:v>1295204400</c:v>
                </c:pt>
                <c:pt idx="9115">
                  <c:v>1295208000</c:v>
                </c:pt>
                <c:pt idx="9116">
                  <c:v>1295211600</c:v>
                </c:pt>
                <c:pt idx="9117">
                  <c:v>1295215200</c:v>
                </c:pt>
                <c:pt idx="9118">
                  <c:v>1295218800</c:v>
                </c:pt>
                <c:pt idx="9119">
                  <c:v>1295222400</c:v>
                </c:pt>
                <c:pt idx="9120">
                  <c:v>1295226000</c:v>
                </c:pt>
                <c:pt idx="9121">
                  <c:v>1295229600</c:v>
                </c:pt>
                <c:pt idx="9122">
                  <c:v>1295233200</c:v>
                </c:pt>
                <c:pt idx="9123">
                  <c:v>1295236800</c:v>
                </c:pt>
                <c:pt idx="9124">
                  <c:v>1295240400</c:v>
                </c:pt>
                <c:pt idx="9125">
                  <c:v>1295244000</c:v>
                </c:pt>
                <c:pt idx="9126">
                  <c:v>1295247600</c:v>
                </c:pt>
                <c:pt idx="9127">
                  <c:v>1295251200</c:v>
                </c:pt>
                <c:pt idx="9128">
                  <c:v>1295254800</c:v>
                </c:pt>
                <c:pt idx="9129">
                  <c:v>1295258400</c:v>
                </c:pt>
                <c:pt idx="9130">
                  <c:v>1295262000</c:v>
                </c:pt>
                <c:pt idx="9131">
                  <c:v>1295265600</c:v>
                </c:pt>
                <c:pt idx="9132">
                  <c:v>1295269200</c:v>
                </c:pt>
                <c:pt idx="9133">
                  <c:v>1295272800</c:v>
                </c:pt>
                <c:pt idx="9134">
                  <c:v>1295276400</c:v>
                </c:pt>
                <c:pt idx="9135">
                  <c:v>1295280000</c:v>
                </c:pt>
                <c:pt idx="9136">
                  <c:v>1295283600</c:v>
                </c:pt>
                <c:pt idx="9137">
                  <c:v>1295287200</c:v>
                </c:pt>
                <c:pt idx="9138">
                  <c:v>1295290800</c:v>
                </c:pt>
                <c:pt idx="9139">
                  <c:v>1295294400</c:v>
                </c:pt>
                <c:pt idx="9140">
                  <c:v>1295298000</c:v>
                </c:pt>
                <c:pt idx="9141">
                  <c:v>1295301600</c:v>
                </c:pt>
                <c:pt idx="9142">
                  <c:v>1295305200</c:v>
                </c:pt>
                <c:pt idx="9143">
                  <c:v>1295308800</c:v>
                </c:pt>
                <c:pt idx="9144">
                  <c:v>1295312400</c:v>
                </c:pt>
                <c:pt idx="9145">
                  <c:v>1295316000</c:v>
                </c:pt>
                <c:pt idx="9146">
                  <c:v>1295319600</c:v>
                </c:pt>
                <c:pt idx="9147">
                  <c:v>1295323200</c:v>
                </c:pt>
                <c:pt idx="9148">
                  <c:v>1295326800</c:v>
                </c:pt>
                <c:pt idx="9149">
                  <c:v>1295330400</c:v>
                </c:pt>
                <c:pt idx="9150">
                  <c:v>1295334000</c:v>
                </c:pt>
                <c:pt idx="9151">
                  <c:v>1295337600</c:v>
                </c:pt>
                <c:pt idx="9152">
                  <c:v>1295341200</c:v>
                </c:pt>
                <c:pt idx="9153">
                  <c:v>1295344800</c:v>
                </c:pt>
                <c:pt idx="9154">
                  <c:v>1295348400</c:v>
                </c:pt>
                <c:pt idx="9155">
                  <c:v>1295352000</c:v>
                </c:pt>
                <c:pt idx="9156">
                  <c:v>1295355600</c:v>
                </c:pt>
                <c:pt idx="9157">
                  <c:v>1295359200</c:v>
                </c:pt>
                <c:pt idx="9158">
                  <c:v>1295362800</c:v>
                </c:pt>
                <c:pt idx="9159">
                  <c:v>1295366400</c:v>
                </c:pt>
                <c:pt idx="9160">
                  <c:v>1295370000</c:v>
                </c:pt>
                <c:pt idx="9161">
                  <c:v>1295373600</c:v>
                </c:pt>
                <c:pt idx="9162">
                  <c:v>1295377200</c:v>
                </c:pt>
                <c:pt idx="9163">
                  <c:v>1295380800</c:v>
                </c:pt>
                <c:pt idx="9164">
                  <c:v>1295384400</c:v>
                </c:pt>
                <c:pt idx="9165">
                  <c:v>1295388000</c:v>
                </c:pt>
                <c:pt idx="9166">
                  <c:v>1295391600</c:v>
                </c:pt>
                <c:pt idx="9167">
                  <c:v>1295395200</c:v>
                </c:pt>
                <c:pt idx="9168">
                  <c:v>1295398800</c:v>
                </c:pt>
                <c:pt idx="9169">
                  <c:v>1295402400</c:v>
                </c:pt>
                <c:pt idx="9170">
                  <c:v>1295406000</c:v>
                </c:pt>
                <c:pt idx="9171">
                  <c:v>1295409600</c:v>
                </c:pt>
                <c:pt idx="9172">
                  <c:v>1295413200</c:v>
                </c:pt>
                <c:pt idx="9173">
                  <c:v>1295416800</c:v>
                </c:pt>
                <c:pt idx="9174">
                  <c:v>1295420400</c:v>
                </c:pt>
                <c:pt idx="9175">
                  <c:v>1295424000</c:v>
                </c:pt>
                <c:pt idx="9176">
                  <c:v>1295427600</c:v>
                </c:pt>
                <c:pt idx="9177">
                  <c:v>1295431200</c:v>
                </c:pt>
                <c:pt idx="9178">
                  <c:v>1295434800</c:v>
                </c:pt>
                <c:pt idx="9179">
                  <c:v>1295438400</c:v>
                </c:pt>
                <c:pt idx="9180">
                  <c:v>1295442000</c:v>
                </c:pt>
                <c:pt idx="9181">
                  <c:v>1295445600</c:v>
                </c:pt>
                <c:pt idx="9182">
                  <c:v>1295449200</c:v>
                </c:pt>
                <c:pt idx="9183">
                  <c:v>1295452800</c:v>
                </c:pt>
                <c:pt idx="9184">
                  <c:v>1295456400</c:v>
                </c:pt>
                <c:pt idx="9185">
                  <c:v>1295460000</c:v>
                </c:pt>
                <c:pt idx="9186">
                  <c:v>1295463600</c:v>
                </c:pt>
                <c:pt idx="9187">
                  <c:v>1295467200</c:v>
                </c:pt>
                <c:pt idx="9188">
                  <c:v>1295470800</c:v>
                </c:pt>
                <c:pt idx="9189">
                  <c:v>1295474400</c:v>
                </c:pt>
                <c:pt idx="9190">
                  <c:v>1295478000</c:v>
                </c:pt>
                <c:pt idx="9191">
                  <c:v>1295481600</c:v>
                </c:pt>
                <c:pt idx="9192">
                  <c:v>1295485200</c:v>
                </c:pt>
                <c:pt idx="9193">
                  <c:v>1295488800</c:v>
                </c:pt>
                <c:pt idx="9194">
                  <c:v>1295492400</c:v>
                </c:pt>
                <c:pt idx="9195">
                  <c:v>1295496000</c:v>
                </c:pt>
                <c:pt idx="9196">
                  <c:v>1295499600</c:v>
                </c:pt>
                <c:pt idx="9197">
                  <c:v>1295503200</c:v>
                </c:pt>
                <c:pt idx="9198">
                  <c:v>1295506800</c:v>
                </c:pt>
                <c:pt idx="9199">
                  <c:v>1295510400</c:v>
                </c:pt>
                <c:pt idx="9200">
                  <c:v>1295514000</c:v>
                </c:pt>
                <c:pt idx="9201">
                  <c:v>1295517600</c:v>
                </c:pt>
                <c:pt idx="9202">
                  <c:v>1295521200</c:v>
                </c:pt>
                <c:pt idx="9203">
                  <c:v>1295524800</c:v>
                </c:pt>
                <c:pt idx="9204">
                  <c:v>1295528400</c:v>
                </c:pt>
                <c:pt idx="9205">
                  <c:v>1295532000</c:v>
                </c:pt>
                <c:pt idx="9206">
                  <c:v>1295535600</c:v>
                </c:pt>
                <c:pt idx="9207">
                  <c:v>1295539200</c:v>
                </c:pt>
                <c:pt idx="9208">
                  <c:v>1295542800</c:v>
                </c:pt>
                <c:pt idx="9209">
                  <c:v>1295546400</c:v>
                </c:pt>
                <c:pt idx="9210">
                  <c:v>1295550000</c:v>
                </c:pt>
                <c:pt idx="9211">
                  <c:v>1295553600</c:v>
                </c:pt>
                <c:pt idx="9212">
                  <c:v>1295557200</c:v>
                </c:pt>
                <c:pt idx="9213">
                  <c:v>1295560800</c:v>
                </c:pt>
                <c:pt idx="9214">
                  <c:v>1295564400</c:v>
                </c:pt>
                <c:pt idx="9215">
                  <c:v>1295568000</c:v>
                </c:pt>
                <c:pt idx="9216">
                  <c:v>1295571600</c:v>
                </c:pt>
                <c:pt idx="9217">
                  <c:v>1295575200</c:v>
                </c:pt>
                <c:pt idx="9218">
                  <c:v>1295578800</c:v>
                </c:pt>
                <c:pt idx="9219">
                  <c:v>1295582400</c:v>
                </c:pt>
                <c:pt idx="9220">
                  <c:v>1295586000</c:v>
                </c:pt>
                <c:pt idx="9221">
                  <c:v>1295589600</c:v>
                </c:pt>
                <c:pt idx="9222">
                  <c:v>1295593200</c:v>
                </c:pt>
                <c:pt idx="9223">
                  <c:v>1295596800</c:v>
                </c:pt>
                <c:pt idx="9224">
                  <c:v>1295600400</c:v>
                </c:pt>
                <c:pt idx="9225">
                  <c:v>1295604000</c:v>
                </c:pt>
                <c:pt idx="9226">
                  <c:v>1295607600</c:v>
                </c:pt>
                <c:pt idx="9227">
                  <c:v>1295611200</c:v>
                </c:pt>
                <c:pt idx="9228">
                  <c:v>1295614800</c:v>
                </c:pt>
                <c:pt idx="9229">
                  <c:v>1295618400</c:v>
                </c:pt>
                <c:pt idx="9230">
                  <c:v>1295622000</c:v>
                </c:pt>
                <c:pt idx="9231">
                  <c:v>1295625600</c:v>
                </c:pt>
                <c:pt idx="9232">
                  <c:v>1295629200</c:v>
                </c:pt>
                <c:pt idx="9233">
                  <c:v>1295632800</c:v>
                </c:pt>
                <c:pt idx="9234">
                  <c:v>1295636400</c:v>
                </c:pt>
                <c:pt idx="9235">
                  <c:v>1295640000</c:v>
                </c:pt>
                <c:pt idx="9236">
                  <c:v>1295643600</c:v>
                </c:pt>
                <c:pt idx="9237">
                  <c:v>1295647200</c:v>
                </c:pt>
                <c:pt idx="9238">
                  <c:v>1295650800</c:v>
                </c:pt>
                <c:pt idx="9239">
                  <c:v>1295654400</c:v>
                </c:pt>
                <c:pt idx="9240">
                  <c:v>1295658000</c:v>
                </c:pt>
                <c:pt idx="9241">
                  <c:v>1295661600</c:v>
                </c:pt>
                <c:pt idx="9242">
                  <c:v>1295665200</c:v>
                </c:pt>
                <c:pt idx="9243">
                  <c:v>1295668800</c:v>
                </c:pt>
                <c:pt idx="9244">
                  <c:v>1295672400</c:v>
                </c:pt>
                <c:pt idx="9245">
                  <c:v>1295676000</c:v>
                </c:pt>
                <c:pt idx="9246">
                  <c:v>1295679600</c:v>
                </c:pt>
                <c:pt idx="9247">
                  <c:v>1295683200</c:v>
                </c:pt>
                <c:pt idx="9248">
                  <c:v>1295686800</c:v>
                </c:pt>
                <c:pt idx="9249">
                  <c:v>1295690400</c:v>
                </c:pt>
                <c:pt idx="9250">
                  <c:v>1295694000</c:v>
                </c:pt>
                <c:pt idx="9251">
                  <c:v>1295697600</c:v>
                </c:pt>
                <c:pt idx="9252">
                  <c:v>1295701200</c:v>
                </c:pt>
                <c:pt idx="9253">
                  <c:v>1295704800</c:v>
                </c:pt>
                <c:pt idx="9254">
                  <c:v>1295708400</c:v>
                </c:pt>
                <c:pt idx="9255">
                  <c:v>1295712000</c:v>
                </c:pt>
                <c:pt idx="9256">
                  <c:v>1295715600</c:v>
                </c:pt>
                <c:pt idx="9257">
                  <c:v>1295719200</c:v>
                </c:pt>
                <c:pt idx="9258">
                  <c:v>1295722800</c:v>
                </c:pt>
                <c:pt idx="9259">
                  <c:v>1295726400</c:v>
                </c:pt>
                <c:pt idx="9260">
                  <c:v>1295730000</c:v>
                </c:pt>
                <c:pt idx="9261">
                  <c:v>1295733600</c:v>
                </c:pt>
                <c:pt idx="9262">
                  <c:v>1295737200</c:v>
                </c:pt>
                <c:pt idx="9263">
                  <c:v>1295740800</c:v>
                </c:pt>
                <c:pt idx="9264">
                  <c:v>1295744400</c:v>
                </c:pt>
                <c:pt idx="9265">
                  <c:v>1295748000</c:v>
                </c:pt>
                <c:pt idx="9266">
                  <c:v>1295751600</c:v>
                </c:pt>
                <c:pt idx="9267">
                  <c:v>1295755200</c:v>
                </c:pt>
                <c:pt idx="9268">
                  <c:v>1295758800</c:v>
                </c:pt>
                <c:pt idx="9269">
                  <c:v>1295762400</c:v>
                </c:pt>
                <c:pt idx="9270">
                  <c:v>1295766000</c:v>
                </c:pt>
                <c:pt idx="9271">
                  <c:v>1295769600</c:v>
                </c:pt>
                <c:pt idx="9272">
                  <c:v>1295773200</c:v>
                </c:pt>
                <c:pt idx="9273">
                  <c:v>1295776800</c:v>
                </c:pt>
                <c:pt idx="9274">
                  <c:v>1295780400</c:v>
                </c:pt>
                <c:pt idx="9275">
                  <c:v>1295784000</c:v>
                </c:pt>
                <c:pt idx="9276">
                  <c:v>1295787600</c:v>
                </c:pt>
                <c:pt idx="9277">
                  <c:v>1295791200</c:v>
                </c:pt>
                <c:pt idx="9278">
                  <c:v>1295794800</c:v>
                </c:pt>
                <c:pt idx="9279">
                  <c:v>1295798400</c:v>
                </c:pt>
                <c:pt idx="9280">
                  <c:v>1295802000</c:v>
                </c:pt>
                <c:pt idx="9281">
                  <c:v>1295805600</c:v>
                </c:pt>
                <c:pt idx="9282">
                  <c:v>1295809200</c:v>
                </c:pt>
                <c:pt idx="9283">
                  <c:v>1295812800</c:v>
                </c:pt>
                <c:pt idx="9284">
                  <c:v>1295816400</c:v>
                </c:pt>
                <c:pt idx="9285">
                  <c:v>1295820000</c:v>
                </c:pt>
                <c:pt idx="9286">
                  <c:v>1295823600</c:v>
                </c:pt>
                <c:pt idx="9287">
                  <c:v>1295827200</c:v>
                </c:pt>
                <c:pt idx="9288">
                  <c:v>1295830800</c:v>
                </c:pt>
                <c:pt idx="9289">
                  <c:v>1295834400</c:v>
                </c:pt>
                <c:pt idx="9290">
                  <c:v>1295838000</c:v>
                </c:pt>
                <c:pt idx="9291">
                  <c:v>1295841600</c:v>
                </c:pt>
                <c:pt idx="9292">
                  <c:v>1295845200</c:v>
                </c:pt>
                <c:pt idx="9293">
                  <c:v>1295848800</c:v>
                </c:pt>
                <c:pt idx="9294">
                  <c:v>1295852400</c:v>
                </c:pt>
                <c:pt idx="9295">
                  <c:v>1295856000</c:v>
                </c:pt>
                <c:pt idx="9296">
                  <c:v>1295859600</c:v>
                </c:pt>
                <c:pt idx="9297">
                  <c:v>1295863200</c:v>
                </c:pt>
                <c:pt idx="9298">
                  <c:v>1295866800</c:v>
                </c:pt>
                <c:pt idx="9299">
                  <c:v>1295870400</c:v>
                </c:pt>
                <c:pt idx="9300">
                  <c:v>1295874000</c:v>
                </c:pt>
                <c:pt idx="9301">
                  <c:v>1295877600</c:v>
                </c:pt>
                <c:pt idx="9302">
                  <c:v>1295881200</c:v>
                </c:pt>
                <c:pt idx="9303">
                  <c:v>1295884800</c:v>
                </c:pt>
                <c:pt idx="9304">
                  <c:v>1295888400</c:v>
                </c:pt>
                <c:pt idx="9305">
                  <c:v>1295892000</c:v>
                </c:pt>
                <c:pt idx="9306">
                  <c:v>1295895600</c:v>
                </c:pt>
                <c:pt idx="9307">
                  <c:v>1295899200</c:v>
                </c:pt>
                <c:pt idx="9308">
                  <c:v>1295902800</c:v>
                </c:pt>
                <c:pt idx="9309">
                  <c:v>1295906400</c:v>
                </c:pt>
                <c:pt idx="9310">
                  <c:v>1295910000</c:v>
                </c:pt>
                <c:pt idx="9311">
                  <c:v>1295913600</c:v>
                </c:pt>
                <c:pt idx="9312">
                  <c:v>1295917200</c:v>
                </c:pt>
                <c:pt idx="9313">
                  <c:v>1295920800</c:v>
                </c:pt>
                <c:pt idx="9314">
                  <c:v>1295924400</c:v>
                </c:pt>
                <c:pt idx="9315">
                  <c:v>1295928000</c:v>
                </c:pt>
                <c:pt idx="9316">
                  <c:v>1295931600</c:v>
                </c:pt>
                <c:pt idx="9317">
                  <c:v>1295935200</c:v>
                </c:pt>
                <c:pt idx="9318">
                  <c:v>1295938800</c:v>
                </c:pt>
                <c:pt idx="9319">
                  <c:v>1295942400</c:v>
                </c:pt>
                <c:pt idx="9320">
                  <c:v>1295946000</c:v>
                </c:pt>
                <c:pt idx="9321">
                  <c:v>1295949600</c:v>
                </c:pt>
                <c:pt idx="9322">
                  <c:v>1295953200</c:v>
                </c:pt>
                <c:pt idx="9323">
                  <c:v>1295956800</c:v>
                </c:pt>
                <c:pt idx="9324">
                  <c:v>1295960400</c:v>
                </c:pt>
                <c:pt idx="9325">
                  <c:v>1295964000</c:v>
                </c:pt>
                <c:pt idx="9326">
                  <c:v>1295967600</c:v>
                </c:pt>
                <c:pt idx="9327">
                  <c:v>1295971200</c:v>
                </c:pt>
                <c:pt idx="9328">
                  <c:v>1295974800</c:v>
                </c:pt>
                <c:pt idx="9329">
                  <c:v>1295978400</c:v>
                </c:pt>
                <c:pt idx="9330">
                  <c:v>1295982000</c:v>
                </c:pt>
                <c:pt idx="9331">
                  <c:v>1295985600</c:v>
                </c:pt>
                <c:pt idx="9332">
                  <c:v>1295989200</c:v>
                </c:pt>
                <c:pt idx="9333">
                  <c:v>1295992800</c:v>
                </c:pt>
                <c:pt idx="9334">
                  <c:v>1295996400</c:v>
                </c:pt>
                <c:pt idx="9335">
                  <c:v>1296000000</c:v>
                </c:pt>
                <c:pt idx="9336">
                  <c:v>1296003600</c:v>
                </c:pt>
                <c:pt idx="9337">
                  <c:v>1296007200</c:v>
                </c:pt>
                <c:pt idx="9338">
                  <c:v>1296010800</c:v>
                </c:pt>
                <c:pt idx="9339">
                  <c:v>1296014400</c:v>
                </c:pt>
                <c:pt idx="9340">
                  <c:v>1296018000</c:v>
                </c:pt>
                <c:pt idx="9341">
                  <c:v>1296021600</c:v>
                </c:pt>
                <c:pt idx="9342">
                  <c:v>1296025200</c:v>
                </c:pt>
                <c:pt idx="9343">
                  <c:v>1296028800</c:v>
                </c:pt>
                <c:pt idx="9344">
                  <c:v>1296032400</c:v>
                </c:pt>
                <c:pt idx="9345">
                  <c:v>1296036000</c:v>
                </c:pt>
                <c:pt idx="9346">
                  <c:v>1296039600</c:v>
                </c:pt>
                <c:pt idx="9347">
                  <c:v>1296043200</c:v>
                </c:pt>
                <c:pt idx="9348">
                  <c:v>1296046800</c:v>
                </c:pt>
                <c:pt idx="9349">
                  <c:v>1296050400</c:v>
                </c:pt>
                <c:pt idx="9350">
                  <c:v>1296054000</c:v>
                </c:pt>
                <c:pt idx="9351">
                  <c:v>1296057600</c:v>
                </c:pt>
                <c:pt idx="9352">
                  <c:v>1296061200</c:v>
                </c:pt>
                <c:pt idx="9353">
                  <c:v>1296064800</c:v>
                </c:pt>
                <c:pt idx="9354">
                  <c:v>1296068400</c:v>
                </c:pt>
                <c:pt idx="9355">
                  <c:v>1296072000</c:v>
                </c:pt>
                <c:pt idx="9356">
                  <c:v>1296075600</c:v>
                </c:pt>
                <c:pt idx="9357">
                  <c:v>1296079200</c:v>
                </c:pt>
                <c:pt idx="9358">
                  <c:v>1296082800</c:v>
                </c:pt>
                <c:pt idx="9359">
                  <c:v>1296086400</c:v>
                </c:pt>
                <c:pt idx="9360">
                  <c:v>1296090000</c:v>
                </c:pt>
                <c:pt idx="9361">
                  <c:v>1296093600</c:v>
                </c:pt>
                <c:pt idx="9362">
                  <c:v>1296097200</c:v>
                </c:pt>
                <c:pt idx="9363">
                  <c:v>1296100800</c:v>
                </c:pt>
                <c:pt idx="9364">
                  <c:v>1296104400</c:v>
                </c:pt>
                <c:pt idx="9365">
                  <c:v>1296108000</c:v>
                </c:pt>
                <c:pt idx="9366">
                  <c:v>1296111600</c:v>
                </c:pt>
                <c:pt idx="9367">
                  <c:v>1296115200</c:v>
                </c:pt>
                <c:pt idx="9368">
                  <c:v>1296118800</c:v>
                </c:pt>
                <c:pt idx="9369">
                  <c:v>1296122400</c:v>
                </c:pt>
                <c:pt idx="9370">
                  <c:v>1296126000</c:v>
                </c:pt>
                <c:pt idx="9371">
                  <c:v>1296129600</c:v>
                </c:pt>
                <c:pt idx="9372">
                  <c:v>1296133200</c:v>
                </c:pt>
                <c:pt idx="9373">
                  <c:v>1296136800</c:v>
                </c:pt>
                <c:pt idx="9374">
                  <c:v>1296140400</c:v>
                </c:pt>
                <c:pt idx="9375">
                  <c:v>1296144000</c:v>
                </c:pt>
                <c:pt idx="9376">
                  <c:v>1296147600</c:v>
                </c:pt>
                <c:pt idx="9377">
                  <c:v>1296151200</c:v>
                </c:pt>
                <c:pt idx="9378">
                  <c:v>1296154800</c:v>
                </c:pt>
                <c:pt idx="9379">
                  <c:v>1296158400</c:v>
                </c:pt>
                <c:pt idx="9380">
                  <c:v>1296162000</c:v>
                </c:pt>
                <c:pt idx="9381">
                  <c:v>1296165600</c:v>
                </c:pt>
                <c:pt idx="9382">
                  <c:v>1296169200</c:v>
                </c:pt>
                <c:pt idx="9383">
                  <c:v>1296172800</c:v>
                </c:pt>
                <c:pt idx="9384">
                  <c:v>1296176400</c:v>
                </c:pt>
                <c:pt idx="9385">
                  <c:v>1296180000</c:v>
                </c:pt>
                <c:pt idx="9386">
                  <c:v>1296183600</c:v>
                </c:pt>
                <c:pt idx="9387">
                  <c:v>1296187200</c:v>
                </c:pt>
                <c:pt idx="9388">
                  <c:v>1296190800</c:v>
                </c:pt>
                <c:pt idx="9389">
                  <c:v>1296194400</c:v>
                </c:pt>
                <c:pt idx="9390">
                  <c:v>1296198000</c:v>
                </c:pt>
                <c:pt idx="9391">
                  <c:v>1296201600</c:v>
                </c:pt>
                <c:pt idx="9392">
                  <c:v>1296205200</c:v>
                </c:pt>
                <c:pt idx="9393">
                  <c:v>1296208800</c:v>
                </c:pt>
                <c:pt idx="9394">
                  <c:v>1296212400</c:v>
                </c:pt>
                <c:pt idx="9395">
                  <c:v>1296216000</c:v>
                </c:pt>
                <c:pt idx="9396">
                  <c:v>1296219600</c:v>
                </c:pt>
                <c:pt idx="9397">
                  <c:v>1296223200</c:v>
                </c:pt>
                <c:pt idx="9398">
                  <c:v>1296226800</c:v>
                </c:pt>
                <c:pt idx="9399">
                  <c:v>1296230400</c:v>
                </c:pt>
                <c:pt idx="9400">
                  <c:v>1296234000</c:v>
                </c:pt>
                <c:pt idx="9401">
                  <c:v>1296237600</c:v>
                </c:pt>
                <c:pt idx="9402">
                  <c:v>1296241200</c:v>
                </c:pt>
                <c:pt idx="9403">
                  <c:v>1296244800</c:v>
                </c:pt>
                <c:pt idx="9404">
                  <c:v>1296248400</c:v>
                </c:pt>
                <c:pt idx="9405">
                  <c:v>1296252000</c:v>
                </c:pt>
                <c:pt idx="9406">
                  <c:v>1296255600</c:v>
                </c:pt>
                <c:pt idx="9407">
                  <c:v>1296259200</c:v>
                </c:pt>
                <c:pt idx="9408">
                  <c:v>1296262800</c:v>
                </c:pt>
                <c:pt idx="9409">
                  <c:v>1296266400</c:v>
                </c:pt>
                <c:pt idx="9410">
                  <c:v>1296270000</c:v>
                </c:pt>
                <c:pt idx="9411">
                  <c:v>1296273600</c:v>
                </c:pt>
                <c:pt idx="9412">
                  <c:v>1296277200</c:v>
                </c:pt>
                <c:pt idx="9413">
                  <c:v>1296280800</c:v>
                </c:pt>
                <c:pt idx="9414">
                  <c:v>1296284400</c:v>
                </c:pt>
                <c:pt idx="9415">
                  <c:v>1296288000</c:v>
                </c:pt>
                <c:pt idx="9416">
                  <c:v>1296291600</c:v>
                </c:pt>
                <c:pt idx="9417">
                  <c:v>1296295200</c:v>
                </c:pt>
                <c:pt idx="9418">
                  <c:v>1296298800</c:v>
                </c:pt>
                <c:pt idx="9419">
                  <c:v>1296302400</c:v>
                </c:pt>
                <c:pt idx="9420">
                  <c:v>1296306000</c:v>
                </c:pt>
                <c:pt idx="9421">
                  <c:v>1296309600</c:v>
                </c:pt>
                <c:pt idx="9422">
                  <c:v>1296313200</c:v>
                </c:pt>
                <c:pt idx="9423">
                  <c:v>1296316800</c:v>
                </c:pt>
                <c:pt idx="9424">
                  <c:v>1296320400</c:v>
                </c:pt>
                <c:pt idx="9425">
                  <c:v>1296324000</c:v>
                </c:pt>
                <c:pt idx="9426">
                  <c:v>1296327600</c:v>
                </c:pt>
                <c:pt idx="9427">
                  <c:v>1296331200</c:v>
                </c:pt>
                <c:pt idx="9428">
                  <c:v>1296334800</c:v>
                </c:pt>
                <c:pt idx="9429">
                  <c:v>1296338400</c:v>
                </c:pt>
                <c:pt idx="9430">
                  <c:v>1296342000</c:v>
                </c:pt>
                <c:pt idx="9431">
                  <c:v>1296345600</c:v>
                </c:pt>
                <c:pt idx="9432">
                  <c:v>1296349200</c:v>
                </c:pt>
                <c:pt idx="9433">
                  <c:v>1296352800</c:v>
                </c:pt>
                <c:pt idx="9434">
                  <c:v>1296356400</c:v>
                </c:pt>
                <c:pt idx="9435">
                  <c:v>1296360000</c:v>
                </c:pt>
                <c:pt idx="9436">
                  <c:v>1296363600</c:v>
                </c:pt>
                <c:pt idx="9437">
                  <c:v>1296367200</c:v>
                </c:pt>
                <c:pt idx="9438">
                  <c:v>1296370800</c:v>
                </c:pt>
                <c:pt idx="9439">
                  <c:v>1296374400</c:v>
                </c:pt>
                <c:pt idx="9440">
                  <c:v>1296378000</c:v>
                </c:pt>
                <c:pt idx="9441">
                  <c:v>1296381600</c:v>
                </c:pt>
                <c:pt idx="9442">
                  <c:v>1296385200</c:v>
                </c:pt>
                <c:pt idx="9443">
                  <c:v>1296388800</c:v>
                </c:pt>
                <c:pt idx="9444">
                  <c:v>1296392400</c:v>
                </c:pt>
                <c:pt idx="9445">
                  <c:v>1296396000</c:v>
                </c:pt>
                <c:pt idx="9446">
                  <c:v>1296399600</c:v>
                </c:pt>
                <c:pt idx="9447">
                  <c:v>1296403200</c:v>
                </c:pt>
                <c:pt idx="9448">
                  <c:v>1296406800</c:v>
                </c:pt>
                <c:pt idx="9449">
                  <c:v>1296410400</c:v>
                </c:pt>
                <c:pt idx="9450">
                  <c:v>1296414000</c:v>
                </c:pt>
                <c:pt idx="9451">
                  <c:v>1296417600</c:v>
                </c:pt>
                <c:pt idx="9452">
                  <c:v>1296421200</c:v>
                </c:pt>
                <c:pt idx="9453">
                  <c:v>1296424800</c:v>
                </c:pt>
                <c:pt idx="9454">
                  <c:v>1296428400</c:v>
                </c:pt>
                <c:pt idx="9455">
                  <c:v>1296432000</c:v>
                </c:pt>
                <c:pt idx="9456">
                  <c:v>1296435600</c:v>
                </c:pt>
                <c:pt idx="9457">
                  <c:v>1296439200</c:v>
                </c:pt>
                <c:pt idx="9458">
                  <c:v>1296442800</c:v>
                </c:pt>
                <c:pt idx="9459">
                  <c:v>1296446400</c:v>
                </c:pt>
                <c:pt idx="9460">
                  <c:v>1296450000</c:v>
                </c:pt>
                <c:pt idx="9461">
                  <c:v>1296453600</c:v>
                </c:pt>
                <c:pt idx="9462">
                  <c:v>1296457200</c:v>
                </c:pt>
                <c:pt idx="9463">
                  <c:v>1296460800</c:v>
                </c:pt>
                <c:pt idx="9464">
                  <c:v>1296464400</c:v>
                </c:pt>
                <c:pt idx="9465">
                  <c:v>1296468000</c:v>
                </c:pt>
                <c:pt idx="9466">
                  <c:v>1296471600</c:v>
                </c:pt>
                <c:pt idx="9467">
                  <c:v>1296475200</c:v>
                </c:pt>
                <c:pt idx="9468">
                  <c:v>1296478800</c:v>
                </c:pt>
                <c:pt idx="9469">
                  <c:v>1296482400</c:v>
                </c:pt>
                <c:pt idx="9470">
                  <c:v>1296486000</c:v>
                </c:pt>
                <c:pt idx="9471">
                  <c:v>1296489600</c:v>
                </c:pt>
                <c:pt idx="9472">
                  <c:v>1296493200</c:v>
                </c:pt>
                <c:pt idx="9473">
                  <c:v>1296496800</c:v>
                </c:pt>
                <c:pt idx="9474">
                  <c:v>1296500400</c:v>
                </c:pt>
                <c:pt idx="9475">
                  <c:v>1296504000</c:v>
                </c:pt>
                <c:pt idx="9476">
                  <c:v>1296507600</c:v>
                </c:pt>
                <c:pt idx="9477">
                  <c:v>1296511200</c:v>
                </c:pt>
                <c:pt idx="9478">
                  <c:v>1296514800</c:v>
                </c:pt>
                <c:pt idx="9479">
                  <c:v>1296518400</c:v>
                </c:pt>
                <c:pt idx="9480">
                  <c:v>1296522000</c:v>
                </c:pt>
                <c:pt idx="9481">
                  <c:v>1296525600</c:v>
                </c:pt>
                <c:pt idx="9482">
                  <c:v>1296529200</c:v>
                </c:pt>
                <c:pt idx="9483">
                  <c:v>1296532800</c:v>
                </c:pt>
                <c:pt idx="9484">
                  <c:v>1296536400</c:v>
                </c:pt>
                <c:pt idx="9485">
                  <c:v>1296540000</c:v>
                </c:pt>
                <c:pt idx="9486">
                  <c:v>1296543600</c:v>
                </c:pt>
                <c:pt idx="9487">
                  <c:v>1296547200</c:v>
                </c:pt>
                <c:pt idx="9488">
                  <c:v>1296550800</c:v>
                </c:pt>
                <c:pt idx="9489">
                  <c:v>1296554400</c:v>
                </c:pt>
                <c:pt idx="9490">
                  <c:v>1296558000</c:v>
                </c:pt>
                <c:pt idx="9491">
                  <c:v>1296561600</c:v>
                </c:pt>
                <c:pt idx="9492">
                  <c:v>1296565200</c:v>
                </c:pt>
                <c:pt idx="9493">
                  <c:v>1296568800</c:v>
                </c:pt>
                <c:pt idx="9494">
                  <c:v>1296572400</c:v>
                </c:pt>
                <c:pt idx="9495">
                  <c:v>1296576000</c:v>
                </c:pt>
                <c:pt idx="9496">
                  <c:v>1296579600</c:v>
                </c:pt>
                <c:pt idx="9497">
                  <c:v>1296583200</c:v>
                </c:pt>
                <c:pt idx="9498">
                  <c:v>1296586800</c:v>
                </c:pt>
                <c:pt idx="9499">
                  <c:v>1296590400</c:v>
                </c:pt>
                <c:pt idx="9500">
                  <c:v>1296594000</c:v>
                </c:pt>
                <c:pt idx="9501">
                  <c:v>1296597600</c:v>
                </c:pt>
                <c:pt idx="9502">
                  <c:v>1296601200</c:v>
                </c:pt>
                <c:pt idx="9503">
                  <c:v>1296604800</c:v>
                </c:pt>
                <c:pt idx="9504">
                  <c:v>1296608400</c:v>
                </c:pt>
                <c:pt idx="9505">
                  <c:v>1296612000</c:v>
                </c:pt>
                <c:pt idx="9506">
                  <c:v>1296615600</c:v>
                </c:pt>
                <c:pt idx="9507">
                  <c:v>1296619200</c:v>
                </c:pt>
                <c:pt idx="9508">
                  <c:v>1296622800</c:v>
                </c:pt>
                <c:pt idx="9509">
                  <c:v>1296626400</c:v>
                </c:pt>
                <c:pt idx="9510">
                  <c:v>1296630000</c:v>
                </c:pt>
                <c:pt idx="9511">
                  <c:v>1296633600</c:v>
                </c:pt>
                <c:pt idx="9512">
                  <c:v>1296637200</c:v>
                </c:pt>
                <c:pt idx="9513">
                  <c:v>1296640800</c:v>
                </c:pt>
                <c:pt idx="9514">
                  <c:v>1296644400</c:v>
                </c:pt>
                <c:pt idx="9515">
                  <c:v>1296648000</c:v>
                </c:pt>
                <c:pt idx="9516">
                  <c:v>1296651600</c:v>
                </c:pt>
                <c:pt idx="9517">
                  <c:v>1296655200</c:v>
                </c:pt>
                <c:pt idx="9518">
                  <c:v>1296658800</c:v>
                </c:pt>
                <c:pt idx="9519">
                  <c:v>1296662400</c:v>
                </c:pt>
                <c:pt idx="9520">
                  <c:v>1296666000</c:v>
                </c:pt>
                <c:pt idx="9521">
                  <c:v>1296669600</c:v>
                </c:pt>
                <c:pt idx="9522">
                  <c:v>1296673200</c:v>
                </c:pt>
                <c:pt idx="9523">
                  <c:v>1296676800</c:v>
                </c:pt>
                <c:pt idx="9524">
                  <c:v>1296680400</c:v>
                </c:pt>
                <c:pt idx="9525">
                  <c:v>1296684000</c:v>
                </c:pt>
                <c:pt idx="9526">
                  <c:v>1296687600</c:v>
                </c:pt>
                <c:pt idx="9527">
                  <c:v>1296691200</c:v>
                </c:pt>
                <c:pt idx="9528">
                  <c:v>1296694800</c:v>
                </c:pt>
                <c:pt idx="9529">
                  <c:v>1296698400</c:v>
                </c:pt>
                <c:pt idx="9530">
                  <c:v>1296702000</c:v>
                </c:pt>
                <c:pt idx="9531">
                  <c:v>1296705600</c:v>
                </c:pt>
                <c:pt idx="9532">
                  <c:v>1296709200</c:v>
                </c:pt>
                <c:pt idx="9533">
                  <c:v>1296712800</c:v>
                </c:pt>
                <c:pt idx="9534">
                  <c:v>1296716400</c:v>
                </c:pt>
                <c:pt idx="9535">
                  <c:v>1296720000</c:v>
                </c:pt>
                <c:pt idx="9536">
                  <c:v>1296723600</c:v>
                </c:pt>
                <c:pt idx="9537">
                  <c:v>1296727200</c:v>
                </c:pt>
                <c:pt idx="9538">
                  <c:v>1296730800</c:v>
                </c:pt>
                <c:pt idx="9539">
                  <c:v>1296734400</c:v>
                </c:pt>
                <c:pt idx="9540">
                  <c:v>1296738000</c:v>
                </c:pt>
                <c:pt idx="9541">
                  <c:v>1296741600</c:v>
                </c:pt>
                <c:pt idx="9542">
                  <c:v>1296745200</c:v>
                </c:pt>
                <c:pt idx="9543">
                  <c:v>1296748800</c:v>
                </c:pt>
                <c:pt idx="9544">
                  <c:v>1296752400</c:v>
                </c:pt>
                <c:pt idx="9545">
                  <c:v>1296756000</c:v>
                </c:pt>
                <c:pt idx="9546">
                  <c:v>1296759600</c:v>
                </c:pt>
                <c:pt idx="9547">
                  <c:v>1296763200</c:v>
                </c:pt>
                <c:pt idx="9548">
                  <c:v>1296766800</c:v>
                </c:pt>
                <c:pt idx="9549">
                  <c:v>1296770400</c:v>
                </c:pt>
                <c:pt idx="9550">
                  <c:v>1296774000</c:v>
                </c:pt>
                <c:pt idx="9551">
                  <c:v>1296777600</c:v>
                </c:pt>
                <c:pt idx="9552">
                  <c:v>1296781200</c:v>
                </c:pt>
                <c:pt idx="9553">
                  <c:v>1296784800</c:v>
                </c:pt>
                <c:pt idx="9554">
                  <c:v>1296788400</c:v>
                </c:pt>
                <c:pt idx="9555">
                  <c:v>1296792000</c:v>
                </c:pt>
                <c:pt idx="9556">
                  <c:v>1296795600</c:v>
                </c:pt>
                <c:pt idx="9557">
                  <c:v>1296799200</c:v>
                </c:pt>
                <c:pt idx="9558">
                  <c:v>1296802800</c:v>
                </c:pt>
                <c:pt idx="9559">
                  <c:v>1296806400</c:v>
                </c:pt>
                <c:pt idx="9560">
                  <c:v>1296810000</c:v>
                </c:pt>
                <c:pt idx="9561">
                  <c:v>1296813600</c:v>
                </c:pt>
                <c:pt idx="9562">
                  <c:v>1296817200</c:v>
                </c:pt>
                <c:pt idx="9563">
                  <c:v>1296820800</c:v>
                </c:pt>
                <c:pt idx="9564">
                  <c:v>1296824400</c:v>
                </c:pt>
                <c:pt idx="9565">
                  <c:v>1296828000</c:v>
                </c:pt>
                <c:pt idx="9566">
                  <c:v>1296831600</c:v>
                </c:pt>
                <c:pt idx="9567">
                  <c:v>1296835200</c:v>
                </c:pt>
                <c:pt idx="9568">
                  <c:v>1296838800</c:v>
                </c:pt>
                <c:pt idx="9569">
                  <c:v>1296842400</c:v>
                </c:pt>
                <c:pt idx="9570">
                  <c:v>1296846000</c:v>
                </c:pt>
                <c:pt idx="9571">
                  <c:v>1296849600</c:v>
                </c:pt>
                <c:pt idx="9572">
                  <c:v>1296853200</c:v>
                </c:pt>
                <c:pt idx="9573">
                  <c:v>1296856800</c:v>
                </c:pt>
                <c:pt idx="9574">
                  <c:v>1296860400</c:v>
                </c:pt>
                <c:pt idx="9575">
                  <c:v>1296864000</c:v>
                </c:pt>
                <c:pt idx="9576">
                  <c:v>1296867600</c:v>
                </c:pt>
                <c:pt idx="9577">
                  <c:v>1296871200</c:v>
                </c:pt>
                <c:pt idx="9578">
                  <c:v>1296874800</c:v>
                </c:pt>
                <c:pt idx="9579">
                  <c:v>1296878400</c:v>
                </c:pt>
                <c:pt idx="9580">
                  <c:v>1296882000</c:v>
                </c:pt>
                <c:pt idx="9581">
                  <c:v>1296885600</c:v>
                </c:pt>
                <c:pt idx="9582">
                  <c:v>1296889200</c:v>
                </c:pt>
                <c:pt idx="9583">
                  <c:v>1296892800</c:v>
                </c:pt>
                <c:pt idx="9584">
                  <c:v>1296896400</c:v>
                </c:pt>
                <c:pt idx="9585">
                  <c:v>1296900000</c:v>
                </c:pt>
                <c:pt idx="9586">
                  <c:v>1296903600</c:v>
                </c:pt>
                <c:pt idx="9587">
                  <c:v>1296907200</c:v>
                </c:pt>
                <c:pt idx="9588">
                  <c:v>1296910800</c:v>
                </c:pt>
                <c:pt idx="9589">
                  <c:v>1296914400</c:v>
                </c:pt>
                <c:pt idx="9590">
                  <c:v>1296918000</c:v>
                </c:pt>
                <c:pt idx="9591">
                  <c:v>1296921600</c:v>
                </c:pt>
                <c:pt idx="9592">
                  <c:v>1296925200</c:v>
                </c:pt>
                <c:pt idx="9593">
                  <c:v>1296928800</c:v>
                </c:pt>
                <c:pt idx="9594">
                  <c:v>1296932400</c:v>
                </c:pt>
                <c:pt idx="9595">
                  <c:v>1296936000</c:v>
                </c:pt>
                <c:pt idx="9596">
                  <c:v>1296939600</c:v>
                </c:pt>
                <c:pt idx="9597">
                  <c:v>1296943200</c:v>
                </c:pt>
                <c:pt idx="9598">
                  <c:v>1296946800</c:v>
                </c:pt>
                <c:pt idx="9599">
                  <c:v>1296950400</c:v>
                </c:pt>
                <c:pt idx="9600">
                  <c:v>1296954000</c:v>
                </c:pt>
                <c:pt idx="9601">
                  <c:v>1296957600</c:v>
                </c:pt>
                <c:pt idx="9602">
                  <c:v>1296961200</c:v>
                </c:pt>
                <c:pt idx="9603">
                  <c:v>1296964800</c:v>
                </c:pt>
                <c:pt idx="9604">
                  <c:v>1296968400</c:v>
                </c:pt>
                <c:pt idx="9605">
                  <c:v>1296972000</c:v>
                </c:pt>
                <c:pt idx="9606">
                  <c:v>1296975600</c:v>
                </c:pt>
                <c:pt idx="9607">
                  <c:v>1296979200</c:v>
                </c:pt>
                <c:pt idx="9608">
                  <c:v>1296982800</c:v>
                </c:pt>
                <c:pt idx="9609">
                  <c:v>1296986400</c:v>
                </c:pt>
                <c:pt idx="9610">
                  <c:v>1296990000</c:v>
                </c:pt>
                <c:pt idx="9611">
                  <c:v>1296993600</c:v>
                </c:pt>
                <c:pt idx="9612">
                  <c:v>1296997200</c:v>
                </c:pt>
                <c:pt idx="9613">
                  <c:v>1297000800</c:v>
                </c:pt>
                <c:pt idx="9614">
                  <c:v>1297004400</c:v>
                </c:pt>
                <c:pt idx="9615">
                  <c:v>1297008000</c:v>
                </c:pt>
                <c:pt idx="9616">
                  <c:v>1297011600</c:v>
                </c:pt>
                <c:pt idx="9617">
                  <c:v>1297015200</c:v>
                </c:pt>
                <c:pt idx="9618">
                  <c:v>1297018800</c:v>
                </c:pt>
                <c:pt idx="9619">
                  <c:v>1297022400</c:v>
                </c:pt>
                <c:pt idx="9620">
                  <c:v>1297026000</c:v>
                </c:pt>
                <c:pt idx="9621">
                  <c:v>1297029600</c:v>
                </c:pt>
                <c:pt idx="9622">
                  <c:v>1297033200</c:v>
                </c:pt>
                <c:pt idx="9623">
                  <c:v>1297036800</c:v>
                </c:pt>
                <c:pt idx="9624">
                  <c:v>1297040400</c:v>
                </c:pt>
                <c:pt idx="9625">
                  <c:v>1297044000</c:v>
                </c:pt>
                <c:pt idx="9626">
                  <c:v>1297047600</c:v>
                </c:pt>
                <c:pt idx="9627">
                  <c:v>1297051200</c:v>
                </c:pt>
                <c:pt idx="9628">
                  <c:v>1297054800</c:v>
                </c:pt>
                <c:pt idx="9629">
                  <c:v>1297058400</c:v>
                </c:pt>
                <c:pt idx="9630">
                  <c:v>1297062000</c:v>
                </c:pt>
                <c:pt idx="9631">
                  <c:v>1297065600</c:v>
                </c:pt>
                <c:pt idx="9632">
                  <c:v>1297069200</c:v>
                </c:pt>
                <c:pt idx="9633">
                  <c:v>1297072800</c:v>
                </c:pt>
                <c:pt idx="9634">
                  <c:v>1297076400</c:v>
                </c:pt>
                <c:pt idx="9635">
                  <c:v>1297080000</c:v>
                </c:pt>
                <c:pt idx="9636">
                  <c:v>1297083600</c:v>
                </c:pt>
                <c:pt idx="9637">
                  <c:v>1297087200</c:v>
                </c:pt>
                <c:pt idx="9638">
                  <c:v>1297090800</c:v>
                </c:pt>
                <c:pt idx="9639">
                  <c:v>1297094400</c:v>
                </c:pt>
                <c:pt idx="9640">
                  <c:v>1297098000</c:v>
                </c:pt>
                <c:pt idx="9641">
                  <c:v>1297101600</c:v>
                </c:pt>
                <c:pt idx="9642">
                  <c:v>1297105200</c:v>
                </c:pt>
                <c:pt idx="9643">
                  <c:v>1297108800</c:v>
                </c:pt>
                <c:pt idx="9644">
                  <c:v>1297112400</c:v>
                </c:pt>
                <c:pt idx="9645">
                  <c:v>1297116000</c:v>
                </c:pt>
                <c:pt idx="9646">
                  <c:v>1297119600</c:v>
                </c:pt>
                <c:pt idx="9647">
                  <c:v>1297123200</c:v>
                </c:pt>
                <c:pt idx="9648">
                  <c:v>1297126800</c:v>
                </c:pt>
                <c:pt idx="9649">
                  <c:v>1297130400</c:v>
                </c:pt>
                <c:pt idx="9650">
                  <c:v>1297134000</c:v>
                </c:pt>
                <c:pt idx="9651">
                  <c:v>1297137600</c:v>
                </c:pt>
                <c:pt idx="9652">
                  <c:v>1297141200</c:v>
                </c:pt>
                <c:pt idx="9653">
                  <c:v>1297144800</c:v>
                </c:pt>
                <c:pt idx="9654">
                  <c:v>1297148400</c:v>
                </c:pt>
                <c:pt idx="9655">
                  <c:v>1297152000</c:v>
                </c:pt>
                <c:pt idx="9656">
                  <c:v>1297155600</c:v>
                </c:pt>
                <c:pt idx="9657">
                  <c:v>1297159200</c:v>
                </c:pt>
                <c:pt idx="9658">
                  <c:v>1297162800</c:v>
                </c:pt>
                <c:pt idx="9659">
                  <c:v>1297166400</c:v>
                </c:pt>
                <c:pt idx="9660">
                  <c:v>1297170000</c:v>
                </c:pt>
                <c:pt idx="9661">
                  <c:v>1297173600</c:v>
                </c:pt>
                <c:pt idx="9662">
                  <c:v>1297177200</c:v>
                </c:pt>
                <c:pt idx="9663">
                  <c:v>1297180800</c:v>
                </c:pt>
                <c:pt idx="9664">
                  <c:v>1297184400</c:v>
                </c:pt>
                <c:pt idx="9665">
                  <c:v>1297188000</c:v>
                </c:pt>
                <c:pt idx="9666">
                  <c:v>1297191600</c:v>
                </c:pt>
                <c:pt idx="9667">
                  <c:v>1297195200</c:v>
                </c:pt>
                <c:pt idx="9668">
                  <c:v>1297198800</c:v>
                </c:pt>
                <c:pt idx="9669">
                  <c:v>1297202400</c:v>
                </c:pt>
                <c:pt idx="9670">
                  <c:v>1297206000</c:v>
                </c:pt>
                <c:pt idx="9671">
                  <c:v>1297209600</c:v>
                </c:pt>
                <c:pt idx="9672">
                  <c:v>1297213200</c:v>
                </c:pt>
                <c:pt idx="9673">
                  <c:v>1297216800</c:v>
                </c:pt>
                <c:pt idx="9674">
                  <c:v>1297220400</c:v>
                </c:pt>
                <c:pt idx="9675">
                  <c:v>1297224000</c:v>
                </c:pt>
                <c:pt idx="9676">
                  <c:v>1297227600</c:v>
                </c:pt>
                <c:pt idx="9677">
                  <c:v>1297231200</c:v>
                </c:pt>
                <c:pt idx="9678">
                  <c:v>1297234800</c:v>
                </c:pt>
                <c:pt idx="9679">
                  <c:v>1297238400</c:v>
                </c:pt>
                <c:pt idx="9680">
                  <c:v>1297242000</c:v>
                </c:pt>
                <c:pt idx="9681">
                  <c:v>1297245600</c:v>
                </c:pt>
                <c:pt idx="9682">
                  <c:v>1297249200</c:v>
                </c:pt>
                <c:pt idx="9683">
                  <c:v>1297252800</c:v>
                </c:pt>
                <c:pt idx="9684">
                  <c:v>1297256400</c:v>
                </c:pt>
                <c:pt idx="9685">
                  <c:v>1297260000</c:v>
                </c:pt>
                <c:pt idx="9686">
                  <c:v>1297263600</c:v>
                </c:pt>
                <c:pt idx="9687">
                  <c:v>1297267200</c:v>
                </c:pt>
                <c:pt idx="9688">
                  <c:v>1297270800</c:v>
                </c:pt>
                <c:pt idx="9689">
                  <c:v>1297274400</c:v>
                </c:pt>
                <c:pt idx="9690">
                  <c:v>1297278000</c:v>
                </c:pt>
                <c:pt idx="9691">
                  <c:v>1297281600</c:v>
                </c:pt>
                <c:pt idx="9692">
                  <c:v>1297285200</c:v>
                </c:pt>
                <c:pt idx="9693">
                  <c:v>1297288800</c:v>
                </c:pt>
                <c:pt idx="9694">
                  <c:v>1297292400</c:v>
                </c:pt>
                <c:pt idx="9695">
                  <c:v>1297296000</c:v>
                </c:pt>
                <c:pt idx="9696">
                  <c:v>1297299600</c:v>
                </c:pt>
                <c:pt idx="9697">
                  <c:v>1297303200</c:v>
                </c:pt>
                <c:pt idx="9698">
                  <c:v>1297306800</c:v>
                </c:pt>
                <c:pt idx="9699">
                  <c:v>1297310400</c:v>
                </c:pt>
                <c:pt idx="9700">
                  <c:v>1297314000</c:v>
                </c:pt>
                <c:pt idx="9701">
                  <c:v>1297317600</c:v>
                </c:pt>
                <c:pt idx="9702">
                  <c:v>1297321200</c:v>
                </c:pt>
                <c:pt idx="9703">
                  <c:v>1297324800</c:v>
                </c:pt>
                <c:pt idx="9704">
                  <c:v>1297328400</c:v>
                </c:pt>
                <c:pt idx="9705">
                  <c:v>1297332000</c:v>
                </c:pt>
                <c:pt idx="9706">
                  <c:v>1297335600</c:v>
                </c:pt>
                <c:pt idx="9707">
                  <c:v>1297339200</c:v>
                </c:pt>
                <c:pt idx="9708">
                  <c:v>1297342800</c:v>
                </c:pt>
                <c:pt idx="9709">
                  <c:v>1297346400</c:v>
                </c:pt>
                <c:pt idx="9710">
                  <c:v>1297350000</c:v>
                </c:pt>
                <c:pt idx="9711">
                  <c:v>1297353600</c:v>
                </c:pt>
                <c:pt idx="9712">
                  <c:v>1297357200</c:v>
                </c:pt>
                <c:pt idx="9713">
                  <c:v>1297360800</c:v>
                </c:pt>
                <c:pt idx="9714">
                  <c:v>1297364400</c:v>
                </c:pt>
                <c:pt idx="9715">
                  <c:v>1297368000</c:v>
                </c:pt>
                <c:pt idx="9716">
                  <c:v>1297371600</c:v>
                </c:pt>
                <c:pt idx="9717">
                  <c:v>1297375200</c:v>
                </c:pt>
                <c:pt idx="9718">
                  <c:v>1297378800</c:v>
                </c:pt>
                <c:pt idx="9719">
                  <c:v>1297382400</c:v>
                </c:pt>
                <c:pt idx="9720">
                  <c:v>1297386000</c:v>
                </c:pt>
                <c:pt idx="9721">
                  <c:v>1297389600</c:v>
                </c:pt>
                <c:pt idx="9722">
                  <c:v>1297393200</c:v>
                </c:pt>
                <c:pt idx="9723">
                  <c:v>1297396800</c:v>
                </c:pt>
                <c:pt idx="9724">
                  <c:v>1297400400</c:v>
                </c:pt>
                <c:pt idx="9725">
                  <c:v>1297404000</c:v>
                </c:pt>
                <c:pt idx="9726">
                  <c:v>1297407600</c:v>
                </c:pt>
                <c:pt idx="9727">
                  <c:v>1297411200</c:v>
                </c:pt>
                <c:pt idx="9728">
                  <c:v>1297414800</c:v>
                </c:pt>
                <c:pt idx="9729">
                  <c:v>1297418400</c:v>
                </c:pt>
                <c:pt idx="9730">
                  <c:v>1297422000</c:v>
                </c:pt>
                <c:pt idx="9731">
                  <c:v>1297425600</c:v>
                </c:pt>
                <c:pt idx="9732">
                  <c:v>1297429200</c:v>
                </c:pt>
                <c:pt idx="9733">
                  <c:v>1297432800</c:v>
                </c:pt>
                <c:pt idx="9734">
                  <c:v>1297436400</c:v>
                </c:pt>
                <c:pt idx="9735">
                  <c:v>1297440000</c:v>
                </c:pt>
                <c:pt idx="9736">
                  <c:v>1297443600</c:v>
                </c:pt>
                <c:pt idx="9737">
                  <c:v>1297447200</c:v>
                </c:pt>
                <c:pt idx="9738">
                  <c:v>1297450800</c:v>
                </c:pt>
                <c:pt idx="9739">
                  <c:v>1297454400</c:v>
                </c:pt>
                <c:pt idx="9740">
                  <c:v>1297458000</c:v>
                </c:pt>
                <c:pt idx="9741">
                  <c:v>1297461600</c:v>
                </c:pt>
                <c:pt idx="9742">
                  <c:v>1297465200</c:v>
                </c:pt>
                <c:pt idx="9743">
                  <c:v>1297468800</c:v>
                </c:pt>
                <c:pt idx="9744">
                  <c:v>1297472400</c:v>
                </c:pt>
                <c:pt idx="9745">
                  <c:v>1297476000</c:v>
                </c:pt>
                <c:pt idx="9746">
                  <c:v>1297479600</c:v>
                </c:pt>
                <c:pt idx="9747">
                  <c:v>1297483200</c:v>
                </c:pt>
                <c:pt idx="9748">
                  <c:v>1297486800</c:v>
                </c:pt>
                <c:pt idx="9749">
                  <c:v>1297490400</c:v>
                </c:pt>
                <c:pt idx="9750">
                  <c:v>1297494000</c:v>
                </c:pt>
                <c:pt idx="9751">
                  <c:v>1297497600</c:v>
                </c:pt>
                <c:pt idx="9752">
                  <c:v>1297501200</c:v>
                </c:pt>
                <c:pt idx="9753">
                  <c:v>1297504800</c:v>
                </c:pt>
                <c:pt idx="9754">
                  <c:v>1297508400</c:v>
                </c:pt>
                <c:pt idx="9755">
                  <c:v>1297512000</c:v>
                </c:pt>
                <c:pt idx="9756">
                  <c:v>1297515600</c:v>
                </c:pt>
                <c:pt idx="9757">
                  <c:v>1297519200</c:v>
                </c:pt>
                <c:pt idx="9758">
                  <c:v>1297522800</c:v>
                </c:pt>
                <c:pt idx="9759">
                  <c:v>1297526400</c:v>
                </c:pt>
                <c:pt idx="9760">
                  <c:v>1297530000</c:v>
                </c:pt>
                <c:pt idx="9761">
                  <c:v>1297533600</c:v>
                </c:pt>
                <c:pt idx="9762">
                  <c:v>1297537200</c:v>
                </c:pt>
                <c:pt idx="9763">
                  <c:v>1297540800</c:v>
                </c:pt>
                <c:pt idx="9764">
                  <c:v>1297544400</c:v>
                </c:pt>
                <c:pt idx="9765">
                  <c:v>1297548000</c:v>
                </c:pt>
                <c:pt idx="9766">
                  <c:v>1297551600</c:v>
                </c:pt>
                <c:pt idx="9767">
                  <c:v>1297555200</c:v>
                </c:pt>
                <c:pt idx="9768">
                  <c:v>1297558800</c:v>
                </c:pt>
                <c:pt idx="9769">
                  <c:v>1297562400</c:v>
                </c:pt>
                <c:pt idx="9770">
                  <c:v>1297566000</c:v>
                </c:pt>
                <c:pt idx="9771">
                  <c:v>1297569600</c:v>
                </c:pt>
                <c:pt idx="9772">
                  <c:v>1297573200</c:v>
                </c:pt>
                <c:pt idx="9773">
                  <c:v>1297576800</c:v>
                </c:pt>
                <c:pt idx="9774">
                  <c:v>1297580400</c:v>
                </c:pt>
                <c:pt idx="9775">
                  <c:v>1297584000</c:v>
                </c:pt>
                <c:pt idx="9776">
                  <c:v>1297587600</c:v>
                </c:pt>
                <c:pt idx="9777">
                  <c:v>1297591200</c:v>
                </c:pt>
                <c:pt idx="9778">
                  <c:v>1297594800</c:v>
                </c:pt>
                <c:pt idx="9779">
                  <c:v>1297598400</c:v>
                </c:pt>
                <c:pt idx="9780">
                  <c:v>1297602000</c:v>
                </c:pt>
                <c:pt idx="9781">
                  <c:v>1297605600</c:v>
                </c:pt>
                <c:pt idx="9782">
                  <c:v>1297609200</c:v>
                </c:pt>
                <c:pt idx="9783">
                  <c:v>1297612800</c:v>
                </c:pt>
                <c:pt idx="9784">
                  <c:v>1297616400</c:v>
                </c:pt>
                <c:pt idx="9785">
                  <c:v>1297620000</c:v>
                </c:pt>
                <c:pt idx="9786">
                  <c:v>1297623600</c:v>
                </c:pt>
                <c:pt idx="9787">
                  <c:v>1297627200</c:v>
                </c:pt>
                <c:pt idx="9788">
                  <c:v>1297630800</c:v>
                </c:pt>
                <c:pt idx="9789">
                  <c:v>1297634400</c:v>
                </c:pt>
                <c:pt idx="9790">
                  <c:v>1297638000</c:v>
                </c:pt>
                <c:pt idx="9791">
                  <c:v>1297641600</c:v>
                </c:pt>
                <c:pt idx="9792">
                  <c:v>1297645200</c:v>
                </c:pt>
                <c:pt idx="9793">
                  <c:v>1297648800</c:v>
                </c:pt>
                <c:pt idx="9794">
                  <c:v>1297652400</c:v>
                </c:pt>
                <c:pt idx="9795">
                  <c:v>1297656000</c:v>
                </c:pt>
                <c:pt idx="9796">
                  <c:v>1297659600</c:v>
                </c:pt>
                <c:pt idx="9797">
                  <c:v>1297663200</c:v>
                </c:pt>
                <c:pt idx="9798">
                  <c:v>1297666800</c:v>
                </c:pt>
                <c:pt idx="9799">
                  <c:v>1297670400</c:v>
                </c:pt>
                <c:pt idx="9800">
                  <c:v>1297674000</c:v>
                </c:pt>
                <c:pt idx="9801">
                  <c:v>1297677600</c:v>
                </c:pt>
                <c:pt idx="9802">
                  <c:v>1297681200</c:v>
                </c:pt>
                <c:pt idx="9803">
                  <c:v>1297684800</c:v>
                </c:pt>
                <c:pt idx="9804">
                  <c:v>1297688400</c:v>
                </c:pt>
                <c:pt idx="9805">
                  <c:v>1297692000</c:v>
                </c:pt>
                <c:pt idx="9806">
                  <c:v>1297695600</c:v>
                </c:pt>
                <c:pt idx="9807">
                  <c:v>1297699200</c:v>
                </c:pt>
                <c:pt idx="9808">
                  <c:v>1297702800</c:v>
                </c:pt>
                <c:pt idx="9809">
                  <c:v>1297706400</c:v>
                </c:pt>
                <c:pt idx="9810">
                  <c:v>1297710000</c:v>
                </c:pt>
                <c:pt idx="9811">
                  <c:v>1297713600</c:v>
                </c:pt>
                <c:pt idx="9812">
                  <c:v>1297717200</c:v>
                </c:pt>
                <c:pt idx="9813">
                  <c:v>1297720800</c:v>
                </c:pt>
                <c:pt idx="9814">
                  <c:v>1297724400</c:v>
                </c:pt>
                <c:pt idx="9815">
                  <c:v>1297728000</c:v>
                </c:pt>
                <c:pt idx="9816">
                  <c:v>1297731600</c:v>
                </c:pt>
                <c:pt idx="9817">
                  <c:v>1297735200</c:v>
                </c:pt>
                <c:pt idx="9818">
                  <c:v>1297738800</c:v>
                </c:pt>
                <c:pt idx="9819">
                  <c:v>1297742400</c:v>
                </c:pt>
                <c:pt idx="9820">
                  <c:v>1297746000</c:v>
                </c:pt>
                <c:pt idx="9821">
                  <c:v>1297749600</c:v>
                </c:pt>
                <c:pt idx="9822">
                  <c:v>1297753200</c:v>
                </c:pt>
                <c:pt idx="9823">
                  <c:v>1297756800</c:v>
                </c:pt>
                <c:pt idx="9824">
                  <c:v>1297760400</c:v>
                </c:pt>
                <c:pt idx="9825">
                  <c:v>1297764000</c:v>
                </c:pt>
                <c:pt idx="9826">
                  <c:v>1297767600</c:v>
                </c:pt>
                <c:pt idx="9827">
                  <c:v>1297771200</c:v>
                </c:pt>
                <c:pt idx="9828">
                  <c:v>1297774800</c:v>
                </c:pt>
                <c:pt idx="9829">
                  <c:v>1297778400</c:v>
                </c:pt>
                <c:pt idx="9830">
                  <c:v>1297782000</c:v>
                </c:pt>
                <c:pt idx="9831">
                  <c:v>1297785600</c:v>
                </c:pt>
                <c:pt idx="9832">
                  <c:v>1297789200</c:v>
                </c:pt>
                <c:pt idx="9833">
                  <c:v>1297792800</c:v>
                </c:pt>
                <c:pt idx="9834">
                  <c:v>1297796400</c:v>
                </c:pt>
                <c:pt idx="9835">
                  <c:v>1297800000</c:v>
                </c:pt>
                <c:pt idx="9836">
                  <c:v>1297803600</c:v>
                </c:pt>
                <c:pt idx="9837">
                  <c:v>1297807200</c:v>
                </c:pt>
                <c:pt idx="9838">
                  <c:v>1297810800</c:v>
                </c:pt>
                <c:pt idx="9839">
                  <c:v>1297814400</c:v>
                </c:pt>
                <c:pt idx="9840">
                  <c:v>1297818000</c:v>
                </c:pt>
                <c:pt idx="9841">
                  <c:v>1297821600</c:v>
                </c:pt>
                <c:pt idx="9842">
                  <c:v>1297825200</c:v>
                </c:pt>
                <c:pt idx="9843">
                  <c:v>1297828800</c:v>
                </c:pt>
                <c:pt idx="9844">
                  <c:v>1297832400</c:v>
                </c:pt>
                <c:pt idx="9845">
                  <c:v>1297836000</c:v>
                </c:pt>
                <c:pt idx="9846">
                  <c:v>1297839600</c:v>
                </c:pt>
                <c:pt idx="9847">
                  <c:v>1297843200</c:v>
                </c:pt>
                <c:pt idx="9848">
                  <c:v>1297846800</c:v>
                </c:pt>
                <c:pt idx="9849">
                  <c:v>1297850400</c:v>
                </c:pt>
                <c:pt idx="9850">
                  <c:v>1297854000</c:v>
                </c:pt>
                <c:pt idx="9851">
                  <c:v>1297857600</c:v>
                </c:pt>
                <c:pt idx="9852">
                  <c:v>1297861200</c:v>
                </c:pt>
                <c:pt idx="9853">
                  <c:v>1297864800</c:v>
                </c:pt>
                <c:pt idx="9854">
                  <c:v>1297868400</c:v>
                </c:pt>
                <c:pt idx="9855">
                  <c:v>1297872000</c:v>
                </c:pt>
                <c:pt idx="9856">
                  <c:v>1297875600</c:v>
                </c:pt>
                <c:pt idx="9857">
                  <c:v>1297879200</c:v>
                </c:pt>
                <c:pt idx="9858">
                  <c:v>1297882800</c:v>
                </c:pt>
                <c:pt idx="9859">
                  <c:v>1297886400</c:v>
                </c:pt>
                <c:pt idx="9860">
                  <c:v>1297890000</c:v>
                </c:pt>
                <c:pt idx="9861">
                  <c:v>1297893600</c:v>
                </c:pt>
                <c:pt idx="9862">
                  <c:v>1297897200</c:v>
                </c:pt>
                <c:pt idx="9863">
                  <c:v>1297900800</c:v>
                </c:pt>
                <c:pt idx="9864">
                  <c:v>1297904400</c:v>
                </c:pt>
                <c:pt idx="9865">
                  <c:v>1297908000</c:v>
                </c:pt>
                <c:pt idx="9866">
                  <c:v>1297911600</c:v>
                </c:pt>
                <c:pt idx="9867">
                  <c:v>1297915200</c:v>
                </c:pt>
                <c:pt idx="9868">
                  <c:v>1297918800</c:v>
                </c:pt>
                <c:pt idx="9869">
                  <c:v>1297922400</c:v>
                </c:pt>
                <c:pt idx="9870">
                  <c:v>1297926000</c:v>
                </c:pt>
                <c:pt idx="9871">
                  <c:v>1297929600</c:v>
                </c:pt>
                <c:pt idx="9872">
                  <c:v>1297933200</c:v>
                </c:pt>
                <c:pt idx="9873">
                  <c:v>1297936800</c:v>
                </c:pt>
                <c:pt idx="9874">
                  <c:v>1297940400</c:v>
                </c:pt>
                <c:pt idx="9875">
                  <c:v>1297944000</c:v>
                </c:pt>
                <c:pt idx="9876">
                  <c:v>1297947600</c:v>
                </c:pt>
                <c:pt idx="9877">
                  <c:v>1297951200</c:v>
                </c:pt>
                <c:pt idx="9878">
                  <c:v>1297954800</c:v>
                </c:pt>
                <c:pt idx="9879">
                  <c:v>1297958400</c:v>
                </c:pt>
                <c:pt idx="9880">
                  <c:v>1297962000</c:v>
                </c:pt>
                <c:pt idx="9881">
                  <c:v>1297965600</c:v>
                </c:pt>
                <c:pt idx="9882">
                  <c:v>1297969200</c:v>
                </c:pt>
                <c:pt idx="9883">
                  <c:v>1297972800</c:v>
                </c:pt>
                <c:pt idx="9884">
                  <c:v>1297976400</c:v>
                </c:pt>
                <c:pt idx="9885">
                  <c:v>1297980000</c:v>
                </c:pt>
                <c:pt idx="9886">
                  <c:v>1297983600</c:v>
                </c:pt>
                <c:pt idx="9887">
                  <c:v>1297987200</c:v>
                </c:pt>
                <c:pt idx="9888">
                  <c:v>1297990800</c:v>
                </c:pt>
                <c:pt idx="9889">
                  <c:v>1297994400</c:v>
                </c:pt>
                <c:pt idx="9890">
                  <c:v>1297998000</c:v>
                </c:pt>
                <c:pt idx="9891">
                  <c:v>1298001600</c:v>
                </c:pt>
                <c:pt idx="9892">
                  <c:v>1298005200</c:v>
                </c:pt>
                <c:pt idx="9893">
                  <c:v>1298008800</c:v>
                </c:pt>
                <c:pt idx="9894">
                  <c:v>1298012400</c:v>
                </c:pt>
                <c:pt idx="9895">
                  <c:v>1298016000</c:v>
                </c:pt>
                <c:pt idx="9896">
                  <c:v>1298019600</c:v>
                </c:pt>
                <c:pt idx="9897">
                  <c:v>1298023200</c:v>
                </c:pt>
                <c:pt idx="9898">
                  <c:v>1298026800</c:v>
                </c:pt>
                <c:pt idx="9899">
                  <c:v>1298030400</c:v>
                </c:pt>
                <c:pt idx="9900">
                  <c:v>1298034000</c:v>
                </c:pt>
                <c:pt idx="9901">
                  <c:v>1298037600</c:v>
                </c:pt>
                <c:pt idx="9902">
                  <c:v>1298041200</c:v>
                </c:pt>
                <c:pt idx="9903">
                  <c:v>1298044800</c:v>
                </c:pt>
                <c:pt idx="9904">
                  <c:v>1298048400</c:v>
                </c:pt>
                <c:pt idx="9905">
                  <c:v>1298052000</c:v>
                </c:pt>
                <c:pt idx="9906">
                  <c:v>1298055600</c:v>
                </c:pt>
                <c:pt idx="9907">
                  <c:v>1298059200</c:v>
                </c:pt>
                <c:pt idx="9908">
                  <c:v>1298062800</c:v>
                </c:pt>
                <c:pt idx="9909">
                  <c:v>1298066400</c:v>
                </c:pt>
                <c:pt idx="9910">
                  <c:v>1298070000</c:v>
                </c:pt>
                <c:pt idx="9911">
                  <c:v>1298073600</c:v>
                </c:pt>
                <c:pt idx="9912">
                  <c:v>1298077200</c:v>
                </c:pt>
                <c:pt idx="9913">
                  <c:v>1298080800</c:v>
                </c:pt>
                <c:pt idx="9914">
                  <c:v>1298084400</c:v>
                </c:pt>
                <c:pt idx="9915">
                  <c:v>1298088000</c:v>
                </c:pt>
                <c:pt idx="9916">
                  <c:v>1298091600</c:v>
                </c:pt>
                <c:pt idx="9917">
                  <c:v>1298095200</c:v>
                </c:pt>
                <c:pt idx="9918">
                  <c:v>1298098800</c:v>
                </c:pt>
                <c:pt idx="9919">
                  <c:v>1298102400</c:v>
                </c:pt>
                <c:pt idx="9920">
                  <c:v>1298106000</c:v>
                </c:pt>
                <c:pt idx="9921">
                  <c:v>1298109600</c:v>
                </c:pt>
                <c:pt idx="9922">
                  <c:v>1298113200</c:v>
                </c:pt>
                <c:pt idx="9923">
                  <c:v>1298116800</c:v>
                </c:pt>
                <c:pt idx="9924">
                  <c:v>1298120400</c:v>
                </c:pt>
                <c:pt idx="9925">
                  <c:v>1298124000</c:v>
                </c:pt>
                <c:pt idx="9926">
                  <c:v>1298127600</c:v>
                </c:pt>
                <c:pt idx="9927">
                  <c:v>1298131200</c:v>
                </c:pt>
                <c:pt idx="9928">
                  <c:v>1298134800</c:v>
                </c:pt>
                <c:pt idx="9929">
                  <c:v>1298138400</c:v>
                </c:pt>
                <c:pt idx="9930">
                  <c:v>1298142000</c:v>
                </c:pt>
                <c:pt idx="9931">
                  <c:v>1298145600</c:v>
                </c:pt>
                <c:pt idx="9932">
                  <c:v>1298149200</c:v>
                </c:pt>
                <c:pt idx="9933">
                  <c:v>1298152800</c:v>
                </c:pt>
                <c:pt idx="9934">
                  <c:v>1298156400</c:v>
                </c:pt>
                <c:pt idx="9935">
                  <c:v>1298160000</c:v>
                </c:pt>
                <c:pt idx="9936">
                  <c:v>1298163600</c:v>
                </c:pt>
                <c:pt idx="9937">
                  <c:v>1298167200</c:v>
                </c:pt>
                <c:pt idx="9938">
                  <c:v>1298170800</c:v>
                </c:pt>
                <c:pt idx="9939">
                  <c:v>1298174400</c:v>
                </c:pt>
                <c:pt idx="9940">
                  <c:v>1298178000</c:v>
                </c:pt>
                <c:pt idx="9941">
                  <c:v>1298181600</c:v>
                </c:pt>
                <c:pt idx="9942">
                  <c:v>1298185200</c:v>
                </c:pt>
                <c:pt idx="9943">
                  <c:v>1298188800</c:v>
                </c:pt>
                <c:pt idx="9944">
                  <c:v>1298192400</c:v>
                </c:pt>
                <c:pt idx="9945">
                  <c:v>1298196000</c:v>
                </c:pt>
                <c:pt idx="9946">
                  <c:v>1298199600</c:v>
                </c:pt>
                <c:pt idx="9947">
                  <c:v>1298203200</c:v>
                </c:pt>
                <c:pt idx="9948">
                  <c:v>1298206800</c:v>
                </c:pt>
                <c:pt idx="9949">
                  <c:v>1298210400</c:v>
                </c:pt>
                <c:pt idx="9950">
                  <c:v>1298214000</c:v>
                </c:pt>
                <c:pt idx="9951">
                  <c:v>1298217600</c:v>
                </c:pt>
                <c:pt idx="9952">
                  <c:v>1298221200</c:v>
                </c:pt>
                <c:pt idx="9953">
                  <c:v>1298224800</c:v>
                </c:pt>
                <c:pt idx="9954">
                  <c:v>1298228400</c:v>
                </c:pt>
                <c:pt idx="9955">
                  <c:v>1298232000</c:v>
                </c:pt>
                <c:pt idx="9956">
                  <c:v>1298235600</c:v>
                </c:pt>
                <c:pt idx="9957">
                  <c:v>1298239200</c:v>
                </c:pt>
                <c:pt idx="9958">
                  <c:v>1298242800</c:v>
                </c:pt>
                <c:pt idx="9959">
                  <c:v>1298246400</c:v>
                </c:pt>
                <c:pt idx="9960">
                  <c:v>1298250000</c:v>
                </c:pt>
                <c:pt idx="9961">
                  <c:v>1298253600</c:v>
                </c:pt>
                <c:pt idx="9962">
                  <c:v>1298257200</c:v>
                </c:pt>
                <c:pt idx="9963">
                  <c:v>1298260800</c:v>
                </c:pt>
                <c:pt idx="9964">
                  <c:v>1298264400</c:v>
                </c:pt>
                <c:pt idx="9965">
                  <c:v>1298268000</c:v>
                </c:pt>
                <c:pt idx="9966">
                  <c:v>1298271600</c:v>
                </c:pt>
                <c:pt idx="9967">
                  <c:v>1298275200</c:v>
                </c:pt>
                <c:pt idx="9968">
                  <c:v>1298278800</c:v>
                </c:pt>
                <c:pt idx="9969">
                  <c:v>1298282400</c:v>
                </c:pt>
                <c:pt idx="9970">
                  <c:v>1298286000</c:v>
                </c:pt>
                <c:pt idx="9971">
                  <c:v>1298289600</c:v>
                </c:pt>
                <c:pt idx="9972">
                  <c:v>1298293200</c:v>
                </c:pt>
                <c:pt idx="9973">
                  <c:v>1298296800</c:v>
                </c:pt>
                <c:pt idx="9974">
                  <c:v>1298300400</c:v>
                </c:pt>
                <c:pt idx="9975">
                  <c:v>1298304000</c:v>
                </c:pt>
                <c:pt idx="9976">
                  <c:v>1298307600</c:v>
                </c:pt>
                <c:pt idx="9977">
                  <c:v>1298311200</c:v>
                </c:pt>
                <c:pt idx="9978">
                  <c:v>1298314800</c:v>
                </c:pt>
                <c:pt idx="9979">
                  <c:v>1298318400</c:v>
                </c:pt>
                <c:pt idx="9980">
                  <c:v>1298322000</c:v>
                </c:pt>
                <c:pt idx="9981">
                  <c:v>1298325600</c:v>
                </c:pt>
                <c:pt idx="9982">
                  <c:v>1298329200</c:v>
                </c:pt>
                <c:pt idx="9983">
                  <c:v>1298332800</c:v>
                </c:pt>
                <c:pt idx="9984">
                  <c:v>1298336400</c:v>
                </c:pt>
                <c:pt idx="9985">
                  <c:v>1298340000</c:v>
                </c:pt>
                <c:pt idx="9986">
                  <c:v>1298343600</c:v>
                </c:pt>
                <c:pt idx="9987">
                  <c:v>1298347200</c:v>
                </c:pt>
                <c:pt idx="9988">
                  <c:v>1298350800</c:v>
                </c:pt>
                <c:pt idx="9989">
                  <c:v>1298354400</c:v>
                </c:pt>
                <c:pt idx="9990">
                  <c:v>1298358000</c:v>
                </c:pt>
                <c:pt idx="9991">
                  <c:v>1298361600</c:v>
                </c:pt>
                <c:pt idx="9992">
                  <c:v>1298365200</c:v>
                </c:pt>
                <c:pt idx="9993">
                  <c:v>1298368800</c:v>
                </c:pt>
                <c:pt idx="9994">
                  <c:v>1298372400</c:v>
                </c:pt>
                <c:pt idx="9995">
                  <c:v>1298376000</c:v>
                </c:pt>
                <c:pt idx="9996">
                  <c:v>1298379600</c:v>
                </c:pt>
                <c:pt idx="9997">
                  <c:v>1298383200</c:v>
                </c:pt>
                <c:pt idx="9998">
                  <c:v>1298386800</c:v>
                </c:pt>
                <c:pt idx="9999">
                  <c:v>1298390400</c:v>
                </c:pt>
                <c:pt idx="10000">
                  <c:v>1298394000</c:v>
                </c:pt>
                <c:pt idx="10001">
                  <c:v>1298397600</c:v>
                </c:pt>
                <c:pt idx="10002">
                  <c:v>1298401200</c:v>
                </c:pt>
                <c:pt idx="10003">
                  <c:v>1298404800</c:v>
                </c:pt>
                <c:pt idx="10004">
                  <c:v>1298408400</c:v>
                </c:pt>
                <c:pt idx="10005">
                  <c:v>1298412000</c:v>
                </c:pt>
                <c:pt idx="10006">
                  <c:v>1298415600</c:v>
                </c:pt>
                <c:pt idx="10007">
                  <c:v>1298419200</c:v>
                </c:pt>
                <c:pt idx="10008">
                  <c:v>1298422800</c:v>
                </c:pt>
                <c:pt idx="10009">
                  <c:v>1298426400</c:v>
                </c:pt>
                <c:pt idx="10010">
                  <c:v>1298430000</c:v>
                </c:pt>
                <c:pt idx="10011">
                  <c:v>1298433600</c:v>
                </c:pt>
                <c:pt idx="10012">
                  <c:v>1298437200</c:v>
                </c:pt>
                <c:pt idx="10013">
                  <c:v>1298440800</c:v>
                </c:pt>
                <c:pt idx="10014">
                  <c:v>1298444400</c:v>
                </c:pt>
                <c:pt idx="10015">
                  <c:v>1298448000</c:v>
                </c:pt>
                <c:pt idx="10016">
                  <c:v>1298451600</c:v>
                </c:pt>
                <c:pt idx="10017">
                  <c:v>1298455200</c:v>
                </c:pt>
                <c:pt idx="10018">
                  <c:v>1298458800</c:v>
                </c:pt>
                <c:pt idx="10019">
                  <c:v>1298462400</c:v>
                </c:pt>
                <c:pt idx="10020">
                  <c:v>1298466000</c:v>
                </c:pt>
                <c:pt idx="10021">
                  <c:v>1298469600</c:v>
                </c:pt>
                <c:pt idx="10022">
                  <c:v>1298473200</c:v>
                </c:pt>
                <c:pt idx="10023">
                  <c:v>1298476800</c:v>
                </c:pt>
                <c:pt idx="10024">
                  <c:v>1298480400</c:v>
                </c:pt>
                <c:pt idx="10025">
                  <c:v>1298484000</c:v>
                </c:pt>
                <c:pt idx="10026">
                  <c:v>1298487600</c:v>
                </c:pt>
                <c:pt idx="10027">
                  <c:v>1298491200</c:v>
                </c:pt>
                <c:pt idx="10028">
                  <c:v>1298494800</c:v>
                </c:pt>
                <c:pt idx="10029">
                  <c:v>1298498400</c:v>
                </c:pt>
                <c:pt idx="10030">
                  <c:v>1298502000</c:v>
                </c:pt>
                <c:pt idx="10031">
                  <c:v>1298505600</c:v>
                </c:pt>
                <c:pt idx="10032">
                  <c:v>1298509200</c:v>
                </c:pt>
                <c:pt idx="10033">
                  <c:v>1298512800</c:v>
                </c:pt>
                <c:pt idx="10034">
                  <c:v>1298516400</c:v>
                </c:pt>
                <c:pt idx="10035">
                  <c:v>1298520000</c:v>
                </c:pt>
                <c:pt idx="10036">
                  <c:v>1298523600</c:v>
                </c:pt>
                <c:pt idx="10037">
                  <c:v>1298527200</c:v>
                </c:pt>
                <c:pt idx="10038">
                  <c:v>1298530800</c:v>
                </c:pt>
                <c:pt idx="10039">
                  <c:v>1298534400</c:v>
                </c:pt>
                <c:pt idx="10040">
                  <c:v>1298538000</c:v>
                </c:pt>
                <c:pt idx="10041">
                  <c:v>1298541600</c:v>
                </c:pt>
                <c:pt idx="10042">
                  <c:v>1298545200</c:v>
                </c:pt>
                <c:pt idx="10043">
                  <c:v>1298548800</c:v>
                </c:pt>
                <c:pt idx="10044">
                  <c:v>1298552400</c:v>
                </c:pt>
                <c:pt idx="10045">
                  <c:v>1298556000</c:v>
                </c:pt>
                <c:pt idx="10046">
                  <c:v>1298559600</c:v>
                </c:pt>
                <c:pt idx="10047">
                  <c:v>1298563200</c:v>
                </c:pt>
                <c:pt idx="10048">
                  <c:v>1298566800</c:v>
                </c:pt>
                <c:pt idx="10049">
                  <c:v>1298570400</c:v>
                </c:pt>
                <c:pt idx="10050">
                  <c:v>1298574000</c:v>
                </c:pt>
                <c:pt idx="10051">
                  <c:v>1298577600</c:v>
                </c:pt>
                <c:pt idx="10052">
                  <c:v>1298581200</c:v>
                </c:pt>
                <c:pt idx="10053">
                  <c:v>1298584800</c:v>
                </c:pt>
                <c:pt idx="10054">
                  <c:v>1298588400</c:v>
                </c:pt>
                <c:pt idx="10055">
                  <c:v>1298592000</c:v>
                </c:pt>
                <c:pt idx="10056">
                  <c:v>1298595600</c:v>
                </c:pt>
                <c:pt idx="10057">
                  <c:v>1298599200</c:v>
                </c:pt>
                <c:pt idx="10058">
                  <c:v>1298602800</c:v>
                </c:pt>
                <c:pt idx="10059">
                  <c:v>1298606400</c:v>
                </c:pt>
                <c:pt idx="10060">
                  <c:v>1298610000</c:v>
                </c:pt>
                <c:pt idx="10061">
                  <c:v>1298613600</c:v>
                </c:pt>
                <c:pt idx="10062">
                  <c:v>1298617200</c:v>
                </c:pt>
                <c:pt idx="10063">
                  <c:v>1298620800</c:v>
                </c:pt>
                <c:pt idx="10064">
                  <c:v>1298624400</c:v>
                </c:pt>
                <c:pt idx="10065">
                  <c:v>1298628000</c:v>
                </c:pt>
                <c:pt idx="10066">
                  <c:v>1298631600</c:v>
                </c:pt>
                <c:pt idx="10067">
                  <c:v>1298635200</c:v>
                </c:pt>
                <c:pt idx="10068">
                  <c:v>1298638800</c:v>
                </c:pt>
                <c:pt idx="10069">
                  <c:v>1298642400</c:v>
                </c:pt>
                <c:pt idx="10070">
                  <c:v>1298646000</c:v>
                </c:pt>
                <c:pt idx="10071">
                  <c:v>1298649600</c:v>
                </c:pt>
                <c:pt idx="10072">
                  <c:v>1298653200</c:v>
                </c:pt>
                <c:pt idx="10073">
                  <c:v>1298656800</c:v>
                </c:pt>
                <c:pt idx="10074">
                  <c:v>1298660400</c:v>
                </c:pt>
                <c:pt idx="10075">
                  <c:v>1298664000</c:v>
                </c:pt>
                <c:pt idx="10076">
                  <c:v>1298667600</c:v>
                </c:pt>
                <c:pt idx="10077">
                  <c:v>1298671200</c:v>
                </c:pt>
                <c:pt idx="10078">
                  <c:v>1298674800</c:v>
                </c:pt>
                <c:pt idx="10079">
                  <c:v>1298678400</c:v>
                </c:pt>
                <c:pt idx="10080">
                  <c:v>1298682000</c:v>
                </c:pt>
                <c:pt idx="10081">
                  <c:v>1298685600</c:v>
                </c:pt>
                <c:pt idx="10082">
                  <c:v>1298689200</c:v>
                </c:pt>
                <c:pt idx="10083">
                  <c:v>1298692800</c:v>
                </c:pt>
                <c:pt idx="10084">
                  <c:v>1298696400</c:v>
                </c:pt>
                <c:pt idx="10085">
                  <c:v>1298700000</c:v>
                </c:pt>
                <c:pt idx="10086">
                  <c:v>1298703600</c:v>
                </c:pt>
                <c:pt idx="10087">
                  <c:v>1298707200</c:v>
                </c:pt>
                <c:pt idx="10088">
                  <c:v>1298710800</c:v>
                </c:pt>
                <c:pt idx="10089">
                  <c:v>1298714400</c:v>
                </c:pt>
                <c:pt idx="10090">
                  <c:v>1298718000</c:v>
                </c:pt>
                <c:pt idx="10091">
                  <c:v>1298721600</c:v>
                </c:pt>
                <c:pt idx="10092">
                  <c:v>1298725200</c:v>
                </c:pt>
                <c:pt idx="10093">
                  <c:v>1298728800</c:v>
                </c:pt>
                <c:pt idx="10094">
                  <c:v>1298732400</c:v>
                </c:pt>
                <c:pt idx="10095">
                  <c:v>1298736000</c:v>
                </c:pt>
                <c:pt idx="10096">
                  <c:v>1298739600</c:v>
                </c:pt>
                <c:pt idx="10097">
                  <c:v>1298743200</c:v>
                </c:pt>
                <c:pt idx="10098">
                  <c:v>1298746800</c:v>
                </c:pt>
                <c:pt idx="10099">
                  <c:v>1298750400</c:v>
                </c:pt>
                <c:pt idx="10100">
                  <c:v>1298754000</c:v>
                </c:pt>
                <c:pt idx="10101">
                  <c:v>1298757600</c:v>
                </c:pt>
                <c:pt idx="10102">
                  <c:v>1298761200</c:v>
                </c:pt>
                <c:pt idx="10103">
                  <c:v>1298764800</c:v>
                </c:pt>
                <c:pt idx="10104">
                  <c:v>1298768400</c:v>
                </c:pt>
                <c:pt idx="10105">
                  <c:v>1298772000</c:v>
                </c:pt>
                <c:pt idx="10106">
                  <c:v>1298775600</c:v>
                </c:pt>
                <c:pt idx="10107">
                  <c:v>1298779200</c:v>
                </c:pt>
                <c:pt idx="10108">
                  <c:v>1298782800</c:v>
                </c:pt>
                <c:pt idx="10109">
                  <c:v>1298786400</c:v>
                </c:pt>
                <c:pt idx="10110">
                  <c:v>1298790000</c:v>
                </c:pt>
                <c:pt idx="10111">
                  <c:v>1298793600</c:v>
                </c:pt>
                <c:pt idx="10112">
                  <c:v>1298797200</c:v>
                </c:pt>
                <c:pt idx="10113">
                  <c:v>1298800800</c:v>
                </c:pt>
                <c:pt idx="10114">
                  <c:v>1298804400</c:v>
                </c:pt>
                <c:pt idx="10115">
                  <c:v>1298808000</c:v>
                </c:pt>
                <c:pt idx="10116">
                  <c:v>1298811600</c:v>
                </c:pt>
                <c:pt idx="10117">
                  <c:v>1298815200</c:v>
                </c:pt>
                <c:pt idx="10118">
                  <c:v>1298818800</c:v>
                </c:pt>
                <c:pt idx="10119">
                  <c:v>1298822400</c:v>
                </c:pt>
                <c:pt idx="10120">
                  <c:v>1298826000</c:v>
                </c:pt>
                <c:pt idx="10121">
                  <c:v>1298829600</c:v>
                </c:pt>
                <c:pt idx="10122">
                  <c:v>1298833200</c:v>
                </c:pt>
                <c:pt idx="10123">
                  <c:v>1298836800</c:v>
                </c:pt>
                <c:pt idx="10124">
                  <c:v>1298840400</c:v>
                </c:pt>
                <c:pt idx="10125">
                  <c:v>1298844000</c:v>
                </c:pt>
                <c:pt idx="10126">
                  <c:v>1298847600</c:v>
                </c:pt>
                <c:pt idx="10127">
                  <c:v>1298851200</c:v>
                </c:pt>
                <c:pt idx="10128">
                  <c:v>1298854800</c:v>
                </c:pt>
                <c:pt idx="10129">
                  <c:v>1298858400</c:v>
                </c:pt>
                <c:pt idx="10130">
                  <c:v>1298862000</c:v>
                </c:pt>
                <c:pt idx="10131">
                  <c:v>1298865600</c:v>
                </c:pt>
                <c:pt idx="10132">
                  <c:v>1298869200</c:v>
                </c:pt>
                <c:pt idx="10133">
                  <c:v>1298872800</c:v>
                </c:pt>
                <c:pt idx="10134">
                  <c:v>1298876400</c:v>
                </c:pt>
                <c:pt idx="10135">
                  <c:v>1298880000</c:v>
                </c:pt>
                <c:pt idx="10136">
                  <c:v>1298883600</c:v>
                </c:pt>
                <c:pt idx="10137">
                  <c:v>1298887200</c:v>
                </c:pt>
                <c:pt idx="10138">
                  <c:v>1298890800</c:v>
                </c:pt>
                <c:pt idx="10139">
                  <c:v>1298894400</c:v>
                </c:pt>
                <c:pt idx="10140">
                  <c:v>1298898000</c:v>
                </c:pt>
                <c:pt idx="10141">
                  <c:v>1298901600</c:v>
                </c:pt>
                <c:pt idx="10142">
                  <c:v>1298905200</c:v>
                </c:pt>
                <c:pt idx="10143">
                  <c:v>1298908800</c:v>
                </c:pt>
                <c:pt idx="10144">
                  <c:v>1298912400</c:v>
                </c:pt>
                <c:pt idx="10145">
                  <c:v>1298916000</c:v>
                </c:pt>
                <c:pt idx="10146">
                  <c:v>1298919600</c:v>
                </c:pt>
                <c:pt idx="10147">
                  <c:v>1298923200</c:v>
                </c:pt>
                <c:pt idx="10148">
                  <c:v>1298926800</c:v>
                </c:pt>
                <c:pt idx="10149">
                  <c:v>1298930400</c:v>
                </c:pt>
                <c:pt idx="10150">
                  <c:v>1298934000</c:v>
                </c:pt>
                <c:pt idx="10151">
                  <c:v>1298937600</c:v>
                </c:pt>
                <c:pt idx="10152">
                  <c:v>1298941200</c:v>
                </c:pt>
                <c:pt idx="10153">
                  <c:v>1298944800</c:v>
                </c:pt>
                <c:pt idx="10154">
                  <c:v>1298948400</c:v>
                </c:pt>
                <c:pt idx="10155">
                  <c:v>1298952000</c:v>
                </c:pt>
                <c:pt idx="10156">
                  <c:v>1298955600</c:v>
                </c:pt>
                <c:pt idx="10157">
                  <c:v>1298959200</c:v>
                </c:pt>
                <c:pt idx="10158">
                  <c:v>1298962800</c:v>
                </c:pt>
                <c:pt idx="10159">
                  <c:v>1298966400</c:v>
                </c:pt>
                <c:pt idx="10160">
                  <c:v>1298970000</c:v>
                </c:pt>
                <c:pt idx="10161">
                  <c:v>1298973600</c:v>
                </c:pt>
                <c:pt idx="10162">
                  <c:v>1298977200</c:v>
                </c:pt>
                <c:pt idx="10163">
                  <c:v>1298980800</c:v>
                </c:pt>
                <c:pt idx="10164">
                  <c:v>1298984400</c:v>
                </c:pt>
                <c:pt idx="10165">
                  <c:v>1298988000</c:v>
                </c:pt>
                <c:pt idx="10166">
                  <c:v>1298991600</c:v>
                </c:pt>
                <c:pt idx="10167">
                  <c:v>1298995200</c:v>
                </c:pt>
                <c:pt idx="10168">
                  <c:v>1298998800</c:v>
                </c:pt>
                <c:pt idx="10169">
                  <c:v>1299002400</c:v>
                </c:pt>
                <c:pt idx="10170">
                  <c:v>1299006000</c:v>
                </c:pt>
                <c:pt idx="10171">
                  <c:v>1299009600</c:v>
                </c:pt>
                <c:pt idx="10172">
                  <c:v>1299013200</c:v>
                </c:pt>
                <c:pt idx="10173">
                  <c:v>1299016800</c:v>
                </c:pt>
                <c:pt idx="10174">
                  <c:v>1299020400</c:v>
                </c:pt>
                <c:pt idx="10175">
                  <c:v>1299024000</c:v>
                </c:pt>
                <c:pt idx="10176">
                  <c:v>1299027600</c:v>
                </c:pt>
                <c:pt idx="10177">
                  <c:v>1299031200</c:v>
                </c:pt>
                <c:pt idx="10178">
                  <c:v>1299034800</c:v>
                </c:pt>
                <c:pt idx="10179">
                  <c:v>1299038400</c:v>
                </c:pt>
                <c:pt idx="10180">
                  <c:v>1299042000</c:v>
                </c:pt>
                <c:pt idx="10181">
                  <c:v>1299045600</c:v>
                </c:pt>
                <c:pt idx="10182">
                  <c:v>1299049200</c:v>
                </c:pt>
                <c:pt idx="10183">
                  <c:v>1299052800</c:v>
                </c:pt>
                <c:pt idx="10184">
                  <c:v>1299056400</c:v>
                </c:pt>
                <c:pt idx="10185">
                  <c:v>1299060000</c:v>
                </c:pt>
                <c:pt idx="10186">
                  <c:v>1299063600</c:v>
                </c:pt>
                <c:pt idx="10187">
                  <c:v>1299067200</c:v>
                </c:pt>
                <c:pt idx="10188">
                  <c:v>1299070800</c:v>
                </c:pt>
                <c:pt idx="10189">
                  <c:v>1299074400</c:v>
                </c:pt>
                <c:pt idx="10190">
                  <c:v>1299078000</c:v>
                </c:pt>
                <c:pt idx="10191">
                  <c:v>1299081600</c:v>
                </c:pt>
                <c:pt idx="10192">
                  <c:v>1299085200</c:v>
                </c:pt>
                <c:pt idx="10193">
                  <c:v>1299088800</c:v>
                </c:pt>
                <c:pt idx="10194">
                  <c:v>1299092400</c:v>
                </c:pt>
                <c:pt idx="10195">
                  <c:v>1299096000</c:v>
                </c:pt>
                <c:pt idx="10196">
                  <c:v>1299099600</c:v>
                </c:pt>
                <c:pt idx="10197">
                  <c:v>1299103200</c:v>
                </c:pt>
                <c:pt idx="10198">
                  <c:v>1299106800</c:v>
                </c:pt>
                <c:pt idx="10199">
                  <c:v>1299110400</c:v>
                </c:pt>
                <c:pt idx="10200">
                  <c:v>1299114000</c:v>
                </c:pt>
                <c:pt idx="10201">
                  <c:v>1299117600</c:v>
                </c:pt>
                <c:pt idx="10202">
                  <c:v>1299121200</c:v>
                </c:pt>
                <c:pt idx="10203">
                  <c:v>1299124800</c:v>
                </c:pt>
                <c:pt idx="10204">
                  <c:v>1299128400</c:v>
                </c:pt>
                <c:pt idx="10205">
                  <c:v>1299132000</c:v>
                </c:pt>
                <c:pt idx="10206">
                  <c:v>1299135600</c:v>
                </c:pt>
                <c:pt idx="10207">
                  <c:v>1299139200</c:v>
                </c:pt>
                <c:pt idx="10208">
                  <c:v>1299142800</c:v>
                </c:pt>
                <c:pt idx="10209">
                  <c:v>1299146400</c:v>
                </c:pt>
                <c:pt idx="10210">
                  <c:v>1299150000</c:v>
                </c:pt>
                <c:pt idx="10211">
                  <c:v>1299153600</c:v>
                </c:pt>
                <c:pt idx="10212">
                  <c:v>1299157200</c:v>
                </c:pt>
                <c:pt idx="10213">
                  <c:v>1299160800</c:v>
                </c:pt>
                <c:pt idx="10214">
                  <c:v>1299164400</c:v>
                </c:pt>
                <c:pt idx="10215">
                  <c:v>1299168000</c:v>
                </c:pt>
                <c:pt idx="10216">
                  <c:v>1299171600</c:v>
                </c:pt>
                <c:pt idx="10217">
                  <c:v>1299175200</c:v>
                </c:pt>
                <c:pt idx="10218">
                  <c:v>1299178800</c:v>
                </c:pt>
                <c:pt idx="10219">
                  <c:v>1299182400</c:v>
                </c:pt>
                <c:pt idx="10220">
                  <c:v>1299186000</c:v>
                </c:pt>
                <c:pt idx="10221">
                  <c:v>1299189600</c:v>
                </c:pt>
                <c:pt idx="10222">
                  <c:v>1299193200</c:v>
                </c:pt>
                <c:pt idx="10223">
                  <c:v>1299196800</c:v>
                </c:pt>
                <c:pt idx="10224">
                  <c:v>1299200400</c:v>
                </c:pt>
                <c:pt idx="10225">
                  <c:v>1299204000</c:v>
                </c:pt>
                <c:pt idx="10226">
                  <c:v>1299207600</c:v>
                </c:pt>
                <c:pt idx="10227">
                  <c:v>1299211200</c:v>
                </c:pt>
                <c:pt idx="10228">
                  <c:v>1299214800</c:v>
                </c:pt>
                <c:pt idx="10229">
                  <c:v>1299218400</c:v>
                </c:pt>
                <c:pt idx="10230">
                  <c:v>1299222000</c:v>
                </c:pt>
                <c:pt idx="10231">
                  <c:v>1299225600</c:v>
                </c:pt>
                <c:pt idx="10232">
                  <c:v>1299229200</c:v>
                </c:pt>
                <c:pt idx="10233">
                  <c:v>1299232800</c:v>
                </c:pt>
                <c:pt idx="10234">
                  <c:v>1299236400</c:v>
                </c:pt>
                <c:pt idx="10235">
                  <c:v>1299240000</c:v>
                </c:pt>
                <c:pt idx="10236">
                  <c:v>1299243600</c:v>
                </c:pt>
                <c:pt idx="10237">
                  <c:v>1299247200</c:v>
                </c:pt>
                <c:pt idx="10238">
                  <c:v>1299250800</c:v>
                </c:pt>
                <c:pt idx="10239">
                  <c:v>1299254400</c:v>
                </c:pt>
                <c:pt idx="10240">
                  <c:v>1299258000</c:v>
                </c:pt>
                <c:pt idx="10241">
                  <c:v>1299261600</c:v>
                </c:pt>
                <c:pt idx="10242">
                  <c:v>1299265200</c:v>
                </c:pt>
                <c:pt idx="10243">
                  <c:v>1299268800</c:v>
                </c:pt>
                <c:pt idx="10244">
                  <c:v>1299272400</c:v>
                </c:pt>
                <c:pt idx="10245">
                  <c:v>1299276000</c:v>
                </c:pt>
                <c:pt idx="10246">
                  <c:v>1299279600</c:v>
                </c:pt>
                <c:pt idx="10247">
                  <c:v>1299283200</c:v>
                </c:pt>
                <c:pt idx="10248">
                  <c:v>1299286800</c:v>
                </c:pt>
                <c:pt idx="10249">
                  <c:v>1299290400</c:v>
                </c:pt>
                <c:pt idx="10250">
                  <c:v>1299294000</c:v>
                </c:pt>
                <c:pt idx="10251">
                  <c:v>1299297600</c:v>
                </c:pt>
                <c:pt idx="10252">
                  <c:v>1299301200</c:v>
                </c:pt>
                <c:pt idx="10253">
                  <c:v>1299304800</c:v>
                </c:pt>
                <c:pt idx="10254">
                  <c:v>1299308400</c:v>
                </c:pt>
                <c:pt idx="10255">
                  <c:v>1299312000</c:v>
                </c:pt>
                <c:pt idx="10256">
                  <c:v>1299315600</c:v>
                </c:pt>
                <c:pt idx="10257">
                  <c:v>1299319200</c:v>
                </c:pt>
                <c:pt idx="10258">
                  <c:v>1299322800</c:v>
                </c:pt>
                <c:pt idx="10259">
                  <c:v>1299326400</c:v>
                </c:pt>
                <c:pt idx="10260">
                  <c:v>1299330000</c:v>
                </c:pt>
                <c:pt idx="10261">
                  <c:v>1299333600</c:v>
                </c:pt>
                <c:pt idx="10262">
                  <c:v>1299337200</c:v>
                </c:pt>
                <c:pt idx="10263">
                  <c:v>1299340800</c:v>
                </c:pt>
                <c:pt idx="10264">
                  <c:v>1299344400</c:v>
                </c:pt>
                <c:pt idx="10265">
                  <c:v>1299348000</c:v>
                </c:pt>
                <c:pt idx="10266">
                  <c:v>1299351600</c:v>
                </c:pt>
                <c:pt idx="10267">
                  <c:v>1299355200</c:v>
                </c:pt>
                <c:pt idx="10268">
                  <c:v>1299358800</c:v>
                </c:pt>
                <c:pt idx="10269">
                  <c:v>1299362400</c:v>
                </c:pt>
                <c:pt idx="10270">
                  <c:v>1299366000</c:v>
                </c:pt>
                <c:pt idx="10271">
                  <c:v>1299369600</c:v>
                </c:pt>
                <c:pt idx="10272">
                  <c:v>1299373200</c:v>
                </c:pt>
                <c:pt idx="10273">
                  <c:v>1299376800</c:v>
                </c:pt>
                <c:pt idx="10274">
                  <c:v>1299380400</c:v>
                </c:pt>
                <c:pt idx="10275">
                  <c:v>1299384000</c:v>
                </c:pt>
                <c:pt idx="10276">
                  <c:v>1299387600</c:v>
                </c:pt>
                <c:pt idx="10277">
                  <c:v>1299391200</c:v>
                </c:pt>
                <c:pt idx="10278">
                  <c:v>1299394800</c:v>
                </c:pt>
                <c:pt idx="10279">
                  <c:v>1299398400</c:v>
                </c:pt>
                <c:pt idx="10280">
                  <c:v>1299402000</c:v>
                </c:pt>
                <c:pt idx="10281">
                  <c:v>1299405600</c:v>
                </c:pt>
                <c:pt idx="10282">
                  <c:v>1299409200</c:v>
                </c:pt>
                <c:pt idx="10283">
                  <c:v>1299412800</c:v>
                </c:pt>
                <c:pt idx="10284">
                  <c:v>1299416400</c:v>
                </c:pt>
                <c:pt idx="10285">
                  <c:v>1299420000</c:v>
                </c:pt>
                <c:pt idx="10286">
                  <c:v>1299423600</c:v>
                </c:pt>
                <c:pt idx="10287">
                  <c:v>1299427200</c:v>
                </c:pt>
                <c:pt idx="10288">
                  <c:v>1299430800</c:v>
                </c:pt>
                <c:pt idx="10289">
                  <c:v>1299434400</c:v>
                </c:pt>
                <c:pt idx="10290">
                  <c:v>1299438000</c:v>
                </c:pt>
                <c:pt idx="10291">
                  <c:v>1299441600</c:v>
                </c:pt>
                <c:pt idx="10292">
                  <c:v>1299445200</c:v>
                </c:pt>
                <c:pt idx="10293">
                  <c:v>1299448800</c:v>
                </c:pt>
                <c:pt idx="10294">
                  <c:v>1299452400</c:v>
                </c:pt>
                <c:pt idx="10295">
                  <c:v>1299456000</c:v>
                </c:pt>
                <c:pt idx="10296">
                  <c:v>1299459600</c:v>
                </c:pt>
                <c:pt idx="10297">
                  <c:v>1299463200</c:v>
                </c:pt>
                <c:pt idx="10298">
                  <c:v>1299466800</c:v>
                </c:pt>
                <c:pt idx="10299">
                  <c:v>1299470400</c:v>
                </c:pt>
                <c:pt idx="10300">
                  <c:v>1299474000</c:v>
                </c:pt>
                <c:pt idx="10301">
                  <c:v>1299477600</c:v>
                </c:pt>
                <c:pt idx="10302">
                  <c:v>1299481200</c:v>
                </c:pt>
                <c:pt idx="10303">
                  <c:v>1299484800</c:v>
                </c:pt>
                <c:pt idx="10304">
                  <c:v>1299488400</c:v>
                </c:pt>
                <c:pt idx="10305">
                  <c:v>1299492000</c:v>
                </c:pt>
                <c:pt idx="10306">
                  <c:v>1299495600</c:v>
                </c:pt>
                <c:pt idx="10307">
                  <c:v>1299499200</c:v>
                </c:pt>
                <c:pt idx="10308">
                  <c:v>1299502800</c:v>
                </c:pt>
                <c:pt idx="10309">
                  <c:v>1299506400</c:v>
                </c:pt>
                <c:pt idx="10310">
                  <c:v>1299510000</c:v>
                </c:pt>
                <c:pt idx="10311">
                  <c:v>1299513600</c:v>
                </c:pt>
                <c:pt idx="10312">
                  <c:v>1299517200</c:v>
                </c:pt>
                <c:pt idx="10313">
                  <c:v>1299520800</c:v>
                </c:pt>
                <c:pt idx="10314">
                  <c:v>1299524400</c:v>
                </c:pt>
                <c:pt idx="10315">
                  <c:v>1299528000</c:v>
                </c:pt>
                <c:pt idx="10316">
                  <c:v>1299531600</c:v>
                </c:pt>
                <c:pt idx="10317">
                  <c:v>1299535200</c:v>
                </c:pt>
                <c:pt idx="10318">
                  <c:v>1299538800</c:v>
                </c:pt>
                <c:pt idx="10319">
                  <c:v>1299542400</c:v>
                </c:pt>
                <c:pt idx="10320">
                  <c:v>1299546000</c:v>
                </c:pt>
                <c:pt idx="10321">
                  <c:v>1299549600</c:v>
                </c:pt>
                <c:pt idx="10322">
                  <c:v>1299553200</c:v>
                </c:pt>
                <c:pt idx="10323">
                  <c:v>1299556800</c:v>
                </c:pt>
                <c:pt idx="10324">
                  <c:v>1299560400</c:v>
                </c:pt>
                <c:pt idx="10325">
                  <c:v>1299564000</c:v>
                </c:pt>
                <c:pt idx="10326">
                  <c:v>1299567600</c:v>
                </c:pt>
                <c:pt idx="10327">
                  <c:v>1299571200</c:v>
                </c:pt>
                <c:pt idx="10328">
                  <c:v>1299574800</c:v>
                </c:pt>
                <c:pt idx="10329">
                  <c:v>1299578400</c:v>
                </c:pt>
                <c:pt idx="10330">
                  <c:v>1299582000</c:v>
                </c:pt>
                <c:pt idx="10331">
                  <c:v>1299585600</c:v>
                </c:pt>
                <c:pt idx="10332">
                  <c:v>1299589200</c:v>
                </c:pt>
                <c:pt idx="10333">
                  <c:v>1299592800</c:v>
                </c:pt>
                <c:pt idx="10334">
                  <c:v>1299596400</c:v>
                </c:pt>
                <c:pt idx="10335">
                  <c:v>1299600000</c:v>
                </c:pt>
                <c:pt idx="10336">
                  <c:v>1299603600</c:v>
                </c:pt>
                <c:pt idx="10337">
                  <c:v>1299607200</c:v>
                </c:pt>
                <c:pt idx="10338">
                  <c:v>1299610800</c:v>
                </c:pt>
                <c:pt idx="10339">
                  <c:v>1299614400</c:v>
                </c:pt>
                <c:pt idx="10340">
                  <c:v>1299618000</c:v>
                </c:pt>
                <c:pt idx="10341">
                  <c:v>1299621600</c:v>
                </c:pt>
                <c:pt idx="10342">
                  <c:v>1299625200</c:v>
                </c:pt>
                <c:pt idx="10343">
                  <c:v>1299628800</c:v>
                </c:pt>
                <c:pt idx="10344">
                  <c:v>1299632400</c:v>
                </c:pt>
                <c:pt idx="10345">
                  <c:v>1299636000</c:v>
                </c:pt>
                <c:pt idx="10346">
                  <c:v>1299639600</c:v>
                </c:pt>
                <c:pt idx="10347">
                  <c:v>1299643200</c:v>
                </c:pt>
                <c:pt idx="10348">
                  <c:v>1299646800</c:v>
                </c:pt>
                <c:pt idx="10349">
                  <c:v>1299650400</c:v>
                </c:pt>
                <c:pt idx="10350">
                  <c:v>1299654000</c:v>
                </c:pt>
                <c:pt idx="10351">
                  <c:v>1299657600</c:v>
                </c:pt>
                <c:pt idx="10352">
                  <c:v>1299661200</c:v>
                </c:pt>
                <c:pt idx="10353">
                  <c:v>1299664800</c:v>
                </c:pt>
                <c:pt idx="10354">
                  <c:v>1299668400</c:v>
                </c:pt>
                <c:pt idx="10355">
                  <c:v>1299672000</c:v>
                </c:pt>
                <c:pt idx="10356">
                  <c:v>1299675600</c:v>
                </c:pt>
                <c:pt idx="10357">
                  <c:v>1299679200</c:v>
                </c:pt>
                <c:pt idx="10358">
                  <c:v>1299682800</c:v>
                </c:pt>
                <c:pt idx="10359">
                  <c:v>1299686400</c:v>
                </c:pt>
                <c:pt idx="10360">
                  <c:v>1299690000</c:v>
                </c:pt>
                <c:pt idx="10361">
                  <c:v>1299693600</c:v>
                </c:pt>
                <c:pt idx="10362">
                  <c:v>1299697200</c:v>
                </c:pt>
                <c:pt idx="10363">
                  <c:v>1299700800</c:v>
                </c:pt>
                <c:pt idx="10364">
                  <c:v>1299704400</c:v>
                </c:pt>
                <c:pt idx="10365">
                  <c:v>1299708000</c:v>
                </c:pt>
                <c:pt idx="10366">
                  <c:v>1299711600</c:v>
                </c:pt>
                <c:pt idx="10367">
                  <c:v>1299715200</c:v>
                </c:pt>
                <c:pt idx="10368">
                  <c:v>1299718800</c:v>
                </c:pt>
                <c:pt idx="10369">
                  <c:v>1299722400</c:v>
                </c:pt>
                <c:pt idx="10370">
                  <c:v>1299726000</c:v>
                </c:pt>
                <c:pt idx="10371">
                  <c:v>1299729600</c:v>
                </c:pt>
                <c:pt idx="10372">
                  <c:v>1299733200</c:v>
                </c:pt>
                <c:pt idx="10373">
                  <c:v>1299736800</c:v>
                </c:pt>
                <c:pt idx="10374">
                  <c:v>1299740400</c:v>
                </c:pt>
                <c:pt idx="10375">
                  <c:v>1299744000</c:v>
                </c:pt>
                <c:pt idx="10376">
                  <c:v>1299747600</c:v>
                </c:pt>
                <c:pt idx="10377">
                  <c:v>1299751200</c:v>
                </c:pt>
                <c:pt idx="10378">
                  <c:v>1299754800</c:v>
                </c:pt>
                <c:pt idx="10379">
                  <c:v>1299758400</c:v>
                </c:pt>
                <c:pt idx="10380">
                  <c:v>1299762000</c:v>
                </c:pt>
                <c:pt idx="10381">
                  <c:v>1299765600</c:v>
                </c:pt>
                <c:pt idx="10382">
                  <c:v>1299769200</c:v>
                </c:pt>
                <c:pt idx="10383">
                  <c:v>1299772800</c:v>
                </c:pt>
                <c:pt idx="10384">
                  <c:v>1299776400</c:v>
                </c:pt>
                <c:pt idx="10385">
                  <c:v>1299780000</c:v>
                </c:pt>
                <c:pt idx="10386">
                  <c:v>1299783600</c:v>
                </c:pt>
                <c:pt idx="10387">
                  <c:v>1299787200</c:v>
                </c:pt>
                <c:pt idx="10388">
                  <c:v>1299790800</c:v>
                </c:pt>
                <c:pt idx="10389">
                  <c:v>1299794400</c:v>
                </c:pt>
                <c:pt idx="10390">
                  <c:v>1299798000</c:v>
                </c:pt>
                <c:pt idx="10391">
                  <c:v>1299801600</c:v>
                </c:pt>
                <c:pt idx="10392">
                  <c:v>1299805200</c:v>
                </c:pt>
                <c:pt idx="10393">
                  <c:v>1299808800</c:v>
                </c:pt>
                <c:pt idx="10394">
                  <c:v>1299812400</c:v>
                </c:pt>
                <c:pt idx="10395">
                  <c:v>1299816000</c:v>
                </c:pt>
                <c:pt idx="10396">
                  <c:v>1299819600</c:v>
                </c:pt>
                <c:pt idx="10397">
                  <c:v>1299823200</c:v>
                </c:pt>
                <c:pt idx="10398">
                  <c:v>1299826800</c:v>
                </c:pt>
                <c:pt idx="10399">
                  <c:v>1299830400</c:v>
                </c:pt>
                <c:pt idx="10400">
                  <c:v>1299834000</c:v>
                </c:pt>
                <c:pt idx="10401">
                  <c:v>1299837600</c:v>
                </c:pt>
                <c:pt idx="10402">
                  <c:v>1299841200</c:v>
                </c:pt>
                <c:pt idx="10403">
                  <c:v>1299844800</c:v>
                </c:pt>
                <c:pt idx="10404">
                  <c:v>1299848400</c:v>
                </c:pt>
                <c:pt idx="10405">
                  <c:v>1299852000</c:v>
                </c:pt>
                <c:pt idx="10406">
                  <c:v>1299855600</c:v>
                </c:pt>
                <c:pt idx="10407">
                  <c:v>1299859200</c:v>
                </c:pt>
                <c:pt idx="10408">
                  <c:v>1299862800</c:v>
                </c:pt>
                <c:pt idx="10409">
                  <c:v>1299866400</c:v>
                </c:pt>
                <c:pt idx="10410">
                  <c:v>1299870000</c:v>
                </c:pt>
                <c:pt idx="10411">
                  <c:v>1299873600</c:v>
                </c:pt>
                <c:pt idx="10412">
                  <c:v>1299877200</c:v>
                </c:pt>
                <c:pt idx="10413">
                  <c:v>1299880800</c:v>
                </c:pt>
                <c:pt idx="10414">
                  <c:v>1299884400</c:v>
                </c:pt>
                <c:pt idx="10415">
                  <c:v>1299888000</c:v>
                </c:pt>
                <c:pt idx="10416">
                  <c:v>1299891600</c:v>
                </c:pt>
                <c:pt idx="10417">
                  <c:v>1299895200</c:v>
                </c:pt>
                <c:pt idx="10418">
                  <c:v>1299898800</c:v>
                </c:pt>
                <c:pt idx="10419">
                  <c:v>1299902400</c:v>
                </c:pt>
                <c:pt idx="10420">
                  <c:v>1299906000</c:v>
                </c:pt>
                <c:pt idx="10421">
                  <c:v>1299909600</c:v>
                </c:pt>
                <c:pt idx="10422">
                  <c:v>1299913200</c:v>
                </c:pt>
                <c:pt idx="10423">
                  <c:v>1299916800</c:v>
                </c:pt>
                <c:pt idx="10424">
                  <c:v>1299920400</c:v>
                </c:pt>
                <c:pt idx="10425">
                  <c:v>1299924000</c:v>
                </c:pt>
                <c:pt idx="10426">
                  <c:v>1299927600</c:v>
                </c:pt>
                <c:pt idx="10427">
                  <c:v>1299931200</c:v>
                </c:pt>
                <c:pt idx="10428">
                  <c:v>1299934800</c:v>
                </c:pt>
                <c:pt idx="10429">
                  <c:v>1299938400</c:v>
                </c:pt>
                <c:pt idx="10430">
                  <c:v>1299942000</c:v>
                </c:pt>
                <c:pt idx="10431">
                  <c:v>1299945600</c:v>
                </c:pt>
                <c:pt idx="10432">
                  <c:v>1299949200</c:v>
                </c:pt>
                <c:pt idx="10433">
                  <c:v>1299952800</c:v>
                </c:pt>
                <c:pt idx="10434">
                  <c:v>1299956400</c:v>
                </c:pt>
                <c:pt idx="10435">
                  <c:v>1299960000</c:v>
                </c:pt>
                <c:pt idx="10436">
                  <c:v>1299963600</c:v>
                </c:pt>
                <c:pt idx="10437">
                  <c:v>1299967200</c:v>
                </c:pt>
                <c:pt idx="10438">
                  <c:v>1299970800</c:v>
                </c:pt>
                <c:pt idx="10439">
                  <c:v>1299974400</c:v>
                </c:pt>
                <c:pt idx="10440">
                  <c:v>1299978000</c:v>
                </c:pt>
                <c:pt idx="10441">
                  <c:v>1299981600</c:v>
                </c:pt>
                <c:pt idx="10442">
                  <c:v>1299985200</c:v>
                </c:pt>
                <c:pt idx="10443">
                  <c:v>1299988800</c:v>
                </c:pt>
                <c:pt idx="10444">
                  <c:v>1299992400</c:v>
                </c:pt>
                <c:pt idx="10445">
                  <c:v>1299996000</c:v>
                </c:pt>
                <c:pt idx="10446">
                  <c:v>1299999600</c:v>
                </c:pt>
                <c:pt idx="10447">
                  <c:v>1300003200</c:v>
                </c:pt>
                <c:pt idx="10448">
                  <c:v>1300006800</c:v>
                </c:pt>
                <c:pt idx="10449">
                  <c:v>1300010400</c:v>
                </c:pt>
                <c:pt idx="10450">
                  <c:v>1300014000</c:v>
                </c:pt>
                <c:pt idx="10451">
                  <c:v>1300017600</c:v>
                </c:pt>
                <c:pt idx="10452">
                  <c:v>1300021200</c:v>
                </c:pt>
                <c:pt idx="10453">
                  <c:v>1300024800</c:v>
                </c:pt>
                <c:pt idx="10454">
                  <c:v>1300028400</c:v>
                </c:pt>
                <c:pt idx="10455">
                  <c:v>1300032000</c:v>
                </c:pt>
                <c:pt idx="10456">
                  <c:v>1300035600</c:v>
                </c:pt>
                <c:pt idx="10457">
                  <c:v>1300039200</c:v>
                </c:pt>
                <c:pt idx="10458">
                  <c:v>1300042800</c:v>
                </c:pt>
                <c:pt idx="10459">
                  <c:v>1300046400</c:v>
                </c:pt>
                <c:pt idx="10460">
                  <c:v>1300050000</c:v>
                </c:pt>
                <c:pt idx="10461">
                  <c:v>1300053600</c:v>
                </c:pt>
                <c:pt idx="10462">
                  <c:v>1300057200</c:v>
                </c:pt>
                <c:pt idx="10463">
                  <c:v>1300060800</c:v>
                </c:pt>
                <c:pt idx="10464">
                  <c:v>1300064400</c:v>
                </c:pt>
                <c:pt idx="10465">
                  <c:v>1300068000</c:v>
                </c:pt>
                <c:pt idx="10466">
                  <c:v>1300071600</c:v>
                </c:pt>
                <c:pt idx="10467">
                  <c:v>1300075200</c:v>
                </c:pt>
                <c:pt idx="10468">
                  <c:v>1300078800</c:v>
                </c:pt>
                <c:pt idx="10469">
                  <c:v>1300082400</c:v>
                </c:pt>
                <c:pt idx="10470">
                  <c:v>1300086000</c:v>
                </c:pt>
                <c:pt idx="10471">
                  <c:v>1300089600</c:v>
                </c:pt>
                <c:pt idx="10472">
                  <c:v>1300093200</c:v>
                </c:pt>
                <c:pt idx="10473">
                  <c:v>1300096800</c:v>
                </c:pt>
                <c:pt idx="10474">
                  <c:v>1300100400</c:v>
                </c:pt>
                <c:pt idx="10475">
                  <c:v>1300104000</c:v>
                </c:pt>
                <c:pt idx="10476">
                  <c:v>1300107600</c:v>
                </c:pt>
                <c:pt idx="10477">
                  <c:v>1300111200</c:v>
                </c:pt>
                <c:pt idx="10478">
                  <c:v>1300114800</c:v>
                </c:pt>
                <c:pt idx="10479">
                  <c:v>1300118400</c:v>
                </c:pt>
                <c:pt idx="10480">
                  <c:v>1300122000</c:v>
                </c:pt>
                <c:pt idx="10481">
                  <c:v>1300125600</c:v>
                </c:pt>
                <c:pt idx="10482">
                  <c:v>1300129200</c:v>
                </c:pt>
                <c:pt idx="10483">
                  <c:v>1300132800</c:v>
                </c:pt>
                <c:pt idx="10484">
                  <c:v>1300136400</c:v>
                </c:pt>
                <c:pt idx="10485">
                  <c:v>1300140000</c:v>
                </c:pt>
                <c:pt idx="10486">
                  <c:v>1300143600</c:v>
                </c:pt>
                <c:pt idx="10487">
                  <c:v>1300147200</c:v>
                </c:pt>
                <c:pt idx="10488">
                  <c:v>1300150800</c:v>
                </c:pt>
                <c:pt idx="10489">
                  <c:v>1300154400</c:v>
                </c:pt>
                <c:pt idx="10490">
                  <c:v>1300158000</c:v>
                </c:pt>
                <c:pt idx="10491">
                  <c:v>1300161600</c:v>
                </c:pt>
                <c:pt idx="10492">
                  <c:v>1300165200</c:v>
                </c:pt>
                <c:pt idx="10493">
                  <c:v>1300168800</c:v>
                </c:pt>
                <c:pt idx="10494">
                  <c:v>1300172400</c:v>
                </c:pt>
                <c:pt idx="10495">
                  <c:v>1300176000</c:v>
                </c:pt>
                <c:pt idx="10496">
                  <c:v>1300179600</c:v>
                </c:pt>
                <c:pt idx="10497">
                  <c:v>1300183200</c:v>
                </c:pt>
                <c:pt idx="10498">
                  <c:v>1300186800</c:v>
                </c:pt>
                <c:pt idx="10499">
                  <c:v>1300190400</c:v>
                </c:pt>
                <c:pt idx="10500">
                  <c:v>1300194000</c:v>
                </c:pt>
                <c:pt idx="10501">
                  <c:v>1300197600</c:v>
                </c:pt>
                <c:pt idx="10502">
                  <c:v>1300201200</c:v>
                </c:pt>
                <c:pt idx="10503">
                  <c:v>1300204800</c:v>
                </c:pt>
                <c:pt idx="10504">
                  <c:v>1300208400</c:v>
                </c:pt>
                <c:pt idx="10505">
                  <c:v>1300212000</c:v>
                </c:pt>
                <c:pt idx="10506">
                  <c:v>1300215600</c:v>
                </c:pt>
                <c:pt idx="10507">
                  <c:v>1300219200</c:v>
                </c:pt>
                <c:pt idx="10508">
                  <c:v>1300222800</c:v>
                </c:pt>
                <c:pt idx="10509">
                  <c:v>1300226400</c:v>
                </c:pt>
                <c:pt idx="10510">
                  <c:v>1300230000</c:v>
                </c:pt>
                <c:pt idx="10511">
                  <c:v>1300233600</c:v>
                </c:pt>
                <c:pt idx="10512">
                  <c:v>1300237200</c:v>
                </c:pt>
                <c:pt idx="10513">
                  <c:v>1300240800</c:v>
                </c:pt>
                <c:pt idx="10514">
                  <c:v>1300244400</c:v>
                </c:pt>
                <c:pt idx="10515">
                  <c:v>1300248000</c:v>
                </c:pt>
                <c:pt idx="10516">
                  <c:v>1300251600</c:v>
                </c:pt>
                <c:pt idx="10517">
                  <c:v>1300255200</c:v>
                </c:pt>
                <c:pt idx="10518">
                  <c:v>1300258800</c:v>
                </c:pt>
                <c:pt idx="10519">
                  <c:v>1300262400</c:v>
                </c:pt>
                <c:pt idx="10520">
                  <c:v>1300266000</c:v>
                </c:pt>
                <c:pt idx="10521">
                  <c:v>1300269600</c:v>
                </c:pt>
                <c:pt idx="10522">
                  <c:v>1300273200</c:v>
                </c:pt>
                <c:pt idx="10523">
                  <c:v>1300276800</c:v>
                </c:pt>
                <c:pt idx="10524">
                  <c:v>1300280400</c:v>
                </c:pt>
                <c:pt idx="10525">
                  <c:v>1300284000</c:v>
                </c:pt>
                <c:pt idx="10526">
                  <c:v>1300287600</c:v>
                </c:pt>
                <c:pt idx="10527">
                  <c:v>1300291200</c:v>
                </c:pt>
                <c:pt idx="10528">
                  <c:v>1300294800</c:v>
                </c:pt>
                <c:pt idx="10529">
                  <c:v>1300298400</c:v>
                </c:pt>
                <c:pt idx="10530">
                  <c:v>1300302000</c:v>
                </c:pt>
                <c:pt idx="10531">
                  <c:v>1300305600</c:v>
                </c:pt>
                <c:pt idx="10532">
                  <c:v>1300309200</c:v>
                </c:pt>
                <c:pt idx="10533">
                  <c:v>1300312800</c:v>
                </c:pt>
                <c:pt idx="10534">
                  <c:v>1300316400</c:v>
                </c:pt>
                <c:pt idx="10535">
                  <c:v>1300320000</c:v>
                </c:pt>
                <c:pt idx="10536">
                  <c:v>1300323600</c:v>
                </c:pt>
                <c:pt idx="10537">
                  <c:v>1300327200</c:v>
                </c:pt>
                <c:pt idx="10538">
                  <c:v>1300330800</c:v>
                </c:pt>
                <c:pt idx="10539">
                  <c:v>1300334400</c:v>
                </c:pt>
                <c:pt idx="10540">
                  <c:v>1300338000</c:v>
                </c:pt>
                <c:pt idx="10541">
                  <c:v>1300341600</c:v>
                </c:pt>
                <c:pt idx="10542">
                  <c:v>1300345200</c:v>
                </c:pt>
                <c:pt idx="10543">
                  <c:v>1300348800</c:v>
                </c:pt>
                <c:pt idx="10544">
                  <c:v>1300352400</c:v>
                </c:pt>
                <c:pt idx="10545">
                  <c:v>1300356000</c:v>
                </c:pt>
                <c:pt idx="10546">
                  <c:v>1300359600</c:v>
                </c:pt>
                <c:pt idx="10547">
                  <c:v>1300363200</c:v>
                </c:pt>
                <c:pt idx="10548">
                  <c:v>1300366800</c:v>
                </c:pt>
                <c:pt idx="10549">
                  <c:v>1300370400</c:v>
                </c:pt>
                <c:pt idx="10550">
                  <c:v>1300374000</c:v>
                </c:pt>
                <c:pt idx="10551">
                  <c:v>1300377600</c:v>
                </c:pt>
                <c:pt idx="10552">
                  <c:v>1300381200</c:v>
                </c:pt>
                <c:pt idx="10553">
                  <c:v>1300384800</c:v>
                </c:pt>
                <c:pt idx="10554">
                  <c:v>1300388400</c:v>
                </c:pt>
                <c:pt idx="10555">
                  <c:v>1300392000</c:v>
                </c:pt>
                <c:pt idx="10556">
                  <c:v>1300395600</c:v>
                </c:pt>
                <c:pt idx="10557">
                  <c:v>1300399200</c:v>
                </c:pt>
                <c:pt idx="10558">
                  <c:v>1300402800</c:v>
                </c:pt>
                <c:pt idx="10559">
                  <c:v>1300406400</c:v>
                </c:pt>
                <c:pt idx="10560">
                  <c:v>1300410000</c:v>
                </c:pt>
                <c:pt idx="10561">
                  <c:v>1300413600</c:v>
                </c:pt>
                <c:pt idx="10562">
                  <c:v>1300417200</c:v>
                </c:pt>
                <c:pt idx="10563">
                  <c:v>1300420800</c:v>
                </c:pt>
                <c:pt idx="10564">
                  <c:v>1300424400</c:v>
                </c:pt>
                <c:pt idx="10565">
                  <c:v>1300428000</c:v>
                </c:pt>
                <c:pt idx="10566">
                  <c:v>1300431600</c:v>
                </c:pt>
                <c:pt idx="10567">
                  <c:v>1300435200</c:v>
                </c:pt>
                <c:pt idx="10568">
                  <c:v>1300438800</c:v>
                </c:pt>
                <c:pt idx="10569">
                  <c:v>1300442400</c:v>
                </c:pt>
                <c:pt idx="10570">
                  <c:v>1300446000</c:v>
                </c:pt>
                <c:pt idx="10571">
                  <c:v>1300449600</c:v>
                </c:pt>
                <c:pt idx="10572">
                  <c:v>1300453200</c:v>
                </c:pt>
                <c:pt idx="10573">
                  <c:v>1300456800</c:v>
                </c:pt>
                <c:pt idx="10574">
                  <c:v>1300460400</c:v>
                </c:pt>
                <c:pt idx="10575">
                  <c:v>1300464000</c:v>
                </c:pt>
                <c:pt idx="10576">
                  <c:v>1300467600</c:v>
                </c:pt>
                <c:pt idx="10577">
                  <c:v>1300471200</c:v>
                </c:pt>
                <c:pt idx="10578">
                  <c:v>1300474800</c:v>
                </c:pt>
                <c:pt idx="10579">
                  <c:v>1300478400</c:v>
                </c:pt>
                <c:pt idx="10580">
                  <c:v>1300482000</c:v>
                </c:pt>
                <c:pt idx="10581">
                  <c:v>1300485600</c:v>
                </c:pt>
                <c:pt idx="10582">
                  <c:v>1300489200</c:v>
                </c:pt>
                <c:pt idx="10583">
                  <c:v>1300492800</c:v>
                </c:pt>
                <c:pt idx="10584">
                  <c:v>1300496400</c:v>
                </c:pt>
                <c:pt idx="10585">
                  <c:v>1300500000</c:v>
                </c:pt>
                <c:pt idx="10586">
                  <c:v>1300503600</c:v>
                </c:pt>
                <c:pt idx="10587">
                  <c:v>1300507200</c:v>
                </c:pt>
                <c:pt idx="10588">
                  <c:v>1300510800</c:v>
                </c:pt>
                <c:pt idx="10589">
                  <c:v>1300514400</c:v>
                </c:pt>
                <c:pt idx="10590">
                  <c:v>1300518000</c:v>
                </c:pt>
                <c:pt idx="10591">
                  <c:v>1300521600</c:v>
                </c:pt>
                <c:pt idx="10592">
                  <c:v>1300525200</c:v>
                </c:pt>
                <c:pt idx="10593">
                  <c:v>1300528800</c:v>
                </c:pt>
                <c:pt idx="10594">
                  <c:v>1300532400</c:v>
                </c:pt>
                <c:pt idx="10595">
                  <c:v>1300536000</c:v>
                </c:pt>
                <c:pt idx="10596">
                  <c:v>1300539600</c:v>
                </c:pt>
                <c:pt idx="10597">
                  <c:v>1300543200</c:v>
                </c:pt>
                <c:pt idx="10598">
                  <c:v>1300546800</c:v>
                </c:pt>
                <c:pt idx="10599">
                  <c:v>1300550400</c:v>
                </c:pt>
                <c:pt idx="10600">
                  <c:v>1300554000</c:v>
                </c:pt>
                <c:pt idx="10601">
                  <c:v>1300557600</c:v>
                </c:pt>
                <c:pt idx="10602">
                  <c:v>1300561200</c:v>
                </c:pt>
                <c:pt idx="10603">
                  <c:v>1300564800</c:v>
                </c:pt>
                <c:pt idx="10604">
                  <c:v>1300568400</c:v>
                </c:pt>
                <c:pt idx="10605">
                  <c:v>1300572000</c:v>
                </c:pt>
                <c:pt idx="10606">
                  <c:v>1300575600</c:v>
                </c:pt>
                <c:pt idx="10607">
                  <c:v>1300579200</c:v>
                </c:pt>
                <c:pt idx="10608">
                  <c:v>1300582800</c:v>
                </c:pt>
                <c:pt idx="10609">
                  <c:v>1300586400</c:v>
                </c:pt>
                <c:pt idx="10610">
                  <c:v>1300590000</c:v>
                </c:pt>
                <c:pt idx="10611">
                  <c:v>1300593600</c:v>
                </c:pt>
                <c:pt idx="10612">
                  <c:v>1300597200</c:v>
                </c:pt>
                <c:pt idx="10613">
                  <c:v>1300600800</c:v>
                </c:pt>
                <c:pt idx="10614">
                  <c:v>1300604400</c:v>
                </c:pt>
                <c:pt idx="10615">
                  <c:v>1300608000</c:v>
                </c:pt>
                <c:pt idx="10616">
                  <c:v>1300611600</c:v>
                </c:pt>
                <c:pt idx="10617">
                  <c:v>1300615200</c:v>
                </c:pt>
                <c:pt idx="10618">
                  <c:v>1300618800</c:v>
                </c:pt>
                <c:pt idx="10619">
                  <c:v>1300622400</c:v>
                </c:pt>
                <c:pt idx="10620">
                  <c:v>1300626000</c:v>
                </c:pt>
                <c:pt idx="10621">
                  <c:v>1300629600</c:v>
                </c:pt>
                <c:pt idx="10622">
                  <c:v>1300633200</c:v>
                </c:pt>
                <c:pt idx="10623">
                  <c:v>1300636800</c:v>
                </c:pt>
                <c:pt idx="10624">
                  <c:v>1300640400</c:v>
                </c:pt>
                <c:pt idx="10625">
                  <c:v>1300644000</c:v>
                </c:pt>
                <c:pt idx="10626">
                  <c:v>1300647600</c:v>
                </c:pt>
                <c:pt idx="10627">
                  <c:v>1300651200</c:v>
                </c:pt>
                <c:pt idx="10628">
                  <c:v>1300654800</c:v>
                </c:pt>
                <c:pt idx="10629">
                  <c:v>1300658400</c:v>
                </c:pt>
                <c:pt idx="10630">
                  <c:v>1300662000</c:v>
                </c:pt>
                <c:pt idx="10631">
                  <c:v>1300665600</c:v>
                </c:pt>
                <c:pt idx="10632">
                  <c:v>1300669200</c:v>
                </c:pt>
                <c:pt idx="10633">
                  <c:v>1300672800</c:v>
                </c:pt>
                <c:pt idx="10634">
                  <c:v>1300676400</c:v>
                </c:pt>
                <c:pt idx="10635">
                  <c:v>1300680000</c:v>
                </c:pt>
                <c:pt idx="10636">
                  <c:v>1300683600</c:v>
                </c:pt>
                <c:pt idx="10637">
                  <c:v>1300687200</c:v>
                </c:pt>
                <c:pt idx="10638">
                  <c:v>1300690800</c:v>
                </c:pt>
                <c:pt idx="10639">
                  <c:v>1300694400</c:v>
                </c:pt>
                <c:pt idx="10640">
                  <c:v>1300698000</c:v>
                </c:pt>
                <c:pt idx="10641">
                  <c:v>1300701600</c:v>
                </c:pt>
                <c:pt idx="10642">
                  <c:v>1300705200</c:v>
                </c:pt>
                <c:pt idx="10643">
                  <c:v>1300708800</c:v>
                </c:pt>
                <c:pt idx="10644">
                  <c:v>1300712400</c:v>
                </c:pt>
                <c:pt idx="10645">
                  <c:v>1300716000</c:v>
                </c:pt>
                <c:pt idx="10646">
                  <c:v>1300719600</c:v>
                </c:pt>
                <c:pt idx="10647">
                  <c:v>1300723200</c:v>
                </c:pt>
                <c:pt idx="10648">
                  <c:v>1300726800</c:v>
                </c:pt>
                <c:pt idx="10649">
                  <c:v>1300730400</c:v>
                </c:pt>
                <c:pt idx="10650">
                  <c:v>1300734000</c:v>
                </c:pt>
                <c:pt idx="10651">
                  <c:v>1300737600</c:v>
                </c:pt>
                <c:pt idx="10652">
                  <c:v>1300741200</c:v>
                </c:pt>
                <c:pt idx="10653">
                  <c:v>1300744800</c:v>
                </c:pt>
                <c:pt idx="10654">
                  <c:v>1300748400</c:v>
                </c:pt>
                <c:pt idx="10655">
                  <c:v>1300752000</c:v>
                </c:pt>
                <c:pt idx="10656">
                  <c:v>1300755600</c:v>
                </c:pt>
                <c:pt idx="10657">
                  <c:v>1300759200</c:v>
                </c:pt>
                <c:pt idx="10658">
                  <c:v>1300762800</c:v>
                </c:pt>
                <c:pt idx="10659">
                  <c:v>1300766400</c:v>
                </c:pt>
                <c:pt idx="10660">
                  <c:v>1300770000</c:v>
                </c:pt>
                <c:pt idx="10661">
                  <c:v>1300773600</c:v>
                </c:pt>
                <c:pt idx="10662">
                  <c:v>1300777200</c:v>
                </c:pt>
                <c:pt idx="10663">
                  <c:v>1300780800</c:v>
                </c:pt>
                <c:pt idx="10664">
                  <c:v>1300784400</c:v>
                </c:pt>
                <c:pt idx="10665">
                  <c:v>1300788000</c:v>
                </c:pt>
                <c:pt idx="10666">
                  <c:v>1300791600</c:v>
                </c:pt>
                <c:pt idx="10667">
                  <c:v>1300795200</c:v>
                </c:pt>
                <c:pt idx="10668">
                  <c:v>1300798800</c:v>
                </c:pt>
                <c:pt idx="10669">
                  <c:v>1300802400</c:v>
                </c:pt>
                <c:pt idx="10670">
                  <c:v>1300806000</c:v>
                </c:pt>
                <c:pt idx="10671">
                  <c:v>1300809600</c:v>
                </c:pt>
                <c:pt idx="10672">
                  <c:v>1300813200</c:v>
                </c:pt>
                <c:pt idx="10673">
                  <c:v>1300816800</c:v>
                </c:pt>
                <c:pt idx="10674">
                  <c:v>1300820400</c:v>
                </c:pt>
                <c:pt idx="10675">
                  <c:v>1300824000</c:v>
                </c:pt>
                <c:pt idx="10676">
                  <c:v>1300827600</c:v>
                </c:pt>
                <c:pt idx="10677">
                  <c:v>1300831200</c:v>
                </c:pt>
                <c:pt idx="10678">
                  <c:v>1300834800</c:v>
                </c:pt>
                <c:pt idx="10679">
                  <c:v>1300838400</c:v>
                </c:pt>
                <c:pt idx="10680">
                  <c:v>1300842000</c:v>
                </c:pt>
                <c:pt idx="10681">
                  <c:v>1300845600</c:v>
                </c:pt>
                <c:pt idx="10682">
                  <c:v>1300849200</c:v>
                </c:pt>
                <c:pt idx="10683">
                  <c:v>1300852800</c:v>
                </c:pt>
                <c:pt idx="10684">
                  <c:v>1300856400</c:v>
                </c:pt>
                <c:pt idx="10685">
                  <c:v>1300860000</c:v>
                </c:pt>
                <c:pt idx="10686">
                  <c:v>1300863600</c:v>
                </c:pt>
                <c:pt idx="10687">
                  <c:v>1300867200</c:v>
                </c:pt>
                <c:pt idx="10688">
                  <c:v>1300870800</c:v>
                </c:pt>
                <c:pt idx="10689">
                  <c:v>1300874400</c:v>
                </c:pt>
                <c:pt idx="10690">
                  <c:v>1300878000</c:v>
                </c:pt>
                <c:pt idx="10691">
                  <c:v>1300881600</c:v>
                </c:pt>
                <c:pt idx="10692">
                  <c:v>1300885200</c:v>
                </c:pt>
                <c:pt idx="10693">
                  <c:v>1300888800</c:v>
                </c:pt>
                <c:pt idx="10694">
                  <c:v>1300892400</c:v>
                </c:pt>
                <c:pt idx="10695">
                  <c:v>1300896000</c:v>
                </c:pt>
                <c:pt idx="10696">
                  <c:v>1300899600</c:v>
                </c:pt>
                <c:pt idx="10697">
                  <c:v>1300903200</c:v>
                </c:pt>
                <c:pt idx="10698">
                  <c:v>1300906800</c:v>
                </c:pt>
                <c:pt idx="10699">
                  <c:v>1300910400</c:v>
                </c:pt>
                <c:pt idx="10700">
                  <c:v>1300914000</c:v>
                </c:pt>
                <c:pt idx="10701">
                  <c:v>1300917600</c:v>
                </c:pt>
                <c:pt idx="10702">
                  <c:v>1300921200</c:v>
                </c:pt>
                <c:pt idx="10703">
                  <c:v>1300924800</c:v>
                </c:pt>
                <c:pt idx="10704">
                  <c:v>1300928400</c:v>
                </c:pt>
                <c:pt idx="10705">
                  <c:v>1300932000</c:v>
                </c:pt>
                <c:pt idx="10706">
                  <c:v>1300935600</c:v>
                </c:pt>
                <c:pt idx="10707">
                  <c:v>1300939200</c:v>
                </c:pt>
                <c:pt idx="10708">
                  <c:v>1300942800</c:v>
                </c:pt>
                <c:pt idx="10709">
                  <c:v>1300946400</c:v>
                </c:pt>
                <c:pt idx="10710">
                  <c:v>1300950000</c:v>
                </c:pt>
                <c:pt idx="10711">
                  <c:v>1300953600</c:v>
                </c:pt>
                <c:pt idx="10712">
                  <c:v>1300957200</c:v>
                </c:pt>
                <c:pt idx="10713">
                  <c:v>1300960800</c:v>
                </c:pt>
                <c:pt idx="10714">
                  <c:v>1300964400</c:v>
                </c:pt>
                <c:pt idx="10715">
                  <c:v>1300968000</c:v>
                </c:pt>
                <c:pt idx="10716">
                  <c:v>1300971600</c:v>
                </c:pt>
                <c:pt idx="10717">
                  <c:v>1300975200</c:v>
                </c:pt>
                <c:pt idx="10718">
                  <c:v>1300978800</c:v>
                </c:pt>
                <c:pt idx="10719">
                  <c:v>1300982400</c:v>
                </c:pt>
                <c:pt idx="10720">
                  <c:v>1300986000</c:v>
                </c:pt>
                <c:pt idx="10721">
                  <c:v>1300989600</c:v>
                </c:pt>
                <c:pt idx="10722">
                  <c:v>1300993200</c:v>
                </c:pt>
                <c:pt idx="10723">
                  <c:v>1300996800</c:v>
                </c:pt>
                <c:pt idx="10724">
                  <c:v>1301000400</c:v>
                </c:pt>
                <c:pt idx="10725">
                  <c:v>1301004000</c:v>
                </c:pt>
                <c:pt idx="10726">
                  <c:v>1301007600</c:v>
                </c:pt>
                <c:pt idx="10727">
                  <c:v>1301011200</c:v>
                </c:pt>
                <c:pt idx="10728">
                  <c:v>1301014800</c:v>
                </c:pt>
                <c:pt idx="10729">
                  <c:v>1301018400</c:v>
                </c:pt>
                <c:pt idx="10730">
                  <c:v>1301022000</c:v>
                </c:pt>
                <c:pt idx="10731">
                  <c:v>1301025600</c:v>
                </c:pt>
                <c:pt idx="10732">
                  <c:v>1301029200</c:v>
                </c:pt>
                <c:pt idx="10733">
                  <c:v>1301032800</c:v>
                </c:pt>
                <c:pt idx="10734">
                  <c:v>1301036400</c:v>
                </c:pt>
                <c:pt idx="10735">
                  <c:v>1301040000</c:v>
                </c:pt>
                <c:pt idx="10736">
                  <c:v>1301043600</c:v>
                </c:pt>
                <c:pt idx="10737">
                  <c:v>1301047200</c:v>
                </c:pt>
                <c:pt idx="10738">
                  <c:v>1301050800</c:v>
                </c:pt>
                <c:pt idx="10739">
                  <c:v>1301054400</c:v>
                </c:pt>
                <c:pt idx="10740">
                  <c:v>1301058000</c:v>
                </c:pt>
                <c:pt idx="10741">
                  <c:v>1301061600</c:v>
                </c:pt>
                <c:pt idx="10742">
                  <c:v>1301065200</c:v>
                </c:pt>
                <c:pt idx="10743">
                  <c:v>1301068800</c:v>
                </c:pt>
                <c:pt idx="10744">
                  <c:v>1301072400</c:v>
                </c:pt>
                <c:pt idx="10745">
                  <c:v>1301076000</c:v>
                </c:pt>
                <c:pt idx="10746">
                  <c:v>1301079600</c:v>
                </c:pt>
                <c:pt idx="10747">
                  <c:v>1301083200</c:v>
                </c:pt>
                <c:pt idx="10748">
                  <c:v>1301086800</c:v>
                </c:pt>
                <c:pt idx="10749">
                  <c:v>1301090400</c:v>
                </c:pt>
                <c:pt idx="10750">
                  <c:v>1301094000</c:v>
                </c:pt>
                <c:pt idx="10751">
                  <c:v>1301097600</c:v>
                </c:pt>
                <c:pt idx="10752">
                  <c:v>1301101200</c:v>
                </c:pt>
                <c:pt idx="10753">
                  <c:v>1301104800</c:v>
                </c:pt>
                <c:pt idx="10754">
                  <c:v>1301108400</c:v>
                </c:pt>
                <c:pt idx="10755">
                  <c:v>1301112000</c:v>
                </c:pt>
                <c:pt idx="10756">
                  <c:v>1301115600</c:v>
                </c:pt>
                <c:pt idx="10757">
                  <c:v>1301119200</c:v>
                </c:pt>
                <c:pt idx="10758">
                  <c:v>1301122800</c:v>
                </c:pt>
                <c:pt idx="10759">
                  <c:v>1301126400</c:v>
                </c:pt>
                <c:pt idx="10760">
                  <c:v>1301130000</c:v>
                </c:pt>
                <c:pt idx="10761">
                  <c:v>1301133600</c:v>
                </c:pt>
                <c:pt idx="10762">
                  <c:v>1301137200</c:v>
                </c:pt>
                <c:pt idx="10763">
                  <c:v>1301140800</c:v>
                </c:pt>
                <c:pt idx="10764">
                  <c:v>1301144400</c:v>
                </c:pt>
                <c:pt idx="10765">
                  <c:v>1301148000</c:v>
                </c:pt>
                <c:pt idx="10766">
                  <c:v>1301151600</c:v>
                </c:pt>
                <c:pt idx="10767">
                  <c:v>1301155200</c:v>
                </c:pt>
                <c:pt idx="10768">
                  <c:v>1301158800</c:v>
                </c:pt>
                <c:pt idx="10769">
                  <c:v>1301162400</c:v>
                </c:pt>
                <c:pt idx="10770">
                  <c:v>1301166000</c:v>
                </c:pt>
                <c:pt idx="10771">
                  <c:v>1301169600</c:v>
                </c:pt>
                <c:pt idx="10772">
                  <c:v>1301173200</c:v>
                </c:pt>
                <c:pt idx="10773">
                  <c:v>1301176800</c:v>
                </c:pt>
                <c:pt idx="10774">
                  <c:v>1301180400</c:v>
                </c:pt>
                <c:pt idx="10775">
                  <c:v>1301184000</c:v>
                </c:pt>
                <c:pt idx="10776">
                  <c:v>1301187600</c:v>
                </c:pt>
                <c:pt idx="10777">
                  <c:v>1301191200</c:v>
                </c:pt>
                <c:pt idx="10778">
                  <c:v>1301194800</c:v>
                </c:pt>
                <c:pt idx="10779">
                  <c:v>1301198400</c:v>
                </c:pt>
                <c:pt idx="10780">
                  <c:v>1301202000</c:v>
                </c:pt>
                <c:pt idx="10781">
                  <c:v>1301205600</c:v>
                </c:pt>
                <c:pt idx="10782">
                  <c:v>1301209200</c:v>
                </c:pt>
                <c:pt idx="10783">
                  <c:v>1301212800</c:v>
                </c:pt>
                <c:pt idx="10784">
                  <c:v>1301216400</c:v>
                </c:pt>
                <c:pt idx="10785">
                  <c:v>1301220000</c:v>
                </c:pt>
                <c:pt idx="10786">
                  <c:v>1301223600</c:v>
                </c:pt>
                <c:pt idx="10787">
                  <c:v>1301227200</c:v>
                </c:pt>
                <c:pt idx="10788">
                  <c:v>1301230800</c:v>
                </c:pt>
                <c:pt idx="10789">
                  <c:v>1301234400</c:v>
                </c:pt>
                <c:pt idx="10790">
                  <c:v>1301238000</c:v>
                </c:pt>
                <c:pt idx="10791">
                  <c:v>1301241600</c:v>
                </c:pt>
                <c:pt idx="10792">
                  <c:v>1301245200</c:v>
                </c:pt>
                <c:pt idx="10793">
                  <c:v>1301248800</c:v>
                </c:pt>
                <c:pt idx="10794">
                  <c:v>1301252400</c:v>
                </c:pt>
                <c:pt idx="10795">
                  <c:v>1301256000</c:v>
                </c:pt>
                <c:pt idx="10796">
                  <c:v>1301259600</c:v>
                </c:pt>
                <c:pt idx="10797">
                  <c:v>1301263200</c:v>
                </c:pt>
                <c:pt idx="10798">
                  <c:v>1301266800</c:v>
                </c:pt>
                <c:pt idx="10799">
                  <c:v>1301270400</c:v>
                </c:pt>
                <c:pt idx="10800">
                  <c:v>1301274000</c:v>
                </c:pt>
                <c:pt idx="10801">
                  <c:v>1301277600</c:v>
                </c:pt>
                <c:pt idx="10802">
                  <c:v>1301281200</c:v>
                </c:pt>
                <c:pt idx="10803">
                  <c:v>1301284800</c:v>
                </c:pt>
                <c:pt idx="10804">
                  <c:v>1301288400</c:v>
                </c:pt>
                <c:pt idx="10805">
                  <c:v>1301292000</c:v>
                </c:pt>
                <c:pt idx="10806">
                  <c:v>1301295600</c:v>
                </c:pt>
                <c:pt idx="10807">
                  <c:v>1301299200</c:v>
                </c:pt>
                <c:pt idx="10808">
                  <c:v>1301302800</c:v>
                </c:pt>
                <c:pt idx="10809">
                  <c:v>1301306400</c:v>
                </c:pt>
                <c:pt idx="10810">
                  <c:v>1301310000</c:v>
                </c:pt>
                <c:pt idx="10811">
                  <c:v>1301313600</c:v>
                </c:pt>
                <c:pt idx="10812">
                  <c:v>1301317200</c:v>
                </c:pt>
                <c:pt idx="10813">
                  <c:v>1301320800</c:v>
                </c:pt>
                <c:pt idx="10814">
                  <c:v>1301324400</c:v>
                </c:pt>
                <c:pt idx="10815">
                  <c:v>1301328000</c:v>
                </c:pt>
                <c:pt idx="10816">
                  <c:v>1301331600</c:v>
                </c:pt>
                <c:pt idx="10817">
                  <c:v>1301335200</c:v>
                </c:pt>
                <c:pt idx="10818">
                  <c:v>1301338800</c:v>
                </c:pt>
                <c:pt idx="10819">
                  <c:v>1301342400</c:v>
                </c:pt>
                <c:pt idx="10820">
                  <c:v>1301346000</c:v>
                </c:pt>
                <c:pt idx="10821">
                  <c:v>1301349600</c:v>
                </c:pt>
                <c:pt idx="10822">
                  <c:v>1301353200</c:v>
                </c:pt>
                <c:pt idx="10823">
                  <c:v>1301356800</c:v>
                </c:pt>
                <c:pt idx="10824">
                  <c:v>1301360400</c:v>
                </c:pt>
                <c:pt idx="10825">
                  <c:v>1301364000</c:v>
                </c:pt>
                <c:pt idx="10826">
                  <c:v>1301367600</c:v>
                </c:pt>
                <c:pt idx="10827">
                  <c:v>1301371200</c:v>
                </c:pt>
                <c:pt idx="10828">
                  <c:v>1301374800</c:v>
                </c:pt>
                <c:pt idx="10829">
                  <c:v>1301378400</c:v>
                </c:pt>
                <c:pt idx="10830">
                  <c:v>1301382000</c:v>
                </c:pt>
                <c:pt idx="10831">
                  <c:v>1301385600</c:v>
                </c:pt>
                <c:pt idx="10832">
                  <c:v>1301389200</c:v>
                </c:pt>
                <c:pt idx="10833">
                  <c:v>1301392800</c:v>
                </c:pt>
                <c:pt idx="10834">
                  <c:v>1301396400</c:v>
                </c:pt>
                <c:pt idx="10835">
                  <c:v>1301400000</c:v>
                </c:pt>
                <c:pt idx="10836">
                  <c:v>1301403600</c:v>
                </c:pt>
                <c:pt idx="10837">
                  <c:v>1301407200</c:v>
                </c:pt>
                <c:pt idx="10838">
                  <c:v>1301410800</c:v>
                </c:pt>
                <c:pt idx="10839">
                  <c:v>1301414400</c:v>
                </c:pt>
                <c:pt idx="10840">
                  <c:v>1301418000</c:v>
                </c:pt>
                <c:pt idx="10841">
                  <c:v>1301421600</c:v>
                </c:pt>
                <c:pt idx="10842">
                  <c:v>1301425200</c:v>
                </c:pt>
                <c:pt idx="10843">
                  <c:v>1301428800</c:v>
                </c:pt>
                <c:pt idx="10844">
                  <c:v>1301432400</c:v>
                </c:pt>
                <c:pt idx="10845">
                  <c:v>1301436000</c:v>
                </c:pt>
                <c:pt idx="10846">
                  <c:v>1301439600</c:v>
                </c:pt>
                <c:pt idx="10847">
                  <c:v>1301443200</c:v>
                </c:pt>
                <c:pt idx="10848">
                  <c:v>1301446800</c:v>
                </c:pt>
                <c:pt idx="10849">
                  <c:v>1301450400</c:v>
                </c:pt>
                <c:pt idx="10850">
                  <c:v>1301454000</c:v>
                </c:pt>
                <c:pt idx="10851">
                  <c:v>1301457600</c:v>
                </c:pt>
                <c:pt idx="10852">
                  <c:v>1301461200</c:v>
                </c:pt>
                <c:pt idx="10853">
                  <c:v>1301464800</c:v>
                </c:pt>
                <c:pt idx="10854">
                  <c:v>1301468400</c:v>
                </c:pt>
                <c:pt idx="10855">
                  <c:v>1301472000</c:v>
                </c:pt>
                <c:pt idx="10856">
                  <c:v>1301475600</c:v>
                </c:pt>
                <c:pt idx="10857">
                  <c:v>1301479200</c:v>
                </c:pt>
                <c:pt idx="10858">
                  <c:v>1301482800</c:v>
                </c:pt>
                <c:pt idx="10859">
                  <c:v>1301486400</c:v>
                </c:pt>
                <c:pt idx="10860">
                  <c:v>1301490000</c:v>
                </c:pt>
                <c:pt idx="10861">
                  <c:v>1301493600</c:v>
                </c:pt>
                <c:pt idx="10862">
                  <c:v>1301497200</c:v>
                </c:pt>
                <c:pt idx="10863">
                  <c:v>1301500800</c:v>
                </c:pt>
                <c:pt idx="10864">
                  <c:v>1301504400</c:v>
                </c:pt>
                <c:pt idx="10865">
                  <c:v>1301508000</c:v>
                </c:pt>
                <c:pt idx="10866">
                  <c:v>1301511600</c:v>
                </c:pt>
                <c:pt idx="10867">
                  <c:v>1301515200</c:v>
                </c:pt>
                <c:pt idx="10868">
                  <c:v>1301518800</c:v>
                </c:pt>
                <c:pt idx="10869">
                  <c:v>1301522400</c:v>
                </c:pt>
                <c:pt idx="10870">
                  <c:v>1301526000</c:v>
                </c:pt>
                <c:pt idx="10871">
                  <c:v>1301529600</c:v>
                </c:pt>
                <c:pt idx="10872">
                  <c:v>1301533200</c:v>
                </c:pt>
                <c:pt idx="10873">
                  <c:v>1301536800</c:v>
                </c:pt>
                <c:pt idx="10874">
                  <c:v>1301540400</c:v>
                </c:pt>
                <c:pt idx="10875">
                  <c:v>1301544000</c:v>
                </c:pt>
                <c:pt idx="10876">
                  <c:v>1301547600</c:v>
                </c:pt>
                <c:pt idx="10877">
                  <c:v>1301551200</c:v>
                </c:pt>
                <c:pt idx="10878">
                  <c:v>1301554800</c:v>
                </c:pt>
                <c:pt idx="10879">
                  <c:v>1301558400</c:v>
                </c:pt>
                <c:pt idx="10880">
                  <c:v>1301562000</c:v>
                </c:pt>
                <c:pt idx="10881">
                  <c:v>1301565600</c:v>
                </c:pt>
                <c:pt idx="10882">
                  <c:v>1301569200</c:v>
                </c:pt>
                <c:pt idx="10883">
                  <c:v>1301572800</c:v>
                </c:pt>
                <c:pt idx="10884">
                  <c:v>1301576400</c:v>
                </c:pt>
                <c:pt idx="10885">
                  <c:v>1301580000</c:v>
                </c:pt>
                <c:pt idx="10886">
                  <c:v>1301583600</c:v>
                </c:pt>
                <c:pt idx="10887">
                  <c:v>1301587200</c:v>
                </c:pt>
                <c:pt idx="10888">
                  <c:v>1301590800</c:v>
                </c:pt>
                <c:pt idx="10889">
                  <c:v>1301594400</c:v>
                </c:pt>
                <c:pt idx="10890">
                  <c:v>1301598000</c:v>
                </c:pt>
                <c:pt idx="10891">
                  <c:v>1301601600</c:v>
                </c:pt>
                <c:pt idx="10892">
                  <c:v>1301605200</c:v>
                </c:pt>
                <c:pt idx="10893">
                  <c:v>1301608800</c:v>
                </c:pt>
                <c:pt idx="10894">
                  <c:v>1301612400</c:v>
                </c:pt>
                <c:pt idx="10895">
                  <c:v>1301616000</c:v>
                </c:pt>
                <c:pt idx="10896">
                  <c:v>1301619600</c:v>
                </c:pt>
                <c:pt idx="10897">
                  <c:v>1301623200</c:v>
                </c:pt>
                <c:pt idx="10898">
                  <c:v>1301626800</c:v>
                </c:pt>
                <c:pt idx="10899">
                  <c:v>1301630400</c:v>
                </c:pt>
                <c:pt idx="10900">
                  <c:v>1301634000</c:v>
                </c:pt>
                <c:pt idx="10901">
                  <c:v>1301637600</c:v>
                </c:pt>
                <c:pt idx="10902">
                  <c:v>1301641200</c:v>
                </c:pt>
                <c:pt idx="10903">
                  <c:v>1301644800</c:v>
                </c:pt>
                <c:pt idx="10904">
                  <c:v>1301648400</c:v>
                </c:pt>
                <c:pt idx="10905">
                  <c:v>1301652000</c:v>
                </c:pt>
                <c:pt idx="10906">
                  <c:v>1301655600</c:v>
                </c:pt>
                <c:pt idx="10907">
                  <c:v>1301659200</c:v>
                </c:pt>
                <c:pt idx="10908">
                  <c:v>1301662800</c:v>
                </c:pt>
                <c:pt idx="10909">
                  <c:v>1301666400</c:v>
                </c:pt>
                <c:pt idx="10910">
                  <c:v>1301670000</c:v>
                </c:pt>
                <c:pt idx="10911">
                  <c:v>1301673600</c:v>
                </c:pt>
                <c:pt idx="10912">
                  <c:v>1301677200</c:v>
                </c:pt>
                <c:pt idx="10913">
                  <c:v>1301680800</c:v>
                </c:pt>
                <c:pt idx="10914">
                  <c:v>1301684400</c:v>
                </c:pt>
                <c:pt idx="10915">
                  <c:v>1301688000</c:v>
                </c:pt>
                <c:pt idx="10916">
                  <c:v>1301691600</c:v>
                </c:pt>
                <c:pt idx="10917">
                  <c:v>1301695200</c:v>
                </c:pt>
                <c:pt idx="10918">
                  <c:v>1301698800</c:v>
                </c:pt>
                <c:pt idx="10919">
                  <c:v>1301702400</c:v>
                </c:pt>
                <c:pt idx="10920">
                  <c:v>1301706000</c:v>
                </c:pt>
                <c:pt idx="10921">
                  <c:v>1301709600</c:v>
                </c:pt>
                <c:pt idx="10922">
                  <c:v>1301713200</c:v>
                </c:pt>
                <c:pt idx="10923">
                  <c:v>1301716800</c:v>
                </c:pt>
                <c:pt idx="10924">
                  <c:v>1301720400</c:v>
                </c:pt>
                <c:pt idx="10925">
                  <c:v>1301724000</c:v>
                </c:pt>
                <c:pt idx="10926">
                  <c:v>1301727600</c:v>
                </c:pt>
                <c:pt idx="10927">
                  <c:v>1301731200</c:v>
                </c:pt>
                <c:pt idx="10928">
                  <c:v>1301734800</c:v>
                </c:pt>
                <c:pt idx="10929">
                  <c:v>1301738400</c:v>
                </c:pt>
                <c:pt idx="10930">
                  <c:v>1301742000</c:v>
                </c:pt>
                <c:pt idx="10931">
                  <c:v>1301745600</c:v>
                </c:pt>
                <c:pt idx="10932">
                  <c:v>1301749200</c:v>
                </c:pt>
                <c:pt idx="10933">
                  <c:v>1301752800</c:v>
                </c:pt>
                <c:pt idx="10934">
                  <c:v>1301756400</c:v>
                </c:pt>
                <c:pt idx="10935">
                  <c:v>1301760000</c:v>
                </c:pt>
                <c:pt idx="10936">
                  <c:v>1301763600</c:v>
                </c:pt>
                <c:pt idx="10937">
                  <c:v>1301767200</c:v>
                </c:pt>
                <c:pt idx="10938">
                  <c:v>1301770800</c:v>
                </c:pt>
                <c:pt idx="10939">
                  <c:v>1301774400</c:v>
                </c:pt>
                <c:pt idx="10940">
                  <c:v>1301778000</c:v>
                </c:pt>
                <c:pt idx="10941">
                  <c:v>1301781600</c:v>
                </c:pt>
                <c:pt idx="10942">
                  <c:v>1301785200</c:v>
                </c:pt>
                <c:pt idx="10943">
                  <c:v>1301788800</c:v>
                </c:pt>
                <c:pt idx="10944">
                  <c:v>1301792400</c:v>
                </c:pt>
                <c:pt idx="10945">
                  <c:v>1301796000</c:v>
                </c:pt>
                <c:pt idx="10946">
                  <c:v>1301799600</c:v>
                </c:pt>
                <c:pt idx="10947">
                  <c:v>1301803200</c:v>
                </c:pt>
                <c:pt idx="10948">
                  <c:v>1301806800</c:v>
                </c:pt>
                <c:pt idx="10949">
                  <c:v>1301810400</c:v>
                </c:pt>
                <c:pt idx="10950">
                  <c:v>1301814000</c:v>
                </c:pt>
                <c:pt idx="10951">
                  <c:v>1301817600</c:v>
                </c:pt>
                <c:pt idx="10952">
                  <c:v>1301821200</c:v>
                </c:pt>
                <c:pt idx="10953">
                  <c:v>1301824800</c:v>
                </c:pt>
                <c:pt idx="10954">
                  <c:v>1301828400</c:v>
                </c:pt>
                <c:pt idx="10955">
                  <c:v>1301832000</c:v>
                </c:pt>
                <c:pt idx="10956">
                  <c:v>1301835600</c:v>
                </c:pt>
                <c:pt idx="10957">
                  <c:v>1301839200</c:v>
                </c:pt>
                <c:pt idx="10958">
                  <c:v>1301842800</c:v>
                </c:pt>
                <c:pt idx="10959">
                  <c:v>1301846400</c:v>
                </c:pt>
                <c:pt idx="10960">
                  <c:v>1301850000</c:v>
                </c:pt>
                <c:pt idx="10961">
                  <c:v>1301853600</c:v>
                </c:pt>
                <c:pt idx="10962">
                  <c:v>1301857200</c:v>
                </c:pt>
                <c:pt idx="10963">
                  <c:v>1301860800</c:v>
                </c:pt>
                <c:pt idx="10964">
                  <c:v>1301864400</c:v>
                </c:pt>
                <c:pt idx="10965">
                  <c:v>1301868000</c:v>
                </c:pt>
                <c:pt idx="10966">
                  <c:v>1301871600</c:v>
                </c:pt>
                <c:pt idx="10967">
                  <c:v>1301875200</c:v>
                </c:pt>
                <c:pt idx="10968">
                  <c:v>1301878800</c:v>
                </c:pt>
                <c:pt idx="10969">
                  <c:v>1301882400</c:v>
                </c:pt>
                <c:pt idx="10970">
                  <c:v>1301886000</c:v>
                </c:pt>
                <c:pt idx="10971">
                  <c:v>1301889600</c:v>
                </c:pt>
                <c:pt idx="10972">
                  <c:v>1301893200</c:v>
                </c:pt>
                <c:pt idx="10973">
                  <c:v>1301896800</c:v>
                </c:pt>
                <c:pt idx="10974">
                  <c:v>1301900400</c:v>
                </c:pt>
                <c:pt idx="10975">
                  <c:v>1301904000</c:v>
                </c:pt>
                <c:pt idx="10976">
                  <c:v>1301907600</c:v>
                </c:pt>
                <c:pt idx="10977">
                  <c:v>1301911200</c:v>
                </c:pt>
                <c:pt idx="10978">
                  <c:v>1301914800</c:v>
                </c:pt>
                <c:pt idx="10979">
                  <c:v>1301918400</c:v>
                </c:pt>
                <c:pt idx="10980">
                  <c:v>1301922000</c:v>
                </c:pt>
                <c:pt idx="10981">
                  <c:v>1301925600</c:v>
                </c:pt>
                <c:pt idx="10982">
                  <c:v>1301929200</c:v>
                </c:pt>
                <c:pt idx="10983">
                  <c:v>1301932800</c:v>
                </c:pt>
                <c:pt idx="10984">
                  <c:v>1301936400</c:v>
                </c:pt>
                <c:pt idx="10985">
                  <c:v>1301940000</c:v>
                </c:pt>
                <c:pt idx="10986">
                  <c:v>1301943600</c:v>
                </c:pt>
                <c:pt idx="10987">
                  <c:v>1301947200</c:v>
                </c:pt>
                <c:pt idx="10988">
                  <c:v>1301950800</c:v>
                </c:pt>
                <c:pt idx="10989">
                  <c:v>1301954400</c:v>
                </c:pt>
                <c:pt idx="10990">
                  <c:v>1301958000</c:v>
                </c:pt>
                <c:pt idx="10991">
                  <c:v>1301961600</c:v>
                </c:pt>
                <c:pt idx="10992">
                  <c:v>1301965200</c:v>
                </c:pt>
                <c:pt idx="10993">
                  <c:v>1301968800</c:v>
                </c:pt>
                <c:pt idx="10994">
                  <c:v>1301972400</c:v>
                </c:pt>
                <c:pt idx="10995">
                  <c:v>1301976000</c:v>
                </c:pt>
                <c:pt idx="10996">
                  <c:v>1301979600</c:v>
                </c:pt>
                <c:pt idx="10997">
                  <c:v>1301983200</c:v>
                </c:pt>
                <c:pt idx="10998">
                  <c:v>1301986800</c:v>
                </c:pt>
                <c:pt idx="10999">
                  <c:v>1301990400</c:v>
                </c:pt>
                <c:pt idx="11000">
                  <c:v>1301994000</c:v>
                </c:pt>
                <c:pt idx="11001">
                  <c:v>1301997600</c:v>
                </c:pt>
                <c:pt idx="11002">
                  <c:v>1302001200</c:v>
                </c:pt>
                <c:pt idx="11003">
                  <c:v>1302004800</c:v>
                </c:pt>
                <c:pt idx="11004">
                  <c:v>1302008400</c:v>
                </c:pt>
                <c:pt idx="11005">
                  <c:v>1302012000</c:v>
                </c:pt>
                <c:pt idx="11006">
                  <c:v>1302015600</c:v>
                </c:pt>
                <c:pt idx="11007">
                  <c:v>1302019200</c:v>
                </c:pt>
                <c:pt idx="11008">
                  <c:v>1302022800</c:v>
                </c:pt>
                <c:pt idx="11009">
                  <c:v>1302026400</c:v>
                </c:pt>
                <c:pt idx="11010">
                  <c:v>1302030000</c:v>
                </c:pt>
                <c:pt idx="11011">
                  <c:v>1302033600</c:v>
                </c:pt>
                <c:pt idx="11012">
                  <c:v>1302037200</c:v>
                </c:pt>
                <c:pt idx="11013">
                  <c:v>1302040800</c:v>
                </c:pt>
                <c:pt idx="11014">
                  <c:v>1302044400</c:v>
                </c:pt>
                <c:pt idx="11015">
                  <c:v>1302048000</c:v>
                </c:pt>
                <c:pt idx="11016">
                  <c:v>1302051600</c:v>
                </c:pt>
                <c:pt idx="11017">
                  <c:v>1302055200</c:v>
                </c:pt>
                <c:pt idx="11018">
                  <c:v>1302058800</c:v>
                </c:pt>
                <c:pt idx="11019">
                  <c:v>1302062400</c:v>
                </c:pt>
                <c:pt idx="11020">
                  <c:v>1302066000</c:v>
                </c:pt>
                <c:pt idx="11021">
                  <c:v>1302069600</c:v>
                </c:pt>
                <c:pt idx="11022">
                  <c:v>1302073200</c:v>
                </c:pt>
                <c:pt idx="11023">
                  <c:v>1302076800</c:v>
                </c:pt>
                <c:pt idx="11024">
                  <c:v>1302080400</c:v>
                </c:pt>
                <c:pt idx="11025">
                  <c:v>1302084000</c:v>
                </c:pt>
                <c:pt idx="11026">
                  <c:v>1302087600</c:v>
                </c:pt>
                <c:pt idx="11027">
                  <c:v>1302091200</c:v>
                </c:pt>
                <c:pt idx="11028">
                  <c:v>1302094800</c:v>
                </c:pt>
                <c:pt idx="11029">
                  <c:v>1302098400</c:v>
                </c:pt>
                <c:pt idx="11030">
                  <c:v>1302102000</c:v>
                </c:pt>
                <c:pt idx="11031">
                  <c:v>1302105600</c:v>
                </c:pt>
                <c:pt idx="11032">
                  <c:v>1302109200</c:v>
                </c:pt>
                <c:pt idx="11033">
                  <c:v>1302112800</c:v>
                </c:pt>
                <c:pt idx="11034">
                  <c:v>1302116400</c:v>
                </c:pt>
                <c:pt idx="11035">
                  <c:v>1302120000</c:v>
                </c:pt>
                <c:pt idx="11036">
                  <c:v>1302123600</c:v>
                </c:pt>
                <c:pt idx="11037">
                  <c:v>1302127200</c:v>
                </c:pt>
                <c:pt idx="11038">
                  <c:v>1302130800</c:v>
                </c:pt>
                <c:pt idx="11039">
                  <c:v>1302134400</c:v>
                </c:pt>
                <c:pt idx="11040">
                  <c:v>1302138000</c:v>
                </c:pt>
                <c:pt idx="11041">
                  <c:v>1302141600</c:v>
                </c:pt>
                <c:pt idx="11042">
                  <c:v>1302145200</c:v>
                </c:pt>
                <c:pt idx="11043">
                  <c:v>1302148800</c:v>
                </c:pt>
                <c:pt idx="11044">
                  <c:v>1302152400</c:v>
                </c:pt>
                <c:pt idx="11045">
                  <c:v>1302156000</c:v>
                </c:pt>
                <c:pt idx="11046">
                  <c:v>1302159600</c:v>
                </c:pt>
                <c:pt idx="11047">
                  <c:v>1302163200</c:v>
                </c:pt>
                <c:pt idx="11048">
                  <c:v>1302166800</c:v>
                </c:pt>
                <c:pt idx="11049">
                  <c:v>1302170400</c:v>
                </c:pt>
                <c:pt idx="11050">
                  <c:v>1302174000</c:v>
                </c:pt>
                <c:pt idx="11051">
                  <c:v>1302177600</c:v>
                </c:pt>
                <c:pt idx="11052">
                  <c:v>1302181200</c:v>
                </c:pt>
                <c:pt idx="11053">
                  <c:v>1302184800</c:v>
                </c:pt>
                <c:pt idx="11054">
                  <c:v>1302188400</c:v>
                </c:pt>
                <c:pt idx="11055">
                  <c:v>1302192000</c:v>
                </c:pt>
                <c:pt idx="11056">
                  <c:v>1302195600</c:v>
                </c:pt>
                <c:pt idx="11057">
                  <c:v>1302199200</c:v>
                </c:pt>
                <c:pt idx="11058">
                  <c:v>1302202800</c:v>
                </c:pt>
                <c:pt idx="11059">
                  <c:v>1302206400</c:v>
                </c:pt>
                <c:pt idx="11060">
                  <c:v>1302210000</c:v>
                </c:pt>
                <c:pt idx="11061">
                  <c:v>1302213600</c:v>
                </c:pt>
                <c:pt idx="11062">
                  <c:v>1302217200</c:v>
                </c:pt>
                <c:pt idx="11063">
                  <c:v>1302220800</c:v>
                </c:pt>
                <c:pt idx="11064">
                  <c:v>1302224400</c:v>
                </c:pt>
                <c:pt idx="11065">
                  <c:v>1302228000</c:v>
                </c:pt>
                <c:pt idx="11066">
                  <c:v>1302231600</c:v>
                </c:pt>
                <c:pt idx="11067">
                  <c:v>1302235200</c:v>
                </c:pt>
                <c:pt idx="11068">
                  <c:v>1302238800</c:v>
                </c:pt>
                <c:pt idx="11069">
                  <c:v>1302242400</c:v>
                </c:pt>
                <c:pt idx="11070">
                  <c:v>1302246000</c:v>
                </c:pt>
                <c:pt idx="11071">
                  <c:v>1302249600</c:v>
                </c:pt>
                <c:pt idx="11072">
                  <c:v>1302253200</c:v>
                </c:pt>
                <c:pt idx="11073">
                  <c:v>1302256800</c:v>
                </c:pt>
                <c:pt idx="11074">
                  <c:v>1302260400</c:v>
                </c:pt>
                <c:pt idx="11075">
                  <c:v>1302264000</c:v>
                </c:pt>
                <c:pt idx="11076">
                  <c:v>1302267600</c:v>
                </c:pt>
                <c:pt idx="11077">
                  <c:v>1302271200</c:v>
                </c:pt>
                <c:pt idx="11078">
                  <c:v>1302274800</c:v>
                </c:pt>
                <c:pt idx="11079">
                  <c:v>1302278400</c:v>
                </c:pt>
                <c:pt idx="11080">
                  <c:v>1302282000</c:v>
                </c:pt>
                <c:pt idx="11081">
                  <c:v>1302285600</c:v>
                </c:pt>
                <c:pt idx="11082">
                  <c:v>1302289200</c:v>
                </c:pt>
                <c:pt idx="11083">
                  <c:v>1302292800</c:v>
                </c:pt>
                <c:pt idx="11084">
                  <c:v>1302296400</c:v>
                </c:pt>
                <c:pt idx="11085">
                  <c:v>1302300000</c:v>
                </c:pt>
                <c:pt idx="11086">
                  <c:v>1302303600</c:v>
                </c:pt>
                <c:pt idx="11087">
                  <c:v>1302307200</c:v>
                </c:pt>
                <c:pt idx="11088">
                  <c:v>1302310800</c:v>
                </c:pt>
                <c:pt idx="11089">
                  <c:v>1302314400</c:v>
                </c:pt>
                <c:pt idx="11090">
                  <c:v>1302318000</c:v>
                </c:pt>
                <c:pt idx="11091">
                  <c:v>1302321600</c:v>
                </c:pt>
                <c:pt idx="11092">
                  <c:v>1302325200</c:v>
                </c:pt>
                <c:pt idx="11093">
                  <c:v>1302328800</c:v>
                </c:pt>
                <c:pt idx="11094">
                  <c:v>1302332400</c:v>
                </c:pt>
                <c:pt idx="11095">
                  <c:v>1302336000</c:v>
                </c:pt>
                <c:pt idx="11096">
                  <c:v>1302339600</c:v>
                </c:pt>
                <c:pt idx="11097">
                  <c:v>1302343200</c:v>
                </c:pt>
                <c:pt idx="11098">
                  <c:v>1302346800</c:v>
                </c:pt>
                <c:pt idx="11099">
                  <c:v>1302350400</c:v>
                </c:pt>
                <c:pt idx="11100">
                  <c:v>1302354000</c:v>
                </c:pt>
                <c:pt idx="11101">
                  <c:v>1302357600</c:v>
                </c:pt>
                <c:pt idx="11102">
                  <c:v>1302361200</c:v>
                </c:pt>
                <c:pt idx="11103">
                  <c:v>1302364800</c:v>
                </c:pt>
                <c:pt idx="11104">
                  <c:v>1302368400</c:v>
                </c:pt>
                <c:pt idx="11105">
                  <c:v>1302372000</c:v>
                </c:pt>
                <c:pt idx="11106">
                  <c:v>1302375600</c:v>
                </c:pt>
                <c:pt idx="11107">
                  <c:v>1302379200</c:v>
                </c:pt>
                <c:pt idx="11108">
                  <c:v>1302382800</c:v>
                </c:pt>
                <c:pt idx="11109">
                  <c:v>1302386400</c:v>
                </c:pt>
                <c:pt idx="11110">
                  <c:v>1302390000</c:v>
                </c:pt>
                <c:pt idx="11111">
                  <c:v>1302393600</c:v>
                </c:pt>
                <c:pt idx="11112">
                  <c:v>1302397200</c:v>
                </c:pt>
                <c:pt idx="11113">
                  <c:v>1302400800</c:v>
                </c:pt>
                <c:pt idx="11114">
                  <c:v>1302404400</c:v>
                </c:pt>
                <c:pt idx="11115">
                  <c:v>1302408000</c:v>
                </c:pt>
                <c:pt idx="11116">
                  <c:v>1302411600</c:v>
                </c:pt>
                <c:pt idx="11117">
                  <c:v>1302415200</c:v>
                </c:pt>
                <c:pt idx="11118">
                  <c:v>1302418800</c:v>
                </c:pt>
                <c:pt idx="11119">
                  <c:v>1302422400</c:v>
                </c:pt>
                <c:pt idx="11120">
                  <c:v>1302426000</c:v>
                </c:pt>
                <c:pt idx="11121">
                  <c:v>1302429600</c:v>
                </c:pt>
                <c:pt idx="11122">
                  <c:v>1302433200</c:v>
                </c:pt>
                <c:pt idx="11123">
                  <c:v>1302436800</c:v>
                </c:pt>
                <c:pt idx="11124">
                  <c:v>1302440400</c:v>
                </c:pt>
                <c:pt idx="11125">
                  <c:v>1302444000</c:v>
                </c:pt>
                <c:pt idx="11126">
                  <c:v>1302447600</c:v>
                </c:pt>
                <c:pt idx="11127">
                  <c:v>1302451200</c:v>
                </c:pt>
                <c:pt idx="11128">
                  <c:v>1302454800</c:v>
                </c:pt>
                <c:pt idx="11129">
                  <c:v>1302458400</c:v>
                </c:pt>
                <c:pt idx="11130">
                  <c:v>1302462000</c:v>
                </c:pt>
                <c:pt idx="11131">
                  <c:v>1302465600</c:v>
                </c:pt>
                <c:pt idx="11132">
                  <c:v>1302469200</c:v>
                </c:pt>
                <c:pt idx="11133">
                  <c:v>1302472800</c:v>
                </c:pt>
                <c:pt idx="11134">
                  <c:v>1302476400</c:v>
                </c:pt>
                <c:pt idx="11135">
                  <c:v>1302480000</c:v>
                </c:pt>
                <c:pt idx="11136">
                  <c:v>1302483600</c:v>
                </c:pt>
                <c:pt idx="11137">
                  <c:v>1302487200</c:v>
                </c:pt>
                <c:pt idx="11138">
                  <c:v>1302490800</c:v>
                </c:pt>
                <c:pt idx="11139">
                  <c:v>1302494400</c:v>
                </c:pt>
                <c:pt idx="11140">
                  <c:v>1302498000</c:v>
                </c:pt>
                <c:pt idx="11141">
                  <c:v>1302501600</c:v>
                </c:pt>
                <c:pt idx="11142">
                  <c:v>1302505200</c:v>
                </c:pt>
                <c:pt idx="11143">
                  <c:v>1302508800</c:v>
                </c:pt>
                <c:pt idx="11144">
                  <c:v>1302512400</c:v>
                </c:pt>
                <c:pt idx="11145">
                  <c:v>1302516000</c:v>
                </c:pt>
                <c:pt idx="11146">
                  <c:v>1302519600</c:v>
                </c:pt>
                <c:pt idx="11147">
                  <c:v>1302523200</c:v>
                </c:pt>
                <c:pt idx="11148">
                  <c:v>1302526800</c:v>
                </c:pt>
                <c:pt idx="11149">
                  <c:v>1302530400</c:v>
                </c:pt>
                <c:pt idx="11150">
                  <c:v>1302534000</c:v>
                </c:pt>
                <c:pt idx="11151">
                  <c:v>1302537600</c:v>
                </c:pt>
                <c:pt idx="11152">
                  <c:v>1302541200</c:v>
                </c:pt>
                <c:pt idx="11153">
                  <c:v>1302544800</c:v>
                </c:pt>
                <c:pt idx="11154">
                  <c:v>1302548400</c:v>
                </c:pt>
                <c:pt idx="11155">
                  <c:v>1302552000</c:v>
                </c:pt>
                <c:pt idx="11156">
                  <c:v>1302555600</c:v>
                </c:pt>
                <c:pt idx="11157">
                  <c:v>1302559200</c:v>
                </c:pt>
                <c:pt idx="11158">
                  <c:v>1302562800</c:v>
                </c:pt>
                <c:pt idx="11159">
                  <c:v>1302566400</c:v>
                </c:pt>
                <c:pt idx="11160">
                  <c:v>1302570000</c:v>
                </c:pt>
                <c:pt idx="11161">
                  <c:v>1302573600</c:v>
                </c:pt>
                <c:pt idx="11162">
                  <c:v>1302577200</c:v>
                </c:pt>
                <c:pt idx="11163">
                  <c:v>1302580800</c:v>
                </c:pt>
                <c:pt idx="11164">
                  <c:v>1302584400</c:v>
                </c:pt>
                <c:pt idx="11165">
                  <c:v>1302588000</c:v>
                </c:pt>
                <c:pt idx="11166">
                  <c:v>1302591600</c:v>
                </c:pt>
                <c:pt idx="11167">
                  <c:v>1302595200</c:v>
                </c:pt>
                <c:pt idx="11168">
                  <c:v>1302598800</c:v>
                </c:pt>
                <c:pt idx="11169">
                  <c:v>1302602400</c:v>
                </c:pt>
                <c:pt idx="11170">
                  <c:v>1302606000</c:v>
                </c:pt>
                <c:pt idx="11171">
                  <c:v>1302609600</c:v>
                </c:pt>
                <c:pt idx="11172">
                  <c:v>1302613200</c:v>
                </c:pt>
                <c:pt idx="11173">
                  <c:v>1302616800</c:v>
                </c:pt>
                <c:pt idx="11174">
                  <c:v>1302620400</c:v>
                </c:pt>
                <c:pt idx="11175">
                  <c:v>1302624000</c:v>
                </c:pt>
                <c:pt idx="11176">
                  <c:v>1302627600</c:v>
                </c:pt>
                <c:pt idx="11177">
                  <c:v>1302631200</c:v>
                </c:pt>
                <c:pt idx="11178">
                  <c:v>1302634800</c:v>
                </c:pt>
                <c:pt idx="11179">
                  <c:v>1302638400</c:v>
                </c:pt>
                <c:pt idx="11180">
                  <c:v>1302642000</c:v>
                </c:pt>
                <c:pt idx="11181">
                  <c:v>1302645600</c:v>
                </c:pt>
                <c:pt idx="11182">
                  <c:v>1302649200</c:v>
                </c:pt>
                <c:pt idx="11183">
                  <c:v>1302652800</c:v>
                </c:pt>
                <c:pt idx="11184">
                  <c:v>1302656400</c:v>
                </c:pt>
                <c:pt idx="11185">
                  <c:v>1302660000</c:v>
                </c:pt>
                <c:pt idx="11186">
                  <c:v>1302663600</c:v>
                </c:pt>
                <c:pt idx="11187">
                  <c:v>1302667200</c:v>
                </c:pt>
                <c:pt idx="11188">
                  <c:v>1302670800</c:v>
                </c:pt>
                <c:pt idx="11189">
                  <c:v>1302674400</c:v>
                </c:pt>
                <c:pt idx="11190">
                  <c:v>1302678000</c:v>
                </c:pt>
                <c:pt idx="11191">
                  <c:v>1302681600</c:v>
                </c:pt>
                <c:pt idx="11192">
                  <c:v>1302685200</c:v>
                </c:pt>
                <c:pt idx="11193">
                  <c:v>1302688800</c:v>
                </c:pt>
                <c:pt idx="11194">
                  <c:v>1302692400</c:v>
                </c:pt>
                <c:pt idx="11195">
                  <c:v>1302696000</c:v>
                </c:pt>
                <c:pt idx="11196">
                  <c:v>1302699600</c:v>
                </c:pt>
                <c:pt idx="11197">
                  <c:v>1302703200</c:v>
                </c:pt>
                <c:pt idx="11198">
                  <c:v>1302706800</c:v>
                </c:pt>
                <c:pt idx="11199">
                  <c:v>1302710400</c:v>
                </c:pt>
                <c:pt idx="11200">
                  <c:v>1302714000</c:v>
                </c:pt>
                <c:pt idx="11201">
                  <c:v>1302717600</c:v>
                </c:pt>
                <c:pt idx="11202">
                  <c:v>1302721200</c:v>
                </c:pt>
                <c:pt idx="11203">
                  <c:v>1302724800</c:v>
                </c:pt>
                <c:pt idx="11204">
                  <c:v>1302728400</c:v>
                </c:pt>
                <c:pt idx="11205">
                  <c:v>1302732000</c:v>
                </c:pt>
                <c:pt idx="11206">
                  <c:v>1302735600</c:v>
                </c:pt>
                <c:pt idx="11207">
                  <c:v>1302739200</c:v>
                </c:pt>
                <c:pt idx="11208">
                  <c:v>1302742800</c:v>
                </c:pt>
                <c:pt idx="11209">
                  <c:v>1302746400</c:v>
                </c:pt>
                <c:pt idx="11210">
                  <c:v>1302750000</c:v>
                </c:pt>
                <c:pt idx="11211">
                  <c:v>1302753600</c:v>
                </c:pt>
                <c:pt idx="11212">
                  <c:v>1302757200</c:v>
                </c:pt>
                <c:pt idx="11213">
                  <c:v>1302760800</c:v>
                </c:pt>
                <c:pt idx="11214">
                  <c:v>1302764400</c:v>
                </c:pt>
                <c:pt idx="11215">
                  <c:v>1302768000</c:v>
                </c:pt>
                <c:pt idx="11216">
                  <c:v>1302771600</c:v>
                </c:pt>
                <c:pt idx="11217">
                  <c:v>1302775200</c:v>
                </c:pt>
                <c:pt idx="11218">
                  <c:v>1302778800</c:v>
                </c:pt>
                <c:pt idx="11219">
                  <c:v>1302782400</c:v>
                </c:pt>
                <c:pt idx="11220">
                  <c:v>1302786000</c:v>
                </c:pt>
                <c:pt idx="11221">
                  <c:v>1302789600</c:v>
                </c:pt>
                <c:pt idx="11222">
                  <c:v>1302793200</c:v>
                </c:pt>
                <c:pt idx="11223">
                  <c:v>1302796800</c:v>
                </c:pt>
                <c:pt idx="11224">
                  <c:v>1302800400</c:v>
                </c:pt>
                <c:pt idx="11225">
                  <c:v>1302804000</c:v>
                </c:pt>
                <c:pt idx="11226">
                  <c:v>1302807600</c:v>
                </c:pt>
                <c:pt idx="11227">
                  <c:v>1302811200</c:v>
                </c:pt>
                <c:pt idx="11228">
                  <c:v>1302814800</c:v>
                </c:pt>
                <c:pt idx="11229">
                  <c:v>1302818400</c:v>
                </c:pt>
                <c:pt idx="11230">
                  <c:v>1302822000</c:v>
                </c:pt>
                <c:pt idx="11231">
                  <c:v>1302825600</c:v>
                </c:pt>
                <c:pt idx="11232">
                  <c:v>1302829200</c:v>
                </c:pt>
                <c:pt idx="11233">
                  <c:v>1302832800</c:v>
                </c:pt>
                <c:pt idx="11234">
                  <c:v>1302836400</c:v>
                </c:pt>
                <c:pt idx="11235">
                  <c:v>1302840000</c:v>
                </c:pt>
                <c:pt idx="11236">
                  <c:v>1302843600</c:v>
                </c:pt>
                <c:pt idx="11237">
                  <c:v>1302847200</c:v>
                </c:pt>
                <c:pt idx="11238">
                  <c:v>1302850800</c:v>
                </c:pt>
                <c:pt idx="11239">
                  <c:v>1302854400</c:v>
                </c:pt>
                <c:pt idx="11240">
                  <c:v>1302858000</c:v>
                </c:pt>
                <c:pt idx="11241">
                  <c:v>1302861600</c:v>
                </c:pt>
                <c:pt idx="11242">
                  <c:v>1302865200</c:v>
                </c:pt>
                <c:pt idx="11243">
                  <c:v>1302868800</c:v>
                </c:pt>
                <c:pt idx="11244">
                  <c:v>1302872400</c:v>
                </c:pt>
                <c:pt idx="11245">
                  <c:v>1302876000</c:v>
                </c:pt>
                <c:pt idx="11246">
                  <c:v>1302879600</c:v>
                </c:pt>
                <c:pt idx="11247">
                  <c:v>1302883200</c:v>
                </c:pt>
                <c:pt idx="11248">
                  <c:v>1302886800</c:v>
                </c:pt>
                <c:pt idx="11249">
                  <c:v>1302890400</c:v>
                </c:pt>
                <c:pt idx="11250">
                  <c:v>1302894000</c:v>
                </c:pt>
                <c:pt idx="11251">
                  <c:v>1302897600</c:v>
                </c:pt>
                <c:pt idx="11252">
                  <c:v>1302901200</c:v>
                </c:pt>
                <c:pt idx="11253">
                  <c:v>1302904800</c:v>
                </c:pt>
                <c:pt idx="11254">
                  <c:v>1302908400</c:v>
                </c:pt>
                <c:pt idx="11255">
                  <c:v>1302912000</c:v>
                </c:pt>
                <c:pt idx="11256">
                  <c:v>1302915600</c:v>
                </c:pt>
                <c:pt idx="11257">
                  <c:v>1302919200</c:v>
                </c:pt>
                <c:pt idx="11258">
                  <c:v>1302922800</c:v>
                </c:pt>
                <c:pt idx="11259">
                  <c:v>1302926400</c:v>
                </c:pt>
                <c:pt idx="11260">
                  <c:v>1302930000</c:v>
                </c:pt>
                <c:pt idx="11261">
                  <c:v>1302933600</c:v>
                </c:pt>
                <c:pt idx="11262">
                  <c:v>1302937200</c:v>
                </c:pt>
                <c:pt idx="11263">
                  <c:v>1302940800</c:v>
                </c:pt>
                <c:pt idx="11264">
                  <c:v>1302944400</c:v>
                </c:pt>
                <c:pt idx="11265">
                  <c:v>1302948000</c:v>
                </c:pt>
                <c:pt idx="11266">
                  <c:v>1302951600</c:v>
                </c:pt>
                <c:pt idx="11267">
                  <c:v>1302955200</c:v>
                </c:pt>
                <c:pt idx="11268">
                  <c:v>1302958800</c:v>
                </c:pt>
                <c:pt idx="11269">
                  <c:v>1302962400</c:v>
                </c:pt>
                <c:pt idx="11270">
                  <c:v>1302966000</c:v>
                </c:pt>
                <c:pt idx="11271">
                  <c:v>1302969600</c:v>
                </c:pt>
                <c:pt idx="11272">
                  <c:v>1302973200</c:v>
                </c:pt>
                <c:pt idx="11273">
                  <c:v>1302976800</c:v>
                </c:pt>
                <c:pt idx="11274">
                  <c:v>1302980400</c:v>
                </c:pt>
                <c:pt idx="11275">
                  <c:v>1302984000</c:v>
                </c:pt>
                <c:pt idx="11276">
                  <c:v>1302987600</c:v>
                </c:pt>
                <c:pt idx="11277">
                  <c:v>1302991200</c:v>
                </c:pt>
                <c:pt idx="11278">
                  <c:v>1302994800</c:v>
                </c:pt>
                <c:pt idx="11279">
                  <c:v>1302998400</c:v>
                </c:pt>
                <c:pt idx="11280">
                  <c:v>1303002000</c:v>
                </c:pt>
                <c:pt idx="11281">
                  <c:v>1303005600</c:v>
                </c:pt>
                <c:pt idx="11282">
                  <c:v>1303009200</c:v>
                </c:pt>
                <c:pt idx="11283">
                  <c:v>1303012800</c:v>
                </c:pt>
                <c:pt idx="11284">
                  <c:v>1303016400</c:v>
                </c:pt>
                <c:pt idx="11285">
                  <c:v>1303020000</c:v>
                </c:pt>
                <c:pt idx="11286">
                  <c:v>1303023600</c:v>
                </c:pt>
                <c:pt idx="11287">
                  <c:v>1303027200</c:v>
                </c:pt>
                <c:pt idx="11288">
                  <c:v>1303030800</c:v>
                </c:pt>
                <c:pt idx="11289">
                  <c:v>1303034400</c:v>
                </c:pt>
                <c:pt idx="11290">
                  <c:v>1303038000</c:v>
                </c:pt>
                <c:pt idx="11291">
                  <c:v>1303041600</c:v>
                </c:pt>
                <c:pt idx="11292">
                  <c:v>1303045200</c:v>
                </c:pt>
                <c:pt idx="11293">
                  <c:v>1303048800</c:v>
                </c:pt>
                <c:pt idx="11294">
                  <c:v>1303052400</c:v>
                </c:pt>
                <c:pt idx="11295">
                  <c:v>1303056000</c:v>
                </c:pt>
                <c:pt idx="11296">
                  <c:v>1303059600</c:v>
                </c:pt>
                <c:pt idx="11297">
                  <c:v>1303063200</c:v>
                </c:pt>
                <c:pt idx="11298">
                  <c:v>1303066800</c:v>
                </c:pt>
                <c:pt idx="11299">
                  <c:v>1303070400</c:v>
                </c:pt>
                <c:pt idx="11300">
                  <c:v>1303074000</c:v>
                </c:pt>
                <c:pt idx="11301">
                  <c:v>1303077600</c:v>
                </c:pt>
                <c:pt idx="11302">
                  <c:v>1303081200</c:v>
                </c:pt>
                <c:pt idx="11303">
                  <c:v>1303084800</c:v>
                </c:pt>
                <c:pt idx="11304">
                  <c:v>1303088400</c:v>
                </c:pt>
                <c:pt idx="11305">
                  <c:v>1303092000</c:v>
                </c:pt>
                <c:pt idx="11306">
                  <c:v>1303095600</c:v>
                </c:pt>
                <c:pt idx="11307">
                  <c:v>1303099200</c:v>
                </c:pt>
                <c:pt idx="11308">
                  <c:v>1303102800</c:v>
                </c:pt>
                <c:pt idx="11309">
                  <c:v>1303106400</c:v>
                </c:pt>
                <c:pt idx="11310">
                  <c:v>1303110000</c:v>
                </c:pt>
                <c:pt idx="11311">
                  <c:v>1303113600</c:v>
                </c:pt>
                <c:pt idx="11312">
                  <c:v>1303117200</c:v>
                </c:pt>
                <c:pt idx="11313">
                  <c:v>1303120800</c:v>
                </c:pt>
                <c:pt idx="11314">
                  <c:v>1303124400</c:v>
                </c:pt>
                <c:pt idx="11315">
                  <c:v>1303128000</c:v>
                </c:pt>
                <c:pt idx="11316">
                  <c:v>1303131600</c:v>
                </c:pt>
                <c:pt idx="11317">
                  <c:v>1303135200</c:v>
                </c:pt>
                <c:pt idx="11318">
                  <c:v>1303138800</c:v>
                </c:pt>
                <c:pt idx="11319">
                  <c:v>1303142400</c:v>
                </c:pt>
                <c:pt idx="11320">
                  <c:v>1303146000</c:v>
                </c:pt>
                <c:pt idx="11321">
                  <c:v>1303149600</c:v>
                </c:pt>
                <c:pt idx="11322">
                  <c:v>1303153200</c:v>
                </c:pt>
                <c:pt idx="11323">
                  <c:v>1303156800</c:v>
                </c:pt>
                <c:pt idx="11324">
                  <c:v>1303160400</c:v>
                </c:pt>
                <c:pt idx="11325">
                  <c:v>1303164000</c:v>
                </c:pt>
                <c:pt idx="11326">
                  <c:v>1303167600</c:v>
                </c:pt>
                <c:pt idx="11327">
                  <c:v>1303171200</c:v>
                </c:pt>
                <c:pt idx="11328">
                  <c:v>1303174800</c:v>
                </c:pt>
                <c:pt idx="11329">
                  <c:v>1303178400</c:v>
                </c:pt>
                <c:pt idx="11330">
                  <c:v>1303182000</c:v>
                </c:pt>
                <c:pt idx="11331">
                  <c:v>1303185600</c:v>
                </c:pt>
                <c:pt idx="11332">
                  <c:v>1303189200</c:v>
                </c:pt>
                <c:pt idx="11333">
                  <c:v>1303192800</c:v>
                </c:pt>
                <c:pt idx="11334">
                  <c:v>1303196400</c:v>
                </c:pt>
                <c:pt idx="11335">
                  <c:v>1303200000</c:v>
                </c:pt>
                <c:pt idx="11336">
                  <c:v>1303203600</c:v>
                </c:pt>
                <c:pt idx="11337">
                  <c:v>1303207200</c:v>
                </c:pt>
                <c:pt idx="11338">
                  <c:v>1303210800</c:v>
                </c:pt>
                <c:pt idx="11339">
                  <c:v>1303214400</c:v>
                </c:pt>
                <c:pt idx="11340">
                  <c:v>1303218000</c:v>
                </c:pt>
                <c:pt idx="11341">
                  <c:v>1303221600</c:v>
                </c:pt>
                <c:pt idx="11342">
                  <c:v>1303225200</c:v>
                </c:pt>
                <c:pt idx="11343">
                  <c:v>1303228800</c:v>
                </c:pt>
                <c:pt idx="11344">
                  <c:v>1303232400</c:v>
                </c:pt>
                <c:pt idx="11345">
                  <c:v>1303236000</c:v>
                </c:pt>
                <c:pt idx="11346">
                  <c:v>1303239600</c:v>
                </c:pt>
                <c:pt idx="11347">
                  <c:v>1303243200</c:v>
                </c:pt>
                <c:pt idx="11348">
                  <c:v>1303246800</c:v>
                </c:pt>
                <c:pt idx="11349">
                  <c:v>1303250400</c:v>
                </c:pt>
                <c:pt idx="11350">
                  <c:v>1303254000</c:v>
                </c:pt>
                <c:pt idx="11351">
                  <c:v>1303257600</c:v>
                </c:pt>
                <c:pt idx="11352">
                  <c:v>1303261200</c:v>
                </c:pt>
                <c:pt idx="11353">
                  <c:v>1303264800</c:v>
                </c:pt>
                <c:pt idx="11354">
                  <c:v>1303268400</c:v>
                </c:pt>
                <c:pt idx="11355">
                  <c:v>1303272000</c:v>
                </c:pt>
                <c:pt idx="11356">
                  <c:v>1303275600</c:v>
                </c:pt>
                <c:pt idx="11357">
                  <c:v>1303279200</c:v>
                </c:pt>
                <c:pt idx="11358">
                  <c:v>1303282800</c:v>
                </c:pt>
                <c:pt idx="11359">
                  <c:v>1303286400</c:v>
                </c:pt>
                <c:pt idx="11360">
                  <c:v>1303290000</c:v>
                </c:pt>
                <c:pt idx="11361">
                  <c:v>1303293600</c:v>
                </c:pt>
                <c:pt idx="11362">
                  <c:v>1303297200</c:v>
                </c:pt>
                <c:pt idx="11363">
                  <c:v>1303300800</c:v>
                </c:pt>
                <c:pt idx="11364">
                  <c:v>1303304400</c:v>
                </c:pt>
                <c:pt idx="11365">
                  <c:v>1303308000</c:v>
                </c:pt>
                <c:pt idx="11366">
                  <c:v>1303311600</c:v>
                </c:pt>
                <c:pt idx="11367">
                  <c:v>1303315200</c:v>
                </c:pt>
                <c:pt idx="11368">
                  <c:v>1303318800</c:v>
                </c:pt>
                <c:pt idx="11369">
                  <c:v>1303322400</c:v>
                </c:pt>
                <c:pt idx="11370">
                  <c:v>1303326000</c:v>
                </c:pt>
                <c:pt idx="11371">
                  <c:v>1303329600</c:v>
                </c:pt>
                <c:pt idx="11372">
                  <c:v>1303333200</c:v>
                </c:pt>
                <c:pt idx="11373">
                  <c:v>1303336800</c:v>
                </c:pt>
                <c:pt idx="11374">
                  <c:v>1303340400</c:v>
                </c:pt>
                <c:pt idx="11375">
                  <c:v>1303344000</c:v>
                </c:pt>
                <c:pt idx="11376">
                  <c:v>1303347600</c:v>
                </c:pt>
                <c:pt idx="11377">
                  <c:v>1303351200</c:v>
                </c:pt>
                <c:pt idx="11378">
                  <c:v>1303354800</c:v>
                </c:pt>
                <c:pt idx="11379">
                  <c:v>1303358400</c:v>
                </c:pt>
                <c:pt idx="11380">
                  <c:v>1303362000</c:v>
                </c:pt>
                <c:pt idx="11381">
                  <c:v>1303365600</c:v>
                </c:pt>
                <c:pt idx="11382">
                  <c:v>1303369200</c:v>
                </c:pt>
                <c:pt idx="11383">
                  <c:v>1303372800</c:v>
                </c:pt>
                <c:pt idx="11384">
                  <c:v>1303376400</c:v>
                </c:pt>
                <c:pt idx="11385">
                  <c:v>1303380000</c:v>
                </c:pt>
                <c:pt idx="11386">
                  <c:v>1303383600</c:v>
                </c:pt>
                <c:pt idx="11387">
                  <c:v>1303387200</c:v>
                </c:pt>
                <c:pt idx="11388">
                  <c:v>1303390800</c:v>
                </c:pt>
                <c:pt idx="11389">
                  <c:v>1303394400</c:v>
                </c:pt>
                <c:pt idx="11390">
                  <c:v>1303398000</c:v>
                </c:pt>
                <c:pt idx="11391">
                  <c:v>1303401600</c:v>
                </c:pt>
                <c:pt idx="11392">
                  <c:v>1303405200</c:v>
                </c:pt>
                <c:pt idx="11393">
                  <c:v>1303408800</c:v>
                </c:pt>
                <c:pt idx="11394">
                  <c:v>1303412400</c:v>
                </c:pt>
                <c:pt idx="11395">
                  <c:v>1303416000</c:v>
                </c:pt>
                <c:pt idx="11396">
                  <c:v>1303419600</c:v>
                </c:pt>
                <c:pt idx="11397">
                  <c:v>1303423200</c:v>
                </c:pt>
                <c:pt idx="11398">
                  <c:v>1303426800</c:v>
                </c:pt>
                <c:pt idx="11399">
                  <c:v>1303430400</c:v>
                </c:pt>
                <c:pt idx="11400">
                  <c:v>1303434000</c:v>
                </c:pt>
                <c:pt idx="11401">
                  <c:v>1303437600</c:v>
                </c:pt>
                <c:pt idx="11402">
                  <c:v>1303441200</c:v>
                </c:pt>
                <c:pt idx="11403">
                  <c:v>1303444800</c:v>
                </c:pt>
                <c:pt idx="11404">
                  <c:v>1303448400</c:v>
                </c:pt>
                <c:pt idx="11405">
                  <c:v>1303452000</c:v>
                </c:pt>
                <c:pt idx="11406">
                  <c:v>1303455600</c:v>
                </c:pt>
                <c:pt idx="11407">
                  <c:v>1303459200</c:v>
                </c:pt>
                <c:pt idx="11408">
                  <c:v>1303462800</c:v>
                </c:pt>
                <c:pt idx="11409">
                  <c:v>1303466400</c:v>
                </c:pt>
                <c:pt idx="11410">
                  <c:v>1303470000</c:v>
                </c:pt>
                <c:pt idx="11411">
                  <c:v>1303473600</c:v>
                </c:pt>
                <c:pt idx="11412">
                  <c:v>1303477200</c:v>
                </c:pt>
                <c:pt idx="11413">
                  <c:v>1303480800</c:v>
                </c:pt>
                <c:pt idx="11414">
                  <c:v>1303484400</c:v>
                </c:pt>
                <c:pt idx="11415">
                  <c:v>1303488000</c:v>
                </c:pt>
                <c:pt idx="11416">
                  <c:v>1303491600</c:v>
                </c:pt>
                <c:pt idx="11417">
                  <c:v>1303495200</c:v>
                </c:pt>
                <c:pt idx="11418">
                  <c:v>1303498800</c:v>
                </c:pt>
                <c:pt idx="11419">
                  <c:v>1303502400</c:v>
                </c:pt>
                <c:pt idx="11420">
                  <c:v>1303506000</c:v>
                </c:pt>
                <c:pt idx="11421">
                  <c:v>1303509600</c:v>
                </c:pt>
                <c:pt idx="11422">
                  <c:v>1303513200</c:v>
                </c:pt>
                <c:pt idx="11423">
                  <c:v>1303516800</c:v>
                </c:pt>
                <c:pt idx="11424">
                  <c:v>1303520400</c:v>
                </c:pt>
                <c:pt idx="11425">
                  <c:v>1303524000</c:v>
                </c:pt>
                <c:pt idx="11426">
                  <c:v>1303527600</c:v>
                </c:pt>
                <c:pt idx="11427">
                  <c:v>1303531200</c:v>
                </c:pt>
                <c:pt idx="11428">
                  <c:v>1303534800</c:v>
                </c:pt>
                <c:pt idx="11429">
                  <c:v>1303538400</c:v>
                </c:pt>
                <c:pt idx="11430">
                  <c:v>1303542000</c:v>
                </c:pt>
                <c:pt idx="11431">
                  <c:v>1303545600</c:v>
                </c:pt>
                <c:pt idx="11432">
                  <c:v>1303549200</c:v>
                </c:pt>
                <c:pt idx="11433">
                  <c:v>1303552800</c:v>
                </c:pt>
                <c:pt idx="11434">
                  <c:v>1303556400</c:v>
                </c:pt>
                <c:pt idx="11435">
                  <c:v>1303560000</c:v>
                </c:pt>
                <c:pt idx="11436">
                  <c:v>1303563600</c:v>
                </c:pt>
                <c:pt idx="11437">
                  <c:v>1303567200</c:v>
                </c:pt>
                <c:pt idx="11438">
                  <c:v>1303570800</c:v>
                </c:pt>
                <c:pt idx="11439">
                  <c:v>1303574400</c:v>
                </c:pt>
                <c:pt idx="11440">
                  <c:v>1303578000</c:v>
                </c:pt>
                <c:pt idx="11441">
                  <c:v>1303581600</c:v>
                </c:pt>
                <c:pt idx="11442">
                  <c:v>1303585200</c:v>
                </c:pt>
                <c:pt idx="11443">
                  <c:v>1303588800</c:v>
                </c:pt>
                <c:pt idx="11444">
                  <c:v>1303592400</c:v>
                </c:pt>
                <c:pt idx="11445">
                  <c:v>1303596000</c:v>
                </c:pt>
                <c:pt idx="11446">
                  <c:v>1303599600</c:v>
                </c:pt>
                <c:pt idx="11447">
                  <c:v>1303603200</c:v>
                </c:pt>
                <c:pt idx="11448">
                  <c:v>1303606800</c:v>
                </c:pt>
                <c:pt idx="11449">
                  <c:v>1303610400</c:v>
                </c:pt>
                <c:pt idx="11450">
                  <c:v>1303614000</c:v>
                </c:pt>
                <c:pt idx="11451">
                  <c:v>1303617600</c:v>
                </c:pt>
                <c:pt idx="11452">
                  <c:v>1303621200</c:v>
                </c:pt>
                <c:pt idx="11453">
                  <c:v>1303624800</c:v>
                </c:pt>
                <c:pt idx="11454">
                  <c:v>1303628400</c:v>
                </c:pt>
                <c:pt idx="11455">
                  <c:v>1303632000</c:v>
                </c:pt>
                <c:pt idx="11456">
                  <c:v>1303635600</c:v>
                </c:pt>
                <c:pt idx="11457">
                  <c:v>1303639200</c:v>
                </c:pt>
                <c:pt idx="11458">
                  <c:v>1303642800</c:v>
                </c:pt>
                <c:pt idx="11459">
                  <c:v>1303646400</c:v>
                </c:pt>
                <c:pt idx="11460">
                  <c:v>1303650000</c:v>
                </c:pt>
                <c:pt idx="11461">
                  <c:v>1303653600</c:v>
                </c:pt>
                <c:pt idx="11462">
                  <c:v>1303657200</c:v>
                </c:pt>
                <c:pt idx="11463">
                  <c:v>1303660800</c:v>
                </c:pt>
                <c:pt idx="11464">
                  <c:v>1303664400</c:v>
                </c:pt>
                <c:pt idx="11465">
                  <c:v>1303668000</c:v>
                </c:pt>
                <c:pt idx="11466">
                  <c:v>1303671600</c:v>
                </c:pt>
                <c:pt idx="11467">
                  <c:v>1303675200</c:v>
                </c:pt>
                <c:pt idx="11468">
                  <c:v>1303678800</c:v>
                </c:pt>
                <c:pt idx="11469">
                  <c:v>1303682400</c:v>
                </c:pt>
                <c:pt idx="11470">
                  <c:v>1303686000</c:v>
                </c:pt>
                <c:pt idx="11471">
                  <c:v>1303689600</c:v>
                </c:pt>
                <c:pt idx="11472">
                  <c:v>1303693200</c:v>
                </c:pt>
                <c:pt idx="11473">
                  <c:v>1303696800</c:v>
                </c:pt>
                <c:pt idx="11474">
                  <c:v>1303700400</c:v>
                </c:pt>
                <c:pt idx="11475">
                  <c:v>1303704000</c:v>
                </c:pt>
                <c:pt idx="11476">
                  <c:v>1303707600</c:v>
                </c:pt>
                <c:pt idx="11477">
                  <c:v>1303711200</c:v>
                </c:pt>
                <c:pt idx="11478">
                  <c:v>1303714800</c:v>
                </c:pt>
                <c:pt idx="11479">
                  <c:v>1303718400</c:v>
                </c:pt>
                <c:pt idx="11480">
                  <c:v>1303722000</c:v>
                </c:pt>
                <c:pt idx="11481">
                  <c:v>1303725600</c:v>
                </c:pt>
                <c:pt idx="11482">
                  <c:v>1303729200</c:v>
                </c:pt>
                <c:pt idx="11483">
                  <c:v>1303732800</c:v>
                </c:pt>
                <c:pt idx="11484">
                  <c:v>1303736400</c:v>
                </c:pt>
                <c:pt idx="11485">
                  <c:v>1303740000</c:v>
                </c:pt>
                <c:pt idx="11486">
                  <c:v>1303743600</c:v>
                </c:pt>
                <c:pt idx="11487">
                  <c:v>1303747200</c:v>
                </c:pt>
                <c:pt idx="11488">
                  <c:v>1303750800</c:v>
                </c:pt>
                <c:pt idx="11489">
                  <c:v>1303754400</c:v>
                </c:pt>
                <c:pt idx="11490">
                  <c:v>1303758000</c:v>
                </c:pt>
                <c:pt idx="11491">
                  <c:v>1303761600</c:v>
                </c:pt>
                <c:pt idx="11492">
                  <c:v>1303765200</c:v>
                </c:pt>
                <c:pt idx="11493">
                  <c:v>1303768800</c:v>
                </c:pt>
                <c:pt idx="11494">
                  <c:v>1303772400</c:v>
                </c:pt>
                <c:pt idx="11495">
                  <c:v>1303776000</c:v>
                </c:pt>
                <c:pt idx="11496">
                  <c:v>1303779600</c:v>
                </c:pt>
                <c:pt idx="11497">
                  <c:v>1303783200</c:v>
                </c:pt>
                <c:pt idx="11498">
                  <c:v>1303786800</c:v>
                </c:pt>
                <c:pt idx="11499">
                  <c:v>1303790400</c:v>
                </c:pt>
                <c:pt idx="11500">
                  <c:v>1303794000</c:v>
                </c:pt>
                <c:pt idx="11501">
                  <c:v>1303797600</c:v>
                </c:pt>
                <c:pt idx="11502">
                  <c:v>1303801200</c:v>
                </c:pt>
                <c:pt idx="11503">
                  <c:v>1303804800</c:v>
                </c:pt>
                <c:pt idx="11504">
                  <c:v>1303808400</c:v>
                </c:pt>
                <c:pt idx="11505">
                  <c:v>1303812000</c:v>
                </c:pt>
                <c:pt idx="11506">
                  <c:v>1303815600</c:v>
                </c:pt>
                <c:pt idx="11507">
                  <c:v>1303819200</c:v>
                </c:pt>
                <c:pt idx="11508">
                  <c:v>1303822800</c:v>
                </c:pt>
                <c:pt idx="11509">
                  <c:v>1303826400</c:v>
                </c:pt>
                <c:pt idx="11510">
                  <c:v>1303830000</c:v>
                </c:pt>
                <c:pt idx="11511">
                  <c:v>1303833600</c:v>
                </c:pt>
                <c:pt idx="11512">
                  <c:v>1303837200</c:v>
                </c:pt>
                <c:pt idx="11513">
                  <c:v>1303840800</c:v>
                </c:pt>
                <c:pt idx="11514">
                  <c:v>1303844400</c:v>
                </c:pt>
                <c:pt idx="11515">
                  <c:v>1303848000</c:v>
                </c:pt>
                <c:pt idx="11516">
                  <c:v>1303851600</c:v>
                </c:pt>
                <c:pt idx="11517">
                  <c:v>1303855200</c:v>
                </c:pt>
                <c:pt idx="11518">
                  <c:v>1303858800</c:v>
                </c:pt>
                <c:pt idx="11519">
                  <c:v>1303862400</c:v>
                </c:pt>
                <c:pt idx="11520">
                  <c:v>1303866000</c:v>
                </c:pt>
                <c:pt idx="11521">
                  <c:v>1303869600</c:v>
                </c:pt>
                <c:pt idx="11522">
                  <c:v>1303873200</c:v>
                </c:pt>
                <c:pt idx="11523">
                  <c:v>1303876800</c:v>
                </c:pt>
                <c:pt idx="11524">
                  <c:v>1303880400</c:v>
                </c:pt>
                <c:pt idx="11525">
                  <c:v>1303884000</c:v>
                </c:pt>
                <c:pt idx="11526">
                  <c:v>1303887600</c:v>
                </c:pt>
                <c:pt idx="11527">
                  <c:v>1303891200</c:v>
                </c:pt>
                <c:pt idx="11528">
                  <c:v>1303894800</c:v>
                </c:pt>
                <c:pt idx="11529">
                  <c:v>1303898400</c:v>
                </c:pt>
                <c:pt idx="11530">
                  <c:v>1303902000</c:v>
                </c:pt>
                <c:pt idx="11531">
                  <c:v>1303905600</c:v>
                </c:pt>
                <c:pt idx="11532">
                  <c:v>1303909200</c:v>
                </c:pt>
                <c:pt idx="11533">
                  <c:v>1303912800</c:v>
                </c:pt>
                <c:pt idx="11534">
                  <c:v>1303916400</c:v>
                </c:pt>
                <c:pt idx="11535">
                  <c:v>1303920000</c:v>
                </c:pt>
                <c:pt idx="11536">
                  <c:v>1303923600</c:v>
                </c:pt>
                <c:pt idx="11537">
                  <c:v>1303927200</c:v>
                </c:pt>
                <c:pt idx="11538">
                  <c:v>1303930800</c:v>
                </c:pt>
                <c:pt idx="11539">
                  <c:v>1303934400</c:v>
                </c:pt>
                <c:pt idx="11540">
                  <c:v>1303938000</c:v>
                </c:pt>
                <c:pt idx="11541">
                  <c:v>1303941600</c:v>
                </c:pt>
                <c:pt idx="11542">
                  <c:v>1303945200</c:v>
                </c:pt>
                <c:pt idx="11543">
                  <c:v>1303948800</c:v>
                </c:pt>
                <c:pt idx="11544">
                  <c:v>1303952400</c:v>
                </c:pt>
                <c:pt idx="11545">
                  <c:v>1303956000</c:v>
                </c:pt>
                <c:pt idx="11546">
                  <c:v>1303959600</c:v>
                </c:pt>
                <c:pt idx="11547">
                  <c:v>1303963200</c:v>
                </c:pt>
                <c:pt idx="11548">
                  <c:v>1303966800</c:v>
                </c:pt>
                <c:pt idx="11549">
                  <c:v>1303970400</c:v>
                </c:pt>
                <c:pt idx="11550">
                  <c:v>1303974000</c:v>
                </c:pt>
                <c:pt idx="11551">
                  <c:v>1303977600</c:v>
                </c:pt>
                <c:pt idx="11552">
                  <c:v>1303981200</c:v>
                </c:pt>
                <c:pt idx="11553">
                  <c:v>1303984800</c:v>
                </c:pt>
                <c:pt idx="11554">
                  <c:v>1303988400</c:v>
                </c:pt>
                <c:pt idx="11555">
                  <c:v>1303992000</c:v>
                </c:pt>
                <c:pt idx="11556">
                  <c:v>1303995600</c:v>
                </c:pt>
                <c:pt idx="11557">
                  <c:v>1303999200</c:v>
                </c:pt>
                <c:pt idx="11558">
                  <c:v>1304002800</c:v>
                </c:pt>
                <c:pt idx="11559">
                  <c:v>1304006400</c:v>
                </c:pt>
                <c:pt idx="11560">
                  <c:v>1304010000</c:v>
                </c:pt>
                <c:pt idx="11561">
                  <c:v>1304013600</c:v>
                </c:pt>
                <c:pt idx="11562">
                  <c:v>1304017200</c:v>
                </c:pt>
                <c:pt idx="11563">
                  <c:v>1304020800</c:v>
                </c:pt>
                <c:pt idx="11564">
                  <c:v>1304024400</c:v>
                </c:pt>
                <c:pt idx="11565">
                  <c:v>1304028000</c:v>
                </c:pt>
                <c:pt idx="11566">
                  <c:v>1304031600</c:v>
                </c:pt>
                <c:pt idx="11567">
                  <c:v>1304035200</c:v>
                </c:pt>
                <c:pt idx="11568">
                  <c:v>1304038800</c:v>
                </c:pt>
                <c:pt idx="11569">
                  <c:v>1304042400</c:v>
                </c:pt>
                <c:pt idx="11570">
                  <c:v>1304046000</c:v>
                </c:pt>
                <c:pt idx="11571">
                  <c:v>1304049600</c:v>
                </c:pt>
                <c:pt idx="11572">
                  <c:v>1304053200</c:v>
                </c:pt>
                <c:pt idx="11573">
                  <c:v>1304056800</c:v>
                </c:pt>
                <c:pt idx="11574">
                  <c:v>1304060400</c:v>
                </c:pt>
                <c:pt idx="11575">
                  <c:v>1304064000</c:v>
                </c:pt>
                <c:pt idx="11576">
                  <c:v>1304067600</c:v>
                </c:pt>
                <c:pt idx="11577">
                  <c:v>1304071200</c:v>
                </c:pt>
                <c:pt idx="11578">
                  <c:v>1304074800</c:v>
                </c:pt>
                <c:pt idx="11579">
                  <c:v>1304078400</c:v>
                </c:pt>
                <c:pt idx="11580">
                  <c:v>1304082000</c:v>
                </c:pt>
                <c:pt idx="11581">
                  <c:v>1304085600</c:v>
                </c:pt>
                <c:pt idx="11582">
                  <c:v>1304089200</c:v>
                </c:pt>
                <c:pt idx="11583">
                  <c:v>1304092800</c:v>
                </c:pt>
                <c:pt idx="11584">
                  <c:v>1304096400</c:v>
                </c:pt>
                <c:pt idx="11585">
                  <c:v>1304100000</c:v>
                </c:pt>
                <c:pt idx="11586">
                  <c:v>1304103600</c:v>
                </c:pt>
                <c:pt idx="11587">
                  <c:v>1304107200</c:v>
                </c:pt>
                <c:pt idx="11588">
                  <c:v>1304110800</c:v>
                </c:pt>
                <c:pt idx="11589">
                  <c:v>1304114400</c:v>
                </c:pt>
                <c:pt idx="11590">
                  <c:v>1304118000</c:v>
                </c:pt>
                <c:pt idx="11591">
                  <c:v>1304121600</c:v>
                </c:pt>
                <c:pt idx="11592">
                  <c:v>1304125200</c:v>
                </c:pt>
                <c:pt idx="11593">
                  <c:v>1304128800</c:v>
                </c:pt>
                <c:pt idx="11594">
                  <c:v>1304132400</c:v>
                </c:pt>
                <c:pt idx="11595">
                  <c:v>1304136000</c:v>
                </c:pt>
                <c:pt idx="11596">
                  <c:v>1304139600</c:v>
                </c:pt>
                <c:pt idx="11597">
                  <c:v>1304143200</c:v>
                </c:pt>
                <c:pt idx="11598">
                  <c:v>1304146800</c:v>
                </c:pt>
                <c:pt idx="11599">
                  <c:v>1304150400</c:v>
                </c:pt>
                <c:pt idx="11600">
                  <c:v>1304154000</c:v>
                </c:pt>
                <c:pt idx="11601">
                  <c:v>1304157600</c:v>
                </c:pt>
                <c:pt idx="11602">
                  <c:v>1304161200</c:v>
                </c:pt>
                <c:pt idx="11603">
                  <c:v>1304164800</c:v>
                </c:pt>
                <c:pt idx="11604">
                  <c:v>1304168400</c:v>
                </c:pt>
                <c:pt idx="11605">
                  <c:v>1304172000</c:v>
                </c:pt>
                <c:pt idx="11606">
                  <c:v>1304175600</c:v>
                </c:pt>
                <c:pt idx="11607">
                  <c:v>1304179200</c:v>
                </c:pt>
                <c:pt idx="11608">
                  <c:v>1304182800</c:v>
                </c:pt>
                <c:pt idx="11609">
                  <c:v>1304186400</c:v>
                </c:pt>
                <c:pt idx="11610">
                  <c:v>1304190000</c:v>
                </c:pt>
                <c:pt idx="11611">
                  <c:v>1304193600</c:v>
                </c:pt>
                <c:pt idx="11612">
                  <c:v>1304197200</c:v>
                </c:pt>
                <c:pt idx="11613">
                  <c:v>1304200800</c:v>
                </c:pt>
                <c:pt idx="11614">
                  <c:v>1304204400</c:v>
                </c:pt>
                <c:pt idx="11615">
                  <c:v>1304208000</c:v>
                </c:pt>
                <c:pt idx="11616">
                  <c:v>1304211600</c:v>
                </c:pt>
                <c:pt idx="11617">
                  <c:v>1304215200</c:v>
                </c:pt>
                <c:pt idx="11618">
                  <c:v>1304218800</c:v>
                </c:pt>
                <c:pt idx="11619">
                  <c:v>1304222400</c:v>
                </c:pt>
                <c:pt idx="11620">
                  <c:v>1304226000</c:v>
                </c:pt>
                <c:pt idx="11621">
                  <c:v>1304229600</c:v>
                </c:pt>
                <c:pt idx="11622">
                  <c:v>1304233200</c:v>
                </c:pt>
                <c:pt idx="11623">
                  <c:v>1304236800</c:v>
                </c:pt>
                <c:pt idx="11624">
                  <c:v>1304240400</c:v>
                </c:pt>
                <c:pt idx="11625">
                  <c:v>1304244000</c:v>
                </c:pt>
                <c:pt idx="11626">
                  <c:v>1304247600</c:v>
                </c:pt>
                <c:pt idx="11627">
                  <c:v>1304251200</c:v>
                </c:pt>
                <c:pt idx="11628">
                  <c:v>1304254800</c:v>
                </c:pt>
                <c:pt idx="11629">
                  <c:v>1304258400</c:v>
                </c:pt>
                <c:pt idx="11630">
                  <c:v>1304262000</c:v>
                </c:pt>
                <c:pt idx="11631">
                  <c:v>1304265600</c:v>
                </c:pt>
                <c:pt idx="11632">
                  <c:v>1304269200</c:v>
                </c:pt>
                <c:pt idx="11633">
                  <c:v>1304272800</c:v>
                </c:pt>
                <c:pt idx="11634">
                  <c:v>1304276400</c:v>
                </c:pt>
                <c:pt idx="11635">
                  <c:v>1304280000</c:v>
                </c:pt>
                <c:pt idx="11636">
                  <c:v>1304283600</c:v>
                </c:pt>
                <c:pt idx="11637">
                  <c:v>1304287200</c:v>
                </c:pt>
                <c:pt idx="11638">
                  <c:v>1304290800</c:v>
                </c:pt>
                <c:pt idx="11639">
                  <c:v>1304294400</c:v>
                </c:pt>
                <c:pt idx="11640">
                  <c:v>1304298000</c:v>
                </c:pt>
                <c:pt idx="11641">
                  <c:v>1304301600</c:v>
                </c:pt>
                <c:pt idx="11642">
                  <c:v>1304305200</c:v>
                </c:pt>
                <c:pt idx="11643">
                  <c:v>1304308800</c:v>
                </c:pt>
                <c:pt idx="11644">
                  <c:v>1304312400</c:v>
                </c:pt>
                <c:pt idx="11645">
                  <c:v>1304316000</c:v>
                </c:pt>
                <c:pt idx="11646">
                  <c:v>1304319600</c:v>
                </c:pt>
                <c:pt idx="11647">
                  <c:v>1304323200</c:v>
                </c:pt>
                <c:pt idx="11648">
                  <c:v>1304326800</c:v>
                </c:pt>
                <c:pt idx="11649">
                  <c:v>1304330400</c:v>
                </c:pt>
                <c:pt idx="11650">
                  <c:v>1304334000</c:v>
                </c:pt>
                <c:pt idx="11651">
                  <c:v>1304337600</c:v>
                </c:pt>
                <c:pt idx="11652">
                  <c:v>1304341200</c:v>
                </c:pt>
                <c:pt idx="11653">
                  <c:v>1304344800</c:v>
                </c:pt>
                <c:pt idx="11654">
                  <c:v>1304348400</c:v>
                </c:pt>
                <c:pt idx="11655">
                  <c:v>1304352000</c:v>
                </c:pt>
                <c:pt idx="11656">
                  <c:v>1304355600</c:v>
                </c:pt>
                <c:pt idx="11657">
                  <c:v>1304359200</c:v>
                </c:pt>
                <c:pt idx="11658">
                  <c:v>1304362800</c:v>
                </c:pt>
                <c:pt idx="11659">
                  <c:v>1304366400</c:v>
                </c:pt>
                <c:pt idx="11660">
                  <c:v>1304370000</c:v>
                </c:pt>
                <c:pt idx="11661">
                  <c:v>1304373600</c:v>
                </c:pt>
                <c:pt idx="11662">
                  <c:v>1304377200</c:v>
                </c:pt>
                <c:pt idx="11663">
                  <c:v>1304380800</c:v>
                </c:pt>
                <c:pt idx="11664">
                  <c:v>1304384400</c:v>
                </c:pt>
                <c:pt idx="11665">
                  <c:v>1304388000</c:v>
                </c:pt>
                <c:pt idx="11666">
                  <c:v>1304391600</c:v>
                </c:pt>
                <c:pt idx="11667">
                  <c:v>1304395200</c:v>
                </c:pt>
                <c:pt idx="11668">
                  <c:v>1304398800</c:v>
                </c:pt>
                <c:pt idx="11669">
                  <c:v>1304402400</c:v>
                </c:pt>
                <c:pt idx="11670">
                  <c:v>1304406000</c:v>
                </c:pt>
                <c:pt idx="11671">
                  <c:v>1304409600</c:v>
                </c:pt>
                <c:pt idx="11672">
                  <c:v>1304413200</c:v>
                </c:pt>
                <c:pt idx="11673">
                  <c:v>1304416800</c:v>
                </c:pt>
                <c:pt idx="11674">
                  <c:v>1304420400</c:v>
                </c:pt>
                <c:pt idx="11675">
                  <c:v>1304424000</c:v>
                </c:pt>
                <c:pt idx="11676">
                  <c:v>1304427600</c:v>
                </c:pt>
                <c:pt idx="11677">
                  <c:v>1304431200</c:v>
                </c:pt>
                <c:pt idx="11678">
                  <c:v>1304434800</c:v>
                </c:pt>
                <c:pt idx="11679">
                  <c:v>1304438400</c:v>
                </c:pt>
                <c:pt idx="11680">
                  <c:v>1304442000</c:v>
                </c:pt>
                <c:pt idx="11681">
                  <c:v>1304445600</c:v>
                </c:pt>
                <c:pt idx="11682">
                  <c:v>1304449200</c:v>
                </c:pt>
                <c:pt idx="11683">
                  <c:v>1304452800</c:v>
                </c:pt>
                <c:pt idx="11684">
                  <c:v>1304456400</c:v>
                </c:pt>
                <c:pt idx="11685">
                  <c:v>1304460000</c:v>
                </c:pt>
                <c:pt idx="11686">
                  <c:v>1304463600</c:v>
                </c:pt>
                <c:pt idx="11687">
                  <c:v>1304467200</c:v>
                </c:pt>
                <c:pt idx="11688">
                  <c:v>1304470800</c:v>
                </c:pt>
                <c:pt idx="11689">
                  <c:v>1304474400</c:v>
                </c:pt>
                <c:pt idx="11690">
                  <c:v>1304478000</c:v>
                </c:pt>
                <c:pt idx="11691">
                  <c:v>1304481600</c:v>
                </c:pt>
                <c:pt idx="11692">
                  <c:v>1304485200</c:v>
                </c:pt>
                <c:pt idx="11693">
                  <c:v>1304488800</c:v>
                </c:pt>
                <c:pt idx="11694">
                  <c:v>1304492400</c:v>
                </c:pt>
                <c:pt idx="11695">
                  <c:v>1304496000</c:v>
                </c:pt>
                <c:pt idx="11696">
                  <c:v>1304499600</c:v>
                </c:pt>
                <c:pt idx="11697">
                  <c:v>1304503200</c:v>
                </c:pt>
                <c:pt idx="11698">
                  <c:v>1304506800</c:v>
                </c:pt>
                <c:pt idx="11699">
                  <c:v>1304510400</c:v>
                </c:pt>
                <c:pt idx="11700">
                  <c:v>1304514000</c:v>
                </c:pt>
                <c:pt idx="11701">
                  <c:v>1304517600</c:v>
                </c:pt>
                <c:pt idx="11702">
                  <c:v>1304521200</c:v>
                </c:pt>
                <c:pt idx="11703">
                  <c:v>1304524800</c:v>
                </c:pt>
                <c:pt idx="11704">
                  <c:v>1304528400</c:v>
                </c:pt>
                <c:pt idx="11705">
                  <c:v>1304532000</c:v>
                </c:pt>
                <c:pt idx="11706">
                  <c:v>1304535600</c:v>
                </c:pt>
                <c:pt idx="11707">
                  <c:v>1304539200</c:v>
                </c:pt>
                <c:pt idx="11708">
                  <c:v>1304542800</c:v>
                </c:pt>
                <c:pt idx="11709">
                  <c:v>1304546400</c:v>
                </c:pt>
                <c:pt idx="11710">
                  <c:v>1304550000</c:v>
                </c:pt>
                <c:pt idx="11711">
                  <c:v>1304553600</c:v>
                </c:pt>
                <c:pt idx="11712">
                  <c:v>1304557200</c:v>
                </c:pt>
                <c:pt idx="11713">
                  <c:v>1304560800</c:v>
                </c:pt>
                <c:pt idx="11714">
                  <c:v>1304564400</c:v>
                </c:pt>
                <c:pt idx="11715">
                  <c:v>1304568000</c:v>
                </c:pt>
                <c:pt idx="11716">
                  <c:v>1304571600</c:v>
                </c:pt>
                <c:pt idx="11717">
                  <c:v>1304575200</c:v>
                </c:pt>
                <c:pt idx="11718">
                  <c:v>1304578800</c:v>
                </c:pt>
                <c:pt idx="11719">
                  <c:v>1304582400</c:v>
                </c:pt>
                <c:pt idx="11720">
                  <c:v>1304586000</c:v>
                </c:pt>
                <c:pt idx="11721">
                  <c:v>1304589600</c:v>
                </c:pt>
                <c:pt idx="11722">
                  <c:v>1304593200</c:v>
                </c:pt>
                <c:pt idx="11723">
                  <c:v>1304596800</c:v>
                </c:pt>
                <c:pt idx="11724">
                  <c:v>1304600400</c:v>
                </c:pt>
                <c:pt idx="11725">
                  <c:v>1304604000</c:v>
                </c:pt>
                <c:pt idx="11726">
                  <c:v>1304607600</c:v>
                </c:pt>
                <c:pt idx="11727">
                  <c:v>1304611200</c:v>
                </c:pt>
                <c:pt idx="11728">
                  <c:v>1304614800</c:v>
                </c:pt>
                <c:pt idx="11729">
                  <c:v>1304618400</c:v>
                </c:pt>
                <c:pt idx="11730">
                  <c:v>1304622000</c:v>
                </c:pt>
                <c:pt idx="11731">
                  <c:v>1304625600</c:v>
                </c:pt>
                <c:pt idx="11732">
                  <c:v>1304629200</c:v>
                </c:pt>
                <c:pt idx="11733">
                  <c:v>1304632800</c:v>
                </c:pt>
                <c:pt idx="11734">
                  <c:v>1304636400</c:v>
                </c:pt>
                <c:pt idx="11735">
                  <c:v>1304640000</c:v>
                </c:pt>
                <c:pt idx="11736">
                  <c:v>1304643600</c:v>
                </c:pt>
                <c:pt idx="11737">
                  <c:v>1304647200</c:v>
                </c:pt>
                <c:pt idx="11738">
                  <c:v>1304650800</c:v>
                </c:pt>
                <c:pt idx="11739">
                  <c:v>1304654400</c:v>
                </c:pt>
                <c:pt idx="11740">
                  <c:v>1304658000</c:v>
                </c:pt>
                <c:pt idx="11741">
                  <c:v>1304661600</c:v>
                </c:pt>
                <c:pt idx="11742">
                  <c:v>1304665200</c:v>
                </c:pt>
                <c:pt idx="11743">
                  <c:v>1304668800</c:v>
                </c:pt>
                <c:pt idx="11744">
                  <c:v>1304672400</c:v>
                </c:pt>
                <c:pt idx="11745">
                  <c:v>1304676000</c:v>
                </c:pt>
                <c:pt idx="11746">
                  <c:v>1304679600</c:v>
                </c:pt>
                <c:pt idx="11747">
                  <c:v>1304683200</c:v>
                </c:pt>
                <c:pt idx="11748">
                  <c:v>1304686800</c:v>
                </c:pt>
                <c:pt idx="11749">
                  <c:v>1304690400</c:v>
                </c:pt>
                <c:pt idx="11750">
                  <c:v>1304694000</c:v>
                </c:pt>
                <c:pt idx="11751">
                  <c:v>1304697600</c:v>
                </c:pt>
                <c:pt idx="11752">
                  <c:v>1304701200</c:v>
                </c:pt>
                <c:pt idx="11753">
                  <c:v>1304704800</c:v>
                </c:pt>
                <c:pt idx="11754">
                  <c:v>1304708400</c:v>
                </c:pt>
                <c:pt idx="11755">
                  <c:v>1304712000</c:v>
                </c:pt>
                <c:pt idx="11756">
                  <c:v>1304715600</c:v>
                </c:pt>
                <c:pt idx="11757">
                  <c:v>1304719200</c:v>
                </c:pt>
                <c:pt idx="11758">
                  <c:v>1304722800</c:v>
                </c:pt>
                <c:pt idx="11759">
                  <c:v>1304726400</c:v>
                </c:pt>
                <c:pt idx="11760">
                  <c:v>1304730000</c:v>
                </c:pt>
                <c:pt idx="11761">
                  <c:v>1304733600</c:v>
                </c:pt>
                <c:pt idx="11762">
                  <c:v>1304737200</c:v>
                </c:pt>
                <c:pt idx="11763">
                  <c:v>1304740800</c:v>
                </c:pt>
                <c:pt idx="11764">
                  <c:v>1304744400</c:v>
                </c:pt>
                <c:pt idx="11765">
                  <c:v>1304748000</c:v>
                </c:pt>
                <c:pt idx="11766">
                  <c:v>1304751600</c:v>
                </c:pt>
                <c:pt idx="11767">
                  <c:v>1304755200</c:v>
                </c:pt>
                <c:pt idx="11768">
                  <c:v>1304758800</c:v>
                </c:pt>
                <c:pt idx="11769">
                  <c:v>1304762400</c:v>
                </c:pt>
                <c:pt idx="11770">
                  <c:v>1304766000</c:v>
                </c:pt>
                <c:pt idx="11771">
                  <c:v>1304769600</c:v>
                </c:pt>
                <c:pt idx="11772">
                  <c:v>1304773200</c:v>
                </c:pt>
                <c:pt idx="11773">
                  <c:v>1304776800</c:v>
                </c:pt>
                <c:pt idx="11774">
                  <c:v>1304780400</c:v>
                </c:pt>
                <c:pt idx="11775">
                  <c:v>1304784000</c:v>
                </c:pt>
                <c:pt idx="11776">
                  <c:v>1304787600</c:v>
                </c:pt>
                <c:pt idx="11777">
                  <c:v>1304791200</c:v>
                </c:pt>
                <c:pt idx="11778">
                  <c:v>1304794800</c:v>
                </c:pt>
                <c:pt idx="11779">
                  <c:v>1304798400</c:v>
                </c:pt>
                <c:pt idx="11780">
                  <c:v>1304802000</c:v>
                </c:pt>
                <c:pt idx="11781">
                  <c:v>1304805600</c:v>
                </c:pt>
                <c:pt idx="11782">
                  <c:v>1304809200</c:v>
                </c:pt>
                <c:pt idx="11783">
                  <c:v>1304812800</c:v>
                </c:pt>
                <c:pt idx="11784">
                  <c:v>1304816400</c:v>
                </c:pt>
                <c:pt idx="11785">
                  <c:v>1304820000</c:v>
                </c:pt>
                <c:pt idx="11786">
                  <c:v>1304823600</c:v>
                </c:pt>
                <c:pt idx="11787">
                  <c:v>1304827200</c:v>
                </c:pt>
                <c:pt idx="11788">
                  <c:v>1304830800</c:v>
                </c:pt>
                <c:pt idx="11789">
                  <c:v>1304834400</c:v>
                </c:pt>
                <c:pt idx="11790">
                  <c:v>1304838000</c:v>
                </c:pt>
                <c:pt idx="11791">
                  <c:v>1304841600</c:v>
                </c:pt>
                <c:pt idx="11792">
                  <c:v>1304845200</c:v>
                </c:pt>
                <c:pt idx="11793">
                  <c:v>1304848800</c:v>
                </c:pt>
                <c:pt idx="11794">
                  <c:v>1304852400</c:v>
                </c:pt>
                <c:pt idx="11795">
                  <c:v>1304856000</c:v>
                </c:pt>
                <c:pt idx="11796">
                  <c:v>1304859600</c:v>
                </c:pt>
                <c:pt idx="11797">
                  <c:v>1304863200</c:v>
                </c:pt>
                <c:pt idx="11798">
                  <c:v>1304866800</c:v>
                </c:pt>
                <c:pt idx="11799">
                  <c:v>1304870400</c:v>
                </c:pt>
                <c:pt idx="11800">
                  <c:v>1304874000</c:v>
                </c:pt>
                <c:pt idx="11801">
                  <c:v>1304877600</c:v>
                </c:pt>
                <c:pt idx="11802">
                  <c:v>1304881200</c:v>
                </c:pt>
                <c:pt idx="11803">
                  <c:v>1304884800</c:v>
                </c:pt>
                <c:pt idx="11804">
                  <c:v>1304888400</c:v>
                </c:pt>
                <c:pt idx="11805">
                  <c:v>1304892000</c:v>
                </c:pt>
                <c:pt idx="11806">
                  <c:v>1304895600</c:v>
                </c:pt>
                <c:pt idx="11807">
                  <c:v>1304899200</c:v>
                </c:pt>
                <c:pt idx="11808">
                  <c:v>1304902800</c:v>
                </c:pt>
                <c:pt idx="11809">
                  <c:v>1304906400</c:v>
                </c:pt>
                <c:pt idx="11810">
                  <c:v>1304910000</c:v>
                </c:pt>
                <c:pt idx="11811">
                  <c:v>1304913600</c:v>
                </c:pt>
                <c:pt idx="11812">
                  <c:v>1304917200</c:v>
                </c:pt>
                <c:pt idx="11813">
                  <c:v>1304920800</c:v>
                </c:pt>
                <c:pt idx="11814">
                  <c:v>1304924400</c:v>
                </c:pt>
                <c:pt idx="11815">
                  <c:v>1304928000</c:v>
                </c:pt>
                <c:pt idx="11816">
                  <c:v>1304931600</c:v>
                </c:pt>
                <c:pt idx="11817">
                  <c:v>1304935200</c:v>
                </c:pt>
                <c:pt idx="11818">
                  <c:v>1304938800</c:v>
                </c:pt>
                <c:pt idx="11819">
                  <c:v>1304942400</c:v>
                </c:pt>
                <c:pt idx="11820">
                  <c:v>1304946000</c:v>
                </c:pt>
                <c:pt idx="11821">
                  <c:v>1304949600</c:v>
                </c:pt>
                <c:pt idx="11822">
                  <c:v>1304953200</c:v>
                </c:pt>
                <c:pt idx="11823">
                  <c:v>1304956800</c:v>
                </c:pt>
                <c:pt idx="11824">
                  <c:v>1304960400</c:v>
                </c:pt>
                <c:pt idx="11825">
                  <c:v>1304964000</c:v>
                </c:pt>
                <c:pt idx="11826">
                  <c:v>1304967600</c:v>
                </c:pt>
                <c:pt idx="11827">
                  <c:v>1304971200</c:v>
                </c:pt>
                <c:pt idx="11828">
                  <c:v>1304974800</c:v>
                </c:pt>
                <c:pt idx="11829">
                  <c:v>1304978400</c:v>
                </c:pt>
                <c:pt idx="11830">
                  <c:v>1304982000</c:v>
                </c:pt>
                <c:pt idx="11831">
                  <c:v>1304985600</c:v>
                </c:pt>
                <c:pt idx="11832">
                  <c:v>1304989200</c:v>
                </c:pt>
                <c:pt idx="11833">
                  <c:v>1304992800</c:v>
                </c:pt>
                <c:pt idx="11834">
                  <c:v>1304996400</c:v>
                </c:pt>
                <c:pt idx="11835">
                  <c:v>1305000000</c:v>
                </c:pt>
                <c:pt idx="11836">
                  <c:v>1305003600</c:v>
                </c:pt>
                <c:pt idx="11837">
                  <c:v>1305007200</c:v>
                </c:pt>
                <c:pt idx="11838">
                  <c:v>1305010800</c:v>
                </c:pt>
                <c:pt idx="11839">
                  <c:v>1305014400</c:v>
                </c:pt>
                <c:pt idx="11840">
                  <c:v>1305018000</c:v>
                </c:pt>
                <c:pt idx="11841">
                  <c:v>1305021600</c:v>
                </c:pt>
                <c:pt idx="11842">
                  <c:v>1305025200</c:v>
                </c:pt>
                <c:pt idx="11843">
                  <c:v>1305028800</c:v>
                </c:pt>
                <c:pt idx="11844">
                  <c:v>1305032400</c:v>
                </c:pt>
                <c:pt idx="11845">
                  <c:v>1305036000</c:v>
                </c:pt>
                <c:pt idx="11846">
                  <c:v>1305039600</c:v>
                </c:pt>
                <c:pt idx="11847">
                  <c:v>1305043200</c:v>
                </c:pt>
                <c:pt idx="11848">
                  <c:v>1305046800</c:v>
                </c:pt>
                <c:pt idx="11849">
                  <c:v>1305050400</c:v>
                </c:pt>
                <c:pt idx="11850">
                  <c:v>1305054000</c:v>
                </c:pt>
                <c:pt idx="11851">
                  <c:v>1305057600</c:v>
                </c:pt>
                <c:pt idx="11852">
                  <c:v>1305061200</c:v>
                </c:pt>
                <c:pt idx="11853">
                  <c:v>1305064800</c:v>
                </c:pt>
                <c:pt idx="11854">
                  <c:v>1305068400</c:v>
                </c:pt>
                <c:pt idx="11855">
                  <c:v>1305072000</c:v>
                </c:pt>
                <c:pt idx="11856">
                  <c:v>1305075600</c:v>
                </c:pt>
                <c:pt idx="11857">
                  <c:v>1305079200</c:v>
                </c:pt>
                <c:pt idx="11858">
                  <c:v>1305082800</c:v>
                </c:pt>
                <c:pt idx="11859">
                  <c:v>1305086400</c:v>
                </c:pt>
                <c:pt idx="11860">
                  <c:v>1305090000</c:v>
                </c:pt>
                <c:pt idx="11861">
                  <c:v>1305093600</c:v>
                </c:pt>
                <c:pt idx="11862">
                  <c:v>1305097200</c:v>
                </c:pt>
                <c:pt idx="11863">
                  <c:v>1305100800</c:v>
                </c:pt>
                <c:pt idx="11864">
                  <c:v>1305104400</c:v>
                </c:pt>
                <c:pt idx="11865">
                  <c:v>1305108000</c:v>
                </c:pt>
                <c:pt idx="11866">
                  <c:v>1305111600</c:v>
                </c:pt>
                <c:pt idx="11867">
                  <c:v>1305115200</c:v>
                </c:pt>
                <c:pt idx="11868">
                  <c:v>1305118800</c:v>
                </c:pt>
                <c:pt idx="11869">
                  <c:v>1305122400</c:v>
                </c:pt>
                <c:pt idx="11870">
                  <c:v>1305126000</c:v>
                </c:pt>
                <c:pt idx="11871">
                  <c:v>1305129600</c:v>
                </c:pt>
                <c:pt idx="11872">
                  <c:v>1305133200</c:v>
                </c:pt>
                <c:pt idx="11873">
                  <c:v>1305136800</c:v>
                </c:pt>
                <c:pt idx="11874">
                  <c:v>1305140400</c:v>
                </c:pt>
                <c:pt idx="11875">
                  <c:v>1305144000</c:v>
                </c:pt>
                <c:pt idx="11876">
                  <c:v>1305147600</c:v>
                </c:pt>
                <c:pt idx="11877">
                  <c:v>1305151200</c:v>
                </c:pt>
                <c:pt idx="11878">
                  <c:v>1305154800</c:v>
                </c:pt>
                <c:pt idx="11879">
                  <c:v>1305158400</c:v>
                </c:pt>
                <c:pt idx="11880">
                  <c:v>1305162000</c:v>
                </c:pt>
                <c:pt idx="11881">
                  <c:v>1305165600</c:v>
                </c:pt>
                <c:pt idx="11882">
                  <c:v>1305169200</c:v>
                </c:pt>
                <c:pt idx="11883">
                  <c:v>1305172800</c:v>
                </c:pt>
                <c:pt idx="11884">
                  <c:v>1305176400</c:v>
                </c:pt>
                <c:pt idx="11885">
                  <c:v>1305180000</c:v>
                </c:pt>
                <c:pt idx="11886">
                  <c:v>1305183600</c:v>
                </c:pt>
                <c:pt idx="11887">
                  <c:v>1305187200</c:v>
                </c:pt>
                <c:pt idx="11888">
                  <c:v>1305190800</c:v>
                </c:pt>
                <c:pt idx="11889">
                  <c:v>1305194400</c:v>
                </c:pt>
                <c:pt idx="11890">
                  <c:v>1305198000</c:v>
                </c:pt>
                <c:pt idx="11891">
                  <c:v>1305201600</c:v>
                </c:pt>
                <c:pt idx="11892">
                  <c:v>1305205200</c:v>
                </c:pt>
                <c:pt idx="11893">
                  <c:v>1305208800</c:v>
                </c:pt>
                <c:pt idx="11894">
                  <c:v>1305212400</c:v>
                </c:pt>
                <c:pt idx="11895">
                  <c:v>1305216000</c:v>
                </c:pt>
                <c:pt idx="11896">
                  <c:v>1305219600</c:v>
                </c:pt>
                <c:pt idx="11897">
                  <c:v>1305223200</c:v>
                </c:pt>
                <c:pt idx="11898">
                  <c:v>1305226800</c:v>
                </c:pt>
                <c:pt idx="11899">
                  <c:v>1305230400</c:v>
                </c:pt>
                <c:pt idx="11900">
                  <c:v>1305234000</c:v>
                </c:pt>
                <c:pt idx="11901">
                  <c:v>1305237600</c:v>
                </c:pt>
                <c:pt idx="11902">
                  <c:v>1305241200</c:v>
                </c:pt>
                <c:pt idx="11903">
                  <c:v>1305244800</c:v>
                </c:pt>
                <c:pt idx="11904">
                  <c:v>1305248400</c:v>
                </c:pt>
                <c:pt idx="11905">
                  <c:v>1305252000</c:v>
                </c:pt>
                <c:pt idx="11906">
                  <c:v>1305255600</c:v>
                </c:pt>
                <c:pt idx="11907">
                  <c:v>1305259200</c:v>
                </c:pt>
                <c:pt idx="11908">
                  <c:v>1305262800</c:v>
                </c:pt>
                <c:pt idx="11909">
                  <c:v>1305266400</c:v>
                </c:pt>
                <c:pt idx="11910">
                  <c:v>1305270000</c:v>
                </c:pt>
                <c:pt idx="11911">
                  <c:v>1305273600</c:v>
                </c:pt>
                <c:pt idx="11912">
                  <c:v>1305277200</c:v>
                </c:pt>
                <c:pt idx="11913">
                  <c:v>1305280800</c:v>
                </c:pt>
                <c:pt idx="11914">
                  <c:v>1305284400</c:v>
                </c:pt>
                <c:pt idx="11915">
                  <c:v>1305288000</c:v>
                </c:pt>
                <c:pt idx="11916">
                  <c:v>1305291600</c:v>
                </c:pt>
                <c:pt idx="11917">
                  <c:v>1305295200</c:v>
                </c:pt>
                <c:pt idx="11918">
                  <c:v>1305298800</c:v>
                </c:pt>
                <c:pt idx="11919">
                  <c:v>1305302400</c:v>
                </c:pt>
                <c:pt idx="11920">
                  <c:v>1305306000</c:v>
                </c:pt>
                <c:pt idx="11921">
                  <c:v>1305309600</c:v>
                </c:pt>
                <c:pt idx="11922">
                  <c:v>1305313200</c:v>
                </c:pt>
                <c:pt idx="11923">
                  <c:v>1305316800</c:v>
                </c:pt>
                <c:pt idx="11924">
                  <c:v>1305320400</c:v>
                </c:pt>
                <c:pt idx="11925">
                  <c:v>1305324000</c:v>
                </c:pt>
                <c:pt idx="11926">
                  <c:v>1305327600</c:v>
                </c:pt>
                <c:pt idx="11927">
                  <c:v>1305331200</c:v>
                </c:pt>
                <c:pt idx="11928">
                  <c:v>1305334800</c:v>
                </c:pt>
                <c:pt idx="11929">
                  <c:v>1305338400</c:v>
                </c:pt>
                <c:pt idx="11930">
                  <c:v>1305342000</c:v>
                </c:pt>
                <c:pt idx="11931">
                  <c:v>1305345600</c:v>
                </c:pt>
                <c:pt idx="11932">
                  <c:v>1305349200</c:v>
                </c:pt>
                <c:pt idx="11933">
                  <c:v>1305352800</c:v>
                </c:pt>
                <c:pt idx="11934">
                  <c:v>1305356400</c:v>
                </c:pt>
                <c:pt idx="11935">
                  <c:v>1305360000</c:v>
                </c:pt>
                <c:pt idx="11936">
                  <c:v>1305363600</c:v>
                </c:pt>
                <c:pt idx="11937">
                  <c:v>1305367200</c:v>
                </c:pt>
                <c:pt idx="11938">
                  <c:v>1305370800</c:v>
                </c:pt>
                <c:pt idx="11939">
                  <c:v>1305374400</c:v>
                </c:pt>
                <c:pt idx="11940">
                  <c:v>1305378000</c:v>
                </c:pt>
                <c:pt idx="11941">
                  <c:v>1305381600</c:v>
                </c:pt>
                <c:pt idx="11942">
                  <c:v>1305385200</c:v>
                </c:pt>
                <c:pt idx="11943">
                  <c:v>1305388800</c:v>
                </c:pt>
                <c:pt idx="11944">
                  <c:v>1305392400</c:v>
                </c:pt>
                <c:pt idx="11945">
                  <c:v>1305396000</c:v>
                </c:pt>
                <c:pt idx="11946">
                  <c:v>1305399600</c:v>
                </c:pt>
                <c:pt idx="11947">
                  <c:v>1305403200</c:v>
                </c:pt>
                <c:pt idx="11948">
                  <c:v>1305406800</c:v>
                </c:pt>
                <c:pt idx="11949">
                  <c:v>1305410400</c:v>
                </c:pt>
                <c:pt idx="11950">
                  <c:v>1305414000</c:v>
                </c:pt>
                <c:pt idx="11951">
                  <c:v>1305417600</c:v>
                </c:pt>
                <c:pt idx="11952">
                  <c:v>1305421200</c:v>
                </c:pt>
                <c:pt idx="11953">
                  <c:v>1305424800</c:v>
                </c:pt>
                <c:pt idx="11954">
                  <c:v>1305428400</c:v>
                </c:pt>
                <c:pt idx="11955">
                  <c:v>1305432000</c:v>
                </c:pt>
                <c:pt idx="11956">
                  <c:v>1305435600</c:v>
                </c:pt>
                <c:pt idx="11957">
                  <c:v>1305439200</c:v>
                </c:pt>
                <c:pt idx="11958">
                  <c:v>1305442800</c:v>
                </c:pt>
                <c:pt idx="11959">
                  <c:v>1305446400</c:v>
                </c:pt>
                <c:pt idx="11960">
                  <c:v>1305450000</c:v>
                </c:pt>
                <c:pt idx="11961">
                  <c:v>1305453600</c:v>
                </c:pt>
                <c:pt idx="11962">
                  <c:v>1305457200</c:v>
                </c:pt>
                <c:pt idx="11963">
                  <c:v>1305460800</c:v>
                </c:pt>
                <c:pt idx="11964">
                  <c:v>1305464400</c:v>
                </c:pt>
                <c:pt idx="11965">
                  <c:v>1305468000</c:v>
                </c:pt>
                <c:pt idx="11966">
                  <c:v>1305471600</c:v>
                </c:pt>
                <c:pt idx="11967">
                  <c:v>1305475200</c:v>
                </c:pt>
                <c:pt idx="11968">
                  <c:v>1305478800</c:v>
                </c:pt>
                <c:pt idx="11969">
                  <c:v>1305482400</c:v>
                </c:pt>
                <c:pt idx="11970">
                  <c:v>1305486000</c:v>
                </c:pt>
                <c:pt idx="11971">
                  <c:v>1305489600</c:v>
                </c:pt>
                <c:pt idx="11972">
                  <c:v>1305493200</c:v>
                </c:pt>
                <c:pt idx="11973">
                  <c:v>1305496800</c:v>
                </c:pt>
                <c:pt idx="11974">
                  <c:v>1305500400</c:v>
                </c:pt>
                <c:pt idx="11975">
                  <c:v>1305504000</c:v>
                </c:pt>
                <c:pt idx="11976">
                  <c:v>1305507600</c:v>
                </c:pt>
                <c:pt idx="11977">
                  <c:v>1305511200</c:v>
                </c:pt>
                <c:pt idx="11978">
                  <c:v>1305514800</c:v>
                </c:pt>
                <c:pt idx="11979">
                  <c:v>1305518400</c:v>
                </c:pt>
                <c:pt idx="11980">
                  <c:v>1305522000</c:v>
                </c:pt>
                <c:pt idx="11981">
                  <c:v>1305525600</c:v>
                </c:pt>
                <c:pt idx="11982">
                  <c:v>1305529200</c:v>
                </c:pt>
                <c:pt idx="11983">
                  <c:v>1305532800</c:v>
                </c:pt>
                <c:pt idx="11984">
                  <c:v>1305536400</c:v>
                </c:pt>
                <c:pt idx="11985">
                  <c:v>1305540000</c:v>
                </c:pt>
                <c:pt idx="11986">
                  <c:v>1305543600</c:v>
                </c:pt>
                <c:pt idx="11987">
                  <c:v>1305547200</c:v>
                </c:pt>
                <c:pt idx="11988">
                  <c:v>1305550800</c:v>
                </c:pt>
                <c:pt idx="11989">
                  <c:v>1305554400</c:v>
                </c:pt>
                <c:pt idx="11990">
                  <c:v>1305558000</c:v>
                </c:pt>
                <c:pt idx="11991">
                  <c:v>1305561600</c:v>
                </c:pt>
                <c:pt idx="11992">
                  <c:v>1305565200</c:v>
                </c:pt>
                <c:pt idx="11993">
                  <c:v>1305568800</c:v>
                </c:pt>
                <c:pt idx="11994">
                  <c:v>1305572400</c:v>
                </c:pt>
                <c:pt idx="11995">
                  <c:v>1305576000</c:v>
                </c:pt>
                <c:pt idx="11996">
                  <c:v>1305579600</c:v>
                </c:pt>
                <c:pt idx="11997">
                  <c:v>1305583200</c:v>
                </c:pt>
                <c:pt idx="11998">
                  <c:v>1305586800</c:v>
                </c:pt>
                <c:pt idx="11999">
                  <c:v>1305590400</c:v>
                </c:pt>
                <c:pt idx="12000">
                  <c:v>1305594000</c:v>
                </c:pt>
                <c:pt idx="12001">
                  <c:v>1305597600</c:v>
                </c:pt>
                <c:pt idx="12002">
                  <c:v>1305601200</c:v>
                </c:pt>
                <c:pt idx="12003">
                  <c:v>1305604800</c:v>
                </c:pt>
                <c:pt idx="12004">
                  <c:v>1305608400</c:v>
                </c:pt>
                <c:pt idx="12005">
                  <c:v>1305612000</c:v>
                </c:pt>
                <c:pt idx="12006">
                  <c:v>1305615600</c:v>
                </c:pt>
                <c:pt idx="12007">
                  <c:v>1305619200</c:v>
                </c:pt>
                <c:pt idx="12008">
                  <c:v>1305622800</c:v>
                </c:pt>
                <c:pt idx="12009">
                  <c:v>1305626400</c:v>
                </c:pt>
                <c:pt idx="12010">
                  <c:v>1305630000</c:v>
                </c:pt>
                <c:pt idx="12011">
                  <c:v>1305633600</c:v>
                </c:pt>
                <c:pt idx="12012">
                  <c:v>1305637200</c:v>
                </c:pt>
                <c:pt idx="12013">
                  <c:v>1305640800</c:v>
                </c:pt>
                <c:pt idx="12014">
                  <c:v>1305644400</c:v>
                </c:pt>
                <c:pt idx="12015">
                  <c:v>1305648000</c:v>
                </c:pt>
                <c:pt idx="12016">
                  <c:v>1305651600</c:v>
                </c:pt>
                <c:pt idx="12017">
                  <c:v>1305655200</c:v>
                </c:pt>
                <c:pt idx="12018">
                  <c:v>1305658800</c:v>
                </c:pt>
                <c:pt idx="12019">
                  <c:v>1305662400</c:v>
                </c:pt>
                <c:pt idx="12020">
                  <c:v>1305666000</c:v>
                </c:pt>
                <c:pt idx="12021">
                  <c:v>1305669600</c:v>
                </c:pt>
                <c:pt idx="12022">
                  <c:v>1305673200</c:v>
                </c:pt>
                <c:pt idx="12023">
                  <c:v>1305676800</c:v>
                </c:pt>
                <c:pt idx="12024">
                  <c:v>1305680400</c:v>
                </c:pt>
                <c:pt idx="12025">
                  <c:v>1305684000</c:v>
                </c:pt>
                <c:pt idx="12026">
                  <c:v>1305687600</c:v>
                </c:pt>
                <c:pt idx="12027">
                  <c:v>1305691200</c:v>
                </c:pt>
                <c:pt idx="12028">
                  <c:v>1305694800</c:v>
                </c:pt>
                <c:pt idx="12029">
                  <c:v>1305698400</c:v>
                </c:pt>
                <c:pt idx="12030">
                  <c:v>1305702000</c:v>
                </c:pt>
                <c:pt idx="12031">
                  <c:v>1305705600</c:v>
                </c:pt>
                <c:pt idx="12032">
                  <c:v>1305709200</c:v>
                </c:pt>
                <c:pt idx="12033">
                  <c:v>1305712800</c:v>
                </c:pt>
                <c:pt idx="12034">
                  <c:v>1305716400</c:v>
                </c:pt>
                <c:pt idx="12035">
                  <c:v>1305720000</c:v>
                </c:pt>
                <c:pt idx="12036">
                  <c:v>1305723600</c:v>
                </c:pt>
                <c:pt idx="12037">
                  <c:v>1305727200</c:v>
                </c:pt>
                <c:pt idx="12038">
                  <c:v>1305730800</c:v>
                </c:pt>
                <c:pt idx="12039">
                  <c:v>1305734400</c:v>
                </c:pt>
                <c:pt idx="12040">
                  <c:v>1305738000</c:v>
                </c:pt>
                <c:pt idx="12041">
                  <c:v>1305741600</c:v>
                </c:pt>
                <c:pt idx="12042">
                  <c:v>1305745200</c:v>
                </c:pt>
                <c:pt idx="12043">
                  <c:v>1305748800</c:v>
                </c:pt>
                <c:pt idx="12044">
                  <c:v>1305752400</c:v>
                </c:pt>
                <c:pt idx="12045">
                  <c:v>1305756000</c:v>
                </c:pt>
                <c:pt idx="12046">
                  <c:v>1305759600</c:v>
                </c:pt>
                <c:pt idx="12047">
                  <c:v>1305763200</c:v>
                </c:pt>
                <c:pt idx="12048">
                  <c:v>1305766800</c:v>
                </c:pt>
                <c:pt idx="12049">
                  <c:v>1305770400</c:v>
                </c:pt>
                <c:pt idx="12050">
                  <c:v>1305774000</c:v>
                </c:pt>
                <c:pt idx="12051">
                  <c:v>1305777600</c:v>
                </c:pt>
                <c:pt idx="12052">
                  <c:v>1305781200</c:v>
                </c:pt>
                <c:pt idx="12053">
                  <c:v>1305784800</c:v>
                </c:pt>
                <c:pt idx="12054">
                  <c:v>1305788400</c:v>
                </c:pt>
                <c:pt idx="12055">
                  <c:v>1305792000</c:v>
                </c:pt>
                <c:pt idx="12056">
                  <c:v>1305795600</c:v>
                </c:pt>
                <c:pt idx="12057">
                  <c:v>1305799200</c:v>
                </c:pt>
                <c:pt idx="12058">
                  <c:v>1305802800</c:v>
                </c:pt>
                <c:pt idx="12059">
                  <c:v>1305806400</c:v>
                </c:pt>
                <c:pt idx="12060">
                  <c:v>1305810000</c:v>
                </c:pt>
                <c:pt idx="12061">
                  <c:v>1305813600</c:v>
                </c:pt>
                <c:pt idx="12062">
                  <c:v>1305817200</c:v>
                </c:pt>
                <c:pt idx="12063">
                  <c:v>1305820800</c:v>
                </c:pt>
                <c:pt idx="12064">
                  <c:v>1305824400</c:v>
                </c:pt>
                <c:pt idx="12065">
                  <c:v>1305828000</c:v>
                </c:pt>
                <c:pt idx="12066">
                  <c:v>1305831600</c:v>
                </c:pt>
                <c:pt idx="12067">
                  <c:v>1305835200</c:v>
                </c:pt>
                <c:pt idx="12068">
                  <c:v>1305838800</c:v>
                </c:pt>
                <c:pt idx="12069">
                  <c:v>1305842400</c:v>
                </c:pt>
                <c:pt idx="12070">
                  <c:v>1305846000</c:v>
                </c:pt>
                <c:pt idx="12071">
                  <c:v>1305849600</c:v>
                </c:pt>
                <c:pt idx="12072">
                  <c:v>1305853200</c:v>
                </c:pt>
                <c:pt idx="12073">
                  <c:v>1305856800</c:v>
                </c:pt>
                <c:pt idx="12074">
                  <c:v>1305860400</c:v>
                </c:pt>
                <c:pt idx="12075">
                  <c:v>1305864000</c:v>
                </c:pt>
                <c:pt idx="12076">
                  <c:v>1305867600</c:v>
                </c:pt>
                <c:pt idx="12077">
                  <c:v>1305871200</c:v>
                </c:pt>
                <c:pt idx="12078">
                  <c:v>1305874800</c:v>
                </c:pt>
                <c:pt idx="12079">
                  <c:v>1305878400</c:v>
                </c:pt>
                <c:pt idx="12080">
                  <c:v>1305882000</c:v>
                </c:pt>
                <c:pt idx="12081">
                  <c:v>1305885600</c:v>
                </c:pt>
                <c:pt idx="12082">
                  <c:v>1305889200</c:v>
                </c:pt>
                <c:pt idx="12083">
                  <c:v>1305892800</c:v>
                </c:pt>
                <c:pt idx="12084">
                  <c:v>1305896400</c:v>
                </c:pt>
                <c:pt idx="12085">
                  <c:v>1305900000</c:v>
                </c:pt>
                <c:pt idx="12086">
                  <c:v>1305903600</c:v>
                </c:pt>
                <c:pt idx="12087">
                  <c:v>1305907200</c:v>
                </c:pt>
                <c:pt idx="12088">
                  <c:v>1305910800</c:v>
                </c:pt>
                <c:pt idx="12089">
                  <c:v>1305914400</c:v>
                </c:pt>
                <c:pt idx="12090">
                  <c:v>1305918000</c:v>
                </c:pt>
                <c:pt idx="12091">
                  <c:v>1305921600</c:v>
                </c:pt>
                <c:pt idx="12092">
                  <c:v>1305925200</c:v>
                </c:pt>
                <c:pt idx="12093">
                  <c:v>1305928800</c:v>
                </c:pt>
                <c:pt idx="12094">
                  <c:v>1305932400</c:v>
                </c:pt>
                <c:pt idx="12095">
                  <c:v>1305936000</c:v>
                </c:pt>
                <c:pt idx="12096">
                  <c:v>1305939600</c:v>
                </c:pt>
                <c:pt idx="12097">
                  <c:v>1305943200</c:v>
                </c:pt>
                <c:pt idx="12098">
                  <c:v>1305946800</c:v>
                </c:pt>
                <c:pt idx="12099">
                  <c:v>1305950400</c:v>
                </c:pt>
                <c:pt idx="12100">
                  <c:v>1305954000</c:v>
                </c:pt>
                <c:pt idx="12101">
                  <c:v>1305957600</c:v>
                </c:pt>
                <c:pt idx="12102">
                  <c:v>1305961200</c:v>
                </c:pt>
                <c:pt idx="12103">
                  <c:v>1305964800</c:v>
                </c:pt>
                <c:pt idx="12104">
                  <c:v>1305968400</c:v>
                </c:pt>
                <c:pt idx="12105">
                  <c:v>1305972000</c:v>
                </c:pt>
                <c:pt idx="12106">
                  <c:v>1305975600</c:v>
                </c:pt>
                <c:pt idx="12107">
                  <c:v>1305979200</c:v>
                </c:pt>
                <c:pt idx="12108">
                  <c:v>1305982800</c:v>
                </c:pt>
                <c:pt idx="12109">
                  <c:v>1305986400</c:v>
                </c:pt>
                <c:pt idx="12110">
                  <c:v>1305990000</c:v>
                </c:pt>
                <c:pt idx="12111">
                  <c:v>1305993600</c:v>
                </c:pt>
                <c:pt idx="12112">
                  <c:v>1305997200</c:v>
                </c:pt>
                <c:pt idx="12113">
                  <c:v>1306000800</c:v>
                </c:pt>
                <c:pt idx="12114">
                  <c:v>1306004400</c:v>
                </c:pt>
                <c:pt idx="12115">
                  <c:v>1306008000</c:v>
                </c:pt>
                <c:pt idx="12116">
                  <c:v>1306011600</c:v>
                </c:pt>
                <c:pt idx="12117">
                  <c:v>1306015200</c:v>
                </c:pt>
                <c:pt idx="12118">
                  <c:v>1306018800</c:v>
                </c:pt>
                <c:pt idx="12119">
                  <c:v>1306022400</c:v>
                </c:pt>
                <c:pt idx="12120">
                  <c:v>1306026000</c:v>
                </c:pt>
                <c:pt idx="12121">
                  <c:v>1306029600</c:v>
                </c:pt>
                <c:pt idx="12122">
                  <c:v>1306033200</c:v>
                </c:pt>
                <c:pt idx="12123">
                  <c:v>1306036800</c:v>
                </c:pt>
                <c:pt idx="12124">
                  <c:v>1306040400</c:v>
                </c:pt>
                <c:pt idx="12125">
                  <c:v>1306044000</c:v>
                </c:pt>
                <c:pt idx="12126">
                  <c:v>1306047600</c:v>
                </c:pt>
                <c:pt idx="12127">
                  <c:v>1306051200</c:v>
                </c:pt>
                <c:pt idx="12128">
                  <c:v>1306054800</c:v>
                </c:pt>
                <c:pt idx="12129">
                  <c:v>1306058400</c:v>
                </c:pt>
                <c:pt idx="12130">
                  <c:v>1306062000</c:v>
                </c:pt>
                <c:pt idx="12131">
                  <c:v>1306065600</c:v>
                </c:pt>
                <c:pt idx="12132">
                  <c:v>1306069200</c:v>
                </c:pt>
                <c:pt idx="12133">
                  <c:v>1306072800</c:v>
                </c:pt>
                <c:pt idx="12134">
                  <c:v>1306076400</c:v>
                </c:pt>
                <c:pt idx="12135">
                  <c:v>1306080000</c:v>
                </c:pt>
                <c:pt idx="12136">
                  <c:v>1306083600</c:v>
                </c:pt>
                <c:pt idx="12137">
                  <c:v>1306087200</c:v>
                </c:pt>
                <c:pt idx="12138">
                  <c:v>1306090800</c:v>
                </c:pt>
                <c:pt idx="12139">
                  <c:v>1306094400</c:v>
                </c:pt>
                <c:pt idx="12140">
                  <c:v>1306098000</c:v>
                </c:pt>
                <c:pt idx="12141">
                  <c:v>1306101600</c:v>
                </c:pt>
                <c:pt idx="12142">
                  <c:v>1306105200</c:v>
                </c:pt>
                <c:pt idx="12143">
                  <c:v>1306108800</c:v>
                </c:pt>
                <c:pt idx="12144">
                  <c:v>1306112400</c:v>
                </c:pt>
                <c:pt idx="12145">
                  <c:v>1306116000</c:v>
                </c:pt>
                <c:pt idx="12146">
                  <c:v>1306119600</c:v>
                </c:pt>
                <c:pt idx="12147">
                  <c:v>1306123200</c:v>
                </c:pt>
                <c:pt idx="12148">
                  <c:v>1306126800</c:v>
                </c:pt>
                <c:pt idx="12149">
                  <c:v>1306130400</c:v>
                </c:pt>
                <c:pt idx="12150">
                  <c:v>1306134000</c:v>
                </c:pt>
                <c:pt idx="12151">
                  <c:v>1306137600</c:v>
                </c:pt>
                <c:pt idx="12152">
                  <c:v>1306141200</c:v>
                </c:pt>
                <c:pt idx="12153">
                  <c:v>1306144800</c:v>
                </c:pt>
                <c:pt idx="12154">
                  <c:v>1306148400</c:v>
                </c:pt>
                <c:pt idx="12155">
                  <c:v>1306152000</c:v>
                </c:pt>
                <c:pt idx="12156">
                  <c:v>1306155600</c:v>
                </c:pt>
                <c:pt idx="12157">
                  <c:v>1306159200</c:v>
                </c:pt>
                <c:pt idx="12158">
                  <c:v>1306162800</c:v>
                </c:pt>
                <c:pt idx="12159">
                  <c:v>1306166400</c:v>
                </c:pt>
                <c:pt idx="12160">
                  <c:v>1306170000</c:v>
                </c:pt>
                <c:pt idx="12161">
                  <c:v>1306173600</c:v>
                </c:pt>
                <c:pt idx="12162">
                  <c:v>1306177200</c:v>
                </c:pt>
                <c:pt idx="12163">
                  <c:v>1306180800</c:v>
                </c:pt>
                <c:pt idx="12164">
                  <c:v>1306184400</c:v>
                </c:pt>
                <c:pt idx="12165">
                  <c:v>1306188000</c:v>
                </c:pt>
                <c:pt idx="12166">
                  <c:v>1306191600</c:v>
                </c:pt>
                <c:pt idx="12167">
                  <c:v>1306195200</c:v>
                </c:pt>
                <c:pt idx="12168">
                  <c:v>1306198800</c:v>
                </c:pt>
                <c:pt idx="12169">
                  <c:v>1306202400</c:v>
                </c:pt>
                <c:pt idx="12170">
                  <c:v>1306206000</c:v>
                </c:pt>
                <c:pt idx="12171">
                  <c:v>1306209600</c:v>
                </c:pt>
                <c:pt idx="12172">
                  <c:v>1306213200</c:v>
                </c:pt>
                <c:pt idx="12173">
                  <c:v>1306216800</c:v>
                </c:pt>
                <c:pt idx="12174">
                  <c:v>1306220400</c:v>
                </c:pt>
                <c:pt idx="12175">
                  <c:v>1306224000</c:v>
                </c:pt>
                <c:pt idx="12176">
                  <c:v>1306227600</c:v>
                </c:pt>
                <c:pt idx="12177">
                  <c:v>1306231200</c:v>
                </c:pt>
                <c:pt idx="12178">
                  <c:v>1306234800</c:v>
                </c:pt>
                <c:pt idx="12179">
                  <c:v>1306238400</c:v>
                </c:pt>
                <c:pt idx="12180">
                  <c:v>1306242000</c:v>
                </c:pt>
                <c:pt idx="12181">
                  <c:v>1306245600</c:v>
                </c:pt>
                <c:pt idx="12182">
                  <c:v>1306249200</c:v>
                </c:pt>
                <c:pt idx="12183">
                  <c:v>1306252800</c:v>
                </c:pt>
                <c:pt idx="12184">
                  <c:v>1306256400</c:v>
                </c:pt>
                <c:pt idx="12185">
                  <c:v>1306260000</c:v>
                </c:pt>
                <c:pt idx="12186">
                  <c:v>1306263600</c:v>
                </c:pt>
                <c:pt idx="12187">
                  <c:v>1306267200</c:v>
                </c:pt>
                <c:pt idx="12188">
                  <c:v>1306270800</c:v>
                </c:pt>
                <c:pt idx="12189">
                  <c:v>1306274400</c:v>
                </c:pt>
                <c:pt idx="12190">
                  <c:v>1306278000</c:v>
                </c:pt>
                <c:pt idx="12191">
                  <c:v>1306281600</c:v>
                </c:pt>
                <c:pt idx="12192">
                  <c:v>1306285200</c:v>
                </c:pt>
                <c:pt idx="12193">
                  <c:v>1306288800</c:v>
                </c:pt>
                <c:pt idx="12194">
                  <c:v>1306292400</c:v>
                </c:pt>
                <c:pt idx="12195">
                  <c:v>1306296000</c:v>
                </c:pt>
                <c:pt idx="12196">
                  <c:v>1306299600</c:v>
                </c:pt>
                <c:pt idx="12197">
                  <c:v>1306303200</c:v>
                </c:pt>
                <c:pt idx="12198">
                  <c:v>1306306800</c:v>
                </c:pt>
                <c:pt idx="12199">
                  <c:v>1306310400</c:v>
                </c:pt>
                <c:pt idx="12200">
                  <c:v>1306314000</c:v>
                </c:pt>
                <c:pt idx="12201">
                  <c:v>1306317600</c:v>
                </c:pt>
                <c:pt idx="12202">
                  <c:v>1306321200</c:v>
                </c:pt>
                <c:pt idx="12203">
                  <c:v>1306324800</c:v>
                </c:pt>
                <c:pt idx="12204">
                  <c:v>1306328400</c:v>
                </c:pt>
                <c:pt idx="12205">
                  <c:v>1306332000</c:v>
                </c:pt>
                <c:pt idx="12206">
                  <c:v>1306335600</c:v>
                </c:pt>
                <c:pt idx="12207">
                  <c:v>1306339200</c:v>
                </c:pt>
                <c:pt idx="12208">
                  <c:v>1306342800</c:v>
                </c:pt>
                <c:pt idx="12209">
                  <c:v>1306346400</c:v>
                </c:pt>
                <c:pt idx="12210">
                  <c:v>1306350000</c:v>
                </c:pt>
                <c:pt idx="12211">
                  <c:v>1306353600</c:v>
                </c:pt>
                <c:pt idx="12212">
                  <c:v>1306357200</c:v>
                </c:pt>
                <c:pt idx="12213">
                  <c:v>1306360800</c:v>
                </c:pt>
                <c:pt idx="12214">
                  <c:v>1306364400</c:v>
                </c:pt>
                <c:pt idx="12215">
                  <c:v>1306368000</c:v>
                </c:pt>
                <c:pt idx="12216">
                  <c:v>1306371600</c:v>
                </c:pt>
                <c:pt idx="12217">
                  <c:v>1306375200</c:v>
                </c:pt>
                <c:pt idx="12218">
                  <c:v>1306378800</c:v>
                </c:pt>
                <c:pt idx="12219">
                  <c:v>1306382400</c:v>
                </c:pt>
                <c:pt idx="12220">
                  <c:v>1306386000</c:v>
                </c:pt>
                <c:pt idx="12221">
                  <c:v>1306389600</c:v>
                </c:pt>
                <c:pt idx="12222">
                  <c:v>1306393200</c:v>
                </c:pt>
                <c:pt idx="12223">
                  <c:v>1306396800</c:v>
                </c:pt>
                <c:pt idx="12224">
                  <c:v>1306400400</c:v>
                </c:pt>
                <c:pt idx="12225">
                  <c:v>1306404000</c:v>
                </c:pt>
                <c:pt idx="12226">
                  <c:v>1306407600</c:v>
                </c:pt>
                <c:pt idx="12227">
                  <c:v>1306411200</c:v>
                </c:pt>
                <c:pt idx="12228">
                  <c:v>1306414800</c:v>
                </c:pt>
                <c:pt idx="12229">
                  <c:v>1306418400</c:v>
                </c:pt>
                <c:pt idx="12230">
                  <c:v>1306422000</c:v>
                </c:pt>
                <c:pt idx="12231">
                  <c:v>1306425600</c:v>
                </c:pt>
                <c:pt idx="12232">
                  <c:v>1306429200</c:v>
                </c:pt>
                <c:pt idx="12233">
                  <c:v>1306432800</c:v>
                </c:pt>
                <c:pt idx="12234">
                  <c:v>1306436400</c:v>
                </c:pt>
                <c:pt idx="12235">
                  <c:v>1306440000</c:v>
                </c:pt>
                <c:pt idx="12236">
                  <c:v>1306443600</c:v>
                </c:pt>
                <c:pt idx="12237">
                  <c:v>1306447200</c:v>
                </c:pt>
                <c:pt idx="12238">
                  <c:v>1306450800</c:v>
                </c:pt>
                <c:pt idx="12239">
                  <c:v>1306454400</c:v>
                </c:pt>
                <c:pt idx="12240">
                  <c:v>1306458000</c:v>
                </c:pt>
                <c:pt idx="12241">
                  <c:v>1306461600</c:v>
                </c:pt>
                <c:pt idx="12242">
                  <c:v>1306465200</c:v>
                </c:pt>
                <c:pt idx="12243">
                  <c:v>1306468800</c:v>
                </c:pt>
                <c:pt idx="12244">
                  <c:v>1306472400</c:v>
                </c:pt>
                <c:pt idx="12245">
                  <c:v>1306476000</c:v>
                </c:pt>
                <c:pt idx="12246">
                  <c:v>1306479600</c:v>
                </c:pt>
                <c:pt idx="12247">
                  <c:v>1306483200</c:v>
                </c:pt>
                <c:pt idx="12248">
                  <c:v>1306486800</c:v>
                </c:pt>
                <c:pt idx="12249">
                  <c:v>1306490400</c:v>
                </c:pt>
                <c:pt idx="12250">
                  <c:v>1306494000</c:v>
                </c:pt>
                <c:pt idx="12251">
                  <c:v>1306497600</c:v>
                </c:pt>
                <c:pt idx="12252">
                  <c:v>1306501200</c:v>
                </c:pt>
                <c:pt idx="12253">
                  <c:v>1306504800</c:v>
                </c:pt>
                <c:pt idx="12254">
                  <c:v>1306508400</c:v>
                </c:pt>
                <c:pt idx="12255">
                  <c:v>1306512000</c:v>
                </c:pt>
                <c:pt idx="12256">
                  <c:v>1306515600</c:v>
                </c:pt>
                <c:pt idx="12257">
                  <c:v>1306519200</c:v>
                </c:pt>
                <c:pt idx="12258">
                  <c:v>1306522800</c:v>
                </c:pt>
                <c:pt idx="12259">
                  <c:v>1306526400</c:v>
                </c:pt>
                <c:pt idx="12260">
                  <c:v>1306530000</c:v>
                </c:pt>
                <c:pt idx="12261">
                  <c:v>1306533600</c:v>
                </c:pt>
                <c:pt idx="12262">
                  <c:v>1306537200</c:v>
                </c:pt>
                <c:pt idx="12263">
                  <c:v>1306540800</c:v>
                </c:pt>
                <c:pt idx="12264">
                  <c:v>1306544400</c:v>
                </c:pt>
                <c:pt idx="12265">
                  <c:v>1306548000</c:v>
                </c:pt>
                <c:pt idx="12266">
                  <c:v>1306551600</c:v>
                </c:pt>
                <c:pt idx="12267">
                  <c:v>1306555200</c:v>
                </c:pt>
                <c:pt idx="12268">
                  <c:v>1306558800</c:v>
                </c:pt>
                <c:pt idx="12269">
                  <c:v>1306562400</c:v>
                </c:pt>
                <c:pt idx="12270">
                  <c:v>1306566000</c:v>
                </c:pt>
                <c:pt idx="12271">
                  <c:v>1306569600</c:v>
                </c:pt>
                <c:pt idx="12272">
                  <c:v>1306573200</c:v>
                </c:pt>
                <c:pt idx="12273">
                  <c:v>1306576800</c:v>
                </c:pt>
                <c:pt idx="12274">
                  <c:v>1306580400</c:v>
                </c:pt>
                <c:pt idx="12275">
                  <c:v>1306584000</c:v>
                </c:pt>
                <c:pt idx="12276">
                  <c:v>1306587600</c:v>
                </c:pt>
                <c:pt idx="12277">
                  <c:v>1306591200</c:v>
                </c:pt>
                <c:pt idx="12278">
                  <c:v>1306594800</c:v>
                </c:pt>
                <c:pt idx="12279">
                  <c:v>1306598400</c:v>
                </c:pt>
                <c:pt idx="12280">
                  <c:v>1306602000</c:v>
                </c:pt>
                <c:pt idx="12281">
                  <c:v>1306605600</c:v>
                </c:pt>
                <c:pt idx="12282">
                  <c:v>1306609200</c:v>
                </c:pt>
                <c:pt idx="12283">
                  <c:v>1306612800</c:v>
                </c:pt>
                <c:pt idx="12284">
                  <c:v>1306616400</c:v>
                </c:pt>
                <c:pt idx="12285">
                  <c:v>1306620000</c:v>
                </c:pt>
                <c:pt idx="12286">
                  <c:v>1306623600</c:v>
                </c:pt>
                <c:pt idx="12287">
                  <c:v>1306627200</c:v>
                </c:pt>
                <c:pt idx="12288">
                  <c:v>1306630800</c:v>
                </c:pt>
                <c:pt idx="12289">
                  <c:v>1306634400</c:v>
                </c:pt>
                <c:pt idx="12290">
                  <c:v>1306638000</c:v>
                </c:pt>
                <c:pt idx="12291">
                  <c:v>1306641600</c:v>
                </c:pt>
                <c:pt idx="12292">
                  <c:v>1306645200</c:v>
                </c:pt>
                <c:pt idx="12293">
                  <c:v>1306648800</c:v>
                </c:pt>
                <c:pt idx="12294">
                  <c:v>1306652400</c:v>
                </c:pt>
                <c:pt idx="12295">
                  <c:v>1306656000</c:v>
                </c:pt>
                <c:pt idx="12296">
                  <c:v>1306659600</c:v>
                </c:pt>
                <c:pt idx="12297">
                  <c:v>1306663200</c:v>
                </c:pt>
                <c:pt idx="12298">
                  <c:v>1306666800</c:v>
                </c:pt>
                <c:pt idx="12299">
                  <c:v>1306670400</c:v>
                </c:pt>
                <c:pt idx="12300">
                  <c:v>1306674000</c:v>
                </c:pt>
                <c:pt idx="12301">
                  <c:v>1306677600</c:v>
                </c:pt>
                <c:pt idx="12302">
                  <c:v>1306681200</c:v>
                </c:pt>
                <c:pt idx="12303">
                  <c:v>1306684800</c:v>
                </c:pt>
                <c:pt idx="12304">
                  <c:v>1306688400</c:v>
                </c:pt>
                <c:pt idx="12305">
                  <c:v>1306692000</c:v>
                </c:pt>
                <c:pt idx="12306">
                  <c:v>1306695600</c:v>
                </c:pt>
                <c:pt idx="12307">
                  <c:v>1306699200</c:v>
                </c:pt>
                <c:pt idx="12308">
                  <c:v>1306702800</c:v>
                </c:pt>
                <c:pt idx="12309">
                  <c:v>1306706400</c:v>
                </c:pt>
                <c:pt idx="12310">
                  <c:v>1306710000</c:v>
                </c:pt>
                <c:pt idx="12311">
                  <c:v>1306713600</c:v>
                </c:pt>
                <c:pt idx="12312">
                  <c:v>1306717200</c:v>
                </c:pt>
                <c:pt idx="12313">
                  <c:v>1306720800</c:v>
                </c:pt>
                <c:pt idx="12314">
                  <c:v>1306724400</c:v>
                </c:pt>
                <c:pt idx="12315">
                  <c:v>1306728000</c:v>
                </c:pt>
                <c:pt idx="12316">
                  <c:v>1306731600</c:v>
                </c:pt>
                <c:pt idx="12317">
                  <c:v>1306735200</c:v>
                </c:pt>
                <c:pt idx="12318">
                  <c:v>1306738800</c:v>
                </c:pt>
                <c:pt idx="12319">
                  <c:v>1306742400</c:v>
                </c:pt>
                <c:pt idx="12320">
                  <c:v>1306746000</c:v>
                </c:pt>
                <c:pt idx="12321">
                  <c:v>1306749600</c:v>
                </c:pt>
                <c:pt idx="12322">
                  <c:v>1306753200</c:v>
                </c:pt>
                <c:pt idx="12323">
                  <c:v>1306756800</c:v>
                </c:pt>
                <c:pt idx="12324">
                  <c:v>1306760400</c:v>
                </c:pt>
                <c:pt idx="12325">
                  <c:v>1306764000</c:v>
                </c:pt>
                <c:pt idx="12326">
                  <c:v>1306767600</c:v>
                </c:pt>
                <c:pt idx="12327">
                  <c:v>1306771200</c:v>
                </c:pt>
                <c:pt idx="12328">
                  <c:v>1306774800</c:v>
                </c:pt>
                <c:pt idx="12329">
                  <c:v>1306778400</c:v>
                </c:pt>
                <c:pt idx="12330">
                  <c:v>1306782000</c:v>
                </c:pt>
                <c:pt idx="12331">
                  <c:v>1306785600</c:v>
                </c:pt>
                <c:pt idx="12332">
                  <c:v>1306789200</c:v>
                </c:pt>
                <c:pt idx="12333">
                  <c:v>1306792800</c:v>
                </c:pt>
                <c:pt idx="12334">
                  <c:v>1306796400</c:v>
                </c:pt>
                <c:pt idx="12335">
                  <c:v>1306800000</c:v>
                </c:pt>
                <c:pt idx="12336">
                  <c:v>1306803600</c:v>
                </c:pt>
                <c:pt idx="12337">
                  <c:v>1306807200</c:v>
                </c:pt>
                <c:pt idx="12338">
                  <c:v>1306810800</c:v>
                </c:pt>
                <c:pt idx="12339">
                  <c:v>1306814400</c:v>
                </c:pt>
                <c:pt idx="12340">
                  <c:v>1306818000</c:v>
                </c:pt>
                <c:pt idx="12341">
                  <c:v>1306821600</c:v>
                </c:pt>
                <c:pt idx="12342">
                  <c:v>1306825200</c:v>
                </c:pt>
                <c:pt idx="12343">
                  <c:v>1306828800</c:v>
                </c:pt>
                <c:pt idx="12344">
                  <c:v>1306832400</c:v>
                </c:pt>
                <c:pt idx="12345">
                  <c:v>1306836000</c:v>
                </c:pt>
                <c:pt idx="12346">
                  <c:v>1306839600</c:v>
                </c:pt>
                <c:pt idx="12347">
                  <c:v>1306843200</c:v>
                </c:pt>
                <c:pt idx="12348">
                  <c:v>1306846800</c:v>
                </c:pt>
                <c:pt idx="12349">
                  <c:v>1306850400</c:v>
                </c:pt>
                <c:pt idx="12350">
                  <c:v>1306854000</c:v>
                </c:pt>
                <c:pt idx="12351">
                  <c:v>1306857600</c:v>
                </c:pt>
                <c:pt idx="12352">
                  <c:v>1306861200</c:v>
                </c:pt>
                <c:pt idx="12353">
                  <c:v>1306864800</c:v>
                </c:pt>
                <c:pt idx="12354">
                  <c:v>1306868400</c:v>
                </c:pt>
                <c:pt idx="12355">
                  <c:v>1306872000</c:v>
                </c:pt>
                <c:pt idx="12356">
                  <c:v>1306875600</c:v>
                </c:pt>
                <c:pt idx="12357">
                  <c:v>1306879200</c:v>
                </c:pt>
                <c:pt idx="12358">
                  <c:v>1306882800</c:v>
                </c:pt>
                <c:pt idx="12359">
                  <c:v>1306886400</c:v>
                </c:pt>
                <c:pt idx="12360">
                  <c:v>1306890000</c:v>
                </c:pt>
                <c:pt idx="12361">
                  <c:v>1306893600</c:v>
                </c:pt>
                <c:pt idx="12362">
                  <c:v>1306897200</c:v>
                </c:pt>
                <c:pt idx="12363">
                  <c:v>1306900800</c:v>
                </c:pt>
                <c:pt idx="12364">
                  <c:v>1306904400</c:v>
                </c:pt>
                <c:pt idx="12365">
                  <c:v>1306908000</c:v>
                </c:pt>
                <c:pt idx="12366">
                  <c:v>1306911600</c:v>
                </c:pt>
                <c:pt idx="12367">
                  <c:v>1306915200</c:v>
                </c:pt>
                <c:pt idx="12368">
                  <c:v>1306918800</c:v>
                </c:pt>
                <c:pt idx="12369">
                  <c:v>1306922400</c:v>
                </c:pt>
                <c:pt idx="12370">
                  <c:v>1306926000</c:v>
                </c:pt>
                <c:pt idx="12371">
                  <c:v>1306929600</c:v>
                </c:pt>
                <c:pt idx="12372">
                  <c:v>1306933200</c:v>
                </c:pt>
                <c:pt idx="12373">
                  <c:v>1306936800</c:v>
                </c:pt>
                <c:pt idx="12374">
                  <c:v>1306940400</c:v>
                </c:pt>
                <c:pt idx="12375">
                  <c:v>1306944000</c:v>
                </c:pt>
                <c:pt idx="12376">
                  <c:v>1306947600</c:v>
                </c:pt>
                <c:pt idx="12377">
                  <c:v>1306951200</c:v>
                </c:pt>
                <c:pt idx="12378">
                  <c:v>1306954800</c:v>
                </c:pt>
                <c:pt idx="12379">
                  <c:v>1306958400</c:v>
                </c:pt>
                <c:pt idx="12380">
                  <c:v>1306962000</c:v>
                </c:pt>
                <c:pt idx="12381">
                  <c:v>1306965600</c:v>
                </c:pt>
                <c:pt idx="12382">
                  <c:v>1306969200</c:v>
                </c:pt>
                <c:pt idx="12383">
                  <c:v>1306972800</c:v>
                </c:pt>
                <c:pt idx="12384">
                  <c:v>1306976400</c:v>
                </c:pt>
                <c:pt idx="12385">
                  <c:v>1306980000</c:v>
                </c:pt>
                <c:pt idx="12386">
                  <c:v>1306983600</c:v>
                </c:pt>
                <c:pt idx="12387">
                  <c:v>1306987200</c:v>
                </c:pt>
                <c:pt idx="12388">
                  <c:v>1306990800</c:v>
                </c:pt>
                <c:pt idx="12389">
                  <c:v>1306994400</c:v>
                </c:pt>
                <c:pt idx="12390">
                  <c:v>1306998000</c:v>
                </c:pt>
                <c:pt idx="12391">
                  <c:v>1307001600</c:v>
                </c:pt>
                <c:pt idx="12392">
                  <c:v>1307005200</c:v>
                </c:pt>
                <c:pt idx="12393">
                  <c:v>1307008800</c:v>
                </c:pt>
                <c:pt idx="12394">
                  <c:v>1307012400</c:v>
                </c:pt>
                <c:pt idx="12395">
                  <c:v>1307016000</c:v>
                </c:pt>
                <c:pt idx="12396">
                  <c:v>1307019600</c:v>
                </c:pt>
                <c:pt idx="12397">
                  <c:v>1307023200</c:v>
                </c:pt>
                <c:pt idx="12398">
                  <c:v>1307026800</c:v>
                </c:pt>
                <c:pt idx="12399">
                  <c:v>1307030400</c:v>
                </c:pt>
                <c:pt idx="12400">
                  <c:v>1307034000</c:v>
                </c:pt>
                <c:pt idx="12401">
                  <c:v>1307037600</c:v>
                </c:pt>
                <c:pt idx="12402">
                  <c:v>1307041200</c:v>
                </c:pt>
                <c:pt idx="12403">
                  <c:v>1307044800</c:v>
                </c:pt>
                <c:pt idx="12404">
                  <c:v>1307048400</c:v>
                </c:pt>
                <c:pt idx="12405">
                  <c:v>1307052000</c:v>
                </c:pt>
                <c:pt idx="12406">
                  <c:v>1307055600</c:v>
                </c:pt>
                <c:pt idx="12407">
                  <c:v>1307059200</c:v>
                </c:pt>
                <c:pt idx="12408">
                  <c:v>1307062800</c:v>
                </c:pt>
                <c:pt idx="12409">
                  <c:v>1307066400</c:v>
                </c:pt>
                <c:pt idx="12410">
                  <c:v>1307070000</c:v>
                </c:pt>
                <c:pt idx="12411">
                  <c:v>1307073600</c:v>
                </c:pt>
                <c:pt idx="12412">
                  <c:v>1307077200</c:v>
                </c:pt>
                <c:pt idx="12413">
                  <c:v>1307080800</c:v>
                </c:pt>
                <c:pt idx="12414">
                  <c:v>1307084400</c:v>
                </c:pt>
                <c:pt idx="12415">
                  <c:v>1307088000</c:v>
                </c:pt>
                <c:pt idx="12416">
                  <c:v>1307091600</c:v>
                </c:pt>
                <c:pt idx="12417">
                  <c:v>1307095200</c:v>
                </c:pt>
                <c:pt idx="12418">
                  <c:v>1307098800</c:v>
                </c:pt>
                <c:pt idx="12419">
                  <c:v>1307102400</c:v>
                </c:pt>
                <c:pt idx="12420">
                  <c:v>1307106000</c:v>
                </c:pt>
                <c:pt idx="12421">
                  <c:v>1307109600</c:v>
                </c:pt>
                <c:pt idx="12422">
                  <c:v>1307113200</c:v>
                </c:pt>
                <c:pt idx="12423">
                  <c:v>1307116800</c:v>
                </c:pt>
                <c:pt idx="12424">
                  <c:v>1307120400</c:v>
                </c:pt>
                <c:pt idx="12425">
                  <c:v>1307124000</c:v>
                </c:pt>
                <c:pt idx="12426">
                  <c:v>1307127600</c:v>
                </c:pt>
                <c:pt idx="12427">
                  <c:v>1307131200</c:v>
                </c:pt>
                <c:pt idx="12428">
                  <c:v>1307134800</c:v>
                </c:pt>
                <c:pt idx="12429">
                  <c:v>1307138400</c:v>
                </c:pt>
                <c:pt idx="12430">
                  <c:v>1307142000</c:v>
                </c:pt>
                <c:pt idx="12431">
                  <c:v>1307145600</c:v>
                </c:pt>
                <c:pt idx="12432">
                  <c:v>1307149200</c:v>
                </c:pt>
                <c:pt idx="12433">
                  <c:v>1307152800</c:v>
                </c:pt>
                <c:pt idx="12434">
                  <c:v>1307156400</c:v>
                </c:pt>
                <c:pt idx="12435">
                  <c:v>1307160000</c:v>
                </c:pt>
                <c:pt idx="12436">
                  <c:v>1307163600</c:v>
                </c:pt>
                <c:pt idx="12437">
                  <c:v>1307167200</c:v>
                </c:pt>
                <c:pt idx="12438">
                  <c:v>1307170800</c:v>
                </c:pt>
                <c:pt idx="12439">
                  <c:v>1307174400</c:v>
                </c:pt>
                <c:pt idx="12440">
                  <c:v>1307178000</c:v>
                </c:pt>
                <c:pt idx="12441">
                  <c:v>1307181600</c:v>
                </c:pt>
                <c:pt idx="12442">
                  <c:v>1307185200</c:v>
                </c:pt>
                <c:pt idx="12443">
                  <c:v>1307188800</c:v>
                </c:pt>
                <c:pt idx="12444">
                  <c:v>1307192400</c:v>
                </c:pt>
                <c:pt idx="12445">
                  <c:v>1307196000</c:v>
                </c:pt>
                <c:pt idx="12446">
                  <c:v>1307199600</c:v>
                </c:pt>
                <c:pt idx="12447">
                  <c:v>1307203200</c:v>
                </c:pt>
                <c:pt idx="12448">
                  <c:v>1307206800</c:v>
                </c:pt>
                <c:pt idx="12449">
                  <c:v>1307210400</c:v>
                </c:pt>
                <c:pt idx="12450">
                  <c:v>1307214000</c:v>
                </c:pt>
                <c:pt idx="12451">
                  <c:v>1307217600</c:v>
                </c:pt>
                <c:pt idx="12452">
                  <c:v>1307221200</c:v>
                </c:pt>
                <c:pt idx="12453">
                  <c:v>1307224800</c:v>
                </c:pt>
                <c:pt idx="12454">
                  <c:v>1307228400</c:v>
                </c:pt>
                <c:pt idx="12455">
                  <c:v>1307232000</c:v>
                </c:pt>
                <c:pt idx="12456">
                  <c:v>1307235600</c:v>
                </c:pt>
                <c:pt idx="12457">
                  <c:v>1307239200</c:v>
                </c:pt>
                <c:pt idx="12458">
                  <c:v>1307242800</c:v>
                </c:pt>
                <c:pt idx="12459">
                  <c:v>1307246400</c:v>
                </c:pt>
                <c:pt idx="12460">
                  <c:v>1307250000</c:v>
                </c:pt>
                <c:pt idx="12461">
                  <c:v>1307253600</c:v>
                </c:pt>
                <c:pt idx="12462">
                  <c:v>1307257200</c:v>
                </c:pt>
                <c:pt idx="12463">
                  <c:v>1307260800</c:v>
                </c:pt>
                <c:pt idx="12464">
                  <c:v>1307264400</c:v>
                </c:pt>
                <c:pt idx="12465">
                  <c:v>1307268000</c:v>
                </c:pt>
                <c:pt idx="12466">
                  <c:v>1307271600</c:v>
                </c:pt>
                <c:pt idx="12467">
                  <c:v>1307275200</c:v>
                </c:pt>
                <c:pt idx="12468">
                  <c:v>1307278800</c:v>
                </c:pt>
                <c:pt idx="12469">
                  <c:v>1307282400</c:v>
                </c:pt>
                <c:pt idx="12470">
                  <c:v>1307286000</c:v>
                </c:pt>
                <c:pt idx="12471">
                  <c:v>1307289600</c:v>
                </c:pt>
                <c:pt idx="12472">
                  <c:v>1307293200</c:v>
                </c:pt>
                <c:pt idx="12473">
                  <c:v>1307296800</c:v>
                </c:pt>
                <c:pt idx="12474">
                  <c:v>1307300400</c:v>
                </c:pt>
                <c:pt idx="12475">
                  <c:v>1307304000</c:v>
                </c:pt>
                <c:pt idx="12476">
                  <c:v>1307307600</c:v>
                </c:pt>
                <c:pt idx="12477">
                  <c:v>1307311200</c:v>
                </c:pt>
                <c:pt idx="12478">
                  <c:v>1307314800</c:v>
                </c:pt>
                <c:pt idx="12479">
                  <c:v>1307318400</c:v>
                </c:pt>
                <c:pt idx="12480">
                  <c:v>1307322000</c:v>
                </c:pt>
                <c:pt idx="12481">
                  <c:v>1307325600</c:v>
                </c:pt>
                <c:pt idx="12482">
                  <c:v>1307329200</c:v>
                </c:pt>
                <c:pt idx="12483">
                  <c:v>1307332800</c:v>
                </c:pt>
                <c:pt idx="12484">
                  <c:v>1307336400</c:v>
                </c:pt>
                <c:pt idx="12485">
                  <c:v>1307340000</c:v>
                </c:pt>
                <c:pt idx="12486">
                  <c:v>1307343600</c:v>
                </c:pt>
                <c:pt idx="12487">
                  <c:v>1307347200</c:v>
                </c:pt>
                <c:pt idx="12488">
                  <c:v>1307350800</c:v>
                </c:pt>
                <c:pt idx="12489">
                  <c:v>1307354400</c:v>
                </c:pt>
                <c:pt idx="12490">
                  <c:v>1307358000</c:v>
                </c:pt>
                <c:pt idx="12491">
                  <c:v>1307361600</c:v>
                </c:pt>
                <c:pt idx="12492">
                  <c:v>1307365200</c:v>
                </c:pt>
                <c:pt idx="12493">
                  <c:v>1307368800</c:v>
                </c:pt>
                <c:pt idx="12494">
                  <c:v>1307372400</c:v>
                </c:pt>
                <c:pt idx="12495">
                  <c:v>1307376000</c:v>
                </c:pt>
                <c:pt idx="12496">
                  <c:v>1307379600</c:v>
                </c:pt>
                <c:pt idx="12497">
                  <c:v>1307383200</c:v>
                </c:pt>
                <c:pt idx="12498">
                  <c:v>1307386800</c:v>
                </c:pt>
                <c:pt idx="12499">
                  <c:v>1307390400</c:v>
                </c:pt>
                <c:pt idx="12500">
                  <c:v>1307394000</c:v>
                </c:pt>
                <c:pt idx="12501">
                  <c:v>1307397600</c:v>
                </c:pt>
                <c:pt idx="12502">
                  <c:v>1307401200</c:v>
                </c:pt>
                <c:pt idx="12503">
                  <c:v>1307404800</c:v>
                </c:pt>
                <c:pt idx="12504">
                  <c:v>1307408400</c:v>
                </c:pt>
                <c:pt idx="12505">
                  <c:v>1307412000</c:v>
                </c:pt>
                <c:pt idx="12506">
                  <c:v>1307415600</c:v>
                </c:pt>
                <c:pt idx="12507">
                  <c:v>1307419200</c:v>
                </c:pt>
                <c:pt idx="12508">
                  <c:v>1307422800</c:v>
                </c:pt>
                <c:pt idx="12509">
                  <c:v>1307426400</c:v>
                </c:pt>
                <c:pt idx="12510">
                  <c:v>1307430000</c:v>
                </c:pt>
                <c:pt idx="12511">
                  <c:v>1307433600</c:v>
                </c:pt>
                <c:pt idx="12512">
                  <c:v>1307437200</c:v>
                </c:pt>
                <c:pt idx="12513">
                  <c:v>1307440800</c:v>
                </c:pt>
                <c:pt idx="12514">
                  <c:v>1307444400</c:v>
                </c:pt>
                <c:pt idx="12515">
                  <c:v>1307448000</c:v>
                </c:pt>
                <c:pt idx="12516">
                  <c:v>1307451600</c:v>
                </c:pt>
                <c:pt idx="12517">
                  <c:v>1307455200</c:v>
                </c:pt>
                <c:pt idx="12518">
                  <c:v>1307458800</c:v>
                </c:pt>
                <c:pt idx="12519">
                  <c:v>1307462400</c:v>
                </c:pt>
                <c:pt idx="12520">
                  <c:v>1307466000</c:v>
                </c:pt>
                <c:pt idx="12521">
                  <c:v>1307469600</c:v>
                </c:pt>
                <c:pt idx="12522">
                  <c:v>1307473200</c:v>
                </c:pt>
                <c:pt idx="12523">
                  <c:v>1307476800</c:v>
                </c:pt>
                <c:pt idx="12524">
                  <c:v>1307480400</c:v>
                </c:pt>
                <c:pt idx="12525">
                  <c:v>1307484000</c:v>
                </c:pt>
                <c:pt idx="12526">
                  <c:v>1307487600</c:v>
                </c:pt>
                <c:pt idx="12527">
                  <c:v>1307491200</c:v>
                </c:pt>
                <c:pt idx="12528">
                  <c:v>1307494800</c:v>
                </c:pt>
                <c:pt idx="12529">
                  <c:v>1307498400</c:v>
                </c:pt>
                <c:pt idx="12530">
                  <c:v>1307502000</c:v>
                </c:pt>
                <c:pt idx="12531">
                  <c:v>1307505600</c:v>
                </c:pt>
                <c:pt idx="12532">
                  <c:v>1307509200</c:v>
                </c:pt>
                <c:pt idx="12533">
                  <c:v>1307512800</c:v>
                </c:pt>
                <c:pt idx="12534">
                  <c:v>1307516400</c:v>
                </c:pt>
                <c:pt idx="12535">
                  <c:v>1307520000</c:v>
                </c:pt>
                <c:pt idx="12536">
                  <c:v>1307523600</c:v>
                </c:pt>
                <c:pt idx="12537">
                  <c:v>1307527200</c:v>
                </c:pt>
                <c:pt idx="12538">
                  <c:v>1307530800</c:v>
                </c:pt>
                <c:pt idx="12539">
                  <c:v>1307534400</c:v>
                </c:pt>
                <c:pt idx="12540">
                  <c:v>1307538000</c:v>
                </c:pt>
                <c:pt idx="12541">
                  <c:v>1307541600</c:v>
                </c:pt>
                <c:pt idx="12542">
                  <c:v>1307545200</c:v>
                </c:pt>
                <c:pt idx="12543">
                  <c:v>1307548800</c:v>
                </c:pt>
                <c:pt idx="12544">
                  <c:v>1307552400</c:v>
                </c:pt>
                <c:pt idx="12545">
                  <c:v>1307556000</c:v>
                </c:pt>
                <c:pt idx="12546">
                  <c:v>1307559600</c:v>
                </c:pt>
                <c:pt idx="12547">
                  <c:v>1307563200</c:v>
                </c:pt>
                <c:pt idx="12548">
                  <c:v>1307566800</c:v>
                </c:pt>
                <c:pt idx="12549">
                  <c:v>1307570400</c:v>
                </c:pt>
                <c:pt idx="12550">
                  <c:v>1307574000</c:v>
                </c:pt>
                <c:pt idx="12551">
                  <c:v>1307577600</c:v>
                </c:pt>
                <c:pt idx="12552">
                  <c:v>1307581200</c:v>
                </c:pt>
                <c:pt idx="12553">
                  <c:v>1307584800</c:v>
                </c:pt>
                <c:pt idx="12554">
                  <c:v>1307588400</c:v>
                </c:pt>
                <c:pt idx="12555">
                  <c:v>1307592000</c:v>
                </c:pt>
                <c:pt idx="12556">
                  <c:v>1307595600</c:v>
                </c:pt>
                <c:pt idx="12557">
                  <c:v>1307599200</c:v>
                </c:pt>
                <c:pt idx="12558">
                  <c:v>1307602800</c:v>
                </c:pt>
                <c:pt idx="12559">
                  <c:v>1307606400</c:v>
                </c:pt>
                <c:pt idx="12560">
                  <c:v>1307610000</c:v>
                </c:pt>
                <c:pt idx="12561">
                  <c:v>1307613600</c:v>
                </c:pt>
                <c:pt idx="12562">
                  <c:v>1307617200</c:v>
                </c:pt>
                <c:pt idx="12563">
                  <c:v>1307620800</c:v>
                </c:pt>
                <c:pt idx="12564">
                  <c:v>1307624400</c:v>
                </c:pt>
                <c:pt idx="12565">
                  <c:v>1307628000</c:v>
                </c:pt>
                <c:pt idx="12566">
                  <c:v>1307631600</c:v>
                </c:pt>
                <c:pt idx="12567">
                  <c:v>1307635200</c:v>
                </c:pt>
                <c:pt idx="12568">
                  <c:v>1307638800</c:v>
                </c:pt>
                <c:pt idx="12569">
                  <c:v>1307642400</c:v>
                </c:pt>
                <c:pt idx="12570">
                  <c:v>1307646000</c:v>
                </c:pt>
                <c:pt idx="12571">
                  <c:v>1307649600</c:v>
                </c:pt>
                <c:pt idx="12572">
                  <c:v>1307653200</c:v>
                </c:pt>
                <c:pt idx="12573">
                  <c:v>1307656800</c:v>
                </c:pt>
                <c:pt idx="12574">
                  <c:v>1307660400</c:v>
                </c:pt>
                <c:pt idx="12575">
                  <c:v>1307664000</c:v>
                </c:pt>
                <c:pt idx="12576">
                  <c:v>1307667600</c:v>
                </c:pt>
                <c:pt idx="12577">
                  <c:v>1307671200</c:v>
                </c:pt>
                <c:pt idx="12578">
                  <c:v>1307674800</c:v>
                </c:pt>
                <c:pt idx="12579">
                  <c:v>1307678400</c:v>
                </c:pt>
                <c:pt idx="12580">
                  <c:v>1307682000</c:v>
                </c:pt>
                <c:pt idx="12581">
                  <c:v>1307685600</c:v>
                </c:pt>
                <c:pt idx="12582">
                  <c:v>1307689200</c:v>
                </c:pt>
                <c:pt idx="12583">
                  <c:v>1307692800</c:v>
                </c:pt>
                <c:pt idx="12584">
                  <c:v>1307696400</c:v>
                </c:pt>
                <c:pt idx="12585">
                  <c:v>1307700000</c:v>
                </c:pt>
                <c:pt idx="12586">
                  <c:v>1307703600</c:v>
                </c:pt>
                <c:pt idx="12587">
                  <c:v>1307707200</c:v>
                </c:pt>
                <c:pt idx="12588">
                  <c:v>1307710800</c:v>
                </c:pt>
                <c:pt idx="12589">
                  <c:v>1307714400</c:v>
                </c:pt>
                <c:pt idx="12590">
                  <c:v>1307718000</c:v>
                </c:pt>
                <c:pt idx="12591">
                  <c:v>1307721600</c:v>
                </c:pt>
                <c:pt idx="12592">
                  <c:v>1307725200</c:v>
                </c:pt>
                <c:pt idx="12593">
                  <c:v>1307728800</c:v>
                </c:pt>
                <c:pt idx="12594">
                  <c:v>1307732400</c:v>
                </c:pt>
                <c:pt idx="12595">
                  <c:v>1307736000</c:v>
                </c:pt>
                <c:pt idx="12596">
                  <c:v>1307739600</c:v>
                </c:pt>
                <c:pt idx="12597">
                  <c:v>1307743200</c:v>
                </c:pt>
                <c:pt idx="12598">
                  <c:v>1307746800</c:v>
                </c:pt>
                <c:pt idx="12599">
                  <c:v>1307750400</c:v>
                </c:pt>
                <c:pt idx="12600">
                  <c:v>1307754000</c:v>
                </c:pt>
                <c:pt idx="12601">
                  <c:v>1307757600</c:v>
                </c:pt>
                <c:pt idx="12602">
                  <c:v>1307761200</c:v>
                </c:pt>
                <c:pt idx="12603">
                  <c:v>1307764800</c:v>
                </c:pt>
                <c:pt idx="12604">
                  <c:v>1307768400</c:v>
                </c:pt>
                <c:pt idx="12605">
                  <c:v>1307772000</c:v>
                </c:pt>
                <c:pt idx="12606">
                  <c:v>1307775600</c:v>
                </c:pt>
                <c:pt idx="12607">
                  <c:v>1307779200</c:v>
                </c:pt>
                <c:pt idx="12608">
                  <c:v>1307782800</c:v>
                </c:pt>
                <c:pt idx="12609">
                  <c:v>1307786400</c:v>
                </c:pt>
                <c:pt idx="12610">
                  <c:v>1307790000</c:v>
                </c:pt>
                <c:pt idx="12611">
                  <c:v>1307793600</c:v>
                </c:pt>
                <c:pt idx="12612">
                  <c:v>1307797200</c:v>
                </c:pt>
                <c:pt idx="12613">
                  <c:v>1307800800</c:v>
                </c:pt>
                <c:pt idx="12614">
                  <c:v>1307804400</c:v>
                </c:pt>
                <c:pt idx="12615">
                  <c:v>1307808000</c:v>
                </c:pt>
                <c:pt idx="12616">
                  <c:v>1307811600</c:v>
                </c:pt>
                <c:pt idx="12617">
                  <c:v>1307815200</c:v>
                </c:pt>
                <c:pt idx="12618">
                  <c:v>1307818800</c:v>
                </c:pt>
                <c:pt idx="12619">
                  <c:v>1307822400</c:v>
                </c:pt>
                <c:pt idx="12620">
                  <c:v>1307826000</c:v>
                </c:pt>
                <c:pt idx="12621">
                  <c:v>1307829600</c:v>
                </c:pt>
                <c:pt idx="12622">
                  <c:v>1307833200</c:v>
                </c:pt>
                <c:pt idx="12623">
                  <c:v>1307836800</c:v>
                </c:pt>
                <c:pt idx="12624">
                  <c:v>1307840400</c:v>
                </c:pt>
                <c:pt idx="12625">
                  <c:v>1307844000</c:v>
                </c:pt>
                <c:pt idx="12626">
                  <c:v>1307847600</c:v>
                </c:pt>
                <c:pt idx="12627">
                  <c:v>1307851200</c:v>
                </c:pt>
                <c:pt idx="12628">
                  <c:v>1307854800</c:v>
                </c:pt>
                <c:pt idx="12629">
                  <c:v>1307858400</c:v>
                </c:pt>
                <c:pt idx="12630">
                  <c:v>1307862000</c:v>
                </c:pt>
                <c:pt idx="12631">
                  <c:v>1307865600</c:v>
                </c:pt>
                <c:pt idx="12632">
                  <c:v>1307869200</c:v>
                </c:pt>
                <c:pt idx="12633">
                  <c:v>1307872800</c:v>
                </c:pt>
                <c:pt idx="12634">
                  <c:v>1307876400</c:v>
                </c:pt>
                <c:pt idx="12635">
                  <c:v>1307880000</c:v>
                </c:pt>
                <c:pt idx="12636">
                  <c:v>1307883600</c:v>
                </c:pt>
                <c:pt idx="12637">
                  <c:v>1307887200</c:v>
                </c:pt>
                <c:pt idx="12638">
                  <c:v>1307890800</c:v>
                </c:pt>
                <c:pt idx="12639">
                  <c:v>1307894400</c:v>
                </c:pt>
                <c:pt idx="12640">
                  <c:v>1307898000</c:v>
                </c:pt>
                <c:pt idx="12641">
                  <c:v>1307901600</c:v>
                </c:pt>
                <c:pt idx="12642">
                  <c:v>1307905200</c:v>
                </c:pt>
                <c:pt idx="12643">
                  <c:v>1307908800</c:v>
                </c:pt>
                <c:pt idx="12644">
                  <c:v>1307912400</c:v>
                </c:pt>
                <c:pt idx="12645">
                  <c:v>1307916000</c:v>
                </c:pt>
                <c:pt idx="12646">
                  <c:v>1307919600</c:v>
                </c:pt>
                <c:pt idx="12647">
                  <c:v>1307923200</c:v>
                </c:pt>
                <c:pt idx="12648">
                  <c:v>1307926800</c:v>
                </c:pt>
                <c:pt idx="12649">
                  <c:v>1307930400</c:v>
                </c:pt>
                <c:pt idx="12650">
                  <c:v>1307934000</c:v>
                </c:pt>
                <c:pt idx="12651">
                  <c:v>1307937600</c:v>
                </c:pt>
                <c:pt idx="12652">
                  <c:v>1307941200</c:v>
                </c:pt>
                <c:pt idx="12653">
                  <c:v>1307944800</c:v>
                </c:pt>
                <c:pt idx="12654">
                  <c:v>1307948400</c:v>
                </c:pt>
                <c:pt idx="12655">
                  <c:v>1307952000</c:v>
                </c:pt>
                <c:pt idx="12656">
                  <c:v>1307955600</c:v>
                </c:pt>
                <c:pt idx="12657">
                  <c:v>1307959200</c:v>
                </c:pt>
                <c:pt idx="12658">
                  <c:v>1307962800</c:v>
                </c:pt>
                <c:pt idx="12659">
                  <c:v>1307966400</c:v>
                </c:pt>
                <c:pt idx="12660">
                  <c:v>1307970000</c:v>
                </c:pt>
                <c:pt idx="12661">
                  <c:v>1307973600</c:v>
                </c:pt>
                <c:pt idx="12662">
                  <c:v>1307977200</c:v>
                </c:pt>
                <c:pt idx="12663">
                  <c:v>1307980800</c:v>
                </c:pt>
                <c:pt idx="12664">
                  <c:v>1307984400</c:v>
                </c:pt>
                <c:pt idx="12665">
                  <c:v>1307988000</c:v>
                </c:pt>
                <c:pt idx="12666">
                  <c:v>1307991600</c:v>
                </c:pt>
                <c:pt idx="12667">
                  <c:v>1307995200</c:v>
                </c:pt>
                <c:pt idx="12668">
                  <c:v>1307998800</c:v>
                </c:pt>
                <c:pt idx="12669">
                  <c:v>1308002400</c:v>
                </c:pt>
                <c:pt idx="12670">
                  <c:v>1308006000</c:v>
                </c:pt>
                <c:pt idx="12671">
                  <c:v>1308009600</c:v>
                </c:pt>
                <c:pt idx="12672">
                  <c:v>1308013200</c:v>
                </c:pt>
                <c:pt idx="12673">
                  <c:v>1308016800</c:v>
                </c:pt>
                <c:pt idx="12674">
                  <c:v>1308020400</c:v>
                </c:pt>
                <c:pt idx="12675">
                  <c:v>1308024000</c:v>
                </c:pt>
                <c:pt idx="12676">
                  <c:v>1308027600</c:v>
                </c:pt>
                <c:pt idx="12677">
                  <c:v>1308031200</c:v>
                </c:pt>
                <c:pt idx="12678">
                  <c:v>1308034800</c:v>
                </c:pt>
                <c:pt idx="12679">
                  <c:v>1308038400</c:v>
                </c:pt>
                <c:pt idx="12680">
                  <c:v>1308042000</c:v>
                </c:pt>
                <c:pt idx="12681">
                  <c:v>1308045600</c:v>
                </c:pt>
                <c:pt idx="12682">
                  <c:v>1308049200</c:v>
                </c:pt>
                <c:pt idx="12683">
                  <c:v>1308052800</c:v>
                </c:pt>
                <c:pt idx="12684">
                  <c:v>1308056400</c:v>
                </c:pt>
                <c:pt idx="12685">
                  <c:v>1308060000</c:v>
                </c:pt>
                <c:pt idx="12686">
                  <c:v>1308063600</c:v>
                </c:pt>
                <c:pt idx="12687">
                  <c:v>1308067200</c:v>
                </c:pt>
                <c:pt idx="12688">
                  <c:v>1308070800</c:v>
                </c:pt>
                <c:pt idx="12689">
                  <c:v>1308074400</c:v>
                </c:pt>
                <c:pt idx="12690">
                  <c:v>1308078000</c:v>
                </c:pt>
                <c:pt idx="12691">
                  <c:v>1308081600</c:v>
                </c:pt>
                <c:pt idx="12692">
                  <c:v>1308085200</c:v>
                </c:pt>
                <c:pt idx="12693">
                  <c:v>1308088800</c:v>
                </c:pt>
                <c:pt idx="12694">
                  <c:v>1308092400</c:v>
                </c:pt>
                <c:pt idx="12695">
                  <c:v>1308096000</c:v>
                </c:pt>
                <c:pt idx="12696">
                  <c:v>1308099600</c:v>
                </c:pt>
                <c:pt idx="12697">
                  <c:v>1308103200</c:v>
                </c:pt>
                <c:pt idx="12698">
                  <c:v>1308106800</c:v>
                </c:pt>
                <c:pt idx="12699">
                  <c:v>1308110400</c:v>
                </c:pt>
                <c:pt idx="12700">
                  <c:v>1308114000</c:v>
                </c:pt>
                <c:pt idx="12701">
                  <c:v>1308117600</c:v>
                </c:pt>
                <c:pt idx="12702">
                  <c:v>1308121200</c:v>
                </c:pt>
                <c:pt idx="12703">
                  <c:v>1308124800</c:v>
                </c:pt>
                <c:pt idx="12704">
                  <c:v>1308128400</c:v>
                </c:pt>
                <c:pt idx="12705">
                  <c:v>1308132000</c:v>
                </c:pt>
                <c:pt idx="12706">
                  <c:v>1308135600</c:v>
                </c:pt>
                <c:pt idx="12707">
                  <c:v>1308139200</c:v>
                </c:pt>
                <c:pt idx="12708">
                  <c:v>1308142800</c:v>
                </c:pt>
                <c:pt idx="12709">
                  <c:v>1308146400</c:v>
                </c:pt>
                <c:pt idx="12710">
                  <c:v>1308150000</c:v>
                </c:pt>
                <c:pt idx="12711">
                  <c:v>1308153600</c:v>
                </c:pt>
                <c:pt idx="12712">
                  <c:v>1308157200</c:v>
                </c:pt>
                <c:pt idx="12713">
                  <c:v>1308160800</c:v>
                </c:pt>
                <c:pt idx="12714">
                  <c:v>1308164400</c:v>
                </c:pt>
                <c:pt idx="12715">
                  <c:v>1308168000</c:v>
                </c:pt>
                <c:pt idx="12716">
                  <c:v>1308171600</c:v>
                </c:pt>
                <c:pt idx="12717">
                  <c:v>1308175200</c:v>
                </c:pt>
                <c:pt idx="12718">
                  <c:v>1308178800</c:v>
                </c:pt>
                <c:pt idx="12719">
                  <c:v>1308182400</c:v>
                </c:pt>
                <c:pt idx="12720">
                  <c:v>1308186000</c:v>
                </c:pt>
                <c:pt idx="12721">
                  <c:v>1308189600</c:v>
                </c:pt>
                <c:pt idx="12722">
                  <c:v>1308193200</c:v>
                </c:pt>
                <c:pt idx="12723">
                  <c:v>1308196800</c:v>
                </c:pt>
                <c:pt idx="12724">
                  <c:v>1308200400</c:v>
                </c:pt>
                <c:pt idx="12725">
                  <c:v>1308204000</c:v>
                </c:pt>
                <c:pt idx="12726">
                  <c:v>1308207600</c:v>
                </c:pt>
                <c:pt idx="12727">
                  <c:v>1308211200</c:v>
                </c:pt>
                <c:pt idx="12728">
                  <c:v>1308214800</c:v>
                </c:pt>
                <c:pt idx="12729">
                  <c:v>1308218400</c:v>
                </c:pt>
                <c:pt idx="12730">
                  <c:v>1308222000</c:v>
                </c:pt>
                <c:pt idx="12731">
                  <c:v>1308225600</c:v>
                </c:pt>
                <c:pt idx="12732">
                  <c:v>1308229200</c:v>
                </c:pt>
                <c:pt idx="12733">
                  <c:v>1308232800</c:v>
                </c:pt>
                <c:pt idx="12734">
                  <c:v>1308236400</c:v>
                </c:pt>
                <c:pt idx="12735">
                  <c:v>1308240000</c:v>
                </c:pt>
                <c:pt idx="12736">
                  <c:v>1308243600</c:v>
                </c:pt>
                <c:pt idx="12737">
                  <c:v>1308247200</c:v>
                </c:pt>
                <c:pt idx="12738">
                  <c:v>1308250800</c:v>
                </c:pt>
                <c:pt idx="12739">
                  <c:v>1308254400</c:v>
                </c:pt>
                <c:pt idx="12740">
                  <c:v>1308258000</c:v>
                </c:pt>
                <c:pt idx="12741">
                  <c:v>1308261600</c:v>
                </c:pt>
                <c:pt idx="12742">
                  <c:v>1308265200</c:v>
                </c:pt>
                <c:pt idx="12743">
                  <c:v>1308268800</c:v>
                </c:pt>
                <c:pt idx="12744">
                  <c:v>1308272400</c:v>
                </c:pt>
                <c:pt idx="12745">
                  <c:v>1308276000</c:v>
                </c:pt>
                <c:pt idx="12746">
                  <c:v>1308279600</c:v>
                </c:pt>
                <c:pt idx="12747">
                  <c:v>1308283200</c:v>
                </c:pt>
                <c:pt idx="12748">
                  <c:v>1308286800</c:v>
                </c:pt>
                <c:pt idx="12749">
                  <c:v>1308290400</c:v>
                </c:pt>
                <c:pt idx="12750">
                  <c:v>1308294000</c:v>
                </c:pt>
                <c:pt idx="12751">
                  <c:v>1308297600</c:v>
                </c:pt>
                <c:pt idx="12752">
                  <c:v>1308301200</c:v>
                </c:pt>
                <c:pt idx="12753">
                  <c:v>1308304800</c:v>
                </c:pt>
                <c:pt idx="12754">
                  <c:v>1308308400</c:v>
                </c:pt>
                <c:pt idx="12755">
                  <c:v>1308312000</c:v>
                </c:pt>
                <c:pt idx="12756">
                  <c:v>1308315600</c:v>
                </c:pt>
                <c:pt idx="12757">
                  <c:v>1308319200</c:v>
                </c:pt>
                <c:pt idx="12758">
                  <c:v>1308322800</c:v>
                </c:pt>
                <c:pt idx="12759">
                  <c:v>1308326400</c:v>
                </c:pt>
                <c:pt idx="12760">
                  <c:v>1308330000</c:v>
                </c:pt>
                <c:pt idx="12761">
                  <c:v>1308333600</c:v>
                </c:pt>
                <c:pt idx="12762">
                  <c:v>1308337200</c:v>
                </c:pt>
                <c:pt idx="12763">
                  <c:v>1308340800</c:v>
                </c:pt>
                <c:pt idx="12764">
                  <c:v>1308344400</c:v>
                </c:pt>
                <c:pt idx="12765">
                  <c:v>1308348000</c:v>
                </c:pt>
                <c:pt idx="12766">
                  <c:v>1308351600</c:v>
                </c:pt>
                <c:pt idx="12767">
                  <c:v>1308355200</c:v>
                </c:pt>
                <c:pt idx="12768">
                  <c:v>1308358800</c:v>
                </c:pt>
                <c:pt idx="12769">
                  <c:v>1308362400</c:v>
                </c:pt>
                <c:pt idx="12770">
                  <c:v>1308366000</c:v>
                </c:pt>
                <c:pt idx="12771">
                  <c:v>1308369600</c:v>
                </c:pt>
                <c:pt idx="12772">
                  <c:v>1308373200</c:v>
                </c:pt>
                <c:pt idx="12773">
                  <c:v>1308376800</c:v>
                </c:pt>
                <c:pt idx="12774">
                  <c:v>1308380400</c:v>
                </c:pt>
                <c:pt idx="12775">
                  <c:v>1308384000</c:v>
                </c:pt>
                <c:pt idx="12776">
                  <c:v>1308387600</c:v>
                </c:pt>
                <c:pt idx="12777">
                  <c:v>1308391200</c:v>
                </c:pt>
                <c:pt idx="12778">
                  <c:v>1308394800</c:v>
                </c:pt>
                <c:pt idx="12779">
                  <c:v>1308398400</c:v>
                </c:pt>
                <c:pt idx="12780">
                  <c:v>1308402000</c:v>
                </c:pt>
                <c:pt idx="12781">
                  <c:v>1308405600</c:v>
                </c:pt>
                <c:pt idx="12782">
                  <c:v>1308409200</c:v>
                </c:pt>
                <c:pt idx="12783">
                  <c:v>1308412800</c:v>
                </c:pt>
                <c:pt idx="12784">
                  <c:v>1308416400</c:v>
                </c:pt>
                <c:pt idx="12785">
                  <c:v>1308420000</c:v>
                </c:pt>
                <c:pt idx="12786">
                  <c:v>1308423600</c:v>
                </c:pt>
                <c:pt idx="12787">
                  <c:v>1308427200</c:v>
                </c:pt>
                <c:pt idx="12788">
                  <c:v>1308430800</c:v>
                </c:pt>
                <c:pt idx="12789">
                  <c:v>1308434400</c:v>
                </c:pt>
                <c:pt idx="12790">
                  <c:v>1308438000</c:v>
                </c:pt>
                <c:pt idx="12791">
                  <c:v>1308441600</c:v>
                </c:pt>
                <c:pt idx="12792">
                  <c:v>1308445200</c:v>
                </c:pt>
                <c:pt idx="12793">
                  <c:v>1308448800</c:v>
                </c:pt>
                <c:pt idx="12794">
                  <c:v>1308452400</c:v>
                </c:pt>
                <c:pt idx="12795">
                  <c:v>1308456000</c:v>
                </c:pt>
                <c:pt idx="12796">
                  <c:v>1308459600</c:v>
                </c:pt>
                <c:pt idx="12797">
                  <c:v>1308463200</c:v>
                </c:pt>
                <c:pt idx="12798">
                  <c:v>1308466800</c:v>
                </c:pt>
                <c:pt idx="12799">
                  <c:v>1308470400</c:v>
                </c:pt>
                <c:pt idx="12800">
                  <c:v>1308474000</c:v>
                </c:pt>
                <c:pt idx="12801">
                  <c:v>1308477600</c:v>
                </c:pt>
                <c:pt idx="12802">
                  <c:v>1308481200</c:v>
                </c:pt>
                <c:pt idx="12803">
                  <c:v>1308484800</c:v>
                </c:pt>
                <c:pt idx="12804">
                  <c:v>1308488400</c:v>
                </c:pt>
                <c:pt idx="12805">
                  <c:v>1308492000</c:v>
                </c:pt>
                <c:pt idx="12806">
                  <c:v>1308495600</c:v>
                </c:pt>
                <c:pt idx="12807">
                  <c:v>1308499200</c:v>
                </c:pt>
                <c:pt idx="12808">
                  <c:v>1308502800</c:v>
                </c:pt>
                <c:pt idx="12809">
                  <c:v>1308506400</c:v>
                </c:pt>
                <c:pt idx="12810">
                  <c:v>1308510000</c:v>
                </c:pt>
                <c:pt idx="12811">
                  <c:v>1308513600</c:v>
                </c:pt>
                <c:pt idx="12812">
                  <c:v>1308517200</c:v>
                </c:pt>
                <c:pt idx="12813">
                  <c:v>1308520800</c:v>
                </c:pt>
                <c:pt idx="12814">
                  <c:v>1308524400</c:v>
                </c:pt>
                <c:pt idx="12815">
                  <c:v>1308528000</c:v>
                </c:pt>
                <c:pt idx="12816">
                  <c:v>1308531600</c:v>
                </c:pt>
                <c:pt idx="12817">
                  <c:v>1308535200</c:v>
                </c:pt>
                <c:pt idx="12818">
                  <c:v>1308538800</c:v>
                </c:pt>
                <c:pt idx="12819">
                  <c:v>1308542400</c:v>
                </c:pt>
                <c:pt idx="12820">
                  <c:v>1308546000</c:v>
                </c:pt>
                <c:pt idx="12821">
                  <c:v>1308549600</c:v>
                </c:pt>
                <c:pt idx="12822">
                  <c:v>1308553200</c:v>
                </c:pt>
                <c:pt idx="12823">
                  <c:v>1308556800</c:v>
                </c:pt>
                <c:pt idx="12824">
                  <c:v>1308560400</c:v>
                </c:pt>
                <c:pt idx="12825">
                  <c:v>1308564000</c:v>
                </c:pt>
                <c:pt idx="12826">
                  <c:v>1308567600</c:v>
                </c:pt>
                <c:pt idx="12827">
                  <c:v>1308571200</c:v>
                </c:pt>
                <c:pt idx="12828">
                  <c:v>1308574800</c:v>
                </c:pt>
                <c:pt idx="12829">
                  <c:v>1308578400</c:v>
                </c:pt>
                <c:pt idx="12830">
                  <c:v>1308582000</c:v>
                </c:pt>
                <c:pt idx="12831">
                  <c:v>1308585600</c:v>
                </c:pt>
                <c:pt idx="12832">
                  <c:v>1308589200</c:v>
                </c:pt>
                <c:pt idx="12833">
                  <c:v>1308592800</c:v>
                </c:pt>
                <c:pt idx="12834">
                  <c:v>1308596400</c:v>
                </c:pt>
                <c:pt idx="12835">
                  <c:v>1308600000</c:v>
                </c:pt>
                <c:pt idx="12836">
                  <c:v>1308603600</c:v>
                </c:pt>
                <c:pt idx="12837">
                  <c:v>1308607200</c:v>
                </c:pt>
                <c:pt idx="12838">
                  <c:v>1308610800</c:v>
                </c:pt>
                <c:pt idx="12839">
                  <c:v>1308614400</c:v>
                </c:pt>
                <c:pt idx="12840">
                  <c:v>1308618000</c:v>
                </c:pt>
                <c:pt idx="12841">
                  <c:v>1308621600</c:v>
                </c:pt>
                <c:pt idx="12842">
                  <c:v>1308625200</c:v>
                </c:pt>
                <c:pt idx="12843">
                  <c:v>1308628800</c:v>
                </c:pt>
                <c:pt idx="12844">
                  <c:v>1308632400</c:v>
                </c:pt>
                <c:pt idx="12845">
                  <c:v>1308636000</c:v>
                </c:pt>
                <c:pt idx="12846">
                  <c:v>1308639600</c:v>
                </c:pt>
                <c:pt idx="12847">
                  <c:v>1308643200</c:v>
                </c:pt>
                <c:pt idx="12848">
                  <c:v>1308646800</c:v>
                </c:pt>
                <c:pt idx="12849">
                  <c:v>1308650400</c:v>
                </c:pt>
                <c:pt idx="12850">
                  <c:v>1308654000</c:v>
                </c:pt>
                <c:pt idx="12851">
                  <c:v>1308657600</c:v>
                </c:pt>
                <c:pt idx="12852">
                  <c:v>1308661200</c:v>
                </c:pt>
                <c:pt idx="12853">
                  <c:v>1308664800</c:v>
                </c:pt>
                <c:pt idx="12854">
                  <c:v>1308668400</c:v>
                </c:pt>
                <c:pt idx="12855">
                  <c:v>1308672000</c:v>
                </c:pt>
                <c:pt idx="12856">
                  <c:v>1308675600</c:v>
                </c:pt>
                <c:pt idx="12857">
                  <c:v>1308679200</c:v>
                </c:pt>
                <c:pt idx="12858">
                  <c:v>1308682800</c:v>
                </c:pt>
                <c:pt idx="12859">
                  <c:v>1308686400</c:v>
                </c:pt>
                <c:pt idx="12860">
                  <c:v>1308690000</c:v>
                </c:pt>
                <c:pt idx="12861">
                  <c:v>1308693600</c:v>
                </c:pt>
                <c:pt idx="12862">
                  <c:v>1308697200</c:v>
                </c:pt>
                <c:pt idx="12863">
                  <c:v>1308700800</c:v>
                </c:pt>
                <c:pt idx="12864">
                  <c:v>1308704400</c:v>
                </c:pt>
                <c:pt idx="12865">
                  <c:v>1308708000</c:v>
                </c:pt>
                <c:pt idx="12866">
                  <c:v>1308711600</c:v>
                </c:pt>
                <c:pt idx="12867">
                  <c:v>1308715200</c:v>
                </c:pt>
                <c:pt idx="12868">
                  <c:v>1308718800</c:v>
                </c:pt>
                <c:pt idx="12869">
                  <c:v>1308722400</c:v>
                </c:pt>
                <c:pt idx="12870">
                  <c:v>1308726000</c:v>
                </c:pt>
                <c:pt idx="12871">
                  <c:v>1308729600</c:v>
                </c:pt>
                <c:pt idx="12872">
                  <c:v>1308733200</c:v>
                </c:pt>
                <c:pt idx="12873">
                  <c:v>1308736800</c:v>
                </c:pt>
                <c:pt idx="12874">
                  <c:v>1308740400</c:v>
                </c:pt>
                <c:pt idx="12875">
                  <c:v>1308744000</c:v>
                </c:pt>
                <c:pt idx="12876">
                  <c:v>1308747600</c:v>
                </c:pt>
                <c:pt idx="12877">
                  <c:v>1308751200</c:v>
                </c:pt>
                <c:pt idx="12878">
                  <c:v>1308754800</c:v>
                </c:pt>
                <c:pt idx="12879">
                  <c:v>1308758400</c:v>
                </c:pt>
                <c:pt idx="12880">
                  <c:v>1308762000</c:v>
                </c:pt>
                <c:pt idx="12881">
                  <c:v>1308765600</c:v>
                </c:pt>
                <c:pt idx="12882">
                  <c:v>1308769200</c:v>
                </c:pt>
                <c:pt idx="12883">
                  <c:v>1308772800</c:v>
                </c:pt>
                <c:pt idx="12884">
                  <c:v>1308776400</c:v>
                </c:pt>
                <c:pt idx="12885">
                  <c:v>1308780000</c:v>
                </c:pt>
                <c:pt idx="12886">
                  <c:v>1308783600</c:v>
                </c:pt>
                <c:pt idx="12887">
                  <c:v>1308787200</c:v>
                </c:pt>
                <c:pt idx="12888">
                  <c:v>1308790800</c:v>
                </c:pt>
                <c:pt idx="12889">
                  <c:v>1308794400</c:v>
                </c:pt>
                <c:pt idx="12890">
                  <c:v>1308798000</c:v>
                </c:pt>
                <c:pt idx="12891">
                  <c:v>1308801600</c:v>
                </c:pt>
                <c:pt idx="12892">
                  <c:v>1308805200</c:v>
                </c:pt>
                <c:pt idx="12893">
                  <c:v>1308808800</c:v>
                </c:pt>
                <c:pt idx="12894">
                  <c:v>1308812400</c:v>
                </c:pt>
                <c:pt idx="12895">
                  <c:v>1308816000</c:v>
                </c:pt>
                <c:pt idx="12896">
                  <c:v>1308819600</c:v>
                </c:pt>
                <c:pt idx="12897">
                  <c:v>1308823200</c:v>
                </c:pt>
                <c:pt idx="12898">
                  <c:v>1308826800</c:v>
                </c:pt>
                <c:pt idx="12899">
                  <c:v>1308830400</c:v>
                </c:pt>
                <c:pt idx="12900">
                  <c:v>1308834000</c:v>
                </c:pt>
                <c:pt idx="12901">
                  <c:v>1308837600</c:v>
                </c:pt>
                <c:pt idx="12902">
                  <c:v>1308841200</c:v>
                </c:pt>
                <c:pt idx="12903">
                  <c:v>1308844800</c:v>
                </c:pt>
                <c:pt idx="12904">
                  <c:v>1308848400</c:v>
                </c:pt>
                <c:pt idx="12905">
                  <c:v>1308852000</c:v>
                </c:pt>
                <c:pt idx="12906">
                  <c:v>1308855600</c:v>
                </c:pt>
                <c:pt idx="12907">
                  <c:v>1308859200</c:v>
                </c:pt>
                <c:pt idx="12908">
                  <c:v>1308862800</c:v>
                </c:pt>
                <c:pt idx="12909">
                  <c:v>1308866400</c:v>
                </c:pt>
                <c:pt idx="12910">
                  <c:v>1308870000</c:v>
                </c:pt>
                <c:pt idx="12911">
                  <c:v>1308873600</c:v>
                </c:pt>
                <c:pt idx="12912">
                  <c:v>1308877200</c:v>
                </c:pt>
                <c:pt idx="12913">
                  <c:v>1308880800</c:v>
                </c:pt>
                <c:pt idx="12914">
                  <c:v>1308884400</c:v>
                </c:pt>
                <c:pt idx="12915">
                  <c:v>1308888000</c:v>
                </c:pt>
                <c:pt idx="12916">
                  <c:v>1308891600</c:v>
                </c:pt>
                <c:pt idx="12917">
                  <c:v>1308895200</c:v>
                </c:pt>
                <c:pt idx="12918">
                  <c:v>1308898800</c:v>
                </c:pt>
                <c:pt idx="12919">
                  <c:v>1308902400</c:v>
                </c:pt>
                <c:pt idx="12920">
                  <c:v>1308906000</c:v>
                </c:pt>
                <c:pt idx="12921">
                  <c:v>1308909600</c:v>
                </c:pt>
                <c:pt idx="12922">
                  <c:v>1308913200</c:v>
                </c:pt>
                <c:pt idx="12923">
                  <c:v>1308916800</c:v>
                </c:pt>
                <c:pt idx="12924">
                  <c:v>1308920400</c:v>
                </c:pt>
                <c:pt idx="12925">
                  <c:v>1308924000</c:v>
                </c:pt>
                <c:pt idx="12926">
                  <c:v>1308927600</c:v>
                </c:pt>
                <c:pt idx="12927">
                  <c:v>1308931200</c:v>
                </c:pt>
                <c:pt idx="12928">
                  <c:v>1308934800</c:v>
                </c:pt>
                <c:pt idx="12929">
                  <c:v>1308938400</c:v>
                </c:pt>
                <c:pt idx="12930">
                  <c:v>1308942000</c:v>
                </c:pt>
                <c:pt idx="12931">
                  <c:v>1308945600</c:v>
                </c:pt>
                <c:pt idx="12932">
                  <c:v>1308949200</c:v>
                </c:pt>
                <c:pt idx="12933">
                  <c:v>1308952800</c:v>
                </c:pt>
                <c:pt idx="12934">
                  <c:v>1308956400</c:v>
                </c:pt>
                <c:pt idx="12935">
                  <c:v>1308960000</c:v>
                </c:pt>
                <c:pt idx="12936">
                  <c:v>1308963600</c:v>
                </c:pt>
                <c:pt idx="12937">
                  <c:v>1308967200</c:v>
                </c:pt>
                <c:pt idx="12938">
                  <c:v>1308970800</c:v>
                </c:pt>
                <c:pt idx="12939">
                  <c:v>1308974400</c:v>
                </c:pt>
                <c:pt idx="12940">
                  <c:v>1308978000</c:v>
                </c:pt>
                <c:pt idx="12941">
                  <c:v>1308981600</c:v>
                </c:pt>
                <c:pt idx="12942">
                  <c:v>1308985200</c:v>
                </c:pt>
                <c:pt idx="12943">
                  <c:v>1308988800</c:v>
                </c:pt>
                <c:pt idx="12944">
                  <c:v>1308992400</c:v>
                </c:pt>
                <c:pt idx="12945">
                  <c:v>1308996000</c:v>
                </c:pt>
                <c:pt idx="12946">
                  <c:v>1308999600</c:v>
                </c:pt>
                <c:pt idx="12947">
                  <c:v>1309003200</c:v>
                </c:pt>
                <c:pt idx="12948">
                  <c:v>1309006800</c:v>
                </c:pt>
                <c:pt idx="12949">
                  <c:v>1309010400</c:v>
                </c:pt>
                <c:pt idx="12950">
                  <c:v>1309014000</c:v>
                </c:pt>
                <c:pt idx="12951">
                  <c:v>1309017600</c:v>
                </c:pt>
                <c:pt idx="12952">
                  <c:v>1309021200</c:v>
                </c:pt>
                <c:pt idx="12953">
                  <c:v>1309024800</c:v>
                </c:pt>
                <c:pt idx="12954">
                  <c:v>1309028400</c:v>
                </c:pt>
                <c:pt idx="12955">
                  <c:v>1309032000</c:v>
                </c:pt>
                <c:pt idx="12956">
                  <c:v>1309035600</c:v>
                </c:pt>
                <c:pt idx="12957">
                  <c:v>1309039200</c:v>
                </c:pt>
                <c:pt idx="12958">
                  <c:v>1309042800</c:v>
                </c:pt>
                <c:pt idx="12959">
                  <c:v>1309046400</c:v>
                </c:pt>
                <c:pt idx="12960">
                  <c:v>1309050000</c:v>
                </c:pt>
                <c:pt idx="12961">
                  <c:v>1309053600</c:v>
                </c:pt>
                <c:pt idx="12962">
                  <c:v>1309057200</c:v>
                </c:pt>
                <c:pt idx="12963">
                  <c:v>1309060800</c:v>
                </c:pt>
                <c:pt idx="12964">
                  <c:v>1309064400</c:v>
                </c:pt>
                <c:pt idx="12965">
                  <c:v>1309068000</c:v>
                </c:pt>
                <c:pt idx="12966">
                  <c:v>1309071600</c:v>
                </c:pt>
                <c:pt idx="12967">
                  <c:v>1309075200</c:v>
                </c:pt>
                <c:pt idx="12968">
                  <c:v>1309078800</c:v>
                </c:pt>
                <c:pt idx="12969">
                  <c:v>1309082400</c:v>
                </c:pt>
                <c:pt idx="12970">
                  <c:v>1309086000</c:v>
                </c:pt>
                <c:pt idx="12971">
                  <c:v>1309089600</c:v>
                </c:pt>
                <c:pt idx="12972">
                  <c:v>1309093200</c:v>
                </c:pt>
                <c:pt idx="12973">
                  <c:v>1309096800</c:v>
                </c:pt>
                <c:pt idx="12974">
                  <c:v>1309100400</c:v>
                </c:pt>
                <c:pt idx="12975">
                  <c:v>1309104000</c:v>
                </c:pt>
                <c:pt idx="12976">
                  <c:v>1309107600</c:v>
                </c:pt>
                <c:pt idx="12977">
                  <c:v>1309111200</c:v>
                </c:pt>
                <c:pt idx="12978">
                  <c:v>1309114800</c:v>
                </c:pt>
                <c:pt idx="12979">
                  <c:v>1309118400</c:v>
                </c:pt>
                <c:pt idx="12980">
                  <c:v>1309122000</c:v>
                </c:pt>
                <c:pt idx="12981">
                  <c:v>1309125600</c:v>
                </c:pt>
                <c:pt idx="12982">
                  <c:v>1309129200</c:v>
                </c:pt>
                <c:pt idx="12983">
                  <c:v>1309132800</c:v>
                </c:pt>
                <c:pt idx="12984">
                  <c:v>1309136400</c:v>
                </c:pt>
                <c:pt idx="12985">
                  <c:v>1309140000</c:v>
                </c:pt>
                <c:pt idx="12986">
                  <c:v>1309143600</c:v>
                </c:pt>
                <c:pt idx="12987">
                  <c:v>1309147200</c:v>
                </c:pt>
                <c:pt idx="12988">
                  <c:v>1309150800</c:v>
                </c:pt>
                <c:pt idx="12989">
                  <c:v>1309154400</c:v>
                </c:pt>
                <c:pt idx="12990">
                  <c:v>1309158000</c:v>
                </c:pt>
                <c:pt idx="12991">
                  <c:v>1309161600</c:v>
                </c:pt>
                <c:pt idx="12992">
                  <c:v>1309165200</c:v>
                </c:pt>
                <c:pt idx="12993">
                  <c:v>1309168800</c:v>
                </c:pt>
                <c:pt idx="12994">
                  <c:v>1309172400</c:v>
                </c:pt>
                <c:pt idx="12995">
                  <c:v>1309176000</c:v>
                </c:pt>
                <c:pt idx="12996">
                  <c:v>1309179600</c:v>
                </c:pt>
                <c:pt idx="12997">
                  <c:v>1309183200</c:v>
                </c:pt>
                <c:pt idx="12998">
                  <c:v>1309186800</c:v>
                </c:pt>
                <c:pt idx="12999">
                  <c:v>1309190400</c:v>
                </c:pt>
                <c:pt idx="13000">
                  <c:v>1309194000</c:v>
                </c:pt>
                <c:pt idx="13001">
                  <c:v>1309197600</c:v>
                </c:pt>
                <c:pt idx="13002">
                  <c:v>1309201200</c:v>
                </c:pt>
                <c:pt idx="13003">
                  <c:v>1309204800</c:v>
                </c:pt>
                <c:pt idx="13004">
                  <c:v>1309208400</c:v>
                </c:pt>
                <c:pt idx="13005">
                  <c:v>1309212000</c:v>
                </c:pt>
                <c:pt idx="13006">
                  <c:v>1309215600</c:v>
                </c:pt>
                <c:pt idx="13007">
                  <c:v>1309219200</c:v>
                </c:pt>
                <c:pt idx="13008">
                  <c:v>1309222800</c:v>
                </c:pt>
                <c:pt idx="13009">
                  <c:v>1309226400</c:v>
                </c:pt>
                <c:pt idx="13010">
                  <c:v>1309230000</c:v>
                </c:pt>
                <c:pt idx="13011">
                  <c:v>1309233600</c:v>
                </c:pt>
                <c:pt idx="13012">
                  <c:v>1309237200</c:v>
                </c:pt>
                <c:pt idx="13013">
                  <c:v>1309240800</c:v>
                </c:pt>
                <c:pt idx="13014">
                  <c:v>1309244400</c:v>
                </c:pt>
                <c:pt idx="13015">
                  <c:v>1309248000</c:v>
                </c:pt>
                <c:pt idx="13016">
                  <c:v>1309251600</c:v>
                </c:pt>
                <c:pt idx="13017">
                  <c:v>1309255200</c:v>
                </c:pt>
                <c:pt idx="13018">
                  <c:v>1309258800</c:v>
                </c:pt>
                <c:pt idx="13019">
                  <c:v>1309262400</c:v>
                </c:pt>
                <c:pt idx="13020">
                  <c:v>1309266000</c:v>
                </c:pt>
                <c:pt idx="13021">
                  <c:v>1309269600</c:v>
                </c:pt>
                <c:pt idx="13022">
                  <c:v>1309273200</c:v>
                </c:pt>
                <c:pt idx="13023">
                  <c:v>1309276800</c:v>
                </c:pt>
                <c:pt idx="13024">
                  <c:v>1309280400</c:v>
                </c:pt>
                <c:pt idx="13025">
                  <c:v>1309284000</c:v>
                </c:pt>
                <c:pt idx="13026">
                  <c:v>1309287600</c:v>
                </c:pt>
                <c:pt idx="13027">
                  <c:v>1309291200</c:v>
                </c:pt>
                <c:pt idx="13028">
                  <c:v>1309294800</c:v>
                </c:pt>
                <c:pt idx="13029">
                  <c:v>1309298400</c:v>
                </c:pt>
                <c:pt idx="13030">
                  <c:v>1309302000</c:v>
                </c:pt>
                <c:pt idx="13031">
                  <c:v>1309305600</c:v>
                </c:pt>
                <c:pt idx="13032">
                  <c:v>1309309200</c:v>
                </c:pt>
                <c:pt idx="13033">
                  <c:v>1309312800</c:v>
                </c:pt>
                <c:pt idx="13034">
                  <c:v>1309316400</c:v>
                </c:pt>
                <c:pt idx="13035">
                  <c:v>1309320000</c:v>
                </c:pt>
                <c:pt idx="13036">
                  <c:v>1309323600</c:v>
                </c:pt>
                <c:pt idx="13037">
                  <c:v>1309327200</c:v>
                </c:pt>
                <c:pt idx="13038">
                  <c:v>1309330800</c:v>
                </c:pt>
                <c:pt idx="13039">
                  <c:v>1309334400</c:v>
                </c:pt>
                <c:pt idx="13040">
                  <c:v>1309338000</c:v>
                </c:pt>
                <c:pt idx="13041">
                  <c:v>1309341600</c:v>
                </c:pt>
                <c:pt idx="13042">
                  <c:v>1309345200</c:v>
                </c:pt>
                <c:pt idx="13043">
                  <c:v>1309348800</c:v>
                </c:pt>
                <c:pt idx="13044">
                  <c:v>1309352400</c:v>
                </c:pt>
                <c:pt idx="13045">
                  <c:v>1309356000</c:v>
                </c:pt>
                <c:pt idx="13046">
                  <c:v>1309359600</c:v>
                </c:pt>
                <c:pt idx="13047">
                  <c:v>1309363200</c:v>
                </c:pt>
                <c:pt idx="13048">
                  <c:v>1309366800</c:v>
                </c:pt>
                <c:pt idx="13049">
                  <c:v>1309370400</c:v>
                </c:pt>
                <c:pt idx="13050">
                  <c:v>1309374000</c:v>
                </c:pt>
                <c:pt idx="13051">
                  <c:v>1309377600</c:v>
                </c:pt>
                <c:pt idx="13052">
                  <c:v>1309381200</c:v>
                </c:pt>
                <c:pt idx="13053">
                  <c:v>1309384800</c:v>
                </c:pt>
                <c:pt idx="13054">
                  <c:v>1309388400</c:v>
                </c:pt>
                <c:pt idx="13055">
                  <c:v>1309392000</c:v>
                </c:pt>
                <c:pt idx="13056">
                  <c:v>1309395600</c:v>
                </c:pt>
                <c:pt idx="13057">
                  <c:v>1309399200</c:v>
                </c:pt>
                <c:pt idx="13058">
                  <c:v>1309402800</c:v>
                </c:pt>
                <c:pt idx="13059">
                  <c:v>1309406400</c:v>
                </c:pt>
                <c:pt idx="13060">
                  <c:v>1309410000</c:v>
                </c:pt>
                <c:pt idx="13061">
                  <c:v>1309413600</c:v>
                </c:pt>
                <c:pt idx="13062">
                  <c:v>1309417200</c:v>
                </c:pt>
                <c:pt idx="13063">
                  <c:v>1309420800</c:v>
                </c:pt>
                <c:pt idx="13064">
                  <c:v>1309424400</c:v>
                </c:pt>
                <c:pt idx="13065">
                  <c:v>1309428000</c:v>
                </c:pt>
                <c:pt idx="13066">
                  <c:v>1309431600</c:v>
                </c:pt>
                <c:pt idx="13067">
                  <c:v>1309435200</c:v>
                </c:pt>
                <c:pt idx="13068">
                  <c:v>1309438800</c:v>
                </c:pt>
                <c:pt idx="13069">
                  <c:v>1309442400</c:v>
                </c:pt>
                <c:pt idx="13070">
                  <c:v>1309446000</c:v>
                </c:pt>
                <c:pt idx="13071">
                  <c:v>1309449600</c:v>
                </c:pt>
                <c:pt idx="13072">
                  <c:v>1309453200</c:v>
                </c:pt>
                <c:pt idx="13073">
                  <c:v>1309456800</c:v>
                </c:pt>
                <c:pt idx="13074">
                  <c:v>1309460400</c:v>
                </c:pt>
                <c:pt idx="13075">
                  <c:v>1309464000</c:v>
                </c:pt>
                <c:pt idx="13076">
                  <c:v>1309467600</c:v>
                </c:pt>
                <c:pt idx="13077">
                  <c:v>1309471200</c:v>
                </c:pt>
                <c:pt idx="13078">
                  <c:v>1309474800</c:v>
                </c:pt>
                <c:pt idx="13079">
                  <c:v>1309478400</c:v>
                </c:pt>
                <c:pt idx="13080">
                  <c:v>1309482000</c:v>
                </c:pt>
                <c:pt idx="13081">
                  <c:v>1309485600</c:v>
                </c:pt>
                <c:pt idx="13082">
                  <c:v>1309489200</c:v>
                </c:pt>
                <c:pt idx="13083">
                  <c:v>1309492800</c:v>
                </c:pt>
                <c:pt idx="13084">
                  <c:v>1309496400</c:v>
                </c:pt>
                <c:pt idx="13085">
                  <c:v>1309500000</c:v>
                </c:pt>
                <c:pt idx="13086">
                  <c:v>1309503600</c:v>
                </c:pt>
                <c:pt idx="13087">
                  <c:v>1309507200</c:v>
                </c:pt>
                <c:pt idx="13088">
                  <c:v>1309510800</c:v>
                </c:pt>
                <c:pt idx="13089">
                  <c:v>1309514400</c:v>
                </c:pt>
                <c:pt idx="13090">
                  <c:v>1309518000</c:v>
                </c:pt>
                <c:pt idx="13091">
                  <c:v>1309521600</c:v>
                </c:pt>
                <c:pt idx="13092">
                  <c:v>1309525200</c:v>
                </c:pt>
                <c:pt idx="13093">
                  <c:v>1309528800</c:v>
                </c:pt>
                <c:pt idx="13094">
                  <c:v>1309532400</c:v>
                </c:pt>
                <c:pt idx="13095">
                  <c:v>1309536000</c:v>
                </c:pt>
                <c:pt idx="13096">
                  <c:v>1309539600</c:v>
                </c:pt>
                <c:pt idx="13097">
                  <c:v>1309543200</c:v>
                </c:pt>
                <c:pt idx="13098">
                  <c:v>1309546800</c:v>
                </c:pt>
                <c:pt idx="13099">
                  <c:v>1309550400</c:v>
                </c:pt>
                <c:pt idx="13100">
                  <c:v>1309554000</c:v>
                </c:pt>
                <c:pt idx="13101">
                  <c:v>1309557600</c:v>
                </c:pt>
                <c:pt idx="13102">
                  <c:v>1309561200</c:v>
                </c:pt>
                <c:pt idx="13103">
                  <c:v>1309564800</c:v>
                </c:pt>
                <c:pt idx="13104">
                  <c:v>1309568400</c:v>
                </c:pt>
                <c:pt idx="13105">
                  <c:v>1309572000</c:v>
                </c:pt>
                <c:pt idx="13106">
                  <c:v>1309575600</c:v>
                </c:pt>
                <c:pt idx="13107">
                  <c:v>1309579200</c:v>
                </c:pt>
                <c:pt idx="13108">
                  <c:v>1309582800</c:v>
                </c:pt>
                <c:pt idx="13109">
                  <c:v>1309586400</c:v>
                </c:pt>
                <c:pt idx="13110">
                  <c:v>1309590000</c:v>
                </c:pt>
                <c:pt idx="13111">
                  <c:v>1309593600</c:v>
                </c:pt>
                <c:pt idx="13112">
                  <c:v>1309597200</c:v>
                </c:pt>
                <c:pt idx="13113">
                  <c:v>1309600800</c:v>
                </c:pt>
                <c:pt idx="13114">
                  <c:v>1309604400</c:v>
                </c:pt>
                <c:pt idx="13115">
                  <c:v>1309608000</c:v>
                </c:pt>
                <c:pt idx="13116">
                  <c:v>1309611600</c:v>
                </c:pt>
                <c:pt idx="13117">
                  <c:v>1309615200</c:v>
                </c:pt>
                <c:pt idx="13118">
                  <c:v>1309618800</c:v>
                </c:pt>
                <c:pt idx="13119">
                  <c:v>1309622400</c:v>
                </c:pt>
                <c:pt idx="13120">
                  <c:v>1309626000</c:v>
                </c:pt>
                <c:pt idx="13121">
                  <c:v>1309629600</c:v>
                </c:pt>
                <c:pt idx="13122">
                  <c:v>1309633200</c:v>
                </c:pt>
                <c:pt idx="13123">
                  <c:v>1309636800</c:v>
                </c:pt>
                <c:pt idx="13124">
                  <c:v>1309640400</c:v>
                </c:pt>
                <c:pt idx="13125">
                  <c:v>1309644000</c:v>
                </c:pt>
                <c:pt idx="13126">
                  <c:v>1309647600</c:v>
                </c:pt>
                <c:pt idx="13127">
                  <c:v>1309651200</c:v>
                </c:pt>
                <c:pt idx="13128">
                  <c:v>1309654800</c:v>
                </c:pt>
                <c:pt idx="13129">
                  <c:v>1309658400</c:v>
                </c:pt>
                <c:pt idx="13130">
                  <c:v>1309662000</c:v>
                </c:pt>
                <c:pt idx="13131">
                  <c:v>1309665600</c:v>
                </c:pt>
                <c:pt idx="13132">
                  <c:v>1309669200</c:v>
                </c:pt>
                <c:pt idx="13133">
                  <c:v>1309672800</c:v>
                </c:pt>
                <c:pt idx="13134">
                  <c:v>1309676400</c:v>
                </c:pt>
                <c:pt idx="13135">
                  <c:v>1309680000</c:v>
                </c:pt>
                <c:pt idx="13136">
                  <c:v>1309683600</c:v>
                </c:pt>
                <c:pt idx="13137">
                  <c:v>1309687200</c:v>
                </c:pt>
                <c:pt idx="13138">
                  <c:v>1309690800</c:v>
                </c:pt>
                <c:pt idx="13139">
                  <c:v>1309694400</c:v>
                </c:pt>
                <c:pt idx="13140">
                  <c:v>1309698000</c:v>
                </c:pt>
                <c:pt idx="13141">
                  <c:v>1309701600</c:v>
                </c:pt>
                <c:pt idx="13142">
                  <c:v>1309705200</c:v>
                </c:pt>
                <c:pt idx="13143">
                  <c:v>1309708800</c:v>
                </c:pt>
                <c:pt idx="13144">
                  <c:v>1309712400</c:v>
                </c:pt>
                <c:pt idx="13145">
                  <c:v>1309716000</c:v>
                </c:pt>
                <c:pt idx="13146">
                  <c:v>1309719600</c:v>
                </c:pt>
                <c:pt idx="13147">
                  <c:v>1309723200</c:v>
                </c:pt>
                <c:pt idx="13148">
                  <c:v>1309726800</c:v>
                </c:pt>
                <c:pt idx="13149">
                  <c:v>1309730400</c:v>
                </c:pt>
                <c:pt idx="13150">
                  <c:v>1309734000</c:v>
                </c:pt>
                <c:pt idx="13151">
                  <c:v>1309737600</c:v>
                </c:pt>
                <c:pt idx="13152">
                  <c:v>1309741200</c:v>
                </c:pt>
                <c:pt idx="13153">
                  <c:v>1309744800</c:v>
                </c:pt>
                <c:pt idx="13154">
                  <c:v>1309748400</c:v>
                </c:pt>
                <c:pt idx="13155">
                  <c:v>1309752000</c:v>
                </c:pt>
                <c:pt idx="13156">
                  <c:v>1309755600</c:v>
                </c:pt>
                <c:pt idx="13157">
                  <c:v>1309759200</c:v>
                </c:pt>
                <c:pt idx="13158">
                  <c:v>1309762800</c:v>
                </c:pt>
                <c:pt idx="13159">
                  <c:v>1309766400</c:v>
                </c:pt>
                <c:pt idx="13160">
                  <c:v>1309770000</c:v>
                </c:pt>
                <c:pt idx="13161">
                  <c:v>1309773600</c:v>
                </c:pt>
                <c:pt idx="13162">
                  <c:v>1309777200</c:v>
                </c:pt>
                <c:pt idx="13163">
                  <c:v>1309780800</c:v>
                </c:pt>
                <c:pt idx="13164">
                  <c:v>1309784400</c:v>
                </c:pt>
                <c:pt idx="13165">
                  <c:v>1309788000</c:v>
                </c:pt>
                <c:pt idx="13166">
                  <c:v>1309791600</c:v>
                </c:pt>
                <c:pt idx="13167">
                  <c:v>1309795200</c:v>
                </c:pt>
                <c:pt idx="13168">
                  <c:v>1309798800</c:v>
                </c:pt>
                <c:pt idx="13169">
                  <c:v>1309802400</c:v>
                </c:pt>
                <c:pt idx="13170">
                  <c:v>1309806000</c:v>
                </c:pt>
                <c:pt idx="13171">
                  <c:v>1309809600</c:v>
                </c:pt>
                <c:pt idx="13172">
                  <c:v>1309813200</c:v>
                </c:pt>
                <c:pt idx="13173">
                  <c:v>1309816800</c:v>
                </c:pt>
                <c:pt idx="13174">
                  <c:v>1309820400</c:v>
                </c:pt>
                <c:pt idx="13175">
                  <c:v>1309824000</c:v>
                </c:pt>
                <c:pt idx="13176">
                  <c:v>1309827600</c:v>
                </c:pt>
                <c:pt idx="13177">
                  <c:v>1309831200</c:v>
                </c:pt>
                <c:pt idx="13178">
                  <c:v>1309834800</c:v>
                </c:pt>
                <c:pt idx="13179">
                  <c:v>1309838400</c:v>
                </c:pt>
                <c:pt idx="13180">
                  <c:v>1309842000</c:v>
                </c:pt>
                <c:pt idx="13181">
                  <c:v>1309845600</c:v>
                </c:pt>
                <c:pt idx="13182">
                  <c:v>1309849200</c:v>
                </c:pt>
                <c:pt idx="13183">
                  <c:v>1309852800</c:v>
                </c:pt>
                <c:pt idx="13184">
                  <c:v>1309856400</c:v>
                </c:pt>
                <c:pt idx="13185">
                  <c:v>1309860000</c:v>
                </c:pt>
                <c:pt idx="13186">
                  <c:v>1309863600</c:v>
                </c:pt>
                <c:pt idx="13187">
                  <c:v>1309867200</c:v>
                </c:pt>
                <c:pt idx="13188">
                  <c:v>1309870800</c:v>
                </c:pt>
                <c:pt idx="13189">
                  <c:v>1309874400</c:v>
                </c:pt>
                <c:pt idx="13190">
                  <c:v>1309878000</c:v>
                </c:pt>
                <c:pt idx="13191">
                  <c:v>1309881600</c:v>
                </c:pt>
                <c:pt idx="13192">
                  <c:v>1309885200</c:v>
                </c:pt>
                <c:pt idx="13193">
                  <c:v>1309888800</c:v>
                </c:pt>
                <c:pt idx="13194">
                  <c:v>1309892400</c:v>
                </c:pt>
                <c:pt idx="13195">
                  <c:v>1309896000</c:v>
                </c:pt>
                <c:pt idx="13196">
                  <c:v>1309899600</c:v>
                </c:pt>
                <c:pt idx="13197">
                  <c:v>1309903200</c:v>
                </c:pt>
                <c:pt idx="13198">
                  <c:v>1309906800</c:v>
                </c:pt>
                <c:pt idx="13199">
                  <c:v>1309910400</c:v>
                </c:pt>
                <c:pt idx="13200">
                  <c:v>1309914000</c:v>
                </c:pt>
                <c:pt idx="13201">
                  <c:v>1309917600</c:v>
                </c:pt>
                <c:pt idx="13202">
                  <c:v>1309921200</c:v>
                </c:pt>
                <c:pt idx="13203">
                  <c:v>1309924800</c:v>
                </c:pt>
                <c:pt idx="13204">
                  <c:v>1309928400</c:v>
                </c:pt>
                <c:pt idx="13205">
                  <c:v>1309932000</c:v>
                </c:pt>
                <c:pt idx="13206">
                  <c:v>1309935600</c:v>
                </c:pt>
                <c:pt idx="13207">
                  <c:v>1309939200</c:v>
                </c:pt>
                <c:pt idx="13208">
                  <c:v>1309942800</c:v>
                </c:pt>
                <c:pt idx="13209">
                  <c:v>1309946400</c:v>
                </c:pt>
                <c:pt idx="13210">
                  <c:v>1309950000</c:v>
                </c:pt>
                <c:pt idx="13211">
                  <c:v>1309953600</c:v>
                </c:pt>
                <c:pt idx="13212">
                  <c:v>1309957200</c:v>
                </c:pt>
                <c:pt idx="13213">
                  <c:v>1309960800</c:v>
                </c:pt>
                <c:pt idx="13214">
                  <c:v>1309964400</c:v>
                </c:pt>
                <c:pt idx="13215">
                  <c:v>1309968000</c:v>
                </c:pt>
                <c:pt idx="13216">
                  <c:v>1309971600</c:v>
                </c:pt>
                <c:pt idx="13217">
                  <c:v>1309975200</c:v>
                </c:pt>
                <c:pt idx="13218">
                  <c:v>1309978800</c:v>
                </c:pt>
                <c:pt idx="13219">
                  <c:v>1309982400</c:v>
                </c:pt>
                <c:pt idx="13220">
                  <c:v>1309986000</c:v>
                </c:pt>
                <c:pt idx="13221">
                  <c:v>1309989600</c:v>
                </c:pt>
                <c:pt idx="13222">
                  <c:v>1309993200</c:v>
                </c:pt>
                <c:pt idx="13223">
                  <c:v>1309996800</c:v>
                </c:pt>
                <c:pt idx="13224">
                  <c:v>1310000400</c:v>
                </c:pt>
                <c:pt idx="13225">
                  <c:v>1310004000</c:v>
                </c:pt>
                <c:pt idx="13226">
                  <c:v>1310007600</c:v>
                </c:pt>
                <c:pt idx="13227">
                  <c:v>1310011200</c:v>
                </c:pt>
                <c:pt idx="13228">
                  <c:v>1310014800</c:v>
                </c:pt>
                <c:pt idx="13229">
                  <c:v>1310018400</c:v>
                </c:pt>
                <c:pt idx="13230">
                  <c:v>1310022000</c:v>
                </c:pt>
                <c:pt idx="13231">
                  <c:v>1310025600</c:v>
                </c:pt>
                <c:pt idx="13232">
                  <c:v>1310029200</c:v>
                </c:pt>
                <c:pt idx="13233">
                  <c:v>1310032800</c:v>
                </c:pt>
                <c:pt idx="13234">
                  <c:v>1310036400</c:v>
                </c:pt>
                <c:pt idx="13235">
                  <c:v>1310040000</c:v>
                </c:pt>
                <c:pt idx="13236">
                  <c:v>1310043600</c:v>
                </c:pt>
                <c:pt idx="13237">
                  <c:v>1310047200</c:v>
                </c:pt>
                <c:pt idx="13238">
                  <c:v>1310050800</c:v>
                </c:pt>
                <c:pt idx="13239">
                  <c:v>1310054400</c:v>
                </c:pt>
                <c:pt idx="13240">
                  <c:v>1310058000</c:v>
                </c:pt>
                <c:pt idx="13241">
                  <c:v>1310061600</c:v>
                </c:pt>
                <c:pt idx="13242">
                  <c:v>1310065200</c:v>
                </c:pt>
                <c:pt idx="13243">
                  <c:v>1310068800</c:v>
                </c:pt>
                <c:pt idx="13244">
                  <c:v>1310072400</c:v>
                </c:pt>
                <c:pt idx="13245">
                  <c:v>1310076000</c:v>
                </c:pt>
                <c:pt idx="13246">
                  <c:v>1310079600</c:v>
                </c:pt>
                <c:pt idx="13247">
                  <c:v>1310083200</c:v>
                </c:pt>
                <c:pt idx="13248">
                  <c:v>1310086800</c:v>
                </c:pt>
                <c:pt idx="13249">
                  <c:v>1310090400</c:v>
                </c:pt>
                <c:pt idx="13250">
                  <c:v>1310094000</c:v>
                </c:pt>
                <c:pt idx="13251">
                  <c:v>1310097600</c:v>
                </c:pt>
                <c:pt idx="13252">
                  <c:v>1310101200</c:v>
                </c:pt>
                <c:pt idx="13253">
                  <c:v>1310104800</c:v>
                </c:pt>
                <c:pt idx="13254">
                  <c:v>1310108400</c:v>
                </c:pt>
                <c:pt idx="13255">
                  <c:v>1310112000</c:v>
                </c:pt>
                <c:pt idx="13256">
                  <c:v>1310115600</c:v>
                </c:pt>
                <c:pt idx="13257">
                  <c:v>1310119200</c:v>
                </c:pt>
                <c:pt idx="13258">
                  <c:v>1310122800</c:v>
                </c:pt>
                <c:pt idx="13259">
                  <c:v>1310126400</c:v>
                </c:pt>
                <c:pt idx="13260">
                  <c:v>1310130000</c:v>
                </c:pt>
                <c:pt idx="13261">
                  <c:v>1310133600</c:v>
                </c:pt>
                <c:pt idx="13262">
                  <c:v>1310137200</c:v>
                </c:pt>
                <c:pt idx="13263">
                  <c:v>1310140800</c:v>
                </c:pt>
                <c:pt idx="13264">
                  <c:v>1310144400</c:v>
                </c:pt>
                <c:pt idx="13265">
                  <c:v>1310148000</c:v>
                </c:pt>
                <c:pt idx="13266">
                  <c:v>1310151600</c:v>
                </c:pt>
                <c:pt idx="13267">
                  <c:v>1310155200</c:v>
                </c:pt>
                <c:pt idx="13268">
                  <c:v>1310158800</c:v>
                </c:pt>
                <c:pt idx="13269">
                  <c:v>1310162400</c:v>
                </c:pt>
                <c:pt idx="13270">
                  <c:v>1310166000</c:v>
                </c:pt>
                <c:pt idx="13271">
                  <c:v>1310169600</c:v>
                </c:pt>
                <c:pt idx="13272">
                  <c:v>1310173200</c:v>
                </c:pt>
                <c:pt idx="13273">
                  <c:v>1310176800</c:v>
                </c:pt>
                <c:pt idx="13274">
                  <c:v>1310180400</c:v>
                </c:pt>
                <c:pt idx="13275">
                  <c:v>1310184000</c:v>
                </c:pt>
                <c:pt idx="13276">
                  <c:v>1310187600</c:v>
                </c:pt>
                <c:pt idx="13277">
                  <c:v>1310191200</c:v>
                </c:pt>
                <c:pt idx="13278">
                  <c:v>1310194800</c:v>
                </c:pt>
                <c:pt idx="13279">
                  <c:v>1310198400</c:v>
                </c:pt>
                <c:pt idx="13280">
                  <c:v>1310202000</c:v>
                </c:pt>
                <c:pt idx="13281">
                  <c:v>1310205600</c:v>
                </c:pt>
                <c:pt idx="13282">
                  <c:v>1310209200</c:v>
                </c:pt>
                <c:pt idx="13283">
                  <c:v>1310212800</c:v>
                </c:pt>
                <c:pt idx="13284">
                  <c:v>1310216400</c:v>
                </c:pt>
                <c:pt idx="13285">
                  <c:v>1310220000</c:v>
                </c:pt>
                <c:pt idx="13286">
                  <c:v>1310223600</c:v>
                </c:pt>
                <c:pt idx="13287">
                  <c:v>1310227200</c:v>
                </c:pt>
                <c:pt idx="13288">
                  <c:v>1310230800</c:v>
                </c:pt>
                <c:pt idx="13289">
                  <c:v>1310234400</c:v>
                </c:pt>
                <c:pt idx="13290">
                  <c:v>1310238000</c:v>
                </c:pt>
                <c:pt idx="13291">
                  <c:v>1310241600</c:v>
                </c:pt>
                <c:pt idx="13292">
                  <c:v>1310245200</c:v>
                </c:pt>
                <c:pt idx="13293">
                  <c:v>1310248800</c:v>
                </c:pt>
                <c:pt idx="13294">
                  <c:v>1310252400</c:v>
                </c:pt>
                <c:pt idx="13295">
                  <c:v>1310256000</c:v>
                </c:pt>
                <c:pt idx="13296">
                  <c:v>1310259600</c:v>
                </c:pt>
                <c:pt idx="13297">
                  <c:v>1310263200</c:v>
                </c:pt>
                <c:pt idx="13298">
                  <c:v>1310266800</c:v>
                </c:pt>
                <c:pt idx="13299">
                  <c:v>1310270400</c:v>
                </c:pt>
                <c:pt idx="13300">
                  <c:v>1310274000</c:v>
                </c:pt>
                <c:pt idx="13301">
                  <c:v>1310277600</c:v>
                </c:pt>
                <c:pt idx="13302">
                  <c:v>1310281200</c:v>
                </c:pt>
                <c:pt idx="13303">
                  <c:v>1310284800</c:v>
                </c:pt>
                <c:pt idx="13304">
                  <c:v>1310288400</c:v>
                </c:pt>
                <c:pt idx="13305">
                  <c:v>1310292000</c:v>
                </c:pt>
                <c:pt idx="13306">
                  <c:v>1310295600</c:v>
                </c:pt>
                <c:pt idx="13307">
                  <c:v>1310299200</c:v>
                </c:pt>
                <c:pt idx="13308">
                  <c:v>1310302800</c:v>
                </c:pt>
                <c:pt idx="13309">
                  <c:v>1310306400</c:v>
                </c:pt>
                <c:pt idx="13310">
                  <c:v>1310310000</c:v>
                </c:pt>
                <c:pt idx="13311">
                  <c:v>1310313600</c:v>
                </c:pt>
                <c:pt idx="13312">
                  <c:v>1310317200</c:v>
                </c:pt>
                <c:pt idx="13313">
                  <c:v>1310320800</c:v>
                </c:pt>
                <c:pt idx="13314">
                  <c:v>1310324400</c:v>
                </c:pt>
                <c:pt idx="13315">
                  <c:v>1310328000</c:v>
                </c:pt>
                <c:pt idx="13316">
                  <c:v>1310331600</c:v>
                </c:pt>
                <c:pt idx="13317">
                  <c:v>1310335200</c:v>
                </c:pt>
                <c:pt idx="13318">
                  <c:v>1310338800</c:v>
                </c:pt>
                <c:pt idx="13319">
                  <c:v>1310342400</c:v>
                </c:pt>
                <c:pt idx="13320">
                  <c:v>1310346000</c:v>
                </c:pt>
                <c:pt idx="13321">
                  <c:v>1310349600</c:v>
                </c:pt>
                <c:pt idx="13322">
                  <c:v>1310353200</c:v>
                </c:pt>
                <c:pt idx="13323">
                  <c:v>1310356800</c:v>
                </c:pt>
                <c:pt idx="13324">
                  <c:v>1310360400</c:v>
                </c:pt>
                <c:pt idx="13325">
                  <c:v>1310364000</c:v>
                </c:pt>
                <c:pt idx="13326">
                  <c:v>1310367600</c:v>
                </c:pt>
                <c:pt idx="13327">
                  <c:v>1310371200</c:v>
                </c:pt>
                <c:pt idx="13328">
                  <c:v>1310374800</c:v>
                </c:pt>
                <c:pt idx="13329">
                  <c:v>1310378400</c:v>
                </c:pt>
                <c:pt idx="13330">
                  <c:v>1310382000</c:v>
                </c:pt>
                <c:pt idx="13331">
                  <c:v>1310385600</c:v>
                </c:pt>
                <c:pt idx="13332">
                  <c:v>1310389200</c:v>
                </c:pt>
                <c:pt idx="13333">
                  <c:v>1310392800</c:v>
                </c:pt>
                <c:pt idx="13334">
                  <c:v>1310396400</c:v>
                </c:pt>
                <c:pt idx="13335">
                  <c:v>1310400000</c:v>
                </c:pt>
                <c:pt idx="13336">
                  <c:v>1310403600</c:v>
                </c:pt>
                <c:pt idx="13337">
                  <c:v>1310407200</c:v>
                </c:pt>
                <c:pt idx="13338">
                  <c:v>1310410800</c:v>
                </c:pt>
                <c:pt idx="13339">
                  <c:v>1310414400</c:v>
                </c:pt>
                <c:pt idx="13340">
                  <c:v>1310418000</c:v>
                </c:pt>
                <c:pt idx="13341">
                  <c:v>1310421600</c:v>
                </c:pt>
                <c:pt idx="13342">
                  <c:v>1310425200</c:v>
                </c:pt>
                <c:pt idx="13343">
                  <c:v>1310428800</c:v>
                </c:pt>
                <c:pt idx="13344">
                  <c:v>1310432400</c:v>
                </c:pt>
                <c:pt idx="13345">
                  <c:v>1310436000</c:v>
                </c:pt>
                <c:pt idx="13346">
                  <c:v>1310439600</c:v>
                </c:pt>
                <c:pt idx="13347">
                  <c:v>1310443200</c:v>
                </c:pt>
                <c:pt idx="13348">
                  <c:v>1310446800</c:v>
                </c:pt>
                <c:pt idx="13349">
                  <c:v>1310450400</c:v>
                </c:pt>
                <c:pt idx="13350">
                  <c:v>1310454000</c:v>
                </c:pt>
                <c:pt idx="13351">
                  <c:v>1310457600</c:v>
                </c:pt>
                <c:pt idx="13352">
                  <c:v>1310461200</c:v>
                </c:pt>
                <c:pt idx="13353">
                  <c:v>1310464800</c:v>
                </c:pt>
                <c:pt idx="13354">
                  <c:v>1310468400</c:v>
                </c:pt>
                <c:pt idx="13355">
                  <c:v>1310472000</c:v>
                </c:pt>
                <c:pt idx="13356">
                  <c:v>1310475600</c:v>
                </c:pt>
                <c:pt idx="13357">
                  <c:v>1310479200</c:v>
                </c:pt>
                <c:pt idx="13358">
                  <c:v>1310482800</c:v>
                </c:pt>
                <c:pt idx="13359">
                  <c:v>1310486400</c:v>
                </c:pt>
                <c:pt idx="13360">
                  <c:v>1310490000</c:v>
                </c:pt>
                <c:pt idx="13361">
                  <c:v>1310493600</c:v>
                </c:pt>
                <c:pt idx="13362">
                  <c:v>1310497200</c:v>
                </c:pt>
                <c:pt idx="13363">
                  <c:v>1310500800</c:v>
                </c:pt>
                <c:pt idx="13364">
                  <c:v>1310504400</c:v>
                </c:pt>
                <c:pt idx="13365">
                  <c:v>1310508000</c:v>
                </c:pt>
                <c:pt idx="13366">
                  <c:v>1310511600</c:v>
                </c:pt>
                <c:pt idx="13367">
                  <c:v>1310515200</c:v>
                </c:pt>
                <c:pt idx="13368">
                  <c:v>1310518800</c:v>
                </c:pt>
                <c:pt idx="13369">
                  <c:v>1310522400</c:v>
                </c:pt>
                <c:pt idx="13370">
                  <c:v>1310526000</c:v>
                </c:pt>
                <c:pt idx="13371">
                  <c:v>1310529600</c:v>
                </c:pt>
                <c:pt idx="13372">
                  <c:v>1310533200</c:v>
                </c:pt>
                <c:pt idx="13373">
                  <c:v>1310536800</c:v>
                </c:pt>
                <c:pt idx="13374">
                  <c:v>1310540400</c:v>
                </c:pt>
                <c:pt idx="13375">
                  <c:v>1310544000</c:v>
                </c:pt>
                <c:pt idx="13376">
                  <c:v>1310547600</c:v>
                </c:pt>
                <c:pt idx="13377">
                  <c:v>1310551200</c:v>
                </c:pt>
                <c:pt idx="13378">
                  <c:v>1310554800</c:v>
                </c:pt>
                <c:pt idx="13379">
                  <c:v>1310558400</c:v>
                </c:pt>
                <c:pt idx="13380">
                  <c:v>1310562000</c:v>
                </c:pt>
                <c:pt idx="13381">
                  <c:v>1310565600</c:v>
                </c:pt>
                <c:pt idx="13382">
                  <c:v>1310569200</c:v>
                </c:pt>
                <c:pt idx="13383">
                  <c:v>1310572800</c:v>
                </c:pt>
                <c:pt idx="13384">
                  <c:v>1310576400</c:v>
                </c:pt>
                <c:pt idx="13385">
                  <c:v>1310580000</c:v>
                </c:pt>
                <c:pt idx="13386">
                  <c:v>1310583600</c:v>
                </c:pt>
                <c:pt idx="13387">
                  <c:v>1310587200</c:v>
                </c:pt>
                <c:pt idx="13388">
                  <c:v>1310590800</c:v>
                </c:pt>
                <c:pt idx="13389">
                  <c:v>1310594400</c:v>
                </c:pt>
                <c:pt idx="13390">
                  <c:v>1310598000</c:v>
                </c:pt>
                <c:pt idx="13391">
                  <c:v>1310601600</c:v>
                </c:pt>
                <c:pt idx="13392">
                  <c:v>1310605200</c:v>
                </c:pt>
                <c:pt idx="13393">
                  <c:v>1310608800</c:v>
                </c:pt>
                <c:pt idx="13394">
                  <c:v>1310612400</c:v>
                </c:pt>
                <c:pt idx="13395">
                  <c:v>1310616000</c:v>
                </c:pt>
                <c:pt idx="13396">
                  <c:v>1310619600</c:v>
                </c:pt>
                <c:pt idx="13397">
                  <c:v>1310623200</c:v>
                </c:pt>
                <c:pt idx="13398">
                  <c:v>1310626800</c:v>
                </c:pt>
                <c:pt idx="13399">
                  <c:v>1310630400</c:v>
                </c:pt>
                <c:pt idx="13400">
                  <c:v>1310634000</c:v>
                </c:pt>
                <c:pt idx="13401">
                  <c:v>1310637600</c:v>
                </c:pt>
                <c:pt idx="13402">
                  <c:v>1310641200</c:v>
                </c:pt>
                <c:pt idx="13403">
                  <c:v>1310644800</c:v>
                </c:pt>
                <c:pt idx="13404">
                  <c:v>1310648400</c:v>
                </c:pt>
                <c:pt idx="13405">
                  <c:v>1310652000</c:v>
                </c:pt>
                <c:pt idx="13406">
                  <c:v>1310655600</c:v>
                </c:pt>
                <c:pt idx="13407">
                  <c:v>1310659200</c:v>
                </c:pt>
                <c:pt idx="13408">
                  <c:v>1310662800</c:v>
                </c:pt>
                <c:pt idx="13409">
                  <c:v>1310666400</c:v>
                </c:pt>
                <c:pt idx="13410">
                  <c:v>1310670000</c:v>
                </c:pt>
                <c:pt idx="13411">
                  <c:v>1310673600</c:v>
                </c:pt>
                <c:pt idx="13412">
                  <c:v>1310677200</c:v>
                </c:pt>
                <c:pt idx="13413">
                  <c:v>1310680800</c:v>
                </c:pt>
                <c:pt idx="13414">
                  <c:v>1310684400</c:v>
                </c:pt>
                <c:pt idx="13415">
                  <c:v>1310688000</c:v>
                </c:pt>
                <c:pt idx="13416">
                  <c:v>1310691600</c:v>
                </c:pt>
                <c:pt idx="13417">
                  <c:v>1310695200</c:v>
                </c:pt>
                <c:pt idx="13418">
                  <c:v>1310698800</c:v>
                </c:pt>
                <c:pt idx="13419">
                  <c:v>1310702400</c:v>
                </c:pt>
                <c:pt idx="13420">
                  <c:v>1310706000</c:v>
                </c:pt>
                <c:pt idx="13421">
                  <c:v>1310709600</c:v>
                </c:pt>
                <c:pt idx="13422">
                  <c:v>1310713200</c:v>
                </c:pt>
                <c:pt idx="13423">
                  <c:v>1310716800</c:v>
                </c:pt>
                <c:pt idx="13424">
                  <c:v>1310720400</c:v>
                </c:pt>
                <c:pt idx="13425">
                  <c:v>1310724000</c:v>
                </c:pt>
                <c:pt idx="13426">
                  <c:v>1310727600</c:v>
                </c:pt>
                <c:pt idx="13427">
                  <c:v>1310731200</c:v>
                </c:pt>
                <c:pt idx="13428">
                  <c:v>1310734800</c:v>
                </c:pt>
                <c:pt idx="13429">
                  <c:v>1310738400</c:v>
                </c:pt>
                <c:pt idx="13430">
                  <c:v>1310742000</c:v>
                </c:pt>
                <c:pt idx="13431">
                  <c:v>1310745600</c:v>
                </c:pt>
                <c:pt idx="13432">
                  <c:v>1310749200</c:v>
                </c:pt>
                <c:pt idx="13433">
                  <c:v>1310752800</c:v>
                </c:pt>
                <c:pt idx="13434">
                  <c:v>1310756400</c:v>
                </c:pt>
                <c:pt idx="13435">
                  <c:v>1310760000</c:v>
                </c:pt>
                <c:pt idx="13436">
                  <c:v>1310763600</c:v>
                </c:pt>
                <c:pt idx="13437">
                  <c:v>1310767200</c:v>
                </c:pt>
                <c:pt idx="13438">
                  <c:v>1310770800</c:v>
                </c:pt>
                <c:pt idx="13439">
                  <c:v>1310774400</c:v>
                </c:pt>
                <c:pt idx="13440">
                  <c:v>1310778000</c:v>
                </c:pt>
                <c:pt idx="13441">
                  <c:v>1310781600</c:v>
                </c:pt>
                <c:pt idx="13442">
                  <c:v>1310785200</c:v>
                </c:pt>
                <c:pt idx="13443">
                  <c:v>1310788800</c:v>
                </c:pt>
                <c:pt idx="13444">
                  <c:v>1310792400</c:v>
                </c:pt>
                <c:pt idx="13445">
                  <c:v>1310796000</c:v>
                </c:pt>
                <c:pt idx="13446">
                  <c:v>1310799600</c:v>
                </c:pt>
                <c:pt idx="13447">
                  <c:v>1310803200</c:v>
                </c:pt>
                <c:pt idx="13448">
                  <c:v>1310806800</c:v>
                </c:pt>
                <c:pt idx="13449">
                  <c:v>1310810400</c:v>
                </c:pt>
                <c:pt idx="13450">
                  <c:v>1310814000</c:v>
                </c:pt>
                <c:pt idx="13451">
                  <c:v>1310817600</c:v>
                </c:pt>
                <c:pt idx="13452">
                  <c:v>1310821200</c:v>
                </c:pt>
                <c:pt idx="13453">
                  <c:v>1310824800</c:v>
                </c:pt>
                <c:pt idx="13454">
                  <c:v>1310828400</c:v>
                </c:pt>
                <c:pt idx="13455">
                  <c:v>1310832000</c:v>
                </c:pt>
                <c:pt idx="13456">
                  <c:v>1310835600</c:v>
                </c:pt>
                <c:pt idx="13457">
                  <c:v>1310839200</c:v>
                </c:pt>
                <c:pt idx="13458">
                  <c:v>1310842800</c:v>
                </c:pt>
                <c:pt idx="13459">
                  <c:v>1310846400</c:v>
                </c:pt>
                <c:pt idx="13460">
                  <c:v>1310850000</c:v>
                </c:pt>
                <c:pt idx="13461">
                  <c:v>1310853600</c:v>
                </c:pt>
                <c:pt idx="13462">
                  <c:v>1310857200</c:v>
                </c:pt>
                <c:pt idx="13463">
                  <c:v>1310860800</c:v>
                </c:pt>
                <c:pt idx="13464">
                  <c:v>1310864400</c:v>
                </c:pt>
                <c:pt idx="13465">
                  <c:v>1310868000</c:v>
                </c:pt>
                <c:pt idx="13466">
                  <c:v>1310871600</c:v>
                </c:pt>
                <c:pt idx="13467">
                  <c:v>1310875200</c:v>
                </c:pt>
                <c:pt idx="13468">
                  <c:v>1310878800</c:v>
                </c:pt>
                <c:pt idx="13469">
                  <c:v>1310882400</c:v>
                </c:pt>
                <c:pt idx="13470">
                  <c:v>1310886000</c:v>
                </c:pt>
                <c:pt idx="13471">
                  <c:v>1310889600</c:v>
                </c:pt>
                <c:pt idx="13472">
                  <c:v>1310893200</c:v>
                </c:pt>
                <c:pt idx="13473">
                  <c:v>1310896800</c:v>
                </c:pt>
                <c:pt idx="13474">
                  <c:v>1310900400</c:v>
                </c:pt>
                <c:pt idx="13475">
                  <c:v>1310904000</c:v>
                </c:pt>
                <c:pt idx="13476">
                  <c:v>1310907600</c:v>
                </c:pt>
                <c:pt idx="13477">
                  <c:v>1310911200</c:v>
                </c:pt>
                <c:pt idx="13478">
                  <c:v>1310914800</c:v>
                </c:pt>
                <c:pt idx="13479">
                  <c:v>1310918400</c:v>
                </c:pt>
                <c:pt idx="13480">
                  <c:v>1310922000</c:v>
                </c:pt>
                <c:pt idx="13481">
                  <c:v>1310925600</c:v>
                </c:pt>
                <c:pt idx="13482">
                  <c:v>1310929200</c:v>
                </c:pt>
                <c:pt idx="13483">
                  <c:v>1310932800</c:v>
                </c:pt>
                <c:pt idx="13484">
                  <c:v>1310936400</c:v>
                </c:pt>
                <c:pt idx="13485">
                  <c:v>1310940000</c:v>
                </c:pt>
                <c:pt idx="13486">
                  <c:v>1310943600</c:v>
                </c:pt>
                <c:pt idx="13487">
                  <c:v>1310947200</c:v>
                </c:pt>
                <c:pt idx="13488">
                  <c:v>1310950800</c:v>
                </c:pt>
                <c:pt idx="13489">
                  <c:v>1310954400</c:v>
                </c:pt>
                <c:pt idx="13490">
                  <c:v>1310958000</c:v>
                </c:pt>
                <c:pt idx="13491">
                  <c:v>1310961600</c:v>
                </c:pt>
                <c:pt idx="13492">
                  <c:v>1310965200</c:v>
                </c:pt>
                <c:pt idx="13493">
                  <c:v>1310968800</c:v>
                </c:pt>
                <c:pt idx="13494">
                  <c:v>1310972400</c:v>
                </c:pt>
                <c:pt idx="13495">
                  <c:v>1310976000</c:v>
                </c:pt>
                <c:pt idx="13496">
                  <c:v>1310979600</c:v>
                </c:pt>
                <c:pt idx="13497">
                  <c:v>1310983200</c:v>
                </c:pt>
                <c:pt idx="13498">
                  <c:v>1310986800</c:v>
                </c:pt>
                <c:pt idx="13499">
                  <c:v>1310990400</c:v>
                </c:pt>
                <c:pt idx="13500">
                  <c:v>1310994000</c:v>
                </c:pt>
                <c:pt idx="13501">
                  <c:v>1310997600</c:v>
                </c:pt>
                <c:pt idx="13502">
                  <c:v>1311001200</c:v>
                </c:pt>
                <c:pt idx="13503">
                  <c:v>1311004800</c:v>
                </c:pt>
                <c:pt idx="13504">
                  <c:v>1311008400</c:v>
                </c:pt>
                <c:pt idx="13505">
                  <c:v>1311012000</c:v>
                </c:pt>
                <c:pt idx="13506">
                  <c:v>1311015600</c:v>
                </c:pt>
                <c:pt idx="13507">
                  <c:v>1311019200</c:v>
                </c:pt>
                <c:pt idx="13508">
                  <c:v>1311022800</c:v>
                </c:pt>
                <c:pt idx="13509">
                  <c:v>1311026400</c:v>
                </c:pt>
                <c:pt idx="13510">
                  <c:v>1311030000</c:v>
                </c:pt>
                <c:pt idx="13511">
                  <c:v>1311033600</c:v>
                </c:pt>
                <c:pt idx="13512">
                  <c:v>1311037200</c:v>
                </c:pt>
                <c:pt idx="13513">
                  <c:v>1311040800</c:v>
                </c:pt>
                <c:pt idx="13514">
                  <c:v>1311044400</c:v>
                </c:pt>
                <c:pt idx="13515">
                  <c:v>1311048000</c:v>
                </c:pt>
                <c:pt idx="13516">
                  <c:v>1311051600</c:v>
                </c:pt>
                <c:pt idx="13517">
                  <c:v>1311055200</c:v>
                </c:pt>
                <c:pt idx="13518">
                  <c:v>1311058800</c:v>
                </c:pt>
                <c:pt idx="13519">
                  <c:v>1311062400</c:v>
                </c:pt>
                <c:pt idx="13520">
                  <c:v>1311066000</c:v>
                </c:pt>
                <c:pt idx="13521">
                  <c:v>1311069600</c:v>
                </c:pt>
                <c:pt idx="13522">
                  <c:v>1311073200</c:v>
                </c:pt>
                <c:pt idx="13523">
                  <c:v>1311076800</c:v>
                </c:pt>
                <c:pt idx="13524">
                  <c:v>1311080400</c:v>
                </c:pt>
                <c:pt idx="13525">
                  <c:v>1311084000</c:v>
                </c:pt>
                <c:pt idx="13526">
                  <c:v>1311087600</c:v>
                </c:pt>
                <c:pt idx="13527">
                  <c:v>1311091200</c:v>
                </c:pt>
                <c:pt idx="13528">
                  <c:v>1311094800</c:v>
                </c:pt>
                <c:pt idx="13529">
                  <c:v>1311098400</c:v>
                </c:pt>
                <c:pt idx="13530">
                  <c:v>1311102000</c:v>
                </c:pt>
                <c:pt idx="13531">
                  <c:v>1311105600</c:v>
                </c:pt>
                <c:pt idx="13532">
                  <c:v>1311109200</c:v>
                </c:pt>
                <c:pt idx="13533">
                  <c:v>1311112800</c:v>
                </c:pt>
                <c:pt idx="13534">
                  <c:v>1311116400</c:v>
                </c:pt>
                <c:pt idx="13535">
                  <c:v>1311120000</c:v>
                </c:pt>
                <c:pt idx="13536">
                  <c:v>1311123600</c:v>
                </c:pt>
                <c:pt idx="13537">
                  <c:v>1311127200</c:v>
                </c:pt>
                <c:pt idx="13538">
                  <c:v>1311130800</c:v>
                </c:pt>
                <c:pt idx="13539">
                  <c:v>1311134400</c:v>
                </c:pt>
                <c:pt idx="13540">
                  <c:v>1311138000</c:v>
                </c:pt>
                <c:pt idx="13541">
                  <c:v>1311141600</c:v>
                </c:pt>
                <c:pt idx="13542">
                  <c:v>1311145200</c:v>
                </c:pt>
                <c:pt idx="13543">
                  <c:v>1311148800</c:v>
                </c:pt>
                <c:pt idx="13544">
                  <c:v>1311152400</c:v>
                </c:pt>
                <c:pt idx="13545">
                  <c:v>1311156000</c:v>
                </c:pt>
                <c:pt idx="13546">
                  <c:v>1311159600</c:v>
                </c:pt>
                <c:pt idx="13547">
                  <c:v>1311163200</c:v>
                </c:pt>
                <c:pt idx="13548">
                  <c:v>1311166800</c:v>
                </c:pt>
                <c:pt idx="13549">
                  <c:v>1311170400</c:v>
                </c:pt>
                <c:pt idx="13550">
                  <c:v>1311174000</c:v>
                </c:pt>
                <c:pt idx="13551">
                  <c:v>1311177600</c:v>
                </c:pt>
                <c:pt idx="13552">
                  <c:v>1311181200</c:v>
                </c:pt>
                <c:pt idx="13553">
                  <c:v>1311184800</c:v>
                </c:pt>
                <c:pt idx="13554">
                  <c:v>1311188400</c:v>
                </c:pt>
                <c:pt idx="13555">
                  <c:v>1311192000</c:v>
                </c:pt>
                <c:pt idx="13556">
                  <c:v>1311195600</c:v>
                </c:pt>
                <c:pt idx="13557">
                  <c:v>1311199200</c:v>
                </c:pt>
                <c:pt idx="13558">
                  <c:v>1311202800</c:v>
                </c:pt>
                <c:pt idx="13559">
                  <c:v>1311206400</c:v>
                </c:pt>
                <c:pt idx="13560">
                  <c:v>1311210000</c:v>
                </c:pt>
                <c:pt idx="13561">
                  <c:v>1311213600</c:v>
                </c:pt>
                <c:pt idx="13562">
                  <c:v>1311217200</c:v>
                </c:pt>
                <c:pt idx="13563">
                  <c:v>1311220800</c:v>
                </c:pt>
                <c:pt idx="13564">
                  <c:v>1311224400</c:v>
                </c:pt>
                <c:pt idx="13565">
                  <c:v>1311228000</c:v>
                </c:pt>
                <c:pt idx="13566">
                  <c:v>1311231600</c:v>
                </c:pt>
                <c:pt idx="13567">
                  <c:v>1311235200</c:v>
                </c:pt>
                <c:pt idx="13568">
                  <c:v>1311238800</c:v>
                </c:pt>
                <c:pt idx="13569">
                  <c:v>1311242400</c:v>
                </c:pt>
                <c:pt idx="13570">
                  <c:v>1311246000</c:v>
                </c:pt>
                <c:pt idx="13571">
                  <c:v>1311249600</c:v>
                </c:pt>
                <c:pt idx="13572">
                  <c:v>1311253200</c:v>
                </c:pt>
                <c:pt idx="13573">
                  <c:v>1311256800</c:v>
                </c:pt>
                <c:pt idx="13574">
                  <c:v>1311260400</c:v>
                </c:pt>
                <c:pt idx="13575">
                  <c:v>1311264000</c:v>
                </c:pt>
                <c:pt idx="13576">
                  <c:v>1311267600</c:v>
                </c:pt>
                <c:pt idx="13577">
                  <c:v>1311271200</c:v>
                </c:pt>
                <c:pt idx="13578">
                  <c:v>1311274800</c:v>
                </c:pt>
                <c:pt idx="13579">
                  <c:v>1311278400</c:v>
                </c:pt>
                <c:pt idx="13580">
                  <c:v>1311282000</c:v>
                </c:pt>
                <c:pt idx="13581">
                  <c:v>1311285600</c:v>
                </c:pt>
                <c:pt idx="13582">
                  <c:v>1311289200</c:v>
                </c:pt>
                <c:pt idx="13583">
                  <c:v>1311292800</c:v>
                </c:pt>
                <c:pt idx="13584">
                  <c:v>1311296400</c:v>
                </c:pt>
                <c:pt idx="13585">
                  <c:v>1311300000</c:v>
                </c:pt>
                <c:pt idx="13586">
                  <c:v>1311303600</c:v>
                </c:pt>
                <c:pt idx="13587">
                  <c:v>1311307200</c:v>
                </c:pt>
                <c:pt idx="13588">
                  <c:v>1311310800</c:v>
                </c:pt>
                <c:pt idx="13589">
                  <c:v>1311314400</c:v>
                </c:pt>
                <c:pt idx="13590">
                  <c:v>1311318000</c:v>
                </c:pt>
                <c:pt idx="13591">
                  <c:v>1311321600</c:v>
                </c:pt>
                <c:pt idx="13592">
                  <c:v>1311325200</c:v>
                </c:pt>
                <c:pt idx="13593">
                  <c:v>1311328800</c:v>
                </c:pt>
                <c:pt idx="13594">
                  <c:v>1311332400</c:v>
                </c:pt>
                <c:pt idx="13595">
                  <c:v>1311336000</c:v>
                </c:pt>
                <c:pt idx="13596">
                  <c:v>1311339600</c:v>
                </c:pt>
                <c:pt idx="13597">
                  <c:v>1311343200</c:v>
                </c:pt>
                <c:pt idx="13598">
                  <c:v>1311346800</c:v>
                </c:pt>
                <c:pt idx="13599">
                  <c:v>1311350400</c:v>
                </c:pt>
                <c:pt idx="13600">
                  <c:v>1311354000</c:v>
                </c:pt>
                <c:pt idx="13601">
                  <c:v>1311357600</c:v>
                </c:pt>
                <c:pt idx="13602">
                  <c:v>1311361200</c:v>
                </c:pt>
                <c:pt idx="13603">
                  <c:v>1311364800</c:v>
                </c:pt>
                <c:pt idx="13604">
                  <c:v>1311368400</c:v>
                </c:pt>
                <c:pt idx="13605">
                  <c:v>1311372000</c:v>
                </c:pt>
                <c:pt idx="13606">
                  <c:v>1311375600</c:v>
                </c:pt>
                <c:pt idx="13607">
                  <c:v>1311379200</c:v>
                </c:pt>
                <c:pt idx="13608">
                  <c:v>1311382800</c:v>
                </c:pt>
                <c:pt idx="13609">
                  <c:v>1311386400</c:v>
                </c:pt>
                <c:pt idx="13610">
                  <c:v>1311390000</c:v>
                </c:pt>
                <c:pt idx="13611">
                  <c:v>1311393600</c:v>
                </c:pt>
                <c:pt idx="13612">
                  <c:v>1311397200</c:v>
                </c:pt>
                <c:pt idx="13613">
                  <c:v>1311400800</c:v>
                </c:pt>
                <c:pt idx="13614">
                  <c:v>1311404400</c:v>
                </c:pt>
                <c:pt idx="13615">
                  <c:v>1311408000</c:v>
                </c:pt>
                <c:pt idx="13616">
                  <c:v>1311411600</c:v>
                </c:pt>
                <c:pt idx="13617">
                  <c:v>1311415200</c:v>
                </c:pt>
                <c:pt idx="13618">
                  <c:v>1311418800</c:v>
                </c:pt>
                <c:pt idx="13619">
                  <c:v>1311422400</c:v>
                </c:pt>
                <c:pt idx="13620">
                  <c:v>1311426000</c:v>
                </c:pt>
                <c:pt idx="13621">
                  <c:v>1311429600</c:v>
                </c:pt>
                <c:pt idx="13622">
                  <c:v>1311433200</c:v>
                </c:pt>
                <c:pt idx="13623">
                  <c:v>1311436800</c:v>
                </c:pt>
                <c:pt idx="13624">
                  <c:v>1311440400</c:v>
                </c:pt>
                <c:pt idx="13625">
                  <c:v>1311444000</c:v>
                </c:pt>
                <c:pt idx="13626">
                  <c:v>1311447600</c:v>
                </c:pt>
                <c:pt idx="13627">
                  <c:v>1311451200</c:v>
                </c:pt>
                <c:pt idx="13628">
                  <c:v>1311454800</c:v>
                </c:pt>
                <c:pt idx="13629">
                  <c:v>1311458400</c:v>
                </c:pt>
                <c:pt idx="13630">
                  <c:v>1311462000</c:v>
                </c:pt>
                <c:pt idx="13631">
                  <c:v>1311465600</c:v>
                </c:pt>
                <c:pt idx="13632">
                  <c:v>1311469200</c:v>
                </c:pt>
                <c:pt idx="13633">
                  <c:v>1311472800</c:v>
                </c:pt>
                <c:pt idx="13634">
                  <c:v>1311476400</c:v>
                </c:pt>
                <c:pt idx="13635">
                  <c:v>1311480000</c:v>
                </c:pt>
                <c:pt idx="13636">
                  <c:v>1311483600</c:v>
                </c:pt>
                <c:pt idx="13637">
                  <c:v>1311487200</c:v>
                </c:pt>
                <c:pt idx="13638">
                  <c:v>1311490800</c:v>
                </c:pt>
                <c:pt idx="13639">
                  <c:v>1311494400</c:v>
                </c:pt>
                <c:pt idx="13640">
                  <c:v>1311498000</c:v>
                </c:pt>
                <c:pt idx="13641">
                  <c:v>1311501600</c:v>
                </c:pt>
                <c:pt idx="13642">
                  <c:v>1311505200</c:v>
                </c:pt>
                <c:pt idx="13643">
                  <c:v>1311508800</c:v>
                </c:pt>
                <c:pt idx="13644">
                  <c:v>1311512400</c:v>
                </c:pt>
                <c:pt idx="13645">
                  <c:v>1311516000</c:v>
                </c:pt>
                <c:pt idx="13646">
                  <c:v>1311519600</c:v>
                </c:pt>
                <c:pt idx="13647">
                  <c:v>1311523200</c:v>
                </c:pt>
                <c:pt idx="13648">
                  <c:v>1311526800</c:v>
                </c:pt>
                <c:pt idx="13649">
                  <c:v>1311530400</c:v>
                </c:pt>
                <c:pt idx="13650">
                  <c:v>1311534000</c:v>
                </c:pt>
                <c:pt idx="13651">
                  <c:v>1311537600</c:v>
                </c:pt>
                <c:pt idx="13652">
                  <c:v>1311541200</c:v>
                </c:pt>
                <c:pt idx="13653">
                  <c:v>1311544800</c:v>
                </c:pt>
                <c:pt idx="13654">
                  <c:v>1311548400</c:v>
                </c:pt>
                <c:pt idx="13655">
                  <c:v>1311552000</c:v>
                </c:pt>
                <c:pt idx="13656">
                  <c:v>1311555600</c:v>
                </c:pt>
                <c:pt idx="13657">
                  <c:v>1311559200</c:v>
                </c:pt>
                <c:pt idx="13658">
                  <c:v>1311562800</c:v>
                </c:pt>
                <c:pt idx="13659">
                  <c:v>1311566400</c:v>
                </c:pt>
                <c:pt idx="13660">
                  <c:v>1311570000</c:v>
                </c:pt>
                <c:pt idx="13661">
                  <c:v>1311573600</c:v>
                </c:pt>
                <c:pt idx="13662">
                  <c:v>1311577200</c:v>
                </c:pt>
                <c:pt idx="13663">
                  <c:v>1311580800</c:v>
                </c:pt>
                <c:pt idx="13664">
                  <c:v>1311584400</c:v>
                </c:pt>
                <c:pt idx="13665">
                  <c:v>1311588000</c:v>
                </c:pt>
                <c:pt idx="13666">
                  <c:v>1311591600</c:v>
                </c:pt>
                <c:pt idx="13667">
                  <c:v>1311595200</c:v>
                </c:pt>
                <c:pt idx="13668">
                  <c:v>1311598800</c:v>
                </c:pt>
                <c:pt idx="13669">
                  <c:v>1311602400</c:v>
                </c:pt>
                <c:pt idx="13670">
                  <c:v>1311606000</c:v>
                </c:pt>
                <c:pt idx="13671">
                  <c:v>1311609600</c:v>
                </c:pt>
                <c:pt idx="13672">
                  <c:v>1311613200</c:v>
                </c:pt>
                <c:pt idx="13673">
                  <c:v>1311616800</c:v>
                </c:pt>
                <c:pt idx="13674">
                  <c:v>1311620400</c:v>
                </c:pt>
                <c:pt idx="13675">
                  <c:v>1311624000</c:v>
                </c:pt>
                <c:pt idx="13676">
                  <c:v>1311627600</c:v>
                </c:pt>
                <c:pt idx="13677">
                  <c:v>1311631200</c:v>
                </c:pt>
                <c:pt idx="13678">
                  <c:v>1311634800</c:v>
                </c:pt>
                <c:pt idx="13679">
                  <c:v>1311638400</c:v>
                </c:pt>
                <c:pt idx="13680">
                  <c:v>1311642000</c:v>
                </c:pt>
                <c:pt idx="13681">
                  <c:v>1311645600</c:v>
                </c:pt>
                <c:pt idx="13682">
                  <c:v>1311649200</c:v>
                </c:pt>
                <c:pt idx="13683">
                  <c:v>1311652800</c:v>
                </c:pt>
                <c:pt idx="13684">
                  <c:v>1311656400</c:v>
                </c:pt>
                <c:pt idx="13685">
                  <c:v>1311660000</c:v>
                </c:pt>
                <c:pt idx="13686">
                  <c:v>1311663600</c:v>
                </c:pt>
                <c:pt idx="13687">
                  <c:v>1311667200</c:v>
                </c:pt>
                <c:pt idx="13688">
                  <c:v>1311670800</c:v>
                </c:pt>
                <c:pt idx="13689">
                  <c:v>1311674400</c:v>
                </c:pt>
                <c:pt idx="13690">
                  <c:v>1311678000</c:v>
                </c:pt>
                <c:pt idx="13691">
                  <c:v>1311681600</c:v>
                </c:pt>
                <c:pt idx="13692">
                  <c:v>1311685200</c:v>
                </c:pt>
                <c:pt idx="13693">
                  <c:v>1311688800</c:v>
                </c:pt>
                <c:pt idx="13694">
                  <c:v>1311692400</c:v>
                </c:pt>
                <c:pt idx="13695">
                  <c:v>1311696000</c:v>
                </c:pt>
                <c:pt idx="13696">
                  <c:v>1311699600</c:v>
                </c:pt>
                <c:pt idx="13697">
                  <c:v>1311703200</c:v>
                </c:pt>
                <c:pt idx="13698">
                  <c:v>1311706800</c:v>
                </c:pt>
                <c:pt idx="13699">
                  <c:v>1311710400</c:v>
                </c:pt>
                <c:pt idx="13700">
                  <c:v>1311714000</c:v>
                </c:pt>
                <c:pt idx="13701">
                  <c:v>1311717600</c:v>
                </c:pt>
                <c:pt idx="13702">
                  <c:v>1311721200</c:v>
                </c:pt>
                <c:pt idx="13703">
                  <c:v>1311724800</c:v>
                </c:pt>
                <c:pt idx="13704">
                  <c:v>1311728400</c:v>
                </c:pt>
                <c:pt idx="13705">
                  <c:v>1311732000</c:v>
                </c:pt>
                <c:pt idx="13706">
                  <c:v>1311735600</c:v>
                </c:pt>
                <c:pt idx="13707">
                  <c:v>1311739200</c:v>
                </c:pt>
                <c:pt idx="13708">
                  <c:v>1311742800</c:v>
                </c:pt>
                <c:pt idx="13709">
                  <c:v>1311746400</c:v>
                </c:pt>
                <c:pt idx="13710">
                  <c:v>1311750000</c:v>
                </c:pt>
                <c:pt idx="13711">
                  <c:v>1311753600</c:v>
                </c:pt>
                <c:pt idx="13712">
                  <c:v>1311757200</c:v>
                </c:pt>
                <c:pt idx="13713">
                  <c:v>1311760800</c:v>
                </c:pt>
                <c:pt idx="13714">
                  <c:v>1311764400</c:v>
                </c:pt>
                <c:pt idx="13715">
                  <c:v>1311768000</c:v>
                </c:pt>
                <c:pt idx="13716">
                  <c:v>1311771600</c:v>
                </c:pt>
                <c:pt idx="13717">
                  <c:v>1311775200</c:v>
                </c:pt>
                <c:pt idx="13718">
                  <c:v>1311778800</c:v>
                </c:pt>
                <c:pt idx="13719">
                  <c:v>1311782400</c:v>
                </c:pt>
                <c:pt idx="13720">
                  <c:v>1311786000</c:v>
                </c:pt>
                <c:pt idx="13721">
                  <c:v>1311789600</c:v>
                </c:pt>
                <c:pt idx="13722">
                  <c:v>1311793200</c:v>
                </c:pt>
                <c:pt idx="13723">
                  <c:v>1311796800</c:v>
                </c:pt>
                <c:pt idx="13724">
                  <c:v>1311800400</c:v>
                </c:pt>
                <c:pt idx="13725">
                  <c:v>1311804000</c:v>
                </c:pt>
                <c:pt idx="13726">
                  <c:v>1311807600</c:v>
                </c:pt>
                <c:pt idx="13727">
                  <c:v>1311811200</c:v>
                </c:pt>
                <c:pt idx="13728">
                  <c:v>1311814800</c:v>
                </c:pt>
                <c:pt idx="13729">
                  <c:v>1311818400</c:v>
                </c:pt>
                <c:pt idx="13730">
                  <c:v>1311822000</c:v>
                </c:pt>
                <c:pt idx="13731">
                  <c:v>1311825600</c:v>
                </c:pt>
                <c:pt idx="13732">
                  <c:v>1311829200</c:v>
                </c:pt>
                <c:pt idx="13733">
                  <c:v>1311832800</c:v>
                </c:pt>
                <c:pt idx="13734">
                  <c:v>1311836400</c:v>
                </c:pt>
                <c:pt idx="13735">
                  <c:v>1311840000</c:v>
                </c:pt>
                <c:pt idx="13736">
                  <c:v>1311843600</c:v>
                </c:pt>
                <c:pt idx="13737">
                  <c:v>1311847200</c:v>
                </c:pt>
                <c:pt idx="13738">
                  <c:v>1311850800</c:v>
                </c:pt>
                <c:pt idx="13739">
                  <c:v>1311854400</c:v>
                </c:pt>
                <c:pt idx="13740">
                  <c:v>1311858000</c:v>
                </c:pt>
                <c:pt idx="13741">
                  <c:v>1311861600</c:v>
                </c:pt>
                <c:pt idx="13742">
                  <c:v>1311865200</c:v>
                </c:pt>
                <c:pt idx="13743">
                  <c:v>1311868800</c:v>
                </c:pt>
                <c:pt idx="13744">
                  <c:v>1311872400</c:v>
                </c:pt>
                <c:pt idx="13745">
                  <c:v>1311876000</c:v>
                </c:pt>
                <c:pt idx="13746">
                  <c:v>1311879600</c:v>
                </c:pt>
                <c:pt idx="13747">
                  <c:v>1311883200</c:v>
                </c:pt>
                <c:pt idx="13748">
                  <c:v>1311886800</c:v>
                </c:pt>
                <c:pt idx="13749">
                  <c:v>1311890400</c:v>
                </c:pt>
                <c:pt idx="13750">
                  <c:v>1311894000</c:v>
                </c:pt>
                <c:pt idx="13751">
                  <c:v>1311897600</c:v>
                </c:pt>
                <c:pt idx="13752">
                  <c:v>1311901200</c:v>
                </c:pt>
                <c:pt idx="13753">
                  <c:v>1311904800</c:v>
                </c:pt>
                <c:pt idx="13754">
                  <c:v>1311908400</c:v>
                </c:pt>
                <c:pt idx="13755">
                  <c:v>1311912000</c:v>
                </c:pt>
                <c:pt idx="13756">
                  <c:v>1311915600</c:v>
                </c:pt>
                <c:pt idx="13757">
                  <c:v>1311919200</c:v>
                </c:pt>
                <c:pt idx="13758">
                  <c:v>1311922800</c:v>
                </c:pt>
                <c:pt idx="13759">
                  <c:v>1311926400</c:v>
                </c:pt>
                <c:pt idx="13760">
                  <c:v>1311930000</c:v>
                </c:pt>
                <c:pt idx="13761">
                  <c:v>1311933600</c:v>
                </c:pt>
                <c:pt idx="13762">
                  <c:v>1311937200</c:v>
                </c:pt>
                <c:pt idx="13763">
                  <c:v>1311940800</c:v>
                </c:pt>
                <c:pt idx="13764">
                  <c:v>1311944400</c:v>
                </c:pt>
                <c:pt idx="13765">
                  <c:v>1311948000</c:v>
                </c:pt>
                <c:pt idx="13766">
                  <c:v>1311951600</c:v>
                </c:pt>
                <c:pt idx="13767">
                  <c:v>1311955200</c:v>
                </c:pt>
                <c:pt idx="13768">
                  <c:v>1311958800</c:v>
                </c:pt>
                <c:pt idx="13769">
                  <c:v>1311962400</c:v>
                </c:pt>
                <c:pt idx="13770">
                  <c:v>1311966000</c:v>
                </c:pt>
                <c:pt idx="13771">
                  <c:v>1311969600</c:v>
                </c:pt>
                <c:pt idx="13772">
                  <c:v>1311973200</c:v>
                </c:pt>
                <c:pt idx="13773">
                  <c:v>1311976800</c:v>
                </c:pt>
                <c:pt idx="13774">
                  <c:v>1311980400</c:v>
                </c:pt>
                <c:pt idx="13775">
                  <c:v>1311984000</c:v>
                </c:pt>
                <c:pt idx="13776">
                  <c:v>1311987600</c:v>
                </c:pt>
                <c:pt idx="13777">
                  <c:v>1311991200</c:v>
                </c:pt>
                <c:pt idx="13778">
                  <c:v>1311994800</c:v>
                </c:pt>
                <c:pt idx="13779">
                  <c:v>1311998400</c:v>
                </c:pt>
                <c:pt idx="13780">
                  <c:v>1312002000</c:v>
                </c:pt>
                <c:pt idx="13781">
                  <c:v>1312005600</c:v>
                </c:pt>
                <c:pt idx="13782">
                  <c:v>1312009200</c:v>
                </c:pt>
                <c:pt idx="13783">
                  <c:v>1312012800</c:v>
                </c:pt>
                <c:pt idx="13784">
                  <c:v>1312016400</c:v>
                </c:pt>
                <c:pt idx="13785">
                  <c:v>1312020000</c:v>
                </c:pt>
                <c:pt idx="13786">
                  <c:v>1312023600</c:v>
                </c:pt>
                <c:pt idx="13787">
                  <c:v>1312027200</c:v>
                </c:pt>
                <c:pt idx="13788">
                  <c:v>1312030800</c:v>
                </c:pt>
                <c:pt idx="13789">
                  <c:v>1312034400</c:v>
                </c:pt>
                <c:pt idx="13790">
                  <c:v>1312038000</c:v>
                </c:pt>
                <c:pt idx="13791">
                  <c:v>1312041600</c:v>
                </c:pt>
                <c:pt idx="13792">
                  <c:v>1312045200</c:v>
                </c:pt>
                <c:pt idx="13793">
                  <c:v>1312048800</c:v>
                </c:pt>
                <c:pt idx="13794">
                  <c:v>1312052400</c:v>
                </c:pt>
                <c:pt idx="13795">
                  <c:v>1312056000</c:v>
                </c:pt>
                <c:pt idx="13796">
                  <c:v>1312059600</c:v>
                </c:pt>
                <c:pt idx="13797">
                  <c:v>1312063200</c:v>
                </c:pt>
                <c:pt idx="13798">
                  <c:v>1312066800</c:v>
                </c:pt>
                <c:pt idx="13799">
                  <c:v>1312070400</c:v>
                </c:pt>
                <c:pt idx="13800">
                  <c:v>1312074000</c:v>
                </c:pt>
                <c:pt idx="13801">
                  <c:v>1312077600</c:v>
                </c:pt>
                <c:pt idx="13802">
                  <c:v>1312081200</c:v>
                </c:pt>
                <c:pt idx="13803">
                  <c:v>1312084800</c:v>
                </c:pt>
                <c:pt idx="13804">
                  <c:v>1312088400</c:v>
                </c:pt>
                <c:pt idx="13805">
                  <c:v>1312092000</c:v>
                </c:pt>
                <c:pt idx="13806">
                  <c:v>1312095600</c:v>
                </c:pt>
                <c:pt idx="13807">
                  <c:v>1312099200</c:v>
                </c:pt>
                <c:pt idx="13808">
                  <c:v>1312102800</c:v>
                </c:pt>
                <c:pt idx="13809">
                  <c:v>1312106400</c:v>
                </c:pt>
                <c:pt idx="13810">
                  <c:v>1312110000</c:v>
                </c:pt>
                <c:pt idx="13811">
                  <c:v>1312113600</c:v>
                </c:pt>
                <c:pt idx="13812">
                  <c:v>1312117200</c:v>
                </c:pt>
                <c:pt idx="13813">
                  <c:v>1312120800</c:v>
                </c:pt>
                <c:pt idx="13814">
                  <c:v>1312124400</c:v>
                </c:pt>
                <c:pt idx="13815">
                  <c:v>1312128000</c:v>
                </c:pt>
                <c:pt idx="13816">
                  <c:v>1312131600</c:v>
                </c:pt>
                <c:pt idx="13817">
                  <c:v>1312135200</c:v>
                </c:pt>
                <c:pt idx="13818">
                  <c:v>1312138800</c:v>
                </c:pt>
                <c:pt idx="13819">
                  <c:v>1312142400</c:v>
                </c:pt>
                <c:pt idx="13820">
                  <c:v>1312146000</c:v>
                </c:pt>
                <c:pt idx="13821">
                  <c:v>1312149600</c:v>
                </c:pt>
                <c:pt idx="13822">
                  <c:v>1312153200</c:v>
                </c:pt>
                <c:pt idx="13823">
                  <c:v>1312156800</c:v>
                </c:pt>
                <c:pt idx="13824">
                  <c:v>1312160400</c:v>
                </c:pt>
                <c:pt idx="13825">
                  <c:v>1312164000</c:v>
                </c:pt>
                <c:pt idx="13826">
                  <c:v>1312167600</c:v>
                </c:pt>
                <c:pt idx="13827">
                  <c:v>1312171200</c:v>
                </c:pt>
                <c:pt idx="13828">
                  <c:v>1312174800</c:v>
                </c:pt>
                <c:pt idx="13829">
                  <c:v>1312178400</c:v>
                </c:pt>
                <c:pt idx="13830">
                  <c:v>1312182000</c:v>
                </c:pt>
                <c:pt idx="13831">
                  <c:v>1312185600</c:v>
                </c:pt>
                <c:pt idx="13832">
                  <c:v>1312189200</c:v>
                </c:pt>
                <c:pt idx="13833">
                  <c:v>1312192800</c:v>
                </c:pt>
                <c:pt idx="13834">
                  <c:v>1312196400</c:v>
                </c:pt>
                <c:pt idx="13835">
                  <c:v>1312200000</c:v>
                </c:pt>
                <c:pt idx="13836">
                  <c:v>1312203600</c:v>
                </c:pt>
                <c:pt idx="13837">
                  <c:v>1312207200</c:v>
                </c:pt>
                <c:pt idx="13838">
                  <c:v>1312210800</c:v>
                </c:pt>
                <c:pt idx="13839">
                  <c:v>1312214400</c:v>
                </c:pt>
                <c:pt idx="13840">
                  <c:v>1312218000</c:v>
                </c:pt>
                <c:pt idx="13841">
                  <c:v>1312221600</c:v>
                </c:pt>
                <c:pt idx="13842">
                  <c:v>1312225200</c:v>
                </c:pt>
                <c:pt idx="13843">
                  <c:v>1312228800</c:v>
                </c:pt>
                <c:pt idx="13844">
                  <c:v>1312232400</c:v>
                </c:pt>
                <c:pt idx="13845">
                  <c:v>1312236000</c:v>
                </c:pt>
                <c:pt idx="13846">
                  <c:v>1312239600</c:v>
                </c:pt>
                <c:pt idx="13847">
                  <c:v>1312243200</c:v>
                </c:pt>
                <c:pt idx="13848">
                  <c:v>1312246800</c:v>
                </c:pt>
                <c:pt idx="13849">
                  <c:v>1312250400</c:v>
                </c:pt>
                <c:pt idx="13850">
                  <c:v>1312254000</c:v>
                </c:pt>
                <c:pt idx="13851">
                  <c:v>1312257600</c:v>
                </c:pt>
                <c:pt idx="13852">
                  <c:v>1312261200</c:v>
                </c:pt>
                <c:pt idx="13853">
                  <c:v>1312264800</c:v>
                </c:pt>
                <c:pt idx="13854">
                  <c:v>1312268400</c:v>
                </c:pt>
                <c:pt idx="13855">
                  <c:v>1312272000</c:v>
                </c:pt>
                <c:pt idx="13856">
                  <c:v>1312275600</c:v>
                </c:pt>
                <c:pt idx="13857">
                  <c:v>1312279200</c:v>
                </c:pt>
                <c:pt idx="13858">
                  <c:v>1312282800</c:v>
                </c:pt>
                <c:pt idx="13859">
                  <c:v>1312286400</c:v>
                </c:pt>
                <c:pt idx="13860">
                  <c:v>1312290000</c:v>
                </c:pt>
                <c:pt idx="13861">
                  <c:v>1312293600</c:v>
                </c:pt>
                <c:pt idx="13862">
                  <c:v>1312297200</c:v>
                </c:pt>
                <c:pt idx="13863">
                  <c:v>1312300800</c:v>
                </c:pt>
                <c:pt idx="13864">
                  <c:v>1312304400</c:v>
                </c:pt>
                <c:pt idx="13865">
                  <c:v>1312308000</c:v>
                </c:pt>
                <c:pt idx="13866">
                  <c:v>1312311600</c:v>
                </c:pt>
                <c:pt idx="13867">
                  <c:v>1312315200</c:v>
                </c:pt>
                <c:pt idx="13868">
                  <c:v>1312318800</c:v>
                </c:pt>
                <c:pt idx="13869">
                  <c:v>1312322400</c:v>
                </c:pt>
                <c:pt idx="13870">
                  <c:v>1312326000</c:v>
                </c:pt>
                <c:pt idx="13871">
                  <c:v>1312329600</c:v>
                </c:pt>
                <c:pt idx="13872">
                  <c:v>1312333200</c:v>
                </c:pt>
                <c:pt idx="13873">
                  <c:v>1312336800</c:v>
                </c:pt>
                <c:pt idx="13874">
                  <c:v>1312340400</c:v>
                </c:pt>
                <c:pt idx="13875">
                  <c:v>1312344000</c:v>
                </c:pt>
                <c:pt idx="13876">
                  <c:v>1312347600</c:v>
                </c:pt>
                <c:pt idx="13877">
                  <c:v>1312351200</c:v>
                </c:pt>
                <c:pt idx="13878">
                  <c:v>1312354800</c:v>
                </c:pt>
                <c:pt idx="13879">
                  <c:v>1312358400</c:v>
                </c:pt>
                <c:pt idx="13880">
                  <c:v>1312362000</c:v>
                </c:pt>
                <c:pt idx="13881">
                  <c:v>1312365600</c:v>
                </c:pt>
                <c:pt idx="13882">
                  <c:v>1312369200</c:v>
                </c:pt>
                <c:pt idx="13883">
                  <c:v>1312372800</c:v>
                </c:pt>
                <c:pt idx="13884">
                  <c:v>1312376400</c:v>
                </c:pt>
                <c:pt idx="13885">
                  <c:v>1312380000</c:v>
                </c:pt>
                <c:pt idx="13886">
                  <c:v>1312383600</c:v>
                </c:pt>
                <c:pt idx="13887">
                  <c:v>1312387200</c:v>
                </c:pt>
                <c:pt idx="13888">
                  <c:v>1312390800</c:v>
                </c:pt>
                <c:pt idx="13889">
                  <c:v>1312394400</c:v>
                </c:pt>
                <c:pt idx="13890">
                  <c:v>1312398000</c:v>
                </c:pt>
                <c:pt idx="13891">
                  <c:v>1312401600</c:v>
                </c:pt>
                <c:pt idx="13892">
                  <c:v>1312405200</c:v>
                </c:pt>
                <c:pt idx="13893">
                  <c:v>1312408800</c:v>
                </c:pt>
                <c:pt idx="13894">
                  <c:v>1312412400</c:v>
                </c:pt>
                <c:pt idx="13895">
                  <c:v>1312416000</c:v>
                </c:pt>
                <c:pt idx="13896">
                  <c:v>1312419600</c:v>
                </c:pt>
                <c:pt idx="13897">
                  <c:v>1312423200</c:v>
                </c:pt>
                <c:pt idx="13898">
                  <c:v>1312426800</c:v>
                </c:pt>
                <c:pt idx="13899">
                  <c:v>1312430400</c:v>
                </c:pt>
                <c:pt idx="13900">
                  <c:v>1312434000</c:v>
                </c:pt>
                <c:pt idx="13901">
                  <c:v>1312437600</c:v>
                </c:pt>
                <c:pt idx="13902">
                  <c:v>1312441200</c:v>
                </c:pt>
                <c:pt idx="13903">
                  <c:v>1312444800</c:v>
                </c:pt>
                <c:pt idx="13904">
                  <c:v>1312448400</c:v>
                </c:pt>
                <c:pt idx="13905">
                  <c:v>1312452000</c:v>
                </c:pt>
                <c:pt idx="13906">
                  <c:v>1312455600</c:v>
                </c:pt>
                <c:pt idx="13907">
                  <c:v>1312459200</c:v>
                </c:pt>
                <c:pt idx="13908">
                  <c:v>1312462800</c:v>
                </c:pt>
                <c:pt idx="13909">
                  <c:v>1312466400</c:v>
                </c:pt>
                <c:pt idx="13910">
                  <c:v>1312470000</c:v>
                </c:pt>
                <c:pt idx="13911">
                  <c:v>1312473600</c:v>
                </c:pt>
                <c:pt idx="13912">
                  <c:v>1312477200</c:v>
                </c:pt>
                <c:pt idx="13913">
                  <c:v>1312480800</c:v>
                </c:pt>
                <c:pt idx="13914">
                  <c:v>1312484400</c:v>
                </c:pt>
                <c:pt idx="13915">
                  <c:v>1312488000</c:v>
                </c:pt>
                <c:pt idx="13916">
                  <c:v>1312491600</c:v>
                </c:pt>
                <c:pt idx="13917">
                  <c:v>1312495200</c:v>
                </c:pt>
                <c:pt idx="13918">
                  <c:v>1312498800</c:v>
                </c:pt>
                <c:pt idx="13919">
                  <c:v>1312502400</c:v>
                </c:pt>
                <c:pt idx="13920">
                  <c:v>1312506000</c:v>
                </c:pt>
                <c:pt idx="13921">
                  <c:v>1312509600</c:v>
                </c:pt>
                <c:pt idx="13922">
                  <c:v>1312513200</c:v>
                </c:pt>
                <c:pt idx="13923">
                  <c:v>1312516800</c:v>
                </c:pt>
                <c:pt idx="13924">
                  <c:v>1312520400</c:v>
                </c:pt>
                <c:pt idx="13925">
                  <c:v>1312524000</c:v>
                </c:pt>
                <c:pt idx="13926">
                  <c:v>1312527600</c:v>
                </c:pt>
                <c:pt idx="13927">
                  <c:v>1312531200</c:v>
                </c:pt>
                <c:pt idx="13928">
                  <c:v>1312534800</c:v>
                </c:pt>
                <c:pt idx="13929">
                  <c:v>1312538400</c:v>
                </c:pt>
                <c:pt idx="13930">
                  <c:v>1312542000</c:v>
                </c:pt>
                <c:pt idx="13931">
                  <c:v>1312545600</c:v>
                </c:pt>
                <c:pt idx="13932">
                  <c:v>1312549200</c:v>
                </c:pt>
                <c:pt idx="13933">
                  <c:v>1312552800</c:v>
                </c:pt>
                <c:pt idx="13934">
                  <c:v>1312556400</c:v>
                </c:pt>
                <c:pt idx="13935">
                  <c:v>1312560000</c:v>
                </c:pt>
                <c:pt idx="13936">
                  <c:v>1312563600</c:v>
                </c:pt>
                <c:pt idx="13937">
                  <c:v>1312567200</c:v>
                </c:pt>
                <c:pt idx="13938">
                  <c:v>1312570800</c:v>
                </c:pt>
                <c:pt idx="13939">
                  <c:v>1312574400</c:v>
                </c:pt>
                <c:pt idx="13940">
                  <c:v>1312578000</c:v>
                </c:pt>
                <c:pt idx="13941">
                  <c:v>1312581600</c:v>
                </c:pt>
                <c:pt idx="13942">
                  <c:v>1312585200</c:v>
                </c:pt>
                <c:pt idx="13943">
                  <c:v>1312588800</c:v>
                </c:pt>
                <c:pt idx="13944">
                  <c:v>1312592400</c:v>
                </c:pt>
                <c:pt idx="13945">
                  <c:v>1312596000</c:v>
                </c:pt>
                <c:pt idx="13946">
                  <c:v>1312599600</c:v>
                </c:pt>
                <c:pt idx="13947">
                  <c:v>1312603200</c:v>
                </c:pt>
                <c:pt idx="13948">
                  <c:v>1312606800</c:v>
                </c:pt>
                <c:pt idx="13949">
                  <c:v>1312610400</c:v>
                </c:pt>
                <c:pt idx="13950">
                  <c:v>1312614000</c:v>
                </c:pt>
                <c:pt idx="13951">
                  <c:v>1312617600</c:v>
                </c:pt>
                <c:pt idx="13952">
                  <c:v>1312621200</c:v>
                </c:pt>
                <c:pt idx="13953">
                  <c:v>1312624800</c:v>
                </c:pt>
                <c:pt idx="13954">
                  <c:v>1312628400</c:v>
                </c:pt>
                <c:pt idx="13955">
                  <c:v>1312632000</c:v>
                </c:pt>
                <c:pt idx="13956">
                  <c:v>1312635600</c:v>
                </c:pt>
                <c:pt idx="13957">
                  <c:v>1312639200</c:v>
                </c:pt>
                <c:pt idx="13958">
                  <c:v>1312642800</c:v>
                </c:pt>
                <c:pt idx="13959">
                  <c:v>1312646400</c:v>
                </c:pt>
                <c:pt idx="13960">
                  <c:v>1312650000</c:v>
                </c:pt>
                <c:pt idx="13961">
                  <c:v>1312653600</c:v>
                </c:pt>
                <c:pt idx="13962">
                  <c:v>1312657200</c:v>
                </c:pt>
                <c:pt idx="13963">
                  <c:v>1312660800</c:v>
                </c:pt>
                <c:pt idx="13964">
                  <c:v>1312664400</c:v>
                </c:pt>
                <c:pt idx="13965">
                  <c:v>1312668000</c:v>
                </c:pt>
                <c:pt idx="13966">
                  <c:v>1312671600</c:v>
                </c:pt>
                <c:pt idx="13967">
                  <c:v>1312675200</c:v>
                </c:pt>
                <c:pt idx="13968">
                  <c:v>1312678800</c:v>
                </c:pt>
                <c:pt idx="13969">
                  <c:v>1312682400</c:v>
                </c:pt>
                <c:pt idx="13970">
                  <c:v>1312686000</c:v>
                </c:pt>
                <c:pt idx="13971">
                  <c:v>1312689600</c:v>
                </c:pt>
                <c:pt idx="13972">
                  <c:v>1312693200</c:v>
                </c:pt>
                <c:pt idx="13973">
                  <c:v>1312696800</c:v>
                </c:pt>
                <c:pt idx="13974">
                  <c:v>1312700400</c:v>
                </c:pt>
                <c:pt idx="13975">
                  <c:v>1312704000</c:v>
                </c:pt>
                <c:pt idx="13976">
                  <c:v>1312707600</c:v>
                </c:pt>
                <c:pt idx="13977">
                  <c:v>1312711200</c:v>
                </c:pt>
                <c:pt idx="13978">
                  <c:v>1312714800</c:v>
                </c:pt>
                <c:pt idx="13979">
                  <c:v>1312718400</c:v>
                </c:pt>
                <c:pt idx="13980">
                  <c:v>1312722000</c:v>
                </c:pt>
                <c:pt idx="13981">
                  <c:v>1312725600</c:v>
                </c:pt>
                <c:pt idx="13982">
                  <c:v>1312729200</c:v>
                </c:pt>
                <c:pt idx="13983">
                  <c:v>1312732800</c:v>
                </c:pt>
                <c:pt idx="13984">
                  <c:v>1312736400</c:v>
                </c:pt>
                <c:pt idx="13985">
                  <c:v>1312740000</c:v>
                </c:pt>
                <c:pt idx="13986">
                  <c:v>1312743600</c:v>
                </c:pt>
                <c:pt idx="13987">
                  <c:v>1312747200</c:v>
                </c:pt>
                <c:pt idx="13988">
                  <c:v>1312750800</c:v>
                </c:pt>
                <c:pt idx="13989">
                  <c:v>1312754400</c:v>
                </c:pt>
                <c:pt idx="13990">
                  <c:v>1312758000</c:v>
                </c:pt>
                <c:pt idx="13991">
                  <c:v>1312761600</c:v>
                </c:pt>
                <c:pt idx="13992">
                  <c:v>1312765200</c:v>
                </c:pt>
                <c:pt idx="13993">
                  <c:v>1312768800</c:v>
                </c:pt>
                <c:pt idx="13994">
                  <c:v>1312772400</c:v>
                </c:pt>
                <c:pt idx="13995">
                  <c:v>1312776000</c:v>
                </c:pt>
                <c:pt idx="13996">
                  <c:v>1312779600</c:v>
                </c:pt>
                <c:pt idx="13997">
                  <c:v>1312783200</c:v>
                </c:pt>
                <c:pt idx="13998">
                  <c:v>1312786800</c:v>
                </c:pt>
                <c:pt idx="13999">
                  <c:v>1312790400</c:v>
                </c:pt>
                <c:pt idx="14000">
                  <c:v>1312794000</c:v>
                </c:pt>
                <c:pt idx="14001">
                  <c:v>1312797600</c:v>
                </c:pt>
                <c:pt idx="14002">
                  <c:v>1312801200</c:v>
                </c:pt>
                <c:pt idx="14003">
                  <c:v>1312804800</c:v>
                </c:pt>
                <c:pt idx="14004">
                  <c:v>1312808400</c:v>
                </c:pt>
                <c:pt idx="14005">
                  <c:v>1312812000</c:v>
                </c:pt>
                <c:pt idx="14006">
                  <c:v>1312815600</c:v>
                </c:pt>
                <c:pt idx="14007">
                  <c:v>1312819200</c:v>
                </c:pt>
                <c:pt idx="14008">
                  <c:v>1312822800</c:v>
                </c:pt>
                <c:pt idx="14009">
                  <c:v>1312826400</c:v>
                </c:pt>
                <c:pt idx="14010">
                  <c:v>1312830000</c:v>
                </c:pt>
                <c:pt idx="14011">
                  <c:v>1312833600</c:v>
                </c:pt>
                <c:pt idx="14012">
                  <c:v>1312837200</c:v>
                </c:pt>
                <c:pt idx="14013">
                  <c:v>1312840800</c:v>
                </c:pt>
                <c:pt idx="14014">
                  <c:v>1312844400</c:v>
                </c:pt>
                <c:pt idx="14015">
                  <c:v>1312848000</c:v>
                </c:pt>
                <c:pt idx="14016">
                  <c:v>1312851600</c:v>
                </c:pt>
                <c:pt idx="14017">
                  <c:v>1312855200</c:v>
                </c:pt>
                <c:pt idx="14018">
                  <c:v>1312858800</c:v>
                </c:pt>
                <c:pt idx="14019">
                  <c:v>1312862400</c:v>
                </c:pt>
                <c:pt idx="14020">
                  <c:v>1312866000</c:v>
                </c:pt>
                <c:pt idx="14021">
                  <c:v>1312869600</c:v>
                </c:pt>
                <c:pt idx="14022">
                  <c:v>1312873200</c:v>
                </c:pt>
                <c:pt idx="14023">
                  <c:v>1312876800</c:v>
                </c:pt>
                <c:pt idx="14024">
                  <c:v>1312880400</c:v>
                </c:pt>
                <c:pt idx="14025">
                  <c:v>1312884000</c:v>
                </c:pt>
                <c:pt idx="14026">
                  <c:v>1312887600</c:v>
                </c:pt>
                <c:pt idx="14027">
                  <c:v>1312891200</c:v>
                </c:pt>
                <c:pt idx="14028">
                  <c:v>1312894800</c:v>
                </c:pt>
                <c:pt idx="14029">
                  <c:v>1312898400</c:v>
                </c:pt>
                <c:pt idx="14030">
                  <c:v>1312902000</c:v>
                </c:pt>
                <c:pt idx="14031">
                  <c:v>1312905600</c:v>
                </c:pt>
                <c:pt idx="14032">
                  <c:v>1312909200</c:v>
                </c:pt>
                <c:pt idx="14033">
                  <c:v>1312912800</c:v>
                </c:pt>
                <c:pt idx="14034">
                  <c:v>1312916400</c:v>
                </c:pt>
                <c:pt idx="14035">
                  <c:v>1312920000</c:v>
                </c:pt>
                <c:pt idx="14036">
                  <c:v>1312923600</c:v>
                </c:pt>
                <c:pt idx="14037">
                  <c:v>1312927200</c:v>
                </c:pt>
                <c:pt idx="14038">
                  <c:v>1312930800</c:v>
                </c:pt>
                <c:pt idx="14039">
                  <c:v>1312934400</c:v>
                </c:pt>
                <c:pt idx="14040">
                  <c:v>1312938000</c:v>
                </c:pt>
                <c:pt idx="14041">
                  <c:v>1312941600</c:v>
                </c:pt>
                <c:pt idx="14042">
                  <c:v>1312945200</c:v>
                </c:pt>
                <c:pt idx="14043">
                  <c:v>1312948800</c:v>
                </c:pt>
                <c:pt idx="14044">
                  <c:v>1312952400</c:v>
                </c:pt>
                <c:pt idx="14045">
                  <c:v>1312956000</c:v>
                </c:pt>
                <c:pt idx="14046">
                  <c:v>1312959600</c:v>
                </c:pt>
                <c:pt idx="14047">
                  <c:v>1312963200</c:v>
                </c:pt>
                <c:pt idx="14048">
                  <c:v>1312966800</c:v>
                </c:pt>
                <c:pt idx="14049">
                  <c:v>1312970400</c:v>
                </c:pt>
                <c:pt idx="14050">
                  <c:v>1312974000</c:v>
                </c:pt>
                <c:pt idx="14051">
                  <c:v>1312977600</c:v>
                </c:pt>
                <c:pt idx="14052">
                  <c:v>1312981200</c:v>
                </c:pt>
                <c:pt idx="14053">
                  <c:v>1312984800</c:v>
                </c:pt>
                <c:pt idx="14054">
                  <c:v>1312988400</c:v>
                </c:pt>
                <c:pt idx="14055">
                  <c:v>1312992000</c:v>
                </c:pt>
                <c:pt idx="14056">
                  <c:v>1312995600</c:v>
                </c:pt>
                <c:pt idx="14057">
                  <c:v>1312999200</c:v>
                </c:pt>
                <c:pt idx="14058">
                  <c:v>1313002800</c:v>
                </c:pt>
                <c:pt idx="14059">
                  <c:v>1313006400</c:v>
                </c:pt>
                <c:pt idx="14060">
                  <c:v>1313010000</c:v>
                </c:pt>
                <c:pt idx="14061">
                  <c:v>1313013600</c:v>
                </c:pt>
                <c:pt idx="14062">
                  <c:v>1313017200</c:v>
                </c:pt>
                <c:pt idx="14063">
                  <c:v>1313020800</c:v>
                </c:pt>
                <c:pt idx="14064">
                  <c:v>1313024400</c:v>
                </c:pt>
                <c:pt idx="14065">
                  <c:v>1313028000</c:v>
                </c:pt>
                <c:pt idx="14066">
                  <c:v>1313031600</c:v>
                </c:pt>
                <c:pt idx="14067">
                  <c:v>1313035200</c:v>
                </c:pt>
                <c:pt idx="14068">
                  <c:v>1313038800</c:v>
                </c:pt>
                <c:pt idx="14069">
                  <c:v>1313042400</c:v>
                </c:pt>
                <c:pt idx="14070">
                  <c:v>1313046000</c:v>
                </c:pt>
                <c:pt idx="14071">
                  <c:v>1313049600</c:v>
                </c:pt>
                <c:pt idx="14072">
                  <c:v>1313053200</c:v>
                </c:pt>
                <c:pt idx="14073">
                  <c:v>1313056800</c:v>
                </c:pt>
                <c:pt idx="14074">
                  <c:v>1313060400</c:v>
                </c:pt>
                <c:pt idx="14075">
                  <c:v>1313064000</c:v>
                </c:pt>
                <c:pt idx="14076">
                  <c:v>1313067600</c:v>
                </c:pt>
                <c:pt idx="14077">
                  <c:v>1313071200</c:v>
                </c:pt>
                <c:pt idx="14078">
                  <c:v>1313074800</c:v>
                </c:pt>
                <c:pt idx="14079">
                  <c:v>1313078400</c:v>
                </c:pt>
                <c:pt idx="14080">
                  <c:v>1313082000</c:v>
                </c:pt>
                <c:pt idx="14081">
                  <c:v>1313085600</c:v>
                </c:pt>
                <c:pt idx="14082">
                  <c:v>1313089200</c:v>
                </c:pt>
                <c:pt idx="14083">
                  <c:v>1313092800</c:v>
                </c:pt>
                <c:pt idx="14084">
                  <c:v>1313096400</c:v>
                </c:pt>
                <c:pt idx="14085">
                  <c:v>1313100000</c:v>
                </c:pt>
                <c:pt idx="14086">
                  <c:v>1313103600</c:v>
                </c:pt>
                <c:pt idx="14087">
                  <c:v>1313107200</c:v>
                </c:pt>
                <c:pt idx="14088">
                  <c:v>1313110800</c:v>
                </c:pt>
                <c:pt idx="14089">
                  <c:v>1313114400</c:v>
                </c:pt>
                <c:pt idx="14090">
                  <c:v>1313118000</c:v>
                </c:pt>
                <c:pt idx="14091">
                  <c:v>1313121600</c:v>
                </c:pt>
                <c:pt idx="14092">
                  <c:v>1313125200</c:v>
                </c:pt>
                <c:pt idx="14093">
                  <c:v>1313128800</c:v>
                </c:pt>
                <c:pt idx="14094">
                  <c:v>1313132400</c:v>
                </c:pt>
                <c:pt idx="14095">
                  <c:v>1313136000</c:v>
                </c:pt>
                <c:pt idx="14096">
                  <c:v>1313139600</c:v>
                </c:pt>
                <c:pt idx="14097">
                  <c:v>1313143200</c:v>
                </c:pt>
                <c:pt idx="14098">
                  <c:v>1313146800</c:v>
                </c:pt>
                <c:pt idx="14099">
                  <c:v>1313150400</c:v>
                </c:pt>
                <c:pt idx="14100">
                  <c:v>1313154000</c:v>
                </c:pt>
                <c:pt idx="14101">
                  <c:v>1313157600</c:v>
                </c:pt>
                <c:pt idx="14102">
                  <c:v>1313161200</c:v>
                </c:pt>
                <c:pt idx="14103">
                  <c:v>1313164800</c:v>
                </c:pt>
                <c:pt idx="14104">
                  <c:v>1313168400</c:v>
                </c:pt>
                <c:pt idx="14105">
                  <c:v>1313172000</c:v>
                </c:pt>
                <c:pt idx="14106">
                  <c:v>1313175600</c:v>
                </c:pt>
                <c:pt idx="14107">
                  <c:v>1313179200</c:v>
                </c:pt>
                <c:pt idx="14108">
                  <c:v>1313182800</c:v>
                </c:pt>
                <c:pt idx="14109">
                  <c:v>1313186400</c:v>
                </c:pt>
                <c:pt idx="14110">
                  <c:v>1313190000</c:v>
                </c:pt>
                <c:pt idx="14111">
                  <c:v>1313193600</c:v>
                </c:pt>
                <c:pt idx="14112">
                  <c:v>1313197200</c:v>
                </c:pt>
                <c:pt idx="14113">
                  <c:v>1313200800</c:v>
                </c:pt>
                <c:pt idx="14114">
                  <c:v>1313204400</c:v>
                </c:pt>
                <c:pt idx="14115">
                  <c:v>1313208000</c:v>
                </c:pt>
                <c:pt idx="14116">
                  <c:v>1313211600</c:v>
                </c:pt>
                <c:pt idx="14117">
                  <c:v>1313215200</c:v>
                </c:pt>
                <c:pt idx="14118">
                  <c:v>1313218800</c:v>
                </c:pt>
                <c:pt idx="14119">
                  <c:v>1313222400</c:v>
                </c:pt>
                <c:pt idx="14120">
                  <c:v>1313226000</c:v>
                </c:pt>
                <c:pt idx="14121">
                  <c:v>1313229600</c:v>
                </c:pt>
                <c:pt idx="14122">
                  <c:v>1313233200</c:v>
                </c:pt>
                <c:pt idx="14123">
                  <c:v>1313236800</c:v>
                </c:pt>
                <c:pt idx="14124">
                  <c:v>1313240400</c:v>
                </c:pt>
                <c:pt idx="14125">
                  <c:v>1313244000</c:v>
                </c:pt>
                <c:pt idx="14126">
                  <c:v>1313247600</c:v>
                </c:pt>
                <c:pt idx="14127">
                  <c:v>1313251200</c:v>
                </c:pt>
                <c:pt idx="14128">
                  <c:v>1313254800</c:v>
                </c:pt>
                <c:pt idx="14129">
                  <c:v>1313258400</c:v>
                </c:pt>
                <c:pt idx="14130">
                  <c:v>1313262000</c:v>
                </c:pt>
                <c:pt idx="14131">
                  <c:v>1313265600</c:v>
                </c:pt>
                <c:pt idx="14132">
                  <c:v>1313269200</c:v>
                </c:pt>
                <c:pt idx="14133">
                  <c:v>1313272800</c:v>
                </c:pt>
                <c:pt idx="14134">
                  <c:v>1313276400</c:v>
                </c:pt>
                <c:pt idx="14135">
                  <c:v>1313280000</c:v>
                </c:pt>
                <c:pt idx="14136">
                  <c:v>1313283600</c:v>
                </c:pt>
                <c:pt idx="14137">
                  <c:v>1313287200</c:v>
                </c:pt>
                <c:pt idx="14138">
                  <c:v>1313290800</c:v>
                </c:pt>
                <c:pt idx="14139">
                  <c:v>1313294400</c:v>
                </c:pt>
                <c:pt idx="14140">
                  <c:v>1313298000</c:v>
                </c:pt>
                <c:pt idx="14141">
                  <c:v>1313301600</c:v>
                </c:pt>
                <c:pt idx="14142">
                  <c:v>1313305200</c:v>
                </c:pt>
                <c:pt idx="14143">
                  <c:v>1313308800</c:v>
                </c:pt>
                <c:pt idx="14144">
                  <c:v>1313312400</c:v>
                </c:pt>
                <c:pt idx="14145">
                  <c:v>1313316000</c:v>
                </c:pt>
                <c:pt idx="14146">
                  <c:v>1313319600</c:v>
                </c:pt>
                <c:pt idx="14147">
                  <c:v>1313323200</c:v>
                </c:pt>
                <c:pt idx="14148">
                  <c:v>1313326800</c:v>
                </c:pt>
                <c:pt idx="14149">
                  <c:v>1313330400</c:v>
                </c:pt>
                <c:pt idx="14150">
                  <c:v>1313334000</c:v>
                </c:pt>
                <c:pt idx="14151">
                  <c:v>1313337600</c:v>
                </c:pt>
                <c:pt idx="14152">
                  <c:v>1313341200</c:v>
                </c:pt>
                <c:pt idx="14153">
                  <c:v>1313344800</c:v>
                </c:pt>
                <c:pt idx="14154">
                  <c:v>1313348400</c:v>
                </c:pt>
                <c:pt idx="14155">
                  <c:v>1313352000</c:v>
                </c:pt>
                <c:pt idx="14156">
                  <c:v>1313355600</c:v>
                </c:pt>
                <c:pt idx="14157">
                  <c:v>1313359200</c:v>
                </c:pt>
                <c:pt idx="14158">
                  <c:v>1313362800</c:v>
                </c:pt>
                <c:pt idx="14159">
                  <c:v>1313366400</c:v>
                </c:pt>
                <c:pt idx="14160">
                  <c:v>1313370000</c:v>
                </c:pt>
                <c:pt idx="14161">
                  <c:v>1313373600</c:v>
                </c:pt>
                <c:pt idx="14162">
                  <c:v>1313377200</c:v>
                </c:pt>
                <c:pt idx="14163">
                  <c:v>1313380800</c:v>
                </c:pt>
                <c:pt idx="14164">
                  <c:v>1313384400</c:v>
                </c:pt>
                <c:pt idx="14165">
                  <c:v>1313388000</c:v>
                </c:pt>
                <c:pt idx="14166">
                  <c:v>1313391600</c:v>
                </c:pt>
                <c:pt idx="14167">
                  <c:v>1313395200</c:v>
                </c:pt>
                <c:pt idx="14168">
                  <c:v>1313398800</c:v>
                </c:pt>
                <c:pt idx="14169">
                  <c:v>1313402400</c:v>
                </c:pt>
                <c:pt idx="14170">
                  <c:v>1313406000</c:v>
                </c:pt>
                <c:pt idx="14171">
                  <c:v>1313409600</c:v>
                </c:pt>
                <c:pt idx="14172">
                  <c:v>1313413200</c:v>
                </c:pt>
                <c:pt idx="14173">
                  <c:v>1313416800</c:v>
                </c:pt>
                <c:pt idx="14174">
                  <c:v>1313420400</c:v>
                </c:pt>
                <c:pt idx="14175">
                  <c:v>1313424000</c:v>
                </c:pt>
                <c:pt idx="14176">
                  <c:v>1313427600</c:v>
                </c:pt>
                <c:pt idx="14177">
                  <c:v>1313431200</c:v>
                </c:pt>
                <c:pt idx="14178">
                  <c:v>1313434800</c:v>
                </c:pt>
                <c:pt idx="14179">
                  <c:v>1313438400</c:v>
                </c:pt>
                <c:pt idx="14180">
                  <c:v>1313442000</c:v>
                </c:pt>
                <c:pt idx="14181">
                  <c:v>1313445600</c:v>
                </c:pt>
                <c:pt idx="14182">
                  <c:v>1313449200</c:v>
                </c:pt>
                <c:pt idx="14183">
                  <c:v>1313452800</c:v>
                </c:pt>
                <c:pt idx="14184">
                  <c:v>1313456400</c:v>
                </c:pt>
                <c:pt idx="14185">
                  <c:v>1313460000</c:v>
                </c:pt>
                <c:pt idx="14186">
                  <c:v>1313463600</c:v>
                </c:pt>
                <c:pt idx="14187">
                  <c:v>1313467200</c:v>
                </c:pt>
                <c:pt idx="14188">
                  <c:v>1313470800</c:v>
                </c:pt>
                <c:pt idx="14189">
                  <c:v>1313474400</c:v>
                </c:pt>
                <c:pt idx="14190">
                  <c:v>1313478000</c:v>
                </c:pt>
                <c:pt idx="14191">
                  <c:v>1313481600</c:v>
                </c:pt>
                <c:pt idx="14192">
                  <c:v>1313485200</c:v>
                </c:pt>
                <c:pt idx="14193">
                  <c:v>1313488800</c:v>
                </c:pt>
                <c:pt idx="14194">
                  <c:v>1313492400</c:v>
                </c:pt>
                <c:pt idx="14195">
                  <c:v>1313496000</c:v>
                </c:pt>
                <c:pt idx="14196">
                  <c:v>1313499600</c:v>
                </c:pt>
                <c:pt idx="14197">
                  <c:v>1313503200</c:v>
                </c:pt>
                <c:pt idx="14198">
                  <c:v>1313506800</c:v>
                </c:pt>
                <c:pt idx="14199">
                  <c:v>1313510400</c:v>
                </c:pt>
                <c:pt idx="14200">
                  <c:v>1313514000</c:v>
                </c:pt>
                <c:pt idx="14201">
                  <c:v>1313517600</c:v>
                </c:pt>
                <c:pt idx="14202">
                  <c:v>1313521200</c:v>
                </c:pt>
                <c:pt idx="14203">
                  <c:v>1313524800</c:v>
                </c:pt>
                <c:pt idx="14204">
                  <c:v>1313528400</c:v>
                </c:pt>
                <c:pt idx="14205">
                  <c:v>1313532000</c:v>
                </c:pt>
                <c:pt idx="14206">
                  <c:v>1313535600</c:v>
                </c:pt>
                <c:pt idx="14207">
                  <c:v>1313539200</c:v>
                </c:pt>
                <c:pt idx="14208">
                  <c:v>1313542800</c:v>
                </c:pt>
                <c:pt idx="14209">
                  <c:v>1313546400</c:v>
                </c:pt>
                <c:pt idx="14210">
                  <c:v>1313550000</c:v>
                </c:pt>
                <c:pt idx="14211">
                  <c:v>1313553600</c:v>
                </c:pt>
                <c:pt idx="14212">
                  <c:v>1313557200</c:v>
                </c:pt>
                <c:pt idx="14213">
                  <c:v>1313560800</c:v>
                </c:pt>
                <c:pt idx="14214">
                  <c:v>1313564400</c:v>
                </c:pt>
                <c:pt idx="14215">
                  <c:v>1313568000</c:v>
                </c:pt>
                <c:pt idx="14216">
                  <c:v>1313571600</c:v>
                </c:pt>
                <c:pt idx="14217">
                  <c:v>1313575200</c:v>
                </c:pt>
                <c:pt idx="14218">
                  <c:v>1313578800</c:v>
                </c:pt>
                <c:pt idx="14219">
                  <c:v>1313582400</c:v>
                </c:pt>
                <c:pt idx="14220">
                  <c:v>1313586000</c:v>
                </c:pt>
                <c:pt idx="14221">
                  <c:v>1313589600</c:v>
                </c:pt>
                <c:pt idx="14222">
                  <c:v>1313593200</c:v>
                </c:pt>
                <c:pt idx="14223">
                  <c:v>1313596800</c:v>
                </c:pt>
                <c:pt idx="14224">
                  <c:v>1313600400</c:v>
                </c:pt>
                <c:pt idx="14225">
                  <c:v>1313604000</c:v>
                </c:pt>
                <c:pt idx="14226">
                  <c:v>1313607600</c:v>
                </c:pt>
                <c:pt idx="14227">
                  <c:v>1313611200</c:v>
                </c:pt>
                <c:pt idx="14228">
                  <c:v>1313614800</c:v>
                </c:pt>
                <c:pt idx="14229">
                  <c:v>1313618400</c:v>
                </c:pt>
                <c:pt idx="14230">
                  <c:v>1313622000</c:v>
                </c:pt>
                <c:pt idx="14231">
                  <c:v>1313625600</c:v>
                </c:pt>
                <c:pt idx="14232">
                  <c:v>1313629200</c:v>
                </c:pt>
                <c:pt idx="14233">
                  <c:v>1313632800</c:v>
                </c:pt>
                <c:pt idx="14234">
                  <c:v>1313636400</c:v>
                </c:pt>
                <c:pt idx="14235">
                  <c:v>1313640000</c:v>
                </c:pt>
                <c:pt idx="14236">
                  <c:v>1313643600</c:v>
                </c:pt>
                <c:pt idx="14237">
                  <c:v>1313647200</c:v>
                </c:pt>
                <c:pt idx="14238">
                  <c:v>1313650800</c:v>
                </c:pt>
                <c:pt idx="14239">
                  <c:v>1313654400</c:v>
                </c:pt>
                <c:pt idx="14240">
                  <c:v>1313658000</c:v>
                </c:pt>
                <c:pt idx="14241">
                  <c:v>1313661600</c:v>
                </c:pt>
                <c:pt idx="14242">
                  <c:v>1313665200</c:v>
                </c:pt>
                <c:pt idx="14243">
                  <c:v>1313668800</c:v>
                </c:pt>
                <c:pt idx="14244">
                  <c:v>1313672400</c:v>
                </c:pt>
                <c:pt idx="14245">
                  <c:v>1313676000</c:v>
                </c:pt>
                <c:pt idx="14246">
                  <c:v>1313679600</c:v>
                </c:pt>
                <c:pt idx="14247">
                  <c:v>1313683200</c:v>
                </c:pt>
                <c:pt idx="14248">
                  <c:v>1313686800</c:v>
                </c:pt>
                <c:pt idx="14249">
                  <c:v>1313690400</c:v>
                </c:pt>
                <c:pt idx="14250">
                  <c:v>1313694000</c:v>
                </c:pt>
                <c:pt idx="14251">
                  <c:v>1313697600</c:v>
                </c:pt>
                <c:pt idx="14252">
                  <c:v>1313701200</c:v>
                </c:pt>
                <c:pt idx="14253">
                  <c:v>1313704800</c:v>
                </c:pt>
                <c:pt idx="14254">
                  <c:v>1313708400</c:v>
                </c:pt>
                <c:pt idx="14255">
                  <c:v>1313712000</c:v>
                </c:pt>
                <c:pt idx="14256">
                  <c:v>1313715600</c:v>
                </c:pt>
                <c:pt idx="14257">
                  <c:v>1313719200</c:v>
                </c:pt>
                <c:pt idx="14258">
                  <c:v>1313722800</c:v>
                </c:pt>
                <c:pt idx="14259">
                  <c:v>1313726400</c:v>
                </c:pt>
                <c:pt idx="14260">
                  <c:v>1313730000</c:v>
                </c:pt>
                <c:pt idx="14261">
                  <c:v>1313733600</c:v>
                </c:pt>
                <c:pt idx="14262">
                  <c:v>1313737200</c:v>
                </c:pt>
                <c:pt idx="14263">
                  <c:v>1313740800</c:v>
                </c:pt>
                <c:pt idx="14264">
                  <c:v>1313744400</c:v>
                </c:pt>
                <c:pt idx="14265">
                  <c:v>1313748000</c:v>
                </c:pt>
                <c:pt idx="14266">
                  <c:v>1313751600</c:v>
                </c:pt>
                <c:pt idx="14267">
                  <c:v>1313755200</c:v>
                </c:pt>
                <c:pt idx="14268">
                  <c:v>1313758800</c:v>
                </c:pt>
                <c:pt idx="14269">
                  <c:v>1313762400</c:v>
                </c:pt>
                <c:pt idx="14270">
                  <c:v>1313766000</c:v>
                </c:pt>
                <c:pt idx="14271">
                  <c:v>1313769600</c:v>
                </c:pt>
                <c:pt idx="14272">
                  <c:v>1313773200</c:v>
                </c:pt>
                <c:pt idx="14273">
                  <c:v>1313776800</c:v>
                </c:pt>
                <c:pt idx="14274">
                  <c:v>1313780400</c:v>
                </c:pt>
                <c:pt idx="14275">
                  <c:v>1313784000</c:v>
                </c:pt>
                <c:pt idx="14276">
                  <c:v>1313787600</c:v>
                </c:pt>
                <c:pt idx="14277">
                  <c:v>1313791200</c:v>
                </c:pt>
                <c:pt idx="14278">
                  <c:v>1313794800</c:v>
                </c:pt>
                <c:pt idx="14279">
                  <c:v>1313798400</c:v>
                </c:pt>
                <c:pt idx="14280">
                  <c:v>1313802000</c:v>
                </c:pt>
                <c:pt idx="14281">
                  <c:v>1313805600</c:v>
                </c:pt>
                <c:pt idx="14282">
                  <c:v>1313809200</c:v>
                </c:pt>
                <c:pt idx="14283">
                  <c:v>1313812800</c:v>
                </c:pt>
                <c:pt idx="14284">
                  <c:v>1313816400</c:v>
                </c:pt>
                <c:pt idx="14285">
                  <c:v>1313820000</c:v>
                </c:pt>
                <c:pt idx="14286">
                  <c:v>1313823600</c:v>
                </c:pt>
                <c:pt idx="14287">
                  <c:v>1313827200</c:v>
                </c:pt>
                <c:pt idx="14288">
                  <c:v>1313830800</c:v>
                </c:pt>
                <c:pt idx="14289">
                  <c:v>1313834400</c:v>
                </c:pt>
                <c:pt idx="14290">
                  <c:v>1313838000</c:v>
                </c:pt>
                <c:pt idx="14291">
                  <c:v>1313841600</c:v>
                </c:pt>
                <c:pt idx="14292">
                  <c:v>1313845200</c:v>
                </c:pt>
                <c:pt idx="14293">
                  <c:v>1313848800</c:v>
                </c:pt>
                <c:pt idx="14294">
                  <c:v>1313852400</c:v>
                </c:pt>
                <c:pt idx="14295">
                  <c:v>1313856000</c:v>
                </c:pt>
                <c:pt idx="14296">
                  <c:v>1313859600</c:v>
                </c:pt>
                <c:pt idx="14297">
                  <c:v>1313863200</c:v>
                </c:pt>
                <c:pt idx="14298">
                  <c:v>1313866800</c:v>
                </c:pt>
                <c:pt idx="14299">
                  <c:v>1313870400</c:v>
                </c:pt>
                <c:pt idx="14300">
                  <c:v>1313874000</c:v>
                </c:pt>
                <c:pt idx="14301">
                  <c:v>1313877600</c:v>
                </c:pt>
                <c:pt idx="14302">
                  <c:v>1313881200</c:v>
                </c:pt>
                <c:pt idx="14303">
                  <c:v>1313884800</c:v>
                </c:pt>
                <c:pt idx="14304">
                  <c:v>1313888400</c:v>
                </c:pt>
                <c:pt idx="14305">
                  <c:v>1313892000</c:v>
                </c:pt>
                <c:pt idx="14306">
                  <c:v>1313895600</c:v>
                </c:pt>
                <c:pt idx="14307">
                  <c:v>1313899200</c:v>
                </c:pt>
                <c:pt idx="14308">
                  <c:v>1313902800</c:v>
                </c:pt>
                <c:pt idx="14309">
                  <c:v>1313906400</c:v>
                </c:pt>
                <c:pt idx="14310">
                  <c:v>1313910000</c:v>
                </c:pt>
                <c:pt idx="14311">
                  <c:v>1313913600</c:v>
                </c:pt>
                <c:pt idx="14312">
                  <c:v>1313917200</c:v>
                </c:pt>
                <c:pt idx="14313">
                  <c:v>1313920800</c:v>
                </c:pt>
                <c:pt idx="14314">
                  <c:v>1313924400</c:v>
                </c:pt>
                <c:pt idx="14315">
                  <c:v>1313928000</c:v>
                </c:pt>
                <c:pt idx="14316">
                  <c:v>1313931600</c:v>
                </c:pt>
                <c:pt idx="14317">
                  <c:v>1313935200</c:v>
                </c:pt>
                <c:pt idx="14318">
                  <c:v>1313938800</c:v>
                </c:pt>
                <c:pt idx="14319">
                  <c:v>1313942400</c:v>
                </c:pt>
                <c:pt idx="14320">
                  <c:v>1313946000</c:v>
                </c:pt>
                <c:pt idx="14321">
                  <c:v>1313949600</c:v>
                </c:pt>
                <c:pt idx="14322">
                  <c:v>1313953200</c:v>
                </c:pt>
                <c:pt idx="14323">
                  <c:v>1313956800</c:v>
                </c:pt>
                <c:pt idx="14324">
                  <c:v>1313960400</c:v>
                </c:pt>
                <c:pt idx="14325">
                  <c:v>1313964000</c:v>
                </c:pt>
                <c:pt idx="14326">
                  <c:v>1313967600</c:v>
                </c:pt>
                <c:pt idx="14327">
                  <c:v>1313971200</c:v>
                </c:pt>
                <c:pt idx="14328">
                  <c:v>1313974800</c:v>
                </c:pt>
                <c:pt idx="14329">
                  <c:v>1313978400</c:v>
                </c:pt>
                <c:pt idx="14330">
                  <c:v>1313982000</c:v>
                </c:pt>
                <c:pt idx="14331">
                  <c:v>1313985600</c:v>
                </c:pt>
                <c:pt idx="14332">
                  <c:v>1313989200</c:v>
                </c:pt>
                <c:pt idx="14333">
                  <c:v>1313992800</c:v>
                </c:pt>
                <c:pt idx="14334">
                  <c:v>1313996400</c:v>
                </c:pt>
                <c:pt idx="14335">
                  <c:v>1314000000</c:v>
                </c:pt>
                <c:pt idx="14336">
                  <c:v>1314003600</c:v>
                </c:pt>
                <c:pt idx="14337">
                  <c:v>1314007200</c:v>
                </c:pt>
                <c:pt idx="14338">
                  <c:v>1314010800</c:v>
                </c:pt>
                <c:pt idx="14339">
                  <c:v>1314014400</c:v>
                </c:pt>
                <c:pt idx="14340">
                  <c:v>1314018000</c:v>
                </c:pt>
                <c:pt idx="14341">
                  <c:v>1314021600</c:v>
                </c:pt>
                <c:pt idx="14342">
                  <c:v>1314025200</c:v>
                </c:pt>
                <c:pt idx="14343">
                  <c:v>1314028800</c:v>
                </c:pt>
                <c:pt idx="14344">
                  <c:v>1314032400</c:v>
                </c:pt>
                <c:pt idx="14345">
                  <c:v>1314036000</c:v>
                </c:pt>
                <c:pt idx="14346">
                  <c:v>1314039600</c:v>
                </c:pt>
                <c:pt idx="14347">
                  <c:v>1314043200</c:v>
                </c:pt>
                <c:pt idx="14348">
                  <c:v>1314046800</c:v>
                </c:pt>
                <c:pt idx="14349">
                  <c:v>1314050400</c:v>
                </c:pt>
                <c:pt idx="14350">
                  <c:v>1314054000</c:v>
                </c:pt>
                <c:pt idx="14351">
                  <c:v>1314057600</c:v>
                </c:pt>
                <c:pt idx="14352">
                  <c:v>1314061200</c:v>
                </c:pt>
                <c:pt idx="14353">
                  <c:v>1314064800</c:v>
                </c:pt>
                <c:pt idx="14354">
                  <c:v>1314068400</c:v>
                </c:pt>
                <c:pt idx="14355">
                  <c:v>1314072000</c:v>
                </c:pt>
                <c:pt idx="14356">
                  <c:v>1314075600</c:v>
                </c:pt>
                <c:pt idx="14357">
                  <c:v>1314079200</c:v>
                </c:pt>
                <c:pt idx="14358">
                  <c:v>1314082800</c:v>
                </c:pt>
                <c:pt idx="14359">
                  <c:v>1314086400</c:v>
                </c:pt>
                <c:pt idx="14360">
                  <c:v>1314090000</c:v>
                </c:pt>
                <c:pt idx="14361">
                  <c:v>1314093600</c:v>
                </c:pt>
                <c:pt idx="14362">
                  <c:v>1314097200</c:v>
                </c:pt>
                <c:pt idx="14363">
                  <c:v>1314100800</c:v>
                </c:pt>
                <c:pt idx="14364">
                  <c:v>1314104400</c:v>
                </c:pt>
                <c:pt idx="14365">
                  <c:v>1314108000</c:v>
                </c:pt>
                <c:pt idx="14366">
                  <c:v>1314111600</c:v>
                </c:pt>
                <c:pt idx="14367">
                  <c:v>1314115200</c:v>
                </c:pt>
                <c:pt idx="14368">
                  <c:v>1314118800</c:v>
                </c:pt>
                <c:pt idx="14369">
                  <c:v>1314122400</c:v>
                </c:pt>
                <c:pt idx="14370">
                  <c:v>1314126000</c:v>
                </c:pt>
                <c:pt idx="14371">
                  <c:v>1314129600</c:v>
                </c:pt>
                <c:pt idx="14372">
                  <c:v>1314133200</c:v>
                </c:pt>
                <c:pt idx="14373">
                  <c:v>1314136800</c:v>
                </c:pt>
                <c:pt idx="14374">
                  <c:v>1314140400</c:v>
                </c:pt>
                <c:pt idx="14375">
                  <c:v>1314144000</c:v>
                </c:pt>
                <c:pt idx="14376">
                  <c:v>1314147600</c:v>
                </c:pt>
                <c:pt idx="14377">
                  <c:v>1314151200</c:v>
                </c:pt>
                <c:pt idx="14378">
                  <c:v>1314154800</c:v>
                </c:pt>
                <c:pt idx="14379">
                  <c:v>1314158400</c:v>
                </c:pt>
                <c:pt idx="14380">
                  <c:v>1314162000</c:v>
                </c:pt>
                <c:pt idx="14381">
                  <c:v>1314165600</c:v>
                </c:pt>
                <c:pt idx="14382">
                  <c:v>1314169200</c:v>
                </c:pt>
                <c:pt idx="14383">
                  <c:v>1314172800</c:v>
                </c:pt>
                <c:pt idx="14384">
                  <c:v>1314176400</c:v>
                </c:pt>
                <c:pt idx="14385">
                  <c:v>1314180000</c:v>
                </c:pt>
                <c:pt idx="14386">
                  <c:v>1314183600</c:v>
                </c:pt>
                <c:pt idx="14387">
                  <c:v>1314187200</c:v>
                </c:pt>
                <c:pt idx="14388">
                  <c:v>1314190800</c:v>
                </c:pt>
                <c:pt idx="14389">
                  <c:v>1314194400</c:v>
                </c:pt>
                <c:pt idx="14390">
                  <c:v>1314198000</c:v>
                </c:pt>
                <c:pt idx="14391">
                  <c:v>1314201600</c:v>
                </c:pt>
                <c:pt idx="14392">
                  <c:v>1314205200</c:v>
                </c:pt>
                <c:pt idx="14393">
                  <c:v>1314208800</c:v>
                </c:pt>
                <c:pt idx="14394">
                  <c:v>1314212400</c:v>
                </c:pt>
                <c:pt idx="14395">
                  <c:v>1314216000</c:v>
                </c:pt>
                <c:pt idx="14396">
                  <c:v>1314219600</c:v>
                </c:pt>
                <c:pt idx="14397">
                  <c:v>1314223200</c:v>
                </c:pt>
                <c:pt idx="14398">
                  <c:v>1314226800</c:v>
                </c:pt>
                <c:pt idx="14399">
                  <c:v>1314230400</c:v>
                </c:pt>
                <c:pt idx="14400">
                  <c:v>1314234000</c:v>
                </c:pt>
                <c:pt idx="14401">
                  <c:v>1314237600</c:v>
                </c:pt>
                <c:pt idx="14402">
                  <c:v>1314241200</c:v>
                </c:pt>
                <c:pt idx="14403">
                  <c:v>1314244800</c:v>
                </c:pt>
                <c:pt idx="14404">
                  <c:v>1314248400</c:v>
                </c:pt>
                <c:pt idx="14405">
                  <c:v>1314252000</c:v>
                </c:pt>
                <c:pt idx="14406">
                  <c:v>1314255600</c:v>
                </c:pt>
                <c:pt idx="14407">
                  <c:v>1314259200</c:v>
                </c:pt>
                <c:pt idx="14408">
                  <c:v>1314262800</c:v>
                </c:pt>
                <c:pt idx="14409">
                  <c:v>1314266400</c:v>
                </c:pt>
                <c:pt idx="14410">
                  <c:v>1314270000</c:v>
                </c:pt>
                <c:pt idx="14411">
                  <c:v>1314273600</c:v>
                </c:pt>
                <c:pt idx="14412">
                  <c:v>1314277200</c:v>
                </c:pt>
                <c:pt idx="14413">
                  <c:v>1314280800</c:v>
                </c:pt>
                <c:pt idx="14414">
                  <c:v>1314284400</c:v>
                </c:pt>
                <c:pt idx="14415">
                  <c:v>1314288000</c:v>
                </c:pt>
                <c:pt idx="14416">
                  <c:v>1314291600</c:v>
                </c:pt>
                <c:pt idx="14417">
                  <c:v>1314295200</c:v>
                </c:pt>
                <c:pt idx="14418">
                  <c:v>1314298800</c:v>
                </c:pt>
                <c:pt idx="14419">
                  <c:v>1314302400</c:v>
                </c:pt>
                <c:pt idx="14420">
                  <c:v>1314306000</c:v>
                </c:pt>
                <c:pt idx="14421">
                  <c:v>1314309600</c:v>
                </c:pt>
                <c:pt idx="14422">
                  <c:v>1314313200</c:v>
                </c:pt>
                <c:pt idx="14423">
                  <c:v>1314316800</c:v>
                </c:pt>
                <c:pt idx="14424">
                  <c:v>1314320400</c:v>
                </c:pt>
                <c:pt idx="14425">
                  <c:v>1314324000</c:v>
                </c:pt>
                <c:pt idx="14426">
                  <c:v>1314327600</c:v>
                </c:pt>
                <c:pt idx="14427">
                  <c:v>1314331200</c:v>
                </c:pt>
                <c:pt idx="14428">
                  <c:v>1314334800</c:v>
                </c:pt>
                <c:pt idx="14429">
                  <c:v>1314338400</c:v>
                </c:pt>
                <c:pt idx="14430">
                  <c:v>1314342000</c:v>
                </c:pt>
                <c:pt idx="14431">
                  <c:v>1314345600</c:v>
                </c:pt>
                <c:pt idx="14432">
                  <c:v>1314349200</c:v>
                </c:pt>
                <c:pt idx="14433">
                  <c:v>1314352800</c:v>
                </c:pt>
                <c:pt idx="14434">
                  <c:v>1314356400</c:v>
                </c:pt>
                <c:pt idx="14435">
                  <c:v>1314360000</c:v>
                </c:pt>
                <c:pt idx="14436">
                  <c:v>1314363600</c:v>
                </c:pt>
                <c:pt idx="14437">
                  <c:v>1314367200</c:v>
                </c:pt>
                <c:pt idx="14438">
                  <c:v>1314370800</c:v>
                </c:pt>
                <c:pt idx="14439">
                  <c:v>1314374400</c:v>
                </c:pt>
                <c:pt idx="14440">
                  <c:v>1314378000</c:v>
                </c:pt>
                <c:pt idx="14441">
                  <c:v>1314381600</c:v>
                </c:pt>
                <c:pt idx="14442">
                  <c:v>1314385200</c:v>
                </c:pt>
                <c:pt idx="14443">
                  <c:v>1314388800</c:v>
                </c:pt>
                <c:pt idx="14444">
                  <c:v>1314392400</c:v>
                </c:pt>
                <c:pt idx="14445">
                  <c:v>1314396000</c:v>
                </c:pt>
                <c:pt idx="14446">
                  <c:v>1314399600</c:v>
                </c:pt>
                <c:pt idx="14447">
                  <c:v>1314403200</c:v>
                </c:pt>
                <c:pt idx="14448">
                  <c:v>1314406800</c:v>
                </c:pt>
                <c:pt idx="14449">
                  <c:v>1314410400</c:v>
                </c:pt>
                <c:pt idx="14450">
                  <c:v>1314414000</c:v>
                </c:pt>
                <c:pt idx="14451">
                  <c:v>1314417600</c:v>
                </c:pt>
                <c:pt idx="14452">
                  <c:v>1314421200</c:v>
                </c:pt>
                <c:pt idx="14453">
                  <c:v>1314424800</c:v>
                </c:pt>
                <c:pt idx="14454">
                  <c:v>1314428400</c:v>
                </c:pt>
                <c:pt idx="14455">
                  <c:v>1314432000</c:v>
                </c:pt>
                <c:pt idx="14456">
                  <c:v>1314435600</c:v>
                </c:pt>
                <c:pt idx="14457">
                  <c:v>1314439200</c:v>
                </c:pt>
                <c:pt idx="14458">
                  <c:v>1314442800</c:v>
                </c:pt>
                <c:pt idx="14459">
                  <c:v>1314446400</c:v>
                </c:pt>
                <c:pt idx="14460">
                  <c:v>1314450000</c:v>
                </c:pt>
                <c:pt idx="14461">
                  <c:v>1314453600</c:v>
                </c:pt>
                <c:pt idx="14462">
                  <c:v>1314457200</c:v>
                </c:pt>
                <c:pt idx="14463">
                  <c:v>1314460800</c:v>
                </c:pt>
                <c:pt idx="14464">
                  <c:v>1314464400</c:v>
                </c:pt>
                <c:pt idx="14465">
                  <c:v>1314468000</c:v>
                </c:pt>
                <c:pt idx="14466">
                  <c:v>1314471600</c:v>
                </c:pt>
                <c:pt idx="14467">
                  <c:v>1314475200</c:v>
                </c:pt>
                <c:pt idx="14468">
                  <c:v>1314478800</c:v>
                </c:pt>
                <c:pt idx="14469">
                  <c:v>1314482400</c:v>
                </c:pt>
                <c:pt idx="14470">
                  <c:v>1314486000</c:v>
                </c:pt>
                <c:pt idx="14471">
                  <c:v>1314489600</c:v>
                </c:pt>
                <c:pt idx="14472">
                  <c:v>1314493200</c:v>
                </c:pt>
                <c:pt idx="14473">
                  <c:v>1314496800</c:v>
                </c:pt>
                <c:pt idx="14474">
                  <c:v>1314500400</c:v>
                </c:pt>
                <c:pt idx="14475">
                  <c:v>1314504000</c:v>
                </c:pt>
                <c:pt idx="14476">
                  <c:v>1314507600</c:v>
                </c:pt>
                <c:pt idx="14477">
                  <c:v>1314511200</c:v>
                </c:pt>
                <c:pt idx="14478">
                  <c:v>1314514800</c:v>
                </c:pt>
                <c:pt idx="14479">
                  <c:v>1314518400</c:v>
                </c:pt>
                <c:pt idx="14480">
                  <c:v>1314522000</c:v>
                </c:pt>
                <c:pt idx="14481">
                  <c:v>1314525600</c:v>
                </c:pt>
                <c:pt idx="14482">
                  <c:v>1314529200</c:v>
                </c:pt>
                <c:pt idx="14483">
                  <c:v>1314532800</c:v>
                </c:pt>
                <c:pt idx="14484">
                  <c:v>1314536400</c:v>
                </c:pt>
                <c:pt idx="14485">
                  <c:v>1314540000</c:v>
                </c:pt>
                <c:pt idx="14486">
                  <c:v>1314543600</c:v>
                </c:pt>
                <c:pt idx="14487">
                  <c:v>1314547200</c:v>
                </c:pt>
                <c:pt idx="14488">
                  <c:v>1314550800</c:v>
                </c:pt>
                <c:pt idx="14489">
                  <c:v>1314554400</c:v>
                </c:pt>
                <c:pt idx="14490">
                  <c:v>1314558000</c:v>
                </c:pt>
                <c:pt idx="14491">
                  <c:v>1314561600</c:v>
                </c:pt>
                <c:pt idx="14492">
                  <c:v>1314565200</c:v>
                </c:pt>
                <c:pt idx="14493">
                  <c:v>1314568800</c:v>
                </c:pt>
                <c:pt idx="14494">
                  <c:v>1314572400</c:v>
                </c:pt>
                <c:pt idx="14495">
                  <c:v>1314576000</c:v>
                </c:pt>
                <c:pt idx="14496">
                  <c:v>1314579600</c:v>
                </c:pt>
                <c:pt idx="14497">
                  <c:v>1314583200</c:v>
                </c:pt>
                <c:pt idx="14498">
                  <c:v>1314586800</c:v>
                </c:pt>
                <c:pt idx="14499">
                  <c:v>1314590400</c:v>
                </c:pt>
                <c:pt idx="14500">
                  <c:v>1314594000</c:v>
                </c:pt>
                <c:pt idx="14501">
                  <c:v>1314597600</c:v>
                </c:pt>
                <c:pt idx="14502">
                  <c:v>1314601200</c:v>
                </c:pt>
                <c:pt idx="14503">
                  <c:v>1314604800</c:v>
                </c:pt>
                <c:pt idx="14504">
                  <c:v>1314608400</c:v>
                </c:pt>
                <c:pt idx="14505">
                  <c:v>1314612000</c:v>
                </c:pt>
                <c:pt idx="14506">
                  <c:v>1314615600</c:v>
                </c:pt>
                <c:pt idx="14507">
                  <c:v>1314619200</c:v>
                </c:pt>
                <c:pt idx="14508">
                  <c:v>1314622800</c:v>
                </c:pt>
                <c:pt idx="14509">
                  <c:v>1314626400</c:v>
                </c:pt>
                <c:pt idx="14510">
                  <c:v>1314630000</c:v>
                </c:pt>
                <c:pt idx="14511">
                  <c:v>1314633600</c:v>
                </c:pt>
                <c:pt idx="14512">
                  <c:v>1314637200</c:v>
                </c:pt>
                <c:pt idx="14513">
                  <c:v>1314640800</c:v>
                </c:pt>
                <c:pt idx="14514">
                  <c:v>1314644400</c:v>
                </c:pt>
                <c:pt idx="14515">
                  <c:v>1314648000</c:v>
                </c:pt>
                <c:pt idx="14516">
                  <c:v>1314651600</c:v>
                </c:pt>
                <c:pt idx="14517">
                  <c:v>1314655200</c:v>
                </c:pt>
                <c:pt idx="14518">
                  <c:v>1314658800</c:v>
                </c:pt>
                <c:pt idx="14519">
                  <c:v>1314662400</c:v>
                </c:pt>
                <c:pt idx="14520">
                  <c:v>1314666000</c:v>
                </c:pt>
                <c:pt idx="14521">
                  <c:v>1314669600</c:v>
                </c:pt>
                <c:pt idx="14522">
                  <c:v>1314673200</c:v>
                </c:pt>
                <c:pt idx="14523">
                  <c:v>1314676800</c:v>
                </c:pt>
                <c:pt idx="14524">
                  <c:v>1314680400</c:v>
                </c:pt>
                <c:pt idx="14525">
                  <c:v>1314684000</c:v>
                </c:pt>
                <c:pt idx="14526">
                  <c:v>1314687600</c:v>
                </c:pt>
                <c:pt idx="14527">
                  <c:v>1314691200</c:v>
                </c:pt>
                <c:pt idx="14528">
                  <c:v>1314694800</c:v>
                </c:pt>
                <c:pt idx="14529">
                  <c:v>1314698400</c:v>
                </c:pt>
                <c:pt idx="14530">
                  <c:v>1314702000</c:v>
                </c:pt>
                <c:pt idx="14531">
                  <c:v>1314705600</c:v>
                </c:pt>
                <c:pt idx="14532">
                  <c:v>1314709200</c:v>
                </c:pt>
                <c:pt idx="14533">
                  <c:v>1314712800</c:v>
                </c:pt>
                <c:pt idx="14534">
                  <c:v>1314716400</c:v>
                </c:pt>
                <c:pt idx="14535">
                  <c:v>1314720000</c:v>
                </c:pt>
                <c:pt idx="14536">
                  <c:v>1314723600</c:v>
                </c:pt>
                <c:pt idx="14537">
                  <c:v>1314727200</c:v>
                </c:pt>
                <c:pt idx="14538">
                  <c:v>1314730800</c:v>
                </c:pt>
                <c:pt idx="14539">
                  <c:v>1314734400</c:v>
                </c:pt>
                <c:pt idx="14540">
                  <c:v>1314738000</c:v>
                </c:pt>
                <c:pt idx="14541">
                  <c:v>1314741600</c:v>
                </c:pt>
                <c:pt idx="14542">
                  <c:v>1314745200</c:v>
                </c:pt>
                <c:pt idx="14543">
                  <c:v>1314748800</c:v>
                </c:pt>
                <c:pt idx="14544">
                  <c:v>1314752400</c:v>
                </c:pt>
                <c:pt idx="14545">
                  <c:v>1314756000</c:v>
                </c:pt>
                <c:pt idx="14546">
                  <c:v>1314759600</c:v>
                </c:pt>
                <c:pt idx="14547">
                  <c:v>1314763200</c:v>
                </c:pt>
                <c:pt idx="14548">
                  <c:v>1314766800</c:v>
                </c:pt>
                <c:pt idx="14549">
                  <c:v>1314770400</c:v>
                </c:pt>
                <c:pt idx="14550">
                  <c:v>1314774000</c:v>
                </c:pt>
                <c:pt idx="14551">
                  <c:v>1314777600</c:v>
                </c:pt>
                <c:pt idx="14552">
                  <c:v>1314781200</c:v>
                </c:pt>
                <c:pt idx="14553">
                  <c:v>1314784800</c:v>
                </c:pt>
                <c:pt idx="14554">
                  <c:v>1314788400</c:v>
                </c:pt>
                <c:pt idx="14555">
                  <c:v>1314792000</c:v>
                </c:pt>
                <c:pt idx="14556">
                  <c:v>1314795600</c:v>
                </c:pt>
                <c:pt idx="14557">
                  <c:v>1314799200</c:v>
                </c:pt>
                <c:pt idx="14558">
                  <c:v>1314802800</c:v>
                </c:pt>
                <c:pt idx="14559">
                  <c:v>1314806400</c:v>
                </c:pt>
                <c:pt idx="14560">
                  <c:v>1314810000</c:v>
                </c:pt>
                <c:pt idx="14561">
                  <c:v>1314813600</c:v>
                </c:pt>
                <c:pt idx="14562">
                  <c:v>1314817200</c:v>
                </c:pt>
                <c:pt idx="14563">
                  <c:v>1314820800</c:v>
                </c:pt>
                <c:pt idx="14564">
                  <c:v>1314824400</c:v>
                </c:pt>
                <c:pt idx="14565">
                  <c:v>1314828000</c:v>
                </c:pt>
                <c:pt idx="14566">
                  <c:v>1314831600</c:v>
                </c:pt>
                <c:pt idx="14567">
                  <c:v>1314835200</c:v>
                </c:pt>
                <c:pt idx="14568">
                  <c:v>1314838800</c:v>
                </c:pt>
                <c:pt idx="14569">
                  <c:v>1314842400</c:v>
                </c:pt>
                <c:pt idx="14570">
                  <c:v>1314846000</c:v>
                </c:pt>
                <c:pt idx="14571">
                  <c:v>1314849600</c:v>
                </c:pt>
                <c:pt idx="14572">
                  <c:v>1314853200</c:v>
                </c:pt>
                <c:pt idx="14573">
                  <c:v>1314856800</c:v>
                </c:pt>
                <c:pt idx="14574">
                  <c:v>1314860400</c:v>
                </c:pt>
                <c:pt idx="14575">
                  <c:v>1314864000</c:v>
                </c:pt>
                <c:pt idx="14576">
                  <c:v>1314867600</c:v>
                </c:pt>
                <c:pt idx="14577">
                  <c:v>1314871200</c:v>
                </c:pt>
                <c:pt idx="14578">
                  <c:v>1314874800</c:v>
                </c:pt>
                <c:pt idx="14579">
                  <c:v>1314878400</c:v>
                </c:pt>
                <c:pt idx="14580">
                  <c:v>1314882000</c:v>
                </c:pt>
                <c:pt idx="14581">
                  <c:v>1314885600</c:v>
                </c:pt>
                <c:pt idx="14582">
                  <c:v>1314889200</c:v>
                </c:pt>
                <c:pt idx="14583">
                  <c:v>1314892800</c:v>
                </c:pt>
                <c:pt idx="14584">
                  <c:v>1314896400</c:v>
                </c:pt>
                <c:pt idx="14585">
                  <c:v>1314900000</c:v>
                </c:pt>
                <c:pt idx="14586">
                  <c:v>1314903600</c:v>
                </c:pt>
                <c:pt idx="14587">
                  <c:v>1314907200</c:v>
                </c:pt>
                <c:pt idx="14588">
                  <c:v>1314910800</c:v>
                </c:pt>
                <c:pt idx="14589">
                  <c:v>1314914400</c:v>
                </c:pt>
                <c:pt idx="14590">
                  <c:v>1314918000</c:v>
                </c:pt>
                <c:pt idx="14591">
                  <c:v>1314921600</c:v>
                </c:pt>
                <c:pt idx="14592">
                  <c:v>1314925200</c:v>
                </c:pt>
                <c:pt idx="14593">
                  <c:v>1314928800</c:v>
                </c:pt>
                <c:pt idx="14594">
                  <c:v>1314932400</c:v>
                </c:pt>
                <c:pt idx="14595">
                  <c:v>1314936000</c:v>
                </c:pt>
                <c:pt idx="14596">
                  <c:v>1314939600</c:v>
                </c:pt>
                <c:pt idx="14597">
                  <c:v>1314943200</c:v>
                </c:pt>
                <c:pt idx="14598">
                  <c:v>1314946800</c:v>
                </c:pt>
                <c:pt idx="14599">
                  <c:v>1314950400</c:v>
                </c:pt>
                <c:pt idx="14600">
                  <c:v>1314954000</c:v>
                </c:pt>
                <c:pt idx="14601">
                  <c:v>1314957600</c:v>
                </c:pt>
                <c:pt idx="14602">
                  <c:v>1314961200</c:v>
                </c:pt>
                <c:pt idx="14603">
                  <c:v>1314964800</c:v>
                </c:pt>
                <c:pt idx="14604">
                  <c:v>1314968400</c:v>
                </c:pt>
                <c:pt idx="14605">
                  <c:v>1314972000</c:v>
                </c:pt>
                <c:pt idx="14606">
                  <c:v>1314975600</c:v>
                </c:pt>
                <c:pt idx="14607">
                  <c:v>1314979200</c:v>
                </c:pt>
                <c:pt idx="14608">
                  <c:v>1314982800</c:v>
                </c:pt>
                <c:pt idx="14609">
                  <c:v>1314986400</c:v>
                </c:pt>
                <c:pt idx="14610">
                  <c:v>1314990000</c:v>
                </c:pt>
                <c:pt idx="14611">
                  <c:v>1314993600</c:v>
                </c:pt>
                <c:pt idx="14612">
                  <c:v>1314997200</c:v>
                </c:pt>
                <c:pt idx="14613">
                  <c:v>1315000800</c:v>
                </c:pt>
                <c:pt idx="14614">
                  <c:v>1315004400</c:v>
                </c:pt>
                <c:pt idx="14615">
                  <c:v>1315008000</c:v>
                </c:pt>
                <c:pt idx="14616">
                  <c:v>1315011600</c:v>
                </c:pt>
                <c:pt idx="14617">
                  <c:v>1315015200</c:v>
                </c:pt>
                <c:pt idx="14618">
                  <c:v>1315018800</c:v>
                </c:pt>
                <c:pt idx="14619">
                  <c:v>1315022400</c:v>
                </c:pt>
                <c:pt idx="14620">
                  <c:v>1315026000</c:v>
                </c:pt>
                <c:pt idx="14621">
                  <c:v>1315029600</c:v>
                </c:pt>
                <c:pt idx="14622">
                  <c:v>1315033200</c:v>
                </c:pt>
                <c:pt idx="14623">
                  <c:v>1315036800</c:v>
                </c:pt>
                <c:pt idx="14624">
                  <c:v>1315040400</c:v>
                </c:pt>
                <c:pt idx="14625">
                  <c:v>1315044000</c:v>
                </c:pt>
                <c:pt idx="14626">
                  <c:v>1315047600</c:v>
                </c:pt>
                <c:pt idx="14627">
                  <c:v>1315051200</c:v>
                </c:pt>
                <c:pt idx="14628">
                  <c:v>1315054800</c:v>
                </c:pt>
                <c:pt idx="14629">
                  <c:v>1315058400</c:v>
                </c:pt>
                <c:pt idx="14630">
                  <c:v>1315062000</c:v>
                </c:pt>
                <c:pt idx="14631">
                  <c:v>1315065600</c:v>
                </c:pt>
                <c:pt idx="14632">
                  <c:v>1315069200</c:v>
                </c:pt>
                <c:pt idx="14633">
                  <c:v>1315072800</c:v>
                </c:pt>
                <c:pt idx="14634">
                  <c:v>1315076400</c:v>
                </c:pt>
                <c:pt idx="14635">
                  <c:v>1315080000</c:v>
                </c:pt>
                <c:pt idx="14636">
                  <c:v>1315083600</c:v>
                </c:pt>
                <c:pt idx="14637">
                  <c:v>1315087200</c:v>
                </c:pt>
                <c:pt idx="14638">
                  <c:v>1315090800</c:v>
                </c:pt>
                <c:pt idx="14639">
                  <c:v>1315094400</c:v>
                </c:pt>
                <c:pt idx="14640">
                  <c:v>1315098000</c:v>
                </c:pt>
                <c:pt idx="14641">
                  <c:v>1315101600</c:v>
                </c:pt>
                <c:pt idx="14642">
                  <c:v>1315105200</c:v>
                </c:pt>
                <c:pt idx="14643">
                  <c:v>1315108800</c:v>
                </c:pt>
                <c:pt idx="14644">
                  <c:v>1315112400</c:v>
                </c:pt>
                <c:pt idx="14645">
                  <c:v>1315116000</c:v>
                </c:pt>
                <c:pt idx="14646">
                  <c:v>1315119600</c:v>
                </c:pt>
                <c:pt idx="14647">
                  <c:v>1315123200</c:v>
                </c:pt>
                <c:pt idx="14648">
                  <c:v>1315126800</c:v>
                </c:pt>
                <c:pt idx="14649">
                  <c:v>1315130400</c:v>
                </c:pt>
                <c:pt idx="14650">
                  <c:v>1315134000</c:v>
                </c:pt>
                <c:pt idx="14651">
                  <c:v>1315137600</c:v>
                </c:pt>
                <c:pt idx="14652">
                  <c:v>1315141200</c:v>
                </c:pt>
                <c:pt idx="14653">
                  <c:v>1315144800</c:v>
                </c:pt>
                <c:pt idx="14654">
                  <c:v>1315148400</c:v>
                </c:pt>
                <c:pt idx="14655">
                  <c:v>1315152000</c:v>
                </c:pt>
                <c:pt idx="14656">
                  <c:v>1315155600</c:v>
                </c:pt>
                <c:pt idx="14657">
                  <c:v>1315159200</c:v>
                </c:pt>
                <c:pt idx="14658">
                  <c:v>1315162800</c:v>
                </c:pt>
                <c:pt idx="14659">
                  <c:v>1315166400</c:v>
                </c:pt>
                <c:pt idx="14660">
                  <c:v>1315170000</c:v>
                </c:pt>
                <c:pt idx="14661">
                  <c:v>1315173600</c:v>
                </c:pt>
                <c:pt idx="14662">
                  <c:v>1315177200</c:v>
                </c:pt>
                <c:pt idx="14663">
                  <c:v>1315180800</c:v>
                </c:pt>
                <c:pt idx="14664">
                  <c:v>1315184400</c:v>
                </c:pt>
                <c:pt idx="14665">
                  <c:v>1315188000</c:v>
                </c:pt>
                <c:pt idx="14666">
                  <c:v>1315191600</c:v>
                </c:pt>
                <c:pt idx="14667">
                  <c:v>1315195200</c:v>
                </c:pt>
                <c:pt idx="14668">
                  <c:v>1315198800</c:v>
                </c:pt>
                <c:pt idx="14669">
                  <c:v>1315202400</c:v>
                </c:pt>
                <c:pt idx="14670">
                  <c:v>1315206000</c:v>
                </c:pt>
                <c:pt idx="14671">
                  <c:v>1315209600</c:v>
                </c:pt>
                <c:pt idx="14672">
                  <c:v>1315213200</c:v>
                </c:pt>
                <c:pt idx="14673">
                  <c:v>1315216800</c:v>
                </c:pt>
                <c:pt idx="14674">
                  <c:v>1315220400</c:v>
                </c:pt>
                <c:pt idx="14675">
                  <c:v>1315224000</c:v>
                </c:pt>
                <c:pt idx="14676">
                  <c:v>1315227600</c:v>
                </c:pt>
                <c:pt idx="14677">
                  <c:v>1315231200</c:v>
                </c:pt>
                <c:pt idx="14678">
                  <c:v>1315234800</c:v>
                </c:pt>
                <c:pt idx="14679">
                  <c:v>1315238400</c:v>
                </c:pt>
                <c:pt idx="14680">
                  <c:v>1315242000</c:v>
                </c:pt>
                <c:pt idx="14681">
                  <c:v>1315245600</c:v>
                </c:pt>
                <c:pt idx="14682">
                  <c:v>1315249200</c:v>
                </c:pt>
                <c:pt idx="14683">
                  <c:v>1315252800</c:v>
                </c:pt>
                <c:pt idx="14684">
                  <c:v>1315256400</c:v>
                </c:pt>
                <c:pt idx="14685">
                  <c:v>1315260000</c:v>
                </c:pt>
                <c:pt idx="14686">
                  <c:v>1315263600</c:v>
                </c:pt>
                <c:pt idx="14687">
                  <c:v>1315267200</c:v>
                </c:pt>
                <c:pt idx="14688">
                  <c:v>1315270800</c:v>
                </c:pt>
                <c:pt idx="14689">
                  <c:v>1315274400</c:v>
                </c:pt>
                <c:pt idx="14690">
                  <c:v>1315278000</c:v>
                </c:pt>
                <c:pt idx="14691">
                  <c:v>1315281600</c:v>
                </c:pt>
                <c:pt idx="14692">
                  <c:v>1315285200</c:v>
                </c:pt>
                <c:pt idx="14693">
                  <c:v>1315288800</c:v>
                </c:pt>
                <c:pt idx="14694">
                  <c:v>1315292400</c:v>
                </c:pt>
                <c:pt idx="14695">
                  <c:v>1315296000</c:v>
                </c:pt>
                <c:pt idx="14696">
                  <c:v>1315299600</c:v>
                </c:pt>
                <c:pt idx="14697">
                  <c:v>1315303200</c:v>
                </c:pt>
                <c:pt idx="14698">
                  <c:v>1315306800</c:v>
                </c:pt>
                <c:pt idx="14699">
                  <c:v>1315310400</c:v>
                </c:pt>
                <c:pt idx="14700">
                  <c:v>1315314000</c:v>
                </c:pt>
                <c:pt idx="14701">
                  <c:v>1315317600</c:v>
                </c:pt>
                <c:pt idx="14702">
                  <c:v>1315321200</c:v>
                </c:pt>
                <c:pt idx="14703">
                  <c:v>1315324800</c:v>
                </c:pt>
                <c:pt idx="14704">
                  <c:v>1315328400</c:v>
                </c:pt>
                <c:pt idx="14705">
                  <c:v>1315332000</c:v>
                </c:pt>
                <c:pt idx="14706">
                  <c:v>1315335600</c:v>
                </c:pt>
                <c:pt idx="14707">
                  <c:v>1315339200</c:v>
                </c:pt>
                <c:pt idx="14708">
                  <c:v>1315342800</c:v>
                </c:pt>
                <c:pt idx="14709">
                  <c:v>1315346400</c:v>
                </c:pt>
                <c:pt idx="14710">
                  <c:v>1315350000</c:v>
                </c:pt>
                <c:pt idx="14711">
                  <c:v>1315353600</c:v>
                </c:pt>
                <c:pt idx="14712">
                  <c:v>1315357200</c:v>
                </c:pt>
                <c:pt idx="14713">
                  <c:v>1315360800</c:v>
                </c:pt>
                <c:pt idx="14714">
                  <c:v>1315364400</c:v>
                </c:pt>
                <c:pt idx="14715">
                  <c:v>1315368000</c:v>
                </c:pt>
                <c:pt idx="14716">
                  <c:v>1315371600</c:v>
                </c:pt>
                <c:pt idx="14717">
                  <c:v>1315375200</c:v>
                </c:pt>
                <c:pt idx="14718">
                  <c:v>1315378800</c:v>
                </c:pt>
                <c:pt idx="14719">
                  <c:v>1315382400</c:v>
                </c:pt>
                <c:pt idx="14720">
                  <c:v>1315386000</c:v>
                </c:pt>
                <c:pt idx="14721">
                  <c:v>1315389600</c:v>
                </c:pt>
                <c:pt idx="14722">
                  <c:v>1315393200</c:v>
                </c:pt>
                <c:pt idx="14723">
                  <c:v>1315396800</c:v>
                </c:pt>
                <c:pt idx="14724">
                  <c:v>1315400400</c:v>
                </c:pt>
                <c:pt idx="14725">
                  <c:v>1315404000</c:v>
                </c:pt>
                <c:pt idx="14726">
                  <c:v>1315407600</c:v>
                </c:pt>
                <c:pt idx="14727">
                  <c:v>1315411200</c:v>
                </c:pt>
                <c:pt idx="14728">
                  <c:v>1315414800</c:v>
                </c:pt>
                <c:pt idx="14729">
                  <c:v>1315418400</c:v>
                </c:pt>
                <c:pt idx="14730">
                  <c:v>1315422000</c:v>
                </c:pt>
                <c:pt idx="14731">
                  <c:v>1315425600</c:v>
                </c:pt>
                <c:pt idx="14732">
                  <c:v>1315429200</c:v>
                </c:pt>
                <c:pt idx="14733">
                  <c:v>1315432800</c:v>
                </c:pt>
                <c:pt idx="14734">
                  <c:v>1315436400</c:v>
                </c:pt>
                <c:pt idx="14735">
                  <c:v>1315440000</c:v>
                </c:pt>
                <c:pt idx="14736">
                  <c:v>1315443600</c:v>
                </c:pt>
                <c:pt idx="14737">
                  <c:v>1315447200</c:v>
                </c:pt>
                <c:pt idx="14738">
                  <c:v>1315450800</c:v>
                </c:pt>
                <c:pt idx="14739">
                  <c:v>1315454400</c:v>
                </c:pt>
                <c:pt idx="14740">
                  <c:v>1315458000</c:v>
                </c:pt>
                <c:pt idx="14741">
                  <c:v>1315461600</c:v>
                </c:pt>
                <c:pt idx="14742">
                  <c:v>1315465200</c:v>
                </c:pt>
                <c:pt idx="14743">
                  <c:v>1315468800</c:v>
                </c:pt>
                <c:pt idx="14744">
                  <c:v>1315472400</c:v>
                </c:pt>
                <c:pt idx="14745">
                  <c:v>1315476000</c:v>
                </c:pt>
                <c:pt idx="14746">
                  <c:v>1315479600</c:v>
                </c:pt>
                <c:pt idx="14747">
                  <c:v>1315483200</c:v>
                </c:pt>
                <c:pt idx="14748">
                  <c:v>1315486800</c:v>
                </c:pt>
                <c:pt idx="14749">
                  <c:v>1315490400</c:v>
                </c:pt>
                <c:pt idx="14750">
                  <c:v>1315494000</c:v>
                </c:pt>
                <c:pt idx="14751">
                  <c:v>1315497600</c:v>
                </c:pt>
                <c:pt idx="14752">
                  <c:v>1315501200</c:v>
                </c:pt>
                <c:pt idx="14753">
                  <c:v>1315504800</c:v>
                </c:pt>
                <c:pt idx="14754">
                  <c:v>1315508400</c:v>
                </c:pt>
                <c:pt idx="14755">
                  <c:v>1315512000</c:v>
                </c:pt>
                <c:pt idx="14756">
                  <c:v>1315515600</c:v>
                </c:pt>
                <c:pt idx="14757">
                  <c:v>1315519200</c:v>
                </c:pt>
                <c:pt idx="14758">
                  <c:v>1315522800</c:v>
                </c:pt>
                <c:pt idx="14759">
                  <c:v>1315526400</c:v>
                </c:pt>
                <c:pt idx="14760">
                  <c:v>1315530000</c:v>
                </c:pt>
                <c:pt idx="14761">
                  <c:v>1315533600</c:v>
                </c:pt>
                <c:pt idx="14762">
                  <c:v>1315537200</c:v>
                </c:pt>
                <c:pt idx="14763">
                  <c:v>1315540800</c:v>
                </c:pt>
                <c:pt idx="14764">
                  <c:v>1315544400</c:v>
                </c:pt>
                <c:pt idx="14765">
                  <c:v>1315548000</c:v>
                </c:pt>
                <c:pt idx="14766">
                  <c:v>1315551600</c:v>
                </c:pt>
                <c:pt idx="14767">
                  <c:v>1315555200</c:v>
                </c:pt>
                <c:pt idx="14768">
                  <c:v>1315558800</c:v>
                </c:pt>
                <c:pt idx="14769">
                  <c:v>1315562400</c:v>
                </c:pt>
                <c:pt idx="14770">
                  <c:v>1315566000</c:v>
                </c:pt>
                <c:pt idx="14771">
                  <c:v>1315569600</c:v>
                </c:pt>
                <c:pt idx="14772">
                  <c:v>1315573200</c:v>
                </c:pt>
                <c:pt idx="14773">
                  <c:v>1315576800</c:v>
                </c:pt>
                <c:pt idx="14774">
                  <c:v>1315580400</c:v>
                </c:pt>
                <c:pt idx="14775">
                  <c:v>1315584000</c:v>
                </c:pt>
                <c:pt idx="14776">
                  <c:v>1315587600</c:v>
                </c:pt>
                <c:pt idx="14777">
                  <c:v>1315591200</c:v>
                </c:pt>
                <c:pt idx="14778">
                  <c:v>1315594800</c:v>
                </c:pt>
                <c:pt idx="14779">
                  <c:v>1315598400</c:v>
                </c:pt>
                <c:pt idx="14780">
                  <c:v>1315602000</c:v>
                </c:pt>
                <c:pt idx="14781">
                  <c:v>1315605600</c:v>
                </c:pt>
                <c:pt idx="14782">
                  <c:v>1315609200</c:v>
                </c:pt>
                <c:pt idx="14783">
                  <c:v>1315612800</c:v>
                </c:pt>
                <c:pt idx="14784">
                  <c:v>1315616400</c:v>
                </c:pt>
                <c:pt idx="14785">
                  <c:v>1315620000</c:v>
                </c:pt>
                <c:pt idx="14786">
                  <c:v>1315623600</c:v>
                </c:pt>
                <c:pt idx="14787">
                  <c:v>1315627200</c:v>
                </c:pt>
                <c:pt idx="14788">
                  <c:v>1315630800</c:v>
                </c:pt>
                <c:pt idx="14789">
                  <c:v>1315634400</c:v>
                </c:pt>
                <c:pt idx="14790">
                  <c:v>1315638000</c:v>
                </c:pt>
                <c:pt idx="14791">
                  <c:v>1315641600</c:v>
                </c:pt>
                <c:pt idx="14792">
                  <c:v>1315645200</c:v>
                </c:pt>
                <c:pt idx="14793">
                  <c:v>1315648800</c:v>
                </c:pt>
                <c:pt idx="14794">
                  <c:v>1315652400</c:v>
                </c:pt>
                <c:pt idx="14795">
                  <c:v>1315656000</c:v>
                </c:pt>
                <c:pt idx="14796">
                  <c:v>1315659600</c:v>
                </c:pt>
                <c:pt idx="14797">
                  <c:v>1315663200</c:v>
                </c:pt>
                <c:pt idx="14798">
                  <c:v>1315666800</c:v>
                </c:pt>
                <c:pt idx="14799">
                  <c:v>1315670400</c:v>
                </c:pt>
                <c:pt idx="14800">
                  <c:v>1315674000</c:v>
                </c:pt>
                <c:pt idx="14801">
                  <c:v>1315677600</c:v>
                </c:pt>
                <c:pt idx="14802">
                  <c:v>1315681200</c:v>
                </c:pt>
                <c:pt idx="14803">
                  <c:v>1315684800</c:v>
                </c:pt>
                <c:pt idx="14804">
                  <c:v>1315688400</c:v>
                </c:pt>
                <c:pt idx="14805">
                  <c:v>1315692000</c:v>
                </c:pt>
                <c:pt idx="14806">
                  <c:v>1315695600</c:v>
                </c:pt>
                <c:pt idx="14807">
                  <c:v>1315699200</c:v>
                </c:pt>
                <c:pt idx="14808">
                  <c:v>1315702800</c:v>
                </c:pt>
                <c:pt idx="14809">
                  <c:v>1315706400</c:v>
                </c:pt>
                <c:pt idx="14810">
                  <c:v>1315710000</c:v>
                </c:pt>
                <c:pt idx="14811">
                  <c:v>1315713600</c:v>
                </c:pt>
                <c:pt idx="14812">
                  <c:v>1315717200</c:v>
                </c:pt>
                <c:pt idx="14813">
                  <c:v>1315720800</c:v>
                </c:pt>
                <c:pt idx="14814">
                  <c:v>1315724400</c:v>
                </c:pt>
                <c:pt idx="14815">
                  <c:v>1315728000</c:v>
                </c:pt>
                <c:pt idx="14816">
                  <c:v>1315731600</c:v>
                </c:pt>
                <c:pt idx="14817">
                  <c:v>1315735200</c:v>
                </c:pt>
                <c:pt idx="14818">
                  <c:v>1315738800</c:v>
                </c:pt>
                <c:pt idx="14819">
                  <c:v>1315742400</c:v>
                </c:pt>
                <c:pt idx="14820">
                  <c:v>1315746000</c:v>
                </c:pt>
                <c:pt idx="14821">
                  <c:v>1315749600</c:v>
                </c:pt>
                <c:pt idx="14822">
                  <c:v>1315753200</c:v>
                </c:pt>
                <c:pt idx="14823">
                  <c:v>1315756800</c:v>
                </c:pt>
                <c:pt idx="14824">
                  <c:v>1315760400</c:v>
                </c:pt>
                <c:pt idx="14825">
                  <c:v>1315764000</c:v>
                </c:pt>
                <c:pt idx="14826">
                  <c:v>1315767600</c:v>
                </c:pt>
                <c:pt idx="14827">
                  <c:v>1315771200</c:v>
                </c:pt>
                <c:pt idx="14828">
                  <c:v>1315774800</c:v>
                </c:pt>
                <c:pt idx="14829">
                  <c:v>1315778400</c:v>
                </c:pt>
                <c:pt idx="14830">
                  <c:v>1315782000</c:v>
                </c:pt>
                <c:pt idx="14831">
                  <c:v>1315785600</c:v>
                </c:pt>
                <c:pt idx="14832">
                  <c:v>1315789200</c:v>
                </c:pt>
                <c:pt idx="14833">
                  <c:v>1315792800</c:v>
                </c:pt>
                <c:pt idx="14834">
                  <c:v>1315796400</c:v>
                </c:pt>
                <c:pt idx="14835">
                  <c:v>1315800000</c:v>
                </c:pt>
                <c:pt idx="14836">
                  <c:v>1315803600</c:v>
                </c:pt>
                <c:pt idx="14837">
                  <c:v>1315807200</c:v>
                </c:pt>
                <c:pt idx="14838">
                  <c:v>1315810800</c:v>
                </c:pt>
                <c:pt idx="14839">
                  <c:v>1315814400</c:v>
                </c:pt>
                <c:pt idx="14840">
                  <c:v>1315818000</c:v>
                </c:pt>
                <c:pt idx="14841">
                  <c:v>1315821600</c:v>
                </c:pt>
                <c:pt idx="14842">
                  <c:v>1315825200</c:v>
                </c:pt>
                <c:pt idx="14843">
                  <c:v>1315828800</c:v>
                </c:pt>
                <c:pt idx="14844">
                  <c:v>1315832400</c:v>
                </c:pt>
                <c:pt idx="14845">
                  <c:v>1315836000</c:v>
                </c:pt>
                <c:pt idx="14846">
                  <c:v>1315839600</c:v>
                </c:pt>
                <c:pt idx="14847">
                  <c:v>1315843200</c:v>
                </c:pt>
                <c:pt idx="14848">
                  <c:v>1315846800</c:v>
                </c:pt>
                <c:pt idx="14849">
                  <c:v>1315850400</c:v>
                </c:pt>
                <c:pt idx="14850">
                  <c:v>1315854000</c:v>
                </c:pt>
                <c:pt idx="14851">
                  <c:v>1315857600</c:v>
                </c:pt>
                <c:pt idx="14852">
                  <c:v>1315861200</c:v>
                </c:pt>
                <c:pt idx="14853">
                  <c:v>1315864800</c:v>
                </c:pt>
                <c:pt idx="14854">
                  <c:v>1315868400</c:v>
                </c:pt>
                <c:pt idx="14855">
                  <c:v>1315872000</c:v>
                </c:pt>
                <c:pt idx="14856">
                  <c:v>1315875600</c:v>
                </c:pt>
                <c:pt idx="14857">
                  <c:v>1315879200</c:v>
                </c:pt>
                <c:pt idx="14858">
                  <c:v>1315882800</c:v>
                </c:pt>
                <c:pt idx="14859">
                  <c:v>1315886400</c:v>
                </c:pt>
                <c:pt idx="14860">
                  <c:v>1315890000</c:v>
                </c:pt>
                <c:pt idx="14861">
                  <c:v>1315893600</c:v>
                </c:pt>
                <c:pt idx="14862">
                  <c:v>1315897200</c:v>
                </c:pt>
                <c:pt idx="14863">
                  <c:v>1315900800</c:v>
                </c:pt>
                <c:pt idx="14864">
                  <c:v>1315904400</c:v>
                </c:pt>
                <c:pt idx="14865">
                  <c:v>1315908000</c:v>
                </c:pt>
                <c:pt idx="14866">
                  <c:v>1315911600</c:v>
                </c:pt>
                <c:pt idx="14867">
                  <c:v>1315915200</c:v>
                </c:pt>
                <c:pt idx="14868">
                  <c:v>1315918800</c:v>
                </c:pt>
                <c:pt idx="14869">
                  <c:v>1315922400</c:v>
                </c:pt>
                <c:pt idx="14870">
                  <c:v>1315926000</c:v>
                </c:pt>
                <c:pt idx="14871">
                  <c:v>1315929600</c:v>
                </c:pt>
                <c:pt idx="14872">
                  <c:v>1315933200</c:v>
                </c:pt>
                <c:pt idx="14873">
                  <c:v>1315936800</c:v>
                </c:pt>
                <c:pt idx="14874">
                  <c:v>1315940400</c:v>
                </c:pt>
                <c:pt idx="14875">
                  <c:v>1315944000</c:v>
                </c:pt>
                <c:pt idx="14876">
                  <c:v>1315947600</c:v>
                </c:pt>
                <c:pt idx="14877">
                  <c:v>1315951200</c:v>
                </c:pt>
                <c:pt idx="14878">
                  <c:v>1315954800</c:v>
                </c:pt>
                <c:pt idx="14879">
                  <c:v>1315958400</c:v>
                </c:pt>
                <c:pt idx="14880">
                  <c:v>1315962000</c:v>
                </c:pt>
                <c:pt idx="14881">
                  <c:v>1315965600</c:v>
                </c:pt>
                <c:pt idx="14882">
                  <c:v>1315969200</c:v>
                </c:pt>
                <c:pt idx="14883">
                  <c:v>1315972800</c:v>
                </c:pt>
                <c:pt idx="14884">
                  <c:v>1315976400</c:v>
                </c:pt>
                <c:pt idx="14885">
                  <c:v>1315980000</c:v>
                </c:pt>
                <c:pt idx="14886">
                  <c:v>1315983600</c:v>
                </c:pt>
                <c:pt idx="14887">
                  <c:v>1315987200</c:v>
                </c:pt>
                <c:pt idx="14888">
                  <c:v>1315990800</c:v>
                </c:pt>
                <c:pt idx="14889">
                  <c:v>1315994400</c:v>
                </c:pt>
                <c:pt idx="14890">
                  <c:v>1315998000</c:v>
                </c:pt>
                <c:pt idx="14891">
                  <c:v>1316001600</c:v>
                </c:pt>
                <c:pt idx="14892">
                  <c:v>1316005200</c:v>
                </c:pt>
                <c:pt idx="14893">
                  <c:v>1316008800</c:v>
                </c:pt>
                <c:pt idx="14894">
                  <c:v>1316012400</c:v>
                </c:pt>
                <c:pt idx="14895">
                  <c:v>1316016000</c:v>
                </c:pt>
                <c:pt idx="14896">
                  <c:v>1316019600</c:v>
                </c:pt>
                <c:pt idx="14897">
                  <c:v>1316023200</c:v>
                </c:pt>
                <c:pt idx="14898">
                  <c:v>1316026800</c:v>
                </c:pt>
                <c:pt idx="14899">
                  <c:v>1316030400</c:v>
                </c:pt>
                <c:pt idx="14900">
                  <c:v>1316034000</c:v>
                </c:pt>
                <c:pt idx="14901">
                  <c:v>1316037600</c:v>
                </c:pt>
                <c:pt idx="14902">
                  <c:v>1316041200</c:v>
                </c:pt>
                <c:pt idx="14903">
                  <c:v>1316044800</c:v>
                </c:pt>
                <c:pt idx="14904">
                  <c:v>1316048400</c:v>
                </c:pt>
                <c:pt idx="14905">
                  <c:v>1316052000</c:v>
                </c:pt>
                <c:pt idx="14906">
                  <c:v>1316055600</c:v>
                </c:pt>
                <c:pt idx="14907">
                  <c:v>1316059200</c:v>
                </c:pt>
                <c:pt idx="14908">
                  <c:v>1316062800</c:v>
                </c:pt>
                <c:pt idx="14909">
                  <c:v>1316066400</c:v>
                </c:pt>
                <c:pt idx="14910">
                  <c:v>1316070000</c:v>
                </c:pt>
                <c:pt idx="14911">
                  <c:v>1316073600</c:v>
                </c:pt>
                <c:pt idx="14912">
                  <c:v>1316077200</c:v>
                </c:pt>
                <c:pt idx="14913">
                  <c:v>1316080800</c:v>
                </c:pt>
                <c:pt idx="14914">
                  <c:v>1316084400</c:v>
                </c:pt>
                <c:pt idx="14915">
                  <c:v>1316088000</c:v>
                </c:pt>
                <c:pt idx="14916">
                  <c:v>1316091600</c:v>
                </c:pt>
                <c:pt idx="14917">
                  <c:v>1316095200</c:v>
                </c:pt>
                <c:pt idx="14918">
                  <c:v>1316098800</c:v>
                </c:pt>
                <c:pt idx="14919">
                  <c:v>1316102400</c:v>
                </c:pt>
                <c:pt idx="14920">
                  <c:v>1316106000</c:v>
                </c:pt>
                <c:pt idx="14921">
                  <c:v>1316109600</c:v>
                </c:pt>
                <c:pt idx="14922">
                  <c:v>1316113200</c:v>
                </c:pt>
                <c:pt idx="14923">
                  <c:v>1316116800</c:v>
                </c:pt>
                <c:pt idx="14924">
                  <c:v>1316120400</c:v>
                </c:pt>
                <c:pt idx="14925">
                  <c:v>1316124000</c:v>
                </c:pt>
                <c:pt idx="14926">
                  <c:v>1316127600</c:v>
                </c:pt>
                <c:pt idx="14927">
                  <c:v>1316131200</c:v>
                </c:pt>
                <c:pt idx="14928">
                  <c:v>1316134800</c:v>
                </c:pt>
                <c:pt idx="14929">
                  <c:v>1316138400</c:v>
                </c:pt>
                <c:pt idx="14930">
                  <c:v>1316142000</c:v>
                </c:pt>
                <c:pt idx="14931">
                  <c:v>1316145600</c:v>
                </c:pt>
                <c:pt idx="14932">
                  <c:v>1316149200</c:v>
                </c:pt>
                <c:pt idx="14933">
                  <c:v>1316152800</c:v>
                </c:pt>
                <c:pt idx="14934">
                  <c:v>1316156400</c:v>
                </c:pt>
                <c:pt idx="14935">
                  <c:v>1316160000</c:v>
                </c:pt>
                <c:pt idx="14936">
                  <c:v>1316163600</c:v>
                </c:pt>
                <c:pt idx="14937">
                  <c:v>1316167200</c:v>
                </c:pt>
                <c:pt idx="14938">
                  <c:v>1316170800</c:v>
                </c:pt>
                <c:pt idx="14939">
                  <c:v>1316174400</c:v>
                </c:pt>
                <c:pt idx="14940">
                  <c:v>1316178000</c:v>
                </c:pt>
                <c:pt idx="14941">
                  <c:v>1316181600</c:v>
                </c:pt>
                <c:pt idx="14942">
                  <c:v>1316185200</c:v>
                </c:pt>
                <c:pt idx="14943">
                  <c:v>1316188800</c:v>
                </c:pt>
                <c:pt idx="14944">
                  <c:v>1316192400</c:v>
                </c:pt>
                <c:pt idx="14945">
                  <c:v>1316196000</c:v>
                </c:pt>
                <c:pt idx="14946">
                  <c:v>1316199600</c:v>
                </c:pt>
                <c:pt idx="14947">
                  <c:v>1316203200</c:v>
                </c:pt>
                <c:pt idx="14948">
                  <c:v>1316206800</c:v>
                </c:pt>
                <c:pt idx="14949">
                  <c:v>1316210400</c:v>
                </c:pt>
                <c:pt idx="14950">
                  <c:v>1316214000</c:v>
                </c:pt>
                <c:pt idx="14951">
                  <c:v>1316217600</c:v>
                </c:pt>
                <c:pt idx="14952">
                  <c:v>1316221200</c:v>
                </c:pt>
                <c:pt idx="14953">
                  <c:v>1316224800</c:v>
                </c:pt>
                <c:pt idx="14954">
                  <c:v>1316228400</c:v>
                </c:pt>
                <c:pt idx="14955">
                  <c:v>1316232000</c:v>
                </c:pt>
                <c:pt idx="14956">
                  <c:v>1316235600</c:v>
                </c:pt>
                <c:pt idx="14957">
                  <c:v>1316239200</c:v>
                </c:pt>
                <c:pt idx="14958">
                  <c:v>1316242800</c:v>
                </c:pt>
                <c:pt idx="14959">
                  <c:v>1316246400</c:v>
                </c:pt>
                <c:pt idx="14960">
                  <c:v>1316250000</c:v>
                </c:pt>
                <c:pt idx="14961">
                  <c:v>1316253600</c:v>
                </c:pt>
                <c:pt idx="14962">
                  <c:v>1316257200</c:v>
                </c:pt>
                <c:pt idx="14963">
                  <c:v>1316260800</c:v>
                </c:pt>
                <c:pt idx="14964">
                  <c:v>1316264400</c:v>
                </c:pt>
                <c:pt idx="14965">
                  <c:v>1316268000</c:v>
                </c:pt>
                <c:pt idx="14966">
                  <c:v>1316271600</c:v>
                </c:pt>
                <c:pt idx="14967">
                  <c:v>1316275200</c:v>
                </c:pt>
                <c:pt idx="14968">
                  <c:v>1316278800</c:v>
                </c:pt>
                <c:pt idx="14969">
                  <c:v>1316282400</c:v>
                </c:pt>
                <c:pt idx="14970">
                  <c:v>1316286000</c:v>
                </c:pt>
                <c:pt idx="14971">
                  <c:v>1316289600</c:v>
                </c:pt>
                <c:pt idx="14972">
                  <c:v>1316293200</c:v>
                </c:pt>
                <c:pt idx="14973">
                  <c:v>1316296800</c:v>
                </c:pt>
                <c:pt idx="14974">
                  <c:v>1316300400</c:v>
                </c:pt>
                <c:pt idx="14975">
                  <c:v>1316304000</c:v>
                </c:pt>
                <c:pt idx="14976">
                  <c:v>1316307600</c:v>
                </c:pt>
                <c:pt idx="14977">
                  <c:v>1316311200</c:v>
                </c:pt>
                <c:pt idx="14978">
                  <c:v>1316314800</c:v>
                </c:pt>
                <c:pt idx="14979">
                  <c:v>1316318400</c:v>
                </c:pt>
                <c:pt idx="14980">
                  <c:v>1316322000</c:v>
                </c:pt>
                <c:pt idx="14981">
                  <c:v>1316325600</c:v>
                </c:pt>
                <c:pt idx="14982">
                  <c:v>1316329200</c:v>
                </c:pt>
                <c:pt idx="14983">
                  <c:v>1316332800</c:v>
                </c:pt>
                <c:pt idx="14984">
                  <c:v>1316336400</c:v>
                </c:pt>
                <c:pt idx="14985">
                  <c:v>1316340000</c:v>
                </c:pt>
                <c:pt idx="14986">
                  <c:v>1316343600</c:v>
                </c:pt>
                <c:pt idx="14987">
                  <c:v>1316347200</c:v>
                </c:pt>
                <c:pt idx="14988">
                  <c:v>1316350800</c:v>
                </c:pt>
                <c:pt idx="14989">
                  <c:v>1316354400</c:v>
                </c:pt>
                <c:pt idx="14990">
                  <c:v>1316358000</c:v>
                </c:pt>
                <c:pt idx="14991">
                  <c:v>1316361600</c:v>
                </c:pt>
                <c:pt idx="14992">
                  <c:v>1316365200</c:v>
                </c:pt>
                <c:pt idx="14993">
                  <c:v>1316368800</c:v>
                </c:pt>
                <c:pt idx="14994">
                  <c:v>1316372400</c:v>
                </c:pt>
                <c:pt idx="14995">
                  <c:v>1316376000</c:v>
                </c:pt>
                <c:pt idx="14996">
                  <c:v>1316379600</c:v>
                </c:pt>
                <c:pt idx="14997">
                  <c:v>1316383200</c:v>
                </c:pt>
                <c:pt idx="14998">
                  <c:v>1316386800</c:v>
                </c:pt>
                <c:pt idx="14999">
                  <c:v>1316390400</c:v>
                </c:pt>
                <c:pt idx="15000">
                  <c:v>1316394000</c:v>
                </c:pt>
                <c:pt idx="15001">
                  <c:v>1316397600</c:v>
                </c:pt>
                <c:pt idx="15002">
                  <c:v>1316401200</c:v>
                </c:pt>
                <c:pt idx="15003">
                  <c:v>1316404800</c:v>
                </c:pt>
                <c:pt idx="15004">
                  <c:v>1316408400</c:v>
                </c:pt>
                <c:pt idx="15005">
                  <c:v>1316412000</c:v>
                </c:pt>
                <c:pt idx="15006">
                  <c:v>1316415600</c:v>
                </c:pt>
                <c:pt idx="15007">
                  <c:v>1316419200</c:v>
                </c:pt>
                <c:pt idx="15008">
                  <c:v>1316422800</c:v>
                </c:pt>
                <c:pt idx="15009">
                  <c:v>1316426400</c:v>
                </c:pt>
                <c:pt idx="15010">
                  <c:v>1316430000</c:v>
                </c:pt>
                <c:pt idx="15011">
                  <c:v>1316433600</c:v>
                </c:pt>
                <c:pt idx="15012">
                  <c:v>1316437200</c:v>
                </c:pt>
                <c:pt idx="15013">
                  <c:v>1316440800</c:v>
                </c:pt>
                <c:pt idx="15014">
                  <c:v>1316444400</c:v>
                </c:pt>
                <c:pt idx="15015">
                  <c:v>1316448000</c:v>
                </c:pt>
                <c:pt idx="15016">
                  <c:v>1316451600</c:v>
                </c:pt>
                <c:pt idx="15017">
                  <c:v>1316455200</c:v>
                </c:pt>
                <c:pt idx="15018">
                  <c:v>1316458800</c:v>
                </c:pt>
                <c:pt idx="15019">
                  <c:v>1316462400</c:v>
                </c:pt>
                <c:pt idx="15020">
                  <c:v>1316466000</c:v>
                </c:pt>
                <c:pt idx="15021">
                  <c:v>1316469600</c:v>
                </c:pt>
                <c:pt idx="15022">
                  <c:v>1316473200</c:v>
                </c:pt>
                <c:pt idx="15023">
                  <c:v>1316476800</c:v>
                </c:pt>
                <c:pt idx="15024">
                  <c:v>1316480400</c:v>
                </c:pt>
                <c:pt idx="15025">
                  <c:v>1316484000</c:v>
                </c:pt>
                <c:pt idx="15026">
                  <c:v>1316487600</c:v>
                </c:pt>
                <c:pt idx="15027">
                  <c:v>1316491200</c:v>
                </c:pt>
                <c:pt idx="15028">
                  <c:v>1316494800</c:v>
                </c:pt>
                <c:pt idx="15029">
                  <c:v>1316498400</c:v>
                </c:pt>
                <c:pt idx="15030">
                  <c:v>1316502000</c:v>
                </c:pt>
                <c:pt idx="15031">
                  <c:v>1316505600</c:v>
                </c:pt>
                <c:pt idx="15032">
                  <c:v>1316509200</c:v>
                </c:pt>
                <c:pt idx="15033">
                  <c:v>1316512800</c:v>
                </c:pt>
                <c:pt idx="15034">
                  <c:v>1316516400</c:v>
                </c:pt>
                <c:pt idx="15035">
                  <c:v>1316520000</c:v>
                </c:pt>
                <c:pt idx="15036">
                  <c:v>1316523600</c:v>
                </c:pt>
                <c:pt idx="15037">
                  <c:v>1316527200</c:v>
                </c:pt>
                <c:pt idx="15038">
                  <c:v>1316530800</c:v>
                </c:pt>
                <c:pt idx="15039">
                  <c:v>1316534400</c:v>
                </c:pt>
                <c:pt idx="15040">
                  <c:v>1316538000</c:v>
                </c:pt>
                <c:pt idx="15041">
                  <c:v>1316541600</c:v>
                </c:pt>
                <c:pt idx="15042">
                  <c:v>1316545200</c:v>
                </c:pt>
                <c:pt idx="15043">
                  <c:v>1316548800</c:v>
                </c:pt>
                <c:pt idx="15044">
                  <c:v>1316552400</c:v>
                </c:pt>
                <c:pt idx="15045">
                  <c:v>1316556000</c:v>
                </c:pt>
                <c:pt idx="15046">
                  <c:v>1316559600</c:v>
                </c:pt>
                <c:pt idx="15047">
                  <c:v>1316563200</c:v>
                </c:pt>
                <c:pt idx="15048">
                  <c:v>1316566800</c:v>
                </c:pt>
                <c:pt idx="15049">
                  <c:v>1316570400</c:v>
                </c:pt>
                <c:pt idx="15050">
                  <c:v>1316574000</c:v>
                </c:pt>
                <c:pt idx="15051">
                  <c:v>1316577600</c:v>
                </c:pt>
                <c:pt idx="15052">
                  <c:v>1316581200</c:v>
                </c:pt>
                <c:pt idx="15053">
                  <c:v>1316584800</c:v>
                </c:pt>
                <c:pt idx="15054">
                  <c:v>1316588400</c:v>
                </c:pt>
                <c:pt idx="15055">
                  <c:v>1316592000</c:v>
                </c:pt>
                <c:pt idx="15056">
                  <c:v>1316595600</c:v>
                </c:pt>
                <c:pt idx="15057">
                  <c:v>1316599200</c:v>
                </c:pt>
                <c:pt idx="15058">
                  <c:v>1316602800</c:v>
                </c:pt>
                <c:pt idx="15059">
                  <c:v>1316606400</c:v>
                </c:pt>
                <c:pt idx="15060">
                  <c:v>1316610000</c:v>
                </c:pt>
                <c:pt idx="15061">
                  <c:v>1316613600</c:v>
                </c:pt>
                <c:pt idx="15062">
                  <c:v>1316617200</c:v>
                </c:pt>
                <c:pt idx="15063">
                  <c:v>1316620800</c:v>
                </c:pt>
                <c:pt idx="15064">
                  <c:v>1316624400</c:v>
                </c:pt>
                <c:pt idx="15065">
                  <c:v>1316628000</c:v>
                </c:pt>
                <c:pt idx="15066">
                  <c:v>1316631600</c:v>
                </c:pt>
                <c:pt idx="15067">
                  <c:v>1316635200</c:v>
                </c:pt>
                <c:pt idx="15068">
                  <c:v>1316638800</c:v>
                </c:pt>
                <c:pt idx="15069">
                  <c:v>1316642400</c:v>
                </c:pt>
                <c:pt idx="15070">
                  <c:v>1316646000</c:v>
                </c:pt>
                <c:pt idx="15071">
                  <c:v>1316649600</c:v>
                </c:pt>
                <c:pt idx="15072">
                  <c:v>1316653200</c:v>
                </c:pt>
                <c:pt idx="15073">
                  <c:v>1316656800</c:v>
                </c:pt>
                <c:pt idx="15074">
                  <c:v>1316660400</c:v>
                </c:pt>
                <c:pt idx="15075">
                  <c:v>1316664000</c:v>
                </c:pt>
                <c:pt idx="15076">
                  <c:v>1316667600</c:v>
                </c:pt>
                <c:pt idx="15077">
                  <c:v>1316671200</c:v>
                </c:pt>
                <c:pt idx="15078">
                  <c:v>1316674800</c:v>
                </c:pt>
                <c:pt idx="15079">
                  <c:v>1316678400</c:v>
                </c:pt>
                <c:pt idx="15080">
                  <c:v>1316682000</c:v>
                </c:pt>
                <c:pt idx="15081">
                  <c:v>1316685600</c:v>
                </c:pt>
                <c:pt idx="15082">
                  <c:v>1316689200</c:v>
                </c:pt>
                <c:pt idx="15083">
                  <c:v>1316692800</c:v>
                </c:pt>
                <c:pt idx="15084">
                  <c:v>1316696400</c:v>
                </c:pt>
                <c:pt idx="15085">
                  <c:v>1316700000</c:v>
                </c:pt>
                <c:pt idx="15086">
                  <c:v>1316703600</c:v>
                </c:pt>
                <c:pt idx="15087">
                  <c:v>1316707200</c:v>
                </c:pt>
                <c:pt idx="15088">
                  <c:v>1316710800</c:v>
                </c:pt>
                <c:pt idx="15089">
                  <c:v>1316714400</c:v>
                </c:pt>
                <c:pt idx="15090">
                  <c:v>1316718000</c:v>
                </c:pt>
                <c:pt idx="15091">
                  <c:v>1316721600</c:v>
                </c:pt>
                <c:pt idx="15092">
                  <c:v>1316725200</c:v>
                </c:pt>
                <c:pt idx="15093">
                  <c:v>1316728800</c:v>
                </c:pt>
                <c:pt idx="15094">
                  <c:v>1316732400</c:v>
                </c:pt>
                <c:pt idx="15095">
                  <c:v>1316736000</c:v>
                </c:pt>
                <c:pt idx="15096">
                  <c:v>1316739600</c:v>
                </c:pt>
                <c:pt idx="15097">
                  <c:v>1316743200</c:v>
                </c:pt>
                <c:pt idx="15098">
                  <c:v>1316746800</c:v>
                </c:pt>
                <c:pt idx="15099">
                  <c:v>1316750400</c:v>
                </c:pt>
                <c:pt idx="15100">
                  <c:v>1316754000</c:v>
                </c:pt>
                <c:pt idx="15101">
                  <c:v>1316757600</c:v>
                </c:pt>
                <c:pt idx="15102">
                  <c:v>1316761200</c:v>
                </c:pt>
                <c:pt idx="15103">
                  <c:v>1316764800</c:v>
                </c:pt>
                <c:pt idx="15104">
                  <c:v>1316768400</c:v>
                </c:pt>
                <c:pt idx="15105">
                  <c:v>1316772000</c:v>
                </c:pt>
                <c:pt idx="15106">
                  <c:v>1316775600</c:v>
                </c:pt>
                <c:pt idx="15107">
                  <c:v>1316779200</c:v>
                </c:pt>
                <c:pt idx="15108">
                  <c:v>1316782800</c:v>
                </c:pt>
                <c:pt idx="15109">
                  <c:v>1316786400</c:v>
                </c:pt>
                <c:pt idx="15110">
                  <c:v>1316790000</c:v>
                </c:pt>
                <c:pt idx="15111">
                  <c:v>1316793600</c:v>
                </c:pt>
                <c:pt idx="15112">
                  <c:v>1316797200</c:v>
                </c:pt>
                <c:pt idx="15113">
                  <c:v>1316800800</c:v>
                </c:pt>
                <c:pt idx="15114">
                  <c:v>1316804400</c:v>
                </c:pt>
                <c:pt idx="15115">
                  <c:v>1316808000</c:v>
                </c:pt>
                <c:pt idx="15116">
                  <c:v>1316811600</c:v>
                </c:pt>
                <c:pt idx="15117">
                  <c:v>1316815200</c:v>
                </c:pt>
                <c:pt idx="15118">
                  <c:v>1316818800</c:v>
                </c:pt>
                <c:pt idx="15119">
                  <c:v>1316822400</c:v>
                </c:pt>
                <c:pt idx="15120">
                  <c:v>1316826000</c:v>
                </c:pt>
                <c:pt idx="15121">
                  <c:v>1316829600</c:v>
                </c:pt>
                <c:pt idx="15122">
                  <c:v>1316833200</c:v>
                </c:pt>
                <c:pt idx="15123">
                  <c:v>1316836800</c:v>
                </c:pt>
                <c:pt idx="15124">
                  <c:v>1316840400</c:v>
                </c:pt>
                <c:pt idx="15125">
                  <c:v>1316844000</c:v>
                </c:pt>
                <c:pt idx="15126">
                  <c:v>1316847600</c:v>
                </c:pt>
                <c:pt idx="15127">
                  <c:v>1316851200</c:v>
                </c:pt>
                <c:pt idx="15128">
                  <c:v>1316854800</c:v>
                </c:pt>
                <c:pt idx="15129">
                  <c:v>1316858400</c:v>
                </c:pt>
                <c:pt idx="15130">
                  <c:v>1316862000</c:v>
                </c:pt>
                <c:pt idx="15131">
                  <c:v>1316865600</c:v>
                </c:pt>
                <c:pt idx="15132">
                  <c:v>1316869200</c:v>
                </c:pt>
                <c:pt idx="15133">
                  <c:v>1316872800</c:v>
                </c:pt>
                <c:pt idx="15134">
                  <c:v>1316876400</c:v>
                </c:pt>
                <c:pt idx="15135">
                  <c:v>1316880000</c:v>
                </c:pt>
                <c:pt idx="15136">
                  <c:v>1316883600</c:v>
                </c:pt>
                <c:pt idx="15137">
                  <c:v>1316887200</c:v>
                </c:pt>
                <c:pt idx="15138">
                  <c:v>1316890800</c:v>
                </c:pt>
                <c:pt idx="15139">
                  <c:v>1316894400</c:v>
                </c:pt>
                <c:pt idx="15140">
                  <c:v>1316898000</c:v>
                </c:pt>
                <c:pt idx="15141">
                  <c:v>1316901600</c:v>
                </c:pt>
                <c:pt idx="15142">
                  <c:v>1316905200</c:v>
                </c:pt>
                <c:pt idx="15143">
                  <c:v>1316908800</c:v>
                </c:pt>
                <c:pt idx="15144">
                  <c:v>1316912400</c:v>
                </c:pt>
                <c:pt idx="15145">
                  <c:v>1316916000</c:v>
                </c:pt>
                <c:pt idx="15146">
                  <c:v>1316919600</c:v>
                </c:pt>
                <c:pt idx="15147">
                  <c:v>1316923200</c:v>
                </c:pt>
                <c:pt idx="15148">
                  <c:v>1316926800</c:v>
                </c:pt>
                <c:pt idx="15149">
                  <c:v>1316930400</c:v>
                </c:pt>
                <c:pt idx="15150">
                  <c:v>1316934000</c:v>
                </c:pt>
                <c:pt idx="15151">
                  <c:v>1316937600</c:v>
                </c:pt>
                <c:pt idx="15152">
                  <c:v>1316941200</c:v>
                </c:pt>
                <c:pt idx="15153">
                  <c:v>1316944800</c:v>
                </c:pt>
                <c:pt idx="15154">
                  <c:v>1316948400</c:v>
                </c:pt>
                <c:pt idx="15155">
                  <c:v>1316952000</c:v>
                </c:pt>
                <c:pt idx="15156">
                  <c:v>1316955600</c:v>
                </c:pt>
                <c:pt idx="15157">
                  <c:v>1316959200</c:v>
                </c:pt>
                <c:pt idx="15158">
                  <c:v>1316962800</c:v>
                </c:pt>
                <c:pt idx="15159">
                  <c:v>1316966400</c:v>
                </c:pt>
                <c:pt idx="15160">
                  <c:v>1316970000</c:v>
                </c:pt>
                <c:pt idx="15161">
                  <c:v>1316973600</c:v>
                </c:pt>
                <c:pt idx="15162">
                  <c:v>1316977200</c:v>
                </c:pt>
                <c:pt idx="15163">
                  <c:v>1316980800</c:v>
                </c:pt>
                <c:pt idx="15164">
                  <c:v>1316984400</c:v>
                </c:pt>
                <c:pt idx="15165">
                  <c:v>1316988000</c:v>
                </c:pt>
                <c:pt idx="15166">
                  <c:v>1316991600</c:v>
                </c:pt>
                <c:pt idx="15167">
                  <c:v>1316995200</c:v>
                </c:pt>
                <c:pt idx="15168">
                  <c:v>1316998800</c:v>
                </c:pt>
                <c:pt idx="15169">
                  <c:v>1317002400</c:v>
                </c:pt>
                <c:pt idx="15170">
                  <c:v>1317006000</c:v>
                </c:pt>
                <c:pt idx="15171">
                  <c:v>1317009600</c:v>
                </c:pt>
                <c:pt idx="15172">
                  <c:v>1317013200</c:v>
                </c:pt>
                <c:pt idx="15173">
                  <c:v>1317016800</c:v>
                </c:pt>
                <c:pt idx="15174">
                  <c:v>1317020400</c:v>
                </c:pt>
                <c:pt idx="15175">
                  <c:v>1317024000</c:v>
                </c:pt>
                <c:pt idx="15176">
                  <c:v>1317027600</c:v>
                </c:pt>
                <c:pt idx="15177">
                  <c:v>1317031200</c:v>
                </c:pt>
                <c:pt idx="15178">
                  <c:v>1317034800</c:v>
                </c:pt>
                <c:pt idx="15179">
                  <c:v>1317038400</c:v>
                </c:pt>
                <c:pt idx="15180">
                  <c:v>1317042000</c:v>
                </c:pt>
                <c:pt idx="15181">
                  <c:v>1317045600</c:v>
                </c:pt>
                <c:pt idx="15182">
                  <c:v>1317049200</c:v>
                </c:pt>
                <c:pt idx="15183">
                  <c:v>1317052800</c:v>
                </c:pt>
                <c:pt idx="15184">
                  <c:v>1317056400</c:v>
                </c:pt>
                <c:pt idx="15185">
                  <c:v>1317060000</c:v>
                </c:pt>
                <c:pt idx="15186">
                  <c:v>1317063600</c:v>
                </c:pt>
                <c:pt idx="15187">
                  <c:v>1317067200</c:v>
                </c:pt>
                <c:pt idx="15188">
                  <c:v>1317070800</c:v>
                </c:pt>
                <c:pt idx="15189">
                  <c:v>1317074400</c:v>
                </c:pt>
                <c:pt idx="15190">
                  <c:v>1317078000</c:v>
                </c:pt>
                <c:pt idx="15191">
                  <c:v>1317081600</c:v>
                </c:pt>
                <c:pt idx="15192">
                  <c:v>1317085200</c:v>
                </c:pt>
                <c:pt idx="15193">
                  <c:v>1317088800</c:v>
                </c:pt>
                <c:pt idx="15194">
                  <c:v>1317092400</c:v>
                </c:pt>
                <c:pt idx="15195">
                  <c:v>1317096000</c:v>
                </c:pt>
                <c:pt idx="15196">
                  <c:v>1317099600</c:v>
                </c:pt>
                <c:pt idx="15197">
                  <c:v>1317103200</c:v>
                </c:pt>
                <c:pt idx="15198">
                  <c:v>1317106800</c:v>
                </c:pt>
                <c:pt idx="15199">
                  <c:v>1317110400</c:v>
                </c:pt>
                <c:pt idx="15200">
                  <c:v>1317114000</c:v>
                </c:pt>
                <c:pt idx="15201">
                  <c:v>1317117600</c:v>
                </c:pt>
                <c:pt idx="15202">
                  <c:v>1317121200</c:v>
                </c:pt>
                <c:pt idx="15203">
                  <c:v>1317124800</c:v>
                </c:pt>
                <c:pt idx="15204">
                  <c:v>1317128400</c:v>
                </c:pt>
                <c:pt idx="15205">
                  <c:v>1317132000</c:v>
                </c:pt>
                <c:pt idx="15206">
                  <c:v>1317135600</c:v>
                </c:pt>
                <c:pt idx="15207">
                  <c:v>1317139200</c:v>
                </c:pt>
                <c:pt idx="15208">
                  <c:v>1317142800</c:v>
                </c:pt>
                <c:pt idx="15209">
                  <c:v>1317146400</c:v>
                </c:pt>
                <c:pt idx="15210">
                  <c:v>1317150000</c:v>
                </c:pt>
                <c:pt idx="15211">
                  <c:v>1317153600</c:v>
                </c:pt>
                <c:pt idx="15212">
                  <c:v>1317157200</c:v>
                </c:pt>
                <c:pt idx="15213">
                  <c:v>1317160800</c:v>
                </c:pt>
                <c:pt idx="15214">
                  <c:v>1317164400</c:v>
                </c:pt>
                <c:pt idx="15215">
                  <c:v>1317168000</c:v>
                </c:pt>
                <c:pt idx="15216">
                  <c:v>1317171600</c:v>
                </c:pt>
                <c:pt idx="15217">
                  <c:v>1317175200</c:v>
                </c:pt>
                <c:pt idx="15218">
                  <c:v>1317178800</c:v>
                </c:pt>
                <c:pt idx="15219">
                  <c:v>1317182400</c:v>
                </c:pt>
                <c:pt idx="15220">
                  <c:v>1317186000</c:v>
                </c:pt>
                <c:pt idx="15221">
                  <c:v>1317189600</c:v>
                </c:pt>
                <c:pt idx="15222">
                  <c:v>1317193200</c:v>
                </c:pt>
                <c:pt idx="15223">
                  <c:v>1317196800</c:v>
                </c:pt>
                <c:pt idx="15224">
                  <c:v>1317200400</c:v>
                </c:pt>
                <c:pt idx="15225">
                  <c:v>1317204000</c:v>
                </c:pt>
                <c:pt idx="15226">
                  <c:v>1317207600</c:v>
                </c:pt>
                <c:pt idx="15227">
                  <c:v>1317211200</c:v>
                </c:pt>
                <c:pt idx="15228">
                  <c:v>1317214800</c:v>
                </c:pt>
                <c:pt idx="15229">
                  <c:v>1317218400</c:v>
                </c:pt>
                <c:pt idx="15230">
                  <c:v>1317222000</c:v>
                </c:pt>
                <c:pt idx="15231">
                  <c:v>1317225600</c:v>
                </c:pt>
                <c:pt idx="15232">
                  <c:v>1317229200</c:v>
                </c:pt>
                <c:pt idx="15233">
                  <c:v>1317232800</c:v>
                </c:pt>
                <c:pt idx="15234">
                  <c:v>1317236400</c:v>
                </c:pt>
                <c:pt idx="15235">
                  <c:v>1317240000</c:v>
                </c:pt>
                <c:pt idx="15236">
                  <c:v>1317243600</c:v>
                </c:pt>
                <c:pt idx="15237">
                  <c:v>1317247200</c:v>
                </c:pt>
                <c:pt idx="15238">
                  <c:v>1317250800</c:v>
                </c:pt>
                <c:pt idx="15239">
                  <c:v>1317254400</c:v>
                </c:pt>
                <c:pt idx="15240">
                  <c:v>1317258000</c:v>
                </c:pt>
                <c:pt idx="15241">
                  <c:v>1317261600</c:v>
                </c:pt>
                <c:pt idx="15242">
                  <c:v>1317265200</c:v>
                </c:pt>
                <c:pt idx="15243">
                  <c:v>1317268800</c:v>
                </c:pt>
                <c:pt idx="15244">
                  <c:v>1317272400</c:v>
                </c:pt>
                <c:pt idx="15245">
                  <c:v>1317276000</c:v>
                </c:pt>
                <c:pt idx="15246">
                  <c:v>1317279600</c:v>
                </c:pt>
                <c:pt idx="15247">
                  <c:v>1317283200</c:v>
                </c:pt>
                <c:pt idx="15248">
                  <c:v>1317286800</c:v>
                </c:pt>
                <c:pt idx="15249">
                  <c:v>1317290400</c:v>
                </c:pt>
                <c:pt idx="15250">
                  <c:v>1317294000</c:v>
                </c:pt>
                <c:pt idx="15251">
                  <c:v>1317297600</c:v>
                </c:pt>
                <c:pt idx="15252">
                  <c:v>1317301200</c:v>
                </c:pt>
                <c:pt idx="15253">
                  <c:v>1317304800</c:v>
                </c:pt>
                <c:pt idx="15254">
                  <c:v>1317308400</c:v>
                </c:pt>
                <c:pt idx="15255">
                  <c:v>1317312000</c:v>
                </c:pt>
                <c:pt idx="15256">
                  <c:v>1317315600</c:v>
                </c:pt>
                <c:pt idx="15257">
                  <c:v>1317319200</c:v>
                </c:pt>
                <c:pt idx="15258">
                  <c:v>1317322800</c:v>
                </c:pt>
                <c:pt idx="15259">
                  <c:v>1317326400</c:v>
                </c:pt>
                <c:pt idx="15260">
                  <c:v>1317330000</c:v>
                </c:pt>
                <c:pt idx="15261">
                  <c:v>1317333600</c:v>
                </c:pt>
                <c:pt idx="15262">
                  <c:v>1317337200</c:v>
                </c:pt>
                <c:pt idx="15263">
                  <c:v>1317340800</c:v>
                </c:pt>
                <c:pt idx="15264">
                  <c:v>1317344400</c:v>
                </c:pt>
                <c:pt idx="15265">
                  <c:v>1317348000</c:v>
                </c:pt>
                <c:pt idx="15266">
                  <c:v>1317351600</c:v>
                </c:pt>
                <c:pt idx="15267">
                  <c:v>1317355200</c:v>
                </c:pt>
                <c:pt idx="15268">
                  <c:v>1317358800</c:v>
                </c:pt>
                <c:pt idx="15269">
                  <c:v>1317362400</c:v>
                </c:pt>
                <c:pt idx="15270">
                  <c:v>1317366000</c:v>
                </c:pt>
                <c:pt idx="15271">
                  <c:v>1317369600</c:v>
                </c:pt>
                <c:pt idx="15272">
                  <c:v>1317373200</c:v>
                </c:pt>
                <c:pt idx="15273">
                  <c:v>1317376800</c:v>
                </c:pt>
                <c:pt idx="15274">
                  <c:v>1317380400</c:v>
                </c:pt>
                <c:pt idx="15275">
                  <c:v>1317384000</c:v>
                </c:pt>
                <c:pt idx="15276">
                  <c:v>1317387600</c:v>
                </c:pt>
                <c:pt idx="15277">
                  <c:v>1317391200</c:v>
                </c:pt>
                <c:pt idx="15278">
                  <c:v>1317394800</c:v>
                </c:pt>
                <c:pt idx="15279">
                  <c:v>1317398400</c:v>
                </c:pt>
                <c:pt idx="15280">
                  <c:v>1317402000</c:v>
                </c:pt>
                <c:pt idx="15281">
                  <c:v>1317405600</c:v>
                </c:pt>
                <c:pt idx="15282">
                  <c:v>1317409200</c:v>
                </c:pt>
                <c:pt idx="15283">
                  <c:v>1317412800</c:v>
                </c:pt>
                <c:pt idx="15284">
                  <c:v>1317416400</c:v>
                </c:pt>
                <c:pt idx="15285">
                  <c:v>1317420000</c:v>
                </c:pt>
                <c:pt idx="15286">
                  <c:v>1317423600</c:v>
                </c:pt>
                <c:pt idx="15287">
                  <c:v>1317427200</c:v>
                </c:pt>
                <c:pt idx="15288">
                  <c:v>1317430800</c:v>
                </c:pt>
                <c:pt idx="15289">
                  <c:v>1317434400</c:v>
                </c:pt>
                <c:pt idx="15290">
                  <c:v>1317438000</c:v>
                </c:pt>
                <c:pt idx="15291">
                  <c:v>1317441600</c:v>
                </c:pt>
                <c:pt idx="15292">
                  <c:v>1317445200</c:v>
                </c:pt>
                <c:pt idx="15293">
                  <c:v>1317448800</c:v>
                </c:pt>
                <c:pt idx="15294">
                  <c:v>1317452400</c:v>
                </c:pt>
                <c:pt idx="15295">
                  <c:v>1317456000</c:v>
                </c:pt>
                <c:pt idx="15296">
                  <c:v>1317459600</c:v>
                </c:pt>
                <c:pt idx="15297">
                  <c:v>1317463200</c:v>
                </c:pt>
                <c:pt idx="15298">
                  <c:v>1317466800</c:v>
                </c:pt>
                <c:pt idx="15299">
                  <c:v>1317470400</c:v>
                </c:pt>
                <c:pt idx="15300">
                  <c:v>1317474000</c:v>
                </c:pt>
                <c:pt idx="15301">
                  <c:v>1317477600</c:v>
                </c:pt>
                <c:pt idx="15302">
                  <c:v>1317481200</c:v>
                </c:pt>
                <c:pt idx="15303">
                  <c:v>1317484800</c:v>
                </c:pt>
                <c:pt idx="15304">
                  <c:v>1317488400</c:v>
                </c:pt>
                <c:pt idx="15305">
                  <c:v>1317492000</c:v>
                </c:pt>
                <c:pt idx="15306">
                  <c:v>1317495600</c:v>
                </c:pt>
                <c:pt idx="15307">
                  <c:v>1317499200</c:v>
                </c:pt>
                <c:pt idx="15308">
                  <c:v>1317502800</c:v>
                </c:pt>
                <c:pt idx="15309">
                  <c:v>1317506400</c:v>
                </c:pt>
                <c:pt idx="15310">
                  <c:v>1317510000</c:v>
                </c:pt>
                <c:pt idx="15311">
                  <c:v>1317513600</c:v>
                </c:pt>
                <c:pt idx="15312">
                  <c:v>1317517200</c:v>
                </c:pt>
                <c:pt idx="15313">
                  <c:v>1317520800</c:v>
                </c:pt>
                <c:pt idx="15314">
                  <c:v>1317524400</c:v>
                </c:pt>
                <c:pt idx="15315">
                  <c:v>1317528000</c:v>
                </c:pt>
                <c:pt idx="15316">
                  <c:v>1317531600</c:v>
                </c:pt>
                <c:pt idx="15317">
                  <c:v>1317535200</c:v>
                </c:pt>
                <c:pt idx="15318">
                  <c:v>1317538800</c:v>
                </c:pt>
                <c:pt idx="15319">
                  <c:v>1317542400</c:v>
                </c:pt>
                <c:pt idx="15320">
                  <c:v>1317546000</c:v>
                </c:pt>
                <c:pt idx="15321">
                  <c:v>1317549600</c:v>
                </c:pt>
                <c:pt idx="15322">
                  <c:v>1317553200</c:v>
                </c:pt>
                <c:pt idx="15323">
                  <c:v>1317556800</c:v>
                </c:pt>
                <c:pt idx="15324">
                  <c:v>1317560400</c:v>
                </c:pt>
                <c:pt idx="15325">
                  <c:v>1317564000</c:v>
                </c:pt>
                <c:pt idx="15326">
                  <c:v>1317567600</c:v>
                </c:pt>
                <c:pt idx="15327">
                  <c:v>1317571200</c:v>
                </c:pt>
                <c:pt idx="15328">
                  <c:v>1317574800</c:v>
                </c:pt>
                <c:pt idx="15329">
                  <c:v>1317578400</c:v>
                </c:pt>
                <c:pt idx="15330">
                  <c:v>1317582000</c:v>
                </c:pt>
                <c:pt idx="15331">
                  <c:v>1317585600</c:v>
                </c:pt>
                <c:pt idx="15332">
                  <c:v>1317589200</c:v>
                </c:pt>
                <c:pt idx="15333">
                  <c:v>1317592800</c:v>
                </c:pt>
                <c:pt idx="15334">
                  <c:v>1317596400</c:v>
                </c:pt>
                <c:pt idx="15335">
                  <c:v>1317600000</c:v>
                </c:pt>
                <c:pt idx="15336">
                  <c:v>1317603600</c:v>
                </c:pt>
                <c:pt idx="15337">
                  <c:v>1317607200</c:v>
                </c:pt>
                <c:pt idx="15338">
                  <c:v>1317610800</c:v>
                </c:pt>
                <c:pt idx="15339">
                  <c:v>1317614400</c:v>
                </c:pt>
                <c:pt idx="15340">
                  <c:v>1317618000</c:v>
                </c:pt>
                <c:pt idx="15341">
                  <c:v>1317621600</c:v>
                </c:pt>
                <c:pt idx="15342">
                  <c:v>1317625200</c:v>
                </c:pt>
                <c:pt idx="15343">
                  <c:v>1317628800</c:v>
                </c:pt>
                <c:pt idx="15344">
                  <c:v>1317632400</c:v>
                </c:pt>
                <c:pt idx="15345">
                  <c:v>1317636000</c:v>
                </c:pt>
                <c:pt idx="15346">
                  <c:v>1317639600</c:v>
                </c:pt>
                <c:pt idx="15347">
                  <c:v>1317643200</c:v>
                </c:pt>
                <c:pt idx="15348">
                  <c:v>1317646800</c:v>
                </c:pt>
                <c:pt idx="15349">
                  <c:v>1317650400</c:v>
                </c:pt>
                <c:pt idx="15350">
                  <c:v>1317654000</c:v>
                </c:pt>
                <c:pt idx="15351">
                  <c:v>1317657600</c:v>
                </c:pt>
                <c:pt idx="15352">
                  <c:v>1317661200</c:v>
                </c:pt>
                <c:pt idx="15353">
                  <c:v>1317664800</c:v>
                </c:pt>
                <c:pt idx="15354">
                  <c:v>1317668400</c:v>
                </c:pt>
                <c:pt idx="15355">
                  <c:v>1317672000</c:v>
                </c:pt>
                <c:pt idx="15356">
                  <c:v>1317675600</c:v>
                </c:pt>
                <c:pt idx="15357">
                  <c:v>1317679200</c:v>
                </c:pt>
                <c:pt idx="15358">
                  <c:v>1317682800</c:v>
                </c:pt>
                <c:pt idx="15359">
                  <c:v>1317686400</c:v>
                </c:pt>
                <c:pt idx="15360">
                  <c:v>1317690000</c:v>
                </c:pt>
                <c:pt idx="15361">
                  <c:v>1317693600</c:v>
                </c:pt>
                <c:pt idx="15362">
                  <c:v>1317697200</c:v>
                </c:pt>
                <c:pt idx="15363">
                  <c:v>1317700800</c:v>
                </c:pt>
                <c:pt idx="15364">
                  <c:v>1317704400</c:v>
                </c:pt>
                <c:pt idx="15365">
                  <c:v>1317708000</c:v>
                </c:pt>
                <c:pt idx="15366">
                  <c:v>1317711600</c:v>
                </c:pt>
                <c:pt idx="15367">
                  <c:v>1317715200</c:v>
                </c:pt>
                <c:pt idx="15368">
                  <c:v>1317718800</c:v>
                </c:pt>
                <c:pt idx="15369">
                  <c:v>1317722400</c:v>
                </c:pt>
                <c:pt idx="15370">
                  <c:v>1317726000</c:v>
                </c:pt>
                <c:pt idx="15371">
                  <c:v>1317729600</c:v>
                </c:pt>
                <c:pt idx="15372">
                  <c:v>1317733200</c:v>
                </c:pt>
                <c:pt idx="15373">
                  <c:v>1317736800</c:v>
                </c:pt>
                <c:pt idx="15374">
                  <c:v>1317740400</c:v>
                </c:pt>
                <c:pt idx="15375">
                  <c:v>1317744000</c:v>
                </c:pt>
                <c:pt idx="15376">
                  <c:v>1317747600</c:v>
                </c:pt>
                <c:pt idx="15377">
                  <c:v>1317751200</c:v>
                </c:pt>
                <c:pt idx="15378">
                  <c:v>1317754800</c:v>
                </c:pt>
                <c:pt idx="15379">
                  <c:v>1317758400</c:v>
                </c:pt>
                <c:pt idx="15380">
                  <c:v>1317762000</c:v>
                </c:pt>
                <c:pt idx="15381">
                  <c:v>1317765600</c:v>
                </c:pt>
                <c:pt idx="15382">
                  <c:v>1317769200</c:v>
                </c:pt>
                <c:pt idx="15383">
                  <c:v>1317772800</c:v>
                </c:pt>
                <c:pt idx="15384">
                  <c:v>1317776400</c:v>
                </c:pt>
                <c:pt idx="15385">
                  <c:v>1317780000</c:v>
                </c:pt>
                <c:pt idx="15386">
                  <c:v>1317783600</c:v>
                </c:pt>
                <c:pt idx="15387">
                  <c:v>1317787200</c:v>
                </c:pt>
                <c:pt idx="15388">
                  <c:v>1317790800</c:v>
                </c:pt>
                <c:pt idx="15389">
                  <c:v>1317794400</c:v>
                </c:pt>
                <c:pt idx="15390">
                  <c:v>1317798000</c:v>
                </c:pt>
                <c:pt idx="15391">
                  <c:v>1317801600</c:v>
                </c:pt>
                <c:pt idx="15392">
                  <c:v>1317805200</c:v>
                </c:pt>
                <c:pt idx="15393">
                  <c:v>1317808800</c:v>
                </c:pt>
                <c:pt idx="15394">
                  <c:v>1317812400</c:v>
                </c:pt>
                <c:pt idx="15395">
                  <c:v>1317816000</c:v>
                </c:pt>
                <c:pt idx="15396">
                  <c:v>1317819600</c:v>
                </c:pt>
                <c:pt idx="15397">
                  <c:v>1317823200</c:v>
                </c:pt>
                <c:pt idx="15398">
                  <c:v>1317826800</c:v>
                </c:pt>
                <c:pt idx="15399">
                  <c:v>1317830400</c:v>
                </c:pt>
                <c:pt idx="15400">
                  <c:v>1317834000</c:v>
                </c:pt>
                <c:pt idx="15401">
                  <c:v>1317837600</c:v>
                </c:pt>
                <c:pt idx="15402">
                  <c:v>1317841200</c:v>
                </c:pt>
                <c:pt idx="15403">
                  <c:v>1317844800</c:v>
                </c:pt>
                <c:pt idx="15404">
                  <c:v>1317848400</c:v>
                </c:pt>
                <c:pt idx="15405">
                  <c:v>1317852000</c:v>
                </c:pt>
                <c:pt idx="15406">
                  <c:v>1317855600</c:v>
                </c:pt>
                <c:pt idx="15407">
                  <c:v>1317859200</c:v>
                </c:pt>
                <c:pt idx="15408">
                  <c:v>1317862800</c:v>
                </c:pt>
                <c:pt idx="15409">
                  <c:v>1317866400</c:v>
                </c:pt>
                <c:pt idx="15410">
                  <c:v>1317870000</c:v>
                </c:pt>
                <c:pt idx="15411">
                  <c:v>1317873600</c:v>
                </c:pt>
                <c:pt idx="15412">
                  <c:v>1317877200</c:v>
                </c:pt>
                <c:pt idx="15413">
                  <c:v>1317880800</c:v>
                </c:pt>
                <c:pt idx="15414">
                  <c:v>1317884400</c:v>
                </c:pt>
                <c:pt idx="15415">
                  <c:v>1317888000</c:v>
                </c:pt>
                <c:pt idx="15416">
                  <c:v>1317891600</c:v>
                </c:pt>
                <c:pt idx="15417">
                  <c:v>1317895200</c:v>
                </c:pt>
                <c:pt idx="15418">
                  <c:v>1317898800</c:v>
                </c:pt>
                <c:pt idx="15419">
                  <c:v>1317902400</c:v>
                </c:pt>
                <c:pt idx="15420">
                  <c:v>1317906000</c:v>
                </c:pt>
                <c:pt idx="15421">
                  <c:v>1317909600</c:v>
                </c:pt>
                <c:pt idx="15422">
                  <c:v>1317913200</c:v>
                </c:pt>
                <c:pt idx="15423">
                  <c:v>1317916800</c:v>
                </c:pt>
                <c:pt idx="15424">
                  <c:v>1317920400</c:v>
                </c:pt>
                <c:pt idx="15425">
                  <c:v>1317924000</c:v>
                </c:pt>
                <c:pt idx="15426">
                  <c:v>1317927600</c:v>
                </c:pt>
                <c:pt idx="15427">
                  <c:v>1317931200</c:v>
                </c:pt>
                <c:pt idx="15428">
                  <c:v>1317934800</c:v>
                </c:pt>
                <c:pt idx="15429">
                  <c:v>1317938400</c:v>
                </c:pt>
                <c:pt idx="15430">
                  <c:v>1317942000</c:v>
                </c:pt>
                <c:pt idx="15431">
                  <c:v>1317945600</c:v>
                </c:pt>
                <c:pt idx="15432">
                  <c:v>1317949200</c:v>
                </c:pt>
                <c:pt idx="15433">
                  <c:v>1317952800</c:v>
                </c:pt>
                <c:pt idx="15434">
                  <c:v>1317956400</c:v>
                </c:pt>
                <c:pt idx="15435">
                  <c:v>1317960000</c:v>
                </c:pt>
                <c:pt idx="15436">
                  <c:v>1317963600</c:v>
                </c:pt>
                <c:pt idx="15437">
                  <c:v>1317967200</c:v>
                </c:pt>
                <c:pt idx="15438">
                  <c:v>1317970800</c:v>
                </c:pt>
                <c:pt idx="15439">
                  <c:v>1317974400</c:v>
                </c:pt>
                <c:pt idx="15440">
                  <c:v>1317978000</c:v>
                </c:pt>
                <c:pt idx="15441">
                  <c:v>1317981600</c:v>
                </c:pt>
                <c:pt idx="15442">
                  <c:v>1317985200</c:v>
                </c:pt>
                <c:pt idx="15443">
                  <c:v>1317988800</c:v>
                </c:pt>
                <c:pt idx="15444">
                  <c:v>1317992400</c:v>
                </c:pt>
                <c:pt idx="15445">
                  <c:v>1317996000</c:v>
                </c:pt>
                <c:pt idx="15446">
                  <c:v>1317999600</c:v>
                </c:pt>
                <c:pt idx="15447">
                  <c:v>1318003200</c:v>
                </c:pt>
                <c:pt idx="15448">
                  <c:v>1318006800</c:v>
                </c:pt>
                <c:pt idx="15449">
                  <c:v>1318010400</c:v>
                </c:pt>
                <c:pt idx="15450">
                  <c:v>1318014000</c:v>
                </c:pt>
                <c:pt idx="15451">
                  <c:v>1318017600</c:v>
                </c:pt>
                <c:pt idx="15452">
                  <c:v>1318021200</c:v>
                </c:pt>
                <c:pt idx="15453">
                  <c:v>1318024800</c:v>
                </c:pt>
                <c:pt idx="15454">
                  <c:v>1318028400</c:v>
                </c:pt>
                <c:pt idx="15455">
                  <c:v>1318032000</c:v>
                </c:pt>
                <c:pt idx="15456">
                  <c:v>1318035600</c:v>
                </c:pt>
                <c:pt idx="15457">
                  <c:v>1318039200</c:v>
                </c:pt>
                <c:pt idx="15458">
                  <c:v>1318042800</c:v>
                </c:pt>
                <c:pt idx="15459">
                  <c:v>1318046400</c:v>
                </c:pt>
                <c:pt idx="15460">
                  <c:v>1318050000</c:v>
                </c:pt>
                <c:pt idx="15461">
                  <c:v>1318053600</c:v>
                </c:pt>
                <c:pt idx="15462">
                  <c:v>1318057200</c:v>
                </c:pt>
                <c:pt idx="15463">
                  <c:v>1318060800</c:v>
                </c:pt>
                <c:pt idx="15464">
                  <c:v>1318064400</c:v>
                </c:pt>
                <c:pt idx="15465">
                  <c:v>1318068000</c:v>
                </c:pt>
                <c:pt idx="15466">
                  <c:v>1318071600</c:v>
                </c:pt>
                <c:pt idx="15467">
                  <c:v>1318075200</c:v>
                </c:pt>
                <c:pt idx="15468">
                  <c:v>1318078800</c:v>
                </c:pt>
                <c:pt idx="15469">
                  <c:v>1318082400</c:v>
                </c:pt>
                <c:pt idx="15470">
                  <c:v>1318086000</c:v>
                </c:pt>
                <c:pt idx="15471">
                  <c:v>1318089600</c:v>
                </c:pt>
                <c:pt idx="15472">
                  <c:v>1318093200</c:v>
                </c:pt>
                <c:pt idx="15473">
                  <c:v>1318096800</c:v>
                </c:pt>
                <c:pt idx="15474">
                  <c:v>1318100400</c:v>
                </c:pt>
                <c:pt idx="15475">
                  <c:v>1318104000</c:v>
                </c:pt>
                <c:pt idx="15476">
                  <c:v>1318107600</c:v>
                </c:pt>
                <c:pt idx="15477">
                  <c:v>1318111200</c:v>
                </c:pt>
                <c:pt idx="15478">
                  <c:v>1318114800</c:v>
                </c:pt>
                <c:pt idx="15479">
                  <c:v>1318118400</c:v>
                </c:pt>
                <c:pt idx="15480">
                  <c:v>1318122000</c:v>
                </c:pt>
                <c:pt idx="15481">
                  <c:v>1318125600</c:v>
                </c:pt>
                <c:pt idx="15482">
                  <c:v>1318129200</c:v>
                </c:pt>
                <c:pt idx="15483">
                  <c:v>1318132800</c:v>
                </c:pt>
                <c:pt idx="15484">
                  <c:v>1318136400</c:v>
                </c:pt>
                <c:pt idx="15485">
                  <c:v>1318140000</c:v>
                </c:pt>
                <c:pt idx="15486">
                  <c:v>1318143600</c:v>
                </c:pt>
                <c:pt idx="15487">
                  <c:v>1318147200</c:v>
                </c:pt>
                <c:pt idx="15488">
                  <c:v>1318150800</c:v>
                </c:pt>
                <c:pt idx="15489">
                  <c:v>1318154400</c:v>
                </c:pt>
                <c:pt idx="15490">
                  <c:v>1318158000</c:v>
                </c:pt>
                <c:pt idx="15491">
                  <c:v>1318161600</c:v>
                </c:pt>
                <c:pt idx="15492">
                  <c:v>1318165200</c:v>
                </c:pt>
                <c:pt idx="15493">
                  <c:v>1318168800</c:v>
                </c:pt>
                <c:pt idx="15494">
                  <c:v>1318172400</c:v>
                </c:pt>
                <c:pt idx="15495">
                  <c:v>1318176000</c:v>
                </c:pt>
                <c:pt idx="15496">
                  <c:v>1318179600</c:v>
                </c:pt>
                <c:pt idx="15497">
                  <c:v>1318183200</c:v>
                </c:pt>
                <c:pt idx="15498">
                  <c:v>1318186800</c:v>
                </c:pt>
                <c:pt idx="15499">
                  <c:v>1318190400</c:v>
                </c:pt>
                <c:pt idx="15500">
                  <c:v>1318194000</c:v>
                </c:pt>
                <c:pt idx="15501">
                  <c:v>1318197600</c:v>
                </c:pt>
                <c:pt idx="15502">
                  <c:v>1318201200</c:v>
                </c:pt>
                <c:pt idx="15503">
                  <c:v>1318204800</c:v>
                </c:pt>
                <c:pt idx="15504">
                  <c:v>1318208400</c:v>
                </c:pt>
                <c:pt idx="15505">
                  <c:v>1318212000</c:v>
                </c:pt>
                <c:pt idx="15506">
                  <c:v>1318215600</c:v>
                </c:pt>
                <c:pt idx="15507">
                  <c:v>1318219200</c:v>
                </c:pt>
                <c:pt idx="15508">
                  <c:v>1318222800</c:v>
                </c:pt>
                <c:pt idx="15509">
                  <c:v>1318226400</c:v>
                </c:pt>
                <c:pt idx="15510">
                  <c:v>1318230000</c:v>
                </c:pt>
                <c:pt idx="15511">
                  <c:v>1318233600</c:v>
                </c:pt>
                <c:pt idx="15512">
                  <c:v>1318237200</c:v>
                </c:pt>
                <c:pt idx="15513">
                  <c:v>1318240800</c:v>
                </c:pt>
                <c:pt idx="15514">
                  <c:v>1318244400</c:v>
                </c:pt>
                <c:pt idx="15515">
                  <c:v>1318248000</c:v>
                </c:pt>
                <c:pt idx="15516">
                  <c:v>1318251600</c:v>
                </c:pt>
                <c:pt idx="15517">
                  <c:v>1318255200</c:v>
                </c:pt>
                <c:pt idx="15518">
                  <c:v>1318258800</c:v>
                </c:pt>
                <c:pt idx="15519">
                  <c:v>1318262400</c:v>
                </c:pt>
                <c:pt idx="15520">
                  <c:v>1318266000</c:v>
                </c:pt>
                <c:pt idx="15521">
                  <c:v>1318269600</c:v>
                </c:pt>
                <c:pt idx="15522">
                  <c:v>1318273200</c:v>
                </c:pt>
                <c:pt idx="15523">
                  <c:v>1318276800</c:v>
                </c:pt>
                <c:pt idx="15524">
                  <c:v>1318280400</c:v>
                </c:pt>
                <c:pt idx="15525">
                  <c:v>1318284000</c:v>
                </c:pt>
                <c:pt idx="15526">
                  <c:v>1318287600</c:v>
                </c:pt>
                <c:pt idx="15527">
                  <c:v>1318291200</c:v>
                </c:pt>
                <c:pt idx="15528">
                  <c:v>1318294800</c:v>
                </c:pt>
                <c:pt idx="15529">
                  <c:v>1318298400</c:v>
                </c:pt>
                <c:pt idx="15530">
                  <c:v>1318302000</c:v>
                </c:pt>
                <c:pt idx="15531">
                  <c:v>1318305600</c:v>
                </c:pt>
                <c:pt idx="15532">
                  <c:v>1318309200</c:v>
                </c:pt>
                <c:pt idx="15533">
                  <c:v>1318312800</c:v>
                </c:pt>
                <c:pt idx="15534">
                  <c:v>1318316400</c:v>
                </c:pt>
                <c:pt idx="15535">
                  <c:v>1318320000</c:v>
                </c:pt>
                <c:pt idx="15536">
                  <c:v>1318323600</c:v>
                </c:pt>
                <c:pt idx="15537">
                  <c:v>1318327200</c:v>
                </c:pt>
                <c:pt idx="15538">
                  <c:v>1318330800</c:v>
                </c:pt>
                <c:pt idx="15539">
                  <c:v>1318334400</c:v>
                </c:pt>
                <c:pt idx="15540">
                  <c:v>1318338000</c:v>
                </c:pt>
                <c:pt idx="15541">
                  <c:v>1318341600</c:v>
                </c:pt>
                <c:pt idx="15542">
                  <c:v>1318345200</c:v>
                </c:pt>
                <c:pt idx="15543">
                  <c:v>1318348800</c:v>
                </c:pt>
                <c:pt idx="15544">
                  <c:v>1318352400</c:v>
                </c:pt>
                <c:pt idx="15545">
                  <c:v>1318356000</c:v>
                </c:pt>
                <c:pt idx="15546">
                  <c:v>1318359600</c:v>
                </c:pt>
                <c:pt idx="15547">
                  <c:v>1318363200</c:v>
                </c:pt>
                <c:pt idx="15548">
                  <c:v>1318366800</c:v>
                </c:pt>
                <c:pt idx="15549">
                  <c:v>1318370400</c:v>
                </c:pt>
                <c:pt idx="15550">
                  <c:v>1318374000</c:v>
                </c:pt>
                <c:pt idx="15551">
                  <c:v>1318377600</c:v>
                </c:pt>
                <c:pt idx="15552">
                  <c:v>1318381200</c:v>
                </c:pt>
                <c:pt idx="15553">
                  <c:v>1318384800</c:v>
                </c:pt>
                <c:pt idx="15554">
                  <c:v>1318388400</c:v>
                </c:pt>
                <c:pt idx="15555">
                  <c:v>1318392000</c:v>
                </c:pt>
                <c:pt idx="15556">
                  <c:v>1318395600</c:v>
                </c:pt>
                <c:pt idx="15557">
                  <c:v>1318399200</c:v>
                </c:pt>
                <c:pt idx="15558">
                  <c:v>1318402800</c:v>
                </c:pt>
                <c:pt idx="15559">
                  <c:v>1318406400</c:v>
                </c:pt>
                <c:pt idx="15560">
                  <c:v>1318410000</c:v>
                </c:pt>
                <c:pt idx="15561">
                  <c:v>1318413600</c:v>
                </c:pt>
                <c:pt idx="15562">
                  <c:v>1318417200</c:v>
                </c:pt>
                <c:pt idx="15563">
                  <c:v>1318420800</c:v>
                </c:pt>
                <c:pt idx="15564">
                  <c:v>1318424400</c:v>
                </c:pt>
                <c:pt idx="15565">
                  <c:v>1318428000</c:v>
                </c:pt>
                <c:pt idx="15566">
                  <c:v>1318431600</c:v>
                </c:pt>
                <c:pt idx="15567">
                  <c:v>1318435200</c:v>
                </c:pt>
                <c:pt idx="15568">
                  <c:v>1318438800</c:v>
                </c:pt>
                <c:pt idx="15569">
                  <c:v>1318442400</c:v>
                </c:pt>
                <c:pt idx="15570">
                  <c:v>1318446000</c:v>
                </c:pt>
                <c:pt idx="15571">
                  <c:v>1318449600</c:v>
                </c:pt>
                <c:pt idx="15572">
                  <c:v>1318453200</c:v>
                </c:pt>
                <c:pt idx="15573">
                  <c:v>1318456800</c:v>
                </c:pt>
                <c:pt idx="15574">
                  <c:v>1318460400</c:v>
                </c:pt>
                <c:pt idx="15575">
                  <c:v>1318464000</c:v>
                </c:pt>
                <c:pt idx="15576">
                  <c:v>1318467600</c:v>
                </c:pt>
                <c:pt idx="15577">
                  <c:v>1318471200</c:v>
                </c:pt>
                <c:pt idx="15578">
                  <c:v>1318474800</c:v>
                </c:pt>
                <c:pt idx="15579">
                  <c:v>1318478400</c:v>
                </c:pt>
                <c:pt idx="15580">
                  <c:v>1318482000</c:v>
                </c:pt>
                <c:pt idx="15581">
                  <c:v>1318485600</c:v>
                </c:pt>
                <c:pt idx="15582">
                  <c:v>1318489200</c:v>
                </c:pt>
                <c:pt idx="15583">
                  <c:v>1318492800</c:v>
                </c:pt>
                <c:pt idx="15584">
                  <c:v>1318496400</c:v>
                </c:pt>
                <c:pt idx="15585">
                  <c:v>1318500000</c:v>
                </c:pt>
                <c:pt idx="15586">
                  <c:v>1318503600</c:v>
                </c:pt>
                <c:pt idx="15587">
                  <c:v>1318507200</c:v>
                </c:pt>
                <c:pt idx="15588">
                  <c:v>1318510800</c:v>
                </c:pt>
                <c:pt idx="15589">
                  <c:v>1318514400</c:v>
                </c:pt>
                <c:pt idx="15590">
                  <c:v>1318518000</c:v>
                </c:pt>
                <c:pt idx="15591">
                  <c:v>1318521600</c:v>
                </c:pt>
                <c:pt idx="15592">
                  <c:v>1318525200</c:v>
                </c:pt>
                <c:pt idx="15593">
                  <c:v>1318528800</c:v>
                </c:pt>
                <c:pt idx="15594">
                  <c:v>1318532400</c:v>
                </c:pt>
                <c:pt idx="15595">
                  <c:v>1318536000</c:v>
                </c:pt>
                <c:pt idx="15596">
                  <c:v>1318539600</c:v>
                </c:pt>
                <c:pt idx="15597">
                  <c:v>1318543200</c:v>
                </c:pt>
                <c:pt idx="15598">
                  <c:v>1318546800</c:v>
                </c:pt>
                <c:pt idx="15599">
                  <c:v>1318550400</c:v>
                </c:pt>
                <c:pt idx="15600">
                  <c:v>1318554000</c:v>
                </c:pt>
                <c:pt idx="15601">
                  <c:v>1318557600</c:v>
                </c:pt>
                <c:pt idx="15602">
                  <c:v>1318561200</c:v>
                </c:pt>
                <c:pt idx="15603">
                  <c:v>1318564800</c:v>
                </c:pt>
                <c:pt idx="15604">
                  <c:v>1318568400</c:v>
                </c:pt>
                <c:pt idx="15605">
                  <c:v>1318572000</c:v>
                </c:pt>
                <c:pt idx="15606">
                  <c:v>1318575600</c:v>
                </c:pt>
                <c:pt idx="15607">
                  <c:v>1318579200</c:v>
                </c:pt>
                <c:pt idx="15608">
                  <c:v>1318582800</c:v>
                </c:pt>
                <c:pt idx="15609">
                  <c:v>1318586400</c:v>
                </c:pt>
                <c:pt idx="15610">
                  <c:v>1318590000</c:v>
                </c:pt>
                <c:pt idx="15611">
                  <c:v>1318593600</c:v>
                </c:pt>
                <c:pt idx="15612">
                  <c:v>1318597200</c:v>
                </c:pt>
                <c:pt idx="15613">
                  <c:v>1318600800</c:v>
                </c:pt>
                <c:pt idx="15614">
                  <c:v>1318604400</c:v>
                </c:pt>
                <c:pt idx="15615">
                  <c:v>1318608000</c:v>
                </c:pt>
                <c:pt idx="15616">
                  <c:v>1318611600</c:v>
                </c:pt>
                <c:pt idx="15617">
                  <c:v>1318615200</c:v>
                </c:pt>
                <c:pt idx="15618">
                  <c:v>1318618800</c:v>
                </c:pt>
                <c:pt idx="15619">
                  <c:v>1318622400</c:v>
                </c:pt>
                <c:pt idx="15620">
                  <c:v>1318626000</c:v>
                </c:pt>
                <c:pt idx="15621">
                  <c:v>1318629600</c:v>
                </c:pt>
                <c:pt idx="15622">
                  <c:v>1318633200</c:v>
                </c:pt>
                <c:pt idx="15623">
                  <c:v>1318636800</c:v>
                </c:pt>
                <c:pt idx="15624">
                  <c:v>1318640400</c:v>
                </c:pt>
                <c:pt idx="15625">
                  <c:v>1318644000</c:v>
                </c:pt>
                <c:pt idx="15626">
                  <c:v>1318647600</c:v>
                </c:pt>
                <c:pt idx="15627">
                  <c:v>1318651200</c:v>
                </c:pt>
                <c:pt idx="15628">
                  <c:v>1318654800</c:v>
                </c:pt>
                <c:pt idx="15629">
                  <c:v>1318658400</c:v>
                </c:pt>
                <c:pt idx="15630">
                  <c:v>1318662000</c:v>
                </c:pt>
                <c:pt idx="15631">
                  <c:v>1318665600</c:v>
                </c:pt>
                <c:pt idx="15632">
                  <c:v>1318669200</c:v>
                </c:pt>
                <c:pt idx="15633">
                  <c:v>1318672800</c:v>
                </c:pt>
                <c:pt idx="15634">
                  <c:v>1318676400</c:v>
                </c:pt>
                <c:pt idx="15635">
                  <c:v>1318680000</c:v>
                </c:pt>
                <c:pt idx="15636">
                  <c:v>1318683600</c:v>
                </c:pt>
                <c:pt idx="15637">
                  <c:v>1318687200</c:v>
                </c:pt>
                <c:pt idx="15638">
                  <c:v>1318690800</c:v>
                </c:pt>
                <c:pt idx="15639">
                  <c:v>1318694400</c:v>
                </c:pt>
                <c:pt idx="15640">
                  <c:v>1318698000</c:v>
                </c:pt>
                <c:pt idx="15641">
                  <c:v>1318701600</c:v>
                </c:pt>
                <c:pt idx="15642">
                  <c:v>1318705200</c:v>
                </c:pt>
                <c:pt idx="15643">
                  <c:v>1318708800</c:v>
                </c:pt>
                <c:pt idx="15644">
                  <c:v>1318712400</c:v>
                </c:pt>
                <c:pt idx="15645">
                  <c:v>1318716000</c:v>
                </c:pt>
                <c:pt idx="15646">
                  <c:v>1318719600</c:v>
                </c:pt>
                <c:pt idx="15647">
                  <c:v>1318723200</c:v>
                </c:pt>
                <c:pt idx="15648">
                  <c:v>1318726800</c:v>
                </c:pt>
                <c:pt idx="15649">
                  <c:v>1318730400</c:v>
                </c:pt>
                <c:pt idx="15650">
                  <c:v>1318734000</c:v>
                </c:pt>
                <c:pt idx="15651">
                  <c:v>1318737600</c:v>
                </c:pt>
                <c:pt idx="15652">
                  <c:v>1318741200</c:v>
                </c:pt>
                <c:pt idx="15653">
                  <c:v>1318744800</c:v>
                </c:pt>
                <c:pt idx="15654">
                  <c:v>1318748400</c:v>
                </c:pt>
                <c:pt idx="15655">
                  <c:v>1318752000</c:v>
                </c:pt>
                <c:pt idx="15656">
                  <c:v>1318755600</c:v>
                </c:pt>
                <c:pt idx="15657">
                  <c:v>1318759200</c:v>
                </c:pt>
                <c:pt idx="15658">
                  <c:v>1318762800</c:v>
                </c:pt>
                <c:pt idx="15659">
                  <c:v>1318766400</c:v>
                </c:pt>
                <c:pt idx="15660">
                  <c:v>1318770000</c:v>
                </c:pt>
                <c:pt idx="15661">
                  <c:v>1318773600</c:v>
                </c:pt>
                <c:pt idx="15662">
                  <c:v>1318777200</c:v>
                </c:pt>
                <c:pt idx="15663">
                  <c:v>1318780800</c:v>
                </c:pt>
                <c:pt idx="15664">
                  <c:v>1318784400</c:v>
                </c:pt>
                <c:pt idx="15665">
                  <c:v>1318788000</c:v>
                </c:pt>
                <c:pt idx="15666">
                  <c:v>1318791600</c:v>
                </c:pt>
                <c:pt idx="15667">
                  <c:v>1318795200</c:v>
                </c:pt>
                <c:pt idx="15668">
                  <c:v>1318798800</c:v>
                </c:pt>
                <c:pt idx="15669">
                  <c:v>1318802400</c:v>
                </c:pt>
                <c:pt idx="15670">
                  <c:v>1318806000</c:v>
                </c:pt>
                <c:pt idx="15671">
                  <c:v>1318809600</c:v>
                </c:pt>
                <c:pt idx="15672">
                  <c:v>1318813200</c:v>
                </c:pt>
                <c:pt idx="15673">
                  <c:v>1318816800</c:v>
                </c:pt>
                <c:pt idx="15674">
                  <c:v>1318820400</c:v>
                </c:pt>
                <c:pt idx="15675">
                  <c:v>1318824000</c:v>
                </c:pt>
                <c:pt idx="15676">
                  <c:v>1318827600</c:v>
                </c:pt>
                <c:pt idx="15677">
                  <c:v>1318831200</c:v>
                </c:pt>
                <c:pt idx="15678">
                  <c:v>1318834800</c:v>
                </c:pt>
                <c:pt idx="15679">
                  <c:v>1318838400</c:v>
                </c:pt>
                <c:pt idx="15680">
                  <c:v>1318842000</c:v>
                </c:pt>
                <c:pt idx="15681">
                  <c:v>1318845600</c:v>
                </c:pt>
                <c:pt idx="15682">
                  <c:v>1318849200</c:v>
                </c:pt>
                <c:pt idx="15683">
                  <c:v>1318852800</c:v>
                </c:pt>
                <c:pt idx="15684">
                  <c:v>1318856400</c:v>
                </c:pt>
                <c:pt idx="15685">
                  <c:v>1318860000</c:v>
                </c:pt>
                <c:pt idx="15686">
                  <c:v>1318863600</c:v>
                </c:pt>
                <c:pt idx="15687">
                  <c:v>1318867200</c:v>
                </c:pt>
                <c:pt idx="15688">
                  <c:v>1318870800</c:v>
                </c:pt>
                <c:pt idx="15689">
                  <c:v>1318874400</c:v>
                </c:pt>
                <c:pt idx="15690">
                  <c:v>1318878000</c:v>
                </c:pt>
                <c:pt idx="15691">
                  <c:v>1318881600</c:v>
                </c:pt>
                <c:pt idx="15692">
                  <c:v>1318885200</c:v>
                </c:pt>
                <c:pt idx="15693">
                  <c:v>1318888800</c:v>
                </c:pt>
                <c:pt idx="15694">
                  <c:v>1318892400</c:v>
                </c:pt>
                <c:pt idx="15695">
                  <c:v>1318896000</c:v>
                </c:pt>
                <c:pt idx="15696">
                  <c:v>1318899600</c:v>
                </c:pt>
                <c:pt idx="15697">
                  <c:v>1318903200</c:v>
                </c:pt>
                <c:pt idx="15698">
                  <c:v>1318906800</c:v>
                </c:pt>
                <c:pt idx="15699">
                  <c:v>1318910400</c:v>
                </c:pt>
                <c:pt idx="15700">
                  <c:v>1318914000</c:v>
                </c:pt>
                <c:pt idx="15701">
                  <c:v>1318917600</c:v>
                </c:pt>
                <c:pt idx="15702">
                  <c:v>1318921200</c:v>
                </c:pt>
                <c:pt idx="15703">
                  <c:v>1318924800</c:v>
                </c:pt>
                <c:pt idx="15704">
                  <c:v>1318928400</c:v>
                </c:pt>
                <c:pt idx="15705">
                  <c:v>1318932000</c:v>
                </c:pt>
                <c:pt idx="15706">
                  <c:v>1318935600</c:v>
                </c:pt>
                <c:pt idx="15707">
                  <c:v>1318939200</c:v>
                </c:pt>
                <c:pt idx="15708">
                  <c:v>1318942800</c:v>
                </c:pt>
                <c:pt idx="15709">
                  <c:v>1318946400</c:v>
                </c:pt>
                <c:pt idx="15710">
                  <c:v>1318950000</c:v>
                </c:pt>
                <c:pt idx="15711">
                  <c:v>1318953600</c:v>
                </c:pt>
                <c:pt idx="15712">
                  <c:v>1318957200</c:v>
                </c:pt>
                <c:pt idx="15713">
                  <c:v>1318960800</c:v>
                </c:pt>
                <c:pt idx="15714">
                  <c:v>1318964400</c:v>
                </c:pt>
                <c:pt idx="15715">
                  <c:v>1318968000</c:v>
                </c:pt>
                <c:pt idx="15716">
                  <c:v>1318971600</c:v>
                </c:pt>
                <c:pt idx="15717">
                  <c:v>1318975200</c:v>
                </c:pt>
                <c:pt idx="15718">
                  <c:v>1318978800</c:v>
                </c:pt>
                <c:pt idx="15719">
                  <c:v>1318982400</c:v>
                </c:pt>
                <c:pt idx="15720">
                  <c:v>1318986000</c:v>
                </c:pt>
                <c:pt idx="15721">
                  <c:v>1318989600</c:v>
                </c:pt>
                <c:pt idx="15722">
                  <c:v>1318993200</c:v>
                </c:pt>
                <c:pt idx="15723">
                  <c:v>1318996800</c:v>
                </c:pt>
                <c:pt idx="15724">
                  <c:v>1319000400</c:v>
                </c:pt>
                <c:pt idx="15725">
                  <c:v>1319004000</c:v>
                </c:pt>
                <c:pt idx="15726">
                  <c:v>1319007600</c:v>
                </c:pt>
                <c:pt idx="15727">
                  <c:v>1319011200</c:v>
                </c:pt>
                <c:pt idx="15728">
                  <c:v>1319014800</c:v>
                </c:pt>
                <c:pt idx="15729">
                  <c:v>1319018400</c:v>
                </c:pt>
                <c:pt idx="15730">
                  <c:v>1319022000</c:v>
                </c:pt>
                <c:pt idx="15731">
                  <c:v>1319025600</c:v>
                </c:pt>
                <c:pt idx="15732">
                  <c:v>1319029200</c:v>
                </c:pt>
                <c:pt idx="15733">
                  <c:v>1319032800</c:v>
                </c:pt>
                <c:pt idx="15734">
                  <c:v>1319036400</c:v>
                </c:pt>
                <c:pt idx="15735">
                  <c:v>1319040000</c:v>
                </c:pt>
                <c:pt idx="15736">
                  <c:v>1319043600</c:v>
                </c:pt>
                <c:pt idx="15737">
                  <c:v>1319047200</c:v>
                </c:pt>
                <c:pt idx="15738">
                  <c:v>1319050800</c:v>
                </c:pt>
                <c:pt idx="15739">
                  <c:v>1319054400</c:v>
                </c:pt>
                <c:pt idx="15740">
                  <c:v>1319058000</c:v>
                </c:pt>
                <c:pt idx="15741">
                  <c:v>1319061600</c:v>
                </c:pt>
                <c:pt idx="15742">
                  <c:v>1319065200</c:v>
                </c:pt>
                <c:pt idx="15743">
                  <c:v>1319068800</c:v>
                </c:pt>
                <c:pt idx="15744">
                  <c:v>1319072400</c:v>
                </c:pt>
                <c:pt idx="15745">
                  <c:v>1319076000</c:v>
                </c:pt>
                <c:pt idx="15746">
                  <c:v>1319079600</c:v>
                </c:pt>
                <c:pt idx="15747">
                  <c:v>1319083200</c:v>
                </c:pt>
                <c:pt idx="15748">
                  <c:v>1319086800</c:v>
                </c:pt>
                <c:pt idx="15749">
                  <c:v>1319090400</c:v>
                </c:pt>
                <c:pt idx="15750">
                  <c:v>1319094000</c:v>
                </c:pt>
                <c:pt idx="15751">
                  <c:v>1319097600</c:v>
                </c:pt>
                <c:pt idx="15752">
                  <c:v>1319101200</c:v>
                </c:pt>
                <c:pt idx="15753">
                  <c:v>1319104800</c:v>
                </c:pt>
                <c:pt idx="15754">
                  <c:v>1319108400</c:v>
                </c:pt>
                <c:pt idx="15755">
                  <c:v>1319112000</c:v>
                </c:pt>
                <c:pt idx="15756">
                  <c:v>1319115600</c:v>
                </c:pt>
                <c:pt idx="15757">
                  <c:v>1319119200</c:v>
                </c:pt>
                <c:pt idx="15758">
                  <c:v>1319122800</c:v>
                </c:pt>
                <c:pt idx="15759">
                  <c:v>1319126400</c:v>
                </c:pt>
                <c:pt idx="15760">
                  <c:v>1319130000</c:v>
                </c:pt>
                <c:pt idx="15761">
                  <c:v>1319133600</c:v>
                </c:pt>
                <c:pt idx="15762">
                  <c:v>1319137200</c:v>
                </c:pt>
                <c:pt idx="15763">
                  <c:v>1319140800</c:v>
                </c:pt>
                <c:pt idx="15764">
                  <c:v>1319144400</c:v>
                </c:pt>
                <c:pt idx="15765">
                  <c:v>1319148000</c:v>
                </c:pt>
                <c:pt idx="15766">
                  <c:v>1319151600</c:v>
                </c:pt>
                <c:pt idx="15767">
                  <c:v>1319155200</c:v>
                </c:pt>
                <c:pt idx="15768">
                  <c:v>1319158800</c:v>
                </c:pt>
                <c:pt idx="15769">
                  <c:v>1319162400</c:v>
                </c:pt>
                <c:pt idx="15770">
                  <c:v>1319166000</c:v>
                </c:pt>
                <c:pt idx="15771">
                  <c:v>1319169600</c:v>
                </c:pt>
                <c:pt idx="15772">
                  <c:v>1319173200</c:v>
                </c:pt>
                <c:pt idx="15773">
                  <c:v>1319176800</c:v>
                </c:pt>
                <c:pt idx="15774">
                  <c:v>1319180400</c:v>
                </c:pt>
                <c:pt idx="15775">
                  <c:v>1319184000</c:v>
                </c:pt>
                <c:pt idx="15776">
                  <c:v>1319187600</c:v>
                </c:pt>
                <c:pt idx="15777">
                  <c:v>1319191200</c:v>
                </c:pt>
                <c:pt idx="15778">
                  <c:v>1319194800</c:v>
                </c:pt>
                <c:pt idx="15779">
                  <c:v>1319198400</c:v>
                </c:pt>
                <c:pt idx="15780">
                  <c:v>1319202000</c:v>
                </c:pt>
                <c:pt idx="15781">
                  <c:v>1319205600</c:v>
                </c:pt>
                <c:pt idx="15782">
                  <c:v>1319209200</c:v>
                </c:pt>
                <c:pt idx="15783">
                  <c:v>1319212800</c:v>
                </c:pt>
                <c:pt idx="15784">
                  <c:v>1319216400</c:v>
                </c:pt>
                <c:pt idx="15785">
                  <c:v>1319220000</c:v>
                </c:pt>
                <c:pt idx="15786">
                  <c:v>1319223600</c:v>
                </c:pt>
                <c:pt idx="15787">
                  <c:v>1319227200</c:v>
                </c:pt>
                <c:pt idx="15788">
                  <c:v>1319230800</c:v>
                </c:pt>
                <c:pt idx="15789">
                  <c:v>1319234400</c:v>
                </c:pt>
                <c:pt idx="15790">
                  <c:v>1319238000</c:v>
                </c:pt>
                <c:pt idx="15791">
                  <c:v>1319241600</c:v>
                </c:pt>
                <c:pt idx="15792">
                  <c:v>1319245200</c:v>
                </c:pt>
                <c:pt idx="15793">
                  <c:v>1319248800</c:v>
                </c:pt>
                <c:pt idx="15794">
                  <c:v>1319252400</c:v>
                </c:pt>
                <c:pt idx="15795">
                  <c:v>1319256000</c:v>
                </c:pt>
                <c:pt idx="15796">
                  <c:v>1319259600</c:v>
                </c:pt>
                <c:pt idx="15797">
                  <c:v>1319263200</c:v>
                </c:pt>
                <c:pt idx="15798">
                  <c:v>1319266800</c:v>
                </c:pt>
                <c:pt idx="15799">
                  <c:v>1319270400</c:v>
                </c:pt>
                <c:pt idx="15800">
                  <c:v>1319274000</c:v>
                </c:pt>
                <c:pt idx="15801">
                  <c:v>1319277600</c:v>
                </c:pt>
                <c:pt idx="15802">
                  <c:v>1319281200</c:v>
                </c:pt>
                <c:pt idx="15803">
                  <c:v>1319284800</c:v>
                </c:pt>
                <c:pt idx="15804">
                  <c:v>1319288400</c:v>
                </c:pt>
                <c:pt idx="15805">
                  <c:v>1319292000</c:v>
                </c:pt>
                <c:pt idx="15806">
                  <c:v>1319295600</c:v>
                </c:pt>
                <c:pt idx="15807">
                  <c:v>1319299200</c:v>
                </c:pt>
                <c:pt idx="15808">
                  <c:v>1319302800</c:v>
                </c:pt>
                <c:pt idx="15809">
                  <c:v>1319306400</c:v>
                </c:pt>
                <c:pt idx="15810">
                  <c:v>1319310000</c:v>
                </c:pt>
                <c:pt idx="15811">
                  <c:v>1319313600</c:v>
                </c:pt>
                <c:pt idx="15812">
                  <c:v>1319317200</c:v>
                </c:pt>
                <c:pt idx="15813">
                  <c:v>1319320800</c:v>
                </c:pt>
                <c:pt idx="15814">
                  <c:v>1319324400</c:v>
                </c:pt>
                <c:pt idx="15815">
                  <c:v>1319328000</c:v>
                </c:pt>
                <c:pt idx="15816">
                  <c:v>1319331600</c:v>
                </c:pt>
                <c:pt idx="15817">
                  <c:v>1319335200</c:v>
                </c:pt>
                <c:pt idx="15818">
                  <c:v>1319338800</c:v>
                </c:pt>
                <c:pt idx="15819">
                  <c:v>1319342400</c:v>
                </c:pt>
                <c:pt idx="15820">
                  <c:v>1319346000</c:v>
                </c:pt>
                <c:pt idx="15821">
                  <c:v>1319349600</c:v>
                </c:pt>
                <c:pt idx="15822">
                  <c:v>1319353200</c:v>
                </c:pt>
                <c:pt idx="15823">
                  <c:v>1319356800</c:v>
                </c:pt>
                <c:pt idx="15824">
                  <c:v>1319360400</c:v>
                </c:pt>
                <c:pt idx="15825">
                  <c:v>1319364000</c:v>
                </c:pt>
                <c:pt idx="15826">
                  <c:v>1319367600</c:v>
                </c:pt>
                <c:pt idx="15827">
                  <c:v>1319371200</c:v>
                </c:pt>
                <c:pt idx="15828">
                  <c:v>1319374800</c:v>
                </c:pt>
                <c:pt idx="15829">
                  <c:v>1319378400</c:v>
                </c:pt>
                <c:pt idx="15830">
                  <c:v>1319382000</c:v>
                </c:pt>
                <c:pt idx="15831">
                  <c:v>1319385600</c:v>
                </c:pt>
                <c:pt idx="15832">
                  <c:v>1319389200</c:v>
                </c:pt>
                <c:pt idx="15833">
                  <c:v>1319392800</c:v>
                </c:pt>
                <c:pt idx="15834">
                  <c:v>1319396400</c:v>
                </c:pt>
                <c:pt idx="15835">
                  <c:v>1319400000</c:v>
                </c:pt>
                <c:pt idx="15836">
                  <c:v>1319403600</c:v>
                </c:pt>
                <c:pt idx="15837">
                  <c:v>1319407200</c:v>
                </c:pt>
                <c:pt idx="15838">
                  <c:v>1319410800</c:v>
                </c:pt>
                <c:pt idx="15839">
                  <c:v>1319414400</c:v>
                </c:pt>
                <c:pt idx="15840">
                  <c:v>1319418000</c:v>
                </c:pt>
                <c:pt idx="15841">
                  <c:v>1319421600</c:v>
                </c:pt>
                <c:pt idx="15842">
                  <c:v>1319425200</c:v>
                </c:pt>
                <c:pt idx="15843">
                  <c:v>1319428800</c:v>
                </c:pt>
                <c:pt idx="15844">
                  <c:v>1319432400</c:v>
                </c:pt>
                <c:pt idx="15845">
                  <c:v>1319436000</c:v>
                </c:pt>
                <c:pt idx="15846">
                  <c:v>1319439600</c:v>
                </c:pt>
                <c:pt idx="15847">
                  <c:v>1319443200</c:v>
                </c:pt>
                <c:pt idx="15848">
                  <c:v>1319446800</c:v>
                </c:pt>
                <c:pt idx="15849">
                  <c:v>1319450400</c:v>
                </c:pt>
                <c:pt idx="15850">
                  <c:v>1319454000</c:v>
                </c:pt>
                <c:pt idx="15851">
                  <c:v>1319457600</c:v>
                </c:pt>
                <c:pt idx="15852">
                  <c:v>1319461200</c:v>
                </c:pt>
                <c:pt idx="15853">
                  <c:v>1319464800</c:v>
                </c:pt>
                <c:pt idx="15854">
                  <c:v>1319468400</c:v>
                </c:pt>
                <c:pt idx="15855">
                  <c:v>1319472000</c:v>
                </c:pt>
                <c:pt idx="15856">
                  <c:v>1319475600</c:v>
                </c:pt>
                <c:pt idx="15857">
                  <c:v>1319479200</c:v>
                </c:pt>
                <c:pt idx="15858">
                  <c:v>1319482800</c:v>
                </c:pt>
                <c:pt idx="15859">
                  <c:v>1319486400</c:v>
                </c:pt>
                <c:pt idx="15860">
                  <c:v>1319490000</c:v>
                </c:pt>
                <c:pt idx="15861">
                  <c:v>1319493600</c:v>
                </c:pt>
                <c:pt idx="15862">
                  <c:v>1319497200</c:v>
                </c:pt>
                <c:pt idx="15863">
                  <c:v>1319500800</c:v>
                </c:pt>
                <c:pt idx="15864">
                  <c:v>1319504400</c:v>
                </c:pt>
                <c:pt idx="15865">
                  <c:v>1319508000</c:v>
                </c:pt>
                <c:pt idx="15866">
                  <c:v>1319511600</c:v>
                </c:pt>
                <c:pt idx="15867">
                  <c:v>1319515200</c:v>
                </c:pt>
                <c:pt idx="15868">
                  <c:v>1319518800</c:v>
                </c:pt>
                <c:pt idx="15869">
                  <c:v>1319522400</c:v>
                </c:pt>
                <c:pt idx="15870">
                  <c:v>1319526000</c:v>
                </c:pt>
                <c:pt idx="15871">
                  <c:v>1319529600</c:v>
                </c:pt>
                <c:pt idx="15872">
                  <c:v>1319533200</c:v>
                </c:pt>
                <c:pt idx="15873">
                  <c:v>1319536800</c:v>
                </c:pt>
                <c:pt idx="15874">
                  <c:v>1319540400</c:v>
                </c:pt>
                <c:pt idx="15875">
                  <c:v>1319544000</c:v>
                </c:pt>
                <c:pt idx="15876">
                  <c:v>1319547600</c:v>
                </c:pt>
                <c:pt idx="15877">
                  <c:v>1319551200</c:v>
                </c:pt>
                <c:pt idx="15878">
                  <c:v>1319554800</c:v>
                </c:pt>
                <c:pt idx="15879">
                  <c:v>1319558400</c:v>
                </c:pt>
                <c:pt idx="15880">
                  <c:v>1319562000</c:v>
                </c:pt>
                <c:pt idx="15881">
                  <c:v>1319565600</c:v>
                </c:pt>
                <c:pt idx="15882">
                  <c:v>1319569200</c:v>
                </c:pt>
                <c:pt idx="15883">
                  <c:v>1319572800</c:v>
                </c:pt>
                <c:pt idx="15884">
                  <c:v>1319576400</c:v>
                </c:pt>
                <c:pt idx="15885">
                  <c:v>1319580000</c:v>
                </c:pt>
                <c:pt idx="15886">
                  <c:v>1319583600</c:v>
                </c:pt>
                <c:pt idx="15887">
                  <c:v>1319587200</c:v>
                </c:pt>
                <c:pt idx="15888">
                  <c:v>1319590800</c:v>
                </c:pt>
                <c:pt idx="15889">
                  <c:v>1319594400</c:v>
                </c:pt>
                <c:pt idx="15890">
                  <c:v>1319598000</c:v>
                </c:pt>
                <c:pt idx="15891">
                  <c:v>1319601600</c:v>
                </c:pt>
                <c:pt idx="15892">
                  <c:v>1319605200</c:v>
                </c:pt>
                <c:pt idx="15893">
                  <c:v>1319608800</c:v>
                </c:pt>
                <c:pt idx="15894">
                  <c:v>1319612400</c:v>
                </c:pt>
                <c:pt idx="15895">
                  <c:v>1319616000</c:v>
                </c:pt>
                <c:pt idx="15896">
                  <c:v>1319619600</c:v>
                </c:pt>
                <c:pt idx="15897">
                  <c:v>1319623200</c:v>
                </c:pt>
                <c:pt idx="15898">
                  <c:v>1319626800</c:v>
                </c:pt>
                <c:pt idx="15899">
                  <c:v>1319630400</c:v>
                </c:pt>
                <c:pt idx="15900">
                  <c:v>1319634000</c:v>
                </c:pt>
                <c:pt idx="15901">
                  <c:v>1319637600</c:v>
                </c:pt>
                <c:pt idx="15902">
                  <c:v>1319641200</c:v>
                </c:pt>
                <c:pt idx="15903">
                  <c:v>1319644800</c:v>
                </c:pt>
                <c:pt idx="15904">
                  <c:v>1319648400</c:v>
                </c:pt>
                <c:pt idx="15905">
                  <c:v>1319652000</c:v>
                </c:pt>
                <c:pt idx="15906">
                  <c:v>1319655600</c:v>
                </c:pt>
                <c:pt idx="15907">
                  <c:v>1319659200</c:v>
                </c:pt>
                <c:pt idx="15908">
                  <c:v>1319662800</c:v>
                </c:pt>
                <c:pt idx="15909">
                  <c:v>1319666400</c:v>
                </c:pt>
                <c:pt idx="15910">
                  <c:v>1319670000</c:v>
                </c:pt>
                <c:pt idx="15911">
                  <c:v>1319673600</c:v>
                </c:pt>
                <c:pt idx="15912">
                  <c:v>1319677200</c:v>
                </c:pt>
                <c:pt idx="15913">
                  <c:v>1319680800</c:v>
                </c:pt>
                <c:pt idx="15914">
                  <c:v>1319684400</c:v>
                </c:pt>
                <c:pt idx="15915">
                  <c:v>1319688000</c:v>
                </c:pt>
                <c:pt idx="15916">
                  <c:v>1319691600</c:v>
                </c:pt>
                <c:pt idx="15917">
                  <c:v>1319695200</c:v>
                </c:pt>
                <c:pt idx="15918">
                  <c:v>1319698800</c:v>
                </c:pt>
                <c:pt idx="15919">
                  <c:v>1319702400</c:v>
                </c:pt>
                <c:pt idx="15920">
                  <c:v>1319706000</c:v>
                </c:pt>
                <c:pt idx="15921">
                  <c:v>1319709600</c:v>
                </c:pt>
                <c:pt idx="15922">
                  <c:v>1319713200</c:v>
                </c:pt>
                <c:pt idx="15923">
                  <c:v>1319716800</c:v>
                </c:pt>
                <c:pt idx="15924">
                  <c:v>1319720400</c:v>
                </c:pt>
                <c:pt idx="15925">
                  <c:v>1319724000</c:v>
                </c:pt>
                <c:pt idx="15926">
                  <c:v>1319727600</c:v>
                </c:pt>
                <c:pt idx="15927">
                  <c:v>1319731200</c:v>
                </c:pt>
                <c:pt idx="15928">
                  <c:v>1319734800</c:v>
                </c:pt>
                <c:pt idx="15929">
                  <c:v>1319738400</c:v>
                </c:pt>
                <c:pt idx="15930">
                  <c:v>1319742000</c:v>
                </c:pt>
                <c:pt idx="15931">
                  <c:v>1319745600</c:v>
                </c:pt>
                <c:pt idx="15932">
                  <c:v>1319749200</c:v>
                </c:pt>
                <c:pt idx="15933">
                  <c:v>1319752800</c:v>
                </c:pt>
                <c:pt idx="15934">
                  <c:v>1319756400</c:v>
                </c:pt>
                <c:pt idx="15935">
                  <c:v>1319760000</c:v>
                </c:pt>
                <c:pt idx="15936">
                  <c:v>1319763600</c:v>
                </c:pt>
                <c:pt idx="15937">
                  <c:v>1319767200</c:v>
                </c:pt>
                <c:pt idx="15938">
                  <c:v>1319770800</c:v>
                </c:pt>
                <c:pt idx="15939">
                  <c:v>1319774400</c:v>
                </c:pt>
                <c:pt idx="15940">
                  <c:v>1319778000</c:v>
                </c:pt>
                <c:pt idx="15941">
                  <c:v>1319781600</c:v>
                </c:pt>
                <c:pt idx="15942">
                  <c:v>1319785200</c:v>
                </c:pt>
                <c:pt idx="15943">
                  <c:v>1319788800</c:v>
                </c:pt>
                <c:pt idx="15944">
                  <c:v>1319792400</c:v>
                </c:pt>
                <c:pt idx="15945">
                  <c:v>1319796000</c:v>
                </c:pt>
                <c:pt idx="15946">
                  <c:v>1319799600</c:v>
                </c:pt>
                <c:pt idx="15947">
                  <c:v>1319803200</c:v>
                </c:pt>
                <c:pt idx="15948">
                  <c:v>1319806800</c:v>
                </c:pt>
                <c:pt idx="15949">
                  <c:v>1319810400</c:v>
                </c:pt>
                <c:pt idx="15950">
                  <c:v>1319814000</c:v>
                </c:pt>
                <c:pt idx="15951">
                  <c:v>1319817600</c:v>
                </c:pt>
                <c:pt idx="15952">
                  <c:v>1319821200</c:v>
                </c:pt>
                <c:pt idx="15953">
                  <c:v>1319824800</c:v>
                </c:pt>
                <c:pt idx="15954">
                  <c:v>1319828400</c:v>
                </c:pt>
                <c:pt idx="15955">
                  <c:v>1319832000</c:v>
                </c:pt>
                <c:pt idx="15956">
                  <c:v>1319835600</c:v>
                </c:pt>
                <c:pt idx="15957">
                  <c:v>1319839200</c:v>
                </c:pt>
                <c:pt idx="15958">
                  <c:v>1319842800</c:v>
                </c:pt>
                <c:pt idx="15959">
                  <c:v>1319846400</c:v>
                </c:pt>
                <c:pt idx="15960">
                  <c:v>1319850000</c:v>
                </c:pt>
                <c:pt idx="15961">
                  <c:v>1319853600</c:v>
                </c:pt>
                <c:pt idx="15962">
                  <c:v>1319857200</c:v>
                </c:pt>
                <c:pt idx="15963">
                  <c:v>1319860800</c:v>
                </c:pt>
                <c:pt idx="15964">
                  <c:v>1319864400</c:v>
                </c:pt>
                <c:pt idx="15965">
                  <c:v>1319868000</c:v>
                </c:pt>
                <c:pt idx="15966">
                  <c:v>1319871600</c:v>
                </c:pt>
                <c:pt idx="15967">
                  <c:v>1319875200</c:v>
                </c:pt>
                <c:pt idx="15968">
                  <c:v>1319878800</c:v>
                </c:pt>
                <c:pt idx="15969">
                  <c:v>1319882400</c:v>
                </c:pt>
                <c:pt idx="15970">
                  <c:v>1319886000</c:v>
                </c:pt>
                <c:pt idx="15971">
                  <c:v>1319889600</c:v>
                </c:pt>
                <c:pt idx="15972">
                  <c:v>1319893200</c:v>
                </c:pt>
                <c:pt idx="15973">
                  <c:v>1319896800</c:v>
                </c:pt>
                <c:pt idx="15974">
                  <c:v>1319900400</c:v>
                </c:pt>
                <c:pt idx="15975">
                  <c:v>1319904000</c:v>
                </c:pt>
                <c:pt idx="15976">
                  <c:v>1319907600</c:v>
                </c:pt>
                <c:pt idx="15977">
                  <c:v>1319911200</c:v>
                </c:pt>
                <c:pt idx="15978">
                  <c:v>1319914800</c:v>
                </c:pt>
                <c:pt idx="15979">
                  <c:v>1319918400</c:v>
                </c:pt>
                <c:pt idx="15980">
                  <c:v>1319922000</c:v>
                </c:pt>
                <c:pt idx="15981">
                  <c:v>1319925600</c:v>
                </c:pt>
                <c:pt idx="15982">
                  <c:v>1319929200</c:v>
                </c:pt>
                <c:pt idx="15983">
                  <c:v>1319932800</c:v>
                </c:pt>
                <c:pt idx="15984">
                  <c:v>1319936400</c:v>
                </c:pt>
                <c:pt idx="15985">
                  <c:v>1319940000</c:v>
                </c:pt>
                <c:pt idx="15986">
                  <c:v>1319943600</c:v>
                </c:pt>
                <c:pt idx="15987">
                  <c:v>1319947200</c:v>
                </c:pt>
                <c:pt idx="15988">
                  <c:v>1319950800</c:v>
                </c:pt>
                <c:pt idx="15989">
                  <c:v>1319954400</c:v>
                </c:pt>
                <c:pt idx="15990">
                  <c:v>1319958000</c:v>
                </c:pt>
                <c:pt idx="15991">
                  <c:v>1319961600</c:v>
                </c:pt>
                <c:pt idx="15992">
                  <c:v>1319965200</c:v>
                </c:pt>
                <c:pt idx="15993">
                  <c:v>1319968800</c:v>
                </c:pt>
                <c:pt idx="15994">
                  <c:v>1319972400</c:v>
                </c:pt>
                <c:pt idx="15995">
                  <c:v>1319976000</c:v>
                </c:pt>
                <c:pt idx="15996">
                  <c:v>1319979600</c:v>
                </c:pt>
                <c:pt idx="15997">
                  <c:v>1319983200</c:v>
                </c:pt>
                <c:pt idx="15998">
                  <c:v>1319986800</c:v>
                </c:pt>
                <c:pt idx="15999">
                  <c:v>1319990400</c:v>
                </c:pt>
                <c:pt idx="16000">
                  <c:v>1319994000</c:v>
                </c:pt>
                <c:pt idx="16001">
                  <c:v>1319997600</c:v>
                </c:pt>
                <c:pt idx="16002">
                  <c:v>1320001200</c:v>
                </c:pt>
                <c:pt idx="16003">
                  <c:v>1320004800</c:v>
                </c:pt>
                <c:pt idx="16004">
                  <c:v>1320008400</c:v>
                </c:pt>
                <c:pt idx="16005">
                  <c:v>1320012000</c:v>
                </c:pt>
                <c:pt idx="16006">
                  <c:v>1320015600</c:v>
                </c:pt>
                <c:pt idx="16007">
                  <c:v>1320019200</c:v>
                </c:pt>
                <c:pt idx="16008">
                  <c:v>1320022800</c:v>
                </c:pt>
                <c:pt idx="16009">
                  <c:v>1320026400</c:v>
                </c:pt>
                <c:pt idx="16010">
                  <c:v>1320030000</c:v>
                </c:pt>
                <c:pt idx="16011">
                  <c:v>1320033600</c:v>
                </c:pt>
                <c:pt idx="16012">
                  <c:v>1320037200</c:v>
                </c:pt>
                <c:pt idx="16013">
                  <c:v>1320040800</c:v>
                </c:pt>
                <c:pt idx="16014">
                  <c:v>1320044400</c:v>
                </c:pt>
                <c:pt idx="16015">
                  <c:v>1320048000</c:v>
                </c:pt>
                <c:pt idx="16016">
                  <c:v>1320051600</c:v>
                </c:pt>
                <c:pt idx="16017">
                  <c:v>1320055200</c:v>
                </c:pt>
                <c:pt idx="16018">
                  <c:v>1320058800</c:v>
                </c:pt>
                <c:pt idx="16019">
                  <c:v>1320062400</c:v>
                </c:pt>
                <c:pt idx="16020">
                  <c:v>1320066000</c:v>
                </c:pt>
                <c:pt idx="16021">
                  <c:v>1320069600</c:v>
                </c:pt>
                <c:pt idx="16022">
                  <c:v>1320073200</c:v>
                </c:pt>
                <c:pt idx="16023">
                  <c:v>1320076800</c:v>
                </c:pt>
                <c:pt idx="16024">
                  <c:v>1320080400</c:v>
                </c:pt>
                <c:pt idx="16025">
                  <c:v>1320084000</c:v>
                </c:pt>
                <c:pt idx="16026">
                  <c:v>1320087600</c:v>
                </c:pt>
                <c:pt idx="16027">
                  <c:v>1320091200</c:v>
                </c:pt>
                <c:pt idx="16028">
                  <c:v>1320094800</c:v>
                </c:pt>
                <c:pt idx="16029">
                  <c:v>1320098400</c:v>
                </c:pt>
                <c:pt idx="16030">
                  <c:v>1320102000</c:v>
                </c:pt>
                <c:pt idx="16031">
                  <c:v>1320105600</c:v>
                </c:pt>
                <c:pt idx="16032">
                  <c:v>1320109200</c:v>
                </c:pt>
                <c:pt idx="16033">
                  <c:v>1320112800</c:v>
                </c:pt>
                <c:pt idx="16034">
                  <c:v>1320116400</c:v>
                </c:pt>
                <c:pt idx="16035">
                  <c:v>1320120000</c:v>
                </c:pt>
                <c:pt idx="16036">
                  <c:v>1320123600</c:v>
                </c:pt>
                <c:pt idx="16037">
                  <c:v>1320127200</c:v>
                </c:pt>
                <c:pt idx="16038">
                  <c:v>1320130800</c:v>
                </c:pt>
                <c:pt idx="16039">
                  <c:v>1320134400</c:v>
                </c:pt>
                <c:pt idx="16040">
                  <c:v>1320138000</c:v>
                </c:pt>
                <c:pt idx="16041">
                  <c:v>1320141600</c:v>
                </c:pt>
                <c:pt idx="16042">
                  <c:v>1320145200</c:v>
                </c:pt>
                <c:pt idx="16043">
                  <c:v>1320148800</c:v>
                </c:pt>
                <c:pt idx="16044">
                  <c:v>1320152400</c:v>
                </c:pt>
                <c:pt idx="16045">
                  <c:v>1320156000</c:v>
                </c:pt>
                <c:pt idx="16046">
                  <c:v>1320159600</c:v>
                </c:pt>
                <c:pt idx="16047">
                  <c:v>1320163200</c:v>
                </c:pt>
                <c:pt idx="16048">
                  <c:v>1320166800</c:v>
                </c:pt>
                <c:pt idx="16049">
                  <c:v>1320170400</c:v>
                </c:pt>
                <c:pt idx="16050">
                  <c:v>1320174000</c:v>
                </c:pt>
                <c:pt idx="16051">
                  <c:v>1320177600</c:v>
                </c:pt>
                <c:pt idx="16052">
                  <c:v>1320181200</c:v>
                </c:pt>
                <c:pt idx="16053">
                  <c:v>1320184800</c:v>
                </c:pt>
                <c:pt idx="16054">
                  <c:v>1320188400</c:v>
                </c:pt>
                <c:pt idx="16055">
                  <c:v>1320192000</c:v>
                </c:pt>
                <c:pt idx="16056">
                  <c:v>1320195600</c:v>
                </c:pt>
                <c:pt idx="16057">
                  <c:v>1320199200</c:v>
                </c:pt>
                <c:pt idx="16058">
                  <c:v>1320202800</c:v>
                </c:pt>
                <c:pt idx="16059">
                  <c:v>1320206400</c:v>
                </c:pt>
                <c:pt idx="16060">
                  <c:v>1320210000</c:v>
                </c:pt>
                <c:pt idx="16061">
                  <c:v>1320213600</c:v>
                </c:pt>
                <c:pt idx="16062">
                  <c:v>1320217200</c:v>
                </c:pt>
                <c:pt idx="16063">
                  <c:v>1320220800</c:v>
                </c:pt>
                <c:pt idx="16064">
                  <c:v>1320224400</c:v>
                </c:pt>
                <c:pt idx="16065">
                  <c:v>1320228000</c:v>
                </c:pt>
                <c:pt idx="16066">
                  <c:v>1320231600</c:v>
                </c:pt>
                <c:pt idx="16067">
                  <c:v>1320235200</c:v>
                </c:pt>
                <c:pt idx="16068">
                  <c:v>1320238800</c:v>
                </c:pt>
                <c:pt idx="16069">
                  <c:v>1320242400</c:v>
                </c:pt>
                <c:pt idx="16070">
                  <c:v>1320246000</c:v>
                </c:pt>
                <c:pt idx="16071">
                  <c:v>1320249600</c:v>
                </c:pt>
                <c:pt idx="16072">
                  <c:v>1320253200</c:v>
                </c:pt>
                <c:pt idx="16073">
                  <c:v>1320256800</c:v>
                </c:pt>
                <c:pt idx="16074">
                  <c:v>1320260400</c:v>
                </c:pt>
                <c:pt idx="16075">
                  <c:v>1320264000</c:v>
                </c:pt>
                <c:pt idx="16076">
                  <c:v>1320267600</c:v>
                </c:pt>
                <c:pt idx="16077">
                  <c:v>1320271200</c:v>
                </c:pt>
                <c:pt idx="16078">
                  <c:v>1320274800</c:v>
                </c:pt>
                <c:pt idx="16079">
                  <c:v>1320278400</c:v>
                </c:pt>
                <c:pt idx="16080">
                  <c:v>1320282000</c:v>
                </c:pt>
                <c:pt idx="16081">
                  <c:v>1320285600</c:v>
                </c:pt>
                <c:pt idx="16082">
                  <c:v>1320289200</c:v>
                </c:pt>
                <c:pt idx="16083">
                  <c:v>1320292800</c:v>
                </c:pt>
                <c:pt idx="16084">
                  <c:v>1320296400</c:v>
                </c:pt>
                <c:pt idx="16085">
                  <c:v>1320300000</c:v>
                </c:pt>
                <c:pt idx="16086">
                  <c:v>1320303600</c:v>
                </c:pt>
                <c:pt idx="16087">
                  <c:v>1320307200</c:v>
                </c:pt>
                <c:pt idx="16088">
                  <c:v>1320310800</c:v>
                </c:pt>
                <c:pt idx="16089">
                  <c:v>1320314400</c:v>
                </c:pt>
                <c:pt idx="16090">
                  <c:v>1320318000</c:v>
                </c:pt>
                <c:pt idx="16091">
                  <c:v>1320321600</c:v>
                </c:pt>
                <c:pt idx="16092">
                  <c:v>1320325200</c:v>
                </c:pt>
                <c:pt idx="16093">
                  <c:v>1320328800</c:v>
                </c:pt>
                <c:pt idx="16094">
                  <c:v>1320332400</c:v>
                </c:pt>
                <c:pt idx="16095">
                  <c:v>1320336000</c:v>
                </c:pt>
                <c:pt idx="16096">
                  <c:v>1320339600</c:v>
                </c:pt>
                <c:pt idx="16097">
                  <c:v>1320343200</c:v>
                </c:pt>
                <c:pt idx="16098">
                  <c:v>1320346800</c:v>
                </c:pt>
                <c:pt idx="16099">
                  <c:v>1320350400</c:v>
                </c:pt>
                <c:pt idx="16100">
                  <c:v>1320354000</c:v>
                </c:pt>
                <c:pt idx="16101">
                  <c:v>1320357600</c:v>
                </c:pt>
                <c:pt idx="16102">
                  <c:v>1320361200</c:v>
                </c:pt>
                <c:pt idx="16103">
                  <c:v>1320364800</c:v>
                </c:pt>
                <c:pt idx="16104">
                  <c:v>1320368400</c:v>
                </c:pt>
                <c:pt idx="16105">
                  <c:v>1320372000</c:v>
                </c:pt>
                <c:pt idx="16106">
                  <c:v>1320375600</c:v>
                </c:pt>
                <c:pt idx="16107">
                  <c:v>1320379200</c:v>
                </c:pt>
                <c:pt idx="16108">
                  <c:v>1320382800</c:v>
                </c:pt>
                <c:pt idx="16109">
                  <c:v>1320386400</c:v>
                </c:pt>
                <c:pt idx="16110">
                  <c:v>1320390000</c:v>
                </c:pt>
                <c:pt idx="16111">
                  <c:v>1320393600</c:v>
                </c:pt>
                <c:pt idx="16112">
                  <c:v>1320397200</c:v>
                </c:pt>
                <c:pt idx="16113">
                  <c:v>1320400800</c:v>
                </c:pt>
                <c:pt idx="16114">
                  <c:v>1320404400</c:v>
                </c:pt>
                <c:pt idx="16115">
                  <c:v>1320408000</c:v>
                </c:pt>
                <c:pt idx="16116">
                  <c:v>1320411600</c:v>
                </c:pt>
                <c:pt idx="16117">
                  <c:v>1320415200</c:v>
                </c:pt>
                <c:pt idx="16118">
                  <c:v>1320418800</c:v>
                </c:pt>
                <c:pt idx="16119">
                  <c:v>1320422400</c:v>
                </c:pt>
                <c:pt idx="16120">
                  <c:v>1320426000</c:v>
                </c:pt>
                <c:pt idx="16121">
                  <c:v>1320429600</c:v>
                </c:pt>
                <c:pt idx="16122">
                  <c:v>1320433200</c:v>
                </c:pt>
                <c:pt idx="16123">
                  <c:v>1320436800</c:v>
                </c:pt>
                <c:pt idx="16124">
                  <c:v>1320440400</c:v>
                </c:pt>
                <c:pt idx="16125">
                  <c:v>1320444000</c:v>
                </c:pt>
                <c:pt idx="16126">
                  <c:v>1320447600</c:v>
                </c:pt>
                <c:pt idx="16127">
                  <c:v>1320451200</c:v>
                </c:pt>
                <c:pt idx="16128">
                  <c:v>1320454800</c:v>
                </c:pt>
                <c:pt idx="16129">
                  <c:v>1320458400</c:v>
                </c:pt>
                <c:pt idx="16130">
                  <c:v>1320462000</c:v>
                </c:pt>
                <c:pt idx="16131">
                  <c:v>1320465600</c:v>
                </c:pt>
                <c:pt idx="16132">
                  <c:v>1320469200</c:v>
                </c:pt>
                <c:pt idx="16133">
                  <c:v>1320472800</c:v>
                </c:pt>
                <c:pt idx="16134">
                  <c:v>1320476400</c:v>
                </c:pt>
                <c:pt idx="16135">
                  <c:v>1320480000</c:v>
                </c:pt>
                <c:pt idx="16136">
                  <c:v>1320483600</c:v>
                </c:pt>
                <c:pt idx="16137">
                  <c:v>1320487200</c:v>
                </c:pt>
                <c:pt idx="16138">
                  <c:v>1320490800</c:v>
                </c:pt>
                <c:pt idx="16139">
                  <c:v>1320494400</c:v>
                </c:pt>
                <c:pt idx="16140">
                  <c:v>1320498000</c:v>
                </c:pt>
                <c:pt idx="16141">
                  <c:v>1320501600</c:v>
                </c:pt>
                <c:pt idx="16142">
                  <c:v>1320505200</c:v>
                </c:pt>
                <c:pt idx="16143">
                  <c:v>1320508800</c:v>
                </c:pt>
                <c:pt idx="16144">
                  <c:v>1320512400</c:v>
                </c:pt>
                <c:pt idx="16145">
                  <c:v>1320516000</c:v>
                </c:pt>
                <c:pt idx="16146">
                  <c:v>1320519600</c:v>
                </c:pt>
                <c:pt idx="16147">
                  <c:v>1320523200</c:v>
                </c:pt>
                <c:pt idx="16148">
                  <c:v>1320526800</c:v>
                </c:pt>
                <c:pt idx="16149">
                  <c:v>1320530400</c:v>
                </c:pt>
                <c:pt idx="16150">
                  <c:v>1320534000</c:v>
                </c:pt>
                <c:pt idx="16151">
                  <c:v>1320537600</c:v>
                </c:pt>
                <c:pt idx="16152">
                  <c:v>1320541200</c:v>
                </c:pt>
                <c:pt idx="16153">
                  <c:v>1320544800</c:v>
                </c:pt>
                <c:pt idx="16154">
                  <c:v>1320548400</c:v>
                </c:pt>
                <c:pt idx="16155">
                  <c:v>1320552000</c:v>
                </c:pt>
                <c:pt idx="16156">
                  <c:v>1320555600</c:v>
                </c:pt>
                <c:pt idx="16157">
                  <c:v>1320559200</c:v>
                </c:pt>
                <c:pt idx="16158">
                  <c:v>1320562800</c:v>
                </c:pt>
                <c:pt idx="16159">
                  <c:v>1320566400</c:v>
                </c:pt>
                <c:pt idx="16160">
                  <c:v>1320570000</c:v>
                </c:pt>
                <c:pt idx="16161">
                  <c:v>1320573600</c:v>
                </c:pt>
                <c:pt idx="16162">
                  <c:v>1320577200</c:v>
                </c:pt>
                <c:pt idx="16163">
                  <c:v>1320580800</c:v>
                </c:pt>
                <c:pt idx="16164">
                  <c:v>1320584400</c:v>
                </c:pt>
                <c:pt idx="16165">
                  <c:v>1320588000</c:v>
                </c:pt>
                <c:pt idx="16166">
                  <c:v>1320591600</c:v>
                </c:pt>
                <c:pt idx="16167">
                  <c:v>1320595200</c:v>
                </c:pt>
                <c:pt idx="16168">
                  <c:v>1320598800</c:v>
                </c:pt>
                <c:pt idx="16169">
                  <c:v>1320602400</c:v>
                </c:pt>
                <c:pt idx="16170">
                  <c:v>1320606000</c:v>
                </c:pt>
                <c:pt idx="16171">
                  <c:v>1320609600</c:v>
                </c:pt>
                <c:pt idx="16172">
                  <c:v>1320613200</c:v>
                </c:pt>
                <c:pt idx="16173">
                  <c:v>1320616800</c:v>
                </c:pt>
                <c:pt idx="16174">
                  <c:v>1320620400</c:v>
                </c:pt>
                <c:pt idx="16175">
                  <c:v>1320624000</c:v>
                </c:pt>
                <c:pt idx="16176">
                  <c:v>1320627600</c:v>
                </c:pt>
                <c:pt idx="16177">
                  <c:v>1320631200</c:v>
                </c:pt>
                <c:pt idx="16178">
                  <c:v>1320634800</c:v>
                </c:pt>
                <c:pt idx="16179">
                  <c:v>1320638400</c:v>
                </c:pt>
                <c:pt idx="16180">
                  <c:v>1320642000</c:v>
                </c:pt>
                <c:pt idx="16181">
                  <c:v>1320645600</c:v>
                </c:pt>
                <c:pt idx="16182">
                  <c:v>1320649200</c:v>
                </c:pt>
                <c:pt idx="16183">
                  <c:v>1320652800</c:v>
                </c:pt>
                <c:pt idx="16184">
                  <c:v>1320656400</c:v>
                </c:pt>
                <c:pt idx="16185">
                  <c:v>1320660000</c:v>
                </c:pt>
                <c:pt idx="16186">
                  <c:v>1320663600</c:v>
                </c:pt>
                <c:pt idx="16187">
                  <c:v>1320667200</c:v>
                </c:pt>
                <c:pt idx="16188">
                  <c:v>1320670800</c:v>
                </c:pt>
                <c:pt idx="16189">
                  <c:v>1320674400</c:v>
                </c:pt>
                <c:pt idx="16190">
                  <c:v>1320678000</c:v>
                </c:pt>
                <c:pt idx="16191">
                  <c:v>1320681600</c:v>
                </c:pt>
                <c:pt idx="16192">
                  <c:v>1320685200</c:v>
                </c:pt>
                <c:pt idx="16193">
                  <c:v>1320688800</c:v>
                </c:pt>
                <c:pt idx="16194">
                  <c:v>1320692400</c:v>
                </c:pt>
                <c:pt idx="16195">
                  <c:v>1320696000</c:v>
                </c:pt>
                <c:pt idx="16196">
                  <c:v>1320699600</c:v>
                </c:pt>
                <c:pt idx="16197">
                  <c:v>1320703200</c:v>
                </c:pt>
                <c:pt idx="16198">
                  <c:v>1320706800</c:v>
                </c:pt>
                <c:pt idx="16199">
                  <c:v>1320710400</c:v>
                </c:pt>
                <c:pt idx="16200">
                  <c:v>1320714000</c:v>
                </c:pt>
                <c:pt idx="16201">
                  <c:v>1320717600</c:v>
                </c:pt>
                <c:pt idx="16202">
                  <c:v>1320721200</c:v>
                </c:pt>
                <c:pt idx="16203">
                  <c:v>1320724800</c:v>
                </c:pt>
                <c:pt idx="16204">
                  <c:v>1320728400</c:v>
                </c:pt>
                <c:pt idx="16205">
                  <c:v>1320732000</c:v>
                </c:pt>
                <c:pt idx="16206">
                  <c:v>1320735600</c:v>
                </c:pt>
                <c:pt idx="16207">
                  <c:v>1320739200</c:v>
                </c:pt>
                <c:pt idx="16208">
                  <c:v>1320742800</c:v>
                </c:pt>
                <c:pt idx="16209">
                  <c:v>1320746400</c:v>
                </c:pt>
                <c:pt idx="16210">
                  <c:v>1320750000</c:v>
                </c:pt>
                <c:pt idx="16211">
                  <c:v>1320753600</c:v>
                </c:pt>
                <c:pt idx="16212">
                  <c:v>1320757200</c:v>
                </c:pt>
                <c:pt idx="16213">
                  <c:v>1320760800</c:v>
                </c:pt>
                <c:pt idx="16214">
                  <c:v>1320764400</c:v>
                </c:pt>
                <c:pt idx="16215">
                  <c:v>1320768000</c:v>
                </c:pt>
                <c:pt idx="16216">
                  <c:v>1320771600</c:v>
                </c:pt>
                <c:pt idx="16217">
                  <c:v>1320775200</c:v>
                </c:pt>
                <c:pt idx="16218">
                  <c:v>1320778800</c:v>
                </c:pt>
                <c:pt idx="16219">
                  <c:v>1320782400</c:v>
                </c:pt>
                <c:pt idx="16220">
                  <c:v>1320786000</c:v>
                </c:pt>
                <c:pt idx="16221">
                  <c:v>1320789600</c:v>
                </c:pt>
                <c:pt idx="16222">
                  <c:v>1320793200</c:v>
                </c:pt>
                <c:pt idx="16223">
                  <c:v>1320796800</c:v>
                </c:pt>
                <c:pt idx="16224">
                  <c:v>1320800400</c:v>
                </c:pt>
                <c:pt idx="16225">
                  <c:v>1320804000</c:v>
                </c:pt>
                <c:pt idx="16226">
                  <c:v>1320807600</c:v>
                </c:pt>
                <c:pt idx="16227">
                  <c:v>1320811200</c:v>
                </c:pt>
                <c:pt idx="16228">
                  <c:v>1320814800</c:v>
                </c:pt>
                <c:pt idx="16229">
                  <c:v>1320818400</c:v>
                </c:pt>
                <c:pt idx="16230">
                  <c:v>1320822000</c:v>
                </c:pt>
                <c:pt idx="16231">
                  <c:v>1320825600</c:v>
                </c:pt>
                <c:pt idx="16232">
                  <c:v>1320829200</c:v>
                </c:pt>
                <c:pt idx="16233">
                  <c:v>1320832800</c:v>
                </c:pt>
                <c:pt idx="16234">
                  <c:v>1320836400</c:v>
                </c:pt>
                <c:pt idx="16235">
                  <c:v>1320840000</c:v>
                </c:pt>
                <c:pt idx="16236">
                  <c:v>1320843600</c:v>
                </c:pt>
                <c:pt idx="16237">
                  <c:v>1320847200</c:v>
                </c:pt>
                <c:pt idx="16238">
                  <c:v>1320850800</c:v>
                </c:pt>
                <c:pt idx="16239">
                  <c:v>1320854400</c:v>
                </c:pt>
                <c:pt idx="16240">
                  <c:v>1320858000</c:v>
                </c:pt>
                <c:pt idx="16241">
                  <c:v>1320861600</c:v>
                </c:pt>
                <c:pt idx="16242">
                  <c:v>1320865200</c:v>
                </c:pt>
                <c:pt idx="16243">
                  <c:v>1320868800</c:v>
                </c:pt>
                <c:pt idx="16244">
                  <c:v>1320872400</c:v>
                </c:pt>
                <c:pt idx="16245">
                  <c:v>1320876000</c:v>
                </c:pt>
                <c:pt idx="16246">
                  <c:v>1320879600</c:v>
                </c:pt>
                <c:pt idx="16247">
                  <c:v>1320883200</c:v>
                </c:pt>
                <c:pt idx="16248">
                  <c:v>1320886800</c:v>
                </c:pt>
                <c:pt idx="16249">
                  <c:v>1320890400</c:v>
                </c:pt>
                <c:pt idx="16250">
                  <c:v>1320894000</c:v>
                </c:pt>
                <c:pt idx="16251">
                  <c:v>1320897600</c:v>
                </c:pt>
                <c:pt idx="16252">
                  <c:v>1320901200</c:v>
                </c:pt>
                <c:pt idx="16253">
                  <c:v>1320904800</c:v>
                </c:pt>
                <c:pt idx="16254">
                  <c:v>1320908400</c:v>
                </c:pt>
                <c:pt idx="16255">
                  <c:v>1320912000</c:v>
                </c:pt>
                <c:pt idx="16256">
                  <c:v>1320915600</c:v>
                </c:pt>
                <c:pt idx="16257">
                  <c:v>1320919200</c:v>
                </c:pt>
                <c:pt idx="16258">
                  <c:v>1320922800</c:v>
                </c:pt>
                <c:pt idx="16259">
                  <c:v>1320926400</c:v>
                </c:pt>
                <c:pt idx="16260">
                  <c:v>1320930000</c:v>
                </c:pt>
                <c:pt idx="16261">
                  <c:v>1320933600</c:v>
                </c:pt>
                <c:pt idx="16262">
                  <c:v>1320937200</c:v>
                </c:pt>
                <c:pt idx="16263">
                  <c:v>1320940800</c:v>
                </c:pt>
                <c:pt idx="16264">
                  <c:v>1320944400</c:v>
                </c:pt>
                <c:pt idx="16265">
                  <c:v>1320948000</c:v>
                </c:pt>
                <c:pt idx="16266">
                  <c:v>1320951600</c:v>
                </c:pt>
                <c:pt idx="16267">
                  <c:v>1320955200</c:v>
                </c:pt>
                <c:pt idx="16268">
                  <c:v>1320958800</c:v>
                </c:pt>
                <c:pt idx="16269">
                  <c:v>1320962400</c:v>
                </c:pt>
                <c:pt idx="16270">
                  <c:v>1320966000</c:v>
                </c:pt>
                <c:pt idx="16271">
                  <c:v>1320969600</c:v>
                </c:pt>
                <c:pt idx="16272">
                  <c:v>1320973200</c:v>
                </c:pt>
                <c:pt idx="16273">
                  <c:v>1320976800</c:v>
                </c:pt>
                <c:pt idx="16274">
                  <c:v>1320980400</c:v>
                </c:pt>
                <c:pt idx="16275">
                  <c:v>1320984000</c:v>
                </c:pt>
                <c:pt idx="16276">
                  <c:v>1320987600</c:v>
                </c:pt>
                <c:pt idx="16277">
                  <c:v>1320991200</c:v>
                </c:pt>
                <c:pt idx="16278">
                  <c:v>1320994800</c:v>
                </c:pt>
                <c:pt idx="16279">
                  <c:v>1320998400</c:v>
                </c:pt>
                <c:pt idx="16280">
                  <c:v>1321002000</c:v>
                </c:pt>
                <c:pt idx="16281">
                  <c:v>1321005600</c:v>
                </c:pt>
                <c:pt idx="16282">
                  <c:v>1321009200</c:v>
                </c:pt>
                <c:pt idx="16283">
                  <c:v>1321012800</c:v>
                </c:pt>
                <c:pt idx="16284">
                  <c:v>1321016400</c:v>
                </c:pt>
                <c:pt idx="16285">
                  <c:v>1321020000</c:v>
                </c:pt>
                <c:pt idx="16286">
                  <c:v>1321023600</c:v>
                </c:pt>
                <c:pt idx="16287">
                  <c:v>1321027200</c:v>
                </c:pt>
                <c:pt idx="16288">
                  <c:v>1321030800</c:v>
                </c:pt>
                <c:pt idx="16289">
                  <c:v>1321034400</c:v>
                </c:pt>
                <c:pt idx="16290">
                  <c:v>1321038000</c:v>
                </c:pt>
                <c:pt idx="16291">
                  <c:v>1321041600</c:v>
                </c:pt>
                <c:pt idx="16292">
                  <c:v>1321045200</c:v>
                </c:pt>
                <c:pt idx="16293">
                  <c:v>1321048800</c:v>
                </c:pt>
                <c:pt idx="16294">
                  <c:v>1321052400</c:v>
                </c:pt>
                <c:pt idx="16295">
                  <c:v>1321056000</c:v>
                </c:pt>
                <c:pt idx="16296">
                  <c:v>1321059600</c:v>
                </c:pt>
                <c:pt idx="16297">
                  <c:v>1321063200</c:v>
                </c:pt>
                <c:pt idx="16298">
                  <c:v>1321066800</c:v>
                </c:pt>
                <c:pt idx="16299">
                  <c:v>1321070400</c:v>
                </c:pt>
                <c:pt idx="16300">
                  <c:v>1321074000</c:v>
                </c:pt>
                <c:pt idx="16301">
                  <c:v>1321077600</c:v>
                </c:pt>
                <c:pt idx="16302">
                  <c:v>1321081200</c:v>
                </c:pt>
                <c:pt idx="16303">
                  <c:v>1321084800</c:v>
                </c:pt>
                <c:pt idx="16304">
                  <c:v>1321088400</c:v>
                </c:pt>
                <c:pt idx="16305">
                  <c:v>1321092000</c:v>
                </c:pt>
                <c:pt idx="16306">
                  <c:v>1321095600</c:v>
                </c:pt>
                <c:pt idx="16307">
                  <c:v>1321099200</c:v>
                </c:pt>
                <c:pt idx="16308">
                  <c:v>1321102800</c:v>
                </c:pt>
                <c:pt idx="16309">
                  <c:v>1321106400</c:v>
                </c:pt>
                <c:pt idx="16310">
                  <c:v>1321110000</c:v>
                </c:pt>
                <c:pt idx="16311">
                  <c:v>1321113600</c:v>
                </c:pt>
                <c:pt idx="16312">
                  <c:v>1321117200</c:v>
                </c:pt>
                <c:pt idx="16313">
                  <c:v>1321120800</c:v>
                </c:pt>
                <c:pt idx="16314">
                  <c:v>1321124400</c:v>
                </c:pt>
                <c:pt idx="16315">
                  <c:v>1321128000</c:v>
                </c:pt>
                <c:pt idx="16316">
                  <c:v>1321131600</c:v>
                </c:pt>
                <c:pt idx="16317">
                  <c:v>1321135200</c:v>
                </c:pt>
                <c:pt idx="16318">
                  <c:v>1321138800</c:v>
                </c:pt>
                <c:pt idx="16319">
                  <c:v>1321142400</c:v>
                </c:pt>
                <c:pt idx="16320">
                  <c:v>1321146000</c:v>
                </c:pt>
                <c:pt idx="16321">
                  <c:v>1321149600</c:v>
                </c:pt>
                <c:pt idx="16322">
                  <c:v>1321153200</c:v>
                </c:pt>
                <c:pt idx="16323">
                  <c:v>1321156800</c:v>
                </c:pt>
                <c:pt idx="16324">
                  <c:v>1321160400</c:v>
                </c:pt>
                <c:pt idx="16325">
                  <c:v>1321164000</c:v>
                </c:pt>
                <c:pt idx="16326">
                  <c:v>1321167600</c:v>
                </c:pt>
                <c:pt idx="16327">
                  <c:v>1321171200</c:v>
                </c:pt>
                <c:pt idx="16328">
                  <c:v>1321174800</c:v>
                </c:pt>
                <c:pt idx="16329">
                  <c:v>1321178400</c:v>
                </c:pt>
                <c:pt idx="16330">
                  <c:v>1321182000</c:v>
                </c:pt>
                <c:pt idx="16331">
                  <c:v>1321185600</c:v>
                </c:pt>
                <c:pt idx="16332">
                  <c:v>1321189200</c:v>
                </c:pt>
                <c:pt idx="16333">
                  <c:v>1321192800</c:v>
                </c:pt>
                <c:pt idx="16334">
                  <c:v>1321196400</c:v>
                </c:pt>
                <c:pt idx="16335">
                  <c:v>1321200000</c:v>
                </c:pt>
                <c:pt idx="16336">
                  <c:v>1321203600</c:v>
                </c:pt>
                <c:pt idx="16337">
                  <c:v>1321207200</c:v>
                </c:pt>
                <c:pt idx="16338">
                  <c:v>1321210800</c:v>
                </c:pt>
                <c:pt idx="16339">
                  <c:v>1321214400</c:v>
                </c:pt>
                <c:pt idx="16340">
                  <c:v>1321218000</c:v>
                </c:pt>
                <c:pt idx="16341">
                  <c:v>1321221600</c:v>
                </c:pt>
                <c:pt idx="16342">
                  <c:v>1321225200</c:v>
                </c:pt>
                <c:pt idx="16343">
                  <c:v>1321228800</c:v>
                </c:pt>
                <c:pt idx="16344">
                  <c:v>1321232400</c:v>
                </c:pt>
                <c:pt idx="16345">
                  <c:v>1321236000</c:v>
                </c:pt>
                <c:pt idx="16346">
                  <c:v>1321239600</c:v>
                </c:pt>
                <c:pt idx="16347">
                  <c:v>1321243200</c:v>
                </c:pt>
                <c:pt idx="16348">
                  <c:v>1321246800</c:v>
                </c:pt>
                <c:pt idx="16349">
                  <c:v>1321250400</c:v>
                </c:pt>
                <c:pt idx="16350">
                  <c:v>1321254000</c:v>
                </c:pt>
                <c:pt idx="16351">
                  <c:v>1321257600</c:v>
                </c:pt>
                <c:pt idx="16352">
                  <c:v>1321261200</c:v>
                </c:pt>
                <c:pt idx="16353">
                  <c:v>1321264800</c:v>
                </c:pt>
                <c:pt idx="16354">
                  <c:v>1321268400</c:v>
                </c:pt>
                <c:pt idx="16355">
                  <c:v>1321272000</c:v>
                </c:pt>
                <c:pt idx="16356">
                  <c:v>1321275600</c:v>
                </c:pt>
                <c:pt idx="16357">
                  <c:v>1321279200</c:v>
                </c:pt>
                <c:pt idx="16358">
                  <c:v>1321282800</c:v>
                </c:pt>
                <c:pt idx="16359">
                  <c:v>1321286400</c:v>
                </c:pt>
                <c:pt idx="16360">
                  <c:v>1321290000</c:v>
                </c:pt>
                <c:pt idx="16361">
                  <c:v>1321293600</c:v>
                </c:pt>
                <c:pt idx="16362">
                  <c:v>1321297200</c:v>
                </c:pt>
                <c:pt idx="16363">
                  <c:v>1321300800</c:v>
                </c:pt>
                <c:pt idx="16364">
                  <c:v>1321304400</c:v>
                </c:pt>
                <c:pt idx="16365">
                  <c:v>1321308000</c:v>
                </c:pt>
                <c:pt idx="16366">
                  <c:v>1321311600</c:v>
                </c:pt>
                <c:pt idx="16367">
                  <c:v>1321315200</c:v>
                </c:pt>
                <c:pt idx="16368">
                  <c:v>1321318800</c:v>
                </c:pt>
                <c:pt idx="16369">
                  <c:v>1321322400</c:v>
                </c:pt>
                <c:pt idx="16370">
                  <c:v>1321326000</c:v>
                </c:pt>
                <c:pt idx="16371">
                  <c:v>1321329600</c:v>
                </c:pt>
                <c:pt idx="16372">
                  <c:v>1321333200</c:v>
                </c:pt>
                <c:pt idx="16373">
                  <c:v>1321336800</c:v>
                </c:pt>
                <c:pt idx="16374">
                  <c:v>1321340400</c:v>
                </c:pt>
                <c:pt idx="16375">
                  <c:v>1321344000</c:v>
                </c:pt>
                <c:pt idx="16376">
                  <c:v>1321347600</c:v>
                </c:pt>
                <c:pt idx="16377">
                  <c:v>1321351200</c:v>
                </c:pt>
                <c:pt idx="16378">
                  <c:v>1321354800</c:v>
                </c:pt>
                <c:pt idx="16379">
                  <c:v>1321358400</c:v>
                </c:pt>
                <c:pt idx="16380">
                  <c:v>1321362000</c:v>
                </c:pt>
                <c:pt idx="16381">
                  <c:v>1321365600</c:v>
                </c:pt>
                <c:pt idx="16382">
                  <c:v>1321369200</c:v>
                </c:pt>
                <c:pt idx="16383">
                  <c:v>1321372800</c:v>
                </c:pt>
                <c:pt idx="16384">
                  <c:v>1321376400</c:v>
                </c:pt>
                <c:pt idx="16385">
                  <c:v>1321380000</c:v>
                </c:pt>
                <c:pt idx="16386">
                  <c:v>1321383600</c:v>
                </c:pt>
                <c:pt idx="16387">
                  <c:v>1321387200</c:v>
                </c:pt>
                <c:pt idx="16388">
                  <c:v>1321390800</c:v>
                </c:pt>
                <c:pt idx="16389">
                  <c:v>1321394400</c:v>
                </c:pt>
                <c:pt idx="16390">
                  <c:v>1321398000</c:v>
                </c:pt>
                <c:pt idx="16391">
                  <c:v>1321401600</c:v>
                </c:pt>
                <c:pt idx="16392">
                  <c:v>1321405200</c:v>
                </c:pt>
                <c:pt idx="16393">
                  <c:v>1321408800</c:v>
                </c:pt>
                <c:pt idx="16394">
                  <c:v>1321412400</c:v>
                </c:pt>
                <c:pt idx="16395">
                  <c:v>1321416000</c:v>
                </c:pt>
                <c:pt idx="16396">
                  <c:v>1321419600</c:v>
                </c:pt>
                <c:pt idx="16397">
                  <c:v>1321423200</c:v>
                </c:pt>
                <c:pt idx="16398">
                  <c:v>1321426800</c:v>
                </c:pt>
                <c:pt idx="16399">
                  <c:v>1321430400</c:v>
                </c:pt>
                <c:pt idx="16400">
                  <c:v>1321434000</c:v>
                </c:pt>
                <c:pt idx="16401">
                  <c:v>1321437600</c:v>
                </c:pt>
                <c:pt idx="16402">
                  <c:v>1321441200</c:v>
                </c:pt>
                <c:pt idx="16403">
                  <c:v>1321444800</c:v>
                </c:pt>
                <c:pt idx="16404">
                  <c:v>1321448400</c:v>
                </c:pt>
                <c:pt idx="16405">
                  <c:v>1321452000</c:v>
                </c:pt>
                <c:pt idx="16406">
                  <c:v>1321455600</c:v>
                </c:pt>
                <c:pt idx="16407">
                  <c:v>1321459200</c:v>
                </c:pt>
                <c:pt idx="16408">
                  <c:v>1321462800</c:v>
                </c:pt>
                <c:pt idx="16409">
                  <c:v>1321466400</c:v>
                </c:pt>
                <c:pt idx="16410">
                  <c:v>1321470000</c:v>
                </c:pt>
                <c:pt idx="16411">
                  <c:v>1321473600</c:v>
                </c:pt>
                <c:pt idx="16412">
                  <c:v>1321477200</c:v>
                </c:pt>
                <c:pt idx="16413">
                  <c:v>1321480800</c:v>
                </c:pt>
                <c:pt idx="16414">
                  <c:v>1321484400</c:v>
                </c:pt>
                <c:pt idx="16415">
                  <c:v>1321488000</c:v>
                </c:pt>
                <c:pt idx="16416">
                  <c:v>1321491600</c:v>
                </c:pt>
                <c:pt idx="16417">
                  <c:v>1321495200</c:v>
                </c:pt>
                <c:pt idx="16418">
                  <c:v>1321498800</c:v>
                </c:pt>
                <c:pt idx="16419">
                  <c:v>1321502400</c:v>
                </c:pt>
                <c:pt idx="16420">
                  <c:v>1321506000</c:v>
                </c:pt>
                <c:pt idx="16421">
                  <c:v>1321509600</c:v>
                </c:pt>
                <c:pt idx="16422">
                  <c:v>1321513200</c:v>
                </c:pt>
                <c:pt idx="16423">
                  <c:v>1321516800</c:v>
                </c:pt>
                <c:pt idx="16424">
                  <c:v>1321520400</c:v>
                </c:pt>
                <c:pt idx="16425">
                  <c:v>1321524000</c:v>
                </c:pt>
                <c:pt idx="16426">
                  <c:v>1321527600</c:v>
                </c:pt>
                <c:pt idx="16427">
                  <c:v>1321531200</c:v>
                </c:pt>
                <c:pt idx="16428">
                  <c:v>1321534800</c:v>
                </c:pt>
                <c:pt idx="16429">
                  <c:v>1321538400</c:v>
                </c:pt>
                <c:pt idx="16430">
                  <c:v>1321542000</c:v>
                </c:pt>
                <c:pt idx="16431">
                  <c:v>1321545600</c:v>
                </c:pt>
                <c:pt idx="16432">
                  <c:v>1321549200</c:v>
                </c:pt>
                <c:pt idx="16433">
                  <c:v>1321552800</c:v>
                </c:pt>
                <c:pt idx="16434">
                  <c:v>1321556400</c:v>
                </c:pt>
                <c:pt idx="16435">
                  <c:v>1321560000</c:v>
                </c:pt>
                <c:pt idx="16436">
                  <c:v>1321563600</c:v>
                </c:pt>
                <c:pt idx="16437">
                  <c:v>1321567200</c:v>
                </c:pt>
                <c:pt idx="16438">
                  <c:v>1321570800</c:v>
                </c:pt>
                <c:pt idx="16439">
                  <c:v>1321574400</c:v>
                </c:pt>
                <c:pt idx="16440">
                  <c:v>1321578000</c:v>
                </c:pt>
                <c:pt idx="16441">
                  <c:v>1321581600</c:v>
                </c:pt>
                <c:pt idx="16442">
                  <c:v>1321585200</c:v>
                </c:pt>
                <c:pt idx="16443">
                  <c:v>1321588800</c:v>
                </c:pt>
                <c:pt idx="16444">
                  <c:v>1321592400</c:v>
                </c:pt>
                <c:pt idx="16445">
                  <c:v>1321596000</c:v>
                </c:pt>
                <c:pt idx="16446">
                  <c:v>1321599600</c:v>
                </c:pt>
                <c:pt idx="16447">
                  <c:v>1321603200</c:v>
                </c:pt>
                <c:pt idx="16448">
                  <c:v>1321606800</c:v>
                </c:pt>
                <c:pt idx="16449">
                  <c:v>1321610400</c:v>
                </c:pt>
                <c:pt idx="16450">
                  <c:v>1321614000</c:v>
                </c:pt>
                <c:pt idx="16451">
                  <c:v>1321617600</c:v>
                </c:pt>
                <c:pt idx="16452">
                  <c:v>1321621200</c:v>
                </c:pt>
                <c:pt idx="16453">
                  <c:v>1321624800</c:v>
                </c:pt>
                <c:pt idx="16454">
                  <c:v>1321628400</c:v>
                </c:pt>
                <c:pt idx="16455">
                  <c:v>1321632000</c:v>
                </c:pt>
                <c:pt idx="16456">
                  <c:v>1321635600</c:v>
                </c:pt>
                <c:pt idx="16457">
                  <c:v>1321639200</c:v>
                </c:pt>
                <c:pt idx="16458">
                  <c:v>1321642800</c:v>
                </c:pt>
                <c:pt idx="16459">
                  <c:v>1321646400</c:v>
                </c:pt>
                <c:pt idx="16460">
                  <c:v>1321650000</c:v>
                </c:pt>
                <c:pt idx="16461">
                  <c:v>1321653600</c:v>
                </c:pt>
                <c:pt idx="16462">
                  <c:v>1321657200</c:v>
                </c:pt>
                <c:pt idx="16463">
                  <c:v>1321660800</c:v>
                </c:pt>
                <c:pt idx="16464">
                  <c:v>1321664400</c:v>
                </c:pt>
                <c:pt idx="16465">
                  <c:v>1321668000</c:v>
                </c:pt>
                <c:pt idx="16466">
                  <c:v>1321671600</c:v>
                </c:pt>
                <c:pt idx="16467">
                  <c:v>1321675200</c:v>
                </c:pt>
                <c:pt idx="16468">
                  <c:v>1321678800</c:v>
                </c:pt>
                <c:pt idx="16469">
                  <c:v>1321682400</c:v>
                </c:pt>
                <c:pt idx="16470">
                  <c:v>1321686000</c:v>
                </c:pt>
                <c:pt idx="16471">
                  <c:v>1321689600</c:v>
                </c:pt>
                <c:pt idx="16472">
                  <c:v>1321693200</c:v>
                </c:pt>
                <c:pt idx="16473">
                  <c:v>1321696800</c:v>
                </c:pt>
                <c:pt idx="16474">
                  <c:v>1321700400</c:v>
                </c:pt>
                <c:pt idx="16475">
                  <c:v>1321704000</c:v>
                </c:pt>
                <c:pt idx="16476">
                  <c:v>1321707600</c:v>
                </c:pt>
                <c:pt idx="16477">
                  <c:v>1321711200</c:v>
                </c:pt>
                <c:pt idx="16478">
                  <c:v>1321714800</c:v>
                </c:pt>
                <c:pt idx="16479">
                  <c:v>1321718400</c:v>
                </c:pt>
                <c:pt idx="16480">
                  <c:v>1321722000</c:v>
                </c:pt>
                <c:pt idx="16481">
                  <c:v>1321725600</c:v>
                </c:pt>
                <c:pt idx="16482">
                  <c:v>1321729200</c:v>
                </c:pt>
                <c:pt idx="16483">
                  <c:v>1321732800</c:v>
                </c:pt>
                <c:pt idx="16484">
                  <c:v>1321736400</c:v>
                </c:pt>
                <c:pt idx="16485">
                  <c:v>1321740000</c:v>
                </c:pt>
                <c:pt idx="16486">
                  <c:v>1321743600</c:v>
                </c:pt>
                <c:pt idx="16487">
                  <c:v>1321747200</c:v>
                </c:pt>
                <c:pt idx="16488">
                  <c:v>1321750800</c:v>
                </c:pt>
                <c:pt idx="16489">
                  <c:v>1321754400</c:v>
                </c:pt>
                <c:pt idx="16490">
                  <c:v>1321758000</c:v>
                </c:pt>
                <c:pt idx="16491">
                  <c:v>1321761600</c:v>
                </c:pt>
                <c:pt idx="16492">
                  <c:v>1321765200</c:v>
                </c:pt>
                <c:pt idx="16493">
                  <c:v>1321768800</c:v>
                </c:pt>
                <c:pt idx="16494">
                  <c:v>1321772400</c:v>
                </c:pt>
                <c:pt idx="16495">
                  <c:v>1321776000</c:v>
                </c:pt>
                <c:pt idx="16496">
                  <c:v>1321779600</c:v>
                </c:pt>
                <c:pt idx="16497">
                  <c:v>1321783200</c:v>
                </c:pt>
                <c:pt idx="16498">
                  <c:v>1321786800</c:v>
                </c:pt>
                <c:pt idx="16499">
                  <c:v>1321790400</c:v>
                </c:pt>
                <c:pt idx="16500">
                  <c:v>1321794000</c:v>
                </c:pt>
                <c:pt idx="16501">
                  <c:v>1321797600</c:v>
                </c:pt>
                <c:pt idx="16502">
                  <c:v>1321801200</c:v>
                </c:pt>
                <c:pt idx="16503">
                  <c:v>1321804800</c:v>
                </c:pt>
                <c:pt idx="16504">
                  <c:v>1321808400</c:v>
                </c:pt>
                <c:pt idx="16505">
                  <c:v>1321812000</c:v>
                </c:pt>
                <c:pt idx="16506">
                  <c:v>1321815600</c:v>
                </c:pt>
                <c:pt idx="16507">
                  <c:v>1321819200</c:v>
                </c:pt>
                <c:pt idx="16508">
                  <c:v>1321822800</c:v>
                </c:pt>
                <c:pt idx="16509">
                  <c:v>1321826400</c:v>
                </c:pt>
                <c:pt idx="16510">
                  <c:v>1321830000</c:v>
                </c:pt>
                <c:pt idx="16511">
                  <c:v>1321833600</c:v>
                </c:pt>
                <c:pt idx="16512">
                  <c:v>1321837200</c:v>
                </c:pt>
                <c:pt idx="16513">
                  <c:v>1321840800</c:v>
                </c:pt>
                <c:pt idx="16514">
                  <c:v>1321844400</c:v>
                </c:pt>
                <c:pt idx="16515">
                  <c:v>1321848000</c:v>
                </c:pt>
                <c:pt idx="16516">
                  <c:v>1321851600</c:v>
                </c:pt>
                <c:pt idx="16517">
                  <c:v>1321855200</c:v>
                </c:pt>
                <c:pt idx="16518">
                  <c:v>1321858800</c:v>
                </c:pt>
                <c:pt idx="16519">
                  <c:v>1321862400</c:v>
                </c:pt>
                <c:pt idx="16520">
                  <c:v>1321866000</c:v>
                </c:pt>
                <c:pt idx="16521">
                  <c:v>1321869600</c:v>
                </c:pt>
                <c:pt idx="16522">
                  <c:v>1321873200</c:v>
                </c:pt>
                <c:pt idx="16523">
                  <c:v>1321876800</c:v>
                </c:pt>
                <c:pt idx="16524">
                  <c:v>1321880400</c:v>
                </c:pt>
                <c:pt idx="16525">
                  <c:v>1321884000</c:v>
                </c:pt>
                <c:pt idx="16526">
                  <c:v>1321887600</c:v>
                </c:pt>
                <c:pt idx="16527">
                  <c:v>1321891200</c:v>
                </c:pt>
                <c:pt idx="16528">
                  <c:v>1321894800</c:v>
                </c:pt>
                <c:pt idx="16529">
                  <c:v>1321898400</c:v>
                </c:pt>
                <c:pt idx="16530">
                  <c:v>1321902000</c:v>
                </c:pt>
                <c:pt idx="16531">
                  <c:v>1321905600</c:v>
                </c:pt>
                <c:pt idx="16532">
                  <c:v>1321909200</c:v>
                </c:pt>
                <c:pt idx="16533">
                  <c:v>1321912800</c:v>
                </c:pt>
                <c:pt idx="16534">
                  <c:v>1321916400</c:v>
                </c:pt>
                <c:pt idx="16535">
                  <c:v>1321920000</c:v>
                </c:pt>
                <c:pt idx="16536">
                  <c:v>1321923600</c:v>
                </c:pt>
                <c:pt idx="16537">
                  <c:v>1321927200</c:v>
                </c:pt>
                <c:pt idx="16538">
                  <c:v>1321930800</c:v>
                </c:pt>
                <c:pt idx="16539">
                  <c:v>1321934400</c:v>
                </c:pt>
                <c:pt idx="16540">
                  <c:v>1321938000</c:v>
                </c:pt>
                <c:pt idx="16541">
                  <c:v>1321941600</c:v>
                </c:pt>
                <c:pt idx="16542">
                  <c:v>1321945200</c:v>
                </c:pt>
                <c:pt idx="16543">
                  <c:v>1321948800</c:v>
                </c:pt>
                <c:pt idx="16544">
                  <c:v>1321952400</c:v>
                </c:pt>
                <c:pt idx="16545">
                  <c:v>1321956000</c:v>
                </c:pt>
                <c:pt idx="16546">
                  <c:v>1321959600</c:v>
                </c:pt>
                <c:pt idx="16547">
                  <c:v>1321963200</c:v>
                </c:pt>
                <c:pt idx="16548">
                  <c:v>1321966800</c:v>
                </c:pt>
                <c:pt idx="16549">
                  <c:v>1321970400</c:v>
                </c:pt>
                <c:pt idx="16550">
                  <c:v>1321974000</c:v>
                </c:pt>
                <c:pt idx="16551">
                  <c:v>1321977600</c:v>
                </c:pt>
                <c:pt idx="16552">
                  <c:v>1321981200</c:v>
                </c:pt>
                <c:pt idx="16553">
                  <c:v>1321984800</c:v>
                </c:pt>
                <c:pt idx="16554">
                  <c:v>1321988400</c:v>
                </c:pt>
                <c:pt idx="16555">
                  <c:v>1321992000</c:v>
                </c:pt>
                <c:pt idx="16556">
                  <c:v>1321995600</c:v>
                </c:pt>
                <c:pt idx="16557">
                  <c:v>1321999200</c:v>
                </c:pt>
                <c:pt idx="16558">
                  <c:v>1322002800</c:v>
                </c:pt>
                <c:pt idx="16559">
                  <c:v>1322006400</c:v>
                </c:pt>
                <c:pt idx="16560">
                  <c:v>1322010000</c:v>
                </c:pt>
                <c:pt idx="16561">
                  <c:v>1322013600</c:v>
                </c:pt>
                <c:pt idx="16562">
                  <c:v>1322017200</c:v>
                </c:pt>
                <c:pt idx="16563">
                  <c:v>1322020800</c:v>
                </c:pt>
                <c:pt idx="16564">
                  <c:v>1322024400</c:v>
                </c:pt>
                <c:pt idx="16565">
                  <c:v>1322028000</c:v>
                </c:pt>
                <c:pt idx="16566">
                  <c:v>1322031600</c:v>
                </c:pt>
                <c:pt idx="16567">
                  <c:v>1322035200</c:v>
                </c:pt>
                <c:pt idx="16568">
                  <c:v>1322038800</c:v>
                </c:pt>
                <c:pt idx="16569">
                  <c:v>1322042400</c:v>
                </c:pt>
                <c:pt idx="16570">
                  <c:v>1322046000</c:v>
                </c:pt>
                <c:pt idx="16571">
                  <c:v>1322049600</c:v>
                </c:pt>
                <c:pt idx="16572">
                  <c:v>1322053200</c:v>
                </c:pt>
                <c:pt idx="16573">
                  <c:v>1322056800</c:v>
                </c:pt>
                <c:pt idx="16574">
                  <c:v>1322060400</c:v>
                </c:pt>
                <c:pt idx="16575">
                  <c:v>1322064000</c:v>
                </c:pt>
                <c:pt idx="16576">
                  <c:v>1322067600</c:v>
                </c:pt>
                <c:pt idx="16577">
                  <c:v>1322071200</c:v>
                </c:pt>
                <c:pt idx="16578">
                  <c:v>1322074800</c:v>
                </c:pt>
                <c:pt idx="16579">
                  <c:v>1322078400</c:v>
                </c:pt>
                <c:pt idx="16580">
                  <c:v>1322082000</c:v>
                </c:pt>
                <c:pt idx="16581">
                  <c:v>1322085600</c:v>
                </c:pt>
                <c:pt idx="16582">
                  <c:v>1322089200</c:v>
                </c:pt>
                <c:pt idx="16583">
                  <c:v>1322092800</c:v>
                </c:pt>
                <c:pt idx="16584">
                  <c:v>1322096400</c:v>
                </c:pt>
                <c:pt idx="16585">
                  <c:v>1322100000</c:v>
                </c:pt>
                <c:pt idx="16586">
                  <c:v>1322103600</c:v>
                </c:pt>
                <c:pt idx="16587">
                  <c:v>1322107200</c:v>
                </c:pt>
                <c:pt idx="16588">
                  <c:v>1322110800</c:v>
                </c:pt>
                <c:pt idx="16589">
                  <c:v>1322114400</c:v>
                </c:pt>
                <c:pt idx="16590">
                  <c:v>1322118000</c:v>
                </c:pt>
                <c:pt idx="16591">
                  <c:v>1322121600</c:v>
                </c:pt>
                <c:pt idx="16592">
                  <c:v>1322125200</c:v>
                </c:pt>
                <c:pt idx="16593">
                  <c:v>1322128800</c:v>
                </c:pt>
                <c:pt idx="16594">
                  <c:v>1322132400</c:v>
                </c:pt>
                <c:pt idx="16595">
                  <c:v>1322136000</c:v>
                </c:pt>
                <c:pt idx="16596">
                  <c:v>1322139600</c:v>
                </c:pt>
                <c:pt idx="16597">
                  <c:v>1322143200</c:v>
                </c:pt>
                <c:pt idx="16598">
                  <c:v>1322146800</c:v>
                </c:pt>
                <c:pt idx="16599">
                  <c:v>1322150400</c:v>
                </c:pt>
                <c:pt idx="16600">
                  <c:v>1322154000</c:v>
                </c:pt>
                <c:pt idx="16601">
                  <c:v>1322157600</c:v>
                </c:pt>
                <c:pt idx="16602">
                  <c:v>1322161200</c:v>
                </c:pt>
                <c:pt idx="16603">
                  <c:v>1322164800</c:v>
                </c:pt>
                <c:pt idx="16604">
                  <c:v>1322168400</c:v>
                </c:pt>
                <c:pt idx="16605">
                  <c:v>1322172000</c:v>
                </c:pt>
                <c:pt idx="16606">
                  <c:v>1322175600</c:v>
                </c:pt>
                <c:pt idx="16607">
                  <c:v>1322179200</c:v>
                </c:pt>
                <c:pt idx="16608">
                  <c:v>1322182800</c:v>
                </c:pt>
                <c:pt idx="16609">
                  <c:v>1322186400</c:v>
                </c:pt>
                <c:pt idx="16610">
                  <c:v>1322190000</c:v>
                </c:pt>
                <c:pt idx="16611">
                  <c:v>1322193600</c:v>
                </c:pt>
                <c:pt idx="16612">
                  <c:v>1322197200</c:v>
                </c:pt>
                <c:pt idx="16613">
                  <c:v>1322200800</c:v>
                </c:pt>
                <c:pt idx="16614">
                  <c:v>1322204400</c:v>
                </c:pt>
                <c:pt idx="16615">
                  <c:v>1322208000</c:v>
                </c:pt>
                <c:pt idx="16616">
                  <c:v>1322211600</c:v>
                </c:pt>
                <c:pt idx="16617">
                  <c:v>1322215200</c:v>
                </c:pt>
                <c:pt idx="16618">
                  <c:v>1322218800</c:v>
                </c:pt>
                <c:pt idx="16619">
                  <c:v>1322222400</c:v>
                </c:pt>
                <c:pt idx="16620">
                  <c:v>1322226000</c:v>
                </c:pt>
                <c:pt idx="16621">
                  <c:v>1322229600</c:v>
                </c:pt>
                <c:pt idx="16622">
                  <c:v>1322233200</c:v>
                </c:pt>
                <c:pt idx="16623">
                  <c:v>1322236800</c:v>
                </c:pt>
                <c:pt idx="16624">
                  <c:v>1322240400</c:v>
                </c:pt>
                <c:pt idx="16625">
                  <c:v>1322244000</c:v>
                </c:pt>
                <c:pt idx="16626">
                  <c:v>1322247600</c:v>
                </c:pt>
                <c:pt idx="16627">
                  <c:v>1322251200</c:v>
                </c:pt>
                <c:pt idx="16628">
                  <c:v>1322254800</c:v>
                </c:pt>
                <c:pt idx="16629">
                  <c:v>1322258400</c:v>
                </c:pt>
                <c:pt idx="16630">
                  <c:v>1322262000</c:v>
                </c:pt>
                <c:pt idx="16631">
                  <c:v>1322265600</c:v>
                </c:pt>
                <c:pt idx="16632">
                  <c:v>1322269200</c:v>
                </c:pt>
                <c:pt idx="16633">
                  <c:v>1322272800</c:v>
                </c:pt>
                <c:pt idx="16634">
                  <c:v>1322276400</c:v>
                </c:pt>
                <c:pt idx="16635">
                  <c:v>1322280000</c:v>
                </c:pt>
                <c:pt idx="16636">
                  <c:v>1322283600</c:v>
                </c:pt>
                <c:pt idx="16637">
                  <c:v>1322287200</c:v>
                </c:pt>
                <c:pt idx="16638">
                  <c:v>1322290800</c:v>
                </c:pt>
                <c:pt idx="16639">
                  <c:v>1322294400</c:v>
                </c:pt>
                <c:pt idx="16640">
                  <c:v>1322298000</c:v>
                </c:pt>
                <c:pt idx="16641">
                  <c:v>1322301600</c:v>
                </c:pt>
                <c:pt idx="16642">
                  <c:v>1322305200</c:v>
                </c:pt>
                <c:pt idx="16643">
                  <c:v>1322308800</c:v>
                </c:pt>
                <c:pt idx="16644">
                  <c:v>1322312400</c:v>
                </c:pt>
                <c:pt idx="16645">
                  <c:v>1322316000</c:v>
                </c:pt>
                <c:pt idx="16646">
                  <c:v>1322319600</c:v>
                </c:pt>
                <c:pt idx="16647">
                  <c:v>1322323200</c:v>
                </c:pt>
                <c:pt idx="16648">
                  <c:v>1322326800</c:v>
                </c:pt>
                <c:pt idx="16649">
                  <c:v>1322330400</c:v>
                </c:pt>
                <c:pt idx="16650">
                  <c:v>1322334000</c:v>
                </c:pt>
                <c:pt idx="16651">
                  <c:v>1322337600</c:v>
                </c:pt>
                <c:pt idx="16652">
                  <c:v>1322341200</c:v>
                </c:pt>
                <c:pt idx="16653">
                  <c:v>1322344800</c:v>
                </c:pt>
                <c:pt idx="16654">
                  <c:v>1322348400</c:v>
                </c:pt>
                <c:pt idx="16655">
                  <c:v>1322352000</c:v>
                </c:pt>
                <c:pt idx="16656">
                  <c:v>1322355600</c:v>
                </c:pt>
                <c:pt idx="16657">
                  <c:v>1322359200</c:v>
                </c:pt>
                <c:pt idx="16658">
                  <c:v>1322362800</c:v>
                </c:pt>
                <c:pt idx="16659">
                  <c:v>1322366400</c:v>
                </c:pt>
                <c:pt idx="16660">
                  <c:v>1322370000</c:v>
                </c:pt>
                <c:pt idx="16661">
                  <c:v>1322373600</c:v>
                </c:pt>
                <c:pt idx="16662">
                  <c:v>1322377200</c:v>
                </c:pt>
                <c:pt idx="16663">
                  <c:v>1322380800</c:v>
                </c:pt>
                <c:pt idx="16664">
                  <c:v>1322384400</c:v>
                </c:pt>
                <c:pt idx="16665">
                  <c:v>1322388000</c:v>
                </c:pt>
                <c:pt idx="16666">
                  <c:v>1322391600</c:v>
                </c:pt>
                <c:pt idx="16667">
                  <c:v>1322395200</c:v>
                </c:pt>
                <c:pt idx="16668">
                  <c:v>1322398800</c:v>
                </c:pt>
                <c:pt idx="16669">
                  <c:v>1322402400</c:v>
                </c:pt>
                <c:pt idx="16670">
                  <c:v>1322406000</c:v>
                </c:pt>
                <c:pt idx="16671">
                  <c:v>1322409600</c:v>
                </c:pt>
                <c:pt idx="16672">
                  <c:v>1322413200</c:v>
                </c:pt>
                <c:pt idx="16673">
                  <c:v>1322416800</c:v>
                </c:pt>
                <c:pt idx="16674">
                  <c:v>1322420400</c:v>
                </c:pt>
                <c:pt idx="16675">
                  <c:v>1322424000</c:v>
                </c:pt>
                <c:pt idx="16676">
                  <c:v>1322427600</c:v>
                </c:pt>
                <c:pt idx="16677">
                  <c:v>1322431200</c:v>
                </c:pt>
                <c:pt idx="16678">
                  <c:v>1322434800</c:v>
                </c:pt>
                <c:pt idx="16679">
                  <c:v>1322438400</c:v>
                </c:pt>
                <c:pt idx="16680">
                  <c:v>1322442000</c:v>
                </c:pt>
                <c:pt idx="16681">
                  <c:v>1322445600</c:v>
                </c:pt>
                <c:pt idx="16682">
                  <c:v>1322449200</c:v>
                </c:pt>
                <c:pt idx="16683">
                  <c:v>1322452800</c:v>
                </c:pt>
                <c:pt idx="16684">
                  <c:v>1322456400</c:v>
                </c:pt>
                <c:pt idx="16685">
                  <c:v>1322460000</c:v>
                </c:pt>
                <c:pt idx="16686">
                  <c:v>1322463600</c:v>
                </c:pt>
                <c:pt idx="16687">
                  <c:v>1322467200</c:v>
                </c:pt>
                <c:pt idx="16688">
                  <c:v>1322470800</c:v>
                </c:pt>
                <c:pt idx="16689">
                  <c:v>1322474400</c:v>
                </c:pt>
                <c:pt idx="16690">
                  <c:v>1322478000</c:v>
                </c:pt>
                <c:pt idx="16691">
                  <c:v>1322481600</c:v>
                </c:pt>
                <c:pt idx="16692">
                  <c:v>1322485200</c:v>
                </c:pt>
                <c:pt idx="16693">
                  <c:v>1322488800</c:v>
                </c:pt>
                <c:pt idx="16694">
                  <c:v>1322492400</c:v>
                </c:pt>
                <c:pt idx="16695">
                  <c:v>1322496000</c:v>
                </c:pt>
                <c:pt idx="16696">
                  <c:v>1322499600</c:v>
                </c:pt>
                <c:pt idx="16697">
                  <c:v>1322503200</c:v>
                </c:pt>
                <c:pt idx="16698">
                  <c:v>1322506800</c:v>
                </c:pt>
                <c:pt idx="16699">
                  <c:v>1322510400</c:v>
                </c:pt>
                <c:pt idx="16700">
                  <c:v>1322514000</c:v>
                </c:pt>
                <c:pt idx="16701">
                  <c:v>1322517600</c:v>
                </c:pt>
                <c:pt idx="16702">
                  <c:v>1322521200</c:v>
                </c:pt>
                <c:pt idx="16703">
                  <c:v>1322524800</c:v>
                </c:pt>
                <c:pt idx="16704">
                  <c:v>1322528400</c:v>
                </c:pt>
                <c:pt idx="16705">
                  <c:v>1322532000</c:v>
                </c:pt>
                <c:pt idx="16706">
                  <c:v>1322535600</c:v>
                </c:pt>
                <c:pt idx="16707">
                  <c:v>1322539200</c:v>
                </c:pt>
                <c:pt idx="16708">
                  <c:v>1322542800</c:v>
                </c:pt>
                <c:pt idx="16709">
                  <c:v>1322546400</c:v>
                </c:pt>
                <c:pt idx="16710">
                  <c:v>1322550000</c:v>
                </c:pt>
                <c:pt idx="16711">
                  <c:v>1322553600</c:v>
                </c:pt>
                <c:pt idx="16712">
                  <c:v>1322557200</c:v>
                </c:pt>
                <c:pt idx="16713">
                  <c:v>1322560800</c:v>
                </c:pt>
                <c:pt idx="16714">
                  <c:v>1322564400</c:v>
                </c:pt>
                <c:pt idx="16715">
                  <c:v>1322568000</c:v>
                </c:pt>
                <c:pt idx="16716">
                  <c:v>1322571600</c:v>
                </c:pt>
                <c:pt idx="16717">
                  <c:v>1322575200</c:v>
                </c:pt>
                <c:pt idx="16718">
                  <c:v>1322578800</c:v>
                </c:pt>
                <c:pt idx="16719">
                  <c:v>1322582400</c:v>
                </c:pt>
                <c:pt idx="16720">
                  <c:v>1322586000</c:v>
                </c:pt>
                <c:pt idx="16721">
                  <c:v>1322589600</c:v>
                </c:pt>
                <c:pt idx="16722">
                  <c:v>1322593200</c:v>
                </c:pt>
                <c:pt idx="16723">
                  <c:v>1322596800</c:v>
                </c:pt>
                <c:pt idx="16724">
                  <c:v>1322600400</c:v>
                </c:pt>
                <c:pt idx="16725">
                  <c:v>1322604000</c:v>
                </c:pt>
                <c:pt idx="16726">
                  <c:v>1322607600</c:v>
                </c:pt>
                <c:pt idx="16727">
                  <c:v>1322611200</c:v>
                </c:pt>
                <c:pt idx="16728">
                  <c:v>1322614800</c:v>
                </c:pt>
                <c:pt idx="16729">
                  <c:v>1322618400</c:v>
                </c:pt>
                <c:pt idx="16730">
                  <c:v>1322622000</c:v>
                </c:pt>
                <c:pt idx="16731">
                  <c:v>1322625600</c:v>
                </c:pt>
                <c:pt idx="16732">
                  <c:v>1322629200</c:v>
                </c:pt>
                <c:pt idx="16733">
                  <c:v>1322632800</c:v>
                </c:pt>
                <c:pt idx="16734">
                  <c:v>1322636400</c:v>
                </c:pt>
                <c:pt idx="16735">
                  <c:v>1322640000</c:v>
                </c:pt>
                <c:pt idx="16736">
                  <c:v>1322643600</c:v>
                </c:pt>
                <c:pt idx="16737">
                  <c:v>1322647200</c:v>
                </c:pt>
                <c:pt idx="16738">
                  <c:v>1322650800</c:v>
                </c:pt>
                <c:pt idx="16739">
                  <c:v>1322654400</c:v>
                </c:pt>
                <c:pt idx="16740">
                  <c:v>1322658000</c:v>
                </c:pt>
                <c:pt idx="16741">
                  <c:v>1322661600</c:v>
                </c:pt>
                <c:pt idx="16742">
                  <c:v>1322665200</c:v>
                </c:pt>
                <c:pt idx="16743">
                  <c:v>1322668800</c:v>
                </c:pt>
                <c:pt idx="16744">
                  <c:v>1322672400</c:v>
                </c:pt>
                <c:pt idx="16745">
                  <c:v>1322676000</c:v>
                </c:pt>
                <c:pt idx="16746">
                  <c:v>1322679600</c:v>
                </c:pt>
                <c:pt idx="16747">
                  <c:v>1322683200</c:v>
                </c:pt>
                <c:pt idx="16748">
                  <c:v>1322686800</c:v>
                </c:pt>
                <c:pt idx="16749">
                  <c:v>1322690400</c:v>
                </c:pt>
                <c:pt idx="16750">
                  <c:v>1322694000</c:v>
                </c:pt>
                <c:pt idx="16751">
                  <c:v>1322697600</c:v>
                </c:pt>
                <c:pt idx="16752">
                  <c:v>1322701200</c:v>
                </c:pt>
                <c:pt idx="16753">
                  <c:v>1322704800</c:v>
                </c:pt>
                <c:pt idx="16754">
                  <c:v>1322708400</c:v>
                </c:pt>
                <c:pt idx="16755">
                  <c:v>1322712000</c:v>
                </c:pt>
                <c:pt idx="16756">
                  <c:v>1322715600</c:v>
                </c:pt>
                <c:pt idx="16757">
                  <c:v>1322719200</c:v>
                </c:pt>
                <c:pt idx="16758">
                  <c:v>1322722800</c:v>
                </c:pt>
                <c:pt idx="16759">
                  <c:v>1322726400</c:v>
                </c:pt>
                <c:pt idx="16760">
                  <c:v>1322730000</c:v>
                </c:pt>
                <c:pt idx="16761">
                  <c:v>1322733600</c:v>
                </c:pt>
                <c:pt idx="16762">
                  <c:v>1322737200</c:v>
                </c:pt>
                <c:pt idx="16763">
                  <c:v>1322740800</c:v>
                </c:pt>
                <c:pt idx="16764">
                  <c:v>1322744400</c:v>
                </c:pt>
                <c:pt idx="16765">
                  <c:v>1322748000</c:v>
                </c:pt>
                <c:pt idx="16766">
                  <c:v>1322751600</c:v>
                </c:pt>
                <c:pt idx="16767">
                  <c:v>1322755200</c:v>
                </c:pt>
                <c:pt idx="16768">
                  <c:v>1322758800</c:v>
                </c:pt>
                <c:pt idx="16769">
                  <c:v>1322762400</c:v>
                </c:pt>
                <c:pt idx="16770">
                  <c:v>1322766000</c:v>
                </c:pt>
                <c:pt idx="16771">
                  <c:v>1322769600</c:v>
                </c:pt>
                <c:pt idx="16772">
                  <c:v>1322773200</c:v>
                </c:pt>
                <c:pt idx="16773">
                  <c:v>1322776800</c:v>
                </c:pt>
                <c:pt idx="16774">
                  <c:v>1322780400</c:v>
                </c:pt>
                <c:pt idx="16775">
                  <c:v>1322784000</c:v>
                </c:pt>
                <c:pt idx="16776">
                  <c:v>1322787600</c:v>
                </c:pt>
                <c:pt idx="16777">
                  <c:v>1322791200</c:v>
                </c:pt>
                <c:pt idx="16778">
                  <c:v>1322794800</c:v>
                </c:pt>
                <c:pt idx="16779">
                  <c:v>1322798400</c:v>
                </c:pt>
                <c:pt idx="16780">
                  <c:v>1322802000</c:v>
                </c:pt>
                <c:pt idx="16781">
                  <c:v>1322805600</c:v>
                </c:pt>
                <c:pt idx="16782">
                  <c:v>1322809200</c:v>
                </c:pt>
                <c:pt idx="16783">
                  <c:v>1322812800</c:v>
                </c:pt>
                <c:pt idx="16784">
                  <c:v>1322816400</c:v>
                </c:pt>
                <c:pt idx="16785">
                  <c:v>1322820000</c:v>
                </c:pt>
                <c:pt idx="16786">
                  <c:v>1322823600</c:v>
                </c:pt>
                <c:pt idx="16787">
                  <c:v>1322827200</c:v>
                </c:pt>
                <c:pt idx="16788">
                  <c:v>1322830800</c:v>
                </c:pt>
                <c:pt idx="16789">
                  <c:v>1322834400</c:v>
                </c:pt>
                <c:pt idx="16790">
                  <c:v>1322838000</c:v>
                </c:pt>
                <c:pt idx="16791">
                  <c:v>1322841600</c:v>
                </c:pt>
                <c:pt idx="16792">
                  <c:v>1322845200</c:v>
                </c:pt>
                <c:pt idx="16793">
                  <c:v>1322848800</c:v>
                </c:pt>
                <c:pt idx="16794">
                  <c:v>1322852400</c:v>
                </c:pt>
                <c:pt idx="16795">
                  <c:v>1322856000</c:v>
                </c:pt>
                <c:pt idx="16796">
                  <c:v>1322859600</c:v>
                </c:pt>
                <c:pt idx="16797">
                  <c:v>1322863200</c:v>
                </c:pt>
                <c:pt idx="16798">
                  <c:v>1322866800</c:v>
                </c:pt>
                <c:pt idx="16799">
                  <c:v>1322870400</c:v>
                </c:pt>
                <c:pt idx="16800">
                  <c:v>1322874000</c:v>
                </c:pt>
                <c:pt idx="16801">
                  <c:v>1322877600</c:v>
                </c:pt>
                <c:pt idx="16802">
                  <c:v>1322881200</c:v>
                </c:pt>
                <c:pt idx="16803">
                  <c:v>1322884800</c:v>
                </c:pt>
                <c:pt idx="16804">
                  <c:v>1322888400</c:v>
                </c:pt>
                <c:pt idx="16805">
                  <c:v>1322892000</c:v>
                </c:pt>
                <c:pt idx="16806">
                  <c:v>1322895600</c:v>
                </c:pt>
                <c:pt idx="16807">
                  <c:v>1322899200</c:v>
                </c:pt>
                <c:pt idx="16808">
                  <c:v>1322902800</c:v>
                </c:pt>
                <c:pt idx="16809">
                  <c:v>1322906400</c:v>
                </c:pt>
                <c:pt idx="16810">
                  <c:v>1322910000</c:v>
                </c:pt>
                <c:pt idx="16811">
                  <c:v>1322913600</c:v>
                </c:pt>
                <c:pt idx="16812">
                  <c:v>1322917200</c:v>
                </c:pt>
                <c:pt idx="16813">
                  <c:v>1322920800</c:v>
                </c:pt>
                <c:pt idx="16814">
                  <c:v>1322924400</c:v>
                </c:pt>
                <c:pt idx="16815">
                  <c:v>1322928000</c:v>
                </c:pt>
                <c:pt idx="16816">
                  <c:v>1322931600</c:v>
                </c:pt>
                <c:pt idx="16817">
                  <c:v>1322935200</c:v>
                </c:pt>
                <c:pt idx="16818">
                  <c:v>1322938800</c:v>
                </c:pt>
                <c:pt idx="16819">
                  <c:v>1322942400</c:v>
                </c:pt>
                <c:pt idx="16820">
                  <c:v>1322946000</c:v>
                </c:pt>
                <c:pt idx="16821">
                  <c:v>1322949600</c:v>
                </c:pt>
                <c:pt idx="16822">
                  <c:v>1322953200</c:v>
                </c:pt>
                <c:pt idx="16823">
                  <c:v>1322956800</c:v>
                </c:pt>
                <c:pt idx="16824">
                  <c:v>1322960400</c:v>
                </c:pt>
                <c:pt idx="16825">
                  <c:v>1322964000</c:v>
                </c:pt>
                <c:pt idx="16826">
                  <c:v>1322967600</c:v>
                </c:pt>
                <c:pt idx="16827">
                  <c:v>1322971200</c:v>
                </c:pt>
                <c:pt idx="16828">
                  <c:v>1322974800</c:v>
                </c:pt>
                <c:pt idx="16829">
                  <c:v>1322978400</c:v>
                </c:pt>
                <c:pt idx="16830">
                  <c:v>1322982000</c:v>
                </c:pt>
                <c:pt idx="16831">
                  <c:v>1322985600</c:v>
                </c:pt>
                <c:pt idx="16832">
                  <c:v>1322989200</c:v>
                </c:pt>
                <c:pt idx="16833">
                  <c:v>1322992800</c:v>
                </c:pt>
                <c:pt idx="16834">
                  <c:v>1322996400</c:v>
                </c:pt>
                <c:pt idx="16835">
                  <c:v>1323000000</c:v>
                </c:pt>
                <c:pt idx="16836">
                  <c:v>1323003600</c:v>
                </c:pt>
                <c:pt idx="16837">
                  <c:v>1323007200</c:v>
                </c:pt>
                <c:pt idx="16838">
                  <c:v>1323010800</c:v>
                </c:pt>
                <c:pt idx="16839">
                  <c:v>1323014400</c:v>
                </c:pt>
                <c:pt idx="16840">
                  <c:v>1323018000</c:v>
                </c:pt>
                <c:pt idx="16841">
                  <c:v>1323021600</c:v>
                </c:pt>
                <c:pt idx="16842">
                  <c:v>1323025200</c:v>
                </c:pt>
                <c:pt idx="16843">
                  <c:v>1323028800</c:v>
                </c:pt>
                <c:pt idx="16844">
                  <c:v>1323032400</c:v>
                </c:pt>
                <c:pt idx="16845">
                  <c:v>1323036000</c:v>
                </c:pt>
                <c:pt idx="16846">
                  <c:v>1323039600</c:v>
                </c:pt>
                <c:pt idx="16847">
                  <c:v>1323043200</c:v>
                </c:pt>
                <c:pt idx="16848">
                  <c:v>1323046800</c:v>
                </c:pt>
                <c:pt idx="16849">
                  <c:v>1323050400</c:v>
                </c:pt>
                <c:pt idx="16850">
                  <c:v>1323054000</c:v>
                </c:pt>
                <c:pt idx="16851">
                  <c:v>1323057600</c:v>
                </c:pt>
                <c:pt idx="16852">
                  <c:v>1323061200</c:v>
                </c:pt>
                <c:pt idx="16853">
                  <c:v>1323064800</c:v>
                </c:pt>
                <c:pt idx="16854">
                  <c:v>1323068400</c:v>
                </c:pt>
                <c:pt idx="16855">
                  <c:v>1323072000</c:v>
                </c:pt>
                <c:pt idx="16856">
                  <c:v>1323075600</c:v>
                </c:pt>
                <c:pt idx="16857">
                  <c:v>1323079200</c:v>
                </c:pt>
                <c:pt idx="16858">
                  <c:v>1323082800</c:v>
                </c:pt>
                <c:pt idx="16859">
                  <c:v>1323086400</c:v>
                </c:pt>
                <c:pt idx="16860">
                  <c:v>1323090000</c:v>
                </c:pt>
                <c:pt idx="16861">
                  <c:v>1323093600</c:v>
                </c:pt>
                <c:pt idx="16862">
                  <c:v>1323097200</c:v>
                </c:pt>
                <c:pt idx="16863">
                  <c:v>1323100800</c:v>
                </c:pt>
                <c:pt idx="16864">
                  <c:v>1323104400</c:v>
                </c:pt>
                <c:pt idx="16865">
                  <c:v>1323108000</c:v>
                </c:pt>
                <c:pt idx="16866">
                  <c:v>1323111600</c:v>
                </c:pt>
                <c:pt idx="16867">
                  <c:v>1323115200</c:v>
                </c:pt>
                <c:pt idx="16868">
                  <c:v>1323118800</c:v>
                </c:pt>
                <c:pt idx="16869">
                  <c:v>1323122400</c:v>
                </c:pt>
                <c:pt idx="16870">
                  <c:v>1323126000</c:v>
                </c:pt>
                <c:pt idx="16871">
                  <c:v>1323129600</c:v>
                </c:pt>
                <c:pt idx="16872">
                  <c:v>1323133200</c:v>
                </c:pt>
                <c:pt idx="16873">
                  <c:v>1323136800</c:v>
                </c:pt>
                <c:pt idx="16874">
                  <c:v>1323140400</c:v>
                </c:pt>
                <c:pt idx="16875">
                  <c:v>1323144000</c:v>
                </c:pt>
                <c:pt idx="16876">
                  <c:v>1323147600</c:v>
                </c:pt>
                <c:pt idx="16877">
                  <c:v>1323151200</c:v>
                </c:pt>
                <c:pt idx="16878">
                  <c:v>1323154800</c:v>
                </c:pt>
                <c:pt idx="16879">
                  <c:v>1323158400</c:v>
                </c:pt>
                <c:pt idx="16880">
                  <c:v>1323162000</c:v>
                </c:pt>
                <c:pt idx="16881">
                  <c:v>1323165600</c:v>
                </c:pt>
                <c:pt idx="16882">
                  <c:v>1323169200</c:v>
                </c:pt>
                <c:pt idx="16883">
                  <c:v>1323172800</c:v>
                </c:pt>
                <c:pt idx="16884">
                  <c:v>1323176400</c:v>
                </c:pt>
                <c:pt idx="16885">
                  <c:v>1323180000</c:v>
                </c:pt>
                <c:pt idx="16886">
                  <c:v>1323183600</c:v>
                </c:pt>
                <c:pt idx="16887">
                  <c:v>1323187200</c:v>
                </c:pt>
                <c:pt idx="16888">
                  <c:v>1323190800</c:v>
                </c:pt>
                <c:pt idx="16889">
                  <c:v>1323194400</c:v>
                </c:pt>
                <c:pt idx="16890">
                  <c:v>1323198000</c:v>
                </c:pt>
                <c:pt idx="16891">
                  <c:v>1323201600</c:v>
                </c:pt>
                <c:pt idx="16892">
                  <c:v>1323205200</c:v>
                </c:pt>
                <c:pt idx="16893">
                  <c:v>1323208800</c:v>
                </c:pt>
                <c:pt idx="16894">
                  <c:v>1323212400</c:v>
                </c:pt>
                <c:pt idx="16895">
                  <c:v>1323216000</c:v>
                </c:pt>
                <c:pt idx="16896">
                  <c:v>1323219600</c:v>
                </c:pt>
                <c:pt idx="16897">
                  <c:v>1323223200</c:v>
                </c:pt>
                <c:pt idx="16898">
                  <c:v>1323226800</c:v>
                </c:pt>
                <c:pt idx="16899">
                  <c:v>1323230400</c:v>
                </c:pt>
                <c:pt idx="16900">
                  <c:v>1323234000</c:v>
                </c:pt>
                <c:pt idx="16901">
                  <c:v>1323237600</c:v>
                </c:pt>
                <c:pt idx="16902">
                  <c:v>1323241200</c:v>
                </c:pt>
                <c:pt idx="16903">
                  <c:v>1323244800</c:v>
                </c:pt>
                <c:pt idx="16904">
                  <c:v>1323248400</c:v>
                </c:pt>
                <c:pt idx="16905">
                  <c:v>1323252000</c:v>
                </c:pt>
                <c:pt idx="16906">
                  <c:v>1323255600</c:v>
                </c:pt>
                <c:pt idx="16907">
                  <c:v>1323259200</c:v>
                </c:pt>
                <c:pt idx="16908">
                  <c:v>1323262800</c:v>
                </c:pt>
                <c:pt idx="16909">
                  <c:v>1323266400</c:v>
                </c:pt>
                <c:pt idx="16910">
                  <c:v>1323270000</c:v>
                </c:pt>
                <c:pt idx="16911">
                  <c:v>1323273600</c:v>
                </c:pt>
                <c:pt idx="16912">
                  <c:v>1323277200</c:v>
                </c:pt>
                <c:pt idx="16913">
                  <c:v>1323280800</c:v>
                </c:pt>
                <c:pt idx="16914">
                  <c:v>1323284400</c:v>
                </c:pt>
                <c:pt idx="16915">
                  <c:v>1323288000</c:v>
                </c:pt>
                <c:pt idx="16916">
                  <c:v>1323291600</c:v>
                </c:pt>
                <c:pt idx="16917">
                  <c:v>1323295200</c:v>
                </c:pt>
                <c:pt idx="16918">
                  <c:v>1323298800</c:v>
                </c:pt>
                <c:pt idx="16919">
                  <c:v>1323302400</c:v>
                </c:pt>
                <c:pt idx="16920">
                  <c:v>1323306000</c:v>
                </c:pt>
                <c:pt idx="16921">
                  <c:v>1323309600</c:v>
                </c:pt>
                <c:pt idx="16922">
                  <c:v>1323313200</c:v>
                </c:pt>
                <c:pt idx="16923">
                  <c:v>1323316800</c:v>
                </c:pt>
                <c:pt idx="16924">
                  <c:v>1323320400</c:v>
                </c:pt>
                <c:pt idx="16925">
                  <c:v>1323324000</c:v>
                </c:pt>
                <c:pt idx="16926">
                  <c:v>1323327600</c:v>
                </c:pt>
                <c:pt idx="16927">
                  <c:v>1323331200</c:v>
                </c:pt>
                <c:pt idx="16928">
                  <c:v>1323334800</c:v>
                </c:pt>
                <c:pt idx="16929">
                  <c:v>1323338400</c:v>
                </c:pt>
                <c:pt idx="16930">
                  <c:v>1323342000</c:v>
                </c:pt>
                <c:pt idx="16931">
                  <c:v>1323345600</c:v>
                </c:pt>
                <c:pt idx="16932">
                  <c:v>1323349200</c:v>
                </c:pt>
                <c:pt idx="16933">
                  <c:v>1323352800</c:v>
                </c:pt>
                <c:pt idx="16934">
                  <c:v>1323356400</c:v>
                </c:pt>
                <c:pt idx="16935">
                  <c:v>1323360000</c:v>
                </c:pt>
                <c:pt idx="16936">
                  <c:v>1323363600</c:v>
                </c:pt>
                <c:pt idx="16937">
                  <c:v>1323367200</c:v>
                </c:pt>
                <c:pt idx="16938">
                  <c:v>1323370800</c:v>
                </c:pt>
                <c:pt idx="16939">
                  <c:v>1323374400</c:v>
                </c:pt>
                <c:pt idx="16940">
                  <c:v>1323378000</c:v>
                </c:pt>
                <c:pt idx="16941">
                  <c:v>1323381600</c:v>
                </c:pt>
                <c:pt idx="16942">
                  <c:v>1323385200</c:v>
                </c:pt>
                <c:pt idx="16943">
                  <c:v>1323388800</c:v>
                </c:pt>
                <c:pt idx="16944">
                  <c:v>1323392400</c:v>
                </c:pt>
                <c:pt idx="16945">
                  <c:v>1323396000</c:v>
                </c:pt>
                <c:pt idx="16946">
                  <c:v>1323399600</c:v>
                </c:pt>
                <c:pt idx="16947">
                  <c:v>1323403200</c:v>
                </c:pt>
                <c:pt idx="16948">
                  <c:v>1323406800</c:v>
                </c:pt>
                <c:pt idx="16949">
                  <c:v>1323410400</c:v>
                </c:pt>
                <c:pt idx="16950">
                  <c:v>1323414000</c:v>
                </c:pt>
                <c:pt idx="16951">
                  <c:v>1323417600</c:v>
                </c:pt>
                <c:pt idx="16952">
                  <c:v>1323421200</c:v>
                </c:pt>
                <c:pt idx="16953">
                  <c:v>1323424800</c:v>
                </c:pt>
                <c:pt idx="16954">
                  <c:v>1323428400</c:v>
                </c:pt>
                <c:pt idx="16955">
                  <c:v>1323432000</c:v>
                </c:pt>
                <c:pt idx="16956">
                  <c:v>1323435600</c:v>
                </c:pt>
                <c:pt idx="16957">
                  <c:v>1323439200</c:v>
                </c:pt>
                <c:pt idx="16958">
                  <c:v>1323442800</c:v>
                </c:pt>
                <c:pt idx="16959">
                  <c:v>1323446400</c:v>
                </c:pt>
                <c:pt idx="16960">
                  <c:v>1323450000</c:v>
                </c:pt>
                <c:pt idx="16961">
                  <c:v>1323453600</c:v>
                </c:pt>
                <c:pt idx="16962">
                  <c:v>1323457200</c:v>
                </c:pt>
                <c:pt idx="16963">
                  <c:v>1323460800</c:v>
                </c:pt>
                <c:pt idx="16964">
                  <c:v>1323464400</c:v>
                </c:pt>
                <c:pt idx="16965">
                  <c:v>1323468000</c:v>
                </c:pt>
                <c:pt idx="16966">
                  <c:v>1323471600</c:v>
                </c:pt>
                <c:pt idx="16967">
                  <c:v>1323475200</c:v>
                </c:pt>
                <c:pt idx="16968">
                  <c:v>1323478800</c:v>
                </c:pt>
                <c:pt idx="16969">
                  <c:v>1323482400</c:v>
                </c:pt>
                <c:pt idx="16970">
                  <c:v>1323486000</c:v>
                </c:pt>
                <c:pt idx="16971">
                  <c:v>1323489600</c:v>
                </c:pt>
                <c:pt idx="16972">
                  <c:v>1323493200</c:v>
                </c:pt>
                <c:pt idx="16973">
                  <c:v>1323496800</c:v>
                </c:pt>
                <c:pt idx="16974">
                  <c:v>1323500400</c:v>
                </c:pt>
                <c:pt idx="16975">
                  <c:v>1323504000</c:v>
                </c:pt>
                <c:pt idx="16976">
                  <c:v>1323507600</c:v>
                </c:pt>
                <c:pt idx="16977">
                  <c:v>1323511200</c:v>
                </c:pt>
                <c:pt idx="16978">
                  <c:v>1323514800</c:v>
                </c:pt>
                <c:pt idx="16979">
                  <c:v>1323518400</c:v>
                </c:pt>
                <c:pt idx="16980">
                  <c:v>1323522000</c:v>
                </c:pt>
                <c:pt idx="16981">
                  <c:v>1323525600</c:v>
                </c:pt>
                <c:pt idx="16982">
                  <c:v>1323529200</c:v>
                </c:pt>
                <c:pt idx="16983">
                  <c:v>1323532800</c:v>
                </c:pt>
                <c:pt idx="16984">
                  <c:v>1323536400</c:v>
                </c:pt>
                <c:pt idx="16985">
                  <c:v>1323540000</c:v>
                </c:pt>
                <c:pt idx="16986">
                  <c:v>1323543600</c:v>
                </c:pt>
                <c:pt idx="16987">
                  <c:v>1323547200</c:v>
                </c:pt>
                <c:pt idx="16988">
                  <c:v>1323550800</c:v>
                </c:pt>
                <c:pt idx="16989">
                  <c:v>1323554400</c:v>
                </c:pt>
                <c:pt idx="16990">
                  <c:v>1323558000</c:v>
                </c:pt>
                <c:pt idx="16991">
                  <c:v>1323561600</c:v>
                </c:pt>
                <c:pt idx="16992">
                  <c:v>1323565200</c:v>
                </c:pt>
                <c:pt idx="16993">
                  <c:v>1323568800</c:v>
                </c:pt>
                <c:pt idx="16994">
                  <c:v>1323572400</c:v>
                </c:pt>
                <c:pt idx="16995">
                  <c:v>1323576000</c:v>
                </c:pt>
                <c:pt idx="16996">
                  <c:v>1323579600</c:v>
                </c:pt>
                <c:pt idx="16997">
                  <c:v>1323583200</c:v>
                </c:pt>
                <c:pt idx="16998">
                  <c:v>1323586800</c:v>
                </c:pt>
                <c:pt idx="16999">
                  <c:v>1323590400</c:v>
                </c:pt>
                <c:pt idx="17000">
                  <c:v>1323594000</c:v>
                </c:pt>
                <c:pt idx="17001">
                  <c:v>1323597600</c:v>
                </c:pt>
                <c:pt idx="17002">
                  <c:v>1323601200</c:v>
                </c:pt>
                <c:pt idx="17003">
                  <c:v>1323604800</c:v>
                </c:pt>
                <c:pt idx="17004">
                  <c:v>1323608400</c:v>
                </c:pt>
                <c:pt idx="17005">
                  <c:v>1323612000</c:v>
                </c:pt>
                <c:pt idx="17006">
                  <c:v>1323615600</c:v>
                </c:pt>
                <c:pt idx="17007">
                  <c:v>1323619200</c:v>
                </c:pt>
                <c:pt idx="17008">
                  <c:v>1323622800</c:v>
                </c:pt>
                <c:pt idx="17009">
                  <c:v>1323626400</c:v>
                </c:pt>
                <c:pt idx="17010">
                  <c:v>1323630000</c:v>
                </c:pt>
                <c:pt idx="17011">
                  <c:v>1323633600</c:v>
                </c:pt>
                <c:pt idx="17012">
                  <c:v>1323637200</c:v>
                </c:pt>
                <c:pt idx="17013">
                  <c:v>1323640800</c:v>
                </c:pt>
                <c:pt idx="17014">
                  <c:v>1323644400</c:v>
                </c:pt>
                <c:pt idx="17015">
                  <c:v>1323648000</c:v>
                </c:pt>
                <c:pt idx="17016">
                  <c:v>1323651600</c:v>
                </c:pt>
                <c:pt idx="17017">
                  <c:v>1323655200</c:v>
                </c:pt>
                <c:pt idx="17018">
                  <c:v>1323658800</c:v>
                </c:pt>
                <c:pt idx="17019">
                  <c:v>1323662400</c:v>
                </c:pt>
                <c:pt idx="17020">
                  <c:v>1323666000</c:v>
                </c:pt>
                <c:pt idx="17021">
                  <c:v>1323669600</c:v>
                </c:pt>
                <c:pt idx="17022">
                  <c:v>1323673200</c:v>
                </c:pt>
                <c:pt idx="17023">
                  <c:v>1323676800</c:v>
                </c:pt>
                <c:pt idx="17024">
                  <c:v>1323680400</c:v>
                </c:pt>
                <c:pt idx="17025">
                  <c:v>1323684000</c:v>
                </c:pt>
                <c:pt idx="17026">
                  <c:v>1323687600</c:v>
                </c:pt>
                <c:pt idx="17027">
                  <c:v>1323691200</c:v>
                </c:pt>
                <c:pt idx="17028">
                  <c:v>1323694800</c:v>
                </c:pt>
                <c:pt idx="17029">
                  <c:v>1323698400</c:v>
                </c:pt>
                <c:pt idx="17030">
                  <c:v>1323702000</c:v>
                </c:pt>
                <c:pt idx="17031">
                  <c:v>1323705600</c:v>
                </c:pt>
                <c:pt idx="17032">
                  <c:v>1323709200</c:v>
                </c:pt>
                <c:pt idx="17033">
                  <c:v>1323712800</c:v>
                </c:pt>
                <c:pt idx="17034">
                  <c:v>1323716400</c:v>
                </c:pt>
                <c:pt idx="17035">
                  <c:v>1323720000</c:v>
                </c:pt>
                <c:pt idx="17036">
                  <c:v>1323723600</c:v>
                </c:pt>
                <c:pt idx="17037">
                  <c:v>1323727200</c:v>
                </c:pt>
                <c:pt idx="17038">
                  <c:v>1323730800</c:v>
                </c:pt>
                <c:pt idx="17039">
                  <c:v>1323734400</c:v>
                </c:pt>
                <c:pt idx="17040">
                  <c:v>1323738000</c:v>
                </c:pt>
                <c:pt idx="17041">
                  <c:v>1323741600</c:v>
                </c:pt>
                <c:pt idx="17042">
                  <c:v>1323745200</c:v>
                </c:pt>
                <c:pt idx="17043">
                  <c:v>1323748800</c:v>
                </c:pt>
                <c:pt idx="17044">
                  <c:v>1323752400</c:v>
                </c:pt>
                <c:pt idx="17045">
                  <c:v>1323756000</c:v>
                </c:pt>
                <c:pt idx="17046">
                  <c:v>1323759600</c:v>
                </c:pt>
                <c:pt idx="17047">
                  <c:v>1323763200</c:v>
                </c:pt>
                <c:pt idx="17048">
                  <c:v>1323766800</c:v>
                </c:pt>
                <c:pt idx="17049">
                  <c:v>1323770400</c:v>
                </c:pt>
                <c:pt idx="17050">
                  <c:v>1323774000</c:v>
                </c:pt>
                <c:pt idx="17051">
                  <c:v>1323777600</c:v>
                </c:pt>
                <c:pt idx="17052">
                  <c:v>1323781200</c:v>
                </c:pt>
                <c:pt idx="17053">
                  <c:v>1323784800</c:v>
                </c:pt>
                <c:pt idx="17054">
                  <c:v>1323788400</c:v>
                </c:pt>
                <c:pt idx="17055">
                  <c:v>1323792000</c:v>
                </c:pt>
                <c:pt idx="17056">
                  <c:v>1323795600</c:v>
                </c:pt>
                <c:pt idx="17057">
                  <c:v>1323799200</c:v>
                </c:pt>
                <c:pt idx="17058">
                  <c:v>1323802800</c:v>
                </c:pt>
                <c:pt idx="17059">
                  <c:v>1323806400</c:v>
                </c:pt>
                <c:pt idx="17060">
                  <c:v>1323810000</c:v>
                </c:pt>
                <c:pt idx="17061">
                  <c:v>1323813600</c:v>
                </c:pt>
                <c:pt idx="17062">
                  <c:v>1323817200</c:v>
                </c:pt>
                <c:pt idx="17063">
                  <c:v>1323820800</c:v>
                </c:pt>
                <c:pt idx="17064">
                  <c:v>1323824400</c:v>
                </c:pt>
                <c:pt idx="17065">
                  <c:v>1323828000</c:v>
                </c:pt>
                <c:pt idx="17066">
                  <c:v>1323831600</c:v>
                </c:pt>
                <c:pt idx="17067">
                  <c:v>1323835200</c:v>
                </c:pt>
                <c:pt idx="17068">
                  <c:v>1323838800</c:v>
                </c:pt>
                <c:pt idx="17069">
                  <c:v>1323842400</c:v>
                </c:pt>
                <c:pt idx="17070">
                  <c:v>1323846000</c:v>
                </c:pt>
                <c:pt idx="17071">
                  <c:v>1323849600</c:v>
                </c:pt>
                <c:pt idx="17072">
                  <c:v>1323853200</c:v>
                </c:pt>
                <c:pt idx="17073">
                  <c:v>1323856800</c:v>
                </c:pt>
                <c:pt idx="17074">
                  <c:v>1323860400</c:v>
                </c:pt>
                <c:pt idx="17075">
                  <c:v>1323864000</c:v>
                </c:pt>
                <c:pt idx="17076">
                  <c:v>1323867600</c:v>
                </c:pt>
                <c:pt idx="17077">
                  <c:v>1323871200</c:v>
                </c:pt>
                <c:pt idx="17078">
                  <c:v>1323874800</c:v>
                </c:pt>
                <c:pt idx="17079">
                  <c:v>1323878400</c:v>
                </c:pt>
                <c:pt idx="17080">
                  <c:v>1323882000</c:v>
                </c:pt>
                <c:pt idx="17081">
                  <c:v>1323885600</c:v>
                </c:pt>
                <c:pt idx="17082">
                  <c:v>1323889200</c:v>
                </c:pt>
                <c:pt idx="17083">
                  <c:v>1323892800</c:v>
                </c:pt>
                <c:pt idx="17084">
                  <c:v>1323896400</c:v>
                </c:pt>
                <c:pt idx="17085">
                  <c:v>1323900000</c:v>
                </c:pt>
                <c:pt idx="17086">
                  <c:v>1323903600</c:v>
                </c:pt>
                <c:pt idx="17087">
                  <c:v>1323907200</c:v>
                </c:pt>
                <c:pt idx="17088">
                  <c:v>1323910800</c:v>
                </c:pt>
                <c:pt idx="17089">
                  <c:v>1323914400</c:v>
                </c:pt>
                <c:pt idx="17090">
                  <c:v>1323918000</c:v>
                </c:pt>
                <c:pt idx="17091">
                  <c:v>1323921600</c:v>
                </c:pt>
                <c:pt idx="17092">
                  <c:v>1323925200</c:v>
                </c:pt>
                <c:pt idx="17093">
                  <c:v>1323928800</c:v>
                </c:pt>
                <c:pt idx="17094">
                  <c:v>1323932400</c:v>
                </c:pt>
                <c:pt idx="17095">
                  <c:v>1323936000</c:v>
                </c:pt>
                <c:pt idx="17096">
                  <c:v>1323939600</c:v>
                </c:pt>
                <c:pt idx="17097">
                  <c:v>1323943200</c:v>
                </c:pt>
                <c:pt idx="17098">
                  <c:v>1323946800</c:v>
                </c:pt>
                <c:pt idx="17099">
                  <c:v>1323950400</c:v>
                </c:pt>
                <c:pt idx="17100">
                  <c:v>1323954000</c:v>
                </c:pt>
                <c:pt idx="17101">
                  <c:v>1323957600</c:v>
                </c:pt>
                <c:pt idx="17102">
                  <c:v>1323961200</c:v>
                </c:pt>
                <c:pt idx="17103">
                  <c:v>1323964800</c:v>
                </c:pt>
                <c:pt idx="17104">
                  <c:v>1323968400</c:v>
                </c:pt>
                <c:pt idx="17105">
                  <c:v>1323972000</c:v>
                </c:pt>
                <c:pt idx="17106">
                  <c:v>1323975600</c:v>
                </c:pt>
                <c:pt idx="17107">
                  <c:v>1323979200</c:v>
                </c:pt>
                <c:pt idx="17108">
                  <c:v>1323982800</c:v>
                </c:pt>
                <c:pt idx="17109">
                  <c:v>1323986400</c:v>
                </c:pt>
                <c:pt idx="17110">
                  <c:v>1323990000</c:v>
                </c:pt>
                <c:pt idx="17111">
                  <c:v>1323993600</c:v>
                </c:pt>
                <c:pt idx="17112">
                  <c:v>1323997200</c:v>
                </c:pt>
                <c:pt idx="17113">
                  <c:v>1324000800</c:v>
                </c:pt>
                <c:pt idx="17114">
                  <c:v>1324004400</c:v>
                </c:pt>
                <c:pt idx="17115">
                  <c:v>1324008000</c:v>
                </c:pt>
                <c:pt idx="17116">
                  <c:v>1324011600</c:v>
                </c:pt>
                <c:pt idx="17117">
                  <c:v>1324015200</c:v>
                </c:pt>
                <c:pt idx="17118">
                  <c:v>1324018800</c:v>
                </c:pt>
                <c:pt idx="17119">
                  <c:v>1324022400</c:v>
                </c:pt>
                <c:pt idx="17120">
                  <c:v>1324026000</c:v>
                </c:pt>
                <c:pt idx="17121">
                  <c:v>1324029600</c:v>
                </c:pt>
                <c:pt idx="17122">
                  <c:v>1324033200</c:v>
                </c:pt>
                <c:pt idx="17123">
                  <c:v>1324036800</c:v>
                </c:pt>
                <c:pt idx="17124">
                  <c:v>1324040400</c:v>
                </c:pt>
                <c:pt idx="17125">
                  <c:v>1324044000</c:v>
                </c:pt>
                <c:pt idx="17126">
                  <c:v>1324047600</c:v>
                </c:pt>
                <c:pt idx="17127">
                  <c:v>1324051200</c:v>
                </c:pt>
                <c:pt idx="17128">
                  <c:v>1324054800</c:v>
                </c:pt>
                <c:pt idx="17129">
                  <c:v>1324058400</c:v>
                </c:pt>
                <c:pt idx="17130">
                  <c:v>1324062000</c:v>
                </c:pt>
                <c:pt idx="17131">
                  <c:v>1324065600</c:v>
                </c:pt>
                <c:pt idx="17132">
                  <c:v>1324069200</c:v>
                </c:pt>
                <c:pt idx="17133">
                  <c:v>1324072800</c:v>
                </c:pt>
                <c:pt idx="17134">
                  <c:v>1324076400</c:v>
                </c:pt>
                <c:pt idx="17135">
                  <c:v>1324080000</c:v>
                </c:pt>
                <c:pt idx="17136">
                  <c:v>1324083600</c:v>
                </c:pt>
                <c:pt idx="17137">
                  <c:v>1324087200</c:v>
                </c:pt>
                <c:pt idx="17138">
                  <c:v>1324090800</c:v>
                </c:pt>
                <c:pt idx="17139">
                  <c:v>1324094400</c:v>
                </c:pt>
                <c:pt idx="17140">
                  <c:v>1324098000</c:v>
                </c:pt>
                <c:pt idx="17141">
                  <c:v>1324101600</c:v>
                </c:pt>
                <c:pt idx="17142">
                  <c:v>1324105200</c:v>
                </c:pt>
                <c:pt idx="17143">
                  <c:v>1324108800</c:v>
                </c:pt>
                <c:pt idx="17144">
                  <c:v>1324112400</c:v>
                </c:pt>
                <c:pt idx="17145">
                  <c:v>1324116000</c:v>
                </c:pt>
                <c:pt idx="17146">
                  <c:v>1324119600</c:v>
                </c:pt>
                <c:pt idx="17147">
                  <c:v>1324123200</c:v>
                </c:pt>
                <c:pt idx="17148">
                  <c:v>1324126800</c:v>
                </c:pt>
                <c:pt idx="17149">
                  <c:v>1324130400</c:v>
                </c:pt>
                <c:pt idx="17150">
                  <c:v>1324134000</c:v>
                </c:pt>
                <c:pt idx="17151">
                  <c:v>1324137600</c:v>
                </c:pt>
                <c:pt idx="17152">
                  <c:v>1324141200</c:v>
                </c:pt>
                <c:pt idx="17153">
                  <c:v>1324144800</c:v>
                </c:pt>
                <c:pt idx="17154">
                  <c:v>1324148400</c:v>
                </c:pt>
                <c:pt idx="17155">
                  <c:v>1324152000</c:v>
                </c:pt>
                <c:pt idx="17156">
                  <c:v>1324155600</c:v>
                </c:pt>
                <c:pt idx="17157">
                  <c:v>1324159200</c:v>
                </c:pt>
                <c:pt idx="17158">
                  <c:v>1324162800</c:v>
                </c:pt>
                <c:pt idx="17159">
                  <c:v>1324166400</c:v>
                </c:pt>
                <c:pt idx="17160">
                  <c:v>1324170000</c:v>
                </c:pt>
                <c:pt idx="17161">
                  <c:v>1324173600</c:v>
                </c:pt>
                <c:pt idx="17162">
                  <c:v>1324177200</c:v>
                </c:pt>
                <c:pt idx="17163">
                  <c:v>1324180800</c:v>
                </c:pt>
                <c:pt idx="17164">
                  <c:v>1324184400</c:v>
                </c:pt>
                <c:pt idx="17165">
                  <c:v>1324188000</c:v>
                </c:pt>
                <c:pt idx="17166">
                  <c:v>1324191600</c:v>
                </c:pt>
                <c:pt idx="17167">
                  <c:v>1324195200</c:v>
                </c:pt>
                <c:pt idx="17168">
                  <c:v>1324198800</c:v>
                </c:pt>
                <c:pt idx="17169">
                  <c:v>1324202400</c:v>
                </c:pt>
                <c:pt idx="17170">
                  <c:v>1324206000</c:v>
                </c:pt>
                <c:pt idx="17171">
                  <c:v>1324209600</c:v>
                </c:pt>
                <c:pt idx="17172">
                  <c:v>1324213200</c:v>
                </c:pt>
                <c:pt idx="17173">
                  <c:v>1324216800</c:v>
                </c:pt>
                <c:pt idx="17174">
                  <c:v>1324220400</c:v>
                </c:pt>
                <c:pt idx="17175">
                  <c:v>1324224000</c:v>
                </c:pt>
                <c:pt idx="17176">
                  <c:v>1324227600</c:v>
                </c:pt>
                <c:pt idx="17177">
                  <c:v>1324231200</c:v>
                </c:pt>
                <c:pt idx="17178">
                  <c:v>1324234800</c:v>
                </c:pt>
                <c:pt idx="17179">
                  <c:v>1324238400</c:v>
                </c:pt>
                <c:pt idx="17180">
                  <c:v>1324242000</c:v>
                </c:pt>
                <c:pt idx="17181">
                  <c:v>1324245600</c:v>
                </c:pt>
                <c:pt idx="17182">
                  <c:v>1324249200</c:v>
                </c:pt>
                <c:pt idx="17183">
                  <c:v>1324252800</c:v>
                </c:pt>
                <c:pt idx="17184">
                  <c:v>1324256400</c:v>
                </c:pt>
                <c:pt idx="17185">
                  <c:v>1324260000</c:v>
                </c:pt>
                <c:pt idx="17186">
                  <c:v>1324263600</c:v>
                </c:pt>
                <c:pt idx="17187">
                  <c:v>1324267200</c:v>
                </c:pt>
                <c:pt idx="17188">
                  <c:v>1324270800</c:v>
                </c:pt>
                <c:pt idx="17189">
                  <c:v>1324274400</c:v>
                </c:pt>
                <c:pt idx="17190">
                  <c:v>1324278000</c:v>
                </c:pt>
                <c:pt idx="17191">
                  <c:v>1324281600</c:v>
                </c:pt>
                <c:pt idx="17192">
                  <c:v>1324285200</c:v>
                </c:pt>
                <c:pt idx="17193">
                  <c:v>1324288800</c:v>
                </c:pt>
                <c:pt idx="17194">
                  <c:v>1324292400</c:v>
                </c:pt>
                <c:pt idx="17195">
                  <c:v>1324296000</c:v>
                </c:pt>
                <c:pt idx="17196">
                  <c:v>1324299600</c:v>
                </c:pt>
                <c:pt idx="17197">
                  <c:v>1324303200</c:v>
                </c:pt>
                <c:pt idx="17198">
                  <c:v>1324306800</c:v>
                </c:pt>
                <c:pt idx="17199">
                  <c:v>1324310400</c:v>
                </c:pt>
                <c:pt idx="17200">
                  <c:v>1324314000</c:v>
                </c:pt>
                <c:pt idx="17201">
                  <c:v>1324317600</c:v>
                </c:pt>
                <c:pt idx="17202">
                  <c:v>1324321200</c:v>
                </c:pt>
                <c:pt idx="17203">
                  <c:v>1324324800</c:v>
                </c:pt>
                <c:pt idx="17204">
                  <c:v>1324328400</c:v>
                </c:pt>
                <c:pt idx="17205">
                  <c:v>1324332000</c:v>
                </c:pt>
                <c:pt idx="17206">
                  <c:v>1324335600</c:v>
                </c:pt>
                <c:pt idx="17207">
                  <c:v>1324339200</c:v>
                </c:pt>
                <c:pt idx="17208">
                  <c:v>1324342800</c:v>
                </c:pt>
                <c:pt idx="17209">
                  <c:v>1324346400</c:v>
                </c:pt>
                <c:pt idx="17210">
                  <c:v>1324350000</c:v>
                </c:pt>
                <c:pt idx="17211">
                  <c:v>1324353600</c:v>
                </c:pt>
                <c:pt idx="17212">
                  <c:v>1324357200</c:v>
                </c:pt>
                <c:pt idx="17213">
                  <c:v>1324360800</c:v>
                </c:pt>
                <c:pt idx="17214">
                  <c:v>1324364400</c:v>
                </c:pt>
                <c:pt idx="17215">
                  <c:v>1324368000</c:v>
                </c:pt>
                <c:pt idx="17216">
                  <c:v>1324371600</c:v>
                </c:pt>
                <c:pt idx="17217">
                  <c:v>1324375200</c:v>
                </c:pt>
                <c:pt idx="17218">
                  <c:v>1324378800</c:v>
                </c:pt>
                <c:pt idx="17219">
                  <c:v>1324382400</c:v>
                </c:pt>
                <c:pt idx="17220">
                  <c:v>1324386000</c:v>
                </c:pt>
                <c:pt idx="17221">
                  <c:v>1324389600</c:v>
                </c:pt>
                <c:pt idx="17222">
                  <c:v>1324393200</c:v>
                </c:pt>
                <c:pt idx="17223">
                  <c:v>1324396800</c:v>
                </c:pt>
                <c:pt idx="17224">
                  <c:v>1324400400</c:v>
                </c:pt>
                <c:pt idx="17225">
                  <c:v>1324404000</c:v>
                </c:pt>
                <c:pt idx="17226">
                  <c:v>1324407600</c:v>
                </c:pt>
                <c:pt idx="17227">
                  <c:v>1324411200</c:v>
                </c:pt>
                <c:pt idx="17228">
                  <c:v>1324414800</c:v>
                </c:pt>
                <c:pt idx="17229">
                  <c:v>1324418400</c:v>
                </c:pt>
                <c:pt idx="17230">
                  <c:v>1324422000</c:v>
                </c:pt>
                <c:pt idx="17231">
                  <c:v>1324425600</c:v>
                </c:pt>
                <c:pt idx="17232">
                  <c:v>1324429200</c:v>
                </c:pt>
                <c:pt idx="17233">
                  <c:v>1324432800</c:v>
                </c:pt>
                <c:pt idx="17234">
                  <c:v>1324436400</c:v>
                </c:pt>
                <c:pt idx="17235">
                  <c:v>1324440000</c:v>
                </c:pt>
                <c:pt idx="17236">
                  <c:v>1324443600</c:v>
                </c:pt>
                <c:pt idx="17237">
                  <c:v>1324447200</c:v>
                </c:pt>
                <c:pt idx="17238">
                  <c:v>1324450800</c:v>
                </c:pt>
                <c:pt idx="17239">
                  <c:v>1324454400</c:v>
                </c:pt>
                <c:pt idx="17240">
                  <c:v>1324458000</c:v>
                </c:pt>
                <c:pt idx="17241">
                  <c:v>1324461600</c:v>
                </c:pt>
                <c:pt idx="17242">
                  <c:v>1324465200</c:v>
                </c:pt>
                <c:pt idx="17243">
                  <c:v>1324468800</c:v>
                </c:pt>
                <c:pt idx="17244">
                  <c:v>1324472400</c:v>
                </c:pt>
                <c:pt idx="17245">
                  <c:v>1324476000</c:v>
                </c:pt>
                <c:pt idx="17246">
                  <c:v>1324479600</c:v>
                </c:pt>
                <c:pt idx="17247">
                  <c:v>1324483200</c:v>
                </c:pt>
                <c:pt idx="17248">
                  <c:v>1324486800</c:v>
                </c:pt>
                <c:pt idx="17249">
                  <c:v>1324490400</c:v>
                </c:pt>
                <c:pt idx="17250">
                  <c:v>1324494000</c:v>
                </c:pt>
                <c:pt idx="17251">
                  <c:v>1324497600</c:v>
                </c:pt>
                <c:pt idx="17252">
                  <c:v>1324501200</c:v>
                </c:pt>
                <c:pt idx="17253">
                  <c:v>1324504800</c:v>
                </c:pt>
                <c:pt idx="17254">
                  <c:v>1324508400</c:v>
                </c:pt>
                <c:pt idx="17255">
                  <c:v>1324512000</c:v>
                </c:pt>
                <c:pt idx="17256">
                  <c:v>1324515600</c:v>
                </c:pt>
                <c:pt idx="17257">
                  <c:v>1324519200</c:v>
                </c:pt>
                <c:pt idx="17258">
                  <c:v>1324522800</c:v>
                </c:pt>
                <c:pt idx="17259">
                  <c:v>1324526400</c:v>
                </c:pt>
                <c:pt idx="17260">
                  <c:v>1324530000</c:v>
                </c:pt>
                <c:pt idx="17261">
                  <c:v>1324533600</c:v>
                </c:pt>
                <c:pt idx="17262">
                  <c:v>1324537200</c:v>
                </c:pt>
                <c:pt idx="17263">
                  <c:v>1324540800</c:v>
                </c:pt>
                <c:pt idx="17264">
                  <c:v>1324544400</c:v>
                </c:pt>
                <c:pt idx="17265">
                  <c:v>1324548000</c:v>
                </c:pt>
                <c:pt idx="17266">
                  <c:v>1324551600</c:v>
                </c:pt>
                <c:pt idx="17267">
                  <c:v>1324555200</c:v>
                </c:pt>
                <c:pt idx="17268">
                  <c:v>1324558800</c:v>
                </c:pt>
                <c:pt idx="17269">
                  <c:v>1324562400</c:v>
                </c:pt>
                <c:pt idx="17270">
                  <c:v>1324566000</c:v>
                </c:pt>
                <c:pt idx="17271">
                  <c:v>1324569600</c:v>
                </c:pt>
                <c:pt idx="17272">
                  <c:v>1324573200</c:v>
                </c:pt>
                <c:pt idx="17273">
                  <c:v>1324576800</c:v>
                </c:pt>
                <c:pt idx="17274">
                  <c:v>1324580400</c:v>
                </c:pt>
                <c:pt idx="17275">
                  <c:v>1324584000</c:v>
                </c:pt>
                <c:pt idx="17276">
                  <c:v>1324587600</c:v>
                </c:pt>
                <c:pt idx="17277">
                  <c:v>1324591200</c:v>
                </c:pt>
                <c:pt idx="17278">
                  <c:v>1324594800</c:v>
                </c:pt>
                <c:pt idx="17279">
                  <c:v>1324598400</c:v>
                </c:pt>
                <c:pt idx="17280">
                  <c:v>1324602000</c:v>
                </c:pt>
                <c:pt idx="17281">
                  <c:v>1324605600</c:v>
                </c:pt>
                <c:pt idx="17282">
                  <c:v>1324609200</c:v>
                </c:pt>
                <c:pt idx="17283">
                  <c:v>1324612800</c:v>
                </c:pt>
                <c:pt idx="17284">
                  <c:v>1324616400</c:v>
                </c:pt>
                <c:pt idx="17285">
                  <c:v>1324620000</c:v>
                </c:pt>
                <c:pt idx="17286">
                  <c:v>1324623600</c:v>
                </c:pt>
                <c:pt idx="17287">
                  <c:v>1324627200</c:v>
                </c:pt>
                <c:pt idx="17288">
                  <c:v>1324630800</c:v>
                </c:pt>
                <c:pt idx="17289">
                  <c:v>1324634400</c:v>
                </c:pt>
                <c:pt idx="17290">
                  <c:v>1324638000</c:v>
                </c:pt>
                <c:pt idx="17291">
                  <c:v>1324641600</c:v>
                </c:pt>
                <c:pt idx="17292">
                  <c:v>1324645200</c:v>
                </c:pt>
                <c:pt idx="17293">
                  <c:v>1324648800</c:v>
                </c:pt>
                <c:pt idx="17294">
                  <c:v>1324652400</c:v>
                </c:pt>
                <c:pt idx="17295">
                  <c:v>1324656000</c:v>
                </c:pt>
                <c:pt idx="17296">
                  <c:v>1324659600</c:v>
                </c:pt>
                <c:pt idx="17297">
                  <c:v>1324663200</c:v>
                </c:pt>
                <c:pt idx="17298">
                  <c:v>1324666800</c:v>
                </c:pt>
                <c:pt idx="17299">
                  <c:v>1324670400</c:v>
                </c:pt>
                <c:pt idx="17300">
                  <c:v>1324674000</c:v>
                </c:pt>
                <c:pt idx="17301">
                  <c:v>1324677600</c:v>
                </c:pt>
                <c:pt idx="17302">
                  <c:v>1324681200</c:v>
                </c:pt>
                <c:pt idx="17303">
                  <c:v>1324684800</c:v>
                </c:pt>
                <c:pt idx="17304">
                  <c:v>1324688400</c:v>
                </c:pt>
                <c:pt idx="17305">
                  <c:v>1324692000</c:v>
                </c:pt>
                <c:pt idx="17306">
                  <c:v>1324695600</c:v>
                </c:pt>
                <c:pt idx="17307">
                  <c:v>1324699200</c:v>
                </c:pt>
                <c:pt idx="17308">
                  <c:v>1324702800</c:v>
                </c:pt>
                <c:pt idx="17309">
                  <c:v>1324706400</c:v>
                </c:pt>
                <c:pt idx="17310">
                  <c:v>1324710000</c:v>
                </c:pt>
                <c:pt idx="17311">
                  <c:v>1324713600</c:v>
                </c:pt>
                <c:pt idx="17312">
                  <c:v>1324717200</c:v>
                </c:pt>
                <c:pt idx="17313">
                  <c:v>1324720800</c:v>
                </c:pt>
                <c:pt idx="17314">
                  <c:v>1324724400</c:v>
                </c:pt>
                <c:pt idx="17315">
                  <c:v>1324728000</c:v>
                </c:pt>
                <c:pt idx="17316">
                  <c:v>1324731600</c:v>
                </c:pt>
                <c:pt idx="17317">
                  <c:v>1324735200</c:v>
                </c:pt>
                <c:pt idx="17318">
                  <c:v>1324738800</c:v>
                </c:pt>
                <c:pt idx="17319">
                  <c:v>1324742400</c:v>
                </c:pt>
                <c:pt idx="17320">
                  <c:v>1324746000</c:v>
                </c:pt>
                <c:pt idx="17321">
                  <c:v>1324749600</c:v>
                </c:pt>
                <c:pt idx="17322">
                  <c:v>1324753200</c:v>
                </c:pt>
                <c:pt idx="17323">
                  <c:v>1324756800</c:v>
                </c:pt>
                <c:pt idx="17324">
                  <c:v>1324760400</c:v>
                </c:pt>
                <c:pt idx="17325">
                  <c:v>1324764000</c:v>
                </c:pt>
                <c:pt idx="17326">
                  <c:v>1324767600</c:v>
                </c:pt>
                <c:pt idx="17327">
                  <c:v>1324771200</c:v>
                </c:pt>
                <c:pt idx="17328">
                  <c:v>1324774800</c:v>
                </c:pt>
                <c:pt idx="17329">
                  <c:v>1324778400</c:v>
                </c:pt>
                <c:pt idx="17330">
                  <c:v>1324782000</c:v>
                </c:pt>
                <c:pt idx="17331">
                  <c:v>1324785600</c:v>
                </c:pt>
                <c:pt idx="17332">
                  <c:v>1324789200</c:v>
                </c:pt>
                <c:pt idx="17333">
                  <c:v>1324792800</c:v>
                </c:pt>
                <c:pt idx="17334">
                  <c:v>1324796400</c:v>
                </c:pt>
                <c:pt idx="17335">
                  <c:v>1324800000</c:v>
                </c:pt>
                <c:pt idx="17336">
                  <c:v>1324803600</c:v>
                </c:pt>
                <c:pt idx="17337">
                  <c:v>1324807200</c:v>
                </c:pt>
                <c:pt idx="17338">
                  <c:v>1324810800</c:v>
                </c:pt>
                <c:pt idx="17339">
                  <c:v>1324814400</c:v>
                </c:pt>
                <c:pt idx="17340">
                  <c:v>1324818000</c:v>
                </c:pt>
                <c:pt idx="17341">
                  <c:v>1324821600</c:v>
                </c:pt>
                <c:pt idx="17342">
                  <c:v>1324825200</c:v>
                </c:pt>
                <c:pt idx="17343">
                  <c:v>1324828800</c:v>
                </c:pt>
                <c:pt idx="17344">
                  <c:v>1324832400</c:v>
                </c:pt>
                <c:pt idx="17345">
                  <c:v>1324836000</c:v>
                </c:pt>
                <c:pt idx="17346">
                  <c:v>1324839600</c:v>
                </c:pt>
                <c:pt idx="17347">
                  <c:v>1324843200</c:v>
                </c:pt>
                <c:pt idx="17348">
                  <c:v>1324846800</c:v>
                </c:pt>
                <c:pt idx="17349">
                  <c:v>1324850400</c:v>
                </c:pt>
                <c:pt idx="17350">
                  <c:v>1324854000</c:v>
                </c:pt>
                <c:pt idx="17351">
                  <c:v>1324857600</c:v>
                </c:pt>
                <c:pt idx="17352">
                  <c:v>1324861200</c:v>
                </c:pt>
                <c:pt idx="17353">
                  <c:v>1324864800</c:v>
                </c:pt>
                <c:pt idx="17354">
                  <c:v>1324868400</c:v>
                </c:pt>
                <c:pt idx="17355">
                  <c:v>1324872000</c:v>
                </c:pt>
                <c:pt idx="17356">
                  <c:v>1324875600</c:v>
                </c:pt>
                <c:pt idx="17357">
                  <c:v>1324879200</c:v>
                </c:pt>
                <c:pt idx="17358">
                  <c:v>1324882800</c:v>
                </c:pt>
                <c:pt idx="17359">
                  <c:v>1324886400</c:v>
                </c:pt>
                <c:pt idx="17360">
                  <c:v>1324890000</c:v>
                </c:pt>
                <c:pt idx="17361">
                  <c:v>1324893600</c:v>
                </c:pt>
                <c:pt idx="17362">
                  <c:v>1324897200</c:v>
                </c:pt>
                <c:pt idx="17363">
                  <c:v>1324900800</c:v>
                </c:pt>
                <c:pt idx="17364">
                  <c:v>1324904400</c:v>
                </c:pt>
                <c:pt idx="17365">
                  <c:v>1324908000</c:v>
                </c:pt>
                <c:pt idx="17366">
                  <c:v>1324911600</c:v>
                </c:pt>
                <c:pt idx="17367">
                  <c:v>1324915200</c:v>
                </c:pt>
                <c:pt idx="17368">
                  <c:v>1324918800</c:v>
                </c:pt>
                <c:pt idx="17369">
                  <c:v>1324922400</c:v>
                </c:pt>
                <c:pt idx="17370">
                  <c:v>1324926000</c:v>
                </c:pt>
                <c:pt idx="17371">
                  <c:v>1324929600</c:v>
                </c:pt>
                <c:pt idx="17372">
                  <c:v>1324933200</c:v>
                </c:pt>
                <c:pt idx="17373">
                  <c:v>1324936800</c:v>
                </c:pt>
                <c:pt idx="17374">
                  <c:v>1324940400</c:v>
                </c:pt>
                <c:pt idx="17375">
                  <c:v>1324944000</c:v>
                </c:pt>
                <c:pt idx="17376">
                  <c:v>1324947600</c:v>
                </c:pt>
                <c:pt idx="17377">
                  <c:v>1324951200</c:v>
                </c:pt>
                <c:pt idx="17378">
                  <c:v>1324954800</c:v>
                </c:pt>
                <c:pt idx="17379">
                  <c:v>1324958400</c:v>
                </c:pt>
                <c:pt idx="17380">
                  <c:v>1324962000</c:v>
                </c:pt>
                <c:pt idx="17381">
                  <c:v>1324965600</c:v>
                </c:pt>
                <c:pt idx="17382">
                  <c:v>1324969200</c:v>
                </c:pt>
                <c:pt idx="17383">
                  <c:v>1324972800</c:v>
                </c:pt>
                <c:pt idx="17384">
                  <c:v>1324976400</c:v>
                </c:pt>
                <c:pt idx="17385">
                  <c:v>1324980000</c:v>
                </c:pt>
                <c:pt idx="17386">
                  <c:v>1324983600</c:v>
                </c:pt>
                <c:pt idx="17387">
                  <c:v>1324987200</c:v>
                </c:pt>
                <c:pt idx="17388">
                  <c:v>1324990800</c:v>
                </c:pt>
                <c:pt idx="17389">
                  <c:v>1324994400</c:v>
                </c:pt>
                <c:pt idx="17390">
                  <c:v>1324998000</c:v>
                </c:pt>
                <c:pt idx="17391">
                  <c:v>1325001600</c:v>
                </c:pt>
                <c:pt idx="17392">
                  <c:v>1325005200</c:v>
                </c:pt>
                <c:pt idx="17393">
                  <c:v>1325008800</c:v>
                </c:pt>
                <c:pt idx="17394">
                  <c:v>1325012400</c:v>
                </c:pt>
                <c:pt idx="17395">
                  <c:v>1325016000</c:v>
                </c:pt>
                <c:pt idx="17396">
                  <c:v>1325019600</c:v>
                </c:pt>
                <c:pt idx="17397">
                  <c:v>1325023200</c:v>
                </c:pt>
                <c:pt idx="17398">
                  <c:v>1325026800</c:v>
                </c:pt>
                <c:pt idx="17399">
                  <c:v>1325030400</c:v>
                </c:pt>
                <c:pt idx="17400">
                  <c:v>1325034000</c:v>
                </c:pt>
                <c:pt idx="17401">
                  <c:v>1325037600</c:v>
                </c:pt>
                <c:pt idx="17402">
                  <c:v>1325041200</c:v>
                </c:pt>
                <c:pt idx="17403">
                  <c:v>1325044800</c:v>
                </c:pt>
                <c:pt idx="17404">
                  <c:v>1325048400</c:v>
                </c:pt>
                <c:pt idx="17405">
                  <c:v>1325052000</c:v>
                </c:pt>
                <c:pt idx="17406">
                  <c:v>1325055600</c:v>
                </c:pt>
                <c:pt idx="17407">
                  <c:v>1325059200</c:v>
                </c:pt>
                <c:pt idx="17408">
                  <c:v>1325062800</c:v>
                </c:pt>
                <c:pt idx="17409">
                  <c:v>1325066400</c:v>
                </c:pt>
                <c:pt idx="17410">
                  <c:v>1325070000</c:v>
                </c:pt>
                <c:pt idx="17411">
                  <c:v>1325073600</c:v>
                </c:pt>
                <c:pt idx="17412">
                  <c:v>1325077200</c:v>
                </c:pt>
                <c:pt idx="17413">
                  <c:v>1325080800</c:v>
                </c:pt>
                <c:pt idx="17414">
                  <c:v>1325084400</c:v>
                </c:pt>
                <c:pt idx="17415">
                  <c:v>1325088000</c:v>
                </c:pt>
                <c:pt idx="17416">
                  <c:v>1325091600</c:v>
                </c:pt>
                <c:pt idx="17417">
                  <c:v>1325095200</c:v>
                </c:pt>
                <c:pt idx="17418">
                  <c:v>1325098800</c:v>
                </c:pt>
                <c:pt idx="17419">
                  <c:v>1325102400</c:v>
                </c:pt>
                <c:pt idx="17420">
                  <c:v>1325106000</c:v>
                </c:pt>
                <c:pt idx="17421">
                  <c:v>1325109600</c:v>
                </c:pt>
                <c:pt idx="17422">
                  <c:v>1325113200</c:v>
                </c:pt>
                <c:pt idx="17423">
                  <c:v>1325116800</c:v>
                </c:pt>
                <c:pt idx="17424">
                  <c:v>1325120400</c:v>
                </c:pt>
                <c:pt idx="17425">
                  <c:v>1325124000</c:v>
                </c:pt>
                <c:pt idx="17426">
                  <c:v>1325127600</c:v>
                </c:pt>
                <c:pt idx="17427">
                  <c:v>1325131200</c:v>
                </c:pt>
                <c:pt idx="17428">
                  <c:v>1325134800</c:v>
                </c:pt>
                <c:pt idx="17429">
                  <c:v>1325138400</c:v>
                </c:pt>
                <c:pt idx="17430">
                  <c:v>1325142000</c:v>
                </c:pt>
                <c:pt idx="17431">
                  <c:v>1325145600</c:v>
                </c:pt>
                <c:pt idx="17432">
                  <c:v>1325149200</c:v>
                </c:pt>
                <c:pt idx="17433">
                  <c:v>1325152800</c:v>
                </c:pt>
                <c:pt idx="17434">
                  <c:v>1325156400</c:v>
                </c:pt>
                <c:pt idx="17435">
                  <c:v>1325160000</c:v>
                </c:pt>
                <c:pt idx="17436">
                  <c:v>1325163600</c:v>
                </c:pt>
                <c:pt idx="17437">
                  <c:v>1325167200</c:v>
                </c:pt>
                <c:pt idx="17438">
                  <c:v>1325170800</c:v>
                </c:pt>
                <c:pt idx="17439">
                  <c:v>1325174400</c:v>
                </c:pt>
                <c:pt idx="17440">
                  <c:v>1325178000</c:v>
                </c:pt>
                <c:pt idx="17441">
                  <c:v>1325181600</c:v>
                </c:pt>
                <c:pt idx="17442">
                  <c:v>1325185200</c:v>
                </c:pt>
                <c:pt idx="17443">
                  <c:v>1325188800</c:v>
                </c:pt>
                <c:pt idx="17444">
                  <c:v>1325192400</c:v>
                </c:pt>
                <c:pt idx="17445">
                  <c:v>1325196000</c:v>
                </c:pt>
                <c:pt idx="17446">
                  <c:v>1325199600</c:v>
                </c:pt>
                <c:pt idx="17447">
                  <c:v>1325203200</c:v>
                </c:pt>
                <c:pt idx="17448">
                  <c:v>1325206800</c:v>
                </c:pt>
                <c:pt idx="17449">
                  <c:v>1325210400</c:v>
                </c:pt>
                <c:pt idx="17450">
                  <c:v>1325214000</c:v>
                </c:pt>
                <c:pt idx="17451">
                  <c:v>1325217600</c:v>
                </c:pt>
                <c:pt idx="17452">
                  <c:v>1325221200</c:v>
                </c:pt>
                <c:pt idx="17453">
                  <c:v>1325224800</c:v>
                </c:pt>
                <c:pt idx="17454">
                  <c:v>1325228400</c:v>
                </c:pt>
                <c:pt idx="17455">
                  <c:v>1325232000</c:v>
                </c:pt>
                <c:pt idx="17456">
                  <c:v>1325235600</c:v>
                </c:pt>
                <c:pt idx="17457">
                  <c:v>1325239200</c:v>
                </c:pt>
                <c:pt idx="17458">
                  <c:v>1325242800</c:v>
                </c:pt>
                <c:pt idx="17459">
                  <c:v>1325246400</c:v>
                </c:pt>
                <c:pt idx="17460">
                  <c:v>1325250000</c:v>
                </c:pt>
                <c:pt idx="17461">
                  <c:v>1325253600</c:v>
                </c:pt>
                <c:pt idx="17462">
                  <c:v>1325257200</c:v>
                </c:pt>
                <c:pt idx="17463">
                  <c:v>1325260800</c:v>
                </c:pt>
                <c:pt idx="17464">
                  <c:v>1325264400</c:v>
                </c:pt>
                <c:pt idx="17465">
                  <c:v>1325268000</c:v>
                </c:pt>
                <c:pt idx="17466">
                  <c:v>1325271600</c:v>
                </c:pt>
                <c:pt idx="17467">
                  <c:v>1325275200</c:v>
                </c:pt>
                <c:pt idx="17468">
                  <c:v>1325278800</c:v>
                </c:pt>
                <c:pt idx="17469">
                  <c:v>1325282400</c:v>
                </c:pt>
                <c:pt idx="17470">
                  <c:v>1325286000</c:v>
                </c:pt>
                <c:pt idx="17471">
                  <c:v>1325289600</c:v>
                </c:pt>
                <c:pt idx="17472">
                  <c:v>1325293200</c:v>
                </c:pt>
                <c:pt idx="17473">
                  <c:v>1325296800</c:v>
                </c:pt>
                <c:pt idx="17474">
                  <c:v>1325300400</c:v>
                </c:pt>
                <c:pt idx="17475">
                  <c:v>1325304000</c:v>
                </c:pt>
                <c:pt idx="17476">
                  <c:v>1325307600</c:v>
                </c:pt>
                <c:pt idx="17477">
                  <c:v>1325311200</c:v>
                </c:pt>
                <c:pt idx="17478">
                  <c:v>1325314800</c:v>
                </c:pt>
                <c:pt idx="17479">
                  <c:v>1325318400</c:v>
                </c:pt>
                <c:pt idx="17480">
                  <c:v>1325322000</c:v>
                </c:pt>
                <c:pt idx="17481">
                  <c:v>1325325600</c:v>
                </c:pt>
                <c:pt idx="17482">
                  <c:v>1325329200</c:v>
                </c:pt>
                <c:pt idx="17483">
                  <c:v>1325332800</c:v>
                </c:pt>
                <c:pt idx="17484">
                  <c:v>1325336400</c:v>
                </c:pt>
                <c:pt idx="17485">
                  <c:v>1325340000</c:v>
                </c:pt>
                <c:pt idx="17486">
                  <c:v>1325343600</c:v>
                </c:pt>
                <c:pt idx="17487">
                  <c:v>1325347200</c:v>
                </c:pt>
                <c:pt idx="17488">
                  <c:v>1325350800</c:v>
                </c:pt>
                <c:pt idx="17489">
                  <c:v>1325354400</c:v>
                </c:pt>
                <c:pt idx="17490">
                  <c:v>1325358000</c:v>
                </c:pt>
                <c:pt idx="17491">
                  <c:v>1325361600</c:v>
                </c:pt>
                <c:pt idx="17492">
                  <c:v>1325365200</c:v>
                </c:pt>
                <c:pt idx="17493">
                  <c:v>1325368800</c:v>
                </c:pt>
                <c:pt idx="17494">
                  <c:v>1325372400</c:v>
                </c:pt>
                <c:pt idx="17495">
                  <c:v>1325376000</c:v>
                </c:pt>
                <c:pt idx="17496">
                  <c:v>1325379600</c:v>
                </c:pt>
                <c:pt idx="17497">
                  <c:v>1325383200</c:v>
                </c:pt>
                <c:pt idx="17498">
                  <c:v>1325386800</c:v>
                </c:pt>
                <c:pt idx="17499">
                  <c:v>1325390400</c:v>
                </c:pt>
                <c:pt idx="17500">
                  <c:v>1325394000</c:v>
                </c:pt>
                <c:pt idx="17501">
                  <c:v>1325397600</c:v>
                </c:pt>
                <c:pt idx="17502">
                  <c:v>1325401200</c:v>
                </c:pt>
                <c:pt idx="17503">
                  <c:v>1325404800</c:v>
                </c:pt>
                <c:pt idx="17504">
                  <c:v>1325408400</c:v>
                </c:pt>
                <c:pt idx="17505">
                  <c:v>1325412000</c:v>
                </c:pt>
                <c:pt idx="17506">
                  <c:v>1325415600</c:v>
                </c:pt>
                <c:pt idx="17507">
                  <c:v>1325419200</c:v>
                </c:pt>
                <c:pt idx="17508">
                  <c:v>1325422800</c:v>
                </c:pt>
                <c:pt idx="17509">
                  <c:v>1325426400</c:v>
                </c:pt>
                <c:pt idx="17510">
                  <c:v>1325430000</c:v>
                </c:pt>
                <c:pt idx="17511">
                  <c:v>1325433600</c:v>
                </c:pt>
                <c:pt idx="17512">
                  <c:v>1325437200</c:v>
                </c:pt>
                <c:pt idx="17513">
                  <c:v>1325440800</c:v>
                </c:pt>
                <c:pt idx="17514">
                  <c:v>1325444400</c:v>
                </c:pt>
                <c:pt idx="17515">
                  <c:v>1325448000</c:v>
                </c:pt>
                <c:pt idx="17516">
                  <c:v>1325451600</c:v>
                </c:pt>
                <c:pt idx="17517">
                  <c:v>1325455200</c:v>
                </c:pt>
                <c:pt idx="17518">
                  <c:v>1325458800</c:v>
                </c:pt>
                <c:pt idx="17519">
                  <c:v>1325462400</c:v>
                </c:pt>
                <c:pt idx="17520">
                  <c:v>1325466000</c:v>
                </c:pt>
                <c:pt idx="17521">
                  <c:v>1325469600</c:v>
                </c:pt>
                <c:pt idx="17522">
                  <c:v>1325473200</c:v>
                </c:pt>
                <c:pt idx="17523">
                  <c:v>1325476800</c:v>
                </c:pt>
                <c:pt idx="17524">
                  <c:v>1325480400</c:v>
                </c:pt>
                <c:pt idx="17525">
                  <c:v>1325484000</c:v>
                </c:pt>
                <c:pt idx="17526">
                  <c:v>1325487600</c:v>
                </c:pt>
                <c:pt idx="17527">
                  <c:v>1325491200</c:v>
                </c:pt>
                <c:pt idx="17528">
                  <c:v>1325494800</c:v>
                </c:pt>
                <c:pt idx="17529">
                  <c:v>1325498400</c:v>
                </c:pt>
                <c:pt idx="17530">
                  <c:v>1325502000</c:v>
                </c:pt>
                <c:pt idx="17531">
                  <c:v>1325505600</c:v>
                </c:pt>
                <c:pt idx="17532">
                  <c:v>1325509200</c:v>
                </c:pt>
                <c:pt idx="17533">
                  <c:v>1325512800</c:v>
                </c:pt>
                <c:pt idx="17534">
                  <c:v>1325516400</c:v>
                </c:pt>
                <c:pt idx="17535">
                  <c:v>1325520000</c:v>
                </c:pt>
                <c:pt idx="17536">
                  <c:v>1325523600</c:v>
                </c:pt>
                <c:pt idx="17537">
                  <c:v>1325527200</c:v>
                </c:pt>
                <c:pt idx="17538">
                  <c:v>1325530800</c:v>
                </c:pt>
                <c:pt idx="17539">
                  <c:v>1325534400</c:v>
                </c:pt>
                <c:pt idx="17540">
                  <c:v>1325538000</c:v>
                </c:pt>
                <c:pt idx="17541">
                  <c:v>1325541600</c:v>
                </c:pt>
                <c:pt idx="17542">
                  <c:v>1325545200</c:v>
                </c:pt>
                <c:pt idx="17543">
                  <c:v>1325548800</c:v>
                </c:pt>
                <c:pt idx="17544">
                  <c:v>1325552400</c:v>
                </c:pt>
                <c:pt idx="17545">
                  <c:v>1325556000</c:v>
                </c:pt>
                <c:pt idx="17546">
                  <c:v>1325559600</c:v>
                </c:pt>
                <c:pt idx="17547">
                  <c:v>1325563200</c:v>
                </c:pt>
                <c:pt idx="17548">
                  <c:v>1325566800</c:v>
                </c:pt>
                <c:pt idx="17549">
                  <c:v>1325570400</c:v>
                </c:pt>
                <c:pt idx="17550">
                  <c:v>1325574000</c:v>
                </c:pt>
                <c:pt idx="17551">
                  <c:v>1325577600</c:v>
                </c:pt>
                <c:pt idx="17552">
                  <c:v>1325581200</c:v>
                </c:pt>
                <c:pt idx="17553">
                  <c:v>1325584800</c:v>
                </c:pt>
                <c:pt idx="17554">
                  <c:v>1325588400</c:v>
                </c:pt>
                <c:pt idx="17555">
                  <c:v>1325592000</c:v>
                </c:pt>
                <c:pt idx="17556">
                  <c:v>1325595600</c:v>
                </c:pt>
                <c:pt idx="17557">
                  <c:v>1325599200</c:v>
                </c:pt>
                <c:pt idx="17558">
                  <c:v>1325602800</c:v>
                </c:pt>
                <c:pt idx="17559">
                  <c:v>1325606400</c:v>
                </c:pt>
                <c:pt idx="17560">
                  <c:v>1325610000</c:v>
                </c:pt>
                <c:pt idx="17561">
                  <c:v>1325613600</c:v>
                </c:pt>
                <c:pt idx="17562">
                  <c:v>1325617200</c:v>
                </c:pt>
                <c:pt idx="17563">
                  <c:v>1325620800</c:v>
                </c:pt>
                <c:pt idx="17564">
                  <c:v>1325624400</c:v>
                </c:pt>
                <c:pt idx="17565">
                  <c:v>1325628000</c:v>
                </c:pt>
                <c:pt idx="17566">
                  <c:v>1325631600</c:v>
                </c:pt>
                <c:pt idx="17567">
                  <c:v>1325635200</c:v>
                </c:pt>
                <c:pt idx="17568">
                  <c:v>1325638800</c:v>
                </c:pt>
                <c:pt idx="17569">
                  <c:v>1325642400</c:v>
                </c:pt>
                <c:pt idx="17570">
                  <c:v>1325646000</c:v>
                </c:pt>
                <c:pt idx="17571">
                  <c:v>1325649600</c:v>
                </c:pt>
                <c:pt idx="17572">
                  <c:v>1325653200</c:v>
                </c:pt>
                <c:pt idx="17573">
                  <c:v>1325656800</c:v>
                </c:pt>
                <c:pt idx="17574">
                  <c:v>1325660400</c:v>
                </c:pt>
                <c:pt idx="17575">
                  <c:v>1325664000</c:v>
                </c:pt>
                <c:pt idx="17576">
                  <c:v>1325667600</c:v>
                </c:pt>
                <c:pt idx="17577">
                  <c:v>1325671200</c:v>
                </c:pt>
                <c:pt idx="17578">
                  <c:v>1325674800</c:v>
                </c:pt>
                <c:pt idx="17579">
                  <c:v>1325678400</c:v>
                </c:pt>
                <c:pt idx="17580">
                  <c:v>1325682000</c:v>
                </c:pt>
                <c:pt idx="17581">
                  <c:v>1325685600</c:v>
                </c:pt>
                <c:pt idx="17582">
                  <c:v>1325689200</c:v>
                </c:pt>
                <c:pt idx="17583">
                  <c:v>1325692800</c:v>
                </c:pt>
                <c:pt idx="17584">
                  <c:v>1325696400</c:v>
                </c:pt>
                <c:pt idx="17585">
                  <c:v>1325700000</c:v>
                </c:pt>
                <c:pt idx="17586">
                  <c:v>1325703600</c:v>
                </c:pt>
                <c:pt idx="17587">
                  <c:v>1325707200</c:v>
                </c:pt>
                <c:pt idx="17588">
                  <c:v>1325710800</c:v>
                </c:pt>
                <c:pt idx="17589">
                  <c:v>1325714400</c:v>
                </c:pt>
                <c:pt idx="17590">
                  <c:v>1325718000</c:v>
                </c:pt>
                <c:pt idx="17591">
                  <c:v>1325721600</c:v>
                </c:pt>
                <c:pt idx="17592">
                  <c:v>1325725200</c:v>
                </c:pt>
                <c:pt idx="17593">
                  <c:v>1325728800</c:v>
                </c:pt>
                <c:pt idx="17594">
                  <c:v>1325732400</c:v>
                </c:pt>
                <c:pt idx="17595">
                  <c:v>1325736000</c:v>
                </c:pt>
                <c:pt idx="17596">
                  <c:v>1325739600</c:v>
                </c:pt>
                <c:pt idx="17597">
                  <c:v>1325743200</c:v>
                </c:pt>
                <c:pt idx="17598">
                  <c:v>1325746800</c:v>
                </c:pt>
                <c:pt idx="17599">
                  <c:v>1325750400</c:v>
                </c:pt>
                <c:pt idx="17600">
                  <c:v>1325754000</c:v>
                </c:pt>
                <c:pt idx="17601">
                  <c:v>1325757600</c:v>
                </c:pt>
                <c:pt idx="17602">
                  <c:v>1325761200</c:v>
                </c:pt>
                <c:pt idx="17603">
                  <c:v>1325764800</c:v>
                </c:pt>
                <c:pt idx="17604">
                  <c:v>1325768400</c:v>
                </c:pt>
                <c:pt idx="17605">
                  <c:v>1325772000</c:v>
                </c:pt>
                <c:pt idx="17606">
                  <c:v>1325775600</c:v>
                </c:pt>
                <c:pt idx="17607">
                  <c:v>1325779200</c:v>
                </c:pt>
                <c:pt idx="17608">
                  <c:v>1325782800</c:v>
                </c:pt>
                <c:pt idx="17609">
                  <c:v>1325786400</c:v>
                </c:pt>
                <c:pt idx="17610">
                  <c:v>1325790000</c:v>
                </c:pt>
                <c:pt idx="17611">
                  <c:v>1325793600</c:v>
                </c:pt>
                <c:pt idx="17612">
                  <c:v>1325797200</c:v>
                </c:pt>
                <c:pt idx="17613">
                  <c:v>1325800800</c:v>
                </c:pt>
                <c:pt idx="17614">
                  <c:v>1325804400</c:v>
                </c:pt>
                <c:pt idx="17615">
                  <c:v>1325808000</c:v>
                </c:pt>
                <c:pt idx="17616">
                  <c:v>1325811600</c:v>
                </c:pt>
                <c:pt idx="17617">
                  <c:v>1325815200</c:v>
                </c:pt>
                <c:pt idx="17618">
                  <c:v>1325818800</c:v>
                </c:pt>
                <c:pt idx="17619">
                  <c:v>1325822400</c:v>
                </c:pt>
                <c:pt idx="17620">
                  <c:v>1325826000</c:v>
                </c:pt>
                <c:pt idx="17621">
                  <c:v>1325829600</c:v>
                </c:pt>
                <c:pt idx="17622">
                  <c:v>1325833200</c:v>
                </c:pt>
                <c:pt idx="17623">
                  <c:v>1325836800</c:v>
                </c:pt>
                <c:pt idx="17624">
                  <c:v>1325840400</c:v>
                </c:pt>
                <c:pt idx="17625">
                  <c:v>1325844000</c:v>
                </c:pt>
                <c:pt idx="17626">
                  <c:v>1325847600</c:v>
                </c:pt>
                <c:pt idx="17627">
                  <c:v>1325851200</c:v>
                </c:pt>
                <c:pt idx="17628">
                  <c:v>1325854800</c:v>
                </c:pt>
                <c:pt idx="17629">
                  <c:v>1325858400</c:v>
                </c:pt>
                <c:pt idx="17630">
                  <c:v>1325862000</c:v>
                </c:pt>
                <c:pt idx="17631">
                  <c:v>1325865600</c:v>
                </c:pt>
                <c:pt idx="17632">
                  <c:v>1325869200</c:v>
                </c:pt>
                <c:pt idx="17633">
                  <c:v>1325872800</c:v>
                </c:pt>
                <c:pt idx="17634">
                  <c:v>1325876400</c:v>
                </c:pt>
                <c:pt idx="17635">
                  <c:v>1325880000</c:v>
                </c:pt>
                <c:pt idx="17636">
                  <c:v>1325883600</c:v>
                </c:pt>
                <c:pt idx="17637">
                  <c:v>1325887200</c:v>
                </c:pt>
                <c:pt idx="17638">
                  <c:v>1325890800</c:v>
                </c:pt>
                <c:pt idx="17639">
                  <c:v>1325894400</c:v>
                </c:pt>
                <c:pt idx="17640">
                  <c:v>1325898000</c:v>
                </c:pt>
                <c:pt idx="17641">
                  <c:v>1325901600</c:v>
                </c:pt>
                <c:pt idx="17642">
                  <c:v>1325905200</c:v>
                </c:pt>
                <c:pt idx="17643">
                  <c:v>1325908800</c:v>
                </c:pt>
                <c:pt idx="17644">
                  <c:v>1325912400</c:v>
                </c:pt>
                <c:pt idx="17645">
                  <c:v>1325916000</c:v>
                </c:pt>
                <c:pt idx="17646">
                  <c:v>1325919600</c:v>
                </c:pt>
                <c:pt idx="17647">
                  <c:v>1325923200</c:v>
                </c:pt>
                <c:pt idx="17648">
                  <c:v>1325926800</c:v>
                </c:pt>
                <c:pt idx="17649">
                  <c:v>1325930400</c:v>
                </c:pt>
                <c:pt idx="17650">
                  <c:v>1325934000</c:v>
                </c:pt>
                <c:pt idx="17651">
                  <c:v>1325937600</c:v>
                </c:pt>
                <c:pt idx="17652">
                  <c:v>1325941200</c:v>
                </c:pt>
                <c:pt idx="17653">
                  <c:v>1325944800</c:v>
                </c:pt>
                <c:pt idx="17654">
                  <c:v>1325948400</c:v>
                </c:pt>
                <c:pt idx="17655">
                  <c:v>1325952000</c:v>
                </c:pt>
                <c:pt idx="17656">
                  <c:v>1325955600</c:v>
                </c:pt>
                <c:pt idx="17657">
                  <c:v>1325959200</c:v>
                </c:pt>
                <c:pt idx="17658">
                  <c:v>1325962800</c:v>
                </c:pt>
                <c:pt idx="17659">
                  <c:v>1325966400</c:v>
                </c:pt>
                <c:pt idx="17660">
                  <c:v>1325970000</c:v>
                </c:pt>
                <c:pt idx="17661">
                  <c:v>1325973600</c:v>
                </c:pt>
                <c:pt idx="17662">
                  <c:v>1325977200</c:v>
                </c:pt>
                <c:pt idx="17663">
                  <c:v>1325980800</c:v>
                </c:pt>
                <c:pt idx="17664">
                  <c:v>1325984400</c:v>
                </c:pt>
                <c:pt idx="17665">
                  <c:v>1325988000</c:v>
                </c:pt>
                <c:pt idx="17666">
                  <c:v>1325991600</c:v>
                </c:pt>
                <c:pt idx="17667">
                  <c:v>1325995200</c:v>
                </c:pt>
                <c:pt idx="17668">
                  <c:v>1325998800</c:v>
                </c:pt>
                <c:pt idx="17669">
                  <c:v>1326002400</c:v>
                </c:pt>
                <c:pt idx="17670">
                  <c:v>1326006000</c:v>
                </c:pt>
                <c:pt idx="17671">
                  <c:v>1326009600</c:v>
                </c:pt>
                <c:pt idx="17672">
                  <c:v>1326013200</c:v>
                </c:pt>
                <c:pt idx="17673">
                  <c:v>1326016800</c:v>
                </c:pt>
                <c:pt idx="17674">
                  <c:v>1326020400</c:v>
                </c:pt>
                <c:pt idx="17675">
                  <c:v>1326024000</c:v>
                </c:pt>
                <c:pt idx="17676">
                  <c:v>1326027600</c:v>
                </c:pt>
                <c:pt idx="17677">
                  <c:v>1326031200</c:v>
                </c:pt>
                <c:pt idx="17678">
                  <c:v>1326034800</c:v>
                </c:pt>
                <c:pt idx="17679">
                  <c:v>1326038400</c:v>
                </c:pt>
                <c:pt idx="17680">
                  <c:v>1326042000</c:v>
                </c:pt>
                <c:pt idx="17681">
                  <c:v>1326045600</c:v>
                </c:pt>
                <c:pt idx="17682">
                  <c:v>1326049200</c:v>
                </c:pt>
                <c:pt idx="17683">
                  <c:v>1326052800</c:v>
                </c:pt>
                <c:pt idx="17684">
                  <c:v>1326056400</c:v>
                </c:pt>
                <c:pt idx="17685">
                  <c:v>1326060000</c:v>
                </c:pt>
                <c:pt idx="17686">
                  <c:v>1326063600</c:v>
                </c:pt>
                <c:pt idx="17687">
                  <c:v>1326067200</c:v>
                </c:pt>
                <c:pt idx="17688">
                  <c:v>1326070800</c:v>
                </c:pt>
                <c:pt idx="17689">
                  <c:v>1326074400</c:v>
                </c:pt>
                <c:pt idx="17690">
                  <c:v>1326078000</c:v>
                </c:pt>
                <c:pt idx="17691">
                  <c:v>1326081600</c:v>
                </c:pt>
                <c:pt idx="17692">
                  <c:v>1326085200</c:v>
                </c:pt>
                <c:pt idx="17693">
                  <c:v>1326088800</c:v>
                </c:pt>
                <c:pt idx="17694">
                  <c:v>1326092400</c:v>
                </c:pt>
                <c:pt idx="17695">
                  <c:v>1326096000</c:v>
                </c:pt>
                <c:pt idx="17696">
                  <c:v>1326099600</c:v>
                </c:pt>
                <c:pt idx="17697">
                  <c:v>1326103200</c:v>
                </c:pt>
                <c:pt idx="17698">
                  <c:v>1326106800</c:v>
                </c:pt>
                <c:pt idx="17699">
                  <c:v>1326110400</c:v>
                </c:pt>
                <c:pt idx="17700">
                  <c:v>1326114000</c:v>
                </c:pt>
                <c:pt idx="17701">
                  <c:v>1326117600</c:v>
                </c:pt>
                <c:pt idx="17702">
                  <c:v>1326121200</c:v>
                </c:pt>
                <c:pt idx="17703">
                  <c:v>1326124800</c:v>
                </c:pt>
                <c:pt idx="17704">
                  <c:v>1326128400</c:v>
                </c:pt>
                <c:pt idx="17705">
                  <c:v>1326132000</c:v>
                </c:pt>
                <c:pt idx="17706">
                  <c:v>1326135600</c:v>
                </c:pt>
                <c:pt idx="17707">
                  <c:v>1326139200</c:v>
                </c:pt>
                <c:pt idx="17708">
                  <c:v>1326142800</c:v>
                </c:pt>
                <c:pt idx="17709">
                  <c:v>1326146400</c:v>
                </c:pt>
                <c:pt idx="17710">
                  <c:v>1326150000</c:v>
                </c:pt>
                <c:pt idx="17711">
                  <c:v>1326153600</c:v>
                </c:pt>
                <c:pt idx="17712">
                  <c:v>1326157200</c:v>
                </c:pt>
                <c:pt idx="17713">
                  <c:v>1326160800</c:v>
                </c:pt>
                <c:pt idx="17714">
                  <c:v>1326164400</c:v>
                </c:pt>
                <c:pt idx="17715">
                  <c:v>1326168000</c:v>
                </c:pt>
                <c:pt idx="17716">
                  <c:v>1326171600</c:v>
                </c:pt>
                <c:pt idx="17717">
                  <c:v>1326175200</c:v>
                </c:pt>
                <c:pt idx="17718">
                  <c:v>1326178800</c:v>
                </c:pt>
                <c:pt idx="17719">
                  <c:v>1326182400</c:v>
                </c:pt>
                <c:pt idx="17720">
                  <c:v>1326186000</c:v>
                </c:pt>
                <c:pt idx="17721">
                  <c:v>1326189600</c:v>
                </c:pt>
                <c:pt idx="17722">
                  <c:v>1326193200</c:v>
                </c:pt>
                <c:pt idx="17723">
                  <c:v>1326196800</c:v>
                </c:pt>
                <c:pt idx="17724">
                  <c:v>1326200400</c:v>
                </c:pt>
                <c:pt idx="17725">
                  <c:v>1326204000</c:v>
                </c:pt>
                <c:pt idx="17726">
                  <c:v>1326207600</c:v>
                </c:pt>
                <c:pt idx="17727">
                  <c:v>1326211200</c:v>
                </c:pt>
                <c:pt idx="17728">
                  <c:v>1326214800</c:v>
                </c:pt>
                <c:pt idx="17729">
                  <c:v>1326218400</c:v>
                </c:pt>
                <c:pt idx="17730">
                  <c:v>1326222000</c:v>
                </c:pt>
                <c:pt idx="17731">
                  <c:v>1326225600</c:v>
                </c:pt>
                <c:pt idx="17732">
                  <c:v>1326229200</c:v>
                </c:pt>
                <c:pt idx="17733">
                  <c:v>1326232800</c:v>
                </c:pt>
                <c:pt idx="17734">
                  <c:v>1326236400</c:v>
                </c:pt>
                <c:pt idx="17735">
                  <c:v>1326240000</c:v>
                </c:pt>
                <c:pt idx="17736">
                  <c:v>1326243600</c:v>
                </c:pt>
                <c:pt idx="17737">
                  <c:v>1326247200</c:v>
                </c:pt>
                <c:pt idx="17738">
                  <c:v>1326250800</c:v>
                </c:pt>
                <c:pt idx="17739">
                  <c:v>1326254400</c:v>
                </c:pt>
                <c:pt idx="17740">
                  <c:v>1326258000</c:v>
                </c:pt>
                <c:pt idx="17741">
                  <c:v>1326261600</c:v>
                </c:pt>
                <c:pt idx="17742">
                  <c:v>1326265200</c:v>
                </c:pt>
                <c:pt idx="17743">
                  <c:v>1326268800</c:v>
                </c:pt>
                <c:pt idx="17744">
                  <c:v>1326272400</c:v>
                </c:pt>
                <c:pt idx="17745">
                  <c:v>1326276000</c:v>
                </c:pt>
                <c:pt idx="17746">
                  <c:v>1326279600</c:v>
                </c:pt>
                <c:pt idx="17747">
                  <c:v>1326283200</c:v>
                </c:pt>
                <c:pt idx="17748">
                  <c:v>1326286800</c:v>
                </c:pt>
                <c:pt idx="17749">
                  <c:v>1326290400</c:v>
                </c:pt>
                <c:pt idx="17750">
                  <c:v>1326294000</c:v>
                </c:pt>
                <c:pt idx="17751">
                  <c:v>1326297600</c:v>
                </c:pt>
                <c:pt idx="17752">
                  <c:v>1326301200</c:v>
                </c:pt>
                <c:pt idx="17753">
                  <c:v>1326304800</c:v>
                </c:pt>
                <c:pt idx="17754">
                  <c:v>1326308400</c:v>
                </c:pt>
                <c:pt idx="17755">
                  <c:v>1326312000</c:v>
                </c:pt>
                <c:pt idx="17756">
                  <c:v>1326315600</c:v>
                </c:pt>
                <c:pt idx="17757">
                  <c:v>1326319200</c:v>
                </c:pt>
                <c:pt idx="17758">
                  <c:v>1326322800</c:v>
                </c:pt>
                <c:pt idx="17759">
                  <c:v>1326326400</c:v>
                </c:pt>
                <c:pt idx="17760">
                  <c:v>1326330000</c:v>
                </c:pt>
                <c:pt idx="17761">
                  <c:v>1326333600</c:v>
                </c:pt>
                <c:pt idx="17762">
                  <c:v>1326337200</c:v>
                </c:pt>
                <c:pt idx="17763">
                  <c:v>1326340800</c:v>
                </c:pt>
                <c:pt idx="17764">
                  <c:v>1326344400</c:v>
                </c:pt>
                <c:pt idx="17765">
                  <c:v>1326348000</c:v>
                </c:pt>
                <c:pt idx="17766">
                  <c:v>1326351600</c:v>
                </c:pt>
                <c:pt idx="17767">
                  <c:v>1326355200</c:v>
                </c:pt>
                <c:pt idx="17768">
                  <c:v>1326358800</c:v>
                </c:pt>
                <c:pt idx="17769">
                  <c:v>1326362400</c:v>
                </c:pt>
                <c:pt idx="17770">
                  <c:v>1326366000</c:v>
                </c:pt>
                <c:pt idx="17771">
                  <c:v>1326369600</c:v>
                </c:pt>
                <c:pt idx="17772">
                  <c:v>1326373200</c:v>
                </c:pt>
                <c:pt idx="17773">
                  <c:v>1326376800</c:v>
                </c:pt>
                <c:pt idx="17774">
                  <c:v>1326380400</c:v>
                </c:pt>
                <c:pt idx="17775">
                  <c:v>1326384000</c:v>
                </c:pt>
                <c:pt idx="17776">
                  <c:v>1326387600</c:v>
                </c:pt>
                <c:pt idx="17777">
                  <c:v>1326391200</c:v>
                </c:pt>
                <c:pt idx="17778">
                  <c:v>1326394800</c:v>
                </c:pt>
                <c:pt idx="17779">
                  <c:v>1326398400</c:v>
                </c:pt>
                <c:pt idx="17780">
                  <c:v>1326402000</c:v>
                </c:pt>
                <c:pt idx="17781">
                  <c:v>1326405600</c:v>
                </c:pt>
                <c:pt idx="17782">
                  <c:v>1326409200</c:v>
                </c:pt>
                <c:pt idx="17783">
                  <c:v>1326412800</c:v>
                </c:pt>
                <c:pt idx="17784">
                  <c:v>1326416400</c:v>
                </c:pt>
                <c:pt idx="17785">
                  <c:v>1326420000</c:v>
                </c:pt>
                <c:pt idx="17786">
                  <c:v>1326423600</c:v>
                </c:pt>
                <c:pt idx="17787">
                  <c:v>1326427200</c:v>
                </c:pt>
                <c:pt idx="17788">
                  <c:v>1326430800</c:v>
                </c:pt>
                <c:pt idx="17789">
                  <c:v>1326434400</c:v>
                </c:pt>
                <c:pt idx="17790">
                  <c:v>1326438000</c:v>
                </c:pt>
                <c:pt idx="17791">
                  <c:v>1326441600</c:v>
                </c:pt>
                <c:pt idx="17792">
                  <c:v>1326445200</c:v>
                </c:pt>
                <c:pt idx="17793">
                  <c:v>1326448800</c:v>
                </c:pt>
                <c:pt idx="17794">
                  <c:v>1326452400</c:v>
                </c:pt>
                <c:pt idx="17795">
                  <c:v>1326456000</c:v>
                </c:pt>
                <c:pt idx="17796">
                  <c:v>1326459600</c:v>
                </c:pt>
                <c:pt idx="17797">
                  <c:v>1326463200</c:v>
                </c:pt>
                <c:pt idx="17798">
                  <c:v>1326466800</c:v>
                </c:pt>
                <c:pt idx="17799">
                  <c:v>1326470400</c:v>
                </c:pt>
                <c:pt idx="17800">
                  <c:v>1326474000</c:v>
                </c:pt>
                <c:pt idx="17801">
                  <c:v>1326477600</c:v>
                </c:pt>
                <c:pt idx="17802">
                  <c:v>1326481200</c:v>
                </c:pt>
                <c:pt idx="17803">
                  <c:v>1326484800</c:v>
                </c:pt>
                <c:pt idx="17804">
                  <c:v>1326488400</c:v>
                </c:pt>
                <c:pt idx="17805">
                  <c:v>1326492000</c:v>
                </c:pt>
                <c:pt idx="17806">
                  <c:v>1326495600</c:v>
                </c:pt>
                <c:pt idx="17807">
                  <c:v>1326499200</c:v>
                </c:pt>
                <c:pt idx="17808">
                  <c:v>1326502800</c:v>
                </c:pt>
                <c:pt idx="17809">
                  <c:v>1326506400</c:v>
                </c:pt>
                <c:pt idx="17810">
                  <c:v>1326510000</c:v>
                </c:pt>
                <c:pt idx="17811">
                  <c:v>1326513600</c:v>
                </c:pt>
                <c:pt idx="17812">
                  <c:v>1326517200</c:v>
                </c:pt>
                <c:pt idx="17813">
                  <c:v>1326520800</c:v>
                </c:pt>
                <c:pt idx="17814">
                  <c:v>1326524400</c:v>
                </c:pt>
                <c:pt idx="17815">
                  <c:v>1326528000</c:v>
                </c:pt>
                <c:pt idx="17816">
                  <c:v>1326531600</c:v>
                </c:pt>
                <c:pt idx="17817">
                  <c:v>1326535200</c:v>
                </c:pt>
                <c:pt idx="17818">
                  <c:v>1326538800</c:v>
                </c:pt>
                <c:pt idx="17819">
                  <c:v>1326542400</c:v>
                </c:pt>
                <c:pt idx="17820">
                  <c:v>1326546000</c:v>
                </c:pt>
                <c:pt idx="17821">
                  <c:v>1326549600</c:v>
                </c:pt>
                <c:pt idx="17822">
                  <c:v>1326553200</c:v>
                </c:pt>
                <c:pt idx="17823">
                  <c:v>1326556800</c:v>
                </c:pt>
                <c:pt idx="17824">
                  <c:v>1326560400</c:v>
                </c:pt>
                <c:pt idx="17825">
                  <c:v>1326564000</c:v>
                </c:pt>
                <c:pt idx="17826">
                  <c:v>1326567600</c:v>
                </c:pt>
                <c:pt idx="17827">
                  <c:v>1326571200</c:v>
                </c:pt>
                <c:pt idx="17828">
                  <c:v>1326574800</c:v>
                </c:pt>
                <c:pt idx="17829">
                  <c:v>1326578400</c:v>
                </c:pt>
                <c:pt idx="17830">
                  <c:v>1326582000</c:v>
                </c:pt>
                <c:pt idx="17831">
                  <c:v>1326585600</c:v>
                </c:pt>
                <c:pt idx="17832">
                  <c:v>1326589200</c:v>
                </c:pt>
                <c:pt idx="17833">
                  <c:v>1326592800</c:v>
                </c:pt>
                <c:pt idx="17834">
                  <c:v>1326596400</c:v>
                </c:pt>
                <c:pt idx="17835">
                  <c:v>1326600000</c:v>
                </c:pt>
                <c:pt idx="17836">
                  <c:v>1326603600</c:v>
                </c:pt>
                <c:pt idx="17837">
                  <c:v>1326607200</c:v>
                </c:pt>
                <c:pt idx="17838">
                  <c:v>1326610800</c:v>
                </c:pt>
                <c:pt idx="17839">
                  <c:v>1326614400</c:v>
                </c:pt>
                <c:pt idx="17840">
                  <c:v>1326618000</c:v>
                </c:pt>
                <c:pt idx="17841">
                  <c:v>1326621600</c:v>
                </c:pt>
                <c:pt idx="17842">
                  <c:v>1326625200</c:v>
                </c:pt>
                <c:pt idx="17843">
                  <c:v>1326628800</c:v>
                </c:pt>
                <c:pt idx="17844">
                  <c:v>1326632400</c:v>
                </c:pt>
                <c:pt idx="17845">
                  <c:v>1326636000</c:v>
                </c:pt>
                <c:pt idx="17846">
                  <c:v>1326639600</c:v>
                </c:pt>
                <c:pt idx="17847">
                  <c:v>1326643200</c:v>
                </c:pt>
                <c:pt idx="17848">
                  <c:v>1326646800</c:v>
                </c:pt>
                <c:pt idx="17849">
                  <c:v>1326650400</c:v>
                </c:pt>
                <c:pt idx="17850">
                  <c:v>1326654000</c:v>
                </c:pt>
                <c:pt idx="17851">
                  <c:v>1326657600</c:v>
                </c:pt>
                <c:pt idx="17852">
                  <c:v>1326661200</c:v>
                </c:pt>
                <c:pt idx="17853">
                  <c:v>1326664800</c:v>
                </c:pt>
                <c:pt idx="17854">
                  <c:v>1326668400</c:v>
                </c:pt>
                <c:pt idx="17855">
                  <c:v>1326672000</c:v>
                </c:pt>
                <c:pt idx="17856">
                  <c:v>1326675600</c:v>
                </c:pt>
                <c:pt idx="17857">
                  <c:v>1326679200</c:v>
                </c:pt>
                <c:pt idx="17858">
                  <c:v>1326682800</c:v>
                </c:pt>
                <c:pt idx="17859">
                  <c:v>1326686400</c:v>
                </c:pt>
                <c:pt idx="17860">
                  <c:v>1326690000</c:v>
                </c:pt>
                <c:pt idx="17861">
                  <c:v>1326693600</c:v>
                </c:pt>
                <c:pt idx="17862">
                  <c:v>1326697200</c:v>
                </c:pt>
                <c:pt idx="17863">
                  <c:v>1326700800</c:v>
                </c:pt>
                <c:pt idx="17864">
                  <c:v>1326704400</c:v>
                </c:pt>
                <c:pt idx="17865">
                  <c:v>1326708000</c:v>
                </c:pt>
                <c:pt idx="17866">
                  <c:v>1326711600</c:v>
                </c:pt>
                <c:pt idx="17867">
                  <c:v>1326715200</c:v>
                </c:pt>
                <c:pt idx="17868">
                  <c:v>1326718800</c:v>
                </c:pt>
                <c:pt idx="17869">
                  <c:v>1326722400</c:v>
                </c:pt>
                <c:pt idx="17870">
                  <c:v>1326726000</c:v>
                </c:pt>
                <c:pt idx="17871">
                  <c:v>1326729600</c:v>
                </c:pt>
                <c:pt idx="17872">
                  <c:v>1326733200</c:v>
                </c:pt>
                <c:pt idx="17873">
                  <c:v>1326736800</c:v>
                </c:pt>
                <c:pt idx="17874">
                  <c:v>1326740400</c:v>
                </c:pt>
                <c:pt idx="17875">
                  <c:v>1326744000</c:v>
                </c:pt>
                <c:pt idx="17876">
                  <c:v>1326747600</c:v>
                </c:pt>
                <c:pt idx="17877">
                  <c:v>1326751200</c:v>
                </c:pt>
                <c:pt idx="17878">
                  <c:v>1326754800</c:v>
                </c:pt>
                <c:pt idx="17879">
                  <c:v>1326758400</c:v>
                </c:pt>
                <c:pt idx="17880">
                  <c:v>1326762000</c:v>
                </c:pt>
                <c:pt idx="17881">
                  <c:v>1326765600</c:v>
                </c:pt>
                <c:pt idx="17882">
                  <c:v>1326769200</c:v>
                </c:pt>
                <c:pt idx="17883">
                  <c:v>1326772800</c:v>
                </c:pt>
                <c:pt idx="17884">
                  <c:v>1326776400</c:v>
                </c:pt>
                <c:pt idx="17885">
                  <c:v>1326780000</c:v>
                </c:pt>
                <c:pt idx="17886">
                  <c:v>1326783600</c:v>
                </c:pt>
                <c:pt idx="17887">
                  <c:v>1326787200</c:v>
                </c:pt>
                <c:pt idx="17888">
                  <c:v>1326790800</c:v>
                </c:pt>
                <c:pt idx="17889">
                  <c:v>1326794400</c:v>
                </c:pt>
                <c:pt idx="17890">
                  <c:v>1326798000</c:v>
                </c:pt>
                <c:pt idx="17891">
                  <c:v>1326801600</c:v>
                </c:pt>
                <c:pt idx="17892">
                  <c:v>1326805200</c:v>
                </c:pt>
                <c:pt idx="17893">
                  <c:v>1326808800</c:v>
                </c:pt>
                <c:pt idx="17894">
                  <c:v>1326812400</c:v>
                </c:pt>
                <c:pt idx="17895">
                  <c:v>1326816000</c:v>
                </c:pt>
                <c:pt idx="17896">
                  <c:v>1326819600</c:v>
                </c:pt>
                <c:pt idx="17897">
                  <c:v>1326823200</c:v>
                </c:pt>
                <c:pt idx="17898">
                  <c:v>1326826800</c:v>
                </c:pt>
                <c:pt idx="17899">
                  <c:v>1326830400</c:v>
                </c:pt>
                <c:pt idx="17900">
                  <c:v>1326834000</c:v>
                </c:pt>
                <c:pt idx="17901">
                  <c:v>1326837600</c:v>
                </c:pt>
                <c:pt idx="17902">
                  <c:v>1326841200</c:v>
                </c:pt>
                <c:pt idx="17903">
                  <c:v>1326844800</c:v>
                </c:pt>
                <c:pt idx="17904">
                  <c:v>1326848400</c:v>
                </c:pt>
                <c:pt idx="17905">
                  <c:v>1326852000</c:v>
                </c:pt>
                <c:pt idx="17906">
                  <c:v>1326855600</c:v>
                </c:pt>
                <c:pt idx="17907">
                  <c:v>1326859200</c:v>
                </c:pt>
                <c:pt idx="17908">
                  <c:v>1326862800</c:v>
                </c:pt>
                <c:pt idx="17909">
                  <c:v>1326866400</c:v>
                </c:pt>
                <c:pt idx="17910">
                  <c:v>1326870000</c:v>
                </c:pt>
                <c:pt idx="17911">
                  <c:v>1326873600</c:v>
                </c:pt>
                <c:pt idx="17912">
                  <c:v>1326877200</c:v>
                </c:pt>
                <c:pt idx="17913">
                  <c:v>1326880800</c:v>
                </c:pt>
                <c:pt idx="17914">
                  <c:v>1326884400</c:v>
                </c:pt>
                <c:pt idx="17915">
                  <c:v>1326888000</c:v>
                </c:pt>
                <c:pt idx="17916">
                  <c:v>1326891600</c:v>
                </c:pt>
                <c:pt idx="17917">
                  <c:v>1326895200</c:v>
                </c:pt>
                <c:pt idx="17918">
                  <c:v>1326898800</c:v>
                </c:pt>
                <c:pt idx="17919">
                  <c:v>1326902400</c:v>
                </c:pt>
                <c:pt idx="17920">
                  <c:v>1326906000</c:v>
                </c:pt>
                <c:pt idx="17921">
                  <c:v>1326909600</c:v>
                </c:pt>
                <c:pt idx="17922">
                  <c:v>1326913200</c:v>
                </c:pt>
                <c:pt idx="17923">
                  <c:v>1326916800</c:v>
                </c:pt>
                <c:pt idx="17924">
                  <c:v>1326920400</c:v>
                </c:pt>
                <c:pt idx="17925">
                  <c:v>1326924000</c:v>
                </c:pt>
                <c:pt idx="17926">
                  <c:v>1326927600</c:v>
                </c:pt>
                <c:pt idx="17927">
                  <c:v>1326931200</c:v>
                </c:pt>
                <c:pt idx="17928">
                  <c:v>1326934800</c:v>
                </c:pt>
                <c:pt idx="17929">
                  <c:v>1326938400</c:v>
                </c:pt>
                <c:pt idx="17930">
                  <c:v>1326942000</c:v>
                </c:pt>
                <c:pt idx="17931">
                  <c:v>1326945600</c:v>
                </c:pt>
                <c:pt idx="17932">
                  <c:v>1326949200</c:v>
                </c:pt>
                <c:pt idx="17933">
                  <c:v>1326952800</c:v>
                </c:pt>
                <c:pt idx="17934">
                  <c:v>1326956400</c:v>
                </c:pt>
                <c:pt idx="17935">
                  <c:v>1326960000</c:v>
                </c:pt>
                <c:pt idx="17936">
                  <c:v>1326963600</c:v>
                </c:pt>
                <c:pt idx="17937">
                  <c:v>1326967200</c:v>
                </c:pt>
                <c:pt idx="17938">
                  <c:v>1326970800</c:v>
                </c:pt>
                <c:pt idx="17939">
                  <c:v>1326974400</c:v>
                </c:pt>
                <c:pt idx="17940">
                  <c:v>1326978000</c:v>
                </c:pt>
                <c:pt idx="17941">
                  <c:v>1326981600</c:v>
                </c:pt>
                <c:pt idx="17942">
                  <c:v>1326985200</c:v>
                </c:pt>
                <c:pt idx="17943">
                  <c:v>1326988800</c:v>
                </c:pt>
                <c:pt idx="17944">
                  <c:v>1326992400</c:v>
                </c:pt>
                <c:pt idx="17945">
                  <c:v>1326996000</c:v>
                </c:pt>
                <c:pt idx="17946">
                  <c:v>1326999600</c:v>
                </c:pt>
                <c:pt idx="17947">
                  <c:v>1327003200</c:v>
                </c:pt>
                <c:pt idx="17948">
                  <c:v>1327006800</c:v>
                </c:pt>
                <c:pt idx="17949">
                  <c:v>1327010400</c:v>
                </c:pt>
                <c:pt idx="17950">
                  <c:v>1327014000</c:v>
                </c:pt>
                <c:pt idx="17951">
                  <c:v>1327017600</c:v>
                </c:pt>
                <c:pt idx="17952">
                  <c:v>1327021200</c:v>
                </c:pt>
                <c:pt idx="17953">
                  <c:v>1327024800</c:v>
                </c:pt>
                <c:pt idx="17954">
                  <c:v>1327028400</c:v>
                </c:pt>
                <c:pt idx="17955">
                  <c:v>1327032000</c:v>
                </c:pt>
                <c:pt idx="17956">
                  <c:v>1327035600</c:v>
                </c:pt>
                <c:pt idx="17957">
                  <c:v>1327039200</c:v>
                </c:pt>
                <c:pt idx="17958">
                  <c:v>1327042800</c:v>
                </c:pt>
                <c:pt idx="17959">
                  <c:v>1327046400</c:v>
                </c:pt>
                <c:pt idx="17960">
                  <c:v>1327050000</c:v>
                </c:pt>
                <c:pt idx="17961">
                  <c:v>1327053600</c:v>
                </c:pt>
                <c:pt idx="17962">
                  <c:v>1327057200</c:v>
                </c:pt>
                <c:pt idx="17963">
                  <c:v>1327060800</c:v>
                </c:pt>
                <c:pt idx="17964">
                  <c:v>1327064400</c:v>
                </c:pt>
                <c:pt idx="17965">
                  <c:v>1327068000</c:v>
                </c:pt>
                <c:pt idx="17966">
                  <c:v>1327071600</c:v>
                </c:pt>
                <c:pt idx="17967">
                  <c:v>1327075200</c:v>
                </c:pt>
                <c:pt idx="17968">
                  <c:v>1327078800</c:v>
                </c:pt>
                <c:pt idx="17969">
                  <c:v>1327082400</c:v>
                </c:pt>
                <c:pt idx="17970">
                  <c:v>1327086000</c:v>
                </c:pt>
                <c:pt idx="17971">
                  <c:v>1327089600</c:v>
                </c:pt>
                <c:pt idx="17972">
                  <c:v>1327093200</c:v>
                </c:pt>
                <c:pt idx="17973">
                  <c:v>1327096800</c:v>
                </c:pt>
                <c:pt idx="17974">
                  <c:v>1327100400</c:v>
                </c:pt>
                <c:pt idx="17975">
                  <c:v>1327104000</c:v>
                </c:pt>
                <c:pt idx="17976">
                  <c:v>1327107600</c:v>
                </c:pt>
                <c:pt idx="17977">
                  <c:v>1327111200</c:v>
                </c:pt>
                <c:pt idx="17978">
                  <c:v>1327114800</c:v>
                </c:pt>
                <c:pt idx="17979">
                  <c:v>1327118400</c:v>
                </c:pt>
                <c:pt idx="17980">
                  <c:v>1327122000</c:v>
                </c:pt>
                <c:pt idx="17981">
                  <c:v>1327125600</c:v>
                </c:pt>
                <c:pt idx="17982">
                  <c:v>1327129200</c:v>
                </c:pt>
                <c:pt idx="17983">
                  <c:v>1327132800</c:v>
                </c:pt>
                <c:pt idx="17984">
                  <c:v>1327136400</c:v>
                </c:pt>
                <c:pt idx="17985">
                  <c:v>1327140000</c:v>
                </c:pt>
                <c:pt idx="17986">
                  <c:v>1327143600</c:v>
                </c:pt>
                <c:pt idx="17987">
                  <c:v>1327147200</c:v>
                </c:pt>
                <c:pt idx="17988">
                  <c:v>1327150800</c:v>
                </c:pt>
                <c:pt idx="17989">
                  <c:v>1327154400</c:v>
                </c:pt>
                <c:pt idx="17990">
                  <c:v>1327158000</c:v>
                </c:pt>
                <c:pt idx="17991">
                  <c:v>1327161600</c:v>
                </c:pt>
                <c:pt idx="17992">
                  <c:v>1327165200</c:v>
                </c:pt>
                <c:pt idx="17993">
                  <c:v>1327168800</c:v>
                </c:pt>
                <c:pt idx="17994">
                  <c:v>1327172400</c:v>
                </c:pt>
                <c:pt idx="17995">
                  <c:v>1327176000</c:v>
                </c:pt>
                <c:pt idx="17996">
                  <c:v>1327179600</c:v>
                </c:pt>
                <c:pt idx="17997">
                  <c:v>1327183200</c:v>
                </c:pt>
                <c:pt idx="17998">
                  <c:v>1327186800</c:v>
                </c:pt>
                <c:pt idx="17999">
                  <c:v>1327190400</c:v>
                </c:pt>
                <c:pt idx="18000">
                  <c:v>1327194000</c:v>
                </c:pt>
                <c:pt idx="18001">
                  <c:v>1327197600</c:v>
                </c:pt>
                <c:pt idx="18002">
                  <c:v>1327201200</c:v>
                </c:pt>
                <c:pt idx="18003">
                  <c:v>1327204800</c:v>
                </c:pt>
                <c:pt idx="18004">
                  <c:v>1327208400</c:v>
                </c:pt>
                <c:pt idx="18005">
                  <c:v>1327212000</c:v>
                </c:pt>
                <c:pt idx="18006">
                  <c:v>1327215600</c:v>
                </c:pt>
                <c:pt idx="18007">
                  <c:v>1327219200</c:v>
                </c:pt>
                <c:pt idx="18008">
                  <c:v>1327222800</c:v>
                </c:pt>
                <c:pt idx="18009">
                  <c:v>1327226400</c:v>
                </c:pt>
                <c:pt idx="18010">
                  <c:v>1327230000</c:v>
                </c:pt>
                <c:pt idx="18011">
                  <c:v>1327233600</c:v>
                </c:pt>
                <c:pt idx="18012">
                  <c:v>1327237200</c:v>
                </c:pt>
                <c:pt idx="18013">
                  <c:v>1327240800</c:v>
                </c:pt>
                <c:pt idx="18014">
                  <c:v>1327244400</c:v>
                </c:pt>
                <c:pt idx="18015">
                  <c:v>1327248000</c:v>
                </c:pt>
                <c:pt idx="18016">
                  <c:v>1327251600</c:v>
                </c:pt>
                <c:pt idx="18017">
                  <c:v>1327255200</c:v>
                </c:pt>
                <c:pt idx="18018">
                  <c:v>1327258800</c:v>
                </c:pt>
                <c:pt idx="18019">
                  <c:v>1327262400</c:v>
                </c:pt>
                <c:pt idx="18020">
                  <c:v>1327266000</c:v>
                </c:pt>
                <c:pt idx="18021">
                  <c:v>1327269600</c:v>
                </c:pt>
                <c:pt idx="18022">
                  <c:v>1327273200</c:v>
                </c:pt>
                <c:pt idx="18023">
                  <c:v>1327276800</c:v>
                </c:pt>
                <c:pt idx="18024">
                  <c:v>1327280400</c:v>
                </c:pt>
                <c:pt idx="18025">
                  <c:v>1327284000</c:v>
                </c:pt>
                <c:pt idx="18026">
                  <c:v>1327287600</c:v>
                </c:pt>
                <c:pt idx="18027">
                  <c:v>1327291200</c:v>
                </c:pt>
                <c:pt idx="18028">
                  <c:v>1327294800</c:v>
                </c:pt>
                <c:pt idx="18029">
                  <c:v>1327298400</c:v>
                </c:pt>
                <c:pt idx="18030">
                  <c:v>1327302000</c:v>
                </c:pt>
                <c:pt idx="18031">
                  <c:v>1327305600</c:v>
                </c:pt>
                <c:pt idx="18032">
                  <c:v>1327309200</c:v>
                </c:pt>
                <c:pt idx="18033">
                  <c:v>1327312800</c:v>
                </c:pt>
                <c:pt idx="18034">
                  <c:v>1327316400</c:v>
                </c:pt>
                <c:pt idx="18035">
                  <c:v>1327320000</c:v>
                </c:pt>
                <c:pt idx="18036">
                  <c:v>1327323600</c:v>
                </c:pt>
                <c:pt idx="18037">
                  <c:v>1327327200</c:v>
                </c:pt>
                <c:pt idx="18038">
                  <c:v>1327330800</c:v>
                </c:pt>
                <c:pt idx="18039">
                  <c:v>1327334400</c:v>
                </c:pt>
                <c:pt idx="18040">
                  <c:v>1327338000</c:v>
                </c:pt>
                <c:pt idx="18041">
                  <c:v>1327341600</c:v>
                </c:pt>
                <c:pt idx="18042">
                  <c:v>1327345200</c:v>
                </c:pt>
                <c:pt idx="18043">
                  <c:v>1327348800</c:v>
                </c:pt>
                <c:pt idx="18044">
                  <c:v>1327352400</c:v>
                </c:pt>
                <c:pt idx="18045">
                  <c:v>1327356000</c:v>
                </c:pt>
                <c:pt idx="18046">
                  <c:v>1327359600</c:v>
                </c:pt>
                <c:pt idx="18047">
                  <c:v>1327363200</c:v>
                </c:pt>
                <c:pt idx="18048">
                  <c:v>1327366800</c:v>
                </c:pt>
                <c:pt idx="18049">
                  <c:v>1327370400</c:v>
                </c:pt>
                <c:pt idx="18050">
                  <c:v>1327374000</c:v>
                </c:pt>
                <c:pt idx="18051">
                  <c:v>1327377600</c:v>
                </c:pt>
                <c:pt idx="18052">
                  <c:v>1327381200</c:v>
                </c:pt>
                <c:pt idx="18053">
                  <c:v>1327384800</c:v>
                </c:pt>
                <c:pt idx="18054">
                  <c:v>1327388400</c:v>
                </c:pt>
                <c:pt idx="18055">
                  <c:v>1327392000</c:v>
                </c:pt>
                <c:pt idx="18056">
                  <c:v>1327395600</c:v>
                </c:pt>
                <c:pt idx="18057">
                  <c:v>1327399200</c:v>
                </c:pt>
                <c:pt idx="18058">
                  <c:v>1327402800</c:v>
                </c:pt>
                <c:pt idx="18059">
                  <c:v>1327406400</c:v>
                </c:pt>
                <c:pt idx="18060">
                  <c:v>1327410000</c:v>
                </c:pt>
                <c:pt idx="18061">
                  <c:v>1327413600</c:v>
                </c:pt>
                <c:pt idx="18062">
                  <c:v>1327417200</c:v>
                </c:pt>
                <c:pt idx="18063">
                  <c:v>1327420800</c:v>
                </c:pt>
                <c:pt idx="18064">
                  <c:v>1327424400</c:v>
                </c:pt>
                <c:pt idx="18065">
                  <c:v>1327428000</c:v>
                </c:pt>
                <c:pt idx="18066">
                  <c:v>1327431600</c:v>
                </c:pt>
                <c:pt idx="18067">
                  <c:v>1327435200</c:v>
                </c:pt>
                <c:pt idx="18068">
                  <c:v>1327438800</c:v>
                </c:pt>
                <c:pt idx="18069">
                  <c:v>1327442400</c:v>
                </c:pt>
                <c:pt idx="18070">
                  <c:v>1327446000</c:v>
                </c:pt>
                <c:pt idx="18071">
                  <c:v>1327449600</c:v>
                </c:pt>
                <c:pt idx="18072">
                  <c:v>1327453200</c:v>
                </c:pt>
                <c:pt idx="18073">
                  <c:v>1327456800</c:v>
                </c:pt>
                <c:pt idx="18074">
                  <c:v>1327460400</c:v>
                </c:pt>
                <c:pt idx="18075">
                  <c:v>1327464000</c:v>
                </c:pt>
                <c:pt idx="18076">
                  <c:v>1327467600</c:v>
                </c:pt>
                <c:pt idx="18077">
                  <c:v>1327471200</c:v>
                </c:pt>
                <c:pt idx="18078">
                  <c:v>1327474800</c:v>
                </c:pt>
                <c:pt idx="18079">
                  <c:v>1327478400</c:v>
                </c:pt>
                <c:pt idx="18080">
                  <c:v>1327482000</c:v>
                </c:pt>
                <c:pt idx="18081">
                  <c:v>1327485600</c:v>
                </c:pt>
                <c:pt idx="18082">
                  <c:v>1327489200</c:v>
                </c:pt>
                <c:pt idx="18083">
                  <c:v>1327492800</c:v>
                </c:pt>
                <c:pt idx="18084">
                  <c:v>1327496400</c:v>
                </c:pt>
                <c:pt idx="18085">
                  <c:v>1327500000</c:v>
                </c:pt>
                <c:pt idx="18086">
                  <c:v>1327503600</c:v>
                </c:pt>
                <c:pt idx="18087">
                  <c:v>1327507200</c:v>
                </c:pt>
                <c:pt idx="18088">
                  <c:v>1327510800</c:v>
                </c:pt>
                <c:pt idx="18089">
                  <c:v>1327514400</c:v>
                </c:pt>
                <c:pt idx="18090">
                  <c:v>1327518000</c:v>
                </c:pt>
                <c:pt idx="18091">
                  <c:v>1327521600</c:v>
                </c:pt>
                <c:pt idx="18092">
                  <c:v>1327525200</c:v>
                </c:pt>
                <c:pt idx="18093">
                  <c:v>1327528800</c:v>
                </c:pt>
                <c:pt idx="18094">
                  <c:v>1327532400</c:v>
                </c:pt>
                <c:pt idx="18095">
                  <c:v>1327536000</c:v>
                </c:pt>
                <c:pt idx="18096">
                  <c:v>1327539600</c:v>
                </c:pt>
                <c:pt idx="18097">
                  <c:v>1327543200</c:v>
                </c:pt>
                <c:pt idx="18098">
                  <c:v>1327546800</c:v>
                </c:pt>
                <c:pt idx="18099">
                  <c:v>1327550400</c:v>
                </c:pt>
                <c:pt idx="18100">
                  <c:v>1327554000</c:v>
                </c:pt>
                <c:pt idx="18101">
                  <c:v>1327557600</c:v>
                </c:pt>
                <c:pt idx="18102">
                  <c:v>1327561200</c:v>
                </c:pt>
                <c:pt idx="18103">
                  <c:v>1327564800</c:v>
                </c:pt>
                <c:pt idx="18104">
                  <c:v>1327568400</c:v>
                </c:pt>
                <c:pt idx="18105">
                  <c:v>1327572000</c:v>
                </c:pt>
                <c:pt idx="18106">
                  <c:v>1327575600</c:v>
                </c:pt>
                <c:pt idx="18107">
                  <c:v>1327579200</c:v>
                </c:pt>
                <c:pt idx="18108">
                  <c:v>1327582800</c:v>
                </c:pt>
                <c:pt idx="18109">
                  <c:v>1327586400</c:v>
                </c:pt>
                <c:pt idx="18110">
                  <c:v>1327590000</c:v>
                </c:pt>
                <c:pt idx="18111">
                  <c:v>1327593600</c:v>
                </c:pt>
                <c:pt idx="18112">
                  <c:v>1327597200</c:v>
                </c:pt>
                <c:pt idx="18113">
                  <c:v>1327600800</c:v>
                </c:pt>
                <c:pt idx="18114">
                  <c:v>1327604400</c:v>
                </c:pt>
                <c:pt idx="18115">
                  <c:v>1327608000</c:v>
                </c:pt>
                <c:pt idx="18116">
                  <c:v>1327611600</c:v>
                </c:pt>
                <c:pt idx="18117">
                  <c:v>1327615200</c:v>
                </c:pt>
                <c:pt idx="18118">
                  <c:v>1327618800</c:v>
                </c:pt>
                <c:pt idx="18119">
                  <c:v>1327622400</c:v>
                </c:pt>
                <c:pt idx="18120">
                  <c:v>1327626000</c:v>
                </c:pt>
                <c:pt idx="18121">
                  <c:v>1327629600</c:v>
                </c:pt>
                <c:pt idx="18122">
                  <c:v>1327633200</c:v>
                </c:pt>
                <c:pt idx="18123">
                  <c:v>1327636800</c:v>
                </c:pt>
                <c:pt idx="18124">
                  <c:v>1327640400</c:v>
                </c:pt>
                <c:pt idx="18125">
                  <c:v>1327644000</c:v>
                </c:pt>
                <c:pt idx="18126">
                  <c:v>1327647600</c:v>
                </c:pt>
                <c:pt idx="18127">
                  <c:v>1327651200</c:v>
                </c:pt>
                <c:pt idx="18128">
                  <c:v>1327654800</c:v>
                </c:pt>
                <c:pt idx="18129">
                  <c:v>1327658400</c:v>
                </c:pt>
                <c:pt idx="18130">
                  <c:v>1327662000</c:v>
                </c:pt>
                <c:pt idx="18131">
                  <c:v>1327665600</c:v>
                </c:pt>
                <c:pt idx="18132">
                  <c:v>1327669200</c:v>
                </c:pt>
                <c:pt idx="18133">
                  <c:v>1327672800</c:v>
                </c:pt>
                <c:pt idx="18134">
                  <c:v>1327676400</c:v>
                </c:pt>
                <c:pt idx="18135">
                  <c:v>1327680000</c:v>
                </c:pt>
                <c:pt idx="18136">
                  <c:v>1327683600</c:v>
                </c:pt>
                <c:pt idx="18137">
                  <c:v>1327687200</c:v>
                </c:pt>
                <c:pt idx="18138">
                  <c:v>1327690800</c:v>
                </c:pt>
                <c:pt idx="18139">
                  <c:v>1327694400</c:v>
                </c:pt>
                <c:pt idx="18140">
                  <c:v>1327698000</c:v>
                </c:pt>
                <c:pt idx="18141">
                  <c:v>1327701600</c:v>
                </c:pt>
                <c:pt idx="18142">
                  <c:v>1327705200</c:v>
                </c:pt>
                <c:pt idx="18143">
                  <c:v>1327708800</c:v>
                </c:pt>
                <c:pt idx="18144">
                  <c:v>1327712400</c:v>
                </c:pt>
                <c:pt idx="18145">
                  <c:v>1327716000</c:v>
                </c:pt>
                <c:pt idx="18146">
                  <c:v>1327719600</c:v>
                </c:pt>
                <c:pt idx="18147">
                  <c:v>1327723200</c:v>
                </c:pt>
                <c:pt idx="18148">
                  <c:v>1327726800</c:v>
                </c:pt>
                <c:pt idx="18149">
                  <c:v>1327730400</c:v>
                </c:pt>
                <c:pt idx="18150">
                  <c:v>1327734000</c:v>
                </c:pt>
                <c:pt idx="18151">
                  <c:v>1327737600</c:v>
                </c:pt>
                <c:pt idx="18152">
                  <c:v>1327741200</c:v>
                </c:pt>
                <c:pt idx="18153">
                  <c:v>1327744800</c:v>
                </c:pt>
                <c:pt idx="18154">
                  <c:v>1327748400</c:v>
                </c:pt>
                <c:pt idx="18155">
                  <c:v>1327752000</c:v>
                </c:pt>
                <c:pt idx="18156">
                  <c:v>1327755600</c:v>
                </c:pt>
                <c:pt idx="18157">
                  <c:v>1327759200</c:v>
                </c:pt>
                <c:pt idx="18158">
                  <c:v>1327762800</c:v>
                </c:pt>
                <c:pt idx="18159">
                  <c:v>1327766400</c:v>
                </c:pt>
                <c:pt idx="18160">
                  <c:v>1327770000</c:v>
                </c:pt>
                <c:pt idx="18161">
                  <c:v>1327773600</c:v>
                </c:pt>
                <c:pt idx="18162">
                  <c:v>1327777200</c:v>
                </c:pt>
                <c:pt idx="18163">
                  <c:v>1327780800</c:v>
                </c:pt>
                <c:pt idx="18164">
                  <c:v>1327784400</c:v>
                </c:pt>
                <c:pt idx="18165">
                  <c:v>1327788000</c:v>
                </c:pt>
                <c:pt idx="18166">
                  <c:v>1327791600</c:v>
                </c:pt>
                <c:pt idx="18167">
                  <c:v>1327795200</c:v>
                </c:pt>
                <c:pt idx="18168">
                  <c:v>1327798800</c:v>
                </c:pt>
                <c:pt idx="18169">
                  <c:v>1327802400</c:v>
                </c:pt>
                <c:pt idx="18170">
                  <c:v>1327806000</c:v>
                </c:pt>
                <c:pt idx="18171">
                  <c:v>1327809600</c:v>
                </c:pt>
                <c:pt idx="18172">
                  <c:v>1327813200</c:v>
                </c:pt>
                <c:pt idx="18173">
                  <c:v>1327816800</c:v>
                </c:pt>
                <c:pt idx="18174">
                  <c:v>1327820400</c:v>
                </c:pt>
                <c:pt idx="18175">
                  <c:v>1327824000</c:v>
                </c:pt>
                <c:pt idx="18176">
                  <c:v>1327827600</c:v>
                </c:pt>
                <c:pt idx="18177">
                  <c:v>1327831200</c:v>
                </c:pt>
                <c:pt idx="18178">
                  <c:v>1327834800</c:v>
                </c:pt>
                <c:pt idx="18179">
                  <c:v>1327838400</c:v>
                </c:pt>
                <c:pt idx="18180">
                  <c:v>1327842000</c:v>
                </c:pt>
                <c:pt idx="18181">
                  <c:v>1327845600</c:v>
                </c:pt>
                <c:pt idx="18182">
                  <c:v>1327849200</c:v>
                </c:pt>
                <c:pt idx="18183">
                  <c:v>1327852800</c:v>
                </c:pt>
                <c:pt idx="18184">
                  <c:v>1327856400</c:v>
                </c:pt>
                <c:pt idx="18185">
                  <c:v>1327860000</c:v>
                </c:pt>
                <c:pt idx="18186">
                  <c:v>1327863600</c:v>
                </c:pt>
                <c:pt idx="18187">
                  <c:v>1327867200</c:v>
                </c:pt>
                <c:pt idx="18188">
                  <c:v>1327870800</c:v>
                </c:pt>
                <c:pt idx="18189">
                  <c:v>1327874400</c:v>
                </c:pt>
                <c:pt idx="18190">
                  <c:v>1327878000</c:v>
                </c:pt>
                <c:pt idx="18191">
                  <c:v>1327881600</c:v>
                </c:pt>
                <c:pt idx="18192">
                  <c:v>1327885200</c:v>
                </c:pt>
                <c:pt idx="18193">
                  <c:v>1327888800</c:v>
                </c:pt>
                <c:pt idx="18194">
                  <c:v>1327892400</c:v>
                </c:pt>
                <c:pt idx="18195">
                  <c:v>1327896000</c:v>
                </c:pt>
                <c:pt idx="18196">
                  <c:v>1327899600</c:v>
                </c:pt>
                <c:pt idx="18197">
                  <c:v>1327903200</c:v>
                </c:pt>
                <c:pt idx="18198">
                  <c:v>1327906800</c:v>
                </c:pt>
                <c:pt idx="18199">
                  <c:v>1327910400</c:v>
                </c:pt>
                <c:pt idx="18200">
                  <c:v>1327914000</c:v>
                </c:pt>
                <c:pt idx="18201">
                  <c:v>1327917600</c:v>
                </c:pt>
                <c:pt idx="18202">
                  <c:v>1327921200</c:v>
                </c:pt>
                <c:pt idx="18203">
                  <c:v>1327924800</c:v>
                </c:pt>
                <c:pt idx="18204">
                  <c:v>1327928400</c:v>
                </c:pt>
                <c:pt idx="18205">
                  <c:v>1327932000</c:v>
                </c:pt>
                <c:pt idx="18206">
                  <c:v>1327935600</c:v>
                </c:pt>
                <c:pt idx="18207">
                  <c:v>1327939200</c:v>
                </c:pt>
                <c:pt idx="18208">
                  <c:v>1327942800</c:v>
                </c:pt>
                <c:pt idx="18209">
                  <c:v>1327946400</c:v>
                </c:pt>
                <c:pt idx="18210">
                  <c:v>1327950000</c:v>
                </c:pt>
                <c:pt idx="18211">
                  <c:v>1327953600</c:v>
                </c:pt>
                <c:pt idx="18212">
                  <c:v>1327957200</c:v>
                </c:pt>
                <c:pt idx="18213">
                  <c:v>1327960800</c:v>
                </c:pt>
                <c:pt idx="18214">
                  <c:v>1327964400</c:v>
                </c:pt>
                <c:pt idx="18215">
                  <c:v>1327968000</c:v>
                </c:pt>
                <c:pt idx="18216">
                  <c:v>1327971600</c:v>
                </c:pt>
                <c:pt idx="18217">
                  <c:v>1327975200</c:v>
                </c:pt>
                <c:pt idx="18218">
                  <c:v>1327978800</c:v>
                </c:pt>
                <c:pt idx="18219">
                  <c:v>1327982400</c:v>
                </c:pt>
                <c:pt idx="18220">
                  <c:v>1327986000</c:v>
                </c:pt>
                <c:pt idx="18221">
                  <c:v>1327989600</c:v>
                </c:pt>
                <c:pt idx="18222">
                  <c:v>1327993200</c:v>
                </c:pt>
                <c:pt idx="18223">
                  <c:v>1327996800</c:v>
                </c:pt>
                <c:pt idx="18224">
                  <c:v>1328000400</c:v>
                </c:pt>
                <c:pt idx="18225">
                  <c:v>1328004000</c:v>
                </c:pt>
                <c:pt idx="18226">
                  <c:v>1328007600</c:v>
                </c:pt>
                <c:pt idx="18227">
                  <c:v>1328011200</c:v>
                </c:pt>
                <c:pt idx="18228">
                  <c:v>1328014800</c:v>
                </c:pt>
                <c:pt idx="18229">
                  <c:v>1328018400</c:v>
                </c:pt>
                <c:pt idx="18230">
                  <c:v>1328022000</c:v>
                </c:pt>
                <c:pt idx="18231">
                  <c:v>1328025600</c:v>
                </c:pt>
                <c:pt idx="18232">
                  <c:v>1328029200</c:v>
                </c:pt>
                <c:pt idx="18233">
                  <c:v>1328032800</c:v>
                </c:pt>
                <c:pt idx="18234">
                  <c:v>1328036400</c:v>
                </c:pt>
                <c:pt idx="18235">
                  <c:v>1328040000</c:v>
                </c:pt>
                <c:pt idx="18236">
                  <c:v>1328043600</c:v>
                </c:pt>
                <c:pt idx="18237">
                  <c:v>1328047200</c:v>
                </c:pt>
                <c:pt idx="18238">
                  <c:v>1328050800</c:v>
                </c:pt>
                <c:pt idx="18239">
                  <c:v>1328054400</c:v>
                </c:pt>
                <c:pt idx="18240">
                  <c:v>1328058000</c:v>
                </c:pt>
                <c:pt idx="18241">
                  <c:v>1328061600</c:v>
                </c:pt>
                <c:pt idx="18242">
                  <c:v>1328065200</c:v>
                </c:pt>
                <c:pt idx="18243">
                  <c:v>1328068800</c:v>
                </c:pt>
                <c:pt idx="18244">
                  <c:v>1328072400</c:v>
                </c:pt>
                <c:pt idx="18245">
                  <c:v>1328076000</c:v>
                </c:pt>
                <c:pt idx="18246">
                  <c:v>1328079600</c:v>
                </c:pt>
                <c:pt idx="18247">
                  <c:v>1328083200</c:v>
                </c:pt>
                <c:pt idx="18248">
                  <c:v>1328086800</c:v>
                </c:pt>
                <c:pt idx="18249">
                  <c:v>1328090400</c:v>
                </c:pt>
                <c:pt idx="18250">
                  <c:v>1328094000</c:v>
                </c:pt>
                <c:pt idx="18251">
                  <c:v>1328097600</c:v>
                </c:pt>
                <c:pt idx="18252">
                  <c:v>1328101200</c:v>
                </c:pt>
                <c:pt idx="18253">
                  <c:v>1328104800</c:v>
                </c:pt>
                <c:pt idx="18254">
                  <c:v>1328108400</c:v>
                </c:pt>
                <c:pt idx="18255">
                  <c:v>1328112000</c:v>
                </c:pt>
                <c:pt idx="18256">
                  <c:v>1328115600</c:v>
                </c:pt>
                <c:pt idx="18257">
                  <c:v>1328119200</c:v>
                </c:pt>
                <c:pt idx="18258">
                  <c:v>1328122800</c:v>
                </c:pt>
                <c:pt idx="18259">
                  <c:v>1328126400</c:v>
                </c:pt>
                <c:pt idx="18260">
                  <c:v>1328130000</c:v>
                </c:pt>
                <c:pt idx="18261">
                  <c:v>1328133600</c:v>
                </c:pt>
                <c:pt idx="18262">
                  <c:v>1328137200</c:v>
                </c:pt>
                <c:pt idx="18263">
                  <c:v>1328140800</c:v>
                </c:pt>
                <c:pt idx="18264">
                  <c:v>1328144400</c:v>
                </c:pt>
                <c:pt idx="18265">
                  <c:v>1328148000</c:v>
                </c:pt>
                <c:pt idx="18266">
                  <c:v>1328151600</c:v>
                </c:pt>
                <c:pt idx="18267">
                  <c:v>1328155200</c:v>
                </c:pt>
                <c:pt idx="18268">
                  <c:v>1328158800</c:v>
                </c:pt>
                <c:pt idx="18269">
                  <c:v>1328162400</c:v>
                </c:pt>
                <c:pt idx="18270">
                  <c:v>1328166000</c:v>
                </c:pt>
                <c:pt idx="18271">
                  <c:v>1328169600</c:v>
                </c:pt>
                <c:pt idx="18272">
                  <c:v>1328173200</c:v>
                </c:pt>
                <c:pt idx="18273">
                  <c:v>1328176800</c:v>
                </c:pt>
                <c:pt idx="18274">
                  <c:v>1328180400</c:v>
                </c:pt>
                <c:pt idx="18275">
                  <c:v>1328184000</c:v>
                </c:pt>
                <c:pt idx="18276">
                  <c:v>1328187600</c:v>
                </c:pt>
                <c:pt idx="18277">
                  <c:v>1328191200</c:v>
                </c:pt>
                <c:pt idx="18278">
                  <c:v>1328194800</c:v>
                </c:pt>
                <c:pt idx="18279">
                  <c:v>1328198400</c:v>
                </c:pt>
                <c:pt idx="18280">
                  <c:v>1328202000</c:v>
                </c:pt>
                <c:pt idx="18281">
                  <c:v>1328205600</c:v>
                </c:pt>
                <c:pt idx="18282">
                  <c:v>1328209200</c:v>
                </c:pt>
                <c:pt idx="18283">
                  <c:v>1328212800</c:v>
                </c:pt>
                <c:pt idx="18284">
                  <c:v>1328216400</c:v>
                </c:pt>
                <c:pt idx="18285">
                  <c:v>1328220000</c:v>
                </c:pt>
                <c:pt idx="18286">
                  <c:v>1328223600</c:v>
                </c:pt>
                <c:pt idx="18287">
                  <c:v>1328227200</c:v>
                </c:pt>
                <c:pt idx="18288">
                  <c:v>1328230800</c:v>
                </c:pt>
                <c:pt idx="18289">
                  <c:v>1328234400</c:v>
                </c:pt>
                <c:pt idx="18290">
                  <c:v>1328238000</c:v>
                </c:pt>
                <c:pt idx="18291">
                  <c:v>1328241600</c:v>
                </c:pt>
                <c:pt idx="18292">
                  <c:v>1328245200</c:v>
                </c:pt>
                <c:pt idx="18293">
                  <c:v>1328248800</c:v>
                </c:pt>
                <c:pt idx="18294">
                  <c:v>1328252400</c:v>
                </c:pt>
                <c:pt idx="18295">
                  <c:v>1328256000</c:v>
                </c:pt>
                <c:pt idx="18296">
                  <c:v>1328259600</c:v>
                </c:pt>
                <c:pt idx="18297">
                  <c:v>1328263200</c:v>
                </c:pt>
                <c:pt idx="18298">
                  <c:v>1328266800</c:v>
                </c:pt>
                <c:pt idx="18299">
                  <c:v>1328270400</c:v>
                </c:pt>
                <c:pt idx="18300">
                  <c:v>1328274000</c:v>
                </c:pt>
                <c:pt idx="18301">
                  <c:v>1328277600</c:v>
                </c:pt>
                <c:pt idx="18302">
                  <c:v>1328281200</c:v>
                </c:pt>
                <c:pt idx="18303">
                  <c:v>1328284800</c:v>
                </c:pt>
                <c:pt idx="18304">
                  <c:v>1328288400</c:v>
                </c:pt>
                <c:pt idx="18305">
                  <c:v>1328292000</c:v>
                </c:pt>
                <c:pt idx="18306">
                  <c:v>1328295600</c:v>
                </c:pt>
                <c:pt idx="18307">
                  <c:v>1328299200</c:v>
                </c:pt>
                <c:pt idx="18308">
                  <c:v>1328302800</c:v>
                </c:pt>
                <c:pt idx="18309">
                  <c:v>1328306400</c:v>
                </c:pt>
                <c:pt idx="18310">
                  <c:v>1328310000</c:v>
                </c:pt>
                <c:pt idx="18311">
                  <c:v>1328313600</c:v>
                </c:pt>
                <c:pt idx="18312">
                  <c:v>1328317200</c:v>
                </c:pt>
                <c:pt idx="18313">
                  <c:v>1328320800</c:v>
                </c:pt>
                <c:pt idx="18314">
                  <c:v>1328324400</c:v>
                </c:pt>
                <c:pt idx="18315">
                  <c:v>1328328000</c:v>
                </c:pt>
                <c:pt idx="18316">
                  <c:v>1328331600</c:v>
                </c:pt>
                <c:pt idx="18317">
                  <c:v>1328335200</c:v>
                </c:pt>
                <c:pt idx="18318">
                  <c:v>1328338800</c:v>
                </c:pt>
                <c:pt idx="18319">
                  <c:v>1328342400</c:v>
                </c:pt>
                <c:pt idx="18320">
                  <c:v>1328346000</c:v>
                </c:pt>
                <c:pt idx="18321">
                  <c:v>1328349600</c:v>
                </c:pt>
                <c:pt idx="18322">
                  <c:v>1328353200</c:v>
                </c:pt>
                <c:pt idx="18323">
                  <c:v>1328356800</c:v>
                </c:pt>
                <c:pt idx="18324">
                  <c:v>1328360400</c:v>
                </c:pt>
                <c:pt idx="18325">
                  <c:v>1328364000</c:v>
                </c:pt>
                <c:pt idx="18326">
                  <c:v>1328367600</c:v>
                </c:pt>
                <c:pt idx="18327">
                  <c:v>1328371200</c:v>
                </c:pt>
                <c:pt idx="18328">
                  <c:v>1328374800</c:v>
                </c:pt>
                <c:pt idx="18329">
                  <c:v>1328378400</c:v>
                </c:pt>
                <c:pt idx="18330">
                  <c:v>1328382000</c:v>
                </c:pt>
                <c:pt idx="18331">
                  <c:v>1328385600</c:v>
                </c:pt>
                <c:pt idx="18332">
                  <c:v>1328389200</c:v>
                </c:pt>
                <c:pt idx="18333">
                  <c:v>1328392800</c:v>
                </c:pt>
                <c:pt idx="18334">
                  <c:v>1328396400</c:v>
                </c:pt>
                <c:pt idx="18335">
                  <c:v>1328400000</c:v>
                </c:pt>
                <c:pt idx="18336">
                  <c:v>1328403600</c:v>
                </c:pt>
                <c:pt idx="18337">
                  <c:v>1328407200</c:v>
                </c:pt>
                <c:pt idx="18338">
                  <c:v>1328410800</c:v>
                </c:pt>
                <c:pt idx="18339">
                  <c:v>1328414400</c:v>
                </c:pt>
                <c:pt idx="18340">
                  <c:v>1328418000</c:v>
                </c:pt>
                <c:pt idx="18341">
                  <c:v>1328421600</c:v>
                </c:pt>
                <c:pt idx="18342">
                  <c:v>1328425200</c:v>
                </c:pt>
                <c:pt idx="18343">
                  <c:v>1328428800</c:v>
                </c:pt>
                <c:pt idx="18344">
                  <c:v>1328432400</c:v>
                </c:pt>
                <c:pt idx="18345">
                  <c:v>1328436000</c:v>
                </c:pt>
                <c:pt idx="18346">
                  <c:v>1328439600</c:v>
                </c:pt>
                <c:pt idx="18347">
                  <c:v>1328443200</c:v>
                </c:pt>
                <c:pt idx="18348">
                  <c:v>1328446800</c:v>
                </c:pt>
                <c:pt idx="18349">
                  <c:v>1328450400</c:v>
                </c:pt>
                <c:pt idx="18350">
                  <c:v>1328454000</c:v>
                </c:pt>
                <c:pt idx="18351">
                  <c:v>1328457600</c:v>
                </c:pt>
                <c:pt idx="18352">
                  <c:v>1328461200</c:v>
                </c:pt>
                <c:pt idx="18353">
                  <c:v>1328464800</c:v>
                </c:pt>
                <c:pt idx="18354">
                  <c:v>1328468400</c:v>
                </c:pt>
                <c:pt idx="18355">
                  <c:v>1328472000</c:v>
                </c:pt>
                <c:pt idx="18356">
                  <c:v>1328475600</c:v>
                </c:pt>
                <c:pt idx="18357">
                  <c:v>1328479200</c:v>
                </c:pt>
                <c:pt idx="18358">
                  <c:v>1328482800</c:v>
                </c:pt>
                <c:pt idx="18359">
                  <c:v>1328486400</c:v>
                </c:pt>
                <c:pt idx="18360">
                  <c:v>1328490000</c:v>
                </c:pt>
                <c:pt idx="18361">
                  <c:v>1328493600</c:v>
                </c:pt>
                <c:pt idx="18362">
                  <c:v>1328497200</c:v>
                </c:pt>
                <c:pt idx="18363">
                  <c:v>1328500800</c:v>
                </c:pt>
                <c:pt idx="18364">
                  <c:v>1328504400</c:v>
                </c:pt>
                <c:pt idx="18365">
                  <c:v>1328508000</c:v>
                </c:pt>
                <c:pt idx="18366">
                  <c:v>1328511600</c:v>
                </c:pt>
                <c:pt idx="18367">
                  <c:v>1328515200</c:v>
                </c:pt>
                <c:pt idx="18368">
                  <c:v>1328518800</c:v>
                </c:pt>
                <c:pt idx="18369">
                  <c:v>1328522400</c:v>
                </c:pt>
                <c:pt idx="18370">
                  <c:v>1328526000</c:v>
                </c:pt>
                <c:pt idx="18371">
                  <c:v>1328529600</c:v>
                </c:pt>
                <c:pt idx="18372">
                  <c:v>1328533200</c:v>
                </c:pt>
                <c:pt idx="18373">
                  <c:v>1328536800</c:v>
                </c:pt>
                <c:pt idx="18374">
                  <c:v>1328540400</c:v>
                </c:pt>
                <c:pt idx="18375">
                  <c:v>1328544000</c:v>
                </c:pt>
                <c:pt idx="18376">
                  <c:v>1328547600</c:v>
                </c:pt>
                <c:pt idx="18377">
                  <c:v>1328551200</c:v>
                </c:pt>
                <c:pt idx="18378">
                  <c:v>1328554800</c:v>
                </c:pt>
                <c:pt idx="18379">
                  <c:v>1328558400</c:v>
                </c:pt>
                <c:pt idx="18380">
                  <c:v>1328562000</c:v>
                </c:pt>
                <c:pt idx="18381">
                  <c:v>1328565600</c:v>
                </c:pt>
                <c:pt idx="18382">
                  <c:v>1328569200</c:v>
                </c:pt>
                <c:pt idx="18383">
                  <c:v>1328572800</c:v>
                </c:pt>
                <c:pt idx="18384">
                  <c:v>1328576400</c:v>
                </c:pt>
                <c:pt idx="18385">
                  <c:v>1328580000</c:v>
                </c:pt>
                <c:pt idx="18386">
                  <c:v>1328583600</c:v>
                </c:pt>
                <c:pt idx="18387">
                  <c:v>1328587200</c:v>
                </c:pt>
                <c:pt idx="18388">
                  <c:v>1328590800</c:v>
                </c:pt>
                <c:pt idx="18389">
                  <c:v>1328594400</c:v>
                </c:pt>
                <c:pt idx="18390">
                  <c:v>1328598000</c:v>
                </c:pt>
                <c:pt idx="18391">
                  <c:v>1328601600</c:v>
                </c:pt>
                <c:pt idx="18392">
                  <c:v>1328605200</c:v>
                </c:pt>
                <c:pt idx="18393">
                  <c:v>1328608800</c:v>
                </c:pt>
                <c:pt idx="18394">
                  <c:v>1328612400</c:v>
                </c:pt>
                <c:pt idx="18395">
                  <c:v>1328616000</c:v>
                </c:pt>
                <c:pt idx="18396">
                  <c:v>1328619600</c:v>
                </c:pt>
                <c:pt idx="18397">
                  <c:v>1328623200</c:v>
                </c:pt>
                <c:pt idx="18398">
                  <c:v>1328626800</c:v>
                </c:pt>
                <c:pt idx="18399">
                  <c:v>1328630400</c:v>
                </c:pt>
                <c:pt idx="18400">
                  <c:v>1328634000</c:v>
                </c:pt>
                <c:pt idx="18401">
                  <c:v>1328637600</c:v>
                </c:pt>
                <c:pt idx="18402">
                  <c:v>1328641200</c:v>
                </c:pt>
                <c:pt idx="18403">
                  <c:v>1328644800</c:v>
                </c:pt>
                <c:pt idx="18404">
                  <c:v>1328648400</c:v>
                </c:pt>
                <c:pt idx="18405">
                  <c:v>1328652000</c:v>
                </c:pt>
                <c:pt idx="18406">
                  <c:v>1328655600</c:v>
                </c:pt>
                <c:pt idx="18407">
                  <c:v>1328659200</c:v>
                </c:pt>
                <c:pt idx="18408">
                  <c:v>1328662800</c:v>
                </c:pt>
                <c:pt idx="18409">
                  <c:v>1328666400</c:v>
                </c:pt>
                <c:pt idx="18410">
                  <c:v>1328670000</c:v>
                </c:pt>
                <c:pt idx="18411">
                  <c:v>1328673600</c:v>
                </c:pt>
                <c:pt idx="18412">
                  <c:v>1328677200</c:v>
                </c:pt>
                <c:pt idx="18413">
                  <c:v>1328680800</c:v>
                </c:pt>
                <c:pt idx="18414">
                  <c:v>1328684400</c:v>
                </c:pt>
                <c:pt idx="18415">
                  <c:v>1328688000</c:v>
                </c:pt>
                <c:pt idx="18416">
                  <c:v>1328691600</c:v>
                </c:pt>
                <c:pt idx="18417">
                  <c:v>1328695200</c:v>
                </c:pt>
                <c:pt idx="18418">
                  <c:v>1328698800</c:v>
                </c:pt>
                <c:pt idx="18419">
                  <c:v>1328702400</c:v>
                </c:pt>
                <c:pt idx="18420">
                  <c:v>1328706000</c:v>
                </c:pt>
                <c:pt idx="18421">
                  <c:v>1328709600</c:v>
                </c:pt>
                <c:pt idx="18422">
                  <c:v>1328713200</c:v>
                </c:pt>
                <c:pt idx="18423">
                  <c:v>1328716800</c:v>
                </c:pt>
                <c:pt idx="18424">
                  <c:v>1328720400</c:v>
                </c:pt>
                <c:pt idx="18425">
                  <c:v>1328724000</c:v>
                </c:pt>
                <c:pt idx="18426">
                  <c:v>1328727600</c:v>
                </c:pt>
                <c:pt idx="18427">
                  <c:v>1328731200</c:v>
                </c:pt>
                <c:pt idx="18428">
                  <c:v>1328734800</c:v>
                </c:pt>
                <c:pt idx="18429">
                  <c:v>1328738400</c:v>
                </c:pt>
                <c:pt idx="18430">
                  <c:v>1328742000</c:v>
                </c:pt>
                <c:pt idx="18431">
                  <c:v>1328745600</c:v>
                </c:pt>
                <c:pt idx="18432">
                  <c:v>1328749200</c:v>
                </c:pt>
                <c:pt idx="18433">
                  <c:v>1328752800</c:v>
                </c:pt>
                <c:pt idx="18434">
                  <c:v>1328756400</c:v>
                </c:pt>
                <c:pt idx="18435">
                  <c:v>1328760000</c:v>
                </c:pt>
                <c:pt idx="18436">
                  <c:v>1328763600</c:v>
                </c:pt>
                <c:pt idx="18437">
                  <c:v>1328767200</c:v>
                </c:pt>
                <c:pt idx="18438">
                  <c:v>1328770800</c:v>
                </c:pt>
                <c:pt idx="18439">
                  <c:v>1328774400</c:v>
                </c:pt>
                <c:pt idx="18440">
                  <c:v>1328778000</c:v>
                </c:pt>
                <c:pt idx="18441">
                  <c:v>1328781600</c:v>
                </c:pt>
                <c:pt idx="18442">
                  <c:v>1328785200</c:v>
                </c:pt>
                <c:pt idx="18443">
                  <c:v>1328788800</c:v>
                </c:pt>
                <c:pt idx="18444">
                  <c:v>1328792400</c:v>
                </c:pt>
                <c:pt idx="18445">
                  <c:v>1328796000</c:v>
                </c:pt>
                <c:pt idx="18446">
                  <c:v>1328799600</c:v>
                </c:pt>
                <c:pt idx="18447">
                  <c:v>1328803200</c:v>
                </c:pt>
                <c:pt idx="18448">
                  <c:v>1328806800</c:v>
                </c:pt>
                <c:pt idx="18449">
                  <c:v>1328810400</c:v>
                </c:pt>
                <c:pt idx="18450">
                  <c:v>1328814000</c:v>
                </c:pt>
                <c:pt idx="18451">
                  <c:v>1328817600</c:v>
                </c:pt>
                <c:pt idx="18452">
                  <c:v>1328821200</c:v>
                </c:pt>
                <c:pt idx="18453">
                  <c:v>1328824800</c:v>
                </c:pt>
                <c:pt idx="18454">
                  <c:v>1328828400</c:v>
                </c:pt>
                <c:pt idx="18455">
                  <c:v>1328832000</c:v>
                </c:pt>
                <c:pt idx="18456">
                  <c:v>1328835600</c:v>
                </c:pt>
                <c:pt idx="18457">
                  <c:v>1328839200</c:v>
                </c:pt>
                <c:pt idx="18458">
                  <c:v>1328842800</c:v>
                </c:pt>
                <c:pt idx="18459">
                  <c:v>1328846400</c:v>
                </c:pt>
                <c:pt idx="18460">
                  <c:v>1328850000</c:v>
                </c:pt>
                <c:pt idx="18461">
                  <c:v>1328853600</c:v>
                </c:pt>
                <c:pt idx="18462">
                  <c:v>1328857200</c:v>
                </c:pt>
                <c:pt idx="18463">
                  <c:v>1328860800</c:v>
                </c:pt>
                <c:pt idx="18464">
                  <c:v>1328864400</c:v>
                </c:pt>
                <c:pt idx="18465">
                  <c:v>1328868000</c:v>
                </c:pt>
                <c:pt idx="18466">
                  <c:v>1328871600</c:v>
                </c:pt>
                <c:pt idx="18467">
                  <c:v>1328875200</c:v>
                </c:pt>
                <c:pt idx="18468">
                  <c:v>1328878800</c:v>
                </c:pt>
                <c:pt idx="18469">
                  <c:v>1328882400</c:v>
                </c:pt>
                <c:pt idx="18470">
                  <c:v>1328886000</c:v>
                </c:pt>
                <c:pt idx="18471">
                  <c:v>1328889600</c:v>
                </c:pt>
                <c:pt idx="18472">
                  <c:v>1328893200</c:v>
                </c:pt>
                <c:pt idx="18473">
                  <c:v>1328896800</c:v>
                </c:pt>
                <c:pt idx="18474">
                  <c:v>1328900400</c:v>
                </c:pt>
                <c:pt idx="18475">
                  <c:v>1328904000</c:v>
                </c:pt>
                <c:pt idx="18476">
                  <c:v>1328907600</c:v>
                </c:pt>
                <c:pt idx="18477">
                  <c:v>1328911200</c:v>
                </c:pt>
                <c:pt idx="18478">
                  <c:v>1328914800</c:v>
                </c:pt>
                <c:pt idx="18479">
                  <c:v>1328918400</c:v>
                </c:pt>
                <c:pt idx="18480">
                  <c:v>1328922000</c:v>
                </c:pt>
                <c:pt idx="18481">
                  <c:v>1328925600</c:v>
                </c:pt>
                <c:pt idx="18482">
                  <c:v>1328929200</c:v>
                </c:pt>
                <c:pt idx="18483">
                  <c:v>1328932800</c:v>
                </c:pt>
                <c:pt idx="18484">
                  <c:v>1328936400</c:v>
                </c:pt>
                <c:pt idx="18485">
                  <c:v>1328940000</c:v>
                </c:pt>
                <c:pt idx="18486">
                  <c:v>1328943600</c:v>
                </c:pt>
                <c:pt idx="18487">
                  <c:v>1328947200</c:v>
                </c:pt>
                <c:pt idx="18488">
                  <c:v>1328950800</c:v>
                </c:pt>
                <c:pt idx="18489">
                  <c:v>1328954400</c:v>
                </c:pt>
                <c:pt idx="18490">
                  <c:v>1328958000</c:v>
                </c:pt>
                <c:pt idx="18491">
                  <c:v>1328961600</c:v>
                </c:pt>
                <c:pt idx="18492">
                  <c:v>1328965200</c:v>
                </c:pt>
                <c:pt idx="18493">
                  <c:v>1328968800</c:v>
                </c:pt>
                <c:pt idx="18494">
                  <c:v>1328972400</c:v>
                </c:pt>
                <c:pt idx="18495">
                  <c:v>1328976000</c:v>
                </c:pt>
                <c:pt idx="18496">
                  <c:v>1328979600</c:v>
                </c:pt>
                <c:pt idx="18497">
                  <c:v>1328983200</c:v>
                </c:pt>
                <c:pt idx="18498">
                  <c:v>1328986800</c:v>
                </c:pt>
                <c:pt idx="18499">
                  <c:v>1328990400</c:v>
                </c:pt>
                <c:pt idx="18500">
                  <c:v>1328994000</c:v>
                </c:pt>
                <c:pt idx="18501">
                  <c:v>1328997600</c:v>
                </c:pt>
                <c:pt idx="18502">
                  <c:v>1329001200</c:v>
                </c:pt>
                <c:pt idx="18503">
                  <c:v>1329004800</c:v>
                </c:pt>
                <c:pt idx="18504">
                  <c:v>1329008400</c:v>
                </c:pt>
                <c:pt idx="18505">
                  <c:v>1329012000</c:v>
                </c:pt>
                <c:pt idx="18506">
                  <c:v>1329015600</c:v>
                </c:pt>
                <c:pt idx="18507">
                  <c:v>1329019200</c:v>
                </c:pt>
                <c:pt idx="18508">
                  <c:v>1329022800</c:v>
                </c:pt>
                <c:pt idx="18509">
                  <c:v>1329026400</c:v>
                </c:pt>
                <c:pt idx="18510">
                  <c:v>1329030000</c:v>
                </c:pt>
                <c:pt idx="18511">
                  <c:v>1329033600</c:v>
                </c:pt>
                <c:pt idx="18512">
                  <c:v>1329037200</c:v>
                </c:pt>
                <c:pt idx="18513">
                  <c:v>1329040800</c:v>
                </c:pt>
                <c:pt idx="18514">
                  <c:v>1329044400</c:v>
                </c:pt>
                <c:pt idx="18515">
                  <c:v>1329048000</c:v>
                </c:pt>
                <c:pt idx="18516">
                  <c:v>1329051600</c:v>
                </c:pt>
                <c:pt idx="18517">
                  <c:v>1329055200</c:v>
                </c:pt>
                <c:pt idx="18518">
                  <c:v>1329058800</c:v>
                </c:pt>
                <c:pt idx="18519">
                  <c:v>1329062400</c:v>
                </c:pt>
                <c:pt idx="18520">
                  <c:v>1329066000</c:v>
                </c:pt>
                <c:pt idx="18521">
                  <c:v>1329069600</c:v>
                </c:pt>
                <c:pt idx="18522">
                  <c:v>1329073200</c:v>
                </c:pt>
                <c:pt idx="18523">
                  <c:v>1329076800</c:v>
                </c:pt>
                <c:pt idx="18524">
                  <c:v>1329080400</c:v>
                </c:pt>
                <c:pt idx="18525">
                  <c:v>1329084000</c:v>
                </c:pt>
                <c:pt idx="18526">
                  <c:v>1329087600</c:v>
                </c:pt>
                <c:pt idx="18527">
                  <c:v>1329091200</c:v>
                </c:pt>
                <c:pt idx="18528">
                  <c:v>1329094800</c:v>
                </c:pt>
                <c:pt idx="18529">
                  <c:v>1329098400</c:v>
                </c:pt>
                <c:pt idx="18530">
                  <c:v>1329102000</c:v>
                </c:pt>
                <c:pt idx="18531">
                  <c:v>1329105600</c:v>
                </c:pt>
                <c:pt idx="18532">
                  <c:v>1329109200</c:v>
                </c:pt>
                <c:pt idx="18533">
                  <c:v>1329112800</c:v>
                </c:pt>
                <c:pt idx="18534">
                  <c:v>1329116400</c:v>
                </c:pt>
                <c:pt idx="18535">
                  <c:v>1329120000</c:v>
                </c:pt>
                <c:pt idx="18536">
                  <c:v>1329123600</c:v>
                </c:pt>
                <c:pt idx="18537">
                  <c:v>1329127200</c:v>
                </c:pt>
                <c:pt idx="18538">
                  <c:v>1329130800</c:v>
                </c:pt>
                <c:pt idx="18539">
                  <c:v>1329134400</c:v>
                </c:pt>
                <c:pt idx="18540">
                  <c:v>1329138000</c:v>
                </c:pt>
                <c:pt idx="18541">
                  <c:v>1329141600</c:v>
                </c:pt>
                <c:pt idx="18542">
                  <c:v>1329145200</c:v>
                </c:pt>
                <c:pt idx="18543">
                  <c:v>1329148800</c:v>
                </c:pt>
                <c:pt idx="18544">
                  <c:v>1329152400</c:v>
                </c:pt>
                <c:pt idx="18545">
                  <c:v>1329156000</c:v>
                </c:pt>
                <c:pt idx="18546">
                  <c:v>1329159600</c:v>
                </c:pt>
                <c:pt idx="18547">
                  <c:v>1329163200</c:v>
                </c:pt>
                <c:pt idx="18548">
                  <c:v>1329166800</c:v>
                </c:pt>
                <c:pt idx="18549">
                  <c:v>1329170400</c:v>
                </c:pt>
                <c:pt idx="18550">
                  <c:v>1329174000</c:v>
                </c:pt>
                <c:pt idx="18551">
                  <c:v>1329177600</c:v>
                </c:pt>
                <c:pt idx="18552">
                  <c:v>1329181200</c:v>
                </c:pt>
                <c:pt idx="18553">
                  <c:v>1329184800</c:v>
                </c:pt>
                <c:pt idx="18554">
                  <c:v>1329188400</c:v>
                </c:pt>
                <c:pt idx="18555">
                  <c:v>1329192000</c:v>
                </c:pt>
                <c:pt idx="18556">
                  <c:v>1329195600</c:v>
                </c:pt>
                <c:pt idx="18557">
                  <c:v>1329199200</c:v>
                </c:pt>
                <c:pt idx="18558">
                  <c:v>1329202800</c:v>
                </c:pt>
                <c:pt idx="18559">
                  <c:v>1329206400</c:v>
                </c:pt>
                <c:pt idx="18560">
                  <c:v>1329210000</c:v>
                </c:pt>
                <c:pt idx="18561">
                  <c:v>1329213600</c:v>
                </c:pt>
                <c:pt idx="18562">
                  <c:v>1329217200</c:v>
                </c:pt>
                <c:pt idx="18563">
                  <c:v>1329220800</c:v>
                </c:pt>
                <c:pt idx="18564">
                  <c:v>1329224400</c:v>
                </c:pt>
                <c:pt idx="18565">
                  <c:v>1329228000</c:v>
                </c:pt>
                <c:pt idx="18566">
                  <c:v>1329231600</c:v>
                </c:pt>
                <c:pt idx="18567">
                  <c:v>1329235200</c:v>
                </c:pt>
                <c:pt idx="18568">
                  <c:v>1329238800</c:v>
                </c:pt>
                <c:pt idx="18569">
                  <c:v>1329242400</c:v>
                </c:pt>
                <c:pt idx="18570">
                  <c:v>1329246000</c:v>
                </c:pt>
                <c:pt idx="18571">
                  <c:v>1329249600</c:v>
                </c:pt>
                <c:pt idx="18572">
                  <c:v>1329253200</c:v>
                </c:pt>
                <c:pt idx="18573">
                  <c:v>1329256800</c:v>
                </c:pt>
                <c:pt idx="18574">
                  <c:v>1329260400</c:v>
                </c:pt>
                <c:pt idx="18575">
                  <c:v>1329264000</c:v>
                </c:pt>
                <c:pt idx="18576">
                  <c:v>1329267600</c:v>
                </c:pt>
                <c:pt idx="18577">
                  <c:v>1329271200</c:v>
                </c:pt>
                <c:pt idx="18578">
                  <c:v>1329274800</c:v>
                </c:pt>
                <c:pt idx="18579">
                  <c:v>1329278400</c:v>
                </c:pt>
                <c:pt idx="18580">
                  <c:v>1329282000</c:v>
                </c:pt>
                <c:pt idx="18581">
                  <c:v>1329285600</c:v>
                </c:pt>
                <c:pt idx="18582">
                  <c:v>1329289200</c:v>
                </c:pt>
                <c:pt idx="18583">
                  <c:v>1329292800</c:v>
                </c:pt>
                <c:pt idx="18584">
                  <c:v>1329296400</c:v>
                </c:pt>
                <c:pt idx="18585">
                  <c:v>1329300000</c:v>
                </c:pt>
                <c:pt idx="18586">
                  <c:v>1329303600</c:v>
                </c:pt>
                <c:pt idx="18587">
                  <c:v>1329307200</c:v>
                </c:pt>
                <c:pt idx="18588">
                  <c:v>1329310800</c:v>
                </c:pt>
                <c:pt idx="18589">
                  <c:v>1329314400</c:v>
                </c:pt>
                <c:pt idx="18590">
                  <c:v>1329318000</c:v>
                </c:pt>
                <c:pt idx="18591">
                  <c:v>1329321600</c:v>
                </c:pt>
                <c:pt idx="18592">
                  <c:v>1329325200</c:v>
                </c:pt>
                <c:pt idx="18593">
                  <c:v>1329328800</c:v>
                </c:pt>
                <c:pt idx="18594">
                  <c:v>1329332400</c:v>
                </c:pt>
                <c:pt idx="18595">
                  <c:v>1329336000</c:v>
                </c:pt>
                <c:pt idx="18596">
                  <c:v>1329339600</c:v>
                </c:pt>
                <c:pt idx="18597">
                  <c:v>1329343200</c:v>
                </c:pt>
                <c:pt idx="18598">
                  <c:v>1329346800</c:v>
                </c:pt>
                <c:pt idx="18599">
                  <c:v>1329350400</c:v>
                </c:pt>
                <c:pt idx="18600">
                  <c:v>1329354000</c:v>
                </c:pt>
                <c:pt idx="18601">
                  <c:v>1329357600</c:v>
                </c:pt>
                <c:pt idx="18602">
                  <c:v>1329361200</c:v>
                </c:pt>
                <c:pt idx="18603">
                  <c:v>1329364800</c:v>
                </c:pt>
                <c:pt idx="18604">
                  <c:v>1329368400</c:v>
                </c:pt>
                <c:pt idx="18605">
                  <c:v>1329372000</c:v>
                </c:pt>
                <c:pt idx="18606">
                  <c:v>1329375600</c:v>
                </c:pt>
                <c:pt idx="18607">
                  <c:v>1329379200</c:v>
                </c:pt>
                <c:pt idx="18608">
                  <c:v>1329382800</c:v>
                </c:pt>
                <c:pt idx="18609">
                  <c:v>1329386400</c:v>
                </c:pt>
                <c:pt idx="18610">
                  <c:v>1329390000</c:v>
                </c:pt>
                <c:pt idx="18611">
                  <c:v>1329393600</c:v>
                </c:pt>
                <c:pt idx="18612">
                  <c:v>1329397200</c:v>
                </c:pt>
                <c:pt idx="18613">
                  <c:v>1329400800</c:v>
                </c:pt>
                <c:pt idx="18614">
                  <c:v>1329404400</c:v>
                </c:pt>
                <c:pt idx="18615">
                  <c:v>1329408000</c:v>
                </c:pt>
                <c:pt idx="18616">
                  <c:v>1329411600</c:v>
                </c:pt>
                <c:pt idx="18617">
                  <c:v>1329415200</c:v>
                </c:pt>
                <c:pt idx="18618">
                  <c:v>1329418800</c:v>
                </c:pt>
                <c:pt idx="18619">
                  <c:v>1329422400</c:v>
                </c:pt>
                <c:pt idx="18620">
                  <c:v>1329426000</c:v>
                </c:pt>
                <c:pt idx="18621">
                  <c:v>1329429600</c:v>
                </c:pt>
                <c:pt idx="18622">
                  <c:v>1329433200</c:v>
                </c:pt>
                <c:pt idx="18623">
                  <c:v>1329436800</c:v>
                </c:pt>
                <c:pt idx="18624">
                  <c:v>1329440400</c:v>
                </c:pt>
                <c:pt idx="18625">
                  <c:v>1329444000</c:v>
                </c:pt>
                <c:pt idx="18626">
                  <c:v>1329447600</c:v>
                </c:pt>
                <c:pt idx="18627">
                  <c:v>1329451200</c:v>
                </c:pt>
                <c:pt idx="18628">
                  <c:v>1329454800</c:v>
                </c:pt>
                <c:pt idx="18629">
                  <c:v>1329458400</c:v>
                </c:pt>
                <c:pt idx="18630">
                  <c:v>1329462000</c:v>
                </c:pt>
                <c:pt idx="18631">
                  <c:v>1329465600</c:v>
                </c:pt>
                <c:pt idx="18632">
                  <c:v>1329469200</c:v>
                </c:pt>
                <c:pt idx="18633">
                  <c:v>1329472800</c:v>
                </c:pt>
                <c:pt idx="18634">
                  <c:v>1329476400</c:v>
                </c:pt>
                <c:pt idx="18635">
                  <c:v>1329480000</c:v>
                </c:pt>
                <c:pt idx="18636">
                  <c:v>1329483600</c:v>
                </c:pt>
                <c:pt idx="18637">
                  <c:v>1329487200</c:v>
                </c:pt>
                <c:pt idx="18638">
                  <c:v>1329490800</c:v>
                </c:pt>
                <c:pt idx="18639">
                  <c:v>1329494400</c:v>
                </c:pt>
                <c:pt idx="18640">
                  <c:v>1329498000</c:v>
                </c:pt>
                <c:pt idx="18641">
                  <c:v>1329501600</c:v>
                </c:pt>
                <c:pt idx="18642">
                  <c:v>1329505200</c:v>
                </c:pt>
                <c:pt idx="18643">
                  <c:v>1329508800</c:v>
                </c:pt>
                <c:pt idx="18644">
                  <c:v>1329512400</c:v>
                </c:pt>
                <c:pt idx="18645">
                  <c:v>1329516000</c:v>
                </c:pt>
                <c:pt idx="18646">
                  <c:v>1329519600</c:v>
                </c:pt>
                <c:pt idx="18647">
                  <c:v>1329523200</c:v>
                </c:pt>
                <c:pt idx="18648">
                  <c:v>1329526800</c:v>
                </c:pt>
                <c:pt idx="18649">
                  <c:v>1329530400</c:v>
                </c:pt>
                <c:pt idx="18650">
                  <c:v>1329534000</c:v>
                </c:pt>
                <c:pt idx="18651">
                  <c:v>1329537600</c:v>
                </c:pt>
                <c:pt idx="18652">
                  <c:v>1329541200</c:v>
                </c:pt>
                <c:pt idx="18653">
                  <c:v>1329544800</c:v>
                </c:pt>
                <c:pt idx="18654">
                  <c:v>1329548400</c:v>
                </c:pt>
                <c:pt idx="18655">
                  <c:v>1329552000</c:v>
                </c:pt>
                <c:pt idx="18656">
                  <c:v>1329555600</c:v>
                </c:pt>
                <c:pt idx="18657">
                  <c:v>1329559200</c:v>
                </c:pt>
                <c:pt idx="18658">
                  <c:v>1329562800</c:v>
                </c:pt>
                <c:pt idx="18659">
                  <c:v>1329566400</c:v>
                </c:pt>
                <c:pt idx="18660">
                  <c:v>1329570000</c:v>
                </c:pt>
                <c:pt idx="18661">
                  <c:v>1329573600</c:v>
                </c:pt>
                <c:pt idx="18662">
                  <c:v>1329577200</c:v>
                </c:pt>
                <c:pt idx="18663">
                  <c:v>1329580800</c:v>
                </c:pt>
                <c:pt idx="18664">
                  <c:v>1329584400</c:v>
                </c:pt>
                <c:pt idx="18665">
                  <c:v>1329588000</c:v>
                </c:pt>
                <c:pt idx="18666">
                  <c:v>1329591600</c:v>
                </c:pt>
                <c:pt idx="18667">
                  <c:v>1329595200</c:v>
                </c:pt>
                <c:pt idx="18668">
                  <c:v>1329598800</c:v>
                </c:pt>
                <c:pt idx="18669">
                  <c:v>1329602400</c:v>
                </c:pt>
                <c:pt idx="18670">
                  <c:v>1329606000</c:v>
                </c:pt>
                <c:pt idx="18671">
                  <c:v>1329609600</c:v>
                </c:pt>
                <c:pt idx="18672">
                  <c:v>1329613200</c:v>
                </c:pt>
                <c:pt idx="18673">
                  <c:v>1329616800</c:v>
                </c:pt>
                <c:pt idx="18674">
                  <c:v>1329620400</c:v>
                </c:pt>
                <c:pt idx="18675">
                  <c:v>1329624000</c:v>
                </c:pt>
                <c:pt idx="18676">
                  <c:v>1329627600</c:v>
                </c:pt>
                <c:pt idx="18677">
                  <c:v>1329631200</c:v>
                </c:pt>
                <c:pt idx="18678">
                  <c:v>1329634800</c:v>
                </c:pt>
                <c:pt idx="18679">
                  <c:v>1329638400</c:v>
                </c:pt>
                <c:pt idx="18680">
                  <c:v>1329642000</c:v>
                </c:pt>
                <c:pt idx="18681">
                  <c:v>1329645600</c:v>
                </c:pt>
                <c:pt idx="18682">
                  <c:v>1329649200</c:v>
                </c:pt>
                <c:pt idx="18683">
                  <c:v>1329652800</c:v>
                </c:pt>
                <c:pt idx="18684">
                  <c:v>1329656400</c:v>
                </c:pt>
                <c:pt idx="18685">
                  <c:v>1329660000</c:v>
                </c:pt>
                <c:pt idx="18686">
                  <c:v>1329663600</c:v>
                </c:pt>
                <c:pt idx="18687">
                  <c:v>1329667200</c:v>
                </c:pt>
                <c:pt idx="18688">
                  <c:v>1329670800</c:v>
                </c:pt>
                <c:pt idx="18689">
                  <c:v>1329674400</c:v>
                </c:pt>
                <c:pt idx="18690">
                  <c:v>1329678000</c:v>
                </c:pt>
                <c:pt idx="18691">
                  <c:v>1329681600</c:v>
                </c:pt>
                <c:pt idx="18692">
                  <c:v>1329685200</c:v>
                </c:pt>
                <c:pt idx="18693">
                  <c:v>1329688800</c:v>
                </c:pt>
                <c:pt idx="18694">
                  <c:v>1329692400</c:v>
                </c:pt>
                <c:pt idx="18695">
                  <c:v>1329696000</c:v>
                </c:pt>
                <c:pt idx="18696">
                  <c:v>1329699600</c:v>
                </c:pt>
                <c:pt idx="18697">
                  <c:v>1329703200</c:v>
                </c:pt>
                <c:pt idx="18698">
                  <c:v>1329706800</c:v>
                </c:pt>
                <c:pt idx="18699">
                  <c:v>1329710400</c:v>
                </c:pt>
                <c:pt idx="18700">
                  <c:v>1329714000</c:v>
                </c:pt>
                <c:pt idx="18701">
                  <c:v>1329717600</c:v>
                </c:pt>
                <c:pt idx="18702">
                  <c:v>1329721200</c:v>
                </c:pt>
                <c:pt idx="18703">
                  <c:v>1329724800</c:v>
                </c:pt>
                <c:pt idx="18704">
                  <c:v>1329728400</c:v>
                </c:pt>
                <c:pt idx="18705">
                  <c:v>1329732000</c:v>
                </c:pt>
                <c:pt idx="18706">
                  <c:v>1329735600</c:v>
                </c:pt>
                <c:pt idx="18707">
                  <c:v>1329739200</c:v>
                </c:pt>
                <c:pt idx="18708">
                  <c:v>1329742800</c:v>
                </c:pt>
                <c:pt idx="18709">
                  <c:v>1329746400</c:v>
                </c:pt>
                <c:pt idx="18710">
                  <c:v>1329750000</c:v>
                </c:pt>
                <c:pt idx="18711">
                  <c:v>1329753600</c:v>
                </c:pt>
                <c:pt idx="18712">
                  <c:v>1329757200</c:v>
                </c:pt>
                <c:pt idx="18713">
                  <c:v>1329760800</c:v>
                </c:pt>
                <c:pt idx="18714">
                  <c:v>1329764400</c:v>
                </c:pt>
                <c:pt idx="18715">
                  <c:v>1329768000</c:v>
                </c:pt>
                <c:pt idx="18716">
                  <c:v>1329771600</c:v>
                </c:pt>
                <c:pt idx="18717">
                  <c:v>1329775200</c:v>
                </c:pt>
                <c:pt idx="18718">
                  <c:v>1329778800</c:v>
                </c:pt>
                <c:pt idx="18719">
                  <c:v>1329782400</c:v>
                </c:pt>
                <c:pt idx="18720">
                  <c:v>1329786000</c:v>
                </c:pt>
                <c:pt idx="18721">
                  <c:v>1329789600</c:v>
                </c:pt>
                <c:pt idx="18722">
                  <c:v>1329793200</c:v>
                </c:pt>
                <c:pt idx="18723">
                  <c:v>1329796800</c:v>
                </c:pt>
                <c:pt idx="18724">
                  <c:v>1329800400</c:v>
                </c:pt>
                <c:pt idx="18725">
                  <c:v>1329804000</c:v>
                </c:pt>
                <c:pt idx="18726">
                  <c:v>1329807600</c:v>
                </c:pt>
                <c:pt idx="18727">
                  <c:v>1329811200</c:v>
                </c:pt>
                <c:pt idx="18728">
                  <c:v>1329814800</c:v>
                </c:pt>
                <c:pt idx="18729">
                  <c:v>1329818400</c:v>
                </c:pt>
                <c:pt idx="18730">
                  <c:v>1329822000</c:v>
                </c:pt>
                <c:pt idx="18731">
                  <c:v>1329825600</c:v>
                </c:pt>
                <c:pt idx="18732">
                  <c:v>1329829200</c:v>
                </c:pt>
                <c:pt idx="18733">
                  <c:v>1329832800</c:v>
                </c:pt>
                <c:pt idx="18734">
                  <c:v>1329836400</c:v>
                </c:pt>
                <c:pt idx="18735">
                  <c:v>1329840000</c:v>
                </c:pt>
                <c:pt idx="18736">
                  <c:v>1329843600</c:v>
                </c:pt>
                <c:pt idx="18737">
                  <c:v>1329847200</c:v>
                </c:pt>
                <c:pt idx="18738">
                  <c:v>1329850800</c:v>
                </c:pt>
                <c:pt idx="18739">
                  <c:v>1329854400</c:v>
                </c:pt>
                <c:pt idx="18740">
                  <c:v>1329858000</c:v>
                </c:pt>
                <c:pt idx="18741">
                  <c:v>1329861600</c:v>
                </c:pt>
                <c:pt idx="18742">
                  <c:v>1329865200</c:v>
                </c:pt>
                <c:pt idx="18743">
                  <c:v>1329868800</c:v>
                </c:pt>
                <c:pt idx="18744">
                  <c:v>1329872400</c:v>
                </c:pt>
                <c:pt idx="18745">
                  <c:v>1329876000</c:v>
                </c:pt>
                <c:pt idx="18746">
                  <c:v>1329879600</c:v>
                </c:pt>
                <c:pt idx="18747">
                  <c:v>1329883200</c:v>
                </c:pt>
                <c:pt idx="18748">
                  <c:v>1329886800</c:v>
                </c:pt>
                <c:pt idx="18749">
                  <c:v>1329890400</c:v>
                </c:pt>
                <c:pt idx="18750">
                  <c:v>1329894000</c:v>
                </c:pt>
                <c:pt idx="18751">
                  <c:v>1329897600</c:v>
                </c:pt>
                <c:pt idx="18752">
                  <c:v>1329901200</c:v>
                </c:pt>
                <c:pt idx="18753">
                  <c:v>1329904800</c:v>
                </c:pt>
                <c:pt idx="18754">
                  <c:v>1329908400</c:v>
                </c:pt>
                <c:pt idx="18755">
                  <c:v>1329912000</c:v>
                </c:pt>
                <c:pt idx="18756">
                  <c:v>1329915600</c:v>
                </c:pt>
                <c:pt idx="18757">
                  <c:v>1329919200</c:v>
                </c:pt>
                <c:pt idx="18758">
                  <c:v>1329922800</c:v>
                </c:pt>
                <c:pt idx="18759">
                  <c:v>1329926400</c:v>
                </c:pt>
                <c:pt idx="18760">
                  <c:v>1329930000</c:v>
                </c:pt>
                <c:pt idx="18761">
                  <c:v>1329933600</c:v>
                </c:pt>
                <c:pt idx="18762">
                  <c:v>1329937200</c:v>
                </c:pt>
                <c:pt idx="18763">
                  <c:v>1329940800</c:v>
                </c:pt>
                <c:pt idx="18764">
                  <c:v>1329944400</c:v>
                </c:pt>
                <c:pt idx="18765">
                  <c:v>1329948000</c:v>
                </c:pt>
                <c:pt idx="18766">
                  <c:v>1329951600</c:v>
                </c:pt>
                <c:pt idx="18767">
                  <c:v>1329955200</c:v>
                </c:pt>
                <c:pt idx="18768">
                  <c:v>1329958800</c:v>
                </c:pt>
                <c:pt idx="18769">
                  <c:v>1329962400</c:v>
                </c:pt>
                <c:pt idx="18770">
                  <c:v>1329966000</c:v>
                </c:pt>
                <c:pt idx="18771">
                  <c:v>1329969600</c:v>
                </c:pt>
                <c:pt idx="18772">
                  <c:v>1329973200</c:v>
                </c:pt>
                <c:pt idx="18773">
                  <c:v>1329976800</c:v>
                </c:pt>
                <c:pt idx="18774">
                  <c:v>1329980400</c:v>
                </c:pt>
                <c:pt idx="18775">
                  <c:v>1329984000</c:v>
                </c:pt>
                <c:pt idx="18776">
                  <c:v>1329987600</c:v>
                </c:pt>
                <c:pt idx="18777">
                  <c:v>1329991200</c:v>
                </c:pt>
                <c:pt idx="18778">
                  <c:v>1329994800</c:v>
                </c:pt>
                <c:pt idx="18779">
                  <c:v>1329998400</c:v>
                </c:pt>
                <c:pt idx="18780">
                  <c:v>1330002000</c:v>
                </c:pt>
                <c:pt idx="18781">
                  <c:v>1330005600</c:v>
                </c:pt>
                <c:pt idx="18782">
                  <c:v>1330009200</c:v>
                </c:pt>
                <c:pt idx="18783">
                  <c:v>1330012800</c:v>
                </c:pt>
                <c:pt idx="18784">
                  <c:v>1330016400</c:v>
                </c:pt>
                <c:pt idx="18785">
                  <c:v>1330020000</c:v>
                </c:pt>
                <c:pt idx="18786">
                  <c:v>1330023600</c:v>
                </c:pt>
                <c:pt idx="18787">
                  <c:v>1330027200</c:v>
                </c:pt>
                <c:pt idx="18788">
                  <c:v>1330030800</c:v>
                </c:pt>
                <c:pt idx="18789">
                  <c:v>1330034400</c:v>
                </c:pt>
                <c:pt idx="18790">
                  <c:v>1330038000</c:v>
                </c:pt>
                <c:pt idx="18791">
                  <c:v>1330041600</c:v>
                </c:pt>
                <c:pt idx="18792">
                  <c:v>1330045200</c:v>
                </c:pt>
                <c:pt idx="18793">
                  <c:v>1330048800</c:v>
                </c:pt>
                <c:pt idx="18794">
                  <c:v>1330052400</c:v>
                </c:pt>
                <c:pt idx="18795">
                  <c:v>1330056000</c:v>
                </c:pt>
                <c:pt idx="18796">
                  <c:v>1330059600</c:v>
                </c:pt>
                <c:pt idx="18797">
                  <c:v>1330063200</c:v>
                </c:pt>
                <c:pt idx="18798">
                  <c:v>1330066800</c:v>
                </c:pt>
                <c:pt idx="18799">
                  <c:v>1330070400</c:v>
                </c:pt>
                <c:pt idx="18800">
                  <c:v>1330074000</c:v>
                </c:pt>
                <c:pt idx="18801">
                  <c:v>1330077600</c:v>
                </c:pt>
                <c:pt idx="18802">
                  <c:v>1330081200</c:v>
                </c:pt>
                <c:pt idx="18803">
                  <c:v>1330084800</c:v>
                </c:pt>
                <c:pt idx="18804">
                  <c:v>1330088400</c:v>
                </c:pt>
                <c:pt idx="18805">
                  <c:v>1330092000</c:v>
                </c:pt>
                <c:pt idx="18806">
                  <c:v>1330095600</c:v>
                </c:pt>
                <c:pt idx="18807">
                  <c:v>1330099200</c:v>
                </c:pt>
                <c:pt idx="18808">
                  <c:v>1330102800</c:v>
                </c:pt>
                <c:pt idx="18809">
                  <c:v>1330106400</c:v>
                </c:pt>
                <c:pt idx="18810">
                  <c:v>1330110000</c:v>
                </c:pt>
                <c:pt idx="18811">
                  <c:v>1330113600</c:v>
                </c:pt>
                <c:pt idx="18812">
                  <c:v>1330117200</c:v>
                </c:pt>
                <c:pt idx="18813">
                  <c:v>1330120800</c:v>
                </c:pt>
                <c:pt idx="18814">
                  <c:v>1330124400</c:v>
                </c:pt>
                <c:pt idx="18815">
                  <c:v>1330128000</c:v>
                </c:pt>
                <c:pt idx="18816">
                  <c:v>1330131600</c:v>
                </c:pt>
                <c:pt idx="18817">
                  <c:v>1330135200</c:v>
                </c:pt>
                <c:pt idx="18818">
                  <c:v>1330138800</c:v>
                </c:pt>
                <c:pt idx="18819">
                  <c:v>1330142400</c:v>
                </c:pt>
                <c:pt idx="18820">
                  <c:v>1330146000</c:v>
                </c:pt>
                <c:pt idx="18821">
                  <c:v>1330149600</c:v>
                </c:pt>
                <c:pt idx="18822">
                  <c:v>1330153200</c:v>
                </c:pt>
                <c:pt idx="18823">
                  <c:v>1330156800</c:v>
                </c:pt>
                <c:pt idx="18824">
                  <c:v>1330160400</c:v>
                </c:pt>
                <c:pt idx="18825">
                  <c:v>1330164000</c:v>
                </c:pt>
                <c:pt idx="18826">
                  <c:v>1330167600</c:v>
                </c:pt>
                <c:pt idx="18827">
                  <c:v>1330171200</c:v>
                </c:pt>
                <c:pt idx="18828">
                  <c:v>1330174800</c:v>
                </c:pt>
                <c:pt idx="18829">
                  <c:v>1330178400</c:v>
                </c:pt>
                <c:pt idx="18830">
                  <c:v>1330182000</c:v>
                </c:pt>
                <c:pt idx="18831">
                  <c:v>1330185600</c:v>
                </c:pt>
                <c:pt idx="18832">
                  <c:v>1330189200</c:v>
                </c:pt>
                <c:pt idx="18833">
                  <c:v>1330192800</c:v>
                </c:pt>
                <c:pt idx="18834">
                  <c:v>1330196400</c:v>
                </c:pt>
                <c:pt idx="18835">
                  <c:v>1330200000</c:v>
                </c:pt>
                <c:pt idx="18836">
                  <c:v>1330203600</c:v>
                </c:pt>
                <c:pt idx="18837">
                  <c:v>1330207200</c:v>
                </c:pt>
                <c:pt idx="18838">
                  <c:v>1330210800</c:v>
                </c:pt>
                <c:pt idx="18839">
                  <c:v>1330214400</c:v>
                </c:pt>
                <c:pt idx="18840">
                  <c:v>1330218000</c:v>
                </c:pt>
                <c:pt idx="18841">
                  <c:v>1330221600</c:v>
                </c:pt>
                <c:pt idx="18842">
                  <c:v>1330225200</c:v>
                </c:pt>
                <c:pt idx="18843">
                  <c:v>1330228800</c:v>
                </c:pt>
                <c:pt idx="18844">
                  <c:v>1330232400</c:v>
                </c:pt>
                <c:pt idx="18845">
                  <c:v>1330236000</c:v>
                </c:pt>
                <c:pt idx="18846">
                  <c:v>1330239600</c:v>
                </c:pt>
                <c:pt idx="18847">
                  <c:v>1330243200</c:v>
                </c:pt>
                <c:pt idx="18848">
                  <c:v>1330246800</c:v>
                </c:pt>
                <c:pt idx="18849">
                  <c:v>1330250400</c:v>
                </c:pt>
                <c:pt idx="18850">
                  <c:v>1330254000</c:v>
                </c:pt>
                <c:pt idx="18851">
                  <c:v>1330257600</c:v>
                </c:pt>
                <c:pt idx="18852">
                  <c:v>1330261200</c:v>
                </c:pt>
                <c:pt idx="18853">
                  <c:v>1330264800</c:v>
                </c:pt>
                <c:pt idx="18854">
                  <c:v>1330268400</c:v>
                </c:pt>
                <c:pt idx="18855">
                  <c:v>1330272000</c:v>
                </c:pt>
                <c:pt idx="18856">
                  <c:v>1330275600</c:v>
                </c:pt>
                <c:pt idx="18857">
                  <c:v>1330279200</c:v>
                </c:pt>
                <c:pt idx="18858">
                  <c:v>1330282800</c:v>
                </c:pt>
                <c:pt idx="18859">
                  <c:v>1330286400</c:v>
                </c:pt>
                <c:pt idx="18860">
                  <c:v>1330290000</c:v>
                </c:pt>
                <c:pt idx="18861">
                  <c:v>1330293600</c:v>
                </c:pt>
                <c:pt idx="18862">
                  <c:v>1330297200</c:v>
                </c:pt>
                <c:pt idx="18863">
                  <c:v>1330300800</c:v>
                </c:pt>
                <c:pt idx="18864">
                  <c:v>1330304400</c:v>
                </c:pt>
                <c:pt idx="18865">
                  <c:v>1330308000</c:v>
                </c:pt>
                <c:pt idx="18866">
                  <c:v>1330311600</c:v>
                </c:pt>
                <c:pt idx="18867">
                  <c:v>1330315200</c:v>
                </c:pt>
                <c:pt idx="18868">
                  <c:v>1330318800</c:v>
                </c:pt>
                <c:pt idx="18869">
                  <c:v>1330322400</c:v>
                </c:pt>
                <c:pt idx="18870">
                  <c:v>1330326000</c:v>
                </c:pt>
                <c:pt idx="18871">
                  <c:v>1330329600</c:v>
                </c:pt>
                <c:pt idx="18872">
                  <c:v>1330333200</c:v>
                </c:pt>
                <c:pt idx="18873">
                  <c:v>1330336800</c:v>
                </c:pt>
                <c:pt idx="18874">
                  <c:v>1330340400</c:v>
                </c:pt>
                <c:pt idx="18875">
                  <c:v>1330344000</c:v>
                </c:pt>
                <c:pt idx="18876">
                  <c:v>1330347600</c:v>
                </c:pt>
                <c:pt idx="18877">
                  <c:v>1330351200</c:v>
                </c:pt>
                <c:pt idx="18878">
                  <c:v>1330354800</c:v>
                </c:pt>
                <c:pt idx="18879">
                  <c:v>1330358400</c:v>
                </c:pt>
                <c:pt idx="18880">
                  <c:v>1330362000</c:v>
                </c:pt>
                <c:pt idx="18881">
                  <c:v>1330365600</c:v>
                </c:pt>
                <c:pt idx="18882">
                  <c:v>1330369200</c:v>
                </c:pt>
                <c:pt idx="18883">
                  <c:v>1330372800</c:v>
                </c:pt>
                <c:pt idx="18884">
                  <c:v>1330376400</c:v>
                </c:pt>
                <c:pt idx="18885">
                  <c:v>1330380000</c:v>
                </c:pt>
                <c:pt idx="18886">
                  <c:v>1330383600</c:v>
                </c:pt>
                <c:pt idx="18887">
                  <c:v>1330387200</c:v>
                </c:pt>
                <c:pt idx="18888">
                  <c:v>1330390800</c:v>
                </c:pt>
                <c:pt idx="18889">
                  <c:v>1330394400</c:v>
                </c:pt>
                <c:pt idx="18890">
                  <c:v>1330398000</c:v>
                </c:pt>
                <c:pt idx="18891">
                  <c:v>1330401600</c:v>
                </c:pt>
                <c:pt idx="18892">
                  <c:v>1330405200</c:v>
                </c:pt>
                <c:pt idx="18893">
                  <c:v>1330408800</c:v>
                </c:pt>
                <c:pt idx="18894">
                  <c:v>1330412400</c:v>
                </c:pt>
                <c:pt idx="18895">
                  <c:v>1330416000</c:v>
                </c:pt>
                <c:pt idx="18896">
                  <c:v>1330419600</c:v>
                </c:pt>
                <c:pt idx="18897">
                  <c:v>1330423200</c:v>
                </c:pt>
                <c:pt idx="18898">
                  <c:v>1330426800</c:v>
                </c:pt>
                <c:pt idx="18899">
                  <c:v>1330430400</c:v>
                </c:pt>
                <c:pt idx="18900">
                  <c:v>1330434000</c:v>
                </c:pt>
                <c:pt idx="18901">
                  <c:v>1330437600</c:v>
                </c:pt>
                <c:pt idx="18902">
                  <c:v>1330441200</c:v>
                </c:pt>
                <c:pt idx="18903">
                  <c:v>1330444800</c:v>
                </c:pt>
                <c:pt idx="18904">
                  <c:v>1330448400</c:v>
                </c:pt>
                <c:pt idx="18905">
                  <c:v>1330452000</c:v>
                </c:pt>
                <c:pt idx="18906">
                  <c:v>1330455600</c:v>
                </c:pt>
                <c:pt idx="18907">
                  <c:v>1330459200</c:v>
                </c:pt>
                <c:pt idx="18908">
                  <c:v>1330462800</c:v>
                </c:pt>
                <c:pt idx="18909">
                  <c:v>1330466400</c:v>
                </c:pt>
                <c:pt idx="18910">
                  <c:v>1330470000</c:v>
                </c:pt>
                <c:pt idx="18911">
                  <c:v>1330473600</c:v>
                </c:pt>
                <c:pt idx="18912">
                  <c:v>1330477200</c:v>
                </c:pt>
                <c:pt idx="18913">
                  <c:v>1330480800</c:v>
                </c:pt>
                <c:pt idx="18914">
                  <c:v>1330484400</c:v>
                </c:pt>
                <c:pt idx="18915">
                  <c:v>1330488000</c:v>
                </c:pt>
                <c:pt idx="18916">
                  <c:v>1330491600</c:v>
                </c:pt>
                <c:pt idx="18917">
                  <c:v>1330495200</c:v>
                </c:pt>
                <c:pt idx="18918">
                  <c:v>1330498800</c:v>
                </c:pt>
                <c:pt idx="18919">
                  <c:v>1330502400</c:v>
                </c:pt>
                <c:pt idx="18920">
                  <c:v>1330506000</c:v>
                </c:pt>
                <c:pt idx="18921">
                  <c:v>1330509600</c:v>
                </c:pt>
                <c:pt idx="18922">
                  <c:v>1330513200</c:v>
                </c:pt>
                <c:pt idx="18923">
                  <c:v>1330516800</c:v>
                </c:pt>
                <c:pt idx="18924">
                  <c:v>1330520400</c:v>
                </c:pt>
                <c:pt idx="18925">
                  <c:v>1330524000</c:v>
                </c:pt>
                <c:pt idx="18926">
                  <c:v>1330527600</c:v>
                </c:pt>
                <c:pt idx="18927">
                  <c:v>1330531200</c:v>
                </c:pt>
                <c:pt idx="18928">
                  <c:v>1330534800</c:v>
                </c:pt>
                <c:pt idx="18929">
                  <c:v>1330538400</c:v>
                </c:pt>
                <c:pt idx="18930">
                  <c:v>1330542000</c:v>
                </c:pt>
                <c:pt idx="18931">
                  <c:v>1330545600</c:v>
                </c:pt>
                <c:pt idx="18932">
                  <c:v>1330549200</c:v>
                </c:pt>
                <c:pt idx="18933">
                  <c:v>1330552800</c:v>
                </c:pt>
                <c:pt idx="18934">
                  <c:v>1330556400</c:v>
                </c:pt>
                <c:pt idx="18935">
                  <c:v>1330560000</c:v>
                </c:pt>
                <c:pt idx="18936">
                  <c:v>1330563600</c:v>
                </c:pt>
                <c:pt idx="18937">
                  <c:v>1330567200</c:v>
                </c:pt>
                <c:pt idx="18938">
                  <c:v>1330570800</c:v>
                </c:pt>
                <c:pt idx="18939">
                  <c:v>1330574400</c:v>
                </c:pt>
                <c:pt idx="18940">
                  <c:v>1330578000</c:v>
                </c:pt>
                <c:pt idx="18941">
                  <c:v>1330581600</c:v>
                </c:pt>
                <c:pt idx="18942">
                  <c:v>1330585200</c:v>
                </c:pt>
                <c:pt idx="18943">
                  <c:v>1330588800</c:v>
                </c:pt>
                <c:pt idx="18944">
                  <c:v>1330592400</c:v>
                </c:pt>
                <c:pt idx="18945">
                  <c:v>1330596000</c:v>
                </c:pt>
                <c:pt idx="18946">
                  <c:v>1330599600</c:v>
                </c:pt>
                <c:pt idx="18947">
                  <c:v>1330603200</c:v>
                </c:pt>
                <c:pt idx="18948">
                  <c:v>1330606800</c:v>
                </c:pt>
                <c:pt idx="18949">
                  <c:v>1330610400</c:v>
                </c:pt>
                <c:pt idx="18950">
                  <c:v>1330614000</c:v>
                </c:pt>
                <c:pt idx="18951">
                  <c:v>1330617600</c:v>
                </c:pt>
                <c:pt idx="18952">
                  <c:v>1330621200</c:v>
                </c:pt>
                <c:pt idx="18953">
                  <c:v>1330624800</c:v>
                </c:pt>
                <c:pt idx="18954">
                  <c:v>1330628400</c:v>
                </c:pt>
                <c:pt idx="18955">
                  <c:v>1330632000</c:v>
                </c:pt>
                <c:pt idx="18956">
                  <c:v>1330635600</c:v>
                </c:pt>
                <c:pt idx="18957">
                  <c:v>1330639200</c:v>
                </c:pt>
                <c:pt idx="18958">
                  <c:v>1330642800</c:v>
                </c:pt>
                <c:pt idx="18959">
                  <c:v>1330646400</c:v>
                </c:pt>
                <c:pt idx="18960">
                  <c:v>1330650000</c:v>
                </c:pt>
                <c:pt idx="18961">
                  <c:v>1330653600</c:v>
                </c:pt>
                <c:pt idx="18962">
                  <c:v>1330657200</c:v>
                </c:pt>
                <c:pt idx="18963">
                  <c:v>1330660800</c:v>
                </c:pt>
                <c:pt idx="18964">
                  <c:v>1330664400</c:v>
                </c:pt>
                <c:pt idx="18965">
                  <c:v>1330668000</c:v>
                </c:pt>
                <c:pt idx="18966">
                  <c:v>1330671600</c:v>
                </c:pt>
                <c:pt idx="18967">
                  <c:v>1330675200</c:v>
                </c:pt>
                <c:pt idx="18968">
                  <c:v>1330678800</c:v>
                </c:pt>
                <c:pt idx="18969">
                  <c:v>1330682400</c:v>
                </c:pt>
                <c:pt idx="18970">
                  <c:v>1330686000</c:v>
                </c:pt>
                <c:pt idx="18971">
                  <c:v>1330689600</c:v>
                </c:pt>
                <c:pt idx="18972">
                  <c:v>1330693200</c:v>
                </c:pt>
                <c:pt idx="18973">
                  <c:v>1330696800</c:v>
                </c:pt>
                <c:pt idx="18974">
                  <c:v>1330700400</c:v>
                </c:pt>
                <c:pt idx="18975">
                  <c:v>1330704000</c:v>
                </c:pt>
                <c:pt idx="18976">
                  <c:v>1330707600</c:v>
                </c:pt>
                <c:pt idx="18977">
                  <c:v>1330711200</c:v>
                </c:pt>
                <c:pt idx="18978">
                  <c:v>1330714800</c:v>
                </c:pt>
                <c:pt idx="18979">
                  <c:v>1330718400</c:v>
                </c:pt>
                <c:pt idx="18980">
                  <c:v>1330722000</c:v>
                </c:pt>
                <c:pt idx="18981">
                  <c:v>1330725600</c:v>
                </c:pt>
                <c:pt idx="18982">
                  <c:v>1330729200</c:v>
                </c:pt>
                <c:pt idx="18983">
                  <c:v>1330732800</c:v>
                </c:pt>
                <c:pt idx="18984">
                  <c:v>1330736400</c:v>
                </c:pt>
                <c:pt idx="18985">
                  <c:v>1330740000</c:v>
                </c:pt>
                <c:pt idx="18986">
                  <c:v>1330743600</c:v>
                </c:pt>
                <c:pt idx="18987">
                  <c:v>1330747200</c:v>
                </c:pt>
                <c:pt idx="18988">
                  <c:v>1330750800</c:v>
                </c:pt>
                <c:pt idx="18989">
                  <c:v>1330754400</c:v>
                </c:pt>
                <c:pt idx="18990">
                  <c:v>1330758000</c:v>
                </c:pt>
                <c:pt idx="18991">
                  <c:v>1330761600</c:v>
                </c:pt>
                <c:pt idx="18992">
                  <c:v>1330765200</c:v>
                </c:pt>
                <c:pt idx="18993">
                  <c:v>1330768800</c:v>
                </c:pt>
                <c:pt idx="18994">
                  <c:v>1330772400</c:v>
                </c:pt>
                <c:pt idx="18995">
                  <c:v>1330776000</c:v>
                </c:pt>
                <c:pt idx="18996">
                  <c:v>1330779600</c:v>
                </c:pt>
                <c:pt idx="18997">
                  <c:v>1330783200</c:v>
                </c:pt>
                <c:pt idx="18998">
                  <c:v>1330786800</c:v>
                </c:pt>
                <c:pt idx="18999">
                  <c:v>1330790400</c:v>
                </c:pt>
                <c:pt idx="19000">
                  <c:v>1330794000</c:v>
                </c:pt>
                <c:pt idx="19001">
                  <c:v>1330797600</c:v>
                </c:pt>
                <c:pt idx="19002">
                  <c:v>1330801200</c:v>
                </c:pt>
                <c:pt idx="19003">
                  <c:v>1330804800</c:v>
                </c:pt>
                <c:pt idx="19004">
                  <c:v>1330808400</c:v>
                </c:pt>
                <c:pt idx="19005">
                  <c:v>1330812000</c:v>
                </c:pt>
                <c:pt idx="19006">
                  <c:v>1330815600</c:v>
                </c:pt>
                <c:pt idx="19007">
                  <c:v>1330819200</c:v>
                </c:pt>
                <c:pt idx="19008">
                  <c:v>1330822800</c:v>
                </c:pt>
                <c:pt idx="19009">
                  <c:v>1330826400</c:v>
                </c:pt>
                <c:pt idx="19010">
                  <c:v>1330830000</c:v>
                </c:pt>
                <c:pt idx="19011">
                  <c:v>1330833600</c:v>
                </c:pt>
                <c:pt idx="19012">
                  <c:v>1330837200</c:v>
                </c:pt>
                <c:pt idx="19013">
                  <c:v>1330840800</c:v>
                </c:pt>
                <c:pt idx="19014">
                  <c:v>1330844400</c:v>
                </c:pt>
                <c:pt idx="19015">
                  <c:v>1330848000</c:v>
                </c:pt>
                <c:pt idx="19016">
                  <c:v>1330851600</c:v>
                </c:pt>
                <c:pt idx="19017">
                  <c:v>1330855200</c:v>
                </c:pt>
                <c:pt idx="19018">
                  <c:v>1330858800</c:v>
                </c:pt>
                <c:pt idx="19019">
                  <c:v>1330862400</c:v>
                </c:pt>
                <c:pt idx="19020">
                  <c:v>1330866000</c:v>
                </c:pt>
                <c:pt idx="19021">
                  <c:v>1330869600</c:v>
                </c:pt>
                <c:pt idx="19022">
                  <c:v>1330873200</c:v>
                </c:pt>
                <c:pt idx="19023">
                  <c:v>1330876800</c:v>
                </c:pt>
                <c:pt idx="19024">
                  <c:v>1330880400</c:v>
                </c:pt>
                <c:pt idx="19025">
                  <c:v>1330884000</c:v>
                </c:pt>
                <c:pt idx="19026">
                  <c:v>1330887600</c:v>
                </c:pt>
                <c:pt idx="19027">
                  <c:v>1330891200</c:v>
                </c:pt>
                <c:pt idx="19028">
                  <c:v>1330894800</c:v>
                </c:pt>
                <c:pt idx="19029">
                  <c:v>1330898400</c:v>
                </c:pt>
                <c:pt idx="19030">
                  <c:v>1330902000</c:v>
                </c:pt>
                <c:pt idx="19031">
                  <c:v>1330905600</c:v>
                </c:pt>
                <c:pt idx="19032">
                  <c:v>1330909200</c:v>
                </c:pt>
                <c:pt idx="19033">
                  <c:v>1330912800</c:v>
                </c:pt>
                <c:pt idx="19034">
                  <c:v>1330916400</c:v>
                </c:pt>
                <c:pt idx="19035">
                  <c:v>1330920000</c:v>
                </c:pt>
                <c:pt idx="19036">
                  <c:v>1330923600</c:v>
                </c:pt>
                <c:pt idx="19037">
                  <c:v>1330927200</c:v>
                </c:pt>
                <c:pt idx="19038">
                  <c:v>1330930800</c:v>
                </c:pt>
                <c:pt idx="19039">
                  <c:v>1330934400</c:v>
                </c:pt>
                <c:pt idx="19040">
                  <c:v>1330938000</c:v>
                </c:pt>
                <c:pt idx="19041">
                  <c:v>1330941600</c:v>
                </c:pt>
                <c:pt idx="19042">
                  <c:v>1330945200</c:v>
                </c:pt>
                <c:pt idx="19043">
                  <c:v>1330948800</c:v>
                </c:pt>
                <c:pt idx="19044">
                  <c:v>1330952400</c:v>
                </c:pt>
                <c:pt idx="19045">
                  <c:v>1330956000</c:v>
                </c:pt>
                <c:pt idx="19046">
                  <c:v>1330959600</c:v>
                </c:pt>
                <c:pt idx="19047">
                  <c:v>1330963200</c:v>
                </c:pt>
                <c:pt idx="19048">
                  <c:v>1330966800</c:v>
                </c:pt>
                <c:pt idx="19049">
                  <c:v>1330970400</c:v>
                </c:pt>
                <c:pt idx="19050">
                  <c:v>1330974000</c:v>
                </c:pt>
                <c:pt idx="19051">
                  <c:v>1330977600</c:v>
                </c:pt>
                <c:pt idx="19052">
                  <c:v>1330981200</c:v>
                </c:pt>
                <c:pt idx="19053">
                  <c:v>1330984800</c:v>
                </c:pt>
                <c:pt idx="19054">
                  <c:v>1330988400</c:v>
                </c:pt>
                <c:pt idx="19055">
                  <c:v>1330992000</c:v>
                </c:pt>
                <c:pt idx="19056">
                  <c:v>1330995600</c:v>
                </c:pt>
                <c:pt idx="19057">
                  <c:v>1330999200</c:v>
                </c:pt>
                <c:pt idx="19058">
                  <c:v>1331002800</c:v>
                </c:pt>
                <c:pt idx="19059">
                  <c:v>1331006400</c:v>
                </c:pt>
                <c:pt idx="19060">
                  <c:v>1331010000</c:v>
                </c:pt>
                <c:pt idx="19061">
                  <c:v>1331013600</c:v>
                </c:pt>
                <c:pt idx="19062">
                  <c:v>1331017200</c:v>
                </c:pt>
                <c:pt idx="19063">
                  <c:v>1331020800</c:v>
                </c:pt>
                <c:pt idx="19064">
                  <c:v>1331024400</c:v>
                </c:pt>
                <c:pt idx="19065">
                  <c:v>1331028000</c:v>
                </c:pt>
                <c:pt idx="19066">
                  <c:v>1331031600</c:v>
                </c:pt>
                <c:pt idx="19067">
                  <c:v>1331035200</c:v>
                </c:pt>
                <c:pt idx="19068">
                  <c:v>1331038800</c:v>
                </c:pt>
                <c:pt idx="19069">
                  <c:v>1331042400</c:v>
                </c:pt>
                <c:pt idx="19070">
                  <c:v>1331046000</c:v>
                </c:pt>
                <c:pt idx="19071">
                  <c:v>1331049600</c:v>
                </c:pt>
                <c:pt idx="19072">
                  <c:v>1331053200</c:v>
                </c:pt>
                <c:pt idx="19073">
                  <c:v>1331056800</c:v>
                </c:pt>
                <c:pt idx="19074">
                  <c:v>1331060400</c:v>
                </c:pt>
                <c:pt idx="19075">
                  <c:v>1331064000</c:v>
                </c:pt>
                <c:pt idx="19076">
                  <c:v>1331067600</c:v>
                </c:pt>
                <c:pt idx="19077">
                  <c:v>1331071200</c:v>
                </c:pt>
                <c:pt idx="19078">
                  <c:v>1331074800</c:v>
                </c:pt>
                <c:pt idx="19079">
                  <c:v>1331078400</c:v>
                </c:pt>
                <c:pt idx="19080">
                  <c:v>1331082000</c:v>
                </c:pt>
                <c:pt idx="19081">
                  <c:v>1331085600</c:v>
                </c:pt>
                <c:pt idx="19082">
                  <c:v>1331089200</c:v>
                </c:pt>
                <c:pt idx="19083">
                  <c:v>1331092800</c:v>
                </c:pt>
                <c:pt idx="19084">
                  <c:v>1331096400</c:v>
                </c:pt>
                <c:pt idx="19085">
                  <c:v>1331100000</c:v>
                </c:pt>
                <c:pt idx="19086">
                  <c:v>1331103600</c:v>
                </c:pt>
                <c:pt idx="19087">
                  <c:v>1331107200</c:v>
                </c:pt>
                <c:pt idx="19088">
                  <c:v>1331110800</c:v>
                </c:pt>
                <c:pt idx="19089">
                  <c:v>1331114400</c:v>
                </c:pt>
                <c:pt idx="19090">
                  <c:v>1331118000</c:v>
                </c:pt>
                <c:pt idx="19091">
                  <c:v>1331121600</c:v>
                </c:pt>
                <c:pt idx="19092">
                  <c:v>1331125200</c:v>
                </c:pt>
                <c:pt idx="19093">
                  <c:v>1331128800</c:v>
                </c:pt>
                <c:pt idx="19094">
                  <c:v>1331132400</c:v>
                </c:pt>
                <c:pt idx="19095">
                  <c:v>1331136000</c:v>
                </c:pt>
                <c:pt idx="19096">
                  <c:v>1331139600</c:v>
                </c:pt>
                <c:pt idx="19097">
                  <c:v>1331143200</c:v>
                </c:pt>
                <c:pt idx="19098">
                  <c:v>1331146800</c:v>
                </c:pt>
                <c:pt idx="19099">
                  <c:v>1331150400</c:v>
                </c:pt>
                <c:pt idx="19100">
                  <c:v>1331154000</c:v>
                </c:pt>
                <c:pt idx="19101">
                  <c:v>1331157600</c:v>
                </c:pt>
                <c:pt idx="19102">
                  <c:v>1331161200</c:v>
                </c:pt>
                <c:pt idx="19103">
                  <c:v>1331164800</c:v>
                </c:pt>
                <c:pt idx="19104">
                  <c:v>1331168400</c:v>
                </c:pt>
                <c:pt idx="19105">
                  <c:v>1331172000</c:v>
                </c:pt>
                <c:pt idx="19106">
                  <c:v>1331175600</c:v>
                </c:pt>
                <c:pt idx="19107">
                  <c:v>1331179200</c:v>
                </c:pt>
                <c:pt idx="19108">
                  <c:v>1331182800</c:v>
                </c:pt>
                <c:pt idx="19109">
                  <c:v>1331186400</c:v>
                </c:pt>
                <c:pt idx="19110">
                  <c:v>1331190000</c:v>
                </c:pt>
                <c:pt idx="19111">
                  <c:v>1331193600</c:v>
                </c:pt>
                <c:pt idx="19112">
                  <c:v>1331197200</c:v>
                </c:pt>
                <c:pt idx="19113">
                  <c:v>1331200800</c:v>
                </c:pt>
                <c:pt idx="19114">
                  <c:v>1331204400</c:v>
                </c:pt>
                <c:pt idx="19115">
                  <c:v>1331208000</c:v>
                </c:pt>
                <c:pt idx="19116">
                  <c:v>1331211600</c:v>
                </c:pt>
                <c:pt idx="19117">
                  <c:v>1331215200</c:v>
                </c:pt>
                <c:pt idx="19118">
                  <c:v>1331218800</c:v>
                </c:pt>
                <c:pt idx="19119">
                  <c:v>1331222400</c:v>
                </c:pt>
                <c:pt idx="19120">
                  <c:v>1331226000</c:v>
                </c:pt>
                <c:pt idx="19121">
                  <c:v>1331229600</c:v>
                </c:pt>
                <c:pt idx="19122">
                  <c:v>1331233200</c:v>
                </c:pt>
                <c:pt idx="19123">
                  <c:v>1331236800</c:v>
                </c:pt>
                <c:pt idx="19124">
                  <c:v>1331240400</c:v>
                </c:pt>
                <c:pt idx="19125">
                  <c:v>1331244000</c:v>
                </c:pt>
                <c:pt idx="19126">
                  <c:v>1331247600</c:v>
                </c:pt>
                <c:pt idx="19127">
                  <c:v>1331251200</c:v>
                </c:pt>
                <c:pt idx="19128">
                  <c:v>1331254800</c:v>
                </c:pt>
                <c:pt idx="19129">
                  <c:v>1331258400</c:v>
                </c:pt>
                <c:pt idx="19130">
                  <c:v>1331262000</c:v>
                </c:pt>
                <c:pt idx="19131">
                  <c:v>1331265600</c:v>
                </c:pt>
                <c:pt idx="19132">
                  <c:v>1331269200</c:v>
                </c:pt>
                <c:pt idx="19133">
                  <c:v>1331272800</c:v>
                </c:pt>
                <c:pt idx="19134">
                  <c:v>1331276400</c:v>
                </c:pt>
                <c:pt idx="19135">
                  <c:v>1331280000</c:v>
                </c:pt>
                <c:pt idx="19136">
                  <c:v>1331283600</c:v>
                </c:pt>
                <c:pt idx="19137">
                  <c:v>1331287200</c:v>
                </c:pt>
                <c:pt idx="19138">
                  <c:v>1331290800</c:v>
                </c:pt>
                <c:pt idx="19139">
                  <c:v>1331294400</c:v>
                </c:pt>
                <c:pt idx="19140">
                  <c:v>1331298000</c:v>
                </c:pt>
                <c:pt idx="19141">
                  <c:v>1331301600</c:v>
                </c:pt>
                <c:pt idx="19142">
                  <c:v>1331305200</c:v>
                </c:pt>
                <c:pt idx="19143">
                  <c:v>1331308800</c:v>
                </c:pt>
                <c:pt idx="19144">
                  <c:v>1331312400</c:v>
                </c:pt>
                <c:pt idx="19145">
                  <c:v>1331316000</c:v>
                </c:pt>
                <c:pt idx="19146">
                  <c:v>1331319600</c:v>
                </c:pt>
                <c:pt idx="19147">
                  <c:v>1331323200</c:v>
                </c:pt>
                <c:pt idx="19148">
                  <c:v>1331326800</c:v>
                </c:pt>
                <c:pt idx="19149">
                  <c:v>1331330400</c:v>
                </c:pt>
                <c:pt idx="19150">
                  <c:v>1331334000</c:v>
                </c:pt>
                <c:pt idx="19151">
                  <c:v>1331337600</c:v>
                </c:pt>
                <c:pt idx="19152">
                  <c:v>1331341200</c:v>
                </c:pt>
                <c:pt idx="19153">
                  <c:v>1331344800</c:v>
                </c:pt>
                <c:pt idx="19154">
                  <c:v>1331348400</c:v>
                </c:pt>
                <c:pt idx="19155">
                  <c:v>1331352000</c:v>
                </c:pt>
                <c:pt idx="19156">
                  <c:v>1331355600</c:v>
                </c:pt>
                <c:pt idx="19157">
                  <c:v>1331359200</c:v>
                </c:pt>
                <c:pt idx="19158">
                  <c:v>1331362800</c:v>
                </c:pt>
                <c:pt idx="19159">
                  <c:v>1331366400</c:v>
                </c:pt>
                <c:pt idx="19160">
                  <c:v>1331370000</c:v>
                </c:pt>
                <c:pt idx="19161">
                  <c:v>1331373600</c:v>
                </c:pt>
                <c:pt idx="19162">
                  <c:v>1331377200</c:v>
                </c:pt>
                <c:pt idx="19163">
                  <c:v>1331380800</c:v>
                </c:pt>
                <c:pt idx="19164">
                  <c:v>1331384400</c:v>
                </c:pt>
                <c:pt idx="19165">
                  <c:v>1331388000</c:v>
                </c:pt>
                <c:pt idx="19166">
                  <c:v>1331391600</c:v>
                </c:pt>
                <c:pt idx="19167">
                  <c:v>1331395200</c:v>
                </c:pt>
                <c:pt idx="19168">
                  <c:v>1331398800</c:v>
                </c:pt>
                <c:pt idx="19169">
                  <c:v>1331402400</c:v>
                </c:pt>
                <c:pt idx="19170">
                  <c:v>1331406000</c:v>
                </c:pt>
                <c:pt idx="19171">
                  <c:v>1331409600</c:v>
                </c:pt>
                <c:pt idx="19172">
                  <c:v>1331413200</c:v>
                </c:pt>
                <c:pt idx="19173">
                  <c:v>1331416800</c:v>
                </c:pt>
                <c:pt idx="19174">
                  <c:v>1331420400</c:v>
                </c:pt>
                <c:pt idx="19175">
                  <c:v>1331424000</c:v>
                </c:pt>
                <c:pt idx="19176">
                  <c:v>1331427600</c:v>
                </c:pt>
                <c:pt idx="19177">
                  <c:v>1331431200</c:v>
                </c:pt>
                <c:pt idx="19178">
                  <c:v>1331434800</c:v>
                </c:pt>
                <c:pt idx="19179">
                  <c:v>1331438400</c:v>
                </c:pt>
                <c:pt idx="19180">
                  <c:v>1331442000</c:v>
                </c:pt>
                <c:pt idx="19181">
                  <c:v>1331445600</c:v>
                </c:pt>
                <c:pt idx="19182">
                  <c:v>1331449200</c:v>
                </c:pt>
                <c:pt idx="19183">
                  <c:v>1331452800</c:v>
                </c:pt>
                <c:pt idx="19184">
                  <c:v>1331456400</c:v>
                </c:pt>
                <c:pt idx="19185">
                  <c:v>1331460000</c:v>
                </c:pt>
                <c:pt idx="19186">
                  <c:v>1331463600</c:v>
                </c:pt>
                <c:pt idx="19187">
                  <c:v>1331467200</c:v>
                </c:pt>
                <c:pt idx="19188">
                  <c:v>1331470800</c:v>
                </c:pt>
                <c:pt idx="19189">
                  <c:v>1331474400</c:v>
                </c:pt>
                <c:pt idx="19190">
                  <c:v>1331478000</c:v>
                </c:pt>
                <c:pt idx="19191">
                  <c:v>1331481600</c:v>
                </c:pt>
                <c:pt idx="19192">
                  <c:v>1331485200</c:v>
                </c:pt>
                <c:pt idx="19193">
                  <c:v>1331488800</c:v>
                </c:pt>
                <c:pt idx="19194">
                  <c:v>1331492400</c:v>
                </c:pt>
                <c:pt idx="19195">
                  <c:v>1331496000</c:v>
                </c:pt>
                <c:pt idx="19196">
                  <c:v>1331499600</c:v>
                </c:pt>
                <c:pt idx="19197">
                  <c:v>1331503200</c:v>
                </c:pt>
                <c:pt idx="19198">
                  <c:v>1331506800</c:v>
                </c:pt>
                <c:pt idx="19199">
                  <c:v>1331510400</c:v>
                </c:pt>
                <c:pt idx="19200">
                  <c:v>1331514000</c:v>
                </c:pt>
                <c:pt idx="19201">
                  <c:v>1331517600</c:v>
                </c:pt>
                <c:pt idx="19202">
                  <c:v>1331521200</c:v>
                </c:pt>
                <c:pt idx="19203">
                  <c:v>1331524800</c:v>
                </c:pt>
                <c:pt idx="19204">
                  <c:v>1331528400</c:v>
                </c:pt>
                <c:pt idx="19205">
                  <c:v>1331532000</c:v>
                </c:pt>
                <c:pt idx="19206">
                  <c:v>1331535600</c:v>
                </c:pt>
                <c:pt idx="19207">
                  <c:v>1331539200</c:v>
                </c:pt>
                <c:pt idx="19208">
                  <c:v>1331542800</c:v>
                </c:pt>
                <c:pt idx="19209">
                  <c:v>1331546400</c:v>
                </c:pt>
                <c:pt idx="19210">
                  <c:v>1331550000</c:v>
                </c:pt>
                <c:pt idx="19211">
                  <c:v>1331553600</c:v>
                </c:pt>
                <c:pt idx="19212">
                  <c:v>1331557200</c:v>
                </c:pt>
                <c:pt idx="19213">
                  <c:v>1331560800</c:v>
                </c:pt>
                <c:pt idx="19214">
                  <c:v>1331564400</c:v>
                </c:pt>
                <c:pt idx="19215">
                  <c:v>1331568000</c:v>
                </c:pt>
                <c:pt idx="19216">
                  <c:v>1331571600</c:v>
                </c:pt>
                <c:pt idx="19217">
                  <c:v>1331575200</c:v>
                </c:pt>
                <c:pt idx="19218">
                  <c:v>1331578800</c:v>
                </c:pt>
                <c:pt idx="19219">
                  <c:v>1331582400</c:v>
                </c:pt>
                <c:pt idx="19220">
                  <c:v>1331586000</c:v>
                </c:pt>
                <c:pt idx="19221">
                  <c:v>1331589600</c:v>
                </c:pt>
                <c:pt idx="19222">
                  <c:v>1331593200</c:v>
                </c:pt>
                <c:pt idx="19223">
                  <c:v>1331596800</c:v>
                </c:pt>
                <c:pt idx="19224">
                  <c:v>1331600400</c:v>
                </c:pt>
                <c:pt idx="19225">
                  <c:v>1331604000</c:v>
                </c:pt>
                <c:pt idx="19226">
                  <c:v>1331607600</c:v>
                </c:pt>
                <c:pt idx="19227">
                  <c:v>1331611200</c:v>
                </c:pt>
                <c:pt idx="19228">
                  <c:v>1331614800</c:v>
                </c:pt>
                <c:pt idx="19229">
                  <c:v>1331618400</c:v>
                </c:pt>
                <c:pt idx="19230">
                  <c:v>1331622000</c:v>
                </c:pt>
                <c:pt idx="19231">
                  <c:v>1331625600</c:v>
                </c:pt>
                <c:pt idx="19232">
                  <c:v>1331629200</c:v>
                </c:pt>
                <c:pt idx="19233">
                  <c:v>1331632800</c:v>
                </c:pt>
                <c:pt idx="19234">
                  <c:v>1331636400</c:v>
                </c:pt>
                <c:pt idx="19235">
                  <c:v>1331640000</c:v>
                </c:pt>
                <c:pt idx="19236">
                  <c:v>1331643600</c:v>
                </c:pt>
                <c:pt idx="19237">
                  <c:v>1331647200</c:v>
                </c:pt>
                <c:pt idx="19238">
                  <c:v>1331650800</c:v>
                </c:pt>
                <c:pt idx="19239">
                  <c:v>1331654400</c:v>
                </c:pt>
                <c:pt idx="19240">
                  <c:v>1331658000</c:v>
                </c:pt>
                <c:pt idx="19241">
                  <c:v>1331661600</c:v>
                </c:pt>
                <c:pt idx="19242">
                  <c:v>1331665200</c:v>
                </c:pt>
                <c:pt idx="19243">
                  <c:v>1331668800</c:v>
                </c:pt>
                <c:pt idx="19244">
                  <c:v>1331672400</c:v>
                </c:pt>
                <c:pt idx="19245">
                  <c:v>1331676000</c:v>
                </c:pt>
                <c:pt idx="19246">
                  <c:v>1331679600</c:v>
                </c:pt>
                <c:pt idx="19247">
                  <c:v>1331683200</c:v>
                </c:pt>
                <c:pt idx="19248">
                  <c:v>1331686800</c:v>
                </c:pt>
                <c:pt idx="19249">
                  <c:v>1331690400</c:v>
                </c:pt>
                <c:pt idx="19250">
                  <c:v>1331694000</c:v>
                </c:pt>
                <c:pt idx="19251">
                  <c:v>1331697600</c:v>
                </c:pt>
                <c:pt idx="19252">
                  <c:v>1331701200</c:v>
                </c:pt>
                <c:pt idx="19253">
                  <c:v>1331704800</c:v>
                </c:pt>
                <c:pt idx="19254">
                  <c:v>1331708400</c:v>
                </c:pt>
                <c:pt idx="19255">
                  <c:v>1331712000</c:v>
                </c:pt>
                <c:pt idx="19256">
                  <c:v>1331715600</c:v>
                </c:pt>
                <c:pt idx="19257">
                  <c:v>1331719200</c:v>
                </c:pt>
                <c:pt idx="19258">
                  <c:v>1331722800</c:v>
                </c:pt>
                <c:pt idx="19259">
                  <c:v>1331726400</c:v>
                </c:pt>
                <c:pt idx="19260">
                  <c:v>1331730000</c:v>
                </c:pt>
                <c:pt idx="19261">
                  <c:v>1331733600</c:v>
                </c:pt>
                <c:pt idx="19262">
                  <c:v>1331737200</c:v>
                </c:pt>
                <c:pt idx="19263">
                  <c:v>1331740800</c:v>
                </c:pt>
                <c:pt idx="19264">
                  <c:v>1331744400</c:v>
                </c:pt>
                <c:pt idx="19265">
                  <c:v>1331748000</c:v>
                </c:pt>
                <c:pt idx="19266">
                  <c:v>1331751600</c:v>
                </c:pt>
                <c:pt idx="19267">
                  <c:v>1331755200</c:v>
                </c:pt>
                <c:pt idx="19268">
                  <c:v>1331758800</c:v>
                </c:pt>
                <c:pt idx="19269">
                  <c:v>1331762400</c:v>
                </c:pt>
                <c:pt idx="19270">
                  <c:v>1331766000</c:v>
                </c:pt>
                <c:pt idx="19271">
                  <c:v>1331769600</c:v>
                </c:pt>
                <c:pt idx="19272">
                  <c:v>1331773200</c:v>
                </c:pt>
                <c:pt idx="19273">
                  <c:v>1331776800</c:v>
                </c:pt>
                <c:pt idx="19274">
                  <c:v>1331780400</c:v>
                </c:pt>
                <c:pt idx="19275">
                  <c:v>1331784000</c:v>
                </c:pt>
                <c:pt idx="19276">
                  <c:v>1331787600</c:v>
                </c:pt>
                <c:pt idx="19277">
                  <c:v>1331791200</c:v>
                </c:pt>
                <c:pt idx="19278">
                  <c:v>1331794800</c:v>
                </c:pt>
                <c:pt idx="19279">
                  <c:v>1331798400</c:v>
                </c:pt>
                <c:pt idx="19280">
                  <c:v>1331802000</c:v>
                </c:pt>
                <c:pt idx="19281">
                  <c:v>1331805600</c:v>
                </c:pt>
                <c:pt idx="19282">
                  <c:v>1331809200</c:v>
                </c:pt>
                <c:pt idx="19283">
                  <c:v>1331812800</c:v>
                </c:pt>
                <c:pt idx="19284">
                  <c:v>1331816400</c:v>
                </c:pt>
                <c:pt idx="19285">
                  <c:v>1331820000</c:v>
                </c:pt>
                <c:pt idx="19286">
                  <c:v>1331823600</c:v>
                </c:pt>
                <c:pt idx="19287">
                  <c:v>1331827200</c:v>
                </c:pt>
                <c:pt idx="19288">
                  <c:v>1331830800</c:v>
                </c:pt>
                <c:pt idx="19289">
                  <c:v>1331834400</c:v>
                </c:pt>
                <c:pt idx="19290">
                  <c:v>1331838000</c:v>
                </c:pt>
                <c:pt idx="19291">
                  <c:v>1331841600</c:v>
                </c:pt>
                <c:pt idx="19292">
                  <c:v>1331845200</c:v>
                </c:pt>
                <c:pt idx="19293">
                  <c:v>1331848800</c:v>
                </c:pt>
                <c:pt idx="19294">
                  <c:v>1331852400</c:v>
                </c:pt>
                <c:pt idx="19295">
                  <c:v>1331856000</c:v>
                </c:pt>
                <c:pt idx="19296">
                  <c:v>1331859600</c:v>
                </c:pt>
                <c:pt idx="19297">
                  <c:v>1331863200</c:v>
                </c:pt>
                <c:pt idx="19298">
                  <c:v>1331866800</c:v>
                </c:pt>
                <c:pt idx="19299">
                  <c:v>1331870400</c:v>
                </c:pt>
                <c:pt idx="19300">
                  <c:v>1331874000</c:v>
                </c:pt>
                <c:pt idx="19301">
                  <c:v>1331877600</c:v>
                </c:pt>
                <c:pt idx="19302">
                  <c:v>1331881200</c:v>
                </c:pt>
                <c:pt idx="19303">
                  <c:v>1331884800</c:v>
                </c:pt>
                <c:pt idx="19304">
                  <c:v>1331888400</c:v>
                </c:pt>
                <c:pt idx="19305">
                  <c:v>1331892000</c:v>
                </c:pt>
                <c:pt idx="19306">
                  <c:v>1331895600</c:v>
                </c:pt>
                <c:pt idx="19307">
                  <c:v>1331899200</c:v>
                </c:pt>
                <c:pt idx="19308">
                  <c:v>1331902800</c:v>
                </c:pt>
                <c:pt idx="19309">
                  <c:v>1331906400</c:v>
                </c:pt>
                <c:pt idx="19310">
                  <c:v>1331910000</c:v>
                </c:pt>
                <c:pt idx="19311">
                  <c:v>1331913600</c:v>
                </c:pt>
                <c:pt idx="19312">
                  <c:v>1331917200</c:v>
                </c:pt>
                <c:pt idx="19313">
                  <c:v>1331920800</c:v>
                </c:pt>
                <c:pt idx="19314">
                  <c:v>1331924400</c:v>
                </c:pt>
                <c:pt idx="19315">
                  <c:v>1331928000</c:v>
                </c:pt>
                <c:pt idx="19316">
                  <c:v>1331931600</c:v>
                </c:pt>
                <c:pt idx="19317">
                  <c:v>1331935200</c:v>
                </c:pt>
                <c:pt idx="19318">
                  <c:v>1331938800</c:v>
                </c:pt>
                <c:pt idx="19319">
                  <c:v>1331942400</c:v>
                </c:pt>
                <c:pt idx="19320">
                  <c:v>1331946000</c:v>
                </c:pt>
                <c:pt idx="19321">
                  <c:v>1331949600</c:v>
                </c:pt>
                <c:pt idx="19322">
                  <c:v>1331953200</c:v>
                </c:pt>
                <c:pt idx="19323">
                  <c:v>1331956800</c:v>
                </c:pt>
                <c:pt idx="19324">
                  <c:v>1331960400</c:v>
                </c:pt>
                <c:pt idx="19325">
                  <c:v>1331964000</c:v>
                </c:pt>
                <c:pt idx="19326">
                  <c:v>1331967600</c:v>
                </c:pt>
                <c:pt idx="19327">
                  <c:v>1331971200</c:v>
                </c:pt>
                <c:pt idx="19328">
                  <c:v>1331974800</c:v>
                </c:pt>
                <c:pt idx="19329">
                  <c:v>1331978400</c:v>
                </c:pt>
                <c:pt idx="19330">
                  <c:v>1331982000</c:v>
                </c:pt>
                <c:pt idx="19331">
                  <c:v>1331985600</c:v>
                </c:pt>
                <c:pt idx="19332">
                  <c:v>1331989200</c:v>
                </c:pt>
                <c:pt idx="19333">
                  <c:v>1331992800</c:v>
                </c:pt>
                <c:pt idx="19334">
                  <c:v>1331996400</c:v>
                </c:pt>
                <c:pt idx="19335">
                  <c:v>1332000000</c:v>
                </c:pt>
                <c:pt idx="19336">
                  <c:v>1332003600</c:v>
                </c:pt>
                <c:pt idx="19337">
                  <c:v>1332007200</c:v>
                </c:pt>
                <c:pt idx="19338">
                  <c:v>1332010800</c:v>
                </c:pt>
                <c:pt idx="19339">
                  <c:v>1332014400</c:v>
                </c:pt>
                <c:pt idx="19340">
                  <c:v>1332018000</c:v>
                </c:pt>
                <c:pt idx="19341">
                  <c:v>1332021600</c:v>
                </c:pt>
                <c:pt idx="19342">
                  <c:v>1332025200</c:v>
                </c:pt>
                <c:pt idx="19343">
                  <c:v>1332028800</c:v>
                </c:pt>
                <c:pt idx="19344">
                  <c:v>1332032400</c:v>
                </c:pt>
                <c:pt idx="19345">
                  <c:v>1332036000</c:v>
                </c:pt>
                <c:pt idx="19346">
                  <c:v>1332039600</c:v>
                </c:pt>
                <c:pt idx="19347">
                  <c:v>1332043200</c:v>
                </c:pt>
                <c:pt idx="19348">
                  <c:v>1332046800</c:v>
                </c:pt>
                <c:pt idx="19349">
                  <c:v>1332050400</c:v>
                </c:pt>
                <c:pt idx="19350">
                  <c:v>1332054000</c:v>
                </c:pt>
                <c:pt idx="19351">
                  <c:v>1332057600</c:v>
                </c:pt>
                <c:pt idx="19352">
                  <c:v>1332061200</c:v>
                </c:pt>
                <c:pt idx="19353">
                  <c:v>1332064800</c:v>
                </c:pt>
                <c:pt idx="19354">
                  <c:v>1332068400</c:v>
                </c:pt>
                <c:pt idx="19355">
                  <c:v>1332072000</c:v>
                </c:pt>
                <c:pt idx="19356">
                  <c:v>1332075600</c:v>
                </c:pt>
                <c:pt idx="19357">
                  <c:v>1332079200</c:v>
                </c:pt>
                <c:pt idx="19358">
                  <c:v>1332082800</c:v>
                </c:pt>
                <c:pt idx="19359">
                  <c:v>1332086400</c:v>
                </c:pt>
                <c:pt idx="19360">
                  <c:v>1332090000</c:v>
                </c:pt>
                <c:pt idx="19361">
                  <c:v>1332093600</c:v>
                </c:pt>
                <c:pt idx="19362">
                  <c:v>1332097200</c:v>
                </c:pt>
                <c:pt idx="19363">
                  <c:v>1332100800</c:v>
                </c:pt>
                <c:pt idx="19364">
                  <c:v>1332104400</c:v>
                </c:pt>
                <c:pt idx="19365">
                  <c:v>1332108000</c:v>
                </c:pt>
                <c:pt idx="19366">
                  <c:v>1332111600</c:v>
                </c:pt>
                <c:pt idx="19367">
                  <c:v>1332115200</c:v>
                </c:pt>
                <c:pt idx="19368">
                  <c:v>1332118800</c:v>
                </c:pt>
                <c:pt idx="19369">
                  <c:v>1332122400</c:v>
                </c:pt>
                <c:pt idx="19370">
                  <c:v>1332126000</c:v>
                </c:pt>
                <c:pt idx="19371">
                  <c:v>1332129600</c:v>
                </c:pt>
                <c:pt idx="19372">
                  <c:v>1332133200</c:v>
                </c:pt>
                <c:pt idx="19373">
                  <c:v>1332136800</c:v>
                </c:pt>
                <c:pt idx="19374">
                  <c:v>1332140400</c:v>
                </c:pt>
                <c:pt idx="19375">
                  <c:v>1332144000</c:v>
                </c:pt>
                <c:pt idx="19376">
                  <c:v>1332147600</c:v>
                </c:pt>
                <c:pt idx="19377">
                  <c:v>1332151200</c:v>
                </c:pt>
                <c:pt idx="19378">
                  <c:v>1332154800</c:v>
                </c:pt>
                <c:pt idx="19379">
                  <c:v>1332158400</c:v>
                </c:pt>
                <c:pt idx="19380">
                  <c:v>1332162000</c:v>
                </c:pt>
                <c:pt idx="19381">
                  <c:v>1332165600</c:v>
                </c:pt>
                <c:pt idx="19382">
                  <c:v>1332169200</c:v>
                </c:pt>
                <c:pt idx="19383">
                  <c:v>1332172800</c:v>
                </c:pt>
                <c:pt idx="19384">
                  <c:v>1332176400</c:v>
                </c:pt>
                <c:pt idx="19385">
                  <c:v>1332180000</c:v>
                </c:pt>
                <c:pt idx="19386">
                  <c:v>1332183600</c:v>
                </c:pt>
                <c:pt idx="19387">
                  <c:v>1332187200</c:v>
                </c:pt>
                <c:pt idx="19388">
                  <c:v>1332190800</c:v>
                </c:pt>
                <c:pt idx="19389">
                  <c:v>1332194400</c:v>
                </c:pt>
                <c:pt idx="19390">
                  <c:v>1332198000</c:v>
                </c:pt>
                <c:pt idx="19391">
                  <c:v>1332201600</c:v>
                </c:pt>
                <c:pt idx="19392">
                  <c:v>1332205200</c:v>
                </c:pt>
                <c:pt idx="19393">
                  <c:v>1332208800</c:v>
                </c:pt>
                <c:pt idx="19394">
                  <c:v>1332212400</c:v>
                </c:pt>
                <c:pt idx="19395">
                  <c:v>1332216000</c:v>
                </c:pt>
                <c:pt idx="19396">
                  <c:v>1332219600</c:v>
                </c:pt>
                <c:pt idx="19397">
                  <c:v>1332223200</c:v>
                </c:pt>
                <c:pt idx="19398">
                  <c:v>1332226800</c:v>
                </c:pt>
                <c:pt idx="19399">
                  <c:v>1332230400</c:v>
                </c:pt>
                <c:pt idx="19400">
                  <c:v>1332234000</c:v>
                </c:pt>
                <c:pt idx="19401">
                  <c:v>1332237600</c:v>
                </c:pt>
                <c:pt idx="19402">
                  <c:v>1332241200</c:v>
                </c:pt>
                <c:pt idx="19403">
                  <c:v>1332244800</c:v>
                </c:pt>
                <c:pt idx="19404">
                  <c:v>1332248400</c:v>
                </c:pt>
                <c:pt idx="19405">
                  <c:v>1332252000</c:v>
                </c:pt>
                <c:pt idx="19406">
                  <c:v>1332255600</c:v>
                </c:pt>
                <c:pt idx="19407">
                  <c:v>1332259200</c:v>
                </c:pt>
                <c:pt idx="19408">
                  <c:v>1332262800</c:v>
                </c:pt>
                <c:pt idx="19409">
                  <c:v>1332266400</c:v>
                </c:pt>
                <c:pt idx="19410">
                  <c:v>1332270000</c:v>
                </c:pt>
                <c:pt idx="19411">
                  <c:v>1332273600</c:v>
                </c:pt>
                <c:pt idx="19412">
                  <c:v>1332277200</c:v>
                </c:pt>
                <c:pt idx="19413">
                  <c:v>1332280800</c:v>
                </c:pt>
                <c:pt idx="19414">
                  <c:v>1332284400</c:v>
                </c:pt>
                <c:pt idx="19415">
                  <c:v>1332288000</c:v>
                </c:pt>
                <c:pt idx="19416">
                  <c:v>1332291600</c:v>
                </c:pt>
                <c:pt idx="19417">
                  <c:v>1332295200</c:v>
                </c:pt>
                <c:pt idx="19418">
                  <c:v>1332298800</c:v>
                </c:pt>
                <c:pt idx="19419">
                  <c:v>1332302400</c:v>
                </c:pt>
                <c:pt idx="19420">
                  <c:v>1332306000</c:v>
                </c:pt>
                <c:pt idx="19421">
                  <c:v>1332309600</c:v>
                </c:pt>
                <c:pt idx="19422">
                  <c:v>1332313200</c:v>
                </c:pt>
                <c:pt idx="19423">
                  <c:v>1332316800</c:v>
                </c:pt>
                <c:pt idx="19424">
                  <c:v>1332320400</c:v>
                </c:pt>
                <c:pt idx="19425">
                  <c:v>1332324000</c:v>
                </c:pt>
                <c:pt idx="19426">
                  <c:v>1332327600</c:v>
                </c:pt>
                <c:pt idx="19427">
                  <c:v>1332331200</c:v>
                </c:pt>
                <c:pt idx="19428">
                  <c:v>1332334800</c:v>
                </c:pt>
                <c:pt idx="19429">
                  <c:v>1332338400</c:v>
                </c:pt>
                <c:pt idx="19430">
                  <c:v>1332342000</c:v>
                </c:pt>
                <c:pt idx="19431">
                  <c:v>1332345600</c:v>
                </c:pt>
                <c:pt idx="19432">
                  <c:v>1332349200</c:v>
                </c:pt>
                <c:pt idx="19433">
                  <c:v>1332352800</c:v>
                </c:pt>
                <c:pt idx="19434">
                  <c:v>1332356400</c:v>
                </c:pt>
                <c:pt idx="19435">
                  <c:v>1332360000</c:v>
                </c:pt>
                <c:pt idx="19436">
                  <c:v>1332363600</c:v>
                </c:pt>
                <c:pt idx="19437">
                  <c:v>1332367200</c:v>
                </c:pt>
                <c:pt idx="19438">
                  <c:v>1332370800</c:v>
                </c:pt>
                <c:pt idx="19439">
                  <c:v>1332374400</c:v>
                </c:pt>
                <c:pt idx="19440">
                  <c:v>1332378000</c:v>
                </c:pt>
                <c:pt idx="19441">
                  <c:v>1332381600</c:v>
                </c:pt>
                <c:pt idx="19442">
                  <c:v>1332385200</c:v>
                </c:pt>
                <c:pt idx="19443">
                  <c:v>1332388800</c:v>
                </c:pt>
                <c:pt idx="19444">
                  <c:v>1332392400</c:v>
                </c:pt>
                <c:pt idx="19445">
                  <c:v>1332396000</c:v>
                </c:pt>
                <c:pt idx="19446">
                  <c:v>1332399600</c:v>
                </c:pt>
                <c:pt idx="19447">
                  <c:v>1332403200</c:v>
                </c:pt>
                <c:pt idx="19448">
                  <c:v>1332406800</c:v>
                </c:pt>
                <c:pt idx="19449">
                  <c:v>1332410400</c:v>
                </c:pt>
                <c:pt idx="19450">
                  <c:v>1332414000</c:v>
                </c:pt>
                <c:pt idx="19451">
                  <c:v>1332417600</c:v>
                </c:pt>
                <c:pt idx="19452">
                  <c:v>1332421200</c:v>
                </c:pt>
                <c:pt idx="19453">
                  <c:v>1332424800</c:v>
                </c:pt>
                <c:pt idx="19454">
                  <c:v>1332428400</c:v>
                </c:pt>
                <c:pt idx="19455">
                  <c:v>1332432000</c:v>
                </c:pt>
                <c:pt idx="19456">
                  <c:v>1332435600</c:v>
                </c:pt>
                <c:pt idx="19457">
                  <c:v>1332439200</c:v>
                </c:pt>
                <c:pt idx="19458">
                  <c:v>1332442800</c:v>
                </c:pt>
                <c:pt idx="19459">
                  <c:v>1332446400</c:v>
                </c:pt>
                <c:pt idx="19460">
                  <c:v>1332450000</c:v>
                </c:pt>
                <c:pt idx="19461">
                  <c:v>1332453600</c:v>
                </c:pt>
                <c:pt idx="19462">
                  <c:v>1332457200</c:v>
                </c:pt>
                <c:pt idx="19463">
                  <c:v>1332460800</c:v>
                </c:pt>
                <c:pt idx="19464">
                  <c:v>1332464400</c:v>
                </c:pt>
                <c:pt idx="19465">
                  <c:v>1332468000</c:v>
                </c:pt>
                <c:pt idx="19466">
                  <c:v>1332471600</c:v>
                </c:pt>
                <c:pt idx="19467">
                  <c:v>1332475200</c:v>
                </c:pt>
                <c:pt idx="19468">
                  <c:v>1332478800</c:v>
                </c:pt>
                <c:pt idx="19469">
                  <c:v>1332482400</c:v>
                </c:pt>
                <c:pt idx="19470">
                  <c:v>1332486000</c:v>
                </c:pt>
                <c:pt idx="19471">
                  <c:v>1332489600</c:v>
                </c:pt>
                <c:pt idx="19472">
                  <c:v>1332493200</c:v>
                </c:pt>
                <c:pt idx="19473">
                  <c:v>1332496800</c:v>
                </c:pt>
                <c:pt idx="19474">
                  <c:v>1332500400</c:v>
                </c:pt>
                <c:pt idx="19475">
                  <c:v>1332504000</c:v>
                </c:pt>
                <c:pt idx="19476">
                  <c:v>1332507600</c:v>
                </c:pt>
                <c:pt idx="19477">
                  <c:v>1332511200</c:v>
                </c:pt>
                <c:pt idx="19478">
                  <c:v>1332514800</c:v>
                </c:pt>
                <c:pt idx="19479">
                  <c:v>1332518400</c:v>
                </c:pt>
                <c:pt idx="19480">
                  <c:v>1332522000</c:v>
                </c:pt>
                <c:pt idx="19481">
                  <c:v>1332525600</c:v>
                </c:pt>
                <c:pt idx="19482">
                  <c:v>1332529200</c:v>
                </c:pt>
                <c:pt idx="19483">
                  <c:v>1332532800</c:v>
                </c:pt>
                <c:pt idx="19484">
                  <c:v>1332536400</c:v>
                </c:pt>
                <c:pt idx="19485">
                  <c:v>1332540000</c:v>
                </c:pt>
                <c:pt idx="19486">
                  <c:v>1332543600</c:v>
                </c:pt>
                <c:pt idx="19487">
                  <c:v>1332547200</c:v>
                </c:pt>
                <c:pt idx="19488">
                  <c:v>1332550800</c:v>
                </c:pt>
                <c:pt idx="19489">
                  <c:v>1332554400</c:v>
                </c:pt>
                <c:pt idx="19490">
                  <c:v>1332558000</c:v>
                </c:pt>
                <c:pt idx="19491">
                  <c:v>1332561600</c:v>
                </c:pt>
                <c:pt idx="19492">
                  <c:v>1332565200</c:v>
                </c:pt>
                <c:pt idx="19493">
                  <c:v>1332568800</c:v>
                </c:pt>
                <c:pt idx="19494">
                  <c:v>1332572400</c:v>
                </c:pt>
                <c:pt idx="19495">
                  <c:v>1332576000</c:v>
                </c:pt>
                <c:pt idx="19496">
                  <c:v>1332579600</c:v>
                </c:pt>
                <c:pt idx="19497">
                  <c:v>1332583200</c:v>
                </c:pt>
                <c:pt idx="19498">
                  <c:v>1332586800</c:v>
                </c:pt>
                <c:pt idx="19499">
                  <c:v>1332590400</c:v>
                </c:pt>
                <c:pt idx="19500">
                  <c:v>1332594000</c:v>
                </c:pt>
                <c:pt idx="19501">
                  <c:v>1332597600</c:v>
                </c:pt>
                <c:pt idx="19502">
                  <c:v>1332601200</c:v>
                </c:pt>
                <c:pt idx="19503">
                  <c:v>1332604800</c:v>
                </c:pt>
                <c:pt idx="19504">
                  <c:v>1332608400</c:v>
                </c:pt>
                <c:pt idx="19505">
                  <c:v>1332612000</c:v>
                </c:pt>
                <c:pt idx="19506">
                  <c:v>1332615600</c:v>
                </c:pt>
                <c:pt idx="19507">
                  <c:v>1332619200</c:v>
                </c:pt>
                <c:pt idx="19508">
                  <c:v>1332622800</c:v>
                </c:pt>
                <c:pt idx="19509">
                  <c:v>1332626400</c:v>
                </c:pt>
                <c:pt idx="19510">
                  <c:v>1332630000</c:v>
                </c:pt>
                <c:pt idx="19511">
                  <c:v>1332633600</c:v>
                </c:pt>
                <c:pt idx="19512">
                  <c:v>1332637200</c:v>
                </c:pt>
                <c:pt idx="19513">
                  <c:v>1332640800</c:v>
                </c:pt>
                <c:pt idx="19514">
                  <c:v>1332644400</c:v>
                </c:pt>
                <c:pt idx="19515">
                  <c:v>1332648000</c:v>
                </c:pt>
                <c:pt idx="19516">
                  <c:v>1332651600</c:v>
                </c:pt>
                <c:pt idx="19517">
                  <c:v>1332655200</c:v>
                </c:pt>
                <c:pt idx="19518">
                  <c:v>1332658800</c:v>
                </c:pt>
                <c:pt idx="19519">
                  <c:v>1332662400</c:v>
                </c:pt>
                <c:pt idx="19520">
                  <c:v>1332666000</c:v>
                </c:pt>
                <c:pt idx="19521">
                  <c:v>1332669600</c:v>
                </c:pt>
                <c:pt idx="19522">
                  <c:v>1332673200</c:v>
                </c:pt>
                <c:pt idx="19523">
                  <c:v>1332676800</c:v>
                </c:pt>
                <c:pt idx="19524">
                  <c:v>1332680400</c:v>
                </c:pt>
                <c:pt idx="19525">
                  <c:v>1332684000</c:v>
                </c:pt>
                <c:pt idx="19526">
                  <c:v>1332687600</c:v>
                </c:pt>
                <c:pt idx="19527">
                  <c:v>1332691200</c:v>
                </c:pt>
                <c:pt idx="19528">
                  <c:v>1332694800</c:v>
                </c:pt>
                <c:pt idx="19529">
                  <c:v>1332698400</c:v>
                </c:pt>
                <c:pt idx="19530">
                  <c:v>1332702000</c:v>
                </c:pt>
                <c:pt idx="19531">
                  <c:v>1332705600</c:v>
                </c:pt>
                <c:pt idx="19532">
                  <c:v>1332709200</c:v>
                </c:pt>
                <c:pt idx="19533">
                  <c:v>1332712800</c:v>
                </c:pt>
                <c:pt idx="19534">
                  <c:v>1332716400</c:v>
                </c:pt>
                <c:pt idx="19535">
                  <c:v>1332720000</c:v>
                </c:pt>
                <c:pt idx="19536">
                  <c:v>1332723600</c:v>
                </c:pt>
                <c:pt idx="19537">
                  <c:v>1332727200</c:v>
                </c:pt>
                <c:pt idx="19538">
                  <c:v>1332730800</c:v>
                </c:pt>
                <c:pt idx="19539">
                  <c:v>1332734400</c:v>
                </c:pt>
                <c:pt idx="19540">
                  <c:v>1332738000</c:v>
                </c:pt>
                <c:pt idx="19541">
                  <c:v>1332741600</c:v>
                </c:pt>
                <c:pt idx="19542">
                  <c:v>1332745200</c:v>
                </c:pt>
                <c:pt idx="19543">
                  <c:v>1332748800</c:v>
                </c:pt>
                <c:pt idx="19544">
                  <c:v>1332752400</c:v>
                </c:pt>
                <c:pt idx="19545">
                  <c:v>1332756000</c:v>
                </c:pt>
                <c:pt idx="19546">
                  <c:v>1332759600</c:v>
                </c:pt>
                <c:pt idx="19547">
                  <c:v>1332763200</c:v>
                </c:pt>
                <c:pt idx="19548">
                  <c:v>1332766800</c:v>
                </c:pt>
                <c:pt idx="19549">
                  <c:v>1332770400</c:v>
                </c:pt>
                <c:pt idx="19550">
                  <c:v>1332774000</c:v>
                </c:pt>
                <c:pt idx="19551">
                  <c:v>1332777600</c:v>
                </c:pt>
                <c:pt idx="19552">
                  <c:v>1332781200</c:v>
                </c:pt>
                <c:pt idx="19553">
                  <c:v>1332784800</c:v>
                </c:pt>
                <c:pt idx="19554">
                  <c:v>1332788400</c:v>
                </c:pt>
                <c:pt idx="19555">
                  <c:v>1332792000</c:v>
                </c:pt>
                <c:pt idx="19556">
                  <c:v>1332795600</c:v>
                </c:pt>
                <c:pt idx="19557">
                  <c:v>1332799200</c:v>
                </c:pt>
                <c:pt idx="19558">
                  <c:v>1332802800</c:v>
                </c:pt>
                <c:pt idx="19559">
                  <c:v>1332806400</c:v>
                </c:pt>
                <c:pt idx="19560">
                  <c:v>1332810000</c:v>
                </c:pt>
                <c:pt idx="19561">
                  <c:v>1332813600</c:v>
                </c:pt>
                <c:pt idx="19562">
                  <c:v>1332817200</c:v>
                </c:pt>
                <c:pt idx="19563">
                  <c:v>1332820800</c:v>
                </c:pt>
                <c:pt idx="19564">
                  <c:v>1332824400</c:v>
                </c:pt>
                <c:pt idx="19565">
                  <c:v>1332828000</c:v>
                </c:pt>
                <c:pt idx="19566">
                  <c:v>1332831600</c:v>
                </c:pt>
                <c:pt idx="19567">
                  <c:v>1332835200</c:v>
                </c:pt>
                <c:pt idx="19568">
                  <c:v>1332838800</c:v>
                </c:pt>
                <c:pt idx="19569">
                  <c:v>1332842400</c:v>
                </c:pt>
                <c:pt idx="19570">
                  <c:v>1332846000</c:v>
                </c:pt>
                <c:pt idx="19571">
                  <c:v>1332849600</c:v>
                </c:pt>
                <c:pt idx="19572">
                  <c:v>1332853200</c:v>
                </c:pt>
                <c:pt idx="19573">
                  <c:v>1332856800</c:v>
                </c:pt>
                <c:pt idx="19574">
                  <c:v>1332860400</c:v>
                </c:pt>
                <c:pt idx="19575">
                  <c:v>1332864000</c:v>
                </c:pt>
                <c:pt idx="19576">
                  <c:v>1332867600</c:v>
                </c:pt>
                <c:pt idx="19577">
                  <c:v>1332871200</c:v>
                </c:pt>
                <c:pt idx="19578">
                  <c:v>1332874800</c:v>
                </c:pt>
                <c:pt idx="19579">
                  <c:v>1332878400</c:v>
                </c:pt>
                <c:pt idx="19580">
                  <c:v>1332882000</c:v>
                </c:pt>
                <c:pt idx="19581">
                  <c:v>1332885600</c:v>
                </c:pt>
                <c:pt idx="19582">
                  <c:v>1332889200</c:v>
                </c:pt>
                <c:pt idx="19583">
                  <c:v>1332892800</c:v>
                </c:pt>
                <c:pt idx="19584">
                  <c:v>1332896400</c:v>
                </c:pt>
                <c:pt idx="19585">
                  <c:v>1332900000</c:v>
                </c:pt>
                <c:pt idx="19586">
                  <c:v>1332903600</c:v>
                </c:pt>
                <c:pt idx="19587">
                  <c:v>1332907200</c:v>
                </c:pt>
                <c:pt idx="19588">
                  <c:v>1332910800</c:v>
                </c:pt>
                <c:pt idx="19589">
                  <c:v>1332914400</c:v>
                </c:pt>
                <c:pt idx="19590">
                  <c:v>1332918000</c:v>
                </c:pt>
                <c:pt idx="19591">
                  <c:v>1332921600</c:v>
                </c:pt>
                <c:pt idx="19592">
                  <c:v>1332925200</c:v>
                </c:pt>
                <c:pt idx="19593">
                  <c:v>1332928800</c:v>
                </c:pt>
                <c:pt idx="19594">
                  <c:v>1332932400</c:v>
                </c:pt>
                <c:pt idx="19595">
                  <c:v>1332936000</c:v>
                </c:pt>
                <c:pt idx="19596">
                  <c:v>1332939600</c:v>
                </c:pt>
                <c:pt idx="19597">
                  <c:v>1332943200</c:v>
                </c:pt>
                <c:pt idx="19598">
                  <c:v>1332946800</c:v>
                </c:pt>
                <c:pt idx="19599">
                  <c:v>1332950400</c:v>
                </c:pt>
                <c:pt idx="19600">
                  <c:v>1332954000</c:v>
                </c:pt>
                <c:pt idx="19601">
                  <c:v>1332957600</c:v>
                </c:pt>
                <c:pt idx="19602">
                  <c:v>1332961200</c:v>
                </c:pt>
                <c:pt idx="19603">
                  <c:v>1332964800</c:v>
                </c:pt>
                <c:pt idx="19604">
                  <c:v>1332968400</c:v>
                </c:pt>
                <c:pt idx="19605">
                  <c:v>1332972000</c:v>
                </c:pt>
                <c:pt idx="19606">
                  <c:v>1332975600</c:v>
                </c:pt>
                <c:pt idx="19607">
                  <c:v>1332979200</c:v>
                </c:pt>
                <c:pt idx="19608">
                  <c:v>1332982800</c:v>
                </c:pt>
                <c:pt idx="19609">
                  <c:v>1332986400</c:v>
                </c:pt>
                <c:pt idx="19610">
                  <c:v>1332990000</c:v>
                </c:pt>
                <c:pt idx="19611">
                  <c:v>1332993600</c:v>
                </c:pt>
                <c:pt idx="19612">
                  <c:v>1332997200</c:v>
                </c:pt>
                <c:pt idx="19613">
                  <c:v>1333000800</c:v>
                </c:pt>
                <c:pt idx="19614">
                  <c:v>1333004400</c:v>
                </c:pt>
                <c:pt idx="19615">
                  <c:v>1333008000</c:v>
                </c:pt>
                <c:pt idx="19616">
                  <c:v>1333011600</c:v>
                </c:pt>
                <c:pt idx="19617">
                  <c:v>1333015200</c:v>
                </c:pt>
                <c:pt idx="19618">
                  <c:v>1333018800</c:v>
                </c:pt>
                <c:pt idx="19619">
                  <c:v>1333022400</c:v>
                </c:pt>
                <c:pt idx="19620">
                  <c:v>1333026000</c:v>
                </c:pt>
                <c:pt idx="19621">
                  <c:v>1333029600</c:v>
                </c:pt>
                <c:pt idx="19622">
                  <c:v>1333033200</c:v>
                </c:pt>
                <c:pt idx="19623">
                  <c:v>1333036800</c:v>
                </c:pt>
                <c:pt idx="19624">
                  <c:v>1333040400</c:v>
                </c:pt>
                <c:pt idx="19625">
                  <c:v>1333044000</c:v>
                </c:pt>
                <c:pt idx="19626">
                  <c:v>1333047600</c:v>
                </c:pt>
                <c:pt idx="19627">
                  <c:v>1333051200</c:v>
                </c:pt>
                <c:pt idx="19628">
                  <c:v>1333054800</c:v>
                </c:pt>
                <c:pt idx="19629">
                  <c:v>1333058400</c:v>
                </c:pt>
                <c:pt idx="19630">
                  <c:v>1333062000</c:v>
                </c:pt>
                <c:pt idx="19631">
                  <c:v>1333065600</c:v>
                </c:pt>
                <c:pt idx="19632">
                  <c:v>1333069200</c:v>
                </c:pt>
                <c:pt idx="19633">
                  <c:v>1333072800</c:v>
                </c:pt>
                <c:pt idx="19634">
                  <c:v>1333076400</c:v>
                </c:pt>
                <c:pt idx="19635">
                  <c:v>1333080000</c:v>
                </c:pt>
                <c:pt idx="19636">
                  <c:v>1333083600</c:v>
                </c:pt>
                <c:pt idx="19637">
                  <c:v>1333087200</c:v>
                </c:pt>
                <c:pt idx="19638">
                  <c:v>1333090800</c:v>
                </c:pt>
                <c:pt idx="19639">
                  <c:v>1333094400</c:v>
                </c:pt>
                <c:pt idx="19640">
                  <c:v>1333098000</c:v>
                </c:pt>
                <c:pt idx="19641">
                  <c:v>1333101600</c:v>
                </c:pt>
                <c:pt idx="19642">
                  <c:v>1333105200</c:v>
                </c:pt>
                <c:pt idx="19643">
                  <c:v>1333108800</c:v>
                </c:pt>
                <c:pt idx="19644">
                  <c:v>1333112400</c:v>
                </c:pt>
                <c:pt idx="19645">
                  <c:v>1333116000</c:v>
                </c:pt>
                <c:pt idx="19646">
                  <c:v>1333119600</c:v>
                </c:pt>
                <c:pt idx="19647">
                  <c:v>1333123200</c:v>
                </c:pt>
                <c:pt idx="19648">
                  <c:v>1333126800</c:v>
                </c:pt>
                <c:pt idx="19649">
                  <c:v>1333130400</c:v>
                </c:pt>
                <c:pt idx="19650">
                  <c:v>1333134000</c:v>
                </c:pt>
                <c:pt idx="19651">
                  <c:v>1333137600</c:v>
                </c:pt>
                <c:pt idx="19652">
                  <c:v>1333141200</c:v>
                </c:pt>
                <c:pt idx="19653">
                  <c:v>1333144800</c:v>
                </c:pt>
                <c:pt idx="19654">
                  <c:v>1333148400</c:v>
                </c:pt>
                <c:pt idx="19655">
                  <c:v>1333152000</c:v>
                </c:pt>
                <c:pt idx="19656">
                  <c:v>1333155600</c:v>
                </c:pt>
                <c:pt idx="19657">
                  <c:v>1333159200</c:v>
                </c:pt>
                <c:pt idx="19658">
                  <c:v>1333162800</c:v>
                </c:pt>
                <c:pt idx="19659">
                  <c:v>1333166400</c:v>
                </c:pt>
                <c:pt idx="19660">
                  <c:v>1333170000</c:v>
                </c:pt>
                <c:pt idx="19661">
                  <c:v>1333173600</c:v>
                </c:pt>
                <c:pt idx="19662">
                  <c:v>1333177200</c:v>
                </c:pt>
                <c:pt idx="19663">
                  <c:v>1333180800</c:v>
                </c:pt>
                <c:pt idx="19664">
                  <c:v>1333184400</c:v>
                </c:pt>
                <c:pt idx="19665">
                  <c:v>1333188000</c:v>
                </c:pt>
                <c:pt idx="19666">
                  <c:v>1333191600</c:v>
                </c:pt>
                <c:pt idx="19667">
                  <c:v>1333195200</c:v>
                </c:pt>
                <c:pt idx="19668">
                  <c:v>1333198800</c:v>
                </c:pt>
                <c:pt idx="19669">
                  <c:v>1333202400</c:v>
                </c:pt>
                <c:pt idx="19670">
                  <c:v>1333206000</c:v>
                </c:pt>
                <c:pt idx="19671">
                  <c:v>1333209600</c:v>
                </c:pt>
                <c:pt idx="19672">
                  <c:v>1333213200</c:v>
                </c:pt>
                <c:pt idx="19673">
                  <c:v>1333216800</c:v>
                </c:pt>
                <c:pt idx="19674">
                  <c:v>1333220400</c:v>
                </c:pt>
                <c:pt idx="19675">
                  <c:v>1333224000</c:v>
                </c:pt>
                <c:pt idx="19676">
                  <c:v>1333227600</c:v>
                </c:pt>
                <c:pt idx="19677">
                  <c:v>1333231200</c:v>
                </c:pt>
                <c:pt idx="19678">
                  <c:v>1333234800</c:v>
                </c:pt>
                <c:pt idx="19679">
                  <c:v>1333238400</c:v>
                </c:pt>
                <c:pt idx="19680">
                  <c:v>1333242000</c:v>
                </c:pt>
                <c:pt idx="19681">
                  <c:v>1333245600</c:v>
                </c:pt>
                <c:pt idx="19682">
                  <c:v>1333249200</c:v>
                </c:pt>
                <c:pt idx="19683">
                  <c:v>1333252800</c:v>
                </c:pt>
                <c:pt idx="19684">
                  <c:v>1333256400</c:v>
                </c:pt>
                <c:pt idx="19685">
                  <c:v>1333260000</c:v>
                </c:pt>
                <c:pt idx="19686">
                  <c:v>1333263600</c:v>
                </c:pt>
                <c:pt idx="19687">
                  <c:v>1333267200</c:v>
                </c:pt>
                <c:pt idx="19688">
                  <c:v>1333270800</c:v>
                </c:pt>
                <c:pt idx="19689">
                  <c:v>1333274400</c:v>
                </c:pt>
                <c:pt idx="19690">
                  <c:v>1333278000</c:v>
                </c:pt>
                <c:pt idx="19691">
                  <c:v>1333281600</c:v>
                </c:pt>
                <c:pt idx="19692">
                  <c:v>1333285200</c:v>
                </c:pt>
                <c:pt idx="19693">
                  <c:v>1333288800</c:v>
                </c:pt>
                <c:pt idx="19694">
                  <c:v>1333292400</c:v>
                </c:pt>
                <c:pt idx="19695">
                  <c:v>1333296000</c:v>
                </c:pt>
                <c:pt idx="19696">
                  <c:v>1333299600</c:v>
                </c:pt>
                <c:pt idx="19697">
                  <c:v>1333303200</c:v>
                </c:pt>
                <c:pt idx="19698">
                  <c:v>1333306800</c:v>
                </c:pt>
                <c:pt idx="19699">
                  <c:v>1333310400</c:v>
                </c:pt>
                <c:pt idx="19700">
                  <c:v>1333314000</c:v>
                </c:pt>
                <c:pt idx="19701">
                  <c:v>1333317600</c:v>
                </c:pt>
                <c:pt idx="19702">
                  <c:v>1333321200</c:v>
                </c:pt>
                <c:pt idx="19703">
                  <c:v>1333324800</c:v>
                </c:pt>
                <c:pt idx="19704">
                  <c:v>1333328400</c:v>
                </c:pt>
                <c:pt idx="19705">
                  <c:v>1333332000</c:v>
                </c:pt>
                <c:pt idx="19706">
                  <c:v>1333335600</c:v>
                </c:pt>
                <c:pt idx="19707">
                  <c:v>1333339200</c:v>
                </c:pt>
                <c:pt idx="19708">
                  <c:v>1333342800</c:v>
                </c:pt>
                <c:pt idx="19709">
                  <c:v>1333346400</c:v>
                </c:pt>
                <c:pt idx="19710">
                  <c:v>1333350000</c:v>
                </c:pt>
                <c:pt idx="19711">
                  <c:v>1333353600</c:v>
                </c:pt>
                <c:pt idx="19712">
                  <c:v>1333357200</c:v>
                </c:pt>
                <c:pt idx="19713">
                  <c:v>1333360800</c:v>
                </c:pt>
                <c:pt idx="19714">
                  <c:v>1333364400</c:v>
                </c:pt>
                <c:pt idx="19715">
                  <c:v>1333368000</c:v>
                </c:pt>
                <c:pt idx="19716">
                  <c:v>1333371600</c:v>
                </c:pt>
                <c:pt idx="19717">
                  <c:v>1333375200</c:v>
                </c:pt>
                <c:pt idx="19718">
                  <c:v>1333378800</c:v>
                </c:pt>
                <c:pt idx="19719">
                  <c:v>1333382400</c:v>
                </c:pt>
                <c:pt idx="19720">
                  <c:v>1333386000</c:v>
                </c:pt>
                <c:pt idx="19721">
                  <c:v>1333389600</c:v>
                </c:pt>
                <c:pt idx="19722">
                  <c:v>1333393200</c:v>
                </c:pt>
                <c:pt idx="19723">
                  <c:v>1333396800</c:v>
                </c:pt>
                <c:pt idx="19724">
                  <c:v>1333400400</c:v>
                </c:pt>
                <c:pt idx="19725">
                  <c:v>1333404000</c:v>
                </c:pt>
                <c:pt idx="19726">
                  <c:v>1333407600</c:v>
                </c:pt>
                <c:pt idx="19727">
                  <c:v>1333411200</c:v>
                </c:pt>
                <c:pt idx="19728">
                  <c:v>1333414800</c:v>
                </c:pt>
                <c:pt idx="19729">
                  <c:v>1333418400</c:v>
                </c:pt>
                <c:pt idx="19730">
                  <c:v>1333422000</c:v>
                </c:pt>
                <c:pt idx="19731">
                  <c:v>1333425600</c:v>
                </c:pt>
                <c:pt idx="19732">
                  <c:v>1333429200</c:v>
                </c:pt>
                <c:pt idx="19733">
                  <c:v>1333432800</c:v>
                </c:pt>
                <c:pt idx="19734">
                  <c:v>1333436400</c:v>
                </c:pt>
                <c:pt idx="19735">
                  <c:v>1333440000</c:v>
                </c:pt>
                <c:pt idx="19736">
                  <c:v>1333443600</c:v>
                </c:pt>
                <c:pt idx="19737">
                  <c:v>1333447200</c:v>
                </c:pt>
                <c:pt idx="19738">
                  <c:v>1333450800</c:v>
                </c:pt>
                <c:pt idx="19739">
                  <c:v>1333454400</c:v>
                </c:pt>
                <c:pt idx="19740">
                  <c:v>1333458000</c:v>
                </c:pt>
                <c:pt idx="19741">
                  <c:v>1333461600</c:v>
                </c:pt>
                <c:pt idx="19742">
                  <c:v>1333465200</c:v>
                </c:pt>
                <c:pt idx="19743">
                  <c:v>1333468800</c:v>
                </c:pt>
                <c:pt idx="19744">
                  <c:v>1333472400</c:v>
                </c:pt>
                <c:pt idx="19745">
                  <c:v>1333476000</c:v>
                </c:pt>
                <c:pt idx="19746">
                  <c:v>1333479600</c:v>
                </c:pt>
                <c:pt idx="19747">
                  <c:v>1333483200</c:v>
                </c:pt>
                <c:pt idx="19748">
                  <c:v>1333486800</c:v>
                </c:pt>
                <c:pt idx="19749">
                  <c:v>1333490400</c:v>
                </c:pt>
                <c:pt idx="19750">
                  <c:v>1333494000</c:v>
                </c:pt>
                <c:pt idx="19751">
                  <c:v>1333497600</c:v>
                </c:pt>
                <c:pt idx="19752">
                  <c:v>1333501200</c:v>
                </c:pt>
                <c:pt idx="19753">
                  <c:v>1333504800</c:v>
                </c:pt>
                <c:pt idx="19754">
                  <c:v>1333508400</c:v>
                </c:pt>
                <c:pt idx="19755">
                  <c:v>1333512000</c:v>
                </c:pt>
                <c:pt idx="19756">
                  <c:v>1333515600</c:v>
                </c:pt>
                <c:pt idx="19757">
                  <c:v>1333519200</c:v>
                </c:pt>
                <c:pt idx="19758">
                  <c:v>1333522800</c:v>
                </c:pt>
                <c:pt idx="19759">
                  <c:v>1333526400</c:v>
                </c:pt>
                <c:pt idx="19760">
                  <c:v>1333530000</c:v>
                </c:pt>
                <c:pt idx="19761">
                  <c:v>1333533600</c:v>
                </c:pt>
                <c:pt idx="19762">
                  <c:v>1333537200</c:v>
                </c:pt>
                <c:pt idx="19763">
                  <c:v>1333540800</c:v>
                </c:pt>
                <c:pt idx="19764">
                  <c:v>1333544400</c:v>
                </c:pt>
                <c:pt idx="19765">
                  <c:v>1333548000</c:v>
                </c:pt>
                <c:pt idx="19766">
                  <c:v>1333551600</c:v>
                </c:pt>
                <c:pt idx="19767">
                  <c:v>1333555200</c:v>
                </c:pt>
                <c:pt idx="19768">
                  <c:v>1333558800</c:v>
                </c:pt>
                <c:pt idx="19769">
                  <c:v>1333562400</c:v>
                </c:pt>
                <c:pt idx="19770">
                  <c:v>1333566000</c:v>
                </c:pt>
                <c:pt idx="19771">
                  <c:v>1333569600</c:v>
                </c:pt>
                <c:pt idx="19772">
                  <c:v>1333573200</c:v>
                </c:pt>
                <c:pt idx="19773">
                  <c:v>1333576800</c:v>
                </c:pt>
                <c:pt idx="19774">
                  <c:v>1333580400</c:v>
                </c:pt>
                <c:pt idx="19775">
                  <c:v>1333584000</c:v>
                </c:pt>
                <c:pt idx="19776">
                  <c:v>1333587600</c:v>
                </c:pt>
                <c:pt idx="19777">
                  <c:v>1333591200</c:v>
                </c:pt>
                <c:pt idx="19778">
                  <c:v>1333594800</c:v>
                </c:pt>
                <c:pt idx="19779">
                  <c:v>1333598400</c:v>
                </c:pt>
                <c:pt idx="19780">
                  <c:v>1333602000</c:v>
                </c:pt>
                <c:pt idx="19781">
                  <c:v>1333605600</c:v>
                </c:pt>
                <c:pt idx="19782">
                  <c:v>1333609200</c:v>
                </c:pt>
                <c:pt idx="19783">
                  <c:v>1333612800</c:v>
                </c:pt>
                <c:pt idx="19784">
                  <c:v>1333616400</c:v>
                </c:pt>
                <c:pt idx="19785">
                  <c:v>1333620000</c:v>
                </c:pt>
                <c:pt idx="19786">
                  <c:v>1333623600</c:v>
                </c:pt>
                <c:pt idx="19787">
                  <c:v>1333627200</c:v>
                </c:pt>
                <c:pt idx="19788">
                  <c:v>1333630800</c:v>
                </c:pt>
                <c:pt idx="19789">
                  <c:v>1333634400</c:v>
                </c:pt>
                <c:pt idx="19790">
                  <c:v>1333638000</c:v>
                </c:pt>
                <c:pt idx="19791">
                  <c:v>1333641600</c:v>
                </c:pt>
                <c:pt idx="19792">
                  <c:v>1333645200</c:v>
                </c:pt>
                <c:pt idx="19793">
                  <c:v>1333648800</c:v>
                </c:pt>
                <c:pt idx="19794">
                  <c:v>1333652400</c:v>
                </c:pt>
                <c:pt idx="19795">
                  <c:v>1333656000</c:v>
                </c:pt>
                <c:pt idx="19796">
                  <c:v>1333659600</c:v>
                </c:pt>
                <c:pt idx="19797">
                  <c:v>1333663200</c:v>
                </c:pt>
                <c:pt idx="19798">
                  <c:v>1333666800</c:v>
                </c:pt>
                <c:pt idx="19799">
                  <c:v>1333670400</c:v>
                </c:pt>
                <c:pt idx="19800">
                  <c:v>1333674000</c:v>
                </c:pt>
                <c:pt idx="19801">
                  <c:v>1333677600</c:v>
                </c:pt>
                <c:pt idx="19802">
                  <c:v>1333681200</c:v>
                </c:pt>
                <c:pt idx="19803">
                  <c:v>1333684800</c:v>
                </c:pt>
                <c:pt idx="19804">
                  <c:v>1333688400</c:v>
                </c:pt>
                <c:pt idx="19805">
                  <c:v>1333692000</c:v>
                </c:pt>
                <c:pt idx="19806">
                  <c:v>1333695600</c:v>
                </c:pt>
                <c:pt idx="19807">
                  <c:v>1333699200</c:v>
                </c:pt>
                <c:pt idx="19808">
                  <c:v>1333702800</c:v>
                </c:pt>
                <c:pt idx="19809">
                  <c:v>1333706400</c:v>
                </c:pt>
                <c:pt idx="19810">
                  <c:v>1333710000</c:v>
                </c:pt>
                <c:pt idx="19811">
                  <c:v>1333713600</c:v>
                </c:pt>
                <c:pt idx="19812">
                  <c:v>1333717200</c:v>
                </c:pt>
                <c:pt idx="19813">
                  <c:v>1333720800</c:v>
                </c:pt>
                <c:pt idx="19814">
                  <c:v>1333724400</c:v>
                </c:pt>
                <c:pt idx="19815">
                  <c:v>1333728000</c:v>
                </c:pt>
                <c:pt idx="19816">
                  <c:v>1333731600</c:v>
                </c:pt>
                <c:pt idx="19817">
                  <c:v>1333735200</c:v>
                </c:pt>
                <c:pt idx="19818">
                  <c:v>1333738800</c:v>
                </c:pt>
                <c:pt idx="19819">
                  <c:v>1333742400</c:v>
                </c:pt>
                <c:pt idx="19820">
                  <c:v>1333746000</c:v>
                </c:pt>
                <c:pt idx="19821">
                  <c:v>1333749600</c:v>
                </c:pt>
                <c:pt idx="19822">
                  <c:v>1333753200</c:v>
                </c:pt>
                <c:pt idx="19823">
                  <c:v>1333756800</c:v>
                </c:pt>
                <c:pt idx="19824">
                  <c:v>1333760400</c:v>
                </c:pt>
                <c:pt idx="19825">
                  <c:v>1333764000</c:v>
                </c:pt>
                <c:pt idx="19826">
                  <c:v>1333767600</c:v>
                </c:pt>
                <c:pt idx="19827">
                  <c:v>1333771200</c:v>
                </c:pt>
                <c:pt idx="19828">
                  <c:v>1333774800</c:v>
                </c:pt>
                <c:pt idx="19829">
                  <c:v>1333778400</c:v>
                </c:pt>
                <c:pt idx="19830">
                  <c:v>1333782000</c:v>
                </c:pt>
                <c:pt idx="19831">
                  <c:v>1333785600</c:v>
                </c:pt>
                <c:pt idx="19832">
                  <c:v>1333789200</c:v>
                </c:pt>
                <c:pt idx="19833">
                  <c:v>1333792800</c:v>
                </c:pt>
                <c:pt idx="19834">
                  <c:v>1333796400</c:v>
                </c:pt>
                <c:pt idx="19835">
                  <c:v>1333800000</c:v>
                </c:pt>
                <c:pt idx="19836">
                  <c:v>1333803600</c:v>
                </c:pt>
                <c:pt idx="19837">
                  <c:v>1333807200</c:v>
                </c:pt>
                <c:pt idx="19838">
                  <c:v>1333810800</c:v>
                </c:pt>
                <c:pt idx="19839">
                  <c:v>1333814400</c:v>
                </c:pt>
                <c:pt idx="19840">
                  <c:v>1333818000</c:v>
                </c:pt>
                <c:pt idx="19841">
                  <c:v>1333821600</c:v>
                </c:pt>
                <c:pt idx="19842">
                  <c:v>1333825200</c:v>
                </c:pt>
                <c:pt idx="19843">
                  <c:v>1333828800</c:v>
                </c:pt>
                <c:pt idx="19844">
                  <c:v>1333832400</c:v>
                </c:pt>
                <c:pt idx="19845">
                  <c:v>1333836000</c:v>
                </c:pt>
                <c:pt idx="19846">
                  <c:v>1333839600</c:v>
                </c:pt>
                <c:pt idx="19847">
                  <c:v>1333843200</c:v>
                </c:pt>
                <c:pt idx="19848">
                  <c:v>1333846800</c:v>
                </c:pt>
                <c:pt idx="19849">
                  <c:v>1333850400</c:v>
                </c:pt>
                <c:pt idx="19850">
                  <c:v>1333854000</c:v>
                </c:pt>
                <c:pt idx="19851">
                  <c:v>1333857600</c:v>
                </c:pt>
                <c:pt idx="19852">
                  <c:v>1333861200</c:v>
                </c:pt>
                <c:pt idx="19853">
                  <c:v>1333864800</c:v>
                </c:pt>
                <c:pt idx="19854">
                  <c:v>1333868400</c:v>
                </c:pt>
                <c:pt idx="19855">
                  <c:v>1333872000</c:v>
                </c:pt>
                <c:pt idx="19856">
                  <c:v>1333875600</c:v>
                </c:pt>
                <c:pt idx="19857">
                  <c:v>1333879200</c:v>
                </c:pt>
                <c:pt idx="19858">
                  <c:v>1333882800</c:v>
                </c:pt>
                <c:pt idx="19859">
                  <c:v>1333886400</c:v>
                </c:pt>
                <c:pt idx="19860">
                  <c:v>1333890000</c:v>
                </c:pt>
                <c:pt idx="19861">
                  <c:v>1333893600</c:v>
                </c:pt>
                <c:pt idx="19862">
                  <c:v>1333897200</c:v>
                </c:pt>
                <c:pt idx="19863">
                  <c:v>1333900800</c:v>
                </c:pt>
                <c:pt idx="19864">
                  <c:v>1333904400</c:v>
                </c:pt>
                <c:pt idx="19865">
                  <c:v>1333908000</c:v>
                </c:pt>
                <c:pt idx="19866">
                  <c:v>1333911600</c:v>
                </c:pt>
                <c:pt idx="19867">
                  <c:v>1333915200</c:v>
                </c:pt>
                <c:pt idx="19868">
                  <c:v>1333918800</c:v>
                </c:pt>
                <c:pt idx="19869">
                  <c:v>1333922400</c:v>
                </c:pt>
                <c:pt idx="19870">
                  <c:v>1333926000</c:v>
                </c:pt>
                <c:pt idx="19871">
                  <c:v>1333929600</c:v>
                </c:pt>
                <c:pt idx="19872">
                  <c:v>1333933200</c:v>
                </c:pt>
                <c:pt idx="19873">
                  <c:v>1333936800</c:v>
                </c:pt>
                <c:pt idx="19874">
                  <c:v>1333940400</c:v>
                </c:pt>
                <c:pt idx="19875">
                  <c:v>1333944000</c:v>
                </c:pt>
                <c:pt idx="19876">
                  <c:v>1333947600</c:v>
                </c:pt>
                <c:pt idx="19877">
                  <c:v>1333951200</c:v>
                </c:pt>
                <c:pt idx="19878">
                  <c:v>1333954800</c:v>
                </c:pt>
                <c:pt idx="19879">
                  <c:v>1333958400</c:v>
                </c:pt>
                <c:pt idx="19880">
                  <c:v>1333962000</c:v>
                </c:pt>
                <c:pt idx="19881">
                  <c:v>1333965600</c:v>
                </c:pt>
                <c:pt idx="19882">
                  <c:v>1333969200</c:v>
                </c:pt>
                <c:pt idx="19883">
                  <c:v>1333972800</c:v>
                </c:pt>
                <c:pt idx="19884">
                  <c:v>1333976400</c:v>
                </c:pt>
                <c:pt idx="19885">
                  <c:v>1333980000</c:v>
                </c:pt>
                <c:pt idx="19886">
                  <c:v>1333983600</c:v>
                </c:pt>
                <c:pt idx="19887">
                  <c:v>1333987200</c:v>
                </c:pt>
                <c:pt idx="19888">
                  <c:v>1333990800</c:v>
                </c:pt>
                <c:pt idx="19889">
                  <c:v>1333994400</c:v>
                </c:pt>
                <c:pt idx="19890">
                  <c:v>1333998000</c:v>
                </c:pt>
                <c:pt idx="19891">
                  <c:v>1334001600</c:v>
                </c:pt>
                <c:pt idx="19892">
                  <c:v>1334005200</c:v>
                </c:pt>
                <c:pt idx="19893">
                  <c:v>1334008800</c:v>
                </c:pt>
                <c:pt idx="19894">
                  <c:v>1334012400</c:v>
                </c:pt>
                <c:pt idx="19895">
                  <c:v>1334016000</c:v>
                </c:pt>
                <c:pt idx="19896">
                  <c:v>1334019600</c:v>
                </c:pt>
                <c:pt idx="19897">
                  <c:v>1334023200</c:v>
                </c:pt>
                <c:pt idx="19898">
                  <c:v>1334026800</c:v>
                </c:pt>
                <c:pt idx="19899">
                  <c:v>1334030400</c:v>
                </c:pt>
                <c:pt idx="19900">
                  <c:v>1334034000</c:v>
                </c:pt>
                <c:pt idx="19901">
                  <c:v>1334037600</c:v>
                </c:pt>
                <c:pt idx="19902">
                  <c:v>1334041200</c:v>
                </c:pt>
                <c:pt idx="19903">
                  <c:v>1334044800</c:v>
                </c:pt>
                <c:pt idx="19904">
                  <c:v>1334048400</c:v>
                </c:pt>
                <c:pt idx="19905">
                  <c:v>1334052000</c:v>
                </c:pt>
                <c:pt idx="19906">
                  <c:v>1334055600</c:v>
                </c:pt>
                <c:pt idx="19907">
                  <c:v>1334059200</c:v>
                </c:pt>
                <c:pt idx="19908">
                  <c:v>1334062800</c:v>
                </c:pt>
                <c:pt idx="19909">
                  <c:v>1334066400</c:v>
                </c:pt>
                <c:pt idx="19910">
                  <c:v>1334070000</c:v>
                </c:pt>
                <c:pt idx="19911">
                  <c:v>1334073600</c:v>
                </c:pt>
                <c:pt idx="19912">
                  <c:v>1334077200</c:v>
                </c:pt>
                <c:pt idx="19913">
                  <c:v>1334080800</c:v>
                </c:pt>
                <c:pt idx="19914">
                  <c:v>1334084400</c:v>
                </c:pt>
                <c:pt idx="19915">
                  <c:v>1334088000</c:v>
                </c:pt>
                <c:pt idx="19916">
                  <c:v>1334091600</c:v>
                </c:pt>
                <c:pt idx="19917">
                  <c:v>1334095200</c:v>
                </c:pt>
                <c:pt idx="19918">
                  <c:v>1334098800</c:v>
                </c:pt>
                <c:pt idx="19919">
                  <c:v>1334102400</c:v>
                </c:pt>
                <c:pt idx="19920">
                  <c:v>1334106000</c:v>
                </c:pt>
                <c:pt idx="19921">
                  <c:v>1334109600</c:v>
                </c:pt>
                <c:pt idx="19922">
                  <c:v>1334113200</c:v>
                </c:pt>
                <c:pt idx="19923">
                  <c:v>1334116800</c:v>
                </c:pt>
                <c:pt idx="19924">
                  <c:v>1334120400</c:v>
                </c:pt>
                <c:pt idx="19925">
                  <c:v>1334124000</c:v>
                </c:pt>
                <c:pt idx="19926">
                  <c:v>1334127600</c:v>
                </c:pt>
                <c:pt idx="19927">
                  <c:v>1334131200</c:v>
                </c:pt>
                <c:pt idx="19928">
                  <c:v>1334134800</c:v>
                </c:pt>
                <c:pt idx="19929">
                  <c:v>1334138400</c:v>
                </c:pt>
                <c:pt idx="19930">
                  <c:v>1334142000</c:v>
                </c:pt>
                <c:pt idx="19931">
                  <c:v>1334145600</c:v>
                </c:pt>
                <c:pt idx="19932">
                  <c:v>1334149200</c:v>
                </c:pt>
                <c:pt idx="19933">
                  <c:v>1334152800</c:v>
                </c:pt>
                <c:pt idx="19934">
                  <c:v>1334156400</c:v>
                </c:pt>
                <c:pt idx="19935">
                  <c:v>1334160000</c:v>
                </c:pt>
                <c:pt idx="19936">
                  <c:v>1334163600</c:v>
                </c:pt>
                <c:pt idx="19937">
                  <c:v>1334167200</c:v>
                </c:pt>
                <c:pt idx="19938">
                  <c:v>1334170800</c:v>
                </c:pt>
                <c:pt idx="19939">
                  <c:v>1334174400</c:v>
                </c:pt>
                <c:pt idx="19940">
                  <c:v>1334178000</c:v>
                </c:pt>
                <c:pt idx="19941">
                  <c:v>1334181600</c:v>
                </c:pt>
                <c:pt idx="19942">
                  <c:v>1334185200</c:v>
                </c:pt>
                <c:pt idx="19943">
                  <c:v>1334188800</c:v>
                </c:pt>
                <c:pt idx="19944">
                  <c:v>1334192400</c:v>
                </c:pt>
                <c:pt idx="19945">
                  <c:v>1334196000</c:v>
                </c:pt>
                <c:pt idx="19946">
                  <c:v>1334199600</c:v>
                </c:pt>
                <c:pt idx="19947">
                  <c:v>1334203200</c:v>
                </c:pt>
                <c:pt idx="19948">
                  <c:v>1334206800</c:v>
                </c:pt>
                <c:pt idx="19949">
                  <c:v>1334210400</c:v>
                </c:pt>
                <c:pt idx="19950">
                  <c:v>1334214000</c:v>
                </c:pt>
                <c:pt idx="19951">
                  <c:v>1334217600</c:v>
                </c:pt>
                <c:pt idx="19952">
                  <c:v>1334221200</c:v>
                </c:pt>
                <c:pt idx="19953">
                  <c:v>1334224800</c:v>
                </c:pt>
                <c:pt idx="19954">
                  <c:v>1334228400</c:v>
                </c:pt>
                <c:pt idx="19955">
                  <c:v>1334232000</c:v>
                </c:pt>
                <c:pt idx="19956">
                  <c:v>1334235600</c:v>
                </c:pt>
                <c:pt idx="19957">
                  <c:v>1334239200</c:v>
                </c:pt>
                <c:pt idx="19958">
                  <c:v>1334242800</c:v>
                </c:pt>
                <c:pt idx="19959">
                  <c:v>1334246400</c:v>
                </c:pt>
                <c:pt idx="19960">
                  <c:v>1334250000</c:v>
                </c:pt>
                <c:pt idx="19961">
                  <c:v>1334253600</c:v>
                </c:pt>
                <c:pt idx="19962">
                  <c:v>1334257200</c:v>
                </c:pt>
                <c:pt idx="19963">
                  <c:v>1334260800</c:v>
                </c:pt>
                <c:pt idx="19964">
                  <c:v>1334264400</c:v>
                </c:pt>
                <c:pt idx="19965">
                  <c:v>1334268000</c:v>
                </c:pt>
                <c:pt idx="19966">
                  <c:v>1334271600</c:v>
                </c:pt>
                <c:pt idx="19967">
                  <c:v>1334275200</c:v>
                </c:pt>
                <c:pt idx="19968">
                  <c:v>1334278800</c:v>
                </c:pt>
                <c:pt idx="19969">
                  <c:v>1334282400</c:v>
                </c:pt>
                <c:pt idx="19970">
                  <c:v>1334286000</c:v>
                </c:pt>
                <c:pt idx="19971">
                  <c:v>1334289600</c:v>
                </c:pt>
                <c:pt idx="19972">
                  <c:v>1334293200</c:v>
                </c:pt>
                <c:pt idx="19973">
                  <c:v>1334296800</c:v>
                </c:pt>
                <c:pt idx="19974">
                  <c:v>1334300400</c:v>
                </c:pt>
                <c:pt idx="19975">
                  <c:v>1334304000</c:v>
                </c:pt>
                <c:pt idx="19976">
                  <c:v>1334307600</c:v>
                </c:pt>
                <c:pt idx="19977">
                  <c:v>1334311200</c:v>
                </c:pt>
                <c:pt idx="19978">
                  <c:v>1334314800</c:v>
                </c:pt>
                <c:pt idx="19979">
                  <c:v>1334318400</c:v>
                </c:pt>
                <c:pt idx="19980">
                  <c:v>1334322000</c:v>
                </c:pt>
                <c:pt idx="19981">
                  <c:v>1334325600</c:v>
                </c:pt>
                <c:pt idx="19982">
                  <c:v>1334329200</c:v>
                </c:pt>
                <c:pt idx="19983">
                  <c:v>1334332800</c:v>
                </c:pt>
                <c:pt idx="19984">
                  <c:v>1334336400</c:v>
                </c:pt>
                <c:pt idx="19985">
                  <c:v>1334340000</c:v>
                </c:pt>
                <c:pt idx="19986">
                  <c:v>1334343600</c:v>
                </c:pt>
                <c:pt idx="19987">
                  <c:v>1334347200</c:v>
                </c:pt>
                <c:pt idx="19988">
                  <c:v>1334350800</c:v>
                </c:pt>
                <c:pt idx="19989">
                  <c:v>1334354400</c:v>
                </c:pt>
                <c:pt idx="19990">
                  <c:v>1334358000</c:v>
                </c:pt>
                <c:pt idx="19991">
                  <c:v>1334361600</c:v>
                </c:pt>
                <c:pt idx="19992">
                  <c:v>1334365200</c:v>
                </c:pt>
                <c:pt idx="19993">
                  <c:v>1334368800</c:v>
                </c:pt>
                <c:pt idx="19994">
                  <c:v>1334372400</c:v>
                </c:pt>
                <c:pt idx="19995">
                  <c:v>1334376000</c:v>
                </c:pt>
                <c:pt idx="19996">
                  <c:v>1334379600</c:v>
                </c:pt>
                <c:pt idx="19997">
                  <c:v>1334383200</c:v>
                </c:pt>
                <c:pt idx="19998">
                  <c:v>1334386800</c:v>
                </c:pt>
                <c:pt idx="19999">
                  <c:v>1334390400</c:v>
                </c:pt>
                <c:pt idx="20000">
                  <c:v>1334394000</c:v>
                </c:pt>
                <c:pt idx="20001">
                  <c:v>1334397600</c:v>
                </c:pt>
                <c:pt idx="20002">
                  <c:v>1334401200</c:v>
                </c:pt>
                <c:pt idx="20003">
                  <c:v>1334404800</c:v>
                </c:pt>
                <c:pt idx="20004">
                  <c:v>1334408400</c:v>
                </c:pt>
                <c:pt idx="20005">
                  <c:v>1334412000</c:v>
                </c:pt>
                <c:pt idx="20006">
                  <c:v>1334415600</c:v>
                </c:pt>
                <c:pt idx="20007">
                  <c:v>1334419200</c:v>
                </c:pt>
                <c:pt idx="20008">
                  <c:v>1334422800</c:v>
                </c:pt>
                <c:pt idx="20009">
                  <c:v>1334426400</c:v>
                </c:pt>
                <c:pt idx="20010">
                  <c:v>1334430000</c:v>
                </c:pt>
                <c:pt idx="20011">
                  <c:v>1334433600</c:v>
                </c:pt>
                <c:pt idx="20012">
                  <c:v>1334437200</c:v>
                </c:pt>
                <c:pt idx="20013">
                  <c:v>1334440800</c:v>
                </c:pt>
                <c:pt idx="20014">
                  <c:v>1334444400</c:v>
                </c:pt>
                <c:pt idx="20015">
                  <c:v>1334448000</c:v>
                </c:pt>
                <c:pt idx="20016">
                  <c:v>1334451600</c:v>
                </c:pt>
                <c:pt idx="20017">
                  <c:v>1334455200</c:v>
                </c:pt>
                <c:pt idx="20018">
                  <c:v>1334458800</c:v>
                </c:pt>
                <c:pt idx="20019">
                  <c:v>1334462400</c:v>
                </c:pt>
                <c:pt idx="20020">
                  <c:v>1334466000</c:v>
                </c:pt>
                <c:pt idx="20021">
                  <c:v>1334469600</c:v>
                </c:pt>
                <c:pt idx="20022">
                  <c:v>1334473200</c:v>
                </c:pt>
                <c:pt idx="20023">
                  <c:v>1334476800</c:v>
                </c:pt>
                <c:pt idx="20024">
                  <c:v>1334480400</c:v>
                </c:pt>
                <c:pt idx="20025">
                  <c:v>1334484000</c:v>
                </c:pt>
                <c:pt idx="20026">
                  <c:v>1334487600</c:v>
                </c:pt>
                <c:pt idx="20027">
                  <c:v>1334491200</c:v>
                </c:pt>
                <c:pt idx="20028">
                  <c:v>1334494800</c:v>
                </c:pt>
                <c:pt idx="20029">
                  <c:v>1334498400</c:v>
                </c:pt>
                <c:pt idx="20030">
                  <c:v>1334502000</c:v>
                </c:pt>
                <c:pt idx="20031">
                  <c:v>1334505600</c:v>
                </c:pt>
                <c:pt idx="20032">
                  <c:v>1334509200</c:v>
                </c:pt>
                <c:pt idx="20033">
                  <c:v>1334512800</c:v>
                </c:pt>
                <c:pt idx="20034">
                  <c:v>1334516400</c:v>
                </c:pt>
                <c:pt idx="20035">
                  <c:v>1334520000</c:v>
                </c:pt>
                <c:pt idx="20036">
                  <c:v>1334523600</c:v>
                </c:pt>
                <c:pt idx="20037">
                  <c:v>1334527200</c:v>
                </c:pt>
                <c:pt idx="20038">
                  <c:v>1334530800</c:v>
                </c:pt>
                <c:pt idx="20039">
                  <c:v>1334534400</c:v>
                </c:pt>
                <c:pt idx="20040">
                  <c:v>1334538000</c:v>
                </c:pt>
                <c:pt idx="20041">
                  <c:v>1334541600</c:v>
                </c:pt>
                <c:pt idx="20042">
                  <c:v>1334545200</c:v>
                </c:pt>
                <c:pt idx="20043">
                  <c:v>1334548800</c:v>
                </c:pt>
                <c:pt idx="20044">
                  <c:v>1334552400</c:v>
                </c:pt>
                <c:pt idx="20045">
                  <c:v>1334556000</c:v>
                </c:pt>
                <c:pt idx="20046">
                  <c:v>1334559600</c:v>
                </c:pt>
                <c:pt idx="20047">
                  <c:v>1334563200</c:v>
                </c:pt>
                <c:pt idx="20048">
                  <c:v>1334566800</c:v>
                </c:pt>
                <c:pt idx="20049">
                  <c:v>1334570400</c:v>
                </c:pt>
                <c:pt idx="20050">
                  <c:v>1334574000</c:v>
                </c:pt>
                <c:pt idx="20051">
                  <c:v>1334577600</c:v>
                </c:pt>
                <c:pt idx="20052">
                  <c:v>1334581200</c:v>
                </c:pt>
                <c:pt idx="20053">
                  <c:v>1334584800</c:v>
                </c:pt>
                <c:pt idx="20054">
                  <c:v>1334588400</c:v>
                </c:pt>
                <c:pt idx="20055">
                  <c:v>1334592000</c:v>
                </c:pt>
                <c:pt idx="20056">
                  <c:v>1334595600</c:v>
                </c:pt>
                <c:pt idx="20057">
                  <c:v>1334599200</c:v>
                </c:pt>
                <c:pt idx="20058">
                  <c:v>1334602800</c:v>
                </c:pt>
                <c:pt idx="20059">
                  <c:v>1334606400</c:v>
                </c:pt>
                <c:pt idx="20060">
                  <c:v>1334610000</c:v>
                </c:pt>
                <c:pt idx="20061">
                  <c:v>1334613600</c:v>
                </c:pt>
                <c:pt idx="20062">
                  <c:v>1334617200</c:v>
                </c:pt>
                <c:pt idx="20063">
                  <c:v>1334620800</c:v>
                </c:pt>
                <c:pt idx="20064">
                  <c:v>1334624400</c:v>
                </c:pt>
                <c:pt idx="20065">
                  <c:v>1334628000</c:v>
                </c:pt>
                <c:pt idx="20066">
                  <c:v>1334631600</c:v>
                </c:pt>
                <c:pt idx="20067">
                  <c:v>1334635200</c:v>
                </c:pt>
                <c:pt idx="20068">
                  <c:v>1334638800</c:v>
                </c:pt>
                <c:pt idx="20069">
                  <c:v>1334642400</c:v>
                </c:pt>
                <c:pt idx="20070">
                  <c:v>1334646000</c:v>
                </c:pt>
                <c:pt idx="20071">
                  <c:v>1334649600</c:v>
                </c:pt>
                <c:pt idx="20072">
                  <c:v>1334653200</c:v>
                </c:pt>
                <c:pt idx="20073">
                  <c:v>1334656800</c:v>
                </c:pt>
                <c:pt idx="20074">
                  <c:v>1334660400</c:v>
                </c:pt>
                <c:pt idx="20075">
                  <c:v>1334664000</c:v>
                </c:pt>
                <c:pt idx="20076">
                  <c:v>1334667600</c:v>
                </c:pt>
                <c:pt idx="20077">
                  <c:v>1334671200</c:v>
                </c:pt>
                <c:pt idx="20078">
                  <c:v>1334674800</c:v>
                </c:pt>
                <c:pt idx="20079">
                  <c:v>1334678400</c:v>
                </c:pt>
                <c:pt idx="20080">
                  <c:v>1334682000</c:v>
                </c:pt>
                <c:pt idx="20081">
                  <c:v>1334685600</c:v>
                </c:pt>
                <c:pt idx="20082">
                  <c:v>1334689200</c:v>
                </c:pt>
                <c:pt idx="20083">
                  <c:v>1334692800</c:v>
                </c:pt>
                <c:pt idx="20084">
                  <c:v>1334696400</c:v>
                </c:pt>
                <c:pt idx="20085">
                  <c:v>1334700000</c:v>
                </c:pt>
                <c:pt idx="20086">
                  <c:v>1334703600</c:v>
                </c:pt>
                <c:pt idx="20087">
                  <c:v>1334707200</c:v>
                </c:pt>
                <c:pt idx="20088">
                  <c:v>1334710800</c:v>
                </c:pt>
                <c:pt idx="20089">
                  <c:v>1334714400</c:v>
                </c:pt>
                <c:pt idx="20090">
                  <c:v>1334718000</c:v>
                </c:pt>
                <c:pt idx="20091">
                  <c:v>1334721600</c:v>
                </c:pt>
                <c:pt idx="20092">
                  <c:v>1334725200</c:v>
                </c:pt>
                <c:pt idx="20093">
                  <c:v>1334728800</c:v>
                </c:pt>
                <c:pt idx="20094">
                  <c:v>1334732400</c:v>
                </c:pt>
                <c:pt idx="20095">
                  <c:v>1334736000</c:v>
                </c:pt>
                <c:pt idx="20096">
                  <c:v>1334739600</c:v>
                </c:pt>
                <c:pt idx="20097">
                  <c:v>1334743200</c:v>
                </c:pt>
                <c:pt idx="20098">
                  <c:v>1334746800</c:v>
                </c:pt>
                <c:pt idx="20099">
                  <c:v>1334750400</c:v>
                </c:pt>
                <c:pt idx="20100">
                  <c:v>1334754000</c:v>
                </c:pt>
                <c:pt idx="20101">
                  <c:v>1334757600</c:v>
                </c:pt>
                <c:pt idx="20102">
                  <c:v>1334761200</c:v>
                </c:pt>
                <c:pt idx="20103">
                  <c:v>1334764800</c:v>
                </c:pt>
                <c:pt idx="20104">
                  <c:v>1334768400</c:v>
                </c:pt>
                <c:pt idx="20105">
                  <c:v>1334772000</c:v>
                </c:pt>
                <c:pt idx="20106">
                  <c:v>1334775600</c:v>
                </c:pt>
                <c:pt idx="20107">
                  <c:v>1334779200</c:v>
                </c:pt>
                <c:pt idx="20108">
                  <c:v>1334782800</c:v>
                </c:pt>
                <c:pt idx="20109">
                  <c:v>1334786400</c:v>
                </c:pt>
                <c:pt idx="20110">
                  <c:v>1334790000</c:v>
                </c:pt>
                <c:pt idx="20111">
                  <c:v>1334793600</c:v>
                </c:pt>
                <c:pt idx="20112">
                  <c:v>1334797200</c:v>
                </c:pt>
                <c:pt idx="20113">
                  <c:v>1334800800</c:v>
                </c:pt>
                <c:pt idx="20114">
                  <c:v>1334804400</c:v>
                </c:pt>
                <c:pt idx="20115">
                  <c:v>1334808000</c:v>
                </c:pt>
                <c:pt idx="20116">
                  <c:v>1334811600</c:v>
                </c:pt>
                <c:pt idx="20117">
                  <c:v>1334815200</c:v>
                </c:pt>
                <c:pt idx="20118">
                  <c:v>1334818800</c:v>
                </c:pt>
                <c:pt idx="20119">
                  <c:v>1334822400</c:v>
                </c:pt>
                <c:pt idx="20120">
                  <c:v>1334826000</c:v>
                </c:pt>
                <c:pt idx="20121">
                  <c:v>1334829600</c:v>
                </c:pt>
                <c:pt idx="20122">
                  <c:v>1334833200</c:v>
                </c:pt>
                <c:pt idx="20123">
                  <c:v>1334836800</c:v>
                </c:pt>
                <c:pt idx="20124">
                  <c:v>1334840400</c:v>
                </c:pt>
                <c:pt idx="20125">
                  <c:v>1334844000</c:v>
                </c:pt>
                <c:pt idx="20126">
                  <c:v>1334847600</c:v>
                </c:pt>
                <c:pt idx="20127">
                  <c:v>1334851200</c:v>
                </c:pt>
                <c:pt idx="20128">
                  <c:v>1334854800</c:v>
                </c:pt>
                <c:pt idx="20129">
                  <c:v>1334858400</c:v>
                </c:pt>
                <c:pt idx="20130">
                  <c:v>1334862000</c:v>
                </c:pt>
                <c:pt idx="20131">
                  <c:v>1334865600</c:v>
                </c:pt>
                <c:pt idx="20132">
                  <c:v>1334869200</c:v>
                </c:pt>
                <c:pt idx="20133">
                  <c:v>1334872800</c:v>
                </c:pt>
                <c:pt idx="20134">
                  <c:v>1334876400</c:v>
                </c:pt>
                <c:pt idx="20135">
                  <c:v>1334880000</c:v>
                </c:pt>
                <c:pt idx="20136">
                  <c:v>1334883600</c:v>
                </c:pt>
                <c:pt idx="20137">
                  <c:v>1334887200</c:v>
                </c:pt>
                <c:pt idx="20138">
                  <c:v>1334890800</c:v>
                </c:pt>
                <c:pt idx="20139">
                  <c:v>1334894400</c:v>
                </c:pt>
                <c:pt idx="20140">
                  <c:v>1334898000</c:v>
                </c:pt>
                <c:pt idx="20141">
                  <c:v>1334901600</c:v>
                </c:pt>
                <c:pt idx="20142">
                  <c:v>1334905200</c:v>
                </c:pt>
                <c:pt idx="20143">
                  <c:v>1334908800</c:v>
                </c:pt>
                <c:pt idx="20144">
                  <c:v>1334912400</c:v>
                </c:pt>
                <c:pt idx="20145">
                  <c:v>1334916000</c:v>
                </c:pt>
                <c:pt idx="20146">
                  <c:v>1334919600</c:v>
                </c:pt>
                <c:pt idx="20147">
                  <c:v>1334923200</c:v>
                </c:pt>
                <c:pt idx="20148">
                  <c:v>1334926800</c:v>
                </c:pt>
                <c:pt idx="20149">
                  <c:v>1334930400</c:v>
                </c:pt>
                <c:pt idx="20150">
                  <c:v>1334934000</c:v>
                </c:pt>
                <c:pt idx="20151">
                  <c:v>1334937600</c:v>
                </c:pt>
                <c:pt idx="20152">
                  <c:v>1334941200</c:v>
                </c:pt>
                <c:pt idx="20153">
                  <c:v>1334944800</c:v>
                </c:pt>
                <c:pt idx="20154">
                  <c:v>1334948400</c:v>
                </c:pt>
                <c:pt idx="20155">
                  <c:v>1334952000</c:v>
                </c:pt>
                <c:pt idx="20156">
                  <c:v>1334955600</c:v>
                </c:pt>
                <c:pt idx="20157">
                  <c:v>1334959200</c:v>
                </c:pt>
                <c:pt idx="20158">
                  <c:v>1334962800</c:v>
                </c:pt>
                <c:pt idx="20159">
                  <c:v>1334966400</c:v>
                </c:pt>
                <c:pt idx="20160">
                  <c:v>1334970000</c:v>
                </c:pt>
                <c:pt idx="20161">
                  <c:v>1334973600</c:v>
                </c:pt>
                <c:pt idx="20162">
                  <c:v>1334977200</c:v>
                </c:pt>
                <c:pt idx="20163">
                  <c:v>1334980800</c:v>
                </c:pt>
                <c:pt idx="20164">
                  <c:v>1334984400</c:v>
                </c:pt>
                <c:pt idx="20165">
                  <c:v>1334988000</c:v>
                </c:pt>
                <c:pt idx="20166">
                  <c:v>1334991600</c:v>
                </c:pt>
                <c:pt idx="20167">
                  <c:v>1334995200</c:v>
                </c:pt>
                <c:pt idx="20168">
                  <c:v>1334998800</c:v>
                </c:pt>
                <c:pt idx="20169">
                  <c:v>1335002400</c:v>
                </c:pt>
                <c:pt idx="20170">
                  <c:v>1335006000</c:v>
                </c:pt>
                <c:pt idx="20171">
                  <c:v>1335009600</c:v>
                </c:pt>
                <c:pt idx="20172">
                  <c:v>1335013200</c:v>
                </c:pt>
                <c:pt idx="20173">
                  <c:v>1335016800</c:v>
                </c:pt>
                <c:pt idx="20174">
                  <c:v>1335020400</c:v>
                </c:pt>
                <c:pt idx="20175">
                  <c:v>1335024000</c:v>
                </c:pt>
                <c:pt idx="20176">
                  <c:v>1335027600</c:v>
                </c:pt>
                <c:pt idx="20177">
                  <c:v>1335031200</c:v>
                </c:pt>
                <c:pt idx="20178">
                  <c:v>1335034800</c:v>
                </c:pt>
                <c:pt idx="20179">
                  <c:v>1335038400</c:v>
                </c:pt>
                <c:pt idx="20180">
                  <c:v>1335042000</c:v>
                </c:pt>
                <c:pt idx="20181">
                  <c:v>1335045600</c:v>
                </c:pt>
                <c:pt idx="20182">
                  <c:v>1335049200</c:v>
                </c:pt>
                <c:pt idx="20183">
                  <c:v>1335052800</c:v>
                </c:pt>
                <c:pt idx="20184">
                  <c:v>1335056400</c:v>
                </c:pt>
                <c:pt idx="20185">
                  <c:v>1335060000</c:v>
                </c:pt>
                <c:pt idx="20186">
                  <c:v>1335063600</c:v>
                </c:pt>
                <c:pt idx="20187">
                  <c:v>1335067200</c:v>
                </c:pt>
                <c:pt idx="20188">
                  <c:v>1335070800</c:v>
                </c:pt>
                <c:pt idx="20189">
                  <c:v>1335074400</c:v>
                </c:pt>
                <c:pt idx="20190">
                  <c:v>1335078000</c:v>
                </c:pt>
                <c:pt idx="20191">
                  <c:v>1335081600</c:v>
                </c:pt>
                <c:pt idx="20192">
                  <c:v>1335085200</c:v>
                </c:pt>
                <c:pt idx="20193">
                  <c:v>1335088800</c:v>
                </c:pt>
                <c:pt idx="20194">
                  <c:v>1335092400</c:v>
                </c:pt>
                <c:pt idx="20195">
                  <c:v>1335096000</c:v>
                </c:pt>
                <c:pt idx="20196">
                  <c:v>1335099600</c:v>
                </c:pt>
                <c:pt idx="20197">
                  <c:v>1335103200</c:v>
                </c:pt>
                <c:pt idx="20198">
                  <c:v>1335106800</c:v>
                </c:pt>
                <c:pt idx="20199">
                  <c:v>1335110400</c:v>
                </c:pt>
                <c:pt idx="20200">
                  <c:v>1335114000</c:v>
                </c:pt>
                <c:pt idx="20201">
                  <c:v>1335117600</c:v>
                </c:pt>
                <c:pt idx="20202">
                  <c:v>1335121200</c:v>
                </c:pt>
                <c:pt idx="20203">
                  <c:v>1335124800</c:v>
                </c:pt>
                <c:pt idx="20204">
                  <c:v>1335128400</c:v>
                </c:pt>
                <c:pt idx="20205">
                  <c:v>1335132000</c:v>
                </c:pt>
                <c:pt idx="20206">
                  <c:v>1335135600</c:v>
                </c:pt>
                <c:pt idx="20207">
                  <c:v>1335139200</c:v>
                </c:pt>
                <c:pt idx="20208">
                  <c:v>1335142800</c:v>
                </c:pt>
                <c:pt idx="20209">
                  <c:v>1335146400</c:v>
                </c:pt>
                <c:pt idx="20210">
                  <c:v>1335150000</c:v>
                </c:pt>
                <c:pt idx="20211">
                  <c:v>1335153600</c:v>
                </c:pt>
                <c:pt idx="20212">
                  <c:v>1335157200</c:v>
                </c:pt>
                <c:pt idx="20213">
                  <c:v>1335160800</c:v>
                </c:pt>
                <c:pt idx="20214">
                  <c:v>1335164400</c:v>
                </c:pt>
                <c:pt idx="20215">
                  <c:v>1335168000</c:v>
                </c:pt>
                <c:pt idx="20216">
                  <c:v>1335171600</c:v>
                </c:pt>
                <c:pt idx="20217">
                  <c:v>1335175200</c:v>
                </c:pt>
                <c:pt idx="20218">
                  <c:v>1335178800</c:v>
                </c:pt>
                <c:pt idx="20219">
                  <c:v>1335182400</c:v>
                </c:pt>
                <c:pt idx="20220">
                  <c:v>1335186000</c:v>
                </c:pt>
                <c:pt idx="20221">
                  <c:v>1335189600</c:v>
                </c:pt>
                <c:pt idx="20222">
                  <c:v>1335193200</c:v>
                </c:pt>
                <c:pt idx="20223">
                  <c:v>1335196800</c:v>
                </c:pt>
                <c:pt idx="20224">
                  <c:v>1335200400</c:v>
                </c:pt>
                <c:pt idx="20225">
                  <c:v>1335204000</c:v>
                </c:pt>
                <c:pt idx="20226">
                  <c:v>1335207600</c:v>
                </c:pt>
                <c:pt idx="20227">
                  <c:v>1335211200</c:v>
                </c:pt>
                <c:pt idx="20228">
                  <c:v>1335214800</c:v>
                </c:pt>
                <c:pt idx="20229">
                  <c:v>1335218400</c:v>
                </c:pt>
                <c:pt idx="20230">
                  <c:v>1335222000</c:v>
                </c:pt>
                <c:pt idx="20231">
                  <c:v>1335225600</c:v>
                </c:pt>
                <c:pt idx="20232">
                  <c:v>1335229200</c:v>
                </c:pt>
                <c:pt idx="20233">
                  <c:v>1335232800</c:v>
                </c:pt>
                <c:pt idx="20234">
                  <c:v>1335236400</c:v>
                </c:pt>
                <c:pt idx="20235">
                  <c:v>1335240000</c:v>
                </c:pt>
                <c:pt idx="20236">
                  <c:v>1335243600</c:v>
                </c:pt>
                <c:pt idx="20237">
                  <c:v>1335247200</c:v>
                </c:pt>
                <c:pt idx="20238">
                  <c:v>1335250800</c:v>
                </c:pt>
                <c:pt idx="20239">
                  <c:v>1335254400</c:v>
                </c:pt>
                <c:pt idx="20240">
                  <c:v>1335258000</c:v>
                </c:pt>
                <c:pt idx="20241">
                  <c:v>1335261600</c:v>
                </c:pt>
                <c:pt idx="20242">
                  <c:v>1335265200</c:v>
                </c:pt>
                <c:pt idx="20243">
                  <c:v>1335268800</c:v>
                </c:pt>
                <c:pt idx="20244">
                  <c:v>1335272400</c:v>
                </c:pt>
                <c:pt idx="20245">
                  <c:v>1335276000</c:v>
                </c:pt>
                <c:pt idx="20246">
                  <c:v>1335279600</c:v>
                </c:pt>
                <c:pt idx="20247">
                  <c:v>1335283200</c:v>
                </c:pt>
                <c:pt idx="20248">
                  <c:v>1335286800</c:v>
                </c:pt>
                <c:pt idx="20249">
                  <c:v>1335290400</c:v>
                </c:pt>
                <c:pt idx="20250">
                  <c:v>1335294000</c:v>
                </c:pt>
                <c:pt idx="20251">
                  <c:v>1335297600</c:v>
                </c:pt>
                <c:pt idx="20252">
                  <c:v>1335301200</c:v>
                </c:pt>
                <c:pt idx="20253">
                  <c:v>1335304800</c:v>
                </c:pt>
                <c:pt idx="20254">
                  <c:v>1335308400</c:v>
                </c:pt>
                <c:pt idx="20255">
                  <c:v>1335312000</c:v>
                </c:pt>
                <c:pt idx="20256">
                  <c:v>1335315600</c:v>
                </c:pt>
                <c:pt idx="20257">
                  <c:v>1335319200</c:v>
                </c:pt>
                <c:pt idx="20258">
                  <c:v>1335322800</c:v>
                </c:pt>
                <c:pt idx="20259">
                  <c:v>1335326400</c:v>
                </c:pt>
                <c:pt idx="20260">
                  <c:v>1335330000</c:v>
                </c:pt>
                <c:pt idx="20261">
                  <c:v>1335333600</c:v>
                </c:pt>
                <c:pt idx="20262">
                  <c:v>1335337200</c:v>
                </c:pt>
                <c:pt idx="20263">
                  <c:v>1335340800</c:v>
                </c:pt>
                <c:pt idx="20264">
                  <c:v>1335344400</c:v>
                </c:pt>
                <c:pt idx="20265">
                  <c:v>1335348000</c:v>
                </c:pt>
                <c:pt idx="20266">
                  <c:v>1335351600</c:v>
                </c:pt>
                <c:pt idx="20267">
                  <c:v>1335355200</c:v>
                </c:pt>
                <c:pt idx="20268">
                  <c:v>1335358800</c:v>
                </c:pt>
                <c:pt idx="20269">
                  <c:v>1335362400</c:v>
                </c:pt>
                <c:pt idx="20270">
                  <c:v>1335366000</c:v>
                </c:pt>
                <c:pt idx="20271">
                  <c:v>1335369600</c:v>
                </c:pt>
                <c:pt idx="20272">
                  <c:v>1335373200</c:v>
                </c:pt>
                <c:pt idx="20273">
                  <c:v>1335376800</c:v>
                </c:pt>
                <c:pt idx="20274">
                  <c:v>1335380400</c:v>
                </c:pt>
                <c:pt idx="20275">
                  <c:v>1335384000</c:v>
                </c:pt>
                <c:pt idx="20276">
                  <c:v>1335387600</c:v>
                </c:pt>
                <c:pt idx="20277">
                  <c:v>1335391200</c:v>
                </c:pt>
                <c:pt idx="20278">
                  <c:v>1335394800</c:v>
                </c:pt>
                <c:pt idx="20279">
                  <c:v>1335398400</c:v>
                </c:pt>
                <c:pt idx="20280">
                  <c:v>1335402000</c:v>
                </c:pt>
                <c:pt idx="20281">
                  <c:v>1335405600</c:v>
                </c:pt>
                <c:pt idx="20282">
                  <c:v>1335409200</c:v>
                </c:pt>
                <c:pt idx="20283">
                  <c:v>1335412800</c:v>
                </c:pt>
                <c:pt idx="20284">
                  <c:v>1335416400</c:v>
                </c:pt>
                <c:pt idx="20285">
                  <c:v>1335420000</c:v>
                </c:pt>
                <c:pt idx="20286">
                  <c:v>1335423600</c:v>
                </c:pt>
                <c:pt idx="20287">
                  <c:v>1335427200</c:v>
                </c:pt>
                <c:pt idx="20288">
                  <c:v>1335430800</c:v>
                </c:pt>
                <c:pt idx="20289">
                  <c:v>1335434400</c:v>
                </c:pt>
                <c:pt idx="20290">
                  <c:v>1335438000</c:v>
                </c:pt>
                <c:pt idx="20291">
                  <c:v>1335441600</c:v>
                </c:pt>
                <c:pt idx="20292">
                  <c:v>1335445200</c:v>
                </c:pt>
                <c:pt idx="20293">
                  <c:v>1335448800</c:v>
                </c:pt>
                <c:pt idx="20294">
                  <c:v>1335452400</c:v>
                </c:pt>
                <c:pt idx="20295">
                  <c:v>1335456000</c:v>
                </c:pt>
                <c:pt idx="20296">
                  <c:v>1335459600</c:v>
                </c:pt>
                <c:pt idx="20297">
                  <c:v>1335463200</c:v>
                </c:pt>
                <c:pt idx="20298">
                  <c:v>1335466800</c:v>
                </c:pt>
                <c:pt idx="20299">
                  <c:v>1335470400</c:v>
                </c:pt>
                <c:pt idx="20300">
                  <c:v>1335474000</c:v>
                </c:pt>
                <c:pt idx="20301">
                  <c:v>1335477600</c:v>
                </c:pt>
                <c:pt idx="20302">
                  <c:v>1335481200</c:v>
                </c:pt>
                <c:pt idx="20303">
                  <c:v>1335484800</c:v>
                </c:pt>
                <c:pt idx="20304">
                  <c:v>1335488400</c:v>
                </c:pt>
                <c:pt idx="20305">
                  <c:v>1335492000</c:v>
                </c:pt>
                <c:pt idx="20306">
                  <c:v>1335495600</c:v>
                </c:pt>
                <c:pt idx="20307">
                  <c:v>1335499200</c:v>
                </c:pt>
                <c:pt idx="20308">
                  <c:v>1335502800</c:v>
                </c:pt>
                <c:pt idx="20309">
                  <c:v>1335506400</c:v>
                </c:pt>
                <c:pt idx="20310">
                  <c:v>1335510000</c:v>
                </c:pt>
                <c:pt idx="20311">
                  <c:v>1335513600</c:v>
                </c:pt>
                <c:pt idx="20312">
                  <c:v>1335517200</c:v>
                </c:pt>
                <c:pt idx="20313">
                  <c:v>1335520800</c:v>
                </c:pt>
                <c:pt idx="20314">
                  <c:v>1335524400</c:v>
                </c:pt>
                <c:pt idx="20315">
                  <c:v>1335528000</c:v>
                </c:pt>
                <c:pt idx="20316">
                  <c:v>1335531600</c:v>
                </c:pt>
                <c:pt idx="20317">
                  <c:v>1335535200</c:v>
                </c:pt>
                <c:pt idx="20318">
                  <c:v>1335538800</c:v>
                </c:pt>
                <c:pt idx="20319">
                  <c:v>1335542400</c:v>
                </c:pt>
                <c:pt idx="20320">
                  <c:v>1335546000</c:v>
                </c:pt>
                <c:pt idx="20321">
                  <c:v>1335549600</c:v>
                </c:pt>
                <c:pt idx="20322">
                  <c:v>1335553200</c:v>
                </c:pt>
                <c:pt idx="20323">
                  <c:v>1335556800</c:v>
                </c:pt>
                <c:pt idx="20324">
                  <c:v>1335560400</c:v>
                </c:pt>
                <c:pt idx="20325">
                  <c:v>1335564000</c:v>
                </c:pt>
                <c:pt idx="20326">
                  <c:v>1335567600</c:v>
                </c:pt>
                <c:pt idx="20327">
                  <c:v>1335571200</c:v>
                </c:pt>
                <c:pt idx="20328">
                  <c:v>1335574800</c:v>
                </c:pt>
                <c:pt idx="20329">
                  <c:v>1335578400</c:v>
                </c:pt>
                <c:pt idx="20330">
                  <c:v>1335582000</c:v>
                </c:pt>
                <c:pt idx="20331">
                  <c:v>1335585600</c:v>
                </c:pt>
                <c:pt idx="20332">
                  <c:v>1335589200</c:v>
                </c:pt>
                <c:pt idx="20333">
                  <c:v>1335592800</c:v>
                </c:pt>
                <c:pt idx="20334">
                  <c:v>1335596400</c:v>
                </c:pt>
                <c:pt idx="20335">
                  <c:v>1335600000</c:v>
                </c:pt>
                <c:pt idx="20336">
                  <c:v>1335603600</c:v>
                </c:pt>
                <c:pt idx="20337">
                  <c:v>1335607200</c:v>
                </c:pt>
                <c:pt idx="20338">
                  <c:v>1335610800</c:v>
                </c:pt>
                <c:pt idx="20339">
                  <c:v>1335614400</c:v>
                </c:pt>
                <c:pt idx="20340">
                  <c:v>1335618000</c:v>
                </c:pt>
                <c:pt idx="20341">
                  <c:v>1335621600</c:v>
                </c:pt>
                <c:pt idx="20342">
                  <c:v>1335625200</c:v>
                </c:pt>
                <c:pt idx="20343">
                  <c:v>1335628800</c:v>
                </c:pt>
                <c:pt idx="20344">
                  <c:v>1335632400</c:v>
                </c:pt>
                <c:pt idx="20345">
                  <c:v>1335636000</c:v>
                </c:pt>
                <c:pt idx="20346">
                  <c:v>1335639600</c:v>
                </c:pt>
                <c:pt idx="20347">
                  <c:v>1335643200</c:v>
                </c:pt>
                <c:pt idx="20348">
                  <c:v>1335646800</c:v>
                </c:pt>
                <c:pt idx="20349">
                  <c:v>1335650400</c:v>
                </c:pt>
                <c:pt idx="20350">
                  <c:v>1335654000</c:v>
                </c:pt>
                <c:pt idx="20351">
                  <c:v>1335657600</c:v>
                </c:pt>
                <c:pt idx="20352">
                  <c:v>1335661200</c:v>
                </c:pt>
                <c:pt idx="20353">
                  <c:v>1335664800</c:v>
                </c:pt>
                <c:pt idx="20354">
                  <c:v>1335668400</c:v>
                </c:pt>
                <c:pt idx="20355">
                  <c:v>1335672000</c:v>
                </c:pt>
                <c:pt idx="20356">
                  <c:v>1335675600</c:v>
                </c:pt>
                <c:pt idx="20357">
                  <c:v>1335679200</c:v>
                </c:pt>
                <c:pt idx="20358">
                  <c:v>1335682800</c:v>
                </c:pt>
                <c:pt idx="20359">
                  <c:v>1335686400</c:v>
                </c:pt>
                <c:pt idx="20360">
                  <c:v>1335690000</c:v>
                </c:pt>
                <c:pt idx="20361">
                  <c:v>1335693600</c:v>
                </c:pt>
                <c:pt idx="20362">
                  <c:v>1335697200</c:v>
                </c:pt>
                <c:pt idx="20363">
                  <c:v>1335700800</c:v>
                </c:pt>
                <c:pt idx="20364">
                  <c:v>1335704400</c:v>
                </c:pt>
                <c:pt idx="20365">
                  <c:v>1335708000</c:v>
                </c:pt>
                <c:pt idx="20366">
                  <c:v>1335711600</c:v>
                </c:pt>
                <c:pt idx="20367">
                  <c:v>1335715200</c:v>
                </c:pt>
                <c:pt idx="20368">
                  <c:v>1335718800</c:v>
                </c:pt>
                <c:pt idx="20369">
                  <c:v>1335722400</c:v>
                </c:pt>
                <c:pt idx="20370">
                  <c:v>1335726000</c:v>
                </c:pt>
                <c:pt idx="20371">
                  <c:v>1335729600</c:v>
                </c:pt>
                <c:pt idx="20372">
                  <c:v>1335733200</c:v>
                </c:pt>
                <c:pt idx="20373">
                  <c:v>1335736800</c:v>
                </c:pt>
                <c:pt idx="20374">
                  <c:v>1335740400</c:v>
                </c:pt>
                <c:pt idx="20375">
                  <c:v>1335744000</c:v>
                </c:pt>
                <c:pt idx="20376">
                  <c:v>1335747600</c:v>
                </c:pt>
                <c:pt idx="20377">
                  <c:v>1335751200</c:v>
                </c:pt>
                <c:pt idx="20378">
                  <c:v>1335754800</c:v>
                </c:pt>
                <c:pt idx="20379">
                  <c:v>1335758400</c:v>
                </c:pt>
                <c:pt idx="20380">
                  <c:v>1335762000</c:v>
                </c:pt>
                <c:pt idx="20381">
                  <c:v>1335765600</c:v>
                </c:pt>
                <c:pt idx="20382">
                  <c:v>1335769200</c:v>
                </c:pt>
                <c:pt idx="20383">
                  <c:v>1335772800</c:v>
                </c:pt>
                <c:pt idx="20384">
                  <c:v>1335776400</c:v>
                </c:pt>
                <c:pt idx="20385">
                  <c:v>1335780000</c:v>
                </c:pt>
                <c:pt idx="20386">
                  <c:v>1335783600</c:v>
                </c:pt>
                <c:pt idx="20387">
                  <c:v>1335787200</c:v>
                </c:pt>
                <c:pt idx="20388">
                  <c:v>1335790800</c:v>
                </c:pt>
                <c:pt idx="20389">
                  <c:v>1335794400</c:v>
                </c:pt>
                <c:pt idx="20390">
                  <c:v>1335798000</c:v>
                </c:pt>
                <c:pt idx="20391">
                  <c:v>1335801600</c:v>
                </c:pt>
                <c:pt idx="20392">
                  <c:v>1335805200</c:v>
                </c:pt>
                <c:pt idx="20393">
                  <c:v>1335808800</c:v>
                </c:pt>
                <c:pt idx="20394">
                  <c:v>1335812400</c:v>
                </c:pt>
                <c:pt idx="20395">
                  <c:v>1335816000</c:v>
                </c:pt>
                <c:pt idx="20396">
                  <c:v>1335819600</c:v>
                </c:pt>
                <c:pt idx="20397">
                  <c:v>1335823200</c:v>
                </c:pt>
                <c:pt idx="20398">
                  <c:v>1335826800</c:v>
                </c:pt>
                <c:pt idx="20399">
                  <c:v>1335830400</c:v>
                </c:pt>
                <c:pt idx="20400">
                  <c:v>1335834000</c:v>
                </c:pt>
                <c:pt idx="20401">
                  <c:v>1335837600</c:v>
                </c:pt>
                <c:pt idx="20402">
                  <c:v>1335841200</c:v>
                </c:pt>
                <c:pt idx="20403">
                  <c:v>1335844800</c:v>
                </c:pt>
                <c:pt idx="20404">
                  <c:v>1335848400</c:v>
                </c:pt>
                <c:pt idx="20405">
                  <c:v>1335852000</c:v>
                </c:pt>
                <c:pt idx="20406">
                  <c:v>1335855600</c:v>
                </c:pt>
                <c:pt idx="20407">
                  <c:v>1335859200</c:v>
                </c:pt>
                <c:pt idx="20408">
                  <c:v>1335862800</c:v>
                </c:pt>
                <c:pt idx="20409">
                  <c:v>1335866400</c:v>
                </c:pt>
                <c:pt idx="20410">
                  <c:v>1335870000</c:v>
                </c:pt>
                <c:pt idx="20411">
                  <c:v>1335873600</c:v>
                </c:pt>
                <c:pt idx="20412">
                  <c:v>1335877200</c:v>
                </c:pt>
                <c:pt idx="20413">
                  <c:v>1335880800</c:v>
                </c:pt>
                <c:pt idx="20414">
                  <c:v>1335884400</c:v>
                </c:pt>
                <c:pt idx="20415">
                  <c:v>1335888000</c:v>
                </c:pt>
                <c:pt idx="20416">
                  <c:v>1335891600</c:v>
                </c:pt>
                <c:pt idx="20417">
                  <c:v>1335895200</c:v>
                </c:pt>
                <c:pt idx="20418">
                  <c:v>1335898800</c:v>
                </c:pt>
                <c:pt idx="20419">
                  <c:v>1335902400</c:v>
                </c:pt>
                <c:pt idx="20420">
                  <c:v>1335906000</c:v>
                </c:pt>
                <c:pt idx="20421">
                  <c:v>1335909600</c:v>
                </c:pt>
                <c:pt idx="20422">
                  <c:v>1335913200</c:v>
                </c:pt>
                <c:pt idx="20423">
                  <c:v>1335916800</c:v>
                </c:pt>
                <c:pt idx="20424">
                  <c:v>1335920400</c:v>
                </c:pt>
                <c:pt idx="20425">
                  <c:v>1335924000</c:v>
                </c:pt>
                <c:pt idx="20426">
                  <c:v>1335927600</c:v>
                </c:pt>
                <c:pt idx="20427">
                  <c:v>1335931200</c:v>
                </c:pt>
                <c:pt idx="20428">
                  <c:v>1335934800</c:v>
                </c:pt>
                <c:pt idx="20429">
                  <c:v>1335938400</c:v>
                </c:pt>
                <c:pt idx="20430">
                  <c:v>1335942000</c:v>
                </c:pt>
                <c:pt idx="20431">
                  <c:v>1335945600</c:v>
                </c:pt>
                <c:pt idx="20432">
                  <c:v>1335949200</c:v>
                </c:pt>
                <c:pt idx="20433">
                  <c:v>1335952800</c:v>
                </c:pt>
                <c:pt idx="20434">
                  <c:v>1335956400</c:v>
                </c:pt>
                <c:pt idx="20435">
                  <c:v>1335960000</c:v>
                </c:pt>
                <c:pt idx="20436">
                  <c:v>1335963600</c:v>
                </c:pt>
                <c:pt idx="20437">
                  <c:v>1335967200</c:v>
                </c:pt>
                <c:pt idx="20438">
                  <c:v>1335970800</c:v>
                </c:pt>
                <c:pt idx="20439">
                  <c:v>1335974400</c:v>
                </c:pt>
                <c:pt idx="20440">
                  <c:v>1335978000</c:v>
                </c:pt>
                <c:pt idx="20441">
                  <c:v>1335981600</c:v>
                </c:pt>
                <c:pt idx="20442">
                  <c:v>1335985200</c:v>
                </c:pt>
                <c:pt idx="20443">
                  <c:v>1335988800</c:v>
                </c:pt>
                <c:pt idx="20444">
                  <c:v>1335992400</c:v>
                </c:pt>
                <c:pt idx="20445">
                  <c:v>1335996000</c:v>
                </c:pt>
                <c:pt idx="20446">
                  <c:v>1335999600</c:v>
                </c:pt>
                <c:pt idx="20447">
                  <c:v>1336003200</c:v>
                </c:pt>
                <c:pt idx="20448">
                  <c:v>1336006800</c:v>
                </c:pt>
                <c:pt idx="20449">
                  <c:v>1336010400</c:v>
                </c:pt>
                <c:pt idx="20450">
                  <c:v>1336014000</c:v>
                </c:pt>
                <c:pt idx="20451">
                  <c:v>1336017600</c:v>
                </c:pt>
                <c:pt idx="20452">
                  <c:v>1336021200</c:v>
                </c:pt>
                <c:pt idx="20453">
                  <c:v>1336024800</c:v>
                </c:pt>
                <c:pt idx="20454">
                  <c:v>1336028400</c:v>
                </c:pt>
                <c:pt idx="20455">
                  <c:v>1336032000</c:v>
                </c:pt>
                <c:pt idx="20456">
                  <c:v>1336035600</c:v>
                </c:pt>
                <c:pt idx="20457">
                  <c:v>1336039200</c:v>
                </c:pt>
                <c:pt idx="20458">
                  <c:v>1336042800</c:v>
                </c:pt>
                <c:pt idx="20459">
                  <c:v>1336046400</c:v>
                </c:pt>
                <c:pt idx="20460">
                  <c:v>1336050000</c:v>
                </c:pt>
                <c:pt idx="20461">
                  <c:v>1336053600</c:v>
                </c:pt>
                <c:pt idx="20462">
                  <c:v>1336057200</c:v>
                </c:pt>
                <c:pt idx="20463">
                  <c:v>1336060800</c:v>
                </c:pt>
                <c:pt idx="20464">
                  <c:v>1336064400</c:v>
                </c:pt>
                <c:pt idx="20465">
                  <c:v>1336068000</c:v>
                </c:pt>
                <c:pt idx="20466">
                  <c:v>1336071600</c:v>
                </c:pt>
                <c:pt idx="20467">
                  <c:v>1336075200</c:v>
                </c:pt>
                <c:pt idx="20468">
                  <c:v>1336078800</c:v>
                </c:pt>
                <c:pt idx="20469">
                  <c:v>1336082400</c:v>
                </c:pt>
                <c:pt idx="20470">
                  <c:v>1336086000</c:v>
                </c:pt>
                <c:pt idx="20471">
                  <c:v>1336089600</c:v>
                </c:pt>
                <c:pt idx="20472">
                  <c:v>1336093200</c:v>
                </c:pt>
                <c:pt idx="20473">
                  <c:v>1336096800</c:v>
                </c:pt>
                <c:pt idx="20474">
                  <c:v>1336100400</c:v>
                </c:pt>
                <c:pt idx="20475">
                  <c:v>1336104000</c:v>
                </c:pt>
                <c:pt idx="20476">
                  <c:v>1336107600</c:v>
                </c:pt>
                <c:pt idx="20477">
                  <c:v>1336111200</c:v>
                </c:pt>
                <c:pt idx="20478">
                  <c:v>1336114800</c:v>
                </c:pt>
                <c:pt idx="20479">
                  <c:v>1336118400</c:v>
                </c:pt>
                <c:pt idx="20480">
                  <c:v>1336122000</c:v>
                </c:pt>
                <c:pt idx="20481">
                  <c:v>1336125600</c:v>
                </c:pt>
                <c:pt idx="20482">
                  <c:v>1336129200</c:v>
                </c:pt>
                <c:pt idx="20483">
                  <c:v>1336132800</c:v>
                </c:pt>
                <c:pt idx="20484">
                  <c:v>1336136400</c:v>
                </c:pt>
                <c:pt idx="20485">
                  <c:v>1336140000</c:v>
                </c:pt>
                <c:pt idx="20486">
                  <c:v>1336143600</c:v>
                </c:pt>
                <c:pt idx="20487">
                  <c:v>1336147200</c:v>
                </c:pt>
                <c:pt idx="20488">
                  <c:v>1336150800</c:v>
                </c:pt>
                <c:pt idx="20489">
                  <c:v>1336154400</c:v>
                </c:pt>
                <c:pt idx="20490">
                  <c:v>1336158000</c:v>
                </c:pt>
                <c:pt idx="20491">
                  <c:v>1336161600</c:v>
                </c:pt>
                <c:pt idx="20492">
                  <c:v>1336165200</c:v>
                </c:pt>
                <c:pt idx="20493">
                  <c:v>1336168800</c:v>
                </c:pt>
                <c:pt idx="20494">
                  <c:v>1336172400</c:v>
                </c:pt>
                <c:pt idx="20495">
                  <c:v>1336176000</c:v>
                </c:pt>
                <c:pt idx="20496">
                  <c:v>1336179600</c:v>
                </c:pt>
                <c:pt idx="20497">
                  <c:v>1336183200</c:v>
                </c:pt>
                <c:pt idx="20498">
                  <c:v>1336186800</c:v>
                </c:pt>
                <c:pt idx="20499">
                  <c:v>1336190400</c:v>
                </c:pt>
                <c:pt idx="20500">
                  <c:v>1336194000</c:v>
                </c:pt>
                <c:pt idx="20501">
                  <c:v>1336197600</c:v>
                </c:pt>
                <c:pt idx="20502">
                  <c:v>1336201200</c:v>
                </c:pt>
                <c:pt idx="20503">
                  <c:v>1336204800</c:v>
                </c:pt>
                <c:pt idx="20504">
                  <c:v>1336208400</c:v>
                </c:pt>
                <c:pt idx="20505">
                  <c:v>1336212000</c:v>
                </c:pt>
                <c:pt idx="20506">
                  <c:v>1336215600</c:v>
                </c:pt>
                <c:pt idx="20507">
                  <c:v>1336219200</c:v>
                </c:pt>
                <c:pt idx="20508">
                  <c:v>1336222800</c:v>
                </c:pt>
                <c:pt idx="20509">
                  <c:v>1336226400</c:v>
                </c:pt>
                <c:pt idx="20510">
                  <c:v>1336230000</c:v>
                </c:pt>
                <c:pt idx="20511">
                  <c:v>1336233600</c:v>
                </c:pt>
                <c:pt idx="20512">
                  <c:v>1336237200</c:v>
                </c:pt>
                <c:pt idx="20513">
                  <c:v>1336240800</c:v>
                </c:pt>
                <c:pt idx="20514">
                  <c:v>1336244400</c:v>
                </c:pt>
                <c:pt idx="20515">
                  <c:v>1336248000</c:v>
                </c:pt>
                <c:pt idx="20516">
                  <c:v>1336251600</c:v>
                </c:pt>
                <c:pt idx="20517">
                  <c:v>1336255200</c:v>
                </c:pt>
                <c:pt idx="20518">
                  <c:v>1336258800</c:v>
                </c:pt>
                <c:pt idx="20519">
                  <c:v>1336262400</c:v>
                </c:pt>
                <c:pt idx="20520">
                  <c:v>1336266000</c:v>
                </c:pt>
                <c:pt idx="20521">
                  <c:v>1336269600</c:v>
                </c:pt>
                <c:pt idx="20522">
                  <c:v>1336273200</c:v>
                </c:pt>
                <c:pt idx="20523">
                  <c:v>1336276800</c:v>
                </c:pt>
                <c:pt idx="20524">
                  <c:v>1336280400</c:v>
                </c:pt>
                <c:pt idx="20525">
                  <c:v>1336284000</c:v>
                </c:pt>
                <c:pt idx="20526">
                  <c:v>1336287600</c:v>
                </c:pt>
                <c:pt idx="20527">
                  <c:v>1336291200</c:v>
                </c:pt>
                <c:pt idx="20528">
                  <c:v>1336294800</c:v>
                </c:pt>
                <c:pt idx="20529">
                  <c:v>1336298400</c:v>
                </c:pt>
                <c:pt idx="20530">
                  <c:v>1336302000</c:v>
                </c:pt>
                <c:pt idx="20531">
                  <c:v>1336305600</c:v>
                </c:pt>
                <c:pt idx="20532">
                  <c:v>1336309200</c:v>
                </c:pt>
                <c:pt idx="20533">
                  <c:v>1336312800</c:v>
                </c:pt>
                <c:pt idx="20534">
                  <c:v>1336316400</c:v>
                </c:pt>
                <c:pt idx="20535">
                  <c:v>1336320000</c:v>
                </c:pt>
                <c:pt idx="20536">
                  <c:v>1336323600</c:v>
                </c:pt>
                <c:pt idx="20537">
                  <c:v>1336327200</c:v>
                </c:pt>
                <c:pt idx="20538">
                  <c:v>1336330800</c:v>
                </c:pt>
                <c:pt idx="20539">
                  <c:v>1336334400</c:v>
                </c:pt>
                <c:pt idx="20540">
                  <c:v>1336338000</c:v>
                </c:pt>
                <c:pt idx="20541">
                  <c:v>1336341600</c:v>
                </c:pt>
                <c:pt idx="20542">
                  <c:v>1336345200</c:v>
                </c:pt>
                <c:pt idx="20543">
                  <c:v>1336348800</c:v>
                </c:pt>
                <c:pt idx="20544">
                  <c:v>1336352400</c:v>
                </c:pt>
                <c:pt idx="20545">
                  <c:v>1336356000</c:v>
                </c:pt>
                <c:pt idx="20546">
                  <c:v>1336359600</c:v>
                </c:pt>
                <c:pt idx="20547">
                  <c:v>1336363200</c:v>
                </c:pt>
                <c:pt idx="20548">
                  <c:v>1336366800</c:v>
                </c:pt>
                <c:pt idx="20549">
                  <c:v>1336370400</c:v>
                </c:pt>
                <c:pt idx="20550">
                  <c:v>1336374000</c:v>
                </c:pt>
                <c:pt idx="20551">
                  <c:v>1336377600</c:v>
                </c:pt>
                <c:pt idx="20552">
                  <c:v>1336381200</c:v>
                </c:pt>
                <c:pt idx="20553">
                  <c:v>1336384800</c:v>
                </c:pt>
                <c:pt idx="20554">
                  <c:v>1336388400</c:v>
                </c:pt>
                <c:pt idx="20555">
                  <c:v>1336392000</c:v>
                </c:pt>
                <c:pt idx="20556">
                  <c:v>1336395600</c:v>
                </c:pt>
                <c:pt idx="20557">
                  <c:v>1336399200</c:v>
                </c:pt>
                <c:pt idx="20558">
                  <c:v>1336402800</c:v>
                </c:pt>
                <c:pt idx="20559">
                  <c:v>1336406400</c:v>
                </c:pt>
                <c:pt idx="20560">
                  <c:v>1336410000</c:v>
                </c:pt>
                <c:pt idx="20561">
                  <c:v>1336413600</c:v>
                </c:pt>
                <c:pt idx="20562">
                  <c:v>1336417200</c:v>
                </c:pt>
                <c:pt idx="20563">
                  <c:v>1336420800</c:v>
                </c:pt>
                <c:pt idx="20564">
                  <c:v>1336424400</c:v>
                </c:pt>
                <c:pt idx="20565">
                  <c:v>1336428000</c:v>
                </c:pt>
                <c:pt idx="20566">
                  <c:v>1336431600</c:v>
                </c:pt>
                <c:pt idx="20567">
                  <c:v>1336435200</c:v>
                </c:pt>
                <c:pt idx="20568">
                  <c:v>1336438800</c:v>
                </c:pt>
                <c:pt idx="20569">
                  <c:v>1336442400</c:v>
                </c:pt>
                <c:pt idx="20570">
                  <c:v>1336446000</c:v>
                </c:pt>
                <c:pt idx="20571">
                  <c:v>1336449600</c:v>
                </c:pt>
                <c:pt idx="20572">
                  <c:v>1336453200</c:v>
                </c:pt>
                <c:pt idx="20573">
                  <c:v>1336456800</c:v>
                </c:pt>
                <c:pt idx="20574">
                  <c:v>1336460400</c:v>
                </c:pt>
                <c:pt idx="20575">
                  <c:v>1336464000</c:v>
                </c:pt>
                <c:pt idx="20576">
                  <c:v>1336467600</c:v>
                </c:pt>
                <c:pt idx="20577">
                  <c:v>1336471200</c:v>
                </c:pt>
                <c:pt idx="20578">
                  <c:v>1336474800</c:v>
                </c:pt>
                <c:pt idx="20579">
                  <c:v>1336478400</c:v>
                </c:pt>
                <c:pt idx="20580">
                  <c:v>1336482000</c:v>
                </c:pt>
                <c:pt idx="20581">
                  <c:v>1336485600</c:v>
                </c:pt>
                <c:pt idx="20582">
                  <c:v>1336489200</c:v>
                </c:pt>
                <c:pt idx="20583">
                  <c:v>1336492800</c:v>
                </c:pt>
                <c:pt idx="20584">
                  <c:v>1336496400</c:v>
                </c:pt>
                <c:pt idx="20585">
                  <c:v>1336500000</c:v>
                </c:pt>
                <c:pt idx="20586">
                  <c:v>1336503600</c:v>
                </c:pt>
                <c:pt idx="20587">
                  <c:v>1336507200</c:v>
                </c:pt>
                <c:pt idx="20588">
                  <c:v>1336510800</c:v>
                </c:pt>
                <c:pt idx="20589">
                  <c:v>1336514400</c:v>
                </c:pt>
                <c:pt idx="20590">
                  <c:v>1336518000</c:v>
                </c:pt>
                <c:pt idx="20591">
                  <c:v>1336521600</c:v>
                </c:pt>
                <c:pt idx="20592">
                  <c:v>1336525200</c:v>
                </c:pt>
                <c:pt idx="20593">
                  <c:v>1336528800</c:v>
                </c:pt>
                <c:pt idx="20594">
                  <c:v>1336532400</c:v>
                </c:pt>
                <c:pt idx="20595">
                  <c:v>1336536000</c:v>
                </c:pt>
                <c:pt idx="20596">
                  <c:v>1336539600</c:v>
                </c:pt>
                <c:pt idx="20597">
                  <c:v>1336543200</c:v>
                </c:pt>
                <c:pt idx="20598">
                  <c:v>1336546800</c:v>
                </c:pt>
                <c:pt idx="20599">
                  <c:v>1336550400</c:v>
                </c:pt>
                <c:pt idx="20600">
                  <c:v>1336554000</c:v>
                </c:pt>
                <c:pt idx="20601">
                  <c:v>1336557600</c:v>
                </c:pt>
                <c:pt idx="20602">
                  <c:v>1336561200</c:v>
                </c:pt>
                <c:pt idx="20603">
                  <c:v>1336564800</c:v>
                </c:pt>
                <c:pt idx="20604">
                  <c:v>1336568400</c:v>
                </c:pt>
                <c:pt idx="20605">
                  <c:v>1336572000</c:v>
                </c:pt>
                <c:pt idx="20606">
                  <c:v>1336575600</c:v>
                </c:pt>
                <c:pt idx="20607">
                  <c:v>1336579200</c:v>
                </c:pt>
                <c:pt idx="20608">
                  <c:v>1336582800</c:v>
                </c:pt>
                <c:pt idx="20609">
                  <c:v>1336586400</c:v>
                </c:pt>
                <c:pt idx="20610">
                  <c:v>1336590000</c:v>
                </c:pt>
                <c:pt idx="20611">
                  <c:v>1336593600</c:v>
                </c:pt>
                <c:pt idx="20612">
                  <c:v>1336597200</c:v>
                </c:pt>
                <c:pt idx="20613">
                  <c:v>1336600800</c:v>
                </c:pt>
                <c:pt idx="20614">
                  <c:v>1336604400</c:v>
                </c:pt>
                <c:pt idx="20615">
                  <c:v>1336608000</c:v>
                </c:pt>
                <c:pt idx="20616">
                  <c:v>1336611600</c:v>
                </c:pt>
                <c:pt idx="20617">
                  <c:v>1336615200</c:v>
                </c:pt>
                <c:pt idx="20618">
                  <c:v>1336618800</c:v>
                </c:pt>
                <c:pt idx="20619">
                  <c:v>1336622400</c:v>
                </c:pt>
                <c:pt idx="20620">
                  <c:v>1336626000</c:v>
                </c:pt>
                <c:pt idx="20621">
                  <c:v>1336629600</c:v>
                </c:pt>
                <c:pt idx="20622">
                  <c:v>1336633200</c:v>
                </c:pt>
                <c:pt idx="20623">
                  <c:v>1336636800</c:v>
                </c:pt>
                <c:pt idx="20624">
                  <c:v>1336640400</c:v>
                </c:pt>
                <c:pt idx="20625">
                  <c:v>1336644000</c:v>
                </c:pt>
                <c:pt idx="20626">
                  <c:v>1336647600</c:v>
                </c:pt>
                <c:pt idx="20627">
                  <c:v>1336651200</c:v>
                </c:pt>
                <c:pt idx="20628">
                  <c:v>1336654800</c:v>
                </c:pt>
                <c:pt idx="20629">
                  <c:v>1336658400</c:v>
                </c:pt>
                <c:pt idx="20630">
                  <c:v>1336662000</c:v>
                </c:pt>
                <c:pt idx="20631">
                  <c:v>1336665600</c:v>
                </c:pt>
                <c:pt idx="20632">
                  <c:v>1336669200</c:v>
                </c:pt>
                <c:pt idx="20633">
                  <c:v>1336672800</c:v>
                </c:pt>
                <c:pt idx="20634">
                  <c:v>1336676400</c:v>
                </c:pt>
                <c:pt idx="20635">
                  <c:v>1336680000</c:v>
                </c:pt>
                <c:pt idx="20636">
                  <c:v>1336683600</c:v>
                </c:pt>
                <c:pt idx="20637">
                  <c:v>1336687200</c:v>
                </c:pt>
                <c:pt idx="20638">
                  <c:v>1336690800</c:v>
                </c:pt>
                <c:pt idx="20639">
                  <c:v>1336694400</c:v>
                </c:pt>
                <c:pt idx="20640">
                  <c:v>1336698000</c:v>
                </c:pt>
                <c:pt idx="20641">
                  <c:v>1336701600</c:v>
                </c:pt>
                <c:pt idx="20642">
                  <c:v>1336705200</c:v>
                </c:pt>
                <c:pt idx="20643">
                  <c:v>1336708800</c:v>
                </c:pt>
                <c:pt idx="20644">
                  <c:v>1336712400</c:v>
                </c:pt>
                <c:pt idx="20645">
                  <c:v>1336716000</c:v>
                </c:pt>
                <c:pt idx="20646">
                  <c:v>1336719600</c:v>
                </c:pt>
                <c:pt idx="20647">
                  <c:v>1336723200</c:v>
                </c:pt>
                <c:pt idx="20648">
                  <c:v>1336726800</c:v>
                </c:pt>
                <c:pt idx="20649">
                  <c:v>1336730400</c:v>
                </c:pt>
                <c:pt idx="20650">
                  <c:v>1336734000</c:v>
                </c:pt>
                <c:pt idx="20651">
                  <c:v>1336737600</c:v>
                </c:pt>
                <c:pt idx="20652">
                  <c:v>1336741200</c:v>
                </c:pt>
                <c:pt idx="20653">
                  <c:v>1336744800</c:v>
                </c:pt>
                <c:pt idx="20654">
                  <c:v>1336748400</c:v>
                </c:pt>
                <c:pt idx="20655">
                  <c:v>1336752000</c:v>
                </c:pt>
                <c:pt idx="20656">
                  <c:v>1336755600</c:v>
                </c:pt>
                <c:pt idx="20657">
                  <c:v>1336759200</c:v>
                </c:pt>
                <c:pt idx="20658">
                  <c:v>1336762800</c:v>
                </c:pt>
                <c:pt idx="20659">
                  <c:v>1336766400</c:v>
                </c:pt>
                <c:pt idx="20660">
                  <c:v>1336770000</c:v>
                </c:pt>
                <c:pt idx="20661">
                  <c:v>1336773600</c:v>
                </c:pt>
                <c:pt idx="20662">
                  <c:v>1336777200</c:v>
                </c:pt>
                <c:pt idx="20663">
                  <c:v>1336780800</c:v>
                </c:pt>
                <c:pt idx="20664">
                  <c:v>1336784400</c:v>
                </c:pt>
                <c:pt idx="20665">
                  <c:v>1336788000</c:v>
                </c:pt>
                <c:pt idx="20666">
                  <c:v>1336791600</c:v>
                </c:pt>
                <c:pt idx="20667">
                  <c:v>1336795200</c:v>
                </c:pt>
                <c:pt idx="20668">
                  <c:v>1336798800</c:v>
                </c:pt>
                <c:pt idx="20669">
                  <c:v>1336802400</c:v>
                </c:pt>
                <c:pt idx="20670">
                  <c:v>1336806000</c:v>
                </c:pt>
                <c:pt idx="20671">
                  <c:v>1336809600</c:v>
                </c:pt>
                <c:pt idx="20672">
                  <c:v>1336813200</c:v>
                </c:pt>
                <c:pt idx="20673">
                  <c:v>1336816800</c:v>
                </c:pt>
                <c:pt idx="20674">
                  <c:v>1336820400</c:v>
                </c:pt>
                <c:pt idx="20675">
                  <c:v>1336824000</c:v>
                </c:pt>
                <c:pt idx="20676">
                  <c:v>1336827600</c:v>
                </c:pt>
                <c:pt idx="20677">
                  <c:v>1336831200</c:v>
                </c:pt>
                <c:pt idx="20678">
                  <c:v>1336834800</c:v>
                </c:pt>
                <c:pt idx="20679">
                  <c:v>1336838400</c:v>
                </c:pt>
                <c:pt idx="20680">
                  <c:v>1336842000</c:v>
                </c:pt>
                <c:pt idx="20681">
                  <c:v>1336845600</c:v>
                </c:pt>
                <c:pt idx="20682">
                  <c:v>1336849200</c:v>
                </c:pt>
                <c:pt idx="20683">
                  <c:v>1336852800</c:v>
                </c:pt>
                <c:pt idx="20684">
                  <c:v>1336856400</c:v>
                </c:pt>
                <c:pt idx="20685">
                  <c:v>1336860000</c:v>
                </c:pt>
                <c:pt idx="20686">
                  <c:v>1336863600</c:v>
                </c:pt>
                <c:pt idx="20687">
                  <c:v>1336867200</c:v>
                </c:pt>
                <c:pt idx="20688">
                  <c:v>1336870800</c:v>
                </c:pt>
                <c:pt idx="20689">
                  <c:v>1336874400</c:v>
                </c:pt>
                <c:pt idx="20690">
                  <c:v>1336878000</c:v>
                </c:pt>
                <c:pt idx="20691">
                  <c:v>1336881600</c:v>
                </c:pt>
                <c:pt idx="20692">
                  <c:v>1336885200</c:v>
                </c:pt>
                <c:pt idx="20693">
                  <c:v>1336888800</c:v>
                </c:pt>
                <c:pt idx="20694">
                  <c:v>1336892400</c:v>
                </c:pt>
                <c:pt idx="20695">
                  <c:v>1336896000</c:v>
                </c:pt>
                <c:pt idx="20696">
                  <c:v>1336899600</c:v>
                </c:pt>
                <c:pt idx="20697">
                  <c:v>1336903200</c:v>
                </c:pt>
                <c:pt idx="20698">
                  <c:v>1336906800</c:v>
                </c:pt>
                <c:pt idx="20699">
                  <c:v>1336910400</c:v>
                </c:pt>
                <c:pt idx="20700">
                  <c:v>1336914000</c:v>
                </c:pt>
                <c:pt idx="20701">
                  <c:v>1336917600</c:v>
                </c:pt>
                <c:pt idx="20702">
                  <c:v>1336921200</c:v>
                </c:pt>
                <c:pt idx="20703">
                  <c:v>1336924800</c:v>
                </c:pt>
                <c:pt idx="20704">
                  <c:v>1336928400</c:v>
                </c:pt>
                <c:pt idx="20705">
                  <c:v>1336932000</c:v>
                </c:pt>
                <c:pt idx="20706">
                  <c:v>1336935600</c:v>
                </c:pt>
                <c:pt idx="20707">
                  <c:v>1336939200</c:v>
                </c:pt>
                <c:pt idx="20708">
                  <c:v>1336942800</c:v>
                </c:pt>
                <c:pt idx="20709">
                  <c:v>1336946400</c:v>
                </c:pt>
                <c:pt idx="20710">
                  <c:v>1336950000</c:v>
                </c:pt>
                <c:pt idx="20711">
                  <c:v>1336953600</c:v>
                </c:pt>
                <c:pt idx="20712">
                  <c:v>1336957200</c:v>
                </c:pt>
                <c:pt idx="20713">
                  <c:v>1336960800</c:v>
                </c:pt>
                <c:pt idx="20714">
                  <c:v>1336964400</c:v>
                </c:pt>
                <c:pt idx="20715">
                  <c:v>1336968000</c:v>
                </c:pt>
                <c:pt idx="20716">
                  <c:v>1336971600</c:v>
                </c:pt>
                <c:pt idx="20717">
                  <c:v>1336975200</c:v>
                </c:pt>
                <c:pt idx="20718">
                  <c:v>1336978800</c:v>
                </c:pt>
                <c:pt idx="20719">
                  <c:v>1336982400</c:v>
                </c:pt>
                <c:pt idx="20720">
                  <c:v>1336986000</c:v>
                </c:pt>
                <c:pt idx="20721">
                  <c:v>1336989600</c:v>
                </c:pt>
                <c:pt idx="20722">
                  <c:v>1336993200</c:v>
                </c:pt>
                <c:pt idx="20723">
                  <c:v>1336996800</c:v>
                </c:pt>
                <c:pt idx="20724">
                  <c:v>1337000400</c:v>
                </c:pt>
                <c:pt idx="20725">
                  <c:v>1337004000</c:v>
                </c:pt>
                <c:pt idx="20726">
                  <c:v>1337007600</c:v>
                </c:pt>
                <c:pt idx="20727">
                  <c:v>1337011200</c:v>
                </c:pt>
                <c:pt idx="20728">
                  <c:v>1337014800</c:v>
                </c:pt>
                <c:pt idx="20729">
                  <c:v>1337018400</c:v>
                </c:pt>
                <c:pt idx="20730">
                  <c:v>1337022000</c:v>
                </c:pt>
                <c:pt idx="20731">
                  <c:v>1337025600</c:v>
                </c:pt>
                <c:pt idx="20732">
                  <c:v>1337029200</c:v>
                </c:pt>
                <c:pt idx="20733">
                  <c:v>1337032800</c:v>
                </c:pt>
                <c:pt idx="20734">
                  <c:v>1337036400</c:v>
                </c:pt>
                <c:pt idx="20735">
                  <c:v>1337040000</c:v>
                </c:pt>
                <c:pt idx="20736">
                  <c:v>1337043600</c:v>
                </c:pt>
                <c:pt idx="20737">
                  <c:v>1337047200</c:v>
                </c:pt>
                <c:pt idx="20738">
                  <c:v>1337050800</c:v>
                </c:pt>
                <c:pt idx="20739">
                  <c:v>1337054400</c:v>
                </c:pt>
                <c:pt idx="20740">
                  <c:v>1337058000</c:v>
                </c:pt>
                <c:pt idx="20741">
                  <c:v>1337061600</c:v>
                </c:pt>
                <c:pt idx="20742">
                  <c:v>1337065200</c:v>
                </c:pt>
                <c:pt idx="20743">
                  <c:v>1337068800</c:v>
                </c:pt>
                <c:pt idx="20744">
                  <c:v>1337072400</c:v>
                </c:pt>
                <c:pt idx="20745">
                  <c:v>1337076000</c:v>
                </c:pt>
                <c:pt idx="20746">
                  <c:v>1337079600</c:v>
                </c:pt>
                <c:pt idx="20747">
                  <c:v>1337083200</c:v>
                </c:pt>
                <c:pt idx="20748">
                  <c:v>1337086800</c:v>
                </c:pt>
                <c:pt idx="20749">
                  <c:v>1337090400</c:v>
                </c:pt>
                <c:pt idx="20750">
                  <c:v>1337094000</c:v>
                </c:pt>
                <c:pt idx="20751">
                  <c:v>1337097600</c:v>
                </c:pt>
                <c:pt idx="20752">
                  <c:v>1337101200</c:v>
                </c:pt>
                <c:pt idx="20753">
                  <c:v>1337104800</c:v>
                </c:pt>
                <c:pt idx="20754">
                  <c:v>1337108400</c:v>
                </c:pt>
                <c:pt idx="20755">
                  <c:v>1337112000</c:v>
                </c:pt>
                <c:pt idx="20756">
                  <c:v>1337115600</c:v>
                </c:pt>
                <c:pt idx="20757">
                  <c:v>1337119200</c:v>
                </c:pt>
                <c:pt idx="20758">
                  <c:v>1337122800</c:v>
                </c:pt>
                <c:pt idx="20759">
                  <c:v>1337126400</c:v>
                </c:pt>
                <c:pt idx="20760">
                  <c:v>1337130000</c:v>
                </c:pt>
                <c:pt idx="20761">
                  <c:v>1337133600</c:v>
                </c:pt>
                <c:pt idx="20762">
                  <c:v>1337137200</c:v>
                </c:pt>
                <c:pt idx="20763">
                  <c:v>1337140800</c:v>
                </c:pt>
                <c:pt idx="20764">
                  <c:v>1337144400</c:v>
                </c:pt>
                <c:pt idx="20765">
                  <c:v>1337148000</c:v>
                </c:pt>
                <c:pt idx="20766">
                  <c:v>1337151600</c:v>
                </c:pt>
                <c:pt idx="20767">
                  <c:v>1337155200</c:v>
                </c:pt>
                <c:pt idx="20768">
                  <c:v>1337158800</c:v>
                </c:pt>
                <c:pt idx="20769">
                  <c:v>1337162400</c:v>
                </c:pt>
                <c:pt idx="20770">
                  <c:v>1337166000</c:v>
                </c:pt>
                <c:pt idx="20771">
                  <c:v>1337169600</c:v>
                </c:pt>
                <c:pt idx="20772">
                  <c:v>1337173200</c:v>
                </c:pt>
                <c:pt idx="20773">
                  <c:v>1337176800</c:v>
                </c:pt>
                <c:pt idx="20774">
                  <c:v>1337180400</c:v>
                </c:pt>
                <c:pt idx="20775">
                  <c:v>1337184000</c:v>
                </c:pt>
                <c:pt idx="20776">
                  <c:v>1337187600</c:v>
                </c:pt>
                <c:pt idx="20777">
                  <c:v>1337191200</c:v>
                </c:pt>
                <c:pt idx="20778">
                  <c:v>1337194800</c:v>
                </c:pt>
                <c:pt idx="20779">
                  <c:v>1337198400</c:v>
                </c:pt>
                <c:pt idx="20780">
                  <c:v>1337202000</c:v>
                </c:pt>
                <c:pt idx="20781">
                  <c:v>1337205600</c:v>
                </c:pt>
                <c:pt idx="20782">
                  <c:v>1337209200</c:v>
                </c:pt>
                <c:pt idx="20783">
                  <c:v>1337212800</c:v>
                </c:pt>
                <c:pt idx="20784">
                  <c:v>1337216400</c:v>
                </c:pt>
                <c:pt idx="20785">
                  <c:v>1337220000</c:v>
                </c:pt>
                <c:pt idx="20786">
                  <c:v>1337223600</c:v>
                </c:pt>
                <c:pt idx="20787">
                  <c:v>1337227200</c:v>
                </c:pt>
                <c:pt idx="20788">
                  <c:v>1337230800</c:v>
                </c:pt>
                <c:pt idx="20789">
                  <c:v>1337234400</c:v>
                </c:pt>
                <c:pt idx="20790">
                  <c:v>1337238000</c:v>
                </c:pt>
                <c:pt idx="20791">
                  <c:v>1337241600</c:v>
                </c:pt>
                <c:pt idx="20792">
                  <c:v>1337245200</c:v>
                </c:pt>
                <c:pt idx="20793">
                  <c:v>1337248800</c:v>
                </c:pt>
                <c:pt idx="20794">
                  <c:v>1337252400</c:v>
                </c:pt>
                <c:pt idx="20795">
                  <c:v>1337256000</c:v>
                </c:pt>
                <c:pt idx="20796">
                  <c:v>1337259600</c:v>
                </c:pt>
                <c:pt idx="20797">
                  <c:v>1337263200</c:v>
                </c:pt>
                <c:pt idx="20798">
                  <c:v>1337266800</c:v>
                </c:pt>
                <c:pt idx="20799">
                  <c:v>1337270400</c:v>
                </c:pt>
                <c:pt idx="20800">
                  <c:v>1337274000</c:v>
                </c:pt>
                <c:pt idx="20801">
                  <c:v>1337277600</c:v>
                </c:pt>
                <c:pt idx="20802">
                  <c:v>1337281200</c:v>
                </c:pt>
                <c:pt idx="20803">
                  <c:v>1337284800</c:v>
                </c:pt>
                <c:pt idx="20804">
                  <c:v>1337288400</c:v>
                </c:pt>
                <c:pt idx="20805">
                  <c:v>1337292000</c:v>
                </c:pt>
                <c:pt idx="20806">
                  <c:v>1337295600</c:v>
                </c:pt>
                <c:pt idx="20807">
                  <c:v>1337299200</c:v>
                </c:pt>
                <c:pt idx="20808">
                  <c:v>1337302800</c:v>
                </c:pt>
                <c:pt idx="20809">
                  <c:v>1337306400</c:v>
                </c:pt>
                <c:pt idx="20810">
                  <c:v>1337310000</c:v>
                </c:pt>
                <c:pt idx="20811">
                  <c:v>1337313600</c:v>
                </c:pt>
                <c:pt idx="20812">
                  <c:v>1337317200</c:v>
                </c:pt>
                <c:pt idx="20813">
                  <c:v>1337320800</c:v>
                </c:pt>
                <c:pt idx="20814">
                  <c:v>1337324400</c:v>
                </c:pt>
                <c:pt idx="20815">
                  <c:v>1337328000</c:v>
                </c:pt>
                <c:pt idx="20816">
                  <c:v>1337331600</c:v>
                </c:pt>
                <c:pt idx="20817">
                  <c:v>1337335200</c:v>
                </c:pt>
                <c:pt idx="20818">
                  <c:v>1337338800</c:v>
                </c:pt>
                <c:pt idx="20819">
                  <c:v>1337342400</c:v>
                </c:pt>
                <c:pt idx="20820">
                  <c:v>1337346000</c:v>
                </c:pt>
                <c:pt idx="20821">
                  <c:v>1337349600</c:v>
                </c:pt>
                <c:pt idx="20822">
                  <c:v>1337353200</c:v>
                </c:pt>
                <c:pt idx="20823">
                  <c:v>1337356800</c:v>
                </c:pt>
                <c:pt idx="20824">
                  <c:v>1337360400</c:v>
                </c:pt>
                <c:pt idx="20825">
                  <c:v>1337364000</c:v>
                </c:pt>
                <c:pt idx="20826">
                  <c:v>1337367600</c:v>
                </c:pt>
                <c:pt idx="20827">
                  <c:v>1337371200</c:v>
                </c:pt>
                <c:pt idx="20828">
                  <c:v>1337374800</c:v>
                </c:pt>
                <c:pt idx="20829">
                  <c:v>1337378400</c:v>
                </c:pt>
                <c:pt idx="20830">
                  <c:v>1337382000</c:v>
                </c:pt>
                <c:pt idx="20831">
                  <c:v>1337385600</c:v>
                </c:pt>
                <c:pt idx="20832">
                  <c:v>1337389200</c:v>
                </c:pt>
                <c:pt idx="20833">
                  <c:v>1337392800</c:v>
                </c:pt>
                <c:pt idx="20834">
                  <c:v>1337396400</c:v>
                </c:pt>
                <c:pt idx="20835">
                  <c:v>1337400000</c:v>
                </c:pt>
                <c:pt idx="20836">
                  <c:v>1337403600</c:v>
                </c:pt>
                <c:pt idx="20837">
                  <c:v>1337407200</c:v>
                </c:pt>
                <c:pt idx="20838">
                  <c:v>1337410800</c:v>
                </c:pt>
                <c:pt idx="20839">
                  <c:v>1337414400</c:v>
                </c:pt>
                <c:pt idx="20840">
                  <c:v>1337418000</c:v>
                </c:pt>
                <c:pt idx="20841">
                  <c:v>1337421600</c:v>
                </c:pt>
                <c:pt idx="20842">
                  <c:v>1337425200</c:v>
                </c:pt>
                <c:pt idx="20843">
                  <c:v>1337428800</c:v>
                </c:pt>
                <c:pt idx="20844">
                  <c:v>1337432400</c:v>
                </c:pt>
                <c:pt idx="20845">
                  <c:v>1337436000</c:v>
                </c:pt>
                <c:pt idx="20846">
                  <c:v>1337439600</c:v>
                </c:pt>
                <c:pt idx="20847">
                  <c:v>1337443200</c:v>
                </c:pt>
                <c:pt idx="20848">
                  <c:v>1337446800</c:v>
                </c:pt>
                <c:pt idx="20849">
                  <c:v>1337450400</c:v>
                </c:pt>
                <c:pt idx="20850">
                  <c:v>1337454000</c:v>
                </c:pt>
                <c:pt idx="20851">
                  <c:v>1337457600</c:v>
                </c:pt>
                <c:pt idx="20852">
                  <c:v>1337461200</c:v>
                </c:pt>
                <c:pt idx="20853">
                  <c:v>1337464800</c:v>
                </c:pt>
                <c:pt idx="20854">
                  <c:v>1337468400</c:v>
                </c:pt>
                <c:pt idx="20855">
                  <c:v>1337472000</c:v>
                </c:pt>
                <c:pt idx="20856">
                  <c:v>1337475600</c:v>
                </c:pt>
                <c:pt idx="20857">
                  <c:v>1337479200</c:v>
                </c:pt>
                <c:pt idx="20858">
                  <c:v>1337482800</c:v>
                </c:pt>
                <c:pt idx="20859">
                  <c:v>1337486400</c:v>
                </c:pt>
                <c:pt idx="20860">
                  <c:v>1337490000</c:v>
                </c:pt>
                <c:pt idx="20861">
                  <c:v>1337493600</c:v>
                </c:pt>
                <c:pt idx="20862">
                  <c:v>1337497200</c:v>
                </c:pt>
                <c:pt idx="20863">
                  <c:v>1337500800</c:v>
                </c:pt>
                <c:pt idx="20864">
                  <c:v>1337504400</c:v>
                </c:pt>
                <c:pt idx="20865">
                  <c:v>1337508000</c:v>
                </c:pt>
                <c:pt idx="20866">
                  <c:v>1337511600</c:v>
                </c:pt>
                <c:pt idx="20867">
                  <c:v>1337515200</c:v>
                </c:pt>
                <c:pt idx="20868">
                  <c:v>1337518800</c:v>
                </c:pt>
                <c:pt idx="20869">
                  <c:v>1337522400</c:v>
                </c:pt>
                <c:pt idx="20870">
                  <c:v>1337526000</c:v>
                </c:pt>
                <c:pt idx="20871">
                  <c:v>1337529600</c:v>
                </c:pt>
                <c:pt idx="20872">
                  <c:v>1337533200</c:v>
                </c:pt>
                <c:pt idx="20873">
                  <c:v>1337536800</c:v>
                </c:pt>
                <c:pt idx="20874">
                  <c:v>1337540400</c:v>
                </c:pt>
                <c:pt idx="20875">
                  <c:v>1337544000</c:v>
                </c:pt>
                <c:pt idx="20876">
                  <c:v>1337547600</c:v>
                </c:pt>
                <c:pt idx="20877">
                  <c:v>1337551200</c:v>
                </c:pt>
                <c:pt idx="20878">
                  <c:v>1337554800</c:v>
                </c:pt>
                <c:pt idx="20879">
                  <c:v>1337558400</c:v>
                </c:pt>
                <c:pt idx="20880">
                  <c:v>1337562000</c:v>
                </c:pt>
                <c:pt idx="20881">
                  <c:v>1337565600</c:v>
                </c:pt>
                <c:pt idx="20882">
                  <c:v>1337569200</c:v>
                </c:pt>
                <c:pt idx="20883">
                  <c:v>1337572800</c:v>
                </c:pt>
                <c:pt idx="20884">
                  <c:v>1337576400</c:v>
                </c:pt>
                <c:pt idx="20885">
                  <c:v>1337580000</c:v>
                </c:pt>
                <c:pt idx="20886">
                  <c:v>1337583600</c:v>
                </c:pt>
                <c:pt idx="20887">
                  <c:v>1337587200</c:v>
                </c:pt>
                <c:pt idx="20888">
                  <c:v>1337590800</c:v>
                </c:pt>
                <c:pt idx="20889">
                  <c:v>1337594400</c:v>
                </c:pt>
                <c:pt idx="20890">
                  <c:v>1337598000</c:v>
                </c:pt>
                <c:pt idx="20891">
                  <c:v>1337601600</c:v>
                </c:pt>
                <c:pt idx="20892">
                  <c:v>1337605200</c:v>
                </c:pt>
                <c:pt idx="20893">
                  <c:v>1337608800</c:v>
                </c:pt>
                <c:pt idx="20894">
                  <c:v>1337612400</c:v>
                </c:pt>
                <c:pt idx="20895">
                  <c:v>1337616000</c:v>
                </c:pt>
                <c:pt idx="20896">
                  <c:v>1337619600</c:v>
                </c:pt>
                <c:pt idx="20897">
                  <c:v>1337623200</c:v>
                </c:pt>
                <c:pt idx="20898">
                  <c:v>1337626800</c:v>
                </c:pt>
                <c:pt idx="20899">
                  <c:v>1337630400</c:v>
                </c:pt>
                <c:pt idx="20900">
                  <c:v>1337634000</c:v>
                </c:pt>
                <c:pt idx="20901">
                  <c:v>1337637600</c:v>
                </c:pt>
                <c:pt idx="20902">
                  <c:v>1337641200</c:v>
                </c:pt>
                <c:pt idx="20903">
                  <c:v>1337644800</c:v>
                </c:pt>
                <c:pt idx="20904">
                  <c:v>1337648400</c:v>
                </c:pt>
                <c:pt idx="20905">
                  <c:v>1337652000</c:v>
                </c:pt>
                <c:pt idx="20906">
                  <c:v>1337655600</c:v>
                </c:pt>
                <c:pt idx="20907">
                  <c:v>1337659200</c:v>
                </c:pt>
                <c:pt idx="20908">
                  <c:v>1337662800</c:v>
                </c:pt>
                <c:pt idx="20909">
                  <c:v>1337666400</c:v>
                </c:pt>
                <c:pt idx="20910">
                  <c:v>1337670000</c:v>
                </c:pt>
                <c:pt idx="20911">
                  <c:v>1337673600</c:v>
                </c:pt>
                <c:pt idx="20912">
                  <c:v>1337677200</c:v>
                </c:pt>
                <c:pt idx="20913">
                  <c:v>1337680800</c:v>
                </c:pt>
                <c:pt idx="20914">
                  <c:v>1337684400</c:v>
                </c:pt>
                <c:pt idx="20915">
                  <c:v>1337688000</c:v>
                </c:pt>
                <c:pt idx="20916">
                  <c:v>1337691600</c:v>
                </c:pt>
                <c:pt idx="20917">
                  <c:v>1337695200</c:v>
                </c:pt>
                <c:pt idx="20918">
                  <c:v>1337698800</c:v>
                </c:pt>
                <c:pt idx="20919">
                  <c:v>1337702400</c:v>
                </c:pt>
                <c:pt idx="20920">
                  <c:v>1337706000</c:v>
                </c:pt>
                <c:pt idx="20921">
                  <c:v>1337709600</c:v>
                </c:pt>
                <c:pt idx="20922">
                  <c:v>1337713200</c:v>
                </c:pt>
                <c:pt idx="20923">
                  <c:v>1337716800</c:v>
                </c:pt>
                <c:pt idx="20924">
                  <c:v>1337720400</c:v>
                </c:pt>
                <c:pt idx="20925">
                  <c:v>1337724000</c:v>
                </c:pt>
                <c:pt idx="20926">
                  <c:v>1337727600</c:v>
                </c:pt>
                <c:pt idx="20927">
                  <c:v>1337731200</c:v>
                </c:pt>
                <c:pt idx="20928">
                  <c:v>1337734800</c:v>
                </c:pt>
                <c:pt idx="20929">
                  <c:v>1337738400</c:v>
                </c:pt>
                <c:pt idx="20930">
                  <c:v>1337742000</c:v>
                </c:pt>
                <c:pt idx="20931">
                  <c:v>1337745600</c:v>
                </c:pt>
                <c:pt idx="20932">
                  <c:v>1337749200</c:v>
                </c:pt>
                <c:pt idx="20933">
                  <c:v>1337752800</c:v>
                </c:pt>
                <c:pt idx="20934">
                  <c:v>1337756400</c:v>
                </c:pt>
                <c:pt idx="20935">
                  <c:v>1337760000</c:v>
                </c:pt>
                <c:pt idx="20936">
                  <c:v>1337763600</c:v>
                </c:pt>
                <c:pt idx="20937">
                  <c:v>1337767200</c:v>
                </c:pt>
                <c:pt idx="20938">
                  <c:v>1337770800</c:v>
                </c:pt>
                <c:pt idx="20939">
                  <c:v>1337774400</c:v>
                </c:pt>
                <c:pt idx="20940">
                  <c:v>1337778000</c:v>
                </c:pt>
                <c:pt idx="20941">
                  <c:v>1337781600</c:v>
                </c:pt>
                <c:pt idx="20942">
                  <c:v>1337785200</c:v>
                </c:pt>
                <c:pt idx="20943">
                  <c:v>1337788800</c:v>
                </c:pt>
                <c:pt idx="20944">
                  <c:v>1337792400</c:v>
                </c:pt>
                <c:pt idx="20945">
                  <c:v>1337796000</c:v>
                </c:pt>
                <c:pt idx="20946">
                  <c:v>1337799600</c:v>
                </c:pt>
                <c:pt idx="20947">
                  <c:v>1337803200</c:v>
                </c:pt>
                <c:pt idx="20948">
                  <c:v>1337806800</c:v>
                </c:pt>
                <c:pt idx="20949">
                  <c:v>1337810400</c:v>
                </c:pt>
                <c:pt idx="20950">
                  <c:v>1337814000</c:v>
                </c:pt>
                <c:pt idx="20951">
                  <c:v>1337817600</c:v>
                </c:pt>
                <c:pt idx="20952">
                  <c:v>1337821200</c:v>
                </c:pt>
                <c:pt idx="20953">
                  <c:v>1337824800</c:v>
                </c:pt>
                <c:pt idx="20954">
                  <c:v>1337828400</c:v>
                </c:pt>
                <c:pt idx="20955">
                  <c:v>1337832000</c:v>
                </c:pt>
                <c:pt idx="20956">
                  <c:v>1337835600</c:v>
                </c:pt>
                <c:pt idx="20957">
                  <c:v>1337839200</c:v>
                </c:pt>
                <c:pt idx="20958">
                  <c:v>1337842800</c:v>
                </c:pt>
                <c:pt idx="20959">
                  <c:v>1337846400</c:v>
                </c:pt>
                <c:pt idx="20960">
                  <c:v>1337850000</c:v>
                </c:pt>
                <c:pt idx="20961">
                  <c:v>1337853600</c:v>
                </c:pt>
                <c:pt idx="20962">
                  <c:v>1337857200</c:v>
                </c:pt>
                <c:pt idx="20963">
                  <c:v>1337860800</c:v>
                </c:pt>
                <c:pt idx="20964">
                  <c:v>1337864400</c:v>
                </c:pt>
                <c:pt idx="20965">
                  <c:v>1337868000</c:v>
                </c:pt>
                <c:pt idx="20966">
                  <c:v>1337871600</c:v>
                </c:pt>
                <c:pt idx="20967">
                  <c:v>1337875200</c:v>
                </c:pt>
                <c:pt idx="20968">
                  <c:v>1337878800</c:v>
                </c:pt>
                <c:pt idx="20969">
                  <c:v>1337882400</c:v>
                </c:pt>
                <c:pt idx="20970">
                  <c:v>1337886000</c:v>
                </c:pt>
                <c:pt idx="20971">
                  <c:v>1337889600</c:v>
                </c:pt>
                <c:pt idx="20972">
                  <c:v>1337893200</c:v>
                </c:pt>
                <c:pt idx="20973">
                  <c:v>1337896800</c:v>
                </c:pt>
                <c:pt idx="20974">
                  <c:v>1337900400</c:v>
                </c:pt>
                <c:pt idx="20975">
                  <c:v>1337904000</c:v>
                </c:pt>
                <c:pt idx="20976">
                  <c:v>1337907600</c:v>
                </c:pt>
                <c:pt idx="20977">
                  <c:v>1337911200</c:v>
                </c:pt>
                <c:pt idx="20978">
                  <c:v>1337914800</c:v>
                </c:pt>
                <c:pt idx="20979">
                  <c:v>1337918400</c:v>
                </c:pt>
                <c:pt idx="20980">
                  <c:v>1337922000</c:v>
                </c:pt>
                <c:pt idx="20981">
                  <c:v>1337925600</c:v>
                </c:pt>
                <c:pt idx="20982">
                  <c:v>1337929200</c:v>
                </c:pt>
                <c:pt idx="20983">
                  <c:v>1337932800</c:v>
                </c:pt>
                <c:pt idx="20984">
                  <c:v>1337936400</c:v>
                </c:pt>
                <c:pt idx="20985">
                  <c:v>1337940000</c:v>
                </c:pt>
                <c:pt idx="20986">
                  <c:v>1337943600</c:v>
                </c:pt>
                <c:pt idx="20987">
                  <c:v>1337947200</c:v>
                </c:pt>
                <c:pt idx="20988">
                  <c:v>1337950800</c:v>
                </c:pt>
                <c:pt idx="20989">
                  <c:v>1337954400</c:v>
                </c:pt>
                <c:pt idx="20990">
                  <c:v>1337958000</c:v>
                </c:pt>
                <c:pt idx="20991">
                  <c:v>1337961600</c:v>
                </c:pt>
                <c:pt idx="20992">
                  <c:v>1337965200</c:v>
                </c:pt>
                <c:pt idx="20993">
                  <c:v>1337968800</c:v>
                </c:pt>
                <c:pt idx="20994">
                  <c:v>1337972400</c:v>
                </c:pt>
                <c:pt idx="20995">
                  <c:v>1337976000</c:v>
                </c:pt>
                <c:pt idx="20996">
                  <c:v>1337979600</c:v>
                </c:pt>
                <c:pt idx="20997">
                  <c:v>1337983200</c:v>
                </c:pt>
                <c:pt idx="20998">
                  <c:v>1337986800</c:v>
                </c:pt>
                <c:pt idx="20999">
                  <c:v>1337990400</c:v>
                </c:pt>
                <c:pt idx="21000">
                  <c:v>1337994000</c:v>
                </c:pt>
                <c:pt idx="21001">
                  <c:v>1337997600</c:v>
                </c:pt>
                <c:pt idx="21002">
                  <c:v>1338001200</c:v>
                </c:pt>
                <c:pt idx="21003">
                  <c:v>1338004800</c:v>
                </c:pt>
                <c:pt idx="21004">
                  <c:v>1338008400</c:v>
                </c:pt>
                <c:pt idx="21005">
                  <c:v>1338012000</c:v>
                </c:pt>
                <c:pt idx="21006">
                  <c:v>1338015600</c:v>
                </c:pt>
                <c:pt idx="21007">
                  <c:v>1338019200</c:v>
                </c:pt>
                <c:pt idx="21008">
                  <c:v>1338022800</c:v>
                </c:pt>
                <c:pt idx="21009">
                  <c:v>1338026400</c:v>
                </c:pt>
                <c:pt idx="21010">
                  <c:v>1338030000</c:v>
                </c:pt>
                <c:pt idx="21011">
                  <c:v>1338033600</c:v>
                </c:pt>
                <c:pt idx="21012">
                  <c:v>1338037200</c:v>
                </c:pt>
                <c:pt idx="21013">
                  <c:v>1338040800</c:v>
                </c:pt>
                <c:pt idx="21014">
                  <c:v>1338044400</c:v>
                </c:pt>
                <c:pt idx="21015">
                  <c:v>1338048000</c:v>
                </c:pt>
                <c:pt idx="21016">
                  <c:v>1338051600</c:v>
                </c:pt>
                <c:pt idx="21017">
                  <c:v>1338055200</c:v>
                </c:pt>
                <c:pt idx="21018">
                  <c:v>1338058800</c:v>
                </c:pt>
                <c:pt idx="21019">
                  <c:v>1338062400</c:v>
                </c:pt>
                <c:pt idx="21020">
                  <c:v>1338066000</c:v>
                </c:pt>
                <c:pt idx="21021">
                  <c:v>1338069600</c:v>
                </c:pt>
                <c:pt idx="21022">
                  <c:v>1338073200</c:v>
                </c:pt>
                <c:pt idx="21023">
                  <c:v>1338076800</c:v>
                </c:pt>
                <c:pt idx="21024">
                  <c:v>1338080400</c:v>
                </c:pt>
                <c:pt idx="21025">
                  <c:v>1338084000</c:v>
                </c:pt>
                <c:pt idx="21026">
                  <c:v>1338087600</c:v>
                </c:pt>
                <c:pt idx="21027">
                  <c:v>1338091200</c:v>
                </c:pt>
                <c:pt idx="21028">
                  <c:v>1338094800</c:v>
                </c:pt>
                <c:pt idx="21029">
                  <c:v>1338098400</c:v>
                </c:pt>
                <c:pt idx="21030">
                  <c:v>1338102000</c:v>
                </c:pt>
                <c:pt idx="21031">
                  <c:v>1338105600</c:v>
                </c:pt>
                <c:pt idx="21032">
                  <c:v>1338109200</c:v>
                </c:pt>
                <c:pt idx="21033">
                  <c:v>1338112800</c:v>
                </c:pt>
                <c:pt idx="21034">
                  <c:v>1338116400</c:v>
                </c:pt>
                <c:pt idx="21035">
                  <c:v>1338120000</c:v>
                </c:pt>
                <c:pt idx="21036">
                  <c:v>1338123600</c:v>
                </c:pt>
                <c:pt idx="21037">
                  <c:v>1338127200</c:v>
                </c:pt>
                <c:pt idx="21038">
                  <c:v>1338130800</c:v>
                </c:pt>
                <c:pt idx="21039">
                  <c:v>1338134400</c:v>
                </c:pt>
                <c:pt idx="21040">
                  <c:v>1338138000</c:v>
                </c:pt>
                <c:pt idx="21041">
                  <c:v>1338141600</c:v>
                </c:pt>
                <c:pt idx="21042">
                  <c:v>1338145200</c:v>
                </c:pt>
                <c:pt idx="21043">
                  <c:v>1338148800</c:v>
                </c:pt>
                <c:pt idx="21044">
                  <c:v>1338152400</c:v>
                </c:pt>
                <c:pt idx="21045">
                  <c:v>1338156000</c:v>
                </c:pt>
                <c:pt idx="21046">
                  <c:v>1338159600</c:v>
                </c:pt>
                <c:pt idx="21047">
                  <c:v>1338163200</c:v>
                </c:pt>
                <c:pt idx="21048">
                  <c:v>1338166800</c:v>
                </c:pt>
                <c:pt idx="21049">
                  <c:v>1338170400</c:v>
                </c:pt>
                <c:pt idx="21050">
                  <c:v>1338174000</c:v>
                </c:pt>
                <c:pt idx="21051">
                  <c:v>1338177600</c:v>
                </c:pt>
                <c:pt idx="21052">
                  <c:v>1338181200</c:v>
                </c:pt>
                <c:pt idx="21053">
                  <c:v>1338184800</c:v>
                </c:pt>
                <c:pt idx="21054">
                  <c:v>1338188400</c:v>
                </c:pt>
                <c:pt idx="21055">
                  <c:v>1338192000</c:v>
                </c:pt>
                <c:pt idx="21056">
                  <c:v>1338195600</c:v>
                </c:pt>
                <c:pt idx="21057">
                  <c:v>1338199200</c:v>
                </c:pt>
                <c:pt idx="21058">
                  <c:v>1338202800</c:v>
                </c:pt>
                <c:pt idx="21059">
                  <c:v>1338206400</c:v>
                </c:pt>
                <c:pt idx="21060">
                  <c:v>1338210000</c:v>
                </c:pt>
                <c:pt idx="21061">
                  <c:v>1338213600</c:v>
                </c:pt>
                <c:pt idx="21062">
                  <c:v>1338217200</c:v>
                </c:pt>
                <c:pt idx="21063">
                  <c:v>1338220800</c:v>
                </c:pt>
                <c:pt idx="21064">
                  <c:v>1338224400</c:v>
                </c:pt>
                <c:pt idx="21065">
                  <c:v>1338228000</c:v>
                </c:pt>
                <c:pt idx="21066">
                  <c:v>1338231600</c:v>
                </c:pt>
                <c:pt idx="21067">
                  <c:v>1338235200</c:v>
                </c:pt>
                <c:pt idx="21068">
                  <c:v>1338238800</c:v>
                </c:pt>
                <c:pt idx="21069">
                  <c:v>1338242400</c:v>
                </c:pt>
                <c:pt idx="21070">
                  <c:v>1338246000</c:v>
                </c:pt>
                <c:pt idx="21071">
                  <c:v>1338249600</c:v>
                </c:pt>
                <c:pt idx="21072">
                  <c:v>1338253200</c:v>
                </c:pt>
                <c:pt idx="21073">
                  <c:v>1338256800</c:v>
                </c:pt>
                <c:pt idx="21074">
                  <c:v>1338260400</c:v>
                </c:pt>
                <c:pt idx="21075">
                  <c:v>1338264000</c:v>
                </c:pt>
                <c:pt idx="21076">
                  <c:v>1338267600</c:v>
                </c:pt>
                <c:pt idx="21077">
                  <c:v>1338271200</c:v>
                </c:pt>
                <c:pt idx="21078">
                  <c:v>1338274800</c:v>
                </c:pt>
                <c:pt idx="21079">
                  <c:v>1338278400</c:v>
                </c:pt>
                <c:pt idx="21080">
                  <c:v>1338282000</c:v>
                </c:pt>
                <c:pt idx="21081">
                  <c:v>1338285600</c:v>
                </c:pt>
                <c:pt idx="21082">
                  <c:v>1338289200</c:v>
                </c:pt>
                <c:pt idx="21083">
                  <c:v>1338292800</c:v>
                </c:pt>
                <c:pt idx="21084">
                  <c:v>1338296400</c:v>
                </c:pt>
                <c:pt idx="21085">
                  <c:v>1338300000</c:v>
                </c:pt>
                <c:pt idx="21086">
                  <c:v>1338303600</c:v>
                </c:pt>
                <c:pt idx="21087">
                  <c:v>1338307200</c:v>
                </c:pt>
                <c:pt idx="21088">
                  <c:v>1338310800</c:v>
                </c:pt>
                <c:pt idx="21089">
                  <c:v>1338314400</c:v>
                </c:pt>
                <c:pt idx="21090">
                  <c:v>1338318000</c:v>
                </c:pt>
                <c:pt idx="21091">
                  <c:v>1338321600</c:v>
                </c:pt>
                <c:pt idx="21092">
                  <c:v>1338325200</c:v>
                </c:pt>
                <c:pt idx="21093">
                  <c:v>1338328800</c:v>
                </c:pt>
                <c:pt idx="21094">
                  <c:v>1338332400</c:v>
                </c:pt>
                <c:pt idx="21095">
                  <c:v>1338336000</c:v>
                </c:pt>
                <c:pt idx="21096">
                  <c:v>1338339600</c:v>
                </c:pt>
                <c:pt idx="21097">
                  <c:v>1338343200</c:v>
                </c:pt>
                <c:pt idx="21098">
                  <c:v>1338346800</c:v>
                </c:pt>
                <c:pt idx="21099">
                  <c:v>1338350400</c:v>
                </c:pt>
                <c:pt idx="21100">
                  <c:v>1338354000</c:v>
                </c:pt>
                <c:pt idx="21101">
                  <c:v>1338357600</c:v>
                </c:pt>
                <c:pt idx="21102">
                  <c:v>1338361200</c:v>
                </c:pt>
                <c:pt idx="21103">
                  <c:v>1338364800</c:v>
                </c:pt>
                <c:pt idx="21104">
                  <c:v>1338368400</c:v>
                </c:pt>
                <c:pt idx="21105">
                  <c:v>1338372000</c:v>
                </c:pt>
                <c:pt idx="21106">
                  <c:v>1338375600</c:v>
                </c:pt>
                <c:pt idx="21107">
                  <c:v>1338379200</c:v>
                </c:pt>
                <c:pt idx="21108">
                  <c:v>1338382800</c:v>
                </c:pt>
                <c:pt idx="21109">
                  <c:v>1338386400</c:v>
                </c:pt>
                <c:pt idx="21110">
                  <c:v>1338390000</c:v>
                </c:pt>
                <c:pt idx="21111">
                  <c:v>1338393600</c:v>
                </c:pt>
                <c:pt idx="21112">
                  <c:v>1338397200</c:v>
                </c:pt>
                <c:pt idx="21113">
                  <c:v>1338400800</c:v>
                </c:pt>
                <c:pt idx="21114">
                  <c:v>1338404400</c:v>
                </c:pt>
                <c:pt idx="21115">
                  <c:v>1338408000</c:v>
                </c:pt>
                <c:pt idx="21116">
                  <c:v>1338411600</c:v>
                </c:pt>
                <c:pt idx="21117">
                  <c:v>1338415200</c:v>
                </c:pt>
                <c:pt idx="21118">
                  <c:v>1338418800</c:v>
                </c:pt>
                <c:pt idx="21119">
                  <c:v>1338422400</c:v>
                </c:pt>
                <c:pt idx="21120">
                  <c:v>1338426000</c:v>
                </c:pt>
                <c:pt idx="21121">
                  <c:v>1338429600</c:v>
                </c:pt>
                <c:pt idx="21122">
                  <c:v>1338433200</c:v>
                </c:pt>
                <c:pt idx="21123">
                  <c:v>1338436800</c:v>
                </c:pt>
                <c:pt idx="21124">
                  <c:v>1338440400</c:v>
                </c:pt>
                <c:pt idx="21125">
                  <c:v>1338444000</c:v>
                </c:pt>
                <c:pt idx="21126">
                  <c:v>1338447600</c:v>
                </c:pt>
                <c:pt idx="21127">
                  <c:v>1338451200</c:v>
                </c:pt>
                <c:pt idx="21128">
                  <c:v>1338454800</c:v>
                </c:pt>
                <c:pt idx="21129">
                  <c:v>1338458400</c:v>
                </c:pt>
                <c:pt idx="21130">
                  <c:v>1338462000</c:v>
                </c:pt>
                <c:pt idx="21131">
                  <c:v>1338465600</c:v>
                </c:pt>
                <c:pt idx="21132">
                  <c:v>1338469200</c:v>
                </c:pt>
                <c:pt idx="21133">
                  <c:v>1338472800</c:v>
                </c:pt>
                <c:pt idx="21134">
                  <c:v>1338476400</c:v>
                </c:pt>
                <c:pt idx="21135">
                  <c:v>1338480000</c:v>
                </c:pt>
                <c:pt idx="21136">
                  <c:v>1338483600</c:v>
                </c:pt>
                <c:pt idx="21137">
                  <c:v>1338487200</c:v>
                </c:pt>
                <c:pt idx="21138">
                  <c:v>1338490800</c:v>
                </c:pt>
                <c:pt idx="21139">
                  <c:v>1338494400</c:v>
                </c:pt>
                <c:pt idx="21140">
                  <c:v>1338498000</c:v>
                </c:pt>
                <c:pt idx="21141">
                  <c:v>1338501600</c:v>
                </c:pt>
                <c:pt idx="21142">
                  <c:v>1338505200</c:v>
                </c:pt>
                <c:pt idx="21143">
                  <c:v>1338508800</c:v>
                </c:pt>
                <c:pt idx="21144">
                  <c:v>1338512400</c:v>
                </c:pt>
                <c:pt idx="21145">
                  <c:v>1338516000</c:v>
                </c:pt>
                <c:pt idx="21146">
                  <c:v>1338519600</c:v>
                </c:pt>
                <c:pt idx="21147">
                  <c:v>1338523200</c:v>
                </c:pt>
                <c:pt idx="21148">
                  <c:v>1338526800</c:v>
                </c:pt>
                <c:pt idx="21149">
                  <c:v>1338530400</c:v>
                </c:pt>
                <c:pt idx="21150">
                  <c:v>1338534000</c:v>
                </c:pt>
                <c:pt idx="21151">
                  <c:v>1338537600</c:v>
                </c:pt>
                <c:pt idx="21152">
                  <c:v>1338541200</c:v>
                </c:pt>
                <c:pt idx="21153">
                  <c:v>1338544800</c:v>
                </c:pt>
                <c:pt idx="21154">
                  <c:v>1338548400</c:v>
                </c:pt>
                <c:pt idx="21155">
                  <c:v>1338552000</c:v>
                </c:pt>
                <c:pt idx="21156">
                  <c:v>1338555600</c:v>
                </c:pt>
                <c:pt idx="21157">
                  <c:v>1338559200</c:v>
                </c:pt>
                <c:pt idx="21158">
                  <c:v>1338562800</c:v>
                </c:pt>
                <c:pt idx="21159">
                  <c:v>1338566400</c:v>
                </c:pt>
                <c:pt idx="21160">
                  <c:v>1338570000</c:v>
                </c:pt>
                <c:pt idx="21161">
                  <c:v>1338573600</c:v>
                </c:pt>
                <c:pt idx="21162">
                  <c:v>1338577200</c:v>
                </c:pt>
                <c:pt idx="21163">
                  <c:v>1338580800</c:v>
                </c:pt>
                <c:pt idx="21164">
                  <c:v>1338584400</c:v>
                </c:pt>
                <c:pt idx="21165">
                  <c:v>1338588000</c:v>
                </c:pt>
                <c:pt idx="21166">
                  <c:v>1338591600</c:v>
                </c:pt>
                <c:pt idx="21167">
                  <c:v>1338595200</c:v>
                </c:pt>
                <c:pt idx="21168">
                  <c:v>1338598800</c:v>
                </c:pt>
                <c:pt idx="21169">
                  <c:v>1338602400</c:v>
                </c:pt>
                <c:pt idx="21170">
                  <c:v>1338606000</c:v>
                </c:pt>
                <c:pt idx="21171">
                  <c:v>1338609600</c:v>
                </c:pt>
                <c:pt idx="21172">
                  <c:v>1338613200</c:v>
                </c:pt>
                <c:pt idx="21173">
                  <c:v>1338616800</c:v>
                </c:pt>
                <c:pt idx="21174">
                  <c:v>1338620400</c:v>
                </c:pt>
                <c:pt idx="21175">
                  <c:v>1338624000</c:v>
                </c:pt>
                <c:pt idx="21176">
                  <c:v>1338627600</c:v>
                </c:pt>
                <c:pt idx="21177">
                  <c:v>1338631200</c:v>
                </c:pt>
                <c:pt idx="21178">
                  <c:v>1338634800</c:v>
                </c:pt>
                <c:pt idx="21179">
                  <c:v>1338638400</c:v>
                </c:pt>
                <c:pt idx="21180">
                  <c:v>1338642000</c:v>
                </c:pt>
                <c:pt idx="21181">
                  <c:v>1338645600</c:v>
                </c:pt>
                <c:pt idx="21182">
                  <c:v>1338649200</c:v>
                </c:pt>
                <c:pt idx="21183">
                  <c:v>1338652800</c:v>
                </c:pt>
                <c:pt idx="21184">
                  <c:v>1338656400</c:v>
                </c:pt>
                <c:pt idx="21185">
                  <c:v>1338660000</c:v>
                </c:pt>
                <c:pt idx="21186">
                  <c:v>1338663600</c:v>
                </c:pt>
                <c:pt idx="21187">
                  <c:v>1338667200</c:v>
                </c:pt>
                <c:pt idx="21188">
                  <c:v>1338670800</c:v>
                </c:pt>
                <c:pt idx="21189">
                  <c:v>1338674400</c:v>
                </c:pt>
                <c:pt idx="21190">
                  <c:v>1338678000</c:v>
                </c:pt>
                <c:pt idx="21191">
                  <c:v>1338681600</c:v>
                </c:pt>
                <c:pt idx="21192">
                  <c:v>1338685200</c:v>
                </c:pt>
                <c:pt idx="21193">
                  <c:v>1338688800</c:v>
                </c:pt>
                <c:pt idx="21194">
                  <c:v>1338692400</c:v>
                </c:pt>
                <c:pt idx="21195">
                  <c:v>1338696000</c:v>
                </c:pt>
                <c:pt idx="21196">
                  <c:v>1338699600</c:v>
                </c:pt>
                <c:pt idx="21197">
                  <c:v>1338703200</c:v>
                </c:pt>
                <c:pt idx="21198">
                  <c:v>1338706800</c:v>
                </c:pt>
                <c:pt idx="21199">
                  <c:v>1338710400</c:v>
                </c:pt>
                <c:pt idx="21200">
                  <c:v>1338714000</c:v>
                </c:pt>
                <c:pt idx="21201">
                  <c:v>1338717600</c:v>
                </c:pt>
                <c:pt idx="21202">
                  <c:v>1338721200</c:v>
                </c:pt>
                <c:pt idx="21203">
                  <c:v>1338724800</c:v>
                </c:pt>
                <c:pt idx="21204">
                  <c:v>1338728400</c:v>
                </c:pt>
                <c:pt idx="21205">
                  <c:v>1338732000</c:v>
                </c:pt>
                <c:pt idx="21206">
                  <c:v>1338735600</c:v>
                </c:pt>
                <c:pt idx="21207">
                  <c:v>1338739200</c:v>
                </c:pt>
                <c:pt idx="21208">
                  <c:v>1338742800</c:v>
                </c:pt>
                <c:pt idx="21209">
                  <c:v>1338746400</c:v>
                </c:pt>
                <c:pt idx="21210">
                  <c:v>1338750000</c:v>
                </c:pt>
                <c:pt idx="21211">
                  <c:v>1338753600</c:v>
                </c:pt>
                <c:pt idx="21212">
                  <c:v>1338757200</c:v>
                </c:pt>
                <c:pt idx="21213">
                  <c:v>1338760800</c:v>
                </c:pt>
                <c:pt idx="21214">
                  <c:v>1338764400</c:v>
                </c:pt>
                <c:pt idx="21215">
                  <c:v>1338768000</c:v>
                </c:pt>
                <c:pt idx="21216">
                  <c:v>1338771600</c:v>
                </c:pt>
                <c:pt idx="21217">
                  <c:v>1338775200</c:v>
                </c:pt>
                <c:pt idx="21218">
                  <c:v>1338778800</c:v>
                </c:pt>
                <c:pt idx="21219">
                  <c:v>1338782400</c:v>
                </c:pt>
                <c:pt idx="21220">
                  <c:v>1338786000</c:v>
                </c:pt>
                <c:pt idx="21221">
                  <c:v>1338789600</c:v>
                </c:pt>
                <c:pt idx="21222">
                  <c:v>1338793200</c:v>
                </c:pt>
                <c:pt idx="21223">
                  <c:v>1338796800</c:v>
                </c:pt>
                <c:pt idx="21224">
                  <c:v>1338800400</c:v>
                </c:pt>
                <c:pt idx="21225">
                  <c:v>1338804000</c:v>
                </c:pt>
                <c:pt idx="21226">
                  <c:v>1338807600</c:v>
                </c:pt>
                <c:pt idx="21227">
                  <c:v>1338811200</c:v>
                </c:pt>
                <c:pt idx="21228">
                  <c:v>1338814800</c:v>
                </c:pt>
                <c:pt idx="21229">
                  <c:v>1338818400</c:v>
                </c:pt>
                <c:pt idx="21230">
                  <c:v>1338822000</c:v>
                </c:pt>
                <c:pt idx="21231">
                  <c:v>1338825600</c:v>
                </c:pt>
                <c:pt idx="21232">
                  <c:v>1338829200</c:v>
                </c:pt>
                <c:pt idx="21233">
                  <c:v>1338832800</c:v>
                </c:pt>
                <c:pt idx="21234">
                  <c:v>1338836400</c:v>
                </c:pt>
                <c:pt idx="21235">
                  <c:v>1338840000</c:v>
                </c:pt>
                <c:pt idx="21236">
                  <c:v>1338843600</c:v>
                </c:pt>
                <c:pt idx="21237">
                  <c:v>1338847200</c:v>
                </c:pt>
                <c:pt idx="21238">
                  <c:v>1338850800</c:v>
                </c:pt>
                <c:pt idx="21239">
                  <c:v>1338854400</c:v>
                </c:pt>
                <c:pt idx="21240">
                  <c:v>1338858000</c:v>
                </c:pt>
                <c:pt idx="21241">
                  <c:v>1338861600</c:v>
                </c:pt>
                <c:pt idx="21242">
                  <c:v>1338865200</c:v>
                </c:pt>
                <c:pt idx="21243">
                  <c:v>1338868800</c:v>
                </c:pt>
                <c:pt idx="21244">
                  <c:v>1338872400</c:v>
                </c:pt>
                <c:pt idx="21245">
                  <c:v>1338876000</c:v>
                </c:pt>
                <c:pt idx="21246">
                  <c:v>1338879600</c:v>
                </c:pt>
                <c:pt idx="21247">
                  <c:v>1338883200</c:v>
                </c:pt>
                <c:pt idx="21248">
                  <c:v>1338886800</c:v>
                </c:pt>
                <c:pt idx="21249">
                  <c:v>1338890400</c:v>
                </c:pt>
                <c:pt idx="21250">
                  <c:v>1338894000</c:v>
                </c:pt>
                <c:pt idx="21251">
                  <c:v>1338897600</c:v>
                </c:pt>
                <c:pt idx="21252">
                  <c:v>1338901200</c:v>
                </c:pt>
                <c:pt idx="21253">
                  <c:v>1338904800</c:v>
                </c:pt>
                <c:pt idx="21254">
                  <c:v>1338908400</c:v>
                </c:pt>
                <c:pt idx="21255">
                  <c:v>1338912000</c:v>
                </c:pt>
                <c:pt idx="21256">
                  <c:v>1338915600</c:v>
                </c:pt>
                <c:pt idx="21257">
                  <c:v>1338919200</c:v>
                </c:pt>
                <c:pt idx="21258">
                  <c:v>1338922800</c:v>
                </c:pt>
                <c:pt idx="21259">
                  <c:v>1338926400</c:v>
                </c:pt>
                <c:pt idx="21260">
                  <c:v>1338930000</c:v>
                </c:pt>
                <c:pt idx="21261">
                  <c:v>1338933600</c:v>
                </c:pt>
                <c:pt idx="21262">
                  <c:v>1338937200</c:v>
                </c:pt>
                <c:pt idx="21263">
                  <c:v>1338940800</c:v>
                </c:pt>
                <c:pt idx="21264">
                  <c:v>1338944400</c:v>
                </c:pt>
                <c:pt idx="21265">
                  <c:v>1338948000</c:v>
                </c:pt>
                <c:pt idx="21266">
                  <c:v>1338951600</c:v>
                </c:pt>
                <c:pt idx="21267">
                  <c:v>1338955200</c:v>
                </c:pt>
                <c:pt idx="21268">
                  <c:v>1338958800</c:v>
                </c:pt>
                <c:pt idx="21269">
                  <c:v>1338962400</c:v>
                </c:pt>
                <c:pt idx="21270">
                  <c:v>1338966000</c:v>
                </c:pt>
                <c:pt idx="21271">
                  <c:v>1338969600</c:v>
                </c:pt>
                <c:pt idx="21272">
                  <c:v>1338973200</c:v>
                </c:pt>
                <c:pt idx="21273">
                  <c:v>1338976800</c:v>
                </c:pt>
                <c:pt idx="21274">
                  <c:v>1338980400</c:v>
                </c:pt>
                <c:pt idx="21275">
                  <c:v>1338984000</c:v>
                </c:pt>
                <c:pt idx="21276">
                  <c:v>1338987600</c:v>
                </c:pt>
                <c:pt idx="21277">
                  <c:v>1338991200</c:v>
                </c:pt>
                <c:pt idx="21278">
                  <c:v>1338994800</c:v>
                </c:pt>
                <c:pt idx="21279">
                  <c:v>1338998400</c:v>
                </c:pt>
                <c:pt idx="21280">
                  <c:v>1339002000</c:v>
                </c:pt>
                <c:pt idx="21281">
                  <c:v>1339005600</c:v>
                </c:pt>
                <c:pt idx="21282">
                  <c:v>1339009200</c:v>
                </c:pt>
                <c:pt idx="21283">
                  <c:v>1339012800</c:v>
                </c:pt>
                <c:pt idx="21284">
                  <c:v>1339016400</c:v>
                </c:pt>
                <c:pt idx="21285">
                  <c:v>1339020000</c:v>
                </c:pt>
                <c:pt idx="21286">
                  <c:v>1339023600</c:v>
                </c:pt>
                <c:pt idx="21287">
                  <c:v>1339027200</c:v>
                </c:pt>
                <c:pt idx="21288">
                  <c:v>1339030800</c:v>
                </c:pt>
                <c:pt idx="21289">
                  <c:v>1339034400</c:v>
                </c:pt>
                <c:pt idx="21290">
                  <c:v>1339038000</c:v>
                </c:pt>
                <c:pt idx="21291">
                  <c:v>1339041600</c:v>
                </c:pt>
                <c:pt idx="21292">
                  <c:v>1339045200</c:v>
                </c:pt>
                <c:pt idx="21293">
                  <c:v>1339048800</c:v>
                </c:pt>
                <c:pt idx="21294">
                  <c:v>1339052400</c:v>
                </c:pt>
                <c:pt idx="21295">
                  <c:v>1339056000</c:v>
                </c:pt>
                <c:pt idx="21296">
                  <c:v>1339059600</c:v>
                </c:pt>
                <c:pt idx="21297">
                  <c:v>1339063200</c:v>
                </c:pt>
                <c:pt idx="21298">
                  <c:v>1339066800</c:v>
                </c:pt>
                <c:pt idx="21299">
                  <c:v>1339070400</c:v>
                </c:pt>
                <c:pt idx="21300">
                  <c:v>1339074000</c:v>
                </c:pt>
                <c:pt idx="21301">
                  <c:v>1339077600</c:v>
                </c:pt>
                <c:pt idx="21302">
                  <c:v>1339081200</c:v>
                </c:pt>
                <c:pt idx="21303">
                  <c:v>1339084800</c:v>
                </c:pt>
                <c:pt idx="21304">
                  <c:v>1339088400</c:v>
                </c:pt>
                <c:pt idx="21305">
                  <c:v>1339092000</c:v>
                </c:pt>
                <c:pt idx="21306">
                  <c:v>1339095600</c:v>
                </c:pt>
                <c:pt idx="21307">
                  <c:v>1339099200</c:v>
                </c:pt>
                <c:pt idx="21308">
                  <c:v>1339102800</c:v>
                </c:pt>
                <c:pt idx="21309">
                  <c:v>1339106400</c:v>
                </c:pt>
                <c:pt idx="21310">
                  <c:v>1339110000</c:v>
                </c:pt>
                <c:pt idx="21311">
                  <c:v>1339113600</c:v>
                </c:pt>
                <c:pt idx="21312">
                  <c:v>1339117200</c:v>
                </c:pt>
                <c:pt idx="21313">
                  <c:v>1339120800</c:v>
                </c:pt>
                <c:pt idx="21314">
                  <c:v>1339124400</c:v>
                </c:pt>
                <c:pt idx="21315">
                  <c:v>1339128000</c:v>
                </c:pt>
                <c:pt idx="21316">
                  <c:v>1339131600</c:v>
                </c:pt>
                <c:pt idx="21317">
                  <c:v>1339135200</c:v>
                </c:pt>
                <c:pt idx="21318">
                  <c:v>1339138800</c:v>
                </c:pt>
                <c:pt idx="21319">
                  <c:v>1339142400</c:v>
                </c:pt>
                <c:pt idx="21320">
                  <c:v>1339146000</c:v>
                </c:pt>
                <c:pt idx="21321">
                  <c:v>1339149600</c:v>
                </c:pt>
                <c:pt idx="21322">
                  <c:v>1339153200</c:v>
                </c:pt>
                <c:pt idx="21323">
                  <c:v>1339156800</c:v>
                </c:pt>
                <c:pt idx="21324">
                  <c:v>1339160400</c:v>
                </c:pt>
                <c:pt idx="21325">
                  <c:v>1339164000</c:v>
                </c:pt>
                <c:pt idx="21326">
                  <c:v>1339167600</c:v>
                </c:pt>
                <c:pt idx="21327">
                  <c:v>1339171200</c:v>
                </c:pt>
                <c:pt idx="21328">
                  <c:v>1339174800</c:v>
                </c:pt>
                <c:pt idx="21329">
                  <c:v>1339178400</c:v>
                </c:pt>
                <c:pt idx="21330">
                  <c:v>1339182000</c:v>
                </c:pt>
                <c:pt idx="21331">
                  <c:v>1339185600</c:v>
                </c:pt>
                <c:pt idx="21332">
                  <c:v>1339189200</c:v>
                </c:pt>
                <c:pt idx="21333">
                  <c:v>1339192800</c:v>
                </c:pt>
                <c:pt idx="21334">
                  <c:v>1339196400</c:v>
                </c:pt>
                <c:pt idx="21335">
                  <c:v>1339200000</c:v>
                </c:pt>
                <c:pt idx="21336">
                  <c:v>1339203600</c:v>
                </c:pt>
                <c:pt idx="21337">
                  <c:v>1339207200</c:v>
                </c:pt>
                <c:pt idx="21338">
                  <c:v>1339210800</c:v>
                </c:pt>
                <c:pt idx="21339">
                  <c:v>1339214400</c:v>
                </c:pt>
                <c:pt idx="21340">
                  <c:v>1339218000</c:v>
                </c:pt>
                <c:pt idx="21341">
                  <c:v>1339221600</c:v>
                </c:pt>
                <c:pt idx="21342">
                  <c:v>1339225200</c:v>
                </c:pt>
                <c:pt idx="21343">
                  <c:v>1339228800</c:v>
                </c:pt>
                <c:pt idx="21344">
                  <c:v>1339232400</c:v>
                </c:pt>
                <c:pt idx="21345">
                  <c:v>1339236000</c:v>
                </c:pt>
                <c:pt idx="21346">
                  <c:v>1339239600</c:v>
                </c:pt>
                <c:pt idx="21347">
                  <c:v>1339243200</c:v>
                </c:pt>
                <c:pt idx="21348">
                  <c:v>1339246800</c:v>
                </c:pt>
                <c:pt idx="21349">
                  <c:v>1339250400</c:v>
                </c:pt>
                <c:pt idx="21350">
                  <c:v>1339254000</c:v>
                </c:pt>
                <c:pt idx="21351">
                  <c:v>1339257600</c:v>
                </c:pt>
                <c:pt idx="21352">
                  <c:v>1339261200</c:v>
                </c:pt>
                <c:pt idx="21353">
                  <c:v>1339264800</c:v>
                </c:pt>
                <c:pt idx="21354">
                  <c:v>1339268400</c:v>
                </c:pt>
                <c:pt idx="21355">
                  <c:v>1339272000</c:v>
                </c:pt>
                <c:pt idx="21356">
                  <c:v>1339275600</c:v>
                </c:pt>
                <c:pt idx="21357">
                  <c:v>1339279200</c:v>
                </c:pt>
                <c:pt idx="21358">
                  <c:v>1339282800</c:v>
                </c:pt>
                <c:pt idx="21359">
                  <c:v>1339286400</c:v>
                </c:pt>
                <c:pt idx="21360">
                  <c:v>1339290000</c:v>
                </c:pt>
                <c:pt idx="21361">
                  <c:v>1339293600</c:v>
                </c:pt>
                <c:pt idx="21362">
                  <c:v>1339297200</c:v>
                </c:pt>
                <c:pt idx="21363">
                  <c:v>1339300800</c:v>
                </c:pt>
                <c:pt idx="21364">
                  <c:v>1339304400</c:v>
                </c:pt>
                <c:pt idx="21365">
                  <c:v>1339308000</c:v>
                </c:pt>
                <c:pt idx="21366">
                  <c:v>1339311600</c:v>
                </c:pt>
                <c:pt idx="21367">
                  <c:v>1339315200</c:v>
                </c:pt>
                <c:pt idx="21368">
                  <c:v>1339318800</c:v>
                </c:pt>
                <c:pt idx="21369">
                  <c:v>1339322400</c:v>
                </c:pt>
                <c:pt idx="21370">
                  <c:v>1339326000</c:v>
                </c:pt>
                <c:pt idx="21371">
                  <c:v>1339329600</c:v>
                </c:pt>
                <c:pt idx="21372">
                  <c:v>1339333200</c:v>
                </c:pt>
                <c:pt idx="21373">
                  <c:v>1339336800</c:v>
                </c:pt>
                <c:pt idx="21374">
                  <c:v>1339340400</c:v>
                </c:pt>
                <c:pt idx="21375">
                  <c:v>1339344000</c:v>
                </c:pt>
                <c:pt idx="21376">
                  <c:v>1339347600</c:v>
                </c:pt>
                <c:pt idx="21377">
                  <c:v>1339351200</c:v>
                </c:pt>
                <c:pt idx="21378">
                  <c:v>1339354800</c:v>
                </c:pt>
                <c:pt idx="21379">
                  <c:v>1339358400</c:v>
                </c:pt>
                <c:pt idx="21380">
                  <c:v>1339362000</c:v>
                </c:pt>
                <c:pt idx="21381">
                  <c:v>1339365600</c:v>
                </c:pt>
                <c:pt idx="21382">
                  <c:v>1339369200</c:v>
                </c:pt>
                <c:pt idx="21383">
                  <c:v>1339372800</c:v>
                </c:pt>
                <c:pt idx="21384">
                  <c:v>1339376400</c:v>
                </c:pt>
                <c:pt idx="21385">
                  <c:v>1339380000</c:v>
                </c:pt>
                <c:pt idx="21386">
                  <c:v>1339383600</c:v>
                </c:pt>
                <c:pt idx="21387">
                  <c:v>1339387200</c:v>
                </c:pt>
                <c:pt idx="21388">
                  <c:v>1339390800</c:v>
                </c:pt>
                <c:pt idx="21389">
                  <c:v>1339394400</c:v>
                </c:pt>
                <c:pt idx="21390">
                  <c:v>1339398000</c:v>
                </c:pt>
                <c:pt idx="21391">
                  <c:v>1339401600</c:v>
                </c:pt>
                <c:pt idx="21392">
                  <c:v>1339405200</c:v>
                </c:pt>
                <c:pt idx="21393">
                  <c:v>1339408800</c:v>
                </c:pt>
                <c:pt idx="21394">
                  <c:v>1339412400</c:v>
                </c:pt>
                <c:pt idx="21395">
                  <c:v>1339416000</c:v>
                </c:pt>
                <c:pt idx="21396">
                  <c:v>1339419600</c:v>
                </c:pt>
                <c:pt idx="21397">
                  <c:v>1339423200</c:v>
                </c:pt>
                <c:pt idx="21398">
                  <c:v>1339426800</c:v>
                </c:pt>
                <c:pt idx="21399">
                  <c:v>1339430400</c:v>
                </c:pt>
                <c:pt idx="21400">
                  <c:v>1339434000</c:v>
                </c:pt>
                <c:pt idx="21401">
                  <c:v>1339437600</c:v>
                </c:pt>
                <c:pt idx="21402">
                  <c:v>1339441200</c:v>
                </c:pt>
                <c:pt idx="21403">
                  <c:v>1339444800</c:v>
                </c:pt>
                <c:pt idx="21404">
                  <c:v>1339448400</c:v>
                </c:pt>
                <c:pt idx="21405">
                  <c:v>1339452000</c:v>
                </c:pt>
                <c:pt idx="21406">
                  <c:v>1339455600</c:v>
                </c:pt>
                <c:pt idx="21407">
                  <c:v>1339459200</c:v>
                </c:pt>
                <c:pt idx="21408">
                  <c:v>1339462800</c:v>
                </c:pt>
                <c:pt idx="21409">
                  <c:v>1339466400</c:v>
                </c:pt>
                <c:pt idx="21410">
                  <c:v>1339470000</c:v>
                </c:pt>
                <c:pt idx="21411">
                  <c:v>1339473600</c:v>
                </c:pt>
                <c:pt idx="21412">
                  <c:v>1339477200</c:v>
                </c:pt>
                <c:pt idx="21413">
                  <c:v>1339480800</c:v>
                </c:pt>
                <c:pt idx="21414">
                  <c:v>1339484400</c:v>
                </c:pt>
                <c:pt idx="21415">
                  <c:v>1339488000</c:v>
                </c:pt>
                <c:pt idx="21416">
                  <c:v>1339491600</c:v>
                </c:pt>
                <c:pt idx="21417">
                  <c:v>1339495200</c:v>
                </c:pt>
                <c:pt idx="21418">
                  <c:v>1339498800</c:v>
                </c:pt>
                <c:pt idx="21419">
                  <c:v>1339502400</c:v>
                </c:pt>
                <c:pt idx="21420">
                  <c:v>1339506000</c:v>
                </c:pt>
                <c:pt idx="21421">
                  <c:v>1339509600</c:v>
                </c:pt>
                <c:pt idx="21422">
                  <c:v>1339513200</c:v>
                </c:pt>
                <c:pt idx="21423">
                  <c:v>1339516800</c:v>
                </c:pt>
                <c:pt idx="21424">
                  <c:v>1339520400</c:v>
                </c:pt>
                <c:pt idx="21425">
                  <c:v>1339524000</c:v>
                </c:pt>
                <c:pt idx="21426">
                  <c:v>1339527600</c:v>
                </c:pt>
                <c:pt idx="21427">
                  <c:v>1339531200</c:v>
                </c:pt>
                <c:pt idx="21428">
                  <c:v>1339534800</c:v>
                </c:pt>
                <c:pt idx="21429">
                  <c:v>1339538400</c:v>
                </c:pt>
                <c:pt idx="21430">
                  <c:v>1339542000</c:v>
                </c:pt>
                <c:pt idx="21431">
                  <c:v>1339545600</c:v>
                </c:pt>
                <c:pt idx="21432">
                  <c:v>1339549200</c:v>
                </c:pt>
                <c:pt idx="21433">
                  <c:v>1339552800</c:v>
                </c:pt>
                <c:pt idx="21434">
                  <c:v>1339556400</c:v>
                </c:pt>
                <c:pt idx="21435">
                  <c:v>1339560000</c:v>
                </c:pt>
                <c:pt idx="21436">
                  <c:v>1339563600</c:v>
                </c:pt>
                <c:pt idx="21437">
                  <c:v>1339567200</c:v>
                </c:pt>
                <c:pt idx="21438">
                  <c:v>1339570800</c:v>
                </c:pt>
                <c:pt idx="21439">
                  <c:v>1339574400</c:v>
                </c:pt>
                <c:pt idx="21440">
                  <c:v>1339578000</c:v>
                </c:pt>
                <c:pt idx="21441">
                  <c:v>1339581600</c:v>
                </c:pt>
                <c:pt idx="21442">
                  <c:v>1339585200</c:v>
                </c:pt>
                <c:pt idx="21443">
                  <c:v>1339588800</c:v>
                </c:pt>
                <c:pt idx="21444">
                  <c:v>1339592400</c:v>
                </c:pt>
                <c:pt idx="21445">
                  <c:v>1339596000</c:v>
                </c:pt>
                <c:pt idx="21446">
                  <c:v>1339599600</c:v>
                </c:pt>
                <c:pt idx="21447">
                  <c:v>1339603200</c:v>
                </c:pt>
                <c:pt idx="21448">
                  <c:v>1339606800</c:v>
                </c:pt>
                <c:pt idx="21449">
                  <c:v>1339610400</c:v>
                </c:pt>
                <c:pt idx="21450">
                  <c:v>1339614000</c:v>
                </c:pt>
                <c:pt idx="21451">
                  <c:v>1339617600</c:v>
                </c:pt>
                <c:pt idx="21452">
                  <c:v>1339621200</c:v>
                </c:pt>
                <c:pt idx="21453">
                  <c:v>1339624800</c:v>
                </c:pt>
                <c:pt idx="21454">
                  <c:v>1339628400</c:v>
                </c:pt>
                <c:pt idx="21455">
                  <c:v>1339632000</c:v>
                </c:pt>
                <c:pt idx="21456">
                  <c:v>1339635600</c:v>
                </c:pt>
                <c:pt idx="21457">
                  <c:v>1339639200</c:v>
                </c:pt>
                <c:pt idx="21458">
                  <c:v>1339642800</c:v>
                </c:pt>
                <c:pt idx="21459">
                  <c:v>1339646400</c:v>
                </c:pt>
                <c:pt idx="21460">
                  <c:v>1339650000</c:v>
                </c:pt>
                <c:pt idx="21461">
                  <c:v>1339653600</c:v>
                </c:pt>
                <c:pt idx="21462">
                  <c:v>1339657200</c:v>
                </c:pt>
                <c:pt idx="21463">
                  <c:v>1339660800</c:v>
                </c:pt>
                <c:pt idx="21464">
                  <c:v>1339664400</c:v>
                </c:pt>
                <c:pt idx="21465">
                  <c:v>1339668000</c:v>
                </c:pt>
                <c:pt idx="21466">
                  <c:v>1339671600</c:v>
                </c:pt>
                <c:pt idx="21467">
                  <c:v>1339675200</c:v>
                </c:pt>
                <c:pt idx="21468">
                  <c:v>1339678800</c:v>
                </c:pt>
                <c:pt idx="21469">
                  <c:v>1339682400</c:v>
                </c:pt>
                <c:pt idx="21470">
                  <c:v>1339686000</c:v>
                </c:pt>
                <c:pt idx="21471">
                  <c:v>1339689600</c:v>
                </c:pt>
                <c:pt idx="21472">
                  <c:v>1339693200</c:v>
                </c:pt>
                <c:pt idx="21473">
                  <c:v>1339696800</c:v>
                </c:pt>
                <c:pt idx="21474">
                  <c:v>1339700400</c:v>
                </c:pt>
                <c:pt idx="21475">
                  <c:v>1339704000</c:v>
                </c:pt>
                <c:pt idx="21476">
                  <c:v>1339707600</c:v>
                </c:pt>
                <c:pt idx="21477">
                  <c:v>1339711200</c:v>
                </c:pt>
                <c:pt idx="21478">
                  <c:v>1339714800</c:v>
                </c:pt>
                <c:pt idx="21479">
                  <c:v>1339718400</c:v>
                </c:pt>
                <c:pt idx="21480">
                  <c:v>1339722000</c:v>
                </c:pt>
                <c:pt idx="21481">
                  <c:v>1339725600</c:v>
                </c:pt>
                <c:pt idx="21482">
                  <c:v>1339729200</c:v>
                </c:pt>
                <c:pt idx="21483">
                  <c:v>1339732800</c:v>
                </c:pt>
                <c:pt idx="21484">
                  <c:v>1339736400</c:v>
                </c:pt>
                <c:pt idx="21485">
                  <c:v>1339740000</c:v>
                </c:pt>
                <c:pt idx="21486">
                  <c:v>1339743600</c:v>
                </c:pt>
                <c:pt idx="21487">
                  <c:v>1339747200</c:v>
                </c:pt>
                <c:pt idx="21488">
                  <c:v>1339750800</c:v>
                </c:pt>
                <c:pt idx="21489">
                  <c:v>1339754400</c:v>
                </c:pt>
                <c:pt idx="21490">
                  <c:v>1339758000</c:v>
                </c:pt>
                <c:pt idx="21491">
                  <c:v>1339761600</c:v>
                </c:pt>
                <c:pt idx="21492">
                  <c:v>1339765200</c:v>
                </c:pt>
                <c:pt idx="21493">
                  <c:v>1339768800</c:v>
                </c:pt>
                <c:pt idx="21494">
                  <c:v>1339772400</c:v>
                </c:pt>
                <c:pt idx="21495">
                  <c:v>1339776000</c:v>
                </c:pt>
                <c:pt idx="21496">
                  <c:v>1339779600</c:v>
                </c:pt>
                <c:pt idx="21497">
                  <c:v>1339783200</c:v>
                </c:pt>
                <c:pt idx="21498">
                  <c:v>1339786800</c:v>
                </c:pt>
                <c:pt idx="21499">
                  <c:v>1339790400</c:v>
                </c:pt>
                <c:pt idx="21500">
                  <c:v>1339794000</c:v>
                </c:pt>
                <c:pt idx="21501">
                  <c:v>1339797600</c:v>
                </c:pt>
                <c:pt idx="21502">
                  <c:v>1339801200</c:v>
                </c:pt>
                <c:pt idx="21503">
                  <c:v>1339804800</c:v>
                </c:pt>
                <c:pt idx="21504">
                  <c:v>1339808400</c:v>
                </c:pt>
                <c:pt idx="21505">
                  <c:v>1339812000</c:v>
                </c:pt>
                <c:pt idx="21506">
                  <c:v>1339815600</c:v>
                </c:pt>
                <c:pt idx="21507">
                  <c:v>1339819200</c:v>
                </c:pt>
                <c:pt idx="21508">
                  <c:v>1339822800</c:v>
                </c:pt>
                <c:pt idx="21509">
                  <c:v>1339826400</c:v>
                </c:pt>
                <c:pt idx="21510">
                  <c:v>1339830000</c:v>
                </c:pt>
                <c:pt idx="21511">
                  <c:v>1339833600</c:v>
                </c:pt>
                <c:pt idx="21512">
                  <c:v>1339837200</c:v>
                </c:pt>
                <c:pt idx="21513">
                  <c:v>1339840800</c:v>
                </c:pt>
                <c:pt idx="21514">
                  <c:v>1339844400</c:v>
                </c:pt>
                <c:pt idx="21515">
                  <c:v>1339848000</c:v>
                </c:pt>
                <c:pt idx="21516">
                  <c:v>1339851600</c:v>
                </c:pt>
                <c:pt idx="21517">
                  <c:v>1339855200</c:v>
                </c:pt>
                <c:pt idx="21518">
                  <c:v>1339858800</c:v>
                </c:pt>
                <c:pt idx="21519">
                  <c:v>1339862400</c:v>
                </c:pt>
                <c:pt idx="21520">
                  <c:v>1339866000</c:v>
                </c:pt>
                <c:pt idx="21521">
                  <c:v>1339869600</c:v>
                </c:pt>
                <c:pt idx="21522">
                  <c:v>1339873200</c:v>
                </c:pt>
                <c:pt idx="21523">
                  <c:v>1339876800</c:v>
                </c:pt>
                <c:pt idx="21524">
                  <c:v>1339880400</c:v>
                </c:pt>
                <c:pt idx="21525">
                  <c:v>1339884000</c:v>
                </c:pt>
                <c:pt idx="21526">
                  <c:v>1339887600</c:v>
                </c:pt>
                <c:pt idx="21527">
                  <c:v>1339891200</c:v>
                </c:pt>
                <c:pt idx="21528">
                  <c:v>1339894800</c:v>
                </c:pt>
                <c:pt idx="21529">
                  <c:v>1339898400</c:v>
                </c:pt>
                <c:pt idx="21530">
                  <c:v>1339902000</c:v>
                </c:pt>
                <c:pt idx="21531">
                  <c:v>1339905600</c:v>
                </c:pt>
                <c:pt idx="21532">
                  <c:v>1339909200</c:v>
                </c:pt>
                <c:pt idx="21533">
                  <c:v>1339912800</c:v>
                </c:pt>
                <c:pt idx="21534">
                  <c:v>1339916400</c:v>
                </c:pt>
                <c:pt idx="21535">
                  <c:v>1339920000</c:v>
                </c:pt>
                <c:pt idx="21536">
                  <c:v>1339923600</c:v>
                </c:pt>
                <c:pt idx="21537">
                  <c:v>1339927200</c:v>
                </c:pt>
                <c:pt idx="21538">
                  <c:v>1339930800</c:v>
                </c:pt>
                <c:pt idx="21539">
                  <c:v>1339934400</c:v>
                </c:pt>
                <c:pt idx="21540">
                  <c:v>1339938000</c:v>
                </c:pt>
                <c:pt idx="21541">
                  <c:v>1339941600</c:v>
                </c:pt>
                <c:pt idx="21542">
                  <c:v>1339945200</c:v>
                </c:pt>
                <c:pt idx="21543">
                  <c:v>1339948800</c:v>
                </c:pt>
                <c:pt idx="21544">
                  <c:v>1339952400</c:v>
                </c:pt>
                <c:pt idx="21545">
                  <c:v>1339956000</c:v>
                </c:pt>
                <c:pt idx="21546">
                  <c:v>1339959600</c:v>
                </c:pt>
                <c:pt idx="21547">
                  <c:v>1339963200</c:v>
                </c:pt>
                <c:pt idx="21548">
                  <c:v>1339966800</c:v>
                </c:pt>
                <c:pt idx="21549">
                  <c:v>1339970400</c:v>
                </c:pt>
                <c:pt idx="21550">
                  <c:v>1339974000</c:v>
                </c:pt>
                <c:pt idx="21551">
                  <c:v>1339977600</c:v>
                </c:pt>
                <c:pt idx="21552">
                  <c:v>1339981200</c:v>
                </c:pt>
                <c:pt idx="21553">
                  <c:v>1339984800</c:v>
                </c:pt>
                <c:pt idx="21554">
                  <c:v>1339988400</c:v>
                </c:pt>
                <c:pt idx="21555">
                  <c:v>1339992000</c:v>
                </c:pt>
                <c:pt idx="21556">
                  <c:v>1339995600</c:v>
                </c:pt>
                <c:pt idx="21557">
                  <c:v>1339999200</c:v>
                </c:pt>
                <c:pt idx="21558">
                  <c:v>1340002800</c:v>
                </c:pt>
                <c:pt idx="21559">
                  <c:v>1340006400</c:v>
                </c:pt>
                <c:pt idx="21560">
                  <c:v>1340010000</c:v>
                </c:pt>
                <c:pt idx="21561">
                  <c:v>1340013600</c:v>
                </c:pt>
                <c:pt idx="21562">
                  <c:v>1340017200</c:v>
                </c:pt>
                <c:pt idx="21563">
                  <c:v>1340020800</c:v>
                </c:pt>
                <c:pt idx="21564">
                  <c:v>1340024400</c:v>
                </c:pt>
                <c:pt idx="21565">
                  <c:v>1340028000</c:v>
                </c:pt>
                <c:pt idx="21566">
                  <c:v>1340031600</c:v>
                </c:pt>
                <c:pt idx="21567">
                  <c:v>1340035200</c:v>
                </c:pt>
                <c:pt idx="21568">
                  <c:v>1340038800</c:v>
                </c:pt>
                <c:pt idx="21569">
                  <c:v>1340042400</c:v>
                </c:pt>
                <c:pt idx="21570">
                  <c:v>1340046000</c:v>
                </c:pt>
                <c:pt idx="21571">
                  <c:v>1340049600</c:v>
                </c:pt>
                <c:pt idx="21572">
                  <c:v>1340053200</c:v>
                </c:pt>
                <c:pt idx="21573">
                  <c:v>1340056800</c:v>
                </c:pt>
                <c:pt idx="21574">
                  <c:v>1340060400</c:v>
                </c:pt>
                <c:pt idx="21575">
                  <c:v>1340064000</c:v>
                </c:pt>
                <c:pt idx="21576">
                  <c:v>1340067600</c:v>
                </c:pt>
                <c:pt idx="21577">
                  <c:v>1340071200</c:v>
                </c:pt>
                <c:pt idx="21578">
                  <c:v>1340074800</c:v>
                </c:pt>
                <c:pt idx="21579">
                  <c:v>1340078400</c:v>
                </c:pt>
                <c:pt idx="21580">
                  <c:v>1340082000</c:v>
                </c:pt>
                <c:pt idx="21581">
                  <c:v>1340085600</c:v>
                </c:pt>
                <c:pt idx="21582">
                  <c:v>1340089200</c:v>
                </c:pt>
                <c:pt idx="21583">
                  <c:v>1340092800</c:v>
                </c:pt>
                <c:pt idx="21584">
                  <c:v>1340096400</c:v>
                </c:pt>
                <c:pt idx="21585">
                  <c:v>1340100000</c:v>
                </c:pt>
                <c:pt idx="21586">
                  <c:v>1340103600</c:v>
                </c:pt>
                <c:pt idx="21587">
                  <c:v>1340107200</c:v>
                </c:pt>
                <c:pt idx="21588">
                  <c:v>1340110800</c:v>
                </c:pt>
                <c:pt idx="21589">
                  <c:v>1340114400</c:v>
                </c:pt>
                <c:pt idx="21590">
                  <c:v>1340118000</c:v>
                </c:pt>
                <c:pt idx="21591">
                  <c:v>1340121600</c:v>
                </c:pt>
                <c:pt idx="21592">
                  <c:v>1340125200</c:v>
                </c:pt>
                <c:pt idx="21593">
                  <c:v>1340128800</c:v>
                </c:pt>
                <c:pt idx="21594">
                  <c:v>1340132400</c:v>
                </c:pt>
                <c:pt idx="21595">
                  <c:v>1340136000</c:v>
                </c:pt>
                <c:pt idx="21596">
                  <c:v>1340139600</c:v>
                </c:pt>
                <c:pt idx="21597">
                  <c:v>1340143200</c:v>
                </c:pt>
                <c:pt idx="21598">
                  <c:v>1340146800</c:v>
                </c:pt>
                <c:pt idx="21599">
                  <c:v>1340150400</c:v>
                </c:pt>
                <c:pt idx="21600">
                  <c:v>1340154000</c:v>
                </c:pt>
                <c:pt idx="21601">
                  <c:v>1340157600</c:v>
                </c:pt>
                <c:pt idx="21602">
                  <c:v>1340161200</c:v>
                </c:pt>
                <c:pt idx="21603">
                  <c:v>1340164800</c:v>
                </c:pt>
                <c:pt idx="21604">
                  <c:v>1340168400</c:v>
                </c:pt>
                <c:pt idx="21605">
                  <c:v>1340172000</c:v>
                </c:pt>
                <c:pt idx="21606">
                  <c:v>1340175600</c:v>
                </c:pt>
                <c:pt idx="21607">
                  <c:v>1340179200</c:v>
                </c:pt>
                <c:pt idx="21608">
                  <c:v>1340182800</c:v>
                </c:pt>
                <c:pt idx="21609">
                  <c:v>1340186400</c:v>
                </c:pt>
                <c:pt idx="21610">
                  <c:v>1340190000</c:v>
                </c:pt>
                <c:pt idx="21611">
                  <c:v>1340193600</c:v>
                </c:pt>
                <c:pt idx="21612">
                  <c:v>1340197200</c:v>
                </c:pt>
                <c:pt idx="21613">
                  <c:v>1340200800</c:v>
                </c:pt>
                <c:pt idx="21614">
                  <c:v>1340204400</c:v>
                </c:pt>
                <c:pt idx="21615">
                  <c:v>1340208000</c:v>
                </c:pt>
                <c:pt idx="21616">
                  <c:v>1340211600</c:v>
                </c:pt>
                <c:pt idx="21617">
                  <c:v>1340215200</c:v>
                </c:pt>
                <c:pt idx="21618">
                  <c:v>1340218800</c:v>
                </c:pt>
                <c:pt idx="21619">
                  <c:v>1340222400</c:v>
                </c:pt>
                <c:pt idx="21620">
                  <c:v>1340226000</c:v>
                </c:pt>
                <c:pt idx="21621">
                  <c:v>1340229600</c:v>
                </c:pt>
                <c:pt idx="21622">
                  <c:v>1340233200</c:v>
                </c:pt>
                <c:pt idx="21623">
                  <c:v>1340236800</c:v>
                </c:pt>
                <c:pt idx="21624">
                  <c:v>1340240400</c:v>
                </c:pt>
                <c:pt idx="21625">
                  <c:v>1340244000</c:v>
                </c:pt>
                <c:pt idx="21626">
                  <c:v>1340247600</c:v>
                </c:pt>
                <c:pt idx="21627">
                  <c:v>1340251200</c:v>
                </c:pt>
                <c:pt idx="21628">
                  <c:v>1340254800</c:v>
                </c:pt>
                <c:pt idx="21629">
                  <c:v>1340258400</c:v>
                </c:pt>
                <c:pt idx="21630">
                  <c:v>1340262000</c:v>
                </c:pt>
                <c:pt idx="21631">
                  <c:v>1340265600</c:v>
                </c:pt>
                <c:pt idx="21632">
                  <c:v>1340269200</c:v>
                </c:pt>
                <c:pt idx="21633">
                  <c:v>1340272800</c:v>
                </c:pt>
                <c:pt idx="21634">
                  <c:v>1340276400</c:v>
                </c:pt>
                <c:pt idx="21635">
                  <c:v>1340280000</c:v>
                </c:pt>
                <c:pt idx="21636">
                  <c:v>1340283600</c:v>
                </c:pt>
                <c:pt idx="21637">
                  <c:v>1340287200</c:v>
                </c:pt>
                <c:pt idx="21638">
                  <c:v>1340290800</c:v>
                </c:pt>
                <c:pt idx="21639">
                  <c:v>1340294400</c:v>
                </c:pt>
                <c:pt idx="21640">
                  <c:v>1340298000</c:v>
                </c:pt>
                <c:pt idx="21641">
                  <c:v>1340301600</c:v>
                </c:pt>
                <c:pt idx="21642">
                  <c:v>1340305200</c:v>
                </c:pt>
                <c:pt idx="21643">
                  <c:v>1340308800</c:v>
                </c:pt>
                <c:pt idx="21644">
                  <c:v>1340312400</c:v>
                </c:pt>
                <c:pt idx="21645">
                  <c:v>1340316000</c:v>
                </c:pt>
                <c:pt idx="21646">
                  <c:v>1340319600</c:v>
                </c:pt>
                <c:pt idx="21647">
                  <c:v>1340323200</c:v>
                </c:pt>
                <c:pt idx="21648">
                  <c:v>1340326800</c:v>
                </c:pt>
                <c:pt idx="21649">
                  <c:v>1340330400</c:v>
                </c:pt>
                <c:pt idx="21650">
                  <c:v>1340334000</c:v>
                </c:pt>
                <c:pt idx="21651">
                  <c:v>1340337600</c:v>
                </c:pt>
                <c:pt idx="21652">
                  <c:v>1340341200</c:v>
                </c:pt>
                <c:pt idx="21653">
                  <c:v>1340344800</c:v>
                </c:pt>
                <c:pt idx="21654">
                  <c:v>1340348400</c:v>
                </c:pt>
                <c:pt idx="21655">
                  <c:v>1340352000</c:v>
                </c:pt>
                <c:pt idx="21656">
                  <c:v>1340355600</c:v>
                </c:pt>
                <c:pt idx="21657">
                  <c:v>1340359200</c:v>
                </c:pt>
                <c:pt idx="21658">
                  <c:v>1340362800</c:v>
                </c:pt>
                <c:pt idx="21659">
                  <c:v>1340366400</c:v>
                </c:pt>
                <c:pt idx="21660">
                  <c:v>1340370000</c:v>
                </c:pt>
                <c:pt idx="21661">
                  <c:v>1340373600</c:v>
                </c:pt>
                <c:pt idx="21662">
                  <c:v>1340377200</c:v>
                </c:pt>
                <c:pt idx="21663">
                  <c:v>1340380800</c:v>
                </c:pt>
                <c:pt idx="21664">
                  <c:v>1340384400</c:v>
                </c:pt>
                <c:pt idx="21665">
                  <c:v>1340388000</c:v>
                </c:pt>
                <c:pt idx="21666">
                  <c:v>1340391600</c:v>
                </c:pt>
                <c:pt idx="21667">
                  <c:v>1340395200</c:v>
                </c:pt>
                <c:pt idx="21668">
                  <c:v>1340398800</c:v>
                </c:pt>
                <c:pt idx="21669">
                  <c:v>1340402400</c:v>
                </c:pt>
                <c:pt idx="21670">
                  <c:v>1340406000</c:v>
                </c:pt>
                <c:pt idx="21671">
                  <c:v>1340409600</c:v>
                </c:pt>
                <c:pt idx="21672">
                  <c:v>1340413200</c:v>
                </c:pt>
                <c:pt idx="21673">
                  <c:v>1340416800</c:v>
                </c:pt>
                <c:pt idx="21674">
                  <c:v>1340420400</c:v>
                </c:pt>
                <c:pt idx="21675">
                  <c:v>1340424000</c:v>
                </c:pt>
                <c:pt idx="21676">
                  <c:v>1340427600</c:v>
                </c:pt>
                <c:pt idx="21677">
                  <c:v>1340431200</c:v>
                </c:pt>
                <c:pt idx="21678">
                  <c:v>1340434800</c:v>
                </c:pt>
                <c:pt idx="21679">
                  <c:v>1340438400</c:v>
                </c:pt>
                <c:pt idx="21680">
                  <c:v>1340442000</c:v>
                </c:pt>
                <c:pt idx="21681">
                  <c:v>1340445600</c:v>
                </c:pt>
                <c:pt idx="21682">
                  <c:v>1340449200</c:v>
                </c:pt>
                <c:pt idx="21683">
                  <c:v>1340452800</c:v>
                </c:pt>
                <c:pt idx="21684">
                  <c:v>1340456400</c:v>
                </c:pt>
                <c:pt idx="21685">
                  <c:v>1340460000</c:v>
                </c:pt>
                <c:pt idx="21686">
                  <c:v>1340463600</c:v>
                </c:pt>
                <c:pt idx="21687">
                  <c:v>1340467200</c:v>
                </c:pt>
                <c:pt idx="21688">
                  <c:v>1340470800</c:v>
                </c:pt>
                <c:pt idx="21689">
                  <c:v>1340474400</c:v>
                </c:pt>
                <c:pt idx="21690">
                  <c:v>1340478000</c:v>
                </c:pt>
                <c:pt idx="21691">
                  <c:v>1340481600</c:v>
                </c:pt>
                <c:pt idx="21692">
                  <c:v>1340485200</c:v>
                </c:pt>
                <c:pt idx="21693">
                  <c:v>1340488800</c:v>
                </c:pt>
                <c:pt idx="21694">
                  <c:v>1340492400</c:v>
                </c:pt>
                <c:pt idx="21695">
                  <c:v>1340496000</c:v>
                </c:pt>
                <c:pt idx="21696">
                  <c:v>1340499600</c:v>
                </c:pt>
                <c:pt idx="21697">
                  <c:v>1340503200</c:v>
                </c:pt>
                <c:pt idx="21698">
                  <c:v>1340506800</c:v>
                </c:pt>
                <c:pt idx="21699">
                  <c:v>1340510400</c:v>
                </c:pt>
                <c:pt idx="21700">
                  <c:v>1340514000</c:v>
                </c:pt>
                <c:pt idx="21701">
                  <c:v>1340517600</c:v>
                </c:pt>
                <c:pt idx="21702">
                  <c:v>1340521200</c:v>
                </c:pt>
                <c:pt idx="21703">
                  <c:v>1340524800</c:v>
                </c:pt>
                <c:pt idx="21704">
                  <c:v>1340528400</c:v>
                </c:pt>
                <c:pt idx="21705">
                  <c:v>1340532000</c:v>
                </c:pt>
                <c:pt idx="21706">
                  <c:v>1340535600</c:v>
                </c:pt>
                <c:pt idx="21707">
                  <c:v>1340539200</c:v>
                </c:pt>
                <c:pt idx="21708">
                  <c:v>1340542800</c:v>
                </c:pt>
                <c:pt idx="21709">
                  <c:v>1340546400</c:v>
                </c:pt>
                <c:pt idx="21710">
                  <c:v>1340550000</c:v>
                </c:pt>
                <c:pt idx="21711">
                  <c:v>1340553600</c:v>
                </c:pt>
                <c:pt idx="21712">
                  <c:v>1340557200</c:v>
                </c:pt>
                <c:pt idx="21713">
                  <c:v>1340560800</c:v>
                </c:pt>
                <c:pt idx="21714">
                  <c:v>1340564400</c:v>
                </c:pt>
                <c:pt idx="21715">
                  <c:v>1340568000</c:v>
                </c:pt>
                <c:pt idx="21716">
                  <c:v>1340571600</c:v>
                </c:pt>
                <c:pt idx="21717">
                  <c:v>1340575200</c:v>
                </c:pt>
                <c:pt idx="21718">
                  <c:v>1340578800</c:v>
                </c:pt>
                <c:pt idx="21719">
                  <c:v>1340582400</c:v>
                </c:pt>
                <c:pt idx="21720">
                  <c:v>1340586000</c:v>
                </c:pt>
                <c:pt idx="21721">
                  <c:v>1340589600</c:v>
                </c:pt>
                <c:pt idx="21722">
                  <c:v>1340593200</c:v>
                </c:pt>
                <c:pt idx="21723">
                  <c:v>1340596800</c:v>
                </c:pt>
                <c:pt idx="21724">
                  <c:v>1340600400</c:v>
                </c:pt>
                <c:pt idx="21725">
                  <c:v>1340604000</c:v>
                </c:pt>
                <c:pt idx="21726">
                  <c:v>1340607600</c:v>
                </c:pt>
                <c:pt idx="21727">
                  <c:v>1340611200</c:v>
                </c:pt>
                <c:pt idx="21728">
                  <c:v>1340614800</c:v>
                </c:pt>
                <c:pt idx="21729">
                  <c:v>1340618400</c:v>
                </c:pt>
                <c:pt idx="21730">
                  <c:v>1340622000</c:v>
                </c:pt>
                <c:pt idx="21731">
                  <c:v>1340625600</c:v>
                </c:pt>
                <c:pt idx="21732">
                  <c:v>1340629200</c:v>
                </c:pt>
                <c:pt idx="21733">
                  <c:v>1340632800</c:v>
                </c:pt>
                <c:pt idx="21734">
                  <c:v>1340636400</c:v>
                </c:pt>
                <c:pt idx="21735">
                  <c:v>1340640000</c:v>
                </c:pt>
                <c:pt idx="21736">
                  <c:v>1340643600</c:v>
                </c:pt>
                <c:pt idx="21737">
                  <c:v>1340647200</c:v>
                </c:pt>
                <c:pt idx="21738">
                  <c:v>1340650800</c:v>
                </c:pt>
                <c:pt idx="21739">
                  <c:v>1340654400</c:v>
                </c:pt>
                <c:pt idx="21740">
                  <c:v>1340658000</c:v>
                </c:pt>
                <c:pt idx="21741">
                  <c:v>1340661600</c:v>
                </c:pt>
                <c:pt idx="21742">
                  <c:v>1340665200</c:v>
                </c:pt>
                <c:pt idx="21743">
                  <c:v>1340668800</c:v>
                </c:pt>
                <c:pt idx="21744">
                  <c:v>1340672400</c:v>
                </c:pt>
                <c:pt idx="21745">
                  <c:v>1340676000</c:v>
                </c:pt>
                <c:pt idx="21746">
                  <c:v>1340679600</c:v>
                </c:pt>
                <c:pt idx="21747">
                  <c:v>1340683200</c:v>
                </c:pt>
                <c:pt idx="21748">
                  <c:v>1340686800</c:v>
                </c:pt>
                <c:pt idx="21749">
                  <c:v>1340690400</c:v>
                </c:pt>
                <c:pt idx="21750">
                  <c:v>1340694000</c:v>
                </c:pt>
                <c:pt idx="21751">
                  <c:v>1340697600</c:v>
                </c:pt>
                <c:pt idx="21752">
                  <c:v>1340701200</c:v>
                </c:pt>
                <c:pt idx="21753">
                  <c:v>1340704800</c:v>
                </c:pt>
                <c:pt idx="21754">
                  <c:v>1340708400</c:v>
                </c:pt>
                <c:pt idx="21755">
                  <c:v>1340712000</c:v>
                </c:pt>
                <c:pt idx="21756">
                  <c:v>1340715600</c:v>
                </c:pt>
                <c:pt idx="21757">
                  <c:v>1340719200</c:v>
                </c:pt>
                <c:pt idx="21758">
                  <c:v>1340722800</c:v>
                </c:pt>
                <c:pt idx="21759">
                  <c:v>1340726400</c:v>
                </c:pt>
                <c:pt idx="21760">
                  <c:v>1340730000</c:v>
                </c:pt>
                <c:pt idx="21761">
                  <c:v>1340733600</c:v>
                </c:pt>
                <c:pt idx="21762">
                  <c:v>1340737200</c:v>
                </c:pt>
                <c:pt idx="21763">
                  <c:v>1340740800</c:v>
                </c:pt>
                <c:pt idx="21764">
                  <c:v>1340744400</c:v>
                </c:pt>
                <c:pt idx="21765">
                  <c:v>1340748000</c:v>
                </c:pt>
                <c:pt idx="21766">
                  <c:v>1340751600</c:v>
                </c:pt>
                <c:pt idx="21767">
                  <c:v>1340755200</c:v>
                </c:pt>
                <c:pt idx="21768">
                  <c:v>1340758800</c:v>
                </c:pt>
                <c:pt idx="21769">
                  <c:v>1340762400</c:v>
                </c:pt>
                <c:pt idx="21770">
                  <c:v>1340766000</c:v>
                </c:pt>
                <c:pt idx="21771">
                  <c:v>1340769600</c:v>
                </c:pt>
                <c:pt idx="21772">
                  <c:v>1340773200</c:v>
                </c:pt>
                <c:pt idx="21773">
                  <c:v>1340776800</c:v>
                </c:pt>
                <c:pt idx="21774">
                  <c:v>1340780400</c:v>
                </c:pt>
                <c:pt idx="21775">
                  <c:v>1340784000</c:v>
                </c:pt>
                <c:pt idx="21776">
                  <c:v>1340787600</c:v>
                </c:pt>
                <c:pt idx="21777">
                  <c:v>1340791200</c:v>
                </c:pt>
                <c:pt idx="21778">
                  <c:v>1340794800</c:v>
                </c:pt>
                <c:pt idx="21779">
                  <c:v>1340798400</c:v>
                </c:pt>
                <c:pt idx="21780">
                  <c:v>1340802000</c:v>
                </c:pt>
                <c:pt idx="21781">
                  <c:v>1340805600</c:v>
                </c:pt>
                <c:pt idx="21782">
                  <c:v>1340809200</c:v>
                </c:pt>
                <c:pt idx="21783">
                  <c:v>1340812800</c:v>
                </c:pt>
                <c:pt idx="21784">
                  <c:v>1340816400</c:v>
                </c:pt>
                <c:pt idx="21785">
                  <c:v>1340820000</c:v>
                </c:pt>
                <c:pt idx="21786">
                  <c:v>1340823600</c:v>
                </c:pt>
                <c:pt idx="21787">
                  <c:v>1340827200</c:v>
                </c:pt>
                <c:pt idx="21788">
                  <c:v>1340830800</c:v>
                </c:pt>
                <c:pt idx="21789">
                  <c:v>1340834400</c:v>
                </c:pt>
                <c:pt idx="21790">
                  <c:v>1340838000</c:v>
                </c:pt>
                <c:pt idx="21791">
                  <c:v>1340841600</c:v>
                </c:pt>
                <c:pt idx="21792">
                  <c:v>1340845200</c:v>
                </c:pt>
                <c:pt idx="21793">
                  <c:v>1340848800</c:v>
                </c:pt>
                <c:pt idx="21794">
                  <c:v>1340852400</c:v>
                </c:pt>
                <c:pt idx="21795">
                  <c:v>1340856000</c:v>
                </c:pt>
                <c:pt idx="21796">
                  <c:v>1340859600</c:v>
                </c:pt>
                <c:pt idx="21797">
                  <c:v>1340863200</c:v>
                </c:pt>
                <c:pt idx="21798">
                  <c:v>1340866800</c:v>
                </c:pt>
                <c:pt idx="21799">
                  <c:v>1340870400</c:v>
                </c:pt>
                <c:pt idx="21800">
                  <c:v>1340874000</c:v>
                </c:pt>
                <c:pt idx="21801">
                  <c:v>1340877600</c:v>
                </c:pt>
                <c:pt idx="21802">
                  <c:v>1340881200</c:v>
                </c:pt>
                <c:pt idx="21803">
                  <c:v>1340884800</c:v>
                </c:pt>
                <c:pt idx="21804">
                  <c:v>1340888400</c:v>
                </c:pt>
                <c:pt idx="21805">
                  <c:v>1340892000</c:v>
                </c:pt>
                <c:pt idx="21806">
                  <c:v>1340895600</c:v>
                </c:pt>
                <c:pt idx="21807">
                  <c:v>1340899200</c:v>
                </c:pt>
                <c:pt idx="21808">
                  <c:v>1340902800</c:v>
                </c:pt>
                <c:pt idx="21809">
                  <c:v>1340906400</c:v>
                </c:pt>
                <c:pt idx="21810">
                  <c:v>1340910000</c:v>
                </c:pt>
                <c:pt idx="21811">
                  <c:v>1340913600</c:v>
                </c:pt>
                <c:pt idx="21812">
                  <c:v>1340917200</c:v>
                </c:pt>
                <c:pt idx="21813">
                  <c:v>1340920800</c:v>
                </c:pt>
                <c:pt idx="21814">
                  <c:v>1340924400</c:v>
                </c:pt>
                <c:pt idx="21815">
                  <c:v>1340928000</c:v>
                </c:pt>
                <c:pt idx="21816">
                  <c:v>1340931600</c:v>
                </c:pt>
                <c:pt idx="21817">
                  <c:v>1340935200</c:v>
                </c:pt>
                <c:pt idx="21818">
                  <c:v>1340938800</c:v>
                </c:pt>
                <c:pt idx="21819">
                  <c:v>1340942400</c:v>
                </c:pt>
                <c:pt idx="21820">
                  <c:v>1340946000</c:v>
                </c:pt>
                <c:pt idx="21821">
                  <c:v>1340949600</c:v>
                </c:pt>
                <c:pt idx="21822">
                  <c:v>1340953200</c:v>
                </c:pt>
                <c:pt idx="21823">
                  <c:v>1340956800</c:v>
                </c:pt>
                <c:pt idx="21824">
                  <c:v>1340960400</c:v>
                </c:pt>
                <c:pt idx="21825">
                  <c:v>1340964000</c:v>
                </c:pt>
                <c:pt idx="21826">
                  <c:v>1340967600</c:v>
                </c:pt>
                <c:pt idx="21827">
                  <c:v>1340971200</c:v>
                </c:pt>
                <c:pt idx="21828">
                  <c:v>1340974800</c:v>
                </c:pt>
                <c:pt idx="21829">
                  <c:v>1340978400</c:v>
                </c:pt>
                <c:pt idx="21830">
                  <c:v>1340982000</c:v>
                </c:pt>
                <c:pt idx="21831">
                  <c:v>1340985600</c:v>
                </c:pt>
                <c:pt idx="21832">
                  <c:v>1340989200</c:v>
                </c:pt>
                <c:pt idx="21833">
                  <c:v>1340992800</c:v>
                </c:pt>
                <c:pt idx="21834">
                  <c:v>1340996400</c:v>
                </c:pt>
                <c:pt idx="21835">
                  <c:v>1341000000</c:v>
                </c:pt>
                <c:pt idx="21836">
                  <c:v>1341003600</c:v>
                </c:pt>
                <c:pt idx="21837">
                  <c:v>1341007200</c:v>
                </c:pt>
                <c:pt idx="21838">
                  <c:v>1341010800</c:v>
                </c:pt>
                <c:pt idx="21839">
                  <c:v>1341014400</c:v>
                </c:pt>
                <c:pt idx="21840">
                  <c:v>1341018000</c:v>
                </c:pt>
                <c:pt idx="21841">
                  <c:v>1341021600</c:v>
                </c:pt>
                <c:pt idx="21842">
                  <c:v>1341025200</c:v>
                </c:pt>
                <c:pt idx="21843">
                  <c:v>1341028800</c:v>
                </c:pt>
                <c:pt idx="21844">
                  <c:v>1341032400</c:v>
                </c:pt>
                <c:pt idx="21845">
                  <c:v>1341036000</c:v>
                </c:pt>
                <c:pt idx="21846">
                  <c:v>1341039600</c:v>
                </c:pt>
                <c:pt idx="21847">
                  <c:v>1341043200</c:v>
                </c:pt>
                <c:pt idx="21848">
                  <c:v>1341046800</c:v>
                </c:pt>
                <c:pt idx="21849">
                  <c:v>1341050400</c:v>
                </c:pt>
                <c:pt idx="21850">
                  <c:v>1341054000</c:v>
                </c:pt>
                <c:pt idx="21851">
                  <c:v>1341057600</c:v>
                </c:pt>
                <c:pt idx="21852">
                  <c:v>1341061200</c:v>
                </c:pt>
                <c:pt idx="21853">
                  <c:v>1341064800</c:v>
                </c:pt>
                <c:pt idx="21854">
                  <c:v>1341068400</c:v>
                </c:pt>
                <c:pt idx="21855">
                  <c:v>1341072000</c:v>
                </c:pt>
                <c:pt idx="21856">
                  <c:v>1341075600</c:v>
                </c:pt>
                <c:pt idx="21857">
                  <c:v>1341079200</c:v>
                </c:pt>
                <c:pt idx="21858">
                  <c:v>1341082800</c:v>
                </c:pt>
                <c:pt idx="21859">
                  <c:v>1341086400</c:v>
                </c:pt>
                <c:pt idx="21860">
                  <c:v>1341090000</c:v>
                </c:pt>
                <c:pt idx="21861">
                  <c:v>1341093600</c:v>
                </c:pt>
                <c:pt idx="21862">
                  <c:v>1341097200</c:v>
                </c:pt>
                <c:pt idx="21863">
                  <c:v>1341100800</c:v>
                </c:pt>
                <c:pt idx="21864">
                  <c:v>1341104400</c:v>
                </c:pt>
                <c:pt idx="21865">
                  <c:v>1341108000</c:v>
                </c:pt>
                <c:pt idx="21866">
                  <c:v>1341111600</c:v>
                </c:pt>
                <c:pt idx="21867">
                  <c:v>1341115200</c:v>
                </c:pt>
                <c:pt idx="21868">
                  <c:v>1341118800</c:v>
                </c:pt>
                <c:pt idx="21869">
                  <c:v>1341122400</c:v>
                </c:pt>
                <c:pt idx="21870">
                  <c:v>1341126000</c:v>
                </c:pt>
                <c:pt idx="21871">
                  <c:v>1341129600</c:v>
                </c:pt>
                <c:pt idx="21872">
                  <c:v>1341133200</c:v>
                </c:pt>
                <c:pt idx="21873">
                  <c:v>1341136800</c:v>
                </c:pt>
                <c:pt idx="21874">
                  <c:v>1341140400</c:v>
                </c:pt>
                <c:pt idx="21875">
                  <c:v>1341144000</c:v>
                </c:pt>
                <c:pt idx="21876">
                  <c:v>1341147600</c:v>
                </c:pt>
                <c:pt idx="21877">
                  <c:v>1341151200</c:v>
                </c:pt>
                <c:pt idx="21878">
                  <c:v>1341154800</c:v>
                </c:pt>
                <c:pt idx="21879">
                  <c:v>1341158400</c:v>
                </c:pt>
                <c:pt idx="21880">
                  <c:v>1341162000</c:v>
                </c:pt>
                <c:pt idx="21881">
                  <c:v>1341165600</c:v>
                </c:pt>
                <c:pt idx="21882">
                  <c:v>1341169200</c:v>
                </c:pt>
                <c:pt idx="21883">
                  <c:v>1341172800</c:v>
                </c:pt>
                <c:pt idx="21884">
                  <c:v>1341176400</c:v>
                </c:pt>
                <c:pt idx="21885">
                  <c:v>1341180000</c:v>
                </c:pt>
                <c:pt idx="21886">
                  <c:v>1341183600</c:v>
                </c:pt>
                <c:pt idx="21887">
                  <c:v>1341187200</c:v>
                </c:pt>
                <c:pt idx="21888">
                  <c:v>1341190800</c:v>
                </c:pt>
                <c:pt idx="21889">
                  <c:v>1341194400</c:v>
                </c:pt>
                <c:pt idx="21890">
                  <c:v>1341198000</c:v>
                </c:pt>
                <c:pt idx="21891">
                  <c:v>1341201600</c:v>
                </c:pt>
                <c:pt idx="21892">
                  <c:v>1341205200</c:v>
                </c:pt>
                <c:pt idx="21893">
                  <c:v>1341208800</c:v>
                </c:pt>
                <c:pt idx="21894">
                  <c:v>1341212400</c:v>
                </c:pt>
                <c:pt idx="21895">
                  <c:v>1341216000</c:v>
                </c:pt>
                <c:pt idx="21896">
                  <c:v>1341219600</c:v>
                </c:pt>
                <c:pt idx="21897">
                  <c:v>1341223200</c:v>
                </c:pt>
                <c:pt idx="21898">
                  <c:v>1341226800</c:v>
                </c:pt>
                <c:pt idx="21899">
                  <c:v>1341230400</c:v>
                </c:pt>
                <c:pt idx="21900">
                  <c:v>1341234000</c:v>
                </c:pt>
                <c:pt idx="21901">
                  <c:v>1341237600</c:v>
                </c:pt>
                <c:pt idx="21902">
                  <c:v>1341241200</c:v>
                </c:pt>
                <c:pt idx="21903">
                  <c:v>1341244800</c:v>
                </c:pt>
                <c:pt idx="21904">
                  <c:v>1341248400</c:v>
                </c:pt>
                <c:pt idx="21905">
                  <c:v>1341252000</c:v>
                </c:pt>
                <c:pt idx="21906">
                  <c:v>1341255600</c:v>
                </c:pt>
                <c:pt idx="21907">
                  <c:v>1341259200</c:v>
                </c:pt>
                <c:pt idx="21908">
                  <c:v>1341262800</c:v>
                </c:pt>
                <c:pt idx="21909">
                  <c:v>1341266400</c:v>
                </c:pt>
                <c:pt idx="21910">
                  <c:v>1341270000</c:v>
                </c:pt>
                <c:pt idx="21911">
                  <c:v>1341273600</c:v>
                </c:pt>
                <c:pt idx="21912">
                  <c:v>1341277200</c:v>
                </c:pt>
                <c:pt idx="21913">
                  <c:v>1341280800</c:v>
                </c:pt>
                <c:pt idx="21914">
                  <c:v>1341284400</c:v>
                </c:pt>
                <c:pt idx="21915">
                  <c:v>1341288000</c:v>
                </c:pt>
                <c:pt idx="21916">
                  <c:v>1341291600</c:v>
                </c:pt>
                <c:pt idx="21917">
                  <c:v>1341295200</c:v>
                </c:pt>
                <c:pt idx="21918">
                  <c:v>1341298800</c:v>
                </c:pt>
                <c:pt idx="21919">
                  <c:v>1341302400</c:v>
                </c:pt>
                <c:pt idx="21920">
                  <c:v>1341306000</c:v>
                </c:pt>
                <c:pt idx="21921">
                  <c:v>1341309600</c:v>
                </c:pt>
                <c:pt idx="21922">
                  <c:v>1341313200</c:v>
                </c:pt>
                <c:pt idx="21923">
                  <c:v>1341316800</c:v>
                </c:pt>
                <c:pt idx="21924">
                  <c:v>1341320400</c:v>
                </c:pt>
                <c:pt idx="21925">
                  <c:v>1341324000</c:v>
                </c:pt>
                <c:pt idx="21926">
                  <c:v>1341327600</c:v>
                </c:pt>
                <c:pt idx="21927">
                  <c:v>1341331200</c:v>
                </c:pt>
                <c:pt idx="21928">
                  <c:v>1341334800</c:v>
                </c:pt>
                <c:pt idx="21929">
                  <c:v>1341338400</c:v>
                </c:pt>
                <c:pt idx="21930">
                  <c:v>1341342000</c:v>
                </c:pt>
                <c:pt idx="21931">
                  <c:v>1341345600</c:v>
                </c:pt>
                <c:pt idx="21932">
                  <c:v>1341349200</c:v>
                </c:pt>
                <c:pt idx="21933">
                  <c:v>1341352800</c:v>
                </c:pt>
                <c:pt idx="21934">
                  <c:v>1341356400</c:v>
                </c:pt>
                <c:pt idx="21935">
                  <c:v>1341360000</c:v>
                </c:pt>
                <c:pt idx="21936">
                  <c:v>1341363600</c:v>
                </c:pt>
                <c:pt idx="21937">
                  <c:v>1341367200</c:v>
                </c:pt>
                <c:pt idx="21938">
                  <c:v>1341370800</c:v>
                </c:pt>
                <c:pt idx="21939">
                  <c:v>1341374400</c:v>
                </c:pt>
                <c:pt idx="21940">
                  <c:v>1341378000</c:v>
                </c:pt>
                <c:pt idx="21941">
                  <c:v>1341381600</c:v>
                </c:pt>
                <c:pt idx="21942">
                  <c:v>1341385200</c:v>
                </c:pt>
                <c:pt idx="21943">
                  <c:v>1341388800</c:v>
                </c:pt>
                <c:pt idx="21944">
                  <c:v>1341392400</c:v>
                </c:pt>
                <c:pt idx="21945">
                  <c:v>1341396000</c:v>
                </c:pt>
                <c:pt idx="21946">
                  <c:v>1341399600</c:v>
                </c:pt>
                <c:pt idx="21947">
                  <c:v>1341403200</c:v>
                </c:pt>
                <c:pt idx="21948">
                  <c:v>1341406800</c:v>
                </c:pt>
                <c:pt idx="21949">
                  <c:v>1341410400</c:v>
                </c:pt>
                <c:pt idx="21950">
                  <c:v>1341414000</c:v>
                </c:pt>
                <c:pt idx="21951">
                  <c:v>1341417600</c:v>
                </c:pt>
                <c:pt idx="21952">
                  <c:v>1341421200</c:v>
                </c:pt>
                <c:pt idx="21953">
                  <c:v>1341424800</c:v>
                </c:pt>
                <c:pt idx="21954">
                  <c:v>1341428400</c:v>
                </c:pt>
                <c:pt idx="21955">
                  <c:v>1341432000</c:v>
                </c:pt>
                <c:pt idx="21956">
                  <c:v>1341435600</c:v>
                </c:pt>
                <c:pt idx="21957">
                  <c:v>1341439200</c:v>
                </c:pt>
                <c:pt idx="21958">
                  <c:v>1341442800</c:v>
                </c:pt>
                <c:pt idx="21959">
                  <c:v>1341446400</c:v>
                </c:pt>
                <c:pt idx="21960">
                  <c:v>1341450000</c:v>
                </c:pt>
                <c:pt idx="21961">
                  <c:v>1341453600</c:v>
                </c:pt>
                <c:pt idx="21962">
                  <c:v>1341457200</c:v>
                </c:pt>
                <c:pt idx="21963">
                  <c:v>1341460800</c:v>
                </c:pt>
                <c:pt idx="21964">
                  <c:v>1341464400</c:v>
                </c:pt>
                <c:pt idx="21965">
                  <c:v>1341468000</c:v>
                </c:pt>
                <c:pt idx="21966">
                  <c:v>1341471600</c:v>
                </c:pt>
                <c:pt idx="21967">
                  <c:v>1341475200</c:v>
                </c:pt>
                <c:pt idx="21968">
                  <c:v>1341478800</c:v>
                </c:pt>
                <c:pt idx="21969">
                  <c:v>1341482400</c:v>
                </c:pt>
                <c:pt idx="21970">
                  <c:v>1341486000</c:v>
                </c:pt>
                <c:pt idx="21971">
                  <c:v>1341489600</c:v>
                </c:pt>
                <c:pt idx="21972">
                  <c:v>1341493200</c:v>
                </c:pt>
                <c:pt idx="21973">
                  <c:v>1341496800</c:v>
                </c:pt>
                <c:pt idx="21974">
                  <c:v>1341500400</c:v>
                </c:pt>
                <c:pt idx="21975">
                  <c:v>1341504000</c:v>
                </c:pt>
                <c:pt idx="21976">
                  <c:v>1341507600</c:v>
                </c:pt>
                <c:pt idx="21977">
                  <c:v>1341511200</c:v>
                </c:pt>
                <c:pt idx="21978">
                  <c:v>1341514800</c:v>
                </c:pt>
                <c:pt idx="21979">
                  <c:v>1341518400</c:v>
                </c:pt>
                <c:pt idx="21980">
                  <c:v>1341522000</c:v>
                </c:pt>
                <c:pt idx="21981">
                  <c:v>1341525600</c:v>
                </c:pt>
                <c:pt idx="21982">
                  <c:v>1341529200</c:v>
                </c:pt>
                <c:pt idx="21983">
                  <c:v>1341532800</c:v>
                </c:pt>
                <c:pt idx="21984">
                  <c:v>1341536400</c:v>
                </c:pt>
                <c:pt idx="21985">
                  <c:v>1341540000</c:v>
                </c:pt>
                <c:pt idx="21986">
                  <c:v>1341543600</c:v>
                </c:pt>
                <c:pt idx="21987">
                  <c:v>1341547200</c:v>
                </c:pt>
                <c:pt idx="21988">
                  <c:v>1341550800</c:v>
                </c:pt>
                <c:pt idx="21989">
                  <c:v>1341554400</c:v>
                </c:pt>
                <c:pt idx="21990">
                  <c:v>1341558000</c:v>
                </c:pt>
                <c:pt idx="21991">
                  <c:v>1341561600</c:v>
                </c:pt>
                <c:pt idx="21992">
                  <c:v>1341565200</c:v>
                </c:pt>
                <c:pt idx="21993">
                  <c:v>1341568800</c:v>
                </c:pt>
                <c:pt idx="21994">
                  <c:v>1341572400</c:v>
                </c:pt>
                <c:pt idx="21995">
                  <c:v>1341576000</c:v>
                </c:pt>
                <c:pt idx="21996">
                  <c:v>1341579600</c:v>
                </c:pt>
                <c:pt idx="21997">
                  <c:v>1341583200</c:v>
                </c:pt>
                <c:pt idx="21998">
                  <c:v>1341586800</c:v>
                </c:pt>
                <c:pt idx="21999">
                  <c:v>1341590400</c:v>
                </c:pt>
                <c:pt idx="22000">
                  <c:v>1341594000</c:v>
                </c:pt>
                <c:pt idx="22001">
                  <c:v>1341597600</c:v>
                </c:pt>
                <c:pt idx="22002">
                  <c:v>1341601200</c:v>
                </c:pt>
                <c:pt idx="22003">
                  <c:v>1341604800</c:v>
                </c:pt>
                <c:pt idx="22004">
                  <c:v>1341608400</c:v>
                </c:pt>
                <c:pt idx="22005">
                  <c:v>1341612000</c:v>
                </c:pt>
                <c:pt idx="22006">
                  <c:v>1341615600</c:v>
                </c:pt>
                <c:pt idx="22007">
                  <c:v>1341619200</c:v>
                </c:pt>
                <c:pt idx="22008">
                  <c:v>1341622800</c:v>
                </c:pt>
                <c:pt idx="22009">
                  <c:v>1341626400</c:v>
                </c:pt>
                <c:pt idx="22010">
                  <c:v>1341630000</c:v>
                </c:pt>
                <c:pt idx="22011">
                  <c:v>1341633600</c:v>
                </c:pt>
                <c:pt idx="22012">
                  <c:v>1341637200</c:v>
                </c:pt>
                <c:pt idx="22013">
                  <c:v>1341640800</c:v>
                </c:pt>
                <c:pt idx="22014">
                  <c:v>1341644400</c:v>
                </c:pt>
                <c:pt idx="22015">
                  <c:v>1341648000</c:v>
                </c:pt>
                <c:pt idx="22016">
                  <c:v>1341651600</c:v>
                </c:pt>
                <c:pt idx="22017">
                  <c:v>1341655200</c:v>
                </c:pt>
                <c:pt idx="22018">
                  <c:v>1341658800</c:v>
                </c:pt>
                <c:pt idx="22019">
                  <c:v>1341662400</c:v>
                </c:pt>
                <c:pt idx="22020">
                  <c:v>1341666000</c:v>
                </c:pt>
                <c:pt idx="22021">
                  <c:v>1341669600</c:v>
                </c:pt>
                <c:pt idx="22022">
                  <c:v>1341673200</c:v>
                </c:pt>
                <c:pt idx="22023">
                  <c:v>1341676800</c:v>
                </c:pt>
                <c:pt idx="22024">
                  <c:v>1341680400</c:v>
                </c:pt>
                <c:pt idx="22025">
                  <c:v>1341684000</c:v>
                </c:pt>
                <c:pt idx="22026">
                  <c:v>1341687600</c:v>
                </c:pt>
                <c:pt idx="22027">
                  <c:v>1341691200</c:v>
                </c:pt>
                <c:pt idx="22028">
                  <c:v>1341694800</c:v>
                </c:pt>
                <c:pt idx="22029">
                  <c:v>1341698400</c:v>
                </c:pt>
                <c:pt idx="22030">
                  <c:v>1341702000</c:v>
                </c:pt>
                <c:pt idx="22031">
                  <c:v>1341705600</c:v>
                </c:pt>
                <c:pt idx="22032">
                  <c:v>1341709200</c:v>
                </c:pt>
                <c:pt idx="22033">
                  <c:v>1341712800</c:v>
                </c:pt>
                <c:pt idx="22034">
                  <c:v>1341716400</c:v>
                </c:pt>
                <c:pt idx="22035">
                  <c:v>1341720000</c:v>
                </c:pt>
                <c:pt idx="22036">
                  <c:v>1341723600</c:v>
                </c:pt>
                <c:pt idx="22037">
                  <c:v>1341727200</c:v>
                </c:pt>
                <c:pt idx="22038">
                  <c:v>1341730800</c:v>
                </c:pt>
                <c:pt idx="22039">
                  <c:v>1341734400</c:v>
                </c:pt>
                <c:pt idx="22040">
                  <c:v>1341738000</c:v>
                </c:pt>
                <c:pt idx="22041">
                  <c:v>1341741600</c:v>
                </c:pt>
                <c:pt idx="22042">
                  <c:v>1341745200</c:v>
                </c:pt>
                <c:pt idx="22043">
                  <c:v>1341748800</c:v>
                </c:pt>
                <c:pt idx="22044">
                  <c:v>1341752400</c:v>
                </c:pt>
                <c:pt idx="22045">
                  <c:v>1341756000</c:v>
                </c:pt>
                <c:pt idx="22046">
                  <c:v>1341759600</c:v>
                </c:pt>
                <c:pt idx="22047">
                  <c:v>1341763200</c:v>
                </c:pt>
                <c:pt idx="22048">
                  <c:v>1341766800</c:v>
                </c:pt>
                <c:pt idx="22049">
                  <c:v>1341770400</c:v>
                </c:pt>
                <c:pt idx="22050">
                  <c:v>1341774000</c:v>
                </c:pt>
                <c:pt idx="22051">
                  <c:v>1341777600</c:v>
                </c:pt>
                <c:pt idx="22052">
                  <c:v>1341781200</c:v>
                </c:pt>
                <c:pt idx="22053">
                  <c:v>1341784800</c:v>
                </c:pt>
                <c:pt idx="22054">
                  <c:v>1341788400</c:v>
                </c:pt>
                <c:pt idx="22055">
                  <c:v>1341792000</c:v>
                </c:pt>
                <c:pt idx="22056">
                  <c:v>1341795600</c:v>
                </c:pt>
                <c:pt idx="22057">
                  <c:v>1341799200</c:v>
                </c:pt>
                <c:pt idx="22058">
                  <c:v>1341802800</c:v>
                </c:pt>
                <c:pt idx="22059">
                  <c:v>1341806400</c:v>
                </c:pt>
                <c:pt idx="22060">
                  <c:v>1341810000</c:v>
                </c:pt>
                <c:pt idx="22061">
                  <c:v>1341813600</c:v>
                </c:pt>
                <c:pt idx="22062">
                  <c:v>1341817200</c:v>
                </c:pt>
                <c:pt idx="22063">
                  <c:v>1341820800</c:v>
                </c:pt>
                <c:pt idx="22064">
                  <c:v>1341824400</c:v>
                </c:pt>
                <c:pt idx="22065">
                  <c:v>1341828000</c:v>
                </c:pt>
                <c:pt idx="22066">
                  <c:v>1341831600</c:v>
                </c:pt>
                <c:pt idx="22067">
                  <c:v>1341835200</c:v>
                </c:pt>
                <c:pt idx="22068">
                  <c:v>1341838800</c:v>
                </c:pt>
                <c:pt idx="22069">
                  <c:v>1341842400</c:v>
                </c:pt>
                <c:pt idx="22070">
                  <c:v>1341846000</c:v>
                </c:pt>
                <c:pt idx="22071">
                  <c:v>1341849600</c:v>
                </c:pt>
                <c:pt idx="22072">
                  <c:v>1341853200</c:v>
                </c:pt>
                <c:pt idx="22073">
                  <c:v>1341856800</c:v>
                </c:pt>
                <c:pt idx="22074">
                  <c:v>1341860400</c:v>
                </c:pt>
                <c:pt idx="22075">
                  <c:v>1341864000</c:v>
                </c:pt>
                <c:pt idx="22076">
                  <c:v>1341867600</c:v>
                </c:pt>
                <c:pt idx="22077">
                  <c:v>1341871200</c:v>
                </c:pt>
                <c:pt idx="22078">
                  <c:v>1341874800</c:v>
                </c:pt>
                <c:pt idx="22079">
                  <c:v>1341878400</c:v>
                </c:pt>
                <c:pt idx="22080">
                  <c:v>1341882000</c:v>
                </c:pt>
                <c:pt idx="22081">
                  <c:v>1341885600</c:v>
                </c:pt>
                <c:pt idx="22082">
                  <c:v>1341889200</c:v>
                </c:pt>
                <c:pt idx="22083">
                  <c:v>1341892800</c:v>
                </c:pt>
                <c:pt idx="22084">
                  <c:v>1341896400</c:v>
                </c:pt>
                <c:pt idx="22085">
                  <c:v>1341900000</c:v>
                </c:pt>
                <c:pt idx="22086">
                  <c:v>1341903600</c:v>
                </c:pt>
                <c:pt idx="22087">
                  <c:v>1341907200</c:v>
                </c:pt>
                <c:pt idx="22088">
                  <c:v>1341910800</c:v>
                </c:pt>
                <c:pt idx="22089">
                  <c:v>1341914400</c:v>
                </c:pt>
                <c:pt idx="22090">
                  <c:v>1341918000</c:v>
                </c:pt>
                <c:pt idx="22091">
                  <c:v>1341921600</c:v>
                </c:pt>
                <c:pt idx="22092">
                  <c:v>1341925200</c:v>
                </c:pt>
                <c:pt idx="22093">
                  <c:v>1341928800</c:v>
                </c:pt>
                <c:pt idx="22094">
                  <c:v>1341932400</c:v>
                </c:pt>
                <c:pt idx="22095">
                  <c:v>1341936000</c:v>
                </c:pt>
                <c:pt idx="22096">
                  <c:v>1341939600</c:v>
                </c:pt>
                <c:pt idx="22097">
                  <c:v>1341943200</c:v>
                </c:pt>
                <c:pt idx="22098">
                  <c:v>1341946800</c:v>
                </c:pt>
                <c:pt idx="22099">
                  <c:v>1341950400</c:v>
                </c:pt>
                <c:pt idx="22100">
                  <c:v>1341954000</c:v>
                </c:pt>
                <c:pt idx="22101">
                  <c:v>1341957600</c:v>
                </c:pt>
                <c:pt idx="22102">
                  <c:v>1341961200</c:v>
                </c:pt>
                <c:pt idx="22103">
                  <c:v>1341964800</c:v>
                </c:pt>
                <c:pt idx="22104">
                  <c:v>1341968400</c:v>
                </c:pt>
                <c:pt idx="22105">
                  <c:v>1341972000</c:v>
                </c:pt>
                <c:pt idx="22106">
                  <c:v>1341975600</c:v>
                </c:pt>
                <c:pt idx="22107">
                  <c:v>1341979200</c:v>
                </c:pt>
                <c:pt idx="22108">
                  <c:v>1341982800</c:v>
                </c:pt>
                <c:pt idx="22109">
                  <c:v>1341986400</c:v>
                </c:pt>
                <c:pt idx="22110">
                  <c:v>1341990000</c:v>
                </c:pt>
                <c:pt idx="22111">
                  <c:v>1341993600</c:v>
                </c:pt>
                <c:pt idx="22112">
                  <c:v>1341997200</c:v>
                </c:pt>
                <c:pt idx="22113">
                  <c:v>1342000800</c:v>
                </c:pt>
                <c:pt idx="22114">
                  <c:v>1342004400</c:v>
                </c:pt>
                <c:pt idx="22115">
                  <c:v>1342008000</c:v>
                </c:pt>
                <c:pt idx="22116">
                  <c:v>1342011600</c:v>
                </c:pt>
                <c:pt idx="22117">
                  <c:v>1342015200</c:v>
                </c:pt>
                <c:pt idx="22118">
                  <c:v>1342018800</c:v>
                </c:pt>
                <c:pt idx="22119">
                  <c:v>1342022400</c:v>
                </c:pt>
                <c:pt idx="22120">
                  <c:v>1342026000</c:v>
                </c:pt>
                <c:pt idx="22121">
                  <c:v>1342029600</c:v>
                </c:pt>
                <c:pt idx="22122">
                  <c:v>1342033200</c:v>
                </c:pt>
                <c:pt idx="22123">
                  <c:v>1342036800</c:v>
                </c:pt>
                <c:pt idx="22124">
                  <c:v>1342040400</c:v>
                </c:pt>
                <c:pt idx="22125">
                  <c:v>1342044000</c:v>
                </c:pt>
                <c:pt idx="22126">
                  <c:v>1342047600</c:v>
                </c:pt>
                <c:pt idx="22127">
                  <c:v>1342051200</c:v>
                </c:pt>
                <c:pt idx="22128">
                  <c:v>1342054800</c:v>
                </c:pt>
                <c:pt idx="22129">
                  <c:v>1342058400</c:v>
                </c:pt>
                <c:pt idx="22130">
                  <c:v>1342062000</c:v>
                </c:pt>
                <c:pt idx="22131">
                  <c:v>1342065600</c:v>
                </c:pt>
                <c:pt idx="22132">
                  <c:v>1342069200</c:v>
                </c:pt>
                <c:pt idx="22133">
                  <c:v>1342072800</c:v>
                </c:pt>
                <c:pt idx="22134">
                  <c:v>1342076400</c:v>
                </c:pt>
                <c:pt idx="22135">
                  <c:v>1342080000</c:v>
                </c:pt>
                <c:pt idx="22136">
                  <c:v>1342083600</c:v>
                </c:pt>
                <c:pt idx="22137">
                  <c:v>1342087200</c:v>
                </c:pt>
                <c:pt idx="22138">
                  <c:v>1342090800</c:v>
                </c:pt>
                <c:pt idx="22139">
                  <c:v>1342094400</c:v>
                </c:pt>
                <c:pt idx="22140">
                  <c:v>1342098000</c:v>
                </c:pt>
                <c:pt idx="22141">
                  <c:v>1342101600</c:v>
                </c:pt>
                <c:pt idx="22142">
                  <c:v>1342105200</c:v>
                </c:pt>
                <c:pt idx="22143">
                  <c:v>1342108800</c:v>
                </c:pt>
                <c:pt idx="22144">
                  <c:v>1342112400</c:v>
                </c:pt>
                <c:pt idx="22145">
                  <c:v>1342116000</c:v>
                </c:pt>
                <c:pt idx="22146">
                  <c:v>1342119600</c:v>
                </c:pt>
                <c:pt idx="22147">
                  <c:v>1342123200</c:v>
                </c:pt>
                <c:pt idx="22148">
                  <c:v>1342126800</c:v>
                </c:pt>
                <c:pt idx="22149">
                  <c:v>1342130400</c:v>
                </c:pt>
                <c:pt idx="22150">
                  <c:v>1342134000</c:v>
                </c:pt>
                <c:pt idx="22151">
                  <c:v>1342137600</c:v>
                </c:pt>
                <c:pt idx="22152">
                  <c:v>1342141200</c:v>
                </c:pt>
                <c:pt idx="22153">
                  <c:v>1342144800</c:v>
                </c:pt>
                <c:pt idx="22154">
                  <c:v>1342148400</c:v>
                </c:pt>
                <c:pt idx="22155">
                  <c:v>1342152000</c:v>
                </c:pt>
                <c:pt idx="22156">
                  <c:v>1342155600</c:v>
                </c:pt>
                <c:pt idx="22157">
                  <c:v>1342159200</c:v>
                </c:pt>
                <c:pt idx="22158">
                  <c:v>1342162800</c:v>
                </c:pt>
                <c:pt idx="22159">
                  <c:v>1342166400</c:v>
                </c:pt>
                <c:pt idx="22160">
                  <c:v>1342170000</c:v>
                </c:pt>
                <c:pt idx="22161">
                  <c:v>1342173600</c:v>
                </c:pt>
                <c:pt idx="22162">
                  <c:v>1342177200</c:v>
                </c:pt>
                <c:pt idx="22163">
                  <c:v>1342180800</c:v>
                </c:pt>
                <c:pt idx="22164">
                  <c:v>1342184400</c:v>
                </c:pt>
                <c:pt idx="22165">
                  <c:v>1342188000</c:v>
                </c:pt>
                <c:pt idx="22166">
                  <c:v>1342191600</c:v>
                </c:pt>
                <c:pt idx="22167">
                  <c:v>1342195200</c:v>
                </c:pt>
                <c:pt idx="22168">
                  <c:v>1342198800</c:v>
                </c:pt>
                <c:pt idx="22169">
                  <c:v>1342202400</c:v>
                </c:pt>
                <c:pt idx="22170">
                  <c:v>1342206000</c:v>
                </c:pt>
                <c:pt idx="22171">
                  <c:v>1342209600</c:v>
                </c:pt>
                <c:pt idx="22172">
                  <c:v>1342213200</c:v>
                </c:pt>
                <c:pt idx="22173">
                  <c:v>1342216800</c:v>
                </c:pt>
                <c:pt idx="22174">
                  <c:v>1342220400</c:v>
                </c:pt>
                <c:pt idx="22175">
                  <c:v>1342224000</c:v>
                </c:pt>
                <c:pt idx="22176">
                  <c:v>1342227600</c:v>
                </c:pt>
                <c:pt idx="22177">
                  <c:v>1342231200</c:v>
                </c:pt>
                <c:pt idx="22178">
                  <c:v>1342234800</c:v>
                </c:pt>
                <c:pt idx="22179">
                  <c:v>1342238400</c:v>
                </c:pt>
                <c:pt idx="22180">
                  <c:v>1342242000</c:v>
                </c:pt>
                <c:pt idx="22181">
                  <c:v>1342245600</c:v>
                </c:pt>
                <c:pt idx="22182">
                  <c:v>1342249200</c:v>
                </c:pt>
                <c:pt idx="22183">
                  <c:v>1342252800</c:v>
                </c:pt>
                <c:pt idx="22184">
                  <c:v>1342256400</c:v>
                </c:pt>
                <c:pt idx="22185">
                  <c:v>1342260000</c:v>
                </c:pt>
                <c:pt idx="22186">
                  <c:v>1342263600</c:v>
                </c:pt>
                <c:pt idx="22187">
                  <c:v>1342267200</c:v>
                </c:pt>
                <c:pt idx="22188">
                  <c:v>1342270800</c:v>
                </c:pt>
                <c:pt idx="22189">
                  <c:v>1342274400</c:v>
                </c:pt>
                <c:pt idx="22190">
                  <c:v>1342278000</c:v>
                </c:pt>
                <c:pt idx="22191">
                  <c:v>1342281600</c:v>
                </c:pt>
                <c:pt idx="22192">
                  <c:v>1342285200</c:v>
                </c:pt>
                <c:pt idx="22193">
                  <c:v>1342288800</c:v>
                </c:pt>
                <c:pt idx="22194">
                  <c:v>1342292400</c:v>
                </c:pt>
                <c:pt idx="22195">
                  <c:v>1342296000</c:v>
                </c:pt>
                <c:pt idx="22196">
                  <c:v>1342299600</c:v>
                </c:pt>
                <c:pt idx="22197">
                  <c:v>1342303200</c:v>
                </c:pt>
                <c:pt idx="22198">
                  <c:v>1342306800</c:v>
                </c:pt>
                <c:pt idx="22199">
                  <c:v>1342310400</c:v>
                </c:pt>
                <c:pt idx="22200">
                  <c:v>1342314000</c:v>
                </c:pt>
                <c:pt idx="22201">
                  <c:v>1342317600</c:v>
                </c:pt>
                <c:pt idx="22202">
                  <c:v>1342321200</c:v>
                </c:pt>
                <c:pt idx="22203">
                  <c:v>1342324800</c:v>
                </c:pt>
                <c:pt idx="22204">
                  <c:v>1342328400</c:v>
                </c:pt>
                <c:pt idx="22205">
                  <c:v>1342332000</c:v>
                </c:pt>
                <c:pt idx="22206">
                  <c:v>1342335600</c:v>
                </c:pt>
                <c:pt idx="22207">
                  <c:v>1342339200</c:v>
                </c:pt>
                <c:pt idx="22208">
                  <c:v>1342342800</c:v>
                </c:pt>
                <c:pt idx="22209">
                  <c:v>1342346400</c:v>
                </c:pt>
                <c:pt idx="22210">
                  <c:v>1342350000</c:v>
                </c:pt>
                <c:pt idx="22211">
                  <c:v>1342353600</c:v>
                </c:pt>
                <c:pt idx="22212">
                  <c:v>1342357200</c:v>
                </c:pt>
                <c:pt idx="22213">
                  <c:v>1342360800</c:v>
                </c:pt>
                <c:pt idx="22214">
                  <c:v>1342364400</c:v>
                </c:pt>
                <c:pt idx="22215">
                  <c:v>1342368000</c:v>
                </c:pt>
                <c:pt idx="22216">
                  <c:v>1342371600</c:v>
                </c:pt>
                <c:pt idx="22217">
                  <c:v>1342375200</c:v>
                </c:pt>
                <c:pt idx="22218">
                  <c:v>1342378800</c:v>
                </c:pt>
                <c:pt idx="22219">
                  <c:v>1342382400</c:v>
                </c:pt>
                <c:pt idx="22220">
                  <c:v>1342386000</c:v>
                </c:pt>
                <c:pt idx="22221">
                  <c:v>1342389600</c:v>
                </c:pt>
                <c:pt idx="22222">
                  <c:v>1342393200</c:v>
                </c:pt>
                <c:pt idx="22223">
                  <c:v>1342396800</c:v>
                </c:pt>
                <c:pt idx="22224">
                  <c:v>1342400400</c:v>
                </c:pt>
                <c:pt idx="22225">
                  <c:v>1342404000</c:v>
                </c:pt>
                <c:pt idx="22226">
                  <c:v>1342407600</c:v>
                </c:pt>
                <c:pt idx="22227">
                  <c:v>1342411200</c:v>
                </c:pt>
                <c:pt idx="22228">
                  <c:v>1342414800</c:v>
                </c:pt>
                <c:pt idx="22229">
                  <c:v>1342418400</c:v>
                </c:pt>
                <c:pt idx="22230">
                  <c:v>1342422000</c:v>
                </c:pt>
                <c:pt idx="22231">
                  <c:v>1342425600</c:v>
                </c:pt>
                <c:pt idx="22232">
                  <c:v>1342429200</c:v>
                </c:pt>
                <c:pt idx="22233">
                  <c:v>1342432800</c:v>
                </c:pt>
                <c:pt idx="22234">
                  <c:v>1342436400</c:v>
                </c:pt>
                <c:pt idx="22235">
                  <c:v>1342440000</c:v>
                </c:pt>
                <c:pt idx="22236">
                  <c:v>1342443600</c:v>
                </c:pt>
                <c:pt idx="22237">
                  <c:v>1342447200</c:v>
                </c:pt>
                <c:pt idx="22238">
                  <c:v>1342450800</c:v>
                </c:pt>
                <c:pt idx="22239">
                  <c:v>1342454400</c:v>
                </c:pt>
                <c:pt idx="22240">
                  <c:v>1342458000</c:v>
                </c:pt>
                <c:pt idx="22241">
                  <c:v>1342461600</c:v>
                </c:pt>
                <c:pt idx="22242">
                  <c:v>1342465200</c:v>
                </c:pt>
                <c:pt idx="22243">
                  <c:v>1342468800</c:v>
                </c:pt>
                <c:pt idx="22244">
                  <c:v>1342472400</c:v>
                </c:pt>
                <c:pt idx="22245">
                  <c:v>1342476000</c:v>
                </c:pt>
                <c:pt idx="22246">
                  <c:v>1342479600</c:v>
                </c:pt>
                <c:pt idx="22247">
                  <c:v>1342483200</c:v>
                </c:pt>
                <c:pt idx="22248">
                  <c:v>1342486800</c:v>
                </c:pt>
                <c:pt idx="22249">
                  <c:v>1342490400</c:v>
                </c:pt>
                <c:pt idx="22250">
                  <c:v>1342494000</c:v>
                </c:pt>
                <c:pt idx="22251">
                  <c:v>1342497600</c:v>
                </c:pt>
                <c:pt idx="22252">
                  <c:v>1342501200</c:v>
                </c:pt>
                <c:pt idx="22253">
                  <c:v>1342504800</c:v>
                </c:pt>
                <c:pt idx="22254">
                  <c:v>1342508400</c:v>
                </c:pt>
                <c:pt idx="22255">
                  <c:v>1342512000</c:v>
                </c:pt>
                <c:pt idx="22256">
                  <c:v>1342515600</c:v>
                </c:pt>
                <c:pt idx="22257">
                  <c:v>1342519200</c:v>
                </c:pt>
                <c:pt idx="22258">
                  <c:v>1342522800</c:v>
                </c:pt>
                <c:pt idx="22259">
                  <c:v>1342526400</c:v>
                </c:pt>
                <c:pt idx="22260">
                  <c:v>1342530000</c:v>
                </c:pt>
                <c:pt idx="22261">
                  <c:v>1342533600</c:v>
                </c:pt>
                <c:pt idx="22262">
                  <c:v>1342537200</c:v>
                </c:pt>
                <c:pt idx="22263">
                  <c:v>1342540800</c:v>
                </c:pt>
                <c:pt idx="22264">
                  <c:v>1342544400</c:v>
                </c:pt>
                <c:pt idx="22265">
                  <c:v>1342548000</c:v>
                </c:pt>
                <c:pt idx="22266">
                  <c:v>1342551600</c:v>
                </c:pt>
                <c:pt idx="22267">
                  <c:v>1342555200</c:v>
                </c:pt>
                <c:pt idx="22268">
                  <c:v>1342558800</c:v>
                </c:pt>
                <c:pt idx="22269">
                  <c:v>1342562400</c:v>
                </c:pt>
                <c:pt idx="22270">
                  <c:v>1342566000</c:v>
                </c:pt>
                <c:pt idx="22271">
                  <c:v>1342569600</c:v>
                </c:pt>
                <c:pt idx="22272">
                  <c:v>1342573200</c:v>
                </c:pt>
                <c:pt idx="22273">
                  <c:v>1342576800</c:v>
                </c:pt>
                <c:pt idx="22274">
                  <c:v>1342580400</c:v>
                </c:pt>
                <c:pt idx="22275">
                  <c:v>1342584000</c:v>
                </c:pt>
                <c:pt idx="22276">
                  <c:v>1342587600</c:v>
                </c:pt>
                <c:pt idx="22277">
                  <c:v>1342591200</c:v>
                </c:pt>
                <c:pt idx="22278">
                  <c:v>1342594800</c:v>
                </c:pt>
                <c:pt idx="22279">
                  <c:v>1342598400</c:v>
                </c:pt>
                <c:pt idx="22280">
                  <c:v>1342602000</c:v>
                </c:pt>
                <c:pt idx="22281">
                  <c:v>1342605600</c:v>
                </c:pt>
                <c:pt idx="22282">
                  <c:v>1342609200</c:v>
                </c:pt>
                <c:pt idx="22283">
                  <c:v>1342612800</c:v>
                </c:pt>
                <c:pt idx="22284">
                  <c:v>1342616400</c:v>
                </c:pt>
                <c:pt idx="22285">
                  <c:v>1342620000</c:v>
                </c:pt>
                <c:pt idx="22286">
                  <c:v>1342623600</c:v>
                </c:pt>
                <c:pt idx="22287">
                  <c:v>1342627200</c:v>
                </c:pt>
                <c:pt idx="22288">
                  <c:v>1342630800</c:v>
                </c:pt>
                <c:pt idx="22289">
                  <c:v>1342634400</c:v>
                </c:pt>
                <c:pt idx="22290">
                  <c:v>1342638000</c:v>
                </c:pt>
                <c:pt idx="22291">
                  <c:v>1342641600</c:v>
                </c:pt>
                <c:pt idx="22292">
                  <c:v>1342645200</c:v>
                </c:pt>
                <c:pt idx="22293">
                  <c:v>1342648800</c:v>
                </c:pt>
                <c:pt idx="22294">
                  <c:v>1342652400</c:v>
                </c:pt>
                <c:pt idx="22295">
                  <c:v>1342656000</c:v>
                </c:pt>
                <c:pt idx="22296">
                  <c:v>1342659600</c:v>
                </c:pt>
                <c:pt idx="22297">
                  <c:v>1342663200</c:v>
                </c:pt>
                <c:pt idx="22298">
                  <c:v>1342666800</c:v>
                </c:pt>
                <c:pt idx="22299">
                  <c:v>1342670400</c:v>
                </c:pt>
                <c:pt idx="22300">
                  <c:v>1342674000</c:v>
                </c:pt>
                <c:pt idx="22301">
                  <c:v>1342677600</c:v>
                </c:pt>
                <c:pt idx="22302">
                  <c:v>1342681200</c:v>
                </c:pt>
                <c:pt idx="22303">
                  <c:v>1342684800</c:v>
                </c:pt>
                <c:pt idx="22304">
                  <c:v>1342688400</c:v>
                </c:pt>
                <c:pt idx="22305">
                  <c:v>1342692000</c:v>
                </c:pt>
                <c:pt idx="22306">
                  <c:v>1342695600</c:v>
                </c:pt>
                <c:pt idx="22307">
                  <c:v>1342699200</c:v>
                </c:pt>
                <c:pt idx="22308">
                  <c:v>1342702800</c:v>
                </c:pt>
                <c:pt idx="22309">
                  <c:v>1342706400</c:v>
                </c:pt>
                <c:pt idx="22310">
                  <c:v>1342710000</c:v>
                </c:pt>
                <c:pt idx="22311">
                  <c:v>1342713600</c:v>
                </c:pt>
                <c:pt idx="22312">
                  <c:v>1342717200</c:v>
                </c:pt>
                <c:pt idx="22313">
                  <c:v>1342720800</c:v>
                </c:pt>
                <c:pt idx="22314">
                  <c:v>1342724400</c:v>
                </c:pt>
                <c:pt idx="22315">
                  <c:v>1342728000</c:v>
                </c:pt>
                <c:pt idx="22316">
                  <c:v>1342731600</c:v>
                </c:pt>
                <c:pt idx="22317">
                  <c:v>1342735200</c:v>
                </c:pt>
                <c:pt idx="22318">
                  <c:v>1342738800</c:v>
                </c:pt>
                <c:pt idx="22319">
                  <c:v>1342742400</c:v>
                </c:pt>
                <c:pt idx="22320">
                  <c:v>1342746000</c:v>
                </c:pt>
                <c:pt idx="22321">
                  <c:v>1342749600</c:v>
                </c:pt>
                <c:pt idx="22322">
                  <c:v>1342753200</c:v>
                </c:pt>
                <c:pt idx="22323">
                  <c:v>1342756800</c:v>
                </c:pt>
                <c:pt idx="22324">
                  <c:v>1342760400</c:v>
                </c:pt>
                <c:pt idx="22325">
                  <c:v>1342764000</c:v>
                </c:pt>
                <c:pt idx="22326">
                  <c:v>1342767600</c:v>
                </c:pt>
                <c:pt idx="22327">
                  <c:v>1342771200</c:v>
                </c:pt>
                <c:pt idx="22328">
                  <c:v>1342774800</c:v>
                </c:pt>
                <c:pt idx="22329">
                  <c:v>1342778400</c:v>
                </c:pt>
                <c:pt idx="22330">
                  <c:v>1342782000</c:v>
                </c:pt>
                <c:pt idx="22331">
                  <c:v>1342785600</c:v>
                </c:pt>
                <c:pt idx="22332">
                  <c:v>1342789200</c:v>
                </c:pt>
                <c:pt idx="22333">
                  <c:v>1342792800</c:v>
                </c:pt>
                <c:pt idx="22334">
                  <c:v>1342796400</c:v>
                </c:pt>
                <c:pt idx="22335">
                  <c:v>1342800000</c:v>
                </c:pt>
                <c:pt idx="22336">
                  <c:v>1342803600</c:v>
                </c:pt>
                <c:pt idx="22337">
                  <c:v>1342807200</c:v>
                </c:pt>
                <c:pt idx="22338">
                  <c:v>1342810800</c:v>
                </c:pt>
                <c:pt idx="22339">
                  <c:v>1342814400</c:v>
                </c:pt>
                <c:pt idx="22340">
                  <c:v>1342818000</c:v>
                </c:pt>
                <c:pt idx="22341">
                  <c:v>1342821600</c:v>
                </c:pt>
                <c:pt idx="22342">
                  <c:v>1342825200</c:v>
                </c:pt>
                <c:pt idx="22343">
                  <c:v>1342828800</c:v>
                </c:pt>
                <c:pt idx="22344">
                  <c:v>1342832400</c:v>
                </c:pt>
                <c:pt idx="22345">
                  <c:v>1342836000</c:v>
                </c:pt>
                <c:pt idx="22346">
                  <c:v>1342839600</c:v>
                </c:pt>
                <c:pt idx="22347">
                  <c:v>1342843200</c:v>
                </c:pt>
                <c:pt idx="22348">
                  <c:v>1342846800</c:v>
                </c:pt>
                <c:pt idx="22349">
                  <c:v>1342850400</c:v>
                </c:pt>
                <c:pt idx="22350">
                  <c:v>1342854000</c:v>
                </c:pt>
                <c:pt idx="22351">
                  <c:v>1342857600</c:v>
                </c:pt>
                <c:pt idx="22352">
                  <c:v>1342861200</c:v>
                </c:pt>
                <c:pt idx="22353">
                  <c:v>1342864800</c:v>
                </c:pt>
                <c:pt idx="22354">
                  <c:v>1342868400</c:v>
                </c:pt>
                <c:pt idx="22355">
                  <c:v>1342872000</c:v>
                </c:pt>
                <c:pt idx="22356">
                  <c:v>1342875600</c:v>
                </c:pt>
                <c:pt idx="22357">
                  <c:v>1342879200</c:v>
                </c:pt>
                <c:pt idx="22358">
                  <c:v>1342882800</c:v>
                </c:pt>
                <c:pt idx="22359">
                  <c:v>1342886400</c:v>
                </c:pt>
                <c:pt idx="22360">
                  <c:v>1342890000</c:v>
                </c:pt>
                <c:pt idx="22361">
                  <c:v>1342893600</c:v>
                </c:pt>
                <c:pt idx="22362">
                  <c:v>1342897200</c:v>
                </c:pt>
                <c:pt idx="22363">
                  <c:v>1342900800</c:v>
                </c:pt>
                <c:pt idx="22364">
                  <c:v>1342904400</c:v>
                </c:pt>
                <c:pt idx="22365">
                  <c:v>1342908000</c:v>
                </c:pt>
                <c:pt idx="22366">
                  <c:v>1342911600</c:v>
                </c:pt>
                <c:pt idx="22367">
                  <c:v>1342915200</c:v>
                </c:pt>
                <c:pt idx="22368">
                  <c:v>1342918800</c:v>
                </c:pt>
                <c:pt idx="22369">
                  <c:v>1342922400</c:v>
                </c:pt>
                <c:pt idx="22370">
                  <c:v>1342926000</c:v>
                </c:pt>
                <c:pt idx="22371">
                  <c:v>1342929600</c:v>
                </c:pt>
                <c:pt idx="22372">
                  <c:v>1342933200</c:v>
                </c:pt>
                <c:pt idx="22373">
                  <c:v>1342936800</c:v>
                </c:pt>
                <c:pt idx="22374">
                  <c:v>1342940400</c:v>
                </c:pt>
                <c:pt idx="22375">
                  <c:v>1342944000</c:v>
                </c:pt>
                <c:pt idx="22376">
                  <c:v>1342947600</c:v>
                </c:pt>
                <c:pt idx="22377">
                  <c:v>1342951200</c:v>
                </c:pt>
                <c:pt idx="22378">
                  <c:v>1342954800</c:v>
                </c:pt>
                <c:pt idx="22379">
                  <c:v>1342958400</c:v>
                </c:pt>
                <c:pt idx="22380">
                  <c:v>1342962000</c:v>
                </c:pt>
                <c:pt idx="22381">
                  <c:v>1342965600</c:v>
                </c:pt>
                <c:pt idx="22382">
                  <c:v>1342969200</c:v>
                </c:pt>
                <c:pt idx="22383">
                  <c:v>1342972800</c:v>
                </c:pt>
                <c:pt idx="22384">
                  <c:v>1342976400</c:v>
                </c:pt>
                <c:pt idx="22385">
                  <c:v>1342980000</c:v>
                </c:pt>
                <c:pt idx="22386">
                  <c:v>1342983600</c:v>
                </c:pt>
                <c:pt idx="22387">
                  <c:v>1342987200</c:v>
                </c:pt>
                <c:pt idx="22388">
                  <c:v>1342990800</c:v>
                </c:pt>
                <c:pt idx="22389">
                  <c:v>1342994400</c:v>
                </c:pt>
                <c:pt idx="22390">
                  <c:v>1342998000</c:v>
                </c:pt>
                <c:pt idx="22391">
                  <c:v>1343001600</c:v>
                </c:pt>
                <c:pt idx="22392">
                  <c:v>1343005200</c:v>
                </c:pt>
                <c:pt idx="22393">
                  <c:v>1343008800</c:v>
                </c:pt>
                <c:pt idx="22394">
                  <c:v>1343012400</c:v>
                </c:pt>
                <c:pt idx="22395">
                  <c:v>1343016000</c:v>
                </c:pt>
                <c:pt idx="22396">
                  <c:v>1343019600</c:v>
                </c:pt>
                <c:pt idx="22397">
                  <c:v>1343023200</c:v>
                </c:pt>
                <c:pt idx="22398">
                  <c:v>1343026800</c:v>
                </c:pt>
                <c:pt idx="22399">
                  <c:v>1343030400</c:v>
                </c:pt>
                <c:pt idx="22400">
                  <c:v>1343034000</c:v>
                </c:pt>
                <c:pt idx="22401">
                  <c:v>1343037600</c:v>
                </c:pt>
                <c:pt idx="22402">
                  <c:v>1343041200</c:v>
                </c:pt>
                <c:pt idx="22403">
                  <c:v>1343044800</c:v>
                </c:pt>
                <c:pt idx="22404">
                  <c:v>1343048400</c:v>
                </c:pt>
                <c:pt idx="22405">
                  <c:v>1343052000</c:v>
                </c:pt>
                <c:pt idx="22406">
                  <c:v>1343055600</c:v>
                </c:pt>
                <c:pt idx="22407">
                  <c:v>1343059200</c:v>
                </c:pt>
                <c:pt idx="22408">
                  <c:v>1343062800</c:v>
                </c:pt>
                <c:pt idx="22409">
                  <c:v>1343066400</c:v>
                </c:pt>
                <c:pt idx="22410">
                  <c:v>1343070000</c:v>
                </c:pt>
                <c:pt idx="22411">
                  <c:v>1343073600</c:v>
                </c:pt>
                <c:pt idx="22412">
                  <c:v>1343077200</c:v>
                </c:pt>
                <c:pt idx="22413">
                  <c:v>1343080800</c:v>
                </c:pt>
                <c:pt idx="22414">
                  <c:v>1343084400</c:v>
                </c:pt>
                <c:pt idx="22415">
                  <c:v>1343088000</c:v>
                </c:pt>
                <c:pt idx="22416">
                  <c:v>1343091600</c:v>
                </c:pt>
                <c:pt idx="22417">
                  <c:v>1343095200</c:v>
                </c:pt>
                <c:pt idx="22418">
                  <c:v>1343098800</c:v>
                </c:pt>
                <c:pt idx="22419">
                  <c:v>1343102400</c:v>
                </c:pt>
                <c:pt idx="22420">
                  <c:v>1343106000</c:v>
                </c:pt>
                <c:pt idx="22421">
                  <c:v>1343109600</c:v>
                </c:pt>
                <c:pt idx="22422">
                  <c:v>1343113200</c:v>
                </c:pt>
                <c:pt idx="22423">
                  <c:v>1343116800</c:v>
                </c:pt>
                <c:pt idx="22424">
                  <c:v>1343120400</c:v>
                </c:pt>
                <c:pt idx="22425">
                  <c:v>1343124000</c:v>
                </c:pt>
                <c:pt idx="22426">
                  <c:v>1343127600</c:v>
                </c:pt>
                <c:pt idx="22427">
                  <c:v>1343131200</c:v>
                </c:pt>
                <c:pt idx="22428">
                  <c:v>1343134800</c:v>
                </c:pt>
                <c:pt idx="22429">
                  <c:v>1343138400</c:v>
                </c:pt>
                <c:pt idx="22430">
                  <c:v>1343142000</c:v>
                </c:pt>
                <c:pt idx="22431">
                  <c:v>1343145600</c:v>
                </c:pt>
                <c:pt idx="22432">
                  <c:v>1343149200</c:v>
                </c:pt>
                <c:pt idx="22433">
                  <c:v>1343152800</c:v>
                </c:pt>
                <c:pt idx="22434">
                  <c:v>1343156400</c:v>
                </c:pt>
                <c:pt idx="22435">
                  <c:v>1343160000</c:v>
                </c:pt>
                <c:pt idx="22436">
                  <c:v>1343163600</c:v>
                </c:pt>
                <c:pt idx="22437">
                  <c:v>1343167200</c:v>
                </c:pt>
                <c:pt idx="22438">
                  <c:v>1343170800</c:v>
                </c:pt>
                <c:pt idx="22439">
                  <c:v>1343174400</c:v>
                </c:pt>
                <c:pt idx="22440">
                  <c:v>1343178000</c:v>
                </c:pt>
                <c:pt idx="22441">
                  <c:v>1343181600</c:v>
                </c:pt>
                <c:pt idx="22442">
                  <c:v>1343185200</c:v>
                </c:pt>
                <c:pt idx="22443">
                  <c:v>1343188800</c:v>
                </c:pt>
                <c:pt idx="22444">
                  <c:v>1343192400</c:v>
                </c:pt>
                <c:pt idx="22445">
                  <c:v>1343196000</c:v>
                </c:pt>
                <c:pt idx="22446">
                  <c:v>1343199600</c:v>
                </c:pt>
                <c:pt idx="22447">
                  <c:v>1343203200</c:v>
                </c:pt>
                <c:pt idx="22448">
                  <c:v>1343206800</c:v>
                </c:pt>
                <c:pt idx="22449">
                  <c:v>1343210400</c:v>
                </c:pt>
                <c:pt idx="22450">
                  <c:v>1343214000</c:v>
                </c:pt>
                <c:pt idx="22451">
                  <c:v>1343217600</c:v>
                </c:pt>
                <c:pt idx="22452">
                  <c:v>1343221200</c:v>
                </c:pt>
                <c:pt idx="22453">
                  <c:v>1343224800</c:v>
                </c:pt>
                <c:pt idx="22454">
                  <c:v>1343228400</c:v>
                </c:pt>
                <c:pt idx="22455">
                  <c:v>1343232000</c:v>
                </c:pt>
                <c:pt idx="22456">
                  <c:v>1343235600</c:v>
                </c:pt>
                <c:pt idx="22457">
                  <c:v>1343239200</c:v>
                </c:pt>
                <c:pt idx="22458">
                  <c:v>1343242800</c:v>
                </c:pt>
                <c:pt idx="22459">
                  <c:v>1343246400</c:v>
                </c:pt>
                <c:pt idx="22460">
                  <c:v>1343250000</c:v>
                </c:pt>
                <c:pt idx="22461">
                  <c:v>1343253600</c:v>
                </c:pt>
                <c:pt idx="22462">
                  <c:v>1343257200</c:v>
                </c:pt>
                <c:pt idx="22463">
                  <c:v>1343260800</c:v>
                </c:pt>
                <c:pt idx="22464">
                  <c:v>1343264400</c:v>
                </c:pt>
                <c:pt idx="22465">
                  <c:v>1343268000</c:v>
                </c:pt>
                <c:pt idx="22466">
                  <c:v>1343271600</c:v>
                </c:pt>
                <c:pt idx="22467">
                  <c:v>1343275200</c:v>
                </c:pt>
                <c:pt idx="22468">
                  <c:v>1343278800</c:v>
                </c:pt>
                <c:pt idx="22469">
                  <c:v>1343282400</c:v>
                </c:pt>
                <c:pt idx="22470">
                  <c:v>1343286000</c:v>
                </c:pt>
                <c:pt idx="22471">
                  <c:v>1343289600</c:v>
                </c:pt>
                <c:pt idx="22472">
                  <c:v>1343293200</c:v>
                </c:pt>
                <c:pt idx="22473">
                  <c:v>1343296800</c:v>
                </c:pt>
                <c:pt idx="22474">
                  <c:v>1343300400</c:v>
                </c:pt>
                <c:pt idx="22475">
                  <c:v>1343304000</c:v>
                </c:pt>
                <c:pt idx="22476">
                  <c:v>1343307600</c:v>
                </c:pt>
                <c:pt idx="22477">
                  <c:v>1343311200</c:v>
                </c:pt>
                <c:pt idx="22478">
                  <c:v>1343314800</c:v>
                </c:pt>
                <c:pt idx="22479">
                  <c:v>1343318400</c:v>
                </c:pt>
                <c:pt idx="22480">
                  <c:v>1343322000</c:v>
                </c:pt>
                <c:pt idx="22481">
                  <c:v>1343325600</c:v>
                </c:pt>
                <c:pt idx="22482">
                  <c:v>1343329200</c:v>
                </c:pt>
                <c:pt idx="22483">
                  <c:v>1343332800</c:v>
                </c:pt>
                <c:pt idx="22484">
                  <c:v>1343336400</c:v>
                </c:pt>
                <c:pt idx="22485">
                  <c:v>1343340000</c:v>
                </c:pt>
                <c:pt idx="22486">
                  <c:v>1343343600</c:v>
                </c:pt>
                <c:pt idx="22487">
                  <c:v>1343347200</c:v>
                </c:pt>
                <c:pt idx="22488">
                  <c:v>1343350800</c:v>
                </c:pt>
                <c:pt idx="22489">
                  <c:v>1343354400</c:v>
                </c:pt>
                <c:pt idx="22490">
                  <c:v>1343358000</c:v>
                </c:pt>
                <c:pt idx="22491">
                  <c:v>1343361600</c:v>
                </c:pt>
                <c:pt idx="22492">
                  <c:v>1343365200</c:v>
                </c:pt>
                <c:pt idx="22493">
                  <c:v>1343368800</c:v>
                </c:pt>
                <c:pt idx="22494">
                  <c:v>1343372400</c:v>
                </c:pt>
                <c:pt idx="22495">
                  <c:v>1343376000</c:v>
                </c:pt>
                <c:pt idx="22496">
                  <c:v>1343379600</c:v>
                </c:pt>
                <c:pt idx="22497">
                  <c:v>1343383200</c:v>
                </c:pt>
                <c:pt idx="22498">
                  <c:v>1343386800</c:v>
                </c:pt>
                <c:pt idx="22499">
                  <c:v>1343390400</c:v>
                </c:pt>
                <c:pt idx="22500">
                  <c:v>1343394000</c:v>
                </c:pt>
                <c:pt idx="22501">
                  <c:v>1343397600</c:v>
                </c:pt>
                <c:pt idx="22502">
                  <c:v>1343401200</c:v>
                </c:pt>
                <c:pt idx="22503">
                  <c:v>1343404800</c:v>
                </c:pt>
                <c:pt idx="22504">
                  <c:v>1343408400</c:v>
                </c:pt>
                <c:pt idx="22505">
                  <c:v>1343412000</c:v>
                </c:pt>
                <c:pt idx="22506">
                  <c:v>1343415600</c:v>
                </c:pt>
                <c:pt idx="22507">
                  <c:v>1343419200</c:v>
                </c:pt>
                <c:pt idx="22508">
                  <c:v>1343422800</c:v>
                </c:pt>
                <c:pt idx="22509">
                  <c:v>1343426400</c:v>
                </c:pt>
                <c:pt idx="22510">
                  <c:v>1343430000</c:v>
                </c:pt>
                <c:pt idx="22511">
                  <c:v>1343433600</c:v>
                </c:pt>
                <c:pt idx="22512">
                  <c:v>1343437200</c:v>
                </c:pt>
                <c:pt idx="22513">
                  <c:v>1343440800</c:v>
                </c:pt>
                <c:pt idx="22514">
                  <c:v>1343444400</c:v>
                </c:pt>
                <c:pt idx="22515">
                  <c:v>1343448000</c:v>
                </c:pt>
                <c:pt idx="22516">
                  <c:v>1343451600</c:v>
                </c:pt>
                <c:pt idx="22517">
                  <c:v>1343455200</c:v>
                </c:pt>
                <c:pt idx="22518">
                  <c:v>1343458800</c:v>
                </c:pt>
                <c:pt idx="22519">
                  <c:v>1343462400</c:v>
                </c:pt>
                <c:pt idx="22520">
                  <c:v>1343466000</c:v>
                </c:pt>
                <c:pt idx="22521">
                  <c:v>1343469600</c:v>
                </c:pt>
                <c:pt idx="22522">
                  <c:v>1343473200</c:v>
                </c:pt>
                <c:pt idx="22523">
                  <c:v>1343476800</c:v>
                </c:pt>
                <c:pt idx="22524">
                  <c:v>1343480400</c:v>
                </c:pt>
                <c:pt idx="22525">
                  <c:v>1343484000</c:v>
                </c:pt>
                <c:pt idx="22526">
                  <c:v>1343487600</c:v>
                </c:pt>
                <c:pt idx="22527">
                  <c:v>1343491200</c:v>
                </c:pt>
                <c:pt idx="22528">
                  <c:v>1343494800</c:v>
                </c:pt>
                <c:pt idx="22529">
                  <c:v>1343498400</c:v>
                </c:pt>
                <c:pt idx="22530">
                  <c:v>1343502000</c:v>
                </c:pt>
                <c:pt idx="22531">
                  <c:v>1343505600</c:v>
                </c:pt>
                <c:pt idx="22532">
                  <c:v>1343509200</c:v>
                </c:pt>
                <c:pt idx="22533">
                  <c:v>1343512800</c:v>
                </c:pt>
                <c:pt idx="22534">
                  <c:v>1343516400</c:v>
                </c:pt>
                <c:pt idx="22535">
                  <c:v>1343520000</c:v>
                </c:pt>
                <c:pt idx="22536">
                  <c:v>1343523600</c:v>
                </c:pt>
                <c:pt idx="22537">
                  <c:v>1343527200</c:v>
                </c:pt>
                <c:pt idx="22538">
                  <c:v>1343530800</c:v>
                </c:pt>
                <c:pt idx="22539">
                  <c:v>1343534400</c:v>
                </c:pt>
                <c:pt idx="22540">
                  <c:v>1343538000</c:v>
                </c:pt>
                <c:pt idx="22541">
                  <c:v>1343541600</c:v>
                </c:pt>
                <c:pt idx="22542">
                  <c:v>1343545200</c:v>
                </c:pt>
                <c:pt idx="22543">
                  <c:v>1343548800</c:v>
                </c:pt>
                <c:pt idx="22544">
                  <c:v>1343552400</c:v>
                </c:pt>
                <c:pt idx="22545">
                  <c:v>1343556000</c:v>
                </c:pt>
                <c:pt idx="22546">
                  <c:v>1343559600</c:v>
                </c:pt>
                <c:pt idx="22547">
                  <c:v>1343563200</c:v>
                </c:pt>
                <c:pt idx="22548">
                  <c:v>1343566800</c:v>
                </c:pt>
                <c:pt idx="22549">
                  <c:v>1343570400</c:v>
                </c:pt>
                <c:pt idx="22550">
                  <c:v>1343574000</c:v>
                </c:pt>
                <c:pt idx="22551">
                  <c:v>1343577600</c:v>
                </c:pt>
                <c:pt idx="22552">
                  <c:v>1343581200</c:v>
                </c:pt>
                <c:pt idx="22553">
                  <c:v>1343584800</c:v>
                </c:pt>
                <c:pt idx="22554">
                  <c:v>1343588400</c:v>
                </c:pt>
                <c:pt idx="22555">
                  <c:v>1343592000</c:v>
                </c:pt>
                <c:pt idx="22556">
                  <c:v>1343595600</c:v>
                </c:pt>
                <c:pt idx="22557">
                  <c:v>1343599200</c:v>
                </c:pt>
                <c:pt idx="22558">
                  <c:v>1343602800</c:v>
                </c:pt>
                <c:pt idx="22559">
                  <c:v>1343606400</c:v>
                </c:pt>
                <c:pt idx="22560">
                  <c:v>1343610000</c:v>
                </c:pt>
                <c:pt idx="22561">
                  <c:v>1343613600</c:v>
                </c:pt>
                <c:pt idx="22562">
                  <c:v>1343617200</c:v>
                </c:pt>
                <c:pt idx="22563">
                  <c:v>1343620800</c:v>
                </c:pt>
                <c:pt idx="22564">
                  <c:v>1343624400</c:v>
                </c:pt>
                <c:pt idx="22565">
                  <c:v>1343628000</c:v>
                </c:pt>
                <c:pt idx="22566">
                  <c:v>1343631600</c:v>
                </c:pt>
                <c:pt idx="22567">
                  <c:v>1343635200</c:v>
                </c:pt>
                <c:pt idx="22568">
                  <c:v>1343638800</c:v>
                </c:pt>
                <c:pt idx="22569">
                  <c:v>1343642400</c:v>
                </c:pt>
                <c:pt idx="22570">
                  <c:v>1343646000</c:v>
                </c:pt>
                <c:pt idx="22571">
                  <c:v>1343649600</c:v>
                </c:pt>
                <c:pt idx="22572">
                  <c:v>1343653200</c:v>
                </c:pt>
                <c:pt idx="22573">
                  <c:v>1343656800</c:v>
                </c:pt>
                <c:pt idx="22574">
                  <c:v>1343660400</c:v>
                </c:pt>
                <c:pt idx="22575">
                  <c:v>1343664000</c:v>
                </c:pt>
                <c:pt idx="22576">
                  <c:v>1343667600</c:v>
                </c:pt>
                <c:pt idx="22577">
                  <c:v>1343671200</c:v>
                </c:pt>
                <c:pt idx="22578">
                  <c:v>1343674800</c:v>
                </c:pt>
                <c:pt idx="22579">
                  <c:v>1343678400</c:v>
                </c:pt>
                <c:pt idx="22580">
                  <c:v>1343682000</c:v>
                </c:pt>
                <c:pt idx="22581">
                  <c:v>1343685600</c:v>
                </c:pt>
                <c:pt idx="22582">
                  <c:v>1343689200</c:v>
                </c:pt>
                <c:pt idx="22583">
                  <c:v>1343692800</c:v>
                </c:pt>
                <c:pt idx="22584">
                  <c:v>1343696400</c:v>
                </c:pt>
                <c:pt idx="22585">
                  <c:v>1343700000</c:v>
                </c:pt>
                <c:pt idx="22586">
                  <c:v>1343703600</c:v>
                </c:pt>
                <c:pt idx="22587">
                  <c:v>1343707200</c:v>
                </c:pt>
                <c:pt idx="22588">
                  <c:v>1343710800</c:v>
                </c:pt>
                <c:pt idx="22589">
                  <c:v>1343714400</c:v>
                </c:pt>
                <c:pt idx="22590">
                  <c:v>1343718000</c:v>
                </c:pt>
                <c:pt idx="22591">
                  <c:v>1343721600</c:v>
                </c:pt>
                <c:pt idx="22592">
                  <c:v>1343725200</c:v>
                </c:pt>
                <c:pt idx="22593">
                  <c:v>1343728800</c:v>
                </c:pt>
                <c:pt idx="22594">
                  <c:v>1343732400</c:v>
                </c:pt>
                <c:pt idx="22595">
                  <c:v>1343736000</c:v>
                </c:pt>
                <c:pt idx="22596">
                  <c:v>1343739600</c:v>
                </c:pt>
                <c:pt idx="22597">
                  <c:v>1343743200</c:v>
                </c:pt>
                <c:pt idx="22598">
                  <c:v>1343746800</c:v>
                </c:pt>
                <c:pt idx="22599">
                  <c:v>1343750400</c:v>
                </c:pt>
                <c:pt idx="22600">
                  <c:v>1343754000</c:v>
                </c:pt>
                <c:pt idx="22601">
                  <c:v>1343757600</c:v>
                </c:pt>
                <c:pt idx="22602">
                  <c:v>1343761200</c:v>
                </c:pt>
                <c:pt idx="22603">
                  <c:v>1343764800</c:v>
                </c:pt>
                <c:pt idx="22604">
                  <c:v>1343768400</c:v>
                </c:pt>
                <c:pt idx="22605">
                  <c:v>1343772000</c:v>
                </c:pt>
                <c:pt idx="22606">
                  <c:v>1343775600</c:v>
                </c:pt>
                <c:pt idx="22607">
                  <c:v>1343779200</c:v>
                </c:pt>
                <c:pt idx="22608">
                  <c:v>1343782800</c:v>
                </c:pt>
                <c:pt idx="22609">
                  <c:v>1343786400</c:v>
                </c:pt>
                <c:pt idx="22610">
                  <c:v>1343790000</c:v>
                </c:pt>
                <c:pt idx="22611">
                  <c:v>1343793600</c:v>
                </c:pt>
                <c:pt idx="22612">
                  <c:v>1343797200</c:v>
                </c:pt>
                <c:pt idx="22613">
                  <c:v>1343800800</c:v>
                </c:pt>
                <c:pt idx="22614">
                  <c:v>1343804400</c:v>
                </c:pt>
                <c:pt idx="22615">
                  <c:v>1343808000</c:v>
                </c:pt>
                <c:pt idx="22616">
                  <c:v>1343811600</c:v>
                </c:pt>
                <c:pt idx="22617">
                  <c:v>1343815200</c:v>
                </c:pt>
                <c:pt idx="22618">
                  <c:v>1343818800</c:v>
                </c:pt>
                <c:pt idx="22619">
                  <c:v>1343822400</c:v>
                </c:pt>
                <c:pt idx="22620">
                  <c:v>1343826000</c:v>
                </c:pt>
                <c:pt idx="22621">
                  <c:v>1343829600</c:v>
                </c:pt>
                <c:pt idx="22622">
                  <c:v>1343833200</c:v>
                </c:pt>
                <c:pt idx="22623">
                  <c:v>1343836800</c:v>
                </c:pt>
                <c:pt idx="22624">
                  <c:v>1343840400</c:v>
                </c:pt>
                <c:pt idx="22625">
                  <c:v>1343844000</c:v>
                </c:pt>
                <c:pt idx="22626">
                  <c:v>1343847600</c:v>
                </c:pt>
                <c:pt idx="22627">
                  <c:v>1343851200</c:v>
                </c:pt>
                <c:pt idx="22628">
                  <c:v>1343854800</c:v>
                </c:pt>
                <c:pt idx="22629">
                  <c:v>1343858400</c:v>
                </c:pt>
                <c:pt idx="22630">
                  <c:v>1343862000</c:v>
                </c:pt>
                <c:pt idx="22631">
                  <c:v>1343865600</c:v>
                </c:pt>
                <c:pt idx="22632">
                  <c:v>1343869200</c:v>
                </c:pt>
                <c:pt idx="22633">
                  <c:v>1343872800</c:v>
                </c:pt>
                <c:pt idx="22634">
                  <c:v>1343876400</c:v>
                </c:pt>
                <c:pt idx="22635">
                  <c:v>1343880000</c:v>
                </c:pt>
                <c:pt idx="22636">
                  <c:v>1343883600</c:v>
                </c:pt>
                <c:pt idx="22637">
                  <c:v>1343887200</c:v>
                </c:pt>
                <c:pt idx="22638">
                  <c:v>1343890800</c:v>
                </c:pt>
                <c:pt idx="22639">
                  <c:v>1343894400</c:v>
                </c:pt>
                <c:pt idx="22640">
                  <c:v>1343898000</c:v>
                </c:pt>
                <c:pt idx="22641">
                  <c:v>1343901600</c:v>
                </c:pt>
                <c:pt idx="22642">
                  <c:v>1343905200</c:v>
                </c:pt>
                <c:pt idx="22643">
                  <c:v>1343908800</c:v>
                </c:pt>
                <c:pt idx="22644">
                  <c:v>1343912400</c:v>
                </c:pt>
                <c:pt idx="22645">
                  <c:v>1343916000</c:v>
                </c:pt>
                <c:pt idx="22646">
                  <c:v>1343919600</c:v>
                </c:pt>
                <c:pt idx="22647">
                  <c:v>1343923200</c:v>
                </c:pt>
                <c:pt idx="22648">
                  <c:v>1343926800</c:v>
                </c:pt>
                <c:pt idx="22649">
                  <c:v>1343930400</c:v>
                </c:pt>
                <c:pt idx="22650">
                  <c:v>1343934000</c:v>
                </c:pt>
                <c:pt idx="22651">
                  <c:v>1343937600</c:v>
                </c:pt>
                <c:pt idx="22652">
                  <c:v>1343941200</c:v>
                </c:pt>
                <c:pt idx="22653">
                  <c:v>1343944800</c:v>
                </c:pt>
                <c:pt idx="22654">
                  <c:v>1343948400</c:v>
                </c:pt>
                <c:pt idx="22655">
                  <c:v>1343952000</c:v>
                </c:pt>
                <c:pt idx="22656">
                  <c:v>1343955600</c:v>
                </c:pt>
                <c:pt idx="22657">
                  <c:v>1343959200</c:v>
                </c:pt>
                <c:pt idx="22658">
                  <c:v>1343962800</c:v>
                </c:pt>
                <c:pt idx="22659">
                  <c:v>1343966400</c:v>
                </c:pt>
                <c:pt idx="22660">
                  <c:v>1343970000</c:v>
                </c:pt>
                <c:pt idx="22661">
                  <c:v>1343973600</c:v>
                </c:pt>
                <c:pt idx="22662">
                  <c:v>1343977200</c:v>
                </c:pt>
                <c:pt idx="22663">
                  <c:v>1343980800</c:v>
                </c:pt>
                <c:pt idx="22664">
                  <c:v>1343984400</c:v>
                </c:pt>
                <c:pt idx="22665">
                  <c:v>1343988000</c:v>
                </c:pt>
                <c:pt idx="22666">
                  <c:v>1343991600</c:v>
                </c:pt>
                <c:pt idx="22667">
                  <c:v>1343995200</c:v>
                </c:pt>
                <c:pt idx="22668">
                  <c:v>1343998800</c:v>
                </c:pt>
                <c:pt idx="22669">
                  <c:v>1344002400</c:v>
                </c:pt>
                <c:pt idx="22670">
                  <c:v>1344006000</c:v>
                </c:pt>
                <c:pt idx="22671">
                  <c:v>1344009600</c:v>
                </c:pt>
                <c:pt idx="22672">
                  <c:v>1344013200</c:v>
                </c:pt>
                <c:pt idx="22673">
                  <c:v>1344016800</c:v>
                </c:pt>
                <c:pt idx="22674">
                  <c:v>1344020400</c:v>
                </c:pt>
                <c:pt idx="22675">
                  <c:v>1344024000</c:v>
                </c:pt>
                <c:pt idx="22676">
                  <c:v>1344027600</c:v>
                </c:pt>
                <c:pt idx="22677">
                  <c:v>1344031200</c:v>
                </c:pt>
                <c:pt idx="22678">
                  <c:v>1344034800</c:v>
                </c:pt>
                <c:pt idx="22679">
                  <c:v>1344038400</c:v>
                </c:pt>
                <c:pt idx="22680">
                  <c:v>1344042000</c:v>
                </c:pt>
                <c:pt idx="22681">
                  <c:v>1344045600</c:v>
                </c:pt>
                <c:pt idx="22682">
                  <c:v>1344049200</c:v>
                </c:pt>
                <c:pt idx="22683">
                  <c:v>1344052800</c:v>
                </c:pt>
                <c:pt idx="22684">
                  <c:v>1344056400</c:v>
                </c:pt>
                <c:pt idx="22685">
                  <c:v>1344060000</c:v>
                </c:pt>
                <c:pt idx="22686">
                  <c:v>1344063600</c:v>
                </c:pt>
                <c:pt idx="22687">
                  <c:v>1344067200</c:v>
                </c:pt>
                <c:pt idx="22688">
                  <c:v>1344070800</c:v>
                </c:pt>
                <c:pt idx="22689">
                  <c:v>1344074400</c:v>
                </c:pt>
                <c:pt idx="22690">
                  <c:v>1344078000</c:v>
                </c:pt>
                <c:pt idx="22691">
                  <c:v>1344081600</c:v>
                </c:pt>
                <c:pt idx="22692">
                  <c:v>1344085200</c:v>
                </c:pt>
                <c:pt idx="22693">
                  <c:v>1344088800</c:v>
                </c:pt>
                <c:pt idx="22694">
                  <c:v>1344092400</c:v>
                </c:pt>
                <c:pt idx="22695">
                  <c:v>1344096000</c:v>
                </c:pt>
                <c:pt idx="22696">
                  <c:v>1344099600</c:v>
                </c:pt>
                <c:pt idx="22697">
                  <c:v>1344103200</c:v>
                </c:pt>
                <c:pt idx="22698">
                  <c:v>1344106800</c:v>
                </c:pt>
                <c:pt idx="22699">
                  <c:v>1344110400</c:v>
                </c:pt>
                <c:pt idx="22700">
                  <c:v>1344114000</c:v>
                </c:pt>
                <c:pt idx="22701">
                  <c:v>1344117600</c:v>
                </c:pt>
                <c:pt idx="22702">
                  <c:v>1344121200</c:v>
                </c:pt>
                <c:pt idx="22703">
                  <c:v>1344124800</c:v>
                </c:pt>
                <c:pt idx="22704">
                  <c:v>1344128400</c:v>
                </c:pt>
                <c:pt idx="22705">
                  <c:v>1344132000</c:v>
                </c:pt>
                <c:pt idx="22706">
                  <c:v>1344135600</c:v>
                </c:pt>
                <c:pt idx="22707">
                  <c:v>1344139200</c:v>
                </c:pt>
                <c:pt idx="22708">
                  <c:v>1344142800</c:v>
                </c:pt>
                <c:pt idx="22709">
                  <c:v>1344146400</c:v>
                </c:pt>
                <c:pt idx="22710">
                  <c:v>1344150000</c:v>
                </c:pt>
                <c:pt idx="22711">
                  <c:v>1344153600</c:v>
                </c:pt>
                <c:pt idx="22712">
                  <c:v>1344157200</c:v>
                </c:pt>
                <c:pt idx="22713">
                  <c:v>1344160800</c:v>
                </c:pt>
                <c:pt idx="22714">
                  <c:v>1344164400</c:v>
                </c:pt>
                <c:pt idx="22715">
                  <c:v>1344168000</c:v>
                </c:pt>
                <c:pt idx="22716">
                  <c:v>1344171600</c:v>
                </c:pt>
                <c:pt idx="22717">
                  <c:v>1344175200</c:v>
                </c:pt>
                <c:pt idx="22718">
                  <c:v>1344178800</c:v>
                </c:pt>
                <c:pt idx="22719">
                  <c:v>1344182400</c:v>
                </c:pt>
                <c:pt idx="22720">
                  <c:v>1344186000</c:v>
                </c:pt>
                <c:pt idx="22721">
                  <c:v>1344189600</c:v>
                </c:pt>
                <c:pt idx="22722">
                  <c:v>1344193200</c:v>
                </c:pt>
                <c:pt idx="22723">
                  <c:v>1344196800</c:v>
                </c:pt>
                <c:pt idx="22724">
                  <c:v>1344200400</c:v>
                </c:pt>
                <c:pt idx="22725">
                  <c:v>1344204000</c:v>
                </c:pt>
                <c:pt idx="22726">
                  <c:v>1344207600</c:v>
                </c:pt>
                <c:pt idx="22727">
                  <c:v>1344211200</c:v>
                </c:pt>
                <c:pt idx="22728">
                  <c:v>1344214800</c:v>
                </c:pt>
                <c:pt idx="22729">
                  <c:v>1344218400</c:v>
                </c:pt>
                <c:pt idx="22730">
                  <c:v>1344222000</c:v>
                </c:pt>
                <c:pt idx="22731">
                  <c:v>1344225600</c:v>
                </c:pt>
                <c:pt idx="22732">
                  <c:v>1344229200</c:v>
                </c:pt>
                <c:pt idx="22733">
                  <c:v>1344232800</c:v>
                </c:pt>
                <c:pt idx="22734">
                  <c:v>1344236400</c:v>
                </c:pt>
                <c:pt idx="22735">
                  <c:v>1344240000</c:v>
                </c:pt>
                <c:pt idx="22736">
                  <c:v>1344243600</c:v>
                </c:pt>
                <c:pt idx="22737">
                  <c:v>1344247200</c:v>
                </c:pt>
                <c:pt idx="22738">
                  <c:v>1344250800</c:v>
                </c:pt>
                <c:pt idx="22739">
                  <c:v>1344254400</c:v>
                </c:pt>
                <c:pt idx="22740">
                  <c:v>1344258000</c:v>
                </c:pt>
                <c:pt idx="22741">
                  <c:v>1344261600</c:v>
                </c:pt>
                <c:pt idx="22742">
                  <c:v>1344265200</c:v>
                </c:pt>
                <c:pt idx="22743">
                  <c:v>1344268800</c:v>
                </c:pt>
                <c:pt idx="22744">
                  <c:v>1344272400</c:v>
                </c:pt>
                <c:pt idx="22745">
                  <c:v>1344276000</c:v>
                </c:pt>
                <c:pt idx="22746">
                  <c:v>1344279600</c:v>
                </c:pt>
                <c:pt idx="22747">
                  <c:v>1344283200</c:v>
                </c:pt>
                <c:pt idx="22748">
                  <c:v>1344286800</c:v>
                </c:pt>
                <c:pt idx="22749">
                  <c:v>1344290400</c:v>
                </c:pt>
                <c:pt idx="22750">
                  <c:v>1344294000</c:v>
                </c:pt>
                <c:pt idx="22751">
                  <c:v>1344297600</c:v>
                </c:pt>
                <c:pt idx="22752">
                  <c:v>1344301200</c:v>
                </c:pt>
                <c:pt idx="22753">
                  <c:v>1344304800</c:v>
                </c:pt>
                <c:pt idx="22754">
                  <c:v>1344308400</c:v>
                </c:pt>
                <c:pt idx="22755">
                  <c:v>1344312000</c:v>
                </c:pt>
                <c:pt idx="22756">
                  <c:v>1344315600</c:v>
                </c:pt>
                <c:pt idx="22757">
                  <c:v>1344319200</c:v>
                </c:pt>
                <c:pt idx="22758">
                  <c:v>1344322800</c:v>
                </c:pt>
                <c:pt idx="22759">
                  <c:v>1344326400</c:v>
                </c:pt>
                <c:pt idx="22760">
                  <c:v>1344330000</c:v>
                </c:pt>
                <c:pt idx="22761">
                  <c:v>1344333600</c:v>
                </c:pt>
                <c:pt idx="22762">
                  <c:v>1344337200</c:v>
                </c:pt>
                <c:pt idx="22763">
                  <c:v>1344340800</c:v>
                </c:pt>
                <c:pt idx="22764">
                  <c:v>1344344400</c:v>
                </c:pt>
                <c:pt idx="22765">
                  <c:v>1344348000</c:v>
                </c:pt>
                <c:pt idx="22766">
                  <c:v>1344351600</c:v>
                </c:pt>
                <c:pt idx="22767">
                  <c:v>1344355200</c:v>
                </c:pt>
                <c:pt idx="22768">
                  <c:v>1344358800</c:v>
                </c:pt>
                <c:pt idx="22769">
                  <c:v>1344362400</c:v>
                </c:pt>
                <c:pt idx="22770">
                  <c:v>1344366000</c:v>
                </c:pt>
                <c:pt idx="22771">
                  <c:v>1344369600</c:v>
                </c:pt>
                <c:pt idx="22772">
                  <c:v>1344373200</c:v>
                </c:pt>
                <c:pt idx="22773">
                  <c:v>1344376800</c:v>
                </c:pt>
                <c:pt idx="22774">
                  <c:v>1344380400</c:v>
                </c:pt>
                <c:pt idx="22775">
                  <c:v>1344384000</c:v>
                </c:pt>
                <c:pt idx="22776">
                  <c:v>1344387600</c:v>
                </c:pt>
                <c:pt idx="22777">
                  <c:v>1344391200</c:v>
                </c:pt>
                <c:pt idx="22778">
                  <c:v>1344394800</c:v>
                </c:pt>
                <c:pt idx="22779">
                  <c:v>1344398400</c:v>
                </c:pt>
                <c:pt idx="22780">
                  <c:v>1344402000</c:v>
                </c:pt>
                <c:pt idx="22781">
                  <c:v>1344405600</c:v>
                </c:pt>
                <c:pt idx="22782">
                  <c:v>1344409200</c:v>
                </c:pt>
                <c:pt idx="22783">
                  <c:v>1344412800</c:v>
                </c:pt>
                <c:pt idx="22784">
                  <c:v>1344416400</c:v>
                </c:pt>
                <c:pt idx="22785">
                  <c:v>1344420000</c:v>
                </c:pt>
                <c:pt idx="22786">
                  <c:v>1344423600</c:v>
                </c:pt>
                <c:pt idx="22787">
                  <c:v>1344427200</c:v>
                </c:pt>
                <c:pt idx="22788">
                  <c:v>1344430800</c:v>
                </c:pt>
                <c:pt idx="22789">
                  <c:v>1344434400</c:v>
                </c:pt>
                <c:pt idx="22790">
                  <c:v>1344438000</c:v>
                </c:pt>
                <c:pt idx="22791">
                  <c:v>1344441600</c:v>
                </c:pt>
                <c:pt idx="22792">
                  <c:v>1344445200</c:v>
                </c:pt>
                <c:pt idx="22793">
                  <c:v>1344448800</c:v>
                </c:pt>
                <c:pt idx="22794">
                  <c:v>1344452400</c:v>
                </c:pt>
                <c:pt idx="22795">
                  <c:v>1344456000</c:v>
                </c:pt>
                <c:pt idx="22796">
                  <c:v>1344459600</c:v>
                </c:pt>
                <c:pt idx="22797">
                  <c:v>1344463200</c:v>
                </c:pt>
                <c:pt idx="22798">
                  <c:v>1344466800</c:v>
                </c:pt>
                <c:pt idx="22799">
                  <c:v>1344470400</c:v>
                </c:pt>
                <c:pt idx="22800">
                  <c:v>1344474000</c:v>
                </c:pt>
                <c:pt idx="22801">
                  <c:v>1344477600</c:v>
                </c:pt>
                <c:pt idx="22802">
                  <c:v>1344481200</c:v>
                </c:pt>
                <c:pt idx="22803">
                  <c:v>1344484800</c:v>
                </c:pt>
                <c:pt idx="22804">
                  <c:v>1344488400</c:v>
                </c:pt>
                <c:pt idx="22805">
                  <c:v>1344492000</c:v>
                </c:pt>
                <c:pt idx="22806">
                  <c:v>1344495600</c:v>
                </c:pt>
                <c:pt idx="22807">
                  <c:v>1344499200</c:v>
                </c:pt>
                <c:pt idx="22808">
                  <c:v>1344502800</c:v>
                </c:pt>
                <c:pt idx="22809">
                  <c:v>1344506400</c:v>
                </c:pt>
                <c:pt idx="22810">
                  <c:v>1344510000</c:v>
                </c:pt>
                <c:pt idx="22811">
                  <c:v>1344513600</c:v>
                </c:pt>
                <c:pt idx="22812">
                  <c:v>1344517200</c:v>
                </c:pt>
                <c:pt idx="22813">
                  <c:v>1344520800</c:v>
                </c:pt>
                <c:pt idx="22814">
                  <c:v>1344524400</c:v>
                </c:pt>
                <c:pt idx="22815">
                  <c:v>1344528000</c:v>
                </c:pt>
                <c:pt idx="22816">
                  <c:v>1344531600</c:v>
                </c:pt>
                <c:pt idx="22817">
                  <c:v>1344535200</c:v>
                </c:pt>
                <c:pt idx="22818">
                  <c:v>1344538800</c:v>
                </c:pt>
                <c:pt idx="22819">
                  <c:v>1344542400</c:v>
                </c:pt>
                <c:pt idx="22820">
                  <c:v>1344546000</c:v>
                </c:pt>
                <c:pt idx="22821">
                  <c:v>1344549600</c:v>
                </c:pt>
                <c:pt idx="22822">
                  <c:v>1344553200</c:v>
                </c:pt>
                <c:pt idx="22823">
                  <c:v>1344556800</c:v>
                </c:pt>
                <c:pt idx="22824">
                  <c:v>1344560400</c:v>
                </c:pt>
                <c:pt idx="22825">
                  <c:v>1344564000</c:v>
                </c:pt>
                <c:pt idx="22826">
                  <c:v>1344567600</c:v>
                </c:pt>
                <c:pt idx="22827">
                  <c:v>1344571200</c:v>
                </c:pt>
                <c:pt idx="22828">
                  <c:v>1344574800</c:v>
                </c:pt>
                <c:pt idx="22829">
                  <c:v>1344578400</c:v>
                </c:pt>
                <c:pt idx="22830">
                  <c:v>1344582000</c:v>
                </c:pt>
                <c:pt idx="22831">
                  <c:v>1344585600</c:v>
                </c:pt>
                <c:pt idx="22832">
                  <c:v>1344589200</c:v>
                </c:pt>
                <c:pt idx="22833">
                  <c:v>1344592800</c:v>
                </c:pt>
                <c:pt idx="22834">
                  <c:v>1344596400</c:v>
                </c:pt>
                <c:pt idx="22835">
                  <c:v>1344600000</c:v>
                </c:pt>
                <c:pt idx="22836">
                  <c:v>1344603600</c:v>
                </c:pt>
                <c:pt idx="22837">
                  <c:v>1344607200</c:v>
                </c:pt>
                <c:pt idx="22838">
                  <c:v>1344610800</c:v>
                </c:pt>
                <c:pt idx="22839">
                  <c:v>1344614400</c:v>
                </c:pt>
                <c:pt idx="22840">
                  <c:v>1344618000</c:v>
                </c:pt>
                <c:pt idx="22841">
                  <c:v>1344621600</c:v>
                </c:pt>
                <c:pt idx="22842">
                  <c:v>1344625200</c:v>
                </c:pt>
                <c:pt idx="22843">
                  <c:v>1344628800</c:v>
                </c:pt>
                <c:pt idx="22844">
                  <c:v>1344632400</c:v>
                </c:pt>
                <c:pt idx="22845">
                  <c:v>1344636000</c:v>
                </c:pt>
                <c:pt idx="22846">
                  <c:v>1344639600</c:v>
                </c:pt>
                <c:pt idx="22847">
                  <c:v>1344643200</c:v>
                </c:pt>
                <c:pt idx="22848">
                  <c:v>1344646800</c:v>
                </c:pt>
                <c:pt idx="22849">
                  <c:v>1344650400</c:v>
                </c:pt>
                <c:pt idx="22850">
                  <c:v>1344654000</c:v>
                </c:pt>
                <c:pt idx="22851">
                  <c:v>1344657600</c:v>
                </c:pt>
                <c:pt idx="22852">
                  <c:v>1344661200</c:v>
                </c:pt>
                <c:pt idx="22853">
                  <c:v>1344664800</c:v>
                </c:pt>
                <c:pt idx="22854">
                  <c:v>1344668400</c:v>
                </c:pt>
                <c:pt idx="22855">
                  <c:v>1344672000</c:v>
                </c:pt>
                <c:pt idx="22856">
                  <c:v>1344675600</c:v>
                </c:pt>
                <c:pt idx="22857">
                  <c:v>1344679200</c:v>
                </c:pt>
                <c:pt idx="22858">
                  <c:v>1344682800</c:v>
                </c:pt>
                <c:pt idx="22859">
                  <c:v>1344686400</c:v>
                </c:pt>
                <c:pt idx="22860">
                  <c:v>1344690000</c:v>
                </c:pt>
                <c:pt idx="22861">
                  <c:v>1344693600</c:v>
                </c:pt>
                <c:pt idx="22862">
                  <c:v>1344697200</c:v>
                </c:pt>
                <c:pt idx="22863">
                  <c:v>1344700800</c:v>
                </c:pt>
                <c:pt idx="22864">
                  <c:v>1344704400</c:v>
                </c:pt>
                <c:pt idx="22865">
                  <c:v>1344708000</c:v>
                </c:pt>
                <c:pt idx="22866">
                  <c:v>1344711600</c:v>
                </c:pt>
                <c:pt idx="22867">
                  <c:v>1344715200</c:v>
                </c:pt>
                <c:pt idx="22868">
                  <c:v>1344718800</c:v>
                </c:pt>
                <c:pt idx="22869">
                  <c:v>1344722400</c:v>
                </c:pt>
                <c:pt idx="22870">
                  <c:v>1344726000</c:v>
                </c:pt>
                <c:pt idx="22871">
                  <c:v>1344729600</c:v>
                </c:pt>
                <c:pt idx="22872">
                  <c:v>1344733200</c:v>
                </c:pt>
                <c:pt idx="22873">
                  <c:v>1344736800</c:v>
                </c:pt>
                <c:pt idx="22874">
                  <c:v>1344740400</c:v>
                </c:pt>
                <c:pt idx="22875">
                  <c:v>1344744000</c:v>
                </c:pt>
                <c:pt idx="22876">
                  <c:v>1344747600</c:v>
                </c:pt>
                <c:pt idx="22877">
                  <c:v>1344751200</c:v>
                </c:pt>
                <c:pt idx="22878">
                  <c:v>1344754800</c:v>
                </c:pt>
                <c:pt idx="22879">
                  <c:v>1344758400</c:v>
                </c:pt>
                <c:pt idx="22880">
                  <c:v>1344762000</c:v>
                </c:pt>
                <c:pt idx="22881">
                  <c:v>1344765600</c:v>
                </c:pt>
                <c:pt idx="22882">
                  <c:v>1344769200</c:v>
                </c:pt>
                <c:pt idx="22883">
                  <c:v>1344772800</c:v>
                </c:pt>
                <c:pt idx="22884">
                  <c:v>1344776400</c:v>
                </c:pt>
                <c:pt idx="22885">
                  <c:v>1344780000</c:v>
                </c:pt>
                <c:pt idx="22886">
                  <c:v>1344783600</c:v>
                </c:pt>
                <c:pt idx="22887">
                  <c:v>1344787200</c:v>
                </c:pt>
                <c:pt idx="22888">
                  <c:v>1344790800</c:v>
                </c:pt>
                <c:pt idx="22889">
                  <c:v>1344794400</c:v>
                </c:pt>
                <c:pt idx="22890">
                  <c:v>1344798000</c:v>
                </c:pt>
                <c:pt idx="22891">
                  <c:v>1344801600</c:v>
                </c:pt>
                <c:pt idx="22892">
                  <c:v>1344805200</c:v>
                </c:pt>
                <c:pt idx="22893">
                  <c:v>1344808800</c:v>
                </c:pt>
                <c:pt idx="22894">
                  <c:v>1344812400</c:v>
                </c:pt>
                <c:pt idx="22895">
                  <c:v>1344816000</c:v>
                </c:pt>
                <c:pt idx="22896">
                  <c:v>1344819600</c:v>
                </c:pt>
                <c:pt idx="22897">
                  <c:v>1344823200</c:v>
                </c:pt>
                <c:pt idx="22898">
                  <c:v>1344826800</c:v>
                </c:pt>
                <c:pt idx="22899">
                  <c:v>1344830400</c:v>
                </c:pt>
                <c:pt idx="22900">
                  <c:v>1344834000</c:v>
                </c:pt>
                <c:pt idx="22901">
                  <c:v>1344837600</c:v>
                </c:pt>
                <c:pt idx="22902">
                  <c:v>1344841200</c:v>
                </c:pt>
                <c:pt idx="22903">
                  <c:v>1344844800</c:v>
                </c:pt>
                <c:pt idx="22904">
                  <c:v>1344848400</c:v>
                </c:pt>
                <c:pt idx="22905">
                  <c:v>1344852000</c:v>
                </c:pt>
                <c:pt idx="22906">
                  <c:v>1344855600</c:v>
                </c:pt>
                <c:pt idx="22907">
                  <c:v>1344859200</c:v>
                </c:pt>
                <c:pt idx="22908">
                  <c:v>1344862800</c:v>
                </c:pt>
                <c:pt idx="22909">
                  <c:v>1344866400</c:v>
                </c:pt>
                <c:pt idx="22910">
                  <c:v>1344870000</c:v>
                </c:pt>
                <c:pt idx="22911">
                  <c:v>1344873600</c:v>
                </c:pt>
                <c:pt idx="22912">
                  <c:v>1344877200</c:v>
                </c:pt>
                <c:pt idx="22913">
                  <c:v>1344880800</c:v>
                </c:pt>
                <c:pt idx="22914">
                  <c:v>1344884400</c:v>
                </c:pt>
                <c:pt idx="22915">
                  <c:v>1344888000</c:v>
                </c:pt>
                <c:pt idx="22916">
                  <c:v>1344891600</c:v>
                </c:pt>
                <c:pt idx="22917">
                  <c:v>1344895200</c:v>
                </c:pt>
                <c:pt idx="22918">
                  <c:v>1344898800</c:v>
                </c:pt>
                <c:pt idx="22919">
                  <c:v>1344902400</c:v>
                </c:pt>
                <c:pt idx="22920">
                  <c:v>1344906000</c:v>
                </c:pt>
                <c:pt idx="22921">
                  <c:v>1344909600</c:v>
                </c:pt>
                <c:pt idx="22922">
                  <c:v>1344913200</c:v>
                </c:pt>
                <c:pt idx="22923">
                  <c:v>1344916800</c:v>
                </c:pt>
                <c:pt idx="22924">
                  <c:v>1344920400</c:v>
                </c:pt>
                <c:pt idx="22925">
                  <c:v>1344924000</c:v>
                </c:pt>
                <c:pt idx="22926">
                  <c:v>1344927600</c:v>
                </c:pt>
                <c:pt idx="22927">
                  <c:v>1344931200</c:v>
                </c:pt>
                <c:pt idx="22928">
                  <c:v>1344934800</c:v>
                </c:pt>
                <c:pt idx="22929">
                  <c:v>1344938400</c:v>
                </c:pt>
                <c:pt idx="22930">
                  <c:v>1344942000</c:v>
                </c:pt>
                <c:pt idx="22931">
                  <c:v>1344945600</c:v>
                </c:pt>
                <c:pt idx="22932">
                  <c:v>1344949200</c:v>
                </c:pt>
                <c:pt idx="22933">
                  <c:v>1344952800</c:v>
                </c:pt>
                <c:pt idx="22934">
                  <c:v>1344956400</c:v>
                </c:pt>
                <c:pt idx="22935">
                  <c:v>1344960000</c:v>
                </c:pt>
                <c:pt idx="22936">
                  <c:v>1344963600</c:v>
                </c:pt>
                <c:pt idx="22937">
                  <c:v>1344967200</c:v>
                </c:pt>
                <c:pt idx="22938">
                  <c:v>1344970800</c:v>
                </c:pt>
                <c:pt idx="22939">
                  <c:v>1344974400</c:v>
                </c:pt>
                <c:pt idx="22940">
                  <c:v>1344978000</c:v>
                </c:pt>
                <c:pt idx="22941">
                  <c:v>1344981600</c:v>
                </c:pt>
                <c:pt idx="22942">
                  <c:v>1344985200</c:v>
                </c:pt>
                <c:pt idx="22943">
                  <c:v>1344988800</c:v>
                </c:pt>
                <c:pt idx="22944">
                  <c:v>1344992400</c:v>
                </c:pt>
                <c:pt idx="22945">
                  <c:v>1344996000</c:v>
                </c:pt>
                <c:pt idx="22946">
                  <c:v>1344999600</c:v>
                </c:pt>
                <c:pt idx="22947">
                  <c:v>1345003200</c:v>
                </c:pt>
                <c:pt idx="22948">
                  <c:v>1345006800</c:v>
                </c:pt>
                <c:pt idx="22949">
                  <c:v>1345010400</c:v>
                </c:pt>
                <c:pt idx="22950">
                  <c:v>1345014000</c:v>
                </c:pt>
                <c:pt idx="22951">
                  <c:v>1345017600</c:v>
                </c:pt>
                <c:pt idx="22952">
                  <c:v>1345021200</c:v>
                </c:pt>
                <c:pt idx="22953">
                  <c:v>1345024800</c:v>
                </c:pt>
                <c:pt idx="22954">
                  <c:v>1345028400</c:v>
                </c:pt>
                <c:pt idx="22955">
                  <c:v>1345032000</c:v>
                </c:pt>
                <c:pt idx="22956">
                  <c:v>1345035600</c:v>
                </c:pt>
                <c:pt idx="22957">
                  <c:v>1345039200</c:v>
                </c:pt>
                <c:pt idx="22958">
                  <c:v>1345042800</c:v>
                </c:pt>
                <c:pt idx="22959">
                  <c:v>1345046400</c:v>
                </c:pt>
                <c:pt idx="22960">
                  <c:v>1345050000</c:v>
                </c:pt>
                <c:pt idx="22961">
                  <c:v>1345053600</c:v>
                </c:pt>
                <c:pt idx="22962">
                  <c:v>1345057200</c:v>
                </c:pt>
                <c:pt idx="22963">
                  <c:v>1345060800</c:v>
                </c:pt>
                <c:pt idx="22964">
                  <c:v>1345064400</c:v>
                </c:pt>
                <c:pt idx="22965">
                  <c:v>1345068000</c:v>
                </c:pt>
                <c:pt idx="22966">
                  <c:v>1345071600</c:v>
                </c:pt>
                <c:pt idx="22967">
                  <c:v>1345075200</c:v>
                </c:pt>
                <c:pt idx="22968">
                  <c:v>1345078800</c:v>
                </c:pt>
                <c:pt idx="22969">
                  <c:v>1345082400</c:v>
                </c:pt>
                <c:pt idx="22970">
                  <c:v>1345086000</c:v>
                </c:pt>
                <c:pt idx="22971">
                  <c:v>1345089600</c:v>
                </c:pt>
                <c:pt idx="22972">
                  <c:v>1345093200</c:v>
                </c:pt>
                <c:pt idx="22973">
                  <c:v>1345096800</c:v>
                </c:pt>
                <c:pt idx="22974">
                  <c:v>1345100400</c:v>
                </c:pt>
                <c:pt idx="22975">
                  <c:v>1345104000</c:v>
                </c:pt>
                <c:pt idx="22976">
                  <c:v>1345107600</c:v>
                </c:pt>
                <c:pt idx="22977">
                  <c:v>1345111200</c:v>
                </c:pt>
                <c:pt idx="22978">
                  <c:v>1345114800</c:v>
                </c:pt>
                <c:pt idx="22979">
                  <c:v>1345118400</c:v>
                </c:pt>
                <c:pt idx="22980">
                  <c:v>1345122000</c:v>
                </c:pt>
                <c:pt idx="22981">
                  <c:v>1345125600</c:v>
                </c:pt>
                <c:pt idx="22982">
                  <c:v>1345129200</c:v>
                </c:pt>
                <c:pt idx="22983">
                  <c:v>1345132800</c:v>
                </c:pt>
                <c:pt idx="22984">
                  <c:v>1345136400</c:v>
                </c:pt>
                <c:pt idx="22985">
                  <c:v>1345140000</c:v>
                </c:pt>
                <c:pt idx="22986">
                  <c:v>1345143600</c:v>
                </c:pt>
                <c:pt idx="22987">
                  <c:v>1345147200</c:v>
                </c:pt>
                <c:pt idx="22988">
                  <c:v>1345150800</c:v>
                </c:pt>
                <c:pt idx="22989">
                  <c:v>1345154400</c:v>
                </c:pt>
                <c:pt idx="22990">
                  <c:v>1345158000</c:v>
                </c:pt>
                <c:pt idx="22991">
                  <c:v>1345161600</c:v>
                </c:pt>
                <c:pt idx="22992">
                  <c:v>1345165200</c:v>
                </c:pt>
                <c:pt idx="22993">
                  <c:v>1345168800</c:v>
                </c:pt>
                <c:pt idx="22994">
                  <c:v>1345172400</c:v>
                </c:pt>
                <c:pt idx="22995">
                  <c:v>1345176000</c:v>
                </c:pt>
                <c:pt idx="22996">
                  <c:v>1345179600</c:v>
                </c:pt>
                <c:pt idx="22997">
                  <c:v>1345183200</c:v>
                </c:pt>
                <c:pt idx="22998">
                  <c:v>1345186800</c:v>
                </c:pt>
                <c:pt idx="22999">
                  <c:v>1345190400</c:v>
                </c:pt>
                <c:pt idx="23000">
                  <c:v>1345194000</c:v>
                </c:pt>
                <c:pt idx="23001">
                  <c:v>1345197600</c:v>
                </c:pt>
                <c:pt idx="23002">
                  <c:v>1345201200</c:v>
                </c:pt>
                <c:pt idx="23003">
                  <c:v>1345204800</c:v>
                </c:pt>
                <c:pt idx="23004">
                  <c:v>1345208400</c:v>
                </c:pt>
                <c:pt idx="23005">
                  <c:v>1345212000</c:v>
                </c:pt>
                <c:pt idx="23006">
                  <c:v>1345215600</c:v>
                </c:pt>
                <c:pt idx="23007">
                  <c:v>1345219200</c:v>
                </c:pt>
                <c:pt idx="23008">
                  <c:v>1345222800</c:v>
                </c:pt>
                <c:pt idx="23009">
                  <c:v>1345226400</c:v>
                </c:pt>
                <c:pt idx="23010">
                  <c:v>1345230000</c:v>
                </c:pt>
                <c:pt idx="23011">
                  <c:v>1345233600</c:v>
                </c:pt>
                <c:pt idx="23012">
                  <c:v>1345237200</c:v>
                </c:pt>
                <c:pt idx="23013">
                  <c:v>1345240800</c:v>
                </c:pt>
                <c:pt idx="23014">
                  <c:v>1345244400</c:v>
                </c:pt>
                <c:pt idx="23015">
                  <c:v>1345248000</c:v>
                </c:pt>
                <c:pt idx="23016">
                  <c:v>1345251600</c:v>
                </c:pt>
                <c:pt idx="23017">
                  <c:v>1345255200</c:v>
                </c:pt>
                <c:pt idx="23018">
                  <c:v>1345258800</c:v>
                </c:pt>
                <c:pt idx="23019">
                  <c:v>1345262400</c:v>
                </c:pt>
                <c:pt idx="23020">
                  <c:v>1345266000</c:v>
                </c:pt>
                <c:pt idx="23021">
                  <c:v>1345269600</c:v>
                </c:pt>
                <c:pt idx="23022">
                  <c:v>1345273200</c:v>
                </c:pt>
                <c:pt idx="23023">
                  <c:v>1345276800</c:v>
                </c:pt>
                <c:pt idx="23024">
                  <c:v>1345280400</c:v>
                </c:pt>
                <c:pt idx="23025">
                  <c:v>1345284000</c:v>
                </c:pt>
                <c:pt idx="23026">
                  <c:v>1345287600</c:v>
                </c:pt>
                <c:pt idx="23027">
                  <c:v>1345291200</c:v>
                </c:pt>
                <c:pt idx="23028">
                  <c:v>1345294800</c:v>
                </c:pt>
                <c:pt idx="23029">
                  <c:v>1345298400</c:v>
                </c:pt>
                <c:pt idx="23030">
                  <c:v>1345302000</c:v>
                </c:pt>
                <c:pt idx="23031">
                  <c:v>1345305600</c:v>
                </c:pt>
                <c:pt idx="23032">
                  <c:v>1345309200</c:v>
                </c:pt>
                <c:pt idx="23033">
                  <c:v>1345312800</c:v>
                </c:pt>
                <c:pt idx="23034">
                  <c:v>1345316400</c:v>
                </c:pt>
                <c:pt idx="23035">
                  <c:v>1345320000</c:v>
                </c:pt>
                <c:pt idx="23036">
                  <c:v>1345323600</c:v>
                </c:pt>
                <c:pt idx="23037">
                  <c:v>1345327200</c:v>
                </c:pt>
                <c:pt idx="23038">
                  <c:v>1345330800</c:v>
                </c:pt>
                <c:pt idx="23039">
                  <c:v>1345334400</c:v>
                </c:pt>
                <c:pt idx="23040">
                  <c:v>1345338000</c:v>
                </c:pt>
                <c:pt idx="23041">
                  <c:v>1345341600</c:v>
                </c:pt>
                <c:pt idx="23042">
                  <c:v>1345345200</c:v>
                </c:pt>
                <c:pt idx="23043">
                  <c:v>1345348800</c:v>
                </c:pt>
                <c:pt idx="23044">
                  <c:v>1345352400</c:v>
                </c:pt>
                <c:pt idx="23045">
                  <c:v>1345356000</c:v>
                </c:pt>
                <c:pt idx="23046">
                  <c:v>1345359600</c:v>
                </c:pt>
                <c:pt idx="23047">
                  <c:v>1345363200</c:v>
                </c:pt>
                <c:pt idx="23048">
                  <c:v>1345366800</c:v>
                </c:pt>
                <c:pt idx="23049">
                  <c:v>1345370400</c:v>
                </c:pt>
                <c:pt idx="23050">
                  <c:v>1345374000</c:v>
                </c:pt>
                <c:pt idx="23051">
                  <c:v>1345377600</c:v>
                </c:pt>
                <c:pt idx="23052">
                  <c:v>1345381200</c:v>
                </c:pt>
                <c:pt idx="23053">
                  <c:v>1345384800</c:v>
                </c:pt>
                <c:pt idx="23054">
                  <c:v>1345388400</c:v>
                </c:pt>
                <c:pt idx="23055">
                  <c:v>1345392000</c:v>
                </c:pt>
                <c:pt idx="23056">
                  <c:v>1345395600</c:v>
                </c:pt>
                <c:pt idx="23057">
                  <c:v>1345399200</c:v>
                </c:pt>
                <c:pt idx="23058">
                  <c:v>1345402800</c:v>
                </c:pt>
                <c:pt idx="23059">
                  <c:v>1345406400</c:v>
                </c:pt>
                <c:pt idx="23060">
                  <c:v>1345410000</c:v>
                </c:pt>
                <c:pt idx="23061">
                  <c:v>1345413600</c:v>
                </c:pt>
                <c:pt idx="23062">
                  <c:v>1345417200</c:v>
                </c:pt>
                <c:pt idx="23063">
                  <c:v>1345420800</c:v>
                </c:pt>
                <c:pt idx="23064">
                  <c:v>1345424400</c:v>
                </c:pt>
                <c:pt idx="23065">
                  <c:v>1345428000</c:v>
                </c:pt>
                <c:pt idx="23066">
                  <c:v>1345431600</c:v>
                </c:pt>
                <c:pt idx="23067">
                  <c:v>1345435200</c:v>
                </c:pt>
                <c:pt idx="23068">
                  <c:v>1345438800</c:v>
                </c:pt>
                <c:pt idx="23069">
                  <c:v>1345442400</c:v>
                </c:pt>
                <c:pt idx="23070">
                  <c:v>1345446000</c:v>
                </c:pt>
                <c:pt idx="23071">
                  <c:v>1345449600</c:v>
                </c:pt>
                <c:pt idx="23072">
                  <c:v>1345453200</c:v>
                </c:pt>
                <c:pt idx="23073">
                  <c:v>1345456800</c:v>
                </c:pt>
                <c:pt idx="23074">
                  <c:v>1345460400</c:v>
                </c:pt>
                <c:pt idx="23075">
                  <c:v>1345464000</c:v>
                </c:pt>
                <c:pt idx="23076">
                  <c:v>1345467600</c:v>
                </c:pt>
                <c:pt idx="23077">
                  <c:v>1345471200</c:v>
                </c:pt>
                <c:pt idx="23078">
                  <c:v>1345474800</c:v>
                </c:pt>
                <c:pt idx="23079">
                  <c:v>1345478400</c:v>
                </c:pt>
                <c:pt idx="23080">
                  <c:v>1345482000</c:v>
                </c:pt>
                <c:pt idx="23081">
                  <c:v>1345485600</c:v>
                </c:pt>
                <c:pt idx="23082">
                  <c:v>1345489200</c:v>
                </c:pt>
                <c:pt idx="23083">
                  <c:v>1345492800</c:v>
                </c:pt>
                <c:pt idx="23084">
                  <c:v>1345496400</c:v>
                </c:pt>
                <c:pt idx="23085">
                  <c:v>1345500000</c:v>
                </c:pt>
                <c:pt idx="23086">
                  <c:v>1345503600</c:v>
                </c:pt>
                <c:pt idx="23087">
                  <c:v>1345507200</c:v>
                </c:pt>
                <c:pt idx="23088">
                  <c:v>1345510800</c:v>
                </c:pt>
                <c:pt idx="23089">
                  <c:v>1345514400</c:v>
                </c:pt>
                <c:pt idx="23090">
                  <c:v>1345518000</c:v>
                </c:pt>
                <c:pt idx="23091">
                  <c:v>1345521600</c:v>
                </c:pt>
                <c:pt idx="23092">
                  <c:v>1345525200</c:v>
                </c:pt>
                <c:pt idx="23093">
                  <c:v>1345528800</c:v>
                </c:pt>
                <c:pt idx="23094">
                  <c:v>1345532400</c:v>
                </c:pt>
                <c:pt idx="23095">
                  <c:v>1345536000</c:v>
                </c:pt>
                <c:pt idx="23096">
                  <c:v>1345539600</c:v>
                </c:pt>
                <c:pt idx="23097">
                  <c:v>1345543200</c:v>
                </c:pt>
                <c:pt idx="23098">
                  <c:v>1345546800</c:v>
                </c:pt>
                <c:pt idx="23099">
                  <c:v>1345550400</c:v>
                </c:pt>
                <c:pt idx="23100">
                  <c:v>1345554000</c:v>
                </c:pt>
                <c:pt idx="23101">
                  <c:v>1345557600</c:v>
                </c:pt>
                <c:pt idx="23102">
                  <c:v>1345561200</c:v>
                </c:pt>
                <c:pt idx="23103">
                  <c:v>1345564800</c:v>
                </c:pt>
                <c:pt idx="23104">
                  <c:v>1345568400</c:v>
                </c:pt>
                <c:pt idx="23105">
                  <c:v>1345572000</c:v>
                </c:pt>
                <c:pt idx="23106">
                  <c:v>1345575600</c:v>
                </c:pt>
                <c:pt idx="23107">
                  <c:v>1345579200</c:v>
                </c:pt>
                <c:pt idx="23108">
                  <c:v>1345582800</c:v>
                </c:pt>
                <c:pt idx="23109">
                  <c:v>1345586400</c:v>
                </c:pt>
                <c:pt idx="23110">
                  <c:v>1345590000</c:v>
                </c:pt>
                <c:pt idx="23111">
                  <c:v>1345593600</c:v>
                </c:pt>
                <c:pt idx="23112">
                  <c:v>1345597200</c:v>
                </c:pt>
                <c:pt idx="23113">
                  <c:v>1345600800</c:v>
                </c:pt>
                <c:pt idx="23114">
                  <c:v>1345604400</c:v>
                </c:pt>
                <c:pt idx="23115">
                  <c:v>1345608000</c:v>
                </c:pt>
                <c:pt idx="23116">
                  <c:v>1345611600</c:v>
                </c:pt>
                <c:pt idx="23117">
                  <c:v>1345615200</c:v>
                </c:pt>
                <c:pt idx="23118">
                  <c:v>1345618800</c:v>
                </c:pt>
                <c:pt idx="23119">
                  <c:v>1345622400</c:v>
                </c:pt>
                <c:pt idx="23120">
                  <c:v>1345626000</c:v>
                </c:pt>
                <c:pt idx="23121">
                  <c:v>1345629600</c:v>
                </c:pt>
                <c:pt idx="23122">
                  <c:v>1345633200</c:v>
                </c:pt>
                <c:pt idx="23123">
                  <c:v>1345636800</c:v>
                </c:pt>
                <c:pt idx="23124">
                  <c:v>1345640400</c:v>
                </c:pt>
                <c:pt idx="23125">
                  <c:v>1345644000</c:v>
                </c:pt>
                <c:pt idx="23126">
                  <c:v>1345647600</c:v>
                </c:pt>
                <c:pt idx="23127">
                  <c:v>1345651200</c:v>
                </c:pt>
                <c:pt idx="23128">
                  <c:v>1345654800</c:v>
                </c:pt>
                <c:pt idx="23129">
                  <c:v>1345658400</c:v>
                </c:pt>
                <c:pt idx="23130">
                  <c:v>1345662000</c:v>
                </c:pt>
                <c:pt idx="23131">
                  <c:v>1345665600</c:v>
                </c:pt>
                <c:pt idx="23132">
                  <c:v>1345669200</c:v>
                </c:pt>
                <c:pt idx="23133">
                  <c:v>1345672800</c:v>
                </c:pt>
                <c:pt idx="23134">
                  <c:v>1345676400</c:v>
                </c:pt>
                <c:pt idx="23135">
                  <c:v>1345680000</c:v>
                </c:pt>
                <c:pt idx="23136">
                  <c:v>1345683600</c:v>
                </c:pt>
                <c:pt idx="23137">
                  <c:v>1345687200</c:v>
                </c:pt>
                <c:pt idx="23138">
                  <c:v>1345690800</c:v>
                </c:pt>
                <c:pt idx="23139">
                  <c:v>1345694400</c:v>
                </c:pt>
                <c:pt idx="23140">
                  <c:v>1345698000</c:v>
                </c:pt>
                <c:pt idx="23141">
                  <c:v>1345701600</c:v>
                </c:pt>
                <c:pt idx="23142">
                  <c:v>1345705200</c:v>
                </c:pt>
                <c:pt idx="23143">
                  <c:v>1345708800</c:v>
                </c:pt>
                <c:pt idx="23144">
                  <c:v>1345712400</c:v>
                </c:pt>
                <c:pt idx="23145">
                  <c:v>1345716000</c:v>
                </c:pt>
                <c:pt idx="23146">
                  <c:v>1345719600</c:v>
                </c:pt>
                <c:pt idx="23147">
                  <c:v>1345723200</c:v>
                </c:pt>
                <c:pt idx="23148">
                  <c:v>1345726800</c:v>
                </c:pt>
                <c:pt idx="23149">
                  <c:v>1345730400</c:v>
                </c:pt>
                <c:pt idx="23150">
                  <c:v>1345734000</c:v>
                </c:pt>
                <c:pt idx="23151">
                  <c:v>1345737600</c:v>
                </c:pt>
                <c:pt idx="23152">
                  <c:v>1345741200</c:v>
                </c:pt>
                <c:pt idx="23153">
                  <c:v>1345744800</c:v>
                </c:pt>
                <c:pt idx="23154">
                  <c:v>1345748400</c:v>
                </c:pt>
                <c:pt idx="23155">
                  <c:v>1345752000</c:v>
                </c:pt>
                <c:pt idx="23156">
                  <c:v>1345755600</c:v>
                </c:pt>
                <c:pt idx="23157">
                  <c:v>1345759200</c:v>
                </c:pt>
                <c:pt idx="23158">
                  <c:v>1345762800</c:v>
                </c:pt>
                <c:pt idx="23159">
                  <c:v>1345766400</c:v>
                </c:pt>
                <c:pt idx="23160">
                  <c:v>1345770000</c:v>
                </c:pt>
                <c:pt idx="23161">
                  <c:v>1345773600</c:v>
                </c:pt>
                <c:pt idx="23162">
                  <c:v>1345777200</c:v>
                </c:pt>
                <c:pt idx="23163">
                  <c:v>1345780800</c:v>
                </c:pt>
                <c:pt idx="23164">
                  <c:v>1345784400</c:v>
                </c:pt>
                <c:pt idx="23165">
                  <c:v>1345788000</c:v>
                </c:pt>
                <c:pt idx="23166">
                  <c:v>1345791600</c:v>
                </c:pt>
                <c:pt idx="23167">
                  <c:v>1345795200</c:v>
                </c:pt>
                <c:pt idx="23168">
                  <c:v>1345798800</c:v>
                </c:pt>
                <c:pt idx="23169">
                  <c:v>1345802400</c:v>
                </c:pt>
                <c:pt idx="23170">
                  <c:v>1345806000</c:v>
                </c:pt>
                <c:pt idx="23171">
                  <c:v>1345809600</c:v>
                </c:pt>
                <c:pt idx="23172">
                  <c:v>1345813200</c:v>
                </c:pt>
                <c:pt idx="23173">
                  <c:v>1345816800</c:v>
                </c:pt>
                <c:pt idx="23174">
                  <c:v>1345820400</c:v>
                </c:pt>
                <c:pt idx="23175">
                  <c:v>1345824000</c:v>
                </c:pt>
                <c:pt idx="23176">
                  <c:v>1345827600</c:v>
                </c:pt>
                <c:pt idx="23177">
                  <c:v>1345831200</c:v>
                </c:pt>
                <c:pt idx="23178">
                  <c:v>1345834800</c:v>
                </c:pt>
                <c:pt idx="23179">
                  <c:v>1345838400</c:v>
                </c:pt>
                <c:pt idx="23180">
                  <c:v>1345842000</c:v>
                </c:pt>
                <c:pt idx="23181">
                  <c:v>1345845600</c:v>
                </c:pt>
                <c:pt idx="23182">
                  <c:v>1345849200</c:v>
                </c:pt>
                <c:pt idx="23183">
                  <c:v>1345852800</c:v>
                </c:pt>
                <c:pt idx="23184">
                  <c:v>1345856400</c:v>
                </c:pt>
                <c:pt idx="23185">
                  <c:v>1345860000</c:v>
                </c:pt>
                <c:pt idx="23186">
                  <c:v>1345863600</c:v>
                </c:pt>
                <c:pt idx="23187">
                  <c:v>1345867200</c:v>
                </c:pt>
                <c:pt idx="23188">
                  <c:v>1345870800</c:v>
                </c:pt>
                <c:pt idx="23189">
                  <c:v>1345874400</c:v>
                </c:pt>
                <c:pt idx="23190">
                  <c:v>1345878000</c:v>
                </c:pt>
                <c:pt idx="23191">
                  <c:v>1345881600</c:v>
                </c:pt>
                <c:pt idx="23192">
                  <c:v>1345885200</c:v>
                </c:pt>
                <c:pt idx="23193">
                  <c:v>1345888800</c:v>
                </c:pt>
                <c:pt idx="23194">
                  <c:v>1345892400</c:v>
                </c:pt>
                <c:pt idx="23195">
                  <c:v>1345896000</c:v>
                </c:pt>
                <c:pt idx="23196">
                  <c:v>1345899600</c:v>
                </c:pt>
                <c:pt idx="23197">
                  <c:v>1345903200</c:v>
                </c:pt>
                <c:pt idx="23198">
                  <c:v>1345906800</c:v>
                </c:pt>
                <c:pt idx="23199">
                  <c:v>1345910400</c:v>
                </c:pt>
                <c:pt idx="23200">
                  <c:v>1345914000</c:v>
                </c:pt>
                <c:pt idx="23201">
                  <c:v>1345917600</c:v>
                </c:pt>
                <c:pt idx="23202">
                  <c:v>1345921200</c:v>
                </c:pt>
                <c:pt idx="23203">
                  <c:v>1345924800</c:v>
                </c:pt>
                <c:pt idx="23204">
                  <c:v>1345928400</c:v>
                </c:pt>
                <c:pt idx="23205">
                  <c:v>1345932000</c:v>
                </c:pt>
                <c:pt idx="23206">
                  <c:v>1345935600</c:v>
                </c:pt>
                <c:pt idx="23207">
                  <c:v>1345939200</c:v>
                </c:pt>
                <c:pt idx="23208">
                  <c:v>1345942800</c:v>
                </c:pt>
                <c:pt idx="23209">
                  <c:v>1345946400</c:v>
                </c:pt>
                <c:pt idx="23210">
                  <c:v>1345950000</c:v>
                </c:pt>
                <c:pt idx="23211">
                  <c:v>1345953600</c:v>
                </c:pt>
                <c:pt idx="23212">
                  <c:v>1345957200</c:v>
                </c:pt>
                <c:pt idx="23213">
                  <c:v>1345960800</c:v>
                </c:pt>
                <c:pt idx="23214">
                  <c:v>1345964400</c:v>
                </c:pt>
                <c:pt idx="23215">
                  <c:v>1345968000</c:v>
                </c:pt>
                <c:pt idx="23216">
                  <c:v>1345971600</c:v>
                </c:pt>
                <c:pt idx="23217">
                  <c:v>1345975200</c:v>
                </c:pt>
                <c:pt idx="23218">
                  <c:v>1345978800</c:v>
                </c:pt>
                <c:pt idx="23219">
                  <c:v>1345982400</c:v>
                </c:pt>
                <c:pt idx="23220">
                  <c:v>1345986000</c:v>
                </c:pt>
                <c:pt idx="23221">
                  <c:v>1345989600</c:v>
                </c:pt>
                <c:pt idx="23222">
                  <c:v>1345993200</c:v>
                </c:pt>
                <c:pt idx="23223">
                  <c:v>1345996800</c:v>
                </c:pt>
                <c:pt idx="23224">
                  <c:v>1346000400</c:v>
                </c:pt>
                <c:pt idx="23225">
                  <c:v>1346004000</c:v>
                </c:pt>
                <c:pt idx="23226">
                  <c:v>1346007600</c:v>
                </c:pt>
                <c:pt idx="23227">
                  <c:v>1346011200</c:v>
                </c:pt>
                <c:pt idx="23228">
                  <c:v>1346014800</c:v>
                </c:pt>
                <c:pt idx="23229">
                  <c:v>1346018400</c:v>
                </c:pt>
                <c:pt idx="23230">
                  <c:v>1346022000</c:v>
                </c:pt>
                <c:pt idx="23231">
                  <c:v>1346025600</c:v>
                </c:pt>
                <c:pt idx="23232">
                  <c:v>1346029200</c:v>
                </c:pt>
                <c:pt idx="23233">
                  <c:v>1346032800</c:v>
                </c:pt>
                <c:pt idx="23234">
                  <c:v>1346036400</c:v>
                </c:pt>
                <c:pt idx="23235">
                  <c:v>1346040000</c:v>
                </c:pt>
                <c:pt idx="23236">
                  <c:v>1346043600</c:v>
                </c:pt>
                <c:pt idx="23237">
                  <c:v>1346047200</c:v>
                </c:pt>
                <c:pt idx="23238">
                  <c:v>1346050800</c:v>
                </c:pt>
                <c:pt idx="23239">
                  <c:v>1346054400</c:v>
                </c:pt>
                <c:pt idx="23240">
                  <c:v>1346058000</c:v>
                </c:pt>
                <c:pt idx="23241">
                  <c:v>1346061600</c:v>
                </c:pt>
                <c:pt idx="23242">
                  <c:v>1346065200</c:v>
                </c:pt>
                <c:pt idx="23243">
                  <c:v>1346068800</c:v>
                </c:pt>
                <c:pt idx="23244">
                  <c:v>1346072400</c:v>
                </c:pt>
                <c:pt idx="23245">
                  <c:v>1346076000</c:v>
                </c:pt>
                <c:pt idx="23246">
                  <c:v>1346079600</c:v>
                </c:pt>
                <c:pt idx="23247">
                  <c:v>1346083200</c:v>
                </c:pt>
                <c:pt idx="23248">
                  <c:v>1346086800</c:v>
                </c:pt>
                <c:pt idx="23249">
                  <c:v>1346090400</c:v>
                </c:pt>
                <c:pt idx="23250">
                  <c:v>1346094000</c:v>
                </c:pt>
                <c:pt idx="23251">
                  <c:v>1346097600</c:v>
                </c:pt>
                <c:pt idx="23252">
                  <c:v>1346101200</c:v>
                </c:pt>
                <c:pt idx="23253">
                  <c:v>1346104800</c:v>
                </c:pt>
                <c:pt idx="23254">
                  <c:v>1346108400</c:v>
                </c:pt>
                <c:pt idx="23255">
                  <c:v>1346112000</c:v>
                </c:pt>
                <c:pt idx="23256">
                  <c:v>1346115600</c:v>
                </c:pt>
                <c:pt idx="23257">
                  <c:v>1346119200</c:v>
                </c:pt>
                <c:pt idx="23258">
                  <c:v>1346122800</c:v>
                </c:pt>
                <c:pt idx="23259">
                  <c:v>1346126400</c:v>
                </c:pt>
                <c:pt idx="23260">
                  <c:v>1346130000</c:v>
                </c:pt>
                <c:pt idx="23261">
                  <c:v>1346133600</c:v>
                </c:pt>
                <c:pt idx="23262">
                  <c:v>1346137200</c:v>
                </c:pt>
                <c:pt idx="23263">
                  <c:v>1346140800</c:v>
                </c:pt>
                <c:pt idx="23264">
                  <c:v>1346144400</c:v>
                </c:pt>
                <c:pt idx="23265">
                  <c:v>1346148000</c:v>
                </c:pt>
                <c:pt idx="23266">
                  <c:v>1346151600</c:v>
                </c:pt>
                <c:pt idx="23267">
                  <c:v>1346155200</c:v>
                </c:pt>
                <c:pt idx="23268">
                  <c:v>1346158800</c:v>
                </c:pt>
                <c:pt idx="23269">
                  <c:v>1346162400</c:v>
                </c:pt>
                <c:pt idx="23270">
                  <c:v>1346166000</c:v>
                </c:pt>
                <c:pt idx="23271">
                  <c:v>1346169600</c:v>
                </c:pt>
                <c:pt idx="23272">
                  <c:v>1346173200</c:v>
                </c:pt>
                <c:pt idx="23273">
                  <c:v>1346176800</c:v>
                </c:pt>
                <c:pt idx="23274">
                  <c:v>1346180400</c:v>
                </c:pt>
                <c:pt idx="23275">
                  <c:v>1346184000</c:v>
                </c:pt>
                <c:pt idx="23276">
                  <c:v>1346187600</c:v>
                </c:pt>
                <c:pt idx="23277">
                  <c:v>1346191200</c:v>
                </c:pt>
                <c:pt idx="23278">
                  <c:v>1346194800</c:v>
                </c:pt>
                <c:pt idx="23279">
                  <c:v>1346198400</c:v>
                </c:pt>
                <c:pt idx="23280">
                  <c:v>1346202000</c:v>
                </c:pt>
                <c:pt idx="23281">
                  <c:v>1346205600</c:v>
                </c:pt>
                <c:pt idx="23282">
                  <c:v>1346209200</c:v>
                </c:pt>
                <c:pt idx="23283">
                  <c:v>1346212800</c:v>
                </c:pt>
                <c:pt idx="23284">
                  <c:v>1346216400</c:v>
                </c:pt>
                <c:pt idx="23285">
                  <c:v>1346220000</c:v>
                </c:pt>
                <c:pt idx="23286">
                  <c:v>1346223600</c:v>
                </c:pt>
                <c:pt idx="23287">
                  <c:v>1346227200</c:v>
                </c:pt>
                <c:pt idx="23288">
                  <c:v>1346230800</c:v>
                </c:pt>
                <c:pt idx="23289">
                  <c:v>1346234400</c:v>
                </c:pt>
                <c:pt idx="23290">
                  <c:v>1346238000</c:v>
                </c:pt>
                <c:pt idx="23291">
                  <c:v>1346241600</c:v>
                </c:pt>
                <c:pt idx="23292">
                  <c:v>1346245200</c:v>
                </c:pt>
                <c:pt idx="23293">
                  <c:v>1346248800</c:v>
                </c:pt>
                <c:pt idx="23294">
                  <c:v>1346252400</c:v>
                </c:pt>
                <c:pt idx="23295">
                  <c:v>1346256000</c:v>
                </c:pt>
                <c:pt idx="23296">
                  <c:v>1346259600</c:v>
                </c:pt>
                <c:pt idx="23297">
                  <c:v>1346263200</c:v>
                </c:pt>
                <c:pt idx="23298">
                  <c:v>1346266800</c:v>
                </c:pt>
                <c:pt idx="23299">
                  <c:v>1346270400</c:v>
                </c:pt>
                <c:pt idx="23300">
                  <c:v>1346274000</c:v>
                </c:pt>
                <c:pt idx="23301">
                  <c:v>1346277600</c:v>
                </c:pt>
                <c:pt idx="23302">
                  <c:v>1346281200</c:v>
                </c:pt>
                <c:pt idx="23303">
                  <c:v>1346284800</c:v>
                </c:pt>
                <c:pt idx="23304">
                  <c:v>1346288400</c:v>
                </c:pt>
                <c:pt idx="23305">
                  <c:v>1346292000</c:v>
                </c:pt>
                <c:pt idx="23306">
                  <c:v>1346295600</c:v>
                </c:pt>
                <c:pt idx="23307">
                  <c:v>1346299200</c:v>
                </c:pt>
                <c:pt idx="23308">
                  <c:v>1346302800</c:v>
                </c:pt>
                <c:pt idx="23309">
                  <c:v>1346306400</c:v>
                </c:pt>
                <c:pt idx="23310">
                  <c:v>1346310000</c:v>
                </c:pt>
                <c:pt idx="23311">
                  <c:v>1346313600</c:v>
                </c:pt>
                <c:pt idx="23312">
                  <c:v>1346317200</c:v>
                </c:pt>
                <c:pt idx="23313">
                  <c:v>1346320800</c:v>
                </c:pt>
                <c:pt idx="23314">
                  <c:v>1346324400</c:v>
                </c:pt>
                <c:pt idx="23315">
                  <c:v>1346328000</c:v>
                </c:pt>
                <c:pt idx="23316">
                  <c:v>1346331600</c:v>
                </c:pt>
                <c:pt idx="23317">
                  <c:v>1346335200</c:v>
                </c:pt>
                <c:pt idx="23318">
                  <c:v>1346338800</c:v>
                </c:pt>
                <c:pt idx="23319">
                  <c:v>1346342400</c:v>
                </c:pt>
                <c:pt idx="23320">
                  <c:v>1346346000</c:v>
                </c:pt>
                <c:pt idx="23321">
                  <c:v>1346349600</c:v>
                </c:pt>
                <c:pt idx="23322">
                  <c:v>1346353200</c:v>
                </c:pt>
                <c:pt idx="23323">
                  <c:v>1346356800</c:v>
                </c:pt>
                <c:pt idx="23324">
                  <c:v>1346360400</c:v>
                </c:pt>
                <c:pt idx="23325">
                  <c:v>1346364000</c:v>
                </c:pt>
                <c:pt idx="23326">
                  <c:v>1346367600</c:v>
                </c:pt>
                <c:pt idx="23327">
                  <c:v>1346371200</c:v>
                </c:pt>
                <c:pt idx="23328">
                  <c:v>1346374800</c:v>
                </c:pt>
                <c:pt idx="23329">
                  <c:v>1346378400</c:v>
                </c:pt>
                <c:pt idx="23330">
                  <c:v>1346382000</c:v>
                </c:pt>
                <c:pt idx="23331">
                  <c:v>1346385600</c:v>
                </c:pt>
                <c:pt idx="23332">
                  <c:v>1346389200</c:v>
                </c:pt>
                <c:pt idx="23333">
                  <c:v>1346392800</c:v>
                </c:pt>
                <c:pt idx="23334">
                  <c:v>1346396400</c:v>
                </c:pt>
                <c:pt idx="23335">
                  <c:v>1346400000</c:v>
                </c:pt>
                <c:pt idx="23336">
                  <c:v>1346403600</c:v>
                </c:pt>
                <c:pt idx="23337">
                  <c:v>1346407200</c:v>
                </c:pt>
                <c:pt idx="23338">
                  <c:v>1346410800</c:v>
                </c:pt>
                <c:pt idx="23339">
                  <c:v>1346414400</c:v>
                </c:pt>
                <c:pt idx="23340">
                  <c:v>1346418000</c:v>
                </c:pt>
                <c:pt idx="23341">
                  <c:v>1346421600</c:v>
                </c:pt>
                <c:pt idx="23342">
                  <c:v>1346425200</c:v>
                </c:pt>
                <c:pt idx="23343">
                  <c:v>1346428800</c:v>
                </c:pt>
                <c:pt idx="23344">
                  <c:v>1346432400</c:v>
                </c:pt>
                <c:pt idx="23345">
                  <c:v>1346436000</c:v>
                </c:pt>
                <c:pt idx="23346">
                  <c:v>1346439600</c:v>
                </c:pt>
                <c:pt idx="23347">
                  <c:v>1346443200</c:v>
                </c:pt>
                <c:pt idx="23348">
                  <c:v>1346446800</c:v>
                </c:pt>
                <c:pt idx="23349">
                  <c:v>1346450400</c:v>
                </c:pt>
                <c:pt idx="23350">
                  <c:v>1346454000</c:v>
                </c:pt>
                <c:pt idx="23351">
                  <c:v>1346457600</c:v>
                </c:pt>
                <c:pt idx="23352">
                  <c:v>1346461200</c:v>
                </c:pt>
                <c:pt idx="23353">
                  <c:v>1346464800</c:v>
                </c:pt>
                <c:pt idx="23354">
                  <c:v>1346468400</c:v>
                </c:pt>
                <c:pt idx="23355">
                  <c:v>1346472000</c:v>
                </c:pt>
                <c:pt idx="23356">
                  <c:v>1346475600</c:v>
                </c:pt>
                <c:pt idx="23357">
                  <c:v>1346479200</c:v>
                </c:pt>
                <c:pt idx="23358">
                  <c:v>1346482800</c:v>
                </c:pt>
                <c:pt idx="23359">
                  <c:v>1346486400</c:v>
                </c:pt>
                <c:pt idx="23360">
                  <c:v>1346490000</c:v>
                </c:pt>
                <c:pt idx="23361">
                  <c:v>1346493600</c:v>
                </c:pt>
                <c:pt idx="23362">
                  <c:v>1346497200</c:v>
                </c:pt>
                <c:pt idx="23363">
                  <c:v>1346500800</c:v>
                </c:pt>
                <c:pt idx="23364">
                  <c:v>1346504400</c:v>
                </c:pt>
                <c:pt idx="23365">
                  <c:v>1346508000</c:v>
                </c:pt>
                <c:pt idx="23366">
                  <c:v>1346511600</c:v>
                </c:pt>
                <c:pt idx="23367">
                  <c:v>1346515200</c:v>
                </c:pt>
                <c:pt idx="23368">
                  <c:v>1346518800</c:v>
                </c:pt>
                <c:pt idx="23369">
                  <c:v>1346522400</c:v>
                </c:pt>
                <c:pt idx="23370">
                  <c:v>1346526000</c:v>
                </c:pt>
                <c:pt idx="23371">
                  <c:v>1346529600</c:v>
                </c:pt>
                <c:pt idx="23372">
                  <c:v>1346533200</c:v>
                </c:pt>
                <c:pt idx="23373">
                  <c:v>1346536800</c:v>
                </c:pt>
                <c:pt idx="23374">
                  <c:v>1346540400</c:v>
                </c:pt>
                <c:pt idx="23375">
                  <c:v>1346544000</c:v>
                </c:pt>
                <c:pt idx="23376">
                  <c:v>1346547600</c:v>
                </c:pt>
                <c:pt idx="23377">
                  <c:v>1346551200</c:v>
                </c:pt>
                <c:pt idx="23378">
                  <c:v>1346554800</c:v>
                </c:pt>
                <c:pt idx="23379">
                  <c:v>1346558400</c:v>
                </c:pt>
                <c:pt idx="23380">
                  <c:v>1346562000</c:v>
                </c:pt>
                <c:pt idx="23381">
                  <c:v>1346565600</c:v>
                </c:pt>
                <c:pt idx="23382">
                  <c:v>1346569200</c:v>
                </c:pt>
                <c:pt idx="23383">
                  <c:v>1346572800</c:v>
                </c:pt>
                <c:pt idx="23384">
                  <c:v>1346576400</c:v>
                </c:pt>
                <c:pt idx="23385">
                  <c:v>1346580000</c:v>
                </c:pt>
                <c:pt idx="23386">
                  <c:v>1346583600</c:v>
                </c:pt>
                <c:pt idx="23387">
                  <c:v>1346587200</c:v>
                </c:pt>
                <c:pt idx="23388">
                  <c:v>1346590800</c:v>
                </c:pt>
                <c:pt idx="23389">
                  <c:v>1346594400</c:v>
                </c:pt>
                <c:pt idx="23390">
                  <c:v>1346598000</c:v>
                </c:pt>
                <c:pt idx="23391">
                  <c:v>1346601600</c:v>
                </c:pt>
                <c:pt idx="23392">
                  <c:v>1346605200</c:v>
                </c:pt>
                <c:pt idx="23393">
                  <c:v>1346608800</c:v>
                </c:pt>
                <c:pt idx="23394">
                  <c:v>1346612400</c:v>
                </c:pt>
                <c:pt idx="23395">
                  <c:v>1346616000</c:v>
                </c:pt>
                <c:pt idx="23396">
                  <c:v>1346619600</c:v>
                </c:pt>
                <c:pt idx="23397">
                  <c:v>1346623200</c:v>
                </c:pt>
                <c:pt idx="23398">
                  <c:v>1346626800</c:v>
                </c:pt>
                <c:pt idx="23399">
                  <c:v>1346630400</c:v>
                </c:pt>
                <c:pt idx="23400">
                  <c:v>1346634000</c:v>
                </c:pt>
                <c:pt idx="23401">
                  <c:v>1346637600</c:v>
                </c:pt>
                <c:pt idx="23402">
                  <c:v>1346641200</c:v>
                </c:pt>
                <c:pt idx="23403">
                  <c:v>1346644800</c:v>
                </c:pt>
                <c:pt idx="23404">
                  <c:v>1346648400</c:v>
                </c:pt>
                <c:pt idx="23405">
                  <c:v>1346652000</c:v>
                </c:pt>
                <c:pt idx="23406">
                  <c:v>1346655600</c:v>
                </c:pt>
                <c:pt idx="23407">
                  <c:v>1346659200</c:v>
                </c:pt>
                <c:pt idx="23408">
                  <c:v>1346662800</c:v>
                </c:pt>
                <c:pt idx="23409">
                  <c:v>1346666400</c:v>
                </c:pt>
                <c:pt idx="23410">
                  <c:v>1346670000</c:v>
                </c:pt>
                <c:pt idx="23411">
                  <c:v>1346673600</c:v>
                </c:pt>
                <c:pt idx="23412">
                  <c:v>1346677200</c:v>
                </c:pt>
                <c:pt idx="23413">
                  <c:v>1346680800</c:v>
                </c:pt>
                <c:pt idx="23414">
                  <c:v>1346684400</c:v>
                </c:pt>
                <c:pt idx="23415">
                  <c:v>1346688000</c:v>
                </c:pt>
                <c:pt idx="23416">
                  <c:v>1346691600</c:v>
                </c:pt>
                <c:pt idx="23417">
                  <c:v>1346695200</c:v>
                </c:pt>
                <c:pt idx="23418">
                  <c:v>1346698800</c:v>
                </c:pt>
                <c:pt idx="23419">
                  <c:v>1346702400</c:v>
                </c:pt>
                <c:pt idx="23420">
                  <c:v>1346706000</c:v>
                </c:pt>
                <c:pt idx="23421">
                  <c:v>1346709600</c:v>
                </c:pt>
                <c:pt idx="23422">
                  <c:v>1346713200</c:v>
                </c:pt>
                <c:pt idx="23423">
                  <c:v>1346716800</c:v>
                </c:pt>
                <c:pt idx="23424">
                  <c:v>1346720400</c:v>
                </c:pt>
                <c:pt idx="23425">
                  <c:v>1346724000</c:v>
                </c:pt>
                <c:pt idx="23426">
                  <c:v>1346727600</c:v>
                </c:pt>
                <c:pt idx="23427">
                  <c:v>1346731200</c:v>
                </c:pt>
                <c:pt idx="23428">
                  <c:v>1346734800</c:v>
                </c:pt>
                <c:pt idx="23429">
                  <c:v>1346738400</c:v>
                </c:pt>
                <c:pt idx="23430">
                  <c:v>1346742000</c:v>
                </c:pt>
                <c:pt idx="23431">
                  <c:v>1346745600</c:v>
                </c:pt>
                <c:pt idx="23432">
                  <c:v>1346749200</c:v>
                </c:pt>
                <c:pt idx="23433">
                  <c:v>1346752800</c:v>
                </c:pt>
                <c:pt idx="23434">
                  <c:v>1346756400</c:v>
                </c:pt>
                <c:pt idx="23435">
                  <c:v>1346760000</c:v>
                </c:pt>
                <c:pt idx="23436">
                  <c:v>1346763600</c:v>
                </c:pt>
                <c:pt idx="23437">
                  <c:v>1346767200</c:v>
                </c:pt>
                <c:pt idx="23438">
                  <c:v>1346770800</c:v>
                </c:pt>
                <c:pt idx="23439">
                  <c:v>1346774400</c:v>
                </c:pt>
                <c:pt idx="23440">
                  <c:v>1346778000</c:v>
                </c:pt>
                <c:pt idx="23441">
                  <c:v>1346781600</c:v>
                </c:pt>
                <c:pt idx="23442">
                  <c:v>1346785200</c:v>
                </c:pt>
                <c:pt idx="23443">
                  <c:v>1346788800</c:v>
                </c:pt>
                <c:pt idx="23444">
                  <c:v>1346792400</c:v>
                </c:pt>
                <c:pt idx="23445">
                  <c:v>1346796000</c:v>
                </c:pt>
                <c:pt idx="23446">
                  <c:v>1346799600</c:v>
                </c:pt>
                <c:pt idx="23447">
                  <c:v>1346803200</c:v>
                </c:pt>
                <c:pt idx="23448">
                  <c:v>1346806800</c:v>
                </c:pt>
                <c:pt idx="23449">
                  <c:v>1346810400</c:v>
                </c:pt>
                <c:pt idx="23450">
                  <c:v>1346814000</c:v>
                </c:pt>
                <c:pt idx="23451">
                  <c:v>1346817600</c:v>
                </c:pt>
                <c:pt idx="23452">
                  <c:v>1346821200</c:v>
                </c:pt>
                <c:pt idx="23453">
                  <c:v>1346824800</c:v>
                </c:pt>
                <c:pt idx="23454">
                  <c:v>1346828400</c:v>
                </c:pt>
                <c:pt idx="23455">
                  <c:v>1346832000</c:v>
                </c:pt>
                <c:pt idx="23456">
                  <c:v>1346835600</c:v>
                </c:pt>
                <c:pt idx="23457">
                  <c:v>1346839200</c:v>
                </c:pt>
                <c:pt idx="23458">
                  <c:v>1346842800</c:v>
                </c:pt>
                <c:pt idx="23459">
                  <c:v>1346846400</c:v>
                </c:pt>
                <c:pt idx="23460">
                  <c:v>1346850000</c:v>
                </c:pt>
                <c:pt idx="23461">
                  <c:v>1346853600</c:v>
                </c:pt>
                <c:pt idx="23462">
                  <c:v>1346857200</c:v>
                </c:pt>
                <c:pt idx="23463">
                  <c:v>1346860800</c:v>
                </c:pt>
                <c:pt idx="23464">
                  <c:v>1346864400</c:v>
                </c:pt>
                <c:pt idx="23465">
                  <c:v>1346868000</c:v>
                </c:pt>
                <c:pt idx="23466">
                  <c:v>1346871600</c:v>
                </c:pt>
                <c:pt idx="23467">
                  <c:v>1346875200</c:v>
                </c:pt>
                <c:pt idx="23468">
                  <c:v>1346878800</c:v>
                </c:pt>
                <c:pt idx="23469">
                  <c:v>1346882400</c:v>
                </c:pt>
                <c:pt idx="23470">
                  <c:v>1346886000</c:v>
                </c:pt>
                <c:pt idx="23471">
                  <c:v>1346889600</c:v>
                </c:pt>
                <c:pt idx="23472">
                  <c:v>1346893200</c:v>
                </c:pt>
                <c:pt idx="23473">
                  <c:v>1346896800</c:v>
                </c:pt>
                <c:pt idx="23474">
                  <c:v>1346900400</c:v>
                </c:pt>
                <c:pt idx="23475">
                  <c:v>1346904000</c:v>
                </c:pt>
                <c:pt idx="23476">
                  <c:v>1346907600</c:v>
                </c:pt>
                <c:pt idx="23477">
                  <c:v>1346911200</c:v>
                </c:pt>
                <c:pt idx="23478">
                  <c:v>1346914800</c:v>
                </c:pt>
                <c:pt idx="23479">
                  <c:v>1346918400</c:v>
                </c:pt>
                <c:pt idx="23480">
                  <c:v>1346922000</c:v>
                </c:pt>
                <c:pt idx="23481">
                  <c:v>1346925600</c:v>
                </c:pt>
                <c:pt idx="23482">
                  <c:v>1346929200</c:v>
                </c:pt>
                <c:pt idx="23483">
                  <c:v>1346932800</c:v>
                </c:pt>
                <c:pt idx="23484">
                  <c:v>1346936400</c:v>
                </c:pt>
                <c:pt idx="23485">
                  <c:v>1346940000</c:v>
                </c:pt>
                <c:pt idx="23486">
                  <c:v>1346943600</c:v>
                </c:pt>
                <c:pt idx="23487">
                  <c:v>1346947200</c:v>
                </c:pt>
                <c:pt idx="23488">
                  <c:v>1346950800</c:v>
                </c:pt>
                <c:pt idx="23489">
                  <c:v>1346954400</c:v>
                </c:pt>
                <c:pt idx="23490">
                  <c:v>1346958000</c:v>
                </c:pt>
                <c:pt idx="23491">
                  <c:v>1346961600</c:v>
                </c:pt>
                <c:pt idx="23492">
                  <c:v>1346965200</c:v>
                </c:pt>
                <c:pt idx="23493">
                  <c:v>1346968800</c:v>
                </c:pt>
                <c:pt idx="23494">
                  <c:v>1346972400</c:v>
                </c:pt>
                <c:pt idx="23495">
                  <c:v>1346976000</c:v>
                </c:pt>
                <c:pt idx="23496">
                  <c:v>1346979600</c:v>
                </c:pt>
                <c:pt idx="23497">
                  <c:v>1346983200</c:v>
                </c:pt>
                <c:pt idx="23498">
                  <c:v>1346986800</c:v>
                </c:pt>
                <c:pt idx="23499">
                  <c:v>1346990400</c:v>
                </c:pt>
                <c:pt idx="23500">
                  <c:v>1346994000</c:v>
                </c:pt>
                <c:pt idx="23501">
                  <c:v>1346997600</c:v>
                </c:pt>
                <c:pt idx="23502">
                  <c:v>1347001200</c:v>
                </c:pt>
                <c:pt idx="23503">
                  <c:v>1347004800</c:v>
                </c:pt>
                <c:pt idx="23504">
                  <c:v>1347008400</c:v>
                </c:pt>
                <c:pt idx="23505">
                  <c:v>1347012000</c:v>
                </c:pt>
                <c:pt idx="23506">
                  <c:v>1347015600</c:v>
                </c:pt>
                <c:pt idx="23507">
                  <c:v>1347019200</c:v>
                </c:pt>
                <c:pt idx="23508">
                  <c:v>1347022800</c:v>
                </c:pt>
                <c:pt idx="23509">
                  <c:v>1347026400</c:v>
                </c:pt>
                <c:pt idx="23510">
                  <c:v>1347030000</c:v>
                </c:pt>
                <c:pt idx="23511">
                  <c:v>1347033600</c:v>
                </c:pt>
                <c:pt idx="23512">
                  <c:v>1347037200</c:v>
                </c:pt>
                <c:pt idx="23513">
                  <c:v>1347040800</c:v>
                </c:pt>
                <c:pt idx="23514">
                  <c:v>1347044400</c:v>
                </c:pt>
                <c:pt idx="23515">
                  <c:v>1347048000</c:v>
                </c:pt>
                <c:pt idx="23516">
                  <c:v>1347051600</c:v>
                </c:pt>
                <c:pt idx="23517">
                  <c:v>1347055200</c:v>
                </c:pt>
                <c:pt idx="23518">
                  <c:v>1347058800</c:v>
                </c:pt>
                <c:pt idx="23519">
                  <c:v>1347062400</c:v>
                </c:pt>
                <c:pt idx="23520">
                  <c:v>1347066000</c:v>
                </c:pt>
                <c:pt idx="23521">
                  <c:v>1347069600</c:v>
                </c:pt>
                <c:pt idx="23522">
                  <c:v>1347073200</c:v>
                </c:pt>
                <c:pt idx="23523">
                  <c:v>1347076800</c:v>
                </c:pt>
                <c:pt idx="23524">
                  <c:v>1347080400</c:v>
                </c:pt>
                <c:pt idx="23525">
                  <c:v>1347084000</c:v>
                </c:pt>
                <c:pt idx="23526">
                  <c:v>1347087600</c:v>
                </c:pt>
                <c:pt idx="23527">
                  <c:v>1347091200</c:v>
                </c:pt>
                <c:pt idx="23528">
                  <c:v>1347094800</c:v>
                </c:pt>
                <c:pt idx="23529">
                  <c:v>1347098400</c:v>
                </c:pt>
                <c:pt idx="23530">
                  <c:v>1347102000</c:v>
                </c:pt>
                <c:pt idx="23531">
                  <c:v>1347105600</c:v>
                </c:pt>
                <c:pt idx="23532">
                  <c:v>1347109200</c:v>
                </c:pt>
                <c:pt idx="23533">
                  <c:v>1347112800</c:v>
                </c:pt>
                <c:pt idx="23534">
                  <c:v>1347116400</c:v>
                </c:pt>
                <c:pt idx="23535">
                  <c:v>1347120000</c:v>
                </c:pt>
                <c:pt idx="23536">
                  <c:v>1347123600</c:v>
                </c:pt>
                <c:pt idx="23537">
                  <c:v>1347127200</c:v>
                </c:pt>
                <c:pt idx="23538">
                  <c:v>1347130800</c:v>
                </c:pt>
                <c:pt idx="23539">
                  <c:v>1347134400</c:v>
                </c:pt>
                <c:pt idx="23540">
                  <c:v>1347138000</c:v>
                </c:pt>
                <c:pt idx="23541">
                  <c:v>1347141600</c:v>
                </c:pt>
                <c:pt idx="23542">
                  <c:v>1347145200</c:v>
                </c:pt>
                <c:pt idx="23543">
                  <c:v>1347148800</c:v>
                </c:pt>
                <c:pt idx="23544">
                  <c:v>1347152400</c:v>
                </c:pt>
                <c:pt idx="23545">
                  <c:v>1347156000</c:v>
                </c:pt>
                <c:pt idx="23546">
                  <c:v>1347159600</c:v>
                </c:pt>
                <c:pt idx="23547">
                  <c:v>1347163200</c:v>
                </c:pt>
                <c:pt idx="23548">
                  <c:v>1347166800</c:v>
                </c:pt>
                <c:pt idx="23549">
                  <c:v>1347170400</c:v>
                </c:pt>
                <c:pt idx="23550">
                  <c:v>1347174000</c:v>
                </c:pt>
                <c:pt idx="23551">
                  <c:v>1347177600</c:v>
                </c:pt>
                <c:pt idx="23552">
                  <c:v>1347181200</c:v>
                </c:pt>
                <c:pt idx="23553">
                  <c:v>1347184800</c:v>
                </c:pt>
                <c:pt idx="23554">
                  <c:v>1347188400</c:v>
                </c:pt>
                <c:pt idx="23555">
                  <c:v>1347192000</c:v>
                </c:pt>
                <c:pt idx="23556">
                  <c:v>1347195600</c:v>
                </c:pt>
                <c:pt idx="23557">
                  <c:v>1347199200</c:v>
                </c:pt>
                <c:pt idx="23558">
                  <c:v>1347202800</c:v>
                </c:pt>
                <c:pt idx="23559">
                  <c:v>1347206400</c:v>
                </c:pt>
                <c:pt idx="23560">
                  <c:v>1347210000</c:v>
                </c:pt>
                <c:pt idx="23561">
                  <c:v>1347213600</c:v>
                </c:pt>
                <c:pt idx="23562">
                  <c:v>1347217200</c:v>
                </c:pt>
                <c:pt idx="23563">
                  <c:v>1347220800</c:v>
                </c:pt>
                <c:pt idx="23564">
                  <c:v>1347224400</c:v>
                </c:pt>
                <c:pt idx="23565">
                  <c:v>1347228000</c:v>
                </c:pt>
                <c:pt idx="23566">
                  <c:v>1347231600</c:v>
                </c:pt>
                <c:pt idx="23567">
                  <c:v>1347235200</c:v>
                </c:pt>
                <c:pt idx="23568">
                  <c:v>1347238800</c:v>
                </c:pt>
                <c:pt idx="23569">
                  <c:v>1347242400</c:v>
                </c:pt>
                <c:pt idx="23570">
                  <c:v>1347246000</c:v>
                </c:pt>
                <c:pt idx="23571">
                  <c:v>1347249600</c:v>
                </c:pt>
                <c:pt idx="23572">
                  <c:v>1347253200</c:v>
                </c:pt>
                <c:pt idx="23573">
                  <c:v>1347256800</c:v>
                </c:pt>
                <c:pt idx="23574">
                  <c:v>1347260400</c:v>
                </c:pt>
                <c:pt idx="23575">
                  <c:v>1347264000</c:v>
                </c:pt>
                <c:pt idx="23576">
                  <c:v>1347267600</c:v>
                </c:pt>
                <c:pt idx="23577">
                  <c:v>1347271200</c:v>
                </c:pt>
                <c:pt idx="23578">
                  <c:v>1347274800</c:v>
                </c:pt>
                <c:pt idx="23579">
                  <c:v>1347278400</c:v>
                </c:pt>
                <c:pt idx="23580">
                  <c:v>1347282000</c:v>
                </c:pt>
                <c:pt idx="23581">
                  <c:v>1347285600</c:v>
                </c:pt>
                <c:pt idx="23582">
                  <c:v>1347289200</c:v>
                </c:pt>
                <c:pt idx="23583">
                  <c:v>1347292800</c:v>
                </c:pt>
                <c:pt idx="23584">
                  <c:v>1347296400</c:v>
                </c:pt>
                <c:pt idx="23585">
                  <c:v>1347300000</c:v>
                </c:pt>
                <c:pt idx="23586">
                  <c:v>1347303600</c:v>
                </c:pt>
                <c:pt idx="23587">
                  <c:v>1347307200</c:v>
                </c:pt>
                <c:pt idx="23588">
                  <c:v>1347310800</c:v>
                </c:pt>
                <c:pt idx="23589">
                  <c:v>1347314400</c:v>
                </c:pt>
                <c:pt idx="23590">
                  <c:v>1347318000</c:v>
                </c:pt>
                <c:pt idx="23591">
                  <c:v>1347321600</c:v>
                </c:pt>
                <c:pt idx="23592">
                  <c:v>1347325200</c:v>
                </c:pt>
                <c:pt idx="23593">
                  <c:v>1347328800</c:v>
                </c:pt>
                <c:pt idx="23594">
                  <c:v>1347332400</c:v>
                </c:pt>
                <c:pt idx="23595">
                  <c:v>1347336000</c:v>
                </c:pt>
                <c:pt idx="23596">
                  <c:v>1347339600</c:v>
                </c:pt>
                <c:pt idx="23597">
                  <c:v>1347343200</c:v>
                </c:pt>
                <c:pt idx="23598">
                  <c:v>1347346800</c:v>
                </c:pt>
                <c:pt idx="23599">
                  <c:v>1347350400</c:v>
                </c:pt>
                <c:pt idx="23600">
                  <c:v>1347354000</c:v>
                </c:pt>
                <c:pt idx="23601">
                  <c:v>1347357600</c:v>
                </c:pt>
                <c:pt idx="23602">
                  <c:v>1347361200</c:v>
                </c:pt>
                <c:pt idx="23603">
                  <c:v>1347364800</c:v>
                </c:pt>
                <c:pt idx="23604">
                  <c:v>1347368400</c:v>
                </c:pt>
                <c:pt idx="23605">
                  <c:v>1347372000</c:v>
                </c:pt>
                <c:pt idx="23606">
                  <c:v>1347375600</c:v>
                </c:pt>
                <c:pt idx="23607">
                  <c:v>1347379200</c:v>
                </c:pt>
                <c:pt idx="23608">
                  <c:v>1347382800</c:v>
                </c:pt>
                <c:pt idx="23609">
                  <c:v>1347386400</c:v>
                </c:pt>
                <c:pt idx="23610">
                  <c:v>1347390000</c:v>
                </c:pt>
                <c:pt idx="23611">
                  <c:v>1347393600</c:v>
                </c:pt>
                <c:pt idx="23612">
                  <c:v>1347397200</c:v>
                </c:pt>
                <c:pt idx="23613">
                  <c:v>1347400800</c:v>
                </c:pt>
                <c:pt idx="23614">
                  <c:v>1347404400</c:v>
                </c:pt>
                <c:pt idx="23615">
                  <c:v>1347408000</c:v>
                </c:pt>
                <c:pt idx="23616">
                  <c:v>1347411600</c:v>
                </c:pt>
                <c:pt idx="23617">
                  <c:v>1347415200</c:v>
                </c:pt>
                <c:pt idx="23618">
                  <c:v>1347418800</c:v>
                </c:pt>
                <c:pt idx="23619">
                  <c:v>1347422400</c:v>
                </c:pt>
                <c:pt idx="23620">
                  <c:v>1347426000</c:v>
                </c:pt>
                <c:pt idx="23621">
                  <c:v>1347429600</c:v>
                </c:pt>
                <c:pt idx="23622">
                  <c:v>1347433200</c:v>
                </c:pt>
                <c:pt idx="23623">
                  <c:v>1347436800</c:v>
                </c:pt>
                <c:pt idx="23624">
                  <c:v>1347440400</c:v>
                </c:pt>
                <c:pt idx="23625">
                  <c:v>1347444000</c:v>
                </c:pt>
                <c:pt idx="23626">
                  <c:v>1347447600</c:v>
                </c:pt>
                <c:pt idx="23627">
                  <c:v>1347451200</c:v>
                </c:pt>
                <c:pt idx="23628">
                  <c:v>1347454800</c:v>
                </c:pt>
                <c:pt idx="23629">
                  <c:v>1347458400</c:v>
                </c:pt>
                <c:pt idx="23630">
                  <c:v>1347462000</c:v>
                </c:pt>
                <c:pt idx="23631">
                  <c:v>1347465600</c:v>
                </c:pt>
                <c:pt idx="23632">
                  <c:v>1347469200</c:v>
                </c:pt>
                <c:pt idx="23633">
                  <c:v>1347472800</c:v>
                </c:pt>
                <c:pt idx="23634">
                  <c:v>1347476400</c:v>
                </c:pt>
                <c:pt idx="23635">
                  <c:v>1347480000</c:v>
                </c:pt>
                <c:pt idx="23636">
                  <c:v>1347483600</c:v>
                </c:pt>
                <c:pt idx="23637">
                  <c:v>1347487200</c:v>
                </c:pt>
                <c:pt idx="23638">
                  <c:v>1347490800</c:v>
                </c:pt>
                <c:pt idx="23639">
                  <c:v>1347494400</c:v>
                </c:pt>
                <c:pt idx="23640">
                  <c:v>1347498000</c:v>
                </c:pt>
                <c:pt idx="23641">
                  <c:v>1347501600</c:v>
                </c:pt>
                <c:pt idx="23642">
                  <c:v>1347505200</c:v>
                </c:pt>
                <c:pt idx="23643">
                  <c:v>1347508800</c:v>
                </c:pt>
                <c:pt idx="23644">
                  <c:v>1347512400</c:v>
                </c:pt>
                <c:pt idx="23645">
                  <c:v>1347516000</c:v>
                </c:pt>
                <c:pt idx="23646">
                  <c:v>1347519600</c:v>
                </c:pt>
                <c:pt idx="23647">
                  <c:v>1347523200</c:v>
                </c:pt>
                <c:pt idx="23648">
                  <c:v>1347526800</c:v>
                </c:pt>
                <c:pt idx="23649">
                  <c:v>1347530400</c:v>
                </c:pt>
                <c:pt idx="23650">
                  <c:v>1347534000</c:v>
                </c:pt>
                <c:pt idx="23651">
                  <c:v>1347537600</c:v>
                </c:pt>
                <c:pt idx="23652">
                  <c:v>1347541200</c:v>
                </c:pt>
                <c:pt idx="23653">
                  <c:v>1347544800</c:v>
                </c:pt>
                <c:pt idx="23654">
                  <c:v>1347548400</c:v>
                </c:pt>
                <c:pt idx="23655">
                  <c:v>1347552000</c:v>
                </c:pt>
                <c:pt idx="23656">
                  <c:v>1347555600</c:v>
                </c:pt>
                <c:pt idx="23657">
                  <c:v>1347559200</c:v>
                </c:pt>
                <c:pt idx="23658">
                  <c:v>1347562800</c:v>
                </c:pt>
                <c:pt idx="23659">
                  <c:v>1347566400</c:v>
                </c:pt>
                <c:pt idx="23660">
                  <c:v>1347570000</c:v>
                </c:pt>
                <c:pt idx="23661">
                  <c:v>1347573600</c:v>
                </c:pt>
                <c:pt idx="23662">
                  <c:v>1347577200</c:v>
                </c:pt>
                <c:pt idx="23663">
                  <c:v>1347580800</c:v>
                </c:pt>
                <c:pt idx="23664">
                  <c:v>1347584400</c:v>
                </c:pt>
                <c:pt idx="23665">
                  <c:v>1347588000</c:v>
                </c:pt>
                <c:pt idx="23666">
                  <c:v>1347591600</c:v>
                </c:pt>
                <c:pt idx="23667">
                  <c:v>1347595200</c:v>
                </c:pt>
                <c:pt idx="23668">
                  <c:v>1347598800</c:v>
                </c:pt>
                <c:pt idx="23669">
                  <c:v>1347602400</c:v>
                </c:pt>
                <c:pt idx="23670">
                  <c:v>1347606000</c:v>
                </c:pt>
                <c:pt idx="23671">
                  <c:v>1347609600</c:v>
                </c:pt>
                <c:pt idx="23672">
                  <c:v>1347613200</c:v>
                </c:pt>
                <c:pt idx="23673">
                  <c:v>1347616800</c:v>
                </c:pt>
                <c:pt idx="23674">
                  <c:v>1347620400</c:v>
                </c:pt>
                <c:pt idx="23675">
                  <c:v>1347624000</c:v>
                </c:pt>
                <c:pt idx="23676">
                  <c:v>1347627600</c:v>
                </c:pt>
                <c:pt idx="23677">
                  <c:v>1347631200</c:v>
                </c:pt>
                <c:pt idx="23678">
                  <c:v>1347634800</c:v>
                </c:pt>
                <c:pt idx="23679">
                  <c:v>1347638400</c:v>
                </c:pt>
                <c:pt idx="23680">
                  <c:v>1347642000</c:v>
                </c:pt>
                <c:pt idx="23681">
                  <c:v>1347645600</c:v>
                </c:pt>
                <c:pt idx="23682">
                  <c:v>1347649200</c:v>
                </c:pt>
                <c:pt idx="23683">
                  <c:v>1347652800</c:v>
                </c:pt>
                <c:pt idx="23684">
                  <c:v>1347656400</c:v>
                </c:pt>
                <c:pt idx="23685">
                  <c:v>1347660000</c:v>
                </c:pt>
                <c:pt idx="23686">
                  <c:v>1347663600</c:v>
                </c:pt>
                <c:pt idx="23687">
                  <c:v>1347667200</c:v>
                </c:pt>
                <c:pt idx="23688">
                  <c:v>1347670800</c:v>
                </c:pt>
                <c:pt idx="23689">
                  <c:v>1347674400</c:v>
                </c:pt>
                <c:pt idx="23690">
                  <c:v>1347678000</c:v>
                </c:pt>
                <c:pt idx="23691">
                  <c:v>1347681600</c:v>
                </c:pt>
                <c:pt idx="23692">
                  <c:v>1347685200</c:v>
                </c:pt>
                <c:pt idx="23693">
                  <c:v>1347688800</c:v>
                </c:pt>
                <c:pt idx="23694">
                  <c:v>1347692400</c:v>
                </c:pt>
                <c:pt idx="23695">
                  <c:v>1347696000</c:v>
                </c:pt>
                <c:pt idx="23696">
                  <c:v>1347699600</c:v>
                </c:pt>
                <c:pt idx="23697">
                  <c:v>1347703200</c:v>
                </c:pt>
                <c:pt idx="23698">
                  <c:v>1347706800</c:v>
                </c:pt>
                <c:pt idx="23699">
                  <c:v>1347710400</c:v>
                </c:pt>
                <c:pt idx="23700">
                  <c:v>1347714000</c:v>
                </c:pt>
                <c:pt idx="23701">
                  <c:v>1347717600</c:v>
                </c:pt>
                <c:pt idx="23702">
                  <c:v>1347721200</c:v>
                </c:pt>
                <c:pt idx="23703">
                  <c:v>1347724800</c:v>
                </c:pt>
                <c:pt idx="23704">
                  <c:v>1347728400</c:v>
                </c:pt>
                <c:pt idx="23705">
                  <c:v>1347732000</c:v>
                </c:pt>
                <c:pt idx="23706">
                  <c:v>1347735600</c:v>
                </c:pt>
                <c:pt idx="23707">
                  <c:v>1347739200</c:v>
                </c:pt>
                <c:pt idx="23708">
                  <c:v>1347742800</c:v>
                </c:pt>
                <c:pt idx="23709">
                  <c:v>1347746400</c:v>
                </c:pt>
                <c:pt idx="23710">
                  <c:v>1347750000</c:v>
                </c:pt>
                <c:pt idx="23711">
                  <c:v>1347753600</c:v>
                </c:pt>
                <c:pt idx="23712">
                  <c:v>1347757200</c:v>
                </c:pt>
                <c:pt idx="23713">
                  <c:v>1347760800</c:v>
                </c:pt>
                <c:pt idx="23714">
                  <c:v>1347764400</c:v>
                </c:pt>
                <c:pt idx="23715">
                  <c:v>1347768000</c:v>
                </c:pt>
                <c:pt idx="23716">
                  <c:v>1347771600</c:v>
                </c:pt>
                <c:pt idx="23717">
                  <c:v>1347775200</c:v>
                </c:pt>
                <c:pt idx="23718">
                  <c:v>1347778800</c:v>
                </c:pt>
                <c:pt idx="23719">
                  <c:v>1347782400</c:v>
                </c:pt>
                <c:pt idx="23720">
                  <c:v>1347786000</c:v>
                </c:pt>
                <c:pt idx="23721">
                  <c:v>1347789600</c:v>
                </c:pt>
                <c:pt idx="23722">
                  <c:v>1347793200</c:v>
                </c:pt>
                <c:pt idx="23723">
                  <c:v>1347796800</c:v>
                </c:pt>
                <c:pt idx="23724">
                  <c:v>1347800400</c:v>
                </c:pt>
                <c:pt idx="23725">
                  <c:v>1347804000</c:v>
                </c:pt>
                <c:pt idx="23726">
                  <c:v>1347807600</c:v>
                </c:pt>
                <c:pt idx="23727">
                  <c:v>1347811200</c:v>
                </c:pt>
                <c:pt idx="23728">
                  <c:v>1347814800</c:v>
                </c:pt>
                <c:pt idx="23729">
                  <c:v>1347818400</c:v>
                </c:pt>
                <c:pt idx="23730">
                  <c:v>1347822000</c:v>
                </c:pt>
                <c:pt idx="23731">
                  <c:v>1347825600</c:v>
                </c:pt>
                <c:pt idx="23732">
                  <c:v>1347829200</c:v>
                </c:pt>
                <c:pt idx="23733">
                  <c:v>1347832800</c:v>
                </c:pt>
                <c:pt idx="23734">
                  <c:v>1347836400</c:v>
                </c:pt>
                <c:pt idx="23735">
                  <c:v>1347840000</c:v>
                </c:pt>
                <c:pt idx="23736">
                  <c:v>1347843600</c:v>
                </c:pt>
                <c:pt idx="23737">
                  <c:v>1347847200</c:v>
                </c:pt>
                <c:pt idx="23738">
                  <c:v>1347850800</c:v>
                </c:pt>
                <c:pt idx="23739">
                  <c:v>1347854400</c:v>
                </c:pt>
                <c:pt idx="23740">
                  <c:v>1347858000</c:v>
                </c:pt>
                <c:pt idx="23741">
                  <c:v>1347861600</c:v>
                </c:pt>
                <c:pt idx="23742">
                  <c:v>1347865200</c:v>
                </c:pt>
                <c:pt idx="23743">
                  <c:v>1347868800</c:v>
                </c:pt>
                <c:pt idx="23744">
                  <c:v>1347872400</c:v>
                </c:pt>
                <c:pt idx="23745">
                  <c:v>1347876000</c:v>
                </c:pt>
                <c:pt idx="23746">
                  <c:v>1347879600</c:v>
                </c:pt>
                <c:pt idx="23747">
                  <c:v>1347883200</c:v>
                </c:pt>
                <c:pt idx="23748">
                  <c:v>1347886800</c:v>
                </c:pt>
                <c:pt idx="23749">
                  <c:v>1347890400</c:v>
                </c:pt>
                <c:pt idx="23750">
                  <c:v>1347894000</c:v>
                </c:pt>
                <c:pt idx="23751">
                  <c:v>1347897600</c:v>
                </c:pt>
                <c:pt idx="23752">
                  <c:v>1347901200</c:v>
                </c:pt>
                <c:pt idx="23753">
                  <c:v>1347904800</c:v>
                </c:pt>
                <c:pt idx="23754">
                  <c:v>1347908400</c:v>
                </c:pt>
                <c:pt idx="23755">
                  <c:v>1347912000</c:v>
                </c:pt>
                <c:pt idx="23756">
                  <c:v>1347915600</c:v>
                </c:pt>
                <c:pt idx="23757">
                  <c:v>1347919200</c:v>
                </c:pt>
                <c:pt idx="23758">
                  <c:v>1347922800</c:v>
                </c:pt>
                <c:pt idx="23759">
                  <c:v>1347926400</c:v>
                </c:pt>
                <c:pt idx="23760">
                  <c:v>1347930000</c:v>
                </c:pt>
                <c:pt idx="23761">
                  <c:v>1347933600</c:v>
                </c:pt>
                <c:pt idx="23762">
                  <c:v>1347937200</c:v>
                </c:pt>
                <c:pt idx="23763">
                  <c:v>1347940800</c:v>
                </c:pt>
                <c:pt idx="23764">
                  <c:v>1347944400</c:v>
                </c:pt>
                <c:pt idx="23765">
                  <c:v>1347948000</c:v>
                </c:pt>
                <c:pt idx="23766">
                  <c:v>1347951600</c:v>
                </c:pt>
                <c:pt idx="23767">
                  <c:v>1347955200</c:v>
                </c:pt>
                <c:pt idx="23768">
                  <c:v>1347958800</c:v>
                </c:pt>
                <c:pt idx="23769">
                  <c:v>1347962400</c:v>
                </c:pt>
                <c:pt idx="23770">
                  <c:v>1347966000</c:v>
                </c:pt>
                <c:pt idx="23771">
                  <c:v>1347969600</c:v>
                </c:pt>
                <c:pt idx="23772">
                  <c:v>1347973200</c:v>
                </c:pt>
                <c:pt idx="23773">
                  <c:v>1347976800</c:v>
                </c:pt>
                <c:pt idx="23774">
                  <c:v>1347980400</c:v>
                </c:pt>
                <c:pt idx="23775">
                  <c:v>1347984000</c:v>
                </c:pt>
                <c:pt idx="23776">
                  <c:v>1347987600</c:v>
                </c:pt>
                <c:pt idx="23777">
                  <c:v>1347991200</c:v>
                </c:pt>
                <c:pt idx="23778">
                  <c:v>1347994800</c:v>
                </c:pt>
                <c:pt idx="23779">
                  <c:v>1347998400</c:v>
                </c:pt>
                <c:pt idx="23780">
                  <c:v>1348002000</c:v>
                </c:pt>
                <c:pt idx="23781">
                  <c:v>1348005600</c:v>
                </c:pt>
                <c:pt idx="23782">
                  <c:v>1348009200</c:v>
                </c:pt>
                <c:pt idx="23783">
                  <c:v>1348012800</c:v>
                </c:pt>
                <c:pt idx="23784">
                  <c:v>1348016400</c:v>
                </c:pt>
                <c:pt idx="23785">
                  <c:v>1348020000</c:v>
                </c:pt>
                <c:pt idx="23786">
                  <c:v>1348023600</c:v>
                </c:pt>
                <c:pt idx="23787">
                  <c:v>1348027200</c:v>
                </c:pt>
                <c:pt idx="23788">
                  <c:v>1348030800</c:v>
                </c:pt>
                <c:pt idx="23789">
                  <c:v>1348034400</c:v>
                </c:pt>
                <c:pt idx="23790">
                  <c:v>1348038000</c:v>
                </c:pt>
                <c:pt idx="23791">
                  <c:v>1348041600</c:v>
                </c:pt>
                <c:pt idx="23792">
                  <c:v>1348045200</c:v>
                </c:pt>
                <c:pt idx="23793">
                  <c:v>1348048800</c:v>
                </c:pt>
                <c:pt idx="23794">
                  <c:v>1348052400</c:v>
                </c:pt>
                <c:pt idx="23795">
                  <c:v>1348056000</c:v>
                </c:pt>
                <c:pt idx="23796">
                  <c:v>1348059600</c:v>
                </c:pt>
                <c:pt idx="23797">
                  <c:v>1348063200</c:v>
                </c:pt>
                <c:pt idx="23798">
                  <c:v>1348066800</c:v>
                </c:pt>
                <c:pt idx="23799">
                  <c:v>1348070400</c:v>
                </c:pt>
                <c:pt idx="23800">
                  <c:v>1348074000</c:v>
                </c:pt>
                <c:pt idx="23801">
                  <c:v>1348077600</c:v>
                </c:pt>
                <c:pt idx="23802">
                  <c:v>1348081200</c:v>
                </c:pt>
                <c:pt idx="23803">
                  <c:v>1348084800</c:v>
                </c:pt>
                <c:pt idx="23804">
                  <c:v>1348088400</c:v>
                </c:pt>
                <c:pt idx="23805">
                  <c:v>1348092000</c:v>
                </c:pt>
                <c:pt idx="23806">
                  <c:v>1348095600</c:v>
                </c:pt>
                <c:pt idx="23807">
                  <c:v>1348099200</c:v>
                </c:pt>
                <c:pt idx="23808">
                  <c:v>1348102800</c:v>
                </c:pt>
                <c:pt idx="23809">
                  <c:v>1348106400</c:v>
                </c:pt>
                <c:pt idx="23810">
                  <c:v>1348110000</c:v>
                </c:pt>
                <c:pt idx="23811">
                  <c:v>1348113600</c:v>
                </c:pt>
                <c:pt idx="23812">
                  <c:v>1348117200</c:v>
                </c:pt>
                <c:pt idx="23813">
                  <c:v>1348120800</c:v>
                </c:pt>
                <c:pt idx="23814">
                  <c:v>1348124400</c:v>
                </c:pt>
                <c:pt idx="23815">
                  <c:v>1348128000</c:v>
                </c:pt>
                <c:pt idx="23816">
                  <c:v>1348131600</c:v>
                </c:pt>
                <c:pt idx="23817">
                  <c:v>1348135200</c:v>
                </c:pt>
                <c:pt idx="23818">
                  <c:v>1348138800</c:v>
                </c:pt>
                <c:pt idx="23819">
                  <c:v>1348142400</c:v>
                </c:pt>
                <c:pt idx="23820">
                  <c:v>1348146000</c:v>
                </c:pt>
                <c:pt idx="23821">
                  <c:v>1348149600</c:v>
                </c:pt>
                <c:pt idx="23822">
                  <c:v>1348153200</c:v>
                </c:pt>
                <c:pt idx="23823">
                  <c:v>1348156800</c:v>
                </c:pt>
                <c:pt idx="23824">
                  <c:v>1348160400</c:v>
                </c:pt>
                <c:pt idx="23825">
                  <c:v>1348164000</c:v>
                </c:pt>
                <c:pt idx="23826">
                  <c:v>1348167600</c:v>
                </c:pt>
                <c:pt idx="23827">
                  <c:v>1348171200</c:v>
                </c:pt>
                <c:pt idx="23828">
                  <c:v>1348174800</c:v>
                </c:pt>
                <c:pt idx="23829">
                  <c:v>1348178400</c:v>
                </c:pt>
                <c:pt idx="23830">
                  <c:v>1348182000</c:v>
                </c:pt>
                <c:pt idx="23831">
                  <c:v>1348185600</c:v>
                </c:pt>
                <c:pt idx="23832">
                  <c:v>1348189200</c:v>
                </c:pt>
                <c:pt idx="23833">
                  <c:v>1348192800</c:v>
                </c:pt>
                <c:pt idx="23834">
                  <c:v>1348196400</c:v>
                </c:pt>
                <c:pt idx="23835">
                  <c:v>1348200000</c:v>
                </c:pt>
                <c:pt idx="23836">
                  <c:v>1348203600</c:v>
                </c:pt>
                <c:pt idx="23837">
                  <c:v>1348207200</c:v>
                </c:pt>
                <c:pt idx="23838">
                  <c:v>1348210800</c:v>
                </c:pt>
                <c:pt idx="23839">
                  <c:v>1348214400</c:v>
                </c:pt>
                <c:pt idx="23840">
                  <c:v>1348218000</c:v>
                </c:pt>
                <c:pt idx="23841">
                  <c:v>1348221600</c:v>
                </c:pt>
                <c:pt idx="23842">
                  <c:v>1348225200</c:v>
                </c:pt>
                <c:pt idx="23843">
                  <c:v>1348228800</c:v>
                </c:pt>
                <c:pt idx="23844">
                  <c:v>1348232400</c:v>
                </c:pt>
                <c:pt idx="23845">
                  <c:v>1348236000</c:v>
                </c:pt>
                <c:pt idx="23846">
                  <c:v>1348239600</c:v>
                </c:pt>
                <c:pt idx="23847">
                  <c:v>1348243200</c:v>
                </c:pt>
                <c:pt idx="23848">
                  <c:v>1348246800</c:v>
                </c:pt>
                <c:pt idx="23849">
                  <c:v>1348250400</c:v>
                </c:pt>
                <c:pt idx="23850">
                  <c:v>1348254000</c:v>
                </c:pt>
                <c:pt idx="23851">
                  <c:v>1348257600</c:v>
                </c:pt>
                <c:pt idx="23852">
                  <c:v>1348261200</c:v>
                </c:pt>
                <c:pt idx="23853">
                  <c:v>1348264800</c:v>
                </c:pt>
                <c:pt idx="23854">
                  <c:v>1348268400</c:v>
                </c:pt>
                <c:pt idx="23855">
                  <c:v>1348272000</c:v>
                </c:pt>
                <c:pt idx="23856">
                  <c:v>1348275600</c:v>
                </c:pt>
                <c:pt idx="23857">
                  <c:v>1348279200</c:v>
                </c:pt>
                <c:pt idx="23858">
                  <c:v>1348282800</c:v>
                </c:pt>
                <c:pt idx="23859">
                  <c:v>1348286400</c:v>
                </c:pt>
                <c:pt idx="23860">
                  <c:v>1348290000</c:v>
                </c:pt>
                <c:pt idx="23861">
                  <c:v>1348293600</c:v>
                </c:pt>
                <c:pt idx="23862">
                  <c:v>1348297200</c:v>
                </c:pt>
                <c:pt idx="23863">
                  <c:v>1348300800</c:v>
                </c:pt>
                <c:pt idx="23864">
                  <c:v>1348304400</c:v>
                </c:pt>
                <c:pt idx="23865">
                  <c:v>1348308000</c:v>
                </c:pt>
                <c:pt idx="23866">
                  <c:v>1348311600</c:v>
                </c:pt>
                <c:pt idx="23867">
                  <c:v>1348315200</c:v>
                </c:pt>
                <c:pt idx="23868">
                  <c:v>1348318800</c:v>
                </c:pt>
                <c:pt idx="23869">
                  <c:v>1348322400</c:v>
                </c:pt>
                <c:pt idx="23870">
                  <c:v>1348326000</c:v>
                </c:pt>
                <c:pt idx="23871">
                  <c:v>1348329600</c:v>
                </c:pt>
                <c:pt idx="23872">
                  <c:v>1348333200</c:v>
                </c:pt>
                <c:pt idx="23873">
                  <c:v>1348336800</c:v>
                </c:pt>
                <c:pt idx="23874">
                  <c:v>1348340400</c:v>
                </c:pt>
                <c:pt idx="23875">
                  <c:v>1348344000</c:v>
                </c:pt>
                <c:pt idx="23876">
                  <c:v>1348347600</c:v>
                </c:pt>
                <c:pt idx="23877">
                  <c:v>1348351200</c:v>
                </c:pt>
                <c:pt idx="23878">
                  <c:v>1348354800</c:v>
                </c:pt>
                <c:pt idx="23879">
                  <c:v>1348358400</c:v>
                </c:pt>
                <c:pt idx="23880">
                  <c:v>1348362000</c:v>
                </c:pt>
                <c:pt idx="23881">
                  <c:v>1348365600</c:v>
                </c:pt>
                <c:pt idx="23882">
                  <c:v>1348369200</c:v>
                </c:pt>
                <c:pt idx="23883">
                  <c:v>1348372800</c:v>
                </c:pt>
                <c:pt idx="23884">
                  <c:v>1348376400</c:v>
                </c:pt>
                <c:pt idx="23885">
                  <c:v>1348380000</c:v>
                </c:pt>
                <c:pt idx="23886">
                  <c:v>1348383600</c:v>
                </c:pt>
                <c:pt idx="23887">
                  <c:v>1348387200</c:v>
                </c:pt>
                <c:pt idx="23888">
                  <c:v>1348390800</c:v>
                </c:pt>
                <c:pt idx="23889">
                  <c:v>1348394400</c:v>
                </c:pt>
                <c:pt idx="23890">
                  <c:v>1348398000</c:v>
                </c:pt>
                <c:pt idx="23891">
                  <c:v>1348401600</c:v>
                </c:pt>
                <c:pt idx="23892">
                  <c:v>1348405200</c:v>
                </c:pt>
                <c:pt idx="23893">
                  <c:v>1348408800</c:v>
                </c:pt>
                <c:pt idx="23894">
                  <c:v>1348412400</c:v>
                </c:pt>
                <c:pt idx="23895">
                  <c:v>1348416000</c:v>
                </c:pt>
                <c:pt idx="23896">
                  <c:v>1348419600</c:v>
                </c:pt>
                <c:pt idx="23897">
                  <c:v>1348423200</c:v>
                </c:pt>
                <c:pt idx="23898">
                  <c:v>1348426800</c:v>
                </c:pt>
                <c:pt idx="23899">
                  <c:v>1348430400</c:v>
                </c:pt>
                <c:pt idx="23900">
                  <c:v>1348434000</c:v>
                </c:pt>
                <c:pt idx="23901">
                  <c:v>1348437600</c:v>
                </c:pt>
                <c:pt idx="23902">
                  <c:v>1348441200</c:v>
                </c:pt>
                <c:pt idx="23903">
                  <c:v>1348444800</c:v>
                </c:pt>
                <c:pt idx="23904">
                  <c:v>1348448400</c:v>
                </c:pt>
                <c:pt idx="23905">
                  <c:v>1348452000</c:v>
                </c:pt>
                <c:pt idx="23906">
                  <c:v>1348455600</c:v>
                </c:pt>
                <c:pt idx="23907">
                  <c:v>1348459200</c:v>
                </c:pt>
                <c:pt idx="23908">
                  <c:v>1348462800</c:v>
                </c:pt>
                <c:pt idx="23909">
                  <c:v>1348466400</c:v>
                </c:pt>
                <c:pt idx="23910">
                  <c:v>1348470000</c:v>
                </c:pt>
                <c:pt idx="23911">
                  <c:v>1348473600</c:v>
                </c:pt>
                <c:pt idx="23912">
                  <c:v>1348477200</c:v>
                </c:pt>
                <c:pt idx="23913">
                  <c:v>1348480800</c:v>
                </c:pt>
                <c:pt idx="23914">
                  <c:v>1348484400</c:v>
                </c:pt>
                <c:pt idx="23915">
                  <c:v>1348488000</c:v>
                </c:pt>
                <c:pt idx="23916">
                  <c:v>1348491600</c:v>
                </c:pt>
                <c:pt idx="23917">
                  <c:v>1348495200</c:v>
                </c:pt>
                <c:pt idx="23918">
                  <c:v>1348498800</c:v>
                </c:pt>
                <c:pt idx="23919">
                  <c:v>1348502400</c:v>
                </c:pt>
                <c:pt idx="23920">
                  <c:v>1348506000</c:v>
                </c:pt>
                <c:pt idx="23921">
                  <c:v>1348509600</c:v>
                </c:pt>
                <c:pt idx="23922">
                  <c:v>1348513200</c:v>
                </c:pt>
                <c:pt idx="23923">
                  <c:v>1348516800</c:v>
                </c:pt>
                <c:pt idx="23924">
                  <c:v>1348520400</c:v>
                </c:pt>
                <c:pt idx="23925">
                  <c:v>1348524000</c:v>
                </c:pt>
                <c:pt idx="23926">
                  <c:v>1348527600</c:v>
                </c:pt>
                <c:pt idx="23927">
                  <c:v>1348531200</c:v>
                </c:pt>
                <c:pt idx="23928">
                  <c:v>1348534800</c:v>
                </c:pt>
                <c:pt idx="23929">
                  <c:v>1348538400</c:v>
                </c:pt>
                <c:pt idx="23930">
                  <c:v>1348542000</c:v>
                </c:pt>
                <c:pt idx="23931">
                  <c:v>1348545600</c:v>
                </c:pt>
                <c:pt idx="23932">
                  <c:v>1348549200</c:v>
                </c:pt>
                <c:pt idx="23933">
                  <c:v>1348552800</c:v>
                </c:pt>
                <c:pt idx="23934">
                  <c:v>1348556400</c:v>
                </c:pt>
                <c:pt idx="23935">
                  <c:v>1348560000</c:v>
                </c:pt>
                <c:pt idx="23936">
                  <c:v>1348563600</c:v>
                </c:pt>
                <c:pt idx="23937">
                  <c:v>1348567200</c:v>
                </c:pt>
                <c:pt idx="23938">
                  <c:v>1348570800</c:v>
                </c:pt>
                <c:pt idx="23939">
                  <c:v>1348574400</c:v>
                </c:pt>
                <c:pt idx="23940">
                  <c:v>1348578000</c:v>
                </c:pt>
                <c:pt idx="23941">
                  <c:v>1348581600</c:v>
                </c:pt>
                <c:pt idx="23942">
                  <c:v>1348585200</c:v>
                </c:pt>
                <c:pt idx="23943">
                  <c:v>1348588800</c:v>
                </c:pt>
                <c:pt idx="23944">
                  <c:v>1348592400</c:v>
                </c:pt>
                <c:pt idx="23945">
                  <c:v>1348596000</c:v>
                </c:pt>
                <c:pt idx="23946">
                  <c:v>1348599600</c:v>
                </c:pt>
                <c:pt idx="23947">
                  <c:v>1348603200</c:v>
                </c:pt>
                <c:pt idx="23948">
                  <c:v>1348606800</c:v>
                </c:pt>
                <c:pt idx="23949">
                  <c:v>1348610400</c:v>
                </c:pt>
                <c:pt idx="23950">
                  <c:v>1348614000</c:v>
                </c:pt>
                <c:pt idx="23951">
                  <c:v>1348617600</c:v>
                </c:pt>
                <c:pt idx="23952">
                  <c:v>1348621200</c:v>
                </c:pt>
                <c:pt idx="23953">
                  <c:v>1348624800</c:v>
                </c:pt>
                <c:pt idx="23954">
                  <c:v>1348628400</c:v>
                </c:pt>
                <c:pt idx="23955">
                  <c:v>1348632000</c:v>
                </c:pt>
                <c:pt idx="23956">
                  <c:v>1348635600</c:v>
                </c:pt>
                <c:pt idx="23957">
                  <c:v>1348639200</c:v>
                </c:pt>
                <c:pt idx="23958">
                  <c:v>1348642800</c:v>
                </c:pt>
                <c:pt idx="23959">
                  <c:v>1348646400</c:v>
                </c:pt>
                <c:pt idx="23960">
                  <c:v>1348650000</c:v>
                </c:pt>
                <c:pt idx="23961">
                  <c:v>1348653600</c:v>
                </c:pt>
                <c:pt idx="23962">
                  <c:v>1348657200</c:v>
                </c:pt>
                <c:pt idx="23963">
                  <c:v>1348660800</c:v>
                </c:pt>
                <c:pt idx="23964">
                  <c:v>1348664400</c:v>
                </c:pt>
                <c:pt idx="23965">
                  <c:v>1348668000</c:v>
                </c:pt>
                <c:pt idx="23966">
                  <c:v>1348671600</c:v>
                </c:pt>
                <c:pt idx="23967">
                  <c:v>1348675200</c:v>
                </c:pt>
                <c:pt idx="23968">
                  <c:v>1348678800</c:v>
                </c:pt>
                <c:pt idx="23969">
                  <c:v>1348682400</c:v>
                </c:pt>
                <c:pt idx="23970">
                  <c:v>1348686000</c:v>
                </c:pt>
                <c:pt idx="23971">
                  <c:v>1348689600</c:v>
                </c:pt>
                <c:pt idx="23972">
                  <c:v>1348693200</c:v>
                </c:pt>
                <c:pt idx="23973">
                  <c:v>1348696800</c:v>
                </c:pt>
                <c:pt idx="23974">
                  <c:v>1348700400</c:v>
                </c:pt>
                <c:pt idx="23975">
                  <c:v>1348704000</c:v>
                </c:pt>
                <c:pt idx="23976">
                  <c:v>1348707600</c:v>
                </c:pt>
                <c:pt idx="23977">
                  <c:v>1348711200</c:v>
                </c:pt>
                <c:pt idx="23978">
                  <c:v>1348714800</c:v>
                </c:pt>
                <c:pt idx="23979">
                  <c:v>1348718400</c:v>
                </c:pt>
                <c:pt idx="23980">
                  <c:v>1348722000</c:v>
                </c:pt>
                <c:pt idx="23981">
                  <c:v>1348725600</c:v>
                </c:pt>
                <c:pt idx="23982">
                  <c:v>1348729200</c:v>
                </c:pt>
                <c:pt idx="23983">
                  <c:v>1348732800</c:v>
                </c:pt>
                <c:pt idx="23984">
                  <c:v>1348736400</c:v>
                </c:pt>
                <c:pt idx="23985">
                  <c:v>1348740000</c:v>
                </c:pt>
                <c:pt idx="23986">
                  <c:v>1348743600</c:v>
                </c:pt>
                <c:pt idx="23987">
                  <c:v>1348747200</c:v>
                </c:pt>
                <c:pt idx="23988">
                  <c:v>1348750800</c:v>
                </c:pt>
                <c:pt idx="23989">
                  <c:v>1348754400</c:v>
                </c:pt>
                <c:pt idx="23990">
                  <c:v>1348758000</c:v>
                </c:pt>
                <c:pt idx="23991">
                  <c:v>1348761600</c:v>
                </c:pt>
                <c:pt idx="23992">
                  <c:v>1348765200</c:v>
                </c:pt>
                <c:pt idx="23993">
                  <c:v>1348768800</c:v>
                </c:pt>
                <c:pt idx="23994">
                  <c:v>1348772400</c:v>
                </c:pt>
                <c:pt idx="23995">
                  <c:v>1348776000</c:v>
                </c:pt>
                <c:pt idx="23996">
                  <c:v>1348779600</c:v>
                </c:pt>
                <c:pt idx="23997">
                  <c:v>1348783200</c:v>
                </c:pt>
                <c:pt idx="23998">
                  <c:v>1348786800</c:v>
                </c:pt>
                <c:pt idx="23999">
                  <c:v>1348790400</c:v>
                </c:pt>
                <c:pt idx="24000">
                  <c:v>1348794000</c:v>
                </c:pt>
                <c:pt idx="24001">
                  <c:v>1348797600</c:v>
                </c:pt>
                <c:pt idx="24002">
                  <c:v>1348801200</c:v>
                </c:pt>
                <c:pt idx="24003">
                  <c:v>1348804800</c:v>
                </c:pt>
                <c:pt idx="24004">
                  <c:v>1348808400</c:v>
                </c:pt>
                <c:pt idx="24005">
                  <c:v>1348812000</c:v>
                </c:pt>
                <c:pt idx="24006">
                  <c:v>1348815600</c:v>
                </c:pt>
                <c:pt idx="24007">
                  <c:v>1348819200</c:v>
                </c:pt>
                <c:pt idx="24008">
                  <c:v>1348822800</c:v>
                </c:pt>
                <c:pt idx="24009">
                  <c:v>1348826400</c:v>
                </c:pt>
                <c:pt idx="24010">
                  <c:v>1348830000</c:v>
                </c:pt>
                <c:pt idx="24011">
                  <c:v>1348833600</c:v>
                </c:pt>
                <c:pt idx="24012">
                  <c:v>1348837200</c:v>
                </c:pt>
                <c:pt idx="24013">
                  <c:v>1348840800</c:v>
                </c:pt>
                <c:pt idx="24014">
                  <c:v>1348844400</c:v>
                </c:pt>
                <c:pt idx="24015">
                  <c:v>1348848000</c:v>
                </c:pt>
                <c:pt idx="24016">
                  <c:v>1348851600</c:v>
                </c:pt>
                <c:pt idx="24017">
                  <c:v>1348855200</c:v>
                </c:pt>
                <c:pt idx="24018">
                  <c:v>1348858800</c:v>
                </c:pt>
                <c:pt idx="24019">
                  <c:v>1348862400</c:v>
                </c:pt>
                <c:pt idx="24020">
                  <c:v>1348866000</c:v>
                </c:pt>
                <c:pt idx="24021">
                  <c:v>1348869600</c:v>
                </c:pt>
                <c:pt idx="24022">
                  <c:v>1348873200</c:v>
                </c:pt>
                <c:pt idx="24023">
                  <c:v>1348876800</c:v>
                </c:pt>
                <c:pt idx="24024">
                  <c:v>1348880400</c:v>
                </c:pt>
                <c:pt idx="24025">
                  <c:v>1348884000</c:v>
                </c:pt>
                <c:pt idx="24026">
                  <c:v>1348887600</c:v>
                </c:pt>
                <c:pt idx="24027">
                  <c:v>1348891200</c:v>
                </c:pt>
                <c:pt idx="24028">
                  <c:v>1348894800</c:v>
                </c:pt>
                <c:pt idx="24029">
                  <c:v>1348898400</c:v>
                </c:pt>
                <c:pt idx="24030">
                  <c:v>1348902000</c:v>
                </c:pt>
                <c:pt idx="24031">
                  <c:v>1348905600</c:v>
                </c:pt>
                <c:pt idx="24032">
                  <c:v>1348909200</c:v>
                </c:pt>
                <c:pt idx="24033">
                  <c:v>1348912800</c:v>
                </c:pt>
                <c:pt idx="24034">
                  <c:v>1348916400</c:v>
                </c:pt>
                <c:pt idx="24035">
                  <c:v>1348920000</c:v>
                </c:pt>
                <c:pt idx="24036">
                  <c:v>1348923600</c:v>
                </c:pt>
                <c:pt idx="24037">
                  <c:v>1348927200</c:v>
                </c:pt>
                <c:pt idx="24038">
                  <c:v>1348930800</c:v>
                </c:pt>
                <c:pt idx="24039">
                  <c:v>1348934400</c:v>
                </c:pt>
                <c:pt idx="24040">
                  <c:v>1348938000</c:v>
                </c:pt>
                <c:pt idx="24041">
                  <c:v>1348941600</c:v>
                </c:pt>
                <c:pt idx="24042">
                  <c:v>1348945200</c:v>
                </c:pt>
                <c:pt idx="24043">
                  <c:v>1348948800</c:v>
                </c:pt>
                <c:pt idx="24044">
                  <c:v>1348952400</c:v>
                </c:pt>
                <c:pt idx="24045">
                  <c:v>1348956000</c:v>
                </c:pt>
                <c:pt idx="24046">
                  <c:v>1348959600</c:v>
                </c:pt>
                <c:pt idx="24047">
                  <c:v>1348963200</c:v>
                </c:pt>
                <c:pt idx="24048">
                  <c:v>1348966800</c:v>
                </c:pt>
                <c:pt idx="24049">
                  <c:v>1348970400</c:v>
                </c:pt>
                <c:pt idx="24050">
                  <c:v>1348974000</c:v>
                </c:pt>
                <c:pt idx="24051">
                  <c:v>1348977600</c:v>
                </c:pt>
                <c:pt idx="24052">
                  <c:v>1348981200</c:v>
                </c:pt>
                <c:pt idx="24053">
                  <c:v>1348984800</c:v>
                </c:pt>
                <c:pt idx="24054">
                  <c:v>1348988400</c:v>
                </c:pt>
                <c:pt idx="24055">
                  <c:v>1348992000</c:v>
                </c:pt>
                <c:pt idx="24056">
                  <c:v>1348995600</c:v>
                </c:pt>
                <c:pt idx="24057">
                  <c:v>1348999200</c:v>
                </c:pt>
                <c:pt idx="24058">
                  <c:v>1349002800</c:v>
                </c:pt>
                <c:pt idx="24059">
                  <c:v>1349006400</c:v>
                </c:pt>
                <c:pt idx="24060">
                  <c:v>1349010000</c:v>
                </c:pt>
                <c:pt idx="24061">
                  <c:v>1349013600</c:v>
                </c:pt>
                <c:pt idx="24062">
                  <c:v>1349017200</c:v>
                </c:pt>
                <c:pt idx="24063">
                  <c:v>1349020800</c:v>
                </c:pt>
                <c:pt idx="24064">
                  <c:v>1349024400</c:v>
                </c:pt>
                <c:pt idx="24065">
                  <c:v>1349028000</c:v>
                </c:pt>
                <c:pt idx="24066">
                  <c:v>1349031600</c:v>
                </c:pt>
                <c:pt idx="24067">
                  <c:v>1349035200</c:v>
                </c:pt>
                <c:pt idx="24068">
                  <c:v>1349038800</c:v>
                </c:pt>
                <c:pt idx="24069">
                  <c:v>1349042400</c:v>
                </c:pt>
                <c:pt idx="24070">
                  <c:v>1349046000</c:v>
                </c:pt>
                <c:pt idx="24071">
                  <c:v>1349049600</c:v>
                </c:pt>
                <c:pt idx="24072">
                  <c:v>1349053200</c:v>
                </c:pt>
                <c:pt idx="24073">
                  <c:v>1349056800</c:v>
                </c:pt>
                <c:pt idx="24074">
                  <c:v>1349060400</c:v>
                </c:pt>
                <c:pt idx="24075">
                  <c:v>1349064000</c:v>
                </c:pt>
                <c:pt idx="24076">
                  <c:v>1349067600</c:v>
                </c:pt>
                <c:pt idx="24077">
                  <c:v>1349071200</c:v>
                </c:pt>
                <c:pt idx="24078">
                  <c:v>1349074800</c:v>
                </c:pt>
                <c:pt idx="24079">
                  <c:v>1349078400</c:v>
                </c:pt>
                <c:pt idx="24080">
                  <c:v>1349082000</c:v>
                </c:pt>
                <c:pt idx="24081">
                  <c:v>1349085600</c:v>
                </c:pt>
                <c:pt idx="24082">
                  <c:v>1349089200</c:v>
                </c:pt>
                <c:pt idx="24083">
                  <c:v>1349092800</c:v>
                </c:pt>
                <c:pt idx="24084">
                  <c:v>1349096400</c:v>
                </c:pt>
                <c:pt idx="24085">
                  <c:v>1349100000</c:v>
                </c:pt>
                <c:pt idx="24086">
                  <c:v>1349103600</c:v>
                </c:pt>
                <c:pt idx="24087">
                  <c:v>1349107200</c:v>
                </c:pt>
                <c:pt idx="24088">
                  <c:v>1349110800</c:v>
                </c:pt>
                <c:pt idx="24089">
                  <c:v>1349114400</c:v>
                </c:pt>
                <c:pt idx="24090">
                  <c:v>1349118000</c:v>
                </c:pt>
                <c:pt idx="24091">
                  <c:v>1349121600</c:v>
                </c:pt>
                <c:pt idx="24092">
                  <c:v>1349125200</c:v>
                </c:pt>
                <c:pt idx="24093">
                  <c:v>1349128800</c:v>
                </c:pt>
                <c:pt idx="24094">
                  <c:v>1349132400</c:v>
                </c:pt>
                <c:pt idx="24095">
                  <c:v>1349136000</c:v>
                </c:pt>
                <c:pt idx="24096">
                  <c:v>1349139600</c:v>
                </c:pt>
                <c:pt idx="24097">
                  <c:v>1349143200</c:v>
                </c:pt>
                <c:pt idx="24098">
                  <c:v>1349146800</c:v>
                </c:pt>
                <c:pt idx="24099">
                  <c:v>1349150400</c:v>
                </c:pt>
                <c:pt idx="24100">
                  <c:v>1349154000</c:v>
                </c:pt>
                <c:pt idx="24101">
                  <c:v>1349157600</c:v>
                </c:pt>
                <c:pt idx="24102">
                  <c:v>1349161200</c:v>
                </c:pt>
                <c:pt idx="24103">
                  <c:v>1349164800</c:v>
                </c:pt>
                <c:pt idx="24104">
                  <c:v>1349168400</c:v>
                </c:pt>
                <c:pt idx="24105">
                  <c:v>1349172000</c:v>
                </c:pt>
                <c:pt idx="24106">
                  <c:v>1349175600</c:v>
                </c:pt>
                <c:pt idx="24107">
                  <c:v>1349179200</c:v>
                </c:pt>
                <c:pt idx="24108">
                  <c:v>1349182800</c:v>
                </c:pt>
                <c:pt idx="24109">
                  <c:v>1349186400</c:v>
                </c:pt>
                <c:pt idx="24110">
                  <c:v>1349190000</c:v>
                </c:pt>
                <c:pt idx="24111">
                  <c:v>1349193600</c:v>
                </c:pt>
                <c:pt idx="24112">
                  <c:v>1349197200</c:v>
                </c:pt>
                <c:pt idx="24113">
                  <c:v>1349200800</c:v>
                </c:pt>
                <c:pt idx="24114">
                  <c:v>1349204400</c:v>
                </c:pt>
                <c:pt idx="24115">
                  <c:v>1349208000</c:v>
                </c:pt>
                <c:pt idx="24116">
                  <c:v>1349211600</c:v>
                </c:pt>
                <c:pt idx="24117">
                  <c:v>1349215200</c:v>
                </c:pt>
                <c:pt idx="24118">
                  <c:v>1349218800</c:v>
                </c:pt>
                <c:pt idx="24119">
                  <c:v>1349222400</c:v>
                </c:pt>
                <c:pt idx="24120">
                  <c:v>1349226000</c:v>
                </c:pt>
                <c:pt idx="24121">
                  <c:v>1349229600</c:v>
                </c:pt>
                <c:pt idx="24122">
                  <c:v>1349233200</c:v>
                </c:pt>
                <c:pt idx="24123">
                  <c:v>1349236800</c:v>
                </c:pt>
                <c:pt idx="24124">
                  <c:v>1349240400</c:v>
                </c:pt>
                <c:pt idx="24125">
                  <c:v>1349244000</c:v>
                </c:pt>
                <c:pt idx="24126">
                  <c:v>1349247600</c:v>
                </c:pt>
                <c:pt idx="24127">
                  <c:v>1349251200</c:v>
                </c:pt>
                <c:pt idx="24128">
                  <c:v>1349254800</c:v>
                </c:pt>
                <c:pt idx="24129">
                  <c:v>1349258400</c:v>
                </c:pt>
                <c:pt idx="24130">
                  <c:v>1349262000</c:v>
                </c:pt>
                <c:pt idx="24131">
                  <c:v>1349265600</c:v>
                </c:pt>
                <c:pt idx="24132">
                  <c:v>1349269200</c:v>
                </c:pt>
                <c:pt idx="24133">
                  <c:v>1349272800</c:v>
                </c:pt>
                <c:pt idx="24134">
                  <c:v>1349276400</c:v>
                </c:pt>
                <c:pt idx="24135">
                  <c:v>1349280000</c:v>
                </c:pt>
                <c:pt idx="24136">
                  <c:v>1349283600</c:v>
                </c:pt>
                <c:pt idx="24137">
                  <c:v>1349287200</c:v>
                </c:pt>
                <c:pt idx="24138">
                  <c:v>1349290800</c:v>
                </c:pt>
                <c:pt idx="24139">
                  <c:v>1349294400</c:v>
                </c:pt>
                <c:pt idx="24140">
                  <c:v>1349298000</c:v>
                </c:pt>
                <c:pt idx="24141">
                  <c:v>1349301600</c:v>
                </c:pt>
                <c:pt idx="24142">
                  <c:v>1349305200</c:v>
                </c:pt>
                <c:pt idx="24143">
                  <c:v>1349308800</c:v>
                </c:pt>
                <c:pt idx="24144">
                  <c:v>1349312400</c:v>
                </c:pt>
                <c:pt idx="24145">
                  <c:v>1349316000</c:v>
                </c:pt>
                <c:pt idx="24146">
                  <c:v>1349319600</c:v>
                </c:pt>
                <c:pt idx="24147">
                  <c:v>1349323200</c:v>
                </c:pt>
                <c:pt idx="24148">
                  <c:v>1349326800</c:v>
                </c:pt>
                <c:pt idx="24149">
                  <c:v>1349330400</c:v>
                </c:pt>
                <c:pt idx="24150">
                  <c:v>1349334000</c:v>
                </c:pt>
                <c:pt idx="24151">
                  <c:v>1349337600</c:v>
                </c:pt>
                <c:pt idx="24152">
                  <c:v>1349341200</c:v>
                </c:pt>
                <c:pt idx="24153">
                  <c:v>1349344800</c:v>
                </c:pt>
                <c:pt idx="24154">
                  <c:v>1349348400</c:v>
                </c:pt>
                <c:pt idx="24155">
                  <c:v>1349352000</c:v>
                </c:pt>
                <c:pt idx="24156">
                  <c:v>1349355600</c:v>
                </c:pt>
                <c:pt idx="24157">
                  <c:v>1349359200</c:v>
                </c:pt>
                <c:pt idx="24158">
                  <c:v>1349362800</c:v>
                </c:pt>
                <c:pt idx="24159">
                  <c:v>1349366400</c:v>
                </c:pt>
                <c:pt idx="24160">
                  <c:v>1349370000</c:v>
                </c:pt>
                <c:pt idx="24161">
                  <c:v>1349373600</c:v>
                </c:pt>
                <c:pt idx="24162">
                  <c:v>1349377200</c:v>
                </c:pt>
                <c:pt idx="24163">
                  <c:v>1349380800</c:v>
                </c:pt>
                <c:pt idx="24164">
                  <c:v>1349384400</c:v>
                </c:pt>
                <c:pt idx="24165">
                  <c:v>1349388000</c:v>
                </c:pt>
                <c:pt idx="24166">
                  <c:v>1349391600</c:v>
                </c:pt>
                <c:pt idx="24167">
                  <c:v>1349395200</c:v>
                </c:pt>
                <c:pt idx="24168">
                  <c:v>1349398800</c:v>
                </c:pt>
                <c:pt idx="24169">
                  <c:v>1349402400</c:v>
                </c:pt>
                <c:pt idx="24170">
                  <c:v>1349406000</c:v>
                </c:pt>
                <c:pt idx="24171">
                  <c:v>1349409600</c:v>
                </c:pt>
                <c:pt idx="24172">
                  <c:v>1349413200</c:v>
                </c:pt>
                <c:pt idx="24173">
                  <c:v>1349416800</c:v>
                </c:pt>
                <c:pt idx="24174">
                  <c:v>1349420400</c:v>
                </c:pt>
                <c:pt idx="24175">
                  <c:v>1349424000</c:v>
                </c:pt>
                <c:pt idx="24176">
                  <c:v>1349427600</c:v>
                </c:pt>
                <c:pt idx="24177">
                  <c:v>1349431200</c:v>
                </c:pt>
                <c:pt idx="24178">
                  <c:v>1349434800</c:v>
                </c:pt>
                <c:pt idx="24179">
                  <c:v>1349438400</c:v>
                </c:pt>
                <c:pt idx="24180">
                  <c:v>1349442000</c:v>
                </c:pt>
                <c:pt idx="24181">
                  <c:v>1349445600</c:v>
                </c:pt>
                <c:pt idx="24182">
                  <c:v>1349449200</c:v>
                </c:pt>
                <c:pt idx="24183">
                  <c:v>1349452800</c:v>
                </c:pt>
                <c:pt idx="24184">
                  <c:v>1349456400</c:v>
                </c:pt>
                <c:pt idx="24185">
                  <c:v>1349460000</c:v>
                </c:pt>
                <c:pt idx="24186">
                  <c:v>1349463600</c:v>
                </c:pt>
                <c:pt idx="24187">
                  <c:v>1349467200</c:v>
                </c:pt>
                <c:pt idx="24188">
                  <c:v>1349470800</c:v>
                </c:pt>
                <c:pt idx="24189">
                  <c:v>1349474400</c:v>
                </c:pt>
                <c:pt idx="24190">
                  <c:v>1349478000</c:v>
                </c:pt>
                <c:pt idx="24191">
                  <c:v>1349481600</c:v>
                </c:pt>
                <c:pt idx="24192">
                  <c:v>1349485200</c:v>
                </c:pt>
                <c:pt idx="24193">
                  <c:v>1349488800</c:v>
                </c:pt>
                <c:pt idx="24194">
                  <c:v>1349492400</c:v>
                </c:pt>
                <c:pt idx="24195">
                  <c:v>1349496000</c:v>
                </c:pt>
                <c:pt idx="24196">
                  <c:v>1349499600</c:v>
                </c:pt>
                <c:pt idx="24197">
                  <c:v>1349503200</c:v>
                </c:pt>
                <c:pt idx="24198">
                  <c:v>1349506800</c:v>
                </c:pt>
                <c:pt idx="24199">
                  <c:v>1349510400</c:v>
                </c:pt>
                <c:pt idx="24200">
                  <c:v>1349514000</c:v>
                </c:pt>
                <c:pt idx="24201">
                  <c:v>1349517600</c:v>
                </c:pt>
                <c:pt idx="24202">
                  <c:v>1349521200</c:v>
                </c:pt>
                <c:pt idx="24203">
                  <c:v>1349524800</c:v>
                </c:pt>
                <c:pt idx="24204">
                  <c:v>1349528400</c:v>
                </c:pt>
                <c:pt idx="24205">
                  <c:v>1349532000</c:v>
                </c:pt>
                <c:pt idx="24206">
                  <c:v>1349535600</c:v>
                </c:pt>
                <c:pt idx="24207">
                  <c:v>1349539200</c:v>
                </c:pt>
                <c:pt idx="24208">
                  <c:v>1349542800</c:v>
                </c:pt>
                <c:pt idx="24209">
                  <c:v>1349546400</c:v>
                </c:pt>
                <c:pt idx="24210">
                  <c:v>1349550000</c:v>
                </c:pt>
                <c:pt idx="24211">
                  <c:v>1349553600</c:v>
                </c:pt>
                <c:pt idx="24212">
                  <c:v>1349557200</c:v>
                </c:pt>
                <c:pt idx="24213">
                  <c:v>1349560800</c:v>
                </c:pt>
                <c:pt idx="24214">
                  <c:v>1349564400</c:v>
                </c:pt>
                <c:pt idx="24215">
                  <c:v>1349568000</c:v>
                </c:pt>
                <c:pt idx="24216">
                  <c:v>1349571600</c:v>
                </c:pt>
                <c:pt idx="24217">
                  <c:v>1349575200</c:v>
                </c:pt>
                <c:pt idx="24218">
                  <c:v>1349578800</c:v>
                </c:pt>
                <c:pt idx="24219">
                  <c:v>1349582400</c:v>
                </c:pt>
                <c:pt idx="24220">
                  <c:v>1349586000</c:v>
                </c:pt>
                <c:pt idx="24221">
                  <c:v>1349589600</c:v>
                </c:pt>
                <c:pt idx="24222">
                  <c:v>1349593200</c:v>
                </c:pt>
                <c:pt idx="24223">
                  <c:v>1349596800</c:v>
                </c:pt>
                <c:pt idx="24224">
                  <c:v>1349600400</c:v>
                </c:pt>
                <c:pt idx="24225">
                  <c:v>1349604000</c:v>
                </c:pt>
                <c:pt idx="24226">
                  <c:v>1349607600</c:v>
                </c:pt>
                <c:pt idx="24227">
                  <c:v>1349611200</c:v>
                </c:pt>
                <c:pt idx="24228">
                  <c:v>1349614800</c:v>
                </c:pt>
                <c:pt idx="24229">
                  <c:v>1349618400</c:v>
                </c:pt>
                <c:pt idx="24230">
                  <c:v>1349622000</c:v>
                </c:pt>
                <c:pt idx="24231">
                  <c:v>1349625600</c:v>
                </c:pt>
                <c:pt idx="24232">
                  <c:v>1349629200</c:v>
                </c:pt>
                <c:pt idx="24233">
                  <c:v>1349632800</c:v>
                </c:pt>
                <c:pt idx="24234">
                  <c:v>1349636400</c:v>
                </c:pt>
                <c:pt idx="24235">
                  <c:v>1349640000</c:v>
                </c:pt>
                <c:pt idx="24236">
                  <c:v>1349643600</c:v>
                </c:pt>
                <c:pt idx="24237">
                  <c:v>1349647200</c:v>
                </c:pt>
                <c:pt idx="24238">
                  <c:v>1349650800</c:v>
                </c:pt>
                <c:pt idx="24239">
                  <c:v>1349654400</c:v>
                </c:pt>
                <c:pt idx="24240">
                  <c:v>1349658000</c:v>
                </c:pt>
                <c:pt idx="24241">
                  <c:v>1349661600</c:v>
                </c:pt>
                <c:pt idx="24242">
                  <c:v>1349665200</c:v>
                </c:pt>
                <c:pt idx="24243">
                  <c:v>1349668800</c:v>
                </c:pt>
                <c:pt idx="24244">
                  <c:v>1349672400</c:v>
                </c:pt>
                <c:pt idx="24245">
                  <c:v>1349676000</c:v>
                </c:pt>
                <c:pt idx="24246">
                  <c:v>1349679600</c:v>
                </c:pt>
                <c:pt idx="24247">
                  <c:v>1349683200</c:v>
                </c:pt>
                <c:pt idx="24248">
                  <c:v>1349686800</c:v>
                </c:pt>
                <c:pt idx="24249">
                  <c:v>1349690400</c:v>
                </c:pt>
                <c:pt idx="24250">
                  <c:v>1349694000</c:v>
                </c:pt>
                <c:pt idx="24251">
                  <c:v>1349697600</c:v>
                </c:pt>
                <c:pt idx="24252">
                  <c:v>1349701200</c:v>
                </c:pt>
                <c:pt idx="24253">
                  <c:v>1349704800</c:v>
                </c:pt>
                <c:pt idx="24254">
                  <c:v>1349708400</c:v>
                </c:pt>
                <c:pt idx="24255">
                  <c:v>1349712000</c:v>
                </c:pt>
                <c:pt idx="24256">
                  <c:v>1349715600</c:v>
                </c:pt>
                <c:pt idx="24257">
                  <c:v>1349719200</c:v>
                </c:pt>
                <c:pt idx="24258">
                  <c:v>1349722800</c:v>
                </c:pt>
                <c:pt idx="24259">
                  <c:v>1349726400</c:v>
                </c:pt>
                <c:pt idx="24260">
                  <c:v>1349730000</c:v>
                </c:pt>
                <c:pt idx="24261">
                  <c:v>1349733600</c:v>
                </c:pt>
                <c:pt idx="24262">
                  <c:v>1349737200</c:v>
                </c:pt>
                <c:pt idx="24263">
                  <c:v>1349740800</c:v>
                </c:pt>
                <c:pt idx="24264">
                  <c:v>1349744400</c:v>
                </c:pt>
                <c:pt idx="24265">
                  <c:v>1349748000</c:v>
                </c:pt>
                <c:pt idx="24266">
                  <c:v>1349751600</c:v>
                </c:pt>
                <c:pt idx="24267">
                  <c:v>1349755200</c:v>
                </c:pt>
                <c:pt idx="24268">
                  <c:v>1349758800</c:v>
                </c:pt>
                <c:pt idx="24269">
                  <c:v>1349762400</c:v>
                </c:pt>
                <c:pt idx="24270">
                  <c:v>1349766000</c:v>
                </c:pt>
                <c:pt idx="24271">
                  <c:v>1349769600</c:v>
                </c:pt>
                <c:pt idx="24272">
                  <c:v>1349773200</c:v>
                </c:pt>
                <c:pt idx="24273">
                  <c:v>1349776800</c:v>
                </c:pt>
                <c:pt idx="24274">
                  <c:v>1349780400</c:v>
                </c:pt>
                <c:pt idx="24275">
                  <c:v>1349784000</c:v>
                </c:pt>
                <c:pt idx="24276">
                  <c:v>1349787600</c:v>
                </c:pt>
                <c:pt idx="24277">
                  <c:v>1349791200</c:v>
                </c:pt>
                <c:pt idx="24278">
                  <c:v>1349794800</c:v>
                </c:pt>
                <c:pt idx="24279">
                  <c:v>1349798400</c:v>
                </c:pt>
                <c:pt idx="24280">
                  <c:v>1349802000</c:v>
                </c:pt>
                <c:pt idx="24281">
                  <c:v>1349805600</c:v>
                </c:pt>
                <c:pt idx="24282">
                  <c:v>1349809200</c:v>
                </c:pt>
                <c:pt idx="24283">
                  <c:v>1349812800</c:v>
                </c:pt>
                <c:pt idx="24284">
                  <c:v>1349816400</c:v>
                </c:pt>
                <c:pt idx="24285">
                  <c:v>1349820000</c:v>
                </c:pt>
                <c:pt idx="24286">
                  <c:v>1349823600</c:v>
                </c:pt>
                <c:pt idx="24287">
                  <c:v>1349827200</c:v>
                </c:pt>
                <c:pt idx="24288">
                  <c:v>1349830800</c:v>
                </c:pt>
                <c:pt idx="24289">
                  <c:v>1349834400</c:v>
                </c:pt>
                <c:pt idx="24290">
                  <c:v>1349838000</c:v>
                </c:pt>
                <c:pt idx="24291">
                  <c:v>1349841600</c:v>
                </c:pt>
                <c:pt idx="24292">
                  <c:v>1349845200</c:v>
                </c:pt>
                <c:pt idx="24293">
                  <c:v>1349848800</c:v>
                </c:pt>
                <c:pt idx="24294">
                  <c:v>1349852400</c:v>
                </c:pt>
                <c:pt idx="24295">
                  <c:v>1349856000</c:v>
                </c:pt>
                <c:pt idx="24296">
                  <c:v>1349859600</c:v>
                </c:pt>
                <c:pt idx="24297">
                  <c:v>1349863200</c:v>
                </c:pt>
                <c:pt idx="24298">
                  <c:v>1349866800</c:v>
                </c:pt>
                <c:pt idx="24299">
                  <c:v>1349870400</c:v>
                </c:pt>
                <c:pt idx="24300">
                  <c:v>1349874000</c:v>
                </c:pt>
                <c:pt idx="24301">
                  <c:v>1349877600</c:v>
                </c:pt>
                <c:pt idx="24302">
                  <c:v>1349881200</c:v>
                </c:pt>
                <c:pt idx="24303">
                  <c:v>1349884800</c:v>
                </c:pt>
                <c:pt idx="24304">
                  <c:v>1349888400</c:v>
                </c:pt>
                <c:pt idx="24305">
                  <c:v>1349892000</c:v>
                </c:pt>
                <c:pt idx="24306">
                  <c:v>1349895600</c:v>
                </c:pt>
                <c:pt idx="24307">
                  <c:v>1349899200</c:v>
                </c:pt>
                <c:pt idx="24308">
                  <c:v>1349902800</c:v>
                </c:pt>
                <c:pt idx="24309">
                  <c:v>1349906400</c:v>
                </c:pt>
                <c:pt idx="24310">
                  <c:v>1349910000</c:v>
                </c:pt>
                <c:pt idx="24311">
                  <c:v>1349913600</c:v>
                </c:pt>
                <c:pt idx="24312">
                  <c:v>1350003600</c:v>
                </c:pt>
                <c:pt idx="24313">
                  <c:v>1350007200</c:v>
                </c:pt>
                <c:pt idx="24314">
                  <c:v>1350010800</c:v>
                </c:pt>
                <c:pt idx="24315">
                  <c:v>1350014400</c:v>
                </c:pt>
                <c:pt idx="24316">
                  <c:v>1350018000</c:v>
                </c:pt>
                <c:pt idx="24317">
                  <c:v>1350021600</c:v>
                </c:pt>
                <c:pt idx="24318">
                  <c:v>1350025200</c:v>
                </c:pt>
                <c:pt idx="24319">
                  <c:v>1350028800</c:v>
                </c:pt>
                <c:pt idx="24320">
                  <c:v>1350032400</c:v>
                </c:pt>
                <c:pt idx="24321">
                  <c:v>1350036000</c:v>
                </c:pt>
                <c:pt idx="24322">
                  <c:v>1350039600</c:v>
                </c:pt>
                <c:pt idx="24323">
                  <c:v>1350043200</c:v>
                </c:pt>
                <c:pt idx="24324">
                  <c:v>1350046800</c:v>
                </c:pt>
                <c:pt idx="24325">
                  <c:v>1350050400</c:v>
                </c:pt>
                <c:pt idx="24326">
                  <c:v>1350054000</c:v>
                </c:pt>
                <c:pt idx="24327">
                  <c:v>1350057600</c:v>
                </c:pt>
                <c:pt idx="24328">
                  <c:v>1350061200</c:v>
                </c:pt>
                <c:pt idx="24329">
                  <c:v>1350064800</c:v>
                </c:pt>
                <c:pt idx="24330">
                  <c:v>1350068400</c:v>
                </c:pt>
                <c:pt idx="24331">
                  <c:v>1350072000</c:v>
                </c:pt>
                <c:pt idx="24332">
                  <c:v>1350075600</c:v>
                </c:pt>
                <c:pt idx="24333">
                  <c:v>1350079200</c:v>
                </c:pt>
                <c:pt idx="24334">
                  <c:v>1350082800</c:v>
                </c:pt>
                <c:pt idx="24335">
                  <c:v>1350086400</c:v>
                </c:pt>
                <c:pt idx="24336">
                  <c:v>1350090000</c:v>
                </c:pt>
                <c:pt idx="24337">
                  <c:v>1350093600</c:v>
                </c:pt>
                <c:pt idx="24338">
                  <c:v>1350097200</c:v>
                </c:pt>
                <c:pt idx="24339">
                  <c:v>1350100800</c:v>
                </c:pt>
                <c:pt idx="24340">
                  <c:v>1350104400</c:v>
                </c:pt>
                <c:pt idx="24341">
                  <c:v>1350108000</c:v>
                </c:pt>
                <c:pt idx="24342">
                  <c:v>1350111600</c:v>
                </c:pt>
                <c:pt idx="24343">
                  <c:v>1350115200</c:v>
                </c:pt>
                <c:pt idx="24344">
                  <c:v>1350118800</c:v>
                </c:pt>
                <c:pt idx="24345">
                  <c:v>1350122400</c:v>
                </c:pt>
                <c:pt idx="24346">
                  <c:v>1350126000</c:v>
                </c:pt>
                <c:pt idx="24347">
                  <c:v>1350129600</c:v>
                </c:pt>
                <c:pt idx="24348">
                  <c:v>1350133200</c:v>
                </c:pt>
                <c:pt idx="24349">
                  <c:v>1350136800</c:v>
                </c:pt>
                <c:pt idx="24350">
                  <c:v>1350140400</c:v>
                </c:pt>
                <c:pt idx="24351">
                  <c:v>1350144000</c:v>
                </c:pt>
                <c:pt idx="24352">
                  <c:v>1350147600</c:v>
                </c:pt>
                <c:pt idx="24353">
                  <c:v>1350151200</c:v>
                </c:pt>
                <c:pt idx="24354">
                  <c:v>1350154800</c:v>
                </c:pt>
                <c:pt idx="24355">
                  <c:v>1350158400</c:v>
                </c:pt>
                <c:pt idx="24356">
                  <c:v>1350162000</c:v>
                </c:pt>
                <c:pt idx="24357">
                  <c:v>1350165600</c:v>
                </c:pt>
                <c:pt idx="24358">
                  <c:v>1350169200</c:v>
                </c:pt>
                <c:pt idx="24359">
                  <c:v>1350172800</c:v>
                </c:pt>
                <c:pt idx="24360">
                  <c:v>1350176400</c:v>
                </c:pt>
                <c:pt idx="24361">
                  <c:v>1350180000</c:v>
                </c:pt>
                <c:pt idx="24362">
                  <c:v>1350183600</c:v>
                </c:pt>
                <c:pt idx="24363">
                  <c:v>1350187200</c:v>
                </c:pt>
                <c:pt idx="24364">
                  <c:v>1350190800</c:v>
                </c:pt>
                <c:pt idx="24365">
                  <c:v>1350194400</c:v>
                </c:pt>
                <c:pt idx="24366">
                  <c:v>1350198000</c:v>
                </c:pt>
                <c:pt idx="24367">
                  <c:v>1350201600</c:v>
                </c:pt>
                <c:pt idx="24368">
                  <c:v>1350205200</c:v>
                </c:pt>
                <c:pt idx="24369">
                  <c:v>1350208800</c:v>
                </c:pt>
                <c:pt idx="24370">
                  <c:v>1350212400</c:v>
                </c:pt>
                <c:pt idx="24371">
                  <c:v>1350216000</c:v>
                </c:pt>
                <c:pt idx="24372">
                  <c:v>1350219600</c:v>
                </c:pt>
                <c:pt idx="24373">
                  <c:v>1350223200</c:v>
                </c:pt>
                <c:pt idx="24374">
                  <c:v>1350226800</c:v>
                </c:pt>
                <c:pt idx="24375">
                  <c:v>1350230400</c:v>
                </c:pt>
                <c:pt idx="24376">
                  <c:v>1350234000</c:v>
                </c:pt>
                <c:pt idx="24377">
                  <c:v>1350237600</c:v>
                </c:pt>
                <c:pt idx="24378">
                  <c:v>1350241200</c:v>
                </c:pt>
                <c:pt idx="24379">
                  <c:v>1350244800</c:v>
                </c:pt>
                <c:pt idx="24380">
                  <c:v>1350248400</c:v>
                </c:pt>
                <c:pt idx="24381">
                  <c:v>1350252000</c:v>
                </c:pt>
                <c:pt idx="24382">
                  <c:v>1350255600</c:v>
                </c:pt>
                <c:pt idx="24383">
                  <c:v>1350259200</c:v>
                </c:pt>
                <c:pt idx="24384">
                  <c:v>1350262800</c:v>
                </c:pt>
                <c:pt idx="24385">
                  <c:v>1350266400</c:v>
                </c:pt>
                <c:pt idx="24386">
                  <c:v>1350270000</c:v>
                </c:pt>
                <c:pt idx="24387">
                  <c:v>1350273600</c:v>
                </c:pt>
                <c:pt idx="24388">
                  <c:v>1350277200</c:v>
                </c:pt>
                <c:pt idx="24389">
                  <c:v>1350280800</c:v>
                </c:pt>
                <c:pt idx="24390">
                  <c:v>1350284400</c:v>
                </c:pt>
                <c:pt idx="24391">
                  <c:v>1350288000</c:v>
                </c:pt>
                <c:pt idx="24392">
                  <c:v>1350291600</c:v>
                </c:pt>
                <c:pt idx="24393">
                  <c:v>1350295200</c:v>
                </c:pt>
                <c:pt idx="24394">
                  <c:v>1350298800</c:v>
                </c:pt>
                <c:pt idx="24395">
                  <c:v>1350302400</c:v>
                </c:pt>
                <c:pt idx="24396">
                  <c:v>1350306000</c:v>
                </c:pt>
                <c:pt idx="24397">
                  <c:v>1350309600</c:v>
                </c:pt>
                <c:pt idx="24398">
                  <c:v>1350313200</c:v>
                </c:pt>
                <c:pt idx="24399">
                  <c:v>1350316800</c:v>
                </c:pt>
                <c:pt idx="24400">
                  <c:v>1350320400</c:v>
                </c:pt>
                <c:pt idx="24401">
                  <c:v>1350324000</c:v>
                </c:pt>
                <c:pt idx="24402">
                  <c:v>1350327600</c:v>
                </c:pt>
                <c:pt idx="24403">
                  <c:v>1350331200</c:v>
                </c:pt>
                <c:pt idx="24404">
                  <c:v>1350334800</c:v>
                </c:pt>
                <c:pt idx="24405">
                  <c:v>1350338400</c:v>
                </c:pt>
                <c:pt idx="24406">
                  <c:v>1350342000</c:v>
                </c:pt>
                <c:pt idx="24407">
                  <c:v>1350345600</c:v>
                </c:pt>
                <c:pt idx="24408">
                  <c:v>1350349200</c:v>
                </c:pt>
                <c:pt idx="24409">
                  <c:v>1350352800</c:v>
                </c:pt>
                <c:pt idx="24410">
                  <c:v>1350356400</c:v>
                </c:pt>
                <c:pt idx="24411">
                  <c:v>1350360000</c:v>
                </c:pt>
                <c:pt idx="24412">
                  <c:v>1350363600</c:v>
                </c:pt>
                <c:pt idx="24413">
                  <c:v>1350367200</c:v>
                </c:pt>
                <c:pt idx="24414">
                  <c:v>1350370800</c:v>
                </c:pt>
                <c:pt idx="24415">
                  <c:v>1350374400</c:v>
                </c:pt>
                <c:pt idx="24416">
                  <c:v>1350378000</c:v>
                </c:pt>
                <c:pt idx="24417">
                  <c:v>1350381600</c:v>
                </c:pt>
                <c:pt idx="24418">
                  <c:v>1350385200</c:v>
                </c:pt>
                <c:pt idx="24419">
                  <c:v>1350388800</c:v>
                </c:pt>
                <c:pt idx="24420">
                  <c:v>1350392400</c:v>
                </c:pt>
                <c:pt idx="24421">
                  <c:v>1350396000</c:v>
                </c:pt>
                <c:pt idx="24422">
                  <c:v>1350399600</c:v>
                </c:pt>
                <c:pt idx="24423">
                  <c:v>1350403200</c:v>
                </c:pt>
                <c:pt idx="24424">
                  <c:v>1350406800</c:v>
                </c:pt>
                <c:pt idx="24425">
                  <c:v>1350410400</c:v>
                </c:pt>
                <c:pt idx="24426">
                  <c:v>1350414000</c:v>
                </c:pt>
                <c:pt idx="24427">
                  <c:v>1350417600</c:v>
                </c:pt>
                <c:pt idx="24428">
                  <c:v>1350421200</c:v>
                </c:pt>
                <c:pt idx="24429">
                  <c:v>1350424800</c:v>
                </c:pt>
                <c:pt idx="24430">
                  <c:v>1350428400</c:v>
                </c:pt>
                <c:pt idx="24431">
                  <c:v>1350432000</c:v>
                </c:pt>
                <c:pt idx="24432">
                  <c:v>1350435600</c:v>
                </c:pt>
                <c:pt idx="24433">
                  <c:v>1350439200</c:v>
                </c:pt>
                <c:pt idx="24434">
                  <c:v>1350442800</c:v>
                </c:pt>
                <c:pt idx="24435">
                  <c:v>1350446400</c:v>
                </c:pt>
                <c:pt idx="24436">
                  <c:v>1350450000</c:v>
                </c:pt>
                <c:pt idx="24437">
                  <c:v>1350453600</c:v>
                </c:pt>
                <c:pt idx="24438">
                  <c:v>1350457200</c:v>
                </c:pt>
                <c:pt idx="24439">
                  <c:v>1350460800</c:v>
                </c:pt>
                <c:pt idx="24440">
                  <c:v>1350464400</c:v>
                </c:pt>
                <c:pt idx="24441">
                  <c:v>1350468000</c:v>
                </c:pt>
                <c:pt idx="24442">
                  <c:v>1350471600</c:v>
                </c:pt>
                <c:pt idx="24443">
                  <c:v>1350475200</c:v>
                </c:pt>
                <c:pt idx="24444">
                  <c:v>1350478800</c:v>
                </c:pt>
                <c:pt idx="24445">
                  <c:v>1350482400</c:v>
                </c:pt>
                <c:pt idx="24446">
                  <c:v>1350486000</c:v>
                </c:pt>
                <c:pt idx="24447">
                  <c:v>1350489600</c:v>
                </c:pt>
                <c:pt idx="24448">
                  <c:v>1350493200</c:v>
                </c:pt>
                <c:pt idx="24449">
                  <c:v>1350496800</c:v>
                </c:pt>
                <c:pt idx="24450">
                  <c:v>1350500400</c:v>
                </c:pt>
                <c:pt idx="24451">
                  <c:v>1350504000</c:v>
                </c:pt>
                <c:pt idx="24452">
                  <c:v>1350507600</c:v>
                </c:pt>
                <c:pt idx="24453">
                  <c:v>1350511200</c:v>
                </c:pt>
                <c:pt idx="24454">
                  <c:v>1350514800</c:v>
                </c:pt>
                <c:pt idx="24455">
                  <c:v>1350518400</c:v>
                </c:pt>
                <c:pt idx="24456">
                  <c:v>1350522000</c:v>
                </c:pt>
                <c:pt idx="24457">
                  <c:v>1350525600</c:v>
                </c:pt>
                <c:pt idx="24458">
                  <c:v>1350529200</c:v>
                </c:pt>
                <c:pt idx="24459">
                  <c:v>1350532800</c:v>
                </c:pt>
                <c:pt idx="24460">
                  <c:v>1350536400</c:v>
                </c:pt>
                <c:pt idx="24461">
                  <c:v>1350540000</c:v>
                </c:pt>
                <c:pt idx="24462">
                  <c:v>1350543600</c:v>
                </c:pt>
                <c:pt idx="24463">
                  <c:v>1350547200</c:v>
                </c:pt>
                <c:pt idx="24464">
                  <c:v>1350550800</c:v>
                </c:pt>
                <c:pt idx="24465">
                  <c:v>1350554400</c:v>
                </c:pt>
                <c:pt idx="24466">
                  <c:v>1350558000</c:v>
                </c:pt>
                <c:pt idx="24467">
                  <c:v>1350561600</c:v>
                </c:pt>
                <c:pt idx="24468">
                  <c:v>1350565200</c:v>
                </c:pt>
                <c:pt idx="24469">
                  <c:v>1350568800</c:v>
                </c:pt>
                <c:pt idx="24470">
                  <c:v>1350572400</c:v>
                </c:pt>
                <c:pt idx="24471">
                  <c:v>1350576000</c:v>
                </c:pt>
                <c:pt idx="24472">
                  <c:v>1350579600</c:v>
                </c:pt>
                <c:pt idx="24473">
                  <c:v>1350583200</c:v>
                </c:pt>
                <c:pt idx="24474">
                  <c:v>1350586800</c:v>
                </c:pt>
                <c:pt idx="24475">
                  <c:v>1350590400</c:v>
                </c:pt>
                <c:pt idx="24476">
                  <c:v>1350594000</c:v>
                </c:pt>
                <c:pt idx="24477">
                  <c:v>1350597600</c:v>
                </c:pt>
                <c:pt idx="24478">
                  <c:v>1350601200</c:v>
                </c:pt>
                <c:pt idx="24479">
                  <c:v>1350604800</c:v>
                </c:pt>
                <c:pt idx="24480">
                  <c:v>1350608400</c:v>
                </c:pt>
                <c:pt idx="24481">
                  <c:v>1350612000</c:v>
                </c:pt>
                <c:pt idx="24482">
                  <c:v>1350615600</c:v>
                </c:pt>
                <c:pt idx="24483">
                  <c:v>1350619200</c:v>
                </c:pt>
                <c:pt idx="24484">
                  <c:v>1350622800</c:v>
                </c:pt>
                <c:pt idx="24485">
                  <c:v>1350626400</c:v>
                </c:pt>
                <c:pt idx="24486">
                  <c:v>1350630000</c:v>
                </c:pt>
                <c:pt idx="24487">
                  <c:v>1350633600</c:v>
                </c:pt>
                <c:pt idx="24488">
                  <c:v>1350637200</c:v>
                </c:pt>
                <c:pt idx="24489">
                  <c:v>1350640800</c:v>
                </c:pt>
                <c:pt idx="24490">
                  <c:v>1350644400</c:v>
                </c:pt>
                <c:pt idx="24491">
                  <c:v>1350648000</c:v>
                </c:pt>
                <c:pt idx="24492">
                  <c:v>1350651600</c:v>
                </c:pt>
                <c:pt idx="24493">
                  <c:v>1350655200</c:v>
                </c:pt>
                <c:pt idx="24494">
                  <c:v>1350658800</c:v>
                </c:pt>
                <c:pt idx="24495">
                  <c:v>1350662400</c:v>
                </c:pt>
                <c:pt idx="24496">
                  <c:v>1350666000</c:v>
                </c:pt>
                <c:pt idx="24497">
                  <c:v>1350669600</c:v>
                </c:pt>
                <c:pt idx="24498">
                  <c:v>1350673200</c:v>
                </c:pt>
                <c:pt idx="24499">
                  <c:v>1350676800</c:v>
                </c:pt>
                <c:pt idx="24500">
                  <c:v>1350680400</c:v>
                </c:pt>
                <c:pt idx="24501">
                  <c:v>1350684000</c:v>
                </c:pt>
                <c:pt idx="24502">
                  <c:v>1350687600</c:v>
                </c:pt>
                <c:pt idx="24503">
                  <c:v>1350691200</c:v>
                </c:pt>
                <c:pt idx="24504">
                  <c:v>1350694800</c:v>
                </c:pt>
                <c:pt idx="24505">
                  <c:v>1350698400</c:v>
                </c:pt>
                <c:pt idx="24506">
                  <c:v>1350702000</c:v>
                </c:pt>
                <c:pt idx="24507">
                  <c:v>1350705600</c:v>
                </c:pt>
                <c:pt idx="24508">
                  <c:v>1350709200</c:v>
                </c:pt>
                <c:pt idx="24509">
                  <c:v>1350712800</c:v>
                </c:pt>
                <c:pt idx="24510">
                  <c:v>1350716400</c:v>
                </c:pt>
                <c:pt idx="24511">
                  <c:v>1350720000</c:v>
                </c:pt>
                <c:pt idx="24512">
                  <c:v>1350723600</c:v>
                </c:pt>
                <c:pt idx="24513">
                  <c:v>1350727200</c:v>
                </c:pt>
                <c:pt idx="24514">
                  <c:v>1350730800</c:v>
                </c:pt>
                <c:pt idx="24515">
                  <c:v>1350734400</c:v>
                </c:pt>
                <c:pt idx="24516">
                  <c:v>1350738000</c:v>
                </c:pt>
                <c:pt idx="24517">
                  <c:v>1350741600</c:v>
                </c:pt>
                <c:pt idx="24518">
                  <c:v>1350745200</c:v>
                </c:pt>
                <c:pt idx="24519">
                  <c:v>1350748800</c:v>
                </c:pt>
                <c:pt idx="24520">
                  <c:v>1350752400</c:v>
                </c:pt>
                <c:pt idx="24521">
                  <c:v>1350756000</c:v>
                </c:pt>
                <c:pt idx="24522">
                  <c:v>1350759600</c:v>
                </c:pt>
                <c:pt idx="24523">
                  <c:v>1350763200</c:v>
                </c:pt>
                <c:pt idx="24524">
                  <c:v>1350766800</c:v>
                </c:pt>
                <c:pt idx="24525">
                  <c:v>1350770400</c:v>
                </c:pt>
                <c:pt idx="24526">
                  <c:v>1350774000</c:v>
                </c:pt>
                <c:pt idx="24527">
                  <c:v>1350777600</c:v>
                </c:pt>
                <c:pt idx="24528">
                  <c:v>1350781200</c:v>
                </c:pt>
                <c:pt idx="24529">
                  <c:v>1350784800</c:v>
                </c:pt>
                <c:pt idx="24530">
                  <c:v>1350788400</c:v>
                </c:pt>
                <c:pt idx="24531">
                  <c:v>1350792000</c:v>
                </c:pt>
                <c:pt idx="24532">
                  <c:v>1350795600</c:v>
                </c:pt>
                <c:pt idx="24533">
                  <c:v>1350799200</c:v>
                </c:pt>
                <c:pt idx="24534">
                  <c:v>1350802800</c:v>
                </c:pt>
                <c:pt idx="24535">
                  <c:v>1350806400</c:v>
                </c:pt>
                <c:pt idx="24536">
                  <c:v>1350810000</c:v>
                </c:pt>
                <c:pt idx="24537">
                  <c:v>1350813600</c:v>
                </c:pt>
                <c:pt idx="24538">
                  <c:v>1350817200</c:v>
                </c:pt>
                <c:pt idx="24539">
                  <c:v>1350820800</c:v>
                </c:pt>
                <c:pt idx="24540">
                  <c:v>1350824400</c:v>
                </c:pt>
                <c:pt idx="24541">
                  <c:v>1350828000</c:v>
                </c:pt>
                <c:pt idx="24542">
                  <c:v>1350831600</c:v>
                </c:pt>
                <c:pt idx="24543">
                  <c:v>1350835200</c:v>
                </c:pt>
                <c:pt idx="24544">
                  <c:v>1350838800</c:v>
                </c:pt>
                <c:pt idx="24545">
                  <c:v>1350842400</c:v>
                </c:pt>
                <c:pt idx="24546">
                  <c:v>1350846000</c:v>
                </c:pt>
                <c:pt idx="24547">
                  <c:v>1350849600</c:v>
                </c:pt>
                <c:pt idx="24548">
                  <c:v>1350853200</c:v>
                </c:pt>
                <c:pt idx="24549">
                  <c:v>1350856800</c:v>
                </c:pt>
                <c:pt idx="24550">
                  <c:v>1350860400</c:v>
                </c:pt>
                <c:pt idx="24551">
                  <c:v>1350864000</c:v>
                </c:pt>
                <c:pt idx="24552">
                  <c:v>1350867600</c:v>
                </c:pt>
                <c:pt idx="24553">
                  <c:v>1350871200</c:v>
                </c:pt>
                <c:pt idx="24554">
                  <c:v>1350874800</c:v>
                </c:pt>
                <c:pt idx="24555">
                  <c:v>1350878400</c:v>
                </c:pt>
                <c:pt idx="24556">
                  <c:v>1350882000</c:v>
                </c:pt>
                <c:pt idx="24557">
                  <c:v>1350885600</c:v>
                </c:pt>
                <c:pt idx="24558">
                  <c:v>1350889200</c:v>
                </c:pt>
                <c:pt idx="24559">
                  <c:v>1350892800</c:v>
                </c:pt>
                <c:pt idx="24560">
                  <c:v>1350896400</c:v>
                </c:pt>
                <c:pt idx="24561">
                  <c:v>1350900000</c:v>
                </c:pt>
                <c:pt idx="24562">
                  <c:v>1350903600</c:v>
                </c:pt>
                <c:pt idx="24563">
                  <c:v>1350907200</c:v>
                </c:pt>
                <c:pt idx="24564">
                  <c:v>1350910800</c:v>
                </c:pt>
                <c:pt idx="24565">
                  <c:v>1350914400</c:v>
                </c:pt>
                <c:pt idx="24566">
                  <c:v>1350918000</c:v>
                </c:pt>
                <c:pt idx="24567">
                  <c:v>1350921600</c:v>
                </c:pt>
                <c:pt idx="24568">
                  <c:v>1350925200</c:v>
                </c:pt>
                <c:pt idx="24569">
                  <c:v>1350928800</c:v>
                </c:pt>
                <c:pt idx="24570">
                  <c:v>1350932400</c:v>
                </c:pt>
                <c:pt idx="24571">
                  <c:v>1350936000</c:v>
                </c:pt>
                <c:pt idx="24572">
                  <c:v>1350939600</c:v>
                </c:pt>
                <c:pt idx="24573">
                  <c:v>1350943200</c:v>
                </c:pt>
                <c:pt idx="24574">
                  <c:v>1350946800</c:v>
                </c:pt>
                <c:pt idx="24575">
                  <c:v>1350950400</c:v>
                </c:pt>
                <c:pt idx="24576">
                  <c:v>1350954000</c:v>
                </c:pt>
                <c:pt idx="24577">
                  <c:v>1350957600</c:v>
                </c:pt>
                <c:pt idx="24578">
                  <c:v>1350961200</c:v>
                </c:pt>
                <c:pt idx="24579">
                  <c:v>1350964800</c:v>
                </c:pt>
                <c:pt idx="24580">
                  <c:v>1350968400</c:v>
                </c:pt>
                <c:pt idx="24581">
                  <c:v>1350972000</c:v>
                </c:pt>
                <c:pt idx="24582">
                  <c:v>1350975600</c:v>
                </c:pt>
                <c:pt idx="24583">
                  <c:v>1350979200</c:v>
                </c:pt>
                <c:pt idx="24584">
                  <c:v>1350982800</c:v>
                </c:pt>
                <c:pt idx="24585">
                  <c:v>1350986400</c:v>
                </c:pt>
                <c:pt idx="24586">
                  <c:v>1350990000</c:v>
                </c:pt>
                <c:pt idx="24587">
                  <c:v>1350993600</c:v>
                </c:pt>
                <c:pt idx="24588">
                  <c:v>1350997200</c:v>
                </c:pt>
                <c:pt idx="24589">
                  <c:v>1351000800</c:v>
                </c:pt>
                <c:pt idx="24590">
                  <c:v>1351004400</c:v>
                </c:pt>
                <c:pt idx="24591">
                  <c:v>1351008000</c:v>
                </c:pt>
                <c:pt idx="24592">
                  <c:v>1351011600</c:v>
                </c:pt>
                <c:pt idx="24593">
                  <c:v>1351015200</c:v>
                </c:pt>
                <c:pt idx="24594">
                  <c:v>1351018800</c:v>
                </c:pt>
                <c:pt idx="24595">
                  <c:v>1351022400</c:v>
                </c:pt>
                <c:pt idx="24596">
                  <c:v>1351026000</c:v>
                </c:pt>
                <c:pt idx="24597">
                  <c:v>1351029600</c:v>
                </c:pt>
                <c:pt idx="24598">
                  <c:v>1351033200</c:v>
                </c:pt>
                <c:pt idx="24599">
                  <c:v>1351036800</c:v>
                </c:pt>
                <c:pt idx="24600">
                  <c:v>1351040400</c:v>
                </c:pt>
                <c:pt idx="24601">
                  <c:v>1351044000</c:v>
                </c:pt>
                <c:pt idx="24602">
                  <c:v>1351047600</c:v>
                </c:pt>
                <c:pt idx="24603">
                  <c:v>1351051200</c:v>
                </c:pt>
                <c:pt idx="24604">
                  <c:v>1351054800</c:v>
                </c:pt>
                <c:pt idx="24605">
                  <c:v>1351058400</c:v>
                </c:pt>
                <c:pt idx="24606">
                  <c:v>1351062000</c:v>
                </c:pt>
                <c:pt idx="24607">
                  <c:v>1351065600</c:v>
                </c:pt>
                <c:pt idx="24608">
                  <c:v>1351069200</c:v>
                </c:pt>
                <c:pt idx="24609">
                  <c:v>1351072800</c:v>
                </c:pt>
                <c:pt idx="24610">
                  <c:v>1351076400</c:v>
                </c:pt>
                <c:pt idx="24611">
                  <c:v>1351080000</c:v>
                </c:pt>
                <c:pt idx="24612">
                  <c:v>1351083600</c:v>
                </c:pt>
                <c:pt idx="24613">
                  <c:v>1351087200</c:v>
                </c:pt>
                <c:pt idx="24614">
                  <c:v>1351090800</c:v>
                </c:pt>
                <c:pt idx="24615">
                  <c:v>1351094400</c:v>
                </c:pt>
                <c:pt idx="24616">
                  <c:v>1351098000</c:v>
                </c:pt>
                <c:pt idx="24617">
                  <c:v>1351101600</c:v>
                </c:pt>
                <c:pt idx="24618">
                  <c:v>1351105200</c:v>
                </c:pt>
                <c:pt idx="24619">
                  <c:v>1351108800</c:v>
                </c:pt>
                <c:pt idx="24620">
                  <c:v>1351112400</c:v>
                </c:pt>
                <c:pt idx="24621">
                  <c:v>1351116000</c:v>
                </c:pt>
                <c:pt idx="24622">
                  <c:v>1351119600</c:v>
                </c:pt>
                <c:pt idx="24623">
                  <c:v>1351123200</c:v>
                </c:pt>
                <c:pt idx="24624">
                  <c:v>1351126800</c:v>
                </c:pt>
                <c:pt idx="24625">
                  <c:v>1351130400</c:v>
                </c:pt>
                <c:pt idx="24626">
                  <c:v>1351134000</c:v>
                </c:pt>
                <c:pt idx="24627">
                  <c:v>1351137600</c:v>
                </c:pt>
                <c:pt idx="24628">
                  <c:v>1351141200</c:v>
                </c:pt>
                <c:pt idx="24629">
                  <c:v>1351144800</c:v>
                </c:pt>
                <c:pt idx="24630">
                  <c:v>1351148400</c:v>
                </c:pt>
                <c:pt idx="24631">
                  <c:v>1351152000</c:v>
                </c:pt>
                <c:pt idx="24632">
                  <c:v>1351155600</c:v>
                </c:pt>
                <c:pt idx="24633">
                  <c:v>1351159200</c:v>
                </c:pt>
                <c:pt idx="24634">
                  <c:v>1351162800</c:v>
                </c:pt>
                <c:pt idx="24635">
                  <c:v>1351166400</c:v>
                </c:pt>
                <c:pt idx="24636">
                  <c:v>1351170000</c:v>
                </c:pt>
                <c:pt idx="24637">
                  <c:v>1351173600</c:v>
                </c:pt>
                <c:pt idx="24638">
                  <c:v>1351177200</c:v>
                </c:pt>
                <c:pt idx="24639">
                  <c:v>1351180800</c:v>
                </c:pt>
                <c:pt idx="24640">
                  <c:v>1351184400</c:v>
                </c:pt>
                <c:pt idx="24641">
                  <c:v>1351188000</c:v>
                </c:pt>
                <c:pt idx="24642">
                  <c:v>1351191600</c:v>
                </c:pt>
                <c:pt idx="24643">
                  <c:v>1351195200</c:v>
                </c:pt>
                <c:pt idx="24644">
                  <c:v>1351198800</c:v>
                </c:pt>
                <c:pt idx="24645">
                  <c:v>1351202400</c:v>
                </c:pt>
                <c:pt idx="24646">
                  <c:v>1351206000</c:v>
                </c:pt>
                <c:pt idx="24647">
                  <c:v>1351209600</c:v>
                </c:pt>
                <c:pt idx="24648">
                  <c:v>1351213200</c:v>
                </c:pt>
                <c:pt idx="24649">
                  <c:v>1351216800</c:v>
                </c:pt>
                <c:pt idx="24650">
                  <c:v>1351220400</c:v>
                </c:pt>
                <c:pt idx="24651">
                  <c:v>1351224000</c:v>
                </c:pt>
                <c:pt idx="24652">
                  <c:v>1351227600</c:v>
                </c:pt>
                <c:pt idx="24653">
                  <c:v>1351231200</c:v>
                </c:pt>
                <c:pt idx="24654">
                  <c:v>1351234800</c:v>
                </c:pt>
                <c:pt idx="24655">
                  <c:v>1351238400</c:v>
                </c:pt>
                <c:pt idx="24656">
                  <c:v>1351242000</c:v>
                </c:pt>
                <c:pt idx="24657">
                  <c:v>1351245600</c:v>
                </c:pt>
                <c:pt idx="24658">
                  <c:v>1351249200</c:v>
                </c:pt>
                <c:pt idx="24659">
                  <c:v>1351252800</c:v>
                </c:pt>
                <c:pt idx="24660">
                  <c:v>1351256400</c:v>
                </c:pt>
                <c:pt idx="24661">
                  <c:v>1351260000</c:v>
                </c:pt>
                <c:pt idx="24662">
                  <c:v>1351263600</c:v>
                </c:pt>
                <c:pt idx="24663">
                  <c:v>1351267200</c:v>
                </c:pt>
                <c:pt idx="24664">
                  <c:v>1351270800</c:v>
                </c:pt>
                <c:pt idx="24665">
                  <c:v>1351274400</c:v>
                </c:pt>
                <c:pt idx="24666">
                  <c:v>1351278000</c:v>
                </c:pt>
                <c:pt idx="24667">
                  <c:v>1351281600</c:v>
                </c:pt>
                <c:pt idx="24668">
                  <c:v>1351285200</c:v>
                </c:pt>
                <c:pt idx="24669">
                  <c:v>1351288800</c:v>
                </c:pt>
                <c:pt idx="24670">
                  <c:v>1351292400</c:v>
                </c:pt>
                <c:pt idx="24671">
                  <c:v>1351296000</c:v>
                </c:pt>
                <c:pt idx="24672">
                  <c:v>1351299600</c:v>
                </c:pt>
                <c:pt idx="24673">
                  <c:v>1351303200</c:v>
                </c:pt>
                <c:pt idx="24674">
                  <c:v>1351306800</c:v>
                </c:pt>
                <c:pt idx="24675">
                  <c:v>1351310400</c:v>
                </c:pt>
                <c:pt idx="24676">
                  <c:v>1351314000</c:v>
                </c:pt>
                <c:pt idx="24677">
                  <c:v>1351317600</c:v>
                </c:pt>
                <c:pt idx="24678">
                  <c:v>1351321200</c:v>
                </c:pt>
                <c:pt idx="24679">
                  <c:v>1351324800</c:v>
                </c:pt>
                <c:pt idx="24680">
                  <c:v>1351328400</c:v>
                </c:pt>
                <c:pt idx="24681">
                  <c:v>1351332000</c:v>
                </c:pt>
                <c:pt idx="24682">
                  <c:v>1351335600</c:v>
                </c:pt>
                <c:pt idx="24683">
                  <c:v>1351339200</c:v>
                </c:pt>
                <c:pt idx="24684">
                  <c:v>1351342800</c:v>
                </c:pt>
                <c:pt idx="24685">
                  <c:v>1351346400</c:v>
                </c:pt>
                <c:pt idx="24686">
                  <c:v>1351350000</c:v>
                </c:pt>
                <c:pt idx="24687">
                  <c:v>1351353600</c:v>
                </c:pt>
                <c:pt idx="24688">
                  <c:v>1351357200</c:v>
                </c:pt>
                <c:pt idx="24689">
                  <c:v>1351360800</c:v>
                </c:pt>
                <c:pt idx="24690">
                  <c:v>1351364400</c:v>
                </c:pt>
                <c:pt idx="24691">
                  <c:v>1351368000</c:v>
                </c:pt>
                <c:pt idx="24692">
                  <c:v>1351371600</c:v>
                </c:pt>
                <c:pt idx="24693">
                  <c:v>1351375200</c:v>
                </c:pt>
                <c:pt idx="24694">
                  <c:v>1351378800</c:v>
                </c:pt>
                <c:pt idx="24695">
                  <c:v>1351382400</c:v>
                </c:pt>
                <c:pt idx="24696">
                  <c:v>1351386000</c:v>
                </c:pt>
                <c:pt idx="24697">
                  <c:v>1351389600</c:v>
                </c:pt>
                <c:pt idx="24698">
                  <c:v>1351393200</c:v>
                </c:pt>
                <c:pt idx="24699">
                  <c:v>1351396800</c:v>
                </c:pt>
                <c:pt idx="24700">
                  <c:v>1351400400</c:v>
                </c:pt>
                <c:pt idx="24701">
                  <c:v>1351404000</c:v>
                </c:pt>
                <c:pt idx="24702">
                  <c:v>1351407600</c:v>
                </c:pt>
                <c:pt idx="24703">
                  <c:v>1351411200</c:v>
                </c:pt>
                <c:pt idx="24704">
                  <c:v>1351414800</c:v>
                </c:pt>
                <c:pt idx="24705">
                  <c:v>1351418400</c:v>
                </c:pt>
                <c:pt idx="24706">
                  <c:v>1351422000</c:v>
                </c:pt>
                <c:pt idx="24707">
                  <c:v>1351425600</c:v>
                </c:pt>
                <c:pt idx="24708">
                  <c:v>1351429200</c:v>
                </c:pt>
                <c:pt idx="24709">
                  <c:v>1351432800</c:v>
                </c:pt>
                <c:pt idx="24710">
                  <c:v>1351436400</c:v>
                </c:pt>
                <c:pt idx="24711">
                  <c:v>1351440000</c:v>
                </c:pt>
                <c:pt idx="24712">
                  <c:v>1351443600</c:v>
                </c:pt>
                <c:pt idx="24713">
                  <c:v>1351447200</c:v>
                </c:pt>
                <c:pt idx="24714">
                  <c:v>1351450800</c:v>
                </c:pt>
                <c:pt idx="24715">
                  <c:v>1351454400</c:v>
                </c:pt>
                <c:pt idx="24716">
                  <c:v>1351458000</c:v>
                </c:pt>
                <c:pt idx="24717">
                  <c:v>1351461600</c:v>
                </c:pt>
                <c:pt idx="24718">
                  <c:v>1351465200</c:v>
                </c:pt>
                <c:pt idx="24719">
                  <c:v>1351468800</c:v>
                </c:pt>
                <c:pt idx="24720">
                  <c:v>1351472400</c:v>
                </c:pt>
                <c:pt idx="24721">
                  <c:v>1351476000</c:v>
                </c:pt>
                <c:pt idx="24722">
                  <c:v>1351479600</c:v>
                </c:pt>
                <c:pt idx="24723">
                  <c:v>1351483200</c:v>
                </c:pt>
                <c:pt idx="24724">
                  <c:v>1351486800</c:v>
                </c:pt>
                <c:pt idx="24725">
                  <c:v>1351490400</c:v>
                </c:pt>
                <c:pt idx="24726">
                  <c:v>1351494000</c:v>
                </c:pt>
                <c:pt idx="24727">
                  <c:v>1351497600</c:v>
                </c:pt>
                <c:pt idx="24728">
                  <c:v>1351501200</c:v>
                </c:pt>
                <c:pt idx="24729">
                  <c:v>1351504800</c:v>
                </c:pt>
                <c:pt idx="24730">
                  <c:v>1351508400</c:v>
                </c:pt>
                <c:pt idx="24731">
                  <c:v>1351512000</c:v>
                </c:pt>
                <c:pt idx="24732">
                  <c:v>1351515600</c:v>
                </c:pt>
                <c:pt idx="24733">
                  <c:v>1351519200</c:v>
                </c:pt>
                <c:pt idx="24734">
                  <c:v>1351522800</c:v>
                </c:pt>
                <c:pt idx="24735">
                  <c:v>1351526400</c:v>
                </c:pt>
                <c:pt idx="24736">
                  <c:v>1351530000</c:v>
                </c:pt>
                <c:pt idx="24737">
                  <c:v>1351533600</c:v>
                </c:pt>
                <c:pt idx="24738">
                  <c:v>1351537200</c:v>
                </c:pt>
                <c:pt idx="24739">
                  <c:v>1351540800</c:v>
                </c:pt>
                <c:pt idx="24740">
                  <c:v>1351544400</c:v>
                </c:pt>
                <c:pt idx="24741">
                  <c:v>1351548000</c:v>
                </c:pt>
                <c:pt idx="24742">
                  <c:v>1351551600</c:v>
                </c:pt>
                <c:pt idx="24743">
                  <c:v>1351555200</c:v>
                </c:pt>
                <c:pt idx="24744">
                  <c:v>1351558800</c:v>
                </c:pt>
                <c:pt idx="24745">
                  <c:v>1351562400</c:v>
                </c:pt>
                <c:pt idx="24746">
                  <c:v>1351566000</c:v>
                </c:pt>
                <c:pt idx="24747">
                  <c:v>1351569600</c:v>
                </c:pt>
                <c:pt idx="24748">
                  <c:v>1351573200</c:v>
                </c:pt>
                <c:pt idx="24749">
                  <c:v>1351576800</c:v>
                </c:pt>
                <c:pt idx="24750">
                  <c:v>1351580400</c:v>
                </c:pt>
                <c:pt idx="24751">
                  <c:v>1351584000</c:v>
                </c:pt>
                <c:pt idx="24752">
                  <c:v>1351587600</c:v>
                </c:pt>
                <c:pt idx="24753">
                  <c:v>1351591200</c:v>
                </c:pt>
                <c:pt idx="24754">
                  <c:v>1351594800</c:v>
                </c:pt>
                <c:pt idx="24755">
                  <c:v>1351598400</c:v>
                </c:pt>
                <c:pt idx="24756">
                  <c:v>1351602000</c:v>
                </c:pt>
                <c:pt idx="24757">
                  <c:v>1351605600</c:v>
                </c:pt>
                <c:pt idx="24758">
                  <c:v>1351609200</c:v>
                </c:pt>
                <c:pt idx="24759">
                  <c:v>1351612800</c:v>
                </c:pt>
                <c:pt idx="24760">
                  <c:v>1351616400</c:v>
                </c:pt>
                <c:pt idx="24761">
                  <c:v>1351620000</c:v>
                </c:pt>
                <c:pt idx="24762">
                  <c:v>1351623600</c:v>
                </c:pt>
                <c:pt idx="24763">
                  <c:v>1351627200</c:v>
                </c:pt>
                <c:pt idx="24764">
                  <c:v>1351630800</c:v>
                </c:pt>
                <c:pt idx="24765">
                  <c:v>1351634400</c:v>
                </c:pt>
                <c:pt idx="24766">
                  <c:v>1351638000</c:v>
                </c:pt>
                <c:pt idx="24767">
                  <c:v>1351641600</c:v>
                </c:pt>
                <c:pt idx="24768">
                  <c:v>1351645200</c:v>
                </c:pt>
                <c:pt idx="24769">
                  <c:v>1351648800</c:v>
                </c:pt>
                <c:pt idx="24770">
                  <c:v>1351652400</c:v>
                </c:pt>
                <c:pt idx="24771">
                  <c:v>1351656000</c:v>
                </c:pt>
                <c:pt idx="24772">
                  <c:v>1351659600</c:v>
                </c:pt>
                <c:pt idx="24773">
                  <c:v>1351663200</c:v>
                </c:pt>
                <c:pt idx="24774">
                  <c:v>1351666800</c:v>
                </c:pt>
                <c:pt idx="24775">
                  <c:v>1351670400</c:v>
                </c:pt>
                <c:pt idx="24776">
                  <c:v>1351674000</c:v>
                </c:pt>
                <c:pt idx="24777">
                  <c:v>1351677600</c:v>
                </c:pt>
                <c:pt idx="24778">
                  <c:v>1351681200</c:v>
                </c:pt>
                <c:pt idx="24779">
                  <c:v>1351684800</c:v>
                </c:pt>
                <c:pt idx="24780">
                  <c:v>1351688400</c:v>
                </c:pt>
                <c:pt idx="24781">
                  <c:v>1351692000</c:v>
                </c:pt>
                <c:pt idx="24782">
                  <c:v>1351695600</c:v>
                </c:pt>
                <c:pt idx="24783">
                  <c:v>1351699200</c:v>
                </c:pt>
                <c:pt idx="24784">
                  <c:v>1351702800</c:v>
                </c:pt>
                <c:pt idx="24785">
                  <c:v>1351706400</c:v>
                </c:pt>
                <c:pt idx="24786">
                  <c:v>1351710000</c:v>
                </c:pt>
                <c:pt idx="24787">
                  <c:v>1351713600</c:v>
                </c:pt>
                <c:pt idx="24788">
                  <c:v>1351717200</c:v>
                </c:pt>
                <c:pt idx="24789">
                  <c:v>1351720800</c:v>
                </c:pt>
                <c:pt idx="24790">
                  <c:v>1351724400</c:v>
                </c:pt>
                <c:pt idx="24791">
                  <c:v>1351728000</c:v>
                </c:pt>
                <c:pt idx="24792">
                  <c:v>1351731600</c:v>
                </c:pt>
                <c:pt idx="24793">
                  <c:v>1351735200</c:v>
                </c:pt>
                <c:pt idx="24794">
                  <c:v>1351738800</c:v>
                </c:pt>
                <c:pt idx="24795">
                  <c:v>1351742400</c:v>
                </c:pt>
                <c:pt idx="24796">
                  <c:v>1351746000</c:v>
                </c:pt>
                <c:pt idx="24797">
                  <c:v>1351749600</c:v>
                </c:pt>
                <c:pt idx="24798">
                  <c:v>1351753200</c:v>
                </c:pt>
                <c:pt idx="24799">
                  <c:v>1351756800</c:v>
                </c:pt>
                <c:pt idx="24800">
                  <c:v>1351760400</c:v>
                </c:pt>
                <c:pt idx="24801">
                  <c:v>1351764000</c:v>
                </c:pt>
                <c:pt idx="24802">
                  <c:v>1351767600</c:v>
                </c:pt>
                <c:pt idx="24803">
                  <c:v>1351771200</c:v>
                </c:pt>
                <c:pt idx="24804">
                  <c:v>1351774800</c:v>
                </c:pt>
                <c:pt idx="24805">
                  <c:v>1351778400</c:v>
                </c:pt>
                <c:pt idx="24806">
                  <c:v>1351782000</c:v>
                </c:pt>
                <c:pt idx="24807">
                  <c:v>1351785600</c:v>
                </c:pt>
                <c:pt idx="24808">
                  <c:v>1351789200</c:v>
                </c:pt>
                <c:pt idx="24809">
                  <c:v>1351792800</c:v>
                </c:pt>
                <c:pt idx="24810">
                  <c:v>1351796400</c:v>
                </c:pt>
                <c:pt idx="24811">
                  <c:v>1351800000</c:v>
                </c:pt>
                <c:pt idx="24812">
                  <c:v>1351803600</c:v>
                </c:pt>
                <c:pt idx="24813">
                  <c:v>1351807200</c:v>
                </c:pt>
                <c:pt idx="24814">
                  <c:v>1351810800</c:v>
                </c:pt>
                <c:pt idx="24815">
                  <c:v>1351814400</c:v>
                </c:pt>
                <c:pt idx="24816">
                  <c:v>1351818000</c:v>
                </c:pt>
                <c:pt idx="24817">
                  <c:v>1351821600</c:v>
                </c:pt>
                <c:pt idx="24818">
                  <c:v>1351825200</c:v>
                </c:pt>
                <c:pt idx="24819">
                  <c:v>1351828800</c:v>
                </c:pt>
                <c:pt idx="24820">
                  <c:v>1351832400</c:v>
                </c:pt>
                <c:pt idx="24821">
                  <c:v>1351836000</c:v>
                </c:pt>
                <c:pt idx="24822">
                  <c:v>1351839600</c:v>
                </c:pt>
                <c:pt idx="24823">
                  <c:v>1351843200</c:v>
                </c:pt>
                <c:pt idx="24824">
                  <c:v>1351846800</c:v>
                </c:pt>
                <c:pt idx="24825">
                  <c:v>1351850400</c:v>
                </c:pt>
                <c:pt idx="24826">
                  <c:v>1351854000</c:v>
                </c:pt>
                <c:pt idx="24827">
                  <c:v>1351857600</c:v>
                </c:pt>
                <c:pt idx="24828">
                  <c:v>1351861200</c:v>
                </c:pt>
                <c:pt idx="24829">
                  <c:v>1351864800</c:v>
                </c:pt>
                <c:pt idx="24830">
                  <c:v>1351868400</c:v>
                </c:pt>
                <c:pt idx="24831">
                  <c:v>1351872000</c:v>
                </c:pt>
                <c:pt idx="24832">
                  <c:v>1351875600</c:v>
                </c:pt>
                <c:pt idx="24833">
                  <c:v>1351879200</c:v>
                </c:pt>
                <c:pt idx="24834">
                  <c:v>1351882800</c:v>
                </c:pt>
                <c:pt idx="24835">
                  <c:v>1351886400</c:v>
                </c:pt>
                <c:pt idx="24836">
                  <c:v>1351890000</c:v>
                </c:pt>
                <c:pt idx="24837">
                  <c:v>1351893600</c:v>
                </c:pt>
                <c:pt idx="24838">
                  <c:v>1351897200</c:v>
                </c:pt>
                <c:pt idx="24839">
                  <c:v>1351900800</c:v>
                </c:pt>
                <c:pt idx="24840">
                  <c:v>1351904400</c:v>
                </c:pt>
                <c:pt idx="24841">
                  <c:v>1351908000</c:v>
                </c:pt>
                <c:pt idx="24842">
                  <c:v>1351911600</c:v>
                </c:pt>
                <c:pt idx="24843">
                  <c:v>1351915200</c:v>
                </c:pt>
                <c:pt idx="24844">
                  <c:v>1351918800</c:v>
                </c:pt>
                <c:pt idx="24845">
                  <c:v>1351922400</c:v>
                </c:pt>
                <c:pt idx="24846">
                  <c:v>1351926000</c:v>
                </c:pt>
                <c:pt idx="24847">
                  <c:v>1351929600</c:v>
                </c:pt>
                <c:pt idx="24848">
                  <c:v>1351933200</c:v>
                </c:pt>
                <c:pt idx="24849">
                  <c:v>1351936800</c:v>
                </c:pt>
                <c:pt idx="24850">
                  <c:v>1351940400</c:v>
                </c:pt>
                <c:pt idx="24851">
                  <c:v>1351944000</c:v>
                </c:pt>
                <c:pt idx="24852">
                  <c:v>1351947600</c:v>
                </c:pt>
                <c:pt idx="24853">
                  <c:v>1351951200</c:v>
                </c:pt>
                <c:pt idx="24854">
                  <c:v>1351954800</c:v>
                </c:pt>
                <c:pt idx="24855">
                  <c:v>1351958400</c:v>
                </c:pt>
                <c:pt idx="24856">
                  <c:v>1351962000</c:v>
                </c:pt>
                <c:pt idx="24857">
                  <c:v>1351965600</c:v>
                </c:pt>
                <c:pt idx="24858">
                  <c:v>1351969200</c:v>
                </c:pt>
                <c:pt idx="24859">
                  <c:v>1351972800</c:v>
                </c:pt>
                <c:pt idx="24860">
                  <c:v>1351976400</c:v>
                </c:pt>
                <c:pt idx="24861">
                  <c:v>1351980000</c:v>
                </c:pt>
                <c:pt idx="24862">
                  <c:v>1351983600</c:v>
                </c:pt>
                <c:pt idx="24863">
                  <c:v>1351987200</c:v>
                </c:pt>
                <c:pt idx="24864">
                  <c:v>1351990800</c:v>
                </c:pt>
                <c:pt idx="24865">
                  <c:v>1351994400</c:v>
                </c:pt>
                <c:pt idx="24866">
                  <c:v>1351998000</c:v>
                </c:pt>
                <c:pt idx="24867">
                  <c:v>1352001600</c:v>
                </c:pt>
                <c:pt idx="24868">
                  <c:v>1352005200</c:v>
                </c:pt>
                <c:pt idx="24869">
                  <c:v>1352008800</c:v>
                </c:pt>
                <c:pt idx="24870">
                  <c:v>1352012400</c:v>
                </c:pt>
                <c:pt idx="24871">
                  <c:v>1352016000</c:v>
                </c:pt>
                <c:pt idx="24872">
                  <c:v>1352019600</c:v>
                </c:pt>
                <c:pt idx="24873">
                  <c:v>1352023200</c:v>
                </c:pt>
                <c:pt idx="24874">
                  <c:v>1352026800</c:v>
                </c:pt>
                <c:pt idx="24875">
                  <c:v>1352030400</c:v>
                </c:pt>
                <c:pt idx="24876">
                  <c:v>1352034000</c:v>
                </c:pt>
                <c:pt idx="24877">
                  <c:v>1352037600</c:v>
                </c:pt>
                <c:pt idx="24878">
                  <c:v>1352041200</c:v>
                </c:pt>
                <c:pt idx="24879">
                  <c:v>1352044800</c:v>
                </c:pt>
                <c:pt idx="24880">
                  <c:v>1352048400</c:v>
                </c:pt>
                <c:pt idx="24881">
                  <c:v>1352052000</c:v>
                </c:pt>
                <c:pt idx="24882">
                  <c:v>1352055600</c:v>
                </c:pt>
                <c:pt idx="24883">
                  <c:v>1352059200</c:v>
                </c:pt>
                <c:pt idx="24884">
                  <c:v>1352062800</c:v>
                </c:pt>
                <c:pt idx="24885">
                  <c:v>1352066400</c:v>
                </c:pt>
                <c:pt idx="24886">
                  <c:v>1352070000</c:v>
                </c:pt>
                <c:pt idx="24887">
                  <c:v>1352073600</c:v>
                </c:pt>
                <c:pt idx="24888">
                  <c:v>1352077200</c:v>
                </c:pt>
                <c:pt idx="24889">
                  <c:v>1352080800</c:v>
                </c:pt>
                <c:pt idx="24890">
                  <c:v>1352084400</c:v>
                </c:pt>
                <c:pt idx="24891">
                  <c:v>1352088000</c:v>
                </c:pt>
                <c:pt idx="24892">
                  <c:v>1352091600</c:v>
                </c:pt>
                <c:pt idx="24893">
                  <c:v>1352095200</c:v>
                </c:pt>
                <c:pt idx="24894">
                  <c:v>1352098800</c:v>
                </c:pt>
                <c:pt idx="24895">
                  <c:v>1352102400</c:v>
                </c:pt>
                <c:pt idx="24896">
                  <c:v>1352106000</c:v>
                </c:pt>
                <c:pt idx="24897">
                  <c:v>1352109600</c:v>
                </c:pt>
                <c:pt idx="24898">
                  <c:v>1352113200</c:v>
                </c:pt>
                <c:pt idx="24899">
                  <c:v>1352116800</c:v>
                </c:pt>
                <c:pt idx="24900">
                  <c:v>1352120400</c:v>
                </c:pt>
                <c:pt idx="24901">
                  <c:v>1352124000</c:v>
                </c:pt>
                <c:pt idx="24902">
                  <c:v>1352127600</c:v>
                </c:pt>
                <c:pt idx="24903">
                  <c:v>1352131200</c:v>
                </c:pt>
                <c:pt idx="24904">
                  <c:v>1352134800</c:v>
                </c:pt>
                <c:pt idx="24905">
                  <c:v>1352138400</c:v>
                </c:pt>
                <c:pt idx="24906">
                  <c:v>1352142000</c:v>
                </c:pt>
                <c:pt idx="24907">
                  <c:v>1352145600</c:v>
                </c:pt>
                <c:pt idx="24908">
                  <c:v>1352149200</c:v>
                </c:pt>
                <c:pt idx="24909">
                  <c:v>1352152800</c:v>
                </c:pt>
                <c:pt idx="24910">
                  <c:v>1352156400</c:v>
                </c:pt>
                <c:pt idx="24911">
                  <c:v>1352160000</c:v>
                </c:pt>
                <c:pt idx="24912">
                  <c:v>1352163600</c:v>
                </c:pt>
                <c:pt idx="24913">
                  <c:v>1352167200</c:v>
                </c:pt>
                <c:pt idx="24914">
                  <c:v>1352170800</c:v>
                </c:pt>
                <c:pt idx="24915">
                  <c:v>1352174400</c:v>
                </c:pt>
                <c:pt idx="24916">
                  <c:v>1352178000</c:v>
                </c:pt>
                <c:pt idx="24917">
                  <c:v>1352181600</c:v>
                </c:pt>
                <c:pt idx="24918">
                  <c:v>1352185200</c:v>
                </c:pt>
                <c:pt idx="24919">
                  <c:v>1352188800</c:v>
                </c:pt>
                <c:pt idx="24920">
                  <c:v>1352192400</c:v>
                </c:pt>
                <c:pt idx="24921">
                  <c:v>1352196000</c:v>
                </c:pt>
                <c:pt idx="24922">
                  <c:v>1352199600</c:v>
                </c:pt>
                <c:pt idx="24923">
                  <c:v>1352203200</c:v>
                </c:pt>
                <c:pt idx="24924">
                  <c:v>1352206800</c:v>
                </c:pt>
                <c:pt idx="24925">
                  <c:v>1352210400</c:v>
                </c:pt>
                <c:pt idx="24926">
                  <c:v>1352214000</c:v>
                </c:pt>
                <c:pt idx="24927">
                  <c:v>1352217600</c:v>
                </c:pt>
                <c:pt idx="24928">
                  <c:v>1352221200</c:v>
                </c:pt>
                <c:pt idx="24929">
                  <c:v>1352224800</c:v>
                </c:pt>
                <c:pt idx="24930">
                  <c:v>1352228400</c:v>
                </c:pt>
                <c:pt idx="24931">
                  <c:v>1352232000</c:v>
                </c:pt>
                <c:pt idx="24932">
                  <c:v>1352235600</c:v>
                </c:pt>
                <c:pt idx="24933">
                  <c:v>1352239200</c:v>
                </c:pt>
                <c:pt idx="24934">
                  <c:v>1352242800</c:v>
                </c:pt>
                <c:pt idx="24935">
                  <c:v>1352246400</c:v>
                </c:pt>
                <c:pt idx="24936">
                  <c:v>1352250000</c:v>
                </c:pt>
                <c:pt idx="24937">
                  <c:v>1352253600</c:v>
                </c:pt>
                <c:pt idx="24938">
                  <c:v>1352257200</c:v>
                </c:pt>
                <c:pt idx="24939">
                  <c:v>1352260800</c:v>
                </c:pt>
                <c:pt idx="24940">
                  <c:v>1352264400</c:v>
                </c:pt>
                <c:pt idx="24941">
                  <c:v>1352268000</c:v>
                </c:pt>
                <c:pt idx="24942">
                  <c:v>1352271600</c:v>
                </c:pt>
                <c:pt idx="24943">
                  <c:v>1352275200</c:v>
                </c:pt>
                <c:pt idx="24944">
                  <c:v>1352278800</c:v>
                </c:pt>
                <c:pt idx="24945">
                  <c:v>1352282400</c:v>
                </c:pt>
                <c:pt idx="24946">
                  <c:v>1352286000</c:v>
                </c:pt>
                <c:pt idx="24947">
                  <c:v>1352289600</c:v>
                </c:pt>
                <c:pt idx="24948">
                  <c:v>1352293200</c:v>
                </c:pt>
                <c:pt idx="24949">
                  <c:v>1352296800</c:v>
                </c:pt>
                <c:pt idx="24950">
                  <c:v>1352300400</c:v>
                </c:pt>
                <c:pt idx="24951">
                  <c:v>1352304000</c:v>
                </c:pt>
                <c:pt idx="24952">
                  <c:v>1352307600</c:v>
                </c:pt>
                <c:pt idx="24953">
                  <c:v>1352311200</c:v>
                </c:pt>
                <c:pt idx="24954">
                  <c:v>1352314800</c:v>
                </c:pt>
                <c:pt idx="24955">
                  <c:v>1352318400</c:v>
                </c:pt>
                <c:pt idx="24956">
                  <c:v>1352322000</c:v>
                </c:pt>
                <c:pt idx="24957">
                  <c:v>1352325600</c:v>
                </c:pt>
                <c:pt idx="24958">
                  <c:v>1352329200</c:v>
                </c:pt>
                <c:pt idx="24959">
                  <c:v>1352332800</c:v>
                </c:pt>
                <c:pt idx="24960">
                  <c:v>1352336400</c:v>
                </c:pt>
                <c:pt idx="24961">
                  <c:v>1352340000</c:v>
                </c:pt>
                <c:pt idx="24962">
                  <c:v>1352343600</c:v>
                </c:pt>
                <c:pt idx="24963">
                  <c:v>1352347200</c:v>
                </c:pt>
                <c:pt idx="24964">
                  <c:v>1352350800</c:v>
                </c:pt>
                <c:pt idx="24965">
                  <c:v>1352354400</c:v>
                </c:pt>
                <c:pt idx="24966">
                  <c:v>1352358000</c:v>
                </c:pt>
                <c:pt idx="24967">
                  <c:v>1352361600</c:v>
                </c:pt>
                <c:pt idx="24968">
                  <c:v>1352365200</c:v>
                </c:pt>
                <c:pt idx="24969">
                  <c:v>1352368800</c:v>
                </c:pt>
                <c:pt idx="24970">
                  <c:v>1352372400</c:v>
                </c:pt>
                <c:pt idx="24971">
                  <c:v>1352376000</c:v>
                </c:pt>
                <c:pt idx="24972">
                  <c:v>1352379600</c:v>
                </c:pt>
                <c:pt idx="24973">
                  <c:v>1352383200</c:v>
                </c:pt>
                <c:pt idx="24974">
                  <c:v>1352386800</c:v>
                </c:pt>
                <c:pt idx="24975">
                  <c:v>1352390400</c:v>
                </c:pt>
                <c:pt idx="24976">
                  <c:v>1352394000</c:v>
                </c:pt>
                <c:pt idx="24977">
                  <c:v>1352397600</c:v>
                </c:pt>
                <c:pt idx="24978">
                  <c:v>1352401200</c:v>
                </c:pt>
                <c:pt idx="24979">
                  <c:v>1352404800</c:v>
                </c:pt>
                <c:pt idx="24980">
                  <c:v>1352408400</c:v>
                </c:pt>
                <c:pt idx="24981">
                  <c:v>1352412000</c:v>
                </c:pt>
                <c:pt idx="24982">
                  <c:v>1352415600</c:v>
                </c:pt>
                <c:pt idx="24983">
                  <c:v>1352419200</c:v>
                </c:pt>
                <c:pt idx="24984">
                  <c:v>1352422800</c:v>
                </c:pt>
                <c:pt idx="24985">
                  <c:v>1352426400</c:v>
                </c:pt>
                <c:pt idx="24986">
                  <c:v>1352430000</c:v>
                </c:pt>
                <c:pt idx="24987">
                  <c:v>1352433600</c:v>
                </c:pt>
                <c:pt idx="24988">
                  <c:v>1352437200</c:v>
                </c:pt>
                <c:pt idx="24989">
                  <c:v>1352440800</c:v>
                </c:pt>
                <c:pt idx="24990">
                  <c:v>1352444400</c:v>
                </c:pt>
                <c:pt idx="24991">
                  <c:v>1352448000</c:v>
                </c:pt>
                <c:pt idx="24992">
                  <c:v>1352451600</c:v>
                </c:pt>
                <c:pt idx="24993">
                  <c:v>1352455200</c:v>
                </c:pt>
                <c:pt idx="24994">
                  <c:v>1352458800</c:v>
                </c:pt>
                <c:pt idx="24995">
                  <c:v>1352462400</c:v>
                </c:pt>
                <c:pt idx="24996">
                  <c:v>1352466000</c:v>
                </c:pt>
                <c:pt idx="24997">
                  <c:v>1352469600</c:v>
                </c:pt>
                <c:pt idx="24998">
                  <c:v>1352473200</c:v>
                </c:pt>
                <c:pt idx="24999">
                  <c:v>1352476800</c:v>
                </c:pt>
                <c:pt idx="25000">
                  <c:v>1352480400</c:v>
                </c:pt>
                <c:pt idx="25001">
                  <c:v>1352484000</c:v>
                </c:pt>
                <c:pt idx="25002">
                  <c:v>1352487600</c:v>
                </c:pt>
                <c:pt idx="25003">
                  <c:v>1352491200</c:v>
                </c:pt>
                <c:pt idx="25004">
                  <c:v>1352494800</c:v>
                </c:pt>
                <c:pt idx="25005">
                  <c:v>1352498400</c:v>
                </c:pt>
                <c:pt idx="25006">
                  <c:v>1352502000</c:v>
                </c:pt>
                <c:pt idx="25007">
                  <c:v>1352505600</c:v>
                </c:pt>
                <c:pt idx="25008">
                  <c:v>1352509200</c:v>
                </c:pt>
                <c:pt idx="25009">
                  <c:v>1352512800</c:v>
                </c:pt>
                <c:pt idx="25010">
                  <c:v>1352516400</c:v>
                </c:pt>
                <c:pt idx="25011">
                  <c:v>1352520000</c:v>
                </c:pt>
                <c:pt idx="25012">
                  <c:v>1352523600</c:v>
                </c:pt>
                <c:pt idx="25013">
                  <c:v>1352527200</c:v>
                </c:pt>
                <c:pt idx="25014">
                  <c:v>1352530800</c:v>
                </c:pt>
                <c:pt idx="25015">
                  <c:v>1352534400</c:v>
                </c:pt>
                <c:pt idx="25016">
                  <c:v>1352538000</c:v>
                </c:pt>
                <c:pt idx="25017">
                  <c:v>1352541600</c:v>
                </c:pt>
                <c:pt idx="25018">
                  <c:v>1352545200</c:v>
                </c:pt>
                <c:pt idx="25019">
                  <c:v>1352548800</c:v>
                </c:pt>
                <c:pt idx="25020">
                  <c:v>1352552400</c:v>
                </c:pt>
                <c:pt idx="25021">
                  <c:v>1352556000</c:v>
                </c:pt>
                <c:pt idx="25022">
                  <c:v>1352559600</c:v>
                </c:pt>
                <c:pt idx="25023">
                  <c:v>1352563200</c:v>
                </c:pt>
                <c:pt idx="25024">
                  <c:v>1352566800</c:v>
                </c:pt>
                <c:pt idx="25025">
                  <c:v>1352570400</c:v>
                </c:pt>
                <c:pt idx="25026">
                  <c:v>1352574000</c:v>
                </c:pt>
                <c:pt idx="25027">
                  <c:v>1352577600</c:v>
                </c:pt>
                <c:pt idx="25028">
                  <c:v>1352581200</c:v>
                </c:pt>
                <c:pt idx="25029">
                  <c:v>1352584800</c:v>
                </c:pt>
                <c:pt idx="25030">
                  <c:v>1352588400</c:v>
                </c:pt>
                <c:pt idx="25031">
                  <c:v>1352592000</c:v>
                </c:pt>
                <c:pt idx="25032">
                  <c:v>1352595600</c:v>
                </c:pt>
                <c:pt idx="25033">
                  <c:v>1352599200</c:v>
                </c:pt>
                <c:pt idx="25034">
                  <c:v>1352602800</c:v>
                </c:pt>
                <c:pt idx="25035">
                  <c:v>1352606400</c:v>
                </c:pt>
                <c:pt idx="25036">
                  <c:v>1352610000</c:v>
                </c:pt>
                <c:pt idx="25037">
                  <c:v>1352613600</c:v>
                </c:pt>
                <c:pt idx="25038">
                  <c:v>1352617200</c:v>
                </c:pt>
                <c:pt idx="25039">
                  <c:v>1352620800</c:v>
                </c:pt>
                <c:pt idx="25040">
                  <c:v>1352624400</c:v>
                </c:pt>
                <c:pt idx="25041">
                  <c:v>1352628000</c:v>
                </c:pt>
                <c:pt idx="25042">
                  <c:v>1352631600</c:v>
                </c:pt>
                <c:pt idx="25043">
                  <c:v>1352635200</c:v>
                </c:pt>
                <c:pt idx="25044">
                  <c:v>1352638800</c:v>
                </c:pt>
                <c:pt idx="25045">
                  <c:v>1352642400</c:v>
                </c:pt>
                <c:pt idx="25046">
                  <c:v>1352646000</c:v>
                </c:pt>
                <c:pt idx="25047">
                  <c:v>1352649600</c:v>
                </c:pt>
                <c:pt idx="25048">
                  <c:v>1352653200</c:v>
                </c:pt>
                <c:pt idx="25049">
                  <c:v>1352656800</c:v>
                </c:pt>
                <c:pt idx="25050">
                  <c:v>1352660400</c:v>
                </c:pt>
                <c:pt idx="25051">
                  <c:v>1352664000</c:v>
                </c:pt>
                <c:pt idx="25052">
                  <c:v>1352667600</c:v>
                </c:pt>
                <c:pt idx="25053">
                  <c:v>1352671200</c:v>
                </c:pt>
                <c:pt idx="25054">
                  <c:v>1352674800</c:v>
                </c:pt>
                <c:pt idx="25055">
                  <c:v>1352678400</c:v>
                </c:pt>
                <c:pt idx="25056">
                  <c:v>1352682000</c:v>
                </c:pt>
                <c:pt idx="25057">
                  <c:v>1352685600</c:v>
                </c:pt>
                <c:pt idx="25058">
                  <c:v>1352689200</c:v>
                </c:pt>
                <c:pt idx="25059">
                  <c:v>1352692800</c:v>
                </c:pt>
                <c:pt idx="25060">
                  <c:v>1352696400</c:v>
                </c:pt>
                <c:pt idx="25061">
                  <c:v>1352700000</c:v>
                </c:pt>
                <c:pt idx="25062">
                  <c:v>1352703600</c:v>
                </c:pt>
                <c:pt idx="25063">
                  <c:v>1352707200</c:v>
                </c:pt>
                <c:pt idx="25064">
                  <c:v>1352710800</c:v>
                </c:pt>
                <c:pt idx="25065">
                  <c:v>1352714400</c:v>
                </c:pt>
                <c:pt idx="25066">
                  <c:v>1352718000</c:v>
                </c:pt>
                <c:pt idx="25067">
                  <c:v>1352721600</c:v>
                </c:pt>
                <c:pt idx="25068">
                  <c:v>1352725200</c:v>
                </c:pt>
                <c:pt idx="25069">
                  <c:v>1352728800</c:v>
                </c:pt>
                <c:pt idx="25070">
                  <c:v>1352732400</c:v>
                </c:pt>
                <c:pt idx="25071">
                  <c:v>1352736000</c:v>
                </c:pt>
                <c:pt idx="25072">
                  <c:v>1352739600</c:v>
                </c:pt>
                <c:pt idx="25073">
                  <c:v>1352743200</c:v>
                </c:pt>
                <c:pt idx="25074">
                  <c:v>1352746800</c:v>
                </c:pt>
                <c:pt idx="25075">
                  <c:v>1352750400</c:v>
                </c:pt>
                <c:pt idx="25076">
                  <c:v>1352754000</c:v>
                </c:pt>
                <c:pt idx="25077">
                  <c:v>1352757600</c:v>
                </c:pt>
                <c:pt idx="25078">
                  <c:v>1352761200</c:v>
                </c:pt>
                <c:pt idx="25079">
                  <c:v>1352764800</c:v>
                </c:pt>
                <c:pt idx="25080">
                  <c:v>1352768400</c:v>
                </c:pt>
                <c:pt idx="25081">
                  <c:v>1352772000</c:v>
                </c:pt>
                <c:pt idx="25082">
                  <c:v>1352775600</c:v>
                </c:pt>
                <c:pt idx="25083">
                  <c:v>1352779200</c:v>
                </c:pt>
                <c:pt idx="25084">
                  <c:v>1352782800</c:v>
                </c:pt>
                <c:pt idx="25085">
                  <c:v>1352786400</c:v>
                </c:pt>
                <c:pt idx="25086">
                  <c:v>1352790000</c:v>
                </c:pt>
                <c:pt idx="25087">
                  <c:v>1352793600</c:v>
                </c:pt>
                <c:pt idx="25088">
                  <c:v>1352797200</c:v>
                </c:pt>
                <c:pt idx="25089">
                  <c:v>1352800800</c:v>
                </c:pt>
                <c:pt idx="25090">
                  <c:v>1352804400</c:v>
                </c:pt>
                <c:pt idx="25091">
                  <c:v>1352808000</c:v>
                </c:pt>
                <c:pt idx="25092">
                  <c:v>1352811600</c:v>
                </c:pt>
                <c:pt idx="25093">
                  <c:v>1352815200</c:v>
                </c:pt>
                <c:pt idx="25094">
                  <c:v>1352818800</c:v>
                </c:pt>
                <c:pt idx="25095">
                  <c:v>1352822400</c:v>
                </c:pt>
                <c:pt idx="25096">
                  <c:v>1352826000</c:v>
                </c:pt>
                <c:pt idx="25097">
                  <c:v>1352829600</c:v>
                </c:pt>
                <c:pt idx="25098">
                  <c:v>1352833200</c:v>
                </c:pt>
                <c:pt idx="25099">
                  <c:v>1352836800</c:v>
                </c:pt>
                <c:pt idx="25100">
                  <c:v>1352840400</c:v>
                </c:pt>
                <c:pt idx="25101">
                  <c:v>1352844000</c:v>
                </c:pt>
                <c:pt idx="25102">
                  <c:v>1352847600</c:v>
                </c:pt>
                <c:pt idx="25103">
                  <c:v>1352851200</c:v>
                </c:pt>
                <c:pt idx="25104">
                  <c:v>1352854800</c:v>
                </c:pt>
                <c:pt idx="25105">
                  <c:v>1352858400</c:v>
                </c:pt>
                <c:pt idx="25106">
                  <c:v>1352862000</c:v>
                </c:pt>
                <c:pt idx="25107">
                  <c:v>1352865600</c:v>
                </c:pt>
                <c:pt idx="25108">
                  <c:v>1352869200</c:v>
                </c:pt>
                <c:pt idx="25109">
                  <c:v>1352872800</c:v>
                </c:pt>
                <c:pt idx="25110">
                  <c:v>1352876400</c:v>
                </c:pt>
                <c:pt idx="25111">
                  <c:v>1352880000</c:v>
                </c:pt>
                <c:pt idx="25112">
                  <c:v>1352883600</c:v>
                </c:pt>
                <c:pt idx="25113">
                  <c:v>1352887200</c:v>
                </c:pt>
                <c:pt idx="25114">
                  <c:v>1352890800</c:v>
                </c:pt>
                <c:pt idx="25115">
                  <c:v>1352894400</c:v>
                </c:pt>
                <c:pt idx="25116">
                  <c:v>1352898000</c:v>
                </c:pt>
                <c:pt idx="25117">
                  <c:v>1352901600</c:v>
                </c:pt>
                <c:pt idx="25118">
                  <c:v>1352905200</c:v>
                </c:pt>
                <c:pt idx="25119">
                  <c:v>1352908800</c:v>
                </c:pt>
                <c:pt idx="25120">
                  <c:v>1352912400</c:v>
                </c:pt>
                <c:pt idx="25121">
                  <c:v>1352916000</c:v>
                </c:pt>
                <c:pt idx="25122">
                  <c:v>1352919600</c:v>
                </c:pt>
                <c:pt idx="25123">
                  <c:v>1352923200</c:v>
                </c:pt>
                <c:pt idx="25124">
                  <c:v>1352926800</c:v>
                </c:pt>
                <c:pt idx="25125">
                  <c:v>1352930400</c:v>
                </c:pt>
                <c:pt idx="25126">
                  <c:v>1352934000</c:v>
                </c:pt>
                <c:pt idx="25127">
                  <c:v>1352937600</c:v>
                </c:pt>
                <c:pt idx="25128">
                  <c:v>1352941200</c:v>
                </c:pt>
                <c:pt idx="25129">
                  <c:v>1352944800</c:v>
                </c:pt>
                <c:pt idx="25130">
                  <c:v>1352948400</c:v>
                </c:pt>
                <c:pt idx="25131">
                  <c:v>1352952000</c:v>
                </c:pt>
                <c:pt idx="25132">
                  <c:v>1352955600</c:v>
                </c:pt>
                <c:pt idx="25133">
                  <c:v>1352959200</c:v>
                </c:pt>
                <c:pt idx="25134">
                  <c:v>1352962800</c:v>
                </c:pt>
                <c:pt idx="25135">
                  <c:v>1352966400</c:v>
                </c:pt>
                <c:pt idx="25136">
                  <c:v>1352970000</c:v>
                </c:pt>
                <c:pt idx="25137">
                  <c:v>1352973600</c:v>
                </c:pt>
                <c:pt idx="25138">
                  <c:v>1352977200</c:v>
                </c:pt>
                <c:pt idx="25139">
                  <c:v>1352980800</c:v>
                </c:pt>
                <c:pt idx="25140">
                  <c:v>1352984400</c:v>
                </c:pt>
                <c:pt idx="25141">
                  <c:v>1352988000</c:v>
                </c:pt>
                <c:pt idx="25142">
                  <c:v>1352991600</c:v>
                </c:pt>
                <c:pt idx="25143">
                  <c:v>1352995200</c:v>
                </c:pt>
                <c:pt idx="25144">
                  <c:v>1352998800</c:v>
                </c:pt>
                <c:pt idx="25145">
                  <c:v>1353002400</c:v>
                </c:pt>
                <c:pt idx="25146">
                  <c:v>1353006000</c:v>
                </c:pt>
                <c:pt idx="25147">
                  <c:v>1353009600</c:v>
                </c:pt>
                <c:pt idx="25148">
                  <c:v>1353013200</c:v>
                </c:pt>
                <c:pt idx="25149">
                  <c:v>1353016800</c:v>
                </c:pt>
                <c:pt idx="25150">
                  <c:v>1353020400</c:v>
                </c:pt>
                <c:pt idx="25151">
                  <c:v>1353024000</c:v>
                </c:pt>
                <c:pt idx="25152">
                  <c:v>1353027600</c:v>
                </c:pt>
                <c:pt idx="25153">
                  <c:v>1353031200</c:v>
                </c:pt>
                <c:pt idx="25154">
                  <c:v>1353034800</c:v>
                </c:pt>
                <c:pt idx="25155">
                  <c:v>1353038400</c:v>
                </c:pt>
                <c:pt idx="25156">
                  <c:v>1353042000</c:v>
                </c:pt>
                <c:pt idx="25157">
                  <c:v>1353045600</c:v>
                </c:pt>
                <c:pt idx="25158">
                  <c:v>1353049200</c:v>
                </c:pt>
                <c:pt idx="25159">
                  <c:v>1353052800</c:v>
                </c:pt>
                <c:pt idx="25160">
                  <c:v>1353056400</c:v>
                </c:pt>
                <c:pt idx="25161">
                  <c:v>1353060000</c:v>
                </c:pt>
                <c:pt idx="25162">
                  <c:v>1353063600</c:v>
                </c:pt>
                <c:pt idx="25163">
                  <c:v>1353067200</c:v>
                </c:pt>
                <c:pt idx="25164">
                  <c:v>1353070800</c:v>
                </c:pt>
                <c:pt idx="25165">
                  <c:v>1353074400</c:v>
                </c:pt>
                <c:pt idx="25166">
                  <c:v>1353078000</c:v>
                </c:pt>
                <c:pt idx="25167">
                  <c:v>1353081600</c:v>
                </c:pt>
                <c:pt idx="25168">
                  <c:v>1353085200</c:v>
                </c:pt>
                <c:pt idx="25169">
                  <c:v>1353088800</c:v>
                </c:pt>
                <c:pt idx="25170">
                  <c:v>1353092400</c:v>
                </c:pt>
                <c:pt idx="25171">
                  <c:v>1353096000</c:v>
                </c:pt>
                <c:pt idx="25172">
                  <c:v>1353099600</c:v>
                </c:pt>
                <c:pt idx="25173">
                  <c:v>1353103200</c:v>
                </c:pt>
                <c:pt idx="25174">
                  <c:v>1353106800</c:v>
                </c:pt>
                <c:pt idx="25175">
                  <c:v>1353110400</c:v>
                </c:pt>
                <c:pt idx="25176">
                  <c:v>1353114000</c:v>
                </c:pt>
                <c:pt idx="25177">
                  <c:v>1353117600</c:v>
                </c:pt>
                <c:pt idx="25178">
                  <c:v>1353121200</c:v>
                </c:pt>
                <c:pt idx="25179">
                  <c:v>1353124800</c:v>
                </c:pt>
                <c:pt idx="25180">
                  <c:v>1353128400</c:v>
                </c:pt>
                <c:pt idx="25181">
                  <c:v>1353132000</c:v>
                </c:pt>
                <c:pt idx="25182">
                  <c:v>1353135600</c:v>
                </c:pt>
                <c:pt idx="25183">
                  <c:v>1353139200</c:v>
                </c:pt>
                <c:pt idx="25184">
                  <c:v>1353142800</c:v>
                </c:pt>
                <c:pt idx="25185">
                  <c:v>1353146400</c:v>
                </c:pt>
                <c:pt idx="25186">
                  <c:v>1353150000</c:v>
                </c:pt>
                <c:pt idx="25187">
                  <c:v>1353153600</c:v>
                </c:pt>
                <c:pt idx="25188">
                  <c:v>1353157200</c:v>
                </c:pt>
                <c:pt idx="25189">
                  <c:v>1353160800</c:v>
                </c:pt>
                <c:pt idx="25190">
                  <c:v>1353164400</c:v>
                </c:pt>
                <c:pt idx="25191">
                  <c:v>1353168000</c:v>
                </c:pt>
                <c:pt idx="25192">
                  <c:v>1353171600</c:v>
                </c:pt>
                <c:pt idx="25193">
                  <c:v>1353175200</c:v>
                </c:pt>
                <c:pt idx="25194">
                  <c:v>1353178800</c:v>
                </c:pt>
                <c:pt idx="25195">
                  <c:v>1353182400</c:v>
                </c:pt>
                <c:pt idx="25196">
                  <c:v>1353186000</c:v>
                </c:pt>
                <c:pt idx="25197">
                  <c:v>1353189600</c:v>
                </c:pt>
                <c:pt idx="25198">
                  <c:v>1353193200</c:v>
                </c:pt>
                <c:pt idx="25199">
                  <c:v>1353196800</c:v>
                </c:pt>
                <c:pt idx="25200">
                  <c:v>1353200400</c:v>
                </c:pt>
                <c:pt idx="25201">
                  <c:v>1353204000</c:v>
                </c:pt>
                <c:pt idx="25202">
                  <c:v>1353207600</c:v>
                </c:pt>
                <c:pt idx="25203">
                  <c:v>1353211200</c:v>
                </c:pt>
                <c:pt idx="25204">
                  <c:v>1353214800</c:v>
                </c:pt>
                <c:pt idx="25205">
                  <c:v>1353218400</c:v>
                </c:pt>
                <c:pt idx="25206">
                  <c:v>1353222000</c:v>
                </c:pt>
                <c:pt idx="25207">
                  <c:v>1353225600</c:v>
                </c:pt>
                <c:pt idx="25208">
                  <c:v>1353229200</c:v>
                </c:pt>
                <c:pt idx="25209">
                  <c:v>1353232800</c:v>
                </c:pt>
                <c:pt idx="25210">
                  <c:v>1353236400</c:v>
                </c:pt>
                <c:pt idx="25211">
                  <c:v>1353240000</c:v>
                </c:pt>
                <c:pt idx="25212">
                  <c:v>1353243600</c:v>
                </c:pt>
                <c:pt idx="25213">
                  <c:v>1353247200</c:v>
                </c:pt>
                <c:pt idx="25214">
                  <c:v>1353250800</c:v>
                </c:pt>
                <c:pt idx="25215">
                  <c:v>1353254400</c:v>
                </c:pt>
                <c:pt idx="25216">
                  <c:v>1353258000</c:v>
                </c:pt>
                <c:pt idx="25217">
                  <c:v>1353261600</c:v>
                </c:pt>
                <c:pt idx="25218">
                  <c:v>1353265200</c:v>
                </c:pt>
                <c:pt idx="25219">
                  <c:v>1353268800</c:v>
                </c:pt>
                <c:pt idx="25220">
                  <c:v>1353272400</c:v>
                </c:pt>
                <c:pt idx="25221">
                  <c:v>1353276000</c:v>
                </c:pt>
                <c:pt idx="25222">
                  <c:v>1353279600</c:v>
                </c:pt>
                <c:pt idx="25223">
                  <c:v>1353283200</c:v>
                </c:pt>
                <c:pt idx="25224">
                  <c:v>1353286800</c:v>
                </c:pt>
                <c:pt idx="25225">
                  <c:v>1353290400</c:v>
                </c:pt>
                <c:pt idx="25226">
                  <c:v>1353294000</c:v>
                </c:pt>
                <c:pt idx="25227">
                  <c:v>1353297600</c:v>
                </c:pt>
                <c:pt idx="25228">
                  <c:v>1353301200</c:v>
                </c:pt>
                <c:pt idx="25229">
                  <c:v>1353304800</c:v>
                </c:pt>
                <c:pt idx="25230">
                  <c:v>1353308400</c:v>
                </c:pt>
                <c:pt idx="25231">
                  <c:v>1353312000</c:v>
                </c:pt>
                <c:pt idx="25232">
                  <c:v>1353315600</c:v>
                </c:pt>
                <c:pt idx="25233">
                  <c:v>1353319200</c:v>
                </c:pt>
                <c:pt idx="25234">
                  <c:v>1353322800</c:v>
                </c:pt>
                <c:pt idx="25235">
                  <c:v>1353326400</c:v>
                </c:pt>
                <c:pt idx="25236">
                  <c:v>1353330000</c:v>
                </c:pt>
                <c:pt idx="25237">
                  <c:v>1353333600</c:v>
                </c:pt>
                <c:pt idx="25238">
                  <c:v>1353337200</c:v>
                </c:pt>
                <c:pt idx="25239">
                  <c:v>1353340800</c:v>
                </c:pt>
                <c:pt idx="25240">
                  <c:v>1353344400</c:v>
                </c:pt>
                <c:pt idx="25241">
                  <c:v>1353348000</c:v>
                </c:pt>
                <c:pt idx="25242">
                  <c:v>1353351600</c:v>
                </c:pt>
                <c:pt idx="25243">
                  <c:v>1353355200</c:v>
                </c:pt>
                <c:pt idx="25244">
                  <c:v>1353358800</c:v>
                </c:pt>
                <c:pt idx="25245">
                  <c:v>1353362400</c:v>
                </c:pt>
                <c:pt idx="25246">
                  <c:v>1353366000</c:v>
                </c:pt>
                <c:pt idx="25247">
                  <c:v>1353369600</c:v>
                </c:pt>
                <c:pt idx="25248">
                  <c:v>1353373200</c:v>
                </c:pt>
                <c:pt idx="25249">
                  <c:v>1353376800</c:v>
                </c:pt>
                <c:pt idx="25250">
                  <c:v>1353380400</c:v>
                </c:pt>
                <c:pt idx="25251">
                  <c:v>1353384000</c:v>
                </c:pt>
                <c:pt idx="25252">
                  <c:v>1353387600</c:v>
                </c:pt>
                <c:pt idx="25253">
                  <c:v>1353391200</c:v>
                </c:pt>
                <c:pt idx="25254">
                  <c:v>1353394800</c:v>
                </c:pt>
                <c:pt idx="25255">
                  <c:v>1353398400</c:v>
                </c:pt>
                <c:pt idx="25256">
                  <c:v>1353402000</c:v>
                </c:pt>
                <c:pt idx="25257">
                  <c:v>1353405600</c:v>
                </c:pt>
                <c:pt idx="25258">
                  <c:v>1353409200</c:v>
                </c:pt>
                <c:pt idx="25259">
                  <c:v>1353412800</c:v>
                </c:pt>
                <c:pt idx="25260">
                  <c:v>1353416400</c:v>
                </c:pt>
                <c:pt idx="25261">
                  <c:v>1353420000</c:v>
                </c:pt>
                <c:pt idx="25262">
                  <c:v>1353423600</c:v>
                </c:pt>
                <c:pt idx="25263">
                  <c:v>1353427200</c:v>
                </c:pt>
                <c:pt idx="25264">
                  <c:v>1353430800</c:v>
                </c:pt>
                <c:pt idx="25265">
                  <c:v>1353434400</c:v>
                </c:pt>
                <c:pt idx="25266">
                  <c:v>1353438000</c:v>
                </c:pt>
                <c:pt idx="25267">
                  <c:v>1353441600</c:v>
                </c:pt>
                <c:pt idx="25268">
                  <c:v>1353445200</c:v>
                </c:pt>
                <c:pt idx="25269">
                  <c:v>1353448800</c:v>
                </c:pt>
                <c:pt idx="25270">
                  <c:v>1353452400</c:v>
                </c:pt>
                <c:pt idx="25271">
                  <c:v>1353456000</c:v>
                </c:pt>
                <c:pt idx="25272">
                  <c:v>1353459600</c:v>
                </c:pt>
                <c:pt idx="25273">
                  <c:v>1353463200</c:v>
                </c:pt>
                <c:pt idx="25274">
                  <c:v>1353466800</c:v>
                </c:pt>
                <c:pt idx="25275">
                  <c:v>1353470400</c:v>
                </c:pt>
                <c:pt idx="25276">
                  <c:v>1353474000</c:v>
                </c:pt>
                <c:pt idx="25277">
                  <c:v>1353477600</c:v>
                </c:pt>
                <c:pt idx="25278">
                  <c:v>1353481200</c:v>
                </c:pt>
                <c:pt idx="25279">
                  <c:v>1353484800</c:v>
                </c:pt>
                <c:pt idx="25280">
                  <c:v>1353488400</c:v>
                </c:pt>
                <c:pt idx="25281">
                  <c:v>1353492000</c:v>
                </c:pt>
                <c:pt idx="25282">
                  <c:v>1353495600</c:v>
                </c:pt>
                <c:pt idx="25283">
                  <c:v>1353499200</c:v>
                </c:pt>
                <c:pt idx="25284">
                  <c:v>1353502800</c:v>
                </c:pt>
                <c:pt idx="25285">
                  <c:v>1353506400</c:v>
                </c:pt>
                <c:pt idx="25286">
                  <c:v>1353510000</c:v>
                </c:pt>
                <c:pt idx="25287">
                  <c:v>1353513600</c:v>
                </c:pt>
                <c:pt idx="25288">
                  <c:v>1353517200</c:v>
                </c:pt>
                <c:pt idx="25289">
                  <c:v>1353520800</c:v>
                </c:pt>
                <c:pt idx="25290">
                  <c:v>1353524400</c:v>
                </c:pt>
                <c:pt idx="25291">
                  <c:v>1353528000</c:v>
                </c:pt>
                <c:pt idx="25292">
                  <c:v>1353531600</c:v>
                </c:pt>
                <c:pt idx="25293">
                  <c:v>1353535200</c:v>
                </c:pt>
                <c:pt idx="25294">
                  <c:v>1353538800</c:v>
                </c:pt>
                <c:pt idx="25295">
                  <c:v>1353542400</c:v>
                </c:pt>
                <c:pt idx="25296">
                  <c:v>1353546000</c:v>
                </c:pt>
                <c:pt idx="25297">
                  <c:v>1353549600</c:v>
                </c:pt>
                <c:pt idx="25298">
                  <c:v>1353553200</c:v>
                </c:pt>
                <c:pt idx="25299">
                  <c:v>1353556800</c:v>
                </c:pt>
                <c:pt idx="25300">
                  <c:v>1353560400</c:v>
                </c:pt>
                <c:pt idx="25301">
                  <c:v>1353564000</c:v>
                </c:pt>
                <c:pt idx="25302">
                  <c:v>1353567600</c:v>
                </c:pt>
                <c:pt idx="25303">
                  <c:v>1353571200</c:v>
                </c:pt>
                <c:pt idx="25304">
                  <c:v>1353574800</c:v>
                </c:pt>
                <c:pt idx="25305">
                  <c:v>1353578400</c:v>
                </c:pt>
                <c:pt idx="25306">
                  <c:v>1353582000</c:v>
                </c:pt>
                <c:pt idx="25307">
                  <c:v>1353585600</c:v>
                </c:pt>
                <c:pt idx="25308">
                  <c:v>1353589200</c:v>
                </c:pt>
                <c:pt idx="25309">
                  <c:v>1353592800</c:v>
                </c:pt>
                <c:pt idx="25310">
                  <c:v>1353596400</c:v>
                </c:pt>
                <c:pt idx="25311">
                  <c:v>1353600000</c:v>
                </c:pt>
                <c:pt idx="25312">
                  <c:v>1353603600</c:v>
                </c:pt>
                <c:pt idx="25313">
                  <c:v>1353607200</c:v>
                </c:pt>
                <c:pt idx="25314">
                  <c:v>1353610800</c:v>
                </c:pt>
                <c:pt idx="25315">
                  <c:v>1353614400</c:v>
                </c:pt>
                <c:pt idx="25316">
                  <c:v>1353618000</c:v>
                </c:pt>
                <c:pt idx="25317">
                  <c:v>1353621600</c:v>
                </c:pt>
                <c:pt idx="25318">
                  <c:v>1353625200</c:v>
                </c:pt>
                <c:pt idx="25319">
                  <c:v>1353628800</c:v>
                </c:pt>
                <c:pt idx="25320">
                  <c:v>1353632400</c:v>
                </c:pt>
                <c:pt idx="25321">
                  <c:v>1353636000</c:v>
                </c:pt>
                <c:pt idx="25322">
                  <c:v>1353639600</c:v>
                </c:pt>
                <c:pt idx="25323">
                  <c:v>1353643200</c:v>
                </c:pt>
                <c:pt idx="25324">
                  <c:v>1353646800</c:v>
                </c:pt>
                <c:pt idx="25325">
                  <c:v>1353650400</c:v>
                </c:pt>
                <c:pt idx="25326">
                  <c:v>1353654000</c:v>
                </c:pt>
                <c:pt idx="25327">
                  <c:v>1353657600</c:v>
                </c:pt>
                <c:pt idx="25328">
                  <c:v>1353661200</c:v>
                </c:pt>
                <c:pt idx="25329">
                  <c:v>1353664800</c:v>
                </c:pt>
                <c:pt idx="25330">
                  <c:v>1353668400</c:v>
                </c:pt>
                <c:pt idx="25331">
                  <c:v>1353672000</c:v>
                </c:pt>
                <c:pt idx="25332">
                  <c:v>1353675600</c:v>
                </c:pt>
                <c:pt idx="25333">
                  <c:v>1353679200</c:v>
                </c:pt>
                <c:pt idx="25334">
                  <c:v>1353682800</c:v>
                </c:pt>
                <c:pt idx="25335">
                  <c:v>1353686400</c:v>
                </c:pt>
                <c:pt idx="25336">
                  <c:v>1353690000</c:v>
                </c:pt>
                <c:pt idx="25337">
                  <c:v>1353693600</c:v>
                </c:pt>
                <c:pt idx="25338">
                  <c:v>1353697200</c:v>
                </c:pt>
                <c:pt idx="25339">
                  <c:v>1353700800</c:v>
                </c:pt>
                <c:pt idx="25340">
                  <c:v>1353704400</c:v>
                </c:pt>
                <c:pt idx="25341">
                  <c:v>1353708000</c:v>
                </c:pt>
                <c:pt idx="25342">
                  <c:v>1353711600</c:v>
                </c:pt>
                <c:pt idx="25343">
                  <c:v>1353715200</c:v>
                </c:pt>
                <c:pt idx="25344">
                  <c:v>1353718800</c:v>
                </c:pt>
                <c:pt idx="25345">
                  <c:v>1353722400</c:v>
                </c:pt>
                <c:pt idx="25346">
                  <c:v>1353726000</c:v>
                </c:pt>
                <c:pt idx="25347">
                  <c:v>1353729600</c:v>
                </c:pt>
                <c:pt idx="25348">
                  <c:v>1353733200</c:v>
                </c:pt>
                <c:pt idx="25349">
                  <c:v>1353736800</c:v>
                </c:pt>
                <c:pt idx="25350">
                  <c:v>1353740400</c:v>
                </c:pt>
                <c:pt idx="25351">
                  <c:v>1353744000</c:v>
                </c:pt>
                <c:pt idx="25352">
                  <c:v>1353747600</c:v>
                </c:pt>
                <c:pt idx="25353">
                  <c:v>1353751200</c:v>
                </c:pt>
                <c:pt idx="25354">
                  <c:v>1353754800</c:v>
                </c:pt>
                <c:pt idx="25355">
                  <c:v>1353758400</c:v>
                </c:pt>
                <c:pt idx="25356">
                  <c:v>1353762000</c:v>
                </c:pt>
                <c:pt idx="25357">
                  <c:v>1353765600</c:v>
                </c:pt>
                <c:pt idx="25358">
                  <c:v>1353769200</c:v>
                </c:pt>
                <c:pt idx="25359">
                  <c:v>1353772800</c:v>
                </c:pt>
                <c:pt idx="25360">
                  <c:v>1353776400</c:v>
                </c:pt>
                <c:pt idx="25361">
                  <c:v>1353780000</c:v>
                </c:pt>
                <c:pt idx="25362">
                  <c:v>1353783600</c:v>
                </c:pt>
                <c:pt idx="25363">
                  <c:v>1353787200</c:v>
                </c:pt>
                <c:pt idx="25364">
                  <c:v>1353790800</c:v>
                </c:pt>
                <c:pt idx="25365">
                  <c:v>1353794400</c:v>
                </c:pt>
                <c:pt idx="25366">
                  <c:v>1353798000</c:v>
                </c:pt>
                <c:pt idx="25367">
                  <c:v>1353801600</c:v>
                </c:pt>
                <c:pt idx="25368">
                  <c:v>1353805200</c:v>
                </c:pt>
                <c:pt idx="25369">
                  <c:v>1353808800</c:v>
                </c:pt>
                <c:pt idx="25370">
                  <c:v>1353812400</c:v>
                </c:pt>
                <c:pt idx="25371">
                  <c:v>1353816000</c:v>
                </c:pt>
                <c:pt idx="25372">
                  <c:v>1353819600</c:v>
                </c:pt>
                <c:pt idx="25373">
                  <c:v>1353823200</c:v>
                </c:pt>
                <c:pt idx="25374">
                  <c:v>1353826800</c:v>
                </c:pt>
                <c:pt idx="25375">
                  <c:v>1353830400</c:v>
                </c:pt>
                <c:pt idx="25376">
                  <c:v>1353834000</c:v>
                </c:pt>
                <c:pt idx="25377">
                  <c:v>1353837600</c:v>
                </c:pt>
                <c:pt idx="25378">
                  <c:v>1353841200</c:v>
                </c:pt>
                <c:pt idx="25379">
                  <c:v>1353844800</c:v>
                </c:pt>
                <c:pt idx="25380">
                  <c:v>1353848400</c:v>
                </c:pt>
                <c:pt idx="25381">
                  <c:v>1353852000</c:v>
                </c:pt>
                <c:pt idx="25382">
                  <c:v>1353855600</c:v>
                </c:pt>
                <c:pt idx="25383">
                  <c:v>1353859200</c:v>
                </c:pt>
                <c:pt idx="25384">
                  <c:v>1353862800</c:v>
                </c:pt>
                <c:pt idx="25385">
                  <c:v>1353866400</c:v>
                </c:pt>
                <c:pt idx="25386">
                  <c:v>1353870000</c:v>
                </c:pt>
                <c:pt idx="25387">
                  <c:v>1353873600</c:v>
                </c:pt>
                <c:pt idx="25388">
                  <c:v>1353877200</c:v>
                </c:pt>
                <c:pt idx="25389">
                  <c:v>1353880800</c:v>
                </c:pt>
                <c:pt idx="25390">
                  <c:v>1353884400</c:v>
                </c:pt>
                <c:pt idx="25391">
                  <c:v>1353888000</c:v>
                </c:pt>
                <c:pt idx="25392">
                  <c:v>1353891600</c:v>
                </c:pt>
                <c:pt idx="25393">
                  <c:v>1353895200</c:v>
                </c:pt>
                <c:pt idx="25394">
                  <c:v>1353898800</c:v>
                </c:pt>
                <c:pt idx="25395">
                  <c:v>1353902400</c:v>
                </c:pt>
                <c:pt idx="25396">
                  <c:v>1353906000</c:v>
                </c:pt>
                <c:pt idx="25397">
                  <c:v>1353909600</c:v>
                </c:pt>
                <c:pt idx="25398">
                  <c:v>1353913200</c:v>
                </c:pt>
                <c:pt idx="25399">
                  <c:v>1353916800</c:v>
                </c:pt>
                <c:pt idx="25400">
                  <c:v>1353920400</c:v>
                </c:pt>
                <c:pt idx="25401">
                  <c:v>1353924000</c:v>
                </c:pt>
                <c:pt idx="25402">
                  <c:v>1353927600</c:v>
                </c:pt>
                <c:pt idx="25403">
                  <c:v>1353931200</c:v>
                </c:pt>
                <c:pt idx="25404">
                  <c:v>1353934800</c:v>
                </c:pt>
                <c:pt idx="25405">
                  <c:v>1353938400</c:v>
                </c:pt>
                <c:pt idx="25406">
                  <c:v>1353942000</c:v>
                </c:pt>
                <c:pt idx="25407">
                  <c:v>1353945600</c:v>
                </c:pt>
                <c:pt idx="25408">
                  <c:v>1353949200</c:v>
                </c:pt>
                <c:pt idx="25409">
                  <c:v>1353952800</c:v>
                </c:pt>
                <c:pt idx="25410">
                  <c:v>1353956400</c:v>
                </c:pt>
                <c:pt idx="25411">
                  <c:v>1353960000</c:v>
                </c:pt>
                <c:pt idx="25412">
                  <c:v>1353963600</c:v>
                </c:pt>
                <c:pt idx="25413">
                  <c:v>1353967200</c:v>
                </c:pt>
                <c:pt idx="25414">
                  <c:v>1353970800</c:v>
                </c:pt>
                <c:pt idx="25415">
                  <c:v>1353974400</c:v>
                </c:pt>
                <c:pt idx="25416">
                  <c:v>1353978000</c:v>
                </c:pt>
                <c:pt idx="25417">
                  <c:v>1353981600</c:v>
                </c:pt>
                <c:pt idx="25418">
                  <c:v>1353985200</c:v>
                </c:pt>
                <c:pt idx="25419">
                  <c:v>1353988800</c:v>
                </c:pt>
                <c:pt idx="25420">
                  <c:v>1353992400</c:v>
                </c:pt>
                <c:pt idx="25421">
                  <c:v>1353996000</c:v>
                </c:pt>
                <c:pt idx="25422">
                  <c:v>1353999600</c:v>
                </c:pt>
                <c:pt idx="25423">
                  <c:v>1354003200</c:v>
                </c:pt>
                <c:pt idx="25424">
                  <c:v>1354006800</c:v>
                </c:pt>
                <c:pt idx="25425">
                  <c:v>1354010400</c:v>
                </c:pt>
                <c:pt idx="25426">
                  <c:v>1354014000</c:v>
                </c:pt>
                <c:pt idx="25427">
                  <c:v>1354017600</c:v>
                </c:pt>
                <c:pt idx="25428">
                  <c:v>1354021200</c:v>
                </c:pt>
                <c:pt idx="25429">
                  <c:v>1354024800</c:v>
                </c:pt>
                <c:pt idx="25430">
                  <c:v>1354028400</c:v>
                </c:pt>
                <c:pt idx="25431">
                  <c:v>1354032000</c:v>
                </c:pt>
                <c:pt idx="25432">
                  <c:v>1354035600</c:v>
                </c:pt>
                <c:pt idx="25433">
                  <c:v>1354039200</c:v>
                </c:pt>
                <c:pt idx="25434">
                  <c:v>1354042800</c:v>
                </c:pt>
                <c:pt idx="25435">
                  <c:v>1354046400</c:v>
                </c:pt>
                <c:pt idx="25436">
                  <c:v>1354050000</c:v>
                </c:pt>
                <c:pt idx="25437">
                  <c:v>1354053600</c:v>
                </c:pt>
                <c:pt idx="25438">
                  <c:v>1354057200</c:v>
                </c:pt>
                <c:pt idx="25439">
                  <c:v>1354060800</c:v>
                </c:pt>
                <c:pt idx="25440">
                  <c:v>1354064400</c:v>
                </c:pt>
                <c:pt idx="25441">
                  <c:v>1354068000</c:v>
                </c:pt>
                <c:pt idx="25442">
                  <c:v>1354071600</c:v>
                </c:pt>
                <c:pt idx="25443">
                  <c:v>1354075200</c:v>
                </c:pt>
                <c:pt idx="25444">
                  <c:v>1354078800</c:v>
                </c:pt>
                <c:pt idx="25445">
                  <c:v>1354082400</c:v>
                </c:pt>
                <c:pt idx="25446">
                  <c:v>1354086000</c:v>
                </c:pt>
                <c:pt idx="25447">
                  <c:v>1354089600</c:v>
                </c:pt>
                <c:pt idx="25448">
                  <c:v>1354093200</c:v>
                </c:pt>
                <c:pt idx="25449">
                  <c:v>1354096800</c:v>
                </c:pt>
                <c:pt idx="25450">
                  <c:v>1354100400</c:v>
                </c:pt>
                <c:pt idx="25451">
                  <c:v>1354104000</c:v>
                </c:pt>
                <c:pt idx="25452">
                  <c:v>1354107600</c:v>
                </c:pt>
                <c:pt idx="25453">
                  <c:v>1354111200</c:v>
                </c:pt>
                <c:pt idx="25454">
                  <c:v>1354114800</c:v>
                </c:pt>
                <c:pt idx="25455">
                  <c:v>1354118400</c:v>
                </c:pt>
                <c:pt idx="25456">
                  <c:v>1354122000</c:v>
                </c:pt>
                <c:pt idx="25457">
                  <c:v>1354125600</c:v>
                </c:pt>
                <c:pt idx="25458">
                  <c:v>1354129200</c:v>
                </c:pt>
                <c:pt idx="25459">
                  <c:v>1354132800</c:v>
                </c:pt>
                <c:pt idx="25460">
                  <c:v>1354136400</c:v>
                </c:pt>
                <c:pt idx="25461">
                  <c:v>1354140000</c:v>
                </c:pt>
                <c:pt idx="25462">
                  <c:v>1354143600</c:v>
                </c:pt>
                <c:pt idx="25463">
                  <c:v>1354147200</c:v>
                </c:pt>
                <c:pt idx="25464">
                  <c:v>1354150800</c:v>
                </c:pt>
                <c:pt idx="25465">
                  <c:v>1354154400</c:v>
                </c:pt>
                <c:pt idx="25466">
                  <c:v>1354158000</c:v>
                </c:pt>
                <c:pt idx="25467">
                  <c:v>1354161600</c:v>
                </c:pt>
                <c:pt idx="25468">
                  <c:v>1354165200</c:v>
                </c:pt>
                <c:pt idx="25469">
                  <c:v>1354168800</c:v>
                </c:pt>
                <c:pt idx="25470">
                  <c:v>1354172400</c:v>
                </c:pt>
                <c:pt idx="25471">
                  <c:v>1354176000</c:v>
                </c:pt>
                <c:pt idx="25472">
                  <c:v>1354179600</c:v>
                </c:pt>
                <c:pt idx="25473">
                  <c:v>1354183200</c:v>
                </c:pt>
                <c:pt idx="25474">
                  <c:v>1354186800</c:v>
                </c:pt>
                <c:pt idx="25475">
                  <c:v>1354190400</c:v>
                </c:pt>
                <c:pt idx="25476">
                  <c:v>1354194000</c:v>
                </c:pt>
                <c:pt idx="25477">
                  <c:v>1354197600</c:v>
                </c:pt>
                <c:pt idx="25478">
                  <c:v>1354201200</c:v>
                </c:pt>
                <c:pt idx="25479">
                  <c:v>1354204800</c:v>
                </c:pt>
                <c:pt idx="25480">
                  <c:v>1354208400</c:v>
                </c:pt>
                <c:pt idx="25481">
                  <c:v>1354212000</c:v>
                </c:pt>
                <c:pt idx="25482">
                  <c:v>1354215600</c:v>
                </c:pt>
                <c:pt idx="25483">
                  <c:v>1354219200</c:v>
                </c:pt>
                <c:pt idx="25484">
                  <c:v>1354222800</c:v>
                </c:pt>
                <c:pt idx="25485">
                  <c:v>1354226400</c:v>
                </c:pt>
                <c:pt idx="25486">
                  <c:v>1354230000</c:v>
                </c:pt>
                <c:pt idx="25487">
                  <c:v>1354233600</c:v>
                </c:pt>
                <c:pt idx="25488">
                  <c:v>1354237200</c:v>
                </c:pt>
                <c:pt idx="25489">
                  <c:v>1354240800</c:v>
                </c:pt>
                <c:pt idx="25490">
                  <c:v>1354244400</c:v>
                </c:pt>
                <c:pt idx="25491">
                  <c:v>1354248000</c:v>
                </c:pt>
                <c:pt idx="25492">
                  <c:v>1354251600</c:v>
                </c:pt>
                <c:pt idx="25493">
                  <c:v>1354255200</c:v>
                </c:pt>
                <c:pt idx="25494">
                  <c:v>1354258800</c:v>
                </c:pt>
                <c:pt idx="25495">
                  <c:v>1354262400</c:v>
                </c:pt>
                <c:pt idx="25496">
                  <c:v>1354266000</c:v>
                </c:pt>
                <c:pt idx="25497">
                  <c:v>1354269600</c:v>
                </c:pt>
                <c:pt idx="25498">
                  <c:v>1354273200</c:v>
                </c:pt>
                <c:pt idx="25499">
                  <c:v>1354276800</c:v>
                </c:pt>
                <c:pt idx="25500">
                  <c:v>1354280400</c:v>
                </c:pt>
                <c:pt idx="25501">
                  <c:v>1354284000</c:v>
                </c:pt>
                <c:pt idx="25502">
                  <c:v>1354287600</c:v>
                </c:pt>
                <c:pt idx="25503">
                  <c:v>1354291200</c:v>
                </c:pt>
                <c:pt idx="25504">
                  <c:v>1354294800</c:v>
                </c:pt>
                <c:pt idx="25505">
                  <c:v>1354298400</c:v>
                </c:pt>
                <c:pt idx="25506">
                  <c:v>1354302000</c:v>
                </c:pt>
                <c:pt idx="25507">
                  <c:v>1354305600</c:v>
                </c:pt>
                <c:pt idx="25508">
                  <c:v>1354309200</c:v>
                </c:pt>
                <c:pt idx="25509">
                  <c:v>1354312800</c:v>
                </c:pt>
                <c:pt idx="25510">
                  <c:v>1354316400</c:v>
                </c:pt>
                <c:pt idx="25511">
                  <c:v>1354320000</c:v>
                </c:pt>
                <c:pt idx="25512">
                  <c:v>1354323600</c:v>
                </c:pt>
                <c:pt idx="25513">
                  <c:v>1354327200</c:v>
                </c:pt>
                <c:pt idx="25514">
                  <c:v>1354330800</c:v>
                </c:pt>
                <c:pt idx="25515">
                  <c:v>1354334400</c:v>
                </c:pt>
                <c:pt idx="25516">
                  <c:v>1354338000</c:v>
                </c:pt>
                <c:pt idx="25517">
                  <c:v>1354341600</c:v>
                </c:pt>
                <c:pt idx="25518">
                  <c:v>1354345200</c:v>
                </c:pt>
                <c:pt idx="25519">
                  <c:v>1354348800</c:v>
                </c:pt>
                <c:pt idx="25520">
                  <c:v>1354352400</c:v>
                </c:pt>
                <c:pt idx="25521">
                  <c:v>1354356000</c:v>
                </c:pt>
                <c:pt idx="25522">
                  <c:v>1354359600</c:v>
                </c:pt>
                <c:pt idx="25523">
                  <c:v>1354363200</c:v>
                </c:pt>
                <c:pt idx="25524">
                  <c:v>1354366800</c:v>
                </c:pt>
                <c:pt idx="25525">
                  <c:v>1354370400</c:v>
                </c:pt>
                <c:pt idx="25526">
                  <c:v>1354374000</c:v>
                </c:pt>
                <c:pt idx="25527">
                  <c:v>1354377600</c:v>
                </c:pt>
                <c:pt idx="25528">
                  <c:v>1354381200</c:v>
                </c:pt>
                <c:pt idx="25529">
                  <c:v>1354384800</c:v>
                </c:pt>
                <c:pt idx="25530">
                  <c:v>1354388400</c:v>
                </c:pt>
                <c:pt idx="25531">
                  <c:v>1354392000</c:v>
                </c:pt>
                <c:pt idx="25532">
                  <c:v>1354395600</c:v>
                </c:pt>
                <c:pt idx="25533">
                  <c:v>1354399200</c:v>
                </c:pt>
                <c:pt idx="25534">
                  <c:v>1354402800</c:v>
                </c:pt>
                <c:pt idx="25535">
                  <c:v>1354406400</c:v>
                </c:pt>
                <c:pt idx="25536">
                  <c:v>1354410000</c:v>
                </c:pt>
                <c:pt idx="25537">
                  <c:v>1354413600</c:v>
                </c:pt>
                <c:pt idx="25538">
                  <c:v>1354417200</c:v>
                </c:pt>
                <c:pt idx="25539">
                  <c:v>1354420800</c:v>
                </c:pt>
                <c:pt idx="25540">
                  <c:v>1354424400</c:v>
                </c:pt>
                <c:pt idx="25541">
                  <c:v>1354428000</c:v>
                </c:pt>
                <c:pt idx="25542">
                  <c:v>1354431600</c:v>
                </c:pt>
                <c:pt idx="25543">
                  <c:v>1354435200</c:v>
                </c:pt>
                <c:pt idx="25544">
                  <c:v>1354438800</c:v>
                </c:pt>
                <c:pt idx="25545">
                  <c:v>1354442400</c:v>
                </c:pt>
                <c:pt idx="25546">
                  <c:v>1354446000</c:v>
                </c:pt>
                <c:pt idx="25547">
                  <c:v>1354449600</c:v>
                </c:pt>
                <c:pt idx="25548">
                  <c:v>1354453200</c:v>
                </c:pt>
                <c:pt idx="25549">
                  <c:v>1354456800</c:v>
                </c:pt>
                <c:pt idx="25550">
                  <c:v>1354460400</c:v>
                </c:pt>
                <c:pt idx="25551">
                  <c:v>1354464000</c:v>
                </c:pt>
                <c:pt idx="25552">
                  <c:v>1354467600</c:v>
                </c:pt>
                <c:pt idx="25553">
                  <c:v>1354471200</c:v>
                </c:pt>
                <c:pt idx="25554">
                  <c:v>1354474800</c:v>
                </c:pt>
                <c:pt idx="25555">
                  <c:v>1354478400</c:v>
                </c:pt>
                <c:pt idx="25556">
                  <c:v>1354482000</c:v>
                </c:pt>
                <c:pt idx="25557">
                  <c:v>1354485600</c:v>
                </c:pt>
                <c:pt idx="25558">
                  <c:v>1354489200</c:v>
                </c:pt>
                <c:pt idx="25559">
                  <c:v>1354492800</c:v>
                </c:pt>
                <c:pt idx="25560">
                  <c:v>1354496400</c:v>
                </c:pt>
                <c:pt idx="25561">
                  <c:v>1354500000</c:v>
                </c:pt>
                <c:pt idx="25562">
                  <c:v>1354503600</c:v>
                </c:pt>
                <c:pt idx="25563">
                  <c:v>1354507200</c:v>
                </c:pt>
                <c:pt idx="25564">
                  <c:v>1354510800</c:v>
                </c:pt>
                <c:pt idx="25565">
                  <c:v>1354514400</c:v>
                </c:pt>
                <c:pt idx="25566">
                  <c:v>1354518000</c:v>
                </c:pt>
                <c:pt idx="25567">
                  <c:v>1354521600</c:v>
                </c:pt>
                <c:pt idx="25568">
                  <c:v>1354525200</c:v>
                </c:pt>
                <c:pt idx="25569">
                  <c:v>1354528800</c:v>
                </c:pt>
                <c:pt idx="25570">
                  <c:v>1354532400</c:v>
                </c:pt>
                <c:pt idx="25571">
                  <c:v>1354536000</c:v>
                </c:pt>
                <c:pt idx="25572">
                  <c:v>1354539600</c:v>
                </c:pt>
                <c:pt idx="25573">
                  <c:v>1354543200</c:v>
                </c:pt>
                <c:pt idx="25574">
                  <c:v>1354546800</c:v>
                </c:pt>
                <c:pt idx="25575">
                  <c:v>1354550400</c:v>
                </c:pt>
                <c:pt idx="25576">
                  <c:v>1354554000</c:v>
                </c:pt>
                <c:pt idx="25577">
                  <c:v>1354557600</c:v>
                </c:pt>
                <c:pt idx="25578">
                  <c:v>1354561200</c:v>
                </c:pt>
                <c:pt idx="25579">
                  <c:v>1354564800</c:v>
                </c:pt>
                <c:pt idx="25580">
                  <c:v>1354568400</c:v>
                </c:pt>
                <c:pt idx="25581">
                  <c:v>1354572000</c:v>
                </c:pt>
                <c:pt idx="25582">
                  <c:v>1354575600</c:v>
                </c:pt>
                <c:pt idx="25583">
                  <c:v>1354579200</c:v>
                </c:pt>
                <c:pt idx="25584">
                  <c:v>1354582800</c:v>
                </c:pt>
                <c:pt idx="25585">
                  <c:v>1354586400</c:v>
                </c:pt>
                <c:pt idx="25586">
                  <c:v>1354590000</c:v>
                </c:pt>
                <c:pt idx="25587">
                  <c:v>1354593600</c:v>
                </c:pt>
                <c:pt idx="25588">
                  <c:v>1354597200</c:v>
                </c:pt>
                <c:pt idx="25589">
                  <c:v>1354600800</c:v>
                </c:pt>
                <c:pt idx="25590">
                  <c:v>1354604400</c:v>
                </c:pt>
                <c:pt idx="25591">
                  <c:v>1354608000</c:v>
                </c:pt>
                <c:pt idx="25592">
                  <c:v>1354611600</c:v>
                </c:pt>
                <c:pt idx="25593">
                  <c:v>1354615200</c:v>
                </c:pt>
                <c:pt idx="25594">
                  <c:v>1354618800</c:v>
                </c:pt>
                <c:pt idx="25595">
                  <c:v>1354622400</c:v>
                </c:pt>
                <c:pt idx="25596">
                  <c:v>1354626000</c:v>
                </c:pt>
                <c:pt idx="25597">
                  <c:v>1354629600</c:v>
                </c:pt>
                <c:pt idx="25598">
                  <c:v>1354633200</c:v>
                </c:pt>
                <c:pt idx="25599">
                  <c:v>1354636800</c:v>
                </c:pt>
                <c:pt idx="25600">
                  <c:v>1354640400</c:v>
                </c:pt>
                <c:pt idx="25601">
                  <c:v>1354644000</c:v>
                </c:pt>
                <c:pt idx="25602">
                  <c:v>1354647600</c:v>
                </c:pt>
                <c:pt idx="25603">
                  <c:v>1354651200</c:v>
                </c:pt>
                <c:pt idx="25604">
                  <c:v>1354654800</c:v>
                </c:pt>
                <c:pt idx="25605">
                  <c:v>1354658400</c:v>
                </c:pt>
                <c:pt idx="25606">
                  <c:v>1354662000</c:v>
                </c:pt>
                <c:pt idx="25607">
                  <c:v>1354665600</c:v>
                </c:pt>
                <c:pt idx="25608">
                  <c:v>1354669200</c:v>
                </c:pt>
                <c:pt idx="25609">
                  <c:v>1354672800</c:v>
                </c:pt>
                <c:pt idx="25610">
                  <c:v>1354676400</c:v>
                </c:pt>
                <c:pt idx="25611">
                  <c:v>1354680000</c:v>
                </c:pt>
                <c:pt idx="25612">
                  <c:v>1354683600</c:v>
                </c:pt>
                <c:pt idx="25613">
                  <c:v>1354687200</c:v>
                </c:pt>
                <c:pt idx="25614">
                  <c:v>1354690800</c:v>
                </c:pt>
                <c:pt idx="25615">
                  <c:v>1354694400</c:v>
                </c:pt>
                <c:pt idx="25616">
                  <c:v>1354698000</c:v>
                </c:pt>
                <c:pt idx="25617">
                  <c:v>1354701600</c:v>
                </c:pt>
                <c:pt idx="25618">
                  <c:v>1354705200</c:v>
                </c:pt>
                <c:pt idx="25619">
                  <c:v>1354708800</c:v>
                </c:pt>
                <c:pt idx="25620">
                  <c:v>1354712400</c:v>
                </c:pt>
                <c:pt idx="25621">
                  <c:v>1354716000</c:v>
                </c:pt>
                <c:pt idx="25622">
                  <c:v>1354719600</c:v>
                </c:pt>
                <c:pt idx="25623">
                  <c:v>1354723200</c:v>
                </c:pt>
                <c:pt idx="25624">
                  <c:v>1354726800</c:v>
                </c:pt>
                <c:pt idx="25625">
                  <c:v>1354730400</c:v>
                </c:pt>
                <c:pt idx="25626">
                  <c:v>1354734000</c:v>
                </c:pt>
                <c:pt idx="25627">
                  <c:v>1354737600</c:v>
                </c:pt>
                <c:pt idx="25628">
                  <c:v>1354741200</c:v>
                </c:pt>
                <c:pt idx="25629">
                  <c:v>1354744800</c:v>
                </c:pt>
                <c:pt idx="25630">
                  <c:v>1354748400</c:v>
                </c:pt>
                <c:pt idx="25631">
                  <c:v>1354752000</c:v>
                </c:pt>
                <c:pt idx="25632">
                  <c:v>1354755600</c:v>
                </c:pt>
                <c:pt idx="25633">
                  <c:v>1354759200</c:v>
                </c:pt>
                <c:pt idx="25634">
                  <c:v>1354762800</c:v>
                </c:pt>
                <c:pt idx="25635">
                  <c:v>1354766400</c:v>
                </c:pt>
                <c:pt idx="25636">
                  <c:v>1354770000</c:v>
                </c:pt>
                <c:pt idx="25637">
                  <c:v>1354773600</c:v>
                </c:pt>
                <c:pt idx="25638">
                  <c:v>1354777200</c:v>
                </c:pt>
                <c:pt idx="25639">
                  <c:v>1354780800</c:v>
                </c:pt>
                <c:pt idx="25640">
                  <c:v>1354784400</c:v>
                </c:pt>
                <c:pt idx="25641">
                  <c:v>1354788000</c:v>
                </c:pt>
                <c:pt idx="25642">
                  <c:v>1354791600</c:v>
                </c:pt>
                <c:pt idx="25643">
                  <c:v>1354795200</c:v>
                </c:pt>
                <c:pt idx="25644">
                  <c:v>1354798800</c:v>
                </c:pt>
                <c:pt idx="25645">
                  <c:v>1354802400</c:v>
                </c:pt>
                <c:pt idx="25646">
                  <c:v>1354806000</c:v>
                </c:pt>
                <c:pt idx="25647">
                  <c:v>1354809600</c:v>
                </c:pt>
                <c:pt idx="25648">
                  <c:v>1354813200</c:v>
                </c:pt>
                <c:pt idx="25649">
                  <c:v>1354816800</c:v>
                </c:pt>
                <c:pt idx="25650">
                  <c:v>1354820400</c:v>
                </c:pt>
                <c:pt idx="25651">
                  <c:v>1354824000</c:v>
                </c:pt>
                <c:pt idx="25652">
                  <c:v>1354827600</c:v>
                </c:pt>
                <c:pt idx="25653">
                  <c:v>1354831200</c:v>
                </c:pt>
                <c:pt idx="25654">
                  <c:v>1354834800</c:v>
                </c:pt>
                <c:pt idx="25655">
                  <c:v>1354838400</c:v>
                </c:pt>
                <c:pt idx="25656">
                  <c:v>1354842000</c:v>
                </c:pt>
                <c:pt idx="25657">
                  <c:v>1354845600</c:v>
                </c:pt>
                <c:pt idx="25658">
                  <c:v>1354849200</c:v>
                </c:pt>
                <c:pt idx="25659">
                  <c:v>1354852800</c:v>
                </c:pt>
                <c:pt idx="25660">
                  <c:v>1354856400</c:v>
                </c:pt>
                <c:pt idx="25661">
                  <c:v>1354860000</c:v>
                </c:pt>
                <c:pt idx="25662">
                  <c:v>1354863600</c:v>
                </c:pt>
                <c:pt idx="25663">
                  <c:v>1354867200</c:v>
                </c:pt>
                <c:pt idx="25664">
                  <c:v>1354870800</c:v>
                </c:pt>
                <c:pt idx="25665">
                  <c:v>1354874400</c:v>
                </c:pt>
                <c:pt idx="25666">
                  <c:v>1354878000</c:v>
                </c:pt>
                <c:pt idx="25667">
                  <c:v>1354881600</c:v>
                </c:pt>
                <c:pt idx="25668">
                  <c:v>1354885200</c:v>
                </c:pt>
                <c:pt idx="25669">
                  <c:v>1354888800</c:v>
                </c:pt>
                <c:pt idx="25670">
                  <c:v>1354892400</c:v>
                </c:pt>
                <c:pt idx="25671">
                  <c:v>1354896000</c:v>
                </c:pt>
                <c:pt idx="25672">
                  <c:v>1354899600</c:v>
                </c:pt>
                <c:pt idx="25673">
                  <c:v>1354903200</c:v>
                </c:pt>
                <c:pt idx="25674">
                  <c:v>1354906800</c:v>
                </c:pt>
                <c:pt idx="25675">
                  <c:v>1354910400</c:v>
                </c:pt>
                <c:pt idx="25676">
                  <c:v>1354914000</c:v>
                </c:pt>
                <c:pt idx="25677">
                  <c:v>1354917600</c:v>
                </c:pt>
                <c:pt idx="25678">
                  <c:v>1354921200</c:v>
                </c:pt>
                <c:pt idx="25679">
                  <c:v>1354924800</c:v>
                </c:pt>
                <c:pt idx="25680">
                  <c:v>1354928400</c:v>
                </c:pt>
                <c:pt idx="25681">
                  <c:v>1354932000</c:v>
                </c:pt>
                <c:pt idx="25682">
                  <c:v>1354935600</c:v>
                </c:pt>
                <c:pt idx="25683">
                  <c:v>1354939200</c:v>
                </c:pt>
                <c:pt idx="25684">
                  <c:v>1354942800</c:v>
                </c:pt>
                <c:pt idx="25685">
                  <c:v>1354946400</c:v>
                </c:pt>
                <c:pt idx="25686">
                  <c:v>1354950000</c:v>
                </c:pt>
                <c:pt idx="25687">
                  <c:v>1354953600</c:v>
                </c:pt>
                <c:pt idx="25688">
                  <c:v>1354957200</c:v>
                </c:pt>
                <c:pt idx="25689">
                  <c:v>1354960800</c:v>
                </c:pt>
                <c:pt idx="25690">
                  <c:v>1354964400</c:v>
                </c:pt>
                <c:pt idx="25691">
                  <c:v>1354968000</c:v>
                </c:pt>
                <c:pt idx="25692">
                  <c:v>1354971600</c:v>
                </c:pt>
                <c:pt idx="25693">
                  <c:v>1354975200</c:v>
                </c:pt>
                <c:pt idx="25694">
                  <c:v>1354978800</c:v>
                </c:pt>
                <c:pt idx="25695">
                  <c:v>1354982400</c:v>
                </c:pt>
                <c:pt idx="25696">
                  <c:v>1354986000</c:v>
                </c:pt>
                <c:pt idx="25697">
                  <c:v>1354989600</c:v>
                </c:pt>
                <c:pt idx="25698">
                  <c:v>1354993200</c:v>
                </c:pt>
                <c:pt idx="25699">
                  <c:v>1354996800</c:v>
                </c:pt>
                <c:pt idx="25700">
                  <c:v>1355000400</c:v>
                </c:pt>
                <c:pt idx="25701">
                  <c:v>1355004000</c:v>
                </c:pt>
                <c:pt idx="25702">
                  <c:v>1355007600</c:v>
                </c:pt>
                <c:pt idx="25703">
                  <c:v>1355011200</c:v>
                </c:pt>
                <c:pt idx="25704">
                  <c:v>1355014800</c:v>
                </c:pt>
                <c:pt idx="25705">
                  <c:v>1355018400</c:v>
                </c:pt>
                <c:pt idx="25706">
                  <c:v>1355022000</c:v>
                </c:pt>
                <c:pt idx="25707">
                  <c:v>1355025600</c:v>
                </c:pt>
                <c:pt idx="25708">
                  <c:v>1355029200</c:v>
                </c:pt>
                <c:pt idx="25709">
                  <c:v>1355032800</c:v>
                </c:pt>
                <c:pt idx="25710">
                  <c:v>1355036400</c:v>
                </c:pt>
                <c:pt idx="25711">
                  <c:v>1355040000</c:v>
                </c:pt>
                <c:pt idx="25712">
                  <c:v>1355043600</c:v>
                </c:pt>
                <c:pt idx="25713">
                  <c:v>1355047200</c:v>
                </c:pt>
                <c:pt idx="25714">
                  <c:v>1355050800</c:v>
                </c:pt>
                <c:pt idx="25715">
                  <c:v>1355054400</c:v>
                </c:pt>
                <c:pt idx="25716">
                  <c:v>1355058000</c:v>
                </c:pt>
                <c:pt idx="25717">
                  <c:v>1355061600</c:v>
                </c:pt>
                <c:pt idx="25718">
                  <c:v>1355065200</c:v>
                </c:pt>
                <c:pt idx="25719">
                  <c:v>1355068800</c:v>
                </c:pt>
                <c:pt idx="25720">
                  <c:v>1355072400</c:v>
                </c:pt>
                <c:pt idx="25721">
                  <c:v>1355076000</c:v>
                </c:pt>
                <c:pt idx="25722">
                  <c:v>1355079600</c:v>
                </c:pt>
                <c:pt idx="25723">
                  <c:v>1355083200</c:v>
                </c:pt>
                <c:pt idx="25724">
                  <c:v>1355086800</c:v>
                </c:pt>
                <c:pt idx="25725">
                  <c:v>1355090400</c:v>
                </c:pt>
                <c:pt idx="25726">
                  <c:v>1355094000</c:v>
                </c:pt>
                <c:pt idx="25727">
                  <c:v>1355097600</c:v>
                </c:pt>
                <c:pt idx="25728">
                  <c:v>1355101200</c:v>
                </c:pt>
                <c:pt idx="25729">
                  <c:v>1355104800</c:v>
                </c:pt>
                <c:pt idx="25730">
                  <c:v>1355108400</c:v>
                </c:pt>
                <c:pt idx="25731">
                  <c:v>1355112000</c:v>
                </c:pt>
                <c:pt idx="25732">
                  <c:v>1355115600</c:v>
                </c:pt>
                <c:pt idx="25733">
                  <c:v>1355119200</c:v>
                </c:pt>
                <c:pt idx="25734">
                  <c:v>1355122800</c:v>
                </c:pt>
                <c:pt idx="25735">
                  <c:v>1355126400</c:v>
                </c:pt>
                <c:pt idx="25736">
                  <c:v>1355130000</c:v>
                </c:pt>
                <c:pt idx="25737">
                  <c:v>1355133600</c:v>
                </c:pt>
                <c:pt idx="25738">
                  <c:v>1355137200</c:v>
                </c:pt>
                <c:pt idx="25739">
                  <c:v>1355140800</c:v>
                </c:pt>
                <c:pt idx="25740">
                  <c:v>1355144400</c:v>
                </c:pt>
                <c:pt idx="25741">
                  <c:v>1355148000</c:v>
                </c:pt>
                <c:pt idx="25742">
                  <c:v>1355151600</c:v>
                </c:pt>
                <c:pt idx="25743">
                  <c:v>1355155200</c:v>
                </c:pt>
                <c:pt idx="25744">
                  <c:v>1355158800</c:v>
                </c:pt>
                <c:pt idx="25745">
                  <c:v>1355162400</c:v>
                </c:pt>
                <c:pt idx="25746">
                  <c:v>1355166000</c:v>
                </c:pt>
                <c:pt idx="25747">
                  <c:v>1355169600</c:v>
                </c:pt>
                <c:pt idx="25748">
                  <c:v>1355173200</c:v>
                </c:pt>
                <c:pt idx="25749">
                  <c:v>1355176800</c:v>
                </c:pt>
                <c:pt idx="25750">
                  <c:v>1355180400</c:v>
                </c:pt>
                <c:pt idx="25751">
                  <c:v>1355184000</c:v>
                </c:pt>
                <c:pt idx="25752">
                  <c:v>1355187600</c:v>
                </c:pt>
                <c:pt idx="25753">
                  <c:v>1355191200</c:v>
                </c:pt>
                <c:pt idx="25754">
                  <c:v>1355194800</c:v>
                </c:pt>
                <c:pt idx="25755">
                  <c:v>1355198400</c:v>
                </c:pt>
                <c:pt idx="25756">
                  <c:v>1355202000</c:v>
                </c:pt>
                <c:pt idx="25757">
                  <c:v>1355205600</c:v>
                </c:pt>
                <c:pt idx="25758">
                  <c:v>1355209200</c:v>
                </c:pt>
                <c:pt idx="25759">
                  <c:v>1355212800</c:v>
                </c:pt>
                <c:pt idx="25760">
                  <c:v>1355216400</c:v>
                </c:pt>
                <c:pt idx="25761">
                  <c:v>1355220000</c:v>
                </c:pt>
                <c:pt idx="25762">
                  <c:v>1355223600</c:v>
                </c:pt>
                <c:pt idx="25763">
                  <c:v>1355227200</c:v>
                </c:pt>
                <c:pt idx="25764">
                  <c:v>1355230800</c:v>
                </c:pt>
                <c:pt idx="25765">
                  <c:v>1355234400</c:v>
                </c:pt>
                <c:pt idx="25766">
                  <c:v>1355238000</c:v>
                </c:pt>
                <c:pt idx="25767">
                  <c:v>1355241600</c:v>
                </c:pt>
                <c:pt idx="25768">
                  <c:v>1355245200</c:v>
                </c:pt>
                <c:pt idx="25769">
                  <c:v>1355248800</c:v>
                </c:pt>
                <c:pt idx="25770">
                  <c:v>1355252400</c:v>
                </c:pt>
                <c:pt idx="25771">
                  <c:v>1355256000</c:v>
                </c:pt>
                <c:pt idx="25772">
                  <c:v>1355259600</c:v>
                </c:pt>
                <c:pt idx="25773">
                  <c:v>1355263200</c:v>
                </c:pt>
                <c:pt idx="25774">
                  <c:v>1355266800</c:v>
                </c:pt>
                <c:pt idx="25775">
                  <c:v>1355270400</c:v>
                </c:pt>
                <c:pt idx="25776">
                  <c:v>1355274000</c:v>
                </c:pt>
                <c:pt idx="25777">
                  <c:v>1355277600</c:v>
                </c:pt>
                <c:pt idx="25778">
                  <c:v>1355281200</c:v>
                </c:pt>
                <c:pt idx="25779">
                  <c:v>1355284800</c:v>
                </c:pt>
                <c:pt idx="25780">
                  <c:v>1355288400</c:v>
                </c:pt>
                <c:pt idx="25781">
                  <c:v>1355292000</c:v>
                </c:pt>
                <c:pt idx="25782">
                  <c:v>1355295600</c:v>
                </c:pt>
                <c:pt idx="25783">
                  <c:v>1355299200</c:v>
                </c:pt>
                <c:pt idx="25784">
                  <c:v>1355302800</c:v>
                </c:pt>
                <c:pt idx="25785">
                  <c:v>1355306400</c:v>
                </c:pt>
                <c:pt idx="25786">
                  <c:v>1355310000</c:v>
                </c:pt>
                <c:pt idx="25787">
                  <c:v>1355313600</c:v>
                </c:pt>
                <c:pt idx="25788">
                  <c:v>1355317200</c:v>
                </c:pt>
                <c:pt idx="25789">
                  <c:v>1355320800</c:v>
                </c:pt>
                <c:pt idx="25790">
                  <c:v>1355324400</c:v>
                </c:pt>
                <c:pt idx="25791">
                  <c:v>1355328000</c:v>
                </c:pt>
                <c:pt idx="25792">
                  <c:v>1355331600</c:v>
                </c:pt>
                <c:pt idx="25793">
                  <c:v>1355335200</c:v>
                </c:pt>
                <c:pt idx="25794">
                  <c:v>1355338800</c:v>
                </c:pt>
                <c:pt idx="25795">
                  <c:v>1355342400</c:v>
                </c:pt>
                <c:pt idx="25796">
                  <c:v>1355346000</c:v>
                </c:pt>
                <c:pt idx="25797">
                  <c:v>1355349600</c:v>
                </c:pt>
                <c:pt idx="25798">
                  <c:v>1355353200</c:v>
                </c:pt>
                <c:pt idx="25799">
                  <c:v>1355356800</c:v>
                </c:pt>
                <c:pt idx="25800">
                  <c:v>1355360400</c:v>
                </c:pt>
                <c:pt idx="25801">
                  <c:v>1355364000</c:v>
                </c:pt>
                <c:pt idx="25802">
                  <c:v>1355367600</c:v>
                </c:pt>
                <c:pt idx="25803">
                  <c:v>1355371200</c:v>
                </c:pt>
                <c:pt idx="25804">
                  <c:v>1355374800</c:v>
                </c:pt>
                <c:pt idx="25805">
                  <c:v>1355378400</c:v>
                </c:pt>
                <c:pt idx="25806">
                  <c:v>1355382000</c:v>
                </c:pt>
                <c:pt idx="25807">
                  <c:v>1355385600</c:v>
                </c:pt>
                <c:pt idx="25808">
                  <c:v>1355389200</c:v>
                </c:pt>
                <c:pt idx="25809">
                  <c:v>1355392800</c:v>
                </c:pt>
                <c:pt idx="25810">
                  <c:v>1355396400</c:v>
                </c:pt>
                <c:pt idx="25811">
                  <c:v>1355400000</c:v>
                </c:pt>
                <c:pt idx="25812">
                  <c:v>1355403600</c:v>
                </c:pt>
                <c:pt idx="25813">
                  <c:v>1355407200</c:v>
                </c:pt>
                <c:pt idx="25814">
                  <c:v>1355410800</c:v>
                </c:pt>
                <c:pt idx="25815">
                  <c:v>1355414400</c:v>
                </c:pt>
                <c:pt idx="25816">
                  <c:v>1355418000</c:v>
                </c:pt>
                <c:pt idx="25817">
                  <c:v>1355421600</c:v>
                </c:pt>
                <c:pt idx="25818">
                  <c:v>1355425200</c:v>
                </c:pt>
                <c:pt idx="25819">
                  <c:v>1355428800</c:v>
                </c:pt>
                <c:pt idx="25820">
                  <c:v>1355432400</c:v>
                </c:pt>
                <c:pt idx="25821">
                  <c:v>1355436000</c:v>
                </c:pt>
                <c:pt idx="25822">
                  <c:v>1355439600</c:v>
                </c:pt>
                <c:pt idx="25823">
                  <c:v>1355443200</c:v>
                </c:pt>
                <c:pt idx="25824">
                  <c:v>1355446800</c:v>
                </c:pt>
                <c:pt idx="25825">
                  <c:v>1355450400</c:v>
                </c:pt>
                <c:pt idx="25826">
                  <c:v>1355454000</c:v>
                </c:pt>
                <c:pt idx="25827">
                  <c:v>1355457600</c:v>
                </c:pt>
                <c:pt idx="25828">
                  <c:v>1355461200</c:v>
                </c:pt>
                <c:pt idx="25829">
                  <c:v>1355464800</c:v>
                </c:pt>
                <c:pt idx="25830">
                  <c:v>1355468400</c:v>
                </c:pt>
                <c:pt idx="25831">
                  <c:v>1355472000</c:v>
                </c:pt>
                <c:pt idx="25832">
                  <c:v>1355475600</c:v>
                </c:pt>
                <c:pt idx="25833">
                  <c:v>1355479200</c:v>
                </c:pt>
                <c:pt idx="25834">
                  <c:v>1355482800</c:v>
                </c:pt>
                <c:pt idx="25835">
                  <c:v>1355486400</c:v>
                </c:pt>
                <c:pt idx="25836">
                  <c:v>1355490000</c:v>
                </c:pt>
                <c:pt idx="25837">
                  <c:v>1355493600</c:v>
                </c:pt>
                <c:pt idx="25838">
                  <c:v>1355497200</c:v>
                </c:pt>
                <c:pt idx="25839">
                  <c:v>1355500800</c:v>
                </c:pt>
                <c:pt idx="25840">
                  <c:v>1355504400</c:v>
                </c:pt>
                <c:pt idx="25841">
                  <c:v>1355508000</c:v>
                </c:pt>
                <c:pt idx="25842">
                  <c:v>1355511600</c:v>
                </c:pt>
                <c:pt idx="25843">
                  <c:v>1355515200</c:v>
                </c:pt>
                <c:pt idx="25844">
                  <c:v>1355518800</c:v>
                </c:pt>
                <c:pt idx="25845">
                  <c:v>1355522400</c:v>
                </c:pt>
                <c:pt idx="25846">
                  <c:v>1355526000</c:v>
                </c:pt>
                <c:pt idx="25847">
                  <c:v>1355529600</c:v>
                </c:pt>
                <c:pt idx="25848">
                  <c:v>1355533200</c:v>
                </c:pt>
                <c:pt idx="25849">
                  <c:v>1355536800</c:v>
                </c:pt>
                <c:pt idx="25850">
                  <c:v>1355540400</c:v>
                </c:pt>
                <c:pt idx="25851">
                  <c:v>1355544000</c:v>
                </c:pt>
                <c:pt idx="25852">
                  <c:v>1355547600</c:v>
                </c:pt>
                <c:pt idx="25853">
                  <c:v>1355551200</c:v>
                </c:pt>
                <c:pt idx="25854">
                  <c:v>1355554800</c:v>
                </c:pt>
                <c:pt idx="25855">
                  <c:v>1355558400</c:v>
                </c:pt>
                <c:pt idx="25856">
                  <c:v>1355562000</c:v>
                </c:pt>
                <c:pt idx="25857">
                  <c:v>1355565600</c:v>
                </c:pt>
                <c:pt idx="25858">
                  <c:v>1355569200</c:v>
                </c:pt>
                <c:pt idx="25859">
                  <c:v>1355572800</c:v>
                </c:pt>
                <c:pt idx="25860">
                  <c:v>1355576400</c:v>
                </c:pt>
                <c:pt idx="25861">
                  <c:v>1355580000</c:v>
                </c:pt>
                <c:pt idx="25862">
                  <c:v>1355583600</c:v>
                </c:pt>
                <c:pt idx="25863">
                  <c:v>1355587200</c:v>
                </c:pt>
                <c:pt idx="25864">
                  <c:v>1355590800</c:v>
                </c:pt>
                <c:pt idx="25865">
                  <c:v>1355594400</c:v>
                </c:pt>
                <c:pt idx="25866">
                  <c:v>1355598000</c:v>
                </c:pt>
                <c:pt idx="25867">
                  <c:v>1355601600</c:v>
                </c:pt>
                <c:pt idx="25868">
                  <c:v>1355605200</c:v>
                </c:pt>
                <c:pt idx="25869">
                  <c:v>1355608800</c:v>
                </c:pt>
                <c:pt idx="25870">
                  <c:v>1355612400</c:v>
                </c:pt>
                <c:pt idx="25871">
                  <c:v>1355616000</c:v>
                </c:pt>
                <c:pt idx="25872">
                  <c:v>1355619600</c:v>
                </c:pt>
                <c:pt idx="25873">
                  <c:v>1355623200</c:v>
                </c:pt>
                <c:pt idx="25874">
                  <c:v>1355626800</c:v>
                </c:pt>
                <c:pt idx="25875">
                  <c:v>1355630400</c:v>
                </c:pt>
                <c:pt idx="25876">
                  <c:v>1355634000</c:v>
                </c:pt>
                <c:pt idx="25877">
                  <c:v>1355637600</c:v>
                </c:pt>
                <c:pt idx="25878">
                  <c:v>1355641200</c:v>
                </c:pt>
                <c:pt idx="25879">
                  <c:v>1355644800</c:v>
                </c:pt>
                <c:pt idx="25880">
                  <c:v>1355648400</c:v>
                </c:pt>
                <c:pt idx="25881">
                  <c:v>1355652000</c:v>
                </c:pt>
                <c:pt idx="25882">
                  <c:v>1355655600</c:v>
                </c:pt>
                <c:pt idx="25883">
                  <c:v>1355659200</c:v>
                </c:pt>
                <c:pt idx="25884">
                  <c:v>1355662800</c:v>
                </c:pt>
                <c:pt idx="25885">
                  <c:v>1355666400</c:v>
                </c:pt>
                <c:pt idx="25886">
                  <c:v>1355670000</c:v>
                </c:pt>
                <c:pt idx="25887">
                  <c:v>1355673600</c:v>
                </c:pt>
                <c:pt idx="25888">
                  <c:v>1355677200</c:v>
                </c:pt>
                <c:pt idx="25889">
                  <c:v>1355680800</c:v>
                </c:pt>
                <c:pt idx="25890">
                  <c:v>1355684400</c:v>
                </c:pt>
                <c:pt idx="25891">
                  <c:v>1355688000</c:v>
                </c:pt>
                <c:pt idx="25892">
                  <c:v>1355691600</c:v>
                </c:pt>
                <c:pt idx="25893">
                  <c:v>1355695200</c:v>
                </c:pt>
                <c:pt idx="25894">
                  <c:v>1355698800</c:v>
                </c:pt>
                <c:pt idx="25895">
                  <c:v>1355702400</c:v>
                </c:pt>
                <c:pt idx="25896">
                  <c:v>1355706000</c:v>
                </c:pt>
                <c:pt idx="25897">
                  <c:v>1355709600</c:v>
                </c:pt>
                <c:pt idx="25898">
                  <c:v>1355713200</c:v>
                </c:pt>
                <c:pt idx="25899">
                  <c:v>1355716800</c:v>
                </c:pt>
                <c:pt idx="25900">
                  <c:v>1355720400</c:v>
                </c:pt>
                <c:pt idx="25901">
                  <c:v>1355724000</c:v>
                </c:pt>
                <c:pt idx="25902">
                  <c:v>1355727600</c:v>
                </c:pt>
                <c:pt idx="25903">
                  <c:v>1355731200</c:v>
                </c:pt>
                <c:pt idx="25904">
                  <c:v>1355734800</c:v>
                </c:pt>
                <c:pt idx="25905">
                  <c:v>1355738400</c:v>
                </c:pt>
                <c:pt idx="25906">
                  <c:v>1355742000</c:v>
                </c:pt>
                <c:pt idx="25907">
                  <c:v>1355745600</c:v>
                </c:pt>
                <c:pt idx="25908">
                  <c:v>1355749200</c:v>
                </c:pt>
                <c:pt idx="25909">
                  <c:v>1355752800</c:v>
                </c:pt>
                <c:pt idx="25910">
                  <c:v>1355756400</c:v>
                </c:pt>
                <c:pt idx="25911">
                  <c:v>1355760000</c:v>
                </c:pt>
                <c:pt idx="25912">
                  <c:v>1355763600</c:v>
                </c:pt>
                <c:pt idx="25913">
                  <c:v>1355767200</c:v>
                </c:pt>
                <c:pt idx="25914">
                  <c:v>1355770800</c:v>
                </c:pt>
                <c:pt idx="25915">
                  <c:v>1355774400</c:v>
                </c:pt>
                <c:pt idx="25916">
                  <c:v>1355778000</c:v>
                </c:pt>
                <c:pt idx="25917">
                  <c:v>1355781600</c:v>
                </c:pt>
                <c:pt idx="25918">
                  <c:v>1355785200</c:v>
                </c:pt>
                <c:pt idx="25919">
                  <c:v>1355788800</c:v>
                </c:pt>
                <c:pt idx="25920">
                  <c:v>1355792400</c:v>
                </c:pt>
                <c:pt idx="25921">
                  <c:v>1355796000</c:v>
                </c:pt>
                <c:pt idx="25922">
                  <c:v>1355799600</c:v>
                </c:pt>
                <c:pt idx="25923">
                  <c:v>1355803200</c:v>
                </c:pt>
                <c:pt idx="25924">
                  <c:v>1355806800</c:v>
                </c:pt>
                <c:pt idx="25925">
                  <c:v>1355810400</c:v>
                </c:pt>
                <c:pt idx="25926">
                  <c:v>1355814000</c:v>
                </c:pt>
                <c:pt idx="25927">
                  <c:v>1355817600</c:v>
                </c:pt>
                <c:pt idx="25928">
                  <c:v>1355821200</c:v>
                </c:pt>
                <c:pt idx="25929">
                  <c:v>1355824800</c:v>
                </c:pt>
                <c:pt idx="25930">
                  <c:v>1355828400</c:v>
                </c:pt>
                <c:pt idx="25931">
                  <c:v>1355832000</c:v>
                </c:pt>
                <c:pt idx="25932">
                  <c:v>1355835600</c:v>
                </c:pt>
                <c:pt idx="25933">
                  <c:v>1355839200</c:v>
                </c:pt>
                <c:pt idx="25934">
                  <c:v>1355842800</c:v>
                </c:pt>
                <c:pt idx="25935">
                  <c:v>1355846400</c:v>
                </c:pt>
                <c:pt idx="25936">
                  <c:v>1355850000</c:v>
                </c:pt>
                <c:pt idx="25937">
                  <c:v>1355853600</c:v>
                </c:pt>
                <c:pt idx="25938">
                  <c:v>1355857200</c:v>
                </c:pt>
                <c:pt idx="25939">
                  <c:v>1355860800</c:v>
                </c:pt>
                <c:pt idx="25940">
                  <c:v>1355864400</c:v>
                </c:pt>
                <c:pt idx="25941">
                  <c:v>1355868000</c:v>
                </c:pt>
                <c:pt idx="25942">
                  <c:v>1355871600</c:v>
                </c:pt>
                <c:pt idx="25943">
                  <c:v>1355875200</c:v>
                </c:pt>
                <c:pt idx="25944">
                  <c:v>1355878800</c:v>
                </c:pt>
                <c:pt idx="25945">
                  <c:v>1355882400</c:v>
                </c:pt>
                <c:pt idx="25946">
                  <c:v>1355886000</c:v>
                </c:pt>
                <c:pt idx="25947">
                  <c:v>1355889600</c:v>
                </c:pt>
                <c:pt idx="25948">
                  <c:v>1355893200</c:v>
                </c:pt>
                <c:pt idx="25949">
                  <c:v>1355896800</c:v>
                </c:pt>
                <c:pt idx="25950">
                  <c:v>1355900400</c:v>
                </c:pt>
                <c:pt idx="25951">
                  <c:v>1355904000</c:v>
                </c:pt>
                <c:pt idx="25952">
                  <c:v>1355907600</c:v>
                </c:pt>
                <c:pt idx="25953">
                  <c:v>1355911200</c:v>
                </c:pt>
                <c:pt idx="25954">
                  <c:v>1355914800</c:v>
                </c:pt>
                <c:pt idx="25955">
                  <c:v>1355918400</c:v>
                </c:pt>
                <c:pt idx="25956">
                  <c:v>1355922000</c:v>
                </c:pt>
                <c:pt idx="25957">
                  <c:v>1355925600</c:v>
                </c:pt>
                <c:pt idx="25958">
                  <c:v>1355929200</c:v>
                </c:pt>
                <c:pt idx="25959">
                  <c:v>1355932800</c:v>
                </c:pt>
                <c:pt idx="25960">
                  <c:v>1355936400</c:v>
                </c:pt>
                <c:pt idx="25961">
                  <c:v>1355940000</c:v>
                </c:pt>
                <c:pt idx="25962">
                  <c:v>1355943600</c:v>
                </c:pt>
                <c:pt idx="25963">
                  <c:v>1355947200</c:v>
                </c:pt>
                <c:pt idx="25964">
                  <c:v>1355950800</c:v>
                </c:pt>
                <c:pt idx="25965">
                  <c:v>1355954400</c:v>
                </c:pt>
                <c:pt idx="25966">
                  <c:v>1355958000</c:v>
                </c:pt>
                <c:pt idx="25967">
                  <c:v>1355961600</c:v>
                </c:pt>
                <c:pt idx="25968">
                  <c:v>1355965200</c:v>
                </c:pt>
                <c:pt idx="25969">
                  <c:v>1355968800</c:v>
                </c:pt>
                <c:pt idx="25970">
                  <c:v>1355972400</c:v>
                </c:pt>
                <c:pt idx="25971">
                  <c:v>1355976000</c:v>
                </c:pt>
                <c:pt idx="25972">
                  <c:v>1355979600</c:v>
                </c:pt>
                <c:pt idx="25973">
                  <c:v>1355983200</c:v>
                </c:pt>
                <c:pt idx="25974">
                  <c:v>1355986800</c:v>
                </c:pt>
                <c:pt idx="25975">
                  <c:v>1355990400</c:v>
                </c:pt>
                <c:pt idx="25976">
                  <c:v>1355994000</c:v>
                </c:pt>
                <c:pt idx="25977">
                  <c:v>1355997600</c:v>
                </c:pt>
                <c:pt idx="25978">
                  <c:v>1356001200</c:v>
                </c:pt>
                <c:pt idx="25979">
                  <c:v>1356004800</c:v>
                </c:pt>
                <c:pt idx="25980">
                  <c:v>1356008400</c:v>
                </c:pt>
                <c:pt idx="25981">
                  <c:v>1356012000</c:v>
                </c:pt>
                <c:pt idx="25982">
                  <c:v>1356015600</c:v>
                </c:pt>
                <c:pt idx="25983">
                  <c:v>1356019200</c:v>
                </c:pt>
                <c:pt idx="25984">
                  <c:v>1356022800</c:v>
                </c:pt>
                <c:pt idx="25985">
                  <c:v>1356026400</c:v>
                </c:pt>
                <c:pt idx="25986">
                  <c:v>1356030000</c:v>
                </c:pt>
                <c:pt idx="25987">
                  <c:v>1356033600</c:v>
                </c:pt>
                <c:pt idx="25988">
                  <c:v>1356037200</c:v>
                </c:pt>
                <c:pt idx="25989">
                  <c:v>1356040800</c:v>
                </c:pt>
                <c:pt idx="25990">
                  <c:v>1356044400</c:v>
                </c:pt>
                <c:pt idx="25991">
                  <c:v>1356048000</c:v>
                </c:pt>
                <c:pt idx="25992">
                  <c:v>1356051600</c:v>
                </c:pt>
                <c:pt idx="25993">
                  <c:v>1356055200</c:v>
                </c:pt>
                <c:pt idx="25994">
                  <c:v>1356058800</c:v>
                </c:pt>
                <c:pt idx="25995">
                  <c:v>1356062400</c:v>
                </c:pt>
                <c:pt idx="25996">
                  <c:v>1356066000</c:v>
                </c:pt>
                <c:pt idx="25997">
                  <c:v>1356069600</c:v>
                </c:pt>
                <c:pt idx="25998">
                  <c:v>1356073200</c:v>
                </c:pt>
                <c:pt idx="25999">
                  <c:v>1356076800</c:v>
                </c:pt>
                <c:pt idx="26000">
                  <c:v>1356080400</c:v>
                </c:pt>
                <c:pt idx="26001">
                  <c:v>1356084000</c:v>
                </c:pt>
                <c:pt idx="26002">
                  <c:v>1356087600</c:v>
                </c:pt>
                <c:pt idx="26003">
                  <c:v>1356091200</c:v>
                </c:pt>
                <c:pt idx="26004">
                  <c:v>1356094800</c:v>
                </c:pt>
                <c:pt idx="26005">
                  <c:v>1356098400</c:v>
                </c:pt>
                <c:pt idx="26006">
                  <c:v>1356102000</c:v>
                </c:pt>
                <c:pt idx="26007">
                  <c:v>1356105600</c:v>
                </c:pt>
                <c:pt idx="26008">
                  <c:v>1356109200</c:v>
                </c:pt>
                <c:pt idx="26009">
                  <c:v>1356112800</c:v>
                </c:pt>
                <c:pt idx="26010">
                  <c:v>1356116400</c:v>
                </c:pt>
                <c:pt idx="26011">
                  <c:v>1356120000</c:v>
                </c:pt>
                <c:pt idx="26012">
                  <c:v>1356123600</c:v>
                </c:pt>
                <c:pt idx="26013">
                  <c:v>1356127200</c:v>
                </c:pt>
                <c:pt idx="26014">
                  <c:v>1356130800</c:v>
                </c:pt>
                <c:pt idx="26015">
                  <c:v>1356134400</c:v>
                </c:pt>
                <c:pt idx="26016">
                  <c:v>1356138000</c:v>
                </c:pt>
                <c:pt idx="26017">
                  <c:v>1356141600</c:v>
                </c:pt>
                <c:pt idx="26018">
                  <c:v>1356145200</c:v>
                </c:pt>
                <c:pt idx="26019">
                  <c:v>1356148800</c:v>
                </c:pt>
                <c:pt idx="26020">
                  <c:v>1356152400</c:v>
                </c:pt>
                <c:pt idx="26021">
                  <c:v>1356156000</c:v>
                </c:pt>
                <c:pt idx="26022">
                  <c:v>1356159600</c:v>
                </c:pt>
                <c:pt idx="26023">
                  <c:v>1356163200</c:v>
                </c:pt>
                <c:pt idx="26024">
                  <c:v>1356166800</c:v>
                </c:pt>
                <c:pt idx="26025">
                  <c:v>1356170400</c:v>
                </c:pt>
                <c:pt idx="26026">
                  <c:v>1356174000</c:v>
                </c:pt>
                <c:pt idx="26027">
                  <c:v>1356177600</c:v>
                </c:pt>
                <c:pt idx="26028">
                  <c:v>1356181200</c:v>
                </c:pt>
                <c:pt idx="26029">
                  <c:v>1356184800</c:v>
                </c:pt>
                <c:pt idx="26030">
                  <c:v>1356188400</c:v>
                </c:pt>
                <c:pt idx="26031">
                  <c:v>1356192000</c:v>
                </c:pt>
                <c:pt idx="26032">
                  <c:v>1356195600</c:v>
                </c:pt>
                <c:pt idx="26033">
                  <c:v>1356199200</c:v>
                </c:pt>
                <c:pt idx="26034">
                  <c:v>1356202800</c:v>
                </c:pt>
                <c:pt idx="26035">
                  <c:v>1356206400</c:v>
                </c:pt>
                <c:pt idx="26036">
                  <c:v>1356210000</c:v>
                </c:pt>
                <c:pt idx="26037">
                  <c:v>1356213600</c:v>
                </c:pt>
                <c:pt idx="26038">
                  <c:v>1356217200</c:v>
                </c:pt>
                <c:pt idx="26039">
                  <c:v>1356220800</c:v>
                </c:pt>
                <c:pt idx="26040">
                  <c:v>1356224400</c:v>
                </c:pt>
                <c:pt idx="26041">
                  <c:v>1356228000</c:v>
                </c:pt>
                <c:pt idx="26042">
                  <c:v>1356231600</c:v>
                </c:pt>
                <c:pt idx="26043">
                  <c:v>1356235200</c:v>
                </c:pt>
                <c:pt idx="26044">
                  <c:v>1356238800</c:v>
                </c:pt>
                <c:pt idx="26045">
                  <c:v>1356242400</c:v>
                </c:pt>
                <c:pt idx="26046">
                  <c:v>1356246000</c:v>
                </c:pt>
                <c:pt idx="26047">
                  <c:v>1356249600</c:v>
                </c:pt>
                <c:pt idx="26048">
                  <c:v>1356253200</c:v>
                </c:pt>
                <c:pt idx="26049">
                  <c:v>1356256800</c:v>
                </c:pt>
                <c:pt idx="26050">
                  <c:v>1356260400</c:v>
                </c:pt>
                <c:pt idx="26051">
                  <c:v>1356264000</c:v>
                </c:pt>
                <c:pt idx="26052">
                  <c:v>1356267600</c:v>
                </c:pt>
                <c:pt idx="26053">
                  <c:v>1356271200</c:v>
                </c:pt>
                <c:pt idx="26054">
                  <c:v>1356274800</c:v>
                </c:pt>
                <c:pt idx="26055">
                  <c:v>1356278400</c:v>
                </c:pt>
                <c:pt idx="26056">
                  <c:v>1356282000</c:v>
                </c:pt>
                <c:pt idx="26057">
                  <c:v>1356285600</c:v>
                </c:pt>
                <c:pt idx="26058">
                  <c:v>1356289200</c:v>
                </c:pt>
                <c:pt idx="26059">
                  <c:v>1356292800</c:v>
                </c:pt>
                <c:pt idx="26060">
                  <c:v>1356296400</c:v>
                </c:pt>
                <c:pt idx="26061">
                  <c:v>1356300000</c:v>
                </c:pt>
                <c:pt idx="26062">
                  <c:v>1356303600</c:v>
                </c:pt>
                <c:pt idx="26063">
                  <c:v>1356307200</c:v>
                </c:pt>
                <c:pt idx="26064">
                  <c:v>1356310800</c:v>
                </c:pt>
                <c:pt idx="26065">
                  <c:v>1356314400</c:v>
                </c:pt>
                <c:pt idx="26066">
                  <c:v>1356318000</c:v>
                </c:pt>
                <c:pt idx="26067">
                  <c:v>1356321600</c:v>
                </c:pt>
                <c:pt idx="26068">
                  <c:v>1356325200</c:v>
                </c:pt>
                <c:pt idx="26069">
                  <c:v>1356328800</c:v>
                </c:pt>
                <c:pt idx="26070">
                  <c:v>1356332400</c:v>
                </c:pt>
                <c:pt idx="26071">
                  <c:v>1356336000</c:v>
                </c:pt>
                <c:pt idx="26072">
                  <c:v>1356339600</c:v>
                </c:pt>
                <c:pt idx="26073">
                  <c:v>1356343200</c:v>
                </c:pt>
                <c:pt idx="26074">
                  <c:v>1356346800</c:v>
                </c:pt>
                <c:pt idx="26075">
                  <c:v>1356350400</c:v>
                </c:pt>
                <c:pt idx="26076">
                  <c:v>1356354000</c:v>
                </c:pt>
                <c:pt idx="26077">
                  <c:v>1356357600</c:v>
                </c:pt>
                <c:pt idx="26078">
                  <c:v>1356361200</c:v>
                </c:pt>
                <c:pt idx="26079">
                  <c:v>1356364800</c:v>
                </c:pt>
                <c:pt idx="26080">
                  <c:v>1356368400</c:v>
                </c:pt>
                <c:pt idx="26081">
                  <c:v>1356372000</c:v>
                </c:pt>
                <c:pt idx="26082">
                  <c:v>1356375600</c:v>
                </c:pt>
                <c:pt idx="26083">
                  <c:v>1356379200</c:v>
                </c:pt>
                <c:pt idx="26084">
                  <c:v>1356382800</c:v>
                </c:pt>
                <c:pt idx="26085">
                  <c:v>1356386400</c:v>
                </c:pt>
                <c:pt idx="26086">
                  <c:v>1356390000</c:v>
                </c:pt>
                <c:pt idx="26087">
                  <c:v>1356393600</c:v>
                </c:pt>
                <c:pt idx="26088">
                  <c:v>1356397200</c:v>
                </c:pt>
                <c:pt idx="26089">
                  <c:v>1356400800</c:v>
                </c:pt>
                <c:pt idx="26090">
                  <c:v>1356404400</c:v>
                </c:pt>
                <c:pt idx="26091">
                  <c:v>1356408000</c:v>
                </c:pt>
                <c:pt idx="26092">
                  <c:v>1356411600</c:v>
                </c:pt>
                <c:pt idx="26093">
                  <c:v>1356415200</c:v>
                </c:pt>
                <c:pt idx="26094">
                  <c:v>1356418800</c:v>
                </c:pt>
                <c:pt idx="26095">
                  <c:v>1356422400</c:v>
                </c:pt>
                <c:pt idx="26096">
                  <c:v>1356426000</c:v>
                </c:pt>
                <c:pt idx="26097">
                  <c:v>1356429600</c:v>
                </c:pt>
                <c:pt idx="26098">
                  <c:v>1356433200</c:v>
                </c:pt>
                <c:pt idx="26099">
                  <c:v>1356436800</c:v>
                </c:pt>
                <c:pt idx="26100">
                  <c:v>1356440400</c:v>
                </c:pt>
                <c:pt idx="26101">
                  <c:v>1356444000</c:v>
                </c:pt>
                <c:pt idx="26102">
                  <c:v>1356447600</c:v>
                </c:pt>
                <c:pt idx="26103">
                  <c:v>1356451200</c:v>
                </c:pt>
                <c:pt idx="26104">
                  <c:v>1356454800</c:v>
                </c:pt>
                <c:pt idx="26105">
                  <c:v>1356458400</c:v>
                </c:pt>
                <c:pt idx="26106">
                  <c:v>1356462000</c:v>
                </c:pt>
                <c:pt idx="26107">
                  <c:v>1356465600</c:v>
                </c:pt>
                <c:pt idx="26108">
                  <c:v>1356469200</c:v>
                </c:pt>
                <c:pt idx="26109">
                  <c:v>1356472800</c:v>
                </c:pt>
                <c:pt idx="26110">
                  <c:v>1356476400</c:v>
                </c:pt>
                <c:pt idx="26111">
                  <c:v>1356480000</c:v>
                </c:pt>
                <c:pt idx="26112">
                  <c:v>1356483600</c:v>
                </c:pt>
                <c:pt idx="26113">
                  <c:v>1356487200</c:v>
                </c:pt>
                <c:pt idx="26114">
                  <c:v>1356490800</c:v>
                </c:pt>
                <c:pt idx="26115">
                  <c:v>1356494400</c:v>
                </c:pt>
                <c:pt idx="26116">
                  <c:v>1356498000</c:v>
                </c:pt>
                <c:pt idx="26117">
                  <c:v>1356501600</c:v>
                </c:pt>
                <c:pt idx="26118">
                  <c:v>1356505200</c:v>
                </c:pt>
                <c:pt idx="26119">
                  <c:v>1356508800</c:v>
                </c:pt>
                <c:pt idx="26120">
                  <c:v>1356512400</c:v>
                </c:pt>
                <c:pt idx="26121">
                  <c:v>1356516000</c:v>
                </c:pt>
                <c:pt idx="26122">
                  <c:v>1356519600</c:v>
                </c:pt>
                <c:pt idx="26123">
                  <c:v>1356523200</c:v>
                </c:pt>
                <c:pt idx="26124">
                  <c:v>1356526800</c:v>
                </c:pt>
                <c:pt idx="26125">
                  <c:v>1356530400</c:v>
                </c:pt>
                <c:pt idx="26126">
                  <c:v>1356534000</c:v>
                </c:pt>
                <c:pt idx="26127">
                  <c:v>1356537600</c:v>
                </c:pt>
                <c:pt idx="26128">
                  <c:v>1356541200</c:v>
                </c:pt>
                <c:pt idx="26129">
                  <c:v>1356544800</c:v>
                </c:pt>
                <c:pt idx="26130">
                  <c:v>1356548400</c:v>
                </c:pt>
                <c:pt idx="26131">
                  <c:v>1356552000</c:v>
                </c:pt>
                <c:pt idx="26132">
                  <c:v>1356555600</c:v>
                </c:pt>
                <c:pt idx="26133">
                  <c:v>1356559200</c:v>
                </c:pt>
                <c:pt idx="26134">
                  <c:v>1356562800</c:v>
                </c:pt>
                <c:pt idx="26135">
                  <c:v>1356566400</c:v>
                </c:pt>
                <c:pt idx="26136">
                  <c:v>1356570000</c:v>
                </c:pt>
                <c:pt idx="26137">
                  <c:v>1356573600</c:v>
                </c:pt>
                <c:pt idx="26138">
                  <c:v>1356577200</c:v>
                </c:pt>
                <c:pt idx="26139">
                  <c:v>1356580800</c:v>
                </c:pt>
                <c:pt idx="26140">
                  <c:v>1356584400</c:v>
                </c:pt>
                <c:pt idx="26141">
                  <c:v>1356588000</c:v>
                </c:pt>
                <c:pt idx="26142">
                  <c:v>1356591600</c:v>
                </c:pt>
                <c:pt idx="26143">
                  <c:v>1356595200</c:v>
                </c:pt>
                <c:pt idx="26144">
                  <c:v>1356598800</c:v>
                </c:pt>
                <c:pt idx="26145">
                  <c:v>1356602400</c:v>
                </c:pt>
                <c:pt idx="26146">
                  <c:v>1356606000</c:v>
                </c:pt>
                <c:pt idx="26147">
                  <c:v>1356609600</c:v>
                </c:pt>
                <c:pt idx="26148">
                  <c:v>1356613200</c:v>
                </c:pt>
                <c:pt idx="26149">
                  <c:v>1356616800</c:v>
                </c:pt>
                <c:pt idx="26150">
                  <c:v>1356620400</c:v>
                </c:pt>
                <c:pt idx="26151">
                  <c:v>1356624000</c:v>
                </c:pt>
                <c:pt idx="26152">
                  <c:v>1356627600</c:v>
                </c:pt>
                <c:pt idx="26153">
                  <c:v>1356631200</c:v>
                </c:pt>
                <c:pt idx="26154">
                  <c:v>1356634800</c:v>
                </c:pt>
                <c:pt idx="26155">
                  <c:v>1356638400</c:v>
                </c:pt>
                <c:pt idx="26156">
                  <c:v>1356642000</c:v>
                </c:pt>
                <c:pt idx="26157">
                  <c:v>1356645600</c:v>
                </c:pt>
                <c:pt idx="26158">
                  <c:v>1356649200</c:v>
                </c:pt>
                <c:pt idx="26159">
                  <c:v>1356652800</c:v>
                </c:pt>
                <c:pt idx="26160">
                  <c:v>1356656400</c:v>
                </c:pt>
                <c:pt idx="26161">
                  <c:v>1356660000</c:v>
                </c:pt>
                <c:pt idx="26162">
                  <c:v>1356663600</c:v>
                </c:pt>
                <c:pt idx="26163">
                  <c:v>1356667200</c:v>
                </c:pt>
                <c:pt idx="26164">
                  <c:v>1356670800</c:v>
                </c:pt>
                <c:pt idx="26165">
                  <c:v>1356674400</c:v>
                </c:pt>
                <c:pt idx="26166">
                  <c:v>1356678000</c:v>
                </c:pt>
                <c:pt idx="26167">
                  <c:v>1356681600</c:v>
                </c:pt>
                <c:pt idx="26168">
                  <c:v>1356685200</c:v>
                </c:pt>
                <c:pt idx="26169">
                  <c:v>1356688800</c:v>
                </c:pt>
                <c:pt idx="26170">
                  <c:v>1356692400</c:v>
                </c:pt>
                <c:pt idx="26171">
                  <c:v>1356696000</c:v>
                </c:pt>
                <c:pt idx="26172">
                  <c:v>1356699600</c:v>
                </c:pt>
                <c:pt idx="26173">
                  <c:v>1356703200</c:v>
                </c:pt>
                <c:pt idx="26174">
                  <c:v>1356706800</c:v>
                </c:pt>
                <c:pt idx="26175">
                  <c:v>1356710400</c:v>
                </c:pt>
                <c:pt idx="26176">
                  <c:v>1356714000</c:v>
                </c:pt>
                <c:pt idx="26177">
                  <c:v>1356717600</c:v>
                </c:pt>
                <c:pt idx="26178">
                  <c:v>1356721200</c:v>
                </c:pt>
                <c:pt idx="26179">
                  <c:v>1356724800</c:v>
                </c:pt>
                <c:pt idx="26180">
                  <c:v>1356728400</c:v>
                </c:pt>
                <c:pt idx="26181">
                  <c:v>1356732000</c:v>
                </c:pt>
                <c:pt idx="26182">
                  <c:v>1356735600</c:v>
                </c:pt>
                <c:pt idx="26183">
                  <c:v>1356739200</c:v>
                </c:pt>
                <c:pt idx="26184">
                  <c:v>1356742800</c:v>
                </c:pt>
                <c:pt idx="26185">
                  <c:v>1356746400</c:v>
                </c:pt>
                <c:pt idx="26186">
                  <c:v>1356750000</c:v>
                </c:pt>
                <c:pt idx="26187">
                  <c:v>1356753600</c:v>
                </c:pt>
                <c:pt idx="26188">
                  <c:v>1356757200</c:v>
                </c:pt>
                <c:pt idx="26189">
                  <c:v>1356760800</c:v>
                </c:pt>
                <c:pt idx="26190">
                  <c:v>1356764400</c:v>
                </c:pt>
                <c:pt idx="26191">
                  <c:v>1356768000</c:v>
                </c:pt>
                <c:pt idx="26192">
                  <c:v>1356771600</c:v>
                </c:pt>
                <c:pt idx="26193">
                  <c:v>1356775200</c:v>
                </c:pt>
                <c:pt idx="26194">
                  <c:v>1356778800</c:v>
                </c:pt>
                <c:pt idx="26195">
                  <c:v>1356782400</c:v>
                </c:pt>
                <c:pt idx="26196">
                  <c:v>1356786000</c:v>
                </c:pt>
                <c:pt idx="26197">
                  <c:v>1356789600</c:v>
                </c:pt>
                <c:pt idx="26198">
                  <c:v>1356793200</c:v>
                </c:pt>
                <c:pt idx="26199">
                  <c:v>1356796800</c:v>
                </c:pt>
                <c:pt idx="26200">
                  <c:v>1356800400</c:v>
                </c:pt>
                <c:pt idx="26201">
                  <c:v>1356804000</c:v>
                </c:pt>
                <c:pt idx="26202">
                  <c:v>1356807600</c:v>
                </c:pt>
                <c:pt idx="26203">
                  <c:v>1356811200</c:v>
                </c:pt>
                <c:pt idx="26204">
                  <c:v>1356814800</c:v>
                </c:pt>
                <c:pt idx="26205">
                  <c:v>1356818400</c:v>
                </c:pt>
                <c:pt idx="26206">
                  <c:v>1356822000</c:v>
                </c:pt>
                <c:pt idx="26207">
                  <c:v>1356825600</c:v>
                </c:pt>
                <c:pt idx="26208">
                  <c:v>1356829200</c:v>
                </c:pt>
                <c:pt idx="26209">
                  <c:v>1356832800</c:v>
                </c:pt>
                <c:pt idx="26210">
                  <c:v>1356836400</c:v>
                </c:pt>
                <c:pt idx="26211">
                  <c:v>1356840000</c:v>
                </c:pt>
                <c:pt idx="26212">
                  <c:v>1356843600</c:v>
                </c:pt>
                <c:pt idx="26213">
                  <c:v>1356847200</c:v>
                </c:pt>
                <c:pt idx="26214">
                  <c:v>1356850800</c:v>
                </c:pt>
                <c:pt idx="26215">
                  <c:v>1356854400</c:v>
                </c:pt>
                <c:pt idx="26216">
                  <c:v>1356858000</c:v>
                </c:pt>
                <c:pt idx="26217">
                  <c:v>1356861600</c:v>
                </c:pt>
                <c:pt idx="26218">
                  <c:v>1356865200</c:v>
                </c:pt>
                <c:pt idx="26219">
                  <c:v>1356868800</c:v>
                </c:pt>
                <c:pt idx="26220">
                  <c:v>1356872400</c:v>
                </c:pt>
                <c:pt idx="26221">
                  <c:v>1356876000</c:v>
                </c:pt>
                <c:pt idx="26222">
                  <c:v>1356879600</c:v>
                </c:pt>
                <c:pt idx="26223">
                  <c:v>1356883200</c:v>
                </c:pt>
                <c:pt idx="26224">
                  <c:v>1356886800</c:v>
                </c:pt>
                <c:pt idx="26225">
                  <c:v>1356890400</c:v>
                </c:pt>
                <c:pt idx="26226">
                  <c:v>1356894000</c:v>
                </c:pt>
                <c:pt idx="26227">
                  <c:v>1356897600</c:v>
                </c:pt>
                <c:pt idx="26228">
                  <c:v>1356901200</c:v>
                </c:pt>
                <c:pt idx="26229">
                  <c:v>1356904800</c:v>
                </c:pt>
                <c:pt idx="26230">
                  <c:v>1356908400</c:v>
                </c:pt>
                <c:pt idx="26231">
                  <c:v>1356912000</c:v>
                </c:pt>
                <c:pt idx="26232">
                  <c:v>1356915600</c:v>
                </c:pt>
                <c:pt idx="26233">
                  <c:v>1356919200</c:v>
                </c:pt>
                <c:pt idx="26234">
                  <c:v>1356922800</c:v>
                </c:pt>
                <c:pt idx="26235">
                  <c:v>1356926400</c:v>
                </c:pt>
                <c:pt idx="26236">
                  <c:v>1356930000</c:v>
                </c:pt>
                <c:pt idx="26237">
                  <c:v>1356933600</c:v>
                </c:pt>
                <c:pt idx="26238">
                  <c:v>1356937200</c:v>
                </c:pt>
                <c:pt idx="26239">
                  <c:v>1356940800</c:v>
                </c:pt>
                <c:pt idx="26240">
                  <c:v>1356944400</c:v>
                </c:pt>
                <c:pt idx="26241">
                  <c:v>1356948000</c:v>
                </c:pt>
                <c:pt idx="26242">
                  <c:v>1356951600</c:v>
                </c:pt>
                <c:pt idx="26243">
                  <c:v>1356955200</c:v>
                </c:pt>
                <c:pt idx="26244">
                  <c:v>1356958800</c:v>
                </c:pt>
                <c:pt idx="26245">
                  <c:v>1356962400</c:v>
                </c:pt>
                <c:pt idx="26246">
                  <c:v>1356966000</c:v>
                </c:pt>
                <c:pt idx="26247">
                  <c:v>1356969600</c:v>
                </c:pt>
                <c:pt idx="26248">
                  <c:v>1356973200</c:v>
                </c:pt>
                <c:pt idx="26249">
                  <c:v>1356976800</c:v>
                </c:pt>
                <c:pt idx="26250">
                  <c:v>1356980400</c:v>
                </c:pt>
                <c:pt idx="26251">
                  <c:v>1356984000</c:v>
                </c:pt>
                <c:pt idx="26252">
                  <c:v>1356987600</c:v>
                </c:pt>
                <c:pt idx="26253">
                  <c:v>1356991200</c:v>
                </c:pt>
                <c:pt idx="26254">
                  <c:v>1356994800</c:v>
                </c:pt>
                <c:pt idx="26255">
                  <c:v>1356998400</c:v>
                </c:pt>
                <c:pt idx="26256">
                  <c:v>1357002000</c:v>
                </c:pt>
                <c:pt idx="26257">
                  <c:v>1357005600</c:v>
                </c:pt>
                <c:pt idx="26258">
                  <c:v>1357009200</c:v>
                </c:pt>
                <c:pt idx="26259">
                  <c:v>1357012800</c:v>
                </c:pt>
                <c:pt idx="26260">
                  <c:v>1357016400</c:v>
                </c:pt>
                <c:pt idx="26261">
                  <c:v>1357020000</c:v>
                </c:pt>
                <c:pt idx="26262">
                  <c:v>1357023600</c:v>
                </c:pt>
                <c:pt idx="26263">
                  <c:v>1357027200</c:v>
                </c:pt>
                <c:pt idx="26264">
                  <c:v>1357030800</c:v>
                </c:pt>
                <c:pt idx="26265">
                  <c:v>1357034400</c:v>
                </c:pt>
                <c:pt idx="26266">
                  <c:v>1357038000</c:v>
                </c:pt>
                <c:pt idx="26267">
                  <c:v>1357041600</c:v>
                </c:pt>
                <c:pt idx="26268">
                  <c:v>1357045200</c:v>
                </c:pt>
                <c:pt idx="26269">
                  <c:v>1357048800</c:v>
                </c:pt>
                <c:pt idx="26270">
                  <c:v>1357052400</c:v>
                </c:pt>
                <c:pt idx="26271">
                  <c:v>1357056000</c:v>
                </c:pt>
                <c:pt idx="26272">
                  <c:v>1357059600</c:v>
                </c:pt>
                <c:pt idx="26273">
                  <c:v>1357063200</c:v>
                </c:pt>
                <c:pt idx="26274">
                  <c:v>1357066800</c:v>
                </c:pt>
                <c:pt idx="26275">
                  <c:v>1357070400</c:v>
                </c:pt>
                <c:pt idx="26276">
                  <c:v>1357074000</c:v>
                </c:pt>
                <c:pt idx="26277">
                  <c:v>1357077600</c:v>
                </c:pt>
                <c:pt idx="26278">
                  <c:v>1357081200</c:v>
                </c:pt>
                <c:pt idx="26279">
                  <c:v>1357084800</c:v>
                </c:pt>
                <c:pt idx="26280">
                  <c:v>1357088400</c:v>
                </c:pt>
                <c:pt idx="26281">
                  <c:v>1357092000</c:v>
                </c:pt>
                <c:pt idx="26282">
                  <c:v>1357095600</c:v>
                </c:pt>
                <c:pt idx="26283">
                  <c:v>1357099200</c:v>
                </c:pt>
                <c:pt idx="26284">
                  <c:v>1357102800</c:v>
                </c:pt>
                <c:pt idx="26285">
                  <c:v>1357106400</c:v>
                </c:pt>
                <c:pt idx="26286">
                  <c:v>1357110000</c:v>
                </c:pt>
                <c:pt idx="26287">
                  <c:v>1357113600</c:v>
                </c:pt>
                <c:pt idx="26288">
                  <c:v>1357117200</c:v>
                </c:pt>
                <c:pt idx="26289">
                  <c:v>1357120800</c:v>
                </c:pt>
                <c:pt idx="26290">
                  <c:v>1357124400</c:v>
                </c:pt>
                <c:pt idx="26291">
                  <c:v>1357128000</c:v>
                </c:pt>
                <c:pt idx="26292">
                  <c:v>1357131600</c:v>
                </c:pt>
                <c:pt idx="26293">
                  <c:v>1357135200</c:v>
                </c:pt>
                <c:pt idx="26294">
                  <c:v>1357138800</c:v>
                </c:pt>
                <c:pt idx="26295">
                  <c:v>1357142400</c:v>
                </c:pt>
                <c:pt idx="26296">
                  <c:v>1357146000</c:v>
                </c:pt>
                <c:pt idx="26297">
                  <c:v>1357149600</c:v>
                </c:pt>
                <c:pt idx="26298">
                  <c:v>1357153200</c:v>
                </c:pt>
                <c:pt idx="26299">
                  <c:v>1357156800</c:v>
                </c:pt>
                <c:pt idx="26300">
                  <c:v>1357160400</c:v>
                </c:pt>
                <c:pt idx="26301">
                  <c:v>1357164000</c:v>
                </c:pt>
                <c:pt idx="26302">
                  <c:v>1357167600</c:v>
                </c:pt>
                <c:pt idx="26303">
                  <c:v>1357171200</c:v>
                </c:pt>
                <c:pt idx="26304">
                  <c:v>1357174800</c:v>
                </c:pt>
                <c:pt idx="26305">
                  <c:v>1357178400</c:v>
                </c:pt>
                <c:pt idx="26306">
                  <c:v>1357182000</c:v>
                </c:pt>
                <c:pt idx="26307">
                  <c:v>1357185600</c:v>
                </c:pt>
                <c:pt idx="26308">
                  <c:v>1357189200</c:v>
                </c:pt>
                <c:pt idx="26309">
                  <c:v>1357192800</c:v>
                </c:pt>
                <c:pt idx="26310">
                  <c:v>1357196400</c:v>
                </c:pt>
                <c:pt idx="26311">
                  <c:v>1357200000</c:v>
                </c:pt>
                <c:pt idx="26312">
                  <c:v>1357203600</c:v>
                </c:pt>
                <c:pt idx="26313">
                  <c:v>1357207200</c:v>
                </c:pt>
                <c:pt idx="26314">
                  <c:v>1357210800</c:v>
                </c:pt>
                <c:pt idx="26315">
                  <c:v>1357214400</c:v>
                </c:pt>
                <c:pt idx="26316">
                  <c:v>1357218000</c:v>
                </c:pt>
                <c:pt idx="26317">
                  <c:v>1357221600</c:v>
                </c:pt>
                <c:pt idx="26318">
                  <c:v>1357225200</c:v>
                </c:pt>
                <c:pt idx="26319">
                  <c:v>1357228800</c:v>
                </c:pt>
                <c:pt idx="26320">
                  <c:v>1357232400</c:v>
                </c:pt>
                <c:pt idx="26321">
                  <c:v>1357236000</c:v>
                </c:pt>
                <c:pt idx="26322">
                  <c:v>1357239600</c:v>
                </c:pt>
                <c:pt idx="26323">
                  <c:v>1357243200</c:v>
                </c:pt>
                <c:pt idx="26324">
                  <c:v>1357246800</c:v>
                </c:pt>
                <c:pt idx="26325">
                  <c:v>1357250400</c:v>
                </c:pt>
                <c:pt idx="26326">
                  <c:v>1357254000</c:v>
                </c:pt>
                <c:pt idx="26327">
                  <c:v>1357257600</c:v>
                </c:pt>
                <c:pt idx="26328">
                  <c:v>1357261200</c:v>
                </c:pt>
                <c:pt idx="26329">
                  <c:v>1357264800</c:v>
                </c:pt>
                <c:pt idx="26330">
                  <c:v>1357268400</c:v>
                </c:pt>
                <c:pt idx="26331">
                  <c:v>1357272000</c:v>
                </c:pt>
                <c:pt idx="26332">
                  <c:v>1357275600</c:v>
                </c:pt>
                <c:pt idx="26333">
                  <c:v>1357279200</c:v>
                </c:pt>
                <c:pt idx="26334">
                  <c:v>1357282800</c:v>
                </c:pt>
                <c:pt idx="26335">
                  <c:v>1357286400</c:v>
                </c:pt>
                <c:pt idx="26336">
                  <c:v>1357290000</c:v>
                </c:pt>
                <c:pt idx="26337">
                  <c:v>1357293600</c:v>
                </c:pt>
                <c:pt idx="26338">
                  <c:v>1357297200</c:v>
                </c:pt>
                <c:pt idx="26339">
                  <c:v>1357300800</c:v>
                </c:pt>
                <c:pt idx="26340">
                  <c:v>1357304400</c:v>
                </c:pt>
                <c:pt idx="26341">
                  <c:v>1357308000</c:v>
                </c:pt>
                <c:pt idx="26342">
                  <c:v>1357311600</c:v>
                </c:pt>
                <c:pt idx="26343">
                  <c:v>1357315200</c:v>
                </c:pt>
                <c:pt idx="26344">
                  <c:v>1357318800</c:v>
                </c:pt>
                <c:pt idx="26345">
                  <c:v>1357322400</c:v>
                </c:pt>
                <c:pt idx="26346">
                  <c:v>1357326000</c:v>
                </c:pt>
                <c:pt idx="26347">
                  <c:v>1357329600</c:v>
                </c:pt>
                <c:pt idx="26348">
                  <c:v>1357333200</c:v>
                </c:pt>
                <c:pt idx="26349">
                  <c:v>1357336800</c:v>
                </c:pt>
                <c:pt idx="26350">
                  <c:v>1357340400</c:v>
                </c:pt>
                <c:pt idx="26351">
                  <c:v>1357344000</c:v>
                </c:pt>
                <c:pt idx="26352">
                  <c:v>1357347600</c:v>
                </c:pt>
                <c:pt idx="26353">
                  <c:v>1357351200</c:v>
                </c:pt>
                <c:pt idx="26354">
                  <c:v>1357354800</c:v>
                </c:pt>
                <c:pt idx="26355">
                  <c:v>1357358400</c:v>
                </c:pt>
                <c:pt idx="26356">
                  <c:v>1357362000</c:v>
                </c:pt>
                <c:pt idx="26357">
                  <c:v>1357365600</c:v>
                </c:pt>
                <c:pt idx="26358">
                  <c:v>1357369200</c:v>
                </c:pt>
                <c:pt idx="26359">
                  <c:v>1357372800</c:v>
                </c:pt>
                <c:pt idx="26360">
                  <c:v>1357376400</c:v>
                </c:pt>
                <c:pt idx="26361">
                  <c:v>1357380000</c:v>
                </c:pt>
                <c:pt idx="26362">
                  <c:v>1357383600</c:v>
                </c:pt>
                <c:pt idx="26363">
                  <c:v>1357387200</c:v>
                </c:pt>
                <c:pt idx="26364">
                  <c:v>1357390800</c:v>
                </c:pt>
                <c:pt idx="26365">
                  <c:v>1357394400</c:v>
                </c:pt>
                <c:pt idx="26366">
                  <c:v>1357398000</c:v>
                </c:pt>
                <c:pt idx="26367">
                  <c:v>1357401600</c:v>
                </c:pt>
                <c:pt idx="26368">
                  <c:v>1357405200</c:v>
                </c:pt>
                <c:pt idx="26369">
                  <c:v>1357408800</c:v>
                </c:pt>
                <c:pt idx="26370">
                  <c:v>1357412400</c:v>
                </c:pt>
                <c:pt idx="26371">
                  <c:v>1357416000</c:v>
                </c:pt>
                <c:pt idx="26372">
                  <c:v>1357419600</c:v>
                </c:pt>
                <c:pt idx="26373">
                  <c:v>1357423200</c:v>
                </c:pt>
                <c:pt idx="26374">
                  <c:v>1357426800</c:v>
                </c:pt>
                <c:pt idx="26375">
                  <c:v>1357430400</c:v>
                </c:pt>
                <c:pt idx="26376">
                  <c:v>1357434000</c:v>
                </c:pt>
                <c:pt idx="26377">
                  <c:v>1357437600</c:v>
                </c:pt>
                <c:pt idx="26378">
                  <c:v>1357441200</c:v>
                </c:pt>
                <c:pt idx="26379">
                  <c:v>1357444800</c:v>
                </c:pt>
                <c:pt idx="26380">
                  <c:v>1357448400</c:v>
                </c:pt>
                <c:pt idx="26381">
                  <c:v>1357452000</c:v>
                </c:pt>
                <c:pt idx="26382">
                  <c:v>1357455600</c:v>
                </c:pt>
                <c:pt idx="26383">
                  <c:v>1357459200</c:v>
                </c:pt>
                <c:pt idx="26384">
                  <c:v>1357462800</c:v>
                </c:pt>
                <c:pt idx="26385">
                  <c:v>1357466400</c:v>
                </c:pt>
                <c:pt idx="26386">
                  <c:v>1357470000</c:v>
                </c:pt>
                <c:pt idx="26387">
                  <c:v>1357473600</c:v>
                </c:pt>
                <c:pt idx="26388">
                  <c:v>1357477200</c:v>
                </c:pt>
                <c:pt idx="26389">
                  <c:v>1357480800</c:v>
                </c:pt>
                <c:pt idx="26390">
                  <c:v>1357484400</c:v>
                </c:pt>
                <c:pt idx="26391">
                  <c:v>1357488000</c:v>
                </c:pt>
                <c:pt idx="26392">
                  <c:v>1357491600</c:v>
                </c:pt>
                <c:pt idx="26393">
                  <c:v>1357495200</c:v>
                </c:pt>
                <c:pt idx="26394">
                  <c:v>1357498800</c:v>
                </c:pt>
                <c:pt idx="26395">
                  <c:v>1357502400</c:v>
                </c:pt>
                <c:pt idx="26396">
                  <c:v>1357506000</c:v>
                </c:pt>
                <c:pt idx="26397">
                  <c:v>1357509600</c:v>
                </c:pt>
                <c:pt idx="26398">
                  <c:v>1357513200</c:v>
                </c:pt>
                <c:pt idx="26399">
                  <c:v>1357516800</c:v>
                </c:pt>
                <c:pt idx="26400">
                  <c:v>1357520400</c:v>
                </c:pt>
                <c:pt idx="26401">
                  <c:v>1357524000</c:v>
                </c:pt>
                <c:pt idx="26402">
                  <c:v>1357527600</c:v>
                </c:pt>
                <c:pt idx="26403">
                  <c:v>1357531200</c:v>
                </c:pt>
                <c:pt idx="26404">
                  <c:v>1357534800</c:v>
                </c:pt>
                <c:pt idx="26405">
                  <c:v>1357538400</c:v>
                </c:pt>
                <c:pt idx="26406">
                  <c:v>1357542000</c:v>
                </c:pt>
                <c:pt idx="26407">
                  <c:v>1357545600</c:v>
                </c:pt>
                <c:pt idx="26408">
                  <c:v>1357549200</c:v>
                </c:pt>
                <c:pt idx="26409">
                  <c:v>1357552800</c:v>
                </c:pt>
                <c:pt idx="26410">
                  <c:v>1357556400</c:v>
                </c:pt>
                <c:pt idx="26411">
                  <c:v>1357560000</c:v>
                </c:pt>
                <c:pt idx="26412">
                  <c:v>1357563600</c:v>
                </c:pt>
                <c:pt idx="26413">
                  <c:v>1357567200</c:v>
                </c:pt>
                <c:pt idx="26414">
                  <c:v>1357570800</c:v>
                </c:pt>
                <c:pt idx="26415">
                  <c:v>1357574400</c:v>
                </c:pt>
                <c:pt idx="26416">
                  <c:v>1357578000</c:v>
                </c:pt>
                <c:pt idx="26417">
                  <c:v>1357581600</c:v>
                </c:pt>
                <c:pt idx="26418">
                  <c:v>1357585200</c:v>
                </c:pt>
                <c:pt idx="26419">
                  <c:v>1357588800</c:v>
                </c:pt>
                <c:pt idx="26420">
                  <c:v>1357592400</c:v>
                </c:pt>
                <c:pt idx="26421">
                  <c:v>1357596000</c:v>
                </c:pt>
                <c:pt idx="26422">
                  <c:v>1357599600</c:v>
                </c:pt>
                <c:pt idx="26423">
                  <c:v>1357603200</c:v>
                </c:pt>
                <c:pt idx="26424">
                  <c:v>1357606800</c:v>
                </c:pt>
                <c:pt idx="26425">
                  <c:v>1357610400</c:v>
                </c:pt>
                <c:pt idx="26426">
                  <c:v>1357614000</c:v>
                </c:pt>
                <c:pt idx="26427">
                  <c:v>1357617600</c:v>
                </c:pt>
                <c:pt idx="26428">
                  <c:v>1357621200</c:v>
                </c:pt>
                <c:pt idx="26429">
                  <c:v>1357624800</c:v>
                </c:pt>
                <c:pt idx="26430">
                  <c:v>1357628400</c:v>
                </c:pt>
                <c:pt idx="26431">
                  <c:v>1357632000</c:v>
                </c:pt>
                <c:pt idx="26432">
                  <c:v>1357635600</c:v>
                </c:pt>
                <c:pt idx="26433">
                  <c:v>1357639200</c:v>
                </c:pt>
                <c:pt idx="26434">
                  <c:v>1357642800</c:v>
                </c:pt>
                <c:pt idx="26435">
                  <c:v>1357646400</c:v>
                </c:pt>
                <c:pt idx="26436">
                  <c:v>1357650000</c:v>
                </c:pt>
                <c:pt idx="26437">
                  <c:v>1357653600</c:v>
                </c:pt>
                <c:pt idx="26438">
                  <c:v>1357657200</c:v>
                </c:pt>
                <c:pt idx="26439">
                  <c:v>1357660800</c:v>
                </c:pt>
                <c:pt idx="26440">
                  <c:v>1357664400</c:v>
                </c:pt>
                <c:pt idx="26441">
                  <c:v>1357668000</c:v>
                </c:pt>
                <c:pt idx="26442">
                  <c:v>1357671600</c:v>
                </c:pt>
                <c:pt idx="26443">
                  <c:v>1357675200</c:v>
                </c:pt>
                <c:pt idx="26444">
                  <c:v>1357678800</c:v>
                </c:pt>
                <c:pt idx="26445">
                  <c:v>1357682400</c:v>
                </c:pt>
                <c:pt idx="26446">
                  <c:v>1357686000</c:v>
                </c:pt>
                <c:pt idx="26447">
                  <c:v>1357689600</c:v>
                </c:pt>
                <c:pt idx="26448">
                  <c:v>1357693200</c:v>
                </c:pt>
                <c:pt idx="26449">
                  <c:v>1357696800</c:v>
                </c:pt>
                <c:pt idx="26450">
                  <c:v>1357700400</c:v>
                </c:pt>
                <c:pt idx="26451">
                  <c:v>1357704000</c:v>
                </c:pt>
                <c:pt idx="26452">
                  <c:v>1357707600</c:v>
                </c:pt>
                <c:pt idx="26453">
                  <c:v>1357711200</c:v>
                </c:pt>
                <c:pt idx="26454">
                  <c:v>1357714800</c:v>
                </c:pt>
                <c:pt idx="26455">
                  <c:v>1357718400</c:v>
                </c:pt>
                <c:pt idx="26456">
                  <c:v>1357722000</c:v>
                </c:pt>
                <c:pt idx="26457">
                  <c:v>1357725600</c:v>
                </c:pt>
                <c:pt idx="26458">
                  <c:v>1357729200</c:v>
                </c:pt>
                <c:pt idx="26459">
                  <c:v>1357732800</c:v>
                </c:pt>
                <c:pt idx="26460">
                  <c:v>1357736400</c:v>
                </c:pt>
                <c:pt idx="26461">
                  <c:v>1357740000</c:v>
                </c:pt>
                <c:pt idx="26462">
                  <c:v>1357743600</c:v>
                </c:pt>
                <c:pt idx="26463">
                  <c:v>1357747200</c:v>
                </c:pt>
                <c:pt idx="26464">
                  <c:v>1357750800</c:v>
                </c:pt>
                <c:pt idx="26465">
                  <c:v>1357754400</c:v>
                </c:pt>
                <c:pt idx="26466">
                  <c:v>1357758000</c:v>
                </c:pt>
                <c:pt idx="26467">
                  <c:v>1357761600</c:v>
                </c:pt>
                <c:pt idx="26468">
                  <c:v>1357765200</c:v>
                </c:pt>
                <c:pt idx="26469">
                  <c:v>1357768800</c:v>
                </c:pt>
                <c:pt idx="26470">
                  <c:v>1357772400</c:v>
                </c:pt>
                <c:pt idx="26471">
                  <c:v>1357776000</c:v>
                </c:pt>
                <c:pt idx="26472">
                  <c:v>1357779600</c:v>
                </c:pt>
                <c:pt idx="26473">
                  <c:v>1357783200</c:v>
                </c:pt>
                <c:pt idx="26474">
                  <c:v>1357786800</c:v>
                </c:pt>
                <c:pt idx="26475">
                  <c:v>1357790400</c:v>
                </c:pt>
                <c:pt idx="26476">
                  <c:v>1357794000</c:v>
                </c:pt>
                <c:pt idx="26477">
                  <c:v>1357797600</c:v>
                </c:pt>
                <c:pt idx="26478">
                  <c:v>1357801200</c:v>
                </c:pt>
                <c:pt idx="26479">
                  <c:v>1357804800</c:v>
                </c:pt>
                <c:pt idx="26480">
                  <c:v>1357808400</c:v>
                </c:pt>
                <c:pt idx="26481">
                  <c:v>1357812000</c:v>
                </c:pt>
                <c:pt idx="26482">
                  <c:v>1357815600</c:v>
                </c:pt>
                <c:pt idx="26483">
                  <c:v>1357819200</c:v>
                </c:pt>
                <c:pt idx="26484">
                  <c:v>1357822800</c:v>
                </c:pt>
                <c:pt idx="26485">
                  <c:v>1357826400</c:v>
                </c:pt>
                <c:pt idx="26486">
                  <c:v>1357830000</c:v>
                </c:pt>
                <c:pt idx="26487">
                  <c:v>1357833600</c:v>
                </c:pt>
                <c:pt idx="26488">
                  <c:v>1357837200</c:v>
                </c:pt>
                <c:pt idx="26489">
                  <c:v>1357840800</c:v>
                </c:pt>
                <c:pt idx="26490">
                  <c:v>1357844400</c:v>
                </c:pt>
                <c:pt idx="26491">
                  <c:v>1357848000</c:v>
                </c:pt>
                <c:pt idx="26492">
                  <c:v>1357851600</c:v>
                </c:pt>
                <c:pt idx="26493">
                  <c:v>1357855200</c:v>
                </c:pt>
                <c:pt idx="26494">
                  <c:v>1357858800</c:v>
                </c:pt>
                <c:pt idx="26495">
                  <c:v>1357862400</c:v>
                </c:pt>
                <c:pt idx="26496">
                  <c:v>1357866000</c:v>
                </c:pt>
                <c:pt idx="26497">
                  <c:v>1357869600</c:v>
                </c:pt>
                <c:pt idx="26498">
                  <c:v>1357873200</c:v>
                </c:pt>
                <c:pt idx="26499">
                  <c:v>1357876800</c:v>
                </c:pt>
                <c:pt idx="26500">
                  <c:v>1357880400</c:v>
                </c:pt>
                <c:pt idx="26501">
                  <c:v>1357884000</c:v>
                </c:pt>
                <c:pt idx="26502">
                  <c:v>1357887600</c:v>
                </c:pt>
                <c:pt idx="26503">
                  <c:v>1357891200</c:v>
                </c:pt>
                <c:pt idx="26504">
                  <c:v>1357894800</c:v>
                </c:pt>
                <c:pt idx="26505">
                  <c:v>1357898400</c:v>
                </c:pt>
                <c:pt idx="26506">
                  <c:v>1357902000</c:v>
                </c:pt>
                <c:pt idx="26507">
                  <c:v>1357905600</c:v>
                </c:pt>
                <c:pt idx="26508">
                  <c:v>1357909200</c:v>
                </c:pt>
                <c:pt idx="26509">
                  <c:v>1357912800</c:v>
                </c:pt>
                <c:pt idx="26510">
                  <c:v>1357916400</c:v>
                </c:pt>
                <c:pt idx="26511">
                  <c:v>1357920000</c:v>
                </c:pt>
                <c:pt idx="26512">
                  <c:v>1357923600</c:v>
                </c:pt>
                <c:pt idx="26513">
                  <c:v>1357927200</c:v>
                </c:pt>
                <c:pt idx="26514">
                  <c:v>1357930800</c:v>
                </c:pt>
                <c:pt idx="26515">
                  <c:v>1357934400</c:v>
                </c:pt>
                <c:pt idx="26516">
                  <c:v>1357938000</c:v>
                </c:pt>
                <c:pt idx="26517">
                  <c:v>1357941600</c:v>
                </c:pt>
                <c:pt idx="26518">
                  <c:v>1357945200</c:v>
                </c:pt>
                <c:pt idx="26519">
                  <c:v>1357948800</c:v>
                </c:pt>
                <c:pt idx="26520">
                  <c:v>1357952400</c:v>
                </c:pt>
                <c:pt idx="26521">
                  <c:v>1357956000</c:v>
                </c:pt>
                <c:pt idx="26522">
                  <c:v>1357959600</c:v>
                </c:pt>
                <c:pt idx="26523">
                  <c:v>1357963200</c:v>
                </c:pt>
                <c:pt idx="26524">
                  <c:v>1357966800</c:v>
                </c:pt>
                <c:pt idx="26525">
                  <c:v>1357970400</c:v>
                </c:pt>
                <c:pt idx="26526">
                  <c:v>1357974000</c:v>
                </c:pt>
                <c:pt idx="26527">
                  <c:v>1357977600</c:v>
                </c:pt>
                <c:pt idx="26528">
                  <c:v>1357981200</c:v>
                </c:pt>
                <c:pt idx="26529">
                  <c:v>1357984800</c:v>
                </c:pt>
                <c:pt idx="26530">
                  <c:v>1357988400</c:v>
                </c:pt>
                <c:pt idx="26531">
                  <c:v>1357992000</c:v>
                </c:pt>
                <c:pt idx="26532">
                  <c:v>1357995600</c:v>
                </c:pt>
                <c:pt idx="26533">
                  <c:v>1357999200</c:v>
                </c:pt>
                <c:pt idx="26534">
                  <c:v>1358002800</c:v>
                </c:pt>
                <c:pt idx="26535">
                  <c:v>1358006400</c:v>
                </c:pt>
                <c:pt idx="26536">
                  <c:v>1358010000</c:v>
                </c:pt>
                <c:pt idx="26537">
                  <c:v>1358013600</c:v>
                </c:pt>
                <c:pt idx="26538">
                  <c:v>1358017200</c:v>
                </c:pt>
                <c:pt idx="26539">
                  <c:v>1358020800</c:v>
                </c:pt>
                <c:pt idx="26540">
                  <c:v>1358024400</c:v>
                </c:pt>
                <c:pt idx="26541">
                  <c:v>1358028000</c:v>
                </c:pt>
                <c:pt idx="26542">
                  <c:v>1358031600</c:v>
                </c:pt>
                <c:pt idx="26543">
                  <c:v>1358035200</c:v>
                </c:pt>
                <c:pt idx="26544">
                  <c:v>1358038800</c:v>
                </c:pt>
                <c:pt idx="26545">
                  <c:v>1358042400</c:v>
                </c:pt>
                <c:pt idx="26546">
                  <c:v>1358046000</c:v>
                </c:pt>
                <c:pt idx="26547">
                  <c:v>1358049600</c:v>
                </c:pt>
                <c:pt idx="26548">
                  <c:v>1358053200</c:v>
                </c:pt>
                <c:pt idx="26549">
                  <c:v>1358056800</c:v>
                </c:pt>
                <c:pt idx="26550">
                  <c:v>1358060400</c:v>
                </c:pt>
                <c:pt idx="26551">
                  <c:v>1358064000</c:v>
                </c:pt>
                <c:pt idx="26552">
                  <c:v>1358067600</c:v>
                </c:pt>
                <c:pt idx="26553">
                  <c:v>1358071200</c:v>
                </c:pt>
                <c:pt idx="26554">
                  <c:v>1358074800</c:v>
                </c:pt>
                <c:pt idx="26555">
                  <c:v>1358078400</c:v>
                </c:pt>
                <c:pt idx="26556">
                  <c:v>1358082000</c:v>
                </c:pt>
                <c:pt idx="26557">
                  <c:v>1358085600</c:v>
                </c:pt>
                <c:pt idx="26558">
                  <c:v>1358089200</c:v>
                </c:pt>
                <c:pt idx="26559">
                  <c:v>1358092800</c:v>
                </c:pt>
                <c:pt idx="26560">
                  <c:v>1358096400</c:v>
                </c:pt>
                <c:pt idx="26561">
                  <c:v>1358100000</c:v>
                </c:pt>
                <c:pt idx="26562">
                  <c:v>1358103600</c:v>
                </c:pt>
                <c:pt idx="26563">
                  <c:v>1358107200</c:v>
                </c:pt>
                <c:pt idx="26564">
                  <c:v>1358110800</c:v>
                </c:pt>
                <c:pt idx="26565">
                  <c:v>1358114400</c:v>
                </c:pt>
                <c:pt idx="26566">
                  <c:v>1358118000</c:v>
                </c:pt>
                <c:pt idx="26567">
                  <c:v>1358121600</c:v>
                </c:pt>
                <c:pt idx="26568">
                  <c:v>1358125200</c:v>
                </c:pt>
                <c:pt idx="26569">
                  <c:v>1358128800</c:v>
                </c:pt>
                <c:pt idx="26570">
                  <c:v>1358132400</c:v>
                </c:pt>
                <c:pt idx="26571">
                  <c:v>1358136000</c:v>
                </c:pt>
                <c:pt idx="26572">
                  <c:v>1358139600</c:v>
                </c:pt>
                <c:pt idx="26573">
                  <c:v>1358143200</c:v>
                </c:pt>
                <c:pt idx="26574">
                  <c:v>1358146800</c:v>
                </c:pt>
                <c:pt idx="26575">
                  <c:v>1358150400</c:v>
                </c:pt>
                <c:pt idx="26576">
                  <c:v>1358154000</c:v>
                </c:pt>
                <c:pt idx="26577">
                  <c:v>1358157600</c:v>
                </c:pt>
                <c:pt idx="26578">
                  <c:v>1358161200</c:v>
                </c:pt>
                <c:pt idx="26579">
                  <c:v>1358164800</c:v>
                </c:pt>
                <c:pt idx="26580">
                  <c:v>1358168400</c:v>
                </c:pt>
                <c:pt idx="26581">
                  <c:v>1358172000</c:v>
                </c:pt>
                <c:pt idx="26582">
                  <c:v>1358175600</c:v>
                </c:pt>
                <c:pt idx="26583">
                  <c:v>1358179200</c:v>
                </c:pt>
                <c:pt idx="26584">
                  <c:v>1358182800</c:v>
                </c:pt>
                <c:pt idx="26585">
                  <c:v>1358186400</c:v>
                </c:pt>
                <c:pt idx="26586">
                  <c:v>1358190000</c:v>
                </c:pt>
                <c:pt idx="26587">
                  <c:v>1358193600</c:v>
                </c:pt>
                <c:pt idx="26588">
                  <c:v>1358197200</c:v>
                </c:pt>
                <c:pt idx="26589">
                  <c:v>1358200800</c:v>
                </c:pt>
                <c:pt idx="26590">
                  <c:v>1358204400</c:v>
                </c:pt>
                <c:pt idx="26591">
                  <c:v>1358208000</c:v>
                </c:pt>
                <c:pt idx="26592">
                  <c:v>1358211600</c:v>
                </c:pt>
                <c:pt idx="26593">
                  <c:v>1358215200</c:v>
                </c:pt>
                <c:pt idx="26594">
                  <c:v>1358218800</c:v>
                </c:pt>
                <c:pt idx="26595">
                  <c:v>1358222400</c:v>
                </c:pt>
                <c:pt idx="26596">
                  <c:v>1358226000</c:v>
                </c:pt>
                <c:pt idx="26597">
                  <c:v>1358229600</c:v>
                </c:pt>
                <c:pt idx="26598">
                  <c:v>1358233200</c:v>
                </c:pt>
                <c:pt idx="26599">
                  <c:v>1358236800</c:v>
                </c:pt>
                <c:pt idx="26600">
                  <c:v>1358240400</c:v>
                </c:pt>
                <c:pt idx="26601">
                  <c:v>1358244000</c:v>
                </c:pt>
                <c:pt idx="26602">
                  <c:v>1358247600</c:v>
                </c:pt>
                <c:pt idx="26603">
                  <c:v>1358251200</c:v>
                </c:pt>
                <c:pt idx="26604">
                  <c:v>1358254800</c:v>
                </c:pt>
                <c:pt idx="26605">
                  <c:v>1358258400</c:v>
                </c:pt>
                <c:pt idx="26606">
                  <c:v>1358262000</c:v>
                </c:pt>
                <c:pt idx="26607">
                  <c:v>1358265600</c:v>
                </c:pt>
                <c:pt idx="26608">
                  <c:v>1358269200</c:v>
                </c:pt>
                <c:pt idx="26609">
                  <c:v>1358272800</c:v>
                </c:pt>
                <c:pt idx="26610">
                  <c:v>1358276400</c:v>
                </c:pt>
                <c:pt idx="26611">
                  <c:v>1358280000</c:v>
                </c:pt>
                <c:pt idx="26612">
                  <c:v>1358283600</c:v>
                </c:pt>
                <c:pt idx="26613">
                  <c:v>1358287200</c:v>
                </c:pt>
                <c:pt idx="26614">
                  <c:v>1358290800</c:v>
                </c:pt>
                <c:pt idx="26615">
                  <c:v>1358294400</c:v>
                </c:pt>
                <c:pt idx="26616">
                  <c:v>1358298000</c:v>
                </c:pt>
                <c:pt idx="26617">
                  <c:v>1358301600</c:v>
                </c:pt>
                <c:pt idx="26618">
                  <c:v>1358305200</c:v>
                </c:pt>
                <c:pt idx="26619">
                  <c:v>1358308800</c:v>
                </c:pt>
                <c:pt idx="26620">
                  <c:v>1358312400</c:v>
                </c:pt>
                <c:pt idx="26621">
                  <c:v>1358316000</c:v>
                </c:pt>
                <c:pt idx="26622">
                  <c:v>1358319600</c:v>
                </c:pt>
                <c:pt idx="26623">
                  <c:v>1358323200</c:v>
                </c:pt>
                <c:pt idx="26624">
                  <c:v>1358326800</c:v>
                </c:pt>
                <c:pt idx="26625">
                  <c:v>1358330400</c:v>
                </c:pt>
                <c:pt idx="26626">
                  <c:v>1358334000</c:v>
                </c:pt>
                <c:pt idx="26627">
                  <c:v>1358337600</c:v>
                </c:pt>
                <c:pt idx="26628">
                  <c:v>1358341200</c:v>
                </c:pt>
                <c:pt idx="26629">
                  <c:v>1358344800</c:v>
                </c:pt>
                <c:pt idx="26630">
                  <c:v>1358348400</c:v>
                </c:pt>
                <c:pt idx="26631">
                  <c:v>1358352000</c:v>
                </c:pt>
                <c:pt idx="26632">
                  <c:v>1358355600</c:v>
                </c:pt>
                <c:pt idx="26633">
                  <c:v>1358359200</c:v>
                </c:pt>
                <c:pt idx="26634">
                  <c:v>1358362800</c:v>
                </c:pt>
                <c:pt idx="26635">
                  <c:v>1358366400</c:v>
                </c:pt>
                <c:pt idx="26636">
                  <c:v>1358370000</c:v>
                </c:pt>
                <c:pt idx="26637">
                  <c:v>1358373600</c:v>
                </c:pt>
                <c:pt idx="26638">
                  <c:v>1358377200</c:v>
                </c:pt>
                <c:pt idx="26639">
                  <c:v>1358380800</c:v>
                </c:pt>
                <c:pt idx="26640">
                  <c:v>1358384400</c:v>
                </c:pt>
                <c:pt idx="26641">
                  <c:v>1358388000</c:v>
                </c:pt>
                <c:pt idx="26642">
                  <c:v>1358391600</c:v>
                </c:pt>
                <c:pt idx="26643">
                  <c:v>1358395200</c:v>
                </c:pt>
                <c:pt idx="26644">
                  <c:v>1358398800</c:v>
                </c:pt>
                <c:pt idx="26645">
                  <c:v>1358402400</c:v>
                </c:pt>
                <c:pt idx="26646">
                  <c:v>1358406000</c:v>
                </c:pt>
                <c:pt idx="26647">
                  <c:v>1358409600</c:v>
                </c:pt>
                <c:pt idx="26648">
                  <c:v>1358413200</c:v>
                </c:pt>
                <c:pt idx="26649">
                  <c:v>1358416800</c:v>
                </c:pt>
                <c:pt idx="26650">
                  <c:v>1358420400</c:v>
                </c:pt>
                <c:pt idx="26651">
                  <c:v>1358424000</c:v>
                </c:pt>
                <c:pt idx="26652">
                  <c:v>1358427600</c:v>
                </c:pt>
                <c:pt idx="26653">
                  <c:v>1358431200</c:v>
                </c:pt>
                <c:pt idx="26654">
                  <c:v>1358434800</c:v>
                </c:pt>
                <c:pt idx="26655">
                  <c:v>1358438400</c:v>
                </c:pt>
                <c:pt idx="26656">
                  <c:v>1358442000</c:v>
                </c:pt>
                <c:pt idx="26657">
                  <c:v>1358445600</c:v>
                </c:pt>
                <c:pt idx="26658">
                  <c:v>1358449200</c:v>
                </c:pt>
                <c:pt idx="26659">
                  <c:v>1358452800</c:v>
                </c:pt>
                <c:pt idx="26660">
                  <c:v>1358456400</c:v>
                </c:pt>
                <c:pt idx="26661">
                  <c:v>1358460000</c:v>
                </c:pt>
                <c:pt idx="26662">
                  <c:v>1358463600</c:v>
                </c:pt>
                <c:pt idx="26663">
                  <c:v>1358467200</c:v>
                </c:pt>
                <c:pt idx="26664">
                  <c:v>1358470800</c:v>
                </c:pt>
                <c:pt idx="26665">
                  <c:v>1358474400</c:v>
                </c:pt>
                <c:pt idx="26666">
                  <c:v>1358478000</c:v>
                </c:pt>
                <c:pt idx="26667">
                  <c:v>1358481600</c:v>
                </c:pt>
                <c:pt idx="26668">
                  <c:v>1358485200</c:v>
                </c:pt>
                <c:pt idx="26669">
                  <c:v>1358488800</c:v>
                </c:pt>
                <c:pt idx="26670">
                  <c:v>1358492400</c:v>
                </c:pt>
                <c:pt idx="26671">
                  <c:v>1358496000</c:v>
                </c:pt>
                <c:pt idx="26672">
                  <c:v>1358499600</c:v>
                </c:pt>
                <c:pt idx="26673">
                  <c:v>1358503200</c:v>
                </c:pt>
                <c:pt idx="26674">
                  <c:v>1358506800</c:v>
                </c:pt>
                <c:pt idx="26675">
                  <c:v>1358510400</c:v>
                </c:pt>
                <c:pt idx="26676">
                  <c:v>1358514000</c:v>
                </c:pt>
                <c:pt idx="26677">
                  <c:v>1358517600</c:v>
                </c:pt>
                <c:pt idx="26678">
                  <c:v>1358521200</c:v>
                </c:pt>
                <c:pt idx="26679">
                  <c:v>1358524800</c:v>
                </c:pt>
                <c:pt idx="26680">
                  <c:v>1358528400</c:v>
                </c:pt>
                <c:pt idx="26681">
                  <c:v>1358532000</c:v>
                </c:pt>
                <c:pt idx="26682">
                  <c:v>1358535600</c:v>
                </c:pt>
                <c:pt idx="26683">
                  <c:v>1358539200</c:v>
                </c:pt>
                <c:pt idx="26684">
                  <c:v>1358542800</c:v>
                </c:pt>
                <c:pt idx="26685">
                  <c:v>1358546400</c:v>
                </c:pt>
                <c:pt idx="26686">
                  <c:v>1358550000</c:v>
                </c:pt>
                <c:pt idx="26687">
                  <c:v>1358553600</c:v>
                </c:pt>
                <c:pt idx="26688">
                  <c:v>1358557200</c:v>
                </c:pt>
                <c:pt idx="26689">
                  <c:v>1358560800</c:v>
                </c:pt>
                <c:pt idx="26690">
                  <c:v>1358564400</c:v>
                </c:pt>
                <c:pt idx="26691">
                  <c:v>1358568000</c:v>
                </c:pt>
                <c:pt idx="26692">
                  <c:v>1358571600</c:v>
                </c:pt>
                <c:pt idx="26693">
                  <c:v>1358575200</c:v>
                </c:pt>
                <c:pt idx="26694">
                  <c:v>1358578800</c:v>
                </c:pt>
                <c:pt idx="26695">
                  <c:v>1358582400</c:v>
                </c:pt>
                <c:pt idx="26696">
                  <c:v>1358586000</c:v>
                </c:pt>
                <c:pt idx="26697">
                  <c:v>1358589600</c:v>
                </c:pt>
                <c:pt idx="26698">
                  <c:v>1358593200</c:v>
                </c:pt>
                <c:pt idx="26699">
                  <c:v>1358596800</c:v>
                </c:pt>
                <c:pt idx="26700">
                  <c:v>1358600400</c:v>
                </c:pt>
                <c:pt idx="26701">
                  <c:v>1358604000</c:v>
                </c:pt>
                <c:pt idx="26702">
                  <c:v>1358607600</c:v>
                </c:pt>
                <c:pt idx="26703">
                  <c:v>1358611200</c:v>
                </c:pt>
                <c:pt idx="26704">
                  <c:v>1358614800</c:v>
                </c:pt>
                <c:pt idx="26705">
                  <c:v>1358618400</c:v>
                </c:pt>
                <c:pt idx="26706">
                  <c:v>1358622000</c:v>
                </c:pt>
                <c:pt idx="26707">
                  <c:v>1358625600</c:v>
                </c:pt>
                <c:pt idx="26708">
                  <c:v>1358629200</c:v>
                </c:pt>
                <c:pt idx="26709">
                  <c:v>1358632800</c:v>
                </c:pt>
                <c:pt idx="26710">
                  <c:v>1358636400</c:v>
                </c:pt>
                <c:pt idx="26711">
                  <c:v>1358640000</c:v>
                </c:pt>
                <c:pt idx="26712">
                  <c:v>1358643600</c:v>
                </c:pt>
                <c:pt idx="26713">
                  <c:v>1358647200</c:v>
                </c:pt>
                <c:pt idx="26714">
                  <c:v>1358650800</c:v>
                </c:pt>
                <c:pt idx="26715">
                  <c:v>1358654400</c:v>
                </c:pt>
                <c:pt idx="26716">
                  <c:v>1358658000</c:v>
                </c:pt>
                <c:pt idx="26717">
                  <c:v>1358661600</c:v>
                </c:pt>
                <c:pt idx="26718">
                  <c:v>1358665200</c:v>
                </c:pt>
                <c:pt idx="26719">
                  <c:v>1358668800</c:v>
                </c:pt>
                <c:pt idx="26720">
                  <c:v>1358672400</c:v>
                </c:pt>
                <c:pt idx="26721">
                  <c:v>1358676000</c:v>
                </c:pt>
                <c:pt idx="26722">
                  <c:v>1358679600</c:v>
                </c:pt>
                <c:pt idx="26723">
                  <c:v>1358683200</c:v>
                </c:pt>
                <c:pt idx="26724">
                  <c:v>1358686800</c:v>
                </c:pt>
                <c:pt idx="26725">
                  <c:v>1358690400</c:v>
                </c:pt>
                <c:pt idx="26726">
                  <c:v>1358694000</c:v>
                </c:pt>
                <c:pt idx="26727">
                  <c:v>1358697600</c:v>
                </c:pt>
                <c:pt idx="26728">
                  <c:v>1358701200</c:v>
                </c:pt>
                <c:pt idx="26729">
                  <c:v>1358704800</c:v>
                </c:pt>
                <c:pt idx="26730">
                  <c:v>1358708400</c:v>
                </c:pt>
                <c:pt idx="26731">
                  <c:v>1358712000</c:v>
                </c:pt>
                <c:pt idx="26732">
                  <c:v>1358715600</c:v>
                </c:pt>
                <c:pt idx="26733">
                  <c:v>1358719200</c:v>
                </c:pt>
                <c:pt idx="26734">
                  <c:v>1358722800</c:v>
                </c:pt>
                <c:pt idx="26735">
                  <c:v>1358726400</c:v>
                </c:pt>
                <c:pt idx="26736">
                  <c:v>1358730000</c:v>
                </c:pt>
                <c:pt idx="26737">
                  <c:v>1358733600</c:v>
                </c:pt>
                <c:pt idx="26738">
                  <c:v>1358737200</c:v>
                </c:pt>
                <c:pt idx="26739">
                  <c:v>1358740800</c:v>
                </c:pt>
                <c:pt idx="26740">
                  <c:v>1358744400</c:v>
                </c:pt>
                <c:pt idx="26741">
                  <c:v>1358748000</c:v>
                </c:pt>
                <c:pt idx="26742">
                  <c:v>1358751600</c:v>
                </c:pt>
                <c:pt idx="26743">
                  <c:v>1358755200</c:v>
                </c:pt>
                <c:pt idx="26744">
                  <c:v>1358758800</c:v>
                </c:pt>
                <c:pt idx="26745">
                  <c:v>1358762400</c:v>
                </c:pt>
                <c:pt idx="26746">
                  <c:v>1358766000</c:v>
                </c:pt>
                <c:pt idx="26747">
                  <c:v>1358769600</c:v>
                </c:pt>
                <c:pt idx="26748">
                  <c:v>1358773200</c:v>
                </c:pt>
                <c:pt idx="26749">
                  <c:v>1358776800</c:v>
                </c:pt>
                <c:pt idx="26750">
                  <c:v>1358780400</c:v>
                </c:pt>
                <c:pt idx="26751">
                  <c:v>1358784000</c:v>
                </c:pt>
                <c:pt idx="26752">
                  <c:v>1358787600</c:v>
                </c:pt>
                <c:pt idx="26753">
                  <c:v>1358791200</c:v>
                </c:pt>
                <c:pt idx="26754">
                  <c:v>1358794800</c:v>
                </c:pt>
                <c:pt idx="26755">
                  <c:v>1358798400</c:v>
                </c:pt>
                <c:pt idx="26756">
                  <c:v>1358802000</c:v>
                </c:pt>
                <c:pt idx="26757">
                  <c:v>1358805600</c:v>
                </c:pt>
                <c:pt idx="26758">
                  <c:v>1358809200</c:v>
                </c:pt>
                <c:pt idx="26759">
                  <c:v>1358812800</c:v>
                </c:pt>
                <c:pt idx="26760">
                  <c:v>1358816400</c:v>
                </c:pt>
                <c:pt idx="26761">
                  <c:v>1358820000</c:v>
                </c:pt>
                <c:pt idx="26762">
                  <c:v>1358823600</c:v>
                </c:pt>
                <c:pt idx="26763">
                  <c:v>1358827200</c:v>
                </c:pt>
                <c:pt idx="26764">
                  <c:v>1358830800</c:v>
                </c:pt>
                <c:pt idx="26765">
                  <c:v>1358834400</c:v>
                </c:pt>
                <c:pt idx="26766">
                  <c:v>1358838000</c:v>
                </c:pt>
                <c:pt idx="26767">
                  <c:v>1358841600</c:v>
                </c:pt>
                <c:pt idx="26768">
                  <c:v>1358845200</c:v>
                </c:pt>
                <c:pt idx="26769">
                  <c:v>1358848800</c:v>
                </c:pt>
                <c:pt idx="26770">
                  <c:v>1358852400</c:v>
                </c:pt>
                <c:pt idx="26771">
                  <c:v>1358856000</c:v>
                </c:pt>
                <c:pt idx="26772">
                  <c:v>1358859600</c:v>
                </c:pt>
                <c:pt idx="26773">
                  <c:v>1358863200</c:v>
                </c:pt>
                <c:pt idx="26774">
                  <c:v>1358866800</c:v>
                </c:pt>
                <c:pt idx="26775">
                  <c:v>1358870400</c:v>
                </c:pt>
                <c:pt idx="26776">
                  <c:v>1358874000</c:v>
                </c:pt>
                <c:pt idx="26777">
                  <c:v>1358877600</c:v>
                </c:pt>
                <c:pt idx="26778">
                  <c:v>1358881200</c:v>
                </c:pt>
                <c:pt idx="26779">
                  <c:v>1358884800</c:v>
                </c:pt>
                <c:pt idx="26780">
                  <c:v>1358888400</c:v>
                </c:pt>
                <c:pt idx="26781">
                  <c:v>1358892000</c:v>
                </c:pt>
                <c:pt idx="26782">
                  <c:v>1358895600</c:v>
                </c:pt>
                <c:pt idx="26783">
                  <c:v>1358899200</c:v>
                </c:pt>
                <c:pt idx="26784">
                  <c:v>1358902800</c:v>
                </c:pt>
                <c:pt idx="26785">
                  <c:v>1358906400</c:v>
                </c:pt>
                <c:pt idx="26786">
                  <c:v>1358910000</c:v>
                </c:pt>
                <c:pt idx="26787">
                  <c:v>1358913600</c:v>
                </c:pt>
                <c:pt idx="26788">
                  <c:v>1358917200</c:v>
                </c:pt>
                <c:pt idx="26789">
                  <c:v>1358920800</c:v>
                </c:pt>
                <c:pt idx="26790">
                  <c:v>1358924400</c:v>
                </c:pt>
                <c:pt idx="26791">
                  <c:v>1358928000</c:v>
                </c:pt>
                <c:pt idx="26792">
                  <c:v>1358931600</c:v>
                </c:pt>
                <c:pt idx="26793">
                  <c:v>1358935200</c:v>
                </c:pt>
                <c:pt idx="26794">
                  <c:v>1358938800</c:v>
                </c:pt>
                <c:pt idx="26795">
                  <c:v>1358942400</c:v>
                </c:pt>
                <c:pt idx="26796">
                  <c:v>1358946000</c:v>
                </c:pt>
                <c:pt idx="26797">
                  <c:v>1358949600</c:v>
                </c:pt>
                <c:pt idx="26798">
                  <c:v>1358953200</c:v>
                </c:pt>
                <c:pt idx="26799">
                  <c:v>1358956800</c:v>
                </c:pt>
                <c:pt idx="26800">
                  <c:v>1358960400</c:v>
                </c:pt>
                <c:pt idx="26801">
                  <c:v>1358964000</c:v>
                </c:pt>
                <c:pt idx="26802">
                  <c:v>1358967600</c:v>
                </c:pt>
                <c:pt idx="26803">
                  <c:v>1358971200</c:v>
                </c:pt>
                <c:pt idx="26804">
                  <c:v>1358974800</c:v>
                </c:pt>
                <c:pt idx="26805">
                  <c:v>1358978400</c:v>
                </c:pt>
                <c:pt idx="26806">
                  <c:v>1358982000</c:v>
                </c:pt>
                <c:pt idx="26807">
                  <c:v>1358985600</c:v>
                </c:pt>
                <c:pt idx="26808">
                  <c:v>1358989200</c:v>
                </c:pt>
                <c:pt idx="26809">
                  <c:v>1358992800</c:v>
                </c:pt>
                <c:pt idx="26810">
                  <c:v>1358996400</c:v>
                </c:pt>
                <c:pt idx="26811">
                  <c:v>1359000000</c:v>
                </c:pt>
                <c:pt idx="26812">
                  <c:v>1359003600</c:v>
                </c:pt>
                <c:pt idx="26813">
                  <c:v>1359007200</c:v>
                </c:pt>
                <c:pt idx="26814">
                  <c:v>1359010800</c:v>
                </c:pt>
                <c:pt idx="26815">
                  <c:v>1359014400</c:v>
                </c:pt>
                <c:pt idx="26816">
                  <c:v>1359018000</c:v>
                </c:pt>
                <c:pt idx="26817">
                  <c:v>1359021600</c:v>
                </c:pt>
                <c:pt idx="26818">
                  <c:v>1359025200</c:v>
                </c:pt>
                <c:pt idx="26819">
                  <c:v>1359028800</c:v>
                </c:pt>
                <c:pt idx="26820">
                  <c:v>1359032400</c:v>
                </c:pt>
                <c:pt idx="26821">
                  <c:v>1359036000</c:v>
                </c:pt>
                <c:pt idx="26822">
                  <c:v>1359039600</c:v>
                </c:pt>
                <c:pt idx="26823">
                  <c:v>1359043200</c:v>
                </c:pt>
                <c:pt idx="26824">
                  <c:v>1359046800</c:v>
                </c:pt>
                <c:pt idx="26825">
                  <c:v>1359050400</c:v>
                </c:pt>
                <c:pt idx="26826">
                  <c:v>1359054000</c:v>
                </c:pt>
                <c:pt idx="26827">
                  <c:v>1359057600</c:v>
                </c:pt>
                <c:pt idx="26828">
                  <c:v>1359061200</c:v>
                </c:pt>
                <c:pt idx="26829">
                  <c:v>1359064800</c:v>
                </c:pt>
                <c:pt idx="26830">
                  <c:v>1359068400</c:v>
                </c:pt>
                <c:pt idx="26831">
                  <c:v>1359072000</c:v>
                </c:pt>
                <c:pt idx="26832">
                  <c:v>1359075600</c:v>
                </c:pt>
                <c:pt idx="26833">
                  <c:v>1359079200</c:v>
                </c:pt>
                <c:pt idx="26834">
                  <c:v>1359082800</c:v>
                </c:pt>
                <c:pt idx="26835">
                  <c:v>1359086400</c:v>
                </c:pt>
                <c:pt idx="26836">
                  <c:v>1359090000</c:v>
                </c:pt>
                <c:pt idx="26837">
                  <c:v>1359093600</c:v>
                </c:pt>
                <c:pt idx="26838">
                  <c:v>1359097200</c:v>
                </c:pt>
                <c:pt idx="26839">
                  <c:v>1359100800</c:v>
                </c:pt>
                <c:pt idx="26840">
                  <c:v>1359104400</c:v>
                </c:pt>
                <c:pt idx="26841">
                  <c:v>1359108000</c:v>
                </c:pt>
                <c:pt idx="26842">
                  <c:v>1359111600</c:v>
                </c:pt>
                <c:pt idx="26843">
                  <c:v>1359115200</c:v>
                </c:pt>
                <c:pt idx="26844">
                  <c:v>1359118800</c:v>
                </c:pt>
                <c:pt idx="26845">
                  <c:v>1359122400</c:v>
                </c:pt>
                <c:pt idx="26846">
                  <c:v>1359126000</c:v>
                </c:pt>
                <c:pt idx="26847">
                  <c:v>1359129600</c:v>
                </c:pt>
                <c:pt idx="26848">
                  <c:v>1359133200</c:v>
                </c:pt>
                <c:pt idx="26849">
                  <c:v>1359136800</c:v>
                </c:pt>
                <c:pt idx="26850">
                  <c:v>1359140400</c:v>
                </c:pt>
                <c:pt idx="26851">
                  <c:v>1359144000</c:v>
                </c:pt>
                <c:pt idx="26852">
                  <c:v>1359147600</c:v>
                </c:pt>
                <c:pt idx="26853">
                  <c:v>1359151200</c:v>
                </c:pt>
                <c:pt idx="26854">
                  <c:v>1359154800</c:v>
                </c:pt>
                <c:pt idx="26855">
                  <c:v>1359158400</c:v>
                </c:pt>
                <c:pt idx="26856">
                  <c:v>1359162000</c:v>
                </c:pt>
                <c:pt idx="26857">
                  <c:v>1359165600</c:v>
                </c:pt>
                <c:pt idx="26858">
                  <c:v>1359169200</c:v>
                </c:pt>
                <c:pt idx="26859">
                  <c:v>1359172800</c:v>
                </c:pt>
                <c:pt idx="26860">
                  <c:v>1359176400</c:v>
                </c:pt>
                <c:pt idx="26861">
                  <c:v>1359180000</c:v>
                </c:pt>
                <c:pt idx="26862">
                  <c:v>1359183600</c:v>
                </c:pt>
                <c:pt idx="26863">
                  <c:v>1359187200</c:v>
                </c:pt>
                <c:pt idx="26864">
                  <c:v>1359190800</c:v>
                </c:pt>
                <c:pt idx="26865">
                  <c:v>1359194400</c:v>
                </c:pt>
                <c:pt idx="26866">
                  <c:v>1359198000</c:v>
                </c:pt>
                <c:pt idx="26867">
                  <c:v>1359201600</c:v>
                </c:pt>
                <c:pt idx="26868">
                  <c:v>1359205200</c:v>
                </c:pt>
                <c:pt idx="26869">
                  <c:v>1359208800</c:v>
                </c:pt>
                <c:pt idx="26870">
                  <c:v>1359212400</c:v>
                </c:pt>
                <c:pt idx="26871">
                  <c:v>1359216000</c:v>
                </c:pt>
                <c:pt idx="26872">
                  <c:v>1359219600</c:v>
                </c:pt>
                <c:pt idx="26873">
                  <c:v>1359223200</c:v>
                </c:pt>
                <c:pt idx="26874">
                  <c:v>1359226800</c:v>
                </c:pt>
                <c:pt idx="26875">
                  <c:v>1359230400</c:v>
                </c:pt>
                <c:pt idx="26876">
                  <c:v>1359234000</c:v>
                </c:pt>
                <c:pt idx="26877">
                  <c:v>1359237600</c:v>
                </c:pt>
                <c:pt idx="26878">
                  <c:v>1359241200</c:v>
                </c:pt>
                <c:pt idx="26879">
                  <c:v>1359244800</c:v>
                </c:pt>
                <c:pt idx="26880">
                  <c:v>1359248400</c:v>
                </c:pt>
                <c:pt idx="26881">
                  <c:v>1359252000</c:v>
                </c:pt>
                <c:pt idx="26882">
                  <c:v>1359255600</c:v>
                </c:pt>
                <c:pt idx="26883">
                  <c:v>1359259200</c:v>
                </c:pt>
                <c:pt idx="26884">
                  <c:v>1359262800</c:v>
                </c:pt>
                <c:pt idx="26885">
                  <c:v>1359266400</c:v>
                </c:pt>
                <c:pt idx="26886">
                  <c:v>1359270000</c:v>
                </c:pt>
                <c:pt idx="26887">
                  <c:v>1359273600</c:v>
                </c:pt>
                <c:pt idx="26888">
                  <c:v>1359277200</c:v>
                </c:pt>
                <c:pt idx="26889">
                  <c:v>1359280800</c:v>
                </c:pt>
                <c:pt idx="26890">
                  <c:v>1359284400</c:v>
                </c:pt>
                <c:pt idx="26891">
                  <c:v>1359288000</c:v>
                </c:pt>
                <c:pt idx="26892">
                  <c:v>1359291600</c:v>
                </c:pt>
                <c:pt idx="26893">
                  <c:v>1359295200</c:v>
                </c:pt>
                <c:pt idx="26894">
                  <c:v>1359298800</c:v>
                </c:pt>
                <c:pt idx="26895">
                  <c:v>1359302400</c:v>
                </c:pt>
                <c:pt idx="26896">
                  <c:v>1359306000</c:v>
                </c:pt>
                <c:pt idx="26897">
                  <c:v>1359309600</c:v>
                </c:pt>
                <c:pt idx="26898">
                  <c:v>1359313200</c:v>
                </c:pt>
                <c:pt idx="26899">
                  <c:v>1359316800</c:v>
                </c:pt>
                <c:pt idx="26900">
                  <c:v>1359320400</c:v>
                </c:pt>
                <c:pt idx="26901">
                  <c:v>1359324000</c:v>
                </c:pt>
                <c:pt idx="26902">
                  <c:v>1359327600</c:v>
                </c:pt>
                <c:pt idx="26903">
                  <c:v>1359331200</c:v>
                </c:pt>
                <c:pt idx="26904">
                  <c:v>1359334800</c:v>
                </c:pt>
                <c:pt idx="26905">
                  <c:v>1359338400</c:v>
                </c:pt>
                <c:pt idx="26906">
                  <c:v>1359342000</c:v>
                </c:pt>
                <c:pt idx="26907">
                  <c:v>1359345600</c:v>
                </c:pt>
                <c:pt idx="26908">
                  <c:v>1359349200</c:v>
                </c:pt>
                <c:pt idx="26909">
                  <c:v>1359352800</c:v>
                </c:pt>
                <c:pt idx="26910">
                  <c:v>1359356400</c:v>
                </c:pt>
                <c:pt idx="26911">
                  <c:v>1359360000</c:v>
                </c:pt>
                <c:pt idx="26912">
                  <c:v>1359363600</c:v>
                </c:pt>
                <c:pt idx="26913">
                  <c:v>1359367200</c:v>
                </c:pt>
                <c:pt idx="26914">
                  <c:v>1359370800</c:v>
                </c:pt>
                <c:pt idx="26915">
                  <c:v>1359374400</c:v>
                </c:pt>
                <c:pt idx="26916">
                  <c:v>1359378000</c:v>
                </c:pt>
                <c:pt idx="26917">
                  <c:v>1359381600</c:v>
                </c:pt>
                <c:pt idx="26918">
                  <c:v>1359385200</c:v>
                </c:pt>
                <c:pt idx="26919">
                  <c:v>1359388800</c:v>
                </c:pt>
                <c:pt idx="26920">
                  <c:v>1359392400</c:v>
                </c:pt>
                <c:pt idx="26921">
                  <c:v>1359396000</c:v>
                </c:pt>
                <c:pt idx="26922">
                  <c:v>1359399600</c:v>
                </c:pt>
                <c:pt idx="26923">
                  <c:v>1359403200</c:v>
                </c:pt>
                <c:pt idx="26924">
                  <c:v>1359406800</c:v>
                </c:pt>
                <c:pt idx="26925">
                  <c:v>1359410400</c:v>
                </c:pt>
                <c:pt idx="26926">
                  <c:v>1359414000</c:v>
                </c:pt>
                <c:pt idx="26927">
                  <c:v>1359417600</c:v>
                </c:pt>
                <c:pt idx="26928">
                  <c:v>1359421200</c:v>
                </c:pt>
                <c:pt idx="26929">
                  <c:v>1359424800</c:v>
                </c:pt>
                <c:pt idx="26930">
                  <c:v>1359428400</c:v>
                </c:pt>
                <c:pt idx="26931">
                  <c:v>1359432000</c:v>
                </c:pt>
                <c:pt idx="26932">
                  <c:v>1359435600</c:v>
                </c:pt>
                <c:pt idx="26933">
                  <c:v>1359439200</c:v>
                </c:pt>
                <c:pt idx="26934">
                  <c:v>1359442800</c:v>
                </c:pt>
                <c:pt idx="26935">
                  <c:v>1359446400</c:v>
                </c:pt>
                <c:pt idx="26936">
                  <c:v>1359450000</c:v>
                </c:pt>
                <c:pt idx="26937">
                  <c:v>1359453600</c:v>
                </c:pt>
                <c:pt idx="26938">
                  <c:v>1359457200</c:v>
                </c:pt>
                <c:pt idx="26939">
                  <c:v>1359460800</c:v>
                </c:pt>
                <c:pt idx="26940">
                  <c:v>1359464400</c:v>
                </c:pt>
                <c:pt idx="26941">
                  <c:v>1359468000</c:v>
                </c:pt>
                <c:pt idx="26942">
                  <c:v>1359471600</c:v>
                </c:pt>
                <c:pt idx="26943">
                  <c:v>1359475200</c:v>
                </c:pt>
                <c:pt idx="26944">
                  <c:v>1359478800</c:v>
                </c:pt>
                <c:pt idx="26945">
                  <c:v>1359482400</c:v>
                </c:pt>
                <c:pt idx="26946">
                  <c:v>1359486000</c:v>
                </c:pt>
                <c:pt idx="26947">
                  <c:v>1359489600</c:v>
                </c:pt>
                <c:pt idx="26948">
                  <c:v>1359493200</c:v>
                </c:pt>
                <c:pt idx="26949">
                  <c:v>1359496800</c:v>
                </c:pt>
                <c:pt idx="26950">
                  <c:v>1359500400</c:v>
                </c:pt>
                <c:pt idx="26951">
                  <c:v>1359504000</c:v>
                </c:pt>
                <c:pt idx="26952">
                  <c:v>1359507600</c:v>
                </c:pt>
                <c:pt idx="26953">
                  <c:v>1359511200</c:v>
                </c:pt>
                <c:pt idx="26954">
                  <c:v>1359514800</c:v>
                </c:pt>
                <c:pt idx="26955">
                  <c:v>1359518400</c:v>
                </c:pt>
                <c:pt idx="26956">
                  <c:v>1359522000</c:v>
                </c:pt>
                <c:pt idx="26957">
                  <c:v>1359525600</c:v>
                </c:pt>
                <c:pt idx="26958">
                  <c:v>1359529200</c:v>
                </c:pt>
                <c:pt idx="26959">
                  <c:v>1359532800</c:v>
                </c:pt>
                <c:pt idx="26960">
                  <c:v>1359536400</c:v>
                </c:pt>
                <c:pt idx="26961">
                  <c:v>1359540000</c:v>
                </c:pt>
                <c:pt idx="26962">
                  <c:v>1359543600</c:v>
                </c:pt>
                <c:pt idx="26963">
                  <c:v>1359547200</c:v>
                </c:pt>
                <c:pt idx="26964">
                  <c:v>1359550800</c:v>
                </c:pt>
                <c:pt idx="26965">
                  <c:v>1359554400</c:v>
                </c:pt>
                <c:pt idx="26966">
                  <c:v>1359558000</c:v>
                </c:pt>
                <c:pt idx="26967">
                  <c:v>1359561600</c:v>
                </c:pt>
                <c:pt idx="26968">
                  <c:v>1359565200</c:v>
                </c:pt>
                <c:pt idx="26969">
                  <c:v>1359568800</c:v>
                </c:pt>
                <c:pt idx="26970">
                  <c:v>1359572400</c:v>
                </c:pt>
                <c:pt idx="26971">
                  <c:v>1359576000</c:v>
                </c:pt>
                <c:pt idx="26972">
                  <c:v>1359579600</c:v>
                </c:pt>
                <c:pt idx="26973">
                  <c:v>1359583200</c:v>
                </c:pt>
                <c:pt idx="26974">
                  <c:v>1359586800</c:v>
                </c:pt>
                <c:pt idx="26975">
                  <c:v>1359590400</c:v>
                </c:pt>
                <c:pt idx="26976">
                  <c:v>1359594000</c:v>
                </c:pt>
                <c:pt idx="26977">
                  <c:v>1359597600</c:v>
                </c:pt>
                <c:pt idx="26978">
                  <c:v>1359601200</c:v>
                </c:pt>
                <c:pt idx="26979">
                  <c:v>1359604800</c:v>
                </c:pt>
                <c:pt idx="26980">
                  <c:v>1359608400</c:v>
                </c:pt>
                <c:pt idx="26981">
                  <c:v>1359612000</c:v>
                </c:pt>
                <c:pt idx="26982">
                  <c:v>1359615600</c:v>
                </c:pt>
                <c:pt idx="26983">
                  <c:v>1359619200</c:v>
                </c:pt>
                <c:pt idx="26984">
                  <c:v>1359622800</c:v>
                </c:pt>
                <c:pt idx="26985">
                  <c:v>1359626400</c:v>
                </c:pt>
                <c:pt idx="26986">
                  <c:v>1359630000</c:v>
                </c:pt>
                <c:pt idx="26987">
                  <c:v>1359633600</c:v>
                </c:pt>
                <c:pt idx="26988">
                  <c:v>1359637200</c:v>
                </c:pt>
                <c:pt idx="26989">
                  <c:v>1359640800</c:v>
                </c:pt>
                <c:pt idx="26990">
                  <c:v>1359644400</c:v>
                </c:pt>
                <c:pt idx="26991">
                  <c:v>1359648000</c:v>
                </c:pt>
                <c:pt idx="26992">
                  <c:v>1359651600</c:v>
                </c:pt>
                <c:pt idx="26993">
                  <c:v>1359655200</c:v>
                </c:pt>
                <c:pt idx="26994">
                  <c:v>1359658800</c:v>
                </c:pt>
                <c:pt idx="26995">
                  <c:v>1359662400</c:v>
                </c:pt>
                <c:pt idx="26996">
                  <c:v>1359666000</c:v>
                </c:pt>
                <c:pt idx="26997">
                  <c:v>1359669600</c:v>
                </c:pt>
                <c:pt idx="26998">
                  <c:v>1359673200</c:v>
                </c:pt>
                <c:pt idx="26999">
                  <c:v>1359676800</c:v>
                </c:pt>
                <c:pt idx="27000">
                  <c:v>1359680400</c:v>
                </c:pt>
                <c:pt idx="27001">
                  <c:v>1359684000</c:v>
                </c:pt>
                <c:pt idx="27002">
                  <c:v>1359687600</c:v>
                </c:pt>
                <c:pt idx="27003">
                  <c:v>1359691200</c:v>
                </c:pt>
                <c:pt idx="27004">
                  <c:v>1359694800</c:v>
                </c:pt>
                <c:pt idx="27005">
                  <c:v>1359698400</c:v>
                </c:pt>
                <c:pt idx="27006">
                  <c:v>1359702000</c:v>
                </c:pt>
                <c:pt idx="27007">
                  <c:v>1359705600</c:v>
                </c:pt>
                <c:pt idx="27008">
                  <c:v>1359709200</c:v>
                </c:pt>
                <c:pt idx="27009">
                  <c:v>1359712800</c:v>
                </c:pt>
                <c:pt idx="27010">
                  <c:v>1359716400</c:v>
                </c:pt>
                <c:pt idx="27011">
                  <c:v>1359720000</c:v>
                </c:pt>
                <c:pt idx="27012">
                  <c:v>1359723600</c:v>
                </c:pt>
                <c:pt idx="27013">
                  <c:v>1359727200</c:v>
                </c:pt>
                <c:pt idx="27014">
                  <c:v>1359730800</c:v>
                </c:pt>
                <c:pt idx="27015">
                  <c:v>1359734400</c:v>
                </c:pt>
                <c:pt idx="27016">
                  <c:v>1359738000</c:v>
                </c:pt>
                <c:pt idx="27017">
                  <c:v>1359741600</c:v>
                </c:pt>
                <c:pt idx="27018">
                  <c:v>1359745200</c:v>
                </c:pt>
                <c:pt idx="27019">
                  <c:v>1359748800</c:v>
                </c:pt>
                <c:pt idx="27020">
                  <c:v>1359752400</c:v>
                </c:pt>
                <c:pt idx="27021">
                  <c:v>1359756000</c:v>
                </c:pt>
                <c:pt idx="27022">
                  <c:v>1359759600</c:v>
                </c:pt>
                <c:pt idx="27023">
                  <c:v>1359763200</c:v>
                </c:pt>
                <c:pt idx="27024">
                  <c:v>1359766800</c:v>
                </c:pt>
                <c:pt idx="27025">
                  <c:v>1359770400</c:v>
                </c:pt>
                <c:pt idx="27026">
                  <c:v>1359774000</c:v>
                </c:pt>
                <c:pt idx="27027">
                  <c:v>1359777600</c:v>
                </c:pt>
                <c:pt idx="27028">
                  <c:v>1359781200</c:v>
                </c:pt>
                <c:pt idx="27029">
                  <c:v>1359784800</c:v>
                </c:pt>
                <c:pt idx="27030">
                  <c:v>1359788400</c:v>
                </c:pt>
                <c:pt idx="27031">
                  <c:v>1359792000</c:v>
                </c:pt>
                <c:pt idx="27032">
                  <c:v>1359795600</c:v>
                </c:pt>
                <c:pt idx="27033">
                  <c:v>1359799200</c:v>
                </c:pt>
                <c:pt idx="27034">
                  <c:v>1359802800</c:v>
                </c:pt>
                <c:pt idx="27035">
                  <c:v>1359806400</c:v>
                </c:pt>
                <c:pt idx="27036">
                  <c:v>1359810000</c:v>
                </c:pt>
                <c:pt idx="27037">
                  <c:v>1359813600</c:v>
                </c:pt>
                <c:pt idx="27038">
                  <c:v>1359817200</c:v>
                </c:pt>
                <c:pt idx="27039">
                  <c:v>1359820800</c:v>
                </c:pt>
                <c:pt idx="27040">
                  <c:v>1359824400</c:v>
                </c:pt>
                <c:pt idx="27041">
                  <c:v>1359828000</c:v>
                </c:pt>
                <c:pt idx="27042">
                  <c:v>1359831600</c:v>
                </c:pt>
                <c:pt idx="27043">
                  <c:v>1359835200</c:v>
                </c:pt>
                <c:pt idx="27044">
                  <c:v>1359838800</c:v>
                </c:pt>
                <c:pt idx="27045">
                  <c:v>1359842400</c:v>
                </c:pt>
                <c:pt idx="27046">
                  <c:v>1359846000</c:v>
                </c:pt>
                <c:pt idx="27047">
                  <c:v>1359849600</c:v>
                </c:pt>
                <c:pt idx="27048">
                  <c:v>1359853200</c:v>
                </c:pt>
                <c:pt idx="27049">
                  <c:v>1359856800</c:v>
                </c:pt>
                <c:pt idx="27050">
                  <c:v>1359860400</c:v>
                </c:pt>
                <c:pt idx="27051">
                  <c:v>1359864000</c:v>
                </c:pt>
                <c:pt idx="27052">
                  <c:v>1359867600</c:v>
                </c:pt>
                <c:pt idx="27053">
                  <c:v>1359871200</c:v>
                </c:pt>
                <c:pt idx="27054">
                  <c:v>1359874800</c:v>
                </c:pt>
                <c:pt idx="27055">
                  <c:v>1359878400</c:v>
                </c:pt>
                <c:pt idx="27056">
                  <c:v>1359882000</c:v>
                </c:pt>
                <c:pt idx="27057">
                  <c:v>1359885600</c:v>
                </c:pt>
                <c:pt idx="27058">
                  <c:v>1359889200</c:v>
                </c:pt>
                <c:pt idx="27059">
                  <c:v>1359892800</c:v>
                </c:pt>
                <c:pt idx="27060">
                  <c:v>1359896400</c:v>
                </c:pt>
                <c:pt idx="27061">
                  <c:v>1359900000</c:v>
                </c:pt>
                <c:pt idx="27062">
                  <c:v>1359903600</c:v>
                </c:pt>
                <c:pt idx="27063">
                  <c:v>1359907200</c:v>
                </c:pt>
                <c:pt idx="27064">
                  <c:v>1359910800</c:v>
                </c:pt>
                <c:pt idx="27065">
                  <c:v>1359914400</c:v>
                </c:pt>
                <c:pt idx="27066">
                  <c:v>1359918000</c:v>
                </c:pt>
                <c:pt idx="27067">
                  <c:v>1359921600</c:v>
                </c:pt>
                <c:pt idx="27068">
                  <c:v>1359925200</c:v>
                </c:pt>
                <c:pt idx="27069">
                  <c:v>1359928800</c:v>
                </c:pt>
                <c:pt idx="27070">
                  <c:v>1359932400</c:v>
                </c:pt>
                <c:pt idx="27071">
                  <c:v>1359936000</c:v>
                </c:pt>
                <c:pt idx="27072">
                  <c:v>1359939600</c:v>
                </c:pt>
                <c:pt idx="27073">
                  <c:v>1359943200</c:v>
                </c:pt>
                <c:pt idx="27074">
                  <c:v>1359946800</c:v>
                </c:pt>
                <c:pt idx="27075">
                  <c:v>1359950400</c:v>
                </c:pt>
                <c:pt idx="27076">
                  <c:v>1359954000</c:v>
                </c:pt>
                <c:pt idx="27077">
                  <c:v>1359957600</c:v>
                </c:pt>
                <c:pt idx="27078">
                  <c:v>1359961200</c:v>
                </c:pt>
                <c:pt idx="27079">
                  <c:v>1359964800</c:v>
                </c:pt>
                <c:pt idx="27080">
                  <c:v>1359968400</c:v>
                </c:pt>
                <c:pt idx="27081">
                  <c:v>1359972000</c:v>
                </c:pt>
                <c:pt idx="27082">
                  <c:v>1359975600</c:v>
                </c:pt>
                <c:pt idx="27083">
                  <c:v>1359979200</c:v>
                </c:pt>
                <c:pt idx="27084">
                  <c:v>1359982800</c:v>
                </c:pt>
                <c:pt idx="27085">
                  <c:v>1359986400</c:v>
                </c:pt>
                <c:pt idx="27086">
                  <c:v>1359990000</c:v>
                </c:pt>
                <c:pt idx="27087">
                  <c:v>1359993600</c:v>
                </c:pt>
                <c:pt idx="27088">
                  <c:v>1359997200</c:v>
                </c:pt>
                <c:pt idx="27089">
                  <c:v>1360000800</c:v>
                </c:pt>
                <c:pt idx="27090">
                  <c:v>1360004400</c:v>
                </c:pt>
                <c:pt idx="27091">
                  <c:v>1360008000</c:v>
                </c:pt>
                <c:pt idx="27092">
                  <c:v>1360011600</c:v>
                </c:pt>
                <c:pt idx="27093">
                  <c:v>1360015200</c:v>
                </c:pt>
                <c:pt idx="27094">
                  <c:v>1360018800</c:v>
                </c:pt>
                <c:pt idx="27095">
                  <c:v>1360022400</c:v>
                </c:pt>
                <c:pt idx="27096">
                  <c:v>1360026000</c:v>
                </c:pt>
                <c:pt idx="27097">
                  <c:v>1360029600</c:v>
                </c:pt>
                <c:pt idx="27098">
                  <c:v>1360033200</c:v>
                </c:pt>
                <c:pt idx="27099">
                  <c:v>1360036800</c:v>
                </c:pt>
                <c:pt idx="27100">
                  <c:v>1360040400</c:v>
                </c:pt>
                <c:pt idx="27101">
                  <c:v>1360044000</c:v>
                </c:pt>
                <c:pt idx="27102">
                  <c:v>1360047600</c:v>
                </c:pt>
                <c:pt idx="27103">
                  <c:v>1360051200</c:v>
                </c:pt>
                <c:pt idx="27104">
                  <c:v>1360054800</c:v>
                </c:pt>
                <c:pt idx="27105">
                  <c:v>1360058400</c:v>
                </c:pt>
                <c:pt idx="27106">
                  <c:v>1360062000</c:v>
                </c:pt>
                <c:pt idx="27107">
                  <c:v>1360065600</c:v>
                </c:pt>
                <c:pt idx="27108">
                  <c:v>1360069200</c:v>
                </c:pt>
                <c:pt idx="27109">
                  <c:v>1360072800</c:v>
                </c:pt>
                <c:pt idx="27110">
                  <c:v>1360076400</c:v>
                </c:pt>
                <c:pt idx="27111">
                  <c:v>1360080000</c:v>
                </c:pt>
                <c:pt idx="27112">
                  <c:v>1360083600</c:v>
                </c:pt>
                <c:pt idx="27113">
                  <c:v>1360087200</c:v>
                </c:pt>
                <c:pt idx="27114">
                  <c:v>1360090800</c:v>
                </c:pt>
                <c:pt idx="27115">
                  <c:v>1360094400</c:v>
                </c:pt>
                <c:pt idx="27116">
                  <c:v>1360098000</c:v>
                </c:pt>
                <c:pt idx="27117">
                  <c:v>1360101600</c:v>
                </c:pt>
                <c:pt idx="27118">
                  <c:v>1360105200</c:v>
                </c:pt>
                <c:pt idx="27119">
                  <c:v>1360108800</c:v>
                </c:pt>
                <c:pt idx="27120">
                  <c:v>1360112400</c:v>
                </c:pt>
                <c:pt idx="27121">
                  <c:v>1360116000</c:v>
                </c:pt>
                <c:pt idx="27122">
                  <c:v>1360119600</c:v>
                </c:pt>
                <c:pt idx="27123">
                  <c:v>1360123200</c:v>
                </c:pt>
                <c:pt idx="27124">
                  <c:v>1360126800</c:v>
                </c:pt>
                <c:pt idx="27125">
                  <c:v>1360130400</c:v>
                </c:pt>
                <c:pt idx="27126">
                  <c:v>1360134000</c:v>
                </c:pt>
                <c:pt idx="27127">
                  <c:v>1360137600</c:v>
                </c:pt>
                <c:pt idx="27128">
                  <c:v>1360141200</c:v>
                </c:pt>
                <c:pt idx="27129">
                  <c:v>1360144800</c:v>
                </c:pt>
                <c:pt idx="27130">
                  <c:v>1360148400</c:v>
                </c:pt>
                <c:pt idx="27131">
                  <c:v>1360152000</c:v>
                </c:pt>
                <c:pt idx="27132">
                  <c:v>1360155600</c:v>
                </c:pt>
                <c:pt idx="27133">
                  <c:v>1360159200</c:v>
                </c:pt>
                <c:pt idx="27134">
                  <c:v>1360162800</c:v>
                </c:pt>
                <c:pt idx="27135">
                  <c:v>1360166400</c:v>
                </c:pt>
                <c:pt idx="27136">
                  <c:v>1360170000</c:v>
                </c:pt>
                <c:pt idx="27137">
                  <c:v>1360173600</c:v>
                </c:pt>
                <c:pt idx="27138">
                  <c:v>1360177200</c:v>
                </c:pt>
                <c:pt idx="27139">
                  <c:v>1360180800</c:v>
                </c:pt>
                <c:pt idx="27140">
                  <c:v>1360184400</c:v>
                </c:pt>
                <c:pt idx="27141">
                  <c:v>1360188000</c:v>
                </c:pt>
                <c:pt idx="27142">
                  <c:v>1360191600</c:v>
                </c:pt>
                <c:pt idx="27143">
                  <c:v>1360195200</c:v>
                </c:pt>
                <c:pt idx="27144">
                  <c:v>1360198800</c:v>
                </c:pt>
                <c:pt idx="27145">
                  <c:v>1360202400</c:v>
                </c:pt>
                <c:pt idx="27146">
                  <c:v>1360206000</c:v>
                </c:pt>
                <c:pt idx="27147">
                  <c:v>1360209600</c:v>
                </c:pt>
                <c:pt idx="27148">
                  <c:v>1360213200</c:v>
                </c:pt>
                <c:pt idx="27149">
                  <c:v>1360216800</c:v>
                </c:pt>
                <c:pt idx="27150">
                  <c:v>1360220400</c:v>
                </c:pt>
                <c:pt idx="27151">
                  <c:v>1360224000</c:v>
                </c:pt>
                <c:pt idx="27152">
                  <c:v>1360227600</c:v>
                </c:pt>
                <c:pt idx="27153">
                  <c:v>1360231200</c:v>
                </c:pt>
                <c:pt idx="27154">
                  <c:v>1360234800</c:v>
                </c:pt>
                <c:pt idx="27155">
                  <c:v>1360238400</c:v>
                </c:pt>
                <c:pt idx="27156">
                  <c:v>1360242000</c:v>
                </c:pt>
                <c:pt idx="27157">
                  <c:v>1360245600</c:v>
                </c:pt>
                <c:pt idx="27158">
                  <c:v>1360249200</c:v>
                </c:pt>
                <c:pt idx="27159">
                  <c:v>1360252800</c:v>
                </c:pt>
                <c:pt idx="27160">
                  <c:v>1360256400</c:v>
                </c:pt>
                <c:pt idx="27161">
                  <c:v>1360260000</c:v>
                </c:pt>
                <c:pt idx="27162">
                  <c:v>1360263600</c:v>
                </c:pt>
                <c:pt idx="27163">
                  <c:v>1360267200</c:v>
                </c:pt>
                <c:pt idx="27164">
                  <c:v>1360270800</c:v>
                </c:pt>
                <c:pt idx="27165">
                  <c:v>1360274400</c:v>
                </c:pt>
                <c:pt idx="27166">
                  <c:v>1360278000</c:v>
                </c:pt>
                <c:pt idx="27167">
                  <c:v>1360281600</c:v>
                </c:pt>
                <c:pt idx="27168">
                  <c:v>1360285200</c:v>
                </c:pt>
                <c:pt idx="27169">
                  <c:v>1360288800</c:v>
                </c:pt>
                <c:pt idx="27170">
                  <c:v>1360292400</c:v>
                </c:pt>
                <c:pt idx="27171">
                  <c:v>1360296000</c:v>
                </c:pt>
                <c:pt idx="27172">
                  <c:v>1360299600</c:v>
                </c:pt>
                <c:pt idx="27173">
                  <c:v>1360303200</c:v>
                </c:pt>
                <c:pt idx="27174">
                  <c:v>1360306800</c:v>
                </c:pt>
                <c:pt idx="27175">
                  <c:v>1360310400</c:v>
                </c:pt>
                <c:pt idx="27176">
                  <c:v>1360314000</c:v>
                </c:pt>
                <c:pt idx="27177">
                  <c:v>1360317600</c:v>
                </c:pt>
                <c:pt idx="27178">
                  <c:v>1360321200</c:v>
                </c:pt>
                <c:pt idx="27179">
                  <c:v>1360324800</c:v>
                </c:pt>
                <c:pt idx="27180">
                  <c:v>1360328400</c:v>
                </c:pt>
                <c:pt idx="27181">
                  <c:v>1360332000</c:v>
                </c:pt>
                <c:pt idx="27182">
                  <c:v>1360335600</c:v>
                </c:pt>
                <c:pt idx="27183">
                  <c:v>1360339200</c:v>
                </c:pt>
                <c:pt idx="27184">
                  <c:v>1360342800</c:v>
                </c:pt>
                <c:pt idx="27185">
                  <c:v>1360346400</c:v>
                </c:pt>
                <c:pt idx="27186">
                  <c:v>1360350000</c:v>
                </c:pt>
                <c:pt idx="27187">
                  <c:v>1360353600</c:v>
                </c:pt>
                <c:pt idx="27188">
                  <c:v>1360357200</c:v>
                </c:pt>
                <c:pt idx="27189">
                  <c:v>1360360800</c:v>
                </c:pt>
                <c:pt idx="27190">
                  <c:v>1360364400</c:v>
                </c:pt>
                <c:pt idx="27191">
                  <c:v>1360368000</c:v>
                </c:pt>
                <c:pt idx="27192">
                  <c:v>1360371600</c:v>
                </c:pt>
                <c:pt idx="27193">
                  <c:v>1360375200</c:v>
                </c:pt>
                <c:pt idx="27194">
                  <c:v>1360378800</c:v>
                </c:pt>
                <c:pt idx="27195">
                  <c:v>1360382400</c:v>
                </c:pt>
                <c:pt idx="27196">
                  <c:v>1360386000</c:v>
                </c:pt>
                <c:pt idx="27197">
                  <c:v>1360389600</c:v>
                </c:pt>
                <c:pt idx="27198">
                  <c:v>1360393200</c:v>
                </c:pt>
                <c:pt idx="27199">
                  <c:v>1360396800</c:v>
                </c:pt>
                <c:pt idx="27200">
                  <c:v>1360400400</c:v>
                </c:pt>
                <c:pt idx="27201">
                  <c:v>1360404000</c:v>
                </c:pt>
                <c:pt idx="27202">
                  <c:v>1360407600</c:v>
                </c:pt>
                <c:pt idx="27203">
                  <c:v>1360411200</c:v>
                </c:pt>
                <c:pt idx="27204">
                  <c:v>1360414800</c:v>
                </c:pt>
                <c:pt idx="27205">
                  <c:v>1360418400</c:v>
                </c:pt>
                <c:pt idx="27206">
                  <c:v>1360422000</c:v>
                </c:pt>
                <c:pt idx="27207">
                  <c:v>1360425600</c:v>
                </c:pt>
                <c:pt idx="27208">
                  <c:v>1360429200</c:v>
                </c:pt>
                <c:pt idx="27209">
                  <c:v>1360432800</c:v>
                </c:pt>
                <c:pt idx="27210">
                  <c:v>1360436400</c:v>
                </c:pt>
                <c:pt idx="27211">
                  <c:v>1360440000</c:v>
                </c:pt>
                <c:pt idx="27212">
                  <c:v>1360443600</c:v>
                </c:pt>
                <c:pt idx="27213">
                  <c:v>1360447200</c:v>
                </c:pt>
                <c:pt idx="27214">
                  <c:v>1360450800</c:v>
                </c:pt>
                <c:pt idx="27215">
                  <c:v>1360454400</c:v>
                </c:pt>
                <c:pt idx="27216">
                  <c:v>1360458000</c:v>
                </c:pt>
                <c:pt idx="27217">
                  <c:v>1360461600</c:v>
                </c:pt>
                <c:pt idx="27218">
                  <c:v>1360465200</c:v>
                </c:pt>
                <c:pt idx="27219">
                  <c:v>1360468800</c:v>
                </c:pt>
                <c:pt idx="27220">
                  <c:v>1360472400</c:v>
                </c:pt>
                <c:pt idx="27221">
                  <c:v>1360476000</c:v>
                </c:pt>
                <c:pt idx="27222">
                  <c:v>1360479600</c:v>
                </c:pt>
                <c:pt idx="27223">
                  <c:v>1360483200</c:v>
                </c:pt>
                <c:pt idx="27224">
                  <c:v>1360486800</c:v>
                </c:pt>
                <c:pt idx="27225">
                  <c:v>1360490400</c:v>
                </c:pt>
                <c:pt idx="27226">
                  <c:v>1360494000</c:v>
                </c:pt>
                <c:pt idx="27227">
                  <c:v>1360497600</c:v>
                </c:pt>
                <c:pt idx="27228">
                  <c:v>1360501200</c:v>
                </c:pt>
                <c:pt idx="27229">
                  <c:v>1360504800</c:v>
                </c:pt>
                <c:pt idx="27230">
                  <c:v>1360508400</c:v>
                </c:pt>
                <c:pt idx="27231">
                  <c:v>1360512000</c:v>
                </c:pt>
                <c:pt idx="27232">
                  <c:v>1360515600</c:v>
                </c:pt>
                <c:pt idx="27233">
                  <c:v>1360519200</c:v>
                </c:pt>
                <c:pt idx="27234">
                  <c:v>1360522800</c:v>
                </c:pt>
                <c:pt idx="27235">
                  <c:v>1360526400</c:v>
                </c:pt>
                <c:pt idx="27236">
                  <c:v>1360530000</c:v>
                </c:pt>
                <c:pt idx="27237">
                  <c:v>1360533600</c:v>
                </c:pt>
                <c:pt idx="27238">
                  <c:v>1360537200</c:v>
                </c:pt>
                <c:pt idx="27239">
                  <c:v>1360540800</c:v>
                </c:pt>
                <c:pt idx="27240">
                  <c:v>1360544400</c:v>
                </c:pt>
                <c:pt idx="27241">
                  <c:v>1360548000</c:v>
                </c:pt>
                <c:pt idx="27242">
                  <c:v>1360551600</c:v>
                </c:pt>
                <c:pt idx="27243">
                  <c:v>1360555200</c:v>
                </c:pt>
                <c:pt idx="27244">
                  <c:v>1360558800</c:v>
                </c:pt>
                <c:pt idx="27245">
                  <c:v>1360562400</c:v>
                </c:pt>
                <c:pt idx="27246">
                  <c:v>1360566000</c:v>
                </c:pt>
                <c:pt idx="27247">
                  <c:v>1360569600</c:v>
                </c:pt>
                <c:pt idx="27248">
                  <c:v>1360573200</c:v>
                </c:pt>
                <c:pt idx="27249">
                  <c:v>1360576800</c:v>
                </c:pt>
                <c:pt idx="27250">
                  <c:v>1360580400</c:v>
                </c:pt>
                <c:pt idx="27251">
                  <c:v>1360584000</c:v>
                </c:pt>
                <c:pt idx="27252">
                  <c:v>1360587600</c:v>
                </c:pt>
                <c:pt idx="27253">
                  <c:v>1360591200</c:v>
                </c:pt>
                <c:pt idx="27254">
                  <c:v>1360594800</c:v>
                </c:pt>
                <c:pt idx="27255">
                  <c:v>1360598400</c:v>
                </c:pt>
                <c:pt idx="27256">
                  <c:v>1360602000</c:v>
                </c:pt>
                <c:pt idx="27257">
                  <c:v>1360605600</c:v>
                </c:pt>
                <c:pt idx="27258">
                  <c:v>1360609200</c:v>
                </c:pt>
                <c:pt idx="27259">
                  <c:v>1360612800</c:v>
                </c:pt>
                <c:pt idx="27260">
                  <c:v>1360616400</c:v>
                </c:pt>
                <c:pt idx="27261">
                  <c:v>1360620000</c:v>
                </c:pt>
                <c:pt idx="27262">
                  <c:v>1360623600</c:v>
                </c:pt>
                <c:pt idx="27263">
                  <c:v>1360627200</c:v>
                </c:pt>
                <c:pt idx="27264">
                  <c:v>1360630800</c:v>
                </c:pt>
                <c:pt idx="27265">
                  <c:v>1360634400</c:v>
                </c:pt>
                <c:pt idx="27266">
                  <c:v>1360638000</c:v>
                </c:pt>
                <c:pt idx="27267">
                  <c:v>1360641600</c:v>
                </c:pt>
                <c:pt idx="27268">
                  <c:v>1360645200</c:v>
                </c:pt>
                <c:pt idx="27269">
                  <c:v>1360648800</c:v>
                </c:pt>
                <c:pt idx="27270">
                  <c:v>1360652400</c:v>
                </c:pt>
                <c:pt idx="27271">
                  <c:v>1360656000</c:v>
                </c:pt>
                <c:pt idx="27272">
                  <c:v>1360659600</c:v>
                </c:pt>
                <c:pt idx="27273">
                  <c:v>1360663200</c:v>
                </c:pt>
                <c:pt idx="27274">
                  <c:v>1360666800</c:v>
                </c:pt>
                <c:pt idx="27275">
                  <c:v>1360670400</c:v>
                </c:pt>
                <c:pt idx="27276">
                  <c:v>1360674000</c:v>
                </c:pt>
                <c:pt idx="27277">
                  <c:v>1360677600</c:v>
                </c:pt>
                <c:pt idx="27278">
                  <c:v>1360681200</c:v>
                </c:pt>
                <c:pt idx="27279">
                  <c:v>1360684800</c:v>
                </c:pt>
                <c:pt idx="27280">
                  <c:v>1360688400</c:v>
                </c:pt>
                <c:pt idx="27281">
                  <c:v>1360692000</c:v>
                </c:pt>
                <c:pt idx="27282">
                  <c:v>1360695600</c:v>
                </c:pt>
                <c:pt idx="27283">
                  <c:v>1360699200</c:v>
                </c:pt>
                <c:pt idx="27284">
                  <c:v>1360702800</c:v>
                </c:pt>
                <c:pt idx="27285">
                  <c:v>1360706400</c:v>
                </c:pt>
                <c:pt idx="27286">
                  <c:v>1360710000</c:v>
                </c:pt>
                <c:pt idx="27287">
                  <c:v>1360713600</c:v>
                </c:pt>
                <c:pt idx="27288">
                  <c:v>1360717200</c:v>
                </c:pt>
                <c:pt idx="27289">
                  <c:v>1360720800</c:v>
                </c:pt>
                <c:pt idx="27290">
                  <c:v>1360724400</c:v>
                </c:pt>
                <c:pt idx="27291">
                  <c:v>1360728000</c:v>
                </c:pt>
                <c:pt idx="27292">
                  <c:v>1360731600</c:v>
                </c:pt>
                <c:pt idx="27293">
                  <c:v>1360735200</c:v>
                </c:pt>
                <c:pt idx="27294">
                  <c:v>1360738800</c:v>
                </c:pt>
                <c:pt idx="27295">
                  <c:v>1360742400</c:v>
                </c:pt>
                <c:pt idx="27296">
                  <c:v>1360746000</c:v>
                </c:pt>
                <c:pt idx="27297">
                  <c:v>1360749600</c:v>
                </c:pt>
                <c:pt idx="27298">
                  <c:v>1360753200</c:v>
                </c:pt>
                <c:pt idx="27299">
                  <c:v>1360756800</c:v>
                </c:pt>
                <c:pt idx="27300">
                  <c:v>1360760400</c:v>
                </c:pt>
                <c:pt idx="27301">
                  <c:v>1360764000</c:v>
                </c:pt>
                <c:pt idx="27302">
                  <c:v>1360767600</c:v>
                </c:pt>
                <c:pt idx="27303">
                  <c:v>1360771200</c:v>
                </c:pt>
                <c:pt idx="27304">
                  <c:v>1360774800</c:v>
                </c:pt>
                <c:pt idx="27305">
                  <c:v>1360778400</c:v>
                </c:pt>
                <c:pt idx="27306">
                  <c:v>1360782000</c:v>
                </c:pt>
                <c:pt idx="27307">
                  <c:v>1360785600</c:v>
                </c:pt>
                <c:pt idx="27308">
                  <c:v>1360789200</c:v>
                </c:pt>
                <c:pt idx="27309">
                  <c:v>1360792800</c:v>
                </c:pt>
                <c:pt idx="27310">
                  <c:v>1360796400</c:v>
                </c:pt>
                <c:pt idx="27311">
                  <c:v>1360800000</c:v>
                </c:pt>
                <c:pt idx="27312">
                  <c:v>1360803600</c:v>
                </c:pt>
                <c:pt idx="27313">
                  <c:v>1360807200</c:v>
                </c:pt>
                <c:pt idx="27314">
                  <c:v>1360810800</c:v>
                </c:pt>
                <c:pt idx="27315">
                  <c:v>1360814400</c:v>
                </c:pt>
                <c:pt idx="27316">
                  <c:v>1360818000</c:v>
                </c:pt>
                <c:pt idx="27317">
                  <c:v>1360821600</c:v>
                </c:pt>
                <c:pt idx="27318">
                  <c:v>1360825200</c:v>
                </c:pt>
                <c:pt idx="27319">
                  <c:v>1360828800</c:v>
                </c:pt>
                <c:pt idx="27320">
                  <c:v>1360832400</c:v>
                </c:pt>
                <c:pt idx="27321">
                  <c:v>1360836000</c:v>
                </c:pt>
                <c:pt idx="27322">
                  <c:v>1360839600</c:v>
                </c:pt>
                <c:pt idx="27323">
                  <c:v>1360843200</c:v>
                </c:pt>
                <c:pt idx="27324">
                  <c:v>1360846800</c:v>
                </c:pt>
                <c:pt idx="27325">
                  <c:v>1360850400</c:v>
                </c:pt>
                <c:pt idx="27326">
                  <c:v>1360854000</c:v>
                </c:pt>
                <c:pt idx="27327">
                  <c:v>1360857600</c:v>
                </c:pt>
                <c:pt idx="27328">
                  <c:v>1360861200</c:v>
                </c:pt>
                <c:pt idx="27329">
                  <c:v>1360864800</c:v>
                </c:pt>
                <c:pt idx="27330">
                  <c:v>1360868400</c:v>
                </c:pt>
                <c:pt idx="27331">
                  <c:v>1360872000</c:v>
                </c:pt>
                <c:pt idx="27332">
                  <c:v>1360875600</c:v>
                </c:pt>
                <c:pt idx="27333">
                  <c:v>1360879200</c:v>
                </c:pt>
                <c:pt idx="27334">
                  <c:v>1360882800</c:v>
                </c:pt>
                <c:pt idx="27335">
                  <c:v>1360886400</c:v>
                </c:pt>
                <c:pt idx="27336">
                  <c:v>1360890000</c:v>
                </c:pt>
                <c:pt idx="27337">
                  <c:v>1360893600</c:v>
                </c:pt>
                <c:pt idx="27338">
                  <c:v>1360897200</c:v>
                </c:pt>
                <c:pt idx="27339">
                  <c:v>1360900800</c:v>
                </c:pt>
                <c:pt idx="27340">
                  <c:v>1360904400</c:v>
                </c:pt>
                <c:pt idx="27341">
                  <c:v>1360908000</c:v>
                </c:pt>
                <c:pt idx="27342">
                  <c:v>1360911600</c:v>
                </c:pt>
                <c:pt idx="27343">
                  <c:v>1360915200</c:v>
                </c:pt>
                <c:pt idx="27344">
                  <c:v>1360918800</c:v>
                </c:pt>
                <c:pt idx="27345">
                  <c:v>1360922400</c:v>
                </c:pt>
                <c:pt idx="27346">
                  <c:v>1360926000</c:v>
                </c:pt>
                <c:pt idx="27347">
                  <c:v>1360929600</c:v>
                </c:pt>
                <c:pt idx="27348">
                  <c:v>1360933200</c:v>
                </c:pt>
                <c:pt idx="27349">
                  <c:v>1360936800</c:v>
                </c:pt>
                <c:pt idx="27350">
                  <c:v>1360940400</c:v>
                </c:pt>
                <c:pt idx="27351">
                  <c:v>1360944000</c:v>
                </c:pt>
                <c:pt idx="27352">
                  <c:v>1360947600</c:v>
                </c:pt>
                <c:pt idx="27353">
                  <c:v>1360951200</c:v>
                </c:pt>
                <c:pt idx="27354">
                  <c:v>1360954800</c:v>
                </c:pt>
                <c:pt idx="27355">
                  <c:v>1360958400</c:v>
                </c:pt>
                <c:pt idx="27356">
                  <c:v>1360962000</c:v>
                </c:pt>
                <c:pt idx="27357">
                  <c:v>1360965600</c:v>
                </c:pt>
                <c:pt idx="27358">
                  <c:v>1360969200</c:v>
                </c:pt>
                <c:pt idx="27359">
                  <c:v>1360972800</c:v>
                </c:pt>
                <c:pt idx="27360">
                  <c:v>1360976400</c:v>
                </c:pt>
                <c:pt idx="27361">
                  <c:v>1360980000</c:v>
                </c:pt>
                <c:pt idx="27362">
                  <c:v>1360983600</c:v>
                </c:pt>
                <c:pt idx="27363">
                  <c:v>1360987200</c:v>
                </c:pt>
                <c:pt idx="27364">
                  <c:v>1360990800</c:v>
                </c:pt>
                <c:pt idx="27365">
                  <c:v>1360994400</c:v>
                </c:pt>
                <c:pt idx="27366">
                  <c:v>1360998000</c:v>
                </c:pt>
                <c:pt idx="27367">
                  <c:v>1361001600</c:v>
                </c:pt>
                <c:pt idx="27368">
                  <c:v>1361005200</c:v>
                </c:pt>
                <c:pt idx="27369">
                  <c:v>1361008800</c:v>
                </c:pt>
                <c:pt idx="27370">
                  <c:v>1361012400</c:v>
                </c:pt>
                <c:pt idx="27371">
                  <c:v>1361016000</c:v>
                </c:pt>
                <c:pt idx="27372">
                  <c:v>1361019600</c:v>
                </c:pt>
                <c:pt idx="27373">
                  <c:v>1361023200</c:v>
                </c:pt>
                <c:pt idx="27374">
                  <c:v>1361026800</c:v>
                </c:pt>
                <c:pt idx="27375">
                  <c:v>1361030400</c:v>
                </c:pt>
                <c:pt idx="27376">
                  <c:v>1361034000</c:v>
                </c:pt>
                <c:pt idx="27377">
                  <c:v>1361037600</c:v>
                </c:pt>
                <c:pt idx="27378">
                  <c:v>1361041200</c:v>
                </c:pt>
                <c:pt idx="27379">
                  <c:v>1361044800</c:v>
                </c:pt>
                <c:pt idx="27380">
                  <c:v>1361048400</c:v>
                </c:pt>
                <c:pt idx="27381">
                  <c:v>1361052000</c:v>
                </c:pt>
                <c:pt idx="27382">
                  <c:v>1361055600</c:v>
                </c:pt>
                <c:pt idx="27383">
                  <c:v>1361059200</c:v>
                </c:pt>
                <c:pt idx="27384">
                  <c:v>1361062800</c:v>
                </c:pt>
                <c:pt idx="27385">
                  <c:v>1361066400</c:v>
                </c:pt>
                <c:pt idx="27386">
                  <c:v>1361070000</c:v>
                </c:pt>
                <c:pt idx="27387">
                  <c:v>1361073600</c:v>
                </c:pt>
                <c:pt idx="27388">
                  <c:v>1361077200</c:v>
                </c:pt>
                <c:pt idx="27389">
                  <c:v>1361080800</c:v>
                </c:pt>
                <c:pt idx="27390">
                  <c:v>1361084400</c:v>
                </c:pt>
                <c:pt idx="27391">
                  <c:v>1361088000</c:v>
                </c:pt>
                <c:pt idx="27392">
                  <c:v>1361091600</c:v>
                </c:pt>
                <c:pt idx="27393">
                  <c:v>1361095200</c:v>
                </c:pt>
                <c:pt idx="27394">
                  <c:v>1361098800</c:v>
                </c:pt>
                <c:pt idx="27395">
                  <c:v>1361102400</c:v>
                </c:pt>
                <c:pt idx="27396">
                  <c:v>1361106000</c:v>
                </c:pt>
                <c:pt idx="27397">
                  <c:v>1361109600</c:v>
                </c:pt>
                <c:pt idx="27398">
                  <c:v>1361113200</c:v>
                </c:pt>
                <c:pt idx="27399">
                  <c:v>1361116800</c:v>
                </c:pt>
                <c:pt idx="27400">
                  <c:v>1361120400</c:v>
                </c:pt>
                <c:pt idx="27401">
                  <c:v>1361124000</c:v>
                </c:pt>
                <c:pt idx="27402">
                  <c:v>1361127600</c:v>
                </c:pt>
                <c:pt idx="27403">
                  <c:v>1361131200</c:v>
                </c:pt>
                <c:pt idx="27404">
                  <c:v>1361134800</c:v>
                </c:pt>
                <c:pt idx="27405">
                  <c:v>1361138400</c:v>
                </c:pt>
                <c:pt idx="27406">
                  <c:v>1361142000</c:v>
                </c:pt>
                <c:pt idx="27407">
                  <c:v>1361145600</c:v>
                </c:pt>
                <c:pt idx="27408">
                  <c:v>1361149200</c:v>
                </c:pt>
                <c:pt idx="27409">
                  <c:v>1361152800</c:v>
                </c:pt>
                <c:pt idx="27410">
                  <c:v>1361156400</c:v>
                </c:pt>
                <c:pt idx="27411">
                  <c:v>1361160000</c:v>
                </c:pt>
                <c:pt idx="27412">
                  <c:v>1361163600</c:v>
                </c:pt>
                <c:pt idx="27413">
                  <c:v>1361167200</c:v>
                </c:pt>
                <c:pt idx="27414">
                  <c:v>1361170800</c:v>
                </c:pt>
                <c:pt idx="27415">
                  <c:v>1361174400</c:v>
                </c:pt>
                <c:pt idx="27416">
                  <c:v>1361178000</c:v>
                </c:pt>
                <c:pt idx="27417">
                  <c:v>1361181600</c:v>
                </c:pt>
                <c:pt idx="27418">
                  <c:v>1361185200</c:v>
                </c:pt>
                <c:pt idx="27419">
                  <c:v>1361188800</c:v>
                </c:pt>
                <c:pt idx="27420">
                  <c:v>1361192400</c:v>
                </c:pt>
                <c:pt idx="27421">
                  <c:v>1361196000</c:v>
                </c:pt>
                <c:pt idx="27422">
                  <c:v>1361199600</c:v>
                </c:pt>
                <c:pt idx="27423">
                  <c:v>1361203200</c:v>
                </c:pt>
                <c:pt idx="27424">
                  <c:v>1361206800</c:v>
                </c:pt>
                <c:pt idx="27425">
                  <c:v>1361210400</c:v>
                </c:pt>
                <c:pt idx="27426">
                  <c:v>1361214000</c:v>
                </c:pt>
                <c:pt idx="27427">
                  <c:v>1361217600</c:v>
                </c:pt>
                <c:pt idx="27428">
                  <c:v>1361221200</c:v>
                </c:pt>
                <c:pt idx="27429">
                  <c:v>1361224800</c:v>
                </c:pt>
                <c:pt idx="27430">
                  <c:v>1361228400</c:v>
                </c:pt>
                <c:pt idx="27431">
                  <c:v>1361232000</c:v>
                </c:pt>
                <c:pt idx="27432">
                  <c:v>1361235600</c:v>
                </c:pt>
                <c:pt idx="27433">
                  <c:v>1361239200</c:v>
                </c:pt>
                <c:pt idx="27434">
                  <c:v>1361242800</c:v>
                </c:pt>
                <c:pt idx="27435">
                  <c:v>1361246400</c:v>
                </c:pt>
                <c:pt idx="27436">
                  <c:v>1361250000</c:v>
                </c:pt>
                <c:pt idx="27437">
                  <c:v>1361253600</c:v>
                </c:pt>
                <c:pt idx="27438">
                  <c:v>1361257200</c:v>
                </c:pt>
                <c:pt idx="27439">
                  <c:v>1361260800</c:v>
                </c:pt>
                <c:pt idx="27440">
                  <c:v>1361264400</c:v>
                </c:pt>
                <c:pt idx="27441">
                  <c:v>1361268000</c:v>
                </c:pt>
                <c:pt idx="27442">
                  <c:v>1361271600</c:v>
                </c:pt>
                <c:pt idx="27443">
                  <c:v>1361275200</c:v>
                </c:pt>
                <c:pt idx="27444">
                  <c:v>1361278800</c:v>
                </c:pt>
                <c:pt idx="27445">
                  <c:v>1361282400</c:v>
                </c:pt>
                <c:pt idx="27446">
                  <c:v>1361286000</c:v>
                </c:pt>
                <c:pt idx="27447">
                  <c:v>1361289600</c:v>
                </c:pt>
                <c:pt idx="27448">
                  <c:v>1361293200</c:v>
                </c:pt>
                <c:pt idx="27449">
                  <c:v>1361296800</c:v>
                </c:pt>
                <c:pt idx="27450">
                  <c:v>1361300400</c:v>
                </c:pt>
                <c:pt idx="27451">
                  <c:v>1361304000</c:v>
                </c:pt>
                <c:pt idx="27452">
                  <c:v>1361307600</c:v>
                </c:pt>
                <c:pt idx="27453">
                  <c:v>1361311200</c:v>
                </c:pt>
                <c:pt idx="27454">
                  <c:v>1361314800</c:v>
                </c:pt>
                <c:pt idx="27455">
                  <c:v>1361318400</c:v>
                </c:pt>
                <c:pt idx="27456">
                  <c:v>1361322000</c:v>
                </c:pt>
                <c:pt idx="27457">
                  <c:v>1361325600</c:v>
                </c:pt>
                <c:pt idx="27458">
                  <c:v>1361329200</c:v>
                </c:pt>
                <c:pt idx="27459">
                  <c:v>1361332800</c:v>
                </c:pt>
                <c:pt idx="27460">
                  <c:v>1361336400</c:v>
                </c:pt>
                <c:pt idx="27461">
                  <c:v>1361340000</c:v>
                </c:pt>
                <c:pt idx="27462">
                  <c:v>1361343600</c:v>
                </c:pt>
                <c:pt idx="27463">
                  <c:v>1361347200</c:v>
                </c:pt>
                <c:pt idx="27464">
                  <c:v>1361350800</c:v>
                </c:pt>
                <c:pt idx="27465">
                  <c:v>1361354400</c:v>
                </c:pt>
                <c:pt idx="27466">
                  <c:v>1361358000</c:v>
                </c:pt>
                <c:pt idx="27467">
                  <c:v>1361361600</c:v>
                </c:pt>
                <c:pt idx="27468">
                  <c:v>1361365200</c:v>
                </c:pt>
                <c:pt idx="27469">
                  <c:v>1361368800</c:v>
                </c:pt>
                <c:pt idx="27470">
                  <c:v>1361372400</c:v>
                </c:pt>
                <c:pt idx="27471">
                  <c:v>1361376000</c:v>
                </c:pt>
                <c:pt idx="27472">
                  <c:v>1361379600</c:v>
                </c:pt>
                <c:pt idx="27473">
                  <c:v>1361383200</c:v>
                </c:pt>
                <c:pt idx="27474">
                  <c:v>1361386800</c:v>
                </c:pt>
                <c:pt idx="27475">
                  <c:v>1361390400</c:v>
                </c:pt>
                <c:pt idx="27476">
                  <c:v>1361394000</c:v>
                </c:pt>
                <c:pt idx="27477">
                  <c:v>1361397600</c:v>
                </c:pt>
                <c:pt idx="27478">
                  <c:v>1361401200</c:v>
                </c:pt>
                <c:pt idx="27479">
                  <c:v>1361404800</c:v>
                </c:pt>
                <c:pt idx="27480">
                  <c:v>1361408400</c:v>
                </c:pt>
                <c:pt idx="27481">
                  <c:v>1361412000</c:v>
                </c:pt>
                <c:pt idx="27482">
                  <c:v>1361415600</c:v>
                </c:pt>
                <c:pt idx="27483">
                  <c:v>1361419200</c:v>
                </c:pt>
                <c:pt idx="27484">
                  <c:v>1361422800</c:v>
                </c:pt>
                <c:pt idx="27485">
                  <c:v>1361426400</c:v>
                </c:pt>
                <c:pt idx="27486">
                  <c:v>1361430000</c:v>
                </c:pt>
                <c:pt idx="27487">
                  <c:v>1361433600</c:v>
                </c:pt>
                <c:pt idx="27488">
                  <c:v>1361437200</c:v>
                </c:pt>
                <c:pt idx="27489">
                  <c:v>1361440800</c:v>
                </c:pt>
                <c:pt idx="27490">
                  <c:v>1361444400</c:v>
                </c:pt>
                <c:pt idx="27491">
                  <c:v>1361448000</c:v>
                </c:pt>
                <c:pt idx="27492">
                  <c:v>1361451600</c:v>
                </c:pt>
                <c:pt idx="27493">
                  <c:v>1361455200</c:v>
                </c:pt>
                <c:pt idx="27494">
                  <c:v>1361458800</c:v>
                </c:pt>
                <c:pt idx="27495">
                  <c:v>1361462400</c:v>
                </c:pt>
                <c:pt idx="27496">
                  <c:v>1361466000</c:v>
                </c:pt>
                <c:pt idx="27497">
                  <c:v>1361469600</c:v>
                </c:pt>
                <c:pt idx="27498">
                  <c:v>1361473200</c:v>
                </c:pt>
                <c:pt idx="27499">
                  <c:v>1361476800</c:v>
                </c:pt>
                <c:pt idx="27500">
                  <c:v>1361480400</c:v>
                </c:pt>
                <c:pt idx="27501">
                  <c:v>1361484000</c:v>
                </c:pt>
                <c:pt idx="27502">
                  <c:v>1361487600</c:v>
                </c:pt>
                <c:pt idx="27503">
                  <c:v>1361491200</c:v>
                </c:pt>
                <c:pt idx="27504">
                  <c:v>1361494800</c:v>
                </c:pt>
                <c:pt idx="27505">
                  <c:v>1361498400</c:v>
                </c:pt>
                <c:pt idx="27506">
                  <c:v>1361502000</c:v>
                </c:pt>
                <c:pt idx="27507">
                  <c:v>1361505600</c:v>
                </c:pt>
                <c:pt idx="27508">
                  <c:v>1361509200</c:v>
                </c:pt>
                <c:pt idx="27509">
                  <c:v>1361512800</c:v>
                </c:pt>
                <c:pt idx="27510">
                  <c:v>1361516400</c:v>
                </c:pt>
                <c:pt idx="27511">
                  <c:v>1361520000</c:v>
                </c:pt>
                <c:pt idx="27512">
                  <c:v>1361523600</c:v>
                </c:pt>
                <c:pt idx="27513">
                  <c:v>1361527200</c:v>
                </c:pt>
                <c:pt idx="27514">
                  <c:v>1361530800</c:v>
                </c:pt>
                <c:pt idx="27515">
                  <c:v>1361534400</c:v>
                </c:pt>
                <c:pt idx="27516">
                  <c:v>1361538000</c:v>
                </c:pt>
                <c:pt idx="27517">
                  <c:v>1361541600</c:v>
                </c:pt>
                <c:pt idx="27518">
                  <c:v>1361545200</c:v>
                </c:pt>
                <c:pt idx="27519">
                  <c:v>1361548800</c:v>
                </c:pt>
                <c:pt idx="27520">
                  <c:v>1361552400</c:v>
                </c:pt>
                <c:pt idx="27521">
                  <c:v>1361556000</c:v>
                </c:pt>
                <c:pt idx="27522">
                  <c:v>1361559600</c:v>
                </c:pt>
                <c:pt idx="27523">
                  <c:v>1361563200</c:v>
                </c:pt>
                <c:pt idx="27524">
                  <c:v>1361566800</c:v>
                </c:pt>
                <c:pt idx="27525">
                  <c:v>1361570400</c:v>
                </c:pt>
                <c:pt idx="27526">
                  <c:v>1361574000</c:v>
                </c:pt>
                <c:pt idx="27527">
                  <c:v>1361577600</c:v>
                </c:pt>
                <c:pt idx="27528">
                  <c:v>1361581200</c:v>
                </c:pt>
                <c:pt idx="27529">
                  <c:v>1361584800</c:v>
                </c:pt>
                <c:pt idx="27530">
                  <c:v>1361588400</c:v>
                </c:pt>
                <c:pt idx="27531">
                  <c:v>1361592000</c:v>
                </c:pt>
                <c:pt idx="27532">
                  <c:v>1361595600</c:v>
                </c:pt>
                <c:pt idx="27533">
                  <c:v>1361599200</c:v>
                </c:pt>
                <c:pt idx="27534">
                  <c:v>1361602800</c:v>
                </c:pt>
                <c:pt idx="27535">
                  <c:v>1361606400</c:v>
                </c:pt>
                <c:pt idx="27536">
                  <c:v>1361610000</c:v>
                </c:pt>
                <c:pt idx="27537">
                  <c:v>1361613600</c:v>
                </c:pt>
                <c:pt idx="27538">
                  <c:v>1361617200</c:v>
                </c:pt>
                <c:pt idx="27539">
                  <c:v>1361620800</c:v>
                </c:pt>
                <c:pt idx="27540">
                  <c:v>1361624400</c:v>
                </c:pt>
                <c:pt idx="27541">
                  <c:v>1361628000</c:v>
                </c:pt>
                <c:pt idx="27542">
                  <c:v>1361631600</c:v>
                </c:pt>
                <c:pt idx="27543">
                  <c:v>1361635200</c:v>
                </c:pt>
                <c:pt idx="27544">
                  <c:v>1361638800</c:v>
                </c:pt>
                <c:pt idx="27545">
                  <c:v>1361642400</c:v>
                </c:pt>
                <c:pt idx="27546">
                  <c:v>1361646000</c:v>
                </c:pt>
                <c:pt idx="27547">
                  <c:v>1361649600</c:v>
                </c:pt>
                <c:pt idx="27548">
                  <c:v>1361653200</c:v>
                </c:pt>
                <c:pt idx="27549">
                  <c:v>1361656800</c:v>
                </c:pt>
                <c:pt idx="27550">
                  <c:v>1361660400</c:v>
                </c:pt>
                <c:pt idx="27551">
                  <c:v>1361664000</c:v>
                </c:pt>
                <c:pt idx="27552">
                  <c:v>1361667600</c:v>
                </c:pt>
                <c:pt idx="27553">
                  <c:v>1361671200</c:v>
                </c:pt>
                <c:pt idx="27554">
                  <c:v>1361674800</c:v>
                </c:pt>
                <c:pt idx="27555">
                  <c:v>1361678400</c:v>
                </c:pt>
                <c:pt idx="27556">
                  <c:v>1361682000</c:v>
                </c:pt>
                <c:pt idx="27557">
                  <c:v>1361685600</c:v>
                </c:pt>
                <c:pt idx="27558">
                  <c:v>1361689200</c:v>
                </c:pt>
                <c:pt idx="27559">
                  <c:v>1361692800</c:v>
                </c:pt>
                <c:pt idx="27560">
                  <c:v>1361696400</c:v>
                </c:pt>
                <c:pt idx="27561">
                  <c:v>1361700000</c:v>
                </c:pt>
                <c:pt idx="27562">
                  <c:v>1361703600</c:v>
                </c:pt>
                <c:pt idx="27563">
                  <c:v>1361707200</c:v>
                </c:pt>
                <c:pt idx="27564">
                  <c:v>1361710800</c:v>
                </c:pt>
                <c:pt idx="27565">
                  <c:v>1361714400</c:v>
                </c:pt>
                <c:pt idx="27566">
                  <c:v>1361718000</c:v>
                </c:pt>
                <c:pt idx="27567">
                  <c:v>1361721600</c:v>
                </c:pt>
                <c:pt idx="27568">
                  <c:v>1361725200</c:v>
                </c:pt>
                <c:pt idx="27569">
                  <c:v>1361728800</c:v>
                </c:pt>
                <c:pt idx="27570">
                  <c:v>1361732400</c:v>
                </c:pt>
                <c:pt idx="27571">
                  <c:v>1361736000</c:v>
                </c:pt>
                <c:pt idx="27572">
                  <c:v>1361739600</c:v>
                </c:pt>
                <c:pt idx="27573">
                  <c:v>1361743200</c:v>
                </c:pt>
                <c:pt idx="27574">
                  <c:v>1361746800</c:v>
                </c:pt>
                <c:pt idx="27575">
                  <c:v>1361750400</c:v>
                </c:pt>
                <c:pt idx="27576">
                  <c:v>1361754000</c:v>
                </c:pt>
                <c:pt idx="27577">
                  <c:v>1361757600</c:v>
                </c:pt>
                <c:pt idx="27578">
                  <c:v>1361761200</c:v>
                </c:pt>
                <c:pt idx="27579">
                  <c:v>1361764800</c:v>
                </c:pt>
                <c:pt idx="27580">
                  <c:v>1361768400</c:v>
                </c:pt>
                <c:pt idx="27581">
                  <c:v>1361772000</c:v>
                </c:pt>
                <c:pt idx="27582">
                  <c:v>1361775600</c:v>
                </c:pt>
                <c:pt idx="27583">
                  <c:v>1361779200</c:v>
                </c:pt>
                <c:pt idx="27584">
                  <c:v>1361782800</c:v>
                </c:pt>
                <c:pt idx="27585">
                  <c:v>1361786400</c:v>
                </c:pt>
                <c:pt idx="27586">
                  <c:v>1361790000</c:v>
                </c:pt>
                <c:pt idx="27587">
                  <c:v>1361793600</c:v>
                </c:pt>
                <c:pt idx="27588">
                  <c:v>1361797200</c:v>
                </c:pt>
                <c:pt idx="27589">
                  <c:v>1361800800</c:v>
                </c:pt>
                <c:pt idx="27590">
                  <c:v>1361804400</c:v>
                </c:pt>
                <c:pt idx="27591">
                  <c:v>1361808000</c:v>
                </c:pt>
                <c:pt idx="27592">
                  <c:v>1361811600</c:v>
                </c:pt>
                <c:pt idx="27593">
                  <c:v>1361815200</c:v>
                </c:pt>
                <c:pt idx="27594">
                  <c:v>1361818800</c:v>
                </c:pt>
                <c:pt idx="27595">
                  <c:v>1361822400</c:v>
                </c:pt>
                <c:pt idx="27596">
                  <c:v>1361826000</c:v>
                </c:pt>
                <c:pt idx="27597">
                  <c:v>1361829600</c:v>
                </c:pt>
                <c:pt idx="27598">
                  <c:v>1361833200</c:v>
                </c:pt>
                <c:pt idx="27599">
                  <c:v>1361836800</c:v>
                </c:pt>
                <c:pt idx="27600">
                  <c:v>1361840400</c:v>
                </c:pt>
                <c:pt idx="27601">
                  <c:v>1361844000</c:v>
                </c:pt>
                <c:pt idx="27602">
                  <c:v>1361847600</c:v>
                </c:pt>
                <c:pt idx="27603">
                  <c:v>1361851200</c:v>
                </c:pt>
                <c:pt idx="27604">
                  <c:v>1361854800</c:v>
                </c:pt>
                <c:pt idx="27605">
                  <c:v>1361858400</c:v>
                </c:pt>
                <c:pt idx="27606">
                  <c:v>1361862000</c:v>
                </c:pt>
                <c:pt idx="27607">
                  <c:v>1361865600</c:v>
                </c:pt>
                <c:pt idx="27608">
                  <c:v>1361869200</c:v>
                </c:pt>
                <c:pt idx="27609">
                  <c:v>1361872800</c:v>
                </c:pt>
                <c:pt idx="27610">
                  <c:v>1361876400</c:v>
                </c:pt>
                <c:pt idx="27611">
                  <c:v>1361880000</c:v>
                </c:pt>
                <c:pt idx="27612">
                  <c:v>1361883600</c:v>
                </c:pt>
                <c:pt idx="27613">
                  <c:v>1361887200</c:v>
                </c:pt>
                <c:pt idx="27614">
                  <c:v>1361890800</c:v>
                </c:pt>
                <c:pt idx="27615">
                  <c:v>1361894400</c:v>
                </c:pt>
                <c:pt idx="27616">
                  <c:v>1361898000</c:v>
                </c:pt>
                <c:pt idx="27617">
                  <c:v>1361901600</c:v>
                </c:pt>
                <c:pt idx="27618">
                  <c:v>1361905200</c:v>
                </c:pt>
                <c:pt idx="27619">
                  <c:v>1361908800</c:v>
                </c:pt>
                <c:pt idx="27620">
                  <c:v>1361912400</c:v>
                </c:pt>
                <c:pt idx="27621">
                  <c:v>1361916000</c:v>
                </c:pt>
                <c:pt idx="27622">
                  <c:v>1361919600</c:v>
                </c:pt>
                <c:pt idx="27623">
                  <c:v>1361923200</c:v>
                </c:pt>
                <c:pt idx="27624">
                  <c:v>1361926800</c:v>
                </c:pt>
                <c:pt idx="27625">
                  <c:v>1361930400</c:v>
                </c:pt>
                <c:pt idx="27626">
                  <c:v>1361934000</c:v>
                </c:pt>
                <c:pt idx="27627">
                  <c:v>1361937600</c:v>
                </c:pt>
                <c:pt idx="27628">
                  <c:v>1361941200</c:v>
                </c:pt>
                <c:pt idx="27629">
                  <c:v>1361944800</c:v>
                </c:pt>
                <c:pt idx="27630">
                  <c:v>1361948400</c:v>
                </c:pt>
                <c:pt idx="27631">
                  <c:v>1361952000</c:v>
                </c:pt>
                <c:pt idx="27632">
                  <c:v>1361955600</c:v>
                </c:pt>
                <c:pt idx="27633">
                  <c:v>1361959200</c:v>
                </c:pt>
                <c:pt idx="27634">
                  <c:v>1361962800</c:v>
                </c:pt>
                <c:pt idx="27635">
                  <c:v>1361966400</c:v>
                </c:pt>
                <c:pt idx="27636">
                  <c:v>1361970000</c:v>
                </c:pt>
                <c:pt idx="27637">
                  <c:v>1361973600</c:v>
                </c:pt>
                <c:pt idx="27638">
                  <c:v>1361977200</c:v>
                </c:pt>
                <c:pt idx="27639">
                  <c:v>1361980800</c:v>
                </c:pt>
                <c:pt idx="27640">
                  <c:v>1361984400</c:v>
                </c:pt>
                <c:pt idx="27641">
                  <c:v>1361988000</c:v>
                </c:pt>
                <c:pt idx="27642">
                  <c:v>1361991600</c:v>
                </c:pt>
                <c:pt idx="27643">
                  <c:v>1361995200</c:v>
                </c:pt>
                <c:pt idx="27644">
                  <c:v>1361998800</c:v>
                </c:pt>
                <c:pt idx="27645">
                  <c:v>1362002400</c:v>
                </c:pt>
                <c:pt idx="27646">
                  <c:v>1362006000</c:v>
                </c:pt>
                <c:pt idx="27647">
                  <c:v>1362009600</c:v>
                </c:pt>
                <c:pt idx="27648">
                  <c:v>1362013200</c:v>
                </c:pt>
                <c:pt idx="27649">
                  <c:v>1362016800</c:v>
                </c:pt>
                <c:pt idx="27650">
                  <c:v>1362020400</c:v>
                </c:pt>
                <c:pt idx="27651">
                  <c:v>1362024000</c:v>
                </c:pt>
                <c:pt idx="27652">
                  <c:v>1362027600</c:v>
                </c:pt>
                <c:pt idx="27653">
                  <c:v>1362031200</c:v>
                </c:pt>
                <c:pt idx="27654">
                  <c:v>1362034800</c:v>
                </c:pt>
                <c:pt idx="27655">
                  <c:v>1362038400</c:v>
                </c:pt>
                <c:pt idx="27656">
                  <c:v>1362042000</c:v>
                </c:pt>
                <c:pt idx="27657">
                  <c:v>1362045600</c:v>
                </c:pt>
                <c:pt idx="27658">
                  <c:v>1362049200</c:v>
                </c:pt>
                <c:pt idx="27659">
                  <c:v>1362052800</c:v>
                </c:pt>
                <c:pt idx="27660">
                  <c:v>1362056400</c:v>
                </c:pt>
                <c:pt idx="27661">
                  <c:v>1362060000</c:v>
                </c:pt>
                <c:pt idx="27662">
                  <c:v>1362063600</c:v>
                </c:pt>
                <c:pt idx="27663">
                  <c:v>1362067200</c:v>
                </c:pt>
                <c:pt idx="27664">
                  <c:v>1362070800</c:v>
                </c:pt>
                <c:pt idx="27665">
                  <c:v>1362074400</c:v>
                </c:pt>
                <c:pt idx="27666">
                  <c:v>1362078000</c:v>
                </c:pt>
                <c:pt idx="27667">
                  <c:v>1362081600</c:v>
                </c:pt>
                <c:pt idx="27668">
                  <c:v>1362085200</c:v>
                </c:pt>
                <c:pt idx="27669">
                  <c:v>1362088800</c:v>
                </c:pt>
                <c:pt idx="27670">
                  <c:v>1362092400</c:v>
                </c:pt>
                <c:pt idx="27671">
                  <c:v>1362096000</c:v>
                </c:pt>
                <c:pt idx="27672">
                  <c:v>1362099600</c:v>
                </c:pt>
                <c:pt idx="27673">
                  <c:v>1362103200</c:v>
                </c:pt>
                <c:pt idx="27674">
                  <c:v>1362106800</c:v>
                </c:pt>
                <c:pt idx="27675">
                  <c:v>1362110400</c:v>
                </c:pt>
                <c:pt idx="27676">
                  <c:v>1362114000</c:v>
                </c:pt>
                <c:pt idx="27677">
                  <c:v>1362117600</c:v>
                </c:pt>
                <c:pt idx="27678">
                  <c:v>1362121200</c:v>
                </c:pt>
                <c:pt idx="27679">
                  <c:v>1362124800</c:v>
                </c:pt>
                <c:pt idx="27680">
                  <c:v>1362128400</c:v>
                </c:pt>
                <c:pt idx="27681">
                  <c:v>1362132000</c:v>
                </c:pt>
                <c:pt idx="27682">
                  <c:v>1362135600</c:v>
                </c:pt>
                <c:pt idx="27683">
                  <c:v>1362139200</c:v>
                </c:pt>
                <c:pt idx="27684">
                  <c:v>1362142800</c:v>
                </c:pt>
                <c:pt idx="27685">
                  <c:v>1362146400</c:v>
                </c:pt>
                <c:pt idx="27686">
                  <c:v>1362150000</c:v>
                </c:pt>
                <c:pt idx="27687">
                  <c:v>1362153600</c:v>
                </c:pt>
                <c:pt idx="27688">
                  <c:v>1362157200</c:v>
                </c:pt>
                <c:pt idx="27689">
                  <c:v>1362160800</c:v>
                </c:pt>
                <c:pt idx="27690">
                  <c:v>1362164400</c:v>
                </c:pt>
                <c:pt idx="27691">
                  <c:v>1362168000</c:v>
                </c:pt>
                <c:pt idx="27692">
                  <c:v>1362171600</c:v>
                </c:pt>
                <c:pt idx="27693">
                  <c:v>1362175200</c:v>
                </c:pt>
                <c:pt idx="27694">
                  <c:v>1362178800</c:v>
                </c:pt>
                <c:pt idx="27695">
                  <c:v>1362182400</c:v>
                </c:pt>
                <c:pt idx="27696">
                  <c:v>1362186000</c:v>
                </c:pt>
                <c:pt idx="27697">
                  <c:v>1362189600</c:v>
                </c:pt>
                <c:pt idx="27698">
                  <c:v>1362193200</c:v>
                </c:pt>
                <c:pt idx="27699">
                  <c:v>1362196800</c:v>
                </c:pt>
                <c:pt idx="27700">
                  <c:v>1362200400</c:v>
                </c:pt>
                <c:pt idx="27701">
                  <c:v>1362204000</c:v>
                </c:pt>
                <c:pt idx="27702">
                  <c:v>1362207600</c:v>
                </c:pt>
                <c:pt idx="27703">
                  <c:v>1362211200</c:v>
                </c:pt>
                <c:pt idx="27704">
                  <c:v>1362214800</c:v>
                </c:pt>
                <c:pt idx="27705">
                  <c:v>1362218400</c:v>
                </c:pt>
                <c:pt idx="27706">
                  <c:v>1362222000</c:v>
                </c:pt>
                <c:pt idx="27707">
                  <c:v>1362225600</c:v>
                </c:pt>
                <c:pt idx="27708">
                  <c:v>1362229200</c:v>
                </c:pt>
                <c:pt idx="27709">
                  <c:v>1362232800</c:v>
                </c:pt>
                <c:pt idx="27710">
                  <c:v>1362236400</c:v>
                </c:pt>
                <c:pt idx="27711">
                  <c:v>1362240000</c:v>
                </c:pt>
                <c:pt idx="27712">
                  <c:v>1362243600</c:v>
                </c:pt>
                <c:pt idx="27713">
                  <c:v>1362247200</c:v>
                </c:pt>
                <c:pt idx="27714">
                  <c:v>1362250800</c:v>
                </c:pt>
                <c:pt idx="27715">
                  <c:v>1362254400</c:v>
                </c:pt>
                <c:pt idx="27716">
                  <c:v>1362258000</c:v>
                </c:pt>
                <c:pt idx="27717">
                  <c:v>1362261600</c:v>
                </c:pt>
                <c:pt idx="27718">
                  <c:v>1362265200</c:v>
                </c:pt>
                <c:pt idx="27719">
                  <c:v>1362268800</c:v>
                </c:pt>
                <c:pt idx="27720">
                  <c:v>1362272400</c:v>
                </c:pt>
                <c:pt idx="27721">
                  <c:v>1362276000</c:v>
                </c:pt>
                <c:pt idx="27722">
                  <c:v>1362279600</c:v>
                </c:pt>
                <c:pt idx="27723">
                  <c:v>1362283200</c:v>
                </c:pt>
                <c:pt idx="27724">
                  <c:v>1362286800</c:v>
                </c:pt>
                <c:pt idx="27725">
                  <c:v>1362290400</c:v>
                </c:pt>
                <c:pt idx="27726">
                  <c:v>1362294000</c:v>
                </c:pt>
                <c:pt idx="27727">
                  <c:v>1362297600</c:v>
                </c:pt>
                <c:pt idx="27728">
                  <c:v>1362301200</c:v>
                </c:pt>
                <c:pt idx="27729">
                  <c:v>1362304800</c:v>
                </c:pt>
                <c:pt idx="27730">
                  <c:v>1362308400</c:v>
                </c:pt>
                <c:pt idx="27731">
                  <c:v>1362312000</c:v>
                </c:pt>
                <c:pt idx="27732">
                  <c:v>1362315600</c:v>
                </c:pt>
                <c:pt idx="27733">
                  <c:v>1362319200</c:v>
                </c:pt>
                <c:pt idx="27734">
                  <c:v>1362322800</c:v>
                </c:pt>
                <c:pt idx="27735">
                  <c:v>1362326400</c:v>
                </c:pt>
                <c:pt idx="27736">
                  <c:v>1362330000</c:v>
                </c:pt>
                <c:pt idx="27737">
                  <c:v>1362333600</c:v>
                </c:pt>
                <c:pt idx="27738">
                  <c:v>1362337200</c:v>
                </c:pt>
                <c:pt idx="27739">
                  <c:v>1362340800</c:v>
                </c:pt>
                <c:pt idx="27740">
                  <c:v>1362344400</c:v>
                </c:pt>
                <c:pt idx="27741">
                  <c:v>1362348000</c:v>
                </c:pt>
                <c:pt idx="27742">
                  <c:v>1362351600</c:v>
                </c:pt>
                <c:pt idx="27743">
                  <c:v>1362355200</c:v>
                </c:pt>
                <c:pt idx="27744">
                  <c:v>1362358800</c:v>
                </c:pt>
                <c:pt idx="27745">
                  <c:v>1362362400</c:v>
                </c:pt>
                <c:pt idx="27746">
                  <c:v>1362366000</c:v>
                </c:pt>
                <c:pt idx="27747">
                  <c:v>1362369600</c:v>
                </c:pt>
                <c:pt idx="27748">
                  <c:v>1362373200</c:v>
                </c:pt>
                <c:pt idx="27749">
                  <c:v>1362376800</c:v>
                </c:pt>
                <c:pt idx="27750">
                  <c:v>1362380400</c:v>
                </c:pt>
                <c:pt idx="27751">
                  <c:v>1362384000</c:v>
                </c:pt>
                <c:pt idx="27752">
                  <c:v>1362387600</c:v>
                </c:pt>
                <c:pt idx="27753">
                  <c:v>1362391200</c:v>
                </c:pt>
                <c:pt idx="27754">
                  <c:v>1362394800</c:v>
                </c:pt>
                <c:pt idx="27755">
                  <c:v>1362398400</c:v>
                </c:pt>
                <c:pt idx="27756">
                  <c:v>1362402000</c:v>
                </c:pt>
                <c:pt idx="27757">
                  <c:v>1362405600</c:v>
                </c:pt>
                <c:pt idx="27758">
                  <c:v>1362409200</c:v>
                </c:pt>
                <c:pt idx="27759">
                  <c:v>1362412800</c:v>
                </c:pt>
                <c:pt idx="27760">
                  <c:v>1362416400</c:v>
                </c:pt>
                <c:pt idx="27761">
                  <c:v>1362420000</c:v>
                </c:pt>
                <c:pt idx="27762">
                  <c:v>1362423600</c:v>
                </c:pt>
                <c:pt idx="27763">
                  <c:v>1362427200</c:v>
                </c:pt>
                <c:pt idx="27764">
                  <c:v>1362430800</c:v>
                </c:pt>
                <c:pt idx="27765">
                  <c:v>1362434400</c:v>
                </c:pt>
                <c:pt idx="27766">
                  <c:v>1362438000</c:v>
                </c:pt>
                <c:pt idx="27767">
                  <c:v>1362441600</c:v>
                </c:pt>
                <c:pt idx="27768">
                  <c:v>1362445200</c:v>
                </c:pt>
                <c:pt idx="27769">
                  <c:v>1362448800</c:v>
                </c:pt>
                <c:pt idx="27770">
                  <c:v>1362452400</c:v>
                </c:pt>
                <c:pt idx="27771">
                  <c:v>1362456000</c:v>
                </c:pt>
                <c:pt idx="27772">
                  <c:v>1362459600</c:v>
                </c:pt>
                <c:pt idx="27773">
                  <c:v>1362463200</c:v>
                </c:pt>
                <c:pt idx="27774">
                  <c:v>1362466800</c:v>
                </c:pt>
                <c:pt idx="27775">
                  <c:v>1362470400</c:v>
                </c:pt>
                <c:pt idx="27776">
                  <c:v>1362474000</c:v>
                </c:pt>
                <c:pt idx="27777">
                  <c:v>1362477600</c:v>
                </c:pt>
                <c:pt idx="27778">
                  <c:v>1362481200</c:v>
                </c:pt>
                <c:pt idx="27779">
                  <c:v>1362484800</c:v>
                </c:pt>
                <c:pt idx="27780">
                  <c:v>1362488400</c:v>
                </c:pt>
                <c:pt idx="27781">
                  <c:v>1362492000</c:v>
                </c:pt>
                <c:pt idx="27782">
                  <c:v>1362495600</c:v>
                </c:pt>
                <c:pt idx="27783">
                  <c:v>1362499200</c:v>
                </c:pt>
                <c:pt idx="27784">
                  <c:v>1362502800</c:v>
                </c:pt>
                <c:pt idx="27785">
                  <c:v>1362506400</c:v>
                </c:pt>
                <c:pt idx="27786">
                  <c:v>1362510000</c:v>
                </c:pt>
                <c:pt idx="27787">
                  <c:v>1362513600</c:v>
                </c:pt>
                <c:pt idx="27788">
                  <c:v>1362517200</c:v>
                </c:pt>
                <c:pt idx="27789">
                  <c:v>1362520800</c:v>
                </c:pt>
                <c:pt idx="27790">
                  <c:v>1362524400</c:v>
                </c:pt>
                <c:pt idx="27791">
                  <c:v>1362528000</c:v>
                </c:pt>
                <c:pt idx="27792">
                  <c:v>1362531600</c:v>
                </c:pt>
                <c:pt idx="27793">
                  <c:v>1362535200</c:v>
                </c:pt>
                <c:pt idx="27794">
                  <c:v>1362538800</c:v>
                </c:pt>
                <c:pt idx="27795">
                  <c:v>1362542400</c:v>
                </c:pt>
                <c:pt idx="27796">
                  <c:v>1362546000</c:v>
                </c:pt>
                <c:pt idx="27797">
                  <c:v>1362549600</c:v>
                </c:pt>
                <c:pt idx="27798">
                  <c:v>1362553200</c:v>
                </c:pt>
                <c:pt idx="27799">
                  <c:v>1362556800</c:v>
                </c:pt>
                <c:pt idx="27800">
                  <c:v>1362560400</c:v>
                </c:pt>
                <c:pt idx="27801">
                  <c:v>1362564000</c:v>
                </c:pt>
                <c:pt idx="27802">
                  <c:v>1362567600</c:v>
                </c:pt>
                <c:pt idx="27803">
                  <c:v>1362571200</c:v>
                </c:pt>
                <c:pt idx="27804">
                  <c:v>1362574800</c:v>
                </c:pt>
                <c:pt idx="27805">
                  <c:v>1362578400</c:v>
                </c:pt>
                <c:pt idx="27806">
                  <c:v>1362582000</c:v>
                </c:pt>
                <c:pt idx="27807">
                  <c:v>1362585600</c:v>
                </c:pt>
                <c:pt idx="27808">
                  <c:v>1362589200</c:v>
                </c:pt>
                <c:pt idx="27809">
                  <c:v>1362592800</c:v>
                </c:pt>
                <c:pt idx="27810">
                  <c:v>1362596400</c:v>
                </c:pt>
                <c:pt idx="27811">
                  <c:v>1362600000</c:v>
                </c:pt>
                <c:pt idx="27812">
                  <c:v>1362603600</c:v>
                </c:pt>
                <c:pt idx="27813">
                  <c:v>1362607200</c:v>
                </c:pt>
                <c:pt idx="27814">
                  <c:v>1362610800</c:v>
                </c:pt>
                <c:pt idx="27815">
                  <c:v>1362614400</c:v>
                </c:pt>
                <c:pt idx="27816">
                  <c:v>1362618000</c:v>
                </c:pt>
                <c:pt idx="27817">
                  <c:v>1362621600</c:v>
                </c:pt>
                <c:pt idx="27818">
                  <c:v>1362625200</c:v>
                </c:pt>
                <c:pt idx="27819">
                  <c:v>1362628800</c:v>
                </c:pt>
                <c:pt idx="27820">
                  <c:v>1362632400</c:v>
                </c:pt>
                <c:pt idx="27821">
                  <c:v>1362636000</c:v>
                </c:pt>
                <c:pt idx="27822">
                  <c:v>1362639600</c:v>
                </c:pt>
                <c:pt idx="27823">
                  <c:v>1362643200</c:v>
                </c:pt>
                <c:pt idx="27824">
                  <c:v>1362646800</c:v>
                </c:pt>
                <c:pt idx="27825">
                  <c:v>1362650400</c:v>
                </c:pt>
                <c:pt idx="27826">
                  <c:v>1362654000</c:v>
                </c:pt>
                <c:pt idx="27827">
                  <c:v>1362657600</c:v>
                </c:pt>
                <c:pt idx="27828">
                  <c:v>1362661200</c:v>
                </c:pt>
                <c:pt idx="27829">
                  <c:v>1362664800</c:v>
                </c:pt>
                <c:pt idx="27830">
                  <c:v>1362668400</c:v>
                </c:pt>
                <c:pt idx="27831">
                  <c:v>1362672000</c:v>
                </c:pt>
                <c:pt idx="27832">
                  <c:v>1362675600</c:v>
                </c:pt>
                <c:pt idx="27833">
                  <c:v>1362679200</c:v>
                </c:pt>
                <c:pt idx="27834">
                  <c:v>1362682800</c:v>
                </c:pt>
                <c:pt idx="27835">
                  <c:v>1362686400</c:v>
                </c:pt>
                <c:pt idx="27836">
                  <c:v>1362690000</c:v>
                </c:pt>
                <c:pt idx="27837">
                  <c:v>1362693600</c:v>
                </c:pt>
                <c:pt idx="27838">
                  <c:v>1362697200</c:v>
                </c:pt>
                <c:pt idx="27839">
                  <c:v>1362700800</c:v>
                </c:pt>
                <c:pt idx="27840">
                  <c:v>1362704400</c:v>
                </c:pt>
                <c:pt idx="27841">
                  <c:v>1362708000</c:v>
                </c:pt>
                <c:pt idx="27842">
                  <c:v>1362711600</c:v>
                </c:pt>
                <c:pt idx="27843">
                  <c:v>1362715200</c:v>
                </c:pt>
                <c:pt idx="27844">
                  <c:v>1362718800</c:v>
                </c:pt>
                <c:pt idx="27845">
                  <c:v>1362722400</c:v>
                </c:pt>
                <c:pt idx="27846">
                  <c:v>1362726000</c:v>
                </c:pt>
                <c:pt idx="27847">
                  <c:v>1362729600</c:v>
                </c:pt>
                <c:pt idx="27848">
                  <c:v>1362733200</c:v>
                </c:pt>
                <c:pt idx="27849">
                  <c:v>1362736800</c:v>
                </c:pt>
                <c:pt idx="27850">
                  <c:v>1362740400</c:v>
                </c:pt>
                <c:pt idx="27851">
                  <c:v>1362744000</c:v>
                </c:pt>
                <c:pt idx="27852">
                  <c:v>1362747600</c:v>
                </c:pt>
                <c:pt idx="27853">
                  <c:v>1362751200</c:v>
                </c:pt>
                <c:pt idx="27854">
                  <c:v>1362754800</c:v>
                </c:pt>
                <c:pt idx="27855">
                  <c:v>1362758400</c:v>
                </c:pt>
                <c:pt idx="27856">
                  <c:v>1362762000</c:v>
                </c:pt>
                <c:pt idx="27857">
                  <c:v>1362765600</c:v>
                </c:pt>
                <c:pt idx="27858">
                  <c:v>1362769200</c:v>
                </c:pt>
                <c:pt idx="27859">
                  <c:v>1362772800</c:v>
                </c:pt>
                <c:pt idx="27860">
                  <c:v>1362776400</c:v>
                </c:pt>
                <c:pt idx="27861">
                  <c:v>1362780000</c:v>
                </c:pt>
                <c:pt idx="27862">
                  <c:v>1362783600</c:v>
                </c:pt>
                <c:pt idx="27863">
                  <c:v>1362787200</c:v>
                </c:pt>
                <c:pt idx="27864">
                  <c:v>1362790800</c:v>
                </c:pt>
                <c:pt idx="27865">
                  <c:v>1362794400</c:v>
                </c:pt>
                <c:pt idx="27866">
                  <c:v>1362798000</c:v>
                </c:pt>
                <c:pt idx="27867">
                  <c:v>1362801600</c:v>
                </c:pt>
                <c:pt idx="27868">
                  <c:v>1362805200</c:v>
                </c:pt>
                <c:pt idx="27869">
                  <c:v>1362808800</c:v>
                </c:pt>
                <c:pt idx="27870">
                  <c:v>1362812400</c:v>
                </c:pt>
                <c:pt idx="27871">
                  <c:v>1362816000</c:v>
                </c:pt>
                <c:pt idx="27872">
                  <c:v>1362819600</c:v>
                </c:pt>
                <c:pt idx="27873">
                  <c:v>1362823200</c:v>
                </c:pt>
                <c:pt idx="27874">
                  <c:v>1362826800</c:v>
                </c:pt>
                <c:pt idx="27875">
                  <c:v>1362830400</c:v>
                </c:pt>
                <c:pt idx="27876">
                  <c:v>1362834000</c:v>
                </c:pt>
                <c:pt idx="27877">
                  <c:v>1362837600</c:v>
                </c:pt>
                <c:pt idx="27878">
                  <c:v>1362841200</c:v>
                </c:pt>
                <c:pt idx="27879">
                  <c:v>1362844800</c:v>
                </c:pt>
                <c:pt idx="27880">
                  <c:v>1362848400</c:v>
                </c:pt>
                <c:pt idx="27881">
                  <c:v>1362852000</c:v>
                </c:pt>
                <c:pt idx="27882">
                  <c:v>1362855600</c:v>
                </c:pt>
                <c:pt idx="27883">
                  <c:v>1362859200</c:v>
                </c:pt>
                <c:pt idx="27884">
                  <c:v>1362862800</c:v>
                </c:pt>
                <c:pt idx="27885">
                  <c:v>1362866400</c:v>
                </c:pt>
                <c:pt idx="27886">
                  <c:v>1362870000</c:v>
                </c:pt>
                <c:pt idx="27887">
                  <c:v>1362873600</c:v>
                </c:pt>
                <c:pt idx="27888">
                  <c:v>1362877200</c:v>
                </c:pt>
                <c:pt idx="27889">
                  <c:v>1362880800</c:v>
                </c:pt>
                <c:pt idx="27890">
                  <c:v>1362884400</c:v>
                </c:pt>
                <c:pt idx="27891">
                  <c:v>1362888000</c:v>
                </c:pt>
                <c:pt idx="27892">
                  <c:v>1362891600</c:v>
                </c:pt>
                <c:pt idx="27893">
                  <c:v>1362895200</c:v>
                </c:pt>
                <c:pt idx="27894">
                  <c:v>1362898800</c:v>
                </c:pt>
                <c:pt idx="27895">
                  <c:v>1362902400</c:v>
                </c:pt>
                <c:pt idx="27896">
                  <c:v>1362906000</c:v>
                </c:pt>
                <c:pt idx="27897">
                  <c:v>1362909600</c:v>
                </c:pt>
                <c:pt idx="27898">
                  <c:v>1362913200</c:v>
                </c:pt>
                <c:pt idx="27899">
                  <c:v>1362916800</c:v>
                </c:pt>
                <c:pt idx="27900">
                  <c:v>1362920400</c:v>
                </c:pt>
                <c:pt idx="27901">
                  <c:v>1362924000</c:v>
                </c:pt>
                <c:pt idx="27902">
                  <c:v>1362927600</c:v>
                </c:pt>
                <c:pt idx="27903">
                  <c:v>1362931200</c:v>
                </c:pt>
                <c:pt idx="27904">
                  <c:v>1362934800</c:v>
                </c:pt>
                <c:pt idx="27905">
                  <c:v>1362938400</c:v>
                </c:pt>
                <c:pt idx="27906">
                  <c:v>1362942000</c:v>
                </c:pt>
                <c:pt idx="27907">
                  <c:v>1362945600</c:v>
                </c:pt>
                <c:pt idx="27908">
                  <c:v>1362949200</c:v>
                </c:pt>
                <c:pt idx="27909">
                  <c:v>1362952800</c:v>
                </c:pt>
                <c:pt idx="27910">
                  <c:v>1362956400</c:v>
                </c:pt>
                <c:pt idx="27911">
                  <c:v>1362960000</c:v>
                </c:pt>
                <c:pt idx="27912">
                  <c:v>1362963600</c:v>
                </c:pt>
                <c:pt idx="27913">
                  <c:v>1362967200</c:v>
                </c:pt>
                <c:pt idx="27914">
                  <c:v>1362970800</c:v>
                </c:pt>
                <c:pt idx="27915">
                  <c:v>1362974400</c:v>
                </c:pt>
                <c:pt idx="27916">
                  <c:v>1362978000</c:v>
                </c:pt>
                <c:pt idx="27917">
                  <c:v>1362981600</c:v>
                </c:pt>
                <c:pt idx="27918">
                  <c:v>1362985200</c:v>
                </c:pt>
                <c:pt idx="27919">
                  <c:v>1362988800</c:v>
                </c:pt>
                <c:pt idx="27920">
                  <c:v>1362992400</c:v>
                </c:pt>
                <c:pt idx="27921">
                  <c:v>1362996000</c:v>
                </c:pt>
                <c:pt idx="27922">
                  <c:v>1362999600</c:v>
                </c:pt>
                <c:pt idx="27923">
                  <c:v>1363003200</c:v>
                </c:pt>
                <c:pt idx="27924">
                  <c:v>1363006800</c:v>
                </c:pt>
                <c:pt idx="27925">
                  <c:v>1363010400</c:v>
                </c:pt>
                <c:pt idx="27926">
                  <c:v>1363014000</c:v>
                </c:pt>
                <c:pt idx="27927">
                  <c:v>1363017600</c:v>
                </c:pt>
                <c:pt idx="27928">
                  <c:v>1363021200</c:v>
                </c:pt>
                <c:pt idx="27929">
                  <c:v>1363024800</c:v>
                </c:pt>
                <c:pt idx="27930">
                  <c:v>1363028400</c:v>
                </c:pt>
                <c:pt idx="27931">
                  <c:v>1363032000</c:v>
                </c:pt>
                <c:pt idx="27932">
                  <c:v>1363035600</c:v>
                </c:pt>
                <c:pt idx="27933">
                  <c:v>1363039200</c:v>
                </c:pt>
                <c:pt idx="27934">
                  <c:v>1363042800</c:v>
                </c:pt>
                <c:pt idx="27935">
                  <c:v>1363046400</c:v>
                </c:pt>
                <c:pt idx="27936">
                  <c:v>1363050000</c:v>
                </c:pt>
                <c:pt idx="27937">
                  <c:v>1363053600</c:v>
                </c:pt>
                <c:pt idx="27938">
                  <c:v>1363057200</c:v>
                </c:pt>
                <c:pt idx="27939">
                  <c:v>1363060800</c:v>
                </c:pt>
                <c:pt idx="27940">
                  <c:v>1363064400</c:v>
                </c:pt>
                <c:pt idx="27941">
                  <c:v>1363068000</c:v>
                </c:pt>
                <c:pt idx="27942">
                  <c:v>1363071600</c:v>
                </c:pt>
                <c:pt idx="27943">
                  <c:v>1363075200</c:v>
                </c:pt>
                <c:pt idx="27944">
                  <c:v>1363078800</c:v>
                </c:pt>
                <c:pt idx="27945">
                  <c:v>1363082400</c:v>
                </c:pt>
                <c:pt idx="27946">
                  <c:v>1363086000</c:v>
                </c:pt>
                <c:pt idx="27947">
                  <c:v>1363089600</c:v>
                </c:pt>
                <c:pt idx="27948">
                  <c:v>1363093200</c:v>
                </c:pt>
                <c:pt idx="27949">
                  <c:v>1363096800</c:v>
                </c:pt>
                <c:pt idx="27950">
                  <c:v>1363100400</c:v>
                </c:pt>
                <c:pt idx="27951">
                  <c:v>1363104000</c:v>
                </c:pt>
                <c:pt idx="27952">
                  <c:v>1363107600</c:v>
                </c:pt>
                <c:pt idx="27953">
                  <c:v>1363111200</c:v>
                </c:pt>
                <c:pt idx="27954">
                  <c:v>1363114800</c:v>
                </c:pt>
                <c:pt idx="27955">
                  <c:v>1363118400</c:v>
                </c:pt>
                <c:pt idx="27956">
                  <c:v>1363122000</c:v>
                </c:pt>
                <c:pt idx="27957">
                  <c:v>1363125600</c:v>
                </c:pt>
                <c:pt idx="27958">
                  <c:v>1363129200</c:v>
                </c:pt>
                <c:pt idx="27959">
                  <c:v>1363132800</c:v>
                </c:pt>
                <c:pt idx="27960">
                  <c:v>1363136400</c:v>
                </c:pt>
                <c:pt idx="27961">
                  <c:v>1363140000</c:v>
                </c:pt>
                <c:pt idx="27962">
                  <c:v>1363143600</c:v>
                </c:pt>
                <c:pt idx="27963">
                  <c:v>1363147200</c:v>
                </c:pt>
                <c:pt idx="27964">
                  <c:v>1363150800</c:v>
                </c:pt>
                <c:pt idx="27965">
                  <c:v>1363154400</c:v>
                </c:pt>
                <c:pt idx="27966">
                  <c:v>1363158000</c:v>
                </c:pt>
                <c:pt idx="27967">
                  <c:v>1363161600</c:v>
                </c:pt>
                <c:pt idx="27968">
                  <c:v>1363165200</c:v>
                </c:pt>
                <c:pt idx="27969">
                  <c:v>1363168800</c:v>
                </c:pt>
                <c:pt idx="27970">
                  <c:v>1363172400</c:v>
                </c:pt>
                <c:pt idx="27971">
                  <c:v>1363176000</c:v>
                </c:pt>
                <c:pt idx="27972">
                  <c:v>1363179600</c:v>
                </c:pt>
                <c:pt idx="27973">
                  <c:v>1363183200</c:v>
                </c:pt>
                <c:pt idx="27974">
                  <c:v>1363186800</c:v>
                </c:pt>
                <c:pt idx="27975">
                  <c:v>1363190400</c:v>
                </c:pt>
                <c:pt idx="27976">
                  <c:v>1363194000</c:v>
                </c:pt>
                <c:pt idx="27977">
                  <c:v>1363197600</c:v>
                </c:pt>
                <c:pt idx="27978">
                  <c:v>1363201200</c:v>
                </c:pt>
                <c:pt idx="27979">
                  <c:v>1363204800</c:v>
                </c:pt>
                <c:pt idx="27980">
                  <c:v>1363208400</c:v>
                </c:pt>
                <c:pt idx="27981">
                  <c:v>1363212000</c:v>
                </c:pt>
                <c:pt idx="27982">
                  <c:v>1363215600</c:v>
                </c:pt>
                <c:pt idx="27983">
                  <c:v>1363219200</c:v>
                </c:pt>
                <c:pt idx="27984">
                  <c:v>1363222800</c:v>
                </c:pt>
                <c:pt idx="27985">
                  <c:v>1363226400</c:v>
                </c:pt>
                <c:pt idx="27986">
                  <c:v>1363230000</c:v>
                </c:pt>
                <c:pt idx="27987">
                  <c:v>1363233600</c:v>
                </c:pt>
                <c:pt idx="27988">
                  <c:v>1363237200</c:v>
                </c:pt>
                <c:pt idx="27989">
                  <c:v>1363240800</c:v>
                </c:pt>
                <c:pt idx="27990">
                  <c:v>1363244400</c:v>
                </c:pt>
                <c:pt idx="27991">
                  <c:v>1363248000</c:v>
                </c:pt>
                <c:pt idx="27992">
                  <c:v>1363251600</c:v>
                </c:pt>
                <c:pt idx="27993">
                  <c:v>1363255200</c:v>
                </c:pt>
                <c:pt idx="27994">
                  <c:v>1363258800</c:v>
                </c:pt>
                <c:pt idx="27995">
                  <c:v>1363262400</c:v>
                </c:pt>
                <c:pt idx="27996">
                  <c:v>1363266000</c:v>
                </c:pt>
                <c:pt idx="27997">
                  <c:v>1363269600</c:v>
                </c:pt>
                <c:pt idx="27998">
                  <c:v>1363273200</c:v>
                </c:pt>
                <c:pt idx="27999">
                  <c:v>1363276800</c:v>
                </c:pt>
                <c:pt idx="28000">
                  <c:v>1363280400</c:v>
                </c:pt>
                <c:pt idx="28001">
                  <c:v>1363284000</c:v>
                </c:pt>
                <c:pt idx="28002">
                  <c:v>1363287600</c:v>
                </c:pt>
                <c:pt idx="28003">
                  <c:v>1363291200</c:v>
                </c:pt>
                <c:pt idx="28004">
                  <c:v>1363294800</c:v>
                </c:pt>
                <c:pt idx="28005">
                  <c:v>1363298400</c:v>
                </c:pt>
                <c:pt idx="28006">
                  <c:v>1363302000</c:v>
                </c:pt>
                <c:pt idx="28007">
                  <c:v>1363305600</c:v>
                </c:pt>
                <c:pt idx="28008">
                  <c:v>1363309200</c:v>
                </c:pt>
                <c:pt idx="28009">
                  <c:v>1363312800</c:v>
                </c:pt>
                <c:pt idx="28010">
                  <c:v>1363316400</c:v>
                </c:pt>
                <c:pt idx="28011">
                  <c:v>1363320000</c:v>
                </c:pt>
                <c:pt idx="28012">
                  <c:v>1363323600</c:v>
                </c:pt>
                <c:pt idx="28013">
                  <c:v>1363327200</c:v>
                </c:pt>
                <c:pt idx="28014">
                  <c:v>1363330800</c:v>
                </c:pt>
                <c:pt idx="28015">
                  <c:v>1363334400</c:v>
                </c:pt>
                <c:pt idx="28016">
                  <c:v>1363338000</c:v>
                </c:pt>
                <c:pt idx="28017">
                  <c:v>1363341600</c:v>
                </c:pt>
                <c:pt idx="28018">
                  <c:v>1363345200</c:v>
                </c:pt>
                <c:pt idx="28019">
                  <c:v>1363348800</c:v>
                </c:pt>
                <c:pt idx="28020">
                  <c:v>1363352400</c:v>
                </c:pt>
                <c:pt idx="28021">
                  <c:v>1363356000</c:v>
                </c:pt>
                <c:pt idx="28022">
                  <c:v>1363359600</c:v>
                </c:pt>
                <c:pt idx="28023">
                  <c:v>1363363200</c:v>
                </c:pt>
                <c:pt idx="28024">
                  <c:v>1363366800</c:v>
                </c:pt>
                <c:pt idx="28025">
                  <c:v>1363370400</c:v>
                </c:pt>
                <c:pt idx="28026">
                  <c:v>1363374000</c:v>
                </c:pt>
                <c:pt idx="28027">
                  <c:v>1363377600</c:v>
                </c:pt>
                <c:pt idx="28028">
                  <c:v>1363381200</c:v>
                </c:pt>
                <c:pt idx="28029">
                  <c:v>1363384800</c:v>
                </c:pt>
                <c:pt idx="28030">
                  <c:v>1363388400</c:v>
                </c:pt>
                <c:pt idx="28031">
                  <c:v>1363392000</c:v>
                </c:pt>
                <c:pt idx="28032">
                  <c:v>1363395600</c:v>
                </c:pt>
                <c:pt idx="28033">
                  <c:v>1363399200</c:v>
                </c:pt>
                <c:pt idx="28034">
                  <c:v>1363402800</c:v>
                </c:pt>
                <c:pt idx="28035">
                  <c:v>1363406400</c:v>
                </c:pt>
                <c:pt idx="28036">
                  <c:v>1363410000</c:v>
                </c:pt>
                <c:pt idx="28037">
                  <c:v>1363413600</c:v>
                </c:pt>
                <c:pt idx="28038">
                  <c:v>1363417200</c:v>
                </c:pt>
                <c:pt idx="28039">
                  <c:v>1363420800</c:v>
                </c:pt>
                <c:pt idx="28040">
                  <c:v>1363424400</c:v>
                </c:pt>
                <c:pt idx="28041">
                  <c:v>1363428000</c:v>
                </c:pt>
                <c:pt idx="28042">
                  <c:v>1363431600</c:v>
                </c:pt>
                <c:pt idx="28043">
                  <c:v>1363435200</c:v>
                </c:pt>
                <c:pt idx="28044">
                  <c:v>1363438800</c:v>
                </c:pt>
                <c:pt idx="28045">
                  <c:v>1363442400</c:v>
                </c:pt>
                <c:pt idx="28046">
                  <c:v>1363446000</c:v>
                </c:pt>
                <c:pt idx="28047">
                  <c:v>1363449600</c:v>
                </c:pt>
                <c:pt idx="28048">
                  <c:v>1363453200</c:v>
                </c:pt>
                <c:pt idx="28049">
                  <c:v>1363456800</c:v>
                </c:pt>
                <c:pt idx="28050">
                  <c:v>1363460400</c:v>
                </c:pt>
                <c:pt idx="28051">
                  <c:v>1363464000</c:v>
                </c:pt>
                <c:pt idx="28052">
                  <c:v>1363467600</c:v>
                </c:pt>
                <c:pt idx="28053">
                  <c:v>1363471200</c:v>
                </c:pt>
                <c:pt idx="28054">
                  <c:v>1363474800</c:v>
                </c:pt>
                <c:pt idx="28055">
                  <c:v>1363478400</c:v>
                </c:pt>
                <c:pt idx="28056">
                  <c:v>1363482000</c:v>
                </c:pt>
                <c:pt idx="28057">
                  <c:v>1363485600</c:v>
                </c:pt>
                <c:pt idx="28058">
                  <c:v>1363489200</c:v>
                </c:pt>
                <c:pt idx="28059">
                  <c:v>1363492800</c:v>
                </c:pt>
                <c:pt idx="28060">
                  <c:v>1363496400</c:v>
                </c:pt>
                <c:pt idx="28061">
                  <c:v>1363500000</c:v>
                </c:pt>
                <c:pt idx="28062">
                  <c:v>1363503600</c:v>
                </c:pt>
                <c:pt idx="28063">
                  <c:v>1363507200</c:v>
                </c:pt>
                <c:pt idx="28064">
                  <c:v>1363510800</c:v>
                </c:pt>
                <c:pt idx="28065">
                  <c:v>1363514400</c:v>
                </c:pt>
                <c:pt idx="28066">
                  <c:v>1363518000</c:v>
                </c:pt>
                <c:pt idx="28067">
                  <c:v>1363521600</c:v>
                </c:pt>
                <c:pt idx="28068">
                  <c:v>1363525200</c:v>
                </c:pt>
                <c:pt idx="28069">
                  <c:v>1363528800</c:v>
                </c:pt>
                <c:pt idx="28070">
                  <c:v>1363532400</c:v>
                </c:pt>
                <c:pt idx="28071">
                  <c:v>1363536000</c:v>
                </c:pt>
                <c:pt idx="28072">
                  <c:v>1363539600</c:v>
                </c:pt>
                <c:pt idx="28073">
                  <c:v>1363543200</c:v>
                </c:pt>
                <c:pt idx="28074">
                  <c:v>1363546800</c:v>
                </c:pt>
                <c:pt idx="28075">
                  <c:v>1363550400</c:v>
                </c:pt>
                <c:pt idx="28076">
                  <c:v>1363554000</c:v>
                </c:pt>
                <c:pt idx="28077">
                  <c:v>1363557600</c:v>
                </c:pt>
                <c:pt idx="28078">
                  <c:v>1363561200</c:v>
                </c:pt>
                <c:pt idx="28079">
                  <c:v>1363564800</c:v>
                </c:pt>
                <c:pt idx="28080">
                  <c:v>1363568400</c:v>
                </c:pt>
                <c:pt idx="28081">
                  <c:v>1363572000</c:v>
                </c:pt>
                <c:pt idx="28082">
                  <c:v>1363575600</c:v>
                </c:pt>
                <c:pt idx="28083">
                  <c:v>1363579200</c:v>
                </c:pt>
                <c:pt idx="28084">
                  <c:v>1363582800</c:v>
                </c:pt>
                <c:pt idx="28085">
                  <c:v>1363586400</c:v>
                </c:pt>
                <c:pt idx="28086">
                  <c:v>1363590000</c:v>
                </c:pt>
                <c:pt idx="28087">
                  <c:v>1363593600</c:v>
                </c:pt>
                <c:pt idx="28088">
                  <c:v>1363597200</c:v>
                </c:pt>
                <c:pt idx="28089">
                  <c:v>1363600800</c:v>
                </c:pt>
                <c:pt idx="28090">
                  <c:v>1363604400</c:v>
                </c:pt>
                <c:pt idx="28091">
                  <c:v>1363608000</c:v>
                </c:pt>
                <c:pt idx="28092">
                  <c:v>1363611600</c:v>
                </c:pt>
                <c:pt idx="28093">
                  <c:v>1363615200</c:v>
                </c:pt>
                <c:pt idx="28094">
                  <c:v>1363618800</c:v>
                </c:pt>
                <c:pt idx="28095">
                  <c:v>1363622400</c:v>
                </c:pt>
                <c:pt idx="28096">
                  <c:v>1363626000</c:v>
                </c:pt>
                <c:pt idx="28097">
                  <c:v>1363629600</c:v>
                </c:pt>
                <c:pt idx="28098">
                  <c:v>1363633200</c:v>
                </c:pt>
                <c:pt idx="28099">
                  <c:v>1363636800</c:v>
                </c:pt>
                <c:pt idx="28100">
                  <c:v>1363640400</c:v>
                </c:pt>
                <c:pt idx="28101">
                  <c:v>1363644000</c:v>
                </c:pt>
                <c:pt idx="28102">
                  <c:v>1363647600</c:v>
                </c:pt>
                <c:pt idx="28103">
                  <c:v>1363651200</c:v>
                </c:pt>
                <c:pt idx="28104">
                  <c:v>1363654800</c:v>
                </c:pt>
                <c:pt idx="28105">
                  <c:v>1363658400</c:v>
                </c:pt>
                <c:pt idx="28106">
                  <c:v>1363662000</c:v>
                </c:pt>
                <c:pt idx="28107">
                  <c:v>1363665600</c:v>
                </c:pt>
                <c:pt idx="28108">
                  <c:v>1363669200</c:v>
                </c:pt>
                <c:pt idx="28109">
                  <c:v>1363672800</c:v>
                </c:pt>
                <c:pt idx="28110">
                  <c:v>1363676400</c:v>
                </c:pt>
                <c:pt idx="28111">
                  <c:v>1363680000</c:v>
                </c:pt>
                <c:pt idx="28112">
                  <c:v>1363683600</c:v>
                </c:pt>
                <c:pt idx="28113">
                  <c:v>1363687200</c:v>
                </c:pt>
                <c:pt idx="28114">
                  <c:v>1363690800</c:v>
                </c:pt>
                <c:pt idx="28115">
                  <c:v>1363694400</c:v>
                </c:pt>
                <c:pt idx="28116">
                  <c:v>1363698000</c:v>
                </c:pt>
                <c:pt idx="28117">
                  <c:v>1363701600</c:v>
                </c:pt>
                <c:pt idx="28118">
                  <c:v>1363705200</c:v>
                </c:pt>
                <c:pt idx="28119">
                  <c:v>1363708800</c:v>
                </c:pt>
                <c:pt idx="28120">
                  <c:v>1363712400</c:v>
                </c:pt>
                <c:pt idx="28121">
                  <c:v>1363716000</c:v>
                </c:pt>
                <c:pt idx="28122">
                  <c:v>1363719600</c:v>
                </c:pt>
                <c:pt idx="28123">
                  <c:v>1363723200</c:v>
                </c:pt>
                <c:pt idx="28124">
                  <c:v>1363726800</c:v>
                </c:pt>
                <c:pt idx="28125">
                  <c:v>1363730400</c:v>
                </c:pt>
                <c:pt idx="28126">
                  <c:v>1363734000</c:v>
                </c:pt>
                <c:pt idx="28127">
                  <c:v>1363737600</c:v>
                </c:pt>
                <c:pt idx="28128">
                  <c:v>1363741200</c:v>
                </c:pt>
                <c:pt idx="28129">
                  <c:v>1363744800</c:v>
                </c:pt>
                <c:pt idx="28130">
                  <c:v>1363748400</c:v>
                </c:pt>
                <c:pt idx="28131">
                  <c:v>1363752000</c:v>
                </c:pt>
                <c:pt idx="28132">
                  <c:v>1363755600</c:v>
                </c:pt>
                <c:pt idx="28133">
                  <c:v>1363759200</c:v>
                </c:pt>
                <c:pt idx="28134">
                  <c:v>1363762800</c:v>
                </c:pt>
                <c:pt idx="28135">
                  <c:v>1363766400</c:v>
                </c:pt>
                <c:pt idx="28136">
                  <c:v>1363770000</c:v>
                </c:pt>
                <c:pt idx="28137">
                  <c:v>1363773600</c:v>
                </c:pt>
                <c:pt idx="28138">
                  <c:v>1363777200</c:v>
                </c:pt>
                <c:pt idx="28139">
                  <c:v>1363780800</c:v>
                </c:pt>
                <c:pt idx="28140">
                  <c:v>1363784400</c:v>
                </c:pt>
                <c:pt idx="28141">
                  <c:v>1363788000</c:v>
                </c:pt>
                <c:pt idx="28142">
                  <c:v>1363791600</c:v>
                </c:pt>
                <c:pt idx="28143">
                  <c:v>1363795200</c:v>
                </c:pt>
                <c:pt idx="28144">
                  <c:v>1363798800</c:v>
                </c:pt>
                <c:pt idx="28145">
                  <c:v>1363802400</c:v>
                </c:pt>
                <c:pt idx="28146">
                  <c:v>1363806000</c:v>
                </c:pt>
                <c:pt idx="28147">
                  <c:v>1363809600</c:v>
                </c:pt>
                <c:pt idx="28148">
                  <c:v>1363813200</c:v>
                </c:pt>
                <c:pt idx="28149">
                  <c:v>1363816800</c:v>
                </c:pt>
                <c:pt idx="28150">
                  <c:v>1363820400</c:v>
                </c:pt>
                <c:pt idx="28151">
                  <c:v>1363824000</c:v>
                </c:pt>
                <c:pt idx="28152">
                  <c:v>1363827600</c:v>
                </c:pt>
                <c:pt idx="28153">
                  <c:v>1363831200</c:v>
                </c:pt>
                <c:pt idx="28154">
                  <c:v>1363834800</c:v>
                </c:pt>
                <c:pt idx="28155">
                  <c:v>1363838400</c:v>
                </c:pt>
                <c:pt idx="28156">
                  <c:v>1363842000</c:v>
                </c:pt>
                <c:pt idx="28157">
                  <c:v>1363845600</c:v>
                </c:pt>
                <c:pt idx="28158">
                  <c:v>1363849200</c:v>
                </c:pt>
                <c:pt idx="28159">
                  <c:v>1363852800</c:v>
                </c:pt>
                <c:pt idx="28160">
                  <c:v>1363856400</c:v>
                </c:pt>
                <c:pt idx="28161">
                  <c:v>1363860000</c:v>
                </c:pt>
                <c:pt idx="28162">
                  <c:v>1363863600</c:v>
                </c:pt>
                <c:pt idx="28163">
                  <c:v>1363867200</c:v>
                </c:pt>
                <c:pt idx="28164">
                  <c:v>1363870800</c:v>
                </c:pt>
                <c:pt idx="28165">
                  <c:v>1363874400</c:v>
                </c:pt>
                <c:pt idx="28166">
                  <c:v>1363878000</c:v>
                </c:pt>
                <c:pt idx="28167">
                  <c:v>1363881600</c:v>
                </c:pt>
                <c:pt idx="28168">
                  <c:v>1363885200</c:v>
                </c:pt>
                <c:pt idx="28169">
                  <c:v>1363888800</c:v>
                </c:pt>
                <c:pt idx="28170">
                  <c:v>1363892400</c:v>
                </c:pt>
                <c:pt idx="28171">
                  <c:v>1363896000</c:v>
                </c:pt>
                <c:pt idx="28172">
                  <c:v>1363899600</c:v>
                </c:pt>
                <c:pt idx="28173">
                  <c:v>1363903200</c:v>
                </c:pt>
                <c:pt idx="28174">
                  <c:v>1363906800</c:v>
                </c:pt>
                <c:pt idx="28175">
                  <c:v>1363910400</c:v>
                </c:pt>
                <c:pt idx="28176">
                  <c:v>1363914000</c:v>
                </c:pt>
                <c:pt idx="28177">
                  <c:v>1363917600</c:v>
                </c:pt>
                <c:pt idx="28178">
                  <c:v>1363921200</c:v>
                </c:pt>
                <c:pt idx="28179">
                  <c:v>1363924800</c:v>
                </c:pt>
                <c:pt idx="28180">
                  <c:v>1363928400</c:v>
                </c:pt>
                <c:pt idx="28181">
                  <c:v>1363932000</c:v>
                </c:pt>
                <c:pt idx="28182">
                  <c:v>1363935600</c:v>
                </c:pt>
                <c:pt idx="28183">
                  <c:v>1363939200</c:v>
                </c:pt>
                <c:pt idx="28184">
                  <c:v>1363942800</c:v>
                </c:pt>
                <c:pt idx="28185">
                  <c:v>1363946400</c:v>
                </c:pt>
                <c:pt idx="28186">
                  <c:v>1363950000</c:v>
                </c:pt>
                <c:pt idx="28187">
                  <c:v>1363953600</c:v>
                </c:pt>
                <c:pt idx="28188">
                  <c:v>1363957200</c:v>
                </c:pt>
                <c:pt idx="28189">
                  <c:v>1363960800</c:v>
                </c:pt>
                <c:pt idx="28190">
                  <c:v>1363964400</c:v>
                </c:pt>
                <c:pt idx="28191">
                  <c:v>1363968000</c:v>
                </c:pt>
                <c:pt idx="28192">
                  <c:v>1363971600</c:v>
                </c:pt>
                <c:pt idx="28193">
                  <c:v>1363975200</c:v>
                </c:pt>
                <c:pt idx="28194">
                  <c:v>1363978800</c:v>
                </c:pt>
                <c:pt idx="28195">
                  <c:v>1363982400</c:v>
                </c:pt>
                <c:pt idx="28196">
                  <c:v>1363986000</c:v>
                </c:pt>
                <c:pt idx="28197">
                  <c:v>1363989600</c:v>
                </c:pt>
                <c:pt idx="28198">
                  <c:v>1363993200</c:v>
                </c:pt>
                <c:pt idx="28199">
                  <c:v>1363996800</c:v>
                </c:pt>
                <c:pt idx="28200">
                  <c:v>1364000400</c:v>
                </c:pt>
                <c:pt idx="28201">
                  <c:v>1364004000</c:v>
                </c:pt>
                <c:pt idx="28202">
                  <c:v>1364007600</c:v>
                </c:pt>
                <c:pt idx="28203">
                  <c:v>1364011200</c:v>
                </c:pt>
                <c:pt idx="28204">
                  <c:v>1364014800</c:v>
                </c:pt>
                <c:pt idx="28205">
                  <c:v>1364018400</c:v>
                </c:pt>
                <c:pt idx="28206">
                  <c:v>1364022000</c:v>
                </c:pt>
                <c:pt idx="28207">
                  <c:v>1364025600</c:v>
                </c:pt>
                <c:pt idx="28208">
                  <c:v>1364029200</c:v>
                </c:pt>
                <c:pt idx="28209">
                  <c:v>1364032800</c:v>
                </c:pt>
                <c:pt idx="28210">
                  <c:v>1364036400</c:v>
                </c:pt>
                <c:pt idx="28211">
                  <c:v>1364040000</c:v>
                </c:pt>
                <c:pt idx="28212">
                  <c:v>1364043600</c:v>
                </c:pt>
                <c:pt idx="28213">
                  <c:v>1364047200</c:v>
                </c:pt>
                <c:pt idx="28214">
                  <c:v>1364050800</c:v>
                </c:pt>
                <c:pt idx="28215">
                  <c:v>1364054400</c:v>
                </c:pt>
                <c:pt idx="28216">
                  <c:v>1364058000</c:v>
                </c:pt>
                <c:pt idx="28217">
                  <c:v>1364061600</c:v>
                </c:pt>
                <c:pt idx="28218">
                  <c:v>1364065200</c:v>
                </c:pt>
                <c:pt idx="28219">
                  <c:v>1364068800</c:v>
                </c:pt>
                <c:pt idx="28220">
                  <c:v>1364072400</c:v>
                </c:pt>
                <c:pt idx="28221">
                  <c:v>1364076000</c:v>
                </c:pt>
                <c:pt idx="28222">
                  <c:v>1364079600</c:v>
                </c:pt>
                <c:pt idx="28223">
                  <c:v>1364083200</c:v>
                </c:pt>
                <c:pt idx="28224">
                  <c:v>1364086800</c:v>
                </c:pt>
                <c:pt idx="28225">
                  <c:v>1364090400</c:v>
                </c:pt>
                <c:pt idx="28226">
                  <c:v>1364094000</c:v>
                </c:pt>
                <c:pt idx="28227">
                  <c:v>1364097600</c:v>
                </c:pt>
                <c:pt idx="28228">
                  <c:v>1364101200</c:v>
                </c:pt>
                <c:pt idx="28229">
                  <c:v>1364104800</c:v>
                </c:pt>
                <c:pt idx="28230">
                  <c:v>1364108400</c:v>
                </c:pt>
                <c:pt idx="28231">
                  <c:v>1364112000</c:v>
                </c:pt>
                <c:pt idx="28232">
                  <c:v>1364115600</c:v>
                </c:pt>
                <c:pt idx="28233">
                  <c:v>1364119200</c:v>
                </c:pt>
                <c:pt idx="28234">
                  <c:v>1364122800</c:v>
                </c:pt>
                <c:pt idx="28235">
                  <c:v>1364126400</c:v>
                </c:pt>
                <c:pt idx="28236">
                  <c:v>1364130000</c:v>
                </c:pt>
                <c:pt idx="28237">
                  <c:v>1364133600</c:v>
                </c:pt>
                <c:pt idx="28238">
                  <c:v>1364137200</c:v>
                </c:pt>
                <c:pt idx="28239">
                  <c:v>1364140800</c:v>
                </c:pt>
                <c:pt idx="28240">
                  <c:v>1364144400</c:v>
                </c:pt>
                <c:pt idx="28241">
                  <c:v>1364148000</c:v>
                </c:pt>
                <c:pt idx="28242">
                  <c:v>1364151600</c:v>
                </c:pt>
                <c:pt idx="28243">
                  <c:v>1364155200</c:v>
                </c:pt>
                <c:pt idx="28244">
                  <c:v>1364158800</c:v>
                </c:pt>
                <c:pt idx="28245">
                  <c:v>1364162400</c:v>
                </c:pt>
                <c:pt idx="28246">
                  <c:v>1364166000</c:v>
                </c:pt>
                <c:pt idx="28247">
                  <c:v>1364169600</c:v>
                </c:pt>
                <c:pt idx="28248">
                  <c:v>1364173200</c:v>
                </c:pt>
                <c:pt idx="28249">
                  <c:v>1364176800</c:v>
                </c:pt>
                <c:pt idx="28250">
                  <c:v>1364180400</c:v>
                </c:pt>
                <c:pt idx="28251">
                  <c:v>1364184000</c:v>
                </c:pt>
                <c:pt idx="28252">
                  <c:v>1364187600</c:v>
                </c:pt>
                <c:pt idx="28253">
                  <c:v>1364191200</c:v>
                </c:pt>
                <c:pt idx="28254">
                  <c:v>1364194800</c:v>
                </c:pt>
                <c:pt idx="28255">
                  <c:v>1364198400</c:v>
                </c:pt>
                <c:pt idx="28256">
                  <c:v>1364202000</c:v>
                </c:pt>
                <c:pt idx="28257">
                  <c:v>1364205600</c:v>
                </c:pt>
                <c:pt idx="28258">
                  <c:v>1364209200</c:v>
                </c:pt>
                <c:pt idx="28259">
                  <c:v>1364212800</c:v>
                </c:pt>
                <c:pt idx="28260">
                  <c:v>1364216400</c:v>
                </c:pt>
                <c:pt idx="28261">
                  <c:v>1364220000</c:v>
                </c:pt>
                <c:pt idx="28262">
                  <c:v>1364223600</c:v>
                </c:pt>
                <c:pt idx="28263">
                  <c:v>1364227200</c:v>
                </c:pt>
                <c:pt idx="28264">
                  <c:v>1364230800</c:v>
                </c:pt>
                <c:pt idx="28265">
                  <c:v>1364234400</c:v>
                </c:pt>
                <c:pt idx="28266">
                  <c:v>1364238000</c:v>
                </c:pt>
                <c:pt idx="28267">
                  <c:v>1364241600</c:v>
                </c:pt>
                <c:pt idx="28268">
                  <c:v>1364245200</c:v>
                </c:pt>
                <c:pt idx="28269">
                  <c:v>1364248800</c:v>
                </c:pt>
                <c:pt idx="28270">
                  <c:v>1364252400</c:v>
                </c:pt>
                <c:pt idx="28271">
                  <c:v>1364256000</c:v>
                </c:pt>
                <c:pt idx="28272">
                  <c:v>1364259600</c:v>
                </c:pt>
                <c:pt idx="28273">
                  <c:v>1364263200</c:v>
                </c:pt>
                <c:pt idx="28274">
                  <c:v>1364266800</c:v>
                </c:pt>
                <c:pt idx="28275">
                  <c:v>1364270400</c:v>
                </c:pt>
                <c:pt idx="28276">
                  <c:v>1364274000</c:v>
                </c:pt>
                <c:pt idx="28277">
                  <c:v>1364277600</c:v>
                </c:pt>
                <c:pt idx="28278">
                  <c:v>1364281200</c:v>
                </c:pt>
                <c:pt idx="28279">
                  <c:v>1364284800</c:v>
                </c:pt>
                <c:pt idx="28280">
                  <c:v>1364288400</c:v>
                </c:pt>
                <c:pt idx="28281">
                  <c:v>1364292000</c:v>
                </c:pt>
                <c:pt idx="28282">
                  <c:v>1364295600</c:v>
                </c:pt>
                <c:pt idx="28283">
                  <c:v>1364299200</c:v>
                </c:pt>
                <c:pt idx="28284">
                  <c:v>1364302800</c:v>
                </c:pt>
                <c:pt idx="28285">
                  <c:v>1364306400</c:v>
                </c:pt>
                <c:pt idx="28286">
                  <c:v>1364310000</c:v>
                </c:pt>
                <c:pt idx="28287">
                  <c:v>1364313600</c:v>
                </c:pt>
                <c:pt idx="28288">
                  <c:v>1364317200</c:v>
                </c:pt>
                <c:pt idx="28289">
                  <c:v>1364320800</c:v>
                </c:pt>
                <c:pt idx="28290">
                  <c:v>1364324400</c:v>
                </c:pt>
                <c:pt idx="28291">
                  <c:v>1364328000</c:v>
                </c:pt>
                <c:pt idx="28292">
                  <c:v>1364331600</c:v>
                </c:pt>
                <c:pt idx="28293">
                  <c:v>1364335200</c:v>
                </c:pt>
                <c:pt idx="28294">
                  <c:v>1364338800</c:v>
                </c:pt>
                <c:pt idx="28295">
                  <c:v>1364342400</c:v>
                </c:pt>
                <c:pt idx="28296">
                  <c:v>1364346000</c:v>
                </c:pt>
                <c:pt idx="28297">
                  <c:v>1364349600</c:v>
                </c:pt>
                <c:pt idx="28298">
                  <c:v>1364353200</c:v>
                </c:pt>
                <c:pt idx="28299">
                  <c:v>1364356800</c:v>
                </c:pt>
                <c:pt idx="28300">
                  <c:v>1364360400</c:v>
                </c:pt>
                <c:pt idx="28301">
                  <c:v>1364364000</c:v>
                </c:pt>
                <c:pt idx="28302">
                  <c:v>1364367600</c:v>
                </c:pt>
                <c:pt idx="28303">
                  <c:v>1364371200</c:v>
                </c:pt>
                <c:pt idx="28304">
                  <c:v>1364374800</c:v>
                </c:pt>
                <c:pt idx="28305">
                  <c:v>1364378400</c:v>
                </c:pt>
                <c:pt idx="28306">
                  <c:v>1364382000</c:v>
                </c:pt>
                <c:pt idx="28307">
                  <c:v>1364385600</c:v>
                </c:pt>
                <c:pt idx="28308">
                  <c:v>1364389200</c:v>
                </c:pt>
                <c:pt idx="28309">
                  <c:v>1364392800</c:v>
                </c:pt>
                <c:pt idx="28310">
                  <c:v>1364396400</c:v>
                </c:pt>
                <c:pt idx="28311">
                  <c:v>1364400000</c:v>
                </c:pt>
                <c:pt idx="28312">
                  <c:v>1364403600</c:v>
                </c:pt>
                <c:pt idx="28313">
                  <c:v>1364407200</c:v>
                </c:pt>
                <c:pt idx="28314">
                  <c:v>1364410800</c:v>
                </c:pt>
                <c:pt idx="28315">
                  <c:v>1364414400</c:v>
                </c:pt>
                <c:pt idx="28316">
                  <c:v>1364418000</c:v>
                </c:pt>
                <c:pt idx="28317">
                  <c:v>1364421600</c:v>
                </c:pt>
                <c:pt idx="28318">
                  <c:v>1364425200</c:v>
                </c:pt>
                <c:pt idx="28319">
                  <c:v>1364428800</c:v>
                </c:pt>
                <c:pt idx="28320">
                  <c:v>1364432400</c:v>
                </c:pt>
                <c:pt idx="28321">
                  <c:v>1364436000</c:v>
                </c:pt>
                <c:pt idx="28322">
                  <c:v>1364439600</c:v>
                </c:pt>
                <c:pt idx="28323">
                  <c:v>1364443200</c:v>
                </c:pt>
                <c:pt idx="28324">
                  <c:v>1364446800</c:v>
                </c:pt>
                <c:pt idx="28325">
                  <c:v>1364450400</c:v>
                </c:pt>
                <c:pt idx="28326">
                  <c:v>1364454000</c:v>
                </c:pt>
                <c:pt idx="28327">
                  <c:v>1364457600</c:v>
                </c:pt>
                <c:pt idx="28328">
                  <c:v>1364461200</c:v>
                </c:pt>
                <c:pt idx="28329">
                  <c:v>1364464800</c:v>
                </c:pt>
                <c:pt idx="28330">
                  <c:v>1364468400</c:v>
                </c:pt>
                <c:pt idx="28331">
                  <c:v>1364472000</c:v>
                </c:pt>
                <c:pt idx="28332">
                  <c:v>1364475600</c:v>
                </c:pt>
                <c:pt idx="28333">
                  <c:v>1364479200</c:v>
                </c:pt>
                <c:pt idx="28334">
                  <c:v>1364482800</c:v>
                </c:pt>
                <c:pt idx="28335">
                  <c:v>1364486400</c:v>
                </c:pt>
                <c:pt idx="28336">
                  <c:v>1364490000</c:v>
                </c:pt>
                <c:pt idx="28337">
                  <c:v>1364493600</c:v>
                </c:pt>
                <c:pt idx="28338">
                  <c:v>1364497200</c:v>
                </c:pt>
                <c:pt idx="28339">
                  <c:v>1364500800</c:v>
                </c:pt>
                <c:pt idx="28340">
                  <c:v>1364504400</c:v>
                </c:pt>
                <c:pt idx="28341">
                  <c:v>1364508000</c:v>
                </c:pt>
                <c:pt idx="28342">
                  <c:v>1364511600</c:v>
                </c:pt>
                <c:pt idx="28343">
                  <c:v>1364515200</c:v>
                </c:pt>
                <c:pt idx="28344">
                  <c:v>1364518800</c:v>
                </c:pt>
                <c:pt idx="28345">
                  <c:v>1364522400</c:v>
                </c:pt>
                <c:pt idx="28346">
                  <c:v>1364526000</c:v>
                </c:pt>
                <c:pt idx="28347">
                  <c:v>1364529600</c:v>
                </c:pt>
                <c:pt idx="28348">
                  <c:v>1364533200</c:v>
                </c:pt>
                <c:pt idx="28349">
                  <c:v>1364536800</c:v>
                </c:pt>
                <c:pt idx="28350">
                  <c:v>1364540400</c:v>
                </c:pt>
                <c:pt idx="28351">
                  <c:v>1364544000</c:v>
                </c:pt>
                <c:pt idx="28352">
                  <c:v>1364547600</c:v>
                </c:pt>
                <c:pt idx="28353">
                  <c:v>1364551200</c:v>
                </c:pt>
                <c:pt idx="28354">
                  <c:v>1364554800</c:v>
                </c:pt>
                <c:pt idx="28355">
                  <c:v>1364558400</c:v>
                </c:pt>
                <c:pt idx="28356">
                  <c:v>1364562000</c:v>
                </c:pt>
                <c:pt idx="28357">
                  <c:v>1364565600</c:v>
                </c:pt>
                <c:pt idx="28358">
                  <c:v>1364569200</c:v>
                </c:pt>
                <c:pt idx="28359">
                  <c:v>1364572800</c:v>
                </c:pt>
                <c:pt idx="28360">
                  <c:v>1364576400</c:v>
                </c:pt>
                <c:pt idx="28361">
                  <c:v>1364580000</c:v>
                </c:pt>
                <c:pt idx="28362">
                  <c:v>1364583600</c:v>
                </c:pt>
                <c:pt idx="28363">
                  <c:v>1364587200</c:v>
                </c:pt>
                <c:pt idx="28364">
                  <c:v>1364590800</c:v>
                </c:pt>
                <c:pt idx="28365">
                  <c:v>1364594400</c:v>
                </c:pt>
                <c:pt idx="28366">
                  <c:v>1364598000</c:v>
                </c:pt>
                <c:pt idx="28367">
                  <c:v>1364601600</c:v>
                </c:pt>
                <c:pt idx="28368">
                  <c:v>1364605200</c:v>
                </c:pt>
                <c:pt idx="28369">
                  <c:v>1364608800</c:v>
                </c:pt>
                <c:pt idx="28370">
                  <c:v>1364612400</c:v>
                </c:pt>
                <c:pt idx="28371">
                  <c:v>1364616000</c:v>
                </c:pt>
                <c:pt idx="28372">
                  <c:v>1364619600</c:v>
                </c:pt>
                <c:pt idx="28373">
                  <c:v>1364623200</c:v>
                </c:pt>
                <c:pt idx="28374">
                  <c:v>1364626800</c:v>
                </c:pt>
                <c:pt idx="28375">
                  <c:v>1364630400</c:v>
                </c:pt>
                <c:pt idx="28376">
                  <c:v>1364634000</c:v>
                </c:pt>
                <c:pt idx="28377">
                  <c:v>1364637600</c:v>
                </c:pt>
                <c:pt idx="28378">
                  <c:v>1364641200</c:v>
                </c:pt>
                <c:pt idx="28379">
                  <c:v>1364644800</c:v>
                </c:pt>
                <c:pt idx="28380">
                  <c:v>1364648400</c:v>
                </c:pt>
                <c:pt idx="28381">
                  <c:v>1364652000</c:v>
                </c:pt>
                <c:pt idx="28382">
                  <c:v>1364655600</c:v>
                </c:pt>
                <c:pt idx="28383">
                  <c:v>1364659200</c:v>
                </c:pt>
                <c:pt idx="28384">
                  <c:v>1364662800</c:v>
                </c:pt>
                <c:pt idx="28385">
                  <c:v>1364666400</c:v>
                </c:pt>
                <c:pt idx="28386">
                  <c:v>1364670000</c:v>
                </c:pt>
                <c:pt idx="28387">
                  <c:v>1364673600</c:v>
                </c:pt>
                <c:pt idx="28388">
                  <c:v>1364677200</c:v>
                </c:pt>
                <c:pt idx="28389">
                  <c:v>1364680800</c:v>
                </c:pt>
                <c:pt idx="28390">
                  <c:v>1364684400</c:v>
                </c:pt>
                <c:pt idx="28391">
                  <c:v>1364688000</c:v>
                </c:pt>
                <c:pt idx="28392">
                  <c:v>1364691600</c:v>
                </c:pt>
                <c:pt idx="28393">
                  <c:v>1364695200</c:v>
                </c:pt>
                <c:pt idx="28394">
                  <c:v>1364698800</c:v>
                </c:pt>
                <c:pt idx="28395">
                  <c:v>1364702400</c:v>
                </c:pt>
                <c:pt idx="28396">
                  <c:v>1364706000</c:v>
                </c:pt>
                <c:pt idx="28397">
                  <c:v>1364709600</c:v>
                </c:pt>
                <c:pt idx="28398">
                  <c:v>1364713200</c:v>
                </c:pt>
                <c:pt idx="28399">
                  <c:v>1364716800</c:v>
                </c:pt>
                <c:pt idx="28400">
                  <c:v>1364720400</c:v>
                </c:pt>
                <c:pt idx="28401">
                  <c:v>1364724000</c:v>
                </c:pt>
                <c:pt idx="28402">
                  <c:v>1364727600</c:v>
                </c:pt>
                <c:pt idx="28403">
                  <c:v>1364731200</c:v>
                </c:pt>
                <c:pt idx="28404">
                  <c:v>1364734800</c:v>
                </c:pt>
                <c:pt idx="28405">
                  <c:v>1364738400</c:v>
                </c:pt>
                <c:pt idx="28406">
                  <c:v>1364742000</c:v>
                </c:pt>
                <c:pt idx="28407">
                  <c:v>1364745600</c:v>
                </c:pt>
                <c:pt idx="28408">
                  <c:v>1364749200</c:v>
                </c:pt>
                <c:pt idx="28409">
                  <c:v>1364752800</c:v>
                </c:pt>
                <c:pt idx="28410">
                  <c:v>1364756400</c:v>
                </c:pt>
                <c:pt idx="28411">
                  <c:v>1364760000</c:v>
                </c:pt>
                <c:pt idx="28412">
                  <c:v>1364763600</c:v>
                </c:pt>
                <c:pt idx="28413">
                  <c:v>1364767200</c:v>
                </c:pt>
                <c:pt idx="28414">
                  <c:v>1364770800</c:v>
                </c:pt>
                <c:pt idx="28415">
                  <c:v>1364774400</c:v>
                </c:pt>
                <c:pt idx="28416">
                  <c:v>1364778000</c:v>
                </c:pt>
                <c:pt idx="28417">
                  <c:v>1364781600</c:v>
                </c:pt>
                <c:pt idx="28418">
                  <c:v>1364785200</c:v>
                </c:pt>
                <c:pt idx="28419">
                  <c:v>1364788800</c:v>
                </c:pt>
                <c:pt idx="28420">
                  <c:v>1364792400</c:v>
                </c:pt>
                <c:pt idx="28421">
                  <c:v>1364796000</c:v>
                </c:pt>
                <c:pt idx="28422">
                  <c:v>1364799600</c:v>
                </c:pt>
                <c:pt idx="28423">
                  <c:v>1364803200</c:v>
                </c:pt>
                <c:pt idx="28424">
                  <c:v>1364806800</c:v>
                </c:pt>
                <c:pt idx="28425">
                  <c:v>1364810400</c:v>
                </c:pt>
                <c:pt idx="28426">
                  <c:v>1364814000</c:v>
                </c:pt>
                <c:pt idx="28427">
                  <c:v>1364817600</c:v>
                </c:pt>
                <c:pt idx="28428">
                  <c:v>1364821200</c:v>
                </c:pt>
                <c:pt idx="28429">
                  <c:v>1364824800</c:v>
                </c:pt>
                <c:pt idx="28430">
                  <c:v>1364828400</c:v>
                </c:pt>
                <c:pt idx="28431">
                  <c:v>1364832000</c:v>
                </c:pt>
                <c:pt idx="28432">
                  <c:v>1364835600</c:v>
                </c:pt>
                <c:pt idx="28433">
                  <c:v>1364839200</c:v>
                </c:pt>
                <c:pt idx="28434">
                  <c:v>1364842800</c:v>
                </c:pt>
                <c:pt idx="28435">
                  <c:v>1364846400</c:v>
                </c:pt>
                <c:pt idx="28436">
                  <c:v>1364850000</c:v>
                </c:pt>
                <c:pt idx="28437">
                  <c:v>1364853600</c:v>
                </c:pt>
                <c:pt idx="28438">
                  <c:v>1364857200</c:v>
                </c:pt>
                <c:pt idx="28439">
                  <c:v>1364860800</c:v>
                </c:pt>
                <c:pt idx="28440">
                  <c:v>1364864400</c:v>
                </c:pt>
                <c:pt idx="28441">
                  <c:v>1364868000</c:v>
                </c:pt>
                <c:pt idx="28442">
                  <c:v>1364871600</c:v>
                </c:pt>
                <c:pt idx="28443">
                  <c:v>1364875200</c:v>
                </c:pt>
                <c:pt idx="28444">
                  <c:v>1364878800</c:v>
                </c:pt>
                <c:pt idx="28445">
                  <c:v>1364882400</c:v>
                </c:pt>
                <c:pt idx="28446">
                  <c:v>1364886000</c:v>
                </c:pt>
                <c:pt idx="28447">
                  <c:v>1364889600</c:v>
                </c:pt>
                <c:pt idx="28448">
                  <c:v>1364893200</c:v>
                </c:pt>
                <c:pt idx="28449">
                  <c:v>1364896800</c:v>
                </c:pt>
                <c:pt idx="28450">
                  <c:v>1364900400</c:v>
                </c:pt>
                <c:pt idx="28451">
                  <c:v>1364904000</c:v>
                </c:pt>
                <c:pt idx="28452">
                  <c:v>1364907600</c:v>
                </c:pt>
                <c:pt idx="28453">
                  <c:v>1364911200</c:v>
                </c:pt>
                <c:pt idx="28454">
                  <c:v>1364914800</c:v>
                </c:pt>
                <c:pt idx="28455">
                  <c:v>1364918400</c:v>
                </c:pt>
                <c:pt idx="28456">
                  <c:v>1364922000</c:v>
                </c:pt>
                <c:pt idx="28457">
                  <c:v>1364925600</c:v>
                </c:pt>
                <c:pt idx="28458">
                  <c:v>1364929200</c:v>
                </c:pt>
                <c:pt idx="28459">
                  <c:v>1364932800</c:v>
                </c:pt>
                <c:pt idx="28460">
                  <c:v>1364936400</c:v>
                </c:pt>
                <c:pt idx="28461">
                  <c:v>1364940000</c:v>
                </c:pt>
                <c:pt idx="28462">
                  <c:v>1364943600</c:v>
                </c:pt>
                <c:pt idx="28463">
                  <c:v>1364947200</c:v>
                </c:pt>
                <c:pt idx="28464">
                  <c:v>1364950800</c:v>
                </c:pt>
                <c:pt idx="28465">
                  <c:v>1364954400</c:v>
                </c:pt>
                <c:pt idx="28466">
                  <c:v>1364958000</c:v>
                </c:pt>
                <c:pt idx="28467">
                  <c:v>1364961600</c:v>
                </c:pt>
                <c:pt idx="28468">
                  <c:v>1364965200</c:v>
                </c:pt>
                <c:pt idx="28469">
                  <c:v>1364968800</c:v>
                </c:pt>
                <c:pt idx="28470">
                  <c:v>1364972400</c:v>
                </c:pt>
                <c:pt idx="28471">
                  <c:v>1364976000</c:v>
                </c:pt>
                <c:pt idx="28472">
                  <c:v>1364979600</c:v>
                </c:pt>
                <c:pt idx="28473">
                  <c:v>1364983200</c:v>
                </c:pt>
                <c:pt idx="28474">
                  <c:v>1364986800</c:v>
                </c:pt>
                <c:pt idx="28475">
                  <c:v>1364990400</c:v>
                </c:pt>
                <c:pt idx="28476">
                  <c:v>1364994000</c:v>
                </c:pt>
                <c:pt idx="28477">
                  <c:v>1364997600</c:v>
                </c:pt>
                <c:pt idx="28478">
                  <c:v>1365001200</c:v>
                </c:pt>
                <c:pt idx="28479">
                  <c:v>1365004800</c:v>
                </c:pt>
                <c:pt idx="28480">
                  <c:v>1365008400</c:v>
                </c:pt>
                <c:pt idx="28481">
                  <c:v>1365012000</c:v>
                </c:pt>
                <c:pt idx="28482">
                  <c:v>1365015600</c:v>
                </c:pt>
                <c:pt idx="28483">
                  <c:v>1365019200</c:v>
                </c:pt>
                <c:pt idx="28484">
                  <c:v>1365022800</c:v>
                </c:pt>
                <c:pt idx="28485">
                  <c:v>1365026400</c:v>
                </c:pt>
                <c:pt idx="28486">
                  <c:v>1365030000</c:v>
                </c:pt>
                <c:pt idx="28487">
                  <c:v>1365033600</c:v>
                </c:pt>
                <c:pt idx="28488">
                  <c:v>1365037200</c:v>
                </c:pt>
                <c:pt idx="28489">
                  <c:v>1365040800</c:v>
                </c:pt>
                <c:pt idx="28490">
                  <c:v>1365044400</c:v>
                </c:pt>
                <c:pt idx="28491">
                  <c:v>1365048000</c:v>
                </c:pt>
                <c:pt idx="28492">
                  <c:v>1365051600</c:v>
                </c:pt>
                <c:pt idx="28493">
                  <c:v>1365055200</c:v>
                </c:pt>
                <c:pt idx="28494">
                  <c:v>1365058800</c:v>
                </c:pt>
                <c:pt idx="28495">
                  <c:v>1365062400</c:v>
                </c:pt>
                <c:pt idx="28496">
                  <c:v>1365066000</c:v>
                </c:pt>
                <c:pt idx="28497">
                  <c:v>1365069600</c:v>
                </c:pt>
                <c:pt idx="28498">
                  <c:v>1365073200</c:v>
                </c:pt>
                <c:pt idx="28499">
                  <c:v>1365076800</c:v>
                </c:pt>
                <c:pt idx="28500">
                  <c:v>1365080400</c:v>
                </c:pt>
                <c:pt idx="28501">
                  <c:v>1365084000</c:v>
                </c:pt>
                <c:pt idx="28502">
                  <c:v>1365087600</c:v>
                </c:pt>
                <c:pt idx="28503">
                  <c:v>1365091200</c:v>
                </c:pt>
                <c:pt idx="28504">
                  <c:v>1365094800</c:v>
                </c:pt>
                <c:pt idx="28505">
                  <c:v>1365098400</c:v>
                </c:pt>
                <c:pt idx="28506">
                  <c:v>1365102000</c:v>
                </c:pt>
                <c:pt idx="28507">
                  <c:v>1365105600</c:v>
                </c:pt>
                <c:pt idx="28508">
                  <c:v>1365109200</c:v>
                </c:pt>
                <c:pt idx="28509">
                  <c:v>1365112800</c:v>
                </c:pt>
                <c:pt idx="28510">
                  <c:v>1365116400</c:v>
                </c:pt>
                <c:pt idx="28511">
                  <c:v>1365120000</c:v>
                </c:pt>
                <c:pt idx="28512">
                  <c:v>1365123600</c:v>
                </c:pt>
                <c:pt idx="28513">
                  <c:v>1365127200</c:v>
                </c:pt>
                <c:pt idx="28514">
                  <c:v>1365130800</c:v>
                </c:pt>
                <c:pt idx="28515">
                  <c:v>1365134400</c:v>
                </c:pt>
                <c:pt idx="28516">
                  <c:v>1365138000</c:v>
                </c:pt>
                <c:pt idx="28517">
                  <c:v>1365141600</c:v>
                </c:pt>
                <c:pt idx="28518">
                  <c:v>1365145200</c:v>
                </c:pt>
                <c:pt idx="28519">
                  <c:v>1365148800</c:v>
                </c:pt>
                <c:pt idx="28520">
                  <c:v>1365152400</c:v>
                </c:pt>
                <c:pt idx="28521">
                  <c:v>1365156000</c:v>
                </c:pt>
                <c:pt idx="28522">
                  <c:v>1365159600</c:v>
                </c:pt>
                <c:pt idx="28523">
                  <c:v>1365163200</c:v>
                </c:pt>
                <c:pt idx="28524">
                  <c:v>1365166800</c:v>
                </c:pt>
                <c:pt idx="28525">
                  <c:v>1365170400</c:v>
                </c:pt>
                <c:pt idx="28526">
                  <c:v>1365174000</c:v>
                </c:pt>
                <c:pt idx="28527">
                  <c:v>1365177600</c:v>
                </c:pt>
                <c:pt idx="28528">
                  <c:v>1365181200</c:v>
                </c:pt>
                <c:pt idx="28529">
                  <c:v>1365184800</c:v>
                </c:pt>
                <c:pt idx="28530">
                  <c:v>1365188400</c:v>
                </c:pt>
                <c:pt idx="28531">
                  <c:v>1365192000</c:v>
                </c:pt>
                <c:pt idx="28532">
                  <c:v>1365195600</c:v>
                </c:pt>
                <c:pt idx="28533">
                  <c:v>1365199200</c:v>
                </c:pt>
                <c:pt idx="28534">
                  <c:v>1365202800</c:v>
                </c:pt>
                <c:pt idx="28535">
                  <c:v>1365206400</c:v>
                </c:pt>
                <c:pt idx="28536">
                  <c:v>1365210000</c:v>
                </c:pt>
                <c:pt idx="28537">
                  <c:v>1365213600</c:v>
                </c:pt>
                <c:pt idx="28538">
                  <c:v>1365217200</c:v>
                </c:pt>
                <c:pt idx="28539">
                  <c:v>1365220800</c:v>
                </c:pt>
                <c:pt idx="28540">
                  <c:v>1365224400</c:v>
                </c:pt>
                <c:pt idx="28541">
                  <c:v>1365228000</c:v>
                </c:pt>
                <c:pt idx="28542">
                  <c:v>1365231600</c:v>
                </c:pt>
                <c:pt idx="28543">
                  <c:v>1365235200</c:v>
                </c:pt>
                <c:pt idx="28544">
                  <c:v>1365238800</c:v>
                </c:pt>
                <c:pt idx="28545">
                  <c:v>1365242400</c:v>
                </c:pt>
                <c:pt idx="28546">
                  <c:v>1365246000</c:v>
                </c:pt>
                <c:pt idx="28547">
                  <c:v>1365249600</c:v>
                </c:pt>
                <c:pt idx="28548">
                  <c:v>1365253200</c:v>
                </c:pt>
                <c:pt idx="28549">
                  <c:v>1365256800</c:v>
                </c:pt>
                <c:pt idx="28550">
                  <c:v>1365260400</c:v>
                </c:pt>
                <c:pt idx="28551">
                  <c:v>1365264000</c:v>
                </c:pt>
                <c:pt idx="28552">
                  <c:v>1365267600</c:v>
                </c:pt>
                <c:pt idx="28553">
                  <c:v>1365271200</c:v>
                </c:pt>
                <c:pt idx="28554">
                  <c:v>1365274800</c:v>
                </c:pt>
                <c:pt idx="28555">
                  <c:v>1365278400</c:v>
                </c:pt>
                <c:pt idx="28556">
                  <c:v>1365282000</c:v>
                </c:pt>
                <c:pt idx="28557">
                  <c:v>1365285600</c:v>
                </c:pt>
                <c:pt idx="28558">
                  <c:v>1365289200</c:v>
                </c:pt>
                <c:pt idx="28559">
                  <c:v>1365292800</c:v>
                </c:pt>
                <c:pt idx="28560">
                  <c:v>1365296400</c:v>
                </c:pt>
                <c:pt idx="28561">
                  <c:v>1365300000</c:v>
                </c:pt>
                <c:pt idx="28562">
                  <c:v>1365303600</c:v>
                </c:pt>
                <c:pt idx="28563">
                  <c:v>1365307200</c:v>
                </c:pt>
                <c:pt idx="28564">
                  <c:v>1365310800</c:v>
                </c:pt>
                <c:pt idx="28565">
                  <c:v>1365314400</c:v>
                </c:pt>
                <c:pt idx="28566">
                  <c:v>1365318000</c:v>
                </c:pt>
                <c:pt idx="28567">
                  <c:v>1365321600</c:v>
                </c:pt>
                <c:pt idx="28568">
                  <c:v>1365325200</c:v>
                </c:pt>
                <c:pt idx="28569">
                  <c:v>1365328800</c:v>
                </c:pt>
                <c:pt idx="28570">
                  <c:v>1365332400</c:v>
                </c:pt>
                <c:pt idx="28571">
                  <c:v>1365336000</c:v>
                </c:pt>
                <c:pt idx="28572">
                  <c:v>1365339600</c:v>
                </c:pt>
                <c:pt idx="28573">
                  <c:v>1365343200</c:v>
                </c:pt>
                <c:pt idx="28574">
                  <c:v>1365346800</c:v>
                </c:pt>
                <c:pt idx="28575">
                  <c:v>1365350400</c:v>
                </c:pt>
                <c:pt idx="28576">
                  <c:v>1365354000</c:v>
                </c:pt>
                <c:pt idx="28577">
                  <c:v>1365357600</c:v>
                </c:pt>
                <c:pt idx="28578">
                  <c:v>1365361200</c:v>
                </c:pt>
                <c:pt idx="28579">
                  <c:v>1365364800</c:v>
                </c:pt>
                <c:pt idx="28580">
                  <c:v>1365368400</c:v>
                </c:pt>
                <c:pt idx="28581">
                  <c:v>1365372000</c:v>
                </c:pt>
                <c:pt idx="28582">
                  <c:v>1365375600</c:v>
                </c:pt>
                <c:pt idx="28583">
                  <c:v>1365379200</c:v>
                </c:pt>
                <c:pt idx="28584">
                  <c:v>1365382800</c:v>
                </c:pt>
                <c:pt idx="28585">
                  <c:v>1365386400</c:v>
                </c:pt>
                <c:pt idx="28586">
                  <c:v>1365390000</c:v>
                </c:pt>
                <c:pt idx="28587">
                  <c:v>1365393600</c:v>
                </c:pt>
                <c:pt idx="28588">
                  <c:v>1365397200</c:v>
                </c:pt>
                <c:pt idx="28589">
                  <c:v>1365400800</c:v>
                </c:pt>
                <c:pt idx="28590">
                  <c:v>1365404400</c:v>
                </c:pt>
                <c:pt idx="28591">
                  <c:v>1365408000</c:v>
                </c:pt>
                <c:pt idx="28592">
                  <c:v>1365411600</c:v>
                </c:pt>
                <c:pt idx="28593">
                  <c:v>1365415200</c:v>
                </c:pt>
                <c:pt idx="28594">
                  <c:v>1365418800</c:v>
                </c:pt>
                <c:pt idx="28595">
                  <c:v>1365422400</c:v>
                </c:pt>
                <c:pt idx="28596">
                  <c:v>1365426000</c:v>
                </c:pt>
                <c:pt idx="28597">
                  <c:v>1365429600</c:v>
                </c:pt>
                <c:pt idx="28598">
                  <c:v>1365433200</c:v>
                </c:pt>
                <c:pt idx="28599">
                  <c:v>1365436800</c:v>
                </c:pt>
                <c:pt idx="28600">
                  <c:v>1365440400</c:v>
                </c:pt>
                <c:pt idx="28601">
                  <c:v>1365444000</c:v>
                </c:pt>
                <c:pt idx="28602">
                  <c:v>1365447600</c:v>
                </c:pt>
                <c:pt idx="28603">
                  <c:v>1365451200</c:v>
                </c:pt>
                <c:pt idx="28604">
                  <c:v>1365454800</c:v>
                </c:pt>
                <c:pt idx="28605">
                  <c:v>1365458400</c:v>
                </c:pt>
                <c:pt idx="28606">
                  <c:v>1365462000</c:v>
                </c:pt>
                <c:pt idx="28607">
                  <c:v>1365465600</c:v>
                </c:pt>
                <c:pt idx="28608">
                  <c:v>1365469200</c:v>
                </c:pt>
                <c:pt idx="28609">
                  <c:v>1365472800</c:v>
                </c:pt>
                <c:pt idx="28610">
                  <c:v>1365476400</c:v>
                </c:pt>
                <c:pt idx="28611">
                  <c:v>1365480000</c:v>
                </c:pt>
                <c:pt idx="28612">
                  <c:v>1365483600</c:v>
                </c:pt>
                <c:pt idx="28613">
                  <c:v>1365487200</c:v>
                </c:pt>
                <c:pt idx="28614">
                  <c:v>1365490800</c:v>
                </c:pt>
                <c:pt idx="28615">
                  <c:v>1365494400</c:v>
                </c:pt>
                <c:pt idx="28616">
                  <c:v>1365498000</c:v>
                </c:pt>
                <c:pt idx="28617">
                  <c:v>1365501600</c:v>
                </c:pt>
                <c:pt idx="28618">
                  <c:v>1365505200</c:v>
                </c:pt>
                <c:pt idx="28619">
                  <c:v>1365508800</c:v>
                </c:pt>
                <c:pt idx="28620">
                  <c:v>1365512400</c:v>
                </c:pt>
                <c:pt idx="28621">
                  <c:v>1365516000</c:v>
                </c:pt>
                <c:pt idx="28622">
                  <c:v>1365519600</c:v>
                </c:pt>
                <c:pt idx="28623">
                  <c:v>1365523200</c:v>
                </c:pt>
                <c:pt idx="28624">
                  <c:v>1365526800</c:v>
                </c:pt>
                <c:pt idx="28625">
                  <c:v>1365530400</c:v>
                </c:pt>
                <c:pt idx="28626">
                  <c:v>1365534000</c:v>
                </c:pt>
                <c:pt idx="28627">
                  <c:v>1365537600</c:v>
                </c:pt>
                <c:pt idx="28628">
                  <c:v>1365541200</c:v>
                </c:pt>
                <c:pt idx="28629">
                  <c:v>1365544800</c:v>
                </c:pt>
                <c:pt idx="28630">
                  <c:v>1365548400</c:v>
                </c:pt>
                <c:pt idx="28631">
                  <c:v>1365552000</c:v>
                </c:pt>
                <c:pt idx="28632">
                  <c:v>1365555600</c:v>
                </c:pt>
                <c:pt idx="28633">
                  <c:v>1365559200</c:v>
                </c:pt>
                <c:pt idx="28634">
                  <c:v>1365562800</c:v>
                </c:pt>
                <c:pt idx="28635">
                  <c:v>1365566400</c:v>
                </c:pt>
                <c:pt idx="28636">
                  <c:v>1365570000</c:v>
                </c:pt>
                <c:pt idx="28637">
                  <c:v>1365573600</c:v>
                </c:pt>
                <c:pt idx="28638">
                  <c:v>1365577200</c:v>
                </c:pt>
                <c:pt idx="28639">
                  <c:v>1365580800</c:v>
                </c:pt>
                <c:pt idx="28640">
                  <c:v>1365584400</c:v>
                </c:pt>
                <c:pt idx="28641">
                  <c:v>1365588000</c:v>
                </c:pt>
                <c:pt idx="28642">
                  <c:v>1365591600</c:v>
                </c:pt>
                <c:pt idx="28643">
                  <c:v>1365595200</c:v>
                </c:pt>
                <c:pt idx="28644">
                  <c:v>1365598800</c:v>
                </c:pt>
                <c:pt idx="28645">
                  <c:v>1365602400</c:v>
                </c:pt>
                <c:pt idx="28646">
                  <c:v>1365606000</c:v>
                </c:pt>
                <c:pt idx="28647">
                  <c:v>1365609600</c:v>
                </c:pt>
                <c:pt idx="28648">
                  <c:v>1365613200</c:v>
                </c:pt>
                <c:pt idx="28649">
                  <c:v>1365616800</c:v>
                </c:pt>
                <c:pt idx="28650">
                  <c:v>1365620400</c:v>
                </c:pt>
                <c:pt idx="28651">
                  <c:v>1365624000</c:v>
                </c:pt>
                <c:pt idx="28652">
                  <c:v>1365627600</c:v>
                </c:pt>
                <c:pt idx="28653">
                  <c:v>1365631200</c:v>
                </c:pt>
                <c:pt idx="28654">
                  <c:v>1365634800</c:v>
                </c:pt>
                <c:pt idx="28655">
                  <c:v>1365638400</c:v>
                </c:pt>
                <c:pt idx="28656">
                  <c:v>1365642000</c:v>
                </c:pt>
                <c:pt idx="28657">
                  <c:v>1365645600</c:v>
                </c:pt>
                <c:pt idx="28658">
                  <c:v>1365649200</c:v>
                </c:pt>
                <c:pt idx="28659">
                  <c:v>1365652800</c:v>
                </c:pt>
                <c:pt idx="28660">
                  <c:v>1365656400</c:v>
                </c:pt>
                <c:pt idx="28661">
                  <c:v>1365660000</c:v>
                </c:pt>
                <c:pt idx="28662">
                  <c:v>1365663600</c:v>
                </c:pt>
                <c:pt idx="28663">
                  <c:v>1365667200</c:v>
                </c:pt>
                <c:pt idx="28664">
                  <c:v>1365670800</c:v>
                </c:pt>
                <c:pt idx="28665">
                  <c:v>1365674400</c:v>
                </c:pt>
                <c:pt idx="28666">
                  <c:v>1365678000</c:v>
                </c:pt>
                <c:pt idx="28667">
                  <c:v>1365681600</c:v>
                </c:pt>
                <c:pt idx="28668">
                  <c:v>1365685200</c:v>
                </c:pt>
                <c:pt idx="28669">
                  <c:v>1365688800</c:v>
                </c:pt>
                <c:pt idx="28670">
                  <c:v>1365692400</c:v>
                </c:pt>
                <c:pt idx="28671">
                  <c:v>1365696000</c:v>
                </c:pt>
                <c:pt idx="28672">
                  <c:v>1365699600</c:v>
                </c:pt>
                <c:pt idx="28673">
                  <c:v>1365703200</c:v>
                </c:pt>
                <c:pt idx="28674">
                  <c:v>1365706800</c:v>
                </c:pt>
                <c:pt idx="28675">
                  <c:v>1365710400</c:v>
                </c:pt>
                <c:pt idx="28676">
                  <c:v>1365714000</c:v>
                </c:pt>
                <c:pt idx="28677">
                  <c:v>1365717600</c:v>
                </c:pt>
                <c:pt idx="28678">
                  <c:v>1365721200</c:v>
                </c:pt>
                <c:pt idx="28679">
                  <c:v>1365724800</c:v>
                </c:pt>
                <c:pt idx="28680">
                  <c:v>1365728400</c:v>
                </c:pt>
                <c:pt idx="28681">
                  <c:v>1365732000</c:v>
                </c:pt>
                <c:pt idx="28682">
                  <c:v>1365735600</c:v>
                </c:pt>
                <c:pt idx="28683">
                  <c:v>1365739200</c:v>
                </c:pt>
                <c:pt idx="28684">
                  <c:v>1365742800</c:v>
                </c:pt>
                <c:pt idx="28685">
                  <c:v>1365746400</c:v>
                </c:pt>
                <c:pt idx="28686">
                  <c:v>1365750000</c:v>
                </c:pt>
                <c:pt idx="28687">
                  <c:v>1365753600</c:v>
                </c:pt>
                <c:pt idx="28688">
                  <c:v>1365757200</c:v>
                </c:pt>
                <c:pt idx="28689">
                  <c:v>1365760800</c:v>
                </c:pt>
                <c:pt idx="28690">
                  <c:v>1365764400</c:v>
                </c:pt>
                <c:pt idx="28691">
                  <c:v>1365768000</c:v>
                </c:pt>
                <c:pt idx="28692">
                  <c:v>1365771600</c:v>
                </c:pt>
                <c:pt idx="28693">
                  <c:v>1365775200</c:v>
                </c:pt>
                <c:pt idx="28694">
                  <c:v>1365778800</c:v>
                </c:pt>
                <c:pt idx="28695">
                  <c:v>1365782400</c:v>
                </c:pt>
                <c:pt idx="28696">
                  <c:v>1365786000</c:v>
                </c:pt>
                <c:pt idx="28697">
                  <c:v>1365789600</c:v>
                </c:pt>
                <c:pt idx="28698">
                  <c:v>1365793200</c:v>
                </c:pt>
                <c:pt idx="28699">
                  <c:v>1365796800</c:v>
                </c:pt>
                <c:pt idx="28700">
                  <c:v>1365800400</c:v>
                </c:pt>
                <c:pt idx="28701">
                  <c:v>1365804000</c:v>
                </c:pt>
                <c:pt idx="28702">
                  <c:v>1365807600</c:v>
                </c:pt>
                <c:pt idx="28703">
                  <c:v>1365811200</c:v>
                </c:pt>
                <c:pt idx="28704">
                  <c:v>1365814800</c:v>
                </c:pt>
                <c:pt idx="28705">
                  <c:v>1365818400</c:v>
                </c:pt>
                <c:pt idx="28706">
                  <c:v>1365822000</c:v>
                </c:pt>
                <c:pt idx="28707">
                  <c:v>1365825600</c:v>
                </c:pt>
                <c:pt idx="28708">
                  <c:v>1365829200</c:v>
                </c:pt>
                <c:pt idx="28709">
                  <c:v>1365832800</c:v>
                </c:pt>
                <c:pt idx="28710">
                  <c:v>1365836400</c:v>
                </c:pt>
                <c:pt idx="28711">
                  <c:v>1365840000</c:v>
                </c:pt>
                <c:pt idx="28712">
                  <c:v>1365843600</c:v>
                </c:pt>
                <c:pt idx="28713">
                  <c:v>1365847200</c:v>
                </c:pt>
                <c:pt idx="28714">
                  <c:v>1365850800</c:v>
                </c:pt>
                <c:pt idx="28715">
                  <c:v>1365854400</c:v>
                </c:pt>
                <c:pt idx="28716">
                  <c:v>1365858000</c:v>
                </c:pt>
                <c:pt idx="28717">
                  <c:v>1365861600</c:v>
                </c:pt>
                <c:pt idx="28718">
                  <c:v>1365865200</c:v>
                </c:pt>
                <c:pt idx="28719">
                  <c:v>1365868800</c:v>
                </c:pt>
                <c:pt idx="28720">
                  <c:v>1365872400</c:v>
                </c:pt>
                <c:pt idx="28721">
                  <c:v>1365876000</c:v>
                </c:pt>
                <c:pt idx="28722">
                  <c:v>1365879600</c:v>
                </c:pt>
                <c:pt idx="28723">
                  <c:v>1365883200</c:v>
                </c:pt>
                <c:pt idx="28724">
                  <c:v>1365886800</c:v>
                </c:pt>
                <c:pt idx="28725">
                  <c:v>1365890400</c:v>
                </c:pt>
                <c:pt idx="28726">
                  <c:v>1365894000</c:v>
                </c:pt>
                <c:pt idx="28727">
                  <c:v>1365897600</c:v>
                </c:pt>
                <c:pt idx="28728">
                  <c:v>1365901200</c:v>
                </c:pt>
                <c:pt idx="28729">
                  <c:v>1365904800</c:v>
                </c:pt>
                <c:pt idx="28730">
                  <c:v>1365908400</c:v>
                </c:pt>
                <c:pt idx="28731">
                  <c:v>1365912000</c:v>
                </c:pt>
                <c:pt idx="28732">
                  <c:v>1365915600</c:v>
                </c:pt>
                <c:pt idx="28733">
                  <c:v>1365919200</c:v>
                </c:pt>
                <c:pt idx="28734">
                  <c:v>1365922800</c:v>
                </c:pt>
                <c:pt idx="28735">
                  <c:v>1365926400</c:v>
                </c:pt>
                <c:pt idx="28736">
                  <c:v>1365930000</c:v>
                </c:pt>
                <c:pt idx="28737">
                  <c:v>1365933600</c:v>
                </c:pt>
                <c:pt idx="28738">
                  <c:v>1365937200</c:v>
                </c:pt>
                <c:pt idx="28739">
                  <c:v>1365940800</c:v>
                </c:pt>
                <c:pt idx="28740">
                  <c:v>1365944400</c:v>
                </c:pt>
                <c:pt idx="28741">
                  <c:v>1365948000</c:v>
                </c:pt>
                <c:pt idx="28742">
                  <c:v>1365951600</c:v>
                </c:pt>
                <c:pt idx="28743">
                  <c:v>1365955200</c:v>
                </c:pt>
                <c:pt idx="28744">
                  <c:v>1365958800</c:v>
                </c:pt>
                <c:pt idx="28745">
                  <c:v>1365962400</c:v>
                </c:pt>
                <c:pt idx="28746">
                  <c:v>1365966000</c:v>
                </c:pt>
                <c:pt idx="28747">
                  <c:v>1365969600</c:v>
                </c:pt>
                <c:pt idx="28748">
                  <c:v>1365973200</c:v>
                </c:pt>
                <c:pt idx="28749">
                  <c:v>1365976800</c:v>
                </c:pt>
                <c:pt idx="28750">
                  <c:v>1365980400</c:v>
                </c:pt>
                <c:pt idx="28751">
                  <c:v>1365984000</c:v>
                </c:pt>
                <c:pt idx="28752">
                  <c:v>1365987600</c:v>
                </c:pt>
                <c:pt idx="28753">
                  <c:v>1365991200</c:v>
                </c:pt>
                <c:pt idx="28754">
                  <c:v>1365994800</c:v>
                </c:pt>
                <c:pt idx="28755">
                  <c:v>1365998400</c:v>
                </c:pt>
                <c:pt idx="28756">
                  <c:v>1366002000</c:v>
                </c:pt>
                <c:pt idx="28757">
                  <c:v>1366005600</c:v>
                </c:pt>
                <c:pt idx="28758">
                  <c:v>1366009200</c:v>
                </c:pt>
                <c:pt idx="28759">
                  <c:v>1366012800</c:v>
                </c:pt>
                <c:pt idx="28760">
                  <c:v>1366016400</c:v>
                </c:pt>
                <c:pt idx="28761">
                  <c:v>1366020000</c:v>
                </c:pt>
                <c:pt idx="28762">
                  <c:v>1366023600</c:v>
                </c:pt>
                <c:pt idx="28763">
                  <c:v>1366027200</c:v>
                </c:pt>
                <c:pt idx="28764">
                  <c:v>1366030800</c:v>
                </c:pt>
                <c:pt idx="28765">
                  <c:v>1366034400</c:v>
                </c:pt>
                <c:pt idx="28766">
                  <c:v>1366038000</c:v>
                </c:pt>
                <c:pt idx="28767">
                  <c:v>1366041600</c:v>
                </c:pt>
                <c:pt idx="28768">
                  <c:v>1366045200</c:v>
                </c:pt>
                <c:pt idx="28769">
                  <c:v>1366048800</c:v>
                </c:pt>
                <c:pt idx="28770">
                  <c:v>1366052400</c:v>
                </c:pt>
                <c:pt idx="28771">
                  <c:v>1366056000</c:v>
                </c:pt>
                <c:pt idx="28772">
                  <c:v>1366059600</c:v>
                </c:pt>
                <c:pt idx="28773">
                  <c:v>1366063200</c:v>
                </c:pt>
                <c:pt idx="28774">
                  <c:v>1366066800</c:v>
                </c:pt>
                <c:pt idx="28775">
                  <c:v>1366070400</c:v>
                </c:pt>
                <c:pt idx="28776">
                  <c:v>1366074000</c:v>
                </c:pt>
                <c:pt idx="28777">
                  <c:v>1366077600</c:v>
                </c:pt>
                <c:pt idx="28778">
                  <c:v>1366081200</c:v>
                </c:pt>
                <c:pt idx="28779">
                  <c:v>1366084800</c:v>
                </c:pt>
                <c:pt idx="28780">
                  <c:v>1366088400</c:v>
                </c:pt>
                <c:pt idx="28781">
                  <c:v>1366092000</c:v>
                </c:pt>
                <c:pt idx="28782">
                  <c:v>1366095600</c:v>
                </c:pt>
                <c:pt idx="28783">
                  <c:v>1366099200</c:v>
                </c:pt>
                <c:pt idx="28784">
                  <c:v>1366102800</c:v>
                </c:pt>
                <c:pt idx="28785">
                  <c:v>1366106400</c:v>
                </c:pt>
                <c:pt idx="28786">
                  <c:v>1366110000</c:v>
                </c:pt>
                <c:pt idx="28787">
                  <c:v>1366113600</c:v>
                </c:pt>
                <c:pt idx="28788">
                  <c:v>1366117200</c:v>
                </c:pt>
                <c:pt idx="28789">
                  <c:v>1366120800</c:v>
                </c:pt>
                <c:pt idx="28790">
                  <c:v>1366124400</c:v>
                </c:pt>
                <c:pt idx="28791">
                  <c:v>1366128000</c:v>
                </c:pt>
                <c:pt idx="28792">
                  <c:v>1366131600</c:v>
                </c:pt>
                <c:pt idx="28793">
                  <c:v>1366135200</c:v>
                </c:pt>
                <c:pt idx="28794">
                  <c:v>1366138800</c:v>
                </c:pt>
                <c:pt idx="28795">
                  <c:v>1366142400</c:v>
                </c:pt>
                <c:pt idx="28796">
                  <c:v>1366146000</c:v>
                </c:pt>
                <c:pt idx="28797">
                  <c:v>1366149600</c:v>
                </c:pt>
                <c:pt idx="28798">
                  <c:v>1366153200</c:v>
                </c:pt>
                <c:pt idx="28799">
                  <c:v>1366156800</c:v>
                </c:pt>
                <c:pt idx="28800">
                  <c:v>1366160400</c:v>
                </c:pt>
                <c:pt idx="28801">
                  <c:v>1366164000</c:v>
                </c:pt>
                <c:pt idx="28802">
                  <c:v>1366167600</c:v>
                </c:pt>
                <c:pt idx="28803">
                  <c:v>1366171200</c:v>
                </c:pt>
                <c:pt idx="28804">
                  <c:v>1366174800</c:v>
                </c:pt>
                <c:pt idx="28805">
                  <c:v>1366178400</c:v>
                </c:pt>
                <c:pt idx="28806">
                  <c:v>1366182000</c:v>
                </c:pt>
                <c:pt idx="28807">
                  <c:v>1366185600</c:v>
                </c:pt>
                <c:pt idx="28808">
                  <c:v>1366189200</c:v>
                </c:pt>
                <c:pt idx="28809">
                  <c:v>1366192800</c:v>
                </c:pt>
                <c:pt idx="28810">
                  <c:v>1366196400</c:v>
                </c:pt>
                <c:pt idx="28811">
                  <c:v>1366200000</c:v>
                </c:pt>
                <c:pt idx="28812">
                  <c:v>1366203600</c:v>
                </c:pt>
                <c:pt idx="28813">
                  <c:v>1366207200</c:v>
                </c:pt>
                <c:pt idx="28814">
                  <c:v>1366210800</c:v>
                </c:pt>
                <c:pt idx="28815">
                  <c:v>1366214400</c:v>
                </c:pt>
                <c:pt idx="28816">
                  <c:v>1366218000</c:v>
                </c:pt>
                <c:pt idx="28817">
                  <c:v>1366221600</c:v>
                </c:pt>
                <c:pt idx="28818">
                  <c:v>1366225200</c:v>
                </c:pt>
                <c:pt idx="28819">
                  <c:v>1366228800</c:v>
                </c:pt>
                <c:pt idx="28820">
                  <c:v>1366232400</c:v>
                </c:pt>
                <c:pt idx="28821">
                  <c:v>1366236000</c:v>
                </c:pt>
                <c:pt idx="28822">
                  <c:v>1366239600</c:v>
                </c:pt>
                <c:pt idx="28823">
                  <c:v>1366243200</c:v>
                </c:pt>
                <c:pt idx="28824">
                  <c:v>1366246800</c:v>
                </c:pt>
                <c:pt idx="28825">
                  <c:v>1366250400</c:v>
                </c:pt>
                <c:pt idx="28826">
                  <c:v>1366254000</c:v>
                </c:pt>
                <c:pt idx="28827">
                  <c:v>1366257600</c:v>
                </c:pt>
                <c:pt idx="28828">
                  <c:v>1366261200</c:v>
                </c:pt>
                <c:pt idx="28829">
                  <c:v>1366264800</c:v>
                </c:pt>
                <c:pt idx="28830">
                  <c:v>1366268400</c:v>
                </c:pt>
                <c:pt idx="28831">
                  <c:v>1366272000</c:v>
                </c:pt>
                <c:pt idx="28832">
                  <c:v>1366275600</c:v>
                </c:pt>
                <c:pt idx="28833">
                  <c:v>1366279200</c:v>
                </c:pt>
                <c:pt idx="28834">
                  <c:v>1366282800</c:v>
                </c:pt>
                <c:pt idx="28835">
                  <c:v>1366286400</c:v>
                </c:pt>
                <c:pt idx="28836">
                  <c:v>1366290000</c:v>
                </c:pt>
                <c:pt idx="28837">
                  <c:v>1366293600</c:v>
                </c:pt>
                <c:pt idx="28838">
                  <c:v>1366297200</c:v>
                </c:pt>
                <c:pt idx="28839">
                  <c:v>1366300800</c:v>
                </c:pt>
                <c:pt idx="28840">
                  <c:v>1366304400</c:v>
                </c:pt>
                <c:pt idx="28841">
                  <c:v>1366308000</c:v>
                </c:pt>
                <c:pt idx="28842">
                  <c:v>1366311600</c:v>
                </c:pt>
                <c:pt idx="28843">
                  <c:v>1366315200</c:v>
                </c:pt>
                <c:pt idx="28844">
                  <c:v>1366318800</c:v>
                </c:pt>
                <c:pt idx="28845">
                  <c:v>1366322400</c:v>
                </c:pt>
                <c:pt idx="28846">
                  <c:v>1366326000</c:v>
                </c:pt>
                <c:pt idx="28847">
                  <c:v>1366329600</c:v>
                </c:pt>
                <c:pt idx="28848">
                  <c:v>1366333200</c:v>
                </c:pt>
                <c:pt idx="28849">
                  <c:v>1366336800</c:v>
                </c:pt>
                <c:pt idx="28850">
                  <c:v>1366340400</c:v>
                </c:pt>
                <c:pt idx="28851">
                  <c:v>1366344000</c:v>
                </c:pt>
                <c:pt idx="28852">
                  <c:v>1366347600</c:v>
                </c:pt>
                <c:pt idx="28853">
                  <c:v>1366351200</c:v>
                </c:pt>
                <c:pt idx="28854">
                  <c:v>1366354800</c:v>
                </c:pt>
                <c:pt idx="28855">
                  <c:v>1366358400</c:v>
                </c:pt>
                <c:pt idx="28856">
                  <c:v>1366362000</c:v>
                </c:pt>
                <c:pt idx="28857">
                  <c:v>1366365600</c:v>
                </c:pt>
                <c:pt idx="28858">
                  <c:v>1366369200</c:v>
                </c:pt>
                <c:pt idx="28859">
                  <c:v>1366372800</c:v>
                </c:pt>
                <c:pt idx="28860">
                  <c:v>1366376400</c:v>
                </c:pt>
                <c:pt idx="28861">
                  <c:v>1366380000</c:v>
                </c:pt>
                <c:pt idx="28862">
                  <c:v>1366383600</c:v>
                </c:pt>
                <c:pt idx="28863">
                  <c:v>1366387200</c:v>
                </c:pt>
                <c:pt idx="28864">
                  <c:v>1366390800</c:v>
                </c:pt>
                <c:pt idx="28865">
                  <c:v>1366394400</c:v>
                </c:pt>
                <c:pt idx="28866">
                  <c:v>1366398000</c:v>
                </c:pt>
                <c:pt idx="28867">
                  <c:v>1366401600</c:v>
                </c:pt>
                <c:pt idx="28868">
                  <c:v>1366405200</c:v>
                </c:pt>
                <c:pt idx="28869">
                  <c:v>1366408800</c:v>
                </c:pt>
                <c:pt idx="28870">
                  <c:v>1366412400</c:v>
                </c:pt>
                <c:pt idx="28871">
                  <c:v>1366416000</c:v>
                </c:pt>
                <c:pt idx="28872">
                  <c:v>1366419600</c:v>
                </c:pt>
                <c:pt idx="28873">
                  <c:v>1366423200</c:v>
                </c:pt>
                <c:pt idx="28874">
                  <c:v>1366426800</c:v>
                </c:pt>
                <c:pt idx="28875">
                  <c:v>1366430400</c:v>
                </c:pt>
                <c:pt idx="28876">
                  <c:v>1366434000</c:v>
                </c:pt>
                <c:pt idx="28877">
                  <c:v>1366437600</c:v>
                </c:pt>
                <c:pt idx="28878">
                  <c:v>1366441200</c:v>
                </c:pt>
                <c:pt idx="28879">
                  <c:v>1366444800</c:v>
                </c:pt>
                <c:pt idx="28880">
                  <c:v>1366448400</c:v>
                </c:pt>
                <c:pt idx="28881">
                  <c:v>1366452000</c:v>
                </c:pt>
                <c:pt idx="28882">
                  <c:v>1366455600</c:v>
                </c:pt>
                <c:pt idx="28883">
                  <c:v>1366459200</c:v>
                </c:pt>
                <c:pt idx="28884">
                  <c:v>1366462800</c:v>
                </c:pt>
                <c:pt idx="28885">
                  <c:v>1366466400</c:v>
                </c:pt>
                <c:pt idx="28886">
                  <c:v>1366470000</c:v>
                </c:pt>
                <c:pt idx="28887">
                  <c:v>1366473600</c:v>
                </c:pt>
                <c:pt idx="28888">
                  <c:v>1366477200</c:v>
                </c:pt>
                <c:pt idx="28889">
                  <c:v>1366480800</c:v>
                </c:pt>
                <c:pt idx="28890">
                  <c:v>1366484400</c:v>
                </c:pt>
                <c:pt idx="28891">
                  <c:v>1366488000</c:v>
                </c:pt>
                <c:pt idx="28892">
                  <c:v>1366491600</c:v>
                </c:pt>
                <c:pt idx="28893">
                  <c:v>1366495200</c:v>
                </c:pt>
                <c:pt idx="28894">
                  <c:v>1366498800</c:v>
                </c:pt>
                <c:pt idx="28895">
                  <c:v>1366502400</c:v>
                </c:pt>
                <c:pt idx="28896">
                  <c:v>1366506000</c:v>
                </c:pt>
                <c:pt idx="28897">
                  <c:v>1366509600</c:v>
                </c:pt>
                <c:pt idx="28898">
                  <c:v>1366513200</c:v>
                </c:pt>
                <c:pt idx="28899">
                  <c:v>1366516800</c:v>
                </c:pt>
                <c:pt idx="28900">
                  <c:v>1366520400</c:v>
                </c:pt>
                <c:pt idx="28901">
                  <c:v>1366524000</c:v>
                </c:pt>
                <c:pt idx="28902">
                  <c:v>1366527600</c:v>
                </c:pt>
                <c:pt idx="28903">
                  <c:v>1366531200</c:v>
                </c:pt>
                <c:pt idx="28904">
                  <c:v>1366534800</c:v>
                </c:pt>
                <c:pt idx="28905">
                  <c:v>1366538400</c:v>
                </c:pt>
                <c:pt idx="28906">
                  <c:v>1366542000</c:v>
                </c:pt>
                <c:pt idx="28907">
                  <c:v>1366545600</c:v>
                </c:pt>
                <c:pt idx="28908">
                  <c:v>1366549200</c:v>
                </c:pt>
                <c:pt idx="28909">
                  <c:v>1366552800</c:v>
                </c:pt>
                <c:pt idx="28910">
                  <c:v>1366556400</c:v>
                </c:pt>
                <c:pt idx="28911">
                  <c:v>1366560000</c:v>
                </c:pt>
                <c:pt idx="28912">
                  <c:v>1366563600</c:v>
                </c:pt>
                <c:pt idx="28913">
                  <c:v>1366567200</c:v>
                </c:pt>
                <c:pt idx="28914">
                  <c:v>1366570800</c:v>
                </c:pt>
                <c:pt idx="28915">
                  <c:v>1366574400</c:v>
                </c:pt>
                <c:pt idx="28916">
                  <c:v>1366578000</c:v>
                </c:pt>
                <c:pt idx="28917">
                  <c:v>1366581600</c:v>
                </c:pt>
                <c:pt idx="28918">
                  <c:v>1366585200</c:v>
                </c:pt>
                <c:pt idx="28919">
                  <c:v>1366588800</c:v>
                </c:pt>
                <c:pt idx="28920">
                  <c:v>1366592400</c:v>
                </c:pt>
                <c:pt idx="28921">
                  <c:v>1366596000</c:v>
                </c:pt>
                <c:pt idx="28922">
                  <c:v>1366599600</c:v>
                </c:pt>
                <c:pt idx="28923">
                  <c:v>1366603200</c:v>
                </c:pt>
                <c:pt idx="28924">
                  <c:v>1366606800</c:v>
                </c:pt>
                <c:pt idx="28925">
                  <c:v>1366610400</c:v>
                </c:pt>
                <c:pt idx="28926">
                  <c:v>1366614000</c:v>
                </c:pt>
                <c:pt idx="28927">
                  <c:v>1366617600</c:v>
                </c:pt>
                <c:pt idx="28928">
                  <c:v>1366621200</c:v>
                </c:pt>
                <c:pt idx="28929">
                  <c:v>1366624800</c:v>
                </c:pt>
                <c:pt idx="28930">
                  <c:v>1366628400</c:v>
                </c:pt>
                <c:pt idx="28931">
                  <c:v>1366632000</c:v>
                </c:pt>
                <c:pt idx="28932">
                  <c:v>1366635600</c:v>
                </c:pt>
                <c:pt idx="28933">
                  <c:v>1366639200</c:v>
                </c:pt>
                <c:pt idx="28934">
                  <c:v>1366642800</c:v>
                </c:pt>
                <c:pt idx="28935">
                  <c:v>1366646400</c:v>
                </c:pt>
                <c:pt idx="28936">
                  <c:v>1366650000</c:v>
                </c:pt>
                <c:pt idx="28937">
                  <c:v>1366653600</c:v>
                </c:pt>
                <c:pt idx="28938">
                  <c:v>1366657200</c:v>
                </c:pt>
                <c:pt idx="28939">
                  <c:v>1366660800</c:v>
                </c:pt>
                <c:pt idx="28940">
                  <c:v>1366664400</c:v>
                </c:pt>
                <c:pt idx="28941">
                  <c:v>1366668000</c:v>
                </c:pt>
                <c:pt idx="28942">
                  <c:v>1366671600</c:v>
                </c:pt>
                <c:pt idx="28943">
                  <c:v>1366675200</c:v>
                </c:pt>
                <c:pt idx="28944">
                  <c:v>1366678800</c:v>
                </c:pt>
                <c:pt idx="28945">
                  <c:v>1366682400</c:v>
                </c:pt>
                <c:pt idx="28946">
                  <c:v>1366686000</c:v>
                </c:pt>
                <c:pt idx="28947">
                  <c:v>1366689600</c:v>
                </c:pt>
                <c:pt idx="28948">
                  <c:v>1366693200</c:v>
                </c:pt>
                <c:pt idx="28949">
                  <c:v>1366696800</c:v>
                </c:pt>
                <c:pt idx="28950">
                  <c:v>1366700400</c:v>
                </c:pt>
                <c:pt idx="28951">
                  <c:v>1366704000</c:v>
                </c:pt>
                <c:pt idx="28952">
                  <c:v>1366707600</c:v>
                </c:pt>
                <c:pt idx="28953">
                  <c:v>1366711200</c:v>
                </c:pt>
                <c:pt idx="28954">
                  <c:v>1366714800</c:v>
                </c:pt>
                <c:pt idx="28955">
                  <c:v>1366718400</c:v>
                </c:pt>
                <c:pt idx="28956">
                  <c:v>1366722000</c:v>
                </c:pt>
                <c:pt idx="28957">
                  <c:v>1366725600</c:v>
                </c:pt>
                <c:pt idx="28958">
                  <c:v>1366729200</c:v>
                </c:pt>
                <c:pt idx="28959">
                  <c:v>1366732800</c:v>
                </c:pt>
                <c:pt idx="28960">
                  <c:v>1366736400</c:v>
                </c:pt>
                <c:pt idx="28961">
                  <c:v>1366740000</c:v>
                </c:pt>
                <c:pt idx="28962">
                  <c:v>1366743600</c:v>
                </c:pt>
                <c:pt idx="28963">
                  <c:v>1366747200</c:v>
                </c:pt>
                <c:pt idx="28964">
                  <c:v>1366750800</c:v>
                </c:pt>
                <c:pt idx="28965">
                  <c:v>1366754400</c:v>
                </c:pt>
                <c:pt idx="28966">
                  <c:v>1366758000</c:v>
                </c:pt>
                <c:pt idx="28967">
                  <c:v>1366761600</c:v>
                </c:pt>
                <c:pt idx="28968">
                  <c:v>1366765200</c:v>
                </c:pt>
                <c:pt idx="28969">
                  <c:v>1366768800</c:v>
                </c:pt>
                <c:pt idx="28970">
                  <c:v>1366772400</c:v>
                </c:pt>
                <c:pt idx="28971">
                  <c:v>1366776000</c:v>
                </c:pt>
                <c:pt idx="28972">
                  <c:v>1366779600</c:v>
                </c:pt>
                <c:pt idx="28973">
                  <c:v>1366783200</c:v>
                </c:pt>
                <c:pt idx="28974">
                  <c:v>1366786800</c:v>
                </c:pt>
                <c:pt idx="28975">
                  <c:v>1366790400</c:v>
                </c:pt>
                <c:pt idx="28976">
                  <c:v>1366794000</c:v>
                </c:pt>
                <c:pt idx="28977">
                  <c:v>1366797600</c:v>
                </c:pt>
                <c:pt idx="28978">
                  <c:v>1366801200</c:v>
                </c:pt>
                <c:pt idx="28979">
                  <c:v>1366804800</c:v>
                </c:pt>
                <c:pt idx="28980">
                  <c:v>1366808400</c:v>
                </c:pt>
                <c:pt idx="28981">
                  <c:v>1366812000</c:v>
                </c:pt>
                <c:pt idx="28982">
                  <c:v>1366815600</c:v>
                </c:pt>
                <c:pt idx="28983">
                  <c:v>1366819200</c:v>
                </c:pt>
                <c:pt idx="28984">
                  <c:v>1366822800</c:v>
                </c:pt>
                <c:pt idx="28985">
                  <c:v>1366826400</c:v>
                </c:pt>
                <c:pt idx="28986">
                  <c:v>1366830000</c:v>
                </c:pt>
                <c:pt idx="28987">
                  <c:v>1366833600</c:v>
                </c:pt>
                <c:pt idx="28988">
                  <c:v>1366837200</c:v>
                </c:pt>
                <c:pt idx="28989">
                  <c:v>1366840800</c:v>
                </c:pt>
                <c:pt idx="28990">
                  <c:v>1366844400</c:v>
                </c:pt>
                <c:pt idx="28991">
                  <c:v>1366848000</c:v>
                </c:pt>
                <c:pt idx="28992">
                  <c:v>1366851600</c:v>
                </c:pt>
                <c:pt idx="28993">
                  <c:v>1366855200</c:v>
                </c:pt>
                <c:pt idx="28994">
                  <c:v>1366858800</c:v>
                </c:pt>
                <c:pt idx="28995">
                  <c:v>1366862400</c:v>
                </c:pt>
                <c:pt idx="28996">
                  <c:v>1366866000</c:v>
                </c:pt>
                <c:pt idx="28997">
                  <c:v>1366869600</c:v>
                </c:pt>
                <c:pt idx="28998">
                  <c:v>1366873200</c:v>
                </c:pt>
                <c:pt idx="28999">
                  <c:v>1366876800</c:v>
                </c:pt>
                <c:pt idx="29000">
                  <c:v>1366880400</c:v>
                </c:pt>
                <c:pt idx="29001">
                  <c:v>1366884000</c:v>
                </c:pt>
                <c:pt idx="29002">
                  <c:v>1366887600</c:v>
                </c:pt>
                <c:pt idx="29003">
                  <c:v>1366891200</c:v>
                </c:pt>
                <c:pt idx="29004">
                  <c:v>1366894800</c:v>
                </c:pt>
                <c:pt idx="29005">
                  <c:v>1366898400</c:v>
                </c:pt>
                <c:pt idx="29006">
                  <c:v>1366902000</c:v>
                </c:pt>
                <c:pt idx="29007">
                  <c:v>1366905600</c:v>
                </c:pt>
                <c:pt idx="29008">
                  <c:v>1366909200</c:v>
                </c:pt>
                <c:pt idx="29009">
                  <c:v>1366912800</c:v>
                </c:pt>
                <c:pt idx="29010">
                  <c:v>1366916400</c:v>
                </c:pt>
                <c:pt idx="29011">
                  <c:v>1366920000</c:v>
                </c:pt>
                <c:pt idx="29012">
                  <c:v>1366923600</c:v>
                </c:pt>
                <c:pt idx="29013">
                  <c:v>1366927200</c:v>
                </c:pt>
                <c:pt idx="29014">
                  <c:v>1366930800</c:v>
                </c:pt>
                <c:pt idx="29015">
                  <c:v>1366934400</c:v>
                </c:pt>
                <c:pt idx="29016">
                  <c:v>1366938000</c:v>
                </c:pt>
                <c:pt idx="29017">
                  <c:v>1366941600</c:v>
                </c:pt>
                <c:pt idx="29018">
                  <c:v>1366945200</c:v>
                </c:pt>
                <c:pt idx="29019">
                  <c:v>1366948800</c:v>
                </c:pt>
                <c:pt idx="29020">
                  <c:v>1366952400</c:v>
                </c:pt>
                <c:pt idx="29021">
                  <c:v>1366956000</c:v>
                </c:pt>
                <c:pt idx="29022">
                  <c:v>1366959600</c:v>
                </c:pt>
                <c:pt idx="29023">
                  <c:v>1366963200</c:v>
                </c:pt>
                <c:pt idx="29024">
                  <c:v>1366966800</c:v>
                </c:pt>
                <c:pt idx="29025">
                  <c:v>1366970400</c:v>
                </c:pt>
                <c:pt idx="29026">
                  <c:v>1366974000</c:v>
                </c:pt>
                <c:pt idx="29027">
                  <c:v>1366977600</c:v>
                </c:pt>
                <c:pt idx="29028">
                  <c:v>1366981200</c:v>
                </c:pt>
                <c:pt idx="29029">
                  <c:v>1366984800</c:v>
                </c:pt>
                <c:pt idx="29030">
                  <c:v>1366988400</c:v>
                </c:pt>
                <c:pt idx="29031">
                  <c:v>1366992000</c:v>
                </c:pt>
                <c:pt idx="29032">
                  <c:v>1366995600</c:v>
                </c:pt>
                <c:pt idx="29033">
                  <c:v>1366999200</c:v>
                </c:pt>
                <c:pt idx="29034">
                  <c:v>1367002800</c:v>
                </c:pt>
                <c:pt idx="29035">
                  <c:v>1367006400</c:v>
                </c:pt>
                <c:pt idx="29036">
                  <c:v>1367010000</c:v>
                </c:pt>
                <c:pt idx="29037">
                  <c:v>1367013600</c:v>
                </c:pt>
                <c:pt idx="29038">
                  <c:v>1367017200</c:v>
                </c:pt>
                <c:pt idx="29039">
                  <c:v>1367020800</c:v>
                </c:pt>
                <c:pt idx="29040">
                  <c:v>1367024400</c:v>
                </c:pt>
                <c:pt idx="29041">
                  <c:v>1367028000</c:v>
                </c:pt>
                <c:pt idx="29042">
                  <c:v>1367031600</c:v>
                </c:pt>
                <c:pt idx="29043">
                  <c:v>1367035200</c:v>
                </c:pt>
                <c:pt idx="29044">
                  <c:v>1367038800</c:v>
                </c:pt>
                <c:pt idx="29045">
                  <c:v>1367042400</c:v>
                </c:pt>
                <c:pt idx="29046">
                  <c:v>1367046000</c:v>
                </c:pt>
                <c:pt idx="29047">
                  <c:v>1367049600</c:v>
                </c:pt>
                <c:pt idx="29048">
                  <c:v>1367053200</c:v>
                </c:pt>
                <c:pt idx="29049">
                  <c:v>1367056800</c:v>
                </c:pt>
                <c:pt idx="29050">
                  <c:v>1367060400</c:v>
                </c:pt>
                <c:pt idx="29051">
                  <c:v>1367064000</c:v>
                </c:pt>
                <c:pt idx="29052">
                  <c:v>1367067600</c:v>
                </c:pt>
                <c:pt idx="29053">
                  <c:v>1367071200</c:v>
                </c:pt>
                <c:pt idx="29054">
                  <c:v>1367074800</c:v>
                </c:pt>
                <c:pt idx="29055">
                  <c:v>1367078400</c:v>
                </c:pt>
                <c:pt idx="29056">
                  <c:v>1367082000</c:v>
                </c:pt>
                <c:pt idx="29057">
                  <c:v>1367085600</c:v>
                </c:pt>
                <c:pt idx="29058">
                  <c:v>1367089200</c:v>
                </c:pt>
                <c:pt idx="29059">
                  <c:v>1367092800</c:v>
                </c:pt>
                <c:pt idx="29060">
                  <c:v>1367096400</c:v>
                </c:pt>
                <c:pt idx="29061">
                  <c:v>1367100000</c:v>
                </c:pt>
                <c:pt idx="29062">
                  <c:v>1367103600</c:v>
                </c:pt>
                <c:pt idx="29063">
                  <c:v>1367107200</c:v>
                </c:pt>
                <c:pt idx="29064">
                  <c:v>1367110800</c:v>
                </c:pt>
                <c:pt idx="29065">
                  <c:v>1367114400</c:v>
                </c:pt>
                <c:pt idx="29066">
                  <c:v>1367118000</c:v>
                </c:pt>
                <c:pt idx="29067">
                  <c:v>1367121600</c:v>
                </c:pt>
                <c:pt idx="29068">
                  <c:v>1367125200</c:v>
                </c:pt>
                <c:pt idx="29069">
                  <c:v>1367128800</c:v>
                </c:pt>
                <c:pt idx="29070">
                  <c:v>1367132400</c:v>
                </c:pt>
                <c:pt idx="29071">
                  <c:v>1367136000</c:v>
                </c:pt>
                <c:pt idx="29072">
                  <c:v>1367139600</c:v>
                </c:pt>
                <c:pt idx="29073">
                  <c:v>1367143200</c:v>
                </c:pt>
                <c:pt idx="29074">
                  <c:v>1367146800</c:v>
                </c:pt>
                <c:pt idx="29075">
                  <c:v>1367150400</c:v>
                </c:pt>
                <c:pt idx="29076">
                  <c:v>1367154000</c:v>
                </c:pt>
                <c:pt idx="29077">
                  <c:v>1367157600</c:v>
                </c:pt>
                <c:pt idx="29078">
                  <c:v>1367161200</c:v>
                </c:pt>
                <c:pt idx="29079">
                  <c:v>1367164800</c:v>
                </c:pt>
                <c:pt idx="29080">
                  <c:v>1367168400</c:v>
                </c:pt>
                <c:pt idx="29081">
                  <c:v>1367172000</c:v>
                </c:pt>
                <c:pt idx="29082">
                  <c:v>1367175600</c:v>
                </c:pt>
                <c:pt idx="29083">
                  <c:v>1367179200</c:v>
                </c:pt>
                <c:pt idx="29084">
                  <c:v>1367182800</c:v>
                </c:pt>
                <c:pt idx="29085">
                  <c:v>1367186400</c:v>
                </c:pt>
                <c:pt idx="29086">
                  <c:v>1367190000</c:v>
                </c:pt>
                <c:pt idx="29087">
                  <c:v>1367193600</c:v>
                </c:pt>
                <c:pt idx="29088">
                  <c:v>1367197200</c:v>
                </c:pt>
                <c:pt idx="29089">
                  <c:v>1367200800</c:v>
                </c:pt>
                <c:pt idx="29090">
                  <c:v>1367204400</c:v>
                </c:pt>
                <c:pt idx="29091">
                  <c:v>1367208000</c:v>
                </c:pt>
                <c:pt idx="29092">
                  <c:v>1367211600</c:v>
                </c:pt>
                <c:pt idx="29093">
                  <c:v>1367215200</c:v>
                </c:pt>
                <c:pt idx="29094">
                  <c:v>1367218800</c:v>
                </c:pt>
                <c:pt idx="29095">
                  <c:v>1367222400</c:v>
                </c:pt>
                <c:pt idx="29096">
                  <c:v>1367226000</c:v>
                </c:pt>
                <c:pt idx="29097">
                  <c:v>1367229600</c:v>
                </c:pt>
                <c:pt idx="29098">
                  <c:v>1367233200</c:v>
                </c:pt>
                <c:pt idx="29099">
                  <c:v>1367236800</c:v>
                </c:pt>
                <c:pt idx="29100">
                  <c:v>1367240400</c:v>
                </c:pt>
                <c:pt idx="29101">
                  <c:v>1367244000</c:v>
                </c:pt>
                <c:pt idx="29102">
                  <c:v>1367247600</c:v>
                </c:pt>
                <c:pt idx="29103">
                  <c:v>1367251200</c:v>
                </c:pt>
                <c:pt idx="29104">
                  <c:v>1367254800</c:v>
                </c:pt>
                <c:pt idx="29105">
                  <c:v>1367258400</c:v>
                </c:pt>
                <c:pt idx="29106">
                  <c:v>1367262000</c:v>
                </c:pt>
                <c:pt idx="29107">
                  <c:v>1367265600</c:v>
                </c:pt>
                <c:pt idx="29108">
                  <c:v>1367269200</c:v>
                </c:pt>
                <c:pt idx="29109">
                  <c:v>1367272800</c:v>
                </c:pt>
                <c:pt idx="29110">
                  <c:v>1367276400</c:v>
                </c:pt>
                <c:pt idx="29111">
                  <c:v>1367280000</c:v>
                </c:pt>
                <c:pt idx="29112">
                  <c:v>1367283600</c:v>
                </c:pt>
                <c:pt idx="29113">
                  <c:v>1367287200</c:v>
                </c:pt>
                <c:pt idx="29114">
                  <c:v>1367290800</c:v>
                </c:pt>
                <c:pt idx="29115">
                  <c:v>1367294400</c:v>
                </c:pt>
                <c:pt idx="29116">
                  <c:v>1367298000</c:v>
                </c:pt>
                <c:pt idx="29117">
                  <c:v>1367301600</c:v>
                </c:pt>
                <c:pt idx="29118">
                  <c:v>1367305200</c:v>
                </c:pt>
                <c:pt idx="29119">
                  <c:v>1367308800</c:v>
                </c:pt>
                <c:pt idx="29120">
                  <c:v>1367312400</c:v>
                </c:pt>
                <c:pt idx="29121">
                  <c:v>1367316000</c:v>
                </c:pt>
                <c:pt idx="29122">
                  <c:v>1367319600</c:v>
                </c:pt>
                <c:pt idx="29123">
                  <c:v>1367323200</c:v>
                </c:pt>
                <c:pt idx="29124">
                  <c:v>1367326800</c:v>
                </c:pt>
                <c:pt idx="29125">
                  <c:v>1367330400</c:v>
                </c:pt>
                <c:pt idx="29126">
                  <c:v>1367334000</c:v>
                </c:pt>
                <c:pt idx="29127">
                  <c:v>1367337600</c:v>
                </c:pt>
                <c:pt idx="29128">
                  <c:v>1367341200</c:v>
                </c:pt>
                <c:pt idx="29129">
                  <c:v>1367344800</c:v>
                </c:pt>
                <c:pt idx="29130">
                  <c:v>1367348400</c:v>
                </c:pt>
                <c:pt idx="29131">
                  <c:v>1367352000</c:v>
                </c:pt>
                <c:pt idx="29132">
                  <c:v>1367355600</c:v>
                </c:pt>
                <c:pt idx="29133">
                  <c:v>1367359200</c:v>
                </c:pt>
                <c:pt idx="29134">
                  <c:v>1367362800</c:v>
                </c:pt>
                <c:pt idx="29135">
                  <c:v>1367366400</c:v>
                </c:pt>
                <c:pt idx="29136">
                  <c:v>1367370000</c:v>
                </c:pt>
                <c:pt idx="29137">
                  <c:v>1367373600</c:v>
                </c:pt>
                <c:pt idx="29138">
                  <c:v>1367377200</c:v>
                </c:pt>
                <c:pt idx="29139">
                  <c:v>1367380800</c:v>
                </c:pt>
                <c:pt idx="29140">
                  <c:v>1367384400</c:v>
                </c:pt>
                <c:pt idx="29141">
                  <c:v>1367388000</c:v>
                </c:pt>
                <c:pt idx="29142">
                  <c:v>1367391600</c:v>
                </c:pt>
                <c:pt idx="29143">
                  <c:v>1367395200</c:v>
                </c:pt>
                <c:pt idx="29144">
                  <c:v>1367398800</c:v>
                </c:pt>
                <c:pt idx="29145">
                  <c:v>1367402400</c:v>
                </c:pt>
                <c:pt idx="29146">
                  <c:v>1367406000</c:v>
                </c:pt>
                <c:pt idx="29147">
                  <c:v>1367409600</c:v>
                </c:pt>
                <c:pt idx="29148">
                  <c:v>1367413200</c:v>
                </c:pt>
                <c:pt idx="29149">
                  <c:v>1367416800</c:v>
                </c:pt>
                <c:pt idx="29150">
                  <c:v>1367420400</c:v>
                </c:pt>
                <c:pt idx="29151">
                  <c:v>1367424000</c:v>
                </c:pt>
                <c:pt idx="29152">
                  <c:v>1367427600</c:v>
                </c:pt>
                <c:pt idx="29153">
                  <c:v>1367431200</c:v>
                </c:pt>
                <c:pt idx="29154">
                  <c:v>1367434800</c:v>
                </c:pt>
                <c:pt idx="29155">
                  <c:v>1367438400</c:v>
                </c:pt>
                <c:pt idx="29156">
                  <c:v>1367442000</c:v>
                </c:pt>
                <c:pt idx="29157">
                  <c:v>1367445600</c:v>
                </c:pt>
                <c:pt idx="29158">
                  <c:v>1367449200</c:v>
                </c:pt>
                <c:pt idx="29159">
                  <c:v>1367452800</c:v>
                </c:pt>
                <c:pt idx="29160">
                  <c:v>1367456400</c:v>
                </c:pt>
                <c:pt idx="29161">
                  <c:v>1367460000</c:v>
                </c:pt>
                <c:pt idx="29162">
                  <c:v>1367463600</c:v>
                </c:pt>
                <c:pt idx="29163">
                  <c:v>1367467200</c:v>
                </c:pt>
                <c:pt idx="29164">
                  <c:v>1367470800</c:v>
                </c:pt>
                <c:pt idx="29165">
                  <c:v>1367474400</c:v>
                </c:pt>
                <c:pt idx="29166">
                  <c:v>1367478000</c:v>
                </c:pt>
                <c:pt idx="29167">
                  <c:v>1367481600</c:v>
                </c:pt>
                <c:pt idx="29168">
                  <c:v>1367485200</c:v>
                </c:pt>
                <c:pt idx="29169">
                  <c:v>1367488800</c:v>
                </c:pt>
                <c:pt idx="29170">
                  <c:v>1367492400</c:v>
                </c:pt>
                <c:pt idx="29171">
                  <c:v>1367496000</c:v>
                </c:pt>
                <c:pt idx="29172">
                  <c:v>1367499600</c:v>
                </c:pt>
                <c:pt idx="29173">
                  <c:v>1367503200</c:v>
                </c:pt>
                <c:pt idx="29174">
                  <c:v>1367506800</c:v>
                </c:pt>
                <c:pt idx="29175">
                  <c:v>1367510400</c:v>
                </c:pt>
                <c:pt idx="29176">
                  <c:v>1367514000</c:v>
                </c:pt>
                <c:pt idx="29177">
                  <c:v>1367517600</c:v>
                </c:pt>
                <c:pt idx="29178">
                  <c:v>1367521200</c:v>
                </c:pt>
                <c:pt idx="29179">
                  <c:v>1367524800</c:v>
                </c:pt>
                <c:pt idx="29180">
                  <c:v>1367528400</c:v>
                </c:pt>
                <c:pt idx="29181">
                  <c:v>1367532000</c:v>
                </c:pt>
                <c:pt idx="29182">
                  <c:v>1367535600</c:v>
                </c:pt>
                <c:pt idx="29183">
                  <c:v>1367539200</c:v>
                </c:pt>
                <c:pt idx="29184">
                  <c:v>1367542800</c:v>
                </c:pt>
                <c:pt idx="29185">
                  <c:v>1367546400</c:v>
                </c:pt>
                <c:pt idx="29186">
                  <c:v>1367550000</c:v>
                </c:pt>
                <c:pt idx="29187">
                  <c:v>1367553600</c:v>
                </c:pt>
                <c:pt idx="29188">
                  <c:v>1367557200</c:v>
                </c:pt>
                <c:pt idx="29189">
                  <c:v>1367560800</c:v>
                </c:pt>
                <c:pt idx="29190">
                  <c:v>1367564400</c:v>
                </c:pt>
                <c:pt idx="29191">
                  <c:v>1367568000</c:v>
                </c:pt>
                <c:pt idx="29192">
                  <c:v>1367571600</c:v>
                </c:pt>
                <c:pt idx="29193">
                  <c:v>1367575200</c:v>
                </c:pt>
                <c:pt idx="29194">
                  <c:v>1367578800</c:v>
                </c:pt>
                <c:pt idx="29195">
                  <c:v>1367582400</c:v>
                </c:pt>
                <c:pt idx="29196">
                  <c:v>1367586000</c:v>
                </c:pt>
                <c:pt idx="29197">
                  <c:v>1367589600</c:v>
                </c:pt>
                <c:pt idx="29198">
                  <c:v>1367593200</c:v>
                </c:pt>
                <c:pt idx="29199">
                  <c:v>1367596800</c:v>
                </c:pt>
                <c:pt idx="29200">
                  <c:v>1367600400</c:v>
                </c:pt>
                <c:pt idx="29201">
                  <c:v>1367604000</c:v>
                </c:pt>
                <c:pt idx="29202">
                  <c:v>1367607600</c:v>
                </c:pt>
                <c:pt idx="29203">
                  <c:v>1367611200</c:v>
                </c:pt>
                <c:pt idx="29204">
                  <c:v>1367614800</c:v>
                </c:pt>
                <c:pt idx="29205">
                  <c:v>1367618400</c:v>
                </c:pt>
                <c:pt idx="29206">
                  <c:v>1367622000</c:v>
                </c:pt>
                <c:pt idx="29207">
                  <c:v>1367625600</c:v>
                </c:pt>
                <c:pt idx="29208">
                  <c:v>1367629200</c:v>
                </c:pt>
                <c:pt idx="29209">
                  <c:v>1367632800</c:v>
                </c:pt>
                <c:pt idx="29210">
                  <c:v>1367636400</c:v>
                </c:pt>
                <c:pt idx="29211">
                  <c:v>1367640000</c:v>
                </c:pt>
                <c:pt idx="29212">
                  <c:v>1367643600</c:v>
                </c:pt>
                <c:pt idx="29213">
                  <c:v>1367647200</c:v>
                </c:pt>
                <c:pt idx="29214">
                  <c:v>1367650800</c:v>
                </c:pt>
                <c:pt idx="29215">
                  <c:v>1367654400</c:v>
                </c:pt>
                <c:pt idx="29216">
                  <c:v>1367658000</c:v>
                </c:pt>
                <c:pt idx="29217">
                  <c:v>1367661600</c:v>
                </c:pt>
                <c:pt idx="29218">
                  <c:v>1367665200</c:v>
                </c:pt>
                <c:pt idx="29219">
                  <c:v>1367668800</c:v>
                </c:pt>
                <c:pt idx="29220">
                  <c:v>1367672400</c:v>
                </c:pt>
                <c:pt idx="29221">
                  <c:v>1367676000</c:v>
                </c:pt>
                <c:pt idx="29222">
                  <c:v>1367679600</c:v>
                </c:pt>
                <c:pt idx="29223">
                  <c:v>1367683200</c:v>
                </c:pt>
                <c:pt idx="29224">
                  <c:v>1367686800</c:v>
                </c:pt>
                <c:pt idx="29225">
                  <c:v>1367690400</c:v>
                </c:pt>
                <c:pt idx="29226">
                  <c:v>1367694000</c:v>
                </c:pt>
                <c:pt idx="29227">
                  <c:v>1367697600</c:v>
                </c:pt>
                <c:pt idx="29228">
                  <c:v>1367701200</c:v>
                </c:pt>
                <c:pt idx="29229">
                  <c:v>1367704800</c:v>
                </c:pt>
                <c:pt idx="29230">
                  <c:v>1367708400</c:v>
                </c:pt>
                <c:pt idx="29231">
                  <c:v>1367712000</c:v>
                </c:pt>
                <c:pt idx="29232">
                  <c:v>1367715600</c:v>
                </c:pt>
                <c:pt idx="29233">
                  <c:v>1367719200</c:v>
                </c:pt>
                <c:pt idx="29234">
                  <c:v>1367722800</c:v>
                </c:pt>
                <c:pt idx="29235">
                  <c:v>1367726400</c:v>
                </c:pt>
                <c:pt idx="29236">
                  <c:v>1367730000</c:v>
                </c:pt>
                <c:pt idx="29237">
                  <c:v>1367733600</c:v>
                </c:pt>
                <c:pt idx="29238">
                  <c:v>1367737200</c:v>
                </c:pt>
                <c:pt idx="29239">
                  <c:v>1367740800</c:v>
                </c:pt>
                <c:pt idx="29240">
                  <c:v>1367744400</c:v>
                </c:pt>
                <c:pt idx="29241">
                  <c:v>1367748000</c:v>
                </c:pt>
                <c:pt idx="29242">
                  <c:v>1367751600</c:v>
                </c:pt>
                <c:pt idx="29243">
                  <c:v>1367755200</c:v>
                </c:pt>
                <c:pt idx="29244">
                  <c:v>1367758800</c:v>
                </c:pt>
                <c:pt idx="29245">
                  <c:v>1367762400</c:v>
                </c:pt>
                <c:pt idx="29246">
                  <c:v>1367766000</c:v>
                </c:pt>
                <c:pt idx="29247">
                  <c:v>1367769600</c:v>
                </c:pt>
                <c:pt idx="29248">
                  <c:v>1367773200</c:v>
                </c:pt>
                <c:pt idx="29249">
                  <c:v>1367776800</c:v>
                </c:pt>
                <c:pt idx="29250">
                  <c:v>1367780400</c:v>
                </c:pt>
                <c:pt idx="29251">
                  <c:v>1367784000</c:v>
                </c:pt>
                <c:pt idx="29252">
                  <c:v>1367787600</c:v>
                </c:pt>
                <c:pt idx="29253">
                  <c:v>1367791200</c:v>
                </c:pt>
                <c:pt idx="29254">
                  <c:v>1367794800</c:v>
                </c:pt>
                <c:pt idx="29255">
                  <c:v>1367798400</c:v>
                </c:pt>
                <c:pt idx="29256">
                  <c:v>1367802000</c:v>
                </c:pt>
                <c:pt idx="29257">
                  <c:v>1367805600</c:v>
                </c:pt>
                <c:pt idx="29258">
                  <c:v>1367809200</c:v>
                </c:pt>
                <c:pt idx="29259">
                  <c:v>1367812800</c:v>
                </c:pt>
                <c:pt idx="29260">
                  <c:v>1367816400</c:v>
                </c:pt>
                <c:pt idx="29261">
                  <c:v>1367820000</c:v>
                </c:pt>
                <c:pt idx="29262">
                  <c:v>1367823600</c:v>
                </c:pt>
                <c:pt idx="29263">
                  <c:v>1367827200</c:v>
                </c:pt>
                <c:pt idx="29264">
                  <c:v>1367830800</c:v>
                </c:pt>
                <c:pt idx="29265">
                  <c:v>1367834400</c:v>
                </c:pt>
                <c:pt idx="29266">
                  <c:v>1367838000</c:v>
                </c:pt>
                <c:pt idx="29267">
                  <c:v>1367841600</c:v>
                </c:pt>
                <c:pt idx="29268">
                  <c:v>1367845200</c:v>
                </c:pt>
                <c:pt idx="29269">
                  <c:v>1367848800</c:v>
                </c:pt>
                <c:pt idx="29270">
                  <c:v>1367852400</c:v>
                </c:pt>
                <c:pt idx="29271">
                  <c:v>1367856000</c:v>
                </c:pt>
                <c:pt idx="29272">
                  <c:v>1367859600</c:v>
                </c:pt>
                <c:pt idx="29273">
                  <c:v>1367863200</c:v>
                </c:pt>
                <c:pt idx="29274">
                  <c:v>1367866800</c:v>
                </c:pt>
                <c:pt idx="29275">
                  <c:v>1367870400</c:v>
                </c:pt>
                <c:pt idx="29276">
                  <c:v>1367874000</c:v>
                </c:pt>
                <c:pt idx="29277">
                  <c:v>1367877600</c:v>
                </c:pt>
                <c:pt idx="29278">
                  <c:v>1367881200</c:v>
                </c:pt>
                <c:pt idx="29279">
                  <c:v>1367884800</c:v>
                </c:pt>
                <c:pt idx="29280">
                  <c:v>1367888400</c:v>
                </c:pt>
                <c:pt idx="29281">
                  <c:v>1367892000</c:v>
                </c:pt>
                <c:pt idx="29282">
                  <c:v>1367895600</c:v>
                </c:pt>
                <c:pt idx="29283">
                  <c:v>1367899200</c:v>
                </c:pt>
                <c:pt idx="29284">
                  <c:v>1367902800</c:v>
                </c:pt>
                <c:pt idx="29285">
                  <c:v>1367906400</c:v>
                </c:pt>
                <c:pt idx="29286">
                  <c:v>1367910000</c:v>
                </c:pt>
                <c:pt idx="29287">
                  <c:v>1367913600</c:v>
                </c:pt>
                <c:pt idx="29288">
                  <c:v>1367917200</c:v>
                </c:pt>
                <c:pt idx="29289">
                  <c:v>1367920800</c:v>
                </c:pt>
                <c:pt idx="29290">
                  <c:v>1367924400</c:v>
                </c:pt>
                <c:pt idx="29291">
                  <c:v>1367928000</c:v>
                </c:pt>
                <c:pt idx="29292">
                  <c:v>1367931600</c:v>
                </c:pt>
                <c:pt idx="29293">
                  <c:v>1367935200</c:v>
                </c:pt>
                <c:pt idx="29294">
                  <c:v>1367938800</c:v>
                </c:pt>
                <c:pt idx="29295">
                  <c:v>1367942400</c:v>
                </c:pt>
                <c:pt idx="29296">
                  <c:v>1367946000</c:v>
                </c:pt>
                <c:pt idx="29297">
                  <c:v>1367949600</c:v>
                </c:pt>
                <c:pt idx="29298">
                  <c:v>1367953200</c:v>
                </c:pt>
                <c:pt idx="29299">
                  <c:v>1367956800</c:v>
                </c:pt>
                <c:pt idx="29300">
                  <c:v>1367960400</c:v>
                </c:pt>
                <c:pt idx="29301">
                  <c:v>1367964000</c:v>
                </c:pt>
                <c:pt idx="29302">
                  <c:v>1367967600</c:v>
                </c:pt>
                <c:pt idx="29303">
                  <c:v>1367971200</c:v>
                </c:pt>
                <c:pt idx="29304">
                  <c:v>1367974800</c:v>
                </c:pt>
                <c:pt idx="29305">
                  <c:v>1367978400</c:v>
                </c:pt>
                <c:pt idx="29306">
                  <c:v>1367982000</c:v>
                </c:pt>
                <c:pt idx="29307">
                  <c:v>1367985600</c:v>
                </c:pt>
                <c:pt idx="29308">
                  <c:v>1367989200</c:v>
                </c:pt>
                <c:pt idx="29309">
                  <c:v>1367992800</c:v>
                </c:pt>
                <c:pt idx="29310">
                  <c:v>1367996400</c:v>
                </c:pt>
                <c:pt idx="29311">
                  <c:v>1368000000</c:v>
                </c:pt>
                <c:pt idx="29312">
                  <c:v>1368003600</c:v>
                </c:pt>
                <c:pt idx="29313">
                  <c:v>1368007200</c:v>
                </c:pt>
                <c:pt idx="29314">
                  <c:v>1368010800</c:v>
                </c:pt>
                <c:pt idx="29315">
                  <c:v>1368014400</c:v>
                </c:pt>
                <c:pt idx="29316">
                  <c:v>1368018000</c:v>
                </c:pt>
                <c:pt idx="29317">
                  <c:v>1368021600</c:v>
                </c:pt>
                <c:pt idx="29318">
                  <c:v>1368025200</c:v>
                </c:pt>
                <c:pt idx="29319">
                  <c:v>1368028800</c:v>
                </c:pt>
                <c:pt idx="29320">
                  <c:v>1368032400</c:v>
                </c:pt>
                <c:pt idx="29321">
                  <c:v>1368036000</c:v>
                </c:pt>
                <c:pt idx="29322">
                  <c:v>1368039600</c:v>
                </c:pt>
                <c:pt idx="29323">
                  <c:v>1368043200</c:v>
                </c:pt>
                <c:pt idx="29324">
                  <c:v>1368046800</c:v>
                </c:pt>
                <c:pt idx="29325">
                  <c:v>1368050400</c:v>
                </c:pt>
                <c:pt idx="29326">
                  <c:v>1368054000</c:v>
                </c:pt>
                <c:pt idx="29327">
                  <c:v>1368057600</c:v>
                </c:pt>
                <c:pt idx="29328">
                  <c:v>1368061200</c:v>
                </c:pt>
                <c:pt idx="29329">
                  <c:v>1368064800</c:v>
                </c:pt>
                <c:pt idx="29330">
                  <c:v>1368068400</c:v>
                </c:pt>
                <c:pt idx="29331">
                  <c:v>1368072000</c:v>
                </c:pt>
                <c:pt idx="29332">
                  <c:v>1368075600</c:v>
                </c:pt>
                <c:pt idx="29333">
                  <c:v>1368079200</c:v>
                </c:pt>
                <c:pt idx="29334">
                  <c:v>1368082800</c:v>
                </c:pt>
                <c:pt idx="29335">
                  <c:v>1368086400</c:v>
                </c:pt>
                <c:pt idx="29336">
                  <c:v>1368090000</c:v>
                </c:pt>
                <c:pt idx="29337">
                  <c:v>1368093600</c:v>
                </c:pt>
                <c:pt idx="29338">
                  <c:v>1368097200</c:v>
                </c:pt>
                <c:pt idx="29339">
                  <c:v>1368100800</c:v>
                </c:pt>
                <c:pt idx="29340">
                  <c:v>1368104400</c:v>
                </c:pt>
                <c:pt idx="29341">
                  <c:v>1368108000</c:v>
                </c:pt>
                <c:pt idx="29342">
                  <c:v>1368111600</c:v>
                </c:pt>
                <c:pt idx="29343">
                  <c:v>1368115200</c:v>
                </c:pt>
                <c:pt idx="29344">
                  <c:v>1368118800</c:v>
                </c:pt>
                <c:pt idx="29345">
                  <c:v>1368122400</c:v>
                </c:pt>
                <c:pt idx="29346">
                  <c:v>1368126000</c:v>
                </c:pt>
                <c:pt idx="29347">
                  <c:v>1368129600</c:v>
                </c:pt>
                <c:pt idx="29348">
                  <c:v>1368133200</c:v>
                </c:pt>
                <c:pt idx="29349">
                  <c:v>1368136800</c:v>
                </c:pt>
                <c:pt idx="29350">
                  <c:v>1368140400</c:v>
                </c:pt>
                <c:pt idx="29351">
                  <c:v>1368144000</c:v>
                </c:pt>
                <c:pt idx="29352">
                  <c:v>1368147600</c:v>
                </c:pt>
                <c:pt idx="29353">
                  <c:v>1368151200</c:v>
                </c:pt>
                <c:pt idx="29354">
                  <c:v>1368154800</c:v>
                </c:pt>
                <c:pt idx="29355">
                  <c:v>1368158400</c:v>
                </c:pt>
                <c:pt idx="29356">
                  <c:v>1368162000</c:v>
                </c:pt>
                <c:pt idx="29357">
                  <c:v>1368165600</c:v>
                </c:pt>
                <c:pt idx="29358">
                  <c:v>1368169200</c:v>
                </c:pt>
                <c:pt idx="29359">
                  <c:v>1368172800</c:v>
                </c:pt>
                <c:pt idx="29360">
                  <c:v>1368176400</c:v>
                </c:pt>
                <c:pt idx="29361">
                  <c:v>1368180000</c:v>
                </c:pt>
                <c:pt idx="29362">
                  <c:v>1368183600</c:v>
                </c:pt>
                <c:pt idx="29363">
                  <c:v>1368187200</c:v>
                </c:pt>
                <c:pt idx="29364">
                  <c:v>1368190800</c:v>
                </c:pt>
                <c:pt idx="29365">
                  <c:v>1368194400</c:v>
                </c:pt>
                <c:pt idx="29366">
                  <c:v>1368198000</c:v>
                </c:pt>
                <c:pt idx="29367">
                  <c:v>1368201600</c:v>
                </c:pt>
                <c:pt idx="29368">
                  <c:v>1368205200</c:v>
                </c:pt>
                <c:pt idx="29369">
                  <c:v>1368208800</c:v>
                </c:pt>
                <c:pt idx="29370">
                  <c:v>1368212400</c:v>
                </c:pt>
                <c:pt idx="29371">
                  <c:v>1368216000</c:v>
                </c:pt>
                <c:pt idx="29372">
                  <c:v>1368219600</c:v>
                </c:pt>
                <c:pt idx="29373">
                  <c:v>1368223200</c:v>
                </c:pt>
                <c:pt idx="29374">
                  <c:v>1368226800</c:v>
                </c:pt>
                <c:pt idx="29375">
                  <c:v>1368230400</c:v>
                </c:pt>
                <c:pt idx="29376">
                  <c:v>1368234000</c:v>
                </c:pt>
                <c:pt idx="29377">
                  <c:v>1368237600</c:v>
                </c:pt>
                <c:pt idx="29378">
                  <c:v>1368241200</c:v>
                </c:pt>
                <c:pt idx="29379">
                  <c:v>1368244800</c:v>
                </c:pt>
                <c:pt idx="29380">
                  <c:v>1368248400</c:v>
                </c:pt>
                <c:pt idx="29381">
                  <c:v>1368252000</c:v>
                </c:pt>
                <c:pt idx="29382">
                  <c:v>1368255600</c:v>
                </c:pt>
                <c:pt idx="29383">
                  <c:v>1368259200</c:v>
                </c:pt>
                <c:pt idx="29384">
                  <c:v>1368262800</c:v>
                </c:pt>
                <c:pt idx="29385">
                  <c:v>1368266400</c:v>
                </c:pt>
                <c:pt idx="29386">
                  <c:v>1368270000</c:v>
                </c:pt>
                <c:pt idx="29387">
                  <c:v>1368273600</c:v>
                </c:pt>
                <c:pt idx="29388">
                  <c:v>1368277200</c:v>
                </c:pt>
                <c:pt idx="29389">
                  <c:v>1368280800</c:v>
                </c:pt>
                <c:pt idx="29390">
                  <c:v>1368284400</c:v>
                </c:pt>
                <c:pt idx="29391">
                  <c:v>1368288000</c:v>
                </c:pt>
                <c:pt idx="29392">
                  <c:v>1368291600</c:v>
                </c:pt>
                <c:pt idx="29393">
                  <c:v>1368295200</c:v>
                </c:pt>
                <c:pt idx="29394">
                  <c:v>1368298800</c:v>
                </c:pt>
                <c:pt idx="29395">
                  <c:v>1368302400</c:v>
                </c:pt>
                <c:pt idx="29396">
                  <c:v>1368306000</c:v>
                </c:pt>
                <c:pt idx="29397">
                  <c:v>1368309600</c:v>
                </c:pt>
                <c:pt idx="29398">
                  <c:v>1368313200</c:v>
                </c:pt>
                <c:pt idx="29399">
                  <c:v>1368316800</c:v>
                </c:pt>
                <c:pt idx="29400">
                  <c:v>1368320400</c:v>
                </c:pt>
                <c:pt idx="29401">
                  <c:v>1368324000</c:v>
                </c:pt>
                <c:pt idx="29402">
                  <c:v>1368327600</c:v>
                </c:pt>
                <c:pt idx="29403">
                  <c:v>1368331200</c:v>
                </c:pt>
                <c:pt idx="29404">
                  <c:v>1368334800</c:v>
                </c:pt>
                <c:pt idx="29405">
                  <c:v>1368338400</c:v>
                </c:pt>
                <c:pt idx="29406">
                  <c:v>1368342000</c:v>
                </c:pt>
                <c:pt idx="29407">
                  <c:v>1368345600</c:v>
                </c:pt>
                <c:pt idx="29408">
                  <c:v>1368349200</c:v>
                </c:pt>
                <c:pt idx="29409">
                  <c:v>1368352800</c:v>
                </c:pt>
                <c:pt idx="29410">
                  <c:v>1368356400</c:v>
                </c:pt>
                <c:pt idx="29411">
                  <c:v>1368360000</c:v>
                </c:pt>
                <c:pt idx="29412">
                  <c:v>1368363600</c:v>
                </c:pt>
                <c:pt idx="29413">
                  <c:v>1368367200</c:v>
                </c:pt>
                <c:pt idx="29414">
                  <c:v>1368370800</c:v>
                </c:pt>
                <c:pt idx="29415">
                  <c:v>1368374400</c:v>
                </c:pt>
                <c:pt idx="29416">
                  <c:v>1368378000</c:v>
                </c:pt>
                <c:pt idx="29417">
                  <c:v>1368381600</c:v>
                </c:pt>
                <c:pt idx="29418">
                  <c:v>1368385200</c:v>
                </c:pt>
                <c:pt idx="29419">
                  <c:v>1368388800</c:v>
                </c:pt>
                <c:pt idx="29420">
                  <c:v>1368392400</c:v>
                </c:pt>
                <c:pt idx="29421">
                  <c:v>1368396000</c:v>
                </c:pt>
                <c:pt idx="29422">
                  <c:v>1368399600</c:v>
                </c:pt>
                <c:pt idx="29423">
                  <c:v>1368403200</c:v>
                </c:pt>
                <c:pt idx="29424">
                  <c:v>1368406800</c:v>
                </c:pt>
                <c:pt idx="29425">
                  <c:v>1368410400</c:v>
                </c:pt>
                <c:pt idx="29426">
                  <c:v>1368414000</c:v>
                </c:pt>
                <c:pt idx="29427">
                  <c:v>1368417600</c:v>
                </c:pt>
                <c:pt idx="29428">
                  <c:v>1368421200</c:v>
                </c:pt>
                <c:pt idx="29429">
                  <c:v>1368424800</c:v>
                </c:pt>
                <c:pt idx="29430">
                  <c:v>1368428400</c:v>
                </c:pt>
                <c:pt idx="29431">
                  <c:v>1368432000</c:v>
                </c:pt>
                <c:pt idx="29432">
                  <c:v>1368435600</c:v>
                </c:pt>
                <c:pt idx="29433">
                  <c:v>1368439200</c:v>
                </c:pt>
                <c:pt idx="29434">
                  <c:v>1368442800</c:v>
                </c:pt>
                <c:pt idx="29435">
                  <c:v>1368446400</c:v>
                </c:pt>
                <c:pt idx="29436">
                  <c:v>1368450000</c:v>
                </c:pt>
                <c:pt idx="29437">
                  <c:v>1368453600</c:v>
                </c:pt>
                <c:pt idx="29438">
                  <c:v>1368457200</c:v>
                </c:pt>
                <c:pt idx="29439">
                  <c:v>1368460800</c:v>
                </c:pt>
                <c:pt idx="29440">
                  <c:v>1368464400</c:v>
                </c:pt>
                <c:pt idx="29441">
                  <c:v>1368468000</c:v>
                </c:pt>
                <c:pt idx="29442">
                  <c:v>1368471600</c:v>
                </c:pt>
                <c:pt idx="29443">
                  <c:v>1368475200</c:v>
                </c:pt>
                <c:pt idx="29444">
                  <c:v>1368478800</c:v>
                </c:pt>
                <c:pt idx="29445">
                  <c:v>1368482400</c:v>
                </c:pt>
                <c:pt idx="29446">
                  <c:v>1368486000</c:v>
                </c:pt>
                <c:pt idx="29447">
                  <c:v>1368489600</c:v>
                </c:pt>
                <c:pt idx="29448">
                  <c:v>1368493200</c:v>
                </c:pt>
                <c:pt idx="29449">
                  <c:v>1368496800</c:v>
                </c:pt>
                <c:pt idx="29450">
                  <c:v>1368500400</c:v>
                </c:pt>
                <c:pt idx="29451">
                  <c:v>1368504000</c:v>
                </c:pt>
                <c:pt idx="29452">
                  <c:v>1368507600</c:v>
                </c:pt>
                <c:pt idx="29453">
                  <c:v>1368511200</c:v>
                </c:pt>
                <c:pt idx="29454">
                  <c:v>1368514800</c:v>
                </c:pt>
                <c:pt idx="29455">
                  <c:v>1368518400</c:v>
                </c:pt>
                <c:pt idx="29456">
                  <c:v>1368522000</c:v>
                </c:pt>
                <c:pt idx="29457">
                  <c:v>1368525600</c:v>
                </c:pt>
                <c:pt idx="29458">
                  <c:v>1368529200</c:v>
                </c:pt>
                <c:pt idx="29459">
                  <c:v>1368532800</c:v>
                </c:pt>
                <c:pt idx="29460">
                  <c:v>1368536400</c:v>
                </c:pt>
                <c:pt idx="29461">
                  <c:v>1368540000</c:v>
                </c:pt>
                <c:pt idx="29462">
                  <c:v>1368543600</c:v>
                </c:pt>
                <c:pt idx="29463">
                  <c:v>1368547200</c:v>
                </c:pt>
                <c:pt idx="29464">
                  <c:v>1368550800</c:v>
                </c:pt>
                <c:pt idx="29465">
                  <c:v>1368554400</c:v>
                </c:pt>
                <c:pt idx="29466">
                  <c:v>1368558000</c:v>
                </c:pt>
                <c:pt idx="29467">
                  <c:v>1368561600</c:v>
                </c:pt>
                <c:pt idx="29468">
                  <c:v>1368565200</c:v>
                </c:pt>
                <c:pt idx="29469">
                  <c:v>1368568800</c:v>
                </c:pt>
                <c:pt idx="29470">
                  <c:v>1368572400</c:v>
                </c:pt>
                <c:pt idx="29471">
                  <c:v>1368576000</c:v>
                </c:pt>
                <c:pt idx="29472">
                  <c:v>1368579600</c:v>
                </c:pt>
                <c:pt idx="29473">
                  <c:v>1368583200</c:v>
                </c:pt>
                <c:pt idx="29474">
                  <c:v>1368586800</c:v>
                </c:pt>
                <c:pt idx="29475">
                  <c:v>1368590400</c:v>
                </c:pt>
                <c:pt idx="29476">
                  <c:v>1368594000</c:v>
                </c:pt>
                <c:pt idx="29477">
                  <c:v>1368597600</c:v>
                </c:pt>
                <c:pt idx="29478">
                  <c:v>1368601200</c:v>
                </c:pt>
                <c:pt idx="29479">
                  <c:v>1368604800</c:v>
                </c:pt>
                <c:pt idx="29480">
                  <c:v>1368608400</c:v>
                </c:pt>
                <c:pt idx="29481">
                  <c:v>1368612000</c:v>
                </c:pt>
                <c:pt idx="29482">
                  <c:v>1368615600</c:v>
                </c:pt>
                <c:pt idx="29483">
                  <c:v>1368619200</c:v>
                </c:pt>
                <c:pt idx="29484">
                  <c:v>1368622800</c:v>
                </c:pt>
                <c:pt idx="29485">
                  <c:v>1368626400</c:v>
                </c:pt>
                <c:pt idx="29486">
                  <c:v>1368630000</c:v>
                </c:pt>
                <c:pt idx="29487">
                  <c:v>1368633600</c:v>
                </c:pt>
                <c:pt idx="29488">
                  <c:v>1368637200</c:v>
                </c:pt>
                <c:pt idx="29489">
                  <c:v>1368640800</c:v>
                </c:pt>
                <c:pt idx="29490">
                  <c:v>1368644400</c:v>
                </c:pt>
                <c:pt idx="29491">
                  <c:v>1368648000</c:v>
                </c:pt>
                <c:pt idx="29492">
                  <c:v>1368651600</c:v>
                </c:pt>
                <c:pt idx="29493">
                  <c:v>1368655200</c:v>
                </c:pt>
                <c:pt idx="29494">
                  <c:v>1368658800</c:v>
                </c:pt>
                <c:pt idx="29495">
                  <c:v>1368662400</c:v>
                </c:pt>
                <c:pt idx="29496">
                  <c:v>1368666000</c:v>
                </c:pt>
                <c:pt idx="29497">
                  <c:v>1368669600</c:v>
                </c:pt>
                <c:pt idx="29498">
                  <c:v>1368673200</c:v>
                </c:pt>
                <c:pt idx="29499">
                  <c:v>1368676800</c:v>
                </c:pt>
                <c:pt idx="29500">
                  <c:v>1368680400</c:v>
                </c:pt>
                <c:pt idx="29501">
                  <c:v>1368684000</c:v>
                </c:pt>
                <c:pt idx="29502">
                  <c:v>1368687600</c:v>
                </c:pt>
                <c:pt idx="29503">
                  <c:v>1368691200</c:v>
                </c:pt>
                <c:pt idx="29504">
                  <c:v>1368694800</c:v>
                </c:pt>
                <c:pt idx="29505">
                  <c:v>1368698400</c:v>
                </c:pt>
                <c:pt idx="29506">
                  <c:v>1368702000</c:v>
                </c:pt>
                <c:pt idx="29507">
                  <c:v>1368705600</c:v>
                </c:pt>
                <c:pt idx="29508">
                  <c:v>1368709200</c:v>
                </c:pt>
                <c:pt idx="29509">
                  <c:v>1368712800</c:v>
                </c:pt>
                <c:pt idx="29510">
                  <c:v>1368716400</c:v>
                </c:pt>
                <c:pt idx="29511">
                  <c:v>1368720000</c:v>
                </c:pt>
                <c:pt idx="29512">
                  <c:v>1368723600</c:v>
                </c:pt>
                <c:pt idx="29513">
                  <c:v>1368727200</c:v>
                </c:pt>
                <c:pt idx="29514">
                  <c:v>1368730800</c:v>
                </c:pt>
                <c:pt idx="29515">
                  <c:v>1368734400</c:v>
                </c:pt>
                <c:pt idx="29516">
                  <c:v>1368738000</c:v>
                </c:pt>
                <c:pt idx="29517">
                  <c:v>1368741600</c:v>
                </c:pt>
                <c:pt idx="29518">
                  <c:v>1368745200</c:v>
                </c:pt>
                <c:pt idx="29519">
                  <c:v>1368748800</c:v>
                </c:pt>
                <c:pt idx="29520">
                  <c:v>1368752400</c:v>
                </c:pt>
                <c:pt idx="29521">
                  <c:v>1368756000</c:v>
                </c:pt>
                <c:pt idx="29522">
                  <c:v>1368759600</c:v>
                </c:pt>
                <c:pt idx="29523">
                  <c:v>1368763200</c:v>
                </c:pt>
                <c:pt idx="29524">
                  <c:v>1368766800</c:v>
                </c:pt>
                <c:pt idx="29525">
                  <c:v>1368770400</c:v>
                </c:pt>
                <c:pt idx="29526">
                  <c:v>1368774000</c:v>
                </c:pt>
                <c:pt idx="29527">
                  <c:v>1368777600</c:v>
                </c:pt>
                <c:pt idx="29528">
                  <c:v>1368781200</c:v>
                </c:pt>
                <c:pt idx="29529">
                  <c:v>1368784800</c:v>
                </c:pt>
                <c:pt idx="29530">
                  <c:v>1368788400</c:v>
                </c:pt>
                <c:pt idx="29531">
                  <c:v>1368792000</c:v>
                </c:pt>
                <c:pt idx="29532">
                  <c:v>1368795600</c:v>
                </c:pt>
                <c:pt idx="29533">
                  <c:v>1368799200</c:v>
                </c:pt>
                <c:pt idx="29534">
                  <c:v>1368802800</c:v>
                </c:pt>
                <c:pt idx="29535">
                  <c:v>1368806400</c:v>
                </c:pt>
                <c:pt idx="29536">
                  <c:v>1368810000</c:v>
                </c:pt>
                <c:pt idx="29537">
                  <c:v>1368813600</c:v>
                </c:pt>
                <c:pt idx="29538">
                  <c:v>1368817200</c:v>
                </c:pt>
                <c:pt idx="29539">
                  <c:v>1368820800</c:v>
                </c:pt>
                <c:pt idx="29540">
                  <c:v>1368824400</c:v>
                </c:pt>
                <c:pt idx="29541">
                  <c:v>1368828000</c:v>
                </c:pt>
                <c:pt idx="29542">
                  <c:v>1368831600</c:v>
                </c:pt>
                <c:pt idx="29543">
                  <c:v>1368835200</c:v>
                </c:pt>
                <c:pt idx="29544">
                  <c:v>1368838800</c:v>
                </c:pt>
                <c:pt idx="29545">
                  <c:v>1368842400</c:v>
                </c:pt>
                <c:pt idx="29546">
                  <c:v>1368846000</c:v>
                </c:pt>
                <c:pt idx="29547">
                  <c:v>1368849600</c:v>
                </c:pt>
                <c:pt idx="29548">
                  <c:v>1368853200</c:v>
                </c:pt>
                <c:pt idx="29549">
                  <c:v>1368856800</c:v>
                </c:pt>
                <c:pt idx="29550">
                  <c:v>1368860400</c:v>
                </c:pt>
                <c:pt idx="29551">
                  <c:v>1368864000</c:v>
                </c:pt>
                <c:pt idx="29552">
                  <c:v>1368867600</c:v>
                </c:pt>
                <c:pt idx="29553">
                  <c:v>1368871200</c:v>
                </c:pt>
                <c:pt idx="29554">
                  <c:v>1368874800</c:v>
                </c:pt>
                <c:pt idx="29555">
                  <c:v>1368878400</c:v>
                </c:pt>
                <c:pt idx="29556">
                  <c:v>1368882000</c:v>
                </c:pt>
                <c:pt idx="29557">
                  <c:v>1368885600</c:v>
                </c:pt>
                <c:pt idx="29558">
                  <c:v>1368889200</c:v>
                </c:pt>
                <c:pt idx="29559">
                  <c:v>1368892800</c:v>
                </c:pt>
                <c:pt idx="29560">
                  <c:v>1368896400</c:v>
                </c:pt>
                <c:pt idx="29561">
                  <c:v>1368900000</c:v>
                </c:pt>
                <c:pt idx="29562">
                  <c:v>1368903600</c:v>
                </c:pt>
                <c:pt idx="29563">
                  <c:v>1368907200</c:v>
                </c:pt>
                <c:pt idx="29564">
                  <c:v>1368910800</c:v>
                </c:pt>
                <c:pt idx="29565">
                  <c:v>1368914400</c:v>
                </c:pt>
                <c:pt idx="29566">
                  <c:v>1368918000</c:v>
                </c:pt>
                <c:pt idx="29567">
                  <c:v>1368921600</c:v>
                </c:pt>
                <c:pt idx="29568">
                  <c:v>1368925200</c:v>
                </c:pt>
                <c:pt idx="29569">
                  <c:v>1368928800</c:v>
                </c:pt>
                <c:pt idx="29570">
                  <c:v>1368932400</c:v>
                </c:pt>
                <c:pt idx="29571">
                  <c:v>1368936000</c:v>
                </c:pt>
                <c:pt idx="29572">
                  <c:v>1368939600</c:v>
                </c:pt>
                <c:pt idx="29573">
                  <c:v>1368943200</c:v>
                </c:pt>
                <c:pt idx="29574">
                  <c:v>1368946800</c:v>
                </c:pt>
                <c:pt idx="29575">
                  <c:v>1368950400</c:v>
                </c:pt>
                <c:pt idx="29576">
                  <c:v>1368954000</c:v>
                </c:pt>
                <c:pt idx="29577">
                  <c:v>1368957600</c:v>
                </c:pt>
                <c:pt idx="29578">
                  <c:v>1368961200</c:v>
                </c:pt>
                <c:pt idx="29579">
                  <c:v>1368964800</c:v>
                </c:pt>
                <c:pt idx="29580">
                  <c:v>1368968400</c:v>
                </c:pt>
                <c:pt idx="29581">
                  <c:v>1368972000</c:v>
                </c:pt>
                <c:pt idx="29582">
                  <c:v>1368975600</c:v>
                </c:pt>
                <c:pt idx="29583">
                  <c:v>1368979200</c:v>
                </c:pt>
                <c:pt idx="29584">
                  <c:v>1368982800</c:v>
                </c:pt>
                <c:pt idx="29585">
                  <c:v>1368986400</c:v>
                </c:pt>
                <c:pt idx="29586">
                  <c:v>1368990000</c:v>
                </c:pt>
                <c:pt idx="29587">
                  <c:v>1368993600</c:v>
                </c:pt>
                <c:pt idx="29588">
                  <c:v>1368997200</c:v>
                </c:pt>
                <c:pt idx="29589">
                  <c:v>1369000800</c:v>
                </c:pt>
                <c:pt idx="29590">
                  <c:v>1369004400</c:v>
                </c:pt>
                <c:pt idx="29591">
                  <c:v>1369008000</c:v>
                </c:pt>
                <c:pt idx="29592">
                  <c:v>1369011600</c:v>
                </c:pt>
                <c:pt idx="29593">
                  <c:v>1369015200</c:v>
                </c:pt>
                <c:pt idx="29594">
                  <c:v>1369018800</c:v>
                </c:pt>
                <c:pt idx="29595">
                  <c:v>1369022400</c:v>
                </c:pt>
                <c:pt idx="29596">
                  <c:v>1369026000</c:v>
                </c:pt>
                <c:pt idx="29597">
                  <c:v>1369029600</c:v>
                </c:pt>
                <c:pt idx="29598">
                  <c:v>1369033200</c:v>
                </c:pt>
                <c:pt idx="29599">
                  <c:v>1369036800</c:v>
                </c:pt>
                <c:pt idx="29600">
                  <c:v>1369040400</c:v>
                </c:pt>
                <c:pt idx="29601">
                  <c:v>1369044000</c:v>
                </c:pt>
                <c:pt idx="29602">
                  <c:v>1369047600</c:v>
                </c:pt>
                <c:pt idx="29603">
                  <c:v>1369051200</c:v>
                </c:pt>
                <c:pt idx="29604">
                  <c:v>1369054800</c:v>
                </c:pt>
                <c:pt idx="29605">
                  <c:v>1369058400</c:v>
                </c:pt>
                <c:pt idx="29606">
                  <c:v>1369062000</c:v>
                </c:pt>
                <c:pt idx="29607">
                  <c:v>1369065600</c:v>
                </c:pt>
                <c:pt idx="29608">
                  <c:v>1369069200</c:v>
                </c:pt>
                <c:pt idx="29609">
                  <c:v>1369072800</c:v>
                </c:pt>
                <c:pt idx="29610">
                  <c:v>1369076400</c:v>
                </c:pt>
                <c:pt idx="29611">
                  <c:v>1369080000</c:v>
                </c:pt>
                <c:pt idx="29612">
                  <c:v>1369083600</c:v>
                </c:pt>
                <c:pt idx="29613">
                  <c:v>1369087200</c:v>
                </c:pt>
                <c:pt idx="29614">
                  <c:v>1369090800</c:v>
                </c:pt>
                <c:pt idx="29615">
                  <c:v>1369094400</c:v>
                </c:pt>
                <c:pt idx="29616">
                  <c:v>1369098000</c:v>
                </c:pt>
                <c:pt idx="29617">
                  <c:v>1369101600</c:v>
                </c:pt>
                <c:pt idx="29618">
                  <c:v>1369105200</c:v>
                </c:pt>
                <c:pt idx="29619">
                  <c:v>1369108800</c:v>
                </c:pt>
                <c:pt idx="29620">
                  <c:v>1369112400</c:v>
                </c:pt>
                <c:pt idx="29621">
                  <c:v>1369116000</c:v>
                </c:pt>
                <c:pt idx="29622">
                  <c:v>1369119600</c:v>
                </c:pt>
                <c:pt idx="29623">
                  <c:v>1369123200</c:v>
                </c:pt>
                <c:pt idx="29624">
                  <c:v>1369126800</c:v>
                </c:pt>
                <c:pt idx="29625">
                  <c:v>1369130400</c:v>
                </c:pt>
                <c:pt idx="29626">
                  <c:v>1369134000</c:v>
                </c:pt>
                <c:pt idx="29627">
                  <c:v>1369137600</c:v>
                </c:pt>
                <c:pt idx="29628">
                  <c:v>1369141200</c:v>
                </c:pt>
                <c:pt idx="29629">
                  <c:v>1369144800</c:v>
                </c:pt>
                <c:pt idx="29630">
                  <c:v>1369148400</c:v>
                </c:pt>
                <c:pt idx="29631">
                  <c:v>1369152000</c:v>
                </c:pt>
                <c:pt idx="29632">
                  <c:v>1369155600</c:v>
                </c:pt>
                <c:pt idx="29633">
                  <c:v>1369159200</c:v>
                </c:pt>
                <c:pt idx="29634">
                  <c:v>1369162800</c:v>
                </c:pt>
                <c:pt idx="29635">
                  <c:v>1369166400</c:v>
                </c:pt>
                <c:pt idx="29636">
                  <c:v>1369170000</c:v>
                </c:pt>
                <c:pt idx="29637">
                  <c:v>1369173600</c:v>
                </c:pt>
                <c:pt idx="29638">
                  <c:v>1369177200</c:v>
                </c:pt>
                <c:pt idx="29639">
                  <c:v>1369180800</c:v>
                </c:pt>
                <c:pt idx="29640">
                  <c:v>1369184400</c:v>
                </c:pt>
                <c:pt idx="29641">
                  <c:v>1369188000</c:v>
                </c:pt>
                <c:pt idx="29642">
                  <c:v>1369191600</c:v>
                </c:pt>
                <c:pt idx="29643">
                  <c:v>1369195200</c:v>
                </c:pt>
                <c:pt idx="29644">
                  <c:v>1369198800</c:v>
                </c:pt>
                <c:pt idx="29645">
                  <c:v>1369202400</c:v>
                </c:pt>
                <c:pt idx="29646">
                  <c:v>1369206000</c:v>
                </c:pt>
                <c:pt idx="29647">
                  <c:v>1369209600</c:v>
                </c:pt>
                <c:pt idx="29648">
                  <c:v>1369213200</c:v>
                </c:pt>
                <c:pt idx="29649">
                  <c:v>1369216800</c:v>
                </c:pt>
                <c:pt idx="29650">
                  <c:v>1369220400</c:v>
                </c:pt>
                <c:pt idx="29651">
                  <c:v>1369224000</c:v>
                </c:pt>
                <c:pt idx="29652">
                  <c:v>1369227600</c:v>
                </c:pt>
                <c:pt idx="29653">
                  <c:v>1369231200</c:v>
                </c:pt>
                <c:pt idx="29654">
                  <c:v>1369234800</c:v>
                </c:pt>
                <c:pt idx="29655">
                  <c:v>1369238400</c:v>
                </c:pt>
                <c:pt idx="29656">
                  <c:v>1369242000</c:v>
                </c:pt>
                <c:pt idx="29657">
                  <c:v>1369245600</c:v>
                </c:pt>
                <c:pt idx="29658">
                  <c:v>1369249200</c:v>
                </c:pt>
                <c:pt idx="29659">
                  <c:v>1369252800</c:v>
                </c:pt>
                <c:pt idx="29660">
                  <c:v>1369256400</c:v>
                </c:pt>
                <c:pt idx="29661">
                  <c:v>1369260000</c:v>
                </c:pt>
                <c:pt idx="29662">
                  <c:v>1369263600</c:v>
                </c:pt>
                <c:pt idx="29663">
                  <c:v>1369267200</c:v>
                </c:pt>
                <c:pt idx="29664">
                  <c:v>1369270800</c:v>
                </c:pt>
                <c:pt idx="29665">
                  <c:v>1369274400</c:v>
                </c:pt>
                <c:pt idx="29666">
                  <c:v>1369278000</c:v>
                </c:pt>
                <c:pt idx="29667">
                  <c:v>1369281600</c:v>
                </c:pt>
                <c:pt idx="29668">
                  <c:v>1369285200</c:v>
                </c:pt>
                <c:pt idx="29669">
                  <c:v>1369288800</c:v>
                </c:pt>
                <c:pt idx="29670">
                  <c:v>1369292400</c:v>
                </c:pt>
                <c:pt idx="29671">
                  <c:v>1369296000</c:v>
                </c:pt>
                <c:pt idx="29672">
                  <c:v>1369299600</c:v>
                </c:pt>
                <c:pt idx="29673">
                  <c:v>1369303200</c:v>
                </c:pt>
                <c:pt idx="29674">
                  <c:v>1369306800</c:v>
                </c:pt>
                <c:pt idx="29675">
                  <c:v>1369310400</c:v>
                </c:pt>
                <c:pt idx="29676">
                  <c:v>1369314000</c:v>
                </c:pt>
                <c:pt idx="29677">
                  <c:v>1369317600</c:v>
                </c:pt>
                <c:pt idx="29678">
                  <c:v>1369321200</c:v>
                </c:pt>
                <c:pt idx="29679">
                  <c:v>1369324800</c:v>
                </c:pt>
                <c:pt idx="29680">
                  <c:v>1369328400</c:v>
                </c:pt>
                <c:pt idx="29681">
                  <c:v>1369332000</c:v>
                </c:pt>
                <c:pt idx="29682">
                  <c:v>1369335600</c:v>
                </c:pt>
                <c:pt idx="29683">
                  <c:v>1369339200</c:v>
                </c:pt>
                <c:pt idx="29684">
                  <c:v>1369342800</c:v>
                </c:pt>
                <c:pt idx="29685">
                  <c:v>1369346400</c:v>
                </c:pt>
                <c:pt idx="29686">
                  <c:v>1369350000</c:v>
                </c:pt>
                <c:pt idx="29687">
                  <c:v>1369353600</c:v>
                </c:pt>
                <c:pt idx="29688">
                  <c:v>1369357200</c:v>
                </c:pt>
                <c:pt idx="29689">
                  <c:v>1369360800</c:v>
                </c:pt>
                <c:pt idx="29690">
                  <c:v>1369364400</c:v>
                </c:pt>
                <c:pt idx="29691">
                  <c:v>1369368000</c:v>
                </c:pt>
                <c:pt idx="29692">
                  <c:v>1369371600</c:v>
                </c:pt>
                <c:pt idx="29693">
                  <c:v>1369375200</c:v>
                </c:pt>
                <c:pt idx="29694">
                  <c:v>1369378800</c:v>
                </c:pt>
                <c:pt idx="29695">
                  <c:v>1369382400</c:v>
                </c:pt>
                <c:pt idx="29696">
                  <c:v>1369386000</c:v>
                </c:pt>
                <c:pt idx="29697">
                  <c:v>1369389600</c:v>
                </c:pt>
                <c:pt idx="29698">
                  <c:v>1369393200</c:v>
                </c:pt>
                <c:pt idx="29699">
                  <c:v>1369396800</c:v>
                </c:pt>
                <c:pt idx="29700">
                  <c:v>1369400400</c:v>
                </c:pt>
                <c:pt idx="29701">
                  <c:v>1369404000</c:v>
                </c:pt>
                <c:pt idx="29702">
                  <c:v>1369407600</c:v>
                </c:pt>
                <c:pt idx="29703">
                  <c:v>1369411200</c:v>
                </c:pt>
                <c:pt idx="29704">
                  <c:v>1369414800</c:v>
                </c:pt>
                <c:pt idx="29705">
                  <c:v>1369418400</c:v>
                </c:pt>
                <c:pt idx="29706">
                  <c:v>1369422000</c:v>
                </c:pt>
                <c:pt idx="29707">
                  <c:v>1369425600</c:v>
                </c:pt>
                <c:pt idx="29708">
                  <c:v>1369429200</c:v>
                </c:pt>
                <c:pt idx="29709">
                  <c:v>1369432800</c:v>
                </c:pt>
                <c:pt idx="29710">
                  <c:v>1369436400</c:v>
                </c:pt>
                <c:pt idx="29711">
                  <c:v>1369440000</c:v>
                </c:pt>
                <c:pt idx="29712">
                  <c:v>1369443600</c:v>
                </c:pt>
                <c:pt idx="29713">
                  <c:v>1369447200</c:v>
                </c:pt>
                <c:pt idx="29714">
                  <c:v>1369450800</c:v>
                </c:pt>
                <c:pt idx="29715">
                  <c:v>1369454400</c:v>
                </c:pt>
                <c:pt idx="29716">
                  <c:v>1369458000</c:v>
                </c:pt>
                <c:pt idx="29717">
                  <c:v>1369461600</c:v>
                </c:pt>
                <c:pt idx="29718">
                  <c:v>1369465200</c:v>
                </c:pt>
                <c:pt idx="29719">
                  <c:v>1369468800</c:v>
                </c:pt>
                <c:pt idx="29720">
                  <c:v>1369472400</c:v>
                </c:pt>
                <c:pt idx="29721">
                  <c:v>1369476000</c:v>
                </c:pt>
                <c:pt idx="29722">
                  <c:v>1369479600</c:v>
                </c:pt>
                <c:pt idx="29723">
                  <c:v>1369483200</c:v>
                </c:pt>
                <c:pt idx="29724">
                  <c:v>1369486800</c:v>
                </c:pt>
                <c:pt idx="29725">
                  <c:v>1369490400</c:v>
                </c:pt>
                <c:pt idx="29726">
                  <c:v>1369494000</c:v>
                </c:pt>
                <c:pt idx="29727">
                  <c:v>1369497600</c:v>
                </c:pt>
                <c:pt idx="29728">
                  <c:v>1369501200</c:v>
                </c:pt>
                <c:pt idx="29729">
                  <c:v>1369504800</c:v>
                </c:pt>
                <c:pt idx="29730">
                  <c:v>1369508400</c:v>
                </c:pt>
                <c:pt idx="29731">
                  <c:v>1369512000</c:v>
                </c:pt>
                <c:pt idx="29732">
                  <c:v>1369515600</c:v>
                </c:pt>
                <c:pt idx="29733">
                  <c:v>1369519200</c:v>
                </c:pt>
                <c:pt idx="29734">
                  <c:v>1369522800</c:v>
                </c:pt>
                <c:pt idx="29735">
                  <c:v>1369526400</c:v>
                </c:pt>
                <c:pt idx="29736">
                  <c:v>1369530000</c:v>
                </c:pt>
                <c:pt idx="29737">
                  <c:v>1369533600</c:v>
                </c:pt>
                <c:pt idx="29738">
                  <c:v>1369537200</c:v>
                </c:pt>
                <c:pt idx="29739">
                  <c:v>1369540800</c:v>
                </c:pt>
                <c:pt idx="29740">
                  <c:v>1369544400</c:v>
                </c:pt>
                <c:pt idx="29741">
                  <c:v>1369548000</c:v>
                </c:pt>
                <c:pt idx="29742">
                  <c:v>1369551600</c:v>
                </c:pt>
                <c:pt idx="29743">
                  <c:v>1369555200</c:v>
                </c:pt>
                <c:pt idx="29744">
                  <c:v>1369558800</c:v>
                </c:pt>
                <c:pt idx="29745">
                  <c:v>1369562400</c:v>
                </c:pt>
                <c:pt idx="29746">
                  <c:v>1369566000</c:v>
                </c:pt>
                <c:pt idx="29747">
                  <c:v>1369569600</c:v>
                </c:pt>
                <c:pt idx="29748">
                  <c:v>1369573200</c:v>
                </c:pt>
                <c:pt idx="29749">
                  <c:v>1369576800</c:v>
                </c:pt>
                <c:pt idx="29750">
                  <c:v>1369580400</c:v>
                </c:pt>
                <c:pt idx="29751">
                  <c:v>1369584000</c:v>
                </c:pt>
                <c:pt idx="29752">
                  <c:v>1369587600</c:v>
                </c:pt>
                <c:pt idx="29753">
                  <c:v>1369591200</c:v>
                </c:pt>
                <c:pt idx="29754">
                  <c:v>1369594800</c:v>
                </c:pt>
                <c:pt idx="29755">
                  <c:v>1369598400</c:v>
                </c:pt>
                <c:pt idx="29756">
                  <c:v>1369602000</c:v>
                </c:pt>
                <c:pt idx="29757">
                  <c:v>1369605600</c:v>
                </c:pt>
                <c:pt idx="29758">
                  <c:v>1369609200</c:v>
                </c:pt>
                <c:pt idx="29759">
                  <c:v>1369612800</c:v>
                </c:pt>
                <c:pt idx="29760">
                  <c:v>1369616400</c:v>
                </c:pt>
                <c:pt idx="29761">
                  <c:v>1369620000</c:v>
                </c:pt>
                <c:pt idx="29762">
                  <c:v>1369623600</c:v>
                </c:pt>
                <c:pt idx="29763">
                  <c:v>1369627200</c:v>
                </c:pt>
                <c:pt idx="29764">
                  <c:v>1369630800</c:v>
                </c:pt>
                <c:pt idx="29765">
                  <c:v>1369634400</c:v>
                </c:pt>
                <c:pt idx="29766">
                  <c:v>1369638000</c:v>
                </c:pt>
                <c:pt idx="29767">
                  <c:v>1369641600</c:v>
                </c:pt>
                <c:pt idx="29768">
                  <c:v>1369645200</c:v>
                </c:pt>
                <c:pt idx="29769">
                  <c:v>1369648800</c:v>
                </c:pt>
                <c:pt idx="29770">
                  <c:v>1369652400</c:v>
                </c:pt>
                <c:pt idx="29771">
                  <c:v>1369656000</c:v>
                </c:pt>
                <c:pt idx="29772">
                  <c:v>1369659600</c:v>
                </c:pt>
                <c:pt idx="29773">
                  <c:v>1369663200</c:v>
                </c:pt>
                <c:pt idx="29774">
                  <c:v>1369666800</c:v>
                </c:pt>
                <c:pt idx="29775">
                  <c:v>1369670400</c:v>
                </c:pt>
                <c:pt idx="29776">
                  <c:v>1369674000</c:v>
                </c:pt>
                <c:pt idx="29777">
                  <c:v>1369677600</c:v>
                </c:pt>
                <c:pt idx="29778">
                  <c:v>1369681200</c:v>
                </c:pt>
                <c:pt idx="29779">
                  <c:v>1369684800</c:v>
                </c:pt>
                <c:pt idx="29780">
                  <c:v>1369688400</c:v>
                </c:pt>
                <c:pt idx="29781">
                  <c:v>1369692000</c:v>
                </c:pt>
                <c:pt idx="29782">
                  <c:v>1369695600</c:v>
                </c:pt>
                <c:pt idx="29783">
                  <c:v>1369699200</c:v>
                </c:pt>
                <c:pt idx="29784">
                  <c:v>1369702800</c:v>
                </c:pt>
                <c:pt idx="29785">
                  <c:v>1369706400</c:v>
                </c:pt>
                <c:pt idx="29786">
                  <c:v>1369710000</c:v>
                </c:pt>
                <c:pt idx="29787">
                  <c:v>1369713600</c:v>
                </c:pt>
                <c:pt idx="29788">
                  <c:v>1369717200</c:v>
                </c:pt>
                <c:pt idx="29789">
                  <c:v>1369720800</c:v>
                </c:pt>
                <c:pt idx="29790">
                  <c:v>1369724400</c:v>
                </c:pt>
                <c:pt idx="29791">
                  <c:v>1369728000</c:v>
                </c:pt>
                <c:pt idx="29792">
                  <c:v>1369731600</c:v>
                </c:pt>
                <c:pt idx="29793">
                  <c:v>1369735200</c:v>
                </c:pt>
                <c:pt idx="29794">
                  <c:v>1369738800</c:v>
                </c:pt>
                <c:pt idx="29795">
                  <c:v>1369742400</c:v>
                </c:pt>
                <c:pt idx="29796">
                  <c:v>1369746000</c:v>
                </c:pt>
                <c:pt idx="29797">
                  <c:v>1369749600</c:v>
                </c:pt>
                <c:pt idx="29798">
                  <c:v>1369753200</c:v>
                </c:pt>
                <c:pt idx="29799">
                  <c:v>1369756800</c:v>
                </c:pt>
                <c:pt idx="29800">
                  <c:v>1369760400</c:v>
                </c:pt>
                <c:pt idx="29801">
                  <c:v>1369764000</c:v>
                </c:pt>
                <c:pt idx="29802">
                  <c:v>1369767600</c:v>
                </c:pt>
                <c:pt idx="29803">
                  <c:v>1369771200</c:v>
                </c:pt>
                <c:pt idx="29804">
                  <c:v>1369774800</c:v>
                </c:pt>
                <c:pt idx="29805">
                  <c:v>1369778400</c:v>
                </c:pt>
                <c:pt idx="29806">
                  <c:v>1369782000</c:v>
                </c:pt>
                <c:pt idx="29807">
                  <c:v>1369785600</c:v>
                </c:pt>
                <c:pt idx="29808">
                  <c:v>1369789200</c:v>
                </c:pt>
                <c:pt idx="29809">
                  <c:v>1369792800</c:v>
                </c:pt>
                <c:pt idx="29810">
                  <c:v>1369796400</c:v>
                </c:pt>
                <c:pt idx="29811">
                  <c:v>1369800000</c:v>
                </c:pt>
                <c:pt idx="29812">
                  <c:v>1369803600</c:v>
                </c:pt>
                <c:pt idx="29813">
                  <c:v>1369807200</c:v>
                </c:pt>
                <c:pt idx="29814">
                  <c:v>1369810800</c:v>
                </c:pt>
                <c:pt idx="29815">
                  <c:v>1369814400</c:v>
                </c:pt>
                <c:pt idx="29816">
                  <c:v>1369818000</c:v>
                </c:pt>
                <c:pt idx="29817">
                  <c:v>1369821600</c:v>
                </c:pt>
                <c:pt idx="29818">
                  <c:v>1369825200</c:v>
                </c:pt>
                <c:pt idx="29819">
                  <c:v>1369828800</c:v>
                </c:pt>
                <c:pt idx="29820">
                  <c:v>1369832400</c:v>
                </c:pt>
                <c:pt idx="29821">
                  <c:v>1369836000</c:v>
                </c:pt>
                <c:pt idx="29822">
                  <c:v>1369839600</c:v>
                </c:pt>
                <c:pt idx="29823">
                  <c:v>1369843200</c:v>
                </c:pt>
                <c:pt idx="29824">
                  <c:v>1369846800</c:v>
                </c:pt>
                <c:pt idx="29825">
                  <c:v>1369850400</c:v>
                </c:pt>
                <c:pt idx="29826">
                  <c:v>1369854000</c:v>
                </c:pt>
                <c:pt idx="29827">
                  <c:v>1369857600</c:v>
                </c:pt>
                <c:pt idx="29828">
                  <c:v>1369861200</c:v>
                </c:pt>
                <c:pt idx="29829">
                  <c:v>1369864800</c:v>
                </c:pt>
                <c:pt idx="29830">
                  <c:v>1369868400</c:v>
                </c:pt>
                <c:pt idx="29831">
                  <c:v>1369872000</c:v>
                </c:pt>
                <c:pt idx="29832">
                  <c:v>1369875600</c:v>
                </c:pt>
                <c:pt idx="29833">
                  <c:v>1369879200</c:v>
                </c:pt>
                <c:pt idx="29834">
                  <c:v>1369882800</c:v>
                </c:pt>
                <c:pt idx="29835">
                  <c:v>1369886400</c:v>
                </c:pt>
                <c:pt idx="29836">
                  <c:v>1369890000</c:v>
                </c:pt>
                <c:pt idx="29837">
                  <c:v>1369893600</c:v>
                </c:pt>
                <c:pt idx="29838">
                  <c:v>1369897200</c:v>
                </c:pt>
                <c:pt idx="29839">
                  <c:v>1369900800</c:v>
                </c:pt>
                <c:pt idx="29840">
                  <c:v>1369904400</c:v>
                </c:pt>
                <c:pt idx="29841">
                  <c:v>1369908000</c:v>
                </c:pt>
                <c:pt idx="29842">
                  <c:v>1369911600</c:v>
                </c:pt>
                <c:pt idx="29843">
                  <c:v>1369915200</c:v>
                </c:pt>
                <c:pt idx="29844">
                  <c:v>1369918800</c:v>
                </c:pt>
                <c:pt idx="29845">
                  <c:v>1369922400</c:v>
                </c:pt>
                <c:pt idx="29846">
                  <c:v>1369926000</c:v>
                </c:pt>
                <c:pt idx="29847">
                  <c:v>1369929600</c:v>
                </c:pt>
                <c:pt idx="29848">
                  <c:v>1369933200</c:v>
                </c:pt>
                <c:pt idx="29849">
                  <c:v>1369936800</c:v>
                </c:pt>
                <c:pt idx="29850">
                  <c:v>1369940400</c:v>
                </c:pt>
                <c:pt idx="29851">
                  <c:v>1369944000</c:v>
                </c:pt>
                <c:pt idx="29852">
                  <c:v>1369947600</c:v>
                </c:pt>
                <c:pt idx="29853">
                  <c:v>1369951200</c:v>
                </c:pt>
                <c:pt idx="29854">
                  <c:v>1369954800</c:v>
                </c:pt>
                <c:pt idx="29855">
                  <c:v>1369958400</c:v>
                </c:pt>
                <c:pt idx="29856">
                  <c:v>1369962000</c:v>
                </c:pt>
                <c:pt idx="29857">
                  <c:v>1369965600</c:v>
                </c:pt>
                <c:pt idx="29858">
                  <c:v>1369969200</c:v>
                </c:pt>
                <c:pt idx="29859">
                  <c:v>1369972800</c:v>
                </c:pt>
                <c:pt idx="29860">
                  <c:v>1369976400</c:v>
                </c:pt>
                <c:pt idx="29861">
                  <c:v>1369980000</c:v>
                </c:pt>
                <c:pt idx="29862">
                  <c:v>1369983600</c:v>
                </c:pt>
                <c:pt idx="29863">
                  <c:v>1369987200</c:v>
                </c:pt>
                <c:pt idx="29864">
                  <c:v>1369990800</c:v>
                </c:pt>
                <c:pt idx="29865">
                  <c:v>1369994400</c:v>
                </c:pt>
                <c:pt idx="29866">
                  <c:v>1369998000</c:v>
                </c:pt>
                <c:pt idx="29867">
                  <c:v>1370001600</c:v>
                </c:pt>
                <c:pt idx="29868">
                  <c:v>1370005200</c:v>
                </c:pt>
                <c:pt idx="29869">
                  <c:v>1370008800</c:v>
                </c:pt>
                <c:pt idx="29870">
                  <c:v>1370012400</c:v>
                </c:pt>
                <c:pt idx="29871">
                  <c:v>1370016000</c:v>
                </c:pt>
                <c:pt idx="29872">
                  <c:v>1370019600</c:v>
                </c:pt>
                <c:pt idx="29873">
                  <c:v>1370023200</c:v>
                </c:pt>
                <c:pt idx="29874">
                  <c:v>1370026800</c:v>
                </c:pt>
                <c:pt idx="29875">
                  <c:v>1370030400</c:v>
                </c:pt>
                <c:pt idx="29876">
                  <c:v>1370034000</c:v>
                </c:pt>
                <c:pt idx="29877">
                  <c:v>1370037600</c:v>
                </c:pt>
                <c:pt idx="29878">
                  <c:v>1370041200</c:v>
                </c:pt>
                <c:pt idx="29879">
                  <c:v>1370044800</c:v>
                </c:pt>
                <c:pt idx="29880">
                  <c:v>1370048400</c:v>
                </c:pt>
                <c:pt idx="29881">
                  <c:v>1370052000</c:v>
                </c:pt>
                <c:pt idx="29882">
                  <c:v>1370055600</c:v>
                </c:pt>
                <c:pt idx="29883">
                  <c:v>1370059200</c:v>
                </c:pt>
                <c:pt idx="29884">
                  <c:v>1370062800</c:v>
                </c:pt>
                <c:pt idx="29885">
                  <c:v>1370066400</c:v>
                </c:pt>
                <c:pt idx="29886">
                  <c:v>1370070000</c:v>
                </c:pt>
                <c:pt idx="29887">
                  <c:v>1370073600</c:v>
                </c:pt>
                <c:pt idx="29888">
                  <c:v>1370077200</c:v>
                </c:pt>
                <c:pt idx="29889">
                  <c:v>1370080800</c:v>
                </c:pt>
                <c:pt idx="29890">
                  <c:v>1370084400</c:v>
                </c:pt>
                <c:pt idx="29891">
                  <c:v>1370088000</c:v>
                </c:pt>
                <c:pt idx="29892">
                  <c:v>1370091600</c:v>
                </c:pt>
                <c:pt idx="29893">
                  <c:v>1370095200</c:v>
                </c:pt>
                <c:pt idx="29894">
                  <c:v>1370098800</c:v>
                </c:pt>
                <c:pt idx="29895">
                  <c:v>1370102400</c:v>
                </c:pt>
                <c:pt idx="29896">
                  <c:v>1370106000</c:v>
                </c:pt>
                <c:pt idx="29897">
                  <c:v>1370109600</c:v>
                </c:pt>
                <c:pt idx="29898">
                  <c:v>1370113200</c:v>
                </c:pt>
                <c:pt idx="29899">
                  <c:v>1370116800</c:v>
                </c:pt>
                <c:pt idx="29900">
                  <c:v>1370120400</c:v>
                </c:pt>
                <c:pt idx="29901">
                  <c:v>1370124000</c:v>
                </c:pt>
                <c:pt idx="29902">
                  <c:v>1370127600</c:v>
                </c:pt>
                <c:pt idx="29903">
                  <c:v>1370131200</c:v>
                </c:pt>
                <c:pt idx="29904">
                  <c:v>1370134800</c:v>
                </c:pt>
                <c:pt idx="29905">
                  <c:v>1370138400</c:v>
                </c:pt>
                <c:pt idx="29906">
                  <c:v>1370142000</c:v>
                </c:pt>
                <c:pt idx="29907">
                  <c:v>1370145600</c:v>
                </c:pt>
                <c:pt idx="29908">
                  <c:v>1370149200</c:v>
                </c:pt>
                <c:pt idx="29909">
                  <c:v>1370152800</c:v>
                </c:pt>
                <c:pt idx="29910">
                  <c:v>1370156400</c:v>
                </c:pt>
                <c:pt idx="29911">
                  <c:v>1370160000</c:v>
                </c:pt>
                <c:pt idx="29912">
                  <c:v>1370163600</c:v>
                </c:pt>
                <c:pt idx="29913">
                  <c:v>1370167200</c:v>
                </c:pt>
                <c:pt idx="29914">
                  <c:v>1370170800</c:v>
                </c:pt>
                <c:pt idx="29915">
                  <c:v>1370174400</c:v>
                </c:pt>
                <c:pt idx="29916">
                  <c:v>1370178000</c:v>
                </c:pt>
                <c:pt idx="29917">
                  <c:v>1370181600</c:v>
                </c:pt>
                <c:pt idx="29918">
                  <c:v>1370185200</c:v>
                </c:pt>
                <c:pt idx="29919">
                  <c:v>1370188800</c:v>
                </c:pt>
                <c:pt idx="29920">
                  <c:v>1370192400</c:v>
                </c:pt>
                <c:pt idx="29921">
                  <c:v>1370196000</c:v>
                </c:pt>
                <c:pt idx="29922">
                  <c:v>1370199600</c:v>
                </c:pt>
                <c:pt idx="29923">
                  <c:v>1370203200</c:v>
                </c:pt>
                <c:pt idx="29924">
                  <c:v>1370206800</c:v>
                </c:pt>
                <c:pt idx="29925">
                  <c:v>1370210400</c:v>
                </c:pt>
                <c:pt idx="29926">
                  <c:v>1370214000</c:v>
                </c:pt>
                <c:pt idx="29927">
                  <c:v>1370217600</c:v>
                </c:pt>
                <c:pt idx="29928">
                  <c:v>1370221200</c:v>
                </c:pt>
                <c:pt idx="29929">
                  <c:v>1370224800</c:v>
                </c:pt>
                <c:pt idx="29930">
                  <c:v>1370228400</c:v>
                </c:pt>
                <c:pt idx="29931">
                  <c:v>1370232000</c:v>
                </c:pt>
                <c:pt idx="29932">
                  <c:v>1370235600</c:v>
                </c:pt>
                <c:pt idx="29933">
                  <c:v>1370239200</c:v>
                </c:pt>
                <c:pt idx="29934">
                  <c:v>1370242800</c:v>
                </c:pt>
                <c:pt idx="29935">
                  <c:v>1370246400</c:v>
                </c:pt>
                <c:pt idx="29936">
                  <c:v>1370250000</c:v>
                </c:pt>
                <c:pt idx="29937">
                  <c:v>1370253600</c:v>
                </c:pt>
                <c:pt idx="29938">
                  <c:v>1370257200</c:v>
                </c:pt>
                <c:pt idx="29939">
                  <c:v>1370260800</c:v>
                </c:pt>
                <c:pt idx="29940">
                  <c:v>1370264400</c:v>
                </c:pt>
                <c:pt idx="29941">
                  <c:v>1370268000</c:v>
                </c:pt>
                <c:pt idx="29942">
                  <c:v>1370271600</c:v>
                </c:pt>
                <c:pt idx="29943">
                  <c:v>1370275200</c:v>
                </c:pt>
                <c:pt idx="29944">
                  <c:v>1370278800</c:v>
                </c:pt>
                <c:pt idx="29945">
                  <c:v>1370282400</c:v>
                </c:pt>
                <c:pt idx="29946">
                  <c:v>1370286000</c:v>
                </c:pt>
                <c:pt idx="29947">
                  <c:v>1370289600</c:v>
                </c:pt>
                <c:pt idx="29948">
                  <c:v>1370293200</c:v>
                </c:pt>
                <c:pt idx="29949">
                  <c:v>1370296800</c:v>
                </c:pt>
                <c:pt idx="29950">
                  <c:v>1370300400</c:v>
                </c:pt>
                <c:pt idx="29951">
                  <c:v>1370304000</c:v>
                </c:pt>
                <c:pt idx="29952">
                  <c:v>1370307600</c:v>
                </c:pt>
                <c:pt idx="29953">
                  <c:v>1370311200</c:v>
                </c:pt>
                <c:pt idx="29954">
                  <c:v>1370314800</c:v>
                </c:pt>
                <c:pt idx="29955">
                  <c:v>1370318400</c:v>
                </c:pt>
                <c:pt idx="29956">
                  <c:v>1370322000</c:v>
                </c:pt>
                <c:pt idx="29957">
                  <c:v>1370325600</c:v>
                </c:pt>
                <c:pt idx="29958">
                  <c:v>1370329200</c:v>
                </c:pt>
                <c:pt idx="29959">
                  <c:v>1370332800</c:v>
                </c:pt>
                <c:pt idx="29960">
                  <c:v>1370336400</c:v>
                </c:pt>
                <c:pt idx="29961">
                  <c:v>1370340000</c:v>
                </c:pt>
                <c:pt idx="29962">
                  <c:v>1370343600</c:v>
                </c:pt>
                <c:pt idx="29963">
                  <c:v>1370347200</c:v>
                </c:pt>
                <c:pt idx="29964">
                  <c:v>1370350800</c:v>
                </c:pt>
                <c:pt idx="29965">
                  <c:v>1370354400</c:v>
                </c:pt>
                <c:pt idx="29966">
                  <c:v>1370358000</c:v>
                </c:pt>
                <c:pt idx="29967">
                  <c:v>1370361600</c:v>
                </c:pt>
                <c:pt idx="29968">
                  <c:v>1370365200</c:v>
                </c:pt>
                <c:pt idx="29969">
                  <c:v>1370368800</c:v>
                </c:pt>
                <c:pt idx="29970">
                  <c:v>1370372400</c:v>
                </c:pt>
                <c:pt idx="29971">
                  <c:v>1370376000</c:v>
                </c:pt>
                <c:pt idx="29972">
                  <c:v>1370379600</c:v>
                </c:pt>
                <c:pt idx="29973">
                  <c:v>1370383200</c:v>
                </c:pt>
                <c:pt idx="29974">
                  <c:v>1370386800</c:v>
                </c:pt>
                <c:pt idx="29975">
                  <c:v>1370390400</c:v>
                </c:pt>
                <c:pt idx="29976">
                  <c:v>1370394000</c:v>
                </c:pt>
                <c:pt idx="29977">
                  <c:v>1370397600</c:v>
                </c:pt>
                <c:pt idx="29978">
                  <c:v>1370401200</c:v>
                </c:pt>
                <c:pt idx="29979">
                  <c:v>1370404800</c:v>
                </c:pt>
                <c:pt idx="29980">
                  <c:v>1370408400</c:v>
                </c:pt>
                <c:pt idx="29981">
                  <c:v>1370412000</c:v>
                </c:pt>
                <c:pt idx="29982">
                  <c:v>1370415600</c:v>
                </c:pt>
                <c:pt idx="29983">
                  <c:v>1370419200</c:v>
                </c:pt>
                <c:pt idx="29984">
                  <c:v>1370422800</c:v>
                </c:pt>
                <c:pt idx="29985">
                  <c:v>1370426400</c:v>
                </c:pt>
                <c:pt idx="29986">
                  <c:v>1370430000</c:v>
                </c:pt>
                <c:pt idx="29987">
                  <c:v>1370433600</c:v>
                </c:pt>
                <c:pt idx="29988">
                  <c:v>1370437200</c:v>
                </c:pt>
                <c:pt idx="29989">
                  <c:v>1370440800</c:v>
                </c:pt>
                <c:pt idx="29990">
                  <c:v>1370444400</c:v>
                </c:pt>
                <c:pt idx="29991">
                  <c:v>1370448000</c:v>
                </c:pt>
                <c:pt idx="29992">
                  <c:v>1370451600</c:v>
                </c:pt>
                <c:pt idx="29993">
                  <c:v>1370455200</c:v>
                </c:pt>
                <c:pt idx="29994">
                  <c:v>1370458800</c:v>
                </c:pt>
                <c:pt idx="29995">
                  <c:v>1370462400</c:v>
                </c:pt>
                <c:pt idx="29996">
                  <c:v>1370466000</c:v>
                </c:pt>
                <c:pt idx="29997">
                  <c:v>1370469600</c:v>
                </c:pt>
                <c:pt idx="29998">
                  <c:v>1370473200</c:v>
                </c:pt>
                <c:pt idx="29999">
                  <c:v>1370476800</c:v>
                </c:pt>
                <c:pt idx="30000">
                  <c:v>1370480400</c:v>
                </c:pt>
                <c:pt idx="30001">
                  <c:v>1370484000</c:v>
                </c:pt>
                <c:pt idx="30002">
                  <c:v>1370487600</c:v>
                </c:pt>
                <c:pt idx="30003">
                  <c:v>1370491200</c:v>
                </c:pt>
                <c:pt idx="30004">
                  <c:v>1370494800</c:v>
                </c:pt>
                <c:pt idx="30005">
                  <c:v>1370498400</c:v>
                </c:pt>
                <c:pt idx="30006">
                  <c:v>1370502000</c:v>
                </c:pt>
                <c:pt idx="30007">
                  <c:v>1370505600</c:v>
                </c:pt>
                <c:pt idx="30008">
                  <c:v>1370509200</c:v>
                </c:pt>
                <c:pt idx="30009">
                  <c:v>1370512800</c:v>
                </c:pt>
                <c:pt idx="30010">
                  <c:v>1370516400</c:v>
                </c:pt>
                <c:pt idx="30011">
                  <c:v>1370520000</c:v>
                </c:pt>
                <c:pt idx="30012">
                  <c:v>1370523600</c:v>
                </c:pt>
                <c:pt idx="30013">
                  <c:v>1370527200</c:v>
                </c:pt>
                <c:pt idx="30014">
                  <c:v>1370530800</c:v>
                </c:pt>
                <c:pt idx="30015">
                  <c:v>1370534400</c:v>
                </c:pt>
                <c:pt idx="30016">
                  <c:v>1370538000</c:v>
                </c:pt>
                <c:pt idx="30017">
                  <c:v>1370541600</c:v>
                </c:pt>
                <c:pt idx="30018">
                  <c:v>1370545200</c:v>
                </c:pt>
                <c:pt idx="30019">
                  <c:v>1370548800</c:v>
                </c:pt>
                <c:pt idx="30020">
                  <c:v>1370552400</c:v>
                </c:pt>
                <c:pt idx="30021">
                  <c:v>1370556000</c:v>
                </c:pt>
                <c:pt idx="30022">
                  <c:v>1370559600</c:v>
                </c:pt>
                <c:pt idx="30023">
                  <c:v>1370563200</c:v>
                </c:pt>
                <c:pt idx="30024">
                  <c:v>1370566800</c:v>
                </c:pt>
                <c:pt idx="30025">
                  <c:v>1370570400</c:v>
                </c:pt>
                <c:pt idx="30026">
                  <c:v>1370574000</c:v>
                </c:pt>
                <c:pt idx="30027">
                  <c:v>1370577600</c:v>
                </c:pt>
                <c:pt idx="30028">
                  <c:v>1370581200</c:v>
                </c:pt>
                <c:pt idx="30029">
                  <c:v>1370584800</c:v>
                </c:pt>
                <c:pt idx="30030">
                  <c:v>1370588400</c:v>
                </c:pt>
                <c:pt idx="30031">
                  <c:v>1370592000</c:v>
                </c:pt>
                <c:pt idx="30032">
                  <c:v>1370595600</c:v>
                </c:pt>
                <c:pt idx="30033">
                  <c:v>1370599200</c:v>
                </c:pt>
                <c:pt idx="30034">
                  <c:v>1370602800</c:v>
                </c:pt>
                <c:pt idx="30035">
                  <c:v>1370606400</c:v>
                </c:pt>
                <c:pt idx="30036">
                  <c:v>1370610000</c:v>
                </c:pt>
                <c:pt idx="30037">
                  <c:v>1370613600</c:v>
                </c:pt>
                <c:pt idx="30038">
                  <c:v>1370617200</c:v>
                </c:pt>
                <c:pt idx="30039">
                  <c:v>1370620800</c:v>
                </c:pt>
                <c:pt idx="30040">
                  <c:v>1370624400</c:v>
                </c:pt>
                <c:pt idx="30041">
                  <c:v>1370628000</c:v>
                </c:pt>
                <c:pt idx="30042">
                  <c:v>1370631600</c:v>
                </c:pt>
                <c:pt idx="30043">
                  <c:v>1370635200</c:v>
                </c:pt>
                <c:pt idx="30044">
                  <c:v>1370638800</c:v>
                </c:pt>
                <c:pt idx="30045">
                  <c:v>1370642400</c:v>
                </c:pt>
                <c:pt idx="30046">
                  <c:v>1370646000</c:v>
                </c:pt>
                <c:pt idx="30047">
                  <c:v>1370649600</c:v>
                </c:pt>
                <c:pt idx="30048">
                  <c:v>1370653200</c:v>
                </c:pt>
                <c:pt idx="30049">
                  <c:v>1370656800</c:v>
                </c:pt>
                <c:pt idx="30050">
                  <c:v>1370660400</c:v>
                </c:pt>
                <c:pt idx="30051">
                  <c:v>1370664000</c:v>
                </c:pt>
                <c:pt idx="30052">
                  <c:v>1370667600</c:v>
                </c:pt>
                <c:pt idx="30053">
                  <c:v>1370671200</c:v>
                </c:pt>
                <c:pt idx="30054">
                  <c:v>1370674800</c:v>
                </c:pt>
                <c:pt idx="30055">
                  <c:v>1370678400</c:v>
                </c:pt>
                <c:pt idx="30056">
                  <c:v>1370682000</c:v>
                </c:pt>
                <c:pt idx="30057">
                  <c:v>1370685600</c:v>
                </c:pt>
                <c:pt idx="30058">
                  <c:v>1370689200</c:v>
                </c:pt>
                <c:pt idx="30059">
                  <c:v>1370692800</c:v>
                </c:pt>
                <c:pt idx="30060">
                  <c:v>1370696400</c:v>
                </c:pt>
                <c:pt idx="30061">
                  <c:v>1370700000</c:v>
                </c:pt>
                <c:pt idx="30062">
                  <c:v>1370703600</c:v>
                </c:pt>
                <c:pt idx="30063">
                  <c:v>1370707200</c:v>
                </c:pt>
                <c:pt idx="30064">
                  <c:v>1370710800</c:v>
                </c:pt>
                <c:pt idx="30065">
                  <c:v>1370714400</c:v>
                </c:pt>
                <c:pt idx="30066">
                  <c:v>1370718000</c:v>
                </c:pt>
                <c:pt idx="30067">
                  <c:v>1370721600</c:v>
                </c:pt>
                <c:pt idx="30068">
                  <c:v>1370725200</c:v>
                </c:pt>
                <c:pt idx="30069">
                  <c:v>1370728800</c:v>
                </c:pt>
                <c:pt idx="30070">
                  <c:v>1370732400</c:v>
                </c:pt>
                <c:pt idx="30071">
                  <c:v>1370736000</c:v>
                </c:pt>
                <c:pt idx="30072">
                  <c:v>1370739600</c:v>
                </c:pt>
                <c:pt idx="30073">
                  <c:v>1370743200</c:v>
                </c:pt>
                <c:pt idx="30074">
                  <c:v>1370746800</c:v>
                </c:pt>
                <c:pt idx="30075">
                  <c:v>1370750400</c:v>
                </c:pt>
                <c:pt idx="30076">
                  <c:v>1370754000</c:v>
                </c:pt>
                <c:pt idx="30077">
                  <c:v>1370757600</c:v>
                </c:pt>
                <c:pt idx="30078">
                  <c:v>1370761200</c:v>
                </c:pt>
                <c:pt idx="30079">
                  <c:v>1370764800</c:v>
                </c:pt>
                <c:pt idx="30080">
                  <c:v>1370768400</c:v>
                </c:pt>
                <c:pt idx="30081">
                  <c:v>1370772000</c:v>
                </c:pt>
                <c:pt idx="30082">
                  <c:v>1370775600</c:v>
                </c:pt>
                <c:pt idx="30083">
                  <c:v>1370779200</c:v>
                </c:pt>
                <c:pt idx="30084">
                  <c:v>1370782800</c:v>
                </c:pt>
                <c:pt idx="30085">
                  <c:v>1370786400</c:v>
                </c:pt>
                <c:pt idx="30086">
                  <c:v>1370790000</c:v>
                </c:pt>
                <c:pt idx="30087">
                  <c:v>1370793600</c:v>
                </c:pt>
                <c:pt idx="30088">
                  <c:v>1370797200</c:v>
                </c:pt>
                <c:pt idx="30089">
                  <c:v>1370800800</c:v>
                </c:pt>
                <c:pt idx="30090">
                  <c:v>1370804400</c:v>
                </c:pt>
                <c:pt idx="30091">
                  <c:v>1370808000</c:v>
                </c:pt>
                <c:pt idx="30092">
                  <c:v>1370811600</c:v>
                </c:pt>
                <c:pt idx="30093">
                  <c:v>1370815200</c:v>
                </c:pt>
                <c:pt idx="30094">
                  <c:v>1370818800</c:v>
                </c:pt>
                <c:pt idx="30095">
                  <c:v>1370822400</c:v>
                </c:pt>
                <c:pt idx="30096">
                  <c:v>1370826000</c:v>
                </c:pt>
                <c:pt idx="30097">
                  <c:v>1370829600</c:v>
                </c:pt>
                <c:pt idx="30098">
                  <c:v>1370833200</c:v>
                </c:pt>
                <c:pt idx="30099">
                  <c:v>1370836800</c:v>
                </c:pt>
                <c:pt idx="30100">
                  <c:v>1370840400</c:v>
                </c:pt>
                <c:pt idx="30101">
                  <c:v>1370844000</c:v>
                </c:pt>
                <c:pt idx="30102">
                  <c:v>1370847600</c:v>
                </c:pt>
                <c:pt idx="30103">
                  <c:v>1370851200</c:v>
                </c:pt>
                <c:pt idx="30104">
                  <c:v>1370854800</c:v>
                </c:pt>
                <c:pt idx="30105">
                  <c:v>1370858400</c:v>
                </c:pt>
                <c:pt idx="30106">
                  <c:v>1370862000</c:v>
                </c:pt>
                <c:pt idx="30107">
                  <c:v>1370865600</c:v>
                </c:pt>
                <c:pt idx="30108">
                  <c:v>1370869200</c:v>
                </c:pt>
                <c:pt idx="30109">
                  <c:v>1370872800</c:v>
                </c:pt>
                <c:pt idx="30110">
                  <c:v>1370876400</c:v>
                </c:pt>
                <c:pt idx="30111">
                  <c:v>1370880000</c:v>
                </c:pt>
                <c:pt idx="30112">
                  <c:v>1370883600</c:v>
                </c:pt>
                <c:pt idx="30113">
                  <c:v>1370887200</c:v>
                </c:pt>
                <c:pt idx="30114">
                  <c:v>1370890800</c:v>
                </c:pt>
                <c:pt idx="30115">
                  <c:v>1370894400</c:v>
                </c:pt>
                <c:pt idx="30116">
                  <c:v>1370898000</c:v>
                </c:pt>
                <c:pt idx="30117">
                  <c:v>1370901600</c:v>
                </c:pt>
                <c:pt idx="30118">
                  <c:v>1370905200</c:v>
                </c:pt>
                <c:pt idx="30119">
                  <c:v>1370908800</c:v>
                </c:pt>
                <c:pt idx="30120">
                  <c:v>1370912400</c:v>
                </c:pt>
                <c:pt idx="30121">
                  <c:v>1370916000</c:v>
                </c:pt>
                <c:pt idx="30122">
                  <c:v>1370919600</c:v>
                </c:pt>
                <c:pt idx="30123">
                  <c:v>1370923200</c:v>
                </c:pt>
                <c:pt idx="30124">
                  <c:v>1370926800</c:v>
                </c:pt>
                <c:pt idx="30125">
                  <c:v>1370930400</c:v>
                </c:pt>
                <c:pt idx="30126">
                  <c:v>1370934000</c:v>
                </c:pt>
                <c:pt idx="30127">
                  <c:v>1370937600</c:v>
                </c:pt>
                <c:pt idx="30128">
                  <c:v>1370941200</c:v>
                </c:pt>
                <c:pt idx="30129">
                  <c:v>1370944800</c:v>
                </c:pt>
                <c:pt idx="30130">
                  <c:v>1370948400</c:v>
                </c:pt>
                <c:pt idx="30131">
                  <c:v>1370952000</c:v>
                </c:pt>
                <c:pt idx="30132">
                  <c:v>1370955600</c:v>
                </c:pt>
                <c:pt idx="30133">
                  <c:v>1370959200</c:v>
                </c:pt>
                <c:pt idx="30134">
                  <c:v>1370962800</c:v>
                </c:pt>
                <c:pt idx="30135">
                  <c:v>1370966400</c:v>
                </c:pt>
                <c:pt idx="30136">
                  <c:v>1370970000</c:v>
                </c:pt>
                <c:pt idx="30137">
                  <c:v>1370973600</c:v>
                </c:pt>
                <c:pt idx="30138">
                  <c:v>1370977200</c:v>
                </c:pt>
                <c:pt idx="30139">
                  <c:v>1370980800</c:v>
                </c:pt>
                <c:pt idx="30140">
                  <c:v>1370984400</c:v>
                </c:pt>
                <c:pt idx="30141">
                  <c:v>1370988000</c:v>
                </c:pt>
                <c:pt idx="30142">
                  <c:v>1370991600</c:v>
                </c:pt>
                <c:pt idx="30143">
                  <c:v>1370995200</c:v>
                </c:pt>
                <c:pt idx="30144">
                  <c:v>1370998800</c:v>
                </c:pt>
                <c:pt idx="30145">
                  <c:v>1371002400</c:v>
                </c:pt>
                <c:pt idx="30146">
                  <c:v>1371006000</c:v>
                </c:pt>
                <c:pt idx="30147">
                  <c:v>1371009600</c:v>
                </c:pt>
                <c:pt idx="30148">
                  <c:v>1371013200</c:v>
                </c:pt>
                <c:pt idx="30149">
                  <c:v>1371016800</c:v>
                </c:pt>
                <c:pt idx="30150">
                  <c:v>1371020400</c:v>
                </c:pt>
                <c:pt idx="30151">
                  <c:v>1371024000</c:v>
                </c:pt>
                <c:pt idx="30152">
                  <c:v>1371027600</c:v>
                </c:pt>
                <c:pt idx="30153">
                  <c:v>1371031200</c:v>
                </c:pt>
                <c:pt idx="30154">
                  <c:v>1371034800</c:v>
                </c:pt>
                <c:pt idx="30155">
                  <c:v>1371038400</c:v>
                </c:pt>
                <c:pt idx="30156">
                  <c:v>1371042000</c:v>
                </c:pt>
                <c:pt idx="30157">
                  <c:v>1371045600</c:v>
                </c:pt>
                <c:pt idx="30158">
                  <c:v>1371049200</c:v>
                </c:pt>
                <c:pt idx="30159">
                  <c:v>1371052800</c:v>
                </c:pt>
                <c:pt idx="30160">
                  <c:v>1371056400</c:v>
                </c:pt>
                <c:pt idx="30161">
                  <c:v>1371060000</c:v>
                </c:pt>
                <c:pt idx="30162">
                  <c:v>1371063600</c:v>
                </c:pt>
                <c:pt idx="30163">
                  <c:v>1371067200</c:v>
                </c:pt>
                <c:pt idx="30164">
                  <c:v>1371070800</c:v>
                </c:pt>
                <c:pt idx="30165">
                  <c:v>1371074400</c:v>
                </c:pt>
                <c:pt idx="30166">
                  <c:v>1371078000</c:v>
                </c:pt>
                <c:pt idx="30167">
                  <c:v>1371081600</c:v>
                </c:pt>
                <c:pt idx="30168">
                  <c:v>1371085200</c:v>
                </c:pt>
                <c:pt idx="30169">
                  <c:v>1371088800</c:v>
                </c:pt>
                <c:pt idx="30170">
                  <c:v>1371092400</c:v>
                </c:pt>
                <c:pt idx="30171">
                  <c:v>1371096000</c:v>
                </c:pt>
                <c:pt idx="30172">
                  <c:v>1371099600</c:v>
                </c:pt>
                <c:pt idx="30173">
                  <c:v>1371103200</c:v>
                </c:pt>
                <c:pt idx="30174">
                  <c:v>1371106800</c:v>
                </c:pt>
                <c:pt idx="30175">
                  <c:v>1371110400</c:v>
                </c:pt>
                <c:pt idx="30176">
                  <c:v>1371114000</c:v>
                </c:pt>
                <c:pt idx="30177">
                  <c:v>1371117600</c:v>
                </c:pt>
                <c:pt idx="30178">
                  <c:v>1371121200</c:v>
                </c:pt>
                <c:pt idx="30179">
                  <c:v>1371124800</c:v>
                </c:pt>
                <c:pt idx="30180">
                  <c:v>1371128400</c:v>
                </c:pt>
                <c:pt idx="30181">
                  <c:v>1371132000</c:v>
                </c:pt>
                <c:pt idx="30182">
                  <c:v>1371135600</c:v>
                </c:pt>
                <c:pt idx="30183">
                  <c:v>1371139200</c:v>
                </c:pt>
                <c:pt idx="30184">
                  <c:v>1371142800</c:v>
                </c:pt>
                <c:pt idx="30185">
                  <c:v>1371146400</c:v>
                </c:pt>
                <c:pt idx="30186">
                  <c:v>1371150000</c:v>
                </c:pt>
                <c:pt idx="30187">
                  <c:v>1371153600</c:v>
                </c:pt>
                <c:pt idx="30188">
                  <c:v>1371157200</c:v>
                </c:pt>
                <c:pt idx="30189">
                  <c:v>1371160800</c:v>
                </c:pt>
                <c:pt idx="30190">
                  <c:v>1371164400</c:v>
                </c:pt>
                <c:pt idx="30191">
                  <c:v>1371168000</c:v>
                </c:pt>
                <c:pt idx="30192">
                  <c:v>1371171600</c:v>
                </c:pt>
                <c:pt idx="30193">
                  <c:v>1371175200</c:v>
                </c:pt>
                <c:pt idx="30194">
                  <c:v>1371178800</c:v>
                </c:pt>
                <c:pt idx="30195">
                  <c:v>1371182400</c:v>
                </c:pt>
                <c:pt idx="30196">
                  <c:v>1371186000</c:v>
                </c:pt>
                <c:pt idx="30197">
                  <c:v>1371189600</c:v>
                </c:pt>
                <c:pt idx="30198">
                  <c:v>1371193200</c:v>
                </c:pt>
                <c:pt idx="30199">
                  <c:v>1371196800</c:v>
                </c:pt>
                <c:pt idx="30200">
                  <c:v>1371200400</c:v>
                </c:pt>
                <c:pt idx="30201">
                  <c:v>1371204000</c:v>
                </c:pt>
                <c:pt idx="30202">
                  <c:v>1371207600</c:v>
                </c:pt>
                <c:pt idx="30203">
                  <c:v>1371211200</c:v>
                </c:pt>
                <c:pt idx="30204">
                  <c:v>1371214800</c:v>
                </c:pt>
                <c:pt idx="30205">
                  <c:v>1371218400</c:v>
                </c:pt>
                <c:pt idx="30206">
                  <c:v>1371222000</c:v>
                </c:pt>
                <c:pt idx="30207">
                  <c:v>1371225600</c:v>
                </c:pt>
                <c:pt idx="30208">
                  <c:v>1371229200</c:v>
                </c:pt>
                <c:pt idx="30209">
                  <c:v>1371232800</c:v>
                </c:pt>
                <c:pt idx="30210">
                  <c:v>1371236400</c:v>
                </c:pt>
                <c:pt idx="30211">
                  <c:v>1371240000</c:v>
                </c:pt>
                <c:pt idx="30212">
                  <c:v>1371243600</c:v>
                </c:pt>
                <c:pt idx="30213">
                  <c:v>1371247200</c:v>
                </c:pt>
                <c:pt idx="30214">
                  <c:v>1371250800</c:v>
                </c:pt>
                <c:pt idx="30215">
                  <c:v>1371254400</c:v>
                </c:pt>
                <c:pt idx="30216">
                  <c:v>1371258000</c:v>
                </c:pt>
                <c:pt idx="30217">
                  <c:v>1371261600</c:v>
                </c:pt>
                <c:pt idx="30218">
                  <c:v>1371265200</c:v>
                </c:pt>
                <c:pt idx="30219">
                  <c:v>1371268800</c:v>
                </c:pt>
                <c:pt idx="30220">
                  <c:v>1371272400</c:v>
                </c:pt>
                <c:pt idx="30221">
                  <c:v>1371276000</c:v>
                </c:pt>
                <c:pt idx="30222">
                  <c:v>1371279600</c:v>
                </c:pt>
                <c:pt idx="30223">
                  <c:v>1371283200</c:v>
                </c:pt>
                <c:pt idx="30224">
                  <c:v>1371286800</c:v>
                </c:pt>
                <c:pt idx="30225">
                  <c:v>1371290400</c:v>
                </c:pt>
                <c:pt idx="30226">
                  <c:v>1371294000</c:v>
                </c:pt>
                <c:pt idx="30227">
                  <c:v>1371297600</c:v>
                </c:pt>
                <c:pt idx="30228">
                  <c:v>1371301200</c:v>
                </c:pt>
                <c:pt idx="30229">
                  <c:v>1371304800</c:v>
                </c:pt>
                <c:pt idx="30230">
                  <c:v>1371308400</c:v>
                </c:pt>
                <c:pt idx="30231">
                  <c:v>1371312000</c:v>
                </c:pt>
                <c:pt idx="30232">
                  <c:v>1371315600</c:v>
                </c:pt>
                <c:pt idx="30233">
                  <c:v>1371319200</c:v>
                </c:pt>
                <c:pt idx="30234">
                  <c:v>1371322800</c:v>
                </c:pt>
                <c:pt idx="30235">
                  <c:v>1371326400</c:v>
                </c:pt>
                <c:pt idx="30236">
                  <c:v>1371330000</c:v>
                </c:pt>
                <c:pt idx="30237">
                  <c:v>1371333600</c:v>
                </c:pt>
                <c:pt idx="30238">
                  <c:v>1371337200</c:v>
                </c:pt>
                <c:pt idx="30239">
                  <c:v>1371340800</c:v>
                </c:pt>
                <c:pt idx="30240">
                  <c:v>1371344400</c:v>
                </c:pt>
                <c:pt idx="30241">
                  <c:v>1371348000</c:v>
                </c:pt>
                <c:pt idx="30242">
                  <c:v>1371351600</c:v>
                </c:pt>
                <c:pt idx="30243">
                  <c:v>1371355200</c:v>
                </c:pt>
                <c:pt idx="30244">
                  <c:v>1371358800</c:v>
                </c:pt>
                <c:pt idx="30245">
                  <c:v>1371362400</c:v>
                </c:pt>
                <c:pt idx="30246">
                  <c:v>1371366000</c:v>
                </c:pt>
                <c:pt idx="30247">
                  <c:v>1371369600</c:v>
                </c:pt>
                <c:pt idx="30248">
                  <c:v>1371373200</c:v>
                </c:pt>
                <c:pt idx="30249">
                  <c:v>1371376800</c:v>
                </c:pt>
                <c:pt idx="30250">
                  <c:v>1371380400</c:v>
                </c:pt>
                <c:pt idx="30251">
                  <c:v>1371384000</c:v>
                </c:pt>
                <c:pt idx="30252">
                  <c:v>1371387600</c:v>
                </c:pt>
                <c:pt idx="30253">
                  <c:v>1371391200</c:v>
                </c:pt>
                <c:pt idx="30254">
                  <c:v>1371394800</c:v>
                </c:pt>
                <c:pt idx="30255">
                  <c:v>1371398400</c:v>
                </c:pt>
                <c:pt idx="30256">
                  <c:v>1371402000</c:v>
                </c:pt>
                <c:pt idx="30257">
                  <c:v>1371405600</c:v>
                </c:pt>
                <c:pt idx="30258">
                  <c:v>1371409200</c:v>
                </c:pt>
                <c:pt idx="30259">
                  <c:v>1371412800</c:v>
                </c:pt>
                <c:pt idx="30260">
                  <c:v>1371416400</c:v>
                </c:pt>
                <c:pt idx="30261">
                  <c:v>1371420000</c:v>
                </c:pt>
                <c:pt idx="30262">
                  <c:v>1371423600</c:v>
                </c:pt>
                <c:pt idx="30263">
                  <c:v>1371427200</c:v>
                </c:pt>
                <c:pt idx="30264">
                  <c:v>1371430800</c:v>
                </c:pt>
                <c:pt idx="30265">
                  <c:v>1371434400</c:v>
                </c:pt>
                <c:pt idx="30266">
                  <c:v>1371438000</c:v>
                </c:pt>
                <c:pt idx="30267">
                  <c:v>1371441600</c:v>
                </c:pt>
                <c:pt idx="30268">
                  <c:v>1371445200</c:v>
                </c:pt>
                <c:pt idx="30269">
                  <c:v>1371448800</c:v>
                </c:pt>
                <c:pt idx="30270">
                  <c:v>1371452400</c:v>
                </c:pt>
                <c:pt idx="30271">
                  <c:v>1371456000</c:v>
                </c:pt>
                <c:pt idx="30272">
                  <c:v>1371459600</c:v>
                </c:pt>
                <c:pt idx="30273">
                  <c:v>1371463200</c:v>
                </c:pt>
                <c:pt idx="30274">
                  <c:v>1371466800</c:v>
                </c:pt>
                <c:pt idx="30275">
                  <c:v>1371470400</c:v>
                </c:pt>
                <c:pt idx="30276">
                  <c:v>1371474000</c:v>
                </c:pt>
                <c:pt idx="30277">
                  <c:v>1371477600</c:v>
                </c:pt>
                <c:pt idx="30278">
                  <c:v>1371481200</c:v>
                </c:pt>
                <c:pt idx="30279">
                  <c:v>1371484800</c:v>
                </c:pt>
                <c:pt idx="30280">
                  <c:v>1371488400</c:v>
                </c:pt>
                <c:pt idx="30281">
                  <c:v>1371492000</c:v>
                </c:pt>
                <c:pt idx="30282">
                  <c:v>1371495600</c:v>
                </c:pt>
                <c:pt idx="30283">
                  <c:v>1371499200</c:v>
                </c:pt>
                <c:pt idx="30284">
                  <c:v>1371502800</c:v>
                </c:pt>
                <c:pt idx="30285">
                  <c:v>1371506400</c:v>
                </c:pt>
                <c:pt idx="30286">
                  <c:v>1371510000</c:v>
                </c:pt>
                <c:pt idx="30287">
                  <c:v>1371513600</c:v>
                </c:pt>
                <c:pt idx="30288">
                  <c:v>1371517200</c:v>
                </c:pt>
                <c:pt idx="30289">
                  <c:v>1371520800</c:v>
                </c:pt>
                <c:pt idx="30290">
                  <c:v>1371524400</c:v>
                </c:pt>
                <c:pt idx="30291">
                  <c:v>1371528000</c:v>
                </c:pt>
                <c:pt idx="30292">
                  <c:v>1371531600</c:v>
                </c:pt>
                <c:pt idx="30293">
                  <c:v>1371535200</c:v>
                </c:pt>
                <c:pt idx="30294">
                  <c:v>1371538800</c:v>
                </c:pt>
                <c:pt idx="30295">
                  <c:v>1371542400</c:v>
                </c:pt>
                <c:pt idx="30296">
                  <c:v>1371546000</c:v>
                </c:pt>
                <c:pt idx="30297">
                  <c:v>1371549600</c:v>
                </c:pt>
                <c:pt idx="30298">
                  <c:v>1371553200</c:v>
                </c:pt>
                <c:pt idx="30299">
                  <c:v>1371556800</c:v>
                </c:pt>
                <c:pt idx="30300">
                  <c:v>1371560400</c:v>
                </c:pt>
                <c:pt idx="30301">
                  <c:v>1371564000</c:v>
                </c:pt>
                <c:pt idx="30302">
                  <c:v>1371567600</c:v>
                </c:pt>
                <c:pt idx="30303">
                  <c:v>1371571200</c:v>
                </c:pt>
                <c:pt idx="30304">
                  <c:v>1371574800</c:v>
                </c:pt>
                <c:pt idx="30305">
                  <c:v>1371578400</c:v>
                </c:pt>
                <c:pt idx="30306">
                  <c:v>1371582000</c:v>
                </c:pt>
                <c:pt idx="30307">
                  <c:v>1371585600</c:v>
                </c:pt>
                <c:pt idx="30308">
                  <c:v>1371589200</c:v>
                </c:pt>
                <c:pt idx="30309">
                  <c:v>1371592800</c:v>
                </c:pt>
                <c:pt idx="30310">
                  <c:v>1371596400</c:v>
                </c:pt>
                <c:pt idx="30311">
                  <c:v>1371600000</c:v>
                </c:pt>
                <c:pt idx="30312">
                  <c:v>1371603600</c:v>
                </c:pt>
                <c:pt idx="30313">
                  <c:v>1371607200</c:v>
                </c:pt>
                <c:pt idx="30314">
                  <c:v>1371610800</c:v>
                </c:pt>
                <c:pt idx="30315">
                  <c:v>1371614400</c:v>
                </c:pt>
                <c:pt idx="30316">
                  <c:v>1371618000</c:v>
                </c:pt>
                <c:pt idx="30317">
                  <c:v>1371621600</c:v>
                </c:pt>
                <c:pt idx="30318">
                  <c:v>1371625200</c:v>
                </c:pt>
                <c:pt idx="30319">
                  <c:v>1371628800</c:v>
                </c:pt>
                <c:pt idx="30320">
                  <c:v>1371632400</c:v>
                </c:pt>
                <c:pt idx="30321">
                  <c:v>1371636000</c:v>
                </c:pt>
                <c:pt idx="30322">
                  <c:v>1371639600</c:v>
                </c:pt>
                <c:pt idx="30323">
                  <c:v>1371643200</c:v>
                </c:pt>
                <c:pt idx="30324">
                  <c:v>1371646800</c:v>
                </c:pt>
                <c:pt idx="30325">
                  <c:v>1371650400</c:v>
                </c:pt>
                <c:pt idx="30326">
                  <c:v>1371654000</c:v>
                </c:pt>
                <c:pt idx="30327">
                  <c:v>1371657600</c:v>
                </c:pt>
                <c:pt idx="30328">
                  <c:v>1371661200</c:v>
                </c:pt>
                <c:pt idx="30329">
                  <c:v>1371664800</c:v>
                </c:pt>
                <c:pt idx="30330">
                  <c:v>1371668400</c:v>
                </c:pt>
                <c:pt idx="30331">
                  <c:v>1371672000</c:v>
                </c:pt>
                <c:pt idx="30332">
                  <c:v>1371675600</c:v>
                </c:pt>
                <c:pt idx="30333">
                  <c:v>1371679200</c:v>
                </c:pt>
                <c:pt idx="30334">
                  <c:v>1371682800</c:v>
                </c:pt>
                <c:pt idx="30335">
                  <c:v>1371686400</c:v>
                </c:pt>
                <c:pt idx="30336">
                  <c:v>1371690000</c:v>
                </c:pt>
                <c:pt idx="30337">
                  <c:v>1371693600</c:v>
                </c:pt>
                <c:pt idx="30338">
                  <c:v>1371697200</c:v>
                </c:pt>
                <c:pt idx="30339">
                  <c:v>1371700800</c:v>
                </c:pt>
                <c:pt idx="30340">
                  <c:v>1371704400</c:v>
                </c:pt>
                <c:pt idx="30341">
                  <c:v>1371708000</c:v>
                </c:pt>
                <c:pt idx="30342">
                  <c:v>1371711600</c:v>
                </c:pt>
                <c:pt idx="30343">
                  <c:v>1371715200</c:v>
                </c:pt>
                <c:pt idx="30344">
                  <c:v>1371718800</c:v>
                </c:pt>
                <c:pt idx="30345">
                  <c:v>1371722400</c:v>
                </c:pt>
                <c:pt idx="30346">
                  <c:v>1371726000</c:v>
                </c:pt>
                <c:pt idx="30347">
                  <c:v>1371729600</c:v>
                </c:pt>
                <c:pt idx="30348">
                  <c:v>1371733200</c:v>
                </c:pt>
                <c:pt idx="30349">
                  <c:v>1371736800</c:v>
                </c:pt>
                <c:pt idx="30350">
                  <c:v>1371740400</c:v>
                </c:pt>
                <c:pt idx="30351">
                  <c:v>1371744000</c:v>
                </c:pt>
                <c:pt idx="30352">
                  <c:v>1371747600</c:v>
                </c:pt>
                <c:pt idx="30353">
                  <c:v>1371751200</c:v>
                </c:pt>
                <c:pt idx="30354">
                  <c:v>1371754800</c:v>
                </c:pt>
                <c:pt idx="30355">
                  <c:v>1371758400</c:v>
                </c:pt>
                <c:pt idx="30356">
                  <c:v>1371762000</c:v>
                </c:pt>
                <c:pt idx="30357">
                  <c:v>1371765600</c:v>
                </c:pt>
                <c:pt idx="30358">
                  <c:v>1371769200</c:v>
                </c:pt>
                <c:pt idx="30359">
                  <c:v>1371772800</c:v>
                </c:pt>
                <c:pt idx="30360">
                  <c:v>1371776400</c:v>
                </c:pt>
                <c:pt idx="30361">
                  <c:v>1371780000</c:v>
                </c:pt>
                <c:pt idx="30362">
                  <c:v>1371783600</c:v>
                </c:pt>
                <c:pt idx="30363">
                  <c:v>1371787200</c:v>
                </c:pt>
                <c:pt idx="30364">
                  <c:v>1371790800</c:v>
                </c:pt>
                <c:pt idx="30365">
                  <c:v>1371794400</c:v>
                </c:pt>
                <c:pt idx="30366">
                  <c:v>1371798000</c:v>
                </c:pt>
                <c:pt idx="30367">
                  <c:v>1371801600</c:v>
                </c:pt>
                <c:pt idx="30368">
                  <c:v>1371805200</c:v>
                </c:pt>
                <c:pt idx="30369">
                  <c:v>1371808800</c:v>
                </c:pt>
                <c:pt idx="30370">
                  <c:v>1371812400</c:v>
                </c:pt>
                <c:pt idx="30371">
                  <c:v>1371816000</c:v>
                </c:pt>
                <c:pt idx="30372">
                  <c:v>1371819600</c:v>
                </c:pt>
                <c:pt idx="30373">
                  <c:v>1371823200</c:v>
                </c:pt>
                <c:pt idx="30374">
                  <c:v>1371826800</c:v>
                </c:pt>
                <c:pt idx="30375">
                  <c:v>1371830400</c:v>
                </c:pt>
                <c:pt idx="30376">
                  <c:v>1371834000</c:v>
                </c:pt>
                <c:pt idx="30377">
                  <c:v>1371837600</c:v>
                </c:pt>
                <c:pt idx="30378">
                  <c:v>1371841200</c:v>
                </c:pt>
                <c:pt idx="30379">
                  <c:v>1371844800</c:v>
                </c:pt>
                <c:pt idx="30380">
                  <c:v>1371848400</c:v>
                </c:pt>
                <c:pt idx="30381">
                  <c:v>1371852000</c:v>
                </c:pt>
                <c:pt idx="30382">
                  <c:v>1371855600</c:v>
                </c:pt>
                <c:pt idx="30383">
                  <c:v>1371859200</c:v>
                </c:pt>
                <c:pt idx="30384">
                  <c:v>1371862800</c:v>
                </c:pt>
                <c:pt idx="30385">
                  <c:v>1371866400</c:v>
                </c:pt>
                <c:pt idx="30386">
                  <c:v>1371870000</c:v>
                </c:pt>
                <c:pt idx="30387">
                  <c:v>1371873600</c:v>
                </c:pt>
                <c:pt idx="30388">
                  <c:v>1371877200</c:v>
                </c:pt>
                <c:pt idx="30389">
                  <c:v>1371880800</c:v>
                </c:pt>
                <c:pt idx="30390">
                  <c:v>1371884400</c:v>
                </c:pt>
                <c:pt idx="30391">
                  <c:v>1371888000</c:v>
                </c:pt>
                <c:pt idx="30392">
                  <c:v>1371891600</c:v>
                </c:pt>
                <c:pt idx="30393">
                  <c:v>1371895200</c:v>
                </c:pt>
                <c:pt idx="30394">
                  <c:v>1371898800</c:v>
                </c:pt>
                <c:pt idx="30395">
                  <c:v>1371902400</c:v>
                </c:pt>
                <c:pt idx="30396">
                  <c:v>1371906000</c:v>
                </c:pt>
                <c:pt idx="30397">
                  <c:v>1371909600</c:v>
                </c:pt>
                <c:pt idx="30398">
                  <c:v>1371913200</c:v>
                </c:pt>
                <c:pt idx="30399">
                  <c:v>1371916800</c:v>
                </c:pt>
                <c:pt idx="30400">
                  <c:v>1371920400</c:v>
                </c:pt>
                <c:pt idx="30401">
                  <c:v>1371924000</c:v>
                </c:pt>
                <c:pt idx="30402">
                  <c:v>1371927600</c:v>
                </c:pt>
                <c:pt idx="30403">
                  <c:v>1371931200</c:v>
                </c:pt>
                <c:pt idx="30404">
                  <c:v>1371934800</c:v>
                </c:pt>
                <c:pt idx="30405">
                  <c:v>1371938400</c:v>
                </c:pt>
                <c:pt idx="30406">
                  <c:v>1371942000</c:v>
                </c:pt>
                <c:pt idx="30407">
                  <c:v>1371945600</c:v>
                </c:pt>
                <c:pt idx="30408">
                  <c:v>1371949200</c:v>
                </c:pt>
                <c:pt idx="30409">
                  <c:v>1371952800</c:v>
                </c:pt>
                <c:pt idx="30410">
                  <c:v>1371956400</c:v>
                </c:pt>
                <c:pt idx="30411">
                  <c:v>1371960000</c:v>
                </c:pt>
                <c:pt idx="30412">
                  <c:v>1371963600</c:v>
                </c:pt>
                <c:pt idx="30413">
                  <c:v>1371967200</c:v>
                </c:pt>
                <c:pt idx="30414">
                  <c:v>1371970800</c:v>
                </c:pt>
                <c:pt idx="30415">
                  <c:v>1371974400</c:v>
                </c:pt>
                <c:pt idx="30416">
                  <c:v>1371978000</c:v>
                </c:pt>
                <c:pt idx="30417">
                  <c:v>1371981600</c:v>
                </c:pt>
                <c:pt idx="30418">
                  <c:v>1371985200</c:v>
                </c:pt>
                <c:pt idx="30419">
                  <c:v>1371988800</c:v>
                </c:pt>
                <c:pt idx="30420">
                  <c:v>1371992400</c:v>
                </c:pt>
                <c:pt idx="30421">
                  <c:v>1371996000</c:v>
                </c:pt>
                <c:pt idx="30422">
                  <c:v>1371999600</c:v>
                </c:pt>
                <c:pt idx="30423">
                  <c:v>1372003200</c:v>
                </c:pt>
                <c:pt idx="30424">
                  <c:v>1372006800</c:v>
                </c:pt>
                <c:pt idx="30425">
                  <c:v>1372010400</c:v>
                </c:pt>
                <c:pt idx="30426">
                  <c:v>1372014000</c:v>
                </c:pt>
                <c:pt idx="30427">
                  <c:v>1372017600</c:v>
                </c:pt>
                <c:pt idx="30428">
                  <c:v>1372021200</c:v>
                </c:pt>
                <c:pt idx="30429">
                  <c:v>1372024800</c:v>
                </c:pt>
                <c:pt idx="30430">
                  <c:v>1372028400</c:v>
                </c:pt>
                <c:pt idx="30431">
                  <c:v>1372032000</c:v>
                </c:pt>
                <c:pt idx="30432">
                  <c:v>1372035600</c:v>
                </c:pt>
                <c:pt idx="30433">
                  <c:v>1372039200</c:v>
                </c:pt>
                <c:pt idx="30434">
                  <c:v>1372042800</c:v>
                </c:pt>
                <c:pt idx="30435">
                  <c:v>1372046400</c:v>
                </c:pt>
                <c:pt idx="30436">
                  <c:v>1372050000</c:v>
                </c:pt>
                <c:pt idx="30437">
                  <c:v>1372053600</c:v>
                </c:pt>
                <c:pt idx="30438">
                  <c:v>1372057200</c:v>
                </c:pt>
                <c:pt idx="30439">
                  <c:v>1372060800</c:v>
                </c:pt>
                <c:pt idx="30440">
                  <c:v>1372064400</c:v>
                </c:pt>
                <c:pt idx="30441">
                  <c:v>1372068000</c:v>
                </c:pt>
                <c:pt idx="30442">
                  <c:v>1372071600</c:v>
                </c:pt>
                <c:pt idx="30443">
                  <c:v>1372075200</c:v>
                </c:pt>
                <c:pt idx="30444">
                  <c:v>1372078800</c:v>
                </c:pt>
                <c:pt idx="30445">
                  <c:v>1372082400</c:v>
                </c:pt>
                <c:pt idx="30446">
                  <c:v>1372086000</c:v>
                </c:pt>
                <c:pt idx="30447">
                  <c:v>1372089600</c:v>
                </c:pt>
                <c:pt idx="30448">
                  <c:v>1372093200</c:v>
                </c:pt>
                <c:pt idx="30449">
                  <c:v>1372096800</c:v>
                </c:pt>
                <c:pt idx="30450">
                  <c:v>1372100400</c:v>
                </c:pt>
                <c:pt idx="30451">
                  <c:v>1372104000</c:v>
                </c:pt>
                <c:pt idx="30452">
                  <c:v>1372107600</c:v>
                </c:pt>
                <c:pt idx="30453">
                  <c:v>1372111200</c:v>
                </c:pt>
                <c:pt idx="30454">
                  <c:v>1372114800</c:v>
                </c:pt>
                <c:pt idx="30455">
                  <c:v>1372118400</c:v>
                </c:pt>
                <c:pt idx="30456">
                  <c:v>1372122000</c:v>
                </c:pt>
                <c:pt idx="30457">
                  <c:v>1372125600</c:v>
                </c:pt>
                <c:pt idx="30458">
                  <c:v>1372129200</c:v>
                </c:pt>
                <c:pt idx="30459">
                  <c:v>1372132800</c:v>
                </c:pt>
                <c:pt idx="30460">
                  <c:v>1372136400</c:v>
                </c:pt>
                <c:pt idx="30461">
                  <c:v>1372140000</c:v>
                </c:pt>
                <c:pt idx="30462">
                  <c:v>1372143600</c:v>
                </c:pt>
                <c:pt idx="30463">
                  <c:v>1372147200</c:v>
                </c:pt>
                <c:pt idx="30464">
                  <c:v>1372150800</c:v>
                </c:pt>
                <c:pt idx="30465">
                  <c:v>1372154400</c:v>
                </c:pt>
                <c:pt idx="30466">
                  <c:v>1372158000</c:v>
                </c:pt>
                <c:pt idx="30467">
                  <c:v>1372161600</c:v>
                </c:pt>
                <c:pt idx="30468">
                  <c:v>1372165200</c:v>
                </c:pt>
                <c:pt idx="30469">
                  <c:v>1372168800</c:v>
                </c:pt>
                <c:pt idx="30470">
                  <c:v>1372172400</c:v>
                </c:pt>
                <c:pt idx="30471">
                  <c:v>1372176000</c:v>
                </c:pt>
                <c:pt idx="30472">
                  <c:v>1372179600</c:v>
                </c:pt>
                <c:pt idx="30473">
                  <c:v>1372183200</c:v>
                </c:pt>
                <c:pt idx="30474">
                  <c:v>1372186800</c:v>
                </c:pt>
                <c:pt idx="30475">
                  <c:v>1372190400</c:v>
                </c:pt>
                <c:pt idx="30476">
                  <c:v>1372194000</c:v>
                </c:pt>
                <c:pt idx="30477">
                  <c:v>1372197600</c:v>
                </c:pt>
                <c:pt idx="30478">
                  <c:v>1372201200</c:v>
                </c:pt>
                <c:pt idx="30479">
                  <c:v>1372204800</c:v>
                </c:pt>
                <c:pt idx="30480">
                  <c:v>1372208400</c:v>
                </c:pt>
                <c:pt idx="30481">
                  <c:v>1372212000</c:v>
                </c:pt>
                <c:pt idx="30482">
                  <c:v>1372215600</c:v>
                </c:pt>
                <c:pt idx="30483">
                  <c:v>1372219200</c:v>
                </c:pt>
                <c:pt idx="30484">
                  <c:v>1372222800</c:v>
                </c:pt>
                <c:pt idx="30485">
                  <c:v>1372226400</c:v>
                </c:pt>
                <c:pt idx="30486">
                  <c:v>1372230000</c:v>
                </c:pt>
                <c:pt idx="30487">
                  <c:v>1372233600</c:v>
                </c:pt>
                <c:pt idx="30488">
                  <c:v>1372237200</c:v>
                </c:pt>
                <c:pt idx="30489">
                  <c:v>1372240800</c:v>
                </c:pt>
                <c:pt idx="30490">
                  <c:v>1372244400</c:v>
                </c:pt>
                <c:pt idx="30491">
                  <c:v>1372248000</c:v>
                </c:pt>
                <c:pt idx="30492">
                  <c:v>1372251600</c:v>
                </c:pt>
                <c:pt idx="30493">
                  <c:v>1372255200</c:v>
                </c:pt>
                <c:pt idx="30494">
                  <c:v>1372258800</c:v>
                </c:pt>
                <c:pt idx="30495">
                  <c:v>1372262400</c:v>
                </c:pt>
                <c:pt idx="30496">
                  <c:v>1372266000</c:v>
                </c:pt>
                <c:pt idx="30497">
                  <c:v>1372269600</c:v>
                </c:pt>
                <c:pt idx="30498">
                  <c:v>1372273200</c:v>
                </c:pt>
                <c:pt idx="30499">
                  <c:v>1372276800</c:v>
                </c:pt>
                <c:pt idx="30500">
                  <c:v>1372280400</c:v>
                </c:pt>
                <c:pt idx="30501">
                  <c:v>1372284000</c:v>
                </c:pt>
                <c:pt idx="30502">
                  <c:v>1372287600</c:v>
                </c:pt>
                <c:pt idx="30503">
                  <c:v>1372291200</c:v>
                </c:pt>
                <c:pt idx="30504">
                  <c:v>1372294800</c:v>
                </c:pt>
                <c:pt idx="30505">
                  <c:v>1372298400</c:v>
                </c:pt>
                <c:pt idx="30506">
                  <c:v>1372302000</c:v>
                </c:pt>
                <c:pt idx="30507">
                  <c:v>1372305600</c:v>
                </c:pt>
                <c:pt idx="30508">
                  <c:v>1372309200</c:v>
                </c:pt>
                <c:pt idx="30509">
                  <c:v>1372312800</c:v>
                </c:pt>
                <c:pt idx="30510">
                  <c:v>1372316400</c:v>
                </c:pt>
                <c:pt idx="30511">
                  <c:v>1372320000</c:v>
                </c:pt>
                <c:pt idx="30512">
                  <c:v>1372323600</c:v>
                </c:pt>
                <c:pt idx="30513">
                  <c:v>1372327200</c:v>
                </c:pt>
                <c:pt idx="30514">
                  <c:v>1372330800</c:v>
                </c:pt>
                <c:pt idx="30515">
                  <c:v>1372334400</c:v>
                </c:pt>
                <c:pt idx="30516">
                  <c:v>1372338000</c:v>
                </c:pt>
                <c:pt idx="30517">
                  <c:v>1372341600</c:v>
                </c:pt>
                <c:pt idx="30518">
                  <c:v>1372345200</c:v>
                </c:pt>
                <c:pt idx="30519">
                  <c:v>1372348800</c:v>
                </c:pt>
                <c:pt idx="30520">
                  <c:v>1372352400</c:v>
                </c:pt>
                <c:pt idx="30521">
                  <c:v>1372356000</c:v>
                </c:pt>
                <c:pt idx="30522">
                  <c:v>1372359600</c:v>
                </c:pt>
                <c:pt idx="30523">
                  <c:v>1372363200</c:v>
                </c:pt>
                <c:pt idx="30524">
                  <c:v>1372366800</c:v>
                </c:pt>
                <c:pt idx="30525">
                  <c:v>1372370400</c:v>
                </c:pt>
                <c:pt idx="30526">
                  <c:v>1372374000</c:v>
                </c:pt>
                <c:pt idx="30527">
                  <c:v>1372377600</c:v>
                </c:pt>
                <c:pt idx="30528">
                  <c:v>1372381200</c:v>
                </c:pt>
                <c:pt idx="30529">
                  <c:v>1372384800</c:v>
                </c:pt>
                <c:pt idx="30530">
                  <c:v>1372388400</c:v>
                </c:pt>
                <c:pt idx="30531">
                  <c:v>1372392000</c:v>
                </c:pt>
                <c:pt idx="30532">
                  <c:v>1372395600</c:v>
                </c:pt>
                <c:pt idx="30533">
                  <c:v>1372399200</c:v>
                </c:pt>
                <c:pt idx="30534">
                  <c:v>1372402800</c:v>
                </c:pt>
                <c:pt idx="30535">
                  <c:v>1372406400</c:v>
                </c:pt>
                <c:pt idx="30536">
                  <c:v>1372410000</c:v>
                </c:pt>
                <c:pt idx="30537">
                  <c:v>1372413600</c:v>
                </c:pt>
                <c:pt idx="30538">
                  <c:v>1372417200</c:v>
                </c:pt>
                <c:pt idx="30539">
                  <c:v>1372420800</c:v>
                </c:pt>
                <c:pt idx="30540">
                  <c:v>1372424400</c:v>
                </c:pt>
                <c:pt idx="30541">
                  <c:v>1372428000</c:v>
                </c:pt>
                <c:pt idx="30542">
                  <c:v>1372431600</c:v>
                </c:pt>
                <c:pt idx="30543">
                  <c:v>1372435200</c:v>
                </c:pt>
                <c:pt idx="30544">
                  <c:v>1372438800</c:v>
                </c:pt>
                <c:pt idx="30545">
                  <c:v>1372442400</c:v>
                </c:pt>
                <c:pt idx="30546">
                  <c:v>1372446000</c:v>
                </c:pt>
                <c:pt idx="30547">
                  <c:v>1372449600</c:v>
                </c:pt>
                <c:pt idx="30548">
                  <c:v>1372453200</c:v>
                </c:pt>
                <c:pt idx="30549">
                  <c:v>1372456800</c:v>
                </c:pt>
                <c:pt idx="30550">
                  <c:v>1372460400</c:v>
                </c:pt>
                <c:pt idx="30551">
                  <c:v>1372464000</c:v>
                </c:pt>
                <c:pt idx="30552">
                  <c:v>1372467600</c:v>
                </c:pt>
                <c:pt idx="30553">
                  <c:v>1372471200</c:v>
                </c:pt>
                <c:pt idx="30554">
                  <c:v>1372474800</c:v>
                </c:pt>
                <c:pt idx="30555">
                  <c:v>1372478400</c:v>
                </c:pt>
                <c:pt idx="30556">
                  <c:v>1372482000</c:v>
                </c:pt>
                <c:pt idx="30557">
                  <c:v>1372485600</c:v>
                </c:pt>
                <c:pt idx="30558">
                  <c:v>1372489200</c:v>
                </c:pt>
                <c:pt idx="30559">
                  <c:v>1372492800</c:v>
                </c:pt>
                <c:pt idx="30560">
                  <c:v>1372496400</c:v>
                </c:pt>
                <c:pt idx="30561">
                  <c:v>1372500000</c:v>
                </c:pt>
                <c:pt idx="30562">
                  <c:v>1372503600</c:v>
                </c:pt>
                <c:pt idx="30563">
                  <c:v>1372507200</c:v>
                </c:pt>
                <c:pt idx="30564">
                  <c:v>1372510800</c:v>
                </c:pt>
                <c:pt idx="30565">
                  <c:v>1372514400</c:v>
                </c:pt>
                <c:pt idx="30566">
                  <c:v>1372518000</c:v>
                </c:pt>
                <c:pt idx="30567">
                  <c:v>1372521600</c:v>
                </c:pt>
                <c:pt idx="30568">
                  <c:v>1372525200</c:v>
                </c:pt>
                <c:pt idx="30569">
                  <c:v>1372528800</c:v>
                </c:pt>
                <c:pt idx="30570">
                  <c:v>1372532400</c:v>
                </c:pt>
                <c:pt idx="30571">
                  <c:v>1372536000</c:v>
                </c:pt>
                <c:pt idx="30572">
                  <c:v>1372539600</c:v>
                </c:pt>
                <c:pt idx="30573">
                  <c:v>1372543200</c:v>
                </c:pt>
                <c:pt idx="30574">
                  <c:v>1372546800</c:v>
                </c:pt>
                <c:pt idx="30575">
                  <c:v>1372550400</c:v>
                </c:pt>
                <c:pt idx="30576">
                  <c:v>1372554000</c:v>
                </c:pt>
                <c:pt idx="30577">
                  <c:v>1372557600</c:v>
                </c:pt>
                <c:pt idx="30578">
                  <c:v>1372561200</c:v>
                </c:pt>
                <c:pt idx="30579">
                  <c:v>1372564800</c:v>
                </c:pt>
                <c:pt idx="30580">
                  <c:v>1372568400</c:v>
                </c:pt>
                <c:pt idx="30581">
                  <c:v>1372572000</c:v>
                </c:pt>
                <c:pt idx="30582">
                  <c:v>1372575600</c:v>
                </c:pt>
                <c:pt idx="30583">
                  <c:v>1372579200</c:v>
                </c:pt>
                <c:pt idx="30584">
                  <c:v>1372582800</c:v>
                </c:pt>
                <c:pt idx="30585">
                  <c:v>1372586400</c:v>
                </c:pt>
                <c:pt idx="30586">
                  <c:v>1372590000</c:v>
                </c:pt>
                <c:pt idx="30587">
                  <c:v>1372593600</c:v>
                </c:pt>
                <c:pt idx="30588">
                  <c:v>1372597200</c:v>
                </c:pt>
                <c:pt idx="30589">
                  <c:v>1372600800</c:v>
                </c:pt>
                <c:pt idx="30590">
                  <c:v>1372604400</c:v>
                </c:pt>
                <c:pt idx="30591">
                  <c:v>1372608000</c:v>
                </c:pt>
                <c:pt idx="30592">
                  <c:v>1372611600</c:v>
                </c:pt>
                <c:pt idx="30593">
                  <c:v>1372615200</c:v>
                </c:pt>
                <c:pt idx="30594">
                  <c:v>1372618800</c:v>
                </c:pt>
                <c:pt idx="30595">
                  <c:v>1372622400</c:v>
                </c:pt>
                <c:pt idx="30596">
                  <c:v>1372626000</c:v>
                </c:pt>
                <c:pt idx="30597">
                  <c:v>1372629600</c:v>
                </c:pt>
                <c:pt idx="30598">
                  <c:v>1372633200</c:v>
                </c:pt>
                <c:pt idx="30599">
                  <c:v>1372636800</c:v>
                </c:pt>
                <c:pt idx="30600">
                  <c:v>1372640400</c:v>
                </c:pt>
                <c:pt idx="30601">
                  <c:v>1372644000</c:v>
                </c:pt>
                <c:pt idx="30602">
                  <c:v>1372647600</c:v>
                </c:pt>
                <c:pt idx="30603">
                  <c:v>1372651200</c:v>
                </c:pt>
                <c:pt idx="30604">
                  <c:v>1372654800</c:v>
                </c:pt>
                <c:pt idx="30605">
                  <c:v>1372658400</c:v>
                </c:pt>
                <c:pt idx="30606">
                  <c:v>1372662000</c:v>
                </c:pt>
                <c:pt idx="30607">
                  <c:v>1372665600</c:v>
                </c:pt>
                <c:pt idx="30608">
                  <c:v>1372669200</c:v>
                </c:pt>
                <c:pt idx="30609">
                  <c:v>1372672800</c:v>
                </c:pt>
                <c:pt idx="30610">
                  <c:v>1372676400</c:v>
                </c:pt>
                <c:pt idx="30611">
                  <c:v>1372680000</c:v>
                </c:pt>
                <c:pt idx="30612">
                  <c:v>1372683600</c:v>
                </c:pt>
                <c:pt idx="30613">
                  <c:v>1372687200</c:v>
                </c:pt>
                <c:pt idx="30614">
                  <c:v>1372690800</c:v>
                </c:pt>
                <c:pt idx="30615">
                  <c:v>1372694400</c:v>
                </c:pt>
                <c:pt idx="30616">
                  <c:v>1372698000</c:v>
                </c:pt>
                <c:pt idx="30617">
                  <c:v>1372701600</c:v>
                </c:pt>
                <c:pt idx="30618">
                  <c:v>1372705200</c:v>
                </c:pt>
                <c:pt idx="30619">
                  <c:v>1372708800</c:v>
                </c:pt>
                <c:pt idx="30620">
                  <c:v>1372712400</c:v>
                </c:pt>
                <c:pt idx="30621">
                  <c:v>1372716000</c:v>
                </c:pt>
                <c:pt idx="30622">
                  <c:v>1372719600</c:v>
                </c:pt>
                <c:pt idx="30623">
                  <c:v>1372723200</c:v>
                </c:pt>
                <c:pt idx="30624">
                  <c:v>1372726800</c:v>
                </c:pt>
                <c:pt idx="30625">
                  <c:v>1372730400</c:v>
                </c:pt>
                <c:pt idx="30626">
                  <c:v>1372734000</c:v>
                </c:pt>
                <c:pt idx="30627">
                  <c:v>1372737600</c:v>
                </c:pt>
                <c:pt idx="30628">
                  <c:v>1372741200</c:v>
                </c:pt>
                <c:pt idx="30629">
                  <c:v>1372744800</c:v>
                </c:pt>
                <c:pt idx="30630">
                  <c:v>1372748400</c:v>
                </c:pt>
                <c:pt idx="30631">
                  <c:v>1372752000</c:v>
                </c:pt>
                <c:pt idx="30632">
                  <c:v>1372755600</c:v>
                </c:pt>
                <c:pt idx="30633">
                  <c:v>1372759200</c:v>
                </c:pt>
                <c:pt idx="30634">
                  <c:v>1372762800</c:v>
                </c:pt>
                <c:pt idx="30635">
                  <c:v>1372766400</c:v>
                </c:pt>
                <c:pt idx="30636">
                  <c:v>1372770000</c:v>
                </c:pt>
                <c:pt idx="30637">
                  <c:v>1372773600</c:v>
                </c:pt>
                <c:pt idx="30638">
                  <c:v>1372777200</c:v>
                </c:pt>
                <c:pt idx="30639">
                  <c:v>1372780800</c:v>
                </c:pt>
                <c:pt idx="30640">
                  <c:v>1372784400</c:v>
                </c:pt>
                <c:pt idx="30641">
                  <c:v>1372788000</c:v>
                </c:pt>
                <c:pt idx="30642">
                  <c:v>1372791600</c:v>
                </c:pt>
                <c:pt idx="30643">
                  <c:v>1372795200</c:v>
                </c:pt>
                <c:pt idx="30644">
                  <c:v>1372798800</c:v>
                </c:pt>
                <c:pt idx="30645">
                  <c:v>1372802400</c:v>
                </c:pt>
                <c:pt idx="30646">
                  <c:v>1372806000</c:v>
                </c:pt>
                <c:pt idx="30647">
                  <c:v>1372809600</c:v>
                </c:pt>
                <c:pt idx="30648">
                  <c:v>1372813200</c:v>
                </c:pt>
                <c:pt idx="30649">
                  <c:v>1372816800</c:v>
                </c:pt>
                <c:pt idx="30650">
                  <c:v>1372820400</c:v>
                </c:pt>
                <c:pt idx="30651">
                  <c:v>1372824000</c:v>
                </c:pt>
                <c:pt idx="30652">
                  <c:v>1372827600</c:v>
                </c:pt>
                <c:pt idx="30653">
                  <c:v>1372831200</c:v>
                </c:pt>
                <c:pt idx="30654">
                  <c:v>1372834800</c:v>
                </c:pt>
                <c:pt idx="30655">
                  <c:v>1372838400</c:v>
                </c:pt>
                <c:pt idx="30656">
                  <c:v>1372842000</c:v>
                </c:pt>
                <c:pt idx="30657">
                  <c:v>1372845600</c:v>
                </c:pt>
                <c:pt idx="30658">
                  <c:v>1372849200</c:v>
                </c:pt>
                <c:pt idx="30659">
                  <c:v>1372852800</c:v>
                </c:pt>
                <c:pt idx="30660">
                  <c:v>1372856400</c:v>
                </c:pt>
                <c:pt idx="30661">
                  <c:v>1372860000</c:v>
                </c:pt>
                <c:pt idx="30662">
                  <c:v>1372863600</c:v>
                </c:pt>
                <c:pt idx="30663">
                  <c:v>1372867200</c:v>
                </c:pt>
                <c:pt idx="30664">
                  <c:v>1372870800</c:v>
                </c:pt>
                <c:pt idx="30665">
                  <c:v>1372874400</c:v>
                </c:pt>
                <c:pt idx="30666">
                  <c:v>1372878000</c:v>
                </c:pt>
                <c:pt idx="30667">
                  <c:v>1372881600</c:v>
                </c:pt>
                <c:pt idx="30668">
                  <c:v>1372885200</c:v>
                </c:pt>
                <c:pt idx="30669">
                  <c:v>1372888800</c:v>
                </c:pt>
                <c:pt idx="30670">
                  <c:v>1372892400</c:v>
                </c:pt>
                <c:pt idx="30671">
                  <c:v>1372896000</c:v>
                </c:pt>
                <c:pt idx="30672">
                  <c:v>1372899600</c:v>
                </c:pt>
                <c:pt idx="30673">
                  <c:v>1372903200</c:v>
                </c:pt>
                <c:pt idx="30674">
                  <c:v>1372906800</c:v>
                </c:pt>
                <c:pt idx="30675">
                  <c:v>1372910400</c:v>
                </c:pt>
                <c:pt idx="30676">
                  <c:v>1372914000</c:v>
                </c:pt>
                <c:pt idx="30677">
                  <c:v>1372917600</c:v>
                </c:pt>
                <c:pt idx="30678">
                  <c:v>1372921200</c:v>
                </c:pt>
                <c:pt idx="30679">
                  <c:v>1372924800</c:v>
                </c:pt>
                <c:pt idx="30680">
                  <c:v>1372928400</c:v>
                </c:pt>
                <c:pt idx="30681">
                  <c:v>1372932000</c:v>
                </c:pt>
                <c:pt idx="30682">
                  <c:v>1372935600</c:v>
                </c:pt>
                <c:pt idx="30683">
                  <c:v>1372939200</c:v>
                </c:pt>
                <c:pt idx="30684">
                  <c:v>1372942800</c:v>
                </c:pt>
                <c:pt idx="30685">
                  <c:v>1372946400</c:v>
                </c:pt>
                <c:pt idx="30686">
                  <c:v>1372950000</c:v>
                </c:pt>
                <c:pt idx="30687">
                  <c:v>1372953600</c:v>
                </c:pt>
                <c:pt idx="30688">
                  <c:v>1372957200</c:v>
                </c:pt>
                <c:pt idx="30689">
                  <c:v>1372960800</c:v>
                </c:pt>
                <c:pt idx="30690">
                  <c:v>1372964400</c:v>
                </c:pt>
                <c:pt idx="30691">
                  <c:v>1372968000</c:v>
                </c:pt>
                <c:pt idx="30692">
                  <c:v>1372971600</c:v>
                </c:pt>
                <c:pt idx="30693">
                  <c:v>1372975200</c:v>
                </c:pt>
                <c:pt idx="30694">
                  <c:v>1372978800</c:v>
                </c:pt>
                <c:pt idx="30695">
                  <c:v>1372982400</c:v>
                </c:pt>
                <c:pt idx="30696">
                  <c:v>1372986000</c:v>
                </c:pt>
                <c:pt idx="30697">
                  <c:v>1372989600</c:v>
                </c:pt>
                <c:pt idx="30698">
                  <c:v>1372993200</c:v>
                </c:pt>
                <c:pt idx="30699">
                  <c:v>1372996800</c:v>
                </c:pt>
                <c:pt idx="30700">
                  <c:v>1373000400</c:v>
                </c:pt>
                <c:pt idx="30701">
                  <c:v>1373004000</c:v>
                </c:pt>
                <c:pt idx="30702">
                  <c:v>1373007600</c:v>
                </c:pt>
                <c:pt idx="30703">
                  <c:v>1373011200</c:v>
                </c:pt>
                <c:pt idx="30704">
                  <c:v>1373014800</c:v>
                </c:pt>
                <c:pt idx="30705">
                  <c:v>1373018400</c:v>
                </c:pt>
                <c:pt idx="30706">
                  <c:v>1373022000</c:v>
                </c:pt>
                <c:pt idx="30707">
                  <c:v>1373025600</c:v>
                </c:pt>
                <c:pt idx="30708">
                  <c:v>1373029200</c:v>
                </c:pt>
                <c:pt idx="30709">
                  <c:v>1373032800</c:v>
                </c:pt>
                <c:pt idx="30710">
                  <c:v>1373036400</c:v>
                </c:pt>
                <c:pt idx="30711">
                  <c:v>1373040000</c:v>
                </c:pt>
                <c:pt idx="30712">
                  <c:v>1373043600</c:v>
                </c:pt>
                <c:pt idx="30713">
                  <c:v>1373047200</c:v>
                </c:pt>
                <c:pt idx="30714">
                  <c:v>1373050800</c:v>
                </c:pt>
                <c:pt idx="30715">
                  <c:v>1373054400</c:v>
                </c:pt>
                <c:pt idx="30716">
                  <c:v>1373058000</c:v>
                </c:pt>
                <c:pt idx="30717">
                  <c:v>1373061600</c:v>
                </c:pt>
                <c:pt idx="30718">
                  <c:v>1373065200</c:v>
                </c:pt>
                <c:pt idx="30719">
                  <c:v>1373068800</c:v>
                </c:pt>
                <c:pt idx="30720">
                  <c:v>1373072400</c:v>
                </c:pt>
                <c:pt idx="30721">
                  <c:v>1373076000</c:v>
                </c:pt>
                <c:pt idx="30722">
                  <c:v>1373079600</c:v>
                </c:pt>
                <c:pt idx="30723">
                  <c:v>1373083200</c:v>
                </c:pt>
                <c:pt idx="30724">
                  <c:v>1373086800</c:v>
                </c:pt>
                <c:pt idx="30725">
                  <c:v>1373090400</c:v>
                </c:pt>
                <c:pt idx="30726">
                  <c:v>1373094000</c:v>
                </c:pt>
                <c:pt idx="30727">
                  <c:v>1373097600</c:v>
                </c:pt>
                <c:pt idx="30728">
                  <c:v>1373101200</c:v>
                </c:pt>
                <c:pt idx="30729">
                  <c:v>1373104800</c:v>
                </c:pt>
                <c:pt idx="30730">
                  <c:v>1373108400</c:v>
                </c:pt>
                <c:pt idx="30731">
                  <c:v>1373112000</c:v>
                </c:pt>
                <c:pt idx="30732">
                  <c:v>1373115600</c:v>
                </c:pt>
                <c:pt idx="30733">
                  <c:v>1373119200</c:v>
                </c:pt>
                <c:pt idx="30734">
                  <c:v>1373122800</c:v>
                </c:pt>
                <c:pt idx="30735">
                  <c:v>1373126400</c:v>
                </c:pt>
                <c:pt idx="30736">
                  <c:v>1373130000</c:v>
                </c:pt>
                <c:pt idx="30737">
                  <c:v>1373133600</c:v>
                </c:pt>
                <c:pt idx="30738">
                  <c:v>1373137200</c:v>
                </c:pt>
                <c:pt idx="30739">
                  <c:v>1373140800</c:v>
                </c:pt>
                <c:pt idx="30740">
                  <c:v>1373144400</c:v>
                </c:pt>
                <c:pt idx="30741">
                  <c:v>1373148000</c:v>
                </c:pt>
                <c:pt idx="30742">
                  <c:v>1373151600</c:v>
                </c:pt>
                <c:pt idx="30743">
                  <c:v>1373155200</c:v>
                </c:pt>
                <c:pt idx="30744">
                  <c:v>1373158800</c:v>
                </c:pt>
                <c:pt idx="30745">
                  <c:v>1373162400</c:v>
                </c:pt>
                <c:pt idx="30746">
                  <c:v>1373166000</c:v>
                </c:pt>
                <c:pt idx="30747">
                  <c:v>1373169600</c:v>
                </c:pt>
                <c:pt idx="30748">
                  <c:v>1373173200</c:v>
                </c:pt>
                <c:pt idx="30749">
                  <c:v>1373176800</c:v>
                </c:pt>
                <c:pt idx="30750">
                  <c:v>1373180400</c:v>
                </c:pt>
                <c:pt idx="30751">
                  <c:v>1373184000</c:v>
                </c:pt>
                <c:pt idx="30752">
                  <c:v>1373187600</c:v>
                </c:pt>
                <c:pt idx="30753">
                  <c:v>1373191200</c:v>
                </c:pt>
                <c:pt idx="30754">
                  <c:v>1373194800</c:v>
                </c:pt>
                <c:pt idx="30755">
                  <c:v>1373198400</c:v>
                </c:pt>
                <c:pt idx="30756">
                  <c:v>1373202000</c:v>
                </c:pt>
                <c:pt idx="30757">
                  <c:v>1373205600</c:v>
                </c:pt>
                <c:pt idx="30758">
                  <c:v>1373209200</c:v>
                </c:pt>
                <c:pt idx="30759">
                  <c:v>1373212800</c:v>
                </c:pt>
                <c:pt idx="30760">
                  <c:v>1373216400</c:v>
                </c:pt>
                <c:pt idx="30761">
                  <c:v>1373220000</c:v>
                </c:pt>
                <c:pt idx="30762">
                  <c:v>1373223600</c:v>
                </c:pt>
                <c:pt idx="30763">
                  <c:v>1373227200</c:v>
                </c:pt>
                <c:pt idx="30764">
                  <c:v>1373230800</c:v>
                </c:pt>
                <c:pt idx="30765">
                  <c:v>1373234400</c:v>
                </c:pt>
                <c:pt idx="30766">
                  <c:v>1373238000</c:v>
                </c:pt>
                <c:pt idx="30767">
                  <c:v>1373241600</c:v>
                </c:pt>
                <c:pt idx="30768">
                  <c:v>1373245200</c:v>
                </c:pt>
                <c:pt idx="30769">
                  <c:v>1373248800</c:v>
                </c:pt>
                <c:pt idx="30770">
                  <c:v>1373252400</c:v>
                </c:pt>
                <c:pt idx="30771">
                  <c:v>1373256000</c:v>
                </c:pt>
                <c:pt idx="30772">
                  <c:v>1373259600</c:v>
                </c:pt>
                <c:pt idx="30773">
                  <c:v>1373263200</c:v>
                </c:pt>
                <c:pt idx="30774">
                  <c:v>1373266800</c:v>
                </c:pt>
                <c:pt idx="30775">
                  <c:v>1373270400</c:v>
                </c:pt>
                <c:pt idx="30776">
                  <c:v>1373274000</c:v>
                </c:pt>
                <c:pt idx="30777">
                  <c:v>1373277600</c:v>
                </c:pt>
                <c:pt idx="30778">
                  <c:v>1373281200</c:v>
                </c:pt>
                <c:pt idx="30779">
                  <c:v>1373284800</c:v>
                </c:pt>
                <c:pt idx="30780">
                  <c:v>1373288400</c:v>
                </c:pt>
                <c:pt idx="30781">
                  <c:v>1373292000</c:v>
                </c:pt>
                <c:pt idx="30782">
                  <c:v>1373295600</c:v>
                </c:pt>
                <c:pt idx="30783">
                  <c:v>1373299200</c:v>
                </c:pt>
                <c:pt idx="30784">
                  <c:v>1373302800</c:v>
                </c:pt>
                <c:pt idx="30785">
                  <c:v>1373306400</c:v>
                </c:pt>
                <c:pt idx="30786">
                  <c:v>1373310000</c:v>
                </c:pt>
                <c:pt idx="30787">
                  <c:v>1373313600</c:v>
                </c:pt>
                <c:pt idx="30788">
                  <c:v>1373317200</c:v>
                </c:pt>
                <c:pt idx="30789">
                  <c:v>1373320800</c:v>
                </c:pt>
                <c:pt idx="30790">
                  <c:v>1373324400</c:v>
                </c:pt>
                <c:pt idx="30791">
                  <c:v>1373328000</c:v>
                </c:pt>
                <c:pt idx="30792">
                  <c:v>1373331600</c:v>
                </c:pt>
                <c:pt idx="30793">
                  <c:v>1373335200</c:v>
                </c:pt>
                <c:pt idx="30794">
                  <c:v>1373338800</c:v>
                </c:pt>
                <c:pt idx="30795">
                  <c:v>1373342400</c:v>
                </c:pt>
                <c:pt idx="30796">
                  <c:v>1373346000</c:v>
                </c:pt>
                <c:pt idx="30797">
                  <c:v>1373349600</c:v>
                </c:pt>
                <c:pt idx="30798">
                  <c:v>1373353200</c:v>
                </c:pt>
                <c:pt idx="30799">
                  <c:v>1373356800</c:v>
                </c:pt>
                <c:pt idx="30800">
                  <c:v>1373360400</c:v>
                </c:pt>
                <c:pt idx="30801">
                  <c:v>1373364000</c:v>
                </c:pt>
                <c:pt idx="30802">
                  <c:v>1373367600</c:v>
                </c:pt>
                <c:pt idx="30803">
                  <c:v>1373371200</c:v>
                </c:pt>
                <c:pt idx="30804">
                  <c:v>1373374800</c:v>
                </c:pt>
                <c:pt idx="30805">
                  <c:v>1373378400</c:v>
                </c:pt>
                <c:pt idx="30806">
                  <c:v>1373382000</c:v>
                </c:pt>
                <c:pt idx="30807">
                  <c:v>1373385600</c:v>
                </c:pt>
                <c:pt idx="30808">
                  <c:v>1373389200</c:v>
                </c:pt>
                <c:pt idx="30809">
                  <c:v>1373392800</c:v>
                </c:pt>
                <c:pt idx="30810">
                  <c:v>1373396400</c:v>
                </c:pt>
                <c:pt idx="30811">
                  <c:v>1373400000</c:v>
                </c:pt>
                <c:pt idx="30812">
                  <c:v>1373403600</c:v>
                </c:pt>
                <c:pt idx="30813">
                  <c:v>1373407200</c:v>
                </c:pt>
                <c:pt idx="30814">
                  <c:v>1373410800</c:v>
                </c:pt>
                <c:pt idx="30815">
                  <c:v>1373414400</c:v>
                </c:pt>
                <c:pt idx="30816">
                  <c:v>1373418000</c:v>
                </c:pt>
                <c:pt idx="30817">
                  <c:v>1373421600</c:v>
                </c:pt>
                <c:pt idx="30818">
                  <c:v>1373425200</c:v>
                </c:pt>
                <c:pt idx="30819">
                  <c:v>1373428800</c:v>
                </c:pt>
                <c:pt idx="30820">
                  <c:v>1373432400</c:v>
                </c:pt>
                <c:pt idx="30821">
                  <c:v>1373436000</c:v>
                </c:pt>
                <c:pt idx="30822">
                  <c:v>1373439600</c:v>
                </c:pt>
                <c:pt idx="30823">
                  <c:v>1373443200</c:v>
                </c:pt>
                <c:pt idx="30824">
                  <c:v>1373446800</c:v>
                </c:pt>
                <c:pt idx="30825">
                  <c:v>1373450400</c:v>
                </c:pt>
                <c:pt idx="30826">
                  <c:v>1373454000</c:v>
                </c:pt>
                <c:pt idx="30827">
                  <c:v>1373457600</c:v>
                </c:pt>
                <c:pt idx="30828">
                  <c:v>1373461200</c:v>
                </c:pt>
                <c:pt idx="30829">
                  <c:v>1373464800</c:v>
                </c:pt>
                <c:pt idx="30830">
                  <c:v>1373468400</c:v>
                </c:pt>
                <c:pt idx="30831">
                  <c:v>1373472000</c:v>
                </c:pt>
                <c:pt idx="30832">
                  <c:v>1373475600</c:v>
                </c:pt>
                <c:pt idx="30833">
                  <c:v>1373479200</c:v>
                </c:pt>
                <c:pt idx="30834">
                  <c:v>1373482800</c:v>
                </c:pt>
                <c:pt idx="30835">
                  <c:v>1373486400</c:v>
                </c:pt>
                <c:pt idx="30836">
                  <c:v>1373490000</c:v>
                </c:pt>
                <c:pt idx="30837">
                  <c:v>1373493600</c:v>
                </c:pt>
                <c:pt idx="30838">
                  <c:v>1373497200</c:v>
                </c:pt>
                <c:pt idx="30839">
                  <c:v>1373500800</c:v>
                </c:pt>
                <c:pt idx="30840">
                  <c:v>1373504400</c:v>
                </c:pt>
                <c:pt idx="30841">
                  <c:v>1373508000</c:v>
                </c:pt>
                <c:pt idx="30842">
                  <c:v>1373511600</c:v>
                </c:pt>
                <c:pt idx="30843">
                  <c:v>1373515200</c:v>
                </c:pt>
                <c:pt idx="30844">
                  <c:v>1373518800</c:v>
                </c:pt>
                <c:pt idx="30845">
                  <c:v>1373522400</c:v>
                </c:pt>
                <c:pt idx="30846">
                  <c:v>1373526000</c:v>
                </c:pt>
                <c:pt idx="30847">
                  <c:v>1373529600</c:v>
                </c:pt>
                <c:pt idx="30848">
                  <c:v>1373533200</c:v>
                </c:pt>
                <c:pt idx="30849">
                  <c:v>1373536800</c:v>
                </c:pt>
                <c:pt idx="30850">
                  <c:v>1373540400</c:v>
                </c:pt>
                <c:pt idx="30851">
                  <c:v>1373544000</c:v>
                </c:pt>
                <c:pt idx="30852">
                  <c:v>1373547600</c:v>
                </c:pt>
                <c:pt idx="30853">
                  <c:v>1373551200</c:v>
                </c:pt>
                <c:pt idx="30854">
                  <c:v>1373554800</c:v>
                </c:pt>
                <c:pt idx="30855">
                  <c:v>1373558400</c:v>
                </c:pt>
                <c:pt idx="30856">
                  <c:v>1373562000</c:v>
                </c:pt>
                <c:pt idx="30857">
                  <c:v>1373565600</c:v>
                </c:pt>
                <c:pt idx="30858">
                  <c:v>1373569200</c:v>
                </c:pt>
                <c:pt idx="30859">
                  <c:v>1373572800</c:v>
                </c:pt>
                <c:pt idx="30860">
                  <c:v>1373576400</c:v>
                </c:pt>
                <c:pt idx="30861">
                  <c:v>1373580000</c:v>
                </c:pt>
                <c:pt idx="30862">
                  <c:v>1373583600</c:v>
                </c:pt>
                <c:pt idx="30863">
                  <c:v>1373587200</c:v>
                </c:pt>
                <c:pt idx="30864">
                  <c:v>1373590800</c:v>
                </c:pt>
                <c:pt idx="30865">
                  <c:v>1373594400</c:v>
                </c:pt>
                <c:pt idx="30866">
                  <c:v>1373598000</c:v>
                </c:pt>
                <c:pt idx="30867">
                  <c:v>1373601600</c:v>
                </c:pt>
                <c:pt idx="30868">
                  <c:v>1373605200</c:v>
                </c:pt>
                <c:pt idx="30869">
                  <c:v>1373608800</c:v>
                </c:pt>
                <c:pt idx="30870">
                  <c:v>1373612400</c:v>
                </c:pt>
                <c:pt idx="30871">
                  <c:v>1373616000</c:v>
                </c:pt>
                <c:pt idx="30872">
                  <c:v>1373619600</c:v>
                </c:pt>
                <c:pt idx="30873">
                  <c:v>1373623200</c:v>
                </c:pt>
                <c:pt idx="30874">
                  <c:v>1373626800</c:v>
                </c:pt>
                <c:pt idx="30875">
                  <c:v>1373630400</c:v>
                </c:pt>
                <c:pt idx="30876">
                  <c:v>1373634000</c:v>
                </c:pt>
                <c:pt idx="30877">
                  <c:v>1373637600</c:v>
                </c:pt>
                <c:pt idx="30878">
                  <c:v>1373641200</c:v>
                </c:pt>
                <c:pt idx="30879">
                  <c:v>1373644800</c:v>
                </c:pt>
                <c:pt idx="30880">
                  <c:v>1373648400</c:v>
                </c:pt>
                <c:pt idx="30881">
                  <c:v>1373652000</c:v>
                </c:pt>
                <c:pt idx="30882">
                  <c:v>1373655600</c:v>
                </c:pt>
                <c:pt idx="30883">
                  <c:v>1373659200</c:v>
                </c:pt>
                <c:pt idx="30884">
                  <c:v>1373662800</c:v>
                </c:pt>
                <c:pt idx="30885">
                  <c:v>1373666400</c:v>
                </c:pt>
                <c:pt idx="30886">
                  <c:v>1373670000</c:v>
                </c:pt>
                <c:pt idx="30887">
                  <c:v>1373673600</c:v>
                </c:pt>
                <c:pt idx="30888">
                  <c:v>1373677200</c:v>
                </c:pt>
                <c:pt idx="30889">
                  <c:v>1373680800</c:v>
                </c:pt>
                <c:pt idx="30890">
                  <c:v>1373684400</c:v>
                </c:pt>
                <c:pt idx="30891">
                  <c:v>1373688000</c:v>
                </c:pt>
                <c:pt idx="30892">
                  <c:v>1373691600</c:v>
                </c:pt>
                <c:pt idx="30893">
                  <c:v>1373695200</c:v>
                </c:pt>
                <c:pt idx="30894">
                  <c:v>1373698800</c:v>
                </c:pt>
                <c:pt idx="30895">
                  <c:v>1373702400</c:v>
                </c:pt>
                <c:pt idx="30896">
                  <c:v>1373706000</c:v>
                </c:pt>
                <c:pt idx="30897">
                  <c:v>1373709600</c:v>
                </c:pt>
                <c:pt idx="30898">
                  <c:v>1373713200</c:v>
                </c:pt>
                <c:pt idx="30899">
                  <c:v>1373716800</c:v>
                </c:pt>
                <c:pt idx="30900">
                  <c:v>1373720400</c:v>
                </c:pt>
                <c:pt idx="30901">
                  <c:v>1373724000</c:v>
                </c:pt>
                <c:pt idx="30902">
                  <c:v>1373727600</c:v>
                </c:pt>
                <c:pt idx="30903">
                  <c:v>1373731200</c:v>
                </c:pt>
                <c:pt idx="30904">
                  <c:v>1373734800</c:v>
                </c:pt>
                <c:pt idx="30905">
                  <c:v>1373738400</c:v>
                </c:pt>
                <c:pt idx="30906">
                  <c:v>1373742000</c:v>
                </c:pt>
                <c:pt idx="30907">
                  <c:v>1373745600</c:v>
                </c:pt>
                <c:pt idx="30908">
                  <c:v>1373749200</c:v>
                </c:pt>
                <c:pt idx="30909">
                  <c:v>1373752800</c:v>
                </c:pt>
                <c:pt idx="30910">
                  <c:v>1373756400</c:v>
                </c:pt>
                <c:pt idx="30911">
                  <c:v>1373760000</c:v>
                </c:pt>
                <c:pt idx="30912">
                  <c:v>1373763600</c:v>
                </c:pt>
                <c:pt idx="30913">
                  <c:v>1373767200</c:v>
                </c:pt>
                <c:pt idx="30914">
                  <c:v>1373770800</c:v>
                </c:pt>
                <c:pt idx="30915">
                  <c:v>1373774400</c:v>
                </c:pt>
                <c:pt idx="30916">
                  <c:v>1373778000</c:v>
                </c:pt>
                <c:pt idx="30917">
                  <c:v>1373781600</c:v>
                </c:pt>
                <c:pt idx="30918">
                  <c:v>1373785200</c:v>
                </c:pt>
                <c:pt idx="30919">
                  <c:v>1373788800</c:v>
                </c:pt>
                <c:pt idx="30920">
                  <c:v>1373792400</c:v>
                </c:pt>
                <c:pt idx="30921">
                  <c:v>1373796000</c:v>
                </c:pt>
                <c:pt idx="30922">
                  <c:v>1373799600</c:v>
                </c:pt>
                <c:pt idx="30923">
                  <c:v>1373803200</c:v>
                </c:pt>
                <c:pt idx="30924">
                  <c:v>1373806800</c:v>
                </c:pt>
                <c:pt idx="30925">
                  <c:v>1373810400</c:v>
                </c:pt>
                <c:pt idx="30926">
                  <c:v>1373814000</c:v>
                </c:pt>
                <c:pt idx="30927">
                  <c:v>1373817600</c:v>
                </c:pt>
                <c:pt idx="30928">
                  <c:v>1373821200</c:v>
                </c:pt>
                <c:pt idx="30929">
                  <c:v>1373824800</c:v>
                </c:pt>
                <c:pt idx="30930">
                  <c:v>1373828400</c:v>
                </c:pt>
                <c:pt idx="30931">
                  <c:v>1373832000</c:v>
                </c:pt>
                <c:pt idx="30932">
                  <c:v>1373835600</c:v>
                </c:pt>
                <c:pt idx="30933">
                  <c:v>1373839200</c:v>
                </c:pt>
                <c:pt idx="30934">
                  <c:v>1373842800</c:v>
                </c:pt>
                <c:pt idx="30935">
                  <c:v>1373846400</c:v>
                </c:pt>
                <c:pt idx="30936">
                  <c:v>1373850000</c:v>
                </c:pt>
                <c:pt idx="30937">
                  <c:v>1373853600</c:v>
                </c:pt>
                <c:pt idx="30938">
                  <c:v>1373857200</c:v>
                </c:pt>
                <c:pt idx="30939">
                  <c:v>1373860800</c:v>
                </c:pt>
                <c:pt idx="30940">
                  <c:v>1373864400</c:v>
                </c:pt>
                <c:pt idx="30941">
                  <c:v>1373868000</c:v>
                </c:pt>
                <c:pt idx="30942">
                  <c:v>1373871600</c:v>
                </c:pt>
                <c:pt idx="30943">
                  <c:v>1373875200</c:v>
                </c:pt>
                <c:pt idx="30944">
                  <c:v>1373878800</c:v>
                </c:pt>
                <c:pt idx="30945">
                  <c:v>1373882400</c:v>
                </c:pt>
                <c:pt idx="30946">
                  <c:v>1373886000</c:v>
                </c:pt>
                <c:pt idx="30947">
                  <c:v>1373889600</c:v>
                </c:pt>
                <c:pt idx="30948">
                  <c:v>1373893200</c:v>
                </c:pt>
                <c:pt idx="30949">
                  <c:v>1373896800</c:v>
                </c:pt>
                <c:pt idx="30950">
                  <c:v>1373900400</c:v>
                </c:pt>
                <c:pt idx="30951">
                  <c:v>1373904000</c:v>
                </c:pt>
                <c:pt idx="30952">
                  <c:v>1373907600</c:v>
                </c:pt>
                <c:pt idx="30953">
                  <c:v>1373911200</c:v>
                </c:pt>
                <c:pt idx="30954">
                  <c:v>1373914800</c:v>
                </c:pt>
                <c:pt idx="30955">
                  <c:v>1373918400</c:v>
                </c:pt>
                <c:pt idx="30956">
                  <c:v>1373922000</c:v>
                </c:pt>
                <c:pt idx="30957">
                  <c:v>1373925600</c:v>
                </c:pt>
                <c:pt idx="30958">
                  <c:v>1373929200</c:v>
                </c:pt>
                <c:pt idx="30959">
                  <c:v>1373932800</c:v>
                </c:pt>
                <c:pt idx="30960">
                  <c:v>1373936400</c:v>
                </c:pt>
                <c:pt idx="30961">
                  <c:v>1373940000</c:v>
                </c:pt>
                <c:pt idx="30962">
                  <c:v>1373943600</c:v>
                </c:pt>
                <c:pt idx="30963">
                  <c:v>1373947200</c:v>
                </c:pt>
                <c:pt idx="30964">
                  <c:v>1373950800</c:v>
                </c:pt>
                <c:pt idx="30965">
                  <c:v>1373954400</c:v>
                </c:pt>
                <c:pt idx="30966">
                  <c:v>1373958000</c:v>
                </c:pt>
                <c:pt idx="30967">
                  <c:v>1373961600</c:v>
                </c:pt>
                <c:pt idx="30968">
                  <c:v>1373965200</c:v>
                </c:pt>
                <c:pt idx="30969">
                  <c:v>1373968800</c:v>
                </c:pt>
                <c:pt idx="30970">
                  <c:v>1373972400</c:v>
                </c:pt>
                <c:pt idx="30971">
                  <c:v>1373976000</c:v>
                </c:pt>
                <c:pt idx="30972">
                  <c:v>1373979600</c:v>
                </c:pt>
                <c:pt idx="30973">
                  <c:v>1373983200</c:v>
                </c:pt>
                <c:pt idx="30974">
                  <c:v>1373986800</c:v>
                </c:pt>
                <c:pt idx="30975">
                  <c:v>1373990400</c:v>
                </c:pt>
                <c:pt idx="30976">
                  <c:v>1373994000</c:v>
                </c:pt>
                <c:pt idx="30977">
                  <c:v>1373997600</c:v>
                </c:pt>
                <c:pt idx="30978">
                  <c:v>1374001200</c:v>
                </c:pt>
                <c:pt idx="30979">
                  <c:v>1374004800</c:v>
                </c:pt>
                <c:pt idx="30980">
                  <c:v>1374008400</c:v>
                </c:pt>
                <c:pt idx="30981">
                  <c:v>1374012000</c:v>
                </c:pt>
                <c:pt idx="30982">
                  <c:v>1374015600</c:v>
                </c:pt>
                <c:pt idx="30983">
                  <c:v>1374019200</c:v>
                </c:pt>
                <c:pt idx="30984">
                  <c:v>1374022800</c:v>
                </c:pt>
                <c:pt idx="30985">
                  <c:v>1374026400</c:v>
                </c:pt>
                <c:pt idx="30986">
                  <c:v>1374030000</c:v>
                </c:pt>
                <c:pt idx="30987">
                  <c:v>1374033600</c:v>
                </c:pt>
                <c:pt idx="30988">
                  <c:v>1374037200</c:v>
                </c:pt>
                <c:pt idx="30989">
                  <c:v>1374040800</c:v>
                </c:pt>
                <c:pt idx="30990">
                  <c:v>1374044400</c:v>
                </c:pt>
                <c:pt idx="30991">
                  <c:v>1374048000</c:v>
                </c:pt>
                <c:pt idx="30992">
                  <c:v>1374051600</c:v>
                </c:pt>
                <c:pt idx="30993">
                  <c:v>1374055200</c:v>
                </c:pt>
                <c:pt idx="30994">
                  <c:v>1374058800</c:v>
                </c:pt>
                <c:pt idx="30995">
                  <c:v>1374062400</c:v>
                </c:pt>
                <c:pt idx="30996">
                  <c:v>1374066000</c:v>
                </c:pt>
                <c:pt idx="30997">
                  <c:v>1374069600</c:v>
                </c:pt>
                <c:pt idx="30998">
                  <c:v>1374073200</c:v>
                </c:pt>
                <c:pt idx="30999">
                  <c:v>1374076800</c:v>
                </c:pt>
                <c:pt idx="31000">
                  <c:v>1374080400</c:v>
                </c:pt>
                <c:pt idx="31001">
                  <c:v>1374084000</c:v>
                </c:pt>
                <c:pt idx="31002">
                  <c:v>1374087600</c:v>
                </c:pt>
                <c:pt idx="31003">
                  <c:v>1374091200</c:v>
                </c:pt>
                <c:pt idx="31004">
                  <c:v>1374094800</c:v>
                </c:pt>
                <c:pt idx="31005">
                  <c:v>1374098400</c:v>
                </c:pt>
                <c:pt idx="31006">
                  <c:v>1374102000</c:v>
                </c:pt>
                <c:pt idx="31007">
                  <c:v>1374105600</c:v>
                </c:pt>
                <c:pt idx="31008">
                  <c:v>1374109200</c:v>
                </c:pt>
                <c:pt idx="31009">
                  <c:v>1374112800</c:v>
                </c:pt>
                <c:pt idx="31010">
                  <c:v>1374116400</c:v>
                </c:pt>
                <c:pt idx="31011">
                  <c:v>1374120000</c:v>
                </c:pt>
                <c:pt idx="31012">
                  <c:v>1374123600</c:v>
                </c:pt>
                <c:pt idx="31013">
                  <c:v>1374127200</c:v>
                </c:pt>
                <c:pt idx="31014">
                  <c:v>1374130800</c:v>
                </c:pt>
                <c:pt idx="31015">
                  <c:v>1374134400</c:v>
                </c:pt>
                <c:pt idx="31016">
                  <c:v>1374138000</c:v>
                </c:pt>
                <c:pt idx="31017">
                  <c:v>1374141600</c:v>
                </c:pt>
                <c:pt idx="31018">
                  <c:v>1374145200</c:v>
                </c:pt>
                <c:pt idx="31019">
                  <c:v>1374148800</c:v>
                </c:pt>
                <c:pt idx="31020">
                  <c:v>1374152400</c:v>
                </c:pt>
                <c:pt idx="31021">
                  <c:v>1374156000</c:v>
                </c:pt>
                <c:pt idx="31022">
                  <c:v>1374159600</c:v>
                </c:pt>
                <c:pt idx="31023">
                  <c:v>1374163200</c:v>
                </c:pt>
                <c:pt idx="31024">
                  <c:v>1374166800</c:v>
                </c:pt>
                <c:pt idx="31025">
                  <c:v>1374170400</c:v>
                </c:pt>
                <c:pt idx="31026">
                  <c:v>1374174000</c:v>
                </c:pt>
                <c:pt idx="31027">
                  <c:v>1374177600</c:v>
                </c:pt>
                <c:pt idx="31028">
                  <c:v>1374181200</c:v>
                </c:pt>
                <c:pt idx="31029">
                  <c:v>1374184800</c:v>
                </c:pt>
                <c:pt idx="31030">
                  <c:v>1374188400</c:v>
                </c:pt>
                <c:pt idx="31031">
                  <c:v>1374192000</c:v>
                </c:pt>
                <c:pt idx="31032">
                  <c:v>1374195600</c:v>
                </c:pt>
                <c:pt idx="31033">
                  <c:v>1374199200</c:v>
                </c:pt>
                <c:pt idx="31034">
                  <c:v>1374202800</c:v>
                </c:pt>
                <c:pt idx="31035">
                  <c:v>1374206400</c:v>
                </c:pt>
                <c:pt idx="31036">
                  <c:v>1374210000</c:v>
                </c:pt>
                <c:pt idx="31037">
                  <c:v>1374213600</c:v>
                </c:pt>
                <c:pt idx="31038">
                  <c:v>1374217200</c:v>
                </c:pt>
                <c:pt idx="31039">
                  <c:v>1374220800</c:v>
                </c:pt>
                <c:pt idx="31040">
                  <c:v>1374224400</c:v>
                </c:pt>
                <c:pt idx="31041">
                  <c:v>1374228000</c:v>
                </c:pt>
                <c:pt idx="31042">
                  <c:v>1374231600</c:v>
                </c:pt>
                <c:pt idx="31043">
                  <c:v>1374235200</c:v>
                </c:pt>
                <c:pt idx="31044">
                  <c:v>1374238800</c:v>
                </c:pt>
                <c:pt idx="31045">
                  <c:v>1374242400</c:v>
                </c:pt>
                <c:pt idx="31046">
                  <c:v>1374246000</c:v>
                </c:pt>
                <c:pt idx="31047">
                  <c:v>1374249600</c:v>
                </c:pt>
                <c:pt idx="31048">
                  <c:v>1374253200</c:v>
                </c:pt>
                <c:pt idx="31049">
                  <c:v>1374256800</c:v>
                </c:pt>
                <c:pt idx="31050">
                  <c:v>1374260400</c:v>
                </c:pt>
                <c:pt idx="31051">
                  <c:v>1374264000</c:v>
                </c:pt>
                <c:pt idx="31052">
                  <c:v>1374267600</c:v>
                </c:pt>
                <c:pt idx="31053">
                  <c:v>1374271200</c:v>
                </c:pt>
                <c:pt idx="31054">
                  <c:v>1374274800</c:v>
                </c:pt>
                <c:pt idx="31055">
                  <c:v>1374278400</c:v>
                </c:pt>
                <c:pt idx="31056">
                  <c:v>1374282000</c:v>
                </c:pt>
                <c:pt idx="31057">
                  <c:v>1374285600</c:v>
                </c:pt>
                <c:pt idx="31058">
                  <c:v>1374289200</c:v>
                </c:pt>
                <c:pt idx="31059">
                  <c:v>1374292800</c:v>
                </c:pt>
                <c:pt idx="31060">
                  <c:v>1374296400</c:v>
                </c:pt>
                <c:pt idx="31061">
                  <c:v>1374300000</c:v>
                </c:pt>
                <c:pt idx="31062">
                  <c:v>1374303600</c:v>
                </c:pt>
                <c:pt idx="31063">
                  <c:v>1374307200</c:v>
                </c:pt>
                <c:pt idx="31064">
                  <c:v>1374310800</c:v>
                </c:pt>
                <c:pt idx="31065">
                  <c:v>1374314400</c:v>
                </c:pt>
                <c:pt idx="31066">
                  <c:v>1374318000</c:v>
                </c:pt>
                <c:pt idx="31067">
                  <c:v>1374321600</c:v>
                </c:pt>
                <c:pt idx="31068">
                  <c:v>1374325200</c:v>
                </c:pt>
                <c:pt idx="31069">
                  <c:v>1374328800</c:v>
                </c:pt>
                <c:pt idx="31070">
                  <c:v>1374332400</c:v>
                </c:pt>
                <c:pt idx="31071">
                  <c:v>1374336000</c:v>
                </c:pt>
                <c:pt idx="31072">
                  <c:v>1374339600</c:v>
                </c:pt>
                <c:pt idx="31073">
                  <c:v>1374343200</c:v>
                </c:pt>
                <c:pt idx="31074">
                  <c:v>1374346800</c:v>
                </c:pt>
                <c:pt idx="31075">
                  <c:v>1374350400</c:v>
                </c:pt>
                <c:pt idx="31076">
                  <c:v>1374354000</c:v>
                </c:pt>
                <c:pt idx="31077">
                  <c:v>1374357600</c:v>
                </c:pt>
                <c:pt idx="31078">
                  <c:v>1374361200</c:v>
                </c:pt>
                <c:pt idx="31079">
                  <c:v>1374364800</c:v>
                </c:pt>
                <c:pt idx="31080">
                  <c:v>1374368400</c:v>
                </c:pt>
                <c:pt idx="31081">
                  <c:v>1374372000</c:v>
                </c:pt>
                <c:pt idx="31082">
                  <c:v>1374375600</c:v>
                </c:pt>
                <c:pt idx="31083">
                  <c:v>1374379200</c:v>
                </c:pt>
                <c:pt idx="31084">
                  <c:v>1374382800</c:v>
                </c:pt>
                <c:pt idx="31085">
                  <c:v>1374386400</c:v>
                </c:pt>
                <c:pt idx="31086">
                  <c:v>1374390000</c:v>
                </c:pt>
                <c:pt idx="31087">
                  <c:v>1374393600</c:v>
                </c:pt>
                <c:pt idx="31088">
                  <c:v>1374397200</c:v>
                </c:pt>
                <c:pt idx="31089">
                  <c:v>1374400800</c:v>
                </c:pt>
                <c:pt idx="31090">
                  <c:v>1374404400</c:v>
                </c:pt>
                <c:pt idx="31091">
                  <c:v>1374408000</c:v>
                </c:pt>
                <c:pt idx="31092">
                  <c:v>1374411600</c:v>
                </c:pt>
                <c:pt idx="31093">
                  <c:v>1374415200</c:v>
                </c:pt>
                <c:pt idx="31094">
                  <c:v>1374418800</c:v>
                </c:pt>
                <c:pt idx="31095">
                  <c:v>1374422400</c:v>
                </c:pt>
                <c:pt idx="31096">
                  <c:v>1374426000</c:v>
                </c:pt>
                <c:pt idx="31097">
                  <c:v>1374429600</c:v>
                </c:pt>
                <c:pt idx="31098">
                  <c:v>1374433200</c:v>
                </c:pt>
                <c:pt idx="31099">
                  <c:v>1374436800</c:v>
                </c:pt>
                <c:pt idx="31100">
                  <c:v>1374440400</c:v>
                </c:pt>
                <c:pt idx="31101">
                  <c:v>1374444000</c:v>
                </c:pt>
                <c:pt idx="31102">
                  <c:v>1374447600</c:v>
                </c:pt>
                <c:pt idx="31103">
                  <c:v>1374451200</c:v>
                </c:pt>
                <c:pt idx="31104">
                  <c:v>1374454800</c:v>
                </c:pt>
                <c:pt idx="31105">
                  <c:v>1374458400</c:v>
                </c:pt>
                <c:pt idx="31106">
                  <c:v>1374462000</c:v>
                </c:pt>
                <c:pt idx="31107">
                  <c:v>1374465600</c:v>
                </c:pt>
                <c:pt idx="31108">
                  <c:v>1374469200</c:v>
                </c:pt>
                <c:pt idx="31109">
                  <c:v>1374472800</c:v>
                </c:pt>
                <c:pt idx="31110">
                  <c:v>1374476400</c:v>
                </c:pt>
                <c:pt idx="31111">
                  <c:v>1374480000</c:v>
                </c:pt>
                <c:pt idx="31112">
                  <c:v>1374483600</c:v>
                </c:pt>
                <c:pt idx="31113">
                  <c:v>1374487200</c:v>
                </c:pt>
                <c:pt idx="31114">
                  <c:v>1374490800</c:v>
                </c:pt>
                <c:pt idx="31115">
                  <c:v>1374494400</c:v>
                </c:pt>
                <c:pt idx="31116">
                  <c:v>1374498000</c:v>
                </c:pt>
                <c:pt idx="31117">
                  <c:v>1374501600</c:v>
                </c:pt>
                <c:pt idx="31118">
                  <c:v>1374505200</c:v>
                </c:pt>
                <c:pt idx="31119">
                  <c:v>1374508800</c:v>
                </c:pt>
                <c:pt idx="31120">
                  <c:v>1374512400</c:v>
                </c:pt>
                <c:pt idx="31121">
                  <c:v>1374516000</c:v>
                </c:pt>
                <c:pt idx="31122">
                  <c:v>1374519600</c:v>
                </c:pt>
                <c:pt idx="31123">
                  <c:v>1374523200</c:v>
                </c:pt>
                <c:pt idx="31124">
                  <c:v>1374526800</c:v>
                </c:pt>
                <c:pt idx="31125">
                  <c:v>1374530400</c:v>
                </c:pt>
                <c:pt idx="31126">
                  <c:v>1374534000</c:v>
                </c:pt>
                <c:pt idx="31127">
                  <c:v>1374537600</c:v>
                </c:pt>
                <c:pt idx="31128">
                  <c:v>1374541200</c:v>
                </c:pt>
                <c:pt idx="31129">
                  <c:v>1374544800</c:v>
                </c:pt>
                <c:pt idx="31130">
                  <c:v>1374548400</c:v>
                </c:pt>
                <c:pt idx="31131">
                  <c:v>1374552000</c:v>
                </c:pt>
                <c:pt idx="31132">
                  <c:v>1374555600</c:v>
                </c:pt>
                <c:pt idx="31133">
                  <c:v>1374559200</c:v>
                </c:pt>
                <c:pt idx="31134">
                  <c:v>1374562800</c:v>
                </c:pt>
                <c:pt idx="31135">
                  <c:v>1374566400</c:v>
                </c:pt>
                <c:pt idx="31136">
                  <c:v>1374570000</c:v>
                </c:pt>
                <c:pt idx="31137">
                  <c:v>1374573600</c:v>
                </c:pt>
                <c:pt idx="31138">
                  <c:v>1374577200</c:v>
                </c:pt>
                <c:pt idx="31139">
                  <c:v>1374580800</c:v>
                </c:pt>
                <c:pt idx="31140">
                  <c:v>1374584400</c:v>
                </c:pt>
                <c:pt idx="31141">
                  <c:v>1374588000</c:v>
                </c:pt>
                <c:pt idx="31142">
                  <c:v>1374591600</c:v>
                </c:pt>
                <c:pt idx="31143">
                  <c:v>1374595200</c:v>
                </c:pt>
                <c:pt idx="31144">
                  <c:v>1374598800</c:v>
                </c:pt>
                <c:pt idx="31145">
                  <c:v>1374602400</c:v>
                </c:pt>
                <c:pt idx="31146">
                  <c:v>1374606000</c:v>
                </c:pt>
                <c:pt idx="31147">
                  <c:v>1374609600</c:v>
                </c:pt>
                <c:pt idx="31148">
                  <c:v>1374613200</c:v>
                </c:pt>
                <c:pt idx="31149">
                  <c:v>1374616800</c:v>
                </c:pt>
                <c:pt idx="31150">
                  <c:v>1374620400</c:v>
                </c:pt>
                <c:pt idx="31151">
                  <c:v>1374624000</c:v>
                </c:pt>
                <c:pt idx="31152">
                  <c:v>1374627600</c:v>
                </c:pt>
                <c:pt idx="31153">
                  <c:v>1374631200</c:v>
                </c:pt>
                <c:pt idx="31154">
                  <c:v>1374634800</c:v>
                </c:pt>
                <c:pt idx="31155">
                  <c:v>1374638400</c:v>
                </c:pt>
                <c:pt idx="31156">
                  <c:v>1374642000</c:v>
                </c:pt>
                <c:pt idx="31157">
                  <c:v>1374645600</c:v>
                </c:pt>
                <c:pt idx="31158">
                  <c:v>1374649200</c:v>
                </c:pt>
                <c:pt idx="31159">
                  <c:v>1374652800</c:v>
                </c:pt>
                <c:pt idx="31160">
                  <c:v>1374656400</c:v>
                </c:pt>
                <c:pt idx="31161">
                  <c:v>1374660000</c:v>
                </c:pt>
                <c:pt idx="31162">
                  <c:v>1374663600</c:v>
                </c:pt>
                <c:pt idx="31163">
                  <c:v>1374667200</c:v>
                </c:pt>
                <c:pt idx="31164">
                  <c:v>1374670800</c:v>
                </c:pt>
                <c:pt idx="31165">
                  <c:v>1374674400</c:v>
                </c:pt>
                <c:pt idx="31166">
                  <c:v>1374678000</c:v>
                </c:pt>
                <c:pt idx="31167">
                  <c:v>1374681600</c:v>
                </c:pt>
                <c:pt idx="31168">
                  <c:v>1374685200</c:v>
                </c:pt>
                <c:pt idx="31169">
                  <c:v>1374688800</c:v>
                </c:pt>
                <c:pt idx="31170">
                  <c:v>1374692400</c:v>
                </c:pt>
                <c:pt idx="31171">
                  <c:v>1374696000</c:v>
                </c:pt>
                <c:pt idx="31172">
                  <c:v>1374699600</c:v>
                </c:pt>
                <c:pt idx="31173">
                  <c:v>1374703200</c:v>
                </c:pt>
                <c:pt idx="31174">
                  <c:v>1374706800</c:v>
                </c:pt>
                <c:pt idx="31175">
                  <c:v>1374710400</c:v>
                </c:pt>
                <c:pt idx="31176">
                  <c:v>1374714000</c:v>
                </c:pt>
                <c:pt idx="31177">
                  <c:v>1374717600</c:v>
                </c:pt>
                <c:pt idx="31178">
                  <c:v>1374721200</c:v>
                </c:pt>
                <c:pt idx="31179">
                  <c:v>1374724800</c:v>
                </c:pt>
                <c:pt idx="31180">
                  <c:v>1374728400</c:v>
                </c:pt>
                <c:pt idx="31181">
                  <c:v>1374732000</c:v>
                </c:pt>
                <c:pt idx="31182">
                  <c:v>1374735600</c:v>
                </c:pt>
                <c:pt idx="31183">
                  <c:v>1374739200</c:v>
                </c:pt>
                <c:pt idx="31184">
                  <c:v>1374742800</c:v>
                </c:pt>
                <c:pt idx="31185">
                  <c:v>1374746400</c:v>
                </c:pt>
                <c:pt idx="31186">
                  <c:v>1374750000</c:v>
                </c:pt>
                <c:pt idx="31187">
                  <c:v>1374753600</c:v>
                </c:pt>
                <c:pt idx="31188">
                  <c:v>1374757200</c:v>
                </c:pt>
                <c:pt idx="31189">
                  <c:v>1374760800</c:v>
                </c:pt>
                <c:pt idx="31190">
                  <c:v>1374764400</c:v>
                </c:pt>
                <c:pt idx="31191">
                  <c:v>1374768000</c:v>
                </c:pt>
                <c:pt idx="31192">
                  <c:v>1374771600</c:v>
                </c:pt>
                <c:pt idx="31193">
                  <c:v>1374775200</c:v>
                </c:pt>
                <c:pt idx="31194">
                  <c:v>1374778800</c:v>
                </c:pt>
                <c:pt idx="31195">
                  <c:v>1374782400</c:v>
                </c:pt>
                <c:pt idx="31196">
                  <c:v>1374786000</c:v>
                </c:pt>
                <c:pt idx="31197">
                  <c:v>1374789600</c:v>
                </c:pt>
                <c:pt idx="31198">
                  <c:v>1374793200</c:v>
                </c:pt>
                <c:pt idx="31199">
                  <c:v>1374796800</c:v>
                </c:pt>
                <c:pt idx="31200">
                  <c:v>1374800400</c:v>
                </c:pt>
                <c:pt idx="31201">
                  <c:v>1374804000</c:v>
                </c:pt>
                <c:pt idx="31202">
                  <c:v>1374807600</c:v>
                </c:pt>
                <c:pt idx="31203">
                  <c:v>1374811200</c:v>
                </c:pt>
                <c:pt idx="31204">
                  <c:v>1374814800</c:v>
                </c:pt>
                <c:pt idx="31205">
                  <c:v>1374818400</c:v>
                </c:pt>
                <c:pt idx="31206">
                  <c:v>1374822000</c:v>
                </c:pt>
                <c:pt idx="31207">
                  <c:v>1374825600</c:v>
                </c:pt>
                <c:pt idx="31208">
                  <c:v>1374829200</c:v>
                </c:pt>
                <c:pt idx="31209">
                  <c:v>1374832800</c:v>
                </c:pt>
                <c:pt idx="31210">
                  <c:v>1374836400</c:v>
                </c:pt>
                <c:pt idx="31211">
                  <c:v>1374840000</c:v>
                </c:pt>
                <c:pt idx="31212">
                  <c:v>1374843600</c:v>
                </c:pt>
                <c:pt idx="31213">
                  <c:v>1374847200</c:v>
                </c:pt>
                <c:pt idx="31214">
                  <c:v>1374850800</c:v>
                </c:pt>
                <c:pt idx="31215">
                  <c:v>1374854400</c:v>
                </c:pt>
                <c:pt idx="31216">
                  <c:v>1374858000</c:v>
                </c:pt>
                <c:pt idx="31217">
                  <c:v>1374861600</c:v>
                </c:pt>
                <c:pt idx="31218">
                  <c:v>1374865200</c:v>
                </c:pt>
                <c:pt idx="31219">
                  <c:v>1374868800</c:v>
                </c:pt>
                <c:pt idx="31220">
                  <c:v>1374872400</c:v>
                </c:pt>
                <c:pt idx="31221">
                  <c:v>1374876000</c:v>
                </c:pt>
                <c:pt idx="31222">
                  <c:v>1374879600</c:v>
                </c:pt>
                <c:pt idx="31223">
                  <c:v>1374883200</c:v>
                </c:pt>
                <c:pt idx="31224">
                  <c:v>1374886800</c:v>
                </c:pt>
                <c:pt idx="31225">
                  <c:v>1374890400</c:v>
                </c:pt>
                <c:pt idx="31226">
                  <c:v>1374894000</c:v>
                </c:pt>
                <c:pt idx="31227">
                  <c:v>1374897600</c:v>
                </c:pt>
                <c:pt idx="31228">
                  <c:v>1374901200</c:v>
                </c:pt>
                <c:pt idx="31229">
                  <c:v>1374904800</c:v>
                </c:pt>
                <c:pt idx="31230">
                  <c:v>1374908400</c:v>
                </c:pt>
                <c:pt idx="31231">
                  <c:v>1374912000</c:v>
                </c:pt>
                <c:pt idx="31232">
                  <c:v>1374915600</c:v>
                </c:pt>
                <c:pt idx="31233">
                  <c:v>1374919200</c:v>
                </c:pt>
                <c:pt idx="31234">
                  <c:v>1374922800</c:v>
                </c:pt>
                <c:pt idx="31235">
                  <c:v>1374926400</c:v>
                </c:pt>
                <c:pt idx="31236">
                  <c:v>1374930000</c:v>
                </c:pt>
                <c:pt idx="31237">
                  <c:v>1374933600</c:v>
                </c:pt>
                <c:pt idx="31238">
                  <c:v>1374937200</c:v>
                </c:pt>
                <c:pt idx="31239">
                  <c:v>1374940800</c:v>
                </c:pt>
                <c:pt idx="31240">
                  <c:v>1374944400</c:v>
                </c:pt>
                <c:pt idx="31241">
                  <c:v>1374948000</c:v>
                </c:pt>
                <c:pt idx="31242">
                  <c:v>1374951600</c:v>
                </c:pt>
                <c:pt idx="31243">
                  <c:v>1374955200</c:v>
                </c:pt>
                <c:pt idx="31244">
                  <c:v>1374958800</c:v>
                </c:pt>
                <c:pt idx="31245">
                  <c:v>1374962400</c:v>
                </c:pt>
                <c:pt idx="31246">
                  <c:v>1374966000</c:v>
                </c:pt>
                <c:pt idx="31247">
                  <c:v>1374969600</c:v>
                </c:pt>
                <c:pt idx="31248">
                  <c:v>1374973200</c:v>
                </c:pt>
                <c:pt idx="31249">
                  <c:v>1374976800</c:v>
                </c:pt>
                <c:pt idx="31250">
                  <c:v>1374980400</c:v>
                </c:pt>
                <c:pt idx="31251">
                  <c:v>1374984000</c:v>
                </c:pt>
                <c:pt idx="31252">
                  <c:v>1374987600</c:v>
                </c:pt>
                <c:pt idx="31253">
                  <c:v>1374991200</c:v>
                </c:pt>
                <c:pt idx="31254">
                  <c:v>1374994800</c:v>
                </c:pt>
                <c:pt idx="31255">
                  <c:v>1374998400</c:v>
                </c:pt>
                <c:pt idx="31256">
                  <c:v>1375002000</c:v>
                </c:pt>
                <c:pt idx="31257">
                  <c:v>1375005600</c:v>
                </c:pt>
                <c:pt idx="31258">
                  <c:v>1375009200</c:v>
                </c:pt>
                <c:pt idx="31259">
                  <c:v>1375012800</c:v>
                </c:pt>
                <c:pt idx="31260">
                  <c:v>1375016400</c:v>
                </c:pt>
                <c:pt idx="31261">
                  <c:v>1375020000</c:v>
                </c:pt>
                <c:pt idx="31262">
                  <c:v>1375023600</c:v>
                </c:pt>
                <c:pt idx="31263">
                  <c:v>1375027200</c:v>
                </c:pt>
                <c:pt idx="31264">
                  <c:v>1375030800</c:v>
                </c:pt>
                <c:pt idx="31265">
                  <c:v>1375034400</c:v>
                </c:pt>
                <c:pt idx="31266">
                  <c:v>1375038000</c:v>
                </c:pt>
                <c:pt idx="31267">
                  <c:v>1375041600</c:v>
                </c:pt>
                <c:pt idx="31268">
                  <c:v>1375045200</c:v>
                </c:pt>
                <c:pt idx="31269">
                  <c:v>1375048800</c:v>
                </c:pt>
                <c:pt idx="31270">
                  <c:v>1375052400</c:v>
                </c:pt>
                <c:pt idx="31271">
                  <c:v>1375056000</c:v>
                </c:pt>
                <c:pt idx="31272">
                  <c:v>1375059600</c:v>
                </c:pt>
                <c:pt idx="31273">
                  <c:v>1375063200</c:v>
                </c:pt>
                <c:pt idx="31274">
                  <c:v>1375066800</c:v>
                </c:pt>
                <c:pt idx="31275">
                  <c:v>1375070400</c:v>
                </c:pt>
                <c:pt idx="31276">
                  <c:v>1375074000</c:v>
                </c:pt>
                <c:pt idx="31277">
                  <c:v>1375077600</c:v>
                </c:pt>
                <c:pt idx="31278">
                  <c:v>1375081200</c:v>
                </c:pt>
                <c:pt idx="31279">
                  <c:v>1375084800</c:v>
                </c:pt>
                <c:pt idx="31280">
                  <c:v>1375088400</c:v>
                </c:pt>
                <c:pt idx="31281">
                  <c:v>1375092000</c:v>
                </c:pt>
                <c:pt idx="31282">
                  <c:v>1375095600</c:v>
                </c:pt>
                <c:pt idx="31283">
                  <c:v>1375099200</c:v>
                </c:pt>
                <c:pt idx="31284">
                  <c:v>1375102800</c:v>
                </c:pt>
                <c:pt idx="31285">
                  <c:v>1375106400</c:v>
                </c:pt>
                <c:pt idx="31286">
                  <c:v>1375110000</c:v>
                </c:pt>
                <c:pt idx="31287">
                  <c:v>1375113600</c:v>
                </c:pt>
                <c:pt idx="31288">
                  <c:v>1375117200</c:v>
                </c:pt>
                <c:pt idx="31289">
                  <c:v>1375120800</c:v>
                </c:pt>
                <c:pt idx="31290">
                  <c:v>1375124400</c:v>
                </c:pt>
                <c:pt idx="31291">
                  <c:v>1375128000</c:v>
                </c:pt>
                <c:pt idx="31292">
                  <c:v>1375131600</c:v>
                </c:pt>
                <c:pt idx="31293">
                  <c:v>1375135200</c:v>
                </c:pt>
                <c:pt idx="31294">
                  <c:v>1375138800</c:v>
                </c:pt>
                <c:pt idx="31295">
                  <c:v>1375142400</c:v>
                </c:pt>
                <c:pt idx="31296">
                  <c:v>1375146000</c:v>
                </c:pt>
                <c:pt idx="31297">
                  <c:v>1375149600</c:v>
                </c:pt>
                <c:pt idx="31298">
                  <c:v>1375153200</c:v>
                </c:pt>
                <c:pt idx="31299">
                  <c:v>1375156800</c:v>
                </c:pt>
                <c:pt idx="31300">
                  <c:v>1375160400</c:v>
                </c:pt>
                <c:pt idx="31301">
                  <c:v>1375164000</c:v>
                </c:pt>
                <c:pt idx="31302">
                  <c:v>1375167600</c:v>
                </c:pt>
                <c:pt idx="31303">
                  <c:v>1375171200</c:v>
                </c:pt>
                <c:pt idx="31304">
                  <c:v>1375174800</c:v>
                </c:pt>
                <c:pt idx="31305">
                  <c:v>1375178400</c:v>
                </c:pt>
                <c:pt idx="31306">
                  <c:v>1375182000</c:v>
                </c:pt>
                <c:pt idx="31307">
                  <c:v>1375185600</c:v>
                </c:pt>
                <c:pt idx="31308">
                  <c:v>1375189200</c:v>
                </c:pt>
                <c:pt idx="31309">
                  <c:v>1375192800</c:v>
                </c:pt>
                <c:pt idx="31310">
                  <c:v>1375196400</c:v>
                </c:pt>
                <c:pt idx="31311">
                  <c:v>1375200000</c:v>
                </c:pt>
                <c:pt idx="31312">
                  <c:v>1375203600</c:v>
                </c:pt>
                <c:pt idx="31313">
                  <c:v>1375207200</c:v>
                </c:pt>
                <c:pt idx="31314">
                  <c:v>1375210800</c:v>
                </c:pt>
                <c:pt idx="31315">
                  <c:v>1375214400</c:v>
                </c:pt>
                <c:pt idx="31316">
                  <c:v>1375218000</c:v>
                </c:pt>
                <c:pt idx="31317">
                  <c:v>1375221600</c:v>
                </c:pt>
                <c:pt idx="31318">
                  <c:v>1375225200</c:v>
                </c:pt>
                <c:pt idx="31319">
                  <c:v>1375228800</c:v>
                </c:pt>
                <c:pt idx="31320">
                  <c:v>1375232400</c:v>
                </c:pt>
                <c:pt idx="31321">
                  <c:v>1375236000</c:v>
                </c:pt>
                <c:pt idx="31322">
                  <c:v>1375239600</c:v>
                </c:pt>
                <c:pt idx="31323">
                  <c:v>1375243200</c:v>
                </c:pt>
                <c:pt idx="31324">
                  <c:v>1375246800</c:v>
                </c:pt>
                <c:pt idx="31325">
                  <c:v>1375250400</c:v>
                </c:pt>
                <c:pt idx="31326">
                  <c:v>1375254000</c:v>
                </c:pt>
                <c:pt idx="31327">
                  <c:v>1375257600</c:v>
                </c:pt>
                <c:pt idx="31328">
                  <c:v>1375261200</c:v>
                </c:pt>
                <c:pt idx="31329">
                  <c:v>1375264800</c:v>
                </c:pt>
                <c:pt idx="31330">
                  <c:v>1375268400</c:v>
                </c:pt>
                <c:pt idx="31331">
                  <c:v>1375272000</c:v>
                </c:pt>
                <c:pt idx="31332">
                  <c:v>1375275600</c:v>
                </c:pt>
                <c:pt idx="31333">
                  <c:v>1375279200</c:v>
                </c:pt>
                <c:pt idx="31334">
                  <c:v>1375282800</c:v>
                </c:pt>
                <c:pt idx="31335">
                  <c:v>1375286400</c:v>
                </c:pt>
                <c:pt idx="31336">
                  <c:v>1375290000</c:v>
                </c:pt>
                <c:pt idx="31337">
                  <c:v>1375293600</c:v>
                </c:pt>
                <c:pt idx="31338">
                  <c:v>1375297200</c:v>
                </c:pt>
                <c:pt idx="31339">
                  <c:v>1375300800</c:v>
                </c:pt>
                <c:pt idx="31340">
                  <c:v>1375304400</c:v>
                </c:pt>
                <c:pt idx="31341">
                  <c:v>1375308000</c:v>
                </c:pt>
                <c:pt idx="31342">
                  <c:v>1375311600</c:v>
                </c:pt>
                <c:pt idx="31343">
                  <c:v>1375315200</c:v>
                </c:pt>
                <c:pt idx="31344">
                  <c:v>1375318800</c:v>
                </c:pt>
                <c:pt idx="31345">
                  <c:v>1375322400</c:v>
                </c:pt>
                <c:pt idx="31346">
                  <c:v>1375326000</c:v>
                </c:pt>
                <c:pt idx="31347">
                  <c:v>1375329600</c:v>
                </c:pt>
                <c:pt idx="31348">
                  <c:v>1375333200</c:v>
                </c:pt>
                <c:pt idx="31349">
                  <c:v>1375336800</c:v>
                </c:pt>
                <c:pt idx="31350">
                  <c:v>1375340400</c:v>
                </c:pt>
                <c:pt idx="31351">
                  <c:v>1375344000</c:v>
                </c:pt>
                <c:pt idx="31352">
                  <c:v>1375347600</c:v>
                </c:pt>
                <c:pt idx="31353">
                  <c:v>1375351200</c:v>
                </c:pt>
                <c:pt idx="31354">
                  <c:v>1375354800</c:v>
                </c:pt>
                <c:pt idx="31355">
                  <c:v>1375358400</c:v>
                </c:pt>
                <c:pt idx="31356">
                  <c:v>1375362000</c:v>
                </c:pt>
                <c:pt idx="31357">
                  <c:v>1375365600</c:v>
                </c:pt>
                <c:pt idx="31358">
                  <c:v>1375369200</c:v>
                </c:pt>
                <c:pt idx="31359">
                  <c:v>1375372800</c:v>
                </c:pt>
                <c:pt idx="31360">
                  <c:v>1375376400</c:v>
                </c:pt>
                <c:pt idx="31361">
                  <c:v>1375380000</c:v>
                </c:pt>
                <c:pt idx="31362">
                  <c:v>1375383600</c:v>
                </c:pt>
                <c:pt idx="31363">
                  <c:v>1375387200</c:v>
                </c:pt>
                <c:pt idx="31364">
                  <c:v>1375390800</c:v>
                </c:pt>
                <c:pt idx="31365">
                  <c:v>1375394400</c:v>
                </c:pt>
                <c:pt idx="31366">
                  <c:v>1375398000</c:v>
                </c:pt>
                <c:pt idx="31367">
                  <c:v>1375401600</c:v>
                </c:pt>
                <c:pt idx="31368">
                  <c:v>1375405200</c:v>
                </c:pt>
                <c:pt idx="31369">
                  <c:v>1375408800</c:v>
                </c:pt>
                <c:pt idx="31370">
                  <c:v>1375412400</c:v>
                </c:pt>
                <c:pt idx="31371">
                  <c:v>1375416000</c:v>
                </c:pt>
                <c:pt idx="31372">
                  <c:v>1375419600</c:v>
                </c:pt>
                <c:pt idx="31373">
                  <c:v>1375423200</c:v>
                </c:pt>
                <c:pt idx="31374">
                  <c:v>1375426800</c:v>
                </c:pt>
                <c:pt idx="31375">
                  <c:v>1375430400</c:v>
                </c:pt>
                <c:pt idx="31376">
                  <c:v>1375434000</c:v>
                </c:pt>
                <c:pt idx="31377">
                  <c:v>1375437600</c:v>
                </c:pt>
                <c:pt idx="31378">
                  <c:v>1375441200</c:v>
                </c:pt>
                <c:pt idx="31379">
                  <c:v>1375444800</c:v>
                </c:pt>
                <c:pt idx="31380">
                  <c:v>1375448400</c:v>
                </c:pt>
                <c:pt idx="31381">
                  <c:v>1375452000</c:v>
                </c:pt>
                <c:pt idx="31382">
                  <c:v>1375455600</c:v>
                </c:pt>
                <c:pt idx="31383">
                  <c:v>1375459200</c:v>
                </c:pt>
                <c:pt idx="31384">
                  <c:v>1375462800</c:v>
                </c:pt>
                <c:pt idx="31385">
                  <c:v>1375466400</c:v>
                </c:pt>
                <c:pt idx="31386">
                  <c:v>1375470000</c:v>
                </c:pt>
                <c:pt idx="31387">
                  <c:v>1375473600</c:v>
                </c:pt>
                <c:pt idx="31388">
                  <c:v>1375477200</c:v>
                </c:pt>
                <c:pt idx="31389">
                  <c:v>1375480800</c:v>
                </c:pt>
                <c:pt idx="31390">
                  <c:v>1375484400</c:v>
                </c:pt>
                <c:pt idx="31391">
                  <c:v>1375488000</c:v>
                </c:pt>
                <c:pt idx="31392">
                  <c:v>1375491600</c:v>
                </c:pt>
                <c:pt idx="31393">
                  <c:v>1375495200</c:v>
                </c:pt>
                <c:pt idx="31394">
                  <c:v>1375498800</c:v>
                </c:pt>
                <c:pt idx="31395">
                  <c:v>1375502400</c:v>
                </c:pt>
                <c:pt idx="31396">
                  <c:v>1375506000</c:v>
                </c:pt>
                <c:pt idx="31397">
                  <c:v>1375509600</c:v>
                </c:pt>
                <c:pt idx="31398">
                  <c:v>1375513200</c:v>
                </c:pt>
                <c:pt idx="31399">
                  <c:v>1375516800</c:v>
                </c:pt>
                <c:pt idx="31400">
                  <c:v>1375520400</c:v>
                </c:pt>
                <c:pt idx="31401">
                  <c:v>1375524000</c:v>
                </c:pt>
                <c:pt idx="31402">
                  <c:v>1375527600</c:v>
                </c:pt>
                <c:pt idx="31403">
                  <c:v>1375531200</c:v>
                </c:pt>
                <c:pt idx="31404">
                  <c:v>1375534800</c:v>
                </c:pt>
                <c:pt idx="31405">
                  <c:v>1375538400</c:v>
                </c:pt>
                <c:pt idx="31406">
                  <c:v>1375542000</c:v>
                </c:pt>
                <c:pt idx="31407">
                  <c:v>1375545600</c:v>
                </c:pt>
                <c:pt idx="31408">
                  <c:v>1375549200</c:v>
                </c:pt>
                <c:pt idx="31409">
                  <c:v>1375552800</c:v>
                </c:pt>
                <c:pt idx="31410">
                  <c:v>1375556400</c:v>
                </c:pt>
                <c:pt idx="31411">
                  <c:v>1375560000</c:v>
                </c:pt>
                <c:pt idx="31412">
                  <c:v>1375563600</c:v>
                </c:pt>
                <c:pt idx="31413">
                  <c:v>1375567200</c:v>
                </c:pt>
                <c:pt idx="31414">
                  <c:v>1375570800</c:v>
                </c:pt>
                <c:pt idx="31415">
                  <c:v>1375574400</c:v>
                </c:pt>
                <c:pt idx="31416">
                  <c:v>1375578000</c:v>
                </c:pt>
                <c:pt idx="31417">
                  <c:v>1375581600</c:v>
                </c:pt>
                <c:pt idx="31418">
                  <c:v>1375585200</c:v>
                </c:pt>
                <c:pt idx="31419">
                  <c:v>1375588800</c:v>
                </c:pt>
                <c:pt idx="31420">
                  <c:v>1375592400</c:v>
                </c:pt>
                <c:pt idx="31421">
                  <c:v>1375596000</c:v>
                </c:pt>
                <c:pt idx="31422">
                  <c:v>1375599600</c:v>
                </c:pt>
                <c:pt idx="31423">
                  <c:v>1375603200</c:v>
                </c:pt>
                <c:pt idx="31424">
                  <c:v>1375606800</c:v>
                </c:pt>
                <c:pt idx="31425">
                  <c:v>1375610400</c:v>
                </c:pt>
                <c:pt idx="31426">
                  <c:v>1375614000</c:v>
                </c:pt>
                <c:pt idx="31427">
                  <c:v>1375617600</c:v>
                </c:pt>
                <c:pt idx="31428">
                  <c:v>1375621200</c:v>
                </c:pt>
                <c:pt idx="31429">
                  <c:v>1375624800</c:v>
                </c:pt>
                <c:pt idx="31430">
                  <c:v>1375628400</c:v>
                </c:pt>
                <c:pt idx="31431">
                  <c:v>1375632000</c:v>
                </c:pt>
                <c:pt idx="31432">
                  <c:v>1375635600</c:v>
                </c:pt>
                <c:pt idx="31433">
                  <c:v>1375639200</c:v>
                </c:pt>
                <c:pt idx="31434">
                  <c:v>1375642800</c:v>
                </c:pt>
                <c:pt idx="31435">
                  <c:v>1375646400</c:v>
                </c:pt>
                <c:pt idx="31436">
                  <c:v>1375650000</c:v>
                </c:pt>
                <c:pt idx="31437">
                  <c:v>1375653600</c:v>
                </c:pt>
                <c:pt idx="31438">
                  <c:v>1375657200</c:v>
                </c:pt>
                <c:pt idx="31439">
                  <c:v>1375660800</c:v>
                </c:pt>
                <c:pt idx="31440">
                  <c:v>1375664400</c:v>
                </c:pt>
                <c:pt idx="31441">
                  <c:v>1375668000</c:v>
                </c:pt>
                <c:pt idx="31442">
                  <c:v>1375671600</c:v>
                </c:pt>
                <c:pt idx="31443">
                  <c:v>1375675200</c:v>
                </c:pt>
                <c:pt idx="31444">
                  <c:v>1375678800</c:v>
                </c:pt>
                <c:pt idx="31445">
                  <c:v>1375682400</c:v>
                </c:pt>
                <c:pt idx="31446">
                  <c:v>1375686000</c:v>
                </c:pt>
                <c:pt idx="31447">
                  <c:v>1375689600</c:v>
                </c:pt>
                <c:pt idx="31448">
                  <c:v>1375693200</c:v>
                </c:pt>
                <c:pt idx="31449">
                  <c:v>1375696800</c:v>
                </c:pt>
                <c:pt idx="31450">
                  <c:v>1375700400</c:v>
                </c:pt>
                <c:pt idx="31451">
                  <c:v>1375704000</c:v>
                </c:pt>
                <c:pt idx="31452">
                  <c:v>1375707600</c:v>
                </c:pt>
                <c:pt idx="31453">
                  <c:v>1375711200</c:v>
                </c:pt>
                <c:pt idx="31454">
                  <c:v>1375714800</c:v>
                </c:pt>
                <c:pt idx="31455">
                  <c:v>1375718400</c:v>
                </c:pt>
                <c:pt idx="31456">
                  <c:v>1375722000</c:v>
                </c:pt>
                <c:pt idx="31457">
                  <c:v>1375725600</c:v>
                </c:pt>
                <c:pt idx="31458">
                  <c:v>1375729200</c:v>
                </c:pt>
                <c:pt idx="31459">
                  <c:v>1375732800</c:v>
                </c:pt>
                <c:pt idx="31460">
                  <c:v>1375736400</c:v>
                </c:pt>
                <c:pt idx="31461">
                  <c:v>1375740000</c:v>
                </c:pt>
                <c:pt idx="31462">
                  <c:v>1375743600</c:v>
                </c:pt>
                <c:pt idx="31463">
                  <c:v>1375747200</c:v>
                </c:pt>
                <c:pt idx="31464">
                  <c:v>1375750800</c:v>
                </c:pt>
                <c:pt idx="31465">
                  <c:v>1375754400</c:v>
                </c:pt>
                <c:pt idx="31466">
                  <c:v>1375758000</c:v>
                </c:pt>
                <c:pt idx="31467">
                  <c:v>1375761600</c:v>
                </c:pt>
                <c:pt idx="31468">
                  <c:v>1375765200</c:v>
                </c:pt>
                <c:pt idx="31469">
                  <c:v>1375768800</c:v>
                </c:pt>
                <c:pt idx="31470">
                  <c:v>1375772400</c:v>
                </c:pt>
                <c:pt idx="31471">
                  <c:v>1375776000</c:v>
                </c:pt>
                <c:pt idx="31472">
                  <c:v>1375779600</c:v>
                </c:pt>
                <c:pt idx="31473">
                  <c:v>1375783200</c:v>
                </c:pt>
                <c:pt idx="31474">
                  <c:v>1375786800</c:v>
                </c:pt>
                <c:pt idx="31475">
                  <c:v>1375790400</c:v>
                </c:pt>
                <c:pt idx="31476">
                  <c:v>1375794000</c:v>
                </c:pt>
                <c:pt idx="31477">
                  <c:v>1375797600</c:v>
                </c:pt>
                <c:pt idx="31478">
                  <c:v>1375801200</c:v>
                </c:pt>
                <c:pt idx="31479">
                  <c:v>1375804800</c:v>
                </c:pt>
                <c:pt idx="31480">
                  <c:v>1375808400</c:v>
                </c:pt>
                <c:pt idx="31481">
                  <c:v>1375812000</c:v>
                </c:pt>
                <c:pt idx="31482">
                  <c:v>1375815600</c:v>
                </c:pt>
                <c:pt idx="31483">
                  <c:v>1375819200</c:v>
                </c:pt>
                <c:pt idx="31484">
                  <c:v>1375822800</c:v>
                </c:pt>
                <c:pt idx="31485">
                  <c:v>1375826400</c:v>
                </c:pt>
                <c:pt idx="31486">
                  <c:v>1375830000</c:v>
                </c:pt>
                <c:pt idx="31487">
                  <c:v>1375833600</c:v>
                </c:pt>
                <c:pt idx="31488">
                  <c:v>1375837200</c:v>
                </c:pt>
                <c:pt idx="31489">
                  <c:v>1375840800</c:v>
                </c:pt>
                <c:pt idx="31490">
                  <c:v>1375844400</c:v>
                </c:pt>
                <c:pt idx="31491">
                  <c:v>1375848000</c:v>
                </c:pt>
                <c:pt idx="31492">
                  <c:v>1375851600</c:v>
                </c:pt>
                <c:pt idx="31493">
                  <c:v>1375855200</c:v>
                </c:pt>
                <c:pt idx="31494">
                  <c:v>1375858800</c:v>
                </c:pt>
                <c:pt idx="31495">
                  <c:v>1375862400</c:v>
                </c:pt>
                <c:pt idx="31496">
                  <c:v>1375866000</c:v>
                </c:pt>
                <c:pt idx="31497">
                  <c:v>1375869600</c:v>
                </c:pt>
                <c:pt idx="31498">
                  <c:v>1375873200</c:v>
                </c:pt>
                <c:pt idx="31499">
                  <c:v>1375876800</c:v>
                </c:pt>
                <c:pt idx="31500">
                  <c:v>1375880400</c:v>
                </c:pt>
                <c:pt idx="31501">
                  <c:v>1375884000</c:v>
                </c:pt>
                <c:pt idx="31502">
                  <c:v>1375887600</c:v>
                </c:pt>
                <c:pt idx="31503">
                  <c:v>1375891200</c:v>
                </c:pt>
                <c:pt idx="31504">
                  <c:v>1375894800</c:v>
                </c:pt>
                <c:pt idx="31505">
                  <c:v>1375898400</c:v>
                </c:pt>
                <c:pt idx="31506">
                  <c:v>1375902000</c:v>
                </c:pt>
                <c:pt idx="31507">
                  <c:v>1375905600</c:v>
                </c:pt>
                <c:pt idx="31508">
                  <c:v>1375909200</c:v>
                </c:pt>
                <c:pt idx="31509">
                  <c:v>1375912800</c:v>
                </c:pt>
                <c:pt idx="31510">
                  <c:v>1375916400</c:v>
                </c:pt>
                <c:pt idx="31511">
                  <c:v>1375920000</c:v>
                </c:pt>
                <c:pt idx="31512">
                  <c:v>1375923600</c:v>
                </c:pt>
                <c:pt idx="31513">
                  <c:v>1375927200</c:v>
                </c:pt>
                <c:pt idx="31514">
                  <c:v>1375930800</c:v>
                </c:pt>
                <c:pt idx="31515">
                  <c:v>1375934400</c:v>
                </c:pt>
                <c:pt idx="31516">
                  <c:v>1375938000</c:v>
                </c:pt>
                <c:pt idx="31517">
                  <c:v>1375941600</c:v>
                </c:pt>
                <c:pt idx="31518">
                  <c:v>1375945200</c:v>
                </c:pt>
                <c:pt idx="31519">
                  <c:v>1375948800</c:v>
                </c:pt>
                <c:pt idx="31520">
                  <c:v>1375952400</c:v>
                </c:pt>
                <c:pt idx="31521">
                  <c:v>1375956000</c:v>
                </c:pt>
                <c:pt idx="31522">
                  <c:v>1375959600</c:v>
                </c:pt>
                <c:pt idx="31523">
                  <c:v>1375963200</c:v>
                </c:pt>
                <c:pt idx="31524">
                  <c:v>1375966800</c:v>
                </c:pt>
                <c:pt idx="31525">
                  <c:v>1375970400</c:v>
                </c:pt>
                <c:pt idx="31526">
                  <c:v>1375974000</c:v>
                </c:pt>
                <c:pt idx="31527">
                  <c:v>1375977600</c:v>
                </c:pt>
                <c:pt idx="31528">
                  <c:v>1375981200</c:v>
                </c:pt>
                <c:pt idx="31529">
                  <c:v>1375984800</c:v>
                </c:pt>
                <c:pt idx="31530">
                  <c:v>1375988400</c:v>
                </c:pt>
                <c:pt idx="31531">
                  <c:v>1375992000</c:v>
                </c:pt>
                <c:pt idx="31532">
                  <c:v>1375995600</c:v>
                </c:pt>
                <c:pt idx="31533">
                  <c:v>1375999200</c:v>
                </c:pt>
                <c:pt idx="31534">
                  <c:v>1376002800</c:v>
                </c:pt>
                <c:pt idx="31535">
                  <c:v>1376006400</c:v>
                </c:pt>
                <c:pt idx="31536">
                  <c:v>1376010000</c:v>
                </c:pt>
                <c:pt idx="31537">
                  <c:v>1376013600</c:v>
                </c:pt>
                <c:pt idx="31538">
                  <c:v>1376017200</c:v>
                </c:pt>
                <c:pt idx="31539">
                  <c:v>1376020800</c:v>
                </c:pt>
                <c:pt idx="31540">
                  <c:v>1376024400</c:v>
                </c:pt>
                <c:pt idx="31541">
                  <c:v>1376028000</c:v>
                </c:pt>
                <c:pt idx="31542">
                  <c:v>1376031600</c:v>
                </c:pt>
                <c:pt idx="31543">
                  <c:v>1376035200</c:v>
                </c:pt>
                <c:pt idx="31544">
                  <c:v>1376038800</c:v>
                </c:pt>
                <c:pt idx="31545">
                  <c:v>1376042400</c:v>
                </c:pt>
                <c:pt idx="31546">
                  <c:v>1376046000</c:v>
                </c:pt>
                <c:pt idx="31547">
                  <c:v>1376049600</c:v>
                </c:pt>
                <c:pt idx="31548">
                  <c:v>1376053200</c:v>
                </c:pt>
                <c:pt idx="31549">
                  <c:v>1376056800</c:v>
                </c:pt>
                <c:pt idx="31550">
                  <c:v>1376060400</c:v>
                </c:pt>
                <c:pt idx="31551">
                  <c:v>1376064000</c:v>
                </c:pt>
                <c:pt idx="31552">
                  <c:v>1376067600</c:v>
                </c:pt>
                <c:pt idx="31553">
                  <c:v>1376071200</c:v>
                </c:pt>
                <c:pt idx="31554">
                  <c:v>1376074800</c:v>
                </c:pt>
                <c:pt idx="31555">
                  <c:v>1376078400</c:v>
                </c:pt>
                <c:pt idx="31556">
                  <c:v>1376082000</c:v>
                </c:pt>
                <c:pt idx="31557">
                  <c:v>1376085600</c:v>
                </c:pt>
                <c:pt idx="31558">
                  <c:v>1376089200</c:v>
                </c:pt>
                <c:pt idx="31559">
                  <c:v>1376092800</c:v>
                </c:pt>
                <c:pt idx="31560">
                  <c:v>1376096400</c:v>
                </c:pt>
                <c:pt idx="31561">
                  <c:v>1376100000</c:v>
                </c:pt>
                <c:pt idx="31562">
                  <c:v>1376103600</c:v>
                </c:pt>
                <c:pt idx="31563">
                  <c:v>1376107200</c:v>
                </c:pt>
                <c:pt idx="31564">
                  <c:v>1376110800</c:v>
                </c:pt>
                <c:pt idx="31565">
                  <c:v>1376114400</c:v>
                </c:pt>
                <c:pt idx="31566">
                  <c:v>1376118000</c:v>
                </c:pt>
                <c:pt idx="31567">
                  <c:v>1376121600</c:v>
                </c:pt>
                <c:pt idx="31568">
                  <c:v>1376125200</c:v>
                </c:pt>
                <c:pt idx="31569">
                  <c:v>1376128800</c:v>
                </c:pt>
                <c:pt idx="31570">
                  <c:v>1376132400</c:v>
                </c:pt>
                <c:pt idx="31571">
                  <c:v>1376136000</c:v>
                </c:pt>
                <c:pt idx="31572">
                  <c:v>1376139600</c:v>
                </c:pt>
                <c:pt idx="31573">
                  <c:v>1376143200</c:v>
                </c:pt>
                <c:pt idx="31574">
                  <c:v>1376146800</c:v>
                </c:pt>
                <c:pt idx="31575">
                  <c:v>1376150400</c:v>
                </c:pt>
                <c:pt idx="31576">
                  <c:v>1376154000</c:v>
                </c:pt>
                <c:pt idx="31577">
                  <c:v>1376157600</c:v>
                </c:pt>
                <c:pt idx="31578">
                  <c:v>1376161200</c:v>
                </c:pt>
                <c:pt idx="31579">
                  <c:v>1376164800</c:v>
                </c:pt>
                <c:pt idx="31580">
                  <c:v>1376168400</c:v>
                </c:pt>
                <c:pt idx="31581">
                  <c:v>1376172000</c:v>
                </c:pt>
                <c:pt idx="31582">
                  <c:v>1376175600</c:v>
                </c:pt>
                <c:pt idx="31583">
                  <c:v>1376179200</c:v>
                </c:pt>
                <c:pt idx="31584">
                  <c:v>1376182800</c:v>
                </c:pt>
                <c:pt idx="31585">
                  <c:v>1376186400</c:v>
                </c:pt>
                <c:pt idx="31586">
                  <c:v>1376190000</c:v>
                </c:pt>
                <c:pt idx="31587">
                  <c:v>1376193600</c:v>
                </c:pt>
                <c:pt idx="31588">
                  <c:v>1376197200</c:v>
                </c:pt>
                <c:pt idx="31589">
                  <c:v>1376200800</c:v>
                </c:pt>
                <c:pt idx="31590">
                  <c:v>1376204400</c:v>
                </c:pt>
                <c:pt idx="31591">
                  <c:v>1376208000</c:v>
                </c:pt>
                <c:pt idx="31592">
                  <c:v>1376211600</c:v>
                </c:pt>
                <c:pt idx="31593">
                  <c:v>1376215200</c:v>
                </c:pt>
                <c:pt idx="31594">
                  <c:v>1376218800</c:v>
                </c:pt>
                <c:pt idx="31595">
                  <c:v>1376222400</c:v>
                </c:pt>
                <c:pt idx="31596">
                  <c:v>1376226000</c:v>
                </c:pt>
                <c:pt idx="31597">
                  <c:v>1376229600</c:v>
                </c:pt>
                <c:pt idx="31598">
                  <c:v>1376233200</c:v>
                </c:pt>
                <c:pt idx="31599">
                  <c:v>1376236800</c:v>
                </c:pt>
                <c:pt idx="31600">
                  <c:v>1376240400</c:v>
                </c:pt>
                <c:pt idx="31601">
                  <c:v>1376244000</c:v>
                </c:pt>
                <c:pt idx="31602">
                  <c:v>1376247600</c:v>
                </c:pt>
                <c:pt idx="31603">
                  <c:v>1376251200</c:v>
                </c:pt>
                <c:pt idx="31604">
                  <c:v>1376254800</c:v>
                </c:pt>
                <c:pt idx="31605">
                  <c:v>1376258400</c:v>
                </c:pt>
                <c:pt idx="31606">
                  <c:v>1376262000</c:v>
                </c:pt>
                <c:pt idx="31607">
                  <c:v>1376265600</c:v>
                </c:pt>
                <c:pt idx="31608">
                  <c:v>1376269200</c:v>
                </c:pt>
                <c:pt idx="31609">
                  <c:v>1376272800</c:v>
                </c:pt>
                <c:pt idx="31610">
                  <c:v>1376276400</c:v>
                </c:pt>
                <c:pt idx="31611">
                  <c:v>1376280000</c:v>
                </c:pt>
                <c:pt idx="31612">
                  <c:v>1376283600</c:v>
                </c:pt>
                <c:pt idx="31613">
                  <c:v>1376287200</c:v>
                </c:pt>
                <c:pt idx="31614">
                  <c:v>1376290800</c:v>
                </c:pt>
                <c:pt idx="31615">
                  <c:v>1376294400</c:v>
                </c:pt>
                <c:pt idx="31616">
                  <c:v>1376298000</c:v>
                </c:pt>
                <c:pt idx="31617">
                  <c:v>1376301600</c:v>
                </c:pt>
                <c:pt idx="31618">
                  <c:v>1376305200</c:v>
                </c:pt>
                <c:pt idx="31619">
                  <c:v>1376308800</c:v>
                </c:pt>
                <c:pt idx="31620">
                  <c:v>1376312400</c:v>
                </c:pt>
                <c:pt idx="31621">
                  <c:v>1376316000</c:v>
                </c:pt>
                <c:pt idx="31622">
                  <c:v>1376319600</c:v>
                </c:pt>
                <c:pt idx="31623">
                  <c:v>1376323200</c:v>
                </c:pt>
                <c:pt idx="31624">
                  <c:v>1376326800</c:v>
                </c:pt>
                <c:pt idx="31625">
                  <c:v>1376330400</c:v>
                </c:pt>
                <c:pt idx="31626">
                  <c:v>1376334000</c:v>
                </c:pt>
                <c:pt idx="31627">
                  <c:v>1376337600</c:v>
                </c:pt>
                <c:pt idx="31628">
                  <c:v>1376341200</c:v>
                </c:pt>
                <c:pt idx="31629">
                  <c:v>1376344800</c:v>
                </c:pt>
                <c:pt idx="31630">
                  <c:v>1376348400</c:v>
                </c:pt>
                <c:pt idx="31631">
                  <c:v>1376352000</c:v>
                </c:pt>
                <c:pt idx="31632">
                  <c:v>1376355600</c:v>
                </c:pt>
                <c:pt idx="31633">
                  <c:v>1376359200</c:v>
                </c:pt>
                <c:pt idx="31634">
                  <c:v>1376362800</c:v>
                </c:pt>
                <c:pt idx="31635">
                  <c:v>1376366400</c:v>
                </c:pt>
                <c:pt idx="31636">
                  <c:v>1376370000</c:v>
                </c:pt>
                <c:pt idx="31637">
                  <c:v>1376373600</c:v>
                </c:pt>
                <c:pt idx="31638">
                  <c:v>1376377200</c:v>
                </c:pt>
                <c:pt idx="31639">
                  <c:v>1376380800</c:v>
                </c:pt>
                <c:pt idx="31640">
                  <c:v>1376384400</c:v>
                </c:pt>
                <c:pt idx="31641">
                  <c:v>1376388000</c:v>
                </c:pt>
                <c:pt idx="31642">
                  <c:v>1376391600</c:v>
                </c:pt>
                <c:pt idx="31643">
                  <c:v>1376395200</c:v>
                </c:pt>
                <c:pt idx="31644">
                  <c:v>1376398800</c:v>
                </c:pt>
                <c:pt idx="31645">
                  <c:v>1376402400</c:v>
                </c:pt>
                <c:pt idx="31646">
                  <c:v>1376406000</c:v>
                </c:pt>
                <c:pt idx="31647">
                  <c:v>1376409600</c:v>
                </c:pt>
                <c:pt idx="31648">
                  <c:v>1376413200</c:v>
                </c:pt>
                <c:pt idx="31649">
                  <c:v>1376416800</c:v>
                </c:pt>
                <c:pt idx="31650">
                  <c:v>1376420400</c:v>
                </c:pt>
                <c:pt idx="31651">
                  <c:v>1376424000</c:v>
                </c:pt>
                <c:pt idx="31652">
                  <c:v>1376427600</c:v>
                </c:pt>
                <c:pt idx="31653">
                  <c:v>1376431200</c:v>
                </c:pt>
                <c:pt idx="31654">
                  <c:v>1376434800</c:v>
                </c:pt>
                <c:pt idx="31655">
                  <c:v>1376438400</c:v>
                </c:pt>
                <c:pt idx="31656">
                  <c:v>1376442000</c:v>
                </c:pt>
                <c:pt idx="31657">
                  <c:v>1376445600</c:v>
                </c:pt>
                <c:pt idx="31658">
                  <c:v>1376449200</c:v>
                </c:pt>
                <c:pt idx="31659">
                  <c:v>1376452800</c:v>
                </c:pt>
                <c:pt idx="31660">
                  <c:v>1376456400</c:v>
                </c:pt>
                <c:pt idx="31661">
                  <c:v>1376460000</c:v>
                </c:pt>
                <c:pt idx="31662">
                  <c:v>1376463600</c:v>
                </c:pt>
                <c:pt idx="31663">
                  <c:v>1376467200</c:v>
                </c:pt>
                <c:pt idx="31664">
                  <c:v>1376470800</c:v>
                </c:pt>
                <c:pt idx="31665">
                  <c:v>1376474400</c:v>
                </c:pt>
                <c:pt idx="31666">
                  <c:v>1376478000</c:v>
                </c:pt>
                <c:pt idx="31667">
                  <c:v>1376481600</c:v>
                </c:pt>
                <c:pt idx="31668">
                  <c:v>1376485200</c:v>
                </c:pt>
                <c:pt idx="31669">
                  <c:v>1376488800</c:v>
                </c:pt>
                <c:pt idx="31670">
                  <c:v>1376492400</c:v>
                </c:pt>
                <c:pt idx="31671">
                  <c:v>1376496000</c:v>
                </c:pt>
                <c:pt idx="31672">
                  <c:v>1376499600</c:v>
                </c:pt>
                <c:pt idx="31673">
                  <c:v>1376503200</c:v>
                </c:pt>
                <c:pt idx="31674">
                  <c:v>1376506800</c:v>
                </c:pt>
                <c:pt idx="31675">
                  <c:v>1376510400</c:v>
                </c:pt>
                <c:pt idx="31676">
                  <c:v>1376514000</c:v>
                </c:pt>
                <c:pt idx="31677">
                  <c:v>1376517600</c:v>
                </c:pt>
                <c:pt idx="31678">
                  <c:v>1376521200</c:v>
                </c:pt>
                <c:pt idx="31679">
                  <c:v>1376524800</c:v>
                </c:pt>
                <c:pt idx="31680">
                  <c:v>1376528400</c:v>
                </c:pt>
                <c:pt idx="31681">
                  <c:v>1376532000</c:v>
                </c:pt>
                <c:pt idx="31682">
                  <c:v>1376535600</c:v>
                </c:pt>
                <c:pt idx="31683">
                  <c:v>1376539200</c:v>
                </c:pt>
                <c:pt idx="31684">
                  <c:v>1376542800</c:v>
                </c:pt>
                <c:pt idx="31685">
                  <c:v>1376546400</c:v>
                </c:pt>
                <c:pt idx="31686">
                  <c:v>1376550000</c:v>
                </c:pt>
                <c:pt idx="31687">
                  <c:v>1376553600</c:v>
                </c:pt>
                <c:pt idx="31688">
                  <c:v>1376557200</c:v>
                </c:pt>
                <c:pt idx="31689">
                  <c:v>1376560800</c:v>
                </c:pt>
                <c:pt idx="31690">
                  <c:v>1376564400</c:v>
                </c:pt>
                <c:pt idx="31691">
                  <c:v>1376568000</c:v>
                </c:pt>
                <c:pt idx="31692">
                  <c:v>1376571600</c:v>
                </c:pt>
                <c:pt idx="31693">
                  <c:v>1376575200</c:v>
                </c:pt>
                <c:pt idx="31694">
                  <c:v>1376578800</c:v>
                </c:pt>
                <c:pt idx="31695">
                  <c:v>1376582400</c:v>
                </c:pt>
                <c:pt idx="31696">
                  <c:v>1376586000</c:v>
                </c:pt>
                <c:pt idx="31697">
                  <c:v>1376589600</c:v>
                </c:pt>
                <c:pt idx="31698">
                  <c:v>1376593200</c:v>
                </c:pt>
                <c:pt idx="31699">
                  <c:v>1376596800</c:v>
                </c:pt>
                <c:pt idx="31700">
                  <c:v>1376600400</c:v>
                </c:pt>
                <c:pt idx="31701">
                  <c:v>1376604000</c:v>
                </c:pt>
                <c:pt idx="31702">
                  <c:v>1376607600</c:v>
                </c:pt>
                <c:pt idx="31703">
                  <c:v>1376611200</c:v>
                </c:pt>
                <c:pt idx="31704">
                  <c:v>1376614800</c:v>
                </c:pt>
                <c:pt idx="31705">
                  <c:v>1376618400</c:v>
                </c:pt>
                <c:pt idx="31706">
                  <c:v>1376622000</c:v>
                </c:pt>
                <c:pt idx="31707">
                  <c:v>1376625600</c:v>
                </c:pt>
                <c:pt idx="31708">
                  <c:v>1376629200</c:v>
                </c:pt>
                <c:pt idx="31709">
                  <c:v>1376632800</c:v>
                </c:pt>
                <c:pt idx="31710">
                  <c:v>1376636400</c:v>
                </c:pt>
                <c:pt idx="31711">
                  <c:v>1376640000</c:v>
                </c:pt>
                <c:pt idx="31712">
                  <c:v>1376643600</c:v>
                </c:pt>
                <c:pt idx="31713">
                  <c:v>1376647200</c:v>
                </c:pt>
                <c:pt idx="31714">
                  <c:v>1376650800</c:v>
                </c:pt>
                <c:pt idx="31715">
                  <c:v>1376654400</c:v>
                </c:pt>
                <c:pt idx="31716">
                  <c:v>1376658000</c:v>
                </c:pt>
                <c:pt idx="31717">
                  <c:v>1376661600</c:v>
                </c:pt>
                <c:pt idx="31718">
                  <c:v>1376665200</c:v>
                </c:pt>
                <c:pt idx="31719">
                  <c:v>1376668800</c:v>
                </c:pt>
                <c:pt idx="31720">
                  <c:v>1376672400</c:v>
                </c:pt>
                <c:pt idx="31721">
                  <c:v>1376676000</c:v>
                </c:pt>
                <c:pt idx="31722">
                  <c:v>1376679600</c:v>
                </c:pt>
                <c:pt idx="31723">
                  <c:v>1376683200</c:v>
                </c:pt>
                <c:pt idx="31724">
                  <c:v>1376686800</c:v>
                </c:pt>
                <c:pt idx="31725">
                  <c:v>1376690400</c:v>
                </c:pt>
                <c:pt idx="31726">
                  <c:v>1376694000</c:v>
                </c:pt>
                <c:pt idx="31727">
                  <c:v>1376697600</c:v>
                </c:pt>
                <c:pt idx="31728">
                  <c:v>1376701200</c:v>
                </c:pt>
                <c:pt idx="31729">
                  <c:v>1376704800</c:v>
                </c:pt>
                <c:pt idx="31730">
                  <c:v>1376708400</c:v>
                </c:pt>
                <c:pt idx="31731">
                  <c:v>1376712000</c:v>
                </c:pt>
                <c:pt idx="31732">
                  <c:v>1376715600</c:v>
                </c:pt>
                <c:pt idx="31733">
                  <c:v>1376719200</c:v>
                </c:pt>
                <c:pt idx="31734">
                  <c:v>1376722800</c:v>
                </c:pt>
                <c:pt idx="31735">
                  <c:v>1376726400</c:v>
                </c:pt>
                <c:pt idx="31736">
                  <c:v>1376730000</c:v>
                </c:pt>
                <c:pt idx="31737">
                  <c:v>1376733600</c:v>
                </c:pt>
                <c:pt idx="31738">
                  <c:v>1376737200</c:v>
                </c:pt>
                <c:pt idx="31739">
                  <c:v>1376740800</c:v>
                </c:pt>
                <c:pt idx="31740">
                  <c:v>1376744400</c:v>
                </c:pt>
                <c:pt idx="31741">
                  <c:v>1376748000</c:v>
                </c:pt>
                <c:pt idx="31742">
                  <c:v>1376751600</c:v>
                </c:pt>
                <c:pt idx="31743">
                  <c:v>1376755200</c:v>
                </c:pt>
                <c:pt idx="31744">
                  <c:v>1376758800</c:v>
                </c:pt>
                <c:pt idx="31745">
                  <c:v>1376762400</c:v>
                </c:pt>
                <c:pt idx="31746">
                  <c:v>1376766000</c:v>
                </c:pt>
                <c:pt idx="31747">
                  <c:v>1376769600</c:v>
                </c:pt>
                <c:pt idx="31748">
                  <c:v>1376773200</c:v>
                </c:pt>
                <c:pt idx="31749">
                  <c:v>1376776800</c:v>
                </c:pt>
                <c:pt idx="31750">
                  <c:v>1376780400</c:v>
                </c:pt>
                <c:pt idx="31751">
                  <c:v>1376784000</c:v>
                </c:pt>
                <c:pt idx="31752">
                  <c:v>1376787600</c:v>
                </c:pt>
                <c:pt idx="31753">
                  <c:v>1376791200</c:v>
                </c:pt>
                <c:pt idx="31754">
                  <c:v>1376794800</c:v>
                </c:pt>
                <c:pt idx="31755">
                  <c:v>1376798400</c:v>
                </c:pt>
                <c:pt idx="31756">
                  <c:v>1376802000</c:v>
                </c:pt>
                <c:pt idx="31757">
                  <c:v>1376805600</c:v>
                </c:pt>
                <c:pt idx="31758">
                  <c:v>1376809200</c:v>
                </c:pt>
                <c:pt idx="31759">
                  <c:v>1376812800</c:v>
                </c:pt>
                <c:pt idx="31760">
                  <c:v>1376816400</c:v>
                </c:pt>
                <c:pt idx="31761">
                  <c:v>1376820000</c:v>
                </c:pt>
                <c:pt idx="31762">
                  <c:v>1376823600</c:v>
                </c:pt>
                <c:pt idx="31763">
                  <c:v>1376827200</c:v>
                </c:pt>
                <c:pt idx="31764">
                  <c:v>1376830800</c:v>
                </c:pt>
                <c:pt idx="31765">
                  <c:v>1376834400</c:v>
                </c:pt>
                <c:pt idx="31766">
                  <c:v>1376838000</c:v>
                </c:pt>
                <c:pt idx="31767">
                  <c:v>1376841600</c:v>
                </c:pt>
                <c:pt idx="31768">
                  <c:v>1376845200</c:v>
                </c:pt>
                <c:pt idx="31769">
                  <c:v>1376848800</c:v>
                </c:pt>
                <c:pt idx="31770">
                  <c:v>1376852400</c:v>
                </c:pt>
                <c:pt idx="31771">
                  <c:v>1376856000</c:v>
                </c:pt>
                <c:pt idx="31772">
                  <c:v>1376859600</c:v>
                </c:pt>
                <c:pt idx="31773">
                  <c:v>1376863200</c:v>
                </c:pt>
                <c:pt idx="31774">
                  <c:v>1376866800</c:v>
                </c:pt>
                <c:pt idx="31775">
                  <c:v>1376870400</c:v>
                </c:pt>
                <c:pt idx="31776">
                  <c:v>1376874000</c:v>
                </c:pt>
                <c:pt idx="31777">
                  <c:v>1376877600</c:v>
                </c:pt>
                <c:pt idx="31778">
                  <c:v>1376881200</c:v>
                </c:pt>
                <c:pt idx="31779">
                  <c:v>1376884800</c:v>
                </c:pt>
                <c:pt idx="31780">
                  <c:v>1376888400</c:v>
                </c:pt>
                <c:pt idx="31781">
                  <c:v>1376892000</c:v>
                </c:pt>
                <c:pt idx="31782">
                  <c:v>1376895600</c:v>
                </c:pt>
                <c:pt idx="31783">
                  <c:v>1376899200</c:v>
                </c:pt>
                <c:pt idx="31784">
                  <c:v>1376902800</c:v>
                </c:pt>
                <c:pt idx="31785">
                  <c:v>1376906400</c:v>
                </c:pt>
                <c:pt idx="31786">
                  <c:v>1376910000</c:v>
                </c:pt>
                <c:pt idx="31787">
                  <c:v>1376913600</c:v>
                </c:pt>
                <c:pt idx="31788">
                  <c:v>1376917200</c:v>
                </c:pt>
                <c:pt idx="31789">
                  <c:v>1376920800</c:v>
                </c:pt>
                <c:pt idx="31790">
                  <c:v>1376924400</c:v>
                </c:pt>
                <c:pt idx="31791">
                  <c:v>1376928000</c:v>
                </c:pt>
                <c:pt idx="31792">
                  <c:v>1376931600</c:v>
                </c:pt>
                <c:pt idx="31793">
                  <c:v>1376935200</c:v>
                </c:pt>
                <c:pt idx="31794">
                  <c:v>1376938800</c:v>
                </c:pt>
                <c:pt idx="31795">
                  <c:v>1376942400</c:v>
                </c:pt>
                <c:pt idx="31796">
                  <c:v>1376946000</c:v>
                </c:pt>
                <c:pt idx="31797">
                  <c:v>1376949600</c:v>
                </c:pt>
                <c:pt idx="31798">
                  <c:v>1376953200</c:v>
                </c:pt>
                <c:pt idx="31799">
                  <c:v>1376956800</c:v>
                </c:pt>
                <c:pt idx="31800">
                  <c:v>1376960400</c:v>
                </c:pt>
                <c:pt idx="31801">
                  <c:v>1376964000</c:v>
                </c:pt>
                <c:pt idx="31802">
                  <c:v>1376967600</c:v>
                </c:pt>
                <c:pt idx="31803">
                  <c:v>1376971200</c:v>
                </c:pt>
                <c:pt idx="31804">
                  <c:v>1376974800</c:v>
                </c:pt>
                <c:pt idx="31805">
                  <c:v>1376978400</c:v>
                </c:pt>
                <c:pt idx="31806">
                  <c:v>1376982000</c:v>
                </c:pt>
                <c:pt idx="31807">
                  <c:v>1376985600</c:v>
                </c:pt>
                <c:pt idx="31808">
                  <c:v>1376989200</c:v>
                </c:pt>
                <c:pt idx="31809">
                  <c:v>1376992800</c:v>
                </c:pt>
                <c:pt idx="31810">
                  <c:v>1376996400</c:v>
                </c:pt>
                <c:pt idx="31811">
                  <c:v>1377000000</c:v>
                </c:pt>
                <c:pt idx="31812">
                  <c:v>1377003600</c:v>
                </c:pt>
                <c:pt idx="31813">
                  <c:v>1377007200</c:v>
                </c:pt>
                <c:pt idx="31814">
                  <c:v>1377010800</c:v>
                </c:pt>
                <c:pt idx="31815">
                  <c:v>1377014400</c:v>
                </c:pt>
                <c:pt idx="31816">
                  <c:v>1377018000</c:v>
                </c:pt>
                <c:pt idx="31817">
                  <c:v>1377021600</c:v>
                </c:pt>
                <c:pt idx="31818">
                  <c:v>1377025200</c:v>
                </c:pt>
                <c:pt idx="31819">
                  <c:v>1377028800</c:v>
                </c:pt>
                <c:pt idx="31820">
                  <c:v>1377032400</c:v>
                </c:pt>
                <c:pt idx="31821">
                  <c:v>1377036000</c:v>
                </c:pt>
                <c:pt idx="31822">
                  <c:v>1377039600</c:v>
                </c:pt>
                <c:pt idx="31823">
                  <c:v>1377043200</c:v>
                </c:pt>
                <c:pt idx="31824">
                  <c:v>1377046800</c:v>
                </c:pt>
                <c:pt idx="31825">
                  <c:v>1377050400</c:v>
                </c:pt>
                <c:pt idx="31826">
                  <c:v>1377054000</c:v>
                </c:pt>
                <c:pt idx="31827">
                  <c:v>1377057600</c:v>
                </c:pt>
                <c:pt idx="31828">
                  <c:v>1377061200</c:v>
                </c:pt>
                <c:pt idx="31829">
                  <c:v>1377064800</c:v>
                </c:pt>
                <c:pt idx="31830">
                  <c:v>1377068400</c:v>
                </c:pt>
                <c:pt idx="31831">
                  <c:v>1377072000</c:v>
                </c:pt>
                <c:pt idx="31832">
                  <c:v>1377075600</c:v>
                </c:pt>
                <c:pt idx="31833">
                  <c:v>1377079200</c:v>
                </c:pt>
                <c:pt idx="31834">
                  <c:v>1377082800</c:v>
                </c:pt>
                <c:pt idx="31835">
                  <c:v>1377086400</c:v>
                </c:pt>
                <c:pt idx="31836">
                  <c:v>1377090000</c:v>
                </c:pt>
                <c:pt idx="31837">
                  <c:v>1377093600</c:v>
                </c:pt>
                <c:pt idx="31838">
                  <c:v>1377097200</c:v>
                </c:pt>
                <c:pt idx="31839">
                  <c:v>1377100800</c:v>
                </c:pt>
                <c:pt idx="31840">
                  <c:v>1377104400</c:v>
                </c:pt>
                <c:pt idx="31841">
                  <c:v>1377108000</c:v>
                </c:pt>
                <c:pt idx="31842">
                  <c:v>1377111600</c:v>
                </c:pt>
                <c:pt idx="31843">
                  <c:v>1377115200</c:v>
                </c:pt>
                <c:pt idx="31844">
                  <c:v>1377118800</c:v>
                </c:pt>
                <c:pt idx="31845">
                  <c:v>1377122400</c:v>
                </c:pt>
                <c:pt idx="31846">
                  <c:v>1377126000</c:v>
                </c:pt>
                <c:pt idx="31847">
                  <c:v>1377129600</c:v>
                </c:pt>
                <c:pt idx="31848">
                  <c:v>1377133200</c:v>
                </c:pt>
                <c:pt idx="31849">
                  <c:v>1377136800</c:v>
                </c:pt>
                <c:pt idx="31850">
                  <c:v>1377140400</c:v>
                </c:pt>
                <c:pt idx="31851">
                  <c:v>1377144000</c:v>
                </c:pt>
                <c:pt idx="31852">
                  <c:v>1377147600</c:v>
                </c:pt>
                <c:pt idx="31853">
                  <c:v>1377151200</c:v>
                </c:pt>
                <c:pt idx="31854">
                  <c:v>1377154800</c:v>
                </c:pt>
                <c:pt idx="31855">
                  <c:v>1377158400</c:v>
                </c:pt>
                <c:pt idx="31856">
                  <c:v>1377162000</c:v>
                </c:pt>
                <c:pt idx="31857">
                  <c:v>1377165600</c:v>
                </c:pt>
                <c:pt idx="31858">
                  <c:v>1377169200</c:v>
                </c:pt>
                <c:pt idx="31859">
                  <c:v>1377172800</c:v>
                </c:pt>
                <c:pt idx="31860">
                  <c:v>1377176400</c:v>
                </c:pt>
                <c:pt idx="31861">
                  <c:v>1377180000</c:v>
                </c:pt>
                <c:pt idx="31862">
                  <c:v>1377183600</c:v>
                </c:pt>
                <c:pt idx="31863">
                  <c:v>1377187200</c:v>
                </c:pt>
                <c:pt idx="31864">
                  <c:v>1377190800</c:v>
                </c:pt>
                <c:pt idx="31865">
                  <c:v>1377194400</c:v>
                </c:pt>
                <c:pt idx="31866">
                  <c:v>1377198000</c:v>
                </c:pt>
                <c:pt idx="31867">
                  <c:v>1377201600</c:v>
                </c:pt>
                <c:pt idx="31868">
                  <c:v>1377205200</c:v>
                </c:pt>
                <c:pt idx="31869">
                  <c:v>1377208800</c:v>
                </c:pt>
                <c:pt idx="31870">
                  <c:v>1377212400</c:v>
                </c:pt>
                <c:pt idx="31871">
                  <c:v>1377216000</c:v>
                </c:pt>
                <c:pt idx="31872">
                  <c:v>1377219600</c:v>
                </c:pt>
                <c:pt idx="31873">
                  <c:v>1377223200</c:v>
                </c:pt>
                <c:pt idx="31874">
                  <c:v>1377226800</c:v>
                </c:pt>
                <c:pt idx="31875">
                  <c:v>1377230400</c:v>
                </c:pt>
                <c:pt idx="31876">
                  <c:v>1377234000</c:v>
                </c:pt>
                <c:pt idx="31877">
                  <c:v>1377237600</c:v>
                </c:pt>
                <c:pt idx="31878">
                  <c:v>1377241200</c:v>
                </c:pt>
                <c:pt idx="31879">
                  <c:v>1377244800</c:v>
                </c:pt>
                <c:pt idx="31880">
                  <c:v>1377248400</c:v>
                </c:pt>
                <c:pt idx="31881">
                  <c:v>1377252000</c:v>
                </c:pt>
                <c:pt idx="31882">
                  <c:v>1377255600</c:v>
                </c:pt>
                <c:pt idx="31883">
                  <c:v>1377259200</c:v>
                </c:pt>
                <c:pt idx="31884">
                  <c:v>1377262800</c:v>
                </c:pt>
                <c:pt idx="31885">
                  <c:v>1377266400</c:v>
                </c:pt>
                <c:pt idx="31886">
                  <c:v>1377270000</c:v>
                </c:pt>
                <c:pt idx="31887">
                  <c:v>1377273600</c:v>
                </c:pt>
                <c:pt idx="31888">
                  <c:v>1377277200</c:v>
                </c:pt>
                <c:pt idx="31889">
                  <c:v>1377280800</c:v>
                </c:pt>
                <c:pt idx="31890">
                  <c:v>1377284400</c:v>
                </c:pt>
                <c:pt idx="31891">
                  <c:v>1377288000</c:v>
                </c:pt>
                <c:pt idx="31892">
                  <c:v>1377291600</c:v>
                </c:pt>
                <c:pt idx="31893">
                  <c:v>1377295200</c:v>
                </c:pt>
                <c:pt idx="31894">
                  <c:v>1377298800</c:v>
                </c:pt>
                <c:pt idx="31895">
                  <c:v>1377302400</c:v>
                </c:pt>
                <c:pt idx="31896">
                  <c:v>1377306000</c:v>
                </c:pt>
                <c:pt idx="31897">
                  <c:v>1377309600</c:v>
                </c:pt>
                <c:pt idx="31898">
                  <c:v>1377313200</c:v>
                </c:pt>
                <c:pt idx="31899">
                  <c:v>1377316800</c:v>
                </c:pt>
                <c:pt idx="31900">
                  <c:v>1377320400</c:v>
                </c:pt>
                <c:pt idx="31901">
                  <c:v>1377324000</c:v>
                </c:pt>
                <c:pt idx="31902">
                  <c:v>1377327600</c:v>
                </c:pt>
                <c:pt idx="31903">
                  <c:v>1377331200</c:v>
                </c:pt>
                <c:pt idx="31904">
                  <c:v>1377334800</c:v>
                </c:pt>
                <c:pt idx="31905">
                  <c:v>1377338400</c:v>
                </c:pt>
                <c:pt idx="31906">
                  <c:v>1377342000</c:v>
                </c:pt>
                <c:pt idx="31907">
                  <c:v>1377345600</c:v>
                </c:pt>
                <c:pt idx="31908">
                  <c:v>1377349200</c:v>
                </c:pt>
                <c:pt idx="31909">
                  <c:v>1377352800</c:v>
                </c:pt>
                <c:pt idx="31910">
                  <c:v>1377356400</c:v>
                </c:pt>
                <c:pt idx="31911">
                  <c:v>1377360000</c:v>
                </c:pt>
                <c:pt idx="31912">
                  <c:v>1377363600</c:v>
                </c:pt>
                <c:pt idx="31913">
                  <c:v>1377367200</c:v>
                </c:pt>
                <c:pt idx="31914">
                  <c:v>1377370800</c:v>
                </c:pt>
                <c:pt idx="31915">
                  <c:v>1377374400</c:v>
                </c:pt>
                <c:pt idx="31916">
                  <c:v>1377378000</c:v>
                </c:pt>
                <c:pt idx="31917">
                  <c:v>1377381600</c:v>
                </c:pt>
                <c:pt idx="31918">
                  <c:v>1377385200</c:v>
                </c:pt>
                <c:pt idx="31919">
                  <c:v>1377388800</c:v>
                </c:pt>
                <c:pt idx="31920">
                  <c:v>1377392400</c:v>
                </c:pt>
                <c:pt idx="31921">
                  <c:v>1377396000</c:v>
                </c:pt>
                <c:pt idx="31922">
                  <c:v>1377399600</c:v>
                </c:pt>
                <c:pt idx="31923">
                  <c:v>1377403200</c:v>
                </c:pt>
                <c:pt idx="31924">
                  <c:v>1377406800</c:v>
                </c:pt>
                <c:pt idx="31925">
                  <c:v>1377410400</c:v>
                </c:pt>
                <c:pt idx="31926">
                  <c:v>1377414000</c:v>
                </c:pt>
                <c:pt idx="31927">
                  <c:v>1377417600</c:v>
                </c:pt>
                <c:pt idx="31928">
                  <c:v>1377421200</c:v>
                </c:pt>
                <c:pt idx="31929">
                  <c:v>1377424800</c:v>
                </c:pt>
                <c:pt idx="31930">
                  <c:v>1377428400</c:v>
                </c:pt>
                <c:pt idx="31931">
                  <c:v>1377432000</c:v>
                </c:pt>
                <c:pt idx="31932">
                  <c:v>1377435600</c:v>
                </c:pt>
                <c:pt idx="31933">
                  <c:v>1377439200</c:v>
                </c:pt>
                <c:pt idx="31934">
                  <c:v>1377442800</c:v>
                </c:pt>
                <c:pt idx="31935">
                  <c:v>1377446400</c:v>
                </c:pt>
                <c:pt idx="31936">
                  <c:v>1377450000</c:v>
                </c:pt>
                <c:pt idx="31937">
                  <c:v>1377453600</c:v>
                </c:pt>
                <c:pt idx="31938">
                  <c:v>1377457200</c:v>
                </c:pt>
                <c:pt idx="31939">
                  <c:v>1377460800</c:v>
                </c:pt>
                <c:pt idx="31940">
                  <c:v>1377464400</c:v>
                </c:pt>
                <c:pt idx="31941">
                  <c:v>1377468000</c:v>
                </c:pt>
                <c:pt idx="31942">
                  <c:v>1377471600</c:v>
                </c:pt>
                <c:pt idx="31943">
                  <c:v>1377475200</c:v>
                </c:pt>
                <c:pt idx="31944">
                  <c:v>1377478800</c:v>
                </c:pt>
                <c:pt idx="31945">
                  <c:v>1377482400</c:v>
                </c:pt>
                <c:pt idx="31946">
                  <c:v>1377486000</c:v>
                </c:pt>
                <c:pt idx="31947">
                  <c:v>1377489600</c:v>
                </c:pt>
                <c:pt idx="31948">
                  <c:v>1377493200</c:v>
                </c:pt>
                <c:pt idx="31949">
                  <c:v>1377496800</c:v>
                </c:pt>
                <c:pt idx="31950">
                  <c:v>1377500400</c:v>
                </c:pt>
                <c:pt idx="31951">
                  <c:v>1377504000</c:v>
                </c:pt>
                <c:pt idx="31952">
                  <c:v>1377507600</c:v>
                </c:pt>
                <c:pt idx="31953">
                  <c:v>1377511200</c:v>
                </c:pt>
                <c:pt idx="31954">
                  <c:v>1377514800</c:v>
                </c:pt>
                <c:pt idx="31955">
                  <c:v>1377518400</c:v>
                </c:pt>
                <c:pt idx="31956">
                  <c:v>1377522000</c:v>
                </c:pt>
                <c:pt idx="31957">
                  <c:v>1377525600</c:v>
                </c:pt>
                <c:pt idx="31958">
                  <c:v>1377529200</c:v>
                </c:pt>
                <c:pt idx="31959">
                  <c:v>1377532800</c:v>
                </c:pt>
                <c:pt idx="31960">
                  <c:v>1377536400</c:v>
                </c:pt>
                <c:pt idx="31961">
                  <c:v>1377540000</c:v>
                </c:pt>
                <c:pt idx="31962">
                  <c:v>1377543600</c:v>
                </c:pt>
                <c:pt idx="31963">
                  <c:v>1377547200</c:v>
                </c:pt>
                <c:pt idx="31964">
                  <c:v>1377550800</c:v>
                </c:pt>
                <c:pt idx="31965">
                  <c:v>1377554400</c:v>
                </c:pt>
                <c:pt idx="31966">
                  <c:v>1377558000</c:v>
                </c:pt>
                <c:pt idx="31967">
                  <c:v>1377561600</c:v>
                </c:pt>
                <c:pt idx="31968">
                  <c:v>1377565200</c:v>
                </c:pt>
                <c:pt idx="31969">
                  <c:v>1377568800</c:v>
                </c:pt>
                <c:pt idx="31970">
                  <c:v>1377572400</c:v>
                </c:pt>
                <c:pt idx="31971">
                  <c:v>1377576000</c:v>
                </c:pt>
                <c:pt idx="31972">
                  <c:v>1377579600</c:v>
                </c:pt>
                <c:pt idx="31973">
                  <c:v>1377583200</c:v>
                </c:pt>
                <c:pt idx="31974">
                  <c:v>1377586800</c:v>
                </c:pt>
                <c:pt idx="31975">
                  <c:v>1377590400</c:v>
                </c:pt>
                <c:pt idx="31976">
                  <c:v>1377594000</c:v>
                </c:pt>
                <c:pt idx="31977">
                  <c:v>1377597600</c:v>
                </c:pt>
                <c:pt idx="31978">
                  <c:v>1377601200</c:v>
                </c:pt>
                <c:pt idx="31979">
                  <c:v>1377604800</c:v>
                </c:pt>
                <c:pt idx="31980">
                  <c:v>1377608400</c:v>
                </c:pt>
                <c:pt idx="31981">
                  <c:v>1377612000</c:v>
                </c:pt>
                <c:pt idx="31982">
                  <c:v>1377615600</c:v>
                </c:pt>
                <c:pt idx="31983">
                  <c:v>1377619200</c:v>
                </c:pt>
                <c:pt idx="31984">
                  <c:v>1377622800</c:v>
                </c:pt>
                <c:pt idx="31985">
                  <c:v>1377626400</c:v>
                </c:pt>
                <c:pt idx="31986">
                  <c:v>1377630000</c:v>
                </c:pt>
                <c:pt idx="31987">
                  <c:v>1377633600</c:v>
                </c:pt>
                <c:pt idx="31988">
                  <c:v>1377637200</c:v>
                </c:pt>
                <c:pt idx="31989">
                  <c:v>1377640800</c:v>
                </c:pt>
                <c:pt idx="31990">
                  <c:v>1377644400</c:v>
                </c:pt>
                <c:pt idx="31991">
                  <c:v>1377648000</c:v>
                </c:pt>
                <c:pt idx="31992">
                  <c:v>1377651600</c:v>
                </c:pt>
                <c:pt idx="31993">
                  <c:v>1377655200</c:v>
                </c:pt>
                <c:pt idx="31994">
                  <c:v>1377658800</c:v>
                </c:pt>
                <c:pt idx="31995">
                  <c:v>1377662400</c:v>
                </c:pt>
                <c:pt idx="31996">
                  <c:v>1377666000</c:v>
                </c:pt>
                <c:pt idx="31997">
                  <c:v>1377669600</c:v>
                </c:pt>
                <c:pt idx="31998">
                  <c:v>1377673200</c:v>
                </c:pt>
                <c:pt idx="31999">
                  <c:v>1377676800</c:v>
                </c:pt>
                <c:pt idx="32000">
                  <c:v>1377680400</c:v>
                </c:pt>
                <c:pt idx="32001">
                  <c:v>1377684000</c:v>
                </c:pt>
                <c:pt idx="32002">
                  <c:v>1377687600</c:v>
                </c:pt>
                <c:pt idx="32003">
                  <c:v>1377691200</c:v>
                </c:pt>
                <c:pt idx="32004">
                  <c:v>1377694800</c:v>
                </c:pt>
                <c:pt idx="32005">
                  <c:v>1377698400</c:v>
                </c:pt>
                <c:pt idx="32006">
                  <c:v>1377702000</c:v>
                </c:pt>
                <c:pt idx="32007">
                  <c:v>1377705600</c:v>
                </c:pt>
                <c:pt idx="32008">
                  <c:v>1377709200</c:v>
                </c:pt>
                <c:pt idx="32009">
                  <c:v>1377712800</c:v>
                </c:pt>
                <c:pt idx="32010">
                  <c:v>1377716400</c:v>
                </c:pt>
                <c:pt idx="32011">
                  <c:v>1377720000</c:v>
                </c:pt>
                <c:pt idx="32012">
                  <c:v>1377723600</c:v>
                </c:pt>
                <c:pt idx="32013">
                  <c:v>1377727200</c:v>
                </c:pt>
                <c:pt idx="32014">
                  <c:v>1377730800</c:v>
                </c:pt>
                <c:pt idx="32015">
                  <c:v>1377734400</c:v>
                </c:pt>
                <c:pt idx="32016">
                  <c:v>1377738000</c:v>
                </c:pt>
                <c:pt idx="32017">
                  <c:v>1377741600</c:v>
                </c:pt>
                <c:pt idx="32018">
                  <c:v>1377745200</c:v>
                </c:pt>
                <c:pt idx="32019">
                  <c:v>1377748800</c:v>
                </c:pt>
                <c:pt idx="32020">
                  <c:v>1377752400</c:v>
                </c:pt>
                <c:pt idx="32021">
                  <c:v>1377756000</c:v>
                </c:pt>
                <c:pt idx="32022">
                  <c:v>1377759600</c:v>
                </c:pt>
                <c:pt idx="32023">
                  <c:v>1377763200</c:v>
                </c:pt>
                <c:pt idx="32024">
                  <c:v>1377766800</c:v>
                </c:pt>
                <c:pt idx="32025">
                  <c:v>1377770400</c:v>
                </c:pt>
                <c:pt idx="32026">
                  <c:v>1377774000</c:v>
                </c:pt>
                <c:pt idx="32027">
                  <c:v>1377777600</c:v>
                </c:pt>
                <c:pt idx="32028">
                  <c:v>1377781200</c:v>
                </c:pt>
                <c:pt idx="32029">
                  <c:v>1377784800</c:v>
                </c:pt>
                <c:pt idx="32030">
                  <c:v>1377788400</c:v>
                </c:pt>
                <c:pt idx="32031">
                  <c:v>1377792000</c:v>
                </c:pt>
                <c:pt idx="32032">
                  <c:v>1377795600</c:v>
                </c:pt>
                <c:pt idx="32033">
                  <c:v>1377799200</c:v>
                </c:pt>
                <c:pt idx="32034">
                  <c:v>1377802800</c:v>
                </c:pt>
                <c:pt idx="32035">
                  <c:v>1377806400</c:v>
                </c:pt>
                <c:pt idx="32036">
                  <c:v>1377810000</c:v>
                </c:pt>
                <c:pt idx="32037">
                  <c:v>1377813600</c:v>
                </c:pt>
                <c:pt idx="32038">
                  <c:v>1377817200</c:v>
                </c:pt>
                <c:pt idx="32039">
                  <c:v>1377820800</c:v>
                </c:pt>
                <c:pt idx="32040">
                  <c:v>1377824400</c:v>
                </c:pt>
                <c:pt idx="32041">
                  <c:v>1377828000</c:v>
                </c:pt>
                <c:pt idx="32042">
                  <c:v>1377831600</c:v>
                </c:pt>
                <c:pt idx="32043">
                  <c:v>1377835200</c:v>
                </c:pt>
                <c:pt idx="32044">
                  <c:v>1377838800</c:v>
                </c:pt>
                <c:pt idx="32045">
                  <c:v>1377842400</c:v>
                </c:pt>
                <c:pt idx="32046">
                  <c:v>1377846000</c:v>
                </c:pt>
                <c:pt idx="32047">
                  <c:v>1377849600</c:v>
                </c:pt>
                <c:pt idx="32048">
                  <c:v>1377853200</c:v>
                </c:pt>
                <c:pt idx="32049">
                  <c:v>1377856800</c:v>
                </c:pt>
                <c:pt idx="32050">
                  <c:v>1377860400</c:v>
                </c:pt>
                <c:pt idx="32051">
                  <c:v>1377864000</c:v>
                </c:pt>
                <c:pt idx="32052">
                  <c:v>1377867600</c:v>
                </c:pt>
                <c:pt idx="32053">
                  <c:v>1377871200</c:v>
                </c:pt>
                <c:pt idx="32054">
                  <c:v>1377874800</c:v>
                </c:pt>
                <c:pt idx="32055">
                  <c:v>1377878400</c:v>
                </c:pt>
                <c:pt idx="32056">
                  <c:v>1377882000</c:v>
                </c:pt>
                <c:pt idx="32057">
                  <c:v>1377885600</c:v>
                </c:pt>
                <c:pt idx="32058">
                  <c:v>1377889200</c:v>
                </c:pt>
                <c:pt idx="32059">
                  <c:v>1377892800</c:v>
                </c:pt>
                <c:pt idx="32060">
                  <c:v>1377896400</c:v>
                </c:pt>
                <c:pt idx="32061">
                  <c:v>1377900000</c:v>
                </c:pt>
                <c:pt idx="32062">
                  <c:v>1377903600</c:v>
                </c:pt>
                <c:pt idx="32063">
                  <c:v>1377907200</c:v>
                </c:pt>
                <c:pt idx="32064">
                  <c:v>1377910800</c:v>
                </c:pt>
                <c:pt idx="32065">
                  <c:v>1377914400</c:v>
                </c:pt>
                <c:pt idx="32066">
                  <c:v>1377918000</c:v>
                </c:pt>
                <c:pt idx="32067">
                  <c:v>1377921600</c:v>
                </c:pt>
                <c:pt idx="32068">
                  <c:v>1377925200</c:v>
                </c:pt>
                <c:pt idx="32069">
                  <c:v>1377928800</c:v>
                </c:pt>
                <c:pt idx="32070">
                  <c:v>1377932400</c:v>
                </c:pt>
                <c:pt idx="32071">
                  <c:v>1377936000</c:v>
                </c:pt>
                <c:pt idx="32072">
                  <c:v>1377939600</c:v>
                </c:pt>
                <c:pt idx="32073">
                  <c:v>1377943200</c:v>
                </c:pt>
                <c:pt idx="32074">
                  <c:v>1377946800</c:v>
                </c:pt>
                <c:pt idx="32075">
                  <c:v>1377950400</c:v>
                </c:pt>
                <c:pt idx="32076">
                  <c:v>1377954000</c:v>
                </c:pt>
                <c:pt idx="32077">
                  <c:v>1377957600</c:v>
                </c:pt>
                <c:pt idx="32078">
                  <c:v>1377961200</c:v>
                </c:pt>
                <c:pt idx="32079">
                  <c:v>1377964800</c:v>
                </c:pt>
                <c:pt idx="32080">
                  <c:v>1377968400</c:v>
                </c:pt>
                <c:pt idx="32081">
                  <c:v>1377972000</c:v>
                </c:pt>
                <c:pt idx="32082">
                  <c:v>1377975600</c:v>
                </c:pt>
                <c:pt idx="32083">
                  <c:v>1377979200</c:v>
                </c:pt>
                <c:pt idx="32084">
                  <c:v>1377982800</c:v>
                </c:pt>
                <c:pt idx="32085">
                  <c:v>1377986400</c:v>
                </c:pt>
                <c:pt idx="32086">
                  <c:v>1377990000</c:v>
                </c:pt>
                <c:pt idx="32087">
                  <c:v>1377993600</c:v>
                </c:pt>
                <c:pt idx="32088">
                  <c:v>1377997200</c:v>
                </c:pt>
                <c:pt idx="32089">
                  <c:v>1378000800</c:v>
                </c:pt>
                <c:pt idx="32090">
                  <c:v>1378004400</c:v>
                </c:pt>
                <c:pt idx="32091">
                  <c:v>1378008000</c:v>
                </c:pt>
                <c:pt idx="32092">
                  <c:v>1378011600</c:v>
                </c:pt>
                <c:pt idx="32093">
                  <c:v>1378015200</c:v>
                </c:pt>
                <c:pt idx="32094">
                  <c:v>1378018800</c:v>
                </c:pt>
                <c:pt idx="32095">
                  <c:v>1378022400</c:v>
                </c:pt>
                <c:pt idx="32096">
                  <c:v>1378026000</c:v>
                </c:pt>
                <c:pt idx="32097">
                  <c:v>1378029600</c:v>
                </c:pt>
                <c:pt idx="32098">
                  <c:v>1378033200</c:v>
                </c:pt>
                <c:pt idx="32099">
                  <c:v>1378036800</c:v>
                </c:pt>
                <c:pt idx="32100">
                  <c:v>1378040400</c:v>
                </c:pt>
                <c:pt idx="32101">
                  <c:v>1378044000</c:v>
                </c:pt>
                <c:pt idx="32102">
                  <c:v>1378047600</c:v>
                </c:pt>
                <c:pt idx="32103">
                  <c:v>1378051200</c:v>
                </c:pt>
                <c:pt idx="32104">
                  <c:v>1378054800</c:v>
                </c:pt>
                <c:pt idx="32105">
                  <c:v>1378058400</c:v>
                </c:pt>
                <c:pt idx="32106">
                  <c:v>1378062000</c:v>
                </c:pt>
                <c:pt idx="32107">
                  <c:v>1378065600</c:v>
                </c:pt>
                <c:pt idx="32108">
                  <c:v>1378069200</c:v>
                </c:pt>
                <c:pt idx="32109">
                  <c:v>1378072800</c:v>
                </c:pt>
                <c:pt idx="32110">
                  <c:v>1378076400</c:v>
                </c:pt>
                <c:pt idx="32111">
                  <c:v>1378080000</c:v>
                </c:pt>
                <c:pt idx="32112">
                  <c:v>1378083600</c:v>
                </c:pt>
                <c:pt idx="32113">
                  <c:v>1378087200</c:v>
                </c:pt>
                <c:pt idx="32114">
                  <c:v>1378090800</c:v>
                </c:pt>
                <c:pt idx="32115">
                  <c:v>1378094400</c:v>
                </c:pt>
                <c:pt idx="32116">
                  <c:v>1378098000</c:v>
                </c:pt>
                <c:pt idx="32117">
                  <c:v>1378101600</c:v>
                </c:pt>
                <c:pt idx="32118">
                  <c:v>1378105200</c:v>
                </c:pt>
                <c:pt idx="32119">
                  <c:v>1378108800</c:v>
                </c:pt>
                <c:pt idx="32120">
                  <c:v>1378112400</c:v>
                </c:pt>
                <c:pt idx="32121">
                  <c:v>1378116000</c:v>
                </c:pt>
                <c:pt idx="32122">
                  <c:v>1378119600</c:v>
                </c:pt>
                <c:pt idx="32123">
                  <c:v>1378123200</c:v>
                </c:pt>
                <c:pt idx="32124">
                  <c:v>1378126800</c:v>
                </c:pt>
                <c:pt idx="32125">
                  <c:v>1378130400</c:v>
                </c:pt>
                <c:pt idx="32126">
                  <c:v>1378134000</c:v>
                </c:pt>
                <c:pt idx="32127">
                  <c:v>1378137600</c:v>
                </c:pt>
                <c:pt idx="32128">
                  <c:v>1378141200</c:v>
                </c:pt>
                <c:pt idx="32129">
                  <c:v>1378144800</c:v>
                </c:pt>
                <c:pt idx="32130">
                  <c:v>1378148400</c:v>
                </c:pt>
                <c:pt idx="32131">
                  <c:v>1378152000</c:v>
                </c:pt>
                <c:pt idx="32132">
                  <c:v>1378155600</c:v>
                </c:pt>
                <c:pt idx="32133">
                  <c:v>1378159200</c:v>
                </c:pt>
                <c:pt idx="32134">
                  <c:v>1378162800</c:v>
                </c:pt>
                <c:pt idx="32135">
                  <c:v>1378166400</c:v>
                </c:pt>
                <c:pt idx="32136">
                  <c:v>1378170000</c:v>
                </c:pt>
                <c:pt idx="32137">
                  <c:v>1378173600</c:v>
                </c:pt>
                <c:pt idx="32138">
                  <c:v>1378177200</c:v>
                </c:pt>
                <c:pt idx="32139">
                  <c:v>1378180800</c:v>
                </c:pt>
                <c:pt idx="32140">
                  <c:v>1378184400</c:v>
                </c:pt>
                <c:pt idx="32141">
                  <c:v>1378188000</c:v>
                </c:pt>
                <c:pt idx="32142">
                  <c:v>1378191600</c:v>
                </c:pt>
                <c:pt idx="32143">
                  <c:v>1378195200</c:v>
                </c:pt>
                <c:pt idx="32144">
                  <c:v>1378198800</c:v>
                </c:pt>
                <c:pt idx="32145">
                  <c:v>1378202400</c:v>
                </c:pt>
                <c:pt idx="32146">
                  <c:v>1378206000</c:v>
                </c:pt>
                <c:pt idx="32147">
                  <c:v>1378209600</c:v>
                </c:pt>
                <c:pt idx="32148">
                  <c:v>1378213200</c:v>
                </c:pt>
                <c:pt idx="32149">
                  <c:v>1378216800</c:v>
                </c:pt>
                <c:pt idx="32150">
                  <c:v>1378220400</c:v>
                </c:pt>
                <c:pt idx="32151">
                  <c:v>1378224000</c:v>
                </c:pt>
                <c:pt idx="32152">
                  <c:v>1378227600</c:v>
                </c:pt>
                <c:pt idx="32153">
                  <c:v>1378231200</c:v>
                </c:pt>
                <c:pt idx="32154">
                  <c:v>1378234800</c:v>
                </c:pt>
                <c:pt idx="32155">
                  <c:v>1378238400</c:v>
                </c:pt>
                <c:pt idx="32156">
                  <c:v>1378242000</c:v>
                </c:pt>
                <c:pt idx="32157">
                  <c:v>1378245600</c:v>
                </c:pt>
                <c:pt idx="32158">
                  <c:v>1378249200</c:v>
                </c:pt>
                <c:pt idx="32159">
                  <c:v>1378252800</c:v>
                </c:pt>
                <c:pt idx="32160">
                  <c:v>1378256400</c:v>
                </c:pt>
                <c:pt idx="32161">
                  <c:v>1378260000</c:v>
                </c:pt>
                <c:pt idx="32162">
                  <c:v>1378263600</c:v>
                </c:pt>
                <c:pt idx="32163">
                  <c:v>1378267200</c:v>
                </c:pt>
                <c:pt idx="32164">
                  <c:v>1378270800</c:v>
                </c:pt>
                <c:pt idx="32165">
                  <c:v>1378274400</c:v>
                </c:pt>
                <c:pt idx="32166">
                  <c:v>1378278000</c:v>
                </c:pt>
                <c:pt idx="32167">
                  <c:v>1378281600</c:v>
                </c:pt>
                <c:pt idx="32168">
                  <c:v>1378285200</c:v>
                </c:pt>
                <c:pt idx="32169">
                  <c:v>1378288800</c:v>
                </c:pt>
                <c:pt idx="32170">
                  <c:v>1378292400</c:v>
                </c:pt>
                <c:pt idx="32171">
                  <c:v>1378296000</c:v>
                </c:pt>
                <c:pt idx="32172">
                  <c:v>1378299600</c:v>
                </c:pt>
                <c:pt idx="32173">
                  <c:v>1378303200</c:v>
                </c:pt>
                <c:pt idx="32174">
                  <c:v>1378306800</c:v>
                </c:pt>
                <c:pt idx="32175">
                  <c:v>1378310400</c:v>
                </c:pt>
                <c:pt idx="32176">
                  <c:v>1378314000</c:v>
                </c:pt>
                <c:pt idx="32177">
                  <c:v>1378317600</c:v>
                </c:pt>
                <c:pt idx="32178">
                  <c:v>1378321200</c:v>
                </c:pt>
                <c:pt idx="32179">
                  <c:v>1378324800</c:v>
                </c:pt>
                <c:pt idx="32180">
                  <c:v>1378328400</c:v>
                </c:pt>
                <c:pt idx="32181">
                  <c:v>1378332000</c:v>
                </c:pt>
                <c:pt idx="32182">
                  <c:v>1378335600</c:v>
                </c:pt>
                <c:pt idx="32183">
                  <c:v>1378339200</c:v>
                </c:pt>
                <c:pt idx="32184">
                  <c:v>1378342800</c:v>
                </c:pt>
                <c:pt idx="32185">
                  <c:v>1378346400</c:v>
                </c:pt>
                <c:pt idx="32186">
                  <c:v>1378350000</c:v>
                </c:pt>
                <c:pt idx="32187">
                  <c:v>1378353600</c:v>
                </c:pt>
                <c:pt idx="32188">
                  <c:v>1378357200</c:v>
                </c:pt>
                <c:pt idx="32189">
                  <c:v>1378360800</c:v>
                </c:pt>
                <c:pt idx="32190">
                  <c:v>1378364400</c:v>
                </c:pt>
                <c:pt idx="32191">
                  <c:v>1378368000</c:v>
                </c:pt>
                <c:pt idx="32192">
                  <c:v>1378371600</c:v>
                </c:pt>
                <c:pt idx="32193">
                  <c:v>1378375200</c:v>
                </c:pt>
                <c:pt idx="32194">
                  <c:v>1378378800</c:v>
                </c:pt>
                <c:pt idx="32195">
                  <c:v>1378382400</c:v>
                </c:pt>
                <c:pt idx="32196">
                  <c:v>1378386000</c:v>
                </c:pt>
                <c:pt idx="32197">
                  <c:v>1378389600</c:v>
                </c:pt>
                <c:pt idx="32198">
                  <c:v>1378393200</c:v>
                </c:pt>
                <c:pt idx="32199">
                  <c:v>1378396800</c:v>
                </c:pt>
                <c:pt idx="32200">
                  <c:v>1378400400</c:v>
                </c:pt>
                <c:pt idx="32201">
                  <c:v>1378404000</c:v>
                </c:pt>
                <c:pt idx="32202">
                  <c:v>1378407600</c:v>
                </c:pt>
                <c:pt idx="32203">
                  <c:v>1378411200</c:v>
                </c:pt>
                <c:pt idx="32204">
                  <c:v>1378414800</c:v>
                </c:pt>
                <c:pt idx="32205">
                  <c:v>1378418400</c:v>
                </c:pt>
                <c:pt idx="32206">
                  <c:v>1378422000</c:v>
                </c:pt>
                <c:pt idx="32207">
                  <c:v>1378425600</c:v>
                </c:pt>
                <c:pt idx="32208">
                  <c:v>1378429200</c:v>
                </c:pt>
                <c:pt idx="32209">
                  <c:v>1378432800</c:v>
                </c:pt>
                <c:pt idx="32210">
                  <c:v>1378436400</c:v>
                </c:pt>
                <c:pt idx="32211">
                  <c:v>1378440000</c:v>
                </c:pt>
                <c:pt idx="32212">
                  <c:v>1378443600</c:v>
                </c:pt>
                <c:pt idx="32213">
                  <c:v>1378447200</c:v>
                </c:pt>
                <c:pt idx="32214">
                  <c:v>1378450800</c:v>
                </c:pt>
                <c:pt idx="32215">
                  <c:v>1378454400</c:v>
                </c:pt>
                <c:pt idx="32216">
                  <c:v>1378458000</c:v>
                </c:pt>
                <c:pt idx="32217">
                  <c:v>1378461600</c:v>
                </c:pt>
                <c:pt idx="32218">
                  <c:v>1378465200</c:v>
                </c:pt>
                <c:pt idx="32219">
                  <c:v>1378468800</c:v>
                </c:pt>
                <c:pt idx="32220">
                  <c:v>1378472400</c:v>
                </c:pt>
                <c:pt idx="32221">
                  <c:v>1378476000</c:v>
                </c:pt>
                <c:pt idx="32222">
                  <c:v>1378479600</c:v>
                </c:pt>
                <c:pt idx="32223">
                  <c:v>1378483200</c:v>
                </c:pt>
                <c:pt idx="32224">
                  <c:v>1378486800</c:v>
                </c:pt>
                <c:pt idx="32225">
                  <c:v>1378490400</c:v>
                </c:pt>
                <c:pt idx="32226">
                  <c:v>1378494000</c:v>
                </c:pt>
                <c:pt idx="32227">
                  <c:v>1378497600</c:v>
                </c:pt>
                <c:pt idx="32228">
                  <c:v>1378501200</c:v>
                </c:pt>
                <c:pt idx="32229">
                  <c:v>1378504800</c:v>
                </c:pt>
                <c:pt idx="32230">
                  <c:v>1378508400</c:v>
                </c:pt>
                <c:pt idx="32231">
                  <c:v>1378512000</c:v>
                </c:pt>
                <c:pt idx="32232">
                  <c:v>1378515600</c:v>
                </c:pt>
                <c:pt idx="32233">
                  <c:v>1378519200</c:v>
                </c:pt>
                <c:pt idx="32234">
                  <c:v>1378522800</c:v>
                </c:pt>
                <c:pt idx="32235">
                  <c:v>1378526400</c:v>
                </c:pt>
                <c:pt idx="32236">
                  <c:v>1378530000</c:v>
                </c:pt>
                <c:pt idx="32237">
                  <c:v>1378533600</c:v>
                </c:pt>
                <c:pt idx="32238">
                  <c:v>1378537200</c:v>
                </c:pt>
                <c:pt idx="32239">
                  <c:v>1378540800</c:v>
                </c:pt>
                <c:pt idx="32240">
                  <c:v>1378544400</c:v>
                </c:pt>
                <c:pt idx="32241">
                  <c:v>1378548000</c:v>
                </c:pt>
                <c:pt idx="32242">
                  <c:v>1378551600</c:v>
                </c:pt>
                <c:pt idx="32243">
                  <c:v>1378555200</c:v>
                </c:pt>
                <c:pt idx="32244">
                  <c:v>1378558800</c:v>
                </c:pt>
                <c:pt idx="32245">
                  <c:v>1378562400</c:v>
                </c:pt>
                <c:pt idx="32246">
                  <c:v>1378566000</c:v>
                </c:pt>
                <c:pt idx="32247">
                  <c:v>1378569600</c:v>
                </c:pt>
                <c:pt idx="32248">
                  <c:v>1378573200</c:v>
                </c:pt>
                <c:pt idx="32249">
                  <c:v>1378576800</c:v>
                </c:pt>
                <c:pt idx="32250">
                  <c:v>1378580400</c:v>
                </c:pt>
                <c:pt idx="32251">
                  <c:v>1378584000</c:v>
                </c:pt>
                <c:pt idx="32252">
                  <c:v>1378587600</c:v>
                </c:pt>
                <c:pt idx="32253">
                  <c:v>1378591200</c:v>
                </c:pt>
                <c:pt idx="32254">
                  <c:v>1378594800</c:v>
                </c:pt>
                <c:pt idx="32255">
                  <c:v>1378598400</c:v>
                </c:pt>
                <c:pt idx="32256">
                  <c:v>1378602000</c:v>
                </c:pt>
                <c:pt idx="32257">
                  <c:v>1378605600</c:v>
                </c:pt>
                <c:pt idx="32258">
                  <c:v>1378609200</c:v>
                </c:pt>
                <c:pt idx="32259">
                  <c:v>1378612800</c:v>
                </c:pt>
                <c:pt idx="32260">
                  <c:v>1378616400</c:v>
                </c:pt>
                <c:pt idx="32261">
                  <c:v>1378620000</c:v>
                </c:pt>
                <c:pt idx="32262">
                  <c:v>1378623600</c:v>
                </c:pt>
                <c:pt idx="32263">
                  <c:v>1378627200</c:v>
                </c:pt>
                <c:pt idx="32264">
                  <c:v>1378630800</c:v>
                </c:pt>
                <c:pt idx="32265">
                  <c:v>1378634400</c:v>
                </c:pt>
                <c:pt idx="32266">
                  <c:v>1378638000</c:v>
                </c:pt>
                <c:pt idx="32267">
                  <c:v>1378641600</c:v>
                </c:pt>
                <c:pt idx="32268">
                  <c:v>1378645200</c:v>
                </c:pt>
                <c:pt idx="32269">
                  <c:v>1378648800</c:v>
                </c:pt>
                <c:pt idx="32270">
                  <c:v>1378652400</c:v>
                </c:pt>
                <c:pt idx="32271">
                  <c:v>1378656000</c:v>
                </c:pt>
                <c:pt idx="32272">
                  <c:v>1378659600</c:v>
                </c:pt>
                <c:pt idx="32273">
                  <c:v>1378663200</c:v>
                </c:pt>
                <c:pt idx="32274">
                  <c:v>1378666800</c:v>
                </c:pt>
                <c:pt idx="32275">
                  <c:v>1378670400</c:v>
                </c:pt>
                <c:pt idx="32276">
                  <c:v>1378674000</c:v>
                </c:pt>
                <c:pt idx="32277">
                  <c:v>1378677600</c:v>
                </c:pt>
                <c:pt idx="32278">
                  <c:v>1378681200</c:v>
                </c:pt>
                <c:pt idx="32279">
                  <c:v>1378684800</c:v>
                </c:pt>
                <c:pt idx="32280">
                  <c:v>1378688400</c:v>
                </c:pt>
                <c:pt idx="32281">
                  <c:v>1378692000</c:v>
                </c:pt>
                <c:pt idx="32282">
                  <c:v>1378695600</c:v>
                </c:pt>
                <c:pt idx="32283">
                  <c:v>1378699200</c:v>
                </c:pt>
                <c:pt idx="32284">
                  <c:v>1378702800</c:v>
                </c:pt>
                <c:pt idx="32285">
                  <c:v>1378706400</c:v>
                </c:pt>
                <c:pt idx="32286">
                  <c:v>1378710000</c:v>
                </c:pt>
                <c:pt idx="32287">
                  <c:v>1378713600</c:v>
                </c:pt>
                <c:pt idx="32288">
                  <c:v>1378717200</c:v>
                </c:pt>
                <c:pt idx="32289">
                  <c:v>1378720800</c:v>
                </c:pt>
                <c:pt idx="32290">
                  <c:v>1378724400</c:v>
                </c:pt>
                <c:pt idx="32291">
                  <c:v>1378728000</c:v>
                </c:pt>
                <c:pt idx="32292">
                  <c:v>1378731600</c:v>
                </c:pt>
                <c:pt idx="32293">
                  <c:v>1378735200</c:v>
                </c:pt>
                <c:pt idx="32294">
                  <c:v>1378738800</c:v>
                </c:pt>
                <c:pt idx="32295">
                  <c:v>1378742400</c:v>
                </c:pt>
                <c:pt idx="32296">
                  <c:v>1378746000</c:v>
                </c:pt>
                <c:pt idx="32297">
                  <c:v>1378749600</c:v>
                </c:pt>
                <c:pt idx="32298">
                  <c:v>1378753200</c:v>
                </c:pt>
                <c:pt idx="32299">
                  <c:v>1378756800</c:v>
                </c:pt>
                <c:pt idx="32300">
                  <c:v>1378760400</c:v>
                </c:pt>
                <c:pt idx="32301">
                  <c:v>1378764000</c:v>
                </c:pt>
                <c:pt idx="32302">
                  <c:v>1378767600</c:v>
                </c:pt>
                <c:pt idx="32303">
                  <c:v>1378771200</c:v>
                </c:pt>
                <c:pt idx="32304">
                  <c:v>1378774800</c:v>
                </c:pt>
                <c:pt idx="32305">
                  <c:v>1378778400</c:v>
                </c:pt>
                <c:pt idx="32306">
                  <c:v>1378782000</c:v>
                </c:pt>
                <c:pt idx="32307">
                  <c:v>1378785600</c:v>
                </c:pt>
                <c:pt idx="32308">
                  <c:v>1378789200</c:v>
                </c:pt>
                <c:pt idx="32309">
                  <c:v>1378792800</c:v>
                </c:pt>
                <c:pt idx="32310">
                  <c:v>1378796400</c:v>
                </c:pt>
                <c:pt idx="32311">
                  <c:v>1378800000</c:v>
                </c:pt>
                <c:pt idx="32312">
                  <c:v>1378803600</c:v>
                </c:pt>
                <c:pt idx="32313">
                  <c:v>1378807200</c:v>
                </c:pt>
                <c:pt idx="32314">
                  <c:v>1378810800</c:v>
                </c:pt>
                <c:pt idx="32315">
                  <c:v>1378814400</c:v>
                </c:pt>
                <c:pt idx="32316">
                  <c:v>1378818000</c:v>
                </c:pt>
                <c:pt idx="32317">
                  <c:v>1378821600</c:v>
                </c:pt>
                <c:pt idx="32318">
                  <c:v>1378825200</c:v>
                </c:pt>
                <c:pt idx="32319">
                  <c:v>1378828800</c:v>
                </c:pt>
                <c:pt idx="32320">
                  <c:v>1378832400</c:v>
                </c:pt>
                <c:pt idx="32321">
                  <c:v>1378836000</c:v>
                </c:pt>
                <c:pt idx="32322">
                  <c:v>1378839600</c:v>
                </c:pt>
                <c:pt idx="32323">
                  <c:v>1378843200</c:v>
                </c:pt>
                <c:pt idx="32324">
                  <c:v>1378846800</c:v>
                </c:pt>
                <c:pt idx="32325">
                  <c:v>1378850400</c:v>
                </c:pt>
                <c:pt idx="32326">
                  <c:v>1378854000</c:v>
                </c:pt>
                <c:pt idx="32327">
                  <c:v>1378857600</c:v>
                </c:pt>
                <c:pt idx="32328">
                  <c:v>1378861200</c:v>
                </c:pt>
                <c:pt idx="32329">
                  <c:v>1378864800</c:v>
                </c:pt>
                <c:pt idx="32330">
                  <c:v>1378868400</c:v>
                </c:pt>
                <c:pt idx="32331">
                  <c:v>1378872000</c:v>
                </c:pt>
                <c:pt idx="32332">
                  <c:v>1378875600</c:v>
                </c:pt>
                <c:pt idx="32333">
                  <c:v>1378879200</c:v>
                </c:pt>
                <c:pt idx="32334">
                  <c:v>1378882800</c:v>
                </c:pt>
                <c:pt idx="32335">
                  <c:v>1378886400</c:v>
                </c:pt>
                <c:pt idx="32336">
                  <c:v>1378890000</c:v>
                </c:pt>
                <c:pt idx="32337">
                  <c:v>1378893600</c:v>
                </c:pt>
                <c:pt idx="32338">
                  <c:v>1378897200</c:v>
                </c:pt>
                <c:pt idx="32339">
                  <c:v>1378900800</c:v>
                </c:pt>
                <c:pt idx="32340">
                  <c:v>1378904400</c:v>
                </c:pt>
                <c:pt idx="32341">
                  <c:v>1378908000</c:v>
                </c:pt>
                <c:pt idx="32342">
                  <c:v>1378911600</c:v>
                </c:pt>
                <c:pt idx="32343">
                  <c:v>1378915200</c:v>
                </c:pt>
                <c:pt idx="32344">
                  <c:v>1378918800</c:v>
                </c:pt>
                <c:pt idx="32345">
                  <c:v>1378922400</c:v>
                </c:pt>
                <c:pt idx="32346">
                  <c:v>1378926000</c:v>
                </c:pt>
                <c:pt idx="32347">
                  <c:v>1378929600</c:v>
                </c:pt>
                <c:pt idx="32348">
                  <c:v>1378933200</c:v>
                </c:pt>
                <c:pt idx="32349">
                  <c:v>1378936800</c:v>
                </c:pt>
                <c:pt idx="32350">
                  <c:v>1378940400</c:v>
                </c:pt>
                <c:pt idx="32351">
                  <c:v>1378944000</c:v>
                </c:pt>
                <c:pt idx="32352">
                  <c:v>1378947600</c:v>
                </c:pt>
                <c:pt idx="32353">
                  <c:v>1378951200</c:v>
                </c:pt>
                <c:pt idx="32354">
                  <c:v>1378954800</c:v>
                </c:pt>
                <c:pt idx="32355">
                  <c:v>1378958400</c:v>
                </c:pt>
                <c:pt idx="32356">
                  <c:v>1378962000</c:v>
                </c:pt>
                <c:pt idx="32357">
                  <c:v>1378965600</c:v>
                </c:pt>
                <c:pt idx="32358">
                  <c:v>1378969200</c:v>
                </c:pt>
                <c:pt idx="32359">
                  <c:v>1378972800</c:v>
                </c:pt>
                <c:pt idx="32360">
                  <c:v>1378976400</c:v>
                </c:pt>
                <c:pt idx="32361">
                  <c:v>1378980000</c:v>
                </c:pt>
                <c:pt idx="32362">
                  <c:v>1378983600</c:v>
                </c:pt>
                <c:pt idx="32363">
                  <c:v>1378987200</c:v>
                </c:pt>
                <c:pt idx="32364">
                  <c:v>1378990800</c:v>
                </c:pt>
                <c:pt idx="32365">
                  <c:v>1378994400</c:v>
                </c:pt>
                <c:pt idx="32366">
                  <c:v>1378998000</c:v>
                </c:pt>
                <c:pt idx="32367">
                  <c:v>1379001600</c:v>
                </c:pt>
                <c:pt idx="32368">
                  <c:v>1379005200</c:v>
                </c:pt>
                <c:pt idx="32369">
                  <c:v>1379008800</c:v>
                </c:pt>
                <c:pt idx="32370">
                  <c:v>1379012400</c:v>
                </c:pt>
                <c:pt idx="32371">
                  <c:v>1379016000</c:v>
                </c:pt>
                <c:pt idx="32372">
                  <c:v>1379019600</c:v>
                </c:pt>
                <c:pt idx="32373">
                  <c:v>1379023200</c:v>
                </c:pt>
                <c:pt idx="32374">
                  <c:v>1379026800</c:v>
                </c:pt>
                <c:pt idx="32375">
                  <c:v>1379030400</c:v>
                </c:pt>
                <c:pt idx="32376">
                  <c:v>1379034000</c:v>
                </c:pt>
                <c:pt idx="32377">
                  <c:v>1379037600</c:v>
                </c:pt>
                <c:pt idx="32378">
                  <c:v>1379041200</c:v>
                </c:pt>
                <c:pt idx="32379">
                  <c:v>1379044800</c:v>
                </c:pt>
                <c:pt idx="32380">
                  <c:v>1379048400</c:v>
                </c:pt>
                <c:pt idx="32381">
                  <c:v>1379052000</c:v>
                </c:pt>
                <c:pt idx="32382">
                  <c:v>1379055600</c:v>
                </c:pt>
                <c:pt idx="32383">
                  <c:v>1379059200</c:v>
                </c:pt>
                <c:pt idx="32384">
                  <c:v>1379062800</c:v>
                </c:pt>
                <c:pt idx="32385">
                  <c:v>1379066400</c:v>
                </c:pt>
                <c:pt idx="32386">
                  <c:v>1379070000</c:v>
                </c:pt>
                <c:pt idx="32387">
                  <c:v>1379073600</c:v>
                </c:pt>
                <c:pt idx="32388">
                  <c:v>1379077200</c:v>
                </c:pt>
                <c:pt idx="32389">
                  <c:v>1379080800</c:v>
                </c:pt>
                <c:pt idx="32390">
                  <c:v>1379084400</c:v>
                </c:pt>
                <c:pt idx="32391">
                  <c:v>1379088000</c:v>
                </c:pt>
                <c:pt idx="32392">
                  <c:v>1379091600</c:v>
                </c:pt>
                <c:pt idx="32393">
                  <c:v>1379095200</c:v>
                </c:pt>
                <c:pt idx="32394">
                  <c:v>1379098800</c:v>
                </c:pt>
                <c:pt idx="32395">
                  <c:v>1379102400</c:v>
                </c:pt>
                <c:pt idx="32396">
                  <c:v>1379106000</c:v>
                </c:pt>
                <c:pt idx="32397">
                  <c:v>1379109600</c:v>
                </c:pt>
                <c:pt idx="32398">
                  <c:v>1379113200</c:v>
                </c:pt>
                <c:pt idx="32399">
                  <c:v>1379116800</c:v>
                </c:pt>
                <c:pt idx="32400">
                  <c:v>1379120400</c:v>
                </c:pt>
                <c:pt idx="32401">
                  <c:v>1379124000</c:v>
                </c:pt>
                <c:pt idx="32402">
                  <c:v>1379127600</c:v>
                </c:pt>
                <c:pt idx="32403">
                  <c:v>1379131200</c:v>
                </c:pt>
                <c:pt idx="32404">
                  <c:v>1379134800</c:v>
                </c:pt>
                <c:pt idx="32405">
                  <c:v>1379138400</c:v>
                </c:pt>
                <c:pt idx="32406">
                  <c:v>1379142000</c:v>
                </c:pt>
                <c:pt idx="32407">
                  <c:v>1379145600</c:v>
                </c:pt>
                <c:pt idx="32408">
                  <c:v>1379149200</c:v>
                </c:pt>
                <c:pt idx="32409">
                  <c:v>1379152800</c:v>
                </c:pt>
                <c:pt idx="32410">
                  <c:v>1379156400</c:v>
                </c:pt>
                <c:pt idx="32411">
                  <c:v>1379160000</c:v>
                </c:pt>
                <c:pt idx="32412">
                  <c:v>1379163600</c:v>
                </c:pt>
                <c:pt idx="32413">
                  <c:v>1379167200</c:v>
                </c:pt>
                <c:pt idx="32414">
                  <c:v>1379170800</c:v>
                </c:pt>
                <c:pt idx="32415">
                  <c:v>1379174400</c:v>
                </c:pt>
                <c:pt idx="32416">
                  <c:v>1379178000</c:v>
                </c:pt>
                <c:pt idx="32417">
                  <c:v>1379181600</c:v>
                </c:pt>
                <c:pt idx="32418">
                  <c:v>1379185200</c:v>
                </c:pt>
                <c:pt idx="32419">
                  <c:v>1379188800</c:v>
                </c:pt>
                <c:pt idx="32420">
                  <c:v>1379192400</c:v>
                </c:pt>
                <c:pt idx="32421">
                  <c:v>1379196000</c:v>
                </c:pt>
                <c:pt idx="32422">
                  <c:v>1379199600</c:v>
                </c:pt>
                <c:pt idx="32423">
                  <c:v>1379203200</c:v>
                </c:pt>
                <c:pt idx="32424">
                  <c:v>1379206800</c:v>
                </c:pt>
                <c:pt idx="32425">
                  <c:v>1379210400</c:v>
                </c:pt>
                <c:pt idx="32426">
                  <c:v>1379214000</c:v>
                </c:pt>
                <c:pt idx="32427">
                  <c:v>1379217600</c:v>
                </c:pt>
                <c:pt idx="32428">
                  <c:v>1379221200</c:v>
                </c:pt>
                <c:pt idx="32429">
                  <c:v>1379224800</c:v>
                </c:pt>
                <c:pt idx="32430">
                  <c:v>1379228400</c:v>
                </c:pt>
                <c:pt idx="32431">
                  <c:v>1379232000</c:v>
                </c:pt>
                <c:pt idx="32432">
                  <c:v>1379235600</c:v>
                </c:pt>
                <c:pt idx="32433">
                  <c:v>1379239200</c:v>
                </c:pt>
                <c:pt idx="32434">
                  <c:v>1379242800</c:v>
                </c:pt>
                <c:pt idx="32435">
                  <c:v>1379246400</c:v>
                </c:pt>
                <c:pt idx="32436">
                  <c:v>1379250000</c:v>
                </c:pt>
                <c:pt idx="32437">
                  <c:v>1379253600</c:v>
                </c:pt>
                <c:pt idx="32438">
                  <c:v>1379257200</c:v>
                </c:pt>
                <c:pt idx="32439">
                  <c:v>1379260800</c:v>
                </c:pt>
                <c:pt idx="32440">
                  <c:v>1379264400</c:v>
                </c:pt>
                <c:pt idx="32441">
                  <c:v>1379268000</c:v>
                </c:pt>
                <c:pt idx="32442">
                  <c:v>1379271600</c:v>
                </c:pt>
                <c:pt idx="32443">
                  <c:v>1379275200</c:v>
                </c:pt>
                <c:pt idx="32444">
                  <c:v>1379278800</c:v>
                </c:pt>
                <c:pt idx="32445">
                  <c:v>1379282400</c:v>
                </c:pt>
                <c:pt idx="32446">
                  <c:v>1379286000</c:v>
                </c:pt>
                <c:pt idx="32447">
                  <c:v>1379289600</c:v>
                </c:pt>
                <c:pt idx="32448">
                  <c:v>1379293200</c:v>
                </c:pt>
                <c:pt idx="32449">
                  <c:v>1379296800</c:v>
                </c:pt>
                <c:pt idx="32450">
                  <c:v>1379300400</c:v>
                </c:pt>
                <c:pt idx="32451">
                  <c:v>1379304000</c:v>
                </c:pt>
                <c:pt idx="32452">
                  <c:v>1379307600</c:v>
                </c:pt>
                <c:pt idx="32453">
                  <c:v>1379311200</c:v>
                </c:pt>
                <c:pt idx="32454">
                  <c:v>1379314800</c:v>
                </c:pt>
                <c:pt idx="32455">
                  <c:v>1379318400</c:v>
                </c:pt>
                <c:pt idx="32456">
                  <c:v>1379322000</c:v>
                </c:pt>
                <c:pt idx="32457">
                  <c:v>1379325600</c:v>
                </c:pt>
                <c:pt idx="32458">
                  <c:v>1379329200</c:v>
                </c:pt>
                <c:pt idx="32459">
                  <c:v>1379332800</c:v>
                </c:pt>
                <c:pt idx="32460">
                  <c:v>1379336400</c:v>
                </c:pt>
                <c:pt idx="32461">
                  <c:v>1379340000</c:v>
                </c:pt>
                <c:pt idx="32462">
                  <c:v>1379343600</c:v>
                </c:pt>
                <c:pt idx="32463">
                  <c:v>1379347200</c:v>
                </c:pt>
                <c:pt idx="32464">
                  <c:v>1379350800</c:v>
                </c:pt>
                <c:pt idx="32465">
                  <c:v>1379354400</c:v>
                </c:pt>
                <c:pt idx="32466">
                  <c:v>1379358000</c:v>
                </c:pt>
                <c:pt idx="32467">
                  <c:v>1379361600</c:v>
                </c:pt>
                <c:pt idx="32468">
                  <c:v>1379365200</c:v>
                </c:pt>
                <c:pt idx="32469">
                  <c:v>1379368800</c:v>
                </c:pt>
                <c:pt idx="32470">
                  <c:v>1379372400</c:v>
                </c:pt>
                <c:pt idx="32471">
                  <c:v>1379376000</c:v>
                </c:pt>
                <c:pt idx="32472">
                  <c:v>1379379600</c:v>
                </c:pt>
                <c:pt idx="32473">
                  <c:v>1379383200</c:v>
                </c:pt>
                <c:pt idx="32474">
                  <c:v>1379386800</c:v>
                </c:pt>
                <c:pt idx="32475">
                  <c:v>1379390400</c:v>
                </c:pt>
                <c:pt idx="32476">
                  <c:v>1379394000</c:v>
                </c:pt>
                <c:pt idx="32477">
                  <c:v>1379397600</c:v>
                </c:pt>
                <c:pt idx="32478">
                  <c:v>1379401200</c:v>
                </c:pt>
                <c:pt idx="32479">
                  <c:v>1379404800</c:v>
                </c:pt>
                <c:pt idx="32480">
                  <c:v>1379408400</c:v>
                </c:pt>
                <c:pt idx="32481">
                  <c:v>1379412000</c:v>
                </c:pt>
                <c:pt idx="32482">
                  <c:v>1379415600</c:v>
                </c:pt>
                <c:pt idx="32483">
                  <c:v>1379419200</c:v>
                </c:pt>
                <c:pt idx="32484">
                  <c:v>1379422800</c:v>
                </c:pt>
                <c:pt idx="32485">
                  <c:v>1379426400</c:v>
                </c:pt>
                <c:pt idx="32486">
                  <c:v>1379430000</c:v>
                </c:pt>
                <c:pt idx="32487">
                  <c:v>1379433600</c:v>
                </c:pt>
                <c:pt idx="32488">
                  <c:v>1379437200</c:v>
                </c:pt>
                <c:pt idx="32489">
                  <c:v>1379440800</c:v>
                </c:pt>
                <c:pt idx="32490">
                  <c:v>1379444400</c:v>
                </c:pt>
                <c:pt idx="32491">
                  <c:v>1379448000</c:v>
                </c:pt>
                <c:pt idx="32492">
                  <c:v>1379451600</c:v>
                </c:pt>
                <c:pt idx="32493">
                  <c:v>1379455200</c:v>
                </c:pt>
                <c:pt idx="32494">
                  <c:v>1379458800</c:v>
                </c:pt>
                <c:pt idx="32495">
                  <c:v>1379462400</c:v>
                </c:pt>
                <c:pt idx="32496">
                  <c:v>1379466000</c:v>
                </c:pt>
                <c:pt idx="32497">
                  <c:v>1379469600</c:v>
                </c:pt>
                <c:pt idx="32498">
                  <c:v>1379473200</c:v>
                </c:pt>
                <c:pt idx="32499">
                  <c:v>1379476800</c:v>
                </c:pt>
                <c:pt idx="32500">
                  <c:v>1379480400</c:v>
                </c:pt>
                <c:pt idx="32501">
                  <c:v>1379484000</c:v>
                </c:pt>
                <c:pt idx="32502">
                  <c:v>1379487600</c:v>
                </c:pt>
                <c:pt idx="32503">
                  <c:v>1379491200</c:v>
                </c:pt>
                <c:pt idx="32504">
                  <c:v>1379494800</c:v>
                </c:pt>
                <c:pt idx="32505">
                  <c:v>1379498400</c:v>
                </c:pt>
                <c:pt idx="32506">
                  <c:v>1379502000</c:v>
                </c:pt>
                <c:pt idx="32507">
                  <c:v>1379505600</c:v>
                </c:pt>
                <c:pt idx="32508">
                  <c:v>1379509200</c:v>
                </c:pt>
                <c:pt idx="32509">
                  <c:v>1379512800</c:v>
                </c:pt>
                <c:pt idx="32510">
                  <c:v>1379516400</c:v>
                </c:pt>
                <c:pt idx="32511">
                  <c:v>1379520000</c:v>
                </c:pt>
                <c:pt idx="32512">
                  <c:v>1379523600</c:v>
                </c:pt>
                <c:pt idx="32513">
                  <c:v>1379527200</c:v>
                </c:pt>
                <c:pt idx="32514">
                  <c:v>1379530800</c:v>
                </c:pt>
                <c:pt idx="32515">
                  <c:v>1379534400</c:v>
                </c:pt>
                <c:pt idx="32516">
                  <c:v>1379538000</c:v>
                </c:pt>
                <c:pt idx="32517">
                  <c:v>1379541600</c:v>
                </c:pt>
                <c:pt idx="32518">
                  <c:v>1379545200</c:v>
                </c:pt>
                <c:pt idx="32519">
                  <c:v>1379548800</c:v>
                </c:pt>
                <c:pt idx="32520">
                  <c:v>1379552400</c:v>
                </c:pt>
                <c:pt idx="32521">
                  <c:v>1379556000</c:v>
                </c:pt>
                <c:pt idx="32522">
                  <c:v>1379559600</c:v>
                </c:pt>
                <c:pt idx="32523">
                  <c:v>1379563200</c:v>
                </c:pt>
                <c:pt idx="32524">
                  <c:v>1379566800</c:v>
                </c:pt>
                <c:pt idx="32525">
                  <c:v>1379570400</c:v>
                </c:pt>
                <c:pt idx="32526">
                  <c:v>1379574000</c:v>
                </c:pt>
                <c:pt idx="32527">
                  <c:v>1379577600</c:v>
                </c:pt>
                <c:pt idx="32528">
                  <c:v>1379581200</c:v>
                </c:pt>
                <c:pt idx="32529">
                  <c:v>1379584800</c:v>
                </c:pt>
                <c:pt idx="32530">
                  <c:v>1379588400</c:v>
                </c:pt>
                <c:pt idx="32531">
                  <c:v>1379592000</c:v>
                </c:pt>
                <c:pt idx="32532">
                  <c:v>1379595600</c:v>
                </c:pt>
                <c:pt idx="32533">
                  <c:v>1379599200</c:v>
                </c:pt>
                <c:pt idx="32534">
                  <c:v>1379602800</c:v>
                </c:pt>
                <c:pt idx="32535">
                  <c:v>1379606400</c:v>
                </c:pt>
                <c:pt idx="32536">
                  <c:v>1379610000</c:v>
                </c:pt>
                <c:pt idx="32537">
                  <c:v>1379613600</c:v>
                </c:pt>
                <c:pt idx="32538">
                  <c:v>1379617200</c:v>
                </c:pt>
                <c:pt idx="32539">
                  <c:v>1379620800</c:v>
                </c:pt>
                <c:pt idx="32540">
                  <c:v>1379624400</c:v>
                </c:pt>
                <c:pt idx="32541">
                  <c:v>1379628000</c:v>
                </c:pt>
                <c:pt idx="32542">
                  <c:v>1379631600</c:v>
                </c:pt>
                <c:pt idx="32543">
                  <c:v>1379635200</c:v>
                </c:pt>
                <c:pt idx="32544">
                  <c:v>1379638800</c:v>
                </c:pt>
                <c:pt idx="32545">
                  <c:v>1379642400</c:v>
                </c:pt>
                <c:pt idx="32546">
                  <c:v>1379646000</c:v>
                </c:pt>
                <c:pt idx="32547">
                  <c:v>1379649600</c:v>
                </c:pt>
                <c:pt idx="32548">
                  <c:v>1379653200</c:v>
                </c:pt>
                <c:pt idx="32549">
                  <c:v>1379656800</c:v>
                </c:pt>
                <c:pt idx="32550">
                  <c:v>1379660400</c:v>
                </c:pt>
                <c:pt idx="32551">
                  <c:v>1379664000</c:v>
                </c:pt>
                <c:pt idx="32552">
                  <c:v>1379667600</c:v>
                </c:pt>
                <c:pt idx="32553">
                  <c:v>1379671200</c:v>
                </c:pt>
                <c:pt idx="32554">
                  <c:v>1379674800</c:v>
                </c:pt>
                <c:pt idx="32555">
                  <c:v>1379678400</c:v>
                </c:pt>
                <c:pt idx="32556">
                  <c:v>1379682000</c:v>
                </c:pt>
                <c:pt idx="32557">
                  <c:v>1379685600</c:v>
                </c:pt>
                <c:pt idx="32558">
                  <c:v>1379689200</c:v>
                </c:pt>
                <c:pt idx="32559">
                  <c:v>1379692800</c:v>
                </c:pt>
                <c:pt idx="32560">
                  <c:v>1379696400</c:v>
                </c:pt>
                <c:pt idx="32561">
                  <c:v>1379700000</c:v>
                </c:pt>
                <c:pt idx="32562">
                  <c:v>1379703600</c:v>
                </c:pt>
                <c:pt idx="32563">
                  <c:v>1379707200</c:v>
                </c:pt>
                <c:pt idx="32564">
                  <c:v>1379710800</c:v>
                </c:pt>
                <c:pt idx="32565">
                  <c:v>1379714400</c:v>
                </c:pt>
                <c:pt idx="32566">
                  <c:v>1379718000</c:v>
                </c:pt>
                <c:pt idx="32567">
                  <c:v>1379721600</c:v>
                </c:pt>
                <c:pt idx="32568">
                  <c:v>1379725200</c:v>
                </c:pt>
                <c:pt idx="32569">
                  <c:v>1379728800</c:v>
                </c:pt>
                <c:pt idx="32570">
                  <c:v>1379732400</c:v>
                </c:pt>
                <c:pt idx="32571">
                  <c:v>1379736000</c:v>
                </c:pt>
                <c:pt idx="32572">
                  <c:v>1379739600</c:v>
                </c:pt>
                <c:pt idx="32573">
                  <c:v>1379743200</c:v>
                </c:pt>
                <c:pt idx="32574">
                  <c:v>1379746800</c:v>
                </c:pt>
                <c:pt idx="32575">
                  <c:v>1379750400</c:v>
                </c:pt>
                <c:pt idx="32576">
                  <c:v>1379754000</c:v>
                </c:pt>
                <c:pt idx="32577">
                  <c:v>1379757600</c:v>
                </c:pt>
                <c:pt idx="32578">
                  <c:v>1379761200</c:v>
                </c:pt>
                <c:pt idx="32579">
                  <c:v>1379764800</c:v>
                </c:pt>
                <c:pt idx="32580">
                  <c:v>1379768400</c:v>
                </c:pt>
                <c:pt idx="32581">
                  <c:v>1379772000</c:v>
                </c:pt>
                <c:pt idx="32582">
                  <c:v>1379775600</c:v>
                </c:pt>
                <c:pt idx="32583">
                  <c:v>1379779200</c:v>
                </c:pt>
                <c:pt idx="32584">
                  <c:v>1379782800</c:v>
                </c:pt>
                <c:pt idx="32585">
                  <c:v>1379786400</c:v>
                </c:pt>
                <c:pt idx="32586">
                  <c:v>1379790000</c:v>
                </c:pt>
                <c:pt idx="32587">
                  <c:v>1379793600</c:v>
                </c:pt>
                <c:pt idx="32588">
                  <c:v>1379797200</c:v>
                </c:pt>
                <c:pt idx="32589">
                  <c:v>1379800800</c:v>
                </c:pt>
                <c:pt idx="32590">
                  <c:v>1379804400</c:v>
                </c:pt>
                <c:pt idx="32591">
                  <c:v>1379808000</c:v>
                </c:pt>
                <c:pt idx="32592">
                  <c:v>1379811600</c:v>
                </c:pt>
                <c:pt idx="32593">
                  <c:v>1379815200</c:v>
                </c:pt>
                <c:pt idx="32594">
                  <c:v>1379818800</c:v>
                </c:pt>
                <c:pt idx="32595">
                  <c:v>1379822400</c:v>
                </c:pt>
                <c:pt idx="32596">
                  <c:v>1379826000</c:v>
                </c:pt>
                <c:pt idx="32597">
                  <c:v>1379829600</c:v>
                </c:pt>
                <c:pt idx="32598">
                  <c:v>1379833200</c:v>
                </c:pt>
                <c:pt idx="32599">
                  <c:v>1379836800</c:v>
                </c:pt>
                <c:pt idx="32600">
                  <c:v>1379840400</c:v>
                </c:pt>
                <c:pt idx="32601">
                  <c:v>1379844000</c:v>
                </c:pt>
                <c:pt idx="32602">
                  <c:v>1379847600</c:v>
                </c:pt>
                <c:pt idx="32603">
                  <c:v>1379851200</c:v>
                </c:pt>
                <c:pt idx="32604">
                  <c:v>1379854800</c:v>
                </c:pt>
                <c:pt idx="32605">
                  <c:v>1379858400</c:v>
                </c:pt>
                <c:pt idx="32606">
                  <c:v>1379862000</c:v>
                </c:pt>
                <c:pt idx="32607">
                  <c:v>1379865600</c:v>
                </c:pt>
                <c:pt idx="32608">
                  <c:v>1379869200</c:v>
                </c:pt>
                <c:pt idx="32609">
                  <c:v>1379872800</c:v>
                </c:pt>
                <c:pt idx="32610">
                  <c:v>1379876400</c:v>
                </c:pt>
                <c:pt idx="32611">
                  <c:v>1379880000</c:v>
                </c:pt>
                <c:pt idx="32612">
                  <c:v>1379883600</c:v>
                </c:pt>
                <c:pt idx="32613">
                  <c:v>1379887200</c:v>
                </c:pt>
                <c:pt idx="32614">
                  <c:v>1379890800</c:v>
                </c:pt>
                <c:pt idx="32615">
                  <c:v>1379894400</c:v>
                </c:pt>
                <c:pt idx="32616">
                  <c:v>1379898000</c:v>
                </c:pt>
                <c:pt idx="32617">
                  <c:v>1379901600</c:v>
                </c:pt>
                <c:pt idx="32618">
                  <c:v>1379905200</c:v>
                </c:pt>
                <c:pt idx="32619">
                  <c:v>1379908800</c:v>
                </c:pt>
                <c:pt idx="32620">
                  <c:v>1379912400</c:v>
                </c:pt>
                <c:pt idx="32621">
                  <c:v>1379916000</c:v>
                </c:pt>
                <c:pt idx="32622">
                  <c:v>1379919600</c:v>
                </c:pt>
                <c:pt idx="32623">
                  <c:v>1379923200</c:v>
                </c:pt>
                <c:pt idx="32624">
                  <c:v>1379926800</c:v>
                </c:pt>
                <c:pt idx="32625">
                  <c:v>1379930400</c:v>
                </c:pt>
                <c:pt idx="32626">
                  <c:v>1379934000</c:v>
                </c:pt>
                <c:pt idx="32627">
                  <c:v>1379937600</c:v>
                </c:pt>
                <c:pt idx="32628">
                  <c:v>1379941200</c:v>
                </c:pt>
                <c:pt idx="32629">
                  <c:v>1379944800</c:v>
                </c:pt>
                <c:pt idx="32630">
                  <c:v>1379948400</c:v>
                </c:pt>
                <c:pt idx="32631">
                  <c:v>1379952000</c:v>
                </c:pt>
                <c:pt idx="32632">
                  <c:v>1379955600</c:v>
                </c:pt>
                <c:pt idx="32633">
                  <c:v>1379959200</c:v>
                </c:pt>
                <c:pt idx="32634">
                  <c:v>1379962800</c:v>
                </c:pt>
                <c:pt idx="32635">
                  <c:v>1379966400</c:v>
                </c:pt>
                <c:pt idx="32636">
                  <c:v>1379970000</c:v>
                </c:pt>
                <c:pt idx="32637">
                  <c:v>1379973600</c:v>
                </c:pt>
                <c:pt idx="32638">
                  <c:v>1379977200</c:v>
                </c:pt>
                <c:pt idx="32639">
                  <c:v>1379980800</c:v>
                </c:pt>
                <c:pt idx="32640">
                  <c:v>1379984400</c:v>
                </c:pt>
                <c:pt idx="32641">
                  <c:v>1379988000</c:v>
                </c:pt>
                <c:pt idx="32642">
                  <c:v>1379991600</c:v>
                </c:pt>
                <c:pt idx="32643">
                  <c:v>1379995200</c:v>
                </c:pt>
                <c:pt idx="32644">
                  <c:v>1379998800</c:v>
                </c:pt>
                <c:pt idx="32645">
                  <c:v>1380002400</c:v>
                </c:pt>
                <c:pt idx="32646">
                  <c:v>1380006000</c:v>
                </c:pt>
                <c:pt idx="32647">
                  <c:v>1380009600</c:v>
                </c:pt>
                <c:pt idx="32648">
                  <c:v>1380013200</c:v>
                </c:pt>
                <c:pt idx="32649">
                  <c:v>1380016800</c:v>
                </c:pt>
                <c:pt idx="32650">
                  <c:v>1380020400</c:v>
                </c:pt>
                <c:pt idx="32651">
                  <c:v>1380024000</c:v>
                </c:pt>
                <c:pt idx="32652">
                  <c:v>1380027600</c:v>
                </c:pt>
                <c:pt idx="32653">
                  <c:v>1380031200</c:v>
                </c:pt>
                <c:pt idx="32654">
                  <c:v>1380034800</c:v>
                </c:pt>
                <c:pt idx="32655">
                  <c:v>1380038400</c:v>
                </c:pt>
                <c:pt idx="32656">
                  <c:v>1380042000</c:v>
                </c:pt>
                <c:pt idx="32657">
                  <c:v>1380045600</c:v>
                </c:pt>
                <c:pt idx="32658">
                  <c:v>1380049200</c:v>
                </c:pt>
                <c:pt idx="32659">
                  <c:v>1380052800</c:v>
                </c:pt>
                <c:pt idx="32660">
                  <c:v>1380056400</c:v>
                </c:pt>
                <c:pt idx="32661">
                  <c:v>1380060000</c:v>
                </c:pt>
                <c:pt idx="32662">
                  <c:v>1380063600</c:v>
                </c:pt>
                <c:pt idx="32663">
                  <c:v>1380067200</c:v>
                </c:pt>
                <c:pt idx="32664">
                  <c:v>1380070800</c:v>
                </c:pt>
                <c:pt idx="32665">
                  <c:v>1380074400</c:v>
                </c:pt>
                <c:pt idx="32666">
                  <c:v>1380078000</c:v>
                </c:pt>
                <c:pt idx="32667">
                  <c:v>1380081600</c:v>
                </c:pt>
                <c:pt idx="32668">
                  <c:v>1380085200</c:v>
                </c:pt>
                <c:pt idx="32669">
                  <c:v>1380088800</c:v>
                </c:pt>
                <c:pt idx="32670">
                  <c:v>1380092400</c:v>
                </c:pt>
                <c:pt idx="32671">
                  <c:v>1380096000</c:v>
                </c:pt>
                <c:pt idx="32672">
                  <c:v>1380099600</c:v>
                </c:pt>
                <c:pt idx="32673">
                  <c:v>1380103200</c:v>
                </c:pt>
                <c:pt idx="32674">
                  <c:v>1380106800</c:v>
                </c:pt>
                <c:pt idx="32675">
                  <c:v>1380110400</c:v>
                </c:pt>
                <c:pt idx="32676">
                  <c:v>1380114000</c:v>
                </c:pt>
                <c:pt idx="32677">
                  <c:v>1380117600</c:v>
                </c:pt>
                <c:pt idx="32678">
                  <c:v>1380121200</c:v>
                </c:pt>
                <c:pt idx="32679">
                  <c:v>1380124800</c:v>
                </c:pt>
                <c:pt idx="32680">
                  <c:v>1380128400</c:v>
                </c:pt>
                <c:pt idx="32681">
                  <c:v>1380132000</c:v>
                </c:pt>
                <c:pt idx="32682">
                  <c:v>1380135600</c:v>
                </c:pt>
                <c:pt idx="32683">
                  <c:v>1380139200</c:v>
                </c:pt>
                <c:pt idx="32684">
                  <c:v>1380142800</c:v>
                </c:pt>
                <c:pt idx="32685">
                  <c:v>1380146400</c:v>
                </c:pt>
                <c:pt idx="32686">
                  <c:v>1380150000</c:v>
                </c:pt>
                <c:pt idx="32687">
                  <c:v>1380153600</c:v>
                </c:pt>
                <c:pt idx="32688">
                  <c:v>1380157200</c:v>
                </c:pt>
                <c:pt idx="32689">
                  <c:v>1380160800</c:v>
                </c:pt>
                <c:pt idx="32690">
                  <c:v>1380164400</c:v>
                </c:pt>
                <c:pt idx="32691">
                  <c:v>1380168000</c:v>
                </c:pt>
                <c:pt idx="32692">
                  <c:v>1380171600</c:v>
                </c:pt>
                <c:pt idx="32693">
                  <c:v>1380175200</c:v>
                </c:pt>
                <c:pt idx="32694">
                  <c:v>1380178800</c:v>
                </c:pt>
                <c:pt idx="32695">
                  <c:v>1380182400</c:v>
                </c:pt>
                <c:pt idx="32696">
                  <c:v>1380186000</c:v>
                </c:pt>
                <c:pt idx="32697">
                  <c:v>1380189600</c:v>
                </c:pt>
                <c:pt idx="32698">
                  <c:v>1380193200</c:v>
                </c:pt>
                <c:pt idx="32699">
                  <c:v>1380196800</c:v>
                </c:pt>
                <c:pt idx="32700">
                  <c:v>1380200400</c:v>
                </c:pt>
                <c:pt idx="32701">
                  <c:v>1380204000</c:v>
                </c:pt>
                <c:pt idx="32702">
                  <c:v>1380207600</c:v>
                </c:pt>
                <c:pt idx="32703">
                  <c:v>1380211200</c:v>
                </c:pt>
                <c:pt idx="32704">
                  <c:v>1380214800</c:v>
                </c:pt>
                <c:pt idx="32705">
                  <c:v>1380218400</c:v>
                </c:pt>
                <c:pt idx="32706">
                  <c:v>1380222000</c:v>
                </c:pt>
                <c:pt idx="32707">
                  <c:v>1380225600</c:v>
                </c:pt>
                <c:pt idx="32708">
                  <c:v>1380229200</c:v>
                </c:pt>
                <c:pt idx="32709">
                  <c:v>1380232800</c:v>
                </c:pt>
                <c:pt idx="32710">
                  <c:v>1380236400</c:v>
                </c:pt>
                <c:pt idx="32711">
                  <c:v>1380240000</c:v>
                </c:pt>
                <c:pt idx="32712">
                  <c:v>1380243600</c:v>
                </c:pt>
                <c:pt idx="32713">
                  <c:v>1380247200</c:v>
                </c:pt>
                <c:pt idx="32714">
                  <c:v>1380250800</c:v>
                </c:pt>
                <c:pt idx="32715">
                  <c:v>1380254400</c:v>
                </c:pt>
                <c:pt idx="32716">
                  <c:v>1380258000</c:v>
                </c:pt>
                <c:pt idx="32717">
                  <c:v>1380261600</c:v>
                </c:pt>
                <c:pt idx="32718">
                  <c:v>1380265200</c:v>
                </c:pt>
                <c:pt idx="32719">
                  <c:v>1380268800</c:v>
                </c:pt>
                <c:pt idx="32720">
                  <c:v>1380272400</c:v>
                </c:pt>
                <c:pt idx="32721">
                  <c:v>1380276000</c:v>
                </c:pt>
                <c:pt idx="32722">
                  <c:v>1380279600</c:v>
                </c:pt>
                <c:pt idx="32723">
                  <c:v>1380283200</c:v>
                </c:pt>
                <c:pt idx="32724">
                  <c:v>1380286800</c:v>
                </c:pt>
                <c:pt idx="32725">
                  <c:v>1380290400</c:v>
                </c:pt>
                <c:pt idx="32726">
                  <c:v>1380294000</c:v>
                </c:pt>
                <c:pt idx="32727">
                  <c:v>1380297600</c:v>
                </c:pt>
                <c:pt idx="32728">
                  <c:v>1380301200</c:v>
                </c:pt>
                <c:pt idx="32729">
                  <c:v>1380304800</c:v>
                </c:pt>
                <c:pt idx="32730">
                  <c:v>1380308400</c:v>
                </c:pt>
                <c:pt idx="32731">
                  <c:v>1380312000</c:v>
                </c:pt>
                <c:pt idx="32732">
                  <c:v>1380315600</c:v>
                </c:pt>
                <c:pt idx="32733">
                  <c:v>1380319200</c:v>
                </c:pt>
                <c:pt idx="32734">
                  <c:v>1380322800</c:v>
                </c:pt>
                <c:pt idx="32735">
                  <c:v>1380326400</c:v>
                </c:pt>
                <c:pt idx="32736">
                  <c:v>1380330000</c:v>
                </c:pt>
                <c:pt idx="32737">
                  <c:v>1380333600</c:v>
                </c:pt>
                <c:pt idx="32738">
                  <c:v>1380337200</c:v>
                </c:pt>
                <c:pt idx="32739">
                  <c:v>1380340800</c:v>
                </c:pt>
                <c:pt idx="32740">
                  <c:v>1380344400</c:v>
                </c:pt>
                <c:pt idx="32741">
                  <c:v>1380348000</c:v>
                </c:pt>
                <c:pt idx="32742">
                  <c:v>1380351600</c:v>
                </c:pt>
                <c:pt idx="32743">
                  <c:v>1380355200</c:v>
                </c:pt>
                <c:pt idx="32744">
                  <c:v>1380358800</c:v>
                </c:pt>
                <c:pt idx="32745">
                  <c:v>1380362400</c:v>
                </c:pt>
                <c:pt idx="32746">
                  <c:v>1380366000</c:v>
                </c:pt>
                <c:pt idx="32747">
                  <c:v>1380369600</c:v>
                </c:pt>
                <c:pt idx="32748">
                  <c:v>1380373200</c:v>
                </c:pt>
                <c:pt idx="32749">
                  <c:v>1380376800</c:v>
                </c:pt>
                <c:pt idx="32750">
                  <c:v>1380380400</c:v>
                </c:pt>
                <c:pt idx="32751">
                  <c:v>1380384000</c:v>
                </c:pt>
                <c:pt idx="32752">
                  <c:v>1380387600</c:v>
                </c:pt>
                <c:pt idx="32753">
                  <c:v>1380391200</c:v>
                </c:pt>
                <c:pt idx="32754">
                  <c:v>1380394800</c:v>
                </c:pt>
                <c:pt idx="32755">
                  <c:v>1380398400</c:v>
                </c:pt>
                <c:pt idx="32756">
                  <c:v>1380402000</c:v>
                </c:pt>
                <c:pt idx="32757">
                  <c:v>1380405600</c:v>
                </c:pt>
                <c:pt idx="32758">
                  <c:v>1380409200</c:v>
                </c:pt>
                <c:pt idx="32759">
                  <c:v>1380412800</c:v>
                </c:pt>
                <c:pt idx="32760">
                  <c:v>1380416400</c:v>
                </c:pt>
                <c:pt idx="32761">
                  <c:v>1380420000</c:v>
                </c:pt>
                <c:pt idx="32762">
                  <c:v>1380423600</c:v>
                </c:pt>
                <c:pt idx="32763">
                  <c:v>1380427200</c:v>
                </c:pt>
                <c:pt idx="32764">
                  <c:v>1380430800</c:v>
                </c:pt>
                <c:pt idx="32765">
                  <c:v>1380434400</c:v>
                </c:pt>
                <c:pt idx="32766">
                  <c:v>1380438000</c:v>
                </c:pt>
                <c:pt idx="32767">
                  <c:v>1380441600</c:v>
                </c:pt>
                <c:pt idx="32768">
                  <c:v>1380445200</c:v>
                </c:pt>
                <c:pt idx="32769">
                  <c:v>1380448800</c:v>
                </c:pt>
                <c:pt idx="32770">
                  <c:v>1380452400</c:v>
                </c:pt>
                <c:pt idx="32771">
                  <c:v>1380456000</c:v>
                </c:pt>
                <c:pt idx="32772">
                  <c:v>1380459600</c:v>
                </c:pt>
                <c:pt idx="32773">
                  <c:v>1380463200</c:v>
                </c:pt>
                <c:pt idx="32774">
                  <c:v>1380466800</c:v>
                </c:pt>
                <c:pt idx="32775">
                  <c:v>1380470400</c:v>
                </c:pt>
                <c:pt idx="32776">
                  <c:v>1380474000</c:v>
                </c:pt>
                <c:pt idx="32777">
                  <c:v>1380477600</c:v>
                </c:pt>
                <c:pt idx="32778">
                  <c:v>1380481200</c:v>
                </c:pt>
                <c:pt idx="32779">
                  <c:v>1380484800</c:v>
                </c:pt>
                <c:pt idx="32780">
                  <c:v>1380488400</c:v>
                </c:pt>
                <c:pt idx="32781">
                  <c:v>1380492000</c:v>
                </c:pt>
                <c:pt idx="32782">
                  <c:v>1380495600</c:v>
                </c:pt>
                <c:pt idx="32783">
                  <c:v>1380499200</c:v>
                </c:pt>
                <c:pt idx="32784">
                  <c:v>1380502800</c:v>
                </c:pt>
                <c:pt idx="32785">
                  <c:v>1380506400</c:v>
                </c:pt>
                <c:pt idx="32786">
                  <c:v>1380510000</c:v>
                </c:pt>
                <c:pt idx="32787">
                  <c:v>1380513600</c:v>
                </c:pt>
                <c:pt idx="32788">
                  <c:v>1380517200</c:v>
                </c:pt>
                <c:pt idx="32789">
                  <c:v>1380520800</c:v>
                </c:pt>
                <c:pt idx="32790">
                  <c:v>1380524400</c:v>
                </c:pt>
                <c:pt idx="32791">
                  <c:v>1380528000</c:v>
                </c:pt>
                <c:pt idx="32792">
                  <c:v>1380531600</c:v>
                </c:pt>
                <c:pt idx="32793">
                  <c:v>1380535200</c:v>
                </c:pt>
                <c:pt idx="32794">
                  <c:v>1380538800</c:v>
                </c:pt>
                <c:pt idx="32795">
                  <c:v>1380542400</c:v>
                </c:pt>
                <c:pt idx="32796">
                  <c:v>1380546000</c:v>
                </c:pt>
                <c:pt idx="32797">
                  <c:v>1380549600</c:v>
                </c:pt>
                <c:pt idx="32798">
                  <c:v>1380553200</c:v>
                </c:pt>
                <c:pt idx="32799">
                  <c:v>1380556800</c:v>
                </c:pt>
                <c:pt idx="32800">
                  <c:v>1380560400</c:v>
                </c:pt>
                <c:pt idx="32801">
                  <c:v>1380564000</c:v>
                </c:pt>
                <c:pt idx="32802">
                  <c:v>1380567600</c:v>
                </c:pt>
                <c:pt idx="32803">
                  <c:v>1380571200</c:v>
                </c:pt>
                <c:pt idx="32804">
                  <c:v>1380574800</c:v>
                </c:pt>
                <c:pt idx="32805">
                  <c:v>1380578400</c:v>
                </c:pt>
                <c:pt idx="32806">
                  <c:v>1380582000</c:v>
                </c:pt>
                <c:pt idx="32807">
                  <c:v>1380585600</c:v>
                </c:pt>
                <c:pt idx="32808">
                  <c:v>1380589200</c:v>
                </c:pt>
                <c:pt idx="32809">
                  <c:v>1380592800</c:v>
                </c:pt>
                <c:pt idx="32810">
                  <c:v>1380596400</c:v>
                </c:pt>
                <c:pt idx="32811">
                  <c:v>1380600000</c:v>
                </c:pt>
                <c:pt idx="32812">
                  <c:v>1380603600</c:v>
                </c:pt>
                <c:pt idx="32813">
                  <c:v>1380607200</c:v>
                </c:pt>
                <c:pt idx="32814">
                  <c:v>1380610800</c:v>
                </c:pt>
                <c:pt idx="32815">
                  <c:v>1380614400</c:v>
                </c:pt>
                <c:pt idx="32816">
                  <c:v>1380618000</c:v>
                </c:pt>
                <c:pt idx="32817">
                  <c:v>1380621600</c:v>
                </c:pt>
                <c:pt idx="32818">
                  <c:v>1380625200</c:v>
                </c:pt>
                <c:pt idx="32819">
                  <c:v>1380628800</c:v>
                </c:pt>
                <c:pt idx="32820">
                  <c:v>1380632400</c:v>
                </c:pt>
                <c:pt idx="32821">
                  <c:v>1380636000</c:v>
                </c:pt>
                <c:pt idx="32822">
                  <c:v>1380639600</c:v>
                </c:pt>
                <c:pt idx="32823">
                  <c:v>1380643200</c:v>
                </c:pt>
                <c:pt idx="32824">
                  <c:v>1380646800</c:v>
                </c:pt>
                <c:pt idx="32825">
                  <c:v>1380650400</c:v>
                </c:pt>
                <c:pt idx="32826">
                  <c:v>1380654000</c:v>
                </c:pt>
                <c:pt idx="32827">
                  <c:v>1380657600</c:v>
                </c:pt>
                <c:pt idx="32828">
                  <c:v>1380661200</c:v>
                </c:pt>
                <c:pt idx="32829">
                  <c:v>1380664800</c:v>
                </c:pt>
                <c:pt idx="32830">
                  <c:v>1380668400</c:v>
                </c:pt>
                <c:pt idx="32831">
                  <c:v>1380672000</c:v>
                </c:pt>
                <c:pt idx="32832">
                  <c:v>1380675600</c:v>
                </c:pt>
                <c:pt idx="32833">
                  <c:v>1380679200</c:v>
                </c:pt>
                <c:pt idx="32834">
                  <c:v>1380682800</c:v>
                </c:pt>
                <c:pt idx="32835">
                  <c:v>1380686400</c:v>
                </c:pt>
                <c:pt idx="32836">
                  <c:v>1380690000</c:v>
                </c:pt>
                <c:pt idx="32837">
                  <c:v>1380693600</c:v>
                </c:pt>
                <c:pt idx="32838">
                  <c:v>1380697200</c:v>
                </c:pt>
                <c:pt idx="32839">
                  <c:v>1380700800</c:v>
                </c:pt>
                <c:pt idx="32840">
                  <c:v>1380704400</c:v>
                </c:pt>
                <c:pt idx="32841">
                  <c:v>1380708000</c:v>
                </c:pt>
                <c:pt idx="32842">
                  <c:v>1380711600</c:v>
                </c:pt>
                <c:pt idx="32843">
                  <c:v>1380715200</c:v>
                </c:pt>
                <c:pt idx="32844">
                  <c:v>1380718800</c:v>
                </c:pt>
                <c:pt idx="32845">
                  <c:v>1380722400</c:v>
                </c:pt>
                <c:pt idx="32846">
                  <c:v>1380726000</c:v>
                </c:pt>
                <c:pt idx="32847">
                  <c:v>1380729600</c:v>
                </c:pt>
                <c:pt idx="32848">
                  <c:v>1380733200</c:v>
                </c:pt>
                <c:pt idx="32849">
                  <c:v>1380736800</c:v>
                </c:pt>
                <c:pt idx="32850">
                  <c:v>1380740400</c:v>
                </c:pt>
                <c:pt idx="32851">
                  <c:v>1380744000</c:v>
                </c:pt>
                <c:pt idx="32852">
                  <c:v>1380747600</c:v>
                </c:pt>
                <c:pt idx="32853">
                  <c:v>1380751200</c:v>
                </c:pt>
                <c:pt idx="32854">
                  <c:v>1380754800</c:v>
                </c:pt>
                <c:pt idx="32855">
                  <c:v>1380758400</c:v>
                </c:pt>
                <c:pt idx="32856">
                  <c:v>1380762000</c:v>
                </c:pt>
                <c:pt idx="32857">
                  <c:v>1380765600</c:v>
                </c:pt>
                <c:pt idx="32858">
                  <c:v>1380769200</c:v>
                </c:pt>
                <c:pt idx="32859">
                  <c:v>1380772800</c:v>
                </c:pt>
                <c:pt idx="32860">
                  <c:v>1380776400</c:v>
                </c:pt>
                <c:pt idx="32861">
                  <c:v>1380780000</c:v>
                </c:pt>
                <c:pt idx="32862">
                  <c:v>1380783600</c:v>
                </c:pt>
                <c:pt idx="32863">
                  <c:v>1380787200</c:v>
                </c:pt>
                <c:pt idx="32864">
                  <c:v>1380790800</c:v>
                </c:pt>
                <c:pt idx="32865">
                  <c:v>1380794400</c:v>
                </c:pt>
                <c:pt idx="32866">
                  <c:v>1380798000</c:v>
                </c:pt>
                <c:pt idx="32867">
                  <c:v>1380801600</c:v>
                </c:pt>
                <c:pt idx="32868">
                  <c:v>1380805200</c:v>
                </c:pt>
                <c:pt idx="32869">
                  <c:v>1380808800</c:v>
                </c:pt>
                <c:pt idx="32870">
                  <c:v>1380812400</c:v>
                </c:pt>
                <c:pt idx="32871">
                  <c:v>1380816000</c:v>
                </c:pt>
                <c:pt idx="32872">
                  <c:v>1380819600</c:v>
                </c:pt>
                <c:pt idx="32873">
                  <c:v>1380823200</c:v>
                </c:pt>
                <c:pt idx="32874">
                  <c:v>1380826800</c:v>
                </c:pt>
                <c:pt idx="32875">
                  <c:v>1380830400</c:v>
                </c:pt>
                <c:pt idx="32876">
                  <c:v>1380834000</c:v>
                </c:pt>
                <c:pt idx="32877">
                  <c:v>1380837600</c:v>
                </c:pt>
                <c:pt idx="32878">
                  <c:v>1380841200</c:v>
                </c:pt>
                <c:pt idx="32879">
                  <c:v>1380844800</c:v>
                </c:pt>
                <c:pt idx="32880">
                  <c:v>1380848400</c:v>
                </c:pt>
                <c:pt idx="32881">
                  <c:v>1380852000</c:v>
                </c:pt>
                <c:pt idx="32882">
                  <c:v>1380855600</c:v>
                </c:pt>
                <c:pt idx="32883">
                  <c:v>1380859200</c:v>
                </c:pt>
                <c:pt idx="32884">
                  <c:v>1380862800</c:v>
                </c:pt>
                <c:pt idx="32885">
                  <c:v>1380866400</c:v>
                </c:pt>
                <c:pt idx="32886">
                  <c:v>1380870000</c:v>
                </c:pt>
                <c:pt idx="32887">
                  <c:v>1380873600</c:v>
                </c:pt>
                <c:pt idx="32888">
                  <c:v>1380877200</c:v>
                </c:pt>
                <c:pt idx="32889">
                  <c:v>1380880800</c:v>
                </c:pt>
                <c:pt idx="32890">
                  <c:v>1380884400</c:v>
                </c:pt>
                <c:pt idx="32891">
                  <c:v>1380888000</c:v>
                </c:pt>
                <c:pt idx="32892">
                  <c:v>1380891600</c:v>
                </c:pt>
                <c:pt idx="32893">
                  <c:v>1380895200</c:v>
                </c:pt>
                <c:pt idx="32894">
                  <c:v>1380898800</c:v>
                </c:pt>
                <c:pt idx="32895">
                  <c:v>1380902400</c:v>
                </c:pt>
                <c:pt idx="32896">
                  <c:v>1380906000</c:v>
                </c:pt>
                <c:pt idx="32897">
                  <c:v>1380909600</c:v>
                </c:pt>
                <c:pt idx="32898">
                  <c:v>1380913200</c:v>
                </c:pt>
                <c:pt idx="32899">
                  <c:v>1380916800</c:v>
                </c:pt>
                <c:pt idx="32900">
                  <c:v>1380920400</c:v>
                </c:pt>
                <c:pt idx="32901">
                  <c:v>1380924000</c:v>
                </c:pt>
                <c:pt idx="32902">
                  <c:v>1380927600</c:v>
                </c:pt>
                <c:pt idx="32903">
                  <c:v>1380931200</c:v>
                </c:pt>
                <c:pt idx="32904">
                  <c:v>1380934800</c:v>
                </c:pt>
                <c:pt idx="32905">
                  <c:v>1380938400</c:v>
                </c:pt>
                <c:pt idx="32906">
                  <c:v>1380942000</c:v>
                </c:pt>
                <c:pt idx="32907">
                  <c:v>1380945600</c:v>
                </c:pt>
                <c:pt idx="32908">
                  <c:v>1380949200</c:v>
                </c:pt>
                <c:pt idx="32909">
                  <c:v>1380952800</c:v>
                </c:pt>
                <c:pt idx="32910">
                  <c:v>1380956400</c:v>
                </c:pt>
                <c:pt idx="32911">
                  <c:v>1380960000</c:v>
                </c:pt>
                <c:pt idx="32912">
                  <c:v>1380963600</c:v>
                </c:pt>
                <c:pt idx="32913">
                  <c:v>1380967200</c:v>
                </c:pt>
                <c:pt idx="32914">
                  <c:v>1380970800</c:v>
                </c:pt>
                <c:pt idx="32915">
                  <c:v>1380974400</c:v>
                </c:pt>
                <c:pt idx="32916">
                  <c:v>1380978000</c:v>
                </c:pt>
                <c:pt idx="32917">
                  <c:v>1380981600</c:v>
                </c:pt>
                <c:pt idx="32918">
                  <c:v>1380985200</c:v>
                </c:pt>
                <c:pt idx="32919">
                  <c:v>1380988800</c:v>
                </c:pt>
                <c:pt idx="32920">
                  <c:v>1380992400</c:v>
                </c:pt>
                <c:pt idx="32921">
                  <c:v>1380996000</c:v>
                </c:pt>
                <c:pt idx="32922">
                  <c:v>1380999600</c:v>
                </c:pt>
                <c:pt idx="32923">
                  <c:v>1381003200</c:v>
                </c:pt>
                <c:pt idx="32924">
                  <c:v>1381006800</c:v>
                </c:pt>
                <c:pt idx="32925">
                  <c:v>1381010400</c:v>
                </c:pt>
                <c:pt idx="32926">
                  <c:v>1381014000</c:v>
                </c:pt>
                <c:pt idx="32927">
                  <c:v>1381017600</c:v>
                </c:pt>
                <c:pt idx="32928">
                  <c:v>1381021200</c:v>
                </c:pt>
                <c:pt idx="32929">
                  <c:v>1381024800</c:v>
                </c:pt>
                <c:pt idx="32930">
                  <c:v>1381028400</c:v>
                </c:pt>
                <c:pt idx="32931">
                  <c:v>1381032000</c:v>
                </c:pt>
                <c:pt idx="32932">
                  <c:v>1381035600</c:v>
                </c:pt>
                <c:pt idx="32933">
                  <c:v>1381039200</c:v>
                </c:pt>
                <c:pt idx="32934">
                  <c:v>1381042800</c:v>
                </c:pt>
                <c:pt idx="32935">
                  <c:v>1381046400</c:v>
                </c:pt>
                <c:pt idx="32936">
                  <c:v>1381050000</c:v>
                </c:pt>
                <c:pt idx="32937">
                  <c:v>1381053600</c:v>
                </c:pt>
                <c:pt idx="32938">
                  <c:v>1381057200</c:v>
                </c:pt>
                <c:pt idx="32939">
                  <c:v>1381060800</c:v>
                </c:pt>
                <c:pt idx="32940">
                  <c:v>1381064400</c:v>
                </c:pt>
                <c:pt idx="32941">
                  <c:v>1381068000</c:v>
                </c:pt>
                <c:pt idx="32942">
                  <c:v>1381071600</c:v>
                </c:pt>
                <c:pt idx="32943">
                  <c:v>1381075200</c:v>
                </c:pt>
                <c:pt idx="32944">
                  <c:v>1381078800</c:v>
                </c:pt>
                <c:pt idx="32945">
                  <c:v>1381082400</c:v>
                </c:pt>
                <c:pt idx="32946">
                  <c:v>1381086000</c:v>
                </c:pt>
                <c:pt idx="32947">
                  <c:v>1381089600</c:v>
                </c:pt>
                <c:pt idx="32948">
                  <c:v>1381093200</c:v>
                </c:pt>
                <c:pt idx="32949">
                  <c:v>1381096800</c:v>
                </c:pt>
                <c:pt idx="32950">
                  <c:v>1381100400</c:v>
                </c:pt>
                <c:pt idx="32951">
                  <c:v>1381104000</c:v>
                </c:pt>
                <c:pt idx="32952">
                  <c:v>1381107600</c:v>
                </c:pt>
                <c:pt idx="32953">
                  <c:v>1381111200</c:v>
                </c:pt>
                <c:pt idx="32954">
                  <c:v>1381114800</c:v>
                </c:pt>
                <c:pt idx="32955">
                  <c:v>1381118400</c:v>
                </c:pt>
                <c:pt idx="32956">
                  <c:v>1381122000</c:v>
                </c:pt>
                <c:pt idx="32957">
                  <c:v>1381125600</c:v>
                </c:pt>
                <c:pt idx="32958">
                  <c:v>1381129200</c:v>
                </c:pt>
                <c:pt idx="32959">
                  <c:v>1381132800</c:v>
                </c:pt>
                <c:pt idx="32960">
                  <c:v>1381136400</c:v>
                </c:pt>
                <c:pt idx="32961">
                  <c:v>1381140000</c:v>
                </c:pt>
                <c:pt idx="32962">
                  <c:v>1381143600</c:v>
                </c:pt>
                <c:pt idx="32963">
                  <c:v>1381147200</c:v>
                </c:pt>
                <c:pt idx="32964">
                  <c:v>1381150800</c:v>
                </c:pt>
                <c:pt idx="32965">
                  <c:v>1381154400</c:v>
                </c:pt>
                <c:pt idx="32966">
                  <c:v>1381158000</c:v>
                </c:pt>
                <c:pt idx="32967">
                  <c:v>1381161600</c:v>
                </c:pt>
                <c:pt idx="32968">
                  <c:v>1381165200</c:v>
                </c:pt>
                <c:pt idx="32969">
                  <c:v>1381168800</c:v>
                </c:pt>
                <c:pt idx="32970">
                  <c:v>1381172400</c:v>
                </c:pt>
                <c:pt idx="32971">
                  <c:v>1381176000</c:v>
                </c:pt>
                <c:pt idx="32972">
                  <c:v>1381179600</c:v>
                </c:pt>
                <c:pt idx="32973">
                  <c:v>1381183200</c:v>
                </c:pt>
                <c:pt idx="32974">
                  <c:v>1381186800</c:v>
                </c:pt>
                <c:pt idx="32975">
                  <c:v>1381190400</c:v>
                </c:pt>
                <c:pt idx="32976">
                  <c:v>1381194000</c:v>
                </c:pt>
                <c:pt idx="32977">
                  <c:v>1381197600</c:v>
                </c:pt>
                <c:pt idx="32978">
                  <c:v>1381201200</c:v>
                </c:pt>
                <c:pt idx="32979">
                  <c:v>1381204800</c:v>
                </c:pt>
                <c:pt idx="32980">
                  <c:v>1381208400</c:v>
                </c:pt>
                <c:pt idx="32981">
                  <c:v>1381212000</c:v>
                </c:pt>
                <c:pt idx="32982">
                  <c:v>1381215600</c:v>
                </c:pt>
                <c:pt idx="32983">
                  <c:v>1381219200</c:v>
                </c:pt>
                <c:pt idx="32984">
                  <c:v>1381222800</c:v>
                </c:pt>
                <c:pt idx="32985">
                  <c:v>1381226400</c:v>
                </c:pt>
                <c:pt idx="32986">
                  <c:v>1381230000</c:v>
                </c:pt>
                <c:pt idx="32987">
                  <c:v>1381233600</c:v>
                </c:pt>
                <c:pt idx="32988">
                  <c:v>1381237200</c:v>
                </c:pt>
                <c:pt idx="32989">
                  <c:v>1381240800</c:v>
                </c:pt>
                <c:pt idx="32990">
                  <c:v>1381244400</c:v>
                </c:pt>
                <c:pt idx="32991">
                  <c:v>1381248000</c:v>
                </c:pt>
                <c:pt idx="32992">
                  <c:v>1381251600</c:v>
                </c:pt>
                <c:pt idx="32993">
                  <c:v>1381255200</c:v>
                </c:pt>
                <c:pt idx="32994">
                  <c:v>1381258800</c:v>
                </c:pt>
                <c:pt idx="32995">
                  <c:v>1381262400</c:v>
                </c:pt>
                <c:pt idx="32996">
                  <c:v>1381266000</c:v>
                </c:pt>
                <c:pt idx="32997">
                  <c:v>1381269600</c:v>
                </c:pt>
                <c:pt idx="32998">
                  <c:v>1381273200</c:v>
                </c:pt>
                <c:pt idx="32999">
                  <c:v>1381276800</c:v>
                </c:pt>
                <c:pt idx="33000">
                  <c:v>1381280400</c:v>
                </c:pt>
                <c:pt idx="33001">
                  <c:v>1381284000</c:v>
                </c:pt>
                <c:pt idx="33002">
                  <c:v>1381287600</c:v>
                </c:pt>
                <c:pt idx="33003">
                  <c:v>1381291200</c:v>
                </c:pt>
                <c:pt idx="33004">
                  <c:v>1381294800</c:v>
                </c:pt>
                <c:pt idx="33005">
                  <c:v>1381298400</c:v>
                </c:pt>
                <c:pt idx="33006">
                  <c:v>1381302000</c:v>
                </c:pt>
                <c:pt idx="33007">
                  <c:v>1381305600</c:v>
                </c:pt>
                <c:pt idx="33008">
                  <c:v>1381309200</c:v>
                </c:pt>
                <c:pt idx="33009">
                  <c:v>1381312800</c:v>
                </c:pt>
                <c:pt idx="33010">
                  <c:v>1381316400</c:v>
                </c:pt>
                <c:pt idx="33011">
                  <c:v>1381320000</c:v>
                </c:pt>
                <c:pt idx="33012">
                  <c:v>1381323600</c:v>
                </c:pt>
                <c:pt idx="33013">
                  <c:v>1381327200</c:v>
                </c:pt>
                <c:pt idx="33014">
                  <c:v>1381330800</c:v>
                </c:pt>
                <c:pt idx="33015">
                  <c:v>1381334400</c:v>
                </c:pt>
                <c:pt idx="33016">
                  <c:v>1381338000</c:v>
                </c:pt>
                <c:pt idx="33017">
                  <c:v>1381341600</c:v>
                </c:pt>
                <c:pt idx="33018">
                  <c:v>1381345200</c:v>
                </c:pt>
                <c:pt idx="33019">
                  <c:v>1381348800</c:v>
                </c:pt>
                <c:pt idx="33020">
                  <c:v>1381352400</c:v>
                </c:pt>
                <c:pt idx="33021">
                  <c:v>1381356000</c:v>
                </c:pt>
                <c:pt idx="33022">
                  <c:v>1381359600</c:v>
                </c:pt>
                <c:pt idx="33023">
                  <c:v>1381363200</c:v>
                </c:pt>
                <c:pt idx="33024">
                  <c:v>1381366800</c:v>
                </c:pt>
                <c:pt idx="33025">
                  <c:v>1381370400</c:v>
                </c:pt>
                <c:pt idx="33026">
                  <c:v>1381374000</c:v>
                </c:pt>
                <c:pt idx="33027">
                  <c:v>1381377600</c:v>
                </c:pt>
                <c:pt idx="33028">
                  <c:v>1381381200</c:v>
                </c:pt>
                <c:pt idx="33029">
                  <c:v>1381384800</c:v>
                </c:pt>
                <c:pt idx="33030">
                  <c:v>1381388400</c:v>
                </c:pt>
                <c:pt idx="33031">
                  <c:v>1381392000</c:v>
                </c:pt>
                <c:pt idx="33032">
                  <c:v>1381395600</c:v>
                </c:pt>
                <c:pt idx="33033">
                  <c:v>1381399200</c:v>
                </c:pt>
                <c:pt idx="33034">
                  <c:v>1381402800</c:v>
                </c:pt>
                <c:pt idx="33035">
                  <c:v>1381406400</c:v>
                </c:pt>
                <c:pt idx="33036">
                  <c:v>1381410000</c:v>
                </c:pt>
                <c:pt idx="33037">
                  <c:v>1381413600</c:v>
                </c:pt>
                <c:pt idx="33038">
                  <c:v>1381417200</c:v>
                </c:pt>
                <c:pt idx="33039">
                  <c:v>1381420800</c:v>
                </c:pt>
                <c:pt idx="33040">
                  <c:v>1381424400</c:v>
                </c:pt>
                <c:pt idx="33041">
                  <c:v>1381428000</c:v>
                </c:pt>
                <c:pt idx="33042">
                  <c:v>1381431600</c:v>
                </c:pt>
                <c:pt idx="33043">
                  <c:v>1381435200</c:v>
                </c:pt>
                <c:pt idx="33044">
                  <c:v>1381438800</c:v>
                </c:pt>
                <c:pt idx="33045">
                  <c:v>1381442400</c:v>
                </c:pt>
                <c:pt idx="33046">
                  <c:v>1381446000</c:v>
                </c:pt>
                <c:pt idx="33047">
                  <c:v>1381449600</c:v>
                </c:pt>
                <c:pt idx="33048">
                  <c:v>1381453200</c:v>
                </c:pt>
                <c:pt idx="33049">
                  <c:v>1381456800</c:v>
                </c:pt>
                <c:pt idx="33050">
                  <c:v>1381460400</c:v>
                </c:pt>
                <c:pt idx="33051">
                  <c:v>1381464000</c:v>
                </c:pt>
                <c:pt idx="33052">
                  <c:v>1381467600</c:v>
                </c:pt>
                <c:pt idx="33053">
                  <c:v>1381471200</c:v>
                </c:pt>
                <c:pt idx="33054">
                  <c:v>1381474800</c:v>
                </c:pt>
                <c:pt idx="33055">
                  <c:v>1381478400</c:v>
                </c:pt>
                <c:pt idx="33056">
                  <c:v>1381482000</c:v>
                </c:pt>
                <c:pt idx="33057">
                  <c:v>1381485600</c:v>
                </c:pt>
                <c:pt idx="33058">
                  <c:v>1381489200</c:v>
                </c:pt>
                <c:pt idx="33059">
                  <c:v>1381492800</c:v>
                </c:pt>
                <c:pt idx="33060">
                  <c:v>1381496400</c:v>
                </c:pt>
                <c:pt idx="33061">
                  <c:v>1381500000</c:v>
                </c:pt>
                <c:pt idx="33062">
                  <c:v>1381503600</c:v>
                </c:pt>
                <c:pt idx="33063">
                  <c:v>1381507200</c:v>
                </c:pt>
                <c:pt idx="33064">
                  <c:v>1381510800</c:v>
                </c:pt>
                <c:pt idx="33065">
                  <c:v>1381514400</c:v>
                </c:pt>
                <c:pt idx="33066">
                  <c:v>1381518000</c:v>
                </c:pt>
                <c:pt idx="33067">
                  <c:v>1381521600</c:v>
                </c:pt>
                <c:pt idx="33068">
                  <c:v>1381525200</c:v>
                </c:pt>
                <c:pt idx="33069">
                  <c:v>1381528800</c:v>
                </c:pt>
                <c:pt idx="33070">
                  <c:v>1381532400</c:v>
                </c:pt>
                <c:pt idx="33071">
                  <c:v>1381536000</c:v>
                </c:pt>
                <c:pt idx="33072">
                  <c:v>1381539600</c:v>
                </c:pt>
                <c:pt idx="33073">
                  <c:v>1381543200</c:v>
                </c:pt>
                <c:pt idx="33074">
                  <c:v>1381546800</c:v>
                </c:pt>
                <c:pt idx="33075">
                  <c:v>1381550400</c:v>
                </c:pt>
                <c:pt idx="33076">
                  <c:v>1381554000</c:v>
                </c:pt>
                <c:pt idx="33077">
                  <c:v>1381557600</c:v>
                </c:pt>
                <c:pt idx="33078">
                  <c:v>1381561200</c:v>
                </c:pt>
                <c:pt idx="33079">
                  <c:v>1381564800</c:v>
                </c:pt>
                <c:pt idx="33080">
                  <c:v>1381568400</c:v>
                </c:pt>
                <c:pt idx="33081">
                  <c:v>1381572000</c:v>
                </c:pt>
                <c:pt idx="33082">
                  <c:v>1381575600</c:v>
                </c:pt>
                <c:pt idx="33083">
                  <c:v>1381579200</c:v>
                </c:pt>
                <c:pt idx="33084">
                  <c:v>1381582800</c:v>
                </c:pt>
                <c:pt idx="33085">
                  <c:v>1381586400</c:v>
                </c:pt>
                <c:pt idx="33086">
                  <c:v>1381590000</c:v>
                </c:pt>
                <c:pt idx="33087">
                  <c:v>1381593600</c:v>
                </c:pt>
                <c:pt idx="33088">
                  <c:v>1381597200</c:v>
                </c:pt>
                <c:pt idx="33089">
                  <c:v>1381600800</c:v>
                </c:pt>
                <c:pt idx="33090">
                  <c:v>1381604400</c:v>
                </c:pt>
                <c:pt idx="33091">
                  <c:v>1381608000</c:v>
                </c:pt>
                <c:pt idx="33092">
                  <c:v>1381611600</c:v>
                </c:pt>
                <c:pt idx="33093">
                  <c:v>1381615200</c:v>
                </c:pt>
                <c:pt idx="33094">
                  <c:v>1381618800</c:v>
                </c:pt>
                <c:pt idx="33095">
                  <c:v>1381622400</c:v>
                </c:pt>
                <c:pt idx="33096">
                  <c:v>1381626000</c:v>
                </c:pt>
                <c:pt idx="33097">
                  <c:v>1381629600</c:v>
                </c:pt>
                <c:pt idx="33098">
                  <c:v>1381633200</c:v>
                </c:pt>
                <c:pt idx="33099">
                  <c:v>1381636800</c:v>
                </c:pt>
                <c:pt idx="33100">
                  <c:v>1381640400</c:v>
                </c:pt>
                <c:pt idx="33101">
                  <c:v>1381644000</c:v>
                </c:pt>
                <c:pt idx="33102">
                  <c:v>1381647600</c:v>
                </c:pt>
                <c:pt idx="33103">
                  <c:v>1381651200</c:v>
                </c:pt>
                <c:pt idx="33104">
                  <c:v>1381654800</c:v>
                </c:pt>
                <c:pt idx="33105">
                  <c:v>1381658400</c:v>
                </c:pt>
                <c:pt idx="33106">
                  <c:v>1381662000</c:v>
                </c:pt>
                <c:pt idx="33107">
                  <c:v>1381665600</c:v>
                </c:pt>
                <c:pt idx="33108">
                  <c:v>1381669200</c:v>
                </c:pt>
                <c:pt idx="33109">
                  <c:v>1381672800</c:v>
                </c:pt>
                <c:pt idx="33110">
                  <c:v>1381676400</c:v>
                </c:pt>
                <c:pt idx="33111">
                  <c:v>1381680000</c:v>
                </c:pt>
                <c:pt idx="33112">
                  <c:v>1381683600</c:v>
                </c:pt>
                <c:pt idx="33113">
                  <c:v>1381687200</c:v>
                </c:pt>
                <c:pt idx="33114">
                  <c:v>1381690800</c:v>
                </c:pt>
                <c:pt idx="33115">
                  <c:v>1381694400</c:v>
                </c:pt>
                <c:pt idx="33116">
                  <c:v>1381698000</c:v>
                </c:pt>
                <c:pt idx="33117">
                  <c:v>1381701600</c:v>
                </c:pt>
                <c:pt idx="33118">
                  <c:v>1381705200</c:v>
                </c:pt>
                <c:pt idx="33119">
                  <c:v>1381708800</c:v>
                </c:pt>
                <c:pt idx="33120">
                  <c:v>1381712400</c:v>
                </c:pt>
                <c:pt idx="33121">
                  <c:v>1381716000</c:v>
                </c:pt>
                <c:pt idx="33122">
                  <c:v>1381719600</c:v>
                </c:pt>
                <c:pt idx="33123">
                  <c:v>1381723200</c:v>
                </c:pt>
                <c:pt idx="33124">
                  <c:v>1381726800</c:v>
                </c:pt>
                <c:pt idx="33125">
                  <c:v>1381730400</c:v>
                </c:pt>
                <c:pt idx="33126">
                  <c:v>1381734000</c:v>
                </c:pt>
                <c:pt idx="33127">
                  <c:v>1381737600</c:v>
                </c:pt>
                <c:pt idx="33128">
                  <c:v>1381741200</c:v>
                </c:pt>
                <c:pt idx="33129">
                  <c:v>1381744800</c:v>
                </c:pt>
                <c:pt idx="33130">
                  <c:v>1381748400</c:v>
                </c:pt>
                <c:pt idx="33131">
                  <c:v>1381752000</c:v>
                </c:pt>
                <c:pt idx="33132">
                  <c:v>1381755600</c:v>
                </c:pt>
                <c:pt idx="33133">
                  <c:v>1381759200</c:v>
                </c:pt>
                <c:pt idx="33134">
                  <c:v>1381762800</c:v>
                </c:pt>
                <c:pt idx="33135">
                  <c:v>1381766400</c:v>
                </c:pt>
                <c:pt idx="33136">
                  <c:v>1381770000</c:v>
                </c:pt>
                <c:pt idx="33137">
                  <c:v>1381773600</c:v>
                </c:pt>
                <c:pt idx="33138">
                  <c:v>1381777200</c:v>
                </c:pt>
                <c:pt idx="33139">
                  <c:v>1381780800</c:v>
                </c:pt>
                <c:pt idx="33140">
                  <c:v>1381784400</c:v>
                </c:pt>
                <c:pt idx="33141">
                  <c:v>1381788000</c:v>
                </c:pt>
                <c:pt idx="33142">
                  <c:v>1381791600</c:v>
                </c:pt>
                <c:pt idx="33143">
                  <c:v>1381795200</c:v>
                </c:pt>
                <c:pt idx="33144">
                  <c:v>1381798800</c:v>
                </c:pt>
                <c:pt idx="33145">
                  <c:v>1381802400</c:v>
                </c:pt>
                <c:pt idx="33146">
                  <c:v>1381806000</c:v>
                </c:pt>
                <c:pt idx="33147">
                  <c:v>1381809600</c:v>
                </c:pt>
                <c:pt idx="33148">
                  <c:v>1381813200</c:v>
                </c:pt>
                <c:pt idx="33149">
                  <c:v>1381816800</c:v>
                </c:pt>
                <c:pt idx="33150">
                  <c:v>1381820400</c:v>
                </c:pt>
                <c:pt idx="33151">
                  <c:v>1381824000</c:v>
                </c:pt>
                <c:pt idx="33152">
                  <c:v>1381827600</c:v>
                </c:pt>
                <c:pt idx="33153">
                  <c:v>1381831200</c:v>
                </c:pt>
                <c:pt idx="33154">
                  <c:v>1381834800</c:v>
                </c:pt>
                <c:pt idx="33155">
                  <c:v>1381838400</c:v>
                </c:pt>
                <c:pt idx="33156">
                  <c:v>1381842000</c:v>
                </c:pt>
                <c:pt idx="33157">
                  <c:v>1381845600</c:v>
                </c:pt>
                <c:pt idx="33158">
                  <c:v>1381849200</c:v>
                </c:pt>
                <c:pt idx="33159">
                  <c:v>1381852800</c:v>
                </c:pt>
                <c:pt idx="33160">
                  <c:v>1381856400</c:v>
                </c:pt>
                <c:pt idx="33161">
                  <c:v>1381860000</c:v>
                </c:pt>
                <c:pt idx="33162">
                  <c:v>1381863600</c:v>
                </c:pt>
                <c:pt idx="33163">
                  <c:v>1381867200</c:v>
                </c:pt>
                <c:pt idx="33164">
                  <c:v>1381870800</c:v>
                </c:pt>
                <c:pt idx="33165">
                  <c:v>1381874400</c:v>
                </c:pt>
                <c:pt idx="33166">
                  <c:v>1381878000</c:v>
                </c:pt>
                <c:pt idx="33167">
                  <c:v>1381881600</c:v>
                </c:pt>
                <c:pt idx="33168">
                  <c:v>1381885200</c:v>
                </c:pt>
                <c:pt idx="33169">
                  <c:v>1381888800</c:v>
                </c:pt>
                <c:pt idx="33170">
                  <c:v>1381892400</c:v>
                </c:pt>
                <c:pt idx="33171">
                  <c:v>1381896000</c:v>
                </c:pt>
                <c:pt idx="33172">
                  <c:v>1381899600</c:v>
                </c:pt>
                <c:pt idx="33173">
                  <c:v>1381903200</c:v>
                </c:pt>
                <c:pt idx="33174">
                  <c:v>1381906800</c:v>
                </c:pt>
                <c:pt idx="33175">
                  <c:v>1381910400</c:v>
                </c:pt>
                <c:pt idx="33176">
                  <c:v>1381914000</c:v>
                </c:pt>
                <c:pt idx="33177">
                  <c:v>1381917600</c:v>
                </c:pt>
                <c:pt idx="33178">
                  <c:v>1381921200</c:v>
                </c:pt>
                <c:pt idx="33179">
                  <c:v>1381924800</c:v>
                </c:pt>
                <c:pt idx="33180">
                  <c:v>1381928400</c:v>
                </c:pt>
                <c:pt idx="33181">
                  <c:v>1381932000</c:v>
                </c:pt>
                <c:pt idx="33182">
                  <c:v>1381935600</c:v>
                </c:pt>
                <c:pt idx="33183">
                  <c:v>1381939200</c:v>
                </c:pt>
                <c:pt idx="33184">
                  <c:v>1381942800</c:v>
                </c:pt>
                <c:pt idx="33185">
                  <c:v>1381946400</c:v>
                </c:pt>
                <c:pt idx="33186">
                  <c:v>1381950000</c:v>
                </c:pt>
                <c:pt idx="33187">
                  <c:v>1381953600</c:v>
                </c:pt>
                <c:pt idx="33188">
                  <c:v>1381957200</c:v>
                </c:pt>
                <c:pt idx="33189">
                  <c:v>1381960800</c:v>
                </c:pt>
                <c:pt idx="33190">
                  <c:v>1381964400</c:v>
                </c:pt>
                <c:pt idx="33191">
                  <c:v>1381968000</c:v>
                </c:pt>
                <c:pt idx="33192">
                  <c:v>1381971600</c:v>
                </c:pt>
                <c:pt idx="33193">
                  <c:v>1381975200</c:v>
                </c:pt>
                <c:pt idx="33194">
                  <c:v>1381978800</c:v>
                </c:pt>
                <c:pt idx="33195">
                  <c:v>1381982400</c:v>
                </c:pt>
                <c:pt idx="33196">
                  <c:v>1381986000</c:v>
                </c:pt>
                <c:pt idx="33197">
                  <c:v>1381989600</c:v>
                </c:pt>
                <c:pt idx="33198">
                  <c:v>1381993200</c:v>
                </c:pt>
                <c:pt idx="33199">
                  <c:v>1381996800</c:v>
                </c:pt>
                <c:pt idx="33200">
                  <c:v>1382000400</c:v>
                </c:pt>
                <c:pt idx="33201">
                  <c:v>1382004000</c:v>
                </c:pt>
                <c:pt idx="33202">
                  <c:v>1382007600</c:v>
                </c:pt>
                <c:pt idx="33203">
                  <c:v>1382011200</c:v>
                </c:pt>
                <c:pt idx="33204">
                  <c:v>1382014800</c:v>
                </c:pt>
                <c:pt idx="33205">
                  <c:v>1382018400</c:v>
                </c:pt>
                <c:pt idx="33206">
                  <c:v>1382022000</c:v>
                </c:pt>
                <c:pt idx="33207">
                  <c:v>1382025600</c:v>
                </c:pt>
                <c:pt idx="33208">
                  <c:v>1382029200</c:v>
                </c:pt>
                <c:pt idx="33209">
                  <c:v>1382032800</c:v>
                </c:pt>
                <c:pt idx="33210">
                  <c:v>1382036400</c:v>
                </c:pt>
                <c:pt idx="33211">
                  <c:v>1382040000</c:v>
                </c:pt>
                <c:pt idx="33212">
                  <c:v>1382043600</c:v>
                </c:pt>
                <c:pt idx="33213">
                  <c:v>1382047200</c:v>
                </c:pt>
                <c:pt idx="33214">
                  <c:v>1382050800</c:v>
                </c:pt>
                <c:pt idx="33215">
                  <c:v>1382054400</c:v>
                </c:pt>
                <c:pt idx="33216">
                  <c:v>1382058000</c:v>
                </c:pt>
                <c:pt idx="33217">
                  <c:v>1382061600</c:v>
                </c:pt>
                <c:pt idx="33218">
                  <c:v>1382065200</c:v>
                </c:pt>
                <c:pt idx="33219">
                  <c:v>1382068800</c:v>
                </c:pt>
                <c:pt idx="33220">
                  <c:v>1382072400</c:v>
                </c:pt>
                <c:pt idx="33221">
                  <c:v>1382076000</c:v>
                </c:pt>
                <c:pt idx="33222">
                  <c:v>1382079600</c:v>
                </c:pt>
                <c:pt idx="33223">
                  <c:v>1382083200</c:v>
                </c:pt>
                <c:pt idx="33224">
                  <c:v>1382086800</c:v>
                </c:pt>
                <c:pt idx="33225">
                  <c:v>1382090400</c:v>
                </c:pt>
                <c:pt idx="33226">
                  <c:v>1382094000</c:v>
                </c:pt>
                <c:pt idx="33227">
                  <c:v>1382097600</c:v>
                </c:pt>
                <c:pt idx="33228">
                  <c:v>1382101200</c:v>
                </c:pt>
                <c:pt idx="33229">
                  <c:v>1382104800</c:v>
                </c:pt>
                <c:pt idx="33230">
                  <c:v>1382108400</c:v>
                </c:pt>
                <c:pt idx="33231">
                  <c:v>1382112000</c:v>
                </c:pt>
                <c:pt idx="33232">
                  <c:v>1382115600</c:v>
                </c:pt>
                <c:pt idx="33233">
                  <c:v>1382119200</c:v>
                </c:pt>
                <c:pt idx="33234">
                  <c:v>1382122800</c:v>
                </c:pt>
                <c:pt idx="33235">
                  <c:v>1382126400</c:v>
                </c:pt>
                <c:pt idx="33236">
                  <c:v>1382130000</c:v>
                </c:pt>
                <c:pt idx="33237">
                  <c:v>1382133600</c:v>
                </c:pt>
                <c:pt idx="33238">
                  <c:v>1382137200</c:v>
                </c:pt>
                <c:pt idx="33239">
                  <c:v>1382140800</c:v>
                </c:pt>
                <c:pt idx="33240">
                  <c:v>1382144400</c:v>
                </c:pt>
                <c:pt idx="33241">
                  <c:v>1382148000</c:v>
                </c:pt>
                <c:pt idx="33242">
                  <c:v>1382151600</c:v>
                </c:pt>
                <c:pt idx="33243">
                  <c:v>1382155200</c:v>
                </c:pt>
                <c:pt idx="33244">
                  <c:v>1382158800</c:v>
                </c:pt>
                <c:pt idx="33245">
                  <c:v>1382162400</c:v>
                </c:pt>
                <c:pt idx="33246">
                  <c:v>1382166000</c:v>
                </c:pt>
                <c:pt idx="33247">
                  <c:v>1382169600</c:v>
                </c:pt>
                <c:pt idx="33248">
                  <c:v>1382173200</c:v>
                </c:pt>
                <c:pt idx="33249">
                  <c:v>1382176800</c:v>
                </c:pt>
                <c:pt idx="33250">
                  <c:v>1382180400</c:v>
                </c:pt>
                <c:pt idx="33251">
                  <c:v>1382184000</c:v>
                </c:pt>
                <c:pt idx="33252">
                  <c:v>1382187600</c:v>
                </c:pt>
                <c:pt idx="33253">
                  <c:v>1382191200</c:v>
                </c:pt>
                <c:pt idx="33254">
                  <c:v>1382194800</c:v>
                </c:pt>
                <c:pt idx="33255">
                  <c:v>1382198400</c:v>
                </c:pt>
                <c:pt idx="33256">
                  <c:v>1382202000</c:v>
                </c:pt>
                <c:pt idx="33257">
                  <c:v>1382205600</c:v>
                </c:pt>
                <c:pt idx="33258">
                  <c:v>1382209200</c:v>
                </c:pt>
                <c:pt idx="33259">
                  <c:v>1382212800</c:v>
                </c:pt>
                <c:pt idx="33260">
                  <c:v>1382216400</c:v>
                </c:pt>
                <c:pt idx="33261">
                  <c:v>1382220000</c:v>
                </c:pt>
                <c:pt idx="33262">
                  <c:v>1382223600</c:v>
                </c:pt>
                <c:pt idx="33263">
                  <c:v>1382227200</c:v>
                </c:pt>
                <c:pt idx="33264">
                  <c:v>1382230800</c:v>
                </c:pt>
                <c:pt idx="33265">
                  <c:v>1382234400</c:v>
                </c:pt>
                <c:pt idx="33266">
                  <c:v>1382238000</c:v>
                </c:pt>
                <c:pt idx="33267">
                  <c:v>1382241600</c:v>
                </c:pt>
                <c:pt idx="33268">
                  <c:v>1382245200</c:v>
                </c:pt>
                <c:pt idx="33269">
                  <c:v>1382248800</c:v>
                </c:pt>
                <c:pt idx="33270">
                  <c:v>1382252400</c:v>
                </c:pt>
                <c:pt idx="33271">
                  <c:v>1382256000</c:v>
                </c:pt>
                <c:pt idx="33272">
                  <c:v>1382259600</c:v>
                </c:pt>
                <c:pt idx="33273">
                  <c:v>1382263200</c:v>
                </c:pt>
                <c:pt idx="33274">
                  <c:v>1382266800</c:v>
                </c:pt>
                <c:pt idx="33275">
                  <c:v>1382270400</c:v>
                </c:pt>
                <c:pt idx="33276">
                  <c:v>1382274000</c:v>
                </c:pt>
                <c:pt idx="33277">
                  <c:v>1382277600</c:v>
                </c:pt>
                <c:pt idx="33278">
                  <c:v>1382281200</c:v>
                </c:pt>
                <c:pt idx="33279">
                  <c:v>1382284800</c:v>
                </c:pt>
                <c:pt idx="33280">
                  <c:v>1382288400</c:v>
                </c:pt>
                <c:pt idx="33281">
                  <c:v>1382292000</c:v>
                </c:pt>
                <c:pt idx="33282">
                  <c:v>1382295600</c:v>
                </c:pt>
                <c:pt idx="33283">
                  <c:v>1382299200</c:v>
                </c:pt>
                <c:pt idx="33284">
                  <c:v>1382302800</c:v>
                </c:pt>
                <c:pt idx="33285">
                  <c:v>1382306400</c:v>
                </c:pt>
                <c:pt idx="33286">
                  <c:v>1382310000</c:v>
                </c:pt>
                <c:pt idx="33287">
                  <c:v>1382313600</c:v>
                </c:pt>
                <c:pt idx="33288">
                  <c:v>1382317200</c:v>
                </c:pt>
                <c:pt idx="33289">
                  <c:v>1382320800</c:v>
                </c:pt>
                <c:pt idx="33290">
                  <c:v>1382324400</c:v>
                </c:pt>
                <c:pt idx="33291">
                  <c:v>1382328000</c:v>
                </c:pt>
                <c:pt idx="33292">
                  <c:v>1382331600</c:v>
                </c:pt>
                <c:pt idx="33293">
                  <c:v>1382335200</c:v>
                </c:pt>
                <c:pt idx="33294">
                  <c:v>1382338800</c:v>
                </c:pt>
                <c:pt idx="33295">
                  <c:v>1382342400</c:v>
                </c:pt>
                <c:pt idx="33296">
                  <c:v>1382346000</c:v>
                </c:pt>
                <c:pt idx="33297">
                  <c:v>1382349600</c:v>
                </c:pt>
                <c:pt idx="33298">
                  <c:v>1382353200</c:v>
                </c:pt>
                <c:pt idx="33299">
                  <c:v>1382356800</c:v>
                </c:pt>
                <c:pt idx="33300">
                  <c:v>1382360400</c:v>
                </c:pt>
                <c:pt idx="33301">
                  <c:v>1382364000</c:v>
                </c:pt>
                <c:pt idx="33302">
                  <c:v>1382367600</c:v>
                </c:pt>
                <c:pt idx="33303">
                  <c:v>1382371200</c:v>
                </c:pt>
                <c:pt idx="33304">
                  <c:v>1382374800</c:v>
                </c:pt>
                <c:pt idx="33305">
                  <c:v>1382378400</c:v>
                </c:pt>
                <c:pt idx="33306">
                  <c:v>1382382000</c:v>
                </c:pt>
                <c:pt idx="33307">
                  <c:v>1382385600</c:v>
                </c:pt>
                <c:pt idx="33308">
                  <c:v>1382389200</c:v>
                </c:pt>
                <c:pt idx="33309">
                  <c:v>1382392800</c:v>
                </c:pt>
                <c:pt idx="33310">
                  <c:v>1382396400</c:v>
                </c:pt>
                <c:pt idx="33311">
                  <c:v>1382400000</c:v>
                </c:pt>
                <c:pt idx="33312">
                  <c:v>1382403600</c:v>
                </c:pt>
                <c:pt idx="33313">
                  <c:v>1382407200</c:v>
                </c:pt>
                <c:pt idx="33314">
                  <c:v>1382410800</c:v>
                </c:pt>
                <c:pt idx="33315">
                  <c:v>1382414400</c:v>
                </c:pt>
                <c:pt idx="33316">
                  <c:v>1382418000</c:v>
                </c:pt>
                <c:pt idx="33317">
                  <c:v>1382421600</c:v>
                </c:pt>
                <c:pt idx="33318">
                  <c:v>1382425200</c:v>
                </c:pt>
                <c:pt idx="33319">
                  <c:v>1382428800</c:v>
                </c:pt>
                <c:pt idx="33320">
                  <c:v>1382432400</c:v>
                </c:pt>
                <c:pt idx="33321">
                  <c:v>1382436000</c:v>
                </c:pt>
                <c:pt idx="33322">
                  <c:v>1382439600</c:v>
                </c:pt>
                <c:pt idx="33323">
                  <c:v>1382443200</c:v>
                </c:pt>
                <c:pt idx="33324">
                  <c:v>1382446800</c:v>
                </c:pt>
                <c:pt idx="33325">
                  <c:v>1382450400</c:v>
                </c:pt>
                <c:pt idx="33326">
                  <c:v>1382454000</c:v>
                </c:pt>
                <c:pt idx="33327">
                  <c:v>1382457600</c:v>
                </c:pt>
                <c:pt idx="33328">
                  <c:v>1382461200</c:v>
                </c:pt>
                <c:pt idx="33329">
                  <c:v>1382464800</c:v>
                </c:pt>
                <c:pt idx="33330">
                  <c:v>1382468400</c:v>
                </c:pt>
                <c:pt idx="33331">
                  <c:v>1382472000</c:v>
                </c:pt>
                <c:pt idx="33332">
                  <c:v>1382475600</c:v>
                </c:pt>
                <c:pt idx="33333">
                  <c:v>1382479200</c:v>
                </c:pt>
                <c:pt idx="33334">
                  <c:v>1382482800</c:v>
                </c:pt>
                <c:pt idx="33335">
                  <c:v>1382486400</c:v>
                </c:pt>
                <c:pt idx="33336">
                  <c:v>1382490000</c:v>
                </c:pt>
                <c:pt idx="33337">
                  <c:v>1382493600</c:v>
                </c:pt>
                <c:pt idx="33338">
                  <c:v>1382497200</c:v>
                </c:pt>
                <c:pt idx="33339">
                  <c:v>1382500800</c:v>
                </c:pt>
                <c:pt idx="33340">
                  <c:v>1382504400</c:v>
                </c:pt>
                <c:pt idx="33341">
                  <c:v>1382508000</c:v>
                </c:pt>
                <c:pt idx="33342">
                  <c:v>1382511600</c:v>
                </c:pt>
                <c:pt idx="33343">
                  <c:v>1382515200</c:v>
                </c:pt>
                <c:pt idx="33344">
                  <c:v>1382518800</c:v>
                </c:pt>
                <c:pt idx="33345">
                  <c:v>1382522400</c:v>
                </c:pt>
                <c:pt idx="33346">
                  <c:v>1382526000</c:v>
                </c:pt>
                <c:pt idx="33347">
                  <c:v>1382529600</c:v>
                </c:pt>
                <c:pt idx="33348">
                  <c:v>1382533200</c:v>
                </c:pt>
                <c:pt idx="33349">
                  <c:v>1382536800</c:v>
                </c:pt>
                <c:pt idx="33350">
                  <c:v>1382540400</c:v>
                </c:pt>
                <c:pt idx="33351">
                  <c:v>1382544000</c:v>
                </c:pt>
                <c:pt idx="33352">
                  <c:v>1382547600</c:v>
                </c:pt>
                <c:pt idx="33353">
                  <c:v>1382551200</c:v>
                </c:pt>
                <c:pt idx="33354">
                  <c:v>1382554800</c:v>
                </c:pt>
                <c:pt idx="33355">
                  <c:v>1382558400</c:v>
                </c:pt>
                <c:pt idx="33356">
                  <c:v>1382562000</c:v>
                </c:pt>
                <c:pt idx="33357">
                  <c:v>1382565600</c:v>
                </c:pt>
                <c:pt idx="33358">
                  <c:v>1382569200</c:v>
                </c:pt>
                <c:pt idx="33359">
                  <c:v>1382572800</c:v>
                </c:pt>
                <c:pt idx="33360">
                  <c:v>1382576400</c:v>
                </c:pt>
                <c:pt idx="33361">
                  <c:v>1382580000</c:v>
                </c:pt>
                <c:pt idx="33362">
                  <c:v>1382583600</c:v>
                </c:pt>
                <c:pt idx="33363">
                  <c:v>1382587200</c:v>
                </c:pt>
                <c:pt idx="33364">
                  <c:v>1382590800</c:v>
                </c:pt>
                <c:pt idx="33365">
                  <c:v>1382594400</c:v>
                </c:pt>
                <c:pt idx="33366">
                  <c:v>1382598000</c:v>
                </c:pt>
                <c:pt idx="33367">
                  <c:v>1382601600</c:v>
                </c:pt>
                <c:pt idx="33368">
                  <c:v>1382605200</c:v>
                </c:pt>
                <c:pt idx="33369">
                  <c:v>1382608800</c:v>
                </c:pt>
                <c:pt idx="33370">
                  <c:v>1382612400</c:v>
                </c:pt>
                <c:pt idx="33371">
                  <c:v>1382616000</c:v>
                </c:pt>
                <c:pt idx="33372">
                  <c:v>1382619600</c:v>
                </c:pt>
                <c:pt idx="33373">
                  <c:v>1382623200</c:v>
                </c:pt>
                <c:pt idx="33374">
                  <c:v>1382626800</c:v>
                </c:pt>
                <c:pt idx="33375">
                  <c:v>1382630400</c:v>
                </c:pt>
                <c:pt idx="33376">
                  <c:v>1382634000</c:v>
                </c:pt>
                <c:pt idx="33377">
                  <c:v>1382637600</c:v>
                </c:pt>
                <c:pt idx="33378">
                  <c:v>1382641200</c:v>
                </c:pt>
                <c:pt idx="33379">
                  <c:v>1382644800</c:v>
                </c:pt>
                <c:pt idx="33380">
                  <c:v>1382648400</c:v>
                </c:pt>
                <c:pt idx="33381">
                  <c:v>1382652000</c:v>
                </c:pt>
                <c:pt idx="33382">
                  <c:v>1382655600</c:v>
                </c:pt>
                <c:pt idx="33383">
                  <c:v>1382659200</c:v>
                </c:pt>
                <c:pt idx="33384">
                  <c:v>1382662800</c:v>
                </c:pt>
                <c:pt idx="33385">
                  <c:v>1382666400</c:v>
                </c:pt>
                <c:pt idx="33386">
                  <c:v>1382670000</c:v>
                </c:pt>
                <c:pt idx="33387">
                  <c:v>1382673600</c:v>
                </c:pt>
                <c:pt idx="33388">
                  <c:v>1382677200</c:v>
                </c:pt>
                <c:pt idx="33389">
                  <c:v>1382680800</c:v>
                </c:pt>
                <c:pt idx="33390">
                  <c:v>1382684400</c:v>
                </c:pt>
                <c:pt idx="33391">
                  <c:v>1382688000</c:v>
                </c:pt>
                <c:pt idx="33392">
                  <c:v>1382691600</c:v>
                </c:pt>
                <c:pt idx="33393">
                  <c:v>1382695200</c:v>
                </c:pt>
                <c:pt idx="33394">
                  <c:v>1382698800</c:v>
                </c:pt>
                <c:pt idx="33395">
                  <c:v>1382702400</c:v>
                </c:pt>
                <c:pt idx="33396">
                  <c:v>1382706000</c:v>
                </c:pt>
                <c:pt idx="33397">
                  <c:v>1382709600</c:v>
                </c:pt>
                <c:pt idx="33398">
                  <c:v>1382713200</c:v>
                </c:pt>
                <c:pt idx="33399">
                  <c:v>1382716800</c:v>
                </c:pt>
                <c:pt idx="33400">
                  <c:v>1382720400</c:v>
                </c:pt>
                <c:pt idx="33401">
                  <c:v>1382724000</c:v>
                </c:pt>
                <c:pt idx="33402">
                  <c:v>1382727600</c:v>
                </c:pt>
                <c:pt idx="33403">
                  <c:v>1382731200</c:v>
                </c:pt>
                <c:pt idx="33404">
                  <c:v>1382734800</c:v>
                </c:pt>
                <c:pt idx="33405">
                  <c:v>1382738400</c:v>
                </c:pt>
                <c:pt idx="33406">
                  <c:v>1382742000</c:v>
                </c:pt>
                <c:pt idx="33407">
                  <c:v>1382745600</c:v>
                </c:pt>
                <c:pt idx="33408">
                  <c:v>1382749200</c:v>
                </c:pt>
                <c:pt idx="33409">
                  <c:v>1382752800</c:v>
                </c:pt>
                <c:pt idx="33410">
                  <c:v>1382756400</c:v>
                </c:pt>
                <c:pt idx="33411">
                  <c:v>1382760000</c:v>
                </c:pt>
                <c:pt idx="33412">
                  <c:v>1382763600</c:v>
                </c:pt>
                <c:pt idx="33413">
                  <c:v>1382767200</c:v>
                </c:pt>
                <c:pt idx="33414">
                  <c:v>1382770800</c:v>
                </c:pt>
                <c:pt idx="33415">
                  <c:v>1382774400</c:v>
                </c:pt>
                <c:pt idx="33416">
                  <c:v>1382778000</c:v>
                </c:pt>
                <c:pt idx="33417">
                  <c:v>1382781600</c:v>
                </c:pt>
                <c:pt idx="33418">
                  <c:v>1382785200</c:v>
                </c:pt>
                <c:pt idx="33419">
                  <c:v>1382788800</c:v>
                </c:pt>
                <c:pt idx="33420">
                  <c:v>1382792400</c:v>
                </c:pt>
                <c:pt idx="33421">
                  <c:v>1382796000</c:v>
                </c:pt>
                <c:pt idx="33422">
                  <c:v>1382799600</c:v>
                </c:pt>
                <c:pt idx="33423">
                  <c:v>1382803200</c:v>
                </c:pt>
                <c:pt idx="33424">
                  <c:v>1382806800</c:v>
                </c:pt>
                <c:pt idx="33425">
                  <c:v>1382810400</c:v>
                </c:pt>
                <c:pt idx="33426">
                  <c:v>1382814000</c:v>
                </c:pt>
                <c:pt idx="33427">
                  <c:v>1382817600</c:v>
                </c:pt>
                <c:pt idx="33428">
                  <c:v>1382821200</c:v>
                </c:pt>
                <c:pt idx="33429">
                  <c:v>1382824800</c:v>
                </c:pt>
                <c:pt idx="33430">
                  <c:v>1382828400</c:v>
                </c:pt>
                <c:pt idx="33431">
                  <c:v>1382832000</c:v>
                </c:pt>
                <c:pt idx="33432">
                  <c:v>1382835600</c:v>
                </c:pt>
                <c:pt idx="33433">
                  <c:v>1382839200</c:v>
                </c:pt>
                <c:pt idx="33434">
                  <c:v>1382842800</c:v>
                </c:pt>
                <c:pt idx="33435">
                  <c:v>1382846400</c:v>
                </c:pt>
                <c:pt idx="33436">
                  <c:v>1382850000</c:v>
                </c:pt>
                <c:pt idx="33437">
                  <c:v>1382853600</c:v>
                </c:pt>
                <c:pt idx="33438">
                  <c:v>1382857200</c:v>
                </c:pt>
                <c:pt idx="33439">
                  <c:v>1382860800</c:v>
                </c:pt>
                <c:pt idx="33440">
                  <c:v>1382864400</c:v>
                </c:pt>
                <c:pt idx="33441">
                  <c:v>1382868000</c:v>
                </c:pt>
                <c:pt idx="33442">
                  <c:v>1382871600</c:v>
                </c:pt>
                <c:pt idx="33443">
                  <c:v>1382875200</c:v>
                </c:pt>
                <c:pt idx="33444">
                  <c:v>1382878800</c:v>
                </c:pt>
                <c:pt idx="33445">
                  <c:v>1382882400</c:v>
                </c:pt>
                <c:pt idx="33446">
                  <c:v>1382886000</c:v>
                </c:pt>
                <c:pt idx="33447">
                  <c:v>1382889600</c:v>
                </c:pt>
                <c:pt idx="33448">
                  <c:v>1382893200</c:v>
                </c:pt>
                <c:pt idx="33449">
                  <c:v>1382896800</c:v>
                </c:pt>
                <c:pt idx="33450">
                  <c:v>1382900400</c:v>
                </c:pt>
                <c:pt idx="33451">
                  <c:v>1382904000</c:v>
                </c:pt>
                <c:pt idx="33452">
                  <c:v>1382907600</c:v>
                </c:pt>
                <c:pt idx="33453">
                  <c:v>1382911200</c:v>
                </c:pt>
                <c:pt idx="33454">
                  <c:v>1382914800</c:v>
                </c:pt>
                <c:pt idx="33455">
                  <c:v>1382918400</c:v>
                </c:pt>
                <c:pt idx="33456">
                  <c:v>1382922000</c:v>
                </c:pt>
                <c:pt idx="33457">
                  <c:v>1382925600</c:v>
                </c:pt>
                <c:pt idx="33458">
                  <c:v>1382929200</c:v>
                </c:pt>
                <c:pt idx="33459">
                  <c:v>1382932800</c:v>
                </c:pt>
                <c:pt idx="33460">
                  <c:v>1382936400</c:v>
                </c:pt>
                <c:pt idx="33461">
                  <c:v>1382940000</c:v>
                </c:pt>
                <c:pt idx="33462">
                  <c:v>1382943600</c:v>
                </c:pt>
                <c:pt idx="33463">
                  <c:v>1382947200</c:v>
                </c:pt>
                <c:pt idx="33464">
                  <c:v>1382950800</c:v>
                </c:pt>
                <c:pt idx="33465">
                  <c:v>1382954400</c:v>
                </c:pt>
                <c:pt idx="33466">
                  <c:v>1382958000</c:v>
                </c:pt>
                <c:pt idx="33467">
                  <c:v>1382961600</c:v>
                </c:pt>
                <c:pt idx="33468">
                  <c:v>1382965200</c:v>
                </c:pt>
                <c:pt idx="33469">
                  <c:v>1382968800</c:v>
                </c:pt>
                <c:pt idx="33470">
                  <c:v>1382972400</c:v>
                </c:pt>
                <c:pt idx="33471">
                  <c:v>1382976000</c:v>
                </c:pt>
                <c:pt idx="33472">
                  <c:v>1382979600</c:v>
                </c:pt>
                <c:pt idx="33473">
                  <c:v>1382983200</c:v>
                </c:pt>
                <c:pt idx="33474">
                  <c:v>1382986800</c:v>
                </c:pt>
                <c:pt idx="33475">
                  <c:v>1382990400</c:v>
                </c:pt>
                <c:pt idx="33476">
                  <c:v>1382994000</c:v>
                </c:pt>
                <c:pt idx="33477">
                  <c:v>1382997600</c:v>
                </c:pt>
                <c:pt idx="33478">
                  <c:v>1383001200</c:v>
                </c:pt>
                <c:pt idx="33479">
                  <c:v>1383004800</c:v>
                </c:pt>
                <c:pt idx="33480">
                  <c:v>1383008400</c:v>
                </c:pt>
                <c:pt idx="33481">
                  <c:v>1383012000</c:v>
                </c:pt>
                <c:pt idx="33482">
                  <c:v>1383015600</c:v>
                </c:pt>
                <c:pt idx="33483">
                  <c:v>1383019200</c:v>
                </c:pt>
                <c:pt idx="33484">
                  <c:v>1383022800</c:v>
                </c:pt>
                <c:pt idx="33485">
                  <c:v>1383026400</c:v>
                </c:pt>
                <c:pt idx="33486">
                  <c:v>1383030000</c:v>
                </c:pt>
                <c:pt idx="33487">
                  <c:v>1383033600</c:v>
                </c:pt>
                <c:pt idx="33488">
                  <c:v>1383037200</c:v>
                </c:pt>
                <c:pt idx="33489">
                  <c:v>1383040800</c:v>
                </c:pt>
                <c:pt idx="33490">
                  <c:v>1383044400</c:v>
                </c:pt>
                <c:pt idx="33491">
                  <c:v>1383048000</c:v>
                </c:pt>
                <c:pt idx="33492">
                  <c:v>1383051600</c:v>
                </c:pt>
                <c:pt idx="33493">
                  <c:v>1383055200</c:v>
                </c:pt>
                <c:pt idx="33494">
                  <c:v>1383058800</c:v>
                </c:pt>
                <c:pt idx="33495">
                  <c:v>1383062400</c:v>
                </c:pt>
                <c:pt idx="33496">
                  <c:v>1383066000</c:v>
                </c:pt>
                <c:pt idx="33497">
                  <c:v>1383069600</c:v>
                </c:pt>
                <c:pt idx="33498">
                  <c:v>1383073200</c:v>
                </c:pt>
                <c:pt idx="33499">
                  <c:v>1383076800</c:v>
                </c:pt>
                <c:pt idx="33500">
                  <c:v>1383080400</c:v>
                </c:pt>
                <c:pt idx="33501">
                  <c:v>1383084000</c:v>
                </c:pt>
                <c:pt idx="33502">
                  <c:v>1383087600</c:v>
                </c:pt>
                <c:pt idx="33503">
                  <c:v>1383091200</c:v>
                </c:pt>
                <c:pt idx="33504">
                  <c:v>1383094800</c:v>
                </c:pt>
                <c:pt idx="33505">
                  <c:v>1383098400</c:v>
                </c:pt>
                <c:pt idx="33506">
                  <c:v>1383102000</c:v>
                </c:pt>
                <c:pt idx="33507">
                  <c:v>1383105600</c:v>
                </c:pt>
                <c:pt idx="33508">
                  <c:v>1383109200</c:v>
                </c:pt>
                <c:pt idx="33509">
                  <c:v>1383112800</c:v>
                </c:pt>
                <c:pt idx="33510">
                  <c:v>1383116400</c:v>
                </c:pt>
                <c:pt idx="33511">
                  <c:v>1383120000</c:v>
                </c:pt>
                <c:pt idx="33512">
                  <c:v>1383123600</c:v>
                </c:pt>
                <c:pt idx="33513">
                  <c:v>1383127200</c:v>
                </c:pt>
                <c:pt idx="33514">
                  <c:v>1383130800</c:v>
                </c:pt>
                <c:pt idx="33515">
                  <c:v>1383134400</c:v>
                </c:pt>
                <c:pt idx="33516">
                  <c:v>1383138000</c:v>
                </c:pt>
                <c:pt idx="33517">
                  <c:v>1383141600</c:v>
                </c:pt>
                <c:pt idx="33518">
                  <c:v>1383145200</c:v>
                </c:pt>
                <c:pt idx="33519">
                  <c:v>1383148800</c:v>
                </c:pt>
                <c:pt idx="33520">
                  <c:v>1383152400</c:v>
                </c:pt>
                <c:pt idx="33521">
                  <c:v>1383156000</c:v>
                </c:pt>
                <c:pt idx="33522">
                  <c:v>1383159600</c:v>
                </c:pt>
                <c:pt idx="33523">
                  <c:v>1383163200</c:v>
                </c:pt>
                <c:pt idx="33524">
                  <c:v>1383166800</c:v>
                </c:pt>
                <c:pt idx="33525">
                  <c:v>1383170400</c:v>
                </c:pt>
                <c:pt idx="33526">
                  <c:v>1383174000</c:v>
                </c:pt>
                <c:pt idx="33527">
                  <c:v>1383177600</c:v>
                </c:pt>
                <c:pt idx="33528">
                  <c:v>1383181200</c:v>
                </c:pt>
                <c:pt idx="33529">
                  <c:v>1383184800</c:v>
                </c:pt>
                <c:pt idx="33530">
                  <c:v>1383188400</c:v>
                </c:pt>
                <c:pt idx="33531">
                  <c:v>1383192000</c:v>
                </c:pt>
                <c:pt idx="33532">
                  <c:v>1383195600</c:v>
                </c:pt>
                <c:pt idx="33533">
                  <c:v>1383199200</c:v>
                </c:pt>
                <c:pt idx="33534">
                  <c:v>1383202800</c:v>
                </c:pt>
                <c:pt idx="33535">
                  <c:v>1383206400</c:v>
                </c:pt>
                <c:pt idx="33536">
                  <c:v>1383210000</c:v>
                </c:pt>
                <c:pt idx="33537">
                  <c:v>1383213600</c:v>
                </c:pt>
                <c:pt idx="33538">
                  <c:v>1383217200</c:v>
                </c:pt>
                <c:pt idx="33539">
                  <c:v>1383220800</c:v>
                </c:pt>
                <c:pt idx="33540">
                  <c:v>1383224400</c:v>
                </c:pt>
                <c:pt idx="33541">
                  <c:v>1383228000</c:v>
                </c:pt>
                <c:pt idx="33542">
                  <c:v>1383231600</c:v>
                </c:pt>
                <c:pt idx="33543">
                  <c:v>1383235200</c:v>
                </c:pt>
                <c:pt idx="33544">
                  <c:v>1383238800</c:v>
                </c:pt>
                <c:pt idx="33545">
                  <c:v>1383242400</c:v>
                </c:pt>
                <c:pt idx="33546">
                  <c:v>1383246000</c:v>
                </c:pt>
                <c:pt idx="33547">
                  <c:v>1383249600</c:v>
                </c:pt>
                <c:pt idx="33548">
                  <c:v>1383253200</c:v>
                </c:pt>
                <c:pt idx="33549">
                  <c:v>1383256800</c:v>
                </c:pt>
                <c:pt idx="33550">
                  <c:v>1383260400</c:v>
                </c:pt>
                <c:pt idx="33551">
                  <c:v>1383264000</c:v>
                </c:pt>
                <c:pt idx="33552">
                  <c:v>1383267600</c:v>
                </c:pt>
                <c:pt idx="33553">
                  <c:v>1383271200</c:v>
                </c:pt>
                <c:pt idx="33554">
                  <c:v>1383274800</c:v>
                </c:pt>
                <c:pt idx="33555">
                  <c:v>1383278400</c:v>
                </c:pt>
                <c:pt idx="33556">
                  <c:v>1383282000</c:v>
                </c:pt>
                <c:pt idx="33557">
                  <c:v>1383285600</c:v>
                </c:pt>
                <c:pt idx="33558">
                  <c:v>1383289200</c:v>
                </c:pt>
                <c:pt idx="33559">
                  <c:v>1383292800</c:v>
                </c:pt>
                <c:pt idx="33560">
                  <c:v>1383296400</c:v>
                </c:pt>
                <c:pt idx="33561">
                  <c:v>1383300000</c:v>
                </c:pt>
                <c:pt idx="33562">
                  <c:v>1383303600</c:v>
                </c:pt>
                <c:pt idx="33563">
                  <c:v>1383307200</c:v>
                </c:pt>
                <c:pt idx="33564">
                  <c:v>1383310800</c:v>
                </c:pt>
                <c:pt idx="33565">
                  <c:v>1383314400</c:v>
                </c:pt>
                <c:pt idx="33566">
                  <c:v>1383318000</c:v>
                </c:pt>
                <c:pt idx="33567">
                  <c:v>1383321600</c:v>
                </c:pt>
                <c:pt idx="33568">
                  <c:v>1383325200</c:v>
                </c:pt>
                <c:pt idx="33569">
                  <c:v>1383328800</c:v>
                </c:pt>
                <c:pt idx="33570">
                  <c:v>1383332400</c:v>
                </c:pt>
                <c:pt idx="33571">
                  <c:v>1383336000</c:v>
                </c:pt>
                <c:pt idx="33572">
                  <c:v>1383339600</c:v>
                </c:pt>
                <c:pt idx="33573">
                  <c:v>1383343200</c:v>
                </c:pt>
                <c:pt idx="33574">
                  <c:v>1383346800</c:v>
                </c:pt>
                <c:pt idx="33575">
                  <c:v>1383350400</c:v>
                </c:pt>
                <c:pt idx="33576">
                  <c:v>1383354000</c:v>
                </c:pt>
                <c:pt idx="33577">
                  <c:v>1383357600</c:v>
                </c:pt>
                <c:pt idx="33578">
                  <c:v>1383361200</c:v>
                </c:pt>
                <c:pt idx="33579">
                  <c:v>1383364800</c:v>
                </c:pt>
                <c:pt idx="33580">
                  <c:v>1383368400</c:v>
                </c:pt>
                <c:pt idx="33581">
                  <c:v>1383372000</c:v>
                </c:pt>
                <c:pt idx="33582">
                  <c:v>1383375600</c:v>
                </c:pt>
                <c:pt idx="33583">
                  <c:v>1383379200</c:v>
                </c:pt>
                <c:pt idx="33584">
                  <c:v>1383382800</c:v>
                </c:pt>
                <c:pt idx="33585">
                  <c:v>1383386400</c:v>
                </c:pt>
                <c:pt idx="33586">
                  <c:v>1383390000</c:v>
                </c:pt>
                <c:pt idx="33587">
                  <c:v>1383393600</c:v>
                </c:pt>
                <c:pt idx="33588">
                  <c:v>1383397200</c:v>
                </c:pt>
                <c:pt idx="33589">
                  <c:v>1383400800</c:v>
                </c:pt>
                <c:pt idx="33590">
                  <c:v>1383404400</c:v>
                </c:pt>
                <c:pt idx="33591">
                  <c:v>1383408000</c:v>
                </c:pt>
                <c:pt idx="33592">
                  <c:v>1383411600</c:v>
                </c:pt>
                <c:pt idx="33593">
                  <c:v>1383415200</c:v>
                </c:pt>
                <c:pt idx="33594">
                  <c:v>1383418800</c:v>
                </c:pt>
                <c:pt idx="33595">
                  <c:v>1383422400</c:v>
                </c:pt>
                <c:pt idx="33596">
                  <c:v>1383426000</c:v>
                </c:pt>
                <c:pt idx="33597">
                  <c:v>1383429600</c:v>
                </c:pt>
                <c:pt idx="33598">
                  <c:v>1383433200</c:v>
                </c:pt>
                <c:pt idx="33599">
                  <c:v>1383436800</c:v>
                </c:pt>
                <c:pt idx="33600">
                  <c:v>1383440400</c:v>
                </c:pt>
                <c:pt idx="33601">
                  <c:v>1383444000</c:v>
                </c:pt>
                <c:pt idx="33602">
                  <c:v>1383447600</c:v>
                </c:pt>
                <c:pt idx="33603">
                  <c:v>1383451200</c:v>
                </c:pt>
                <c:pt idx="33604">
                  <c:v>1383454800</c:v>
                </c:pt>
                <c:pt idx="33605">
                  <c:v>1383458400</c:v>
                </c:pt>
                <c:pt idx="33606">
                  <c:v>1383462000</c:v>
                </c:pt>
                <c:pt idx="33607">
                  <c:v>1383465600</c:v>
                </c:pt>
                <c:pt idx="33608">
                  <c:v>1383469200</c:v>
                </c:pt>
                <c:pt idx="33609">
                  <c:v>1383472800</c:v>
                </c:pt>
                <c:pt idx="33610">
                  <c:v>1383476400</c:v>
                </c:pt>
                <c:pt idx="33611">
                  <c:v>1383480000</c:v>
                </c:pt>
                <c:pt idx="33612">
                  <c:v>1383483600</c:v>
                </c:pt>
                <c:pt idx="33613">
                  <c:v>1383487200</c:v>
                </c:pt>
                <c:pt idx="33614">
                  <c:v>1383490800</c:v>
                </c:pt>
                <c:pt idx="33615">
                  <c:v>1383494400</c:v>
                </c:pt>
                <c:pt idx="33616">
                  <c:v>1383498000</c:v>
                </c:pt>
                <c:pt idx="33617">
                  <c:v>1383501600</c:v>
                </c:pt>
                <c:pt idx="33618">
                  <c:v>1383505200</c:v>
                </c:pt>
                <c:pt idx="33619">
                  <c:v>1383508800</c:v>
                </c:pt>
                <c:pt idx="33620">
                  <c:v>1383512400</c:v>
                </c:pt>
                <c:pt idx="33621">
                  <c:v>1383516000</c:v>
                </c:pt>
                <c:pt idx="33622">
                  <c:v>1383519600</c:v>
                </c:pt>
                <c:pt idx="33623">
                  <c:v>1383523200</c:v>
                </c:pt>
                <c:pt idx="33624">
                  <c:v>1383526800</c:v>
                </c:pt>
                <c:pt idx="33625">
                  <c:v>1383530400</c:v>
                </c:pt>
                <c:pt idx="33626">
                  <c:v>1383534000</c:v>
                </c:pt>
                <c:pt idx="33627">
                  <c:v>1383537600</c:v>
                </c:pt>
                <c:pt idx="33628">
                  <c:v>1383541200</c:v>
                </c:pt>
                <c:pt idx="33629">
                  <c:v>1383544800</c:v>
                </c:pt>
                <c:pt idx="33630">
                  <c:v>1383548400</c:v>
                </c:pt>
                <c:pt idx="33631">
                  <c:v>1383552000</c:v>
                </c:pt>
                <c:pt idx="33632">
                  <c:v>1383555600</c:v>
                </c:pt>
                <c:pt idx="33633">
                  <c:v>1383559200</c:v>
                </c:pt>
                <c:pt idx="33634">
                  <c:v>1383562800</c:v>
                </c:pt>
                <c:pt idx="33635">
                  <c:v>1383566400</c:v>
                </c:pt>
                <c:pt idx="33636">
                  <c:v>1383570000</c:v>
                </c:pt>
                <c:pt idx="33637">
                  <c:v>1383573600</c:v>
                </c:pt>
                <c:pt idx="33638">
                  <c:v>1383577200</c:v>
                </c:pt>
                <c:pt idx="33639">
                  <c:v>1383580800</c:v>
                </c:pt>
                <c:pt idx="33640">
                  <c:v>1383584400</c:v>
                </c:pt>
                <c:pt idx="33641">
                  <c:v>1383588000</c:v>
                </c:pt>
                <c:pt idx="33642">
                  <c:v>1383591600</c:v>
                </c:pt>
                <c:pt idx="33643">
                  <c:v>1383595200</c:v>
                </c:pt>
                <c:pt idx="33644">
                  <c:v>1383598800</c:v>
                </c:pt>
                <c:pt idx="33645">
                  <c:v>1383602400</c:v>
                </c:pt>
                <c:pt idx="33646">
                  <c:v>1383606000</c:v>
                </c:pt>
                <c:pt idx="33647">
                  <c:v>1383609600</c:v>
                </c:pt>
                <c:pt idx="33648">
                  <c:v>1383613200</c:v>
                </c:pt>
                <c:pt idx="33649">
                  <c:v>1383616800</c:v>
                </c:pt>
                <c:pt idx="33650">
                  <c:v>1383620400</c:v>
                </c:pt>
                <c:pt idx="33651">
                  <c:v>1383624000</c:v>
                </c:pt>
                <c:pt idx="33652">
                  <c:v>1383627600</c:v>
                </c:pt>
                <c:pt idx="33653">
                  <c:v>1383631200</c:v>
                </c:pt>
                <c:pt idx="33654">
                  <c:v>1383634800</c:v>
                </c:pt>
                <c:pt idx="33655">
                  <c:v>1383638400</c:v>
                </c:pt>
                <c:pt idx="33656">
                  <c:v>1383642000</c:v>
                </c:pt>
                <c:pt idx="33657">
                  <c:v>1383645600</c:v>
                </c:pt>
                <c:pt idx="33658">
                  <c:v>1383649200</c:v>
                </c:pt>
                <c:pt idx="33659">
                  <c:v>1383652800</c:v>
                </c:pt>
                <c:pt idx="33660">
                  <c:v>1383656400</c:v>
                </c:pt>
                <c:pt idx="33661">
                  <c:v>1383660000</c:v>
                </c:pt>
                <c:pt idx="33662">
                  <c:v>1383663600</c:v>
                </c:pt>
                <c:pt idx="33663">
                  <c:v>1383667200</c:v>
                </c:pt>
                <c:pt idx="33664">
                  <c:v>1383670800</c:v>
                </c:pt>
                <c:pt idx="33665">
                  <c:v>1383674400</c:v>
                </c:pt>
                <c:pt idx="33666">
                  <c:v>1383678000</c:v>
                </c:pt>
                <c:pt idx="33667">
                  <c:v>1383681600</c:v>
                </c:pt>
                <c:pt idx="33668">
                  <c:v>1383685200</c:v>
                </c:pt>
                <c:pt idx="33669">
                  <c:v>1383688800</c:v>
                </c:pt>
                <c:pt idx="33670">
                  <c:v>1383692400</c:v>
                </c:pt>
                <c:pt idx="33671">
                  <c:v>1383696000</c:v>
                </c:pt>
                <c:pt idx="33672">
                  <c:v>1383699600</c:v>
                </c:pt>
                <c:pt idx="33673">
                  <c:v>1383703200</c:v>
                </c:pt>
                <c:pt idx="33674">
                  <c:v>1383706800</c:v>
                </c:pt>
                <c:pt idx="33675">
                  <c:v>1383710400</c:v>
                </c:pt>
                <c:pt idx="33676">
                  <c:v>1383714000</c:v>
                </c:pt>
                <c:pt idx="33677">
                  <c:v>1383717600</c:v>
                </c:pt>
                <c:pt idx="33678">
                  <c:v>1383721200</c:v>
                </c:pt>
                <c:pt idx="33679">
                  <c:v>1383724800</c:v>
                </c:pt>
                <c:pt idx="33680">
                  <c:v>1383728400</c:v>
                </c:pt>
                <c:pt idx="33681">
                  <c:v>1383732000</c:v>
                </c:pt>
                <c:pt idx="33682">
                  <c:v>1383735600</c:v>
                </c:pt>
                <c:pt idx="33683">
                  <c:v>1383739200</c:v>
                </c:pt>
                <c:pt idx="33684">
                  <c:v>1383742800</c:v>
                </c:pt>
                <c:pt idx="33685">
                  <c:v>1383746400</c:v>
                </c:pt>
                <c:pt idx="33686">
                  <c:v>1383750000</c:v>
                </c:pt>
                <c:pt idx="33687">
                  <c:v>1383753600</c:v>
                </c:pt>
                <c:pt idx="33688">
                  <c:v>1383757200</c:v>
                </c:pt>
                <c:pt idx="33689">
                  <c:v>1383760800</c:v>
                </c:pt>
                <c:pt idx="33690">
                  <c:v>1383764400</c:v>
                </c:pt>
                <c:pt idx="33691">
                  <c:v>1383768000</c:v>
                </c:pt>
                <c:pt idx="33692">
                  <c:v>1383771600</c:v>
                </c:pt>
                <c:pt idx="33693">
                  <c:v>1383775200</c:v>
                </c:pt>
                <c:pt idx="33694">
                  <c:v>1383778800</c:v>
                </c:pt>
                <c:pt idx="33695">
                  <c:v>1383782400</c:v>
                </c:pt>
                <c:pt idx="33696">
                  <c:v>1383786000</c:v>
                </c:pt>
                <c:pt idx="33697">
                  <c:v>1383789600</c:v>
                </c:pt>
                <c:pt idx="33698">
                  <c:v>1383793200</c:v>
                </c:pt>
                <c:pt idx="33699">
                  <c:v>1383796800</c:v>
                </c:pt>
                <c:pt idx="33700">
                  <c:v>1383800400</c:v>
                </c:pt>
                <c:pt idx="33701">
                  <c:v>1383804000</c:v>
                </c:pt>
                <c:pt idx="33702">
                  <c:v>1383807600</c:v>
                </c:pt>
                <c:pt idx="33703">
                  <c:v>1383811200</c:v>
                </c:pt>
                <c:pt idx="33704">
                  <c:v>1383814800</c:v>
                </c:pt>
                <c:pt idx="33705">
                  <c:v>1383818400</c:v>
                </c:pt>
                <c:pt idx="33706">
                  <c:v>1383822000</c:v>
                </c:pt>
                <c:pt idx="33707">
                  <c:v>1383825600</c:v>
                </c:pt>
                <c:pt idx="33708">
                  <c:v>1383829200</c:v>
                </c:pt>
                <c:pt idx="33709">
                  <c:v>1383832800</c:v>
                </c:pt>
                <c:pt idx="33710">
                  <c:v>1383836400</c:v>
                </c:pt>
                <c:pt idx="33711">
                  <c:v>1383840000</c:v>
                </c:pt>
                <c:pt idx="33712">
                  <c:v>1383843600</c:v>
                </c:pt>
                <c:pt idx="33713">
                  <c:v>1383847200</c:v>
                </c:pt>
                <c:pt idx="33714">
                  <c:v>1383850800</c:v>
                </c:pt>
                <c:pt idx="33715">
                  <c:v>1383854400</c:v>
                </c:pt>
                <c:pt idx="33716">
                  <c:v>1383858000</c:v>
                </c:pt>
                <c:pt idx="33717">
                  <c:v>1383861600</c:v>
                </c:pt>
                <c:pt idx="33718">
                  <c:v>1383865200</c:v>
                </c:pt>
                <c:pt idx="33719">
                  <c:v>1383868800</c:v>
                </c:pt>
                <c:pt idx="33720">
                  <c:v>1383872400</c:v>
                </c:pt>
                <c:pt idx="33721">
                  <c:v>1383876000</c:v>
                </c:pt>
                <c:pt idx="33722">
                  <c:v>1383879600</c:v>
                </c:pt>
                <c:pt idx="33723">
                  <c:v>1383883200</c:v>
                </c:pt>
                <c:pt idx="33724">
                  <c:v>1383886800</c:v>
                </c:pt>
                <c:pt idx="33725">
                  <c:v>1383890400</c:v>
                </c:pt>
                <c:pt idx="33726">
                  <c:v>1383894000</c:v>
                </c:pt>
                <c:pt idx="33727">
                  <c:v>1383897600</c:v>
                </c:pt>
                <c:pt idx="33728">
                  <c:v>1383901200</c:v>
                </c:pt>
                <c:pt idx="33729">
                  <c:v>1383904800</c:v>
                </c:pt>
                <c:pt idx="33730">
                  <c:v>1383908400</c:v>
                </c:pt>
                <c:pt idx="33731">
                  <c:v>1383912000</c:v>
                </c:pt>
                <c:pt idx="33732">
                  <c:v>1383915600</c:v>
                </c:pt>
                <c:pt idx="33733">
                  <c:v>1383919200</c:v>
                </c:pt>
                <c:pt idx="33734">
                  <c:v>1383922800</c:v>
                </c:pt>
                <c:pt idx="33735">
                  <c:v>1383926400</c:v>
                </c:pt>
                <c:pt idx="33736">
                  <c:v>1383930000</c:v>
                </c:pt>
                <c:pt idx="33737">
                  <c:v>1383933600</c:v>
                </c:pt>
                <c:pt idx="33738">
                  <c:v>1383937200</c:v>
                </c:pt>
                <c:pt idx="33739">
                  <c:v>1383940800</c:v>
                </c:pt>
                <c:pt idx="33740">
                  <c:v>1383944400</c:v>
                </c:pt>
                <c:pt idx="33741">
                  <c:v>1383948000</c:v>
                </c:pt>
                <c:pt idx="33742">
                  <c:v>1383951600</c:v>
                </c:pt>
                <c:pt idx="33743">
                  <c:v>1383955200</c:v>
                </c:pt>
                <c:pt idx="33744">
                  <c:v>1383958800</c:v>
                </c:pt>
                <c:pt idx="33745">
                  <c:v>1383962400</c:v>
                </c:pt>
                <c:pt idx="33746">
                  <c:v>1383966000</c:v>
                </c:pt>
                <c:pt idx="33747">
                  <c:v>1383969600</c:v>
                </c:pt>
                <c:pt idx="33748">
                  <c:v>1383973200</c:v>
                </c:pt>
                <c:pt idx="33749">
                  <c:v>1383976800</c:v>
                </c:pt>
                <c:pt idx="33750">
                  <c:v>1383980400</c:v>
                </c:pt>
                <c:pt idx="33751">
                  <c:v>1383984000</c:v>
                </c:pt>
                <c:pt idx="33752">
                  <c:v>1383987600</c:v>
                </c:pt>
                <c:pt idx="33753">
                  <c:v>1383991200</c:v>
                </c:pt>
                <c:pt idx="33754">
                  <c:v>1383994800</c:v>
                </c:pt>
                <c:pt idx="33755">
                  <c:v>1383998400</c:v>
                </c:pt>
                <c:pt idx="33756">
                  <c:v>1384002000</c:v>
                </c:pt>
                <c:pt idx="33757">
                  <c:v>1384005600</c:v>
                </c:pt>
                <c:pt idx="33758">
                  <c:v>1384009200</c:v>
                </c:pt>
                <c:pt idx="33759">
                  <c:v>1384012800</c:v>
                </c:pt>
                <c:pt idx="33760">
                  <c:v>1384016400</c:v>
                </c:pt>
                <c:pt idx="33761">
                  <c:v>1384020000</c:v>
                </c:pt>
                <c:pt idx="33762">
                  <c:v>1384023600</c:v>
                </c:pt>
                <c:pt idx="33763">
                  <c:v>1384027200</c:v>
                </c:pt>
                <c:pt idx="33764">
                  <c:v>1384030800</c:v>
                </c:pt>
                <c:pt idx="33765">
                  <c:v>1384034400</c:v>
                </c:pt>
                <c:pt idx="33766">
                  <c:v>1384038000</c:v>
                </c:pt>
                <c:pt idx="33767">
                  <c:v>1384041600</c:v>
                </c:pt>
                <c:pt idx="33768">
                  <c:v>1384045200</c:v>
                </c:pt>
                <c:pt idx="33769">
                  <c:v>1384048800</c:v>
                </c:pt>
                <c:pt idx="33770">
                  <c:v>1384052400</c:v>
                </c:pt>
                <c:pt idx="33771">
                  <c:v>1384056000</c:v>
                </c:pt>
                <c:pt idx="33772">
                  <c:v>1384059600</c:v>
                </c:pt>
                <c:pt idx="33773">
                  <c:v>1384063200</c:v>
                </c:pt>
                <c:pt idx="33774">
                  <c:v>1384066800</c:v>
                </c:pt>
                <c:pt idx="33775">
                  <c:v>1384070400</c:v>
                </c:pt>
                <c:pt idx="33776">
                  <c:v>1384074000</c:v>
                </c:pt>
                <c:pt idx="33777">
                  <c:v>1384077600</c:v>
                </c:pt>
                <c:pt idx="33778">
                  <c:v>1384081200</c:v>
                </c:pt>
                <c:pt idx="33779">
                  <c:v>1384084800</c:v>
                </c:pt>
                <c:pt idx="33780">
                  <c:v>1384088400</c:v>
                </c:pt>
                <c:pt idx="33781">
                  <c:v>1384092000</c:v>
                </c:pt>
                <c:pt idx="33782">
                  <c:v>1384095600</c:v>
                </c:pt>
                <c:pt idx="33783">
                  <c:v>1384099200</c:v>
                </c:pt>
                <c:pt idx="33784">
                  <c:v>1384102800</c:v>
                </c:pt>
                <c:pt idx="33785">
                  <c:v>1384106400</c:v>
                </c:pt>
                <c:pt idx="33786">
                  <c:v>1384110000</c:v>
                </c:pt>
                <c:pt idx="33787">
                  <c:v>1384113600</c:v>
                </c:pt>
                <c:pt idx="33788">
                  <c:v>1384117200</c:v>
                </c:pt>
                <c:pt idx="33789">
                  <c:v>1384120800</c:v>
                </c:pt>
                <c:pt idx="33790">
                  <c:v>1384124400</c:v>
                </c:pt>
                <c:pt idx="33791">
                  <c:v>1384128000</c:v>
                </c:pt>
                <c:pt idx="33792">
                  <c:v>1384131600</c:v>
                </c:pt>
                <c:pt idx="33793">
                  <c:v>1384135200</c:v>
                </c:pt>
                <c:pt idx="33794">
                  <c:v>1384138800</c:v>
                </c:pt>
                <c:pt idx="33795">
                  <c:v>1384142400</c:v>
                </c:pt>
                <c:pt idx="33796">
                  <c:v>1384146000</c:v>
                </c:pt>
                <c:pt idx="33797">
                  <c:v>1384149600</c:v>
                </c:pt>
                <c:pt idx="33798">
                  <c:v>1384153200</c:v>
                </c:pt>
                <c:pt idx="33799">
                  <c:v>1384156800</c:v>
                </c:pt>
                <c:pt idx="33800">
                  <c:v>1384160400</c:v>
                </c:pt>
                <c:pt idx="33801">
                  <c:v>1384164000</c:v>
                </c:pt>
                <c:pt idx="33802">
                  <c:v>1384167600</c:v>
                </c:pt>
                <c:pt idx="33803">
                  <c:v>1384171200</c:v>
                </c:pt>
                <c:pt idx="33804">
                  <c:v>1384174800</c:v>
                </c:pt>
                <c:pt idx="33805">
                  <c:v>1384178400</c:v>
                </c:pt>
                <c:pt idx="33806">
                  <c:v>1384182000</c:v>
                </c:pt>
                <c:pt idx="33807">
                  <c:v>1384185600</c:v>
                </c:pt>
                <c:pt idx="33808">
                  <c:v>1384189200</c:v>
                </c:pt>
                <c:pt idx="33809">
                  <c:v>1384192800</c:v>
                </c:pt>
                <c:pt idx="33810">
                  <c:v>1384196400</c:v>
                </c:pt>
                <c:pt idx="33811">
                  <c:v>1384200000</c:v>
                </c:pt>
                <c:pt idx="33812">
                  <c:v>1384203600</c:v>
                </c:pt>
                <c:pt idx="33813">
                  <c:v>1384207200</c:v>
                </c:pt>
                <c:pt idx="33814">
                  <c:v>1384210800</c:v>
                </c:pt>
                <c:pt idx="33815">
                  <c:v>1384214400</c:v>
                </c:pt>
                <c:pt idx="33816">
                  <c:v>1384218000</c:v>
                </c:pt>
                <c:pt idx="33817">
                  <c:v>1384221600</c:v>
                </c:pt>
                <c:pt idx="33818">
                  <c:v>1384225200</c:v>
                </c:pt>
                <c:pt idx="33819">
                  <c:v>1384228800</c:v>
                </c:pt>
                <c:pt idx="33820">
                  <c:v>1384232400</c:v>
                </c:pt>
                <c:pt idx="33821">
                  <c:v>1384236000</c:v>
                </c:pt>
                <c:pt idx="33822">
                  <c:v>1384239600</c:v>
                </c:pt>
                <c:pt idx="33823">
                  <c:v>1384243200</c:v>
                </c:pt>
                <c:pt idx="33824">
                  <c:v>1384246800</c:v>
                </c:pt>
                <c:pt idx="33825">
                  <c:v>1384250400</c:v>
                </c:pt>
                <c:pt idx="33826">
                  <c:v>1384254000</c:v>
                </c:pt>
                <c:pt idx="33827">
                  <c:v>1384257600</c:v>
                </c:pt>
                <c:pt idx="33828">
                  <c:v>1384261200</c:v>
                </c:pt>
                <c:pt idx="33829">
                  <c:v>1384264800</c:v>
                </c:pt>
                <c:pt idx="33830">
                  <c:v>1384268400</c:v>
                </c:pt>
                <c:pt idx="33831">
                  <c:v>1384272000</c:v>
                </c:pt>
                <c:pt idx="33832">
                  <c:v>1384275600</c:v>
                </c:pt>
                <c:pt idx="33833">
                  <c:v>1384279200</c:v>
                </c:pt>
                <c:pt idx="33834">
                  <c:v>1384282800</c:v>
                </c:pt>
                <c:pt idx="33835">
                  <c:v>1384286400</c:v>
                </c:pt>
                <c:pt idx="33836">
                  <c:v>1384290000</c:v>
                </c:pt>
                <c:pt idx="33837">
                  <c:v>1384293600</c:v>
                </c:pt>
                <c:pt idx="33838">
                  <c:v>1384297200</c:v>
                </c:pt>
                <c:pt idx="33839">
                  <c:v>1384300800</c:v>
                </c:pt>
                <c:pt idx="33840">
                  <c:v>1384304400</c:v>
                </c:pt>
                <c:pt idx="33841">
                  <c:v>1384308000</c:v>
                </c:pt>
                <c:pt idx="33842">
                  <c:v>1384311600</c:v>
                </c:pt>
                <c:pt idx="33843">
                  <c:v>1384315200</c:v>
                </c:pt>
                <c:pt idx="33844">
                  <c:v>1384318800</c:v>
                </c:pt>
                <c:pt idx="33845">
                  <c:v>1384322400</c:v>
                </c:pt>
                <c:pt idx="33846">
                  <c:v>1384326000</c:v>
                </c:pt>
                <c:pt idx="33847">
                  <c:v>1384329600</c:v>
                </c:pt>
                <c:pt idx="33848">
                  <c:v>1384333200</c:v>
                </c:pt>
                <c:pt idx="33849">
                  <c:v>1384336800</c:v>
                </c:pt>
                <c:pt idx="33850">
                  <c:v>1384340400</c:v>
                </c:pt>
                <c:pt idx="33851">
                  <c:v>1384344000</c:v>
                </c:pt>
                <c:pt idx="33852">
                  <c:v>1384347600</c:v>
                </c:pt>
                <c:pt idx="33853">
                  <c:v>1384351200</c:v>
                </c:pt>
                <c:pt idx="33854">
                  <c:v>1384354800</c:v>
                </c:pt>
                <c:pt idx="33855">
                  <c:v>1384358400</c:v>
                </c:pt>
                <c:pt idx="33856">
                  <c:v>1384362000</c:v>
                </c:pt>
                <c:pt idx="33857">
                  <c:v>1384365600</c:v>
                </c:pt>
                <c:pt idx="33858">
                  <c:v>1384369200</c:v>
                </c:pt>
                <c:pt idx="33859">
                  <c:v>1384372800</c:v>
                </c:pt>
                <c:pt idx="33860">
                  <c:v>1384376400</c:v>
                </c:pt>
                <c:pt idx="33861">
                  <c:v>1384380000</c:v>
                </c:pt>
                <c:pt idx="33862">
                  <c:v>1384383600</c:v>
                </c:pt>
                <c:pt idx="33863">
                  <c:v>1384387200</c:v>
                </c:pt>
                <c:pt idx="33864">
                  <c:v>1384390800</c:v>
                </c:pt>
                <c:pt idx="33865">
                  <c:v>1384394400</c:v>
                </c:pt>
                <c:pt idx="33866">
                  <c:v>1384398000</c:v>
                </c:pt>
                <c:pt idx="33867">
                  <c:v>1384401600</c:v>
                </c:pt>
                <c:pt idx="33868">
                  <c:v>1384405200</c:v>
                </c:pt>
                <c:pt idx="33869">
                  <c:v>1384408800</c:v>
                </c:pt>
                <c:pt idx="33870">
                  <c:v>1384412400</c:v>
                </c:pt>
                <c:pt idx="33871">
                  <c:v>1384416000</c:v>
                </c:pt>
                <c:pt idx="33872">
                  <c:v>1384419600</c:v>
                </c:pt>
                <c:pt idx="33873">
                  <c:v>1384423200</c:v>
                </c:pt>
                <c:pt idx="33874">
                  <c:v>1384426800</c:v>
                </c:pt>
                <c:pt idx="33875">
                  <c:v>1384430400</c:v>
                </c:pt>
                <c:pt idx="33876">
                  <c:v>1384434000</c:v>
                </c:pt>
                <c:pt idx="33877">
                  <c:v>1384437600</c:v>
                </c:pt>
                <c:pt idx="33878">
                  <c:v>1384441200</c:v>
                </c:pt>
                <c:pt idx="33879">
                  <c:v>1384444800</c:v>
                </c:pt>
                <c:pt idx="33880">
                  <c:v>1384448400</c:v>
                </c:pt>
                <c:pt idx="33881">
                  <c:v>1384452000</c:v>
                </c:pt>
                <c:pt idx="33882">
                  <c:v>1384455600</c:v>
                </c:pt>
                <c:pt idx="33883">
                  <c:v>1384459200</c:v>
                </c:pt>
                <c:pt idx="33884">
                  <c:v>1384462800</c:v>
                </c:pt>
                <c:pt idx="33885">
                  <c:v>1384466400</c:v>
                </c:pt>
                <c:pt idx="33886">
                  <c:v>1384470000</c:v>
                </c:pt>
                <c:pt idx="33887">
                  <c:v>1384473600</c:v>
                </c:pt>
                <c:pt idx="33888">
                  <c:v>1384477200</c:v>
                </c:pt>
                <c:pt idx="33889">
                  <c:v>1384480800</c:v>
                </c:pt>
                <c:pt idx="33890">
                  <c:v>1384484400</c:v>
                </c:pt>
                <c:pt idx="33891">
                  <c:v>1384488000</c:v>
                </c:pt>
                <c:pt idx="33892">
                  <c:v>1384491600</c:v>
                </c:pt>
                <c:pt idx="33893">
                  <c:v>1384495200</c:v>
                </c:pt>
                <c:pt idx="33894">
                  <c:v>1384498800</c:v>
                </c:pt>
                <c:pt idx="33895">
                  <c:v>1384502400</c:v>
                </c:pt>
                <c:pt idx="33896">
                  <c:v>1384506000</c:v>
                </c:pt>
                <c:pt idx="33897">
                  <c:v>1384509600</c:v>
                </c:pt>
                <c:pt idx="33898">
                  <c:v>1384513200</c:v>
                </c:pt>
                <c:pt idx="33899">
                  <c:v>1384516800</c:v>
                </c:pt>
                <c:pt idx="33900">
                  <c:v>1384520400</c:v>
                </c:pt>
                <c:pt idx="33901">
                  <c:v>1384524000</c:v>
                </c:pt>
                <c:pt idx="33902">
                  <c:v>1384527600</c:v>
                </c:pt>
                <c:pt idx="33903">
                  <c:v>1384531200</c:v>
                </c:pt>
                <c:pt idx="33904">
                  <c:v>1384534800</c:v>
                </c:pt>
                <c:pt idx="33905">
                  <c:v>1384538400</c:v>
                </c:pt>
                <c:pt idx="33906">
                  <c:v>1384542000</c:v>
                </c:pt>
                <c:pt idx="33907">
                  <c:v>1384545600</c:v>
                </c:pt>
                <c:pt idx="33908">
                  <c:v>1384549200</c:v>
                </c:pt>
                <c:pt idx="33909">
                  <c:v>1384552800</c:v>
                </c:pt>
                <c:pt idx="33910">
                  <c:v>1384556400</c:v>
                </c:pt>
                <c:pt idx="33911">
                  <c:v>1384560000</c:v>
                </c:pt>
                <c:pt idx="33912">
                  <c:v>1384563600</c:v>
                </c:pt>
                <c:pt idx="33913">
                  <c:v>1384567200</c:v>
                </c:pt>
                <c:pt idx="33914">
                  <c:v>1384570800</c:v>
                </c:pt>
                <c:pt idx="33915">
                  <c:v>1384574400</c:v>
                </c:pt>
                <c:pt idx="33916">
                  <c:v>1384578000</c:v>
                </c:pt>
                <c:pt idx="33917">
                  <c:v>1384581600</c:v>
                </c:pt>
                <c:pt idx="33918">
                  <c:v>1384585200</c:v>
                </c:pt>
                <c:pt idx="33919">
                  <c:v>1384588800</c:v>
                </c:pt>
                <c:pt idx="33920">
                  <c:v>1384592400</c:v>
                </c:pt>
                <c:pt idx="33921">
                  <c:v>1384596000</c:v>
                </c:pt>
                <c:pt idx="33922">
                  <c:v>1384599600</c:v>
                </c:pt>
                <c:pt idx="33923">
                  <c:v>1384603200</c:v>
                </c:pt>
                <c:pt idx="33924">
                  <c:v>1384606800</c:v>
                </c:pt>
                <c:pt idx="33925">
                  <c:v>1384610400</c:v>
                </c:pt>
                <c:pt idx="33926">
                  <c:v>1384614000</c:v>
                </c:pt>
                <c:pt idx="33927">
                  <c:v>1384617600</c:v>
                </c:pt>
                <c:pt idx="33928">
                  <c:v>1384621200</c:v>
                </c:pt>
                <c:pt idx="33929">
                  <c:v>1384624800</c:v>
                </c:pt>
                <c:pt idx="33930">
                  <c:v>1384628400</c:v>
                </c:pt>
                <c:pt idx="33931">
                  <c:v>1384632000</c:v>
                </c:pt>
                <c:pt idx="33932">
                  <c:v>1384635600</c:v>
                </c:pt>
                <c:pt idx="33933">
                  <c:v>1384639200</c:v>
                </c:pt>
                <c:pt idx="33934">
                  <c:v>1384642800</c:v>
                </c:pt>
                <c:pt idx="33935">
                  <c:v>1384646400</c:v>
                </c:pt>
                <c:pt idx="33936">
                  <c:v>1384650000</c:v>
                </c:pt>
                <c:pt idx="33937">
                  <c:v>1384653600</c:v>
                </c:pt>
                <c:pt idx="33938">
                  <c:v>1384657200</c:v>
                </c:pt>
                <c:pt idx="33939">
                  <c:v>1384660800</c:v>
                </c:pt>
                <c:pt idx="33940">
                  <c:v>1384664400</c:v>
                </c:pt>
                <c:pt idx="33941">
                  <c:v>1384668000</c:v>
                </c:pt>
                <c:pt idx="33942">
                  <c:v>1384671600</c:v>
                </c:pt>
                <c:pt idx="33943">
                  <c:v>1384675200</c:v>
                </c:pt>
                <c:pt idx="33944">
                  <c:v>1384678800</c:v>
                </c:pt>
                <c:pt idx="33945">
                  <c:v>1384682400</c:v>
                </c:pt>
                <c:pt idx="33946">
                  <c:v>1384686000</c:v>
                </c:pt>
                <c:pt idx="33947">
                  <c:v>1384689600</c:v>
                </c:pt>
                <c:pt idx="33948">
                  <c:v>1384693200</c:v>
                </c:pt>
                <c:pt idx="33949">
                  <c:v>1384696800</c:v>
                </c:pt>
                <c:pt idx="33950">
                  <c:v>1384700400</c:v>
                </c:pt>
                <c:pt idx="33951">
                  <c:v>1384704000</c:v>
                </c:pt>
                <c:pt idx="33952">
                  <c:v>1384707600</c:v>
                </c:pt>
                <c:pt idx="33953">
                  <c:v>1384711200</c:v>
                </c:pt>
                <c:pt idx="33954">
                  <c:v>1384714800</c:v>
                </c:pt>
                <c:pt idx="33955">
                  <c:v>1384718400</c:v>
                </c:pt>
                <c:pt idx="33956">
                  <c:v>1384722000</c:v>
                </c:pt>
                <c:pt idx="33957">
                  <c:v>1384725600</c:v>
                </c:pt>
                <c:pt idx="33958">
                  <c:v>1384729200</c:v>
                </c:pt>
                <c:pt idx="33959">
                  <c:v>1384732800</c:v>
                </c:pt>
                <c:pt idx="33960">
                  <c:v>1384736400</c:v>
                </c:pt>
                <c:pt idx="33961">
                  <c:v>1384740000</c:v>
                </c:pt>
                <c:pt idx="33962">
                  <c:v>1384743600</c:v>
                </c:pt>
                <c:pt idx="33963">
                  <c:v>1384747200</c:v>
                </c:pt>
                <c:pt idx="33964">
                  <c:v>1384750800</c:v>
                </c:pt>
                <c:pt idx="33965">
                  <c:v>1384754400</c:v>
                </c:pt>
                <c:pt idx="33966">
                  <c:v>1384758000</c:v>
                </c:pt>
                <c:pt idx="33967">
                  <c:v>1384761600</c:v>
                </c:pt>
                <c:pt idx="33968">
                  <c:v>1384765200</c:v>
                </c:pt>
                <c:pt idx="33969">
                  <c:v>1384768800</c:v>
                </c:pt>
                <c:pt idx="33970">
                  <c:v>1384772400</c:v>
                </c:pt>
                <c:pt idx="33971">
                  <c:v>1384776000</c:v>
                </c:pt>
                <c:pt idx="33972">
                  <c:v>1384779600</c:v>
                </c:pt>
                <c:pt idx="33973">
                  <c:v>1384783200</c:v>
                </c:pt>
                <c:pt idx="33974">
                  <c:v>1384786800</c:v>
                </c:pt>
                <c:pt idx="33975">
                  <c:v>1384790400</c:v>
                </c:pt>
                <c:pt idx="33976">
                  <c:v>1384794000</c:v>
                </c:pt>
                <c:pt idx="33977">
                  <c:v>1384797600</c:v>
                </c:pt>
                <c:pt idx="33978">
                  <c:v>1384801200</c:v>
                </c:pt>
                <c:pt idx="33979">
                  <c:v>1384804800</c:v>
                </c:pt>
                <c:pt idx="33980">
                  <c:v>1384808400</c:v>
                </c:pt>
                <c:pt idx="33981">
                  <c:v>1384812000</c:v>
                </c:pt>
                <c:pt idx="33982">
                  <c:v>1384815600</c:v>
                </c:pt>
                <c:pt idx="33983">
                  <c:v>1384819200</c:v>
                </c:pt>
                <c:pt idx="33984">
                  <c:v>1384822800</c:v>
                </c:pt>
                <c:pt idx="33985">
                  <c:v>1384826400</c:v>
                </c:pt>
                <c:pt idx="33986">
                  <c:v>1384830000</c:v>
                </c:pt>
                <c:pt idx="33987">
                  <c:v>1384833600</c:v>
                </c:pt>
                <c:pt idx="33988">
                  <c:v>1384837200</c:v>
                </c:pt>
                <c:pt idx="33989">
                  <c:v>1384840800</c:v>
                </c:pt>
                <c:pt idx="33990">
                  <c:v>1384844400</c:v>
                </c:pt>
                <c:pt idx="33991">
                  <c:v>1384848000</c:v>
                </c:pt>
                <c:pt idx="33992">
                  <c:v>1384851600</c:v>
                </c:pt>
                <c:pt idx="33993">
                  <c:v>1384855200</c:v>
                </c:pt>
                <c:pt idx="33994">
                  <c:v>1384858800</c:v>
                </c:pt>
                <c:pt idx="33995">
                  <c:v>1384862400</c:v>
                </c:pt>
                <c:pt idx="33996">
                  <c:v>1384866000</c:v>
                </c:pt>
                <c:pt idx="33997">
                  <c:v>1384869600</c:v>
                </c:pt>
                <c:pt idx="33998">
                  <c:v>1384873200</c:v>
                </c:pt>
                <c:pt idx="33999">
                  <c:v>1384876800</c:v>
                </c:pt>
                <c:pt idx="34000">
                  <c:v>1384880400</c:v>
                </c:pt>
                <c:pt idx="34001">
                  <c:v>1384884000</c:v>
                </c:pt>
                <c:pt idx="34002">
                  <c:v>1384887600</c:v>
                </c:pt>
                <c:pt idx="34003">
                  <c:v>1384891200</c:v>
                </c:pt>
                <c:pt idx="34004">
                  <c:v>1384894800</c:v>
                </c:pt>
                <c:pt idx="34005">
                  <c:v>1384898400</c:v>
                </c:pt>
                <c:pt idx="34006">
                  <c:v>1384902000</c:v>
                </c:pt>
                <c:pt idx="34007">
                  <c:v>1384905600</c:v>
                </c:pt>
                <c:pt idx="34008">
                  <c:v>1384909200</c:v>
                </c:pt>
                <c:pt idx="34009">
                  <c:v>1384912800</c:v>
                </c:pt>
                <c:pt idx="34010">
                  <c:v>1384916400</c:v>
                </c:pt>
                <c:pt idx="34011">
                  <c:v>1384920000</c:v>
                </c:pt>
                <c:pt idx="34012">
                  <c:v>1384923600</c:v>
                </c:pt>
                <c:pt idx="34013">
                  <c:v>1384927200</c:v>
                </c:pt>
                <c:pt idx="34014">
                  <c:v>1384930800</c:v>
                </c:pt>
                <c:pt idx="34015">
                  <c:v>1384934400</c:v>
                </c:pt>
                <c:pt idx="34016">
                  <c:v>1384938000</c:v>
                </c:pt>
                <c:pt idx="34017">
                  <c:v>1384941600</c:v>
                </c:pt>
                <c:pt idx="34018">
                  <c:v>1384945200</c:v>
                </c:pt>
                <c:pt idx="34019">
                  <c:v>1384948800</c:v>
                </c:pt>
                <c:pt idx="34020">
                  <c:v>1384952400</c:v>
                </c:pt>
                <c:pt idx="34021">
                  <c:v>1384956000</c:v>
                </c:pt>
                <c:pt idx="34022">
                  <c:v>1384959600</c:v>
                </c:pt>
                <c:pt idx="34023">
                  <c:v>1384963200</c:v>
                </c:pt>
                <c:pt idx="34024">
                  <c:v>1384966800</c:v>
                </c:pt>
                <c:pt idx="34025">
                  <c:v>1384970400</c:v>
                </c:pt>
                <c:pt idx="34026">
                  <c:v>1384974000</c:v>
                </c:pt>
                <c:pt idx="34027">
                  <c:v>1384977600</c:v>
                </c:pt>
                <c:pt idx="34028">
                  <c:v>1384981200</c:v>
                </c:pt>
                <c:pt idx="34029">
                  <c:v>1384984800</c:v>
                </c:pt>
                <c:pt idx="34030">
                  <c:v>1384988400</c:v>
                </c:pt>
                <c:pt idx="34031">
                  <c:v>1384992000</c:v>
                </c:pt>
                <c:pt idx="34032">
                  <c:v>1384995600</c:v>
                </c:pt>
                <c:pt idx="34033">
                  <c:v>1384999200</c:v>
                </c:pt>
                <c:pt idx="34034">
                  <c:v>1385002800</c:v>
                </c:pt>
                <c:pt idx="34035">
                  <c:v>1385006400</c:v>
                </c:pt>
                <c:pt idx="34036">
                  <c:v>1385010000</c:v>
                </c:pt>
                <c:pt idx="34037">
                  <c:v>1385013600</c:v>
                </c:pt>
                <c:pt idx="34038">
                  <c:v>1385017200</c:v>
                </c:pt>
                <c:pt idx="34039">
                  <c:v>1385020800</c:v>
                </c:pt>
                <c:pt idx="34040">
                  <c:v>1385024400</c:v>
                </c:pt>
                <c:pt idx="34041">
                  <c:v>1385028000</c:v>
                </c:pt>
                <c:pt idx="34042">
                  <c:v>1385031600</c:v>
                </c:pt>
                <c:pt idx="34043">
                  <c:v>1385035200</c:v>
                </c:pt>
                <c:pt idx="34044">
                  <c:v>1385038800</c:v>
                </c:pt>
                <c:pt idx="34045">
                  <c:v>1385042400</c:v>
                </c:pt>
                <c:pt idx="34046">
                  <c:v>1385046000</c:v>
                </c:pt>
                <c:pt idx="34047">
                  <c:v>1385049600</c:v>
                </c:pt>
                <c:pt idx="34048">
                  <c:v>1385053200</c:v>
                </c:pt>
                <c:pt idx="34049">
                  <c:v>1385056800</c:v>
                </c:pt>
                <c:pt idx="34050">
                  <c:v>1385060400</c:v>
                </c:pt>
                <c:pt idx="34051">
                  <c:v>1385064000</c:v>
                </c:pt>
                <c:pt idx="34052">
                  <c:v>1385067600</c:v>
                </c:pt>
                <c:pt idx="34053">
                  <c:v>1385071200</c:v>
                </c:pt>
                <c:pt idx="34054">
                  <c:v>1385074800</c:v>
                </c:pt>
                <c:pt idx="34055">
                  <c:v>1385078400</c:v>
                </c:pt>
                <c:pt idx="34056">
                  <c:v>1385082000</c:v>
                </c:pt>
                <c:pt idx="34057">
                  <c:v>1385085600</c:v>
                </c:pt>
                <c:pt idx="34058">
                  <c:v>1385089200</c:v>
                </c:pt>
                <c:pt idx="34059">
                  <c:v>1385092800</c:v>
                </c:pt>
                <c:pt idx="34060">
                  <c:v>1385096400</c:v>
                </c:pt>
                <c:pt idx="34061">
                  <c:v>1385100000</c:v>
                </c:pt>
                <c:pt idx="34062">
                  <c:v>1385103600</c:v>
                </c:pt>
                <c:pt idx="34063">
                  <c:v>1385107200</c:v>
                </c:pt>
                <c:pt idx="34064">
                  <c:v>1385110800</c:v>
                </c:pt>
                <c:pt idx="34065">
                  <c:v>1385114400</c:v>
                </c:pt>
                <c:pt idx="34066">
                  <c:v>1385118000</c:v>
                </c:pt>
                <c:pt idx="34067">
                  <c:v>1385121600</c:v>
                </c:pt>
                <c:pt idx="34068">
                  <c:v>1385125200</c:v>
                </c:pt>
                <c:pt idx="34069">
                  <c:v>1385128800</c:v>
                </c:pt>
                <c:pt idx="34070">
                  <c:v>1385132400</c:v>
                </c:pt>
                <c:pt idx="34071">
                  <c:v>1385136000</c:v>
                </c:pt>
                <c:pt idx="34072">
                  <c:v>1385139600</c:v>
                </c:pt>
                <c:pt idx="34073">
                  <c:v>1385143200</c:v>
                </c:pt>
                <c:pt idx="34074">
                  <c:v>1385146800</c:v>
                </c:pt>
                <c:pt idx="34075">
                  <c:v>1385150400</c:v>
                </c:pt>
                <c:pt idx="34076">
                  <c:v>1385154000</c:v>
                </c:pt>
                <c:pt idx="34077">
                  <c:v>1385157600</c:v>
                </c:pt>
                <c:pt idx="34078">
                  <c:v>1385161200</c:v>
                </c:pt>
                <c:pt idx="34079">
                  <c:v>1385164800</c:v>
                </c:pt>
                <c:pt idx="34080">
                  <c:v>1385168400</c:v>
                </c:pt>
                <c:pt idx="34081">
                  <c:v>1385172000</c:v>
                </c:pt>
                <c:pt idx="34082">
                  <c:v>1385175600</c:v>
                </c:pt>
                <c:pt idx="34083">
                  <c:v>1385179200</c:v>
                </c:pt>
                <c:pt idx="34084">
                  <c:v>1385182800</c:v>
                </c:pt>
                <c:pt idx="34085">
                  <c:v>1385186400</c:v>
                </c:pt>
                <c:pt idx="34086">
                  <c:v>1385190000</c:v>
                </c:pt>
                <c:pt idx="34087">
                  <c:v>1385193600</c:v>
                </c:pt>
                <c:pt idx="34088">
                  <c:v>1385197200</c:v>
                </c:pt>
                <c:pt idx="34089">
                  <c:v>1385200800</c:v>
                </c:pt>
                <c:pt idx="34090">
                  <c:v>1385204400</c:v>
                </c:pt>
                <c:pt idx="34091">
                  <c:v>1385208000</c:v>
                </c:pt>
                <c:pt idx="34092">
                  <c:v>1385211600</c:v>
                </c:pt>
                <c:pt idx="34093">
                  <c:v>1385215200</c:v>
                </c:pt>
                <c:pt idx="34094">
                  <c:v>1385218800</c:v>
                </c:pt>
                <c:pt idx="34095">
                  <c:v>1385222400</c:v>
                </c:pt>
                <c:pt idx="34096">
                  <c:v>1385226000</c:v>
                </c:pt>
                <c:pt idx="34097">
                  <c:v>1385229600</c:v>
                </c:pt>
                <c:pt idx="34098">
                  <c:v>1385233200</c:v>
                </c:pt>
                <c:pt idx="34099">
                  <c:v>1385236800</c:v>
                </c:pt>
                <c:pt idx="34100">
                  <c:v>1385240400</c:v>
                </c:pt>
                <c:pt idx="34101">
                  <c:v>1385244000</c:v>
                </c:pt>
                <c:pt idx="34102">
                  <c:v>1385247600</c:v>
                </c:pt>
                <c:pt idx="34103">
                  <c:v>1385251200</c:v>
                </c:pt>
                <c:pt idx="34104">
                  <c:v>1385254800</c:v>
                </c:pt>
                <c:pt idx="34105">
                  <c:v>1385258400</c:v>
                </c:pt>
                <c:pt idx="34106">
                  <c:v>1385262000</c:v>
                </c:pt>
                <c:pt idx="34107">
                  <c:v>1385265600</c:v>
                </c:pt>
                <c:pt idx="34108">
                  <c:v>1385269200</c:v>
                </c:pt>
                <c:pt idx="34109">
                  <c:v>1385272800</c:v>
                </c:pt>
                <c:pt idx="34110">
                  <c:v>1385276400</c:v>
                </c:pt>
                <c:pt idx="34111">
                  <c:v>1385280000</c:v>
                </c:pt>
                <c:pt idx="34112">
                  <c:v>1385283600</c:v>
                </c:pt>
                <c:pt idx="34113">
                  <c:v>1385287200</c:v>
                </c:pt>
                <c:pt idx="34114">
                  <c:v>1385290800</c:v>
                </c:pt>
                <c:pt idx="34115">
                  <c:v>1385294400</c:v>
                </c:pt>
                <c:pt idx="34116">
                  <c:v>1385298000</c:v>
                </c:pt>
                <c:pt idx="34117">
                  <c:v>1385301600</c:v>
                </c:pt>
                <c:pt idx="34118">
                  <c:v>1385305200</c:v>
                </c:pt>
                <c:pt idx="34119">
                  <c:v>1385308800</c:v>
                </c:pt>
                <c:pt idx="34120">
                  <c:v>1385312400</c:v>
                </c:pt>
                <c:pt idx="34121">
                  <c:v>1385316000</c:v>
                </c:pt>
                <c:pt idx="34122">
                  <c:v>1385319600</c:v>
                </c:pt>
                <c:pt idx="34123">
                  <c:v>1385323200</c:v>
                </c:pt>
                <c:pt idx="34124">
                  <c:v>1385326800</c:v>
                </c:pt>
                <c:pt idx="34125">
                  <c:v>1385330400</c:v>
                </c:pt>
                <c:pt idx="34126">
                  <c:v>1385334000</c:v>
                </c:pt>
                <c:pt idx="34127">
                  <c:v>1385337600</c:v>
                </c:pt>
                <c:pt idx="34128">
                  <c:v>1385341200</c:v>
                </c:pt>
                <c:pt idx="34129">
                  <c:v>1385344800</c:v>
                </c:pt>
                <c:pt idx="34130">
                  <c:v>1385348400</c:v>
                </c:pt>
                <c:pt idx="34131">
                  <c:v>1385352000</c:v>
                </c:pt>
                <c:pt idx="34132">
                  <c:v>1385355600</c:v>
                </c:pt>
                <c:pt idx="34133">
                  <c:v>1385359200</c:v>
                </c:pt>
                <c:pt idx="34134">
                  <c:v>1385362800</c:v>
                </c:pt>
                <c:pt idx="34135">
                  <c:v>1385366400</c:v>
                </c:pt>
                <c:pt idx="34136">
                  <c:v>1385370000</c:v>
                </c:pt>
                <c:pt idx="34137">
                  <c:v>1385373600</c:v>
                </c:pt>
                <c:pt idx="34138">
                  <c:v>1385377200</c:v>
                </c:pt>
                <c:pt idx="34139">
                  <c:v>1385380800</c:v>
                </c:pt>
                <c:pt idx="34140">
                  <c:v>1385384400</c:v>
                </c:pt>
                <c:pt idx="34141">
                  <c:v>1385388000</c:v>
                </c:pt>
                <c:pt idx="34142">
                  <c:v>1385391600</c:v>
                </c:pt>
                <c:pt idx="34143">
                  <c:v>1385395200</c:v>
                </c:pt>
                <c:pt idx="34144">
                  <c:v>1385398800</c:v>
                </c:pt>
                <c:pt idx="34145">
                  <c:v>1385402400</c:v>
                </c:pt>
                <c:pt idx="34146">
                  <c:v>1385406000</c:v>
                </c:pt>
                <c:pt idx="34147">
                  <c:v>1385409600</c:v>
                </c:pt>
                <c:pt idx="34148">
                  <c:v>1385413200</c:v>
                </c:pt>
                <c:pt idx="34149">
                  <c:v>1385416800</c:v>
                </c:pt>
                <c:pt idx="34150">
                  <c:v>1385420400</c:v>
                </c:pt>
                <c:pt idx="34151">
                  <c:v>1385424000</c:v>
                </c:pt>
                <c:pt idx="34152">
                  <c:v>1385427600</c:v>
                </c:pt>
                <c:pt idx="34153">
                  <c:v>1385431200</c:v>
                </c:pt>
                <c:pt idx="34154">
                  <c:v>1385434800</c:v>
                </c:pt>
                <c:pt idx="34155">
                  <c:v>1385438400</c:v>
                </c:pt>
                <c:pt idx="34156">
                  <c:v>1385442000</c:v>
                </c:pt>
                <c:pt idx="34157">
                  <c:v>1385445600</c:v>
                </c:pt>
                <c:pt idx="34158">
                  <c:v>1385449200</c:v>
                </c:pt>
                <c:pt idx="34159">
                  <c:v>1385452800</c:v>
                </c:pt>
                <c:pt idx="34160">
                  <c:v>1385456400</c:v>
                </c:pt>
                <c:pt idx="34161">
                  <c:v>1385460000</c:v>
                </c:pt>
                <c:pt idx="34162">
                  <c:v>1385463600</c:v>
                </c:pt>
                <c:pt idx="34163">
                  <c:v>1385467200</c:v>
                </c:pt>
                <c:pt idx="34164">
                  <c:v>1385470800</c:v>
                </c:pt>
                <c:pt idx="34165">
                  <c:v>1385474400</c:v>
                </c:pt>
                <c:pt idx="34166">
                  <c:v>1385478000</c:v>
                </c:pt>
                <c:pt idx="34167">
                  <c:v>1385481600</c:v>
                </c:pt>
                <c:pt idx="34168">
                  <c:v>1385485200</c:v>
                </c:pt>
                <c:pt idx="34169">
                  <c:v>1385488800</c:v>
                </c:pt>
                <c:pt idx="34170">
                  <c:v>1385492400</c:v>
                </c:pt>
                <c:pt idx="34171">
                  <c:v>1385496000</c:v>
                </c:pt>
                <c:pt idx="34172">
                  <c:v>1385499600</c:v>
                </c:pt>
                <c:pt idx="34173">
                  <c:v>1385503200</c:v>
                </c:pt>
                <c:pt idx="34174">
                  <c:v>1385506800</c:v>
                </c:pt>
                <c:pt idx="34175">
                  <c:v>1385510400</c:v>
                </c:pt>
                <c:pt idx="34176">
                  <c:v>1385514000</c:v>
                </c:pt>
                <c:pt idx="34177">
                  <c:v>1385517600</c:v>
                </c:pt>
                <c:pt idx="34178">
                  <c:v>1385521200</c:v>
                </c:pt>
                <c:pt idx="34179">
                  <c:v>1385524800</c:v>
                </c:pt>
                <c:pt idx="34180">
                  <c:v>1385528400</c:v>
                </c:pt>
                <c:pt idx="34181">
                  <c:v>1385532000</c:v>
                </c:pt>
                <c:pt idx="34182">
                  <c:v>1385535600</c:v>
                </c:pt>
                <c:pt idx="34183">
                  <c:v>1385539200</c:v>
                </c:pt>
                <c:pt idx="34184">
                  <c:v>1385542800</c:v>
                </c:pt>
                <c:pt idx="34185">
                  <c:v>1385546400</c:v>
                </c:pt>
                <c:pt idx="34186">
                  <c:v>1385550000</c:v>
                </c:pt>
                <c:pt idx="34187">
                  <c:v>1385553600</c:v>
                </c:pt>
                <c:pt idx="34188">
                  <c:v>1385557200</c:v>
                </c:pt>
                <c:pt idx="34189">
                  <c:v>1385560800</c:v>
                </c:pt>
                <c:pt idx="34190">
                  <c:v>1385564400</c:v>
                </c:pt>
                <c:pt idx="34191">
                  <c:v>1385568000</c:v>
                </c:pt>
                <c:pt idx="34192">
                  <c:v>1385571600</c:v>
                </c:pt>
                <c:pt idx="34193">
                  <c:v>1385575200</c:v>
                </c:pt>
                <c:pt idx="34194">
                  <c:v>1385578800</c:v>
                </c:pt>
                <c:pt idx="34195">
                  <c:v>1385582400</c:v>
                </c:pt>
                <c:pt idx="34196">
                  <c:v>1385586000</c:v>
                </c:pt>
                <c:pt idx="34197">
                  <c:v>1385589600</c:v>
                </c:pt>
                <c:pt idx="34198">
                  <c:v>1385593200</c:v>
                </c:pt>
                <c:pt idx="34199">
                  <c:v>1385596800</c:v>
                </c:pt>
                <c:pt idx="34200">
                  <c:v>1385600400</c:v>
                </c:pt>
                <c:pt idx="34201">
                  <c:v>1385604000</c:v>
                </c:pt>
                <c:pt idx="34202">
                  <c:v>1385607600</c:v>
                </c:pt>
                <c:pt idx="34203">
                  <c:v>1385611200</c:v>
                </c:pt>
                <c:pt idx="34204">
                  <c:v>1385614800</c:v>
                </c:pt>
                <c:pt idx="34205">
                  <c:v>1385618400</c:v>
                </c:pt>
                <c:pt idx="34206">
                  <c:v>1385622000</c:v>
                </c:pt>
                <c:pt idx="34207">
                  <c:v>1385625600</c:v>
                </c:pt>
                <c:pt idx="34208">
                  <c:v>1385629200</c:v>
                </c:pt>
                <c:pt idx="34209">
                  <c:v>1385632800</c:v>
                </c:pt>
                <c:pt idx="34210">
                  <c:v>1385636400</c:v>
                </c:pt>
                <c:pt idx="34211">
                  <c:v>1385640000</c:v>
                </c:pt>
                <c:pt idx="34212">
                  <c:v>1385643600</c:v>
                </c:pt>
                <c:pt idx="34213">
                  <c:v>1385647200</c:v>
                </c:pt>
                <c:pt idx="34214">
                  <c:v>1385650800</c:v>
                </c:pt>
                <c:pt idx="34215">
                  <c:v>1385654400</c:v>
                </c:pt>
                <c:pt idx="34216">
                  <c:v>1385658000</c:v>
                </c:pt>
                <c:pt idx="34217">
                  <c:v>1385661600</c:v>
                </c:pt>
                <c:pt idx="34218">
                  <c:v>1385665200</c:v>
                </c:pt>
                <c:pt idx="34219">
                  <c:v>1385668800</c:v>
                </c:pt>
                <c:pt idx="34220">
                  <c:v>1385672400</c:v>
                </c:pt>
                <c:pt idx="34221">
                  <c:v>1385676000</c:v>
                </c:pt>
                <c:pt idx="34222">
                  <c:v>1385679600</c:v>
                </c:pt>
                <c:pt idx="34223">
                  <c:v>1385683200</c:v>
                </c:pt>
                <c:pt idx="34224">
                  <c:v>1385686800</c:v>
                </c:pt>
                <c:pt idx="34225">
                  <c:v>1385690400</c:v>
                </c:pt>
                <c:pt idx="34226">
                  <c:v>1385694000</c:v>
                </c:pt>
                <c:pt idx="34227">
                  <c:v>1385697600</c:v>
                </c:pt>
                <c:pt idx="34228">
                  <c:v>1385701200</c:v>
                </c:pt>
                <c:pt idx="34229">
                  <c:v>1385704800</c:v>
                </c:pt>
                <c:pt idx="34230">
                  <c:v>1385708400</c:v>
                </c:pt>
                <c:pt idx="34231">
                  <c:v>1385712000</c:v>
                </c:pt>
                <c:pt idx="34232">
                  <c:v>1385715600</c:v>
                </c:pt>
                <c:pt idx="34233">
                  <c:v>1385719200</c:v>
                </c:pt>
                <c:pt idx="34234">
                  <c:v>1385722800</c:v>
                </c:pt>
                <c:pt idx="34235">
                  <c:v>1385726400</c:v>
                </c:pt>
                <c:pt idx="34236">
                  <c:v>1385730000</c:v>
                </c:pt>
                <c:pt idx="34237">
                  <c:v>1385733600</c:v>
                </c:pt>
                <c:pt idx="34238">
                  <c:v>1385737200</c:v>
                </c:pt>
                <c:pt idx="34239">
                  <c:v>1385740800</c:v>
                </c:pt>
                <c:pt idx="34240">
                  <c:v>1385744400</c:v>
                </c:pt>
                <c:pt idx="34241">
                  <c:v>1385748000</c:v>
                </c:pt>
                <c:pt idx="34242">
                  <c:v>1385751600</c:v>
                </c:pt>
                <c:pt idx="34243">
                  <c:v>1385755200</c:v>
                </c:pt>
                <c:pt idx="34244">
                  <c:v>1385758800</c:v>
                </c:pt>
                <c:pt idx="34245">
                  <c:v>1385762400</c:v>
                </c:pt>
                <c:pt idx="34246">
                  <c:v>1385766000</c:v>
                </c:pt>
                <c:pt idx="34247">
                  <c:v>1385769600</c:v>
                </c:pt>
                <c:pt idx="34248">
                  <c:v>1385773200</c:v>
                </c:pt>
                <c:pt idx="34249">
                  <c:v>1385776800</c:v>
                </c:pt>
                <c:pt idx="34250">
                  <c:v>1385780400</c:v>
                </c:pt>
                <c:pt idx="34251">
                  <c:v>1385784000</c:v>
                </c:pt>
                <c:pt idx="34252">
                  <c:v>1385787600</c:v>
                </c:pt>
                <c:pt idx="34253">
                  <c:v>1385791200</c:v>
                </c:pt>
                <c:pt idx="34254">
                  <c:v>1385794800</c:v>
                </c:pt>
                <c:pt idx="34255">
                  <c:v>1385798400</c:v>
                </c:pt>
                <c:pt idx="34256">
                  <c:v>1385802000</c:v>
                </c:pt>
                <c:pt idx="34257">
                  <c:v>1385805600</c:v>
                </c:pt>
                <c:pt idx="34258">
                  <c:v>1385809200</c:v>
                </c:pt>
                <c:pt idx="34259">
                  <c:v>1385812800</c:v>
                </c:pt>
                <c:pt idx="34260">
                  <c:v>1385816400</c:v>
                </c:pt>
                <c:pt idx="34261">
                  <c:v>1385820000</c:v>
                </c:pt>
                <c:pt idx="34262">
                  <c:v>1385823600</c:v>
                </c:pt>
                <c:pt idx="34263">
                  <c:v>1385827200</c:v>
                </c:pt>
                <c:pt idx="34264">
                  <c:v>1385830800</c:v>
                </c:pt>
                <c:pt idx="34265">
                  <c:v>1385834400</c:v>
                </c:pt>
                <c:pt idx="34266">
                  <c:v>1385838000</c:v>
                </c:pt>
                <c:pt idx="34267">
                  <c:v>1385841600</c:v>
                </c:pt>
                <c:pt idx="34268">
                  <c:v>1385845200</c:v>
                </c:pt>
                <c:pt idx="34269">
                  <c:v>1385848800</c:v>
                </c:pt>
                <c:pt idx="34270">
                  <c:v>1385852400</c:v>
                </c:pt>
                <c:pt idx="34271">
                  <c:v>1385856000</c:v>
                </c:pt>
                <c:pt idx="34272">
                  <c:v>1385859600</c:v>
                </c:pt>
                <c:pt idx="34273">
                  <c:v>1385863200</c:v>
                </c:pt>
                <c:pt idx="34274">
                  <c:v>1385866800</c:v>
                </c:pt>
                <c:pt idx="34275">
                  <c:v>1385870400</c:v>
                </c:pt>
                <c:pt idx="34276">
                  <c:v>1385874000</c:v>
                </c:pt>
                <c:pt idx="34277">
                  <c:v>1385877600</c:v>
                </c:pt>
                <c:pt idx="34278">
                  <c:v>1385881200</c:v>
                </c:pt>
                <c:pt idx="34279">
                  <c:v>1385884800</c:v>
                </c:pt>
                <c:pt idx="34280">
                  <c:v>1385888400</c:v>
                </c:pt>
                <c:pt idx="34281">
                  <c:v>1385892000</c:v>
                </c:pt>
                <c:pt idx="34282">
                  <c:v>1385895600</c:v>
                </c:pt>
                <c:pt idx="34283">
                  <c:v>1385899200</c:v>
                </c:pt>
                <c:pt idx="34284">
                  <c:v>1385902800</c:v>
                </c:pt>
                <c:pt idx="34285">
                  <c:v>1385906400</c:v>
                </c:pt>
                <c:pt idx="34286">
                  <c:v>1385910000</c:v>
                </c:pt>
                <c:pt idx="34287">
                  <c:v>1385913600</c:v>
                </c:pt>
                <c:pt idx="34288">
                  <c:v>1385917200</c:v>
                </c:pt>
                <c:pt idx="34289">
                  <c:v>1385920800</c:v>
                </c:pt>
                <c:pt idx="34290">
                  <c:v>1385924400</c:v>
                </c:pt>
                <c:pt idx="34291">
                  <c:v>1385928000</c:v>
                </c:pt>
                <c:pt idx="34292">
                  <c:v>1385931600</c:v>
                </c:pt>
                <c:pt idx="34293">
                  <c:v>1385935200</c:v>
                </c:pt>
                <c:pt idx="34294">
                  <c:v>1385938800</c:v>
                </c:pt>
                <c:pt idx="34295">
                  <c:v>1385942400</c:v>
                </c:pt>
                <c:pt idx="34296">
                  <c:v>1385946000</c:v>
                </c:pt>
                <c:pt idx="34297">
                  <c:v>1385949600</c:v>
                </c:pt>
                <c:pt idx="34298">
                  <c:v>1385953200</c:v>
                </c:pt>
                <c:pt idx="34299">
                  <c:v>1385956800</c:v>
                </c:pt>
                <c:pt idx="34300">
                  <c:v>1385960400</c:v>
                </c:pt>
                <c:pt idx="34301">
                  <c:v>1385964000</c:v>
                </c:pt>
                <c:pt idx="34302">
                  <c:v>1385967600</c:v>
                </c:pt>
                <c:pt idx="34303">
                  <c:v>1385971200</c:v>
                </c:pt>
                <c:pt idx="34304">
                  <c:v>1385974800</c:v>
                </c:pt>
                <c:pt idx="34305">
                  <c:v>1385978400</c:v>
                </c:pt>
                <c:pt idx="34306">
                  <c:v>1385982000</c:v>
                </c:pt>
                <c:pt idx="34307">
                  <c:v>1385985600</c:v>
                </c:pt>
                <c:pt idx="34308">
                  <c:v>1385989200</c:v>
                </c:pt>
                <c:pt idx="34309">
                  <c:v>1385992800</c:v>
                </c:pt>
                <c:pt idx="34310">
                  <c:v>1385996400</c:v>
                </c:pt>
                <c:pt idx="34311">
                  <c:v>1386000000</c:v>
                </c:pt>
                <c:pt idx="34312">
                  <c:v>1386003600</c:v>
                </c:pt>
                <c:pt idx="34313">
                  <c:v>1386007200</c:v>
                </c:pt>
                <c:pt idx="34314">
                  <c:v>1386010800</c:v>
                </c:pt>
                <c:pt idx="34315">
                  <c:v>1386014400</c:v>
                </c:pt>
                <c:pt idx="34316">
                  <c:v>1386018000</c:v>
                </c:pt>
                <c:pt idx="34317">
                  <c:v>1386021600</c:v>
                </c:pt>
                <c:pt idx="34318">
                  <c:v>1386025200</c:v>
                </c:pt>
                <c:pt idx="34319">
                  <c:v>1386028800</c:v>
                </c:pt>
                <c:pt idx="34320">
                  <c:v>1386032400</c:v>
                </c:pt>
                <c:pt idx="34321">
                  <c:v>1386036000</c:v>
                </c:pt>
                <c:pt idx="34322">
                  <c:v>1386039600</c:v>
                </c:pt>
                <c:pt idx="34323">
                  <c:v>1386043200</c:v>
                </c:pt>
                <c:pt idx="34324">
                  <c:v>1386046800</c:v>
                </c:pt>
                <c:pt idx="34325">
                  <c:v>1386050400</c:v>
                </c:pt>
                <c:pt idx="34326">
                  <c:v>1386054000</c:v>
                </c:pt>
                <c:pt idx="34327">
                  <c:v>1386057600</c:v>
                </c:pt>
                <c:pt idx="34328">
                  <c:v>1386061200</c:v>
                </c:pt>
                <c:pt idx="34329">
                  <c:v>1386064800</c:v>
                </c:pt>
                <c:pt idx="34330">
                  <c:v>1386068400</c:v>
                </c:pt>
                <c:pt idx="34331">
                  <c:v>1386072000</c:v>
                </c:pt>
                <c:pt idx="34332">
                  <c:v>1386075600</c:v>
                </c:pt>
                <c:pt idx="34333">
                  <c:v>1386079200</c:v>
                </c:pt>
                <c:pt idx="34334">
                  <c:v>1386082800</c:v>
                </c:pt>
                <c:pt idx="34335">
                  <c:v>1386086400</c:v>
                </c:pt>
                <c:pt idx="34336">
                  <c:v>1386090000</c:v>
                </c:pt>
                <c:pt idx="34337">
                  <c:v>1386093600</c:v>
                </c:pt>
                <c:pt idx="34338">
                  <c:v>1386097200</c:v>
                </c:pt>
                <c:pt idx="34339">
                  <c:v>1386100800</c:v>
                </c:pt>
                <c:pt idx="34340">
                  <c:v>1386104400</c:v>
                </c:pt>
                <c:pt idx="34341">
                  <c:v>1386108000</c:v>
                </c:pt>
                <c:pt idx="34342">
                  <c:v>1386111600</c:v>
                </c:pt>
                <c:pt idx="34343">
                  <c:v>1386115200</c:v>
                </c:pt>
                <c:pt idx="34344">
                  <c:v>1386118800</c:v>
                </c:pt>
                <c:pt idx="34345">
                  <c:v>1386122400</c:v>
                </c:pt>
                <c:pt idx="34346">
                  <c:v>1386126000</c:v>
                </c:pt>
                <c:pt idx="34347">
                  <c:v>1386129600</c:v>
                </c:pt>
                <c:pt idx="34348">
                  <c:v>1386133200</c:v>
                </c:pt>
                <c:pt idx="34349">
                  <c:v>1386136800</c:v>
                </c:pt>
                <c:pt idx="34350">
                  <c:v>1386140400</c:v>
                </c:pt>
                <c:pt idx="34351">
                  <c:v>1386144000</c:v>
                </c:pt>
                <c:pt idx="34352">
                  <c:v>1386147600</c:v>
                </c:pt>
                <c:pt idx="34353">
                  <c:v>1386151200</c:v>
                </c:pt>
                <c:pt idx="34354">
                  <c:v>1386154800</c:v>
                </c:pt>
                <c:pt idx="34355">
                  <c:v>1386158400</c:v>
                </c:pt>
                <c:pt idx="34356">
                  <c:v>1386162000</c:v>
                </c:pt>
                <c:pt idx="34357">
                  <c:v>1386165600</c:v>
                </c:pt>
                <c:pt idx="34358">
                  <c:v>1386169200</c:v>
                </c:pt>
                <c:pt idx="34359">
                  <c:v>1386172800</c:v>
                </c:pt>
                <c:pt idx="34360">
                  <c:v>1386176400</c:v>
                </c:pt>
                <c:pt idx="34361">
                  <c:v>1386180000</c:v>
                </c:pt>
                <c:pt idx="34362">
                  <c:v>1386183600</c:v>
                </c:pt>
                <c:pt idx="34363">
                  <c:v>1386187200</c:v>
                </c:pt>
                <c:pt idx="34364">
                  <c:v>1386190800</c:v>
                </c:pt>
                <c:pt idx="34365">
                  <c:v>1386194400</c:v>
                </c:pt>
                <c:pt idx="34366">
                  <c:v>1386198000</c:v>
                </c:pt>
                <c:pt idx="34367">
                  <c:v>1386201600</c:v>
                </c:pt>
                <c:pt idx="34368">
                  <c:v>1386205200</c:v>
                </c:pt>
                <c:pt idx="34369">
                  <c:v>1386208800</c:v>
                </c:pt>
                <c:pt idx="34370">
                  <c:v>1386212400</c:v>
                </c:pt>
                <c:pt idx="34371">
                  <c:v>1386216000</c:v>
                </c:pt>
                <c:pt idx="34372">
                  <c:v>1386219600</c:v>
                </c:pt>
                <c:pt idx="34373">
                  <c:v>1386223200</c:v>
                </c:pt>
                <c:pt idx="34374">
                  <c:v>1386226800</c:v>
                </c:pt>
                <c:pt idx="34375">
                  <c:v>1386230400</c:v>
                </c:pt>
                <c:pt idx="34376">
                  <c:v>1386234000</c:v>
                </c:pt>
                <c:pt idx="34377">
                  <c:v>1386237600</c:v>
                </c:pt>
                <c:pt idx="34378">
                  <c:v>1386241200</c:v>
                </c:pt>
                <c:pt idx="34379">
                  <c:v>1386244800</c:v>
                </c:pt>
                <c:pt idx="34380">
                  <c:v>1386248400</c:v>
                </c:pt>
                <c:pt idx="34381">
                  <c:v>1386252000</c:v>
                </c:pt>
                <c:pt idx="34382">
                  <c:v>1386255600</c:v>
                </c:pt>
                <c:pt idx="34383">
                  <c:v>1386259200</c:v>
                </c:pt>
                <c:pt idx="34384">
                  <c:v>1386262800</c:v>
                </c:pt>
                <c:pt idx="34385">
                  <c:v>1386266400</c:v>
                </c:pt>
                <c:pt idx="34386">
                  <c:v>1386270000</c:v>
                </c:pt>
                <c:pt idx="34387">
                  <c:v>1386273600</c:v>
                </c:pt>
                <c:pt idx="34388">
                  <c:v>1386277200</c:v>
                </c:pt>
                <c:pt idx="34389">
                  <c:v>1386280800</c:v>
                </c:pt>
                <c:pt idx="34390">
                  <c:v>1386284400</c:v>
                </c:pt>
                <c:pt idx="34391">
                  <c:v>1386288000</c:v>
                </c:pt>
                <c:pt idx="34392">
                  <c:v>1386291600</c:v>
                </c:pt>
                <c:pt idx="34393">
                  <c:v>1386295200</c:v>
                </c:pt>
                <c:pt idx="34394">
                  <c:v>1386298800</c:v>
                </c:pt>
                <c:pt idx="34395">
                  <c:v>1386302400</c:v>
                </c:pt>
                <c:pt idx="34396">
                  <c:v>1386306000</c:v>
                </c:pt>
                <c:pt idx="34397">
                  <c:v>1386309600</c:v>
                </c:pt>
                <c:pt idx="34398">
                  <c:v>1386313200</c:v>
                </c:pt>
                <c:pt idx="34399">
                  <c:v>1386316800</c:v>
                </c:pt>
                <c:pt idx="34400">
                  <c:v>1386320400</c:v>
                </c:pt>
                <c:pt idx="34401">
                  <c:v>1386324000</c:v>
                </c:pt>
                <c:pt idx="34402">
                  <c:v>1386327600</c:v>
                </c:pt>
                <c:pt idx="34403">
                  <c:v>1386331200</c:v>
                </c:pt>
                <c:pt idx="34404">
                  <c:v>1386334800</c:v>
                </c:pt>
                <c:pt idx="34405">
                  <c:v>1386338400</c:v>
                </c:pt>
                <c:pt idx="34406">
                  <c:v>1386342000</c:v>
                </c:pt>
                <c:pt idx="34407">
                  <c:v>1386345600</c:v>
                </c:pt>
                <c:pt idx="34408">
                  <c:v>1386349200</c:v>
                </c:pt>
                <c:pt idx="34409">
                  <c:v>1386352800</c:v>
                </c:pt>
                <c:pt idx="34410">
                  <c:v>1386356400</c:v>
                </c:pt>
                <c:pt idx="34411">
                  <c:v>1386360000</c:v>
                </c:pt>
                <c:pt idx="34412">
                  <c:v>1386363600</c:v>
                </c:pt>
                <c:pt idx="34413">
                  <c:v>1386367200</c:v>
                </c:pt>
                <c:pt idx="34414">
                  <c:v>1386370800</c:v>
                </c:pt>
                <c:pt idx="34415">
                  <c:v>1386374400</c:v>
                </c:pt>
                <c:pt idx="34416">
                  <c:v>1386378000</c:v>
                </c:pt>
                <c:pt idx="34417">
                  <c:v>1386381600</c:v>
                </c:pt>
                <c:pt idx="34418">
                  <c:v>1386385200</c:v>
                </c:pt>
                <c:pt idx="34419">
                  <c:v>1386388800</c:v>
                </c:pt>
                <c:pt idx="34420">
                  <c:v>1386392400</c:v>
                </c:pt>
                <c:pt idx="34421">
                  <c:v>1386396000</c:v>
                </c:pt>
                <c:pt idx="34422">
                  <c:v>1386399600</c:v>
                </c:pt>
                <c:pt idx="34423">
                  <c:v>1386403200</c:v>
                </c:pt>
                <c:pt idx="34424">
                  <c:v>1386406800</c:v>
                </c:pt>
                <c:pt idx="34425">
                  <c:v>1386410400</c:v>
                </c:pt>
                <c:pt idx="34426">
                  <c:v>1386414000</c:v>
                </c:pt>
                <c:pt idx="34427">
                  <c:v>1386417600</c:v>
                </c:pt>
                <c:pt idx="34428">
                  <c:v>1386421200</c:v>
                </c:pt>
                <c:pt idx="34429">
                  <c:v>1386424800</c:v>
                </c:pt>
                <c:pt idx="34430">
                  <c:v>1386428400</c:v>
                </c:pt>
                <c:pt idx="34431">
                  <c:v>1386432000</c:v>
                </c:pt>
                <c:pt idx="34432">
                  <c:v>1386435600</c:v>
                </c:pt>
                <c:pt idx="34433">
                  <c:v>1386439200</c:v>
                </c:pt>
                <c:pt idx="34434">
                  <c:v>1386442800</c:v>
                </c:pt>
                <c:pt idx="34435">
                  <c:v>1386446400</c:v>
                </c:pt>
                <c:pt idx="34436">
                  <c:v>1386450000</c:v>
                </c:pt>
                <c:pt idx="34437">
                  <c:v>1386453600</c:v>
                </c:pt>
                <c:pt idx="34438">
                  <c:v>1386457200</c:v>
                </c:pt>
                <c:pt idx="34439">
                  <c:v>1386460800</c:v>
                </c:pt>
                <c:pt idx="34440">
                  <c:v>1386464400</c:v>
                </c:pt>
                <c:pt idx="34441">
                  <c:v>1386468000</c:v>
                </c:pt>
                <c:pt idx="34442">
                  <c:v>1386471600</c:v>
                </c:pt>
                <c:pt idx="34443">
                  <c:v>1386475200</c:v>
                </c:pt>
                <c:pt idx="34444">
                  <c:v>1386478800</c:v>
                </c:pt>
                <c:pt idx="34445">
                  <c:v>1386482400</c:v>
                </c:pt>
                <c:pt idx="34446">
                  <c:v>1386486000</c:v>
                </c:pt>
                <c:pt idx="34447">
                  <c:v>1386489600</c:v>
                </c:pt>
                <c:pt idx="34448">
                  <c:v>1386493200</c:v>
                </c:pt>
                <c:pt idx="34449">
                  <c:v>1386496800</c:v>
                </c:pt>
                <c:pt idx="34450">
                  <c:v>1386500400</c:v>
                </c:pt>
                <c:pt idx="34451">
                  <c:v>1386504000</c:v>
                </c:pt>
                <c:pt idx="34452">
                  <c:v>1386507600</c:v>
                </c:pt>
                <c:pt idx="34453">
                  <c:v>1386511200</c:v>
                </c:pt>
                <c:pt idx="34454">
                  <c:v>1386514800</c:v>
                </c:pt>
                <c:pt idx="34455">
                  <c:v>1386518400</c:v>
                </c:pt>
                <c:pt idx="34456">
                  <c:v>1386522000</c:v>
                </c:pt>
                <c:pt idx="34457">
                  <c:v>1386525600</c:v>
                </c:pt>
                <c:pt idx="34458">
                  <c:v>1386529200</c:v>
                </c:pt>
                <c:pt idx="34459">
                  <c:v>1386532800</c:v>
                </c:pt>
                <c:pt idx="34460">
                  <c:v>1386536400</c:v>
                </c:pt>
                <c:pt idx="34461">
                  <c:v>1386540000</c:v>
                </c:pt>
                <c:pt idx="34462">
                  <c:v>1386543600</c:v>
                </c:pt>
                <c:pt idx="34463">
                  <c:v>1386547200</c:v>
                </c:pt>
                <c:pt idx="34464">
                  <c:v>1386550800</c:v>
                </c:pt>
                <c:pt idx="34465">
                  <c:v>1386554400</c:v>
                </c:pt>
                <c:pt idx="34466">
                  <c:v>1386558000</c:v>
                </c:pt>
                <c:pt idx="34467">
                  <c:v>1386561600</c:v>
                </c:pt>
                <c:pt idx="34468">
                  <c:v>1386565200</c:v>
                </c:pt>
                <c:pt idx="34469">
                  <c:v>1386568800</c:v>
                </c:pt>
                <c:pt idx="34470">
                  <c:v>1386572400</c:v>
                </c:pt>
                <c:pt idx="34471">
                  <c:v>1386576000</c:v>
                </c:pt>
                <c:pt idx="34472">
                  <c:v>1386579600</c:v>
                </c:pt>
                <c:pt idx="34473">
                  <c:v>1386583200</c:v>
                </c:pt>
                <c:pt idx="34474">
                  <c:v>1386586800</c:v>
                </c:pt>
                <c:pt idx="34475">
                  <c:v>1386590400</c:v>
                </c:pt>
                <c:pt idx="34476">
                  <c:v>1386594000</c:v>
                </c:pt>
                <c:pt idx="34477">
                  <c:v>1386597600</c:v>
                </c:pt>
                <c:pt idx="34478">
                  <c:v>1386601200</c:v>
                </c:pt>
                <c:pt idx="34479">
                  <c:v>1386604800</c:v>
                </c:pt>
                <c:pt idx="34480">
                  <c:v>1386608400</c:v>
                </c:pt>
                <c:pt idx="34481">
                  <c:v>1386612000</c:v>
                </c:pt>
                <c:pt idx="34482">
                  <c:v>1386615600</c:v>
                </c:pt>
                <c:pt idx="34483">
                  <c:v>1386619200</c:v>
                </c:pt>
                <c:pt idx="34484">
                  <c:v>1386622800</c:v>
                </c:pt>
                <c:pt idx="34485">
                  <c:v>1386626400</c:v>
                </c:pt>
                <c:pt idx="34486">
                  <c:v>1386630000</c:v>
                </c:pt>
                <c:pt idx="34487">
                  <c:v>1386633600</c:v>
                </c:pt>
                <c:pt idx="34488">
                  <c:v>1386637200</c:v>
                </c:pt>
                <c:pt idx="34489">
                  <c:v>1386640800</c:v>
                </c:pt>
                <c:pt idx="34490">
                  <c:v>1386644400</c:v>
                </c:pt>
                <c:pt idx="34491">
                  <c:v>1386648000</c:v>
                </c:pt>
                <c:pt idx="34492">
                  <c:v>1386651600</c:v>
                </c:pt>
                <c:pt idx="34493">
                  <c:v>1386655200</c:v>
                </c:pt>
                <c:pt idx="34494">
                  <c:v>1386658800</c:v>
                </c:pt>
                <c:pt idx="34495">
                  <c:v>1386662400</c:v>
                </c:pt>
                <c:pt idx="34496">
                  <c:v>1386666000</c:v>
                </c:pt>
                <c:pt idx="34497">
                  <c:v>1386669600</c:v>
                </c:pt>
                <c:pt idx="34498">
                  <c:v>1386673200</c:v>
                </c:pt>
                <c:pt idx="34499">
                  <c:v>1386676800</c:v>
                </c:pt>
                <c:pt idx="34500">
                  <c:v>1386680400</c:v>
                </c:pt>
                <c:pt idx="34501">
                  <c:v>1386684000</c:v>
                </c:pt>
                <c:pt idx="34502">
                  <c:v>1386687600</c:v>
                </c:pt>
                <c:pt idx="34503">
                  <c:v>1386691200</c:v>
                </c:pt>
                <c:pt idx="34504">
                  <c:v>1386694800</c:v>
                </c:pt>
                <c:pt idx="34505">
                  <c:v>1386698400</c:v>
                </c:pt>
                <c:pt idx="34506">
                  <c:v>1386702000</c:v>
                </c:pt>
                <c:pt idx="34507">
                  <c:v>1386705600</c:v>
                </c:pt>
                <c:pt idx="34508">
                  <c:v>1386709200</c:v>
                </c:pt>
                <c:pt idx="34509">
                  <c:v>1386712800</c:v>
                </c:pt>
                <c:pt idx="34510">
                  <c:v>1386716400</c:v>
                </c:pt>
                <c:pt idx="34511">
                  <c:v>1386720000</c:v>
                </c:pt>
                <c:pt idx="34512">
                  <c:v>1386723600</c:v>
                </c:pt>
                <c:pt idx="34513">
                  <c:v>1386727200</c:v>
                </c:pt>
                <c:pt idx="34514">
                  <c:v>1386730800</c:v>
                </c:pt>
                <c:pt idx="34515">
                  <c:v>1386734400</c:v>
                </c:pt>
                <c:pt idx="34516">
                  <c:v>1386738000</c:v>
                </c:pt>
                <c:pt idx="34517">
                  <c:v>1386741600</c:v>
                </c:pt>
                <c:pt idx="34518">
                  <c:v>1386745200</c:v>
                </c:pt>
                <c:pt idx="34519">
                  <c:v>1386748800</c:v>
                </c:pt>
                <c:pt idx="34520">
                  <c:v>1386752400</c:v>
                </c:pt>
                <c:pt idx="34521">
                  <c:v>1386756000</c:v>
                </c:pt>
                <c:pt idx="34522">
                  <c:v>1386759600</c:v>
                </c:pt>
                <c:pt idx="34523">
                  <c:v>1386763200</c:v>
                </c:pt>
                <c:pt idx="34524">
                  <c:v>1386766800</c:v>
                </c:pt>
                <c:pt idx="34525">
                  <c:v>1386770400</c:v>
                </c:pt>
                <c:pt idx="34526">
                  <c:v>1386774000</c:v>
                </c:pt>
                <c:pt idx="34527">
                  <c:v>1386777600</c:v>
                </c:pt>
                <c:pt idx="34528">
                  <c:v>1386781200</c:v>
                </c:pt>
                <c:pt idx="34529">
                  <c:v>1386784800</c:v>
                </c:pt>
                <c:pt idx="34530">
                  <c:v>1386788400</c:v>
                </c:pt>
                <c:pt idx="34531">
                  <c:v>1386792000</c:v>
                </c:pt>
                <c:pt idx="34532">
                  <c:v>1386795600</c:v>
                </c:pt>
                <c:pt idx="34533">
                  <c:v>1386799200</c:v>
                </c:pt>
                <c:pt idx="34534">
                  <c:v>1386802800</c:v>
                </c:pt>
                <c:pt idx="34535">
                  <c:v>1386806400</c:v>
                </c:pt>
                <c:pt idx="34536">
                  <c:v>1386810000</c:v>
                </c:pt>
                <c:pt idx="34537">
                  <c:v>1386813600</c:v>
                </c:pt>
                <c:pt idx="34538">
                  <c:v>1386817200</c:v>
                </c:pt>
                <c:pt idx="34539">
                  <c:v>1386820800</c:v>
                </c:pt>
                <c:pt idx="34540">
                  <c:v>1386824400</c:v>
                </c:pt>
                <c:pt idx="34541">
                  <c:v>1386828000</c:v>
                </c:pt>
                <c:pt idx="34542">
                  <c:v>1386831600</c:v>
                </c:pt>
                <c:pt idx="34543">
                  <c:v>1386835200</c:v>
                </c:pt>
                <c:pt idx="34544">
                  <c:v>1386838800</c:v>
                </c:pt>
                <c:pt idx="34545">
                  <c:v>1386842400</c:v>
                </c:pt>
                <c:pt idx="34546">
                  <c:v>1386846000</c:v>
                </c:pt>
                <c:pt idx="34547">
                  <c:v>1386849600</c:v>
                </c:pt>
                <c:pt idx="34548">
                  <c:v>1386853200</c:v>
                </c:pt>
                <c:pt idx="34549">
                  <c:v>1386856800</c:v>
                </c:pt>
                <c:pt idx="34550">
                  <c:v>1386860400</c:v>
                </c:pt>
                <c:pt idx="34551">
                  <c:v>1386864000</c:v>
                </c:pt>
                <c:pt idx="34552">
                  <c:v>1386867600</c:v>
                </c:pt>
                <c:pt idx="34553">
                  <c:v>1386871200</c:v>
                </c:pt>
                <c:pt idx="34554">
                  <c:v>1386874800</c:v>
                </c:pt>
                <c:pt idx="34555">
                  <c:v>1386878400</c:v>
                </c:pt>
                <c:pt idx="34556">
                  <c:v>1386882000</c:v>
                </c:pt>
                <c:pt idx="34557">
                  <c:v>1386885600</c:v>
                </c:pt>
                <c:pt idx="34558">
                  <c:v>1386889200</c:v>
                </c:pt>
                <c:pt idx="34559">
                  <c:v>1386892800</c:v>
                </c:pt>
                <c:pt idx="34560">
                  <c:v>1386896400</c:v>
                </c:pt>
                <c:pt idx="34561">
                  <c:v>1386900000</c:v>
                </c:pt>
                <c:pt idx="34562">
                  <c:v>1386903600</c:v>
                </c:pt>
                <c:pt idx="34563">
                  <c:v>1386907200</c:v>
                </c:pt>
                <c:pt idx="34564">
                  <c:v>1386910800</c:v>
                </c:pt>
                <c:pt idx="34565">
                  <c:v>1386914400</c:v>
                </c:pt>
                <c:pt idx="34566">
                  <c:v>1386918000</c:v>
                </c:pt>
                <c:pt idx="34567">
                  <c:v>1386921600</c:v>
                </c:pt>
                <c:pt idx="34568">
                  <c:v>1386925200</c:v>
                </c:pt>
                <c:pt idx="34569">
                  <c:v>1386928800</c:v>
                </c:pt>
                <c:pt idx="34570">
                  <c:v>1386932400</c:v>
                </c:pt>
                <c:pt idx="34571">
                  <c:v>1386936000</c:v>
                </c:pt>
                <c:pt idx="34572">
                  <c:v>1386939600</c:v>
                </c:pt>
                <c:pt idx="34573">
                  <c:v>1386943200</c:v>
                </c:pt>
                <c:pt idx="34574">
                  <c:v>1386946800</c:v>
                </c:pt>
                <c:pt idx="34575">
                  <c:v>1386950400</c:v>
                </c:pt>
                <c:pt idx="34576">
                  <c:v>1386954000</c:v>
                </c:pt>
                <c:pt idx="34577">
                  <c:v>1386957600</c:v>
                </c:pt>
                <c:pt idx="34578">
                  <c:v>1386961200</c:v>
                </c:pt>
                <c:pt idx="34579">
                  <c:v>1386964800</c:v>
                </c:pt>
                <c:pt idx="34580">
                  <c:v>1386968400</c:v>
                </c:pt>
                <c:pt idx="34581">
                  <c:v>1386972000</c:v>
                </c:pt>
                <c:pt idx="34582">
                  <c:v>1386975600</c:v>
                </c:pt>
                <c:pt idx="34583">
                  <c:v>1386979200</c:v>
                </c:pt>
                <c:pt idx="34584">
                  <c:v>1386982800</c:v>
                </c:pt>
                <c:pt idx="34585">
                  <c:v>1386986400</c:v>
                </c:pt>
                <c:pt idx="34586">
                  <c:v>1386990000</c:v>
                </c:pt>
                <c:pt idx="34587">
                  <c:v>1386993600</c:v>
                </c:pt>
                <c:pt idx="34588">
                  <c:v>1386997200</c:v>
                </c:pt>
                <c:pt idx="34589">
                  <c:v>1387000800</c:v>
                </c:pt>
                <c:pt idx="34590">
                  <c:v>1387004400</c:v>
                </c:pt>
                <c:pt idx="34591">
                  <c:v>1387008000</c:v>
                </c:pt>
                <c:pt idx="34592">
                  <c:v>1387011600</c:v>
                </c:pt>
                <c:pt idx="34593">
                  <c:v>1387015200</c:v>
                </c:pt>
                <c:pt idx="34594">
                  <c:v>1387018800</c:v>
                </c:pt>
                <c:pt idx="34595">
                  <c:v>1387022400</c:v>
                </c:pt>
                <c:pt idx="34596">
                  <c:v>1387026000</c:v>
                </c:pt>
                <c:pt idx="34597">
                  <c:v>1387029600</c:v>
                </c:pt>
                <c:pt idx="34598">
                  <c:v>1387033200</c:v>
                </c:pt>
                <c:pt idx="34599">
                  <c:v>1387036800</c:v>
                </c:pt>
                <c:pt idx="34600">
                  <c:v>1387040400</c:v>
                </c:pt>
                <c:pt idx="34601">
                  <c:v>1387044000</c:v>
                </c:pt>
                <c:pt idx="34602">
                  <c:v>1387047600</c:v>
                </c:pt>
                <c:pt idx="34603">
                  <c:v>1387051200</c:v>
                </c:pt>
                <c:pt idx="34604">
                  <c:v>1387054800</c:v>
                </c:pt>
                <c:pt idx="34605">
                  <c:v>1387058400</c:v>
                </c:pt>
                <c:pt idx="34606">
                  <c:v>1387062000</c:v>
                </c:pt>
                <c:pt idx="34607">
                  <c:v>1387065600</c:v>
                </c:pt>
                <c:pt idx="34608">
                  <c:v>1387069200</c:v>
                </c:pt>
                <c:pt idx="34609">
                  <c:v>1387072800</c:v>
                </c:pt>
                <c:pt idx="34610">
                  <c:v>1387076400</c:v>
                </c:pt>
                <c:pt idx="34611">
                  <c:v>1387080000</c:v>
                </c:pt>
                <c:pt idx="34612">
                  <c:v>1387083600</c:v>
                </c:pt>
                <c:pt idx="34613">
                  <c:v>1387087200</c:v>
                </c:pt>
                <c:pt idx="34614">
                  <c:v>1387090800</c:v>
                </c:pt>
                <c:pt idx="34615">
                  <c:v>1387094400</c:v>
                </c:pt>
                <c:pt idx="34616">
                  <c:v>1387098000</c:v>
                </c:pt>
                <c:pt idx="34617">
                  <c:v>1387101600</c:v>
                </c:pt>
                <c:pt idx="34618">
                  <c:v>1387105200</c:v>
                </c:pt>
                <c:pt idx="34619">
                  <c:v>1387108800</c:v>
                </c:pt>
                <c:pt idx="34620">
                  <c:v>1387112400</c:v>
                </c:pt>
                <c:pt idx="34621">
                  <c:v>1387116000</c:v>
                </c:pt>
                <c:pt idx="34622">
                  <c:v>1387119600</c:v>
                </c:pt>
                <c:pt idx="34623">
                  <c:v>1387123200</c:v>
                </c:pt>
                <c:pt idx="34624">
                  <c:v>1387126800</c:v>
                </c:pt>
                <c:pt idx="34625">
                  <c:v>1387130400</c:v>
                </c:pt>
                <c:pt idx="34626">
                  <c:v>1387134000</c:v>
                </c:pt>
                <c:pt idx="34627">
                  <c:v>1387137600</c:v>
                </c:pt>
                <c:pt idx="34628">
                  <c:v>1387141200</c:v>
                </c:pt>
                <c:pt idx="34629">
                  <c:v>1387144800</c:v>
                </c:pt>
                <c:pt idx="34630">
                  <c:v>1387148400</c:v>
                </c:pt>
                <c:pt idx="34631">
                  <c:v>1387152000</c:v>
                </c:pt>
                <c:pt idx="34632">
                  <c:v>1387155600</c:v>
                </c:pt>
                <c:pt idx="34633">
                  <c:v>1387159200</c:v>
                </c:pt>
                <c:pt idx="34634">
                  <c:v>1387162800</c:v>
                </c:pt>
                <c:pt idx="34635">
                  <c:v>1387166400</c:v>
                </c:pt>
                <c:pt idx="34636">
                  <c:v>1387170000</c:v>
                </c:pt>
                <c:pt idx="34637">
                  <c:v>1387173600</c:v>
                </c:pt>
                <c:pt idx="34638">
                  <c:v>1387177200</c:v>
                </c:pt>
                <c:pt idx="34639">
                  <c:v>1387180800</c:v>
                </c:pt>
                <c:pt idx="34640">
                  <c:v>1387184400</c:v>
                </c:pt>
                <c:pt idx="34641">
                  <c:v>1387188000</c:v>
                </c:pt>
                <c:pt idx="34642">
                  <c:v>1387191600</c:v>
                </c:pt>
                <c:pt idx="34643">
                  <c:v>1387195200</c:v>
                </c:pt>
                <c:pt idx="34644">
                  <c:v>1387198800</c:v>
                </c:pt>
                <c:pt idx="34645">
                  <c:v>1387202400</c:v>
                </c:pt>
                <c:pt idx="34646">
                  <c:v>1387206000</c:v>
                </c:pt>
                <c:pt idx="34647">
                  <c:v>1387209600</c:v>
                </c:pt>
                <c:pt idx="34648">
                  <c:v>1387213200</c:v>
                </c:pt>
                <c:pt idx="34649">
                  <c:v>1387216800</c:v>
                </c:pt>
                <c:pt idx="34650">
                  <c:v>1387220400</c:v>
                </c:pt>
                <c:pt idx="34651">
                  <c:v>1387224000</c:v>
                </c:pt>
                <c:pt idx="34652">
                  <c:v>1387227600</c:v>
                </c:pt>
                <c:pt idx="34653">
                  <c:v>1387231200</c:v>
                </c:pt>
                <c:pt idx="34654">
                  <c:v>1387234800</c:v>
                </c:pt>
                <c:pt idx="34655">
                  <c:v>1387238400</c:v>
                </c:pt>
                <c:pt idx="34656">
                  <c:v>1387242000</c:v>
                </c:pt>
                <c:pt idx="34657">
                  <c:v>1387245600</c:v>
                </c:pt>
                <c:pt idx="34658">
                  <c:v>1387249200</c:v>
                </c:pt>
                <c:pt idx="34659">
                  <c:v>1387252800</c:v>
                </c:pt>
                <c:pt idx="34660">
                  <c:v>1387256400</c:v>
                </c:pt>
                <c:pt idx="34661">
                  <c:v>1387260000</c:v>
                </c:pt>
                <c:pt idx="34662">
                  <c:v>1387263600</c:v>
                </c:pt>
                <c:pt idx="34663">
                  <c:v>1387267200</c:v>
                </c:pt>
                <c:pt idx="34664">
                  <c:v>1387270800</c:v>
                </c:pt>
                <c:pt idx="34665">
                  <c:v>1387274400</c:v>
                </c:pt>
                <c:pt idx="34666">
                  <c:v>1387278000</c:v>
                </c:pt>
                <c:pt idx="34667">
                  <c:v>1387281600</c:v>
                </c:pt>
                <c:pt idx="34668">
                  <c:v>1387285200</c:v>
                </c:pt>
                <c:pt idx="34669">
                  <c:v>1387288800</c:v>
                </c:pt>
                <c:pt idx="34670">
                  <c:v>1387292400</c:v>
                </c:pt>
                <c:pt idx="34671">
                  <c:v>1387296000</c:v>
                </c:pt>
                <c:pt idx="34672">
                  <c:v>1387299600</c:v>
                </c:pt>
                <c:pt idx="34673">
                  <c:v>1387303200</c:v>
                </c:pt>
                <c:pt idx="34674">
                  <c:v>1387306800</c:v>
                </c:pt>
                <c:pt idx="34675">
                  <c:v>1387310400</c:v>
                </c:pt>
                <c:pt idx="34676">
                  <c:v>1387314000</c:v>
                </c:pt>
                <c:pt idx="34677">
                  <c:v>1387317600</c:v>
                </c:pt>
                <c:pt idx="34678">
                  <c:v>1387321200</c:v>
                </c:pt>
                <c:pt idx="34679">
                  <c:v>1387324800</c:v>
                </c:pt>
                <c:pt idx="34680">
                  <c:v>1387328400</c:v>
                </c:pt>
                <c:pt idx="34681">
                  <c:v>1387332000</c:v>
                </c:pt>
                <c:pt idx="34682">
                  <c:v>1387335600</c:v>
                </c:pt>
                <c:pt idx="34683">
                  <c:v>1387339200</c:v>
                </c:pt>
                <c:pt idx="34684">
                  <c:v>1387342800</c:v>
                </c:pt>
                <c:pt idx="34685">
                  <c:v>1387346400</c:v>
                </c:pt>
                <c:pt idx="34686">
                  <c:v>1387350000</c:v>
                </c:pt>
                <c:pt idx="34687">
                  <c:v>1387353600</c:v>
                </c:pt>
                <c:pt idx="34688">
                  <c:v>1387357200</c:v>
                </c:pt>
                <c:pt idx="34689">
                  <c:v>1387360800</c:v>
                </c:pt>
                <c:pt idx="34690">
                  <c:v>1387364400</c:v>
                </c:pt>
                <c:pt idx="34691">
                  <c:v>1387368000</c:v>
                </c:pt>
                <c:pt idx="34692">
                  <c:v>1387371600</c:v>
                </c:pt>
                <c:pt idx="34693">
                  <c:v>1387375200</c:v>
                </c:pt>
                <c:pt idx="34694">
                  <c:v>1387378800</c:v>
                </c:pt>
                <c:pt idx="34695">
                  <c:v>1387382400</c:v>
                </c:pt>
                <c:pt idx="34696">
                  <c:v>1387386000</c:v>
                </c:pt>
                <c:pt idx="34697">
                  <c:v>1387389600</c:v>
                </c:pt>
                <c:pt idx="34698">
                  <c:v>1387393200</c:v>
                </c:pt>
                <c:pt idx="34699">
                  <c:v>1387396800</c:v>
                </c:pt>
                <c:pt idx="34700">
                  <c:v>1387400400</c:v>
                </c:pt>
                <c:pt idx="34701">
                  <c:v>1387404000</c:v>
                </c:pt>
                <c:pt idx="34702">
                  <c:v>1387407600</c:v>
                </c:pt>
                <c:pt idx="34703">
                  <c:v>1387411200</c:v>
                </c:pt>
                <c:pt idx="34704">
                  <c:v>1387414800</c:v>
                </c:pt>
                <c:pt idx="34705">
                  <c:v>1387418400</c:v>
                </c:pt>
                <c:pt idx="34706">
                  <c:v>1387422000</c:v>
                </c:pt>
                <c:pt idx="34707">
                  <c:v>1387425600</c:v>
                </c:pt>
                <c:pt idx="34708">
                  <c:v>1387429200</c:v>
                </c:pt>
                <c:pt idx="34709">
                  <c:v>1387432800</c:v>
                </c:pt>
                <c:pt idx="34710">
                  <c:v>1387436400</c:v>
                </c:pt>
                <c:pt idx="34711">
                  <c:v>1387440000</c:v>
                </c:pt>
                <c:pt idx="34712">
                  <c:v>1387443600</c:v>
                </c:pt>
                <c:pt idx="34713">
                  <c:v>1387447200</c:v>
                </c:pt>
                <c:pt idx="34714">
                  <c:v>1387450800</c:v>
                </c:pt>
                <c:pt idx="34715">
                  <c:v>1387454400</c:v>
                </c:pt>
                <c:pt idx="34716">
                  <c:v>1387458000</c:v>
                </c:pt>
                <c:pt idx="34717">
                  <c:v>1387461600</c:v>
                </c:pt>
                <c:pt idx="34718">
                  <c:v>1387465200</c:v>
                </c:pt>
                <c:pt idx="34719">
                  <c:v>1387468800</c:v>
                </c:pt>
                <c:pt idx="34720">
                  <c:v>1387472400</c:v>
                </c:pt>
                <c:pt idx="34721">
                  <c:v>1387476000</c:v>
                </c:pt>
                <c:pt idx="34722">
                  <c:v>1387479600</c:v>
                </c:pt>
                <c:pt idx="34723">
                  <c:v>1387483200</c:v>
                </c:pt>
                <c:pt idx="34724">
                  <c:v>1387486800</c:v>
                </c:pt>
                <c:pt idx="34725">
                  <c:v>1387490400</c:v>
                </c:pt>
                <c:pt idx="34726">
                  <c:v>1387494000</c:v>
                </c:pt>
                <c:pt idx="34727">
                  <c:v>1387497600</c:v>
                </c:pt>
                <c:pt idx="34728">
                  <c:v>1387501200</c:v>
                </c:pt>
                <c:pt idx="34729">
                  <c:v>1387504800</c:v>
                </c:pt>
                <c:pt idx="34730">
                  <c:v>1387508400</c:v>
                </c:pt>
                <c:pt idx="34731">
                  <c:v>1387512000</c:v>
                </c:pt>
                <c:pt idx="34732">
                  <c:v>1387515600</c:v>
                </c:pt>
                <c:pt idx="34733">
                  <c:v>1387519200</c:v>
                </c:pt>
                <c:pt idx="34734">
                  <c:v>1387522800</c:v>
                </c:pt>
                <c:pt idx="34735">
                  <c:v>1387526400</c:v>
                </c:pt>
                <c:pt idx="34736">
                  <c:v>1387530000</c:v>
                </c:pt>
                <c:pt idx="34737">
                  <c:v>1387533600</c:v>
                </c:pt>
                <c:pt idx="34738">
                  <c:v>1387537200</c:v>
                </c:pt>
                <c:pt idx="34739">
                  <c:v>1387540800</c:v>
                </c:pt>
                <c:pt idx="34740">
                  <c:v>1387544400</c:v>
                </c:pt>
                <c:pt idx="34741">
                  <c:v>1387548000</c:v>
                </c:pt>
                <c:pt idx="34742">
                  <c:v>1387551600</c:v>
                </c:pt>
                <c:pt idx="34743">
                  <c:v>1387555200</c:v>
                </c:pt>
                <c:pt idx="34744">
                  <c:v>1387558800</c:v>
                </c:pt>
                <c:pt idx="34745">
                  <c:v>1387562400</c:v>
                </c:pt>
                <c:pt idx="34746">
                  <c:v>1387566000</c:v>
                </c:pt>
                <c:pt idx="34747">
                  <c:v>1387569600</c:v>
                </c:pt>
                <c:pt idx="34748">
                  <c:v>1387573200</c:v>
                </c:pt>
                <c:pt idx="34749">
                  <c:v>1387576800</c:v>
                </c:pt>
                <c:pt idx="34750">
                  <c:v>1387580400</c:v>
                </c:pt>
                <c:pt idx="34751">
                  <c:v>1387584000</c:v>
                </c:pt>
                <c:pt idx="34752">
                  <c:v>1387587600</c:v>
                </c:pt>
                <c:pt idx="34753">
                  <c:v>1387591200</c:v>
                </c:pt>
                <c:pt idx="34754">
                  <c:v>1387594800</c:v>
                </c:pt>
                <c:pt idx="34755">
                  <c:v>1387598400</c:v>
                </c:pt>
                <c:pt idx="34756">
                  <c:v>1387602000</c:v>
                </c:pt>
                <c:pt idx="34757">
                  <c:v>1387605600</c:v>
                </c:pt>
                <c:pt idx="34758">
                  <c:v>1387609200</c:v>
                </c:pt>
                <c:pt idx="34759">
                  <c:v>1387612800</c:v>
                </c:pt>
                <c:pt idx="34760">
                  <c:v>1387616400</c:v>
                </c:pt>
                <c:pt idx="34761">
                  <c:v>1387620000</c:v>
                </c:pt>
                <c:pt idx="34762">
                  <c:v>1387623600</c:v>
                </c:pt>
                <c:pt idx="34763">
                  <c:v>1387627200</c:v>
                </c:pt>
                <c:pt idx="34764">
                  <c:v>1387630800</c:v>
                </c:pt>
                <c:pt idx="34765">
                  <c:v>1387634400</c:v>
                </c:pt>
                <c:pt idx="34766">
                  <c:v>1387638000</c:v>
                </c:pt>
                <c:pt idx="34767">
                  <c:v>1387641600</c:v>
                </c:pt>
                <c:pt idx="34768">
                  <c:v>1387645200</c:v>
                </c:pt>
                <c:pt idx="34769">
                  <c:v>1387648800</c:v>
                </c:pt>
                <c:pt idx="34770">
                  <c:v>1387652400</c:v>
                </c:pt>
                <c:pt idx="34771">
                  <c:v>1387656000</c:v>
                </c:pt>
                <c:pt idx="34772">
                  <c:v>1387659600</c:v>
                </c:pt>
                <c:pt idx="34773">
                  <c:v>1387663200</c:v>
                </c:pt>
                <c:pt idx="34774">
                  <c:v>1387666800</c:v>
                </c:pt>
                <c:pt idx="34775">
                  <c:v>1387670400</c:v>
                </c:pt>
                <c:pt idx="34776">
                  <c:v>1387674000</c:v>
                </c:pt>
                <c:pt idx="34777">
                  <c:v>1387677600</c:v>
                </c:pt>
                <c:pt idx="34778">
                  <c:v>1387681200</c:v>
                </c:pt>
                <c:pt idx="34779">
                  <c:v>1387684800</c:v>
                </c:pt>
                <c:pt idx="34780">
                  <c:v>1387688400</c:v>
                </c:pt>
                <c:pt idx="34781">
                  <c:v>1387692000</c:v>
                </c:pt>
                <c:pt idx="34782">
                  <c:v>1387695600</c:v>
                </c:pt>
                <c:pt idx="34783">
                  <c:v>1387699200</c:v>
                </c:pt>
                <c:pt idx="34784">
                  <c:v>1387702800</c:v>
                </c:pt>
                <c:pt idx="34785">
                  <c:v>1387706400</c:v>
                </c:pt>
                <c:pt idx="34786">
                  <c:v>1387710000</c:v>
                </c:pt>
                <c:pt idx="34787">
                  <c:v>1387713600</c:v>
                </c:pt>
                <c:pt idx="34788">
                  <c:v>1387717200</c:v>
                </c:pt>
                <c:pt idx="34789">
                  <c:v>1387720800</c:v>
                </c:pt>
                <c:pt idx="34790">
                  <c:v>1387724400</c:v>
                </c:pt>
                <c:pt idx="34791">
                  <c:v>1387728000</c:v>
                </c:pt>
                <c:pt idx="34792">
                  <c:v>1387731600</c:v>
                </c:pt>
                <c:pt idx="34793">
                  <c:v>1387735200</c:v>
                </c:pt>
                <c:pt idx="34794">
                  <c:v>1387738800</c:v>
                </c:pt>
                <c:pt idx="34795">
                  <c:v>1387742400</c:v>
                </c:pt>
                <c:pt idx="34796">
                  <c:v>1387746000</c:v>
                </c:pt>
                <c:pt idx="34797">
                  <c:v>1387749600</c:v>
                </c:pt>
                <c:pt idx="34798">
                  <c:v>1387753200</c:v>
                </c:pt>
                <c:pt idx="34799">
                  <c:v>1387756800</c:v>
                </c:pt>
                <c:pt idx="34800">
                  <c:v>1387760400</c:v>
                </c:pt>
                <c:pt idx="34801">
                  <c:v>1387764000</c:v>
                </c:pt>
                <c:pt idx="34802">
                  <c:v>1387767600</c:v>
                </c:pt>
                <c:pt idx="34803">
                  <c:v>1387771200</c:v>
                </c:pt>
                <c:pt idx="34804">
                  <c:v>1387774800</c:v>
                </c:pt>
                <c:pt idx="34805">
                  <c:v>1387778400</c:v>
                </c:pt>
                <c:pt idx="34806">
                  <c:v>1387782000</c:v>
                </c:pt>
                <c:pt idx="34807">
                  <c:v>1387785600</c:v>
                </c:pt>
                <c:pt idx="34808">
                  <c:v>1387789200</c:v>
                </c:pt>
                <c:pt idx="34809">
                  <c:v>1387792800</c:v>
                </c:pt>
                <c:pt idx="34810">
                  <c:v>1387796400</c:v>
                </c:pt>
                <c:pt idx="34811">
                  <c:v>1387800000</c:v>
                </c:pt>
                <c:pt idx="34812">
                  <c:v>1387803600</c:v>
                </c:pt>
                <c:pt idx="34813">
                  <c:v>1387807200</c:v>
                </c:pt>
                <c:pt idx="34814">
                  <c:v>1387810800</c:v>
                </c:pt>
                <c:pt idx="34815">
                  <c:v>1387814400</c:v>
                </c:pt>
                <c:pt idx="34816">
                  <c:v>1387818000</c:v>
                </c:pt>
                <c:pt idx="34817">
                  <c:v>1387821600</c:v>
                </c:pt>
                <c:pt idx="34818">
                  <c:v>1387825200</c:v>
                </c:pt>
                <c:pt idx="34819">
                  <c:v>1387828800</c:v>
                </c:pt>
                <c:pt idx="34820">
                  <c:v>1387832400</c:v>
                </c:pt>
                <c:pt idx="34821">
                  <c:v>1387836000</c:v>
                </c:pt>
                <c:pt idx="34822">
                  <c:v>1387839600</c:v>
                </c:pt>
                <c:pt idx="34823">
                  <c:v>1387843200</c:v>
                </c:pt>
                <c:pt idx="34824">
                  <c:v>1387846800</c:v>
                </c:pt>
                <c:pt idx="34825">
                  <c:v>1387850400</c:v>
                </c:pt>
                <c:pt idx="34826">
                  <c:v>1387854000</c:v>
                </c:pt>
                <c:pt idx="34827">
                  <c:v>1387857600</c:v>
                </c:pt>
                <c:pt idx="34828">
                  <c:v>1387861200</c:v>
                </c:pt>
                <c:pt idx="34829">
                  <c:v>1387864800</c:v>
                </c:pt>
                <c:pt idx="34830">
                  <c:v>1387868400</c:v>
                </c:pt>
                <c:pt idx="34831">
                  <c:v>1387872000</c:v>
                </c:pt>
                <c:pt idx="34832">
                  <c:v>1387875600</c:v>
                </c:pt>
                <c:pt idx="34833">
                  <c:v>1387879200</c:v>
                </c:pt>
                <c:pt idx="34834">
                  <c:v>1387882800</c:v>
                </c:pt>
                <c:pt idx="34835">
                  <c:v>1387886400</c:v>
                </c:pt>
                <c:pt idx="34836">
                  <c:v>1387890000</c:v>
                </c:pt>
                <c:pt idx="34837">
                  <c:v>1387893600</c:v>
                </c:pt>
                <c:pt idx="34838">
                  <c:v>1387897200</c:v>
                </c:pt>
                <c:pt idx="34839">
                  <c:v>1387900800</c:v>
                </c:pt>
                <c:pt idx="34840">
                  <c:v>1387904400</c:v>
                </c:pt>
                <c:pt idx="34841">
                  <c:v>1387908000</c:v>
                </c:pt>
                <c:pt idx="34842">
                  <c:v>1387911600</c:v>
                </c:pt>
                <c:pt idx="34843">
                  <c:v>1387915200</c:v>
                </c:pt>
                <c:pt idx="34844">
                  <c:v>1387918800</c:v>
                </c:pt>
                <c:pt idx="34845">
                  <c:v>1387922400</c:v>
                </c:pt>
                <c:pt idx="34846">
                  <c:v>1387926000</c:v>
                </c:pt>
                <c:pt idx="34847">
                  <c:v>1387929600</c:v>
                </c:pt>
                <c:pt idx="34848">
                  <c:v>1387933200</c:v>
                </c:pt>
                <c:pt idx="34849">
                  <c:v>1387936800</c:v>
                </c:pt>
                <c:pt idx="34850">
                  <c:v>1387940400</c:v>
                </c:pt>
                <c:pt idx="34851">
                  <c:v>1387944000</c:v>
                </c:pt>
                <c:pt idx="34852">
                  <c:v>1387947600</c:v>
                </c:pt>
                <c:pt idx="34853">
                  <c:v>1387951200</c:v>
                </c:pt>
                <c:pt idx="34854">
                  <c:v>1387954800</c:v>
                </c:pt>
                <c:pt idx="34855">
                  <c:v>1387958400</c:v>
                </c:pt>
                <c:pt idx="34856">
                  <c:v>1387962000</c:v>
                </c:pt>
                <c:pt idx="34857">
                  <c:v>1387965600</c:v>
                </c:pt>
                <c:pt idx="34858">
                  <c:v>1387969200</c:v>
                </c:pt>
                <c:pt idx="34859">
                  <c:v>1387972800</c:v>
                </c:pt>
                <c:pt idx="34860">
                  <c:v>1387976400</c:v>
                </c:pt>
                <c:pt idx="34861">
                  <c:v>1387980000</c:v>
                </c:pt>
                <c:pt idx="34862">
                  <c:v>1387983600</c:v>
                </c:pt>
                <c:pt idx="34863">
                  <c:v>1387987200</c:v>
                </c:pt>
                <c:pt idx="34864">
                  <c:v>1387990800</c:v>
                </c:pt>
                <c:pt idx="34865">
                  <c:v>1387994400</c:v>
                </c:pt>
                <c:pt idx="34866">
                  <c:v>1387998000</c:v>
                </c:pt>
                <c:pt idx="34867">
                  <c:v>1388001600</c:v>
                </c:pt>
                <c:pt idx="34868">
                  <c:v>1388005200</c:v>
                </c:pt>
                <c:pt idx="34869">
                  <c:v>1388008800</c:v>
                </c:pt>
                <c:pt idx="34870">
                  <c:v>1388012400</c:v>
                </c:pt>
                <c:pt idx="34871">
                  <c:v>1388016000</c:v>
                </c:pt>
                <c:pt idx="34872">
                  <c:v>1388019600</c:v>
                </c:pt>
                <c:pt idx="34873">
                  <c:v>1388023200</c:v>
                </c:pt>
                <c:pt idx="34874">
                  <c:v>1388026800</c:v>
                </c:pt>
                <c:pt idx="34875">
                  <c:v>1388030400</c:v>
                </c:pt>
                <c:pt idx="34876">
                  <c:v>1388034000</c:v>
                </c:pt>
                <c:pt idx="34877">
                  <c:v>1388037600</c:v>
                </c:pt>
                <c:pt idx="34878">
                  <c:v>1388041200</c:v>
                </c:pt>
                <c:pt idx="34879">
                  <c:v>1388044800</c:v>
                </c:pt>
                <c:pt idx="34880">
                  <c:v>1388048400</c:v>
                </c:pt>
                <c:pt idx="34881">
                  <c:v>1388052000</c:v>
                </c:pt>
                <c:pt idx="34882">
                  <c:v>1388055600</c:v>
                </c:pt>
                <c:pt idx="34883">
                  <c:v>1388059200</c:v>
                </c:pt>
                <c:pt idx="34884">
                  <c:v>1388062800</c:v>
                </c:pt>
                <c:pt idx="34885">
                  <c:v>1388066400</c:v>
                </c:pt>
                <c:pt idx="34886">
                  <c:v>1388070000</c:v>
                </c:pt>
                <c:pt idx="34887">
                  <c:v>1388073600</c:v>
                </c:pt>
                <c:pt idx="34888">
                  <c:v>1388077200</c:v>
                </c:pt>
                <c:pt idx="34889">
                  <c:v>1388080800</c:v>
                </c:pt>
                <c:pt idx="34890">
                  <c:v>1388084400</c:v>
                </c:pt>
                <c:pt idx="34891">
                  <c:v>1388088000</c:v>
                </c:pt>
                <c:pt idx="34892">
                  <c:v>1388091600</c:v>
                </c:pt>
                <c:pt idx="34893">
                  <c:v>1388095200</c:v>
                </c:pt>
                <c:pt idx="34894">
                  <c:v>1388098800</c:v>
                </c:pt>
                <c:pt idx="34895">
                  <c:v>1388102400</c:v>
                </c:pt>
                <c:pt idx="34896">
                  <c:v>1388106000</c:v>
                </c:pt>
                <c:pt idx="34897">
                  <c:v>1388109600</c:v>
                </c:pt>
                <c:pt idx="34898">
                  <c:v>1388113200</c:v>
                </c:pt>
                <c:pt idx="34899">
                  <c:v>1388116800</c:v>
                </c:pt>
                <c:pt idx="34900">
                  <c:v>1388120400</c:v>
                </c:pt>
                <c:pt idx="34901">
                  <c:v>1388124000</c:v>
                </c:pt>
                <c:pt idx="34902">
                  <c:v>1388127600</c:v>
                </c:pt>
                <c:pt idx="34903">
                  <c:v>1388131200</c:v>
                </c:pt>
                <c:pt idx="34904">
                  <c:v>1388134800</c:v>
                </c:pt>
                <c:pt idx="34905">
                  <c:v>1388138400</c:v>
                </c:pt>
                <c:pt idx="34906">
                  <c:v>1388142000</c:v>
                </c:pt>
                <c:pt idx="34907">
                  <c:v>1388145600</c:v>
                </c:pt>
                <c:pt idx="34908">
                  <c:v>1388149200</c:v>
                </c:pt>
                <c:pt idx="34909">
                  <c:v>1388152800</c:v>
                </c:pt>
                <c:pt idx="34910">
                  <c:v>1388156400</c:v>
                </c:pt>
                <c:pt idx="34911">
                  <c:v>1388160000</c:v>
                </c:pt>
                <c:pt idx="34912">
                  <c:v>1388163600</c:v>
                </c:pt>
                <c:pt idx="34913">
                  <c:v>1388167200</c:v>
                </c:pt>
                <c:pt idx="34914">
                  <c:v>1388170800</c:v>
                </c:pt>
                <c:pt idx="34915">
                  <c:v>1388174400</c:v>
                </c:pt>
                <c:pt idx="34916">
                  <c:v>1388178000</c:v>
                </c:pt>
                <c:pt idx="34917">
                  <c:v>1388181600</c:v>
                </c:pt>
                <c:pt idx="34918">
                  <c:v>1388185200</c:v>
                </c:pt>
                <c:pt idx="34919">
                  <c:v>1388188800</c:v>
                </c:pt>
                <c:pt idx="34920">
                  <c:v>1388192400</c:v>
                </c:pt>
                <c:pt idx="34921">
                  <c:v>1388196000</c:v>
                </c:pt>
                <c:pt idx="34922">
                  <c:v>1388199600</c:v>
                </c:pt>
                <c:pt idx="34923">
                  <c:v>1388203200</c:v>
                </c:pt>
                <c:pt idx="34924">
                  <c:v>1388206800</c:v>
                </c:pt>
                <c:pt idx="34925">
                  <c:v>1388210400</c:v>
                </c:pt>
                <c:pt idx="34926">
                  <c:v>1388214000</c:v>
                </c:pt>
                <c:pt idx="34927">
                  <c:v>1388217600</c:v>
                </c:pt>
                <c:pt idx="34928">
                  <c:v>1388221200</c:v>
                </c:pt>
                <c:pt idx="34929">
                  <c:v>1388224800</c:v>
                </c:pt>
                <c:pt idx="34930">
                  <c:v>1388228400</c:v>
                </c:pt>
                <c:pt idx="34931">
                  <c:v>1388232000</c:v>
                </c:pt>
                <c:pt idx="34932">
                  <c:v>1388235600</c:v>
                </c:pt>
                <c:pt idx="34933">
                  <c:v>1388239200</c:v>
                </c:pt>
                <c:pt idx="34934">
                  <c:v>1388242800</c:v>
                </c:pt>
                <c:pt idx="34935">
                  <c:v>1388246400</c:v>
                </c:pt>
                <c:pt idx="34936">
                  <c:v>1388250000</c:v>
                </c:pt>
                <c:pt idx="34937">
                  <c:v>1388253600</c:v>
                </c:pt>
                <c:pt idx="34938">
                  <c:v>1388257200</c:v>
                </c:pt>
                <c:pt idx="34939">
                  <c:v>1388260800</c:v>
                </c:pt>
                <c:pt idx="34940">
                  <c:v>1388264400</c:v>
                </c:pt>
                <c:pt idx="34941">
                  <c:v>1388268000</c:v>
                </c:pt>
                <c:pt idx="34942">
                  <c:v>1388271600</c:v>
                </c:pt>
                <c:pt idx="34943">
                  <c:v>1388275200</c:v>
                </c:pt>
                <c:pt idx="34944">
                  <c:v>1388278800</c:v>
                </c:pt>
                <c:pt idx="34945">
                  <c:v>1388282400</c:v>
                </c:pt>
                <c:pt idx="34946">
                  <c:v>1388286000</c:v>
                </c:pt>
                <c:pt idx="34947">
                  <c:v>1388289600</c:v>
                </c:pt>
                <c:pt idx="34948">
                  <c:v>1388293200</c:v>
                </c:pt>
                <c:pt idx="34949">
                  <c:v>1388296800</c:v>
                </c:pt>
                <c:pt idx="34950">
                  <c:v>1388300400</c:v>
                </c:pt>
                <c:pt idx="34951">
                  <c:v>1388304000</c:v>
                </c:pt>
                <c:pt idx="34952">
                  <c:v>1388307600</c:v>
                </c:pt>
                <c:pt idx="34953">
                  <c:v>1388311200</c:v>
                </c:pt>
                <c:pt idx="34954">
                  <c:v>1388314800</c:v>
                </c:pt>
                <c:pt idx="34955">
                  <c:v>1388318400</c:v>
                </c:pt>
                <c:pt idx="34956">
                  <c:v>1388322000</c:v>
                </c:pt>
                <c:pt idx="34957">
                  <c:v>1388325600</c:v>
                </c:pt>
                <c:pt idx="34958">
                  <c:v>1388329200</c:v>
                </c:pt>
                <c:pt idx="34959">
                  <c:v>1388332800</c:v>
                </c:pt>
                <c:pt idx="34960">
                  <c:v>1388336400</c:v>
                </c:pt>
                <c:pt idx="34961">
                  <c:v>1388340000</c:v>
                </c:pt>
                <c:pt idx="34962">
                  <c:v>1388343600</c:v>
                </c:pt>
                <c:pt idx="34963">
                  <c:v>1388347200</c:v>
                </c:pt>
                <c:pt idx="34964">
                  <c:v>1388350800</c:v>
                </c:pt>
                <c:pt idx="34965">
                  <c:v>1388354400</c:v>
                </c:pt>
                <c:pt idx="34966">
                  <c:v>1388358000</c:v>
                </c:pt>
                <c:pt idx="34967">
                  <c:v>1388361600</c:v>
                </c:pt>
                <c:pt idx="34968">
                  <c:v>1388365200</c:v>
                </c:pt>
                <c:pt idx="34969">
                  <c:v>1388368800</c:v>
                </c:pt>
                <c:pt idx="34970">
                  <c:v>1388372400</c:v>
                </c:pt>
                <c:pt idx="34971">
                  <c:v>1388376000</c:v>
                </c:pt>
                <c:pt idx="34972">
                  <c:v>1388379600</c:v>
                </c:pt>
                <c:pt idx="34973">
                  <c:v>1388383200</c:v>
                </c:pt>
                <c:pt idx="34974">
                  <c:v>1388386800</c:v>
                </c:pt>
                <c:pt idx="34975">
                  <c:v>1388390400</c:v>
                </c:pt>
                <c:pt idx="34976">
                  <c:v>1388394000</c:v>
                </c:pt>
                <c:pt idx="34977">
                  <c:v>1388397600</c:v>
                </c:pt>
                <c:pt idx="34978">
                  <c:v>1388401200</c:v>
                </c:pt>
                <c:pt idx="34979">
                  <c:v>1388404800</c:v>
                </c:pt>
                <c:pt idx="34980">
                  <c:v>1388408400</c:v>
                </c:pt>
                <c:pt idx="34981">
                  <c:v>1388412000</c:v>
                </c:pt>
                <c:pt idx="34982">
                  <c:v>1388415600</c:v>
                </c:pt>
                <c:pt idx="34983">
                  <c:v>1388419200</c:v>
                </c:pt>
                <c:pt idx="34984">
                  <c:v>1388422800</c:v>
                </c:pt>
                <c:pt idx="34985">
                  <c:v>1388426400</c:v>
                </c:pt>
                <c:pt idx="34986">
                  <c:v>1388430000</c:v>
                </c:pt>
                <c:pt idx="34987">
                  <c:v>1388433600</c:v>
                </c:pt>
                <c:pt idx="34988">
                  <c:v>1388437200</c:v>
                </c:pt>
                <c:pt idx="34989">
                  <c:v>1388440800</c:v>
                </c:pt>
                <c:pt idx="34990">
                  <c:v>1388444400</c:v>
                </c:pt>
                <c:pt idx="34991">
                  <c:v>1388448000</c:v>
                </c:pt>
                <c:pt idx="34992">
                  <c:v>1388451600</c:v>
                </c:pt>
                <c:pt idx="34993">
                  <c:v>1388455200</c:v>
                </c:pt>
                <c:pt idx="34994">
                  <c:v>1388458800</c:v>
                </c:pt>
                <c:pt idx="34995">
                  <c:v>1388462400</c:v>
                </c:pt>
                <c:pt idx="34996">
                  <c:v>1388466000</c:v>
                </c:pt>
                <c:pt idx="34997">
                  <c:v>1388469600</c:v>
                </c:pt>
                <c:pt idx="34998">
                  <c:v>1388473200</c:v>
                </c:pt>
                <c:pt idx="34999">
                  <c:v>1388476800</c:v>
                </c:pt>
                <c:pt idx="35000">
                  <c:v>1388480400</c:v>
                </c:pt>
                <c:pt idx="35001">
                  <c:v>1388484000</c:v>
                </c:pt>
                <c:pt idx="35002">
                  <c:v>1388487600</c:v>
                </c:pt>
                <c:pt idx="35003">
                  <c:v>1388491200</c:v>
                </c:pt>
                <c:pt idx="35004">
                  <c:v>1388494800</c:v>
                </c:pt>
                <c:pt idx="35005">
                  <c:v>1388498400</c:v>
                </c:pt>
                <c:pt idx="35006">
                  <c:v>1388502000</c:v>
                </c:pt>
                <c:pt idx="35007">
                  <c:v>1388505600</c:v>
                </c:pt>
                <c:pt idx="35008">
                  <c:v>1388509200</c:v>
                </c:pt>
                <c:pt idx="35009">
                  <c:v>1388512800</c:v>
                </c:pt>
                <c:pt idx="35010">
                  <c:v>1388516400</c:v>
                </c:pt>
                <c:pt idx="35011">
                  <c:v>1388520000</c:v>
                </c:pt>
                <c:pt idx="35012">
                  <c:v>1388523600</c:v>
                </c:pt>
                <c:pt idx="35013">
                  <c:v>1388527200</c:v>
                </c:pt>
                <c:pt idx="35014">
                  <c:v>1388530800</c:v>
                </c:pt>
                <c:pt idx="35015">
                  <c:v>1388534400</c:v>
                </c:pt>
                <c:pt idx="35016">
                  <c:v>1388538000</c:v>
                </c:pt>
                <c:pt idx="35017">
                  <c:v>1388541600</c:v>
                </c:pt>
                <c:pt idx="35018">
                  <c:v>1388545200</c:v>
                </c:pt>
                <c:pt idx="35019">
                  <c:v>1388548800</c:v>
                </c:pt>
                <c:pt idx="35020">
                  <c:v>1388552400</c:v>
                </c:pt>
                <c:pt idx="35021">
                  <c:v>1388556000</c:v>
                </c:pt>
                <c:pt idx="35022">
                  <c:v>1388559600</c:v>
                </c:pt>
                <c:pt idx="35023">
                  <c:v>1388563200</c:v>
                </c:pt>
                <c:pt idx="35024">
                  <c:v>1388566800</c:v>
                </c:pt>
                <c:pt idx="35025">
                  <c:v>1388570400</c:v>
                </c:pt>
                <c:pt idx="35026">
                  <c:v>1388574000</c:v>
                </c:pt>
                <c:pt idx="35027">
                  <c:v>1388577600</c:v>
                </c:pt>
                <c:pt idx="35028">
                  <c:v>1388581200</c:v>
                </c:pt>
                <c:pt idx="35029">
                  <c:v>1388584800</c:v>
                </c:pt>
                <c:pt idx="35030">
                  <c:v>1388588400</c:v>
                </c:pt>
                <c:pt idx="35031">
                  <c:v>1388592000</c:v>
                </c:pt>
                <c:pt idx="35032">
                  <c:v>1388595600</c:v>
                </c:pt>
                <c:pt idx="35033">
                  <c:v>1388599200</c:v>
                </c:pt>
                <c:pt idx="35034">
                  <c:v>1388602800</c:v>
                </c:pt>
                <c:pt idx="35035">
                  <c:v>1388606400</c:v>
                </c:pt>
                <c:pt idx="35036">
                  <c:v>1388610000</c:v>
                </c:pt>
                <c:pt idx="35037">
                  <c:v>1388613600</c:v>
                </c:pt>
                <c:pt idx="35038">
                  <c:v>1388617200</c:v>
                </c:pt>
                <c:pt idx="35039">
                  <c:v>1388620800</c:v>
                </c:pt>
                <c:pt idx="35040">
                  <c:v>1388624400</c:v>
                </c:pt>
                <c:pt idx="35041">
                  <c:v>1388628000</c:v>
                </c:pt>
                <c:pt idx="35042">
                  <c:v>1388631600</c:v>
                </c:pt>
                <c:pt idx="35043">
                  <c:v>1388635200</c:v>
                </c:pt>
                <c:pt idx="35044">
                  <c:v>1388638800</c:v>
                </c:pt>
                <c:pt idx="35045">
                  <c:v>1388642400</c:v>
                </c:pt>
                <c:pt idx="35046">
                  <c:v>1388646000</c:v>
                </c:pt>
                <c:pt idx="35047">
                  <c:v>1388649600</c:v>
                </c:pt>
                <c:pt idx="35048">
                  <c:v>1388653200</c:v>
                </c:pt>
                <c:pt idx="35049">
                  <c:v>1388656800</c:v>
                </c:pt>
                <c:pt idx="35050">
                  <c:v>1388660400</c:v>
                </c:pt>
                <c:pt idx="35051">
                  <c:v>1388664000</c:v>
                </c:pt>
                <c:pt idx="35052">
                  <c:v>1388667600</c:v>
                </c:pt>
                <c:pt idx="35053">
                  <c:v>1388671200</c:v>
                </c:pt>
                <c:pt idx="35054">
                  <c:v>1388674800</c:v>
                </c:pt>
                <c:pt idx="35055">
                  <c:v>1388678400</c:v>
                </c:pt>
                <c:pt idx="35056">
                  <c:v>1388682000</c:v>
                </c:pt>
                <c:pt idx="35057">
                  <c:v>1388685600</c:v>
                </c:pt>
                <c:pt idx="35058">
                  <c:v>1388689200</c:v>
                </c:pt>
                <c:pt idx="35059">
                  <c:v>1388692800</c:v>
                </c:pt>
                <c:pt idx="35060">
                  <c:v>1388696400</c:v>
                </c:pt>
                <c:pt idx="35061">
                  <c:v>1388700000</c:v>
                </c:pt>
                <c:pt idx="35062">
                  <c:v>1388703600</c:v>
                </c:pt>
                <c:pt idx="35063">
                  <c:v>1388707200</c:v>
                </c:pt>
                <c:pt idx="35064">
                  <c:v>1388710800</c:v>
                </c:pt>
                <c:pt idx="35065">
                  <c:v>1388714400</c:v>
                </c:pt>
                <c:pt idx="35066">
                  <c:v>1388718000</c:v>
                </c:pt>
                <c:pt idx="35067">
                  <c:v>1388721600</c:v>
                </c:pt>
                <c:pt idx="35068">
                  <c:v>1388725200</c:v>
                </c:pt>
                <c:pt idx="35069">
                  <c:v>1388728800</c:v>
                </c:pt>
                <c:pt idx="35070">
                  <c:v>1388732400</c:v>
                </c:pt>
                <c:pt idx="35071">
                  <c:v>1388736000</c:v>
                </c:pt>
                <c:pt idx="35072">
                  <c:v>1388739600</c:v>
                </c:pt>
                <c:pt idx="35073">
                  <c:v>1388743200</c:v>
                </c:pt>
                <c:pt idx="35074">
                  <c:v>1388746800</c:v>
                </c:pt>
                <c:pt idx="35075">
                  <c:v>1388750400</c:v>
                </c:pt>
                <c:pt idx="35076">
                  <c:v>1388754000</c:v>
                </c:pt>
                <c:pt idx="35077">
                  <c:v>1388757600</c:v>
                </c:pt>
                <c:pt idx="35078">
                  <c:v>1388761200</c:v>
                </c:pt>
                <c:pt idx="35079">
                  <c:v>1388764800</c:v>
                </c:pt>
                <c:pt idx="35080">
                  <c:v>1388768400</c:v>
                </c:pt>
                <c:pt idx="35081">
                  <c:v>1388772000</c:v>
                </c:pt>
                <c:pt idx="35082">
                  <c:v>1388775600</c:v>
                </c:pt>
                <c:pt idx="35083">
                  <c:v>1388779200</c:v>
                </c:pt>
                <c:pt idx="35084">
                  <c:v>1388782800</c:v>
                </c:pt>
                <c:pt idx="35085">
                  <c:v>1388786400</c:v>
                </c:pt>
                <c:pt idx="35086">
                  <c:v>1388790000</c:v>
                </c:pt>
                <c:pt idx="35087">
                  <c:v>1388793600</c:v>
                </c:pt>
                <c:pt idx="35088">
                  <c:v>1388797200</c:v>
                </c:pt>
                <c:pt idx="35089">
                  <c:v>1388800800</c:v>
                </c:pt>
                <c:pt idx="35090">
                  <c:v>1388804400</c:v>
                </c:pt>
                <c:pt idx="35091">
                  <c:v>1388808000</c:v>
                </c:pt>
                <c:pt idx="35092">
                  <c:v>1388811600</c:v>
                </c:pt>
                <c:pt idx="35093">
                  <c:v>1388815200</c:v>
                </c:pt>
                <c:pt idx="35094">
                  <c:v>1388818800</c:v>
                </c:pt>
                <c:pt idx="35095">
                  <c:v>1388822400</c:v>
                </c:pt>
                <c:pt idx="35096">
                  <c:v>1388826000</c:v>
                </c:pt>
                <c:pt idx="35097">
                  <c:v>1388829600</c:v>
                </c:pt>
                <c:pt idx="35098">
                  <c:v>1388833200</c:v>
                </c:pt>
                <c:pt idx="35099">
                  <c:v>1388836800</c:v>
                </c:pt>
                <c:pt idx="35100">
                  <c:v>1388840400</c:v>
                </c:pt>
                <c:pt idx="35101">
                  <c:v>1388844000</c:v>
                </c:pt>
                <c:pt idx="35102">
                  <c:v>1388847600</c:v>
                </c:pt>
                <c:pt idx="35103">
                  <c:v>1388851200</c:v>
                </c:pt>
                <c:pt idx="35104">
                  <c:v>1388854800</c:v>
                </c:pt>
                <c:pt idx="35105">
                  <c:v>1388858400</c:v>
                </c:pt>
                <c:pt idx="35106">
                  <c:v>1388862000</c:v>
                </c:pt>
                <c:pt idx="35107">
                  <c:v>1388865600</c:v>
                </c:pt>
                <c:pt idx="35108">
                  <c:v>1388869200</c:v>
                </c:pt>
                <c:pt idx="35109">
                  <c:v>1388872800</c:v>
                </c:pt>
                <c:pt idx="35110">
                  <c:v>1388876400</c:v>
                </c:pt>
                <c:pt idx="35111">
                  <c:v>1388880000</c:v>
                </c:pt>
                <c:pt idx="35112">
                  <c:v>1388883600</c:v>
                </c:pt>
                <c:pt idx="35113">
                  <c:v>1388887200</c:v>
                </c:pt>
                <c:pt idx="35114">
                  <c:v>1388890800</c:v>
                </c:pt>
                <c:pt idx="35115">
                  <c:v>1388894400</c:v>
                </c:pt>
                <c:pt idx="35116">
                  <c:v>1388898000</c:v>
                </c:pt>
                <c:pt idx="35117">
                  <c:v>1388901600</c:v>
                </c:pt>
                <c:pt idx="35118">
                  <c:v>1388905200</c:v>
                </c:pt>
                <c:pt idx="35119">
                  <c:v>1388908800</c:v>
                </c:pt>
                <c:pt idx="35120">
                  <c:v>1388912400</c:v>
                </c:pt>
                <c:pt idx="35121">
                  <c:v>1388916000</c:v>
                </c:pt>
                <c:pt idx="35122">
                  <c:v>1388919600</c:v>
                </c:pt>
                <c:pt idx="35123">
                  <c:v>1388923200</c:v>
                </c:pt>
                <c:pt idx="35124">
                  <c:v>1388926800</c:v>
                </c:pt>
                <c:pt idx="35125">
                  <c:v>1388930400</c:v>
                </c:pt>
                <c:pt idx="35126">
                  <c:v>1388934000</c:v>
                </c:pt>
                <c:pt idx="35127">
                  <c:v>1388937600</c:v>
                </c:pt>
                <c:pt idx="35128">
                  <c:v>1388941200</c:v>
                </c:pt>
                <c:pt idx="35129">
                  <c:v>1388944800</c:v>
                </c:pt>
                <c:pt idx="35130">
                  <c:v>1388948400</c:v>
                </c:pt>
                <c:pt idx="35131">
                  <c:v>1388952000</c:v>
                </c:pt>
                <c:pt idx="35132">
                  <c:v>1388955600</c:v>
                </c:pt>
                <c:pt idx="35133">
                  <c:v>1388959200</c:v>
                </c:pt>
                <c:pt idx="35134">
                  <c:v>1388962800</c:v>
                </c:pt>
                <c:pt idx="35135">
                  <c:v>1388966400</c:v>
                </c:pt>
                <c:pt idx="35136">
                  <c:v>1388970000</c:v>
                </c:pt>
                <c:pt idx="35137">
                  <c:v>1388973600</c:v>
                </c:pt>
                <c:pt idx="35138">
                  <c:v>1388977200</c:v>
                </c:pt>
                <c:pt idx="35139">
                  <c:v>1388980800</c:v>
                </c:pt>
                <c:pt idx="35140">
                  <c:v>1388984400</c:v>
                </c:pt>
                <c:pt idx="35141">
                  <c:v>1388988000</c:v>
                </c:pt>
                <c:pt idx="35142">
                  <c:v>1388991600</c:v>
                </c:pt>
                <c:pt idx="35143">
                  <c:v>1388995200</c:v>
                </c:pt>
                <c:pt idx="35144">
                  <c:v>1388998800</c:v>
                </c:pt>
                <c:pt idx="35145">
                  <c:v>1389002400</c:v>
                </c:pt>
                <c:pt idx="35146">
                  <c:v>1389006000</c:v>
                </c:pt>
                <c:pt idx="35147">
                  <c:v>1389009600</c:v>
                </c:pt>
                <c:pt idx="35148">
                  <c:v>1389013200</c:v>
                </c:pt>
                <c:pt idx="35149">
                  <c:v>1389016800</c:v>
                </c:pt>
                <c:pt idx="35150">
                  <c:v>1389020400</c:v>
                </c:pt>
                <c:pt idx="35151">
                  <c:v>1389024000</c:v>
                </c:pt>
                <c:pt idx="35152">
                  <c:v>1389027600</c:v>
                </c:pt>
                <c:pt idx="35153">
                  <c:v>1389031200</c:v>
                </c:pt>
                <c:pt idx="35154">
                  <c:v>1389034800</c:v>
                </c:pt>
                <c:pt idx="35155">
                  <c:v>1389038400</c:v>
                </c:pt>
                <c:pt idx="35156">
                  <c:v>1389042000</c:v>
                </c:pt>
                <c:pt idx="35157">
                  <c:v>1389045600</c:v>
                </c:pt>
                <c:pt idx="35158">
                  <c:v>1389049200</c:v>
                </c:pt>
                <c:pt idx="35159">
                  <c:v>1389052800</c:v>
                </c:pt>
                <c:pt idx="35160">
                  <c:v>1389056400</c:v>
                </c:pt>
                <c:pt idx="35161">
                  <c:v>1389060000</c:v>
                </c:pt>
                <c:pt idx="35162">
                  <c:v>1389063600</c:v>
                </c:pt>
                <c:pt idx="35163">
                  <c:v>1389067200</c:v>
                </c:pt>
                <c:pt idx="35164">
                  <c:v>1389070800</c:v>
                </c:pt>
                <c:pt idx="35165">
                  <c:v>1389074400</c:v>
                </c:pt>
                <c:pt idx="35166">
                  <c:v>1389078000</c:v>
                </c:pt>
                <c:pt idx="35167">
                  <c:v>1389081600</c:v>
                </c:pt>
                <c:pt idx="35168">
                  <c:v>1389085200</c:v>
                </c:pt>
                <c:pt idx="35169">
                  <c:v>1389088800</c:v>
                </c:pt>
                <c:pt idx="35170">
                  <c:v>1389092400</c:v>
                </c:pt>
                <c:pt idx="35171">
                  <c:v>1389096000</c:v>
                </c:pt>
                <c:pt idx="35172">
                  <c:v>1389099600</c:v>
                </c:pt>
                <c:pt idx="35173">
                  <c:v>1389103200</c:v>
                </c:pt>
                <c:pt idx="35174">
                  <c:v>1389106800</c:v>
                </c:pt>
                <c:pt idx="35175">
                  <c:v>1389110400</c:v>
                </c:pt>
                <c:pt idx="35176">
                  <c:v>1389114000</c:v>
                </c:pt>
                <c:pt idx="35177">
                  <c:v>1389117600</c:v>
                </c:pt>
                <c:pt idx="35178">
                  <c:v>1389121200</c:v>
                </c:pt>
                <c:pt idx="35179">
                  <c:v>1389124800</c:v>
                </c:pt>
                <c:pt idx="35180">
                  <c:v>1389128400</c:v>
                </c:pt>
                <c:pt idx="35181">
                  <c:v>1389132000</c:v>
                </c:pt>
                <c:pt idx="35182">
                  <c:v>1389135600</c:v>
                </c:pt>
                <c:pt idx="35183">
                  <c:v>1389139200</c:v>
                </c:pt>
                <c:pt idx="35184">
                  <c:v>1389142800</c:v>
                </c:pt>
                <c:pt idx="35185">
                  <c:v>1389146400</c:v>
                </c:pt>
                <c:pt idx="35186">
                  <c:v>1389150000</c:v>
                </c:pt>
                <c:pt idx="35187">
                  <c:v>1389153600</c:v>
                </c:pt>
                <c:pt idx="35188">
                  <c:v>1389157200</c:v>
                </c:pt>
                <c:pt idx="35189">
                  <c:v>1389160800</c:v>
                </c:pt>
                <c:pt idx="35190">
                  <c:v>1389164400</c:v>
                </c:pt>
                <c:pt idx="35191">
                  <c:v>1389168000</c:v>
                </c:pt>
                <c:pt idx="35192">
                  <c:v>1389171600</c:v>
                </c:pt>
                <c:pt idx="35193">
                  <c:v>1389175200</c:v>
                </c:pt>
                <c:pt idx="35194">
                  <c:v>1389178800</c:v>
                </c:pt>
                <c:pt idx="35195">
                  <c:v>1389182400</c:v>
                </c:pt>
                <c:pt idx="35196">
                  <c:v>1389186000</c:v>
                </c:pt>
                <c:pt idx="35197">
                  <c:v>1389189600</c:v>
                </c:pt>
                <c:pt idx="35198">
                  <c:v>1389193200</c:v>
                </c:pt>
                <c:pt idx="35199">
                  <c:v>1389196800</c:v>
                </c:pt>
                <c:pt idx="35200">
                  <c:v>1389200400</c:v>
                </c:pt>
                <c:pt idx="35201">
                  <c:v>1389204000</c:v>
                </c:pt>
                <c:pt idx="35202">
                  <c:v>1389207600</c:v>
                </c:pt>
                <c:pt idx="35203">
                  <c:v>1389211200</c:v>
                </c:pt>
                <c:pt idx="35204">
                  <c:v>1389214800</c:v>
                </c:pt>
                <c:pt idx="35205">
                  <c:v>1389218400</c:v>
                </c:pt>
                <c:pt idx="35206">
                  <c:v>1389222000</c:v>
                </c:pt>
                <c:pt idx="35207">
                  <c:v>1389225600</c:v>
                </c:pt>
                <c:pt idx="35208">
                  <c:v>1389229200</c:v>
                </c:pt>
                <c:pt idx="35209">
                  <c:v>1389232800</c:v>
                </c:pt>
                <c:pt idx="35210">
                  <c:v>1389236400</c:v>
                </c:pt>
                <c:pt idx="35211">
                  <c:v>1389240000</c:v>
                </c:pt>
                <c:pt idx="35212">
                  <c:v>1389243600</c:v>
                </c:pt>
                <c:pt idx="35213">
                  <c:v>1389247200</c:v>
                </c:pt>
                <c:pt idx="35214">
                  <c:v>1389250800</c:v>
                </c:pt>
                <c:pt idx="35215">
                  <c:v>1389254400</c:v>
                </c:pt>
                <c:pt idx="35216">
                  <c:v>1389258000</c:v>
                </c:pt>
                <c:pt idx="35217">
                  <c:v>1389261600</c:v>
                </c:pt>
                <c:pt idx="35218">
                  <c:v>1389265200</c:v>
                </c:pt>
                <c:pt idx="35219">
                  <c:v>1389268800</c:v>
                </c:pt>
                <c:pt idx="35220">
                  <c:v>1389272400</c:v>
                </c:pt>
                <c:pt idx="35221">
                  <c:v>1389276000</c:v>
                </c:pt>
                <c:pt idx="35222">
                  <c:v>1389279600</c:v>
                </c:pt>
                <c:pt idx="35223">
                  <c:v>1389283200</c:v>
                </c:pt>
                <c:pt idx="35224">
                  <c:v>1389286800</c:v>
                </c:pt>
                <c:pt idx="35225">
                  <c:v>1389290400</c:v>
                </c:pt>
                <c:pt idx="35226">
                  <c:v>1389294000</c:v>
                </c:pt>
                <c:pt idx="35227">
                  <c:v>1389297600</c:v>
                </c:pt>
                <c:pt idx="35228">
                  <c:v>1389301200</c:v>
                </c:pt>
                <c:pt idx="35229">
                  <c:v>1389304800</c:v>
                </c:pt>
                <c:pt idx="35230">
                  <c:v>1389308400</c:v>
                </c:pt>
                <c:pt idx="35231">
                  <c:v>1389312000</c:v>
                </c:pt>
                <c:pt idx="35232">
                  <c:v>1389315600</c:v>
                </c:pt>
                <c:pt idx="35233">
                  <c:v>1389319200</c:v>
                </c:pt>
                <c:pt idx="35234">
                  <c:v>1389322800</c:v>
                </c:pt>
                <c:pt idx="35235">
                  <c:v>1389326400</c:v>
                </c:pt>
                <c:pt idx="35236">
                  <c:v>1389330000</c:v>
                </c:pt>
                <c:pt idx="35237">
                  <c:v>1389333600</c:v>
                </c:pt>
                <c:pt idx="35238">
                  <c:v>1389337200</c:v>
                </c:pt>
                <c:pt idx="35239">
                  <c:v>1389340800</c:v>
                </c:pt>
                <c:pt idx="35240">
                  <c:v>1389344400</c:v>
                </c:pt>
                <c:pt idx="35241">
                  <c:v>1389348000</c:v>
                </c:pt>
                <c:pt idx="35242">
                  <c:v>1389351600</c:v>
                </c:pt>
                <c:pt idx="35243">
                  <c:v>1389355200</c:v>
                </c:pt>
                <c:pt idx="35244">
                  <c:v>1389358800</c:v>
                </c:pt>
                <c:pt idx="35245">
                  <c:v>1389362400</c:v>
                </c:pt>
                <c:pt idx="35246">
                  <c:v>1389366000</c:v>
                </c:pt>
                <c:pt idx="35247">
                  <c:v>1389369600</c:v>
                </c:pt>
                <c:pt idx="35248">
                  <c:v>1389373200</c:v>
                </c:pt>
                <c:pt idx="35249">
                  <c:v>1389376800</c:v>
                </c:pt>
                <c:pt idx="35250">
                  <c:v>1389380400</c:v>
                </c:pt>
                <c:pt idx="35251">
                  <c:v>1389384000</c:v>
                </c:pt>
                <c:pt idx="35252">
                  <c:v>1389387600</c:v>
                </c:pt>
                <c:pt idx="35253">
                  <c:v>1389391200</c:v>
                </c:pt>
                <c:pt idx="35254">
                  <c:v>1389394800</c:v>
                </c:pt>
                <c:pt idx="35255">
                  <c:v>1389398400</c:v>
                </c:pt>
                <c:pt idx="35256">
                  <c:v>1389402000</c:v>
                </c:pt>
                <c:pt idx="35257">
                  <c:v>1389405600</c:v>
                </c:pt>
                <c:pt idx="35258">
                  <c:v>1389409200</c:v>
                </c:pt>
                <c:pt idx="35259">
                  <c:v>1389412800</c:v>
                </c:pt>
                <c:pt idx="35260">
                  <c:v>1389416400</c:v>
                </c:pt>
                <c:pt idx="35261">
                  <c:v>1389420000</c:v>
                </c:pt>
                <c:pt idx="35262">
                  <c:v>1389423600</c:v>
                </c:pt>
                <c:pt idx="35263">
                  <c:v>1389427200</c:v>
                </c:pt>
                <c:pt idx="35264">
                  <c:v>1389430800</c:v>
                </c:pt>
                <c:pt idx="35265">
                  <c:v>1389434400</c:v>
                </c:pt>
                <c:pt idx="35266">
                  <c:v>1389438000</c:v>
                </c:pt>
                <c:pt idx="35267">
                  <c:v>1389441600</c:v>
                </c:pt>
                <c:pt idx="35268">
                  <c:v>1389445200</c:v>
                </c:pt>
                <c:pt idx="35269">
                  <c:v>1389448800</c:v>
                </c:pt>
                <c:pt idx="35270">
                  <c:v>1389452400</c:v>
                </c:pt>
                <c:pt idx="35271">
                  <c:v>1389456000</c:v>
                </c:pt>
                <c:pt idx="35272">
                  <c:v>1389459600</c:v>
                </c:pt>
                <c:pt idx="35273">
                  <c:v>1389463200</c:v>
                </c:pt>
                <c:pt idx="35274">
                  <c:v>1389466800</c:v>
                </c:pt>
                <c:pt idx="35275">
                  <c:v>1389470400</c:v>
                </c:pt>
                <c:pt idx="35276">
                  <c:v>1389474000</c:v>
                </c:pt>
                <c:pt idx="35277">
                  <c:v>1389477600</c:v>
                </c:pt>
                <c:pt idx="35278">
                  <c:v>1389481200</c:v>
                </c:pt>
                <c:pt idx="35279">
                  <c:v>1389484800</c:v>
                </c:pt>
                <c:pt idx="35280">
                  <c:v>1389488400</c:v>
                </c:pt>
                <c:pt idx="35281">
                  <c:v>1389492000</c:v>
                </c:pt>
                <c:pt idx="35282">
                  <c:v>1389495600</c:v>
                </c:pt>
                <c:pt idx="35283">
                  <c:v>1389499200</c:v>
                </c:pt>
                <c:pt idx="35284">
                  <c:v>1389502800</c:v>
                </c:pt>
                <c:pt idx="35285">
                  <c:v>1389506400</c:v>
                </c:pt>
                <c:pt idx="35286">
                  <c:v>1389510000</c:v>
                </c:pt>
                <c:pt idx="35287">
                  <c:v>1389513600</c:v>
                </c:pt>
                <c:pt idx="35288">
                  <c:v>1389517200</c:v>
                </c:pt>
                <c:pt idx="35289">
                  <c:v>1389520800</c:v>
                </c:pt>
                <c:pt idx="35290">
                  <c:v>1389524400</c:v>
                </c:pt>
                <c:pt idx="35291">
                  <c:v>1389528000</c:v>
                </c:pt>
                <c:pt idx="35292">
                  <c:v>1389531600</c:v>
                </c:pt>
                <c:pt idx="35293">
                  <c:v>1389535200</c:v>
                </c:pt>
                <c:pt idx="35294">
                  <c:v>1389538800</c:v>
                </c:pt>
                <c:pt idx="35295">
                  <c:v>1389542400</c:v>
                </c:pt>
                <c:pt idx="35296">
                  <c:v>1389546000</c:v>
                </c:pt>
                <c:pt idx="35297">
                  <c:v>1389549600</c:v>
                </c:pt>
                <c:pt idx="35298">
                  <c:v>1389553200</c:v>
                </c:pt>
                <c:pt idx="35299">
                  <c:v>1389556800</c:v>
                </c:pt>
                <c:pt idx="35300">
                  <c:v>1389560400</c:v>
                </c:pt>
                <c:pt idx="35301">
                  <c:v>1389564000</c:v>
                </c:pt>
                <c:pt idx="35302">
                  <c:v>1389567600</c:v>
                </c:pt>
                <c:pt idx="35303">
                  <c:v>1389571200</c:v>
                </c:pt>
                <c:pt idx="35304">
                  <c:v>1389574800</c:v>
                </c:pt>
                <c:pt idx="35305">
                  <c:v>1389578400</c:v>
                </c:pt>
                <c:pt idx="35306">
                  <c:v>1389582000</c:v>
                </c:pt>
                <c:pt idx="35307">
                  <c:v>1389585600</c:v>
                </c:pt>
                <c:pt idx="35308">
                  <c:v>1389589200</c:v>
                </c:pt>
                <c:pt idx="35309">
                  <c:v>1389592800</c:v>
                </c:pt>
                <c:pt idx="35310">
                  <c:v>1389596400</c:v>
                </c:pt>
                <c:pt idx="35311">
                  <c:v>1389600000</c:v>
                </c:pt>
                <c:pt idx="35312">
                  <c:v>1389603600</c:v>
                </c:pt>
                <c:pt idx="35313">
                  <c:v>1389607200</c:v>
                </c:pt>
                <c:pt idx="35314">
                  <c:v>1389610800</c:v>
                </c:pt>
                <c:pt idx="35315">
                  <c:v>1389614400</c:v>
                </c:pt>
                <c:pt idx="35316">
                  <c:v>1389618000</c:v>
                </c:pt>
                <c:pt idx="35317">
                  <c:v>1389621600</c:v>
                </c:pt>
                <c:pt idx="35318">
                  <c:v>1389625200</c:v>
                </c:pt>
                <c:pt idx="35319">
                  <c:v>1389628800</c:v>
                </c:pt>
                <c:pt idx="35320">
                  <c:v>1389632400</c:v>
                </c:pt>
                <c:pt idx="35321">
                  <c:v>1389636000</c:v>
                </c:pt>
                <c:pt idx="35322">
                  <c:v>1389639600</c:v>
                </c:pt>
                <c:pt idx="35323">
                  <c:v>1389643200</c:v>
                </c:pt>
                <c:pt idx="35324">
                  <c:v>1389646800</c:v>
                </c:pt>
                <c:pt idx="35325">
                  <c:v>1389650400</c:v>
                </c:pt>
                <c:pt idx="35326">
                  <c:v>1389654000</c:v>
                </c:pt>
                <c:pt idx="35327">
                  <c:v>1389657600</c:v>
                </c:pt>
                <c:pt idx="35328">
                  <c:v>1389661200</c:v>
                </c:pt>
                <c:pt idx="35329">
                  <c:v>1389664800</c:v>
                </c:pt>
                <c:pt idx="35330">
                  <c:v>1389668400</c:v>
                </c:pt>
                <c:pt idx="35331">
                  <c:v>1389672000</c:v>
                </c:pt>
                <c:pt idx="35332">
                  <c:v>1389675600</c:v>
                </c:pt>
                <c:pt idx="35333">
                  <c:v>1389679200</c:v>
                </c:pt>
                <c:pt idx="35334">
                  <c:v>1389682800</c:v>
                </c:pt>
                <c:pt idx="35335">
                  <c:v>1389686400</c:v>
                </c:pt>
                <c:pt idx="35336">
                  <c:v>1389690000</c:v>
                </c:pt>
                <c:pt idx="35337">
                  <c:v>1389693600</c:v>
                </c:pt>
                <c:pt idx="35338">
                  <c:v>1389697200</c:v>
                </c:pt>
                <c:pt idx="35339">
                  <c:v>1389700800</c:v>
                </c:pt>
                <c:pt idx="35340">
                  <c:v>1389704400</c:v>
                </c:pt>
                <c:pt idx="35341">
                  <c:v>1389708000</c:v>
                </c:pt>
                <c:pt idx="35342">
                  <c:v>1389711600</c:v>
                </c:pt>
                <c:pt idx="35343">
                  <c:v>1389715200</c:v>
                </c:pt>
                <c:pt idx="35344">
                  <c:v>1389718800</c:v>
                </c:pt>
                <c:pt idx="35345">
                  <c:v>1389722400</c:v>
                </c:pt>
                <c:pt idx="35346">
                  <c:v>1389726000</c:v>
                </c:pt>
                <c:pt idx="35347">
                  <c:v>1389729600</c:v>
                </c:pt>
                <c:pt idx="35348">
                  <c:v>1389733200</c:v>
                </c:pt>
                <c:pt idx="35349">
                  <c:v>1389736800</c:v>
                </c:pt>
                <c:pt idx="35350">
                  <c:v>1389740400</c:v>
                </c:pt>
                <c:pt idx="35351">
                  <c:v>1389744000</c:v>
                </c:pt>
                <c:pt idx="35352">
                  <c:v>1389747600</c:v>
                </c:pt>
                <c:pt idx="35353">
                  <c:v>1389751200</c:v>
                </c:pt>
                <c:pt idx="35354">
                  <c:v>1389754800</c:v>
                </c:pt>
                <c:pt idx="35355">
                  <c:v>1389758400</c:v>
                </c:pt>
                <c:pt idx="35356">
                  <c:v>1389762000</c:v>
                </c:pt>
                <c:pt idx="35357">
                  <c:v>1389765600</c:v>
                </c:pt>
                <c:pt idx="35358">
                  <c:v>1389769200</c:v>
                </c:pt>
                <c:pt idx="35359">
                  <c:v>1389772800</c:v>
                </c:pt>
                <c:pt idx="35360">
                  <c:v>1389776400</c:v>
                </c:pt>
                <c:pt idx="35361">
                  <c:v>1389780000</c:v>
                </c:pt>
                <c:pt idx="35362">
                  <c:v>1389783600</c:v>
                </c:pt>
                <c:pt idx="35363">
                  <c:v>1389787200</c:v>
                </c:pt>
                <c:pt idx="35364">
                  <c:v>1389790800</c:v>
                </c:pt>
                <c:pt idx="35365">
                  <c:v>1389794400</c:v>
                </c:pt>
                <c:pt idx="35366">
                  <c:v>1389798000</c:v>
                </c:pt>
                <c:pt idx="35367">
                  <c:v>1389801600</c:v>
                </c:pt>
                <c:pt idx="35368">
                  <c:v>1389805200</c:v>
                </c:pt>
                <c:pt idx="35369">
                  <c:v>1389808800</c:v>
                </c:pt>
                <c:pt idx="35370">
                  <c:v>1389812400</c:v>
                </c:pt>
                <c:pt idx="35371">
                  <c:v>1389816000</c:v>
                </c:pt>
                <c:pt idx="35372">
                  <c:v>1389819600</c:v>
                </c:pt>
                <c:pt idx="35373">
                  <c:v>1389823200</c:v>
                </c:pt>
                <c:pt idx="35374">
                  <c:v>1389826800</c:v>
                </c:pt>
                <c:pt idx="35375">
                  <c:v>1389830400</c:v>
                </c:pt>
                <c:pt idx="35376">
                  <c:v>1389834000</c:v>
                </c:pt>
                <c:pt idx="35377">
                  <c:v>1389837600</c:v>
                </c:pt>
                <c:pt idx="35378">
                  <c:v>1389841200</c:v>
                </c:pt>
                <c:pt idx="35379">
                  <c:v>1389844800</c:v>
                </c:pt>
                <c:pt idx="35380">
                  <c:v>1389848400</c:v>
                </c:pt>
                <c:pt idx="35381">
                  <c:v>1389852000</c:v>
                </c:pt>
                <c:pt idx="35382">
                  <c:v>1389855600</c:v>
                </c:pt>
                <c:pt idx="35383">
                  <c:v>1389859200</c:v>
                </c:pt>
                <c:pt idx="35384">
                  <c:v>1389862800</c:v>
                </c:pt>
                <c:pt idx="35385">
                  <c:v>1389866400</c:v>
                </c:pt>
                <c:pt idx="35386">
                  <c:v>1389870000</c:v>
                </c:pt>
                <c:pt idx="35387">
                  <c:v>1389873600</c:v>
                </c:pt>
                <c:pt idx="35388">
                  <c:v>1389877200</c:v>
                </c:pt>
                <c:pt idx="35389">
                  <c:v>1389880800</c:v>
                </c:pt>
                <c:pt idx="35390">
                  <c:v>1389884400</c:v>
                </c:pt>
                <c:pt idx="35391">
                  <c:v>1389888000</c:v>
                </c:pt>
                <c:pt idx="35392">
                  <c:v>1389891600</c:v>
                </c:pt>
                <c:pt idx="35393">
                  <c:v>1389895200</c:v>
                </c:pt>
                <c:pt idx="35394">
                  <c:v>1389898800</c:v>
                </c:pt>
                <c:pt idx="35395">
                  <c:v>1389902400</c:v>
                </c:pt>
                <c:pt idx="35396">
                  <c:v>1389906000</c:v>
                </c:pt>
                <c:pt idx="35397">
                  <c:v>1389909600</c:v>
                </c:pt>
                <c:pt idx="35398">
                  <c:v>1389913200</c:v>
                </c:pt>
                <c:pt idx="35399">
                  <c:v>1389916800</c:v>
                </c:pt>
                <c:pt idx="35400">
                  <c:v>1389920400</c:v>
                </c:pt>
                <c:pt idx="35401">
                  <c:v>1389924000</c:v>
                </c:pt>
                <c:pt idx="35402">
                  <c:v>1389927600</c:v>
                </c:pt>
                <c:pt idx="35403">
                  <c:v>1389931200</c:v>
                </c:pt>
                <c:pt idx="35404">
                  <c:v>1389934800</c:v>
                </c:pt>
                <c:pt idx="35405">
                  <c:v>1389938400</c:v>
                </c:pt>
                <c:pt idx="35406">
                  <c:v>1389942000</c:v>
                </c:pt>
                <c:pt idx="35407">
                  <c:v>1389945600</c:v>
                </c:pt>
                <c:pt idx="35408">
                  <c:v>1389949200</c:v>
                </c:pt>
                <c:pt idx="35409">
                  <c:v>1389952800</c:v>
                </c:pt>
                <c:pt idx="35410">
                  <c:v>1389956400</c:v>
                </c:pt>
                <c:pt idx="35411">
                  <c:v>1389960000</c:v>
                </c:pt>
                <c:pt idx="35412">
                  <c:v>1389963600</c:v>
                </c:pt>
                <c:pt idx="35413">
                  <c:v>1389967200</c:v>
                </c:pt>
                <c:pt idx="35414">
                  <c:v>1389970800</c:v>
                </c:pt>
                <c:pt idx="35415">
                  <c:v>1389974400</c:v>
                </c:pt>
                <c:pt idx="35416">
                  <c:v>1389978000</c:v>
                </c:pt>
                <c:pt idx="35417">
                  <c:v>1389981600</c:v>
                </c:pt>
                <c:pt idx="35418">
                  <c:v>1389985200</c:v>
                </c:pt>
                <c:pt idx="35419">
                  <c:v>1389988800</c:v>
                </c:pt>
                <c:pt idx="35420">
                  <c:v>1389992400</c:v>
                </c:pt>
                <c:pt idx="35421">
                  <c:v>1389996000</c:v>
                </c:pt>
                <c:pt idx="35422">
                  <c:v>1389999600</c:v>
                </c:pt>
                <c:pt idx="35423">
                  <c:v>1390003200</c:v>
                </c:pt>
                <c:pt idx="35424">
                  <c:v>1390006800</c:v>
                </c:pt>
                <c:pt idx="35425">
                  <c:v>1390010400</c:v>
                </c:pt>
                <c:pt idx="35426">
                  <c:v>1390014000</c:v>
                </c:pt>
                <c:pt idx="35427">
                  <c:v>1390017600</c:v>
                </c:pt>
                <c:pt idx="35428">
                  <c:v>1390021200</c:v>
                </c:pt>
                <c:pt idx="35429">
                  <c:v>1390024800</c:v>
                </c:pt>
                <c:pt idx="35430">
                  <c:v>1390028400</c:v>
                </c:pt>
                <c:pt idx="35431">
                  <c:v>1390032000</c:v>
                </c:pt>
                <c:pt idx="35432">
                  <c:v>1390035600</c:v>
                </c:pt>
                <c:pt idx="35433">
                  <c:v>1390039200</c:v>
                </c:pt>
                <c:pt idx="35434">
                  <c:v>1390042800</c:v>
                </c:pt>
                <c:pt idx="35435">
                  <c:v>1390046400</c:v>
                </c:pt>
                <c:pt idx="35436">
                  <c:v>1390050000</c:v>
                </c:pt>
                <c:pt idx="35437">
                  <c:v>1390053600</c:v>
                </c:pt>
                <c:pt idx="35438">
                  <c:v>1390057200</c:v>
                </c:pt>
                <c:pt idx="35439">
                  <c:v>1390060800</c:v>
                </c:pt>
                <c:pt idx="35440">
                  <c:v>1390064400</c:v>
                </c:pt>
                <c:pt idx="35441">
                  <c:v>1390068000</c:v>
                </c:pt>
                <c:pt idx="35442">
                  <c:v>1390071600</c:v>
                </c:pt>
                <c:pt idx="35443">
                  <c:v>1390075200</c:v>
                </c:pt>
                <c:pt idx="35444">
                  <c:v>1390078800</c:v>
                </c:pt>
                <c:pt idx="35445">
                  <c:v>1390082400</c:v>
                </c:pt>
                <c:pt idx="35446">
                  <c:v>1390086000</c:v>
                </c:pt>
                <c:pt idx="35447">
                  <c:v>1390089600</c:v>
                </c:pt>
                <c:pt idx="35448">
                  <c:v>1390093200</c:v>
                </c:pt>
                <c:pt idx="35449">
                  <c:v>1390096800</c:v>
                </c:pt>
                <c:pt idx="35450">
                  <c:v>1390100400</c:v>
                </c:pt>
                <c:pt idx="35451">
                  <c:v>1390104000</c:v>
                </c:pt>
                <c:pt idx="35452">
                  <c:v>1390107600</c:v>
                </c:pt>
                <c:pt idx="35453">
                  <c:v>1390111200</c:v>
                </c:pt>
                <c:pt idx="35454">
                  <c:v>1390114800</c:v>
                </c:pt>
                <c:pt idx="35455">
                  <c:v>1390118400</c:v>
                </c:pt>
                <c:pt idx="35456">
                  <c:v>1390122000</c:v>
                </c:pt>
                <c:pt idx="35457">
                  <c:v>1390125600</c:v>
                </c:pt>
                <c:pt idx="35458">
                  <c:v>1390129200</c:v>
                </c:pt>
                <c:pt idx="35459">
                  <c:v>1390132800</c:v>
                </c:pt>
                <c:pt idx="35460">
                  <c:v>1390136400</c:v>
                </c:pt>
                <c:pt idx="35461">
                  <c:v>1390140000</c:v>
                </c:pt>
                <c:pt idx="35462">
                  <c:v>1390143600</c:v>
                </c:pt>
                <c:pt idx="35463">
                  <c:v>1390147200</c:v>
                </c:pt>
                <c:pt idx="35464">
                  <c:v>1390150800</c:v>
                </c:pt>
                <c:pt idx="35465">
                  <c:v>1390154400</c:v>
                </c:pt>
                <c:pt idx="35466">
                  <c:v>1390158000</c:v>
                </c:pt>
                <c:pt idx="35467">
                  <c:v>1390161600</c:v>
                </c:pt>
                <c:pt idx="35468">
                  <c:v>1390165200</c:v>
                </c:pt>
                <c:pt idx="35469">
                  <c:v>1390168800</c:v>
                </c:pt>
                <c:pt idx="35470">
                  <c:v>1390172400</c:v>
                </c:pt>
                <c:pt idx="35471">
                  <c:v>1390176000</c:v>
                </c:pt>
                <c:pt idx="35472">
                  <c:v>1390179600</c:v>
                </c:pt>
                <c:pt idx="35473">
                  <c:v>1390183200</c:v>
                </c:pt>
                <c:pt idx="35474">
                  <c:v>1390186800</c:v>
                </c:pt>
                <c:pt idx="35475">
                  <c:v>1390190400</c:v>
                </c:pt>
                <c:pt idx="35476">
                  <c:v>1390194000</c:v>
                </c:pt>
                <c:pt idx="35477">
                  <c:v>1390197600</c:v>
                </c:pt>
                <c:pt idx="35478">
                  <c:v>1390201200</c:v>
                </c:pt>
                <c:pt idx="35479">
                  <c:v>1390204800</c:v>
                </c:pt>
                <c:pt idx="35480">
                  <c:v>1390208400</c:v>
                </c:pt>
                <c:pt idx="35481">
                  <c:v>1390212000</c:v>
                </c:pt>
                <c:pt idx="35482">
                  <c:v>1390215600</c:v>
                </c:pt>
                <c:pt idx="35483">
                  <c:v>1390219200</c:v>
                </c:pt>
                <c:pt idx="35484">
                  <c:v>1390222800</c:v>
                </c:pt>
                <c:pt idx="35485">
                  <c:v>1390226400</c:v>
                </c:pt>
                <c:pt idx="35486">
                  <c:v>1390230000</c:v>
                </c:pt>
                <c:pt idx="35487">
                  <c:v>1390233600</c:v>
                </c:pt>
                <c:pt idx="35488">
                  <c:v>1390237200</c:v>
                </c:pt>
                <c:pt idx="35489">
                  <c:v>1390240800</c:v>
                </c:pt>
                <c:pt idx="35490">
                  <c:v>1390244400</c:v>
                </c:pt>
                <c:pt idx="35491">
                  <c:v>1390248000</c:v>
                </c:pt>
                <c:pt idx="35492">
                  <c:v>1390251600</c:v>
                </c:pt>
                <c:pt idx="35493">
                  <c:v>1390255200</c:v>
                </c:pt>
                <c:pt idx="35494">
                  <c:v>1390258800</c:v>
                </c:pt>
                <c:pt idx="35495">
                  <c:v>1390262400</c:v>
                </c:pt>
                <c:pt idx="35496">
                  <c:v>1390266000</c:v>
                </c:pt>
                <c:pt idx="35497">
                  <c:v>1390269600</c:v>
                </c:pt>
                <c:pt idx="35498">
                  <c:v>1390273200</c:v>
                </c:pt>
                <c:pt idx="35499">
                  <c:v>1390276800</c:v>
                </c:pt>
                <c:pt idx="35500">
                  <c:v>1390280400</c:v>
                </c:pt>
                <c:pt idx="35501">
                  <c:v>1390284000</c:v>
                </c:pt>
                <c:pt idx="35502">
                  <c:v>1390287600</c:v>
                </c:pt>
                <c:pt idx="35503">
                  <c:v>1390291200</c:v>
                </c:pt>
                <c:pt idx="35504">
                  <c:v>1390294800</c:v>
                </c:pt>
                <c:pt idx="35505">
                  <c:v>1390298400</c:v>
                </c:pt>
                <c:pt idx="35506">
                  <c:v>1390302000</c:v>
                </c:pt>
                <c:pt idx="35507">
                  <c:v>1390305600</c:v>
                </c:pt>
                <c:pt idx="35508">
                  <c:v>1390309200</c:v>
                </c:pt>
                <c:pt idx="35509">
                  <c:v>1390312800</c:v>
                </c:pt>
                <c:pt idx="35510">
                  <c:v>1390316400</c:v>
                </c:pt>
                <c:pt idx="35511">
                  <c:v>1390320000</c:v>
                </c:pt>
                <c:pt idx="35512">
                  <c:v>1390323600</c:v>
                </c:pt>
                <c:pt idx="35513">
                  <c:v>1390327200</c:v>
                </c:pt>
                <c:pt idx="35514">
                  <c:v>1390330800</c:v>
                </c:pt>
                <c:pt idx="35515">
                  <c:v>1390334400</c:v>
                </c:pt>
                <c:pt idx="35516">
                  <c:v>1390338000</c:v>
                </c:pt>
                <c:pt idx="35517">
                  <c:v>1390341600</c:v>
                </c:pt>
                <c:pt idx="35518">
                  <c:v>1390345200</c:v>
                </c:pt>
                <c:pt idx="35519">
                  <c:v>1390348800</c:v>
                </c:pt>
                <c:pt idx="35520">
                  <c:v>1390352400</c:v>
                </c:pt>
                <c:pt idx="35521">
                  <c:v>1390356000</c:v>
                </c:pt>
                <c:pt idx="35522">
                  <c:v>1390359600</c:v>
                </c:pt>
                <c:pt idx="35523">
                  <c:v>1390363200</c:v>
                </c:pt>
                <c:pt idx="35524">
                  <c:v>1390366800</c:v>
                </c:pt>
                <c:pt idx="35525">
                  <c:v>1390370400</c:v>
                </c:pt>
                <c:pt idx="35526">
                  <c:v>1390374000</c:v>
                </c:pt>
                <c:pt idx="35527">
                  <c:v>1390377600</c:v>
                </c:pt>
                <c:pt idx="35528">
                  <c:v>1390381200</c:v>
                </c:pt>
                <c:pt idx="35529">
                  <c:v>1390384800</c:v>
                </c:pt>
                <c:pt idx="35530">
                  <c:v>1390388400</c:v>
                </c:pt>
                <c:pt idx="35531">
                  <c:v>1390392000</c:v>
                </c:pt>
                <c:pt idx="35532">
                  <c:v>1390395600</c:v>
                </c:pt>
                <c:pt idx="35533">
                  <c:v>1390399200</c:v>
                </c:pt>
                <c:pt idx="35534">
                  <c:v>1390402800</c:v>
                </c:pt>
                <c:pt idx="35535">
                  <c:v>1390406400</c:v>
                </c:pt>
                <c:pt idx="35536">
                  <c:v>1390410000</c:v>
                </c:pt>
                <c:pt idx="35537">
                  <c:v>1390413600</c:v>
                </c:pt>
                <c:pt idx="35538">
                  <c:v>1390417200</c:v>
                </c:pt>
                <c:pt idx="35539">
                  <c:v>1390420800</c:v>
                </c:pt>
                <c:pt idx="35540">
                  <c:v>1390424400</c:v>
                </c:pt>
                <c:pt idx="35541">
                  <c:v>1390428000</c:v>
                </c:pt>
                <c:pt idx="35542">
                  <c:v>1390431600</c:v>
                </c:pt>
                <c:pt idx="35543">
                  <c:v>1390435200</c:v>
                </c:pt>
                <c:pt idx="35544">
                  <c:v>1390438800</c:v>
                </c:pt>
                <c:pt idx="35545">
                  <c:v>1390442400</c:v>
                </c:pt>
                <c:pt idx="35546">
                  <c:v>1390446000</c:v>
                </c:pt>
                <c:pt idx="35547">
                  <c:v>1390449600</c:v>
                </c:pt>
                <c:pt idx="35548">
                  <c:v>1390453200</c:v>
                </c:pt>
                <c:pt idx="35549">
                  <c:v>1390456800</c:v>
                </c:pt>
                <c:pt idx="35550">
                  <c:v>1390460400</c:v>
                </c:pt>
                <c:pt idx="35551">
                  <c:v>1390464000</c:v>
                </c:pt>
                <c:pt idx="35552">
                  <c:v>1390467600</c:v>
                </c:pt>
                <c:pt idx="35553">
                  <c:v>1390471200</c:v>
                </c:pt>
                <c:pt idx="35554">
                  <c:v>1390474800</c:v>
                </c:pt>
                <c:pt idx="35555">
                  <c:v>1390478400</c:v>
                </c:pt>
                <c:pt idx="35556">
                  <c:v>1390482000</c:v>
                </c:pt>
                <c:pt idx="35557">
                  <c:v>1390485600</c:v>
                </c:pt>
                <c:pt idx="35558">
                  <c:v>1390489200</c:v>
                </c:pt>
                <c:pt idx="35559">
                  <c:v>1390492800</c:v>
                </c:pt>
                <c:pt idx="35560">
                  <c:v>1390496400</c:v>
                </c:pt>
                <c:pt idx="35561">
                  <c:v>1390500000</c:v>
                </c:pt>
                <c:pt idx="35562">
                  <c:v>1390503600</c:v>
                </c:pt>
                <c:pt idx="35563">
                  <c:v>1390507200</c:v>
                </c:pt>
                <c:pt idx="35564">
                  <c:v>1390510800</c:v>
                </c:pt>
                <c:pt idx="35565">
                  <c:v>1390514400</c:v>
                </c:pt>
                <c:pt idx="35566">
                  <c:v>1390518000</c:v>
                </c:pt>
                <c:pt idx="35567">
                  <c:v>1390521600</c:v>
                </c:pt>
                <c:pt idx="35568">
                  <c:v>1390525200</c:v>
                </c:pt>
                <c:pt idx="35569">
                  <c:v>1390528800</c:v>
                </c:pt>
                <c:pt idx="35570">
                  <c:v>1390532400</c:v>
                </c:pt>
                <c:pt idx="35571">
                  <c:v>1390536000</c:v>
                </c:pt>
                <c:pt idx="35572">
                  <c:v>1390539600</c:v>
                </c:pt>
                <c:pt idx="35573">
                  <c:v>1390543200</c:v>
                </c:pt>
                <c:pt idx="35574">
                  <c:v>1390546800</c:v>
                </c:pt>
                <c:pt idx="35575">
                  <c:v>1390550400</c:v>
                </c:pt>
                <c:pt idx="35576">
                  <c:v>1390554000</c:v>
                </c:pt>
                <c:pt idx="35577">
                  <c:v>1390557600</c:v>
                </c:pt>
                <c:pt idx="35578">
                  <c:v>1390561200</c:v>
                </c:pt>
                <c:pt idx="35579">
                  <c:v>1390564800</c:v>
                </c:pt>
                <c:pt idx="35580">
                  <c:v>1390568400</c:v>
                </c:pt>
                <c:pt idx="35581">
                  <c:v>1390572000</c:v>
                </c:pt>
                <c:pt idx="35582">
                  <c:v>1390575600</c:v>
                </c:pt>
                <c:pt idx="35583">
                  <c:v>1390579200</c:v>
                </c:pt>
                <c:pt idx="35584">
                  <c:v>1390582800</c:v>
                </c:pt>
                <c:pt idx="35585">
                  <c:v>1390586400</c:v>
                </c:pt>
                <c:pt idx="35586">
                  <c:v>1390590000</c:v>
                </c:pt>
                <c:pt idx="35587">
                  <c:v>1390593600</c:v>
                </c:pt>
                <c:pt idx="35588">
                  <c:v>1390597200</c:v>
                </c:pt>
                <c:pt idx="35589">
                  <c:v>1390600800</c:v>
                </c:pt>
                <c:pt idx="35590">
                  <c:v>1390604400</c:v>
                </c:pt>
                <c:pt idx="35591">
                  <c:v>1390608000</c:v>
                </c:pt>
                <c:pt idx="35592">
                  <c:v>1390611600</c:v>
                </c:pt>
                <c:pt idx="35593">
                  <c:v>1390615200</c:v>
                </c:pt>
                <c:pt idx="35594">
                  <c:v>1390618800</c:v>
                </c:pt>
                <c:pt idx="35595">
                  <c:v>1390622400</c:v>
                </c:pt>
                <c:pt idx="35596">
                  <c:v>1390626000</c:v>
                </c:pt>
                <c:pt idx="35597">
                  <c:v>1390629600</c:v>
                </c:pt>
                <c:pt idx="35598">
                  <c:v>1390633200</c:v>
                </c:pt>
                <c:pt idx="35599">
                  <c:v>1390636800</c:v>
                </c:pt>
                <c:pt idx="35600">
                  <c:v>1390640400</c:v>
                </c:pt>
                <c:pt idx="35601">
                  <c:v>1390644000</c:v>
                </c:pt>
                <c:pt idx="35602">
                  <c:v>1390647600</c:v>
                </c:pt>
                <c:pt idx="35603">
                  <c:v>1390651200</c:v>
                </c:pt>
                <c:pt idx="35604">
                  <c:v>1390654800</c:v>
                </c:pt>
                <c:pt idx="35605">
                  <c:v>1390658400</c:v>
                </c:pt>
                <c:pt idx="35606">
                  <c:v>1390662000</c:v>
                </c:pt>
                <c:pt idx="35607">
                  <c:v>1390665600</c:v>
                </c:pt>
                <c:pt idx="35608">
                  <c:v>1390669200</c:v>
                </c:pt>
                <c:pt idx="35609">
                  <c:v>1390672800</c:v>
                </c:pt>
                <c:pt idx="35610">
                  <c:v>1390676400</c:v>
                </c:pt>
                <c:pt idx="35611">
                  <c:v>1390680000</c:v>
                </c:pt>
                <c:pt idx="35612">
                  <c:v>1390683600</c:v>
                </c:pt>
                <c:pt idx="35613">
                  <c:v>1390687200</c:v>
                </c:pt>
                <c:pt idx="35614">
                  <c:v>1390690800</c:v>
                </c:pt>
                <c:pt idx="35615">
                  <c:v>1390694400</c:v>
                </c:pt>
                <c:pt idx="35616">
                  <c:v>1390698000</c:v>
                </c:pt>
                <c:pt idx="35617">
                  <c:v>1390701600</c:v>
                </c:pt>
                <c:pt idx="35618">
                  <c:v>1390705200</c:v>
                </c:pt>
                <c:pt idx="35619">
                  <c:v>1390708800</c:v>
                </c:pt>
                <c:pt idx="35620">
                  <c:v>1390712400</c:v>
                </c:pt>
                <c:pt idx="35621">
                  <c:v>1390716000</c:v>
                </c:pt>
                <c:pt idx="35622">
                  <c:v>1390719600</c:v>
                </c:pt>
                <c:pt idx="35623">
                  <c:v>1390723200</c:v>
                </c:pt>
                <c:pt idx="35624">
                  <c:v>1390726800</c:v>
                </c:pt>
                <c:pt idx="35625">
                  <c:v>1390730400</c:v>
                </c:pt>
                <c:pt idx="35626">
                  <c:v>1390734000</c:v>
                </c:pt>
                <c:pt idx="35627">
                  <c:v>1390737600</c:v>
                </c:pt>
                <c:pt idx="35628">
                  <c:v>1390741200</c:v>
                </c:pt>
                <c:pt idx="35629">
                  <c:v>1390744800</c:v>
                </c:pt>
                <c:pt idx="35630">
                  <c:v>1390748400</c:v>
                </c:pt>
                <c:pt idx="35631">
                  <c:v>1390752000</c:v>
                </c:pt>
                <c:pt idx="35632">
                  <c:v>1390755600</c:v>
                </c:pt>
                <c:pt idx="35633">
                  <c:v>1390759200</c:v>
                </c:pt>
                <c:pt idx="35634">
                  <c:v>1390762800</c:v>
                </c:pt>
                <c:pt idx="35635">
                  <c:v>1390766400</c:v>
                </c:pt>
                <c:pt idx="35636">
                  <c:v>1390770000</c:v>
                </c:pt>
                <c:pt idx="35637">
                  <c:v>1390773600</c:v>
                </c:pt>
                <c:pt idx="35638">
                  <c:v>1390777200</c:v>
                </c:pt>
                <c:pt idx="35639">
                  <c:v>1390780800</c:v>
                </c:pt>
                <c:pt idx="35640">
                  <c:v>1390784400</c:v>
                </c:pt>
                <c:pt idx="35641">
                  <c:v>1390788000</c:v>
                </c:pt>
                <c:pt idx="35642">
                  <c:v>1390791600</c:v>
                </c:pt>
                <c:pt idx="35643">
                  <c:v>1390795200</c:v>
                </c:pt>
                <c:pt idx="35644">
                  <c:v>1390798800</c:v>
                </c:pt>
                <c:pt idx="35645">
                  <c:v>1390802400</c:v>
                </c:pt>
                <c:pt idx="35646">
                  <c:v>1390806000</c:v>
                </c:pt>
                <c:pt idx="35647">
                  <c:v>1390809600</c:v>
                </c:pt>
                <c:pt idx="35648">
                  <c:v>1390813200</c:v>
                </c:pt>
                <c:pt idx="35649">
                  <c:v>1390816800</c:v>
                </c:pt>
                <c:pt idx="35650">
                  <c:v>1390820400</c:v>
                </c:pt>
                <c:pt idx="35651">
                  <c:v>1390824000</c:v>
                </c:pt>
                <c:pt idx="35652">
                  <c:v>1390827600</c:v>
                </c:pt>
                <c:pt idx="35653">
                  <c:v>1390831200</c:v>
                </c:pt>
                <c:pt idx="35654">
                  <c:v>1390834800</c:v>
                </c:pt>
                <c:pt idx="35655">
                  <c:v>1390838400</c:v>
                </c:pt>
                <c:pt idx="35656">
                  <c:v>1390842000</c:v>
                </c:pt>
                <c:pt idx="35657">
                  <c:v>1390845600</c:v>
                </c:pt>
                <c:pt idx="35658">
                  <c:v>1390849200</c:v>
                </c:pt>
                <c:pt idx="35659">
                  <c:v>1390852800</c:v>
                </c:pt>
                <c:pt idx="35660">
                  <c:v>1390856400</c:v>
                </c:pt>
                <c:pt idx="35661">
                  <c:v>1390860000</c:v>
                </c:pt>
                <c:pt idx="35662">
                  <c:v>1390863600</c:v>
                </c:pt>
                <c:pt idx="35663">
                  <c:v>1390867200</c:v>
                </c:pt>
                <c:pt idx="35664">
                  <c:v>1390870800</c:v>
                </c:pt>
                <c:pt idx="35665">
                  <c:v>1390874400</c:v>
                </c:pt>
                <c:pt idx="35666">
                  <c:v>1390878000</c:v>
                </c:pt>
                <c:pt idx="35667">
                  <c:v>1390881600</c:v>
                </c:pt>
                <c:pt idx="35668">
                  <c:v>1390885200</c:v>
                </c:pt>
                <c:pt idx="35669">
                  <c:v>1390888800</c:v>
                </c:pt>
                <c:pt idx="35670">
                  <c:v>1390892400</c:v>
                </c:pt>
                <c:pt idx="35671">
                  <c:v>1390896000</c:v>
                </c:pt>
                <c:pt idx="35672">
                  <c:v>1390899600</c:v>
                </c:pt>
                <c:pt idx="35673">
                  <c:v>1390903200</c:v>
                </c:pt>
                <c:pt idx="35674">
                  <c:v>1390906800</c:v>
                </c:pt>
                <c:pt idx="35675">
                  <c:v>1390910400</c:v>
                </c:pt>
                <c:pt idx="35676">
                  <c:v>1390914000</c:v>
                </c:pt>
                <c:pt idx="35677">
                  <c:v>1390917600</c:v>
                </c:pt>
                <c:pt idx="35678">
                  <c:v>1390921200</c:v>
                </c:pt>
                <c:pt idx="35679">
                  <c:v>1390924800</c:v>
                </c:pt>
                <c:pt idx="35680">
                  <c:v>1390928400</c:v>
                </c:pt>
                <c:pt idx="35681">
                  <c:v>1390932000</c:v>
                </c:pt>
                <c:pt idx="35682">
                  <c:v>1390935600</c:v>
                </c:pt>
                <c:pt idx="35683">
                  <c:v>1390939200</c:v>
                </c:pt>
                <c:pt idx="35684">
                  <c:v>1390942800</c:v>
                </c:pt>
                <c:pt idx="35685">
                  <c:v>1390946400</c:v>
                </c:pt>
                <c:pt idx="35686">
                  <c:v>1390950000</c:v>
                </c:pt>
                <c:pt idx="35687">
                  <c:v>1390953600</c:v>
                </c:pt>
                <c:pt idx="35688">
                  <c:v>1390957200</c:v>
                </c:pt>
                <c:pt idx="35689">
                  <c:v>1390960800</c:v>
                </c:pt>
                <c:pt idx="35690">
                  <c:v>1390964400</c:v>
                </c:pt>
                <c:pt idx="35691">
                  <c:v>1390968000</c:v>
                </c:pt>
                <c:pt idx="35692">
                  <c:v>1390971600</c:v>
                </c:pt>
                <c:pt idx="35693">
                  <c:v>1390975200</c:v>
                </c:pt>
                <c:pt idx="35694">
                  <c:v>1390978800</c:v>
                </c:pt>
                <c:pt idx="35695">
                  <c:v>1390982400</c:v>
                </c:pt>
                <c:pt idx="35696">
                  <c:v>1390986000</c:v>
                </c:pt>
                <c:pt idx="35697">
                  <c:v>1390989600</c:v>
                </c:pt>
                <c:pt idx="35698">
                  <c:v>1390993200</c:v>
                </c:pt>
                <c:pt idx="35699">
                  <c:v>1390996800</c:v>
                </c:pt>
                <c:pt idx="35700">
                  <c:v>1391000400</c:v>
                </c:pt>
                <c:pt idx="35701">
                  <c:v>1391004000</c:v>
                </c:pt>
                <c:pt idx="35702">
                  <c:v>1391007600</c:v>
                </c:pt>
                <c:pt idx="35703">
                  <c:v>1391011200</c:v>
                </c:pt>
                <c:pt idx="35704">
                  <c:v>1391014800</c:v>
                </c:pt>
                <c:pt idx="35705">
                  <c:v>1391018400</c:v>
                </c:pt>
                <c:pt idx="35706">
                  <c:v>1391022000</c:v>
                </c:pt>
                <c:pt idx="35707">
                  <c:v>1391025600</c:v>
                </c:pt>
                <c:pt idx="35708">
                  <c:v>1391029200</c:v>
                </c:pt>
                <c:pt idx="35709">
                  <c:v>1391032800</c:v>
                </c:pt>
                <c:pt idx="35710">
                  <c:v>1391036400</c:v>
                </c:pt>
                <c:pt idx="35711">
                  <c:v>1391040000</c:v>
                </c:pt>
                <c:pt idx="35712">
                  <c:v>1391043600</c:v>
                </c:pt>
                <c:pt idx="35713">
                  <c:v>1391047200</c:v>
                </c:pt>
                <c:pt idx="35714">
                  <c:v>1391050800</c:v>
                </c:pt>
                <c:pt idx="35715">
                  <c:v>1391054400</c:v>
                </c:pt>
                <c:pt idx="35716">
                  <c:v>1391058000</c:v>
                </c:pt>
                <c:pt idx="35717">
                  <c:v>1391061600</c:v>
                </c:pt>
                <c:pt idx="35718">
                  <c:v>1391065200</c:v>
                </c:pt>
                <c:pt idx="35719">
                  <c:v>1391068800</c:v>
                </c:pt>
                <c:pt idx="35720">
                  <c:v>1391072400</c:v>
                </c:pt>
                <c:pt idx="35721">
                  <c:v>1391076000</c:v>
                </c:pt>
                <c:pt idx="35722">
                  <c:v>1391079600</c:v>
                </c:pt>
                <c:pt idx="35723">
                  <c:v>1391083200</c:v>
                </c:pt>
                <c:pt idx="35724">
                  <c:v>1391086800</c:v>
                </c:pt>
                <c:pt idx="35725">
                  <c:v>1391090400</c:v>
                </c:pt>
                <c:pt idx="35726">
                  <c:v>1391094000</c:v>
                </c:pt>
                <c:pt idx="35727">
                  <c:v>1391097600</c:v>
                </c:pt>
                <c:pt idx="35728">
                  <c:v>1391101200</c:v>
                </c:pt>
                <c:pt idx="35729">
                  <c:v>1391104800</c:v>
                </c:pt>
                <c:pt idx="35730">
                  <c:v>1391108400</c:v>
                </c:pt>
                <c:pt idx="35731">
                  <c:v>1391112000</c:v>
                </c:pt>
                <c:pt idx="35732">
                  <c:v>1391115600</c:v>
                </c:pt>
                <c:pt idx="35733">
                  <c:v>1391119200</c:v>
                </c:pt>
                <c:pt idx="35734">
                  <c:v>1391122800</c:v>
                </c:pt>
                <c:pt idx="35735">
                  <c:v>1391126400</c:v>
                </c:pt>
                <c:pt idx="35736">
                  <c:v>1391130000</c:v>
                </c:pt>
                <c:pt idx="35737">
                  <c:v>1391133600</c:v>
                </c:pt>
                <c:pt idx="35738">
                  <c:v>1391137200</c:v>
                </c:pt>
                <c:pt idx="35739">
                  <c:v>1391140800</c:v>
                </c:pt>
                <c:pt idx="35740">
                  <c:v>1391144400</c:v>
                </c:pt>
                <c:pt idx="35741">
                  <c:v>1391148000</c:v>
                </c:pt>
                <c:pt idx="35742">
                  <c:v>1391151600</c:v>
                </c:pt>
                <c:pt idx="35743">
                  <c:v>1391155200</c:v>
                </c:pt>
                <c:pt idx="35744">
                  <c:v>1391158800</c:v>
                </c:pt>
                <c:pt idx="35745">
                  <c:v>1391162400</c:v>
                </c:pt>
                <c:pt idx="35746">
                  <c:v>1391166000</c:v>
                </c:pt>
                <c:pt idx="35747">
                  <c:v>1391169600</c:v>
                </c:pt>
                <c:pt idx="35748">
                  <c:v>1391173200</c:v>
                </c:pt>
                <c:pt idx="35749">
                  <c:v>1391176800</c:v>
                </c:pt>
                <c:pt idx="35750">
                  <c:v>1391180400</c:v>
                </c:pt>
                <c:pt idx="35751">
                  <c:v>1391184000</c:v>
                </c:pt>
                <c:pt idx="35752">
                  <c:v>1391187600</c:v>
                </c:pt>
                <c:pt idx="35753">
                  <c:v>1391191200</c:v>
                </c:pt>
                <c:pt idx="35754">
                  <c:v>1391194800</c:v>
                </c:pt>
                <c:pt idx="35755">
                  <c:v>1391198400</c:v>
                </c:pt>
                <c:pt idx="35756">
                  <c:v>1391202000</c:v>
                </c:pt>
                <c:pt idx="35757">
                  <c:v>1391205600</c:v>
                </c:pt>
                <c:pt idx="35758">
                  <c:v>1391209200</c:v>
                </c:pt>
                <c:pt idx="35759">
                  <c:v>1391212800</c:v>
                </c:pt>
                <c:pt idx="35760">
                  <c:v>1391216400</c:v>
                </c:pt>
                <c:pt idx="35761">
                  <c:v>1391220000</c:v>
                </c:pt>
                <c:pt idx="35762">
                  <c:v>1391223600</c:v>
                </c:pt>
                <c:pt idx="35763">
                  <c:v>1391227200</c:v>
                </c:pt>
                <c:pt idx="35764">
                  <c:v>1391230800</c:v>
                </c:pt>
                <c:pt idx="35765">
                  <c:v>1391234400</c:v>
                </c:pt>
                <c:pt idx="35766">
                  <c:v>1391238000</c:v>
                </c:pt>
                <c:pt idx="35767">
                  <c:v>1391241600</c:v>
                </c:pt>
                <c:pt idx="35768">
                  <c:v>1391245200</c:v>
                </c:pt>
                <c:pt idx="35769">
                  <c:v>1391248800</c:v>
                </c:pt>
                <c:pt idx="35770">
                  <c:v>1391252400</c:v>
                </c:pt>
                <c:pt idx="35771">
                  <c:v>1391256000</c:v>
                </c:pt>
                <c:pt idx="35772">
                  <c:v>1391259600</c:v>
                </c:pt>
                <c:pt idx="35773">
                  <c:v>1391263200</c:v>
                </c:pt>
                <c:pt idx="35774">
                  <c:v>1391266800</c:v>
                </c:pt>
                <c:pt idx="35775">
                  <c:v>1391270400</c:v>
                </c:pt>
                <c:pt idx="35776">
                  <c:v>1391274000</c:v>
                </c:pt>
                <c:pt idx="35777">
                  <c:v>1391277600</c:v>
                </c:pt>
                <c:pt idx="35778">
                  <c:v>1391281200</c:v>
                </c:pt>
                <c:pt idx="35779">
                  <c:v>1391284800</c:v>
                </c:pt>
                <c:pt idx="35780">
                  <c:v>1391288400</c:v>
                </c:pt>
                <c:pt idx="35781">
                  <c:v>1391292000</c:v>
                </c:pt>
                <c:pt idx="35782">
                  <c:v>1391295600</c:v>
                </c:pt>
                <c:pt idx="35783">
                  <c:v>1391299200</c:v>
                </c:pt>
                <c:pt idx="35784">
                  <c:v>1391302800</c:v>
                </c:pt>
                <c:pt idx="35785">
                  <c:v>1391306400</c:v>
                </c:pt>
                <c:pt idx="35786">
                  <c:v>1391310000</c:v>
                </c:pt>
                <c:pt idx="35787">
                  <c:v>1391313600</c:v>
                </c:pt>
                <c:pt idx="35788">
                  <c:v>1391317200</c:v>
                </c:pt>
                <c:pt idx="35789">
                  <c:v>1391320800</c:v>
                </c:pt>
                <c:pt idx="35790">
                  <c:v>1391324400</c:v>
                </c:pt>
                <c:pt idx="35791">
                  <c:v>1391328000</c:v>
                </c:pt>
                <c:pt idx="35792">
                  <c:v>1391331600</c:v>
                </c:pt>
                <c:pt idx="35793">
                  <c:v>1391335200</c:v>
                </c:pt>
                <c:pt idx="35794">
                  <c:v>1391338800</c:v>
                </c:pt>
                <c:pt idx="35795">
                  <c:v>1391342400</c:v>
                </c:pt>
                <c:pt idx="35796">
                  <c:v>1391346000</c:v>
                </c:pt>
                <c:pt idx="35797">
                  <c:v>1391349600</c:v>
                </c:pt>
                <c:pt idx="35798">
                  <c:v>1391353200</c:v>
                </c:pt>
                <c:pt idx="35799">
                  <c:v>1391356800</c:v>
                </c:pt>
                <c:pt idx="35800">
                  <c:v>1391360400</c:v>
                </c:pt>
                <c:pt idx="35801">
                  <c:v>1391364000</c:v>
                </c:pt>
                <c:pt idx="35802">
                  <c:v>1391367600</c:v>
                </c:pt>
                <c:pt idx="35803">
                  <c:v>1391371200</c:v>
                </c:pt>
                <c:pt idx="35804">
                  <c:v>1391374800</c:v>
                </c:pt>
                <c:pt idx="35805">
                  <c:v>1391378400</c:v>
                </c:pt>
                <c:pt idx="35806">
                  <c:v>1391382000</c:v>
                </c:pt>
                <c:pt idx="35807">
                  <c:v>1391385600</c:v>
                </c:pt>
                <c:pt idx="35808">
                  <c:v>1391389200</c:v>
                </c:pt>
                <c:pt idx="35809">
                  <c:v>1391392800</c:v>
                </c:pt>
                <c:pt idx="35810">
                  <c:v>1391396400</c:v>
                </c:pt>
                <c:pt idx="35811">
                  <c:v>1391400000</c:v>
                </c:pt>
                <c:pt idx="35812">
                  <c:v>1391403600</c:v>
                </c:pt>
                <c:pt idx="35813">
                  <c:v>1391407200</c:v>
                </c:pt>
                <c:pt idx="35814">
                  <c:v>1391410800</c:v>
                </c:pt>
                <c:pt idx="35815">
                  <c:v>1391414400</c:v>
                </c:pt>
                <c:pt idx="35816">
                  <c:v>1391418000</c:v>
                </c:pt>
                <c:pt idx="35817">
                  <c:v>1391421600</c:v>
                </c:pt>
                <c:pt idx="35818">
                  <c:v>1391425200</c:v>
                </c:pt>
                <c:pt idx="35819">
                  <c:v>1391428800</c:v>
                </c:pt>
                <c:pt idx="35820">
                  <c:v>1391432400</c:v>
                </c:pt>
                <c:pt idx="35821">
                  <c:v>1391436000</c:v>
                </c:pt>
                <c:pt idx="35822">
                  <c:v>1391439600</c:v>
                </c:pt>
                <c:pt idx="35823">
                  <c:v>1391443200</c:v>
                </c:pt>
                <c:pt idx="35824">
                  <c:v>1391446800</c:v>
                </c:pt>
                <c:pt idx="35825">
                  <c:v>1391450400</c:v>
                </c:pt>
                <c:pt idx="35826">
                  <c:v>1391454000</c:v>
                </c:pt>
                <c:pt idx="35827">
                  <c:v>1391457600</c:v>
                </c:pt>
                <c:pt idx="35828">
                  <c:v>1391461200</c:v>
                </c:pt>
                <c:pt idx="35829">
                  <c:v>1391464800</c:v>
                </c:pt>
                <c:pt idx="35830">
                  <c:v>1391468400</c:v>
                </c:pt>
                <c:pt idx="35831">
                  <c:v>1391472000</c:v>
                </c:pt>
                <c:pt idx="35832">
                  <c:v>1391475600</c:v>
                </c:pt>
                <c:pt idx="35833">
                  <c:v>1391479200</c:v>
                </c:pt>
                <c:pt idx="35834">
                  <c:v>1391482800</c:v>
                </c:pt>
                <c:pt idx="35835">
                  <c:v>1391486400</c:v>
                </c:pt>
                <c:pt idx="35836">
                  <c:v>1391490000</c:v>
                </c:pt>
                <c:pt idx="35837">
                  <c:v>1391493600</c:v>
                </c:pt>
                <c:pt idx="35838">
                  <c:v>1391497200</c:v>
                </c:pt>
                <c:pt idx="35839">
                  <c:v>1391500800</c:v>
                </c:pt>
                <c:pt idx="35840">
                  <c:v>1391504400</c:v>
                </c:pt>
                <c:pt idx="35841">
                  <c:v>1391508000</c:v>
                </c:pt>
                <c:pt idx="35842">
                  <c:v>1391511600</c:v>
                </c:pt>
                <c:pt idx="35843">
                  <c:v>1391515200</c:v>
                </c:pt>
                <c:pt idx="35844">
                  <c:v>1391518800</c:v>
                </c:pt>
                <c:pt idx="35845">
                  <c:v>1391522400</c:v>
                </c:pt>
                <c:pt idx="35846">
                  <c:v>1391526000</c:v>
                </c:pt>
                <c:pt idx="35847">
                  <c:v>1391529600</c:v>
                </c:pt>
                <c:pt idx="35848">
                  <c:v>1391533200</c:v>
                </c:pt>
                <c:pt idx="35849">
                  <c:v>1391536800</c:v>
                </c:pt>
                <c:pt idx="35850">
                  <c:v>1391540400</c:v>
                </c:pt>
                <c:pt idx="35851">
                  <c:v>1391544000</c:v>
                </c:pt>
                <c:pt idx="35852">
                  <c:v>1391547600</c:v>
                </c:pt>
                <c:pt idx="35853">
                  <c:v>1391551200</c:v>
                </c:pt>
                <c:pt idx="35854">
                  <c:v>1391554800</c:v>
                </c:pt>
                <c:pt idx="35855">
                  <c:v>1391558400</c:v>
                </c:pt>
                <c:pt idx="35856">
                  <c:v>1391562000</c:v>
                </c:pt>
                <c:pt idx="35857">
                  <c:v>1391565600</c:v>
                </c:pt>
                <c:pt idx="35858">
                  <c:v>1391569200</c:v>
                </c:pt>
                <c:pt idx="35859">
                  <c:v>1391572800</c:v>
                </c:pt>
                <c:pt idx="35860">
                  <c:v>1391576400</c:v>
                </c:pt>
                <c:pt idx="35861">
                  <c:v>1391580000</c:v>
                </c:pt>
                <c:pt idx="35862">
                  <c:v>1391583600</c:v>
                </c:pt>
                <c:pt idx="35863">
                  <c:v>1391587200</c:v>
                </c:pt>
                <c:pt idx="35864">
                  <c:v>1391590800</c:v>
                </c:pt>
                <c:pt idx="35865">
                  <c:v>1391594400</c:v>
                </c:pt>
                <c:pt idx="35866">
                  <c:v>1391598000</c:v>
                </c:pt>
                <c:pt idx="35867">
                  <c:v>1391601600</c:v>
                </c:pt>
                <c:pt idx="35868">
                  <c:v>1391605200</c:v>
                </c:pt>
                <c:pt idx="35869">
                  <c:v>1391608800</c:v>
                </c:pt>
                <c:pt idx="35870">
                  <c:v>1391612400</c:v>
                </c:pt>
                <c:pt idx="35871">
                  <c:v>1391616000</c:v>
                </c:pt>
                <c:pt idx="35872">
                  <c:v>1391619600</c:v>
                </c:pt>
                <c:pt idx="35873">
                  <c:v>1391623200</c:v>
                </c:pt>
                <c:pt idx="35874">
                  <c:v>1391626800</c:v>
                </c:pt>
                <c:pt idx="35875">
                  <c:v>1391630400</c:v>
                </c:pt>
                <c:pt idx="35876">
                  <c:v>1391634000</c:v>
                </c:pt>
                <c:pt idx="35877">
                  <c:v>1391637600</c:v>
                </c:pt>
                <c:pt idx="35878">
                  <c:v>1391641200</c:v>
                </c:pt>
                <c:pt idx="35879">
                  <c:v>1391644800</c:v>
                </c:pt>
                <c:pt idx="35880">
                  <c:v>1391648400</c:v>
                </c:pt>
                <c:pt idx="35881">
                  <c:v>1391652000</c:v>
                </c:pt>
                <c:pt idx="35882">
                  <c:v>1391655600</c:v>
                </c:pt>
                <c:pt idx="35883">
                  <c:v>1391659200</c:v>
                </c:pt>
                <c:pt idx="35884">
                  <c:v>1391662800</c:v>
                </c:pt>
                <c:pt idx="35885">
                  <c:v>1391666400</c:v>
                </c:pt>
                <c:pt idx="35886">
                  <c:v>1391670000</c:v>
                </c:pt>
                <c:pt idx="35887">
                  <c:v>1391673600</c:v>
                </c:pt>
                <c:pt idx="35888">
                  <c:v>1391677200</c:v>
                </c:pt>
                <c:pt idx="35889">
                  <c:v>1391680800</c:v>
                </c:pt>
                <c:pt idx="35890">
                  <c:v>1391684400</c:v>
                </c:pt>
                <c:pt idx="35891">
                  <c:v>1391688000</c:v>
                </c:pt>
                <c:pt idx="35892">
                  <c:v>1391691600</c:v>
                </c:pt>
                <c:pt idx="35893">
                  <c:v>1391695200</c:v>
                </c:pt>
                <c:pt idx="35894">
                  <c:v>1391698800</c:v>
                </c:pt>
                <c:pt idx="35895">
                  <c:v>1391702400</c:v>
                </c:pt>
                <c:pt idx="35896">
                  <c:v>1391706000</c:v>
                </c:pt>
                <c:pt idx="35897">
                  <c:v>1391709600</c:v>
                </c:pt>
                <c:pt idx="35898">
                  <c:v>1391713200</c:v>
                </c:pt>
                <c:pt idx="35899">
                  <c:v>1391716800</c:v>
                </c:pt>
                <c:pt idx="35900">
                  <c:v>1391720400</c:v>
                </c:pt>
                <c:pt idx="35901">
                  <c:v>1391724000</c:v>
                </c:pt>
                <c:pt idx="35902">
                  <c:v>1391727600</c:v>
                </c:pt>
                <c:pt idx="35903">
                  <c:v>1391731200</c:v>
                </c:pt>
                <c:pt idx="35904">
                  <c:v>1391734800</c:v>
                </c:pt>
                <c:pt idx="35905">
                  <c:v>1391738400</c:v>
                </c:pt>
                <c:pt idx="35906">
                  <c:v>1391742000</c:v>
                </c:pt>
                <c:pt idx="35907">
                  <c:v>1391745600</c:v>
                </c:pt>
                <c:pt idx="35908">
                  <c:v>1391749200</c:v>
                </c:pt>
                <c:pt idx="35909">
                  <c:v>1391752800</c:v>
                </c:pt>
                <c:pt idx="35910">
                  <c:v>1391756400</c:v>
                </c:pt>
                <c:pt idx="35911">
                  <c:v>1391760000</c:v>
                </c:pt>
                <c:pt idx="35912">
                  <c:v>1391763600</c:v>
                </c:pt>
                <c:pt idx="35913">
                  <c:v>1391767200</c:v>
                </c:pt>
                <c:pt idx="35914">
                  <c:v>1391770800</c:v>
                </c:pt>
                <c:pt idx="35915">
                  <c:v>1391774400</c:v>
                </c:pt>
                <c:pt idx="35916">
                  <c:v>1391778000</c:v>
                </c:pt>
                <c:pt idx="35917">
                  <c:v>1391781600</c:v>
                </c:pt>
                <c:pt idx="35918">
                  <c:v>1391785200</c:v>
                </c:pt>
                <c:pt idx="35919">
                  <c:v>1391788800</c:v>
                </c:pt>
                <c:pt idx="35920">
                  <c:v>1391792400</c:v>
                </c:pt>
                <c:pt idx="35921">
                  <c:v>1391796000</c:v>
                </c:pt>
                <c:pt idx="35922">
                  <c:v>1391799600</c:v>
                </c:pt>
                <c:pt idx="35923">
                  <c:v>1391803200</c:v>
                </c:pt>
                <c:pt idx="35924">
                  <c:v>1391806800</c:v>
                </c:pt>
                <c:pt idx="35925">
                  <c:v>1391810400</c:v>
                </c:pt>
                <c:pt idx="35926">
                  <c:v>1391814000</c:v>
                </c:pt>
                <c:pt idx="35927">
                  <c:v>1391817600</c:v>
                </c:pt>
                <c:pt idx="35928">
                  <c:v>1391821200</c:v>
                </c:pt>
                <c:pt idx="35929">
                  <c:v>1391824800</c:v>
                </c:pt>
                <c:pt idx="35930">
                  <c:v>1391828400</c:v>
                </c:pt>
                <c:pt idx="35931">
                  <c:v>1391832000</c:v>
                </c:pt>
                <c:pt idx="35932">
                  <c:v>1391835600</c:v>
                </c:pt>
                <c:pt idx="35933">
                  <c:v>1391839200</c:v>
                </c:pt>
                <c:pt idx="35934">
                  <c:v>1391842800</c:v>
                </c:pt>
                <c:pt idx="35935">
                  <c:v>1391846400</c:v>
                </c:pt>
                <c:pt idx="35936">
                  <c:v>1391850000</c:v>
                </c:pt>
                <c:pt idx="35937">
                  <c:v>1391853600</c:v>
                </c:pt>
                <c:pt idx="35938">
                  <c:v>1391857200</c:v>
                </c:pt>
                <c:pt idx="35939">
                  <c:v>1391860800</c:v>
                </c:pt>
                <c:pt idx="35940">
                  <c:v>1391864400</c:v>
                </c:pt>
                <c:pt idx="35941">
                  <c:v>1391868000</c:v>
                </c:pt>
                <c:pt idx="35942">
                  <c:v>1391871600</c:v>
                </c:pt>
                <c:pt idx="35943">
                  <c:v>1391875200</c:v>
                </c:pt>
                <c:pt idx="35944">
                  <c:v>1391878800</c:v>
                </c:pt>
                <c:pt idx="35945">
                  <c:v>1391882400</c:v>
                </c:pt>
                <c:pt idx="35946">
                  <c:v>1391886000</c:v>
                </c:pt>
                <c:pt idx="35947">
                  <c:v>1391889600</c:v>
                </c:pt>
                <c:pt idx="35948">
                  <c:v>1391893200</c:v>
                </c:pt>
                <c:pt idx="35949">
                  <c:v>1391896800</c:v>
                </c:pt>
                <c:pt idx="35950">
                  <c:v>1391900400</c:v>
                </c:pt>
                <c:pt idx="35951">
                  <c:v>1391904000</c:v>
                </c:pt>
                <c:pt idx="35952">
                  <c:v>1391907600</c:v>
                </c:pt>
                <c:pt idx="35953">
                  <c:v>1391911200</c:v>
                </c:pt>
                <c:pt idx="35954">
                  <c:v>1391914800</c:v>
                </c:pt>
                <c:pt idx="35955">
                  <c:v>1391918400</c:v>
                </c:pt>
                <c:pt idx="35956">
                  <c:v>1391922000</c:v>
                </c:pt>
                <c:pt idx="35957">
                  <c:v>1391925600</c:v>
                </c:pt>
                <c:pt idx="35958">
                  <c:v>1391929200</c:v>
                </c:pt>
                <c:pt idx="35959">
                  <c:v>1391932800</c:v>
                </c:pt>
                <c:pt idx="35960">
                  <c:v>1391936400</c:v>
                </c:pt>
                <c:pt idx="35961">
                  <c:v>1391940000</c:v>
                </c:pt>
                <c:pt idx="35962">
                  <c:v>1391943600</c:v>
                </c:pt>
                <c:pt idx="35963">
                  <c:v>1391947200</c:v>
                </c:pt>
                <c:pt idx="35964">
                  <c:v>1391950800</c:v>
                </c:pt>
                <c:pt idx="35965">
                  <c:v>1391954400</c:v>
                </c:pt>
                <c:pt idx="35966">
                  <c:v>1391958000</c:v>
                </c:pt>
                <c:pt idx="35967">
                  <c:v>1391961600</c:v>
                </c:pt>
                <c:pt idx="35968">
                  <c:v>1391965200</c:v>
                </c:pt>
                <c:pt idx="35969">
                  <c:v>1391968800</c:v>
                </c:pt>
                <c:pt idx="35970">
                  <c:v>1391972400</c:v>
                </c:pt>
                <c:pt idx="35971">
                  <c:v>1391976000</c:v>
                </c:pt>
                <c:pt idx="35972">
                  <c:v>1391979600</c:v>
                </c:pt>
                <c:pt idx="35973">
                  <c:v>1391983200</c:v>
                </c:pt>
                <c:pt idx="35974">
                  <c:v>1391986800</c:v>
                </c:pt>
                <c:pt idx="35975">
                  <c:v>1391990400</c:v>
                </c:pt>
                <c:pt idx="35976">
                  <c:v>1391994000</c:v>
                </c:pt>
                <c:pt idx="35977">
                  <c:v>1391997600</c:v>
                </c:pt>
                <c:pt idx="35978">
                  <c:v>1392001200</c:v>
                </c:pt>
                <c:pt idx="35979">
                  <c:v>1392004800</c:v>
                </c:pt>
                <c:pt idx="35980">
                  <c:v>1392008400</c:v>
                </c:pt>
                <c:pt idx="35981">
                  <c:v>1392012000</c:v>
                </c:pt>
                <c:pt idx="35982">
                  <c:v>1392015600</c:v>
                </c:pt>
                <c:pt idx="35983">
                  <c:v>1392019200</c:v>
                </c:pt>
                <c:pt idx="35984">
                  <c:v>1392022800</c:v>
                </c:pt>
                <c:pt idx="35985">
                  <c:v>1392026400</c:v>
                </c:pt>
                <c:pt idx="35986">
                  <c:v>1392030000</c:v>
                </c:pt>
                <c:pt idx="35987">
                  <c:v>1392033600</c:v>
                </c:pt>
                <c:pt idx="35988">
                  <c:v>1392037200</c:v>
                </c:pt>
                <c:pt idx="35989">
                  <c:v>1392040800</c:v>
                </c:pt>
                <c:pt idx="35990">
                  <c:v>1392044400</c:v>
                </c:pt>
                <c:pt idx="35991">
                  <c:v>1392048000</c:v>
                </c:pt>
                <c:pt idx="35992">
                  <c:v>1392051600</c:v>
                </c:pt>
                <c:pt idx="35993">
                  <c:v>1392055200</c:v>
                </c:pt>
                <c:pt idx="35994">
                  <c:v>1392058800</c:v>
                </c:pt>
                <c:pt idx="35995">
                  <c:v>1392062400</c:v>
                </c:pt>
                <c:pt idx="35996">
                  <c:v>1392066000</c:v>
                </c:pt>
                <c:pt idx="35997">
                  <c:v>1392069600</c:v>
                </c:pt>
                <c:pt idx="35998">
                  <c:v>1392073200</c:v>
                </c:pt>
                <c:pt idx="35999">
                  <c:v>1392076800</c:v>
                </c:pt>
                <c:pt idx="36000">
                  <c:v>1392080400</c:v>
                </c:pt>
                <c:pt idx="36001">
                  <c:v>1392084000</c:v>
                </c:pt>
                <c:pt idx="36002">
                  <c:v>1392087600</c:v>
                </c:pt>
                <c:pt idx="36003">
                  <c:v>1392091200</c:v>
                </c:pt>
                <c:pt idx="36004">
                  <c:v>1392094800</c:v>
                </c:pt>
                <c:pt idx="36005">
                  <c:v>1392098400</c:v>
                </c:pt>
                <c:pt idx="36006">
                  <c:v>1392102000</c:v>
                </c:pt>
                <c:pt idx="36007">
                  <c:v>1392105600</c:v>
                </c:pt>
                <c:pt idx="36008">
                  <c:v>1392109200</c:v>
                </c:pt>
                <c:pt idx="36009">
                  <c:v>1392112800</c:v>
                </c:pt>
                <c:pt idx="36010">
                  <c:v>1392116400</c:v>
                </c:pt>
                <c:pt idx="36011">
                  <c:v>1392120000</c:v>
                </c:pt>
                <c:pt idx="36012">
                  <c:v>1392123600</c:v>
                </c:pt>
                <c:pt idx="36013">
                  <c:v>1392127200</c:v>
                </c:pt>
                <c:pt idx="36014">
                  <c:v>1392130800</c:v>
                </c:pt>
                <c:pt idx="36015">
                  <c:v>1392134400</c:v>
                </c:pt>
                <c:pt idx="36016">
                  <c:v>1392138000</c:v>
                </c:pt>
                <c:pt idx="36017">
                  <c:v>1392141600</c:v>
                </c:pt>
                <c:pt idx="36018">
                  <c:v>1392145200</c:v>
                </c:pt>
                <c:pt idx="36019">
                  <c:v>1392148800</c:v>
                </c:pt>
                <c:pt idx="36020">
                  <c:v>1392152400</c:v>
                </c:pt>
                <c:pt idx="36021">
                  <c:v>1392156000</c:v>
                </c:pt>
                <c:pt idx="36022">
                  <c:v>1392159600</c:v>
                </c:pt>
                <c:pt idx="36023">
                  <c:v>1392163200</c:v>
                </c:pt>
                <c:pt idx="36024">
                  <c:v>1392166800</c:v>
                </c:pt>
                <c:pt idx="36025">
                  <c:v>1392170400</c:v>
                </c:pt>
                <c:pt idx="36026">
                  <c:v>1392174000</c:v>
                </c:pt>
                <c:pt idx="36027">
                  <c:v>1392177600</c:v>
                </c:pt>
                <c:pt idx="36028">
                  <c:v>1392181200</c:v>
                </c:pt>
                <c:pt idx="36029">
                  <c:v>1392184800</c:v>
                </c:pt>
                <c:pt idx="36030">
                  <c:v>1392188400</c:v>
                </c:pt>
                <c:pt idx="36031">
                  <c:v>1392192000</c:v>
                </c:pt>
                <c:pt idx="36032">
                  <c:v>1392195600</c:v>
                </c:pt>
                <c:pt idx="36033">
                  <c:v>1392199200</c:v>
                </c:pt>
                <c:pt idx="36034">
                  <c:v>1392202800</c:v>
                </c:pt>
                <c:pt idx="36035">
                  <c:v>1392206400</c:v>
                </c:pt>
                <c:pt idx="36036">
                  <c:v>1392210000</c:v>
                </c:pt>
                <c:pt idx="36037">
                  <c:v>1392213600</c:v>
                </c:pt>
                <c:pt idx="36038">
                  <c:v>1392217200</c:v>
                </c:pt>
                <c:pt idx="36039">
                  <c:v>1392220800</c:v>
                </c:pt>
                <c:pt idx="36040">
                  <c:v>1392224400</c:v>
                </c:pt>
                <c:pt idx="36041">
                  <c:v>1392228000</c:v>
                </c:pt>
                <c:pt idx="36042">
                  <c:v>1392231600</c:v>
                </c:pt>
                <c:pt idx="36043">
                  <c:v>1392235200</c:v>
                </c:pt>
                <c:pt idx="36044">
                  <c:v>1392238800</c:v>
                </c:pt>
                <c:pt idx="36045">
                  <c:v>1392242400</c:v>
                </c:pt>
                <c:pt idx="36046">
                  <c:v>1392246000</c:v>
                </c:pt>
                <c:pt idx="36047">
                  <c:v>1392249600</c:v>
                </c:pt>
                <c:pt idx="36048">
                  <c:v>1392253200</c:v>
                </c:pt>
                <c:pt idx="36049">
                  <c:v>1392256800</c:v>
                </c:pt>
                <c:pt idx="36050">
                  <c:v>1392260400</c:v>
                </c:pt>
                <c:pt idx="36051">
                  <c:v>1392264000</c:v>
                </c:pt>
                <c:pt idx="36052">
                  <c:v>1392267600</c:v>
                </c:pt>
                <c:pt idx="36053">
                  <c:v>1392271200</c:v>
                </c:pt>
                <c:pt idx="36054">
                  <c:v>1392274800</c:v>
                </c:pt>
                <c:pt idx="36055">
                  <c:v>1392278400</c:v>
                </c:pt>
                <c:pt idx="36056">
                  <c:v>1392282000</c:v>
                </c:pt>
                <c:pt idx="36057">
                  <c:v>1392285600</c:v>
                </c:pt>
                <c:pt idx="36058">
                  <c:v>1392289200</c:v>
                </c:pt>
                <c:pt idx="36059">
                  <c:v>1392292800</c:v>
                </c:pt>
                <c:pt idx="36060">
                  <c:v>1392296400</c:v>
                </c:pt>
                <c:pt idx="36061">
                  <c:v>1392300000</c:v>
                </c:pt>
                <c:pt idx="36062">
                  <c:v>1392303600</c:v>
                </c:pt>
                <c:pt idx="36063">
                  <c:v>1392307200</c:v>
                </c:pt>
                <c:pt idx="36064">
                  <c:v>1392310800</c:v>
                </c:pt>
                <c:pt idx="36065">
                  <c:v>1392314400</c:v>
                </c:pt>
                <c:pt idx="36066">
                  <c:v>1392318000</c:v>
                </c:pt>
                <c:pt idx="36067">
                  <c:v>1392321600</c:v>
                </c:pt>
                <c:pt idx="36068">
                  <c:v>1392325200</c:v>
                </c:pt>
                <c:pt idx="36069">
                  <c:v>1392328800</c:v>
                </c:pt>
                <c:pt idx="36070">
                  <c:v>1392332400</c:v>
                </c:pt>
                <c:pt idx="36071">
                  <c:v>1392336000</c:v>
                </c:pt>
                <c:pt idx="36072">
                  <c:v>1392339600</c:v>
                </c:pt>
                <c:pt idx="36073">
                  <c:v>1392343200</c:v>
                </c:pt>
                <c:pt idx="36074">
                  <c:v>1392346800</c:v>
                </c:pt>
                <c:pt idx="36075">
                  <c:v>1392350400</c:v>
                </c:pt>
                <c:pt idx="36076">
                  <c:v>1392354000</c:v>
                </c:pt>
                <c:pt idx="36077">
                  <c:v>1392357600</c:v>
                </c:pt>
                <c:pt idx="36078">
                  <c:v>1392361200</c:v>
                </c:pt>
                <c:pt idx="36079">
                  <c:v>1392364800</c:v>
                </c:pt>
                <c:pt idx="36080">
                  <c:v>1392368400</c:v>
                </c:pt>
                <c:pt idx="36081">
                  <c:v>1392372000</c:v>
                </c:pt>
                <c:pt idx="36082">
                  <c:v>1392375600</c:v>
                </c:pt>
                <c:pt idx="36083">
                  <c:v>1392379200</c:v>
                </c:pt>
                <c:pt idx="36084">
                  <c:v>1392382800</c:v>
                </c:pt>
                <c:pt idx="36085">
                  <c:v>1392386400</c:v>
                </c:pt>
                <c:pt idx="36086">
                  <c:v>1392390000</c:v>
                </c:pt>
                <c:pt idx="36087">
                  <c:v>1392393600</c:v>
                </c:pt>
                <c:pt idx="36088">
                  <c:v>1392397200</c:v>
                </c:pt>
                <c:pt idx="36089">
                  <c:v>1392400800</c:v>
                </c:pt>
                <c:pt idx="36090">
                  <c:v>1392404400</c:v>
                </c:pt>
                <c:pt idx="36091">
                  <c:v>1392408000</c:v>
                </c:pt>
                <c:pt idx="36092">
                  <c:v>1392411600</c:v>
                </c:pt>
                <c:pt idx="36093">
                  <c:v>1392415200</c:v>
                </c:pt>
                <c:pt idx="36094">
                  <c:v>1392418800</c:v>
                </c:pt>
                <c:pt idx="36095">
                  <c:v>1392422400</c:v>
                </c:pt>
                <c:pt idx="36096">
                  <c:v>1392426000</c:v>
                </c:pt>
                <c:pt idx="36097">
                  <c:v>1392429600</c:v>
                </c:pt>
                <c:pt idx="36098">
                  <c:v>1392433200</c:v>
                </c:pt>
                <c:pt idx="36099">
                  <c:v>1392436800</c:v>
                </c:pt>
                <c:pt idx="36100">
                  <c:v>1392440400</c:v>
                </c:pt>
                <c:pt idx="36101">
                  <c:v>1392444000</c:v>
                </c:pt>
                <c:pt idx="36102">
                  <c:v>1392447600</c:v>
                </c:pt>
                <c:pt idx="36103">
                  <c:v>1392451200</c:v>
                </c:pt>
                <c:pt idx="36104">
                  <c:v>1392454800</c:v>
                </c:pt>
                <c:pt idx="36105">
                  <c:v>1392458400</c:v>
                </c:pt>
                <c:pt idx="36106">
                  <c:v>1392462000</c:v>
                </c:pt>
                <c:pt idx="36107">
                  <c:v>1392465600</c:v>
                </c:pt>
                <c:pt idx="36108">
                  <c:v>1392469200</c:v>
                </c:pt>
                <c:pt idx="36109">
                  <c:v>1392472800</c:v>
                </c:pt>
                <c:pt idx="36110">
                  <c:v>1392476400</c:v>
                </c:pt>
                <c:pt idx="36111">
                  <c:v>1392480000</c:v>
                </c:pt>
                <c:pt idx="36112">
                  <c:v>1392483600</c:v>
                </c:pt>
                <c:pt idx="36113">
                  <c:v>1392487200</c:v>
                </c:pt>
                <c:pt idx="36114">
                  <c:v>1392490800</c:v>
                </c:pt>
                <c:pt idx="36115">
                  <c:v>1392494400</c:v>
                </c:pt>
                <c:pt idx="36116">
                  <c:v>1392498000</c:v>
                </c:pt>
                <c:pt idx="36117">
                  <c:v>1392501600</c:v>
                </c:pt>
                <c:pt idx="36118">
                  <c:v>1392505200</c:v>
                </c:pt>
                <c:pt idx="36119">
                  <c:v>1392508800</c:v>
                </c:pt>
                <c:pt idx="36120">
                  <c:v>1392512400</c:v>
                </c:pt>
                <c:pt idx="36121">
                  <c:v>1392516000</c:v>
                </c:pt>
                <c:pt idx="36122">
                  <c:v>1392519600</c:v>
                </c:pt>
                <c:pt idx="36123">
                  <c:v>1392523200</c:v>
                </c:pt>
                <c:pt idx="36124">
                  <c:v>1392526800</c:v>
                </c:pt>
                <c:pt idx="36125">
                  <c:v>1392530400</c:v>
                </c:pt>
                <c:pt idx="36126">
                  <c:v>1392534000</c:v>
                </c:pt>
                <c:pt idx="36127">
                  <c:v>1392537600</c:v>
                </c:pt>
                <c:pt idx="36128">
                  <c:v>1392541200</c:v>
                </c:pt>
                <c:pt idx="36129">
                  <c:v>1392544800</c:v>
                </c:pt>
                <c:pt idx="36130">
                  <c:v>1392548400</c:v>
                </c:pt>
                <c:pt idx="36131">
                  <c:v>1392552000</c:v>
                </c:pt>
                <c:pt idx="36132">
                  <c:v>1392555600</c:v>
                </c:pt>
                <c:pt idx="36133">
                  <c:v>1392559200</c:v>
                </c:pt>
                <c:pt idx="36134">
                  <c:v>1392562800</c:v>
                </c:pt>
                <c:pt idx="36135">
                  <c:v>1392566400</c:v>
                </c:pt>
                <c:pt idx="36136">
                  <c:v>1392570000</c:v>
                </c:pt>
                <c:pt idx="36137">
                  <c:v>1392573600</c:v>
                </c:pt>
                <c:pt idx="36138">
                  <c:v>1392577200</c:v>
                </c:pt>
                <c:pt idx="36139">
                  <c:v>1392580800</c:v>
                </c:pt>
                <c:pt idx="36140">
                  <c:v>1392584400</c:v>
                </c:pt>
                <c:pt idx="36141">
                  <c:v>1392588000</c:v>
                </c:pt>
                <c:pt idx="36142">
                  <c:v>1392591600</c:v>
                </c:pt>
                <c:pt idx="36143">
                  <c:v>1392595200</c:v>
                </c:pt>
                <c:pt idx="36144">
                  <c:v>1392598800</c:v>
                </c:pt>
                <c:pt idx="36145">
                  <c:v>1392602400</c:v>
                </c:pt>
                <c:pt idx="36146">
                  <c:v>1392606000</c:v>
                </c:pt>
                <c:pt idx="36147">
                  <c:v>1392609600</c:v>
                </c:pt>
                <c:pt idx="36148">
                  <c:v>1392613200</c:v>
                </c:pt>
                <c:pt idx="36149">
                  <c:v>1392616800</c:v>
                </c:pt>
                <c:pt idx="36150">
                  <c:v>1392620400</c:v>
                </c:pt>
                <c:pt idx="36151">
                  <c:v>1392624000</c:v>
                </c:pt>
                <c:pt idx="36152">
                  <c:v>1392627600</c:v>
                </c:pt>
                <c:pt idx="36153">
                  <c:v>1392631200</c:v>
                </c:pt>
                <c:pt idx="36154">
                  <c:v>1392634800</c:v>
                </c:pt>
                <c:pt idx="36155">
                  <c:v>1392638400</c:v>
                </c:pt>
                <c:pt idx="36156">
                  <c:v>1392642000</c:v>
                </c:pt>
                <c:pt idx="36157">
                  <c:v>1392645600</c:v>
                </c:pt>
                <c:pt idx="36158">
                  <c:v>1392649200</c:v>
                </c:pt>
                <c:pt idx="36159">
                  <c:v>1392652800</c:v>
                </c:pt>
                <c:pt idx="36160">
                  <c:v>1392656400</c:v>
                </c:pt>
                <c:pt idx="36161">
                  <c:v>1392660000</c:v>
                </c:pt>
                <c:pt idx="36162">
                  <c:v>1392663600</c:v>
                </c:pt>
                <c:pt idx="36163">
                  <c:v>1392667200</c:v>
                </c:pt>
                <c:pt idx="36164">
                  <c:v>1392670800</c:v>
                </c:pt>
                <c:pt idx="36165">
                  <c:v>1392674400</c:v>
                </c:pt>
                <c:pt idx="36166">
                  <c:v>1392678000</c:v>
                </c:pt>
                <c:pt idx="36167">
                  <c:v>1392681600</c:v>
                </c:pt>
                <c:pt idx="36168">
                  <c:v>1392685200</c:v>
                </c:pt>
                <c:pt idx="36169">
                  <c:v>1392688800</c:v>
                </c:pt>
                <c:pt idx="36170">
                  <c:v>1392692400</c:v>
                </c:pt>
                <c:pt idx="36171">
                  <c:v>1392696000</c:v>
                </c:pt>
                <c:pt idx="36172">
                  <c:v>1392699600</c:v>
                </c:pt>
                <c:pt idx="36173">
                  <c:v>1392703200</c:v>
                </c:pt>
                <c:pt idx="36174">
                  <c:v>1392706800</c:v>
                </c:pt>
                <c:pt idx="36175">
                  <c:v>1392710400</c:v>
                </c:pt>
                <c:pt idx="36176">
                  <c:v>1392714000</c:v>
                </c:pt>
                <c:pt idx="36177">
                  <c:v>1392717600</c:v>
                </c:pt>
                <c:pt idx="36178">
                  <c:v>1392721200</c:v>
                </c:pt>
                <c:pt idx="36179">
                  <c:v>1392724800</c:v>
                </c:pt>
                <c:pt idx="36180">
                  <c:v>1392728400</c:v>
                </c:pt>
                <c:pt idx="36181">
                  <c:v>1392732000</c:v>
                </c:pt>
                <c:pt idx="36182">
                  <c:v>1392735600</c:v>
                </c:pt>
                <c:pt idx="36183">
                  <c:v>1392739200</c:v>
                </c:pt>
                <c:pt idx="36184">
                  <c:v>1392742800</c:v>
                </c:pt>
                <c:pt idx="36185">
                  <c:v>1392746400</c:v>
                </c:pt>
                <c:pt idx="36186">
                  <c:v>1392750000</c:v>
                </c:pt>
                <c:pt idx="36187">
                  <c:v>1392753600</c:v>
                </c:pt>
                <c:pt idx="36188">
                  <c:v>1392757200</c:v>
                </c:pt>
                <c:pt idx="36189">
                  <c:v>1392760800</c:v>
                </c:pt>
                <c:pt idx="36190">
                  <c:v>1392764400</c:v>
                </c:pt>
                <c:pt idx="36191">
                  <c:v>1392768000</c:v>
                </c:pt>
                <c:pt idx="36192">
                  <c:v>1392771600</c:v>
                </c:pt>
                <c:pt idx="36193">
                  <c:v>1392775200</c:v>
                </c:pt>
                <c:pt idx="36194">
                  <c:v>1392778800</c:v>
                </c:pt>
                <c:pt idx="36195">
                  <c:v>1392782400</c:v>
                </c:pt>
                <c:pt idx="36196">
                  <c:v>1392786000</c:v>
                </c:pt>
                <c:pt idx="36197">
                  <c:v>1392789600</c:v>
                </c:pt>
                <c:pt idx="36198">
                  <c:v>1392793200</c:v>
                </c:pt>
                <c:pt idx="36199">
                  <c:v>1392796800</c:v>
                </c:pt>
                <c:pt idx="36200">
                  <c:v>1392800400</c:v>
                </c:pt>
                <c:pt idx="36201">
                  <c:v>1392804000</c:v>
                </c:pt>
                <c:pt idx="36202">
                  <c:v>1392807600</c:v>
                </c:pt>
                <c:pt idx="36203">
                  <c:v>1392811200</c:v>
                </c:pt>
                <c:pt idx="36204">
                  <c:v>1392814800</c:v>
                </c:pt>
                <c:pt idx="36205">
                  <c:v>1392818400</c:v>
                </c:pt>
                <c:pt idx="36206">
                  <c:v>1392822000</c:v>
                </c:pt>
                <c:pt idx="36207">
                  <c:v>1392825600</c:v>
                </c:pt>
                <c:pt idx="36208">
                  <c:v>1392829200</c:v>
                </c:pt>
                <c:pt idx="36209">
                  <c:v>1392832800</c:v>
                </c:pt>
                <c:pt idx="36210">
                  <c:v>1392836400</c:v>
                </c:pt>
                <c:pt idx="36211">
                  <c:v>1392840000</c:v>
                </c:pt>
                <c:pt idx="36212">
                  <c:v>1392843600</c:v>
                </c:pt>
                <c:pt idx="36213">
                  <c:v>1392847200</c:v>
                </c:pt>
                <c:pt idx="36214">
                  <c:v>1392850800</c:v>
                </c:pt>
                <c:pt idx="36215">
                  <c:v>1392854400</c:v>
                </c:pt>
                <c:pt idx="36216">
                  <c:v>1392858000</c:v>
                </c:pt>
                <c:pt idx="36217">
                  <c:v>1392861600</c:v>
                </c:pt>
                <c:pt idx="36218">
                  <c:v>1392865200</c:v>
                </c:pt>
                <c:pt idx="36219">
                  <c:v>1392868800</c:v>
                </c:pt>
                <c:pt idx="36220">
                  <c:v>1392872400</c:v>
                </c:pt>
                <c:pt idx="36221">
                  <c:v>1392876000</c:v>
                </c:pt>
                <c:pt idx="36222">
                  <c:v>1392879600</c:v>
                </c:pt>
                <c:pt idx="36223">
                  <c:v>1392883200</c:v>
                </c:pt>
                <c:pt idx="36224">
                  <c:v>1392886800</c:v>
                </c:pt>
                <c:pt idx="36225">
                  <c:v>1392890400</c:v>
                </c:pt>
                <c:pt idx="36226">
                  <c:v>1392894000</c:v>
                </c:pt>
                <c:pt idx="36227">
                  <c:v>1392897600</c:v>
                </c:pt>
                <c:pt idx="36228">
                  <c:v>1392901200</c:v>
                </c:pt>
                <c:pt idx="36229">
                  <c:v>1392904800</c:v>
                </c:pt>
                <c:pt idx="36230">
                  <c:v>1392908400</c:v>
                </c:pt>
                <c:pt idx="36231">
                  <c:v>1392912000</c:v>
                </c:pt>
                <c:pt idx="36232">
                  <c:v>1392915600</c:v>
                </c:pt>
                <c:pt idx="36233">
                  <c:v>1392919200</c:v>
                </c:pt>
                <c:pt idx="36234">
                  <c:v>1392922800</c:v>
                </c:pt>
                <c:pt idx="36235">
                  <c:v>1392926400</c:v>
                </c:pt>
                <c:pt idx="36236">
                  <c:v>1392930000</c:v>
                </c:pt>
                <c:pt idx="36237">
                  <c:v>1392933600</c:v>
                </c:pt>
                <c:pt idx="36238">
                  <c:v>1392937200</c:v>
                </c:pt>
                <c:pt idx="36239">
                  <c:v>1392940800</c:v>
                </c:pt>
                <c:pt idx="36240">
                  <c:v>1392944400</c:v>
                </c:pt>
                <c:pt idx="36241">
                  <c:v>1392948000</c:v>
                </c:pt>
                <c:pt idx="36242">
                  <c:v>1392951600</c:v>
                </c:pt>
                <c:pt idx="36243">
                  <c:v>1392955200</c:v>
                </c:pt>
                <c:pt idx="36244">
                  <c:v>1392958800</c:v>
                </c:pt>
                <c:pt idx="36245">
                  <c:v>1392962400</c:v>
                </c:pt>
                <c:pt idx="36246">
                  <c:v>1392966000</c:v>
                </c:pt>
                <c:pt idx="36247">
                  <c:v>1392969600</c:v>
                </c:pt>
                <c:pt idx="36248">
                  <c:v>1392973200</c:v>
                </c:pt>
                <c:pt idx="36249">
                  <c:v>1392976800</c:v>
                </c:pt>
                <c:pt idx="36250">
                  <c:v>1392980400</c:v>
                </c:pt>
                <c:pt idx="36251">
                  <c:v>1392984000</c:v>
                </c:pt>
                <c:pt idx="36252">
                  <c:v>1392987600</c:v>
                </c:pt>
                <c:pt idx="36253">
                  <c:v>1392991200</c:v>
                </c:pt>
                <c:pt idx="36254">
                  <c:v>1392994800</c:v>
                </c:pt>
                <c:pt idx="36255">
                  <c:v>1392998400</c:v>
                </c:pt>
                <c:pt idx="36256">
                  <c:v>1393002000</c:v>
                </c:pt>
                <c:pt idx="36257">
                  <c:v>1393005600</c:v>
                </c:pt>
                <c:pt idx="36258">
                  <c:v>1393009200</c:v>
                </c:pt>
                <c:pt idx="36259">
                  <c:v>1393012800</c:v>
                </c:pt>
                <c:pt idx="36260">
                  <c:v>1393016400</c:v>
                </c:pt>
                <c:pt idx="36261">
                  <c:v>1393020000</c:v>
                </c:pt>
                <c:pt idx="36262">
                  <c:v>1393023600</c:v>
                </c:pt>
                <c:pt idx="36263">
                  <c:v>1393027200</c:v>
                </c:pt>
                <c:pt idx="36264">
                  <c:v>1393030800</c:v>
                </c:pt>
                <c:pt idx="36265">
                  <c:v>1393034400</c:v>
                </c:pt>
                <c:pt idx="36266">
                  <c:v>1393038000</c:v>
                </c:pt>
                <c:pt idx="36267">
                  <c:v>1393041600</c:v>
                </c:pt>
                <c:pt idx="36268">
                  <c:v>1393045200</c:v>
                </c:pt>
                <c:pt idx="36269">
                  <c:v>1393048800</c:v>
                </c:pt>
                <c:pt idx="36270">
                  <c:v>1393052400</c:v>
                </c:pt>
                <c:pt idx="36271">
                  <c:v>1393056000</c:v>
                </c:pt>
                <c:pt idx="36272">
                  <c:v>1393059600</c:v>
                </c:pt>
                <c:pt idx="36273">
                  <c:v>1393063200</c:v>
                </c:pt>
                <c:pt idx="36274">
                  <c:v>1393066800</c:v>
                </c:pt>
                <c:pt idx="36275">
                  <c:v>1393070400</c:v>
                </c:pt>
                <c:pt idx="36276">
                  <c:v>1393074000</c:v>
                </c:pt>
                <c:pt idx="36277">
                  <c:v>1393077600</c:v>
                </c:pt>
                <c:pt idx="36278">
                  <c:v>1393081200</c:v>
                </c:pt>
                <c:pt idx="36279">
                  <c:v>1393084800</c:v>
                </c:pt>
                <c:pt idx="36280">
                  <c:v>1393088400</c:v>
                </c:pt>
                <c:pt idx="36281">
                  <c:v>1393092000</c:v>
                </c:pt>
                <c:pt idx="36282">
                  <c:v>1393095600</c:v>
                </c:pt>
                <c:pt idx="36283">
                  <c:v>1393099200</c:v>
                </c:pt>
                <c:pt idx="36284">
                  <c:v>1393102800</c:v>
                </c:pt>
                <c:pt idx="36285">
                  <c:v>1393106400</c:v>
                </c:pt>
                <c:pt idx="36286">
                  <c:v>1393110000</c:v>
                </c:pt>
                <c:pt idx="36287">
                  <c:v>1393113600</c:v>
                </c:pt>
                <c:pt idx="36288">
                  <c:v>1393117200</c:v>
                </c:pt>
                <c:pt idx="36289">
                  <c:v>1393120800</c:v>
                </c:pt>
                <c:pt idx="36290">
                  <c:v>1393124400</c:v>
                </c:pt>
                <c:pt idx="36291">
                  <c:v>1393128000</c:v>
                </c:pt>
                <c:pt idx="36292">
                  <c:v>1393131600</c:v>
                </c:pt>
                <c:pt idx="36293">
                  <c:v>1393135200</c:v>
                </c:pt>
                <c:pt idx="36294">
                  <c:v>1393138800</c:v>
                </c:pt>
                <c:pt idx="36295">
                  <c:v>1393142400</c:v>
                </c:pt>
                <c:pt idx="36296">
                  <c:v>1393146000</c:v>
                </c:pt>
                <c:pt idx="36297">
                  <c:v>1393149600</c:v>
                </c:pt>
                <c:pt idx="36298">
                  <c:v>1393153200</c:v>
                </c:pt>
                <c:pt idx="36299">
                  <c:v>1393156800</c:v>
                </c:pt>
                <c:pt idx="36300">
                  <c:v>1393160400</c:v>
                </c:pt>
                <c:pt idx="36301">
                  <c:v>1393164000</c:v>
                </c:pt>
                <c:pt idx="36302">
                  <c:v>1393167600</c:v>
                </c:pt>
                <c:pt idx="36303">
                  <c:v>1393171200</c:v>
                </c:pt>
                <c:pt idx="36304">
                  <c:v>1393174800</c:v>
                </c:pt>
                <c:pt idx="36305">
                  <c:v>1393178400</c:v>
                </c:pt>
                <c:pt idx="36306">
                  <c:v>1393182000</c:v>
                </c:pt>
                <c:pt idx="36307">
                  <c:v>1393185600</c:v>
                </c:pt>
                <c:pt idx="36308">
                  <c:v>1393189200</c:v>
                </c:pt>
                <c:pt idx="36309">
                  <c:v>1393192800</c:v>
                </c:pt>
                <c:pt idx="36310">
                  <c:v>1393196400</c:v>
                </c:pt>
                <c:pt idx="36311">
                  <c:v>1393200000</c:v>
                </c:pt>
                <c:pt idx="36312">
                  <c:v>1393203600</c:v>
                </c:pt>
                <c:pt idx="36313">
                  <c:v>1393207200</c:v>
                </c:pt>
                <c:pt idx="36314">
                  <c:v>1393210800</c:v>
                </c:pt>
                <c:pt idx="36315">
                  <c:v>1393214400</c:v>
                </c:pt>
                <c:pt idx="36316">
                  <c:v>1393218000</c:v>
                </c:pt>
                <c:pt idx="36317">
                  <c:v>1393221600</c:v>
                </c:pt>
                <c:pt idx="36318">
                  <c:v>1393225200</c:v>
                </c:pt>
                <c:pt idx="36319">
                  <c:v>1393228800</c:v>
                </c:pt>
                <c:pt idx="36320">
                  <c:v>1393232400</c:v>
                </c:pt>
                <c:pt idx="36321">
                  <c:v>1393236000</c:v>
                </c:pt>
                <c:pt idx="36322">
                  <c:v>1393239600</c:v>
                </c:pt>
                <c:pt idx="36323">
                  <c:v>1393243200</c:v>
                </c:pt>
                <c:pt idx="36324">
                  <c:v>1393246800</c:v>
                </c:pt>
                <c:pt idx="36325">
                  <c:v>1393250400</c:v>
                </c:pt>
                <c:pt idx="36326">
                  <c:v>1393254000</c:v>
                </c:pt>
                <c:pt idx="36327">
                  <c:v>1393257600</c:v>
                </c:pt>
                <c:pt idx="36328">
                  <c:v>1393261200</c:v>
                </c:pt>
                <c:pt idx="36329">
                  <c:v>1393264800</c:v>
                </c:pt>
                <c:pt idx="36330">
                  <c:v>1393268400</c:v>
                </c:pt>
                <c:pt idx="36331">
                  <c:v>1393272000</c:v>
                </c:pt>
                <c:pt idx="36332">
                  <c:v>1393275600</c:v>
                </c:pt>
                <c:pt idx="36333">
                  <c:v>1393279200</c:v>
                </c:pt>
                <c:pt idx="36334">
                  <c:v>1393282800</c:v>
                </c:pt>
                <c:pt idx="36335">
                  <c:v>1393286400</c:v>
                </c:pt>
                <c:pt idx="36336">
                  <c:v>1393290000</c:v>
                </c:pt>
                <c:pt idx="36337">
                  <c:v>1393293600</c:v>
                </c:pt>
                <c:pt idx="36338">
                  <c:v>1393297200</c:v>
                </c:pt>
                <c:pt idx="36339">
                  <c:v>1393300800</c:v>
                </c:pt>
                <c:pt idx="36340">
                  <c:v>1393304400</c:v>
                </c:pt>
                <c:pt idx="36341">
                  <c:v>1393308000</c:v>
                </c:pt>
                <c:pt idx="36342">
                  <c:v>1393311600</c:v>
                </c:pt>
                <c:pt idx="36343">
                  <c:v>1393315200</c:v>
                </c:pt>
                <c:pt idx="36344">
                  <c:v>1393318800</c:v>
                </c:pt>
                <c:pt idx="36345">
                  <c:v>1393322400</c:v>
                </c:pt>
                <c:pt idx="36346">
                  <c:v>1393326000</c:v>
                </c:pt>
                <c:pt idx="36347">
                  <c:v>1393329600</c:v>
                </c:pt>
                <c:pt idx="36348">
                  <c:v>1393333200</c:v>
                </c:pt>
                <c:pt idx="36349">
                  <c:v>1393336800</c:v>
                </c:pt>
                <c:pt idx="36350">
                  <c:v>1393340400</c:v>
                </c:pt>
                <c:pt idx="36351">
                  <c:v>1393344000</c:v>
                </c:pt>
                <c:pt idx="36352">
                  <c:v>1393347600</c:v>
                </c:pt>
                <c:pt idx="36353">
                  <c:v>1393351200</c:v>
                </c:pt>
                <c:pt idx="36354">
                  <c:v>1393354800</c:v>
                </c:pt>
                <c:pt idx="36355">
                  <c:v>1393358400</c:v>
                </c:pt>
                <c:pt idx="36356">
                  <c:v>1393362000</c:v>
                </c:pt>
                <c:pt idx="36357">
                  <c:v>1393365600</c:v>
                </c:pt>
                <c:pt idx="36358">
                  <c:v>1393369200</c:v>
                </c:pt>
                <c:pt idx="36359">
                  <c:v>1393372800</c:v>
                </c:pt>
                <c:pt idx="36360">
                  <c:v>1393376400</c:v>
                </c:pt>
                <c:pt idx="36361">
                  <c:v>1393380000</c:v>
                </c:pt>
                <c:pt idx="36362">
                  <c:v>1393383600</c:v>
                </c:pt>
                <c:pt idx="36363">
                  <c:v>1393387200</c:v>
                </c:pt>
                <c:pt idx="36364">
                  <c:v>1393390800</c:v>
                </c:pt>
                <c:pt idx="36365">
                  <c:v>1393394400</c:v>
                </c:pt>
                <c:pt idx="36366">
                  <c:v>1393398000</c:v>
                </c:pt>
                <c:pt idx="36367">
                  <c:v>1393401600</c:v>
                </c:pt>
                <c:pt idx="36368">
                  <c:v>1393405200</c:v>
                </c:pt>
                <c:pt idx="36369">
                  <c:v>1393408800</c:v>
                </c:pt>
                <c:pt idx="36370">
                  <c:v>1393412400</c:v>
                </c:pt>
                <c:pt idx="36371">
                  <c:v>1393416000</c:v>
                </c:pt>
                <c:pt idx="36372">
                  <c:v>1393419600</c:v>
                </c:pt>
                <c:pt idx="36373">
                  <c:v>1393423200</c:v>
                </c:pt>
                <c:pt idx="36374">
                  <c:v>1393426800</c:v>
                </c:pt>
                <c:pt idx="36375">
                  <c:v>1393430400</c:v>
                </c:pt>
                <c:pt idx="36376">
                  <c:v>1393434000</c:v>
                </c:pt>
                <c:pt idx="36377">
                  <c:v>1393437600</c:v>
                </c:pt>
                <c:pt idx="36378">
                  <c:v>1393441200</c:v>
                </c:pt>
                <c:pt idx="36379">
                  <c:v>1393444800</c:v>
                </c:pt>
                <c:pt idx="36380">
                  <c:v>1393448400</c:v>
                </c:pt>
                <c:pt idx="36381">
                  <c:v>1393452000</c:v>
                </c:pt>
                <c:pt idx="36382">
                  <c:v>1393455600</c:v>
                </c:pt>
                <c:pt idx="36383">
                  <c:v>1393459200</c:v>
                </c:pt>
                <c:pt idx="36384">
                  <c:v>1393462800</c:v>
                </c:pt>
                <c:pt idx="36385">
                  <c:v>1393466400</c:v>
                </c:pt>
                <c:pt idx="36386">
                  <c:v>1393470000</c:v>
                </c:pt>
                <c:pt idx="36387">
                  <c:v>1393473600</c:v>
                </c:pt>
                <c:pt idx="36388">
                  <c:v>1393477200</c:v>
                </c:pt>
                <c:pt idx="36389">
                  <c:v>1393480800</c:v>
                </c:pt>
                <c:pt idx="36390">
                  <c:v>1393484400</c:v>
                </c:pt>
                <c:pt idx="36391">
                  <c:v>1393488000</c:v>
                </c:pt>
                <c:pt idx="36392">
                  <c:v>1393491600</c:v>
                </c:pt>
                <c:pt idx="36393">
                  <c:v>1393495200</c:v>
                </c:pt>
                <c:pt idx="36394">
                  <c:v>1393498800</c:v>
                </c:pt>
                <c:pt idx="36395">
                  <c:v>1393502400</c:v>
                </c:pt>
                <c:pt idx="36396">
                  <c:v>1393506000</c:v>
                </c:pt>
                <c:pt idx="36397">
                  <c:v>1393509600</c:v>
                </c:pt>
                <c:pt idx="36398">
                  <c:v>1393513200</c:v>
                </c:pt>
                <c:pt idx="36399">
                  <c:v>1393516800</c:v>
                </c:pt>
                <c:pt idx="36400">
                  <c:v>1393520400</c:v>
                </c:pt>
                <c:pt idx="36401">
                  <c:v>1393524000</c:v>
                </c:pt>
                <c:pt idx="36402">
                  <c:v>1393527600</c:v>
                </c:pt>
                <c:pt idx="36403">
                  <c:v>1393531200</c:v>
                </c:pt>
                <c:pt idx="36404">
                  <c:v>1393534800</c:v>
                </c:pt>
                <c:pt idx="36405">
                  <c:v>1393538400</c:v>
                </c:pt>
                <c:pt idx="36406">
                  <c:v>1393542000</c:v>
                </c:pt>
                <c:pt idx="36407">
                  <c:v>1393545600</c:v>
                </c:pt>
                <c:pt idx="36408">
                  <c:v>1393549200</c:v>
                </c:pt>
                <c:pt idx="36409">
                  <c:v>1393552800</c:v>
                </c:pt>
                <c:pt idx="36410">
                  <c:v>1393556400</c:v>
                </c:pt>
                <c:pt idx="36411">
                  <c:v>1393560000</c:v>
                </c:pt>
                <c:pt idx="36412">
                  <c:v>1393563600</c:v>
                </c:pt>
                <c:pt idx="36413">
                  <c:v>1393567200</c:v>
                </c:pt>
                <c:pt idx="36414">
                  <c:v>1393570800</c:v>
                </c:pt>
                <c:pt idx="36415">
                  <c:v>1393574400</c:v>
                </c:pt>
                <c:pt idx="36416">
                  <c:v>1393578000</c:v>
                </c:pt>
                <c:pt idx="36417">
                  <c:v>1393581600</c:v>
                </c:pt>
                <c:pt idx="36418">
                  <c:v>1393585200</c:v>
                </c:pt>
                <c:pt idx="36419">
                  <c:v>1393588800</c:v>
                </c:pt>
                <c:pt idx="36420">
                  <c:v>1393592400</c:v>
                </c:pt>
                <c:pt idx="36421">
                  <c:v>1393596000</c:v>
                </c:pt>
                <c:pt idx="36422">
                  <c:v>1393599600</c:v>
                </c:pt>
                <c:pt idx="36423">
                  <c:v>1393603200</c:v>
                </c:pt>
                <c:pt idx="36424">
                  <c:v>1393606800</c:v>
                </c:pt>
                <c:pt idx="36425">
                  <c:v>1393610400</c:v>
                </c:pt>
                <c:pt idx="36426">
                  <c:v>1393614000</c:v>
                </c:pt>
                <c:pt idx="36427">
                  <c:v>1393617600</c:v>
                </c:pt>
                <c:pt idx="36428">
                  <c:v>1393621200</c:v>
                </c:pt>
                <c:pt idx="36429">
                  <c:v>1393624800</c:v>
                </c:pt>
                <c:pt idx="36430">
                  <c:v>1393628400</c:v>
                </c:pt>
                <c:pt idx="36431">
                  <c:v>1393632000</c:v>
                </c:pt>
                <c:pt idx="36432">
                  <c:v>1393635600</c:v>
                </c:pt>
                <c:pt idx="36433">
                  <c:v>1393639200</c:v>
                </c:pt>
                <c:pt idx="36434">
                  <c:v>1393642800</c:v>
                </c:pt>
                <c:pt idx="36435">
                  <c:v>1393646400</c:v>
                </c:pt>
                <c:pt idx="36436">
                  <c:v>1393650000</c:v>
                </c:pt>
                <c:pt idx="36437">
                  <c:v>1393653600</c:v>
                </c:pt>
                <c:pt idx="36438">
                  <c:v>1393657200</c:v>
                </c:pt>
                <c:pt idx="36439">
                  <c:v>1393660800</c:v>
                </c:pt>
                <c:pt idx="36440">
                  <c:v>1393664400</c:v>
                </c:pt>
                <c:pt idx="36441">
                  <c:v>1393668000</c:v>
                </c:pt>
                <c:pt idx="36442">
                  <c:v>1393671600</c:v>
                </c:pt>
                <c:pt idx="36443">
                  <c:v>1393675200</c:v>
                </c:pt>
                <c:pt idx="36444">
                  <c:v>1393678800</c:v>
                </c:pt>
                <c:pt idx="36445">
                  <c:v>1393682400</c:v>
                </c:pt>
                <c:pt idx="36446">
                  <c:v>1393686000</c:v>
                </c:pt>
                <c:pt idx="36447">
                  <c:v>1393689600</c:v>
                </c:pt>
                <c:pt idx="36448">
                  <c:v>1393693200</c:v>
                </c:pt>
                <c:pt idx="36449">
                  <c:v>1393696800</c:v>
                </c:pt>
                <c:pt idx="36450">
                  <c:v>1393700400</c:v>
                </c:pt>
                <c:pt idx="36451">
                  <c:v>1393704000</c:v>
                </c:pt>
                <c:pt idx="36452">
                  <c:v>1393707600</c:v>
                </c:pt>
                <c:pt idx="36453">
                  <c:v>1393711200</c:v>
                </c:pt>
                <c:pt idx="36454">
                  <c:v>1393714800</c:v>
                </c:pt>
                <c:pt idx="36455">
                  <c:v>1393718400</c:v>
                </c:pt>
                <c:pt idx="36456">
                  <c:v>1393722000</c:v>
                </c:pt>
                <c:pt idx="36457">
                  <c:v>1393725600</c:v>
                </c:pt>
                <c:pt idx="36458">
                  <c:v>1393729200</c:v>
                </c:pt>
                <c:pt idx="36459">
                  <c:v>1393732800</c:v>
                </c:pt>
                <c:pt idx="36460">
                  <c:v>1393736400</c:v>
                </c:pt>
                <c:pt idx="36461">
                  <c:v>1393740000</c:v>
                </c:pt>
                <c:pt idx="36462">
                  <c:v>1393743600</c:v>
                </c:pt>
                <c:pt idx="36463">
                  <c:v>1393747200</c:v>
                </c:pt>
                <c:pt idx="36464">
                  <c:v>1393750800</c:v>
                </c:pt>
                <c:pt idx="36465">
                  <c:v>1393754400</c:v>
                </c:pt>
                <c:pt idx="36466">
                  <c:v>1393758000</c:v>
                </c:pt>
                <c:pt idx="36467">
                  <c:v>1393761600</c:v>
                </c:pt>
                <c:pt idx="36468">
                  <c:v>1393765200</c:v>
                </c:pt>
                <c:pt idx="36469">
                  <c:v>1393768800</c:v>
                </c:pt>
                <c:pt idx="36470">
                  <c:v>1393772400</c:v>
                </c:pt>
                <c:pt idx="36471">
                  <c:v>1393776000</c:v>
                </c:pt>
                <c:pt idx="36472">
                  <c:v>1393779600</c:v>
                </c:pt>
                <c:pt idx="36473">
                  <c:v>1393783200</c:v>
                </c:pt>
                <c:pt idx="36474">
                  <c:v>1393786800</c:v>
                </c:pt>
                <c:pt idx="36475">
                  <c:v>1393790400</c:v>
                </c:pt>
                <c:pt idx="36476">
                  <c:v>1393794000</c:v>
                </c:pt>
                <c:pt idx="36477">
                  <c:v>1393797600</c:v>
                </c:pt>
                <c:pt idx="36478">
                  <c:v>1393801200</c:v>
                </c:pt>
                <c:pt idx="36479">
                  <c:v>1393804800</c:v>
                </c:pt>
                <c:pt idx="36480">
                  <c:v>1393808400</c:v>
                </c:pt>
                <c:pt idx="36481">
                  <c:v>1393812000</c:v>
                </c:pt>
                <c:pt idx="36482">
                  <c:v>1393815600</c:v>
                </c:pt>
                <c:pt idx="36483">
                  <c:v>1393819200</c:v>
                </c:pt>
                <c:pt idx="36484">
                  <c:v>1393822800</c:v>
                </c:pt>
                <c:pt idx="36485">
                  <c:v>1393826400</c:v>
                </c:pt>
                <c:pt idx="36486">
                  <c:v>1393830000</c:v>
                </c:pt>
                <c:pt idx="36487">
                  <c:v>1393833600</c:v>
                </c:pt>
                <c:pt idx="36488">
                  <c:v>1393837200</c:v>
                </c:pt>
                <c:pt idx="36489">
                  <c:v>1393840800</c:v>
                </c:pt>
                <c:pt idx="36490">
                  <c:v>1393844400</c:v>
                </c:pt>
                <c:pt idx="36491">
                  <c:v>1393848000</c:v>
                </c:pt>
                <c:pt idx="36492">
                  <c:v>1393851600</c:v>
                </c:pt>
                <c:pt idx="36493">
                  <c:v>1393855200</c:v>
                </c:pt>
                <c:pt idx="36494">
                  <c:v>1393858800</c:v>
                </c:pt>
                <c:pt idx="36495">
                  <c:v>1393862400</c:v>
                </c:pt>
                <c:pt idx="36496">
                  <c:v>1393866000</c:v>
                </c:pt>
                <c:pt idx="36497">
                  <c:v>1393869600</c:v>
                </c:pt>
                <c:pt idx="36498">
                  <c:v>1393873200</c:v>
                </c:pt>
                <c:pt idx="36499">
                  <c:v>1393876800</c:v>
                </c:pt>
                <c:pt idx="36500">
                  <c:v>1393880400</c:v>
                </c:pt>
                <c:pt idx="36501">
                  <c:v>1393884000</c:v>
                </c:pt>
                <c:pt idx="36502">
                  <c:v>1393887600</c:v>
                </c:pt>
                <c:pt idx="36503">
                  <c:v>1393891200</c:v>
                </c:pt>
                <c:pt idx="36504">
                  <c:v>1393894800</c:v>
                </c:pt>
                <c:pt idx="36505">
                  <c:v>1393898400</c:v>
                </c:pt>
                <c:pt idx="36506">
                  <c:v>1393902000</c:v>
                </c:pt>
                <c:pt idx="36507">
                  <c:v>1393905600</c:v>
                </c:pt>
                <c:pt idx="36508">
                  <c:v>1393909200</c:v>
                </c:pt>
                <c:pt idx="36509">
                  <c:v>1393912800</c:v>
                </c:pt>
                <c:pt idx="36510">
                  <c:v>1393916400</c:v>
                </c:pt>
                <c:pt idx="36511">
                  <c:v>1393920000</c:v>
                </c:pt>
                <c:pt idx="36512">
                  <c:v>1393923600</c:v>
                </c:pt>
                <c:pt idx="36513">
                  <c:v>1393927200</c:v>
                </c:pt>
                <c:pt idx="36514">
                  <c:v>1393930800</c:v>
                </c:pt>
                <c:pt idx="36515">
                  <c:v>1393934400</c:v>
                </c:pt>
                <c:pt idx="36516">
                  <c:v>1393938000</c:v>
                </c:pt>
                <c:pt idx="36517">
                  <c:v>1393941600</c:v>
                </c:pt>
                <c:pt idx="36518">
                  <c:v>1393945200</c:v>
                </c:pt>
                <c:pt idx="36519">
                  <c:v>1393948800</c:v>
                </c:pt>
                <c:pt idx="36520">
                  <c:v>1393952400</c:v>
                </c:pt>
                <c:pt idx="36521">
                  <c:v>1393956000</c:v>
                </c:pt>
                <c:pt idx="36522">
                  <c:v>1393959600</c:v>
                </c:pt>
                <c:pt idx="36523">
                  <c:v>1393963200</c:v>
                </c:pt>
                <c:pt idx="36524">
                  <c:v>1393966800</c:v>
                </c:pt>
                <c:pt idx="36525">
                  <c:v>1393970400</c:v>
                </c:pt>
                <c:pt idx="36526">
                  <c:v>1393974000</c:v>
                </c:pt>
                <c:pt idx="36527">
                  <c:v>1393977600</c:v>
                </c:pt>
                <c:pt idx="36528">
                  <c:v>1393981200</c:v>
                </c:pt>
                <c:pt idx="36529">
                  <c:v>1393984800</c:v>
                </c:pt>
                <c:pt idx="36530">
                  <c:v>1393988400</c:v>
                </c:pt>
                <c:pt idx="36531">
                  <c:v>1393992000</c:v>
                </c:pt>
                <c:pt idx="36532">
                  <c:v>1393995600</c:v>
                </c:pt>
                <c:pt idx="36533">
                  <c:v>1393999200</c:v>
                </c:pt>
                <c:pt idx="36534">
                  <c:v>1394002800</c:v>
                </c:pt>
                <c:pt idx="36535">
                  <c:v>1394006400</c:v>
                </c:pt>
                <c:pt idx="36536">
                  <c:v>1394010000</c:v>
                </c:pt>
                <c:pt idx="36537">
                  <c:v>1394013600</c:v>
                </c:pt>
                <c:pt idx="36538">
                  <c:v>1394017200</c:v>
                </c:pt>
                <c:pt idx="36539">
                  <c:v>1394020800</c:v>
                </c:pt>
                <c:pt idx="36540">
                  <c:v>1394024400</c:v>
                </c:pt>
                <c:pt idx="36541">
                  <c:v>1394028000</c:v>
                </c:pt>
                <c:pt idx="36542">
                  <c:v>1394031600</c:v>
                </c:pt>
                <c:pt idx="36543">
                  <c:v>1394035200</c:v>
                </c:pt>
                <c:pt idx="36544">
                  <c:v>1394038800</c:v>
                </c:pt>
                <c:pt idx="36545">
                  <c:v>1394042400</c:v>
                </c:pt>
                <c:pt idx="36546">
                  <c:v>1394046000</c:v>
                </c:pt>
                <c:pt idx="36547">
                  <c:v>1394049600</c:v>
                </c:pt>
                <c:pt idx="36548">
                  <c:v>1394053200</c:v>
                </c:pt>
                <c:pt idx="36549">
                  <c:v>1394056800</c:v>
                </c:pt>
                <c:pt idx="36550">
                  <c:v>1394060400</c:v>
                </c:pt>
                <c:pt idx="36551">
                  <c:v>1394064000</c:v>
                </c:pt>
                <c:pt idx="36552">
                  <c:v>1394067600</c:v>
                </c:pt>
                <c:pt idx="36553">
                  <c:v>1394071200</c:v>
                </c:pt>
                <c:pt idx="36554">
                  <c:v>1394074800</c:v>
                </c:pt>
                <c:pt idx="36555">
                  <c:v>1394078400</c:v>
                </c:pt>
                <c:pt idx="36556">
                  <c:v>1394082000</c:v>
                </c:pt>
                <c:pt idx="36557">
                  <c:v>1394085600</c:v>
                </c:pt>
                <c:pt idx="36558">
                  <c:v>1394089200</c:v>
                </c:pt>
                <c:pt idx="36559">
                  <c:v>1394092800</c:v>
                </c:pt>
                <c:pt idx="36560">
                  <c:v>1394096400</c:v>
                </c:pt>
                <c:pt idx="36561">
                  <c:v>1394100000</c:v>
                </c:pt>
                <c:pt idx="36562">
                  <c:v>1394103600</c:v>
                </c:pt>
                <c:pt idx="36563">
                  <c:v>1394107200</c:v>
                </c:pt>
                <c:pt idx="36564">
                  <c:v>1394110800</c:v>
                </c:pt>
                <c:pt idx="36565">
                  <c:v>1394114400</c:v>
                </c:pt>
                <c:pt idx="36566">
                  <c:v>1394118000</c:v>
                </c:pt>
                <c:pt idx="36567">
                  <c:v>1394121600</c:v>
                </c:pt>
                <c:pt idx="36568">
                  <c:v>1394125200</c:v>
                </c:pt>
                <c:pt idx="36569">
                  <c:v>1394128800</c:v>
                </c:pt>
                <c:pt idx="36570">
                  <c:v>1394132400</c:v>
                </c:pt>
                <c:pt idx="36571">
                  <c:v>1394136000</c:v>
                </c:pt>
                <c:pt idx="36572">
                  <c:v>1394139600</c:v>
                </c:pt>
                <c:pt idx="36573">
                  <c:v>1394143200</c:v>
                </c:pt>
                <c:pt idx="36574">
                  <c:v>1394146800</c:v>
                </c:pt>
                <c:pt idx="36575">
                  <c:v>1394150400</c:v>
                </c:pt>
                <c:pt idx="36576">
                  <c:v>1394154000</c:v>
                </c:pt>
                <c:pt idx="36577">
                  <c:v>1394157600</c:v>
                </c:pt>
                <c:pt idx="36578">
                  <c:v>1394161200</c:v>
                </c:pt>
                <c:pt idx="36579">
                  <c:v>1394164800</c:v>
                </c:pt>
                <c:pt idx="36580">
                  <c:v>1394168400</c:v>
                </c:pt>
                <c:pt idx="36581">
                  <c:v>1394172000</c:v>
                </c:pt>
                <c:pt idx="36582">
                  <c:v>1394175600</c:v>
                </c:pt>
                <c:pt idx="36583">
                  <c:v>1394179200</c:v>
                </c:pt>
                <c:pt idx="36584">
                  <c:v>1394182800</c:v>
                </c:pt>
                <c:pt idx="36585">
                  <c:v>1394186400</c:v>
                </c:pt>
                <c:pt idx="36586">
                  <c:v>1394190000</c:v>
                </c:pt>
                <c:pt idx="36587">
                  <c:v>1394193600</c:v>
                </c:pt>
                <c:pt idx="36588">
                  <c:v>1394197200</c:v>
                </c:pt>
                <c:pt idx="36589">
                  <c:v>1394200800</c:v>
                </c:pt>
                <c:pt idx="36590">
                  <c:v>1394204400</c:v>
                </c:pt>
                <c:pt idx="36591">
                  <c:v>1394208000</c:v>
                </c:pt>
                <c:pt idx="36592">
                  <c:v>1394211600</c:v>
                </c:pt>
                <c:pt idx="36593">
                  <c:v>1394215200</c:v>
                </c:pt>
                <c:pt idx="36594">
                  <c:v>1394218800</c:v>
                </c:pt>
                <c:pt idx="36595">
                  <c:v>1394222400</c:v>
                </c:pt>
                <c:pt idx="36596">
                  <c:v>1394226000</c:v>
                </c:pt>
                <c:pt idx="36597">
                  <c:v>1394229600</c:v>
                </c:pt>
                <c:pt idx="36598">
                  <c:v>1394233200</c:v>
                </c:pt>
                <c:pt idx="36599">
                  <c:v>1394236800</c:v>
                </c:pt>
                <c:pt idx="36600">
                  <c:v>1394240400</c:v>
                </c:pt>
                <c:pt idx="36601">
                  <c:v>1394244000</c:v>
                </c:pt>
                <c:pt idx="36602">
                  <c:v>1394247600</c:v>
                </c:pt>
                <c:pt idx="36603">
                  <c:v>1394251200</c:v>
                </c:pt>
                <c:pt idx="36604">
                  <c:v>1394254800</c:v>
                </c:pt>
                <c:pt idx="36605">
                  <c:v>1394258400</c:v>
                </c:pt>
                <c:pt idx="36606">
                  <c:v>1394262000</c:v>
                </c:pt>
                <c:pt idx="36607">
                  <c:v>1394265600</c:v>
                </c:pt>
                <c:pt idx="36608">
                  <c:v>1394269200</c:v>
                </c:pt>
                <c:pt idx="36609">
                  <c:v>1394272800</c:v>
                </c:pt>
                <c:pt idx="36610">
                  <c:v>1394276400</c:v>
                </c:pt>
                <c:pt idx="36611">
                  <c:v>1394280000</c:v>
                </c:pt>
                <c:pt idx="36612">
                  <c:v>1394283600</c:v>
                </c:pt>
                <c:pt idx="36613">
                  <c:v>1394287200</c:v>
                </c:pt>
                <c:pt idx="36614">
                  <c:v>1394290800</c:v>
                </c:pt>
                <c:pt idx="36615">
                  <c:v>1394294400</c:v>
                </c:pt>
                <c:pt idx="36616">
                  <c:v>1394298000</c:v>
                </c:pt>
                <c:pt idx="36617">
                  <c:v>1394301600</c:v>
                </c:pt>
                <c:pt idx="36618">
                  <c:v>1394305200</c:v>
                </c:pt>
                <c:pt idx="36619">
                  <c:v>1394308800</c:v>
                </c:pt>
                <c:pt idx="36620">
                  <c:v>1394312400</c:v>
                </c:pt>
                <c:pt idx="36621">
                  <c:v>1394316000</c:v>
                </c:pt>
                <c:pt idx="36622">
                  <c:v>1394319600</c:v>
                </c:pt>
                <c:pt idx="36623">
                  <c:v>1394323200</c:v>
                </c:pt>
                <c:pt idx="36624">
                  <c:v>1394326800</c:v>
                </c:pt>
                <c:pt idx="36625">
                  <c:v>1394330400</c:v>
                </c:pt>
                <c:pt idx="36626">
                  <c:v>1394334000</c:v>
                </c:pt>
                <c:pt idx="36627">
                  <c:v>1394337600</c:v>
                </c:pt>
                <c:pt idx="36628">
                  <c:v>1394341200</c:v>
                </c:pt>
                <c:pt idx="36629">
                  <c:v>1394344800</c:v>
                </c:pt>
                <c:pt idx="36630">
                  <c:v>1394348400</c:v>
                </c:pt>
                <c:pt idx="36631">
                  <c:v>1394352000</c:v>
                </c:pt>
                <c:pt idx="36632">
                  <c:v>1394355600</c:v>
                </c:pt>
                <c:pt idx="36633">
                  <c:v>1394359200</c:v>
                </c:pt>
                <c:pt idx="36634">
                  <c:v>1394362800</c:v>
                </c:pt>
                <c:pt idx="36635">
                  <c:v>1394366400</c:v>
                </c:pt>
                <c:pt idx="36636">
                  <c:v>1394370000</c:v>
                </c:pt>
                <c:pt idx="36637">
                  <c:v>1394373600</c:v>
                </c:pt>
                <c:pt idx="36638">
                  <c:v>1394377200</c:v>
                </c:pt>
                <c:pt idx="36639">
                  <c:v>1394380800</c:v>
                </c:pt>
                <c:pt idx="36640">
                  <c:v>1394384400</c:v>
                </c:pt>
                <c:pt idx="36641">
                  <c:v>1394388000</c:v>
                </c:pt>
                <c:pt idx="36642">
                  <c:v>1394391600</c:v>
                </c:pt>
                <c:pt idx="36643">
                  <c:v>1394395200</c:v>
                </c:pt>
                <c:pt idx="36644">
                  <c:v>1394398800</c:v>
                </c:pt>
                <c:pt idx="36645">
                  <c:v>1394402400</c:v>
                </c:pt>
                <c:pt idx="36646">
                  <c:v>1394406000</c:v>
                </c:pt>
                <c:pt idx="36647">
                  <c:v>1394409600</c:v>
                </c:pt>
                <c:pt idx="36648">
                  <c:v>1394413200</c:v>
                </c:pt>
                <c:pt idx="36649">
                  <c:v>1394416800</c:v>
                </c:pt>
                <c:pt idx="36650">
                  <c:v>1394420400</c:v>
                </c:pt>
                <c:pt idx="36651">
                  <c:v>1394424000</c:v>
                </c:pt>
                <c:pt idx="36652">
                  <c:v>1394427600</c:v>
                </c:pt>
                <c:pt idx="36653">
                  <c:v>1394431200</c:v>
                </c:pt>
                <c:pt idx="36654">
                  <c:v>1394434800</c:v>
                </c:pt>
                <c:pt idx="36655">
                  <c:v>1394438400</c:v>
                </c:pt>
                <c:pt idx="36656">
                  <c:v>1394442000</c:v>
                </c:pt>
                <c:pt idx="36657">
                  <c:v>1394445600</c:v>
                </c:pt>
                <c:pt idx="36658">
                  <c:v>1394449200</c:v>
                </c:pt>
                <c:pt idx="36659">
                  <c:v>1394452800</c:v>
                </c:pt>
                <c:pt idx="36660">
                  <c:v>1394456400</c:v>
                </c:pt>
                <c:pt idx="36661">
                  <c:v>1394460000</c:v>
                </c:pt>
                <c:pt idx="36662">
                  <c:v>1394463600</c:v>
                </c:pt>
                <c:pt idx="36663">
                  <c:v>1394467200</c:v>
                </c:pt>
                <c:pt idx="36664">
                  <c:v>1394470800</c:v>
                </c:pt>
                <c:pt idx="36665">
                  <c:v>1394474400</c:v>
                </c:pt>
                <c:pt idx="36666">
                  <c:v>1394478000</c:v>
                </c:pt>
                <c:pt idx="36667">
                  <c:v>1394481600</c:v>
                </c:pt>
                <c:pt idx="36668">
                  <c:v>1394485200</c:v>
                </c:pt>
                <c:pt idx="36669">
                  <c:v>1394488800</c:v>
                </c:pt>
                <c:pt idx="36670">
                  <c:v>1394492400</c:v>
                </c:pt>
                <c:pt idx="36671">
                  <c:v>1394496000</c:v>
                </c:pt>
                <c:pt idx="36672">
                  <c:v>1394499600</c:v>
                </c:pt>
                <c:pt idx="36673">
                  <c:v>1394503200</c:v>
                </c:pt>
                <c:pt idx="36674">
                  <c:v>1394506800</c:v>
                </c:pt>
                <c:pt idx="36675">
                  <c:v>1394510400</c:v>
                </c:pt>
                <c:pt idx="36676">
                  <c:v>1394514000</c:v>
                </c:pt>
                <c:pt idx="36677">
                  <c:v>1394517600</c:v>
                </c:pt>
                <c:pt idx="36678">
                  <c:v>1394521200</c:v>
                </c:pt>
                <c:pt idx="36679">
                  <c:v>1394524800</c:v>
                </c:pt>
                <c:pt idx="36680">
                  <c:v>1394528400</c:v>
                </c:pt>
                <c:pt idx="36681">
                  <c:v>1394532000</c:v>
                </c:pt>
                <c:pt idx="36682">
                  <c:v>1394535600</c:v>
                </c:pt>
                <c:pt idx="36683">
                  <c:v>1394539200</c:v>
                </c:pt>
                <c:pt idx="36684">
                  <c:v>1394542800</c:v>
                </c:pt>
                <c:pt idx="36685">
                  <c:v>1394546400</c:v>
                </c:pt>
                <c:pt idx="36686">
                  <c:v>1394550000</c:v>
                </c:pt>
                <c:pt idx="36687">
                  <c:v>1394553600</c:v>
                </c:pt>
                <c:pt idx="36688">
                  <c:v>1394557200</c:v>
                </c:pt>
                <c:pt idx="36689">
                  <c:v>1394560800</c:v>
                </c:pt>
                <c:pt idx="36690">
                  <c:v>1394564400</c:v>
                </c:pt>
                <c:pt idx="36691">
                  <c:v>1394568000</c:v>
                </c:pt>
                <c:pt idx="36692">
                  <c:v>1394571600</c:v>
                </c:pt>
                <c:pt idx="36693">
                  <c:v>1394575200</c:v>
                </c:pt>
                <c:pt idx="36694">
                  <c:v>1394578800</c:v>
                </c:pt>
                <c:pt idx="36695">
                  <c:v>1394582400</c:v>
                </c:pt>
                <c:pt idx="36696">
                  <c:v>1394586000</c:v>
                </c:pt>
                <c:pt idx="36697">
                  <c:v>1394589600</c:v>
                </c:pt>
                <c:pt idx="36698">
                  <c:v>1394593200</c:v>
                </c:pt>
                <c:pt idx="36699">
                  <c:v>1394596800</c:v>
                </c:pt>
                <c:pt idx="36700">
                  <c:v>1394600400</c:v>
                </c:pt>
                <c:pt idx="36701">
                  <c:v>1394604000</c:v>
                </c:pt>
                <c:pt idx="36702">
                  <c:v>1394607600</c:v>
                </c:pt>
                <c:pt idx="36703">
                  <c:v>1394611200</c:v>
                </c:pt>
                <c:pt idx="36704">
                  <c:v>1394614800</c:v>
                </c:pt>
                <c:pt idx="36705">
                  <c:v>1394618400</c:v>
                </c:pt>
                <c:pt idx="36706">
                  <c:v>1394622000</c:v>
                </c:pt>
                <c:pt idx="36707">
                  <c:v>1394625600</c:v>
                </c:pt>
                <c:pt idx="36708">
                  <c:v>1394629200</c:v>
                </c:pt>
                <c:pt idx="36709">
                  <c:v>1394632800</c:v>
                </c:pt>
                <c:pt idx="36710">
                  <c:v>1394636400</c:v>
                </c:pt>
                <c:pt idx="36711">
                  <c:v>1394640000</c:v>
                </c:pt>
                <c:pt idx="36712">
                  <c:v>1394643600</c:v>
                </c:pt>
                <c:pt idx="36713">
                  <c:v>1394647200</c:v>
                </c:pt>
                <c:pt idx="36714">
                  <c:v>1394650800</c:v>
                </c:pt>
                <c:pt idx="36715">
                  <c:v>1394654400</c:v>
                </c:pt>
                <c:pt idx="36716">
                  <c:v>1394658000</c:v>
                </c:pt>
                <c:pt idx="36717">
                  <c:v>1394661600</c:v>
                </c:pt>
                <c:pt idx="36718">
                  <c:v>1394665200</c:v>
                </c:pt>
                <c:pt idx="36719">
                  <c:v>1394668800</c:v>
                </c:pt>
                <c:pt idx="36720">
                  <c:v>1394672400</c:v>
                </c:pt>
                <c:pt idx="36721">
                  <c:v>1394676000</c:v>
                </c:pt>
                <c:pt idx="36722">
                  <c:v>1394679600</c:v>
                </c:pt>
                <c:pt idx="36723">
                  <c:v>1394683200</c:v>
                </c:pt>
                <c:pt idx="36724">
                  <c:v>1394686800</c:v>
                </c:pt>
                <c:pt idx="36725">
                  <c:v>1394690400</c:v>
                </c:pt>
                <c:pt idx="36726">
                  <c:v>1394694000</c:v>
                </c:pt>
                <c:pt idx="36727">
                  <c:v>1394697600</c:v>
                </c:pt>
                <c:pt idx="36728">
                  <c:v>1394701200</c:v>
                </c:pt>
                <c:pt idx="36729">
                  <c:v>1394704800</c:v>
                </c:pt>
                <c:pt idx="36730">
                  <c:v>1394708400</c:v>
                </c:pt>
                <c:pt idx="36731">
                  <c:v>1394712000</c:v>
                </c:pt>
                <c:pt idx="36732">
                  <c:v>1394715600</c:v>
                </c:pt>
                <c:pt idx="36733">
                  <c:v>1394719200</c:v>
                </c:pt>
                <c:pt idx="36734">
                  <c:v>1394722800</c:v>
                </c:pt>
                <c:pt idx="36735">
                  <c:v>1394726400</c:v>
                </c:pt>
                <c:pt idx="36736">
                  <c:v>1394730000</c:v>
                </c:pt>
                <c:pt idx="36737">
                  <c:v>1394733600</c:v>
                </c:pt>
                <c:pt idx="36738">
                  <c:v>1394737200</c:v>
                </c:pt>
                <c:pt idx="36739">
                  <c:v>1394740800</c:v>
                </c:pt>
                <c:pt idx="36740">
                  <c:v>1394744400</c:v>
                </c:pt>
                <c:pt idx="36741">
                  <c:v>1394748000</c:v>
                </c:pt>
                <c:pt idx="36742">
                  <c:v>1394751600</c:v>
                </c:pt>
                <c:pt idx="36743">
                  <c:v>1394755200</c:v>
                </c:pt>
                <c:pt idx="36744">
                  <c:v>1394758800</c:v>
                </c:pt>
                <c:pt idx="36745">
                  <c:v>1394762400</c:v>
                </c:pt>
                <c:pt idx="36746">
                  <c:v>1394766000</c:v>
                </c:pt>
                <c:pt idx="36747">
                  <c:v>1394769600</c:v>
                </c:pt>
                <c:pt idx="36748">
                  <c:v>1394773200</c:v>
                </c:pt>
                <c:pt idx="36749">
                  <c:v>1394776800</c:v>
                </c:pt>
                <c:pt idx="36750">
                  <c:v>1394780400</c:v>
                </c:pt>
                <c:pt idx="36751">
                  <c:v>1394784000</c:v>
                </c:pt>
                <c:pt idx="36752">
                  <c:v>1394787600</c:v>
                </c:pt>
                <c:pt idx="36753">
                  <c:v>1394791200</c:v>
                </c:pt>
                <c:pt idx="36754">
                  <c:v>1394794800</c:v>
                </c:pt>
                <c:pt idx="36755">
                  <c:v>1394798400</c:v>
                </c:pt>
                <c:pt idx="36756">
                  <c:v>1394802000</c:v>
                </c:pt>
                <c:pt idx="36757">
                  <c:v>1394805600</c:v>
                </c:pt>
                <c:pt idx="36758">
                  <c:v>1394809200</c:v>
                </c:pt>
                <c:pt idx="36759">
                  <c:v>1394812800</c:v>
                </c:pt>
                <c:pt idx="36760">
                  <c:v>1394816400</c:v>
                </c:pt>
                <c:pt idx="36761">
                  <c:v>1394820000</c:v>
                </c:pt>
                <c:pt idx="36762">
                  <c:v>1394823600</c:v>
                </c:pt>
                <c:pt idx="36763">
                  <c:v>1394827200</c:v>
                </c:pt>
                <c:pt idx="36764">
                  <c:v>1394830800</c:v>
                </c:pt>
                <c:pt idx="36765">
                  <c:v>1394834400</c:v>
                </c:pt>
                <c:pt idx="36766">
                  <c:v>1394838000</c:v>
                </c:pt>
                <c:pt idx="36767">
                  <c:v>1394841600</c:v>
                </c:pt>
                <c:pt idx="36768">
                  <c:v>1394845200</c:v>
                </c:pt>
                <c:pt idx="36769">
                  <c:v>1394848800</c:v>
                </c:pt>
                <c:pt idx="36770">
                  <c:v>1394852400</c:v>
                </c:pt>
                <c:pt idx="36771">
                  <c:v>1394856000</c:v>
                </c:pt>
                <c:pt idx="36772">
                  <c:v>1394859600</c:v>
                </c:pt>
                <c:pt idx="36773">
                  <c:v>1394863200</c:v>
                </c:pt>
                <c:pt idx="36774">
                  <c:v>1394866800</c:v>
                </c:pt>
                <c:pt idx="36775">
                  <c:v>1394870400</c:v>
                </c:pt>
                <c:pt idx="36776">
                  <c:v>1394874000</c:v>
                </c:pt>
                <c:pt idx="36777">
                  <c:v>1394877600</c:v>
                </c:pt>
                <c:pt idx="36778">
                  <c:v>1394881200</c:v>
                </c:pt>
                <c:pt idx="36779">
                  <c:v>1394884800</c:v>
                </c:pt>
                <c:pt idx="36780">
                  <c:v>1394888400</c:v>
                </c:pt>
                <c:pt idx="36781">
                  <c:v>1394892000</c:v>
                </c:pt>
                <c:pt idx="36782">
                  <c:v>1394895600</c:v>
                </c:pt>
                <c:pt idx="36783">
                  <c:v>1394899200</c:v>
                </c:pt>
                <c:pt idx="36784">
                  <c:v>1394902800</c:v>
                </c:pt>
                <c:pt idx="36785">
                  <c:v>1394906400</c:v>
                </c:pt>
                <c:pt idx="36786">
                  <c:v>1394910000</c:v>
                </c:pt>
                <c:pt idx="36787">
                  <c:v>1394913600</c:v>
                </c:pt>
                <c:pt idx="36788">
                  <c:v>1394917200</c:v>
                </c:pt>
                <c:pt idx="36789">
                  <c:v>1394920800</c:v>
                </c:pt>
                <c:pt idx="36790">
                  <c:v>1394924400</c:v>
                </c:pt>
                <c:pt idx="36791">
                  <c:v>1394928000</c:v>
                </c:pt>
                <c:pt idx="36792">
                  <c:v>1394931600</c:v>
                </c:pt>
                <c:pt idx="36793">
                  <c:v>1394935200</c:v>
                </c:pt>
                <c:pt idx="36794">
                  <c:v>1394938800</c:v>
                </c:pt>
                <c:pt idx="36795">
                  <c:v>1394942400</c:v>
                </c:pt>
                <c:pt idx="36796">
                  <c:v>1394946000</c:v>
                </c:pt>
                <c:pt idx="36797">
                  <c:v>1394949600</c:v>
                </c:pt>
                <c:pt idx="36798">
                  <c:v>1394953200</c:v>
                </c:pt>
                <c:pt idx="36799">
                  <c:v>1394956800</c:v>
                </c:pt>
                <c:pt idx="36800">
                  <c:v>1394960400</c:v>
                </c:pt>
                <c:pt idx="36801">
                  <c:v>1394964000</c:v>
                </c:pt>
                <c:pt idx="36802">
                  <c:v>1394967600</c:v>
                </c:pt>
                <c:pt idx="36803">
                  <c:v>1394971200</c:v>
                </c:pt>
                <c:pt idx="36804">
                  <c:v>1394974800</c:v>
                </c:pt>
                <c:pt idx="36805">
                  <c:v>1394978400</c:v>
                </c:pt>
                <c:pt idx="36806">
                  <c:v>1394982000</c:v>
                </c:pt>
                <c:pt idx="36807">
                  <c:v>1394985600</c:v>
                </c:pt>
                <c:pt idx="36808">
                  <c:v>1394989200</c:v>
                </c:pt>
                <c:pt idx="36809">
                  <c:v>1394992800</c:v>
                </c:pt>
                <c:pt idx="36810">
                  <c:v>1394996400</c:v>
                </c:pt>
                <c:pt idx="36811">
                  <c:v>1395000000</c:v>
                </c:pt>
                <c:pt idx="36812">
                  <c:v>1395003600</c:v>
                </c:pt>
                <c:pt idx="36813">
                  <c:v>1395007200</c:v>
                </c:pt>
                <c:pt idx="36814">
                  <c:v>1395010800</c:v>
                </c:pt>
                <c:pt idx="36815">
                  <c:v>1395014400</c:v>
                </c:pt>
                <c:pt idx="36816">
                  <c:v>1395018000</c:v>
                </c:pt>
                <c:pt idx="36817">
                  <c:v>1395021600</c:v>
                </c:pt>
                <c:pt idx="36818">
                  <c:v>1395025200</c:v>
                </c:pt>
                <c:pt idx="36819">
                  <c:v>1395028800</c:v>
                </c:pt>
                <c:pt idx="36820">
                  <c:v>1395032400</c:v>
                </c:pt>
                <c:pt idx="36821">
                  <c:v>1395036000</c:v>
                </c:pt>
                <c:pt idx="36822">
                  <c:v>1395039600</c:v>
                </c:pt>
                <c:pt idx="36823">
                  <c:v>1395043200</c:v>
                </c:pt>
                <c:pt idx="36824">
                  <c:v>1395046800</c:v>
                </c:pt>
                <c:pt idx="36825">
                  <c:v>1395050400</c:v>
                </c:pt>
                <c:pt idx="36826">
                  <c:v>1395054000</c:v>
                </c:pt>
                <c:pt idx="36827">
                  <c:v>1395057600</c:v>
                </c:pt>
                <c:pt idx="36828">
                  <c:v>1395061200</c:v>
                </c:pt>
                <c:pt idx="36829">
                  <c:v>1395064800</c:v>
                </c:pt>
                <c:pt idx="36830">
                  <c:v>1395068400</c:v>
                </c:pt>
                <c:pt idx="36831">
                  <c:v>1395072000</c:v>
                </c:pt>
                <c:pt idx="36832">
                  <c:v>1395075600</c:v>
                </c:pt>
                <c:pt idx="36833">
                  <c:v>1395079200</c:v>
                </c:pt>
                <c:pt idx="36834">
                  <c:v>1395082800</c:v>
                </c:pt>
                <c:pt idx="36835">
                  <c:v>1395086400</c:v>
                </c:pt>
                <c:pt idx="36836">
                  <c:v>1395090000</c:v>
                </c:pt>
                <c:pt idx="36837">
                  <c:v>1395093600</c:v>
                </c:pt>
                <c:pt idx="36838">
                  <c:v>1395097200</c:v>
                </c:pt>
                <c:pt idx="36839">
                  <c:v>1395100800</c:v>
                </c:pt>
                <c:pt idx="36840">
                  <c:v>1395104400</c:v>
                </c:pt>
                <c:pt idx="36841">
                  <c:v>1395108000</c:v>
                </c:pt>
                <c:pt idx="36842">
                  <c:v>1395111600</c:v>
                </c:pt>
                <c:pt idx="36843">
                  <c:v>1395115200</c:v>
                </c:pt>
                <c:pt idx="36844">
                  <c:v>1395118800</c:v>
                </c:pt>
                <c:pt idx="36845">
                  <c:v>1395122400</c:v>
                </c:pt>
                <c:pt idx="36846">
                  <c:v>1395126000</c:v>
                </c:pt>
                <c:pt idx="36847">
                  <c:v>1395129600</c:v>
                </c:pt>
                <c:pt idx="36848">
                  <c:v>1395133200</c:v>
                </c:pt>
                <c:pt idx="36849">
                  <c:v>1395136800</c:v>
                </c:pt>
                <c:pt idx="36850">
                  <c:v>1395140400</c:v>
                </c:pt>
                <c:pt idx="36851">
                  <c:v>1395144000</c:v>
                </c:pt>
                <c:pt idx="36852">
                  <c:v>1395147600</c:v>
                </c:pt>
                <c:pt idx="36853">
                  <c:v>1395151200</c:v>
                </c:pt>
                <c:pt idx="36854">
                  <c:v>1395154800</c:v>
                </c:pt>
                <c:pt idx="36855">
                  <c:v>1395158400</c:v>
                </c:pt>
                <c:pt idx="36856">
                  <c:v>1395162000</c:v>
                </c:pt>
                <c:pt idx="36857">
                  <c:v>1395165600</c:v>
                </c:pt>
                <c:pt idx="36858">
                  <c:v>1395169200</c:v>
                </c:pt>
                <c:pt idx="36859">
                  <c:v>1395172800</c:v>
                </c:pt>
                <c:pt idx="36860">
                  <c:v>1395176400</c:v>
                </c:pt>
                <c:pt idx="36861">
                  <c:v>1395180000</c:v>
                </c:pt>
                <c:pt idx="36862">
                  <c:v>1395183600</c:v>
                </c:pt>
                <c:pt idx="36863">
                  <c:v>1395187200</c:v>
                </c:pt>
                <c:pt idx="36864">
                  <c:v>1395190800</c:v>
                </c:pt>
                <c:pt idx="36865">
                  <c:v>1395194400</c:v>
                </c:pt>
                <c:pt idx="36866">
                  <c:v>1395198000</c:v>
                </c:pt>
                <c:pt idx="36867">
                  <c:v>1395201600</c:v>
                </c:pt>
                <c:pt idx="36868">
                  <c:v>1395205200</c:v>
                </c:pt>
                <c:pt idx="36869">
                  <c:v>1395208800</c:v>
                </c:pt>
                <c:pt idx="36870">
                  <c:v>1395212400</c:v>
                </c:pt>
                <c:pt idx="36871">
                  <c:v>1395216000</c:v>
                </c:pt>
                <c:pt idx="36872">
                  <c:v>1395219600</c:v>
                </c:pt>
                <c:pt idx="36873">
                  <c:v>1395223200</c:v>
                </c:pt>
                <c:pt idx="36874">
                  <c:v>1395226800</c:v>
                </c:pt>
                <c:pt idx="36875">
                  <c:v>1395230400</c:v>
                </c:pt>
                <c:pt idx="36876">
                  <c:v>1395234000</c:v>
                </c:pt>
                <c:pt idx="36877">
                  <c:v>1395237600</c:v>
                </c:pt>
                <c:pt idx="36878">
                  <c:v>1395241200</c:v>
                </c:pt>
                <c:pt idx="36879">
                  <c:v>1395244800</c:v>
                </c:pt>
                <c:pt idx="36880">
                  <c:v>1395248400</c:v>
                </c:pt>
                <c:pt idx="36881">
                  <c:v>1395252000</c:v>
                </c:pt>
                <c:pt idx="36882">
                  <c:v>1395255600</c:v>
                </c:pt>
                <c:pt idx="36883">
                  <c:v>1395259200</c:v>
                </c:pt>
                <c:pt idx="36884">
                  <c:v>1395262800</c:v>
                </c:pt>
                <c:pt idx="36885">
                  <c:v>1395266400</c:v>
                </c:pt>
                <c:pt idx="36886">
                  <c:v>1395270000</c:v>
                </c:pt>
                <c:pt idx="36887">
                  <c:v>1395273600</c:v>
                </c:pt>
                <c:pt idx="36888">
                  <c:v>1395277200</c:v>
                </c:pt>
                <c:pt idx="36889">
                  <c:v>1395280800</c:v>
                </c:pt>
                <c:pt idx="36890">
                  <c:v>1395284400</c:v>
                </c:pt>
                <c:pt idx="36891">
                  <c:v>1395288000</c:v>
                </c:pt>
                <c:pt idx="36892">
                  <c:v>1395291600</c:v>
                </c:pt>
                <c:pt idx="36893">
                  <c:v>1395295200</c:v>
                </c:pt>
                <c:pt idx="36894">
                  <c:v>1395298800</c:v>
                </c:pt>
                <c:pt idx="36895">
                  <c:v>1395302400</c:v>
                </c:pt>
                <c:pt idx="36896">
                  <c:v>1395306000</c:v>
                </c:pt>
                <c:pt idx="36897">
                  <c:v>1395309600</c:v>
                </c:pt>
                <c:pt idx="36898">
                  <c:v>1395313200</c:v>
                </c:pt>
                <c:pt idx="36899">
                  <c:v>1395316800</c:v>
                </c:pt>
                <c:pt idx="36900">
                  <c:v>1395320400</c:v>
                </c:pt>
                <c:pt idx="36901">
                  <c:v>1395324000</c:v>
                </c:pt>
                <c:pt idx="36902">
                  <c:v>1395327600</c:v>
                </c:pt>
                <c:pt idx="36903">
                  <c:v>1395331200</c:v>
                </c:pt>
                <c:pt idx="36904">
                  <c:v>1395334800</c:v>
                </c:pt>
                <c:pt idx="36905">
                  <c:v>1395338400</c:v>
                </c:pt>
                <c:pt idx="36906">
                  <c:v>1395342000</c:v>
                </c:pt>
                <c:pt idx="36907">
                  <c:v>1395345600</c:v>
                </c:pt>
                <c:pt idx="36908">
                  <c:v>1395349200</c:v>
                </c:pt>
                <c:pt idx="36909">
                  <c:v>1395352800</c:v>
                </c:pt>
                <c:pt idx="36910">
                  <c:v>1395356400</c:v>
                </c:pt>
                <c:pt idx="36911">
                  <c:v>1395360000</c:v>
                </c:pt>
                <c:pt idx="36912">
                  <c:v>1395363600</c:v>
                </c:pt>
                <c:pt idx="36913">
                  <c:v>1395367200</c:v>
                </c:pt>
                <c:pt idx="36914">
                  <c:v>1395370800</c:v>
                </c:pt>
                <c:pt idx="36915">
                  <c:v>1395374400</c:v>
                </c:pt>
                <c:pt idx="36916">
                  <c:v>1395378000</c:v>
                </c:pt>
                <c:pt idx="36917">
                  <c:v>1395381600</c:v>
                </c:pt>
                <c:pt idx="36918">
                  <c:v>1395385200</c:v>
                </c:pt>
                <c:pt idx="36919">
                  <c:v>1395388800</c:v>
                </c:pt>
                <c:pt idx="36920">
                  <c:v>1395392400</c:v>
                </c:pt>
                <c:pt idx="36921">
                  <c:v>1395396000</c:v>
                </c:pt>
                <c:pt idx="36922">
                  <c:v>1395399600</c:v>
                </c:pt>
                <c:pt idx="36923">
                  <c:v>1395403200</c:v>
                </c:pt>
                <c:pt idx="36924">
                  <c:v>1395406800</c:v>
                </c:pt>
                <c:pt idx="36925">
                  <c:v>1395410400</c:v>
                </c:pt>
                <c:pt idx="36926">
                  <c:v>1395414000</c:v>
                </c:pt>
                <c:pt idx="36927">
                  <c:v>1395417600</c:v>
                </c:pt>
                <c:pt idx="36928">
                  <c:v>1395421200</c:v>
                </c:pt>
                <c:pt idx="36929">
                  <c:v>1395424800</c:v>
                </c:pt>
                <c:pt idx="36930">
                  <c:v>1395428400</c:v>
                </c:pt>
                <c:pt idx="36931">
                  <c:v>1395432000</c:v>
                </c:pt>
                <c:pt idx="36932">
                  <c:v>1395435600</c:v>
                </c:pt>
                <c:pt idx="36933">
                  <c:v>1395439200</c:v>
                </c:pt>
                <c:pt idx="36934">
                  <c:v>1395442800</c:v>
                </c:pt>
                <c:pt idx="36935">
                  <c:v>1395446400</c:v>
                </c:pt>
                <c:pt idx="36936">
                  <c:v>1395450000</c:v>
                </c:pt>
                <c:pt idx="36937">
                  <c:v>1395453600</c:v>
                </c:pt>
                <c:pt idx="36938">
                  <c:v>1395457200</c:v>
                </c:pt>
                <c:pt idx="36939">
                  <c:v>1395460800</c:v>
                </c:pt>
                <c:pt idx="36940">
                  <c:v>1395464400</c:v>
                </c:pt>
                <c:pt idx="36941">
                  <c:v>1395468000</c:v>
                </c:pt>
                <c:pt idx="36942">
                  <c:v>1395471600</c:v>
                </c:pt>
                <c:pt idx="36943">
                  <c:v>1395475200</c:v>
                </c:pt>
                <c:pt idx="36944">
                  <c:v>1395478800</c:v>
                </c:pt>
                <c:pt idx="36945">
                  <c:v>1395482400</c:v>
                </c:pt>
                <c:pt idx="36946">
                  <c:v>1395486000</c:v>
                </c:pt>
                <c:pt idx="36947">
                  <c:v>1395489600</c:v>
                </c:pt>
                <c:pt idx="36948">
                  <c:v>1395493200</c:v>
                </c:pt>
                <c:pt idx="36949">
                  <c:v>1395496800</c:v>
                </c:pt>
                <c:pt idx="36950">
                  <c:v>1395500400</c:v>
                </c:pt>
                <c:pt idx="36951">
                  <c:v>1395504000</c:v>
                </c:pt>
                <c:pt idx="36952">
                  <c:v>1395507600</c:v>
                </c:pt>
                <c:pt idx="36953">
                  <c:v>1395511200</c:v>
                </c:pt>
                <c:pt idx="36954">
                  <c:v>1395514800</c:v>
                </c:pt>
                <c:pt idx="36955">
                  <c:v>1395518400</c:v>
                </c:pt>
                <c:pt idx="36956">
                  <c:v>1395522000</c:v>
                </c:pt>
                <c:pt idx="36957">
                  <c:v>1395525600</c:v>
                </c:pt>
                <c:pt idx="36958">
                  <c:v>1395529200</c:v>
                </c:pt>
                <c:pt idx="36959">
                  <c:v>1395532800</c:v>
                </c:pt>
                <c:pt idx="36960">
                  <c:v>1395536400</c:v>
                </c:pt>
                <c:pt idx="36961">
                  <c:v>1395540000</c:v>
                </c:pt>
                <c:pt idx="36962">
                  <c:v>1395543600</c:v>
                </c:pt>
                <c:pt idx="36963">
                  <c:v>1395547200</c:v>
                </c:pt>
                <c:pt idx="36964">
                  <c:v>1395550800</c:v>
                </c:pt>
                <c:pt idx="36965">
                  <c:v>1395554400</c:v>
                </c:pt>
                <c:pt idx="36966">
                  <c:v>1395558000</c:v>
                </c:pt>
                <c:pt idx="36967">
                  <c:v>1395561600</c:v>
                </c:pt>
                <c:pt idx="36968">
                  <c:v>1395565200</c:v>
                </c:pt>
                <c:pt idx="36969">
                  <c:v>1395568800</c:v>
                </c:pt>
                <c:pt idx="36970">
                  <c:v>1395572400</c:v>
                </c:pt>
                <c:pt idx="36971">
                  <c:v>1395576000</c:v>
                </c:pt>
                <c:pt idx="36972">
                  <c:v>1395579600</c:v>
                </c:pt>
                <c:pt idx="36973">
                  <c:v>1395583200</c:v>
                </c:pt>
                <c:pt idx="36974">
                  <c:v>1395586800</c:v>
                </c:pt>
                <c:pt idx="36975">
                  <c:v>1395590400</c:v>
                </c:pt>
                <c:pt idx="36976">
                  <c:v>1395594000</c:v>
                </c:pt>
                <c:pt idx="36977">
                  <c:v>1395597600</c:v>
                </c:pt>
                <c:pt idx="36978">
                  <c:v>1395601200</c:v>
                </c:pt>
                <c:pt idx="36979">
                  <c:v>1395604800</c:v>
                </c:pt>
                <c:pt idx="36980">
                  <c:v>1395608400</c:v>
                </c:pt>
                <c:pt idx="36981">
                  <c:v>1395612000</c:v>
                </c:pt>
                <c:pt idx="36982">
                  <c:v>1395615600</c:v>
                </c:pt>
                <c:pt idx="36983">
                  <c:v>1395619200</c:v>
                </c:pt>
                <c:pt idx="36984">
                  <c:v>1395622800</c:v>
                </c:pt>
                <c:pt idx="36985">
                  <c:v>1395626400</c:v>
                </c:pt>
                <c:pt idx="36986">
                  <c:v>1395630000</c:v>
                </c:pt>
                <c:pt idx="36987">
                  <c:v>1395633600</c:v>
                </c:pt>
                <c:pt idx="36988">
                  <c:v>1395637200</c:v>
                </c:pt>
                <c:pt idx="36989">
                  <c:v>1395640800</c:v>
                </c:pt>
                <c:pt idx="36990">
                  <c:v>1395644400</c:v>
                </c:pt>
                <c:pt idx="36991">
                  <c:v>1395648000</c:v>
                </c:pt>
                <c:pt idx="36992">
                  <c:v>1395651600</c:v>
                </c:pt>
                <c:pt idx="36993">
                  <c:v>1395655200</c:v>
                </c:pt>
                <c:pt idx="36994">
                  <c:v>1395658800</c:v>
                </c:pt>
                <c:pt idx="36995">
                  <c:v>1395662400</c:v>
                </c:pt>
                <c:pt idx="36996">
                  <c:v>1395666000</c:v>
                </c:pt>
                <c:pt idx="36997">
                  <c:v>1395669600</c:v>
                </c:pt>
                <c:pt idx="36998">
                  <c:v>1395673200</c:v>
                </c:pt>
                <c:pt idx="36999">
                  <c:v>1395676800</c:v>
                </c:pt>
                <c:pt idx="37000">
                  <c:v>1395680400</c:v>
                </c:pt>
                <c:pt idx="37001">
                  <c:v>1395684000</c:v>
                </c:pt>
                <c:pt idx="37002">
                  <c:v>1395687600</c:v>
                </c:pt>
                <c:pt idx="37003">
                  <c:v>1395691200</c:v>
                </c:pt>
                <c:pt idx="37004">
                  <c:v>1395694800</c:v>
                </c:pt>
                <c:pt idx="37005">
                  <c:v>1395698400</c:v>
                </c:pt>
                <c:pt idx="37006">
                  <c:v>1395702000</c:v>
                </c:pt>
                <c:pt idx="37007">
                  <c:v>1395705600</c:v>
                </c:pt>
                <c:pt idx="37008">
                  <c:v>1395709200</c:v>
                </c:pt>
                <c:pt idx="37009">
                  <c:v>1395712800</c:v>
                </c:pt>
                <c:pt idx="37010">
                  <c:v>1395716400</c:v>
                </c:pt>
                <c:pt idx="37011">
                  <c:v>1395720000</c:v>
                </c:pt>
                <c:pt idx="37012">
                  <c:v>1395723600</c:v>
                </c:pt>
                <c:pt idx="37013">
                  <c:v>1395727200</c:v>
                </c:pt>
                <c:pt idx="37014">
                  <c:v>1395730800</c:v>
                </c:pt>
                <c:pt idx="37015">
                  <c:v>1395734400</c:v>
                </c:pt>
                <c:pt idx="37016">
                  <c:v>1395738000</c:v>
                </c:pt>
                <c:pt idx="37017">
                  <c:v>1395741600</c:v>
                </c:pt>
                <c:pt idx="37018">
                  <c:v>1395745200</c:v>
                </c:pt>
                <c:pt idx="37019">
                  <c:v>1395748800</c:v>
                </c:pt>
                <c:pt idx="37020">
                  <c:v>1395752400</c:v>
                </c:pt>
                <c:pt idx="37021">
                  <c:v>1395756000</c:v>
                </c:pt>
                <c:pt idx="37022">
                  <c:v>1395759600</c:v>
                </c:pt>
                <c:pt idx="37023">
                  <c:v>1395763200</c:v>
                </c:pt>
                <c:pt idx="37024">
                  <c:v>1395766800</c:v>
                </c:pt>
                <c:pt idx="37025">
                  <c:v>1395770400</c:v>
                </c:pt>
                <c:pt idx="37026">
                  <c:v>1395774000</c:v>
                </c:pt>
                <c:pt idx="37027">
                  <c:v>1395777600</c:v>
                </c:pt>
                <c:pt idx="37028">
                  <c:v>1395781200</c:v>
                </c:pt>
                <c:pt idx="37029">
                  <c:v>1395784800</c:v>
                </c:pt>
                <c:pt idx="37030">
                  <c:v>1395788400</c:v>
                </c:pt>
                <c:pt idx="37031">
                  <c:v>1395792000</c:v>
                </c:pt>
                <c:pt idx="37032">
                  <c:v>1395795600</c:v>
                </c:pt>
                <c:pt idx="37033">
                  <c:v>1395799200</c:v>
                </c:pt>
                <c:pt idx="37034">
                  <c:v>1395802800</c:v>
                </c:pt>
                <c:pt idx="37035">
                  <c:v>1395806400</c:v>
                </c:pt>
                <c:pt idx="37036">
                  <c:v>1395810000</c:v>
                </c:pt>
                <c:pt idx="37037">
                  <c:v>1395813600</c:v>
                </c:pt>
                <c:pt idx="37038">
                  <c:v>1395817200</c:v>
                </c:pt>
                <c:pt idx="37039">
                  <c:v>1395820800</c:v>
                </c:pt>
                <c:pt idx="37040">
                  <c:v>1395824400</c:v>
                </c:pt>
                <c:pt idx="37041">
                  <c:v>1395828000</c:v>
                </c:pt>
                <c:pt idx="37042">
                  <c:v>1395831600</c:v>
                </c:pt>
                <c:pt idx="37043">
                  <c:v>1395835200</c:v>
                </c:pt>
                <c:pt idx="37044">
                  <c:v>1395838800</c:v>
                </c:pt>
                <c:pt idx="37045">
                  <c:v>1395842400</c:v>
                </c:pt>
                <c:pt idx="37046">
                  <c:v>1395846000</c:v>
                </c:pt>
                <c:pt idx="37047">
                  <c:v>1395849600</c:v>
                </c:pt>
                <c:pt idx="37048">
                  <c:v>1395853200</c:v>
                </c:pt>
                <c:pt idx="37049">
                  <c:v>1395856800</c:v>
                </c:pt>
                <c:pt idx="37050">
                  <c:v>1395860400</c:v>
                </c:pt>
                <c:pt idx="37051">
                  <c:v>1395864000</c:v>
                </c:pt>
                <c:pt idx="37052">
                  <c:v>1395867600</c:v>
                </c:pt>
                <c:pt idx="37053">
                  <c:v>1395871200</c:v>
                </c:pt>
                <c:pt idx="37054">
                  <c:v>1395874800</c:v>
                </c:pt>
                <c:pt idx="37055">
                  <c:v>1395878400</c:v>
                </c:pt>
                <c:pt idx="37056">
                  <c:v>1395882000</c:v>
                </c:pt>
                <c:pt idx="37057">
                  <c:v>1395885600</c:v>
                </c:pt>
                <c:pt idx="37058">
                  <c:v>1395889200</c:v>
                </c:pt>
                <c:pt idx="37059">
                  <c:v>1395892800</c:v>
                </c:pt>
                <c:pt idx="37060">
                  <c:v>1395896400</c:v>
                </c:pt>
                <c:pt idx="37061">
                  <c:v>1395900000</c:v>
                </c:pt>
                <c:pt idx="37062">
                  <c:v>1395903600</c:v>
                </c:pt>
                <c:pt idx="37063">
                  <c:v>1395907200</c:v>
                </c:pt>
                <c:pt idx="37064">
                  <c:v>1395910800</c:v>
                </c:pt>
                <c:pt idx="37065">
                  <c:v>1395914400</c:v>
                </c:pt>
                <c:pt idx="37066">
                  <c:v>1395918000</c:v>
                </c:pt>
                <c:pt idx="37067">
                  <c:v>1395921600</c:v>
                </c:pt>
                <c:pt idx="37068">
                  <c:v>1395925200</c:v>
                </c:pt>
                <c:pt idx="37069">
                  <c:v>1395928800</c:v>
                </c:pt>
                <c:pt idx="37070">
                  <c:v>1395932400</c:v>
                </c:pt>
                <c:pt idx="37071">
                  <c:v>1395936000</c:v>
                </c:pt>
                <c:pt idx="37072">
                  <c:v>1395939600</c:v>
                </c:pt>
                <c:pt idx="37073">
                  <c:v>1395943200</c:v>
                </c:pt>
                <c:pt idx="37074">
                  <c:v>1395946800</c:v>
                </c:pt>
                <c:pt idx="37075">
                  <c:v>1395950400</c:v>
                </c:pt>
                <c:pt idx="37076">
                  <c:v>1395954000</c:v>
                </c:pt>
                <c:pt idx="37077">
                  <c:v>1395957600</c:v>
                </c:pt>
                <c:pt idx="37078">
                  <c:v>1395961200</c:v>
                </c:pt>
                <c:pt idx="37079">
                  <c:v>1395964800</c:v>
                </c:pt>
                <c:pt idx="37080">
                  <c:v>1395968400</c:v>
                </c:pt>
                <c:pt idx="37081">
                  <c:v>1395972000</c:v>
                </c:pt>
                <c:pt idx="37082">
                  <c:v>1395975600</c:v>
                </c:pt>
                <c:pt idx="37083">
                  <c:v>1395979200</c:v>
                </c:pt>
                <c:pt idx="37084">
                  <c:v>1395982800</c:v>
                </c:pt>
                <c:pt idx="37085">
                  <c:v>1395986400</c:v>
                </c:pt>
                <c:pt idx="37086">
                  <c:v>1395990000</c:v>
                </c:pt>
                <c:pt idx="37087">
                  <c:v>1395993600</c:v>
                </c:pt>
                <c:pt idx="37088">
                  <c:v>1395997200</c:v>
                </c:pt>
                <c:pt idx="37089">
                  <c:v>1396000800</c:v>
                </c:pt>
                <c:pt idx="37090">
                  <c:v>1396004400</c:v>
                </c:pt>
                <c:pt idx="37091">
                  <c:v>1396008000</c:v>
                </c:pt>
                <c:pt idx="37092">
                  <c:v>1396011600</c:v>
                </c:pt>
                <c:pt idx="37093">
                  <c:v>1396015200</c:v>
                </c:pt>
                <c:pt idx="37094">
                  <c:v>1396018800</c:v>
                </c:pt>
                <c:pt idx="37095">
                  <c:v>1396022400</c:v>
                </c:pt>
                <c:pt idx="37096">
                  <c:v>1396026000</c:v>
                </c:pt>
                <c:pt idx="37097">
                  <c:v>1396029600</c:v>
                </c:pt>
                <c:pt idx="37098">
                  <c:v>1396033200</c:v>
                </c:pt>
                <c:pt idx="37099">
                  <c:v>1396036800</c:v>
                </c:pt>
                <c:pt idx="37100">
                  <c:v>1396040400</c:v>
                </c:pt>
                <c:pt idx="37101">
                  <c:v>1396044000</c:v>
                </c:pt>
                <c:pt idx="37102">
                  <c:v>1396047600</c:v>
                </c:pt>
                <c:pt idx="37103">
                  <c:v>1396051200</c:v>
                </c:pt>
                <c:pt idx="37104">
                  <c:v>1396054800</c:v>
                </c:pt>
                <c:pt idx="37105">
                  <c:v>1396058400</c:v>
                </c:pt>
                <c:pt idx="37106">
                  <c:v>1396062000</c:v>
                </c:pt>
                <c:pt idx="37107">
                  <c:v>1396065600</c:v>
                </c:pt>
                <c:pt idx="37108">
                  <c:v>1396069200</c:v>
                </c:pt>
                <c:pt idx="37109">
                  <c:v>1396072800</c:v>
                </c:pt>
                <c:pt idx="37110">
                  <c:v>1396076400</c:v>
                </c:pt>
                <c:pt idx="37111">
                  <c:v>1396080000</c:v>
                </c:pt>
                <c:pt idx="37112">
                  <c:v>1396083600</c:v>
                </c:pt>
                <c:pt idx="37113">
                  <c:v>1396087200</c:v>
                </c:pt>
                <c:pt idx="37114">
                  <c:v>1396090800</c:v>
                </c:pt>
                <c:pt idx="37115">
                  <c:v>1396094400</c:v>
                </c:pt>
                <c:pt idx="37116">
                  <c:v>1396098000</c:v>
                </c:pt>
                <c:pt idx="37117">
                  <c:v>1396101600</c:v>
                </c:pt>
                <c:pt idx="37118">
                  <c:v>1396105200</c:v>
                </c:pt>
                <c:pt idx="37119">
                  <c:v>1396108800</c:v>
                </c:pt>
                <c:pt idx="37120">
                  <c:v>1396112400</c:v>
                </c:pt>
                <c:pt idx="37121">
                  <c:v>1396116000</c:v>
                </c:pt>
                <c:pt idx="37122">
                  <c:v>1396119600</c:v>
                </c:pt>
                <c:pt idx="37123">
                  <c:v>1396123200</c:v>
                </c:pt>
                <c:pt idx="37124">
                  <c:v>1396126800</c:v>
                </c:pt>
                <c:pt idx="37125">
                  <c:v>1396130400</c:v>
                </c:pt>
                <c:pt idx="37126">
                  <c:v>1396134000</c:v>
                </c:pt>
                <c:pt idx="37127">
                  <c:v>1396137600</c:v>
                </c:pt>
                <c:pt idx="37128">
                  <c:v>1396141200</c:v>
                </c:pt>
                <c:pt idx="37129">
                  <c:v>1396144800</c:v>
                </c:pt>
                <c:pt idx="37130">
                  <c:v>1396148400</c:v>
                </c:pt>
                <c:pt idx="37131">
                  <c:v>1396152000</c:v>
                </c:pt>
                <c:pt idx="37132">
                  <c:v>1396155600</c:v>
                </c:pt>
                <c:pt idx="37133">
                  <c:v>1396159200</c:v>
                </c:pt>
                <c:pt idx="37134">
                  <c:v>1396162800</c:v>
                </c:pt>
                <c:pt idx="37135">
                  <c:v>1396166400</c:v>
                </c:pt>
                <c:pt idx="37136">
                  <c:v>1396170000</c:v>
                </c:pt>
                <c:pt idx="37137">
                  <c:v>1396173600</c:v>
                </c:pt>
                <c:pt idx="37138">
                  <c:v>1396177200</c:v>
                </c:pt>
                <c:pt idx="37139">
                  <c:v>1396180800</c:v>
                </c:pt>
                <c:pt idx="37140">
                  <c:v>1396184400</c:v>
                </c:pt>
                <c:pt idx="37141">
                  <c:v>1396188000</c:v>
                </c:pt>
                <c:pt idx="37142">
                  <c:v>1396191600</c:v>
                </c:pt>
                <c:pt idx="37143">
                  <c:v>1396195200</c:v>
                </c:pt>
                <c:pt idx="37144">
                  <c:v>1396198800</c:v>
                </c:pt>
                <c:pt idx="37145">
                  <c:v>1396202400</c:v>
                </c:pt>
                <c:pt idx="37146">
                  <c:v>1396206000</c:v>
                </c:pt>
                <c:pt idx="37147">
                  <c:v>1396209600</c:v>
                </c:pt>
                <c:pt idx="37148">
                  <c:v>1396213200</c:v>
                </c:pt>
                <c:pt idx="37149">
                  <c:v>1396216800</c:v>
                </c:pt>
                <c:pt idx="37150">
                  <c:v>1396220400</c:v>
                </c:pt>
                <c:pt idx="37151">
                  <c:v>1396224000</c:v>
                </c:pt>
                <c:pt idx="37152">
                  <c:v>1396227600</c:v>
                </c:pt>
                <c:pt idx="37153">
                  <c:v>1396231200</c:v>
                </c:pt>
                <c:pt idx="37154">
                  <c:v>1396234800</c:v>
                </c:pt>
                <c:pt idx="37155">
                  <c:v>1396238400</c:v>
                </c:pt>
                <c:pt idx="37156">
                  <c:v>1396242000</c:v>
                </c:pt>
                <c:pt idx="37157">
                  <c:v>1396245600</c:v>
                </c:pt>
                <c:pt idx="37158">
                  <c:v>1396249200</c:v>
                </c:pt>
                <c:pt idx="37159">
                  <c:v>1396252800</c:v>
                </c:pt>
                <c:pt idx="37160">
                  <c:v>1396256400</c:v>
                </c:pt>
                <c:pt idx="37161">
                  <c:v>1396260000</c:v>
                </c:pt>
                <c:pt idx="37162">
                  <c:v>1396263600</c:v>
                </c:pt>
                <c:pt idx="37163">
                  <c:v>1396267200</c:v>
                </c:pt>
                <c:pt idx="37164">
                  <c:v>1396270800</c:v>
                </c:pt>
                <c:pt idx="37165">
                  <c:v>1396274400</c:v>
                </c:pt>
                <c:pt idx="37166">
                  <c:v>1396278000</c:v>
                </c:pt>
                <c:pt idx="37167">
                  <c:v>1396281600</c:v>
                </c:pt>
                <c:pt idx="37168">
                  <c:v>1396285200</c:v>
                </c:pt>
                <c:pt idx="37169">
                  <c:v>1396288800</c:v>
                </c:pt>
                <c:pt idx="37170">
                  <c:v>1396292400</c:v>
                </c:pt>
                <c:pt idx="37171">
                  <c:v>1396296000</c:v>
                </c:pt>
                <c:pt idx="37172">
                  <c:v>1396299600</c:v>
                </c:pt>
                <c:pt idx="37173">
                  <c:v>1396303200</c:v>
                </c:pt>
                <c:pt idx="37174">
                  <c:v>1396306800</c:v>
                </c:pt>
                <c:pt idx="37175">
                  <c:v>1396310400</c:v>
                </c:pt>
                <c:pt idx="37176">
                  <c:v>1396314000</c:v>
                </c:pt>
                <c:pt idx="37177">
                  <c:v>1396317600</c:v>
                </c:pt>
                <c:pt idx="37178">
                  <c:v>1396321200</c:v>
                </c:pt>
                <c:pt idx="37179">
                  <c:v>1396324800</c:v>
                </c:pt>
                <c:pt idx="37180">
                  <c:v>1396328400</c:v>
                </c:pt>
                <c:pt idx="37181">
                  <c:v>1396332000</c:v>
                </c:pt>
                <c:pt idx="37182">
                  <c:v>1396335600</c:v>
                </c:pt>
                <c:pt idx="37183">
                  <c:v>1396339200</c:v>
                </c:pt>
                <c:pt idx="37184">
                  <c:v>1396342800</c:v>
                </c:pt>
                <c:pt idx="37185">
                  <c:v>1396346400</c:v>
                </c:pt>
                <c:pt idx="37186">
                  <c:v>1396350000</c:v>
                </c:pt>
                <c:pt idx="37187">
                  <c:v>1396353600</c:v>
                </c:pt>
                <c:pt idx="37188">
                  <c:v>1396357200</c:v>
                </c:pt>
                <c:pt idx="37189">
                  <c:v>1396360800</c:v>
                </c:pt>
                <c:pt idx="37190">
                  <c:v>1396364400</c:v>
                </c:pt>
                <c:pt idx="37191">
                  <c:v>1396368000</c:v>
                </c:pt>
                <c:pt idx="37192">
                  <c:v>1396371600</c:v>
                </c:pt>
                <c:pt idx="37193">
                  <c:v>1396375200</c:v>
                </c:pt>
                <c:pt idx="37194">
                  <c:v>1396378800</c:v>
                </c:pt>
                <c:pt idx="37195">
                  <c:v>1396382400</c:v>
                </c:pt>
                <c:pt idx="37196">
                  <c:v>1396386000</c:v>
                </c:pt>
                <c:pt idx="37197">
                  <c:v>1396389600</c:v>
                </c:pt>
                <c:pt idx="37198">
                  <c:v>1396393200</c:v>
                </c:pt>
                <c:pt idx="37199">
                  <c:v>1396396800</c:v>
                </c:pt>
                <c:pt idx="37200">
                  <c:v>1396400400</c:v>
                </c:pt>
                <c:pt idx="37201">
                  <c:v>1396404000</c:v>
                </c:pt>
                <c:pt idx="37202">
                  <c:v>1396407600</c:v>
                </c:pt>
                <c:pt idx="37203">
                  <c:v>1396411200</c:v>
                </c:pt>
                <c:pt idx="37204">
                  <c:v>1396414800</c:v>
                </c:pt>
                <c:pt idx="37205">
                  <c:v>1396418400</c:v>
                </c:pt>
                <c:pt idx="37206">
                  <c:v>1396422000</c:v>
                </c:pt>
                <c:pt idx="37207">
                  <c:v>1396425600</c:v>
                </c:pt>
                <c:pt idx="37208">
                  <c:v>1396429200</c:v>
                </c:pt>
                <c:pt idx="37209">
                  <c:v>1396432800</c:v>
                </c:pt>
                <c:pt idx="37210">
                  <c:v>1396436400</c:v>
                </c:pt>
                <c:pt idx="37211">
                  <c:v>1396440000</c:v>
                </c:pt>
                <c:pt idx="37212">
                  <c:v>1396443600</c:v>
                </c:pt>
                <c:pt idx="37213">
                  <c:v>1396447200</c:v>
                </c:pt>
                <c:pt idx="37214">
                  <c:v>1396450800</c:v>
                </c:pt>
                <c:pt idx="37215">
                  <c:v>1396454400</c:v>
                </c:pt>
                <c:pt idx="37216">
                  <c:v>1396458000</c:v>
                </c:pt>
                <c:pt idx="37217">
                  <c:v>1396461600</c:v>
                </c:pt>
                <c:pt idx="37218">
                  <c:v>1396465200</c:v>
                </c:pt>
                <c:pt idx="37219">
                  <c:v>1396468800</c:v>
                </c:pt>
                <c:pt idx="37220">
                  <c:v>1396472400</c:v>
                </c:pt>
                <c:pt idx="37221">
                  <c:v>1396476000</c:v>
                </c:pt>
                <c:pt idx="37222">
                  <c:v>1396479600</c:v>
                </c:pt>
                <c:pt idx="37223">
                  <c:v>1396483200</c:v>
                </c:pt>
                <c:pt idx="37224">
                  <c:v>1396486800</c:v>
                </c:pt>
                <c:pt idx="37225">
                  <c:v>1396490400</c:v>
                </c:pt>
                <c:pt idx="37226">
                  <c:v>1396494000</c:v>
                </c:pt>
                <c:pt idx="37227">
                  <c:v>1396497600</c:v>
                </c:pt>
                <c:pt idx="37228">
                  <c:v>1396501200</c:v>
                </c:pt>
                <c:pt idx="37229">
                  <c:v>1396504800</c:v>
                </c:pt>
                <c:pt idx="37230">
                  <c:v>1396508400</c:v>
                </c:pt>
                <c:pt idx="37231">
                  <c:v>1396512000</c:v>
                </c:pt>
                <c:pt idx="37232">
                  <c:v>1396515600</c:v>
                </c:pt>
                <c:pt idx="37233">
                  <c:v>1396519200</c:v>
                </c:pt>
                <c:pt idx="37234">
                  <c:v>1396522800</c:v>
                </c:pt>
                <c:pt idx="37235">
                  <c:v>1396526400</c:v>
                </c:pt>
                <c:pt idx="37236">
                  <c:v>1396530000</c:v>
                </c:pt>
                <c:pt idx="37237">
                  <c:v>1396533600</c:v>
                </c:pt>
                <c:pt idx="37238">
                  <c:v>1396537200</c:v>
                </c:pt>
                <c:pt idx="37239">
                  <c:v>1396540800</c:v>
                </c:pt>
                <c:pt idx="37240">
                  <c:v>1396544400</c:v>
                </c:pt>
                <c:pt idx="37241">
                  <c:v>1396548000</c:v>
                </c:pt>
                <c:pt idx="37242">
                  <c:v>1396551600</c:v>
                </c:pt>
                <c:pt idx="37243">
                  <c:v>1396555200</c:v>
                </c:pt>
                <c:pt idx="37244">
                  <c:v>1396558800</c:v>
                </c:pt>
                <c:pt idx="37245">
                  <c:v>1396562400</c:v>
                </c:pt>
                <c:pt idx="37246">
                  <c:v>1396566000</c:v>
                </c:pt>
                <c:pt idx="37247">
                  <c:v>1396569600</c:v>
                </c:pt>
                <c:pt idx="37248">
                  <c:v>1396573200</c:v>
                </c:pt>
                <c:pt idx="37249">
                  <c:v>1396576800</c:v>
                </c:pt>
                <c:pt idx="37250">
                  <c:v>1396580400</c:v>
                </c:pt>
                <c:pt idx="37251">
                  <c:v>1396584000</c:v>
                </c:pt>
                <c:pt idx="37252">
                  <c:v>1396587600</c:v>
                </c:pt>
                <c:pt idx="37253">
                  <c:v>1396591200</c:v>
                </c:pt>
                <c:pt idx="37254">
                  <c:v>1396594800</c:v>
                </c:pt>
                <c:pt idx="37255">
                  <c:v>1396598400</c:v>
                </c:pt>
                <c:pt idx="37256">
                  <c:v>1396602000</c:v>
                </c:pt>
                <c:pt idx="37257">
                  <c:v>1396605600</c:v>
                </c:pt>
                <c:pt idx="37258">
                  <c:v>1396609200</c:v>
                </c:pt>
                <c:pt idx="37259">
                  <c:v>1396612800</c:v>
                </c:pt>
                <c:pt idx="37260">
                  <c:v>1396616400</c:v>
                </c:pt>
                <c:pt idx="37261">
                  <c:v>1396620000</c:v>
                </c:pt>
                <c:pt idx="37262">
                  <c:v>1396623600</c:v>
                </c:pt>
                <c:pt idx="37263">
                  <c:v>1396627200</c:v>
                </c:pt>
                <c:pt idx="37264">
                  <c:v>1396630800</c:v>
                </c:pt>
                <c:pt idx="37265">
                  <c:v>1396634400</c:v>
                </c:pt>
                <c:pt idx="37266">
                  <c:v>1396638000</c:v>
                </c:pt>
                <c:pt idx="37267">
                  <c:v>1396641600</c:v>
                </c:pt>
                <c:pt idx="37268">
                  <c:v>1396645200</c:v>
                </c:pt>
                <c:pt idx="37269">
                  <c:v>1396648800</c:v>
                </c:pt>
                <c:pt idx="37270">
                  <c:v>1396652400</c:v>
                </c:pt>
                <c:pt idx="37271">
                  <c:v>1396656000</c:v>
                </c:pt>
                <c:pt idx="37272">
                  <c:v>1396659600</c:v>
                </c:pt>
                <c:pt idx="37273">
                  <c:v>1396663200</c:v>
                </c:pt>
                <c:pt idx="37274">
                  <c:v>1396666800</c:v>
                </c:pt>
                <c:pt idx="37275">
                  <c:v>1396670400</c:v>
                </c:pt>
                <c:pt idx="37276">
                  <c:v>1396674000</c:v>
                </c:pt>
                <c:pt idx="37277">
                  <c:v>1396677600</c:v>
                </c:pt>
                <c:pt idx="37278">
                  <c:v>1396681200</c:v>
                </c:pt>
                <c:pt idx="37279">
                  <c:v>1396684800</c:v>
                </c:pt>
                <c:pt idx="37280">
                  <c:v>1396688400</c:v>
                </c:pt>
                <c:pt idx="37281">
                  <c:v>1396692000</c:v>
                </c:pt>
                <c:pt idx="37282">
                  <c:v>1396695600</c:v>
                </c:pt>
                <c:pt idx="37283">
                  <c:v>1396699200</c:v>
                </c:pt>
                <c:pt idx="37284">
                  <c:v>1396702800</c:v>
                </c:pt>
                <c:pt idx="37285">
                  <c:v>1396706400</c:v>
                </c:pt>
                <c:pt idx="37286">
                  <c:v>1396710000</c:v>
                </c:pt>
                <c:pt idx="37287">
                  <c:v>1396713600</c:v>
                </c:pt>
                <c:pt idx="37288">
                  <c:v>1396717200</c:v>
                </c:pt>
                <c:pt idx="37289">
                  <c:v>1396720800</c:v>
                </c:pt>
                <c:pt idx="37290">
                  <c:v>1396724400</c:v>
                </c:pt>
                <c:pt idx="37291">
                  <c:v>1396728000</c:v>
                </c:pt>
                <c:pt idx="37292">
                  <c:v>1396731600</c:v>
                </c:pt>
                <c:pt idx="37293">
                  <c:v>1396735200</c:v>
                </c:pt>
                <c:pt idx="37294">
                  <c:v>1396738800</c:v>
                </c:pt>
                <c:pt idx="37295">
                  <c:v>1396742400</c:v>
                </c:pt>
                <c:pt idx="37296">
                  <c:v>1396746000</c:v>
                </c:pt>
                <c:pt idx="37297">
                  <c:v>1396749600</c:v>
                </c:pt>
                <c:pt idx="37298">
                  <c:v>1396753200</c:v>
                </c:pt>
                <c:pt idx="37299">
                  <c:v>1396756800</c:v>
                </c:pt>
                <c:pt idx="37300">
                  <c:v>1396760400</c:v>
                </c:pt>
                <c:pt idx="37301">
                  <c:v>1396764000</c:v>
                </c:pt>
                <c:pt idx="37302">
                  <c:v>1396767600</c:v>
                </c:pt>
                <c:pt idx="37303">
                  <c:v>1396771200</c:v>
                </c:pt>
                <c:pt idx="37304">
                  <c:v>1396774800</c:v>
                </c:pt>
                <c:pt idx="37305">
                  <c:v>1396778400</c:v>
                </c:pt>
                <c:pt idx="37306">
                  <c:v>1396782000</c:v>
                </c:pt>
                <c:pt idx="37307">
                  <c:v>1396785600</c:v>
                </c:pt>
                <c:pt idx="37308">
                  <c:v>1396789200</c:v>
                </c:pt>
                <c:pt idx="37309">
                  <c:v>1396792800</c:v>
                </c:pt>
                <c:pt idx="37310">
                  <c:v>1396796400</c:v>
                </c:pt>
                <c:pt idx="37311">
                  <c:v>1396800000</c:v>
                </c:pt>
                <c:pt idx="37312">
                  <c:v>1396803600</c:v>
                </c:pt>
                <c:pt idx="37313">
                  <c:v>1396807200</c:v>
                </c:pt>
                <c:pt idx="37314">
                  <c:v>1396810800</c:v>
                </c:pt>
                <c:pt idx="37315">
                  <c:v>1396814400</c:v>
                </c:pt>
                <c:pt idx="37316">
                  <c:v>1396818000</c:v>
                </c:pt>
                <c:pt idx="37317">
                  <c:v>1396821600</c:v>
                </c:pt>
                <c:pt idx="37318">
                  <c:v>1396825200</c:v>
                </c:pt>
                <c:pt idx="37319">
                  <c:v>1396828800</c:v>
                </c:pt>
                <c:pt idx="37320">
                  <c:v>1396832400</c:v>
                </c:pt>
                <c:pt idx="37321">
                  <c:v>1396836000</c:v>
                </c:pt>
                <c:pt idx="37322">
                  <c:v>1396839600</c:v>
                </c:pt>
                <c:pt idx="37323">
                  <c:v>1396843200</c:v>
                </c:pt>
                <c:pt idx="37324">
                  <c:v>1396846800</c:v>
                </c:pt>
                <c:pt idx="37325">
                  <c:v>1396850400</c:v>
                </c:pt>
                <c:pt idx="37326">
                  <c:v>1396854000</c:v>
                </c:pt>
                <c:pt idx="37327">
                  <c:v>1396857600</c:v>
                </c:pt>
                <c:pt idx="37328">
                  <c:v>1396861200</c:v>
                </c:pt>
                <c:pt idx="37329">
                  <c:v>1396864800</c:v>
                </c:pt>
                <c:pt idx="37330">
                  <c:v>1396868400</c:v>
                </c:pt>
                <c:pt idx="37331">
                  <c:v>1396872000</c:v>
                </c:pt>
                <c:pt idx="37332">
                  <c:v>1396875600</c:v>
                </c:pt>
                <c:pt idx="37333">
                  <c:v>1396879200</c:v>
                </c:pt>
                <c:pt idx="37334">
                  <c:v>1396882800</c:v>
                </c:pt>
                <c:pt idx="37335">
                  <c:v>1396886400</c:v>
                </c:pt>
                <c:pt idx="37336">
                  <c:v>1396890000</c:v>
                </c:pt>
                <c:pt idx="37337">
                  <c:v>1396893600</c:v>
                </c:pt>
                <c:pt idx="37338">
                  <c:v>1396897200</c:v>
                </c:pt>
                <c:pt idx="37339">
                  <c:v>1396900800</c:v>
                </c:pt>
                <c:pt idx="37340">
                  <c:v>1396904400</c:v>
                </c:pt>
                <c:pt idx="37341">
                  <c:v>1396908000</c:v>
                </c:pt>
                <c:pt idx="37342">
                  <c:v>1396911600</c:v>
                </c:pt>
                <c:pt idx="37343">
                  <c:v>1396915200</c:v>
                </c:pt>
                <c:pt idx="37344">
                  <c:v>1396918800</c:v>
                </c:pt>
                <c:pt idx="37345">
                  <c:v>1396922400</c:v>
                </c:pt>
                <c:pt idx="37346">
                  <c:v>1396926000</c:v>
                </c:pt>
                <c:pt idx="37347">
                  <c:v>1396929600</c:v>
                </c:pt>
                <c:pt idx="37348">
                  <c:v>1396933200</c:v>
                </c:pt>
                <c:pt idx="37349">
                  <c:v>1396936800</c:v>
                </c:pt>
                <c:pt idx="37350">
                  <c:v>1396940400</c:v>
                </c:pt>
                <c:pt idx="37351">
                  <c:v>1396944000</c:v>
                </c:pt>
                <c:pt idx="37352">
                  <c:v>1396947600</c:v>
                </c:pt>
                <c:pt idx="37353">
                  <c:v>1396951200</c:v>
                </c:pt>
                <c:pt idx="37354">
                  <c:v>1396954800</c:v>
                </c:pt>
                <c:pt idx="37355">
                  <c:v>1396958400</c:v>
                </c:pt>
                <c:pt idx="37356">
                  <c:v>1396962000</c:v>
                </c:pt>
                <c:pt idx="37357">
                  <c:v>1396965600</c:v>
                </c:pt>
                <c:pt idx="37358">
                  <c:v>1396969200</c:v>
                </c:pt>
                <c:pt idx="37359">
                  <c:v>1396972800</c:v>
                </c:pt>
                <c:pt idx="37360">
                  <c:v>1396976400</c:v>
                </c:pt>
                <c:pt idx="37361">
                  <c:v>1396980000</c:v>
                </c:pt>
                <c:pt idx="37362">
                  <c:v>1396983600</c:v>
                </c:pt>
                <c:pt idx="37363">
                  <c:v>1396987200</c:v>
                </c:pt>
                <c:pt idx="37364">
                  <c:v>1396990800</c:v>
                </c:pt>
                <c:pt idx="37365">
                  <c:v>1396994400</c:v>
                </c:pt>
                <c:pt idx="37366">
                  <c:v>1396998000</c:v>
                </c:pt>
                <c:pt idx="37367">
                  <c:v>1397001600</c:v>
                </c:pt>
                <c:pt idx="37368">
                  <c:v>1397005200</c:v>
                </c:pt>
                <c:pt idx="37369">
                  <c:v>1397008800</c:v>
                </c:pt>
                <c:pt idx="37370">
                  <c:v>1397012400</c:v>
                </c:pt>
                <c:pt idx="37371">
                  <c:v>1397016000</c:v>
                </c:pt>
                <c:pt idx="37372">
                  <c:v>1397019600</c:v>
                </c:pt>
                <c:pt idx="37373">
                  <c:v>1397023200</c:v>
                </c:pt>
                <c:pt idx="37374">
                  <c:v>1397026800</c:v>
                </c:pt>
                <c:pt idx="37375">
                  <c:v>1397030400</c:v>
                </c:pt>
                <c:pt idx="37376">
                  <c:v>1397034000</c:v>
                </c:pt>
                <c:pt idx="37377">
                  <c:v>1397037600</c:v>
                </c:pt>
                <c:pt idx="37378">
                  <c:v>1397041200</c:v>
                </c:pt>
                <c:pt idx="37379">
                  <c:v>1397044800</c:v>
                </c:pt>
                <c:pt idx="37380">
                  <c:v>1397048400</c:v>
                </c:pt>
                <c:pt idx="37381">
                  <c:v>1397052000</c:v>
                </c:pt>
                <c:pt idx="37382">
                  <c:v>1397055600</c:v>
                </c:pt>
                <c:pt idx="37383">
                  <c:v>1397059200</c:v>
                </c:pt>
                <c:pt idx="37384">
                  <c:v>1397062800</c:v>
                </c:pt>
                <c:pt idx="37385">
                  <c:v>1397066400</c:v>
                </c:pt>
                <c:pt idx="37386">
                  <c:v>1397070000</c:v>
                </c:pt>
                <c:pt idx="37387">
                  <c:v>1397073600</c:v>
                </c:pt>
                <c:pt idx="37388">
                  <c:v>1397077200</c:v>
                </c:pt>
                <c:pt idx="37389">
                  <c:v>1397080800</c:v>
                </c:pt>
                <c:pt idx="37390">
                  <c:v>1397084400</c:v>
                </c:pt>
                <c:pt idx="37391">
                  <c:v>1397088000</c:v>
                </c:pt>
                <c:pt idx="37392">
                  <c:v>1397091600</c:v>
                </c:pt>
                <c:pt idx="37393">
                  <c:v>1397095200</c:v>
                </c:pt>
                <c:pt idx="37394">
                  <c:v>1397098800</c:v>
                </c:pt>
                <c:pt idx="37395">
                  <c:v>1397102400</c:v>
                </c:pt>
                <c:pt idx="37396">
                  <c:v>1397106000</c:v>
                </c:pt>
                <c:pt idx="37397">
                  <c:v>1397109600</c:v>
                </c:pt>
                <c:pt idx="37398">
                  <c:v>1397113200</c:v>
                </c:pt>
                <c:pt idx="37399">
                  <c:v>1397116800</c:v>
                </c:pt>
                <c:pt idx="37400">
                  <c:v>1397120400</c:v>
                </c:pt>
                <c:pt idx="37401">
                  <c:v>1397124000</c:v>
                </c:pt>
                <c:pt idx="37402">
                  <c:v>1397127600</c:v>
                </c:pt>
                <c:pt idx="37403">
                  <c:v>1397131200</c:v>
                </c:pt>
                <c:pt idx="37404">
                  <c:v>1397134800</c:v>
                </c:pt>
                <c:pt idx="37405">
                  <c:v>1397138400</c:v>
                </c:pt>
                <c:pt idx="37406">
                  <c:v>1397142000</c:v>
                </c:pt>
                <c:pt idx="37407">
                  <c:v>1397145600</c:v>
                </c:pt>
                <c:pt idx="37408">
                  <c:v>1397149200</c:v>
                </c:pt>
                <c:pt idx="37409">
                  <c:v>1397152800</c:v>
                </c:pt>
                <c:pt idx="37410">
                  <c:v>1397156400</c:v>
                </c:pt>
                <c:pt idx="37411">
                  <c:v>1397160000</c:v>
                </c:pt>
                <c:pt idx="37412">
                  <c:v>1397163600</c:v>
                </c:pt>
                <c:pt idx="37413">
                  <c:v>1397167200</c:v>
                </c:pt>
                <c:pt idx="37414">
                  <c:v>1397170800</c:v>
                </c:pt>
                <c:pt idx="37415">
                  <c:v>1397174400</c:v>
                </c:pt>
                <c:pt idx="37416">
                  <c:v>1397178000</c:v>
                </c:pt>
                <c:pt idx="37417">
                  <c:v>1397181600</c:v>
                </c:pt>
                <c:pt idx="37418">
                  <c:v>1397185200</c:v>
                </c:pt>
                <c:pt idx="37419">
                  <c:v>1397188800</c:v>
                </c:pt>
                <c:pt idx="37420">
                  <c:v>1397192400</c:v>
                </c:pt>
                <c:pt idx="37421">
                  <c:v>1397196000</c:v>
                </c:pt>
                <c:pt idx="37422">
                  <c:v>1397199600</c:v>
                </c:pt>
                <c:pt idx="37423">
                  <c:v>1397203200</c:v>
                </c:pt>
                <c:pt idx="37424">
                  <c:v>1397206800</c:v>
                </c:pt>
                <c:pt idx="37425">
                  <c:v>1397210400</c:v>
                </c:pt>
                <c:pt idx="37426">
                  <c:v>1397214000</c:v>
                </c:pt>
                <c:pt idx="37427">
                  <c:v>1397217600</c:v>
                </c:pt>
                <c:pt idx="37428">
                  <c:v>1397221200</c:v>
                </c:pt>
                <c:pt idx="37429">
                  <c:v>1397224800</c:v>
                </c:pt>
                <c:pt idx="37430">
                  <c:v>1397228400</c:v>
                </c:pt>
                <c:pt idx="37431">
                  <c:v>1397232000</c:v>
                </c:pt>
                <c:pt idx="37432">
                  <c:v>1397235600</c:v>
                </c:pt>
                <c:pt idx="37433">
                  <c:v>1397239200</c:v>
                </c:pt>
                <c:pt idx="37434">
                  <c:v>1397242800</c:v>
                </c:pt>
                <c:pt idx="37435">
                  <c:v>1397246400</c:v>
                </c:pt>
                <c:pt idx="37436">
                  <c:v>1397250000</c:v>
                </c:pt>
                <c:pt idx="37437">
                  <c:v>1397253600</c:v>
                </c:pt>
                <c:pt idx="37438">
                  <c:v>1397257200</c:v>
                </c:pt>
                <c:pt idx="37439">
                  <c:v>1397260800</c:v>
                </c:pt>
                <c:pt idx="37440">
                  <c:v>1397264400</c:v>
                </c:pt>
                <c:pt idx="37441">
                  <c:v>1397268000</c:v>
                </c:pt>
                <c:pt idx="37442">
                  <c:v>1397271600</c:v>
                </c:pt>
                <c:pt idx="37443">
                  <c:v>1397275200</c:v>
                </c:pt>
                <c:pt idx="37444">
                  <c:v>1397278800</c:v>
                </c:pt>
                <c:pt idx="37445">
                  <c:v>1397282400</c:v>
                </c:pt>
                <c:pt idx="37446">
                  <c:v>1397286000</c:v>
                </c:pt>
                <c:pt idx="37447">
                  <c:v>1397289600</c:v>
                </c:pt>
                <c:pt idx="37448">
                  <c:v>1397293200</c:v>
                </c:pt>
                <c:pt idx="37449">
                  <c:v>1397296800</c:v>
                </c:pt>
                <c:pt idx="37450">
                  <c:v>1397300400</c:v>
                </c:pt>
                <c:pt idx="37451">
                  <c:v>1397304000</c:v>
                </c:pt>
                <c:pt idx="37452">
                  <c:v>1397307600</c:v>
                </c:pt>
                <c:pt idx="37453">
                  <c:v>1397311200</c:v>
                </c:pt>
                <c:pt idx="37454">
                  <c:v>1397314800</c:v>
                </c:pt>
                <c:pt idx="37455">
                  <c:v>1397318400</c:v>
                </c:pt>
                <c:pt idx="37456">
                  <c:v>1397322000</c:v>
                </c:pt>
                <c:pt idx="37457">
                  <c:v>1397325600</c:v>
                </c:pt>
                <c:pt idx="37458">
                  <c:v>1397329200</c:v>
                </c:pt>
                <c:pt idx="37459">
                  <c:v>1397332800</c:v>
                </c:pt>
                <c:pt idx="37460">
                  <c:v>1397336400</c:v>
                </c:pt>
                <c:pt idx="37461">
                  <c:v>1397340000</c:v>
                </c:pt>
                <c:pt idx="37462">
                  <c:v>1397343600</c:v>
                </c:pt>
                <c:pt idx="37463">
                  <c:v>1397347200</c:v>
                </c:pt>
                <c:pt idx="37464">
                  <c:v>1397350800</c:v>
                </c:pt>
                <c:pt idx="37465">
                  <c:v>1397354400</c:v>
                </c:pt>
                <c:pt idx="37466">
                  <c:v>1397358000</c:v>
                </c:pt>
                <c:pt idx="37467">
                  <c:v>1397361600</c:v>
                </c:pt>
                <c:pt idx="37468">
                  <c:v>1397365200</c:v>
                </c:pt>
                <c:pt idx="37469">
                  <c:v>1397368800</c:v>
                </c:pt>
                <c:pt idx="37470">
                  <c:v>1397372400</c:v>
                </c:pt>
                <c:pt idx="37471">
                  <c:v>1397376000</c:v>
                </c:pt>
                <c:pt idx="37472">
                  <c:v>1397379600</c:v>
                </c:pt>
                <c:pt idx="37473">
                  <c:v>1397383200</c:v>
                </c:pt>
                <c:pt idx="37474">
                  <c:v>1397386800</c:v>
                </c:pt>
                <c:pt idx="37475">
                  <c:v>1397390400</c:v>
                </c:pt>
                <c:pt idx="37476">
                  <c:v>1397394000</c:v>
                </c:pt>
                <c:pt idx="37477">
                  <c:v>1397397600</c:v>
                </c:pt>
                <c:pt idx="37478">
                  <c:v>1397401200</c:v>
                </c:pt>
                <c:pt idx="37479">
                  <c:v>1397404800</c:v>
                </c:pt>
                <c:pt idx="37480">
                  <c:v>1397408400</c:v>
                </c:pt>
                <c:pt idx="37481">
                  <c:v>1397412000</c:v>
                </c:pt>
                <c:pt idx="37482">
                  <c:v>1397415600</c:v>
                </c:pt>
                <c:pt idx="37483">
                  <c:v>1397419200</c:v>
                </c:pt>
                <c:pt idx="37484">
                  <c:v>1397422800</c:v>
                </c:pt>
                <c:pt idx="37485">
                  <c:v>1397426400</c:v>
                </c:pt>
                <c:pt idx="37486">
                  <c:v>1397430000</c:v>
                </c:pt>
                <c:pt idx="37487">
                  <c:v>1397433600</c:v>
                </c:pt>
                <c:pt idx="37488">
                  <c:v>1397437200</c:v>
                </c:pt>
                <c:pt idx="37489">
                  <c:v>1397440800</c:v>
                </c:pt>
                <c:pt idx="37490">
                  <c:v>1397444400</c:v>
                </c:pt>
                <c:pt idx="37491">
                  <c:v>1397448000</c:v>
                </c:pt>
                <c:pt idx="37492">
                  <c:v>1397451600</c:v>
                </c:pt>
                <c:pt idx="37493">
                  <c:v>1397455200</c:v>
                </c:pt>
                <c:pt idx="37494">
                  <c:v>1397458800</c:v>
                </c:pt>
                <c:pt idx="37495">
                  <c:v>1397462400</c:v>
                </c:pt>
                <c:pt idx="37496">
                  <c:v>1397466000</c:v>
                </c:pt>
                <c:pt idx="37497">
                  <c:v>1397469600</c:v>
                </c:pt>
                <c:pt idx="37498">
                  <c:v>1397473200</c:v>
                </c:pt>
                <c:pt idx="37499">
                  <c:v>1397476800</c:v>
                </c:pt>
                <c:pt idx="37500">
                  <c:v>1397480400</c:v>
                </c:pt>
                <c:pt idx="37501">
                  <c:v>1397484000</c:v>
                </c:pt>
                <c:pt idx="37502">
                  <c:v>1397487600</c:v>
                </c:pt>
                <c:pt idx="37503">
                  <c:v>1397491200</c:v>
                </c:pt>
                <c:pt idx="37504">
                  <c:v>1397494800</c:v>
                </c:pt>
                <c:pt idx="37505">
                  <c:v>1397498400</c:v>
                </c:pt>
                <c:pt idx="37506">
                  <c:v>1397502000</c:v>
                </c:pt>
                <c:pt idx="37507">
                  <c:v>1397505600</c:v>
                </c:pt>
                <c:pt idx="37508">
                  <c:v>1397509200</c:v>
                </c:pt>
                <c:pt idx="37509">
                  <c:v>1397512800</c:v>
                </c:pt>
                <c:pt idx="37510">
                  <c:v>1397516400</c:v>
                </c:pt>
                <c:pt idx="37511">
                  <c:v>1397520000</c:v>
                </c:pt>
                <c:pt idx="37512">
                  <c:v>1397523600</c:v>
                </c:pt>
                <c:pt idx="37513">
                  <c:v>1397527200</c:v>
                </c:pt>
                <c:pt idx="37514">
                  <c:v>1397530800</c:v>
                </c:pt>
                <c:pt idx="37515">
                  <c:v>1397534400</c:v>
                </c:pt>
                <c:pt idx="37516">
                  <c:v>1397538000</c:v>
                </c:pt>
                <c:pt idx="37517">
                  <c:v>1397541600</c:v>
                </c:pt>
                <c:pt idx="37518">
                  <c:v>1397545200</c:v>
                </c:pt>
                <c:pt idx="37519">
                  <c:v>1397548800</c:v>
                </c:pt>
                <c:pt idx="37520">
                  <c:v>1397552400</c:v>
                </c:pt>
                <c:pt idx="37521">
                  <c:v>1397556000</c:v>
                </c:pt>
                <c:pt idx="37522">
                  <c:v>1397559600</c:v>
                </c:pt>
                <c:pt idx="37523">
                  <c:v>1397563200</c:v>
                </c:pt>
                <c:pt idx="37524">
                  <c:v>1397566800</c:v>
                </c:pt>
                <c:pt idx="37525">
                  <c:v>1397570400</c:v>
                </c:pt>
                <c:pt idx="37526">
                  <c:v>1397574000</c:v>
                </c:pt>
                <c:pt idx="37527">
                  <c:v>1397577600</c:v>
                </c:pt>
                <c:pt idx="37528">
                  <c:v>1397581200</c:v>
                </c:pt>
                <c:pt idx="37529">
                  <c:v>1397584800</c:v>
                </c:pt>
                <c:pt idx="37530">
                  <c:v>1397588400</c:v>
                </c:pt>
                <c:pt idx="37531">
                  <c:v>1397592000</c:v>
                </c:pt>
                <c:pt idx="37532">
                  <c:v>1397595600</c:v>
                </c:pt>
                <c:pt idx="37533">
                  <c:v>1397599200</c:v>
                </c:pt>
                <c:pt idx="37534">
                  <c:v>1397602800</c:v>
                </c:pt>
                <c:pt idx="37535">
                  <c:v>1397606400</c:v>
                </c:pt>
                <c:pt idx="37536">
                  <c:v>1397610000</c:v>
                </c:pt>
                <c:pt idx="37537">
                  <c:v>1397613600</c:v>
                </c:pt>
                <c:pt idx="37538">
                  <c:v>1397617200</c:v>
                </c:pt>
                <c:pt idx="37539">
                  <c:v>1397620800</c:v>
                </c:pt>
                <c:pt idx="37540">
                  <c:v>1397624400</c:v>
                </c:pt>
                <c:pt idx="37541">
                  <c:v>1397628000</c:v>
                </c:pt>
                <c:pt idx="37542">
                  <c:v>1397631600</c:v>
                </c:pt>
                <c:pt idx="37543">
                  <c:v>1397635200</c:v>
                </c:pt>
                <c:pt idx="37544">
                  <c:v>1397638800</c:v>
                </c:pt>
                <c:pt idx="37545">
                  <c:v>1397642400</c:v>
                </c:pt>
                <c:pt idx="37546">
                  <c:v>1397646000</c:v>
                </c:pt>
                <c:pt idx="37547">
                  <c:v>1397649600</c:v>
                </c:pt>
                <c:pt idx="37548">
                  <c:v>1397653200</c:v>
                </c:pt>
                <c:pt idx="37549">
                  <c:v>1397656800</c:v>
                </c:pt>
                <c:pt idx="37550">
                  <c:v>1397660400</c:v>
                </c:pt>
                <c:pt idx="37551">
                  <c:v>1397664000</c:v>
                </c:pt>
                <c:pt idx="37552">
                  <c:v>1397667600</c:v>
                </c:pt>
                <c:pt idx="37553">
                  <c:v>1397671200</c:v>
                </c:pt>
                <c:pt idx="37554">
                  <c:v>1397674800</c:v>
                </c:pt>
                <c:pt idx="37555">
                  <c:v>1397678400</c:v>
                </c:pt>
                <c:pt idx="37556">
                  <c:v>1397682000</c:v>
                </c:pt>
                <c:pt idx="37557">
                  <c:v>1397685600</c:v>
                </c:pt>
                <c:pt idx="37558">
                  <c:v>1397689200</c:v>
                </c:pt>
                <c:pt idx="37559">
                  <c:v>1397692800</c:v>
                </c:pt>
                <c:pt idx="37560">
                  <c:v>1397696400</c:v>
                </c:pt>
                <c:pt idx="37561">
                  <c:v>1397700000</c:v>
                </c:pt>
                <c:pt idx="37562">
                  <c:v>1397703600</c:v>
                </c:pt>
                <c:pt idx="37563">
                  <c:v>1397707200</c:v>
                </c:pt>
                <c:pt idx="37564">
                  <c:v>1397710800</c:v>
                </c:pt>
                <c:pt idx="37565">
                  <c:v>1397714400</c:v>
                </c:pt>
                <c:pt idx="37566">
                  <c:v>1397718000</c:v>
                </c:pt>
                <c:pt idx="37567">
                  <c:v>1397721600</c:v>
                </c:pt>
                <c:pt idx="37568">
                  <c:v>1397725200</c:v>
                </c:pt>
                <c:pt idx="37569">
                  <c:v>1397728800</c:v>
                </c:pt>
                <c:pt idx="37570">
                  <c:v>1397732400</c:v>
                </c:pt>
                <c:pt idx="37571">
                  <c:v>1397736000</c:v>
                </c:pt>
                <c:pt idx="37572">
                  <c:v>1397739600</c:v>
                </c:pt>
                <c:pt idx="37573">
                  <c:v>1397743200</c:v>
                </c:pt>
                <c:pt idx="37574">
                  <c:v>1397746800</c:v>
                </c:pt>
                <c:pt idx="37575">
                  <c:v>1397750400</c:v>
                </c:pt>
                <c:pt idx="37576">
                  <c:v>1397754000</c:v>
                </c:pt>
                <c:pt idx="37577">
                  <c:v>1397757600</c:v>
                </c:pt>
                <c:pt idx="37578">
                  <c:v>1397761200</c:v>
                </c:pt>
                <c:pt idx="37579">
                  <c:v>1397764800</c:v>
                </c:pt>
                <c:pt idx="37580">
                  <c:v>1397768400</c:v>
                </c:pt>
                <c:pt idx="37581">
                  <c:v>1397772000</c:v>
                </c:pt>
                <c:pt idx="37582">
                  <c:v>1397775600</c:v>
                </c:pt>
                <c:pt idx="37583">
                  <c:v>1397779200</c:v>
                </c:pt>
                <c:pt idx="37584">
                  <c:v>1397782800</c:v>
                </c:pt>
                <c:pt idx="37585">
                  <c:v>1397786400</c:v>
                </c:pt>
                <c:pt idx="37586">
                  <c:v>1397790000</c:v>
                </c:pt>
                <c:pt idx="37587">
                  <c:v>1397793600</c:v>
                </c:pt>
                <c:pt idx="37588">
                  <c:v>1397797200</c:v>
                </c:pt>
                <c:pt idx="37589">
                  <c:v>1397800800</c:v>
                </c:pt>
                <c:pt idx="37590">
                  <c:v>1397804400</c:v>
                </c:pt>
                <c:pt idx="37591">
                  <c:v>1397808000</c:v>
                </c:pt>
                <c:pt idx="37592">
                  <c:v>1397811600</c:v>
                </c:pt>
                <c:pt idx="37593">
                  <c:v>1397815200</c:v>
                </c:pt>
                <c:pt idx="37594">
                  <c:v>1397818800</c:v>
                </c:pt>
                <c:pt idx="37595">
                  <c:v>1397822400</c:v>
                </c:pt>
                <c:pt idx="37596">
                  <c:v>1397826000</c:v>
                </c:pt>
                <c:pt idx="37597">
                  <c:v>1397829600</c:v>
                </c:pt>
                <c:pt idx="37598">
                  <c:v>1397833200</c:v>
                </c:pt>
                <c:pt idx="37599">
                  <c:v>1397836800</c:v>
                </c:pt>
                <c:pt idx="37600">
                  <c:v>1397840400</c:v>
                </c:pt>
                <c:pt idx="37601">
                  <c:v>1397844000</c:v>
                </c:pt>
                <c:pt idx="37602">
                  <c:v>1397847600</c:v>
                </c:pt>
                <c:pt idx="37603">
                  <c:v>1397851200</c:v>
                </c:pt>
                <c:pt idx="37604">
                  <c:v>1397854800</c:v>
                </c:pt>
                <c:pt idx="37605">
                  <c:v>1397858400</c:v>
                </c:pt>
                <c:pt idx="37606">
                  <c:v>1397862000</c:v>
                </c:pt>
                <c:pt idx="37607">
                  <c:v>1397865600</c:v>
                </c:pt>
                <c:pt idx="37608">
                  <c:v>1397869200</c:v>
                </c:pt>
                <c:pt idx="37609">
                  <c:v>1397872800</c:v>
                </c:pt>
                <c:pt idx="37610">
                  <c:v>1397876400</c:v>
                </c:pt>
                <c:pt idx="37611">
                  <c:v>1397880000</c:v>
                </c:pt>
                <c:pt idx="37612">
                  <c:v>1397883600</c:v>
                </c:pt>
                <c:pt idx="37613">
                  <c:v>1397887200</c:v>
                </c:pt>
                <c:pt idx="37614">
                  <c:v>1397890800</c:v>
                </c:pt>
                <c:pt idx="37615">
                  <c:v>1397894400</c:v>
                </c:pt>
                <c:pt idx="37616">
                  <c:v>1397898000</c:v>
                </c:pt>
                <c:pt idx="37617">
                  <c:v>1397901600</c:v>
                </c:pt>
                <c:pt idx="37618">
                  <c:v>1397905200</c:v>
                </c:pt>
                <c:pt idx="37619">
                  <c:v>1397908800</c:v>
                </c:pt>
                <c:pt idx="37620">
                  <c:v>1397912400</c:v>
                </c:pt>
                <c:pt idx="37621">
                  <c:v>1397916000</c:v>
                </c:pt>
                <c:pt idx="37622">
                  <c:v>1397919600</c:v>
                </c:pt>
                <c:pt idx="37623">
                  <c:v>1397923200</c:v>
                </c:pt>
                <c:pt idx="37624">
                  <c:v>1397926800</c:v>
                </c:pt>
                <c:pt idx="37625">
                  <c:v>1397930400</c:v>
                </c:pt>
                <c:pt idx="37626">
                  <c:v>1397934000</c:v>
                </c:pt>
                <c:pt idx="37627">
                  <c:v>1397937600</c:v>
                </c:pt>
                <c:pt idx="37628">
                  <c:v>1397941200</c:v>
                </c:pt>
                <c:pt idx="37629">
                  <c:v>1397944800</c:v>
                </c:pt>
                <c:pt idx="37630">
                  <c:v>1397948400</c:v>
                </c:pt>
                <c:pt idx="37631">
                  <c:v>1397952000</c:v>
                </c:pt>
                <c:pt idx="37632">
                  <c:v>1397955600</c:v>
                </c:pt>
                <c:pt idx="37633">
                  <c:v>1397959200</c:v>
                </c:pt>
                <c:pt idx="37634">
                  <c:v>1397962800</c:v>
                </c:pt>
                <c:pt idx="37635">
                  <c:v>1397966400</c:v>
                </c:pt>
                <c:pt idx="37636">
                  <c:v>1397970000</c:v>
                </c:pt>
                <c:pt idx="37637">
                  <c:v>1397973600</c:v>
                </c:pt>
                <c:pt idx="37638">
                  <c:v>1397977200</c:v>
                </c:pt>
                <c:pt idx="37639">
                  <c:v>1397980800</c:v>
                </c:pt>
                <c:pt idx="37640">
                  <c:v>1397984400</c:v>
                </c:pt>
                <c:pt idx="37641">
                  <c:v>1397988000</c:v>
                </c:pt>
                <c:pt idx="37642">
                  <c:v>1397991600</c:v>
                </c:pt>
                <c:pt idx="37643">
                  <c:v>1397995200</c:v>
                </c:pt>
                <c:pt idx="37644">
                  <c:v>1397998800</c:v>
                </c:pt>
                <c:pt idx="37645">
                  <c:v>1398002400</c:v>
                </c:pt>
                <c:pt idx="37646">
                  <c:v>1398006000</c:v>
                </c:pt>
                <c:pt idx="37647">
                  <c:v>1398009600</c:v>
                </c:pt>
                <c:pt idx="37648">
                  <c:v>1398013200</c:v>
                </c:pt>
                <c:pt idx="37649">
                  <c:v>1398016800</c:v>
                </c:pt>
                <c:pt idx="37650">
                  <c:v>1398020400</c:v>
                </c:pt>
                <c:pt idx="37651">
                  <c:v>1398024000</c:v>
                </c:pt>
                <c:pt idx="37652">
                  <c:v>1398027600</c:v>
                </c:pt>
                <c:pt idx="37653">
                  <c:v>1398031200</c:v>
                </c:pt>
                <c:pt idx="37654">
                  <c:v>1398034800</c:v>
                </c:pt>
                <c:pt idx="37655">
                  <c:v>1398038400</c:v>
                </c:pt>
                <c:pt idx="37656">
                  <c:v>1398042000</c:v>
                </c:pt>
                <c:pt idx="37657">
                  <c:v>1398045600</c:v>
                </c:pt>
                <c:pt idx="37658">
                  <c:v>1398049200</c:v>
                </c:pt>
                <c:pt idx="37659">
                  <c:v>1398052800</c:v>
                </c:pt>
                <c:pt idx="37660">
                  <c:v>1398056400</c:v>
                </c:pt>
                <c:pt idx="37661">
                  <c:v>1398060000</c:v>
                </c:pt>
                <c:pt idx="37662">
                  <c:v>1398063600</c:v>
                </c:pt>
                <c:pt idx="37663">
                  <c:v>1398067200</c:v>
                </c:pt>
                <c:pt idx="37664">
                  <c:v>1398070800</c:v>
                </c:pt>
                <c:pt idx="37665">
                  <c:v>1398074400</c:v>
                </c:pt>
                <c:pt idx="37666">
                  <c:v>1398078000</c:v>
                </c:pt>
                <c:pt idx="37667">
                  <c:v>1398081600</c:v>
                </c:pt>
                <c:pt idx="37668">
                  <c:v>1398085200</c:v>
                </c:pt>
                <c:pt idx="37669">
                  <c:v>1398088800</c:v>
                </c:pt>
                <c:pt idx="37670">
                  <c:v>1398092400</c:v>
                </c:pt>
                <c:pt idx="37671">
                  <c:v>1398096000</c:v>
                </c:pt>
                <c:pt idx="37672">
                  <c:v>1398099600</c:v>
                </c:pt>
                <c:pt idx="37673">
                  <c:v>1398103200</c:v>
                </c:pt>
                <c:pt idx="37674">
                  <c:v>1398106800</c:v>
                </c:pt>
                <c:pt idx="37675">
                  <c:v>1398110400</c:v>
                </c:pt>
                <c:pt idx="37676">
                  <c:v>1398114000</c:v>
                </c:pt>
                <c:pt idx="37677">
                  <c:v>1398117600</c:v>
                </c:pt>
                <c:pt idx="37678">
                  <c:v>1398121200</c:v>
                </c:pt>
                <c:pt idx="37679">
                  <c:v>1398124800</c:v>
                </c:pt>
                <c:pt idx="37680">
                  <c:v>1398128400</c:v>
                </c:pt>
                <c:pt idx="37681">
                  <c:v>1398132000</c:v>
                </c:pt>
                <c:pt idx="37682">
                  <c:v>1398135600</c:v>
                </c:pt>
                <c:pt idx="37683">
                  <c:v>1398139200</c:v>
                </c:pt>
                <c:pt idx="37684">
                  <c:v>1398142800</c:v>
                </c:pt>
                <c:pt idx="37685">
                  <c:v>1398146400</c:v>
                </c:pt>
                <c:pt idx="37686">
                  <c:v>1398150000</c:v>
                </c:pt>
                <c:pt idx="37687">
                  <c:v>1398153600</c:v>
                </c:pt>
                <c:pt idx="37688">
                  <c:v>1398157200</c:v>
                </c:pt>
                <c:pt idx="37689">
                  <c:v>1398160800</c:v>
                </c:pt>
                <c:pt idx="37690">
                  <c:v>1398164400</c:v>
                </c:pt>
                <c:pt idx="37691">
                  <c:v>1398168000</c:v>
                </c:pt>
                <c:pt idx="37692">
                  <c:v>1398171600</c:v>
                </c:pt>
                <c:pt idx="37693">
                  <c:v>1398175200</c:v>
                </c:pt>
                <c:pt idx="37694">
                  <c:v>1398178800</c:v>
                </c:pt>
                <c:pt idx="37695">
                  <c:v>1398182400</c:v>
                </c:pt>
                <c:pt idx="37696">
                  <c:v>1398186000</c:v>
                </c:pt>
                <c:pt idx="37697">
                  <c:v>1398189600</c:v>
                </c:pt>
                <c:pt idx="37698">
                  <c:v>1398193200</c:v>
                </c:pt>
                <c:pt idx="37699">
                  <c:v>1398196800</c:v>
                </c:pt>
                <c:pt idx="37700">
                  <c:v>1398200400</c:v>
                </c:pt>
                <c:pt idx="37701">
                  <c:v>1398204000</c:v>
                </c:pt>
                <c:pt idx="37702">
                  <c:v>1398207600</c:v>
                </c:pt>
                <c:pt idx="37703">
                  <c:v>1398211200</c:v>
                </c:pt>
                <c:pt idx="37704">
                  <c:v>1398214800</c:v>
                </c:pt>
                <c:pt idx="37705">
                  <c:v>1398218400</c:v>
                </c:pt>
                <c:pt idx="37706">
                  <c:v>1398222000</c:v>
                </c:pt>
                <c:pt idx="37707">
                  <c:v>1398225600</c:v>
                </c:pt>
                <c:pt idx="37708">
                  <c:v>1398229200</c:v>
                </c:pt>
                <c:pt idx="37709">
                  <c:v>1398232800</c:v>
                </c:pt>
                <c:pt idx="37710">
                  <c:v>1398236400</c:v>
                </c:pt>
                <c:pt idx="37711">
                  <c:v>1398240000</c:v>
                </c:pt>
                <c:pt idx="37712">
                  <c:v>1398243600</c:v>
                </c:pt>
                <c:pt idx="37713">
                  <c:v>1398247200</c:v>
                </c:pt>
                <c:pt idx="37714">
                  <c:v>1398250800</c:v>
                </c:pt>
                <c:pt idx="37715">
                  <c:v>1398254400</c:v>
                </c:pt>
                <c:pt idx="37716">
                  <c:v>1398258000</c:v>
                </c:pt>
                <c:pt idx="37717">
                  <c:v>1398261600</c:v>
                </c:pt>
                <c:pt idx="37718">
                  <c:v>1398265200</c:v>
                </c:pt>
                <c:pt idx="37719">
                  <c:v>1398268800</c:v>
                </c:pt>
                <c:pt idx="37720">
                  <c:v>1398272400</c:v>
                </c:pt>
                <c:pt idx="37721">
                  <c:v>1398276000</c:v>
                </c:pt>
                <c:pt idx="37722">
                  <c:v>1398279600</c:v>
                </c:pt>
                <c:pt idx="37723">
                  <c:v>1398283200</c:v>
                </c:pt>
                <c:pt idx="37724">
                  <c:v>1398286800</c:v>
                </c:pt>
                <c:pt idx="37725">
                  <c:v>1398290400</c:v>
                </c:pt>
                <c:pt idx="37726">
                  <c:v>1398294000</c:v>
                </c:pt>
                <c:pt idx="37727">
                  <c:v>1398297600</c:v>
                </c:pt>
                <c:pt idx="37728">
                  <c:v>1398301200</c:v>
                </c:pt>
                <c:pt idx="37729">
                  <c:v>1398304800</c:v>
                </c:pt>
                <c:pt idx="37730">
                  <c:v>1398308400</c:v>
                </c:pt>
                <c:pt idx="37731">
                  <c:v>1398312000</c:v>
                </c:pt>
                <c:pt idx="37732">
                  <c:v>1398315600</c:v>
                </c:pt>
                <c:pt idx="37733">
                  <c:v>1398319200</c:v>
                </c:pt>
                <c:pt idx="37734">
                  <c:v>1398322800</c:v>
                </c:pt>
                <c:pt idx="37735">
                  <c:v>1398326400</c:v>
                </c:pt>
                <c:pt idx="37736">
                  <c:v>1398330000</c:v>
                </c:pt>
                <c:pt idx="37737">
                  <c:v>1398333600</c:v>
                </c:pt>
                <c:pt idx="37738">
                  <c:v>1398337200</c:v>
                </c:pt>
                <c:pt idx="37739">
                  <c:v>1398340800</c:v>
                </c:pt>
                <c:pt idx="37740">
                  <c:v>1398344400</c:v>
                </c:pt>
                <c:pt idx="37741">
                  <c:v>1398348000</c:v>
                </c:pt>
                <c:pt idx="37742">
                  <c:v>1398351600</c:v>
                </c:pt>
                <c:pt idx="37743">
                  <c:v>1398355200</c:v>
                </c:pt>
                <c:pt idx="37744">
                  <c:v>1398358800</c:v>
                </c:pt>
                <c:pt idx="37745">
                  <c:v>1398362400</c:v>
                </c:pt>
                <c:pt idx="37746">
                  <c:v>1398366000</c:v>
                </c:pt>
                <c:pt idx="37747">
                  <c:v>1398369600</c:v>
                </c:pt>
                <c:pt idx="37748">
                  <c:v>1398373200</c:v>
                </c:pt>
                <c:pt idx="37749">
                  <c:v>1398376800</c:v>
                </c:pt>
                <c:pt idx="37750">
                  <c:v>1398380400</c:v>
                </c:pt>
                <c:pt idx="37751">
                  <c:v>1398384000</c:v>
                </c:pt>
                <c:pt idx="37752">
                  <c:v>1398387600</c:v>
                </c:pt>
                <c:pt idx="37753">
                  <c:v>1398391200</c:v>
                </c:pt>
                <c:pt idx="37754">
                  <c:v>1398394800</c:v>
                </c:pt>
                <c:pt idx="37755">
                  <c:v>1398398400</c:v>
                </c:pt>
                <c:pt idx="37756">
                  <c:v>1398402000</c:v>
                </c:pt>
                <c:pt idx="37757">
                  <c:v>1398405600</c:v>
                </c:pt>
                <c:pt idx="37758">
                  <c:v>1398409200</c:v>
                </c:pt>
                <c:pt idx="37759">
                  <c:v>1398412800</c:v>
                </c:pt>
                <c:pt idx="37760">
                  <c:v>1398416400</c:v>
                </c:pt>
                <c:pt idx="37761">
                  <c:v>1398420000</c:v>
                </c:pt>
                <c:pt idx="37762">
                  <c:v>1398423600</c:v>
                </c:pt>
                <c:pt idx="37763">
                  <c:v>1398427200</c:v>
                </c:pt>
                <c:pt idx="37764">
                  <c:v>1398430800</c:v>
                </c:pt>
                <c:pt idx="37765">
                  <c:v>1398434400</c:v>
                </c:pt>
                <c:pt idx="37766">
                  <c:v>1398438000</c:v>
                </c:pt>
                <c:pt idx="37767">
                  <c:v>1398441600</c:v>
                </c:pt>
                <c:pt idx="37768">
                  <c:v>1398445200</c:v>
                </c:pt>
                <c:pt idx="37769">
                  <c:v>1398448800</c:v>
                </c:pt>
                <c:pt idx="37770">
                  <c:v>1398452400</c:v>
                </c:pt>
                <c:pt idx="37771">
                  <c:v>1398456000</c:v>
                </c:pt>
                <c:pt idx="37772">
                  <c:v>1398459600</c:v>
                </c:pt>
                <c:pt idx="37773">
                  <c:v>1398463200</c:v>
                </c:pt>
                <c:pt idx="37774">
                  <c:v>1398466800</c:v>
                </c:pt>
                <c:pt idx="37775">
                  <c:v>1398470400</c:v>
                </c:pt>
                <c:pt idx="37776">
                  <c:v>1398474000</c:v>
                </c:pt>
                <c:pt idx="37777">
                  <c:v>1398477600</c:v>
                </c:pt>
                <c:pt idx="37778">
                  <c:v>1398481200</c:v>
                </c:pt>
                <c:pt idx="37779">
                  <c:v>1398484800</c:v>
                </c:pt>
                <c:pt idx="37780">
                  <c:v>1398488400</c:v>
                </c:pt>
                <c:pt idx="37781">
                  <c:v>1398492000</c:v>
                </c:pt>
                <c:pt idx="37782">
                  <c:v>1398495600</c:v>
                </c:pt>
                <c:pt idx="37783">
                  <c:v>1398499200</c:v>
                </c:pt>
                <c:pt idx="37784">
                  <c:v>1398502800</c:v>
                </c:pt>
                <c:pt idx="37785">
                  <c:v>1398506400</c:v>
                </c:pt>
                <c:pt idx="37786">
                  <c:v>1398510000</c:v>
                </c:pt>
                <c:pt idx="37787">
                  <c:v>1398513600</c:v>
                </c:pt>
                <c:pt idx="37788">
                  <c:v>1398517200</c:v>
                </c:pt>
                <c:pt idx="37789">
                  <c:v>1398520800</c:v>
                </c:pt>
                <c:pt idx="37790">
                  <c:v>1398524400</c:v>
                </c:pt>
                <c:pt idx="37791">
                  <c:v>1398528000</c:v>
                </c:pt>
                <c:pt idx="37792">
                  <c:v>1398531600</c:v>
                </c:pt>
                <c:pt idx="37793">
                  <c:v>1398535200</c:v>
                </c:pt>
                <c:pt idx="37794">
                  <c:v>1398538800</c:v>
                </c:pt>
                <c:pt idx="37795">
                  <c:v>1398542400</c:v>
                </c:pt>
                <c:pt idx="37796">
                  <c:v>1398546000</c:v>
                </c:pt>
                <c:pt idx="37797">
                  <c:v>1398549600</c:v>
                </c:pt>
                <c:pt idx="37798">
                  <c:v>1398553200</c:v>
                </c:pt>
                <c:pt idx="37799">
                  <c:v>1398556800</c:v>
                </c:pt>
                <c:pt idx="37800">
                  <c:v>1398560400</c:v>
                </c:pt>
                <c:pt idx="37801">
                  <c:v>1398564000</c:v>
                </c:pt>
                <c:pt idx="37802">
                  <c:v>1398567600</c:v>
                </c:pt>
                <c:pt idx="37803">
                  <c:v>1398571200</c:v>
                </c:pt>
                <c:pt idx="37804">
                  <c:v>1398574800</c:v>
                </c:pt>
                <c:pt idx="37805">
                  <c:v>1398578400</c:v>
                </c:pt>
                <c:pt idx="37806">
                  <c:v>1398582000</c:v>
                </c:pt>
                <c:pt idx="37807">
                  <c:v>1398585600</c:v>
                </c:pt>
                <c:pt idx="37808">
                  <c:v>1398589200</c:v>
                </c:pt>
                <c:pt idx="37809">
                  <c:v>1398592800</c:v>
                </c:pt>
                <c:pt idx="37810">
                  <c:v>1398596400</c:v>
                </c:pt>
                <c:pt idx="37811">
                  <c:v>1398600000</c:v>
                </c:pt>
                <c:pt idx="37812">
                  <c:v>1398603600</c:v>
                </c:pt>
                <c:pt idx="37813">
                  <c:v>1398607200</c:v>
                </c:pt>
                <c:pt idx="37814">
                  <c:v>1398610800</c:v>
                </c:pt>
                <c:pt idx="37815">
                  <c:v>1398614400</c:v>
                </c:pt>
                <c:pt idx="37816">
                  <c:v>1398618000</c:v>
                </c:pt>
                <c:pt idx="37817">
                  <c:v>1398621600</c:v>
                </c:pt>
                <c:pt idx="37818">
                  <c:v>1398625200</c:v>
                </c:pt>
                <c:pt idx="37819">
                  <c:v>1398628800</c:v>
                </c:pt>
                <c:pt idx="37820">
                  <c:v>1398632400</c:v>
                </c:pt>
                <c:pt idx="37821">
                  <c:v>1398636000</c:v>
                </c:pt>
                <c:pt idx="37822">
                  <c:v>1398639600</c:v>
                </c:pt>
                <c:pt idx="37823">
                  <c:v>1398643200</c:v>
                </c:pt>
                <c:pt idx="37824">
                  <c:v>1398646800</c:v>
                </c:pt>
                <c:pt idx="37825">
                  <c:v>1398650400</c:v>
                </c:pt>
                <c:pt idx="37826">
                  <c:v>1398654000</c:v>
                </c:pt>
                <c:pt idx="37827">
                  <c:v>1398657600</c:v>
                </c:pt>
                <c:pt idx="37828">
                  <c:v>1398661200</c:v>
                </c:pt>
                <c:pt idx="37829">
                  <c:v>1398664800</c:v>
                </c:pt>
                <c:pt idx="37830">
                  <c:v>1398668400</c:v>
                </c:pt>
                <c:pt idx="37831">
                  <c:v>1398672000</c:v>
                </c:pt>
                <c:pt idx="37832">
                  <c:v>1398675600</c:v>
                </c:pt>
                <c:pt idx="37833">
                  <c:v>1398679200</c:v>
                </c:pt>
                <c:pt idx="37834">
                  <c:v>1398682800</c:v>
                </c:pt>
                <c:pt idx="37835">
                  <c:v>1398686400</c:v>
                </c:pt>
                <c:pt idx="37836">
                  <c:v>1398690000</c:v>
                </c:pt>
                <c:pt idx="37837">
                  <c:v>1398693600</c:v>
                </c:pt>
                <c:pt idx="37838">
                  <c:v>1398697200</c:v>
                </c:pt>
                <c:pt idx="37839">
                  <c:v>1398700800</c:v>
                </c:pt>
                <c:pt idx="37840">
                  <c:v>1398704400</c:v>
                </c:pt>
                <c:pt idx="37841">
                  <c:v>1398708000</c:v>
                </c:pt>
                <c:pt idx="37842">
                  <c:v>1398711600</c:v>
                </c:pt>
                <c:pt idx="37843">
                  <c:v>1398715200</c:v>
                </c:pt>
                <c:pt idx="37844">
                  <c:v>1398718800</c:v>
                </c:pt>
                <c:pt idx="37845">
                  <c:v>1398722400</c:v>
                </c:pt>
                <c:pt idx="37846">
                  <c:v>1398726000</c:v>
                </c:pt>
                <c:pt idx="37847">
                  <c:v>1398729600</c:v>
                </c:pt>
                <c:pt idx="37848">
                  <c:v>1398733200</c:v>
                </c:pt>
                <c:pt idx="37849">
                  <c:v>1398736800</c:v>
                </c:pt>
                <c:pt idx="37850">
                  <c:v>1398740400</c:v>
                </c:pt>
                <c:pt idx="37851">
                  <c:v>1398744000</c:v>
                </c:pt>
                <c:pt idx="37852">
                  <c:v>1398747600</c:v>
                </c:pt>
                <c:pt idx="37853">
                  <c:v>1398751200</c:v>
                </c:pt>
                <c:pt idx="37854">
                  <c:v>1398754800</c:v>
                </c:pt>
                <c:pt idx="37855">
                  <c:v>1398758400</c:v>
                </c:pt>
                <c:pt idx="37856">
                  <c:v>1398762000</c:v>
                </c:pt>
                <c:pt idx="37857">
                  <c:v>1398765600</c:v>
                </c:pt>
                <c:pt idx="37858">
                  <c:v>1398769200</c:v>
                </c:pt>
                <c:pt idx="37859">
                  <c:v>1398772800</c:v>
                </c:pt>
                <c:pt idx="37860">
                  <c:v>1398776400</c:v>
                </c:pt>
                <c:pt idx="37861">
                  <c:v>1398780000</c:v>
                </c:pt>
                <c:pt idx="37862">
                  <c:v>1398783600</c:v>
                </c:pt>
                <c:pt idx="37863">
                  <c:v>1398787200</c:v>
                </c:pt>
                <c:pt idx="37864">
                  <c:v>1398790800</c:v>
                </c:pt>
                <c:pt idx="37865">
                  <c:v>1398794400</c:v>
                </c:pt>
                <c:pt idx="37866">
                  <c:v>1398798000</c:v>
                </c:pt>
                <c:pt idx="37867">
                  <c:v>1398801600</c:v>
                </c:pt>
                <c:pt idx="37868">
                  <c:v>1398805200</c:v>
                </c:pt>
                <c:pt idx="37869">
                  <c:v>1398808800</c:v>
                </c:pt>
                <c:pt idx="37870">
                  <c:v>1398812400</c:v>
                </c:pt>
                <c:pt idx="37871">
                  <c:v>1398816000</c:v>
                </c:pt>
                <c:pt idx="37872">
                  <c:v>1398819600</c:v>
                </c:pt>
                <c:pt idx="37873">
                  <c:v>1398823200</c:v>
                </c:pt>
                <c:pt idx="37874">
                  <c:v>1398826800</c:v>
                </c:pt>
                <c:pt idx="37875">
                  <c:v>1398830400</c:v>
                </c:pt>
                <c:pt idx="37876">
                  <c:v>1398834000</c:v>
                </c:pt>
                <c:pt idx="37877">
                  <c:v>1398837600</c:v>
                </c:pt>
                <c:pt idx="37878">
                  <c:v>1398841200</c:v>
                </c:pt>
                <c:pt idx="37879">
                  <c:v>1398844800</c:v>
                </c:pt>
                <c:pt idx="37880">
                  <c:v>1398848400</c:v>
                </c:pt>
                <c:pt idx="37881">
                  <c:v>1398852000</c:v>
                </c:pt>
                <c:pt idx="37882">
                  <c:v>1398855600</c:v>
                </c:pt>
                <c:pt idx="37883">
                  <c:v>1398859200</c:v>
                </c:pt>
                <c:pt idx="37884">
                  <c:v>1398862800</c:v>
                </c:pt>
                <c:pt idx="37885">
                  <c:v>1398866400</c:v>
                </c:pt>
                <c:pt idx="37886">
                  <c:v>1398870000</c:v>
                </c:pt>
                <c:pt idx="37887">
                  <c:v>1398873600</c:v>
                </c:pt>
                <c:pt idx="37888">
                  <c:v>1398877200</c:v>
                </c:pt>
                <c:pt idx="37889">
                  <c:v>1398880800</c:v>
                </c:pt>
                <c:pt idx="37890">
                  <c:v>1398884400</c:v>
                </c:pt>
                <c:pt idx="37891">
                  <c:v>1398888000</c:v>
                </c:pt>
                <c:pt idx="37892">
                  <c:v>1398891600</c:v>
                </c:pt>
                <c:pt idx="37893">
                  <c:v>1398895200</c:v>
                </c:pt>
                <c:pt idx="37894">
                  <c:v>1398898800</c:v>
                </c:pt>
                <c:pt idx="37895">
                  <c:v>1398902400</c:v>
                </c:pt>
                <c:pt idx="37896">
                  <c:v>1398906000</c:v>
                </c:pt>
                <c:pt idx="37897">
                  <c:v>1398909600</c:v>
                </c:pt>
                <c:pt idx="37898">
                  <c:v>1398913200</c:v>
                </c:pt>
                <c:pt idx="37899">
                  <c:v>1398916800</c:v>
                </c:pt>
                <c:pt idx="37900">
                  <c:v>1398920400</c:v>
                </c:pt>
                <c:pt idx="37901">
                  <c:v>1398924000</c:v>
                </c:pt>
                <c:pt idx="37902">
                  <c:v>1398927600</c:v>
                </c:pt>
                <c:pt idx="37903">
                  <c:v>1398931200</c:v>
                </c:pt>
                <c:pt idx="37904">
                  <c:v>1398934800</c:v>
                </c:pt>
                <c:pt idx="37905">
                  <c:v>1398938400</c:v>
                </c:pt>
                <c:pt idx="37906">
                  <c:v>1398942000</c:v>
                </c:pt>
                <c:pt idx="37907">
                  <c:v>1398945600</c:v>
                </c:pt>
                <c:pt idx="37908">
                  <c:v>1398949200</c:v>
                </c:pt>
                <c:pt idx="37909">
                  <c:v>1398952800</c:v>
                </c:pt>
                <c:pt idx="37910">
                  <c:v>1398956400</c:v>
                </c:pt>
                <c:pt idx="37911">
                  <c:v>1398960000</c:v>
                </c:pt>
                <c:pt idx="37912">
                  <c:v>1398963600</c:v>
                </c:pt>
                <c:pt idx="37913">
                  <c:v>1398967200</c:v>
                </c:pt>
                <c:pt idx="37914">
                  <c:v>1398970800</c:v>
                </c:pt>
                <c:pt idx="37915">
                  <c:v>1398974400</c:v>
                </c:pt>
                <c:pt idx="37916">
                  <c:v>1398978000</c:v>
                </c:pt>
                <c:pt idx="37917">
                  <c:v>1398981600</c:v>
                </c:pt>
                <c:pt idx="37918">
                  <c:v>1398985200</c:v>
                </c:pt>
                <c:pt idx="37919">
                  <c:v>1398988800</c:v>
                </c:pt>
                <c:pt idx="37920">
                  <c:v>1398992400</c:v>
                </c:pt>
                <c:pt idx="37921">
                  <c:v>1398996000</c:v>
                </c:pt>
                <c:pt idx="37922">
                  <c:v>1398999600</c:v>
                </c:pt>
                <c:pt idx="37923">
                  <c:v>1399003200</c:v>
                </c:pt>
                <c:pt idx="37924">
                  <c:v>1399006800</c:v>
                </c:pt>
                <c:pt idx="37925">
                  <c:v>1399010400</c:v>
                </c:pt>
                <c:pt idx="37926">
                  <c:v>1399014000</c:v>
                </c:pt>
                <c:pt idx="37927">
                  <c:v>1399017600</c:v>
                </c:pt>
                <c:pt idx="37928">
                  <c:v>1399021200</c:v>
                </c:pt>
                <c:pt idx="37929">
                  <c:v>1399024800</c:v>
                </c:pt>
                <c:pt idx="37930">
                  <c:v>1399028400</c:v>
                </c:pt>
                <c:pt idx="37931">
                  <c:v>1399032000</c:v>
                </c:pt>
                <c:pt idx="37932">
                  <c:v>1399035600</c:v>
                </c:pt>
                <c:pt idx="37933">
                  <c:v>1399039200</c:v>
                </c:pt>
                <c:pt idx="37934">
                  <c:v>1399042800</c:v>
                </c:pt>
                <c:pt idx="37935">
                  <c:v>1399046400</c:v>
                </c:pt>
                <c:pt idx="37936">
                  <c:v>1399050000</c:v>
                </c:pt>
                <c:pt idx="37937">
                  <c:v>1399053600</c:v>
                </c:pt>
                <c:pt idx="37938">
                  <c:v>1399057200</c:v>
                </c:pt>
                <c:pt idx="37939">
                  <c:v>1399060800</c:v>
                </c:pt>
                <c:pt idx="37940">
                  <c:v>1399064400</c:v>
                </c:pt>
                <c:pt idx="37941">
                  <c:v>1399068000</c:v>
                </c:pt>
                <c:pt idx="37942">
                  <c:v>1399071600</c:v>
                </c:pt>
                <c:pt idx="37943">
                  <c:v>1399075200</c:v>
                </c:pt>
                <c:pt idx="37944">
                  <c:v>1399078800</c:v>
                </c:pt>
                <c:pt idx="37945">
                  <c:v>1399082400</c:v>
                </c:pt>
                <c:pt idx="37946">
                  <c:v>1399086000</c:v>
                </c:pt>
                <c:pt idx="37947">
                  <c:v>1399089600</c:v>
                </c:pt>
                <c:pt idx="37948">
                  <c:v>1399093200</c:v>
                </c:pt>
                <c:pt idx="37949">
                  <c:v>1399096800</c:v>
                </c:pt>
                <c:pt idx="37950">
                  <c:v>1399100400</c:v>
                </c:pt>
                <c:pt idx="37951">
                  <c:v>1399104000</c:v>
                </c:pt>
                <c:pt idx="37952">
                  <c:v>1399107600</c:v>
                </c:pt>
                <c:pt idx="37953">
                  <c:v>1399111200</c:v>
                </c:pt>
                <c:pt idx="37954">
                  <c:v>1399114800</c:v>
                </c:pt>
                <c:pt idx="37955">
                  <c:v>1399118400</c:v>
                </c:pt>
                <c:pt idx="37956">
                  <c:v>1399122000</c:v>
                </c:pt>
                <c:pt idx="37957">
                  <c:v>1399125600</c:v>
                </c:pt>
                <c:pt idx="37958">
                  <c:v>1399129200</c:v>
                </c:pt>
                <c:pt idx="37959">
                  <c:v>1399132800</c:v>
                </c:pt>
                <c:pt idx="37960">
                  <c:v>1399136400</c:v>
                </c:pt>
                <c:pt idx="37961">
                  <c:v>1399140000</c:v>
                </c:pt>
                <c:pt idx="37962">
                  <c:v>1399143600</c:v>
                </c:pt>
                <c:pt idx="37963">
                  <c:v>1399147200</c:v>
                </c:pt>
                <c:pt idx="37964">
                  <c:v>1399150800</c:v>
                </c:pt>
                <c:pt idx="37965">
                  <c:v>1399154400</c:v>
                </c:pt>
                <c:pt idx="37966">
                  <c:v>1399158000</c:v>
                </c:pt>
                <c:pt idx="37967">
                  <c:v>1399161600</c:v>
                </c:pt>
                <c:pt idx="37968">
                  <c:v>1399165200</c:v>
                </c:pt>
                <c:pt idx="37969">
                  <c:v>1399168800</c:v>
                </c:pt>
                <c:pt idx="37970">
                  <c:v>1399172400</c:v>
                </c:pt>
                <c:pt idx="37971">
                  <c:v>1399176000</c:v>
                </c:pt>
                <c:pt idx="37972">
                  <c:v>1399179600</c:v>
                </c:pt>
                <c:pt idx="37973">
                  <c:v>1399183200</c:v>
                </c:pt>
                <c:pt idx="37974">
                  <c:v>1399186800</c:v>
                </c:pt>
                <c:pt idx="37975">
                  <c:v>1399190400</c:v>
                </c:pt>
                <c:pt idx="37976">
                  <c:v>1399194000</c:v>
                </c:pt>
                <c:pt idx="37977">
                  <c:v>1399197600</c:v>
                </c:pt>
                <c:pt idx="37978">
                  <c:v>1399201200</c:v>
                </c:pt>
                <c:pt idx="37979">
                  <c:v>1399204800</c:v>
                </c:pt>
                <c:pt idx="37980">
                  <c:v>1399208400</c:v>
                </c:pt>
                <c:pt idx="37981">
                  <c:v>1399212000</c:v>
                </c:pt>
                <c:pt idx="37982">
                  <c:v>1399215600</c:v>
                </c:pt>
                <c:pt idx="37983">
                  <c:v>1399219200</c:v>
                </c:pt>
                <c:pt idx="37984">
                  <c:v>1399222800</c:v>
                </c:pt>
                <c:pt idx="37985">
                  <c:v>1399226400</c:v>
                </c:pt>
                <c:pt idx="37986">
                  <c:v>1399230000</c:v>
                </c:pt>
                <c:pt idx="37987">
                  <c:v>1399233600</c:v>
                </c:pt>
                <c:pt idx="37988">
                  <c:v>1399237200</c:v>
                </c:pt>
                <c:pt idx="37989">
                  <c:v>1399240800</c:v>
                </c:pt>
                <c:pt idx="37990">
                  <c:v>1399244400</c:v>
                </c:pt>
                <c:pt idx="37991">
                  <c:v>1399248000</c:v>
                </c:pt>
                <c:pt idx="37992">
                  <c:v>1399251600</c:v>
                </c:pt>
                <c:pt idx="37993">
                  <c:v>1399255200</c:v>
                </c:pt>
                <c:pt idx="37994">
                  <c:v>1399258800</c:v>
                </c:pt>
                <c:pt idx="37995">
                  <c:v>1399262400</c:v>
                </c:pt>
                <c:pt idx="37996">
                  <c:v>1399266000</c:v>
                </c:pt>
                <c:pt idx="37997">
                  <c:v>1399269600</c:v>
                </c:pt>
                <c:pt idx="37998">
                  <c:v>1399273200</c:v>
                </c:pt>
                <c:pt idx="37999">
                  <c:v>1399276800</c:v>
                </c:pt>
                <c:pt idx="38000">
                  <c:v>1399280400</c:v>
                </c:pt>
                <c:pt idx="38001">
                  <c:v>1399284000</c:v>
                </c:pt>
                <c:pt idx="38002">
                  <c:v>1399287600</c:v>
                </c:pt>
                <c:pt idx="38003">
                  <c:v>1399291200</c:v>
                </c:pt>
                <c:pt idx="38004">
                  <c:v>1399294800</c:v>
                </c:pt>
                <c:pt idx="38005">
                  <c:v>1399298400</c:v>
                </c:pt>
                <c:pt idx="38006">
                  <c:v>1399302000</c:v>
                </c:pt>
                <c:pt idx="38007">
                  <c:v>1399305600</c:v>
                </c:pt>
                <c:pt idx="38008">
                  <c:v>1399309200</c:v>
                </c:pt>
                <c:pt idx="38009">
                  <c:v>1399312800</c:v>
                </c:pt>
                <c:pt idx="38010">
                  <c:v>1399316400</c:v>
                </c:pt>
                <c:pt idx="38011">
                  <c:v>1399320000</c:v>
                </c:pt>
                <c:pt idx="38012">
                  <c:v>1399323600</c:v>
                </c:pt>
                <c:pt idx="38013">
                  <c:v>1399327200</c:v>
                </c:pt>
                <c:pt idx="38014">
                  <c:v>1399330800</c:v>
                </c:pt>
                <c:pt idx="38015">
                  <c:v>1399334400</c:v>
                </c:pt>
                <c:pt idx="38016">
                  <c:v>1399338000</c:v>
                </c:pt>
                <c:pt idx="38017">
                  <c:v>1399341600</c:v>
                </c:pt>
                <c:pt idx="38018">
                  <c:v>1399345200</c:v>
                </c:pt>
                <c:pt idx="38019">
                  <c:v>1399348800</c:v>
                </c:pt>
                <c:pt idx="38020">
                  <c:v>1399352400</c:v>
                </c:pt>
                <c:pt idx="38021">
                  <c:v>1399356000</c:v>
                </c:pt>
                <c:pt idx="38022">
                  <c:v>1399359600</c:v>
                </c:pt>
                <c:pt idx="38023">
                  <c:v>1399363200</c:v>
                </c:pt>
                <c:pt idx="38024">
                  <c:v>1399366800</c:v>
                </c:pt>
                <c:pt idx="38025">
                  <c:v>1399370400</c:v>
                </c:pt>
                <c:pt idx="38026">
                  <c:v>1399374000</c:v>
                </c:pt>
                <c:pt idx="38027">
                  <c:v>1399377600</c:v>
                </c:pt>
                <c:pt idx="38028">
                  <c:v>1399381200</c:v>
                </c:pt>
                <c:pt idx="38029">
                  <c:v>1399384800</c:v>
                </c:pt>
                <c:pt idx="38030">
                  <c:v>1399388400</c:v>
                </c:pt>
                <c:pt idx="38031">
                  <c:v>1399392000</c:v>
                </c:pt>
                <c:pt idx="38032">
                  <c:v>1399395600</c:v>
                </c:pt>
                <c:pt idx="38033">
                  <c:v>1399399200</c:v>
                </c:pt>
                <c:pt idx="38034">
                  <c:v>1399402800</c:v>
                </c:pt>
                <c:pt idx="38035">
                  <c:v>1399406400</c:v>
                </c:pt>
                <c:pt idx="38036">
                  <c:v>1399410000</c:v>
                </c:pt>
                <c:pt idx="38037">
                  <c:v>1399413600</c:v>
                </c:pt>
                <c:pt idx="38038">
                  <c:v>1399417200</c:v>
                </c:pt>
                <c:pt idx="38039">
                  <c:v>1399420800</c:v>
                </c:pt>
                <c:pt idx="38040">
                  <c:v>1399424400</c:v>
                </c:pt>
                <c:pt idx="38041">
                  <c:v>1399428000</c:v>
                </c:pt>
                <c:pt idx="38042">
                  <c:v>1399431600</c:v>
                </c:pt>
                <c:pt idx="38043">
                  <c:v>1399435200</c:v>
                </c:pt>
                <c:pt idx="38044">
                  <c:v>1399438800</c:v>
                </c:pt>
                <c:pt idx="38045">
                  <c:v>1399442400</c:v>
                </c:pt>
                <c:pt idx="38046">
                  <c:v>1399446000</c:v>
                </c:pt>
                <c:pt idx="38047">
                  <c:v>1399449600</c:v>
                </c:pt>
                <c:pt idx="38048">
                  <c:v>1399453200</c:v>
                </c:pt>
                <c:pt idx="38049">
                  <c:v>1399456800</c:v>
                </c:pt>
                <c:pt idx="38050">
                  <c:v>1399460400</c:v>
                </c:pt>
                <c:pt idx="38051">
                  <c:v>1399464000</c:v>
                </c:pt>
                <c:pt idx="38052">
                  <c:v>1399467600</c:v>
                </c:pt>
                <c:pt idx="38053">
                  <c:v>1399471200</c:v>
                </c:pt>
                <c:pt idx="38054">
                  <c:v>1399474800</c:v>
                </c:pt>
                <c:pt idx="38055">
                  <c:v>1399478400</c:v>
                </c:pt>
                <c:pt idx="38056">
                  <c:v>1399482000</c:v>
                </c:pt>
                <c:pt idx="38057">
                  <c:v>1399485600</c:v>
                </c:pt>
                <c:pt idx="38058">
                  <c:v>1399489200</c:v>
                </c:pt>
                <c:pt idx="38059">
                  <c:v>1399492800</c:v>
                </c:pt>
                <c:pt idx="38060">
                  <c:v>1399496400</c:v>
                </c:pt>
                <c:pt idx="38061">
                  <c:v>1399500000</c:v>
                </c:pt>
                <c:pt idx="38062">
                  <c:v>1399503600</c:v>
                </c:pt>
                <c:pt idx="38063">
                  <c:v>1399507200</c:v>
                </c:pt>
                <c:pt idx="38064">
                  <c:v>1399510800</c:v>
                </c:pt>
                <c:pt idx="38065">
                  <c:v>1399514400</c:v>
                </c:pt>
                <c:pt idx="38066">
                  <c:v>1399518000</c:v>
                </c:pt>
                <c:pt idx="38067">
                  <c:v>1399521600</c:v>
                </c:pt>
                <c:pt idx="38068">
                  <c:v>1399525200</c:v>
                </c:pt>
                <c:pt idx="38069">
                  <c:v>1399528800</c:v>
                </c:pt>
                <c:pt idx="38070">
                  <c:v>1399532400</c:v>
                </c:pt>
                <c:pt idx="38071">
                  <c:v>1399536000</c:v>
                </c:pt>
                <c:pt idx="38072">
                  <c:v>1399539600</c:v>
                </c:pt>
                <c:pt idx="38073">
                  <c:v>1399543200</c:v>
                </c:pt>
                <c:pt idx="38074">
                  <c:v>1399546800</c:v>
                </c:pt>
                <c:pt idx="38075">
                  <c:v>1399550400</c:v>
                </c:pt>
                <c:pt idx="38076">
                  <c:v>1399554000</c:v>
                </c:pt>
                <c:pt idx="38077">
                  <c:v>1399557600</c:v>
                </c:pt>
                <c:pt idx="38078">
                  <c:v>1399561200</c:v>
                </c:pt>
                <c:pt idx="38079">
                  <c:v>1399564800</c:v>
                </c:pt>
                <c:pt idx="38080">
                  <c:v>1399568400</c:v>
                </c:pt>
                <c:pt idx="38081">
                  <c:v>1399572000</c:v>
                </c:pt>
                <c:pt idx="38082">
                  <c:v>1399575600</c:v>
                </c:pt>
                <c:pt idx="38083">
                  <c:v>1399579200</c:v>
                </c:pt>
                <c:pt idx="38084">
                  <c:v>1399582800</c:v>
                </c:pt>
                <c:pt idx="38085">
                  <c:v>1399586400</c:v>
                </c:pt>
                <c:pt idx="38086">
                  <c:v>1399590000</c:v>
                </c:pt>
                <c:pt idx="38087">
                  <c:v>1399593600</c:v>
                </c:pt>
                <c:pt idx="38088">
                  <c:v>1399597200</c:v>
                </c:pt>
                <c:pt idx="38089">
                  <c:v>1399600800</c:v>
                </c:pt>
                <c:pt idx="38090">
                  <c:v>1399604400</c:v>
                </c:pt>
                <c:pt idx="38091">
                  <c:v>1399608000</c:v>
                </c:pt>
                <c:pt idx="38092">
                  <c:v>1399611600</c:v>
                </c:pt>
                <c:pt idx="38093">
                  <c:v>1399615200</c:v>
                </c:pt>
                <c:pt idx="38094">
                  <c:v>1399618800</c:v>
                </c:pt>
                <c:pt idx="38095">
                  <c:v>1399622400</c:v>
                </c:pt>
                <c:pt idx="38096">
                  <c:v>1399626000</c:v>
                </c:pt>
                <c:pt idx="38097">
                  <c:v>1399629600</c:v>
                </c:pt>
                <c:pt idx="38098">
                  <c:v>1399633200</c:v>
                </c:pt>
                <c:pt idx="38099">
                  <c:v>1399636800</c:v>
                </c:pt>
                <c:pt idx="38100">
                  <c:v>1399640400</c:v>
                </c:pt>
                <c:pt idx="38101">
                  <c:v>1399644000</c:v>
                </c:pt>
                <c:pt idx="38102">
                  <c:v>1399647600</c:v>
                </c:pt>
                <c:pt idx="38103">
                  <c:v>1399651200</c:v>
                </c:pt>
                <c:pt idx="38104">
                  <c:v>1399654800</c:v>
                </c:pt>
                <c:pt idx="38105">
                  <c:v>1399658400</c:v>
                </c:pt>
                <c:pt idx="38106">
                  <c:v>1399662000</c:v>
                </c:pt>
                <c:pt idx="38107">
                  <c:v>1399665600</c:v>
                </c:pt>
                <c:pt idx="38108">
                  <c:v>1399669200</c:v>
                </c:pt>
                <c:pt idx="38109">
                  <c:v>1399672800</c:v>
                </c:pt>
                <c:pt idx="38110">
                  <c:v>1399676400</c:v>
                </c:pt>
                <c:pt idx="38111">
                  <c:v>1399680000</c:v>
                </c:pt>
                <c:pt idx="38112">
                  <c:v>1399683600</c:v>
                </c:pt>
                <c:pt idx="38113">
                  <c:v>1399687200</c:v>
                </c:pt>
                <c:pt idx="38114">
                  <c:v>1399690800</c:v>
                </c:pt>
                <c:pt idx="38115">
                  <c:v>1399694400</c:v>
                </c:pt>
                <c:pt idx="38116">
                  <c:v>1399698000</c:v>
                </c:pt>
                <c:pt idx="38117">
                  <c:v>1399701600</c:v>
                </c:pt>
                <c:pt idx="38118">
                  <c:v>1399705200</c:v>
                </c:pt>
                <c:pt idx="38119">
                  <c:v>1399708800</c:v>
                </c:pt>
                <c:pt idx="38120">
                  <c:v>1399712400</c:v>
                </c:pt>
                <c:pt idx="38121">
                  <c:v>1399716000</c:v>
                </c:pt>
                <c:pt idx="38122">
                  <c:v>1399719600</c:v>
                </c:pt>
                <c:pt idx="38123">
                  <c:v>1399723200</c:v>
                </c:pt>
                <c:pt idx="38124">
                  <c:v>1399726800</c:v>
                </c:pt>
                <c:pt idx="38125">
                  <c:v>1399730400</c:v>
                </c:pt>
                <c:pt idx="38126">
                  <c:v>1399734000</c:v>
                </c:pt>
                <c:pt idx="38127">
                  <c:v>1399737600</c:v>
                </c:pt>
                <c:pt idx="38128">
                  <c:v>1399741200</c:v>
                </c:pt>
                <c:pt idx="38129">
                  <c:v>1399744800</c:v>
                </c:pt>
                <c:pt idx="38130">
                  <c:v>1399748400</c:v>
                </c:pt>
                <c:pt idx="38131">
                  <c:v>1399752000</c:v>
                </c:pt>
                <c:pt idx="38132">
                  <c:v>1399755600</c:v>
                </c:pt>
                <c:pt idx="38133">
                  <c:v>1399759200</c:v>
                </c:pt>
                <c:pt idx="38134">
                  <c:v>1399762800</c:v>
                </c:pt>
                <c:pt idx="38135">
                  <c:v>1399766400</c:v>
                </c:pt>
                <c:pt idx="38136">
                  <c:v>1399770000</c:v>
                </c:pt>
                <c:pt idx="38137">
                  <c:v>1399773600</c:v>
                </c:pt>
                <c:pt idx="38138">
                  <c:v>1399777200</c:v>
                </c:pt>
                <c:pt idx="38139">
                  <c:v>1399780800</c:v>
                </c:pt>
                <c:pt idx="38140">
                  <c:v>1399784400</c:v>
                </c:pt>
                <c:pt idx="38141">
                  <c:v>1399788000</c:v>
                </c:pt>
                <c:pt idx="38142">
                  <c:v>1399791600</c:v>
                </c:pt>
                <c:pt idx="38143">
                  <c:v>1399795200</c:v>
                </c:pt>
                <c:pt idx="38144">
                  <c:v>1399798800</c:v>
                </c:pt>
                <c:pt idx="38145">
                  <c:v>1399802400</c:v>
                </c:pt>
                <c:pt idx="38146">
                  <c:v>1399806000</c:v>
                </c:pt>
                <c:pt idx="38147">
                  <c:v>1399809600</c:v>
                </c:pt>
                <c:pt idx="38148">
                  <c:v>1399813200</c:v>
                </c:pt>
                <c:pt idx="38149">
                  <c:v>1399816800</c:v>
                </c:pt>
                <c:pt idx="38150">
                  <c:v>1399820400</c:v>
                </c:pt>
                <c:pt idx="38151">
                  <c:v>1399824000</c:v>
                </c:pt>
                <c:pt idx="38152">
                  <c:v>1399827600</c:v>
                </c:pt>
                <c:pt idx="38153">
                  <c:v>1399831200</c:v>
                </c:pt>
                <c:pt idx="38154">
                  <c:v>1399834800</c:v>
                </c:pt>
                <c:pt idx="38155">
                  <c:v>1399838400</c:v>
                </c:pt>
                <c:pt idx="38156">
                  <c:v>1399842000</c:v>
                </c:pt>
                <c:pt idx="38157">
                  <c:v>1399845600</c:v>
                </c:pt>
                <c:pt idx="38158">
                  <c:v>1399849200</c:v>
                </c:pt>
                <c:pt idx="38159">
                  <c:v>1399852800</c:v>
                </c:pt>
                <c:pt idx="38160">
                  <c:v>1399856400</c:v>
                </c:pt>
                <c:pt idx="38161">
                  <c:v>1399860000</c:v>
                </c:pt>
                <c:pt idx="38162">
                  <c:v>1399863600</c:v>
                </c:pt>
                <c:pt idx="38163">
                  <c:v>1399867200</c:v>
                </c:pt>
                <c:pt idx="38164">
                  <c:v>1399870800</c:v>
                </c:pt>
                <c:pt idx="38165">
                  <c:v>1399874400</c:v>
                </c:pt>
                <c:pt idx="38166">
                  <c:v>1399878000</c:v>
                </c:pt>
                <c:pt idx="38167">
                  <c:v>1399881600</c:v>
                </c:pt>
                <c:pt idx="38168">
                  <c:v>1399885200</c:v>
                </c:pt>
                <c:pt idx="38169">
                  <c:v>1399888800</c:v>
                </c:pt>
                <c:pt idx="38170">
                  <c:v>1399892400</c:v>
                </c:pt>
                <c:pt idx="38171">
                  <c:v>1399896000</c:v>
                </c:pt>
                <c:pt idx="38172">
                  <c:v>1399899600</c:v>
                </c:pt>
                <c:pt idx="38173">
                  <c:v>1399903200</c:v>
                </c:pt>
                <c:pt idx="38174">
                  <c:v>1399906800</c:v>
                </c:pt>
                <c:pt idx="38175">
                  <c:v>1399910400</c:v>
                </c:pt>
                <c:pt idx="38176">
                  <c:v>1399914000</c:v>
                </c:pt>
                <c:pt idx="38177">
                  <c:v>1399917600</c:v>
                </c:pt>
                <c:pt idx="38178">
                  <c:v>1399921200</c:v>
                </c:pt>
                <c:pt idx="38179">
                  <c:v>1399924800</c:v>
                </c:pt>
                <c:pt idx="38180">
                  <c:v>1399928400</c:v>
                </c:pt>
                <c:pt idx="38181">
                  <c:v>1399932000</c:v>
                </c:pt>
                <c:pt idx="38182">
                  <c:v>1399935600</c:v>
                </c:pt>
                <c:pt idx="38183">
                  <c:v>1399939200</c:v>
                </c:pt>
                <c:pt idx="38184">
                  <c:v>1399942800</c:v>
                </c:pt>
                <c:pt idx="38185">
                  <c:v>1399946400</c:v>
                </c:pt>
                <c:pt idx="38186">
                  <c:v>1399950000</c:v>
                </c:pt>
                <c:pt idx="38187">
                  <c:v>1399953600</c:v>
                </c:pt>
                <c:pt idx="38188">
                  <c:v>1399957200</c:v>
                </c:pt>
                <c:pt idx="38189">
                  <c:v>1399960800</c:v>
                </c:pt>
                <c:pt idx="38190">
                  <c:v>1399964400</c:v>
                </c:pt>
                <c:pt idx="38191">
                  <c:v>1399968000</c:v>
                </c:pt>
                <c:pt idx="38192">
                  <c:v>1399971600</c:v>
                </c:pt>
                <c:pt idx="38193">
                  <c:v>1399975200</c:v>
                </c:pt>
                <c:pt idx="38194">
                  <c:v>1399978800</c:v>
                </c:pt>
                <c:pt idx="38195">
                  <c:v>1399982400</c:v>
                </c:pt>
                <c:pt idx="38196">
                  <c:v>1399986000</c:v>
                </c:pt>
                <c:pt idx="38197">
                  <c:v>1399989600</c:v>
                </c:pt>
                <c:pt idx="38198">
                  <c:v>1399993200</c:v>
                </c:pt>
                <c:pt idx="38199">
                  <c:v>1399996800</c:v>
                </c:pt>
                <c:pt idx="38200">
                  <c:v>1400000400</c:v>
                </c:pt>
                <c:pt idx="38201">
                  <c:v>1400004000</c:v>
                </c:pt>
                <c:pt idx="38202">
                  <c:v>1400007600</c:v>
                </c:pt>
                <c:pt idx="38203">
                  <c:v>1400011200</c:v>
                </c:pt>
                <c:pt idx="38204">
                  <c:v>1400014800</c:v>
                </c:pt>
                <c:pt idx="38205">
                  <c:v>1400018400</c:v>
                </c:pt>
                <c:pt idx="38206">
                  <c:v>1400022000</c:v>
                </c:pt>
                <c:pt idx="38207">
                  <c:v>1400025600</c:v>
                </c:pt>
                <c:pt idx="38208">
                  <c:v>1400029200</c:v>
                </c:pt>
                <c:pt idx="38209">
                  <c:v>1400032800</c:v>
                </c:pt>
                <c:pt idx="38210">
                  <c:v>1400036400</c:v>
                </c:pt>
                <c:pt idx="38211">
                  <c:v>1400040000</c:v>
                </c:pt>
                <c:pt idx="38212">
                  <c:v>1400043600</c:v>
                </c:pt>
                <c:pt idx="38213">
                  <c:v>1400047200</c:v>
                </c:pt>
                <c:pt idx="38214">
                  <c:v>1400050800</c:v>
                </c:pt>
                <c:pt idx="38215">
                  <c:v>1400054400</c:v>
                </c:pt>
                <c:pt idx="38216">
                  <c:v>1400058000</c:v>
                </c:pt>
                <c:pt idx="38217">
                  <c:v>1400061600</c:v>
                </c:pt>
                <c:pt idx="38218">
                  <c:v>1400065200</c:v>
                </c:pt>
                <c:pt idx="38219">
                  <c:v>1400068800</c:v>
                </c:pt>
                <c:pt idx="38220">
                  <c:v>1400072400</c:v>
                </c:pt>
                <c:pt idx="38221">
                  <c:v>1400076000</c:v>
                </c:pt>
                <c:pt idx="38222">
                  <c:v>1400079600</c:v>
                </c:pt>
                <c:pt idx="38223">
                  <c:v>1400083200</c:v>
                </c:pt>
                <c:pt idx="38224">
                  <c:v>1400086800</c:v>
                </c:pt>
                <c:pt idx="38225">
                  <c:v>1400090400</c:v>
                </c:pt>
                <c:pt idx="38226">
                  <c:v>1400094000</c:v>
                </c:pt>
                <c:pt idx="38227">
                  <c:v>1400097600</c:v>
                </c:pt>
                <c:pt idx="38228">
                  <c:v>1400101200</c:v>
                </c:pt>
                <c:pt idx="38229">
                  <c:v>1400104800</c:v>
                </c:pt>
                <c:pt idx="38230">
                  <c:v>1400108400</c:v>
                </c:pt>
                <c:pt idx="38231">
                  <c:v>1400112000</c:v>
                </c:pt>
                <c:pt idx="38232">
                  <c:v>1400115600</c:v>
                </c:pt>
                <c:pt idx="38233">
                  <c:v>1400119200</c:v>
                </c:pt>
                <c:pt idx="38234">
                  <c:v>1400122800</c:v>
                </c:pt>
                <c:pt idx="38235">
                  <c:v>1400126400</c:v>
                </c:pt>
                <c:pt idx="38236">
                  <c:v>1400130000</c:v>
                </c:pt>
                <c:pt idx="38237">
                  <c:v>1400133600</c:v>
                </c:pt>
                <c:pt idx="38238">
                  <c:v>1400137200</c:v>
                </c:pt>
                <c:pt idx="38239">
                  <c:v>1400140800</c:v>
                </c:pt>
                <c:pt idx="38240">
                  <c:v>1400144400</c:v>
                </c:pt>
                <c:pt idx="38241">
                  <c:v>1400148000</c:v>
                </c:pt>
                <c:pt idx="38242">
                  <c:v>1400151600</c:v>
                </c:pt>
                <c:pt idx="38243">
                  <c:v>1400155200</c:v>
                </c:pt>
                <c:pt idx="38244">
                  <c:v>1400158800</c:v>
                </c:pt>
                <c:pt idx="38245">
                  <c:v>1400162400</c:v>
                </c:pt>
                <c:pt idx="38246">
                  <c:v>1400166000</c:v>
                </c:pt>
                <c:pt idx="38247">
                  <c:v>1400169600</c:v>
                </c:pt>
                <c:pt idx="38248">
                  <c:v>1400173200</c:v>
                </c:pt>
                <c:pt idx="38249">
                  <c:v>1400176800</c:v>
                </c:pt>
                <c:pt idx="38250">
                  <c:v>1400180400</c:v>
                </c:pt>
                <c:pt idx="38251">
                  <c:v>1400184000</c:v>
                </c:pt>
                <c:pt idx="38252">
                  <c:v>1400187600</c:v>
                </c:pt>
                <c:pt idx="38253">
                  <c:v>1400191200</c:v>
                </c:pt>
                <c:pt idx="38254">
                  <c:v>1400194800</c:v>
                </c:pt>
                <c:pt idx="38255">
                  <c:v>1400198400</c:v>
                </c:pt>
                <c:pt idx="38256">
                  <c:v>1400202000</c:v>
                </c:pt>
                <c:pt idx="38257">
                  <c:v>1400205600</c:v>
                </c:pt>
                <c:pt idx="38258">
                  <c:v>1400209200</c:v>
                </c:pt>
                <c:pt idx="38259">
                  <c:v>1400212800</c:v>
                </c:pt>
                <c:pt idx="38260">
                  <c:v>1400216400</c:v>
                </c:pt>
                <c:pt idx="38261">
                  <c:v>1400220000</c:v>
                </c:pt>
                <c:pt idx="38262">
                  <c:v>1400223600</c:v>
                </c:pt>
                <c:pt idx="38263">
                  <c:v>1400227200</c:v>
                </c:pt>
                <c:pt idx="38264">
                  <c:v>1400230800</c:v>
                </c:pt>
                <c:pt idx="38265">
                  <c:v>1400234400</c:v>
                </c:pt>
                <c:pt idx="38266">
                  <c:v>1400238000</c:v>
                </c:pt>
                <c:pt idx="38267">
                  <c:v>1400241600</c:v>
                </c:pt>
                <c:pt idx="38268">
                  <c:v>1400245200</c:v>
                </c:pt>
                <c:pt idx="38269">
                  <c:v>1400248800</c:v>
                </c:pt>
                <c:pt idx="38270">
                  <c:v>1400252400</c:v>
                </c:pt>
                <c:pt idx="38271">
                  <c:v>1400256000</c:v>
                </c:pt>
                <c:pt idx="38272">
                  <c:v>1400259600</c:v>
                </c:pt>
                <c:pt idx="38273">
                  <c:v>1400263200</c:v>
                </c:pt>
                <c:pt idx="38274">
                  <c:v>1400266800</c:v>
                </c:pt>
                <c:pt idx="38275">
                  <c:v>1400270400</c:v>
                </c:pt>
                <c:pt idx="38276">
                  <c:v>1400274000</c:v>
                </c:pt>
                <c:pt idx="38277">
                  <c:v>1400277600</c:v>
                </c:pt>
                <c:pt idx="38278">
                  <c:v>1400281200</c:v>
                </c:pt>
                <c:pt idx="38279">
                  <c:v>1400284800</c:v>
                </c:pt>
                <c:pt idx="38280">
                  <c:v>1400288400</c:v>
                </c:pt>
                <c:pt idx="38281">
                  <c:v>1400292000</c:v>
                </c:pt>
                <c:pt idx="38282">
                  <c:v>1400295600</c:v>
                </c:pt>
                <c:pt idx="38283">
                  <c:v>1400299200</c:v>
                </c:pt>
                <c:pt idx="38284">
                  <c:v>1400302800</c:v>
                </c:pt>
                <c:pt idx="38285">
                  <c:v>1400306400</c:v>
                </c:pt>
                <c:pt idx="38286">
                  <c:v>1400310000</c:v>
                </c:pt>
                <c:pt idx="38287">
                  <c:v>1400313600</c:v>
                </c:pt>
                <c:pt idx="38288">
                  <c:v>1400317200</c:v>
                </c:pt>
                <c:pt idx="38289">
                  <c:v>1400320800</c:v>
                </c:pt>
                <c:pt idx="38290">
                  <c:v>1400324400</c:v>
                </c:pt>
                <c:pt idx="38291">
                  <c:v>1400328000</c:v>
                </c:pt>
                <c:pt idx="38292">
                  <c:v>1400331600</c:v>
                </c:pt>
                <c:pt idx="38293">
                  <c:v>1400335200</c:v>
                </c:pt>
                <c:pt idx="38294">
                  <c:v>1400338800</c:v>
                </c:pt>
                <c:pt idx="38295">
                  <c:v>1400342400</c:v>
                </c:pt>
                <c:pt idx="38296">
                  <c:v>1400346000</c:v>
                </c:pt>
                <c:pt idx="38297">
                  <c:v>1400349600</c:v>
                </c:pt>
                <c:pt idx="38298">
                  <c:v>1400353200</c:v>
                </c:pt>
                <c:pt idx="38299">
                  <c:v>1400356800</c:v>
                </c:pt>
                <c:pt idx="38300">
                  <c:v>1400360400</c:v>
                </c:pt>
                <c:pt idx="38301">
                  <c:v>1400364000</c:v>
                </c:pt>
                <c:pt idx="38302">
                  <c:v>1400367600</c:v>
                </c:pt>
                <c:pt idx="38303">
                  <c:v>1400371200</c:v>
                </c:pt>
                <c:pt idx="38304">
                  <c:v>1400374800</c:v>
                </c:pt>
                <c:pt idx="38305">
                  <c:v>1400378400</c:v>
                </c:pt>
                <c:pt idx="38306">
                  <c:v>1400382000</c:v>
                </c:pt>
                <c:pt idx="38307">
                  <c:v>1400385600</c:v>
                </c:pt>
                <c:pt idx="38308">
                  <c:v>1400389200</c:v>
                </c:pt>
                <c:pt idx="38309">
                  <c:v>1400392800</c:v>
                </c:pt>
                <c:pt idx="38310">
                  <c:v>1400396400</c:v>
                </c:pt>
                <c:pt idx="38311">
                  <c:v>1400400000</c:v>
                </c:pt>
                <c:pt idx="38312">
                  <c:v>1400403600</c:v>
                </c:pt>
                <c:pt idx="38313">
                  <c:v>1400407200</c:v>
                </c:pt>
                <c:pt idx="38314">
                  <c:v>1400410800</c:v>
                </c:pt>
                <c:pt idx="38315">
                  <c:v>1400414400</c:v>
                </c:pt>
                <c:pt idx="38316">
                  <c:v>1400418000</c:v>
                </c:pt>
                <c:pt idx="38317">
                  <c:v>1400421600</c:v>
                </c:pt>
                <c:pt idx="38318">
                  <c:v>1400425200</c:v>
                </c:pt>
                <c:pt idx="38319">
                  <c:v>1400428800</c:v>
                </c:pt>
                <c:pt idx="38320">
                  <c:v>1400432400</c:v>
                </c:pt>
                <c:pt idx="38321">
                  <c:v>1400436000</c:v>
                </c:pt>
                <c:pt idx="38322">
                  <c:v>1400439600</c:v>
                </c:pt>
                <c:pt idx="38323">
                  <c:v>1400443200</c:v>
                </c:pt>
                <c:pt idx="38324">
                  <c:v>1400446800</c:v>
                </c:pt>
                <c:pt idx="38325">
                  <c:v>1400450400</c:v>
                </c:pt>
                <c:pt idx="38326">
                  <c:v>1400454000</c:v>
                </c:pt>
                <c:pt idx="38327">
                  <c:v>1400457600</c:v>
                </c:pt>
                <c:pt idx="38328">
                  <c:v>1400461200</c:v>
                </c:pt>
                <c:pt idx="38329">
                  <c:v>1400464800</c:v>
                </c:pt>
                <c:pt idx="38330">
                  <c:v>1400468400</c:v>
                </c:pt>
                <c:pt idx="38331">
                  <c:v>1400472000</c:v>
                </c:pt>
                <c:pt idx="38332">
                  <c:v>1400475600</c:v>
                </c:pt>
                <c:pt idx="38333">
                  <c:v>1400479200</c:v>
                </c:pt>
                <c:pt idx="38334">
                  <c:v>1400482800</c:v>
                </c:pt>
                <c:pt idx="38335">
                  <c:v>1400486400</c:v>
                </c:pt>
                <c:pt idx="38336">
                  <c:v>1400490000</c:v>
                </c:pt>
                <c:pt idx="38337">
                  <c:v>1400493600</c:v>
                </c:pt>
                <c:pt idx="38338">
                  <c:v>1400497200</c:v>
                </c:pt>
                <c:pt idx="38339">
                  <c:v>1400500800</c:v>
                </c:pt>
                <c:pt idx="38340">
                  <c:v>1400504400</c:v>
                </c:pt>
                <c:pt idx="38341">
                  <c:v>1400508000</c:v>
                </c:pt>
                <c:pt idx="38342">
                  <c:v>1400511600</c:v>
                </c:pt>
                <c:pt idx="38343">
                  <c:v>1400515200</c:v>
                </c:pt>
                <c:pt idx="38344">
                  <c:v>1400518800</c:v>
                </c:pt>
                <c:pt idx="38345">
                  <c:v>1400522400</c:v>
                </c:pt>
                <c:pt idx="38346">
                  <c:v>1400526000</c:v>
                </c:pt>
                <c:pt idx="38347">
                  <c:v>1400529600</c:v>
                </c:pt>
                <c:pt idx="38348">
                  <c:v>1400533200</c:v>
                </c:pt>
                <c:pt idx="38349">
                  <c:v>1400536800</c:v>
                </c:pt>
                <c:pt idx="38350">
                  <c:v>1400540400</c:v>
                </c:pt>
                <c:pt idx="38351">
                  <c:v>1400544000</c:v>
                </c:pt>
                <c:pt idx="38352">
                  <c:v>1400547600</c:v>
                </c:pt>
                <c:pt idx="38353">
                  <c:v>1400551200</c:v>
                </c:pt>
                <c:pt idx="38354">
                  <c:v>1400554800</c:v>
                </c:pt>
                <c:pt idx="38355">
                  <c:v>1400558400</c:v>
                </c:pt>
                <c:pt idx="38356">
                  <c:v>1400562000</c:v>
                </c:pt>
                <c:pt idx="38357">
                  <c:v>1400565600</c:v>
                </c:pt>
                <c:pt idx="38358">
                  <c:v>1400569200</c:v>
                </c:pt>
                <c:pt idx="38359">
                  <c:v>1400572800</c:v>
                </c:pt>
                <c:pt idx="38360">
                  <c:v>1400576400</c:v>
                </c:pt>
                <c:pt idx="38361">
                  <c:v>1400580000</c:v>
                </c:pt>
                <c:pt idx="38362">
                  <c:v>1400583600</c:v>
                </c:pt>
                <c:pt idx="38363">
                  <c:v>1400587200</c:v>
                </c:pt>
                <c:pt idx="38364">
                  <c:v>1400590800</c:v>
                </c:pt>
                <c:pt idx="38365">
                  <c:v>1400594400</c:v>
                </c:pt>
                <c:pt idx="38366">
                  <c:v>1400598000</c:v>
                </c:pt>
                <c:pt idx="38367">
                  <c:v>1400601600</c:v>
                </c:pt>
                <c:pt idx="38368">
                  <c:v>1400605200</c:v>
                </c:pt>
                <c:pt idx="38369">
                  <c:v>1400608800</c:v>
                </c:pt>
                <c:pt idx="38370">
                  <c:v>1400612400</c:v>
                </c:pt>
                <c:pt idx="38371">
                  <c:v>1400616000</c:v>
                </c:pt>
                <c:pt idx="38372">
                  <c:v>1400619600</c:v>
                </c:pt>
                <c:pt idx="38373">
                  <c:v>1400623200</c:v>
                </c:pt>
                <c:pt idx="38374">
                  <c:v>1400626800</c:v>
                </c:pt>
                <c:pt idx="38375">
                  <c:v>1400630400</c:v>
                </c:pt>
                <c:pt idx="38376">
                  <c:v>1400634000</c:v>
                </c:pt>
                <c:pt idx="38377">
                  <c:v>1400637600</c:v>
                </c:pt>
                <c:pt idx="38378">
                  <c:v>1400641200</c:v>
                </c:pt>
                <c:pt idx="38379">
                  <c:v>1400644800</c:v>
                </c:pt>
                <c:pt idx="38380">
                  <c:v>1400648400</c:v>
                </c:pt>
                <c:pt idx="38381">
                  <c:v>1400652000</c:v>
                </c:pt>
                <c:pt idx="38382">
                  <c:v>1400655600</c:v>
                </c:pt>
                <c:pt idx="38383">
                  <c:v>1400659200</c:v>
                </c:pt>
                <c:pt idx="38384">
                  <c:v>1400662800</c:v>
                </c:pt>
                <c:pt idx="38385">
                  <c:v>1400666400</c:v>
                </c:pt>
                <c:pt idx="38386">
                  <c:v>1400670000</c:v>
                </c:pt>
                <c:pt idx="38387">
                  <c:v>1400673600</c:v>
                </c:pt>
                <c:pt idx="38388">
                  <c:v>1400677200</c:v>
                </c:pt>
                <c:pt idx="38389">
                  <c:v>1400680800</c:v>
                </c:pt>
                <c:pt idx="38390">
                  <c:v>1400684400</c:v>
                </c:pt>
                <c:pt idx="38391">
                  <c:v>1400688000</c:v>
                </c:pt>
                <c:pt idx="38392">
                  <c:v>1400691600</c:v>
                </c:pt>
                <c:pt idx="38393">
                  <c:v>1400695200</c:v>
                </c:pt>
                <c:pt idx="38394">
                  <c:v>1400698800</c:v>
                </c:pt>
                <c:pt idx="38395">
                  <c:v>1400702400</c:v>
                </c:pt>
                <c:pt idx="38396">
                  <c:v>1400706000</c:v>
                </c:pt>
                <c:pt idx="38397">
                  <c:v>1400709600</c:v>
                </c:pt>
                <c:pt idx="38398">
                  <c:v>1400713200</c:v>
                </c:pt>
                <c:pt idx="38399">
                  <c:v>1400716800</c:v>
                </c:pt>
                <c:pt idx="38400">
                  <c:v>1400720400</c:v>
                </c:pt>
                <c:pt idx="38401">
                  <c:v>1400724000</c:v>
                </c:pt>
                <c:pt idx="38402">
                  <c:v>1400727600</c:v>
                </c:pt>
                <c:pt idx="38403">
                  <c:v>1400731200</c:v>
                </c:pt>
                <c:pt idx="38404">
                  <c:v>1400734800</c:v>
                </c:pt>
                <c:pt idx="38405">
                  <c:v>1400738400</c:v>
                </c:pt>
                <c:pt idx="38406">
                  <c:v>1400742000</c:v>
                </c:pt>
                <c:pt idx="38407">
                  <c:v>1400745600</c:v>
                </c:pt>
                <c:pt idx="38408">
                  <c:v>1400749200</c:v>
                </c:pt>
                <c:pt idx="38409">
                  <c:v>1400752800</c:v>
                </c:pt>
                <c:pt idx="38410">
                  <c:v>1400756400</c:v>
                </c:pt>
                <c:pt idx="38411">
                  <c:v>1400760000</c:v>
                </c:pt>
                <c:pt idx="38412">
                  <c:v>1400763600</c:v>
                </c:pt>
                <c:pt idx="38413">
                  <c:v>1400767200</c:v>
                </c:pt>
                <c:pt idx="38414">
                  <c:v>1400770800</c:v>
                </c:pt>
                <c:pt idx="38415">
                  <c:v>1400774400</c:v>
                </c:pt>
                <c:pt idx="38416">
                  <c:v>1400778000</c:v>
                </c:pt>
                <c:pt idx="38417">
                  <c:v>1400781600</c:v>
                </c:pt>
                <c:pt idx="38418">
                  <c:v>1400785200</c:v>
                </c:pt>
                <c:pt idx="38419">
                  <c:v>1400788800</c:v>
                </c:pt>
                <c:pt idx="38420">
                  <c:v>1400792400</c:v>
                </c:pt>
                <c:pt idx="38421">
                  <c:v>1400796000</c:v>
                </c:pt>
                <c:pt idx="38422">
                  <c:v>1400799600</c:v>
                </c:pt>
                <c:pt idx="38423">
                  <c:v>1400803200</c:v>
                </c:pt>
                <c:pt idx="38424">
                  <c:v>1400806800</c:v>
                </c:pt>
                <c:pt idx="38425">
                  <c:v>1400810400</c:v>
                </c:pt>
                <c:pt idx="38426">
                  <c:v>1400814000</c:v>
                </c:pt>
                <c:pt idx="38427">
                  <c:v>1400817600</c:v>
                </c:pt>
                <c:pt idx="38428">
                  <c:v>1400821200</c:v>
                </c:pt>
                <c:pt idx="38429">
                  <c:v>1400824800</c:v>
                </c:pt>
                <c:pt idx="38430">
                  <c:v>1400828400</c:v>
                </c:pt>
                <c:pt idx="38431">
                  <c:v>1400832000</c:v>
                </c:pt>
                <c:pt idx="38432">
                  <c:v>1400835600</c:v>
                </c:pt>
                <c:pt idx="38433">
                  <c:v>1400839200</c:v>
                </c:pt>
                <c:pt idx="38434">
                  <c:v>1400842800</c:v>
                </c:pt>
                <c:pt idx="38435">
                  <c:v>1400846400</c:v>
                </c:pt>
                <c:pt idx="38436">
                  <c:v>1400850000</c:v>
                </c:pt>
                <c:pt idx="38437">
                  <c:v>1400853600</c:v>
                </c:pt>
                <c:pt idx="38438">
                  <c:v>1400857200</c:v>
                </c:pt>
                <c:pt idx="38439">
                  <c:v>1400860800</c:v>
                </c:pt>
                <c:pt idx="38440">
                  <c:v>1400864400</c:v>
                </c:pt>
                <c:pt idx="38441">
                  <c:v>1400868000</c:v>
                </c:pt>
                <c:pt idx="38442">
                  <c:v>1400871600</c:v>
                </c:pt>
                <c:pt idx="38443">
                  <c:v>1400875200</c:v>
                </c:pt>
                <c:pt idx="38444">
                  <c:v>1400878800</c:v>
                </c:pt>
                <c:pt idx="38445">
                  <c:v>1400882400</c:v>
                </c:pt>
                <c:pt idx="38446">
                  <c:v>1400886000</c:v>
                </c:pt>
                <c:pt idx="38447">
                  <c:v>1400889600</c:v>
                </c:pt>
                <c:pt idx="38448">
                  <c:v>1400893200</c:v>
                </c:pt>
                <c:pt idx="38449">
                  <c:v>1400896800</c:v>
                </c:pt>
                <c:pt idx="38450">
                  <c:v>1400900400</c:v>
                </c:pt>
                <c:pt idx="38451">
                  <c:v>1400904000</c:v>
                </c:pt>
                <c:pt idx="38452">
                  <c:v>1400907600</c:v>
                </c:pt>
                <c:pt idx="38453">
                  <c:v>1400911200</c:v>
                </c:pt>
                <c:pt idx="38454">
                  <c:v>1400914800</c:v>
                </c:pt>
                <c:pt idx="38455">
                  <c:v>1400918400</c:v>
                </c:pt>
                <c:pt idx="38456">
                  <c:v>1400922000</c:v>
                </c:pt>
                <c:pt idx="38457">
                  <c:v>1400925600</c:v>
                </c:pt>
                <c:pt idx="38458">
                  <c:v>1400929200</c:v>
                </c:pt>
                <c:pt idx="38459">
                  <c:v>1400932800</c:v>
                </c:pt>
                <c:pt idx="38460">
                  <c:v>1400936400</c:v>
                </c:pt>
                <c:pt idx="38461">
                  <c:v>1400940000</c:v>
                </c:pt>
                <c:pt idx="38462">
                  <c:v>1400943600</c:v>
                </c:pt>
                <c:pt idx="38463">
                  <c:v>1400947200</c:v>
                </c:pt>
                <c:pt idx="38464">
                  <c:v>1400950800</c:v>
                </c:pt>
                <c:pt idx="38465">
                  <c:v>1400954400</c:v>
                </c:pt>
                <c:pt idx="38466">
                  <c:v>1400958000</c:v>
                </c:pt>
                <c:pt idx="38467">
                  <c:v>1400961600</c:v>
                </c:pt>
                <c:pt idx="38468">
                  <c:v>1400965200</c:v>
                </c:pt>
                <c:pt idx="38469">
                  <c:v>1400968800</c:v>
                </c:pt>
                <c:pt idx="38470">
                  <c:v>1400972400</c:v>
                </c:pt>
                <c:pt idx="38471">
                  <c:v>1400976000</c:v>
                </c:pt>
                <c:pt idx="38472">
                  <c:v>1400979600</c:v>
                </c:pt>
                <c:pt idx="38473">
                  <c:v>1400983200</c:v>
                </c:pt>
                <c:pt idx="38474">
                  <c:v>1400986800</c:v>
                </c:pt>
                <c:pt idx="38475">
                  <c:v>1400990400</c:v>
                </c:pt>
                <c:pt idx="38476">
                  <c:v>1400994000</c:v>
                </c:pt>
                <c:pt idx="38477">
                  <c:v>1400997600</c:v>
                </c:pt>
                <c:pt idx="38478">
                  <c:v>1401001200</c:v>
                </c:pt>
                <c:pt idx="38479">
                  <c:v>1401004800</c:v>
                </c:pt>
                <c:pt idx="38480">
                  <c:v>1401008400</c:v>
                </c:pt>
                <c:pt idx="38481">
                  <c:v>1401012000</c:v>
                </c:pt>
                <c:pt idx="38482">
                  <c:v>1401015600</c:v>
                </c:pt>
                <c:pt idx="38483">
                  <c:v>1401019200</c:v>
                </c:pt>
                <c:pt idx="38484">
                  <c:v>1401022800</c:v>
                </c:pt>
                <c:pt idx="38485">
                  <c:v>1401026400</c:v>
                </c:pt>
                <c:pt idx="38486">
                  <c:v>1401030000</c:v>
                </c:pt>
                <c:pt idx="38487">
                  <c:v>1401033600</c:v>
                </c:pt>
                <c:pt idx="38488">
                  <c:v>1401037200</c:v>
                </c:pt>
                <c:pt idx="38489">
                  <c:v>1401040800</c:v>
                </c:pt>
                <c:pt idx="38490">
                  <c:v>1401044400</c:v>
                </c:pt>
                <c:pt idx="38491">
                  <c:v>1401048000</c:v>
                </c:pt>
                <c:pt idx="38492">
                  <c:v>1401051600</c:v>
                </c:pt>
                <c:pt idx="38493">
                  <c:v>1401055200</c:v>
                </c:pt>
                <c:pt idx="38494">
                  <c:v>1401058800</c:v>
                </c:pt>
                <c:pt idx="38495">
                  <c:v>1401062400</c:v>
                </c:pt>
                <c:pt idx="38496">
                  <c:v>1401066000</c:v>
                </c:pt>
                <c:pt idx="38497">
                  <c:v>1401069600</c:v>
                </c:pt>
                <c:pt idx="38498">
                  <c:v>1401073200</c:v>
                </c:pt>
                <c:pt idx="38499">
                  <c:v>1401076800</c:v>
                </c:pt>
                <c:pt idx="38500">
                  <c:v>1401080400</c:v>
                </c:pt>
                <c:pt idx="38501">
                  <c:v>1401084000</c:v>
                </c:pt>
                <c:pt idx="38502">
                  <c:v>1401087600</c:v>
                </c:pt>
                <c:pt idx="38503">
                  <c:v>1401091200</c:v>
                </c:pt>
                <c:pt idx="38504">
                  <c:v>1401094800</c:v>
                </c:pt>
                <c:pt idx="38505">
                  <c:v>1401098400</c:v>
                </c:pt>
                <c:pt idx="38506">
                  <c:v>1401102000</c:v>
                </c:pt>
                <c:pt idx="38507">
                  <c:v>1401105600</c:v>
                </c:pt>
                <c:pt idx="38508">
                  <c:v>1401109200</c:v>
                </c:pt>
                <c:pt idx="38509">
                  <c:v>1401112800</c:v>
                </c:pt>
                <c:pt idx="38510">
                  <c:v>1401116400</c:v>
                </c:pt>
                <c:pt idx="38511">
                  <c:v>1401120000</c:v>
                </c:pt>
                <c:pt idx="38512">
                  <c:v>1401123600</c:v>
                </c:pt>
                <c:pt idx="38513">
                  <c:v>1401127200</c:v>
                </c:pt>
                <c:pt idx="38514">
                  <c:v>1401130800</c:v>
                </c:pt>
                <c:pt idx="38515">
                  <c:v>1401134400</c:v>
                </c:pt>
                <c:pt idx="38516">
                  <c:v>1401138000</c:v>
                </c:pt>
                <c:pt idx="38517">
                  <c:v>1401141600</c:v>
                </c:pt>
                <c:pt idx="38518">
                  <c:v>1401145200</c:v>
                </c:pt>
                <c:pt idx="38519">
                  <c:v>1401148800</c:v>
                </c:pt>
                <c:pt idx="38520">
                  <c:v>1401152400</c:v>
                </c:pt>
                <c:pt idx="38521">
                  <c:v>1401156000</c:v>
                </c:pt>
                <c:pt idx="38522">
                  <c:v>1401159600</c:v>
                </c:pt>
                <c:pt idx="38523">
                  <c:v>1401163200</c:v>
                </c:pt>
                <c:pt idx="38524">
                  <c:v>1401166800</c:v>
                </c:pt>
                <c:pt idx="38525">
                  <c:v>1401170400</c:v>
                </c:pt>
                <c:pt idx="38526">
                  <c:v>1401174000</c:v>
                </c:pt>
                <c:pt idx="38527">
                  <c:v>1401177600</c:v>
                </c:pt>
                <c:pt idx="38528">
                  <c:v>1401181200</c:v>
                </c:pt>
                <c:pt idx="38529">
                  <c:v>1401184800</c:v>
                </c:pt>
                <c:pt idx="38530">
                  <c:v>1401188400</c:v>
                </c:pt>
                <c:pt idx="38531">
                  <c:v>1401192000</c:v>
                </c:pt>
                <c:pt idx="38532">
                  <c:v>1401195600</c:v>
                </c:pt>
                <c:pt idx="38533">
                  <c:v>1401199200</c:v>
                </c:pt>
                <c:pt idx="38534">
                  <c:v>1401202800</c:v>
                </c:pt>
                <c:pt idx="38535">
                  <c:v>1401206400</c:v>
                </c:pt>
                <c:pt idx="38536">
                  <c:v>1401210000</c:v>
                </c:pt>
                <c:pt idx="38537">
                  <c:v>1401213600</c:v>
                </c:pt>
                <c:pt idx="38538">
                  <c:v>1401217200</c:v>
                </c:pt>
                <c:pt idx="38539">
                  <c:v>1401220800</c:v>
                </c:pt>
                <c:pt idx="38540">
                  <c:v>1401224400</c:v>
                </c:pt>
                <c:pt idx="38541">
                  <c:v>1401228000</c:v>
                </c:pt>
                <c:pt idx="38542">
                  <c:v>1401231600</c:v>
                </c:pt>
                <c:pt idx="38543">
                  <c:v>1401235200</c:v>
                </c:pt>
                <c:pt idx="38544">
                  <c:v>1401238800</c:v>
                </c:pt>
                <c:pt idx="38545">
                  <c:v>1401242400</c:v>
                </c:pt>
                <c:pt idx="38546">
                  <c:v>1401246000</c:v>
                </c:pt>
                <c:pt idx="38547">
                  <c:v>1401249600</c:v>
                </c:pt>
                <c:pt idx="38548">
                  <c:v>1401253200</c:v>
                </c:pt>
                <c:pt idx="38549">
                  <c:v>1401256800</c:v>
                </c:pt>
                <c:pt idx="38550">
                  <c:v>1401260400</c:v>
                </c:pt>
                <c:pt idx="38551">
                  <c:v>1401264000</c:v>
                </c:pt>
                <c:pt idx="38552">
                  <c:v>1401267600</c:v>
                </c:pt>
                <c:pt idx="38553">
                  <c:v>1401271200</c:v>
                </c:pt>
                <c:pt idx="38554">
                  <c:v>1401274800</c:v>
                </c:pt>
                <c:pt idx="38555">
                  <c:v>1401278400</c:v>
                </c:pt>
                <c:pt idx="38556">
                  <c:v>1401282000</c:v>
                </c:pt>
                <c:pt idx="38557">
                  <c:v>1401285600</c:v>
                </c:pt>
                <c:pt idx="38558">
                  <c:v>1401289200</c:v>
                </c:pt>
                <c:pt idx="38559">
                  <c:v>1401292800</c:v>
                </c:pt>
                <c:pt idx="38560">
                  <c:v>1401296400</c:v>
                </c:pt>
                <c:pt idx="38561">
                  <c:v>1401300000</c:v>
                </c:pt>
                <c:pt idx="38562">
                  <c:v>1401303600</c:v>
                </c:pt>
                <c:pt idx="38563">
                  <c:v>1401307200</c:v>
                </c:pt>
                <c:pt idx="38564">
                  <c:v>1401310800</c:v>
                </c:pt>
                <c:pt idx="38565">
                  <c:v>1401314400</c:v>
                </c:pt>
                <c:pt idx="38566">
                  <c:v>1401318000</c:v>
                </c:pt>
                <c:pt idx="38567">
                  <c:v>1401321600</c:v>
                </c:pt>
                <c:pt idx="38568">
                  <c:v>1401325200</c:v>
                </c:pt>
                <c:pt idx="38569">
                  <c:v>1401328800</c:v>
                </c:pt>
                <c:pt idx="38570">
                  <c:v>1401332400</c:v>
                </c:pt>
                <c:pt idx="38571">
                  <c:v>1401336000</c:v>
                </c:pt>
                <c:pt idx="38572">
                  <c:v>1401339600</c:v>
                </c:pt>
                <c:pt idx="38573">
                  <c:v>1401343200</c:v>
                </c:pt>
                <c:pt idx="38574">
                  <c:v>1401346800</c:v>
                </c:pt>
                <c:pt idx="38575">
                  <c:v>1401350400</c:v>
                </c:pt>
                <c:pt idx="38576">
                  <c:v>1401354000</c:v>
                </c:pt>
                <c:pt idx="38577">
                  <c:v>1401357600</c:v>
                </c:pt>
                <c:pt idx="38578">
                  <c:v>1401361200</c:v>
                </c:pt>
                <c:pt idx="38579">
                  <c:v>1401364800</c:v>
                </c:pt>
                <c:pt idx="38580">
                  <c:v>1401368400</c:v>
                </c:pt>
                <c:pt idx="38581">
                  <c:v>1401372000</c:v>
                </c:pt>
                <c:pt idx="38582">
                  <c:v>1401375600</c:v>
                </c:pt>
                <c:pt idx="38583">
                  <c:v>1401379200</c:v>
                </c:pt>
                <c:pt idx="38584">
                  <c:v>1401382800</c:v>
                </c:pt>
                <c:pt idx="38585">
                  <c:v>1401386400</c:v>
                </c:pt>
                <c:pt idx="38586">
                  <c:v>1401390000</c:v>
                </c:pt>
                <c:pt idx="38587">
                  <c:v>1401393600</c:v>
                </c:pt>
                <c:pt idx="38588">
                  <c:v>1401397200</c:v>
                </c:pt>
                <c:pt idx="38589">
                  <c:v>1401400800</c:v>
                </c:pt>
                <c:pt idx="38590">
                  <c:v>1401404400</c:v>
                </c:pt>
                <c:pt idx="38591">
                  <c:v>1401408000</c:v>
                </c:pt>
                <c:pt idx="38592">
                  <c:v>1401411600</c:v>
                </c:pt>
                <c:pt idx="38593">
                  <c:v>1401415200</c:v>
                </c:pt>
                <c:pt idx="38594">
                  <c:v>1401418800</c:v>
                </c:pt>
                <c:pt idx="38595">
                  <c:v>1401422400</c:v>
                </c:pt>
                <c:pt idx="38596">
                  <c:v>1401426000</c:v>
                </c:pt>
                <c:pt idx="38597">
                  <c:v>1401429600</c:v>
                </c:pt>
                <c:pt idx="38598">
                  <c:v>1401433200</c:v>
                </c:pt>
                <c:pt idx="38599">
                  <c:v>1401436800</c:v>
                </c:pt>
                <c:pt idx="38600">
                  <c:v>1401440400</c:v>
                </c:pt>
                <c:pt idx="38601">
                  <c:v>1401444000</c:v>
                </c:pt>
                <c:pt idx="38602">
                  <c:v>1401447600</c:v>
                </c:pt>
                <c:pt idx="38603">
                  <c:v>1401451200</c:v>
                </c:pt>
                <c:pt idx="38604">
                  <c:v>1401454800</c:v>
                </c:pt>
                <c:pt idx="38605">
                  <c:v>1401458400</c:v>
                </c:pt>
                <c:pt idx="38606">
                  <c:v>1401462000</c:v>
                </c:pt>
                <c:pt idx="38607">
                  <c:v>1401465600</c:v>
                </c:pt>
                <c:pt idx="38608">
                  <c:v>1401469200</c:v>
                </c:pt>
                <c:pt idx="38609">
                  <c:v>1401472800</c:v>
                </c:pt>
                <c:pt idx="38610">
                  <c:v>1401476400</c:v>
                </c:pt>
                <c:pt idx="38611">
                  <c:v>1401480000</c:v>
                </c:pt>
                <c:pt idx="38612">
                  <c:v>1401483600</c:v>
                </c:pt>
                <c:pt idx="38613">
                  <c:v>1401487200</c:v>
                </c:pt>
                <c:pt idx="38614">
                  <c:v>1401490800</c:v>
                </c:pt>
                <c:pt idx="38615">
                  <c:v>1401494400</c:v>
                </c:pt>
                <c:pt idx="38616">
                  <c:v>1401498000</c:v>
                </c:pt>
                <c:pt idx="38617">
                  <c:v>1401501600</c:v>
                </c:pt>
                <c:pt idx="38618">
                  <c:v>1401505200</c:v>
                </c:pt>
                <c:pt idx="38619">
                  <c:v>1401508800</c:v>
                </c:pt>
                <c:pt idx="38620">
                  <c:v>1401512400</c:v>
                </c:pt>
                <c:pt idx="38621">
                  <c:v>1401516000</c:v>
                </c:pt>
                <c:pt idx="38622">
                  <c:v>1401519600</c:v>
                </c:pt>
                <c:pt idx="38623">
                  <c:v>1401523200</c:v>
                </c:pt>
                <c:pt idx="38624">
                  <c:v>1401526800</c:v>
                </c:pt>
                <c:pt idx="38625">
                  <c:v>1401530400</c:v>
                </c:pt>
                <c:pt idx="38626">
                  <c:v>1401534000</c:v>
                </c:pt>
                <c:pt idx="38627">
                  <c:v>1401537600</c:v>
                </c:pt>
                <c:pt idx="38628">
                  <c:v>1401541200</c:v>
                </c:pt>
                <c:pt idx="38629">
                  <c:v>1401544800</c:v>
                </c:pt>
                <c:pt idx="38630">
                  <c:v>1401548400</c:v>
                </c:pt>
                <c:pt idx="38631">
                  <c:v>1401552000</c:v>
                </c:pt>
                <c:pt idx="38632">
                  <c:v>1401555600</c:v>
                </c:pt>
                <c:pt idx="38633">
                  <c:v>1401559200</c:v>
                </c:pt>
                <c:pt idx="38634">
                  <c:v>1401562800</c:v>
                </c:pt>
                <c:pt idx="38635">
                  <c:v>1401566400</c:v>
                </c:pt>
                <c:pt idx="38636">
                  <c:v>1401570000</c:v>
                </c:pt>
                <c:pt idx="38637">
                  <c:v>1401573600</c:v>
                </c:pt>
                <c:pt idx="38638">
                  <c:v>1401577200</c:v>
                </c:pt>
                <c:pt idx="38639">
                  <c:v>1401580800</c:v>
                </c:pt>
                <c:pt idx="38640">
                  <c:v>1401584400</c:v>
                </c:pt>
                <c:pt idx="38641">
                  <c:v>1401588000</c:v>
                </c:pt>
                <c:pt idx="38642">
                  <c:v>1401591600</c:v>
                </c:pt>
                <c:pt idx="38643">
                  <c:v>1401595200</c:v>
                </c:pt>
                <c:pt idx="38644">
                  <c:v>1401598800</c:v>
                </c:pt>
                <c:pt idx="38645">
                  <c:v>1401602400</c:v>
                </c:pt>
                <c:pt idx="38646">
                  <c:v>1401606000</c:v>
                </c:pt>
                <c:pt idx="38647">
                  <c:v>1401609600</c:v>
                </c:pt>
                <c:pt idx="38648">
                  <c:v>1401613200</c:v>
                </c:pt>
                <c:pt idx="38649">
                  <c:v>1401616800</c:v>
                </c:pt>
                <c:pt idx="38650">
                  <c:v>1401620400</c:v>
                </c:pt>
                <c:pt idx="38651">
                  <c:v>1401624000</c:v>
                </c:pt>
                <c:pt idx="38652">
                  <c:v>1401627600</c:v>
                </c:pt>
                <c:pt idx="38653">
                  <c:v>1401631200</c:v>
                </c:pt>
                <c:pt idx="38654">
                  <c:v>1401634800</c:v>
                </c:pt>
                <c:pt idx="38655">
                  <c:v>1401638400</c:v>
                </c:pt>
                <c:pt idx="38656">
                  <c:v>1401642000</c:v>
                </c:pt>
                <c:pt idx="38657">
                  <c:v>1401645600</c:v>
                </c:pt>
                <c:pt idx="38658">
                  <c:v>1401649200</c:v>
                </c:pt>
                <c:pt idx="38659">
                  <c:v>1401652800</c:v>
                </c:pt>
                <c:pt idx="38660">
                  <c:v>1401656400</c:v>
                </c:pt>
                <c:pt idx="38661">
                  <c:v>1401660000</c:v>
                </c:pt>
                <c:pt idx="38662">
                  <c:v>1401663600</c:v>
                </c:pt>
                <c:pt idx="38663">
                  <c:v>1401667200</c:v>
                </c:pt>
                <c:pt idx="38664">
                  <c:v>1401670800</c:v>
                </c:pt>
                <c:pt idx="38665">
                  <c:v>1401674400</c:v>
                </c:pt>
                <c:pt idx="38666">
                  <c:v>1401678000</c:v>
                </c:pt>
                <c:pt idx="38667">
                  <c:v>1401681600</c:v>
                </c:pt>
                <c:pt idx="38668">
                  <c:v>1401685200</c:v>
                </c:pt>
                <c:pt idx="38669">
                  <c:v>1401688800</c:v>
                </c:pt>
                <c:pt idx="38670">
                  <c:v>1401692400</c:v>
                </c:pt>
                <c:pt idx="38671">
                  <c:v>1401696000</c:v>
                </c:pt>
                <c:pt idx="38672">
                  <c:v>1401699600</c:v>
                </c:pt>
                <c:pt idx="38673">
                  <c:v>1401703200</c:v>
                </c:pt>
                <c:pt idx="38674">
                  <c:v>1401706800</c:v>
                </c:pt>
                <c:pt idx="38675">
                  <c:v>1401710400</c:v>
                </c:pt>
                <c:pt idx="38676">
                  <c:v>1401714000</c:v>
                </c:pt>
                <c:pt idx="38677">
                  <c:v>1401717600</c:v>
                </c:pt>
                <c:pt idx="38678">
                  <c:v>1401721200</c:v>
                </c:pt>
                <c:pt idx="38679">
                  <c:v>1401724800</c:v>
                </c:pt>
                <c:pt idx="38680">
                  <c:v>1401728400</c:v>
                </c:pt>
                <c:pt idx="38681">
                  <c:v>1401732000</c:v>
                </c:pt>
                <c:pt idx="38682">
                  <c:v>1401735600</c:v>
                </c:pt>
                <c:pt idx="38683">
                  <c:v>1401739200</c:v>
                </c:pt>
                <c:pt idx="38684">
                  <c:v>1401742800</c:v>
                </c:pt>
                <c:pt idx="38685">
                  <c:v>1401746400</c:v>
                </c:pt>
                <c:pt idx="38686">
                  <c:v>1401750000</c:v>
                </c:pt>
                <c:pt idx="38687">
                  <c:v>1401753600</c:v>
                </c:pt>
                <c:pt idx="38688">
                  <c:v>1401757200</c:v>
                </c:pt>
                <c:pt idx="38689">
                  <c:v>1401760800</c:v>
                </c:pt>
                <c:pt idx="38690">
                  <c:v>1401764400</c:v>
                </c:pt>
                <c:pt idx="38691">
                  <c:v>1401768000</c:v>
                </c:pt>
                <c:pt idx="38692">
                  <c:v>1401771600</c:v>
                </c:pt>
                <c:pt idx="38693">
                  <c:v>1401775200</c:v>
                </c:pt>
                <c:pt idx="38694">
                  <c:v>1401778800</c:v>
                </c:pt>
                <c:pt idx="38695">
                  <c:v>1401782400</c:v>
                </c:pt>
                <c:pt idx="38696">
                  <c:v>1401786000</c:v>
                </c:pt>
                <c:pt idx="38697">
                  <c:v>1401789600</c:v>
                </c:pt>
                <c:pt idx="38698">
                  <c:v>1401793200</c:v>
                </c:pt>
                <c:pt idx="38699">
                  <c:v>1401796800</c:v>
                </c:pt>
                <c:pt idx="38700">
                  <c:v>1401800400</c:v>
                </c:pt>
                <c:pt idx="38701">
                  <c:v>1401804000</c:v>
                </c:pt>
                <c:pt idx="38702">
                  <c:v>1401807600</c:v>
                </c:pt>
                <c:pt idx="38703">
                  <c:v>1401811200</c:v>
                </c:pt>
                <c:pt idx="38704">
                  <c:v>1401814800</c:v>
                </c:pt>
                <c:pt idx="38705">
                  <c:v>1401818400</c:v>
                </c:pt>
                <c:pt idx="38706">
                  <c:v>1401822000</c:v>
                </c:pt>
                <c:pt idx="38707">
                  <c:v>1401825600</c:v>
                </c:pt>
                <c:pt idx="38708">
                  <c:v>1401829200</c:v>
                </c:pt>
                <c:pt idx="38709">
                  <c:v>1401832800</c:v>
                </c:pt>
                <c:pt idx="38710">
                  <c:v>1401836400</c:v>
                </c:pt>
                <c:pt idx="38711">
                  <c:v>1401840000</c:v>
                </c:pt>
                <c:pt idx="38712">
                  <c:v>1401843600</c:v>
                </c:pt>
                <c:pt idx="38713">
                  <c:v>1401847200</c:v>
                </c:pt>
                <c:pt idx="38714">
                  <c:v>1401850800</c:v>
                </c:pt>
                <c:pt idx="38715">
                  <c:v>1401854400</c:v>
                </c:pt>
                <c:pt idx="38716">
                  <c:v>1401858000</c:v>
                </c:pt>
                <c:pt idx="38717">
                  <c:v>1401861600</c:v>
                </c:pt>
                <c:pt idx="38718">
                  <c:v>1401865200</c:v>
                </c:pt>
                <c:pt idx="38719">
                  <c:v>1401868800</c:v>
                </c:pt>
                <c:pt idx="38720">
                  <c:v>1401872400</c:v>
                </c:pt>
                <c:pt idx="38721">
                  <c:v>1401876000</c:v>
                </c:pt>
                <c:pt idx="38722">
                  <c:v>1401879600</c:v>
                </c:pt>
                <c:pt idx="38723">
                  <c:v>1401883200</c:v>
                </c:pt>
                <c:pt idx="38724">
                  <c:v>1401886800</c:v>
                </c:pt>
                <c:pt idx="38725">
                  <c:v>1401890400</c:v>
                </c:pt>
                <c:pt idx="38726">
                  <c:v>1401894000</c:v>
                </c:pt>
                <c:pt idx="38727">
                  <c:v>1401897600</c:v>
                </c:pt>
                <c:pt idx="38728">
                  <c:v>1401901200</c:v>
                </c:pt>
                <c:pt idx="38729">
                  <c:v>1401904800</c:v>
                </c:pt>
                <c:pt idx="38730">
                  <c:v>1401908400</c:v>
                </c:pt>
                <c:pt idx="38731">
                  <c:v>1401912000</c:v>
                </c:pt>
                <c:pt idx="38732">
                  <c:v>1401915600</c:v>
                </c:pt>
                <c:pt idx="38733">
                  <c:v>1401919200</c:v>
                </c:pt>
                <c:pt idx="38734">
                  <c:v>1401922800</c:v>
                </c:pt>
                <c:pt idx="38735">
                  <c:v>1401926400</c:v>
                </c:pt>
                <c:pt idx="38736">
                  <c:v>1401930000</c:v>
                </c:pt>
                <c:pt idx="38737">
                  <c:v>1401933600</c:v>
                </c:pt>
                <c:pt idx="38738">
                  <c:v>1401937200</c:v>
                </c:pt>
                <c:pt idx="38739">
                  <c:v>1401940800</c:v>
                </c:pt>
                <c:pt idx="38740">
                  <c:v>1401944400</c:v>
                </c:pt>
                <c:pt idx="38741">
                  <c:v>1401948000</c:v>
                </c:pt>
                <c:pt idx="38742">
                  <c:v>1401951600</c:v>
                </c:pt>
                <c:pt idx="38743">
                  <c:v>1401955200</c:v>
                </c:pt>
                <c:pt idx="38744">
                  <c:v>1401958800</c:v>
                </c:pt>
                <c:pt idx="38745">
                  <c:v>1401962400</c:v>
                </c:pt>
                <c:pt idx="38746">
                  <c:v>1401966000</c:v>
                </c:pt>
                <c:pt idx="38747">
                  <c:v>1401969600</c:v>
                </c:pt>
                <c:pt idx="38748">
                  <c:v>1401973200</c:v>
                </c:pt>
                <c:pt idx="38749">
                  <c:v>1401976800</c:v>
                </c:pt>
                <c:pt idx="38750">
                  <c:v>1401980400</c:v>
                </c:pt>
                <c:pt idx="38751">
                  <c:v>1401984000</c:v>
                </c:pt>
                <c:pt idx="38752">
                  <c:v>1401987600</c:v>
                </c:pt>
                <c:pt idx="38753">
                  <c:v>1401991200</c:v>
                </c:pt>
                <c:pt idx="38754">
                  <c:v>1401994800</c:v>
                </c:pt>
                <c:pt idx="38755">
                  <c:v>1401998400</c:v>
                </c:pt>
                <c:pt idx="38756">
                  <c:v>1402002000</c:v>
                </c:pt>
                <c:pt idx="38757">
                  <c:v>1402005600</c:v>
                </c:pt>
                <c:pt idx="38758">
                  <c:v>1402009200</c:v>
                </c:pt>
                <c:pt idx="38759">
                  <c:v>1402012800</c:v>
                </c:pt>
                <c:pt idx="38760">
                  <c:v>1402016400</c:v>
                </c:pt>
                <c:pt idx="38761">
                  <c:v>1402020000</c:v>
                </c:pt>
                <c:pt idx="38762">
                  <c:v>1402023600</c:v>
                </c:pt>
                <c:pt idx="38763">
                  <c:v>1402027200</c:v>
                </c:pt>
                <c:pt idx="38764">
                  <c:v>1402030800</c:v>
                </c:pt>
                <c:pt idx="38765">
                  <c:v>1402034400</c:v>
                </c:pt>
                <c:pt idx="38766">
                  <c:v>1402038000</c:v>
                </c:pt>
                <c:pt idx="38767">
                  <c:v>1402041600</c:v>
                </c:pt>
                <c:pt idx="38768">
                  <c:v>1402045200</c:v>
                </c:pt>
                <c:pt idx="38769">
                  <c:v>1402048800</c:v>
                </c:pt>
                <c:pt idx="38770">
                  <c:v>1402052400</c:v>
                </c:pt>
                <c:pt idx="38771">
                  <c:v>1402056000</c:v>
                </c:pt>
                <c:pt idx="38772">
                  <c:v>1402059600</c:v>
                </c:pt>
                <c:pt idx="38773">
                  <c:v>1402063200</c:v>
                </c:pt>
                <c:pt idx="38774">
                  <c:v>1402066800</c:v>
                </c:pt>
                <c:pt idx="38775">
                  <c:v>1402070400</c:v>
                </c:pt>
                <c:pt idx="38776">
                  <c:v>1402074000</c:v>
                </c:pt>
                <c:pt idx="38777">
                  <c:v>1402077600</c:v>
                </c:pt>
                <c:pt idx="38778">
                  <c:v>1402081200</c:v>
                </c:pt>
                <c:pt idx="38779">
                  <c:v>1402084800</c:v>
                </c:pt>
                <c:pt idx="38780">
                  <c:v>1402088400</c:v>
                </c:pt>
                <c:pt idx="38781">
                  <c:v>1402092000</c:v>
                </c:pt>
                <c:pt idx="38782">
                  <c:v>1402095600</c:v>
                </c:pt>
                <c:pt idx="38783">
                  <c:v>1402099200</c:v>
                </c:pt>
                <c:pt idx="38784">
                  <c:v>1402102800</c:v>
                </c:pt>
                <c:pt idx="38785">
                  <c:v>1402106400</c:v>
                </c:pt>
                <c:pt idx="38786">
                  <c:v>1402110000</c:v>
                </c:pt>
                <c:pt idx="38787">
                  <c:v>1402113600</c:v>
                </c:pt>
                <c:pt idx="38788">
                  <c:v>1402117200</c:v>
                </c:pt>
                <c:pt idx="38789">
                  <c:v>1402120800</c:v>
                </c:pt>
                <c:pt idx="38790">
                  <c:v>1402124400</c:v>
                </c:pt>
                <c:pt idx="38791">
                  <c:v>1402128000</c:v>
                </c:pt>
                <c:pt idx="38792">
                  <c:v>1402131600</c:v>
                </c:pt>
                <c:pt idx="38793">
                  <c:v>1402135200</c:v>
                </c:pt>
                <c:pt idx="38794">
                  <c:v>1402138800</c:v>
                </c:pt>
                <c:pt idx="38795">
                  <c:v>1402142400</c:v>
                </c:pt>
                <c:pt idx="38796">
                  <c:v>1402146000</c:v>
                </c:pt>
                <c:pt idx="38797">
                  <c:v>1402149600</c:v>
                </c:pt>
                <c:pt idx="38798">
                  <c:v>1402153200</c:v>
                </c:pt>
                <c:pt idx="38799">
                  <c:v>1402156800</c:v>
                </c:pt>
                <c:pt idx="38800">
                  <c:v>1402160400</c:v>
                </c:pt>
                <c:pt idx="38801">
                  <c:v>1402164000</c:v>
                </c:pt>
                <c:pt idx="38802">
                  <c:v>1402167600</c:v>
                </c:pt>
                <c:pt idx="38803">
                  <c:v>1402171200</c:v>
                </c:pt>
                <c:pt idx="38804">
                  <c:v>1402174800</c:v>
                </c:pt>
                <c:pt idx="38805">
                  <c:v>1402178400</c:v>
                </c:pt>
                <c:pt idx="38806">
                  <c:v>1402182000</c:v>
                </c:pt>
                <c:pt idx="38807">
                  <c:v>1402185600</c:v>
                </c:pt>
                <c:pt idx="38808">
                  <c:v>1402189200</c:v>
                </c:pt>
                <c:pt idx="38809">
                  <c:v>1402192800</c:v>
                </c:pt>
                <c:pt idx="38810">
                  <c:v>1402196400</c:v>
                </c:pt>
                <c:pt idx="38811">
                  <c:v>1402200000</c:v>
                </c:pt>
                <c:pt idx="38812">
                  <c:v>1402203600</c:v>
                </c:pt>
                <c:pt idx="38813">
                  <c:v>1402207200</c:v>
                </c:pt>
                <c:pt idx="38814">
                  <c:v>1402210800</c:v>
                </c:pt>
                <c:pt idx="38815">
                  <c:v>1402214400</c:v>
                </c:pt>
                <c:pt idx="38816">
                  <c:v>1402218000</c:v>
                </c:pt>
                <c:pt idx="38817">
                  <c:v>1402221600</c:v>
                </c:pt>
                <c:pt idx="38818">
                  <c:v>1402225200</c:v>
                </c:pt>
                <c:pt idx="38819">
                  <c:v>1402228800</c:v>
                </c:pt>
                <c:pt idx="38820">
                  <c:v>1402232400</c:v>
                </c:pt>
                <c:pt idx="38821">
                  <c:v>1402236000</c:v>
                </c:pt>
                <c:pt idx="38822">
                  <c:v>1402239600</c:v>
                </c:pt>
                <c:pt idx="38823">
                  <c:v>1402243200</c:v>
                </c:pt>
                <c:pt idx="38824">
                  <c:v>1402246800</c:v>
                </c:pt>
                <c:pt idx="38825">
                  <c:v>1402250400</c:v>
                </c:pt>
                <c:pt idx="38826">
                  <c:v>1402254000</c:v>
                </c:pt>
                <c:pt idx="38827">
                  <c:v>1402257600</c:v>
                </c:pt>
                <c:pt idx="38828">
                  <c:v>1402261200</c:v>
                </c:pt>
                <c:pt idx="38829">
                  <c:v>1402264800</c:v>
                </c:pt>
                <c:pt idx="38830">
                  <c:v>1402268400</c:v>
                </c:pt>
                <c:pt idx="38831">
                  <c:v>1402272000</c:v>
                </c:pt>
                <c:pt idx="38832">
                  <c:v>1402275600</c:v>
                </c:pt>
                <c:pt idx="38833">
                  <c:v>1402279200</c:v>
                </c:pt>
                <c:pt idx="38834">
                  <c:v>1402282800</c:v>
                </c:pt>
                <c:pt idx="38835">
                  <c:v>1402286400</c:v>
                </c:pt>
                <c:pt idx="38836">
                  <c:v>1402290000</c:v>
                </c:pt>
                <c:pt idx="38837">
                  <c:v>1402293600</c:v>
                </c:pt>
                <c:pt idx="38838">
                  <c:v>1402297200</c:v>
                </c:pt>
                <c:pt idx="38839">
                  <c:v>1402300800</c:v>
                </c:pt>
                <c:pt idx="38840">
                  <c:v>1402304400</c:v>
                </c:pt>
                <c:pt idx="38841">
                  <c:v>1402308000</c:v>
                </c:pt>
                <c:pt idx="38842">
                  <c:v>1402311600</c:v>
                </c:pt>
                <c:pt idx="38843">
                  <c:v>1402315200</c:v>
                </c:pt>
                <c:pt idx="38844">
                  <c:v>1402318800</c:v>
                </c:pt>
                <c:pt idx="38845">
                  <c:v>1402322400</c:v>
                </c:pt>
                <c:pt idx="38846">
                  <c:v>1402326000</c:v>
                </c:pt>
                <c:pt idx="38847">
                  <c:v>1402329600</c:v>
                </c:pt>
                <c:pt idx="38848">
                  <c:v>1402333200</c:v>
                </c:pt>
                <c:pt idx="38849">
                  <c:v>1402336800</c:v>
                </c:pt>
                <c:pt idx="38850">
                  <c:v>1402340400</c:v>
                </c:pt>
                <c:pt idx="38851">
                  <c:v>1402344000</c:v>
                </c:pt>
                <c:pt idx="38852">
                  <c:v>1402347600</c:v>
                </c:pt>
                <c:pt idx="38853">
                  <c:v>1402351200</c:v>
                </c:pt>
                <c:pt idx="38854">
                  <c:v>1402354800</c:v>
                </c:pt>
                <c:pt idx="38855">
                  <c:v>1402358400</c:v>
                </c:pt>
                <c:pt idx="38856">
                  <c:v>1402362000</c:v>
                </c:pt>
                <c:pt idx="38857">
                  <c:v>1402365600</c:v>
                </c:pt>
                <c:pt idx="38858">
                  <c:v>1402369200</c:v>
                </c:pt>
                <c:pt idx="38859">
                  <c:v>1402372800</c:v>
                </c:pt>
                <c:pt idx="38860">
                  <c:v>1402376400</c:v>
                </c:pt>
                <c:pt idx="38861">
                  <c:v>1402380000</c:v>
                </c:pt>
                <c:pt idx="38862">
                  <c:v>1402383600</c:v>
                </c:pt>
                <c:pt idx="38863">
                  <c:v>1402387200</c:v>
                </c:pt>
                <c:pt idx="38864">
                  <c:v>1402390800</c:v>
                </c:pt>
                <c:pt idx="38865">
                  <c:v>1402394400</c:v>
                </c:pt>
                <c:pt idx="38866">
                  <c:v>1402398000</c:v>
                </c:pt>
                <c:pt idx="38867">
                  <c:v>1402401600</c:v>
                </c:pt>
                <c:pt idx="38868">
                  <c:v>1402405200</c:v>
                </c:pt>
                <c:pt idx="38869">
                  <c:v>1402408800</c:v>
                </c:pt>
                <c:pt idx="38870">
                  <c:v>1402412400</c:v>
                </c:pt>
                <c:pt idx="38871">
                  <c:v>1402416000</c:v>
                </c:pt>
                <c:pt idx="38872">
                  <c:v>1402419600</c:v>
                </c:pt>
                <c:pt idx="38873">
                  <c:v>1402423200</c:v>
                </c:pt>
                <c:pt idx="38874">
                  <c:v>1402426800</c:v>
                </c:pt>
                <c:pt idx="38875">
                  <c:v>1402430400</c:v>
                </c:pt>
                <c:pt idx="38876">
                  <c:v>1402434000</c:v>
                </c:pt>
                <c:pt idx="38877">
                  <c:v>1402437600</c:v>
                </c:pt>
                <c:pt idx="38878">
                  <c:v>1402441200</c:v>
                </c:pt>
                <c:pt idx="38879">
                  <c:v>1402444800</c:v>
                </c:pt>
                <c:pt idx="38880">
                  <c:v>1402448400</c:v>
                </c:pt>
                <c:pt idx="38881">
                  <c:v>1402452000</c:v>
                </c:pt>
                <c:pt idx="38882">
                  <c:v>1402455600</c:v>
                </c:pt>
                <c:pt idx="38883">
                  <c:v>1402459200</c:v>
                </c:pt>
                <c:pt idx="38884">
                  <c:v>1402462800</c:v>
                </c:pt>
                <c:pt idx="38885">
                  <c:v>1402466400</c:v>
                </c:pt>
                <c:pt idx="38886">
                  <c:v>1402470000</c:v>
                </c:pt>
                <c:pt idx="38887">
                  <c:v>1402473600</c:v>
                </c:pt>
                <c:pt idx="38888">
                  <c:v>1402477200</c:v>
                </c:pt>
                <c:pt idx="38889">
                  <c:v>1402480800</c:v>
                </c:pt>
                <c:pt idx="38890">
                  <c:v>1402484400</c:v>
                </c:pt>
                <c:pt idx="38891">
                  <c:v>1402488000</c:v>
                </c:pt>
                <c:pt idx="38892">
                  <c:v>1402491600</c:v>
                </c:pt>
                <c:pt idx="38893">
                  <c:v>1402495200</c:v>
                </c:pt>
                <c:pt idx="38894">
                  <c:v>1402498800</c:v>
                </c:pt>
                <c:pt idx="38895">
                  <c:v>1402502400</c:v>
                </c:pt>
                <c:pt idx="38896">
                  <c:v>1402506000</c:v>
                </c:pt>
                <c:pt idx="38897">
                  <c:v>1402509600</c:v>
                </c:pt>
                <c:pt idx="38898">
                  <c:v>1402513200</c:v>
                </c:pt>
                <c:pt idx="38899">
                  <c:v>1402516800</c:v>
                </c:pt>
                <c:pt idx="38900">
                  <c:v>1402520400</c:v>
                </c:pt>
                <c:pt idx="38901">
                  <c:v>1402524000</c:v>
                </c:pt>
                <c:pt idx="38902">
                  <c:v>1402527600</c:v>
                </c:pt>
                <c:pt idx="38903">
                  <c:v>1402531200</c:v>
                </c:pt>
                <c:pt idx="38904">
                  <c:v>1402534800</c:v>
                </c:pt>
                <c:pt idx="38905">
                  <c:v>1402538400</c:v>
                </c:pt>
                <c:pt idx="38906">
                  <c:v>1402542000</c:v>
                </c:pt>
                <c:pt idx="38907">
                  <c:v>1402545600</c:v>
                </c:pt>
                <c:pt idx="38908">
                  <c:v>1402549200</c:v>
                </c:pt>
                <c:pt idx="38909">
                  <c:v>1402552800</c:v>
                </c:pt>
                <c:pt idx="38910">
                  <c:v>1402556400</c:v>
                </c:pt>
                <c:pt idx="38911">
                  <c:v>1402560000</c:v>
                </c:pt>
                <c:pt idx="38912">
                  <c:v>1402563600</c:v>
                </c:pt>
                <c:pt idx="38913">
                  <c:v>1402567200</c:v>
                </c:pt>
                <c:pt idx="38914">
                  <c:v>1402570800</c:v>
                </c:pt>
                <c:pt idx="38915">
                  <c:v>1402574400</c:v>
                </c:pt>
                <c:pt idx="38916">
                  <c:v>1402578000</c:v>
                </c:pt>
                <c:pt idx="38917">
                  <c:v>1402581600</c:v>
                </c:pt>
                <c:pt idx="38918">
                  <c:v>1402585200</c:v>
                </c:pt>
                <c:pt idx="38919">
                  <c:v>1402588800</c:v>
                </c:pt>
                <c:pt idx="38920">
                  <c:v>1402592400</c:v>
                </c:pt>
                <c:pt idx="38921">
                  <c:v>1402596000</c:v>
                </c:pt>
                <c:pt idx="38922">
                  <c:v>1402599600</c:v>
                </c:pt>
                <c:pt idx="38923">
                  <c:v>1402603200</c:v>
                </c:pt>
                <c:pt idx="38924">
                  <c:v>1402606800</c:v>
                </c:pt>
                <c:pt idx="38925">
                  <c:v>1402610400</c:v>
                </c:pt>
                <c:pt idx="38926">
                  <c:v>1402614000</c:v>
                </c:pt>
                <c:pt idx="38927">
                  <c:v>1402617600</c:v>
                </c:pt>
                <c:pt idx="38928">
                  <c:v>1402621200</c:v>
                </c:pt>
                <c:pt idx="38929">
                  <c:v>1402624800</c:v>
                </c:pt>
                <c:pt idx="38930">
                  <c:v>1402628400</c:v>
                </c:pt>
                <c:pt idx="38931">
                  <c:v>1402632000</c:v>
                </c:pt>
                <c:pt idx="38932">
                  <c:v>1402635600</c:v>
                </c:pt>
                <c:pt idx="38933">
                  <c:v>1402639200</c:v>
                </c:pt>
                <c:pt idx="38934">
                  <c:v>1402642800</c:v>
                </c:pt>
                <c:pt idx="38935">
                  <c:v>1402646400</c:v>
                </c:pt>
                <c:pt idx="38936">
                  <c:v>1402650000</c:v>
                </c:pt>
                <c:pt idx="38937">
                  <c:v>1402653600</c:v>
                </c:pt>
                <c:pt idx="38938">
                  <c:v>1402657200</c:v>
                </c:pt>
                <c:pt idx="38939">
                  <c:v>1402660800</c:v>
                </c:pt>
                <c:pt idx="38940">
                  <c:v>1402664400</c:v>
                </c:pt>
                <c:pt idx="38941">
                  <c:v>1402668000</c:v>
                </c:pt>
                <c:pt idx="38942">
                  <c:v>1402671600</c:v>
                </c:pt>
                <c:pt idx="38943">
                  <c:v>1402675200</c:v>
                </c:pt>
                <c:pt idx="38944">
                  <c:v>1402678800</c:v>
                </c:pt>
                <c:pt idx="38945">
                  <c:v>1402682400</c:v>
                </c:pt>
                <c:pt idx="38946">
                  <c:v>1402686000</c:v>
                </c:pt>
                <c:pt idx="38947">
                  <c:v>1402689600</c:v>
                </c:pt>
                <c:pt idx="38948">
                  <c:v>1402693200</c:v>
                </c:pt>
                <c:pt idx="38949">
                  <c:v>1402696800</c:v>
                </c:pt>
                <c:pt idx="38950">
                  <c:v>1402700400</c:v>
                </c:pt>
                <c:pt idx="38951">
                  <c:v>1402704000</c:v>
                </c:pt>
                <c:pt idx="38952">
                  <c:v>1402707600</c:v>
                </c:pt>
                <c:pt idx="38953">
                  <c:v>1402711200</c:v>
                </c:pt>
                <c:pt idx="38954">
                  <c:v>1402714800</c:v>
                </c:pt>
                <c:pt idx="38955">
                  <c:v>1402718400</c:v>
                </c:pt>
                <c:pt idx="38956">
                  <c:v>1402722000</c:v>
                </c:pt>
                <c:pt idx="38957">
                  <c:v>1402725600</c:v>
                </c:pt>
                <c:pt idx="38958">
                  <c:v>1402729200</c:v>
                </c:pt>
                <c:pt idx="38959">
                  <c:v>1402732800</c:v>
                </c:pt>
                <c:pt idx="38960">
                  <c:v>1402736400</c:v>
                </c:pt>
                <c:pt idx="38961">
                  <c:v>1402740000</c:v>
                </c:pt>
                <c:pt idx="38962">
                  <c:v>1402743600</c:v>
                </c:pt>
                <c:pt idx="38963">
                  <c:v>1402747200</c:v>
                </c:pt>
                <c:pt idx="38964">
                  <c:v>1402750800</c:v>
                </c:pt>
                <c:pt idx="38965">
                  <c:v>1402754400</c:v>
                </c:pt>
                <c:pt idx="38966">
                  <c:v>1402758000</c:v>
                </c:pt>
                <c:pt idx="38967">
                  <c:v>1402761600</c:v>
                </c:pt>
                <c:pt idx="38968">
                  <c:v>1402765200</c:v>
                </c:pt>
                <c:pt idx="38969">
                  <c:v>1402768800</c:v>
                </c:pt>
                <c:pt idx="38970">
                  <c:v>1402772400</c:v>
                </c:pt>
                <c:pt idx="38971">
                  <c:v>1402776000</c:v>
                </c:pt>
                <c:pt idx="38972">
                  <c:v>1402779600</c:v>
                </c:pt>
                <c:pt idx="38973">
                  <c:v>1402783200</c:v>
                </c:pt>
                <c:pt idx="38974">
                  <c:v>1402786800</c:v>
                </c:pt>
                <c:pt idx="38975">
                  <c:v>1402790400</c:v>
                </c:pt>
                <c:pt idx="38976">
                  <c:v>1402794000</c:v>
                </c:pt>
                <c:pt idx="38977">
                  <c:v>1402797600</c:v>
                </c:pt>
                <c:pt idx="38978">
                  <c:v>1402801200</c:v>
                </c:pt>
                <c:pt idx="38979">
                  <c:v>1402804800</c:v>
                </c:pt>
                <c:pt idx="38980">
                  <c:v>1402808400</c:v>
                </c:pt>
                <c:pt idx="38981">
                  <c:v>1402812000</c:v>
                </c:pt>
                <c:pt idx="38982">
                  <c:v>1402815600</c:v>
                </c:pt>
                <c:pt idx="38983">
                  <c:v>1402819200</c:v>
                </c:pt>
                <c:pt idx="38984">
                  <c:v>1402822800</c:v>
                </c:pt>
                <c:pt idx="38985">
                  <c:v>1402826400</c:v>
                </c:pt>
                <c:pt idx="38986">
                  <c:v>1402830000</c:v>
                </c:pt>
                <c:pt idx="38987">
                  <c:v>1402833600</c:v>
                </c:pt>
                <c:pt idx="38988">
                  <c:v>1402837200</c:v>
                </c:pt>
                <c:pt idx="38989">
                  <c:v>1402840800</c:v>
                </c:pt>
                <c:pt idx="38990">
                  <c:v>1402844400</c:v>
                </c:pt>
                <c:pt idx="38991">
                  <c:v>1402848000</c:v>
                </c:pt>
                <c:pt idx="38992">
                  <c:v>1402851600</c:v>
                </c:pt>
                <c:pt idx="38993">
                  <c:v>1402855200</c:v>
                </c:pt>
                <c:pt idx="38994">
                  <c:v>1402858800</c:v>
                </c:pt>
                <c:pt idx="38995">
                  <c:v>1402862400</c:v>
                </c:pt>
                <c:pt idx="38996">
                  <c:v>1402866000</c:v>
                </c:pt>
                <c:pt idx="38997">
                  <c:v>1402869600</c:v>
                </c:pt>
                <c:pt idx="38998">
                  <c:v>1402873200</c:v>
                </c:pt>
                <c:pt idx="38999">
                  <c:v>1402876800</c:v>
                </c:pt>
                <c:pt idx="39000">
                  <c:v>1402880400</c:v>
                </c:pt>
                <c:pt idx="39001">
                  <c:v>1402884000</c:v>
                </c:pt>
                <c:pt idx="39002">
                  <c:v>1402887600</c:v>
                </c:pt>
                <c:pt idx="39003">
                  <c:v>1402891200</c:v>
                </c:pt>
                <c:pt idx="39004">
                  <c:v>1402894800</c:v>
                </c:pt>
                <c:pt idx="39005">
                  <c:v>1402898400</c:v>
                </c:pt>
                <c:pt idx="39006">
                  <c:v>1402902000</c:v>
                </c:pt>
                <c:pt idx="39007">
                  <c:v>1402905600</c:v>
                </c:pt>
                <c:pt idx="39008">
                  <c:v>1402909200</c:v>
                </c:pt>
                <c:pt idx="39009">
                  <c:v>1402912800</c:v>
                </c:pt>
                <c:pt idx="39010">
                  <c:v>1402916400</c:v>
                </c:pt>
                <c:pt idx="39011">
                  <c:v>1402920000</c:v>
                </c:pt>
                <c:pt idx="39012">
                  <c:v>1402923600</c:v>
                </c:pt>
                <c:pt idx="39013">
                  <c:v>1402927200</c:v>
                </c:pt>
                <c:pt idx="39014">
                  <c:v>1402930800</c:v>
                </c:pt>
                <c:pt idx="39015">
                  <c:v>1402934400</c:v>
                </c:pt>
                <c:pt idx="39016">
                  <c:v>1402938000</c:v>
                </c:pt>
                <c:pt idx="39017">
                  <c:v>1402941600</c:v>
                </c:pt>
                <c:pt idx="39018">
                  <c:v>1402945200</c:v>
                </c:pt>
                <c:pt idx="39019">
                  <c:v>1402948800</c:v>
                </c:pt>
                <c:pt idx="39020">
                  <c:v>1402952400</c:v>
                </c:pt>
                <c:pt idx="39021">
                  <c:v>1402956000</c:v>
                </c:pt>
                <c:pt idx="39022">
                  <c:v>1402959600</c:v>
                </c:pt>
                <c:pt idx="39023">
                  <c:v>1402963200</c:v>
                </c:pt>
                <c:pt idx="39024">
                  <c:v>1402966800</c:v>
                </c:pt>
                <c:pt idx="39025">
                  <c:v>1402970400</c:v>
                </c:pt>
                <c:pt idx="39026">
                  <c:v>1402974000</c:v>
                </c:pt>
                <c:pt idx="39027">
                  <c:v>1402977600</c:v>
                </c:pt>
                <c:pt idx="39028">
                  <c:v>1402981200</c:v>
                </c:pt>
                <c:pt idx="39029">
                  <c:v>1402984800</c:v>
                </c:pt>
                <c:pt idx="39030">
                  <c:v>1402988400</c:v>
                </c:pt>
                <c:pt idx="39031">
                  <c:v>1402992000</c:v>
                </c:pt>
                <c:pt idx="39032">
                  <c:v>1402995600</c:v>
                </c:pt>
                <c:pt idx="39033">
                  <c:v>1402999200</c:v>
                </c:pt>
                <c:pt idx="39034">
                  <c:v>1403002800</c:v>
                </c:pt>
                <c:pt idx="39035">
                  <c:v>1403006400</c:v>
                </c:pt>
                <c:pt idx="39036">
                  <c:v>1403010000</c:v>
                </c:pt>
                <c:pt idx="39037">
                  <c:v>1403013600</c:v>
                </c:pt>
                <c:pt idx="39038">
                  <c:v>1403017200</c:v>
                </c:pt>
                <c:pt idx="39039">
                  <c:v>1403020800</c:v>
                </c:pt>
                <c:pt idx="39040">
                  <c:v>1403024400</c:v>
                </c:pt>
                <c:pt idx="39041">
                  <c:v>1403028000</c:v>
                </c:pt>
                <c:pt idx="39042">
                  <c:v>1403031600</c:v>
                </c:pt>
                <c:pt idx="39043">
                  <c:v>1403035200</c:v>
                </c:pt>
                <c:pt idx="39044">
                  <c:v>1403038800</c:v>
                </c:pt>
                <c:pt idx="39045">
                  <c:v>1403042400</c:v>
                </c:pt>
                <c:pt idx="39046">
                  <c:v>1403046000</c:v>
                </c:pt>
                <c:pt idx="39047">
                  <c:v>1403049600</c:v>
                </c:pt>
                <c:pt idx="39048">
                  <c:v>1403053200</c:v>
                </c:pt>
                <c:pt idx="39049">
                  <c:v>1403056800</c:v>
                </c:pt>
                <c:pt idx="39050">
                  <c:v>1403060400</c:v>
                </c:pt>
                <c:pt idx="39051">
                  <c:v>1403064000</c:v>
                </c:pt>
                <c:pt idx="39052">
                  <c:v>1403067600</c:v>
                </c:pt>
                <c:pt idx="39053">
                  <c:v>1403071200</c:v>
                </c:pt>
                <c:pt idx="39054">
                  <c:v>1403074800</c:v>
                </c:pt>
                <c:pt idx="39055">
                  <c:v>1403078400</c:v>
                </c:pt>
                <c:pt idx="39056">
                  <c:v>1403082000</c:v>
                </c:pt>
                <c:pt idx="39057">
                  <c:v>1403085600</c:v>
                </c:pt>
                <c:pt idx="39058">
                  <c:v>1403089200</c:v>
                </c:pt>
                <c:pt idx="39059">
                  <c:v>1403092800</c:v>
                </c:pt>
                <c:pt idx="39060">
                  <c:v>1403096400</c:v>
                </c:pt>
                <c:pt idx="39061">
                  <c:v>1403100000</c:v>
                </c:pt>
                <c:pt idx="39062">
                  <c:v>1403103600</c:v>
                </c:pt>
                <c:pt idx="39063">
                  <c:v>1403107200</c:v>
                </c:pt>
                <c:pt idx="39064">
                  <c:v>1403110800</c:v>
                </c:pt>
                <c:pt idx="39065">
                  <c:v>1403114400</c:v>
                </c:pt>
                <c:pt idx="39066">
                  <c:v>1403118000</c:v>
                </c:pt>
                <c:pt idx="39067">
                  <c:v>1403121600</c:v>
                </c:pt>
                <c:pt idx="39068">
                  <c:v>1403125200</c:v>
                </c:pt>
                <c:pt idx="39069">
                  <c:v>1403128800</c:v>
                </c:pt>
                <c:pt idx="39070">
                  <c:v>1403132400</c:v>
                </c:pt>
                <c:pt idx="39071">
                  <c:v>1403136000</c:v>
                </c:pt>
                <c:pt idx="39072">
                  <c:v>1403139600</c:v>
                </c:pt>
                <c:pt idx="39073">
                  <c:v>1403143200</c:v>
                </c:pt>
                <c:pt idx="39074">
                  <c:v>1403146800</c:v>
                </c:pt>
                <c:pt idx="39075">
                  <c:v>1403150400</c:v>
                </c:pt>
                <c:pt idx="39076">
                  <c:v>1403154000</c:v>
                </c:pt>
                <c:pt idx="39077">
                  <c:v>1403157600</c:v>
                </c:pt>
                <c:pt idx="39078">
                  <c:v>1403161200</c:v>
                </c:pt>
                <c:pt idx="39079">
                  <c:v>1403164800</c:v>
                </c:pt>
                <c:pt idx="39080">
                  <c:v>1403168400</c:v>
                </c:pt>
                <c:pt idx="39081">
                  <c:v>1403172000</c:v>
                </c:pt>
                <c:pt idx="39082">
                  <c:v>1403175600</c:v>
                </c:pt>
                <c:pt idx="39083">
                  <c:v>1403179200</c:v>
                </c:pt>
                <c:pt idx="39084">
                  <c:v>1403182800</c:v>
                </c:pt>
                <c:pt idx="39085">
                  <c:v>1403186400</c:v>
                </c:pt>
                <c:pt idx="39086">
                  <c:v>1403190000</c:v>
                </c:pt>
                <c:pt idx="39087">
                  <c:v>1403193600</c:v>
                </c:pt>
                <c:pt idx="39088">
                  <c:v>1403197200</c:v>
                </c:pt>
                <c:pt idx="39089">
                  <c:v>1403200800</c:v>
                </c:pt>
                <c:pt idx="39090">
                  <c:v>1403204400</c:v>
                </c:pt>
                <c:pt idx="39091">
                  <c:v>1403208000</c:v>
                </c:pt>
                <c:pt idx="39092">
                  <c:v>1403211600</c:v>
                </c:pt>
                <c:pt idx="39093">
                  <c:v>1403215200</c:v>
                </c:pt>
                <c:pt idx="39094">
                  <c:v>1403218800</c:v>
                </c:pt>
                <c:pt idx="39095">
                  <c:v>1403222400</c:v>
                </c:pt>
                <c:pt idx="39096">
                  <c:v>1403226000</c:v>
                </c:pt>
                <c:pt idx="39097">
                  <c:v>1403229600</c:v>
                </c:pt>
                <c:pt idx="39098">
                  <c:v>1403233200</c:v>
                </c:pt>
                <c:pt idx="39099">
                  <c:v>1403236800</c:v>
                </c:pt>
                <c:pt idx="39100">
                  <c:v>1403240400</c:v>
                </c:pt>
                <c:pt idx="39101">
                  <c:v>1403244000</c:v>
                </c:pt>
                <c:pt idx="39102">
                  <c:v>1403247600</c:v>
                </c:pt>
                <c:pt idx="39103">
                  <c:v>1403251200</c:v>
                </c:pt>
                <c:pt idx="39104">
                  <c:v>1403254800</c:v>
                </c:pt>
                <c:pt idx="39105">
                  <c:v>1403258400</c:v>
                </c:pt>
                <c:pt idx="39106">
                  <c:v>1403262000</c:v>
                </c:pt>
                <c:pt idx="39107">
                  <c:v>1403265600</c:v>
                </c:pt>
                <c:pt idx="39108">
                  <c:v>1403269200</c:v>
                </c:pt>
                <c:pt idx="39109">
                  <c:v>1403272800</c:v>
                </c:pt>
                <c:pt idx="39110">
                  <c:v>1403276400</c:v>
                </c:pt>
                <c:pt idx="39111">
                  <c:v>1403280000</c:v>
                </c:pt>
                <c:pt idx="39112">
                  <c:v>1403283600</c:v>
                </c:pt>
                <c:pt idx="39113">
                  <c:v>1403287200</c:v>
                </c:pt>
                <c:pt idx="39114">
                  <c:v>1403290800</c:v>
                </c:pt>
                <c:pt idx="39115">
                  <c:v>1403294400</c:v>
                </c:pt>
                <c:pt idx="39116">
                  <c:v>1403298000</c:v>
                </c:pt>
                <c:pt idx="39117">
                  <c:v>1403301600</c:v>
                </c:pt>
                <c:pt idx="39118">
                  <c:v>1403305200</c:v>
                </c:pt>
                <c:pt idx="39119">
                  <c:v>1403308800</c:v>
                </c:pt>
                <c:pt idx="39120">
                  <c:v>1403312400</c:v>
                </c:pt>
                <c:pt idx="39121">
                  <c:v>1403316000</c:v>
                </c:pt>
                <c:pt idx="39122">
                  <c:v>1403319600</c:v>
                </c:pt>
                <c:pt idx="39123">
                  <c:v>1403323200</c:v>
                </c:pt>
                <c:pt idx="39124">
                  <c:v>1403326800</c:v>
                </c:pt>
                <c:pt idx="39125">
                  <c:v>1403330400</c:v>
                </c:pt>
                <c:pt idx="39126">
                  <c:v>1403334000</c:v>
                </c:pt>
                <c:pt idx="39127">
                  <c:v>1403337600</c:v>
                </c:pt>
                <c:pt idx="39128">
                  <c:v>1403341200</c:v>
                </c:pt>
                <c:pt idx="39129">
                  <c:v>1403344800</c:v>
                </c:pt>
                <c:pt idx="39130">
                  <c:v>1403348400</c:v>
                </c:pt>
                <c:pt idx="39131">
                  <c:v>1403352000</c:v>
                </c:pt>
                <c:pt idx="39132">
                  <c:v>1403355600</c:v>
                </c:pt>
                <c:pt idx="39133">
                  <c:v>1403359200</c:v>
                </c:pt>
                <c:pt idx="39134">
                  <c:v>1403362800</c:v>
                </c:pt>
                <c:pt idx="39135">
                  <c:v>1403366400</c:v>
                </c:pt>
                <c:pt idx="39136">
                  <c:v>1403370000</c:v>
                </c:pt>
                <c:pt idx="39137">
                  <c:v>1403373600</c:v>
                </c:pt>
                <c:pt idx="39138">
                  <c:v>1403377200</c:v>
                </c:pt>
                <c:pt idx="39139">
                  <c:v>1403380800</c:v>
                </c:pt>
                <c:pt idx="39140">
                  <c:v>1403384400</c:v>
                </c:pt>
                <c:pt idx="39141">
                  <c:v>1403388000</c:v>
                </c:pt>
                <c:pt idx="39142">
                  <c:v>1403391600</c:v>
                </c:pt>
                <c:pt idx="39143">
                  <c:v>1403395200</c:v>
                </c:pt>
                <c:pt idx="39144">
                  <c:v>1403398800</c:v>
                </c:pt>
                <c:pt idx="39145">
                  <c:v>1403402400</c:v>
                </c:pt>
                <c:pt idx="39146">
                  <c:v>1403406000</c:v>
                </c:pt>
                <c:pt idx="39147">
                  <c:v>1403409600</c:v>
                </c:pt>
                <c:pt idx="39148">
                  <c:v>1403413200</c:v>
                </c:pt>
                <c:pt idx="39149">
                  <c:v>1403416800</c:v>
                </c:pt>
                <c:pt idx="39150">
                  <c:v>1403420400</c:v>
                </c:pt>
                <c:pt idx="39151">
                  <c:v>1403424000</c:v>
                </c:pt>
                <c:pt idx="39152">
                  <c:v>1403427600</c:v>
                </c:pt>
                <c:pt idx="39153">
                  <c:v>1403431200</c:v>
                </c:pt>
                <c:pt idx="39154">
                  <c:v>1403434800</c:v>
                </c:pt>
                <c:pt idx="39155">
                  <c:v>1403438400</c:v>
                </c:pt>
                <c:pt idx="39156">
                  <c:v>1403442000</c:v>
                </c:pt>
                <c:pt idx="39157">
                  <c:v>1403445600</c:v>
                </c:pt>
                <c:pt idx="39158">
                  <c:v>1403449200</c:v>
                </c:pt>
                <c:pt idx="39159">
                  <c:v>1403452800</c:v>
                </c:pt>
                <c:pt idx="39160">
                  <c:v>1403456400</c:v>
                </c:pt>
                <c:pt idx="39161">
                  <c:v>1403460000</c:v>
                </c:pt>
                <c:pt idx="39162">
                  <c:v>1403463600</c:v>
                </c:pt>
                <c:pt idx="39163">
                  <c:v>1403467200</c:v>
                </c:pt>
                <c:pt idx="39164">
                  <c:v>1403470800</c:v>
                </c:pt>
                <c:pt idx="39165">
                  <c:v>1403474400</c:v>
                </c:pt>
                <c:pt idx="39166">
                  <c:v>1403478000</c:v>
                </c:pt>
                <c:pt idx="39167">
                  <c:v>1403481600</c:v>
                </c:pt>
                <c:pt idx="39168">
                  <c:v>1403485200</c:v>
                </c:pt>
                <c:pt idx="39169">
                  <c:v>1403488800</c:v>
                </c:pt>
                <c:pt idx="39170">
                  <c:v>1403492400</c:v>
                </c:pt>
                <c:pt idx="39171">
                  <c:v>1403496000</c:v>
                </c:pt>
                <c:pt idx="39172">
                  <c:v>1403499600</c:v>
                </c:pt>
                <c:pt idx="39173">
                  <c:v>1403503200</c:v>
                </c:pt>
                <c:pt idx="39174">
                  <c:v>1403506800</c:v>
                </c:pt>
                <c:pt idx="39175">
                  <c:v>1403510400</c:v>
                </c:pt>
                <c:pt idx="39176">
                  <c:v>1403514000</c:v>
                </c:pt>
                <c:pt idx="39177">
                  <c:v>1403517600</c:v>
                </c:pt>
                <c:pt idx="39178">
                  <c:v>1403521200</c:v>
                </c:pt>
                <c:pt idx="39179">
                  <c:v>1403524800</c:v>
                </c:pt>
                <c:pt idx="39180">
                  <c:v>1403528400</c:v>
                </c:pt>
                <c:pt idx="39181">
                  <c:v>1403532000</c:v>
                </c:pt>
                <c:pt idx="39182">
                  <c:v>1403535600</c:v>
                </c:pt>
                <c:pt idx="39183">
                  <c:v>1403539200</c:v>
                </c:pt>
                <c:pt idx="39184">
                  <c:v>1403542800</c:v>
                </c:pt>
                <c:pt idx="39185">
                  <c:v>1403546400</c:v>
                </c:pt>
                <c:pt idx="39186">
                  <c:v>1403550000</c:v>
                </c:pt>
                <c:pt idx="39187">
                  <c:v>1403553600</c:v>
                </c:pt>
                <c:pt idx="39188">
                  <c:v>1403557200</c:v>
                </c:pt>
                <c:pt idx="39189">
                  <c:v>1403560800</c:v>
                </c:pt>
                <c:pt idx="39190">
                  <c:v>1403564400</c:v>
                </c:pt>
                <c:pt idx="39191">
                  <c:v>1403568000</c:v>
                </c:pt>
                <c:pt idx="39192">
                  <c:v>1403571600</c:v>
                </c:pt>
                <c:pt idx="39193">
                  <c:v>1403575200</c:v>
                </c:pt>
                <c:pt idx="39194">
                  <c:v>1403578800</c:v>
                </c:pt>
                <c:pt idx="39195">
                  <c:v>1403582400</c:v>
                </c:pt>
                <c:pt idx="39196">
                  <c:v>1403586000</c:v>
                </c:pt>
                <c:pt idx="39197">
                  <c:v>1403589600</c:v>
                </c:pt>
                <c:pt idx="39198">
                  <c:v>1403593200</c:v>
                </c:pt>
                <c:pt idx="39199">
                  <c:v>1403596800</c:v>
                </c:pt>
                <c:pt idx="39200">
                  <c:v>1403600400</c:v>
                </c:pt>
                <c:pt idx="39201">
                  <c:v>1403604000</c:v>
                </c:pt>
                <c:pt idx="39202">
                  <c:v>1403607600</c:v>
                </c:pt>
                <c:pt idx="39203">
                  <c:v>1403611200</c:v>
                </c:pt>
                <c:pt idx="39204">
                  <c:v>1403614800</c:v>
                </c:pt>
                <c:pt idx="39205">
                  <c:v>1403618400</c:v>
                </c:pt>
                <c:pt idx="39206">
                  <c:v>1403622000</c:v>
                </c:pt>
                <c:pt idx="39207">
                  <c:v>1403625600</c:v>
                </c:pt>
                <c:pt idx="39208">
                  <c:v>1403629200</c:v>
                </c:pt>
                <c:pt idx="39209">
                  <c:v>1403632800</c:v>
                </c:pt>
                <c:pt idx="39210">
                  <c:v>1403636400</c:v>
                </c:pt>
                <c:pt idx="39211">
                  <c:v>1403640000</c:v>
                </c:pt>
                <c:pt idx="39212">
                  <c:v>1403643600</c:v>
                </c:pt>
                <c:pt idx="39213">
                  <c:v>1403647200</c:v>
                </c:pt>
                <c:pt idx="39214">
                  <c:v>1403650800</c:v>
                </c:pt>
                <c:pt idx="39215">
                  <c:v>1403654400</c:v>
                </c:pt>
                <c:pt idx="39216">
                  <c:v>1403658000</c:v>
                </c:pt>
                <c:pt idx="39217">
                  <c:v>1403661600</c:v>
                </c:pt>
                <c:pt idx="39218">
                  <c:v>1403665200</c:v>
                </c:pt>
                <c:pt idx="39219">
                  <c:v>1403668800</c:v>
                </c:pt>
                <c:pt idx="39220">
                  <c:v>1403672400</c:v>
                </c:pt>
                <c:pt idx="39221">
                  <c:v>1403676000</c:v>
                </c:pt>
                <c:pt idx="39222">
                  <c:v>1403679600</c:v>
                </c:pt>
                <c:pt idx="39223">
                  <c:v>1403683200</c:v>
                </c:pt>
                <c:pt idx="39224">
                  <c:v>1403686800</c:v>
                </c:pt>
                <c:pt idx="39225">
                  <c:v>1403690400</c:v>
                </c:pt>
                <c:pt idx="39226">
                  <c:v>1403694000</c:v>
                </c:pt>
                <c:pt idx="39227">
                  <c:v>1403697600</c:v>
                </c:pt>
                <c:pt idx="39228">
                  <c:v>1403701200</c:v>
                </c:pt>
                <c:pt idx="39229">
                  <c:v>1403704800</c:v>
                </c:pt>
                <c:pt idx="39230">
                  <c:v>1403708400</c:v>
                </c:pt>
                <c:pt idx="39231">
                  <c:v>1403712000</c:v>
                </c:pt>
                <c:pt idx="39232">
                  <c:v>1403715600</c:v>
                </c:pt>
                <c:pt idx="39233">
                  <c:v>1403719200</c:v>
                </c:pt>
                <c:pt idx="39234">
                  <c:v>1403722800</c:v>
                </c:pt>
                <c:pt idx="39235">
                  <c:v>1403726400</c:v>
                </c:pt>
                <c:pt idx="39236">
                  <c:v>1403730000</c:v>
                </c:pt>
                <c:pt idx="39237">
                  <c:v>1403733600</c:v>
                </c:pt>
                <c:pt idx="39238">
                  <c:v>1403737200</c:v>
                </c:pt>
                <c:pt idx="39239">
                  <c:v>1403740800</c:v>
                </c:pt>
                <c:pt idx="39240">
                  <c:v>1403744400</c:v>
                </c:pt>
                <c:pt idx="39241">
                  <c:v>1403748000</c:v>
                </c:pt>
                <c:pt idx="39242">
                  <c:v>1403751600</c:v>
                </c:pt>
                <c:pt idx="39243">
                  <c:v>1403755200</c:v>
                </c:pt>
                <c:pt idx="39244">
                  <c:v>1403758800</c:v>
                </c:pt>
                <c:pt idx="39245">
                  <c:v>1403762400</c:v>
                </c:pt>
                <c:pt idx="39246">
                  <c:v>1403766000</c:v>
                </c:pt>
                <c:pt idx="39247">
                  <c:v>1403769600</c:v>
                </c:pt>
                <c:pt idx="39248">
                  <c:v>1403773200</c:v>
                </c:pt>
                <c:pt idx="39249">
                  <c:v>1403776800</c:v>
                </c:pt>
                <c:pt idx="39250">
                  <c:v>1403780400</c:v>
                </c:pt>
                <c:pt idx="39251">
                  <c:v>1403784000</c:v>
                </c:pt>
                <c:pt idx="39252">
                  <c:v>1403787600</c:v>
                </c:pt>
                <c:pt idx="39253">
                  <c:v>1403791200</c:v>
                </c:pt>
                <c:pt idx="39254">
                  <c:v>1403794800</c:v>
                </c:pt>
                <c:pt idx="39255">
                  <c:v>1403798400</c:v>
                </c:pt>
                <c:pt idx="39256">
                  <c:v>1403802000</c:v>
                </c:pt>
                <c:pt idx="39257">
                  <c:v>1403805600</c:v>
                </c:pt>
                <c:pt idx="39258">
                  <c:v>1403809200</c:v>
                </c:pt>
                <c:pt idx="39259">
                  <c:v>1403812800</c:v>
                </c:pt>
                <c:pt idx="39260">
                  <c:v>1403816400</c:v>
                </c:pt>
                <c:pt idx="39261">
                  <c:v>1403820000</c:v>
                </c:pt>
                <c:pt idx="39262">
                  <c:v>1403823600</c:v>
                </c:pt>
                <c:pt idx="39263">
                  <c:v>1403827200</c:v>
                </c:pt>
                <c:pt idx="39264">
                  <c:v>1403830800</c:v>
                </c:pt>
                <c:pt idx="39265">
                  <c:v>1403834400</c:v>
                </c:pt>
                <c:pt idx="39266">
                  <c:v>1403838000</c:v>
                </c:pt>
                <c:pt idx="39267">
                  <c:v>1403841600</c:v>
                </c:pt>
                <c:pt idx="39268">
                  <c:v>1403845200</c:v>
                </c:pt>
                <c:pt idx="39269">
                  <c:v>1403848800</c:v>
                </c:pt>
                <c:pt idx="39270">
                  <c:v>1403852400</c:v>
                </c:pt>
                <c:pt idx="39271">
                  <c:v>1403856000</c:v>
                </c:pt>
                <c:pt idx="39272">
                  <c:v>1403859600</c:v>
                </c:pt>
                <c:pt idx="39273">
                  <c:v>1403863200</c:v>
                </c:pt>
                <c:pt idx="39274">
                  <c:v>1403866800</c:v>
                </c:pt>
                <c:pt idx="39275">
                  <c:v>1403870400</c:v>
                </c:pt>
                <c:pt idx="39276">
                  <c:v>1403874000</c:v>
                </c:pt>
                <c:pt idx="39277">
                  <c:v>1403877600</c:v>
                </c:pt>
                <c:pt idx="39278">
                  <c:v>1403881200</c:v>
                </c:pt>
                <c:pt idx="39279">
                  <c:v>1403884800</c:v>
                </c:pt>
                <c:pt idx="39280">
                  <c:v>1403888400</c:v>
                </c:pt>
                <c:pt idx="39281">
                  <c:v>1403892000</c:v>
                </c:pt>
                <c:pt idx="39282">
                  <c:v>1403895600</c:v>
                </c:pt>
                <c:pt idx="39283">
                  <c:v>1403899200</c:v>
                </c:pt>
                <c:pt idx="39284">
                  <c:v>1403902800</c:v>
                </c:pt>
                <c:pt idx="39285">
                  <c:v>1403906400</c:v>
                </c:pt>
                <c:pt idx="39286">
                  <c:v>1403910000</c:v>
                </c:pt>
                <c:pt idx="39287">
                  <c:v>1403913600</c:v>
                </c:pt>
                <c:pt idx="39288">
                  <c:v>1403917200</c:v>
                </c:pt>
                <c:pt idx="39289">
                  <c:v>1403920800</c:v>
                </c:pt>
                <c:pt idx="39290">
                  <c:v>1403924400</c:v>
                </c:pt>
                <c:pt idx="39291">
                  <c:v>1403928000</c:v>
                </c:pt>
                <c:pt idx="39292">
                  <c:v>1403931600</c:v>
                </c:pt>
                <c:pt idx="39293">
                  <c:v>1403935200</c:v>
                </c:pt>
                <c:pt idx="39294">
                  <c:v>1403938800</c:v>
                </c:pt>
                <c:pt idx="39295">
                  <c:v>1403942400</c:v>
                </c:pt>
                <c:pt idx="39296">
                  <c:v>1403946000</c:v>
                </c:pt>
                <c:pt idx="39297">
                  <c:v>1403949600</c:v>
                </c:pt>
                <c:pt idx="39298">
                  <c:v>1403953200</c:v>
                </c:pt>
                <c:pt idx="39299">
                  <c:v>1403956800</c:v>
                </c:pt>
                <c:pt idx="39300">
                  <c:v>1403960400</c:v>
                </c:pt>
                <c:pt idx="39301">
                  <c:v>1403964000</c:v>
                </c:pt>
                <c:pt idx="39302">
                  <c:v>1403967600</c:v>
                </c:pt>
                <c:pt idx="39303">
                  <c:v>1403971200</c:v>
                </c:pt>
                <c:pt idx="39304">
                  <c:v>1403974800</c:v>
                </c:pt>
                <c:pt idx="39305">
                  <c:v>1403978400</c:v>
                </c:pt>
                <c:pt idx="39306">
                  <c:v>1403982000</c:v>
                </c:pt>
                <c:pt idx="39307">
                  <c:v>1403985600</c:v>
                </c:pt>
                <c:pt idx="39308">
                  <c:v>1403989200</c:v>
                </c:pt>
                <c:pt idx="39309">
                  <c:v>1403992800</c:v>
                </c:pt>
                <c:pt idx="39310">
                  <c:v>1403996400</c:v>
                </c:pt>
                <c:pt idx="39311">
                  <c:v>1404000000</c:v>
                </c:pt>
                <c:pt idx="39312">
                  <c:v>1404003600</c:v>
                </c:pt>
                <c:pt idx="39313">
                  <c:v>1404007200</c:v>
                </c:pt>
                <c:pt idx="39314">
                  <c:v>1404010800</c:v>
                </c:pt>
                <c:pt idx="39315">
                  <c:v>1404014400</c:v>
                </c:pt>
                <c:pt idx="39316">
                  <c:v>1404018000</c:v>
                </c:pt>
                <c:pt idx="39317">
                  <c:v>1404021600</c:v>
                </c:pt>
                <c:pt idx="39318">
                  <c:v>1404025200</c:v>
                </c:pt>
                <c:pt idx="39319">
                  <c:v>1404028800</c:v>
                </c:pt>
                <c:pt idx="39320">
                  <c:v>1404032400</c:v>
                </c:pt>
                <c:pt idx="39321">
                  <c:v>1404036000</c:v>
                </c:pt>
                <c:pt idx="39322">
                  <c:v>1404039600</c:v>
                </c:pt>
                <c:pt idx="39323">
                  <c:v>1404043200</c:v>
                </c:pt>
                <c:pt idx="39324">
                  <c:v>1404046800</c:v>
                </c:pt>
                <c:pt idx="39325">
                  <c:v>1404050400</c:v>
                </c:pt>
                <c:pt idx="39326">
                  <c:v>1404054000</c:v>
                </c:pt>
                <c:pt idx="39327">
                  <c:v>1404057600</c:v>
                </c:pt>
                <c:pt idx="39328">
                  <c:v>1404061200</c:v>
                </c:pt>
                <c:pt idx="39329">
                  <c:v>1404064800</c:v>
                </c:pt>
                <c:pt idx="39330">
                  <c:v>1404068400</c:v>
                </c:pt>
                <c:pt idx="39331">
                  <c:v>1404072000</c:v>
                </c:pt>
                <c:pt idx="39332">
                  <c:v>1404075600</c:v>
                </c:pt>
                <c:pt idx="39333">
                  <c:v>1404079200</c:v>
                </c:pt>
                <c:pt idx="39334">
                  <c:v>1404082800</c:v>
                </c:pt>
                <c:pt idx="39335">
                  <c:v>1404086400</c:v>
                </c:pt>
                <c:pt idx="39336">
                  <c:v>1404090000</c:v>
                </c:pt>
                <c:pt idx="39337">
                  <c:v>1404093600</c:v>
                </c:pt>
                <c:pt idx="39338">
                  <c:v>1404097200</c:v>
                </c:pt>
                <c:pt idx="39339">
                  <c:v>1404100800</c:v>
                </c:pt>
                <c:pt idx="39340">
                  <c:v>1404104400</c:v>
                </c:pt>
                <c:pt idx="39341">
                  <c:v>1404108000</c:v>
                </c:pt>
                <c:pt idx="39342">
                  <c:v>1404111600</c:v>
                </c:pt>
                <c:pt idx="39343">
                  <c:v>1404115200</c:v>
                </c:pt>
                <c:pt idx="39344">
                  <c:v>1404118800</c:v>
                </c:pt>
                <c:pt idx="39345">
                  <c:v>1404122400</c:v>
                </c:pt>
                <c:pt idx="39346">
                  <c:v>1404126000</c:v>
                </c:pt>
                <c:pt idx="39347">
                  <c:v>1404129600</c:v>
                </c:pt>
                <c:pt idx="39348">
                  <c:v>1404133200</c:v>
                </c:pt>
                <c:pt idx="39349">
                  <c:v>1404136800</c:v>
                </c:pt>
                <c:pt idx="39350">
                  <c:v>1404140400</c:v>
                </c:pt>
                <c:pt idx="39351">
                  <c:v>1404144000</c:v>
                </c:pt>
                <c:pt idx="39352">
                  <c:v>1404147600</c:v>
                </c:pt>
                <c:pt idx="39353">
                  <c:v>1404151200</c:v>
                </c:pt>
                <c:pt idx="39354">
                  <c:v>1404154800</c:v>
                </c:pt>
                <c:pt idx="39355">
                  <c:v>1404158400</c:v>
                </c:pt>
                <c:pt idx="39356">
                  <c:v>1404162000</c:v>
                </c:pt>
                <c:pt idx="39357">
                  <c:v>1404165600</c:v>
                </c:pt>
                <c:pt idx="39358">
                  <c:v>1404169200</c:v>
                </c:pt>
                <c:pt idx="39359">
                  <c:v>1404172800</c:v>
                </c:pt>
                <c:pt idx="39360">
                  <c:v>1404176400</c:v>
                </c:pt>
                <c:pt idx="39361">
                  <c:v>1404180000</c:v>
                </c:pt>
                <c:pt idx="39362">
                  <c:v>1404183600</c:v>
                </c:pt>
                <c:pt idx="39363">
                  <c:v>1404187200</c:v>
                </c:pt>
                <c:pt idx="39364">
                  <c:v>1404190800</c:v>
                </c:pt>
                <c:pt idx="39365">
                  <c:v>1404194400</c:v>
                </c:pt>
                <c:pt idx="39366">
                  <c:v>1404198000</c:v>
                </c:pt>
                <c:pt idx="39367">
                  <c:v>1404201600</c:v>
                </c:pt>
                <c:pt idx="39368">
                  <c:v>1404205200</c:v>
                </c:pt>
                <c:pt idx="39369">
                  <c:v>1404208800</c:v>
                </c:pt>
                <c:pt idx="39370">
                  <c:v>1404212400</c:v>
                </c:pt>
                <c:pt idx="39371">
                  <c:v>1404216000</c:v>
                </c:pt>
                <c:pt idx="39372">
                  <c:v>1404219600</c:v>
                </c:pt>
                <c:pt idx="39373">
                  <c:v>1404223200</c:v>
                </c:pt>
                <c:pt idx="39374">
                  <c:v>1404226800</c:v>
                </c:pt>
                <c:pt idx="39375">
                  <c:v>1404230400</c:v>
                </c:pt>
                <c:pt idx="39376">
                  <c:v>1404234000</c:v>
                </c:pt>
                <c:pt idx="39377">
                  <c:v>1404237600</c:v>
                </c:pt>
                <c:pt idx="39378">
                  <c:v>1404241200</c:v>
                </c:pt>
                <c:pt idx="39379">
                  <c:v>1404244800</c:v>
                </c:pt>
                <c:pt idx="39380">
                  <c:v>1404248400</c:v>
                </c:pt>
                <c:pt idx="39381">
                  <c:v>1404252000</c:v>
                </c:pt>
                <c:pt idx="39382">
                  <c:v>1404255600</c:v>
                </c:pt>
                <c:pt idx="39383">
                  <c:v>1404259200</c:v>
                </c:pt>
                <c:pt idx="39384">
                  <c:v>1404262800</c:v>
                </c:pt>
                <c:pt idx="39385">
                  <c:v>1404266400</c:v>
                </c:pt>
                <c:pt idx="39386">
                  <c:v>1404270000</c:v>
                </c:pt>
                <c:pt idx="39387">
                  <c:v>1404273600</c:v>
                </c:pt>
                <c:pt idx="39388">
                  <c:v>1404277200</c:v>
                </c:pt>
                <c:pt idx="39389">
                  <c:v>1404280800</c:v>
                </c:pt>
                <c:pt idx="39390">
                  <c:v>1404284400</c:v>
                </c:pt>
                <c:pt idx="39391">
                  <c:v>1404288000</c:v>
                </c:pt>
                <c:pt idx="39392">
                  <c:v>1404291600</c:v>
                </c:pt>
                <c:pt idx="39393">
                  <c:v>1404295200</c:v>
                </c:pt>
                <c:pt idx="39394">
                  <c:v>1404298800</c:v>
                </c:pt>
                <c:pt idx="39395">
                  <c:v>1404302400</c:v>
                </c:pt>
                <c:pt idx="39396">
                  <c:v>1404306000</c:v>
                </c:pt>
                <c:pt idx="39397">
                  <c:v>1404309600</c:v>
                </c:pt>
                <c:pt idx="39398">
                  <c:v>1404313200</c:v>
                </c:pt>
                <c:pt idx="39399">
                  <c:v>1404316800</c:v>
                </c:pt>
                <c:pt idx="39400">
                  <c:v>1404320400</c:v>
                </c:pt>
                <c:pt idx="39401">
                  <c:v>1404324000</c:v>
                </c:pt>
                <c:pt idx="39402">
                  <c:v>1404327600</c:v>
                </c:pt>
                <c:pt idx="39403">
                  <c:v>1404331200</c:v>
                </c:pt>
                <c:pt idx="39404">
                  <c:v>1404334800</c:v>
                </c:pt>
                <c:pt idx="39405">
                  <c:v>1404338400</c:v>
                </c:pt>
                <c:pt idx="39406">
                  <c:v>1404342000</c:v>
                </c:pt>
                <c:pt idx="39407">
                  <c:v>1404345600</c:v>
                </c:pt>
                <c:pt idx="39408">
                  <c:v>1404349200</c:v>
                </c:pt>
                <c:pt idx="39409">
                  <c:v>1404352800</c:v>
                </c:pt>
                <c:pt idx="39410">
                  <c:v>1404356400</c:v>
                </c:pt>
                <c:pt idx="39411">
                  <c:v>1404360000</c:v>
                </c:pt>
                <c:pt idx="39412">
                  <c:v>1404363600</c:v>
                </c:pt>
                <c:pt idx="39413">
                  <c:v>1404367200</c:v>
                </c:pt>
                <c:pt idx="39414">
                  <c:v>1404370800</c:v>
                </c:pt>
                <c:pt idx="39415">
                  <c:v>1404374400</c:v>
                </c:pt>
                <c:pt idx="39416">
                  <c:v>1404378000</c:v>
                </c:pt>
                <c:pt idx="39417">
                  <c:v>1404381600</c:v>
                </c:pt>
                <c:pt idx="39418">
                  <c:v>1404385200</c:v>
                </c:pt>
                <c:pt idx="39419">
                  <c:v>1404388800</c:v>
                </c:pt>
                <c:pt idx="39420">
                  <c:v>1404392400</c:v>
                </c:pt>
                <c:pt idx="39421">
                  <c:v>1404396000</c:v>
                </c:pt>
                <c:pt idx="39422">
                  <c:v>1404399600</c:v>
                </c:pt>
                <c:pt idx="39423">
                  <c:v>1404403200</c:v>
                </c:pt>
                <c:pt idx="39424">
                  <c:v>1404406800</c:v>
                </c:pt>
                <c:pt idx="39425">
                  <c:v>1404410400</c:v>
                </c:pt>
                <c:pt idx="39426">
                  <c:v>1404414000</c:v>
                </c:pt>
                <c:pt idx="39427">
                  <c:v>1404417600</c:v>
                </c:pt>
                <c:pt idx="39428">
                  <c:v>1404421200</c:v>
                </c:pt>
                <c:pt idx="39429">
                  <c:v>1404424800</c:v>
                </c:pt>
                <c:pt idx="39430">
                  <c:v>1404428400</c:v>
                </c:pt>
                <c:pt idx="39431">
                  <c:v>1404432000</c:v>
                </c:pt>
                <c:pt idx="39432">
                  <c:v>1404435600</c:v>
                </c:pt>
                <c:pt idx="39433">
                  <c:v>1404439200</c:v>
                </c:pt>
                <c:pt idx="39434">
                  <c:v>1404442800</c:v>
                </c:pt>
                <c:pt idx="39435">
                  <c:v>1404446400</c:v>
                </c:pt>
                <c:pt idx="39436">
                  <c:v>1404450000</c:v>
                </c:pt>
                <c:pt idx="39437">
                  <c:v>1404453600</c:v>
                </c:pt>
                <c:pt idx="39438">
                  <c:v>1404457200</c:v>
                </c:pt>
                <c:pt idx="39439">
                  <c:v>1404460800</c:v>
                </c:pt>
                <c:pt idx="39440">
                  <c:v>1404464400</c:v>
                </c:pt>
                <c:pt idx="39441">
                  <c:v>1404468000</c:v>
                </c:pt>
                <c:pt idx="39442">
                  <c:v>1404471600</c:v>
                </c:pt>
                <c:pt idx="39443">
                  <c:v>1404475200</c:v>
                </c:pt>
                <c:pt idx="39444">
                  <c:v>1404478800</c:v>
                </c:pt>
                <c:pt idx="39445">
                  <c:v>1404482400</c:v>
                </c:pt>
                <c:pt idx="39446">
                  <c:v>1404486000</c:v>
                </c:pt>
                <c:pt idx="39447">
                  <c:v>1404489600</c:v>
                </c:pt>
                <c:pt idx="39448">
                  <c:v>1404493200</c:v>
                </c:pt>
                <c:pt idx="39449">
                  <c:v>1404496800</c:v>
                </c:pt>
                <c:pt idx="39450">
                  <c:v>1404500400</c:v>
                </c:pt>
                <c:pt idx="39451">
                  <c:v>1404504000</c:v>
                </c:pt>
                <c:pt idx="39452">
                  <c:v>1404507600</c:v>
                </c:pt>
                <c:pt idx="39453">
                  <c:v>1404511200</c:v>
                </c:pt>
                <c:pt idx="39454">
                  <c:v>1404514800</c:v>
                </c:pt>
                <c:pt idx="39455">
                  <c:v>1404518400</c:v>
                </c:pt>
                <c:pt idx="39456">
                  <c:v>1404522000</c:v>
                </c:pt>
                <c:pt idx="39457">
                  <c:v>1404525600</c:v>
                </c:pt>
                <c:pt idx="39458">
                  <c:v>1404529200</c:v>
                </c:pt>
                <c:pt idx="39459">
                  <c:v>1404532800</c:v>
                </c:pt>
                <c:pt idx="39460">
                  <c:v>1404536400</c:v>
                </c:pt>
                <c:pt idx="39461">
                  <c:v>1404540000</c:v>
                </c:pt>
                <c:pt idx="39462">
                  <c:v>1404543600</c:v>
                </c:pt>
                <c:pt idx="39463">
                  <c:v>1404547200</c:v>
                </c:pt>
                <c:pt idx="39464">
                  <c:v>1404550800</c:v>
                </c:pt>
                <c:pt idx="39465">
                  <c:v>1404554400</c:v>
                </c:pt>
                <c:pt idx="39466">
                  <c:v>1404558000</c:v>
                </c:pt>
                <c:pt idx="39467">
                  <c:v>1404561600</c:v>
                </c:pt>
                <c:pt idx="39468">
                  <c:v>1404565200</c:v>
                </c:pt>
                <c:pt idx="39469">
                  <c:v>1404568800</c:v>
                </c:pt>
                <c:pt idx="39470">
                  <c:v>1404572400</c:v>
                </c:pt>
                <c:pt idx="39471">
                  <c:v>1404576000</c:v>
                </c:pt>
                <c:pt idx="39472">
                  <c:v>1404579600</c:v>
                </c:pt>
                <c:pt idx="39473">
                  <c:v>1404583200</c:v>
                </c:pt>
                <c:pt idx="39474">
                  <c:v>1404586800</c:v>
                </c:pt>
                <c:pt idx="39475">
                  <c:v>1404590400</c:v>
                </c:pt>
                <c:pt idx="39476">
                  <c:v>1404594000</c:v>
                </c:pt>
                <c:pt idx="39477">
                  <c:v>1404597600</c:v>
                </c:pt>
                <c:pt idx="39478">
                  <c:v>1404601200</c:v>
                </c:pt>
                <c:pt idx="39479">
                  <c:v>1404604800</c:v>
                </c:pt>
                <c:pt idx="39480">
                  <c:v>1404608400</c:v>
                </c:pt>
                <c:pt idx="39481">
                  <c:v>1404612000</c:v>
                </c:pt>
                <c:pt idx="39482">
                  <c:v>1404615600</c:v>
                </c:pt>
                <c:pt idx="39483">
                  <c:v>1404619200</c:v>
                </c:pt>
                <c:pt idx="39484">
                  <c:v>1404622800</c:v>
                </c:pt>
                <c:pt idx="39485">
                  <c:v>1404626400</c:v>
                </c:pt>
                <c:pt idx="39486">
                  <c:v>1404630000</c:v>
                </c:pt>
                <c:pt idx="39487">
                  <c:v>1404633600</c:v>
                </c:pt>
                <c:pt idx="39488">
                  <c:v>1404637200</c:v>
                </c:pt>
                <c:pt idx="39489">
                  <c:v>1404640800</c:v>
                </c:pt>
                <c:pt idx="39490">
                  <c:v>1404644400</c:v>
                </c:pt>
                <c:pt idx="39491">
                  <c:v>1404648000</c:v>
                </c:pt>
                <c:pt idx="39492">
                  <c:v>1404651600</c:v>
                </c:pt>
                <c:pt idx="39493">
                  <c:v>1404655200</c:v>
                </c:pt>
                <c:pt idx="39494">
                  <c:v>1404658800</c:v>
                </c:pt>
                <c:pt idx="39495">
                  <c:v>1404662400</c:v>
                </c:pt>
                <c:pt idx="39496">
                  <c:v>1404666000</c:v>
                </c:pt>
                <c:pt idx="39497">
                  <c:v>1404669600</c:v>
                </c:pt>
                <c:pt idx="39498">
                  <c:v>1404673200</c:v>
                </c:pt>
                <c:pt idx="39499">
                  <c:v>1404676800</c:v>
                </c:pt>
                <c:pt idx="39500">
                  <c:v>1404680400</c:v>
                </c:pt>
                <c:pt idx="39501">
                  <c:v>1404684000</c:v>
                </c:pt>
                <c:pt idx="39502">
                  <c:v>1404687600</c:v>
                </c:pt>
                <c:pt idx="39503">
                  <c:v>1404691200</c:v>
                </c:pt>
                <c:pt idx="39504">
                  <c:v>1404694800</c:v>
                </c:pt>
                <c:pt idx="39505">
                  <c:v>1404698400</c:v>
                </c:pt>
                <c:pt idx="39506">
                  <c:v>1404702000</c:v>
                </c:pt>
                <c:pt idx="39507">
                  <c:v>1404705600</c:v>
                </c:pt>
                <c:pt idx="39508">
                  <c:v>1404709200</c:v>
                </c:pt>
                <c:pt idx="39509">
                  <c:v>1404712800</c:v>
                </c:pt>
                <c:pt idx="39510">
                  <c:v>1404716400</c:v>
                </c:pt>
                <c:pt idx="39511">
                  <c:v>1404720000</c:v>
                </c:pt>
                <c:pt idx="39512">
                  <c:v>1404723600</c:v>
                </c:pt>
                <c:pt idx="39513">
                  <c:v>1404727200</c:v>
                </c:pt>
                <c:pt idx="39514">
                  <c:v>1404730800</c:v>
                </c:pt>
                <c:pt idx="39515">
                  <c:v>1404734400</c:v>
                </c:pt>
                <c:pt idx="39516">
                  <c:v>1404738000</c:v>
                </c:pt>
                <c:pt idx="39517">
                  <c:v>1404741600</c:v>
                </c:pt>
                <c:pt idx="39518">
                  <c:v>1404745200</c:v>
                </c:pt>
                <c:pt idx="39519">
                  <c:v>1404748800</c:v>
                </c:pt>
                <c:pt idx="39520">
                  <c:v>1404752400</c:v>
                </c:pt>
                <c:pt idx="39521">
                  <c:v>1404756000</c:v>
                </c:pt>
                <c:pt idx="39522">
                  <c:v>1404759600</c:v>
                </c:pt>
                <c:pt idx="39523">
                  <c:v>1404763200</c:v>
                </c:pt>
                <c:pt idx="39524">
                  <c:v>1404766800</c:v>
                </c:pt>
                <c:pt idx="39525">
                  <c:v>1404770400</c:v>
                </c:pt>
                <c:pt idx="39526">
                  <c:v>1404774000</c:v>
                </c:pt>
                <c:pt idx="39527">
                  <c:v>1404777600</c:v>
                </c:pt>
                <c:pt idx="39528">
                  <c:v>1404781200</c:v>
                </c:pt>
                <c:pt idx="39529">
                  <c:v>1404784800</c:v>
                </c:pt>
                <c:pt idx="39530">
                  <c:v>1404788400</c:v>
                </c:pt>
                <c:pt idx="39531">
                  <c:v>1404792000</c:v>
                </c:pt>
                <c:pt idx="39532">
                  <c:v>1404795600</c:v>
                </c:pt>
                <c:pt idx="39533">
                  <c:v>1404799200</c:v>
                </c:pt>
                <c:pt idx="39534">
                  <c:v>1404802800</c:v>
                </c:pt>
                <c:pt idx="39535">
                  <c:v>1404806400</c:v>
                </c:pt>
                <c:pt idx="39536">
                  <c:v>1404810000</c:v>
                </c:pt>
                <c:pt idx="39537">
                  <c:v>1404813600</c:v>
                </c:pt>
                <c:pt idx="39538">
                  <c:v>1404817200</c:v>
                </c:pt>
                <c:pt idx="39539">
                  <c:v>1404820800</c:v>
                </c:pt>
                <c:pt idx="39540">
                  <c:v>1404824400</c:v>
                </c:pt>
                <c:pt idx="39541">
                  <c:v>1404828000</c:v>
                </c:pt>
                <c:pt idx="39542">
                  <c:v>1404831600</c:v>
                </c:pt>
                <c:pt idx="39543">
                  <c:v>1404835200</c:v>
                </c:pt>
                <c:pt idx="39544">
                  <c:v>1404838800</c:v>
                </c:pt>
                <c:pt idx="39545">
                  <c:v>1404842400</c:v>
                </c:pt>
                <c:pt idx="39546">
                  <c:v>1404846000</c:v>
                </c:pt>
                <c:pt idx="39547">
                  <c:v>1404849600</c:v>
                </c:pt>
                <c:pt idx="39548">
                  <c:v>1404853200</c:v>
                </c:pt>
                <c:pt idx="39549">
                  <c:v>1404856800</c:v>
                </c:pt>
                <c:pt idx="39550">
                  <c:v>1404860400</c:v>
                </c:pt>
                <c:pt idx="39551">
                  <c:v>1404864000</c:v>
                </c:pt>
                <c:pt idx="39552">
                  <c:v>1404867600</c:v>
                </c:pt>
                <c:pt idx="39553">
                  <c:v>1404871200</c:v>
                </c:pt>
                <c:pt idx="39554">
                  <c:v>1404874800</c:v>
                </c:pt>
                <c:pt idx="39555">
                  <c:v>1404878400</c:v>
                </c:pt>
                <c:pt idx="39556">
                  <c:v>1404882000</c:v>
                </c:pt>
                <c:pt idx="39557">
                  <c:v>1404885600</c:v>
                </c:pt>
                <c:pt idx="39558">
                  <c:v>1404889200</c:v>
                </c:pt>
                <c:pt idx="39559">
                  <c:v>1404892800</c:v>
                </c:pt>
                <c:pt idx="39560">
                  <c:v>1404896400</c:v>
                </c:pt>
                <c:pt idx="39561">
                  <c:v>1404900000</c:v>
                </c:pt>
                <c:pt idx="39562">
                  <c:v>1404903600</c:v>
                </c:pt>
                <c:pt idx="39563">
                  <c:v>1404907200</c:v>
                </c:pt>
                <c:pt idx="39564">
                  <c:v>1404910800</c:v>
                </c:pt>
                <c:pt idx="39565">
                  <c:v>1404914400</c:v>
                </c:pt>
                <c:pt idx="39566">
                  <c:v>1404918000</c:v>
                </c:pt>
                <c:pt idx="39567">
                  <c:v>1404921600</c:v>
                </c:pt>
                <c:pt idx="39568">
                  <c:v>1404925200</c:v>
                </c:pt>
                <c:pt idx="39569">
                  <c:v>1404928800</c:v>
                </c:pt>
                <c:pt idx="39570">
                  <c:v>1404932400</c:v>
                </c:pt>
                <c:pt idx="39571">
                  <c:v>1404936000</c:v>
                </c:pt>
                <c:pt idx="39572">
                  <c:v>1404939600</c:v>
                </c:pt>
                <c:pt idx="39573">
                  <c:v>1404943200</c:v>
                </c:pt>
                <c:pt idx="39574">
                  <c:v>1404946800</c:v>
                </c:pt>
                <c:pt idx="39575">
                  <c:v>1404950400</c:v>
                </c:pt>
                <c:pt idx="39576">
                  <c:v>1404954000</c:v>
                </c:pt>
                <c:pt idx="39577">
                  <c:v>1404957600</c:v>
                </c:pt>
                <c:pt idx="39578">
                  <c:v>1404961200</c:v>
                </c:pt>
                <c:pt idx="39579">
                  <c:v>1404964800</c:v>
                </c:pt>
                <c:pt idx="39580">
                  <c:v>1404968400</c:v>
                </c:pt>
                <c:pt idx="39581">
                  <c:v>1404972000</c:v>
                </c:pt>
                <c:pt idx="39582">
                  <c:v>1404975600</c:v>
                </c:pt>
                <c:pt idx="39583">
                  <c:v>1404979200</c:v>
                </c:pt>
                <c:pt idx="39584">
                  <c:v>1404982800</c:v>
                </c:pt>
                <c:pt idx="39585">
                  <c:v>1404986400</c:v>
                </c:pt>
                <c:pt idx="39586">
                  <c:v>1404990000</c:v>
                </c:pt>
                <c:pt idx="39587">
                  <c:v>1404993600</c:v>
                </c:pt>
                <c:pt idx="39588">
                  <c:v>1404997200</c:v>
                </c:pt>
                <c:pt idx="39589">
                  <c:v>1405000800</c:v>
                </c:pt>
                <c:pt idx="39590">
                  <c:v>1405004400</c:v>
                </c:pt>
                <c:pt idx="39591">
                  <c:v>1405008000</c:v>
                </c:pt>
                <c:pt idx="39592">
                  <c:v>1405011600</c:v>
                </c:pt>
                <c:pt idx="39593">
                  <c:v>1405015200</c:v>
                </c:pt>
                <c:pt idx="39594">
                  <c:v>1405018800</c:v>
                </c:pt>
                <c:pt idx="39595">
                  <c:v>1405022400</c:v>
                </c:pt>
                <c:pt idx="39596">
                  <c:v>1405026000</c:v>
                </c:pt>
                <c:pt idx="39597">
                  <c:v>1405029600</c:v>
                </c:pt>
                <c:pt idx="39598">
                  <c:v>1405033200</c:v>
                </c:pt>
                <c:pt idx="39599">
                  <c:v>1405036800</c:v>
                </c:pt>
                <c:pt idx="39600">
                  <c:v>1405040400</c:v>
                </c:pt>
                <c:pt idx="39601">
                  <c:v>1405044000</c:v>
                </c:pt>
                <c:pt idx="39602">
                  <c:v>1405047600</c:v>
                </c:pt>
                <c:pt idx="39603">
                  <c:v>1405051200</c:v>
                </c:pt>
                <c:pt idx="39604">
                  <c:v>1405054800</c:v>
                </c:pt>
                <c:pt idx="39605">
                  <c:v>1405058400</c:v>
                </c:pt>
                <c:pt idx="39606">
                  <c:v>1405062000</c:v>
                </c:pt>
                <c:pt idx="39607">
                  <c:v>1405065600</c:v>
                </c:pt>
                <c:pt idx="39608">
                  <c:v>1405069200</c:v>
                </c:pt>
                <c:pt idx="39609">
                  <c:v>1405072800</c:v>
                </c:pt>
                <c:pt idx="39610">
                  <c:v>1405076400</c:v>
                </c:pt>
                <c:pt idx="39611">
                  <c:v>1405080000</c:v>
                </c:pt>
                <c:pt idx="39612">
                  <c:v>1405083600</c:v>
                </c:pt>
                <c:pt idx="39613">
                  <c:v>1405087200</c:v>
                </c:pt>
                <c:pt idx="39614">
                  <c:v>1405090800</c:v>
                </c:pt>
                <c:pt idx="39615">
                  <c:v>1405094400</c:v>
                </c:pt>
                <c:pt idx="39616">
                  <c:v>1405098000</c:v>
                </c:pt>
                <c:pt idx="39617">
                  <c:v>1405101600</c:v>
                </c:pt>
                <c:pt idx="39618">
                  <c:v>1405105200</c:v>
                </c:pt>
                <c:pt idx="39619">
                  <c:v>1405108800</c:v>
                </c:pt>
                <c:pt idx="39620">
                  <c:v>1405112400</c:v>
                </c:pt>
                <c:pt idx="39621">
                  <c:v>1405116000</c:v>
                </c:pt>
                <c:pt idx="39622">
                  <c:v>1405119600</c:v>
                </c:pt>
                <c:pt idx="39623">
                  <c:v>1405123200</c:v>
                </c:pt>
                <c:pt idx="39624">
                  <c:v>1405126800</c:v>
                </c:pt>
                <c:pt idx="39625">
                  <c:v>1405130400</c:v>
                </c:pt>
                <c:pt idx="39626">
                  <c:v>1405134000</c:v>
                </c:pt>
                <c:pt idx="39627">
                  <c:v>1405137600</c:v>
                </c:pt>
                <c:pt idx="39628">
                  <c:v>1405141200</c:v>
                </c:pt>
                <c:pt idx="39629">
                  <c:v>1405144800</c:v>
                </c:pt>
                <c:pt idx="39630">
                  <c:v>1405148400</c:v>
                </c:pt>
                <c:pt idx="39631">
                  <c:v>1405152000</c:v>
                </c:pt>
                <c:pt idx="39632">
                  <c:v>1405155600</c:v>
                </c:pt>
                <c:pt idx="39633">
                  <c:v>1405159200</c:v>
                </c:pt>
                <c:pt idx="39634">
                  <c:v>1405162800</c:v>
                </c:pt>
                <c:pt idx="39635">
                  <c:v>1405166400</c:v>
                </c:pt>
                <c:pt idx="39636">
                  <c:v>1405170000</c:v>
                </c:pt>
                <c:pt idx="39637">
                  <c:v>1405173600</c:v>
                </c:pt>
                <c:pt idx="39638">
                  <c:v>1405177200</c:v>
                </c:pt>
                <c:pt idx="39639">
                  <c:v>1405180800</c:v>
                </c:pt>
                <c:pt idx="39640">
                  <c:v>1405184400</c:v>
                </c:pt>
                <c:pt idx="39641">
                  <c:v>1405188000</c:v>
                </c:pt>
                <c:pt idx="39642">
                  <c:v>1405191600</c:v>
                </c:pt>
                <c:pt idx="39643">
                  <c:v>1405195200</c:v>
                </c:pt>
                <c:pt idx="39644">
                  <c:v>1405198800</c:v>
                </c:pt>
                <c:pt idx="39645">
                  <c:v>1405202400</c:v>
                </c:pt>
                <c:pt idx="39646">
                  <c:v>1405206000</c:v>
                </c:pt>
                <c:pt idx="39647">
                  <c:v>1405209600</c:v>
                </c:pt>
                <c:pt idx="39648">
                  <c:v>1405213200</c:v>
                </c:pt>
                <c:pt idx="39649">
                  <c:v>1405216800</c:v>
                </c:pt>
                <c:pt idx="39650">
                  <c:v>1405220400</c:v>
                </c:pt>
                <c:pt idx="39651">
                  <c:v>1405224000</c:v>
                </c:pt>
                <c:pt idx="39652">
                  <c:v>1405227600</c:v>
                </c:pt>
                <c:pt idx="39653">
                  <c:v>1405231200</c:v>
                </c:pt>
                <c:pt idx="39654">
                  <c:v>1405234800</c:v>
                </c:pt>
                <c:pt idx="39655">
                  <c:v>1405238400</c:v>
                </c:pt>
                <c:pt idx="39656">
                  <c:v>1405242000</c:v>
                </c:pt>
                <c:pt idx="39657">
                  <c:v>1405245600</c:v>
                </c:pt>
                <c:pt idx="39658">
                  <c:v>1405249200</c:v>
                </c:pt>
                <c:pt idx="39659">
                  <c:v>1405252800</c:v>
                </c:pt>
                <c:pt idx="39660">
                  <c:v>1405256400</c:v>
                </c:pt>
                <c:pt idx="39661">
                  <c:v>1405260000</c:v>
                </c:pt>
                <c:pt idx="39662">
                  <c:v>1405263600</c:v>
                </c:pt>
                <c:pt idx="39663">
                  <c:v>1405267200</c:v>
                </c:pt>
                <c:pt idx="39664">
                  <c:v>1405270800</c:v>
                </c:pt>
                <c:pt idx="39665">
                  <c:v>1405274400</c:v>
                </c:pt>
                <c:pt idx="39666">
                  <c:v>1405278000</c:v>
                </c:pt>
                <c:pt idx="39667">
                  <c:v>1405281600</c:v>
                </c:pt>
                <c:pt idx="39668">
                  <c:v>1405285200</c:v>
                </c:pt>
                <c:pt idx="39669">
                  <c:v>1405288800</c:v>
                </c:pt>
                <c:pt idx="39670">
                  <c:v>1405292400</c:v>
                </c:pt>
                <c:pt idx="39671">
                  <c:v>1405296000</c:v>
                </c:pt>
                <c:pt idx="39672">
                  <c:v>1405299600</c:v>
                </c:pt>
                <c:pt idx="39673">
                  <c:v>1405303200</c:v>
                </c:pt>
                <c:pt idx="39674">
                  <c:v>1405306800</c:v>
                </c:pt>
                <c:pt idx="39675">
                  <c:v>1405310400</c:v>
                </c:pt>
                <c:pt idx="39676">
                  <c:v>1405314000</c:v>
                </c:pt>
                <c:pt idx="39677">
                  <c:v>1405317600</c:v>
                </c:pt>
                <c:pt idx="39678">
                  <c:v>1405321200</c:v>
                </c:pt>
                <c:pt idx="39679">
                  <c:v>1405324800</c:v>
                </c:pt>
                <c:pt idx="39680">
                  <c:v>1405328400</c:v>
                </c:pt>
                <c:pt idx="39681">
                  <c:v>1405332000</c:v>
                </c:pt>
                <c:pt idx="39682">
                  <c:v>1405335600</c:v>
                </c:pt>
                <c:pt idx="39683">
                  <c:v>1405339200</c:v>
                </c:pt>
                <c:pt idx="39684">
                  <c:v>1405342800</c:v>
                </c:pt>
                <c:pt idx="39685">
                  <c:v>1405346400</c:v>
                </c:pt>
                <c:pt idx="39686">
                  <c:v>1405350000</c:v>
                </c:pt>
                <c:pt idx="39687">
                  <c:v>1405353600</c:v>
                </c:pt>
                <c:pt idx="39688">
                  <c:v>1405357200</c:v>
                </c:pt>
                <c:pt idx="39689">
                  <c:v>1405360800</c:v>
                </c:pt>
                <c:pt idx="39690">
                  <c:v>1405364400</c:v>
                </c:pt>
                <c:pt idx="39691">
                  <c:v>1405368000</c:v>
                </c:pt>
                <c:pt idx="39692">
                  <c:v>1405371600</c:v>
                </c:pt>
                <c:pt idx="39693">
                  <c:v>1405375200</c:v>
                </c:pt>
                <c:pt idx="39694">
                  <c:v>1405378800</c:v>
                </c:pt>
                <c:pt idx="39695">
                  <c:v>1405382400</c:v>
                </c:pt>
                <c:pt idx="39696">
                  <c:v>1405386000</c:v>
                </c:pt>
                <c:pt idx="39697">
                  <c:v>1405389600</c:v>
                </c:pt>
                <c:pt idx="39698">
                  <c:v>1405393200</c:v>
                </c:pt>
                <c:pt idx="39699">
                  <c:v>1405396800</c:v>
                </c:pt>
                <c:pt idx="39700">
                  <c:v>1405400400</c:v>
                </c:pt>
                <c:pt idx="39701">
                  <c:v>1405404000</c:v>
                </c:pt>
                <c:pt idx="39702">
                  <c:v>1405407600</c:v>
                </c:pt>
                <c:pt idx="39703">
                  <c:v>1405411200</c:v>
                </c:pt>
                <c:pt idx="39704">
                  <c:v>1405414800</c:v>
                </c:pt>
                <c:pt idx="39705">
                  <c:v>1405418400</c:v>
                </c:pt>
                <c:pt idx="39706">
                  <c:v>1405422000</c:v>
                </c:pt>
                <c:pt idx="39707">
                  <c:v>1405425600</c:v>
                </c:pt>
                <c:pt idx="39708">
                  <c:v>1405429200</c:v>
                </c:pt>
                <c:pt idx="39709">
                  <c:v>1405432800</c:v>
                </c:pt>
                <c:pt idx="39710">
                  <c:v>1405436400</c:v>
                </c:pt>
                <c:pt idx="39711">
                  <c:v>1405440000</c:v>
                </c:pt>
                <c:pt idx="39712">
                  <c:v>1405443600</c:v>
                </c:pt>
                <c:pt idx="39713">
                  <c:v>1405447200</c:v>
                </c:pt>
                <c:pt idx="39714">
                  <c:v>1405450800</c:v>
                </c:pt>
                <c:pt idx="39715">
                  <c:v>1405454400</c:v>
                </c:pt>
                <c:pt idx="39716">
                  <c:v>1405458000</c:v>
                </c:pt>
                <c:pt idx="39717">
                  <c:v>1405461600</c:v>
                </c:pt>
                <c:pt idx="39718">
                  <c:v>1405465200</c:v>
                </c:pt>
                <c:pt idx="39719">
                  <c:v>1405468800</c:v>
                </c:pt>
                <c:pt idx="39720">
                  <c:v>1405472400</c:v>
                </c:pt>
                <c:pt idx="39721">
                  <c:v>1405476000</c:v>
                </c:pt>
                <c:pt idx="39722">
                  <c:v>1405479600</c:v>
                </c:pt>
                <c:pt idx="39723">
                  <c:v>1405483200</c:v>
                </c:pt>
                <c:pt idx="39724">
                  <c:v>1405486800</c:v>
                </c:pt>
                <c:pt idx="39725">
                  <c:v>1405490400</c:v>
                </c:pt>
                <c:pt idx="39726">
                  <c:v>1405494000</c:v>
                </c:pt>
                <c:pt idx="39727">
                  <c:v>1405497600</c:v>
                </c:pt>
                <c:pt idx="39728">
                  <c:v>1405501200</c:v>
                </c:pt>
                <c:pt idx="39729">
                  <c:v>1405504800</c:v>
                </c:pt>
                <c:pt idx="39730">
                  <c:v>1405508400</c:v>
                </c:pt>
                <c:pt idx="39731">
                  <c:v>1405512000</c:v>
                </c:pt>
                <c:pt idx="39732">
                  <c:v>1405515600</c:v>
                </c:pt>
                <c:pt idx="39733">
                  <c:v>1405519200</c:v>
                </c:pt>
                <c:pt idx="39734">
                  <c:v>1405522800</c:v>
                </c:pt>
                <c:pt idx="39735">
                  <c:v>1405526400</c:v>
                </c:pt>
                <c:pt idx="39736">
                  <c:v>1405530000</c:v>
                </c:pt>
                <c:pt idx="39737">
                  <c:v>1405533600</c:v>
                </c:pt>
                <c:pt idx="39738">
                  <c:v>1405537200</c:v>
                </c:pt>
                <c:pt idx="39739">
                  <c:v>1405540800</c:v>
                </c:pt>
                <c:pt idx="39740">
                  <c:v>1405544400</c:v>
                </c:pt>
                <c:pt idx="39741">
                  <c:v>1405548000</c:v>
                </c:pt>
                <c:pt idx="39742">
                  <c:v>1405551600</c:v>
                </c:pt>
                <c:pt idx="39743">
                  <c:v>1405555200</c:v>
                </c:pt>
                <c:pt idx="39744">
                  <c:v>1405558800</c:v>
                </c:pt>
                <c:pt idx="39745">
                  <c:v>1405562400</c:v>
                </c:pt>
                <c:pt idx="39746">
                  <c:v>1405566000</c:v>
                </c:pt>
                <c:pt idx="39747">
                  <c:v>1405569600</c:v>
                </c:pt>
                <c:pt idx="39748">
                  <c:v>1405573200</c:v>
                </c:pt>
                <c:pt idx="39749">
                  <c:v>1405576800</c:v>
                </c:pt>
                <c:pt idx="39750">
                  <c:v>1405580400</c:v>
                </c:pt>
                <c:pt idx="39751">
                  <c:v>1405584000</c:v>
                </c:pt>
                <c:pt idx="39752">
                  <c:v>1405587600</c:v>
                </c:pt>
                <c:pt idx="39753">
                  <c:v>1405591200</c:v>
                </c:pt>
                <c:pt idx="39754">
                  <c:v>1405594800</c:v>
                </c:pt>
                <c:pt idx="39755">
                  <c:v>1405598400</c:v>
                </c:pt>
                <c:pt idx="39756">
                  <c:v>1405602000</c:v>
                </c:pt>
                <c:pt idx="39757">
                  <c:v>1405605600</c:v>
                </c:pt>
                <c:pt idx="39758">
                  <c:v>1405609200</c:v>
                </c:pt>
                <c:pt idx="39759">
                  <c:v>1405612800</c:v>
                </c:pt>
                <c:pt idx="39760">
                  <c:v>1405616400</c:v>
                </c:pt>
                <c:pt idx="39761">
                  <c:v>1405620000</c:v>
                </c:pt>
                <c:pt idx="39762">
                  <c:v>1405623600</c:v>
                </c:pt>
                <c:pt idx="39763">
                  <c:v>1405627200</c:v>
                </c:pt>
                <c:pt idx="39764">
                  <c:v>1405630800</c:v>
                </c:pt>
                <c:pt idx="39765">
                  <c:v>1405634400</c:v>
                </c:pt>
                <c:pt idx="39766">
                  <c:v>1405638000</c:v>
                </c:pt>
                <c:pt idx="39767">
                  <c:v>1405641600</c:v>
                </c:pt>
                <c:pt idx="39768">
                  <c:v>1405645200</c:v>
                </c:pt>
                <c:pt idx="39769">
                  <c:v>1405648800</c:v>
                </c:pt>
                <c:pt idx="39770">
                  <c:v>1405652400</c:v>
                </c:pt>
                <c:pt idx="39771">
                  <c:v>1405656000</c:v>
                </c:pt>
                <c:pt idx="39772">
                  <c:v>1405659600</c:v>
                </c:pt>
                <c:pt idx="39773">
                  <c:v>1405663200</c:v>
                </c:pt>
                <c:pt idx="39774">
                  <c:v>1405666800</c:v>
                </c:pt>
                <c:pt idx="39775">
                  <c:v>1405670400</c:v>
                </c:pt>
                <c:pt idx="39776">
                  <c:v>1405674000</c:v>
                </c:pt>
                <c:pt idx="39777">
                  <c:v>1405677600</c:v>
                </c:pt>
                <c:pt idx="39778">
                  <c:v>1405681200</c:v>
                </c:pt>
                <c:pt idx="39779">
                  <c:v>1405684800</c:v>
                </c:pt>
                <c:pt idx="39780">
                  <c:v>1405688400</c:v>
                </c:pt>
                <c:pt idx="39781">
                  <c:v>1405692000</c:v>
                </c:pt>
                <c:pt idx="39782">
                  <c:v>1405695600</c:v>
                </c:pt>
                <c:pt idx="39783">
                  <c:v>1405699200</c:v>
                </c:pt>
                <c:pt idx="39784">
                  <c:v>1405702800</c:v>
                </c:pt>
                <c:pt idx="39785">
                  <c:v>1405706400</c:v>
                </c:pt>
                <c:pt idx="39786">
                  <c:v>1405710000</c:v>
                </c:pt>
                <c:pt idx="39787">
                  <c:v>1405713600</c:v>
                </c:pt>
                <c:pt idx="39788">
                  <c:v>1405717200</c:v>
                </c:pt>
                <c:pt idx="39789">
                  <c:v>1405720800</c:v>
                </c:pt>
                <c:pt idx="39790">
                  <c:v>1405724400</c:v>
                </c:pt>
                <c:pt idx="39791">
                  <c:v>1405728000</c:v>
                </c:pt>
                <c:pt idx="39792">
                  <c:v>1405731600</c:v>
                </c:pt>
                <c:pt idx="39793">
                  <c:v>1405735200</c:v>
                </c:pt>
                <c:pt idx="39794">
                  <c:v>1405738800</c:v>
                </c:pt>
                <c:pt idx="39795">
                  <c:v>1405742400</c:v>
                </c:pt>
                <c:pt idx="39796">
                  <c:v>1405746000</c:v>
                </c:pt>
                <c:pt idx="39797">
                  <c:v>1405749600</c:v>
                </c:pt>
                <c:pt idx="39798">
                  <c:v>1405753200</c:v>
                </c:pt>
                <c:pt idx="39799">
                  <c:v>1405756800</c:v>
                </c:pt>
                <c:pt idx="39800">
                  <c:v>1405760400</c:v>
                </c:pt>
                <c:pt idx="39801">
                  <c:v>1405764000</c:v>
                </c:pt>
                <c:pt idx="39802">
                  <c:v>1405767600</c:v>
                </c:pt>
                <c:pt idx="39803">
                  <c:v>1405771200</c:v>
                </c:pt>
                <c:pt idx="39804">
                  <c:v>1405774800</c:v>
                </c:pt>
                <c:pt idx="39805">
                  <c:v>1405778400</c:v>
                </c:pt>
                <c:pt idx="39806">
                  <c:v>1405782000</c:v>
                </c:pt>
                <c:pt idx="39807">
                  <c:v>1405785600</c:v>
                </c:pt>
                <c:pt idx="39808">
                  <c:v>1405789200</c:v>
                </c:pt>
                <c:pt idx="39809">
                  <c:v>1405792800</c:v>
                </c:pt>
                <c:pt idx="39810">
                  <c:v>1405796400</c:v>
                </c:pt>
                <c:pt idx="39811">
                  <c:v>1405800000</c:v>
                </c:pt>
                <c:pt idx="39812">
                  <c:v>1405803600</c:v>
                </c:pt>
                <c:pt idx="39813">
                  <c:v>1405807200</c:v>
                </c:pt>
                <c:pt idx="39814">
                  <c:v>1405810800</c:v>
                </c:pt>
                <c:pt idx="39815">
                  <c:v>1405814400</c:v>
                </c:pt>
                <c:pt idx="39816">
                  <c:v>1405818000</c:v>
                </c:pt>
                <c:pt idx="39817">
                  <c:v>1405821600</c:v>
                </c:pt>
                <c:pt idx="39818">
                  <c:v>1405825200</c:v>
                </c:pt>
                <c:pt idx="39819">
                  <c:v>1405828800</c:v>
                </c:pt>
                <c:pt idx="39820">
                  <c:v>1405832400</c:v>
                </c:pt>
                <c:pt idx="39821">
                  <c:v>1405836000</c:v>
                </c:pt>
                <c:pt idx="39822">
                  <c:v>1405839600</c:v>
                </c:pt>
                <c:pt idx="39823">
                  <c:v>1405843200</c:v>
                </c:pt>
                <c:pt idx="39824">
                  <c:v>1405846800</c:v>
                </c:pt>
                <c:pt idx="39825">
                  <c:v>1405850400</c:v>
                </c:pt>
                <c:pt idx="39826">
                  <c:v>1405854000</c:v>
                </c:pt>
                <c:pt idx="39827">
                  <c:v>1405857600</c:v>
                </c:pt>
                <c:pt idx="39828">
                  <c:v>1405861200</c:v>
                </c:pt>
                <c:pt idx="39829">
                  <c:v>1405864800</c:v>
                </c:pt>
                <c:pt idx="39830">
                  <c:v>1405868400</c:v>
                </c:pt>
                <c:pt idx="39831">
                  <c:v>1405872000</c:v>
                </c:pt>
                <c:pt idx="39832">
                  <c:v>1405875600</c:v>
                </c:pt>
                <c:pt idx="39833">
                  <c:v>1405879200</c:v>
                </c:pt>
                <c:pt idx="39834">
                  <c:v>1405882800</c:v>
                </c:pt>
                <c:pt idx="39835">
                  <c:v>1405886400</c:v>
                </c:pt>
                <c:pt idx="39836">
                  <c:v>1405890000</c:v>
                </c:pt>
                <c:pt idx="39837">
                  <c:v>1405893600</c:v>
                </c:pt>
                <c:pt idx="39838">
                  <c:v>1405897200</c:v>
                </c:pt>
                <c:pt idx="39839">
                  <c:v>1405900800</c:v>
                </c:pt>
                <c:pt idx="39840">
                  <c:v>1405904400</c:v>
                </c:pt>
                <c:pt idx="39841">
                  <c:v>1405908000</c:v>
                </c:pt>
                <c:pt idx="39842">
                  <c:v>1405911600</c:v>
                </c:pt>
                <c:pt idx="39843">
                  <c:v>1405915200</c:v>
                </c:pt>
                <c:pt idx="39844">
                  <c:v>1405918800</c:v>
                </c:pt>
                <c:pt idx="39845">
                  <c:v>1405922400</c:v>
                </c:pt>
                <c:pt idx="39846">
                  <c:v>1405926000</c:v>
                </c:pt>
                <c:pt idx="39847">
                  <c:v>1405929600</c:v>
                </c:pt>
                <c:pt idx="39848">
                  <c:v>1405933200</c:v>
                </c:pt>
                <c:pt idx="39849">
                  <c:v>1405936800</c:v>
                </c:pt>
                <c:pt idx="39850">
                  <c:v>1405940400</c:v>
                </c:pt>
                <c:pt idx="39851">
                  <c:v>1405944000</c:v>
                </c:pt>
                <c:pt idx="39852">
                  <c:v>1405947600</c:v>
                </c:pt>
                <c:pt idx="39853">
                  <c:v>1405951200</c:v>
                </c:pt>
                <c:pt idx="39854">
                  <c:v>1405954800</c:v>
                </c:pt>
                <c:pt idx="39855">
                  <c:v>1405958400</c:v>
                </c:pt>
                <c:pt idx="39856">
                  <c:v>1405962000</c:v>
                </c:pt>
                <c:pt idx="39857">
                  <c:v>1405965600</c:v>
                </c:pt>
                <c:pt idx="39858">
                  <c:v>1405969200</c:v>
                </c:pt>
                <c:pt idx="39859">
                  <c:v>1405972800</c:v>
                </c:pt>
                <c:pt idx="39860">
                  <c:v>1405976400</c:v>
                </c:pt>
                <c:pt idx="39861">
                  <c:v>1405980000</c:v>
                </c:pt>
                <c:pt idx="39862">
                  <c:v>1405983600</c:v>
                </c:pt>
                <c:pt idx="39863">
                  <c:v>1405987200</c:v>
                </c:pt>
                <c:pt idx="39864">
                  <c:v>1405990800</c:v>
                </c:pt>
                <c:pt idx="39865">
                  <c:v>1405994400</c:v>
                </c:pt>
                <c:pt idx="39866">
                  <c:v>1405998000</c:v>
                </c:pt>
                <c:pt idx="39867">
                  <c:v>1406001600</c:v>
                </c:pt>
                <c:pt idx="39868">
                  <c:v>1406005200</c:v>
                </c:pt>
                <c:pt idx="39869">
                  <c:v>1406008800</c:v>
                </c:pt>
                <c:pt idx="39870">
                  <c:v>1406012400</c:v>
                </c:pt>
                <c:pt idx="39871">
                  <c:v>1406016000</c:v>
                </c:pt>
                <c:pt idx="39872">
                  <c:v>1406019600</c:v>
                </c:pt>
                <c:pt idx="39873">
                  <c:v>1406023200</c:v>
                </c:pt>
                <c:pt idx="39874">
                  <c:v>1406026800</c:v>
                </c:pt>
                <c:pt idx="39875">
                  <c:v>1406030400</c:v>
                </c:pt>
                <c:pt idx="39876">
                  <c:v>1406034000</c:v>
                </c:pt>
                <c:pt idx="39877">
                  <c:v>1406037600</c:v>
                </c:pt>
                <c:pt idx="39878">
                  <c:v>1406041200</c:v>
                </c:pt>
                <c:pt idx="39879">
                  <c:v>1406044800</c:v>
                </c:pt>
                <c:pt idx="39880">
                  <c:v>1406048400</c:v>
                </c:pt>
                <c:pt idx="39881">
                  <c:v>1406052000</c:v>
                </c:pt>
                <c:pt idx="39882">
                  <c:v>1406055600</c:v>
                </c:pt>
                <c:pt idx="39883">
                  <c:v>1406059200</c:v>
                </c:pt>
                <c:pt idx="39884">
                  <c:v>1406062800</c:v>
                </c:pt>
                <c:pt idx="39885">
                  <c:v>1406066400</c:v>
                </c:pt>
                <c:pt idx="39886">
                  <c:v>1406070000</c:v>
                </c:pt>
                <c:pt idx="39887">
                  <c:v>1406073600</c:v>
                </c:pt>
                <c:pt idx="39888">
                  <c:v>1406077200</c:v>
                </c:pt>
                <c:pt idx="39889">
                  <c:v>1406080800</c:v>
                </c:pt>
                <c:pt idx="39890">
                  <c:v>1406084400</c:v>
                </c:pt>
                <c:pt idx="39891">
                  <c:v>1406088000</c:v>
                </c:pt>
                <c:pt idx="39892">
                  <c:v>1406091600</c:v>
                </c:pt>
                <c:pt idx="39893">
                  <c:v>1406095200</c:v>
                </c:pt>
                <c:pt idx="39894">
                  <c:v>1406098800</c:v>
                </c:pt>
                <c:pt idx="39895">
                  <c:v>1406102400</c:v>
                </c:pt>
                <c:pt idx="39896">
                  <c:v>1406106000</c:v>
                </c:pt>
                <c:pt idx="39897">
                  <c:v>1406109600</c:v>
                </c:pt>
                <c:pt idx="39898">
                  <c:v>1406113200</c:v>
                </c:pt>
                <c:pt idx="39899">
                  <c:v>1406116800</c:v>
                </c:pt>
                <c:pt idx="39900">
                  <c:v>1406120400</c:v>
                </c:pt>
                <c:pt idx="39901">
                  <c:v>1406124000</c:v>
                </c:pt>
                <c:pt idx="39902">
                  <c:v>1406127600</c:v>
                </c:pt>
                <c:pt idx="39903">
                  <c:v>1406131200</c:v>
                </c:pt>
                <c:pt idx="39904">
                  <c:v>1406134800</c:v>
                </c:pt>
                <c:pt idx="39905">
                  <c:v>1406138400</c:v>
                </c:pt>
                <c:pt idx="39906">
                  <c:v>1406142000</c:v>
                </c:pt>
                <c:pt idx="39907">
                  <c:v>1406145600</c:v>
                </c:pt>
                <c:pt idx="39908">
                  <c:v>1406149200</c:v>
                </c:pt>
                <c:pt idx="39909">
                  <c:v>1406152800</c:v>
                </c:pt>
                <c:pt idx="39910">
                  <c:v>1406156400</c:v>
                </c:pt>
                <c:pt idx="39911">
                  <c:v>1406160000</c:v>
                </c:pt>
                <c:pt idx="39912">
                  <c:v>1406163600</c:v>
                </c:pt>
                <c:pt idx="39913">
                  <c:v>1406167200</c:v>
                </c:pt>
                <c:pt idx="39914">
                  <c:v>1406170800</c:v>
                </c:pt>
                <c:pt idx="39915">
                  <c:v>1406174400</c:v>
                </c:pt>
                <c:pt idx="39916">
                  <c:v>1406178000</c:v>
                </c:pt>
                <c:pt idx="39917">
                  <c:v>1406181600</c:v>
                </c:pt>
                <c:pt idx="39918">
                  <c:v>1406185200</c:v>
                </c:pt>
                <c:pt idx="39919">
                  <c:v>1406188800</c:v>
                </c:pt>
                <c:pt idx="39920">
                  <c:v>1406192400</c:v>
                </c:pt>
                <c:pt idx="39921">
                  <c:v>1406196000</c:v>
                </c:pt>
                <c:pt idx="39922">
                  <c:v>1406199600</c:v>
                </c:pt>
                <c:pt idx="39923">
                  <c:v>1406203200</c:v>
                </c:pt>
                <c:pt idx="39924">
                  <c:v>1406206800</c:v>
                </c:pt>
                <c:pt idx="39925">
                  <c:v>1406210400</c:v>
                </c:pt>
                <c:pt idx="39926">
                  <c:v>1406214000</c:v>
                </c:pt>
                <c:pt idx="39927">
                  <c:v>1406217600</c:v>
                </c:pt>
                <c:pt idx="39928">
                  <c:v>1406221200</c:v>
                </c:pt>
                <c:pt idx="39929">
                  <c:v>1406224800</c:v>
                </c:pt>
                <c:pt idx="39930">
                  <c:v>1406228400</c:v>
                </c:pt>
                <c:pt idx="39931">
                  <c:v>1406232000</c:v>
                </c:pt>
                <c:pt idx="39932">
                  <c:v>1406235600</c:v>
                </c:pt>
                <c:pt idx="39933">
                  <c:v>1406239200</c:v>
                </c:pt>
                <c:pt idx="39934">
                  <c:v>1406242800</c:v>
                </c:pt>
                <c:pt idx="39935">
                  <c:v>1406246400</c:v>
                </c:pt>
                <c:pt idx="39936">
                  <c:v>1406250000</c:v>
                </c:pt>
                <c:pt idx="39937">
                  <c:v>1406253600</c:v>
                </c:pt>
                <c:pt idx="39938">
                  <c:v>1406257200</c:v>
                </c:pt>
                <c:pt idx="39939">
                  <c:v>1406260800</c:v>
                </c:pt>
                <c:pt idx="39940">
                  <c:v>1406264400</c:v>
                </c:pt>
                <c:pt idx="39941">
                  <c:v>1406268000</c:v>
                </c:pt>
                <c:pt idx="39942">
                  <c:v>1406271600</c:v>
                </c:pt>
                <c:pt idx="39943">
                  <c:v>1406275200</c:v>
                </c:pt>
                <c:pt idx="39944">
                  <c:v>1406278800</c:v>
                </c:pt>
                <c:pt idx="39945">
                  <c:v>1406282400</c:v>
                </c:pt>
                <c:pt idx="39946">
                  <c:v>1406286000</c:v>
                </c:pt>
                <c:pt idx="39947">
                  <c:v>1406289600</c:v>
                </c:pt>
                <c:pt idx="39948">
                  <c:v>1406293200</c:v>
                </c:pt>
                <c:pt idx="39949">
                  <c:v>1406296800</c:v>
                </c:pt>
                <c:pt idx="39950">
                  <c:v>1406300400</c:v>
                </c:pt>
                <c:pt idx="39951">
                  <c:v>1406304000</c:v>
                </c:pt>
                <c:pt idx="39952">
                  <c:v>1406307600</c:v>
                </c:pt>
                <c:pt idx="39953">
                  <c:v>1406311200</c:v>
                </c:pt>
                <c:pt idx="39954">
                  <c:v>1406314800</c:v>
                </c:pt>
                <c:pt idx="39955">
                  <c:v>1406318400</c:v>
                </c:pt>
                <c:pt idx="39956">
                  <c:v>1406322000</c:v>
                </c:pt>
                <c:pt idx="39957">
                  <c:v>1406325600</c:v>
                </c:pt>
                <c:pt idx="39958">
                  <c:v>1406329200</c:v>
                </c:pt>
                <c:pt idx="39959">
                  <c:v>1406332800</c:v>
                </c:pt>
                <c:pt idx="39960">
                  <c:v>1406336400</c:v>
                </c:pt>
                <c:pt idx="39961">
                  <c:v>1406340000</c:v>
                </c:pt>
                <c:pt idx="39962">
                  <c:v>1406343600</c:v>
                </c:pt>
                <c:pt idx="39963">
                  <c:v>1406347200</c:v>
                </c:pt>
                <c:pt idx="39964">
                  <c:v>1406350800</c:v>
                </c:pt>
                <c:pt idx="39965">
                  <c:v>1406354400</c:v>
                </c:pt>
                <c:pt idx="39966">
                  <c:v>1406358000</c:v>
                </c:pt>
                <c:pt idx="39967">
                  <c:v>1406361600</c:v>
                </c:pt>
                <c:pt idx="39968">
                  <c:v>1406365200</c:v>
                </c:pt>
                <c:pt idx="39969">
                  <c:v>1406368800</c:v>
                </c:pt>
                <c:pt idx="39970">
                  <c:v>1406372400</c:v>
                </c:pt>
                <c:pt idx="39971">
                  <c:v>1406376000</c:v>
                </c:pt>
                <c:pt idx="39972">
                  <c:v>1406379600</c:v>
                </c:pt>
                <c:pt idx="39973">
                  <c:v>1406383200</c:v>
                </c:pt>
                <c:pt idx="39974">
                  <c:v>1406386800</c:v>
                </c:pt>
                <c:pt idx="39975">
                  <c:v>1406390400</c:v>
                </c:pt>
                <c:pt idx="39976">
                  <c:v>1406394000</c:v>
                </c:pt>
                <c:pt idx="39977">
                  <c:v>1406397600</c:v>
                </c:pt>
                <c:pt idx="39978">
                  <c:v>1406401200</c:v>
                </c:pt>
                <c:pt idx="39979">
                  <c:v>1406404800</c:v>
                </c:pt>
                <c:pt idx="39980">
                  <c:v>1406408400</c:v>
                </c:pt>
                <c:pt idx="39981">
                  <c:v>1406412000</c:v>
                </c:pt>
                <c:pt idx="39982">
                  <c:v>1406415600</c:v>
                </c:pt>
                <c:pt idx="39983">
                  <c:v>1406419200</c:v>
                </c:pt>
                <c:pt idx="39984">
                  <c:v>1406422800</c:v>
                </c:pt>
                <c:pt idx="39985">
                  <c:v>1406426400</c:v>
                </c:pt>
                <c:pt idx="39986">
                  <c:v>1406430000</c:v>
                </c:pt>
                <c:pt idx="39987">
                  <c:v>1406433600</c:v>
                </c:pt>
                <c:pt idx="39988">
                  <c:v>1406437200</c:v>
                </c:pt>
                <c:pt idx="39989">
                  <c:v>1406440800</c:v>
                </c:pt>
                <c:pt idx="39990">
                  <c:v>1406444400</c:v>
                </c:pt>
                <c:pt idx="39991">
                  <c:v>1406448000</c:v>
                </c:pt>
                <c:pt idx="39992">
                  <c:v>1406451600</c:v>
                </c:pt>
                <c:pt idx="39993">
                  <c:v>1406455200</c:v>
                </c:pt>
                <c:pt idx="39994">
                  <c:v>1406458800</c:v>
                </c:pt>
                <c:pt idx="39995">
                  <c:v>1406462400</c:v>
                </c:pt>
                <c:pt idx="39996">
                  <c:v>1406466000</c:v>
                </c:pt>
                <c:pt idx="39997">
                  <c:v>1406469600</c:v>
                </c:pt>
                <c:pt idx="39998">
                  <c:v>1406473200</c:v>
                </c:pt>
                <c:pt idx="39999">
                  <c:v>1406476800</c:v>
                </c:pt>
                <c:pt idx="40000">
                  <c:v>1406480400</c:v>
                </c:pt>
                <c:pt idx="40001">
                  <c:v>1406484000</c:v>
                </c:pt>
                <c:pt idx="40002">
                  <c:v>1406487600</c:v>
                </c:pt>
                <c:pt idx="40003">
                  <c:v>1406491200</c:v>
                </c:pt>
                <c:pt idx="40004">
                  <c:v>1406494800</c:v>
                </c:pt>
                <c:pt idx="40005">
                  <c:v>1406498400</c:v>
                </c:pt>
                <c:pt idx="40006">
                  <c:v>1406502000</c:v>
                </c:pt>
                <c:pt idx="40007">
                  <c:v>1406505600</c:v>
                </c:pt>
                <c:pt idx="40008">
                  <c:v>1406509200</c:v>
                </c:pt>
                <c:pt idx="40009">
                  <c:v>1406512800</c:v>
                </c:pt>
                <c:pt idx="40010">
                  <c:v>1406516400</c:v>
                </c:pt>
                <c:pt idx="40011">
                  <c:v>1406520000</c:v>
                </c:pt>
                <c:pt idx="40012">
                  <c:v>1406523600</c:v>
                </c:pt>
                <c:pt idx="40013">
                  <c:v>1406527200</c:v>
                </c:pt>
                <c:pt idx="40014">
                  <c:v>1406530800</c:v>
                </c:pt>
                <c:pt idx="40015">
                  <c:v>1406534400</c:v>
                </c:pt>
                <c:pt idx="40016">
                  <c:v>1406538000</c:v>
                </c:pt>
                <c:pt idx="40017">
                  <c:v>1406541600</c:v>
                </c:pt>
                <c:pt idx="40018">
                  <c:v>1406545200</c:v>
                </c:pt>
                <c:pt idx="40019">
                  <c:v>1406548800</c:v>
                </c:pt>
                <c:pt idx="40020">
                  <c:v>1406552400</c:v>
                </c:pt>
                <c:pt idx="40021">
                  <c:v>1406556000</c:v>
                </c:pt>
                <c:pt idx="40022">
                  <c:v>1406559600</c:v>
                </c:pt>
                <c:pt idx="40023">
                  <c:v>1406563200</c:v>
                </c:pt>
                <c:pt idx="40024">
                  <c:v>1406566800</c:v>
                </c:pt>
                <c:pt idx="40025">
                  <c:v>1406570400</c:v>
                </c:pt>
                <c:pt idx="40026">
                  <c:v>1406574000</c:v>
                </c:pt>
                <c:pt idx="40027">
                  <c:v>1406577600</c:v>
                </c:pt>
                <c:pt idx="40028">
                  <c:v>1406581200</c:v>
                </c:pt>
                <c:pt idx="40029">
                  <c:v>1406584800</c:v>
                </c:pt>
                <c:pt idx="40030">
                  <c:v>1406588400</c:v>
                </c:pt>
                <c:pt idx="40031">
                  <c:v>1406592000</c:v>
                </c:pt>
                <c:pt idx="40032">
                  <c:v>1406595600</c:v>
                </c:pt>
                <c:pt idx="40033">
                  <c:v>1406599200</c:v>
                </c:pt>
                <c:pt idx="40034">
                  <c:v>1406602800</c:v>
                </c:pt>
                <c:pt idx="40035">
                  <c:v>1406606400</c:v>
                </c:pt>
                <c:pt idx="40036">
                  <c:v>1406610000</c:v>
                </c:pt>
                <c:pt idx="40037">
                  <c:v>1406613600</c:v>
                </c:pt>
                <c:pt idx="40038">
                  <c:v>1406617200</c:v>
                </c:pt>
                <c:pt idx="40039">
                  <c:v>1406620800</c:v>
                </c:pt>
                <c:pt idx="40040">
                  <c:v>1406624400</c:v>
                </c:pt>
                <c:pt idx="40041">
                  <c:v>1406628000</c:v>
                </c:pt>
                <c:pt idx="40042">
                  <c:v>1406631600</c:v>
                </c:pt>
                <c:pt idx="40043">
                  <c:v>1406635200</c:v>
                </c:pt>
                <c:pt idx="40044">
                  <c:v>1406638800</c:v>
                </c:pt>
                <c:pt idx="40045">
                  <c:v>1406642400</c:v>
                </c:pt>
                <c:pt idx="40046">
                  <c:v>1406646000</c:v>
                </c:pt>
                <c:pt idx="40047">
                  <c:v>1406649600</c:v>
                </c:pt>
                <c:pt idx="40048">
                  <c:v>1406653200</c:v>
                </c:pt>
                <c:pt idx="40049">
                  <c:v>1406656800</c:v>
                </c:pt>
                <c:pt idx="40050">
                  <c:v>1406660400</c:v>
                </c:pt>
                <c:pt idx="40051">
                  <c:v>1406664000</c:v>
                </c:pt>
                <c:pt idx="40052">
                  <c:v>1406667600</c:v>
                </c:pt>
                <c:pt idx="40053">
                  <c:v>1406671200</c:v>
                </c:pt>
                <c:pt idx="40054">
                  <c:v>1406674800</c:v>
                </c:pt>
                <c:pt idx="40055">
                  <c:v>1406678400</c:v>
                </c:pt>
                <c:pt idx="40056">
                  <c:v>1406682000</c:v>
                </c:pt>
                <c:pt idx="40057">
                  <c:v>1406685600</c:v>
                </c:pt>
                <c:pt idx="40058">
                  <c:v>1406689200</c:v>
                </c:pt>
                <c:pt idx="40059">
                  <c:v>1406692800</c:v>
                </c:pt>
                <c:pt idx="40060">
                  <c:v>1406696400</c:v>
                </c:pt>
                <c:pt idx="40061">
                  <c:v>1406700000</c:v>
                </c:pt>
                <c:pt idx="40062">
                  <c:v>1406703600</c:v>
                </c:pt>
                <c:pt idx="40063">
                  <c:v>1406707200</c:v>
                </c:pt>
                <c:pt idx="40064">
                  <c:v>1406710800</c:v>
                </c:pt>
                <c:pt idx="40065">
                  <c:v>1406714400</c:v>
                </c:pt>
                <c:pt idx="40066">
                  <c:v>1406718000</c:v>
                </c:pt>
                <c:pt idx="40067">
                  <c:v>1406721600</c:v>
                </c:pt>
                <c:pt idx="40068">
                  <c:v>1406725200</c:v>
                </c:pt>
                <c:pt idx="40069">
                  <c:v>1406728800</c:v>
                </c:pt>
                <c:pt idx="40070">
                  <c:v>1406732400</c:v>
                </c:pt>
                <c:pt idx="40071">
                  <c:v>1406736000</c:v>
                </c:pt>
                <c:pt idx="40072">
                  <c:v>1406739600</c:v>
                </c:pt>
                <c:pt idx="40073">
                  <c:v>1406743200</c:v>
                </c:pt>
                <c:pt idx="40074">
                  <c:v>1406746800</c:v>
                </c:pt>
                <c:pt idx="40075">
                  <c:v>1406750400</c:v>
                </c:pt>
                <c:pt idx="40076">
                  <c:v>1406754000</c:v>
                </c:pt>
                <c:pt idx="40077">
                  <c:v>1406757600</c:v>
                </c:pt>
                <c:pt idx="40078">
                  <c:v>1406761200</c:v>
                </c:pt>
                <c:pt idx="40079">
                  <c:v>1406764800</c:v>
                </c:pt>
                <c:pt idx="40080">
                  <c:v>1406768400</c:v>
                </c:pt>
                <c:pt idx="40081">
                  <c:v>1406772000</c:v>
                </c:pt>
                <c:pt idx="40082">
                  <c:v>1406775600</c:v>
                </c:pt>
                <c:pt idx="40083">
                  <c:v>1406779200</c:v>
                </c:pt>
                <c:pt idx="40084">
                  <c:v>1406782800</c:v>
                </c:pt>
                <c:pt idx="40085">
                  <c:v>1406786400</c:v>
                </c:pt>
                <c:pt idx="40086">
                  <c:v>1406790000</c:v>
                </c:pt>
                <c:pt idx="40087">
                  <c:v>1406793600</c:v>
                </c:pt>
                <c:pt idx="40088">
                  <c:v>1406797200</c:v>
                </c:pt>
                <c:pt idx="40089">
                  <c:v>1406800800</c:v>
                </c:pt>
                <c:pt idx="40090">
                  <c:v>1406804400</c:v>
                </c:pt>
                <c:pt idx="40091">
                  <c:v>1406808000</c:v>
                </c:pt>
                <c:pt idx="40092">
                  <c:v>1406811600</c:v>
                </c:pt>
                <c:pt idx="40093">
                  <c:v>1406815200</c:v>
                </c:pt>
                <c:pt idx="40094">
                  <c:v>1406818800</c:v>
                </c:pt>
                <c:pt idx="40095">
                  <c:v>1406822400</c:v>
                </c:pt>
                <c:pt idx="40096">
                  <c:v>1406826000</c:v>
                </c:pt>
                <c:pt idx="40097">
                  <c:v>1406829600</c:v>
                </c:pt>
                <c:pt idx="40098">
                  <c:v>1406833200</c:v>
                </c:pt>
                <c:pt idx="40099">
                  <c:v>1406836800</c:v>
                </c:pt>
                <c:pt idx="40100">
                  <c:v>1406840400</c:v>
                </c:pt>
                <c:pt idx="40101">
                  <c:v>1406844000</c:v>
                </c:pt>
                <c:pt idx="40102">
                  <c:v>1406847600</c:v>
                </c:pt>
                <c:pt idx="40103">
                  <c:v>1406851200</c:v>
                </c:pt>
                <c:pt idx="40104">
                  <c:v>1406854800</c:v>
                </c:pt>
                <c:pt idx="40105">
                  <c:v>1406858400</c:v>
                </c:pt>
                <c:pt idx="40106">
                  <c:v>1406862000</c:v>
                </c:pt>
                <c:pt idx="40107">
                  <c:v>1406865600</c:v>
                </c:pt>
                <c:pt idx="40108">
                  <c:v>1406869200</c:v>
                </c:pt>
                <c:pt idx="40109">
                  <c:v>1406872800</c:v>
                </c:pt>
                <c:pt idx="40110">
                  <c:v>1406876400</c:v>
                </c:pt>
                <c:pt idx="40111">
                  <c:v>1406880000</c:v>
                </c:pt>
                <c:pt idx="40112">
                  <c:v>1406883600</c:v>
                </c:pt>
                <c:pt idx="40113">
                  <c:v>1406887200</c:v>
                </c:pt>
                <c:pt idx="40114">
                  <c:v>1406890800</c:v>
                </c:pt>
                <c:pt idx="40115">
                  <c:v>1406894400</c:v>
                </c:pt>
                <c:pt idx="40116">
                  <c:v>1406898000</c:v>
                </c:pt>
                <c:pt idx="40117">
                  <c:v>1406901600</c:v>
                </c:pt>
                <c:pt idx="40118">
                  <c:v>1406905200</c:v>
                </c:pt>
                <c:pt idx="40119">
                  <c:v>1406908800</c:v>
                </c:pt>
                <c:pt idx="40120">
                  <c:v>1406912400</c:v>
                </c:pt>
                <c:pt idx="40121">
                  <c:v>1406916000</c:v>
                </c:pt>
                <c:pt idx="40122">
                  <c:v>1406919600</c:v>
                </c:pt>
                <c:pt idx="40123">
                  <c:v>1406923200</c:v>
                </c:pt>
                <c:pt idx="40124">
                  <c:v>1406926800</c:v>
                </c:pt>
                <c:pt idx="40125">
                  <c:v>1406930400</c:v>
                </c:pt>
                <c:pt idx="40126">
                  <c:v>1406934000</c:v>
                </c:pt>
                <c:pt idx="40127">
                  <c:v>1406937600</c:v>
                </c:pt>
                <c:pt idx="40128">
                  <c:v>1406941200</c:v>
                </c:pt>
                <c:pt idx="40129">
                  <c:v>1406944800</c:v>
                </c:pt>
                <c:pt idx="40130">
                  <c:v>1406948400</c:v>
                </c:pt>
                <c:pt idx="40131">
                  <c:v>1406952000</c:v>
                </c:pt>
                <c:pt idx="40132">
                  <c:v>1406955600</c:v>
                </c:pt>
                <c:pt idx="40133">
                  <c:v>1406959200</c:v>
                </c:pt>
                <c:pt idx="40134">
                  <c:v>1406962800</c:v>
                </c:pt>
                <c:pt idx="40135">
                  <c:v>1406966400</c:v>
                </c:pt>
                <c:pt idx="40136">
                  <c:v>1406970000</c:v>
                </c:pt>
                <c:pt idx="40137">
                  <c:v>1406973600</c:v>
                </c:pt>
                <c:pt idx="40138">
                  <c:v>1406977200</c:v>
                </c:pt>
                <c:pt idx="40139">
                  <c:v>1406980800</c:v>
                </c:pt>
                <c:pt idx="40140">
                  <c:v>1406984400</c:v>
                </c:pt>
                <c:pt idx="40141">
                  <c:v>1406988000</c:v>
                </c:pt>
                <c:pt idx="40142">
                  <c:v>1406991600</c:v>
                </c:pt>
                <c:pt idx="40143">
                  <c:v>1406995200</c:v>
                </c:pt>
                <c:pt idx="40144">
                  <c:v>1406998800</c:v>
                </c:pt>
                <c:pt idx="40145">
                  <c:v>1407002400</c:v>
                </c:pt>
                <c:pt idx="40146">
                  <c:v>1407006000</c:v>
                </c:pt>
                <c:pt idx="40147">
                  <c:v>1407009600</c:v>
                </c:pt>
                <c:pt idx="40148">
                  <c:v>1407013200</c:v>
                </c:pt>
                <c:pt idx="40149">
                  <c:v>1407016800</c:v>
                </c:pt>
                <c:pt idx="40150">
                  <c:v>1407020400</c:v>
                </c:pt>
                <c:pt idx="40151">
                  <c:v>1407024000</c:v>
                </c:pt>
                <c:pt idx="40152">
                  <c:v>1407027600</c:v>
                </c:pt>
                <c:pt idx="40153">
                  <c:v>1407031200</c:v>
                </c:pt>
                <c:pt idx="40154">
                  <c:v>1407034800</c:v>
                </c:pt>
                <c:pt idx="40155">
                  <c:v>1407038400</c:v>
                </c:pt>
                <c:pt idx="40156">
                  <c:v>1407042000</c:v>
                </c:pt>
                <c:pt idx="40157">
                  <c:v>1407045600</c:v>
                </c:pt>
                <c:pt idx="40158">
                  <c:v>1407049200</c:v>
                </c:pt>
                <c:pt idx="40159">
                  <c:v>1407052800</c:v>
                </c:pt>
                <c:pt idx="40160">
                  <c:v>1407056400</c:v>
                </c:pt>
                <c:pt idx="40161">
                  <c:v>1407060000</c:v>
                </c:pt>
                <c:pt idx="40162">
                  <c:v>1407063600</c:v>
                </c:pt>
                <c:pt idx="40163">
                  <c:v>1407067200</c:v>
                </c:pt>
                <c:pt idx="40164">
                  <c:v>1407070800</c:v>
                </c:pt>
                <c:pt idx="40165">
                  <c:v>1407074400</c:v>
                </c:pt>
                <c:pt idx="40166">
                  <c:v>1407078000</c:v>
                </c:pt>
                <c:pt idx="40167">
                  <c:v>1407081600</c:v>
                </c:pt>
                <c:pt idx="40168">
                  <c:v>1407085200</c:v>
                </c:pt>
                <c:pt idx="40169">
                  <c:v>1407088800</c:v>
                </c:pt>
                <c:pt idx="40170">
                  <c:v>1407092400</c:v>
                </c:pt>
                <c:pt idx="40171">
                  <c:v>1407096000</c:v>
                </c:pt>
                <c:pt idx="40172">
                  <c:v>1407099600</c:v>
                </c:pt>
                <c:pt idx="40173">
                  <c:v>1407103200</c:v>
                </c:pt>
                <c:pt idx="40174">
                  <c:v>1407106800</c:v>
                </c:pt>
                <c:pt idx="40175">
                  <c:v>1407110400</c:v>
                </c:pt>
                <c:pt idx="40176">
                  <c:v>1407114000</c:v>
                </c:pt>
                <c:pt idx="40177">
                  <c:v>1407117600</c:v>
                </c:pt>
                <c:pt idx="40178">
                  <c:v>1407121200</c:v>
                </c:pt>
                <c:pt idx="40179">
                  <c:v>1407124800</c:v>
                </c:pt>
                <c:pt idx="40180">
                  <c:v>1407128400</c:v>
                </c:pt>
                <c:pt idx="40181">
                  <c:v>1407132000</c:v>
                </c:pt>
                <c:pt idx="40182">
                  <c:v>1407135600</c:v>
                </c:pt>
                <c:pt idx="40183">
                  <c:v>1407139200</c:v>
                </c:pt>
                <c:pt idx="40184">
                  <c:v>1407142800</c:v>
                </c:pt>
                <c:pt idx="40185">
                  <c:v>1407146400</c:v>
                </c:pt>
                <c:pt idx="40186">
                  <c:v>1407150000</c:v>
                </c:pt>
                <c:pt idx="40187">
                  <c:v>1407153600</c:v>
                </c:pt>
                <c:pt idx="40188">
                  <c:v>1407157200</c:v>
                </c:pt>
                <c:pt idx="40189">
                  <c:v>1407160800</c:v>
                </c:pt>
                <c:pt idx="40190">
                  <c:v>1407164400</c:v>
                </c:pt>
                <c:pt idx="40191">
                  <c:v>1407168000</c:v>
                </c:pt>
                <c:pt idx="40192">
                  <c:v>1407171600</c:v>
                </c:pt>
                <c:pt idx="40193">
                  <c:v>1407175200</c:v>
                </c:pt>
                <c:pt idx="40194">
                  <c:v>1407178800</c:v>
                </c:pt>
                <c:pt idx="40195">
                  <c:v>1407182400</c:v>
                </c:pt>
                <c:pt idx="40196">
                  <c:v>1407186000</c:v>
                </c:pt>
                <c:pt idx="40197">
                  <c:v>1407189600</c:v>
                </c:pt>
                <c:pt idx="40198">
                  <c:v>1407193200</c:v>
                </c:pt>
                <c:pt idx="40199">
                  <c:v>1407196800</c:v>
                </c:pt>
                <c:pt idx="40200">
                  <c:v>1407200400</c:v>
                </c:pt>
                <c:pt idx="40201">
                  <c:v>1407204000</c:v>
                </c:pt>
                <c:pt idx="40202">
                  <c:v>1407207600</c:v>
                </c:pt>
                <c:pt idx="40203">
                  <c:v>1407211200</c:v>
                </c:pt>
                <c:pt idx="40204">
                  <c:v>1407214800</c:v>
                </c:pt>
                <c:pt idx="40205">
                  <c:v>1407218400</c:v>
                </c:pt>
                <c:pt idx="40206">
                  <c:v>1407222000</c:v>
                </c:pt>
                <c:pt idx="40207">
                  <c:v>1407225600</c:v>
                </c:pt>
                <c:pt idx="40208">
                  <c:v>1407229200</c:v>
                </c:pt>
                <c:pt idx="40209">
                  <c:v>1407232800</c:v>
                </c:pt>
                <c:pt idx="40210">
                  <c:v>1407236400</c:v>
                </c:pt>
                <c:pt idx="40211">
                  <c:v>1407240000</c:v>
                </c:pt>
                <c:pt idx="40212">
                  <c:v>1407243600</c:v>
                </c:pt>
                <c:pt idx="40213">
                  <c:v>1407247200</c:v>
                </c:pt>
                <c:pt idx="40214">
                  <c:v>1407250800</c:v>
                </c:pt>
                <c:pt idx="40215">
                  <c:v>1407254400</c:v>
                </c:pt>
                <c:pt idx="40216">
                  <c:v>1407258000</c:v>
                </c:pt>
                <c:pt idx="40217">
                  <c:v>1407261600</c:v>
                </c:pt>
                <c:pt idx="40218">
                  <c:v>1407265200</c:v>
                </c:pt>
                <c:pt idx="40219">
                  <c:v>1407268800</c:v>
                </c:pt>
                <c:pt idx="40220">
                  <c:v>1407272400</c:v>
                </c:pt>
                <c:pt idx="40221">
                  <c:v>1407276000</c:v>
                </c:pt>
                <c:pt idx="40222">
                  <c:v>1407279600</c:v>
                </c:pt>
                <c:pt idx="40223">
                  <c:v>1407283200</c:v>
                </c:pt>
                <c:pt idx="40224">
                  <c:v>1407286800</c:v>
                </c:pt>
                <c:pt idx="40225">
                  <c:v>1407290400</c:v>
                </c:pt>
                <c:pt idx="40226">
                  <c:v>1407294000</c:v>
                </c:pt>
                <c:pt idx="40227">
                  <c:v>1407297600</c:v>
                </c:pt>
                <c:pt idx="40228">
                  <c:v>1407301200</c:v>
                </c:pt>
                <c:pt idx="40229">
                  <c:v>1407304800</c:v>
                </c:pt>
                <c:pt idx="40230">
                  <c:v>1407308400</c:v>
                </c:pt>
                <c:pt idx="40231">
                  <c:v>1407312000</c:v>
                </c:pt>
                <c:pt idx="40232">
                  <c:v>1407315600</c:v>
                </c:pt>
                <c:pt idx="40233">
                  <c:v>1407319200</c:v>
                </c:pt>
                <c:pt idx="40234">
                  <c:v>1407322800</c:v>
                </c:pt>
                <c:pt idx="40235">
                  <c:v>1407326400</c:v>
                </c:pt>
                <c:pt idx="40236">
                  <c:v>1407330000</c:v>
                </c:pt>
                <c:pt idx="40237">
                  <c:v>1407333600</c:v>
                </c:pt>
                <c:pt idx="40238">
                  <c:v>1407337200</c:v>
                </c:pt>
                <c:pt idx="40239">
                  <c:v>1407340800</c:v>
                </c:pt>
                <c:pt idx="40240">
                  <c:v>1407344400</c:v>
                </c:pt>
                <c:pt idx="40241">
                  <c:v>1407348000</c:v>
                </c:pt>
                <c:pt idx="40242">
                  <c:v>1407351600</c:v>
                </c:pt>
                <c:pt idx="40243">
                  <c:v>1407355200</c:v>
                </c:pt>
                <c:pt idx="40244">
                  <c:v>1407358800</c:v>
                </c:pt>
                <c:pt idx="40245">
                  <c:v>1407362400</c:v>
                </c:pt>
                <c:pt idx="40246">
                  <c:v>1407366000</c:v>
                </c:pt>
                <c:pt idx="40247">
                  <c:v>1407369600</c:v>
                </c:pt>
                <c:pt idx="40248">
                  <c:v>1407373200</c:v>
                </c:pt>
                <c:pt idx="40249">
                  <c:v>1407376800</c:v>
                </c:pt>
                <c:pt idx="40250">
                  <c:v>1407380400</c:v>
                </c:pt>
                <c:pt idx="40251">
                  <c:v>1407384000</c:v>
                </c:pt>
                <c:pt idx="40252">
                  <c:v>1407387600</c:v>
                </c:pt>
                <c:pt idx="40253">
                  <c:v>1407391200</c:v>
                </c:pt>
                <c:pt idx="40254">
                  <c:v>1407394800</c:v>
                </c:pt>
                <c:pt idx="40255">
                  <c:v>1407398400</c:v>
                </c:pt>
                <c:pt idx="40256">
                  <c:v>1407402000</c:v>
                </c:pt>
                <c:pt idx="40257">
                  <c:v>1407405600</c:v>
                </c:pt>
                <c:pt idx="40258">
                  <c:v>1407409200</c:v>
                </c:pt>
                <c:pt idx="40259">
                  <c:v>1407412800</c:v>
                </c:pt>
                <c:pt idx="40260">
                  <c:v>1407416400</c:v>
                </c:pt>
                <c:pt idx="40261">
                  <c:v>1407420000</c:v>
                </c:pt>
                <c:pt idx="40262">
                  <c:v>1407423600</c:v>
                </c:pt>
                <c:pt idx="40263">
                  <c:v>1407427200</c:v>
                </c:pt>
                <c:pt idx="40264">
                  <c:v>1407430800</c:v>
                </c:pt>
                <c:pt idx="40265">
                  <c:v>1407434400</c:v>
                </c:pt>
                <c:pt idx="40266">
                  <c:v>1407438000</c:v>
                </c:pt>
                <c:pt idx="40267">
                  <c:v>1407441600</c:v>
                </c:pt>
                <c:pt idx="40268">
                  <c:v>1407445200</c:v>
                </c:pt>
                <c:pt idx="40269">
                  <c:v>1407448800</c:v>
                </c:pt>
                <c:pt idx="40270">
                  <c:v>1407452400</c:v>
                </c:pt>
                <c:pt idx="40271">
                  <c:v>1407456000</c:v>
                </c:pt>
                <c:pt idx="40272">
                  <c:v>1407459600</c:v>
                </c:pt>
                <c:pt idx="40273">
                  <c:v>1407463200</c:v>
                </c:pt>
                <c:pt idx="40274">
                  <c:v>1407466800</c:v>
                </c:pt>
                <c:pt idx="40275">
                  <c:v>1407470400</c:v>
                </c:pt>
                <c:pt idx="40276">
                  <c:v>1407474000</c:v>
                </c:pt>
                <c:pt idx="40277">
                  <c:v>1407477600</c:v>
                </c:pt>
                <c:pt idx="40278">
                  <c:v>1407481200</c:v>
                </c:pt>
                <c:pt idx="40279">
                  <c:v>1407484800</c:v>
                </c:pt>
                <c:pt idx="40280">
                  <c:v>1407488400</c:v>
                </c:pt>
                <c:pt idx="40281">
                  <c:v>1407492000</c:v>
                </c:pt>
                <c:pt idx="40282">
                  <c:v>1407495600</c:v>
                </c:pt>
                <c:pt idx="40283">
                  <c:v>1407499200</c:v>
                </c:pt>
                <c:pt idx="40284">
                  <c:v>1407502800</c:v>
                </c:pt>
                <c:pt idx="40285">
                  <c:v>1407506400</c:v>
                </c:pt>
                <c:pt idx="40286">
                  <c:v>1407510000</c:v>
                </c:pt>
                <c:pt idx="40287">
                  <c:v>1407513600</c:v>
                </c:pt>
                <c:pt idx="40288">
                  <c:v>1407517200</c:v>
                </c:pt>
                <c:pt idx="40289">
                  <c:v>1407520800</c:v>
                </c:pt>
                <c:pt idx="40290">
                  <c:v>1407524400</c:v>
                </c:pt>
                <c:pt idx="40291">
                  <c:v>1407528000</c:v>
                </c:pt>
                <c:pt idx="40292">
                  <c:v>1407531600</c:v>
                </c:pt>
                <c:pt idx="40293">
                  <c:v>1407535200</c:v>
                </c:pt>
                <c:pt idx="40294">
                  <c:v>1407538800</c:v>
                </c:pt>
                <c:pt idx="40295">
                  <c:v>1407542400</c:v>
                </c:pt>
                <c:pt idx="40296">
                  <c:v>1407546000</c:v>
                </c:pt>
                <c:pt idx="40297">
                  <c:v>1407549600</c:v>
                </c:pt>
                <c:pt idx="40298">
                  <c:v>1407553200</c:v>
                </c:pt>
                <c:pt idx="40299">
                  <c:v>1407556800</c:v>
                </c:pt>
                <c:pt idx="40300">
                  <c:v>1407560400</c:v>
                </c:pt>
                <c:pt idx="40301">
                  <c:v>1407564000</c:v>
                </c:pt>
                <c:pt idx="40302">
                  <c:v>1407567600</c:v>
                </c:pt>
                <c:pt idx="40303">
                  <c:v>1407571200</c:v>
                </c:pt>
                <c:pt idx="40304">
                  <c:v>1407574800</c:v>
                </c:pt>
                <c:pt idx="40305">
                  <c:v>1407578400</c:v>
                </c:pt>
                <c:pt idx="40306">
                  <c:v>1407582000</c:v>
                </c:pt>
                <c:pt idx="40307">
                  <c:v>1407585600</c:v>
                </c:pt>
                <c:pt idx="40308">
                  <c:v>1407589200</c:v>
                </c:pt>
                <c:pt idx="40309">
                  <c:v>1407592800</c:v>
                </c:pt>
                <c:pt idx="40310">
                  <c:v>1407596400</c:v>
                </c:pt>
                <c:pt idx="40311">
                  <c:v>1407600000</c:v>
                </c:pt>
                <c:pt idx="40312">
                  <c:v>1407603600</c:v>
                </c:pt>
                <c:pt idx="40313">
                  <c:v>1407607200</c:v>
                </c:pt>
                <c:pt idx="40314">
                  <c:v>1407610800</c:v>
                </c:pt>
                <c:pt idx="40315">
                  <c:v>1407614400</c:v>
                </c:pt>
                <c:pt idx="40316">
                  <c:v>1407618000</c:v>
                </c:pt>
                <c:pt idx="40317">
                  <c:v>1407621600</c:v>
                </c:pt>
                <c:pt idx="40318">
                  <c:v>1407625200</c:v>
                </c:pt>
                <c:pt idx="40319">
                  <c:v>1407628800</c:v>
                </c:pt>
                <c:pt idx="40320">
                  <c:v>1407632400</c:v>
                </c:pt>
                <c:pt idx="40321">
                  <c:v>1407636000</c:v>
                </c:pt>
                <c:pt idx="40322">
                  <c:v>1407639600</c:v>
                </c:pt>
                <c:pt idx="40323">
                  <c:v>1407643200</c:v>
                </c:pt>
                <c:pt idx="40324">
                  <c:v>1407646800</c:v>
                </c:pt>
                <c:pt idx="40325">
                  <c:v>1407650400</c:v>
                </c:pt>
                <c:pt idx="40326">
                  <c:v>1407654000</c:v>
                </c:pt>
                <c:pt idx="40327">
                  <c:v>1407657600</c:v>
                </c:pt>
                <c:pt idx="40328">
                  <c:v>1407661200</c:v>
                </c:pt>
                <c:pt idx="40329">
                  <c:v>1407664800</c:v>
                </c:pt>
                <c:pt idx="40330">
                  <c:v>1407668400</c:v>
                </c:pt>
                <c:pt idx="40331">
                  <c:v>1407672000</c:v>
                </c:pt>
                <c:pt idx="40332">
                  <c:v>1407675600</c:v>
                </c:pt>
                <c:pt idx="40333">
                  <c:v>1407679200</c:v>
                </c:pt>
                <c:pt idx="40334">
                  <c:v>1407682800</c:v>
                </c:pt>
                <c:pt idx="40335">
                  <c:v>1407686400</c:v>
                </c:pt>
                <c:pt idx="40336">
                  <c:v>1407690000</c:v>
                </c:pt>
                <c:pt idx="40337">
                  <c:v>1407693600</c:v>
                </c:pt>
                <c:pt idx="40338">
                  <c:v>1407697200</c:v>
                </c:pt>
                <c:pt idx="40339">
                  <c:v>1407700800</c:v>
                </c:pt>
                <c:pt idx="40340">
                  <c:v>1407704400</c:v>
                </c:pt>
                <c:pt idx="40341">
                  <c:v>1407708000</c:v>
                </c:pt>
                <c:pt idx="40342">
                  <c:v>1407711600</c:v>
                </c:pt>
                <c:pt idx="40343">
                  <c:v>1407715200</c:v>
                </c:pt>
                <c:pt idx="40344">
                  <c:v>1407718800</c:v>
                </c:pt>
                <c:pt idx="40345">
                  <c:v>1407722400</c:v>
                </c:pt>
                <c:pt idx="40346">
                  <c:v>1407726000</c:v>
                </c:pt>
                <c:pt idx="40347">
                  <c:v>1407729600</c:v>
                </c:pt>
                <c:pt idx="40348">
                  <c:v>1407733200</c:v>
                </c:pt>
                <c:pt idx="40349">
                  <c:v>1407736800</c:v>
                </c:pt>
                <c:pt idx="40350">
                  <c:v>1407740400</c:v>
                </c:pt>
                <c:pt idx="40351">
                  <c:v>1407744000</c:v>
                </c:pt>
                <c:pt idx="40352">
                  <c:v>1407747600</c:v>
                </c:pt>
                <c:pt idx="40353">
                  <c:v>1407751200</c:v>
                </c:pt>
                <c:pt idx="40354">
                  <c:v>1407754800</c:v>
                </c:pt>
                <c:pt idx="40355">
                  <c:v>1407758400</c:v>
                </c:pt>
                <c:pt idx="40356">
                  <c:v>1407762000</c:v>
                </c:pt>
                <c:pt idx="40357">
                  <c:v>1407765600</c:v>
                </c:pt>
                <c:pt idx="40358">
                  <c:v>1407769200</c:v>
                </c:pt>
                <c:pt idx="40359">
                  <c:v>1407772800</c:v>
                </c:pt>
                <c:pt idx="40360">
                  <c:v>1407776400</c:v>
                </c:pt>
                <c:pt idx="40361">
                  <c:v>1407780000</c:v>
                </c:pt>
                <c:pt idx="40362">
                  <c:v>1407783600</c:v>
                </c:pt>
                <c:pt idx="40363">
                  <c:v>1407787200</c:v>
                </c:pt>
                <c:pt idx="40364">
                  <c:v>1407790800</c:v>
                </c:pt>
                <c:pt idx="40365">
                  <c:v>1407794400</c:v>
                </c:pt>
                <c:pt idx="40366">
                  <c:v>1407798000</c:v>
                </c:pt>
                <c:pt idx="40367">
                  <c:v>1407801600</c:v>
                </c:pt>
                <c:pt idx="40368">
                  <c:v>1407805200</c:v>
                </c:pt>
                <c:pt idx="40369">
                  <c:v>1407808800</c:v>
                </c:pt>
                <c:pt idx="40370">
                  <c:v>1407812400</c:v>
                </c:pt>
                <c:pt idx="40371">
                  <c:v>1407816000</c:v>
                </c:pt>
                <c:pt idx="40372">
                  <c:v>1407819600</c:v>
                </c:pt>
                <c:pt idx="40373">
                  <c:v>1407823200</c:v>
                </c:pt>
                <c:pt idx="40374">
                  <c:v>1407826800</c:v>
                </c:pt>
                <c:pt idx="40375">
                  <c:v>1407830400</c:v>
                </c:pt>
                <c:pt idx="40376">
                  <c:v>1407834000</c:v>
                </c:pt>
                <c:pt idx="40377">
                  <c:v>1407837600</c:v>
                </c:pt>
                <c:pt idx="40378">
                  <c:v>1407841200</c:v>
                </c:pt>
                <c:pt idx="40379">
                  <c:v>1407844800</c:v>
                </c:pt>
                <c:pt idx="40380">
                  <c:v>1407848400</c:v>
                </c:pt>
                <c:pt idx="40381">
                  <c:v>1407852000</c:v>
                </c:pt>
                <c:pt idx="40382">
                  <c:v>1407855600</c:v>
                </c:pt>
                <c:pt idx="40383">
                  <c:v>1407859200</c:v>
                </c:pt>
                <c:pt idx="40384">
                  <c:v>1407862800</c:v>
                </c:pt>
                <c:pt idx="40385">
                  <c:v>1407866400</c:v>
                </c:pt>
                <c:pt idx="40386">
                  <c:v>1407870000</c:v>
                </c:pt>
                <c:pt idx="40387">
                  <c:v>1407873600</c:v>
                </c:pt>
                <c:pt idx="40388">
                  <c:v>1407877200</c:v>
                </c:pt>
                <c:pt idx="40389">
                  <c:v>1407880800</c:v>
                </c:pt>
                <c:pt idx="40390">
                  <c:v>1407884400</c:v>
                </c:pt>
                <c:pt idx="40391">
                  <c:v>1407888000</c:v>
                </c:pt>
                <c:pt idx="40392">
                  <c:v>1407891600</c:v>
                </c:pt>
                <c:pt idx="40393">
                  <c:v>1407895200</c:v>
                </c:pt>
                <c:pt idx="40394">
                  <c:v>1407898800</c:v>
                </c:pt>
                <c:pt idx="40395">
                  <c:v>1407902400</c:v>
                </c:pt>
                <c:pt idx="40396">
                  <c:v>1407906000</c:v>
                </c:pt>
                <c:pt idx="40397">
                  <c:v>1407909600</c:v>
                </c:pt>
                <c:pt idx="40398">
                  <c:v>1407913200</c:v>
                </c:pt>
                <c:pt idx="40399">
                  <c:v>1407916800</c:v>
                </c:pt>
                <c:pt idx="40400">
                  <c:v>1407920400</c:v>
                </c:pt>
                <c:pt idx="40401">
                  <c:v>1407924000</c:v>
                </c:pt>
                <c:pt idx="40402">
                  <c:v>1407927600</c:v>
                </c:pt>
                <c:pt idx="40403">
                  <c:v>1407931200</c:v>
                </c:pt>
                <c:pt idx="40404">
                  <c:v>1407934800</c:v>
                </c:pt>
                <c:pt idx="40405">
                  <c:v>1407938400</c:v>
                </c:pt>
                <c:pt idx="40406">
                  <c:v>1407942000</c:v>
                </c:pt>
                <c:pt idx="40407">
                  <c:v>1407945600</c:v>
                </c:pt>
                <c:pt idx="40408">
                  <c:v>1407949200</c:v>
                </c:pt>
                <c:pt idx="40409">
                  <c:v>1407952800</c:v>
                </c:pt>
                <c:pt idx="40410">
                  <c:v>1407956400</c:v>
                </c:pt>
                <c:pt idx="40411">
                  <c:v>1407960000</c:v>
                </c:pt>
                <c:pt idx="40412">
                  <c:v>1407963600</c:v>
                </c:pt>
                <c:pt idx="40413">
                  <c:v>1407967200</c:v>
                </c:pt>
                <c:pt idx="40414">
                  <c:v>1407970800</c:v>
                </c:pt>
                <c:pt idx="40415">
                  <c:v>1407974400</c:v>
                </c:pt>
                <c:pt idx="40416">
                  <c:v>1407978000</c:v>
                </c:pt>
                <c:pt idx="40417">
                  <c:v>1407981600</c:v>
                </c:pt>
                <c:pt idx="40418">
                  <c:v>1407985200</c:v>
                </c:pt>
                <c:pt idx="40419">
                  <c:v>1407988800</c:v>
                </c:pt>
                <c:pt idx="40420">
                  <c:v>1407992400</c:v>
                </c:pt>
                <c:pt idx="40421">
                  <c:v>1407996000</c:v>
                </c:pt>
                <c:pt idx="40422">
                  <c:v>1407999600</c:v>
                </c:pt>
                <c:pt idx="40423">
                  <c:v>1408003200</c:v>
                </c:pt>
                <c:pt idx="40424">
                  <c:v>1408006800</c:v>
                </c:pt>
                <c:pt idx="40425">
                  <c:v>1408010400</c:v>
                </c:pt>
                <c:pt idx="40426">
                  <c:v>1408014000</c:v>
                </c:pt>
                <c:pt idx="40427">
                  <c:v>1408017600</c:v>
                </c:pt>
                <c:pt idx="40428">
                  <c:v>1408021200</c:v>
                </c:pt>
                <c:pt idx="40429">
                  <c:v>1408024800</c:v>
                </c:pt>
                <c:pt idx="40430">
                  <c:v>1408028400</c:v>
                </c:pt>
                <c:pt idx="40431">
                  <c:v>1408032000</c:v>
                </c:pt>
                <c:pt idx="40432">
                  <c:v>1408035600</c:v>
                </c:pt>
                <c:pt idx="40433">
                  <c:v>1408039200</c:v>
                </c:pt>
                <c:pt idx="40434">
                  <c:v>1408042800</c:v>
                </c:pt>
                <c:pt idx="40435">
                  <c:v>1408046400</c:v>
                </c:pt>
                <c:pt idx="40436">
                  <c:v>1408050000</c:v>
                </c:pt>
                <c:pt idx="40437">
                  <c:v>1408053600</c:v>
                </c:pt>
                <c:pt idx="40438">
                  <c:v>1408057200</c:v>
                </c:pt>
                <c:pt idx="40439">
                  <c:v>1408060800</c:v>
                </c:pt>
                <c:pt idx="40440">
                  <c:v>1408064400</c:v>
                </c:pt>
                <c:pt idx="40441">
                  <c:v>1408068000</c:v>
                </c:pt>
                <c:pt idx="40442">
                  <c:v>1408071600</c:v>
                </c:pt>
                <c:pt idx="40443">
                  <c:v>1408075200</c:v>
                </c:pt>
                <c:pt idx="40444">
                  <c:v>1408078800</c:v>
                </c:pt>
                <c:pt idx="40445">
                  <c:v>1408082400</c:v>
                </c:pt>
                <c:pt idx="40446">
                  <c:v>1408086000</c:v>
                </c:pt>
                <c:pt idx="40447">
                  <c:v>1408089600</c:v>
                </c:pt>
                <c:pt idx="40448">
                  <c:v>1408093200</c:v>
                </c:pt>
                <c:pt idx="40449">
                  <c:v>1408096800</c:v>
                </c:pt>
                <c:pt idx="40450">
                  <c:v>1408100400</c:v>
                </c:pt>
                <c:pt idx="40451">
                  <c:v>1408104000</c:v>
                </c:pt>
                <c:pt idx="40452">
                  <c:v>1408107600</c:v>
                </c:pt>
                <c:pt idx="40453">
                  <c:v>1408111200</c:v>
                </c:pt>
                <c:pt idx="40454">
                  <c:v>1408114800</c:v>
                </c:pt>
                <c:pt idx="40455">
                  <c:v>1408118400</c:v>
                </c:pt>
                <c:pt idx="40456">
                  <c:v>1408122000</c:v>
                </c:pt>
                <c:pt idx="40457">
                  <c:v>1408125600</c:v>
                </c:pt>
                <c:pt idx="40458">
                  <c:v>1408129200</c:v>
                </c:pt>
                <c:pt idx="40459">
                  <c:v>1408132800</c:v>
                </c:pt>
                <c:pt idx="40460">
                  <c:v>1408136400</c:v>
                </c:pt>
                <c:pt idx="40461">
                  <c:v>1408140000</c:v>
                </c:pt>
                <c:pt idx="40462">
                  <c:v>1408143600</c:v>
                </c:pt>
                <c:pt idx="40463">
                  <c:v>1408147200</c:v>
                </c:pt>
                <c:pt idx="40464">
                  <c:v>1408150800</c:v>
                </c:pt>
                <c:pt idx="40465">
                  <c:v>1408154400</c:v>
                </c:pt>
                <c:pt idx="40466">
                  <c:v>1408158000</c:v>
                </c:pt>
                <c:pt idx="40467">
                  <c:v>1408161600</c:v>
                </c:pt>
                <c:pt idx="40468">
                  <c:v>1408165200</c:v>
                </c:pt>
                <c:pt idx="40469">
                  <c:v>1408168800</c:v>
                </c:pt>
                <c:pt idx="40470">
                  <c:v>1408172400</c:v>
                </c:pt>
                <c:pt idx="40471">
                  <c:v>1408176000</c:v>
                </c:pt>
                <c:pt idx="40472">
                  <c:v>1408179600</c:v>
                </c:pt>
                <c:pt idx="40473">
                  <c:v>1408183200</c:v>
                </c:pt>
                <c:pt idx="40474">
                  <c:v>1408186800</c:v>
                </c:pt>
                <c:pt idx="40475">
                  <c:v>1408190400</c:v>
                </c:pt>
                <c:pt idx="40476">
                  <c:v>1408194000</c:v>
                </c:pt>
                <c:pt idx="40477">
                  <c:v>1408197600</c:v>
                </c:pt>
                <c:pt idx="40478">
                  <c:v>1408201200</c:v>
                </c:pt>
                <c:pt idx="40479">
                  <c:v>1408204800</c:v>
                </c:pt>
                <c:pt idx="40480">
                  <c:v>1408208400</c:v>
                </c:pt>
                <c:pt idx="40481">
                  <c:v>1408212000</c:v>
                </c:pt>
                <c:pt idx="40482">
                  <c:v>1408215600</c:v>
                </c:pt>
                <c:pt idx="40483">
                  <c:v>1408219200</c:v>
                </c:pt>
                <c:pt idx="40484">
                  <c:v>1408222800</c:v>
                </c:pt>
                <c:pt idx="40485">
                  <c:v>1408226400</c:v>
                </c:pt>
                <c:pt idx="40486">
                  <c:v>1408230000</c:v>
                </c:pt>
                <c:pt idx="40487">
                  <c:v>1408233600</c:v>
                </c:pt>
                <c:pt idx="40488">
                  <c:v>1408237200</c:v>
                </c:pt>
                <c:pt idx="40489">
                  <c:v>1408240800</c:v>
                </c:pt>
                <c:pt idx="40490">
                  <c:v>1408244400</c:v>
                </c:pt>
                <c:pt idx="40491">
                  <c:v>1408248000</c:v>
                </c:pt>
                <c:pt idx="40492">
                  <c:v>1408251600</c:v>
                </c:pt>
                <c:pt idx="40493">
                  <c:v>1408255200</c:v>
                </c:pt>
                <c:pt idx="40494">
                  <c:v>1408258800</c:v>
                </c:pt>
                <c:pt idx="40495">
                  <c:v>1408262400</c:v>
                </c:pt>
                <c:pt idx="40496">
                  <c:v>1408266000</c:v>
                </c:pt>
                <c:pt idx="40497">
                  <c:v>1408269600</c:v>
                </c:pt>
                <c:pt idx="40498">
                  <c:v>1408273200</c:v>
                </c:pt>
                <c:pt idx="40499">
                  <c:v>1408276800</c:v>
                </c:pt>
                <c:pt idx="40500">
                  <c:v>1408280400</c:v>
                </c:pt>
                <c:pt idx="40501">
                  <c:v>1408284000</c:v>
                </c:pt>
                <c:pt idx="40502">
                  <c:v>1408287600</c:v>
                </c:pt>
                <c:pt idx="40503">
                  <c:v>1408291200</c:v>
                </c:pt>
                <c:pt idx="40504">
                  <c:v>1408294800</c:v>
                </c:pt>
                <c:pt idx="40505">
                  <c:v>1408298400</c:v>
                </c:pt>
                <c:pt idx="40506">
                  <c:v>1408302000</c:v>
                </c:pt>
                <c:pt idx="40507">
                  <c:v>1408305600</c:v>
                </c:pt>
                <c:pt idx="40508">
                  <c:v>1408309200</c:v>
                </c:pt>
                <c:pt idx="40509">
                  <c:v>1408312800</c:v>
                </c:pt>
                <c:pt idx="40510">
                  <c:v>1408316400</c:v>
                </c:pt>
                <c:pt idx="40511">
                  <c:v>1408320000</c:v>
                </c:pt>
                <c:pt idx="40512">
                  <c:v>1408323600</c:v>
                </c:pt>
                <c:pt idx="40513">
                  <c:v>1408327200</c:v>
                </c:pt>
                <c:pt idx="40514">
                  <c:v>1408330800</c:v>
                </c:pt>
                <c:pt idx="40515">
                  <c:v>1408334400</c:v>
                </c:pt>
                <c:pt idx="40516">
                  <c:v>1408338000</c:v>
                </c:pt>
                <c:pt idx="40517">
                  <c:v>1408341600</c:v>
                </c:pt>
                <c:pt idx="40518">
                  <c:v>1408345200</c:v>
                </c:pt>
                <c:pt idx="40519">
                  <c:v>1408348800</c:v>
                </c:pt>
                <c:pt idx="40520">
                  <c:v>1408352400</c:v>
                </c:pt>
                <c:pt idx="40521">
                  <c:v>1408356000</c:v>
                </c:pt>
                <c:pt idx="40522">
                  <c:v>1408359600</c:v>
                </c:pt>
                <c:pt idx="40523">
                  <c:v>1408363200</c:v>
                </c:pt>
                <c:pt idx="40524">
                  <c:v>1408366800</c:v>
                </c:pt>
                <c:pt idx="40525">
                  <c:v>1408370400</c:v>
                </c:pt>
                <c:pt idx="40526">
                  <c:v>1408374000</c:v>
                </c:pt>
                <c:pt idx="40527">
                  <c:v>1408377600</c:v>
                </c:pt>
                <c:pt idx="40528">
                  <c:v>1408381200</c:v>
                </c:pt>
                <c:pt idx="40529">
                  <c:v>1408384800</c:v>
                </c:pt>
                <c:pt idx="40530">
                  <c:v>1408388400</c:v>
                </c:pt>
                <c:pt idx="40531">
                  <c:v>1408392000</c:v>
                </c:pt>
                <c:pt idx="40532">
                  <c:v>1408395600</c:v>
                </c:pt>
                <c:pt idx="40533">
                  <c:v>1408399200</c:v>
                </c:pt>
                <c:pt idx="40534">
                  <c:v>1408402800</c:v>
                </c:pt>
                <c:pt idx="40535">
                  <c:v>1408406400</c:v>
                </c:pt>
                <c:pt idx="40536">
                  <c:v>1408410000</c:v>
                </c:pt>
                <c:pt idx="40537">
                  <c:v>1408413600</c:v>
                </c:pt>
                <c:pt idx="40538">
                  <c:v>1408417200</c:v>
                </c:pt>
                <c:pt idx="40539">
                  <c:v>1408420800</c:v>
                </c:pt>
                <c:pt idx="40540">
                  <c:v>1408424400</c:v>
                </c:pt>
                <c:pt idx="40541">
                  <c:v>1408428000</c:v>
                </c:pt>
                <c:pt idx="40542">
                  <c:v>1408431600</c:v>
                </c:pt>
                <c:pt idx="40543">
                  <c:v>1408435200</c:v>
                </c:pt>
                <c:pt idx="40544">
                  <c:v>1408438800</c:v>
                </c:pt>
                <c:pt idx="40545">
                  <c:v>1408442400</c:v>
                </c:pt>
                <c:pt idx="40546">
                  <c:v>1408446000</c:v>
                </c:pt>
                <c:pt idx="40547">
                  <c:v>1408449600</c:v>
                </c:pt>
                <c:pt idx="40548">
                  <c:v>1408453200</c:v>
                </c:pt>
                <c:pt idx="40549">
                  <c:v>1408456800</c:v>
                </c:pt>
                <c:pt idx="40550">
                  <c:v>1408460400</c:v>
                </c:pt>
                <c:pt idx="40551">
                  <c:v>1408464000</c:v>
                </c:pt>
                <c:pt idx="40552">
                  <c:v>1408467600</c:v>
                </c:pt>
                <c:pt idx="40553">
                  <c:v>1408471200</c:v>
                </c:pt>
                <c:pt idx="40554">
                  <c:v>1408474800</c:v>
                </c:pt>
                <c:pt idx="40555">
                  <c:v>1408478400</c:v>
                </c:pt>
                <c:pt idx="40556">
                  <c:v>1408482000</c:v>
                </c:pt>
                <c:pt idx="40557">
                  <c:v>1408485600</c:v>
                </c:pt>
                <c:pt idx="40558">
                  <c:v>1408489200</c:v>
                </c:pt>
                <c:pt idx="40559">
                  <c:v>1408492800</c:v>
                </c:pt>
                <c:pt idx="40560">
                  <c:v>1408496400</c:v>
                </c:pt>
                <c:pt idx="40561">
                  <c:v>1408500000</c:v>
                </c:pt>
                <c:pt idx="40562">
                  <c:v>1408503600</c:v>
                </c:pt>
                <c:pt idx="40563">
                  <c:v>1408507200</c:v>
                </c:pt>
                <c:pt idx="40564">
                  <c:v>1408510800</c:v>
                </c:pt>
                <c:pt idx="40565">
                  <c:v>1408514400</c:v>
                </c:pt>
                <c:pt idx="40566">
                  <c:v>1408518000</c:v>
                </c:pt>
                <c:pt idx="40567">
                  <c:v>1408521600</c:v>
                </c:pt>
                <c:pt idx="40568">
                  <c:v>1408525200</c:v>
                </c:pt>
                <c:pt idx="40569">
                  <c:v>1408528800</c:v>
                </c:pt>
                <c:pt idx="40570">
                  <c:v>1408532400</c:v>
                </c:pt>
                <c:pt idx="40571">
                  <c:v>1408536000</c:v>
                </c:pt>
                <c:pt idx="40572">
                  <c:v>1408539600</c:v>
                </c:pt>
                <c:pt idx="40573">
                  <c:v>1408543200</c:v>
                </c:pt>
                <c:pt idx="40574">
                  <c:v>1408546800</c:v>
                </c:pt>
                <c:pt idx="40575">
                  <c:v>1408550400</c:v>
                </c:pt>
                <c:pt idx="40576">
                  <c:v>1408554000</c:v>
                </c:pt>
                <c:pt idx="40577">
                  <c:v>1408557600</c:v>
                </c:pt>
                <c:pt idx="40578">
                  <c:v>1408561200</c:v>
                </c:pt>
                <c:pt idx="40579">
                  <c:v>1408564800</c:v>
                </c:pt>
                <c:pt idx="40580">
                  <c:v>1408568400</c:v>
                </c:pt>
                <c:pt idx="40581">
                  <c:v>1408572000</c:v>
                </c:pt>
                <c:pt idx="40582">
                  <c:v>1408575600</c:v>
                </c:pt>
                <c:pt idx="40583">
                  <c:v>1408579200</c:v>
                </c:pt>
                <c:pt idx="40584">
                  <c:v>1408582800</c:v>
                </c:pt>
                <c:pt idx="40585">
                  <c:v>1408586400</c:v>
                </c:pt>
                <c:pt idx="40586">
                  <c:v>1408590000</c:v>
                </c:pt>
                <c:pt idx="40587">
                  <c:v>1408593600</c:v>
                </c:pt>
                <c:pt idx="40588">
                  <c:v>1408597200</c:v>
                </c:pt>
                <c:pt idx="40589">
                  <c:v>1408600800</c:v>
                </c:pt>
                <c:pt idx="40590">
                  <c:v>1408604400</c:v>
                </c:pt>
                <c:pt idx="40591">
                  <c:v>1408608000</c:v>
                </c:pt>
                <c:pt idx="40592">
                  <c:v>1408611600</c:v>
                </c:pt>
                <c:pt idx="40593">
                  <c:v>1408615200</c:v>
                </c:pt>
                <c:pt idx="40594">
                  <c:v>1408618800</c:v>
                </c:pt>
                <c:pt idx="40595">
                  <c:v>1408622400</c:v>
                </c:pt>
                <c:pt idx="40596">
                  <c:v>1408626000</c:v>
                </c:pt>
                <c:pt idx="40597">
                  <c:v>1408629600</c:v>
                </c:pt>
                <c:pt idx="40598">
                  <c:v>1408633200</c:v>
                </c:pt>
                <c:pt idx="40599">
                  <c:v>1408636800</c:v>
                </c:pt>
                <c:pt idx="40600">
                  <c:v>1408640400</c:v>
                </c:pt>
                <c:pt idx="40601">
                  <c:v>1408644000</c:v>
                </c:pt>
                <c:pt idx="40602">
                  <c:v>1408647600</c:v>
                </c:pt>
                <c:pt idx="40603">
                  <c:v>1408651200</c:v>
                </c:pt>
                <c:pt idx="40604">
                  <c:v>1408654800</c:v>
                </c:pt>
                <c:pt idx="40605">
                  <c:v>1408658400</c:v>
                </c:pt>
                <c:pt idx="40606">
                  <c:v>1408662000</c:v>
                </c:pt>
                <c:pt idx="40607">
                  <c:v>1408665600</c:v>
                </c:pt>
                <c:pt idx="40608">
                  <c:v>1408669200</c:v>
                </c:pt>
                <c:pt idx="40609">
                  <c:v>1408672800</c:v>
                </c:pt>
                <c:pt idx="40610">
                  <c:v>1408676400</c:v>
                </c:pt>
                <c:pt idx="40611">
                  <c:v>1408680000</c:v>
                </c:pt>
                <c:pt idx="40612">
                  <c:v>1408683600</c:v>
                </c:pt>
                <c:pt idx="40613">
                  <c:v>1408687200</c:v>
                </c:pt>
                <c:pt idx="40614">
                  <c:v>1408690800</c:v>
                </c:pt>
                <c:pt idx="40615">
                  <c:v>1408694400</c:v>
                </c:pt>
                <c:pt idx="40616">
                  <c:v>1408698000</c:v>
                </c:pt>
                <c:pt idx="40617">
                  <c:v>1408701600</c:v>
                </c:pt>
                <c:pt idx="40618">
                  <c:v>1408705200</c:v>
                </c:pt>
                <c:pt idx="40619">
                  <c:v>1408708800</c:v>
                </c:pt>
                <c:pt idx="40620">
                  <c:v>1408712400</c:v>
                </c:pt>
                <c:pt idx="40621">
                  <c:v>1408716000</c:v>
                </c:pt>
                <c:pt idx="40622">
                  <c:v>1408719600</c:v>
                </c:pt>
                <c:pt idx="40623">
                  <c:v>1408723200</c:v>
                </c:pt>
                <c:pt idx="40624">
                  <c:v>1408726800</c:v>
                </c:pt>
                <c:pt idx="40625">
                  <c:v>1408730400</c:v>
                </c:pt>
                <c:pt idx="40626">
                  <c:v>1408734000</c:v>
                </c:pt>
                <c:pt idx="40627">
                  <c:v>1408737600</c:v>
                </c:pt>
                <c:pt idx="40628">
                  <c:v>1408741200</c:v>
                </c:pt>
                <c:pt idx="40629">
                  <c:v>1408744800</c:v>
                </c:pt>
                <c:pt idx="40630">
                  <c:v>1408748400</c:v>
                </c:pt>
                <c:pt idx="40631">
                  <c:v>1408752000</c:v>
                </c:pt>
                <c:pt idx="40632">
                  <c:v>1408755600</c:v>
                </c:pt>
                <c:pt idx="40633">
                  <c:v>1408759200</c:v>
                </c:pt>
                <c:pt idx="40634">
                  <c:v>1408762800</c:v>
                </c:pt>
                <c:pt idx="40635">
                  <c:v>1408766400</c:v>
                </c:pt>
                <c:pt idx="40636">
                  <c:v>1408770000</c:v>
                </c:pt>
                <c:pt idx="40637">
                  <c:v>1408773600</c:v>
                </c:pt>
                <c:pt idx="40638">
                  <c:v>1408777200</c:v>
                </c:pt>
                <c:pt idx="40639">
                  <c:v>1408780800</c:v>
                </c:pt>
                <c:pt idx="40640">
                  <c:v>1408784400</c:v>
                </c:pt>
                <c:pt idx="40641">
                  <c:v>1408788000</c:v>
                </c:pt>
                <c:pt idx="40642">
                  <c:v>1408791600</c:v>
                </c:pt>
                <c:pt idx="40643">
                  <c:v>1408795200</c:v>
                </c:pt>
                <c:pt idx="40644">
                  <c:v>1408798800</c:v>
                </c:pt>
                <c:pt idx="40645">
                  <c:v>1408802400</c:v>
                </c:pt>
                <c:pt idx="40646">
                  <c:v>1408806000</c:v>
                </c:pt>
                <c:pt idx="40647">
                  <c:v>1408809600</c:v>
                </c:pt>
                <c:pt idx="40648">
                  <c:v>1408813200</c:v>
                </c:pt>
                <c:pt idx="40649">
                  <c:v>1408816800</c:v>
                </c:pt>
                <c:pt idx="40650">
                  <c:v>1408820400</c:v>
                </c:pt>
                <c:pt idx="40651">
                  <c:v>1408824000</c:v>
                </c:pt>
                <c:pt idx="40652">
                  <c:v>1408827600</c:v>
                </c:pt>
                <c:pt idx="40653">
                  <c:v>1408831200</c:v>
                </c:pt>
                <c:pt idx="40654">
                  <c:v>1408834800</c:v>
                </c:pt>
                <c:pt idx="40655">
                  <c:v>1408838400</c:v>
                </c:pt>
                <c:pt idx="40656">
                  <c:v>1408842000</c:v>
                </c:pt>
                <c:pt idx="40657">
                  <c:v>1408845600</c:v>
                </c:pt>
                <c:pt idx="40658">
                  <c:v>1408849200</c:v>
                </c:pt>
                <c:pt idx="40659">
                  <c:v>1408852800</c:v>
                </c:pt>
                <c:pt idx="40660">
                  <c:v>1408856400</c:v>
                </c:pt>
                <c:pt idx="40661">
                  <c:v>1408860000</c:v>
                </c:pt>
                <c:pt idx="40662">
                  <c:v>1408863600</c:v>
                </c:pt>
                <c:pt idx="40663">
                  <c:v>1408867200</c:v>
                </c:pt>
                <c:pt idx="40664">
                  <c:v>1408870800</c:v>
                </c:pt>
                <c:pt idx="40665">
                  <c:v>1408874400</c:v>
                </c:pt>
                <c:pt idx="40666">
                  <c:v>1408878000</c:v>
                </c:pt>
                <c:pt idx="40667">
                  <c:v>1408881600</c:v>
                </c:pt>
                <c:pt idx="40668">
                  <c:v>1408885200</c:v>
                </c:pt>
                <c:pt idx="40669">
                  <c:v>1408888800</c:v>
                </c:pt>
                <c:pt idx="40670">
                  <c:v>1408892400</c:v>
                </c:pt>
                <c:pt idx="40671">
                  <c:v>1408896000</c:v>
                </c:pt>
                <c:pt idx="40672">
                  <c:v>1408899600</c:v>
                </c:pt>
                <c:pt idx="40673">
                  <c:v>1408903200</c:v>
                </c:pt>
                <c:pt idx="40674">
                  <c:v>1408906800</c:v>
                </c:pt>
                <c:pt idx="40675">
                  <c:v>1408910400</c:v>
                </c:pt>
                <c:pt idx="40676">
                  <c:v>1408914000</c:v>
                </c:pt>
                <c:pt idx="40677">
                  <c:v>1408917600</c:v>
                </c:pt>
                <c:pt idx="40678">
                  <c:v>1408921200</c:v>
                </c:pt>
                <c:pt idx="40679">
                  <c:v>1408924800</c:v>
                </c:pt>
                <c:pt idx="40680">
                  <c:v>1408928400</c:v>
                </c:pt>
                <c:pt idx="40681">
                  <c:v>1408932000</c:v>
                </c:pt>
                <c:pt idx="40682">
                  <c:v>1408935600</c:v>
                </c:pt>
                <c:pt idx="40683">
                  <c:v>1408939200</c:v>
                </c:pt>
                <c:pt idx="40684">
                  <c:v>1408942800</c:v>
                </c:pt>
                <c:pt idx="40685">
                  <c:v>1408946400</c:v>
                </c:pt>
                <c:pt idx="40686">
                  <c:v>1408950000</c:v>
                </c:pt>
                <c:pt idx="40687">
                  <c:v>1408953600</c:v>
                </c:pt>
                <c:pt idx="40688">
                  <c:v>1408957200</c:v>
                </c:pt>
                <c:pt idx="40689">
                  <c:v>1408960800</c:v>
                </c:pt>
                <c:pt idx="40690">
                  <c:v>1408964400</c:v>
                </c:pt>
                <c:pt idx="40691">
                  <c:v>1408968000</c:v>
                </c:pt>
                <c:pt idx="40692">
                  <c:v>1408971600</c:v>
                </c:pt>
                <c:pt idx="40693">
                  <c:v>1408975200</c:v>
                </c:pt>
                <c:pt idx="40694">
                  <c:v>1408978800</c:v>
                </c:pt>
                <c:pt idx="40695">
                  <c:v>1408982400</c:v>
                </c:pt>
                <c:pt idx="40696">
                  <c:v>1408986000</c:v>
                </c:pt>
                <c:pt idx="40697">
                  <c:v>1408989600</c:v>
                </c:pt>
                <c:pt idx="40698">
                  <c:v>1408993200</c:v>
                </c:pt>
                <c:pt idx="40699">
                  <c:v>1408996800</c:v>
                </c:pt>
                <c:pt idx="40700">
                  <c:v>1409000400</c:v>
                </c:pt>
                <c:pt idx="40701">
                  <c:v>1409004000</c:v>
                </c:pt>
                <c:pt idx="40702">
                  <c:v>1409007600</c:v>
                </c:pt>
                <c:pt idx="40703">
                  <c:v>1409011200</c:v>
                </c:pt>
                <c:pt idx="40704">
                  <c:v>1409014800</c:v>
                </c:pt>
                <c:pt idx="40705">
                  <c:v>1409018400</c:v>
                </c:pt>
                <c:pt idx="40706">
                  <c:v>1409022000</c:v>
                </c:pt>
                <c:pt idx="40707">
                  <c:v>1409025600</c:v>
                </c:pt>
                <c:pt idx="40708">
                  <c:v>1409029200</c:v>
                </c:pt>
                <c:pt idx="40709">
                  <c:v>1409032800</c:v>
                </c:pt>
                <c:pt idx="40710">
                  <c:v>1409036400</c:v>
                </c:pt>
                <c:pt idx="40711">
                  <c:v>1409040000</c:v>
                </c:pt>
                <c:pt idx="40712">
                  <c:v>1409043600</c:v>
                </c:pt>
                <c:pt idx="40713">
                  <c:v>1409047200</c:v>
                </c:pt>
                <c:pt idx="40714">
                  <c:v>1409050800</c:v>
                </c:pt>
                <c:pt idx="40715">
                  <c:v>1409054400</c:v>
                </c:pt>
                <c:pt idx="40716">
                  <c:v>1409058000</c:v>
                </c:pt>
                <c:pt idx="40717">
                  <c:v>1409061600</c:v>
                </c:pt>
                <c:pt idx="40718">
                  <c:v>1409065200</c:v>
                </c:pt>
                <c:pt idx="40719">
                  <c:v>1409068800</c:v>
                </c:pt>
                <c:pt idx="40720">
                  <c:v>1409072400</c:v>
                </c:pt>
                <c:pt idx="40721">
                  <c:v>1409076000</c:v>
                </c:pt>
                <c:pt idx="40722">
                  <c:v>1409079600</c:v>
                </c:pt>
                <c:pt idx="40723">
                  <c:v>1409083200</c:v>
                </c:pt>
                <c:pt idx="40724">
                  <c:v>1409086800</c:v>
                </c:pt>
                <c:pt idx="40725">
                  <c:v>1409090400</c:v>
                </c:pt>
                <c:pt idx="40726">
                  <c:v>1409094000</c:v>
                </c:pt>
                <c:pt idx="40727">
                  <c:v>1409097600</c:v>
                </c:pt>
                <c:pt idx="40728">
                  <c:v>1409101200</c:v>
                </c:pt>
                <c:pt idx="40729">
                  <c:v>1409104800</c:v>
                </c:pt>
                <c:pt idx="40730">
                  <c:v>1409108400</c:v>
                </c:pt>
                <c:pt idx="40731">
                  <c:v>1409112000</c:v>
                </c:pt>
                <c:pt idx="40732">
                  <c:v>1409115600</c:v>
                </c:pt>
                <c:pt idx="40733">
                  <c:v>1409119200</c:v>
                </c:pt>
                <c:pt idx="40734">
                  <c:v>1409122800</c:v>
                </c:pt>
                <c:pt idx="40735">
                  <c:v>1409126400</c:v>
                </c:pt>
                <c:pt idx="40736">
                  <c:v>1409130000</c:v>
                </c:pt>
                <c:pt idx="40737">
                  <c:v>1409133600</c:v>
                </c:pt>
                <c:pt idx="40738">
                  <c:v>1409137200</c:v>
                </c:pt>
                <c:pt idx="40739">
                  <c:v>1409140800</c:v>
                </c:pt>
                <c:pt idx="40740">
                  <c:v>1409144400</c:v>
                </c:pt>
                <c:pt idx="40741">
                  <c:v>1409148000</c:v>
                </c:pt>
                <c:pt idx="40742">
                  <c:v>1409151600</c:v>
                </c:pt>
                <c:pt idx="40743">
                  <c:v>1409155200</c:v>
                </c:pt>
                <c:pt idx="40744">
                  <c:v>1409158800</c:v>
                </c:pt>
                <c:pt idx="40745">
                  <c:v>1409162400</c:v>
                </c:pt>
                <c:pt idx="40746">
                  <c:v>1409166000</c:v>
                </c:pt>
                <c:pt idx="40747">
                  <c:v>1409169600</c:v>
                </c:pt>
                <c:pt idx="40748">
                  <c:v>1409173200</c:v>
                </c:pt>
                <c:pt idx="40749">
                  <c:v>1409176800</c:v>
                </c:pt>
                <c:pt idx="40750">
                  <c:v>1409180400</c:v>
                </c:pt>
                <c:pt idx="40751">
                  <c:v>1409184000</c:v>
                </c:pt>
                <c:pt idx="40752">
                  <c:v>1409187600</c:v>
                </c:pt>
                <c:pt idx="40753">
                  <c:v>1409191200</c:v>
                </c:pt>
                <c:pt idx="40754">
                  <c:v>1409194800</c:v>
                </c:pt>
                <c:pt idx="40755">
                  <c:v>1409198400</c:v>
                </c:pt>
                <c:pt idx="40756">
                  <c:v>1409202000</c:v>
                </c:pt>
                <c:pt idx="40757">
                  <c:v>1409205600</c:v>
                </c:pt>
                <c:pt idx="40758">
                  <c:v>1409209200</c:v>
                </c:pt>
                <c:pt idx="40759">
                  <c:v>1409212800</c:v>
                </c:pt>
                <c:pt idx="40760">
                  <c:v>1409216400</c:v>
                </c:pt>
                <c:pt idx="40761">
                  <c:v>1409220000</c:v>
                </c:pt>
                <c:pt idx="40762">
                  <c:v>1409223600</c:v>
                </c:pt>
                <c:pt idx="40763">
                  <c:v>1409227200</c:v>
                </c:pt>
                <c:pt idx="40764">
                  <c:v>1409230800</c:v>
                </c:pt>
                <c:pt idx="40765">
                  <c:v>1409234400</c:v>
                </c:pt>
                <c:pt idx="40766">
                  <c:v>1409238000</c:v>
                </c:pt>
                <c:pt idx="40767">
                  <c:v>1409241600</c:v>
                </c:pt>
                <c:pt idx="40768">
                  <c:v>1409245200</c:v>
                </c:pt>
                <c:pt idx="40769">
                  <c:v>1409248800</c:v>
                </c:pt>
                <c:pt idx="40770">
                  <c:v>1409252400</c:v>
                </c:pt>
                <c:pt idx="40771">
                  <c:v>1409256000</c:v>
                </c:pt>
                <c:pt idx="40772">
                  <c:v>1409259600</c:v>
                </c:pt>
                <c:pt idx="40773">
                  <c:v>1409263200</c:v>
                </c:pt>
                <c:pt idx="40774">
                  <c:v>1409266800</c:v>
                </c:pt>
                <c:pt idx="40775">
                  <c:v>1409270400</c:v>
                </c:pt>
                <c:pt idx="40776">
                  <c:v>1409274000</c:v>
                </c:pt>
                <c:pt idx="40777">
                  <c:v>1409277600</c:v>
                </c:pt>
                <c:pt idx="40778">
                  <c:v>1409281200</c:v>
                </c:pt>
                <c:pt idx="40779">
                  <c:v>1409284800</c:v>
                </c:pt>
                <c:pt idx="40780">
                  <c:v>1409288400</c:v>
                </c:pt>
                <c:pt idx="40781">
                  <c:v>1409292000</c:v>
                </c:pt>
                <c:pt idx="40782">
                  <c:v>1409295600</c:v>
                </c:pt>
                <c:pt idx="40783">
                  <c:v>1409299200</c:v>
                </c:pt>
                <c:pt idx="40784">
                  <c:v>1409302800</c:v>
                </c:pt>
                <c:pt idx="40785">
                  <c:v>1409306400</c:v>
                </c:pt>
                <c:pt idx="40786">
                  <c:v>1409310000</c:v>
                </c:pt>
                <c:pt idx="40787">
                  <c:v>1409313600</c:v>
                </c:pt>
                <c:pt idx="40788">
                  <c:v>1409317200</c:v>
                </c:pt>
                <c:pt idx="40789">
                  <c:v>1409320800</c:v>
                </c:pt>
                <c:pt idx="40790">
                  <c:v>1409324400</c:v>
                </c:pt>
                <c:pt idx="40791">
                  <c:v>1409328000</c:v>
                </c:pt>
                <c:pt idx="40792">
                  <c:v>1409331600</c:v>
                </c:pt>
                <c:pt idx="40793">
                  <c:v>1409335200</c:v>
                </c:pt>
                <c:pt idx="40794">
                  <c:v>1409338800</c:v>
                </c:pt>
                <c:pt idx="40795">
                  <c:v>1409342400</c:v>
                </c:pt>
                <c:pt idx="40796">
                  <c:v>1409346000</c:v>
                </c:pt>
                <c:pt idx="40797">
                  <c:v>1409349600</c:v>
                </c:pt>
                <c:pt idx="40798">
                  <c:v>1409353200</c:v>
                </c:pt>
                <c:pt idx="40799">
                  <c:v>1409356800</c:v>
                </c:pt>
                <c:pt idx="40800">
                  <c:v>1409360400</c:v>
                </c:pt>
                <c:pt idx="40801">
                  <c:v>1409364000</c:v>
                </c:pt>
                <c:pt idx="40802">
                  <c:v>1409367600</c:v>
                </c:pt>
                <c:pt idx="40803">
                  <c:v>1409371200</c:v>
                </c:pt>
                <c:pt idx="40804">
                  <c:v>1409374800</c:v>
                </c:pt>
                <c:pt idx="40805">
                  <c:v>1409378400</c:v>
                </c:pt>
                <c:pt idx="40806">
                  <c:v>1409382000</c:v>
                </c:pt>
                <c:pt idx="40807">
                  <c:v>1409385600</c:v>
                </c:pt>
                <c:pt idx="40808">
                  <c:v>1409389200</c:v>
                </c:pt>
                <c:pt idx="40809">
                  <c:v>1409392800</c:v>
                </c:pt>
                <c:pt idx="40810">
                  <c:v>1409396400</c:v>
                </c:pt>
                <c:pt idx="40811">
                  <c:v>1409400000</c:v>
                </c:pt>
                <c:pt idx="40812">
                  <c:v>1409403600</c:v>
                </c:pt>
                <c:pt idx="40813">
                  <c:v>1409407200</c:v>
                </c:pt>
                <c:pt idx="40814">
                  <c:v>1409410800</c:v>
                </c:pt>
                <c:pt idx="40815">
                  <c:v>1409414400</c:v>
                </c:pt>
                <c:pt idx="40816">
                  <c:v>1409418000</c:v>
                </c:pt>
                <c:pt idx="40817">
                  <c:v>1409421600</c:v>
                </c:pt>
                <c:pt idx="40818">
                  <c:v>1409425200</c:v>
                </c:pt>
                <c:pt idx="40819">
                  <c:v>1409428800</c:v>
                </c:pt>
                <c:pt idx="40820">
                  <c:v>1409432400</c:v>
                </c:pt>
                <c:pt idx="40821">
                  <c:v>1409436000</c:v>
                </c:pt>
                <c:pt idx="40822">
                  <c:v>1409439600</c:v>
                </c:pt>
                <c:pt idx="40823">
                  <c:v>1409443200</c:v>
                </c:pt>
                <c:pt idx="40824">
                  <c:v>1409446800</c:v>
                </c:pt>
                <c:pt idx="40825">
                  <c:v>1409450400</c:v>
                </c:pt>
                <c:pt idx="40826">
                  <c:v>1409454000</c:v>
                </c:pt>
                <c:pt idx="40827">
                  <c:v>1409457600</c:v>
                </c:pt>
                <c:pt idx="40828">
                  <c:v>1409461200</c:v>
                </c:pt>
                <c:pt idx="40829">
                  <c:v>1409464800</c:v>
                </c:pt>
                <c:pt idx="40830">
                  <c:v>1409468400</c:v>
                </c:pt>
                <c:pt idx="40831">
                  <c:v>1409472000</c:v>
                </c:pt>
                <c:pt idx="40832">
                  <c:v>1409475600</c:v>
                </c:pt>
                <c:pt idx="40833">
                  <c:v>1409479200</c:v>
                </c:pt>
                <c:pt idx="40834">
                  <c:v>1409482800</c:v>
                </c:pt>
                <c:pt idx="40835">
                  <c:v>1409486400</c:v>
                </c:pt>
                <c:pt idx="40836">
                  <c:v>1409490000</c:v>
                </c:pt>
                <c:pt idx="40837">
                  <c:v>1409493600</c:v>
                </c:pt>
                <c:pt idx="40838">
                  <c:v>1409497200</c:v>
                </c:pt>
                <c:pt idx="40839">
                  <c:v>1409500800</c:v>
                </c:pt>
                <c:pt idx="40840">
                  <c:v>1409504400</c:v>
                </c:pt>
                <c:pt idx="40841">
                  <c:v>1409508000</c:v>
                </c:pt>
                <c:pt idx="40842">
                  <c:v>1409511600</c:v>
                </c:pt>
                <c:pt idx="40843">
                  <c:v>1409515200</c:v>
                </c:pt>
                <c:pt idx="40844">
                  <c:v>1409518800</c:v>
                </c:pt>
                <c:pt idx="40845">
                  <c:v>1409522400</c:v>
                </c:pt>
                <c:pt idx="40846">
                  <c:v>1409526000</c:v>
                </c:pt>
                <c:pt idx="40847">
                  <c:v>1409529600</c:v>
                </c:pt>
                <c:pt idx="40848">
                  <c:v>1409533200</c:v>
                </c:pt>
                <c:pt idx="40849">
                  <c:v>1409536800</c:v>
                </c:pt>
                <c:pt idx="40850">
                  <c:v>1409540400</c:v>
                </c:pt>
                <c:pt idx="40851">
                  <c:v>1409544000</c:v>
                </c:pt>
                <c:pt idx="40852">
                  <c:v>1409547600</c:v>
                </c:pt>
                <c:pt idx="40853">
                  <c:v>1409551200</c:v>
                </c:pt>
                <c:pt idx="40854">
                  <c:v>1409554800</c:v>
                </c:pt>
                <c:pt idx="40855">
                  <c:v>1409558400</c:v>
                </c:pt>
                <c:pt idx="40856">
                  <c:v>1409562000</c:v>
                </c:pt>
                <c:pt idx="40857">
                  <c:v>1409565600</c:v>
                </c:pt>
                <c:pt idx="40858">
                  <c:v>1409569200</c:v>
                </c:pt>
                <c:pt idx="40859">
                  <c:v>1409572800</c:v>
                </c:pt>
                <c:pt idx="40860">
                  <c:v>1409576400</c:v>
                </c:pt>
                <c:pt idx="40861">
                  <c:v>1409580000</c:v>
                </c:pt>
                <c:pt idx="40862">
                  <c:v>1409583600</c:v>
                </c:pt>
                <c:pt idx="40863">
                  <c:v>1409587200</c:v>
                </c:pt>
                <c:pt idx="40864">
                  <c:v>1409590800</c:v>
                </c:pt>
                <c:pt idx="40865">
                  <c:v>1409594400</c:v>
                </c:pt>
                <c:pt idx="40866">
                  <c:v>1409598000</c:v>
                </c:pt>
                <c:pt idx="40867">
                  <c:v>1409601600</c:v>
                </c:pt>
                <c:pt idx="40868">
                  <c:v>1409605200</c:v>
                </c:pt>
                <c:pt idx="40869">
                  <c:v>1409608800</c:v>
                </c:pt>
                <c:pt idx="40870">
                  <c:v>1409612400</c:v>
                </c:pt>
                <c:pt idx="40871">
                  <c:v>1409616000</c:v>
                </c:pt>
                <c:pt idx="40872">
                  <c:v>1409619600</c:v>
                </c:pt>
                <c:pt idx="40873">
                  <c:v>1409623200</c:v>
                </c:pt>
                <c:pt idx="40874">
                  <c:v>1409626800</c:v>
                </c:pt>
                <c:pt idx="40875">
                  <c:v>1409630400</c:v>
                </c:pt>
                <c:pt idx="40876">
                  <c:v>1409634000</c:v>
                </c:pt>
                <c:pt idx="40877">
                  <c:v>1409637600</c:v>
                </c:pt>
                <c:pt idx="40878">
                  <c:v>1409641200</c:v>
                </c:pt>
                <c:pt idx="40879">
                  <c:v>1409644800</c:v>
                </c:pt>
                <c:pt idx="40880">
                  <c:v>1409648400</c:v>
                </c:pt>
                <c:pt idx="40881">
                  <c:v>1409652000</c:v>
                </c:pt>
                <c:pt idx="40882">
                  <c:v>1409655600</c:v>
                </c:pt>
                <c:pt idx="40883">
                  <c:v>1409659200</c:v>
                </c:pt>
                <c:pt idx="40884">
                  <c:v>1409662800</c:v>
                </c:pt>
                <c:pt idx="40885">
                  <c:v>1409666400</c:v>
                </c:pt>
                <c:pt idx="40886">
                  <c:v>1409670000</c:v>
                </c:pt>
                <c:pt idx="40887">
                  <c:v>1409673600</c:v>
                </c:pt>
                <c:pt idx="40888">
                  <c:v>1409677200</c:v>
                </c:pt>
                <c:pt idx="40889">
                  <c:v>1409680800</c:v>
                </c:pt>
                <c:pt idx="40890">
                  <c:v>1409684400</c:v>
                </c:pt>
                <c:pt idx="40891">
                  <c:v>1409688000</c:v>
                </c:pt>
                <c:pt idx="40892">
                  <c:v>1409691600</c:v>
                </c:pt>
                <c:pt idx="40893">
                  <c:v>1409695200</c:v>
                </c:pt>
                <c:pt idx="40894">
                  <c:v>1409698800</c:v>
                </c:pt>
                <c:pt idx="40895">
                  <c:v>1409702400</c:v>
                </c:pt>
                <c:pt idx="40896">
                  <c:v>1409706000</c:v>
                </c:pt>
                <c:pt idx="40897">
                  <c:v>1409709600</c:v>
                </c:pt>
                <c:pt idx="40898">
                  <c:v>1409713200</c:v>
                </c:pt>
                <c:pt idx="40899">
                  <c:v>1409716800</c:v>
                </c:pt>
                <c:pt idx="40900">
                  <c:v>1409720400</c:v>
                </c:pt>
                <c:pt idx="40901">
                  <c:v>1409724000</c:v>
                </c:pt>
                <c:pt idx="40902">
                  <c:v>1409727600</c:v>
                </c:pt>
                <c:pt idx="40903">
                  <c:v>1409731200</c:v>
                </c:pt>
                <c:pt idx="40904">
                  <c:v>1409734800</c:v>
                </c:pt>
                <c:pt idx="40905">
                  <c:v>1409738400</c:v>
                </c:pt>
                <c:pt idx="40906">
                  <c:v>1409742000</c:v>
                </c:pt>
                <c:pt idx="40907">
                  <c:v>1409745600</c:v>
                </c:pt>
                <c:pt idx="40908">
                  <c:v>1409749200</c:v>
                </c:pt>
                <c:pt idx="40909">
                  <c:v>1409752800</c:v>
                </c:pt>
                <c:pt idx="40910">
                  <c:v>1409756400</c:v>
                </c:pt>
                <c:pt idx="40911">
                  <c:v>1409760000</c:v>
                </c:pt>
                <c:pt idx="40912">
                  <c:v>1409763600</c:v>
                </c:pt>
                <c:pt idx="40913">
                  <c:v>1409767200</c:v>
                </c:pt>
                <c:pt idx="40914">
                  <c:v>1409770800</c:v>
                </c:pt>
                <c:pt idx="40915">
                  <c:v>1409774400</c:v>
                </c:pt>
                <c:pt idx="40916">
                  <c:v>1409778000</c:v>
                </c:pt>
                <c:pt idx="40917">
                  <c:v>1409781600</c:v>
                </c:pt>
                <c:pt idx="40918">
                  <c:v>1409785200</c:v>
                </c:pt>
                <c:pt idx="40919">
                  <c:v>1409788800</c:v>
                </c:pt>
                <c:pt idx="40920">
                  <c:v>1409792400</c:v>
                </c:pt>
                <c:pt idx="40921">
                  <c:v>1409796000</c:v>
                </c:pt>
                <c:pt idx="40922">
                  <c:v>1409799600</c:v>
                </c:pt>
                <c:pt idx="40923">
                  <c:v>1409803200</c:v>
                </c:pt>
                <c:pt idx="40924">
                  <c:v>1409806800</c:v>
                </c:pt>
                <c:pt idx="40925">
                  <c:v>1409810400</c:v>
                </c:pt>
                <c:pt idx="40926">
                  <c:v>1409814000</c:v>
                </c:pt>
                <c:pt idx="40927">
                  <c:v>1409817600</c:v>
                </c:pt>
                <c:pt idx="40928">
                  <c:v>1409821200</c:v>
                </c:pt>
                <c:pt idx="40929">
                  <c:v>1409824800</c:v>
                </c:pt>
                <c:pt idx="40930">
                  <c:v>1409828400</c:v>
                </c:pt>
                <c:pt idx="40931">
                  <c:v>1409832000</c:v>
                </c:pt>
                <c:pt idx="40932">
                  <c:v>1409835600</c:v>
                </c:pt>
                <c:pt idx="40933">
                  <c:v>1409839200</c:v>
                </c:pt>
                <c:pt idx="40934">
                  <c:v>1409842800</c:v>
                </c:pt>
                <c:pt idx="40935">
                  <c:v>1409846400</c:v>
                </c:pt>
                <c:pt idx="40936">
                  <c:v>1409850000</c:v>
                </c:pt>
                <c:pt idx="40937">
                  <c:v>1409853600</c:v>
                </c:pt>
                <c:pt idx="40938">
                  <c:v>1409857200</c:v>
                </c:pt>
                <c:pt idx="40939">
                  <c:v>1409860800</c:v>
                </c:pt>
                <c:pt idx="40940">
                  <c:v>1409864400</c:v>
                </c:pt>
                <c:pt idx="40941">
                  <c:v>1409868000</c:v>
                </c:pt>
                <c:pt idx="40942">
                  <c:v>1409871600</c:v>
                </c:pt>
                <c:pt idx="40943">
                  <c:v>1409875200</c:v>
                </c:pt>
                <c:pt idx="40944">
                  <c:v>1409878800</c:v>
                </c:pt>
                <c:pt idx="40945">
                  <c:v>1409882400</c:v>
                </c:pt>
                <c:pt idx="40946">
                  <c:v>1409886000</c:v>
                </c:pt>
                <c:pt idx="40947">
                  <c:v>1409889600</c:v>
                </c:pt>
                <c:pt idx="40948">
                  <c:v>1409893200</c:v>
                </c:pt>
                <c:pt idx="40949">
                  <c:v>1409896800</c:v>
                </c:pt>
                <c:pt idx="40950">
                  <c:v>1409900400</c:v>
                </c:pt>
                <c:pt idx="40951">
                  <c:v>1409904000</c:v>
                </c:pt>
                <c:pt idx="40952">
                  <c:v>1409907600</c:v>
                </c:pt>
                <c:pt idx="40953">
                  <c:v>1409911200</c:v>
                </c:pt>
                <c:pt idx="40954">
                  <c:v>1409914800</c:v>
                </c:pt>
                <c:pt idx="40955">
                  <c:v>1409918400</c:v>
                </c:pt>
                <c:pt idx="40956">
                  <c:v>1409922000</c:v>
                </c:pt>
                <c:pt idx="40957">
                  <c:v>1409925600</c:v>
                </c:pt>
                <c:pt idx="40958">
                  <c:v>1409929200</c:v>
                </c:pt>
                <c:pt idx="40959">
                  <c:v>1409932800</c:v>
                </c:pt>
                <c:pt idx="40960">
                  <c:v>1409936400</c:v>
                </c:pt>
                <c:pt idx="40961">
                  <c:v>1409940000</c:v>
                </c:pt>
                <c:pt idx="40962">
                  <c:v>1409943600</c:v>
                </c:pt>
                <c:pt idx="40963">
                  <c:v>1409947200</c:v>
                </c:pt>
                <c:pt idx="40964">
                  <c:v>1409950800</c:v>
                </c:pt>
                <c:pt idx="40965">
                  <c:v>1409954400</c:v>
                </c:pt>
                <c:pt idx="40966">
                  <c:v>1409958000</c:v>
                </c:pt>
                <c:pt idx="40967">
                  <c:v>1409961600</c:v>
                </c:pt>
                <c:pt idx="40968">
                  <c:v>1409965200</c:v>
                </c:pt>
                <c:pt idx="40969">
                  <c:v>1409968800</c:v>
                </c:pt>
                <c:pt idx="40970">
                  <c:v>1409972400</c:v>
                </c:pt>
                <c:pt idx="40971">
                  <c:v>1409976000</c:v>
                </c:pt>
                <c:pt idx="40972">
                  <c:v>1409979600</c:v>
                </c:pt>
                <c:pt idx="40973">
                  <c:v>1409983200</c:v>
                </c:pt>
                <c:pt idx="40974">
                  <c:v>1409986800</c:v>
                </c:pt>
                <c:pt idx="40975">
                  <c:v>1409990400</c:v>
                </c:pt>
                <c:pt idx="40976">
                  <c:v>1409994000</c:v>
                </c:pt>
                <c:pt idx="40977">
                  <c:v>1409997600</c:v>
                </c:pt>
                <c:pt idx="40978">
                  <c:v>1410001200</c:v>
                </c:pt>
                <c:pt idx="40979">
                  <c:v>1410004800</c:v>
                </c:pt>
                <c:pt idx="40980">
                  <c:v>1410008400</c:v>
                </c:pt>
                <c:pt idx="40981">
                  <c:v>1410012000</c:v>
                </c:pt>
                <c:pt idx="40982">
                  <c:v>1410015600</c:v>
                </c:pt>
                <c:pt idx="40983">
                  <c:v>1410019200</c:v>
                </c:pt>
                <c:pt idx="40984">
                  <c:v>1410022800</c:v>
                </c:pt>
                <c:pt idx="40985">
                  <c:v>1410026400</c:v>
                </c:pt>
                <c:pt idx="40986">
                  <c:v>1410030000</c:v>
                </c:pt>
                <c:pt idx="40987">
                  <c:v>1410033600</c:v>
                </c:pt>
                <c:pt idx="40988">
                  <c:v>1410037200</c:v>
                </c:pt>
                <c:pt idx="40989">
                  <c:v>1410040800</c:v>
                </c:pt>
                <c:pt idx="40990">
                  <c:v>1410044400</c:v>
                </c:pt>
                <c:pt idx="40991">
                  <c:v>1410048000</c:v>
                </c:pt>
                <c:pt idx="40992">
                  <c:v>1410051600</c:v>
                </c:pt>
                <c:pt idx="40993">
                  <c:v>1410055200</c:v>
                </c:pt>
                <c:pt idx="40994">
                  <c:v>1410058800</c:v>
                </c:pt>
                <c:pt idx="40995">
                  <c:v>1410062400</c:v>
                </c:pt>
                <c:pt idx="40996">
                  <c:v>1410066000</c:v>
                </c:pt>
                <c:pt idx="40997">
                  <c:v>1410069600</c:v>
                </c:pt>
                <c:pt idx="40998">
                  <c:v>1410073200</c:v>
                </c:pt>
                <c:pt idx="40999">
                  <c:v>1410076800</c:v>
                </c:pt>
                <c:pt idx="41000">
                  <c:v>1410080400</c:v>
                </c:pt>
                <c:pt idx="41001">
                  <c:v>1410084000</c:v>
                </c:pt>
                <c:pt idx="41002">
                  <c:v>1410087600</c:v>
                </c:pt>
                <c:pt idx="41003">
                  <c:v>1410091200</c:v>
                </c:pt>
                <c:pt idx="41004">
                  <c:v>1410094800</c:v>
                </c:pt>
                <c:pt idx="41005">
                  <c:v>1410098400</c:v>
                </c:pt>
                <c:pt idx="41006">
                  <c:v>1410102000</c:v>
                </c:pt>
                <c:pt idx="41007">
                  <c:v>1410105600</c:v>
                </c:pt>
                <c:pt idx="41008">
                  <c:v>1410109200</c:v>
                </c:pt>
                <c:pt idx="41009">
                  <c:v>1410112800</c:v>
                </c:pt>
                <c:pt idx="41010">
                  <c:v>1410116400</c:v>
                </c:pt>
                <c:pt idx="41011">
                  <c:v>1410120000</c:v>
                </c:pt>
                <c:pt idx="41012">
                  <c:v>1410123600</c:v>
                </c:pt>
                <c:pt idx="41013">
                  <c:v>1410127200</c:v>
                </c:pt>
                <c:pt idx="41014">
                  <c:v>1410130800</c:v>
                </c:pt>
                <c:pt idx="41015">
                  <c:v>1410134400</c:v>
                </c:pt>
                <c:pt idx="41016">
                  <c:v>1410138000</c:v>
                </c:pt>
                <c:pt idx="41017">
                  <c:v>1410141600</c:v>
                </c:pt>
                <c:pt idx="41018">
                  <c:v>1410145200</c:v>
                </c:pt>
                <c:pt idx="41019">
                  <c:v>1410148800</c:v>
                </c:pt>
                <c:pt idx="41020">
                  <c:v>1410152400</c:v>
                </c:pt>
                <c:pt idx="41021">
                  <c:v>1410156000</c:v>
                </c:pt>
                <c:pt idx="41022">
                  <c:v>1410159600</c:v>
                </c:pt>
                <c:pt idx="41023">
                  <c:v>1410163200</c:v>
                </c:pt>
                <c:pt idx="41024">
                  <c:v>1410166800</c:v>
                </c:pt>
                <c:pt idx="41025">
                  <c:v>1410170400</c:v>
                </c:pt>
                <c:pt idx="41026">
                  <c:v>1410174000</c:v>
                </c:pt>
                <c:pt idx="41027">
                  <c:v>1410177600</c:v>
                </c:pt>
                <c:pt idx="41028">
                  <c:v>1410181200</c:v>
                </c:pt>
                <c:pt idx="41029">
                  <c:v>1410184800</c:v>
                </c:pt>
                <c:pt idx="41030">
                  <c:v>1410188400</c:v>
                </c:pt>
                <c:pt idx="41031">
                  <c:v>1410192000</c:v>
                </c:pt>
                <c:pt idx="41032">
                  <c:v>1410195600</c:v>
                </c:pt>
                <c:pt idx="41033">
                  <c:v>1410199200</c:v>
                </c:pt>
                <c:pt idx="41034">
                  <c:v>1410202800</c:v>
                </c:pt>
                <c:pt idx="41035">
                  <c:v>1410206400</c:v>
                </c:pt>
                <c:pt idx="41036">
                  <c:v>1410210000</c:v>
                </c:pt>
                <c:pt idx="41037">
                  <c:v>1410213600</c:v>
                </c:pt>
                <c:pt idx="41038">
                  <c:v>1410217200</c:v>
                </c:pt>
                <c:pt idx="41039">
                  <c:v>1410220800</c:v>
                </c:pt>
                <c:pt idx="41040">
                  <c:v>1410224400</c:v>
                </c:pt>
                <c:pt idx="41041">
                  <c:v>1410228000</c:v>
                </c:pt>
                <c:pt idx="41042">
                  <c:v>1410231600</c:v>
                </c:pt>
                <c:pt idx="41043">
                  <c:v>1410235200</c:v>
                </c:pt>
                <c:pt idx="41044">
                  <c:v>1410238800</c:v>
                </c:pt>
                <c:pt idx="41045">
                  <c:v>1410242400</c:v>
                </c:pt>
                <c:pt idx="41046">
                  <c:v>1410246000</c:v>
                </c:pt>
                <c:pt idx="41047">
                  <c:v>1410249600</c:v>
                </c:pt>
                <c:pt idx="41048">
                  <c:v>1410253200</c:v>
                </c:pt>
                <c:pt idx="41049">
                  <c:v>1410256800</c:v>
                </c:pt>
                <c:pt idx="41050">
                  <c:v>1410260400</c:v>
                </c:pt>
                <c:pt idx="41051">
                  <c:v>1410264000</c:v>
                </c:pt>
                <c:pt idx="41052">
                  <c:v>1410267600</c:v>
                </c:pt>
                <c:pt idx="41053">
                  <c:v>1410271200</c:v>
                </c:pt>
                <c:pt idx="41054">
                  <c:v>1410274800</c:v>
                </c:pt>
                <c:pt idx="41055">
                  <c:v>1410278400</c:v>
                </c:pt>
                <c:pt idx="41056">
                  <c:v>1410282000</c:v>
                </c:pt>
                <c:pt idx="41057">
                  <c:v>1410285600</c:v>
                </c:pt>
                <c:pt idx="41058">
                  <c:v>1410289200</c:v>
                </c:pt>
                <c:pt idx="41059">
                  <c:v>1410292800</c:v>
                </c:pt>
                <c:pt idx="41060">
                  <c:v>1410296400</c:v>
                </c:pt>
                <c:pt idx="41061">
                  <c:v>1410300000</c:v>
                </c:pt>
                <c:pt idx="41062">
                  <c:v>1410303600</c:v>
                </c:pt>
                <c:pt idx="41063">
                  <c:v>1410307200</c:v>
                </c:pt>
                <c:pt idx="41064">
                  <c:v>1410310800</c:v>
                </c:pt>
                <c:pt idx="41065">
                  <c:v>1410314400</c:v>
                </c:pt>
                <c:pt idx="41066">
                  <c:v>1410318000</c:v>
                </c:pt>
                <c:pt idx="41067">
                  <c:v>1410321600</c:v>
                </c:pt>
                <c:pt idx="41068">
                  <c:v>1410325200</c:v>
                </c:pt>
                <c:pt idx="41069">
                  <c:v>1410328800</c:v>
                </c:pt>
                <c:pt idx="41070">
                  <c:v>1410332400</c:v>
                </c:pt>
                <c:pt idx="41071">
                  <c:v>1410336000</c:v>
                </c:pt>
                <c:pt idx="41072">
                  <c:v>1410339600</c:v>
                </c:pt>
                <c:pt idx="41073">
                  <c:v>1410343200</c:v>
                </c:pt>
                <c:pt idx="41074">
                  <c:v>1410346800</c:v>
                </c:pt>
                <c:pt idx="41075">
                  <c:v>1410350400</c:v>
                </c:pt>
                <c:pt idx="41076">
                  <c:v>1410354000</c:v>
                </c:pt>
                <c:pt idx="41077">
                  <c:v>1410357600</c:v>
                </c:pt>
                <c:pt idx="41078">
                  <c:v>1410361200</c:v>
                </c:pt>
                <c:pt idx="41079">
                  <c:v>1410364800</c:v>
                </c:pt>
                <c:pt idx="41080">
                  <c:v>1410368400</c:v>
                </c:pt>
                <c:pt idx="41081">
                  <c:v>1410372000</c:v>
                </c:pt>
                <c:pt idx="41082">
                  <c:v>1410375600</c:v>
                </c:pt>
                <c:pt idx="41083">
                  <c:v>1410379200</c:v>
                </c:pt>
                <c:pt idx="41084">
                  <c:v>1410382800</c:v>
                </c:pt>
                <c:pt idx="41085">
                  <c:v>1410386400</c:v>
                </c:pt>
                <c:pt idx="41086">
                  <c:v>1410390000</c:v>
                </c:pt>
                <c:pt idx="41087">
                  <c:v>1410393600</c:v>
                </c:pt>
                <c:pt idx="41088">
                  <c:v>1410397200</c:v>
                </c:pt>
                <c:pt idx="41089">
                  <c:v>1410400800</c:v>
                </c:pt>
                <c:pt idx="41090">
                  <c:v>1410404400</c:v>
                </c:pt>
                <c:pt idx="41091">
                  <c:v>1410408000</c:v>
                </c:pt>
                <c:pt idx="41092">
                  <c:v>1410411600</c:v>
                </c:pt>
                <c:pt idx="41093">
                  <c:v>1410415200</c:v>
                </c:pt>
                <c:pt idx="41094">
                  <c:v>1410418800</c:v>
                </c:pt>
                <c:pt idx="41095">
                  <c:v>1410422400</c:v>
                </c:pt>
                <c:pt idx="41096">
                  <c:v>1410426000</c:v>
                </c:pt>
                <c:pt idx="41097">
                  <c:v>1410429600</c:v>
                </c:pt>
                <c:pt idx="41098">
                  <c:v>1410433200</c:v>
                </c:pt>
                <c:pt idx="41099">
                  <c:v>1410436800</c:v>
                </c:pt>
                <c:pt idx="41100">
                  <c:v>1410440400</c:v>
                </c:pt>
                <c:pt idx="41101">
                  <c:v>1410444000</c:v>
                </c:pt>
                <c:pt idx="41102">
                  <c:v>1410447600</c:v>
                </c:pt>
                <c:pt idx="41103">
                  <c:v>1410451200</c:v>
                </c:pt>
                <c:pt idx="41104">
                  <c:v>1410454800</c:v>
                </c:pt>
                <c:pt idx="41105">
                  <c:v>1410458400</c:v>
                </c:pt>
                <c:pt idx="41106">
                  <c:v>1410462000</c:v>
                </c:pt>
                <c:pt idx="41107">
                  <c:v>1410465600</c:v>
                </c:pt>
                <c:pt idx="41108">
                  <c:v>1410469200</c:v>
                </c:pt>
                <c:pt idx="41109">
                  <c:v>1410472800</c:v>
                </c:pt>
                <c:pt idx="41110">
                  <c:v>1410476400</c:v>
                </c:pt>
                <c:pt idx="41111">
                  <c:v>1410480000</c:v>
                </c:pt>
                <c:pt idx="41112">
                  <c:v>1410483600</c:v>
                </c:pt>
                <c:pt idx="41113">
                  <c:v>1410487200</c:v>
                </c:pt>
                <c:pt idx="41114">
                  <c:v>1410490800</c:v>
                </c:pt>
                <c:pt idx="41115">
                  <c:v>1410494400</c:v>
                </c:pt>
                <c:pt idx="41116">
                  <c:v>1410498000</c:v>
                </c:pt>
                <c:pt idx="41117">
                  <c:v>1410501600</c:v>
                </c:pt>
                <c:pt idx="41118">
                  <c:v>1410505200</c:v>
                </c:pt>
                <c:pt idx="41119">
                  <c:v>1410508800</c:v>
                </c:pt>
                <c:pt idx="41120">
                  <c:v>1410512400</c:v>
                </c:pt>
                <c:pt idx="41121">
                  <c:v>1410516000</c:v>
                </c:pt>
                <c:pt idx="41122">
                  <c:v>1410519600</c:v>
                </c:pt>
                <c:pt idx="41123">
                  <c:v>1410523200</c:v>
                </c:pt>
                <c:pt idx="41124">
                  <c:v>1410526800</c:v>
                </c:pt>
                <c:pt idx="41125">
                  <c:v>1410530400</c:v>
                </c:pt>
                <c:pt idx="41126">
                  <c:v>1410534000</c:v>
                </c:pt>
                <c:pt idx="41127">
                  <c:v>1410537600</c:v>
                </c:pt>
                <c:pt idx="41128">
                  <c:v>1410541200</c:v>
                </c:pt>
                <c:pt idx="41129">
                  <c:v>1410544800</c:v>
                </c:pt>
                <c:pt idx="41130">
                  <c:v>1410548400</c:v>
                </c:pt>
                <c:pt idx="41131">
                  <c:v>1410552000</c:v>
                </c:pt>
                <c:pt idx="41132">
                  <c:v>1410555600</c:v>
                </c:pt>
                <c:pt idx="41133">
                  <c:v>1410559200</c:v>
                </c:pt>
                <c:pt idx="41134">
                  <c:v>1410562800</c:v>
                </c:pt>
                <c:pt idx="41135">
                  <c:v>1410566400</c:v>
                </c:pt>
                <c:pt idx="41136">
                  <c:v>1410570000</c:v>
                </c:pt>
                <c:pt idx="41137">
                  <c:v>1410573600</c:v>
                </c:pt>
                <c:pt idx="41138">
                  <c:v>1410577200</c:v>
                </c:pt>
                <c:pt idx="41139">
                  <c:v>1410580800</c:v>
                </c:pt>
                <c:pt idx="41140">
                  <c:v>1410584400</c:v>
                </c:pt>
                <c:pt idx="41141">
                  <c:v>1410588000</c:v>
                </c:pt>
                <c:pt idx="41142">
                  <c:v>1410591600</c:v>
                </c:pt>
                <c:pt idx="41143">
                  <c:v>1410595200</c:v>
                </c:pt>
                <c:pt idx="41144">
                  <c:v>1410598800</c:v>
                </c:pt>
                <c:pt idx="41145">
                  <c:v>1410602400</c:v>
                </c:pt>
                <c:pt idx="41146">
                  <c:v>1410606000</c:v>
                </c:pt>
                <c:pt idx="41147">
                  <c:v>1410609600</c:v>
                </c:pt>
                <c:pt idx="41148">
                  <c:v>1410613200</c:v>
                </c:pt>
                <c:pt idx="41149">
                  <c:v>1410616800</c:v>
                </c:pt>
                <c:pt idx="41150">
                  <c:v>1410620400</c:v>
                </c:pt>
                <c:pt idx="41151">
                  <c:v>1410624000</c:v>
                </c:pt>
                <c:pt idx="41152">
                  <c:v>1410627600</c:v>
                </c:pt>
                <c:pt idx="41153">
                  <c:v>1410631200</c:v>
                </c:pt>
                <c:pt idx="41154">
                  <c:v>1410634800</c:v>
                </c:pt>
                <c:pt idx="41155">
                  <c:v>1410638400</c:v>
                </c:pt>
                <c:pt idx="41156">
                  <c:v>1410642000</c:v>
                </c:pt>
                <c:pt idx="41157">
                  <c:v>1410645600</c:v>
                </c:pt>
                <c:pt idx="41158">
                  <c:v>1410649200</c:v>
                </c:pt>
                <c:pt idx="41159">
                  <c:v>1410652800</c:v>
                </c:pt>
                <c:pt idx="41160">
                  <c:v>1410656400</c:v>
                </c:pt>
                <c:pt idx="41161">
                  <c:v>1410660000</c:v>
                </c:pt>
                <c:pt idx="41162">
                  <c:v>1410663600</c:v>
                </c:pt>
                <c:pt idx="41163">
                  <c:v>1410667200</c:v>
                </c:pt>
                <c:pt idx="41164">
                  <c:v>1410670800</c:v>
                </c:pt>
                <c:pt idx="41165">
                  <c:v>1410674400</c:v>
                </c:pt>
                <c:pt idx="41166">
                  <c:v>1410678000</c:v>
                </c:pt>
                <c:pt idx="41167">
                  <c:v>1410681600</c:v>
                </c:pt>
                <c:pt idx="41168">
                  <c:v>1410685200</c:v>
                </c:pt>
                <c:pt idx="41169">
                  <c:v>1410688800</c:v>
                </c:pt>
                <c:pt idx="41170">
                  <c:v>1410692400</c:v>
                </c:pt>
                <c:pt idx="41171">
                  <c:v>1410696000</c:v>
                </c:pt>
                <c:pt idx="41172">
                  <c:v>1410699600</c:v>
                </c:pt>
                <c:pt idx="41173">
                  <c:v>1410703200</c:v>
                </c:pt>
                <c:pt idx="41174">
                  <c:v>1410706800</c:v>
                </c:pt>
                <c:pt idx="41175">
                  <c:v>1410710400</c:v>
                </c:pt>
                <c:pt idx="41176">
                  <c:v>1410714000</c:v>
                </c:pt>
                <c:pt idx="41177">
                  <c:v>1410717600</c:v>
                </c:pt>
                <c:pt idx="41178">
                  <c:v>1410721200</c:v>
                </c:pt>
                <c:pt idx="41179">
                  <c:v>1410724800</c:v>
                </c:pt>
                <c:pt idx="41180">
                  <c:v>1410728400</c:v>
                </c:pt>
                <c:pt idx="41181">
                  <c:v>1410732000</c:v>
                </c:pt>
                <c:pt idx="41182">
                  <c:v>1410735600</c:v>
                </c:pt>
                <c:pt idx="41183">
                  <c:v>1410739200</c:v>
                </c:pt>
                <c:pt idx="41184">
                  <c:v>1410742800</c:v>
                </c:pt>
                <c:pt idx="41185">
                  <c:v>1410746400</c:v>
                </c:pt>
                <c:pt idx="41186">
                  <c:v>1410750000</c:v>
                </c:pt>
                <c:pt idx="41187">
                  <c:v>1410753600</c:v>
                </c:pt>
                <c:pt idx="41188">
                  <c:v>1410757200</c:v>
                </c:pt>
                <c:pt idx="41189">
                  <c:v>1410760800</c:v>
                </c:pt>
                <c:pt idx="41190">
                  <c:v>1410764400</c:v>
                </c:pt>
                <c:pt idx="41191">
                  <c:v>1410768000</c:v>
                </c:pt>
                <c:pt idx="41192">
                  <c:v>1410771600</c:v>
                </c:pt>
                <c:pt idx="41193">
                  <c:v>1410775200</c:v>
                </c:pt>
                <c:pt idx="41194">
                  <c:v>1410778800</c:v>
                </c:pt>
                <c:pt idx="41195">
                  <c:v>1410782400</c:v>
                </c:pt>
                <c:pt idx="41196">
                  <c:v>1410786000</c:v>
                </c:pt>
                <c:pt idx="41197">
                  <c:v>1410789600</c:v>
                </c:pt>
                <c:pt idx="41198">
                  <c:v>1410793200</c:v>
                </c:pt>
                <c:pt idx="41199">
                  <c:v>1410796800</c:v>
                </c:pt>
                <c:pt idx="41200">
                  <c:v>1410800400</c:v>
                </c:pt>
                <c:pt idx="41201">
                  <c:v>1410804000</c:v>
                </c:pt>
                <c:pt idx="41202">
                  <c:v>1410807600</c:v>
                </c:pt>
                <c:pt idx="41203">
                  <c:v>1410811200</c:v>
                </c:pt>
                <c:pt idx="41204">
                  <c:v>1410814800</c:v>
                </c:pt>
                <c:pt idx="41205">
                  <c:v>1410818400</c:v>
                </c:pt>
                <c:pt idx="41206">
                  <c:v>1410822000</c:v>
                </c:pt>
                <c:pt idx="41207">
                  <c:v>1410825600</c:v>
                </c:pt>
                <c:pt idx="41208">
                  <c:v>1410829200</c:v>
                </c:pt>
                <c:pt idx="41209">
                  <c:v>1410832800</c:v>
                </c:pt>
                <c:pt idx="41210">
                  <c:v>1410836400</c:v>
                </c:pt>
                <c:pt idx="41211">
                  <c:v>1410840000</c:v>
                </c:pt>
                <c:pt idx="41212">
                  <c:v>1410843600</c:v>
                </c:pt>
                <c:pt idx="41213">
                  <c:v>1410847200</c:v>
                </c:pt>
                <c:pt idx="41214">
                  <c:v>1410850800</c:v>
                </c:pt>
                <c:pt idx="41215">
                  <c:v>1410854400</c:v>
                </c:pt>
                <c:pt idx="41216">
                  <c:v>1410858000</c:v>
                </c:pt>
                <c:pt idx="41217">
                  <c:v>1410861600</c:v>
                </c:pt>
                <c:pt idx="41218">
                  <c:v>1410865200</c:v>
                </c:pt>
                <c:pt idx="41219">
                  <c:v>1410868800</c:v>
                </c:pt>
                <c:pt idx="41220">
                  <c:v>1410872400</c:v>
                </c:pt>
                <c:pt idx="41221">
                  <c:v>1410876000</c:v>
                </c:pt>
                <c:pt idx="41222">
                  <c:v>1410879600</c:v>
                </c:pt>
                <c:pt idx="41223">
                  <c:v>1410883200</c:v>
                </c:pt>
                <c:pt idx="41224">
                  <c:v>1410886800</c:v>
                </c:pt>
                <c:pt idx="41225">
                  <c:v>1410890400</c:v>
                </c:pt>
                <c:pt idx="41226">
                  <c:v>1410894000</c:v>
                </c:pt>
                <c:pt idx="41227">
                  <c:v>1410897600</c:v>
                </c:pt>
                <c:pt idx="41228">
                  <c:v>1410901200</c:v>
                </c:pt>
                <c:pt idx="41229">
                  <c:v>1410904800</c:v>
                </c:pt>
                <c:pt idx="41230">
                  <c:v>1410908400</c:v>
                </c:pt>
                <c:pt idx="41231">
                  <c:v>1410912000</c:v>
                </c:pt>
                <c:pt idx="41232">
                  <c:v>1410915600</c:v>
                </c:pt>
                <c:pt idx="41233">
                  <c:v>1410919200</c:v>
                </c:pt>
                <c:pt idx="41234">
                  <c:v>1410922800</c:v>
                </c:pt>
                <c:pt idx="41235">
                  <c:v>1410926400</c:v>
                </c:pt>
                <c:pt idx="41236">
                  <c:v>1410930000</c:v>
                </c:pt>
                <c:pt idx="41237">
                  <c:v>1410933600</c:v>
                </c:pt>
                <c:pt idx="41238">
                  <c:v>1410937200</c:v>
                </c:pt>
                <c:pt idx="41239">
                  <c:v>1410940800</c:v>
                </c:pt>
                <c:pt idx="41240">
                  <c:v>1410944400</c:v>
                </c:pt>
                <c:pt idx="41241">
                  <c:v>1410948000</c:v>
                </c:pt>
                <c:pt idx="41242">
                  <c:v>1410951600</c:v>
                </c:pt>
                <c:pt idx="41243">
                  <c:v>1410955200</c:v>
                </c:pt>
                <c:pt idx="41244">
                  <c:v>1410958800</c:v>
                </c:pt>
                <c:pt idx="41245">
                  <c:v>1410962400</c:v>
                </c:pt>
                <c:pt idx="41246">
                  <c:v>1410966000</c:v>
                </c:pt>
                <c:pt idx="41247">
                  <c:v>1410969600</c:v>
                </c:pt>
                <c:pt idx="41248">
                  <c:v>1410973200</c:v>
                </c:pt>
                <c:pt idx="41249">
                  <c:v>1410976800</c:v>
                </c:pt>
                <c:pt idx="41250">
                  <c:v>1410980400</c:v>
                </c:pt>
                <c:pt idx="41251">
                  <c:v>1410984000</c:v>
                </c:pt>
                <c:pt idx="41252">
                  <c:v>1410987600</c:v>
                </c:pt>
                <c:pt idx="41253">
                  <c:v>1410991200</c:v>
                </c:pt>
                <c:pt idx="41254">
                  <c:v>1410994800</c:v>
                </c:pt>
                <c:pt idx="41255">
                  <c:v>1410998400</c:v>
                </c:pt>
                <c:pt idx="41256">
                  <c:v>1411002000</c:v>
                </c:pt>
                <c:pt idx="41257">
                  <c:v>1411005600</c:v>
                </c:pt>
                <c:pt idx="41258">
                  <c:v>1411009200</c:v>
                </c:pt>
                <c:pt idx="41259">
                  <c:v>1411012800</c:v>
                </c:pt>
                <c:pt idx="41260">
                  <c:v>1411016400</c:v>
                </c:pt>
                <c:pt idx="41261">
                  <c:v>1411020000</c:v>
                </c:pt>
                <c:pt idx="41262">
                  <c:v>1411023600</c:v>
                </c:pt>
                <c:pt idx="41263">
                  <c:v>1411027200</c:v>
                </c:pt>
                <c:pt idx="41264">
                  <c:v>1411030800</c:v>
                </c:pt>
                <c:pt idx="41265">
                  <c:v>1411034400</c:v>
                </c:pt>
                <c:pt idx="41266">
                  <c:v>1411038000</c:v>
                </c:pt>
                <c:pt idx="41267">
                  <c:v>1411041600</c:v>
                </c:pt>
                <c:pt idx="41268">
                  <c:v>1411045200</c:v>
                </c:pt>
                <c:pt idx="41269">
                  <c:v>1411048800</c:v>
                </c:pt>
                <c:pt idx="41270">
                  <c:v>1411052400</c:v>
                </c:pt>
                <c:pt idx="41271">
                  <c:v>1411056000</c:v>
                </c:pt>
                <c:pt idx="41272">
                  <c:v>1411059600</c:v>
                </c:pt>
                <c:pt idx="41273">
                  <c:v>1411063200</c:v>
                </c:pt>
                <c:pt idx="41274">
                  <c:v>1411066800</c:v>
                </c:pt>
                <c:pt idx="41275">
                  <c:v>1411070400</c:v>
                </c:pt>
                <c:pt idx="41276">
                  <c:v>1411074000</c:v>
                </c:pt>
                <c:pt idx="41277">
                  <c:v>1411077600</c:v>
                </c:pt>
                <c:pt idx="41278">
                  <c:v>1411081200</c:v>
                </c:pt>
                <c:pt idx="41279">
                  <c:v>1411084800</c:v>
                </c:pt>
                <c:pt idx="41280">
                  <c:v>1411088400</c:v>
                </c:pt>
                <c:pt idx="41281">
                  <c:v>1411092000</c:v>
                </c:pt>
                <c:pt idx="41282">
                  <c:v>1411095600</c:v>
                </c:pt>
                <c:pt idx="41283">
                  <c:v>1411099200</c:v>
                </c:pt>
                <c:pt idx="41284">
                  <c:v>1411102800</c:v>
                </c:pt>
                <c:pt idx="41285">
                  <c:v>1411106400</c:v>
                </c:pt>
                <c:pt idx="41286">
                  <c:v>1411110000</c:v>
                </c:pt>
                <c:pt idx="41287">
                  <c:v>1411113600</c:v>
                </c:pt>
                <c:pt idx="41288">
                  <c:v>1411117200</c:v>
                </c:pt>
                <c:pt idx="41289">
                  <c:v>1411120800</c:v>
                </c:pt>
                <c:pt idx="41290">
                  <c:v>1411124400</c:v>
                </c:pt>
                <c:pt idx="41291">
                  <c:v>1411128000</c:v>
                </c:pt>
                <c:pt idx="41292">
                  <c:v>1411131600</c:v>
                </c:pt>
                <c:pt idx="41293">
                  <c:v>1411135200</c:v>
                </c:pt>
                <c:pt idx="41294">
                  <c:v>1411138800</c:v>
                </c:pt>
                <c:pt idx="41295">
                  <c:v>1411142400</c:v>
                </c:pt>
                <c:pt idx="41296">
                  <c:v>1411146000</c:v>
                </c:pt>
                <c:pt idx="41297">
                  <c:v>1411149600</c:v>
                </c:pt>
                <c:pt idx="41298">
                  <c:v>1411153200</c:v>
                </c:pt>
                <c:pt idx="41299">
                  <c:v>1411156800</c:v>
                </c:pt>
                <c:pt idx="41300">
                  <c:v>1411160400</c:v>
                </c:pt>
                <c:pt idx="41301">
                  <c:v>1411164000</c:v>
                </c:pt>
                <c:pt idx="41302">
                  <c:v>1411167600</c:v>
                </c:pt>
                <c:pt idx="41303">
                  <c:v>1411171200</c:v>
                </c:pt>
                <c:pt idx="41304">
                  <c:v>1411174800</c:v>
                </c:pt>
                <c:pt idx="41305">
                  <c:v>1411178400</c:v>
                </c:pt>
                <c:pt idx="41306">
                  <c:v>1411182000</c:v>
                </c:pt>
                <c:pt idx="41307">
                  <c:v>1411185600</c:v>
                </c:pt>
                <c:pt idx="41308">
                  <c:v>1411189200</c:v>
                </c:pt>
                <c:pt idx="41309">
                  <c:v>1411192800</c:v>
                </c:pt>
                <c:pt idx="41310">
                  <c:v>1411196400</c:v>
                </c:pt>
                <c:pt idx="41311">
                  <c:v>1411200000</c:v>
                </c:pt>
                <c:pt idx="41312">
                  <c:v>1411203600</c:v>
                </c:pt>
                <c:pt idx="41313">
                  <c:v>1411207200</c:v>
                </c:pt>
                <c:pt idx="41314">
                  <c:v>1411210800</c:v>
                </c:pt>
                <c:pt idx="41315">
                  <c:v>1411214400</c:v>
                </c:pt>
                <c:pt idx="41316">
                  <c:v>1411218000</c:v>
                </c:pt>
                <c:pt idx="41317">
                  <c:v>1411221600</c:v>
                </c:pt>
                <c:pt idx="41318">
                  <c:v>1411225200</c:v>
                </c:pt>
                <c:pt idx="41319">
                  <c:v>1411228800</c:v>
                </c:pt>
                <c:pt idx="41320">
                  <c:v>1411232400</c:v>
                </c:pt>
                <c:pt idx="41321">
                  <c:v>1411236000</c:v>
                </c:pt>
                <c:pt idx="41322">
                  <c:v>1411239600</c:v>
                </c:pt>
                <c:pt idx="41323">
                  <c:v>1411243200</c:v>
                </c:pt>
                <c:pt idx="41324">
                  <c:v>1411246800</c:v>
                </c:pt>
                <c:pt idx="41325">
                  <c:v>1411250400</c:v>
                </c:pt>
                <c:pt idx="41326">
                  <c:v>1411254000</c:v>
                </c:pt>
                <c:pt idx="41327">
                  <c:v>1411257600</c:v>
                </c:pt>
                <c:pt idx="41328">
                  <c:v>1411261200</c:v>
                </c:pt>
                <c:pt idx="41329">
                  <c:v>1411264800</c:v>
                </c:pt>
                <c:pt idx="41330">
                  <c:v>1411268400</c:v>
                </c:pt>
                <c:pt idx="41331">
                  <c:v>1411272000</c:v>
                </c:pt>
                <c:pt idx="41332">
                  <c:v>1411275600</c:v>
                </c:pt>
                <c:pt idx="41333">
                  <c:v>1411279200</c:v>
                </c:pt>
                <c:pt idx="41334">
                  <c:v>1411282800</c:v>
                </c:pt>
                <c:pt idx="41335">
                  <c:v>1411286400</c:v>
                </c:pt>
                <c:pt idx="41336">
                  <c:v>1411290000</c:v>
                </c:pt>
                <c:pt idx="41337">
                  <c:v>1411293600</c:v>
                </c:pt>
                <c:pt idx="41338">
                  <c:v>1411297200</c:v>
                </c:pt>
                <c:pt idx="41339">
                  <c:v>1411300800</c:v>
                </c:pt>
                <c:pt idx="41340">
                  <c:v>1411304400</c:v>
                </c:pt>
                <c:pt idx="41341">
                  <c:v>1411308000</c:v>
                </c:pt>
                <c:pt idx="41342">
                  <c:v>1411311600</c:v>
                </c:pt>
                <c:pt idx="41343">
                  <c:v>1411315200</c:v>
                </c:pt>
                <c:pt idx="41344">
                  <c:v>1411318800</c:v>
                </c:pt>
                <c:pt idx="41345">
                  <c:v>1411322400</c:v>
                </c:pt>
                <c:pt idx="41346">
                  <c:v>1411326000</c:v>
                </c:pt>
                <c:pt idx="41347">
                  <c:v>1411329600</c:v>
                </c:pt>
                <c:pt idx="41348">
                  <c:v>1411333200</c:v>
                </c:pt>
                <c:pt idx="41349">
                  <c:v>1411336800</c:v>
                </c:pt>
                <c:pt idx="41350">
                  <c:v>1411340400</c:v>
                </c:pt>
                <c:pt idx="41351">
                  <c:v>1411344000</c:v>
                </c:pt>
                <c:pt idx="41352">
                  <c:v>1411347600</c:v>
                </c:pt>
                <c:pt idx="41353">
                  <c:v>1411351200</c:v>
                </c:pt>
                <c:pt idx="41354">
                  <c:v>1411354800</c:v>
                </c:pt>
                <c:pt idx="41355">
                  <c:v>1411358400</c:v>
                </c:pt>
                <c:pt idx="41356">
                  <c:v>1411362000</c:v>
                </c:pt>
                <c:pt idx="41357">
                  <c:v>1411365600</c:v>
                </c:pt>
                <c:pt idx="41358">
                  <c:v>1411369200</c:v>
                </c:pt>
                <c:pt idx="41359">
                  <c:v>1411372800</c:v>
                </c:pt>
                <c:pt idx="41360">
                  <c:v>1411376400</c:v>
                </c:pt>
                <c:pt idx="41361">
                  <c:v>1411380000</c:v>
                </c:pt>
                <c:pt idx="41362">
                  <c:v>1411383600</c:v>
                </c:pt>
                <c:pt idx="41363">
                  <c:v>1411387200</c:v>
                </c:pt>
                <c:pt idx="41364">
                  <c:v>1411390800</c:v>
                </c:pt>
                <c:pt idx="41365">
                  <c:v>1411394400</c:v>
                </c:pt>
                <c:pt idx="41366">
                  <c:v>1411398000</c:v>
                </c:pt>
                <c:pt idx="41367">
                  <c:v>1411401600</c:v>
                </c:pt>
                <c:pt idx="41368">
                  <c:v>1411405200</c:v>
                </c:pt>
                <c:pt idx="41369">
                  <c:v>1411408800</c:v>
                </c:pt>
                <c:pt idx="41370">
                  <c:v>1411412400</c:v>
                </c:pt>
                <c:pt idx="41371">
                  <c:v>1411416000</c:v>
                </c:pt>
                <c:pt idx="41372">
                  <c:v>1411419600</c:v>
                </c:pt>
                <c:pt idx="41373">
                  <c:v>1411423200</c:v>
                </c:pt>
                <c:pt idx="41374">
                  <c:v>1411426800</c:v>
                </c:pt>
                <c:pt idx="41375">
                  <c:v>1411430400</c:v>
                </c:pt>
                <c:pt idx="41376">
                  <c:v>1411434000</c:v>
                </c:pt>
                <c:pt idx="41377">
                  <c:v>1411437600</c:v>
                </c:pt>
                <c:pt idx="41378">
                  <c:v>1411441200</c:v>
                </c:pt>
                <c:pt idx="41379">
                  <c:v>1411444800</c:v>
                </c:pt>
                <c:pt idx="41380">
                  <c:v>1411448400</c:v>
                </c:pt>
                <c:pt idx="41381">
                  <c:v>1411452000</c:v>
                </c:pt>
                <c:pt idx="41382">
                  <c:v>1411455600</c:v>
                </c:pt>
                <c:pt idx="41383">
                  <c:v>1411459200</c:v>
                </c:pt>
                <c:pt idx="41384">
                  <c:v>1411462800</c:v>
                </c:pt>
                <c:pt idx="41385">
                  <c:v>1411466400</c:v>
                </c:pt>
                <c:pt idx="41386">
                  <c:v>1411470000</c:v>
                </c:pt>
                <c:pt idx="41387">
                  <c:v>1411473600</c:v>
                </c:pt>
                <c:pt idx="41388">
                  <c:v>1411477200</c:v>
                </c:pt>
                <c:pt idx="41389">
                  <c:v>1411480800</c:v>
                </c:pt>
                <c:pt idx="41390">
                  <c:v>1411484400</c:v>
                </c:pt>
                <c:pt idx="41391">
                  <c:v>1411488000</c:v>
                </c:pt>
                <c:pt idx="41392">
                  <c:v>1411491600</c:v>
                </c:pt>
                <c:pt idx="41393">
                  <c:v>1411495200</c:v>
                </c:pt>
                <c:pt idx="41394">
                  <c:v>1411498800</c:v>
                </c:pt>
                <c:pt idx="41395">
                  <c:v>1411502400</c:v>
                </c:pt>
                <c:pt idx="41396">
                  <c:v>1411506000</c:v>
                </c:pt>
                <c:pt idx="41397">
                  <c:v>1411509600</c:v>
                </c:pt>
                <c:pt idx="41398">
                  <c:v>1411513200</c:v>
                </c:pt>
                <c:pt idx="41399">
                  <c:v>1411516800</c:v>
                </c:pt>
                <c:pt idx="41400">
                  <c:v>1411520400</c:v>
                </c:pt>
                <c:pt idx="41401">
                  <c:v>1411524000</c:v>
                </c:pt>
                <c:pt idx="41402">
                  <c:v>1411527600</c:v>
                </c:pt>
                <c:pt idx="41403">
                  <c:v>1411531200</c:v>
                </c:pt>
                <c:pt idx="41404">
                  <c:v>1411534800</c:v>
                </c:pt>
                <c:pt idx="41405">
                  <c:v>1411538400</c:v>
                </c:pt>
                <c:pt idx="41406">
                  <c:v>1411542000</c:v>
                </c:pt>
                <c:pt idx="41407">
                  <c:v>1411545600</c:v>
                </c:pt>
                <c:pt idx="41408">
                  <c:v>1411549200</c:v>
                </c:pt>
                <c:pt idx="41409">
                  <c:v>1411552800</c:v>
                </c:pt>
                <c:pt idx="41410">
                  <c:v>1411556400</c:v>
                </c:pt>
                <c:pt idx="41411">
                  <c:v>1411560000</c:v>
                </c:pt>
                <c:pt idx="41412">
                  <c:v>1411563600</c:v>
                </c:pt>
                <c:pt idx="41413">
                  <c:v>1411567200</c:v>
                </c:pt>
                <c:pt idx="41414">
                  <c:v>1411570800</c:v>
                </c:pt>
                <c:pt idx="41415">
                  <c:v>1411574400</c:v>
                </c:pt>
                <c:pt idx="41416">
                  <c:v>1411578000</c:v>
                </c:pt>
                <c:pt idx="41417">
                  <c:v>1411581600</c:v>
                </c:pt>
                <c:pt idx="41418">
                  <c:v>1411585200</c:v>
                </c:pt>
                <c:pt idx="41419">
                  <c:v>1411588800</c:v>
                </c:pt>
                <c:pt idx="41420">
                  <c:v>1411592400</c:v>
                </c:pt>
                <c:pt idx="41421">
                  <c:v>1411596000</c:v>
                </c:pt>
                <c:pt idx="41422">
                  <c:v>1411599600</c:v>
                </c:pt>
                <c:pt idx="41423">
                  <c:v>1411603200</c:v>
                </c:pt>
                <c:pt idx="41424">
                  <c:v>1411606800</c:v>
                </c:pt>
                <c:pt idx="41425">
                  <c:v>1411610400</c:v>
                </c:pt>
                <c:pt idx="41426">
                  <c:v>1411614000</c:v>
                </c:pt>
                <c:pt idx="41427">
                  <c:v>1411617600</c:v>
                </c:pt>
                <c:pt idx="41428">
                  <c:v>1411621200</c:v>
                </c:pt>
                <c:pt idx="41429">
                  <c:v>1411624800</c:v>
                </c:pt>
                <c:pt idx="41430">
                  <c:v>1411628400</c:v>
                </c:pt>
                <c:pt idx="41431">
                  <c:v>1411632000</c:v>
                </c:pt>
                <c:pt idx="41432">
                  <c:v>1411635600</c:v>
                </c:pt>
                <c:pt idx="41433">
                  <c:v>1411639200</c:v>
                </c:pt>
                <c:pt idx="41434">
                  <c:v>1411642800</c:v>
                </c:pt>
                <c:pt idx="41435">
                  <c:v>1411646400</c:v>
                </c:pt>
                <c:pt idx="41436">
                  <c:v>1411650000</c:v>
                </c:pt>
                <c:pt idx="41437">
                  <c:v>1411653600</c:v>
                </c:pt>
                <c:pt idx="41438">
                  <c:v>1411657200</c:v>
                </c:pt>
                <c:pt idx="41439">
                  <c:v>1411660800</c:v>
                </c:pt>
                <c:pt idx="41440">
                  <c:v>1411664400</c:v>
                </c:pt>
                <c:pt idx="41441">
                  <c:v>1411668000</c:v>
                </c:pt>
                <c:pt idx="41442">
                  <c:v>1411671600</c:v>
                </c:pt>
                <c:pt idx="41443">
                  <c:v>1411675200</c:v>
                </c:pt>
                <c:pt idx="41444">
                  <c:v>1411678800</c:v>
                </c:pt>
                <c:pt idx="41445">
                  <c:v>1411682400</c:v>
                </c:pt>
                <c:pt idx="41446">
                  <c:v>1411686000</c:v>
                </c:pt>
                <c:pt idx="41447">
                  <c:v>1411689600</c:v>
                </c:pt>
                <c:pt idx="41448">
                  <c:v>1411693200</c:v>
                </c:pt>
                <c:pt idx="41449">
                  <c:v>1411696800</c:v>
                </c:pt>
                <c:pt idx="41450">
                  <c:v>1411700400</c:v>
                </c:pt>
                <c:pt idx="41451">
                  <c:v>1411704000</c:v>
                </c:pt>
                <c:pt idx="41452">
                  <c:v>1411707600</c:v>
                </c:pt>
                <c:pt idx="41453">
                  <c:v>1411711200</c:v>
                </c:pt>
                <c:pt idx="41454">
                  <c:v>1411714800</c:v>
                </c:pt>
                <c:pt idx="41455">
                  <c:v>1411718400</c:v>
                </c:pt>
                <c:pt idx="41456">
                  <c:v>1411722000</c:v>
                </c:pt>
                <c:pt idx="41457">
                  <c:v>1411725600</c:v>
                </c:pt>
                <c:pt idx="41458">
                  <c:v>1411729200</c:v>
                </c:pt>
                <c:pt idx="41459">
                  <c:v>1411732800</c:v>
                </c:pt>
                <c:pt idx="41460">
                  <c:v>1411736400</c:v>
                </c:pt>
                <c:pt idx="41461">
                  <c:v>1411740000</c:v>
                </c:pt>
                <c:pt idx="41462">
                  <c:v>1411743600</c:v>
                </c:pt>
                <c:pt idx="41463">
                  <c:v>1411747200</c:v>
                </c:pt>
                <c:pt idx="41464">
                  <c:v>1411750800</c:v>
                </c:pt>
                <c:pt idx="41465">
                  <c:v>1411754400</c:v>
                </c:pt>
                <c:pt idx="41466">
                  <c:v>1411758000</c:v>
                </c:pt>
                <c:pt idx="41467">
                  <c:v>1411761600</c:v>
                </c:pt>
                <c:pt idx="41468">
                  <c:v>1411765200</c:v>
                </c:pt>
                <c:pt idx="41469">
                  <c:v>1411768800</c:v>
                </c:pt>
                <c:pt idx="41470">
                  <c:v>1411772400</c:v>
                </c:pt>
                <c:pt idx="41471">
                  <c:v>1411776000</c:v>
                </c:pt>
                <c:pt idx="41472">
                  <c:v>1411779600</c:v>
                </c:pt>
                <c:pt idx="41473">
                  <c:v>1411783200</c:v>
                </c:pt>
                <c:pt idx="41474">
                  <c:v>1411786800</c:v>
                </c:pt>
                <c:pt idx="41475">
                  <c:v>1411790400</c:v>
                </c:pt>
                <c:pt idx="41476">
                  <c:v>1411794000</c:v>
                </c:pt>
                <c:pt idx="41477">
                  <c:v>1411797600</c:v>
                </c:pt>
                <c:pt idx="41478">
                  <c:v>1411801200</c:v>
                </c:pt>
                <c:pt idx="41479">
                  <c:v>1411804800</c:v>
                </c:pt>
                <c:pt idx="41480">
                  <c:v>1411808400</c:v>
                </c:pt>
                <c:pt idx="41481">
                  <c:v>1411812000</c:v>
                </c:pt>
                <c:pt idx="41482">
                  <c:v>1411815600</c:v>
                </c:pt>
                <c:pt idx="41483">
                  <c:v>1411819200</c:v>
                </c:pt>
                <c:pt idx="41484">
                  <c:v>1411822800</c:v>
                </c:pt>
                <c:pt idx="41485">
                  <c:v>1411826400</c:v>
                </c:pt>
                <c:pt idx="41486">
                  <c:v>1411830000</c:v>
                </c:pt>
                <c:pt idx="41487">
                  <c:v>1411833600</c:v>
                </c:pt>
                <c:pt idx="41488">
                  <c:v>1411837200</c:v>
                </c:pt>
                <c:pt idx="41489">
                  <c:v>1411840800</c:v>
                </c:pt>
                <c:pt idx="41490">
                  <c:v>1411844400</c:v>
                </c:pt>
                <c:pt idx="41491">
                  <c:v>1411848000</c:v>
                </c:pt>
                <c:pt idx="41492">
                  <c:v>1411851600</c:v>
                </c:pt>
                <c:pt idx="41493">
                  <c:v>1411855200</c:v>
                </c:pt>
                <c:pt idx="41494">
                  <c:v>1411858800</c:v>
                </c:pt>
                <c:pt idx="41495">
                  <c:v>1411862400</c:v>
                </c:pt>
                <c:pt idx="41496">
                  <c:v>1411866000</c:v>
                </c:pt>
                <c:pt idx="41497">
                  <c:v>1411869600</c:v>
                </c:pt>
                <c:pt idx="41498">
                  <c:v>1411873200</c:v>
                </c:pt>
                <c:pt idx="41499">
                  <c:v>1411876800</c:v>
                </c:pt>
                <c:pt idx="41500">
                  <c:v>1411880400</c:v>
                </c:pt>
                <c:pt idx="41501">
                  <c:v>1411884000</c:v>
                </c:pt>
                <c:pt idx="41502">
                  <c:v>1411887600</c:v>
                </c:pt>
                <c:pt idx="41503">
                  <c:v>1411891200</c:v>
                </c:pt>
                <c:pt idx="41504">
                  <c:v>1411894800</c:v>
                </c:pt>
                <c:pt idx="41505">
                  <c:v>1411898400</c:v>
                </c:pt>
                <c:pt idx="41506">
                  <c:v>1411902000</c:v>
                </c:pt>
                <c:pt idx="41507">
                  <c:v>1411905600</c:v>
                </c:pt>
                <c:pt idx="41508">
                  <c:v>1411909200</c:v>
                </c:pt>
                <c:pt idx="41509">
                  <c:v>1411912800</c:v>
                </c:pt>
                <c:pt idx="41510">
                  <c:v>1411916400</c:v>
                </c:pt>
                <c:pt idx="41511">
                  <c:v>1411920000</c:v>
                </c:pt>
                <c:pt idx="41512">
                  <c:v>1411923600</c:v>
                </c:pt>
                <c:pt idx="41513">
                  <c:v>1411927200</c:v>
                </c:pt>
                <c:pt idx="41514">
                  <c:v>1411930800</c:v>
                </c:pt>
                <c:pt idx="41515">
                  <c:v>1411934400</c:v>
                </c:pt>
                <c:pt idx="41516">
                  <c:v>1411938000</c:v>
                </c:pt>
                <c:pt idx="41517">
                  <c:v>1411941600</c:v>
                </c:pt>
                <c:pt idx="41518">
                  <c:v>1411945200</c:v>
                </c:pt>
                <c:pt idx="41519">
                  <c:v>1411948800</c:v>
                </c:pt>
                <c:pt idx="41520">
                  <c:v>1411952400</c:v>
                </c:pt>
                <c:pt idx="41521">
                  <c:v>1411956000</c:v>
                </c:pt>
                <c:pt idx="41522">
                  <c:v>1411959600</c:v>
                </c:pt>
                <c:pt idx="41523">
                  <c:v>1411963200</c:v>
                </c:pt>
                <c:pt idx="41524">
                  <c:v>1411966800</c:v>
                </c:pt>
                <c:pt idx="41525">
                  <c:v>1411970400</c:v>
                </c:pt>
                <c:pt idx="41526">
                  <c:v>1411974000</c:v>
                </c:pt>
                <c:pt idx="41527">
                  <c:v>1411977600</c:v>
                </c:pt>
                <c:pt idx="41528">
                  <c:v>1411981200</c:v>
                </c:pt>
                <c:pt idx="41529">
                  <c:v>1411984800</c:v>
                </c:pt>
                <c:pt idx="41530">
                  <c:v>1411988400</c:v>
                </c:pt>
                <c:pt idx="41531">
                  <c:v>1411992000</c:v>
                </c:pt>
                <c:pt idx="41532">
                  <c:v>1411995600</c:v>
                </c:pt>
                <c:pt idx="41533">
                  <c:v>1411999200</c:v>
                </c:pt>
                <c:pt idx="41534">
                  <c:v>1412002800</c:v>
                </c:pt>
                <c:pt idx="41535">
                  <c:v>1412006400</c:v>
                </c:pt>
                <c:pt idx="41536">
                  <c:v>1412010000</c:v>
                </c:pt>
                <c:pt idx="41537">
                  <c:v>1412013600</c:v>
                </c:pt>
                <c:pt idx="41538">
                  <c:v>1412017200</c:v>
                </c:pt>
                <c:pt idx="41539">
                  <c:v>1412020800</c:v>
                </c:pt>
                <c:pt idx="41540">
                  <c:v>1412024400</c:v>
                </c:pt>
                <c:pt idx="41541">
                  <c:v>1412028000</c:v>
                </c:pt>
                <c:pt idx="41542">
                  <c:v>1412031600</c:v>
                </c:pt>
                <c:pt idx="41543">
                  <c:v>1412035200</c:v>
                </c:pt>
                <c:pt idx="41544">
                  <c:v>1412038800</c:v>
                </c:pt>
                <c:pt idx="41545">
                  <c:v>1412042400</c:v>
                </c:pt>
                <c:pt idx="41546">
                  <c:v>1412046000</c:v>
                </c:pt>
                <c:pt idx="41547">
                  <c:v>1412049600</c:v>
                </c:pt>
                <c:pt idx="41548">
                  <c:v>1412053200</c:v>
                </c:pt>
                <c:pt idx="41549">
                  <c:v>1412056800</c:v>
                </c:pt>
                <c:pt idx="41550">
                  <c:v>1412060400</c:v>
                </c:pt>
                <c:pt idx="41551">
                  <c:v>1412064000</c:v>
                </c:pt>
                <c:pt idx="41552">
                  <c:v>1412067600</c:v>
                </c:pt>
                <c:pt idx="41553">
                  <c:v>1412071200</c:v>
                </c:pt>
                <c:pt idx="41554">
                  <c:v>1412074800</c:v>
                </c:pt>
                <c:pt idx="41555">
                  <c:v>1412078400</c:v>
                </c:pt>
                <c:pt idx="41556">
                  <c:v>1412082000</c:v>
                </c:pt>
                <c:pt idx="41557">
                  <c:v>1412085600</c:v>
                </c:pt>
                <c:pt idx="41558">
                  <c:v>1412089200</c:v>
                </c:pt>
                <c:pt idx="41559">
                  <c:v>1412092800</c:v>
                </c:pt>
                <c:pt idx="41560">
                  <c:v>1412096400</c:v>
                </c:pt>
                <c:pt idx="41561">
                  <c:v>1412100000</c:v>
                </c:pt>
                <c:pt idx="41562">
                  <c:v>1412103600</c:v>
                </c:pt>
                <c:pt idx="41563">
                  <c:v>1412107200</c:v>
                </c:pt>
                <c:pt idx="41564">
                  <c:v>1412110800</c:v>
                </c:pt>
                <c:pt idx="41565">
                  <c:v>1412114400</c:v>
                </c:pt>
                <c:pt idx="41566">
                  <c:v>1412118000</c:v>
                </c:pt>
                <c:pt idx="41567">
                  <c:v>1412121600</c:v>
                </c:pt>
                <c:pt idx="41568">
                  <c:v>1412125200</c:v>
                </c:pt>
                <c:pt idx="41569">
                  <c:v>1412128800</c:v>
                </c:pt>
                <c:pt idx="41570">
                  <c:v>1412132400</c:v>
                </c:pt>
                <c:pt idx="41571">
                  <c:v>1412136000</c:v>
                </c:pt>
                <c:pt idx="41572">
                  <c:v>1412139600</c:v>
                </c:pt>
                <c:pt idx="41573">
                  <c:v>1412143200</c:v>
                </c:pt>
                <c:pt idx="41574">
                  <c:v>1412146800</c:v>
                </c:pt>
                <c:pt idx="41575">
                  <c:v>1412150400</c:v>
                </c:pt>
                <c:pt idx="41576">
                  <c:v>1412154000</c:v>
                </c:pt>
                <c:pt idx="41577">
                  <c:v>1412157600</c:v>
                </c:pt>
                <c:pt idx="41578">
                  <c:v>1412161200</c:v>
                </c:pt>
                <c:pt idx="41579">
                  <c:v>1412164800</c:v>
                </c:pt>
                <c:pt idx="41580">
                  <c:v>1412168400</c:v>
                </c:pt>
                <c:pt idx="41581">
                  <c:v>1412172000</c:v>
                </c:pt>
                <c:pt idx="41582">
                  <c:v>1412175600</c:v>
                </c:pt>
                <c:pt idx="41583">
                  <c:v>1412179200</c:v>
                </c:pt>
                <c:pt idx="41584">
                  <c:v>1412182800</c:v>
                </c:pt>
                <c:pt idx="41585">
                  <c:v>1412186400</c:v>
                </c:pt>
                <c:pt idx="41586">
                  <c:v>1412190000</c:v>
                </c:pt>
                <c:pt idx="41587">
                  <c:v>1412193600</c:v>
                </c:pt>
                <c:pt idx="41588">
                  <c:v>1412197200</c:v>
                </c:pt>
                <c:pt idx="41589">
                  <c:v>1412200800</c:v>
                </c:pt>
                <c:pt idx="41590">
                  <c:v>1412204400</c:v>
                </c:pt>
                <c:pt idx="41591">
                  <c:v>1412208000</c:v>
                </c:pt>
                <c:pt idx="41592">
                  <c:v>1412211600</c:v>
                </c:pt>
                <c:pt idx="41593">
                  <c:v>1412215200</c:v>
                </c:pt>
                <c:pt idx="41594">
                  <c:v>1412218800</c:v>
                </c:pt>
                <c:pt idx="41595">
                  <c:v>1412222400</c:v>
                </c:pt>
                <c:pt idx="41596">
                  <c:v>1412226000</c:v>
                </c:pt>
                <c:pt idx="41597">
                  <c:v>1412229600</c:v>
                </c:pt>
                <c:pt idx="41598">
                  <c:v>1412233200</c:v>
                </c:pt>
                <c:pt idx="41599">
                  <c:v>1412236800</c:v>
                </c:pt>
                <c:pt idx="41600">
                  <c:v>1412240400</c:v>
                </c:pt>
                <c:pt idx="41601">
                  <c:v>1412244000</c:v>
                </c:pt>
                <c:pt idx="41602">
                  <c:v>1412247600</c:v>
                </c:pt>
                <c:pt idx="41603">
                  <c:v>1412251200</c:v>
                </c:pt>
                <c:pt idx="41604">
                  <c:v>1412254800</c:v>
                </c:pt>
                <c:pt idx="41605">
                  <c:v>1412258400</c:v>
                </c:pt>
                <c:pt idx="41606">
                  <c:v>1412262000</c:v>
                </c:pt>
                <c:pt idx="41607">
                  <c:v>1412265600</c:v>
                </c:pt>
                <c:pt idx="41608">
                  <c:v>1412269200</c:v>
                </c:pt>
                <c:pt idx="41609">
                  <c:v>1412272800</c:v>
                </c:pt>
                <c:pt idx="41610">
                  <c:v>1412276400</c:v>
                </c:pt>
                <c:pt idx="41611">
                  <c:v>1412280000</c:v>
                </c:pt>
                <c:pt idx="41612">
                  <c:v>1412283600</c:v>
                </c:pt>
                <c:pt idx="41613">
                  <c:v>1412287200</c:v>
                </c:pt>
                <c:pt idx="41614">
                  <c:v>1412290800</c:v>
                </c:pt>
                <c:pt idx="41615">
                  <c:v>1412294400</c:v>
                </c:pt>
                <c:pt idx="41616">
                  <c:v>1412298000</c:v>
                </c:pt>
                <c:pt idx="41617">
                  <c:v>1412301600</c:v>
                </c:pt>
                <c:pt idx="41618">
                  <c:v>1412305200</c:v>
                </c:pt>
                <c:pt idx="41619">
                  <c:v>1412308800</c:v>
                </c:pt>
                <c:pt idx="41620">
                  <c:v>1412312400</c:v>
                </c:pt>
                <c:pt idx="41621">
                  <c:v>1412316000</c:v>
                </c:pt>
                <c:pt idx="41622">
                  <c:v>1412319600</c:v>
                </c:pt>
                <c:pt idx="41623">
                  <c:v>1412323200</c:v>
                </c:pt>
                <c:pt idx="41624">
                  <c:v>1412326800</c:v>
                </c:pt>
                <c:pt idx="41625">
                  <c:v>1412330400</c:v>
                </c:pt>
                <c:pt idx="41626">
                  <c:v>1412334000</c:v>
                </c:pt>
                <c:pt idx="41627">
                  <c:v>1412337600</c:v>
                </c:pt>
                <c:pt idx="41628">
                  <c:v>1412341200</c:v>
                </c:pt>
                <c:pt idx="41629">
                  <c:v>1412344800</c:v>
                </c:pt>
                <c:pt idx="41630">
                  <c:v>1412348400</c:v>
                </c:pt>
                <c:pt idx="41631">
                  <c:v>1412352000</c:v>
                </c:pt>
                <c:pt idx="41632">
                  <c:v>1412355600</c:v>
                </c:pt>
                <c:pt idx="41633">
                  <c:v>1412359200</c:v>
                </c:pt>
                <c:pt idx="41634">
                  <c:v>1412362800</c:v>
                </c:pt>
                <c:pt idx="41635">
                  <c:v>1412366400</c:v>
                </c:pt>
                <c:pt idx="41636">
                  <c:v>1412370000</c:v>
                </c:pt>
                <c:pt idx="41637">
                  <c:v>1412373600</c:v>
                </c:pt>
                <c:pt idx="41638">
                  <c:v>1412377200</c:v>
                </c:pt>
                <c:pt idx="41639">
                  <c:v>1412380800</c:v>
                </c:pt>
                <c:pt idx="41640">
                  <c:v>1412384400</c:v>
                </c:pt>
                <c:pt idx="41641">
                  <c:v>1412388000</c:v>
                </c:pt>
                <c:pt idx="41642">
                  <c:v>1412391600</c:v>
                </c:pt>
                <c:pt idx="41643">
                  <c:v>1412395200</c:v>
                </c:pt>
                <c:pt idx="41644">
                  <c:v>1412398800</c:v>
                </c:pt>
                <c:pt idx="41645">
                  <c:v>1412402400</c:v>
                </c:pt>
                <c:pt idx="41646">
                  <c:v>1412406000</c:v>
                </c:pt>
                <c:pt idx="41647">
                  <c:v>1412409600</c:v>
                </c:pt>
                <c:pt idx="41648">
                  <c:v>1412413200</c:v>
                </c:pt>
                <c:pt idx="41649">
                  <c:v>1412416800</c:v>
                </c:pt>
                <c:pt idx="41650">
                  <c:v>1412420400</c:v>
                </c:pt>
                <c:pt idx="41651">
                  <c:v>1412424000</c:v>
                </c:pt>
                <c:pt idx="41652">
                  <c:v>1412427600</c:v>
                </c:pt>
                <c:pt idx="41653">
                  <c:v>1412431200</c:v>
                </c:pt>
                <c:pt idx="41654">
                  <c:v>1412434800</c:v>
                </c:pt>
                <c:pt idx="41655">
                  <c:v>1412438400</c:v>
                </c:pt>
                <c:pt idx="41656">
                  <c:v>1412442000</c:v>
                </c:pt>
                <c:pt idx="41657">
                  <c:v>1412445600</c:v>
                </c:pt>
                <c:pt idx="41658">
                  <c:v>1412449200</c:v>
                </c:pt>
                <c:pt idx="41659">
                  <c:v>1412452800</c:v>
                </c:pt>
                <c:pt idx="41660">
                  <c:v>1412456400</c:v>
                </c:pt>
                <c:pt idx="41661">
                  <c:v>1412460000</c:v>
                </c:pt>
                <c:pt idx="41662">
                  <c:v>1412463600</c:v>
                </c:pt>
                <c:pt idx="41663">
                  <c:v>1412467200</c:v>
                </c:pt>
                <c:pt idx="41664">
                  <c:v>1412470800</c:v>
                </c:pt>
                <c:pt idx="41665">
                  <c:v>1412474400</c:v>
                </c:pt>
                <c:pt idx="41666">
                  <c:v>1412478000</c:v>
                </c:pt>
                <c:pt idx="41667">
                  <c:v>1412481600</c:v>
                </c:pt>
                <c:pt idx="41668">
                  <c:v>1412485200</c:v>
                </c:pt>
                <c:pt idx="41669">
                  <c:v>1412488800</c:v>
                </c:pt>
                <c:pt idx="41670">
                  <c:v>1412492400</c:v>
                </c:pt>
                <c:pt idx="41671">
                  <c:v>1412496000</c:v>
                </c:pt>
                <c:pt idx="41672">
                  <c:v>1412499600</c:v>
                </c:pt>
                <c:pt idx="41673">
                  <c:v>1412503200</c:v>
                </c:pt>
                <c:pt idx="41674">
                  <c:v>1412506800</c:v>
                </c:pt>
                <c:pt idx="41675">
                  <c:v>1412510400</c:v>
                </c:pt>
                <c:pt idx="41676">
                  <c:v>1412514000</c:v>
                </c:pt>
                <c:pt idx="41677">
                  <c:v>1412517600</c:v>
                </c:pt>
                <c:pt idx="41678">
                  <c:v>1412521200</c:v>
                </c:pt>
                <c:pt idx="41679">
                  <c:v>1412524800</c:v>
                </c:pt>
                <c:pt idx="41680">
                  <c:v>1412528400</c:v>
                </c:pt>
                <c:pt idx="41681">
                  <c:v>1412532000</c:v>
                </c:pt>
                <c:pt idx="41682">
                  <c:v>1412535600</c:v>
                </c:pt>
                <c:pt idx="41683">
                  <c:v>1412539200</c:v>
                </c:pt>
                <c:pt idx="41684">
                  <c:v>1412542800</c:v>
                </c:pt>
                <c:pt idx="41685">
                  <c:v>1412546400</c:v>
                </c:pt>
                <c:pt idx="41686">
                  <c:v>1412550000</c:v>
                </c:pt>
                <c:pt idx="41687">
                  <c:v>1412553600</c:v>
                </c:pt>
                <c:pt idx="41688">
                  <c:v>1412557200</c:v>
                </c:pt>
                <c:pt idx="41689">
                  <c:v>1412560800</c:v>
                </c:pt>
                <c:pt idx="41690">
                  <c:v>1412564400</c:v>
                </c:pt>
                <c:pt idx="41691">
                  <c:v>1412568000</c:v>
                </c:pt>
                <c:pt idx="41692">
                  <c:v>1412571600</c:v>
                </c:pt>
                <c:pt idx="41693">
                  <c:v>1412575200</c:v>
                </c:pt>
                <c:pt idx="41694">
                  <c:v>1412578800</c:v>
                </c:pt>
                <c:pt idx="41695">
                  <c:v>1412582400</c:v>
                </c:pt>
                <c:pt idx="41696">
                  <c:v>1412586000</c:v>
                </c:pt>
                <c:pt idx="41697">
                  <c:v>1412589600</c:v>
                </c:pt>
                <c:pt idx="41698">
                  <c:v>1412593200</c:v>
                </c:pt>
                <c:pt idx="41699">
                  <c:v>1412596800</c:v>
                </c:pt>
                <c:pt idx="41700">
                  <c:v>1412600400</c:v>
                </c:pt>
                <c:pt idx="41701">
                  <c:v>1412604000</c:v>
                </c:pt>
                <c:pt idx="41702">
                  <c:v>1412607600</c:v>
                </c:pt>
                <c:pt idx="41703">
                  <c:v>1412611200</c:v>
                </c:pt>
                <c:pt idx="41704">
                  <c:v>1412614800</c:v>
                </c:pt>
                <c:pt idx="41705">
                  <c:v>1412618400</c:v>
                </c:pt>
                <c:pt idx="41706">
                  <c:v>1412622000</c:v>
                </c:pt>
                <c:pt idx="41707">
                  <c:v>1412625600</c:v>
                </c:pt>
                <c:pt idx="41708">
                  <c:v>1412629200</c:v>
                </c:pt>
                <c:pt idx="41709">
                  <c:v>1412632800</c:v>
                </c:pt>
                <c:pt idx="41710">
                  <c:v>1412636400</c:v>
                </c:pt>
                <c:pt idx="41711">
                  <c:v>1412640000</c:v>
                </c:pt>
                <c:pt idx="41712">
                  <c:v>1412643600</c:v>
                </c:pt>
                <c:pt idx="41713">
                  <c:v>1412647200</c:v>
                </c:pt>
                <c:pt idx="41714">
                  <c:v>1412650800</c:v>
                </c:pt>
                <c:pt idx="41715">
                  <c:v>1412654400</c:v>
                </c:pt>
                <c:pt idx="41716">
                  <c:v>1412658000</c:v>
                </c:pt>
                <c:pt idx="41717">
                  <c:v>1412661600</c:v>
                </c:pt>
                <c:pt idx="41718">
                  <c:v>1412665200</c:v>
                </c:pt>
                <c:pt idx="41719">
                  <c:v>1412668800</c:v>
                </c:pt>
                <c:pt idx="41720">
                  <c:v>1412672400</c:v>
                </c:pt>
                <c:pt idx="41721">
                  <c:v>1412676000</c:v>
                </c:pt>
                <c:pt idx="41722">
                  <c:v>1412679600</c:v>
                </c:pt>
                <c:pt idx="41723">
                  <c:v>1412683200</c:v>
                </c:pt>
                <c:pt idx="41724">
                  <c:v>1412686800</c:v>
                </c:pt>
                <c:pt idx="41725">
                  <c:v>1412690400</c:v>
                </c:pt>
                <c:pt idx="41726">
                  <c:v>1412694000</c:v>
                </c:pt>
                <c:pt idx="41727">
                  <c:v>1412697600</c:v>
                </c:pt>
                <c:pt idx="41728">
                  <c:v>1412701200</c:v>
                </c:pt>
                <c:pt idx="41729">
                  <c:v>1412704800</c:v>
                </c:pt>
                <c:pt idx="41730">
                  <c:v>1412708400</c:v>
                </c:pt>
                <c:pt idx="41731">
                  <c:v>1412712000</c:v>
                </c:pt>
                <c:pt idx="41732">
                  <c:v>1412715600</c:v>
                </c:pt>
                <c:pt idx="41733">
                  <c:v>1412719200</c:v>
                </c:pt>
                <c:pt idx="41734">
                  <c:v>1412722800</c:v>
                </c:pt>
                <c:pt idx="41735">
                  <c:v>1412726400</c:v>
                </c:pt>
                <c:pt idx="41736">
                  <c:v>1412730000</c:v>
                </c:pt>
                <c:pt idx="41737">
                  <c:v>1412733600</c:v>
                </c:pt>
                <c:pt idx="41738">
                  <c:v>1412737200</c:v>
                </c:pt>
                <c:pt idx="41739">
                  <c:v>1412740800</c:v>
                </c:pt>
                <c:pt idx="41740">
                  <c:v>1412744400</c:v>
                </c:pt>
                <c:pt idx="41741">
                  <c:v>1412748000</c:v>
                </c:pt>
                <c:pt idx="41742">
                  <c:v>1412751600</c:v>
                </c:pt>
                <c:pt idx="41743">
                  <c:v>1412755200</c:v>
                </c:pt>
                <c:pt idx="41744">
                  <c:v>1412758800</c:v>
                </c:pt>
                <c:pt idx="41745">
                  <c:v>1412762400</c:v>
                </c:pt>
                <c:pt idx="41746">
                  <c:v>1412766000</c:v>
                </c:pt>
                <c:pt idx="41747">
                  <c:v>1412769600</c:v>
                </c:pt>
                <c:pt idx="41748">
                  <c:v>1412773200</c:v>
                </c:pt>
                <c:pt idx="41749">
                  <c:v>1412776800</c:v>
                </c:pt>
                <c:pt idx="41750">
                  <c:v>1412780400</c:v>
                </c:pt>
                <c:pt idx="41751">
                  <c:v>1412784000</c:v>
                </c:pt>
                <c:pt idx="41752">
                  <c:v>1412787600</c:v>
                </c:pt>
                <c:pt idx="41753">
                  <c:v>1412791200</c:v>
                </c:pt>
                <c:pt idx="41754">
                  <c:v>1412794800</c:v>
                </c:pt>
                <c:pt idx="41755">
                  <c:v>1412798400</c:v>
                </c:pt>
                <c:pt idx="41756">
                  <c:v>1412802000</c:v>
                </c:pt>
                <c:pt idx="41757">
                  <c:v>1412805600</c:v>
                </c:pt>
                <c:pt idx="41758">
                  <c:v>1412809200</c:v>
                </c:pt>
                <c:pt idx="41759">
                  <c:v>1412812800</c:v>
                </c:pt>
                <c:pt idx="41760">
                  <c:v>1412816400</c:v>
                </c:pt>
                <c:pt idx="41761">
                  <c:v>1412820000</c:v>
                </c:pt>
                <c:pt idx="41762">
                  <c:v>1412823600</c:v>
                </c:pt>
                <c:pt idx="41763">
                  <c:v>1412827200</c:v>
                </c:pt>
                <c:pt idx="41764">
                  <c:v>1412830800</c:v>
                </c:pt>
                <c:pt idx="41765">
                  <c:v>1412834400</c:v>
                </c:pt>
                <c:pt idx="41766">
                  <c:v>1412838000</c:v>
                </c:pt>
                <c:pt idx="41767">
                  <c:v>1412841600</c:v>
                </c:pt>
                <c:pt idx="41768">
                  <c:v>1412845200</c:v>
                </c:pt>
                <c:pt idx="41769">
                  <c:v>1412848800</c:v>
                </c:pt>
                <c:pt idx="41770">
                  <c:v>1412852400</c:v>
                </c:pt>
                <c:pt idx="41771">
                  <c:v>1412856000</c:v>
                </c:pt>
                <c:pt idx="41772">
                  <c:v>1412859600</c:v>
                </c:pt>
                <c:pt idx="41773">
                  <c:v>1412863200</c:v>
                </c:pt>
                <c:pt idx="41774">
                  <c:v>1412866800</c:v>
                </c:pt>
                <c:pt idx="41775">
                  <c:v>1412870400</c:v>
                </c:pt>
                <c:pt idx="41776">
                  <c:v>1412874000</c:v>
                </c:pt>
                <c:pt idx="41777">
                  <c:v>1412877600</c:v>
                </c:pt>
                <c:pt idx="41778">
                  <c:v>1412881200</c:v>
                </c:pt>
                <c:pt idx="41779">
                  <c:v>1412884800</c:v>
                </c:pt>
                <c:pt idx="41780">
                  <c:v>1412888400</c:v>
                </c:pt>
                <c:pt idx="41781">
                  <c:v>1412892000</c:v>
                </c:pt>
                <c:pt idx="41782">
                  <c:v>1412895600</c:v>
                </c:pt>
                <c:pt idx="41783">
                  <c:v>1412899200</c:v>
                </c:pt>
                <c:pt idx="41784">
                  <c:v>1412902800</c:v>
                </c:pt>
                <c:pt idx="41785">
                  <c:v>1412906400</c:v>
                </c:pt>
                <c:pt idx="41786">
                  <c:v>1412910000</c:v>
                </c:pt>
                <c:pt idx="41787">
                  <c:v>1412913600</c:v>
                </c:pt>
                <c:pt idx="41788">
                  <c:v>1412917200</c:v>
                </c:pt>
                <c:pt idx="41789">
                  <c:v>1412920800</c:v>
                </c:pt>
                <c:pt idx="41790">
                  <c:v>1412924400</c:v>
                </c:pt>
                <c:pt idx="41791">
                  <c:v>1412928000</c:v>
                </c:pt>
                <c:pt idx="41792">
                  <c:v>1412931600</c:v>
                </c:pt>
                <c:pt idx="41793">
                  <c:v>1412935200</c:v>
                </c:pt>
                <c:pt idx="41794">
                  <c:v>1412938800</c:v>
                </c:pt>
                <c:pt idx="41795">
                  <c:v>1412942400</c:v>
                </c:pt>
                <c:pt idx="41796">
                  <c:v>1412946000</c:v>
                </c:pt>
                <c:pt idx="41797">
                  <c:v>1412949600</c:v>
                </c:pt>
                <c:pt idx="41798">
                  <c:v>1412953200</c:v>
                </c:pt>
                <c:pt idx="41799">
                  <c:v>1412956800</c:v>
                </c:pt>
                <c:pt idx="41800">
                  <c:v>1412960400</c:v>
                </c:pt>
                <c:pt idx="41801">
                  <c:v>1412964000</c:v>
                </c:pt>
                <c:pt idx="41802">
                  <c:v>1412967600</c:v>
                </c:pt>
                <c:pt idx="41803">
                  <c:v>1412971200</c:v>
                </c:pt>
                <c:pt idx="41804">
                  <c:v>1412974800</c:v>
                </c:pt>
                <c:pt idx="41805">
                  <c:v>1412978400</c:v>
                </c:pt>
                <c:pt idx="41806">
                  <c:v>1412982000</c:v>
                </c:pt>
                <c:pt idx="41807">
                  <c:v>1412985600</c:v>
                </c:pt>
                <c:pt idx="41808">
                  <c:v>1412989200</c:v>
                </c:pt>
                <c:pt idx="41809">
                  <c:v>1412992800</c:v>
                </c:pt>
                <c:pt idx="41810">
                  <c:v>1412996400</c:v>
                </c:pt>
                <c:pt idx="41811">
                  <c:v>1413000000</c:v>
                </c:pt>
                <c:pt idx="41812">
                  <c:v>1413003600</c:v>
                </c:pt>
                <c:pt idx="41813">
                  <c:v>1413007200</c:v>
                </c:pt>
                <c:pt idx="41814">
                  <c:v>1413010800</c:v>
                </c:pt>
                <c:pt idx="41815">
                  <c:v>1413014400</c:v>
                </c:pt>
                <c:pt idx="41816">
                  <c:v>1413018000</c:v>
                </c:pt>
                <c:pt idx="41817">
                  <c:v>1413021600</c:v>
                </c:pt>
                <c:pt idx="41818">
                  <c:v>1413025200</c:v>
                </c:pt>
                <c:pt idx="41819">
                  <c:v>1413028800</c:v>
                </c:pt>
                <c:pt idx="41820">
                  <c:v>1413032400</c:v>
                </c:pt>
                <c:pt idx="41821">
                  <c:v>1413036000</c:v>
                </c:pt>
                <c:pt idx="41822">
                  <c:v>1413039600</c:v>
                </c:pt>
                <c:pt idx="41823">
                  <c:v>1413043200</c:v>
                </c:pt>
                <c:pt idx="41824">
                  <c:v>1413046800</c:v>
                </c:pt>
                <c:pt idx="41825">
                  <c:v>1413050400</c:v>
                </c:pt>
                <c:pt idx="41826">
                  <c:v>1413054000</c:v>
                </c:pt>
                <c:pt idx="41827">
                  <c:v>1413057600</c:v>
                </c:pt>
                <c:pt idx="41828">
                  <c:v>1413061200</c:v>
                </c:pt>
                <c:pt idx="41829">
                  <c:v>1413064800</c:v>
                </c:pt>
                <c:pt idx="41830">
                  <c:v>1413068400</c:v>
                </c:pt>
                <c:pt idx="41831">
                  <c:v>1413072000</c:v>
                </c:pt>
                <c:pt idx="41832">
                  <c:v>1413075600</c:v>
                </c:pt>
                <c:pt idx="41833">
                  <c:v>1413079200</c:v>
                </c:pt>
                <c:pt idx="41834">
                  <c:v>1413082800</c:v>
                </c:pt>
                <c:pt idx="41835">
                  <c:v>1413086400</c:v>
                </c:pt>
                <c:pt idx="41836">
                  <c:v>1413090000</c:v>
                </c:pt>
                <c:pt idx="41837">
                  <c:v>1413093600</c:v>
                </c:pt>
                <c:pt idx="41838">
                  <c:v>1413097200</c:v>
                </c:pt>
                <c:pt idx="41839">
                  <c:v>1413100800</c:v>
                </c:pt>
                <c:pt idx="41840">
                  <c:v>1413104400</c:v>
                </c:pt>
                <c:pt idx="41841">
                  <c:v>1413108000</c:v>
                </c:pt>
                <c:pt idx="41842">
                  <c:v>1413111600</c:v>
                </c:pt>
                <c:pt idx="41843">
                  <c:v>1413115200</c:v>
                </c:pt>
                <c:pt idx="41844">
                  <c:v>1413118800</c:v>
                </c:pt>
                <c:pt idx="41845">
                  <c:v>1413122400</c:v>
                </c:pt>
                <c:pt idx="41846">
                  <c:v>1413126000</c:v>
                </c:pt>
                <c:pt idx="41847">
                  <c:v>1413129600</c:v>
                </c:pt>
                <c:pt idx="41848">
                  <c:v>1413133200</c:v>
                </c:pt>
                <c:pt idx="41849">
                  <c:v>1413136800</c:v>
                </c:pt>
                <c:pt idx="41850">
                  <c:v>1413140400</c:v>
                </c:pt>
                <c:pt idx="41851">
                  <c:v>1413144000</c:v>
                </c:pt>
                <c:pt idx="41852">
                  <c:v>1413147600</c:v>
                </c:pt>
                <c:pt idx="41853">
                  <c:v>1413151200</c:v>
                </c:pt>
                <c:pt idx="41854">
                  <c:v>1413154800</c:v>
                </c:pt>
                <c:pt idx="41855">
                  <c:v>1413158400</c:v>
                </c:pt>
                <c:pt idx="41856">
                  <c:v>1413162000</c:v>
                </c:pt>
                <c:pt idx="41857">
                  <c:v>1413165600</c:v>
                </c:pt>
                <c:pt idx="41858">
                  <c:v>1413169200</c:v>
                </c:pt>
                <c:pt idx="41859">
                  <c:v>1413172800</c:v>
                </c:pt>
                <c:pt idx="41860">
                  <c:v>1413176400</c:v>
                </c:pt>
                <c:pt idx="41861">
                  <c:v>1413180000</c:v>
                </c:pt>
                <c:pt idx="41862">
                  <c:v>1413183600</c:v>
                </c:pt>
                <c:pt idx="41863">
                  <c:v>1413187200</c:v>
                </c:pt>
                <c:pt idx="41864">
                  <c:v>1413190800</c:v>
                </c:pt>
                <c:pt idx="41865">
                  <c:v>1413194400</c:v>
                </c:pt>
                <c:pt idx="41866">
                  <c:v>1413198000</c:v>
                </c:pt>
                <c:pt idx="41867">
                  <c:v>1413201600</c:v>
                </c:pt>
                <c:pt idx="41868">
                  <c:v>1413205200</c:v>
                </c:pt>
                <c:pt idx="41869">
                  <c:v>1413208800</c:v>
                </c:pt>
                <c:pt idx="41870">
                  <c:v>1413212400</c:v>
                </c:pt>
                <c:pt idx="41871">
                  <c:v>1413216000</c:v>
                </c:pt>
                <c:pt idx="41872">
                  <c:v>1413219600</c:v>
                </c:pt>
                <c:pt idx="41873">
                  <c:v>1413223200</c:v>
                </c:pt>
                <c:pt idx="41874">
                  <c:v>1413226800</c:v>
                </c:pt>
                <c:pt idx="41875">
                  <c:v>1413230400</c:v>
                </c:pt>
                <c:pt idx="41876">
                  <c:v>1413234000</c:v>
                </c:pt>
                <c:pt idx="41877">
                  <c:v>1413237600</c:v>
                </c:pt>
                <c:pt idx="41878">
                  <c:v>1413241200</c:v>
                </c:pt>
                <c:pt idx="41879">
                  <c:v>1413244800</c:v>
                </c:pt>
                <c:pt idx="41880">
                  <c:v>1413248400</c:v>
                </c:pt>
                <c:pt idx="41881">
                  <c:v>1413252000</c:v>
                </c:pt>
                <c:pt idx="41882">
                  <c:v>1413255600</c:v>
                </c:pt>
                <c:pt idx="41883">
                  <c:v>1413259200</c:v>
                </c:pt>
                <c:pt idx="41884">
                  <c:v>1413262800</c:v>
                </c:pt>
                <c:pt idx="41885">
                  <c:v>1413266400</c:v>
                </c:pt>
                <c:pt idx="41886">
                  <c:v>1413270000</c:v>
                </c:pt>
                <c:pt idx="41887">
                  <c:v>1413273600</c:v>
                </c:pt>
                <c:pt idx="41888">
                  <c:v>1413277200</c:v>
                </c:pt>
                <c:pt idx="41889">
                  <c:v>1413280800</c:v>
                </c:pt>
                <c:pt idx="41890">
                  <c:v>1413284400</c:v>
                </c:pt>
                <c:pt idx="41891">
                  <c:v>1413288000</c:v>
                </c:pt>
                <c:pt idx="41892">
                  <c:v>1413291600</c:v>
                </c:pt>
                <c:pt idx="41893">
                  <c:v>1413295200</c:v>
                </c:pt>
                <c:pt idx="41894">
                  <c:v>1413298800</c:v>
                </c:pt>
                <c:pt idx="41895">
                  <c:v>1413302400</c:v>
                </c:pt>
                <c:pt idx="41896">
                  <c:v>1413306000</c:v>
                </c:pt>
                <c:pt idx="41897">
                  <c:v>1413309600</c:v>
                </c:pt>
                <c:pt idx="41898">
                  <c:v>1413313200</c:v>
                </c:pt>
                <c:pt idx="41899">
                  <c:v>1413316800</c:v>
                </c:pt>
                <c:pt idx="41900">
                  <c:v>1413320400</c:v>
                </c:pt>
                <c:pt idx="41901">
                  <c:v>1413324000</c:v>
                </c:pt>
                <c:pt idx="41902">
                  <c:v>1413327600</c:v>
                </c:pt>
                <c:pt idx="41903">
                  <c:v>1413331200</c:v>
                </c:pt>
                <c:pt idx="41904">
                  <c:v>1413334800</c:v>
                </c:pt>
                <c:pt idx="41905">
                  <c:v>1413338400</c:v>
                </c:pt>
                <c:pt idx="41906">
                  <c:v>1413342000</c:v>
                </c:pt>
                <c:pt idx="41907">
                  <c:v>1413345600</c:v>
                </c:pt>
                <c:pt idx="41908">
                  <c:v>1413349200</c:v>
                </c:pt>
                <c:pt idx="41909">
                  <c:v>1413352800</c:v>
                </c:pt>
                <c:pt idx="41910">
                  <c:v>1413356400</c:v>
                </c:pt>
                <c:pt idx="41911">
                  <c:v>1413360000</c:v>
                </c:pt>
                <c:pt idx="41912">
                  <c:v>1413363600</c:v>
                </c:pt>
                <c:pt idx="41913">
                  <c:v>1413367200</c:v>
                </c:pt>
                <c:pt idx="41914">
                  <c:v>1413370800</c:v>
                </c:pt>
                <c:pt idx="41915">
                  <c:v>1413374400</c:v>
                </c:pt>
                <c:pt idx="41916">
                  <c:v>1413378000</c:v>
                </c:pt>
                <c:pt idx="41917">
                  <c:v>1413381600</c:v>
                </c:pt>
                <c:pt idx="41918">
                  <c:v>1413385200</c:v>
                </c:pt>
                <c:pt idx="41919">
                  <c:v>1413388800</c:v>
                </c:pt>
                <c:pt idx="41920">
                  <c:v>1413392400</c:v>
                </c:pt>
                <c:pt idx="41921">
                  <c:v>1413396000</c:v>
                </c:pt>
                <c:pt idx="41922">
                  <c:v>1413399600</c:v>
                </c:pt>
                <c:pt idx="41923">
                  <c:v>1413403200</c:v>
                </c:pt>
                <c:pt idx="41924">
                  <c:v>1413406800</c:v>
                </c:pt>
                <c:pt idx="41925">
                  <c:v>1413410400</c:v>
                </c:pt>
                <c:pt idx="41926">
                  <c:v>1413414000</c:v>
                </c:pt>
                <c:pt idx="41927">
                  <c:v>1413417600</c:v>
                </c:pt>
                <c:pt idx="41928">
                  <c:v>1413421200</c:v>
                </c:pt>
                <c:pt idx="41929">
                  <c:v>1413424800</c:v>
                </c:pt>
                <c:pt idx="41930">
                  <c:v>1413428400</c:v>
                </c:pt>
                <c:pt idx="41931">
                  <c:v>1413432000</c:v>
                </c:pt>
                <c:pt idx="41932">
                  <c:v>1413435600</c:v>
                </c:pt>
                <c:pt idx="41933">
                  <c:v>1413439200</c:v>
                </c:pt>
                <c:pt idx="41934">
                  <c:v>1413442800</c:v>
                </c:pt>
                <c:pt idx="41935">
                  <c:v>1413446400</c:v>
                </c:pt>
                <c:pt idx="41936">
                  <c:v>1413450000</c:v>
                </c:pt>
                <c:pt idx="41937">
                  <c:v>1413453600</c:v>
                </c:pt>
                <c:pt idx="41938">
                  <c:v>1413457200</c:v>
                </c:pt>
                <c:pt idx="41939">
                  <c:v>1413460800</c:v>
                </c:pt>
                <c:pt idx="41940">
                  <c:v>1413464400</c:v>
                </c:pt>
                <c:pt idx="41941">
                  <c:v>1413468000</c:v>
                </c:pt>
                <c:pt idx="41942">
                  <c:v>1413471600</c:v>
                </c:pt>
                <c:pt idx="41943">
                  <c:v>1413475200</c:v>
                </c:pt>
                <c:pt idx="41944">
                  <c:v>1413478800</c:v>
                </c:pt>
                <c:pt idx="41945">
                  <c:v>1413482400</c:v>
                </c:pt>
                <c:pt idx="41946">
                  <c:v>1413486000</c:v>
                </c:pt>
                <c:pt idx="41947">
                  <c:v>1413489600</c:v>
                </c:pt>
                <c:pt idx="41948">
                  <c:v>1413493200</c:v>
                </c:pt>
                <c:pt idx="41949">
                  <c:v>1413496800</c:v>
                </c:pt>
                <c:pt idx="41950">
                  <c:v>1413500400</c:v>
                </c:pt>
                <c:pt idx="41951">
                  <c:v>1413504000</c:v>
                </c:pt>
                <c:pt idx="41952">
                  <c:v>1413507600</c:v>
                </c:pt>
                <c:pt idx="41953">
                  <c:v>1413511200</c:v>
                </c:pt>
                <c:pt idx="41954">
                  <c:v>1413514800</c:v>
                </c:pt>
                <c:pt idx="41955">
                  <c:v>1413518400</c:v>
                </c:pt>
                <c:pt idx="41956">
                  <c:v>1413522000</c:v>
                </c:pt>
                <c:pt idx="41957">
                  <c:v>1413525600</c:v>
                </c:pt>
                <c:pt idx="41958">
                  <c:v>1413529200</c:v>
                </c:pt>
                <c:pt idx="41959">
                  <c:v>1413532800</c:v>
                </c:pt>
                <c:pt idx="41960">
                  <c:v>1413536400</c:v>
                </c:pt>
                <c:pt idx="41961">
                  <c:v>1413540000</c:v>
                </c:pt>
                <c:pt idx="41962">
                  <c:v>1413543600</c:v>
                </c:pt>
                <c:pt idx="41963">
                  <c:v>1413547200</c:v>
                </c:pt>
                <c:pt idx="41964">
                  <c:v>1413550800</c:v>
                </c:pt>
                <c:pt idx="41965">
                  <c:v>1413554400</c:v>
                </c:pt>
                <c:pt idx="41966">
                  <c:v>1413558000</c:v>
                </c:pt>
                <c:pt idx="41967">
                  <c:v>1413561600</c:v>
                </c:pt>
                <c:pt idx="41968">
                  <c:v>1413565200</c:v>
                </c:pt>
                <c:pt idx="41969">
                  <c:v>1413568800</c:v>
                </c:pt>
                <c:pt idx="41970">
                  <c:v>1413572400</c:v>
                </c:pt>
                <c:pt idx="41971">
                  <c:v>1413576000</c:v>
                </c:pt>
                <c:pt idx="41972">
                  <c:v>1413579600</c:v>
                </c:pt>
                <c:pt idx="41973">
                  <c:v>1413583200</c:v>
                </c:pt>
                <c:pt idx="41974">
                  <c:v>1413586800</c:v>
                </c:pt>
                <c:pt idx="41975">
                  <c:v>1413590400</c:v>
                </c:pt>
                <c:pt idx="41976">
                  <c:v>1413594000</c:v>
                </c:pt>
                <c:pt idx="41977">
                  <c:v>1413597600</c:v>
                </c:pt>
                <c:pt idx="41978">
                  <c:v>1413601200</c:v>
                </c:pt>
                <c:pt idx="41979">
                  <c:v>1413604800</c:v>
                </c:pt>
                <c:pt idx="41980">
                  <c:v>1413608400</c:v>
                </c:pt>
                <c:pt idx="41981">
                  <c:v>1413612000</c:v>
                </c:pt>
                <c:pt idx="41982">
                  <c:v>1413615600</c:v>
                </c:pt>
                <c:pt idx="41983">
                  <c:v>1413619200</c:v>
                </c:pt>
                <c:pt idx="41984">
                  <c:v>1413622800</c:v>
                </c:pt>
                <c:pt idx="41985">
                  <c:v>1413626400</c:v>
                </c:pt>
                <c:pt idx="41986">
                  <c:v>1413630000</c:v>
                </c:pt>
                <c:pt idx="41987">
                  <c:v>1413633600</c:v>
                </c:pt>
                <c:pt idx="41988">
                  <c:v>1413637200</c:v>
                </c:pt>
                <c:pt idx="41989">
                  <c:v>1413640800</c:v>
                </c:pt>
                <c:pt idx="41990">
                  <c:v>1413644400</c:v>
                </c:pt>
                <c:pt idx="41991">
                  <c:v>1413648000</c:v>
                </c:pt>
                <c:pt idx="41992">
                  <c:v>1413651600</c:v>
                </c:pt>
                <c:pt idx="41993">
                  <c:v>1413655200</c:v>
                </c:pt>
                <c:pt idx="41994">
                  <c:v>1413658800</c:v>
                </c:pt>
                <c:pt idx="41995">
                  <c:v>1413662400</c:v>
                </c:pt>
                <c:pt idx="41996">
                  <c:v>1413666000</c:v>
                </c:pt>
                <c:pt idx="41997">
                  <c:v>1413669600</c:v>
                </c:pt>
                <c:pt idx="41998">
                  <c:v>1413673200</c:v>
                </c:pt>
                <c:pt idx="41999">
                  <c:v>1413676800</c:v>
                </c:pt>
                <c:pt idx="42000">
                  <c:v>1413680400</c:v>
                </c:pt>
                <c:pt idx="42001">
                  <c:v>1413684000</c:v>
                </c:pt>
                <c:pt idx="42002">
                  <c:v>1413687600</c:v>
                </c:pt>
                <c:pt idx="42003">
                  <c:v>1413691200</c:v>
                </c:pt>
                <c:pt idx="42004">
                  <c:v>1413694800</c:v>
                </c:pt>
                <c:pt idx="42005">
                  <c:v>1413698400</c:v>
                </c:pt>
                <c:pt idx="42006">
                  <c:v>1413702000</c:v>
                </c:pt>
                <c:pt idx="42007">
                  <c:v>1413705600</c:v>
                </c:pt>
                <c:pt idx="42008">
                  <c:v>1413709200</c:v>
                </c:pt>
                <c:pt idx="42009">
                  <c:v>1413712800</c:v>
                </c:pt>
                <c:pt idx="42010">
                  <c:v>1413716400</c:v>
                </c:pt>
                <c:pt idx="42011">
                  <c:v>1413720000</c:v>
                </c:pt>
                <c:pt idx="42012">
                  <c:v>1413723600</c:v>
                </c:pt>
                <c:pt idx="42013">
                  <c:v>1413727200</c:v>
                </c:pt>
                <c:pt idx="42014">
                  <c:v>1413730800</c:v>
                </c:pt>
                <c:pt idx="42015">
                  <c:v>1413734400</c:v>
                </c:pt>
                <c:pt idx="42016">
                  <c:v>1413738000</c:v>
                </c:pt>
                <c:pt idx="42017">
                  <c:v>1413741600</c:v>
                </c:pt>
                <c:pt idx="42018">
                  <c:v>1413745200</c:v>
                </c:pt>
                <c:pt idx="42019">
                  <c:v>1413748800</c:v>
                </c:pt>
                <c:pt idx="42020">
                  <c:v>1413752400</c:v>
                </c:pt>
                <c:pt idx="42021">
                  <c:v>1413756000</c:v>
                </c:pt>
                <c:pt idx="42022">
                  <c:v>1413759600</c:v>
                </c:pt>
                <c:pt idx="42023">
                  <c:v>1413763200</c:v>
                </c:pt>
                <c:pt idx="42024">
                  <c:v>1413766800</c:v>
                </c:pt>
                <c:pt idx="42025">
                  <c:v>1413770400</c:v>
                </c:pt>
                <c:pt idx="42026">
                  <c:v>1413774000</c:v>
                </c:pt>
                <c:pt idx="42027">
                  <c:v>1413777600</c:v>
                </c:pt>
                <c:pt idx="42028">
                  <c:v>1413781200</c:v>
                </c:pt>
                <c:pt idx="42029">
                  <c:v>1413784800</c:v>
                </c:pt>
                <c:pt idx="42030">
                  <c:v>1413788400</c:v>
                </c:pt>
                <c:pt idx="42031">
                  <c:v>1413792000</c:v>
                </c:pt>
                <c:pt idx="42032">
                  <c:v>1413795600</c:v>
                </c:pt>
                <c:pt idx="42033">
                  <c:v>1413799200</c:v>
                </c:pt>
                <c:pt idx="42034">
                  <c:v>1413802800</c:v>
                </c:pt>
                <c:pt idx="42035">
                  <c:v>1413806400</c:v>
                </c:pt>
                <c:pt idx="42036">
                  <c:v>1413810000</c:v>
                </c:pt>
                <c:pt idx="42037">
                  <c:v>1413813600</c:v>
                </c:pt>
                <c:pt idx="42038">
                  <c:v>1413817200</c:v>
                </c:pt>
                <c:pt idx="42039">
                  <c:v>1413820800</c:v>
                </c:pt>
                <c:pt idx="42040">
                  <c:v>1413824400</c:v>
                </c:pt>
                <c:pt idx="42041">
                  <c:v>1413828000</c:v>
                </c:pt>
                <c:pt idx="42042">
                  <c:v>1413831600</c:v>
                </c:pt>
                <c:pt idx="42043">
                  <c:v>1413835200</c:v>
                </c:pt>
                <c:pt idx="42044">
                  <c:v>1413838800</c:v>
                </c:pt>
                <c:pt idx="42045">
                  <c:v>1413842400</c:v>
                </c:pt>
                <c:pt idx="42046">
                  <c:v>1413846000</c:v>
                </c:pt>
                <c:pt idx="42047">
                  <c:v>1413849600</c:v>
                </c:pt>
                <c:pt idx="42048">
                  <c:v>1413853200</c:v>
                </c:pt>
                <c:pt idx="42049">
                  <c:v>1413856800</c:v>
                </c:pt>
                <c:pt idx="42050">
                  <c:v>1413860400</c:v>
                </c:pt>
                <c:pt idx="42051">
                  <c:v>1413864000</c:v>
                </c:pt>
                <c:pt idx="42052">
                  <c:v>1413867600</c:v>
                </c:pt>
                <c:pt idx="42053">
                  <c:v>1413871200</c:v>
                </c:pt>
                <c:pt idx="42054">
                  <c:v>1413874800</c:v>
                </c:pt>
                <c:pt idx="42055">
                  <c:v>1413878400</c:v>
                </c:pt>
                <c:pt idx="42056">
                  <c:v>1413882000</c:v>
                </c:pt>
                <c:pt idx="42057">
                  <c:v>1413885600</c:v>
                </c:pt>
                <c:pt idx="42058">
                  <c:v>1413889200</c:v>
                </c:pt>
                <c:pt idx="42059">
                  <c:v>1413892800</c:v>
                </c:pt>
                <c:pt idx="42060">
                  <c:v>1413896400</c:v>
                </c:pt>
                <c:pt idx="42061">
                  <c:v>1413900000</c:v>
                </c:pt>
                <c:pt idx="42062">
                  <c:v>1413903600</c:v>
                </c:pt>
                <c:pt idx="42063">
                  <c:v>1413907200</c:v>
                </c:pt>
                <c:pt idx="42064">
                  <c:v>1413910800</c:v>
                </c:pt>
                <c:pt idx="42065">
                  <c:v>1413914400</c:v>
                </c:pt>
                <c:pt idx="42066">
                  <c:v>1413918000</c:v>
                </c:pt>
                <c:pt idx="42067">
                  <c:v>1413921600</c:v>
                </c:pt>
                <c:pt idx="42068">
                  <c:v>1413925200</c:v>
                </c:pt>
                <c:pt idx="42069">
                  <c:v>1413928800</c:v>
                </c:pt>
                <c:pt idx="42070">
                  <c:v>1413932400</c:v>
                </c:pt>
                <c:pt idx="42071">
                  <c:v>1413936000</c:v>
                </c:pt>
                <c:pt idx="42072">
                  <c:v>1413939600</c:v>
                </c:pt>
                <c:pt idx="42073">
                  <c:v>1413943200</c:v>
                </c:pt>
                <c:pt idx="42074">
                  <c:v>1413946800</c:v>
                </c:pt>
                <c:pt idx="42075">
                  <c:v>1413950400</c:v>
                </c:pt>
                <c:pt idx="42076">
                  <c:v>1413954000</c:v>
                </c:pt>
                <c:pt idx="42077">
                  <c:v>1413957600</c:v>
                </c:pt>
                <c:pt idx="42078">
                  <c:v>1413961200</c:v>
                </c:pt>
                <c:pt idx="42079">
                  <c:v>1413964800</c:v>
                </c:pt>
                <c:pt idx="42080">
                  <c:v>1413968400</c:v>
                </c:pt>
                <c:pt idx="42081">
                  <c:v>1413972000</c:v>
                </c:pt>
                <c:pt idx="42082">
                  <c:v>1413975600</c:v>
                </c:pt>
                <c:pt idx="42083">
                  <c:v>1413979200</c:v>
                </c:pt>
                <c:pt idx="42084">
                  <c:v>1413982800</c:v>
                </c:pt>
                <c:pt idx="42085">
                  <c:v>1413986400</c:v>
                </c:pt>
                <c:pt idx="42086">
                  <c:v>1413990000</c:v>
                </c:pt>
                <c:pt idx="42087">
                  <c:v>1413993600</c:v>
                </c:pt>
                <c:pt idx="42088">
                  <c:v>1413997200</c:v>
                </c:pt>
                <c:pt idx="42089">
                  <c:v>1414000800</c:v>
                </c:pt>
                <c:pt idx="42090">
                  <c:v>1414004400</c:v>
                </c:pt>
                <c:pt idx="42091">
                  <c:v>1414008000</c:v>
                </c:pt>
                <c:pt idx="42092">
                  <c:v>1414011600</c:v>
                </c:pt>
                <c:pt idx="42093">
                  <c:v>1414015200</c:v>
                </c:pt>
                <c:pt idx="42094">
                  <c:v>1414018800</c:v>
                </c:pt>
                <c:pt idx="42095">
                  <c:v>1414022400</c:v>
                </c:pt>
                <c:pt idx="42096">
                  <c:v>1414026000</c:v>
                </c:pt>
                <c:pt idx="42097">
                  <c:v>1414029600</c:v>
                </c:pt>
                <c:pt idx="42098">
                  <c:v>1414033200</c:v>
                </c:pt>
                <c:pt idx="42099">
                  <c:v>1414036800</c:v>
                </c:pt>
                <c:pt idx="42100">
                  <c:v>1414040400</c:v>
                </c:pt>
                <c:pt idx="42101">
                  <c:v>1414044000</c:v>
                </c:pt>
                <c:pt idx="42102">
                  <c:v>1414047600</c:v>
                </c:pt>
                <c:pt idx="42103">
                  <c:v>1414051200</c:v>
                </c:pt>
                <c:pt idx="42104">
                  <c:v>1414054800</c:v>
                </c:pt>
                <c:pt idx="42105">
                  <c:v>1414058400</c:v>
                </c:pt>
                <c:pt idx="42106">
                  <c:v>1414062000</c:v>
                </c:pt>
                <c:pt idx="42107">
                  <c:v>1414065600</c:v>
                </c:pt>
                <c:pt idx="42108">
                  <c:v>1414069200</c:v>
                </c:pt>
                <c:pt idx="42109">
                  <c:v>1414072800</c:v>
                </c:pt>
                <c:pt idx="42110">
                  <c:v>1414076400</c:v>
                </c:pt>
                <c:pt idx="42111">
                  <c:v>1414080000</c:v>
                </c:pt>
                <c:pt idx="42112">
                  <c:v>1414083600</c:v>
                </c:pt>
                <c:pt idx="42113">
                  <c:v>1414087200</c:v>
                </c:pt>
                <c:pt idx="42114">
                  <c:v>1414090800</c:v>
                </c:pt>
                <c:pt idx="42115">
                  <c:v>1414094400</c:v>
                </c:pt>
                <c:pt idx="42116">
                  <c:v>1414098000</c:v>
                </c:pt>
                <c:pt idx="42117">
                  <c:v>1414101600</c:v>
                </c:pt>
                <c:pt idx="42118">
                  <c:v>1414105200</c:v>
                </c:pt>
                <c:pt idx="42119">
                  <c:v>1414108800</c:v>
                </c:pt>
                <c:pt idx="42120">
                  <c:v>1414112400</c:v>
                </c:pt>
                <c:pt idx="42121">
                  <c:v>1414116000</c:v>
                </c:pt>
                <c:pt idx="42122">
                  <c:v>1414119600</c:v>
                </c:pt>
                <c:pt idx="42123">
                  <c:v>1414123200</c:v>
                </c:pt>
                <c:pt idx="42124">
                  <c:v>1414126800</c:v>
                </c:pt>
                <c:pt idx="42125">
                  <c:v>1414130400</c:v>
                </c:pt>
                <c:pt idx="42126">
                  <c:v>1414134000</c:v>
                </c:pt>
                <c:pt idx="42127">
                  <c:v>1414137600</c:v>
                </c:pt>
                <c:pt idx="42128">
                  <c:v>1414141200</c:v>
                </c:pt>
                <c:pt idx="42129">
                  <c:v>1414144800</c:v>
                </c:pt>
                <c:pt idx="42130">
                  <c:v>1414148400</c:v>
                </c:pt>
                <c:pt idx="42131">
                  <c:v>1414152000</c:v>
                </c:pt>
                <c:pt idx="42132">
                  <c:v>1414155600</c:v>
                </c:pt>
                <c:pt idx="42133">
                  <c:v>1414159200</c:v>
                </c:pt>
                <c:pt idx="42134">
                  <c:v>1414162800</c:v>
                </c:pt>
                <c:pt idx="42135">
                  <c:v>1414166400</c:v>
                </c:pt>
                <c:pt idx="42136">
                  <c:v>1414170000</c:v>
                </c:pt>
                <c:pt idx="42137">
                  <c:v>1414173600</c:v>
                </c:pt>
                <c:pt idx="42138">
                  <c:v>1414177200</c:v>
                </c:pt>
                <c:pt idx="42139">
                  <c:v>1414180800</c:v>
                </c:pt>
                <c:pt idx="42140">
                  <c:v>1414184400</c:v>
                </c:pt>
                <c:pt idx="42141">
                  <c:v>1414188000</c:v>
                </c:pt>
                <c:pt idx="42142">
                  <c:v>1414191600</c:v>
                </c:pt>
                <c:pt idx="42143">
                  <c:v>1414195200</c:v>
                </c:pt>
                <c:pt idx="42144">
                  <c:v>1414198800</c:v>
                </c:pt>
                <c:pt idx="42145">
                  <c:v>1414202400</c:v>
                </c:pt>
                <c:pt idx="42146">
                  <c:v>1414206000</c:v>
                </c:pt>
                <c:pt idx="42147">
                  <c:v>1414209600</c:v>
                </c:pt>
                <c:pt idx="42148">
                  <c:v>1414213200</c:v>
                </c:pt>
                <c:pt idx="42149">
                  <c:v>1414216800</c:v>
                </c:pt>
                <c:pt idx="42150">
                  <c:v>1414220400</c:v>
                </c:pt>
                <c:pt idx="42151">
                  <c:v>1414224000</c:v>
                </c:pt>
                <c:pt idx="42152">
                  <c:v>1414227600</c:v>
                </c:pt>
                <c:pt idx="42153">
                  <c:v>1414231200</c:v>
                </c:pt>
                <c:pt idx="42154">
                  <c:v>1414234800</c:v>
                </c:pt>
                <c:pt idx="42155">
                  <c:v>1414238400</c:v>
                </c:pt>
                <c:pt idx="42156">
                  <c:v>1414242000</c:v>
                </c:pt>
                <c:pt idx="42157">
                  <c:v>1414245600</c:v>
                </c:pt>
                <c:pt idx="42158">
                  <c:v>1414249200</c:v>
                </c:pt>
                <c:pt idx="42159">
                  <c:v>1414252800</c:v>
                </c:pt>
                <c:pt idx="42160">
                  <c:v>1414256400</c:v>
                </c:pt>
                <c:pt idx="42161">
                  <c:v>1414260000</c:v>
                </c:pt>
                <c:pt idx="42162">
                  <c:v>1414263600</c:v>
                </c:pt>
                <c:pt idx="42163">
                  <c:v>1414267200</c:v>
                </c:pt>
                <c:pt idx="42164">
                  <c:v>1414270800</c:v>
                </c:pt>
                <c:pt idx="42165">
                  <c:v>1414274400</c:v>
                </c:pt>
                <c:pt idx="42166">
                  <c:v>1414278000</c:v>
                </c:pt>
                <c:pt idx="42167">
                  <c:v>1414281600</c:v>
                </c:pt>
                <c:pt idx="42168">
                  <c:v>1414285200</c:v>
                </c:pt>
                <c:pt idx="42169">
                  <c:v>1414288800</c:v>
                </c:pt>
                <c:pt idx="42170">
                  <c:v>1414292400</c:v>
                </c:pt>
                <c:pt idx="42171">
                  <c:v>1414296000</c:v>
                </c:pt>
                <c:pt idx="42172">
                  <c:v>1414299600</c:v>
                </c:pt>
                <c:pt idx="42173">
                  <c:v>1414303200</c:v>
                </c:pt>
                <c:pt idx="42174">
                  <c:v>1414306800</c:v>
                </c:pt>
                <c:pt idx="42175">
                  <c:v>1414310400</c:v>
                </c:pt>
                <c:pt idx="42176">
                  <c:v>1414314000</c:v>
                </c:pt>
                <c:pt idx="42177">
                  <c:v>1414317600</c:v>
                </c:pt>
                <c:pt idx="42178">
                  <c:v>1414321200</c:v>
                </c:pt>
                <c:pt idx="42179">
                  <c:v>1414324800</c:v>
                </c:pt>
                <c:pt idx="42180">
                  <c:v>1414328400</c:v>
                </c:pt>
                <c:pt idx="42181">
                  <c:v>1414332000</c:v>
                </c:pt>
                <c:pt idx="42182">
                  <c:v>1414335600</c:v>
                </c:pt>
                <c:pt idx="42183">
                  <c:v>1414339200</c:v>
                </c:pt>
                <c:pt idx="42184">
                  <c:v>1414342800</c:v>
                </c:pt>
                <c:pt idx="42185">
                  <c:v>1414346400</c:v>
                </c:pt>
                <c:pt idx="42186">
                  <c:v>1414350000</c:v>
                </c:pt>
                <c:pt idx="42187">
                  <c:v>1414353600</c:v>
                </c:pt>
                <c:pt idx="42188">
                  <c:v>1414357200</c:v>
                </c:pt>
                <c:pt idx="42189">
                  <c:v>1414360800</c:v>
                </c:pt>
                <c:pt idx="42190">
                  <c:v>1414364400</c:v>
                </c:pt>
                <c:pt idx="42191">
                  <c:v>1414368000</c:v>
                </c:pt>
                <c:pt idx="42192">
                  <c:v>1414371600</c:v>
                </c:pt>
                <c:pt idx="42193">
                  <c:v>1414375200</c:v>
                </c:pt>
                <c:pt idx="42194">
                  <c:v>1414378800</c:v>
                </c:pt>
                <c:pt idx="42195">
                  <c:v>1414382400</c:v>
                </c:pt>
                <c:pt idx="42196">
                  <c:v>1414386000</c:v>
                </c:pt>
                <c:pt idx="42197">
                  <c:v>1414389600</c:v>
                </c:pt>
                <c:pt idx="42198">
                  <c:v>1414393200</c:v>
                </c:pt>
                <c:pt idx="42199">
                  <c:v>1414396800</c:v>
                </c:pt>
                <c:pt idx="42200">
                  <c:v>1414400400</c:v>
                </c:pt>
                <c:pt idx="42201">
                  <c:v>1414404000</c:v>
                </c:pt>
                <c:pt idx="42202">
                  <c:v>1414407600</c:v>
                </c:pt>
                <c:pt idx="42203">
                  <c:v>1414411200</c:v>
                </c:pt>
                <c:pt idx="42204">
                  <c:v>1414414800</c:v>
                </c:pt>
                <c:pt idx="42205">
                  <c:v>1414418400</c:v>
                </c:pt>
                <c:pt idx="42206">
                  <c:v>1414422000</c:v>
                </c:pt>
                <c:pt idx="42207">
                  <c:v>1414425600</c:v>
                </c:pt>
                <c:pt idx="42208">
                  <c:v>1414429200</c:v>
                </c:pt>
                <c:pt idx="42209">
                  <c:v>1414432800</c:v>
                </c:pt>
                <c:pt idx="42210">
                  <c:v>1414436400</c:v>
                </c:pt>
                <c:pt idx="42211">
                  <c:v>1414440000</c:v>
                </c:pt>
                <c:pt idx="42212">
                  <c:v>1414443600</c:v>
                </c:pt>
                <c:pt idx="42213">
                  <c:v>1414447200</c:v>
                </c:pt>
                <c:pt idx="42214">
                  <c:v>1414450800</c:v>
                </c:pt>
                <c:pt idx="42215">
                  <c:v>1414454400</c:v>
                </c:pt>
                <c:pt idx="42216">
                  <c:v>1414458000</c:v>
                </c:pt>
                <c:pt idx="42217">
                  <c:v>1414461600</c:v>
                </c:pt>
                <c:pt idx="42218">
                  <c:v>1414465200</c:v>
                </c:pt>
                <c:pt idx="42219">
                  <c:v>1414468800</c:v>
                </c:pt>
                <c:pt idx="42220">
                  <c:v>1414472400</c:v>
                </c:pt>
                <c:pt idx="42221">
                  <c:v>1414476000</c:v>
                </c:pt>
                <c:pt idx="42222">
                  <c:v>1414479600</c:v>
                </c:pt>
                <c:pt idx="42223">
                  <c:v>1414483200</c:v>
                </c:pt>
                <c:pt idx="42224">
                  <c:v>1414486800</c:v>
                </c:pt>
                <c:pt idx="42225">
                  <c:v>1414490400</c:v>
                </c:pt>
                <c:pt idx="42226">
                  <c:v>1414494000</c:v>
                </c:pt>
                <c:pt idx="42227">
                  <c:v>1414497600</c:v>
                </c:pt>
                <c:pt idx="42228">
                  <c:v>1414501200</c:v>
                </c:pt>
                <c:pt idx="42229">
                  <c:v>1414504800</c:v>
                </c:pt>
                <c:pt idx="42230">
                  <c:v>1414508400</c:v>
                </c:pt>
                <c:pt idx="42231">
                  <c:v>1414512000</c:v>
                </c:pt>
                <c:pt idx="42232">
                  <c:v>1414515600</c:v>
                </c:pt>
                <c:pt idx="42233">
                  <c:v>1414519200</c:v>
                </c:pt>
                <c:pt idx="42234">
                  <c:v>1414522800</c:v>
                </c:pt>
                <c:pt idx="42235">
                  <c:v>1414526400</c:v>
                </c:pt>
                <c:pt idx="42236">
                  <c:v>1414530000</c:v>
                </c:pt>
                <c:pt idx="42237">
                  <c:v>1414533600</c:v>
                </c:pt>
                <c:pt idx="42238">
                  <c:v>1414537200</c:v>
                </c:pt>
                <c:pt idx="42239">
                  <c:v>1414540800</c:v>
                </c:pt>
                <c:pt idx="42240">
                  <c:v>1414544400</c:v>
                </c:pt>
                <c:pt idx="42241">
                  <c:v>1414548000</c:v>
                </c:pt>
                <c:pt idx="42242">
                  <c:v>1414551600</c:v>
                </c:pt>
                <c:pt idx="42243">
                  <c:v>1414555200</c:v>
                </c:pt>
                <c:pt idx="42244">
                  <c:v>1414558800</c:v>
                </c:pt>
                <c:pt idx="42245">
                  <c:v>1414562400</c:v>
                </c:pt>
                <c:pt idx="42246">
                  <c:v>1414566000</c:v>
                </c:pt>
                <c:pt idx="42247">
                  <c:v>1414569600</c:v>
                </c:pt>
                <c:pt idx="42248">
                  <c:v>1414573200</c:v>
                </c:pt>
                <c:pt idx="42249">
                  <c:v>1414576800</c:v>
                </c:pt>
                <c:pt idx="42250">
                  <c:v>1414580400</c:v>
                </c:pt>
                <c:pt idx="42251">
                  <c:v>1414584000</c:v>
                </c:pt>
                <c:pt idx="42252">
                  <c:v>1414587600</c:v>
                </c:pt>
                <c:pt idx="42253">
                  <c:v>1414591200</c:v>
                </c:pt>
                <c:pt idx="42254">
                  <c:v>1414594800</c:v>
                </c:pt>
                <c:pt idx="42255">
                  <c:v>1414598400</c:v>
                </c:pt>
                <c:pt idx="42256">
                  <c:v>1414602000</c:v>
                </c:pt>
                <c:pt idx="42257">
                  <c:v>1414605600</c:v>
                </c:pt>
                <c:pt idx="42258">
                  <c:v>1414609200</c:v>
                </c:pt>
                <c:pt idx="42259">
                  <c:v>1414612800</c:v>
                </c:pt>
                <c:pt idx="42260">
                  <c:v>1414616400</c:v>
                </c:pt>
                <c:pt idx="42261">
                  <c:v>1414620000</c:v>
                </c:pt>
                <c:pt idx="42262">
                  <c:v>1414623600</c:v>
                </c:pt>
                <c:pt idx="42263">
                  <c:v>1414627200</c:v>
                </c:pt>
                <c:pt idx="42264">
                  <c:v>1414630800</c:v>
                </c:pt>
                <c:pt idx="42265">
                  <c:v>1414634400</c:v>
                </c:pt>
                <c:pt idx="42266">
                  <c:v>1414638000</c:v>
                </c:pt>
                <c:pt idx="42267">
                  <c:v>1414641600</c:v>
                </c:pt>
                <c:pt idx="42268">
                  <c:v>1414645200</c:v>
                </c:pt>
                <c:pt idx="42269">
                  <c:v>1414648800</c:v>
                </c:pt>
                <c:pt idx="42270">
                  <c:v>1414652400</c:v>
                </c:pt>
                <c:pt idx="42271">
                  <c:v>1414656000</c:v>
                </c:pt>
                <c:pt idx="42272">
                  <c:v>1414659600</c:v>
                </c:pt>
                <c:pt idx="42273">
                  <c:v>1414663200</c:v>
                </c:pt>
                <c:pt idx="42274">
                  <c:v>1414666800</c:v>
                </c:pt>
                <c:pt idx="42275">
                  <c:v>1414670400</c:v>
                </c:pt>
                <c:pt idx="42276">
                  <c:v>1414674000</c:v>
                </c:pt>
                <c:pt idx="42277">
                  <c:v>1414677600</c:v>
                </c:pt>
                <c:pt idx="42278">
                  <c:v>1414681200</c:v>
                </c:pt>
                <c:pt idx="42279">
                  <c:v>1414684800</c:v>
                </c:pt>
                <c:pt idx="42280">
                  <c:v>1414688400</c:v>
                </c:pt>
                <c:pt idx="42281">
                  <c:v>1414692000</c:v>
                </c:pt>
                <c:pt idx="42282">
                  <c:v>1414695600</c:v>
                </c:pt>
                <c:pt idx="42283">
                  <c:v>1414699200</c:v>
                </c:pt>
                <c:pt idx="42284">
                  <c:v>1414702800</c:v>
                </c:pt>
                <c:pt idx="42285">
                  <c:v>1414706400</c:v>
                </c:pt>
                <c:pt idx="42286">
                  <c:v>1414710000</c:v>
                </c:pt>
                <c:pt idx="42287">
                  <c:v>1414713600</c:v>
                </c:pt>
                <c:pt idx="42288">
                  <c:v>1414717200</c:v>
                </c:pt>
                <c:pt idx="42289">
                  <c:v>1414720800</c:v>
                </c:pt>
                <c:pt idx="42290">
                  <c:v>1414724400</c:v>
                </c:pt>
                <c:pt idx="42291">
                  <c:v>1414728000</c:v>
                </c:pt>
                <c:pt idx="42292">
                  <c:v>1414731600</c:v>
                </c:pt>
                <c:pt idx="42293">
                  <c:v>1414735200</c:v>
                </c:pt>
                <c:pt idx="42294">
                  <c:v>1414738800</c:v>
                </c:pt>
                <c:pt idx="42295">
                  <c:v>1414742400</c:v>
                </c:pt>
                <c:pt idx="42296">
                  <c:v>1414746000</c:v>
                </c:pt>
                <c:pt idx="42297">
                  <c:v>1414749600</c:v>
                </c:pt>
                <c:pt idx="42298">
                  <c:v>1414753200</c:v>
                </c:pt>
                <c:pt idx="42299">
                  <c:v>1414756800</c:v>
                </c:pt>
                <c:pt idx="42300">
                  <c:v>1414760400</c:v>
                </c:pt>
                <c:pt idx="42301">
                  <c:v>1414764000</c:v>
                </c:pt>
                <c:pt idx="42302">
                  <c:v>1414767600</c:v>
                </c:pt>
                <c:pt idx="42303">
                  <c:v>1414771200</c:v>
                </c:pt>
                <c:pt idx="42304">
                  <c:v>1414774800</c:v>
                </c:pt>
                <c:pt idx="42305">
                  <c:v>1414778400</c:v>
                </c:pt>
                <c:pt idx="42306">
                  <c:v>1414782000</c:v>
                </c:pt>
                <c:pt idx="42307">
                  <c:v>1414785600</c:v>
                </c:pt>
                <c:pt idx="42308">
                  <c:v>1414789200</c:v>
                </c:pt>
                <c:pt idx="42309">
                  <c:v>1414792800</c:v>
                </c:pt>
                <c:pt idx="42310">
                  <c:v>1414796400</c:v>
                </c:pt>
                <c:pt idx="42311">
                  <c:v>1414800000</c:v>
                </c:pt>
                <c:pt idx="42312">
                  <c:v>1414803600</c:v>
                </c:pt>
                <c:pt idx="42313">
                  <c:v>1414807200</c:v>
                </c:pt>
                <c:pt idx="42314">
                  <c:v>1414810800</c:v>
                </c:pt>
                <c:pt idx="42315">
                  <c:v>1414814400</c:v>
                </c:pt>
                <c:pt idx="42316">
                  <c:v>1414818000</c:v>
                </c:pt>
                <c:pt idx="42317">
                  <c:v>1414821600</c:v>
                </c:pt>
                <c:pt idx="42318">
                  <c:v>1414825200</c:v>
                </c:pt>
                <c:pt idx="42319">
                  <c:v>1414828800</c:v>
                </c:pt>
                <c:pt idx="42320">
                  <c:v>1414832400</c:v>
                </c:pt>
                <c:pt idx="42321">
                  <c:v>1414836000</c:v>
                </c:pt>
                <c:pt idx="42322">
                  <c:v>1414839600</c:v>
                </c:pt>
                <c:pt idx="42323">
                  <c:v>1414843200</c:v>
                </c:pt>
                <c:pt idx="42324">
                  <c:v>1414846800</c:v>
                </c:pt>
                <c:pt idx="42325">
                  <c:v>1414850400</c:v>
                </c:pt>
                <c:pt idx="42326">
                  <c:v>1414854000</c:v>
                </c:pt>
                <c:pt idx="42327">
                  <c:v>1414857600</c:v>
                </c:pt>
                <c:pt idx="42328">
                  <c:v>1414861200</c:v>
                </c:pt>
                <c:pt idx="42329">
                  <c:v>1414864800</c:v>
                </c:pt>
                <c:pt idx="42330">
                  <c:v>1414868400</c:v>
                </c:pt>
                <c:pt idx="42331">
                  <c:v>1414872000</c:v>
                </c:pt>
                <c:pt idx="42332">
                  <c:v>1414875600</c:v>
                </c:pt>
                <c:pt idx="42333">
                  <c:v>1414879200</c:v>
                </c:pt>
                <c:pt idx="42334">
                  <c:v>1414882800</c:v>
                </c:pt>
                <c:pt idx="42335">
                  <c:v>1414886400</c:v>
                </c:pt>
                <c:pt idx="42336">
                  <c:v>1414890000</c:v>
                </c:pt>
                <c:pt idx="42337">
                  <c:v>1414893600</c:v>
                </c:pt>
                <c:pt idx="42338">
                  <c:v>1414897200</c:v>
                </c:pt>
                <c:pt idx="42339">
                  <c:v>1414900800</c:v>
                </c:pt>
                <c:pt idx="42340">
                  <c:v>1414904400</c:v>
                </c:pt>
                <c:pt idx="42341">
                  <c:v>1414908000</c:v>
                </c:pt>
                <c:pt idx="42342">
                  <c:v>1414911600</c:v>
                </c:pt>
                <c:pt idx="42343">
                  <c:v>1414915200</c:v>
                </c:pt>
                <c:pt idx="42344">
                  <c:v>1414918800</c:v>
                </c:pt>
                <c:pt idx="42345">
                  <c:v>1414922400</c:v>
                </c:pt>
                <c:pt idx="42346">
                  <c:v>1414926000</c:v>
                </c:pt>
                <c:pt idx="42347">
                  <c:v>1414929600</c:v>
                </c:pt>
                <c:pt idx="42348">
                  <c:v>1414933200</c:v>
                </c:pt>
                <c:pt idx="42349">
                  <c:v>1414936800</c:v>
                </c:pt>
                <c:pt idx="42350">
                  <c:v>1414940400</c:v>
                </c:pt>
                <c:pt idx="42351">
                  <c:v>1414944000</c:v>
                </c:pt>
                <c:pt idx="42352">
                  <c:v>1414947600</c:v>
                </c:pt>
                <c:pt idx="42353">
                  <c:v>1414951200</c:v>
                </c:pt>
                <c:pt idx="42354">
                  <c:v>1414954800</c:v>
                </c:pt>
                <c:pt idx="42355">
                  <c:v>1414958400</c:v>
                </c:pt>
                <c:pt idx="42356">
                  <c:v>1414962000</c:v>
                </c:pt>
                <c:pt idx="42357">
                  <c:v>1414965600</c:v>
                </c:pt>
                <c:pt idx="42358">
                  <c:v>1414969200</c:v>
                </c:pt>
                <c:pt idx="42359">
                  <c:v>1414972800</c:v>
                </c:pt>
                <c:pt idx="42360">
                  <c:v>1414976400</c:v>
                </c:pt>
                <c:pt idx="42361">
                  <c:v>1414980000</c:v>
                </c:pt>
                <c:pt idx="42362">
                  <c:v>1414983600</c:v>
                </c:pt>
                <c:pt idx="42363">
                  <c:v>1414987200</c:v>
                </c:pt>
                <c:pt idx="42364">
                  <c:v>1414990800</c:v>
                </c:pt>
                <c:pt idx="42365">
                  <c:v>1414994400</c:v>
                </c:pt>
                <c:pt idx="42366">
                  <c:v>1414998000</c:v>
                </c:pt>
                <c:pt idx="42367">
                  <c:v>1415001600</c:v>
                </c:pt>
                <c:pt idx="42368">
                  <c:v>1415005200</c:v>
                </c:pt>
                <c:pt idx="42369">
                  <c:v>1415008800</c:v>
                </c:pt>
                <c:pt idx="42370">
                  <c:v>1415012400</c:v>
                </c:pt>
                <c:pt idx="42371">
                  <c:v>1415016000</c:v>
                </c:pt>
                <c:pt idx="42372">
                  <c:v>1415019600</c:v>
                </c:pt>
                <c:pt idx="42373">
                  <c:v>1415023200</c:v>
                </c:pt>
                <c:pt idx="42374">
                  <c:v>1415026800</c:v>
                </c:pt>
                <c:pt idx="42375">
                  <c:v>1415030400</c:v>
                </c:pt>
                <c:pt idx="42376">
                  <c:v>1415034000</c:v>
                </c:pt>
                <c:pt idx="42377">
                  <c:v>1415037600</c:v>
                </c:pt>
                <c:pt idx="42378">
                  <c:v>1415041200</c:v>
                </c:pt>
                <c:pt idx="42379">
                  <c:v>1415044800</c:v>
                </c:pt>
                <c:pt idx="42380">
                  <c:v>1415048400</c:v>
                </c:pt>
                <c:pt idx="42381">
                  <c:v>1415052000</c:v>
                </c:pt>
                <c:pt idx="42382">
                  <c:v>1415055600</c:v>
                </c:pt>
                <c:pt idx="42383">
                  <c:v>1415059200</c:v>
                </c:pt>
                <c:pt idx="42384">
                  <c:v>1415062800</c:v>
                </c:pt>
                <c:pt idx="42385">
                  <c:v>1415066400</c:v>
                </c:pt>
                <c:pt idx="42386">
                  <c:v>1415070000</c:v>
                </c:pt>
                <c:pt idx="42387">
                  <c:v>1415073600</c:v>
                </c:pt>
                <c:pt idx="42388">
                  <c:v>1415077200</c:v>
                </c:pt>
                <c:pt idx="42389">
                  <c:v>1415080800</c:v>
                </c:pt>
                <c:pt idx="42390">
                  <c:v>1415084400</c:v>
                </c:pt>
                <c:pt idx="42391">
                  <c:v>1415088000</c:v>
                </c:pt>
                <c:pt idx="42392">
                  <c:v>1415091600</c:v>
                </c:pt>
                <c:pt idx="42393">
                  <c:v>1415095200</c:v>
                </c:pt>
                <c:pt idx="42394">
                  <c:v>1415098800</c:v>
                </c:pt>
                <c:pt idx="42395">
                  <c:v>1415102400</c:v>
                </c:pt>
                <c:pt idx="42396">
                  <c:v>1415106000</c:v>
                </c:pt>
                <c:pt idx="42397">
                  <c:v>1415109600</c:v>
                </c:pt>
                <c:pt idx="42398">
                  <c:v>1415113200</c:v>
                </c:pt>
                <c:pt idx="42399">
                  <c:v>1415116800</c:v>
                </c:pt>
                <c:pt idx="42400">
                  <c:v>1415120400</c:v>
                </c:pt>
                <c:pt idx="42401">
                  <c:v>1415124000</c:v>
                </c:pt>
                <c:pt idx="42402">
                  <c:v>1415127600</c:v>
                </c:pt>
                <c:pt idx="42403">
                  <c:v>1415131200</c:v>
                </c:pt>
                <c:pt idx="42404">
                  <c:v>1415134800</c:v>
                </c:pt>
                <c:pt idx="42405">
                  <c:v>1415138400</c:v>
                </c:pt>
                <c:pt idx="42406">
                  <c:v>1415142000</c:v>
                </c:pt>
                <c:pt idx="42407">
                  <c:v>1415145600</c:v>
                </c:pt>
                <c:pt idx="42408">
                  <c:v>1415149200</c:v>
                </c:pt>
                <c:pt idx="42409">
                  <c:v>1415152800</c:v>
                </c:pt>
                <c:pt idx="42410">
                  <c:v>1415156400</c:v>
                </c:pt>
                <c:pt idx="42411">
                  <c:v>1415160000</c:v>
                </c:pt>
                <c:pt idx="42412">
                  <c:v>1415163600</c:v>
                </c:pt>
                <c:pt idx="42413">
                  <c:v>1415167200</c:v>
                </c:pt>
                <c:pt idx="42414">
                  <c:v>1415170800</c:v>
                </c:pt>
                <c:pt idx="42415">
                  <c:v>1415174400</c:v>
                </c:pt>
                <c:pt idx="42416">
                  <c:v>1415178000</c:v>
                </c:pt>
                <c:pt idx="42417">
                  <c:v>1415181600</c:v>
                </c:pt>
                <c:pt idx="42418">
                  <c:v>1415185200</c:v>
                </c:pt>
                <c:pt idx="42419">
                  <c:v>1415188800</c:v>
                </c:pt>
                <c:pt idx="42420">
                  <c:v>1415192400</c:v>
                </c:pt>
                <c:pt idx="42421">
                  <c:v>1415196000</c:v>
                </c:pt>
                <c:pt idx="42422">
                  <c:v>1415199600</c:v>
                </c:pt>
                <c:pt idx="42423">
                  <c:v>1415203200</c:v>
                </c:pt>
                <c:pt idx="42424">
                  <c:v>1415206800</c:v>
                </c:pt>
                <c:pt idx="42425">
                  <c:v>1415210400</c:v>
                </c:pt>
                <c:pt idx="42426">
                  <c:v>1415214000</c:v>
                </c:pt>
                <c:pt idx="42427">
                  <c:v>1415217600</c:v>
                </c:pt>
                <c:pt idx="42428">
                  <c:v>1415221200</c:v>
                </c:pt>
                <c:pt idx="42429">
                  <c:v>1415224800</c:v>
                </c:pt>
                <c:pt idx="42430">
                  <c:v>1415228400</c:v>
                </c:pt>
                <c:pt idx="42431">
                  <c:v>1415232000</c:v>
                </c:pt>
                <c:pt idx="42432">
                  <c:v>1415235600</c:v>
                </c:pt>
                <c:pt idx="42433">
                  <c:v>1415239200</c:v>
                </c:pt>
                <c:pt idx="42434">
                  <c:v>1415242800</c:v>
                </c:pt>
                <c:pt idx="42435">
                  <c:v>1415246400</c:v>
                </c:pt>
                <c:pt idx="42436">
                  <c:v>1415250000</c:v>
                </c:pt>
                <c:pt idx="42437">
                  <c:v>1415253600</c:v>
                </c:pt>
                <c:pt idx="42438">
                  <c:v>1415257200</c:v>
                </c:pt>
                <c:pt idx="42439">
                  <c:v>1415260800</c:v>
                </c:pt>
                <c:pt idx="42440">
                  <c:v>1415264400</c:v>
                </c:pt>
                <c:pt idx="42441">
                  <c:v>1415268000</c:v>
                </c:pt>
                <c:pt idx="42442">
                  <c:v>1415271600</c:v>
                </c:pt>
                <c:pt idx="42443">
                  <c:v>1415275200</c:v>
                </c:pt>
                <c:pt idx="42444">
                  <c:v>1415278800</c:v>
                </c:pt>
                <c:pt idx="42445">
                  <c:v>1415282400</c:v>
                </c:pt>
                <c:pt idx="42446">
                  <c:v>1415286000</c:v>
                </c:pt>
                <c:pt idx="42447">
                  <c:v>1415289600</c:v>
                </c:pt>
                <c:pt idx="42448">
                  <c:v>1415293200</c:v>
                </c:pt>
                <c:pt idx="42449">
                  <c:v>1415296800</c:v>
                </c:pt>
                <c:pt idx="42450">
                  <c:v>1415300400</c:v>
                </c:pt>
                <c:pt idx="42451">
                  <c:v>1415304000</c:v>
                </c:pt>
                <c:pt idx="42452">
                  <c:v>1415307600</c:v>
                </c:pt>
                <c:pt idx="42453">
                  <c:v>1415311200</c:v>
                </c:pt>
                <c:pt idx="42454">
                  <c:v>1415314800</c:v>
                </c:pt>
                <c:pt idx="42455">
                  <c:v>1415318400</c:v>
                </c:pt>
                <c:pt idx="42456">
                  <c:v>1415322000</c:v>
                </c:pt>
                <c:pt idx="42457">
                  <c:v>1415325600</c:v>
                </c:pt>
                <c:pt idx="42458">
                  <c:v>1415329200</c:v>
                </c:pt>
                <c:pt idx="42459">
                  <c:v>1415332800</c:v>
                </c:pt>
                <c:pt idx="42460">
                  <c:v>1415336400</c:v>
                </c:pt>
                <c:pt idx="42461">
                  <c:v>1415340000</c:v>
                </c:pt>
                <c:pt idx="42462">
                  <c:v>1415343600</c:v>
                </c:pt>
                <c:pt idx="42463">
                  <c:v>1415347200</c:v>
                </c:pt>
                <c:pt idx="42464">
                  <c:v>1415350800</c:v>
                </c:pt>
                <c:pt idx="42465">
                  <c:v>1415354400</c:v>
                </c:pt>
                <c:pt idx="42466">
                  <c:v>1415358000</c:v>
                </c:pt>
                <c:pt idx="42467">
                  <c:v>1415361600</c:v>
                </c:pt>
                <c:pt idx="42468">
                  <c:v>1415365200</c:v>
                </c:pt>
                <c:pt idx="42469">
                  <c:v>1415368800</c:v>
                </c:pt>
                <c:pt idx="42470">
                  <c:v>1415372400</c:v>
                </c:pt>
                <c:pt idx="42471">
                  <c:v>1415376000</c:v>
                </c:pt>
                <c:pt idx="42472">
                  <c:v>1415379600</c:v>
                </c:pt>
                <c:pt idx="42473">
                  <c:v>1415383200</c:v>
                </c:pt>
                <c:pt idx="42474">
                  <c:v>1415386800</c:v>
                </c:pt>
                <c:pt idx="42475">
                  <c:v>1415390400</c:v>
                </c:pt>
                <c:pt idx="42476">
                  <c:v>1415394000</c:v>
                </c:pt>
                <c:pt idx="42477">
                  <c:v>1415397600</c:v>
                </c:pt>
                <c:pt idx="42478">
                  <c:v>1415401200</c:v>
                </c:pt>
                <c:pt idx="42479">
                  <c:v>1415404800</c:v>
                </c:pt>
                <c:pt idx="42480">
                  <c:v>1415408400</c:v>
                </c:pt>
                <c:pt idx="42481">
                  <c:v>1415412000</c:v>
                </c:pt>
                <c:pt idx="42482">
                  <c:v>1415415600</c:v>
                </c:pt>
                <c:pt idx="42483">
                  <c:v>1415419200</c:v>
                </c:pt>
                <c:pt idx="42484">
                  <c:v>1415422800</c:v>
                </c:pt>
                <c:pt idx="42485">
                  <c:v>1415426400</c:v>
                </c:pt>
                <c:pt idx="42486">
                  <c:v>1415430000</c:v>
                </c:pt>
                <c:pt idx="42487">
                  <c:v>1415433600</c:v>
                </c:pt>
                <c:pt idx="42488">
                  <c:v>1415437200</c:v>
                </c:pt>
                <c:pt idx="42489">
                  <c:v>1415440800</c:v>
                </c:pt>
                <c:pt idx="42490">
                  <c:v>1415444400</c:v>
                </c:pt>
                <c:pt idx="42491">
                  <c:v>1415448000</c:v>
                </c:pt>
                <c:pt idx="42492">
                  <c:v>1415451600</c:v>
                </c:pt>
                <c:pt idx="42493">
                  <c:v>1415455200</c:v>
                </c:pt>
                <c:pt idx="42494">
                  <c:v>1415458800</c:v>
                </c:pt>
                <c:pt idx="42495">
                  <c:v>1415462400</c:v>
                </c:pt>
                <c:pt idx="42496">
                  <c:v>1415466000</c:v>
                </c:pt>
                <c:pt idx="42497">
                  <c:v>1415469600</c:v>
                </c:pt>
                <c:pt idx="42498">
                  <c:v>1415473200</c:v>
                </c:pt>
                <c:pt idx="42499">
                  <c:v>1415476800</c:v>
                </c:pt>
                <c:pt idx="42500">
                  <c:v>1415480400</c:v>
                </c:pt>
                <c:pt idx="42501">
                  <c:v>1415484000</c:v>
                </c:pt>
                <c:pt idx="42502">
                  <c:v>1415487600</c:v>
                </c:pt>
                <c:pt idx="42503">
                  <c:v>1415491200</c:v>
                </c:pt>
                <c:pt idx="42504">
                  <c:v>1415494800</c:v>
                </c:pt>
                <c:pt idx="42505">
                  <c:v>1415498400</c:v>
                </c:pt>
                <c:pt idx="42506">
                  <c:v>1415502000</c:v>
                </c:pt>
                <c:pt idx="42507">
                  <c:v>1415505600</c:v>
                </c:pt>
                <c:pt idx="42508">
                  <c:v>1415509200</c:v>
                </c:pt>
                <c:pt idx="42509">
                  <c:v>1415512800</c:v>
                </c:pt>
                <c:pt idx="42510">
                  <c:v>1415516400</c:v>
                </c:pt>
                <c:pt idx="42511">
                  <c:v>1415520000</c:v>
                </c:pt>
                <c:pt idx="42512">
                  <c:v>1415523600</c:v>
                </c:pt>
                <c:pt idx="42513">
                  <c:v>1415527200</c:v>
                </c:pt>
                <c:pt idx="42514">
                  <c:v>1415530800</c:v>
                </c:pt>
                <c:pt idx="42515">
                  <c:v>1415534400</c:v>
                </c:pt>
                <c:pt idx="42516">
                  <c:v>1415538000</c:v>
                </c:pt>
                <c:pt idx="42517">
                  <c:v>1415541600</c:v>
                </c:pt>
                <c:pt idx="42518">
                  <c:v>1415545200</c:v>
                </c:pt>
                <c:pt idx="42519">
                  <c:v>1415548800</c:v>
                </c:pt>
                <c:pt idx="42520">
                  <c:v>1415552400</c:v>
                </c:pt>
                <c:pt idx="42521">
                  <c:v>1415556000</c:v>
                </c:pt>
                <c:pt idx="42522">
                  <c:v>1415559600</c:v>
                </c:pt>
                <c:pt idx="42523">
                  <c:v>1415563200</c:v>
                </c:pt>
                <c:pt idx="42524">
                  <c:v>1415566800</c:v>
                </c:pt>
                <c:pt idx="42525">
                  <c:v>1415570400</c:v>
                </c:pt>
                <c:pt idx="42526">
                  <c:v>1415574000</c:v>
                </c:pt>
                <c:pt idx="42527">
                  <c:v>1415577600</c:v>
                </c:pt>
                <c:pt idx="42528">
                  <c:v>1415581200</c:v>
                </c:pt>
                <c:pt idx="42529">
                  <c:v>1415584800</c:v>
                </c:pt>
                <c:pt idx="42530">
                  <c:v>1415588400</c:v>
                </c:pt>
                <c:pt idx="42531">
                  <c:v>1415592000</c:v>
                </c:pt>
                <c:pt idx="42532">
                  <c:v>1415595600</c:v>
                </c:pt>
                <c:pt idx="42533">
                  <c:v>1415599200</c:v>
                </c:pt>
                <c:pt idx="42534">
                  <c:v>1415602800</c:v>
                </c:pt>
                <c:pt idx="42535">
                  <c:v>1415606400</c:v>
                </c:pt>
                <c:pt idx="42536">
                  <c:v>1415610000</c:v>
                </c:pt>
                <c:pt idx="42537">
                  <c:v>1415613600</c:v>
                </c:pt>
                <c:pt idx="42538">
                  <c:v>1415617200</c:v>
                </c:pt>
                <c:pt idx="42539">
                  <c:v>1415620800</c:v>
                </c:pt>
                <c:pt idx="42540">
                  <c:v>1415624400</c:v>
                </c:pt>
                <c:pt idx="42541">
                  <c:v>1415628000</c:v>
                </c:pt>
                <c:pt idx="42542">
                  <c:v>1415631600</c:v>
                </c:pt>
                <c:pt idx="42543">
                  <c:v>1415635200</c:v>
                </c:pt>
                <c:pt idx="42544">
                  <c:v>1415638800</c:v>
                </c:pt>
                <c:pt idx="42545">
                  <c:v>1415642400</c:v>
                </c:pt>
                <c:pt idx="42546">
                  <c:v>1415646000</c:v>
                </c:pt>
                <c:pt idx="42547">
                  <c:v>1415649600</c:v>
                </c:pt>
                <c:pt idx="42548">
                  <c:v>1415653200</c:v>
                </c:pt>
                <c:pt idx="42549">
                  <c:v>1415656800</c:v>
                </c:pt>
                <c:pt idx="42550">
                  <c:v>1415660400</c:v>
                </c:pt>
                <c:pt idx="42551">
                  <c:v>1415664000</c:v>
                </c:pt>
                <c:pt idx="42552">
                  <c:v>1415667600</c:v>
                </c:pt>
                <c:pt idx="42553">
                  <c:v>1415671200</c:v>
                </c:pt>
                <c:pt idx="42554">
                  <c:v>1415674800</c:v>
                </c:pt>
                <c:pt idx="42555">
                  <c:v>1415678400</c:v>
                </c:pt>
                <c:pt idx="42556">
                  <c:v>1415682000</c:v>
                </c:pt>
                <c:pt idx="42557">
                  <c:v>1415685600</c:v>
                </c:pt>
                <c:pt idx="42558">
                  <c:v>1415689200</c:v>
                </c:pt>
                <c:pt idx="42559">
                  <c:v>1415692800</c:v>
                </c:pt>
                <c:pt idx="42560">
                  <c:v>1415696400</c:v>
                </c:pt>
                <c:pt idx="42561">
                  <c:v>1415700000</c:v>
                </c:pt>
                <c:pt idx="42562">
                  <c:v>1415703600</c:v>
                </c:pt>
                <c:pt idx="42563">
                  <c:v>1415707200</c:v>
                </c:pt>
                <c:pt idx="42564">
                  <c:v>1415710800</c:v>
                </c:pt>
                <c:pt idx="42565">
                  <c:v>1415714400</c:v>
                </c:pt>
                <c:pt idx="42566">
                  <c:v>1415718000</c:v>
                </c:pt>
                <c:pt idx="42567">
                  <c:v>1415721600</c:v>
                </c:pt>
                <c:pt idx="42568">
                  <c:v>1415725200</c:v>
                </c:pt>
                <c:pt idx="42569">
                  <c:v>1415728800</c:v>
                </c:pt>
                <c:pt idx="42570">
                  <c:v>1415732400</c:v>
                </c:pt>
                <c:pt idx="42571">
                  <c:v>1415736000</c:v>
                </c:pt>
                <c:pt idx="42572">
                  <c:v>1415739600</c:v>
                </c:pt>
                <c:pt idx="42573">
                  <c:v>1415743200</c:v>
                </c:pt>
                <c:pt idx="42574">
                  <c:v>1415746800</c:v>
                </c:pt>
                <c:pt idx="42575">
                  <c:v>1415750400</c:v>
                </c:pt>
                <c:pt idx="42576">
                  <c:v>1415754000</c:v>
                </c:pt>
                <c:pt idx="42577">
                  <c:v>1415757600</c:v>
                </c:pt>
                <c:pt idx="42578">
                  <c:v>1415761200</c:v>
                </c:pt>
                <c:pt idx="42579">
                  <c:v>1415764800</c:v>
                </c:pt>
                <c:pt idx="42580">
                  <c:v>1415768400</c:v>
                </c:pt>
                <c:pt idx="42581">
                  <c:v>1415772000</c:v>
                </c:pt>
                <c:pt idx="42582">
                  <c:v>1415775600</c:v>
                </c:pt>
                <c:pt idx="42583">
                  <c:v>1415779200</c:v>
                </c:pt>
                <c:pt idx="42584">
                  <c:v>1415782800</c:v>
                </c:pt>
                <c:pt idx="42585">
                  <c:v>1415786400</c:v>
                </c:pt>
                <c:pt idx="42586">
                  <c:v>1415790000</c:v>
                </c:pt>
                <c:pt idx="42587">
                  <c:v>1415793600</c:v>
                </c:pt>
                <c:pt idx="42588">
                  <c:v>1415797200</c:v>
                </c:pt>
                <c:pt idx="42589">
                  <c:v>1415800800</c:v>
                </c:pt>
                <c:pt idx="42590">
                  <c:v>1415804400</c:v>
                </c:pt>
                <c:pt idx="42591">
                  <c:v>1415808000</c:v>
                </c:pt>
                <c:pt idx="42592">
                  <c:v>1415811600</c:v>
                </c:pt>
                <c:pt idx="42593">
                  <c:v>1415815200</c:v>
                </c:pt>
                <c:pt idx="42594">
                  <c:v>1415818800</c:v>
                </c:pt>
                <c:pt idx="42595">
                  <c:v>1415822400</c:v>
                </c:pt>
                <c:pt idx="42596">
                  <c:v>1415826000</c:v>
                </c:pt>
                <c:pt idx="42597">
                  <c:v>1415829600</c:v>
                </c:pt>
                <c:pt idx="42598">
                  <c:v>1415833200</c:v>
                </c:pt>
                <c:pt idx="42599">
                  <c:v>1415836800</c:v>
                </c:pt>
                <c:pt idx="42600">
                  <c:v>1415840400</c:v>
                </c:pt>
                <c:pt idx="42601">
                  <c:v>1415844000</c:v>
                </c:pt>
                <c:pt idx="42602">
                  <c:v>1415847600</c:v>
                </c:pt>
                <c:pt idx="42603">
                  <c:v>1415851200</c:v>
                </c:pt>
                <c:pt idx="42604">
                  <c:v>1415854800</c:v>
                </c:pt>
                <c:pt idx="42605">
                  <c:v>1415858400</c:v>
                </c:pt>
                <c:pt idx="42606">
                  <c:v>1415862000</c:v>
                </c:pt>
                <c:pt idx="42607">
                  <c:v>1415865600</c:v>
                </c:pt>
                <c:pt idx="42608">
                  <c:v>1415869200</c:v>
                </c:pt>
                <c:pt idx="42609">
                  <c:v>1415872800</c:v>
                </c:pt>
                <c:pt idx="42610">
                  <c:v>1415876400</c:v>
                </c:pt>
                <c:pt idx="42611">
                  <c:v>1415880000</c:v>
                </c:pt>
                <c:pt idx="42612">
                  <c:v>1415883600</c:v>
                </c:pt>
                <c:pt idx="42613">
                  <c:v>1415887200</c:v>
                </c:pt>
                <c:pt idx="42614">
                  <c:v>1415890800</c:v>
                </c:pt>
                <c:pt idx="42615">
                  <c:v>1415894400</c:v>
                </c:pt>
                <c:pt idx="42616">
                  <c:v>1415898000</c:v>
                </c:pt>
                <c:pt idx="42617">
                  <c:v>1415901600</c:v>
                </c:pt>
                <c:pt idx="42618">
                  <c:v>1415905200</c:v>
                </c:pt>
                <c:pt idx="42619">
                  <c:v>1415908800</c:v>
                </c:pt>
                <c:pt idx="42620">
                  <c:v>1415912400</c:v>
                </c:pt>
                <c:pt idx="42621">
                  <c:v>1415916000</c:v>
                </c:pt>
                <c:pt idx="42622">
                  <c:v>1415919600</c:v>
                </c:pt>
                <c:pt idx="42623">
                  <c:v>1415923200</c:v>
                </c:pt>
                <c:pt idx="42624">
                  <c:v>1415926800</c:v>
                </c:pt>
                <c:pt idx="42625">
                  <c:v>1415930400</c:v>
                </c:pt>
                <c:pt idx="42626">
                  <c:v>1415934000</c:v>
                </c:pt>
                <c:pt idx="42627">
                  <c:v>1415937600</c:v>
                </c:pt>
                <c:pt idx="42628">
                  <c:v>1415941200</c:v>
                </c:pt>
                <c:pt idx="42629">
                  <c:v>1415944800</c:v>
                </c:pt>
                <c:pt idx="42630">
                  <c:v>1415948400</c:v>
                </c:pt>
                <c:pt idx="42631">
                  <c:v>1415952000</c:v>
                </c:pt>
                <c:pt idx="42632">
                  <c:v>1415955600</c:v>
                </c:pt>
                <c:pt idx="42633">
                  <c:v>1415959200</c:v>
                </c:pt>
                <c:pt idx="42634">
                  <c:v>1415962800</c:v>
                </c:pt>
                <c:pt idx="42635">
                  <c:v>1415966400</c:v>
                </c:pt>
                <c:pt idx="42636">
                  <c:v>1415970000</c:v>
                </c:pt>
                <c:pt idx="42637">
                  <c:v>1415973600</c:v>
                </c:pt>
                <c:pt idx="42638">
                  <c:v>1415977200</c:v>
                </c:pt>
                <c:pt idx="42639">
                  <c:v>1415980800</c:v>
                </c:pt>
                <c:pt idx="42640">
                  <c:v>1415984400</c:v>
                </c:pt>
                <c:pt idx="42641">
                  <c:v>1415988000</c:v>
                </c:pt>
                <c:pt idx="42642">
                  <c:v>1415991600</c:v>
                </c:pt>
                <c:pt idx="42643">
                  <c:v>1415995200</c:v>
                </c:pt>
                <c:pt idx="42644">
                  <c:v>1415998800</c:v>
                </c:pt>
                <c:pt idx="42645">
                  <c:v>1416002400</c:v>
                </c:pt>
                <c:pt idx="42646">
                  <c:v>1416006000</c:v>
                </c:pt>
                <c:pt idx="42647">
                  <c:v>1416009600</c:v>
                </c:pt>
                <c:pt idx="42648">
                  <c:v>1416013200</c:v>
                </c:pt>
                <c:pt idx="42649">
                  <c:v>1416016800</c:v>
                </c:pt>
                <c:pt idx="42650">
                  <c:v>1416020400</c:v>
                </c:pt>
                <c:pt idx="42651">
                  <c:v>1416024000</c:v>
                </c:pt>
                <c:pt idx="42652">
                  <c:v>1416027600</c:v>
                </c:pt>
                <c:pt idx="42653">
                  <c:v>1416031200</c:v>
                </c:pt>
                <c:pt idx="42654">
                  <c:v>1416034800</c:v>
                </c:pt>
                <c:pt idx="42655">
                  <c:v>1416038400</c:v>
                </c:pt>
                <c:pt idx="42656">
                  <c:v>1416042000</c:v>
                </c:pt>
                <c:pt idx="42657">
                  <c:v>1416045600</c:v>
                </c:pt>
                <c:pt idx="42658">
                  <c:v>1416049200</c:v>
                </c:pt>
                <c:pt idx="42659">
                  <c:v>1416052800</c:v>
                </c:pt>
                <c:pt idx="42660">
                  <c:v>1416056400</c:v>
                </c:pt>
                <c:pt idx="42661">
                  <c:v>1416060000</c:v>
                </c:pt>
                <c:pt idx="42662">
                  <c:v>1416063600</c:v>
                </c:pt>
                <c:pt idx="42663">
                  <c:v>1416067200</c:v>
                </c:pt>
                <c:pt idx="42664">
                  <c:v>1416070800</c:v>
                </c:pt>
                <c:pt idx="42665">
                  <c:v>1416074400</c:v>
                </c:pt>
                <c:pt idx="42666">
                  <c:v>1416078000</c:v>
                </c:pt>
                <c:pt idx="42667">
                  <c:v>1416081600</c:v>
                </c:pt>
                <c:pt idx="42668">
                  <c:v>1416085200</c:v>
                </c:pt>
                <c:pt idx="42669">
                  <c:v>1416088800</c:v>
                </c:pt>
                <c:pt idx="42670">
                  <c:v>1416092400</c:v>
                </c:pt>
                <c:pt idx="42671">
                  <c:v>1416096000</c:v>
                </c:pt>
                <c:pt idx="42672">
                  <c:v>1416099600</c:v>
                </c:pt>
                <c:pt idx="42673">
                  <c:v>1416103200</c:v>
                </c:pt>
                <c:pt idx="42674">
                  <c:v>1416106800</c:v>
                </c:pt>
                <c:pt idx="42675">
                  <c:v>1416110400</c:v>
                </c:pt>
                <c:pt idx="42676">
                  <c:v>1416114000</c:v>
                </c:pt>
                <c:pt idx="42677">
                  <c:v>1416117600</c:v>
                </c:pt>
                <c:pt idx="42678">
                  <c:v>1416121200</c:v>
                </c:pt>
                <c:pt idx="42679">
                  <c:v>1416124800</c:v>
                </c:pt>
                <c:pt idx="42680">
                  <c:v>1416128400</c:v>
                </c:pt>
                <c:pt idx="42681">
                  <c:v>1416132000</c:v>
                </c:pt>
                <c:pt idx="42682">
                  <c:v>1416135600</c:v>
                </c:pt>
                <c:pt idx="42683">
                  <c:v>1416139200</c:v>
                </c:pt>
                <c:pt idx="42684">
                  <c:v>1416142800</c:v>
                </c:pt>
                <c:pt idx="42685">
                  <c:v>1416146400</c:v>
                </c:pt>
                <c:pt idx="42686">
                  <c:v>1416150000</c:v>
                </c:pt>
                <c:pt idx="42687">
                  <c:v>1416153600</c:v>
                </c:pt>
                <c:pt idx="42688">
                  <c:v>1416157200</c:v>
                </c:pt>
                <c:pt idx="42689">
                  <c:v>1416160800</c:v>
                </c:pt>
                <c:pt idx="42690">
                  <c:v>1416164400</c:v>
                </c:pt>
                <c:pt idx="42691">
                  <c:v>1416168000</c:v>
                </c:pt>
                <c:pt idx="42692">
                  <c:v>1416171600</c:v>
                </c:pt>
                <c:pt idx="42693">
                  <c:v>1416175200</c:v>
                </c:pt>
                <c:pt idx="42694">
                  <c:v>1416178800</c:v>
                </c:pt>
                <c:pt idx="42695">
                  <c:v>1416182400</c:v>
                </c:pt>
                <c:pt idx="42696">
                  <c:v>1416186000</c:v>
                </c:pt>
                <c:pt idx="42697">
                  <c:v>1416189600</c:v>
                </c:pt>
                <c:pt idx="42698">
                  <c:v>1416193200</c:v>
                </c:pt>
                <c:pt idx="42699">
                  <c:v>1416196800</c:v>
                </c:pt>
                <c:pt idx="42700">
                  <c:v>1416200400</c:v>
                </c:pt>
                <c:pt idx="42701">
                  <c:v>1416204000</c:v>
                </c:pt>
                <c:pt idx="42702">
                  <c:v>1416207600</c:v>
                </c:pt>
                <c:pt idx="42703">
                  <c:v>1416211200</c:v>
                </c:pt>
                <c:pt idx="42704">
                  <c:v>1416214800</c:v>
                </c:pt>
                <c:pt idx="42705">
                  <c:v>1416218400</c:v>
                </c:pt>
                <c:pt idx="42706">
                  <c:v>1416222000</c:v>
                </c:pt>
                <c:pt idx="42707">
                  <c:v>1416225600</c:v>
                </c:pt>
                <c:pt idx="42708">
                  <c:v>1416229200</c:v>
                </c:pt>
                <c:pt idx="42709">
                  <c:v>1416232800</c:v>
                </c:pt>
                <c:pt idx="42710">
                  <c:v>1416236400</c:v>
                </c:pt>
                <c:pt idx="42711">
                  <c:v>1416240000</c:v>
                </c:pt>
                <c:pt idx="42712">
                  <c:v>1416243600</c:v>
                </c:pt>
                <c:pt idx="42713">
                  <c:v>1416247200</c:v>
                </c:pt>
                <c:pt idx="42714">
                  <c:v>1416250800</c:v>
                </c:pt>
                <c:pt idx="42715">
                  <c:v>1416254400</c:v>
                </c:pt>
                <c:pt idx="42716">
                  <c:v>1416258000</c:v>
                </c:pt>
                <c:pt idx="42717">
                  <c:v>1416261600</c:v>
                </c:pt>
                <c:pt idx="42718">
                  <c:v>1416265200</c:v>
                </c:pt>
                <c:pt idx="42719">
                  <c:v>1416268800</c:v>
                </c:pt>
                <c:pt idx="42720">
                  <c:v>1416272400</c:v>
                </c:pt>
                <c:pt idx="42721">
                  <c:v>1416276000</c:v>
                </c:pt>
                <c:pt idx="42722">
                  <c:v>1416279600</c:v>
                </c:pt>
                <c:pt idx="42723">
                  <c:v>1416283200</c:v>
                </c:pt>
                <c:pt idx="42724">
                  <c:v>1416286800</c:v>
                </c:pt>
                <c:pt idx="42725">
                  <c:v>1416290400</c:v>
                </c:pt>
                <c:pt idx="42726">
                  <c:v>1416294000</c:v>
                </c:pt>
                <c:pt idx="42727">
                  <c:v>1416297600</c:v>
                </c:pt>
                <c:pt idx="42728">
                  <c:v>1416301200</c:v>
                </c:pt>
                <c:pt idx="42729">
                  <c:v>1416304800</c:v>
                </c:pt>
                <c:pt idx="42730">
                  <c:v>1416308400</c:v>
                </c:pt>
                <c:pt idx="42731">
                  <c:v>1416312000</c:v>
                </c:pt>
                <c:pt idx="42732">
                  <c:v>1416315600</c:v>
                </c:pt>
                <c:pt idx="42733">
                  <c:v>1416319200</c:v>
                </c:pt>
                <c:pt idx="42734">
                  <c:v>1416322800</c:v>
                </c:pt>
                <c:pt idx="42735">
                  <c:v>1416326400</c:v>
                </c:pt>
                <c:pt idx="42736">
                  <c:v>1416330000</c:v>
                </c:pt>
                <c:pt idx="42737">
                  <c:v>1416333600</c:v>
                </c:pt>
                <c:pt idx="42738">
                  <c:v>1416337200</c:v>
                </c:pt>
                <c:pt idx="42739">
                  <c:v>1416340800</c:v>
                </c:pt>
                <c:pt idx="42740">
                  <c:v>1416344400</c:v>
                </c:pt>
                <c:pt idx="42741">
                  <c:v>1416348000</c:v>
                </c:pt>
                <c:pt idx="42742">
                  <c:v>1416351600</c:v>
                </c:pt>
                <c:pt idx="42743">
                  <c:v>1416355200</c:v>
                </c:pt>
                <c:pt idx="42744">
                  <c:v>1416358800</c:v>
                </c:pt>
                <c:pt idx="42745">
                  <c:v>1416362400</c:v>
                </c:pt>
                <c:pt idx="42746">
                  <c:v>1416366000</c:v>
                </c:pt>
                <c:pt idx="42747">
                  <c:v>1416369600</c:v>
                </c:pt>
                <c:pt idx="42748">
                  <c:v>1416373200</c:v>
                </c:pt>
                <c:pt idx="42749">
                  <c:v>1416376800</c:v>
                </c:pt>
                <c:pt idx="42750">
                  <c:v>1416380400</c:v>
                </c:pt>
                <c:pt idx="42751">
                  <c:v>1416384000</c:v>
                </c:pt>
                <c:pt idx="42752">
                  <c:v>1416387600</c:v>
                </c:pt>
                <c:pt idx="42753">
                  <c:v>1416391200</c:v>
                </c:pt>
                <c:pt idx="42754">
                  <c:v>1416394800</c:v>
                </c:pt>
                <c:pt idx="42755">
                  <c:v>1416398400</c:v>
                </c:pt>
                <c:pt idx="42756">
                  <c:v>1416402000</c:v>
                </c:pt>
                <c:pt idx="42757">
                  <c:v>1416405600</c:v>
                </c:pt>
                <c:pt idx="42758">
                  <c:v>1416409200</c:v>
                </c:pt>
                <c:pt idx="42759">
                  <c:v>1416412800</c:v>
                </c:pt>
                <c:pt idx="42760">
                  <c:v>1416416400</c:v>
                </c:pt>
                <c:pt idx="42761">
                  <c:v>1416420000</c:v>
                </c:pt>
                <c:pt idx="42762">
                  <c:v>1416423600</c:v>
                </c:pt>
                <c:pt idx="42763">
                  <c:v>1416427200</c:v>
                </c:pt>
                <c:pt idx="42764">
                  <c:v>1416430800</c:v>
                </c:pt>
                <c:pt idx="42765">
                  <c:v>1416434400</c:v>
                </c:pt>
                <c:pt idx="42766">
                  <c:v>1416438000</c:v>
                </c:pt>
                <c:pt idx="42767">
                  <c:v>1416441600</c:v>
                </c:pt>
                <c:pt idx="42768">
                  <c:v>1416445200</c:v>
                </c:pt>
                <c:pt idx="42769">
                  <c:v>1416448800</c:v>
                </c:pt>
                <c:pt idx="42770">
                  <c:v>1416452400</c:v>
                </c:pt>
                <c:pt idx="42771">
                  <c:v>1416456000</c:v>
                </c:pt>
                <c:pt idx="42772">
                  <c:v>1416459600</c:v>
                </c:pt>
                <c:pt idx="42773">
                  <c:v>1416463200</c:v>
                </c:pt>
                <c:pt idx="42774">
                  <c:v>1416466800</c:v>
                </c:pt>
                <c:pt idx="42775">
                  <c:v>1416470400</c:v>
                </c:pt>
                <c:pt idx="42776">
                  <c:v>1416474000</c:v>
                </c:pt>
                <c:pt idx="42777">
                  <c:v>1416477600</c:v>
                </c:pt>
                <c:pt idx="42778">
                  <c:v>1416481200</c:v>
                </c:pt>
                <c:pt idx="42779">
                  <c:v>1416484800</c:v>
                </c:pt>
                <c:pt idx="42780">
                  <c:v>1416488400</c:v>
                </c:pt>
                <c:pt idx="42781">
                  <c:v>1416492000</c:v>
                </c:pt>
                <c:pt idx="42782">
                  <c:v>1416495600</c:v>
                </c:pt>
                <c:pt idx="42783">
                  <c:v>1416499200</c:v>
                </c:pt>
                <c:pt idx="42784">
                  <c:v>1416502800</c:v>
                </c:pt>
                <c:pt idx="42785">
                  <c:v>1416506400</c:v>
                </c:pt>
                <c:pt idx="42786">
                  <c:v>1416510000</c:v>
                </c:pt>
                <c:pt idx="42787">
                  <c:v>1416513600</c:v>
                </c:pt>
                <c:pt idx="42788">
                  <c:v>1416517200</c:v>
                </c:pt>
                <c:pt idx="42789">
                  <c:v>1416520800</c:v>
                </c:pt>
                <c:pt idx="42790">
                  <c:v>1416524400</c:v>
                </c:pt>
                <c:pt idx="42791">
                  <c:v>1416528000</c:v>
                </c:pt>
                <c:pt idx="42792">
                  <c:v>1416531600</c:v>
                </c:pt>
                <c:pt idx="42793">
                  <c:v>1416535200</c:v>
                </c:pt>
                <c:pt idx="42794">
                  <c:v>1416538800</c:v>
                </c:pt>
                <c:pt idx="42795">
                  <c:v>1416542400</c:v>
                </c:pt>
                <c:pt idx="42796">
                  <c:v>1416546000</c:v>
                </c:pt>
                <c:pt idx="42797">
                  <c:v>1416549600</c:v>
                </c:pt>
                <c:pt idx="42798">
                  <c:v>1416553200</c:v>
                </c:pt>
                <c:pt idx="42799">
                  <c:v>1416556800</c:v>
                </c:pt>
                <c:pt idx="42800">
                  <c:v>1416560400</c:v>
                </c:pt>
                <c:pt idx="42801">
                  <c:v>1416564000</c:v>
                </c:pt>
                <c:pt idx="42802">
                  <c:v>1416567600</c:v>
                </c:pt>
                <c:pt idx="42803">
                  <c:v>1416571200</c:v>
                </c:pt>
                <c:pt idx="42804">
                  <c:v>1416574800</c:v>
                </c:pt>
                <c:pt idx="42805">
                  <c:v>1416578400</c:v>
                </c:pt>
                <c:pt idx="42806">
                  <c:v>1416582000</c:v>
                </c:pt>
                <c:pt idx="42807">
                  <c:v>1416585600</c:v>
                </c:pt>
                <c:pt idx="42808">
                  <c:v>1416589200</c:v>
                </c:pt>
                <c:pt idx="42809">
                  <c:v>1416592800</c:v>
                </c:pt>
                <c:pt idx="42810">
                  <c:v>1416596400</c:v>
                </c:pt>
                <c:pt idx="42811">
                  <c:v>1416600000</c:v>
                </c:pt>
                <c:pt idx="42812">
                  <c:v>1416603600</c:v>
                </c:pt>
                <c:pt idx="42813">
                  <c:v>1416607200</c:v>
                </c:pt>
                <c:pt idx="42814">
                  <c:v>1416610800</c:v>
                </c:pt>
                <c:pt idx="42815">
                  <c:v>1416614400</c:v>
                </c:pt>
                <c:pt idx="42816">
                  <c:v>1416618000</c:v>
                </c:pt>
                <c:pt idx="42817">
                  <c:v>1416621600</c:v>
                </c:pt>
                <c:pt idx="42818">
                  <c:v>1416625200</c:v>
                </c:pt>
                <c:pt idx="42819">
                  <c:v>1416628800</c:v>
                </c:pt>
                <c:pt idx="42820">
                  <c:v>1416632400</c:v>
                </c:pt>
                <c:pt idx="42821">
                  <c:v>1416636000</c:v>
                </c:pt>
                <c:pt idx="42822">
                  <c:v>1416639600</c:v>
                </c:pt>
                <c:pt idx="42823">
                  <c:v>1416643200</c:v>
                </c:pt>
                <c:pt idx="42824">
                  <c:v>1416646800</c:v>
                </c:pt>
                <c:pt idx="42825">
                  <c:v>1416650400</c:v>
                </c:pt>
                <c:pt idx="42826">
                  <c:v>1416654000</c:v>
                </c:pt>
                <c:pt idx="42827">
                  <c:v>1416657600</c:v>
                </c:pt>
                <c:pt idx="42828">
                  <c:v>1416661200</c:v>
                </c:pt>
                <c:pt idx="42829">
                  <c:v>1416664800</c:v>
                </c:pt>
                <c:pt idx="42830">
                  <c:v>1416668400</c:v>
                </c:pt>
                <c:pt idx="42831">
                  <c:v>1416672000</c:v>
                </c:pt>
                <c:pt idx="42832">
                  <c:v>1416675600</c:v>
                </c:pt>
                <c:pt idx="42833">
                  <c:v>1416679200</c:v>
                </c:pt>
                <c:pt idx="42834">
                  <c:v>1416682800</c:v>
                </c:pt>
                <c:pt idx="42835">
                  <c:v>1416686400</c:v>
                </c:pt>
                <c:pt idx="42836">
                  <c:v>1416690000</c:v>
                </c:pt>
                <c:pt idx="42837">
                  <c:v>1416693600</c:v>
                </c:pt>
                <c:pt idx="42838">
                  <c:v>1416697200</c:v>
                </c:pt>
                <c:pt idx="42839">
                  <c:v>1416700800</c:v>
                </c:pt>
                <c:pt idx="42840">
                  <c:v>1416704400</c:v>
                </c:pt>
                <c:pt idx="42841">
                  <c:v>1416708000</c:v>
                </c:pt>
                <c:pt idx="42842">
                  <c:v>1416711600</c:v>
                </c:pt>
                <c:pt idx="42843">
                  <c:v>1416715200</c:v>
                </c:pt>
                <c:pt idx="42844">
                  <c:v>1416718800</c:v>
                </c:pt>
                <c:pt idx="42845">
                  <c:v>1416722400</c:v>
                </c:pt>
                <c:pt idx="42846">
                  <c:v>1416726000</c:v>
                </c:pt>
                <c:pt idx="42847">
                  <c:v>1416729600</c:v>
                </c:pt>
                <c:pt idx="42848">
                  <c:v>1416733200</c:v>
                </c:pt>
                <c:pt idx="42849">
                  <c:v>1416736800</c:v>
                </c:pt>
                <c:pt idx="42850">
                  <c:v>1416740400</c:v>
                </c:pt>
                <c:pt idx="42851">
                  <c:v>1416744000</c:v>
                </c:pt>
                <c:pt idx="42852">
                  <c:v>1416747600</c:v>
                </c:pt>
                <c:pt idx="42853">
                  <c:v>1416751200</c:v>
                </c:pt>
                <c:pt idx="42854">
                  <c:v>1416754800</c:v>
                </c:pt>
                <c:pt idx="42855">
                  <c:v>1416758400</c:v>
                </c:pt>
                <c:pt idx="42856">
                  <c:v>1416762000</c:v>
                </c:pt>
                <c:pt idx="42857">
                  <c:v>1416765600</c:v>
                </c:pt>
                <c:pt idx="42858">
                  <c:v>1416769200</c:v>
                </c:pt>
                <c:pt idx="42859">
                  <c:v>1416772800</c:v>
                </c:pt>
                <c:pt idx="42860">
                  <c:v>1416776400</c:v>
                </c:pt>
                <c:pt idx="42861">
                  <c:v>1416780000</c:v>
                </c:pt>
                <c:pt idx="42862">
                  <c:v>1416783600</c:v>
                </c:pt>
                <c:pt idx="42863">
                  <c:v>1416787200</c:v>
                </c:pt>
                <c:pt idx="42864">
                  <c:v>1416790800</c:v>
                </c:pt>
                <c:pt idx="42865">
                  <c:v>1416794400</c:v>
                </c:pt>
                <c:pt idx="42866">
                  <c:v>1416798000</c:v>
                </c:pt>
                <c:pt idx="42867">
                  <c:v>1416801600</c:v>
                </c:pt>
                <c:pt idx="42868">
                  <c:v>1416805200</c:v>
                </c:pt>
                <c:pt idx="42869">
                  <c:v>1416808800</c:v>
                </c:pt>
                <c:pt idx="42870">
                  <c:v>1416812400</c:v>
                </c:pt>
                <c:pt idx="42871">
                  <c:v>1416816000</c:v>
                </c:pt>
                <c:pt idx="42872">
                  <c:v>1416819600</c:v>
                </c:pt>
                <c:pt idx="42873">
                  <c:v>1416823200</c:v>
                </c:pt>
                <c:pt idx="42874">
                  <c:v>1416826800</c:v>
                </c:pt>
                <c:pt idx="42875">
                  <c:v>1416830400</c:v>
                </c:pt>
                <c:pt idx="42876">
                  <c:v>1416834000</c:v>
                </c:pt>
                <c:pt idx="42877">
                  <c:v>1416837600</c:v>
                </c:pt>
                <c:pt idx="42878">
                  <c:v>1416841200</c:v>
                </c:pt>
                <c:pt idx="42879">
                  <c:v>1416844800</c:v>
                </c:pt>
                <c:pt idx="42880">
                  <c:v>1416848400</c:v>
                </c:pt>
                <c:pt idx="42881">
                  <c:v>1416852000</c:v>
                </c:pt>
                <c:pt idx="42882">
                  <c:v>1416855600</c:v>
                </c:pt>
                <c:pt idx="42883">
                  <c:v>1416859200</c:v>
                </c:pt>
                <c:pt idx="42884">
                  <c:v>1416862800</c:v>
                </c:pt>
                <c:pt idx="42885">
                  <c:v>1416866400</c:v>
                </c:pt>
                <c:pt idx="42886">
                  <c:v>1416870000</c:v>
                </c:pt>
                <c:pt idx="42887">
                  <c:v>1416873600</c:v>
                </c:pt>
                <c:pt idx="42888">
                  <c:v>1416877200</c:v>
                </c:pt>
                <c:pt idx="42889">
                  <c:v>1416880800</c:v>
                </c:pt>
                <c:pt idx="42890">
                  <c:v>1416884400</c:v>
                </c:pt>
                <c:pt idx="42891">
                  <c:v>1416888000</c:v>
                </c:pt>
                <c:pt idx="42892">
                  <c:v>1416891600</c:v>
                </c:pt>
                <c:pt idx="42893">
                  <c:v>1416895200</c:v>
                </c:pt>
                <c:pt idx="42894">
                  <c:v>1416898800</c:v>
                </c:pt>
                <c:pt idx="42895">
                  <c:v>1416902400</c:v>
                </c:pt>
                <c:pt idx="42896">
                  <c:v>1416906000</c:v>
                </c:pt>
                <c:pt idx="42897">
                  <c:v>1416909600</c:v>
                </c:pt>
                <c:pt idx="42898">
                  <c:v>1416913200</c:v>
                </c:pt>
                <c:pt idx="42899">
                  <c:v>1416916800</c:v>
                </c:pt>
                <c:pt idx="42900">
                  <c:v>1416920400</c:v>
                </c:pt>
                <c:pt idx="42901">
                  <c:v>1416924000</c:v>
                </c:pt>
                <c:pt idx="42902">
                  <c:v>1416927600</c:v>
                </c:pt>
                <c:pt idx="42903">
                  <c:v>1416931200</c:v>
                </c:pt>
                <c:pt idx="42904">
                  <c:v>1416934800</c:v>
                </c:pt>
                <c:pt idx="42905">
                  <c:v>1416938400</c:v>
                </c:pt>
                <c:pt idx="42906">
                  <c:v>1416942000</c:v>
                </c:pt>
                <c:pt idx="42907">
                  <c:v>1416945600</c:v>
                </c:pt>
                <c:pt idx="42908">
                  <c:v>1416949200</c:v>
                </c:pt>
                <c:pt idx="42909">
                  <c:v>1416952800</c:v>
                </c:pt>
                <c:pt idx="42910">
                  <c:v>1416956400</c:v>
                </c:pt>
                <c:pt idx="42911">
                  <c:v>1416960000</c:v>
                </c:pt>
                <c:pt idx="42912">
                  <c:v>1416963600</c:v>
                </c:pt>
                <c:pt idx="42913">
                  <c:v>1416967200</c:v>
                </c:pt>
                <c:pt idx="42914">
                  <c:v>1416970800</c:v>
                </c:pt>
                <c:pt idx="42915">
                  <c:v>1416974400</c:v>
                </c:pt>
                <c:pt idx="42916">
                  <c:v>1416978000</c:v>
                </c:pt>
                <c:pt idx="42917">
                  <c:v>1416981600</c:v>
                </c:pt>
                <c:pt idx="42918">
                  <c:v>1416985200</c:v>
                </c:pt>
                <c:pt idx="42919">
                  <c:v>1416988800</c:v>
                </c:pt>
                <c:pt idx="42920">
                  <c:v>1416992400</c:v>
                </c:pt>
                <c:pt idx="42921">
                  <c:v>1416996000</c:v>
                </c:pt>
                <c:pt idx="42922">
                  <c:v>1416999600</c:v>
                </c:pt>
                <c:pt idx="42923">
                  <c:v>1417003200</c:v>
                </c:pt>
                <c:pt idx="42924">
                  <c:v>1417006800</c:v>
                </c:pt>
                <c:pt idx="42925">
                  <c:v>1417010400</c:v>
                </c:pt>
                <c:pt idx="42926">
                  <c:v>1417014000</c:v>
                </c:pt>
                <c:pt idx="42927">
                  <c:v>1417017600</c:v>
                </c:pt>
                <c:pt idx="42928">
                  <c:v>1417021200</c:v>
                </c:pt>
                <c:pt idx="42929">
                  <c:v>1417024800</c:v>
                </c:pt>
                <c:pt idx="42930">
                  <c:v>1417028400</c:v>
                </c:pt>
                <c:pt idx="42931">
                  <c:v>1417032000</c:v>
                </c:pt>
                <c:pt idx="42932">
                  <c:v>1417035600</c:v>
                </c:pt>
                <c:pt idx="42933">
                  <c:v>1417039200</c:v>
                </c:pt>
                <c:pt idx="42934">
                  <c:v>1417042800</c:v>
                </c:pt>
                <c:pt idx="42935">
                  <c:v>1417046400</c:v>
                </c:pt>
                <c:pt idx="42936">
                  <c:v>1417050000</c:v>
                </c:pt>
                <c:pt idx="42937">
                  <c:v>1417053600</c:v>
                </c:pt>
                <c:pt idx="42938">
                  <c:v>1417057200</c:v>
                </c:pt>
                <c:pt idx="42939">
                  <c:v>1417060800</c:v>
                </c:pt>
                <c:pt idx="42940">
                  <c:v>1417064400</c:v>
                </c:pt>
                <c:pt idx="42941">
                  <c:v>1417068000</c:v>
                </c:pt>
                <c:pt idx="42942">
                  <c:v>1417071600</c:v>
                </c:pt>
                <c:pt idx="42943">
                  <c:v>1417075200</c:v>
                </c:pt>
                <c:pt idx="42944">
                  <c:v>1417078800</c:v>
                </c:pt>
                <c:pt idx="42945">
                  <c:v>1417082400</c:v>
                </c:pt>
                <c:pt idx="42946">
                  <c:v>1417086000</c:v>
                </c:pt>
                <c:pt idx="42947">
                  <c:v>1417089600</c:v>
                </c:pt>
                <c:pt idx="42948">
                  <c:v>1417093200</c:v>
                </c:pt>
                <c:pt idx="42949">
                  <c:v>1417096800</c:v>
                </c:pt>
                <c:pt idx="42950">
                  <c:v>1417100400</c:v>
                </c:pt>
                <c:pt idx="42951">
                  <c:v>1417104000</c:v>
                </c:pt>
                <c:pt idx="42952">
                  <c:v>1417107600</c:v>
                </c:pt>
                <c:pt idx="42953">
                  <c:v>1417111200</c:v>
                </c:pt>
                <c:pt idx="42954">
                  <c:v>1417114800</c:v>
                </c:pt>
                <c:pt idx="42955">
                  <c:v>1417118400</c:v>
                </c:pt>
                <c:pt idx="42956">
                  <c:v>1417122000</c:v>
                </c:pt>
                <c:pt idx="42957">
                  <c:v>1417125600</c:v>
                </c:pt>
                <c:pt idx="42958">
                  <c:v>1417129200</c:v>
                </c:pt>
                <c:pt idx="42959">
                  <c:v>1417132800</c:v>
                </c:pt>
                <c:pt idx="42960">
                  <c:v>1417136400</c:v>
                </c:pt>
                <c:pt idx="42961">
                  <c:v>1417140000</c:v>
                </c:pt>
                <c:pt idx="42962">
                  <c:v>1417143600</c:v>
                </c:pt>
                <c:pt idx="42963">
                  <c:v>1417147200</c:v>
                </c:pt>
                <c:pt idx="42964">
                  <c:v>1417150800</c:v>
                </c:pt>
                <c:pt idx="42965">
                  <c:v>1417154400</c:v>
                </c:pt>
                <c:pt idx="42966">
                  <c:v>1417158000</c:v>
                </c:pt>
                <c:pt idx="42967">
                  <c:v>1417161600</c:v>
                </c:pt>
                <c:pt idx="42968">
                  <c:v>1417165200</c:v>
                </c:pt>
                <c:pt idx="42969">
                  <c:v>1417168800</c:v>
                </c:pt>
                <c:pt idx="42970">
                  <c:v>1417172400</c:v>
                </c:pt>
                <c:pt idx="42971">
                  <c:v>1417176000</c:v>
                </c:pt>
                <c:pt idx="42972">
                  <c:v>1417179600</c:v>
                </c:pt>
                <c:pt idx="42973">
                  <c:v>1417183200</c:v>
                </c:pt>
                <c:pt idx="42974">
                  <c:v>1417186800</c:v>
                </c:pt>
                <c:pt idx="42975">
                  <c:v>1417190400</c:v>
                </c:pt>
                <c:pt idx="42976">
                  <c:v>1417194000</c:v>
                </c:pt>
                <c:pt idx="42977">
                  <c:v>1417197600</c:v>
                </c:pt>
                <c:pt idx="42978">
                  <c:v>1417201200</c:v>
                </c:pt>
                <c:pt idx="42979">
                  <c:v>1417204800</c:v>
                </c:pt>
                <c:pt idx="42980">
                  <c:v>1417208400</c:v>
                </c:pt>
                <c:pt idx="42981">
                  <c:v>1417212000</c:v>
                </c:pt>
                <c:pt idx="42982">
                  <c:v>1417215600</c:v>
                </c:pt>
                <c:pt idx="42983">
                  <c:v>1417219200</c:v>
                </c:pt>
                <c:pt idx="42984">
                  <c:v>1417222800</c:v>
                </c:pt>
                <c:pt idx="42985">
                  <c:v>1417226400</c:v>
                </c:pt>
                <c:pt idx="42986">
                  <c:v>1417230000</c:v>
                </c:pt>
                <c:pt idx="42987">
                  <c:v>1417233600</c:v>
                </c:pt>
                <c:pt idx="42988">
                  <c:v>1417237200</c:v>
                </c:pt>
                <c:pt idx="42989">
                  <c:v>1417240800</c:v>
                </c:pt>
                <c:pt idx="42990">
                  <c:v>1417244400</c:v>
                </c:pt>
                <c:pt idx="42991">
                  <c:v>1417248000</c:v>
                </c:pt>
                <c:pt idx="42992">
                  <c:v>1417251600</c:v>
                </c:pt>
                <c:pt idx="42993">
                  <c:v>1417255200</c:v>
                </c:pt>
                <c:pt idx="42994">
                  <c:v>1417258800</c:v>
                </c:pt>
                <c:pt idx="42995">
                  <c:v>1417262400</c:v>
                </c:pt>
                <c:pt idx="42996">
                  <c:v>1417266000</c:v>
                </c:pt>
                <c:pt idx="42997">
                  <c:v>1417269600</c:v>
                </c:pt>
                <c:pt idx="42998">
                  <c:v>1417273200</c:v>
                </c:pt>
                <c:pt idx="42999">
                  <c:v>1417276800</c:v>
                </c:pt>
                <c:pt idx="43000">
                  <c:v>1417280400</c:v>
                </c:pt>
                <c:pt idx="43001">
                  <c:v>1417284000</c:v>
                </c:pt>
                <c:pt idx="43002">
                  <c:v>1417287600</c:v>
                </c:pt>
                <c:pt idx="43003">
                  <c:v>1417291200</c:v>
                </c:pt>
                <c:pt idx="43004">
                  <c:v>1417294800</c:v>
                </c:pt>
                <c:pt idx="43005">
                  <c:v>1417298400</c:v>
                </c:pt>
                <c:pt idx="43006">
                  <c:v>1417302000</c:v>
                </c:pt>
                <c:pt idx="43007">
                  <c:v>1417305600</c:v>
                </c:pt>
                <c:pt idx="43008">
                  <c:v>1417309200</c:v>
                </c:pt>
                <c:pt idx="43009">
                  <c:v>1417312800</c:v>
                </c:pt>
                <c:pt idx="43010">
                  <c:v>1417316400</c:v>
                </c:pt>
                <c:pt idx="43011">
                  <c:v>1417320000</c:v>
                </c:pt>
                <c:pt idx="43012">
                  <c:v>1417323600</c:v>
                </c:pt>
                <c:pt idx="43013">
                  <c:v>1417327200</c:v>
                </c:pt>
                <c:pt idx="43014">
                  <c:v>1417330800</c:v>
                </c:pt>
                <c:pt idx="43015">
                  <c:v>1417334400</c:v>
                </c:pt>
                <c:pt idx="43016">
                  <c:v>1417338000</c:v>
                </c:pt>
                <c:pt idx="43017">
                  <c:v>1417341600</c:v>
                </c:pt>
                <c:pt idx="43018">
                  <c:v>1417345200</c:v>
                </c:pt>
                <c:pt idx="43019">
                  <c:v>1417348800</c:v>
                </c:pt>
                <c:pt idx="43020">
                  <c:v>1417352400</c:v>
                </c:pt>
                <c:pt idx="43021">
                  <c:v>1417356000</c:v>
                </c:pt>
                <c:pt idx="43022">
                  <c:v>1417359600</c:v>
                </c:pt>
                <c:pt idx="43023">
                  <c:v>1417363200</c:v>
                </c:pt>
                <c:pt idx="43024">
                  <c:v>1417366800</c:v>
                </c:pt>
                <c:pt idx="43025">
                  <c:v>1417370400</c:v>
                </c:pt>
                <c:pt idx="43026">
                  <c:v>1417374000</c:v>
                </c:pt>
                <c:pt idx="43027">
                  <c:v>1417377600</c:v>
                </c:pt>
                <c:pt idx="43028">
                  <c:v>1417381200</c:v>
                </c:pt>
                <c:pt idx="43029">
                  <c:v>1417384800</c:v>
                </c:pt>
                <c:pt idx="43030">
                  <c:v>1417388400</c:v>
                </c:pt>
                <c:pt idx="43031">
                  <c:v>1417392000</c:v>
                </c:pt>
                <c:pt idx="43032">
                  <c:v>1417395600</c:v>
                </c:pt>
                <c:pt idx="43033">
                  <c:v>1417399200</c:v>
                </c:pt>
                <c:pt idx="43034">
                  <c:v>1417402800</c:v>
                </c:pt>
                <c:pt idx="43035">
                  <c:v>1417406400</c:v>
                </c:pt>
                <c:pt idx="43036">
                  <c:v>1417410000</c:v>
                </c:pt>
                <c:pt idx="43037">
                  <c:v>1417413600</c:v>
                </c:pt>
                <c:pt idx="43038">
                  <c:v>1417417200</c:v>
                </c:pt>
                <c:pt idx="43039">
                  <c:v>1417420800</c:v>
                </c:pt>
                <c:pt idx="43040">
                  <c:v>1417424400</c:v>
                </c:pt>
                <c:pt idx="43041">
                  <c:v>1417428000</c:v>
                </c:pt>
                <c:pt idx="43042">
                  <c:v>1417431600</c:v>
                </c:pt>
                <c:pt idx="43043">
                  <c:v>1417435200</c:v>
                </c:pt>
                <c:pt idx="43044">
                  <c:v>1417438800</c:v>
                </c:pt>
                <c:pt idx="43045">
                  <c:v>1417442400</c:v>
                </c:pt>
                <c:pt idx="43046">
                  <c:v>1417446000</c:v>
                </c:pt>
                <c:pt idx="43047">
                  <c:v>1417449600</c:v>
                </c:pt>
                <c:pt idx="43048">
                  <c:v>1417453200</c:v>
                </c:pt>
                <c:pt idx="43049">
                  <c:v>1417456800</c:v>
                </c:pt>
                <c:pt idx="43050">
                  <c:v>1417460400</c:v>
                </c:pt>
                <c:pt idx="43051">
                  <c:v>1417464000</c:v>
                </c:pt>
                <c:pt idx="43052">
                  <c:v>1417467600</c:v>
                </c:pt>
                <c:pt idx="43053">
                  <c:v>1417471200</c:v>
                </c:pt>
                <c:pt idx="43054">
                  <c:v>1417474800</c:v>
                </c:pt>
                <c:pt idx="43055">
                  <c:v>1417478400</c:v>
                </c:pt>
                <c:pt idx="43056">
                  <c:v>1417482000</c:v>
                </c:pt>
                <c:pt idx="43057">
                  <c:v>1417485600</c:v>
                </c:pt>
                <c:pt idx="43058">
                  <c:v>1417489200</c:v>
                </c:pt>
                <c:pt idx="43059">
                  <c:v>1417492800</c:v>
                </c:pt>
                <c:pt idx="43060">
                  <c:v>1417496400</c:v>
                </c:pt>
                <c:pt idx="43061">
                  <c:v>1417500000</c:v>
                </c:pt>
                <c:pt idx="43062">
                  <c:v>1417503600</c:v>
                </c:pt>
                <c:pt idx="43063">
                  <c:v>1417507200</c:v>
                </c:pt>
                <c:pt idx="43064">
                  <c:v>1417510800</c:v>
                </c:pt>
                <c:pt idx="43065">
                  <c:v>1417514400</c:v>
                </c:pt>
                <c:pt idx="43066">
                  <c:v>1417518000</c:v>
                </c:pt>
                <c:pt idx="43067">
                  <c:v>1417521600</c:v>
                </c:pt>
                <c:pt idx="43068">
                  <c:v>1417525200</c:v>
                </c:pt>
                <c:pt idx="43069">
                  <c:v>1417528800</c:v>
                </c:pt>
                <c:pt idx="43070">
                  <c:v>1417532400</c:v>
                </c:pt>
                <c:pt idx="43071">
                  <c:v>1417536000</c:v>
                </c:pt>
                <c:pt idx="43072">
                  <c:v>1417539600</c:v>
                </c:pt>
                <c:pt idx="43073">
                  <c:v>1417543200</c:v>
                </c:pt>
                <c:pt idx="43074">
                  <c:v>1417546800</c:v>
                </c:pt>
                <c:pt idx="43075">
                  <c:v>1417550400</c:v>
                </c:pt>
                <c:pt idx="43076">
                  <c:v>1417554000</c:v>
                </c:pt>
                <c:pt idx="43077">
                  <c:v>1417557600</c:v>
                </c:pt>
                <c:pt idx="43078">
                  <c:v>1417561200</c:v>
                </c:pt>
                <c:pt idx="43079">
                  <c:v>1417564800</c:v>
                </c:pt>
                <c:pt idx="43080">
                  <c:v>1417568400</c:v>
                </c:pt>
                <c:pt idx="43081">
                  <c:v>1417572000</c:v>
                </c:pt>
                <c:pt idx="43082">
                  <c:v>1417575600</c:v>
                </c:pt>
                <c:pt idx="43083">
                  <c:v>1417579200</c:v>
                </c:pt>
                <c:pt idx="43084">
                  <c:v>1417582800</c:v>
                </c:pt>
                <c:pt idx="43085">
                  <c:v>1417586400</c:v>
                </c:pt>
                <c:pt idx="43086">
                  <c:v>1417590000</c:v>
                </c:pt>
                <c:pt idx="43087">
                  <c:v>1417593600</c:v>
                </c:pt>
                <c:pt idx="43088">
                  <c:v>1417597200</c:v>
                </c:pt>
                <c:pt idx="43089">
                  <c:v>1417600800</c:v>
                </c:pt>
                <c:pt idx="43090">
                  <c:v>1417604400</c:v>
                </c:pt>
                <c:pt idx="43091">
                  <c:v>1417608000</c:v>
                </c:pt>
                <c:pt idx="43092">
                  <c:v>1417611600</c:v>
                </c:pt>
                <c:pt idx="43093">
                  <c:v>1417615200</c:v>
                </c:pt>
                <c:pt idx="43094">
                  <c:v>1417618800</c:v>
                </c:pt>
                <c:pt idx="43095">
                  <c:v>1417622400</c:v>
                </c:pt>
                <c:pt idx="43096">
                  <c:v>1417626000</c:v>
                </c:pt>
                <c:pt idx="43097">
                  <c:v>1417629600</c:v>
                </c:pt>
                <c:pt idx="43098">
                  <c:v>1417633200</c:v>
                </c:pt>
                <c:pt idx="43099">
                  <c:v>1417636800</c:v>
                </c:pt>
                <c:pt idx="43100">
                  <c:v>1417640400</c:v>
                </c:pt>
                <c:pt idx="43101">
                  <c:v>1417644000</c:v>
                </c:pt>
                <c:pt idx="43102">
                  <c:v>1417647600</c:v>
                </c:pt>
                <c:pt idx="43103">
                  <c:v>1417651200</c:v>
                </c:pt>
                <c:pt idx="43104">
                  <c:v>1417654800</c:v>
                </c:pt>
                <c:pt idx="43105">
                  <c:v>1417658400</c:v>
                </c:pt>
                <c:pt idx="43106">
                  <c:v>1417662000</c:v>
                </c:pt>
                <c:pt idx="43107">
                  <c:v>1417665600</c:v>
                </c:pt>
                <c:pt idx="43108">
                  <c:v>1417669200</c:v>
                </c:pt>
                <c:pt idx="43109">
                  <c:v>1417672800</c:v>
                </c:pt>
                <c:pt idx="43110">
                  <c:v>1417676400</c:v>
                </c:pt>
                <c:pt idx="43111">
                  <c:v>1417680000</c:v>
                </c:pt>
                <c:pt idx="43112">
                  <c:v>1417683600</c:v>
                </c:pt>
                <c:pt idx="43113">
                  <c:v>1417687200</c:v>
                </c:pt>
                <c:pt idx="43114">
                  <c:v>1417690800</c:v>
                </c:pt>
                <c:pt idx="43115">
                  <c:v>1417694400</c:v>
                </c:pt>
                <c:pt idx="43116">
                  <c:v>1417698000</c:v>
                </c:pt>
                <c:pt idx="43117">
                  <c:v>1417701600</c:v>
                </c:pt>
                <c:pt idx="43118">
                  <c:v>1417705200</c:v>
                </c:pt>
                <c:pt idx="43119">
                  <c:v>1417708800</c:v>
                </c:pt>
                <c:pt idx="43120">
                  <c:v>1417712400</c:v>
                </c:pt>
                <c:pt idx="43121">
                  <c:v>1417716000</c:v>
                </c:pt>
                <c:pt idx="43122">
                  <c:v>1417719600</c:v>
                </c:pt>
                <c:pt idx="43123">
                  <c:v>1417723200</c:v>
                </c:pt>
                <c:pt idx="43124">
                  <c:v>1417726800</c:v>
                </c:pt>
                <c:pt idx="43125">
                  <c:v>1417730400</c:v>
                </c:pt>
                <c:pt idx="43126">
                  <c:v>1417734000</c:v>
                </c:pt>
                <c:pt idx="43127">
                  <c:v>1417737600</c:v>
                </c:pt>
                <c:pt idx="43128">
                  <c:v>1417741200</c:v>
                </c:pt>
                <c:pt idx="43129">
                  <c:v>1417744800</c:v>
                </c:pt>
                <c:pt idx="43130">
                  <c:v>1417748400</c:v>
                </c:pt>
                <c:pt idx="43131">
                  <c:v>1417752000</c:v>
                </c:pt>
                <c:pt idx="43132">
                  <c:v>1417755600</c:v>
                </c:pt>
                <c:pt idx="43133">
                  <c:v>1417759200</c:v>
                </c:pt>
                <c:pt idx="43134">
                  <c:v>1417762800</c:v>
                </c:pt>
                <c:pt idx="43135">
                  <c:v>1417766400</c:v>
                </c:pt>
                <c:pt idx="43136">
                  <c:v>1417770000</c:v>
                </c:pt>
                <c:pt idx="43137">
                  <c:v>1417773600</c:v>
                </c:pt>
                <c:pt idx="43138">
                  <c:v>1417777200</c:v>
                </c:pt>
                <c:pt idx="43139">
                  <c:v>1417780800</c:v>
                </c:pt>
                <c:pt idx="43140">
                  <c:v>1417784400</c:v>
                </c:pt>
                <c:pt idx="43141">
                  <c:v>1417788000</c:v>
                </c:pt>
                <c:pt idx="43142">
                  <c:v>1417791600</c:v>
                </c:pt>
                <c:pt idx="43143">
                  <c:v>1417795200</c:v>
                </c:pt>
                <c:pt idx="43144">
                  <c:v>1417798800</c:v>
                </c:pt>
                <c:pt idx="43145">
                  <c:v>1417802400</c:v>
                </c:pt>
                <c:pt idx="43146">
                  <c:v>1417806000</c:v>
                </c:pt>
                <c:pt idx="43147">
                  <c:v>1417809600</c:v>
                </c:pt>
                <c:pt idx="43148">
                  <c:v>1417813200</c:v>
                </c:pt>
                <c:pt idx="43149">
                  <c:v>1417816800</c:v>
                </c:pt>
                <c:pt idx="43150">
                  <c:v>1417820400</c:v>
                </c:pt>
                <c:pt idx="43151">
                  <c:v>1417824000</c:v>
                </c:pt>
                <c:pt idx="43152">
                  <c:v>1417827600</c:v>
                </c:pt>
                <c:pt idx="43153">
                  <c:v>1417831200</c:v>
                </c:pt>
                <c:pt idx="43154">
                  <c:v>1417834800</c:v>
                </c:pt>
                <c:pt idx="43155">
                  <c:v>1417838400</c:v>
                </c:pt>
                <c:pt idx="43156">
                  <c:v>1417842000</c:v>
                </c:pt>
                <c:pt idx="43157">
                  <c:v>1417845600</c:v>
                </c:pt>
                <c:pt idx="43158">
                  <c:v>1417849200</c:v>
                </c:pt>
                <c:pt idx="43159">
                  <c:v>1417852800</c:v>
                </c:pt>
                <c:pt idx="43160">
                  <c:v>1417856400</c:v>
                </c:pt>
                <c:pt idx="43161">
                  <c:v>1417860000</c:v>
                </c:pt>
                <c:pt idx="43162">
                  <c:v>1417863600</c:v>
                </c:pt>
                <c:pt idx="43163">
                  <c:v>1417867200</c:v>
                </c:pt>
                <c:pt idx="43164">
                  <c:v>1417870800</c:v>
                </c:pt>
                <c:pt idx="43165">
                  <c:v>1417874400</c:v>
                </c:pt>
                <c:pt idx="43166">
                  <c:v>1417878000</c:v>
                </c:pt>
                <c:pt idx="43167">
                  <c:v>1417881600</c:v>
                </c:pt>
                <c:pt idx="43168">
                  <c:v>1417885200</c:v>
                </c:pt>
                <c:pt idx="43169">
                  <c:v>1417888800</c:v>
                </c:pt>
                <c:pt idx="43170">
                  <c:v>1417892400</c:v>
                </c:pt>
                <c:pt idx="43171">
                  <c:v>1417896000</c:v>
                </c:pt>
                <c:pt idx="43172">
                  <c:v>1417899600</c:v>
                </c:pt>
                <c:pt idx="43173">
                  <c:v>1417903200</c:v>
                </c:pt>
                <c:pt idx="43174">
                  <c:v>1417906800</c:v>
                </c:pt>
                <c:pt idx="43175">
                  <c:v>1417910400</c:v>
                </c:pt>
                <c:pt idx="43176">
                  <c:v>1417914000</c:v>
                </c:pt>
                <c:pt idx="43177">
                  <c:v>1417917600</c:v>
                </c:pt>
                <c:pt idx="43178">
                  <c:v>1417921200</c:v>
                </c:pt>
                <c:pt idx="43179">
                  <c:v>1417924800</c:v>
                </c:pt>
                <c:pt idx="43180">
                  <c:v>1417928400</c:v>
                </c:pt>
                <c:pt idx="43181">
                  <c:v>1417932000</c:v>
                </c:pt>
                <c:pt idx="43182">
                  <c:v>1417935600</c:v>
                </c:pt>
                <c:pt idx="43183">
                  <c:v>1417939200</c:v>
                </c:pt>
                <c:pt idx="43184">
                  <c:v>1417942800</c:v>
                </c:pt>
                <c:pt idx="43185">
                  <c:v>1417946400</c:v>
                </c:pt>
                <c:pt idx="43186">
                  <c:v>1417950000</c:v>
                </c:pt>
                <c:pt idx="43187">
                  <c:v>1417953600</c:v>
                </c:pt>
                <c:pt idx="43188">
                  <c:v>1417957200</c:v>
                </c:pt>
                <c:pt idx="43189">
                  <c:v>1417960800</c:v>
                </c:pt>
                <c:pt idx="43190">
                  <c:v>1417964400</c:v>
                </c:pt>
                <c:pt idx="43191">
                  <c:v>1417968000</c:v>
                </c:pt>
                <c:pt idx="43192">
                  <c:v>1417971600</c:v>
                </c:pt>
                <c:pt idx="43193">
                  <c:v>1417975200</c:v>
                </c:pt>
                <c:pt idx="43194">
                  <c:v>1417978800</c:v>
                </c:pt>
                <c:pt idx="43195">
                  <c:v>1417982400</c:v>
                </c:pt>
                <c:pt idx="43196">
                  <c:v>1417986000</c:v>
                </c:pt>
                <c:pt idx="43197">
                  <c:v>1417989600</c:v>
                </c:pt>
                <c:pt idx="43198">
                  <c:v>1417993200</c:v>
                </c:pt>
                <c:pt idx="43199">
                  <c:v>1417996800</c:v>
                </c:pt>
                <c:pt idx="43200">
                  <c:v>1418000400</c:v>
                </c:pt>
                <c:pt idx="43201">
                  <c:v>1418004000</c:v>
                </c:pt>
                <c:pt idx="43202">
                  <c:v>1418007600</c:v>
                </c:pt>
                <c:pt idx="43203">
                  <c:v>1418011200</c:v>
                </c:pt>
                <c:pt idx="43204">
                  <c:v>1418014800</c:v>
                </c:pt>
                <c:pt idx="43205">
                  <c:v>1418018400</c:v>
                </c:pt>
                <c:pt idx="43206">
                  <c:v>1418022000</c:v>
                </c:pt>
                <c:pt idx="43207">
                  <c:v>1418025600</c:v>
                </c:pt>
                <c:pt idx="43208">
                  <c:v>1418029200</c:v>
                </c:pt>
                <c:pt idx="43209">
                  <c:v>1418032800</c:v>
                </c:pt>
                <c:pt idx="43210">
                  <c:v>1418036400</c:v>
                </c:pt>
                <c:pt idx="43211">
                  <c:v>1418040000</c:v>
                </c:pt>
                <c:pt idx="43212">
                  <c:v>1418043600</c:v>
                </c:pt>
                <c:pt idx="43213">
                  <c:v>1418047200</c:v>
                </c:pt>
                <c:pt idx="43214">
                  <c:v>1418050800</c:v>
                </c:pt>
                <c:pt idx="43215">
                  <c:v>1418054400</c:v>
                </c:pt>
                <c:pt idx="43216">
                  <c:v>1418058000</c:v>
                </c:pt>
                <c:pt idx="43217">
                  <c:v>1418061600</c:v>
                </c:pt>
                <c:pt idx="43218">
                  <c:v>1418065200</c:v>
                </c:pt>
                <c:pt idx="43219">
                  <c:v>1418068800</c:v>
                </c:pt>
                <c:pt idx="43220">
                  <c:v>1418072400</c:v>
                </c:pt>
                <c:pt idx="43221">
                  <c:v>1418076000</c:v>
                </c:pt>
                <c:pt idx="43222">
                  <c:v>1418079600</c:v>
                </c:pt>
                <c:pt idx="43223">
                  <c:v>1418083200</c:v>
                </c:pt>
                <c:pt idx="43224">
                  <c:v>1418086800</c:v>
                </c:pt>
                <c:pt idx="43225">
                  <c:v>1418090400</c:v>
                </c:pt>
                <c:pt idx="43226">
                  <c:v>1418094000</c:v>
                </c:pt>
                <c:pt idx="43227">
                  <c:v>1418097600</c:v>
                </c:pt>
                <c:pt idx="43228">
                  <c:v>1418101200</c:v>
                </c:pt>
                <c:pt idx="43229">
                  <c:v>1418104800</c:v>
                </c:pt>
                <c:pt idx="43230">
                  <c:v>1418108400</c:v>
                </c:pt>
                <c:pt idx="43231">
                  <c:v>1418112000</c:v>
                </c:pt>
                <c:pt idx="43232">
                  <c:v>1418115600</c:v>
                </c:pt>
                <c:pt idx="43233">
                  <c:v>1418119200</c:v>
                </c:pt>
                <c:pt idx="43234">
                  <c:v>1418122800</c:v>
                </c:pt>
                <c:pt idx="43235">
                  <c:v>1418126400</c:v>
                </c:pt>
                <c:pt idx="43236">
                  <c:v>1418130000</c:v>
                </c:pt>
                <c:pt idx="43237">
                  <c:v>1418133600</c:v>
                </c:pt>
                <c:pt idx="43238">
                  <c:v>1418137200</c:v>
                </c:pt>
                <c:pt idx="43239">
                  <c:v>1418140800</c:v>
                </c:pt>
                <c:pt idx="43240">
                  <c:v>1418144400</c:v>
                </c:pt>
                <c:pt idx="43241">
                  <c:v>1418148000</c:v>
                </c:pt>
                <c:pt idx="43242">
                  <c:v>1418151600</c:v>
                </c:pt>
                <c:pt idx="43243">
                  <c:v>1418155200</c:v>
                </c:pt>
                <c:pt idx="43244">
                  <c:v>1418158800</c:v>
                </c:pt>
                <c:pt idx="43245">
                  <c:v>1418162400</c:v>
                </c:pt>
                <c:pt idx="43246">
                  <c:v>1418166000</c:v>
                </c:pt>
                <c:pt idx="43247">
                  <c:v>1418169600</c:v>
                </c:pt>
                <c:pt idx="43248">
                  <c:v>1418173200</c:v>
                </c:pt>
                <c:pt idx="43249">
                  <c:v>1418176800</c:v>
                </c:pt>
                <c:pt idx="43250">
                  <c:v>1418180400</c:v>
                </c:pt>
                <c:pt idx="43251">
                  <c:v>1418184000</c:v>
                </c:pt>
                <c:pt idx="43252">
                  <c:v>1418187600</c:v>
                </c:pt>
                <c:pt idx="43253">
                  <c:v>1418191200</c:v>
                </c:pt>
                <c:pt idx="43254">
                  <c:v>1418194800</c:v>
                </c:pt>
                <c:pt idx="43255">
                  <c:v>1418198400</c:v>
                </c:pt>
                <c:pt idx="43256">
                  <c:v>1418202000</c:v>
                </c:pt>
                <c:pt idx="43257">
                  <c:v>1418205600</c:v>
                </c:pt>
                <c:pt idx="43258">
                  <c:v>1418209200</c:v>
                </c:pt>
                <c:pt idx="43259">
                  <c:v>1418212800</c:v>
                </c:pt>
                <c:pt idx="43260">
                  <c:v>1418216400</c:v>
                </c:pt>
                <c:pt idx="43261">
                  <c:v>1418220000</c:v>
                </c:pt>
                <c:pt idx="43262">
                  <c:v>1418223600</c:v>
                </c:pt>
                <c:pt idx="43263">
                  <c:v>1418227200</c:v>
                </c:pt>
                <c:pt idx="43264">
                  <c:v>1418230800</c:v>
                </c:pt>
                <c:pt idx="43265">
                  <c:v>1418234400</c:v>
                </c:pt>
                <c:pt idx="43266">
                  <c:v>1418238000</c:v>
                </c:pt>
                <c:pt idx="43267">
                  <c:v>1418241600</c:v>
                </c:pt>
                <c:pt idx="43268">
                  <c:v>1418245200</c:v>
                </c:pt>
                <c:pt idx="43269">
                  <c:v>1418248800</c:v>
                </c:pt>
                <c:pt idx="43270">
                  <c:v>1418252400</c:v>
                </c:pt>
                <c:pt idx="43271">
                  <c:v>1418256000</c:v>
                </c:pt>
                <c:pt idx="43272">
                  <c:v>1418259600</c:v>
                </c:pt>
                <c:pt idx="43273">
                  <c:v>1418263200</c:v>
                </c:pt>
                <c:pt idx="43274">
                  <c:v>1418266800</c:v>
                </c:pt>
                <c:pt idx="43275">
                  <c:v>1418270400</c:v>
                </c:pt>
                <c:pt idx="43276">
                  <c:v>1418274000</c:v>
                </c:pt>
                <c:pt idx="43277">
                  <c:v>1418277600</c:v>
                </c:pt>
                <c:pt idx="43278">
                  <c:v>1418281200</c:v>
                </c:pt>
                <c:pt idx="43279">
                  <c:v>1418284800</c:v>
                </c:pt>
                <c:pt idx="43280">
                  <c:v>1418288400</c:v>
                </c:pt>
                <c:pt idx="43281">
                  <c:v>1418292000</c:v>
                </c:pt>
                <c:pt idx="43282">
                  <c:v>1418295600</c:v>
                </c:pt>
                <c:pt idx="43283">
                  <c:v>1418299200</c:v>
                </c:pt>
                <c:pt idx="43284">
                  <c:v>1418302800</c:v>
                </c:pt>
                <c:pt idx="43285">
                  <c:v>1418306400</c:v>
                </c:pt>
                <c:pt idx="43286">
                  <c:v>1418310000</c:v>
                </c:pt>
                <c:pt idx="43287">
                  <c:v>1418313600</c:v>
                </c:pt>
                <c:pt idx="43288">
                  <c:v>1418317200</c:v>
                </c:pt>
                <c:pt idx="43289">
                  <c:v>1418320800</c:v>
                </c:pt>
                <c:pt idx="43290">
                  <c:v>1418324400</c:v>
                </c:pt>
                <c:pt idx="43291">
                  <c:v>1418328000</c:v>
                </c:pt>
                <c:pt idx="43292">
                  <c:v>1418331600</c:v>
                </c:pt>
                <c:pt idx="43293">
                  <c:v>1418335200</c:v>
                </c:pt>
                <c:pt idx="43294">
                  <c:v>1418338800</c:v>
                </c:pt>
                <c:pt idx="43295">
                  <c:v>1418342400</c:v>
                </c:pt>
                <c:pt idx="43296">
                  <c:v>1418346000</c:v>
                </c:pt>
                <c:pt idx="43297">
                  <c:v>1418349600</c:v>
                </c:pt>
                <c:pt idx="43298">
                  <c:v>1418353200</c:v>
                </c:pt>
                <c:pt idx="43299">
                  <c:v>1418356800</c:v>
                </c:pt>
                <c:pt idx="43300">
                  <c:v>1418360400</c:v>
                </c:pt>
                <c:pt idx="43301">
                  <c:v>1418364000</c:v>
                </c:pt>
                <c:pt idx="43302">
                  <c:v>1418367600</c:v>
                </c:pt>
                <c:pt idx="43303">
                  <c:v>1418371200</c:v>
                </c:pt>
                <c:pt idx="43304">
                  <c:v>1418374800</c:v>
                </c:pt>
                <c:pt idx="43305">
                  <c:v>1418378400</c:v>
                </c:pt>
                <c:pt idx="43306">
                  <c:v>1418382000</c:v>
                </c:pt>
                <c:pt idx="43307">
                  <c:v>1418385600</c:v>
                </c:pt>
                <c:pt idx="43308">
                  <c:v>1418389200</c:v>
                </c:pt>
                <c:pt idx="43309">
                  <c:v>1418392800</c:v>
                </c:pt>
                <c:pt idx="43310">
                  <c:v>1418396400</c:v>
                </c:pt>
                <c:pt idx="43311">
                  <c:v>1418400000</c:v>
                </c:pt>
                <c:pt idx="43312">
                  <c:v>1418403600</c:v>
                </c:pt>
                <c:pt idx="43313">
                  <c:v>1418407200</c:v>
                </c:pt>
                <c:pt idx="43314">
                  <c:v>1418410800</c:v>
                </c:pt>
                <c:pt idx="43315">
                  <c:v>1418414400</c:v>
                </c:pt>
                <c:pt idx="43316">
                  <c:v>1418418000</c:v>
                </c:pt>
                <c:pt idx="43317">
                  <c:v>1418421600</c:v>
                </c:pt>
                <c:pt idx="43318">
                  <c:v>1418425200</c:v>
                </c:pt>
                <c:pt idx="43319">
                  <c:v>1418428800</c:v>
                </c:pt>
                <c:pt idx="43320">
                  <c:v>1418432400</c:v>
                </c:pt>
                <c:pt idx="43321">
                  <c:v>1418436000</c:v>
                </c:pt>
                <c:pt idx="43322">
                  <c:v>1418439600</c:v>
                </c:pt>
                <c:pt idx="43323">
                  <c:v>1418443200</c:v>
                </c:pt>
                <c:pt idx="43324">
                  <c:v>1418446800</c:v>
                </c:pt>
                <c:pt idx="43325">
                  <c:v>1418450400</c:v>
                </c:pt>
                <c:pt idx="43326">
                  <c:v>1418454000</c:v>
                </c:pt>
                <c:pt idx="43327">
                  <c:v>1418457600</c:v>
                </c:pt>
                <c:pt idx="43328">
                  <c:v>1418461200</c:v>
                </c:pt>
                <c:pt idx="43329">
                  <c:v>1418464800</c:v>
                </c:pt>
                <c:pt idx="43330">
                  <c:v>1418468400</c:v>
                </c:pt>
                <c:pt idx="43331">
                  <c:v>1418472000</c:v>
                </c:pt>
                <c:pt idx="43332">
                  <c:v>1418475600</c:v>
                </c:pt>
                <c:pt idx="43333">
                  <c:v>1418479200</c:v>
                </c:pt>
                <c:pt idx="43334">
                  <c:v>1418482800</c:v>
                </c:pt>
                <c:pt idx="43335">
                  <c:v>1418486400</c:v>
                </c:pt>
                <c:pt idx="43336">
                  <c:v>1418490000</c:v>
                </c:pt>
                <c:pt idx="43337">
                  <c:v>1418493600</c:v>
                </c:pt>
                <c:pt idx="43338">
                  <c:v>1418497200</c:v>
                </c:pt>
                <c:pt idx="43339">
                  <c:v>1418500800</c:v>
                </c:pt>
                <c:pt idx="43340">
                  <c:v>1418504400</c:v>
                </c:pt>
                <c:pt idx="43341">
                  <c:v>1418508000</c:v>
                </c:pt>
                <c:pt idx="43342">
                  <c:v>1418511600</c:v>
                </c:pt>
                <c:pt idx="43343">
                  <c:v>1418515200</c:v>
                </c:pt>
                <c:pt idx="43344">
                  <c:v>1418518800</c:v>
                </c:pt>
                <c:pt idx="43345">
                  <c:v>1418522400</c:v>
                </c:pt>
                <c:pt idx="43346">
                  <c:v>1418526000</c:v>
                </c:pt>
                <c:pt idx="43347">
                  <c:v>1418529600</c:v>
                </c:pt>
                <c:pt idx="43348">
                  <c:v>1418533200</c:v>
                </c:pt>
                <c:pt idx="43349">
                  <c:v>1418536800</c:v>
                </c:pt>
                <c:pt idx="43350">
                  <c:v>1418540400</c:v>
                </c:pt>
                <c:pt idx="43351">
                  <c:v>1418544000</c:v>
                </c:pt>
                <c:pt idx="43352">
                  <c:v>1418547600</c:v>
                </c:pt>
                <c:pt idx="43353">
                  <c:v>1418551200</c:v>
                </c:pt>
                <c:pt idx="43354">
                  <c:v>1418554800</c:v>
                </c:pt>
                <c:pt idx="43355">
                  <c:v>1418558400</c:v>
                </c:pt>
                <c:pt idx="43356">
                  <c:v>1418562000</c:v>
                </c:pt>
                <c:pt idx="43357">
                  <c:v>1418565600</c:v>
                </c:pt>
                <c:pt idx="43358">
                  <c:v>1418569200</c:v>
                </c:pt>
                <c:pt idx="43359">
                  <c:v>1418572800</c:v>
                </c:pt>
                <c:pt idx="43360">
                  <c:v>1418576400</c:v>
                </c:pt>
                <c:pt idx="43361">
                  <c:v>1418580000</c:v>
                </c:pt>
                <c:pt idx="43362">
                  <c:v>1418583600</c:v>
                </c:pt>
                <c:pt idx="43363">
                  <c:v>1418587200</c:v>
                </c:pt>
                <c:pt idx="43364">
                  <c:v>1418590800</c:v>
                </c:pt>
                <c:pt idx="43365">
                  <c:v>1418594400</c:v>
                </c:pt>
                <c:pt idx="43366">
                  <c:v>1418598000</c:v>
                </c:pt>
                <c:pt idx="43367">
                  <c:v>1418601600</c:v>
                </c:pt>
                <c:pt idx="43368">
                  <c:v>1418605200</c:v>
                </c:pt>
                <c:pt idx="43369">
                  <c:v>1418608800</c:v>
                </c:pt>
                <c:pt idx="43370">
                  <c:v>1418612400</c:v>
                </c:pt>
                <c:pt idx="43371">
                  <c:v>1418616000</c:v>
                </c:pt>
                <c:pt idx="43372">
                  <c:v>1418619600</c:v>
                </c:pt>
                <c:pt idx="43373">
                  <c:v>1418623200</c:v>
                </c:pt>
                <c:pt idx="43374">
                  <c:v>1418626800</c:v>
                </c:pt>
                <c:pt idx="43375">
                  <c:v>1418630400</c:v>
                </c:pt>
                <c:pt idx="43376">
                  <c:v>1418634000</c:v>
                </c:pt>
                <c:pt idx="43377">
                  <c:v>1418637600</c:v>
                </c:pt>
                <c:pt idx="43378">
                  <c:v>1418641200</c:v>
                </c:pt>
                <c:pt idx="43379">
                  <c:v>1418644800</c:v>
                </c:pt>
                <c:pt idx="43380">
                  <c:v>1418648400</c:v>
                </c:pt>
                <c:pt idx="43381">
                  <c:v>1418652000</c:v>
                </c:pt>
                <c:pt idx="43382">
                  <c:v>1418655600</c:v>
                </c:pt>
                <c:pt idx="43383">
                  <c:v>1418659200</c:v>
                </c:pt>
                <c:pt idx="43384">
                  <c:v>1418662800</c:v>
                </c:pt>
                <c:pt idx="43385">
                  <c:v>1418666400</c:v>
                </c:pt>
                <c:pt idx="43386">
                  <c:v>1418670000</c:v>
                </c:pt>
                <c:pt idx="43387">
                  <c:v>1418673600</c:v>
                </c:pt>
                <c:pt idx="43388">
                  <c:v>1418677200</c:v>
                </c:pt>
                <c:pt idx="43389">
                  <c:v>1418680800</c:v>
                </c:pt>
                <c:pt idx="43390">
                  <c:v>1418684400</c:v>
                </c:pt>
                <c:pt idx="43391">
                  <c:v>1418688000</c:v>
                </c:pt>
                <c:pt idx="43392">
                  <c:v>1418691600</c:v>
                </c:pt>
                <c:pt idx="43393">
                  <c:v>1418695200</c:v>
                </c:pt>
                <c:pt idx="43394">
                  <c:v>1418698800</c:v>
                </c:pt>
                <c:pt idx="43395">
                  <c:v>1418702400</c:v>
                </c:pt>
                <c:pt idx="43396">
                  <c:v>1418706000</c:v>
                </c:pt>
                <c:pt idx="43397">
                  <c:v>1418709600</c:v>
                </c:pt>
                <c:pt idx="43398">
                  <c:v>1418713200</c:v>
                </c:pt>
                <c:pt idx="43399">
                  <c:v>1418716800</c:v>
                </c:pt>
                <c:pt idx="43400">
                  <c:v>1418720400</c:v>
                </c:pt>
                <c:pt idx="43401">
                  <c:v>1418724000</c:v>
                </c:pt>
                <c:pt idx="43402">
                  <c:v>1418727600</c:v>
                </c:pt>
                <c:pt idx="43403">
                  <c:v>1418731200</c:v>
                </c:pt>
                <c:pt idx="43404">
                  <c:v>1418734800</c:v>
                </c:pt>
                <c:pt idx="43405">
                  <c:v>1418738400</c:v>
                </c:pt>
                <c:pt idx="43406">
                  <c:v>1418742000</c:v>
                </c:pt>
                <c:pt idx="43407">
                  <c:v>1418745600</c:v>
                </c:pt>
                <c:pt idx="43408">
                  <c:v>1418749200</c:v>
                </c:pt>
                <c:pt idx="43409">
                  <c:v>1418752800</c:v>
                </c:pt>
                <c:pt idx="43410">
                  <c:v>1418756400</c:v>
                </c:pt>
                <c:pt idx="43411">
                  <c:v>1418760000</c:v>
                </c:pt>
                <c:pt idx="43412">
                  <c:v>1418763600</c:v>
                </c:pt>
                <c:pt idx="43413">
                  <c:v>1418767200</c:v>
                </c:pt>
                <c:pt idx="43414">
                  <c:v>1418770800</c:v>
                </c:pt>
                <c:pt idx="43415">
                  <c:v>1418774400</c:v>
                </c:pt>
                <c:pt idx="43416">
                  <c:v>1418778000</c:v>
                </c:pt>
                <c:pt idx="43417">
                  <c:v>1418781600</c:v>
                </c:pt>
                <c:pt idx="43418">
                  <c:v>1418785200</c:v>
                </c:pt>
                <c:pt idx="43419">
                  <c:v>1418788800</c:v>
                </c:pt>
                <c:pt idx="43420">
                  <c:v>1418792400</c:v>
                </c:pt>
                <c:pt idx="43421">
                  <c:v>1418796000</c:v>
                </c:pt>
                <c:pt idx="43422">
                  <c:v>1418799600</c:v>
                </c:pt>
                <c:pt idx="43423">
                  <c:v>1418803200</c:v>
                </c:pt>
                <c:pt idx="43424">
                  <c:v>1418806800</c:v>
                </c:pt>
                <c:pt idx="43425">
                  <c:v>1418810400</c:v>
                </c:pt>
                <c:pt idx="43426">
                  <c:v>1418814000</c:v>
                </c:pt>
                <c:pt idx="43427">
                  <c:v>1418817600</c:v>
                </c:pt>
                <c:pt idx="43428">
                  <c:v>1418821200</c:v>
                </c:pt>
                <c:pt idx="43429">
                  <c:v>1418824800</c:v>
                </c:pt>
                <c:pt idx="43430">
                  <c:v>1418828400</c:v>
                </c:pt>
                <c:pt idx="43431">
                  <c:v>1418832000</c:v>
                </c:pt>
                <c:pt idx="43432">
                  <c:v>1418835600</c:v>
                </c:pt>
                <c:pt idx="43433">
                  <c:v>1418839200</c:v>
                </c:pt>
                <c:pt idx="43434">
                  <c:v>1418842800</c:v>
                </c:pt>
                <c:pt idx="43435">
                  <c:v>1418846400</c:v>
                </c:pt>
                <c:pt idx="43436">
                  <c:v>1418850000</c:v>
                </c:pt>
                <c:pt idx="43437">
                  <c:v>1418853600</c:v>
                </c:pt>
                <c:pt idx="43438">
                  <c:v>1418857200</c:v>
                </c:pt>
                <c:pt idx="43439">
                  <c:v>1418860800</c:v>
                </c:pt>
                <c:pt idx="43440">
                  <c:v>1418864400</c:v>
                </c:pt>
                <c:pt idx="43441">
                  <c:v>1418868000</c:v>
                </c:pt>
                <c:pt idx="43442">
                  <c:v>1418871600</c:v>
                </c:pt>
                <c:pt idx="43443">
                  <c:v>1418875200</c:v>
                </c:pt>
                <c:pt idx="43444">
                  <c:v>1418878800</c:v>
                </c:pt>
                <c:pt idx="43445">
                  <c:v>1418882400</c:v>
                </c:pt>
                <c:pt idx="43446">
                  <c:v>1418886000</c:v>
                </c:pt>
                <c:pt idx="43447">
                  <c:v>1418889600</c:v>
                </c:pt>
                <c:pt idx="43448">
                  <c:v>1418893200</c:v>
                </c:pt>
                <c:pt idx="43449">
                  <c:v>1418896800</c:v>
                </c:pt>
                <c:pt idx="43450">
                  <c:v>1418900400</c:v>
                </c:pt>
                <c:pt idx="43451">
                  <c:v>1418904000</c:v>
                </c:pt>
                <c:pt idx="43452">
                  <c:v>1418907600</c:v>
                </c:pt>
                <c:pt idx="43453">
                  <c:v>1418911200</c:v>
                </c:pt>
                <c:pt idx="43454">
                  <c:v>1418914800</c:v>
                </c:pt>
                <c:pt idx="43455">
                  <c:v>1418918400</c:v>
                </c:pt>
                <c:pt idx="43456">
                  <c:v>1418922000</c:v>
                </c:pt>
                <c:pt idx="43457">
                  <c:v>1418925600</c:v>
                </c:pt>
                <c:pt idx="43458">
                  <c:v>1418929200</c:v>
                </c:pt>
                <c:pt idx="43459">
                  <c:v>1418932800</c:v>
                </c:pt>
                <c:pt idx="43460">
                  <c:v>1418936400</c:v>
                </c:pt>
                <c:pt idx="43461">
                  <c:v>1418940000</c:v>
                </c:pt>
                <c:pt idx="43462">
                  <c:v>1418943600</c:v>
                </c:pt>
                <c:pt idx="43463">
                  <c:v>1418947200</c:v>
                </c:pt>
                <c:pt idx="43464">
                  <c:v>1418950800</c:v>
                </c:pt>
                <c:pt idx="43465">
                  <c:v>1418954400</c:v>
                </c:pt>
                <c:pt idx="43466">
                  <c:v>1418958000</c:v>
                </c:pt>
                <c:pt idx="43467">
                  <c:v>1418961600</c:v>
                </c:pt>
                <c:pt idx="43468">
                  <c:v>1418965200</c:v>
                </c:pt>
                <c:pt idx="43469">
                  <c:v>1418968800</c:v>
                </c:pt>
                <c:pt idx="43470">
                  <c:v>1418972400</c:v>
                </c:pt>
                <c:pt idx="43471">
                  <c:v>1418976000</c:v>
                </c:pt>
                <c:pt idx="43472">
                  <c:v>1418979600</c:v>
                </c:pt>
                <c:pt idx="43473">
                  <c:v>1418983200</c:v>
                </c:pt>
                <c:pt idx="43474">
                  <c:v>1418986800</c:v>
                </c:pt>
                <c:pt idx="43475">
                  <c:v>1418990400</c:v>
                </c:pt>
                <c:pt idx="43476">
                  <c:v>1418994000</c:v>
                </c:pt>
                <c:pt idx="43477">
                  <c:v>1418997600</c:v>
                </c:pt>
                <c:pt idx="43478">
                  <c:v>1419001200</c:v>
                </c:pt>
                <c:pt idx="43479">
                  <c:v>1419004800</c:v>
                </c:pt>
                <c:pt idx="43480">
                  <c:v>1419008400</c:v>
                </c:pt>
                <c:pt idx="43481">
                  <c:v>1419012000</c:v>
                </c:pt>
                <c:pt idx="43482">
                  <c:v>1419015600</c:v>
                </c:pt>
                <c:pt idx="43483">
                  <c:v>1419019200</c:v>
                </c:pt>
                <c:pt idx="43484">
                  <c:v>1419022800</c:v>
                </c:pt>
                <c:pt idx="43485">
                  <c:v>1419026400</c:v>
                </c:pt>
                <c:pt idx="43486">
                  <c:v>1419030000</c:v>
                </c:pt>
                <c:pt idx="43487">
                  <c:v>1419033600</c:v>
                </c:pt>
                <c:pt idx="43488">
                  <c:v>1419037200</c:v>
                </c:pt>
                <c:pt idx="43489">
                  <c:v>1419040800</c:v>
                </c:pt>
                <c:pt idx="43490">
                  <c:v>1419044400</c:v>
                </c:pt>
                <c:pt idx="43491">
                  <c:v>1419048000</c:v>
                </c:pt>
                <c:pt idx="43492">
                  <c:v>1419051600</c:v>
                </c:pt>
                <c:pt idx="43493">
                  <c:v>1419055200</c:v>
                </c:pt>
                <c:pt idx="43494">
                  <c:v>1419058800</c:v>
                </c:pt>
                <c:pt idx="43495">
                  <c:v>1419062400</c:v>
                </c:pt>
                <c:pt idx="43496">
                  <c:v>1419066000</c:v>
                </c:pt>
                <c:pt idx="43497">
                  <c:v>1419069600</c:v>
                </c:pt>
                <c:pt idx="43498">
                  <c:v>1419073200</c:v>
                </c:pt>
                <c:pt idx="43499">
                  <c:v>1419076800</c:v>
                </c:pt>
                <c:pt idx="43500">
                  <c:v>1419080400</c:v>
                </c:pt>
                <c:pt idx="43501">
                  <c:v>1419084000</c:v>
                </c:pt>
                <c:pt idx="43502">
                  <c:v>1419087600</c:v>
                </c:pt>
                <c:pt idx="43503">
                  <c:v>1419091200</c:v>
                </c:pt>
                <c:pt idx="43504">
                  <c:v>1419094800</c:v>
                </c:pt>
                <c:pt idx="43505">
                  <c:v>1419098400</c:v>
                </c:pt>
                <c:pt idx="43506">
                  <c:v>1419102000</c:v>
                </c:pt>
                <c:pt idx="43507">
                  <c:v>1419105600</c:v>
                </c:pt>
                <c:pt idx="43508">
                  <c:v>1419109200</c:v>
                </c:pt>
                <c:pt idx="43509">
                  <c:v>1419112800</c:v>
                </c:pt>
                <c:pt idx="43510">
                  <c:v>1419116400</c:v>
                </c:pt>
                <c:pt idx="43511">
                  <c:v>1419120000</c:v>
                </c:pt>
                <c:pt idx="43512">
                  <c:v>1419123600</c:v>
                </c:pt>
                <c:pt idx="43513">
                  <c:v>1419127200</c:v>
                </c:pt>
                <c:pt idx="43514">
                  <c:v>1419130800</c:v>
                </c:pt>
                <c:pt idx="43515">
                  <c:v>1419134400</c:v>
                </c:pt>
                <c:pt idx="43516">
                  <c:v>1419138000</c:v>
                </c:pt>
                <c:pt idx="43517">
                  <c:v>1419141600</c:v>
                </c:pt>
                <c:pt idx="43518">
                  <c:v>1419145200</c:v>
                </c:pt>
                <c:pt idx="43519">
                  <c:v>1419148800</c:v>
                </c:pt>
                <c:pt idx="43520">
                  <c:v>1419152400</c:v>
                </c:pt>
                <c:pt idx="43521">
                  <c:v>1419156000</c:v>
                </c:pt>
                <c:pt idx="43522">
                  <c:v>1419159600</c:v>
                </c:pt>
                <c:pt idx="43523">
                  <c:v>1419163200</c:v>
                </c:pt>
                <c:pt idx="43524">
                  <c:v>1419166800</c:v>
                </c:pt>
                <c:pt idx="43525">
                  <c:v>1419170400</c:v>
                </c:pt>
                <c:pt idx="43526">
                  <c:v>1419174000</c:v>
                </c:pt>
                <c:pt idx="43527">
                  <c:v>1419177600</c:v>
                </c:pt>
                <c:pt idx="43528">
                  <c:v>1419181200</c:v>
                </c:pt>
                <c:pt idx="43529">
                  <c:v>1419184800</c:v>
                </c:pt>
                <c:pt idx="43530">
                  <c:v>1419188400</c:v>
                </c:pt>
                <c:pt idx="43531">
                  <c:v>1419192000</c:v>
                </c:pt>
                <c:pt idx="43532">
                  <c:v>1419195600</c:v>
                </c:pt>
                <c:pt idx="43533">
                  <c:v>1419199200</c:v>
                </c:pt>
                <c:pt idx="43534">
                  <c:v>1419202800</c:v>
                </c:pt>
                <c:pt idx="43535">
                  <c:v>1419206400</c:v>
                </c:pt>
                <c:pt idx="43536">
                  <c:v>1419210000</c:v>
                </c:pt>
                <c:pt idx="43537">
                  <c:v>1419213600</c:v>
                </c:pt>
                <c:pt idx="43538">
                  <c:v>1419217200</c:v>
                </c:pt>
                <c:pt idx="43539">
                  <c:v>1419220800</c:v>
                </c:pt>
                <c:pt idx="43540">
                  <c:v>1419224400</c:v>
                </c:pt>
                <c:pt idx="43541">
                  <c:v>1419228000</c:v>
                </c:pt>
                <c:pt idx="43542">
                  <c:v>1419231600</c:v>
                </c:pt>
                <c:pt idx="43543">
                  <c:v>1419235200</c:v>
                </c:pt>
                <c:pt idx="43544">
                  <c:v>1419238800</c:v>
                </c:pt>
                <c:pt idx="43545">
                  <c:v>1419242400</c:v>
                </c:pt>
                <c:pt idx="43546">
                  <c:v>1419246000</c:v>
                </c:pt>
                <c:pt idx="43547">
                  <c:v>1419249600</c:v>
                </c:pt>
                <c:pt idx="43548">
                  <c:v>1419253200</c:v>
                </c:pt>
                <c:pt idx="43549">
                  <c:v>1419256800</c:v>
                </c:pt>
                <c:pt idx="43550">
                  <c:v>1419260400</c:v>
                </c:pt>
                <c:pt idx="43551">
                  <c:v>1419264000</c:v>
                </c:pt>
                <c:pt idx="43552">
                  <c:v>1419267600</c:v>
                </c:pt>
                <c:pt idx="43553">
                  <c:v>1419271200</c:v>
                </c:pt>
                <c:pt idx="43554">
                  <c:v>1419274800</c:v>
                </c:pt>
                <c:pt idx="43555">
                  <c:v>1419278400</c:v>
                </c:pt>
                <c:pt idx="43556">
                  <c:v>1419282000</c:v>
                </c:pt>
                <c:pt idx="43557">
                  <c:v>1419285600</c:v>
                </c:pt>
                <c:pt idx="43558">
                  <c:v>1419289200</c:v>
                </c:pt>
                <c:pt idx="43559">
                  <c:v>1419292800</c:v>
                </c:pt>
                <c:pt idx="43560">
                  <c:v>1419296400</c:v>
                </c:pt>
                <c:pt idx="43561">
                  <c:v>1419300000</c:v>
                </c:pt>
                <c:pt idx="43562">
                  <c:v>1419303600</c:v>
                </c:pt>
                <c:pt idx="43563">
                  <c:v>1419307200</c:v>
                </c:pt>
                <c:pt idx="43564">
                  <c:v>1419310800</c:v>
                </c:pt>
                <c:pt idx="43565">
                  <c:v>1419314400</c:v>
                </c:pt>
                <c:pt idx="43566">
                  <c:v>1419318000</c:v>
                </c:pt>
                <c:pt idx="43567">
                  <c:v>1419321600</c:v>
                </c:pt>
                <c:pt idx="43568">
                  <c:v>1419325200</c:v>
                </c:pt>
                <c:pt idx="43569">
                  <c:v>1419328800</c:v>
                </c:pt>
                <c:pt idx="43570">
                  <c:v>1419332400</c:v>
                </c:pt>
                <c:pt idx="43571">
                  <c:v>1419336000</c:v>
                </c:pt>
                <c:pt idx="43572">
                  <c:v>1419339600</c:v>
                </c:pt>
                <c:pt idx="43573">
                  <c:v>1419343200</c:v>
                </c:pt>
                <c:pt idx="43574">
                  <c:v>1419346800</c:v>
                </c:pt>
                <c:pt idx="43575">
                  <c:v>1419350400</c:v>
                </c:pt>
                <c:pt idx="43576">
                  <c:v>1419354000</c:v>
                </c:pt>
                <c:pt idx="43577">
                  <c:v>1419357600</c:v>
                </c:pt>
                <c:pt idx="43578">
                  <c:v>1419361200</c:v>
                </c:pt>
                <c:pt idx="43579">
                  <c:v>1419364800</c:v>
                </c:pt>
                <c:pt idx="43580">
                  <c:v>1419368400</c:v>
                </c:pt>
                <c:pt idx="43581">
                  <c:v>1419372000</c:v>
                </c:pt>
                <c:pt idx="43582">
                  <c:v>1419375600</c:v>
                </c:pt>
                <c:pt idx="43583">
                  <c:v>1419379200</c:v>
                </c:pt>
                <c:pt idx="43584">
                  <c:v>1419382800</c:v>
                </c:pt>
                <c:pt idx="43585">
                  <c:v>1419386400</c:v>
                </c:pt>
                <c:pt idx="43586">
                  <c:v>1419390000</c:v>
                </c:pt>
                <c:pt idx="43587">
                  <c:v>1419393600</c:v>
                </c:pt>
                <c:pt idx="43588">
                  <c:v>1419397200</c:v>
                </c:pt>
                <c:pt idx="43589">
                  <c:v>1419400800</c:v>
                </c:pt>
                <c:pt idx="43590">
                  <c:v>1419404400</c:v>
                </c:pt>
                <c:pt idx="43591">
                  <c:v>1419408000</c:v>
                </c:pt>
                <c:pt idx="43592">
                  <c:v>1419411600</c:v>
                </c:pt>
                <c:pt idx="43593">
                  <c:v>1419415200</c:v>
                </c:pt>
                <c:pt idx="43594">
                  <c:v>1419418800</c:v>
                </c:pt>
                <c:pt idx="43595">
                  <c:v>1419422400</c:v>
                </c:pt>
                <c:pt idx="43596">
                  <c:v>1419426000</c:v>
                </c:pt>
                <c:pt idx="43597">
                  <c:v>1419429600</c:v>
                </c:pt>
                <c:pt idx="43598">
                  <c:v>1419433200</c:v>
                </c:pt>
                <c:pt idx="43599">
                  <c:v>1419436800</c:v>
                </c:pt>
                <c:pt idx="43600">
                  <c:v>1419440400</c:v>
                </c:pt>
                <c:pt idx="43601">
                  <c:v>1419444000</c:v>
                </c:pt>
                <c:pt idx="43602">
                  <c:v>1419447600</c:v>
                </c:pt>
                <c:pt idx="43603">
                  <c:v>1419451200</c:v>
                </c:pt>
                <c:pt idx="43604">
                  <c:v>1419454800</c:v>
                </c:pt>
                <c:pt idx="43605">
                  <c:v>1419458400</c:v>
                </c:pt>
                <c:pt idx="43606">
                  <c:v>1419462000</c:v>
                </c:pt>
                <c:pt idx="43607">
                  <c:v>1419465600</c:v>
                </c:pt>
                <c:pt idx="43608">
                  <c:v>1419469200</c:v>
                </c:pt>
                <c:pt idx="43609">
                  <c:v>1419472800</c:v>
                </c:pt>
                <c:pt idx="43610">
                  <c:v>1419476400</c:v>
                </c:pt>
                <c:pt idx="43611">
                  <c:v>1419480000</c:v>
                </c:pt>
                <c:pt idx="43612">
                  <c:v>1419483600</c:v>
                </c:pt>
                <c:pt idx="43613">
                  <c:v>1419487200</c:v>
                </c:pt>
                <c:pt idx="43614">
                  <c:v>1419490800</c:v>
                </c:pt>
                <c:pt idx="43615">
                  <c:v>1419494400</c:v>
                </c:pt>
                <c:pt idx="43616">
                  <c:v>1419498000</c:v>
                </c:pt>
                <c:pt idx="43617">
                  <c:v>1419501600</c:v>
                </c:pt>
                <c:pt idx="43618">
                  <c:v>1419505200</c:v>
                </c:pt>
                <c:pt idx="43619">
                  <c:v>1419508800</c:v>
                </c:pt>
                <c:pt idx="43620">
                  <c:v>1419512400</c:v>
                </c:pt>
                <c:pt idx="43621">
                  <c:v>1419516000</c:v>
                </c:pt>
                <c:pt idx="43622">
                  <c:v>1419519600</c:v>
                </c:pt>
                <c:pt idx="43623">
                  <c:v>1419523200</c:v>
                </c:pt>
                <c:pt idx="43624">
                  <c:v>1419526800</c:v>
                </c:pt>
                <c:pt idx="43625">
                  <c:v>1419530400</c:v>
                </c:pt>
                <c:pt idx="43626">
                  <c:v>1419534000</c:v>
                </c:pt>
                <c:pt idx="43627">
                  <c:v>1419537600</c:v>
                </c:pt>
                <c:pt idx="43628">
                  <c:v>1419541200</c:v>
                </c:pt>
                <c:pt idx="43629">
                  <c:v>1419544800</c:v>
                </c:pt>
                <c:pt idx="43630">
                  <c:v>1419548400</c:v>
                </c:pt>
                <c:pt idx="43631">
                  <c:v>1419552000</c:v>
                </c:pt>
                <c:pt idx="43632">
                  <c:v>1419555600</c:v>
                </c:pt>
                <c:pt idx="43633">
                  <c:v>1419559200</c:v>
                </c:pt>
                <c:pt idx="43634">
                  <c:v>1419562800</c:v>
                </c:pt>
                <c:pt idx="43635">
                  <c:v>1419566400</c:v>
                </c:pt>
                <c:pt idx="43636">
                  <c:v>1419570000</c:v>
                </c:pt>
                <c:pt idx="43637">
                  <c:v>1419573600</c:v>
                </c:pt>
                <c:pt idx="43638">
                  <c:v>1419577200</c:v>
                </c:pt>
                <c:pt idx="43639">
                  <c:v>1419580800</c:v>
                </c:pt>
                <c:pt idx="43640">
                  <c:v>1419584400</c:v>
                </c:pt>
                <c:pt idx="43641">
                  <c:v>1419588000</c:v>
                </c:pt>
                <c:pt idx="43642">
                  <c:v>1419591600</c:v>
                </c:pt>
                <c:pt idx="43643">
                  <c:v>1419595200</c:v>
                </c:pt>
                <c:pt idx="43644">
                  <c:v>1419598800</c:v>
                </c:pt>
                <c:pt idx="43645">
                  <c:v>1419602400</c:v>
                </c:pt>
                <c:pt idx="43646">
                  <c:v>1419606000</c:v>
                </c:pt>
                <c:pt idx="43647">
                  <c:v>1419609600</c:v>
                </c:pt>
                <c:pt idx="43648">
                  <c:v>1419613200</c:v>
                </c:pt>
                <c:pt idx="43649">
                  <c:v>1419616800</c:v>
                </c:pt>
                <c:pt idx="43650">
                  <c:v>1419620400</c:v>
                </c:pt>
                <c:pt idx="43651">
                  <c:v>1419624000</c:v>
                </c:pt>
                <c:pt idx="43652">
                  <c:v>1419627600</c:v>
                </c:pt>
                <c:pt idx="43653">
                  <c:v>1419631200</c:v>
                </c:pt>
                <c:pt idx="43654">
                  <c:v>1419634800</c:v>
                </c:pt>
                <c:pt idx="43655">
                  <c:v>1419638400</c:v>
                </c:pt>
                <c:pt idx="43656">
                  <c:v>1419642000</c:v>
                </c:pt>
                <c:pt idx="43657">
                  <c:v>1419645600</c:v>
                </c:pt>
                <c:pt idx="43658">
                  <c:v>1419649200</c:v>
                </c:pt>
                <c:pt idx="43659">
                  <c:v>1419652800</c:v>
                </c:pt>
                <c:pt idx="43660">
                  <c:v>1419656400</c:v>
                </c:pt>
                <c:pt idx="43661">
                  <c:v>1419660000</c:v>
                </c:pt>
                <c:pt idx="43662">
                  <c:v>1419663600</c:v>
                </c:pt>
                <c:pt idx="43663">
                  <c:v>1419667200</c:v>
                </c:pt>
                <c:pt idx="43664">
                  <c:v>1419670800</c:v>
                </c:pt>
                <c:pt idx="43665">
                  <c:v>1419674400</c:v>
                </c:pt>
                <c:pt idx="43666">
                  <c:v>1419678000</c:v>
                </c:pt>
                <c:pt idx="43667">
                  <c:v>1419681600</c:v>
                </c:pt>
                <c:pt idx="43668">
                  <c:v>1419685200</c:v>
                </c:pt>
                <c:pt idx="43669">
                  <c:v>1419688800</c:v>
                </c:pt>
                <c:pt idx="43670">
                  <c:v>1419692400</c:v>
                </c:pt>
                <c:pt idx="43671">
                  <c:v>1419696000</c:v>
                </c:pt>
                <c:pt idx="43672">
                  <c:v>1419699600</c:v>
                </c:pt>
                <c:pt idx="43673">
                  <c:v>1419703200</c:v>
                </c:pt>
                <c:pt idx="43674">
                  <c:v>1419706800</c:v>
                </c:pt>
                <c:pt idx="43675">
                  <c:v>1419710400</c:v>
                </c:pt>
                <c:pt idx="43676">
                  <c:v>1419714000</c:v>
                </c:pt>
                <c:pt idx="43677">
                  <c:v>1419717600</c:v>
                </c:pt>
                <c:pt idx="43678">
                  <c:v>1419721200</c:v>
                </c:pt>
                <c:pt idx="43679">
                  <c:v>1419724800</c:v>
                </c:pt>
                <c:pt idx="43680">
                  <c:v>1419728400</c:v>
                </c:pt>
                <c:pt idx="43681">
                  <c:v>1419732000</c:v>
                </c:pt>
                <c:pt idx="43682">
                  <c:v>1419735600</c:v>
                </c:pt>
                <c:pt idx="43683">
                  <c:v>1419739200</c:v>
                </c:pt>
                <c:pt idx="43684">
                  <c:v>1419742800</c:v>
                </c:pt>
                <c:pt idx="43685">
                  <c:v>1419746400</c:v>
                </c:pt>
                <c:pt idx="43686">
                  <c:v>1419750000</c:v>
                </c:pt>
                <c:pt idx="43687">
                  <c:v>1419753600</c:v>
                </c:pt>
                <c:pt idx="43688">
                  <c:v>1419757200</c:v>
                </c:pt>
                <c:pt idx="43689">
                  <c:v>1419760800</c:v>
                </c:pt>
                <c:pt idx="43690">
                  <c:v>1419764400</c:v>
                </c:pt>
                <c:pt idx="43691">
                  <c:v>1419768000</c:v>
                </c:pt>
                <c:pt idx="43692">
                  <c:v>1419771600</c:v>
                </c:pt>
                <c:pt idx="43693">
                  <c:v>1419775200</c:v>
                </c:pt>
                <c:pt idx="43694">
                  <c:v>1419778800</c:v>
                </c:pt>
                <c:pt idx="43695">
                  <c:v>1419782400</c:v>
                </c:pt>
                <c:pt idx="43696">
                  <c:v>1419786000</c:v>
                </c:pt>
                <c:pt idx="43697">
                  <c:v>1419789600</c:v>
                </c:pt>
                <c:pt idx="43698">
                  <c:v>1419793200</c:v>
                </c:pt>
                <c:pt idx="43699">
                  <c:v>1419796800</c:v>
                </c:pt>
                <c:pt idx="43700">
                  <c:v>1419800400</c:v>
                </c:pt>
                <c:pt idx="43701">
                  <c:v>1419804000</c:v>
                </c:pt>
                <c:pt idx="43702">
                  <c:v>1419807600</c:v>
                </c:pt>
                <c:pt idx="43703">
                  <c:v>1419811200</c:v>
                </c:pt>
                <c:pt idx="43704">
                  <c:v>1419814800</c:v>
                </c:pt>
                <c:pt idx="43705">
                  <c:v>1419818400</c:v>
                </c:pt>
                <c:pt idx="43706">
                  <c:v>1419822000</c:v>
                </c:pt>
                <c:pt idx="43707">
                  <c:v>1419825600</c:v>
                </c:pt>
                <c:pt idx="43708">
                  <c:v>1419829200</c:v>
                </c:pt>
                <c:pt idx="43709">
                  <c:v>1419832800</c:v>
                </c:pt>
                <c:pt idx="43710">
                  <c:v>1419836400</c:v>
                </c:pt>
                <c:pt idx="43711">
                  <c:v>1419840000</c:v>
                </c:pt>
                <c:pt idx="43712">
                  <c:v>1419843600</c:v>
                </c:pt>
                <c:pt idx="43713">
                  <c:v>1419847200</c:v>
                </c:pt>
                <c:pt idx="43714">
                  <c:v>1419850800</c:v>
                </c:pt>
                <c:pt idx="43715">
                  <c:v>1419854400</c:v>
                </c:pt>
                <c:pt idx="43716">
                  <c:v>1419858000</c:v>
                </c:pt>
                <c:pt idx="43717">
                  <c:v>1419861600</c:v>
                </c:pt>
                <c:pt idx="43718">
                  <c:v>1419865200</c:v>
                </c:pt>
                <c:pt idx="43719">
                  <c:v>1419868800</c:v>
                </c:pt>
                <c:pt idx="43720">
                  <c:v>1419872400</c:v>
                </c:pt>
                <c:pt idx="43721">
                  <c:v>1419876000</c:v>
                </c:pt>
                <c:pt idx="43722">
                  <c:v>1419879600</c:v>
                </c:pt>
                <c:pt idx="43723">
                  <c:v>1419883200</c:v>
                </c:pt>
                <c:pt idx="43724">
                  <c:v>1419886800</c:v>
                </c:pt>
                <c:pt idx="43725">
                  <c:v>1419890400</c:v>
                </c:pt>
                <c:pt idx="43726">
                  <c:v>1419894000</c:v>
                </c:pt>
                <c:pt idx="43727">
                  <c:v>1419897600</c:v>
                </c:pt>
                <c:pt idx="43728">
                  <c:v>1419901200</c:v>
                </c:pt>
                <c:pt idx="43729">
                  <c:v>1419904800</c:v>
                </c:pt>
                <c:pt idx="43730">
                  <c:v>1419908400</c:v>
                </c:pt>
                <c:pt idx="43731">
                  <c:v>1419912000</c:v>
                </c:pt>
                <c:pt idx="43732">
                  <c:v>1419915600</c:v>
                </c:pt>
                <c:pt idx="43733">
                  <c:v>1419919200</c:v>
                </c:pt>
                <c:pt idx="43734">
                  <c:v>1419922800</c:v>
                </c:pt>
                <c:pt idx="43735">
                  <c:v>1419926400</c:v>
                </c:pt>
                <c:pt idx="43736">
                  <c:v>1419930000</c:v>
                </c:pt>
                <c:pt idx="43737">
                  <c:v>1419933600</c:v>
                </c:pt>
                <c:pt idx="43738">
                  <c:v>1419937200</c:v>
                </c:pt>
                <c:pt idx="43739">
                  <c:v>1419940800</c:v>
                </c:pt>
                <c:pt idx="43740">
                  <c:v>1419944400</c:v>
                </c:pt>
                <c:pt idx="43741">
                  <c:v>1419948000</c:v>
                </c:pt>
                <c:pt idx="43742">
                  <c:v>1419951600</c:v>
                </c:pt>
                <c:pt idx="43743">
                  <c:v>1419955200</c:v>
                </c:pt>
                <c:pt idx="43744">
                  <c:v>1419958800</c:v>
                </c:pt>
                <c:pt idx="43745">
                  <c:v>1419962400</c:v>
                </c:pt>
                <c:pt idx="43746">
                  <c:v>1419966000</c:v>
                </c:pt>
                <c:pt idx="43747">
                  <c:v>1419969600</c:v>
                </c:pt>
                <c:pt idx="43748">
                  <c:v>1419973200</c:v>
                </c:pt>
                <c:pt idx="43749">
                  <c:v>1419976800</c:v>
                </c:pt>
                <c:pt idx="43750">
                  <c:v>1419980400</c:v>
                </c:pt>
                <c:pt idx="43751">
                  <c:v>1419984000</c:v>
                </c:pt>
                <c:pt idx="43752">
                  <c:v>1419987600</c:v>
                </c:pt>
                <c:pt idx="43753">
                  <c:v>1419991200</c:v>
                </c:pt>
                <c:pt idx="43754">
                  <c:v>1419994800</c:v>
                </c:pt>
                <c:pt idx="43755">
                  <c:v>1419998400</c:v>
                </c:pt>
                <c:pt idx="43756">
                  <c:v>1420002000</c:v>
                </c:pt>
                <c:pt idx="43757">
                  <c:v>1420005600</c:v>
                </c:pt>
                <c:pt idx="43758">
                  <c:v>1420009200</c:v>
                </c:pt>
                <c:pt idx="43759">
                  <c:v>1420012800</c:v>
                </c:pt>
                <c:pt idx="43760">
                  <c:v>1420016400</c:v>
                </c:pt>
                <c:pt idx="43761">
                  <c:v>1420020000</c:v>
                </c:pt>
                <c:pt idx="43762">
                  <c:v>1420023600</c:v>
                </c:pt>
                <c:pt idx="43763">
                  <c:v>1420027200</c:v>
                </c:pt>
                <c:pt idx="43764">
                  <c:v>1420030800</c:v>
                </c:pt>
                <c:pt idx="43765">
                  <c:v>1420034400</c:v>
                </c:pt>
                <c:pt idx="43766">
                  <c:v>1420038000</c:v>
                </c:pt>
                <c:pt idx="43767">
                  <c:v>1420041600</c:v>
                </c:pt>
                <c:pt idx="43768">
                  <c:v>1420045200</c:v>
                </c:pt>
                <c:pt idx="43769">
                  <c:v>1420048800</c:v>
                </c:pt>
                <c:pt idx="43770">
                  <c:v>1420052400</c:v>
                </c:pt>
                <c:pt idx="43771">
                  <c:v>1420056000</c:v>
                </c:pt>
                <c:pt idx="43772">
                  <c:v>1420059600</c:v>
                </c:pt>
                <c:pt idx="43773">
                  <c:v>1420063200</c:v>
                </c:pt>
                <c:pt idx="43774">
                  <c:v>1420066800</c:v>
                </c:pt>
                <c:pt idx="43775">
                  <c:v>1420070400</c:v>
                </c:pt>
                <c:pt idx="43776">
                  <c:v>1420074000</c:v>
                </c:pt>
                <c:pt idx="43777">
                  <c:v>1420077600</c:v>
                </c:pt>
                <c:pt idx="43778">
                  <c:v>1420081200</c:v>
                </c:pt>
                <c:pt idx="43779">
                  <c:v>1420084800</c:v>
                </c:pt>
                <c:pt idx="43780">
                  <c:v>1420088400</c:v>
                </c:pt>
                <c:pt idx="43781">
                  <c:v>1420092000</c:v>
                </c:pt>
                <c:pt idx="43782">
                  <c:v>1420095600</c:v>
                </c:pt>
                <c:pt idx="43783">
                  <c:v>1420099200</c:v>
                </c:pt>
                <c:pt idx="43784">
                  <c:v>1420102800</c:v>
                </c:pt>
                <c:pt idx="43785">
                  <c:v>1420106400</c:v>
                </c:pt>
                <c:pt idx="43786">
                  <c:v>1420110000</c:v>
                </c:pt>
                <c:pt idx="43787">
                  <c:v>1420113600</c:v>
                </c:pt>
                <c:pt idx="43788">
                  <c:v>1420117200</c:v>
                </c:pt>
                <c:pt idx="43789">
                  <c:v>1420120800</c:v>
                </c:pt>
                <c:pt idx="43790">
                  <c:v>1420124400</c:v>
                </c:pt>
                <c:pt idx="43791">
                  <c:v>1420128000</c:v>
                </c:pt>
                <c:pt idx="43792">
                  <c:v>1420131600</c:v>
                </c:pt>
                <c:pt idx="43793">
                  <c:v>1420135200</c:v>
                </c:pt>
                <c:pt idx="43794">
                  <c:v>1420138800</c:v>
                </c:pt>
                <c:pt idx="43795">
                  <c:v>1420142400</c:v>
                </c:pt>
                <c:pt idx="43796">
                  <c:v>1420146000</c:v>
                </c:pt>
                <c:pt idx="43797">
                  <c:v>1420149600</c:v>
                </c:pt>
                <c:pt idx="43798">
                  <c:v>1420153200</c:v>
                </c:pt>
                <c:pt idx="43799">
                  <c:v>1420156800</c:v>
                </c:pt>
                <c:pt idx="43800">
                  <c:v>1420160400</c:v>
                </c:pt>
                <c:pt idx="43801">
                  <c:v>1420164000</c:v>
                </c:pt>
                <c:pt idx="43802">
                  <c:v>1420167600</c:v>
                </c:pt>
                <c:pt idx="43803">
                  <c:v>1420171200</c:v>
                </c:pt>
                <c:pt idx="43804">
                  <c:v>1420174800</c:v>
                </c:pt>
                <c:pt idx="43805">
                  <c:v>1420178400</c:v>
                </c:pt>
                <c:pt idx="43806">
                  <c:v>1420182000</c:v>
                </c:pt>
                <c:pt idx="43807">
                  <c:v>1420185600</c:v>
                </c:pt>
                <c:pt idx="43808">
                  <c:v>1420189200</c:v>
                </c:pt>
                <c:pt idx="43809">
                  <c:v>1420192800</c:v>
                </c:pt>
                <c:pt idx="43810">
                  <c:v>1420196400</c:v>
                </c:pt>
                <c:pt idx="43811">
                  <c:v>1420200000</c:v>
                </c:pt>
                <c:pt idx="43812">
                  <c:v>1420203600</c:v>
                </c:pt>
                <c:pt idx="43813">
                  <c:v>1420207200</c:v>
                </c:pt>
                <c:pt idx="43814">
                  <c:v>1420210800</c:v>
                </c:pt>
                <c:pt idx="43815">
                  <c:v>1420214400</c:v>
                </c:pt>
                <c:pt idx="43816">
                  <c:v>1420218000</c:v>
                </c:pt>
                <c:pt idx="43817">
                  <c:v>1420221600</c:v>
                </c:pt>
                <c:pt idx="43818">
                  <c:v>1420225200</c:v>
                </c:pt>
                <c:pt idx="43819">
                  <c:v>1420228800</c:v>
                </c:pt>
                <c:pt idx="43820">
                  <c:v>1420232400</c:v>
                </c:pt>
                <c:pt idx="43821">
                  <c:v>1420236000</c:v>
                </c:pt>
                <c:pt idx="43822">
                  <c:v>1420239600</c:v>
                </c:pt>
                <c:pt idx="43823">
                  <c:v>1420243200</c:v>
                </c:pt>
                <c:pt idx="43824">
                  <c:v>1420246800</c:v>
                </c:pt>
                <c:pt idx="43825">
                  <c:v>1420250400</c:v>
                </c:pt>
                <c:pt idx="43826">
                  <c:v>1420254000</c:v>
                </c:pt>
                <c:pt idx="43827">
                  <c:v>1420257600</c:v>
                </c:pt>
                <c:pt idx="43828">
                  <c:v>1420261200</c:v>
                </c:pt>
                <c:pt idx="43829">
                  <c:v>1420264800</c:v>
                </c:pt>
                <c:pt idx="43830">
                  <c:v>1420268400</c:v>
                </c:pt>
                <c:pt idx="43831">
                  <c:v>1420272000</c:v>
                </c:pt>
                <c:pt idx="43832">
                  <c:v>1420275600</c:v>
                </c:pt>
                <c:pt idx="43833">
                  <c:v>1420279200</c:v>
                </c:pt>
                <c:pt idx="43834">
                  <c:v>1420282800</c:v>
                </c:pt>
                <c:pt idx="43835">
                  <c:v>1420286400</c:v>
                </c:pt>
                <c:pt idx="43836">
                  <c:v>1420290000</c:v>
                </c:pt>
                <c:pt idx="43837">
                  <c:v>1420293600</c:v>
                </c:pt>
                <c:pt idx="43838">
                  <c:v>1420297200</c:v>
                </c:pt>
                <c:pt idx="43839">
                  <c:v>1420300800</c:v>
                </c:pt>
                <c:pt idx="43840">
                  <c:v>1420304400</c:v>
                </c:pt>
                <c:pt idx="43841">
                  <c:v>1420308000</c:v>
                </c:pt>
                <c:pt idx="43842">
                  <c:v>1420311600</c:v>
                </c:pt>
                <c:pt idx="43843">
                  <c:v>1420315200</c:v>
                </c:pt>
                <c:pt idx="43844">
                  <c:v>1420318800</c:v>
                </c:pt>
                <c:pt idx="43845">
                  <c:v>1420322400</c:v>
                </c:pt>
                <c:pt idx="43846">
                  <c:v>1420326000</c:v>
                </c:pt>
                <c:pt idx="43847">
                  <c:v>1420329600</c:v>
                </c:pt>
                <c:pt idx="43848">
                  <c:v>1420333200</c:v>
                </c:pt>
                <c:pt idx="43849">
                  <c:v>1420336800</c:v>
                </c:pt>
                <c:pt idx="43850">
                  <c:v>1420340400</c:v>
                </c:pt>
                <c:pt idx="43851">
                  <c:v>1420344000</c:v>
                </c:pt>
                <c:pt idx="43852">
                  <c:v>1420347600</c:v>
                </c:pt>
                <c:pt idx="43853">
                  <c:v>1420351200</c:v>
                </c:pt>
                <c:pt idx="43854">
                  <c:v>1420354800</c:v>
                </c:pt>
                <c:pt idx="43855">
                  <c:v>1420358400</c:v>
                </c:pt>
                <c:pt idx="43856">
                  <c:v>1420362000</c:v>
                </c:pt>
                <c:pt idx="43857">
                  <c:v>1420365600</c:v>
                </c:pt>
                <c:pt idx="43858">
                  <c:v>1420369200</c:v>
                </c:pt>
                <c:pt idx="43859">
                  <c:v>1420372800</c:v>
                </c:pt>
                <c:pt idx="43860">
                  <c:v>1420376400</c:v>
                </c:pt>
                <c:pt idx="43861">
                  <c:v>1420380000</c:v>
                </c:pt>
                <c:pt idx="43862">
                  <c:v>1420383600</c:v>
                </c:pt>
                <c:pt idx="43863">
                  <c:v>1420387200</c:v>
                </c:pt>
                <c:pt idx="43864">
                  <c:v>1420390800</c:v>
                </c:pt>
                <c:pt idx="43865">
                  <c:v>1420394400</c:v>
                </c:pt>
                <c:pt idx="43866">
                  <c:v>1420398000</c:v>
                </c:pt>
                <c:pt idx="43867">
                  <c:v>1420401600</c:v>
                </c:pt>
                <c:pt idx="43868">
                  <c:v>1420405200</c:v>
                </c:pt>
                <c:pt idx="43869">
                  <c:v>1420408800</c:v>
                </c:pt>
                <c:pt idx="43870">
                  <c:v>1420412400</c:v>
                </c:pt>
                <c:pt idx="43871">
                  <c:v>1420416000</c:v>
                </c:pt>
                <c:pt idx="43872">
                  <c:v>1420419600</c:v>
                </c:pt>
                <c:pt idx="43873">
                  <c:v>1420423200</c:v>
                </c:pt>
                <c:pt idx="43874">
                  <c:v>1420426800</c:v>
                </c:pt>
                <c:pt idx="43875">
                  <c:v>1420430400</c:v>
                </c:pt>
                <c:pt idx="43876">
                  <c:v>1420434000</c:v>
                </c:pt>
                <c:pt idx="43877">
                  <c:v>1420437600</c:v>
                </c:pt>
                <c:pt idx="43878">
                  <c:v>1420441200</c:v>
                </c:pt>
                <c:pt idx="43879">
                  <c:v>1420444800</c:v>
                </c:pt>
                <c:pt idx="43880">
                  <c:v>1420448400</c:v>
                </c:pt>
                <c:pt idx="43881">
                  <c:v>1420452000</c:v>
                </c:pt>
                <c:pt idx="43882">
                  <c:v>1420455600</c:v>
                </c:pt>
                <c:pt idx="43883">
                  <c:v>1420459200</c:v>
                </c:pt>
                <c:pt idx="43884">
                  <c:v>1420462800</c:v>
                </c:pt>
                <c:pt idx="43885">
                  <c:v>1420466400</c:v>
                </c:pt>
                <c:pt idx="43886">
                  <c:v>1420470000</c:v>
                </c:pt>
                <c:pt idx="43887">
                  <c:v>1420473600</c:v>
                </c:pt>
                <c:pt idx="43888">
                  <c:v>1420477200</c:v>
                </c:pt>
                <c:pt idx="43889">
                  <c:v>1420480800</c:v>
                </c:pt>
                <c:pt idx="43890">
                  <c:v>1420484400</c:v>
                </c:pt>
                <c:pt idx="43891">
                  <c:v>1420488000</c:v>
                </c:pt>
                <c:pt idx="43892">
                  <c:v>1420491600</c:v>
                </c:pt>
                <c:pt idx="43893">
                  <c:v>1420495200</c:v>
                </c:pt>
                <c:pt idx="43894">
                  <c:v>1420498800</c:v>
                </c:pt>
                <c:pt idx="43895">
                  <c:v>1420502400</c:v>
                </c:pt>
                <c:pt idx="43896">
                  <c:v>1420506000</c:v>
                </c:pt>
                <c:pt idx="43897">
                  <c:v>1420509600</c:v>
                </c:pt>
                <c:pt idx="43898">
                  <c:v>1420513200</c:v>
                </c:pt>
                <c:pt idx="43899">
                  <c:v>1420516800</c:v>
                </c:pt>
                <c:pt idx="43900">
                  <c:v>1420520400</c:v>
                </c:pt>
                <c:pt idx="43901">
                  <c:v>1420524000</c:v>
                </c:pt>
                <c:pt idx="43902">
                  <c:v>1420527600</c:v>
                </c:pt>
                <c:pt idx="43903">
                  <c:v>1420531200</c:v>
                </c:pt>
                <c:pt idx="43904">
                  <c:v>1420534800</c:v>
                </c:pt>
                <c:pt idx="43905">
                  <c:v>1420538400</c:v>
                </c:pt>
                <c:pt idx="43906">
                  <c:v>1420542000</c:v>
                </c:pt>
                <c:pt idx="43907">
                  <c:v>1420545600</c:v>
                </c:pt>
                <c:pt idx="43908">
                  <c:v>1420549200</c:v>
                </c:pt>
                <c:pt idx="43909">
                  <c:v>1420552800</c:v>
                </c:pt>
                <c:pt idx="43910">
                  <c:v>1420556400</c:v>
                </c:pt>
                <c:pt idx="43911">
                  <c:v>1420560000</c:v>
                </c:pt>
                <c:pt idx="43912">
                  <c:v>1420563600</c:v>
                </c:pt>
                <c:pt idx="43913">
                  <c:v>1420567200</c:v>
                </c:pt>
                <c:pt idx="43914">
                  <c:v>1420570800</c:v>
                </c:pt>
                <c:pt idx="43915">
                  <c:v>1420574400</c:v>
                </c:pt>
                <c:pt idx="43916">
                  <c:v>1420578000</c:v>
                </c:pt>
                <c:pt idx="43917">
                  <c:v>1420581600</c:v>
                </c:pt>
                <c:pt idx="43918">
                  <c:v>1420585200</c:v>
                </c:pt>
                <c:pt idx="43919">
                  <c:v>1420588800</c:v>
                </c:pt>
                <c:pt idx="43920">
                  <c:v>1420592400</c:v>
                </c:pt>
                <c:pt idx="43921">
                  <c:v>1420596000</c:v>
                </c:pt>
                <c:pt idx="43922">
                  <c:v>1420599600</c:v>
                </c:pt>
                <c:pt idx="43923">
                  <c:v>1420603200</c:v>
                </c:pt>
                <c:pt idx="43924">
                  <c:v>1420606800</c:v>
                </c:pt>
                <c:pt idx="43925">
                  <c:v>1420610400</c:v>
                </c:pt>
                <c:pt idx="43926">
                  <c:v>1420614000</c:v>
                </c:pt>
                <c:pt idx="43927">
                  <c:v>1420617600</c:v>
                </c:pt>
                <c:pt idx="43928">
                  <c:v>1420621200</c:v>
                </c:pt>
                <c:pt idx="43929">
                  <c:v>1420624800</c:v>
                </c:pt>
                <c:pt idx="43930">
                  <c:v>1420628400</c:v>
                </c:pt>
                <c:pt idx="43931">
                  <c:v>1420632000</c:v>
                </c:pt>
                <c:pt idx="43932">
                  <c:v>1420635600</c:v>
                </c:pt>
                <c:pt idx="43933">
                  <c:v>1420639200</c:v>
                </c:pt>
                <c:pt idx="43934">
                  <c:v>1420642800</c:v>
                </c:pt>
                <c:pt idx="43935">
                  <c:v>1420646400</c:v>
                </c:pt>
                <c:pt idx="43936">
                  <c:v>1420650000</c:v>
                </c:pt>
                <c:pt idx="43937">
                  <c:v>1420653600</c:v>
                </c:pt>
                <c:pt idx="43938">
                  <c:v>1420657200</c:v>
                </c:pt>
                <c:pt idx="43939">
                  <c:v>1420660800</c:v>
                </c:pt>
                <c:pt idx="43940">
                  <c:v>1420664400</c:v>
                </c:pt>
                <c:pt idx="43941">
                  <c:v>1420668000</c:v>
                </c:pt>
                <c:pt idx="43942">
                  <c:v>1420671600</c:v>
                </c:pt>
                <c:pt idx="43943">
                  <c:v>1420675200</c:v>
                </c:pt>
                <c:pt idx="43944">
                  <c:v>1420678800</c:v>
                </c:pt>
                <c:pt idx="43945">
                  <c:v>1420682400</c:v>
                </c:pt>
                <c:pt idx="43946">
                  <c:v>1420686000</c:v>
                </c:pt>
                <c:pt idx="43947">
                  <c:v>1420689600</c:v>
                </c:pt>
                <c:pt idx="43948">
                  <c:v>1420693200</c:v>
                </c:pt>
                <c:pt idx="43949">
                  <c:v>1420696800</c:v>
                </c:pt>
                <c:pt idx="43950">
                  <c:v>1420700400</c:v>
                </c:pt>
                <c:pt idx="43951">
                  <c:v>1420704000</c:v>
                </c:pt>
                <c:pt idx="43952">
                  <c:v>1420707600</c:v>
                </c:pt>
                <c:pt idx="43953">
                  <c:v>1420711200</c:v>
                </c:pt>
                <c:pt idx="43954">
                  <c:v>1420714800</c:v>
                </c:pt>
                <c:pt idx="43955">
                  <c:v>1420718400</c:v>
                </c:pt>
                <c:pt idx="43956">
                  <c:v>1420722000</c:v>
                </c:pt>
                <c:pt idx="43957">
                  <c:v>1420725600</c:v>
                </c:pt>
                <c:pt idx="43958">
                  <c:v>1420729200</c:v>
                </c:pt>
                <c:pt idx="43959">
                  <c:v>1420732800</c:v>
                </c:pt>
                <c:pt idx="43960">
                  <c:v>1420736400</c:v>
                </c:pt>
                <c:pt idx="43961">
                  <c:v>1420740000</c:v>
                </c:pt>
                <c:pt idx="43962">
                  <c:v>1420743600</c:v>
                </c:pt>
                <c:pt idx="43963">
                  <c:v>1420747200</c:v>
                </c:pt>
                <c:pt idx="43964">
                  <c:v>1420750800</c:v>
                </c:pt>
                <c:pt idx="43965">
                  <c:v>1420754400</c:v>
                </c:pt>
                <c:pt idx="43966">
                  <c:v>1420758000</c:v>
                </c:pt>
                <c:pt idx="43967">
                  <c:v>1420761600</c:v>
                </c:pt>
                <c:pt idx="43968">
                  <c:v>1420765200</c:v>
                </c:pt>
                <c:pt idx="43969">
                  <c:v>1420768800</c:v>
                </c:pt>
                <c:pt idx="43970">
                  <c:v>1420772400</c:v>
                </c:pt>
                <c:pt idx="43971">
                  <c:v>1420776000</c:v>
                </c:pt>
                <c:pt idx="43972">
                  <c:v>1420779600</c:v>
                </c:pt>
                <c:pt idx="43973">
                  <c:v>1420783200</c:v>
                </c:pt>
                <c:pt idx="43974">
                  <c:v>1420786800</c:v>
                </c:pt>
                <c:pt idx="43975">
                  <c:v>1420790400</c:v>
                </c:pt>
                <c:pt idx="43976">
                  <c:v>1420794000</c:v>
                </c:pt>
                <c:pt idx="43977">
                  <c:v>1420797600</c:v>
                </c:pt>
                <c:pt idx="43978">
                  <c:v>1420801200</c:v>
                </c:pt>
                <c:pt idx="43979">
                  <c:v>1420804800</c:v>
                </c:pt>
                <c:pt idx="43980">
                  <c:v>1420808400</c:v>
                </c:pt>
                <c:pt idx="43981">
                  <c:v>1420812000</c:v>
                </c:pt>
                <c:pt idx="43982">
                  <c:v>1420815600</c:v>
                </c:pt>
                <c:pt idx="43983">
                  <c:v>1420819200</c:v>
                </c:pt>
                <c:pt idx="43984">
                  <c:v>1420822800</c:v>
                </c:pt>
                <c:pt idx="43985">
                  <c:v>1420826400</c:v>
                </c:pt>
                <c:pt idx="43986">
                  <c:v>1420830000</c:v>
                </c:pt>
                <c:pt idx="43987">
                  <c:v>1420833600</c:v>
                </c:pt>
                <c:pt idx="43988">
                  <c:v>1420837200</c:v>
                </c:pt>
                <c:pt idx="43989">
                  <c:v>1420840800</c:v>
                </c:pt>
                <c:pt idx="43990">
                  <c:v>1420844400</c:v>
                </c:pt>
                <c:pt idx="43991">
                  <c:v>1420848000</c:v>
                </c:pt>
                <c:pt idx="43992">
                  <c:v>1420851600</c:v>
                </c:pt>
                <c:pt idx="43993">
                  <c:v>1420855200</c:v>
                </c:pt>
                <c:pt idx="43994">
                  <c:v>1420858800</c:v>
                </c:pt>
                <c:pt idx="43995">
                  <c:v>1420862400</c:v>
                </c:pt>
                <c:pt idx="43996">
                  <c:v>1420866000</c:v>
                </c:pt>
                <c:pt idx="43997">
                  <c:v>1420869600</c:v>
                </c:pt>
                <c:pt idx="43998">
                  <c:v>1420873200</c:v>
                </c:pt>
                <c:pt idx="43999">
                  <c:v>1420876800</c:v>
                </c:pt>
                <c:pt idx="44000">
                  <c:v>1420880400</c:v>
                </c:pt>
                <c:pt idx="44001">
                  <c:v>1420884000</c:v>
                </c:pt>
                <c:pt idx="44002">
                  <c:v>1420887600</c:v>
                </c:pt>
                <c:pt idx="44003">
                  <c:v>1420891200</c:v>
                </c:pt>
                <c:pt idx="44004">
                  <c:v>1420894800</c:v>
                </c:pt>
                <c:pt idx="44005">
                  <c:v>1420898400</c:v>
                </c:pt>
                <c:pt idx="44006">
                  <c:v>1420902000</c:v>
                </c:pt>
                <c:pt idx="44007">
                  <c:v>1420905600</c:v>
                </c:pt>
                <c:pt idx="44008">
                  <c:v>1420909200</c:v>
                </c:pt>
                <c:pt idx="44009">
                  <c:v>1420912800</c:v>
                </c:pt>
                <c:pt idx="44010">
                  <c:v>1420916400</c:v>
                </c:pt>
                <c:pt idx="44011">
                  <c:v>1420920000</c:v>
                </c:pt>
                <c:pt idx="44012">
                  <c:v>1420923600</c:v>
                </c:pt>
                <c:pt idx="44013">
                  <c:v>1420927200</c:v>
                </c:pt>
                <c:pt idx="44014">
                  <c:v>1420930800</c:v>
                </c:pt>
                <c:pt idx="44015">
                  <c:v>1420934400</c:v>
                </c:pt>
                <c:pt idx="44016">
                  <c:v>1420938000</c:v>
                </c:pt>
                <c:pt idx="44017">
                  <c:v>1420941600</c:v>
                </c:pt>
                <c:pt idx="44018">
                  <c:v>1420945200</c:v>
                </c:pt>
                <c:pt idx="44019">
                  <c:v>1420948800</c:v>
                </c:pt>
                <c:pt idx="44020">
                  <c:v>1420952400</c:v>
                </c:pt>
                <c:pt idx="44021">
                  <c:v>1420956000</c:v>
                </c:pt>
                <c:pt idx="44022">
                  <c:v>1420959600</c:v>
                </c:pt>
                <c:pt idx="44023">
                  <c:v>1420963200</c:v>
                </c:pt>
                <c:pt idx="44024">
                  <c:v>1420966800</c:v>
                </c:pt>
                <c:pt idx="44025">
                  <c:v>1420970400</c:v>
                </c:pt>
                <c:pt idx="44026">
                  <c:v>1420974000</c:v>
                </c:pt>
                <c:pt idx="44027">
                  <c:v>1420977600</c:v>
                </c:pt>
                <c:pt idx="44028">
                  <c:v>1420981200</c:v>
                </c:pt>
                <c:pt idx="44029">
                  <c:v>1420984800</c:v>
                </c:pt>
                <c:pt idx="44030">
                  <c:v>1420988400</c:v>
                </c:pt>
                <c:pt idx="44031">
                  <c:v>1420992000</c:v>
                </c:pt>
                <c:pt idx="44032">
                  <c:v>1420995600</c:v>
                </c:pt>
                <c:pt idx="44033">
                  <c:v>1420999200</c:v>
                </c:pt>
                <c:pt idx="44034">
                  <c:v>1421002800</c:v>
                </c:pt>
                <c:pt idx="44035">
                  <c:v>1421006400</c:v>
                </c:pt>
                <c:pt idx="44036">
                  <c:v>1421010000</c:v>
                </c:pt>
                <c:pt idx="44037">
                  <c:v>1421013600</c:v>
                </c:pt>
                <c:pt idx="44038">
                  <c:v>1421017200</c:v>
                </c:pt>
                <c:pt idx="44039">
                  <c:v>1421020800</c:v>
                </c:pt>
                <c:pt idx="44040">
                  <c:v>1421024400</c:v>
                </c:pt>
                <c:pt idx="44041">
                  <c:v>1421028000</c:v>
                </c:pt>
                <c:pt idx="44042">
                  <c:v>1421031600</c:v>
                </c:pt>
                <c:pt idx="44043">
                  <c:v>1421035200</c:v>
                </c:pt>
                <c:pt idx="44044">
                  <c:v>1421038800</c:v>
                </c:pt>
                <c:pt idx="44045">
                  <c:v>1421042400</c:v>
                </c:pt>
                <c:pt idx="44046">
                  <c:v>1421046000</c:v>
                </c:pt>
                <c:pt idx="44047">
                  <c:v>1421049600</c:v>
                </c:pt>
                <c:pt idx="44048">
                  <c:v>1421053200</c:v>
                </c:pt>
                <c:pt idx="44049">
                  <c:v>1421056800</c:v>
                </c:pt>
                <c:pt idx="44050">
                  <c:v>1421060400</c:v>
                </c:pt>
                <c:pt idx="44051">
                  <c:v>1421064000</c:v>
                </c:pt>
                <c:pt idx="44052">
                  <c:v>1421067600</c:v>
                </c:pt>
                <c:pt idx="44053">
                  <c:v>1421071200</c:v>
                </c:pt>
                <c:pt idx="44054">
                  <c:v>1421074800</c:v>
                </c:pt>
                <c:pt idx="44055">
                  <c:v>1421078400</c:v>
                </c:pt>
                <c:pt idx="44056">
                  <c:v>1421082000</c:v>
                </c:pt>
                <c:pt idx="44057">
                  <c:v>1421085600</c:v>
                </c:pt>
                <c:pt idx="44058">
                  <c:v>1421089200</c:v>
                </c:pt>
                <c:pt idx="44059">
                  <c:v>1421092800</c:v>
                </c:pt>
                <c:pt idx="44060">
                  <c:v>1421096400</c:v>
                </c:pt>
                <c:pt idx="44061">
                  <c:v>1421100000</c:v>
                </c:pt>
                <c:pt idx="44062">
                  <c:v>1421103600</c:v>
                </c:pt>
                <c:pt idx="44063">
                  <c:v>1421107200</c:v>
                </c:pt>
                <c:pt idx="44064">
                  <c:v>1421110800</c:v>
                </c:pt>
                <c:pt idx="44065">
                  <c:v>1421114400</c:v>
                </c:pt>
                <c:pt idx="44066">
                  <c:v>1421118000</c:v>
                </c:pt>
                <c:pt idx="44067">
                  <c:v>1421121600</c:v>
                </c:pt>
                <c:pt idx="44068">
                  <c:v>1421125200</c:v>
                </c:pt>
                <c:pt idx="44069">
                  <c:v>1421128800</c:v>
                </c:pt>
                <c:pt idx="44070">
                  <c:v>1421132400</c:v>
                </c:pt>
                <c:pt idx="44071">
                  <c:v>1421136000</c:v>
                </c:pt>
                <c:pt idx="44072">
                  <c:v>1421139600</c:v>
                </c:pt>
                <c:pt idx="44073">
                  <c:v>1421143200</c:v>
                </c:pt>
                <c:pt idx="44074">
                  <c:v>1421146800</c:v>
                </c:pt>
                <c:pt idx="44075">
                  <c:v>1421150400</c:v>
                </c:pt>
                <c:pt idx="44076">
                  <c:v>1421154000</c:v>
                </c:pt>
                <c:pt idx="44077">
                  <c:v>1421157600</c:v>
                </c:pt>
                <c:pt idx="44078">
                  <c:v>1421161200</c:v>
                </c:pt>
                <c:pt idx="44079">
                  <c:v>1421164800</c:v>
                </c:pt>
                <c:pt idx="44080">
                  <c:v>1421168400</c:v>
                </c:pt>
                <c:pt idx="44081">
                  <c:v>1421172000</c:v>
                </c:pt>
                <c:pt idx="44082">
                  <c:v>1421175600</c:v>
                </c:pt>
                <c:pt idx="44083">
                  <c:v>1421179200</c:v>
                </c:pt>
                <c:pt idx="44084">
                  <c:v>1421182800</c:v>
                </c:pt>
                <c:pt idx="44085">
                  <c:v>1421186400</c:v>
                </c:pt>
                <c:pt idx="44086">
                  <c:v>1421190000</c:v>
                </c:pt>
                <c:pt idx="44087">
                  <c:v>1421193600</c:v>
                </c:pt>
                <c:pt idx="44088">
                  <c:v>1421197200</c:v>
                </c:pt>
                <c:pt idx="44089">
                  <c:v>1421200800</c:v>
                </c:pt>
                <c:pt idx="44090">
                  <c:v>1421204400</c:v>
                </c:pt>
                <c:pt idx="44091">
                  <c:v>1421208000</c:v>
                </c:pt>
                <c:pt idx="44092">
                  <c:v>1421211600</c:v>
                </c:pt>
                <c:pt idx="44093">
                  <c:v>1421215200</c:v>
                </c:pt>
                <c:pt idx="44094">
                  <c:v>1421218800</c:v>
                </c:pt>
                <c:pt idx="44095">
                  <c:v>1421222400</c:v>
                </c:pt>
                <c:pt idx="44096">
                  <c:v>1421226000</c:v>
                </c:pt>
                <c:pt idx="44097">
                  <c:v>1421229600</c:v>
                </c:pt>
                <c:pt idx="44098">
                  <c:v>1421233200</c:v>
                </c:pt>
                <c:pt idx="44099">
                  <c:v>1421236800</c:v>
                </c:pt>
                <c:pt idx="44100">
                  <c:v>1421240400</c:v>
                </c:pt>
                <c:pt idx="44101">
                  <c:v>1421244000</c:v>
                </c:pt>
                <c:pt idx="44102">
                  <c:v>1421247600</c:v>
                </c:pt>
                <c:pt idx="44103">
                  <c:v>1421251200</c:v>
                </c:pt>
                <c:pt idx="44104">
                  <c:v>1421254800</c:v>
                </c:pt>
                <c:pt idx="44105">
                  <c:v>1421258400</c:v>
                </c:pt>
                <c:pt idx="44106">
                  <c:v>1421262000</c:v>
                </c:pt>
                <c:pt idx="44107">
                  <c:v>1421265600</c:v>
                </c:pt>
                <c:pt idx="44108">
                  <c:v>1421269200</c:v>
                </c:pt>
                <c:pt idx="44109">
                  <c:v>1421272800</c:v>
                </c:pt>
                <c:pt idx="44110">
                  <c:v>1421276400</c:v>
                </c:pt>
                <c:pt idx="44111">
                  <c:v>1421280000</c:v>
                </c:pt>
                <c:pt idx="44112">
                  <c:v>1421283600</c:v>
                </c:pt>
                <c:pt idx="44113">
                  <c:v>1421287200</c:v>
                </c:pt>
                <c:pt idx="44114">
                  <c:v>1421290800</c:v>
                </c:pt>
                <c:pt idx="44115">
                  <c:v>1421294400</c:v>
                </c:pt>
                <c:pt idx="44116">
                  <c:v>1421298000</c:v>
                </c:pt>
                <c:pt idx="44117">
                  <c:v>1421301600</c:v>
                </c:pt>
                <c:pt idx="44118">
                  <c:v>1421305200</c:v>
                </c:pt>
                <c:pt idx="44119">
                  <c:v>1421308800</c:v>
                </c:pt>
                <c:pt idx="44120">
                  <c:v>1421312400</c:v>
                </c:pt>
                <c:pt idx="44121">
                  <c:v>1421316000</c:v>
                </c:pt>
                <c:pt idx="44122">
                  <c:v>1421319600</c:v>
                </c:pt>
                <c:pt idx="44123">
                  <c:v>1421323200</c:v>
                </c:pt>
                <c:pt idx="44124">
                  <c:v>1421326800</c:v>
                </c:pt>
                <c:pt idx="44125">
                  <c:v>1421330400</c:v>
                </c:pt>
                <c:pt idx="44126">
                  <c:v>1421334000</c:v>
                </c:pt>
                <c:pt idx="44127">
                  <c:v>1421337600</c:v>
                </c:pt>
                <c:pt idx="44128">
                  <c:v>1421341200</c:v>
                </c:pt>
                <c:pt idx="44129">
                  <c:v>1421344800</c:v>
                </c:pt>
                <c:pt idx="44130">
                  <c:v>1421348400</c:v>
                </c:pt>
                <c:pt idx="44131">
                  <c:v>1421352000</c:v>
                </c:pt>
                <c:pt idx="44132">
                  <c:v>1421355600</c:v>
                </c:pt>
                <c:pt idx="44133">
                  <c:v>1421359200</c:v>
                </c:pt>
                <c:pt idx="44134">
                  <c:v>1421362800</c:v>
                </c:pt>
                <c:pt idx="44135">
                  <c:v>1421366400</c:v>
                </c:pt>
                <c:pt idx="44136">
                  <c:v>1421370000</c:v>
                </c:pt>
                <c:pt idx="44137">
                  <c:v>1421373600</c:v>
                </c:pt>
                <c:pt idx="44138">
                  <c:v>1421377200</c:v>
                </c:pt>
                <c:pt idx="44139">
                  <c:v>1421380800</c:v>
                </c:pt>
                <c:pt idx="44140">
                  <c:v>1421384400</c:v>
                </c:pt>
                <c:pt idx="44141">
                  <c:v>1421388000</c:v>
                </c:pt>
                <c:pt idx="44142">
                  <c:v>1421391600</c:v>
                </c:pt>
                <c:pt idx="44143">
                  <c:v>1421395200</c:v>
                </c:pt>
                <c:pt idx="44144">
                  <c:v>1421398800</c:v>
                </c:pt>
                <c:pt idx="44145">
                  <c:v>1421402400</c:v>
                </c:pt>
                <c:pt idx="44146">
                  <c:v>1421406000</c:v>
                </c:pt>
                <c:pt idx="44147">
                  <c:v>1421409600</c:v>
                </c:pt>
                <c:pt idx="44148">
                  <c:v>1421413200</c:v>
                </c:pt>
                <c:pt idx="44149">
                  <c:v>1421416800</c:v>
                </c:pt>
                <c:pt idx="44150">
                  <c:v>1421420400</c:v>
                </c:pt>
                <c:pt idx="44151">
                  <c:v>1421424000</c:v>
                </c:pt>
                <c:pt idx="44152">
                  <c:v>1421427600</c:v>
                </c:pt>
                <c:pt idx="44153">
                  <c:v>1421431200</c:v>
                </c:pt>
                <c:pt idx="44154">
                  <c:v>1421434800</c:v>
                </c:pt>
                <c:pt idx="44155">
                  <c:v>1421438400</c:v>
                </c:pt>
                <c:pt idx="44156">
                  <c:v>1421442000</c:v>
                </c:pt>
                <c:pt idx="44157">
                  <c:v>1421445600</c:v>
                </c:pt>
                <c:pt idx="44158">
                  <c:v>1421449200</c:v>
                </c:pt>
                <c:pt idx="44159">
                  <c:v>1421452800</c:v>
                </c:pt>
                <c:pt idx="44160">
                  <c:v>1421456400</c:v>
                </c:pt>
                <c:pt idx="44161">
                  <c:v>1421460000</c:v>
                </c:pt>
                <c:pt idx="44162">
                  <c:v>1421463600</c:v>
                </c:pt>
                <c:pt idx="44163">
                  <c:v>1421467200</c:v>
                </c:pt>
                <c:pt idx="44164">
                  <c:v>1421470800</c:v>
                </c:pt>
                <c:pt idx="44165">
                  <c:v>1421474400</c:v>
                </c:pt>
                <c:pt idx="44166">
                  <c:v>1421478000</c:v>
                </c:pt>
                <c:pt idx="44167">
                  <c:v>1421481600</c:v>
                </c:pt>
                <c:pt idx="44168">
                  <c:v>1421485200</c:v>
                </c:pt>
                <c:pt idx="44169">
                  <c:v>1421488800</c:v>
                </c:pt>
                <c:pt idx="44170">
                  <c:v>1421492400</c:v>
                </c:pt>
                <c:pt idx="44171">
                  <c:v>1421496000</c:v>
                </c:pt>
                <c:pt idx="44172">
                  <c:v>1421499600</c:v>
                </c:pt>
                <c:pt idx="44173">
                  <c:v>1421503200</c:v>
                </c:pt>
                <c:pt idx="44174">
                  <c:v>1421506800</c:v>
                </c:pt>
                <c:pt idx="44175">
                  <c:v>1421510400</c:v>
                </c:pt>
                <c:pt idx="44176">
                  <c:v>1421514000</c:v>
                </c:pt>
                <c:pt idx="44177">
                  <c:v>1421517600</c:v>
                </c:pt>
                <c:pt idx="44178">
                  <c:v>1421521200</c:v>
                </c:pt>
                <c:pt idx="44179">
                  <c:v>1421524800</c:v>
                </c:pt>
                <c:pt idx="44180">
                  <c:v>1421528400</c:v>
                </c:pt>
                <c:pt idx="44181">
                  <c:v>1421532000</c:v>
                </c:pt>
                <c:pt idx="44182">
                  <c:v>1421535600</c:v>
                </c:pt>
                <c:pt idx="44183">
                  <c:v>1421539200</c:v>
                </c:pt>
                <c:pt idx="44184">
                  <c:v>1421542800</c:v>
                </c:pt>
                <c:pt idx="44185">
                  <c:v>1421546400</c:v>
                </c:pt>
                <c:pt idx="44186">
                  <c:v>1421550000</c:v>
                </c:pt>
                <c:pt idx="44187">
                  <c:v>1421553600</c:v>
                </c:pt>
                <c:pt idx="44188">
                  <c:v>1421557200</c:v>
                </c:pt>
                <c:pt idx="44189">
                  <c:v>1421560800</c:v>
                </c:pt>
                <c:pt idx="44190">
                  <c:v>1421564400</c:v>
                </c:pt>
                <c:pt idx="44191">
                  <c:v>1421568000</c:v>
                </c:pt>
                <c:pt idx="44192">
                  <c:v>1421571600</c:v>
                </c:pt>
                <c:pt idx="44193">
                  <c:v>1421575200</c:v>
                </c:pt>
                <c:pt idx="44194">
                  <c:v>1421578800</c:v>
                </c:pt>
                <c:pt idx="44195">
                  <c:v>1421582400</c:v>
                </c:pt>
                <c:pt idx="44196">
                  <c:v>1421586000</c:v>
                </c:pt>
                <c:pt idx="44197">
                  <c:v>1421589600</c:v>
                </c:pt>
                <c:pt idx="44198">
                  <c:v>1421593200</c:v>
                </c:pt>
                <c:pt idx="44199">
                  <c:v>1421596800</c:v>
                </c:pt>
                <c:pt idx="44200">
                  <c:v>1421600400</c:v>
                </c:pt>
                <c:pt idx="44201">
                  <c:v>1421604000</c:v>
                </c:pt>
                <c:pt idx="44202">
                  <c:v>1421607600</c:v>
                </c:pt>
                <c:pt idx="44203">
                  <c:v>1421611200</c:v>
                </c:pt>
                <c:pt idx="44204">
                  <c:v>1421614800</c:v>
                </c:pt>
                <c:pt idx="44205">
                  <c:v>1421618400</c:v>
                </c:pt>
                <c:pt idx="44206">
                  <c:v>1421622000</c:v>
                </c:pt>
                <c:pt idx="44207">
                  <c:v>1421625600</c:v>
                </c:pt>
                <c:pt idx="44208">
                  <c:v>1421629200</c:v>
                </c:pt>
                <c:pt idx="44209">
                  <c:v>1421632800</c:v>
                </c:pt>
                <c:pt idx="44210">
                  <c:v>1421636400</c:v>
                </c:pt>
                <c:pt idx="44211">
                  <c:v>1421640000</c:v>
                </c:pt>
                <c:pt idx="44212">
                  <c:v>1421643600</c:v>
                </c:pt>
                <c:pt idx="44213">
                  <c:v>1421647200</c:v>
                </c:pt>
                <c:pt idx="44214">
                  <c:v>1421650800</c:v>
                </c:pt>
                <c:pt idx="44215">
                  <c:v>1421654400</c:v>
                </c:pt>
                <c:pt idx="44216">
                  <c:v>1421658000</c:v>
                </c:pt>
                <c:pt idx="44217">
                  <c:v>1421661600</c:v>
                </c:pt>
                <c:pt idx="44218">
                  <c:v>1421665200</c:v>
                </c:pt>
                <c:pt idx="44219">
                  <c:v>1421668800</c:v>
                </c:pt>
                <c:pt idx="44220">
                  <c:v>1421672400</c:v>
                </c:pt>
                <c:pt idx="44221">
                  <c:v>1421676000</c:v>
                </c:pt>
                <c:pt idx="44222">
                  <c:v>1421679600</c:v>
                </c:pt>
                <c:pt idx="44223">
                  <c:v>1421683200</c:v>
                </c:pt>
                <c:pt idx="44224">
                  <c:v>1421686800</c:v>
                </c:pt>
                <c:pt idx="44225">
                  <c:v>1421690400</c:v>
                </c:pt>
                <c:pt idx="44226">
                  <c:v>1421694000</c:v>
                </c:pt>
                <c:pt idx="44227">
                  <c:v>1421697600</c:v>
                </c:pt>
                <c:pt idx="44228">
                  <c:v>1421701200</c:v>
                </c:pt>
                <c:pt idx="44229">
                  <c:v>1421704800</c:v>
                </c:pt>
                <c:pt idx="44230">
                  <c:v>1421708400</c:v>
                </c:pt>
                <c:pt idx="44231">
                  <c:v>1421712000</c:v>
                </c:pt>
                <c:pt idx="44232">
                  <c:v>1421715600</c:v>
                </c:pt>
                <c:pt idx="44233">
                  <c:v>1421719200</c:v>
                </c:pt>
                <c:pt idx="44234">
                  <c:v>1421722800</c:v>
                </c:pt>
                <c:pt idx="44235">
                  <c:v>1421726400</c:v>
                </c:pt>
                <c:pt idx="44236">
                  <c:v>1421730000</c:v>
                </c:pt>
                <c:pt idx="44237">
                  <c:v>1421733600</c:v>
                </c:pt>
                <c:pt idx="44238">
                  <c:v>1421737200</c:v>
                </c:pt>
                <c:pt idx="44239">
                  <c:v>1421740800</c:v>
                </c:pt>
                <c:pt idx="44240">
                  <c:v>1421744400</c:v>
                </c:pt>
                <c:pt idx="44241">
                  <c:v>1421748000</c:v>
                </c:pt>
                <c:pt idx="44242">
                  <c:v>1421751600</c:v>
                </c:pt>
                <c:pt idx="44243">
                  <c:v>1421755200</c:v>
                </c:pt>
                <c:pt idx="44244">
                  <c:v>1421758800</c:v>
                </c:pt>
                <c:pt idx="44245">
                  <c:v>1421762400</c:v>
                </c:pt>
                <c:pt idx="44246">
                  <c:v>1421766000</c:v>
                </c:pt>
                <c:pt idx="44247">
                  <c:v>1421769600</c:v>
                </c:pt>
                <c:pt idx="44248">
                  <c:v>1421773200</c:v>
                </c:pt>
                <c:pt idx="44249">
                  <c:v>1421776800</c:v>
                </c:pt>
                <c:pt idx="44250">
                  <c:v>1421780400</c:v>
                </c:pt>
                <c:pt idx="44251">
                  <c:v>1421784000</c:v>
                </c:pt>
                <c:pt idx="44252">
                  <c:v>1421787600</c:v>
                </c:pt>
                <c:pt idx="44253">
                  <c:v>1421791200</c:v>
                </c:pt>
                <c:pt idx="44254">
                  <c:v>1421794800</c:v>
                </c:pt>
                <c:pt idx="44255">
                  <c:v>1421798400</c:v>
                </c:pt>
                <c:pt idx="44256">
                  <c:v>1421802000</c:v>
                </c:pt>
                <c:pt idx="44257">
                  <c:v>1421805600</c:v>
                </c:pt>
                <c:pt idx="44258">
                  <c:v>1421809200</c:v>
                </c:pt>
                <c:pt idx="44259">
                  <c:v>1421812800</c:v>
                </c:pt>
                <c:pt idx="44260">
                  <c:v>1421816400</c:v>
                </c:pt>
                <c:pt idx="44261">
                  <c:v>1421820000</c:v>
                </c:pt>
                <c:pt idx="44262">
                  <c:v>1421823600</c:v>
                </c:pt>
                <c:pt idx="44263">
                  <c:v>1421827200</c:v>
                </c:pt>
                <c:pt idx="44264">
                  <c:v>1421830800</c:v>
                </c:pt>
                <c:pt idx="44265">
                  <c:v>1421834400</c:v>
                </c:pt>
                <c:pt idx="44266">
                  <c:v>1421838000</c:v>
                </c:pt>
                <c:pt idx="44267">
                  <c:v>1421841600</c:v>
                </c:pt>
                <c:pt idx="44268">
                  <c:v>1421845200</c:v>
                </c:pt>
                <c:pt idx="44269">
                  <c:v>1421848800</c:v>
                </c:pt>
                <c:pt idx="44270">
                  <c:v>1421852400</c:v>
                </c:pt>
                <c:pt idx="44271">
                  <c:v>1421856000</c:v>
                </c:pt>
                <c:pt idx="44272">
                  <c:v>1421859600</c:v>
                </c:pt>
                <c:pt idx="44273">
                  <c:v>1421863200</c:v>
                </c:pt>
                <c:pt idx="44274">
                  <c:v>1421866800</c:v>
                </c:pt>
                <c:pt idx="44275">
                  <c:v>1421870400</c:v>
                </c:pt>
                <c:pt idx="44276">
                  <c:v>1421874000</c:v>
                </c:pt>
                <c:pt idx="44277">
                  <c:v>1421877600</c:v>
                </c:pt>
                <c:pt idx="44278">
                  <c:v>1421881200</c:v>
                </c:pt>
                <c:pt idx="44279">
                  <c:v>1421884800</c:v>
                </c:pt>
                <c:pt idx="44280">
                  <c:v>1421888400</c:v>
                </c:pt>
                <c:pt idx="44281">
                  <c:v>1421892000</c:v>
                </c:pt>
                <c:pt idx="44282">
                  <c:v>1421895600</c:v>
                </c:pt>
                <c:pt idx="44283">
                  <c:v>1421899200</c:v>
                </c:pt>
                <c:pt idx="44284">
                  <c:v>1421902800</c:v>
                </c:pt>
                <c:pt idx="44285">
                  <c:v>1421906400</c:v>
                </c:pt>
                <c:pt idx="44286">
                  <c:v>1421910000</c:v>
                </c:pt>
                <c:pt idx="44287">
                  <c:v>1421913600</c:v>
                </c:pt>
                <c:pt idx="44288">
                  <c:v>1421917200</c:v>
                </c:pt>
                <c:pt idx="44289">
                  <c:v>1421920800</c:v>
                </c:pt>
                <c:pt idx="44290">
                  <c:v>1421924400</c:v>
                </c:pt>
                <c:pt idx="44291">
                  <c:v>1421928000</c:v>
                </c:pt>
                <c:pt idx="44292">
                  <c:v>1421931600</c:v>
                </c:pt>
                <c:pt idx="44293">
                  <c:v>1421935200</c:v>
                </c:pt>
                <c:pt idx="44294">
                  <c:v>1421938800</c:v>
                </c:pt>
                <c:pt idx="44295">
                  <c:v>1421942400</c:v>
                </c:pt>
                <c:pt idx="44296">
                  <c:v>1421946000</c:v>
                </c:pt>
                <c:pt idx="44297">
                  <c:v>1421949600</c:v>
                </c:pt>
                <c:pt idx="44298">
                  <c:v>1421953200</c:v>
                </c:pt>
                <c:pt idx="44299">
                  <c:v>1421956800</c:v>
                </c:pt>
                <c:pt idx="44300">
                  <c:v>1421960400</c:v>
                </c:pt>
                <c:pt idx="44301">
                  <c:v>1421964000</c:v>
                </c:pt>
                <c:pt idx="44302">
                  <c:v>1421967600</c:v>
                </c:pt>
                <c:pt idx="44303">
                  <c:v>1421971200</c:v>
                </c:pt>
                <c:pt idx="44304">
                  <c:v>1421974800</c:v>
                </c:pt>
                <c:pt idx="44305">
                  <c:v>1421978400</c:v>
                </c:pt>
                <c:pt idx="44306">
                  <c:v>1421982000</c:v>
                </c:pt>
                <c:pt idx="44307">
                  <c:v>1421985600</c:v>
                </c:pt>
                <c:pt idx="44308">
                  <c:v>1421989200</c:v>
                </c:pt>
                <c:pt idx="44309">
                  <c:v>1421992800</c:v>
                </c:pt>
                <c:pt idx="44310">
                  <c:v>1421996400</c:v>
                </c:pt>
                <c:pt idx="44311">
                  <c:v>1422000000</c:v>
                </c:pt>
                <c:pt idx="44312">
                  <c:v>1422003600</c:v>
                </c:pt>
                <c:pt idx="44313">
                  <c:v>1422007200</c:v>
                </c:pt>
                <c:pt idx="44314">
                  <c:v>1422010800</c:v>
                </c:pt>
                <c:pt idx="44315">
                  <c:v>1422014400</c:v>
                </c:pt>
                <c:pt idx="44316">
                  <c:v>1422018000</c:v>
                </c:pt>
                <c:pt idx="44317">
                  <c:v>1422021600</c:v>
                </c:pt>
                <c:pt idx="44318">
                  <c:v>1422025200</c:v>
                </c:pt>
                <c:pt idx="44319">
                  <c:v>1422028800</c:v>
                </c:pt>
                <c:pt idx="44320">
                  <c:v>1422032400</c:v>
                </c:pt>
                <c:pt idx="44321">
                  <c:v>1422036000</c:v>
                </c:pt>
                <c:pt idx="44322">
                  <c:v>1422039600</c:v>
                </c:pt>
                <c:pt idx="44323">
                  <c:v>1422043200</c:v>
                </c:pt>
                <c:pt idx="44324">
                  <c:v>1422046800</c:v>
                </c:pt>
                <c:pt idx="44325">
                  <c:v>1422050400</c:v>
                </c:pt>
                <c:pt idx="44326">
                  <c:v>1422054000</c:v>
                </c:pt>
                <c:pt idx="44327">
                  <c:v>1422057600</c:v>
                </c:pt>
                <c:pt idx="44328">
                  <c:v>1422061200</c:v>
                </c:pt>
                <c:pt idx="44329">
                  <c:v>1422064800</c:v>
                </c:pt>
                <c:pt idx="44330">
                  <c:v>1422068400</c:v>
                </c:pt>
                <c:pt idx="44331">
                  <c:v>1422072000</c:v>
                </c:pt>
                <c:pt idx="44332">
                  <c:v>1422075600</c:v>
                </c:pt>
                <c:pt idx="44333">
                  <c:v>1422079200</c:v>
                </c:pt>
                <c:pt idx="44334">
                  <c:v>1422082800</c:v>
                </c:pt>
                <c:pt idx="44335">
                  <c:v>1422086400</c:v>
                </c:pt>
                <c:pt idx="44336">
                  <c:v>1422090000</c:v>
                </c:pt>
                <c:pt idx="44337">
                  <c:v>1422093600</c:v>
                </c:pt>
                <c:pt idx="44338">
                  <c:v>1422097200</c:v>
                </c:pt>
                <c:pt idx="44339">
                  <c:v>1422100800</c:v>
                </c:pt>
                <c:pt idx="44340">
                  <c:v>1422104400</c:v>
                </c:pt>
                <c:pt idx="44341">
                  <c:v>1422108000</c:v>
                </c:pt>
                <c:pt idx="44342">
                  <c:v>1422111600</c:v>
                </c:pt>
                <c:pt idx="44343">
                  <c:v>1422115200</c:v>
                </c:pt>
                <c:pt idx="44344">
                  <c:v>1422118800</c:v>
                </c:pt>
                <c:pt idx="44345">
                  <c:v>1422122400</c:v>
                </c:pt>
                <c:pt idx="44346">
                  <c:v>1422126000</c:v>
                </c:pt>
                <c:pt idx="44347">
                  <c:v>1422129600</c:v>
                </c:pt>
                <c:pt idx="44348">
                  <c:v>1422133200</c:v>
                </c:pt>
                <c:pt idx="44349">
                  <c:v>1422136800</c:v>
                </c:pt>
                <c:pt idx="44350">
                  <c:v>1422140400</c:v>
                </c:pt>
                <c:pt idx="44351">
                  <c:v>1422144000</c:v>
                </c:pt>
                <c:pt idx="44352">
                  <c:v>1422147600</c:v>
                </c:pt>
                <c:pt idx="44353">
                  <c:v>1422151200</c:v>
                </c:pt>
                <c:pt idx="44354">
                  <c:v>1422154800</c:v>
                </c:pt>
                <c:pt idx="44355">
                  <c:v>1422158400</c:v>
                </c:pt>
                <c:pt idx="44356">
                  <c:v>1422162000</c:v>
                </c:pt>
                <c:pt idx="44357">
                  <c:v>1422165600</c:v>
                </c:pt>
                <c:pt idx="44358">
                  <c:v>1422169200</c:v>
                </c:pt>
                <c:pt idx="44359">
                  <c:v>1422172800</c:v>
                </c:pt>
                <c:pt idx="44360">
                  <c:v>1422176400</c:v>
                </c:pt>
                <c:pt idx="44361">
                  <c:v>1422180000</c:v>
                </c:pt>
                <c:pt idx="44362">
                  <c:v>1422183600</c:v>
                </c:pt>
                <c:pt idx="44363">
                  <c:v>1422187200</c:v>
                </c:pt>
                <c:pt idx="44364">
                  <c:v>1422190800</c:v>
                </c:pt>
                <c:pt idx="44365">
                  <c:v>1422194400</c:v>
                </c:pt>
                <c:pt idx="44366">
                  <c:v>1422198000</c:v>
                </c:pt>
                <c:pt idx="44367">
                  <c:v>1422201600</c:v>
                </c:pt>
                <c:pt idx="44368">
                  <c:v>1422205200</c:v>
                </c:pt>
                <c:pt idx="44369">
                  <c:v>1422208800</c:v>
                </c:pt>
                <c:pt idx="44370">
                  <c:v>1422212400</c:v>
                </c:pt>
                <c:pt idx="44371">
                  <c:v>1422216000</c:v>
                </c:pt>
                <c:pt idx="44372">
                  <c:v>1422219600</c:v>
                </c:pt>
                <c:pt idx="44373">
                  <c:v>1422223200</c:v>
                </c:pt>
                <c:pt idx="44374">
                  <c:v>1422226800</c:v>
                </c:pt>
                <c:pt idx="44375">
                  <c:v>1422230400</c:v>
                </c:pt>
                <c:pt idx="44376">
                  <c:v>1422234000</c:v>
                </c:pt>
                <c:pt idx="44377">
                  <c:v>1422237600</c:v>
                </c:pt>
                <c:pt idx="44378">
                  <c:v>1422241200</c:v>
                </c:pt>
                <c:pt idx="44379">
                  <c:v>1422244800</c:v>
                </c:pt>
                <c:pt idx="44380">
                  <c:v>1422248400</c:v>
                </c:pt>
                <c:pt idx="44381">
                  <c:v>1422252000</c:v>
                </c:pt>
                <c:pt idx="44382">
                  <c:v>1422255600</c:v>
                </c:pt>
                <c:pt idx="44383">
                  <c:v>1422259200</c:v>
                </c:pt>
                <c:pt idx="44384">
                  <c:v>1422262800</c:v>
                </c:pt>
                <c:pt idx="44385">
                  <c:v>1422266400</c:v>
                </c:pt>
                <c:pt idx="44386">
                  <c:v>1422270000</c:v>
                </c:pt>
                <c:pt idx="44387">
                  <c:v>1422273600</c:v>
                </c:pt>
                <c:pt idx="44388">
                  <c:v>1422277200</c:v>
                </c:pt>
                <c:pt idx="44389">
                  <c:v>1422280800</c:v>
                </c:pt>
                <c:pt idx="44390">
                  <c:v>1422284400</c:v>
                </c:pt>
                <c:pt idx="44391">
                  <c:v>1422288000</c:v>
                </c:pt>
                <c:pt idx="44392">
                  <c:v>1422291600</c:v>
                </c:pt>
                <c:pt idx="44393">
                  <c:v>1422295200</c:v>
                </c:pt>
                <c:pt idx="44394">
                  <c:v>1422298800</c:v>
                </c:pt>
                <c:pt idx="44395">
                  <c:v>1422302400</c:v>
                </c:pt>
                <c:pt idx="44396">
                  <c:v>1422306000</c:v>
                </c:pt>
                <c:pt idx="44397">
                  <c:v>1422309600</c:v>
                </c:pt>
                <c:pt idx="44398">
                  <c:v>1422313200</c:v>
                </c:pt>
                <c:pt idx="44399">
                  <c:v>1422316800</c:v>
                </c:pt>
                <c:pt idx="44400">
                  <c:v>1422320400</c:v>
                </c:pt>
                <c:pt idx="44401">
                  <c:v>1422324000</c:v>
                </c:pt>
                <c:pt idx="44402">
                  <c:v>1422327600</c:v>
                </c:pt>
                <c:pt idx="44403">
                  <c:v>1422331200</c:v>
                </c:pt>
                <c:pt idx="44404">
                  <c:v>1422334800</c:v>
                </c:pt>
                <c:pt idx="44405">
                  <c:v>1422338400</c:v>
                </c:pt>
                <c:pt idx="44406">
                  <c:v>1422342000</c:v>
                </c:pt>
                <c:pt idx="44407">
                  <c:v>1422345600</c:v>
                </c:pt>
                <c:pt idx="44408">
                  <c:v>1422349200</c:v>
                </c:pt>
                <c:pt idx="44409">
                  <c:v>1422352800</c:v>
                </c:pt>
                <c:pt idx="44410">
                  <c:v>1422356400</c:v>
                </c:pt>
                <c:pt idx="44411">
                  <c:v>1422360000</c:v>
                </c:pt>
                <c:pt idx="44412">
                  <c:v>1422363600</c:v>
                </c:pt>
                <c:pt idx="44413">
                  <c:v>1422367200</c:v>
                </c:pt>
                <c:pt idx="44414">
                  <c:v>1422370800</c:v>
                </c:pt>
                <c:pt idx="44415">
                  <c:v>1422374400</c:v>
                </c:pt>
                <c:pt idx="44416">
                  <c:v>1422378000</c:v>
                </c:pt>
                <c:pt idx="44417">
                  <c:v>1422381600</c:v>
                </c:pt>
                <c:pt idx="44418">
                  <c:v>1422385200</c:v>
                </c:pt>
                <c:pt idx="44419">
                  <c:v>1422388800</c:v>
                </c:pt>
                <c:pt idx="44420">
                  <c:v>1422392400</c:v>
                </c:pt>
                <c:pt idx="44421">
                  <c:v>1422396000</c:v>
                </c:pt>
                <c:pt idx="44422">
                  <c:v>1422399600</c:v>
                </c:pt>
                <c:pt idx="44423">
                  <c:v>1422403200</c:v>
                </c:pt>
                <c:pt idx="44424">
                  <c:v>1422406800</c:v>
                </c:pt>
                <c:pt idx="44425">
                  <c:v>1422410400</c:v>
                </c:pt>
                <c:pt idx="44426">
                  <c:v>1422414000</c:v>
                </c:pt>
                <c:pt idx="44427">
                  <c:v>1422417600</c:v>
                </c:pt>
                <c:pt idx="44428">
                  <c:v>1422421200</c:v>
                </c:pt>
                <c:pt idx="44429">
                  <c:v>1422424800</c:v>
                </c:pt>
                <c:pt idx="44430">
                  <c:v>1422428400</c:v>
                </c:pt>
                <c:pt idx="44431">
                  <c:v>1422432000</c:v>
                </c:pt>
                <c:pt idx="44432">
                  <c:v>1422435600</c:v>
                </c:pt>
                <c:pt idx="44433">
                  <c:v>1422439200</c:v>
                </c:pt>
                <c:pt idx="44434">
                  <c:v>1422442800</c:v>
                </c:pt>
                <c:pt idx="44435">
                  <c:v>1422446400</c:v>
                </c:pt>
                <c:pt idx="44436">
                  <c:v>1422450000</c:v>
                </c:pt>
                <c:pt idx="44437">
                  <c:v>1422453600</c:v>
                </c:pt>
                <c:pt idx="44438">
                  <c:v>1422457200</c:v>
                </c:pt>
                <c:pt idx="44439">
                  <c:v>1422460800</c:v>
                </c:pt>
                <c:pt idx="44440">
                  <c:v>1422464400</c:v>
                </c:pt>
                <c:pt idx="44441">
                  <c:v>1422468000</c:v>
                </c:pt>
                <c:pt idx="44442">
                  <c:v>1422471600</c:v>
                </c:pt>
                <c:pt idx="44443">
                  <c:v>1422475200</c:v>
                </c:pt>
                <c:pt idx="44444">
                  <c:v>1422478800</c:v>
                </c:pt>
                <c:pt idx="44445">
                  <c:v>1422482400</c:v>
                </c:pt>
                <c:pt idx="44446">
                  <c:v>1422486000</c:v>
                </c:pt>
                <c:pt idx="44447">
                  <c:v>1422489600</c:v>
                </c:pt>
                <c:pt idx="44448">
                  <c:v>1422493200</c:v>
                </c:pt>
                <c:pt idx="44449">
                  <c:v>1422496800</c:v>
                </c:pt>
                <c:pt idx="44450">
                  <c:v>1422500400</c:v>
                </c:pt>
                <c:pt idx="44451">
                  <c:v>1422504000</c:v>
                </c:pt>
                <c:pt idx="44452">
                  <c:v>1422507600</c:v>
                </c:pt>
                <c:pt idx="44453">
                  <c:v>1422511200</c:v>
                </c:pt>
                <c:pt idx="44454">
                  <c:v>1422514800</c:v>
                </c:pt>
                <c:pt idx="44455">
                  <c:v>1422518400</c:v>
                </c:pt>
                <c:pt idx="44456">
                  <c:v>1422522000</c:v>
                </c:pt>
                <c:pt idx="44457">
                  <c:v>1422525600</c:v>
                </c:pt>
                <c:pt idx="44458">
                  <c:v>1422529200</c:v>
                </c:pt>
                <c:pt idx="44459">
                  <c:v>1422532800</c:v>
                </c:pt>
                <c:pt idx="44460">
                  <c:v>1422536400</c:v>
                </c:pt>
                <c:pt idx="44461">
                  <c:v>1422540000</c:v>
                </c:pt>
                <c:pt idx="44462">
                  <c:v>1422543600</c:v>
                </c:pt>
                <c:pt idx="44463">
                  <c:v>1422547200</c:v>
                </c:pt>
                <c:pt idx="44464">
                  <c:v>1422550800</c:v>
                </c:pt>
                <c:pt idx="44465">
                  <c:v>1422554400</c:v>
                </c:pt>
                <c:pt idx="44466">
                  <c:v>1422558000</c:v>
                </c:pt>
                <c:pt idx="44467">
                  <c:v>1422561600</c:v>
                </c:pt>
                <c:pt idx="44468">
                  <c:v>1422565200</c:v>
                </c:pt>
                <c:pt idx="44469">
                  <c:v>1422568800</c:v>
                </c:pt>
                <c:pt idx="44470">
                  <c:v>1422572400</c:v>
                </c:pt>
                <c:pt idx="44471">
                  <c:v>1422576000</c:v>
                </c:pt>
                <c:pt idx="44472">
                  <c:v>1422579600</c:v>
                </c:pt>
                <c:pt idx="44473">
                  <c:v>1422583200</c:v>
                </c:pt>
                <c:pt idx="44474">
                  <c:v>1422586800</c:v>
                </c:pt>
                <c:pt idx="44475">
                  <c:v>1422590400</c:v>
                </c:pt>
                <c:pt idx="44476">
                  <c:v>1422594000</c:v>
                </c:pt>
                <c:pt idx="44477">
                  <c:v>1422597600</c:v>
                </c:pt>
                <c:pt idx="44478">
                  <c:v>1422601200</c:v>
                </c:pt>
                <c:pt idx="44479">
                  <c:v>1422604800</c:v>
                </c:pt>
                <c:pt idx="44480">
                  <c:v>1422608400</c:v>
                </c:pt>
                <c:pt idx="44481">
                  <c:v>1422612000</c:v>
                </c:pt>
                <c:pt idx="44482">
                  <c:v>1422615600</c:v>
                </c:pt>
                <c:pt idx="44483">
                  <c:v>1422619200</c:v>
                </c:pt>
                <c:pt idx="44484">
                  <c:v>1422622800</c:v>
                </c:pt>
                <c:pt idx="44485">
                  <c:v>1422626400</c:v>
                </c:pt>
                <c:pt idx="44486">
                  <c:v>1422630000</c:v>
                </c:pt>
                <c:pt idx="44487">
                  <c:v>1422633600</c:v>
                </c:pt>
                <c:pt idx="44488">
                  <c:v>1422637200</c:v>
                </c:pt>
                <c:pt idx="44489">
                  <c:v>1422640800</c:v>
                </c:pt>
                <c:pt idx="44490">
                  <c:v>1422644400</c:v>
                </c:pt>
                <c:pt idx="44491">
                  <c:v>1422648000</c:v>
                </c:pt>
                <c:pt idx="44492">
                  <c:v>1422651600</c:v>
                </c:pt>
                <c:pt idx="44493">
                  <c:v>1422655200</c:v>
                </c:pt>
                <c:pt idx="44494">
                  <c:v>1422658800</c:v>
                </c:pt>
                <c:pt idx="44495">
                  <c:v>1422662400</c:v>
                </c:pt>
                <c:pt idx="44496">
                  <c:v>1422666000</c:v>
                </c:pt>
                <c:pt idx="44497">
                  <c:v>1422669600</c:v>
                </c:pt>
                <c:pt idx="44498">
                  <c:v>1422673200</c:v>
                </c:pt>
                <c:pt idx="44499">
                  <c:v>1422676800</c:v>
                </c:pt>
                <c:pt idx="44500">
                  <c:v>1422680400</c:v>
                </c:pt>
                <c:pt idx="44501">
                  <c:v>1422684000</c:v>
                </c:pt>
                <c:pt idx="44502">
                  <c:v>1422687600</c:v>
                </c:pt>
                <c:pt idx="44503">
                  <c:v>1422691200</c:v>
                </c:pt>
                <c:pt idx="44504">
                  <c:v>1422694800</c:v>
                </c:pt>
                <c:pt idx="44505">
                  <c:v>1422698400</c:v>
                </c:pt>
                <c:pt idx="44506">
                  <c:v>1422702000</c:v>
                </c:pt>
                <c:pt idx="44507">
                  <c:v>1422705600</c:v>
                </c:pt>
                <c:pt idx="44508">
                  <c:v>1422709200</c:v>
                </c:pt>
                <c:pt idx="44509">
                  <c:v>1422712800</c:v>
                </c:pt>
                <c:pt idx="44510">
                  <c:v>1422716400</c:v>
                </c:pt>
                <c:pt idx="44511">
                  <c:v>1422720000</c:v>
                </c:pt>
                <c:pt idx="44512">
                  <c:v>1422723600</c:v>
                </c:pt>
                <c:pt idx="44513">
                  <c:v>1422727200</c:v>
                </c:pt>
                <c:pt idx="44514">
                  <c:v>1422730800</c:v>
                </c:pt>
                <c:pt idx="44515">
                  <c:v>1422734400</c:v>
                </c:pt>
                <c:pt idx="44516">
                  <c:v>1422738000</c:v>
                </c:pt>
                <c:pt idx="44517">
                  <c:v>1422741600</c:v>
                </c:pt>
                <c:pt idx="44518">
                  <c:v>1422745200</c:v>
                </c:pt>
                <c:pt idx="44519">
                  <c:v>1422748800</c:v>
                </c:pt>
                <c:pt idx="44520">
                  <c:v>1422752400</c:v>
                </c:pt>
                <c:pt idx="44521">
                  <c:v>1422756000</c:v>
                </c:pt>
                <c:pt idx="44522">
                  <c:v>1422759600</c:v>
                </c:pt>
                <c:pt idx="44523">
                  <c:v>1422763200</c:v>
                </c:pt>
                <c:pt idx="44524">
                  <c:v>1422766800</c:v>
                </c:pt>
                <c:pt idx="44525">
                  <c:v>1422770400</c:v>
                </c:pt>
                <c:pt idx="44526">
                  <c:v>1422774000</c:v>
                </c:pt>
                <c:pt idx="44527">
                  <c:v>1422777600</c:v>
                </c:pt>
                <c:pt idx="44528">
                  <c:v>1422781200</c:v>
                </c:pt>
                <c:pt idx="44529">
                  <c:v>1422784800</c:v>
                </c:pt>
                <c:pt idx="44530">
                  <c:v>1422788400</c:v>
                </c:pt>
                <c:pt idx="44531">
                  <c:v>1422792000</c:v>
                </c:pt>
                <c:pt idx="44532">
                  <c:v>1422795600</c:v>
                </c:pt>
                <c:pt idx="44533">
                  <c:v>1422799200</c:v>
                </c:pt>
                <c:pt idx="44534">
                  <c:v>1422802800</c:v>
                </c:pt>
                <c:pt idx="44535">
                  <c:v>1422806400</c:v>
                </c:pt>
                <c:pt idx="44536">
                  <c:v>1422810000</c:v>
                </c:pt>
                <c:pt idx="44537">
                  <c:v>1422813600</c:v>
                </c:pt>
                <c:pt idx="44538">
                  <c:v>1422817200</c:v>
                </c:pt>
                <c:pt idx="44539">
                  <c:v>1422820800</c:v>
                </c:pt>
                <c:pt idx="44540">
                  <c:v>1422824400</c:v>
                </c:pt>
                <c:pt idx="44541">
                  <c:v>1422828000</c:v>
                </c:pt>
                <c:pt idx="44542">
                  <c:v>1422831600</c:v>
                </c:pt>
                <c:pt idx="44543">
                  <c:v>1422835200</c:v>
                </c:pt>
                <c:pt idx="44544">
                  <c:v>1422838800</c:v>
                </c:pt>
                <c:pt idx="44545">
                  <c:v>1422842400</c:v>
                </c:pt>
                <c:pt idx="44546">
                  <c:v>1422846000</c:v>
                </c:pt>
                <c:pt idx="44547">
                  <c:v>1422849600</c:v>
                </c:pt>
                <c:pt idx="44548">
                  <c:v>1422853200</c:v>
                </c:pt>
                <c:pt idx="44549">
                  <c:v>1422856800</c:v>
                </c:pt>
                <c:pt idx="44550">
                  <c:v>1422860400</c:v>
                </c:pt>
                <c:pt idx="44551">
                  <c:v>1422864000</c:v>
                </c:pt>
                <c:pt idx="44552">
                  <c:v>1422867600</c:v>
                </c:pt>
                <c:pt idx="44553">
                  <c:v>1422871200</c:v>
                </c:pt>
                <c:pt idx="44554">
                  <c:v>1422874800</c:v>
                </c:pt>
                <c:pt idx="44555">
                  <c:v>1422878400</c:v>
                </c:pt>
                <c:pt idx="44556">
                  <c:v>1422882000</c:v>
                </c:pt>
                <c:pt idx="44557">
                  <c:v>1422885600</c:v>
                </c:pt>
                <c:pt idx="44558">
                  <c:v>1422889200</c:v>
                </c:pt>
                <c:pt idx="44559">
                  <c:v>1422892800</c:v>
                </c:pt>
                <c:pt idx="44560">
                  <c:v>1422896400</c:v>
                </c:pt>
                <c:pt idx="44561">
                  <c:v>1422900000</c:v>
                </c:pt>
                <c:pt idx="44562">
                  <c:v>1422903600</c:v>
                </c:pt>
                <c:pt idx="44563">
                  <c:v>1422907200</c:v>
                </c:pt>
                <c:pt idx="44564">
                  <c:v>1422910800</c:v>
                </c:pt>
                <c:pt idx="44565">
                  <c:v>1422914400</c:v>
                </c:pt>
                <c:pt idx="44566">
                  <c:v>1422918000</c:v>
                </c:pt>
                <c:pt idx="44567">
                  <c:v>1422921600</c:v>
                </c:pt>
                <c:pt idx="44568">
                  <c:v>1422925200</c:v>
                </c:pt>
                <c:pt idx="44569">
                  <c:v>1422928800</c:v>
                </c:pt>
                <c:pt idx="44570">
                  <c:v>1422932400</c:v>
                </c:pt>
                <c:pt idx="44571">
                  <c:v>1422936000</c:v>
                </c:pt>
                <c:pt idx="44572">
                  <c:v>1422939600</c:v>
                </c:pt>
                <c:pt idx="44573">
                  <c:v>1422943200</c:v>
                </c:pt>
                <c:pt idx="44574">
                  <c:v>1422946800</c:v>
                </c:pt>
                <c:pt idx="44575">
                  <c:v>1422950400</c:v>
                </c:pt>
                <c:pt idx="44576">
                  <c:v>1422954000</c:v>
                </c:pt>
                <c:pt idx="44577">
                  <c:v>1422957600</c:v>
                </c:pt>
                <c:pt idx="44578">
                  <c:v>1422961200</c:v>
                </c:pt>
                <c:pt idx="44579">
                  <c:v>1422964800</c:v>
                </c:pt>
                <c:pt idx="44580">
                  <c:v>1422968400</c:v>
                </c:pt>
                <c:pt idx="44581">
                  <c:v>1422972000</c:v>
                </c:pt>
                <c:pt idx="44582">
                  <c:v>1422975600</c:v>
                </c:pt>
                <c:pt idx="44583">
                  <c:v>1422979200</c:v>
                </c:pt>
                <c:pt idx="44584">
                  <c:v>1422982800</c:v>
                </c:pt>
                <c:pt idx="44585">
                  <c:v>1422986400</c:v>
                </c:pt>
                <c:pt idx="44586">
                  <c:v>1422990000</c:v>
                </c:pt>
                <c:pt idx="44587">
                  <c:v>1422993600</c:v>
                </c:pt>
                <c:pt idx="44588">
                  <c:v>1422997200</c:v>
                </c:pt>
                <c:pt idx="44589">
                  <c:v>1423000800</c:v>
                </c:pt>
                <c:pt idx="44590">
                  <c:v>1423004400</c:v>
                </c:pt>
                <c:pt idx="44591">
                  <c:v>1423008000</c:v>
                </c:pt>
                <c:pt idx="44592">
                  <c:v>1423011600</c:v>
                </c:pt>
                <c:pt idx="44593">
                  <c:v>1423015200</c:v>
                </c:pt>
                <c:pt idx="44594">
                  <c:v>1423018800</c:v>
                </c:pt>
                <c:pt idx="44595">
                  <c:v>1423022400</c:v>
                </c:pt>
                <c:pt idx="44596">
                  <c:v>1423026000</c:v>
                </c:pt>
                <c:pt idx="44597">
                  <c:v>1423029600</c:v>
                </c:pt>
                <c:pt idx="44598">
                  <c:v>1423033200</c:v>
                </c:pt>
                <c:pt idx="44599">
                  <c:v>1423036800</c:v>
                </c:pt>
                <c:pt idx="44600">
                  <c:v>1423040400</c:v>
                </c:pt>
                <c:pt idx="44601">
                  <c:v>1423044000</c:v>
                </c:pt>
                <c:pt idx="44602">
                  <c:v>1423047600</c:v>
                </c:pt>
                <c:pt idx="44603">
                  <c:v>1423051200</c:v>
                </c:pt>
                <c:pt idx="44604">
                  <c:v>1423054800</c:v>
                </c:pt>
                <c:pt idx="44605">
                  <c:v>1423058400</c:v>
                </c:pt>
                <c:pt idx="44606">
                  <c:v>1423062000</c:v>
                </c:pt>
                <c:pt idx="44607">
                  <c:v>1423065600</c:v>
                </c:pt>
                <c:pt idx="44608">
                  <c:v>1423069200</c:v>
                </c:pt>
                <c:pt idx="44609">
                  <c:v>1423072800</c:v>
                </c:pt>
                <c:pt idx="44610">
                  <c:v>1423076400</c:v>
                </c:pt>
                <c:pt idx="44611">
                  <c:v>1423080000</c:v>
                </c:pt>
                <c:pt idx="44612">
                  <c:v>1423083600</c:v>
                </c:pt>
                <c:pt idx="44613">
                  <c:v>1423087200</c:v>
                </c:pt>
                <c:pt idx="44614">
                  <c:v>1423090800</c:v>
                </c:pt>
                <c:pt idx="44615">
                  <c:v>1423094400</c:v>
                </c:pt>
                <c:pt idx="44616">
                  <c:v>1423098000</c:v>
                </c:pt>
                <c:pt idx="44617">
                  <c:v>1423101600</c:v>
                </c:pt>
                <c:pt idx="44618">
                  <c:v>1423105200</c:v>
                </c:pt>
                <c:pt idx="44619">
                  <c:v>1423108800</c:v>
                </c:pt>
                <c:pt idx="44620">
                  <c:v>1423112400</c:v>
                </c:pt>
                <c:pt idx="44621">
                  <c:v>1423116000</c:v>
                </c:pt>
                <c:pt idx="44622">
                  <c:v>1423119600</c:v>
                </c:pt>
                <c:pt idx="44623">
                  <c:v>1423123200</c:v>
                </c:pt>
                <c:pt idx="44624">
                  <c:v>1423126800</c:v>
                </c:pt>
                <c:pt idx="44625">
                  <c:v>1423130400</c:v>
                </c:pt>
                <c:pt idx="44626">
                  <c:v>1423134000</c:v>
                </c:pt>
                <c:pt idx="44627">
                  <c:v>1423137600</c:v>
                </c:pt>
                <c:pt idx="44628">
                  <c:v>1423141200</c:v>
                </c:pt>
                <c:pt idx="44629">
                  <c:v>1423144800</c:v>
                </c:pt>
                <c:pt idx="44630">
                  <c:v>1423148400</c:v>
                </c:pt>
                <c:pt idx="44631">
                  <c:v>1423152000</c:v>
                </c:pt>
                <c:pt idx="44632">
                  <c:v>1423155600</c:v>
                </c:pt>
                <c:pt idx="44633">
                  <c:v>1423159200</c:v>
                </c:pt>
                <c:pt idx="44634">
                  <c:v>1423162800</c:v>
                </c:pt>
                <c:pt idx="44635">
                  <c:v>1423166400</c:v>
                </c:pt>
                <c:pt idx="44636">
                  <c:v>1423170000</c:v>
                </c:pt>
                <c:pt idx="44637">
                  <c:v>1423173600</c:v>
                </c:pt>
                <c:pt idx="44638">
                  <c:v>1423177200</c:v>
                </c:pt>
                <c:pt idx="44639">
                  <c:v>1423180800</c:v>
                </c:pt>
                <c:pt idx="44640">
                  <c:v>1423184400</c:v>
                </c:pt>
                <c:pt idx="44641">
                  <c:v>1423188000</c:v>
                </c:pt>
                <c:pt idx="44642">
                  <c:v>1423191600</c:v>
                </c:pt>
                <c:pt idx="44643">
                  <c:v>1423195200</c:v>
                </c:pt>
                <c:pt idx="44644">
                  <c:v>1423198800</c:v>
                </c:pt>
                <c:pt idx="44645">
                  <c:v>1423202400</c:v>
                </c:pt>
                <c:pt idx="44646">
                  <c:v>1423206000</c:v>
                </c:pt>
                <c:pt idx="44647">
                  <c:v>1423209600</c:v>
                </c:pt>
                <c:pt idx="44648">
                  <c:v>1423213200</c:v>
                </c:pt>
                <c:pt idx="44649">
                  <c:v>1423216800</c:v>
                </c:pt>
                <c:pt idx="44650">
                  <c:v>1423220400</c:v>
                </c:pt>
                <c:pt idx="44651">
                  <c:v>1423224000</c:v>
                </c:pt>
                <c:pt idx="44652">
                  <c:v>1423227600</c:v>
                </c:pt>
                <c:pt idx="44653">
                  <c:v>1423231200</c:v>
                </c:pt>
                <c:pt idx="44654">
                  <c:v>1423234800</c:v>
                </c:pt>
                <c:pt idx="44655">
                  <c:v>1423238400</c:v>
                </c:pt>
                <c:pt idx="44656">
                  <c:v>1423242000</c:v>
                </c:pt>
                <c:pt idx="44657">
                  <c:v>1423245600</c:v>
                </c:pt>
                <c:pt idx="44658">
                  <c:v>1423249200</c:v>
                </c:pt>
                <c:pt idx="44659">
                  <c:v>1423252800</c:v>
                </c:pt>
                <c:pt idx="44660">
                  <c:v>1423256400</c:v>
                </c:pt>
                <c:pt idx="44661">
                  <c:v>1423260000</c:v>
                </c:pt>
                <c:pt idx="44662">
                  <c:v>1423263600</c:v>
                </c:pt>
                <c:pt idx="44663">
                  <c:v>1423267200</c:v>
                </c:pt>
                <c:pt idx="44664">
                  <c:v>1423270800</c:v>
                </c:pt>
                <c:pt idx="44665">
                  <c:v>1423274400</c:v>
                </c:pt>
                <c:pt idx="44666">
                  <c:v>1423278000</c:v>
                </c:pt>
                <c:pt idx="44667">
                  <c:v>1423281600</c:v>
                </c:pt>
                <c:pt idx="44668">
                  <c:v>1423285200</c:v>
                </c:pt>
                <c:pt idx="44669">
                  <c:v>1423288800</c:v>
                </c:pt>
                <c:pt idx="44670">
                  <c:v>1423292400</c:v>
                </c:pt>
                <c:pt idx="44671">
                  <c:v>1423296000</c:v>
                </c:pt>
                <c:pt idx="44672">
                  <c:v>1423299600</c:v>
                </c:pt>
                <c:pt idx="44673">
                  <c:v>1423303200</c:v>
                </c:pt>
                <c:pt idx="44674">
                  <c:v>1423306800</c:v>
                </c:pt>
                <c:pt idx="44675">
                  <c:v>1423310400</c:v>
                </c:pt>
                <c:pt idx="44676">
                  <c:v>1423314000</c:v>
                </c:pt>
                <c:pt idx="44677">
                  <c:v>1423317600</c:v>
                </c:pt>
                <c:pt idx="44678">
                  <c:v>1423321200</c:v>
                </c:pt>
                <c:pt idx="44679">
                  <c:v>1423324800</c:v>
                </c:pt>
                <c:pt idx="44680">
                  <c:v>1423328400</c:v>
                </c:pt>
                <c:pt idx="44681">
                  <c:v>1423332000</c:v>
                </c:pt>
                <c:pt idx="44682">
                  <c:v>1423335600</c:v>
                </c:pt>
                <c:pt idx="44683">
                  <c:v>1423339200</c:v>
                </c:pt>
                <c:pt idx="44684">
                  <c:v>1423342800</c:v>
                </c:pt>
                <c:pt idx="44685">
                  <c:v>1423346400</c:v>
                </c:pt>
                <c:pt idx="44686">
                  <c:v>1423350000</c:v>
                </c:pt>
                <c:pt idx="44687">
                  <c:v>1423353600</c:v>
                </c:pt>
                <c:pt idx="44688">
                  <c:v>1423357200</c:v>
                </c:pt>
                <c:pt idx="44689">
                  <c:v>1423360800</c:v>
                </c:pt>
                <c:pt idx="44690">
                  <c:v>1423364400</c:v>
                </c:pt>
                <c:pt idx="44691">
                  <c:v>1423368000</c:v>
                </c:pt>
                <c:pt idx="44692">
                  <c:v>1423371600</c:v>
                </c:pt>
                <c:pt idx="44693">
                  <c:v>1423375200</c:v>
                </c:pt>
                <c:pt idx="44694">
                  <c:v>1423378800</c:v>
                </c:pt>
                <c:pt idx="44695">
                  <c:v>1423382400</c:v>
                </c:pt>
                <c:pt idx="44696">
                  <c:v>1423386000</c:v>
                </c:pt>
                <c:pt idx="44697">
                  <c:v>1423389600</c:v>
                </c:pt>
                <c:pt idx="44698">
                  <c:v>1423393200</c:v>
                </c:pt>
                <c:pt idx="44699">
                  <c:v>1423396800</c:v>
                </c:pt>
                <c:pt idx="44700">
                  <c:v>1423400400</c:v>
                </c:pt>
                <c:pt idx="44701">
                  <c:v>1423404000</c:v>
                </c:pt>
                <c:pt idx="44702">
                  <c:v>1423407600</c:v>
                </c:pt>
                <c:pt idx="44703">
                  <c:v>1423411200</c:v>
                </c:pt>
                <c:pt idx="44704">
                  <c:v>1423414800</c:v>
                </c:pt>
                <c:pt idx="44705">
                  <c:v>1423418400</c:v>
                </c:pt>
                <c:pt idx="44706">
                  <c:v>1423422000</c:v>
                </c:pt>
                <c:pt idx="44707">
                  <c:v>1423425600</c:v>
                </c:pt>
                <c:pt idx="44708">
                  <c:v>1423429200</c:v>
                </c:pt>
                <c:pt idx="44709">
                  <c:v>1423432800</c:v>
                </c:pt>
                <c:pt idx="44710">
                  <c:v>1423436400</c:v>
                </c:pt>
                <c:pt idx="44711">
                  <c:v>1423440000</c:v>
                </c:pt>
                <c:pt idx="44712">
                  <c:v>1423443600</c:v>
                </c:pt>
                <c:pt idx="44713">
                  <c:v>1423447200</c:v>
                </c:pt>
                <c:pt idx="44714">
                  <c:v>1423450800</c:v>
                </c:pt>
                <c:pt idx="44715">
                  <c:v>1423454400</c:v>
                </c:pt>
                <c:pt idx="44716">
                  <c:v>1423458000</c:v>
                </c:pt>
                <c:pt idx="44717">
                  <c:v>1423461600</c:v>
                </c:pt>
                <c:pt idx="44718">
                  <c:v>1423465200</c:v>
                </c:pt>
                <c:pt idx="44719">
                  <c:v>1423468800</c:v>
                </c:pt>
                <c:pt idx="44720">
                  <c:v>1423472400</c:v>
                </c:pt>
                <c:pt idx="44721">
                  <c:v>1423476000</c:v>
                </c:pt>
                <c:pt idx="44722">
                  <c:v>1423479600</c:v>
                </c:pt>
                <c:pt idx="44723">
                  <c:v>1423483200</c:v>
                </c:pt>
                <c:pt idx="44724">
                  <c:v>1423486800</c:v>
                </c:pt>
                <c:pt idx="44725">
                  <c:v>1423490400</c:v>
                </c:pt>
                <c:pt idx="44726">
                  <c:v>1423494000</c:v>
                </c:pt>
                <c:pt idx="44727">
                  <c:v>1423497600</c:v>
                </c:pt>
                <c:pt idx="44728">
                  <c:v>1423501200</c:v>
                </c:pt>
                <c:pt idx="44729">
                  <c:v>1423504800</c:v>
                </c:pt>
                <c:pt idx="44730">
                  <c:v>1423508400</c:v>
                </c:pt>
                <c:pt idx="44731">
                  <c:v>1423512000</c:v>
                </c:pt>
                <c:pt idx="44732">
                  <c:v>1423515600</c:v>
                </c:pt>
                <c:pt idx="44733">
                  <c:v>1423519200</c:v>
                </c:pt>
                <c:pt idx="44734">
                  <c:v>1423522800</c:v>
                </c:pt>
                <c:pt idx="44735">
                  <c:v>1423526400</c:v>
                </c:pt>
                <c:pt idx="44736">
                  <c:v>1423530000</c:v>
                </c:pt>
                <c:pt idx="44737">
                  <c:v>1423533600</c:v>
                </c:pt>
                <c:pt idx="44738">
                  <c:v>1423537200</c:v>
                </c:pt>
                <c:pt idx="44739">
                  <c:v>1423540800</c:v>
                </c:pt>
                <c:pt idx="44740">
                  <c:v>1423544400</c:v>
                </c:pt>
                <c:pt idx="44741">
                  <c:v>1423548000</c:v>
                </c:pt>
                <c:pt idx="44742">
                  <c:v>1423551600</c:v>
                </c:pt>
                <c:pt idx="44743">
                  <c:v>1423555200</c:v>
                </c:pt>
                <c:pt idx="44744">
                  <c:v>1423558800</c:v>
                </c:pt>
                <c:pt idx="44745">
                  <c:v>1423562400</c:v>
                </c:pt>
                <c:pt idx="44746">
                  <c:v>1423566000</c:v>
                </c:pt>
                <c:pt idx="44747">
                  <c:v>1423569600</c:v>
                </c:pt>
                <c:pt idx="44748">
                  <c:v>1423573200</c:v>
                </c:pt>
                <c:pt idx="44749">
                  <c:v>1423576800</c:v>
                </c:pt>
                <c:pt idx="44750">
                  <c:v>1423580400</c:v>
                </c:pt>
                <c:pt idx="44751">
                  <c:v>1423584000</c:v>
                </c:pt>
                <c:pt idx="44752">
                  <c:v>1423587600</c:v>
                </c:pt>
                <c:pt idx="44753">
                  <c:v>1423591200</c:v>
                </c:pt>
                <c:pt idx="44754">
                  <c:v>1423594800</c:v>
                </c:pt>
                <c:pt idx="44755">
                  <c:v>1423598400</c:v>
                </c:pt>
                <c:pt idx="44756">
                  <c:v>1423602000</c:v>
                </c:pt>
                <c:pt idx="44757">
                  <c:v>1423605600</c:v>
                </c:pt>
                <c:pt idx="44758">
                  <c:v>1423609200</c:v>
                </c:pt>
                <c:pt idx="44759">
                  <c:v>1423612800</c:v>
                </c:pt>
                <c:pt idx="44760">
                  <c:v>1423616400</c:v>
                </c:pt>
                <c:pt idx="44761">
                  <c:v>1423620000</c:v>
                </c:pt>
                <c:pt idx="44762">
                  <c:v>1423623600</c:v>
                </c:pt>
                <c:pt idx="44763">
                  <c:v>1423627200</c:v>
                </c:pt>
                <c:pt idx="44764">
                  <c:v>1423630800</c:v>
                </c:pt>
                <c:pt idx="44765">
                  <c:v>1423634400</c:v>
                </c:pt>
                <c:pt idx="44766">
                  <c:v>1423638000</c:v>
                </c:pt>
                <c:pt idx="44767">
                  <c:v>1423641600</c:v>
                </c:pt>
                <c:pt idx="44768">
                  <c:v>1423645200</c:v>
                </c:pt>
                <c:pt idx="44769">
                  <c:v>1423648800</c:v>
                </c:pt>
                <c:pt idx="44770">
                  <c:v>1423652400</c:v>
                </c:pt>
                <c:pt idx="44771">
                  <c:v>1423656000</c:v>
                </c:pt>
                <c:pt idx="44772">
                  <c:v>1423659600</c:v>
                </c:pt>
                <c:pt idx="44773">
                  <c:v>1423663200</c:v>
                </c:pt>
                <c:pt idx="44774">
                  <c:v>1423666800</c:v>
                </c:pt>
                <c:pt idx="44775">
                  <c:v>1423670400</c:v>
                </c:pt>
                <c:pt idx="44776">
                  <c:v>1423674000</c:v>
                </c:pt>
                <c:pt idx="44777">
                  <c:v>1423677600</c:v>
                </c:pt>
                <c:pt idx="44778">
                  <c:v>1423681200</c:v>
                </c:pt>
                <c:pt idx="44779">
                  <c:v>1423684800</c:v>
                </c:pt>
                <c:pt idx="44780">
                  <c:v>1423688400</c:v>
                </c:pt>
                <c:pt idx="44781">
                  <c:v>1423692000</c:v>
                </c:pt>
                <c:pt idx="44782">
                  <c:v>1423695600</c:v>
                </c:pt>
                <c:pt idx="44783">
                  <c:v>1423699200</c:v>
                </c:pt>
                <c:pt idx="44784">
                  <c:v>1423702800</c:v>
                </c:pt>
                <c:pt idx="44785">
                  <c:v>1423706400</c:v>
                </c:pt>
                <c:pt idx="44786">
                  <c:v>1423710000</c:v>
                </c:pt>
                <c:pt idx="44787">
                  <c:v>1423713600</c:v>
                </c:pt>
                <c:pt idx="44788">
                  <c:v>1423717200</c:v>
                </c:pt>
                <c:pt idx="44789">
                  <c:v>1423720800</c:v>
                </c:pt>
                <c:pt idx="44790">
                  <c:v>1423724400</c:v>
                </c:pt>
                <c:pt idx="44791">
                  <c:v>1423728000</c:v>
                </c:pt>
                <c:pt idx="44792">
                  <c:v>1423731600</c:v>
                </c:pt>
                <c:pt idx="44793">
                  <c:v>1423735200</c:v>
                </c:pt>
                <c:pt idx="44794">
                  <c:v>1423738800</c:v>
                </c:pt>
                <c:pt idx="44795">
                  <c:v>1423742400</c:v>
                </c:pt>
                <c:pt idx="44796">
                  <c:v>1423746000</c:v>
                </c:pt>
                <c:pt idx="44797">
                  <c:v>1423749600</c:v>
                </c:pt>
                <c:pt idx="44798">
                  <c:v>1423753200</c:v>
                </c:pt>
                <c:pt idx="44799">
                  <c:v>1423756800</c:v>
                </c:pt>
                <c:pt idx="44800">
                  <c:v>1423760400</c:v>
                </c:pt>
                <c:pt idx="44801">
                  <c:v>1423764000</c:v>
                </c:pt>
                <c:pt idx="44802">
                  <c:v>1423767600</c:v>
                </c:pt>
                <c:pt idx="44803">
                  <c:v>1423771200</c:v>
                </c:pt>
                <c:pt idx="44804">
                  <c:v>1423774800</c:v>
                </c:pt>
                <c:pt idx="44805">
                  <c:v>1423778400</c:v>
                </c:pt>
                <c:pt idx="44806">
                  <c:v>1423782000</c:v>
                </c:pt>
                <c:pt idx="44807">
                  <c:v>1423785600</c:v>
                </c:pt>
                <c:pt idx="44808">
                  <c:v>1423789200</c:v>
                </c:pt>
                <c:pt idx="44809">
                  <c:v>1423792800</c:v>
                </c:pt>
                <c:pt idx="44810">
                  <c:v>1423796400</c:v>
                </c:pt>
                <c:pt idx="44811">
                  <c:v>1423800000</c:v>
                </c:pt>
                <c:pt idx="44812">
                  <c:v>1423803600</c:v>
                </c:pt>
                <c:pt idx="44813">
                  <c:v>1423807200</c:v>
                </c:pt>
                <c:pt idx="44814">
                  <c:v>1423810800</c:v>
                </c:pt>
                <c:pt idx="44815">
                  <c:v>1423814400</c:v>
                </c:pt>
                <c:pt idx="44816">
                  <c:v>1423818000</c:v>
                </c:pt>
                <c:pt idx="44817">
                  <c:v>1423821600</c:v>
                </c:pt>
                <c:pt idx="44818">
                  <c:v>1423825200</c:v>
                </c:pt>
                <c:pt idx="44819">
                  <c:v>1423828800</c:v>
                </c:pt>
                <c:pt idx="44820">
                  <c:v>1423832400</c:v>
                </c:pt>
                <c:pt idx="44821">
                  <c:v>1423836000</c:v>
                </c:pt>
                <c:pt idx="44822">
                  <c:v>1423839600</c:v>
                </c:pt>
                <c:pt idx="44823">
                  <c:v>1423843200</c:v>
                </c:pt>
                <c:pt idx="44824">
                  <c:v>1423846800</c:v>
                </c:pt>
                <c:pt idx="44825">
                  <c:v>1423850400</c:v>
                </c:pt>
                <c:pt idx="44826">
                  <c:v>1423854000</c:v>
                </c:pt>
                <c:pt idx="44827">
                  <c:v>1423857600</c:v>
                </c:pt>
                <c:pt idx="44828">
                  <c:v>1423861200</c:v>
                </c:pt>
                <c:pt idx="44829">
                  <c:v>1423864800</c:v>
                </c:pt>
                <c:pt idx="44830">
                  <c:v>1423868400</c:v>
                </c:pt>
                <c:pt idx="44831">
                  <c:v>1423872000</c:v>
                </c:pt>
                <c:pt idx="44832">
                  <c:v>1423875600</c:v>
                </c:pt>
                <c:pt idx="44833">
                  <c:v>1423879200</c:v>
                </c:pt>
                <c:pt idx="44834">
                  <c:v>1423882800</c:v>
                </c:pt>
                <c:pt idx="44835">
                  <c:v>1423886400</c:v>
                </c:pt>
                <c:pt idx="44836">
                  <c:v>1423890000</c:v>
                </c:pt>
                <c:pt idx="44837">
                  <c:v>1423893600</c:v>
                </c:pt>
                <c:pt idx="44838">
                  <c:v>1423897200</c:v>
                </c:pt>
                <c:pt idx="44839">
                  <c:v>1423900800</c:v>
                </c:pt>
                <c:pt idx="44840">
                  <c:v>1423904400</c:v>
                </c:pt>
                <c:pt idx="44841">
                  <c:v>1423908000</c:v>
                </c:pt>
                <c:pt idx="44842">
                  <c:v>1423911600</c:v>
                </c:pt>
                <c:pt idx="44843">
                  <c:v>1423915200</c:v>
                </c:pt>
                <c:pt idx="44844">
                  <c:v>1423918800</c:v>
                </c:pt>
                <c:pt idx="44845">
                  <c:v>1423922400</c:v>
                </c:pt>
                <c:pt idx="44846">
                  <c:v>1423926000</c:v>
                </c:pt>
                <c:pt idx="44847">
                  <c:v>1423929600</c:v>
                </c:pt>
                <c:pt idx="44848">
                  <c:v>1423933200</c:v>
                </c:pt>
                <c:pt idx="44849">
                  <c:v>1423936800</c:v>
                </c:pt>
                <c:pt idx="44850">
                  <c:v>1423940400</c:v>
                </c:pt>
                <c:pt idx="44851">
                  <c:v>1423944000</c:v>
                </c:pt>
                <c:pt idx="44852">
                  <c:v>1423947600</c:v>
                </c:pt>
                <c:pt idx="44853">
                  <c:v>1423951200</c:v>
                </c:pt>
                <c:pt idx="44854">
                  <c:v>1423954800</c:v>
                </c:pt>
                <c:pt idx="44855">
                  <c:v>1423958400</c:v>
                </c:pt>
                <c:pt idx="44856">
                  <c:v>1423962000</c:v>
                </c:pt>
                <c:pt idx="44857">
                  <c:v>1423965600</c:v>
                </c:pt>
                <c:pt idx="44858">
                  <c:v>1423969200</c:v>
                </c:pt>
                <c:pt idx="44859">
                  <c:v>1423972800</c:v>
                </c:pt>
                <c:pt idx="44860">
                  <c:v>1423976400</c:v>
                </c:pt>
                <c:pt idx="44861">
                  <c:v>1423980000</c:v>
                </c:pt>
                <c:pt idx="44862">
                  <c:v>1423983600</c:v>
                </c:pt>
                <c:pt idx="44863">
                  <c:v>1423987200</c:v>
                </c:pt>
                <c:pt idx="44864">
                  <c:v>1423990800</c:v>
                </c:pt>
                <c:pt idx="44865">
                  <c:v>1423994400</c:v>
                </c:pt>
                <c:pt idx="44866">
                  <c:v>1423998000</c:v>
                </c:pt>
                <c:pt idx="44867">
                  <c:v>1424001600</c:v>
                </c:pt>
                <c:pt idx="44868">
                  <c:v>1424005200</c:v>
                </c:pt>
                <c:pt idx="44869">
                  <c:v>1424008800</c:v>
                </c:pt>
                <c:pt idx="44870">
                  <c:v>1424012400</c:v>
                </c:pt>
                <c:pt idx="44871">
                  <c:v>1424016000</c:v>
                </c:pt>
                <c:pt idx="44872">
                  <c:v>1424019600</c:v>
                </c:pt>
                <c:pt idx="44873">
                  <c:v>1424023200</c:v>
                </c:pt>
                <c:pt idx="44874">
                  <c:v>1424026800</c:v>
                </c:pt>
                <c:pt idx="44875">
                  <c:v>1424030400</c:v>
                </c:pt>
                <c:pt idx="44876">
                  <c:v>1424034000</c:v>
                </c:pt>
                <c:pt idx="44877">
                  <c:v>1424037600</c:v>
                </c:pt>
                <c:pt idx="44878">
                  <c:v>1424041200</c:v>
                </c:pt>
                <c:pt idx="44879">
                  <c:v>1424044800</c:v>
                </c:pt>
                <c:pt idx="44880">
                  <c:v>1424048400</c:v>
                </c:pt>
                <c:pt idx="44881">
                  <c:v>1424052000</c:v>
                </c:pt>
                <c:pt idx="44882">
                  <c:v>1424055600</c:v>
                </c:pt>
                <c:pt idx="44883">
                  <c:v>1424059200</c:v>
                </c:pt>
                <c:pt idx="44884">
                  <c:v>1424062800</c:v>
                </c:pt>
                <c:pt idx="44885">
                  <c:v>1424066400</c:v>
                </c:pt>
                <c:pt idx="44886">
                  <c:v>1424070000</c:v>
                </c:pt>
                <c:pt idx="44887">
                  <c:v>1424073600</c:v>
                </c:pt>
                <c:pt idx="44888">
                  <c:v>1424077200</c:v>
                </c:pt>
                <c:pt idx="44889">
                  <c:v>1424080800</c:v>
                </c:pt>
                <c:pt idx="44890">
                  <c:v>1424084400</c:v>
                </c:pt>
                <c:pt idx="44891">
                  <c:v>1424088000</c:v>
                </c:pt>
                <c:pt idx="44892">
                  <c:v>1424091600</c:v>
                </c:pt>
                <c:pt idx="44893">
                  <c:v>1424095200</c:v>
                </c:pt>
                <c:pt idx="44894">
                  <c:v>1424098800</c:v>
                </c:pt>
                <c:pt idx="44895">
                  <c:v>1424102400</c:v>
                </c:pt>
                <c:pt idx="44896">
                  <c:v>1424106000</c:v>
                </c:pt>
                <c:pt idx="44897">
                  <c:v>1424109600</c:v>
                </c:pt>
                <c:pt idx="44898">
                  <c:v>1424113200</c:v>
                </c:pt>
                <c:pt idx="44899">
                  <c:v>1424116800</c:v>
                </c:pt>
                <c:pt idx="44900">
                  <c:v>1424120400</c:v>
                </c:pt>
                <c:pt idx="44901">
                  <c:v>1424124000</c:v>
                </c:pt>
                <c:pt idx="44902">
                  <c:v>1424127600</c:v>
                </c:pt>
                <c:pt idx="44903">
                  <c:v>1424131200</c:v>
                </c:pt>
                <c:pt idx="44904">
                  <c:v>1424134800</c:v>
                </c:pt>
                <c:pt idx="44905">
                  <c:v>1424138400</c:v>
                </c:pt>
                <c:pt idx="44906">
                  <c:v>1424142000</c:v>
                </c:pt>
                <c:pt idx="44907">
                  <c:v>1424145600</c:v>
                </c:pt>
                <c:pt idx="44908">
                  <c:v>1424149200</c:v>
                </c:pt>
                <c:pt idx="44909">
                  <c:v>1424152800</c:v>
                </c:pt>
                <c:pt idx="44910">
                  <c:v>1424156400</c:v>
                </c:pt>
                <c:pt idx="44911">
                  <c:v>1424160000</c:v>
                </c:pt>
                <c:pt idx="44912">
                  <c:v>1424163600</c:v>
                </c:pt>
                <c:pt idx="44913">
                  <c:v>1424167200</c:v>
                </c:pt>
                <c:pt idx="44914">
                  <c:v>1424170800</c:v>
                </c:pt>
                <c:pt idx="44915">
                  <c:v>1424174400</c:v>
                </c:pt>
                <c:pt idx="44916">
                  <c:v>1424178000</c:v>
                </c:pt>
                <c:pt idx="44917">
                  <c:v>1424181600</c:v>
                </c:pt>
                <c:pt idx="44918">
                  <c:v>1424185200</c:v>
                </c:pt>
                <c:pt idx="44919">
                  <c:v>1424188800</c:v>
                </c:pt>
                <c:pt idx="44920">
                  <c:v>1424192400</c:v>
                </c:pt>
                <c:pt idx="44921">
                  <c:v>1424196000</c:v>
                </c:pt>
                <c:pt idx="44922">
                  <c:v>1424199600</c:v>
                </c:pt>
                <c:pt idx="44923">
                  <c:v>1424203200</c:v>
                </c:pt>
                <c:pt idx="44924">
                  <c:v>1424206800</c:v>
                </c:pt>
                <c:pt idx="44925">
                  <c:v>1424210400</c:v>
                </c:pt>
                <c:pt idx="44926">
                  <c:v>1424214000</c:v>
                </c:pt>
                <c:pt idx="44927">
                  <c:v>1424217600</c:v>
                </c:pt>
                <c:pt idx="44928">
                  <c:v>1424221200</c:v>
                </c:pt>
                <c:pt idx="44929">
                  <c:v>1424224800</c:v>
                </c:pt>
                <c:pt idx="44930">
                  <c:v>1424228400</c:v>
                </c:pt>
                <c:pt idx="44931">
                  <c:v>1424232000</c:v>
                </c:pt>
                <c:pt idx="44932">
                  <c:v>1424235600</c:v>
                </c:pt>
                <c:pt idx="44933">
                  <c:v>1424239200</c:v>
                </c:pt>
                <c:pt idx="44934">
                  <c:v>1424242800</c:v>
                </c:pt>
                <c:pt idx="44935">
                  <c:v>1424246400</c:v>
                </c:pt>
                <c:pt idx="44936">
                  <c:v>1424250000</c:v>
                </c:pt>
                <c:pt idx="44937">
                  <c:v>1424253600</c:v>
                </c:pt>
                <c:pt idx="44938">
                  <c:v>1424257200</c:v>
                </c:pt>
                <c:pt idx="44939">
                  <c:v>1424260800</c:v>
                </c:pt>
                <c:pt idx="44940">
                  <c:v>1424264400</c:v>
                </c:pt>
                <c:pt idx="44941">
                  <c:v>1424268000</c:v>
                </c:pt>
                <c:pt idx="44942">
                  <c:v>1424271600</c:v>
                </c:pt>
                <c:pt idx="44943">
                  <c:v>1424275200</c:v>
                </c:pt>
                <c:pt idx="44944">
                  <c:v>1424278800</c:v>
                </c:pt>
                <c:pt idx="44945">
                  <c:v>1424282400</c:v>
                </c:pt>
                <c:pt idx="44946">
                  <c:v>1424286000</c:v>
                </c:pt>
                <c:pt idx="44947">
                  <c:v>1424289600</c:v>
                </c:pt>
                <c:pt idx="44948">
                  <c:v>1424293200</c:v>
                </c:pt>
                <c:pt idx="44949">
                  <c:v>1424296800</c:v>
                </c:pt>
                <c:pt idx="44950">
                  <c:v>1424300400</c:v>
                </c:pt>
                <c:pt idx="44951">
                  <c:v>1424304000</c:v>
                </c:pt>
                <c:pt idx="44952">
                  <c:v>1424307600</c:v>
                </c:pt>
                <c:pt idx="44953">
                  <c:v>1424311200</c:v>
                </c:pt>
                <c:pt idx="44954">
                  <c:v>1424314800</c:v>
                </c:pt>
                <c:pt idx="44955">
                  <c:v>1424318400</c:v>
                </c:pt>
                <c:pt idx="44956">
                  <c:v>1424322000</c:v>
                </c:pt>
                <c:pt idx="44957">
                  <c:v>1424325600</c:v>
                </c:pt>
                <c:pt idx="44958">
                  <c:v>1424329200</c:v>
                </c:pt>
                <c:pt idx="44959">
                  <c:v>1424332800</c:v>
                </c:pt>
                <c:pt idx="44960">
                  <c:v>1424336400</c:v>
                </c:pt>
                <c:pt idx="44961">
                  <c:v>1424340000</c:v>
                </c:pt>
                <c:pt idx="44962">
                  <c:v>1424343600</c:v>
                </c:pt>
                <c:pt idx="44963">
                  <c:v>1424347200</c:v>
                </c:pt>
                <c:pt idx="44964">
                  <c:v>1424350800</c:v>
                </c:pt>
                <c:pt idx="44965">
                  <c:v>1424354400</c:v>
                </c:pt>
                <c:pt idx="44966">
                  <c:v>1424358000</c:v>
                </c:pt>
                <c:pt idx="44967">
                  <c:v>1424361600</c:v>
                </c:pt>
                <c:pt idx="44968">
                  <c:v>1424365200</c:v>
                </c:pt>
                <c:pt idx="44969">
                  <c:v>1424368800</c:v>
                </c:pt>
                <c:pt idx="44970">
                  <c:v>1424372400</c:v>
                </c:pt>
                <c:pt idx="44971">
                  <c:v>1424376000</c:v>
                </c:pt>
                <c:pt idx="44972">
                  <c:v>1424379600</c:v>
                </c:pt>
                <c:pt idx="44973">
                  <c:v>1424383200</c:v>
                </c:pt>
                <c:pt idx="44974">
                  <c:v>1424386800</c:v>
                </c:pt>
                <c:pt idx="44975">
                  <c:v>1424390400</c:v>
                </c:pt>
                <c:pt idx="44976">
                  <c:v>1424394000</c:v>
                </c:pt>
                <c:pt idx="44977">
                  <c:v>1424397600</c:v>
                </c:pt>
                <c:pt idx="44978">
                  <c:v>1424401200</c:v>
                </c:pt>
                <c:pt idx="44979">
                  <c:v>1424404800</c:v>
                </c:pt>
                <c:pt idx="44980">
                  <c:v>1424408400</c:v>
                </c:pt>
                <c:pt idx="44981">
                  <c:v>1424412000</c:v>
                </c:pt>
                <c:pt idx="44982">
                  <c:v>1424415600</c:v>
                </c:pt>
                <c:pt idx="44983">
                  <c:v>1424419200</c:v>
                </c:pt>
                <c:pt idx="44984">
                  <c:v>1424422800</c:v>
                </c:pt>
                <c:pt idx="44985">
                  <c:v>1424426400</c:v>
                </c:pt>
                <c:pt idx="44986">
                  <c:v>1424430000</c:v>
                </c:pt>
                <c:pt idx="44987">
                  <c:v>1424433600</c:v>
                </c:pt>
                <c:pt idx="44988">
                  <c:v>1424437200</c:v>
                </c:pt>
                <c:pt idx="44989">
                  <c:v>1424440800</c:v>
                </c:pt>
                <c:pt idx="44990">
                  <c:v>1424444400</c:v>
                </c:pt>
                <c:pt idx="44991">
                  <c:v>1424448000</c:v>
                </c:pt>
                <c:pt idx="44992">
                  <c:v>1424451600</c:v>
                </c:pt>
                <c:pt idx="44993">
                  <c:v>1424455200</c:v>
                </c:pt>
                <c:pt idx="44994">
                  <c:v>1424458800</c:v>
                </c:pt>
                <c:pt idx="44995">
                  <c:v>1424462400</c:v>
                </c:pt>
                <c:pt idx="44996">
                  <c:v>1424466000</c:v>
                </c:pt>
                <c:pt idx="44997">
                  <c:v>1424469600</c:v>
                </c:pt>
                <c:pt idx="44998">
                  <c:v>1424473200</c:v>
                </c:pt>
                <c:pt idx="44999">
                  <c:v>1424476800</c:v>
                </c:pt>
                <c:pt idx="45000">
                  <c:v>1424480400</c:v>
                </c:pt>
                <c:pt idx="45001">
                  <c:v>1424484000</c:v>
                </c:pt>
                <c:pt idx="45002">
                  <c:v>1424487600</c:v>
                </c:pt>
                <c:pt idx="45003">
                  <c:v>1424491200</c:v>
                </c:pt>
                <c:pt idx="45004">
                  <c:v>1424494800</c:v>
                </c:pt>
                <c:pt idx="45005">
                  <c:v>1424498400</c:v>
                </c:pt>
                <c:pt idx="45006">
                  <c:v>1424502000</c:v>
                </c:pt>
                <c:pt idx="45007">
                  <c:v>1424505600</c:v>
                </c:pt>
                <c:pt idx="45008">
                  <c:v>1424509200</c:v>
                </c:pt>
                <c:pt idx="45009">
                  <c:v>1424512800</c:v>
                </c:pt>
                <c:pt idx="45010">
                  <c:v>1424516400</c:v>
                </c:pt>
                <c:pt idx="45011">
                  <c:v>1424520000</c:v>
                </c:pt>
                <c:pt idx="45012">
                  <c:v>1424523600</c:v>
                </c:pt>
                <c:pt idx="45013">
                  <c:v>1424527200</c:v>
                </c:pt>
                <c:pt idx="45014">
                  <c:v>1424530800</c:v>
                </c:pt>
                <c:pt idx="45015">
                  <c:v>1424534400</c:v>
                </c:pt>
                <c:pt idx="45016">
                  <c:v>1424538000</c:v>
                </c:pt>
                <c:pt idx="45017">
                  <c:v>1424541600</c:v>
                </c:pt>
                <c:pt idx="45018">
                  <c:v>1424545200</c:v>
                </c:pt>
                <c:pt idx="45019">
                  <c:v>1424548800</c:v>
                </c:pt>
                <c:pt idx="45020">
                  <c:v>1424552400</c:v>
                </c:pt>
                <c:pt idx="45021">
                  <c:v>1424556000</c:v>
                </c:pt>
                <c:pt idx="45022">
                  <c:v>1424559600</c:v>
                </c:pt>
                <c:pt idx="45023">
                  <c:v>1424563200</c:v>
                </c:pt>
                <c:pt idx="45024">
                  <c:v>1424566800</c:v>
                </c:pt>
                <c:pt idx="45025">
                  <c:v>1424570400</c:v>
                </c:pt>
                <c:pt idx="45026">
                  <c:v>1424574000</c:v>
                </c:pt>
                <c:pt idx="45027">
                  <c:v>1424577600</c:v>
                </c:pt>
                <c:pt idx="45028">
                  <c:v>1424581200</c:v>
                </c:pt>
                <c:pt idx="45029">
                  <c:v>1424584800</c:v>
                </c:pt>
                <c:pt idx="45030">
                  <c:v>1424588400</c:v>
                </c:pt>
                <c:pt idx="45031">
                  <c:v>1424592000</c:v>
                </c:pt>
                <c:pt idx="45032">
                  <c:v>1424595600</c:v>
                </c:pt>
                <c:pt idx="45033">
                  <c:v>1424599200</c:v>
                </c:pt>
                <c:pt idx="45034">
                  <c:v>1424602800</c:v>
                </c:pt>
                <c:pt idx="45035">
                  <c:v>1424606400</c:v>
                </c:pt>
                <c:pt idx="45036">
                  <c:v>1424610000</c:v>
                </c:pt>
                <c:pt idx="45037">
                  <c:v>1424613600</c:v>
                </c:pt>
                <c:pt idx="45038">
                  <c:v>1424617200</c:v>
                </c:pt>
                <c:pt idx="45039">
                  <c:v>1424620800</c:v>
                </c:pt>
                <c:pt idx="45040">
                  <c:v>1424624400</c:v>
                </c:pt>
                <c:pt idx="45041">
                  <c:v>1424628000</c:v>
                </c:pt>
                <c:pt idx="45042">
                  <c:v>1424631600</c:v>
                </c:pt>
                <c:pt idx="45043">
                  <c:v>1424635200</c:v>
                </c:pt>
                <c:pt idx="45044">
                  <c:v>1424638800</c:v>
                </c:pt>
                <c:pt idx="45045">
                  <c:v>1424642400</c:v>
                </c:pt>
                <c:pt idx="45046">
                  <c:v>1424646000</c:v>
                </c:pt>
                <c:pt idx="45047">
                  <c:v>1424649600</c:v>
                </c:pt>
                <c:pt idx="45048">
                  <c:v>1424653200</c:v>
                </c:pt>
                <c:pt idx="45049">
                  <c:v>1424656800</c:v>
                </c:pt>
                <c:pt idx="45050">
                  <c:v>1424660400</c:v>
                </c:pt>
                <c:pt idx="45051">
                  <c:v>1424664000</c:v>
                </c:pt>
                <c:pt idx="45052">
                  <c:v>1424667600</c:v>
                </c:pt>
                <c:pt idx="45053">
                  <c:v>1424671200</c:v>
                </c:pt>
                <c:pt idx="45054">
                  <c:v>1424674800</c:v>
                </c:pt>
                <c:pt idx="45055">
                  <c:v>1424678400</c:v>
                </c:pt>
                <c:pt idx="45056">
                  <c:v>1424682000</c:v>
                </c:pt>
                <c:pt idx="45057">
                  <c:v>1424685600</c:v>
                </c:pt>
                <c:pt idx="45058">
                  <c:v>1424689200</c:v>
                </c:pt>
                <c:pt idx="45059">
                  <c:v>1424692800</c:v>
                </c:pt>
                <c:pt idx="45060">
                  <c:v>1424696400</c:v>
                </c:pt>
                <c:pt idx="45061">
                  <c:v>1424700000</c:v>
                </c:pt>
                <c:pt idx="45062">
                  <c:v>1424703600</c:v>
                </c:pt>
                <c:pt idx="45063">
                  <c:v>1424707200</c:v>
                </c:pt>
                <c:pt idx="45064">
                  <c:v>1424710800</c:v>
                </c:pt>
                <c:pt idx="45065">
                  <c:v>1424714400</c:v>
                </c:pt>
                <c:pt idx="45066">
                  <c:v>1424718000</c:v>
                </c:pt>
                <c:pt idx="45067">
                  <c:v>1424721600</c:v>
                </c:pt>
                <c:pt idx="45068">
                  <c:v>1424725200</c:v>
                </c:pt>
                <c:pt idx="45069">
                  <c:v>1424728800</c:v>
                </c:pt>
                <c:pt idx="45070">
                  <c:v>1424732400</c:v>
                </c:pt>
                <c:pt idx="45071">
                  <c:v>1424736000</c:v>
                </c:pt>
                <c:pt idx="45072">
                  <c:v>1424739600</c:v>
                </c:pt>
                <c:pt idx="45073">
                  <c:v>1424743200</c:v>
                </c:pt>
                <c:pt idx="45074">
                  <c:v>1424746800</c:v>
                </c:pt>
                <c:pt idx="45075">
                  <c:v>1424750400</c:v>
                </c:pt>
                <c:pt idx="45076">
                  <c:v>1424754000</c:v>
                </c:pt>
                <c:pt idx="45077">
                  <c:v>1424757600</c:v>
                </c:pt>
                <c:pt idx="45078">
                  <c:v>1424761200</c:v>
                </c:pt>
                <c:pt idx="45079">
                  <c:v>1424764800</c:v>
                </c:pt>
                <c:pt idx="45080">
                  <c:v>1424768400</c:v>
                </c:pt>
                <c:pt idx="45081">
                  <c:v>1424772000</c:v>
                </c:pt>
                <c:pt idx="45082">
                  <c:v>1424775600</c:v>
                </c:pt>
                <c:pt idx="45083">
                  <c:v>1424779200</c:v>
                </c:pt>
                <c:pt idx="45084">
                  <c:v>1424782800</c:v>
                </c:pt>
                <c:pt idx="45085">
                  <c:v>1424786400</c:v>
                </c:pt>
                <c:pt idx="45086">
                  <c:v>1424790000</c:v>
                </c:pt>
                <c:pt idx="45087">
                  <c:v>1424793600</c:v>
                </c:pt>
                <c:pt idx="45088">
                  <c:v>1424797200</c:v>
                </c:pt>
                <c:pt idx="45089">
                  <c:v>1424800800</c:v>
                </c:pt>
                <c:pt idx="45090">
                  <c:v>1424804400</c:v>
                </c:pt>
                <c:pt idx="45091">
                  <c:v>1424808000</c:v>
                </c:pt>
                <c:pt idx="45092">
                  <c:v>1424811600</c:v>
                </c:pt>
                <c:pt idx="45093">
                  <c:v>1424815200</c:v>
                </c:pt>
                <c:pt idx="45094">
                  <c:v>1424818800</c:v>
                </c:pt>
                <c:pt idx="45095">
                  <c:v>1424822400</c:v>
                </c:pt>
                <c:pt idx="45096">
                  <c:v>1424826000</c:v>
                </c:pt>
                <c:pt idx="45097">
                  <c:v>1424829600</c:v>
                </c:pt>
                <c:pt idx="45098">
                  <c:v>1424833200</c:v>
                </c:pt>
                <c:pt idx="45099">
                  <c:v>1424836800</c:v>
                </c:pt>
                <c:pt idx="45100">
                  <c:v>1424840400</c:v>
                </c:pt>
                <c:pt idx="45101">
                  <c:v>1424844000</c:v>
                </c:pt>
                <c:pt idx="45102">
                  <c:v>1424847600</c:v>
                </c:pt>
                <c:pt idx="45103">
                  <c:v>1424851200</c:v>
                </c:pt>
                <c:pt idx="45104">
                  <c:v>1424854800</c:v>
                </c:pt>
                <c:pt idx="45105">
                  <c:v>1424858400</c:v>
                </c:pt>
                <c:pt idx="45106">
                  <c:v>1424862000</c:v>
                </c:pt>
                <c:pt idx="45107">
                  <c:v>1424865600</c:v>
                </c:pt>
                <c:pt idx="45108">
                  <c:v>1424869200</c:v>
                </c:pt>
                <c:pt idx="45109">
                  <c:v>1424872800</c:v>
                </c:pt>
                <c:pt idx="45110">
                  <c:v>1424876400</c:v>
                </c:pt>
                <c:pt idx="45111">
                  <c:v>1424880000</c:v>
                </c:pt>
                <c:pt idx="45112">
                  <c:v>1424883600</c:v>
                </c:pt>
                <c:pt idx="45113">
                  <c:v>1424887200</c:v>
                </c:pt>
                <c:pt idx="45114">
                  <c:v>1424890800</c:v>
                </c:pt>
                <c:pt idx="45115">
                  <c:v>1424894400</c:v>
                </c:pt>
                <c:pt idx="45116">
                  <c:v>1424898000</c:v>
                </c:pt>
                <c:pt idx="45117">
                  <c:v>1424901600</c:v>
                </c:pt>
                <c:pt idx="45118">
                  <c:v>1424905200</c:v>
                </c:pt>
                <c:pt idx="45119">
                  <c:v>1424908800</c:v>
                </c:pt>
                <c:pt idx="45120">
                  <c:v>1424912400</c:v>
                </c:pt>
                <c:pt idx="45121">
                  <c:v>1424916000</c:v>
                </c:pt>
                <c:pt idx="45122">
                  <c:v>1424919600</c:v>
                </c:pt>
                <c:pt idx="45123">
                  <c:v>1424923200</c:v>
                </c:pt>
                <c:pt idx="45124">
                  <c:v>1424926800</c:v>
                </c:pt>
                <c:pt idx="45125">
                  <c:v>1424930400</c:v>
                </c:pt>
                <c:pt idx="45126">
                  <c:v>1424934000</c:v>
                </c:pt>
                <c:pt idx="45127">
                  <c:v>1424937600</c:v>
                </c:pt>
                <c:pt idx="45128">
                  <c:v>1424941200</c:v>
                </c:pt>
                <c:pt idx="45129">
                  <c:v>1424944800</c:v>
                </c:pt>
                <c:pt idx="45130">
                  <c:v>1424948400</c:v>
                </c:pt>
                <c:pt idx="45131">
                  <c:v>1424952000</c:v>
                </c:pt>
                <c:pt idx="45132">
                  <c:v>1424955600</c:v>
                </c:pt>
                <c:pt idx="45133">
                  <c:v>1424959200</c:v>
                </c:pt>
                <c:pt idx="45134">
                  <c:v>1424962800</c:v>
                </c:pt>
                <c:pt idx="45135">
                  <c:v>1424966400</c:v>
                </c:pt>
                <c:pt idx="45136">
                  <c:v>1424970000</c:v>
                </c:pt>
                <c:pt idx="45137">
                  <c:v>1424973600</c:v>
                </c:pt>
                <c:pt idx="45138">
                  <c:v>1424977200</c:v>
                </c:pt>
                <c:pt idx="45139">
                  <c:v>1424980800</c:v>
                </c:pt>
                <c:pt idx="45140">
                  <c:v>1424984400</c:v>
                </c:pt>
                <c:pt idx="45141">
                  <c:v>1424988000</c:v>
                </c:pt>
                <c:pt idx="45142">
                  <c:v>1424991600</c:v>
                </c:pt>
                <c:pt idx="45143">
                  <c:v>1424995200</c:v>
                </c:pt>
                <c:pt idx="45144">
                  <c:v>1424998800</c:v>
                </c:pt>
                <c:pt idx="45145">
                  <c:v>1425002400</c:v>
                </c:pt>
                <c:pt idx="45146">
                  <c:v>1425006000</c:v>
                </c:pt>
                <c:pt idx="45147">
                  <c:v>1425009600</c:v>
                </c:pt>
                <c:pt idx="45148">
                  <c:v>1425013200</c:v>
                </c:pt>
                <c:pt idx="45149">
                  <c:v>1425016800</c:v>
                </c:pt>
                <c:pt idx="45150">
                  <c:v>1425020400</c:v>
                </c:pt>
                <c:pt idx="45151">
                  <c:v>1425024000</c:v>
                </c:pt>
                <c:pt idx="45152">
                  <c:v>1425027600</c:v>
                </c:pt>
                <c:pt idx="45153">
                  <c:v>1425031200</c:v>
                </c:pt>
                <c:pt idx="45154">
                  <c:v>1425034800</c:v>
                </c:pt>
                <c:pt idx="45155">
                  <c:v>1425038400</c:v>
                </c:pt>
                <c:pt idx="45156">
                  <c:v>1425042000</c:v>
                </c:pt>
                <c:pt idx="45157">
                  <c:v>1425045600</c:v>
                </c:pt>
                <c:pt idx="45158">
                  <c:v>1425049200</c:v>
                </c:pt>
                <c:pt idx="45159">
                  <c:v>1425052800</c:v>
                </c:pt>
                <c:pt idx="45160">
                  <c:v>1425056400</c:v>
                </c:pt>
                <c:pt idx="45161">
                  <c:v>1425060000</c:v>
                </c:pt>
                <c:pt idx="45162">
                  <c:v>1425063600</c:v>
                </c:pt>
                <c:pt idx="45163">
                  <c:v>1425067200</c:v>
                </c:pt>
                <c:pt idx="45164">
                  <c:v>1425070800</c:v>
                </c:pt>
                <c:pt idx="45165">
                  <c:v>1425074400</c:v>
                </c:pt>
                <c:pt idx="45166">
                  <c:v>1425078000</c:v>
                </c:pt>
                <c:pt idx="45167">
                  <c:v>1425081600</c:v>
                </c:pt>
                <c:pt idx="45168">
                  <c:v>1425085200</c:v>
                </c:pt>
                <c:pt idx="45169">
                  <c:v>1425088800</c:v>
                </c:pt>
                <c:pt idx="45170">
                  <c:v>1425092400</c:v>
                </c:pt>
                <c:pt idx="45171">
                  <c:v>1425096000</c:v>
                </c:pt>
                <c:pt idx="45172">
                  <c:v>1425099600</c:v>
                </c:pt>
                <c:pt idx="45173">
                  <c:v>1425103200</c:v>
                </c:pt>
                <c:pt idx="45174">
                  <c:v>1425106800</c:v>
                </c:pt>
                <c:pt idx="45175">
                  <c:v>1425110400</c:v>
                </c:pt>
                <c:pt idx="45176">
                  <c:v>1425114000</c:v>
                </c:pt>
                <c:pt idx="45177">
                  <c:v>1425117600</c:v>
                </c:pt>
                <c:pt idx="45178">
                  <c:v>1425121200</c:v>
                </c:pt>
                <c:pt idx="45179">
                  <c:v>1425124800</c:v>
                </c:pt>
                <c:pt idx="45180">
                  <c:v>1425128400</c:v>
                </c:pt>
                <c:pt idx="45181">
                  <c:v>1425132000</c:v>
                </c:pt>
                <c:pt idx="45182">
                  <c:v>1425135600</c:v>
                </c:pt>
                <c:pt idx="45183">
                  <c:v>1425139200</c:v>
                </c:pt>
                <c:pt idx="45184">
                  <c:v>1425142800</c:v>
                </c:pt>
                <c:pt idx="45185">
                  <c:v>1425146400</c:v>
                </c:pt>
                <c:pt idx="45186">
                  <c:v>1425150000</c:v>
                </c:pt>
                <c:pt idx="45187">
                  <c:v>1425153600</c:v>
                </c:pt>
                <c:pt idx="45188">
                  <c:v>1425157200</c:v>
                </c:pt>
                <c:pt idx="45189">
                  <c:v>1425160800</c:v>
                </c:pt>
                <c:pt idx="45190">
                  <c:v>1425164400</c:v>
                </c:pt>
                <c:pt idx="45191">
                  <c:v>1425168000</c:v>
                </c:pt>
                <c:pt idx="45192">
                  <c:v>1425171600</c:v>
                </c:pt>
                <c:pt idx="45193">
                  <c:v>1425175200</c:v>
                </c:pt>
                <c:pt idx="45194">
                  <c:v>1425178800</c:v>
                </c:pt>
                <c:pt idx="45195">
                  <c:v>1425182400</c:v>
                </c:pt>
                <c:pt idx="45196">
                  <c:v>1425186000</c:v>
                </c:pt>
                <c:pt idx="45197">
                  <c:v>1425189600</c:v>
                </c:pt>
                <c:pt idx="45198">
                  <c:v>1425193200</c:v>
                </c:pt>
                <c:pt idx="45199">
                  <c:v>1425196800</c:v>
                </c:pt>
                <c:pt idx="45200">
                  <c:v>1425200400</c:v>
                </c:pt>
                <c:pt idx="45201">
                  <c:v>1425204000</c:v>
                </c:pt>
                <c:pt idx="45202">
                  <c:v>1425207600</c:v>
                </c:pt>
                <c:pt idx="45203">
                  <c:v>1425211200</c:v>
                </c:pt>
                <c:pt idx="45204">
                  <c:v>1425214800</c:v>
                </c:pt>
                <c:pt idx="45205">
                  <c:v>1425218400</c:v>
                </c:pt>
                <c:pt idx="45206">
                  <c:v>1425222000</c:v>
                </c:pt>
                <c:pt idx="45207">
                  <c:v>1425225600</c:v>
                </c:pt>
                <c:pt idx="45208">
                  <c:v>1425229200</c:v>
                </c:pt>
                <c:pt idx="45209">
                  <c:v>1425232800</c:v>
                </c:pt>
                <c:pt idx="45210">
                  <c:v>1425236400</c:v>
                </c:pt>
                <c:pt idx="45211">
                  <c:v>1425240000</c:v>
                </c:pt>
                <c:pt idx="45212">
                  <c:v>1425243600</c:v>
                </c:pt>
                <c:pt idx="45213">
                  <c:v>1425247200</c:v>
                </c:pt>
                <c:pt idx="45214">
                  <c:v>1425250800</c:v>
                </c:pt>
                <c:pt idx="45215">
                  <c:v>1425254400</c:v>
                </c:pt>
                <c:pt idx="45216">
                  <c:v>1425258000</c:v>
                </c:pt>
                <c:pt idx="45217">
                  <c:v>1425261600</c:v>
                </c:pt>
                <c:pt idx="45218">
                  <c:v>1425265200</c:v>
                </c:pt>
                <c:pt idx="45219">
                  <c:v>1425268800</c:v>
                </c:pt>
                <c:pt idx="45220">
                  <c:v>1425272400</c:v>
                </c:pt>
                <c:pt idx="45221">
                  <c:v>1425276000</c:v>
                </c:pt>
                <c:pt idx="45222">
                  <c:v>1425279600</c:v>
                </c:pt>
                <c:pt idx="45223">
                  <c:v>1425283200</c:v>
                </c:pt>
                <c:pt idx="45224">
                  <c:v>1425286800</c:v>
                </c:pt>
                <c:pt idx="45225">
                  <c:v>1425290400</c:v>
                </c:pt>
                <c:pt idx="45226">
                  <c:v>1425294000</c:v>
                </c:pt>
                <c:pt idx="45227">
                  <c:v>1425297600</c:v>
                </c:pt>
                <c:pt idx="45228">
                  <c:v>1425301200</c:v>
                </c:pt>
                <c:pt idx="45229">
                  <c:v>1425304800</c:v>
                </c:pt>
                <c:pt idx="45230">
                  <c:v>1425308400</c:v>
                </c:pt>
                <c:pt idx="45231">
                  <c:v>1425312000</c:v>
                </c:pt>
                <c:pt idx="45232">
                  <c:v>1425315600</c:v>
                </c:pt>
                <c:pt idx="45233">
                  <c:v>1425319200</c:v>
                </c:pt>
                <c:pt idx="45234">
                  <c:v>1425322800</c:v>
                </c:pt>
                <c:pt idx="45235">
                  <c:v>1425326400</c:v>
                </c:pt>
                <c:pt idx="45236">
                  <c:v>1425330000</c:v>
                </c:pt>
                <c:pt idx="45237">
                  <c:v>1425333600</c:v>
                </c:pt>
                <c:pt idx="45238">
                  <c:v>1425337200</c:v>
                </c:pt>
                <c:pt idx="45239">
                  <c:v>1425340800</c:v>
                </c:pt>
                <c:pt idx="45240">
                  <c:v>1425344400</c:v>
                </c:pt>
                <c:pt idx="45241">
                  <c:v>1425348000</c:v>
                </c:pt>
                <c:pt idx="45242">
                  <c:v>1425351600</c:v>
                </c:pt>
                <c:pt idx="45243">
                  <c:v>1425355200</c:v>
                </c:pt>
                <c:pt idx="45244">
                  <c:v>1425358800</c:v>
                </c:pt>
                <c:pt idx="45245">
                  <c:v>1425362400</c:v>
                </c:pt>
                <c:pt idx="45246">
                  <c:v>1425366000</c:v>
                </c:pt>
                <c:pt idx="45247">
                  <c:v>1425369600</c:v>
                </c:pt>
                <c:pt idx="45248">
                  <c:v>1425373200</c:v>
                </c:pt>
                <c:pt idx="45249">
                  <c:v>1425376800</c:v>
                </c:pt>
                <c:pt idx="45250">
                  <c:v>1425380400</c:v>
                </c:pt>
                <c:pt idx="45251">
                  <c:v>1425384000</c:v>
                </c:pt>
                <c:pt idx="45252">
                  <c:v>1425387600</c:v>
                </c:pt>
                <c:pt idx="45253">
                  <c:v>1425391200</c:v>
                </c:pt>
                <c:pt idx="45254">
                  <c:v>1425394800</c:v>
                </c:pt>
                <c:pt idx="45255">
                  <c:v>1425398400</c:v>
                </c:pt>
                <c:pt idx="45256">
                  <c:v>1425402000</c:v>
                </c:pt>
                <c:pt idx="45257">
                  <c:v>1425405600</c:v>
                </c:pt>
                <c:pt idx="45258">
                  <c:v>1425409200</c:v>
                </c:pt>
                <c:pt idx="45259">
                  <c:v>1425412800</c:v>
                </c:pt>
                <c:pt idx="45260">
                  <c:v>1425416400</c:v>
                </c:pt>
                <c:pt idx="45261">
                  <c:v>1425420000</c:v>
                </c:pt>
                <c:pt idx="45262">
                  <c:v>1425423600</c:v>
                </c:pt>
                <c:pt idx="45263">
                  <c:v>1425427200</c:v>
                </c:pt>
                <c:pt idx="45264">
                  <c:v>1425430800</c:v>
                </c:pt>
                <c:pt idx="45265">
                  <c:v>1425434400</c:v>
                </c:pt>
                <c:pt idx="45266">
                  <c:v>1425438000</c:v>
                </c:pt>
                <c:pt idx="45267">
                  <c:v>1425441600</c:v>
                </c:pt>
                <c:pt idx="45268">
                  <c:v>1425445200</c:v>
                </c:pt>
                <c:pt idx="45269">
                  <c:v>1425448800</c:v>
                </c:pt>
                <c:pt idx="45270">
                  <c:v>1425452400</c:v>
                </c:pt>
                <c:pt idx="45271">
                  <c:v>1425456000</c:v>
                </c:pt>
                <c:pt idx="45272">
                  <c:v>1425459600</c:v>
                </c:pt>
                <c:pt idx="45273">
                  <c:v>1425463200</c:v>
                </c:pt>
                <c:pt idx="45274">
                  <c:v>1425466800</c:v>
                </c:pt>
                <c:pt idx="45275">
                  <c:v>1425470400</c:v>
                </c:pt>
                <c:pt idx="45276">
                  <c:v>1425474000</c:v>
                </c:pt>
                <c:pt idx="45277">
                  <c:v>1425477600</c:v>
                </c:pt>
                <c:pt idx="45278">
                  <c:v>1425481200</c:v>
                </c:pt>
                <c:pt idx="45279">
                  <c:v>1425484800</c:v>
                </c:pt>
                <c:pt idx="45280">
                  <c:v>1425488400</c:v>
                </c:pt>
                <c:pt idx="45281">
                  <c:v>1425492000</c:v>
                </c:pt>
                <c:pt idx="45282">
                  <c:v>1425495600</c:v>
                </c:pt>
                <c:pt idx="45283">
                  <c:v>1425499200</c:v>
                </c:pt>
                <c:pt idx="45284">
                  <c:v>1425502800</c:v>
                </c:pt>
                <c:pt idx="45285">
                  <c:v>1425506400</c:v>
                </c:pt>
                <c:pt idx="45286">
                  <c:v>1425510000</c:v>
                </c:pt>
                <c:pt idx="45287">
                  <c:v>1425513600</c:v>
                </c:pt>
                <c:pt idx="45288">
                  <c:v>1425517200</c:v>
                </c:pt>
                <c:pt idx="45289">
                  <c:v>1425520800</c:v>
                </c:pt>
                <c:pt idx="45290">
                  <c:v>1425524400</c:v>
                </c:pt>
                <c:pt idx="45291">
                  <c:v>1425528000</c:v>
                </c:pt>
                <c:pt idx="45292">
                  <c:v>1425531600</c:v>
                </c:pt>
                <c:pt idx="45293">
                  <c:v>1425535200</c:v>
                </c:pt>
                <c:pt idx="45294">
                  <c:v>1425538800</c:v>
                </c:pt>
                <c:pt idx="45295">
                  <c:v>1425542400</c:v>
                </c:pt>
                <c:pt idx="45296">
                  <c:v>1425546000</c:v>
                </c:pt>
                <c:pt idx="45297">
                  <c:v>1425549600</c:v>
                </c:pt>
                <c:pt idx="45298">
                  <c:v>1425553200</c:v>
                </c:pt>
                <c:pt idx="45299">
                  <c:v>1425556800</c:v>
                </c:pt>
                <c:pt idx="45300">
                  <c:v>1425560400</c:v>
                </c:pt>
                <c:pt idx="45301">
                  <c:v>1425564000</c:v>
                </c:pt>
                <c:pt idx="45302">
                  <c:v>1425567600</c:v>
                </c:pt>
                <c:pt idx="45303">
                  <c:v>1425571200</c:v>
                </c:pt>
                <c:pt idx="45304">
                  <c:v>1425574800</c:v>
                </c:pt>
                <c:pt idx="45305">
                  <c:v>1425578400</c:v>
                </c:pt>
                <c:pt idx="45306">
                  <c:v>1425582000</c:v>
                </c:pt>
                <c:pt idx="45307">
                  <c:v>1425585600</c:v>
                </c:pt>
                <c:pt idx="45308">
                  <c:v>1425589200</c:v>
                </c:pt>
                <c:pt idx="45309">
                  <c:v>1425592800</c:v>
                </c:pt>
                <c:pt idx="45310">
                  <c:v>1425596400</c:v>
                </c:pt>
                <c:pt idx="45311">
                  <c:v>1425600000</c:v>
                </c:pt>
                <c:pt idx="45312">
                  <c:v>1425603600</c:v>
                </c:pt>
                <c:pt idx="45313">
                  <c:v>1425607200</c:v>
                </c:pt>
                <c:pt idx="45314">
                  <c:v>1425610800</c:v>
                </c:pt>
                <c:pt idx="45315">
                  <c:v>1425614400</c:v>
                </c:pt>
                <c:pt idx="45316">
                  <c:v>1425618000</c:v>
                </c:pt>
                <c:pt idx="45317">
                  <c:v>1425621600</c:v>
                </c:pt>
                <c:pt idx="45318">
                  <c:v>1425625200</c:v>
                </c:pt>
                <c:pt idx="45319">
                  <c:v>1425628800</c:v>
                </c:pt>
                <c:pt idx="45320">
                  <c:v>1425632400</c:v>
                </c:pt>
                <c:pt idx="45321">
                  <c:v>1425636000</c:v>
                </c:pt>
                <c:pt idx="45322">
                  <c:v>1425639600</c:v>
                </c:pt>
                <c:pt idx="45323">
                  <c:v>1425643200</c:v>
                </c:pt>
                <c:pt idx="45324">
                  <c:v>1425646800</c:v>
                </c:pt>
                <c:pt idx="45325">
                  <c:v>1425650400</c:v>
                </c:pt>
                <c:pt idx="45326">
                  <c:v>1425654000</c:v>
                </c:pt>
                <c:pt idx="45327">
                  <c:v>1425657600</c:v>
                </c:pt>
                <c:pt idx="45328">
                  <c:v>1425661200</c:v>
                </c:pt>
                <c:pt idx="45329">
                  <c:v>1425664800</c:v>
                </c:pt>
                <c:pt idx="45330">
                  <c:v>1425668400</c:v>
                </c:pt>
                <c:pt idx="45331">
                  <c:v>1425672000</c:v>
                </c:pt>
                <c:pt idx="45332">
                  <c:v>1425675600</c:v>
                </c:pt>
                <c:pt idx="45333">
                  <c:v>1425679200</c:v>
                </c:pt>
                <c:pt idx="45334">
                  <c:v>1425682800</c:v>
                </c:pt>
                <c:pt idx="45335">
                  <c:v>1425686400</c:v>
                </c:pt>
                <c:pt idx="45336">
                  <c:v>1425690000</c:v>
                </c:pt>
                <c:pt idx="45337">
                  <c:v>1425693600</c:v>
                </c:pt>
                <c:pt idx="45338">
                  <c:v>1425697200</c:v>
                </c:pt>
                <c:pt idx="45339">
                  <c:v>1425700800</c:v>
                </c:pt>
                <c:pt idx="45340">
                  <c:v>1425704400</c:v>
                </c:pt>
                <c:pt idx="45341">
                  <c:v>1425708000</c:v>
                </c:pt>
                <c:pt idx="45342">
                  <c:v>1425711600</c:v>
                </c:pt>
                <c:pt idx="45343">
                  <c:v>1425715200</c:v>
                </c:pt>
                <c:pt idx="45344">
                  <c:v>1425718800</c:v>
                </c:pt>
                <c:pt idx="45345">
                  <c:v>1425722400</c:v>
                </c:pt>
                <c:pt idx="45346">
                  <c:v>1425726000</c:v>
                </c:pt>
                <c:pt idx="45347">
                  <c:v>1425729600</c:v>
                </c:pt>
                <c:pt idx="45348">
                  <c:v>1425733200</c:v>
                </c:pt>
                <c:pt idx="45349">
                  <c:v>1425736800</c:v>
                </c:pt>
                <c:pt idx="45350">
                  <c:v>1425740400</c:v>
                </c:pt>
                <c:pt idx="45351">
                  <c:v>1425744000</c:v>
                </c:pt>
                <c:pt idx="45352">
                  <c:v>1425747600</c:v>
                </c:pt>
                <c:pt idx="45353">
                  <c:v>1425751200</c:v>
                </c:pt>
                <c:pt idx="45354">
                  <c:v>1425754800</c:v>
                </c:pt>
                <c:pt idx="45355">
                  <c:v>1425758400</c:v>
                </c:pt>
                <c:pt idx="45356">
                  <c:v>1425762000</c:v>
                </c:pt>
                <c:pt idx="45357">
                  <c:v>1425765600</c:v>
                </c:pt>
                <c:pt idx="45358">
                  <c:v>1425769200</c:v>
                </c:pt>
                <c:pt idx="45359">
                  <c:v>1425772800</c:v>
                </c:pt>
                <c:pt idx="45360">
                  <c:v>1425776400</c:v>
                </c:pt>
                <c:pt idx="45361">
                  <c:v>1425780000</c:v>
                </c:pt>
                <c:pt idx="45362">
                  <c:v>1425783600</c:v>
                </c:pt>
                <c:pt idx="45363">
                  <c:v>1425787200</c:v>
                </c:pt>
                <c:pt idx="45364">
                  <c:v>1425790800</c:v>
                </c:pt>
                <c:pt idx="45365">
                  <c:v>1425794400</c:v>
                </c:pt>
                <c:pt idx="45366">
                  <c:v>1425798000</c:v>
                </c:pt>
                <c:pt idx="45367">
                  <c:v>1425801600</c:v>
                </c:pt>
                <c:pt idx="45368">
                  <c:v>1425805200</c:v>
                </c:pt>
                <c:pt idx="45369">
                  <c:v>1425808800</c:v>
                </c:pt>
                <c:pt idx="45370">
                  <c:v>1425812400</c:v>
                </c:pt>
                <c:pt idx="45371">
                  <c:v>1425816000</c:v>
                </c:pt>
                <c:pt idx="45372">
                  <c:v>1425819600</c:v>
                </c:pt>
                <c:pt idx="45373">
                  <c:v>1425823200</c:v>
                </c:pt>
                <c:pt idx="45374">
                  <c:v>1425826800</c:v>
                </c:pt>
                <c:pt idx="45375">
                  <c:v>1425830400</c:v>
                </c:pt>
                <c:pt idx="45376">
                  <c:v>1425834000</c:v>
                </c:pt>
                <c:pt idx="45377">
                  <c:v>1425837600</c:v>
                </c:pt>
                <c:pt idx="45378">
                  <c:v>1425841200</c:v>
                </c:pt>
                <c:pt idx="45379">
                  <c:v>1425844800</c:v>
                </c:pt>
                <c:pt idx="45380">
                  <c:v>1425848400</c:v>
                </c:pt>
                <c:pt idx="45381">
                  <c:v>1425852000</c:v>
                </c:pt>
                <c:pt idx="45382">
                  <c:v>1425855600</c:v>
                </c:pt>
                <c:pt idx="45383">
                  <c:v>1425859200</c:v>
                </c:pt>
                <c:pt idx="45384">
                  <c:v>1425862800</c:v>
                </c:pt>
                <c:pt idx="45385">
                  <c:v>1425866400</c:v>
                </c:pt>
                <c:pt idx="45386">
                  <c:v>1425870000</c:v>
                </c:pt>
                <c:pt idx="45387">
                  <c:v>1425873600</c:v>
                </c:pt>
                <c:pt idx="45388">
                  <c:v>1425877200</c:v>
                </c:pt>
                <c:pt idx="45389">
                  <c:v>1425880800</c:v>
                </c:pt>
                <c:pt idx="45390">
                  <c:v>1425884400</c:v>
                </c:pt>
                <c:pt idx="45391">
                  <c:v>1425888000</c:v>
                </c:pt>
                <c:pt idx="45392">
                  <c:v>1425891600</c:v>
                </c:pt>
                <c:pt idx="45393">
                  <c:v>1425895200</c:v>
                </c:pt>
                <c:pt idx="45394">
                  <c:v>1425898800</c:v>
                </c:pt>
                <c:pt idx="45395">
                  <c:v>1425902400</c:v>
                </c:pt>
                <c:pt idx="45396">
                  <c:v>1425906000</c:v>
                </c:pt>
                <c:pt idx="45397">
                  <c:v>1425909600</c:v>
                </c:pt>
                <c:pt idx="45398">
                  <c:v>1425913200</c:v>
                </c:pt>
                <c:pt idx="45399">
                  <c:v>1425916800</c:v>
                </c:pt>
                <c:pt idx="45400">
                  <c:v>1425920400</c:v>
                </c:pt>
                <c:pt idx="45401">
                  <c:v>1425924000</c:v>
                </c:pt>
                <c:pt idx="45402">
                  <c:v>1425927600</c:v>
                </c:pt>
                <c:pt idx="45403">
                  <c:v>1425931200</c:v>
                </c:pt>
                <c:pt idx="45404">
                  <c:v>1425934800</c:v>
                </c:pt>
                <c:pt idx="45405">
                  <c:v>1425938400</c:v>
                </c:pt>
                <c:pt idx="45406">
                  <c:v>1425942000</c:v>
                </c:pt>
                <c:pt idx="45407">
                  <c:v>1425945600</c:v>
                </c:pt>
                <c:pt idx="45408">
                  <c:v>1425949200</c:v>
                </c:pt>
                <c:pt idx="45409">
                  <c:v>1425952800</c:v>
                </c:pt>
                <c:pt idx="45410">
                  <c:v>1425956400</c:v>
                </c:pt>
                <c:pt idx="45411">
                  <c:v>1425960000</c:v>
                </c:pt>
                <c:pt idx="45412">
                  <c:v>1425963600</c:v>
                </c:pt>
                <c:pt idx="45413">
                  <c:v>1425967200</c:v>
                </c:pt>
                <c:pt idx="45414">
                  <c:v>1425970800</c:v>
                </c:pt>
                <c:pt idx="45415">
                  <c:v>1425974400</c:v>
                </c:pt>
                <c:pt idx="45416">
                  <c:v>1425978000</c:v>
                </c:pt>
                <c:pt idx="45417">
                  <c:v>1425981600</c:v>
                </c:pt>
                <c:pt idx="45418">
                  <c:v>1425985200</c:v>
                </c:pt>
                <c:pt idx="45419">
                  <c:v>1425988800</c:v>
                </c:pt>
                <c:pt idx="45420">
                  <c:v>1425992400</c:v>
                </c:pt>
                <c:pt idx="45421">
                  <c:v>1425996000</c:v>
                </c:pt>
                <c:pt idx="45422">
                  <c:v>1425999600</c:v>
                </c:pt>
                <c:pt idx="45423">
                  <c:v>1426003200</c:v>
                </c:pt>
                <c:pt idx="45424">
                  <c:v>1426006800</c:v>
                </c:pt>
                <c:pt idx="45425">
                  <c:v>1426010400</c:v>
                </c:pt>
                <c:pt idx="45426">
                  <c:v>1426014000</c:v>
                </c:pt>
                <c:pt idx="45427">
                  <c:v>1426017600</c:v>
                </c:pt>
                <c:pt idx="45428">
                  <c:v>1426021200</c:v>
                </c:pt>
                <c:pt idx="45429">
                  <c:v>1426024800</c:v>
                </c:pt>
                <c:pt idx="45430">
                  <c:v>1426028400</c:v>
                </c:pt>
                <c:pt idx="45431">
                  <c:v>1426032000</c:v>
                </c:pt>
                <c:pt idx="45432">
                  <c:v>1426035600</c:v>
                </c:pt>
                <c:pt idx="45433">
                  <c:v>1426039200</c:v>
                </c:pt>
                <c:pt idx="45434">
                  <c:v>1426042800</c:v>
                </c:pt>
                <c:pt idx="45435">
                  <c:v>1426046400</c:v>
                </c:pt>
                <c:pt idx="45436">
                  <c:v>1426050000</c:v>
                </c:pt>
                <c:pt idx="45437">
                  <c:v>1426053600</c:v>
                </c:pt>
                <c:pt idx="45438">
                  <c:v>1426057200</c:v>
                </c:pt>
                <c:pt idx="45439">
                  <c:v>1426060800</c:v>
                </c:pt>
                <c:pt idx="45440">
                  <c:v>1426064400</c:v>
                </c:pt>
                <c:pt idx="45441">
                  <c:v>1426068000</c:v>
                </c:pt>
                <c:pt idx="45442">
                  <c:v>1426071600</c:v>
                </c:pt>
                <c:pt idx="45443">
                  <c:v>1426075200</c:v>
                </c:pt>
                <c:pt idx="45444">
                  <c:v>1426078800</c:v>
                </c:pt>
                <c:pt idx="45445">
                  <c:v>1426082400</c:v>
                </c:pt>
                <c:pt idx="45446">
                  <c:v>1426086000</c:v>
                </c:pt>
                <c:pt idx="45447">
                  <c:v>1426089600</c:v>
                </c:pt>
                <c:pt idx="45448">
                  <c:v>1426093200</c:v>
                </c:pt>
                <c:pt idx="45449">
                  <c:v>1426096800</c:v>
                </c:pt>
                <c:pt idx="45450">
                  <c:v>1426100400</c:v>
                </c:pt>
                <c:pt idx="45451">
                  <c:v>1426104000</c:v>
                </c:pt>
                <c:pt idx="45452">
                  <c:v>1426107600</c:v>
                </c:pt>
                <c:pt idx="45453">
                  <c:v>1426111200</c:v>
                </c:pt>
                <c:pt idx="45454">
                  <c:v>1426114800</c:v>
                </c:pt>
                <c:pt idx="45455">
                  <c:v>1426118400</c:v>
                </c:pt>
                <c:pt idx="45456">
                  <c:v>1426122000</c:v>
                </c:pt>
                <c:pt idx="45457">
                  <c:v>1426125600</c:v>
                </c:pt>
                <c:pt idx="45458">
                  <c:v>1426129200</c:v>
                </c:pt>
                <c:pt idx="45459">
                  <c:v>1426132800</c:v>
                </c:pt>
                <c:pt idx="45460">
                  <c:v>1426136400</c:v>
                </c:pt>
                <c:pt idx="45461">
                  <c:v>1426140000</c:v>
                </c:pt>
                <c:pt idx="45462">
                  <c:v>1426143600</c:v>
                </c:pt>
                <c:pt idx="45463">
                  <c:v>1426147200</c:v>
                </c:pt>
                <c:pt idx="45464">
                  <c:v>1426150800</c:v>
                </c:pt>
                <c:pt idx="45465">
                  <c:v>1426154400</c:v>
                </c:pt>
                <c:pt idx="45466">
                  <c:v>1426158000</c:v>
                </c:pt>
                <c:pt idx="45467">
                  <c:v>1426161600</c:v>
                </c:pt>
                <c:pt idx="45468">
                  <c:v>1426165200</c:v>
                </c:pt>
                <c:pt idx="45469">
                  <c:v>1426168800</c:v>
                </c:pt>
                <c:pt idx="45470">
                  <c:v>1426172400</c:v>
                </c:pt>
                <c:pt idx="45471">
                  <c:v>1426176000</c:v>
                </c:pt>
                <c:pt idx="45472">
                  <c:v>1426179600</c:v>
                </c:pt>
                <c:pt idx="45473">
                  <c:v>1426183200</c:v>
                </c:pt>
                <c:pt idx="45474">
                  <c:v>1426186800</c:v>
                </c:pt>
                <c:pt idx="45475">
                  <c:v>1426190400</c:v>
                </c:pt>
                <c:pt idx="45476">
                  <c:v>1426194000</c:v>
                </c:pt>
                <c:pt idx="45477">
                  <c:v>1426197600</c:v>
                </c:pt>
                <c:pt idx="45478">
                  <c:v>1426201200</c:v>
                </c:pt>
                <c:pt idx="45479">
                  <c:v>1426204800</c:v>
                </c:pt>
                <c:pt idx="45480">
                  <c:v>1426208400</c:v>
                </c:pt>
                <c:pt idx="45481">
                  <c:v>1426212000</c:v>
                </c:pt>
                <c:pt idx="45482">
                  <c:v>1426215600</c:v>
                </c:pt>
                <c:pt idx="45483">
                  <c:v>1426219200</c:v>
                </c:pt>
                <c:pt idx="45484">
                  <c:v>1426222800</c:v>
                </c:pt>
                <c:pt idx="45485">
                  <c:v>1426226400</c:v>
                </c:pt>
                <c:pt idx="45486">
                  <c:v>1426230000</c:v>
                </c:pt>
                <c:pt idx="45487">
                  <c:v>1426233600</c:v>
                </c:pt>
                <c:pt idx="45488">
                  <c:v>1426237200</c:v>
                </c:pt>
                <c:pt idx="45489">
                  <c:v>1426240800</c:v>
                </c:pt>
                <c:pt idx="45490">
                  <c:v>1426244400</c:v>
                </c:pt>
                <c:pt idx="45491">
                  <c:v>1426248000</c:v>
                </c:pt>
                <c:pt idx="45492">
                  <c:v>1426251600</c:v>
                </c:pt>
                <c:pt idx="45493">
                  <c:v>1426255200</c:v>
                </c:pt>
                <c:pt idx="45494">
                  <c:v>1426258800</c:v>
                </c:pt>
                <c:pt idx="45495">
                  <c:v>1426262400</c:v>
                </c:pt>
                <c:pt idx="45496">
                  <c:v>1426266000</c:v>
                </c:pt>
                <c:pt idx="45497">
                  <c:v>1426269600</c:v>
                </c:pt>
                <c:pt idx="45498">
                  <c:v>1426273200</c:v>
                </c:pt>
                <c:pt idx="45499">
                  <c:v>1426276800</c:v>
                </c:pt>
                <c:pt idx="45500">
                  <c:v>1426280400</c:v>
                </c:pt>
                <c:pt idx="45501">
                  <c:v>1426284000</c:v>
                </c:pt>
                <c:pt idx="45502">
                  <c:v>1426287600</c:v>
                </c:pt>
                <c:pt idx="45503">
                  <c:v>1426291200</c:v>
                </c:pt>
                <c:pt idx="45504">
                  <c:v>1426294800</c:v>
                </c:pt>
                <c:pt idx="45505">
                  <c:v>1426298400</c:v>
                </c:pt>
                <c:pt idx="45506">
                  <c:v>1426302000</c:v>
                </c:pt>
                <c:pt idx="45507">
                  <c:v>1426305600</c:v>
                </c:pt>
                <c:pt idx="45508">
                  <c:v>1426309200</c:v>
                </c:pt>
                <c:pt idx="45509">
                  <c:v>1426312800</c:v>
                </c:pt>
                <c:pt idx="45510">
                  <c:v>1426316400</c:v>
                </c:pt>
                <c:pt idx="45511">
                  <c:v>1426320000</c:v>
                </c:pt>
                <c:pt idx="45512">
                  <c:v>1426323600</c:v>
                </c:pt>
                <c:pt idx="45513">
                  <c:v>1426327200</c:v>
                </c:pt>
                <c:pt idx="45514">
                  <c:v>1426330800</c:v>
                </c:pt>
                <c:pt idx="45515">
                  <c:v>1426334400</c:v>
                </c:pt>
                <c:pt idx="45516">
                  <c:v>1426338000</c:v>
                </c:pt>
                <c:pt idx="45517">
                  <c:v>1426341600</c:v>
                </c:pt>
                <c:pt idx="45518">
                  <c:v>1426345200</c:v>
                </c:pt>
                <c:pt idx="45519">
                  <c:v>1426348800</c:v>
                </c:pt>
                <c:pt idx="45520">
                  <c:v>1426352400</c:v>
                </c:pt>
                <c:pt idx="45521">
                  <c:v>1426356000</c:v>
                </c:pt>
                <c:pt idx="45522">
                  <c:v>1426359600</c:v>
                </c:pt>
                <c:pt idx="45523">
                  <c:v>1426363200</c:v>
                </c:pt>
                <c:pt idx="45524">
                  <c:v>1426366800</c:v>
                </c:pt>
                <c:pt idx="45525">
                  <c:v>1426370400</c:v>
                </c:pt>
                <c:pt idx="45526">
                  <c:v>1426374000</c:v>
                </c:pt>
                <c:pt idx="45527">
                  <c:v>1426377600</c:v>
                </c:pt>
                <c:pt idx="45528">
                  <c:v>1426381200</c:v>
                </c:pt>
                <c:pt idx="45529">
                  <c:v>1426384800</c:v>
                </c:pt>
                <c:pt idx="45530">
                  <c:v>1426388400</c:v>
                </c:pt>
                <c:pt idx="45531">
                  <c:v>1426392000</c:v>
                </c:pt>
                <c:pt idx="45532">
                  <c:v>1426395600</c:v>
                </c:pt>
                <c:pt idx="45533">
                  <c:v>1426399200</c:v>
                </c:pt>
                <c:pt idx="45534">
                  <c:v>1426402800</c:v>
                </c:pt>
                <c:pt idx="45535">
                  <c:v>1426406400</c:v>
                </c:pt>
                <c:pt idx="45536">
                  <c:v>1426410000</c:v>
                </c:pt>
                <c:pt idx="45537">
                  <c:v>1426413600</c:v>
                </c:pt>
                <c:pt idx="45538">
                  <c:v>1426417200</c:v>
                </c:pt>
                <c:pt idx="45539">
                  <c:v>1426420800</c:v>
                </c:pt>
                <c:pt idx="45540">
                  <c:v>1426424400</c:v>
                </c:pt>
                <c:pt idx="45541">
                  <c:v>1426428000</c:v>
                </c:pt>
                <c:pt idx="45542">
                  <c:v>1426431600</c:v>
                </c:pt>
                <c:pt idx="45543">
                  <c:v>1426435200</c:v>
                </c:pt>
                <c:pt idx="45544">
                  <c:v>1426438800</c:v>
                </c:pt>
                <c:pt idx="45545">
                  <c:v>1426442400</c:v>
                </c:pt>
                <c:pt idx="45546">
                  <c:v>1426446000</c:v>
                </c:pt>
                <c:pt idx="45547">
                  <c:v>1426449600</c:v>
                </c:pt>
                <c:pt idx="45548">
                  <c:v>1426453200</c:v>
                </c:pt>
                <c:pt idx="45549">
                  <c:v>1426456800</c:v>
                </c:pt>
                <c:pt idx="45550">
                  <c:v>1426460400</c:v>
                </c:pt>
                <c:pt idx="45551">
                  <c:v>1426464000</c:v>
                </c:pt>
                <c:pt idx="45552">
                  <c:v>1426467600</c:v>
                </c:pt>
                <c:pt idx="45553">
                  <c:v>1426471200</c:v>
                </c:pt>
                <c:pt idx="45554">
                  <c:v>1426474800</c:v>
                </c:pt>
                <c:pt idx="45555">
                  <c:v>1426478400</c:v>
                </c:pt>
                <c:pt idx="45556">
                  <c:v>1426482000</c:v>
                </c:pt>
                <c:pt idx="45557">
                  <c:v>1426485600</c:v>
                </c:pt>
                <c:pt idx="45558">
                  <c:v>1426489200</c:v>
                </c:pt>
                <c:pt idx="45559">
                  <c:v>1426492800</c:v>
                </c:pt>
                <c:pt idx="45560">
                  <c:v>1426496400</c:v>
                </c:pt>
                <c:pt idx="45561">
                  <c:v>1426500000</c:v>
                </c:pt>
                <c:pt idx="45562">
                  <c:v>1426503600</c:v>
                </c:pt>
                <c:pt idx="45563">
                  <c:v>1426507200</c:v>
                </c:pt>
                <c:pt idx="45564">
                  <c:v>1426510800</c:v>
                </c:pt>
                <c:pt idx="45565">
                  <c:v>1426514400</c:v>
                </c:pt>
                <c:pt idx="45566">
                  <c:v>1426518000</c:v>
                </c:pt>
                <c:pt idx="45567">
                  <c:v>1426521600</c:v>
                </c:pt>
                <c:pt idx="45568">
                  <c:v>1426525200</c:v>
                </c:pt>
                <c:pt idx="45569">
                  <c:v>1426528800</c:v>
                </c:pt>
                <c:pt idx="45570">
                  <c:v>1426532400</c:v>
                </c:pt>
                <c:pt idx="45571">
                  <c:v>1426536000</c:v>
                </c:pt>
                <c:pt idx="45572">
                  <c:v>1426539600</c:v>
                </c:pt>
                <c:pt idx="45573">
                  <c:v>1426543200</c:v>
                </c:pt>
                <c:pt idx="45574">
                  <c:v>1426546800</c:v>
                </c:pt>
                <c:pt idx="45575">
                  <c:v>1426550400</c:v>
                </c:pt>
                <c:pt idx="45576">
                  <c:v>1426554000</c:v>
                </c:pt>
                <c:pt idx="45577">
                  <c:v>1426557600</c:v>
                </c:pt>
                <c:pt idx="45578">
                  <c:v>1426561200</c:v>
                </c:pt>
                <c:pt idx="45579">
                  <c:v>1426564800</c:v>
                </c:pt>
                <c:pt idx="45580">
                  <c:v>1426568400</c:v>
                </c:pt>
                <c:pt idx="45581">
                  <c:v>1426572000</c:v>
                </c:pt>
                <c:pt idx="45582">
                  <c:v>1426575600</c:v>
                </c:pt>
                <c:pt idx="45583">
                  <c:v>1426579200</c:v>
                </c:pt>
                <c:pt idx="45584">
                  <c:v>1426582800</c:v>
                </c:pt>
                <c:pt idx="45585">
                  <c:v>1426586400</c:v>
                </c:pt>
                <c:pt idx="45586">
                  <c:v>1426590000</c:v>
                </c:pt>
                <c:pt idx="45587">
                  <c:v>1426593600</c:v>
                </c:pt>
                <c:pt idx="45588">
                  <c:v>1426597200</c:v>
                </c:pt>
                <c:pt idx="45589">
                  <c:v>1426600800</c:v>
                </c:pt>
                <c:pt idx="45590">
                  <c:v>1426604400</c:v>
                </c:pt>
                <c:pt idx="45591">
                  <c:v>1426608000</c:v>
                </c:pt>
                <c:pt idx="45592">
                  <c:v>1426611600</c:v>
                </c:pt>
                <c:pt idx="45593">
                  <c:v>1426615200</c:v>
                </c:pt>
                <c:pt idx="45594">
                  <c:v>1426618800</c:v>
                </c:pt>
                <c:pt idx="45595">
                  <c:v>1426622400</c:v>
                </c:pt>
                <c:pt idx="45596">
                  <c:v>1426626000</c:v>
                </c:pt>
                <c:pt idx="45597">
                  <c:v>1426629600</c:v>
                </c:pt>
                <c:pt idx="45598">
                  <c:v>1426633200</c:v>
                </c:pt>
                <c:pt idx="45599">
                  <c:v>1426636800</c:v>
                </c:pt>
                <c:pt idx="45600">
                  <c:v>1426640400</c:v>
                </c:pt>
                <c:pt idx="45601">
                  <c:v>1426644000</c:v>
                </c:pt>
                <c:pt idx="45602">
                  <c:v>1426647600</c:v>
                </c:pt>
                <c:pt idx="45603">
                  <c:v>1426651200</c:v>
                </c:pt>
                <c:pt idx="45604">
                  <c:v>1426654800</c:v>
                </c:pt>
                <c:pt idx="45605">
                  <c:v>1426658400</c:v>
                </c:pt>
                <c:pt idx="45606">
                  <c:v>1426662000</c:v>
                </c:pt>
                <c:pt idx="45607">
                  <c:v>1426665600</c:v>
                </c:pt>
                <c:pt idx="45608">
                  <c:v>1426669200</c:v>
                </c:pt>
                <c:pt idx="45609">
                  <c:v>1426672800</c:v>
                </c:pt>
                <c:pt idx="45610">
                  <c:v>1426676400</c:v>
                </c:pt>
                <c:pt idx="45611">
                  <c:v>1426680000</c:v>
                </c:pt>
                <c:pt idx="45612">
                  <c:v>1426683600</c:v>
                </c:pt>
                <c:pt idx="45613">
                  <c:v>1426687200</c:v>
                </c:pt>
                <c:pt idx="45614">
                  <c:v>1426690800</c:v>
                </c:pt>
                <c:pt idx="45615">
                  <c:v>1426694400</c:v>
                </c:pt>
                <c:pt idx="45616">
                  <c:v>1426698000</c:v>
                </c:pt>
                <c:pt idx="45617">
                  <c:v>1426701600</c:v>
                </c:pt>
                <c:pt idx="45618">
                  <c:v>1426705200</c:v>
                </c:pt>
                <c:pt idx="45619">
                  <c:v>1426708800</c:v>
                </c:pt>
                <c:pt idx="45620">
                  <c:v>1426712400</c:v>
                </c:pt>
                <c:pt idx="45621">
                  <c:v>1426716000</c:v>
                </c:pt>
                <c:pt idx="45622">
                  <c:v>1426719600</c:v>
                </c:pt>
                <c:pt idx="45623">
                  <c:v>1426723200</c:v>
                </c:pt>
                <c:pt idx="45624">
                  <c:v>1426726800</c:v>
                </c:pt>
                <c:pt idx="45625">
                  <c:v>1426730400</c:v>
                </c:pt>
                <c:pt idx="45626">
                  <c:v>1426734000</c:v>
                </c:pt>
                <c:pt idx="45627">
                  <c:v>1426737600</c:v>
                </c:pt>
                <c:pt idx="45628">
                  <c:v>1426741200</c:v>
                </c:pt>
                <c:pt idx="45629">
                  <c:v>1426744800</c:v>
                </c:pt>
                <c:pt idx="45630">
                  <c:v>1426748400</c:v>
                </c:pt>
                <c:pt idx="45631">
                  <c:v>1426752000</c:v>
                </c:pt>
                <c:pt idx="45632">
                  <c:v>1426755600</c:v>
                </c:pt>
                <c:pt idx="45633">
                  <c:v>1426759200</c:v>
                </c:pt>
                <c:pt idx="45634">
                  <c:v>1426762800</c:v>
                </c:pt>
                <c:pt idx="45635">
                  <c:v>1426766400</c:v>
                </c:pt>
                <c:pt idx="45636">
                  <c:v>1426770000</c:v>
                </c:pt>
                <c:pt idx="45637">
                  <c:v>1426773600</c:v>
                </c:pt>
                <c:pt idx="45638">
                  <c:v>1426777200</c:v>
                </c:pt>
                <c:pt idx="45639">
                  <c:v>1426780800</c:v>
                </c:pt>
                <c:pt idx="45640">
                  <c:v>1426784400</c:v>
                </c:pt>
                <c:pt idx="45641">
                  <c:v>1426788000</c:v>
                </c:pt>
                <c:pt idx="45642">
                  <c:v>1426791600</c:v>
                </c:pt>
                <c:pt idx="45643">
                  <c:v>1426795200</c:v>
                </c:pt>
                <c:pt idx="45644">
                  <c:v>1426798800</c:v>
                </c:pt>
                <c:pt idx="45645">
                  <c:v>1426802400</c:v>
                </c:pt>
                <c:pt idx="45646">
                  <c:v>1426806000</c:v>
                </c:pt>
                <c:pt idx="45647">
                  <c:v>1426809600</c:v>
                </c:pt>
                <c:pt idx="45648">
                  <c:v>1426813200</c:v>
                </c:pt>
                <c:pt idx="45649">
                  <c:v>1426816800</c:v>
                </c:pt>
                <c:pt idx="45650">
                  <c:v>1426820400</c:v>
                </c:pt>
                <c:pt idx="45651">
                  <c:v>1426824000</c:v>
                </c:pt>
                <c:pt idx="45652">
                  <c:v>1426827600</c:v>
                </c:pt>
                <c:pt idx="45653">
                  <c:v>1426831200</c:v>
                </c:pt>
                <c:pt idx="45654">
                  <c:v>1426834800</c:v>
                </c:pt>
                <c:pt idx="45655">
                  <c:v>1426838400</c:v>
                </c:pt>
                <c:pt idx="45656">
                  <c:v>1426842000</c:v>
                </c:pt>
                <c:pt idx="45657">
                  <c:v>1426845600</c:v>
                </c:pt>
                <c:pt idx="45658">
                  <c:v>1426849200</c:v>
                </c:pt>
                <c:pt idx="45659">
                  <c:v>1426852800</c:v>
                </c:pt>
                <c:pt idx="45660">
                  <c:v>1426856400</c:v>
                </c:pt>
                <c:pt idx="45661">
                  <c:v>1426860000</c:v>
                </c:pt>
                <c:pt idx="45662">
                  <c:v>1426863600</c:v>
                </c:pt>
                <c:pt idx="45663">
                  <c:v>1426867200</c:v>
                </c:pt>
                <c:pt idx="45664">
                  <c:v>1426870800</c:v>
                </c:pt>
                <c:pt idx="45665">
                  <c:v>1426874400</c:v>
                </c:pt>
                <c:pt idx="45666">
                  <c:v>1426878000</c:v>
                </c:pt>
                <c:pt idx="45667">
                  <c:v>1426881600</c:v>
                </c:pt>
                <c:pt idx="45668">
                  <c:v>1426885200</c:v>
                </c:pt>
                <c:pt idx="45669">
                  <c:v>1426888800</c:v>
                </c:pt>
                <c:pt idx="45670">
                  <c:v>1426892400</c:v>
                </c:pt>
                <c:pt idx="45671">
                  <c:v>1426896000</c:v>
                </c:pt>
                <c:pt idx="45672">
                  <c:v>1426899600</c:v>
                </c:pt>
                <c:pt idx="45673">
                  <c:v>1426903200</c:v>
                </c:pt>
                <c:pt idx="45674">
                  <c:v>1426906800</c:v>
                </c:pt>
                <c:pt idx="45675">
                  <c:v>1426910400</c:v>
                </c:pt>
                <c:pt idx="45676">
                  <c:v>1426914000</c:v>
                </c:pt>
                <c:pt idx="45677">
                  <c:v>1426917600</c:v>
                </c:pt>
                <c:pt idx="45678">
                  <c:v>1426921200</c:v>
                </c:pt>
                <c:pt idx="45679">
                  <c:v>1426924800</c:v>
                </c:pt>
                <c:pt idx="45680">
                  <c:v>1426928400</c:v>
                </c:pt>
                <c:pt idx="45681">
                  <c:v>1426932000</c:v>
                </c:pt>
                <c:pt idx="45682">
                  <c:v>1426935600</c:v>
                </c:pt>
                <c:pt idx="45683">
                  <c:v>1426939200</c:v>
                </c:pt>
                <c:pt idx="45684">
                  <c:v>1426942800</c:v>
                </c:pt>
                <c:pt idx="45685">
                  <c:v>1426946400</c:v>
                </c:pt>
                <c:pt idx="45686">
                  <c:v>1426950000</c:v>
                </c:pt>
                <c:pt idx="45687">
                  <c:v>1426953600</c:v>
                </c:pt>
                <c:pt idx="45688">
                  <c:v>1426957200</c:v>
                </c:pt>
                <c:pt idx="45689">
                  <c:v>1426960800</c:v>
                </c:pt>
                <c:pt idx="45690">
                  <c:v>1426964400</c:v>
                </c:pt>
                <c:pt idx="45691">
                  <c:v>1426968000</c:v>
                </c:pt>
                <c:pt idx="45692">
                  <c:v>1426971600</c:v>
                </c:pt>
                <c:pt idx="45693">
                  <c:v>1426975200</c:v>
                </c:pt>
                <c:pt idx="45694">
                  <c:v>1426978800</c:v>
                </c:pt>
                <c:pt idx="45695">
                  <c:v>1426982400</c:v>
                </c:pt>
                <c:pt idx="45696">
                  <c:v>1426986000</c:v>
                </c:pt>
                <c:pt idx="45697">
                  <c:v>1426989600</c:v>
                </c:pt>
                <c:pt idx="45698">
                  <c:v>1426993200</c:v>
                </c:pt>
                <c:pt idx="45699">
                  <c:v>1426996800</c:v>
                </c:pt>
                <c:pt idx="45700">
                  <c:v>1427000400</c:v>
                </c:pt>
                <c:pt idx="45701">
                  <c:v>1427004000</c:v>
                </c:pt>
                <c:pt idx="45702">
                  <c:v>1427007600</c:v>
                </c:pt>
                <c:pt idx="45703">
                  <c:v>1427011200</c:v>
                </c:pt>
                <c:pt idx="45704">
                  <c:v>1427014800</c:v>
                </c:pt>
                <c:pt idx="45705">
                  <c:v>1427018400</c:v>
                </c:pt>
                <c:pt idx="45706">
                  <c:v>1427022000</c:v>
                </c:pt>
                <c:pt idx="45707">
                  <c:v>1427025600</c:v>
                </c:pt>
                <c:pt idx="45708">
                  <c:v>1427029200</c:v>
                </c:pt>
                <c:pt idx="45709">
                  <c:v>1427032800</c:v>
                </c:pt>
                <c:pt idx="45710">
                  <c:v>1427036400</c:v>
                </c:pt>
                <c:pt idx="45711">
                  <c:v>1427040000</c:v>
                </c:pt>
                <c:pt idx="45712">
                  <c:v>1427043600</c:v>
                </c:pt>
                <c:pt idx="45713">
                  <c:v>1427047200</c:v>
                </c:pt>
                <c:pt idx="45714">
                  <c:v>1427050800</c:v>
                </c:pt>
                <c:pt idx="45715">
                  <c:v>1427054400</c:v>
                </c:pt>
                <c:pt idx="45716">
                  <c:v>1427058000</c:v>
                </c:pt>
                <c:pt idx="45717">
                  <c:v>1427061600</c:v>
                </c:pt>
                <c:pt idx="45718">
                  <c:v>1427065200</c:v>
                </c:pt>
                <c:pt idx="45719">
                  <c:v>1427068800</c:v>
                </c:pt>
                <c:pt idx="45720">
                  <c:v>1427072400</c:v>
                </c:pt>
                <c:pt idx="45721">
                  <c:v>1427076000</c:v>
                </c:pt>
                <c:pt idx="45722">
                  <c:v>1427079600</c:v>
                </c:pt>
                <c:pt idx="45723">
                  <c:v>1427083200</c:v>
                </c:pt>
                <c:pt idx="45724">
                  <c:v>1427086800</c:v>
                </c:pt>
                <c:pt idx="45725">
                  <c:v>1427090400</c:v>
                </c:pt>
                <c:pt idx="45726">
                  <c:v>1427094000</c:v>
                </c:pt>
                <c:pt idx="45727">
                  <c:v>1427097600</c:v>
                </c:pt>
                <c:pt idx="45728">
                  <c:v>1427101200</c:v>
                </c:pt>
                <c:pt idx="45729">
                  <c:v>1427104800</c:v>
                </c:pt>
                <c:pt idx="45730">
                  <c:v>1427108400</c:v>
                </c:pt>
                <c:pt idx="45731">
                  <c:v>1427112000</c:v>
                </c:pt>
                <c:pt idx="45732">
                  <c:v>1427115600</c:v>
                </c:pt>
                <c:pt idx="45733">
                  <c:v>1427119200</c:v>
                </c:pt>
                <c:pt idx="45734">
                  <c:v>1427122800</c:v>
                </c:pt>
                <c:pt idx="45735">
                  <c:v>1427126400</c:v>
                </c:pt>
                <c:pt idx="45736">
                  <c:v>1427130000</c:v>
                </c:pt>
                <c:pt idx="45737">
                  <c:v>1427133600</c:v>
                </c:pt>
                <c:pt idx="45738">
                  <c:v>1427137200</c:v>
                </c:pt>
                <c:pt idx="45739">
                  <c:v>1427140800</c:v>
                </c:pt>
                <c:pt idx="45740">
                  <c:v>1427144400</c:v>
                </c:pt>
                <c:pt idx="45741">
                  <c:v>1427148000</c:v>
                </c:pt>
                <c:pt idx="45742">
                  <c:v>1427151600</c:v>
                </c:pt>
                <c:pt idx="45743">
                  <c:v>1427155200</c:v>
                </c:pt>
                <c:pt idx="45744">
                  <c:v>1427158800</c:v>
                </c:pt>
                <c:pt idx="45745">
                  <c:v>1427162400</c:v>
                </c:pt>
                <c:pt idx="45746">
                  <c:v>1427166000</c:v>
                </c:pt>
                <c:pt idx="45747">
                  <c:v>1427169600</c:v>
                </c:pt>
                <c:pt idx="45748">
                  <c:v>1427173200</c:v>
                </c:pt>
                <c:pt idx="45749">
                  <c:v>1427176800</c:v>
                </c:pt>
                <c:pt idx="45750">
                  <c:v>1427180400</c:v>
                </c:pt>
                <c:pt idx="45751">
                  <c:v>1427184000</c:v>
                </c:pt>
                <c:pt idx="45752">
                  <c:v>1427187600</c:v>
                </c:pt>
                <c:pt idx="45753">
                  <c:v>1427191200</c:v>
                </c:pt>
                <c:pt idx="45754">
                  <c:v>1427194800</c:v>
                </c:pt>
                <c:pt idx="45755">
                  <c:v>1427198400</c:v>
                </c:pt>
                <c:pt idx="45756">
                  <c:v>1427202000</c:v>
                </c:pt>
                <c:pt idx="45757">
                  <c:v>1427205600</c:v>
                </c:pt>
                <c:pt idx="45758">
                  <c:v>1427209200</c:v>
                </c:pt>
                <c:pt idx="45759">
                  <c:v>1427212800</c:v>
                </c:pt>
                <c:pt idx="45760">
                  <c:v>1427216400</c:v>
                </c:pt>
                <c:pt idx="45761">
                  <c:v>1427220000</c:v>
                </c:pt>
                <c:pt idx="45762">
                  <c:v>1427223600</c:v>
                </c:pt>
                <c:pt idx="45763">
                  <c:v>1427227200</c:v>
                </c:pt>
                <c:pt idx="45764">
                  <c:v>1427230800</c:v>
                </c:pt>
                <c:pt idx="45765">
                  <c:v>1427234400</c:v>
                </c:pt>
                <c:pt idx="45766">
                  <c:v>1427238000</c:v>
                </c:pt>
                <c:pt idx="45767">
                  <c:v>1427241600</c:v>
                </c:pt>
                <c:pt idx="45768">
                  <c:v>1427245200</c:v>
                </c:pt>
                <c:pt idx="45769">
                  <c:v>1427248800</c:v>
                </c:pt>
                <c:pt idx="45770">
                  <c:v>1427252400</c:v>
                </c:pt>
                <c:pt idx="45771">
                  <c:v>1427256000</c:v>
                </c:pt>
                <c:pt idx="45772">
                  <c:v>1427259600</c:v>
                </c:pt>
                <c:pt idx="45773">
                  <c:v>1427263200</c:v>
                </c:pt>
                <c:pt idx="45774">
                  <c:v>1427266800</c:v>
                </c:pt>
                <c:pt idx="45775">
                  <c:v>1427270400</c:v>
                </c:pt>
                <c:pt idx="45776">
                  <c:v>1427274000</c:v>
                </c:pt>
                <c:pt idx="45777">
                  <c:v>1427277600</c:v>
                </c:pt>
                <c:pt idx="45778">
                  <c:v>1427281200</c:v>
                </c:pt>
                <c:pt idx="45779">
                  <c:v>1427284800</c:v>
                </c:pt>
                <c:pt idx="45780">
                  <c:v>1427288400</c:v>
                </c:pt>
                <c:pt idx="45781">
                  <c:v>1427292000</c:v>
                </c:pt>
                <c:pt idx="45782">
                  <c:v>1427295600</c:v>
                </c:pt>
                <c:pt idx="45783">
                  <c:v>1427299200</c:v>
                </c:pt>
                <c:pt idx="45784">
                  <c:v>1427302800</c:v>
                </c:pt>
                <c:pt idx="45785">
                  <c:v>1427306400</c:v>
                </c:pt>
                <c:pt idx="45786">
                  <c:v>1427310000</c:v>
                </c:pt>
                <c:pt idx="45787">
                  <c:v>1427313600</c:v>
                </c:pt>
                <c:pt idx="45788">
                  <c:v>1427317200</c:v>
                </c:pt>
                <c:pt idx="45789">
                  <c:v>1427320800</c:v>
                </c:pt>
                <c:pt idx="45790">
                  <c:v>1427324400</c:v>
                </c:pt>
                <c:pt idx="45791">
                  <c:v>1427328000</c:v>
                </c:pt>
                <c:pt idx="45792">
                  <c:v>1427331600</c:v>
                </c:pt>
                <c:pt idx="45793">
                  <c:v>1427335200</c:v>
                </c:pt>
                <c:pt idx="45794">
                  <c:v>1427338800</c:v>
                </c:pt>
                <c:pt idx="45795">
                  <c:v>1427342400</c:v>
                </c:pt>
                <c:pt idx="45796">
                  <c:v>1427346000</c:v>
                </c:pt>
                <c:pt idx="45797">
                  <c:v>1427349600</c:v>
                </c:pt>
                <c:pt idx="45798">
                  <c:v>1427353200</c:v>
                </c:pt>
                <c:pt idx="45799">
                  <c:v>1427356800</c:v>
                </c:pt>
                <c:pt idx="45800">
                  <c:v>1427360400</c:v>
                </c:pt>
                <c:pt idx="45801">
                  <c:v>1427364000</c:v>
                </c:pt>
                <c:pt idx="45802">
                  <c:v>1427367600</c:v>
                </c:pt>
                <c:pt idx="45803">
                  <c:v>1427371200</c:v>
                </c:pt>
                <c:pt idx="45804">
                  <c:v>1427374800</c:v>
                </c:pt>
                <c:pt idx="45805">
                  <c:v>1427378400</c:v>
                </c:pt>
                <c:pt idx="45806">
                  <c:v>1427382000</c:v>
                </c:pt>
                <c:pt idx="45807">
                  <c:v>1427385600</c:v>
                </c:pt>
                <c:pt idx="45808">
                  <c:v>1427389200</c:v>
                </c:pt>
                <c:pt idx="45809">
                  <c:v>1427392800</c:v>
                </c:pt>
                <c:pt idx="45810">
                  <c:v>1427396400</c:v>
                </c:pt>
                <c:pt idx="45811">
                  <c:v>1427400000</c:v>
                </c:pt>
                <c:pt idx="45812">
                  <c:v>1427403600</c:v>
                </c:pt>
                <c:pt idx="45813">
                  <c:v>1427407200</c:v>
                </c:pt>
                <c:pt idx="45814">
                  <c:v>1427410800</c:v>
                </c:pt>
                <c:pt idx="45815">
                  <c:v>1427414400</c:v>
                </c:pt>
                <c:pt idx="45816">
                  <c:v>1427418000</c:v>
                </c:pt>
                <c:pt idx="45817">
                  <c:v>1427421600</c:v>
                </c:pt>
                <c:pt idx="45818">
                  <c:v>1427425200</c:v>
                </c:pt>
                <c:pt idx="45819">
                  <c:v>1427428800</c:v>
                </c:pt>
                <c:pt idx="45820">
                  <c:v>1427432400</c:v>
                </c:pt>
                <c:pt idx="45821">
                  <c:v>1427436000</c:v>
                </c:pt>
                <c:pt idx="45822">
                  <c:v>1427439600</c:v>
                </c:pt>
                <c:pt idx="45823">
                  <c:v>1427443200</c:v>
                </c:pt>
                <c:pt idx="45824">
                  <c:v>1427446800</c:v>
                </c:pt>
                <c:pt idx="45825">
                  <c:v>1427450400</c:v>
                </c:pt>
                <c:pt idx="45826">
                  <c:v>1427454000</c:v>
                </c:pt>
                <c:pt idx="45827">
                  <c:v>1427457600</c:v>
                </c:pt>
                <c:pt idx="45828">
                  <c:v>1427461200</c:v>
                </c:pt>
                <c:pt idx="45829">
                  <c:v>1427464800</c:v>
                </c:pt>
                <c:pt idx="45830">
                  <c:v>1427468400</c:v>
                </c:pt>
                <c:pt idx="45831">
                  <c:v>1427472000</c:v>
                </c:pt>
                <c:pt idx="45832">
                  <c:v>1427475600</c:v>
                </c:pt>
                <c:pt idx="45833">
                  <c:v>1427479200</c:v>
                </c:pt>
                <c:pt idx="45834">
                  <c:v>1427482800</c:v>
                </c:pt>
                <c:pt idx="45835">
                  <c:v>1427486400</c:v>
                </c:pt>
                <c:pt idx="45836">
                  <c:v>1427490000</c:v>
                </c:pt>
                <c:pt idx="45837">
                  <c:v>1427493600</c:v>
                </c:pt>
                <c:pt idx="45838">
                  <c:v>1427497200</c:v>
                </c:pt>
                <c:pt idx="45839">
                  <c:v>1427500800</c:v>
                </c:pt>
                <c:pt idx="45840">
                  <c:v>1427504400</c:v>
                </c:pt>
                <c:pt idx="45841">
                  <c:v>1427508000</c:v>
                </c:pt>
                <c:pt idx="45842">
                  <c:v>1427511600</c:v>
                </c:pt>
                <c:pt idx="45843">
                  <c:v>1427515200</c:v>
                </c:pt>
                <c:pt idx="45844">
                  <c:v>1427518800</c:v>
                </c:pt>
                <c:pt idx="45845">
                  <c:v>1427522400</c:v>
                </c:pt>
                <c:pt idx="45846">
                  <c:v>1427526000</c:v>
                </c:pt>
                <c:pt idx="45847">
                  <c:v>1427529600</c:v>
                </c:pt>
                <c:pt idx="45848">
                  <c:v>1427533200</c:v>
                </c:pt>
                <c:pt idx="45849">
                  <c:v>1427536800</c:v>
                </c:pt>
                <c:pt idx="45850">
                  <c:v>1427540400</c:v>
                </c:pt>
                <c:pt idx="45851">
                  <c:v>1427544000</c:v>
                </c:pt>
                <c:pt idx="45852">
                  <c:v>1427547600</c:v>
                </c:pt>
                <c:pt idx="45853">
                  <c:v>1427551200</c:v>
                </c:pt>
                <c:pt idx="45854">
                  <c:v>1427554800</c:v>
                </c:pt>
                <c:pt idx="45855">
                  <c:v>1427558400</c:v>
                </c:pt>
                <c:pt idx="45856">
                  <c:v>1427562000</c:v>
                </c:pt>
                <c:pt idx="45857">
                  <c:v>1427565600</c:v>
                </c:pt>
                <c:pt idx="45858">
                  <c:v>1427569200</c:v>
                </c:pt>
                <c:pt idx="45859">
                  <c:v>1427572800</c:v>
                </c:pt>
                <c:pt idx="45860">
                  <c:v>1427576400</c:v>
                </c:pt>
                <c:pt idx="45861">
                  <c:v>1427580000</c:v>
                </c:pt>
                <c:pt idx="45862">
                  <c:v>1427583600</c:v>
                </c:pt>
                <c:pt idx="45863">
                  <c:v>1427587200</c:v>
                </c:pt>
                <c:pt idx="45864">
                  <c:v>1427590800</c:v>
                </c:pt>
                <c:pt idx="45865">
                  <c:v>1427594400</c:v>
                </c:pt>
                <c:pt idx="45866">
                  <c:v>1427598000</c:v>
                </c:pt>
                <c:pt idx="45867">
                  <c:v>1427601600</c:v>
                </c:pt>
                <c:pt idx="45868">
                  <c:v>1427605200</c:v>
                </c:pt>
                <c:pt idx="45869">
                  <c:v>1427608800</c:v>
                </c:pt>
                <c:pt idx="45870">
                  <c:v>1427612400</c:v>
                </c:pt>
                <c:pt idx="45871">
                  <c:v>1427616000</c:v>
                </c:pt>
                <c:pt idx="45872">
                  <c:v>1427619600</c:v>
                </c:pt>
                <c:pt idx="45873">
                  <c:v>1427623200</c:v>
                </c:pt>
                <c:pt idx="45874">
                  <c:v>1427626800</c:v>
                </c:pt>
                <c:pt idx="45875">
                  <c:v>1427630400</c:v>
                </c:pt>
                <c:pt idx="45876">
                  <c:v>1427634000</c:v>
                </c:pt>
                <c:pt idx="45877">
                  <c:v>1427637600</c:v>
                </c:pt>
                <c:pt idx="45878">
                  <c:v>1427641200</c:v>
                </c:pt>
                <c:pt idx="45879">
                  <c:v>1427644800</c:v>
                </c:pt>
                <c:pt idx="45880">
                  <c:v>1427648400</c:v>
                </c:pt>
                <c:pt idx="45881">
                  <c:v>1427652000</c:v>
                </c:pt>
                <c:pt idx="45882">
                  <c:v>1427655600</c:v>
                </c:pt>
                <c:pt idx="45883">
                  <c:v>1427659200</c:v>
                </c:pt>
                <c:pt idx="45884">
                  <c:v>1427662800</c:v>
                </c:pt>
                <c:pt idx="45885">
                  <c:v>1427666400</c:v>
                </c:pt>
                <c:pt idx="45886">
                  <c:v>1427670000</c:v>
                </c:pt>
                <c:pt idx="45887">
                  <c:v>1427673600</c:v>
                </c:pt>
                <c:pt idx="45888">
                  <c:v>1427677200</c:v>
                </c:pt>
                <c:pt idx="45889">
                  <c:v>1427680800</c:v>
                </c:pt>
                <c:pt idx="45890">
                  <c:v>1427684400</c:v>
                </c:pt>
                <c:pt idx="45891">
                  <c:v>1427688000</c:v>
                </c:pt>
                <c:pt idx="45892">
                  <c:v>1427691600</c:v>
                </c:pt>
                <c:pt idx="45893">
                  <c:v>1427695200</c:v>
                </c:pt>
                <c:pt idx="45894">
                  <c:v>1427698800</c:v>
                </c:pt>
                <c:pt idx="45895">
                  <c:v>1427702400</c:v>
                </c:pt>
                <c:pt idx="45896">
                  <c:v>1427706000</c:v>
                </c:pt>
                <c:pt idx="45897">
                  <c:v>1427709600</c:v>
                </c:pt>
                <c:pt idx="45898">
                  <c:v>1427713200</c:v>
                </c:pt>
                <c:pt idx="45899">
                  <c:v>1427716800</c:v>
                </c:pt>
                <c:pt idx="45900">
                  <c:v>1427720400</c:v>
                </c:pt>
                <c:pt idx="45901">
                  <c:v>1427724000</c:v>
                </c:pt>
                <c:pt idx="45902">
                  <c:v>1427727600</c:v>
                </c:pt>
                <c:pt idx="45903">
                  <c:v>1427731200</c:v>
                </c:pt>
                <c:pt idx="45904">
                  <c:v>1427734800</c:v>
                </c:pt>
                <c:pt idx="45905">
                  <c:v>1427738400</c:v>
                </c:pt>
                <c:pt idx="45906">
                  <c:v>1427742000</c:v>
                </c:pt>
                <c:pt idx="45907">
                  <c:v>1427745600</c:v>
                </c:pt>
                <c:pt idx="45908">
                  <c:v>1427749200</c:v>
                </c:pt>
                <c:pt idx="45909">
                  <c:v>1427752800</c:v>
                </c:pt>
                <c:pt idx="45910">
                  <c:v>1427756400</c:v>
                </c:pt>
                <c:pt idx="45911">
                  <c:v>1427760000</c:v>
                </c:pt>
                <c:pt idx="45912">
                  <c:v>1427763600</c:v>
                </c:pt>
                <c:pt idx="45913">
                  <c:v>1427767200</c:v>
                </c:pt>
                <c:pt idx="45914">
                  <c:v>1427770800</c:v>
                </c:pt>
                <c:pt idx="45915">
                  <c:v>1427774400</c:v>
                </c:pt>
                <c:pt idx="45916">
                  <c:v>1427778000</c:v>
                </c:pt>
                <c:pt idx="45917">
                  <c:v>1427781600</c:v>
                </c:pt>
                <c:pt idx="45918">
                  <c:v>1427785200</c:v>
                </c:pt>
                <c:pt idx="45919">
                  <c:v>1427788800</c:v>
                </c:pt>
                <c:pt idx="45920">
                  <c:v>1427792400</c:v>
                </c:pt>
                <c:pt idx="45921">
                  <c:v>1427796000</c:v>
                </c:pt>
                <c:pt idx="45922">
                  <c:v>1427799600</c:v>
                </c:pt>
                <c:pt idx="45923">
                  <c:v>1427803200</c:v>
                </c:pt>
                <c:pt idx="45924">
                  <c:v>1427806800</c:v>
                </c:pt>
                <c:pt idx="45925">
                  <c:v>1427810400</c:v>
                </c:pt>
                <c:pt idx="45926">
                  <c:v>1427814000</c:v>
                </c:pt>
                <c:pt idx="45927">
                  <c:v>1427817600</c:v>
                </c:pt>
                <c:pt idx="45928">
                  <c:v>1427821200</c:v>
                </c:pt>
                <c:pt idx="45929">
                  <c:v>1427824800</c:v>
                </c:pt>
                <c:pt idx="45930">
                  <c:v>1427828400</c:v>
                </c:pt>
                <c:pt idx="45931">
                  <c:v>1427832000</c:v>
                </c:pt>
                <c:pt idx="45932">
                  <c:v>1427835600</c:v>
                </c:pt>
                <c:pt idx="45933">
                  <c:v>1427839200</c:v>
                </c:pt>
                <c:pt idx="45934">
                  <c:v>1427842800</c:v>
                </c:pt>
                <c:pt idx="45935">
                  <c:v>1427846400</c:v>
                </c:pt>
                <c:pt idx="45936">
                  <c:v>1427850000</c:v>
                </c:pt>
                <c:pt idx="45937">
                  <c:v>1427853600</c:v>
                </c:pt>
                <c:pt idx="45938">
                  <c:v>1427857200</c:v>
                </c:pt>
                <c:pt idx="45939">
                  <c:v>1427860800</c:v>
                </c:pt>
                <c:pt idx="45940">
                  <c:v>1427864400</c:v>
                </c:pt>
                <c:pt idx="45941">
                  <c:v>1427868000</c:v>
                </c:pt>
                <c:pt idx="45942">
                  <c:v>1427871600</c:v>
                </c:pt>
                <c:pt idx="45943">
                  <c:v>1427875200</c:v>
                </c:pt>
                <c:pt idx="45944">
                  <c:v>1427878800</c:v>
                </c:pt>
                <c:pt idx="45945">
                  <c:v>1427882400</c:v>
                </c:pt>
                <c:pt idx="45946">
                  <c:v>1427886000</c:v>
                </c:pt>
                <c:pt idx="45947">
                  <c:v>1427889600</c:v>
                </c:pt>
                <c:pt idx="45948">
                  <c:v>1427893200</c:v>
                </c:pt>
                <c:pt idx="45949">
                  <c:v>1427896800</c:v>
                </c:pt>
                <c:pt idx="45950">
                  <c:v>1427900400</c:v>
                </c:pt>
                <c:pt idx="45951">
                  <c:v>1427904000</c:v>
                </c:pt>
                <c:pt idx="45952">
                  <c:v>1427907600</c:v>
                </c:pt>
                <c:pt idx="45953">
                  <c:v>1427911200</c:v>
                </c:pt>
                <c:pt idx="45954">
                  <c:v>1427914800</c:v>
                </c:pt>
                <c:pt idx="45955">
                  <c:v>1427918400</c:v>
                </c:pt>
                <c:pt idx="45956">
                  <c:v>1427922000</c:v>
                </c:pt>
                <c:pt idx="45957">
                  <c:v>1427925600</c:v>
                </c:pt>
                <c:pt idx="45958">
                  <c:v>1427929200</c:v>
                </c:pt>
                <c:pt idx="45959">
                  <c:v>1427932800</c:v>
                </c:pt>
                <c:pt idx="45960">
                  <c:v>1427936400</c:v>
                </c:pt>
                <c:pt idx="45961">
                  <c:v>1427940000</c:v>
                </c:pt>
                <c:pt idx="45962">
                  <c:v>1427943600</c:v>
                </c:pt>
                <c:pt idx="45963">
                  <c:v>1427947200</c:v>
                </c:pt>
                <c:pt idx="45964">
                  <c:v>1427950800</c:v>
                </c:pt>
                <c:pt idx="45965">
                  <c:v>1427954400</c:v>
                </c:pt>
                <c:pt idx="45966">
                  <c:v>1427958000</c:v>
                </c:pt>
                <c:pt idx="45967">
                  <c:v>1427961600</c:v>
                </c:pt>
                <c:pt idx="45968">
                  <c:v>1427965200</c:v>
                </c:pt>
                <c:pt idx="45969">
                  <c:v>1427968800</c:v>
                </c:pt>
                <c:pt idx="45970">
                  <c:v>1427972400</c:v>
                </c:pt>
                <c:pt idx="45971">
                  <c:v>1427976000</c:v>
                </c:pt>
                <c:pt idx="45972">
                  <c:v>1427979600</c:v>
                </c:pt>
                <c:pt idx="45973">
                  <c:v>1427983200</c:v>
                </c:pt>
                <c:pt idx="45974">
                  <c:v>1427986800</c:v>
                </c:pt>
                <c:pt idx="45975">
                  <c:v>1427990400</c:v>
                </c:pt>
                <c:pt idx="45976">
                  <c:v>1427994000</c:v>
                </c:pt>
                <c:pt idx="45977">
                  <c:v>1427997600</c:v>
                </c:pt>
                <c:pt idx="45978">
                  <c:v>1428001200</c:v>
                </c:pt>
                <c:pt idx="45979">
                  <c:v>1428004800</c:v>
                </c:pt>
                <c:pt idx="45980">
                  <c:v>1428008400</c:v>
                </c:pt>
                <c:pt idx="45981">
                  <c:v>1428012000</c:v>
                </c:pt>
                <c:pt idx="45982">
                  <c:v>1428015600</c:v>
                </c:pt>
                <c:pt idx="45983">
                  <c:v>1428019200</c:v>
                </c:pt>
                <c:pt idx="45984">
                  <c:v>1428022800</c:v>
                </c:pt>
                <c:pt idx="45985">
                  <c:v>1428026400</c:v>
                </c:pt>
                <c:pt idx="45986">
                  <c:v>1428030000</c:v>
                </c:pt>
                <c:pt idx="45987">
                  <c:v>1428033600</c:v>
                </c:pt>
                <c:pt idx="45988">
                  <c:v>1428037200</c:v>
                </c:pt>
                <c:pt idx="45989">
                  <c:v>1428040800</c:v>
                </c:pt>
                <c:pt idx="45990">
                  <c:v>1428044400</c:v>
                </c:pt>
                <c:pt idx="45991">
                  <c:v>1428048000</c:v>
                </c:pt>
                <c:pt idx="45992">
                  <c:v>1428051600</c:v>
                </c:pt>
                <c:pt idx="45993">
                  <c:v>1428055200</c:v>
                </c:pt>
                <c:pt idx="45994">
                  <c:v>1428058800</c:v>
                </c:pt>
                <c:pt idx="45995">
                  <c:v>1428062400</c:v>
                </c:pt>
                <c:pt idx="45996">
                  <c:v>1428066000</c:v>
                </c:pt>
                <c:pt idx="45997">
                  <c:v>1428069600</c:v>
                </c:pt>
                <c:pt idx="45998">
                  <c:v>1428073200</c:v>
                </c:pt>
                <c:pt idx="45999">
                  <c:v>1428076800</c:v>
                </c:pt>
                <c:pt idx="46000">
                  <c:v>1428080400</c:v>
                </c:pt>
                <c:pt idx="46001">
                  <c:v>1428084000</c:v>
                </c:pt>
                <c:pt idx="46002">
                  <c:v>1428087600</c:v>
                </c:pt>
                <c:pt idx="46003">
                  <c:v>1428091200</c:v>
                </c:pt>
                <c:pt idx="46004">
                  <c:v>1428094800</c:v>
                </c:pt>
                <c:pt idx="46005">
                  <c:v>1428098400</c:v>
                </c:pt>
                <c:pt idx="46006">
                  <c:v>1428102000</c:v>
                </c:pt>
                <c:pt idx="46007">
                  <c:v>1428105600</c:v>
                </c:pt>
                <c:pt idx="46008">
                  <c:v>1428109200</c:v>
                </c:pt>
                <c:pt idx="46009">
                  <c:v>1428112800</c:v>
                </c:pt>
                <c:pt idx="46010">
                  <c:v>1428116400</c:v>
                </c:pt>
                <c:pt idx="46011">
                  <c:v>1428120000</c:v>
                </c:pt>
                <c:pt idx="46012">
                  <c:v>1428123600</c:v>
                </c:pt>
                <c:pt idx="46013">
                  <c:v>1428127200</c:v>
                </c:pt>
                <c:pt idx="46014">
                  <c:v>1428130800</c:v>
                </c:pt>
                <c:pt idx="46015">
                  <c:v>1428134400</c:v>
                </c:pt>
                <c:pt idx="46016">
                  <c:v>1428138000</c:v>
                </c:pt>
                <c:pt idx="46017">
                  <c:v>1428141600</c:v>
                </c:pt>
                <c:pt idx="46018">
                  <c:v>1428145200</c:v>
                </c:pt>
                <c:pt idx="46019">
                  <c:v>1428148800</c:v>
                </c:pt>
                <c:pt idx="46020">
                  <c:v>1428152400</c:v>
                </c:pt>
                <c:pt idx="46021">
                  <c:v>1428156000</c:v>
                </c:pt>
                <c:pt idx="46022">
                  <c:v>1428159600</c:v>
                </c:pt>
                <c:pt idx="46023">
                  <c:v>1428163200</c:v>
                </c:pt>
                <c:pt idx="46024">
                  <c:v>1428166800</c:v>
                </c:pt>
                <c:pt idx="46025">
                  <c:v>1428170400</c:v>
                </c:pt>
                <c:pt idx="46026">
                  <c:v>1428174000</c:v>
                </c:pt>
                <c:pt idx="46027">
                  <c:v>1428177600</c:v>
                </c:pt>
                <c:pt idx="46028">
                  <c:v>1428181200</c:v>
                </c:pt>
                <c:pt idx="46029">
                  <c:v>1428184800</c:v>
                </c:pt>
                <c:pt idx="46030">
                  <c:v>1428188400</c:v>
                </c:pt>
                <c:pt idx="46031">
                  <c:v>1428192000</c:v>
                </c:pt>
                <c:pt idx="46032">
                  <c:v>1428195600</c:v>
                </c:pt>
                <c:pt idx="46033">
                  <c:v>1428199200</c:v>
                </c:pt>
                <c:pt idx="46034">
                  <c:v>1428202800</c:v>
                </c:pt>
                <c:pt idx="46035">
                  <c:v>1428206400</c:v>
                </c:pt>
                <c:pt idx="46036">
                  <c:v>1428210000</c:v>
                </c:pt>
                <c:pt idx="46037">
                  <c:v>1428213600</c:v>
                </c:pt>
                <c:pt idx="46038">
                  <c:v>1428217200</c:v>
                </c:pt>
                <c:pt idx="46039">
                  <c:v>1428220800</c:v>
                </c:pt>
                <c:pt idx="46040">
                  <c:v>1428224400</c:v>
                </c:pt>
                <c:pt idx="46041">
                  <c:v>1428228000</c:v>
                </c:pt>
                <c:pt idx="46042">
                  <c:v>1428231600</c:v>
                </c:pt>
                <c:pt idx="46043">
                  <c:v>1428235200</c:v>
                </c:pt>
                <c:pt idx="46044">
                  <c:v>1428238800</c:v>
                </c:pt>
                <c:pt idx="46045">
                  <c:v>1428242400</c:v>
                </c:pt>
                <c:pt idx="46046">
                  <c:v>1428246000</c:v>
                </c:pt>
                <c:pt idx="46047">
                  <c:v>1428249600</c:v>
                </c:pt>
                <c:pt idx="46048">
                  <c:v>1428253200</c:v>
                </c:pt>
                <c:pt idx="46049">
                  <c:v>1428256800</c:v>
                </c:pt>
                <c:pt idx="46050">
                  <c:v>1428260400</c:v>
                </c:pt>
                <c:pt idx="46051">
                  <c:v>1428264000</c:v>
                </c:pt>
                <c:pt idx="46052">
                  <c:v>1428267600</c:v>
                </c:pt>
                <c:pt idx="46053">
                  <c:v>1428271200</c:v>
                </c:pt>
                <c:pt idx="46054">
                  <c:v>1428274800</c:v>
                </c:pt>
                <c:pt idx="46055">
                  <c:v>1428278400</c:v>
                </c:pt>
                <c:pt idx="46056">
                  <c:v>1428282000</c:v>
                </c:pt>
                <c:pt idx="46057">
                  <c:v>1428285600</c:v>
                </c:pt>
                <c:pt idx="46058">
                  <c:v>1428289200</c:v>
                </c:pt>
                <c:pt idx="46059">
                  <c:v>1428292800</c:v>
                </c:pt>
                <c:pt idx="46060">
                  <c:v>1428296400</c:v>
                </c:pt>
                <c:pt idx="46061">
                  <c:v>1428300000</c:v>
                </c:pt>
                <c:pt idx="46062">
                  <c:v>1428303600</c:v>
                </c:pt>
                <c:pt idx="46063">
                  <c:v>1428307200</c:v>
                </c:pt>
                <c:pt idx="46064">
                  <c:v>1428310800</c:v>
                </c:pt>
                <c:pt idx="46065">
                  <c:v>1428314400</c:v>
                </c:pt>
                <c:pt idx="46066">
                  <c:v>1428318000</c:v>
                </c:pt>
                <c:pt idx="46067">
                  <c:v>1428321600</c:v>
                </c:pt>
                <c:pt idx="46068">
                  <c:v>1428325200</c:v>
                </c:pt>
                <c:pt idx="46069">
                  <c:v>1428328800</c:v>
                </c:pt>
                <c:pt idx="46070">
                  <c:v>1428332400</c:v>
                </c:pt>
                <c:pt idx="46071">
                  <c:v>1428336000</c:v>
                </c:pt>
                <c:pt idx="46072">
                  <c:v>1428339600</c:v>
                </c:pt>
                <c:pt idx="46073">
                  <c:v>1428343200</c:v>
                </c:pt>
                <c:pt idx="46074">
                  <c:v>1428346800</c:v>
                </c:pt>
                <c:pt idx="46075">
                  <c:v>1428350400</c:v>
                </c:pt>
                <c:pt idx="46076">
                  <c:v>1428354000</c:v>
                </c:pt>
                <c:pt idx="46077">
                  <c:v>1428357600</c:v>
                </c:pt>
                <c:pt idx="46078">
                  <c:v>1428361200</c:v>
                </c:pt>
                <c:pt idx="46079">
                  <c:v>1428364800</c:v>
                </c:pt>
                <c:pt idx="46080">
                  <c:v>1428368400</c:v>
                </c:pt>
                <c:pt idx="46081">
                  <c:v>1428372000</c:v>
                </c:pt>
                <c:pt idx="46082">
                  <c:v>1428375600</c:v>
                </c:pt>
                <c:pt idx="46083">
                  <c:v>1428379200</c:v>
                </c:pt>
                <c:pt idx="46084">
                  <c:v>1428382800</c:v>
                </c:pt>
                <c:pt idx="46085">
                  <c:v>1428386400</c:v>
                </c:pt>
                <c:pt idx="46086">
                  <c:v>1428390000</c:v>
                </c:pt>
                <c:pt idx="46087">
                  <c:v>1428393600</c:v>
                </c:pt>
                <c:pt idx="46088">
                  <c:v>1428397200</c:v>
                </c:pt>
                <c:pt idx="46089">
                  <c:v>1428400800</c:v>
                </c:pt>
                <c:pt idx="46090">
                  <c:v>1428404400</c:v>
                </c:pt>
                <c:pt idx="46091">
                  <c:v>1428408000</c:v>
                </c:pt>
                <c:pt idx="46092">
                  <c:v>1428411600</c:v>
                </c:pt>
                <c:pt idx="46093">
                  <c:v>1428415200</c:v>
                </c:pt>
                <c:pt idx="46094">
                  <c:v>1428418800</c:v>
                </c:pt>
                <c:pt idx="46095">
                  <c:v>1428422400</c:v>
                </c:pt>
                <c:pt idx="46096">
                  <c:v>1428426000</c:v>
                </c:pt>
                <c:pt idx="46097">
                  <c:v>1428429600</c:v>
                </c:pt>
                <c:pt idx="46098">
                  <c:v>1428433200</c:v>
                </c:pt>
                <c:pt idx="46099">
                  <c:v>1428436800</c:v>
                </c:pt>
                <c:pt idx="46100">
                  <c:v>1428440400</c:v>
                </c:pt>
                <c:pt idx="46101">
                  <c:v>1428444000</c:v>
                </c:pt>
                <c:pt idx="46102">
                  <c:v>1428447600</c:v>
                </c:pt>
                <c:pt idx="46103">
                  <c:v>1428451200</c:v>
                </c:pt>
                <c:pt idx="46104">
                  <c:v>1428454800</c:v>
                </c:pt>
                <c:pt idx="46105">
                  <c:v>1428458400</c:v>
                </c:pt>
                <c:pt idx="46106">
                  <c:v>1428462000</c:v>
                </c:pt>
                <c:pt idx="46107">
                  <c:v>1428465600</c:v>
                </c:pt>
                <c:pt idx="46108">
                  <c:v>1428469200</c:v>
                </c:pt>
                <c:pt idx="46109">
                  <c:v>1428472800</c:v>
                </c:pt>
                <c:pt idx="46110">
                  <c:v>1428476400</c:v>
                </c:pt>
                <c:pt idx="46111">
                  <c:v>1428480000</c:v>
                </c:pt>
                <c:pt idx="46112">
                  <c:v>1428483600</c:v>
                </c:pt>
                <c:pt idx="46113">
                  <c:v>1428487200</c:v>
                </c:pt>
                <c:pt idx="46114">
                  <c:v>1428490800</c:v>
                </c:pt>
                <c:pt idx="46115">
                  <c:v>1428494400</c:v>
                </c:pt>
                <c:pt idx="46116">
                  <c:v>1428498000</c:v>
                </c:pt>
                <c:pt idx="46117">
                  <c:v>1428501600</c:v>
                </c:pt>
                <c:pt idx="46118">
                  <c:v>1428505200</c:v>
                </c:pt>
                <c:pt idx="46119">
                  <c:v>1428508800</c:v>
                </c:pt>
                <c:pt idx="46120">
                  <c:v>1428512400</c:v>
                </c:pt>
                <c:pt idx="46121">
                  <c:v>1428516000</c:v>
                </c:pt>
                <c:pt idx="46122">
                  <c:v>1428519600</c:v>
                </c:pt>
                <c:pt idx="46123">
                  <c:v>1428523200</c:v>
                </c:pt>
                <c:pt idx="46124">
                  <c:v>1428526800</c:v>
                </c:pt>
                <c:pt idx="46125">
                  <c:v>1428530400</c:v>
                </c:pt>
                <c:pt idx="46126">
                  <c:v>1428534000</c:v>
                </c:pt>
                <c:pt idx="46127">
                  <c:v>1428537600</c:v>
                </c:pt>
                <c:pt idx="46128">
                  <c:v>1428541200</c:v>
                </c:pt>
                <c:pt idx="46129">
                  <c:v>1428544800</c:v>
                </c:pt>
                <c:pt idx="46130">
                  <c:v>1428548400</c:v>
                </c:pt>
                <c:pt idx="46131">
                  <c:v>1428552000</c:v>
                </c:pt>
                <c:pt idx="46132">
                  <c:v>1428555600</c:v>
                </c:pt>
                <c:pt idx="46133">
                  <c:v>1428559200</c:v>
                </c:pt>
                <c:pt idx="46134">
                  <c:v>1428562800</c:v>
                </c:pt>
                <c:pt idx="46135">
                  <c:v>1428566400</c:v>
                </c:pt>
                <c:pt idx="46136">
                  <c:v>1428570000</c:v>
                </c:pt>
                <c:pt idx="46137">
                  <c:v>1428573600</c:v>
                </c:pt>
                <c:pt idx="46138">
                  <c:v>1428577200</c:v>
                </c:pt>
                <c:pt idx="46139">
                  <c:v>1428580800</c:v>
                </c:pt>
                <c:pt idx="46140">
                  <c:v>1428584400</c:v>
                </c:pt>
                <c:pt idx="46141">
                  <c:v>1428588000</c:v>
                </c:pt>
                <c:pt idx="46142">
                  <c:v>1428591600</c:v>
                </c:pt>
                <c:pt idx="46143">
                  <c:v>1428595200</c:v>
                </c:pt>
                <c:pt idx="46144">
                  <c:v>1428598800</c:v>
                </c:pt>
                <c:pt idx="46145">
                  <c:v>1428602400</c:v>
                </c:pt>
                <c:pt idx="46146">
                  <c:v>1428606000</c:v>
                </c:pt>
                <c:pt idx="46147">
                  <c:v>1428609600</c:v>
                </c:pt>
                <c:pt idx="46148">
                  <c:v>1428613200</c:v>
                </c:pt>
                <c:pt idx="46149">
                  <c:v>1428616800</c:v>
                </c:pt>
                <c:pt idx="46150">
                  <c:v>1428620400</c:v>
                </c:pt>
                <c:pt idx="46151">
                  <c:v>1428624000</c:v>
                </c:pt>
                <c:pt idx="46152">
                  <c:v>1428627600</c:v>
                </c:pt>
                <c:pt idx="46153">
                  <c:v>1428631200</c:v>
                </c:pt>
                <c:pt idx="46154">
                  <c:v>1428634800</c:v>
                </c:pt>
                <c:pt idx="46155">
                  <c:v>1428638400</c:v>
                </c:pt>
                <c:pt idx="46156">
                  <c:v>1428642000</c:v>
                </c:pt>
                <c:pt idx="46157">
                  <c:v>1428645600</c:v>
                </c:pt>
                <c:pt idx="46158">
                  <c:v>1428649200</c:v>
                </c:pt>
                <c:pt idx="46159">
                  <c:v>1428652800</c:v>
                </c:pt>
                <c:pt idx="46160">
                  <c:v>1428656400</c:v>
                </c:pt>
                <c:pt idx="46161">
                  <c:v>1428660000</c:v>
                </c:pt>
                <c:pt idx="46162">
                  <c:v>1428663600</c:v>
                </c:pt>
                <c:pt idx="46163">
                  <c:v>1428667200</c:v>
                </c:pt>
                <c:pt idx="46164">
                  <c:v>1428670800</c:v>
                </c:pt>
                <c:pt idx="46165">
                  <c:v>1428674400</c:v>
                </c:pt>
                <c:pt idx="46166">
                  <c:v>1428678000</c:v>
                </c:pt>
                <c:pt idx="46167">
                  <c:v>1428681600</c:v>
                </c:pt>
                <c:pt idx="46168">
                  <c:v>1428685200</c:v>
                </c:pt>
                <c:pt idx="46169">
                  <c:v>1428688800</c:v>
                </c:pt>
                <c:pt idx="46170">
                  <c:v>1428692400</c:v>
                </c:pt>
                <c:pt idx="46171">
                  <c:v>1428696000</c:v>
                </c:pt>
                <c:pt idx="46172">
                  <c:v>1428699600</c:v>
                </c:pt>
                <c:pt idx="46173">
                  <c:v>1428703200</c:v>
                </c:pt>
                <c:pt idx="46174">
                  <c:v>1428706800</c:v>
                </c:pt>
                <c:pt idx="46175">
                  <c:v>1428710400</c:v>
                </c:pt>
                <c:pt idx="46176">
                  <c:v>1428714000</c:v>
                </c:pt>
                <c:pt idx="46177">
                  <c:v>1428717600</c:v>
                </c:pt>
                <c:pt idx="46178">
                  <c:v>1428721200</c:v>
                </c:pt>
                <c:pt idx="46179">
                  <c:v>1428724800</c:v>
                </c:pt>
                <c:pt idx="46180">
                  <c:v>1428728400</c:v>
                </c:pt>
                <c:pt idx="46181">
                  <c:v>1428732000</c:v>
                </c:pt>
                <c:pt idx="46182">
                  <c:v>1428735600</c:v>
                </c:pt>
                <c:pt idx="46183">
                  <c:v>1428739200</c:v>
                </c:pt>
                <c:pt idx="46184">
                  <c:v>1428742800</c:v>
                </c:pt>
                <c:pt idx="46185">
                  <c:v>1428746400</c:v>
                </c:pt>
                <c:pt idx="46186">
                  <c:v>1428750000</c:v>
                </c:pt>
                <c:pt idx="46187">
                  <c:v>1428753600</c:v>
                </c:pt>
                <c:pt idx="46188">
                  <c:v>1428757200</c:v>
                </c:pt>
                <c:pt idx="46189">
                  <c:v>1428760800</c:v>
                </c:pt>
                <c:pt idx="46190">
                  <c:v>1428764400</c:v>
                </c:pt>
                <c:pt idx="46191">
                  <c:v>1428768000</c:v>
                </c:pt>
                <c:pt idx="46192">
                  <c:v>1428771600</c:v>
                </c:pt>
                <c:pt idx="46193">
                  <c:v>1428775200</c:v>
                </c:pt>
                <c:pt idx="46194">
                  <c:v>1428778800</c:v>
                </c:pt>
                <c:pt idx="46195">
                  <c:v>1428782400</c:v>
                </c:pt>
                <c:pt idx="46196">
                  <c:v>1428786000</c:v>
                </c:pt>
                <c:pt idx="46197">
                  <c:v>1428789600</c:v>
                </c:pt>
                <c:pt idx="46198">
                  <c:v>1428793200</c:v>
                </c:pt>
                <c:pt idx="46199">
                  <c:v>1428796800</c:v>
                </c:pt>
                <c:pt idx="46200">
                  <c:v>1428800400</c:v>
                </c:pt>
                <c:pt idx="46201">
                  <c:v>1428804000</c:v>
                </c:pt>
                <c:pt idx="46202">
                  <c:v>1428807600</c:v>
                </c:pt>
                <c:pt idx="46203">
                  <c:v>1428811200</c:v>
                </c:pt>
                <c:pt idx="46204">
                  <c:v>1428814800</c:v>
                </c:pt>
                <c:pt idx="46205">
                  <c:v>1428818400</c:v>
                </c:pt>
                <c:pt idx="46206">
                  <c:v>1428822000</c:v>
                </c:pt>
                <c:pt idx="46207">
                  <c:v>1428825600</c:v>
                </c:pt>
                <c:pt idx="46208">
                  <c:v>1428829200</c:v>
                </c:pt>
                <c:pt idx="46209">
                  <c:v>1428832800</c:v>
                </c:pt>
                <c:pt idx="46210">
                  <c:v>1428836400</c:v>
                </c:pt>
                <c:pt idx="46211">
                  <c:v>1428840000</c:v>
                </c:pt>
                <c:pt idx="46212">
                  <c:v>1428843600</c:v>
                </c:pt>
                <c:pt idx="46213">
                  <c:v>1428847200</c:v>
                </c:pt>
                <c:pt idx="46214">
                  <c:v>1428850800</c:v>
                </c:pt>
                <c:pt idx="46215">
                  <c:v>1428854400</c:v>
                </c:pt>
                <c:pt idx="46216">
                  <c:v>1428858000</c:v>
                </c:pt>
                <c:pt idx="46217">
                  <c:v>1428861600</c:v>
                </c:pt>
                <c:pt idx="46218">
                  <c:v>1428865200</c:v>
                </c:pt>
                <c:pt idx="46219">
                  <c:v>1428868800</c:v>
                </c:pt>
                <c:pt idx="46220">
                  <c:v>1428872400</c:v>
                </c:pt>
                <c:pt idx="46221">
                  <c:v>1428876000</c:v>
                </c:pt>
                <c:pt idx="46222">
                  <c:v>1428879600</c:v>
                </c:pt>
                <c:pt idx="46223">
                  <c:v>1428883200</c:v>
                </c:pt>
                <c:pt idx="46224">
                  <c:v>1428886800</c:v>
                </c:pt>
                <c:pt idx="46225">
                  <c:v>1428890400</c:v>
                </c:pt>
                <c:pt idx="46226">
                  <c:v>1428894000</c:v>
                </c:pt>
                <c:pt idx="46227">
                  <c:v>1428897600</c:v>
                </c:pt>
                <c:pt idx="46228">
                  <c:v>1428901200</c:v>
                </c:pt>
                <c:pt idx="46229">
                  <c:v>1428904800</c:v>
                </c:pt>
                <c:pt idx="46230">
                  <c:v>1428908400</c:v>
                </c:pt>
                <c:pt idx="46231">
                  <c:v>1428912000</c:v>
                </c:pt>
                <c:pt idx="46232">
                  <c:v>1428915600</c:v>
                </c:pt>
                <c:pt idx="46233">
                  <c:v>1428919200</c:v>
                </c:pt>
                <c:pt idx="46234">
                  <c:v>1428922800</c:v>
                </c:pt>
                <c:pt idx="46235">
                  <c:v>1428926400</c:v>
                </c:pt>
                <c:pt idx="46236">
                  <c:v>1428930000</c:v>
                </c:pt>
                <c:pt idx="46237">
                  <c:v>1428933600</c:v>
                </c:pt>
                <c:pt idx="46238">
                  <c:v>1428937200</c:v>
                </c:pt>
                <c:pt idx="46239">
                  <c:v>1428940800</c:v>
                </c:pt>
                <c:pt idx="46240">
                  <c:v>1428944400</c:v>
                </c:pt>
                <c:pt idx="46241">
                  <c:v>1428948000</c:v>
                </c:pt>
                <c:pt idx="46242">
                  <c:v>1428951600</c:v>
                </c:pt>
                <c:pt idx="46243">
                  <c:v>1428955200</c:v>
                </c:pt>
                <c:pt idx="46244">
                  <c:v>1428958800</c:v>
                </c:pt>
                <c:pt idx="46245">
                  <c:v>1428962400</c:v>
                </c:pt>
                <c:pt idx="46246">
                  <c:v>1428966000</c:v>
                </c:pt>
                <c:pt idx="46247">
                  <c:v>1428969600</c:v>
                </c:pt>
                <c:pt idx="46248">
                  <c:v>1428973200</c:v>
                </c:pt>
                <c:pt idx="46249">
                  <c:v>1428976800</c:v>
                </c:pt>
                <c:pt idx="46250">
                  <c:v>1428980400</c:v>
                </c:pt>
                <c:pt idx="46251">
                  <c:v>1428984000</c:v>
                </c:pt>
                <c:pt idx="46252">
                  <c:v>1428987600</c:v>
                </c:pt>
                <c:pt idx="46253">
                  <c:v>1428991200</c:v>
                </c:pt>
                <c:pt idx="46254">
                  <c:v>1428994800</c:v>
                </c:pt>
                <c:pt idx="46255">
                  <c:v>1428998400</c:v>
                </c:pt>
                <c:pt idx="46256">
                  <c:v>1429002000</c:v>
                </c:pt>
                <c:pt idx="46257">
                  <c:v>1429005600</c:v>
                </c:pt>
                <c:pt idx="46258">
                  <c:v>1429009200</c:v>
                </c:pt>
                <c:pt idx="46259">
                  <c:v>1429012800</c:v>
                </c:pt>
                <c:pt idx="46260">
                  <c:v>1429016400</c:v>
                </c:pt>
                <c:pt idx="46261">
                  <c:v>1429020000</c:v>
                </c:pt>
                <c:pt idx="46262">
                  <c:v>1429023600</c:v>
                </c:pt>
                <c:pt idx="46263">
                  <c:v>1429027200</c:v>
                </c:pt>
                <c:pt idx="46264">
                  <c:v>1429030800</c:v>
                </c:pt>
                <c:pt idx="46265">
                  <c:v>1429034400</c:v>
                </c:pt>
                <c:pt idx="46266">
                  <c:v>1429038000</c:v>
                </c:pt>
                <c:pt idx="46267">
                  <c:v>1429041600</c:v>
                </c:pt>
                <c:pt idx="46268">
                  <c:v>1429045200</c:v>
                </c:pt>
                <c:pt idx="46269">
                  <c:v>1429048800</c:v>
                </c:pt>
                <c:pt idx="46270">
                  <c:v>1429052400</c:v>
                </c:pt>
                <c:pt idx="46271">
                  <c:v>1429056000</c:v>
                </c:pt>
                <c:pt idx="46272">
                  <c:v>1429059600</c:v>
                </c:pt>
                <c:pt idx="46273">
                  <c:v>1429063200</c:v>
                </c:pt>
                <c:pt idx="46274">
                  <c:v>1429066800</c:v>
                </c:pt>
                <c:pt idx="46275">
                  <c:v>1429070400</c:v>
                </c:pt>
                <c:pt idx="46276">
                  <c:v>1429074000</c:v>
                </c:pt>
                <c:pt idx="46277">
                  <c:v>1429077600</c:v>
                </c:pt>
                <c:pt idx="46278">
                  <c:v>1429081200</c:v>
                </c:pt>
                <c:pt idx="46279">
                  <c:v>1429084800</c:v>
                </c:pt>
                <c:pt idx="46280">
                  <c:v>1429088400</c:v>
                </c:pt>
                <c:pt idx="46281">
                  <c:v>1429092000</c:v>
                </c:pt>
                <c:pt idx="46282">
                  <c:v>1429095600</c:v>
                </c:pt>
                <c:pt idx="46283">
                  <c:v>1429099200</c:v>
                </c:pt>
                <c:pt idx="46284">
                  <c:v>1429102800</c:v>
                </c:pt>
                <c:pt idx="46285">
                  <c:v>1429106400</c:v>
                </c:pt>
                <c:pt idx="46286">
                  <c:v>1429110000</c:v>
                </c:pt>
                <c:pt idx="46287">
                  <c:v>1429113600</c:v>
                </c:pt>
                <c:pt idx="46288">
                  <c:v>1429117200</c:v>
                </c:pt>
                <c:pt idx="46289">
                  <c:v>1429120800</c:v>
                </c:pt>
                <c:pt idx="46290">
                  <c:v>1429124400</c:v>
                </c:pt>
                <c:pt idx="46291">
                  <c:v>1429128000</c:v>
                </c:pt>
                <c:pt idx="46292">
                  <c:v>1429131600</c:v>
                </c:pt>
                <c:pt idx="46293">
                  <c:v>1429135200</c:v>
                </c:pt>
                <c:pt idx="46294">
                  <c:v>1429138800</c:v>
                </c:pt>
                <c:pt idx="46295">
                  <c:v>1429142400</c:v>
                </c:pt>
                <c:pt idx="46296">
                  <c:v>1429146000</c:v>
                </c:pt>
                <c:pt idx="46297">
                  <c:v>1429149600</c:v>
                </c:pt>
                <c:pt idx="46298">
                  <c:v>1429153200</c:v>
                </c:pt>
                <c:pt idx="46299">
                  <c:v>1429156800</c:v>
                </c:pt>
                <c:pt idx="46300">
                  <c:v>1429160400</c:v>
                </c:pt>
                <c:pt idx="46301">
                  <c:v>1429164000</c:v>
                </c:pt>
                <c:pt idx="46302">
                  <c:v>1429167600</c:v>
                </c:pt>
                <c:pt idx="46303">
                  <c:v>1429171200</c:v>
                </c:pt>
                <c:pt idx="46304">
                  <c:v>1429174800</c:v>
                </c:pt>
                <c:pt idx="46305">
                  <c:v>1429178400</c:v>
                </c:pt>
                <c:pt idx="46306">
                  <c:v>1429182000</c:v>
                </c:pt>
                <c:pt idx="46307">
                  <c:v>1429185600</c:v>
                </c:pt>
                <c:pt idx="46308">
                  <c:v>1429189200</c:v>
                </c:pt>
                <c:pt idx="46309">
                  <c:v>1429192800</c:v>
                </c:pt>
                <c:pt idx="46310">
                  <c:v>1429196400</c:v>
                </c:pt>
                <c:pt idx="46311">
                  <c:v>1429200000</c:v>
                </c:pt>
                <c:pt idx="46312">
                  <c:v>1429203600</c:v>
                </c:pt>
                <c:pt idx="46313">
                  <c:v>1429207200</c:v>
                </c:pt>
                <c:pt idx="46314">
                  <c:v>1429210800</c:v>
                </c:pt>
                <c:pt idx="46315">
                  <c:v>1429214400</c:v>
                </c:pt>
                <c:pt idx="46316">
                  <c:v>1429218000</c:v>
                </c:pt>
                <c:pt idx="46317">
                  <c:v>1429221600</c:v>
                </c:pt>
                <c:pt idx="46318">
                  <c:v>1429225200</c:v>
                </c:pt>
                <c:pt idx="46319">
                  <c:v>1429228800</c:v>
                </c:pt>
                <c:pt idx="46320">
                  <c:v>1429232400</c:v>
                </c:pt>
                <c:pt idx="46321">
                  <c:v>1429236000</c:v>
                </c:pt>
                <c:pt idx="46322">
                  <c:v>1429239600</c:v>
                </c:pt>
                <c:pt idx="46323">
                  <c:v>1429243200</c:v>
                </c:pt>
                <c:pt idx="46324">
                  <c:v>1429246800</c:v>
                </c:pt>
                <c:pt idx="46325">
                  <c:v>1429250400</c:v>
                </c:pt>
                <c:pt idx="46326">
                  <c:v>1429254000</c:v>
                </c:pt>
                <c:pt idx="46327">
                  <c:v>1429257600</c:v>
                </c:pt>
                <c:pt idx="46328">
                  <c:v>1429261200</c:v>
                </c:pt>
                <c:pt idx="46329">
                  <c:v>1429264800</c:v>
                </c:pt>
                <c:pt idx="46330">
                  <c:v>1429268400</c:v>
                </c:pt>
                <c:pt idx="46331">
                  <c:v>1429272000</c:v>
                </c:pt>
                <c:pt idx="46332">
                  <c:v>1429275600</c:v>
                </c:pt>
                <c:pt idx="46333">
                  <c:v>1429279200</c:v>
                </c:pt>
                <c:pt idx="46334">
                  <c:v>1429282800</c:v>
                </c:pt>
                <c:pt idx="46335">
                  <c:v>1429286400</c:v>
                </c:pt>
                <c:pt idx="46336">
                  <c:v>1429290000</c:v>
                </c:pt>
                <c:pt idx="46337">
                  <c:v>1429293600</c:v>
                </c:pt>
                <c:pt idx="46338">
                  <c:v>1429297200</c:v>
                </c:pt>
                <c:pt idx="46339">
                  <c:v>1429300800</c:v>
                </c:pt>
                <c:pt idx="46340">
                  <c:v>1429304400</c:v>
                </c:pt>
                <c:pt idx="46341">
                  <c:v>1429308000</c:v>
                </c:pt>
                <c:pt idx="46342">
                  <c:v>1429311600</c:v>
                </c:pt>
                <c:pt idx="46343">
                  <c:v>1429315200</c:v>
                </c:pt>
                <c:pt idx="46344">
                  <c:v>1429318800</c:v>
                </c:pt>
                <c:pt idx="46345">
                  <c:v>1429322400</c:v>
                </c:pt>
                <c:pt idx="46346">
                  <c:v>1429326000</c:v>
                </c:pt>
                <c:pt idx="46347">
                  <c:v>1429329600</c:v>
                </c:pt>
                <c:pt idx="46348">
                  <c:v>1429333200</c:v>
                </c:pt>
                <c:pt idx="46349">
                  <c:v>1429336800</c:v>
                </c:pt>
                <c:pt idx="46350">
                  <c:v>1429340400</c:v>
                </c:pt>
                <c:pt idx="46351">
                  <c:v>1429344000</c:v>
                </c:pt>
                <c:pt idx="46352">
                  <c:v>1429347600</c:v>
                </c:pt>
                <c:pt idx="46353">
                  <c:v>1429351200</c:v>
                </c:pt>
                <c:pt idx="46354">
                  <c:v>1429354800</c:v>
                </c:pt>
                <c:pt idx="46355">
                  <c:v>1429358400</c:v>
                </c:pt>
                <c:pt idx="46356">
                  <c:v>1429362000</c:v>
                </c:pt>
                <c:pt idx="46357">
                  <c:v>1429365600</c:v>
                </c:pt>
                <c:pt idx="46358">
                  <c:v>1429369200</c:v>
                </c:pt>
                <c:pt idx="46359">
                  <c:v>1429372800</c:v>
                </c:pt>
                <c:pt idx="46360">
                  <c:v>1429376400</c:v>
                </c:pt>
                <c:pt idx="46361">
                  <c:v>1429380000</c:v>
                </c:pt>
                <c:pt idx="46362">
                  <c:v>1429383600</c:v>
                </c:pt>
                <c:pt idx="46363">
                  <c:v>1429387200</c:v>
                </c:pt>
                <c:pt idx="46364">
                  <c:v>1429390800</c:v>
                </c:pt>
                <c:pt idx="46365">
                  <c:v>1429394400</c:v>
                </c:pt>
                <c:pt idx="46366">
                  <c:v>1429398000</c:v>
                </c:pt>
                <c:pt idx="46367">
                  <c:v>1429401600</c:v>
                </c:pt>
                <c:pt idx="46368">
                  <c:v>1429405200</c:v>
                </c:pt>
                <c:pt idx="46369">
                  <c:v>1429408800</c:v>
                </c:pt>
                <c:pt idx="46370">
                  <c:v>1429412400</c:v>
                </c:pt>
                <c:pt idx="46371">
                  <c:v>1429416000</c:v>
                </c:pt>
                <c:pt idx="46372">
                  <c:v>1429419600</c:v>
                </c:pt>
                <c:pt idx="46373">
                  <c:v>1429423200</c:v>
                </c:pt>
                <c:pt idx="46374">
                  <c:v>1429426800</c:v>
                </c:pt>
                <c:pt idx="46375">
                  <c:v>1429430400</c:v>
                </c:pt>
                <c:pt idx="46376">
                  <c:v>1429434000</c:v>
                </c:pt>
                <c:pt idx="46377">
                  <c:v>1429437600</c:v>
                </c:pt>
                <c:pt idx="46378">
                  <c:v>1429441200</c:v>
                </c:pt>
                <c:pt idx="46379">
                  <c:v>1429444800</c:v>
                </c:pt>
                <c:pt idx="46380">
                  <c:v>1429448400</c:v>
                </c:pt>
                <c:pt idx="46381">
                  <c:v>1429452000</c:v>
                </c:pt>
                <c:pt idx="46382">
                  <c:v>1429455600</c:v>
                </c:pt>
                <c:pt idx="46383">
                  <c:v>1429459200</c:v>
                </c:pt>
                <c:pt idx="46384">
                  <c:v>1429462800</c:v>
                </c:pt>
                <c:pt idx="46385">
                  <c:v>1429466400</c:v>
                </c:pt>
                <c:pt idx="46386">
                  <c:v>1429470000</c:v>
                </c:pt>
                <c:pt idx="46387">
                  <c:v>1429473600</c:v>
                </c:pt>
                <c:pt idx="46388">
                  <c:v>1429477200</c:v>
                </c:pt>
                <c:pt idx="46389">
                  <c:v>1429480800</c:v>
                </c:pt>
                <c:pt idx="46390">
                  <c:v>1429484400</c:v>
                </c:pt>
                <c:pt idx="46391">
                  <c:v>1429488000</c:v>
                </c:pt>
                <c:pt idx="46392">
                  <c:v>1429491600</c:v>
                </c:pt>
                <c:pt idx="46393">
                  <c:v>1429495200</c:v>
                </c:pt>
                <c:pt idx="46394">
                  <c:v>1429498800</c:v>
                </c:pt>
                <c:pt idx="46395">
                  <c:v>1429502400</c:v>
                </c:pt>
                <c:pt idx="46396">
                  <c:v>1429506000</c:v>
                </c:pt>
                <c:pt idx="46397">
                  <c:v>1429509600</c:v>
                </c:pt>
                <c:pt idx="46398">
                  <c:v>1429513200</c:v>
                </c:pt>
                <c:pt idx="46399">
                  <c:v>1429516800</c:v>
                </c:pt>
                <c:pt idx="46400">
                  <c:v>1429520400</c:v>
                </c:pt>
                <c:pt idx="46401">
                  <c:v>1429524000</c:v>
                </c:pt>
                <c:pt idx="46402">
                  <c:v>1429527600</c:v>
                </c:pt>
                <c:pt idx="46403">
                  <c:v>1429531200</c:v>
                </c:pt>
                <c:pt idx="46404">
                  <c:v>1429534800</c:v>
                </c:pt>
                <c:pt idx="46405">
                  <c:v>1429538400</c:v>
                </c:pt>
                <c:pt idx="46406">
                  <c:v>1429542000</c:v>
                </c:pt>
                <c:pt idx="46407">
                  <c:v>1429545600</c:v>
                </c:pt>
                <c:pt idx="46408">
                  <c:v>1429549200</c:v>
                </c:pt>
                <c:pt idx="46409">
                  <c:v>1429552800</c:v>
                </c:pt>
                <c:pt idx="46410">
                  <c:v>1429556400</c:v>
                </c:pt>
                <c:pt idx="46411">
                  <c:v>1429560000</c:v>
                </c:pt>
                <c:pt idx="46412">
                  <c:v>1429563600</c:v>
                </c:pt>
                <c:pt idx="46413">
                  <c:v>1429567200</c:v>
                </c:pt>
                <c:pt idx="46414">
                  <c:v>1429570800</c:v>
                </c:pt>
                <c:pt idx="46415">
                  <c:v>1429574400</c:v>
                </c:pt>
                <c:pt idx="46416">
                  <c:v>1429578000</c:v>
                </c:pt>
                <c:pt idx="46417">
                  <c:v>1429581600</c:v>
                </c:pt>
                <c:pt idx="46418">
                  <c:v>1429585200</c:v>
                </c:pt>
                <c:pt idx="46419">
                  <c:v>1429588800</c:v>
                </c:pt>
                <c:pt idx="46420">
                  <c:v>1429592400</c:v>
                </c:pt>
                <c:pt idx="46421">
                  <c:v>1429596000</c:v>
                </c:pt>
                <c:pt idx="46422">
                  <c:v>1429599600</c:v>
                </c:pt>
                <c:pt idx="46423">
                  <c:v>1429603200</c:v>
                </c:pt>
                <c:pt idx="46424">
                  <c:v>1429606800</c:v>
                </c:pt>
                <c:pt idx="46425">
                  <c:v>1429610400</c:v>
                </c:pt>
                <c:pt idx="46426">
                  <c:v>1429614000</c:v>
                </c:pt>
                <c:pt idx="46427">
                  <c:v>1429617600</c:v>
                </c:pt>
                <c:pt idx="46428">
                  <c:v>1429621200</c:v>
                </c:pt>
                <c:pt idx="46429">
                  <c:v>1429624800</c:v>
                </c:pt>
                <c:pt idx="46430">
                  <c:v>1429628400</c:v>
                </c:pt>
                <c:pt idx="46431">
                  <c:v>1429632000</c:v>
                </c:pt>
                <c:pt idx="46432">
                  <c:v>1429635600</c:v>
                </c:pt>
                <c:pt idx="46433">
                  <c:v>1429639200</c:v>
                </c:pt>
                <c:pt idx="46434">
                  <c:v>1429642800</c:v>
                </c:pt>
                <c:pt idx="46435">
                  <c:v>1429646400</c:v>
                </c:pt>
                <c:pt idx="46436">
                  <c:v>1429650000</c:v>
                </c:pt>
                <c:pt idx="46437">
                  <c:v>1429653600</c:v>
                </c:pt>
                <c:pt idx="46438">
                  <c:v>1429657200</c:v>
                </c:pt>
                <c:pt idx="46439">
                  <c:v>1429660800</c:v>
                </c:pt>
                <c:pt idx="46440">
                  <c:v>1429664400</c:v>
                </c:pt>
                <c:pt idx="46441">
                  <c:v>1429668000</c:v>
                </c:pt>
                <c:pt idx="46442">
                  <c:v>1429671600</c:v>
                </c:pt>
                <c:pt idx="46443">
                  <c:v>1429675200</c:v>
                </c:pt>
                <c:pt idx="46444">
                  <c:v>1429678800</c:v>
                </c:pt>
                <c:pt idx="46445">
                  <c:v>1429682400</c:v>
                </c:pt>
                <c:pt idx="46446">
                  <c:v>1429686000</c:v>
                </c:pt>
                <c:pt idx="46447">
                  <c:v>1429689600</c:v>
                </c:pt>
                <c:pt idx="46448">
                  <c:v>1429693200</c:v>
                </c:pt>
                <c:pt idx="46449">
                  <c:v>1429696800</c:v>
                </c:pt>
                <c:pt idx="46450">
                  <c:v>1429700400</c:v>
                </c:pt>
                <c:pt idx="46451">
                  <c:v>1429704000</c:v>
                </c:pt>
                <c:pt idx="46452">
                  <c:v>1429707600</c:v>
                </c:pt>
                <c:pt idx="46453">
                  <c:v>1429711200</c:v>
                </c:pt>
                <c:pt idx="46454">
                  <c:v>1429714800</c:v>
                </c:pt>
                <c:pt idx="46455">
                  <c:v>1429718400</c:v>
                </c:pt>
                <c:pt idx="46456">
                  <c:v>1429722000</c:v>
                </c:pt>
                <c:pt idx="46457">
                  <c:v>1429725600</c:v>
                </c:pt>
                <c:pt idx="46458">
                  <c:v>1429729200</c:v>
                </c:pt>
                <c:pt idx="46459">
                  <c:v>1429732800</c:v>
                </c:pt>
                <c:pt idx="46460">
                  <c:v>1429736400</c:v>
                </c:pt>
                <c:pt idx="46461">
                  <c:v>1429740000</c:v>
                </c:pt>
                <c:pt idx="46462">
                  <c:v>1429743600</c:v>
                </c:pt>
                <c:pt idx="46463">
                  <c:v>1429747200</c:v>
                </c:pt>
                <c:pt idx="46464">
                  <c:v>1429750800</c:v>
                </c:pt>
                <c:pt idx="46465">
                  <c:v>1429754400</c:v>
                </c:pt>
                <c:pt idx="46466">
                  <c:v>1429758000</c:v>
                </c:pt>
                <c:pt idx="46467">
                  <c:v>1429761600</c:v>
                </c:pt>
                <c:pt idx="46468">
                  <c:v>1429765200</c:v>
                </c:pt>
                <c:pt idx="46469">
                  <c:v>1429768800</c:v>
                </c:pt>
                <c:pt idx="46470">
                  <c:v>1429772400</c:v>
                </c:pt>
                <c:pt idx="46471">
                  <c:v>1429776000</c:v>
                </c:pt>
                <c:pt idx="46472">
                  <c:v>1429779600</c:v>
                </c:pt>
                <c:pt idx="46473">
                  <c:v>1429783200</c:v>
                </c:pt>
                <c:pt idx="46474">
                  <c:v>1429786800</c:v>
                </c:pt>
                <c:pt idx="46475">
                  <c:v>1429790400</c:v>
                </c:pt>
                <c:pt idx="46476">
                  <c:v>1429794000</c:v>
                </c:pt>
                <c:pt idx="46477">
                  <c:v>1429797600</c:v>
                </c:pt>
                <c:pt idx="46478">
                  <c:v>1429801200</c:v>
                </c:pt>
                <c:pt idx="46479">
                  <c:v>1429804800</c:v>
                </c:pt>
                <c:pt idx="46480">
                  <c:v>1429808400</c:v>
                </c:pt>
                <c:pt idx="46481">
                  <c:v>1429812000</c:v>
                </c:pt>
                <c:pt idx="46482">
                  <c:v>1429815600</c:v>
                </c:pt>
                <c:pt idx="46483">
                  <c:v>1429819200</c:v>
                </c:pt>
                <c:pt idx="46484">
                  <c:v>1429822800</c:v>
                </c:pt>
                <c:pt idx="46485">
                  <c:v>1429826400</c:v>
                </c:pt>
                <c:pt idx="46486">
                  <c:v>1429830000</c:v>
                </c:pt>
                <c:pt idx="46487">
                  <c:v>1429833600</c:v>
                </c:pt>
                <c:pt idx="46488">
                  <c:v>1429837200</c:v>
                </c:pt>
                <c:pt idx="46489">
                  <c:v>1429840800</c:v>
                </c:pt>
                <c:pt idx="46490">
                  <c:v>1429844400</c:v>
                </c:pt>
                <c:pt idx="46491">
                  <c:v>1429848000</c:v>
                </c:pt>
                <c:pt idx="46492">
                  <c:v>1429851600</c:v>
                </c:pt>
                <c:pt idx="46493">
                  <c:v>1429855200</c:v>
                </c:pt>
                <c:pt idx="46494">
                  <c:v>1429858800</c:v>
                </c:pt>
                <c:pt idx="46495">
                  <c:v>1429862400</c:v>
                </c:pt>
                <c:pt idx="46496">
                  <c:v>1429866000</c:v>
                </c:pt>
                <c:pt idx="46497">
                  <c:v>1429869600</c:v>
                </c:pt>
                <c:pt idx="46498">
                  <c:v>1429873200</c:v>
                </c:pt>
                <c:pt idx="46499">
                  <c:v>1429876800</c:v>
                </c:pt>
                <c:pt idx="46500">
                  <c:v>1429880400</c:v>
                </c:pt>
                <c:pt idx="46501">
                  <c:v>1429884000</c:v>
                </c:pt>
                <c:pt idx="46502">
                  <c:v>1429887600</c:v>
                </c:pt>
                <c:pt idx="46503">
                  <c:v>1429891200</c:v>
                </c:pt>
                <c:pt idx="46504">
                  <c:v>1429894800</c:v>
                </c:pt>
                <c:pt idx="46505">
                  <c:v>1429898400</c:v>
                </c:pt>
                <c:pt idx="46506">
                  <c:v>1429902000</c:v>
                </c:pt>
                <c:pt idx="46507">
                  <c:v>1429905600</c:v>
                </c:pt>
                <c:pt idx="46508">
                  <c:v>1429909200</c:v>
                </c:pt>
                <c:pt idx="46509">
                  <c:v>1429912800</c:v>
                </c:pt>
                <c:pt idx="46510">
                  <c:v>1429916400</c:v>
                </c:pt>
                <c:pt idx="46511">
                  <c:v>1429920000</c:v>
                </c:pt>
                <c:pt idx="46512">
                  <c:v>1429923600</c:v>
                </c:pt>
                <c:pt idx="46513">
                  <c:v>1429927200</c:v>
                </c:pt>
                <c:pt idx="46514">
                  <c:v>1429930800</c:v>
                </c:pt>
                <c:pt idx="46515">
                  <c:v>1429934400</c:v>
                </c:pt>
                <c:pt idx="46516">
                  <c:v>1429938000</c:v>
                </c:pt>
                <c:pt idx="46517">
                  <c:v>1429941600</c:v>
                </c:pt>
                <c:pt idx="46518">
                  <c:v>1429945200</c:v>
                </c:pt>
                <c:pt idx="46519">
                  <c:v>1429948800</c:v>
                </c:pt>
                <c:pt idx="46520">
                  <c:v>1429952400</c:v>
                </c:pt>
                <c:pt idx="46521">
                  <c:v>1429956000</c:v>
                </c:pt>
                <c:pt idx="46522">
                  <c:v>1429959600</c:v>
                </c:pt>
                <c:pt idx="46523">
                  <c:v>1429963200</c:v>
                </c:pt>
                <c:pt idx="46524">
                  <c:v>1429966800</c:v>
                </c:pt>
                <c:pt idx="46525">
                  <c:v>1429970400</c:v>
                </c:pt>
                <c:pt idx="46526">
                  <c:v>1429974000</c:v>
                </c:pt>
                <c:pt idx="46527">
                  <c:v>1429977600</c:v>
                </c:pt>
                <c:pt idx="46528">
                  <c:v>1429981200</c:v>
                </c:pt>
                <c:pt idx="46529">
                  <c:v>1429984800</c:v>
                </c:pt>
                <c:pt idx="46530">
                  <c:v>1429988400</c:v>
                </c:pt>
                <c:pt idx="46531">
                  <c:v>1429992000</c:v>
                </c:pt>
                <c:pt idx="46532">
                  <c:v>1429995600</c:v>
                </c:pt>
                <c:pt idx="46533">
                  <c:v>1429999200</c:v>
                </c:pt>
                <c:pt idx="46534">
                  <c:v>1430002800</c:v>
                </c:pt>
                <c:pt idx="46535">
                  <c:v>1430006400</c:v>
                </c:pt>
                <c:pt idx="46536">
                  <c:v>1430010000</c:v>
                </c:pt>
                <c:pt idx="46537">
                  <c:v>1430013600</c:v>
                </c:pt>
                <c:pt idx="46538">
                  <c:v>1430017200</c:v>
                </c:pt>
                <c:pt idx="46539">
                  <c:v>1430020800</c:v>
                </c:pt>
                <c:pt idx="46540">
                  <c:v>1430024400</c:v>
                </c:pt>
                <c:pt idx="46541">
                  <c:v>1430028000</c:v>
                </c:pt>
                <c:pt idx="46542">
                  <c:v>1430031600</c:v>
                </c:pt>
                <c:pt idx="46543">
                  <c:v>1430035200</c:v>
                </c:pt>
                <c:pt idx="46544">
                  <c:v>1430038800</c:v>
                </c:pt>
                <c:pt idx="46545">
                  <c:v>1430042400</c:v>
                </c:pt>
                <c:pt idx="46546">
                  <c:v>1430046000</c:v>
                </c:pt>
                <c:pt idx="46547">
                  <c:v>1430049600</c:v>
                </c:pt>
                <c:pt idx="46548">
                  <c:v>1430053200</c:v>
                </c:pt>
                <c:pt idx="46549">
                  <c:v>1430056800</c:v>
                </c:pt>
                <c:pt idx="46550">
                  <c:v>1430060400</c:v>
                </c:pt>
                <c:pt idx="46551">
                  <c:v>1430064000</c:v>
                </c:pt>
                <c:pt idx="46552">
                  <c:v>1430067600</c:v>
                </c:pt>
                <c:pt idx="46553">
                  <c:v>1430071200</c:v>
                </c:pt>
                <c:pt idx="46554">
                  <c:v>1430074800</c:v>
                </c:pt>
                <c:pt idx="46555">
                  <c:v>1430078400</c:v>
                </c:pt>
                <c:pt idx="46556">
                  <c:v>1430082000</c:v>
                </c:pt>
                <c:pt idx="46557">
                  <c:v>1430085600</c:v>
                </c:pt>
                <c:pt idx="46558">
                  <c:v>1430089200</c:v>
                </c:pt>
                <c:pt idx="46559">
                  <c:v>1430092800</c:v>
                </c:pt>
                <c:pt idx="46560">
                  <c:v>1430096400</c:v>
                </c:pt>
                <c:pt idx="46561">
                  <c:v>1430100000</c:v>
                </c:pt>
                <c:pt idx="46562">
                  <c:v>1430103600</c:v>
                </c:pt>
                <c:pt idx="46563">
                  <c:v>1430107200</c:v>
                </c:pt>
                <c:pt idx="46564">
                  <c:v>1430110800</c:v>
                </c:pt>
                <c:pt idx="46565">
                  <c:v>1430114400</c:v>
                </c:pt>
                <c:pt idx="46566">
                  <c:v>1430118000</c:v>
                </c:pt>
                <c:pt idx="46567">
                  <c:v>1430121600</c:v>
                </c:pt>
                <c:pt idx="46568">
                  <c:v>1430125200</c:v>
                </c:pt>
                <c:pt idx="46569">
                  <c:v>1430128800</c:v>
                </c:pt>
                <c:pt idx="46570">
                  <c:v>1430132400</c:v>
                </c:pt>
                <c:pt idx="46571">
                  <c:v>1430136000</c:v>
                </c:pt>
                <c:pt idx="46572">
                  <c:v>1430139600</c:v>
                </c:pt>
                <c:pt idx="46573">
                  <c:v>1430143200</c:v>
                </c:pt>
                <c:pt idx="46574">
                  <c:v>1430146800</c:v>
                </c:pt>
                <c:pt idx="46575">
                  <c:v>1430150400</c:v>
                </c:pt>
                <c:pt idx="46576">
                  <c:v>1430154000</c:v>
                </c:pt>
                <c:pt idx="46577">
                  <c:v>1430157600</c:v>
                </c:pt>
                <c:pt idx="46578">
                  <c:v>1430161200</c:v>
                </c:pt>
                <c:pt idx="46579">
                  <c:v>1430164800</c:v>
                </c:pt>
                <c:pt idx="46580">
                  <c:v>1430168400</c:v>
                </c:pt>
                <c:pt idx="46581">
                  <c:v>1430172000</c:v>
                </c:pt>
                <c:pt idx="46582">
                  <c:v>1430175600</c:v>
                </c:pt>
                <c:pt idx="46583">
                  <c:v>1430179200</c:v>
                </c:pt>
                <c:pt idx="46584">
                  <c:v>1430182800</c:v>
                </c:pt>
                <c:pt idx="46585">
                  <c:v>1430186400</c:v>
                </c:pt>
                <c:pt idx="46586">
                  <c:v>1430190000</c:v>
                </c:pt>
                <c:pt idx="46587">
                  <c:v>1430193600</c:v>
                </c:pt>
                <c:pt idx="46588">
                  <c:v>1430197200</c:v>
                </c:pt>
                <c:pt idx="46589">
                  <c:v>1430200800</c:v>
                </c:pt>
                <c:pt idx="46590">
                  <c:v>1430204400</c:v>
                </c:pt>
                <c:pt idx="46591">
                  <c:v>1430208000</c:v>
                </c:pt>
                <c:pt idx="46592">
                  <c:v>1430211600</c:v>
                </c:pt>
                <c:pt idx="46593">
                  <c:v>1430215200</c:v>
                </c:pt>
                <c:pt idx="46594">
                  <c:v>1430218800</c:v>
                </c:pt>
                <c:pt idx="46595">
                  <c:v>1430222400</c:v>
                </c:pt>
                <c:pt idx="46596">
                  <c:v>1430226000</c:v>
                </c:pt>
                <c:pt idx="46597">
                  <c:v>1430229600</c:v>
                </c:pt>
                <c:pt idx="46598">
                  <c:v>1430233200</c:v>
                </c:pt>
                <c:pt idx="46599">
                  <c:v>1430236800</c:v>
                </c:pt>
                <c:pt idx="46600">
                  <c:v>1430240400</c:v>
                </c:pt>
                <c:pt idx="46601">
                  <c:v>1430244000</c:v>
                </c:pt>
                <c:pt idx="46602">
                  <c:v>1430247600</c:v>
                </c:pt>
                <c:pt idx="46603">
                  <c:v>1430251200</c:v>
                </c:pt>
                <c:pt idx="46604">
                  <c:v>1430254800</c:v>
                </c:pt>
                <c:pt idx="46605">
                  <c:v>1430258400</c:v>
                </c:pt>
                <c:pt idx="46606">
                  <c:v>1430262000</c:v>
                </c:pt>
                <c:pt idx="46607">
                  <c:v>1430265600</c:v>
                </c:pt>
                <c:pt idx="46608">
                  <c:v>1430269200</c:v>
                </c:pt>
                <c:pt idx="46609">
                  <c:v>1430272800</c:v>
                </c:pt>
                <c:pt idx="46610">
                  <c:v>1430276400</c:v>
                </c:pt>
                <c:pt idx="46611">
                  <c:v>1430280000</c:v>
                </c:pt>
                <c:pt idx="46612">
                  <c:v>1430283600</c:v>
                </c:pt>
                <c:pt idx="46613">
                  <c:v>1430287200</c:v>
                </c:pt>
                <c:pt idx="46614">
                  <c:v>1430290800</c:v>
                </c:pt>
                <c:pt idx="46615">
                  <c:v>1430294400</c:v>
                </c:pt>
                <c:pt idx="46616">
                  <c:v>1430298000</c:v>
                </c:pt>
                <c:pt idx="46617">
                  <c:v>1430301600</c:v>
                </c:pt>
                <c:pt idx="46618">
                  <c:v>1430305200</c:v>
                </c:pt>
                <c:pt idx="46619">
                  <c:v>1430308800</c:v>
                </c:pt>
                <c:pt idx="46620">
                  <c:v>1430312400</c:v>
                </c:pt>
                <c:pt idx="46621">
                  <c:v>1430316000</c:v>
                </c:pt>
                <c:pt idx="46622">
                  <c:v>1430319600</c:v>
                </c:pt>
                <c:pt idx="46623">
                  <c:v>1430323200</c:v>
                </c:pt>
                <c:pt idx="46624">
                  <c:v>1430326800</c:v>
                </c:pt>
                <c:pt idx="46625">
                  <c:v>1430330400</c:v>
                </c:pt>
                <c:pt idx="46626">
                  <c:v>1430334000</c:v>
                </c:pt>
                <c:pt idx="46627">
                  <c:v>1430337600</c:v>
                </c:pt>
                <c:pt idx="46628">
                  <c:v>1430341200</c:v>
                </c:pt>
                <c:pt idx="46629">
                  <c:v>1430344800</c:v>
                </c:pt>
                <c:pt idx="46630">
                  <c:v>1430348400</c:v>
                </c:pt>
                <c:pt idx="46631">
                  <c:v>1430352000</c:v>
                </c:pt>
                <c:pt idx="46632">
                  <c:v>1430355600</c:v>
                </c:pt>
                <c:pt idx="46633">
                  <c:v>1430359200</c:v>
                </c:pt>
                <c:pt idx="46634">
                  <c:v>1430362800</c:v>
                </c:pt>
                <c:pt idx="46635">
                  <c:v>1430366400</c:v>
                </c:pt>
                <c:pt idx="46636">
                  <c:v>1430370000</c:v>
                </c:pt>
                <c:pt idx="46637">
                  <c:v>1430373600</c:v>
                </c:pt>
                <c:pt idx="46638">
                  <c:v>1430377200</c:v>
                </c:pt>
                <c:pt idx="46639">
                  <c:v>1430380800</c:v>
                </c:pt>
                <c:pt idx="46640">
                  <c:v>1430384400</c:v>
                </c:pt>
                <c:pt idx="46641">
                  <c:v>1430388000</c:v>
                </c:pt>
                <c:pt idx="46642">
                  <c:v>1430391600</c:v>
                </c:pt>
                <c:pt idx="46643">
                  <c:v>1430395200</c:v>
                </c:pt>
                <c:pt idx="46644">
                  <c:v>1430398800</c:v>
                </c:pt>
                <c:pt idx="46645">
                  <c:v>1430402400</c:v>
                </c:pt>
                <c:pt idx="46646">
                  <c:v>1430406000</c:v>
                </c:pt>
                <c:pt idx="46647">
                  <c:v>1430409600</c:v>
                </c:pt>
                <c:pt idx="46648">
                  <c:v>1430413200</c:v>
                </c:pt>
                <c:pt idx="46649">
                  <c:v>1430416800</c:v>
                </c:pt>
                <c:pt idx="46650">
                  <c:v>1430420400</c:v>
                </c:pt>
                <c:pt idx="46651">
                  <c:v>1430424000</c:v>
                </c:pt>
                <c:pt idx="46652">
                  <c:v>1430427600</c:v>
                </c:pt>
                <c:pt idx="46653">
                  <c:v>1430431200</c:v>
                </c:pt>
                <c:pt idx="46654">
                  <c:v>1430434800</c:v>
                </c:pt>
                <c:pt idx="46655">
                  <c:v>1430438400</c:v>
                </c:pt>
                <c:pt idx="46656">
                  <c:v>1430442000</c:v>
                </c:pt>
                <c:pt idx="46657">
                  <c:v>1430445600</c:v>
                </c:pt>
                <c:pt idx="46658">
                  <c:v>1430449200</c:v>
                </c:pt>
                <c:pt idx="46659">
                  <c:v>1430452800</c:v>
                </c:pt>
                <c:pt idx="46660">
                  <c:v>1430456400</c:v>
                </c:pt>
                <c:pt idx="46661">
                  <c:v>1430460000</c:v>
                </c:pt>
                <c:pt idx="46662">
                  <c:v>1430463600</c:v>
                </c:pt>
                <c:pt idx="46663">
                  <c:v>1430467200</c:v>
                </c:pt>
                <c:pt idx="46664">
                  <c:v>1430470800</c:v>
                </c:pt>
                <c:pt idx="46665">
                  <c:v>1430474400</c:v>
                </c:pt>
                <c:pt idx="46666">
                  <c:v>1430478000</c:v>
                </c:pt>
                <c:pt idx="46667">
                  <c:v>1430481600</c:v>
                </c:pt>
                <c:pt idx="46668">
                  <c:v>1430485200</c:v>
                </c:pt>
                <c:pt idx="46669">
                  <c:v>1430488800</c:v>
                </c:pt>
                <c:pt idx="46670">
                  <c:v>1430492400</c:v>
                </c:pt>
                <c:pt idx="46671">
                  <c:v>1430496000</c:v>
                </c:pt>
                <c:pt idx="46672">
                  <c:v>1430499600</c:v>
                </c:pt>
                <c:pt idx="46673">
                  <c:v>1430503200</c:v>
                </c:pt>
                <c:pt idx="46674">
                  <c:v>1430506800</c:v>
                </c:pt>
                <c:pt idx="46675">
                  <c:v>1430510400</c:v>
                </c:pt>
                <c:pt idx="46676">
                  <c:v>1430514000</c:v>
                </c:pt>
                <c:pt idx="46677">
                  <c:v>1430517600</c:v>
                </c:pt>
                <c:pt idx="46678">
                  <c:v>1430521200</c:v>
                </c:pt>
                <c:pt idx="46679">
                  <c:v>1430524800</c:v>
                </c:pt>
                <c:pt idx="46680">
                  <c:v>1430528400</c:v>
                </c:pt>
                <c:pt idx="46681">
                  <c:v>1430532000</c:v>
                </c:pt>
                <c:pt idx="46682">
                  <c:v>1430535600</c:v>
                </c:pt>
                <c:pt idx="46683">
                  <c:v>1430539200</c:v>
                </c:pt>
                <c:pt idx="46684">
                  <c:v>1430542800</c:v>
                </c:pt>
                <c:pt idx="46685">
                  <c:v>1430546400</c:v>
                </c:pt>
                <c:pt idx="46686">
                  <c:v>1430550000</c:v>
                </c:pt>
                <c:pt idx="46687">
                  <c:v>1430553600</c:v>
                </c:pt>
                <c:pt idx="46688">
                  <c:v>1430557200</c:v>
                </c:pt>
                <c:pt idx="46689">
                  <c:v>1430560800</c:v>
                </c:pt>
                <c:pt idx="46690">
                  <c:v>1430564400</c:v>
                </c:pt>
                <c:pt idx="46691">
                  <c:v>1430568000</c:v>
                </c:pt>
                <c:pt idx="46692">
                  <c:v>1430571600</c:v>
                </c:pt>
                <c:pt idx="46693">
                  <c:v>1430575200</c:v>
                </c:pt>
                <c:pt idx="46694">
                  <c:v>1430578800</c:v>
                </c:pt>
                <c:pt idx="46695">
                  <c:v>1430582400</c:v>
                </c:pt>
                <c:pt idx="46696">
                  <c:v>1430586000</c:v>
                </c:pt>
                <c:pt idx="46697">
                  <c:v>1430589600</c:v>
                </c:pt>
                <c:pt idx="46698">
                  <c:v>1430593200</c:v>
                </c:pt>
                <c:pt idx="46699">
                  <c:v>1430596800</c:v>
                </c:pt>
                <c:pt idx="46700">
                  <c:v>1430600400</c:v>
                </c:pt>
                <c:pt idx="46701">
                  <c:v>1430604000</c:v>
                </c:pt>
                <c:pt idx="46702">
                  <c:v>1430607600</c:v>
                </c:pt>
                <c:pt idx="46703">
                  <c:v>1430611200</c:v>
                </c:pt>
                <c:pt idx="46704">
                  <c:v>1430614800</c:v>
                </c:pt>
                <c:pt idx="46705">
                  <c:v>1430618400</c:v>
                </c:pt>
                <c:pt idx="46706">
                  <c:v>1430622000</c:v>
                </c:pt>
                <c:pt idx="46707">
                  <c:v>1430625600</c:v>
                </c:pt>
                <c:pt idx="46708">
                  <c:v>1430629200</c:v>
                </c:pt>
                <c:pt idx="46709">
                  <c:v>1430632800</c:v>
                </c:pt>
                <c:pt idx="46710">
                  <c:v>1430636400</c:v>
                </c:pt>
                <c:pt idx="46711">
                  <c:v>1430640000</c:v>
                </c:pt>
                <c:pt idx="46712">
                  <c:v>1430643600</c:v>
                </c:pt>
                <c:pt idx="46713">
                  <c:v>1430647200</c:v>
                </c:pt>
                <c:pt idx="46714">
                  <c:v>1430650800</c:v>
                </c:pt>
                <c:pt idx="46715">
                  <c:v>1430654400</c:v>
                </c:pt>
                <c:pt idx="46716">
                  <c:v>1430658000</c:v>
                </c:pt>
                <c:pt idx="46717">
                  <c:v>1430661600</c:v>
                </c:pt>
                <c:pt idx="46718">
                  <c:v>1430665200</c:v>
                </c:pt>
                <c:pt idx="46719">
                  <c:v>1430668800</c:v>
                </c:pt>
                <c:pt idx="46720">
                  <c:v>1430672400</c:v>
                </c:pt>
                <c:pt idx="46721">
                  <c:v>1430676000</c:v>
                </c:pt>
                <c:pt idx="46722">
                  <c:v>1430679600</c:v>
                </c:pt>
                <c:pt idx="46723">
                  <c:v>1430683200</c:v>
                </c:pt>
                <c:pt idx="46724">
                  <c:v>1430686800</c:v>
                </c:pt>
                <c:pt idx="46725">
                  <c:v>1430690400</c:v>
                </c:pt>
                <c:pt idx="46726">
                  <c:v>1430694000</c:v>
                </c:pt>
                <c:pt idx="46727">
                  <c:v>1430697600</c:v>
                </c:pt>
                <c:pt idx="46728">
                  <c:v>1430701200</c:v>
                </c:pt>
                <c:pt idx="46729">
                  <c:v>1430704800</c:v>
                </c:pt>
                <c:pt idx="46730">
                  <c:v>1430708400</c:v>
                </c:pt>
                <c:pt idx="46731">
                  <c:v>1430712000</c:v>
                </c:pt>
                <c:pt idx="46732">
                  <c:v>1430715600</c:v>
                </c:pt>
                <c:pt idx="46733">
                  <c:v>1430719200</c:v>
                </c:pt>
                <c:pt idx="46734">
                  <c:v>1430722800</c:v>
                </c:pt>
                <c:pt idx="46735">
                  <c:v>1430726400</c:v>
                </c:pt>
                <c:pt idx="46736">
                  <c:v>1430730000</c:v>
                </c:pt>
                <c:pt idx="46737">
                  <c:v>1430733600</c:v>
                </c:pt>
                <c:pt idx="46738">
                  <c:v>1430737200</c:v>
                </c:pt>
                <c:pt idx="46739">
                  <c:v>1430740800</c:v>
                </c:pt>
                <c:pt idx="46740">
                  <c:v>1430744400</c:v>
                </c:pt>
                <c:pt idx="46741">
                  <c:v>1430748000</c:v>
                </c:pt>
                <c:pt idx="46742">
                  <c:v>1430751600</c:v>
                </c:pt>
                <c:pt idx="46743">
                  <c:v>1430755200</c:v>
                </c:pt>
                <c:pt idx="46744">
                  <c:v>1430758800</c:v>
                </c:pt>
                <c:pt idx="46745">
                  <c:v>1430762400</c:v>
                </c:pt>
                <c:pt idx="46746">
                  <c:v>1430766000</c:v>
                </c:pt>
                <c:pt idx="46747">
                  <c:v>1430769600</c:v>
                </c:pt>
                <c:pt idx="46748">
                  <c:v>1430773200</c:v>
                </c:pt>
                <c:pt idx="46749">
                  <c:v>1430776800</c:v>
                </c:pt>
                <c:pt idx="46750">
                  <c:v>1430780400</c:v>
                </c:pt>
                <c:pt idx="46751">
                  <c:v>1430784000</c:v>
                </c:pt>
                <c:pt idx="46752">
                  <c:v>1430787600</c:v>
                </c:pt>
                <c:pt idx="46753">
                  <c:v>1430791200</c:v>
                </c:pt>
                <c:pt idx="46754">
                  <c:v>1430794800</c:v>
                </c:pt>
                <c:pt idx="46755">
                  <c:v>1430798400</c:v>
                </c:pt>
                <c:pt idx="46756">
                  <c:v>1430802000</c:v>
                </c:pt>
                <c:pt idx="46757">
                  <c:v>1430805600</c:v>
                </c:pt>
                <c:pt idx="46758">
                  <c:v>1430809200</c:v>
                </c:pt>
                <c:pt idx="46759">
                  <c:v>1430812800</c:v>
                </c:pt>
                <c:pt idx="46760">
                  <c:v>1430816400</c:v>
                </c:pt>
                <c:pt idx="46761">
                  <c:v>1430820000</c:v>
                </c:pt>
                <c:pt idx="46762">
                  <c:v>1430823600</c:v>
                </c:pt>
                <c:pt idx="46763">
                  <c:v>1430827200</c:v>
                </c:pt>
                <c:pt idx="46764">
                  <c:v>1430830800</c:v>
                </c:pt>
                <c:pt idx="46765">
                  <c:v>1430834400</c:v>
                </c:pt>
                <c:pt idx="46766">
                  <c:v>1430838000</c:v>
                </c:pt>
                <c:pt idx="46767">
                  <c:v>1430841600</c:v>
                </c:pt>
                <c:pt idx="46768">
                  <c:v>1430845200</c:v>
                </c:pt>
                <c:pt idx="46769">
                  <c:v>1430848800</c:v>
                </c:pt>
                <c:pt idx="46770">
                  <c:v>1430852400</c:v>
                </c:pt>
                <c:pt idx="46771">
                  <c:v>1430856000</c:v>
                </c:pt>
                <c:pt idx="46772">
                  <c:v>1430859600</c:v>
                </c:pt>
                <c:pt idx="46773">
                  <c:v>1430863200</c:v>
                </c:pt>
                <c:pt idx="46774">
                  <c:v>1430866800</c:v>
                </c:pt>
                <c:pt idx="46775">
                  <c:v>1430870400</c:v>
                </c:pt>
                <c:pt idx="46776">
                  <c:v>1430874000</c:v>
                </c:pt>
                <c:pt idx="46777">
                  <c:v>1430877600</c:v>
                </c:pt>
                <c:pt idx="46778">
                  <c:v>1430881200</c:v>
                </c:pt>
                <c:pt idx="46779">
                  <c:v>1430884800</c:v>
                </c:pt>
                <c:pt idx="46780">
                  <c:v>1430888400</c:v>
                </c:pt>
                <c:pt idx="46781">
                  <c:v>1430892000</c:v>
                </c:pt>
                <c:pt idx="46782">
                  <c:v>1430895600</c:v>
                </c:pt>
                <c:pt idx="46783">
                  <c:v>1430899200</c:v>
                </c:pt>
                <c:pt idx="46784">
                  <c:v>1430902800</c:v>
                </c:pt>
                <c:pt idx="46785">
                  <c:v>1430906400</c:v>
                </c:pt>
                <c:pt idx="46786">
                  <c:v>1430910000</c:v>
                </c:pt>
                <c:pt idx="46787">
                  <c:v>1430913600</c:v>
                </c:pt>
                <c:pt idx="46788">
                  <c:v>1430917200</c:v>
                </c:pt>
                <c:pt idx="46789">
                  <c:v>1430920800</c:v>
                </c:pt>
                <c:pt idx="46790">
                  <c:v>1430924400</c:v>
                </c:pt>
                <c:pt idx="46791">
                  <c:v>1430928000</c:v>
                </c:pt>
                <c:pt idx="46792">
                  <c:v>1430931600</c:v>
                </c:pt>
                <c:pt idx="46793">
                  <c:v>1430935200</c:v>
                </c:pt>
                <c:pt idx="46794">
                  <c:v>1430938800</c:v>
                </c:pt>
                <c:pt idx="46795">
                  <c:v>1430942400</c:v>
                </c:pt>
                <c:pt idx="46796">
                  <c:v>1430946000</c:v>
                </c:pt>
                <c:pt idx="46797">
                  <c:v>1430949600</c:v>
                </c:pt>
                <c:pt idx="46798">
                  <c:v>1430953200</c:v>
                </c:pt>
                <c:pt idx="46799">
                  <c:v>1430956800</c:v>
                </c:pt>
                <c:pt idx="46800">
                  <c:v>1430960400</c:v>
                </c:pt>
                <c:pt idx="46801">
                  <c:v>1430964000</c:v>
                </c:pt>
                <c:pt idx="46802">
                  <c:v>1430967600</c:v>
                </c:pt>
                <c:pt idx="46803">
                  <c:v>1430971200</c:v>
                </c:pt>
                <c:pt idx="46804">
                  <c:v>1430974800</c:v>
                </c:pt>
                <c:pt idx="46805">
                  <c:v>1430978400</c:v>
                </c:pt>
                <c:pt idx="46806">
                  <c:v>1430982000</c:v>
                </c:pt>
                <c:pt idx="46807">
                  <c:v>1430985600</c:v>
                </c:pt>
                <c:pt idx="46808">
                  <c:v>1430989200</c:v>
                </c:pt>
                <c:pt idx="46809">
                  <c:v>1430992800</c:v>
                </c:pt>
                <c:pt idx="46810">
                  <c:v>1430996400</c:v>
                </c:pt>
                <c:pt idx="46811">
                  <c:v>1431000000</c:v>
                </c:pt>
                <c:pt idx="46812">
                  <c:v>1431003600</c:v>
                </c:pt>
                <c:pt idx="46813">
                  <c:v>1431007200</c:v>
                </c:pt>
                <c:pt idx="46814">
                  <c:v>1431010800</c:v>
                </c:pt>
                <c:pt idx="46815">
                  <c:v>1431014400</c:v>
                </c:pt>
                <c:pt idx="46816">
                  <c:v>1431018000</c:v>
                </c:pt>
                <c:pt idx="46817">
                  <c:v>1431021600</c:v>
                </c:pt>
                <c:pt idx="46818">
                  <c:v>1431025200</c:v>
                </c:pt>
                <c:pt idx="46819">
                  <c:v>1431028800</c:v>
                </c:pt>
                <c:pt idx="46820">
                  <c:v>1431032400</c:v>
                </c:pt>
                <c:pt idx="46821">
                  <c:v>1431036000</c:v>
                </c:pt>
                <c:pt idx="46822">
                  <c:v>1431039600</c:v>
                </c:pt>
                <c:pt idx="46823">
                  <c:v>1431043200</c:v>
                </c:pt>
                <c:pt idx="46824">
                  <c:v>1431046800</c:v>
                </c:pt>
                <c:pt idx="46825">
                  <c:v>1431050400</c:v>
                </c:pt>
                <c:pt idx="46826">
                  <c:v>1431054000</c:v>
                </c:pt>
                <c:pt idx="46827">
                  <c:v>1431057600</c:v>
                </c:pt>
                <c:pt idx="46828">
                  <c:v>1431061200</c:v>
                </c:pt>
                <c:pt idx="46829">
                  <c:v>1431064800</c:v>
                </c:pt>
                <c:pt idx="46830">
                  <c:v>1431068400</c:v>
                </c:pt>
                <c:pt idx="46831">
                  <c:v>1431072000</c:v>
                </c:pt>
                <c:pt idx="46832">
                  <c:v>1431075600</c:v>
                </c:pt>
                <c:pt idx="46833">
                  <c:v>1431079200</c:v>
                </c:pt>
                <c:pt idx="46834">
                  <c:v>1431082800</c:v>
                </c:pt>
                <c:pt idx="46835">
                  <c:v>1431086400</c:v>
                </c:pt>
                <c:pt idx="46836">
                  <c:v>1431090000</c:v>
                </c:pt>
                <c:pt idx="46837">
                  <c:v>1431093600</c:v>
                </c:pt>
                <c:pt idx="46838">
                  <c:v>1431097200</c:v>
                </c:pt>
                <c:pt idx="46839">
                  <c:v>1431100800</c:v>
                </c:pt>
                <c:pt idx="46840">
                  <c:v>1431104400</c:v>
                </c:pt>
                <c:pt idx="46841">
                  <c:v>1431108000</c:v>
                </c:pt>
                <c:pt idx="46842">
                  <c:v>1431111600</c:v>
                </c:pt>
                <c:pt idx="46843">
                  <c:v>1431115200</c:v>
                </c:pt>
                <c:pt idx="46844">
                  <c:v>1431118800</c:v>
                </c:pt>
                <c:pt idx="46845">
                  <c:v>1431122400</c:v>
                </c:pt>
                <c:pt idx="46846">
                  <c:v>1431126000</c:v>
                </c:pt>
                <c:pt idx="46847">
                  <c:v>1431129600</c:v>
                </c:pt>
                <c:pt idx="46848">
                  <c:v>1431133200</c:v>
                </c:pt>
                <c:pt idx="46849">
                  <c:v>1431136800</c:v>
                </c:pt>
                <c:pt idx="46850">
                  <c:v>1431140400</c:v>
                </c:pt>
                <c:pt idx="46851">
                  <c:v>1431144000</c:v>
                </c:pt>
                <c:pt idx="46852">
                  <c:v>1431147600</c:v>
                </c:pt>
                <c:pt idx="46853">
                  <c:v>1431151200</c:v>
                </c:pt>
                <c:pt idx="46854">
                  <c:v>1431154800</c:v>
                </c:pt>
                <c:pt idx="46855">
                  <c:v>1431158400</c:v>
                </c:pt>
                <c:pt idx="46856">
                  <c:v>1431162000</c:v>
                </c:pt>
                <c:pt idx="46857">
                  <c:v>1431165600</c:v>
                </c:pt>
                <c:pt idx="46858">
                  <c:v>1431169200</c:v>
                </c:pt>
                <c:pt idx="46859">
                  <c:v>1431172800</c:v>
                </c:pt>
                <c:pt idx="46860">
                  <c:v>1431176400</c:v>
                </c:pt>
                <c:pt idx="46861">
                  <c:v>1431180000</c:v>
                </c:pt>
                <c:pt idx="46862">
                  <c:v>1431183600</c:v>
                </c:pt>
                <c:pt idx="46863">
                  <c:v>1431187200</c:v>
                </c:pt>
                <c:pt idx="46864">
                  <c:v>1431190800</c:v>
                </c:pt>
                <c:pt idx="46865">
                  <c:v>1431194400</c:v>
                </c:pt>
                <c:pt idx="46866">
                  <c:v>1431198000</c:v>
                </c:pt>
                <c:pt idx="46867">
                  <c:v>1431201600</c:v>
                </c:pt>
                <c:pt idx="46868">
                  <c:v>1431205200</c:v>
                </c:pt>
                <c:pt idx="46869">
                  <c:v>1431208800</c:v>
                </c:pt>
                <c:pt idx="46870">
                  <c:v>1431212400</c:v>
                </c:pt>
                <c:pt idx="46871">
                  <c:v>1431216000</c:v>
                </c:pt>
                <c:pt idx="46872">
                  <c:v>1431219600</c:v>
                </c:pt>
                <c:pt idx="46873">
                  <c:v>1431223200</c:v>
                </c:pt>
                <c:pt idx="46874">
                  <c:v>1431226800</c:v>
                </c:pt>
                <c:pt idx="46875">
                  <c:v>1431230400</c:v>
                </c:pt>
                <c:pt idx="46876">
                  <c:v>1431234000</c:v>
                </c:pt>
                <c:pt idx="46877">
                  <c:v>1431237600</c:v>
                </c:pt>
                <c:pt idx="46878">
                  <c:v>1431241200</c:v>
                </c:pt>
                <c:pt idx="46879">
                  <c:v>1431244800</c:v>
                </c:pt>
                <c:pt idx="46880">
                  <c:v>1431248400</c:v>
                </c:pt>
                <c:pt idx="46881">
                  <c:v>1431252000</c:v>
                </c:pt>
                <c:pt idx="46882">
                  <c:v>1431255600</c:v>
                </c:pt>
                <c:pt idx="46883">
                  <c:v>1431259200</c:v>
                </c:pt>
                <c:pt idx="46884">
                  <c:v>1431262800</c:v>
                </c:pt>
                <c:pt idx="46885">
                  <c:v>1431266400</c:v>
                </c:pt>
                <c:pt idx="46886">
                  <c:v>1431270000</c:v>
                </c:pt>
                <c:pt idx="46887">
                  <c:v>1431273600</c:v>
                </c:pt>
                <c:pt idx="46888">
                  <c:v>1431277200</c:v>
                </c:pt>
                <c:pt idx="46889">
                  <c:v>1431280800</c:v>
                </c:pt>
                <c:pt idx="46890">
                  <c:v>1431284400</c:v>
                </c:pt>
                <c:pt idx="46891">
                  <c:v>1431288000</c:v>
                </c:pt>
                <c:pt idx="46892">
                  <c:v>1431291600</c:v>
                </c:pt>
                <c:pt idx="46893">
                  <c:v>1431295200</c:v>
                </c:pt>
                <c:pt idx="46894">
                  <c:v>1431298800</c:v>
                </c:pt>
                <c:pt idx="46895">
                  <c:v>1431302400</c:v>
                </c:pt>
                <c:pt idx="46896">
                  <c:v>1431306000</c:v>
                </c:pt>
                <c:pt idx="46897">
                  <c:v>1431309600</c:v>
                </c:pt>
                <c:pt idx="46898">
                  <c:v>1431313200</c:v>
                </c:pt>
                <c:pt idx="46899">
                  <c:v>1431316800</c:v>
                </c:pt>
                <c:pt idx="46900">
                  <c:v>1431320400</c:v>
                </c:pt>
                <c:pt idx="46901">
                  <c:v>1431324000</c:v>
                </c:pt>
                <c:pt idx="46902">
                  <c:v>1431327600</c:v>
                </c:pt>
                <c:pt idx="46903">
                  <c:v>1431331200</c:v>
                </c:pt>
                <c:pt idx="46904">
                  <c:v>1431334800</c:v>
                </c:pt>
                <c:pt idx="46905">
                  <c:v>1431338400</c:v>
                </c:pt>
                <c:pt idx="46906">
                  <c:v>1431342000</c:v>
                </c:pt>
                <c:pt idx="46907">
                  <c:v>1431345600</c:v>
                </c:pt>
                <c:pt idx="46908">
                  <c:v>1431349200</c:v>
                </c:pt>
                <c:pt idx="46909">
                  <c:v>1431352800</c:v>
                </c:pt>
                <c:pt idx="46910">
                  <c:v>1431356400</c:v>
                </c:pt>
                <c:pt idx="46911">
                  <c:v>1431360000</c:v>
                </c:pt>
                <c:pt idx="46912">
                  <c:v>1431363600</c:v>
                </c:pt>
                <c:pt idx="46913">
                  <c:v>1431367200</c:v>
                </c:pt>
                <c:pt idx="46914">
                  <c:v>1431370800</c:v>
                </c:pt>
                <c:pt idx="46915">
                  <c:v>1431374400</c:v>
                </c:pt>
                <c:pt idx="46916">
                  <c:v>1431378000</c:v>
                </c:pt>
                <c:pt idx="46917">
                  <c:v>1431381600</c:v>
                </c:pt>
                <c:pt idx="46918">
                  <c:v>1431385200</c:v>
                </c:pt>
                <c:pt idx="46919">
                  <c:v>1431388800</c:v>
                </c:pt>
                <c:pt idx="46920">
                  <c:v>1431392400</c:v>
                </c:pt>
                <c:pt idx="46921">
                  <c:v>1431396000</c:v>
                </c:pt>
                <c:pt idx="46922">
                  <c:v>1431399600</c:v>
                </c:pt>
                <c:pt idx="46923">
                  <c:v>1431403200</c:v>
                </c:pt>
                <c:pt idx="46924">
                  <c:v>1431406800</c:v>
                </c:pt>
                <c:pt idx="46925">
                  <c:v>1431410400</c:v>
                </c:pt>
                <c:pt idx="46926">
                  <c:v>1431414000</c:v>
                </c:pt>
                <c:pt idx="46927">
                  <c:v>1431417600</c:v>
                </c:pt>
                <c:pt idx="46928">
                  <c:v>1431421200</c:v>
                </c:pt>
                <c:pt idx="46929">
                  <c:v>1431424800</c:v>
                </c:pt>
                <c:pt idx="46930">
                  <c:v>1431428400</c:v>
                </c:pt>
                <c:pt idx="46931">
                  <c:v>1431432000</c:v>
                </c:pt>
                <c:pt idx="46932">
                  <c:v>1431435600</c:v>
                </c:pt>
                <c:pt idx="46933">
                  <c:v>1431439200</c:v>
                </c:pt>
                <c:pt idx="46934">
                  <c:v>1431442800</c:v>
                </c:pt>
                <c:pt idx="46935">
                  <c:v>1431446400</c:v>
                </c:pt>
                <c:pt idx="46936">
                  <c:v>1431450000</c:v>
                </c:pt>
                <c:pt idx="46937">
                  <c:v>1431453600</c:v>
                </c:pt>
                <c:pt idx="46938">
                  <c:v>1431457200</c:v>
                </c:pt>
                <c:pt idx="46939">
                  <c:v>1431460800</c:v>
                </c:pt>
                <c:pt idx="46940">
                  <c:v>1431464400</c:v>
                </c:pt>
                <c:pt idx="46941">
                  <c:v>1431468000</c:v>
                </c:pt>
                <c:pt idx="46942">
                  <c:v>1431471600</c:v>
                </c:pt>
                <c:pt idx="46943">
                  <c:v>1431475200</c:v>
                </c:pt>
                <c:pt idx="46944">
                  <c:v>1431478800</c:v>
                </c:pt>
                <c:pt idx="46945">
                  <c:v>1431482400</c:v>
                </c:pt>
                <c:pt idx="46946">
                  <c:v>1431486000</c:v>
                </c:pt>
                <c:pt idx="46947">
                  <c:v>1431489600</c:v>
                </c:pt>
                <c:pt idx="46948">
                  <c:v>1431493200</c:v>
                </c:pt>
                <c:pt idx="46949">
                  <c:v>1431496800</c:v>
                </c:pt>
                <c:pt idx="46950">
                  <c:v>1431500400</c:v>
                </c:pt>
                <c:pt idx="46951">
                  <c:v>1431504000</c:v>
                </c:pt>
                <c:pt idx="46952">
                  <c:v>1431507600</c:v>
                </c:pt>
                <c:pt idx="46953">
                  <c:v>1431511200</c:v>
                </c:pt>
                <c:pt idx="46954">
                  <c:v>1431514800</c:v>
                </c:pt>
                <c:pt idx="46955">
                  <c:v>1431518400</c:v>
                </c:pt>
                <c:pt idx="46956">
                  <c:v>1431522000</c:v>
                </c:pt>
                <c:pt idx="46957">
                  <c:v>1431525600</c:v>
                </c:pt>
                <c:pt idx="46958">
                  <c:v>1431529200</c:v>
                </c:pt>
                <c:pt idx="46959">
                  <c:v>1431532800</c:v>
                </c:pt>
                <c:pt idx="46960">
                  <c:v>1431536400</c:v>
                </c:pt>
                <c:pt idx="46961">
                  <c:v>1431540000</c:v>
                </c:pt>
                <c:pt idx="46962">
                  <c:v>1431543600</c:v>
                </c:pt>
                <c:pt idx="46963">
                  <c:v>1431547200</c:v>
                </c:pt>
                <c:pt idx="46964">
                  <c:v>1431550800</c:v>
                </c:pt>
                <c:pt idx="46965">
                  <c:v>1431554400</c:v>
                </c:pt>
                <c:pt idx="46966">
                  <c:v>1431558000</c:v>
                </c:pt>
                <c:pt idx="46967">
                  <c:v>1431561600</c:v>
                </c:pt>
                <c:pt idx="46968">
                  <c:v>1431565200</c:v>
                </c:pt>
                <c:pt idx="46969">
                  <c:v>1431568800</c:v>
                </c:pt>
                <c:pt idx="46970">
                  <c:v>1431572400</c:v>
                </c:pt>
                <c:pt idx="46971">
                  <c:v>1431576000</c:v>
                </c:pt>
                <c:pt idx="46972">
                  <c:v>1431579600</c:v>
                </c:pt>
                <c:pt idx="46973">
                  <c:v>1431583200</c:v>
                </c:pt>
                <c:pt idx="46974">
                  <c:v>1431586800</c:v>
                </c:pt>
                <c:pt idx="46975">
                  <c:v>1431590400</c:v>
                </c:pt>
                <c:pt idx="46976">
                  <c:v>1431594000</c:v>
                </c:pt>
                <c:pt idx="46977">
                  <c:v>1431597600</c:v>
                </c:pt>
                <c:pt idx="46978">
                  <c:v>1431601200</c:v>
                </c:pt>
                <c:pt idx="46979">
                  <c:v>1431604800</c:v>
                </c:pt>
                <c:pt idx="46980">
                  <c:v>1431608400</c:v>
                </c:pt>
                <c:pt idx="46981">
                  <c:v>1431612000</c:v>
                </c:pt>
                <c:pt idx="46982">
                  <c:v>1431615600</c:v>
                </c:pt>
                <c:pt idx="46983">
                  <c:v>1431619200</c:v>
                </c:pt>
                <c:pt idx="46984">
                  <c:v>1431622800</c:v>
                </c:pt>
                <c:pt idx="46985">
                  <c:v>1431626400</c:v>
                </c:pt>
                <c:pt idx="46986">
                  <c:v>1431630000</c:v>
                </c:pt>
                <c:pt idx="46987">
                  <c:v>1431633600</c:v>
                </c:pt>
                <c:pt idx="46988">
                  <c:v>1431637200</c:v>
                </c:pt>
                <c:pt idx="46989">
                  <c:v>1431640800</c:v>
                </c:pt>
                <c:pt idx="46990">
                  <c:v>1431644400</c:v>
                </c:pt>
                <c:pt idx="46991">
                  <c:v>1431648000</c:v>
                </c:pt>
                <c:pt idx="46992">
                  <c:v>1431651600</c:v>
                </c:pt>
                <c:pt idx="46993">
                  <c:v>1431655200</c:v>
                </c:pt>
                <c:pt idx="46994">
                  <c:v>1431658800</c:v>
                </c:pt>
                <c:pt idx="46995">
                  <c:v>1431662400</c:v>
                </c:pt>
                <c:pt idx="46996">
                  <c:v>1431666000</c:v>
                </c:pt>
                <c:pt idx="46997">
                  <c:v>1431669600</c:v>
                </c:pt>
                <c:pt idx="46998">
                  <c:v>1431673200</c:v>
                </c:pt>
                <c:pt idx="46999">
                  <c:v>1431676800</c:v>
                </c:pt>
                <c:pt idx="47000">
                  <c:v>1431680400</c:v>
                </c:pt>
                <c:pt idx="47001">
                  <c:v>1431684000</c:v>
                </c:pt>
                <c:pt idx="47002">
                  <c:v>1431687600</c:v>
                </c:pt>
                <c:pt idx="47003">
                  <c:v>1431691200</c:v>
                </c:pt>
                <c:pt idx="47004">
                  <c:v>1431694800</c:v>
                </c:pt>
                <c:pt idx="47005">
                  <c:v>1431698400</c:v>
                </c:pt>
                <c:pt idx="47006">
                  <c:v>1431702000</c:v>
                </c:pt>
                <c:pt idx="47007">
                  <c:v>1431705600</c:v>
                </c:pt>
                <c:pt idx="47008">
                  <c:v>1431709200</c:v>
                </c:pt>
                <c:pt idx="47009">
                  <c:v>1431712800</c:v>
                </c:pt>
                <c:pt idx="47010">
                  <c:v>1431716400</c:v>
                </c:pt>
                <c:pt idx="47011">
                  <c:v>1431720000</c:v>
                </c:pt>
                <c:pt idx="47012">
                  <c:v>1431723600</c:v>
                </c:pt>
                <c:pt idx="47013">
                  <c:v>1431727200</c:v>
                </c:pt>
                <c:pt idx="47014">
                  <c:v>1431730800</c:v>
                </c:pt>
                <c:pt idx="47015">
                  <c:v>1431734400</c:v>
                </c:pt>
                <c:pt idx="47016">
                  <c:v>1431738000</c:v>
                </c:pt>
                <c:pt idx="47017">
                  <c:v>1431741600</c:v>
                </c:pt>
                <c:pt idx="47018">
                  <c:v>1431745200</c:v>
                </c:pt>
                <c:pt idx="47019">
                  <c:v>1431748800</c:v>
                </c:pt>
                <c:pt idx="47020">
                  <c:v>1431752400</c:v>
                </c:pt>
                <c:pt idx="47021">
                  <c:v>1431756000</c:v>
                </c:pt>
                <c:pt idx="47022">
                  <c:v>1431759600</c:v>
                </c:pt>
                <c:pt idx="47023">
                  <c:v>1431763200</c:v>
                </c:pt>
                <c:pt idx="47024">
                  <c:v>1431766800</c:v>
                </c:pt>
                <c:pt idx="47025">
                  <c:v>1431770400</c:v>
                </c:pt>
                <c:pt idx="47026">
                  <c:v>1431774000</c:v>
                </c:pt>
                <c:pt idx="47027">
                  <c:v>1431777600</c:v>
                </c:pt>
                <c:pt idx="47028">
                  <c:v>1431781200</c:v>
                </c:pt>
                <c:pt idx="47029">
                  <c:v>1431784800</c:v>
                </c:pt>
                <c:pt idx="47030">
                  <c:v>1431788400</c:v>
                </c:pt>
                <c:pt idx="47031">
                  <c:v>1431792000</c:v>
                </c:pt>
                <c:pt idx="47032">
                  <c:v>1431795600</c:v>
                </c:pt>
                <c:pt idx="47033">
                  <c:v>1431799200</c:v>
                </c:pt>
                <c:pt idx="47034">
                  <c:v>1431802800</c:v>
                </c:pt>
                <c:pt idx="47035">
                  <c:v>1431806400</c:v>
                </c:pt>
                <c:pt idx="47036">
                  <c:v>1431810000</c:v>
                </c:pt>
                <c:pt idx="47037">
                  <c:v>1431813600</c:v>
                </c:pt>
                <c:pt idx="47038">
                  <c:v>1431817200</c:v>
                </c:pt>
                <c:pt idx="47039">
                  <c:v>1431820800</c:v>
                </c:pt>
                <c:pt idx="47040">
                  <c:v>1431824400</c:v>
                </c:pt>
                <c:pt idx="47041">
                  <c:v>1431828000</c:v>
                </c:pt>
                <c:pt idx="47042">
                  <c:v>1431831600</c:v>
                </c:pt>
                <c:pt idx="47043">
                  <c:v>1431835200</c:v>
                </c:pt>
                <c:pt idx="47044">
                  <c:v>1431838800</c:v>
                </c:pt>
                <c:pt idx="47045">
                  <c:v>1431842400</c:v>
                </c:pt>
                <c:pt idx="47046">
                  <c:v>1431846000</c:v>
                </c:pt>
                <c:pt idx="47047">
                  <c:v>1431849600</c:v>
                </c:pt>
                <c:pt idx="47048">
                  <c:v>1431853200</c:v>
                </c:pt>
                <c:pt idx="47049">
                  <c:v>1431856800</c:v>
                </c:pt>
                <c:pt idx="47050">
                  <c:v>1431860400</c:v>
                </c:pt>
                <c:pt idx="47051">
                  <c:v>1431864000</c:v>
                </c:pt>
                <c:pt idx="47052">
                  <c:v>1431867600</c:v>
                </c:pt>
                <c:pt idx="47053">
                  <c:v>1431871200</c:v>
                </c:pt>
                <c:pt idx="47054">
                  <c:v>1431874800</c:v>
                </c:pt>
                <c:pt idx="47055">
                  <c:v>1431878400</c:v>
                </c:pt>
                <c:pt idx="47056">
                  <c:v>1431882000</c:v>
                </c:pt>
                <c:pt idx="47057">
                  <c:v>1431885600</c:v>
                </c:pt>
                <c:pt idx="47058">
                  <c:v>1431889200</c:v>
                </c:pt>
                <c:pt idx="47059">
                  <c:v>1431892800</c:v>
                </c:pt>
                <c:pt idx="47060">
                  <c:v>1431896400</c:v>
                </c:pt>
                <c:pt idx="47061">
                  <c:v>1431900000</c:v>
                </c:pt>
                <c:pt idx="47062">
                  <c:v>1431903600</c:v>
                </c:pt>
                <c:pt idx="47063">
                  <c:v>1431907200</c:v>
                </c:pt>
                <c:pt idx="47064">
                  <c:v>1431910800</c:v>
                </c:pt>
                <c:pt idx="47065">
                  <c:v>1431914400</c:v>
                </c:pt>
                <c:pt idx="47066">
                  <c:v>1431918000</c:v>
                </c:pt>
                <c:pt idx="47067">
                  <c:v>1431921600</c:v>
                </c:pt>
                <c:pt idx="47068">
                  <c:v>1431925200</c:v>
                </c:pt>
                <c:pt idx="47069">
                  <c:v>1431928800</c:v>
                </c:pt>
                <c:pt idx="47070">
                  <c:v>1431932400</c:v>
                </c:pt>
                <c:pt idx="47071">
                  <c:v>1431936000</c:v>
                </c:pt>
                <c:pt idx="47072">
                  <c:v>1431939600</c:v>
                </c:pt>
                <c:pt idx="47073">
                  <c:v>1431943200</c:v>
                </c:pt>
                <c:pt idx="47074">
                  <c:v>1431946800</c:v>
                </c:pt>
                <c:pt idx="47075">
                  <c:v>1431950400</c:v>
                </c:pt>
                <c:pt idx="47076">
                  <c:v>1431954000</c:v>
                </c:pt>
                <c:pt idx="47077">
                  <c:v>1431957600</c:v>
                </c:pt>
                <c:pt idx="47078">
                  <c:v>1431961200</c:v>
                </c:pt>
                <c:pt idx="47079">
                  <c:v>1431964800</c:v>
                </c:pt>
                <c:pt idx="47080">
                  <c:v>1431968400</c:v>
                </c:pt>
                <c:pt idx="47081">
                  <c:v>1431972000</c:v>
                </c:pt>
                <c:pt idx="47082">
                  <c:v>1431975600</c:v>
                </c:pt>
                <c:pt idx="47083">
                  <c:v>1431979200</c:v>
                </c:pt>
                <c:pt idx="47084">
                  <c:v>1431982800</c:v>
                </c:pt>
                <c:pt idx="47085">
                  <c:v>1431986400</c:v>
                </c:pt>
                <c:pt idx="47086">
                  <c:v>1431990000</c:v>
                </c:pt>
                <c:pt idx="47087">
                  <c:v>1431993600</c:v>
                </c:pt>
                <c:pt idx="47088">
                  <c:v>1431997200</c:v>
                </c:pt>
                <c:pt idx="47089">
                  <c:v>1432000800</c:v>
                </c:pt>
                <c:pt idx="47090">
                  <c:v>1432004400</c:v>
                </c:pt>
                <c:pt idx="47091">
                  <c:v>1432008000</c:v>
                </c:pt>
                <c:pt idx="47092">
                  <c:v>1432011600</c:v>
                </c:pt>
                <c:pt idx="47093">
                  <c:v>1432015200</c:v>
                </c:pt>
                <c:pt idx="47094">
                  <c:v>1432018800</c:v>
                </c:pt>
                <c:pt idx="47095">
                  <c:v>1432022400</c:v>
                </c:pt>
                <c:pt idx="47096">
                  <c:v>1432026000</c:v>
                </c:pt>
                <c:pt idx="47097">
                  <c:v>1432029600</c:v>
                </c:pt>
                <c:pt idx="47098">
                  <c:v>1432033200</c:v>
                </c:pt>
                <c:pt idx="47099">
                  <c:v>1432036800</c:v>
                </c:pt>
                <c:pt idx="47100">
                  <c:v>1432040400</c:v>
                </c:pt>
                <c:pt idx="47101">
                  <c:v>1432044000</c:v>
                </c:pt>
                <c:pt idx="47102">
                  <c:v>1432047600</c:v>
                </c:pt>
                <c:pt idx="47103">
                  <c:v>1432051200</c:v>
                </c:pt>
                <c:pt idx="47104">
                  <c:v>1432054800</c:v>
                </c:pt>
                <c:pt idx="47105">
                  <c:v>1432058400</c:v>
                </c:pt>
                <c:pt idx="47106">
                  <c:v>1432062000</c:v>
                </c:pt>
                <c:pt idx="47107">
                  <c:v>1432065600</c:v>
                </c:pt>
                <c:pt idx="47108">
                  <c:v>1432069200</c:v>
                </c:pt>
                <c:pt idx="47109">
                  <c:v>1432072800</c:v>
                </c:pt>
                <c:pt idx="47110">
                  <c:v>1432076400</c:v>
                </c:pt>
                <c:pt idx="47111">
                  <c:v>1432080000</c:v>
                </c:pt>
                <c:pt idx="47112">
                  <c:v>1432083600</c:v>
                </c:pt>
                <c:pt idx="47113">
                  <c:v>1432087200</c:v>
                </c:pt>
                <c:pt idx="47114">
                  <c:v>1432090800</c:v>
                </c:pt>
                <c:pt idx="47115">
                  <c:v>1432094400</c:v>
                </c:pt>
                <c:pt idx="47116">
                  <c:v>1432098000</c:v>
                </c:pt>
                <c:pt idx="47117">
                  <c:v>1432101600</c:v>
                </c:pt>
                <c:pt idx="47118">
                  <c:v>1432105200</c:v>
                </c:pt>
                <c:pt idx="47119">
                  <c:v>1432108800</c:v>
                </c:pt>
                <c:pt idx="47120">
                  <c:v>1432112400</c:v>
                </c:pt>
                <c:pt idx="47121">
                  <c:v>1432116000</c:v>
                </c:pt>
                <c:pt idx="47122">
                  <c:v>1432119600</c:v>
                </c:pt>
                <c:pt idx="47123">
                  <c:v>1432123200</c:v>
                </c:pt>
                <c:pt idx="47124">
                  <c:v>1432126800</c:v>
                </c:pt>
                <c:pt idx="47125">
                  <c:v>1432130400</c:v>
                </c:pt>
                <c:pt idx="47126">
                  <c:v>1432134000</c:v>
                </c:pt>
                <c:pt idx="47127">
                  <c:v>1432137600</c:v>
                </c:pt>
                <c:pt idx="47128">
                  <c:v>1432141200</c:v>
                </c:pt>
                <c:pt idx="47129">
                  <c:v>1432144800</c:v>
                </c:pt>
                <c:pt idx="47130">
                  <c:v>1432148400</c:v>
                </c:pt>
                <c:pt idx="47131">
                  <c:v>1432152000</c:v>
                </c:pt>
                <c:pt idx="47132">
                  <c:v>1432155600</c:v>
                </c:pt>
                <c:pt idx="47133">
                  <c:v>1432159200</c:v>
                </c:pt>
                <c:pt idx="47134">
                  <c:v>1432162800</c:v>
                </c:pt>
                <c:pt idx="47135">
                  <c:v>1432166400</c:v>
                </c:pt>
                <c:pt idx="47136">
                  <c:v>1432170000</c:v>
                </c:pt>
                <c:pt idx="47137">
                  <c:v>1432173600</c:v>
                </c:pt>
                <c:pt idx="47138">
                  <c:v>1432177200</c:v>
                </c:pt>
                <c:pt idx="47139">
                  <c:v>1432180800</c:v>
                </c:pt>
                <c:pt idx="47140">
                  <c:v>1432184400</c:v>
                </c:pt>
                <c:pt idx="47141">
                  <c:v>1432188000</c:v>
                </c:pt>
                <c:pt idx="47142">
                  <c:v>1432191600</c:v>
                </c:pt>
                <c:pt idx="47143">
                  <c:v>1432195200</c:v>
                </c:pt>
                <c:pt idx="47144">
                  <c:v>1432198800</c:v>
                </c:pt>
                <c:pt idx="47145">
                  <c:v>1432202400</c:v>
                </c:pt>
                <c:pt idx="47146">
                  <c:v>1432206000</c:v>
                </c:pt>
                <c:pt idx="47147">
                  <c:v>1432209600</c:v>
                </c:pt>
                <c:pt idx="47148">
                  <c:v>1432213200</c:v>
                </c:pt>
                <c:pt idx="47149">
                  <c:v>1432216800</c:v>
                </c:pt>
                <c:pt idx="47150">
                  <c:v>1432220400</c:v>
                </c:pt>
                <c:pt idx="47151">
                  <c:v>1432224000</c:v>
                </c:pt>
                <c:pt idx="47152">
                  <c:v>1432227600</c:v>
                </c:pt>
                <c:pt idx="47153">
                  <c:v>1432231200</c:v>
                </c:pt>
                <c:pt idx="47154">
                  <c:v>1432234800</c:v>
                </c:pt>
                <c:pt idx="47155">
                  <c:v>1432238400</c:v>
                </c:pt>
                <c:pt idx="47156">
                  <c:v>1432242000</c:v>
                </c:pt>
                <c:pt idx="47157">
                  <c:v>1432245600</c:v>
                </c:pt>
                <c:pt idx="47158">
                  <c:v>1432249200</c:v>
                </c:pt>
                <c:pt idx="47159">
                  <c:v>1432252800</c:v>
                </c:pt>
                <c:pt idx="47160">
                  <c:v>1432256400</c:v>
                </c:pt>
                <c:pt idx="47161">
                  <c:v>1432260000</c:v>
                </c:pt>
                <c:pt idx="47162">
                  <c:v>1432263600</c:v>
                </c:pt>
                <c:pt idx="47163">
                  <c:v>1432267200</c:v>
                </c:pt>
                <c:pt idx="47164">
                  <c:v>1432270800</c:v>
                </c:pt>
                <c:pt idx="47165">
                  <c:v>1432274400</c:v>
                </c:pt>
                <c:pt idx="47166">
                  <c:v>1432278000</c:v>
                </c:pt>
                <c:pt idx="47167">
                  <c:v>1432281600</c:v>
                </c:pt>
                <c:pt idx="47168">
                  <c:v>1432285200</c:v>
                </c:pt>
                <c:pt idx="47169">
                  <c:v>1432288800</c:v>
                </c:pt>
                <c:pt idx="47170">
                  <c:v>1432292400</c:v>
                </c:pt>
                <c:pt idx="47171">
                  <c:v>1432296000</c:v>
                </c:pt>
                <c:pt idx="47172">
                  <c:v>1432299600</c:v>
                </c:pt>
                <c:pt idx="47173">
                  <c:v>1432303200</c:v>
                </c:pt>
                <c:pt idx="47174">
                  <c:v>1432306800</c:v>
                </c:pt>
                <c:pt idx="47175">
                  <c:v>1432310400</c:v>
                </c:pt>
                <c:pt idx="47176">
                  <c:v>1432314000</c:v>
                </c:pt>
                <c:pt idx="47177">
                  <c:v>1432317600</c:v>
                </c:pt>
                <c:pt idx="47178">
                  <c:v>1432321200</c:v>
                </c:pt>
                <c:pt idx="47179">
                  <c:v>1432324800</c:v>
                </c:pt>
                <c:pt idx="47180">
                  <c:v>1432328400</c:v>
                </c:pt>
                <c:pt idx="47181">
                  <c:v>1432332000</c:v>
                </c:pt>
                <c:pt idx="47182">
                  <c:v>1432335600</c:v>
                </c:pt>
                <c:pt idx="47183">
                  <c:v>1432339200</c:v>
                </c:pt>
                <c:pt idx="47184">
                  <c:v>1432342800</c:v>
                </c:pt>
                <c:pt idx="47185">
                  <c:v>1432346400</c:v>
                </c:pt>
                <c:pt idx="47186">
                  <c:v>1432350000</c:v>
                </c:pt>
                <c:pt idx="47187">
                  <c:v>1432353600</c:v>
                </c:pt>
                <c:pt idx="47188">
                  <c:v>1432357200</c:v>
                </c:pt>
                <c:pt idx="47189">
                  <c:v>1432360800</c:v>
                </c:pt>
                <c:pt idx="47190">
                  <c:v>1432364400</c:v>
                </c:pt>
                <c:pt idx="47191">
                  <c:v>1432368000</c:v>
                </c:pt>
                <c:pt idx="47192">
                  <c:v>1432371600</c:v>
                </c:pt>
                <c:pt idx="47193">
                  <c:v>1432375200</c:v>
                </c:pt>
                <c:pt idx="47194">
                  <c:v>1432378800</c:v>
                </c:pt>
                <c:pt idx="47195">
                  <c:v>1432382400</c:v>
                </c:pt>
                <c:pt idx="47196">
                  <c:v>1432386000</c:v>
                </c:pt>
                <c:pt idx="47197">
                  <c:v>1432389600</c:v>
                </c:pt>
                <c:pt idx="47198">
                  <c:v>1432393200</c:v>
                </c:pt>
                <c:pt idx="47199">
                  <c:v>1432396800</c:v>
                </c:pt>
                <c:pt idx="47200">
                  <c:v>1432400400</c:v>
                </c:pt>
                <c:pt idx="47201">
                  <c:v>1432404000</c:v>
                </c:pt>
                <c:pt idx="47202">
                  <c:v>1432407600</c:v>
                </c:pt>
                <c:pt idx="47203">
                  <c:v>1432411200</c:v>
                </c:pt>
                <c:pt idx="47204">
                  <c:v>1432414800</c:v>
                </c:pt>
                <c:pt idx="47205">
                  <c:v>1432418400</c:v>
                </c:pt>
                <c:pt idx="47206">
                  <c:v>1432422000</c:v>
                </c:pt>
                <c:pt idx="47207">
                  <c:v>1432425600</c:v>
                </c:pt>
                <c:pt idx="47208">
                  <c:v>1432429200</c:v>
                </c:pt>
                <c:pt idx="47209">
                  <c:v>1432432800</c:v>
                </c:pt>
                <c:pt idx="47210">
                  <c:v>1432436400</c:v>
                </c:pt>
                <c:pt idx="47211">
                  <c:v>1432440000</c:v>
                </c:pt>
                <c:pt idx="47212">
                  <c:v>1432443600</c:v>
                </c:pt>
                <c:pt idx="47213">
                  <c:v>1432447200</c:v>
                </c:pt>
                <c:pt idx="47214">
                  <c:v>1432450800</c:v>
                </c:pt>
                <c:pt idx="47215">
                  <c:v>1432454400</c:v>
                </c:pt>
                <c:pt idx="47216">
                  <c:v>1432458000</c:v>
                </c:pt>
                <c:pt idx="47217">
                  <c:v>1432461600</c:v>
                </c:pt>
                <c:pt idx="47218">
                  <c:v>1432465200</c:v>
                </c:pt>
                <c:pt idx="47219">
                  <c:v>1432468800</c:v>
                </c:pt>
                <c:pt idx="47220">
                  <c:v>1432472400</c:v>
                </c:pt>
                <c:pt idx="47221">
                  <c:v>1432476000</c:v>
                </c:pt>
                <c:pt idx="47222">
                  <c:v>1432479600</c:v>
                </c:pt>
                <c:pt idx="47223">
                  <c:v>1432483200</c:v>
                </c:pt>
                <c:pt idx="47224">
                  <c:v>1432486800</c:v>
                </c:pt>
                <c:pt idx="47225">
                  <c:v>1432490400</c:v>
                </c:pt>
                <c:pt idx="47226">
                  <c:v>1432494000</c:v>
                </c:pt>
                <c:pt idx="47227">
                  <c:v>1432497600</c:v>
                </c:pt>
                <c:pt idx="47228">
                  <c:v>1432501200</c:v>
                </c:pt>
                <c:pt idx="47229">
                  <c:v>1432504800</c:v>
                </c:pt>
                <c:pt idx="47230">
                  <c:v>1432508400</c:v>
                </c:pt>
                <c:pt idx="47231">
                  <c:v>1432512000</c:v>
                </c:pt>
                <c:pt idx="47232">
                  <c:v>1432515600</c:v>
                </c:pt>
                <c:pt idx="47233">
                  <c:v>1432519200</c:v>
                </c:pt>
                <c:pt idx="47234">
                  <c:v>1432522800</c:v>
                </c:pt>
                <c:pt idx="47235">
                  <c:v>1432526400</c:v>
                </c:pt>
                <c:pt idx="47236">
                  <c:v>1432530000</c:v>
                </c:pt>
                <c:pt idx="47237">
                  <c:v>1432533600</c:v>
                </c:pt>
                <c:pt idx="47238">
                  <c:v>1432537200</c:v>
                </c:pt>
                <c:pt idx="47239">
                  <c:v>1432540800</c:v>
                </c:pt>
                <c:pt idx="47240">
                  <c:v>1432544400</c:v>
                </c:pt>
                <c:pt idx="47241">
                  <c:v>1432548000</c:v>
                </c:pt>
                <c:pt idx="47242">
                  <c:v>1432551600</c:v>
                </c:pt>
                <c:pt idx="47243">
                  <c:v>1432555200</c:v>
                </c:pt>
                <c:pt idx="47244">
                  <c:v>1432558800</c:v>
                </c:pt>
                <c:pt idx="47245">
                  <c:v>1432562400</c:v>
                </c:pt>
                <c:pt idx="47246">
                  <c:v>1432566000</c:v>
                </c:pt>
                <c:pt idx="47247">
                  <c:v>1432569600</c:v>
                </c:pt>
                <c:pt idx="47248">
                  <c:v>1432573200</c:v>
                </c:pt>
                <c:pt idx="47249">
                  <c:v>1432576800</c:v>
                </c:pt>
                <c:pt idx="47250">
                  <c:v>1432580400</c:v>
                </c:pt>
                <c:pt idx="47251">
                  <c:v>1432584000</c:v>
                </c:pt>
                <c:pt idx="47252">
                  <c:v>1432587600</c:v>
                </c:pt>
                <c:pt idx="47253">
                  <c:v>1432591200</c:v>
                </c:pt>
                <c:pt idx="47254">
                  <c:v>1432594800</c:v>
                </c:pt>
                <c:pt idx="47255">
                  <c:v>1432598400</c:v>
                </c:pt>
                <c:pt idx="47256">
                  <c:v>1432602000</c:v>
                </c:pt>
                <c:pt idx="47257">
                  <c:v>1432605600</c:v>
                </c:pt>
                <c:pt idx="47258">
                  <c:v>1432609200</c:v>
                </c:pt>
                <c:pt idx="47259">
                  <c:v>1432612800</c:v>
                </c:pt>
                <c:pt idx="47260">
                  <c:v>1432616400</c:v>
                </c:pt>
                <c:pt idx="47261">
                  <c:v>1432620000</c:v>
                </c:pt>
                <c:pt idx="47262">
                  <c:v>1432623600</c:v>
                </c:pt>
                <c:pt idx="47263">
                  <c:v>1432627200</c:v>
                </c:pt>
                <c:pt idx="47264">
                  <c:v>1432630800</c:v>
                </c:pt>
                <c:pt idx="47265">
                  <c:v>1432634400</c:v>
                </c:pt>
                <c:pt idx="47266">
                  <c:v>1432638000</c:v>
                </c:pt>
                <c:pt idx="47267">
                  <c:v>1432641600</c:v>
                </c:pt>
                <c:pt idx="47268">
                  <c:v>1432645200</c:v>
                </c:pt>
                <c:pt idx="47269">
                  <c:v>1432648800</c:v>
                </c:pt>
                <c:pt idx="47270">
                  <c:v>1432652400</c:v>
                </c:pt>
                <c:pt idx="47271">
                  <c:v>1432656000</c:v>
                </c:pt>
                <c:pt idx="47272">
                  <c:v>1432659600</c:v>
                </c:pt>
                <c:pt idx="47273">
                  <c:v>1432663200</c:v>
                </c:pt>
                <c:pt idx="47274">
                  <c:v>1432666800</c:v>
                </c:pt>
                <c:pt idx="47275">
                  <c:v>1432670400</c:v>
                </c:pt>
                <c:pt idx="47276">
                  <c:v>1432674000</c:v>
                </c:pt>
                <c:pt idx="47277">
                  <c:v>1432677600</c:v>
                </c:pt>
                <c:pt idx="47278">
                  <c:v>1432681200</c:v>
                </c:pt>
                <c:pt idx="47279">
                  <c:v>1432684800</c:v>
                </c:pt>
                <c:pt idx="47280">
                  <c:v>1432688400</c:v>
                </c:pt>
                <c:pt idx="47281">
                  <c:v>1432692000</c:v>
                </c:pt>
                <c:pt idx="47282">
                  <c:v>1432695600</c:v>
                </c:pt>
                <c:pt idx="47283">
                  <c:v>1432699200</c:v>
                </c:pt>
                <c:pt idx="47284">
                  <c:v>1432702800</c:v>
                </c:pt>
                <c:pt idx="47285">
                  <c:v>1432706400</c:v>
                </c:pt>
                <c:pt idx="47286">
                  <c:v>1432710000</c:v>
                </c:pt>
                <c:pt idx="47287">
                  <c:v>1432713600</c:v>
                </c:pt>
                <c:pt idx="47288">
                  <c:v>1432717200</c:v>
                </c:pt>
                <c:pt idx="47289">
                  <c:v>1432720800</c:v>
                </c:pt>
                <c:pt idx="47290">
                  <c:v>1432724400</c:v>
                </c:pt>
                <c:pt idx="47291">
                  <c:v>1432728000</c:v>
                </c:pt>
                <c:pt idx="47292">
                  <c:v>1432731600</c:v>
                </c:pt>
                <c:pt idx="47293">
                  <c:v>1432735200</c:v>
                </c:pt>
                <c:pt idx="47294">
                  <c:v>1432738800</c:v>
                </c:pt>
                <c:pt idx="47295">
                  <c:v>1432742400</c:v>
                </c:pt>
                <c:pt idx="47296">
                  <c:v>1432746000</c:v>
                </c:pt>
                <c:pt idx="47297">
                  <c:v>1432749600</c:v>
                </c:pt>
                <c:pt idx="47298">
                  <c:v>1432753200</c:v>
                </c:pt>
                <c:pt idx="47299">
                  <c:v>1432756800</c:v>
                </c:pt>
                <c:pt idx="47300">
                  <c:v>1432760400</c:v>
                </c:pt>
                <c:pt idx="47301">
                  <c:v>1432764000</c:v>
                </c:pt>
                <c:pt idx="47302">
                  <c:v>1432767600</c:v>
                </c:pt>
                <c:pt idx="47303">
                  <c:v>1432771200</c:v>
                </c:pt>
                <c:pt idx="47304">
                  <c:v>1432774800</c:v>
                </c:pt>
                <c:pt idx="47305">
                  <c:v>1432778400</c:v>
                </c:pt>
                <c:pt idx="47306">
                  <c:v>1432782000</c:v>
                </c:pt>
                <c:pt idx="47307">
                  <c:v>1432785600</c:v>
                </c:pt>
                <c:pt idx="47308">
                  <c:v>1432789200</c:v>
                </c:pt>
                <c:pt idx="47309">
                  <c:v>1432792800</c:v>
                </c:pt>
                <c:pt idx="47310">
                  <c:v>1432796400</c:v>
                </c:pt>
                <c:pt idx="47311">
                  <c:v>1432800000</c:v>
                </c:pt>
                <c:pt idx="47312">
                  <c:v>1432803600</c:v>
                </c:pt>
                <c:pt idx="47313">
                  <c:v>1432807200</c:v>
                </c:pt>
                <c:pt idx="47314">
                  <c:v>1432810800</c:v>
                </c:pt>
                <c:pt idx="47315">
                  <c:v>1432814400</c:v>
                </c:pt>
                <c:pt idx="47316">
                  <c:v>1432818000</c:v>
                </c:pt>
                <c:pt idx="47317">
                  <c:v>1432821600</c:v>
                </c:pt>
                <c:pt idx="47318">
                  <c:v>1432825200</c:v>
                </c:pt>
                <c:pt idx="47319">
                  <c:v>1432828800</c:v>
                </c:pt>
                <c:pt idx="47320">
                  <c:v>1432832400</c:v>
                </c:pt>
                <c:pt idx="47321">
                  <c:v>1432836000</c:v>
                </c:pt>
                <c:pt idx="47322">
                  <c:v>1432839600</c:v>
                </c:pt>
                <c:pt idx="47323">
                  <c:v>1432843200</c:v>
                </c:pt>
                <c:pt idx="47324">
                  <c:v>1432846800</c:v>
                </c:pt>
                <c:pt idx="47325">
                  <c:v>1432850400</c:v>
                </c:pt>
                <c:pt idx="47326">
                  <c:v>1432854000</c:v>
                </c:pt>
                <c:pt idx="47327">
                  <c:v>1432857600</c:v>
                </c:pt>
                <c:pt idx="47328">
                  <c:v>1432861200</c:v>
                </c:pt>
                <c:pt idx="47329">
                  <c:v>1432864800</c:v>
                </c:pt>
                <c:pt idx="47330">
                  <c:v>1432868400</c:v>
                </c:pt>
                <c:pt idx="47331">
                  <c:v>1432872000</c:v>
                </c:pt>
                <c:pt idx="47332">
                  <c:v>1432875600</c:v>
                </c:pt>
                <c:pt idx="47333">
                  <c:v>1432879200</c:v>
                </c:pt>
                <c:pt idx="47334">
                  <c:v>1432882800</c:v>
                </c:pt>
                <c:pt idx="47335">
                  <c:v>1432886400</c:v>
                </c:pt>
                <c:pt idx="47336">
                  <c:v>1432890000</c:v>
                </c:pt>
                <c:pt idx="47337">
                  <c:v>1432893600</c:v>
                </c:pt>
                <c:pt idx="47338">
                  <c:v>1432897200</c:v>
                </c:pt>
                <c:pt idx="47339">
                  <c:v>1432900800</c:v>
                </c:pt>
                <c:pt idx="47340">
                  <c:v>1432904400</c:v>
                </c:pt>
                <c:pt idx="47341">
                  <c:v>1432908000</c:v>
                </c:pt>
                <c:pt idx="47342">
                  <c:v>1432911600</c:v>
                </c:pt>
                <c:pt idx="47343">
                  <c:v>1432915200</c:v>
                </c:pt>
                <c:pt idx="47344">
                  <c:v>1432918800</c:v>
                </c:pt>
                <c:pt idx="47345">
                  <c:v>1432922400</c:v>
                </c:pt>
                <c:pt idx="47346">
                  <c:v>1432926000</c:v>
                </c:pt>
                <c:pt idx="47347">
                  <c:v>1432929600</c:v>
                </c:pt>
                <c:pt idx="47348">
                  <c:v>1432933200</c:v>
                </c:pt>
                <c:pt idx="47349">
                  <c:v>1432936800</c:v>
                </c:pt>
                <c:pt idx="47350">
                  <c:v>1432940400</c:v>
                </c:pt>
                <c:pt idx="47351">
                  <c:v>1432944000</c:v>
                </c:pt>
                <c:pt idx="47352">
                  <c:v>1432947600</c:v>
                </c:pt>
                <c:pt idx="47353">
                  <c:v>1432951200</c:v>
                </c:pt>
                <c:pt idx="47354">
                  <c:v>1432954800</c:v>
                </c:pt>
                <c:pt idx="47355">
                  <c:v>1432958400</c:v>
                </c:pt>
                <c:pt idx="47356">
                  <c:v>1432962000</c:v>
                </c:pt>
                <c:pt idx="47357">
                  <c:v>1432965600</c:v>
                </c:pt>
                <c:pt idx="47358">
                  <c:v>1432969200</c:v>
                </c:pt>
                <c:pt idx="47359">
                  <c:v>1432972800</c:v>
                </c:pt>
                <c:pt idx="47360">
                  <c:v>1432976400</c:v>
                </c:pt>
                <c:pt idx="47361">
                  <c:v>1432980000</c:v>
                </c:pt>
                <c:pt idx="47362">
                  <c:v>1432983600</c:v>
                </c:pt>
                <c:pt idx="47363">
                  <c:v>1432987200</c:v>
                </c:pt>
                <c:pt idx="47364">
                  <c:v>1432990800</c:v>
                </c:pt>
                <c:pt idx="47365">
                  <c:v>1432994400</c:v>
                </c:pt>
                <c:pt idx="47366">
                  <c:v>1432998000</c:v>
                </c:pt>
                <c:pt idx="47367">
                  <c:v>1433001600</c:v>
                </c:pt>
                <c:pt idx="47368">
                  <c:v>1433005200</c:v>
                </c:pt>
                <c:pt idx="47369">
                  <c:v>1433008800</c:v>
                </c:pt>
                <c:pt idx="47370">
                  <c:v>1433012400</c:v>
                </c:pt>
                <c:pt idx="47371">
                  <c:v>1433016000</c:v>
                </c:pt>
                <c:pt idx="47372">
                  <c:v>1433019600</c:v>
                </c:pt>
                <c:pt idx="47373">
                  <c:v>1433023200</c:v>
                </c:pt>
                <c:pt idx="47374">
                  <c:v>1433026800</c:v>
                </c:pt>
                <c:pt idx="47375">
                  <c:v>1433030400</c:v>
                </c:pt>
                <c:pt idx="47376">
                  <c:v>1433034000</c:v>
                </c:pt>
                <c:pt idx="47377">
                  <c:v>1433037600</c:v>
                </c:pt>
                <c:pt idx="47378">
                  <c:v>1433041200</c:v>
                </c:pt>
                <c:pt idx="47379">
                  <c:v>1433044800</c:v>
                </c:pt>
                <c:pt idx="47380">
                  <c:v>1433048400</c:v>
                </c:pt>
                <c:pt idx="47381">
                  <c:v>1433052000</c:v>
                </c:pt>
                <c:pt idx="47382">
                  <c:v>1433055600</c:v>
                </c:pt>
                <c:pt idx="47383">
                  <c:v>1433059200</c:v>
                </c:pt>
                <c:pt idx="47384">
                  <c:v>1433062800</c:v>
                </c:pt>
                <c:pt idx="47385">
                  <c:v>1433066400</c:v>
                </c:pt>
                <c:pt idx="47386">
                  <c:v>1433070000</c:v>
                </c:pt>
                <c:pt idx="47387">
                  <c:v>1433073600</c:v>
                </c:pt>
                <c:pt idx="47388">
                  <c:v>1433077200</c:v>
                </c:pt>
                <c:pt idx="47389">
                  <c:v>1433080800</c:v>
                </c:pt>
                <c:pt idx="47390">
                  <c:v>1433084400</c:v>
                </c:pt>
                <c:pt idx="47391">
                  <c:v>1433088000</c:v>
                </c:pt>
                <c:pt idx="47392">
                  <c:v>1433091600</c:v>
                </c:pt>
                <c:pt idx="47393">
                  <c:v>1433095200</c:v>
                </c:pt>
                <c:pt idx="47394">
                  <c:v>1433098800</c:v>
                </c:pt>
                <c:pt idx="47395">
                  <c:v>1433102400</c:v>
                </c:pt>
                <c:pt idx="47396">
                  <c:v>1433106000</c:v>
                </c:pt>
                <c:pt idx="47397">
                  <c:v>1433109600</c:v>
                </c:pt>
                <c:pt idx="47398">
                  <c:v>1433113200</c:v>
                </c:pt>
                <c:pt idx="47399">
                  <c:v>1433116800</c:v>
                </c:pt>
                <c:pt idx="47400">
                  <c:v>1433120400</c:v>
                </c:pt>
                <c:pt idx="47401">
                  <c:v>1433124000</c:v>
                </c:pt>
                <c:pt idx="47402">
                  <c:v>1433127600</c:v>
                </c:pt>
                <c:pt idx="47403">
                  <c:v>1433131200</c:v>
                </c:pt>
                <c:pt idx="47404">
                  <c:v>1433134800</c:v>
                </c:pt>
                <c:pt idx="47405">
                  <c:v>1433138400</c:v>
                </c:pt>
                <c:pt idx="47406">
                  <c:v>1433142000</c:v>
                </c:pt>
                <c:pt idx="47407">
                  <c:v>1433145600</c:v>
                </c:pt>
                <c:pt idx="47408">
                  <c:v>1433149200</c:v>
                </c:pt>
                <c:pt idx="47409">
                  <c:v>1433152800</c:v>
                </c:pt>
                <c:pt idx="47410">
                  <c:v>1433156400</c:v>
                </c:pt>
                <c:pt idx="47411">
                  <c:v>1433160000</c:v>
                </c:pt>
                <c:pt idx="47412">
                  <c:v>1433163600</c:v>
                </c:pt>
                <c:pt idx="47413">
                  <c:v>1433167200</c:v>
                </c:pt>
                <c:pt idx="47414">
                  <c:v>1433170800</c:v>
                </c:pt>
                <c:pt idx="47415">
                  <c:v>1433174400</c:v>
                </c:pt>
                <c:pt idx="47416">
                  <c:v>1433178000</c:v>
                </c:pt>
                <c:pt idx="47417">
                  <c:v>1433181600</c:v>
                </c:pt>
                <c:pt idx="47418">
                  <c:v>1433185200</c:v>
                </c:pt>
                <c:pt idx="47419">
                  <c:v>1433188800</c:v>
                </c:pt>
                <c:pt idx="47420">
                  <c:v>1433192400</c:v>
                </c:pt>
                <c:pt idx="47421">
                  <c:v>1433196000</c:v>
                </c:pt>
                <c:pt idx="47422">
                  <c:v>1433199600</c:v>
                </c:pt>
                <c:pt idx="47423">
                  <c:v>1433203200</c:v>
                </c:pt>
                <c:pt idx="47424">
                  <c:v>1433206800</c:v>
                </c:pt>
                <c:pt idx="47425">
                  <c:v>1433210400</c:v>
                </c:pt>
                <c:pt idx="47426">
                  <c:v>1433214000</c:v>
                </c:pt>
                <c:pt idx="47427">
                  <c:v>1433217600</c:v>
                </c:pt>
                <c:pt idx="47428">
                  <c:v>1433221200</c:v>
                </c:pt>
                <c:pt idx="47429">
                  <c:v>1433224800</c:v>
                </c:pt>
                <c:pt idx="47430">
                  <c:v>1433228400</c:v>
                </c:pt>
                <c:pt idx="47431">
                  <c:v>1433232000</c:v>
                </c:pt>
                <c:pt idx="47432">
                  <c:v>1433235600</c:v>
                </c:pt>
                <c:pt idx="47433">
                  <c:v>1433239200</c:v>
                </c:pt>
                <c:pt idx="47434">
                  <c:v>1433242800</c:v>
                </c:pt>
                <c:pt idx="47435">
                  <c:v>1433246400</c:v>
                </c:pt>
                <c:pt idx="47436">
                  <c:v>1433250000</c:v>
                </c:pt>
                <c:pt idx="47437">
                  <c:v>1433253600</c:v>
                </c:pt>
                <c:pt idx="47438">
                  <c:v>1433257200</c:v>
                </c:pt>
                <c:pt idx="47439">
                  <c:v>1433260800</c:v>
                </c:pt>
                <c:pt idx="47440">
                  <c:v>1433264400</c:v>
                </c:pt>
                <c:pt idx="47441">
                  <c:v>1433268000</c:v>
                </c:pt>
                <c:pt idx="47442">
                  <c:v>1433271600</c:v>
                </c:pt>
                <c:pt idx="47443">
                  <c:v>1433275200</c:v>
                </c:pt>
                <c:pt idx="47444">
                  <c:v>1433278800</c:v>
                </c:pt>
                <c:pt idx="47445">
                  <c:v>1433282400</c:v>
                </c:pt>
                <c:pt idx="47446">
                  <c:v>1433286000</c:v>
                </c:pt>
                <c:pt idx="47447">
                  <c:v>1433289600</c:v>
                </c:pt>
                <c:pt idx="47448">
                  <c:v>1433293200</c:v>
                </c:pt>
                <c:pt idx="47449">
                  <c:v>1433296800</c:v>
                </c:pt>
                <c:pt idx="47450">
                  <c:v>1433300400</c:v>
                </c:pt>
                <c:pt idx="47451">
                  <c:v>1433304000</c:v>
                </c:pt>
                <c:pt idx="47452">
                  <c:v>1433307600</c:v>
                </c:pt>
                <c:pt idx="47453">
                  <c:v>1433311200</c:v>
                </c:pt>
                <c:pt idx="47454">
                  <c:v>1433314800</c:v>
                </c:pt>
                <c:pt idx="47455">
                  <c:v>1433318400</c:v>
                </c:pt>
                <c:pt idx="47456">
                  <c:v>1433322000</c:v>
                </c:pt>
                <c:pt idx="47457">
                  <c:v>1433325600</c:v>
                </c:pt>
                <c:pt idx="47458">
                  <c:v>1433329200</c:v>
                </c:pt>
                <c:pt idx="47459">
                  <c:v>1433332800</c:v>
                </c:pt>
                <c:pt idx="47460">
                  <c:v>1433336400</c:v>
                </c:pt>
                <c:pt idx="47461">
                  <c:v>1433340000</c:v>
                </c:pt>
                <c:pt idx="47462">
                  <c:v>1433343600</c:v>
                </c:pt>
                <c:pt idx="47463">
                  <c:v>1433347200</c:v>
                </c:pt>
                <c:pt idx="47464">
                  <c:v>1433350800</c:v>
                </c:pt>
                <c:pt idx="47465">
                  <c:v>1433354400</c:v>
                </c:pt>
                <c:pt idx="47466">
                  <c:v>1433358000</c:v>
                </c:pt>
                <c:pt idx="47467">
                  <c:v>1433361600</c:v>
                </c:pt>
                <c:pt idx="47468">
                  <c:v>1433365200</c:v>
                </c:pt>
                <c:pt idx="47469">
                  <c:v>1433368800</c:v>
                </c:pt>
                <c:pt idx="47470">
                  <c:v>1433372400</c:v>
                </c:pt>
                <c:pt idx="47471">
                  <c:v>1433376000</c:v>
                </c:pt>
                <c:pt idx="47472">
                  <c:v>1433379600</c:v>
                </c:pt>
                <c:pt idx="47473">
                  <c:v>1433383200</c:v>
                </c:pt>
                <c:pt idx="47474">
                  <c:v>1433386800</c:v>
                </c:pt>
                <c:pt idx="47475">
                  <c:v>1433390400</c:v>
                </c:pt>
                <c:pt idx="47476">
                  <c:v>1433394000</c:v>
                </c:pt>
                <c:pt idx="47477">
                  <c:v>1433397600</c:v>
                </c:pt>
                <c:pt idx="47478">
                  <c:v>1433401200</c:v>
                </c:pt>
                <c:pt idx="47479">
                  <c:v>1433404800</c:v>
                </c:pt>
                <c:pt idx="47480">
                  <c:v>1433408400</c:v>
                </c:pt>
                <c:pt idx="47481">
                  <c:v>1433412000</c:v>
                </c:pt>
                <c:pt idx="47482">
                  <c:v>1433415600</c:v>
                </c:pt>
                <c:pt idx="47483">
                  <c:v>1433419200</c:v>
                </c:pt>
                <c:pt idx="47484">
                  <c:v>1433422800</c:v>
                </c:pt>
                <c:pt idx="47485">
                  <c:v>1433426400</c:v>
                </c:pt>
                <c:pt idx="47486">
                  <c:v>1433430000</c:v>
                </c:pt>
                <c:pt idx="47487">
                  <c:v>1433433600</c:v>
                </c:pt>
                <c:pt idx="47488">
                  <c:v>1433437200</c:v>
                </c:pt>
                <c:pt idx="47489">
                  <c:v>1433440800</c:v>
                </c:pt>
                <c:pt idx="47490">
                  <c:v>1433444400</c:v>
                </c:pt>
                <c:pt idx="47491">
                  <c:v>1433448000</c:v>
                </c:pt>
                <c:pt idx="47492">
                  <c:v>1433451600</c:v>
                </c:pt>
                <c:pt idx="47493">
                  <c:v>1433455200</c:v>
                </c:pt>
                <c:pt idx="47494">
                  <c:v>1433458800</c:v>
                </c:pt>
                <c:pt idx="47495">
                  <c:v>1433462400</c:v>
                </c:pt>
                <c:pt idx="47496">
                  <c:v>1433466000</c:v>
                </c:pt>
                <c:pt idx="47497">
                  <c:v>1433469600</c:v>
                </c:pt>
                <c:pt idx="47498">
                  <c:v>1433473200</c:v>
                </c:pt>
                <c:pt idx="47499">
                  <c:v>1433476800</c:v>
                </c:pt>
                <c:pt idx="47500">
                  <c:v>1433480400</c:v>
                </c:pt>
                <c:pt idx="47501">
                  <c:v>1433484000</c:v>
                </c:pt>
                <c:pt idx="47502">
                  <c:v>1433487600</c:v>
                </c:pt>
                <c:pt idx="47503">
                  <c:v>1433491200</c:v>
                </c:pt>
                <c:pt idx="47504">
                  <c:v>1433494800</c:v>
                </c:pt>
                <c:pt idx="47505">
                  <c:v>1433498400</c:v>
                </c:pt>
                <c:pt idx="47506">
                  <c:v>1433502000</c:v>
                </c:pt>
                <c:pt idx="47507">
                  <c:v>1433505600</c:v>
                </c:pt>
                <c:pt idx="47508">
                  <c:v>1433509200</c:v>
                </c:pt>
                <c:pt idx="47509">
                  <c:v>1433512800</c:v>
                </c:pt>
                <c:pt idx="47510">
                  <c:v>1433516400</c:v>
                </c:pt>
                <c:pt idx="47511">
                  <c:v>1433520000</c:v>
                </c:pt>
                <c:pt idx="47512">
                  <c:v>1433523600</c:v>
                </c:pt>
                <c:pt idx="47513">
                  <c:v>1433527200</c:v>
                </c:pt>
                <c:pt idx="47514">
                  <c:v>1433530800</c:v>
                </c:pt>
                <c:pt idx="47515">
                  <c:v>1433534400</c:v>
                </c:pt>
                <c:pt idx="47516">
                  <c:v>1433538000</c:v>
                </c:pt>
                <c:pt idx="47517">
                  <c:v>1433541600</c:v>
                </c:pt>
                <c:pt idx="47518">
                  <c:v>1433545200</c:v>
                </c:pt>
                <c:pt idx="47519">
                  <c:v>1433548800</c:v>
                </c:pt>
                <c:pt idx="47520">
                  <c:v>1433552400</c:v>
                </c:pt>
                <c:pt idx="47521">
                  <c:v>1433556000</c:v>
                </c:pt>
                <c:pt idx="47522">
                  <c:v>1433559600</c:v>
                </c:pt>
                <c:pt idx="47523">
                  <c:v>1433563200</c:v>
                </c:pt>
                <c:pt idx="47524">
                  <c:v>1433566800</c:v>
                </c:pt>
                <c:pt idx="47525">
                  <c:v>1433570400</c:v>
                </c:pt>
                <c:pt idx="47526">
                  <c:v>1433574000</c:v>
                </c:pt>
                <c:pt idx="47527">
                  <c:v>1433577600</c:v>
                </c:pt>
                <c:pt idx="47528">
                  <c:v>1433581200</c:v>
                </c:pt>
                <c:pt idx="47529">
                  <c:v>1433584800</c:v>
                </c:pt>
                <c:pt idx="47530">
                  <c:v>1433588400</c:v>
                </c:pt>
                <c:pt idx="47531">
                  <c:v>1433592000</c:v>
                </c:pt>
                <c:pt idx="47532">
                  <c:v>1433595600</c:v>
                </c:pt>
                <c:pt idx="47533">
                  <c:v>1433599200</c:v>
                </c:pt>
                <c:pt idx="47534">
                  <c:v>1433602800</c:v>
                </c:pt>
                <c:pt idx="47535">
                  <c:v>1433606400</c:v>
                </c:pt>
                <c:pt idx="47536">
                  <c:v>1433610000</c:v>
                </c:pt>
                <c:pt idx="47537">
                  <c:v>1433613600</c:v>
                </c:pt>
                <c:pt idx="47538">
                  <c:v>1433617200</c:v>
                </c:pt>
                <c:pt idx="47539">
                  <c:v>1433620800</c:v>
                </c:pt>
                <c:pt idx="47540">
                  <c:v>1433624400</c:v>
                </c:pt>
                <c:pt idx="47541">
                  <c:v>1433628000</c:v>
                </c:pt>
                <c:pt idx="47542">
                  <c:v>1433631600</c:v>
                </c:pt>
                <c:pt idx="47543">
                  <c:v>1433635200</c:v>
                </c:pt>
                <c:pt idx="47544">
                  <c:v>1433638800</c:v>
                </c:pt>
                <c:pt idx="47545">
                  <c:v>1433642400</c:v>
                </c:pt>
                <c:pt idx="47546">
                  <c:v>1433646000</c:v>
                </c:pt>
                <c:pt idx="47547">
                  <c:v>1433649600</c:v>
                </c:pt>
                <c:pt idx="47548">
                  <c:v>1433653200</c:v>
                </c:pt>
                <c:pt idx="47549">
                  <c:v>1433656800</c:v>
                </c:pt>
                <c:pt idx="47550">
                  <c:v>1433660400</c:v>
                </c:pt>
                <c:pt idx="47551">
                  <c:v>1433664000</c:v>
                </c:pt>
                <c:pt idx="47552">
                  <c:v>1433667600</c:v>
                </c:pt>
                <c:pt idx="47553">
                  <c:v>1433671200</c:v>
                </c:pt>
                <c:pt idx="47554">
                  <c:v>1433674800</c:v>
                </c:pt>
                <c:pt idx="47555">
                  <c:v>1433678400</c:v>
                </c:pt>
                <c:pt idx="47556">
                  <c:v>1433682000</c:v>
                </c:pt>
                <c:pt idx="47557">
                  <c:v>1433685600</c:v>
                </c:pt>
                <c:pt idx="47558">
                  <c:v>1433689200</c:v>
                </c:pt>
                <c:pt idx="47559">
                  <c:v>1433692800</c:v>
                </c:pt>
                <c:pt idx="47560">
                  <c:v>1433696400</c:v>
                </c:pt>
                <c:pt idx="47561">
                  <c:v>1433700000</c:v>
                </c:pt>
                <c:pt idx="47562">
                  <c:v>1433703600</c:v>
                </c:pt>
                <c:pt idx="47563">
                  <c:v>1433707200</c:v>
                </c:pt>
                <c:pt idx="47564">
                  <c:v>1433710800</c:v>
                </c:pt>
                <c:pt idx="47565">
                  <c:v>1433714400</c:v>
                </c:pt>
                <c:pt idx="47566">
                  <c:v>1433718000</c:v>
                </c:pt>
                <c:pt idx="47567">
                  <c:v>1433721600</c:v>
                </c:pt>
                <c:pt idx="47568">
                  <c:v>1433725200</c:v>
                </c:pt>
                <c:pt idx="47569">
                  <c:v>1433728800</c:v>
                </c:pt>
                <c:pt idx="47570">
                  <c:v>1433732400</c:v>
                </c:pt>
                <c:pt idx="47571">
                  <c:v>1433736000</c:v>
                </c:pt>
                <c:pt idx="47572">
                  <c:v>1433739600</c:v>
                </c:pt>
                <c:pt idx="47573">
                  <c:v>1433743200</c:v>
                </c:pt>
                <c:pt idx="47574">
                  <c:v>1433746800</c:v>
                </c:pt>
                <c:pt idx="47575">
                  <c:v>1433750400</c:v>
                </c:pt>
                <c:pt idx="47576">
                  <c:v>1433754000</c:v>
                </c:pt>
                <c:pt idx="47577">
                  <c:v>1433757600</c:v>
                </c:pt>
                <c:pt idx="47578">
                  <c:v>1433761200</c:v>
                </c:pt>
                <c:pt idx="47579">
                  <c:v>1433764800</c:v>
                </c:pt>
                <c:pt idx="47580">
                  <c:v>1433768400</c:v>
                </c:pt>
                <c:pt idx="47581">
                  <c:v>1433772000</c:v>
                </c:pt>
                <c:pt idx="47582">
                  <c:v>1433775600</c:v>
                </c:pt>
                <c:pt idx="47583">
                  <c:v>1433779200</c:v>
                </c:pt>
                <c:pt idx="47584">
                  <c:v>1433782800</c:v>
                </c:pt>
                <c:pt idx="47585">
                  <c:v>1433786400</c:v>
                </c:pt>
                <c:pt idx="47586">
                  <c:v>1433790000</c:v>
                </c:pt>
                <c:pt idx="47587">
                  <c:v>1433793600</c:v>
                </c:pt>
                <c:pt idx="47588">
                  <c:v>1433797200</c:v>
                </c:pt>
                <c:pt idx="47589">
                  <c:v>1433800800</c:v>
                </c:pt>
                <c:pt idx="47590">
                  <c:v>1433804400</c:v>
                </c:pt>
                <c:pt idx="47591">
                  <c:v>1433808000</c:v>
                </c:pt>
                <c:pt idx="47592">
                  <c:v>1433811600</c:v>
                </c:pt>
                <c:pt idx="47593">
                  <c:v>1433815200</c:v>
                </c:pt>
                <c:pt idx="47594">
                  <c:v>1433818800</c:v>
                </c:pt>
                <c:pt idx="47595">
                  <c:v>1433822400</c:v>
                </c:pt>
                <c:pt idx="47596">
                  <c:v>1433826000</c:v>
                </c:pt>
                <c:pt idx="47597">
                  <c:v>1433829600</c:v>
                </c:pt>
                <c:pt idx="47598">
                  <c:v>1433833200</c:v>
                </c:pt>
                <c:pt idx="47599">
                  <c:v>1433836800</c:v>
                </c:pt>
                <c:pt idx="47600">
                  <c:v>1433840400</c:v>
                </c:pt>
                <c:pt idx="47601">
                  <c:v>1433844000</c:v>
                </c:pt>
                <c:pt idx="47602">
                  <c:v>1433847600</c:v>
                </c:pt>
                <c:pt idx="47603">
                  <c:v>1433851200</c:v>
                </c:pt>
                <c:pt idx="47604">
                  <c:v>1433854800</c:v>
                </c:pt>
                <c:pt idx="47605">
                  <c:v>1433858400</c:v>
                </c:pt>
                <c:pt idx="47606">
                  <c:v>1433862000</c:v>
                </c:pt>
                <c:pt idx="47607">
                  <c:v>1433865600</c:v>
                </c:pt>
                <c:pt idx="47608">
                  <c:v>1433869200</c:v>
                </c:pt>
                <c:pt idx="47609">
                  <c:v>1433872800</c:v>
                </c:pt>
                <c:pt idx="47610">
                  <c:v>1433876400</c:v>
                </c:pt>
                <c:pt idx="47611">
                  <c:v>1433880000</c:v>
                </c:pt>
                <c:pt idx="47612">
                  <c:v>1433883600</c:v>
                </c:pt>
                <c:pt idx="47613">
                  <c:v>1433887200</c:v>
                </c:pt>
                <c:pt idx="47614">
                  <c:v>1433890800</c:v>
                </c:pt>
                <c:pt idx="47615">
                  <c:v>1433894400</c:v>
                </c:pt>
                <c:pt idx="47616">
                  <c:v>1433898000</c:v>
                </c:pt>
                <c:pt idx="47617">
                  <c:v>1433901600</c:v>
                </c:pt>
                <c:pt idx="47618">
                  <c:v>1433905200</c:v>
                </c:pt>
                <c:pt idx="47619">
                  <c:v>1433908800</c:v>
                </c:pt>
                <c:pt idx="47620">
                  <c:v>1433912400</c:v>
                </c:pt>
                <c:pt idx="47621">
                  <c:v>1433916000</c:v>
                </c:pt>
                <c:pt idx="47622">
                  <c:v>1433919600</c:v>
                </c:pt>
                <c:pt idx="47623">
                  <c:v>1433923200</c:v>
                </c:pt>
                <c:pt idx="47624">
                  <c:v>1433926800</c:v>
                </c:pt>
                <c:pt idx="47625">
                  <c:v>1433930400</c:v>
                </c:pt>
                <c:pt idx="47626">
                  <c:v>1433934000</c:v>
                </c:pt>
                <c:pt idx="47627">
                  <c:v>1433937600</c:v>
                </c:pt>
                <c:pt idx="47628">
                  <c:v>1433941200</c:v>
                </c:pt>
                <c:pt idx="47629">
                  <c:v>1433944800</c:v>
                </c:pt>
                <c:pt idx="47630">
                  <c:v>1433948400</c:v>
                </c:pt>
                <c:pt idx="47631">
                  <c:v>1433952000</c:v>
                </c:pt>
                <c:pt idx="47632">
                  <c:v>1433955600</c:v>
                </c:pt>
                <c:pt idx="47633">
                  <c:v>1433959200</c:v>
                </c:pt>
                <c:pt idx="47634">
                  <c:v>1433962800</c:v>
                </c:pt>
                <c:pt idx="47635">
                  <c:v>1433966400</c:v>
                </c:pt>
                <c:pt idx="47636">
                  <c:v>1433970000</c:v>
                </c:pt>
                <c:pt idx="47637">
                  <c:v>1433973600</c:v>
                </c:pt>
                <c:pt idx="47638">
                  <c:v>1433977200</c:v>
                </c:pt>
                <c:pt idx="47639">
                  <c:v>1433980800</c:v>
                </c:pt>
                <c:pt idx="47640">
                  <c:v>1433984400</c:v>
                </c:pt>
                <c:pt idx="47641">
                  <c:v>1433988000</c:v>
                </c:pt>
                <c:pt idx="47642">
                  <c:v>1433991600</c:v>
                </c:pt>
                <c:pt idx="47643">
                  <c:v>1433995200</c:v>
                </c:pt>
                <c:pt idx="47644">
                  <c:v>1433998800</c:v>
                </c:pt>
                <c:pt idx="47645">
                  <c:v>1434002400</c:v>
                </c:pt>
                <c:pt idx="47646">
                  <c:v>1434006000</c:v>
                </c:pt>
                <c:pt idx="47647">
                  <c:v>1434009600</c:v>
                </c:pt>
                <c:pt idx="47648">
                  <c:v>1434013200</c:v>
                </c:pt>
                <c:pt idx="47649">
                  <c:v>1434016800</c:v>
                </c:pt>
                <c:pt idx="47650">
                  <c:v>1434020400</c:v>
                </c:pt>
                <c:pt idx="47651">
                  <c:v>1434024000</c:v>
                </c:pt>
                <c:pt idx="47652">
                  <c:v>1434027600</c:v>
                </c:pt>
                <c:pt idx="47653">
                  <c:v>1434031200</c:v>
                </c:pt>
                <c:pt idx="47654">
                  <c:v>1434034800</c:v>
                </c:pt>
                <c:pt idx="47655">
                  <c:v>1434038400</c:v>
                </c:pt>
                <c:pt idx="47656">
                  <c:v>1434042000</c:v>
                </c:pt>
                <c:pt idx="47657">
                  <c:v>1434045600</c:v>
                </c:pt>
                <c:pt idx="47658">
                  <c:v>1434049200</c:v>
                </c:pt>
                <c:pt idx="47659">
                  <c:v>1434052800</c:v>
                </c:pt>
                <c:pt idx="47660">
                  <c:v>1434056400</c:v>
                </c:pt>
                <c:pt idx="47661">
                  <c:v>1434060000</c:v>
                </c:pt>
                <c:pt idx="47662">
                  <c:v>1434063600</c:v>
                </c:pt>
                <c:pt idx="47663">
                  <c:v>1434067200</c:v>
                </c:pt>
                <c:pt idx="47664">
                  <c:v>1434070800</c:v>
                </c:pt>
                <c:pt idx="47665">
                  <c:v>1434074400</c:v>
                </c:pt>
                <c:pt idx="47666">
                  <c:v>1434078000</c:v>
                </c:pt>
                <c:pt idx="47667">
                  <c:v>1434081600</c:v>
                </c:pt>
                <c:pt idx="47668">
                  <c:v>1434085200</c:v>
                </c:pt>
                <c:pt idx="47669">
                  <c:v>1434088800</c:v>
                </c:pt>
                <c:pt idx="47670">
                  <c:v>1434092400</c:v>
                </c:pt>
                <c:pt idx="47671">
                  <c:v>1434096000</c:v>
                </c:pt>
                <c:pt idx="47672">
                  <c:v>1434099600</c:v>
                </c:pt>
                <c:pt idx="47673">
                  <c:v>1434103200</c:v>
                </c:pt>
                <c:pt idx="47674">
                  <c:v>1434106800</c:v>
                </c:pt>
                <c:pt idx="47675">
                  <c:v>1434110400</c:v>
                </c:pt>
                <c:pt idx="47676">
                  <c:v>1434114000</c:v>
                </c:pt>
                <c:pt idx="47677">
                  <c:v>1434117600</c:v>
                </c:pt>
                <c:pt idx="47678">
                  <c:v>1434121200</c:v>
                </c:pt>
                <c:pt idx="47679">
                  <c:v>1434124800</c:v>
                </c:pt>
                <c:pt idx="47680">
                  <c:v>1434128400</c:v>
                </c:pt>
                <c:pt idx="47681">
                  <c:v>1434132000</c:v>
                </c:pt>
                <c:pt idx="47682">
                  <c:v>1434135600</c:v>
                </c:pt>
                <c:pt idx="47683">
                  <c:v>1434139200</c:v>
                </c:pt>
                <c:pt idx="47684">
                  <c:v>1434142800</c:v>
                </c:pt>
                <c:pt idx="47685">
                  <c:v>1434146400</c:v>
                </c:pt>
                <c:pt idx="47686">
                  <c:v>1434150000</c:v>
                </c:pt>
                <c:pt idx="47687">
                  <c:v>1434153600</c:v>
                </c:pt>
                <c:pt idx="47688">
                  <c:v>1434157200</c:v>
                </c:pt>
                <c:pt idx="47689">
                  <c:v>1434160800</c:v>
                </c:pt>
                <c:pt idx="47690">
                  <c:v>1434164400</c:v>
                </c:pt>
                <c:pt idx="47691">
                  <c:v>1434168000</c:v>
                </c:pt>
                <c:pt idx="47692">
                  <c:v>1434171600</c:v>
                </c:pt>
                <c:pt idx="47693">
                  <c:v>1434175200</c:v>
                </c:pt>
                <c:pt idx="47694">
                  <c:v>1434178800</c:v>
                </c:pt>
                <c:pt idx="47695">
                  <c:v>1434182400</c:v>
                </c:pt>
                <c:pt idx="47696">
                  <c:v>1434186000</c:v>
                </c:pt>
                <c:pt idx="47697">
                  <c:v>1434189600</c:v>
                </c:pt>
                <c:pt idx="47698">
                  <c:v>1434193200</c:v>
                </c:pt>
                <c:pt idx="47699">
                  <c:v>1434196800</c:v>
                </c:pt>
                <c:pt idx="47700">
                  <c:v>1434200400</c:v>
                </c:pt>
                <c:pt idx="47701">
                  <c:v>1434204000</c:v>
                </c:pt>
                <c:pt idx="47702">
                  <c:v>1434207600</c:v>
                </c:pt>
                <c:pt idx="47703">
                  <c:v>1434211200</c:v>
                </c:pt>
                <c:pt idx="47704">
                  <c:v>1434214800</c:v>
                </c:pt>
                <c:pt idx="47705">
                  <c:v>1434218400</c:v>
                </c:pt>
                <c:pt idx="47706">
                  <c:v>1434222000</c:v>
                </c:pt>
                <c:pt idx="47707">
                  <c:v>1434225600</c:v>
                </c:pt>
                <c:pt idx="47708">
                  <c:v>1434229200</c:v>
                </c:pt>
                <c:pt idx="47709">
                  <c:v>1434232800</c:v>
                </c:pt>
                <c:pt idx="47710">
                  <c:v>1434236400</c:v>
                </c:pt>
                <c:pt idx="47711">
                  <c:v>1434240000</c:v>
                </c:pt>
                <c:pt idx="47712">
                  <c:v>1434243600</c:v>
                </c:pt>
                <c:pt idx="47713">
                  <c:v>1434247200</c:v>
                </c:pt>
                <c:pt idx="47714">
                  <c:v>1434250800</c:v>
                </c:pt>
                <c:pt idx="47715">
                  <c:v>1434254400</c:v>
                </c:pt>
                <c:pt idx="47716">
                  <c:v>1434258000</c:v>
                </c:pt>
                <c:pt idx="47717">
                  <c:v>1434261600</c:v>
                </c:pt>
                <c:pt idx="47718">
                  <c:v>1434265200</c:v>
                </c:pt>
                <c:pt idx="47719">
                  <c:v>1434268800</c:v>
                </c:pt>
                <c:pt idx="47720">
                  <c:v>1434272400</c:v>
                </c:pt>
                <c:pt idx="47721">
                  <c:v>1434276000</c:v>
                </c:pt>
                <c:pt idx="47722">
                  <c:v>1434279600</c:v>
                </c:pt>
                <c:pt idx="47723">
                  <c:v>1434283200</c:v>
                </c:pt>
                <c:pt idx="47724">
                  <c:v>1434286800</c:v>
                </c:pt>
                <c:pt idx="47725">
                  <c:v>1434290400</c:v>
                </c:pt>
                <c:pt idx="47726">
                  <c:v>1434294000</c:v>
                </c:pt>
                <c:pt idx="47727">
                  <c:v>1434297600</c:v>
                </c:pt>
                <c:pt idx="47728">
                  <c:v>1434301200</c:v>
                </c:pt>
                <c:pt idx="47729">
                  <c:v>1434304800</c:v>
                </c:pt>
                <c:pt idx="47730">
                  <c:v>1434308400</c:v>
                </c:pt>
                <c:pt idx="47731">
                  <c:v>1434312000</c:v>
                </c:pt>
                <c:pt idx="47732">
                  <c:v>1434315600</c:v>
                </c:pt>
                <c:pt idx="47733">
                  <c:v>1434319200</c:v>
                </c:pt>
                <c:pt idx="47734">
                  <c:v>1434322800</c:v>
                </c:pt>
                <c:pt idx="47735">
                  <c:v>1434326400</c:v>
                </c:pt>
                <c:pt idx="47736">
                  <c:v>1434330000</c:v>
                </c:pt>
                <c:pt idx="47737">
                  <c:v>1434333600</c:v>
                </c:pt>
                <c:pt idx="47738">
                  <c:v>1434337200</c:v>
                </c:pt>
                <c:pt idx="47739">
                  <c:v>1434340800</c:v>
                </c:pt>
                <c:pt idx="47740">
                  <c:v>1434344400</c:v>
                </c:pt>
                <c:pt idx="47741">
                  <c:v>1434348000</c:v>
                </c:pt>
                <c:pt idx="47742">
                  <c:v>1434351600</c:v>
                </c:pt>
                <c:pt idx="47743">
                  <c:v>1434355200</c:v>
                </c:pt>
                <c:pt idx="47744">
                  <c:v>1434358800</c:v>
                </c:pt>
                <c:pt idx="47745">
                  <c:v>1434362400</c:v>
                </c:pt>
                <c:pt idx="47746">
                  <c:v>1434366000</c:v>
                </c:pt>
                <c:pt idx="47747">
                  <c:v>1434369600</c:v>
                </c:pt>
                <c:pt idx="47748">
                  <c:v>1434373200</c:v>
                </c:pt>
                <c:pt idx="47749">
                  <c:v>1434376800</c:v>
                </c:pt>
                <c:pt idx="47750">
                  <c:v>1434380400</c:v>
                </c:pt>
                <c:pt idx="47751">
                  <c:v>1434384000</c:v>
                </c:pt>
                <c:pt idx="47752">
                  <c:v>1434387600</c:v>
                </c:pt>
                <c:pt idx="47753">
                  <c:v>1434391200</c:v>
                </c:pt>
                <c:pt idx="47754">
                  <c:v>1434394800</c:v>
                </c:pt>
                <c:pt idx="47755">
                  <c:v>1434398400</c:v>
                </c:pt>
                <c:pt idx="47756">
                  <c:v>1434402000</c:v>
                </c:pt>
                <c:pt idx="47757">
                  <c:v>1434405600</c:v>
                </c:pt>
                <c:pt idx="47758">
                  <c:v>1434409200</c:v>
                </c:pt>
                <c:pt idx="47759">
                  <c:v>1434412800</c:v>
                </c:pt>
                <c:pt idx="47760">
                  <c:v>1434416400</c:v>
                </c:pt>
                <c:pt idx="47761">
                  <c:v>1434420000</c:v>
                </c:pt>
                <c:pt idx="47762">
                  <c:v>1434423600</c:v>
                </c:pt>
                <c:pt idx="47763">
                  <c:v>1434427200</c:v>
                </c:pt>
                <c:pt idx="47764">
                  <c:v>1434430800</c:v>
                </c:pt>
                <c:pt idx="47765">
                  <c:v>1434434400</c:v>
                </c:pt>
                <c:pt idx="47766">
                  <c:v>1434438000</c:v>
                </c:pt>
                <c:pt idx="47767">
                  <c:v>1434441600</c:v>
                </c:pt>
                <c:pt idx="47768">
                  <c:v>1434445200</c:v>
                </c:pt>
                <c:pt idx="47769">
                  <c:v>1434448800</c:v>
                </c:pt>
                <c:pt idx="47770">
                  <c:v>1434452400</c:v>
                </c:pt>
                <c:pt idx="47771">
                  <c:v>1434456000</c:v>
                </c:pt>
                <c:pt idx="47772">
                  <c:v>1434459600</c:v>
                </c:pt>
                <c:pt idx="47773">
                  <c:v>1434463200</c:v>
                </c:pt>
                <c:pt idx="47774">
                  <c:v>1434466800</c:v>
                </c:pt>
                <c:pt idx="47775">
                  <c:v>1434470400</c:v>
                </c:pt>
                <c:pt idx="47776">
                  <c:v>1434474000</c:v>
                </c:pt>
                <c:pt idx="47777">
                  <c:v>1434477600</c:v>
                </c:pt>
                <c:pt idx="47778">
                  <c:v>1434481200</c:v>
                </c:pt>
                <c:pt idx="47779">
                  <c:v>1434484800</c:v>
                </c:pt>
                <c:pt idx="47780">
                  <c:v>1434488400</c:v>
                </c:pt>
                <c:pt idx="47781">
                  <c:v>1434492000</c:v>
                </c:pt>
                <c:pt idx="47782">
                  <c:v>1434495600</c:v>
                </c:pt>
                <c:pt idx="47783">
                  <c:v>1434499200</c:v>
                </c:pt>
                <c:pt idx="47784">
                  <c:v>1434502800</c:v>
                </c:pt>
                <c:pt idx="47785">
                  <c:v>1434506400</c:v>
                </c:pt>
                <c:pt idx="47786">
                  <c:v>1434510000</c:v>
                </c:pt>
                <c:pt idx="47787">
                  <c:v>1434513600</c:v>
                </c:pt>
                <c:pt idx="47788">
                  <c:v>1434517200</c:v>
                </c:pt>
                <c:pt idx="47789">
                  <c:v>1434520800</c:v>
                </c:pt>
                <c:pt idx="47790">
                  <c:v>1434524400</c:v>
                </c:pt>
                <c:pt idx="47791">
                  <c:v>1434528000</c:v>
                </c:pt>
                <c:pt idx="47792">
                  <c:v>1434531600</c:v>
                </c:pt>
                <c:pt idx="47793">
                  <c:v>1434535200</c:v>
                </c:pt>
                <c:pt idx="47794">
                  <c:v>1434538800</c:v>
                </c:pt>
                <c:pt idx="47795">
                  <c:v>1434542400</c:v>
                </c:pt>
                <c:pt idx="47796">
                  <c:v>1434546000</c:v>
                </c:pt>
                <c:pt idx="47797">
                  <c:v>1434549600</c:v>
                </c:pt>
                <c:pt idx="47798">
                  <c:v>1434553200</c:v>
                </c:pt>
                <c:pt idx="47799">
                  <c:v>1434556800</c:v>
                </c:pt>
                <c:pt idx="47800">
                  <c:v>1434560400</c:v>
                </c:pt>
                <c:pt idx="47801">
                  <c:v>1434564000</c:v>
                </c:pt>
                <c:pt idx="47802">
                  <c:v>1434567600</c:v>
                </c:pt>
                <c:pt idx="47803">
                  <c:v>1434571200</c:v>
                </c:pt>
                <c:pt idx="47804">
                  <c:v>1434574800</c:v>
                </c:pt>
                <c:pt idx="47805">
                  <c:v>1434578400</c:v>
                </c:pt>
                <c:pt idx="47806">
                  <c:v>1434582000</c:v>
                </c:pt>
                <c:pt idx="47807">
                  <c:v>1434585600</c:v>
                </c:pt>
                <c:pt idx="47808">
                  <c:v>1434589200</c:v>
                </c:pt>
                <c:pt idx="47809">
                  <c:v>1434592800</c:v>
                </c:pt>
                <c:pt idx="47810">
                  <c:v>1434596400</c:v>
                </c:pt>
                <c:pt idx="47811">
                  <c:v>1434600000</c:v>
                </c:pt>
                <c:pt idx="47812">
                  <c:v>1434603600</c:v>
                </c:pt>
                <c:pt idx="47813">
                  <c:v>1434607200</c:v>
                </c:pt>
                <c:pt idx="47814">
                  <c:v>1434610800</c:v>
                </c:pt>
                <c:pt idx="47815">
                  <c:v>1434614400</c:v>
                </c:pt>
                <c:pt idx="47816">
                  <c:v>1434618000</c:v>
                </c:pt>
                <c:pt idx="47817">
                  <c:v>1434621600</c:v>
                </c:pt>
                <c:pt idx="47818">
                  <c:v>1434625200</c:v>
                </c:pt>
                <c:pt idx="47819">
                  <c:v>1434628800</c:v>
                </c:pt>
                <c:pt idx="47820">
                  <c:v>1434632400</c:v>
                </c:pt>
                <c:pt idx="47821">
                  <c:v>1434636000</c:v>
                </c:pt>
                <c:pt idx="47822">
                  <c:v>1434639600</c:v>
                </c:pt>
                <c:pt idx="47823">
                  <c:v>1434643200</c:v>
                </c:pt>
                <c:pt idx="47824">
                  <c:v>1434646800</c:v>
                </c:pt>
                <c:pt idx="47825">
                  <c:v>1434650400</c:v>
                </c:pt>
                <c:pt idx="47826">
                  <c:v>1434654000</c:v>
                </c:pt>
                <c:pt idx="47827">
                  <c:v>1434657600</c:v>
                </c:pt>
                <c:pt idx="47828">
                  <c:v>1434661200</c:v>
                </c:pt>
                <c:pt idx="47829">
                  <c:v>1434664800</c:v>
                </c:pt>
                <c:pt idx="47830">
                  <c:v>1434668400</c:v>
                </c:pt>
                <c:pt idx="47831">
                  <c:v>1434672000</c:v>
                </c:pt>
                <c:pt idx="47832">
                  <c:v>1434675600</c:v>
                </c:pt>
                <c:pt idx="47833">
                  <c:v>1434679200</c:v>
                </c:pt>
                <c:pt idx="47834">
                  <c:v>1434682800</c:v>
                </c:pt>
                <c:pt idx="47835">
                  <c:v>1434686400</c:v>
                </c:pt>
                <c:pt idx="47836">
                  <c:v>1434690000</c:v>
                </c:pt>
                <c:pt idx="47837">
                  <c:v>1434693600</c:v>
                </c:pt>
                <c:pt idx="47838">
                  <c:v>1434697200</c:v>
                </c:pt>
                <c:pt idx="47839">
                  <c:v>1434700800</c:v>
                </c:pt>
                <c:pt idx="47840">
                  <c:v>1434704400</c:v>
                </c:pt>
                <c:pt idx="47841">
                  <c:v>1434708000</c:v>
                </c:pt>
                <c:pt idx="47842">
                  <c:v>1434711600</c:v>
                </c:pt>
                <c:pt idx="47843">
                  <c:v>1434715200</c:v>
                </c:pt>
                <c:pt idx="47844">
                  <c:v>1434718800</c:v>
                </c:pt>
                <c:pt idx="47845">
                  <c:v>1434722400</c:v>
                </c:pt>
                <c:pt idx="47846">
                  <c:v>1434726000</c:v>
                </c:pt>
                <c:pt idx="47847">
                  <c:v>1434729600</c:v>
                </c:pt>
                <c:pt idx="47848">
                  <c:v>1434733200</c:v>
                </c:pt>
                <c:pt idx="47849">
                  <c:v>1434736800</c:v>
                </c:pt>
                <c:pt idx="47850">
                  <c:v>1434740400</c:v>
                </c:pt>
                <c:pt idx="47851">
                  <c:v>1434744000</c:v>
                </c:pt>
                <c:pt idx="47852">
                  <c:v>1434747600</c:v>
                </c:pt>
                <c:pt idx="47853">
                  <c:v>1434751200</c:v>
                </c:pt>
                <c:pt idx="47854">
                  <c:v>1434754800</c:v>
                </c:pt>
                <c:pt idx="47855">
                  <c:v>1434758400</c:v>
                </c:pt>
                <c:pt idx="47856">
                  <c:v>1434762000</c:v>
                </c:pt>
                <c:pt idx="47857">
                  <c:v>1434765600</c:v>
                </c:pt>
                <c:pt idx="47858">
                  <c:v>1434769200</c:v>
                </c:pt>
                <c:pt idx="47859">
                  <c:v>1434772800</c:v>
                </c:pt>
                <c:pt idx="47860">
                  <c:v>1434776400</c:v>
                </c:pt>
                <c:pt idx="47861">
                  <c:v>1434780000</c:v>
                </c:pt>
                <c:pt idx="47862">
                  <c:v>1434783600</c:v>
                </c:pt>
                <c:pt idx="47863">
                  <c:v>1434787200</c:v>
                </c:pt>
                <c:pt idx="47864">
                  <c:v>1434790800</c:v>
                </c:pt>
                <c:pt idx="47865">
                  <c:v>1434794400</c:v>
                </c:pt>
                <c:pt idx="47866">
                  <c:v>1434798000</c:v>
                </c:pt>
                <c:pt idx="47867">
                  <c:v>1434801600</c:v>
                </c:pt>
                <c:pt idx="47868">
                  <c:v>1434805200</c:v>
                </c:pt>
                <c:pt idx="47869">
                  <c:v>1434808800</c:v>
                </c:pt>
                <c:pt idx="47870">
                  <c:v>1434812400</c:v>
                </c:pt>
                <c:pt idx="47871">
                  <c:v>1434816000</c:v>
                </c:pt>
                <c:pt idx="47872">
                  <c:v>1434819600</c:v>
                </c:pt>
                <c:pt idx="47873">
                  <c:v>1434823200</c:v>
                </c:pt>
                <c:pt idx="47874">
                  <c:v>1434826800</c:v>
                </c:pt>
                <c:pt idx="47875">
                  <c:v>1434830400</c:v>
                </c:pt>
                <c:pt idx="47876">
                  <c:v>1434834000</c:v>
                </c:pt>
                <c:pt idx="47877">
                  <c:v>1434837600</c:v>
                </c:pt>
                <c:pt idx="47878">
                  <c:v>1434841200</c:v>
                </c:pt>
                <c:pt idx="47879">
                  <c:v>1434844800</c:v>
                </c:pt>
                <c:pt idx="47880">
                  <c:v>1434848400</c:v>
                </c:pt>
                <c:pt idx="47881">
                  <c:v>1434852000</c:v>
                </c:pt>
                <c:pt idx="47882">
                  <c:v>1434855600</c:v>
                </c:pt>
                <c:pt idx="47883">
                  <c:v>1434859200</c:v>
                </c:pt>
                <c:pt idx="47884">
                  <c:v>1434862800</c:v>
                </c:pt>
                <c:pt idx="47885">
                  <c:v>1434866400</c:v>
                </c:pt>
                <c:pt idx="47886">
                  <c:v>1434870000</c:v>
                </c:pt>
                <c:pt idx="47887">
                  <c:v>1434873600</c:v>
                </c:pt>
                <c:pt idx="47888">
                  <c:v>1434877200</c:v>
                </c:pt>
                <c:pt idx="47889">
                  <c:v>1434880800</c:v>
                </c:pt>
                <c:pt idx="47890">
                  <c:v>1434884400</c:v>
                </c:pt>
                <c:pt idx="47891">
                  <c:v>1434888000</c:v>
                </c:pt>
                <c:pt idx="47892">
                  <c:v>1434891600</c:v>
                </c:pt>
                <c:pt idx="47893">
                  <c:v>1434895200</c:v>
                </c:pt>
                <c:pt idx="47894">
                  <c:v>1434898800</c:v>
                </c:pt>
                <c:pt idx="47895">
                  <c:v>1434902400</c:v>
                </c:pt>
                <c:pt idx="47896">
                  <c:v>1434906000</c:v>
                </c:pt>
                <c:pt idx="47897">
                  <c:v>1434909600</c:v>
                </c:pt>
                <c:pt idx="47898">
                  <c:v>1434913200</c:v>
                </c:pt>
                <c:pt idx="47899">
                  <c:v>1434916800</c:v>
                </c:pt>
                <c:pt idx="47900">
                  <c:v>1434920400</c:v>
                </c:pt>
                <c:pt idx="47901">
                  <c:v>1434924000</c:v>
                </c:pt>
                <c:pt idx="47902">
                  <c:v>1434927600</c:v>
                </c:pt>
                <c:pt idx="47903">
                  <c:v>1434931200</c:v>
                </c:pt>
                <c:pt idx="47904">
                  <c:v>1434934800</c:v>
                </c:pt>
                <c:pt idx="47905">
                  <c:v>1434938400</c:v>
                </c:pt>
                <c:pt idx="47906">
                  <c:v>1434942000</c:v>
                </c:pt>
                <c:pt idx="47907">
                  <c:v>1434945600</c:v>
                </c:pt>
                <c:pt idx="47908">
                  <c:v>1434949200</c:v>
                </c:pt>
                <c:pt idx="47909">
                  <c:v>1434952800</c:v>
                </c:pt>
                <c:pt idx="47910">
                  <c:v>1434956400</c:v>
                </c:pt>
                <c:pt idx="47911">
                  <c:v>1434960000</c:v>
                </c:pt>
                <c:pt idx="47912">
                  <c:v>1434963600</c:v>
                </c:pt>
                <c:pt idx="47913">
                  <c:v>1434967200</c:v>
                </c:pt>
                <c:pt idx="47914">
                  <c:v>1434970800</c:v>
                </c:pt>
                <c:pt idx="47915">
                  <c:v>1434974400</c:v>
                </c:pt>
                <c:pt idx="47916">
                  <c:v>1434978000</c:v>
                </c:pt>
                <c:pt idx="47917">
                  <c:v>1434981600</c:v>
                </c:pt>
                <c:pt idx="47918">
                  <c:v>1434985200</c:v>
                </c:pt>
                <c:pt idx="47919">
                  <c:v>1434988800</c:v>
                </c:pt>
                <c:pt idx="47920">
                  <c:v>1434992400</c:v>
                </c:pt>
                <c:pt idx="47921">
                  <c:v>1434996000</c:v>
                </c:pt>
                <c:pt idx="47922">
                  <c:v>1434999600</c:v>
                </c:pt>
                <c:pt idx="47923">
                  <c:v>1435003200</c:v>
                </c:pt>
                <c:pt idx="47924">
                  <c:v>1435006800</c:v>
                </c:pt>
                <c:pt idx="47925">
                  <c:v>1435010400</c:v>
                </c:pt>
                <c:pt idx="47926">
                  <c:v>1435014000</c:v>
                </c:pt>
                <c:pt idx="47927">
                  <c:v>1435017600</c:v>
                </c:pt>
                <c:pt idx="47928">
                  <c:v>1435021200</c:v>
                </c:pt>
                <c:pt idx="47929">
                  <c:v>1435024800</c:v>
                </c:pt>
                <c:pt idx="47930">
                  <c:v>1435028400</c:v>
                </c:pt>
                <c:pt idx="47931">
                  <c:v>1435032000</c:v>
                </c:pt>
                <c:pt idx="47932">
                  <c:v>1435035600</c:v>
                </c:pt>
                <c:pt idx="47933">
                  <c:v>1435039200</c:v>
                </c:pt>
                <c:pt idx="47934">
                  <c:v>1435042800</c:v>
                </c:pt>
                <c:pt idx="47935">
                  <c:v>1435046400</c:v>
                </c:pt>
                <c:pt idx="47936">
                  <c:v>1435050000</c:v>
                </c:pt>
                <c:pt idx="47937">
                  <c:v>1435053600</c:v>
                </c:pt>
                <c:pt idx="47938">
                  <c:v>1435057200</c:v>
                </c:pt>
                <c:pt idx="47939">
                  <c:v>1435060800</c:v>
                </c:pt>
                <c:pt idx="47940">
                  <c:v>1435064400</c:v>
                </c:pt>
                <c:pt idx="47941">
                  <c:v>1435068000</c:v>
                </c:pt>
                <c:pt idx="47942">
                  <c:v>1435071600</c:v>
                </c:pt>
                <c:pt idx="47943">
                  <c:v>1435075200</c:v>
                </c:pt>
                <c:pt idx="47944">
                  <c:v>1435078800</c:v>
                </c:pt>
                <c:pt idx="47945">
                  <c:v>1435082400</c:v>
                </c:pt>
                <c:pt idx="47946">
                  <c:v>1435086000</c:v>
                </c:pt>
                <c:pt idx="47947">
                  <c:v>1435089600</c:v>
                </c:pt>
                <c:pt idx="47948">
                  <c:v>1435093200</c:v>
                </c:pt>
                <c:pt idx="47949">
                  <c:v>1435096800</c:v>
                </c:pt>
                <c:pt idx="47950">
                  <c:v>1435100400</c:v>
                </c:pt>
                <c:pt idx="47951">
                  <c:v>1435104000</c:v>
                </c:pt>
                <c:pt idx="47952">
                  <c:v>1435107600</c:v>
                </c:pt>
                <c:pt idx="47953">
                  <c:v>1435111200</c:v>
                </c:pt>
                <c:pt idx="47954">
                  <c:v>1435114800</c:v>
                </c:pt>
                <c:pt idx="47955">
                  <c:v>1435118400</c:v>
                </c:pt>
                <c:pt idx="47956">
                  <c:v>1435122000</c:v>
                </c:pt>
                <c:pt idx="47957">
                  <c:v>1435125600</c:v>
                </c:pt>
                <c:pt idx="47958">
                  <c:v>1435129200</c:v>
                </c:pt>
                <c:pt idx="47959">
                  <c:v>1435132800</c:v>
                </c:pt>
                <c:pt idx="47960">
                  <c:v>1435136400</c:v>
                </c:pt>
                <c:pt idx="47961">
                  <c:v>1435140000</c:v>
                </c:pt>
                <c:pt idx="47962">
                  <c:v>1435143600</c:v>
                </c:pt>
                <c:pt idx="47963">
                  <c:v>1435147200</c:v>
                </c:pt>
                <c:pt idx="47964">
                  <c:v>1435150800</c:v>
                </c:pt>
                <c:pt idx="47965">
                  <c:v>1435154400</c:v>
                </c:pt>
                <c:pt idx="47966">
                  <c:v>1435158000</c:v>
                </c:pt>
                <c:pt idx="47967">
                  <c:v>1435161600</c:v>
                </c:pt>
                <c:pt idx="47968">
                  <c:v>1435165200</c:v>
                </c:pt>
                <c:pt idx="47969">
                  <c:v>1435168800</c:v>
                </c:pt>
                <c:pt idx="47970">
                  <c:v>1435172400</c:v>
                </c:pt>
                <c:pt idx="47971">
                  <c:v>1435176000</c:v>
                </c:pt>
                <c:pt idx="47972">
                  <c:v>1435179600</c:v>
                </c:pt>
                <c:pt idx="47973">
                  <c:v>1435183200</c:v>
                </c:pt>
                <c:pt idx="47974">
                  <c:v>1435186800</c:v>
                </c:pt>
                <c:pt idx="47975">
                  <c:v>1435190400</c:v>
                </c:pt>
                <c:pt idx="47976">
                  <c:v>1435194000</c:v>
                </c:pt>
                <c:pt idx="47977">
                  <c:v>1435197600</c:v>
                </c:pt>
                <c:pt idx="47978">
                  <c:v>1435201200</c:v>
                </c:pt>
                <c:pt idx="47979">
                  <c:v>1435204800</c:v>
                </c:pt>
                <c:pt idx="47980">
                  <c:v>1435208400</c:v>
                </c:pt>
                <c:pt idx="47981">
                  <c:v>1435212000</c:v>
                </c:pt>
                <c:pt idx="47982">
                  <c:v>1435215600</c:v>
                </c:pt>
                <c:pt idx="47983">
                  <c:v>1435219200</c:v>
                </c:pt>
                <c:pt idx="47984">
                  <c:v>1435222800</c:v>
                </c:pt>
                <c:pt idx="47985">
                  <c:v>1435226400</c:v>
                </c:pt>
                <c:pt idx="47986">
                  <c:v>1435230000</c:v>
                </c:pt>
                <c:pt idx="47987">
                  <c:v>1435233600</c:v>
                </c:pt>
                <c:pt idx="47988">
                  <c:v>1435237200</c:v>
                </c:pt>
                <c:pt idx="47989">
                  <c:v>1435240800</c:v>
                </c:pt>
                <c:pt idx="47990">
                  <c:v>1435244400</c:v>
                </c:pt>
                <c:pt idx="47991">
                  <c:v>1435248000</c:v>
                </c:pt>
                <c:pt idx="47992">
                  <c:v>1435251600</c:v>
                </c:pt>
                <c:pt idx="47993">
                  <c:v>1435255200</c:v>
                </c:pt>
                <c:pt idx="47994">
                  <c:v>1435258800</c:v>
                </c:pt>
                <c:pt idx="47995">
                  <c:v>1435262400</c:v>
                </c:pt>
                <c:pt idx="47996">
                  <c:v>1435266000</c:v>
                </c:pt>
                <c:pt idx="47997">
                  <c:v>1435269600</c:v>
                </c:pt>
                <c:pt idx="47998">
                  <c:v>1435273200</c:v>
                </c:pt>
                <c:pt idx="47999">
                  <c:v>1435276800</c:v>
                </c:pt>
                <c:pt idx="48000">
                  <c:v>1435280400</c:v>
                </c:pt>
                <c:pt idx="48001">
                  <c:v>1435284000</c:v>
                </c:pt>
                <c:pt idx="48002">
                  <c:v>1435287600</c:v>
                </c:pt>
                <c:pt idx="48003">
                  <c:v>1435291200</c:v>
                </c:pt>
                <c:pt idx="48004">
                  <c:v>1435294800</c:v>
                </c:pt>
                <c:pt idx="48005">
                  <c:v>1435298400</c:v>
                </c:pt>
                <c:pt idx="48006">
                  <c:v>1435302000</c:v>
                </c:pt>
                <c:pt idx="48007">
                  <c:v>1435305600</c:v>
                </c:pt>
                <c:pt idx="48008">
                  <c:v>1435309200</c:v>
                </c:pt>
                <c:pt idx="48009">
                  <c:v>1435312800</c:v>
                </c:pt>
                <c:pt idx="48010">
                  <c:v>1435316400</c:v>
                </c:pt>
                <c:pt idx="48011">
                  <c:v>1435320000</c:v>
                </c:pt>
                <c:pt idx="48012">
                  <c:v>1435323600</c:v>
                </c:pt>
                <c:pt idx="48013">
                  <c:v>1435327200</c:v>
                </c:pt>
                <c:pt idx="48014">
                  <c:v>1435330800</c:v>
                </c:pt>
                <c:pt idx="48015">
                  <c:v>1435334400</c:v>
                </c:pt>
                <c:pt idx="48016">
                  <c:v>1435338000</c:v>
                </c:pt>
                <c:pt idx="48017">
                  <c:v>1435341600</c:v>
                </c:pt>
                <c:pt idx="48018">
                  <c:v>1435345200</c:v>
                </c:pt>
                <c:pt idx="48019">
                  <c:v>1435348800</c:v>
                </c:pt>
                <c:pt idx="48020">
                  <c:v>1435352400</c:v>
                </c:pt>
                <c:pt idx="48021">
                  <c:v>1435356000</c:v>
                </c:pt>
                <c:pt idx="48022">
                  <c:v>1435359600</c:v>
                </c:pt>
                <c:pt idx="48023">
                  <c:v>1435363200</c:v>
                </c:pt>
                <c:pt idx="48024">
                  <c:v>1435366800</c:v>
                </c:pt>
                <c:pt idx="48025">
                  <c:v>1435370400</c:v>
                </c:pt>
                <c:pt idx="48026">
                  <c:v>1435374000</c:v>
                </c:pt>
                <c:pt idx="48027">
                  <c:v>1435377600</c:v>
                </c:pt>
                <c:pt idx="48028">
                  <c:v>1435381200</c:v>
                </c:pt>
                <c:pt idx="48029">
                  <c:v>1435384800</c:v>
                </c:pt>
                <c:pt idx="48030">
                  <c:v>1435388400</c:v>
                </c:pt>
                <c:pt idx="48031">
                  <c:v>1435392000</c:v>
                </c:pt>
                <c:pt idx="48032">
                  <c:v>1435395600</c:v>
                </c:pt>
                <c:pt idx="48033">
                  <c:v>1435399200</c:v>
                </c:pt>
                <c:pt idx="48034">
                  <c:v>1435402800</c:v>
                </c:pt>
                <c:pt idx="48035">
                  <c:v>1435406400</c:v>
                </c:pt>
                <c:pt idx="48036">
                  <c:v>1435410000</c:v>
                </c:pt>
                <c:pt idx="48037">
                  <c:v>1435413600</c:v>
                </c:pt>
                <c:pt idx="48038">
                  <c:v>1435417200</c:v>
                </c:pt>
                <c:pt idx="48039">
                  <c:v>1435420800</c:v>
                </c:pt>
                <c:pt idx="48040">
                  <c:v>1435424400</c:v>
                </c:pt>
                <c:pt idx="48041">
                  <c:v>1435428000</c:v>
                </c:pt>
                <c:pt idx="48042">
                  <c:v>1435431600</c:v>
                </c:pt>
                <c:pt idx="48043">
                  <c:v>1435435200</c:v>
                </c:pt>
                <c:pt idx="48044">
                  <c:v>1435438800</c:v>
                </c:pt>
                <c:pt idx="48045">
                  <c:v>1435442400</c:v>
                </c:pt>
                <c:pt idx="48046">
                  <c:v>1435446000</c:v>
                </c:pt>
                <c:pt idx="48047">
                  <c:v>1435449600</c:v>
                </c:pt>
                <c:pt idx="48048">
                  <c:v>1435453200</c:v>
                </c:pt>
                <c:pt idx="48049">
                  <c:v>1435456800</c:v>
                </c:pt>
                <c:pt idx="48050">
                  <c:v>1435460400</c:v>
                </c:pt>
                <c:pt idx="48051">
                  <c:v>1435464000</c:v>
                </c:pt>
                <c:pt idx="48052">
                  <c:v>1435467600</c:v>
                </c:pt>
                <c:pt idx="48053">
                  <c:v>1435471200</c:v>
                </c:pt>
                <c:pt idx="48054">
                  <c:v>1435474800</c:v>
                </c:pt>
                <c:pt idx="48055">
                  <c:v>1435478400</c:v>
                </c:pt>
                <c:pt idx="48056">
                  <c:v>1435482000</c:v>
                </c:pt>
                <c:pt idx="48057">
                  <c:v>1435485600</c:v>
                </c:pt>
                <c:pt idx="48058">
                  <c:v>1435489200</c:v>
                </c:pt>
                <c:pt idx="48059">
                  <c:v>1435492800</c:v>
                </c:pt>
                <c:pt idx="48060">
                  <c:v>1435496400</c:v>
                </c:pt>
                <c:pt idx="48061">
                  <c:v>1435500000</c:v>
                </c:pt>
                <c:pt idx="48062">
                  <c:v>1435503600</c:v>
                </c:pt>
                <c:pt idx="48063">
                  <c:v>1435507200</c:v>
                </c:pt>
                <c:pt idx="48064">
                  <c:v>1435510800</c:v>
                </c:pt>
                <c:pt idx="48065">
                  <c:v>1435514400</c:v>
                </c:pt>
                <c:pt idx="48066">
                  <c:v>1435518000</c:v>
                </c:pt>
                <c:pt idx="48067">
                  <c:v>1435521600</c:v>
                </c:pt>
                <c:pt idx="48068">
                  <c:v>1435525200</c:v>
                </c:pt>
                <c:pt idx="48069">
                  <c:v>1435528800</c:v>
                </c:pt>
                <c:pt idx="48070">
                  <c:v>1435532400</c:v>
                </c:pt>
                <c:pt idx="48071">
                  <c:v>1435536000</c:v>
                </c:pt>
                <c:pt idx="48072">
                  <c:v>1435539600</c:v>
                </c:pt>
                <c:pt idx="48073">
                  <c:v>1435543200</c:v>
                </c:pt>
                <c:pt idx="48074">
                  <c:v>1435546800</c:v>
                </c:pt>
                <c:pt idx="48075">
                  <c:v>1435550400</c:v>
                </c:pt>
                <c:pt idx="48076">
                  <c:v>1435554000</c:v>
                </c:pt>
                <c:pt idx="48077">
                  <c:v>1435557600</c:v>
                </c:pt>
                <c:pt idx="48078">
                  <c:v>1435561200</c:v>
                </c:pt>
                <c:pt idx="48079">
                  <c:v>1435564800</c:v>
                </c:pt>
                <c:pt idx="48080">
                  <c:v>1435568400</c:v>
                </c:pt>
                <c:pt idx="48081">
                  <c:v>1435572000</c:v>
                </c:pt>
                <c:pt idx="48082">
                  <c:v>1435575600</c:v>
                </c:pt>
                <c:pt idx="48083">
                  <c:v>1435579200</c:v>
                </c:pt>
                <c:pt idx="48084">
                  <c:v>1435582800</c:v>
                </c:pt>
                <c:pt idx="48085">
                  <c:v>1435586400</c:v>
                </c:pt>
                <c:pt idx="48086">
                  <c:v>1435590000</c:v>
                </c:pt>
                <c:pt idx="48087">
                  <c:v>1435593600</c:v>
                </c:pt>
                <c:pt idx="48088">
                  <c:v>1435597200</c:v>
                </c:pt>
                <c:pt idx="48089">
                  <c:v>1435600800</c:v>
                </c:pt>
                <c:pt idx="48090">
                  <c:v>1435604400</c:v>
                </c:pt>
                <c:pt idx="48091">
                  <c:v>1435608000</c:v>
                </c:pt>
                <c:pt idx="48092">
                  <c:v>1435611600</c:v>
                </c:pt>
                <c:pt idx="48093">
                  <c:v>1435615200</c:v>
                </c:pt>
                <c:pt idx="48094">
                  <c:v>1435618800</c:v>
                </c:pt>
                <c:pt idx="48095">
                  <c:v>1435622400</c:v>
                </c:pt>
                <c:pt idx="48096">
                  <c:v>1435626000</c:v>
                </c:pt>
                <c:pt idx="48097">
                  <c:v>1435629600</c:v>
                </c:pt>
                <c:pt idx="48098">
                  <c:v>1435633200</c:v>
                </c:pt>
                <c:pt idx="48099">
                  <c:v>1435636800</c:v>
                </c:pt>
                <c:pt idx="48100">
                  <c:v>1435640400</c:v>
                </c:pt>
                <c:pt idx="48101">
                  <c:v>1435644000</c:v>
                </c:pt>
                <c:pt idx="48102">
                  <c:v>1435647600</c:v>
                </c:pt>
                <c:pt idx="48103">
                  <c:v>1435651200</c:v>
                </c:pt>
                <c:pt idx="48104">
                  <c:v>1435654800</c:v>
                </c:pt>
                <c:pt idx="48105">
                  <c:v>1435658400</c:v>
                </c:pt>
                <c:pt idx="48106">
                  <c:v>1435662000</c:v>
                </c:pt>
                <c:pt idx="48107">
                  <c:v>1435665600</c:v>
                </c:pt>
                <c:pt idx="48108">
                  <c:v>1435669200</c:v>
                </c:pt>
                <c:pt idx="48109">
                  <c:v>1435672800</c:v>
                </c:pt>
                <c:pt idx="48110">
                  <c:v>1435676400</c:v>
                </c:pt>
                <c:pt idx="48111">
                  <c:v>1435680000</c:v>
                </c:pt>
                <c:pt idx="48112">
                  <c:v>1435683600</c:v>
                </c:pt>
                <c:pt idx="48113">
                  <c:v>1435687200</c:v>
                </c:pt>
                <c:pt idx="48114">
                  <c:v>1435690800</c:v>
                </c:pt>
                <c:pt idx="48115">
                  <c:v>1435694400</c:v>
                </c:pt>
                <c:pt idx="48116">
                  <c:v>1435698000</c:v>
                </c:pt>
                <c:pt idx="48117">
                  <c:v>1435701600</c:v>
                </c:pt>
                <c:pt idx="48118">
                  <c:v>1435705200</c:v>
                </c:pt>
                <c:pt idx="48119">
                  <c:v>1435708800</c:v>
                </c:pt>
                <c:pt idx="48120">
                  <c:v>1435712400</c:v>
                </c:pt>
                <c:pt idx="48121">
                  <c:v>1435716000</c:v>
                </c:pt>
                <c:pt idx="48122">
                  <c:v>1435719600</c:v>
                </c:pt>
                <c:pt idx="48123">
                  <c:v>1435723200</c:v>
                </c:pt>
                <c:pt idx="48124">
                  <c:v>1435726800</c:v>
                </c:pt>
                <c:pt idx="48125">
                  <c:v>1435730400</c:v>
                </c:pt>
                <c:pt idx="48126">
                  <c:v>1435734000</c:v>
                </c:pt>
                <c:pt idx="48127">
                  <c:v>1435737600</c:v>
                </c:pt>
                <c:pt idx="48128">
                  <c:v>1435741200</c:v>
                </c:pt>
                <c:pt idx="48129">
                  <c:v>1435744800</c:v>
                </c:pt>
                <c:pt idx="48130">
                  <c:v>1435748400</c:v>
                </c:pt>
                <c:pt idx="48131">
                  <c:v>1435752000</c:v>
                </c:pt>
                <c:pt idx="48132">
                  <c:v>1435755600</c:v>
                </c:pt>
                <c:pt idx="48133">
                  <c:v>1435759200</c:v>
                </c:pt>
                <c:pt idx="48134">
                  <c:v>1435762800</c:v>
                </c:pt>
                <c:pt idx="48135">
                  <c:v>1435766400</c:v>
                </c:pt>
                <c:pt idx="48136">
                  <c:v>1435770000</c:v>
                </c:pt>
                <c:pt idx="48137">
                  <c:v>1435773600</c:v>
                </c:pt>
                <c:pt idx="48138">
                  <c:v>1435777200</c:v>
                </c:pt>
                <c:pt idx="48139">
                  <c:v>1435780800</c:v>
                </c:pt>
                <c:pt idx="48140">
                  <c:v>1435784400</c:v>
                </c:pt>
                <c:pt idx="48141">
                  <c:v>1435788000</c:v>
                </c:pt>
                <c:pt idx="48142">
                  <c:v>1435791600</c:v>
                </c:pt>
                <c:pt idx="48143">
                  <c:v>1435795200</c:v>
                </c:pt>
                <c:pt idx="48144">
                  <c:v>1435798800</c:v>
                </c:pt>
                <c:pt idx="48145">
                  <c:v>1435802400</c:v>
                </c:pt>
                <c:pt idx="48146">
                  <c:v>1435806000</c:v>
                </c:pt>
                <c:pt idx="48147">
                  <c:v>1435809600</c:v>
                </c:pt>
                <c:pt idx="48148">
                  <c:v>1435813200</c:v>
                </c:pt>
                <c:pt idx="48149">
                  <c:v>1435816800</c:v>
                </c:pt>
                <c:pt idx="48150">
                  <c:v>1435820400</c:v>
                </c:pt>
                <c:pt idx="48151">
                  <c:v>1435824000</c:v>
                </c:pt>
                <c:pt idx="48152">
                  <c:v>1435827600</c:v>
                </c:pt>
                <c:pt idx="48153">
                  <c:v>1435831200</c:v>
                </c:pt>
                <c:pt idx="48154">
                  <c:v>1435834800</c:v>
                </c:pt>
                <c:pt idx="48155">
                  <c:v>1435838400</c:v>
                </c:pt>
                <c:pt idx="48156">
                  <c:v>1435842000</c:v>
                </c:pt>
                <c:pt idx="48157">
                  <c:v>1435845600</c:v>
                </c:pt>
                <c:pt idx="48158">
                  <c:v>1435849200</c:v>
                </c:pt>
                <c:pt idx="48159">
                  <c:v>1435852800</c:v>
                </c:pt>
                <c:pt idx="48160">
                  <c:v>1435856400</c:v>
                </c:pt>
                <c:pt idx="48161">
                  <c:v>1435860000</c:v>
                </c:pt>
                <c:pt idx="48162">
                  <c:v>1435863600</c:v>
                </c:pt>
                <c:pt idx="48163">
                  <c:v>1435867200</c:v>
                </c:pt>
                <c:pt idx="48164">
                  <c:v>1435870800</c:v>
                </c:pt>
                <c:pt idx="48165">
                  <c:v>1435874400</c:v>
                </c:pt>
                <c:pt idx="48166">
                  <c:v>1435878000</c:v>
                </c:pt>
                <c:pt idx="48167">
                  <c:v>1435881600</c:v>
                </c:pt>
                <c:pt idx="48168">
                  <c:v>1435885200</c:v>
                </c:pt>
                <c:pt idx="48169">
                  <c:v>1435888800</c:v>
                </c:pt>
                <c:pt idx="48170">
                  <c:v>1435892400</c:v>
                </c:pt>
                <c:pt idx="48171">
                  <c:v>1435896000</c:v>
                </c:pt>
                <c:pt idx="48172">
                  <c:v>1435899600</c:v>
                </c:pt>
                <c:pt idx="48173">
                  <c:v>1435903200</c:v>
                </c:pt>
                <c:pt idx="48174">
                  <c:v>1435906800</c:v>
                </c:pt>
                <c:pt idx="48175">
                  <c:v>1435910400</c:v>
                </c:pt>
                <c:pt idx="48176">
                  <c:v>1435914000</c:v>
                </c:pt>
                <c:pt idx="48177">
                  <c:v>1435917600</c:v>
                </c:pt>
                <c:pt idx="48178">
                  <c:v>1435921200</c:v>
                </c:pt>
                <c:pt idx="48179">
                  <c:v>1435924800</c:v>
                </c:pt>
                <c:pt idx="48180">
                  <c:v>1435928400</c:v>
                </c:pt>
                <c:pt idx="48181">
                  <c:v>1435932000</c:v>
                </c:pt>
                <c:pt idx="48182">
                  <c:v>1435935600</c:v>
                </c:pt>
                <c:pt idx="48183">
                  <c:v>1435939200</c:v>
                </c:pt>
                <c:pt idx="48184">
                  <c:v>1435942800</c:v>
                </c:pt>
                <c:pt idx="48185">
                  <c:v>1435946400</c:v>
                </c:pt>
                <c:pt idx="48186">
                  <c:v>1435950000</c:v>
                </c:pt>
                <c:pt idx="48187">
                  <c:v>1435953600</c:v>
                </c:pt>
                <c:pt idx="48188">
                  <c:v>1435957200</c:v>
                </c:pt>
                <c:pt idx="48189">
                  <c:v>1435960800</c:v>
                </c:pt>
                <c:pt idx="48190">
                  <c:v>1435964400</c:v>
                </c:pt>
                <c:pt idx="48191">
                  <c:v>1435968000</c:v>
                </c:pt>
                <c:pt idx="48192">
                  <c:v>1435971600</c:v>
                </c:pt>
                <c:pt idx="48193">
                  <c:v>1435975200</c:v>
                </c:pt>
                <c:pt idx="48194">
                  <c:v>1435978800</c:v>
                </c:pt>
                <c:pt idx="48195">
                  <c:v>1435982400</c:v>
                </c:pt>
                <c:pt idx="48196">
                  <c:v>1435986000</c:v>
                </c:pt>
                <c:pt idx="48197">
                  <c:v>1435989600</c:v>
                </c:pt>
                <c:pt idx="48198">
                  <c:v>1435993200</c:v>
                </c:pt>
                <c:pt idx="48199">
                  <c:v>1435996800</c:v>
                </c:pt>
                <c:pt idx="48200">
                  <c:v>1436000400</c:v>
                </c:pt>
                <c:pt idx="48201">
                  <c:v>1436004000</c:v>
                </c:pt>
                <c:pt idx="48202">
                  <c:v>1436007600</c:v>
                </c:pt>
                <c:pt idx="48203">
                  <c:v>1436011200</c:v>
                </c:pt>
                <c:pt idx="48204">
                  <c:v>1436014800</c:v>
                </c:pt>
                <c:pt idx="48205">
                  <c:v>1436018400</c:v>
                </c:pt>
                <c:pt idx="48206">
                  <c:v>1436022000</c:v>
                </c:pt>
                <c:pt idx="48207">
                  <c:v>1436025600</c:v>
                </c:pt>
                <c:pt idx="48208">
                  <c:v>1436029200</c:v>
                </c:pt>
                <c:pt idx="48209">
                  <c:v>1436032800</c:v>
                </c:pt>
                <c:pt idx="48210">
                  <c:v>1436036400</c:v>
                </c:pt>
                <c:pt idx="48211">
                  <c:v>1436040000</c:v>
                </c:pt>
                <c:pt idx="48212">
                  <c:v>1436043600</c:v>
                </c:pt>
                <c:pt idx="48213">
                  <c:v>1436047200</c:v>
                </c:pt>
                <c:pt idx="48214">
                  <c:v>1436050800</c:v>
                </c:pt>
                <c:pt idx="48215">
                  <c:v>1436054400</c:v>
                </c:pt>
                <c:pt idx="48216">
                  <c:v>1436058000</c:v>
                </c:pt>
                <c:pt idx="48217">
                  <c:v>1436061600</c:v>
                </c:pt>
                <c:pt idx="48218">
                  <c:v>1436065200</c:v>
                </c:pt>
                <c:pt idx="48219">
                  <c:v>1436068800</c:v>
                </c:pt>
                <c:pt idx="48220">
                  <c:v>1436072400</c:v>
                </c:pt>
                <c:pt idx="48221">
                  <c:v>1436076000</c:v>
                </c:pt>
                <c:pt idx="48222">
                  <c:v>1436079600</c:v>
                </c:pt>
                <c:pt idx="48223">
                  <c:v>1436083200</c:v>
                </c:pt>
                <c:pt idx="48224">
                  <c:v>1436086800</c:v>
                </c:pt>
                <c:pt idx="48225">
                  <c:v>1436090400</c:v>
                </c:pt>
                <c:pt idx="48226">
                  <c:v>1436094000</c:v>
                </c:pt>
                <c:pt idx="48227">
                  <c:v>1436097600</c:v>
                </c:pt>
                <c:pt idx="48228">
                  <c:v>1436101200</c:v>
                </c:pt>
                <c:pt idx="48229">
                  <c:v>1436104800</c:v>
                </c:pt>
                <c:pt idx="48230">
                  <c:v>1436108400</c:v>
                </c:pt>
                <c:pt idx="48231">
                  <c:v>1436112000</c:v>
                </c:pt>
                <c:pt idx="48232">
                  <c:v>1436115600</c:v>
                </c:pt>
                <c:pt idx="48233">
                  <c:v>1436119200</c:v>
                </c:pt>
                <c:pt idx="48234">
                  <c:v>1436122800</c:v>
                </c:pt>
                <c:pt idx="48235">
                  <c:v>1436126400</c:v>
                </c:pt>
                <c:pt idx="48236">
                  <c:v>1436130000</c:v>
                </c:pt>
                <c:pt idx="48237">
                  <c:v>1436133600</c:v>
                </c:pt>
                <c:pt idx="48238">
                  <c:v>1436137200</c:v>
                </c:pt>
                <c:pt idx="48239">
                  <c:v>1436140800</c:v>
                </c:pt>
                <c:pt idx="48240">
                  <c:v>1436144400</c:v>
                </c:pt>
                <c:pt idx="48241">
                  <c:v>1436148000</c:v>
                </c:pt>
                <c:pt idx="48242">
                  <c:v>1436151600</c:v>
                </c:pt>
                <c:pt idx="48243">
                  <c:v>1436155200</c:v>
                </c:pt>
                <c:pt idx="48244">
                  <c:v>1436158800</c:v>
                </c:pt>
                <c:pt idx="48245">
                  <c:v>1436162400</c:v>
                </c:pt>
                <c:pt idx="48246">
                  <c:v>1436166000</c:v>
                </c:pt>
                <c:pt idx="48247">
                  <c:v>1436169600</c:v>
                </c:pt>
                <c:pt idx="48248">
                  <c:v>1436173200</c:v>
                </c:pt>
                <c:pt idx="48249">
                  <c:v>1436176800</c:v>
                </c:pt>
                <c:pt idx="48250">
                  <c:v>1436180400</c:v>
                </c:pt>
                <c:pt idx="48251">
                  <c:v>1436184000</c:v>
                </c:pt>
                <c:pt idx="48252">
                  <c:v>1436187600</c:v>
                </c:pt>
                <c:pt idx="48253">
                  <c:v>1436191200</c:v>
                </c:pt>
                <c:pt idx="48254">
                  <c:v>1436194800</c:v>
                </c:pt>
                <c:pt idx="48255">
                  <c:v>1436198400</c:v>
                </c:pt>
                <c:pt idx="48256">
                  <c:v>1436202000</c:v>
                </c:pt>
                <c:pt idx="48257">
                  <c:v>1436205600</c:v>
                </c:pt>
                <c:pt idx="48258">
                  <c:v>1436209200</c:v>
                </c:pt>
                <c:pt idx="48259">
                  <c:v>1436212800</c:v>
                </c:pt>
                <c:pt idx="48260">
                  <c:v>1436216400</c:v>
                </c:pt>
                <c:pt idx="48261">
                  <c:v>1436220000</c:v>
                </c:pt>
                <c:pt idx="48262">
                  <c:v>1436223600</c:v>
                </c:pt>
                <c:pt idx="48263">
                  <c:v>1436227200</c:v>
                </c:pt>
                <c:pt idx="48264">
                  <c:v>1436230800</c:v>
                </c:pt>
                <c:pt idx="48265">
                  <c:v>1436234400</c:v>
                </c:pt>
                <c:pt idx="48266">
                  <c:v>1436238000</c:v>
                </c:pt>
                <c:pt idx="48267">
                  <c:v>1436241600</c:v>
                </c:pt>
                <c:pt idx="48268">
                  <c:v>1436245200</c:v>
                </c:pt>
                <c:pt idx="48269">
                  <c:v>1436248800</c:v>
                </c:pt>
                <c:pt idx="48270">
                  <c:v>1436252400</c:v>
                </c:pt>
                <c:pt idx="48271">
                  <c:v>1436256000</c:v>
                </c:pt>
                <c:pt idx="48272">
                  <c:v>1436259600</c:v>
                </c:pt>
                <c:pt idx="48273">
                  <c:v>1436263200</c:v>
                </c:pt>
                <c:pt idx="48274">
                  <c:v>1436266800</c:v>
                </c:pt>
                <c:pt idx="48275">
                  <c:v>1436270400</c:v>
                </c:pt>
                <c:pt idx="48276">
                  <c:v>1436274000</c:v>
                </c:pt>
                <c:pt idx="48277">
                  <c:v>1436277600</c:v>
                </c:pt>
                <c:pt idx="48278">
                  <c:v>1436281200</c:v>
                </c:pt>
                <c:pt idx="48279">
                  <c:v>1436284800</c:v>
                </c:pt>
                <c:pt idx="48280">
                  <c:v>1436288400</c:v>
                </c:pt>
                <c:pt idx="48281">
                  <c:v>1436292000</c:v>
                </c:pt>
                <c:pt idx="48282">
                  <c:v>1436295600</c:v>
                </c:pt>
                <c:pt idx="48283">
                  <c:v>1436299200</c:v>
                </c:pt>
                <c:pt idx="48284">
                  <c:v>1436302800</c:v>
                </c:pt>
                <c:pt idx="48285">
                  <c:v>1436306400</c:v>
                </c:pt>
                <c:pt idx="48286">
                  <c:v>1436310000</c:v>
                </c:pt>
                <c:pt idx="48287">
                  <c:v>1436313600</c:v>
                </c:pt>
                <c:pt idx="48288">
                  <c:v>1436317200</c:v>
                </c:pt>
                <c:pt idx="48289">
                  <c:v>1436320800</c:v>
                </c:pt>
                <c:pt idx="48290">
                  <c:v>1436324400</c:v>
                </c:pt>
                <c:pt idx="48291">
                  <c:v>1436328000</c:v>
                </c:pt>
                <c:pt idx="48292">
                  <c:v>1436331600</c:v>
                </c:pt>
                <c:pt idx="48293">
                  <c:v>1436335200</c:v>
                </c:pt>
                <c:pt idx="48294">
                  <c:v>1436338800</c:v>
                </c:pt>
                <c:pt idx="48295">
                  <c:v>1436342400</c:v>
                </c:pt>
                <c:pt idx="48296">
                  <c:v>1436346000</c:v>
                </c:pt>
                <c:pt idx="48297">
                  <c:v>1436349600</c:v>
                </c:pt>
                <c:pt idx="48298">
                  <c:v>1436353200</c:v>
                </c:pt>
                <c:pt idx="48299">
                  <c:v>1436356800</c:v>
                </c:pt>
                <c:pt idx="48300">
                  <c:v>1436360400</c:v>
                </c:pt>
                <c:pt idx="48301">
                  <c:v>1436364000</c:v>
                </c:pt>
                <c:pt idx="48302">
                  <c:v>1436367600</c:v>
                </c:pt>
                <c:pt idx="48303">
                  <c:v>1436371200</c:v>
                </c:pt>
                <c:pt idx="48304">
                  <c:v>1436374800</c:v>
                </c:pt>
                <c:pt idx="48305">
                  <c:v>1436378400</c:v>
                </c:pt>
                <c:pt idx="48306">
                  <c:v>1436382000</c:v>
                </c:pt>
                <c:pt idx="48307">
                  <c:v>1436385600</c:v>
                </c:pt>
                <c:pt idx="48308">
                  <c:v>1436389200</c:v>
                </c:pt>
                <c:pt idx="48309">
                  <c:v>1436392800</c:v>
                </c:pt>
                <c:pt idx="48310">
                  <c:v>1436396400</c:v>
                </c:pt>
                <c:pt idx="48311">
                  <c:v>1436400000</c:v>
                </c:pt>
                <c:pt idx="48312">
                  <c:v>1436403600</c:v>
                </c:pt>
                <c:pt idx="48313">
                  <c:v>1436407200</c:v>
                </c:pt>
                <c:pt idx="48314">
                  <c:v>1436410800</c:v>
                </c:pt>
                <c:pt idx="48315">
                  <c:v>1436414400</c:v>
                </c:pt>
                <c:pt idx="48316">
                  <c:v>1436418000</c:v>
                </c:pt>
                <c:pt idx="48317">
                  <c:v>1436421600</c:v>
                </c:pt>
                <c:pt idx="48318">
                  <c:v>1436425200</c:v>
                </c:pt>
                <c:pt idx="48319">
                  <c:v>1436428800</c:v>
                </c:pt>
                <c:pt idx="48320">
                  <c:v>1436432400</c:v>
                </c:pt>
                <c:pt idx="48321">
                  <c:v>1436436000</c:v>
                </c:pt>
                <c:pt idx="48322">
                  <c:v>1436439600</c:v>
                </c:pt>
                <c:pt idx="48323">
                  <c:v>1436443200</c:v>
                </c:pt>
                <c:pt idx="48324">
                  <c:v>1436446800</c:v>
                </c:pt>
                <c:pt idx="48325">
                  <c:v>1436450400</c:v>
                </c:pt>
                <c:pt idx="48326">
                  <c:v>1436454000</c:v>
                </c:pt>
                <c:pt idx="48327">
                  <c:v>1436457600</c:v>
                </c:pt>
                <c:pt idx="48328">
                  <c:v>1436461200</c:v>
                </c:pt>
                <c:pt idx="48329">
                  <c:v>1436464800</c:v>
                </c:pt>
                <c:pt idx="48330">
                  <c:v>1436468400</c:v>
                </c:pt>
                <c:pt idx="48331">
                  <c:v>1436472000</c:v>
                </c:pt>
                <c:pt idx="48332">
                  <c:v>1436475600</c:v>
                </c:pt>
                <c:pt idx="48333">
                  <c:v>1436479200</c:v>
                </c:pt>
                <c:pt idx="48334">
                  <c:v>1436482800</c:v>
                </c:pt>
                <c:pt idx="48335">
                  <c:v>1436486400</c:v>
                </c:pt>
                <c:pt idx="48336">
                  <c:v>1436490000</c:v>
                </c:pt>
                <c:pt idx="48337">
                  <c:v>1436493600</c:v>
                </c:pt>
                <c:pt idx="48338">
                  <c:v>1436497200</c:v>
                </c:pt>
                <c:pt idx="48339">
                  <c:v>1436500800</c:v>
                </c:pt>
                <c:pt idx="48340">
                  <c:v>1436504400</c:v>
                </c:pt>
                <c:pt idx="48341">
                  <c:v>1436508000</c:v>
                </c:pt>
                <c:pt idx="48342">
                  <c:v>1436511600</c:v>
                </c:pt>
                <c:pt idx="48343">
                  <c:v>1436515200</c:v>
                </c:pt>
                <c:pt idx="48344">
                  <c:v>1436518800</c:v>
                </c:pt>
                <c:pt idx="48345">
                  <c:v>1436522400</c:v>
                </c:pt>
                <c:pt idx="48346">
                  <c:v>1436526000</c:v>
                </c:pt>
                <c:pt idx="48347">
                  <c:v>1436529600</c:v>
                </c:pt>
                <c:pt idx="48348">
                  <c:v>1436533200</c:v>
                </c:pt>
                <c:pt idx="48349">
                  <c:v>1436536800</c:v>
                </c:pt>
                <c:pt idx="48350">
                  <c:v>1436540400</c:v>
                </c:pt>
                <c:pt idx="48351">
                  <c:v>1436544000</c:v>
                </c:pt>
                <c:pt idx="48352">
                  <c:v>1436547600</c:v>
                </c:pt>
                <c:pt idx="48353">
                  <c:v>1436551200</c:v>
                </c:pt>
                <c:pt idx="48354">
                  <c:v>1436554800</c:v>
                </c:pt>
                <c:pt idx="48355">
                  <c:v>1436558400</c:v>
                </c:pt>
                <c:pt idx="48356">
                  <c:v>1436562000</c:v>
                </c:pt>
                <c:pt idx="48357">
                  <c:v>1436565600</c:v>
                </c:pt>
                <c:pt idx="48358">
                  <c:v>1436569200</c:v>
                </c:pt>
                <c:pt idx="48359">
                  <c:v>1436572800</c:v>
                </c:pt>
                <c:pt idx="48360">
                  <c:v>1436576400</c:v>
                </c:pt>
                <c:pt idx="48361">
                  <c:v>1436580000</c:v>
                </c:pt>
                <c:pt idx="48362">
                  <c:v>1436583600</c:v>
                </c:pt>
                <c:pt idx="48363">
                  <c:v>1436587200</c:v>
                </c:pt>
                <c:pt idx="48364">
                  <c:v>1436590800</c:v>
                </c:pt>
                <c:pt idx="48365">
                  <c:v>1436594400</c:v>
                </c:pt>
                <c:pt idx="48366">
                  <c:v>1436598000</c:v>
                </c:pt>
                <c:pt idx="48367">
                  <c:v>1436601600</c:v>
                </c:pt>
                <c:pt idx="48368">
                  <c:v>1436605200</c:v>
                </c:pt>
                <c:pt idx="48369">
                  <c:v>1436608800</c:v>
                </c:pt>
                <c:pt idx="48370">
                  <c:v>1436612400</c:v>
                </c:pt>
                <c:pt idx="48371">
                  <c:v>1436616000</c:v>
                </c:pt>
                <c:pt idx="48372">
                  <c:v>1436619600</c:v>
                </c:pt>
                <c:pt idx="48373">
                  <c:v>1436623200</c:v>
                </c:pt>
                <c:pt idx="48374">
                  <c:v>1436626800</c:v>
                </c:pt>
                <c:pt idx="48375">
                  <c:v>1436630400</c:v>
                </c:pt>
                <c:pt idx="48376">
                  <c:v>1436634000</c:v>
                </c:pt>
                <c:pt idx="48377">
                  <c:v>1436637600</c:v>
                </c:pt>
                <c:pt idx="48378">
                  <c:v>1436641200</c:v>
                </c:pt>
                <c:pt idx="48379">
                  <c:v>1436644800</c:v>
                </c:pt>
                <c:pt idx="48380">
                  <c:v>1436648400</c:v>
                </c:pt>
                <c:pt idx="48381">
                  <c:v>1436652000</c:v>
                </c:pt>
                <c:pt idx="48382">
                  <c:v>1436655600</c:v>
                </c:pt>
                <c:pt idx="48383">
                  <c:v>1436659200</c:v>
                </c:pt>
                <c:pt idx="48384">
                  <c:v>1436662800</c:v>
                </c:pt>
                <c:pt idx="48385">
                  <c:v>1436666400</c:v>
                </c:pt>
                <c:pt idx="48386">
                  <c:v>1436670000</c:v>
                </c:pt>
                <c:pt idx="48387">
                  <c:v>1436673600</c:v>
                </c:pt>
                <c:pt idx="48388">
                  <c:v>1436677200</c:v>
                </c:pt>
                <c:pt idx="48389">
                  <c:v>1436680800</c:v>
                </c:pt>
                <c:pt idx="48390">
                  <c:v>1436684400</c:v>
                </c:pt>
                <c:pt idx="48391">
                  <c:v>1436688000</c:v>
                </c:pt>
                <c:pt idx="48392">
                  <c:v>1436691600</c:v>
                </c:pt>
                <c:pt idx="48393">
                  <c:v>1436695200</c:v>
                </c:pt>
                <c:pt idx="48394">
                  <c:v>1436698800</c:v>
                </c:pt>
                <c:pt idx="48395">
                  <c:v>1436702400</c:v>
                </c:pt>
                <c:pt idx="48396">
                  <c:v>1436706000</c:v>
                </c:pt>
                <c:pt idx="48397">
                  <c:v>1436709600</c:v>
                </c:pt>
                <c:pt idx="48398">
                  <c:v>1436713200</c:v>
                </c:pt>
                <c:pt idx="48399">
                  <c:v>1436716800</c:v>
                </c:pt>
                <c:pt idx="48400">
                  <c:v>1436720400</c:v>
                </c:pt>
                <c:pt idx="48401">
                  <c:v>1436724000</c:v>
                </c:pt>
                <c:pt idx="48402">
                  <c:v>1436727600</c:v>
                </c:pt>
                <c:pt idx="48403">
                  <c:v>1436731200</c:v>
                </c:pt>
                <c:pt idx="48404">
                  <c:v>1436734800</c:v>
                </c:pt>
                <c:pt idx="48405">
                  <c:v>1436738400</c:v>
                </c:pt>
                <c:pt idx="48406">
                  <c:v>1436742000</c:v>
                </c:pt>
                <c:pt idx="48407">
                  <c:v>1436745600</c:v>
                </c:pt>
                <c:pt idx="48408">
                  <c:v>1436749200</c:v>
                </c:pt>
                <c:pt idx="48409">
                  <c:v>1436752800</c:v>
                </c:pt>
                <c:pt idx="48410">
                  <c:v>1436756400</c:v>
                </c:pt>
                <c:pt idx="48411">
                  <c:v>1436760000</c:v>
                </c:pt>
                <c:pt idx="48412">
                  <c:v>1436763600</c:v>
                </c:pt>
                <c:pt idx="48413">
                  <c:v>1436767200</c:v>
                </c:pt>
                <c:pt idx="48414">
                  <c:v>1436770800</c:v>
                </c:pt>
                <c:pt idx="48415">
                  <c:v>1436774400</c:v>
                </c:pt>
                <c:pt idx="48416">
                  <c:v>1436778000</c:v>
                </c:pt>
                <c:pt idx="48417">
                  <c:v>1436781600</c:v>
                </c:pt>
                <c:pt idx="48418">
                  <c:v>1436785200</c:v>
                </c:pt>
                <c:pt idx="48419">
                  <c:v>1436788800</c:v>
                </c:pt>
                <c:pt idx="48420">
                  <c:v>1436792400</c:v>
                </c:pt>
                <c:pt idx="48421">
                  <c:v>1436796000</c:v>
                </c:pt>
                <c:pt idx="48422">
                  <c:v>1436799600</c:v>
                </c:pt>
                <c:pt idx="48423">
                  <c:v>1436803200</c:v>
                </c:pt>
                <c:pt idx="48424">
                  <c:v>1436806800</c:v>
                </c:pt>
                <c:pt idx="48425">
                  <c:v>1436810400</c:v>
                </c:pt>
                <c:pt idx="48426">
                  <c:v>1436814000</c:v>
                </c:pt>
                <c:pt idx="48427">
                  <c:v>1436817600</c:v>
                </c:pt>
                <c:pt idx="48428">
                  <c:v>1436821200</c:v>
                </c:pt>
                <c:pt idx="48429">
                  <c:v>1436824800</c:v>
                </c:pt>
                <c:pt idx="48430">
                  <c:v>1436828400</c:v>
                </c:pt>
                <c:pt idx="48431">
                  <c:v>1436832000</c:v>
                </c:pt>
                <c:pt idx="48432">
                  <c:v>1436835600</c:v>
                </c:pt>
                <c:pt idx="48433">
                  <c:v>1436839200</c:v>
                </c:pt>
                <c:pt idx="48434">
                  <c:v>1436842800</c:v>
                </c:pt>
                <c:pt idx="48435">
                  <c:v>1436846400</c:v>
                </c:pt>
                <c:pt idx="48436">
                  <c:v>1436850000</c:v>
                </c:pt>
                <c:pt idx="48437">
                  <c:v>1436853600</c:v>
                </c:pt>
                <c:pt idx="48438">
                  <c:v>1436857200</c:v>
                </c:pt>
                <c:pt idx="48439">
                  <c:v>1436860800</c:v>
                </c:pt>
                <c:pt idx="48440">
                  <c:v>1436864400</c:v>
                </c:pt>
                <c:pt idx="48441">
                  <c:v>1436868000</c:v>
                </c:pt>
                <c:pt idx="48442">
                  <c:v>1436871600</c:v>
                </c:pt>
                <c:pt idx="48443">
                  <c:v>1436875200</c:v>
                </c:pt>
                <c:pt idx="48444">
                  <c:v>1436878800</c:v>
                </c:pt>
                <c:pt idx="48445">
                  <c:v>1436882400</c:v>
                </c:pt>
                <c:pt idx="48446">
                  <c:v>1436886000</c:v>
                </c:pt>
                <c:pt idx="48447">
                  <c:v>1436889600</c:v>
                </c:pt>
                <c:pt idx="48448">
                  <c:v>1436893200</c:v>
                </c:pt>
                <c:pt idx="48449">
                  <c:v>1436896800</c:v>
                </c:pt>
                <c:pt idx="48450">
                  <c:v>1436900400</c:v>
                </c:pt>
                <c:pt idx="48451">
                  <c:v>1436904000</c:v>
                </c:pt>
                <c:pt idx="48452">
                  <c:v>1436907600</c:v>
                </c:pt>
                <c:pt idx="48453">
                  <c:v>1436911200</c:v>
                </c:pt>
                <c:pt idx="48454">
                  <c:v>1436914800</c:v>
                </c:pt>
                <c:pt idx="48455">
                  <c:v>1436918400</c:v>
                </c:pt>
                <c:pt idx="48456">
                  <c:v>1436922000</c:v>
                </c:pt>
                <c:pt idx="48457">
                  <c:v>1436925600</c:v>
                </c:pt>
                <c:pt idx="48458">
                  <c:v>1436929200</c:v>
                </c:pt>
                <c:pt idx="48459">
                  <c:v>1436932800</c:v>
                </c:pt>
                <c:pt idx="48460">
                  <c:v>1436936400</c:v>
                </c:pt>
                <c:pt idx="48461">
                  <c:v>1436940000</c:v>
                </c:pt>
                <c:pt idx="48462">
                  <c:v>1436943600</c:v>
                </c:pt>
                <c:pt idx="48463">
                  <c:v>1436947200</c:v>
                </c:pt>
                <c:pt idx="48464">
                  <c:v>1436950800</c:v>
                </c:pt>
                <c:pt idx="48465">
                  <c:v>1436954400</c:v>
                </c:pt>
                <c:pt idx="48466">
                  <c:v>1436958000</c:v>
                </c:pt>
                <c:pt idx="48467">
                  <c:v>1436961600</c:v>
                </c:pt>
                <c:pt idx="48468">
                  <c:v>1436965200</c:v>
                </c:pt>
                <c:pt idx="48469">
                  <c:v>1436968800</c:v>
                </c:pt>
                <c:pt idx="48470">
                  <c:v>1436972400</c:v>
                </c:pt>
                <c:pt idx="48471">
                  <c:v>1436976000</c:v>
                </c:pt>
                <c:pt idx="48472">
                  <c:v>1436979600</c:v>
                </c:pt>
                <c:pt idx="48473">
                  <c:v>1436983200</c:v>
                </c:pt>
                <c:pt idx="48474">
                  <c:v>1436986800</c:v>
                </c:pt>
                <c:pt idx="48475">
                  <c:v>1436990400</c:v>
                </c:pt>
                <c:pt idx="48476">
                  <c:v>1436994000</c:v>
                </c:pt>
                <c:pt idx="48477">
                  <c:v>1436997600</c:v>
                </c:pt>
                <c:pt idx="48478">
                  <c:v>1437001200</c:v>
                </c:pt>
                <c:pt idx="48479">
                  <c:v>1437004800</c:v>
                </c:pt>
                <c:pt idx="48480">
                  <c:v>1437008400</c:v>
                </c:pt>
                <c:pt idx="48481">
                  <c:v>1437012000</c:v>
                </c:pt>
                <c:pt idx="48482">
                  <c:v>1437015600</c:v>
                </c:pt>
                <c:pt idx="48483">
                  <c:v>1437019200</c:v>
                </c:pt>
                <c:pt idx="48484">
                  <c:v>1437022800</c:v>
                </c:pt>
                <c:pt idx="48485">
                  <c:v>1437026400</c:v>
                </c:pt>
                <c:pt idx="48486">
                  <c:v>1437030000</c:v>
                </c:pt>
                <c:pt idx="48487">
                  <c:v>1437033600</c:v>
                </c:pt>
                <c:pt idx="48488">
                  <c:v>1437037200</c:v>
                </c:pt>
                <c:pt idx="48489">
                  <c:v>1437040800</c:v>
                </c:pt>
                <c:pt idx="48490">
                  <c:v>1437044400</c:v>
                </c:pt>
                <c:pt idx="48491">
                  <c:v>1437048000</c:v>
                </c:pt>
                <c:pt idx="48492">
                  <c:v>1437051600</c:v>
                </c:pt>
                <c:pt idx="48493">
                  <c:v>1437055200</c:v>
                </c:pt>
                <c:pt idx="48494">
                  <c:v>1437058800</c:v>
                </c:pt>
                <c:pt idx="48495">
                  <c:v>1437062400</c:v>
                </c:pt>
                <c:pt idx="48496">
                  <c:v>1437066000</c:v>
                </c:pt>
                <c:pt idx="48497">
                  <c:v>1437069600</c:v>
                </c:pt>
                <c:pt idx="48498">
                  <c:v>1437073200</c:v>
                </c:pt>
                <c:pt idx="48499">
                  <c:v>1437076800</c:v>
                </c:pt>
                <c:pt idx="48500">
                  <c:v>1437080400</c:v>
                </c:pt>
                <c:pt idx="48501">
                  <c:v>1437084000</c:v>
                </c:pt>
                <c:pt idx="48502">
                  <c:v>1437087600</c:v>
                </c:pt>
                <c:pt idx="48503">
                  <c:v>1437091200</c:v>
                </c:pt>
                <c:pt idx="48504">
                  <c:v>1437094800</c:v>
                </c:pt>
                <c:pt idx="48505">
                  <c:v>1437098400</c:v>
                </c:pt>
                <c:pt idx="48506">
                  <c:v>1437102000</c:v>
                </c:pt>
                <c:pt idx="48507">
                  <c:v>1437105600</c:v>
                </c:pt>
                <c:pt idx="48508">
                  <c:v>1437109200</c:v>
                </c:pt>
                <c:pt idx="48509">
                  <c:v>1437112800</c:v>
                </c:pt>
                <c:pt idx="48510">
                  <c:v>1437116400</c:v>
                </c:pt>
                <c:pt idx="48511">
                  <c:v>1437120000</c:v>
                </c:pt>
                <c:pt idx="48512">
                  <c:v>1437123600</c:v>
                </c:pt>
                <c:pt idx="48513">
                  <c:v>1437127200</c:v>
                </c:pt>
                <c:pt idx="48514">
                  <c:v>1437130800</c:v>
                </c:pt>
                <c:pt idx="48515">
                  <c:v>1437134400</c:v>
                </c:pt>
                <c:pt idx="48516">
                  <c:v>1437138000</c:v>
                </c:pt>
                <c:pt idx="48517">
                  <c:v>1437141600</c:v>
                </c:pt>
                <c:pt idx="48518">
                  <c:v>1437145200</c:v>
                </c:pt>
                <c:pt idx="48519">
                  <c:v>1437148800</c:v>
                </c:pt>
                <c:pt idx="48520">
                  <c:v>1437152400</c:v>
                </c:pt>
                <c:pt idx="48521">
                  <c:v>1437156000</c:v>
                </c:pt>
                <c:pt idx="48522">
                  <c:v>1437159600</c:v>
                </c:pt>
                <c:pt idx="48523">
                  <c:v>1437163200</c:v>
                </c:pt>
                <c:pt idx="48524">
                  <c:v>1437166800</c:v>
                </c:pt>
                <c:pt idx="48525">
                  <c:v>1437170400</c:v>
                </c:pt>
                <c:pt idx="48526">
                  <c:v>1437174000</c:v>
                </c:pt>
                <c:pt idx="48527">
                  <c:v>1437177600</c:v>
                </c:pt>
                <c:pt idx="48528">
                  <c:v>1437181200</c:v>
                </c:pt>
                <c:pt idx="48529">
                  <c:v>1437184800</c:v>
                </c:pt>
                <c:pt idx="48530">
                  <c:v>1437188400</c:v>
                </c:pt>
                <c:pt idx="48531">
                  <c:v>1437192000</c:v>
                </c:pt>
                <c:pt idx="48532">
                  <c:v>1437195600</c:v>
                </c:pt>
                <c:pt idx="48533">
                  <c:v>1437199200</c:v>
                </c:pt>
                <c:pt idx="48534">
                  <c:v>1437202800</c:v>
                </c:pt>
                <c:pt idx="48535">
                  <c:v>1437206400</c:v>
                </c:pt>
                <c:pt idx="48536">
                  <c:v>1437210000</c:v>
                </c:pt>
                <c:pt idx="48537">
                  <c:v>1437213600</c:v>
                </c:pt>
                <c:pt idx="48538">
                  <c:v>1437217200</c:v>
                </c:pt>
                <c:pt idx="48539">
                  <c:v>1437220800</c:v>
                </c:pt>
                <c:pt idx="48540">
                  <c:v>1437224400</c:v>
                </c:pt>
                <c:pt idx="48541">
                  <c:v>1437228000</c:v>
                </c:pt>
                <c:pt idx="48542">
                  <c:v>1437231600</c:v>
                </c:pt>
                <c:pt idx="48543">
                  <c:v>1437235200</c:v>
                </c:pt>
                <c:pt idx="48544">
                  <c:v>1437238800</c:v>
                </c:pt>
                <c:pt idx="48545">
                  <c:v>1437242400</c:v>
                </c:pt>
                <c:pt idx="48546">
                  <c:v>1437246000</c:v>
                </c:pt>
                <c:pt idx="48547">
                  <c:v>1437249600</c:v>
                </c:pt>
                <c:pt idx="48548">
                  <c:v>1437253200</c:v>
                </c:pt>
                <c:pt idx="48549">
                  <c:v>1437256800</c:v>
                </c:pt>
                <c:pt idx="48550">
                  <c:v>1437260400</c:v>
                </c:pt>
                <c:pt idx="48551">
                  <c:v>1437264000</c:v>
                </c:pt>
                <c:pt idx="48552">
                  <c:v>1437267600</c:v>
                </c:pt>
                <c:pt idx="48553">
                  <c:v>1437271200</c:v>
                </c:pt>
                <c:pt idx="48554">
                  <c:v>1437274800</c:v>
                </c:pt>
                <c:pt idx="48555">
                  <c:v>1437278400</c:v>
                </c:pt>
                <c:pt idx="48556">
                  <c:v>1437282000</c:v>
                </c:pt>
                <c:pt idx="48557">
                  <c:v>1437285600</c:v>
                </c:pt>
                <c:pt idx="48558">
                  <c:v>1437289200</c:v>
                </c:pt>
                <c:pt idx="48559">
                  <c:v>1437292800</c:v>
                </c:pt>
                <c:pt idx="48560">
                  <c:v>1437296400</c:v>
                </c:pt>
                <c:pt idx="48561">
                  <c:v>1437300000</c:v>
                </c:pt>
                <c:pt idx="48562">
                  <c:v>1437303600</c:v>
                </c:pt>
                <c:pt idx="48563">
                  <c:v>1437307200</c:v>
                </c:pt>
                <c:pt idx="48564">
                  <c:v>1437310800</c:v>
                </c:pt>
                <c:pt idx="48565">
                  <c:v>1437314400</c:v>
                </c:pt>
                <c:pt idx="48566">
                  <c:v>1437318000</c:v>
                </c:pt>
                <c:pt idx="48567">
                  <c:v>1437321600</c:v>
                </c:pt>
                <c:pt idx="48568">
                  <c:v>1437325200</c:v>
                </c:pt>
                <c:pt idx="48569">
                  <c:v>1437328800</c:v>
                </c:pt>
                <c:pt idx="48570">
                  <c:v>1437332400</c:v>
                </c:pt>
                <c:pt idx="48571">
                  <c:v>1437336000</c:v>
                </c:pt>
                <c:pt idx="48572">
                  <c:v>1437339600</c:v>
                </c:pt>
                <c:pt idx="48573">
                  <c:v>1437343200</c:v>
                </c:pt>
                <c:pt idx="48574">
                  <c:v>1437346800</c:v>
                </c:pt>
                <c:pt idx="48575">
                  <c:v>1437350400</c:v>
                </c:pt>
                <c:pt idx="48576">
                  <c:v>1437354000</c:v>
                </c:pt>
                <c:pt idx="48577">
                  <c:v>1437357600</c:v>
                </c:pt>
                <c:pt idx="48578">
                  <c:v>1437361200</c:v>
                </c:pt>
                <c:pt idx="48579">
                  <c:v>1437364800</c:v>
                </c:pt>
                <c:pt idx="48580">
                  <c:v>1437368400</c:v>
                </c:pt>
                <c:pt idx="48581">
                  <c:v>1437372000</c:v>
                </c:pt>
                <c:pt idx="48582">
                  <c:v>1437375600</c:v>
                </c:pt>
                <c:pt idx="48583">
                  <c:v>1437379200</c:v>
                </c:pt>
                <c:pt idx="48584">
                  <c:v>1437382800</c:v>
                </c:pt>
                <c:pt idx="48585">
                  <c:v>1437386400</c:v>
                </c:pt>
                <c:pt idx="48586">
                  <c:v>1437390000</c:v>
                </c:pt>
                <c:pt idx="48587">
                  <c:v>1437393600</c:v>
                </c:pt>
                <c:pt idx="48588">
                  <c:v>1437397200</c:v>
                </c:pt>
                <c:pt idx="48589">
                  <c:v>1437400800</c:v>
                </c:pt>
                <c:pt idx="48590">
                  <c:v>1437404400</c:v>
                </c:pt>
                <c:pt idx="48591">
                  <c:v>1437408000</c:v>
                </c:pt>
                <c:pt idx="48592">
                  <c:v>1437411600</c:v>
                </c:pt>
                <c:pt idx="48593">
                  <c:v>1437415200</c:v>
                </c:pt>
                <c:pt idx="48594">
                  <c:v>1437418800</c:v>
                </c:pt>
                <c:pt idx="48595">
                  <c:v>1437422400</c:v>
                </c:pt>
                <c:pt idx="48596">
                  <c:v>1437426000</c:v>
                </c:pt>
                <c:pt idx="48597">
                  <c:v>1437429600</c:v>
                </c:pt>
                <c:pt idx="48598">
                  <c:v>1437433200</c:v>
                </c:pt>
                <c:pt idx="48599">
                  <c:v>1437436800</c:v>
                </c:pt>
                <c:pt idx="48600">
                  <c:v>1437440400</c:v>
                </c:pt>
                <c:pt idx="48601">
                  <c:v>1437444000</c:v>
                </c:pt>
                <c:pt idx="48602">
                  <c:v>1437447600</c:v>
                </c:pt>
                <c:pt idx="48603">
                  <c:v>1437451200</c:v>
                </c:pt>
                <c:pt idx="48604">
                  <c:v>1437454800</c:v>
                </c:pt>
                <c:pt idx="48605">
                  <c:v>1437458400</c:v>
                </c:pt>
                <c:pt idx="48606">
                  <c:v>1437462000</c:v>
                </c:pt>
                <c:pt idx="48607">
                  <c:v>1437465600</c:v>
                </c:pt>
                <c:pt idx="48608">
                  <c:v>1437469200</c:v>
                </c:pt>
                <c:pt idx="48609">
                  <c:v>1437472800</c:v>
                </c:pt>
                <c:pt idx="48610">
                  <c:v>1437476400</c:v>
                </c:pt>
                <c:pt idx="48611">
                  <c:v>1437480000</c:v>
                </c:pt>
                <c:pt idx="48612">
                  <c:v>1437483600</c:v>
                </c:pt>
                <c:pt idx="48613">
                  <c:v>1437487200</c:v>
                </c:pt>
                <c:pt idx="48614">
                  <c:v>1437490800</c:v>
                </c:pt>
                <c:pt idx="48615">
                  <c:v>1437494400</c:v>
                </c:pt>
                <c:pt idx="48616">
                  <c:v>1437498000</c:v>
                </c:pt>
                <c:pt idx="48617">
                  <c:v>1437501600</c:v>
                </c:pt>
                <c:pt idx="48618">
                  <c:v>1437505200</c:v>
                </c:pt>
                <c:pt idx="48619">
                  <c:v>1437508800</c:v>
                </c:pt>
                <c:pt idx="48620">
                  <c:v>1437512400</c:v>
                </c:pt>
                <c:pt idx="48621">
                  <c:v>1437516000</c:v>
                </c:pt>
                <c:pt idx="48622">
                  <c:v>1437519600</c:v>
                </c:pt>
                <c:pt idx="48623">
                  <c:v>1437523200</c:v>
                </c:pt>
                <c:pt idx="48624">
                  <c:v>1437526800</c:v>
                </c:pt>
                <c:pt idx="48625">
                  <c:v>1437530400</c:v>
                </c:pt>
                <c:pt idx="48626">
                  <c:v>1437534000</c:v>
                </c:pt>
                <c:pt idx="48627">
                  <c:v>1437537600</c:v>
                </c:pt>
                <c:pt idx="48628">
                  <c:v>1437541200</c:v>
                </c:pt>
                <c:pt idx="48629">
                  <c:v>1437544800</c:v>
                </c:pt>
                <c:pt idx="48630">
                  <c:v>1437548400</c:v>
                </c:pt>
                <c:pt idx="48631">
                  <c:v>1437552000</c:v>
                </c:pt>
                <c:pt idx="48632">
                  <c:v>1437555600</c:v>
                </c:pt>
                <c:pt idx="48633">
                  <c:v>1437559200</c:v>
                </c:pt>
                <c:pt idx="48634">
                  <c:v>1437562800</c:v>
                </c:pt>
                <c:pt idx="48635">
                  <c:v>1437566400</c:v>
                </c:pt>
                <c:pt idx="48636">
                  <c:v>1437570000</c:v>
                </c:pt>
                <c:pt idx="48637">
                  <c:v>1437573600</c:v>
                </c:pt>
                <c:pt idx="48638">
                  <c:v>1437577200</c:v>
                </c:pt>
                <c:pt idx="48639">
                  <c:v>1437580800</c:v>
                </c:pt>
                <c:pt idx="48640">
                  <c:v>1437584400</c:v>
                </c:pt>
                <c:pt idx="48641">
                  <c:v>1437588000</c:v>
                </c:pt>
                <c:pt idx="48642">
                  <c:v>1437591600</c:v>
                </c:pt>
                <c:pt idx="48643">
                  <c:v>1437595200</c:v>
                </c:pt>
                <c:pt idx="48644">
                  <c:v>1437598800</c:v>
                </c:pt>
                <c:pt idx="48645">
                  <c:v>1437602400</c:v>
                </c:pt>
                <c:pt idx="48646">
                  <c:v>1437606000</c:v>
                </c:pt>
                <c:pt idx="48647">
                  <c:v>1437609600</c:v>
                </c:pt>
                <c:pt idx="48648">
                  <c:v>1437613200</c:v>
                </c:pt>
                <c:pt idx="48649">
                  <c:v>1437616800</c:v>
                </c:pt>
                <c:pt idx="48650">
                  <c:v>1437620400</c:v>
                </c:pt>
                <c:pt idx="48651">
                  <c:v>1437624000</c:v>
                </c:pt>
                <c:pt idx="48652">
                  <c:v>1437627600</c:v>
                </c:pt>
                <c:pt idx="48653">
                  <c:v>1437631200</c:v>
                </c:pt>
                <c:pt idx="48654">
                  <c:v>1437634800</c:v>
                </c:pt>
                <c:pt idx="48655">
                  <c:v>1437638400</c:v>
                </c:pt>
                <c:pt idx="48656">
                  <c:v>1437642000</c:v>
                </c:pt>
                <c:pt idx="48657">
                  <c:v>1437645600</c:v>
                </c:pt>
                <c:pt idx="48658">
                  <c:v>1437649200</c:v>
                </c:pt>
                <c:pt idx="48659">
                  <c:v>1437652800</c:v>
                </c:pt>
                <c:pt idx="48660">
                  <c:v>1437656400</c:v>
                </c:pt>
                <c:pt idx="48661">
                  <c:v>1437660000</c:v>
                </c:pt>
                <c:pt idx="48662">
                  <c:v>1437663600</c:v>
                </c:pt>
                <c:pt idx="48663">
                  <c:v>1437667200</c:v>
                </c:pt>
                <c:pt idx="48664">
                  <c:v>1437670800</c:v>
                </c:pt>
                <c:pt idx="48665">
                  <c:v>1437674400</c:v>
                </c:pt>
                <c:pt idx="48666">
                  <c:v>1437678000</c:v>
                </c:pt>
                <c:pt idx="48667">
                  <c:v>1437681600</c:v>
                </c:pt>
                <c:pt idx="48668">
                  <c:v>1437685200</c:v>
                </c:pt>
                <c:pt idx="48669">
                  <c:v>1437688800</c:v>
                </c:pt>
                <c:pt idx="48670">
                  <c:v>1437692400</c:v>
                </c:pt>
                <c:pt idx="48671">
                  <c:v>1437696000</c:v>
                </c:pt>
                <c:pt idx="48672">
                  <c:v>1437699600</c:v>
                </c:pt>
                <c:pt idx="48673">
                  <c:v>1437703200</c:v>
                </c:pt>
                <c:pt idx="48674">
                  <c:v>1437706800</c:v>
                </c:pt>
                <c:pt idx="48675">
                  <c:v>1437710400</c:v>
                </c:pt>
                <c:pt idx="48676">
                  <c:v>1437714000</c:v>
                </c:pt>
                <c:pt idx="48677">
                  <c:v>1437717600</c:v>
                </c:pt>
                <c:pt idx="48678">
                  <c:v>1437721200</c:v>
                </c:pt>
                <c:pt idx="48679">
                  <c:v>1437724800</c:v>
                </c:pt>
                <c:pt idx="48680">
                  <c:v>1437728400</c:v>
                </c:pt>
                <c:pt idx="48681">
                  <c:v>1437732000</c:v>
                </c:pt>
                <c:pt idx="48682">
                  <c:v>1437735600</c:v>
                </c:pt>
                <c:pt idx="48683">
                  <c:v>1437739200</c:v>
                </c:pt>
                <c:pt idx="48684">
                  <c:v>1437742800</c:v>
                </c:pt>
                <c:pt idx="48685">
                  <c:v>1437746400</c:v>
                </c:pt>
                <c:pt idx="48686">
                  <c:v>1437750000</c:v>
                </c:pt>
                <c:pt idx="48687">
                  <c:v>1437753600</c:v>
                </c:pt>
                <c:pt idx="48688">
                  <c:v>1437757200</c:v>
                </c:pt>
                <c:pt idx="48689">
                  <c:v>1437760800</c:v>
                </c:pt>
                <c:pt idx="48690">
                  <c:v>1437764400</c:v>
                </c:pt>
                <c:pt idx="48691">
                  <c:v>1437768000</c:v>
                </c:pt>
                <c:pt idx="48692">
                  <c:v>1437771600</c:v>
                </c:pt>
                <c:pt idx="48693">
                  <c:v>1437775200</c:v>
                </c:pt>
                <c:pt idx="48694">
                  <c:v>1437778800</c:v>
                </c:pt>
                <c:pt idx="48695">
                  <c:v>1437782400</c:v>
                </c:pt>
                <c:pt idx="48696">
                  <c:v>1437786000</c:v>
                </c:pt>
                <c:pt idx="48697">
                  <c:v>1437789600</c:v>
                </c:pt>
                <c:pt idx="48698">
                  <c:v>1437793200</c:v>
                </c:pt>
                <c:pt idx="48699">
                  <c:v>1437796800</c:v>
                </c:pt>
                <c:pt idx="48700">
                  <c:v>1437800400</c:v>
                </c:pt>
                <c:pt idx="48701">
                  <c:v>1437804000</c:v>
                </c:pt>
                <c:pt idx="48702">
                  <c:v>1437807600</c:v>
                </c:pt>
                <c:pt idx="48703">
                  <c:v>1437811200</c:v>
                </c:pt>
                <c:pt idx="48704">
                  <c:v>1437814800</c:v>
                </c:pt>
                <c:pt idx="48705">
                  <c:v>1437818400</c:v>
                </c:pt>
                <c:pt idx="48706">
                  <c:v>1437822000</c:v>
                </c:pt>
                <c:pt idx="48707">
                  <c:v>1437825600</c:v>
                </c:pt>
                <c:pt idx="48708">
                  <c:v>1437829200</c:v>
                </c:pt>
                <c:pt idx="48709">
                  <c:v>1437832800</c:v>
                </c:pt>
                <c:pt idx="48710">
                  <c:v>1437836400</c:v>
                </c:pt>
                <c:pt idx="48711">
                  <c:v>1437840000</c:v>
                </c:pt>
                <c:pt idx="48712">
                  <c:v>1437843600</c:v>
                </c:pt>
                <c:pt idx="48713">
                  <c:v>1437847200</c:v>
                </c:pt>
                <c:pt idx="48714">
                  <c:v>1437850800</c:v>
                </c:pt>
                <c:pt idx="48715">
                  <c:v>1437854400</c:v>
                </c:pt>
                <c:pt idx="48716">
                  <c:v>1437858000</c:v>
                </c:pt>
                <c:pt idx="48717">
                  <c:v>1437861600</c:v>
                </c:pt>
                <c:pt idx="48718">
                  <c:v>1437865200</c:v>
                </c:pt>
                <c:pt idx="48719">
                  <c:v>1437868800</c:v>
                </c:pt>
                <c:pt idx="48720">
                  <c:v>1437872400</c:v>
                </c:pt>
                <c:pt idx="48721">
                  <c:v>1437876000</c:v>
                </c:pt>
                <c:pt idx="48722">
                  <c:v>1437879600</c:v>
                </c:pt>
                <c:pt idx="48723">
                  <c:v>1437883200</c:v>
                </c:pt>
                <c:pt idx="48724">
                  <c:v>1437886800</c:v>
                </c:pt>
                <c:pt idx="48725">
                  <c:v>1437890400</c:v>
                </c:pt>
                <c:pt idx="48726">
                  <c:v>1437894000</c:v>
                </c:pt>
                <c:pt idx="48727">
                  <c:v>1437897600</c:v>
                </c:pt>
                <c:pt idx="48728">
                  <c:v>1437901200</c:v>
                </c:pt>
                <c:pt idx="48729">
                  <c:v>1437904800</c:v>
                </c:pt>
                <c:pt idx="48730">
                  <c:v>1437908400</c:v>
                </c:pt>
                <c:pt idx="48731">
                  <c:v>1437912000</c:v>
                </c:pt>
                <c:pt idx="48732">
                  <c:v>1437915600</c:v>
                </c:pt>
                <c:pt idx="48733">
                  <c:v>1437919200</c:v>
                </c:pt>
                <c:pt idx="48734">
                  <c:v>1437922800</c:v>
                </c:pt>
                <c:pt idx="48735">
                  <c:v>1437926400</c:v>
                </c:pt>
                <c:pt idx="48736">
                  <c:v>1437930000</c:v>
                </c:pt>
                <c:pt idx="48737">
                  <c:v>1437933600</c:v>
                </c:pt>
                <c:pt idx="48738">
                  <c:v>1437937200</c:v>
                </c:pt>
                <c:pt idx="48739">
                  <c:v>1437940800</c:v>
                </c:pt>
                <c:pt idx="48740">
                  <c:v>1437944400</c:v>
                </c:pt>
                <c:pt idx="48741">
                  <c:v>1437948000</c:v>
                </c:pt>
                <c:pt idx="48742">
                  <c:v>1437951600</c:v>
                </c:pt>
                <c:pt idx="48743">
                  <c:v>1437955200</c:v>
                </c:pt>
                <c:pt idx="48744">
                  <c:v>1437958800</c:v>
                </c:pt>
                <c:pt idx="48745">
                  <c:v>1437962400</c:v>
                </c:pt>
                <c:pt idx="48746">
                  <c:v>1437966000</c:v>
                </c:pt>
                <c:pt idx="48747">
                  <c:v>1437969600</c:v>
                </c:pt>
                <c:pt idx="48748">
                  <c:v>1437973200</c:v>
                </c:pt>
                <c:pt idx="48749">
                  <c:v>1437976800</c:v>
                </c:pt>
                <c:pt idx="48750">
                  <c:v>1437980400</c:v>
                </c:pt>
                <c:pt idx="48751">
                  <c:v>1437984000</c:v>
                </c:pt>
                <c:pt idx="48752">
                  <c:v>1437987600</c:v>
                </c:pt>
                <c:pt idx="48753">
                  <c:v>1437991200</c:v>
                </c:pt>
                <c:pt idx="48754">
                  <c:v>1437994800</c:v>
                </c:pt>
                <c:pt idx="48755">
                  <c:v>1437998400</c:v>
                </c:pt>
                <c:pt idx="48756">
                  <c:v>1438002000</c:v>
                </c:pt>
                <c:pt idx="48757">
                  <c:v>1438005600</c:v>
                </c:pt>
                <c:pt idx="48758">
                  <c:v>1438009200</c:v>
                </c:pt>
                <c:pt idx="48759">
                  <c:v>1438012800</c:v>
                </c:pt>
                <c:pt idx="48760">
                  <c:v>1438016400</c:v>
                </c:pt>
                <c:pt idx="48761">
                  <c:v>1438020000</c:v>
                </c:pt>
                <c:pt idx="48762">
                  <c:v>1438023600</c:v>
                </c:pt>
                <c:pt idx="48763">
                  <c:v>1438027200</c:v>
                </c:pt>
                <c:pt idx="48764">
                  <c:v>1438030800</c:v>
                </c:pt>
                <c:pt idx="48765">
                  <c:v>1438034400</c:v>
                </c:pt>
                <c:pt idx="48766">
                  <c:v>1438038000</c:v>
                </c:pt>
                <c:pt idx="48767">
                  <c:v>1438041600</c:v>
                </c:pt>
                <c:pt idx="48768">
                  <c:v>1438045200</c:v>
                </c:pt>
                <c:pt idx="48769">
                  <c:v>1438048800</c:v>
                </c:pt>
                <c:pt idx="48770">
                  <c:v>1438052400</c:v>
                </c:pt>
                <c:pt idx="48771">
                  <c:v>1438056000</c:v>
                </c:pt>
                <c:pt idx="48772">
                  <c:v>1438059600</c:v>
                </c:pt>
                <c:pt idx="48773">
                  <c:v>1438063200</c:v>
                </c:pt>
                <c:pt idx="48774">
                  <c:v>1438066800</c:v>
                </c:pt>
                <c:pt idx="48775">
                  <c:v>1438070400</c:v>
                </c:pt>
                <c:pt idx="48776">
                  <c:v>1438074000</c:v>
                </c:pt>
                <c:pt idx="48777">
                  <c:v>1438077600</c:v>
                </c:pt>
                <c:pt idx="48778">
                  <c:v>1438081200</c:v>
                </c:pt>
                <c:pt idx="48779">
                  <c:v>1438084800</c:v>
                </c:pt>
                <c:pt idx="48780">
                  <c:v>1438088400</c:v>
                </c:pt>
                <c:pt idx="48781">
                  <c:v>1438092000</c:v>
                </c:pt>
                <c:pt idx="48782">
                  <c:v>1438095600</c:v>
                </c:pt>
                <c:pt idx="48783">
                  <c:v>1438099200</c:v>
                </c:pt>
                <c:pt idx="48784">
                  <c:v>1438102800</c:v>
                </c:pt>
                <c:pt idx="48785">
                  <c:v>1438106400</c:v>
                </c:pt>
                <c:pt idx="48786">
                  <c:v>1438110000</c:v>
                </c:pt>
                <c:pt idx="48787">
                  <c:v>1438113600</c:v>
                </c:pt>
                <c:pt idx="48788">
                  <c:v>1438117200</c:v>
                </c:pt>
                <c:pt idx="48789">
                  <c:v>1438120800</c:v>
                </c:pt>
                <c:pt idx="48790">
                  <c:v>1438124400</c:v>
                </c:pt>
                <c:pt idx="48791">
                  <c:v>1438128000</c:v>
                </c:pt>
                <c:pt idx="48792">
                  <c:v>1438131600</c:v>
                </c:pt>
                <c:pt idx="48793">
                  <c:v>1438135200</c:v>
                </c:pt>
                <c:pt idx="48794">
                  <c:v>1438138800</c:v>
                </c:pt>
                <c:pt idx="48795">
                  <c:v>1438142400</c:v>
                </c:pt>
                <c:pt idx="48796">
                  <c:v>1438146000</c:v>
                </c:pt>
                <c:pt idx="48797">
                  <c:v>1438149600</c:v>
                </c:pt>
                <c:pt idx="48798">
                  <c:v>1438153200</c:v>
                </c:pt>
                <c:pt idx="48799">
                  <c:v>1438156800</c:v>
                </c:pt>
                <c:pt idx="48800">
                  <c:v>1438160400</c:v>
                </c:pt>
                <c:pt idx="48801">
                  <c:v>1438164000</c:v>
                </c:pt>
                <c:pt idx="48802">
                  <c:v>1438167600</c:v>
                </c:pt>
                <c:pt idx="48803">
                  <c:v>1438171200</c:v>
                </c:pt>
                <c:pt idx="48804">
                  <c:v>1438174800</c:v>
                </c:pt>
                <c:pt idx="48805">
                  <c:v>1438178400</c:v>
                </c:pt>
                <c:pt idx="48806">
                  <c:v>1438182000</c:v>
                </c:pt>
                <c:pt idx="48807">
                  <c:v>1438185600</c:v>
                </c:pt>
                <c:pt idx="48808">
                  <c:v>1438189200</c:v>
                </c:pt>
                <c:pt idx="48809">
                  <c:v>1438192800</c:v>
                </c:pt>
                <c:pt idx="48810">
                  <c:v>1438196400</c:v>
                </c:pt>
                <c:pt idx="48811">
                  <c:v>1438200000</c:v>
                </c:pt>
                <c:pt idx="48812">
                  <c:v>1438203600</c:v>
                </c:pt>
                <c:pt idx="48813">
                  <c:v>1438207200</c:v>
                </c:pt>
                <c:pt idx="48814">
                  <c:v>1438210800</c:v>
                </c:pt>
                <c:pt idx="48815">
                  <c:v>1438214400</c:v>
                </c:pt>
                <c:pt idx="48816">
                  <c:v>1438218000</c:v>
                </c:pt>
                <c:pt idx="48817">
                  <c:v>1438221600</c:v>
                </c:pt>
                <c:pt idx="48818">
                  <c:v>1438225200</c:v>
                </c:pt>
                <c:pt idx="48819">
                  <c:v>1438228800</c:v>
                </c:pt>
                <c:pt idx="48820">
                  <c:v>1438232400</c:v>
                </c:pt>
                <c:pt idx="48821">
                  <c:v>1438236000</c:v>
                </c:pt>
                <c:pt idx="48822">
                  <c:v>1438239600</c:v>
                </c:pt>
                <c:pt idx="48823">
                  <c:v>1438243200</c:v>
                </c:pt>
                <c:pt idx="48824">
                  <c:v>1438246800</c:v>
                </c:pt>
                <c:pt idx="48825">
                  <c:v>1438250400</c:v>
                </c:pt>
                <c:pt idx="48826">
                  <c:v>1438254000</c:v>
                </c:pt>
                <c:pt idx="48827">
                  <c:v>1438257600</c:v>
                </c:pt>
                <c:pt idx="48828">
                  <c:v>1438261200</c:v>
                </c:pt>
                <c:pt idx="48829">
                  <c:v>1438264800</c:v>
                </c:pt>
                <c:pt idx="48830">
                  <c:v>1438268400</c:v>
                </c:pt>
                <c:pt idx="48831">
                  <c:v>1438272000</c:v>
                </c:pt>
                <c:pt idx="48832">
                  <c:v>1438275600</c:v>
                </c:pt>
                <c:pt idx="48833">
                  <c:v>1438279200</c:v>
                </c:pt>
                <c:pt idx="48834">
                  <c:v>1438282800</c:v>
                </c:pt>
                <c:pt idx="48835">
                  <c:v>1438286400</c:v>
                </c:pt>
                <c:pt idx="48836">
                  <c:v>1438290000</c:v>
                </c:pt>
                <c:pt idx="48837">
                  <c:v>1438293600</c:v>
                </c:pt>
                <c:pt idx="48838">
                  <c:v>1438297200</c:v>
                </c:pt>
                <c:pt idx="48839">
                  <c:v>1438300800</c:v>
                </c:pt>
                <c:pt idx="48840">
                  <c:v>1438304400</c:v>
                </c:pt>
                <c:pt idx="48841">
                  <c:v>1438308000</c:v>
                </c:pt>
                <c:pt idx="48842">
                  <c:v>1438311600</c:v>
                </c:pt>
                <c:pt idx="48843">
                  <c:v>1438315200</c:v>
                </c:pt>
                <c:pt idx="48844">
                  <c:v>1438318800</c:v>
                </c:pt>
                <c:pt idx="48845">
                  <c:v>1438322400</c:v>
                </c:pt>
                <c:pt idx="48846">
                  <c:v>1438326000</c:v>
                </c:pt>
                <c:pt idx="48847">
                  <c:v>1438329600</c:v>
                </c:pt>
                <c:pt idx="48848">
                  <c:v>1438333200</c:v>
                </c:pt>
                <c:pt idx="48849">
                  <c:v>1438336800</c:v>
                </c:pt>
                <c:pt idx="48850">
                  <c:v>1438340400</c:v>
                </c:pt>
                <c:pt idx="48851">
                  <c:v>1438344000</c:v>
                </c:pt>
                <c:pt idx="48852">
                  <c:v>1438347600</c:v>
                </c:pt>
                <c:pt idx="48853">
                  <c:v>1438351200</c:v>
                </c:pt>
                <c:pt idx="48854">
                  <c:v>1438354800</c:v>
                </c:pt>
                <c:pt idx="48855">
                  <c:v>1438358400</c:v>
                </c:pt>
                <c:pt idx="48856">
                  <c:v>1438362000</c:v>
                </c:pt>
                <c:pt idx="48857">
                  <c:v>1438365600</c:v>
                </c:pt>
                <c:pt idx="48858">
                  <c:v>1438369200</c:v>
                </c:pt>
                <c:pt idx="48859">
                  <c:v>1438372800</c:v>
                </c:pt>
                <c:pt idx="48860">
                  <c:v>1438376400</c:v>
                </c:pt>
                <c:pt idx="48861">
                  <c:v>1438380000</c:v>
                </c:pt>
                <c:pt idx="48862">
                  <c:v>1438383600</c:v>
                </c:pt>
                <c:pt idx="48863">
                  <c:v>1438387200</c:v>
                </c:pt>
                <c:pt idx="48864">
                  <c:v>1438390800</c:v>
                </c:pt>
                <c:pt idx="48865">
                  <c:v>1438394400</c:v>
                </c:pt>
                <c:pt idx="48866">
                  <c:v>1438398000</c:v>
                </c:pt>
                <c:pt idx="48867">
                  <c:v>1438401600</c:v>
                </c:pt>
                <c:pt idx="48868">
                  <c:v>1438405200</c:v>
                </c:pt>
                <c:pt idx="48869">
                  <c:v>1438408800</c:v>
                </c:pt>
                <c:pt idx="48870">
                  <c:v>1438412400</c:v>
                </c:pt>
                <c:pt idx="48871">
                  <c:v>1438416000</c:v>
                </c:pt>
                <c:pt idx="48872">
                  <c:v>1438419600</c:v>
                </c:pt>
                <c:pt idx="48873">
                  <c:v>1438423200</c:v>
                </c:pt>
                <c:pt idx="48874">
                  <c:v>1438426800</c:v>
                </c:pt>
                <c:pt idx="48875">
                  <c:v>1438430400</c:v>
                </c:pt>
                <c:pt idx="48876">
                  <c:v>1438434000</c:v>
                </c:pt>
                <c:pt idx="48877">
                  <c:v>1438437600</c:v>
                </c:pt>
                <c:pt idx="48878">
                  <c:v>1438441200</c:v>
                </c:pt>
                <c:pt idx="48879">
                  <c:v>1438444800</c:v>
                </c:pt>
                <c:pt idx="48880">
                  <c:v>1438448400</c:v>
                </c:pt>
                <c:pt idx="48881">
                  <c:v>1438452000</c:v>
                </c:pt>
                <c:pt idx="48882">
                  <c:v>1438455600</c:v>
                </c:pt>
                <c:pt idx="48883">
                  <c:v>1438459200</c:v>
                </c:pt>
                <c:pt idx="48884">
                  <c:v>1438462800</c:v>
                </c:pt>
                <c:pt idx="48885">
                  <c:v>1438466400</c:v>
                </c:pt>
                <c:pt idx="48886">
                  <c:v>1438470000</c:v>
                </c:pt>
                <c:pt idx="48887">
                  <c:v>1438473600</c:v>
                </c:pt>
                <c:pt idx="48888">
                  <c:v>1438477200</c:v>
                </c:pt>
                <c:pt idx="48889">
                  <c:v>1438480800</c:v>
                </c:pt>
                <c:pt idx="48890">
                  <c:v>1438484400</c:v>
                </c:pt>
                <c:pt idx="48891">
                  <c:v>1438488000</c:v>
                </c:pt>
                <c:pt idx="48892">
                  <c:v>1438491600</c:v>
                </c:pt>
                <c:pt idx="48893">
                  <c:v>1438495200</c:v>
                </c:pt>
                <c:pt idx="48894">
                  <c:v>1438498800</c:v>
                </c:pt>
                <c:pt idx="48895">
                  <c:v>1438502400</c:v>
                </c:pt>
                <c:pt idx="48896">
                  <c:v>1438506000</c:v>
                </c:pt>
                <c:pt idx="48897">
                  <c:v>1438509600</c:v>
                </c:pt>
                <c:pt idx="48898">
                  <c:v>1438513200</c:v>
                </c:pt>
                <c:pt idx="48899">
                  <c:v>1438516800</c:v>
                </c:pt>
                <c:pt idx="48900">
                  <c:v>1438520400</c:v>
                </c:pt>
                <c:pt idx="48901">
                  <c:v>1438524000</c:v>
                </c:pt>
                <c:pt idx="48902">
                  <c:v>1438527600</c:v>
                </c:pt>
                <c:pt idx="48903">
                  <c:v>1438531200</c:v>
                </c:pt>
                <c:pt idx="48904">
                  <c:v>1438534800</c:v>
                </c:pt>
                <c:pt idx="48905">
                  <c:v>1438538400</c:v>
                </c:pt>
                <c:pt idx="48906">
                  <c:v>1438542000</c:v>
                </c:pt>
                <c:pt idx="48907">
                  <c:v>1438545600</c:v>
                </c:pt>
                <c:pt idx="48908">
                  <c:v>1438549200</c:v>
                </c:pt>
                <c:pt idx="48909">
                  <c:v>1438552800</c:v>
                </c:pt>
                <c:pt idx="48910">
                  <c:v>1438556400</c:v>
                </c:pt>
                <c:pt idx="48911">
                  <c:v>1438560000</c:v>
                </c:pt>
                <c:pt idx="48912">
                  <c:v>1438563600</c:v>
                </c:pt>
                <c:pt idx="48913">
                  <c:v>1438567200</c:v>
                </c:pt>
                <c:pt idx="48914">
                  <c:v>1438570800</c:v>
                </c:pt>
                <c:pt idx="48915">
                  <c:v>1438574400</c:v>
                </c:pt>
                <c:pt idx="48916">
                  <c:v>1438578000</c:v>
                </c:pt>
                <c:pt idx="48917">
                  <c:v>1438581600</c:v>
                </c:pt>
                <c:pt idx="48918">
                  <c:v>1438585200</c:v>
                </c:pt>
                <c:pt idx="48919">
                  <c:v>1438588800</c:v>
                </c:pt>
                <c:pt idx="48920">
                  <c:v>1438592400</c:v>
                </c:pt>
                <c:pt idx="48921">
                  <c:v>1438596000</c:v>
                </c:pt>
                <c:pt idx="48922">
                  <c:v>1438599600</c:v>
                </c:pt>
                <c:pt idx="48923">
                  <c:v>1438603200</c:v>
                </c:pt>
                <c:pt idx="48924">
                  <c:v>1438606800</c:v>
                </c:pt>
                <c:pt idx="48925">
                  <c:v>1438610400</c:v>
                </c:pt>
                <c:pt idx="48926">
                  <c:v>1438614000</c:v>
                </c:pt>
                <c:pt idx="48927">
                  <c:v>1438617600</c:v>
                </c:pt>
                <c:pt idx="48928">
                  <c:v>1438621200</c:v>
                </c:pt>
                <c:pt idx="48929">
                  <c:v>1438624800</c:v>
                </c:pt>
                <c:pt idx="48930">
                  <c:v>1438628400</c:v>
                </c:pt>
                <c:pt idx="48931">
                  <c:v>1438632000</c:v>
                </c:pt>
                <c:pt idx="48932">
                  <c:v>1438635600</c:v>
                </c:pt>
                <c:pt idx="48933">
                  <c:v>1438639200</c:v>
                </c:pt>
                <c:pt idx="48934">
                  <c:v>1438642800</c:v>
                </c:pt>
                <c:pt idx="48935">
                  <c:v>1438646400</c:v>
                </c:pt>
                <c:pt idx="48936">
                  <c:v>1438650000</c:v>
                </c:pt>
                <c:pt idx="48937">
                  <c:v>1438653600</c:v>
                </c:pt>
                <c:pt idx="48938">
                  <c:v>1438657200</c:v>
                </c:pt>
                <c:pt idx="48939">
                  <c:v>1438660800</c:v>
                </c:pt>
                <c:pt idx="48940">
                  <c:v>1438664400</c:v>
                </c:pt>
                <c:pt idx="48941">
                  <c:v>1438668000</c:v>
                </c:pt>
                <c:pt idx="48942">
                  <c:v>1438671600</c:v>
                </c:pt>
                <c:pt idx="48943">
                  <c:v>1438675200</c:v>
                </c:pt>
                <c:pt idx="48944">
                  <c:v>1438678800</c:v>
                </c:pt>
                <c:pt idx="48945">
                  <c:v>1438682400</c:v>
                </c:pt>
                <c:pt idx="48946">
                  <c:v>1438686000</c:v>
                </c:pt>
                <c:pt idx="48947">
                  <c:v>1438689600</c:v>
                </c:pt>
                <c:pt idx="48948">
                  <c:v>1438693200</c:v>
                </c:pt>
                <c:pt idx="48949">
                  <c:v>1438696800</c:v>
                </c:pt>
                <c:pt idx="48950">
                  <c:v>1438700400</c:v>
                </c:pt>
                <c:pt idx="48951">
                  <c:v>1438704000</c:v>
                </c:pt>
                <c:pt idx="48952">
                  <c:v>1438707600</c:v>
                </c:pt>
                <c:pt idx="48953">
                  <c:v>1438711200</c:v>
                </c:pt>
                <c:pt idx="48954">
                  <c:v>1438714800</c:v>
                </c:pt>
                <c:pt idx="48955">
                  <c:v>1438718400</c:v>
                </c:pt>
                <c:pt idx="48956">
                  <c:v>1438722000</c:v>
                </c:pt>
                <c:pt idx="48957">
                  <c:v>1438725600</c:v>
                </c:pt>
                <c:pt idx="48958">
                  <c:v>1438729200</c:v>
                </c:pt>
                <c:pt idx="48959">
                  <c:v>1438732800</c:v>
                </c:pt>
                <c:pt idx="48960">
                  <c:v>1438736400</c:v>
                </c:pt>
                <c:pt idx="48961">
                  <c:v>1438740000</c:v>
                </c:pt>
                <c:pt idx="48962">
                  <c:v>1438743600</c:v>
                </c:pt>
                <c:pt idx="48963">
                  <c:v>1438747200</c:v>
                </c:pt>
                <c:pt idx="48964">
                  <c:v>1438750800</c:v>
                </c:pt>
                <c:pt idx="48965">
                  <c:v>1438754400</c:v>
                </c:pt>
                <c:pt idx="48966">
                  <c:v>1438758000</c:v>
                </c:pt>
                <c:pt idx="48967">
                  <c:v>1438761600</c:v>
                </c:pt>
                <c:pt idx="48968">
                  <c:v>1438765200</c:v>
                </c:pt>
                <c:pt idx="48969">
                  <c:v>1438768800</c:v>
                </c:pt>
                <c:pt idx="48970">
                  <c:v>1438772400</c:v>
                </c:pt>
                <c:pt idx="48971">
                  <c:v>1438776000</c:v>
                </c:pt>
                <c:pt idx="48972">
                  <c:v>1438779600</c:v>
                </c:pt>
                <c:pt idx="48973">
                  <c:v>1438783200</c:v>
                </c:pt>
                <c:pt idx="48974">
                  <c:v>1438786800</c:v>
                </c:pt>
                <c:pt idx="48975">
                  <c:v>1438790400</c:v>
                </c:pt>
                <c:pt idx="48976">
                  <c:v>1438794000</c:v>
                </c:pt>
                <c:pt idx="48977">
                  <c:v>1438797600</c:v>
                </c:pt>
                <c:pt idx="48978">
                  <c:v>1438801200</c:v>
                </c:pt>
                <c:pt idx="48979">
                  <c:v>1438804800</c:v>
                </c:pt>
                <c:pt idx="48980">
                  <c:v>1438808400</c:v>
                </c:pt>
                <c:pt idx="48981">
                  <c:v>1438812000</c:v>
                </c:pt>
                <c:pt idx="48982">
                  <c:v>1438815600</c:v>
                </c:pt>
                <c:pt idx="48983">
                  <c:v>1438819200</c:v>
                </c:pt>
                <c:pt idx="48984">
                  <c:v>1438822800</c:v>
                </c:pt>
                <c:pt idx="48985">
                  <c:v>1438826400</c:v>
                </c:pt>
                <c:pt idx="48986">
                  <c:v>1438830000</c:v>
                </c:pt>
                <c:pt idx="48987">
                  <c:v>1438833600</c:v>
                </c:pt>
                <c:pt idx="48988">
                  <c:v>1438837200</c:v>
                </c:pt>
                <c:pt idx="48989">
                  <c:v>1438840800</c:v>
                </c:pt>
                <c:pt idx="48990">
                  <c:v>1438844400</c:v>
                </c:pt>
                <c:pt idx="48991">
                  <c:v>1438848000</c:v>
                </c:pt>
                <c:pt idx="48992">
                  <c:v>1438851600</c:v>
                </c:pt>
                <c:pt idx="48993">
                  <c:v>1438855200</c:v>
                </c:pt>
                <c:pt idx="48994">
                  <c:v>1438858800</c:v>
                </c:pt>
                <c:pt idx="48995">
                  <c:v>1438862400</c:v>
                </c:pt>
                <c:pt idx="48996">
                  <c:v>1438866000</c:v>
                </c:pt>
                <c:pt idx="48997">
                  <c:v>1438869600</c:v>
                </c:pt>
                <c:pt idx="48998">
                  <c:v>1438873200</c:v>
                </c:pt>
                <c:pt idx="48999">
                  <c:v>1438876800</c:v>
                </c:pt>
                <c:pt idx="49000">
                  <c:v>1438880400</c:v>
                </c:pt>
                <c:pt idx="49001">
                  <c:v>1438884000</c:v>
                </c:pt>
                <c:pt idx="49002">
                  <c:v>1438887600</c:v>
                </c:pt>
                <c:pt idx="49003">
                  <c:v>1438891200</c:v>
                </c:pt>
                <c:pt idx="49004">
                  <c:v>1438894800</c:v>
                </c:pt>
                <c:pt idx="49005">
                  <c:v>1438898400</c:v>
                </c:pt>
                <c:pt idx="49006">
                  <c:v>1438902000</c:v>
                </c:pt>
                <c:pt idx="49007">
                  <c:v>1438905600</c:v>
                </c:pt>
                <c:pt idx="49008">
                  <c:v>1438909200</c:v>
                </c:pt>
                <c:pt idx="49009">
                  <c:v>1438912800</c:v>
                </c:pt>
                <c:pt idx="49010">
                  <c:v>1438916400</c:v>
                </c:pt>
                <c:pt idx="49011">
                  <c:v>1438920000</c:v>
                </c:pt>
                <c:pt idx="49012">
                  <c:v>1438923600</c:v>
                </c:pt>
                <c:pt idx="49013">
                  <c:v>1438927200</c:v>
                </c:pt>
                <c:pt idx="49014">
                  <c:v>1438930800</c:v>
                </c:pt>
                <c:pt idx="49015">
                  <c:v>1438934400</c:v>
                </c:pt>
                <c:pt idx="49016">
                  <c:v>1438938000</c:v>
                </c:pt>
                <c:pt idx="49017">
                  <c:v>1438941600</c:v>
                </c:pt>
                <c:pt idx="49018">
                  <c:v>1438945200</c:v>
                </c:pt>
                <c:pt idx="49019">
                  <c:v>1438948800</c:v>
                </c:pt>
                <c:pt idx="49020">
                  <c:v>1438952400</c:v>
                </c:pt>
                <c:pt idx="49021">
                  <c:v>1438956000</c:v>
                </c:pt>
                <c:pt idx="49022">
                  <c:v>1438959600</c:v>
                </c:pt>
                <c:pt idx="49023">
                  <c:v>1438963200</c:v>
                </c:pt>
                <c:pt idx="49024">
                  <c:v>1438966800</c:v>
                </c:pt>
                <c:pt idx="49025">
                  <c:v>1438970400</c:v>
                </c:pt>
                <c:pt idx="49026">
                  <c:v>1438974000</c:v>
                </c:pt>
                <c:pt idx="49027">
                  <c:v>1438977600</c:v>
                </c:pt>
                <c:pt idx="49028">
                  <c:v>1438981200</c:v>
                </c:pt>
                <c:pt idx="49029">
                  <c:v>1438984800</c:v>
                </c:pt>
                <c:pt idx="49030">
                  <c:v>1438988400</c:v>
                </c:pt>
                <c:pt idx="49031">
                  <c:v>1438992000</c:v>
                </c:pt>
                <c:pt idx="49032">
                  <c:v>1438995600</c:v>
                </c:pt>
                <c:pt idx="49033">
                  <c:v>1438999200</c:v>
                </c:pt>
                <c:pt idx="49034">
                  <c:v>1439002800</c:v>
                </c:pt>
                <c:pt idx="49035">
                  <c:v>1439006400</c:v>
                </c:pt>
                <c:pt idx="49036">
                  <c:v>1439010000</c:v>
                </c:pt>
                <c:pt idx="49037">
                  <c:v>1439013600</c:v>
                </c:pt>
                <c:pt idx="49038">
                  <c:v>1439017200</c:v>
                </c:pt>
                <c:pt idx="49039">
                  <c:v>1439020800</c:v>
                </c:pt>
                <c:pt idx="49040">
                  <c:v>1439024400</c:v>
                </c:pt>
                <c:pt idx="49041">
                  <c:v>1439028000</c:v>
                </c:pt>
                <c:pt idx="49042">
                  <c:v>1439031600</c:v>
                </c:pt>
                <c:pt idx="49043">
                  <c:v>1439035200</c:v>
                </c:pt>
                <c:pt idx="49044">
                  <c:v>1439038800</c:v>
                </c:pt>
                <c:pt idx="49045">
                  <c:v>1439042400</c:v>
                </c:pt>
                <c:pt idx="49046">
                  <c:v>1439046000</c:v>
                </c:pt>
                <c:pt idx="49047">
                  <c:v>1439049600</c:v>
                </c:pt>
                <c:pt idx="49048">
                  <c:v>1439053200</c:v>
                </c:pt>
                <c:pt idx="49049">
                  <c:v>1439056800</c:v>
                </c:pt>
                <c:pt idx="49050">
                  <c:v>1439060400</c:v>
                </c:pt>
                <c:pt idx="49051">
                  <c:v>1439064000</c:v>
                </c:pt>
                <c:pt idx="49052">
                  <c:v>1439067600</c:v>
                </c:pt>
                <c:pt idx="49053">
                  <c:v>1439071200</c:v>
                </c:pt>
                <c:pt idx="49054">
                  <c:v>1439074800</c:v>
                </c:pt>
                <c:pt idx="49055">
                  <c:v>1439078400</c:v>
                </c:pt>
                <c:pt idx="49056">
                  <c:v>1439082000</c:v>
                </c:pt>
                <c:pt idx="49057">
                  <c:v>1439085600</c:v>
                </c:pt>
                <c:pt idx="49058">
                  <c:v>1439089200</c:v>
                </c:pt>
                <c:pt idx="49059">
                  <c:v>1439092800</c:v>
                </c:pt>
                <c:pt idx="49060">
                  <c:v>1439096400</c:v>
                </c:pt>
                <c:pt idx="49061">
                  <c:v>1439100000</c:v>
                </c:pt>
                <c:pt idx="49062">
                  <c:v>1439103600</c:v>
                </c:pt>
                <c:pt idx="49063">
                  <c:v>1439107200</c:v>
                </c:pt>
                <c:pt idx="49064">
                  <c:v>1439110800</c:v>
                </c:pt>
                <c:pt idx="49065">
                  <c:v>1439114400</c:v>
                </c:pt>
                <c:pt idx="49066">
                  <c:v>1439118000</c:v>
                </c:pt>
                <c:pt idx="49067">
                  <c:v>1439121600</c:v>
                </c:pt>
                <c:pt idx="49068">
                  <c:v>1439125200</c:v>
                </c:pt>
                <c:pt idx="49069">
                  <c:v>1439128800</c:v>
                </c:pt>
                <c:pt idx="49070">
                  <c:v>1439132400</c:v>
                </c:pt>
                <c:pt idx="49071">
                  <c:v>1439136000</c:v>
                </c:pt>
                <c:pt idx="49072">
                  <c:v>1439139600</c:v>
                </c:pt>
                <c:pt idx="49073">
                  <c:v>1439143200</c:v>
                </c:pt>
                <c:pt idx="49074">
                  <c:v>1439146800</c:v>
                </c:pt>
                <c:pt idx="49075">
                  <c:v>1439150400</c:v>
                </c:pt>
                <c:pt idx="49076">
                  <c:v>1439154000</c:v>
                </c:pt>
                <c:pt idx="49077">
                  <c:v>1439157600</c:v>
                </c:pt>
                <c:pt idx="49078">
                  <c:v>1439161200</c:v>
                </c:pt>
                <c:pt idx="49079">
                  <c:v>1439164800</c:v>
                </c:pt>
                <c:pt idx="49080">
                  <c:v>1439168400</c:v>
                </c:pt>
                <c:pt idx="49081">
                  <c:v>1439172000</c:v>
                </c:pt>
                <c:pt idx="49082">
                  <c:v>1439175600</c:v>
                </c:pt>
                <c:pt idx="49083">
                  <c:v>1439179200</c:v>
                </c:pt>
                <c:pt idx="49084">
                  <c:v>1439182800</c:v>
                </c:pt>
                <c:pt idx="49085">
                  <c:v>1439186400</c:v>
                </c:pt>
                <c:pt idx="49086">
                  <c:v>1439190000</c:v>
                </c:pt>
                <c:pt idx="49087">
                  <c:v>1439193600</c:v>
                </c:pt>
                <c:pt idx="49088">
                  <c:v>1439197200</c:v>
                </c:pt>
                <c:pt idx="49089">
                  <c:v>1439200800</c:v>
                </c:pt>
                <c:pt idx="49090">
                  <c:v>1439204400</c:v>
                </c:pt>
                <c:pt idx="49091">
                  <c:v>1439208000</c:v>
                </c:pt>
                <c:pt idx="49092">
                  <c:v>1439211600</c:v>
                </c:pt>
                <c:pt idx="49093">
                  <c:v>1439215200</c:v>
                </c:pt>
                <c:pt idx="49094">
                  <c:v>1439218800</c:v>
                </c:pt>
                <c:pt idx="49095">
                  <c:v>1439222400</c:v>
                </c:pt>
                <c:pt idx="49096">
                  <c:v>1439226000</c:v>
                </c:pt>
                <c:pt idx="49097">
                  <c:v>1439229600</c:v>
                </c:pt>
                <c:pt idx="49098">
                  <c:v>1439233200</c:v>
                </c:pt>
                <c:pt idx="49099">
                  <c:v>1439236800</c:v>
                </c:pt>
                <c:pt idx="49100">
                  <c:v>1439240400</c:v>
                </c:pt>
                <c:pt idx="49101">
                  <c:v>1439244000</c:v>
                </c:pt>
                <c:pt idx="49102">
                  <c:v>1439247600</c:v>
                </c:pt>
                <c:pt idx="49103">
                  <c:v>1439251200</c:v>
                </c:pt>
                <c:pt idx="49104">
                  <c:v>1439254800</c:v>
                </c:pt>
                <c:pt idx="49105">
                  <c:v>1439258400</c:v>
                </c:pt>
                <c:pt idx="49106">
                  <c:v>1439262000</c:v>
                </c:pt>
                <c:pt idx="49107">
                  <c:v>1439265600</c:v>
                </c:pt>
                <c:pt idx="49108">
                  <c:v>1439269200</c:v>
                </c:pt>
                <c:pt idx="49109">
                  <c:v>1439272800</c:v>
                </c:pt>
                <c:pt idx="49110">
                  <c:v>1439276400</c:v>
                </c:pt>
                <c:pt idx="49111">
                  <c:v>1439280000</c:v>
                </c:pt>
                <c:pt idx="49112">
                  <c:v>1439283600</c:v>
                </c:pt>
                <c:pt idx="49113">
                  <c:v>1439287200</c:v>
                </c:pt>
                <c:pt idx="49114">
                  <c:v>1439290800</c:v>
                </c:pt>
                <c:pt idx="49115">
                  <c:v>1439294400</c:v>
                </c:pt>
                <c:pt idx="49116">
                  <c:v>1439298000</c:v>
                </c:pt>
                <c:pt idx="49117">
                  <c:v>1439301600</c:v>
                </c:pt>
                <c:pt idx="49118">
                  <c:v>1439305200</c:v>
                </c:pt>
                <c:pt idx="49119">
                  <c:v>1439308800</c:v>
                </c:pt>
                <c:pt idx="49120">
                  <c:v>1439312400</c:v>
                </c:pt>
                <c:pt idx="49121">
                  <c:v>1439316000</c:v>
                </c:pt>
                <c:pt idx="49122">
                  <c:v>1439319600</c:v>
                </c:pt>
                <c:pt idx="49123">
                  <c:v>1439323200</c:v>
                </c:pt>
                <c:pt idx="49124">
                  <c:v>1439326800</c:v>
                </c:pt>
                <c:pt idx="49125">
                  <c:v>1439330400</c:v>
                </c:pt>
                <c:pt idx="49126">
                  <c:v>1439334000</c:v>
                </c:pt>
                <c:pt idx="49127">
                  <c:v>1439337600</c:v>
                </c:pt>
                <c:pt idx="49128">
                  <c:v>1439341200</c:v>
                </c:pt>
                <c:pt idx="49129">
                  <c:v>1439344800</c:v>
                </c:pt>
                <c:pt idx="49130">
                  <c:v>1439348400</c:v>
                </c:pt>
                <c:pt idx="49131">
                  <c:v>1439352000</c:v>
                </c:pt>
                <c:pt idx="49132">
                  <c:v>1439355600</c:v>
                </c:pt>
                <c:pt idx="49133">
                  <c:v>1439359200</c:v>
                </c:pt>
                <c:pt idx="49134">
                  <c:v>1439362800</c:v>
                </c:pt>
                <c:pt idx="49135">
                  <c:v>1439366400</c:v>
                </c:pt>
                <c:pt idx="49136">
                  <c:v>1439370000</c:v>
                </c:pt>
                <c:pt idx="49137">
                  <c:v>1439373600</c:v>
                </c:pt>
                <c:pt idx="49138">
                  <c:v>1439377200</c:v>
                </c:pt>
                <c:pt idx="49139">
                  <c:v>1439380800</c:v>
                </c:pt>
                <c:pt idx="49140">
                  <c:v>1439384400</c:v>
                </c:pt>
                <c:pt idx="49141">
                  <c:v>1439388000</c:v>
                </c:pt>
                <c:pt idx="49142">
                  <c:v>1439391600</c:v>
                </c:pt>
                <c:pt idx="49143">
                  <c:v>1439395200</c:v>
                </c:pt>
                <c:pt idx="49144">
                  <c:v>1439398800</c:v>
                </c:pt>
                <c:pt idx="49145">
                  <c:v>1439402400</c:v>
                </c:pt>
                <c:pt idx="49146">
                  <c:v>1439406000</c:v>
                </c:pt>
                <c:pt idx="49147">
                  <c:v>1439409600</c:v>
                </c:pt>
                <c:pt idx="49148">
                  <c:v>1439413200</c:v>
                </c:pt>
                <c:pt idx="49149">
                  <c:v>1439416800</c:v>
                </c:pt>
                <c:pt idx="49150">
                  <c:v>1439420400</c:v>
                </c:pt>
                <c:pt idx="49151">
                  <c:v>1439424000</c:v>
                </c:pt>
                <c:pt idx="49152">
                  <c:v>1439427600</c:v>
                </c:pt>
                <c:pt idx="49153">
                  <c:v>1439431200</c:v>
                </c:pt>
                <c:pt idx="49154">
                  <c:v>1439434800</c:v>
                </c:pt>
                <c:pt idx="49155">
                  <c:v>1439438400</c:v>
                </c:pt>
                <c:pt idx="49156">
                  <c:v>1439442000</c:v>
                </c:pt>
                <c:pt idx="49157">
                  <c:v>1439445600</c:v>
                </c:pt>
                <c:pt idx="49158">
                  <c:v>1439449200</c:v>
                </c:pt>
                <c:pt idx="49159">
                  <c:v>1439452800</c:v>
                </c:pt>
                <c:pt idx="49160">
                  <c:v>1439456400</c:v>
                </c:pt>
                <c:pt idx="49161">
                  <c:v>1439460000</c:v>
                </c:pt>
                <c:pt idx="49162">
                  <c:v>1439463600</c:v>
                </c:pt>
                <c:pt idx="49163">
                  <c:v>1439467200</c:v>
                </c:pt>
                <c:pt idx="49164">
                  <c:v>1439470800</c:v>
                </c:pt>
                <c:pt idx="49165">
                  <c:v>1439474400</c:v>
                </c:pt>
                <c:pt idx="49166">
                  <c:v>1439478000</c:v>
                </c:pt>
                <c:pt idx="49167">
                  <c:v>1439481600</c:v>
                </c:pt>
                <c:pt idx="49168">
                  <c:v>1439485200</c:v>
                </c:pt>
                <c:pt idx="49169">
                  <c:v>1439488800</c:v>
                </c:pt>
                <c:pt idx="49170">
                  <c:v>1439492400</c:v>
                </c:pt>
                <c:pt idx="49171">
                  <c:v>1439496000</c:v>
                </c:pt>
                <c:pt idx="49172">
                  <c:v>1439499600</c:v>
                </c:pt>
                <c:pt idx="49173">
                  <c:v>1439503200</c:v>
                </c:pt>
                <c:pt idx="49174">
                  <c:v>1439506800</c:v>
                </c:pt>
                <c:pt idx="49175">
                  <c:v>1439510400</c:v>
                </c:pt>
                <c:pt idx="49176">
                  <c:v>1439514000</c:v>
                </c:pt>
                <c:pt idx="49177">
                  <c:v>1439517600</c:v>
                </c:pt>
                <c:pt idx="49178">
                  <c:v>1439521200</c:v>
                </c:pt>
                <c:pt idx="49179">
                  <c:v>1439524800</c:v>
                </c:pt>
                <c:pt idx="49180">
                  <c:v>1439528400</c:v>
                </c:pt>
                <c:pt idx="49181">
                  <c:v>1439532000</c:v>
                </c:pt>
                <c:pt idx="49182">
                  <c:v>1439535600</c:v>
                </c:pt>
                <c:pt idx="49183">
                  <c:v>1439539200</c:v>
                </c:pt>
                <c:pt idx="49184">
                  <c:v>1439542800</c:v>
                </c:pt>
                <c:pt idx="49185">
                  <c:v>1439546400</c:v>
                </c:pt>
                <c:pt idx="49186">
                  <c:v>1439550000</c:v>
                </c:pt>
                <c:pt idx="49187">
                  <c:v>1439553600</c:v>
                </c:pt>
                <c:pt idx="49188">
                  <c:v>1439557200</c:v>
                </c:pt>
                <c:pt idx="49189">
                  <c:v>1439560800</c:v>
                </c:pt>
                <c:pt idx="49190">
                  <c:v>1439564400</c:v>
                </c:pt>
                <c:pt idx="49191">
                  <c:v>1439568000</c:v>
                </c:pt>
                <c:pt idx="49192">
                  <c:v>1439571600</c:v>
                </c:pt>
                <c:pt idx="49193">
                  <c:v>1439575200</c:v>
                </c:pt>
                <c:pt idx="49194">
                  <c:v>1439578800</c:v>
                </c:pt>
                <c:pt idx="49195">
                  <c:v>1439582400</c:v>
                </c:pt>
                <c:pt idx="49196">
                  <c:v>1439586000</c:v>
                </c:pt>
                <c:pt idx="49197">
                  <c:v>1439589600</c:v>
                </c:pt>
                <c:pt idx="49198">
                  <c:v>1439593200</c:v>
                </c:pt>
                <c:pt idx="49199">
                  <c:v>1439596800</c:v>
                </c:pt>
                <c:pt idx="49200">
                  <c:v>1439600400</c:v>
                </c:pt>
                <c:pt idx="49201">
                  <c:v>1439604000</c:v>
                </c:pt>
                <c:pt idx="49202">
                  <c:v>1439607600</c:v>
                </c:pt>
                <c:pt idx="49203">
                  <c:v>1439611200</c:v>
                </c:pt>
                <c:pt idx="49204">
                  <c:v>1439614800</c:v>
                </c:pt>
                <c:pt idx="49205">
                  <c:v>1439618400</c:v>
                </c:pt>
                <c:pt idx="49206">
                  <c:v>1439622000</c:v>
                </c:pt>
                <c:pt idx="49207">
                  <c:v>1439625600</c:v>
                </c:pt>
                <c:pt idx="49208">
                  <c:v>1439629200</c:v>
                </c:pt>
                <c:pt idx="49209">
                  <c:v>1439632800</c:v>
                </c:pt>
                <c:pt idx="49210">
                  <c:v>1439636400</c:v>
                </c:pt>
                <c:pt idx="49211">
                  <c:v>1439640000</c:v>
                </c:pt>
                <c:pt idx="49212">
                  <c:v>1439643600</c:v>
                </c:pt>
                <c:pt idx="49213">
                  <c:v>1439647200</c:v>
                </c:pt>
                <c:pt idx="49214">
                  <c:v>1439650800</c:v>
                </c:pt>
                <c:pt idx="49215">
                  <c:v>1439654400</c:v>
                </c:pt>
                <c:pt idx="49216">
                  <c:v>1439658000</c:v>
                </c:pt>
                <c:pt idx="49217">
                  <c:v>1439661600</c:v>
                </c:pt>
                <c:pt idx="49218">
                  <c:v>1439665200</c:v>
                </c:pt>
                <c:pt idx="49219">
                  <c:v>1439668800</c:v>
                </c:pt>
                <c:pt idx="49220">
                  <c:v>1439672400</c:v>
                </c:pt>
                <c:pt idx="49221">
                  <c:v>1439676000</c:v>
                </c:pt>
                <c:pt idx="49222">
                  <c:v>1439679600</c:v>
                </c:pt>
                <c:pt idx="49223">
                  <c:v>1439683200</c:v>
                </c:pt>
                <c:pt idx="49224">
                  <c:v>1439686800</c:v>
                </c:pt>
                <c:pt idx="49225">
                  <c:v>1439690400</c:v>
                </c:pt>
                <c:pt idx="49226">
                  <c:v>1439694000</c:v>
                </c:pt>
                <c:pt idx="49227">
                  <c:v>1439697600</c:v>
                </c:pt>
                <c:pt idx="49228">
                  <c:v>1439701200</c:v>
                </c:pt>
                <c:pt idx="49229">
                  <c:v>1439704800</c:v>
                </c:pt>
                <c:pt idx="49230">
                  <c:v>1439708400</c:v>
                </c:pt>
                <c:pt idx="49231">
                  <c:v>1439712000</c:v>
                </c:pt>
                <c:pt idx="49232">
                  <c:v>1439715600</c:v>
                </c:pt>
                <c:pt idx="49233">
                  <c:v>1439719200</c:v>
                </c:pt>
                <c:pt idx="49234">
                  <c:v>1439722800</c:v>
                </c:pt>
                <c:pt idx="49235">
                  <c:v>1439726400</c:v>
                </c:pt>
                <c:pt idx="49236">
                  <c:v>1439730000</c:v>
                </c:pt>
                <c:pt idx="49237">
                  <c:v>1439733600</c:v>
                </c:pt>
                <c:pt idx="49238">
                  <c:v>1439737200</c:v>
                </c:pt>
                <c:pt idx="49239">
                  <c:v>1439740800</c:v>
                </c:pt>
                <c:pt idx="49240">
                  <c:v>1439744400</c:v>
                </c:pt>
                <c:pt idx="49241">
                  <c:v>1439748000</c:v>
                </c:pt>
                <c:pt idx="49242">
                  <c:v>1439751600</c:v>
                </c:pt>
                <c:pt idx="49243">
                  <c:v>1439755200</c:v>
                </c:pt>
                <c:pt idx="49244">
                  <c:v>1439758800</c:v>
                </c:pt>
                <c:pt idx="49245">
                  <c:v>1439762400</c:v>
                </c:pt>
                <c:pt idx="49246">
                  <c:v>1439766000</c:v>
                </c:pt>
                <c:pt idx="49247">
                  <c:v>1439769600</c:v>
                </c:pt>
                <c:pt idx="49248">
                  <c:v>1439773200</c:v>
                </c:pt>
                <c:pt idx="49249">
                  <c:v>1439776800</c:v>
                </c:pt>
                <c:pt idx="49250">
                  <c:v>1439780400</c:v>
                </c:pt>
                <c:pt idx="49251">
                  <c:v>1439784000</c:v>
                </c:pt>
                <c:pt idx="49252">
                  <c:v>1439787600</c:v>
                </c:pt>
                <c:pt idx="49253">
                  <c:v>1439791200</c:v>
                </c:pt>
                <c:pt idx="49254">
                  <c:v>1439794800</c:v>
                </c:pt>
                <c:pt idx="49255">
                  <c:v>1439798400</c:v>
                </c:pt>
                <c:pt idx="49256">
                  <c:v>1439802000</c:v>
                </c:pt>
                <c:pt idx="49257">
                  <c:v>1439805600</c:v>
                </c:pt>
                <c:pt idx="49258">
                  <c:v>1439809200</c:v>
                </c:pt>
                <c:pt idx="49259">
                  <c:v>1439812800</c:v>
                </c:pt>
                <c:pt idx="49260">
                  <c:v>1439816400</c:v>
                </c:pt>
                <c:pt idx="49261">
                  <c:v>1439820000</c:v>
                </c:pt>
                <c:pt idx="49262">
                  <c:v>1439823600</c:v>
                </c:pt>
                <c:pt idx="49263">
                  <c:v>1439827200</c:v>
                </c:pt>
                <c:pt idx="49264">
                  <c:v>1439830800</c:v>
                </c:pt>
                <c:pt idx="49265">
                  <c:v>1439834400</c:v>
                </c:pt>
                <c:pt idx="49266">
                  <c:v>1439838000</c:v>
                </c:pt>
                <c:pt idx="49267">
                  <c:v>1439841600</c:v>
                </c:pt>
                <c:pt idx="49268">
                  <c:v>1439845200</c:v>
                </c:pt>
                <c:pt idx="49269">
                  <c:v>1439848800</c:v>
                </c:pt>
                <c:pt idx="49270">
                  <c:v>1439852400</c:v>
                </c:pt>
                <c:pt idx="49271">
                  <c:v>1439856000</c:v>
                </c:pt>
                <c:pt idx="49272">
                  <c:v>1439859600</c:v>
                </c:pt>
                <c:pt idx="49273">
                  <c:v>1439863200</c:v>
                </c:pt>
                <c:pt idx="49274">
                  <c:v>1439866800</c:v>
                </c:pt>
                <c:pt idx="49275">
                  <c:v>1439870400</c:v>
                </c:pt>
                <c:pt idx="49276">
                  <c:v>1439874000</c:v>
                </c:pt>
                <c:pt idx="49277">
                  <c:v>1439877600</c:v>
                </c:pt>
                <c:pt idx="49278">
                  <c:v>1439881200</c:v>
                </c:pt>
                <c:pt idx="49279">
                  <c:v>1439884800</c:v>
                </c:pt>
                <c:pt idx="49280">
                  <c:v>1439888400</c:v>
                </c:pt>
                <c:pt idx="49281">
                  <c:v>1439892000</c:v>
                </c:pt>
                <c:pt idx="49282">
                  <c:v>1439895600</c:v>
                </c:pt>
                <c:pt idx="49283">
                  <c:v>1439899200</c:v>
                </c:pt>
                <c:pt idx="49284">
                  <c:v>1439902800</c:v>
                </c:pt>
                <c:pt idx="49285">
                  <c:v>1439906400</c:v>
                </c:pt>
                <c:pt idx="49286">
                  <c:v>1439910000</c:v>
                </c:pt>
                <c:pt idx="49287">
                  <c:v>1439913600</c:v>
                </c:pt>
                <c:pt idx="49288">
                  <c:v>1439917200</c:v>
                </c:pt>
                <c:pt idx="49289">
                  <c:v>1439920800</c:v>
                </c:pt>
                <c:pt idx="49290">
                  <c:v>1439924400</c:v>
                </c:pt>
                <c:pt idx="49291">
                  <c:v>1439928000</c:v>
                </c:pt>
                <c:pt idx="49292">
                  <c:v>1439931600</c:v>
                </c:pt>
                <c:pt idx="49293">
                  <c:v>1439935200</c:v>
                </c:pt>
                <c:pt idx="49294">
                  <c:v>1439938800</c:v>
                </c:pt>
                <c:pt idx="49295">
                  <c:v>1439942400</c:v>
                </c:pt>
                <c:pt idx="49296">
                  <c:v>1439946000</c:v>
                </c:pt>
                <c:pt idx="49297">
                  <c:v>1439949600</c:v>
                </c:pt>
                <c:pt idx="49298">
                  <c:v>1439953200</c:v>
                </c:pt>
                <c:pt idx="49299">
                  <c:v>1439956800</c:v>
                </c:pt>
                <c:pt idx="49300">
                  <c:v>1439960400</c:v>
                </c:pt>
                <c:pt idx="49301">
                  <c:v>1439964000</c:v>
                </c:pt>
                <c:pt idx="49302">
                  <c:v>1439967600</c:v>
                </c:pt>
                <c:pt idx="49303">
                  <c:v>1439971200</c:v>
                </c:pt>
                <c:pt idx="49304">
                  <c:v>1439974800</c:v>
                </c:pt>
                <c:pt idx="49305">
                  <c:v>1439978400</c:v>
                </c:pt>
                <c:pt idx="49306">
                  <c:v>1439982000</c:v>
                </c:pt>
                <c:pt idx="49307">
                  <c:v>1439985600</c:v>
                </c:pt>
                <c:pt idx="49308">
                  <c:v>1439989200</c:v>
                </c:pt>
                <c:pt idx="49309">
                  <c:v>1439992800</c:v>
                </c:pt>
                <c:pt idx="49310">
                  <c:v>1439996400</c:v>
                </c:pt>
                <c:pt idx="49311">
                  <c:v>1440000000</c:v>
                </c:pt>
                <c:pt idx="49312">
                  <c:v>1440003600</c:v>
                </c:pt>
                <c:pt idx="49313">
                  <c:v>1440007200</c:v>
                </c:pt>
                <c:pt idx="49314">
                  <c:v>1440010800</c:v>
                </c:pt>
                <c:pt idx="49315">
                  <c:v>1440014400</c:v>
                </c:pt>
                <c:pt idx="49316">
                  <c:v>1440018000</c:v>
                </c:pt>
                <c:pt idx="49317">
                  <c:v>1440021600</c:v>
                </c:pt>
                <c:pt idx="49318">
                  <c:v>1440025200</c:v>
                </c:pt>
                <c:pt idx="49319">
                  <c:v>1440028800</c:v>
                </c:pt>
                <c:pt idx="49320">
                  <c:v>1440032400</c:v>
                </c:pt>
                <c:pt idx="49321">
                  <c:v>1440036000</c:v>
                </c:pt>
                <c:pt idx="49322">
                  <c:v>1440039600</c:v>
                </c:pt>
                <c:pt idx="49323">
                  <c:v>1440043200</c:v>
                </c:pt>
                <c:pt idx="49324">
                  <c:v>1440046800</c:v>
                </c:pt>
                <c:pt idx="49325">
                  <c:v>1440050400</c:v>
                </c:pt>
                <c:pt idx="49326">
                  <c:v>1440054000</c:v>
                </c:pt>
                <c:pt idx="49327">
                  <c:v>1440057600</c:v>
                </c:pt>
                <c:pt idx="49328">
                  <c:v>1440061200</c:v>
                </c:pt>
                <c:pt idx="49329">
                  <c:v>1440064800</c:v>
                </c:pt>
                <c:pt idx="49330">
                  <c:v>1440068400</c:v>
                </c:pt>
                <c:pt idx="49331">
                  <c:v>1440072000</c:v>
                </c:pt>
                <c:pt idx="49332">
                  <c:v>1440075600</c:v>
                </c:pt>
                <c:pt idx="49333">
                  <c:v>1440079200</c:v>
                </c:pt>
                <c:pt idx="49334">
                  <c:v>1440082800</c:v>
                </c:pt>
                <c:pt idx="49335">
                  <c:v>1440086400</c:v>
                </c:pt>
                <c:pt idx="49336">
                  <c:v>1440090000</c:v>
                </c:pt>
                <c:pt idx="49337">
                  <c:v>1440093600</c:v>
                </c:pt>
                <c:pt idx="49338">
                  <c:v>1440097200</c:v>
                </c:pt>
                <c:pt idx="49339">
                  <c:v>1440100800</c:v>
                </c:pt>
                <c:pt idx="49340">
                  <c:v>1440104400</c:v>
                </c:pt>
                <c:pt idx="49341">
                  <c:v>1440108000</c:v>
                </c:pt>
                <c:pt idx="49342">
                  <c:v>1440111600</c:v>
                </c:pt>
                <c:pt idx="49343">
                  <c:v>1440115200</c:v>
                </c:pt>
                <c:pt idx="49344">
                  <c:v>1440118800</c:v>
                </c:pt>
                <c:pt idx="49345">
                  <c:v>1440122400</c:v>
                </c:pt>
                <c:pt idx="49346">
                  <c:v>1440126000</c:v>
                </c:pt>
                <c:pt idx="49347">
                  <c:v>1440129600</c:v>
                </c:pt>
                <c:pt idx="49348">
                  <c:v>1440133200</c:v>
                </c:pt>
                <c:pt idx="49349">
                  <c:v>1440136800</c:v>
                </c:pt>
                <c:pt idx="49350">
                  <c:v>1440140400</c:v>
                </c:pt>
                <c:pt idx="49351">
                  <c:v>1440144000</c:v>
                </c:pt>
                <c:pt idx="49352">
                  <c:v>1440147600</c:v>
                </c:pt>
                <c:pt idx="49353">
                  <c:v>1440151200</c:v>
                </c:pt>
                <c:pt idx="49354">
                  <c:v>1440154800</c:v>
                </c:pt>
                <c:pt idx="49355">
                  <c:v>1440158400</c:v>
                </c:pt>
                <c:pt idx="49356">
                  <c:v>1440162000</c:v>
                </c:pt>
                <c:pt idx="49357">
                  <c:v>1440165600</c:v>
                </c:pt>
                <c:pt idx="49358">
                  <c:v>1440169200</c:v>
                </c:pt>
                <c:pt idx="49359">
                  <c:v>1440172800</c:v>
                </c:pt>
                <c:pt idx="49360">
                  <c:v>1440176400</c:v>
                </c:pt>
                <c:pt idx="49361">
                  <c:v>1440180000</c:v>
                </c:pt>
                <c:pt idx="49362">
                  <c:v>1440183600</c:v>
                </c:pt>
                <c:pt idx="49363">
                  <c:v>1440187200</c:v>
                </c:pt>
                <c:pt idx="49364">
                  <c:v>1440190800</c:v>
                </c:pt>
                <c:pt idx="49365">
                  <c:v>1440194400</c:v>
                </c:pt>
                <c:pt idx="49366">
                  <c:v>1440198000</c:v>
                </c:pt>
                <c:pt idx="49367">
                  <c:v>1440201600</c:v>
                </c:pt>
                <c:pt idx="49368">
                  <c:v>1440205200</c:v>
                </c:pt>
                <c:pt idx="49369">
                  <c:v>1440208800</c:v>
                </c:pt>
                <c:pt idx="49370">
                  <c:v>1440212400</c:v>
                </c:pt>
                <c:pt idx="49371">
                  <c:v>1440216000</c:v>
                </c:pt>
                <c:pt idx="49372">
                  <c:v>1440219600</c:v>
                </c:pt>
                <c:pt idx="49373">
                  <c:v>1440223200</c:v>
                </c:pt>
                <c:pt idx="49374">
                  <c:v>1440226800</c:v>
                </c:pt>
                <c:pt idx="49375">
                  <c:v>1440230400</c:v>
                </c:pt>
                <c:pt idx="49376">
                  <c:v>1440234000</c:v>
                </c:pt>
                <c:pt idx="49377">
                  <c:v>1440237600</c:v>
                </c:pt>
                <c:pt idx="49378">
                  <c:v>1440241200</c:v>
                </c:pt>
                <c:pt idx="49379">
                  <c:v>1440244800</c:v>
                </c:pt>
                <c:pt idx="49380">
                  <c:v>1440248400</c:v>
                </c:pt>
                <c:pt idx="49381">
                  <c:v>1440252000</c:v>
                </c:pt>
                <c:pt idx="49382">
                  <c:v>1440255600</c:v>
                </c:pt>
                <c:pt idx="49383">
                  <c:v>1440259200</c:v>
                </c:pt>
                <c:pt idx="49384">
                  <c:v>1440262800</c:v>
                </c:pt>
                <c:pt idx="49385">
                  <c:v>1440266400</c:v>
                </c:pt>
                <c:pt idx="49386">
                  <c:v>1440270000</c:v>
                </c:pt>
                <c:pt idx="49387">
                  <c:v>1440273600</c:v>
                </c:pt>
                <c:pt idx="49388">
                  <c:v>1440277200</c:v>
                </c:pt>
                <c:pt idx="49389">
                  <c:v>1440280800</c:v>
                </c:pt>
                <c:pt idx="49390">
                  <c:v>1440284400</c:v>
                </c:pt>
                <c:pt idx="49391">
                  <c:v>1440288000</c:v>
                </c:pt>
                <c:pt idx="49392">
                  <c:v>1440291600</c:v>
                </c:pt>
                <c:pt idx="49393">
                  <c:v>1440295200</c:v>
                </c:pt>
                <c:pt idx="49394">
                  <c:v>1440298800</c:v>
                </c:pt>
                <c:pt idx="49395">
                  <c:v>1440302400</c:v>
                </c:pt>
                <c:pt idx="49396">
                  <c:v>1440306000</c:v>
                </c:pt>
                <c:pt idx="49397">
                  <c:v>1440309600</c:v>
                </c:pt>
                <c:pt idx="49398">
                  <c:v>1440313200</c:v>
                </c:pt>
                <c:pt idx="49399">
                  <c:v>1440316800</c:v>
                </c:pt>
                <c:pt idx="49400">
                  <c:v>1440320400</c:v>
                </c:pt>
                <c:pt idx="49401">
                  <c:v>1440324000</c:v>
                </c:pt>
                <c:pt idx="49402">
                  <c:v>1440327600</c:v>
                </c:pt>
                <c:pt idx="49403">
                  <c:v>1440331200</c:v>
                </c:pt>
                <c:pt idx="49404">
                  <c:v>1440334800</c:v>
                </c:pt>
                <c:pt idx="49405">
                  <c:v>1440338400</c:v>
                </c:pt>
                <c:pt idx="49406">
                  <c:v>1440342000</c:v>
                </c:pt>
                <c:pt idx="49407">
                  <c:v>1440345600</c:v>
                </c:pt>
                <c:pt idx="49408">
                  <c:v>1440349200</c:v>
                </c:pt>
                <c:pt idx="49409">
                  <c:v>1440352800</c:v>
                </c:pt>
                <c:pt idx="49410">
                  <c:v>1440356400</c:v>
                </c:pt>
                <c:pt idx="49411">
                  <c:v>1440360000</c:v>
                </c:pt>
                <c:pt idx="49412">
                  <c:v>1440363600</c:v>
                </c:pt>
                <c:pt idx="49413">
                  <c:v>1440367200</c:v>
                </c:pt>
                <c:pt idx="49414">
                  <c:v>1440370800</c:v>
                </c:pt>
                <c:pt idx="49415">
                  <c:v>1440374400</c:v>
                </c:pt>
                <c:pt idx="49416">
                  <c:v>1440378000</c:v>
                </c:pt>
                <c:pt idx="49417">
                  <c:v>1440381600</c:v>
                </c:pt>
                <c:pt idx="49418">
                  <c:v>1440385200</c:v>
                </c:pt>
                <c:pt idx="49419">
                  <c:v>1440388800</c:v>
                </c:pt>
                <c:pt idx="49420">
                  <c:v>1440392400</c:v>
                </c:pt>
                <c:pt idx="49421">
                  <c:v>1440396000</c:v>
                </c:pt>
                <c:pt idx="49422">
                  <c:v>1440399600</c:v>
                </c:pt>
                <c:pt idx="49423">
                  <c:v>1440403200</c:v>
                </c:pt>
                <c:pt idx="49424">
                  <c:v>1440406800</c:v>
                </c:pt>
                <c:pt idx="49425">
                  <c:v>1440410400</c:v>
                </c:pt>
                <c:pt idx="49426">
                  <c:v>1440414000</c:v>
                </c:pt>
                <c:pt idx="49427">
                  <c:v>1440417600</c:v>
                </c:pt>
                <c:pt idx="49428">
                  <c:v>1440421200</c:v>
                </c:pt>
                <c:pt idx="49429">
                  <c:v>1440424800</c:v>
                </c:pt>
                <c:pt idx="49430">
                  <c:v>1440428400</c:v>
                </c:pt>
                <c:pt idx="49431">
                  <c:v>1440432000</c:v>
                </c:pt>
                <c:pt idx="49432">
                  <c:v>1440435600</c:v>
                </c:pt>
                <c:pt idx="49433">
                  <c:v>1440439200</c:v>
                </c:pt>
                <c:pt idx="49434">
                  <c:v>1440442800</c:v>
                </c:pt>
                <c:pt idx="49435">
                  <c:v>1440446400</c:v>
                </c:pt>
                <c:pt idx="49436">
                  <c:v>1440450000</c:v>
                </c:pt>
                <c:pt idx="49437">
                  <c:v>1440453600</c:v>
                </c:pt>
                <c:pt idx="49438">
                  <c:v>1440457200</c:v>
                </c:pt>
                <c:pt idx="49439">
                  <c:v>1440460800</c:v>
                </c:pt>
                <c:pt idx="49440">
                  <c:v>1440464400</c:v>
                </c:pt>
                <c:pt idx="49441">
                  <c:v>1440468000</c:v>
                </c:pt>
                <c:pt idx="49442">
                  <c:v>1440471600</c:v>
                </c:pt>
                <c:pt idx="49443">
                  <c:v>1440475200</c:v>
                </c:pt>
                <c:pt idx="49444">
                  <c:v>1440478800</c:v>
                </c:pt>
                <c:pt idx="49445">
                  <c:v>1440482400</c:v>
                </c:pt>
                <c:pt idx="49446">
                  <c:v>1440486000</c:v>
                </c:pt>
                <c:pt idx="49447">
                  <c:v>1440489600</c:v>
                </c:pt>
                <c:pt idx="49448">
                  <c:v>1440493200</c:v>
                </c:pt>
                <c:pt idx="49449">
                  <c:v>1440496800</c:v>
                </c:pt>
                <c:pt idx="49450">
                  <c:v>1440500400</c:v>
                </c:pt>
                <c:pt idx="49451">
                  <c:v>1440504000</c:v>
                </c:pt>
                <c:pt idx="49452">
                  <c:v>1440507600</c:v>
                </c:pt>
                <c:pt idx="49453">
                  <c:v>1440511200</c:v>
                </c:pt>
                <c:pt idx="49454">
                  <c:v>1440514800</c:v>
                </c:pt>
                <c:pt idx="49455">
                  <c:v>1440518400</c:v>
                </c:pt>
                <c:pt idx="49456">
                  <c:v>1440522000</c:v>
                </c:pt>
                <c:pt idx="49457">
                  <c:v>1440525600</c:v>
                </c:pt>
                <c:pt idx="49458">
                  <c:v>1440529200</c:v>
                </c:pt>
                <c:pt idx="49459">
                  <c:v>1440532800</c:v>
                </c:pt>
                <c:pt idx="49460">
                  <c:v>1440536400</c:v>
                </c:pt>
                <c:pt idx="49461">
                  <c:v>1440540000</c:v>
                </c:pt>
                <c:pt idx="49462">
                  <c:v>1440543600</c:v>
                </c:pt>
                <c:pt idx="49463">
                  <c:v>1440547200</c:v>
                </c:pt>
                <c:pt idx="49464">
                  <c:v>1440550800</c:v>
                </c:pt>
                <c:pt idx="49465">
                  <c:v>1440554400</c:v>
                </c:pt>
                <c:pt idx="49466">
                  <c:v>1440558000</c:v>
                </c:pt>
                <c:pt idx="49467">
                  <c:v>1440561600</c:v>
                </c:pt>
                <c:pt idx="49468">
                  <c:v>1440565200</c:v>
                </c:pt>
                <c:pt idx="49469">
                  <c:v>1440568800</c:v>
                </c:pt>
                <c:pt idx="49470">
                  <c:v>1440572400</c:v>
                </c:pt>
                <c:pt idx="49471">
                  <c:v>1440576000</c:v>
                </c:pt>
                <c:pt idx="49472">
                  <c:v>1440579600</c:v>
                </c:pt>
                <c:pt idx="49473">
                  <c:v>1440583200</c:v>
                </c:pt>
                <c:pt idx="49474">
                  <c:v>1440586800</c:v>
                </c:pt>
                <c:pt idx="49475">
                  <c:v>1440590400</c:v>
                </c:pt>
                <c:pt idx="49476">
                  <c:v>1440594000</c:v>
                </c:pt>
                <c:pt idx="49477">
                  <c:v>1440597600</c:v>
                </c:pt>
                <c:pt idx="49478">
                  <c:v>1440601200</c:v>
                </c:pt>
                <c:pt idx="49479">
                  <c:v>1440604800</c:v>
                </c:pt>
                <c:pt idx="49480">
                  <c:v>1440608400</c:v>
                </c:pt>
                <c:pt idx="49481">
                  <c:v>1440612000</c:v>
                </c:pt>
                <c:pt idx="49482">
                  <c:v>1440615600</c:v>
                </c:pt>
                <c:pt idx="49483">
                  <c:v>1440619200</c:v>
                </c:pt>
                <c:pt idx="49484">
                  <c:v>1440622800</c:v>
                </c:pt>
                <c:pt idx="49485">
                  <c:v>1440626400</c:v>
                </c:pt>
                <c:pt idx="49486">
                  <c:v>1440630000</c:v>
                </c:pt>
                <c:pt idx="49487">
                  <c:v>1440633600</c:v>
                </c:pt>
                <c:pt idx="49488">
                  <c:v>1440637200</c:v>
                </c:pt>
                <c:pt idx="49489">
                  <c:v>1440640800</c:v>
                </c:pt>
                <c:pt idx="49490">
                  <c:v>1440644400</c:v>
                </c:pt>
                <c:pt idx="49491">
                  <c:v>1440648000</c:v>
                </c:pt>
                <c:pt idx="49492">
                  <c:v>1440651600</c:v>
                </c:pt>
                <c:pt idx="49493">
                  <c:v>1440655200</c:v>
                </c:pt>
                <c:pt idx="49494">
                  <c:v>1440658800</c:v>
                </c:pt>
                <c:pt idx="49495">
                  <c:v>1440662400</c:v>
                </c:pt>
                <c:pt idx="49496">
                  <c:v>1440666000</c:v>
                </c:pt>
                <c:pt idx="49497">
                  <c:v>1440669600</c:v>
                </c:pt>
                <c:pt idx="49498">
                  <c:v>1440673200</c:v>
                </c:pt>
                <c:pt idx="49499">
                  <c:v>1440676800</c:v>
                </c:pt>
                <c:pt idx="49500">
                  <c:v>1440680400</c:v>
                </c:pt>
                <c:pt idx="49501">
                  <c:v>1440684000</c:v>
                </c:pt>
                <c:pt idx="49502">
                  <c:v>1440687600</c:v>
                </c:pt>
                <c:pt idx="49503">
                  <c:v>1440691200</c:v>
                </c:pt>
                <c:pt idx="49504">
                  <c:v>1440694800</c:v>
                </c:pt>
                <c:pt idx="49505">
                  <c:v>1440698400</c:v>
                </c:pt>
                <c:pt idx="49506">
                  <c:v>1440702000</c:v>
                </c:pt>
                <c:pt idx="49507">
                  <c:v>1440705600</c:v>
                </c:pt>
                <c:pt idx="49508">
                  <c:v>1440709200</c:v>
                </c:pt>
                <c:pt idx="49509">
                  <c:v>1440712800</c:v>
                </c:pt>
                <c:pt idx="49510">
                  <c:v>1440716400</c:v>
                </c:pt>
                <c:pt idx="49511">
                  <c:v>1440720000</c:v>
                </c:pt>
                <c:pt idx="49512">
                  <c:v>1440723600</c:v>
                </c:pt>
                <c:pt idx="49513">
                  <c:v>1440727200</c:v>
                </c:pt>
                <c:pt idx="49514">
                  <c:v>1440730800</c:v>
                </c:pt>
                <c:pt idx="49515">
                  <c:v>1440734400</c:v>
                </c:pt>
                <c:pt idx="49516">
                  <c:v>1440738000</c:v>
                </c:pt>
                <c:pt idx="49517">
                  <c:v>1440741600</c:v>
                </c:pt>
                <c:pt idx="49518">
                  <c:v>1440745200</c:v>
                </c:pt>
                <c:pt idx="49519">
                  <c:v>1440748800</c:v>
                </c:pt>
                <c:pt idx="49520">
                  <c:v>1440752400</c:v>
                </c:pt>
                <c:pt idx="49521">
                  <c:v>1440756000</c:v>
                </c:pt>
                <c:pt idx="49522">
                  <c:v>1440759600</c:v>
                </c:pt>
                <c:pt idx="49523">
                  <c:v>1440763200</c:v>
                </c:pt>
                <c:pt idx="49524">
                  <c:v>1440766800</c:v>
                </c:pt>
                <c:pt idx="49525">
                  <c:v>1440770400</c:v>
                </c:pt>
                <c:pt idx="49526">
                  <c:v>1440774000</c:v>
                </c:pt>
                <c:pt idx="49527">
                  <c:v>1440777600</c:v>
                </c:pt>
                <c:pt idx="49528">
                  <c:v>1440781200</c:v>
                </c:pt>
                <c:pt idx="49529">
                  <c:v>1440784800</c:v>
                </c:pt>
                <c:pt idx="49530">
                  <c:v>1440788400</c:v>
                </c:pt>
                <c:pt idx="49531">
                  <c:v>1440792000</c:v>
                </c:pt>
                <c:pt idx="49532">
                  <c:v>1440795600</c:v>
                </c:pt>
                <c:pt idx="49533">
                  <c:v>1440799200</c:v>
                </c:pt>
                <c:pt idx="49534">
                  <c:v>1440802800</c:v>
                </c:pt>
                <c:pt idx="49535">
                  <c:v>1440806400</c:v>
                </c:pt>
                <c:pt idx="49536">
                  <c:v>1440810000</c:v>
                </c:pt>
                <c:pt idx="49537">
                  <c:v>1440813600</c:v>
                </c:pt>
                <c:pt idx="49538">
                  <c:v>1440817200</c:v>
                </c:pt>
                <c:pt idx="49539">
                  <c:v>1440820800</c:v>
                </c:pt>
                <c:pt idx="49540">
                  <c:v>1440824400</c:v>
                </c:pt>
                <c:pt idx="49541">
                  <c:v>1440828000</c:v>
                </c:pt>
                <c:pt idx="49542">
                  <c:v>1440831600</c:v>
                </c:pt>
                <c:pt idx="49543">
                  <c:v>1440835200</c:v>
                </c:pt>
                <c:pt idx="49544">
                  <c:v>1440838800</c:v>
                </c:pt>
                <c:pt idx="49545">
                  <c:v>1440842400</c:v>
                </c:pt>
                <c:pt idx="49546">
                  <c:v>1440846000</c:v>
                </c:pt>
                <c:pt idx="49547">
                  <c:v>1440849600</c:v>
                </c:pt>
                <c:pt idx="49548">
                  <c:v>1440853200</c:v>
                </c:pt>
                <c:pt idx="49549">
                  <c:v>1440856800</c:v>
                </c:pt>
                <c:pt idx="49550">
                  <c:v>1440860400</c:v>
                </c:pt>
                <c:pt idx="49551">
                  <c:v>1440864000</c:v>
                </c:pt>
                <c:pt idx="49552">
                  <c:v>1440867600</c:v>
                </c:pt>
                <c:pt idx="49553">
                  <c:v>1440871200</c:v>
                </c:pt>
                <c:pt idx="49554">
                  <c:v>1440874800</c:v>
                </c:pt>
                <c:pt idx="49555">
                  <c:v>1440878400</c:v>
                </c:pt>
                <c:pt idx="49556">
                  <c:v>1440882000</c:v>
                </c:pt>
                <c:pt idx="49557">
                  <c:v>1440885600</c:v>
                </c:pt>
                <c:pt idx="49558">
                  <c:v>1440889200</c:v>
                </c:pt>
                <c:pt idx="49559">
                  <c:v>1440892800</c:v>
                </c:pt>
                <c:pt idx="49560">
                  <c:v>1440896400</c:v>
                </c:pt>
                <c:pt idx="49561">
                  <c:v>1440900000</c:v>
                </c:pt>
                <c:pt idx="49562">
                  <c:v>1440903600</c:v>
                </c:pt>
                <c:pt idx="49563">
                  <c:v>1440907200</c:v>
                </c:pt>
                <c:pt idx="49564">
                  <c:v>1440910800</c:v>
                </c:pt>
                <c:pt idx="49565">
                  <c:v>1440914400</c:v>
                </c:pt>
                <c:pt idx="49566">
                  <c:v>1440918000</c:v>
                </c:pt>
                <c:pt idx="49567">
                  <c:v>1440921600</c:v>
                </c:pt>
                <c:pt idx="49568">
                  <c:v>1440925200</c:v>
                </c:pt>
                <c:pt idx="49569">
                  <c:v>1440928800</c:v>
                </c:pt>
                <c:pt idx="49570">
                  <c:v>1440932400</c:v>
                </c:pt>
                <c:pt idx="49571">
                  <c:v>1440936000</c:v>
                </c:pt>
                <c:pt idx="49572">
                  <c:v>1440939600</c:v>
                </c:pt>
                <c:pt idx="49573">
                  <c:v>1440943200</c:v>
                </c:pt>
                <c:pt idx="49574">
                  <c:v>1440946800</c:v>
                </c:pt>
                <c:pt idx="49575">
                  <c:v>1440950400</c:v>
                </c:pt>
                <c:pt idx="49576">
                  <c:v>1440954000</c:v>
                </c:pt>
                <c:pt idx="49577">
                  <c:v>1440957600</c:v>
                </c:pt>
                <c:pt idx="49578">
                  <c:v>1440961200</c:v>
                </c:pt>
                <c:pt idx="49579">
                  <c:v>1440964800</c:v>
                </c:pt>
                <c:pt idx="49580">
                  <c:v>1440968400</c:v>
                </c:pt>
                <c:pt idx="49581">
                  <c:v>1440972000</c:v>
                </c:pt>
                <c:pt idx="49582">
                  <c:v>1440975600</c:v>
                </c:pt>
                <c:pt idx="49583">
                  <c:v>1440979200</c:v>
                </c:pt>
                <c:pt idx="49584">
                  <c:v>1440982800</c:v>
                </c:pt>
                <c:pt idx="49585">
                  <c:v>1440986400</c:v>
                </c:pt>
                <c:pt idx="49586">
                  <c:v>1440990000</c:v>
                </c:pt>
                <c:pt idx="49587">
                  <c:v>1440993600</c:v>
                </c:pt>
                <c:pt idx="49588">
                  <c:v>1440997200</c:v>
                </c:pt>
                <c:pt idx="49589">
                  <c:v>1441000800</c:v>
                </c:pt>
                <c:pt idx="49590">
                  <c:v>1441004400</c:v>
                </c:pt>
                <c:pt idx="49591">
                  <c:v>1441008000</c:v>
                </c:pt>
                <c:pt idx="49592">
                  <c:v>1441011600</c:v>
                </c:pt>
                <c:pt idx="49593">
                  <c:v>1441015200</c:v>
                </c:pt>
                <c:pt idx="49594">
                  <c:v>1441018800</c:v>
                </c:pt>
                <c:pt idx="49595">
                  <c:v>1441022400</c:v>
                </c:pt>
                <c:pt idx="49596">
                  <c:v>1441026000</c:v>
                </c:pt>
                <c:pt idx="49597">
                  <c:v>1441029600</c:v>
                </c:pt>
                <c:pt idx="49598">
                  <c:v>1441033200</c:v>
                </c:pt>
                <c:pt idx="49599">
                  <c:v>1441036800</c:v>
                </c:pt>
                <c:pt idx="49600">
                  <c:v>1441040400</c:v>
                </c:pt>
                <c:pt idx="49601">
                  <c:v>1441044000</c:v>
                </c:pt>
                <c:pt idx="49602">
                  <c:v>1441047600</c:v>
                </c:pt>
                <c:pt idx="49603">
                  <c:v>1441051200</c:v>
                </c:pt>
                <c:pt idx="49604">
                  <c:v>1441054800</c:v>
                </c:pt>
                <c:pt idx="49605">
                  <c:v>1441058400</c:v>
                </c:pt>
                <c:pt idx="49606">
                  <c:v>1441062000</c:v>
                </c:pt>
                <c:pt idx="49607">
                  <c:v>1441065600</c:v>
                </c:pt>
                <c:pt idx="49608">
                  <c:v>1441069200</c:v>
                </c:pt>
                <c:pt idx="49609">
                  <c:v>1441072800</c:v>
                </c:pt>
                <c:pt idx="49610">
                  <c:v>1441076400</c:v>
                </c:pt>
                <c:pt idx="49611">
                  <c:v>1441080000</c:v>
                </c:pt>
                <c:pt idx="49612">
                  <c:v>1441083600</c:v>
                </c:pt>
                <c:pt idx="49613">
                  <c:v>1441087200</c:v>
                </c:pt>
                <c:pt idx="49614">
                  <c:v>1441090800</c:v>
                </c:pt>
                <c:pt idx="49615">
                  <c:v>1441094400</c:v>
                </c:pt>
                <c:pt idx="49616">
                  <c:v>1441098000</c:v>
                </c:pt>
                <c:pt idx="49617">
                  <c:v>1441101600</c:v>
                </c:pt>
                <c:pt idx="49618">
                  <c:v>1441105200</c:v>
                </c:pt>
                <c:pt idx="49619">
                  <c:v>1441108800</c:v>
                </c:pt>
                <c:pt idx="49620">
                  <c:v>1441112400</c:v>
                </c:pt>
                <c:pt idx="49621">
                  <c:v>1441116000</c:v>
                </c:pt>
                <c:pt idx="49622">
                  <c:v>1441119600</c:v>
                </c:pt>
                <c:pt idx="49623">
                  <c:v>1441123200</c:v>
                </c:pt>
                <c:pt idx="49624">
                  <c:v>1441126800</c:v>
                </c:pt>
                <c:pt idx="49625">
                  <c:v>1441130400</c:v>
                </c:pt>
                <c:pt idx="49626">
                  <c:v>1441134000</c:v>
                </c:pt>
                <c:pt idx="49627">
                  <c:v>1441137600</c:v>
                </c:pt>
                <c:pt idx="49628">
                  <c:v>1441141200</c:v>
                </c:pt>
                <c:pt idx="49629">
                  <c:v>1441144800</c:v>
                </c:pt>
                <c:pt idx="49630">
                  <c:v>1441148400</c:v>
                </c:pt>
                <c:pt idx="49631">
                  <c:v>1441152000</c:v>
                </c:pt>
                <c:pt idx="49632">
                  <c:v>1441155600</c:v>
                </c:pt>
                <c:pt idx="49633">
                  <c:v>1441159200</c:v>
                </c:pt>
                <c:pt idx="49634">
                  <c:v>1441162800</c:v>
                </c:pt>
                <c:pt idx="49635">
                  <c:v>1441166400</c:v>
                </c:pt>
                <c:pt idx="49636">
                  <c:v>1441170000</c:v>
                </c:pt>
                <c:pt idx="49637">
                  <c:v>1441173600</c:v>
                </c:pt>
                <c:pt idx="49638">
                  <c:v>1441177200</c:v>
                </c:pt>
                <c:pt idx="49639">
                  <c:v>1441180800</c:v>
                </c:pt>
                <c:pt idx="49640">
                  <c:v>1441184400</c:v>
                </c:pt>
                <c:pt idx="49641">
                  <c:v>1441188000</c:v>
                </c:pt>
                <c:pt idx="49642">
                  <c:v>1441191600</c:v>
                </c:pt>
                <c:pt idx="49643">
                  <c:v>1441195200</c:v>
                </c:pt>
                <c:pt idx="49644">
                  <c:v>1441198800</c:v>
                </c:pt>
                <c:pt idx="49645">
                  <c:v>1441202400</c:v>
                </c:pt>
                <c:pt idx="49646">
                  <c:v>1441206000</c:v>
                </c:pt>
                <c:pt idx="49647">
                  <c:v>1441209600</c:v>
                </c:pt>
                <c:pt idx="49648">
                  <c:v>1441213200</c:v>
                </c:pt>
                <c:pt idx="49649">
                  <c:v>1441216800</c:v>
                </c:pt>
                <c:pt idx="49650">
                  <c:v>1441220400</c:v>
                </c:pt>
                <c:pt idx="49651">
                  <c:v>1441224000</c:v>
                </c:pt>
                <c:pt idx="49652">
                  <c:v>1441227600</c:v>
                </c:pt>
                <c:pt idx="49653">
                  <c:v>1441231200</c:v>
                </c:pt>
                <c:pt idx="49654">
                  <c:v>1441234800</c:v>
                </c:pt>
                <c:pt idx="49655">
                  <c:v>1441238400</c:v>
                </c:pt>
                <c:pt idx="49656">
                  <c:v>1441242000</c:v>
                </c:pt>
                <c:pt idx="49657">
                  <c:v>1441245600</c:v>
                </c:pt>
                <c:pt idx="49658">
                  <c:v>1441249200</c:v>
                </c:pt>
                <c:pt idx="49659">
                  <c:v>1441252800</c:v>
                </c:pt>
                <c:pt idx="49660">
                  <c:v>1441256400</c:v>
                </c:pt>
                <c:pt idx="49661">
                  <c:v>1441260000</c:v>
                </c:pt>
                <c:pt idx="49662">
                  <c:v>1441263600</c:v>
                </c:pt>
                <c:pt idx="49663">
                  <c:v>1441267200</c:v>
                </c:pt>
                <c:pt idx="49664">
                  <c:v>1441270800</c:v>
                </c:pt>
                <c:pt idx="49665">
                  <c:v>1441274400</c:v>
                </c:pt>
                <c:pt idx="49666">
                  <c:v>1441278000</c:v>
                </c:pt>
                <c:pt idx="49667">
                  <c:v>1441281600</c:v>
                </c:pt>
                <c:pt idx="49668">
                  <c:v>1441285200</c:v>
                </c:pt>
                <c:pt idx="49669">
                  <c:v>1441288800</c:v>
                </c:pt>
                <c:pt idx="49670">
                  <c:v>1441292400</c:v>
                </c:pt>
                <c:pt idx="49671">
                  <c:v>1441296000</c:v>
                </c:pt>
                <c:pt idx="49672">
                  <c:v>1441299600</c:v>
                </c:pt>
                <c:pt idx="49673">
                  <c:v>1441303200</c:v>
                </c:pt>
                <c:pt idx="49674">
                  <c:v>1441306800</c:v>
                </c:pt>
                <c:pt idx="49675">
                  <c:v>1441310400</c:v>
                </c:pt>
                <c:pt idx="49676">
                  <c:v>1441314000</c:v>
                </c:pt>
                <c:pt idx="49677">
                  <c:v>1441317600</c:v>
                </c:pt>
                <c:pt idx="49678">
                  <c:v>1441321200</c:v>
                </c:pt>
                <c:pt idx="49679">
                  <c:v>1441324800</c:v>
                </c:pt>
                <c:pt idx="49680">
                  <c:v>1441328400</c:v>
                </c:pt>
                <c:pt idx="49681">
                  <c:v>1441332000</c:v>
                </c:pt>
                <c:pt idx="49682">
                  <c:v>1441335600</c:v>
                </c:pt>
                <c:pt idx="49683">
                  <c:v>1441339200</c:v>
                </c:pt>
                <c:pt idx="49684">
                  <c:v>1441342800</c:v>
                </c:pt>
                <c:pt idx="49685">
                  <c:v>1441346400</c:v>
                </c:pt>
                <c:pt idx="49686">
                  <c:v>1441350000</c:v>
                </c:pt>
                <c:pt idx="49687">
                  <c:v>1441353600</c:v>
                </c:pt>
                <c:pt idx="49688">
                  <c:v>1441357200</c:v>
                </c:pt>
                <c:pt idx="49689">
                  <c:v>1441360800</c:v>
                </c:pt>
                <c:pt idx="49690">
                  <c:v>1441364400</c:v>
                </c:pt>
                <c:pt idx="49691">
                  <c:v>1441368000</c:v>
                </c:pt>
                <c:pt idx="49692">
                  <c:v>1441371600</c:v>
                </c:pt>
                <c:pt idx="49693">
                  <c:v>1441375200</c:v>
                </c:pt>
                <c:pt idx="49694">
                  <c:v>1441378800</c:v>
                </c:pt>
                <c:pt idx="49695">
                  <c:v>1441382400</c:v>
                </c:pt>
                <c:pt idx="49696">
                  <c:v>1441386000</c:v>
                </c:pt>
                <c:pt idx="49697">
                  <c:v>1441389600</c:v>
                </c:pt>
                <c:pt idx="49698">
                  <c:v>1441393200</c:v>
                </c:pt>
                <c:pt idx="49699">
                  <c:v>1441396800</c:v>
                </c:pt>
                <c:pt idx="49700">
                  <c:v>1441400400</c:v>
                </c:pt>
                <c:pt idx="49701">
                  <c:v>1441404000</c:v>
                </c:pt>
                <c:pt idx="49702">
                  <c:v>1441407600</c:v>
                </c:pt>
                <c:pt idx="49703">
                  <c:v>1441411200</c:v>
                </c:pt>
                <c:pt idx="49704">
                  <c:v>1441414800</c:v>
                </c:pt>
                <c:pt idx="49705">
                  <c:v>1441418400</c:v>
                </c:pt>
                <c:pt idx="49706">
                  <c:v>1441422000</c:v>
                </c:pt>
                <c:pt idx="49707">
                  <c:v>1441425600</c:v>
                </c:pt>
                <c:pt idx="49708">
                  <c:v>1441429200</c:v>
                </c:pt>
                <c:pt idx="49709">
                  <c:v>1441432800</c:v>
                </c:pt>
                <c:pt idx="49710">
                  <c:v>1441436400</c:v>
                </c:pt>
                <c:pt idx="49711">
                  <c:v>1441440000</c:v>
                </c:pt>
                <c:pt idx="49712">
                  <c:v>1441443600</c:v>
                </c:pt>
                <c:pt idx="49713">
                  <c:v>1441447200</c:v>
                </c:pt>
                <c:pt idx="49714">
                  <c:v>1441450800</c:v>
                </c:pt>
                <c:pt idx="49715">
                  <c:v>1441454400</c:v>
                </c:pt>
                <c:pt idx="49716">
                  <c:v>1441458000</c:v>
                </c:pt>
                <c:pt idx="49717">
                  <c:v>1441461600</c:v>
                </c:pt>
                <c:pt idx="49718">
                  <c:v>1441465200</c:v>
                </c:pt>
                <c:pt idx="49719">
                  <c:v>1441468800</c:v>
                </c:pt>
                <c:pt idx="49720">
                  <c:v>1441472400</c:v>
                </c:pt>
                <c:pt idx="49721">
                  <c:v>1441476000</c:v>
                </c:pt>
                <c:pt idx="49722">
                  <c:v>1441479600</c:v>
                </c:pt>
                <c:pt idx="49723">
                  <c:v>1441483200</c:v>
                </c:pt>
                <c:pt idx="49724">
                  <c:v>1441486800</c:v>
                </c:pt>
                <c:pt idx="49725">
                  <c:v>1441490400</c:v>
                </c:pt>
                <c:pt idx="49726">
                  <c:v>1441494000</c:v>
                </c:pt>
                <c:pt idx="49727">
                  <c:v>1441497600</c:v>
                </c:pt>
                <c:pt idx="49728">
                  <c:v>1441501200</c:v>
                </c:pt>
                <c:pt idx="49729">
                  <c:v>1441504800</c:v>
                </c:pt>
                <c:pt idx="49730">
                  <c:v>1441508400</c:v>
                </c:pt>
                <c:pt idx="49731">
                  <c:v>1441512000</c:v>
                </c:pt>
                <c:pt idx="49732">
                  <c:v>1441515600</c:v>
                </c:pt>
                <c:pt idx="49733">
                  <c:v>1441519200</c:v>
                </c:pt>
                <c:pt idx="49734">
                  <c:v>1441522800</c:v>
                </c:pt>
                <c:pt idx="49735">
                  <c:v>1441526400</c:v>
                </c:pt>
                <c:pt idx="49736">
                  <c:v>1441530000</c:v>
                </c:pt>
                <c:pt idx="49737">
                  <c:v>1441533600</c:v>
                </c:pt>
                <c:pt idx="49738">
                  <c:v>1441537200</c:v>
                </c:pt>
                <c:pt idx="49739">
                  <c:v>1441540800</c:v>
                </c:pt>
                <c:pt idx="49740">
                  <c:v>1441544400</c:v>
                </c:pt>
                <c:pt idx="49741">
                  <c:v>1441548000</c:v>
                </c:pt>
                <c:pt idx="49742">
                  <c:v>1441551600</c:v>
                </c:pt>
                <c:pt idx="49743">
                  <c:v>1441555200</c:v>
                </c:pt>
                <c:pt idx="49744">
                  <c:v>1441558800</c:v>
                </c:pt>
                <c:pt idx="49745">
                  <c:v>1441562400</c:v>
                </c:pt>
                <c:pt idx="49746">
                  <c:v>1441566000</c:v>
                </c:pt>
                <c:pt idx="49747">
                  <c:v>1441569600</c:v>
                </c:pt>
                <c:pt idx="49748">
                  <c:v>1441573200</c:v>
                </c:pt>
                <c:pt idx="49749">
                  <c:v>1441576800</c:v>
                </c:pt>
                <c:pt idx="49750">
                  <c:v>1441580400</c:v>
                </c:pt>
                <c:pt idx="49751">
                  <c:v>1441584000</c:v>
                </c:pt>
                <c:pt idx="49752">
                  <c:v>1441587600</c:v>
                </c:pt>
                <c:pt idx="49753">
                  <c:v>1441591200</c:v>
                </c:pt>
                <c:pt idx="49754">
                  <c:v>1441594800</c:v>
                </c:pt>
                <c:pt idx="49755">
                  <c:v>1441598400</c:v>
                </c:pt>
                <c:pt idx="49756">
                  <c:v>1441602000</c:v>
                </c:pt>
                <c:pt idx="49757">
                  <c:v>1441605600</c:v>
                </c:pt>
                <c:pt idx="49758">
                  <c:v>1441609200</c:v>
                </c:pt>
                <c:pt idx="49759">
                  <c:v>1441612800</c:v>
                </c:pt>
                <c:pt idx="49760">
                  <c:v>1441616400</c:v>
                </c:pt>
                <c:pt idx="49761">
                  <c:v>1441620000</c:v>
                </c:pt>
                <c:pt idx="49762">
                  <c:v>1441623600</c:v>
                </c:pt>
                <c:pt idx="49763">
                  <c:v>1441627200</c:v>
                </c:pt>
                <c:pt idx="49764">
                  <c:v>1441630800</c:v>
                </c:pt>
                <c:pt idx="49765">
                  <c:v>1441634400</c:v>
                </c:pt>
                <c:pt idx="49766">
                  <c:v>1441638000</c:v>
                </c:pt>
                <c:pt idx="49767">
                  <c:v>1441641600</c:v>
                </c:pt>
                <c:pt idx="49768">
                  <c:v>1441645200</c:v>
                </c:pt>
                <c:pt idx="49769">
                  <c:v>1441648800</c:v>
                </c:pt>
                <c:pt idx="49770">
                  <c:v>1441652400</c:v>
                </c:pt>
                <c:pt idx="49771">
                  <c:v>1441656000</c:v>
                </c:pt>
                <c:pt idx="49772">
                  <c:v>1441659600</c:v>
                </c:pt>
                <c:pt idx="49773">
                  <c:v>1441663200</c:v>
                </c:pt>
                <c:pt idx="49774">
                  <c:v>1441666800</c:v>
                </c:pt>
                <c:pt idx="49775">
                  <c:v>1441670400</c:v>
                </c:pt>
                <c:pt idx="49776">
                  <c:v>1441674000</c:v>
                </c:pt>
                <c:pt idx="49777">
                  <c:v>1441677600</c:v>
                </c:pt>
                <c:pt idx="49778">
                  <c:v>1441681200</c:v>
                </c:pt>
                <c:pt idx="49779">
                  <c:v>1441684800</c:v>
                </c:pt>
                <c:pt idx="49780">
                  <c:v>1441688400</c:v>
                </c:pt>
                <c:pt idx="49781">
                  <c:v>1441692000</c:v>
                </c:pt>
                <c:pt idx="49782">
                  <c:v>1441695600</c:v>
                </c:pt>
                <c:pt idx="49783">
                  <c:v>1441699200</c:v>
                </c:pt>
                <c:pt idx="49784">
                  <c:v>1441702800</c:v>
                </c:pt>
                <c:pt idx="49785">
                  <c:v>1441706400</c:v>
                </c:pt>
                <c:pt idx="49786">
                  <c:v>1441710000</c:v>
                </c:pt>
                <c:pt idx="49787">
                  <c:v>1441713600</c:v>
                </c:pt>
                <c:pt idx="49788">
                  <c:v>1441717200</c:v>
                </c:pt>
                <c:pt idx="49789">
                  <c:v>1441720800</c:v>
                </c:pt>
                <c:pt idx="49790">
                  <c:v>1441724400</c:v>
                </c:pt>
                <c:pt idx="49791">
                  <c:v>1441728000</c:v>
                </c:pt>
                <c:pt idx="49792">
                  <c:v>1441731600</c:v>
                </c:pt>
                <c:pt idx="49793">
                  <c:v>1441735200</c:v>
                </c:pt>
                <c:pt idx="49794">
                  <c:v>1441738800</c:v>
                </c:pt>
                <c:pt idx="49795">
                  <c:v>1441742400</c:v>
                </c:pt>
                <c:pt idx="49796">
                  <c:v>1441746000</c:v>
                </c:pt>
                <c:pt idx="49797">
                  <c:v>1441749600</c:v>
                </c:pt>
                <c:pt idx="49798">
                  <c:v>1441753200</c:v>
                </c:pt>
                <c:pt idx="49799">
                  <c:v>1441756800</c:v>
                </c:pt>
                <c:pt idx="49800">
                  <c:v>1441760400</c:v>
                </c:pt>
                <c:pt idx="49801">
                  <c:v>1441764000</c:v>
                </c:pt>
                <c:pt idx="49802">
                  <c:v>1441767600</c:v>
                </c:pt>
                <c:pt idx="49803">
                  <c:v>1441771200</c:v>
                </c:pt>
                <c:pt idx="49804">
                  <c:v>1441774800</c:v>
                </c:pt>
                <c:pt idx="49805">
                  <c:v>1441778400</c:v>
                </c:pt>
                <c:pt idx="49806">
                  <c:v>1441782000</c:v>
                </c:pt>
                <c:pt idx="49807">
                  <c:v>1441785600</c:v>
                </c:pt>
                <c:pt idx="49808">
                  <c:v>1441789200</c:v>
                </c:pt>
                <c:pt idx="49809">
                  <c:v>1441792800</c:v>
                </c:pt>
                <c:pt idx="49810">
                  <c:v>1441796400</c:v>
                </c:pt>
                <c:pt idx="49811">
                  <c:v>1441800000</c:v>
                </c:pt>
                <c:pt idx="49812">
                  <c:v>1441803600</c:v>
                </c:pt>
                <c:pt idx="49813">
                  <c:v>1441807200</c:v>
                </c:pt>
                <c:pt idx="49814">
                  <c:v>1441810800</c:v>
                </c:pt>
                <c:pt idx="49815">
                  <c:v>1441814400</c:v>
                </c:pt>
                <c:pt idx="49816">
                  <c:v>1441818000</c:v>
                </c:pt>
                <c:pt idx="49817">
                  <c:v>1441821600</c:v>
                </c:pt>
                <c:pt idx="49818">
                  <c:v>1441825200</c:v>
                </c:pt>
                <c:pt idx="49819">
                  <c:v>1441828800</c:v>
                </c:pt>
                <c:pt idx="49820">
                  <c:v>1441832400</c:v>
                </c:pt>
                <c:pt idx="49821">
                  <c:v>1441836000</c:v>
                </c:pt>
                <c:pt idx="49822">
                  <c:v>1441839600</c:v>
                </c:pt>
                <c:pt idx="49823">
                  <c:v>1441843200</c:v>
                </c:pt>
                <c:pt idx="49824">
                  <c:v>1441846800</c:v>
                </c:pt>
                <c:pt idx="49825">
                  <c:v>1441850400</c:v>
                </c:pt>
                <c:pt idx="49826">
                  <c:v>1441854000</c:v>
                </c:pt>
                <c:pt idx="49827">
                  <c:v>1441857600</c:v>
                </c:pt>
                <c:pt idx="49828">
                  <c:v>1441861200</c:v>
                </c:pt>
                <c:pt idx="49829">
                  <c:v>1441864800</c:v>
                </c:pt>
                <c:pt idx="49830">
                  <c:v>1441868400</c:v>
                </c:pt>
                <c:pt idx="49831">
                  <c:v>1441872000</c:v>
                </c:pt>
                <c:pt idx="49832">
                  <c:v>1441875600</c:v>
                </c:pt>
                <c:pt idx="49833">
                  <c:v>1441879200</c:v>
                </c:pt>
                <c:pt idx="49834">
                  <c:v>1441882800</c:v>
                </c:pt>
                <c:pt idx="49835">
                  <c:v>1441886400</c:v>
                </c:pt>
                <c:pt idx="49836">
                  <c:v>1441890000</c:v>
                </c:pt>
                <c:pt idx="49837">
                  <c:v>1441893600</c:v>
                </c:pt>
                <c:pt idx="49838">
                  <c:v>1441897200</c:v>
                </c:pt>
                <c:pt idx="49839">
                  <c:v>1441900800</c:v>
                </c:pt>
                <c:pt idx="49840">
                  <c:v>1441904400</c:v>
                </c:pt>
                <c:pt idx="49841">
                  <c:v>1441908000</c:v>
                </c:pt>
                <c:pt idx="49842">
                  <c:v>1441911600</c:v>
                </c:pt>
                <c:pt idx="49843">
                  <c:v>1441915200</c:v>
                </c:pt>
                <c:pt idx="49844">
                  <c:v>1441918800</c:v>
                </c:pt>
                <c:pt idx="49845">
                  <c:v>1441922400</c:v>
                </c:pt>
                <c:pt idx="49846">
                  <c:v>1441926000</c:v>
                </c:pt>
                <c:pt idx="49847">
                  <c:v>1441929600</c:v>
                </c:pt>
                <c:pt idx="49848">
                  <c:v>1441933200</c:v>
                </c:pt>
                <c:pt idx="49849">
                  <c:v>1441936800</c:v>
                </c:pt>
                <c:pt idx="49850">
                  <c:v>1441940400</c:v>
                </c:pt>
                <c:pt idx="49851">
                  <c:v>1441944000</c:v>
                </c:pt>
                <c:pt idx="49852">
                  <c:v>1441947600</c:v>
                </c:pt>
                <c:pt idx="49853">
                  <c:v>1441951200</c:v>
                </c:pt>
                <c:pt idx="49854">
                  <c:v>1441954800</c:v>
                </c:pt>
                <c:pt idx="49855">
                  <c:v>1441958400</c:v>
                </c:pt>
                <c:pt idx="49856">
                  <c:v>1441962000</c:v>
                </c:pt>
                <c:pt idx="49857">
                  <c:v>1441965600</c:v>
                </c:pt>
                <c:pt idx="49858">
                  <c:v>1441969200</c:v>
                </c:pt>
                <c:pt idx="49859">
                  <c:v>1441972800</c:v>
                </c:pt>
                <c:pt idx="49860">
                  <c:v>1441976400</c:v>
                </c:pt>
                <c:pt idx="49861">
                  <c:v>1441980000</c:v>
                </c:pt>
                <c:pt idx="49862">
                  <c:v>1441983600</c:v>
                </c:pt>
                <c:pt idx="49863">
                  <c:v>1441987200</c:v>
                </c:pt>
                <c:pt idx="49864">
                  <c:v>1441990800</c:v>
                </c:pt>
                <c:pt idx="49865">
                  <c:v>1441994400</c:v>
                </c:pt>
                <c:pt idx="49866">
                  <c:v>1441998000</c:v>
                </c:pt>
                <c:pt idx="49867">
                  <c:v>1442001600</c:v>
                </c:pt>
                <c:pt idx="49868">
                  <c:v>1442005200</c:v>
                </c:pt>
                <c:pt idx="49869">
                  <c:v>1442008800</c:v>
                </c:pt>
                <c:pt idx="49870">
                  <c:v>1442012400</c:v>
                </c:pt>
                <c:pt idx="49871">
                  <c:v>1442016000</c:v>
                </c:pt>
                <c:pt idx="49872">
                  <c:v>1442019600</c:v>
                </c:pt>
                <c:pt idx="49873">
                  <c:v>1442023200</c:v>
                </c:pt>
                <c:pt idx="49874">
                  <c:v>1442026800</c:v>
                </c:pt>
                <c:pt idx="49875">
                  <c:v>1442030400</c:v>
                </c:pt>
                <c:pt idx="49876">
                  <c:v>1442034000</c:v>
                </c:pt>
                <c:pt idx="49877">
                  <c:v>1442037600</c:v>
                </c:pt>
                <c:pt idx="49878">
                  <c:v>1442041200</c:v>
                </c:pt>
                <c:pt idx="49879">
                  <c:v>1442044800</c:v>
                </c:pt>
                <c:pt idx="49880">
                  <c:v>1442048400</c:v>
                </c:pt>
                <c:pt idx="49881">
                  <c:v>1442052000</c:v>
                </c:pt>
                <c:pt idx="49882">
                  <c:v>1442055600</c:v>
                </c:pt>
                <c:pt idx="49883">
                  <c:v>1442059200</c:v>
                </c:pt>
                <c:pt idx="49884">
                  <c:v>1442062800</c:v>
                </c:pt>
                <c:pt idx="49885">
                  <c:v>1442066400</c:v>
                </c:pt>
                <c:pt idx="49886">
                  <c:v>1442070000</c:v>
                </c:pt>
                <c:pt idx="49887">
                  <c:v>1442073600</c:v>
                </c:pt>
                <c:pt idx="49888">
                  <c:v>1442077200</c:v>
                </c:pt>
                <c:pt idx="49889">
                  <c:v>1442080800</c:v>
                </c:pt>
                <c:pt idx="49890">
                  <c:v>1442084400</c:v>
                </c:pt>
                <c:pt idx="49891">
                  <c:v>1442088000</c:v>
                </c:pt>
                <c:pt idx="49892">
                  <c:v>1442091600</c:v>
                </c:pt>
                <c:pt idx="49893">
                  <c:v>1442095200</c:v>
                </c:pt>
                <c:pt idx="49894">
                  <c:v>1442098800</c:v>
                </c:pt>
                <c:pt idx="49895">
                  <c:v>1442102400</c:v>
                </c:pt>
                <c:pt idx="49896">
                  <c:v>1442106000</c:v>
                </c:pt>
                <c:pt idx="49897">
                  <c:v>1442109600</c:v>
                </c:pt>
                <c:pt idx="49898">
                  <c:v>1442113200</c:v>
                </c:pt>
                <c:pt idx="49899">
                  <c:v>1442116800</c:v>
                </c:pt>
                <c:pt idx="49900">
                  <c:v>1442120400</c:v>
                </c:pt>
                <c:pt idx="49901">
                  <c:v>1442124000</c:v>
                </c:pt>
                <c:pt idx="49902">
                  <c:v>1442127600</c:v>
                </c:pt>
                <c:pt idx="49903">
                  <c:v>1442131200</c:v>
                </c:pt>
                <c:pt idx="49904">
                  <c:v>1442134800</c:v>
                </c:pt>
                <c:pt idx="49905">
                  <c:v>1442138400</c:v>
                </c:pt>
                <c:pt idx="49906">
                  <c:v>1442142000</c:v>
                </c:pt>
                <c:pt idx="49907">
                  <c:v>1442145600</c:v>
                </c:pt>
                <c:pt idx="49908">
                  <c:v>1442149200</c:v>
                </c:pt>
                <c:pt idx="49909">
                  <c:v>1442152800</c:v>
                </c:pt>
                <c:pt idx="49910">
                  <c:v>1442156400</c:v>
                </c:pt>
                <c:pt idx="49911">
                  <c:v>1442160000</c:v>
                </c:pt>
                <c:pt idx="49912">
                  <c:v>1442163600</c:v>
                </c:pt>
                <c:pt idx="49913">
                  <c:v>1442167200</c:v>
                </c:pt>
                <c:pt idx="49914">
                  <c:v>1442170800</c:v>
                </c:pt>
                <c:pt idx="49915">
                  <c:v>1442174400</c:v>
                </c:pt>
                <c:pt idx="49916">
                  <c:v>1442178000</c:v>
                </c:pt>
                <c:pt idx="49917">
                  <c:v>1442181600</c:v>
                </c:pt>
                <c:pt idx="49918">
                  <c:v>1442185200</c:v>
                </c:pt>
                <c:pt idx="49919">
                  <c:v>1442188800</c:v>
                </c:pt>
                <c:pt idx="49920">
                  <c:v>1442192400</c:v>
                </c:pt>
                <c:pt idx="49921">
                  <c:v>1442196000</c:v>
                </c:pt>
                <c:pt idx="49922">
                  <c:v>1442199600</c:v>
                </c:pt>
                <c:pt idx="49923">
                  <c:v>1442203200</c:v>
                </c:pt>
                <c:pt idx="49924">
                  <c:v>1442206800</c:v>
                </c:pt>
                <c:pt idx="49925">
                  <c:v>1442210400</c:v>
                </c:pt>
                <c:pt idx="49926">
                  <c:v>1442214000</c:v>
                </c:pt>
                <c:pt idx="49927">
                  <c:v>1442217600</c:v>
                </c:pt>
                <c:pt idx="49928">
                  <c:v>1442221200</c:v>
                </c:pt>
                <c:pt idx="49929">
                  <c:v>1442224800</c:v>
                </c:pt>
                <c:pt idx="49930">
                  <c:v>1442228400</c:v>
                </c:pt>
                <c:pt idx="49931">
                  <c:v>1442232000</c:v>
                </c:pt>
                <c:pt idx="49932">
                  <c:v>1442235600</c:v>
                </c:pt>
                <c:pt idx="49933">
                  <c:v>1442239200</c:v>
                </c:pt>
                <c:pt idx="49934">
                  <c:v>1442242800</c:v>
                </c:pt>
                <c:pt idx="49935">
                  <c:v>1442246400</c:v>
                </c:pt>
                <c:pt idx="49936">
                  <c:v>1442250000</c:v>
                </c:pt>
                <c:pt idx="49937">
                  <c:v>1442253600</c:v>
                </c:pt>
                <c:pt idx="49938">
                  <c:v>1442257200</c:v>
                </c:pt>
                <c:pt idx="49939">
                  <c:v>1442260800</c:v>
                </c:pt>
                <c:pt idx="49940">
                  <c:v>1442264400</c:v>
                </c:pt>
                <c:pt idx="49941">
                  <c:v>1442268000</c:v>
                </c:pt>
                <c:pt idx="49942">
                  <c:v>1442271600</c:v>
                </c:pt>
                <c:pt idx="49943">
                  <c:v>1442275200</c:v>
                </c:pt>
                <c:pt idx="49944">
                  <c:v>1442278800</c:v>
                </c:pt>
                <c:pt idx="49945">
                  <c:v>1442282400</c:v>
                </c:pt>
                <c:pt idx="49946">
                  <c:v>1442286000</c:v>
                </c:pt>
                <c:pt idx="49947">
                  <c:v>1442289600</c:v>
                </c:pt>
                <c:pt idx="49948">
                  <c:v>1442293200</c:v>
                </c:pt>
                <c:pt idx="49949">
                  <c:v>1442296800</c:v>
                </c:pt>
                <c:pt idx="49950">
                  <c:v>1442300400</c:v>
                </c:pt>
                <c:pt idx="49951">
                  <c:v>1442304000</c:v>
                </c:pt>
                <c:pt idx="49952">
                  <c:v>1442307600</c:v>
                </c:pt>
                <c:pt idx="49953">
                  <c:v>1442311200</c:v>
                </c:pt>
                <c:pt idx="49954">
                  <c:v>1442314800</c:v>
                </c:pt>
                <c:pt idx="49955">
                  <c:v>1442318400</c:v>
                </c:pt>
                <c:pt idx="49956">
                  <c:v>1442322000</c:v>
                </c:pt>
                <c:pt idx="49957">
                  <c:v>1442325600</c:v>
                </c:pt>
                <c:pt idx="49958">
                  <c:v>1442329200</c:v>
                </c:pt>
                <c:pt idx="49959">
                  <c:v>1442332800</c:v>
                </c:pt>
                <c:pt idx="49960">
                  <c:v>1442336400</c:v>
                </c:pt>
                <c:pt idx="49961">
                  <c:v>1442340000</c:v>
                </c:pt>
                <c:pt idx="49962">
                  <c:v>1442343600</c:v>
                </c:pt>
                <c:pt idx="49963">
                  <c:v>1442347200</c:v>
                </c:pt>
                <c:pt idx="49964">
                  <c:v>1442350800</c:v>
                </c:pt>
                <c:pt idx="49965">
                  <c:v>1442354400</c:v>
                </c:pt>
                <c:pt idx="49966">
                  <c:v>1442358000</c:v>
                </c:pt>
                <c:pt idx="49967">
                  <c:v>1442361600</c:v>
                </c:pt>
                <c:pt idx="49968">
                  <c:v>1442365200</c:v>
                </c:pt>
                <c:pt idx="49969">
                  <c:v>1442368800</c:v>
                </c:pt>
                <c:pt idx="49970">
                  <c:v>1442372400</c:v>
                </c:pt>
                <c:pt idx="49971">
                  <c:v>1442376000</c:v>
                </c:pt>
                <c:pt idx="49972">
                  <c:v>1442379600</c:v>
                </c:pt>
                <c:pt idx="49973">
                  <c:v>1442383200</c:v>
                </c:pt>
                <c:pt idx="49974">
                  <c:v>1442386800</c:v>
                </c:pt>
                <c:pt idx="49975">
                  <c:v>1442390400</c:v>
                </c:pt>
                <c:pt idx="49976">
                  <c:v>1442394000</c:v>
                </c:pt>
                <c:pt idx="49977">
                  <c:v>1442397600</c:v>
                </c:pt>
                <c:pt idx="49978">
                  <c:v>1442401200</c:v>
                </c:pt>
                <c:pt idx="49979">
                  <c:v>1442404800</c:v>
                </c:pt>
                <c:pt idx="49980">
                  <c:v>1442408400</c:v>
                </c:pt>
                <c:pt idx="49981">
                  <c:v>1442412000</c:v>
                </c:pt>
                <c:pt idx="49982">
                  <c:v>1442415600</c:v>
                </c:pt>
                <c:pt idx="49983">
                  <c:v>1442419200</c:v>
                </c:pt>
                <c:pt idx="49984">
                  <c:v>1442422800</c:v>
                </c:pt>
                <c:pt idx="49985">
                  <c:v>1442426400</c:v>
                </c:pt>
                <c:pt idx="49986">
                  <c:v>1442430000</c:v>
                </c:pt>
                <c:pt idx="49987">
                  <c:v>1442433600</c:v>
                </c:pt>
                <c:pt idx="49988">
                  <c:v>1442437200</c:v>
                </c:pt>
                <c:pt idx="49989">
                  <c:v>1442440800</c:v>
                </c:pt>
                <c:pt idx="49990">
                  <c:v>1442444400</c:v>
                </c:pt>
                <c:pt idx="49991">
                  <c:v>1442448000</c:v>
                </c:pt>
                <c:pt idx="49992">
                  <c:v>1442451600</c:v>
                </c:pt>
                <c:pt idx="49993">
                  <c:v>1442455200</c:v>
                </c:pt>
                <c:pt idx="49994">
                  <c:v>1442458800</c:v>
                </c:pt>
                <c:pt idx="49995">
                  <c:v>1442462400</c:v>
                </c:pt>
                <c:pt idx="49996">
                  <c:v>1442466000</c:v>
                </c:pt>
                <c:pt idx="49997">
                  <c:v>1442469600</c:v>
                </c:pt>
                <c:pt idx="49998">
                  <c:v>1442473200</c:v>
                </c:pt>
                <c:pt idx="49999">
                  <c:v>1442476800</c:v>
                </c:pt>
                <c:pt idx="50000">
                  <c:v>1442480400</c:v>
                </c:pt>
                <c:pt idx="50001">
                  <c:v>1442484000</c:v>
                </c:pt>
                <c:pt idx="50002">
                  <c:v>1442487600</c:v>
                </c:pt>
                <c:pt idx="50003">
                  <c:v>1442491200</c:v>
                </c:pt>
                <c:pt idx="50004">
                  <c:v>1442494800</c:v>
                </c:pt>
                <c:pt idx="50005">
                  <c:v>1442498400</c:v>
                </c:pt>
                <c:pt idx="50006">
                  <c:v>1442502000</c:v>
                </c:pt>
                <c:pt idx="50007">
                  <c:v>1442505600</c:v>
                </c:pt>
                <c:pt idx="50008">
                  <c:v>1442509200</c:v>
                </c:pt>
                <c:pt idx="50009">
                  <c:v>1442512800</c:v>
                </c:pt>
                <c:pt idx="50010">
                  <c:v>1442516400</c:v>
                </c:pt>
                <c:pt idx="50011">
                  <c:v>1442520000</c:v>
                </c:pt>
                <c:pt idx="50012">
                  <c:v>1442523600</c:v>
                </c:pt>
                <c:pt idx="50013">
                  <c:v>1442527200</c:v>
                </c:pt>
                <c:pt idx="50014">
                  <c:v>1442530800</c:v>
                </c:pt>
                <c:pt idx="50015">
                  <c:v>1442534400</c:v>
                </c:pt>
                <c:pt idx="50016">
                  <c:v>1442538000</c:v>
                </c:pt>
                <c:pt idx="50017">
                  <c:v>1442541600</c:v>
                </c:pt>
                <c:pt idx="50018">
                  <c:v>1442545200</c:v>
                </c:pt>
                <c:pt idx="50019">
                  <c:v>1442548800</c:v>
                </c:pt>
                <c:pt idx="50020">
                  <c:v>1442552400</c:v>
                </c:pt>
                <c:pt idx="50021">
                  <c:v>1442556000</c:v>
                </c:pt>
                <c:pt idx="50022">
                  <c:v>1442559600</c:v>
                </c:pt>
                <c:pt idx="50023">
                  <c:v>1442563200</c:v>
                </c:pt>
                <c:pt idx="50024">
                  <c:v>1442566800</c:v>
                </c:pt>
                <c:pt idx="50025">
                  <c:v>1442570400</c:v>
                </c:pt>
                <c:pt idx="50026">
                  <c:v>1442574000</c:v>
                </c:pt>
                <c:pt idx="50027">
                  <c:v>1442577600</c:v>
                </c:pt>
                <c:pt idx="50028">
                  <c:v>1442581200</c:v>
                </c:pt>
                <c:pt idx="50029">
                  <c:v>1442584800</c:v>
                </c:pt>
                <c:pt idx="50030">
                  <c:v>1442588400</c:v>
                </c:pt>
                <c:pt idx="50031">
                  <c:v>1442592000</c:v>
                </c:pt>
                <c:pt idx="50032">
                  <c:v>1442595600</c:v>
                </c:pt>
                <c:pt idx="50033">
                  <c:v>1442599200</c:v>
                </c:pt>
                <c:pt idx="50034">
                  <c:v>1442602800</c:v>
                </c:pt>
                <c:pt idx="50035">
                  <c:v>1442606400</c:v>
                </c:pt>
                <c:pt idx="50036">
                  <c:v>1442610000</c:v>
                </c:pt>
                <c:pt idx="50037">
                  <c:v>1442613600</c:v>
                </c:pt>
                <c:pt idx="50038">
                  <c:v>1442617200</c:v>
                </c:pt>
                <c:pt idx="50039">
                  <c:v>1442620800</c:v>
                </c:pt>
                <c:pt idx="50040">
                  <c:v>1442624400</c:v>
                </c:pt>
                <c:pt idx="50041">
                  <c:v>1442628000</c:v>
                </c:pt>
                <c:pt idx="50042">
                  <c:v>1442631600</c:v>
                </c:pt>
                <c:pt idx="50043">
                  <c:v>1442635200</c:v>
                </c:pt>
                <c:pt idx="50044">
                  <c:v>1442638800</c:v>
                </c:pt>
                <c:pt idx="50045">
                  <c:v>1442642400</c:v>
                </c:pt>
                <c:pt idx="50046">
                  <c:v>1442646000</c:v>
                </c:pt>
                <c:pt idx="50047">
                  <c:v>1442649600</c:v>
                </c:pt>
                <c:pt idx="50048">
                  <c:v>1442653200</c:v>
                </c:pt>
                <c:pt idx="50049">
                  <c:v>1442656800</c:v>
                </c:pt>
                <c:pt idx="50050">
                  <c:v>1442660400</c:v>
                </c:pt>
                <c:pt idx="50051">
                  <c:v>1442664000</c:v>
                </c:pt>
                <c:pt idx="50052">
                  <c:v>1442667600</c:v>
                </c:pt>
                <c:pt idx="50053">
                  <c:v>1442671200</c:v>
                </c:pt>
                <c:pt idx="50054">
                  <c:v>1442674800</c:v>
                </c:pt>
                <c:pt idx="50055">
                  <c:v>1442678400</c:v>
                </c:pt>
                <c:pt idx="50056">
                  <c:v>1442682000</c:v>
                </c:pt>
                <c:pt idx="50057">
                  <c:v>1442685600</c:v>
                </c:pt>
                <c:pt idx="50058">
                  <c:v>1442689200</c:v>
                </c:pt>
                <c:pt idx="50059">
                  <c:v>1442692800</c:v>
                </c:pt>
                <c:pt idx="50060">
                  <c:v>1442696400</c:v>
                </c:pt>
                <c:pt idx="50061">
                  <c:v>1442700000</c:v>
                </c:pt>
                <c:pt idx="50062">
                  <c:v>1442703600</c:v>
                </c:pt>
                <c:pt idx="50063">
                  <c:v>1442707200</c:v>
                </c:pt>
                <c:pt idx="50064">
                  <c:v>1442710800</c:v>
                </c:pt>
                <c:pt idx="50065">
                  <c:v>1442714400</c:v>
                </c:pt>
                <c:pt idx="50066">
                  <c:v>1442718000</c:v>
                </c:pt>
                <c:pt idx="50067">
                  <c:v>1442721600</c:v>
                </c:pt>
                <c:pt idx="50068">
                  <c:v>1442725200</c:v>
                </c:pt>
                <c:pt idx="50069">
                  <c:v>1442728800</c:v>
                </c:pt>
                <c:pt idx="50070">
                  <c:v>1442732400</c:v>
                </c:pt>
                <c:pt idx="50071">
                  <c:v>1442736000</c:v>
                </c:pt>
                <c:pt idx="50072">
                  <c:v>1442739600</c:v>
                </c:pt>
                <c:pt idx="50073">
                  <c:v>1442743200</c:v>
                </c:pt>
                <c:pt idx="50074">
                  <c:v>1442746800</c:v>
                </c:pt>
                <c:pt idx="50075">
                  <c:v>1442750400</c:v>
                </c:pt>
                <c:pt idx="50076">
                  <c:v>1442754000</c:v>
                </c:pt>
                <c:pt idx="50077">
                  <c:v>1442757600</c:v>
                </c:pt>
                <c:pt idx="50078">
                  <c:v>1442761200</c:v>
                </c:pt>
                <c:pt idx="50079">
                  <c:v>1442764800</c:v>
                </c:pt>
                <c:pt idx="50080">
                  <c:v>1442768400</c:v>
                </c:pt>
                <c:pt idx="50081">
                  <c:v>1442772000</c:v>
                </c:pt>
                <c:pt idx="50082">
                  <c:v>1442775600</c:v>
                </c:pt>
                <c:pt idx="50083">
                  <c:v>1442779200</c:v>
                </c:pt>
                <c:pt idx="50084">
                  <c:v>1442782800</c:v>
                </c:pt>
                <c:pt idx="50085">
                  <c:v>1442786400</c:v>
                </c:pt>
                <c:pt idx="50086">
                  <c:v>1442790000</c:v>
                </c:pt>
                <c:pt idx="50087">
                  <c:v>1442793600</c:v>
                </c:pt>
                <c:pt idx="50088">
                  <c:v>1442797200</c:v>
                </c:pt>
                <c:pt idx="50089">
                  <c:v>1442800800</c:v>
                </c:pt>
                <c:pt idx="50090">
                  <c:v>1442804400</c:v>
                </c:pt>
                <c:pt idx="50091">
                  <c:v>1442808000</c:v>
                </c:pt>
                <c:pt idx="50092">
                  <c:v>1442811600</c:v>
                </c:pt>
                <c:pt idx="50093">
                  <c:v>1442815200</c:v>
                </c:pt>
                <c:pt idx="50094">
                  <c:v>1442818800</c:v>
                </c:pt>
                <c:pt idx="50095">
                  <c:v>1442822400</c:v>
                </c:pt>
                <c:pt idx="50096">
                  <c:v>1442826000</c:v>
                </c:pt>
                <c:pt idx="50097">
                  <c:v>1442829600</c:v>
                </c:pt>
                <c:pt idx="50098">
                  <c:v>1442833200</c:v>
                </c:pt>
                <c:pt idx="50099">
                  <c:v>1442836800</c:v>
                </c:pt>
                <c:pt idx="50100">
                  <c:v>1442840400</c:v>
                </c:pt>
                <c:pt idx="50101">
                  <c:v>1442844000</c:v>
                </c:pt>
                <c:pt idx="50102">
                  <c:v>1442847600</c:v>
                </c:pt>
                <c:pt idx="50103">
                  <c:v>1442851200</c:v>
                </c:pt>
                <c:pt idx="50104">
                  <c:v>1442854800</c:v>
                </c:pt>
                <c:pt idx="50105">
                  <c:v>1442858400</c:v>
                </c:pt>
                <c:pt idx="50106">
                  <c:v>1442862000</c:v>
                </c:pt>
                <c:pt idx="50107">
                  <c:v>1442865600</c:v>
                </c:pt>
                <c:pt idx="50108">
                  <c:v>1442869200</c:v>
                </c:pt>
                <c:pt idx="50109">
                  <c:v>1442872800</c:v>
                </c:pt>
                <c:pt idx="50110">
                  <c:v>1442876400</c:v>
                </c:pt>
                <c:pt idx="50111">
                  <c:v>1442880000</c:v>
                </c:pt>
                <c:pt idx="50112">
                  <c:v>1442883600</c:v>
                </c:pt>
                <c:pt idx="50113">
                  <c:v>1442887200</c:v>
                </c:pt>
                <c:pt idx="50114">
                  <c:v>1442890800</c:v>
                </c:pt>
                <c:pt idx="50115">
                  <c:v>1442894400</c:v>
                </c:pt>
                <c:pt idx="50116">
                  <c:v>1442898000</c:v>
                </c:pt>
                <c:pt idx="50117">
                  <c:v>1442901600</c:v>
                </c:pt>
                <c:pt idx="50118">
                  <c:v>1442905200</c:v>
                </c:pt>
                <c:pt idx="50119">
                  <c:v>1442908800</c:v>
                </c:pt>
                <c:pt idx="50120">
                  <c:v>1442912400</c:v>
                </c:pt>
                <c:pt idx="50121">
                  <c:v>1442916000</c:v>
                </c:pt>
                <c:pt idx="50122">
                  <c:v>1442919600</c:v>
                </c:pt>
                <c:pt idx="50123">
                  <c:v>1442923200</c:v>
                </c:pt>
                <c:pt idx="50124">
                  <c:v>1442926800</c:v>
                </c:pt>
                <c:pt idx="50125">
                  <c:v>1442930400</c:v>
                </c:pt>
                <c:pt idx="50126">
                  <c:v>1442934000</c:v>
                </c:pt>
                <c:pt idx="50127">
                  <c:v>1442937600</c:v>
                </c:pt>
                <c:pt idx="50128">
                  <c:v>1442941200</c:v>
                </c:pt>
                <c:pt idx="50129">
                  <c:v>1442944800</c:v>
                </c:pt>
                <c:pt idx="50130">
                  <c:v>1442948400</c:v>
                </c:pt>
                <c:pt idx="50131">
                  <c:v>1442952000</c:v>
                </c:pt>
                <c:pt idx="50132">
                  <c:v>1442955600</c:v>
                </c:pt>
                <c:pt idx="50133">
                  <c:v>1442959200</c:v>
                </c:pt>
                <c:pt idx="50134">
                  <c:v>1442962800</c:v>
                </c:pt>
                <c:pt idx="50135">
                  <c:v>1442966400</c:v>
                </c:pt>
                <c:pt idx="50136">
                  <c:v>1442970000</c:v>
                </c:pt>
                <c:pt idx="50137">
                  <c:v>1442973600</c:v>
                </c:pt>
                <c:pt idx="50138">
                  <c:v>1442977200</c:v>
                </c:pt>
                <c:pt idx="50139">
                  <c:v>1442980800</c:v>
                </c:pt>
                <c:pt idx="50140">
                  <c:v>1442984400</c:v>
                </c:pt>
                <c:pt idx="50141">
                  <c:v>1442988000</c:v>
                </c:pt>
                <c:pt idx="50142">
                  <c:v>1442991600</c:v>
                </c:pt>
                <c:pt idx="50143">
                  <c:v>1442995200</c:v>
                </c:pt>
                <c:pt idx="50144">
                  <c:v>1442998800</c:v>
                </c:pt>
                <c:pt idx="50145">
                  <c:v>1443002400</c:v>
                </c:pt>
                <c:pt idx="50146">
                  <c:v>1443006000</c:v>
                </c:pt>
                <c:pt idx="50147">
                  <c:v>1443009600</c:v>
                </c:pt>
                <c:pt idx="50148">
                  <c:v>1443013200</c:v>
                </c:pt>
                <c:pt idx="50149">
                  <c:v>1443016800</c:v>
                </c:pt>
                <c:pt idx="50150">
                  <c:v>1443020400</c:v>
                </c:pt>
                <c:pt idx="50151">
                  <c:v>1443024000</c:v>
                </c:pt>
                <c:pt idx="50152">
                  <c:v>1443027600</c:v>
                </c:pt>
                <c:pt idx="50153">
                  <c:v>1443031200</c:v>
                </c:pt>
                <c:pt idx="50154">
                  <c:v>1443034800</c:v>
                </c:pt>
                <c:pt idx="50155">
                  <c:v>1443038400</c:v>
                </c:pt>
                <c:pt idx="50156">
                  <c:v>1443042000</c:v>
                </c:pt>
                <c:pt idx="50157">
                  <c:v>1443045600</c:v>
                </c:pt>
                <c:pt idx="50158">
                  <c:v>1443049200</c:v>
                </c:pt>
                <c:pt idx="50159">
                  <c:v>1443052800</c:v>
                </c:pt>
                <c:pt idx="50160">
                  <c:v>1443056400</c:v>
                </c:pt>
                <c:pt idx="50161">
                  <c:v>1443060000</c:v>
                </c:pt>
                <c:pt idx="50162">
                  <c:v>1443063600</c:v>
                </c:pt>
                <c:pt idx="50163">
                  <c:v>1443067200</c:v>
                </c:pt>
                <c:pt idx="50164">
                  <c:v>1443070800</c:v>
                </c:pt>
                <c:pt idx="50165">
                  <c:v>1443074400</c:v>
                </c:pt>
                <c:pt idx="50166">
                  <c:v>1443078000</c:v>
                </c:pt>
                <c:pt idx="50167">
                  <c:v>1443081600</c:v>
                </c:pt>
                <c:pt idx="50168">
                  <c:v>1443085200</c:v>
                </c:pt>
                <c:pt idx="50169">
                  <c:v>1443088800</c:v>
                </c:pt>
                <c:pt idx="50170">
                  <c:v>1443092400</c:v>
                </c:pt>
                <c:pt idx="50171">
                  <c:v>1443096000</c:v>
                </c:pt>
                <c:pt idx="50172">
                  <c:v>1443099600</c:v>
                </c:pt>
                <c:pt idx="50173">
                  <c:v>1443103200</c:v>
                </c:pt>
                <c:pt idx="50174">
                  <c:v>1443106800</c:v>
                </c:pt>
                <c:pt idx="50175">
                  <c:v>1443110400</c:v>
                </c:pt>
                <c:pt idx="50176">
                  <c:v>1443114000</c:v>
                </c:pt>
                <c:pt idx="50177">
                  <c:v>1443117600</c:v>
                </c:pt>
                <c:pt idx="50178">
                  <c:v>1443121200</c:v>
                </c:pt>
                <c:pt idx="50179">
                  <c:v>1443124800</c:v>
                </c:pt>
                <c:pt idx="50180">
                  <c:v>1443128400</c:v>
                </c:pt>
                <c:pt idx="50181">
                  <c:v>1443132000</c:v>
                </c:pt>
                <c:pt idx="50182">
                  <c:v>1443135600</c:v>
                </c:pt>
                <c:pt idx="50183">
                  <c:v>1443139200</c:v>
                </c:pt>
                <c:pt idx="50184">
                  <c:v>1443142800</c:v>
                </c:pt>
                <c:pt idx="50185">
                  <c:v>1443146400</c:v>
                </c:pt>
                <c:pt idx="50186">
                  <c:v>1443150000</c:v>
                </c:pt>
                <c:pt idx="50187">
                  <c:v>1443153600</c:v>
                </c:pt>
                <c:pt idx="50188">
                  <c:v>1443157200</c:v>
                </c:pt>
                <c:pt idx="50189">
                  <c:v>1443160800</c:v>
                </c:pt>
                <c:pt idx="50190">
                  <c:v>1443164400</c:v>
                </c:pt>
                <c:pt idx="50191">
                  <c:v>1443168000</c:v>
                </c:pt>
                <c:pt idx="50192">
                  <c:v>1443171600</c:v>
                </c:pt>
                <c:pt idx="50193">
                  <c:v>1443175200</c:v>
                </c:pt>
                <c:pt idx="50194">
                  <c:v>1443178800</c:v>
                </c:pt>
                <c:pt idx="50195">
                  <c:v>1443182400</c:v>
                </c:pt>
                <c:pt idx="50196">
                  <c:v>1443186000</c:v>
                </c:pt>
                <c:pt idx="50197">
                  <c:v>1443189600</c:v>
                </c:pt>
                <c:pt idx="50198">
                  <c:v>1443193200</c:v>
                </c:pt>
                <c:pt idx="50199">
                  <c:v>1443196800</c:v>
                </c:pt>
                <c:pt idx="50200">
                  <c:v>1443200400</c:v>
                </c:pt>
                <c:pt idx="50201">
                  <c:v>1443204000</c:v>
                </c:pt>
                <c:pt idx="50202">
                  <c:v>1443207600</c:v>
                </c:pt>
                <c:pt idx="50203">
                  <c:v>1443211200</c:v>
                </c:pt>
                <c:pt idx="50204">
                  <c:v>1443214800</c:v>
                </c:pt>
                <c:pt idx="50205">
                  <c:v>1443218400</c:v>
                </c:pt>
                <c:pt idx="50206">
                  <c:v>1443222000</c:v>
                </c:pt>
                <c:pt idx="50207">
                  <c:v>1443225600</c:v>
                </c:pt>
                <c:pt idx="50208">
                  <c:v>1443229200</c:v>
                </c:pt>
                <c:pt idx="50209">
                  <c:v>1443232800</c:v>
                </c:pt>
                <c:pt idx="50210">
                  <c:v>1443236400</c:v>
                </c:pt>
                <c:pt idx="50211">
                  <c:v>1443240000</c:v>
                </c:pt>
                <c:pt idx="50212">
                  <c:v>1443243600</c:v>
                </c:pt>
                <c:pt idx="50213">
                  <c:v>1443247200</c:v>
                </c:pt>
                <c:pt idx="50214">
                  <c:v>1443250800</c:v>
                </c:pt>
                <c:pt idx="50215">
                  <c:v>1443254400</c:v>
                </c:pt>
                <c:pt idx="50216">
                  <c:v>1443258000</c:v>
                </c:pt>
                <c:pt idx="50217">
                  <c:v>1443261600</c:v>
                </c:pt>
                <c:pt idx="50218">
                  <c:v>1443265200</c:v>
                </c:pt>
                <c:pt idx="50219">
                  <c:v>1443268800</c:v>
                </c:pt>
                <c:pt idx="50220">
                  <c:v>1443272400</c:v>
                </c:pt>
                <c:pt idx="50221">
                  <c:v>1443276000</c:v>
                </c:pt>
                <c:pt idx="50222">
                  <c:v>1443279600</c:v>
                </c:pt>
                <c:pt idx="50223">
                  <c:v>1443283200</c:v>
                </c:pt>
                <c:pt idx="50224">
                  <c:v>1443286800</c:v>
                </c:pt>
                <c:pt idx="50225">
                  <c:v>1443290400</c:v>
                </c:pt>
                <c:pt idx="50226">
                  <c:v>1443294000</c:v>
                </c:pt>
                <c:pt idx="50227">
                  <c:v>1443297600</c:v>
                </c:pt>
                <c:pt idx="50228">
                  <c:v>1443301200</c:v>
                </c:pt>
                <c:pt idx="50229">
                  <c:v>1443304800</c:v>
                </c:pt>
                <c:pt idx="50230">
                  <c:v>1443308400</c:v>
                </c:pt>
                <c:pt idx="50231">
                  <c:v>1443312000</c:v>
                </c:pt>
                <c:pt idx="50232">
                  <c:v>1443315600</c:v>
                </c:pt>
                <c:pt idx="50233">
                  <c:v>1443319200</c:v>
                </c:pt>
                <c:pt idx="50234">
                  <c:v>1443322800</c:v>
                </c:pt>
                <c:pt idx="50235">
                  <c:v>1443326400</c:v>
                </c:pt>
                <c:pt idx="50236">
                  <c:v>1443330000</c:v>
                </c:pt>
                <c:pt idx="50237">
                  <c:v>1443333600</c:v>
                </c:pt>
                <c:pt idx="50238">
                  <c:v>1443337200</c:v>
                </c:pt>
                <c:pt idx="50239">
                  <c:v>1443340800</c:v>
                </c:pt>
                <c:pt idx="50240">
                  <c:v>1443344400</c:v>
                </c:pt>
                <c:pt idx="50241">
                  <c:v>1443348000</c:v>
                </c:pt>
                <c:pt idx="50242">
                  <c:v>1443351600</c:v>
                </c:pt>
                <c:pt idx="50243">
                  <c:v>1443355200</c:v>
                </c:pt>
                <c:pt idx="50244">
                  <c:v>1443358800</c:v>
                </c:pt>
                <c:pt idx="50245">
                  <c:v>1443362400</c:v>
                </c:pt>
                <c:pt idx="50246">
                  <c:v>1443366000</c:v>
                </c:pt>
                <c:pt idx="50247">
                  <c:v>1443369600</c:v>
                </c:pt>
                <c:pt idx="50248">
                  <c:v>1443373200</c:v>
                </c:pt>
                <c:pt idx="50249">
                  <c:v>1443376800</c:v>
                </c:pt>
                <c:pt idx="50250">
                  <c:v>1443380400</c:v>
                </c:pt>
                <c:pt idx="50251">
                  <c:v>1443384000</c:v>
                </c:pt>
                <c:pt idx="50252">
                  <c:v>1443387600</c:v>
                </c:pt>
                <c:pt idx="50253">
                  <c:v>1443391200</c:v>
                </c:pt>
                <c:pt idx="50254">
                  <c:v>1443394800</c:v>
                </c:pt>
                <c:pt idx="50255">
                  <c:v>1443398400</c:v>
                </c:pt>
                <c:pt idx="50256">
                  <c:v>1443402000</c:v>
                </c:pt>
                <c:pt idx="50257">
                  <c:v>1443405600</c:v>
                </c:pt>
                <c:pt idx="50258">
                  <c:v>1443409200</c:v>
                </c:pt>
                <c:pt idx="50259">
                  <c:v>1443412800</c:v>
                </c:pt>
                <c:pt idx="50260">
                  <c:v>1443416400</c:v>
                </c:pt>
                <c:pt idx="50261">
                  <c:v>1443420000</c:v>
                </c:pt>
                <c:pt idx="50262">
                  <c:v>1443423600</c:v>
                </c:pt>
                <c:pt idx="50263">
                  <c:v>1443427200</c:v>
                </c:pt>
                <c:pt idx="50264">
                  <c:v>1443430800</c:v>
                </c:pt>
                <c:pt idx="50265">
                  <c:v>1443434400</c:v>
                </c:pt>
                <c:pt idx="50266">
                  <c:v>1443438000</c:v>
                </c:pt>
                <c:pt idx="50267">
                  <c:v>1443441600</c:v>
                </c:pt>
                <c:pt idx="50268">
                  <c:v>1443445200</c:v>
                </c:pt>
                <c:pt idx="50269">
                  <c:v>1443448800</c:v>
                </c:pt>
                <c:pt idx="50270">
                  <c:v>1443452400</c:v>
                </c:pt>
                <c:pt idx="50271">
                  <c:v>1443456000</c:v>
                </c:pt>
                <c:pt idx="50272">
                  <c:v>1443459600</c:v>
                </c:pt>
                <c:pt idx="50273">
                  <c:v>1443463200</c:v>
                </c:pt>
                <c:pt idx="50274">
                  <c:v>1443466800</c:v>
                </c:pt>
                <c:pt idx="50275">
                  <c:v>1443470400</c:v>
                </c:pt>
                <c:pt idx="50276">
                  <c:v>1443474000</c:v>
                </c:pt>
                <c:pt idx="50277">
                  <c:v>1443477600</c:v>
                </c:pt>
                <c:pt idx="50278">
                  <c:v>1443481200</c:v>
                </c:pt>
                <c:pt idx="50279">
                  <c:v>1443484800</c:v>
                </c:pt>
                <c:pt idx="50280">
                  <c:v>1443488400</c:v>
                </c:pt>
                <c:pt idx="50281">
                  <c:v>1443492000</c:v>
                </c:pt>
                <c:pt idx="50282">
                  <c:v>1443495600</c:v>
                </c:pt>
                <c:pt idx="50283">
                  <c:v>1443499200</c:v>
                </c:pt>
                <c:pt idx="50284">
                  <c:v>1443502800</c:v>
                </c:pt>
                <c:pt idx="50285">
                  <c:v>1443506400</c:v>
                </c:pt>
                <c:pt idx="50286">
                  <c:v>1443510000</c:v>
                </c:pt>
                <c:pt idx="50287">
                  <c:v>1443513600</c:v>
                </c:pt>
                <c:pt idx="50288">
                  <c:v>1443517200</c:v>
                </c:pt>
                <c:pt idx="50289">
                  <c:v>1443520800</c:v>
                </c:pt>
                <c:pt idx="50290">
                  <c:v>1443524400</c:v>
                </c:pt>
                <c:pt idx="50291">
                  <c:v>1443528000</c:v>
                </c:pt>
                <c:pt idx="50292">
                  <c:v>1443531600</c:v>
                </c:pt>
                <c:pt idx="50293">
                  <c:v>1443535200</c:v>
                </c:pt>
                <c:pt idx="50294">
                  <c:v>1443538800</c:v>
                </c:pt>
                <c:pt idx="50295">
                  <c:v>1443542400</c:v>
                </c:pt>
                <c:pt idx="50296">
                  <c:v>1443546000</c:v>
                </c:pt>
                <c:pt idx="50297">
                  <c:v>1443549600</c:v>
                </c:pt>
                <c:pt idx="50298">
                  <c:v>1443553200</c:v>
                </c:pt>
                <c:pt idx="50299">
                  <c:v>1443556800</c:v>
                </c:pt>
                <c:pt idx="50300">
                  <c:v>1443560400</c:v>
                </c:pt>
                <c:pt idx="50301">
                  <c:v>1443564000</c:v>
                </c:pt>
                <c:pt idx="50302">
                  <c:v>1443567600</c:v>
                </c:pt>
                <c:pt idx="50303">
                  <c:v>1443571200</c:v>
                </c:pt>
                <c:pt idx="50304">
                  <c:v>1443574800</c:v>
                </c:pt>
                <c:pt idx="50305">
                  <c:v>1443578400</c:v>
                </c:pt>
                <c:pt idx="50306">
                  <c:v>1443582000</c:v>
                </c:pt>
                <c:pt idx="50307">
                  <c:v>1443585600</c:v>
                </c:pt>
                <c:pt idx="50308">
                  <c:v>1443589200</c:v>
                </c:pt>
                <c:pt idx="50309">
                  <c:v>1443592800</c:v>
                </c:pt>
                <c:pt idx="50310">
                  <c:v>1443596400</c:v>
                </c:pt>
                <c:pt idx="50311">
                  <c:v>1443600000</c:v>
                </c:pt>
                <c:pt idx="50312">
                  <c:v>1443603600</c:v>
                </c:pt>
                <c:pt idx="50313">
                  <c:v>1443607200</c:v>
                </c:pt>
                <c:pt idx="50314">
                  <c:v>1443610800</c:v>
                </c:pt>
                <c:pt idx="50315">
                  <c:v>1443614400</c:v>
                </c:pt>
                <c:pt idx="50316">
                  <c:v>1443618000</c:v>
                </c:pt>
                <c:pt idx="50317">
                  <c:v>1443621600</c:v>
                </c:pt>
                <c:pt idx="50318">
                  <c:v>1443625200</c:v>
                </c:pt>
                <c:pt idx="50319">
                  <c:v>1443628800</c:v>
                </c:pt>
                <c:pt idx="50320">
                  <c:v>1443632400</c:v>
                </c:pt>
                <c:pt idx="50321">
                  <c:v>1443636000</c:v>
                </c:pt>
                <c:pt idx="50322">
                  <c:v>1443639600</c:v>
                </c:pt>
                <c:pt idx="50323">
                  <c:v>1443643200</c:v>
                </c:pt>
                <c:pt idx="50324">
                  <c:v>1443646800</c:v>
                </c:pt>
                <c:pt idx="50325">
                  <c:v>1443650400</c:v>
                </c:pt>
                <c:pt idx="50326">
                  <c:v>1443654000</c:v>
                </c:pt>
                <c:pt idx="50327">
                  <c:v>1443657600</c:v>
                </c:pt>
                <c:pt idx="50328">
                  <c:v>1443661200</c:v>
                </c:pt>
                <c:pt idx="50329">
                  <c:v>1443664800</c:v>
                </c:pt>
                <c:pt idx="50330">
                  <c:v>1443668400</c:v>
                </c:pt>
                <c:pt idx="50331">
                  <c:v>1443672000</c:v>
                </c:pt>
                <c:pt idx="50332">
                  <c:v>1443675600</c:v>
                </c:pt>
                <c:pt idx="50333">
                  <c:v>1443679200</c:v>
                </c:pt>
                <c:pt idx="50334">
                  <c:v>1443682800</c:v>
                </c:pt>
                <c:pt idx="50335">
                  <c:v>1443686400</c:v>
                </c:pt>
                <c:pt idx="50336">
                  <c:v>1443690000</c:v>
                </c:pt>
                <c:pt idx="50337">
                  <c:v>1443693600</c:v>
                </c:pt>
                <c:pt idx="50338">
                  <c:v>1443697200</c:v>
                </c:pt>
                <c:pt idx="50339">
                  <c:v>1443700800</c:v>
                </c:pt>
                <c:pt idx="50340">
                  <c:v>1443704400</c:v>
                </c:pt>
                <c:pt idx="50341">
                  <c:v>1443708000</c:v>
                </c:pt>
                <c:pt idx="50342">
                  <c:v>1443711600</c:v>
                </c:pt>
                <c:pt idx="50343">
                  <c:v>1443715200</c:v>
                </c:pt>
                <c:pt idx="50344">
                  <c:v>1443718800</c:v>
                </c:pt>
                <c:pt idx="50345">
                  <c:v>1443722400</c:v>
                </c:pt>
                <c:pt idx="50346">
                  <c:v>1443726000</c:v>
                </c:pt>
                <c:pt idx="50347">
                  <c:v>1443729600</c:v>
                </c:pt>
                <c:pt idx="50348">
                  <c:v>1443733200</c:v>
                </c:pt>
                <c:pt idx="50349">
                  <c:v>1443736800</c:v>
                </c:pt>
                <c:pt idx="50350">
                  <c:v>1443740400</c:v>
                </c:pt>
                <c:pt idx="50351">
                  <c:v>1443744000</c:v>
                </c:pt>
                <c:pt idx="50352">
                  <c:v>1443747600</c:v>
                </c:pt>
                <c:pt idx="50353">
                  <c:v>1443751200</c:v>
                </c:pt>
                <c:pt idx="50354">
                  <c:v>1443754800</c:v>
                </c:pt>
                <c:pt idx="50355">
                  <c:v>1443758400</c:v>
                </c:pt>
                <c:pt idx="50356">
                  <c:v>1443762000</c:v>
                </c:pt>
                <c:pt idx="50357">
                  <c:v>1443765600</c:v>
                </c:pt>
                <c:pt idx="50358">
                  <c:v>1443769200</c:v>
                </c:pt>
                <c:pt idx="50359">
                  <c:v>1443772800</c:v>
                </c:pt>
                <c:pt idx="50360">
                  <c:v>1443776400</c:v>
                </c:pt>
                <c:pt idx="50361">
                  <c:v>1443780000</c:v>
                </c:pt>
                <c:pt idx="50362">
                  <c:v>1443783600</c:v>
                </c:pt>
                <c:pt idx="50363">
                  <c:v>1443787200</c:v>
                </c:pt>
                <c:pt idx="50364">
                  <c:v>1443790800</c:v>
                </c:pt>
                <c:pt idx="50365">
                  <c:v>1443794400</c:v>
                </c:pt>
                <c:pt idx="50366">
                  <c:v>1443798000</c:v>
                </c:pt>
                <c:pt idx="50367">
                  <c:v>1443801600</c:v>
                </c:pt>
                <c:pt idx="50368">
                  <c:v>1443805200</c:v>
                </c:pt>
                <c:pt idx="50369">
                  <c:v>1443808800</c:v>
                </c:pt>
                <c:pt idx="50370">
                  <c:v>1443812400</c:v>
                </c:pt>
                <c:pt idx="50371">
                  <c:v>1443816000</c:v>
                </c:pt>
                <c:pt idx="50372">
                  <c:v>1443819600</c:v>
                </c:pt>
                <c:pt idx="50373">
                  <c:v>1443823200</c:v>
                </c:pt>
                <c:pt idx="50374">
                  <c:v>1443826800</c:v>
                </c:pt>
                <c:pt idx="50375">
                  <c:v>1443830400</c:v>
                </c:pt>
                <c:pt idx="50376">
                  <c:v>1443834000</c:v>
                </c:pt>
                <c:pt idx="50377">
                  <c:v>1443837600</c:v>
                </c:pt>
                <c:pt idx="50378">
                  <c:v>1443841200</c:v>
                </c:pt>
                <c:pt idx="50379">
                  <c:v>1443844800</c:v>
                </c:pt>
                <c:pt idx="50380">
                  <c:v>1443848400</c:v>
                </c:pt>
                <c:pt idx="50381">
                  <c:v>1443852000</c:v>
                </c:pt>
                <c:pt idx="50382">
                  <c:v>1443855600</c:v>
                </c:pt>
                <c:pt idx="50383">
                  <c:v>1443859200</c:v>
                </c:pt>
                <c:pt idx="50384">
                  <c:v>1443862800</c:v>
                </c:pt>
                <c:pt idx="50385">
                  <c:v>1443866400</c:v>
                </c:pt>
                <c:pt idx="50386">
                  <c:v>1443870000</c:v>
                </c:pt>
                <c:pt idx="50387">
                  <c:v>1443873600</c:v>
                </c:pt>
                <c:pt idx="50388">
                  <c:v>1443877200</c:v>
                </c:pt>
                <c:pt idx="50389">
                  <c:v>1443880800</c:v>
                </c:pt>
                <c:pt idx="50390">
                  <c:v>1443884400</c:v>
                </c:pt>
                <c:pt idx="50391">
                  <c:v>1443888000</c:v>
                </c:pt>
                <c:pt idx="50392">
                  <c:v>1443891600</c:v>
                </c:pt>
                <c:pt idx="50393">
                  <c:v>1443895200</c:v>
                </c:pt>
                <c:pt idx="50394">
                  <c:v>1443898800</c:v>
                </c:pt>
                <c:pt idx="50395">
                  <c:v>1443902400</c:v>
                </c:pt>
                <c:pt idx="50396">
                  <c:v>1443906000</c:v>
                </c:pt>
                <c:pt idx="50397">
                  <c:v>1443909600</c:v>
                </c:pt>
                <c:pt idx="50398">
                  <c:v>1443913200</c:v>
                </c:pt>
                <c:pt idx="50399">
                  <c:v>1443916800</c:v>
                </c:pt>
                <c:pt idx="50400">
                  <c:v>1443920400</c:v>
                </c:pt>
                <c:pt idx="50401">
                  <c:v>1443924000</c:v>
                </c:pt>
                <c:pt idx="50402">
                  <c:v>1443927600</c:v>
                </c:pt>
                <c:pt idx="50403">
                  <c:v>1443931200</c:v>
                </c:pt>
                <c:pt idx="50404">
                  <c:v>1443934800</c:v>
                </c:pt>
                <c:pt idx="50405">
                  <c:v>1443938400</c:v>
                </c:pt>
                <c:pt idx="50406">
                  <c:v>1443942000</c:v>
                </c:pt>
                <c:pt idx="50407">
                  <c:v>1443945600</c:v>
                </c:pt>
                <c:pt idx="50408">
                  <c:v>1443949200</c:v>
                </c:pt>
                <c:pt idx="50409">
                  <c:v>1443952800</c:v>
                </c:pt>
                <c:pt idx="50410">
                  <c:v>1443956400</c:v>
                </c:pt>
                <c:pt idx="50411">
                  <c:v>1443960000</c:v>
                </c:pt>
                <c:pt idx="50412">
                  <c:v>1443963600</c:v>
                </c:pt>
                <c:pt idx="50413">
                  <c:v>1443967200</c:v>
                </c:pt>
                <c:pt idx="50414">
                  <c:v>1443970800</c:v>
                </c:pt>
                <c:pt idx="50415">
                  <c:v>1443974400</c:v>
                </c:pt>
                <c:pt idx="50416">
                  <c:v>1443978000</c:v>
                </c:pt>
                <c:pt idx="50417">
                  <c:v>1443981600</c:v>
                </c:pt>
                <c:pt idx="50418">
                  <c:v>1443985200</c:v>
                </c:pt>
                <c:pt idx="50419">
                  <c:v>1443988800</c:v>
                </c:pt>
                <c:pt idx="50420">
                  <c:v>1443992400</c:v>
                </c:pt>
                <c:pt idx="50421">
                  <c:v>1443996000</c:v>
                </c:pt>
                <c:pt idx="50422">
                  <c:v>1443999600</c:v>
                </c:pt>
                <c:pt idx="50423">
                  <c:v>1444003200</c:v>
                </c:pt>
                <c:pt idx="50424">
                  <c:v>1444006800</c:v>
                </c:pt>
                <c:pt idx="50425">
                  <c:v>1444010400</c:v>
                </c:pt>
                <c:pt idx="50426">
                  <c:v>1444014000</c:v>
                </c:pt>
                <c:pt idx="50427">
                  <c:v>1444017600</c:v>
                </c:pt>
                <c:pt idx="50428">
                  <c:v>1444021200</c:v>
                </c:pt>
                <c:pt idx="50429">
                  <c:v>1444024800</c:v>
                </c:pt>
                <c:pt idx="50430">
                  <c:v>1444028400</c:v>
                </c:pt>
                <c:pt idx="50431">
                  <c:v>1444032000</c:v>
                </c:pt>
                <c:pt idx="50432">
                  <c:v>1444035600</c:v>
                </c:pt>
                <c:pt idx="50433">
                  <c:v>1444039200</c:v>
                </c:pt>
                <c:pt idx="50434">
                  <c:v>1444042800</c:v>
                </c:pt>
                <c:pt idx="50435">
                  <c:v>1444046400</c:v>
                </c:pt>
                <c:pt idx="50436">
                  <c:v>1444050000</c:v>
                </c:pt>
                <c:pt idx="50437">
                  <c:v>1444053600</c:v>
                </c:pt>
                <c:pt idx="50438">
                  <c:v>1444057200</c:v>
                </c:pt>
                <c:pt idx="50439">
                  <c:v>1444060800</c:v>
                </c:pt>
                <c:pt idx="50440">
                  <c:v>1444064400</c:v>
                </c:pt>
                <c:pt idx="50441">
                  <c:v>1444068000</c:v>
                </c:pt>
                <c:pt idx="50442">
                  <c:v>1444071600</c:v>
                </c:pt>
                <c:pt idx="50443">
                  <c:v>1444075200</c:v>
                </c:pt>
                <c:pt idx="50444">
                  <c:v>1444078800</c:v>
                </c:pt>
                <c:pt idx="50445">
                  <c:v>1444082400</c:v>
                </c:pt>
                <c:pt idx="50446">
                  <c:v>1444086000</c:v>
                </c:pt>
                <c:pt idx="50447">
                  <c:v>1444089600</c:v>
                </c:pt>
                <c:pt idx="50448">
                  <c:v>1444093200</c:v>
                </c:pt>
                <c:pt idx="50449">
                  <c:v>1444096800</c:v>
                </c:pt>
                <c:pt idx="50450">
                  <c:v>1444100400</c:v>
                </c:pt>
                <c:pt idx="50451">
                  <c:v>1444104000</c:v>
                </c:pt>
                <c:pt idx="50452">
                  <c:v>1444107600</c:v>
                </c:pt>
                <c:pt idx="50453">
                  <c:v>1444111200</c:v>
                </c:pt>
                <c:pt idx="50454">
                  <c:v>1444114800</c:v>
                </c:pt>
                <c:pt idx="50455">
                  <c:v>1444118400</c:v>
                </c:pt>
                <c:pt idx="50456">
                  <c:v>1444122000</c:v>
                </c:pt>
                <c:pt idx="50457">
                  <c:v>1444125600</c:v>
                </c:pt>
                <c:pt idx="50458">
                  <c:v>1444129200</c:v>
                </c:pt>
                <c:pt idx="50459">
                  <c:v>1444132800</c:v>
                </c:pt>
                <c:pt idx="50460">
                  <c:v>1444136400</c:v>
                </c:pt>
                <c:pt idx="50461">
                  <c:v>1444140000</c:v>
                </c:pt>
                <c:pt idx="50462">
                  <c:v>1444143600</c:v>
                </c:pt>
                <c:pt idx="50463">
                  <c:v>1444147200</c:v>
                </c:pt>
                <c:pt idx="50464">
                  <c:v>1444150800</c:v>
                </c:pt>
                <c:pt idx="50465">
                  <c:v>1444154400</c:v>
                </c:pt>
                <c:pt idx="50466">
                  <c:v>1444158000</c:v>
                </c:pt>
                <c:pt idx="50467">
                  <c:v>1444161600</c:v>
                </c:pt>
                <c:pt idx="50468">
                  <c:v>1444165200</c:v>
                </c:pt>
                <c:pt idx="50469">
                  <c:v>1444168800</c:v>
                </c:pt>
                <c:pt idx="50470">
                  <c:v>1444172400</c:v>
                </c:pt>
                <c:pt idx="50471">
                  <c:v>1444176000</c:v>
                </c:pt>
                <c:pt idx="50472">
                  <c:v>1444179600</c:v>
                </c:pt>
                <c:pt idx="50473">
                  <c:v>1444183200</c:v>
                </c:pt>
                <c:pt idx="50474">
                  <c:v>1444186800</c:v>
                </c:pt>
                <c:pt idx="50475">
                  <c:v>1444190400</c:v>
                </c:pt>
                <c:pt idx="50476">
                  <c:v>1444194000</c:v>
                </c:pt>
                <c:pt idx="50477">
                  <c:v>1444197600</c:v>
                </c:pt>
                <c:pt idx="50478">
                  <c:v>1444201200</c:v>
                </c:pt>
                <c:pt idx="50479">
                  <c:v>1444204800</c:v>
                </c:pt>
                <c:pt idx="50480">
                  <c:v>1444208400</c:v>
                </c:pt>
                <c:pt idx="50481">
                  <c:v>1444212000</c:v>
                </c:pt>
                <c:pt idx="50482">
                  <c:v>1444215600</c:v>
                </c:pt>
                <c:pt idx="50483">
                  <c:v>1444219200</c:v>
                </c:pt>
                <c:pt idx="50484">
                  <c:v>1444222800</c:v>
                </c:pt>
                <c:pt idx="50485">
                  <c:v>1444226400</c:v>
                </c:pt>
                <c:pt idx="50486">
                  <c:v>1444230000</c:v>
                </c:pt>
                <c:pt idx="50487">
                  <c:v>1444233600</c:v>
                </c:pt>
                <c:pt idx="50488">
                  <c:v>1444237200</c:v>
                </c:pt>
                <c:pt idx="50489">
                  <c:v>1444240800</c:v>
                </c:pt>
                <c:pt idx="50490">
                  <c:v>1444244400</c:v>
                </c:pt>
                <c:pt idx="50491">
                  <c:v>1444248000</c:v>
                </c:pt>
                <c:pt idx="50492">
                  <c:v>1444251600</c:v>
                </c:pt>
                <c:pt idx="50493">
                  <c:v>1444255200</c:v>
                </c:pt>
                <c:pt idx="50494">
                  <c:v>1444258800</c:v>
                </c:pt>
                <c:pt idx="50495">
                  <c:v>1444262400</c:v>
                </c:pt>
                <c:pt idx="50496">
                  <c:v>1444266000</c:v>
                </c:pt>
                <c:pt idx="50497">
                  <c:v>1444269600</c:v>
                </c:pt>
                <c:pt idx="50498">
                  <c:v>1444273200</c:v>
                </c:pt>
                <c:pt idx="50499">
                  <c:v>1444276800</c:v>
                </c:pt>
                <c:pt idx="50500">
                  <c:v>1444280400</c:v>
                </c:pt>
                <c:pt idx="50501">
                  <c:v>1444284000</c:v>
                </c:pt>
                <c:pt idx="50502">
                  <c:v>1444287600</c:v>
                </c:pt>
                <c:pt idx="50503">
                  <c:v>1444291200</c:v>
                </c:pt>
                <c:pt idx="50504">
                  <c:v>1444294800</c:v>
                </c:pt>
                <c:pt idx="50505">
                  <c:v>1444298400</c:v>
                </c:pt>
                <c:pt idx="50506">
                  <c:v>1444302000</c:v>
                </c:pt>
                <c:pt idx="50507">
                  <c:v>1444305600</c:v>
                </c:pt>
                <c:pt idx="50508">
                  <c:v>1444309200</c:v>
                </c:pt>
                <c:pt idx="50509">
                  <c:v>1444312800</c:v>
                </c:pt>
                <c:pt idx="50510">
                  <c:v>1444316400</c:v>
                </c:pt>
                <c:pt idx="50511">
                  <c:v>1444320000</c:v>
                </c:pt>
                <c:pt idx="50512">
                  <c:v>1444323600</c:v>
                </c:pt>
                <c:pt idx="50513">
                  <c:v>1444327200</c:v>
                </c:pt>
                <c:pt idx="50514">
                  <c:v>1444330800</c:v>
                </c:pt>
                <c:pt idx="50515">
                  <c:v>1444334400</c:v>
                </c:pt>
                <c:pt idx="50516">
                  <c:v>1444338000</c:v>
                </c:pt>
                <c:pt idx="50517">
                  <c:v>1444341600</c:v>
                </c:pt>
                <c:pt idx="50518">
                  <c:v>1444345200</c:v>
                </c:pt>
                <c:pt idx="50519">
                  <c:v>1444348800</c:v>
                </c:pt>
                <c:pt idx="50520">
                  <c:v>1444352400</c:v>
                </c:pt>
                <c:pt idx="50521">
                  <c:v>1444356000</c:v>
                </c:pt>
                <c:pt idx="50522">
                  <c:v>1444359600</c:v>
                </c:pt>
                <c:pt idx="50523">
                  <c:v>1444363200</c:v>
                </c:pt>
                <c:pt idx="50524">
                  <c:v>1444366800</c:v>
                </c:pt>
                <c:pt idx="50525">
                  <c:v>1444370400</c:v>
                </c:pt>
                <c:pt idx="50526">
                  <c:v>1444374000</c:v>
                </c:pt>
                <c:pt idx="50527">
                  <c:v>1444377600</c:v>
                </c:pt>
                <c:pt idx="50528">
                  <c:v>1444381200</c:v>
                </c:pt>
                <c:pt idx="50529">
                  <c:v>1444384800</c:v>
                </c:pt>
                <c:pt idx="50530">
                  <c:v>1444388400</c:v>
                </c:pt>
                <c:pt idx="50531">
                  <c:v>1444392000</c:v>
                </c:pt>
                <c:pt idx="50532">
                  <c:v>1444395600</c:v>
                </c:pt>
                <c:pt idx="50533">
                  <c:v>1444399200</c:v>
                </c:pt>
                <c:pt idx="50534">
                  <c:v>1444402800</c:v>
                </c:pt>
                <c:pt idx="50535">
                  <c:v>1444406400</c:v>
                </c:pt>
                <c:pt idx="50536">
                  <c:v>1444410000</c:v>
                </c:pt>
                <c:pt idx="50537">
                  <c:v>1444413600</c:v>
                </c:pt>
                <c:pt idx="50538">
                  <c:v>1444417200</c:v>
                </c:pt>
                <c:pt idx="50539">
                  <c:v>1444420800</c:v>
                </c:pt>
                <c:pt idx="50540">
                  <c:v>1444424400</c:v>
                </c:pt>
                <c:pt idx="50541">
                  <c:v>1444428000</c:v>
                </c:pt>
                <c:pt idx="50542">
                  <c:v>1444431600</c:v>
                </c:pt>
                <c:pt idx="50543">
                  <c:v>1444435200</c:v>
                </c:pt>
                <c:pt idx="50544">
                  <c:v>1444438800</c:v>
                </c:pt>
                <c:pt idx="50545">
                  <c:v>1444442400</c:v>
                </c:pt>
                <c:pt idx="50546">
                  <c:v>1444446000</c:v>
                </c:pt>
                <c:pt idx="50547">
                  <c:v>1444449600</c:v>
                </c:pt>
                <c:pt idx="50548">
                  <c:v>1444453200</c:v>
                </c:pt>
                <c:pt idx="50549">
                  <c:v>1444456800</c:v>
                </c:pt>
                <c:pt idx="50550">
                  <c:v>1444460400</c:v>
                </c:pt>
                <c:pt idx="50551">
                  <c:v>1444464000</c:v>
                </c:pt>
                <c:pt idx="50552">
                  <c:v>1444467600</c:v>
                </c:pt>
                <c:pt idx="50553">
                  <c:v>1444471200</c:v>
                </c:pt>
                <c:pt idx="50554">
                  <c:v>1444474800</c:v>
                </c:pt>
                <c:pt idx="50555">
                  <c:v>1444478400</c:v>
                </c:pt>
                <c:pt idx="50556">
                  <c:v>1444482000</c:v>
                </c:pt>
                <c:pt idx="50557">
                  <c:v>1444485600</c:v>
                </c:pt>
                <c:pt idx="50558">
                  <c:v>1444489200</c:v>
                </c:pt>
                <c:pt idx="50559">
                  <c:v>1444492800</c:v>
                </c:pt>
                <c:pt idx="50560">
                  <c:v>1444496400</c:v>
                </c:pt>
                <c:pt idx="50561">
                  <c:v>1444500000</c:v>
                </c:pt>
                <c:pt idx="50562">
                  <c:v>1444503600</c:v>
                </c:pt>
                <c:pt idx="50563">
                  <c:v>1444507200</c:v>
                </c:pt>
                <c:pt idx="50564">
                  <c:v>1444510800</c:v>
                </c:pt>
                <c:pt idx="50565">
                  <c:v>1444514400</c:v>
                </c:pt>
                <c:pt idx="50566">
                  <c:v>1444518000</c:v>
                </c:pt>
                <c:pt idx="50567">
                  <c:v>1444521600</c:v>
                </c:pt>
                <c:pt idx="50568">
                  <c:v>1444525200</c:v>
                </c:pt>
                <c:pt idx="50569">
                  <c:v>1444528800</c:v>
                </c:pt>
                <c:pt idx="50570">
                  <c:v>1444532400</c:v>
                </c:pt>
                <c:pt idx="50571">
                  <c:v>1444536000</c:v>
                </c:pt>
                <c:pt idx="50572">
                  <c:v>1444539600</c:v>
                </c:pt>
                <c:pt idx="50573">
                  <c:v>1444543200</c:v>
                </c:pt>
                <c:pt idx="50574">
                  <c:v>1444546800</c:v>
                </c:pt>
                <c:pt idx="50575">
                  <c:v>1444550400</c:v>
                </c:pt>
                <c:pt idx="50576">
                  <c:v>1444554000</c:v>
                </c:pt>
                <c:pt idx="50577">
                  <c:v>1444557600</c:v>
                </c:pt>
                <c:pt idx="50578">
                  <c:v>1444561200</c:v>
                </c:pt>
                <c:pt idx="50579">
                  <c:v>1444564800</c:v>
                </c:pt>
                <c:pt idx="50580">
                  <c:v>1444568400</c:v>
                </c:pt>
                <c:pt idx="50581">
                  <c:v>1444572000</c:v>
                </c:pt>
                <c:pt idx="50582">
                  <c:v>1444575600</c:v>
                </c:pt>
                <c:pt idx="50583">
                  <c:v>1444579200</c:v>
                </c:pt>
                <c:pt idx="50584">
                  <c:v>1444582800</c:v>
                </c:pt>
                <c:pt idx="50585">
                  <c:v>1444586400</c:v>
                </c:pt>
                <c:pt idx="50586">
                  <c:v>1444590000</c:v>
                </c:pt>
                <c:pt idx="50587">
                  <c:v>1444593600</c:v>
                </c:pt>
                <c:pt idx="50588">
                  <c:v>1444597200</c:v>
                </c:pt>
                <c:pt idx="50589">
                  <c:v>1444600800</c:v>
                </c:pt>
                <c:pt idx="50590">
                  <c:v>1444604400</c:v>
                </c:pt>
                <c:pt idx="50591">
                  <c:v>1444608000</c:v>
                </c:pt>
                <c:pt idx="50592">
                  <c:v>1444611600</c:v>
                </c:pt>
                <c:pt idx="50593">
                  <c:v>1444615200</c:v>
                </c:pt>
                <c:pt idx="50594">
                  <c:v>1444618800</c:v>
                </c:pt>
                <c:pt idx="50595">
                  <c:v>1444622400</c:v>
                </c:pt>
                <c:pt idx="50596">
                  <c:v>1444626000</c:v>
                </c:pt>
                <c:pt idx="50597">
                  <c:v>1444629600</c:v>
                </c:pt>
                <c:pt idx="50598">
                  <c:v>1444633200</c:v>
                </c:pt>
                <c:pt idx="50599">
                  <c:v>1444636800</c:v>
                </c:pt>
                <c:pt idx="50600">
                  <c:v>1444640400</c:v>
                </c:pt>
                <c:pt idx="50601">
                  <c:v>1444644000</c:v>
                </c:pt>
                <c:pt idx="50602">
                  <c:v>1444647600</c:v>
                </c:pt>
                <c:pt idx="50603">
                  <c:v>1444651200</c:v>
                </c:pt>
                <c:pt idx="50604">
                  <c:v>1444654800</c:v>
                </c:pt>
                <c:pt idx="50605">
                  <c:v>1444658400</c:v>
                </c:pt>
                <c:pt idx="50606">
                  <c:v>1444662000</c:v>
                </c:pt>
                <c:pt idx="50607">
                  <c:v>1444665600</c:v>
                </c:pt>
                <c:pt idx="50608">
                  <c:v>1444669200</c:v>
                </c:pt>
                <c:pt idx="50609">
                  <c:v>1444672800</c:v>
                </c:pt>
                <c:pt idx="50610">
                  <c:v>1444676400</c:v>
                </c:pt>
                <c:pt idx="50611">
                  <c:v>1444680000</c:v>
                </c:pt>
                <c:pt idx="50612">
                  <c:v>1444683600</c:v>
                </c:pt>
                <c:pt idx="50613">
                  <c:v>1444687200</c:v>
                </c:pt>
                <c:pt idx="50614">
                  <c:v>1444690800</c:v>
                </c:pt>
                <c:pt idx="50615">
                  <c:v>1444694400</c:v>
                </c:pt>
                <c:pt idx="50616">
                  <c:v>1444698000</c:v>
                </c:pt>
                <c:pt idx="50617">
                  <c:v>1444701600</c:v>
                </c:pt>
                <c:pt idx="50618">
                  <c:v>1444705200</c:v>
                </c:pt>
                <c:pt idx="50619">
                  <c:v>1444708800</c:v>
                </c:pt>
                <c:pt idx="50620">
                  <c:v>1444712400</c:v>
                </c:pt>
                <c:pt idx="50621">
                  <c:v>1444716000</c:v>
                </c:pt>
                <c:pt idx="50622">
                  <c:v>1444719600</c:v>
                </c:pt>
                <c:pt idx="50623">
                  <c:v>1444723200</c:v>
                </c:pt>
                <c:pt idx="50624">
                  <c:v>1444726800</c:v>
                </c:pt>
                <c:pt idx="50625">
                  <c:v>1444730400</c:v>
                </c:pt>
                <c:pt idx="50626">
                  <c:v>1444734000</c:v>
                </c:pt>
                <c:pt idx="50627">
                  <c:v>1444737600</c:v>
                </c:pt>
                <c:pt idx="50628">
                  <c:v>1444741200</c:v>
                </c:pt>
                <c:pt idx="50629">
                  <c:v>1444744800</c:v>
                </c:pt>
                <c:pt idx="50630">
                  <c:v>1444748400</c:v>
                </c:pt>
                <c:pt idx="50631">
                  <c:v>1444752000</c:v>
                </c:pt>
                <c:pt idx="50632">
                  <c:v>1444755600</c:v>
                </c:pt>
                <c:pt idx="50633">
                  <c:v>1444759200</c:v>
                </c:pt>
                <c:pt idx="50634">
                  <c:v>1444762800</c:v>
                </c:pt>
                <c:pt idx="50635">
                  <c:v>1444766400</c:v>
                </c:pt>
                <c:pt idx="50636">
                  <c:v>1444770000</c:v>
                </c:pt>
                <c:pt idx="50637">
                  <c:v>1444773600</c:v>
                </c:pt>
                <c:pt idx="50638">
                  <c:v>1444777200</c:v>
                </c:pt>
                <c:pt idx="50639">
                  <c:v>1444780800</c:v>
                </c:pt>
                <c:pt idx="50640">
                  <c:v>1444784400</c:v>
                </c:pt>
                <c:pt idx="50641">
                  <c:v>1444788000</c:v>
                </c:pt>
                <c:pt idx="50642">
                  <c:v>1444791600</c:v>
                </c:pt>
                <c:pt idx="50643">
                  <c:v>1444795200</c:v>
                </c:pt>
                <c:pt idx="50644">
                  <c:v>1444798800</c:v>
                </c:pt>
                <c:pt idx="50645">
                  <c:v>1444802400</c:v>
                </c:pt>
                <c:pt idx="50646">
                  <c:v>1444806000</c:v>
                </c:pt>
                <c:pt idx="50647">
                  <c:v>1444809600</c:v>
                </c:pt>
                <c:pt idx="50648">
                  <c:v>1444813200</c:v>
                </c:pt>
                <c:pt idx="50649">
                  <c:v>1444816800</c:v>
                </c:pt>
                <c:pt idx="50650">
                  <c:v>1444820400</c:v>
                </c:pt>
                <c:pt idx="50651">
                  <c:v>1444824000</c:v>
                </c:pt>
                <c:pt idx="50652">
                  <c:v>1444827600</c:v>
                </c:pt>
                <c:pt idx="50653">
                  <c:v>1444831200</c:v>
                </c:pt>
                <c:pt idx="50654">
                  <c:v>1444834800</c:v>
                </c:pt>
                <c:pt idx="50655">
                  <c:v>1444838400</c:v>
                </c:pt>
                <c:pt idx="50656">
                  <c:v>1444842000</c:v>
                </c:pt>
                <c:pt idx="50657">
                  <c:v>1444845600</c:v>
                </c:pt>
                <c:pt idx="50658">
                  <c:v>1444849200</c:v>
                </c:pt>
                <c:pt idx="50659">
                  <c:v>1444852800</c:v>
                </c:pt>
                <c:pt idx="50660">
                  <c:v>1444856400</c:v>
                </c:pt>
                <c:pt idx="50661">
                  <c:v>1444860000</c:v>
                </c:pt>
                <c:pt idx="50662">
                  <c:v>1444863600</c:v>
                </c:pt>
                <c:pt idx="50663">
                  <c:v>1444867200</c:v>
                </c:pt>
                <c:pt idx="50664">
                  <c:v>1444870800</c:v>
                </c:pt>
                <c:pt idx="50665">
                  <c:v>1444874400</c:v>
                </c:pt>
                <c:pt idx="50666">
                  <c:v>1444878000</c:v>
                </c:pt>
                <c:pt idx="50667">
                  <c:v>1444881600</c:v>
                </c:pt>
                <c:pt idx="50668">
                  <c:v>1444885200</c:v>
                </c:pt>
                <c:pt idx="50669">
                  <c:v>1444888800</c:v>
                </c:pt>
                <c:pt idx="50670">
                  <c:v>1444892400</c:v>
                </c:pt>
                <c:pt idx="50671">
                  <c:v>1444896000</c:v>
                </c:pt>
                <c:pt idx="50672">
                  <c:v>1444899600</c:v>
                </c:pt>
                <c:pt idx="50673">
                  <c:v>1444903200</c:v>
                </c:pt>
                <c:pt idx="50674">
                  <c:v>1444906800</c:v>
                </c:pt>
                <c:pt idx="50675">
                  <c:v>1444910400</c:v>
                </c:pt>
                <c:pt idx="50676">
                  <c:v>1444914000</c:v>
                </c:pt>
                <c:pt idx="50677">
                  <c:v>1444917600</c:v>
                </c:pt>
                <c:pt idx="50678">
                  <c:v>1444921200</c:v>
                </c:pt>
                <c:pt idx="50679">
                  <c:v>1444924800</c:v>
                </c:pt>
                <c:pt idx="50680">
                  <c:v>1444928400</c:v>
                </c:pt>
                <c:pt idx="50681">
                  <c:v>1444932000</c:v>
                </c:pt>
                <c:pt idx="50682">
                  <c:v>1444935600</c:v>
                </c:pt>
                <c:pt idx="50683">
                  <c:v>1444939200</c:v>
                </c:pt>
                <c:pt idx="50684">
                  <c:v>1444942800</c:v>
                </c:pt>
                <c:pt idx="50685">
                  <c:v>1444946400</c:v>
                </c:pt>
                <c:pt idx="50686">
                  <c:v>1444950000</c:v>
                </c:pt>
                <c:pt idx="50687">
                  <c:v>1444953600</c:v>
                </c:pt>
                <c:pt idx="50688">
                  <c:v>1444957200</c:v>
                </c:pt>
                <c:pt idx="50689">
                  <c:v>1444960800</c:v>
                </c:pt>
                <c:pt idx="50690">
                  <c:v>1444964400</c:v>
                </c:pt>
                <c:pt idx="50691">
                  <c:v>1444968000</c:v>
                </c:pt>
                <c:pt idx="50692">
                  <c:v>1444971600</c:v>
                </c:pt>
                <c:pt idx="50693">
                  <c:v>1444975200</c:v>
                </c:pt>
                <c:pt idx="50694">
                  <c:v>1444978800</c:v>
                </c:pt>
                <c:pt idx="50695">
                  <c:v>1444982400</c:v>
                </c:pt>
                <c:pt idx="50696">
                  <c:v>1444986000</c:v>
                </c:pt>
                <c:pt idx="50697">
                  <c:v>1444989600</c:v>
                </c:pt>
                <c:pt idx="50698">
                  <c:v>1444993200</c:v>
                </c:pt>
                <c:pt idx="50699">
                  <c:v>1444996800</c:v>
                </c:pt>
                <c:pt idx="50700">
                  <c:v>1445000400</c:v>
                </c:pt>
                <c:pt idx="50701">
                  <c:v>1445004000</c:v>
                </c:pt>
                <c:pt idx="50702">
                  <c:v>1445007600</c:v>
                </c:pt>
                <c:pt idx="50703">
                  <c:v>1445011200</c:v>
                </c:pt>
                <c:pt idx="50704">
                  <c:v>1445014800</c:v>
                </c:pt>
                <c:pt idx="50705">
                  <c:v>1445018400</c:v>
                </c:pt>
                <c:pt idx="50706">
                  <c:v>1445022000</c:v>
                </c:pt>
                <c:pt idx="50707">
                  <c:v>1445025600</c:v>
                </c:pt>
                <c:pt idx="50708">
                  <c:v>1445029200</c:v>
                </c:pt>
                <c:pt idx="50709">
                  <c:v>1445032800</c:v>
                </c:pt>
                <c:pt idx="50710">
                  <c:v>1445036400</c:v>
                </c:pt>
                <c:pt idx="50711">
                  <c:v>1445040000</c:v>
                </c:pt>
                <c:pt idx="50712">
                  <c:v>1445043600</c:v>
                </c:pt>
                <c:pt idx="50713">
                  <c:v>1445047200</c:v>
                </c:pt>
                <c:pt idx="50714">
                  <c:v>1445050800</c:v>
                </c:pt>
                <c:pt idx="50715">
                  <c:v>1445054400</c:v>
                </c:pt>
                <c:pt idx="50716">
                  <c:v>1445058000</c:v>
                </c:pt>
                <c:pt idx="50717">
                  <c:v>1445061600</c:v>
                </c:pt>
                <c:pt idx="50718">
                  <c:v>1445065200</c:v>
                </c:pt>
                <c:pt idx="50719">
                  <c:v>1445068800</c:v>
                </c:pt>
                <c:pt idx="50720">
                  <c:v>1445072400</c:v>
                </c:pt>
                <c:pt idx="50721">
                  <c:v>1445076000</c:v>
                </c:pt>
                <c:pt idx="50722">
                  <c:v>1445079600</c:v>
                </c:pt>
                <c:pt idx="50723">
                  <c:v>1445083200</c:v>
                </c:pt>
                <c:pt idx="50724">
                  <c:v>1445086800</c:v>
                </c:pt>
                <c:pt idx="50725">
                  <c:v>1445090400</c:v>
                </c:pt>
                <c:pt idx="50726">
                  <c:v>1445094000</c:v>
                </c:pt>
                <c:pt idx="50727">
                  <c:v>1445097600</c:v>
                </c:pt>
                <c:pt idx="50728">
                  <c:v>1445101200</c:v>
                </c:pt>
                <c:pt idx="50729">
                  <c:v>1445104800</c:v>
                </c:pt>
                <c:pt idx="50730">
                  <c:v>1445108400</c:v>
                </c:pt>
                <c:pt idx="50731">
                  <c:v>1445112000</c:v>
                </c:pt>
                <c:pt idx="50732">
                  <c:v>1445115600</c:v>
                </c:pt>
                <c:pt idx="50733">
                  <c:v>1445119200</c:v>
                </c:pt>
                <c:pt idx="50734">
                  <c:v>1445122800</c:v>
                </c:pt>
                <c:pt idx="50735">
                  <c:v>1445126400</c:v>
                </c:pt>
                <c:pt idx="50736">
                  <c:v>1445130000</c:v>
                </c:pt>
                <c:pt idx="50737">
                  <c:v>1445133600</c:v>
                </c:pt>
                <c:pt idx="50738">
                  <c:v>1445137200</c:v>
                </c:pt>
                <c:pt idx="50739">
                  <c:v>1445140800</c:v>
                </c:pt>
                <c:pt idx="50740">
                  <c:v>1445144400</c:v>
                </c:pt>
                <c:pt idx="50741">
                  <c:v>1445148000</c:v>
                </c:pt>
                <c:pt idx="50742">
                  <c:v>1445151600</c:v>
                </c:pt>
                <c:pt idx="50743">
                  <c:v>1445155200</c:v>
                </c:pt>
                <c:pt idx="50744">
                  <c:v>1445158800</c:v>
                </c:pt>
                <c:pt idx="50745">
                  <c:v>1445162400</c:v>
                </c:pt>
                <c:pt idx="50746">
                  <c:v>1445166000</c:v>
                </c:pt>
                <c:pt idx="50747">
                  <c:v>1445169600</c:v>
                </c:pt>
                <c:pt idx="50748">
                  <c:v>1445173200</c:v>
                </c:pt>
                <c:pt idx="50749">
                  <c:v>1445176800</c:v>
                </c:pt>
                <c:pt idx="50750">
                  <c:v>1445180400</c:v>
                </c:pt>
                <c:pt idx="50751">
                  <c:v>1445184000</c:v>
                </c:pt>
                <c:pt idx="50752">
                  <c:v>1445187600</c:v>
                </c:pt>
                <c:pt idx="50753">
                  <c:v>1445191200</c:v>
                </c:pt>
                <c:pt idx="50754">
                  <c:v>1445194800</c:v>
                </c:pt>
                <c:pt idx="50755">
                  <c:v>1445198400</c:v>
                </c:pt>
                <c:pt idx="50756">
                  <c:v>1445202000</c:v>
                </c:pt>
                <c:pt idx="50757">
                  <c:v>1445205600</c:v>
                </c:pt>
                <c:pt idx="50758">
                  <c:v>1445209200</c:v>
                </c:pt>
                <c:pt idx="50759">
                  <c:v>1445212800</c:v>
                </c:pt>
                <c:pt idx="50760">
                  <c:v>1445216400</c:v>
                </c:pt>
                <c:pt idx="50761">
                  <c:v>1445220000</c:v>
                </c:pt>
                <c:pt idx="50762">
                  <c:v>1445223600</c:v>
                </c:pt>
                <c:pt idx="50763">
                  <c:v>1445227200</c:v>
                </c:pt>
                <c:pt idx="50764">
                  <c:v>1445230800</c:v>
                </c:pt>
                <c:pt idx="50765">
                  <c:v>1445234400</c:v>
                </c:pt>
                <c:pt idx="50766">
                  <c:v>1445238000</c:v>
                </c:pt>
                <c:pt idx="50767">
                  <c:v>1445241600</c:v>
                </c:pt>
                <c:pt idx="50768">
                  <c:v>1445245200</c:v>
                </c:pt>
                <c:pt idx="50769">
                  <c:v>1445248800</c:v>
                </c:pt>
                <c:pt idx="50770">
                  <c:v>1445252400</c:v>
                </c:pt>
                <c:pt idx="50771">
                  <c:v>1445256000</c:v>
                </c:pt>
                <c:pt idx="50772">
                  <c:v>1445259600</c:v>
                </c:pt>
                <c:pt idx="50773">
                  <c:v>1445263200</c:v>
                </c:pt>
                <c:pt idx="50774">
                  <c:v>1445266800</c:v>
                </c:pt>
                <c:pt idx="50775">
                  <c:v>1445270400</c:v>
                </c:pt>
                <c:pt idx="50776">
                  <c:v>1445274000</c:v>
                </c:pt>
                <c:pt idx="50777">
                  <c:v>1445277600</c:v>
                </c:pt>
                <c:pt idx="50778">
                  <c:v>1445281200</c:v>
                </c:pt>
                <c:pt idx="50779">
                  <c:v>1445284800</c:v>
                </c:pt>
                <c:pt idx="50780">
                  <c:v>1445288400</c:v>
                </c:pt>
                <c:pt idx="50781">
                  <c:v>1445292000</c:v>
                </c:pt>
                <c:pt idx="50782">
                  <c:v>1445295600</c:v>
                </c:pt>
                <c:pt idx="50783">
                  <c:v>1445299200</c:v>
                </c:pt>
                <c:pt idx="50784">
                  <c:v>1445302800</c:v>
                </c:pt>
                <c:pt idx="50785">
                  <c:v>1445306400</c:v>
                </c:pt>
                <c:pt idx="50786">
                  <c:v>1445310000</c:v>
                </c:pt>
                <c:pt idx="50787">
                  <c:v>1445313600</c:v>
                </c:pt>
                <c:pt idx="50788">
                  <c:v>1445317200</c:v>
                </c:pt>
                <c:pt idx="50789">
                  <c:v>1445320800</c:v>
                </c:pt>
                <c:pt idx="50790">
                  <c:v>1445324400</c:v>
                </c:pt>
                <c:pt idx="50791">
                  <c:v>1445328000</c:v>
                </c:pt>
                <c:pt idx="50792">
                  <c:v>1445331600</c:v>
                </c:pt>
                <c:pt idx="50793">
                  <c:v>1445335200</c:v>
                </c:pt>
                <c:pt idx="50794">
                  <c:v>1445338800</c:v>
                </c:pt>
                <c:pt idx="50795">
                  <c:v>1445342400</c:v>
                </c:pt>
                <c:pt idx="50796">
                  <c:v>1445346000</c:v>
                </c:pt>
                <c:pt idx="50797">
                  <c:v>1445349600</c:v>
                </c:pt>
                <c:pt idx="50798">
                  <c:v>1445353200</c:v>
                </c:pt>
                <c:pt idx="50799">
                  <c:v>1445356800</c:v>
                </c:pt>
                <c:pt idx="50800">
                  <c:v>1445360400</c:v>
                </c:pt>
                <c:pt idx="50801">
                  <c:v>1445364000</c:v>
                </c:pt>
                <c:pt idx="50802">
                  <c:v>1445367600</c:v>
                </c:pt>
                <c:pt idx="50803">
                  <c:v>1445371200</c:v>
                </c:pt>
                <c:pt idx="50804">
                  <c:v>1445374800</c:v>
                </c:pt>
                <c:pt idx="50805">
                  <c:v>1445378400</c:v>
                </c:pt>
                <c:pt idx="50806">
                  <c:v>1445382000</c:v>
                </c:pt>
                <c:pt idx="50807">
                  <c:v>1445385600</c:v>
                </c:pt>
                <c:pt idx="50808">
                  <c:v>1445389200</c:v>
                </c:pt>
                <c:pt idx="50809">
                  <c:v>1445392800</c:v>
                </c:pt>
                <c:pt idx="50810">
                  <c:v>1445396400</c:v>
                </c:pt>
                <c:pt idx="50811">
                  <c:v>1445400000</c:v>
                </c:pt>
                <c:pt idx="50812">
                  <c:v>1445403600</c:v>
                </c:pt>
                <c:pt idx="50813">
                  <c:v>1445407200</c:v>
                </c:pt>
                <c:pt idx="50814">
                  <c:v>1445410800</c:v>
                </c:pt>
                <c:pt idx="50815">
                  <c:v>1445414400</c:v>
                </c:pt>
                <c:pt idx="50816">
                  <c:v>1445418000</c:v>
                </c:pt>
                <c:pt idx="50817">
                  <c:v>1445421600</c:v>
                </c:pt>
                <c:pt idx="50818">
                  <c:v>1445425200</c:v>
                </c:pt>
                <c:pt idx="50819">
                  <c:v>1445428800</c:v>
                </c:pt>
                <c:pt idx="50820">
                  <c:v>1445432400</c:v>
                </c:pt>
                <c:pt idx="50821">
                  <c:v>1445436000</c:v>
                </c:pt>
                <c:pt idx="50822">
                  <c:v>1445439600</c:v>
                </c:pt>
                <c:pt idx="50823">
                  <c:v>1445443200</c:v>
                </c:pt>
                <c:pt idx="50824">
                  <c:v>1445446800</c:v>
                </c:pt>
                <c:pt idx="50825">
                  <c:v>1445450400</c:v>
                </c:pt>
                <c:pt idx="50826">
                  <c:v>1445454000</c:v>
                </c:pt>
                <c:pt idx="50827">
                  <c:v>1445457600</c:v>
                </c:pt>
                <c:pt idx="50828">
                  <c:v>1445461200</c:v>
                </c:pt>
                <c:pt idx="50829">
                  <c:v>1445464800</c:v>
                </c:pt>
                <c:pt idx="50830">
                  <c:v>1445468400</c:v>
                </c:pt>
                <c:pt idx="50831">
                  <c:v>1445472000</c:v>
                </c:pt>
                <c:pt idx="50832">
                  <c:v>1445475600</c:v>
                </c:pt>
                <c:pt idx="50833">
                  <c:v>1445479200</c:v>
                </c:pt>
                <c:pt idx="50834">
                  <c:v>1445482800</c:v>
                </c:pt>
                <c:pt idx="50835">
                  <c:v>1445486400</c:v>
                </c:pt>
                <c:pt idx="50836">
                  <c:v>1445490000</c:v>
                </c:pt>
                <c:pt idx="50837">
                  <c:v>1445493600</c:v>
                </c:pt>
                <c:pt idx="50838">
                  <c:v>1445497200</c:v>
                </c:pt>
                <c:pt idx="50839">
                  <c:v>1445500800</c:v>
                </c:pt>
                <c:pt idx="50840">
                  <c:v>1445504400</c:v>
                </c:pt>
                <c:pt idx="50841">
                  <c:v>1445508000</c:v>
                </c:pt>
                <c:pt idx="50842">
                  <c:v>1445511600</c:v>
                </c:pt>
                <c:pt idx="50843">
                  <c:v>1445515200</c:v>
                </c:pt>
                <c:pt idx="50844">
                  <c:v>1445518800</c:v>
                </c:pt>
                <c:pt idx="50845">
                  <c:v>1445522400</c:v>
                </c:pt>
                <c:pt idx="50846">
                  <c:v>1445526000</c:v>
                </c:pt>
                <c:pt idx="50847">
                  <c:v>1445529600</c:v>
                </c:pt>
                <c:pt idx="50848">
                  <c:v>1445533200</c:v>
                </c:pt>
                <c:pt idx="50849">
                  <c:v>1445536800</c:v>
                </c:pt>
                <c:pt idx="50850">
                  <c:v>1445540400</c:v>
                </c:pt>
                <c:pt idx="50851">
                  <c:v>1445544000</c:v>
                </c:pt>
                <c:pt idx="50852">
                  <c:v>1445547600</c:v>
                </c:pt>
                <c:pt idx="50853">
                  <c:v>1445551200</c:v>
                </c:pt>
                <c:pt idx="50854">
                  <c:v>1445554800</c:v>
                </c:pt>
                <c:pt idx="50855">
                  <c:v>1445558400</c:v>
                </c:pt>
                <c:pt idx="50856">
                  <c:v>1445562000</c:v>
                </c:pt>
                <c:pt idx="50857">
                  <c:v>1445565600</c:v>
                </c:pt>
                <c:pt idx="50858">
                  <c:v>1445569200</c:v>
                </c:pt>
                <c:pt idx="50859">
                  <c:v>1445572800</c:v>
                </c:pt>
                <c:pt idx="50860">
                  <c:v>1445576400</c:v>
                </c:pt>
                <c:pt idx="50861">
                  <c:v>1445580000</c:v>
                </c:pt>
                <c:pt idx="50862">
                  <c:v>1445583600</c:v>
                </c:pt>
                <c:pt idx="50863">
                  <c:v>1445587200</c:v>
                </c:pt>
                <c:pt idx="50864">
                  <c:v>1445590800</c:v>
                </c:pt>
                <c:pt idx="50865">
                  <c:v>1445594400</c:v>
                </c:pt>
                <c:pt idx="50866">
                  <c:v>1445598000</c:v>
                </c:pt>
                <c:pt idx="50867">
                  <c:v>1445601600</c:v>
                </c:pt>
                <c:pt idx="50868">
                  <c:v>1445605200</c:v>
                </c:pt>
                <c:pt idx="50869">
                  <c:v>1445608800</c:v>
                </c:pt>
                <c:pt idx="50870">
                  <c:v>1445612400</c:v>
                </c:pt>
                <c:pt idx="50871">
                  <c:v>1445616000</c:v>
                </c:pt>
                <c:pt idx="50872">
                  <c:v>1445619600</c:v>
                </c:pt>
                <c:pt idx="50873">
                  <c:v>1445623200</c:v>
                </c:pt>
                <c:pt idx="50874">
                  <c:v>1445626800</c:v>
                </c:pt>
                <c:pt idx="50875">
                  <c:v>1445630400</c:v>
                </c:pt>
                <c:pt idx="50876">
                  <c:v>1445634000</c:v>
                </c:pt>
                <c:pt idx="50877">
                  <c:v>1445637600</c:v>
                </c:pt>
                <c:pt idx="50878">
                  <c:v>1445641200</c:v>
                </c:pt>
                <c:pt idx="50879">
                  <c:v>1445644800</c:v>
                </c:pt>
                <c:pt idx="50880">
                  <c:v>1445648400</c:v>
                </c:pt>
                <c:pt idx="50881">
                  <c:v>1445652000</c:v>
                </c:pt>
                <c:pt idx="50882">
                  <c:v>1445655600</c:v>
                </c:pt>
                <c:pt idx="50883">
                  <c:v>1445659200</c:v>
                </c:pt>
                <c:pt idx="50884">
                  <c:v>1445662800</c:v>
                </c:pt>
                <c:pt idx="50885">
                  <c:v>1445666400</c:v>
                </c:pt>
                <c:pt idx="50886">
                  <c:v>1445670000</c:v>
                </c:pt>
                <c:pt idx="50887">
                  <c:v>1445673600</c:v>
                </c:pt>
                <c:pt idx="50888">
                  <c:v>1445677200</c:v>
                </c:pt>
                <c:pt idx="50889">
                  <c:v>1445680800</c:v>
                </c:pt>
                <c:pt idx="50890">
                  <c:v>1445684400</c:v>
                </c:pt>
                <c:pt idx="50891">
                  <c:v>1445688000</c:v>
                </c:pt>
                <c:pt idx="50892">
                  <c:v>1445691600</c:v>
                </c:pt>
                <c:pt idx="50893">
                  <c:v>1445695200</c:v>
                </c:pt>
                <c:pt idx="50894">
                  <c:v>1445698800</c:v>
                </c:pt>
                <c:pt idx="50895">
                  <c:v>1445702400</c:v>
                </c:pt>
                <c:pt idx="50896">
                  <c:v>1445706000</c:v>
                </c:pt>
                <c:pt idx="50897">
                  <c:v>1445709600</c:v>
                </c:pt>
                <c:pt idx="50898">
                  <c:v>1445713200</c:v>
                </c:pt>
                <c:pt idx="50899">
                  <c:v>1445716800</c:v>
                </c:pt>
                <c:pt idx="50900">
                  <c:v>1445720400</c:v>
                </c:pt>
                <c:pt idx="50901">
                  <c:v>1445724000</c:v>
                </c:pt>
                <c:pt idx="50902">
                  <c:v>1445727600</c:v>
                </c:pt>
                <c:pt idx="50903">
                  <c:v>1445731200</c:v>
                </c:pt>
                <c:pt idx="50904">
                  <c:v>1445734800</c:v>
                </c:pt>
                <c:pt idx="50905">
                  <c:v>1445738400</c:v>
                </c:pt>
                <c:pt idx="50906">
                  <c:v>1445742000</c:v>
                </c:pt>
                <c:pt idx="50907">
                  <c:v>1445745600</c:v>
                </c:pt>
                <c:pt idx="50908">
                  <c:v>1445749200</c:v>
                </c:pt>
                <c:pt idx="50909">
                  <c:v>1445752800</c:v>
                </c:pt>
                <c:pt idx="50910">
                  <c:v>1445756400</c:v>
                </c:pt>
                <c:pt idx="50911">
                  <c:v>1445760000</c:v>
                </c:pt>
                <c:pt idx="50912">
                  <c:v>1445763600</c:v>
                </c:pt>
                <c:pt idx="50913">
                  <c:v>1445767200</c:v>
                </c:pt>
                <c:pt idx="50914">
                  <c:v>1445770800</c:v>
                </c:pt>
                <c:pt idx="50915">
                  <c:v>1445774400</c:v>
                </c:pt>
                <c:pt idx="50916">
                  <c:v>1445778000</c:v>
                </c:pt>
                <c:pt idx="50917">
                  <c:v>1445781600</c:v>
                </c:pt>
                <c:pt idx="50918">
                  <c:v>1445785200</c:v>
                </c:pt>
                <c:pt idx="50919">
                  <c:v>1445788800</c:v>
                </c:pt>
                <c:pt idx="50920">
                  <c:v>1445792400</c:v>
                </c:pt>
                <c:pt idx="50921">
                  <c:v>1445796000</c:v>
                </c:pt>
                <c:pt idx="50922">
                  <c:v>1445799600</c:v>
                </c:pt>
                <c:pt idx="50923">
                  <c:v>1445803200</c:v>
                </c:pt>
                <c:pt idx="50924">
                  <c:v>1445806800</c:v>
                </c:pt>
                <c:pt idx="50925">
                  <c:v>1445810400</c:v>
                </c:pt>
                <c:pt idx="50926">
                  <c:v>1445814000</c:v>
                </c:pt>
                <c:pt idx="50927">
                  <c:v>1445817600</c:v>
                </c:pt>
                <c:pt idx="50928">
                  <c:v>1445821200</c:v>
                </c:pt>
                <c:pt idx="50929">
                  <c:v>1445824800</c:v>
                </c:pt>
                <c:pt idx="50930">
                  <c:v>1445828400</c:v>
                </c:pt>
                <c:pt idx="50931">
                  <c:v>1445832000</c:v>
                </c:pt>
                <c:pt idx="50932">
                  <c:v>1445835600</c:v>
                </c:pt>
                <c:pt idx="50933">
                  <c:v>1445839200</c:v>
                </c:pt>
                <c:pt idx="50934">
                  <c:v>1445842800</c:v>
                </c:pt>
                <c:pt idx="50935">
                  <c:v>1445846400</c:v>
                </c:pt>
                <c:pt idx="50936">
                  <c:v>1445850000</c:v>
                </c:pt>
                <c:pt idx="50937">
                  <c:v>1445853600</c:v>
                </c:pt>
                <c:pt idx="50938">
                  <c:v>1445857200</c:v>
                </c:pt>
                <c:pt idx="50939">
                  <c:v>1445860800</c:v>
                </c:pt>
                <c:pt idx="50940">
                  <c:v>1445864400</c:v>
                </c:pt>
                <c:pt idx="50941">
                  <c:v>1445868000</c:v>
                </c:pt>
                <c:pt idx="50942">
                  <c:v>1445871600</c:v>
                </c:pt>
                <c:pt idx="50943">
                  <c:v>1445875200</c:v>
                </c:pt>
                <c:pt idx="50944">
                  <c:v>1445878800</c:v>
                </c:pt>
                <c:pt idx="50945">
                  <c:v>1445882400</c:v>
                </c:pt>
                <c:pt idx="50946">
                  <c:v>1445886000</c:v>
                </c:pt>
                <c:pt idx="50947">
                  <c:v>1445889600</c:v>
                </c:pt>
                <c:pt idx="50948">
                  <c:v>1445893200</c:v>
                </c:pt>
                <c:pt idx="50949">
                  <c:v>1445896800</c:v>
                </c:pt>
                <c:pt idx="50950">
                  <c:v>1445900400</c:v>
                </c:pt>
                <c:pt idx="50951">
                  <c:v>1445904000</c:v>
                </c:pt>
                <c:pt idx="50952">
                  <c:v>1445907600</c:v>
                </c:pt>
                <c:pt idx="50953">
                  <c:v>1445911200</c:v>
                </c:pt>
                <c:pt idx="50954">
                  <c:v>1445914800</c:v>
                </c:pt>
                <c:pt idx="50955">
                  <c:v>1445918400</c:v>
                </c:pt>
                <c:pt idx="50956">
                  <c:v>1445922000</c:v>
                </c:pt>
                <c:pt idx="50957">
                  <c:v>1445925600</c:v>
                </c:pt>
                <c:pt idx="50958">
                  <c:v>1445929200</c:v>
                </c:pt>
                <c:pt idx="50959">
                  <c:v>1445932800</c:v>
                </c:pt>
                <c:pt idx="50960">
                  <c:v>1445936400</c:v>
                </c:pt>
                <c:pt idx="50961">
                  <c:v>1445940000</c:v>
                </c:pt>
                <c:pt idx="50962">
                  <c:v>1445943600</c:v>
                </c:pt>
                <c:pt idx="50963">
                  <c:v>1445947200</c:v>
                </c:pt>
                <c:pt idx="50964">
                  <c:v>1445950800</c:v>
                </c:pt>
                <c:pt idx="50965">
                  <c:v>1445954400</c:v>
                </c:pt>
                <c:pt idx="50966">
                  <c:v>1445958000</c:v>
                </c:pt>
                <c:pt idx="50967">
                  <c:v>1445961600</c:v>
                </c:pt>
                <c:pt idx="50968">
                  <c:v>1445965200</c:v>
                </c:pt>
                <c:pt idx="50969">
                  <c:v>1445968800</c:v>
                </c:pt>
                <c:pt idx="50970">
                  <c:v>1445972400</c:v>
                </c:pt>
                <c:pt idx="50971">
                  <c:v>1445976000</c:v>
                </c:pt>
                <c:pt idx="50972">
                  <c:v>1445979600</c:v>
                </c:pt>
                <c:pt idx="50973">
                  <c:v>1445983200</c:v>
                </c:pt>
                <c:pt idx="50974">
                  <c:v>1445986800</c:v>
                </c:pt>
                <c:pt idx="50975">
                  <c:v>1445990400</c:v>
                </c:pt>
                <c:pt idx="50976">
                  <c:v>1445994000</c:v>
                </c:pt>
                <c:pt idx="50977">
                  <c:v>1445997600</c:v>
                </c:pt>
                <c:pt idx="50978">
                  <c:v>1446001200</c:v>
                </c:pt>
                <c:pt idx="50979">
                  <c:v>1446004800</c:v>
                </c:pt>
                <c:pt idx="50980">
                  <c:v>1446008400</c:v>
                </c:pt>
                <c:pt idx="50981">
                  <c:v>1446012000</c:v>
                </c:pt>
                <c:pt idx="50982">
                  <c:v>1446015600</c:v>
                </c:pt>
                <c:pt idx="50983">
                  <c:v>1446019200</c:v>
                </c:pt>
                <c:pt idx="50984">
                  <c:v>1446022800</c:v>
                </c:pt>
                <c:pt idx="50985">
                  <c:v>1446026400</c:v>
                </c:pt>
                <c:pt idx="50986">
                  <c:v>1446030000</c:v>
                </c:pt>
                <c:pt idx="50987">
                  <c:v>1446033600</c:v>
                </c:pt>
                <c:pt idx="50988">
                  <c:v>1446037200</c:v>
                </c:pt>
                <c:pt idx="50989">
                  <c:v>1446040800</c:v>
                </c:pt>
                <c:pt idx="50990">
                  <c:v>1446044400</c:v>
                </c:pt>
                <c:pt idx="50991">
                  <c:v>1446048000</c:v>
                </c:pt>
                <c:pt idx="50992">
                  <c:v>1446051600</c:v>
                </c:pt>
                <c:pt idx="50993">
                  <c:v>1446055200</c:v>
                </c:pt>
                <c:pt idx="50994">
                  <c:v>1446058800</c:v>
                </c:pt>
                <c:pt idx="50995">
                  <c:v>1446062400</c:v>
                </c:pt>
                <c:pt idx="50996">
                  <c:v>1446066000</c:v>
                </c:pt>
                <c:pt idx="50997">
                  <c:v>1446069600</c:v>
                </c:pt>
                <c:pt idx="50998">
                  <c:v>1446073200</c:v>
                </c:pt>
                <c:pt idx="50999">
                  <c:v>1446076800</c:v>
                </c:pt>
                <c:pt idx="51000">
                  <c:v>1446080400</c:v>
                </c:pt>
                <c:pt idx="51001">
                  <c:v>1446084000</c:v>
                </c:pt>
                <c:pt idx="51002">
                  <c:v>1446087600</c:v>
                </c:pt>
                <c:pt idx="51003">
                  <c:v>1446091200</c:v>
                </c:pt>
                <c:pt idx="51004">
                  <c:v>1446094800</c:v>
                </c:pt>
                <c:pt idx="51005">
                  <c:v>1446098400</c:v>
                </c:pt>
                <c:pt idx="51006">
                  <c:v>1446102000</c:v>
                </c:pt>
                <c:pt idx="51007">
                  <c:v>1446105600</c:v>
                </c:pt>
                <c:pt idx="51008">
                  <c:v>1446109200</c:v>
                </c:pt>
                <c:pt idx="51009">
                  <c:v>1446112800</c:v>
                </c:pt>
                <c:pt idx="51010">
                  <c:v>1446116400</c:v>
                </c:pt>
                <c:pt idx="51011">
                  <c:v>1446120000</c:v>
                </c:pt>
                <c:pt idx="51012">
                  <c:v>1446123600</c:v>
                </c:pt>
                <c:pt idx="51013">
                  <c:v>1446127200</c:v>
                </c:pt>
                <c:pt idx="51014">
                  <c:v>1446130800</c:v>
                </c:pt>
                <c:pt idx="51015">
                  <c:v>1446134400</c:v>
                </c:pt>
                <c:pt idx="51016">
                  <c:v>1446138000</c:v>
                </c:pt>
                <c:pt idx="51017">
                  <c:v>1446141600</c:v>
                </c:pt>
                <c:pt idx="51018">
                  <c:v>1446145200</c:v>
                </c:pt>
                <c:pt idx="51019">
                  <c:v>1446148800</c:v>
                </c:pt>
                <c:pt idx="51020">
                  <c:v>1446152400</c:v>
                </c:pt>
                <c:pt idx="51021">
                  <c:v>1446156000</c:v>
                </c:pt>
                <c:pt idx="51022">
                  <c:v>1446159600</c:v>
                </c:pt>
                <c:pt idx="51023">
                  <c:v>1446163200</c:v>
                </c:pt>
                <c:pt idx="51024">
                  <c:v>1446166800</c:v>
                </c:pt>
                <c:pt idx="51025">
                  <c:v>1446170400</c:v>
                </c:pt>
                <c:pt idx="51026">
                  <c:v>1446174000</c:v>
                </c:pt>
                <c:pt idx="51027">
                  <c:v>1446177600</c:v>
                </c:pt>
                <c:pt idx="51028">
                  <c:v>1446181200</c:v>
                </c:pt>
                <c:pt idx="51029">
                  <c:v>1446184800</c:v>
                </c:pt>
                <c:pt idx="51030">
                  <c:v>1446188400</c:v>
                </c:pt>
                <c:pt idx="51031">
                  <c:v>1446192000</c:v>
                </c:pt>
                <c:pt idx="51032">
                  <c:v>1446195600</c:v>
                </c:pt>
                <c:pt idx="51033">
                  <c:v>1446199200</c:v>
                </c:pt>
                <c:pt idx="51034">
                  <c:v>1446202800</c:v>
                </c:pt>
                <c:pt idx="51035">
                  <c:v>1446206400</c:v>
                </c:pt>
                <c:pt idx="51036">
                  <c:v>1446210000</c:v>
                </c:pt>
                <c:pt idx="51037">
                  <c:v>1446213600</c:v>
                </c:pt>
                <c:pt idx="51038">
                  <c:v>1446217200</c:v>
                </c:pt>
                <c:pt idx="51039">
                  <c:v>1446220800</c:v>
                </c:pt>
                <c:pt idx="51040">
                  <c:v>1446224400</c:v>
                </c:pt>
                <c:pt idx="51041">
                  <c:v>1446228000</c:v>
                </c:pt>
                <c:pt idx="51042">
                  <c:v>1446231600</c:v>
                </c:pt>
                <c:pt idx="51043">
                  <c:v>1446235200</c:v>
                </c:pt>
                <c:pt idx="51044">
                  <c:v>1446238800</c:v>
                </c:pt>
                <c:pt idx="51045">
                  <c:v>1446242400</c:v>
                </c:pt>
                <c:pt idx="51046">
                  <c:v>1446246000</c:v>
                </c:pt>
                <c:pt idx="51047">
                  <c:v>1446249600</c:v>
                </c:pt>
                <c:pt idx="51048">
                  <c:v>1446253200</c:v>
                </c:pt>
                <c:pt idx="51049">
                  <c:v>1446256800</c:v>
                </c:pt>
                <c:pt idx="51050">
                  <c:v>1446260400</c:v>
                </c:pt>
                <c:pt idx="51051">
                  <c:v>1446264000</c:v>
                </c:pt>
                <c:pt idx="51052">
                  <c:v>1446267600</c:v>
                </c:pt>
                <c:pt idx="51053">
                  <c:v>1446271200</c:v>
                </c:pt>
                <c:pt idx="51054">
                  <c:v>1446274800</c:v>
                </c:pt>
                <c:pt idx="51055">
                  <c:v>1446278400</c:v>
                </c:pt>
                <c:pt idx="51056">
                  <c:v>1446282000</c:v>
                </c:pt>
                <c:pt idx="51057">
                  <c:v>1446285600</c:v>
                </c:pt>
                <c:pt idx="51058">
                  <c:v>1446289200</c:v>
                </c:pt>
                <c:pt idx="51059">
                  <c:v>1446292800</c:v>
                </c:pt>
                <c:pt idx="51060">
                  <c:v>1446296400</c:v>
                </c:pt>
                <c:pt idx="51061">
                  <c:v>1446300000</c:v>
                </c:pt>
                <c:pt idx="51062">
                  <c:v>1446303600</c:v>
                </c:pt>
                <c:pt idx="51063">
                  <c:v>1446307200</c:v>
                </c:pt>
                <c:pt idx="51064">
                  <c:v>1446310800</c:v>
                </c:pt>
                <c:pt idx="51065">
                  <c:v>1446314400</c:v>
                </c:pt>
                <c:pt idx="51066">
                  <c:v>1446318000</c:v>
                </c:pt>
                <c:pt idx="51067">
                  <c:v>1446321600</c:v>
                </c:pt>
                <c:pt idx="51068">
                  <c:v>1446325200</c:v>
                </c:pt>
                <c:pt idx="51069">
                  <c:v>1446328800</c:v>
                </c:pt>
                <c:pt idx="51070">
                  <c:v>1446332400</c:v>
                </c:pt>
                <c:pt idx="51071">
                  <c:v>1446336000</c:v>
                </c:pt>
                <c:pt idx="51072">
                  <c:v>1446339600</c:v>
                </c:pt>
                <c:pt idx="51073">
                  <c:v>1446343200</c:v>
                </c:pt>
                <c:pt idx="51074">
                  <c:v>1446346800</c:v>
                </c:pt>
                <c:pt idx="51075">
                  <c:v>1446350400</c:v>
                </c:pt>
                <c:pt idx="51076">
                  <c:v>1446354000</c:v>
                </c:pt>
                <c:pt idx="51077">
                  <c:v>1446357600</c:v>
                </c:pt>
                <c:pt idx="51078">
                  <c:v>1446361200</c:v>
                </c:pt>
                <c:pt idx="51079">
                  <c:v>1446364800</c:v>
                </c:pt>
                <c:pt idx="51080">
                  <c:v>1446368400</c:v>
                </c:pt>
                <c:pt idx="51081">
                  <c:v>1446372000</c:v>
                </c:pt>
                <c:pt idx="51082">
                  <c:v>1446375600</c:v>
                </c:pt>
                <c:pt idx="51083">
                  <c:v>1446379200</c:v>
                </c:pt>
                <c:pt idx="51084">
                  <c:v>1446382800</c:v>
                </c:pt>
                <c:pt idx="51085">
                  <c:v>1446386400</c:v>
                </c:pt>
                <c:pt idx="51086">
                  <c:v>1446390000</c:v>
                </c:pt>
                <c:pt idx="51087">
                  <c:v>1446393600</c:v>
                </c:pt>
                <c:pt idx="51088">
                  <c:v>1446397200</c:v>
                </c:pt>
                <c:pt idx="51089">
                  <c:v>1446400800</c:v>
                </c:pt>
                <c:pt idx="51090">
                  <c:v>1446404400</c:v>
                </c:pt>
                <c:pt idx="51091">
                  <c:v>1446408000</c:v>
                </c:pt>
                <c:pt idx="51092">
                  <c:v>1446411600</c:v>
                </c:pt>
                <c:pt idx="51093">
                  <c:v>1446415200</c:v>
                </c:pt>
                <c:pt idx="51094">
                  <c:v>1446418800</c:v>
                </c:pt>
                <c:pt idx="51095">
                  <c:v>1446422400</c:v>
                </c:pt>
                <c:pt idx="51096">
                  <c:v>1446426000</c:v>
                </c:pt>
                <c:pt idx="51097">
                  <c:v>1446429600</c:v>
                </c:pt>
                <c:pt idx="51098">
                  <c:v>1446433200</c:v>
                </c:pt>
                <c:pt idx="51099">
                  <c:v>1446436800</c:v>
                </c:pt>
                <c:pt idx="51100">
                  <c:v>1446440400</c:v>
                </c:pt>
                <c:pt idx="51101">
                  <c:v>1446444000</c:v>
                </c:pt>
                <c:pt idx="51102">
                  <c:v>1446447600</c:v>
                </c:pt>
                <c:pt idx="51103">
                  <c:v>1446451200</c:v>
                </c:pt>
                <c:pt idx="51104">
                  <c:v>1446454800</c:v>
                </c:pt>
                <c:pt idx="51105">
                  <c:v>1446458400</c:v>
                </c:pt>
                <c:pt idx="51106">
                  <c:v>1446462000</c:v>
                </c:pt>
                <c:pt idx="51107">
                  <c:v>1446465600</c:v>
                </c:pt>
                <c:pt idx="51108">
                  <c:v>1446469200</c:v>
                </c:pt>
                <c:pt idx="51109">
                  <c:v>1446472800</c:v>
                </c:pt>
                <c:pt idx="51110">
                  <c:v>1446476400</c:v>
                </c:pt>
                <c:pt idx="51111">
                  <c:v>1446480000</c:v>
                </c:pt>
                <c:pt idx="51112">
                  <c:v>1446483600</c:v>
                </c:pt>
                <c:pt idx="51113">
                  <c:v>1446487200</c:v>
                </c:pt>
                <c:pt idx="51114">
                  <c:v>1446490800</c:v>
                </c:pt>
                <c:pt idx="51115">
                  <c:v>1446494400</c:v>
                </c:pt>
                <c:pt idx="51116">
                  <c:v>1446498000</c:v>
                </c:pt>
                <c:pt idx="51117">
                  <c:v>1446501600</c:v>
                </c:pt>
                <c:pt idx="51118">
                  <c:v>1446505200</c:v>
                </c:pt>
                <c:pt idx="51119">
                  <c:v>1446508800</c:v>
                </c:pt>
                <c:pt idx="51120">
                  <c:v>1446512400</c:v>
                </c:pt>
                <c:pt idx="51121">
                  <c:v>1446516000</c:v>
                </c:pt>
                <c:pt idx="51122">
                  <c:v>1446519600</c:v>
                </c:pt>
                <c:pt idx="51123">
                  <c:v>1446523200</c:v>
                </c:pt>
                <c:pt idx="51124">
                  <c:v>1446526800</c:v>
                </c:pt>
                <c:pt idx="51125">
                  <c:v>1446530400</c:v>
                </c:pt>
                <c:pt idx="51126">
                  <c:v>1446534000</c:v>
                </c:pt>
                <c:pt idx="51127">
                  <c:v>1446537600</c:v>
                </c:pt>
                <c:pt idx="51128">
                  <c:v>1446541200</c:v>
                </c:pt>
                <c:pt idx="51129">
                  <c:v>1446544800</c:v>
                </c:pt>
                <c:pt idx="51130">
                  <c:v>1446548400</c:v>
                </c:pt>
                <c:pt idx="51131">
                  <c:v>1446552000</c:v>
                </c:pt>
                <c:pt idx="51132">
                  <c:v>1446555600</c:v>
                </c:pt>
                <c:pt idx="51133">
                  <c:v>1446559200</c:v>
                </c:pt>
                <c:pt idx="51134">
                  <c:v>1446562800</c:v>
                </c:pt>
                <c:pt idx="51135">
                  <c:v>1446566400</c:v>
                </c:pt>
                <c:pt idx="51136">
                  <c:v>1446570000</c:v>
                </c:pt>
                <c:pt idx="51137">
                  <c:v>1446573600</c:v>
                </c:pt>
                <c:pt idx="51138">
                  <c:v>1446577200</c:v>
                </c:pt>
                <c:pt idx="51139">
                  <c:v>1446580800</c:v>
                </c:pt>
                <c:pt idx="51140">
                  <c:v>1446584400</c:v>
                </c:pt>
                <c:pt idx="51141">
                  <c:v>1446588000</c:v>
                </c:pt>
                <c:pt idx="51142">
                  <c:v>1446591600</c:v>
                </c:pt>
                <c:pt idx="51143">
                  <c:v>1446595200</c:v>
                </c:pt>
                <c:pt idx="51144">
                  <c:v>1446598800</c:v>
                </c:pt>
                <c:pt idx="51145">
                  <c:v>1446602400</c:v>
                </c:pt>
                <c:pt idx="51146">
                  <c:v>1446606000</c:v>
                </c:pt>
                <c:pt idx="51147">
                  <c:v>1446609600</c:v>
                </c:pt>
                <c:pt idx="51148">
                  <c:v>1446613200</c:v>
                </c:pt>
                <c:pt idx="51149">
                  <c:v>1446616800</c:v>
                </c:pt>
                <c:pt idx="51150">
                  <c:v>1446620400</c:v>
                </c:pt>
                <c:pt idx="51151">
                  <c:v>1446624000</c:v>
                </c:pt>
                <c:pt idx="51152">
                  <c:v>1446627600</c:v>
                </c:pt>
                <c:pt idx="51153">
                  <c:v>1446631200</c:v>
                </c:pt>
                <c:pt idx="51154">
                  <c:v>1446634800</c:v>
                </c:pt>
                <c:pt idx="51155">
                  <c:v>1446638400</c:v>
                </c:pt>
                <c:pt idx="51156">
                  <c:v>1446642000</c:v>
                </c:pt>
                <c:pt idx="51157">
                  <c:v>1446645600</c:v>
                </c:pt>
                <c:pt idx="51158">
                  <c:v>1446649200</c:v>
                </c:pt>
                <c:pt idx="51159">
                  <c:v>1446652800</c:v>
                </c:pt>
                <c:pt idx="51160">
                  <c:v>1446656400</c:v>
                </c:pt>
                <c:pt idx="51161">
                  <c:v>1446660000</c:v>
                </c:pt>
                <c:pt idx="51162">
                  <c:v>1446663600</c:v>
                </c:pt>
                <c:pt idx="51163">
                  <c:v>1446667200</c:v>
                </c:pt>
                <c:pt idx="51164">
                  <c:v>1446670800</c:v>
                </c:pt>
                <c:pt idx="51165">
                  <c:v>1446674400</c:v>
                </c:pt>
                <c:pt idx="51166">
                  <c:v>1446678000</c:v>
                </c:pt>
                <c:pt idx="51167">
                  <c:v>1446681600</c:v>
                </c:pt>
                <c:pt idx="51168">
                  <c:v>1446685200</c:v>
                </c:pt>
                <c:pt idx="51169">
                  <c:v>1446688800</c:v>
                </c:pt>
                <c:pt idx="51170">
                  <c:v>1446692400</c:v>
                </c:pt>
                <c:pt idx="51171">
                  <c:v>1446696000</c:v>
                </c:pt>
                <c:pt idx="51172">
                  <c:v>1446699600</c:v>
                </c:pt>
                <c:pt idx="51173">
                  <c:v>1446703200</c:v>
                </c:pt>
                <c:pt idx="51174">
                  <c:v>1446706800</c:v>
                </c:pt>
                <c:pt idx="51175">
                  <c:v>1446710400</c:v>
                </c:pt>
                <c:pt idx="51176">
                  <c:v>1446714000</c:v>
                </c:pt>
                <c:pt idx="51177">
                  <c:v>1446717600</c:v>
                </c:pt>
                <c:pt idx="51178">
                  <c:v>1446721200</c:v>
                </c:pt>
                <c:pt idx="51179">
                  <c:v>1446724800</c:v>
                </c:pt>
                <c:pt idx="51180">
                  <c:v>1446728400</c:v>
                </c:pt>
                <c:pt idx="51181">
                  <c:v>1446732000</c:v>
                </c:pt>
                <c:pt idx="51182">
                  <c:v>1446735600</c:v>
                </c:pt>
                <c:pt idx="51183">
                  <c:v>1446739200</c:v>
                </c:pt>
                <c:pt idx="51184">
                  <c:v>1446742800</c:v>
                </c:pt>
                <c:pt idx="51185">
                  <c:v>1446746400</c:v>
                </c:pt>
                <c:pt idx="51186">
                  <c:v>1446750000</c:v>
                </c:pt>
                <c:pt idx="51187">
                  <c:v>1446753600</c:v>
                </c:pt>
                <c:pt idx="51188">
                  <c:v>1446757200</c:v>
                </c:pt>
                <c:pt idx="51189">
                  <c:v>1446760800</c:v>
                </c:pt>
                <c:pt idx="51190">
                  <c:v>1446764400</c:v>
                </c:pt>
                <c:pt idx="51191">
                  <c:v>1446768000</c:v>
                </c:pt>
                <c:pt idx="51192">
                  <c:v>1446771600</c:v>
                </c:pt>
                <c:pt idx="51193">
                  <c:v>1446775200</c:v>
                </c:pt>
                <c:pt idx="51194">
                  <c:v>1446778800</c:v>
                </c:pt>
                <c:pt idx="51195">
                  <c:v>1446782400</c:v>
                </c:pt>
                <c:pt idx="51196">
                  <c:v>1446786000</c:v>
                </c:pt>
                <c:pt idx="51197">
                  <c:v>1446789600</c:v>
                </c:pt>
                <c:pt idx="51198">
                  <c:v>1446793200</c:v>
                </c:pt>
                <c:pt idx="51199">
                  <c:v>1446796800</c:v>
                </c:pt>
                <c:pt idx="51200">
                  <c:v>1446800400</c:v>
                </c:pt>
                <c:pt idx="51201">
                  <c:v>1446804000</c:v>
                </c:pt>
                <c:pt idx="51202">
                  <c:v>1446807600</c:v>
                </c:pt>
                <c:pt idx="51203">
                  <c:v>1446811200</c:v>
                </c:pt>
                <c:pt idx="51204">
                  <c:v>1446814800</c:v>
                </c:pt>
                <c:pt idx="51205">
                  <c:v>1446818400</c:v>
                </c:pt>
                <c:pt idx="51206">
                  <c:v>1446822000</c:v>
                </c:pt>
                <c:pt idx="51207">
                  <c:v>1446825600</c:v>
                </c:pt>
                <c:pt idx="51208">
                  <c:v>1446829200</c:v>
                </c:pt>
                <c:pt idx="51209">
                  <c:v>1446832800</c:v>
                </c:pt>
                <c:pt idx="51210">
                  <c:v>1446836400</c:v>
                </c:pt>
                <c:pt idx="51211">
                  <c:v>1446840000</c:v>
                </c:pt>
                <c:pt idx="51212">
                  <c:v>1446843600</c:v>
                </c:pt>
                <c:pt idx="51213">
                  <c:v>1446847200</c:v>
                </c:pt>
                <c:pt idx="51214">
                  <c:v>1446850800</c:v>
                </c:pt>
                <c:pt idx="51215">
                  <c:v>1446854400</c:v>
                </c:pt>
                <c:pt idx="51216">
                  <c:v>1446858000</c:v>
                </c:pt>
                <c:pt idx="51217">
                  <c:v>1446861600</c:v>
                </c:pt>
                <c:pt idx="51218">
                  <c:v>1446865200</c:v>
                </c:pt>
                <c:pt idx="51219">
                  <c:v>1446868800</c:v>
                </c:pt>
                <c:pt idx="51220">
                  <c:v>1446872400</c:v>
                </c:pt>
                <c:pt idx="51221">
                  <c:v>1446876000</c:v>
                </c:pt>
                <c:pt idx="51222">
                  <c:v>1446879600</c:v>
                </c:pt>
                <c:pt idx="51223">
                  <c:v>1446883200</c:v>
                </c:pt>
                <c:pt idx="51224">
                  <c:v>1446886800</c:v>
                </c:pt>
                <c:pt idx="51225">
                  <c:v>1446890400</c:v>
                </c:pt>
                <c:pt idx="51226">
                  <c:v>1446894000</c:v>
                </c:pt>
                <c:pt idx="51227">
                  <c:v>1446897600</c:v>
                </c:pt>
                <c:pt idx="51228">
                  <c:v>1446901200</c:v>
                </c:pt>
                <c:pt idx="51229">
                  <c:v>1446904800</c:v>
                </c:pt>
                <c:pt idx="51230">
                  <c:v>1446908400</c:v>
                </c:pt>
                <c:pt idx="51231">
                  <c:v>1446912000</c:v>
                </c:pt>
                <c:pt idx="51232">
                  <c:v>1446915600</c:v>
                </c:pt>
                <c:pt idx="51233">
                  <c:v>1446919200</c:v>
                </c:pt>
                <c:pt idx="51234">
                  <c:v>1446922800</c:v>
                </c:pt>
                <c:pt idx="51235">
                  <c:v>1446926400</c:v>
                </c:pt>
                <c:pt idx="51236">
                  <c:v>1446930000</c:v>
                </c:pt>
                <c:pt idx="51237">
                  <c:v>1446933600</c:v>
                </c:pt>
                <c:pt idx="51238">
                  <c:v>1446937200</c:v>
                </c:pt>
                <c:pt idx="51239">
                  <c:v>1446940800</c:v>
                </c:pt>
                <c:pt idx="51240">
                  <c:v>1446944400</c:v>
                </c:pt>
                <c:pt idx="51241">
                  <c:v>1446948000</c:v>
                </c:pt>
                <c:pt idx="51242">
                  <c:v>1446951600</c:v>
                </c:pt>
                <c:pt idx="51243">
                  <c:v>1446955200</c:v>
                </c:pt>
                <c:pt idx="51244">
                  <c:v>1446958800</c:v>
                </c:pt>
                <c:pt idx="51245">
                  <c:v>1446962400</c:v>
                </c:pt>
                <c:pt idx="51246">
                  <c:v>1446966000</c:v>
                </c:pt>
                <c:pt idx="51247">
                  <c:v>1446969600</c:v>
                </c:pt>
                <c:pt idx="51248">
                  <c:v>1446973200</c:v>
                </c:pt>
                <c:pt idx="51249">
                  <c:v>1446976800</c:v>
                </c:pt>
                <c:pt idx="51250">
                  <c:v>1446980400</c:v>
                </c:pt>
                <c:pt idx="51251">
                  <c:v>1446984000</c:v>
                </c:pt>
                <c:pt idx="51252">
                  <c:v>1446987600</c:v>
                </c:pt>
                <c:pt idx="51253">
                  <c:v>1446991200</c:v>
                </c:pt>
                <c:pt idx="51254">
                  <c:v>1446994800</c:v>
                </c:pt>
                <c:pt idx="51255">
                  <c:v>1446998400</c:v>
                </c:pt>
                <c:pt idx="51256">
                  <c:v>1447002000</c:v>
                </c:pt>
                <c:pt idx="51257">
                  <c:v>1447005600</c:v>
                </c:pt>
                <c:pt idx="51258">
                  <c:v>1447009200</c:v>
                </c:pt>
                <c:pt idx="51259">
                  <c:v>1447012800</c:v>
                </c:pt>
                <c:pt idx="51260">
                  <c:v>1447016400</c:v>
                </c:pt>
                <c:pt idx="51261">
                  <c:v>1447020000</c:v>
                </c:pt>
                <c:pt idx="51262">
                  <c:v>1447023600</c:v>
                </c:pt>
                <c:pt idx="51263">
                  <c:v>1447027200</c:v>
                </c:pt>
                <c:pt idx="51264">
                  <c:v>1447030800</c:v>
                </c:pt>
                <c:pt idx="51265">
                  <c:v>1447034400</c:v>
                </c:pt>
                <c:pt idx="51266">
                  <c:v>1447038000</c:v>
                </c:pt>
                <c:pt idx="51267">
                  <c:v>1447041600</c:v>
                </c:pt>
                <c:pt idx="51268">
                  <c:v>1447045200</c:v>
                </c:pt>
                <c:pt idx="51269">
                  <c:v>1447048800</c:v>
                </c:pt>
                <c:pt idx="51270">
                  <c:v>1447052400</c:v>
                </c:pt>
                <c:pt idx="51271">
                  <c:v>1447056000</c:v>
                </c:pt>
                <c:pt idx="51272">
                  <c:v>1447059600</c:v>
                </c:pt>
                <c:pt idx="51273">
                  <c:v>1447063200</c:v>
                </c:pt>
                <c:pt idx="51274">
                  <c:v>1447066800</c:v>
                </c:pt>
                <c:pt idx="51275">
                  <c:v>1447070400</c:v>
                </c:pt>
                <c:pt idx="51276">
                  <c:v>1447074000</c:v>
                </c:pt>
                <c:pt idx="51277">
                  <c:v>1447077600</c:v>
                </c:pt>
                <c:pt idx="51278">
                  <c:v>1447081200</c:v>
                </c:pt>
                <c:pt idx="51279">
                  <c:v>1447084800</c:v>
                </c:pt>
                <c:pt idx="51280">
                  <c:v>1447088400</c:v>
                </c:pt>
                <c:pt idx="51281">
                  <c:v>1447092000</c:v>
                </c:pt>
                <c:pt idx="51282">
                  <c:v>1447095600</c:v>
                </c:pt>
                <c:pt idx="51283">
                  <c:v>1447099200</c:v>
                </c:pt>
                <c:pt idx="51284">
                  <c:v>1447102800</c:v>
                </c:pt>
                <c:pt idx="51285">
                  <c:v>1447106400</c:v>
                </c:pt>
                <c:pt idx="51286">
                  <c:v>1447110000</c:v>
                </c:pt>
                <c:pt idx="51287">
                  <c:v>1447113600</c:v>
                </c:pt>
                <c:pt idx="51288">
                  <c:v>1447117200</c:v>
                </c:pt>
                <c:pt idx="51289">
                  <c:v>1447120800</c:v>
                </c:pt>
                <c:pt idx="51290">
                  <c:v>1447124400</c:v>
                </c:pt>
                <c:pt idx="51291">
                  <c:v>1447128000</c:v>
                </c:pt>
                <c:pt idx="51292">
                  <c:v>1447131600</c:v>
                </c:pt>
                <c:pt idx="51293">
                  <c:v>1447135200</c:v>
                </c:pt>
                <c:pt idx="51294">
                  <c:v>1447138800</c:v>
                </c:pt>
                <c:pt idx="51295">
                  <c:v>1447142400</c:v>
                </c:pt>
                <c:pt idx="51296">
                  <c:v>1447146000</c:v>
                </c:pt>
                <c:pt idx="51297">
                  <c:v>1447149600</c:v>
                </c:pt>
                <c:pt idx="51298">
                  <c:v>1447153200</c:v>
                </c:pt>
                <c:pt idx="51299">
                  <c:v>1447156800</c:v>
                </c:pt>
                <c:pt idx="51300">
                  <c:v>1447160400</c:v>
                </c:pt>
                <c:pt idx="51301">
                  <c:v>1447164000</c:v>
                </c:pt>
                <c:pt idx="51302">
                  <c:v>1447167600</c:v>
                </c:pt>
                <c:pt idx="51303">
                  <c:v>1447171200</c:v>
                </c:pt>
                <c:pt idx="51304">
                  <c:v>1447174800</c:v>
                </c:pt>
                <c:pt idx="51305">
                  <c:v>1447178400</c:v>
                </c:pt>
                <c:pt idx="51306">
                  <c:v>1447182000</c:v>
                </c:pt>
                <c:pt idx="51307">
                  <c:v>1447185600</c:v>
                </c:pt>
                <c:pt idx="51308">
                  <c:v>1447189200</c:v>
                </c:pt>
                <c:pt idx="51309">
                  <c:v>1447192800</c:v>
                </c:pt>
                <c:pt idx="51310">
                  <c:v>1447196400</c:v>
                </c:pt>
                <c:pt idx="51311">
                  <c:v>1447200000</c:v>
                </c:pt>
                <c:pt idx="51312">
                  <c:v>1447203600</c:v>
                </c:pt>
                <c:pt idx="51313">
                  <c:v>1447207200</c:v>
                </c:pt>
                <c:pt idx="51314">
                  <c:v>1447210800</c:v>
                </c:pt>
                <c:pt idx="51315">
                  <c:v>1447214400</c:v>
                </c:pt>
                <c:pt idx="51316">
                  <c:v>1447218000</c:v>
                </c:pt>
                <c:pt idx="51317">
                  <c:v>1447221600</c:v>
                </c:pt>
                <c:pt idx="51318">
                  <c:v>1447225200</c:v>
                </c:pt>
                <c:pt idx="51319">
                  <c:v>1447228800</c:v>
                </c:pt>
                <c:pt idx="51320">
                  <c:v>1447232400</c:v>
                </c:pt>
                <c:pt idx="51321">
                  <c:v>1447236000</c:v>
                </c:pt>
                <c:pt idx="51322">
                  <c:v>1447239600</c:v>
                </c:pt>
                <c:pt idx="51323">
                  <c:v>1447243200</c:v>
                </c:pt>
                <c:pt idx="51324">
                  <c:v>1447246800</c:v>
                </c:pt>
                <c:pt idx="51325">
                  <c:v>1447250400</c:v>
                </c:pt>
                <c:pt idx="51326">
                  <c:v>1447254000</c:v>
                </c:pt>
                <c:pt idx="51327">
                  <c:v>1447257600</c:v>
                </c:pt>
                <c:pt idx="51328">
                  <c:v>1447261200</c:v>
                </c:pt>
                <c:pt idx="51329">
                  <c:v>1447264800</c:v>
                </c:pt>
                <c:pt idx="51330">
                  <c:v>1447268400</c:v>
                </c:pt>
                <c:pt idx="51331">
                  <c:v>1447272000</c:v>
                </c:pt>
                <c:pt idx="51332">
                  <c:v>1447275600</c:v>
                </c:pt>
                <c:pt idx="51333">
                  <c:v>1447279200</c:v>
                </c:pt>
                <c:pt idx="51334">
                  <c:v>1447282800</c:v>
                </c:pt>
                <c:pt idx="51335">
                  <c:v>1447286400</c:v>
                </c:pt>
                <c:pt idx="51336">
                  <c:v>1447290000</c:v>
                </c:pt>
                <c:pt idx="51337">
                  <c:v>1447293600</c:v>
                </c:pt>
                <c:pt idx="51338">
                  <c:v>1447297200</c:v>
                </c:pt>
                <c:pt idx="51339">
                  <c:v>1447300800</c:v>
                </c:pt>
                <c:pt idx="51340">
                  <c:v>1447304400</c:v>
                </c:pt>
                <c:pt idx="51341">
                  <c:v>1447308000</c:v>
                </c:pt>
                <c:pt idx="51342">
                  <c:v>1447311600</c:v>
                </c:pt>
                <c:pt idx="51343">
                  <c:v>1447315200</c:v>
                </c:pt>
                <c:pt idx="51344">
                  <c:v>1447318800</c:v>
                </c:pt>
                <c:pt idx="51345">
                  <c:v>1447322400</c:v>
                </c:pt>
                <c:pt idx="51346">
                  <c:v>1447326000</c:v>
                </c:pt>
                <c:pt idx="51347">
                  <c:v>1447329600</c:v>
                </c:pt>
                <c:pt idx="51348">
                  <c:v>1447333200</c:v>
                </c:pt>
                <c:pt idx="51349">
                  <c:v>1447336800</c:v>
                </c:pt>
                <c:pt idx="51350">
                  <c:v>1447340400</c:v>
                </c:pt>
                <c:pt idx="51351">
                  <c:v>1447344000</c:v>
                </c:pt>
                <c:pt idx="51352">
                  <c:v>1447347600</c:v>
                </c:pt>
                <c:pt idx="51353">
                  <c:v>1447351200</c:v>
                </c:pt>
                <c:pt idx="51354">
                  <c:v>1447354800</c:v>
                </c:pt>
                <c:pt idx="51355">
                  <c:v>1447358400</c:v>
                </c:pt>
                <c:pt idx="51356">
                  <c:v>1447362000</c:v>
                </c:pt>
                <c:pt idx="51357">
                  <c:v>1447365600</c:v>
                </c:pt>
                <c:pt idx="51358">
                  <c:v>1447369200</c:v>
                </c:pt>
                <c:pt idx="51359">
                  <c:v>1447372800</c:v>
                </c:pt>
                <c:pt idx="51360">
                  <c:v>1447376400</c:v>
                </c:pt>
                <c:pt idx="51361">
                  <c:v>1447380000</c:v>
                </c:pt>
                <c:pt idx="51362">
                  <c:v>1447383600</c:v>
                </c:pt>
                <c:pt idx="51363">
                  <c:v>1447387200</c:v>
                </c:pt>
                <c:pt idx="51364">
                  <c:v>1447390800</c:v>
                </c:pt>
                <c:pt idx="51365">
                  <c:v>1447394400</c:v>
                </c:pt>
                <c:pt idx="51366">
                  <c:v>1447398000</c:v>
                </c:pt>
                <c:pt idx="51367">
                  <c:v>1447401600</c:v>
                </c:pt>
                <c:pt idx="51368">
                  <c:v>1447405200</c:v>
                </c:pt>
                <c:pt idx="51369">
                  <c:v>1447408800</c:v>
                </c:pt>
                <c:pt idx="51370">
                  <c:v>1447412400</c:v>
                </c:pt>
                <c:pt idx="51371">
                  <c:v>1447416000</c:v>
                </c:pt>
                <c:pt idx="51372">
                  <c:v>1447419600</c:v>
                </c:pt>
                <c:pt idx="51373">
                  <c:v>1447423200</c:v>
                </c:pt>
                <c:pt idx="51374">
                  <c:v>1447426800</c:v>
                </c:pt>
                <c:pt idx="51375">
                  <c:v>1447430400</c:v>
                </c:pt>
                <c:pt idx="51376">
                  <c:v>1447434000</c:v>
                </c:pt>
                <c:pt idx="51377">
                  <c:v>1447437600</c:v>
                </c:pt>
                <c:pt idx="51378">
                  <c:v>1447441200</c:v>
                </c:pt>
                <c:pt idx="51379">
                  <c:v>1447444800</c:v>
                </c:pt>
                <c:pt idx="51380">
                  <c:v>1447448400</c:v>
                </c:pt>
                <c:pt idx="51381">
                  <c:v>1447452000</c:v>
                </c:pt>
                <c:pt idx="51382">
                  <c:v>1447455600</c:v>
                </c:pt>
                <c:pt idx="51383">
                  <c:v>1447459200</c:v>
                </c:pt>
                <c:pt idx="51384">
                  <c:v>1447462800</c:v>
                </c:pt>
                <c:pt idx="51385">
                  <c:v>1447466400</c:v>
                </c:pt>
                <c:pt idx="51386">
                  <c:v>1447470000</c:v>
                </c:pt>
                <c:pt idx="51387">
                  <c:v>1447473600</c:v>
                </c:pt>
                <c:pt idx="51388">
                  <c:v>1447477200</c:v>
                </c:pt>
                <c:pt idx="51389">
                  <c:v>1447480800</c:v>
                </c:pt>
                <c:pt idx="51390">
                  <c:v>1447484400</c:v>
                </c:pt>
                <c:pt idx="51391">
                  <c:v>1447488000</c:v>
                </c:pt>
                <c:pt idx="51392">
                  <c:v>1447491600</c:v>
                </c:pt>
                <c:pt idx="51393">
                  <c:v>1447495200</c:v>
                </c:pt>
                <c:pt idx="51394">
                  <c:v>1447498800</c:v>
                </c:pt>
                <c:pt idx="51395">
                  <c:v>1447502400</c:v>
                </c:pt>
                <c:pt idx="51396">
                  <c:v>1447506000</c:v>
                </c:pt>
                <c:pt idx="51397">
                  <c:v>1447509600</c:v>
                </c:pt>
                <c:pt idx="51398">
                  <c:v>1447513200</c:v>
                </c:pt>
                <c:pt idx="51399">
                  <c:v>1447516800</c:v>
                </c:pt>
                <c:pt idx="51400">
                  <c:v>1447520400</c:v>
                </c:pt>
                <c:pt idx="51401">
                  <c:v>1447524000</c:v>
                </c:pt>
                <c:pt idx="51402">
                  <c:v>1447527600</c:v>
                </c:pt>
                <c:pt idx="51403">
                  <c:v>1447531200</c:v>
                </c:pt>
                <c:pt idx="51404">
                  <c:v>1447534800</c:v>
                </c:pt>
                <c:pt idx="51405">
                  <c:v>1447538400</c:v>
                </c:pt>
                <c:pt idx="51406">
                  <c:v>1447542000</c:v>
                </c:pt>
                <c:pt idx="51407">
                  <c:v>1447545600</c:v>
                </c:pt>
                <c:pt idx="51408">
                  <c:v>1447549200</c:v>
                </c:pt>
                <c:pt idx="51409">
                  <c:v>1447552800</c:v>
                </c:pt>
                <c:pt idx="51410">
                  <c:v>1447556400</c:v>
                </c:pt>
                <c:pt idx="51411">
                  <c:v>1447560000</c:v>
                </c:pt>
                <c:pt idx="51412">
                  <c:v>1447563600</c:v>
                </c:pt>
                <c:pt idx="51413">
                  <c:v>1447567200</c:v>
                </c:pt>
                <c:pt idx="51414">
                  <c:v>1447570800</c:v>
                </c:pt>
                <c:pt idx="51415">
                  <c:v>1447574400</c:v>
                </c:pt>
                <c:pt idx="51416">
                  <c:v>1447578000</c:v>
                </c:pt>
                <c:pt idx="51417">
                  <c:v>1447581600</c:v>
                </c:pt>
                <c:pt idx="51418">
                  <c:v>1447585200</c:v>
                </c:pt>
                <c:pt idx="51419">
                  <c:v>1447588800</c:v>
                </c:pt>
                <c:pt idx="51420">
                  <c:v>1447592400</c:v>
                </c:pt>
                <c:pt idx="51421">
                  <c:v>1447596000</c:v>
                </c:pt>
                <c:pt idx="51422">
                  <c:v>1447599600</c:v>
                </c:pt>
                <c:pt idx="51423">
                  <c:v>1447603200</c:v>
                </c:pt>
                <c:pt idx="51424">
                  <c:v>1447606800</c:v>
                </c:pt>
                <c:pt idx="51425">
                  <c:v>1447610400</c:v>
                </c:pt>
                <c:pt idx="51426">
                  <c:v>1447614000</c:v>
                </c:pt>
                <c:pt idx="51427">
                  <c:v>1447617600</c:v>
                </c:pt>
                <c:pt idx="51428">
                  <c:v>1447621200</c:v>
                </c:pt>
                <c:pt idx="51429">
                  <c:v>1447624800</c:v>
                </c:pt>
                <c:pt idx="51430">
                  <c:v>1447628400</c:v>
                </c:pt>
                <c:pt idx="51431">
                  <c:v>1447632000</c:v>
                </c:pt>
                <c:pt idx="51432">
                  <c:v>1447635600</c:v>
                </c:pt>
                <c:pt idx="51433">
                  <c:v>1447639200</c:v>
                </c:pt>
                <c:pt idx="51434">
                  <c:v>1447642800</c:v>
                </c:pt>
                <c:pt idx="51435">
                  <c:v>1447646400</c:v>
                </c:pt>
                <c:pt idx="51436">
                  <c:v>1447650000</c:v>
                </c:pt>
                <c:pt idx="51437">
                  <c:v>1447653600</c:v>
                </c:pt>
                <c:pt idx="51438">
                  <c:v>1447657200</c:v>
                </c:pt>
                <c:pt idx="51439">
                  <c:v>1447660800</c:v>
                </c:pt>
                <c:pt idx="51440">
                  <c:v>1447664400</c:v>
                </c:pt>
                <c:pt idx="51441">
                  <c:v>1447668000</c:v>
                </c:pt>
                <c:pt idx="51442">
                  <c:v>1447671600</c:v>
                </c:pt>
                <c:pt idx="51443">
                  <c:v>1447675200</c:v>
                </c:pt>
                <c:pt idx="51444">
                  <c:v>1447678800</c:v>
                </c:pt>
                <c:pt idx="51445">
                  <c:v>1447682400</c:v>
                </c:pt>
                <c:pt idx="51446">
                  <c:v>1447686000</c:v>
                </c:pt>
                <c:pt idx="51447">
                  <c:v>1447689600</c:v>
                </c:pt>
                <c:pt idx="51448">
                  <c:v>1447693200</c:v>
                </c:pt>
                <c:pt idx="51449">
                  <c:v>1447696800</c:v>
                </c:pt>
                <c:pt idx="51450">
                  <c:v>1447700400</c:v>
                </c:pt>
                <c:pt idx="51451">
                  <c:v>1447704000</c:v>
                </c:pt>
                <c:pt idx="51452">
                  <c:v>1447707600</c:v>
                </c:pt>
                <c:pt idx="51453">
                  <c:v>1447711200</c:v>
                </c:pt>
                <c:pt idx="51454">
                  <c:v>1447714800</c:v>
                </c:pt>
                <c:pt idx="51455">
                  <c:v>1447718400</c:v>
                </c:pt>
                <c:pt idx="51456">
                  <c:v>1447722000</c:v>
                </c:pt>
                <c:pt idx="51457">
                  <c:v>1447725600</c:v>
                </c:pt>
                <c:pt idx="51458">
                  <c:v>1447729200</c:v>
                </c:pt>
                <c:pt idx="51459">
                  <c:v>1447732800</c:v>
                </c:pt>
                <c:pt idx="51460">
                  <c:v>1447736400</c:v>
                </c:pt>
                <c:pt idx="51461">
                  <c:v>1447740000</c:v>
                </c:pt>
                <c:pt idx="51462">
                  <c:v>1447743600</c:v>
                </c:pt>
                <c:pt idx="51463">
                  <c:v>1447747200</c:v>
                </c:pt>
                <c:pt idx="51464">
                  <c:v>1447750800</c:v>
                </c:pt>
                <c:pt idx="51465">
                  <c:v>1447754400</c:v>
                </c:pt>
                <c:pt idx="51466">
                  <c:v>1447758000</c:v>
                </c:pt>
                <c:pt idx="51467">
                  <c:v>1447761600</c:v>
                </c:pt>
                <c:pt idx="51468">
                  <c:v>1447765200</c:v>
                </c:pt>
                <c:pt idx="51469">
                  <c:v>1447768800</c:v>
                </c:pt>
                <c:pt idx="51470">
                  <c:v>1447772400</c:v>
                </c:pt>
                <c:pt idx="51471">
                  <c:v>1447776000</c:v>
                </c:pt>
                <c:pt idx="51472">
                  <c:v>1447779600</c:v>
                </c:pt>
                <c:pt idx="51473">
                  <c:v>1447783200</c:v>
                </c:pt>
                <c:pt idx="51474">
                  <c:v>1447786800</c:v>
                </c:pt>
                <c:pt idx="51475">
                  <c:v>1447790400</c:v>
                </c:pt>
                <c:pt idx="51476">
                  <c:v>1447794000</c:v>
                </c:pt>
                <c:pt idx="51477">
                  <c:v>1447797600</c:v>
                </c:pt>
                <c:pt idx="51478">
                  <c:v>1447801200</c:v>
                </c:pt>
                <c:pt idx="51479">
                  <c:v>1447804800</c:v>
                </c:pt>
                <c:pt idx="51480">
                  <c:v>1447808400</c:v>
                </c:pt>
                <c:pt idx="51481">
                  <c:v>1447812000</c:v>
                </c:pt>
                <c:pt idx="51482">
                  <c:v>1447815600</c:v>
                </c:pt>
                <c:pt idx="51483">
                  <c:v>1447819200</c:v>
                </c:pt>
                <c:pt idx="51484">
                  <c:v>1447822800</c:v>
                </c:pt>
                <c:pt idx="51485">
                  <c:v>1447826400</c:v>
                </c:pt>
                <c:pt idx="51486">
                  <c:v>1447830000</c:v>
                </c:pt>
                <c:pt idx="51487">
                  <c:v>1447833600</c:v>
                </c:pt>
                <c:pt idx="51488">
                  <c:v>1447837200</c:v>
                </c:pt>
                <c:pt idx="51489">
                  <c:v>1447840800</c:v>
                </c:pt>
                <c:pt idx="51490">
                  <c:v>1447844400</c:v>
                </c:pt>
                <c:pt idx="51491">
                  <c:v>1447848000</c:v>
                </c:pt>
                <c:pt idx="51492">
                  <c:v>1447851600</c:v>
                </c:pt>
                <c:pt idx="51493">
                  <c:v>1447855200</c:v>
                </c:pt>
                <c:pt idx="51494">
                  <c:v>1447858800</c:v>
                </c:pt>
                <c:pt idx="51495">
                  <c:v>1447862400</c:v>
                </c:pt>
                <c:pt idx="51496">
                  <c:v>1447866000</c:v>
                </c:pt>
                <c:pt idx="51497">
                  <c:v>1447869600</c:v>
                </c:pt>
                <c:pt idx="51498">
                  <c:v>1447873200</c:v>
                </c:pt>
                <c:pt idx="51499">
                  <c:v>1447876800</c:v>
                </c:pt>
                <c:pt idx="51500">
                  <c:v>1447880400</c:v>
                </c:pt>
                <c:pt idx="51501">
                  <c:v>1447884000</c:v>
                </c:pt>
                <c:pt idx="51502">
                  <c:v>1447887600</c:v>
                </c:pt>
                <c:pt idx="51503">
                  <c:v>1447891200</c:v>
                </c:pt>
                <c:pt idx="51504">
                  <c:v>1447894800</c:v>
                </c:pt>
                <c:pt idx="51505">
                  <c:v>1447898400</c:v>
                </c:pt>
                <c:pt idx="51506">
                  <c:v>1447902000</c:v>
                </c:pt>
                <c:pt idx="51507">
                  <c:v>1447905600</c:v>
                </c:pt>
                <c:pt idx="51508">
                  <c:v>1447909200</c:v>
                </c:pt>
                <c:pt idx="51509">
                  <c:v>1447912800</c:v>
                </c:pt>
                <c:pt idx="51510">
                  <c:v>1447916400</c:v>
                </c:pt>
                <c:pt idx="51511">
                  <c:v>1447920000</c:v>
                </c:pt>
                <c:pt idx="51512">
                  <c:v>1447923600</c:v>
                </c:pt>
                <c:pt idx="51513">
                  <c:v>1447927200</c:v>
                </c:pt>
                <c:pt idx="51514">
                  <c:v>1447930800</c:v>
                </c:pt>
                <c:pt idx="51515">
                  <c:v>1447934400</c:v>
                </c:pt>
                <c:pt idx="51516">
                  <c:v>1447938000</c:v>
                </c:pt>
                <c:pt idx="51517">
                  <c:v>1447941600</c:v>
                </c:pt>
                <c:pt idx="51518">
                  <c:v>1447945200</c:v>
                </c:pt>
                <c:pt idx="51519">
                  <c:v>1447948800</c:v>
                </c:pt>
                <c:pt idx="51520">
                  <c:v>1447952400</c:v>
                </c:pt>
                <c:pt idx="51521">
                  <c:v>1447956000</c:v>
                </c:pt>
                <c:pt idx="51522">
                  <c:v>1447959600</c:v>
                </c:pt>
                <c:pt idx="51523">
                  <c:v>1447963200</c:v>
                </c:pt>
                <c:pt idx="51524">
                  <c:v>1447966800</c:v>
                </c:pt>
                <c:pt idx="51525">
                  <c:v>1447970400</c:v>
                </c:pt>
                <c:pt idx="51526">
                  <c:v>1447974000</c:v>
                </c:pt>
                <c:pt idx="51527">
                  <c:v>1447977600</c:v>
                </c:pt>
                <c:pt idx="51528">
                  <c:v>1447981200</c:v>
                </c:pt>
                <c:pt idx="51529">
                  <c:v>1447984800</c:v>
                </c:pt>
                <c:pt idx="51530">
                  <c:v>1447988400</c:v>
                </c:pt>
                <c:pt idx="51531">
                  <c:v>1447992000</c:v>
                </c:pt>
                <c:pt idx="51532">
                  <c:v>1447995600</c:v>
                </c:pt>
                <c:pt idx="51533">
                  <c:v>1447999200</c:v>
                </c:pt>
                <c:pt idx="51534">
                  <c:v>1448002800</c:v>
                </c:pt>
                <c:pt idx="51535">
                  <c:v>1448006400</c:v>
                </c:pt>
                <c:pt idx="51536">
                  <c:v>1448010000</c:v>
                </c:pt>
                <c:pt idx="51537">
                  <c:v>1448013600</c:v>
                </c:pt>
                <c:pt idx="51538">
                  <c:v>1448017200</c:v>
                </c:pt>
                <c:pt idx="51539">
                  <c:v>1448020800</c:v>
                </c:pt>
                <c:pt idx="51540">
                  <c:v>1448024400</c:v>
                </c:pt>
                <c:pt idx="51541">
                  <c:v>1448028000</c:v>
                </c:pt>
                <c:pt idx="51542">
                  <c:v>1448031600</c:v>
                </c:pt>
                <c:pt idx="51543">
                  <c:v>1448035200</c:v>
                </c:pt>
                <c:pt idx="51544">
                  <c:v>1448038800</c:v>
                </c:pt>
                <c:pt idx="51545">
                  <c:v>1448042400</c:v>
                </c:pt>
                <c:pt idx="51546">
                  <c:v>1448046000</c:v>
                </c:pt>
                <c:pt idx="51547">
                  <c:v>1448049600</c:v>
                </c:pt>
                <c:pt idx="51548">
                  <c:v>1448053200</c:v>
                </c:pt>
                <c:pt idx="51549">
                  <c:v>1448056800</c:v>
                </c:pt>
                <c:pt idx="51550">
                  <c:v>1448060400</c:v>
                </c:pt>
                <c:pt idx="51551">
                  <c:v>1448064000</c:v>
                </c:pt>
                <c:pt idx="51552">
                  <c:v>1448067600</c:v>
                </c:pt>
                <c:pt idx="51553">
                  <c:v>1448071200</c:v>
                </c:pt>
                <c:pt idx="51554">
                  <c:v>1448074800</c:v>
                </c:pt>
                <c:pt idx="51555">
                  <c:v>1448078400</c:v>
                </c:pt>
                <c:pt idx="51556">
                  <c:v>1448082000</c:v>
                </c:pt>
                <c:pt idx="51557">
                  <c:v>1448085600</c:v>
                </c:pt>
                <c:pt idx="51558">
                  <c:v>1448089200</c:v>
                </c:pt>
                <c:pt idx="51559">
                  <c:v>1448092800</c:v>
                </c:pt>
                <c:pt idx="51560">
                  <c:v>1448096400</c:v>
                </c:pt>
                <c:pt idx="51561">
                  <c:v>1448100000</c:v>
                </c:pt>
                <c:pt idx="51562">
                  <c:v>1448103600</c:v>
                </c:pt>
                <c:pt idx="51563">
                  <c:v>1448107200</c:v>
                </c:pt>
                <c:pt idx="51564">
                  <c:v>1448110800</c:v>
                </c:pt>
                <c:pt idx="51565">
                  <c:v>1448114400</c:v>
                </c:pt>
                <c:pt idx="51566">
                  <c:v>1448118000</c:v>
                </c:pt>
                <c:pt idx="51567">
                  <c:v>1448121600</c:v>
                </c:pt>
                <c:pt idx="51568">
                  <c:v>1448125200</c:v>
                </c:pt>
                <c:pt idx="51569">
                  <c:v>1448128800</c:v>
                </c:pt>
                <c:pt idx="51570">
                  <c:v>1448132400</c:v>
                </c:pt>
                <c:pt idx="51571">
                  <c:v>1448136000</c:v>
                </c:pt>
                <c:pt idx="51572">
                  <c:v>1448139600</c:v>
                </c:pt>
                <c:pt idx="51573">
                  <c:v>1448143200</c:v>
                </c:pt>
                <c:pt idx="51574">
                  <c:v>1448146800</c:v>
                </c:pt>
                <c:pt idx="51575">
                  <c:v>1448150400</c:v>
                </c:pt>
                <c:pt idx="51576">
                  <c:v>1448154000</c:v>
                </c:pt>
                <c:pt idx="51577">
                  <c:v>1448157600</c:v>
                </c:pt>
                <c:pt idx="51578">
                  <c:v>1448161200</c:v>
                </c:pt>
                <c:pt idx="51579">
                  <c:v>1448164800</c:v>
                </c:pt>
                <c:pt idx="51580">
                  <c:v>1448168400</c:v>
                </c:pt>
                <c:pt idx="51581">
                  <c:v>1448172000</c:v>
                </c:pt>
                <c:pt idx="51582">
                  <c:v>1448175600</c:v>
                </c:pt>
                <c:pt idx="51583">
                  <c:v>1448179200</c:v>
                </c:pt>
                <c:pt idx="51584">
                  <c:v>1448182800</c:v>
                </c:pt>
                <c:pt idx="51585">
                  <c:v>1448186400</c:v>
                </c:pt>
                <c:pt idx="51586">
                  <c:v>1448190000</c:v>
                </c:pt>
                <c:pt idx="51587">
                  <c:v>1448193600</c:v>
                </c:pt>
                <c:pt idx="51588">
                  <c:v>1448197200</c:v>
                </c:pt>
                <c:pt idx="51589">
                  <c:v>1448200800</c:v>
                </c:pt>
                <c:pt idx="51590">
                  <c:v>1448204400</c:v>
                </c:pt>
                <c:pt idx="51591">
                  <c:v>1448208000</c:v>
                </c:pt>
                <c:pt idx="51592">
                  <c:v>1448211600</c:v>
                </c:pt>
                <c:pt idx="51593">
                  <c:v>1448215200</c:v>
                </c:pt>
                <c:pt idx="51594">
                  <c:v>1448218800</c:v>
                </c:pt>
                <c:pt idx="51595">
                  <c:v>1448222400</c:v>
                </c:pt>
                <c:pt idx="51596">
                  <c:v>1448226000</c:v>
                </c:pt>
                <c:pt idx="51597">
                  <c:v>1448229600</c:v>
                </c:pt>
                <c:pt idx="51598">
                  <c:v>1448233200</c:v>
                </c:pt>
                <c:pt idx="51599">
                  <c:v>1448236800</c:v>
                </c:pt>
                <c:pt idx="51600">
                  <c:v>1448240400</c:v>
                </c:pt>
                <c:pt idx="51601">
                  <c:v>1448244000</c:v>
                </c:pt>
                <c:pt idx="51602">
                  <c:v>1448247600</c:v>
                </c:pt>
                <c:pt idx="51603">
                  <c:v>1448251200</c:v>
                </c:pt>
                <c:pt idx="51604">
                  <c:v>1448254800</c:v>
                </c:pt>
                <c:pt idx="51605">
                  <c:v>1448258400</c:v>
                </c:pt>
                <c:pt idx="51606">
                  <c:v>1448262000</c:v>
                </c:pt>
                <c:pt idx="51607">
                  <c:v>1448265600</c:v>
                </c:pt>
                <c:pt idx="51608">
                  <c:v>1448269200</c:v>
                </c:pt>
                <c:pt idx="51609">
                  <c:v>1448272800</c:v>
                </c:pt>
                <c:pt idx="51610">
                  <c:v>1448276400</c:v>
                </c:pt>
                <c:pt idx="51611">
                  <c:v>1448280000</c:v>
                </c:pt>
                <c:pt idx="51612">
                  <c:v>1448283600</c:v>
                </c:pt>
                <c:pt idx="51613">
                  <c:v>1448287200</c:v>
                </c:pt>
                <c:pt idx="51614">
                  <c:v>1448290800</c:v>
                </c:pt>
                <c:pt idx="51615">
                  <c:v>1448294400</c:v>
                </c:pt>
                <c:pt idx="51616">
                  <c:v>1448298000</c:v>
                </c:pt>
                <c:pt idx="51617">
                  <c:v>1448301600</c:v>
                </c:pt>
                <c:pt idx="51618">
                  <c:v>1448305200</c:v>
                </c:pt>
                <c:pt idx="51619">
                  <c:v>1448308800</c:v>
                </c:pt>
                <c:pt idx="51620">
                  <c:v>1448312400</c:v>
                </c:pt>
                <c:pt idx="51621">
                  <c:v>1448316000</c:v>
                </c:pt>
                <c:pt idx="51622">
                  <c:v>1448319600</c:v>
                </c:pt>
                <c:pt idx="51623">
                  <c:v>1448323200</c:v>
                </c:pt>
                <c:pt idx="51624">
                  <c:v>1448326800</c:v>
                </c:pt>
                <c:pt idx="51625">
                  <c:v>1448330400</c:v>
                </c:pt>
                <c:pt idx="51626">
                  <c:v>1448334000</c:v>
                </c:pt>
                <c:pt idx="51627">
                  <c:v>1448337600</c:v>
                </c:pt>
                <c:pt idx="51628">
                  <c:v>1448341200</c:v>
                </c:pt>
                <c:pt idx="51629">
                  <c:v>1448344800</c:v>
                </c:pt>
                <c:pt idx="51630">
                  <c:v>1448348400</c:v>
                </c:pt>
                <c:pt idx="51631">
                  <c:v>1448352000</c:v>
                </c:pt>
                <c:pt idx="51632">
                  <c:v>1448355600</c:v>
                </c:pt>
                <c:pt idx="51633">
                  <c:v>1448359200</c:v>
                </c:pt>
                <c:pt idx="51634">
                  <c:v>1448362800</c:v>
                </c:pt>
                <c:pt idx="51635">
                  <c:v>1448366400</c:v>
                </c:pt>
                <c:pt idx="51636">
                  <c:v>1448370000</c:v>
                </c:pt>
                <c:pt idx="51637">
                  <c:v>1448373600</c:v>
                </c:pt>
                <c:pt idx="51638">
                  <c:v>1448377200</c:v>
                </c:pt>
                <c:pt idx="51639">
                  <c:v>1448380800</c:v>
                </c:pt>
                <c:pt idx="51640">
                  <c:v>1448384400</c:v>
                </c:pt>
                <c:pt idx="51641">
                  <c:v>1448388000</c:v>
                </c:pt>
                <c:pt idx="51642">
                  <c:v>1448391600</c:v>
                </c:pt>
                <c:pt idx="51643">
                  <c:v>1448395200</c:v>
                </c:pt>
                <c:pt idx="51644">
                  <c:v>1448398800</c:v>
                </c:pt>
                <c:pt idx="51645">
                  <c:v>1448402400</c:v>
                </c:pt>
                <c:pt idx="51646">
                  <c:v>1448406000</c:v>
                </c:pt>
                <c:pt idx="51647">
                  <c:v>1448409600</c:v>
                </c:pt>
                <c:pt idx="51648">
                  <c:v>1448413200</c:v>
                </c:pt>
                <c:pt idx="51649">
                  <c:v>1448416800</c:v>
                </c:pt>
                <c:pt idx="51650">
                  <c:v>1448420400</c:v>
                </c:pt>
                <c:pt idx="51651">
                  <c:v>1448424000</c:v>
                </c:pt>
                <c:pt idx="51652">
                  <c:v>1448427600</c:v>
                </c:pt>
                <c:pt idx="51653">
                  <c:v>1448431200</c:v>
                </c:pt>
                <c:pt idx="51654">
                  <c:v>1448434800</c:v>
                </c:pt>
                <c:pt idx="51655">
                  <c:v>1448438400</c:v>
                </c:pt>
                <c:pt idx="51656">
                  <c:v>1448442000</c:v>
                </c:pt>
                <c:pt idx="51657">
                  <c:v>1448445600</c:v>
                </c:pt>
                <c:pt idx="51658">
                  <c:v>1448449200</c:v>
                </c:pt>
                <c:pt idx="51659">
                  <c:v>1448452800</c:v>
                </c:pt>
                <c:pt idx="51660">
                  <c:v>1448456400</c:v>
                </c:pt>
                <c:pt idx="51661">
                  <c:v>1448460000</c:v>
                </c:pt>
                <c:pt idx="51662">
                  <c:v>1448463600</c:v>
                </c:pt>
                <c:pt idx="51663">
                  <c:v>1448467200</c:v>
                </c:pt>
                <c:pt idx="51664">
                  <c:v>1448470800</c:v>
                </c:pt>
                <c:pt idx="51665">
                  <c:v>1448474400</c:v>
                </c:pt>
                <c:pt idx="51666">
                  <c:v>1448478000</c:v>
                </c:pt>
                <c:pt idx="51667">
                  <c:v>1448481600</c:v>
                </c:pt>
                <c:pt idx="51668">
                  <c:v>1448485200</c:v>
                </c:pt>
                <c:pt idx="51669">
                  <c:v>1448488800</c:v>
                </c:pt>
                <c:pt idx="51670">
                  <c:v>1448492400</c:v>
                </c:pt>
                <c:pt idx="51671">
                  <c:v>1448496000</c:v>
                </c:pt>
                <c:pt idx="51672">
                  <c:v>1448499600</c:v>
                </c:pt>
                <c:pt idx="51673">
                  <c:v>1448503200</c:v>
                </c:pt>
                <c:pt idx="51674">
                  <c:v>1448506800</c:v>
                </c:pt>
                <c:pt idx="51675">
                  <c:v>1448510400</c:v>
                </c:pt>
                <c:pt idx="51676">
                  <c:v>1448514000</c:v>
                </c:pt>
                <c:pt idx="51677">
                  <c:v>1448517600</c:v>
                </c:pt>
                <c:pt idx="51678">
                  <c:v>1448521200</c:v>
                </c:pt>
                <c:pt idx="51679">
                  <c:v>1448524800</c:v>
                </c:pt>
                <c:pt idx="51680">
                  <c:v>1448528400</c:v>
                </c:pt>
                <c:pt idx="51681">
                  <c:v>1448532000</c:v>
                </c:pt>
                <c:pt idx="51682">
                  <c:v>1448535600</c:v>
                </c:pt>
                <c:pt idx="51683">
                  <c:v>1448539200</c:v>
                </c:pt>
                <c:pt idx="51684">
                  <c:v>1448542800</c:v>
                </c:pt>
                <c:pt idx="51685">
                  <c:v>1448546400</c:v>
                </c:pt>
                <c:pt idx="51686">
                  <c:v>1448550000</c:v>
                </c:pt>
                <c:pt idx="51687">
                  <c:v>1448553600</c:v>
                </c:pt>
                <c:pt idx="51688">
                  <c:v>1448557200</c:v>
                </c:pt>
                <c:pt idx="51689">
                  <c:v>1448560800</c:v>
                </c:pt>
                <c:pt idx="51690">
                  <c:v>1448564400</c:v>
                </c:pt>
                <c:pt idx="51691">
                  <c:v>1448568000</c:v>
                </c:pt>
                <c:pt idx="51692">
                  <c:v>1448571600</c:v>
                </c:pt>
                <c:pt idx="51693">
                  <c:v>1448575200</c:v>
                </c:pt>
                <c:pt idx="51694">
                  <c:v>1448578800</c:v>
                </c:pt>
                <c:pt idx="51695">
                  <c:v>1448582400</c:v>
                </c:pt>
                <c:pt idx="51696">
                  <c:v>1448586000</c:v>
                </c:pt>
                <c:pt idx="51697">
                  <c:v>1448589600</c:v>
                </c:pt>
                <c:pt idx="51698">
                  <c:v>1448593200</c:v>
                </c:pt>
                <c:pt idx="51699">
                  <c:v>1448596800</c:v>
                </c:pt>
                <c:pt idx="51700">
                  <c:v>1448600400</c:v>
                </c:pt>
                <c:pt idx="51701">
                  <c:v>1448604000</c:v>
                </c:pt>
                <c:pt idx="51702">
                  <c:v>1448607600</c:v>
                </c:pt>
                <c:pt idx="51703">
                  <c:v>1448611200</c:v>
                </c:pt>
                <c:pt idx="51704">
                  <c:v>1448614800</c:v>
                </c:pt>
                <c:pt idx="51705">
                  <c:v>1448618400</c:v>
                </c:pt>
                <c:pt idx="51706">
                  <c:v>1448622000</c:v>
                </c:pt>
                <c:pt idx="51707">
                  <c:v>1448625600</c:v>
                </c:pt>
                <c:pt idx="51708">
                  <c:v>1448629200</c:v>
                </c:pt>
                <c:pt idx="51709">
                  <c:v>1448632800</c:v>
                </c:pt>
                <c:pt idx="51710">
                  <c:v>1448636400</c:v>
                </c:pt>
                <c:pt idx="51711">
                  <c:v>1448640000</c:v>
                </c:pt>
                <c:pt idx="51712">
                  <c:v>1448643600</c:v>
                </c:pt>
                <c:pt idx="51713">
                  <c:v>1448647200</c:v>
                </c:pt>
                <c:pt idx="51714">
                  <c:v>1448650800</c:v>
                </c:pt>
                <c:pt idx="51715">
                  <c:v>1448654400</c:v>
                </c:pt>
                <c:pt idx="51716">
                  <c:v>1448658000</c:v>
                </c:pt>
                <c:pt idx="51717">
                  <c:v>1448661600</c:v>
                </c:pt>
                <c:pt idx="51718">
                  <c:v>1448665200</c:v>
                </c:pt>
                <c:pt idx="51719">
                  <c:v>1448668800</c:v>
                </c:pt>
                <c:pt idx="51720">
                  <c:v>1448672400</c:v>
                </c:pt>
                <c:pt idx="51721">
                  <c:v>1448676000</c:v>
                </c:pt>
                <c:pt idx="51722">
                  <c:v>1448679600</c:v>
                </c:pt>
                <c:pt idx="51723">
                  <c:v>1448683200</c:v>
                </c:pt>
                <c:pt idx="51724">
                  <c:v>1448686800</c:v>
                </c:pt>
                <c:pt idx="51725">
                  <c:v>1448690400</c:v>
                </c:pt>
                <c:pt idx="51726">
                  <c:v>1448694000</c:v>
                </c:pt>
                <c:pt idx="51727">
                  <c:v>1448697600</c:v>
                </c:pt>
                <c:pt idx="51728">
                  <c:v>1448701200</c:v>
                </c:pt>
                <c:pt idx="51729">
                  <c:v>1448704800</c:v>
                </c:pt>
                <c:pt idx="51730">
                  <c:v>1448708400</c:v>
                </c:pt>
                <c:pt idx="51731">
                  <c:v>1448712000</c:v>
                </c:pt>
                <c:pt idx="51732">
                  <c:v>1448715600</c:v>
                </c:pt>
                <c:pt idx="51733">
                  <c:v>1448719200</c:v>
                </c:pt>
                <c:pt idx="51734">
                  <c:v>1448722800</c:v>
                </c:pt>
                <c:pt idx="51735">
                  <c:v>1448726400</c:v>
                </c:pt>
                <c:pt idx="51736">
                  <c:v>1448730000</c:v>
                </c:pt>
                <c:pt idx="51737">
                  <c:v>1448733600</c:v>
                </c:pt>
                <c:pt idx="51738">
                  <c:v>1448737200</c:v>
                </c:pt>
                <c:pt idx="51739">
                  <c:v>1448740800</c:v>
                </c:pt>
                <c:pt idx="51740">
                  <c:v>1448744400</c:v>
                </c:pt>
                <c:pt idx="51741">
                  <c:v>1448748000</c:v>
                </c:pt>
                <c:pt idx="51742">
                  <c:v>1448751600</c:v>
                </c:pt>
                <c:pt idx="51743">
                  <c:v>1448755200</c:v>
                </c:pt>
                <c:pt idx="51744">
                  <c:v>1448758800</c:v>
                </c:pt>
                <c:pt idx="51745">
                  <c:v>1448762400</c:v>
                </c:pt>
                <c:pt idx="51746">
                  <c:v>1448766000</c:v>
                </c:pt>
                <c:pt idx="51747">
                  <c:v>1448769600</c:v>
                </c:pt>
                <c:pt idx="51748">
                  <c:v>1448773200</c:v>
                </c:pt>
                <c:pt idx="51749">
                  <c:v>1448776800</c:v>
                </c:pt>
                <c:pt idx="51750">
                  <c:v>1448780400</c:v>
                </c:pt>
                <c:pt idx="51751">
                  <c:v>1448784000</c:v>
                </c:pt>
                <c:pt idx="51752">
                  <c:v>1448787600</c:v>
                </c:pt>
                <c:pt idx="51753">
                  <c:v>1448791200</c:v>
                </c:pt>
                <c:pt idx="51754">
                  <c:v>1448794800</c:v>
                </c:pt>
                <c:pt idx="51755">
                  <c:v>1448798400</c:v>
                </c:pt>
                <c:pt idx="51756">
                  <c:v>1448802000</c:v>
                </c:pt>
                <c:pt idx="51757">
                  <c:v>1448805600</c:v>
                </c:pt>
                <c:pt idx="51758">
                  <c:v>1448809200</c:v>
                </c:pt>
                <c:pt idx="51759">
                  <c:v>1448812800</c:v>
                </c:pt>
                <c:pt idx="51760">
                  <c:v>1448816400</c:v>
                </c:pt>
                <c:pt idx="51761">
                  <c:v>1448820000</c:v>
                </c:pt>
                <c:pt idx="51762">
                  <c:v>1448823600</c:v>
                </c:pt>
                <c:pt idx="51763">
                  <c:v>1448827200</c:v>
                </c:pt>
                <c:pt idx="51764">
                  <c:v>1448830800</c:v>
                </c:pt>
                <c:pt idx="51765">
                  <c:v>1448834400</c:v>
                </c:pt>
                <c:pt idx="51766">
                  <c:v>1448838000</c:v>
                </c:pt>
                <c:pt idx="51767">
                  <c:v>1448841600</c:v>
                </c:pt>
                <c:pt idx="51768">
                  <c:v>1448845200</c:v>
                </c:pt>
                <c:pt idx="51769">
                  <c:v>1448848800</c:v>
                </c:pt>
                <c:pt idx="51770">
                  <c:v>1448852400</c:v>
                </c:pt>
                <c:pt idx="51771">
                  <c:v>1448856000</c:v>
                </c:pt>
                <c:pt idx="51772">
                  <c:v>1448859600</c:v>
                </c:pt>
                <c:pt idx="51773">
                  <c:v>1448863200</c:v>
                </c:pt>
                <c:pt idx="51774">
                  <c:v>1448866800</c:v>
                </c:pt>
                <c:pt idx="51775">
                  <c:v>1448870400</c:v>
                </c:pt>
                <c:pt idx="51776">
                  <c:v>1448874000</c:v>
                </c:pt>
                <c:pt idx="51777">
                  <c:v>1448877600</c:v>
                </c:pt>
                <c:pt idx="51778">
                  <c:v>1448881200</c:v>
                </c:pt>
                <c:pt idx="51779">
                  <c:v>1448884800</c:v>
                </c:pt>
                <c:pt idx="51780">
                  <c:v>1448888400</c:v>
                </c:pt>
                <c:pt idx="51781">
                  <c:v>1448892000</c:v>
                </c:pt>
                <c:pt idx="51782">
                  <c:v>1448895600</c:v>
                </c:pt>
                <c:pt idx="51783">
                  <c:v>1448899200</c:v>
                </c:pt>
                <c:pt idx="51784">
                  <c:v>1448902800</c:v>
                </c:pt>
                <c:pt idx="51785">
                  <c:v>1448906400</c:v>
                </c:pt>
                <c:pt idx="51786">
                  <c:v>1448910000</c:v>
                </c:pt>
                <c:pt idx="51787">
                  <c:v>1448913600</c:v>
                </c:pt>
                <c:pt idx="51788">
                  <c:v>1448917200</c:v>
                </c:pt>
                <c:pt idx="51789">
                  <c:v>1448920800</c:v>
                </c:pt>
                <c:pt idx="51790">
                  <c:v>1448924400</c:v>
                </c:pt>
                <c:pt idx="51791">
                  <c:v>1448928000</c:v>
                </c:pt>
                <c:pt idx="51792">
                  <c:v>1448931600</c:v>
                </c:pt>
                <c:pt idx="51793">
                  <c:v>1448935200</c:v>
                </c:pt>
                <c:pt idx="51794">
                  <c:v>1448938800</c:v>
                </c:pt>
                <c:pt idx="51795">
                  <c:v>1448942400</c:v>
                </c:pt>
                <c:pt idx="51796">
                  <c:v>1448946000</c:v>
                </c:pt>
                <c:pt idx="51797">
                  <c:v>1448949600</c:v>
                </c:pt>
                <c:pt idx="51798">
                  <c:v>1448953200</c:v>
                </c:pt>
                <c:pt idx="51799">
                  <c:v>1448956800</c:v>
                </c:pt>
                <c:pt idx="51800">
                  <c:v>1448960400</c:v>
                </c:pt>
                <c:pt idx="51801">
                  <c:v>1448964000</c:v>
                </c:pt>
                <c:pt idx="51802">
                  <c:v>1448967600</c:v>
                </c:pt>
                <c:pt idx="51803">
                  <c:v>1448971200</c:v>
                </c:pt>
                <c:pt idx="51804">
                  <c:v>1448974800</c:v>
                </c:pt>
                <c:pt idx="51805">
                  <c:v>1448978400</c:v>
                </c:pt>
                <c:pt idx="51806">
                  <c:v>1448982000</c:v>
                </c:pt>
                <c:pt idx="51807">
                  <c:v>1448985600</c:v>
                </c:pt>
                <c:pt idx="51808">
                  <c:v>1448989200</c:v>
                </c:pt>
                <c:pt idx="51809">
                  <c:v>1448992800</c:v>
                </c:pt>
                <c:pt idx="51810">
                  <c:v>1448996400</c:v>
                </c:pt>
                <c:pt idx="51811">
                  <c:v>1449000000</c:v>
                </c:pt>
                <c:pt idx="51812">
                  <c:v>1449003600</c:v>
                </c:pt>
                <c:pt idx="51813">
                  <c:v>1449007200</c:v>
                </c:pt>
                <c:pt idx="51814">
                  <c:v>1449010800</c:v>
                </c:pt>
                <c:pt idx="51815">
                  <c:v>1449014400</c:v>
                </c:pt>
                <c:pt idx="51816">
                  <c:v>1449018000</c:v>
                </c:pt>
                <c:pt idx="51817">
                  <c:v>1449021600</c:v>
                </c:pt>
                <c:pt idx="51818">
                  <c:v>1449025200</c:v>
                </c:pt>
                <c:pt idx="51819">
                  <c:v>1449028800</c:v>
                </c:pt>
                <c:pt idx="51820">
                  <c:v>1449032400</c:v>
                </c:pt>
                <c:pt idx="51821">
                  <c:v>1449036000</c:v>
                </c:pt>
                <c:pt idx="51822">
                  <c:v>1449039600</c:v>
                </c:pt>
                <c:pt idx="51823">
                  <c:v>1449043200</c:v>
                </c:pt>
                <c:pt idx="51824">
                  <c:v>1449046800</c:v>
                </c:pt>
                <c:pt idx="51825">
                  <c:v>1449050400</c:v>
                </c:pt>
                <c:pt idx="51826">
                  <c:v>1449054000</c:v>
                </c:pt>
                <c:pt idx="51827">
                  <c:v>1449057600</c:v>
                </c:pt>
                <c:pt idx="51828">
                  <c:v>1449061200</c:v>
                </c:pt>
                <c:pt idx="51829">
                  <c:v>1449064800</c:v>
                </c:pt>
                <c:pt idx="51830">
                  <c:v>1449068400</c:v>
                </c:pt>
                <c:pt idx="51831">
                  <c:v>1449072000</c:v>
                </c:pt>
                <c:pt idx="51832">
                  <c:v>1449075600</c:v>
                </c:pt>
                <c:pt idx="51833">
                  <c:v>1449079200</c:v>
                </c:pt>
                <c:pt idx="51834">
                  <c:v>1449082800</c:v>
                </c:pt>
                <c:pt idx="51835">
                  <c:v>1449086400</c:v>
                </c:pt>
                <c:pt idx="51836">
                  <c:v>1449090000</c:v>
                </c:pt>
                <c:pt idx="51837">
                  <c:v>1449093600</c:v>
                </c:pt>
                <c:pt idx="51838">
                  <c:v>1449097200</c:v>
                </c:pt>
                <c:pt idx="51839">
                  <c:v>1449100800</c:v>
                </c:pt>
                <c:pt idx="51840">
                  <c:v>1449104400</c:v>
                </c:pt>
                <c:pt idx="51841">
                  <c:v>1449108000</c:v>
                </c:pt>
                <c:pt idx="51842">
                  <c:v>1449111600</c:v>
                </c:pt>
                <c:pt idx="51843">
                  <c:v>1449115200</c:v>
                </c:pt>
                <c:pt idx="51844">
                  <c:v>1449118800</c:v>
                </c:pt>
                <c:pt idx="51845">
                  <c:v>1449122400</c:v>
                </c:pt>
                <c:pt idx="51846">
                  <c:v>1449126000</c:v>
                </c:pt>
                <c:pt idx="51847">
                  <c:v>1449129600</c:v>
                </c:pt>
                <c:pt idx="51848">
                  <c:v>1449133200</c:v>
                </c:pt>
                <c:pt idx="51849">
                  <c:v>1449136800</c:v>
                </c:pt>
                <c:pt idx="51850">
                  <c:v>1449140400</c:v>
                </c:pt>
                <c:pt idx="51851">
                  <c:v>1449144000</c:v>
                </c:pt>
                <c:pt idx="51852">
                  <c:v>1449147600</c:v>
                </c:pt>
                <c:pt idx="51853">
                  <c:v>1449151200</c:v>
                </c:pt>
                <c:pt idx="51854">
                  <c:v>1449154800</c:v>
                </c:pt>
                <c:pt idx="51855">
                  <c:v>1449158400</c:v>
                </c:pt>
                <c:pt idx="51856">
                  <c:v>1449162000</c:v>
                </c:pt>
                <c:pt idx="51857">
                  <c:v>1449165600</c:v>
                </c:pt>
                <c:pt idx="51858">
                  <c:v>1449169200</c:v>
                </c:pt>
                <c:pt idx="51859">
                  <c:v>1449172800</c:v>
                </c:pt>
                <c:pt idx="51860">
                  <c:v>1449176400</c:v>
                </c:pt>
                <c:pt idx="51861">
                  <c:v>1449180000</c:v>
                </c:pt>
                <c:pt idx="51862">
                  <c:v>1449183600</c:v>
                </c:pt>
                <c:pt idx="51863">
                  <c:v>1449187200</c:v>
                </c:pt>
                <c:pt idx="51864">
                  <c:v>1449190800</c:v>
                </c:pt>
                <c:pt idx="51865">
                  <c:v>1449194400</c:v>
                </c:pt>
                <c:pt idx="51866">
                  <c:v>1449198000</c:v>
                </c:pt>
                <c:pt idx="51867">
                  <c:v>1449201600</c:v>
                </c:pt>
                <c:pt idx="51868">
                  <c:v>1449205200</c:v>
                </c:pt>
                <c:pt idx="51869">
                  <c:v>1449208800</c:v>
                </c:pt>
                <c:pt idx="51870">
                  <c:v>1449212400</c:v>
                </c:pt>
                <c:pt idx="51871">
                  <c:v>1449216000</c:v>
                </c:pt>
                <c:pt idx="51872">
                  <c:v>1449219600</c:v>
                </c:pt>
                <c:pt idx="51873">
                  <c:v>1449223200</c:v>
                </c:pt>
                <c:pt idx="51874">
                  <c:v>1449226800</c:v>
                </c:pt>
                <c:pt idx="51875">
                  <c:v>1449230400</c:v>
                </c:pt>
                <c:pt idx="51876">
                  <c:v>1449234000</c:v>
                </c:pt>
                <c:pt idx="51877">
                  <c:v>1449237600</c:v>
                </c:pt>
                <c:pt idx="51878">
                  <c:v>1449241200</c:v>
                </c:pt>
                <c:pt idx="51879">
                  <c:v>1449244800</c:v>
                </c:pt>
                <c:pt idx="51880">
                  <c:v>1449248400</c:v>
                </c:pt>
                <c:pt idx="51881">
                  <c:v>1449252000</c:v>
                </c:pt>
                <c:pt idx="51882">
                  <c:v>1449255600</c:v>
                </c:pt>
                <c:pt idx="51883">
                  <c:v>1449259200</c:v>
                </c:pt>
                <c:pt idx="51884">
                  <c:v>1449262800</c:v>
                </c:pt>
                <c:pt idx="51885">
                  <c:v>1449266400</c:v>
                </c:pt>
                <c:pt idx="51886">
                  <c:v>1449270000</c:v>
                </c:pt>
                <c:pt idx="51887">
                  <c:v>1449273600</c:v>
                </c:pt>
                <c:pt idx="51888">
                  <c:v>1449277200</c:v>
                </c:pt>
                <c:pt idx="51889">
                  <c:v>1449280800</c:v>
                </c:pt>
                <c:pt idx="51890">
                  <c:v>1449284400</c:v>
                </c:pt>
                <c:pt idx="51891">
                  <c:v>1449288000</c:v>
                </c:pt>
                <c:pt idx="51892">
                  <c:v>1449291600</c:v>
                </c:pt>
                <c:pt idx="51893">
                  <c:v>1449295200</c:v>
                </c:pt>
                <c:pt idx="51894">
                  <c:v>1449298800</c:v>
                </c:pt>
                <c:pt idx="51895">
                  <c:v>1449302400</c:v>
                </c:pt>
                <c:pt idx="51896">
                  <c:v>1449306000</c:v>
                </c:pt>
                <c:pt idx="51897">
                  <c:v>1449309600</c:v>
                </c:pt>
                <c:pt idx="51898">
                  <c:v>1449313200</c:v>
                </c:pt>
                <c:pt idx="51899">
                  <c:v>1449316800</c:v>
                </c:pt>
                <c:pt idx="51900">
                  <c:v>1449320400</c:v>
                </c:pt>
                <c:pt idx="51901">
                  <c:v>1449324000</c:v>
                </c:pt>
                <c:pt idx="51902">
                  <c:v>1449327600</c:v>
                </c:pt>
                <c:pt idx="51903">
                  <c:v>1449331200</c:v>
                </c:pt>
                <c:pt idx="51904">
                  <c:v>1449334800</c:v>
                </c:pt>
                <c:pt idx="51905">
                  <c:v>1449338400</c:v>
                </c:pt>
                <c:pt idx="51906">
                  <c:v>1449342000</c:v>
                </c:pt>
                <c:pt idx="51907">
                  <c:v>1449345600</c:v>
                </c:pt>
                <c:pt idx="51908">
                  <c:v>1449349200</c:v>
                </c:pt>
                <c:pt idx="51909">
                  <c:v>1449352800</c:v>
                </c:pt>
                <c:pt idx="51910">
                  <c:v>1449356400</c:v>
                </c:pt>
                <c:pt idx="51911">
                  <c:v>1449360000</c:v>
                </c:pt>
                <c:pt idx="51912">
                  <c:v>1449363600</c:v>
                </c:pt>
                <c:pt idx="51913">
                  <c:v>1449367200</c:v>
                </c:pt>
                <c:pt idx="51914">
                  <c:v>1449370800</c:v>
                </c:pt>
                <c:pt idx="51915">
                  <c:v>1449374400</c:v>
                </c:pt>
                <c:pt idx="51916">
                  <c:v>1449378000</c:v>
                </c:pt>
                <c:pt idx="51917">
                  <c:v>1449381600</c:v>
                </c:pt>
                <c:pt idx="51918">
                  <c:v>1449385200</c:v>
                </c:pt>
                <c:pt idx="51919">
                  <c:v>1449388800</c:v>
                </c:pt>
                <c:pt idx="51920">
                  <c:v>1449392400</c:v>
                </c:pt>
                <c:pt idx="51921">
                  <c:v>1449396000</c:v>
                </c:pt>
                <c:pt idx="51922">
                  <c:v>1449399600</c:v>
                </c:pt>
                <c:pt idx="51923">
                  <c:v>1449403200</c:v>
                </c:pt>
                <c:pt idx="51924">
                  <c:v>1449406800</c:v>
                </c:pt>
                <c:pt idx="51925">
                  <c:v>1449410400</c:v>
                </c:pt>
                <c:pt idx="51926">
                  <c:v>1449414000</c:v>
                </c:pt>
                <c:pt idx="51927">
                  <c:v>1449417600</c:v>
                </c:pt>
                <c:pt idx="51928">
                  <c:v>1449421200</c:v>
                </c:pt>
                <c:pt idx="51929">
                  <c:v>1449424800</c:v>
                </c:pt>
                <c:pt idx="51930">
                  <c:v>1449428400</c:v>
                </c:pt>
                <c:pt idx="51931">
                  <c:v>1449432000</c:v>
                </c:pt>
                <c:pt idx="51932">
                  <c:v>1449435600</c:v>
                </c:pt>
                <c:pt idx="51933">
                  <c:v>1449439200</c:v>
                </c:pt>
                <c:pt idx="51934">
                  <c:v>1449442800</c:v>
                </c:pt>
                <c:pt idx="51935">
                  <c:v>1449446400</c:v>
                </c:pt>
                <c:pt idx="51936">
                  <c:v>1449450000</c:v>
                </c:pt>
                <c:pt idx="51937">
                  <c:v>1449453600</c:v>
                </c:pt>
                <c:pt idx="51938">
                  <c:v>1449457200</c:v>
                </c:pt>
                <c:pt idx="51939">
                  <c:v>1449460800</c:v>
                </c:pt>
                <c:pt idx="51940">
                  <c:v>1449464400</c:v>
                </c:pt>
                <c:pt idx="51941">
                  <c:v>1449468000</c:v>
                </c:pt>
                <c:pt idx="51942">
                  <c:v>1449471600</c:v>
                </c:pt>
                <c:pt idx="51943">
                  <c:v>1449475200</c:v>
                </c:pt>
                <c:pt idx="51944">
                  <c:v>1449478800</c:v>
                </c:pt>
                <c:pt idx="51945">
                  <c:v>1449482400</c:v>
                </c:pt>
                <c:pt idx="51946">
                  <c:v>1449486000</c:v>
                </c:pt>
                <c:pt idx="51947">
                  <c:v>1449489600</c:v>
                </c:pt>
                <c:pt idx="51948">
                  <c:v>1449493200</c:v>
                </c:pt>
                <c:pt idx="51949">
                  <c:v>1449496800</c:v>
                </c:pt>
                <c:pt idx="51950">
                  <c:v>1449500400</c:v>
                </c:pt>
                <c:pt idx="51951">
                  <c:v>1449504000</c:v>
                </c:pt>
                <c:pt idx="51952">
                  <c:v>1449507600</c:v>
                </c:pt>
                <c:pt idx="51953">
                  <c:v>1449511200</c:v>
                </c:pt>
                <c:pt idx="51954">
                  <c:v>1449514800</c:v>
                </c:pt>
                <c:pt idx="51955">
                  <c:v>1449518400</c:v>
                </c:pt>
                <c:pt idx="51956">
                  <c:v>1449522000</c:v>
                </c:pt>
                <c:pt idx="51957">
                  <c:v>1449525600</c:v>
                </c:pt>
                <c:pt idx="51958">
                  <c:v>1449529200</c:v>
                </c:pt>
                <c:pt idx="51959">
                  <c:v>1449532800</c:v>
                </c:pt>
                <c:pt idx="51960">
                  <c:v>1449536400</c:v>
                </c:pt>
                <c:pt idx="51961">
                  <c:v>1449540000</c:v>
                </c:pt>
                <c:pt idx="51962">
                  <c:v>1449543600</c:v>
                </c:pt>
                <c:pt idx="51963">
                  <c:v>1449547200</c:v>
                </c:pt>
                <c:pt idx="51964">
                  <c:v>1449550800</c:v>
                </c:pt>
                <c:pt idx="51965">
                  <c:v>1449554400</c:v>
                </c:pt>
                <c:pt idx="51966">
                  <c:v>1449558000</c:v>
                </c:pt>
                <c:pt idx="51967">
                  <c:v>1449561600</c:v>
                </c:pt>
                <c:pt idx="51968">
                  <c:v>1449565200</c:v>
                </c:pt>
                <c:pt idx="51969">
                  <c:v>1449568800</c:v>
                </c:pt>
                <c:pt idx="51970">
                  <c:v>1449572400</c:v>
                </c:pt>
                <c:pt idx="51971">
                  <c:v>1449576000</c:v>
                </c:pt>
                <c:pt idx="51972">
                  <c:v>1449579600</c:v>
                </c:pt>
                <c:pt idx="51973">
                  <c:v>1449583200</c:v>
                </c:pt>
                <c:pt idx="51974">
                  <c:v>1449586800</c:v>
                </c:pt>
                <c:pt idx="51975">
                  <c:v>1449590400</c:v>
                </c:pt>
                <c:pt idx="51976">
                  <c:v>1449594000</c:v>
                </c:pt>
                <c:pt idx="51977">
                  <c:v>1449597600</c:v>
                </c:pt>
                <c:pt idx="51978">
                  <c:v>1449601200</c:v>
                </c:pt>
                <c:pt idx="51979">
                  <c:v>1449604800</c:v>
                </c:pt>
                <c:pt idx="51980">
                  <c:v>1449608400</c:v>
                </c:pt>
                <c:pt idx="51981">
                  <c:v>1449612000</c:v>
                </c:pt>
                <c:pt idx="51982">
                  <c:v>1449615600</c:v>
                </c:pt>
                <c:pt idx="51983">
                  <c:v>1449619200</c:v>
                </c:pt>
                <c:pt idx="51984">
                  <c:v>1449622800</c:v>
                </c:pt>
                <c:pt idx="51985">
                  <c:v>1449626400</c:v>
                </c:pt>
                <c:pt idx="51986">
                  <c:v>1449630000</c:v>
                </c:pt>
                <c:pt idx="51987">
                  <c:v>1449633600</c:v>
                </c:pt>
                <c:pt idx="51988">
                  <c:v>1449637200</c:v>
                </c:pt>
                <c:pt idx="51989">
                  <c:v>1449640800</c:v>
                </c:pt>
                <c:pt idx="51990">
                  <c:v>1449644400</c:v>
                </c:pt>
                <c:pt idx="51991">
                  <c:v>1449648000</c:v>
                </c:pt>
                <c:pt idx="51992">
                  <c:v>1449651600</c:v>
                </c:pt>
                <c:pt idx="51993">
                  <c:v>1449655200</c:v>
                </c:pt>
                <c:pt idx="51994">
                  <c:v>1449658800</c:v>
                </c:pt>
                <c:pt idx="51995">
                  <c:v>1449662400</c:v>
                </c:pt>
                <c:pt idx="51996">
                  <c:v>1449666000</c:v>
                </c:pt>
                <c:pt idx="51997">
                  <c:v>1449669600</c:v>
                </c:pt>
                <c:pt idx="51998">
                  <c:v>1449673200</c:v>
                </c:pt>
                <c:pt idx="51999">
                  <c:v>1449676800</c:v>
                </c:pt>
                <c:pt idx="52000">
                  <c:v>1449680400</c:v>
                </c:pt>
                <c:pt idx="52001">
                  <c:v>1449684000</c:v>
                </c:pt>
                <c:pt idx="52002">
                  <c:v>1449687600</c:v>
                </c:pt>
                <c:pt idx="52003">
                  <c:v>1449691200</c:v>
                </c:pt>
                <c:pt idx="52004">
                  <c:v>1449694800</c:v>
                </c:pt>
                <c:pt idx="52005">
                  <c:v>1449698400</c:v>
                </c:pt>
                <c:pt idx="52006">
                  <c:v>1449702000</c:v>
                </c:pt>
                <c:pt idx="52007">
                  <c:v>1449705600</c:v>
                </c:pt>
                <c:pt idx="52008">
                  <c:v>1449709200</c:v>
                </c:pt>
                <c:pt idx="52009">
                  <c:v>1449712800</c:v>
                </c:pt>
                <c:pt idx="52010">
                  <c:v>1449716400</c:v>
                </c:pt>
                <c:pt idx="52011">
                  <c:v>1449720000</c:v>
                </c:pt>
                <c:pt idx="52012">
                  <c:v>1449723600</c:v>
                </c:pt>
                <c:pt idx="52013">
                  <c:v>1449727200</c:v>
                </c:pt>
                <c:pt idx="52014">
                  <c:v>1449730800</c:v>
                </c:pt>
                <c:pt idx="52015">
                  <c:v>1449734400</c:v>
                </c:pt>
                <c:pt idx="52016">
                  <c:v>1449738000</c:v>
                </c:pt>
                <c:pt idx="52017">
                  <c:v>1449741600</c:v>
                </c:pt>
                <c:pt idx="52018">
                  <c:v>1449745200</c:v>
                </c:pt>
                <c:pt idx="52019">
                  <c:v>1449748800</c:v>
                </c:pt>
                <c:pt idx="52020">
                  <c:v>1449752400</c:v>
                </c:pt>
                <c:pt idx="52021">
                  <c:v>1449756000</c:v>
                </c:pt>
                <c:pt idx="52022">
                  <c:v>1449759600</c:v>
                </c:pt>
                <c:pt idx="52023">
                  <c:v>1449763200</c:v>
                </c:pt>
                <c:pt idx="52024">
                  <c:v>1449766800</c:v>
                </c:pt>
                <c:pt idx="52025">
                  <c:v>1449770400</c:v>
                </c:pt>
                <c:pt idx="52026">
                  <c:v>1449774000</c:v>
                </c:pt>
                <c:pt idx="52027">
                  <c:v>1449777600</c:v>
                </c:pt>
                <c:pt idx="52028">
                  <c:v>1449781200</c:v>
                </c:pt>
                <c:pt idx="52029">
                  <c:v>1449784800</c:v>
                </c:pt>
                <c:pt idx="52030">
                  <c:v>1449788400</c:v>
                </c:pt>
                <c:pt idx="52031">
                  <c:v>1449792000</c:v>
                </c:pt>
                <c:pt idx="52032">
                  <c:v>1449795600</c:v>
                </c:pt>
                <c:pt idx="52033">
                  <c:v>1449799200</c:v>
                </c:pt>
                <c:pt idx="52034">
                  <c:v>1449802800</c:v>
                </c:pt>
                <c:pt idx="52035">
                  <c:v>1449806400</c:v>
                </c:pt>
                <c:pt idx="52036">
                  <c:v>1449810000</c:v>
                </c:pt>
                <c:pt idx="52037">
                  <c:v>1449813600</c:v>
                </c:pt>
                <c:pt idx="52038">
                  <c:v>1449817200</c:v>
                </c:pt>
                <c:pt idx="52039">
                  <c:v>1449820800</c:v>
                </c:pt>
                <c:pt idx="52040">
                  <c:v>1449824400</c:v>
                </c:pt>
                <c:pt idx="52041">
                  <c:v>1449828000</c:v>
                </c:pt>
                <c:pt idx="52042">
                  <c:v>1449831600</c:v>
                </c:pt>
                <c:pt idx="52043">
                  <c:v>1449835200</c:v>
                </c:pt>
                <c:pt idx="52044">
                  <c:v>1449838800</c:v>
                </c:pt>
                <c:pt idx="52045">
                  <c:v>1449842400</c:v>
                </c:pt>
                <c:pt idx="52046">
                  <c:v>1449846000</c:v>
                </c:pt>
                <c:pt idx="52047">
                  <c:v>1449849600</c:v>
                </c:pt>
                <c:pt idx="52048">
                  <c:v>1449853200</c:v>
                </c:pt>
                <c:pt idx="52049">
                  <c:v>1449856800</c:v>
                </c:pt>
                <c:pt idx="52050">
                  <c:v>1449860400</c:v>
                </c:pt>
                <c:pt idx="52051">
                  <c:v>1449864000</c:v>
                </c:pt>
                <c:pt idx="52052">
                  <c:v>1449867600</c:v>
                </c:pt>
                <c:pt idx="52053">
                  <c:v>1449871200</c:v>
                </c:pt>
                <c:pt idx="52054">
                  <c:v>1449874800</c:v>
                </c:pt>
                <c:pt idx="52055">
                  <c:v>1449878400</c:v>
                </c:pt>
                <c:pt idx="52056">
                  <c:v>1449882000</c:v>
                </c:pt>
                <c:pt idx="52057">
                  <c:v>1449885600</c:v>
                </c:pt>
                <c:pt idx="52058">
                  <c:v>1449889200</c:v>
                </c:pt>
                <c:pt idx="52059">
                  <c:v>1449892800</c:v>
                </c:pt>
                <c:pt idx="52060">
                  <c:v>1449896400</c:v>
                </c:pt>
                <c:pt idx="52061">
                  <c:v>1449900000</c:v>
                </c:pt>
                <c:pt idx="52062">
                  <c:v>1449903600</c:v>
                </c:pt>
                <c:pt idx="52063">
                  <c:v>1449907200</c:v>
                </c:pt>
                <c:pt idx="52064">
                  <c:v>1449910800</c:v>
                </c:pt>
                <c:pt idx="52065">
                  <c:v>1449914400</c:v>
                </c:pt>
                <c:pt idx="52066">
                  <c:v>1449918000</c:v>
                </c:pt>
                <c:pt idx="52067">
                  <c:v>1449921600</c:v>
                </c:pt>
                <c:pt idx="52068">
                  <c:v>1449925200</c:v>
                </c:pt>
                <c:pt idx="52069">
                  <c:v>1449928800</c:v>
                </c:pt>
                <c:pt idx="52070">
                  <c:v>1449932400</c:v>
                </c:pt>
                <c:pt idx="52071">
                  <c:v>1449936000</c:v>
                </c:pt>
                <c:pt idx="52072">
                  <c:v>1449939600</c:v>
                </c:pt>
                <c:pt idx="52073">
                  <c:v>1449943200</c:v>
                </c:pt>
                <c:pt idx="52074">
                  <c:v>1449946800</c:v>
                </c:pt>
                <c:pt idx="52075">
                  <c:v>1449950400</c:v>
                </c:pt>
                <c:pt idx="52076">
                  <c:v>1449954000</c:v>
                </c:pt>
                <c:pt idx="52077">
                  <c:v>1449957600</c:v>
                </c:pt>
                <c:pt idx="52078">
                  <c:v>1449961200</c:v>
                </c:pt>
                <c:pt idx="52079">
                  <c:v>1449964800</c:v>
                </c:pt>
                <c:pt idx="52080">
                  <c:v>1449968400</c:v>
                </c:pt>
                <c:pt idx="52081">
                  <c:v>1449972000</c:v>
                </c:pt>
                <c:pt idx="52082">
                  <c:v>1449975600</c:v>
                </c:pt>
                <c:pt idx="52083">
                  <c:v>1449979200</c:v>
                </c:pt>
                <c:pt idx="52084">
                  <c:v>1449982800</c:v>
                </c:pt>
                <c:pt idx="52085">
                  <c:v>1449986400</c:v>
                </c:pt>
                <c:pt idx="52086">
                  <c:v>1449990000</c:v>
                </c:pt>
                <c:pt idx="52087">
                  <c:v>1449993600</c:v>
                </c:pt>
                <c:pt idx="52088">
                  <c:v>1449997200</c:v>
                </c:pt>
                <c:pt idx="52089">
                  <c:v>1450000800</c:v>
                </c:pt>
                <c:pt idx="52090">
                  <c:v>1450004400</c:v>
                </c:pt>
                <c:pt idx="52091">
                  <c:v>1450008000</c:v>
                </c:pt>
                <c:pt idx="52092">
                  <c:v>1450011600</c:v>
                </c:pt>
                <c:pt idx="52093">
                  <c:v>1450015200</c:v>
                </c:pt>
                <c:pt idx="52094">
                  <c:v>1450018800</c:v>
                </c:pt>
                <c:pt idx="52095">
                  <c:v>1450022400</c:v>
                </c:pt>
                <c:pt idx="52096">
                  <c:v>1450026000</c:v>
                </c:pt>
                <c:pt idx="52097">
                  <c:v>1450029600</c:v>
                </c:pt>
                <c:pt idx="52098">
                  <c:v>1450033200</c:v>
                </c:pt>
                <c:pt idx="52099">
                  <c:v>1450036800</c:v>
                </c:pt>
                <c:pt idx="52100">
                  <c:v>1450040400</c:v>
                </c:pt>
                <c:pt idx="52101">
                  <c:v>1450044000</c:v>
                </c:pt>
                <c:pt idx="52102">
                  <c:v>1450047600</c:v>
                </c:pt>
                <c:pt idx="52103">
                  <c:v>1450051200</c:v>
                </c:pt>
                <c:pt idx="52104">
                  <c:v>1450054800</c:v>
                </c:pt>
                <c:pt idx="52105">
                  <c:v>1450058400</c:v>
                </c:pt>
                <c:pt idx="52106">
                  <c:v>1450062000</c:v>
                </c:pt>
                <c:pt idx="52107">
                  <c:v>1450065600</c:v>
                </c:pt>
                <c:pt idx="52108">
                  <c:v>1450069200</c:v>
                </c:pt>
                <c:pt idx="52109">
                  <c:v>1450072800</c:v>
                </c:pt>
                <c:pt idx="52110">
                  <c:v>1450076400</c:v>
                </c:pt>
                <c:pt idx="52111">
                  <c:v>1450080000</c:v>
                </c:pt>
                <c:pt idx="52112">
                  <c:v>1450083600</c:v>
                </c:pt>
                <c:pt idx="52113">
                  <c:v>1450087200</c:v>
                </c:pt>
                <c:pt idx="52114">
                  <c:v>1450090800</c:v>
                </c:pt>
                <c:pt idx="52115">
                  <c:v>1450094400</c:v>
                </c:pt>
                <c:pt idx="52116">
                  <c:v>1450098000</c:v>
                </c:pt>
                <c:pt idx="52117">
                  <c:v>1450101600</c:v>
                </c:pt>
                <c:pt idx="52118">
                  <c:v>1450105200</c:v>
                </c:pt>
                <c:pt idx="52119">
                  <c:v>1450108800</c:v>
                </c:pt>
                <c:pt idx="52120">
                  <c:v>1450112400</c:v>
                </c:pt>
                <c:pt idx="52121">
                  <c:v>1450116000</c:v>
                </c:pt>
                <c:pt idx="52122">
                  <c:v>1450119600</c:v>
                </c:pt>
                <c:pt idx="52123">
                  <c:v>1450123200</c:v>
                </c:pt>
                <c:pt idx="52124">
                  <c:v>1450126800</c:v>
                </c:pt>
                <c:pt idx="52125">
                  <c:v>1450130400</c:v>
                </c:pt>
                <c:pt idx="52126">
                  <c:v>1450134000</c:v>
                </c:pt>
                <c:pt idx="52127">
                  <c:v>1450137600</c:v>
                </c:pt>
                <c:pt idx="52128">
                  <c:v>1450141200</c:v>
                </c:pt>
                <c:pt idx="52129">
                  <c:v>1450144800</c:v>
                </c:pt>
                <c:pt idx="52130">
                  <c:v>1450148400</c:v>
                </c:pt>
                <c:pt idx="52131">
                  <c:v>1450152000</c:v>
                </c:pt>
                <c:pt idx="52132">
                  <c:v>1450155600</c:v>
                </c:pt>
                <c:pt idx="52133">
                  <c:v>1450159200</c:v>
                </c:pt>
                <c:pt idx="52134">
                  <c:v>1450162800</c:v>
                </c:pt>
                <c:pt idx="52135">
                  <c:v>1450166400</c:v>
                </c:pt>
                <c:pt idx="52136">
                  <c:v>1450170000</c:v>
                </c:pt>
                <c:pt idx="52137">
                  <c:v>1450173600</c:v>
                </c:pt>
                <c:pt idx="52138">
                  <c:v>1450177200</c:v>
                </c:pt>
                <c:pt idx="52139">
                  <c:v>1450180800</c:v>
                </c:pt>
                <c:pt idx="52140">
                  <c:v>1450184400</c:v>
                </c:pt>
                <c:pt idx="52141">
                  <c:v>1450188000</c:v>
                </c:pt>
                <c:pt idx="52142">
                  <c:v>1450191600</c:v>
                </c:pt>
                <c:pt idx="52143">
                  <c:v>1450195200</c:v>
                </c:pt>
                <c:pt idx="52144">
                  <c:v>1450198800</c:v>
                </c:pt>
                <c:pt idx="52145">
                  <c:v>1450202400</c:v>
                </c:pt>
                <c:pt idx="52146">
                  <c:v>1450206000</c:v>
                </c:pt>
                <c:pt idx="52147">
                  <c:v>1450209600</c:v>
                </c:pt>
                <c:pt idx="52148">
                  <c:v>1450213200</c:v>
                </c:pt>
                <c:pt idx="52149">
                  <c:v>1450216800</c:v>
                </c:pt>
                <c:pt idx="52150">
                  <c:v>1450220400</c:v>
                </c:pt>
                <c:pt idx="52151">
                  <c:v>1450224000</c:v>
                </c:pt>
                <c:pt idx="52152">
                  <c:v>1450227600</c:v>
                </c:pt>
                <c:pt idx="52153">
                  <c:v>1450231200</c:v>
                </c:pt>
                <c:pt idx="52154">
                  <c:v>1450234800</c:v>
                </c:pt>
                <c:pt idx="52155">
                  <c:v>1450238400</c:v>
                </c:pt>
                <c:pt idx="52156">
                  <c:v>1450242000</c:v>
                </c:pt>
                <c:pt idx="52157">
                  <c:v>1450245600</c:v>
                </c:pt>
                <c:pt idx="52158">
                  <c:v>1450249200</c:v>
                </c:pt>
                <c:pt idx="52159">
                  <c:v>1450252800</c:v>
                </c:pt>
                <c:pt idx="52160">
                  <c:v>1450256400</c:v>
                </c:pt>
                <c:pt idx="52161">
                  <c:v>1450260000</c:v>
                </c:pt>
                <c:pt idx="52162">
                  <c:v>1450263600</c:v>
                </c:pt>
                <c:pt idx="52163">
                  <c:v>1450267200</c:v>
                </c:pt>
                <c:pt idx="52164">
                  <c:v>1450270800</c:v>
                </c:pt>
                <c:pt idx="52165">
                  <c:v>1450274400</c:v>
                </c:pt>
                <c:pt idx="52166">
                  <c:v>1450278000</c:v>
                </c:pt>
                <c:pt idx="52167">
                  <c:v>1450281600</c:v>
                </c:pt>
                <c:pt idx="52168">
                  <c:v>1450285200</c:v>
                </c:pt>
                <c:pt idx="52169">
                  <c:v>1450288800</c:v>
                </c:pt>
                <c:pt idx="52170">
                  <c:v>1450292400</c:v>
                </c:pt>
                <c:pt idx="52171">
                  <c:v>1450296000</c:v>
                </c:pt>
                <c:pt idx="52172">
                  <c:v>1450299600</c:v>
                </c:pt>
                <c:pt idx="52173">
                  <c:v>1450303200</c:v>
                </c:pt>
                <c:pt idx="52174">
                  <c:v>1450306800</c:v>
                </c:pt>
                <c:pt idx="52175">
                  <c:v>1450310400</c:v>
                </c:pt>
                <c:pt idx="52176">
                  <c:v>1450314000</c:v>
                </c:pt>
                <c:pt idx="52177">
                  <c:v>1450317600</c:v>
                </c:pt>
                <c:pt idx="52178">
                  <c:v>1450321200</c:v>
                </c:pt>
                <c:pt idx="52179">
                  <c:v>1450324800</c:v>
                </c:pt>
                <c:pt idx="52180">
                  <c:v>1450328400</c:v>
                </c:pt>
                <c:pt idx="52181">
                  <c:v>1450332000</c:v>
                </c:pt>
                <c:pt idx="52182">
                  <c:v>1450335600</c:v>
                </c:pt>
                <c:pt idx="52183">
                  <c:v>1450339200</c:v>
                </c:pt>
                <c:pt idx="52184">
                  <c:v>1450342800</c:v>
                </c:pt>
                <c:pt idx="52185">
                  <c:v>1450346400</c:v>
                </c:pt>
                <c:pt idx="52186">
                  <c:v>1450350000</c:v>
                </c:pt>
                <c:pt idx="52187">
                  <c:v>1450353600</c:v>
                </c:pt>
                <c:pt idx="52188">
                  <c:v>1450357200</c:v>
                </c:pt>
                <c:pt idx="52189">
                  <c:v>1450360800</c:v>
                </c:pt>
                <c:pt idx="52190">
                  <c:v>1450364400</c:v>
                </c:pt>
                <c:pt idx="52191">
                  <c:v>1450368000</c:v>
                </c:pt>
                <c:pt idx="52192">
                  <c:v>1450371600</c:v>
                </c:pt>
                <c:pt idx="52193">
                  <c:v>1450375200</c:v>
                </c:pt>
                <c:pt idx="52194">
                  <c:v>1450378800</c:v>
                </c:pt>
                <c:pt idx="52195">
                  <c:v>1450382400</c:v>
                </c:pt>
                <c:pt idx="52196">
                  <c:v>1450386000</c:v>
                </c:pt>
                <c:pt idx="52197">
                  <c:v>1450389600</c:v>
                </c:pt>
                <c:pt idx="52198">
                  <c:v>1450393200</c:v>
                </c:pt>
                <c:pt idx="52199">
                  <c:v>1450396800</c:v>
                </c:pt>
                <c:pt idx="52200">
                  <c:v>1450400400</c:v>
                </c:pt>
                <c:pt idx="52201">
                  <c:v>1450404000</c:v>
                </c:pt>
                <c:pt idx="52202">
                  <c:v>1450407600</c:v>
                </c:pt>
                <c:pt idx="52203">
                  <c:v>1450411200</c:v>
                </c:pt>
                <c:pt idx="52204">
                  <c:v>1450414800</c:v>
                </c:pt>
                <c:pt idx="52205">
                  <c:v>1450418400</c:v>
                </c:pt>
                <c:pt idx="52206">
                  <c:v>1450422000</c:v>
                </c:pt>
                <c:pt idx="52207">
                  <c:v>1450425600</c:v>
                </c:pt>
                <c:pt idx="52208">
                  <c:v>1450429200</c:v>
                </c:pt>
                <c:pt idx="52209">
                  <c:v>1450432800</c:v>
                </c:pt>
                <c:pt idx="52210">
                  <c:v>1450436400</c:v>
                </c:pt>
                <c:pt idx="52211">
                  <c:v>1450440000</c:v>
                </c:pt>
                <c:pt idx="52212">
                  <c:v>1450443600</c:v>
                </c:pt>
                <c:pt idx="52213">
                  <c:v>1450447200</c:v>
                </c:pt>
                <c:pt idx="52214">
                  <c:v>1450450800</c:v>
                </c:pt>
                <c:pt idx="52215">
                  <c:v>1450454400</c:v>
                </c:pt>
                <c:pt idx="52216">
                  <c:v>1450458000</c:v>
                </c:pt>
                <c:pt idx="52217">
                  <c:v>1450461600</c:v>
                </c:pt>
                <c:pt idx="52218">
                  <c:v>1450465200</c:v>
                </c:pt>
                <c:pt idx="52219">
                  <c:v>1450468800</c:v>
                </c:pt>
                <c:pt idx="52220">
                  <c:v>1450472400</c:v>
                </c:pt>
                <c:pt idx="52221">
                  <c:v>1450476000</c:v>
                </c:pt>
                <c:pt idx="52222">
                  <c:v>1450479600</c:v>
                </c:pt>
                <c:pt idx="52223">
                  <c:v>1450483200</c:v>
                </c:pt>
                <c:pt idx="52224">
                  <c:v>1450486800</c:v>
                </c:pt>
                <c:pt idx="52225">
                  <c:v>1450490400</c:v>
                </c:pt>
                <c:pt idx="52226">
                  <c:v>1450494000</c:v>
                </c:pt>
                <c:pt idx="52227">
                  <c:v>1450497600</c:v>
                </c:pt>
                <c:pt idx="52228">
                  <c:v>1450501200</c:v>
                </c:pt>
                <c:pt idx="52229">
                  <c:v>1450504800</c:v>
                </c:pt>
                <c:pt idx="52230">
                  <c:v>1450508400</c:v>
                </c:pt>
                <c:pt idx="52231">
                  <c:v>1450512000</c:v>
                </c:pt>
                <c:pt idx="52232">
                  <c:v>1450515600</c:v>
                </c:pt>
                <c:pt idx="52233">
                  <c:v>1450519200</c:v>
                </c:pt>
                <c:pt idx="52234">
                  <c:v>1450522800</c:v>
                </c:pt>
                <c:pt idx="52235">
                  <c:v>1450526400</c:v>
                </c:pt>
                <c:pt idx="52236">
                  <c:v>1450530000</c:v>
                </c:pt>
                <c:pt idx="52237">
                  <c:v>1450533600</c:v>
                </c:pt>
                <c:pt idx="52238">
                  <c:v>1450537200</c:v>
                </c:pt>
                <c:pt idx="52239">
                  <c:v>1450540800</c:v>
                </c:pt>
                <c:pt idx="52240">
                  <c:v>1450544400</c:v>
                </c:pt>
                <c:pt idx="52241">
                  <c:v>1450548000</c:v>
                </c:pt>
                <c:pt idx="52242">
                  <c:v>1450551600</c:v>
                </c:pt>
                <c:pt idx="52243">
                  <c:v>1450555200</c:v>
                </c:pt>
                <c:pt idx="52244">
                  <c:v>1450558800</c:v>
                </c:pt>
                <c:pt idx="52245">
                  <c:v>1450562400</c:v>
                </c:pt>
                <c:pt idx="52246">
                  <c:v>1450566000</c:v>
                </c:pt>
                <c:pt idx="52247">
                  <c:v>1450569600</c:v>
                </c:pt>
                <c:pt idx="52248">
                  <c:v>1450573200</c:v>
                </c:pt>
                <c:pt idx="52249">
                  <c:v>1450576800</c:v>
                </c:pt>
                <c:pt idx="52250">
                  <c:v>1450580400</c:v>
                </c:pt>
                <c:pt idx="52251">
                  <c:v>1450584000</c:v>
                </c:pt>
                <c:pt idx="52252">
                  <c:v>1450587600</c:v>
                </c:pt>
                <c:pt idx="52253">
                  <c:v>1450591200</c:v>
                </c:pt>
                <c:pt idx="52254">
                  <c:v>1450594800</c:v>
                </c:pt>
                <c:pt idx="52255">
                  <c:v>1450598400</c:v>
                </c:pt>
                <c:pt idx="52256">
                  <c:v>1450602000</c:v>
                </c:pt>
                <c:pt idx="52257">
                  <c:v>1450605600</c:v>
                </c:pt>
                <c:pt idx="52258">
                  <c:v>1450609200</c:v>
                </c:pt>
                <c:pt idx="52259">
                  <c:v>1450612800</c:v>
                </c:pt>
                <c:pt idx="52260">
                  <c:v>1450616400</c:v>
                </c:pt>
                <c:pt idx="52261">
                  <c:v>1450620000</c:v>
                </c:pt>
                <c:pt idx="52262">
                  <c:v>1450623600</c:v>
                </c:pt>
                <c:pt idx="52263">
                  <c:v>1450627200</c:v>
                </c:pt>
                <c:pt idx="52264">
                  <c:v>1450630800</c:v>
                </c:pt>
                <c:pt idx="52265">
                  <c:v>1450634400</c:v>
                </c:pt>
                <c:pt idx="52266">
                  <c:v>1450638000</c:v>
                </c:pt>
                <c:pt idx="52267">
                  <c:v>1450641600</c:v>
                </c:pt>
                <c:pt idx="52268">
                  <c:v>1450645200</c:v>
                </c:pt>
                <c:pt idx="52269">
                  <c:v>1450648800</c:v>
                </c:pt>
                <c:pt idx="52270">
                  <c:v>1450652400</c:v>
                </c:pt>
                <c:pt idx="52271">
                  <c:v>1450656000</c:v>
                </c:pt>
                <c:pt idx="52272">
                  <c:v>1450659600</c:v>
                </c:pt>
                <c:pt idx="52273">
                  <c:v>1450663200</c:v>
                </c:pt>
                <c:pt idx="52274">
                  <c:v>1450666800</c:v>
                </c:pt>
                <c:pt idx="52275">
                  <c:v>1450670400</c:v>
                </c:pt>
                <c:pt idx="52276">
                  <c:v>1450674000</c:v>
                </c:pt>
                <c:pt idx="52277">
                  <c:v>1450677600</c:v>
                </c:pt>
                <c:pt idx="52278">
                  <c:v>1450681200</c:v>
                </c:pt>
                <c:pt idx="52279">
                  <c:v>1450684800</c:v>
                </c:pt>
                <c:pt idx="52280">
                  <c:v>1450688400</c:v>
                </c:pt>
                <c:pt idx="52281">
                  <c:v>1450692000</c:v>
                </c:pt>
                <c:pt idx="52282">
                  <c:v>1450695600</c:v>
                </c:pt>
                <c:pt idx="52283">
                  <c:v>1450699200</c:v>
                </c:pt>
                <c:pt idx="52284">
                  <c:v>1450702800</c:v>
                </c:pt>
                <c:pt idx="52285">
                  <c:v>1450706400</c:v>
                </c:pt>
                <c:pt idx="52286">
                  <c:v>1450710000</c:v>
                </c:pt>
                <c:pt idx="52287">
                  <c:v>1450713600</c:v>
                </c:pt>
                <c:pt idx="52288">
                  <c:v>1450717200</c:v>
                </c:pt>
                <c:pt idx="52289">
                  <c:v>1450720800</c:v>
                </c:pt>
                <c:pt idx="52290">
                  <c:v>1450724400</c:v>
                </c:pt>
                <c:pt idx="52291">
                  <c:v>1450728000</c:v>
                </c:pt>
                <c:pt idx="52292">
                  <c:v>1450731600</c:v>
                </c:pt>
                <c:pt idx="52293">
                  <c:v>1450735200</c:v>
                </c:pt>
                <c:pt idx="52294">
                  <c:v>1450738800</c:v>
                </c:pt>
                <c:pt idx="52295">
                  <c:v>1450742400</c:v>
                </c:pt>
                <c:pt idx="52296">
                  <c:v>1450746000</c:v>
                </c:pt>
                <c:pt idx="52297">
                  <c:v>1450749600</c:v>
                </c:pt>
                <c:pt idx="52298">
                  <c:v>1450753200</c:v>
                </c:pt>
                <c:pt idx="52299">
                  <c:v>1450756800</c:v>
                </c:pt>
                <c:pt idx="52300">
                  <c:v>1450760400</c:v>
                </c:pt>
                <c:pt idx="52301">
                  <c:v>1450764000</c:v>
                </c:pt>
                <c:pt idx="52302">
                  <c:v>1450767600</c:v>
                </c:pt>
                <c:pt idx="52303">
                  <c:v>1450771200</c:v>
                </c:pt>
                <c:pt idx="52304">
                  <c:v>1450774800</c:v>
                </c:pt>
                <c:pt idx="52305">
                  <c:v>1450778400</c:v>
                </c:pt>
                <c:pt idx="52306">
                  <c:v>1450782000</c:v>
                </c:pt>
                <c:pt idx="52307">
                  <c:v>1450785600</c:v>
                </c:pt>
                <c:pt idx="52308">
                  <c:v>1450789200</c:v>
                </c:pt>
                <c:pt idx="52309">
                  <c:v>1450792800</c:v>
                </c:pt>
                <c:pt idx="52310">
                  <c:v>1450796400</c:v>
                </c:pt>
                <c:pt idx="52311">
                  <c:v>1450800000</c:v>
                </c:pt>
                <c:pt idx="52312">
                  <c:v>1450803600</c:v>
                </c:pt>
                <c:pt idx="52313">
                  <c:v>1450807200</c:v>
                </c:pt>
                <c:pt idx="52314">
                  <c:v>1450810800</c:v>
                </c:pt>
                <c:pt idx="52315">
                  <c:v>1450814400</c:v>
                </c:pt>
                <c:pt idx="52316">
                  <c:v>1450818000</c:v>
                </c:pt>
                <c:pt idx="52317">
                  <c:v>1450821600</c:v>
                </c:pt>
                <c:pt idx="52318">
                  <c:v>1450825200</c:v>
                </c:pt>
                <c:pt idx="52319">
                  <c:v>1450828800</c:v>
                </c:pt>
                <c:pt idx="52320">
                  <c:v>1450832400</c:v>
                </c:pt>
                <c:pt idx="52321">
                  <c:v>1450836000</c:v>
                </c:pt>
                <c:pt idx="52322">
                  <c:v>1450839600</c:v>
                </c:pt>
                <c:pt idx="52323">
                  <c:v>1450843200</c:v>
                </c:pt>
                <c:pt idx="52324">
                  <c:v>1450846800</c:v>
                </c:pt>
                <c:pt idx="52325">
                  <c:v>1450850400</c:v>
                </c:pt>
                <c:pt idx="52326">
                  <c:v>1450854000</c:v>
                </c:pt>
                <c:pt idx="52327">
                  <c:v>1450857600</c:v>
                </c:pt>
                <c:pt idx="52328">
                  <c:v>1450861200</c:v>
                </c:pt>
                <c:pt idx="52329">
                  <c:v>1450864800</c:v>
                </c:pt>
                <c:pt idx="52330">
                  <c:v>1450868400</c:v>
                </c:pt>
                <c:pt idx="52331">
                  <c:v>1450872000</c:v>
                </c:pt>
                <c:pt idx="52332">
                  <c:v>1450875600</c:v>
                </c:pt>
                <c:pt idx="52333">
                  <c:v>1450879200</c:v>
                </c:pt>
                <c:pt idx="52334">
                  <c:v>1450882800</c:v>
                </c:pt>
                <c:pt idx="52335">
                  <c:v>1450886400</c:v>
                </c:pt>
                <c:pt idx="52336">
                  <c:v>1450890000</c:v>
                </c:pt>
                <c:pt idx="52337">
                  <c:v>1450893600</c:v>
                </c:pt>
                <c:pt idx="52338">
                  <c:v>1450897200</c:v>
                </c:pt>
                <c:pt idx="52339">
                  <c:v>1450900800</c:v>
                </c:pt>
                <c:pt idx="52340">
                  <c:v>1450904400</c:v>
                </c:pt>
                <c:pt idx="52341">
                  <c:v>1450908000</c:v>
                </c:pt>
                <c:pt idx="52342">
                  <c:v>1450911600</c:v>
                </c:pt>
                <c:pt idx="52343">
                  <c:v>1450915200</c:v>
                </c:pt>
                <c:pt idx="52344">
                  <c:v>1450918800</c:v>
                </c:pt>
                <c:pt idx="52345">
                  <c:v>1450922400</c:v>
                </c:pt>
                <c:pt idx="52346">
                  <c:v>1450926000</c:v>
                </c:pt>
                <c:pt idx="52347">
                  <c:v>1450929600</c:v>
                </c:pt>
                <c:pt idx="52348">
                  <c:v>1450933200</c:v>
                </c:pt>
                <c:pt idx="52349">
                  <c:v>1450936800</c:v>
                </c:pt>
                <c:pt idx="52350">
                  <c:v>1450940400</c:v>
                </c:pt>
                <c:pt idx="52351">
                  <c:v>1450944000</c:v>
                </c:pt>
                <c:pt idx="52352">
                  <c:v>1450947600</c:v>
                </c:pt>
                <c:pt idx="52353">
                  <c:v>1450951200</c:v>
                </c:pt>
                <c:pt idx="52354">
                  <c:v>1450954800</c:v>
                </c:pt>
                <c:pt idx="52355">
                  <c:v>1450958400</c:v>
                </c:pt>
                <c:pt idx="52356">
                  <c:v>1450962000</c:v>
                </c:pt>
                <c:pt idx="52357">
                  <c:v>1450965600</c:v>
                </c:pt>
                <c:pt idx="52358">
                  <c:v>1450969200</c:v>
                </c:pt>
                <c:pt idx="52359">
                  <c:v>1450972800</c:v>
                </c:pt>
                <c:pt idx="52360">
                  <c:v>1450976400</c:v>
                </c:pt>
                <c:pt idx="52361">
                  <c:v>1450980000</c:v>
                </c:pt>
                <c:pt idx="52362">
                  <c:v>1450983600</c:v>
                </c:pt>
                <c:pt idx="52363">
                  <c:v>1450987200</c:v>
                </c:pt>
                <c:pt idx="52364">
                  <c:v>1450990800</c:v>
                </c:pt>
                <c:pt idx="52365">
                  <c:v>1450994400</c:v>
                </c:pt>
                <c:pt idx="52366">
                  <c:v>1450998000</c:v>
                </c:pt>
                <c:pt idx="52367">
                  <c:v>1451001600</c:v>
                </c:pt>
                <c:pt idx="52368">
                  <c:v>1451005200</c:v>
                </c:pt>
                <c:pt idx="52369">
                  <c:v>1451008800</c:v>
                </c:pt>
                <c:pt idx="52370">
                  <c:v>1451012400</c:v>
                </c:pt>
                <c:pt idx="52371">
                  <c:v>1451016000</c:v>
                </c:pt>
                <c:pt idx="52372">
                  <c:v>1451019600</c:v>
                </c:pt>
                <c:pt idx="52373">
                  <c:v>1451023200</c:v>
                </c:pt>
                <c:pt idx="52374">
                  <c:v>1451026800</c:v>
                </c:pt>
                <c:pt idx="52375">
                  <c:v>1451030400</c:v>
                </c:pt>
                <c:pt idx="52376">
                  <c:v>1451034000</c:v>
                </c:pt>
                <c:pt idx="52377">
                  <c:v>1451037600</c:v>
                </c:pt>
                <c:pt idx="52378">
                  <c:v>1451041200</c:v>
                </c:pt>
                <c:pt idx="52379">
                  <c:v>1451044800</c:v>
                </c:pt>
                <c:pt idx="52380">
                  <c:v>1451048400</c:v>
                </c:pt>
                <c:pt idx="52381">
                  <c:v>1451052000</c:v>
                </c:pt>
                <c:pt idx="52382">
                  <c:v>1451055600</c:v>
                </c:pt>
                <c:pt idx="52383">
                  <c:v>1451059200</c:v>
                </c:pt>
                <c:pt idx="52384">
                  <c:v>1451062800</c:v>
                </c:pt>
                <c:pt idx="52385">
                  <c:v>1451066400</c:v>
                </c:pt>
                <c:pt idx="52386">
                  <c:v>1451070000</c:v>
                </c:pt>
                <c:pt idx="52387">
                  <c:v>1451073600</c:v>
                </c:pt>
                <c:pt idx="52388">
                  <c:v>1451077200</c:v>
                </c:pt>
                <c:pt idx="52389">
                  <c:v>1451080800</c:v>
                </c:pt>
                <c:pt idx="52390">
                  <c:v>1451084400</c:v>
                </c:pt>
                <c:pt idx="52391">
                  <c:v>1451088000</c:v>
                </c:pt>
                <c:pt idx="52392">
                  <c:v>1451091600</c:v>
                </c:pt>
                <c:pt idx="52393">
                  <c:v>1451095200</c:v>
                </c:pt>
                <c:pt idx="52394">
                  <c:v>1451098800</c:v>
                </c:pt>
                <c:pt idx="52395">
                  <c:v>1451102400</c:v>
                </c:pt>
                <c:pt idx="52396">
                  <c:v>1451106000</c:v>
                </c:pt>
                <c:pt idx="52397">
                  <c:v>1451109600</c:v>
                </c:pt>
                <c:pt idx="52398">
                  <c:v>1451113200</c:v>
                </c:pt>
                <c:pt idx="52399">
                  <c:v>1451116800</c:v>
                </c:pt>
                <c:pt idx="52400">
                  <c:v>1451120400</c:v>
                </c:pt>
                <c:pt idx="52401">
                  <c:v>1451124000</c:v>
                </c:pt>
                <c:pt idx="52402">
                  <c:v>1451127600</c:v>
                </c:pt>
                <c:pt idx="52403">
                  <c:v>1451131200</c:v>
                </c:pt>
                <c:pt idx="52404">
                  <c:v>1451134800</c:v>
                </c:pt>
                <c:pt idx="52405">
                  <c:v>1451138400</c:v>
                </c:pt>
                <c:pt idx="52406">
                  <c:v>1451142000</c:v>
                </c:pt>
                <c:pt idx="52407">
                  <c:v>1451145600</c:v>
                </c:pt>
                <c:pt idx="52408">
                  <c:v>1451149200</c:v>
                </c:pt>
                <c:pt idx="52409">
                  <c:v>1451152800</c:v>
                </c:pt>
                <c:pt idx="52410">
                  <c:v>1451156400</c:v>
                </c:pt>
                <c:pt idx="52411">
                  <c:v>1451160000</c:v>
                </c:pt>
                <c:pt idx="52412">
                  <c:v>1451163600</c:v>
                </c:pt>
                <c:pt idx="52413">
                  <c:v>1451167200</c:v>
                </c:pt>
                <c:pt idx="52414">
                  <c:v>1451170800</c:v>
                </c:pt>
                <c:pt idx="52415">
                  <c:v>1451174400</c:v>
                </c:pt>
                <c:pt idx="52416">
                  <c:v>1451178000</c:v>
                </c:pt>
                <c:pt idx="52417">
                  <c:v>1451181600</c:v>
                </c:pt>
                <c:pt idx="52418">
                  <c:v>1451185200</c:v>
                </c:pt>
                <c:pt idx="52419">
                  <c:v>1451188800</c:v>
                </c:pt>
                <c:pt idx="52420">
                  <c:v>1451192400</c:v>
                </c:pt>
                <c:pt idx="52421">
                  <c:v>1451196000</c:v>
                </c:pt>
                <c:pt idx="52422">
                  <c:v>1451199600</c:v>
                </c:pt>
                <c:pt idx="52423">
                  <c:v>1451203200</c:v>
                </c:pt>
                <c:pt idx="52424">
                  <c:v>1451206800</c:v>
                </c:pt>
                <c:pt idx="52425">
                  <c:v>1451210400</c:v>
                </c:pt>
                <c:pt idx="52426">
                  <c:v>1451214000</c:v>
                </c:pt>
                <c:pt idx="52427">
                  <c:v>1451217600</c:v>
                </c:pt>
                <c:pt idx="52428">
                  <c:v>1451221200</c:v>
                </c:pt>
                <c:pt idx="52429">
                  <c:v>1451224800</c:v>
                </c:pt>
                <c:pt idx="52430">
                  <c:v>1451228400</c:v>
                </c:pt>
                <c:pt idx="52431">
                  <c:v>1451232000</c:v>
                </c:pt>
                <c:pt idx="52432">
                  <c:v>1451235600</c:v>
                </c:pt>
                <c:pt idx="52433">
                  <c:v>1451239200</c:v>
                </c:pt>
                <c:pt idx="52434">
                  <c:v>1451242800</c:v>
                </c:pt>
                <c:pt idx="52435">
                  <c:v>1451246400</c:v>
                </c:pt>
                <c:pt idx="52436">
                  <c:v>1451250000</c:v>
                </c:pt>
                <c:pt idx="52437">
                  <c:v>1451253600</c:v>
                </c:pt>
                <c:pt idx="52438">
                  <c:v>1451257200</c:v>
                </c:pt>
                <c:pt idx="52439">
                  <c:v>1451260800</c:v>
                </c:pt>
                <c:pt idx="52440">
                  <c:v>1451264400</c:v>
                </c:pt>
                <c:pt idx="52441">
                  <c:v>1451268000</c:v>
                </c:pt>
                <c:pt idx="52442">
                  <c:v>1451271600</c:v>
                </c:pt>
                <c:pt idx="52443">
                  <c:v>1451275200</c:v>
                </c:pt>
                <c:pt idx="52444">
                  <c:v>1451278800</c:v>
                </c:pt>
                <c:pt idx="52445">
                  <c:v>1451282400</c:v>
                </c:pt>
                <c:pt idx="52446">
                  <c:v>1451286000</c:v>
                </c:pt>
                <c:pt idx="52447">
                  <c:v>1451289600</c:v>
                </c:pt>
                <c:pt idx="52448">
                  <c:v>1451293200</c:v>
                </c:pt>
                <c:pt idx="52449">
                  <c:v>1451296800</c:v>
                </c:pt>
                <c:pt idx="52450">
                  <c:v>1451300400</c:v>
                </c:pt>
                <c:pt idx="52451">
                  <c:v>1451304000</c:v>
                </c:pt>
                <c:pt idx="52452">
                  <c:v>1451307600</c:v>
                </c:pt>
                <c:pt idx="52453">
                  <c:v>1451311200</c:v>
                </c:pt>
                <c:pt idx="52454">
                  <c:v>1451314800</c:v>
                </c:pt>
                <c:pt idx="52455">
                  <c:v>1451318400</c:v>
                </c:pt>
                <c:pt idx="52456">
                  <c:v>1451322000</c:v>
                </c:pt>
                <c:pt idx="52457">
                  <c:v>1451325600</c:v>
                </c:pt>
                <c:pt idx="52458">
                  <c:v>1451329200</c:v>
                </c:pt>
                <c:pt idx="52459">
                  <c:v>1451332800</c:v>
                </c:pt>
                <c:pt idx="52460">
                  <c:v>1451336400</c:v>
                </c:pt>
                <c:pt idx="52461">
                  <c:v>1451340000</c:v>
                </c:pt>
                <c:pt idx="52462">
                  <c:v>1451343600</c:v>
                </c:pt>
                <c:pt idx="52463">
                  <c:v>1451347200</c:v>
                </c:pt>
                <c:pt idx="52464">
                  <c:v>1451350800</c:v>
                </c:pt>
                <c:pt idx="52465">
                  <c:v>1451354400</c:v>
                </c:pt>
                <c:pt idx="52466">
                  <c:v>1451358000</c:v>
                </c:pt>
                <c:pt idx="52467">
                  <c:v>1451361600</c:v>
                </c:pt>
                <c:pt idx="52468">
                  <c:v>1451365200</c:v>
                </c:pt>
                <c:pt idx="52469">
                  <c:v>1451368800</c:v>
                </c:pt>
                <c:pt idx="52470">
                  <c:v>1451372400</c:v>
                </c:pt>
                <c:pt idx="52471">
                  <c:v>1451376000</c:v>
                </c:pt>
                <c:pt idx="52472">
                  <c:v>1451379600</c:v>
                </c:pt>
                <c:pt idx="52473">
                  <c:v>1451383200</c:v>
                </c:pt>
                <c:pt idx="52474">
                  <c:v>1451386800</c:v>
                </c:pt>
                <c:pt idx="52475">
                  <c:v>1451390400</c:v>
                </c:pt>
                <c:pt idx="52476">
                  <c:v>1451394000</c:v>
                </c:pt>
                <c:pt idx="52477">
                  <c:v>1451397600</c:v>
                </c:pt>
                <c:pt idx="52478">
                  <c:v>1451401200</c:v>
                </c:pt>
                <c:pt idx="52479">
                  <c:v>1451404800</c:v>
                </c:pt>
                <c:pt idx="52480">
                  <c:v>1451408400</c:v>
                </c:pt>
                <c:pt idx="52481">
                  <c:v>1451412000</c:v>
                </c:pt>
                <c:pt idx="52482">
                  <c:v>1451415600</c:v>
                </c:pt>
                <c:pt idx="52483">
                  <c:v>1451419200</c:v>
                </c:pt>
                <c:pt idx="52484">
                  <c:v>1451422800</c:v>
                </c:pt>
                <c:pt idx="52485">
                  <c:v>1451426400</c:v>
                </c:pt>
                <c:pt idx="52486">
                  <c:v>1451430000</c:v>
                </c:pt>
                <c:pt idx="52487">
                  <c:v>1451433600</c:v>
                </c:pt>
                <c:pt idx="52488">
                  <c:v>1451437200</c:v>
                </c:pt>
                <c:pt idx="52489">
                  <c:v>1451440800</c:v>
                </c:pt>
                <c:pt idx="52490">
                  <c:v>1451444400</c:v>
                </c:pt>
                <c:pt idx="52491">
                  <c:v>1451448000</c:v>
                </c:pt>
                <c:pt idx="52492">
                  <c:v>1451451600</c:v>
                </c:pt>
                <c:pt idx="52493">
                  <c:v>1451455200</c:v>
                </c:pt>
                <c:pt idx="52494">
                  <c:v>1451458800</c:v>
                </c:pt>
                <c:pt idx="52495">
                  <c:v>1451462400</c:v>
                </c:pt>
                <c:pt idx="52496">
                  <c:v>1451466000</c:v>
                </c:pt>
                <c:pt idx="52497">
                  <c:v>1451469600</c:v>
                </c:pt>
                <c:pt idx="52498">
                  <c:v>1451473200</c:v>
                </c:pt>
                <c:pt idx="52499">
                  <c:v>1451476800</c:v>
                </c:pt>
                <c:pt idx="52500">
                  <c:v>1451480400</c:v>
                </c:pt>
                <c:pt idx="52501">
                  <c:v>1451484000</c:v>
                </c:pt>
                <c:pt idx="52502">
                  <c:v>1451487600</c:v>
                </c:pt>
                <c:pt idx="52503">
                  <c:v>1451491200</c:v>
                </c:pt>
                <c:pt idx="52504">
                  <c:v>1451494800</c:v>
                </c:pt>
                <c:pt idx="52505">
                  <c:v>1451498400</c:v>
                </c:pt>
                <c:pt idx="52506">
                  <c:v>1451502000</c:v>
                </c:pt>
                <c:pt idx="52507">
                  <c:v>1451505600</c:v>
                </c:pt>
                <c:pt idx="52508">
                  <c:v>1451509200</c:v>
                </c:pt>
                <c:pt idx="52509">
                  <c:v>1451512800</c:v>
                </c:pt>
                <c:pt idx="52510">
                  <c:v>1451516400</c:v>
                </c:pt>
                <c:pt idx="52511">
                  <c:v>1451520000</c:v>
                </c:pt>
                <c:pt idx="52512">
                  <c:v>1451523600</c:v>
                </c:pt>
                <c:pt idx="52513">
                  <c:v>1451527200</c:v>
                </c:pt>
                <c:pt idx="52514">
                  <c:v>1451530800</c:v>
                </c:pt>
                <c:pt idx="52515">
                  <c:v>1451534400</c:v>
                </c:pt>
                <c:pt idx="52516">
                  <c:v>1451538000</c:v>
                </c:pt>
                <c:pt idx="52517">
                  <c:v>1451541600</c:v>
                </c:pt>
                <c:pt idx="52518">
                  <c:v>1451545200</c:v>
                </c:pt>
                <c:pt idx="52519">
                  <c:v>1451548800</c:v>
                </c:pt>
                <c:pt idx="52520">
                  <c:v>1451552400</c:v>
                </c:pt>
                <c:pt idx="52521">
                  <c:v>1451556000</c:v>
                </c:pt>
                <c:pt idx="52522">
                  <c:v>1451559600</c:v>
                </c:pt>
                <c:pt idx="52523">
                  <c:v>1451563200</c:v>
                </c:pt>
                <c:pt idx="52524">
                  <c:v>1451566800</c:v>
                </c:pt>
                <c:pt idx="52525">
                  <c:v>1451570400</c:v>
                </c:pt>
                <c:pt idx="52526">
                  <c:v>1451574000</c:v>
                </c:pt>
                <c:pt idx="52527">
                  <c:v>1451577600</c:v>
                </c:pt>
                <c:pt idx="52528">
                  <c:v>1451581200</c:v>
                </c:pt>
                <c:pt idx="52529">
                  <c:v>1451584800</c:v>
                </c:pt>
                <c:pt idx="52530">
                  <c:v>1451588400</c:v>
                </c:pt>
                <c:pt idx="52531">
                  <c:v>1451592000</c:v>
                </c:pt>
                <c:pt idx="52532">
                  <c:v>1451595600</c:v>
                </c:pt>
                <c:pt idx="52533">
                  <c:v>1451599200</c:v>
                </c:pt>
                <c:pt idx="52534">
                  <c:v>1451602800</c:v>
                </c:pt>
                <c:pt idx="52535">
                  <c:v>1451606400</c:v>
                </c:pt>
                <c:pt idx="52536">
                  <c:v>1451610000</c:v>
                </c:pt>
                <c:pt idx="52537">
                  <c:v>1451613600</c:v>
                </c:pt>
                <c:pt idx="52538">
                  <c:v>1451617200</c:v>
                </c:pt>
                <c:pt idx="52539">
                  <c:v>1451620800</c:v>
                </c:pt>
                <c:pt idx="52540">
                  <c:v>1451624400</c:v>
                </c:pt>
                <c:pt idx="52541">
                  <c:v>1451628000</c:v>
                </c:pt>
                <c:pt idx="52542">
                  <c:v>1451631600</c:v>
                </c:pt>
                <c:pt idx="52543">
                  <c:v>1451635200</c:v>
                </c:pt>
                <c:pt idx="52544">
                  <c:v>1451638800</c:v>
                </c:pt>
                <c:pt idx="52545">
                  <c:v>1451642400</c:v>
                </c:pt>
                <c:pt idx="52546">
                  <c:v>1451646000</c:v>
                </c:pt>
                <c:pt idx="52547">
                  <c:v>1451649600</c:v>
                </c:pt>
                <c:pt idx="52548">
                  <c:v>1451653200</c:v>
                </c:pt>
                <c:pt idx="52549">
                  <c:v>1451656800</c:v>
                </c:pt>
                <c:pt idx="52550">
                  <c:v>1451660400</c:v>
                </c:pt>
                <c:pt idx="52551">
                  <c:v>1451664000</c:v>
                </c:pt>
                <c:pt idx="52552">
                  <c:v>1451667600</c:v>
                </c:pt>
                <c:pt idx="52553">
                  <c:v>1451671200</c:v>
                </c:pt>
                <c:pt idx="52554">
                  <c:v>1451674800</c:v>
                </c:pt>
                <c:pt idx="52555">
                  <c:v>1451678400</c:v>
                </c:pt>
                <c:pt idx="52556">
                  <c:v>1451682000</c:v>
                </c:pt>
                <c:pt idx="52557">
                  <c:v>1451685600</c:v>
                </c:pt>
                <c:pt idx="52558">
                  <c:v>1451689200</c:v>
                </c:pt>
                <c:pt idx="52559">
                  <c:v>1451692800</c:v>
                </c:pt>
                <c:pt idx="52560">
                  <c:v>1451696400</c:v>
                </c:pt>
                <c:pt idx="52561">
                  <c:v>1451700000</c:v>
                </c:pt>
                <c:pt idx="52562">
                  <c:v>1451703600</c:v>
                </c:pt>
                <c:pt idx="52563">
                  <c:v>1451707200</c:v>
                </c:pt>
                <c:pt idx="52564">
                  <c:v>1451710800</c:v>
                </c:pt>
                <c:pt idx="52565">
                  <c:v>1451714400</c:v>
                </c:pt>
                <c:pt idx="52566">
                  <c:v>1451718000</c:v>
                </c:pt>
                <c:pt idx="52567">
                  <c:v>1451721600</c:v>
                </c:pt>
                <c:pt idx="52568">
                  <c:v>1451725200</c:v>
                </c:pt>
                <c:pt idx="52569">
                  <c:v>1451728800</c:v>
                </c:pt>
                <c:pt idx="52570">
                  <c:v>1451732400</c:v>
                </c:pt>
                <c:pt idx="52571">
                  <c:v>1451736000</c:v>
                </c:pt>
                <c:pt idx="52572">
                  <c:v>1451739600</c:v>
                </c:pt>
                <c:pt idx="52573">
                  <c:v>1451743200</c:v>
                </c:pt>
                <c:pt idx="52574">
                  <c:v>1451746800</c:v>
                </c:pt>
                <c:pt idx="52575">
                  <c:v>1451750400</c:v>
                </c:pt>
                <c:pt idx="52576">
                  <c:v>1451754000</c:v>
                </c:pt>
                <c:pt idx="52577">
                  <c:v>1451757600</c:v>
                </c:pt>
                <c:pt idx="52578">
                  <c:v>1451761200</c:v>
                </c:pt>
                <c:pt idx="52579">
                  <c:v>1451764800</c:v>
                </c:pt>
                <c:pt idx="52580">
                  <c:v>1451768400</c:v>
                </c:pt>
                <c:pt idx="52581">
                  <c:v>1451772000</c:v>
                </c:pt>
                <c:pt idx="52582">
                  <c:v>1451775600</c:v>
                </c:pt>
                <c:pt idx="52583">
                  <c:v>1451779200</c:v>
                </c:pt>
                <c:pt idx="52584">
                  <c:v>1451782800</c:v>
                </c:pt>
                <c:pt idx="52585">
                  <c:v>1451786400</c:v>
                </c:pt>
                <c:pt idx="52586">
                  <c:v>1451790000</c:v>
                </c:pt>
                <c:pt idx="52587">
                  <c:v>1451793600</c:v>
                </c:pt>
                <c:pt idx="52588">
                  <c:v>1451797200</c:v>
                </c:pt>
                <c:pt idx="52589">
                  <c:v>1451800800</c:v>
                </c:pt>
                <c:pt idx="52590">
                  <c:v>1451804400</c:v>
                </c:pt>
                <c:pt idx="52591">
                  <c:v>1451808000</c:v>
                </c:pt>
                <c:pt idx="52592">
                  <c:v>1451811600</c:v>
                </c:pt>
                <c:pt idx="52593">
                  <c:v>1451815200</c:v>
                </c:pt>
                <c:pt idx="52594">
                  <c:v>1451818800</c:v>
                </c:pt>
                <c:pt idx="52595">
                  <c:v>1451822400</c:v>
                </c:pt>
                <c:pt idx="52596">
                  <c:v>1451826000</c:v>
                </c:pt>
                <c:pt idx="52597">
                  <c:v>1451829600</c:v>
                </c:pt>
                <c:pt idx="52598">
                  <c:v>1451833200</c:v>
                </c:pt>
                <c:pt idx="52599">
                  <c:v>1451836800</c:v>
                </c:pt>
                <c:pt idx="52600">
                  <c:v>1451840400</c:v>
                </c:pt>
                <c:pt idx="52601">
                  <c:v>1451844000</c:v>
                </c:pt>
                <c:pt idx="52602">
                  <c:v>1451847600</c:v>
                </c:pt>
                <c:pt idx="52603">
                  <c:v>1451851200</c:v>
                </c:pt>
                <c:pt idx="52604">
                  <c:v>1451854800</c:v>
                </c:pt>
                <c:pt idx="52605">
                  <c:v>1451858400</c:v>
                </c:pt>
                <c:pt idx="52606">
                  <c:v>1451862000</c:v>
                </c:pt>
                <c:pt idx="52607">
                  <c:v>1451865600</c:v>
                </c:pt>
                <c:pt idx="52608">
                  <c:v>1451869200</c:v>
                </c:pt>
                <c:pt idx="52609">
                  <c:v>1451872800</c:v>
                </c:pt>
                <c:pt idx="52610">
                  <c:v>1451876400</c:v>
                </c:pt>
                <c:pt idx="52611">
                  <c:v>1451880000</c:v>
                </c:pt>
                <c:pt idx="52612">
                  <c:v>1451883600</c:v>
                </c:pt>
                <c:pt idx="52613">
                  <c:v>1451887200</c:v>
                </c:pt>
                <c:pt idx="52614">
                  <c:v>1451890800</c:v>
                </c:pt>
                <c:pt idx="52615">
                  <c:v>1451894400</c:v>
                </c:pt>
                <c:pt idx="52616">
                  <c:v>1451898000</c:v>
                </c:pt>
                <c:pt idx="52617">
                  <c:v>1451901600</c:v>
                </c:pt>
                <c:pt idx="52618">
                  <c:v>1451905200</c:v>
                </c:pt>
                <c:pt idx="52619">
                  <c:v>1451908800</c:v>
                </c:pt>
                <c:pt idx="52620">
                  <c:v>1451912400</c:v>
                </c:pt>
                <c:pt idx="52621">
                  <c:v>1451916000</c:v>
                </c:pt>
                <c:pt idx="52622">
                  <c:v>1451919600</c:v>
                </c:pt>
                <c:pt idx="52623">
                  <c:v>1451923200</c:v>
                </c:pt>
                <c:pt idx="52624">
                  <c:v>1451926800</c:v>
                </c:pt>
                <c:pt idx="52625">
                  <c:v>1451930400</c:v>
                </c:pt>
                <c:pt idx="52626">
                  <c:v>1451934000</c:v>
                </c:pt>
                <c:pt idx="52627">
                  <c:v>1451937600</c:v>
                </c:pt>
                <c:pt idx="52628">
                  <c:v>1451941200</c:v>
                </c:pt>
                <c:pt idx="52629">
                  <c:v>1451944800</c:v>
                </c:pt>
                <c:pt idx="52630">
                  <c:v>1451948400</c:v>
                </c:pt>
                <c:pt idx="52631">
                  <c:v>1451952000</c:v>
                </c:pt>
                <c:pt idx="52632">
                  <c:v>1451955600</c:v>
                </c:pt>
                <c:pt idx="52633">
                  <c:v>1451959200</c:v>
                </c:pt>
                <c:pt idx="52634">
                  <c:v>1451962800</c:v>
                </c:pt>
                <c:pt idx="52635">
                  <c:v>1451966400</c:v>
                </c:pt>
                <c:pt idx="52636">
                  <c:v>1451970000</c:v>
                </c:pt>
                <c:pt idx="52637">
                  <c:v>1451973600</c:v>
                </c:pt>
                <c:pt idx="52638">
                  <c:v>1451977200</c:v>
                </c:pt>
                <c:pt idx="52639">
                  <c:v>1451980800</c:v>
                </c:pt>
                <c:pt idx="52640">
                  <c:v>1451984400</c:v>
                </c:pt>
                <c:pt idx="52641">
                  <c:v>1451988000</c:v>
                </c:pt>
                <c:pt idx="52642">
                  <c:v>1451991600</c:v>
                </c:pt>
                <c:pt idx="52643">
                  <c:v>1451995200</c:v>
                </c:pt>
                <c:pt idx="52644">
                  <c:v>1451998800</c:v>
                </c:pt>
                <c:pt idx="52645">
                  <c:v>1452002400</c:v>
                </c:pt>
                <c:pt idx="52646">
                  <c:v>1452006000</c:v>
                </c:pt>
                <c:pt idx="52647">
                  <c:v>1452009600</c:v>
                </c:pt>
                <c:pt idx="52648">
                  <c:v>1452013200</c:v>
                </c:pt>
                <c:pt idx="52649">
                  <c:v>1452016800</c:v>
                </c:pt>
                <c:pt idx="52650">
                  <c:v>1452020400</c:v>
                </c:pt>
                <c:pt idx="52651">
                  <c:v>1452024000</c:v>
                </c:pt>
                <c:pt idx="52652">
                  <c:v>1452027600</c:v>
                </c:pt>
                <c:pt idx="52653">
                  <c:v>1452031200</c:v>
                </c:pt>
                <c:pt idx="52654">
                  <c:v>1452034800</c:v>
                </c:pt>
                <c:pt idx="52655">
                  <c:v>1452038400</c:v>
                </c:pt>
                <c:pt idx="52656">
                  <c:v>1452042000</c:v>
                </c:pt>
                <c:pt idx="52657">
                  <c:v>1452045600</c:v>
                </c:pt>
                <c:pt idx="52658">
                  <c:v>1452049200</c:v>
                </c:pt>
                <c:pt idx="52659">
                  <c:v>1452052800</c:v>
                </c:pt>
                <c:pt idx="52660">
                  <c:v>1452056400</c:v>
                </c:pt>
                <c:pt idx="52661">
                  <c:v>1452060000</c:v>
                </c:pt>
                <c:pt idx="52662">
                  <c:v>1452063600</c:v>
                </c:pt>
                <c:pt idx="52663">
                  <c:v>1452067200</c:v>
                </c:pt>
                <c:pt idx="52664">
                  <c:v>1452070800</c:v>
                </c:pt>
                <c:pt idx="52665">
                  <c:v>1452074400</c:v>
                </c:pt>
                <c:pt idx="52666">
                  <c:v>1452078000</c:v>
                </c:pt>
                <c:pt idx="52667">
                  <c:v>1452081600</c:v>
                </c:pt>
                <c:pt idx="52668">
                  <c:v>1452085200</c:v>
                </c:pt>
                <c:pt idx="52669">
                  <c:v>1452088800</c:v>
                </c:pt>
                <c:pt idx="52670">
                  <c:v>1452092400</c:v>
                </c:pt>
                <c:pt idx="52671">
                  <c:v>1452096000</c:v>
                </c:pt>
                <c:pt idx="52672">
                  <c:v>1452099600</c:v>
                </c:pt>
                <c:pt idx="52673">
                  <c:v>1452103200</c:v>
                </c:pt>
                <c:pt idx="52674">
                  <c:v>1452106800</c:v>
                </c:pt>
                <c:pt idx="52675">
                  <c:v>1452110400</c:v>
                </c:pt>
                <c:pt idx="52676">
                  <c:v>1452114000</c:v>
                </c:pt>
                <c:pt idx="52677">
                  <c:v>1452117600</c:v>
                </c:pt>
                <c:pt idx="52678">
                  <c:v>1452121200</c:v>
                </c:pt>
                <c:pt idx="52679">
                  <c:v>1452124800</c:v>
                </c:pt>
                <c:pt idx="52680">
                  <c:v>1452128400</c:v>
                </c:pt>
                <c:pt idx="52681">
                  <c:v>1452132000</c:v>
                </c:pt>
                <c:pt idx="52682">
                  <c:v>1452135600</c:v>
                </c:pt>
                <c:pt idx="52683">
                  <c:v>1452139200</c:v>
                </c:pt>
                <c:pt idx="52684">
                  <c:v>1452142800</c:v>
                </c:pt>
                <c:pt idx="52685">
                  <c:v>1452146400</c:v>
                </c:pt>
                <c:pt idx="52686">
                  <c:v>1452150000</c:v>
                </c:pt>
                <c:pt idx="52687">
                  <c:v>1452153600</c:v>
                </c:pt>
                <c:pt idx="52688">
                  <c:v>1452157200</c:v>
                </c:pt>
                <c:pt idx="52689">
                  <c:v>1452160800</c:v>
                </c:pt>
                <c:pt idx="52690">
                  <c:v>1452164400</c:v>
                </c:pt>
                <c:pt idx="52691">
                  <c:v>1452168000</c:v>
                </c:pt>
                <c:pt idx="52692">
                  <c:v>1452171600</c:v>
                </c:pt>
                <c:pt idx="52693">
                  <c:v>1452175200</c:v>
                </c:pt>
                <c:pt idx="52694">
                  <c:v>1452178800</c:v>
                </c:pt>
                <c:pt idx="52695">
                  <c:v>1452182400</c:v>
                </c:pt>
                <c:pt idx="52696">
                  <c:v>1452186000</c:v>
                </c:pt>
                <c:pt idx="52697">
                  <c:v>1452189600</c:v>
                </c:pt>
                <c:pt idx="52698">
                  <c:v>1452193200</c:v>
                </c:pt>
                <c:pt idx="52699">
                  <c:v>1452196800</c:v>
                </c:pt>
                <c:pt idx="52700">
                  <c:v>1452200400</c:v>
                </c:pt>
                <c:pt idx="52701">
                  <c:v>1452204000</c:v>
                </c:pt>
                <c:pt idx="52702">
                  <c:v>1452207600</c:v>
                </c:pt>
                <c:pt idx="52703">
                  <c:v>1452211200</c:v>
                </c:pt>
                <c:pt idx="52704">
                  <c:v>1452214800</c:v>
                </c:pt>
                <c:pt idx="52705">
                  <c:v>1452218400</c:v>
                </c:pt>
                <c:pt idx="52706">
                  <c:v>1452222000</c:v>
                </c:pt>
                <c:pt idx="52707">
                  <c:v>1452225600</c:v>
                </c:pt>
                <c:pt idx="52708">
                  <c:v>1452229200</c:v>
                </c:pt>
                <c:pt idx="52709">
                  <c:v>1452232800</c:v>
                </c:pt>
                <c:pt idx="52710">
                  <c:v>1452236400</c:v>
                </c:pt>
                <c:pt idx="52711">
                  <c:v>1452240000</c:v>
                </c:pt>
                <c:pt idx="52712">
                  <c:v>1452243600</c:v>
                </c:pt>
                <c:pt idx="52713">
                  <c:v>1452247200</c:v>
                </c:pt>
                <c:pt idx="52714">
                  <c:v>1452250800</c:v>
                </c:pt>
                <c:pt idx="52715">
                  <c:v>1452254400</c:v>
                </c:pt>
                <c:pt idx="52716">
                  <c:v>1452258000</c:v>
                </c:pt>
                <c:pt idx="52717">
                  <c:v>1452261600</c:v>
                </c:pt>
                <c:pt idx="52718">
                  <c:v>1452265200</c:v>
                </c:pt>
                <c:pt idx="52719">
                  <c:v>1452268800</c:v>
                </c:pt>
                <c:pt idx="52720">
                  <c:v>1452272400</c:v>
                </c:pt>
                <c:pt idx="52721">
                  <c:v>1452276000</c:v>
                </c:pt>
                <c:pt idx="52722">
                  <c:v>1452279600</c:v>
                </c:pt>
                <c:pt idx="52723">
                  <c:v>1452283200</c:v>
                </c:pt>
                <c:pt idx="52724">
                  <c:v>1452286800</c:v>
                </c:pt>
                <c:pt idx="52725">
                  <c:v>1452290400</c:v>
                </c:pt>
                <c:pt idx="52726">
                  <c:v>1452294000</c:v>
                </c:pt>
                <c:pt idx="52727">
                  <c:v>1452297600</c:v>
                </c:pt>
                <c:pt idx="52728">
                  <c:v>1452301200</c:v>
                </c:pt>
                <c:pt idx="52729">
                  <c:v>1452304800</c:v>
                </c:pt>
                <c:pt idx="52730">
                  <c:v>1452308400</c:v>
                </c:pt>
                <c:pt idx="52731">
                  <c:v>1452312000</c:v>
                </c:pt>
                <c:pt idx="52732">
                  <c:v>1452315600</c:v>
                </c:pt>
                <c:pt idx="52733">
                  <c:v>1452319200</c:v>
                </c:pt>
                <c:pt idx="52734">
                  <c:v>1452322800</c:v>
                </c:pt>
                <c:pt idx="52735">
                  <c:v>1452326400</c:v>
                </c:pt>
                <c:pt idx="52736">
                  <c:v>1452330000</c:v>
                </c:pt>
                <c:pt idx="52737">
                  <c:v>1452333600</c:v>
                </c:pt>
                <c:pt idx="52738">
                  <c:v>1452337200</c:v>
                </c:pt>
                <c:pt idx="52739">
                  <c:v>1452340800</c:v>
                </c:pt>
                <c:pt idx="52740">
                  <c:v>1452344400</c:v>
                </c:pt>
                <c:pt idx="52741">
                  <c:v>1452348000</c:v>
                </c:pt>
                <c:pt idx="52742">
                  <c:v>1452351600</c:v>
                </c:pt>
                <c:pt idx="52743">
                  <c:v>1452355200</c:v>
                </c:pt>
                <c:pt idx="52744">
                  <c:v>1452358800</c:v>
                </c:pt>
                <c:pt idx="52745">
                  <c:v>1452362400</c:v>
                </c:pt>
                <c:pt idx="52746">
                  <c:v>1452366000</c:v>
                </c:pt>
                <c:pt idx="52747">
                  <c:v>1452369600</c:v>
                </c:pt>
                <c:pt idx="52748">
                  <c:v>1452373200</c:v>
                </c:pt>
                <c:pt idx="52749">
                  <c:v>1452376800</c:v>
                </c:pt>
                <c:pt idx="52750">
                  <c:v>1452380400</c:v>
                </c:pt>
                <c:pt idx="52751">
                  <c:v>1452384000</c:v>
                </c:pt>
                <c:pt idx="52752">
                  <c:v>1452387600</c:v>
                </c:pt>
                <c:pt idx="52753">
                  <c:v>1452391200</c:v>
                </c:pt>
                <c:pt idx="52754">
                  <c:v>1452394800</c:v>
                </c:pt>
                <c:pt idx="52755">
                  <c:v>1452398400</c:v>
                </c:pt>
                <c:pt idx="52756">
                  <c:v>1452402000</c:v>
                </c:pt>
                <c:pt idx="52757">
                  <c:v>1452405600</c:v>
                </c:pt>
                <c:pt idx="52758">
                  <c:v>1452409200</c:v>
                </c:pt>
                <c:pt idx="52759">
                  <c:v>1452412800</c:v>
                </c:pt>
                <c:pt idx="52760">
                  <c:v>1452416400</c:v>
                </c:pt>
                <c:pt idx="52761">
                  <c:v>1452420000</c:v>
                </c:pt>
                <c:pt idx="52762">
                  <c:v>1452423600</c:v>
                </c:pt>
                <c:pt idx="52763">
                  <c:v>1452427200</c:v>
                </c:pt>
                <c:pt idx="52764">
                  <c:v>1452430800</c:v>
                </c:pt>
                <c:pt idx="52765">
                  <c:v>1452434400</c:v>
                </c:pt>
                <c:pt idx="52766">
                  <c:v>1452438000</c:v>
                </c:pt>
                <c:pt idx="52767">
                  <c:v>1452441600</c:v>
                </c:pt>
                <c:pt idx="52768">
                  <c:v>1452445200</c:v>
                </c:pt>
                <c:pt idx="52769">
                  <c:v>1452448800</c:v>
                </c:pt>
                <c:pt idx="52770">
                  <c:v>1452452400</c:v>
                </c:pt>
                <c:pt idx="52771">
                  <c:v>1452456000</c:v>
                </c:pt>
                <c:pt idx="52772">
                  <c:v>1452459600</c:v>
                </c:pt>
                <c:pt idx="52773">
                  <c:v>1452463200</c:v>
                </c:pt>
                <c:pt idx="52774">
                  <c:v>1452466800</c:v>
                </c:pt>
                <c:pt idx="52775">
                  <c:v>1452470400</c:v>
                </c:pt>
                <c:pt idx="52776">
                  <c:v>1452474000</c:v>
                </c:pt>
                <c:pt idx="52777">
                  <c:v>1452477600</c:v>
                </c:pt>
                <c:pt idx="52778">
                  <c:v>1452481200</c:v>
                </c:pt>
                <c:pt idx="52779">
                  <c:v>1452484800</c:v>
                </c:pt>
                <c:pt idx="52780">
                  <c:v>1452488400</c:v>
                </c:pt>
                <c:pt idx="52781">
                  <c:v>1452492000</c:v>
                </c:pt>
                <c:pt idx="52782">
                  <c:v>1452495600</c:v>
                </c:pt>
                <c:pt idx="52783">
                  <c:v>1452499200</c:v>
                </c:pt>
                <c:pt idx="52784">
                  <c:v>1452502800</c:v>
                </c:pt>
                <c:pt idx="52785">
                  <c:v>1452506400</c:v>
                </c:pt>
                <c:pt idx="52786">
                  <c:v>1452510000</c:v>
                </c:pt>
                <c:pt idx="52787">
                  <c:v>1452513600</c:v>
                </c:pt>
                <c:pt idx="52788">
                  <c:v>1452517200</c:v>
                </c:pt>
                <c:pt idx="52789">
                  <c:v>1452520800</c:v>
                </c:pt>
                <c:pt idx="52790">
                  <c:v>1452524400</c:v>
                </c:pt>
                <c:pt idx="52791">
                  <c:v>1452528000</c:v>
                </c:pt>
                <c:pt idx="52792">
                  <c:v>1452531600</c:v>
                </c:pt>
                <c:pt idx="52793">
                  <c:v>1452535200</c:v>
                </c:pt>
                <c:pt idx="52794">
                  <c:v>1452538800</c:v>
                </c:pt>
                <c:pt idx="52795">
                  <c:v>1452542400</c:v>
                </c:pt>
                <c:pt idx="52796">
                  <c:v>1452546000</c:v>
                </c:pt>
                <c:pt idx="52797">
                  <c:v>1452549600</c:v>
                </c:pt>
                <c:pt idx="52798">
                  <c:v>1452553200</c:v>
                </c:pt>
                <c:pt idx="52799">
                  <c:v>1452556800</c:v>
                </c:pt>
                <c:pt idx="52800">
                  <c:v>1452560400</c:v>
                </c:pt>
                <c:pt idx="52801">
                  <c:v>1452564000</c:v>
                </c:pt>
                <c:pt idx="52802">
                  <c:v>1452567600</c:v>
                </c:pt>
                <c:pt idx="52803">
                  <c:v>1452571200</c:v>
                </c:pt>
                <c:pt idx="52804">
                  <c:v>1452574800</c:v>
                </c:pt>
                <c:pt idx="52805">
                  <c:v>1452578400</c:v>
                </c:pt>
                <c:pt idx="52806">
                  <c:v>1452582000</c:v>
                </c:pt>
                <c:pt idx="52807">
                  <c:v>1452585600</c:v>
                </c:pt>
                <c:pt idx="52808">
                  <c:v>1452589200</c:v>
                </c:pt>
                <c:pt idx="52809">
                  <c:v>1452592800</c:v>
                </c:pt>
                <c:pt idx="52810">
                  <c:v>1452596400</c:v>
                </c:pt>
                <c:pt idx="52811">
                  <c:v>1452600000</c:v>
                </c:pt>
                <c:pt idx="52812">
                  <c:v>1452603600</c:v>
                </c:pt>
                <c:pt idx="52813">
                  <c:v>1452607200</c:v>
                </c:pt>
                <c:pt idx="52814">
                  <c:v>1452610800</c:v>
                </c:pt>
                <c:pt idx="52815">
                  <c:v>1452614400</c:v>
                </c:pt>
                <c:pt idx="52816">
                  <c:v>1452618000</c:v>
                </c:pt>
                <c:pt idx="52817">
                  <c:v>1452621600</c:v>
                </c:pt>
                <c:pt idx="52818">
                  <c:v>1452625200</c:v>
                </c:pt>
                <c:pt idx="52819">
                  <c:v>1452628800</c:v>
                </c:pt>
                <c:pt idx="52820">
                  <c:v>1452632400</c:v>
                </c:pt>
                <c:pt idx="52821">
                  <c:v>1452636000</c:v>
                </c:pt>
                <c:pt idx="52822">
                  <c:v>1452639600</c:v>
                </c:pt>
                <c:pt idx="52823">
                  <c:v>1452643200</c:v>
                </c:pt>
                <c:pt idx="52824">
                  <c:v>1452646800</c:v>
                </c:pt>
                <c:pt idx="52825">
                  <c:v>1452650400</c:v>
                </c:pt>
                <c:pt idx="52826">
                  <c:v>1452654000</c:v>
                </c:pt>
                <c:pt idx="52827">
                  <c:v>1452657600</c:v>
                </c:pt>
                <c:pt idx="52828">
                  <c:v>1452661200</c:v>
                </c:pt>
                <c:pt idx="52829">
                  <c:v>1452664800</c:v>
                </c:pt>
                <c:pt idx="52830">
                  <c:v>1452668400</c:v>
                </c:pt>
                <c:pt idx="52831">
                  <c:v>1452672000</c:v>
                </c:pt>
                <c:pt idx="52832">
                  <c:v>1452675600</c:v>
                </c:pt>
                <c:pt idx="52833">
                  <c:v>1452679200</c:v>
                </c:pt>
                <c:pt idx="52834">
                  <c:v>1452682800</c:v>
                </c:pt>
                <c:pt idx="52835">
                  <c:v>1452686400</c:v>
                </c:pt>
                <c:pt idx="52836">
                  <c:v>1452690000</c:v>
                </c:pt>
                <c:pt idx="52837">
                  <c:v>1452693600</c:v>
                </c:pt>
                <c:pt idx="52838">
                  <c:v>1452697200</c:v>
                </c:pt>
                <c:pt idx="52839">
                  <c:v>1452700800</c:v>
                </c:pt>
                <c:pt idx="52840">
                  <c:v>1452704400</c:v>
                </c:pt>
                <c:pt idx="52841">
                  <c:v>1452708000</c:v>
                </c:pt>
                <c:pt idx="52842">
                  <c:v>1452711600</c:v>
                </c:pt>
                <c:pt idx="52843">
                  <c:v>1452715200</c:v>
                </c:pt>
                <c:pt idx="52844">
                  <c:v>1452718800</c:v>
                </c:pt>
                <c:pt idx="52845">
                  <c:v>1452722400</c:v>
                </c:pt>
                <c:pt idx="52846">
                  <c:v>1452726000</c:v>
                </c:pt>
                <c:pt idx="52847">
                  <c:v>1452729600</c:v>
                </c:pt>
                <c:pt idx="52848">
                  <c:v>1452733200</c:v>
                </c:pt>
                <c:pt idx="52849">
                  <c:v>1452736800</c:v>
                </c:pt>
                <c:pt idx="52850">
                  <c:v>1452740400</c:v>
                </c:pt>
                <c:pt idx="52851">
                  <c:v>1452744000</c:v>
                </c:pt>
                <c:pt idx="52852">
                  <c:v>1452747600</c:v>
                </c:pt>
                <c:pt idx="52853">
                  <c:v>1452751200</c:v>
                </c:pt>
                <c:pt idx="52854">
                  <c:v>1452754800</c:v>
                </c:pt>
                <c:pt idx="52855">
                  <c:v>1452758400</c:v>
                </c:pt>
                <c:pt idx="52856">
                  <c:v>1452762000</c:v>
                </c:pt>
                <c:pt idx="52857">
                  <c:v>1452765600</c:v>
                </c:pt>
                <c:pt idx="52858">
                  <c:v>1452769200</c:v>
                </c:pt>
                <c:pt idx="52859">
                  <c:v>1452772800</c:v>
                </c:pt>
                <c:pt idx="52860">
                  <c:v>1452776400</c:v>
                </c:pt>
                <c:pt idx="52861">
                  <c:v>1452780000</c:v>
                </c:pt>
                <c:pt idx="52862">
                  <c:v>1452783600</c:v>
                </c:pt>
                <c:pt idx="52863">
                  <c:v>1452787200</c:v>
                </c:pt>
                <c:pt idx="52864">
                  <c:v>1452790800</c:v>
                </c:pt>
                <c:pt idx="52865">
                  <c:v>1452794400</c:v>
                </c:pt>
                <c:pt idx="52866">
                  <c:v>1452798000</c:v>
                </c:pt>
                <c:pt idx="52867">
                  <c:v>1452801600</c:v>
                </c:pt>
                <c:pt idx="52868">
                  <c:v>1452805200</c:v>
                </c:pt>
                <c:pt idx="52869">
                  <c:v>1452808800</c:v>
                </c:pt>
                <c:pt idx="52870">
                  <c:v>1452812400</c:v>
                </c:pt>
                <c:pt idx="52871">
                  <c:v>1452816000</c:v>
                </c:pt>
                <c:pt idx="52872">
                  <c:v>1452819600</c:v>
                </c:pt>
                <c:pt idx="52873">
                  <c:v>1452823200</c:v>
                </c:pt>
                <c:pt idx="52874">
                  <c:v>1452826800</c:v>
                </c:pt>
                <c:pt idx="52875">
                  <c:v>1452830400</c:v>
                </c:pt>
                <c:pt idx="52876">
                  <c:v>1452834000</c:v>
                </c:pt>
                <c:pt idx="52877">
                  <c:v>1452837600</c:v>
                </c:pt>
                <c:pt idx="52878">
                  <c:v>1452841200</c:v>
                </c:pt>
                <c:pt idx="52879">
                  <c:v>1452844800</c:v>
                </c:pt>
                <c:pt idx="52880">
                  <c:v>1452848400</c:v>
                </c:pt>
                <c:pt idx="52881">
                  <c:v>1452852000</c:v>
                </c:pt>
                <c:pt idx="52882">
                  <c:v>1452855600</c:v>
                </c:pt>
                <c:pt idx="52883">
                  <c:v>1452859200</c:v>
                </c:pt>
                <c:pt idx="52884">
                  <c:v>1452862800</c:v>
                </c:pt>
                <c:pt idx="52885">
                  <c:v>1452866400</c:v>
                </c:pt>
                <c:pt idx="52886">
                  <c:v>1452870000</c:v>
                </c:pt>
                <c:pt idx="52887">
                  <c:v>1452873600</c:v>
                </c:pt>
                <c:pt idx="52888">
                  <c:v>1452877200</c:v>
                </c:pt>
                <c:pt idx="52889">
                  <c:v>1452880800</c:v>
                </c:pt>
                <c:pt idx="52890">
                  <c:v>1452884400</c:v>
                </c:pt>
                <c:pt idx="52891">
                  <c:v>1452888000</c:v>
                </c:pt>
                <c:pt idx="52892">
                  <c:v>1452891600</c:v>
                </c:pt>
                <c:pt idx="52893">
                  <c:v>1452895200</c:v>
                </c:pt>
                <c:pt idx="52894">
                  <c:v>1452898800</c:v>
                </c:pt>
                <c:pt idx="52895">
                  <c:v>1452902400</c:v>
                </c:pt>
                <c:pt idx="52896">
                  <c:v>1452906000</c:v>
                </c:pt>
                <c:pt idx="52897">
                  <c:v>1452909600</c:v>
                </c:pt>
                <c:pt idx="52898">
                  <c:v>1452913200</c:v>
                </c:pt>
                <c:pt idx="52899">
                  <c:v>1452916800</c:v>
                </c:pt>
                <c:pt idx="52900">
                  <c:v>1452920400</c:v>
                </c:pt>
                <c:pt idx="52901">
                  <c:v>1452924000</c:v>
                </c:pt>
                <c:pt idx="52902">
                  <c:v>1452927600</c:v>
                </c:pt>
                <c:pt idx="52903">
                  <c:v>1452931200</c:v>
                </c:pt>
                <c:pt idx="52904">
                  <c:v>1452934800</c:v>
                </c:pt>
                <c:pt idx="52905">
                  <c:v>1452938400</c:v>
                </c:pt>
                <c:pt idx="52906">
                  <c:v>1452942000</c:v>
                </c:pt>
                <c:pt idx="52907">
                  <c:v>1452945600</c:v>
                </c:pt>
                <c:pt idx="52908">
                  <c:v>1452949200</c:v>
                </c:pt>
                <c:pt idx="52909">
                  <c:v>1452952800</c:v>
                </c:pt>
                <c:pt idx="52910">
                  <c:v>1452956400</c:v>
                </c:pt>
                <c:pt idx="52911">
                  <c:v>1452960000</c:v>
                </c:pt>
                <c:pt idx="52912">
                  <c:v>1452963600</c:v>
                </c:pt>
                <c:pt idx="52913">
                  <c:v>1452967200</c:v>
                </c:pt>
                <c:pt idx="52914">
                  <c:v>1452970800</c:v>
                </c:pt>
                <c:pt idx="52915">
                  <c:v>1452974400</c:v>
                </c:pt>
                <c:pt idx="52916">
                  <c:v>1452978000</c:v>
                </c:pt>
                <c:pt idx="52917">
                  <c:v>1452981600</c:v>
                </c:pt>
                <c:pt idx="52918">
                  <c:v>1452985200</c:v>
                </c:pt>
                <c:pt idx="52919">
                  <c:v>1452988800</c:v>
                </c:pt>
                <c:pt idx="52920">
                  <c:v>1452992400</c:v>
                </c:pt>
                <c:pt idx="52921">
                  <c:v>1452996000</c:v>
                </c:pt>
                <c:pt idx="52922">
                  <c:v>1452999600</c:v>
                </c:pt>
                <c:pt idx="52923">
                  <c:v>1453003200</c:v>
                </c:pt>
                <c:pt idx="52924">
                  <c:v>1453006800</c:v>
                </c:pt>
                <c:pt idx="52925">
                  <c:v>1453010400</c:v>
                </c:pt>
                <c:pt idx="52926">
                  <c:v>1453014000</c:v>
                </c:pt>
                <c:pt idx="52927">
                  <c:v>1453017600</c:v>
                </c:pt>
                <c:pt idx="52928">
                  <c:v>1453021200</c:v>
                </c:pt>
                <c:pt idx="52929">
                  <c:v>1453024800</c:v>
                </c:pt>
                <c:pt idx="52930">
                  <c:v>1453028400</c:v>
                </c:pt>
                <c:pt idx="52931">
                  <c:v>1453032000</c:v>
                </c:pt>
                <c:pt idx="52932">
                  <c:v>1453035600</c:v>
                </c:pt>
                <c:pt idx="52933">
                  <c:v>1453039200</c:v>
                </c:pt>
                <c:pt idx="52934">
                  <c:v>1453042800</c:v>
                </c:pt>
                <c:pt idx="52935">
                  <c:v>1453046400</c:v>
                </c:pt>
                <c:pt idx="52936">
                  <c:v>1453050000</c:v>
                </c:pt>
                <c:pt idx="52937">
                  <c:v>1453053600</c:v>
                </c:pt>
                <c:pt idx="52938">
                  <c:v>1453057200</c:v>
                </c:pt>
                <c:pt idx="52939">
                  <c:v>1453060800</c:v>
                </c:pt>
                <c:pt idx="52940">
                  <c:v>1453064400</c:v>
                </c:pt>
                <c:pt idx="52941">
                  <c:v>1453068000</c:v>
                </c:pt>
                <c:pt idx="52942">
                  <c:v>1453071600</c:v>
                </c:pt>
                <c:pt idx="52943">
                  <c:v>1453075200</c:v>
                </c:pt>
                <c:pt idx="52944">
                  <c:v>1453078800</c:v>
                </c:pt>
                <c:pt idx="52945">
                  <c:v>1453082400</c:v>
                </c:pt>
                <c:pt idx="52946">
                  <c:v>1453086000</c:v>
                </c:pt>
                <c:pt idx="52947">
                  <c:v>1453089600</c:v>
                </c:pt>
                <c:pt idx="52948">
                  <c:v>1453093200</c:v>
                </c:pt>
                <c:pt idx="52949">
                  <c:v>1453096800</c:v>
                </c:pt>
                <c:pt idx="52950">
                  <c:v>1453100400</c:v>
                </c:pt>
                <c:pt idx="52951">
                  <c:v>1453104000</c:v>
                </c:pt>
                <c:pt idx="52952">
                  <c:v>1453107600</c:v>
                </c:pt>
                <c:pt idx="52953">
                  <c:v>1453111200</c:v>
                </c:pt>
                <c:pt idx="52954">
                  <c:v>1453114800</c:v>
                </c:pt>
                <c:pt idx="52955">
                  <c:v>1453118400</c:v>
                </c:pt>
                <c:pt idx="52956">
                  <c:v>1453122000</c:v>
                </c:pt>
                <c:pt idx="52957">
                  <c:v>1453125600</c:v>
                </c:pt>
                <c:pt idx="52958">
                  <c:v>1453129200</c:v>
                </c:pt>
                <c:pt idx="52959">
                  <c:v>1453132800</c:v>
                </c:pt>
                <c:pt idx="52960">
                  <c:v>1453136400</c:v>
                </c:pt>
                <c:pt idx="52961">
                  <c:v>1453140000</c:v>
                </c:pt>
                <c:pt idx="52962">
                  <c:v>1453143600</c:v>
                </c:pt>
                <c:pt idx="52963">
                  <c:v>1453147200</c:v>
                </c:pt>
                <c:pt idx="52964">
                  <c:v>1453150800</c:v>
                </c:pt>
                <c:pt idx="52965">
                  <c:v>1453154400</c:v>
                </c:pt>
                <c:pt idx="52966">
                  <c:v>1453158000</c:v>
                </c:pt>
                <c:pt idx="52967">
                  <c:v>1453161600</c:v>
                </c:pt>
                <c:pt idx="52968">
                  <c:v>1453165200</c:v>
                </c:pt>
                <c:pt idx="52969">
                  <c:v>1453168800</c:v>
                </c:pt>
                <c:pt idx="52970">
                  <c:v>1453172400</c:v>
                </c:pt>
                <c:pt idx="52971">
                  <c:v>1453176000</c:v>
                </c:pt>
                <c:pt idx="52972">
                  <c:v>1453179600</c:v>
                </c:pt>
                <c:pt idx="52973">
                  <c:v>1453183200</c:v>
                </c:pt>
                <c:pt idx="52974">
                  <c:v>1453186800</c:v>
                </c:pt>
                <c:pt idx="52975">
                  <c:v>1453190400</c:v>
                </c:pt>
                <c:pt idx="52976">
                  <c:v>1453194000</c:v>
                </c:pt>
                <c:pt idx="52977">
                  <c:v>1453197600</c:v>
                </c:pt>
                <c:pt idx="52978">
                  <c:v>1453201200</c:v>
                </c:pt>
                <c:pt idx="52979">
                  <c:v>1453204800</c:v>
                </c:pt>
                <c:pt idx="52980">
                  <c:v>1453208400</c:v>
                </c:pt>
                <c:pt idx="52981">
                  <c:v>1453212000</c:v>
                </c:pt>
                <c:pt idx="52982">
                  <c:v>1453215600</c:v>
                </c:pt>
                <c:pt idx="52983">
                  <c:v>1453219200</c:v>
                </c:pt>
                <c:pt idx="52984">
                  <c:v>1453222800</c:v>
                </c:pt>
                <c:pt idx="52985">
                  <c:v>1453226400</c:v>
                </c:pt>
                <c:pt idx="52986">
                  <c:v>1453230000</c:v>
                </c:pt>
                <c:pt idx="52987">
                  <c:v>1453233600</c:v>
                </c:pt>
                <c:pt idx="52988">
                  <c:v>1453237200</c:v>
                </c:pt>
                <c:pt idx="52989">
                  <c:v>1453240800</c:v>
                </c:pt>
                <c:pt idx="52990">
                  <c:v>1453244400</c:v>
                </c:pt>
                <c:pt idx="52991">
                  <c:v>1453248000</c:v>
                </c:pt>
                <c:pt idx="52992">
                  <c:v>1453251600</c:v>
                </c:pt>
                <c:pt idx="52993">
                  <c:v>1453255200</c:v>
                </c:pt>
                <c:pt idx="52994">
                  <c:v>1453258800</c:v>
                </c:pt>
                <c:pt idx="52995">
                  <c:v>1453262400</c:v>
                </c:pt>
                <c:pt idx="52996">
                  <c:v>1453266000</c:v>
                </c:pt>
                <c:pt idx="52997">
                  <c:v>1453269600</c:v>
                </c:pt>
                <c:pt idx="52998">
                  <c:v>1453273200</c:v>
                </c:pt>
                <c:pt idx="52999">
                  <c:v>1453276800</c:v>
                </c:pt>
                <c:pt idx="53000">
                  <c:v>1453280400</c:v>
                </c:pt>
                <c:pt idx="53001">
                  <c:v>1453284000</c:v>
                </c:pt>
                <c:pt idx="53002">
                  <c:v>1453287600</c:v>
                </c:pt>
                <c:pt idx="53003">
                  <c:v>1453291200</c:v>
                </c:pt>
                <c:pt idx="53004">
                  <c:v>1453294800</c:v>
                </c:pt>
                <c:pt idx="53005">
                  <c:v>1453298400</c:v>
                </c:pt>
                <c:pt idx="53006">
                  <c:v>1453302000</c:v>
                </c:pt>
                <c:pt idx="53007">
                  <c:v>1453305600</c:v>
                </c:pt>
                <c:pt idx="53008">
                  <c:v>1453309200</c:v>
                </c:pt>
                <c:pt idx="53009">
                  <c:v>1453312800</c:v>
                </c:pt>
                <c:pt idx="53010">
                  <c:v>1453316400</c:v>
                </c:pt>
                <c:pt idx="53011">
                  <c:v>1453320000</c:v>
                </c:pt>
                <c:pt idx="53012">
                  <c:v>1453323600</c:v>
                </c:pt>
                <c:pt idx="53013">
                  <c:v>1453327200</c:v>
                </c:pt>
                <c:pt idx="53014">
                  <c:v>1453330800</c:v>
                </c:pt>
                <c:pt idx="53015">
                  <c:v>1453334400</c:v>
                </c:pt>
                <c:pt idx="53016">
                  <c:v>1453338000</c:v>
                </c:pt>
                <c:pt idx="53017">
                  <c:v>1453341600</c:v>
                </c:pt>
                <c:pt idx="53018">
                  <c:v>1453345200</c:v>
                </c:pt>
                <c:pt idx="53019">
                  <c:v>1453348800</c:v>
                </c:pt>
                <c:pt idx="53020">
                  <c:v>1453352400</c:v>
                </c:pt>
                <c:pt idx="53021">
                  <c:v>1453356000</c:v>
                </c:pt>
                <c:pt idx="53022">
                  <c:v>1453359600</c:v>
                </c:pt>
                <c:pt idx="53023">
                  <c:v>1453363200</c:v>
                </c:pt>
                <c:pt idx="53024">
                  <c:v>1453366800</c:v>
                </c:pt>
                <c:pt idx="53025">
                  <c:v>1453370400</c:v>
                </c:pt>
                <c:pt idx="53026">
                  <c:v>1453374000</c:v>
                </c:pt>
                <c:pt idx="53027">
                  <c:v>1453377600</c:v>
                </c:pt>
                <c:pt idx="53028">
                  <c:v>1453381200</c:v>
                </c:pt>
                <c:pt idx="53029">
                  <c:v>1453384800</c:v>
                </c:pt>
                <c:pt idx="53030">
                  <c:v>1453388400</c:v>
                </c:pt>
                <c:pt idx="53031">
                  <c:v>1453392000</c:v>
                </c:pt>
                <c:pt idx="53032">
                  <c:v>1453395600</c:v>
                </c:pt>
                <c:pt idx="53033">
                  <c:v>1453399200</c:v>
                </c:pt>
                <c:pt idx="53034">
                  <c:v>1453402800</c:v>
                </c:pt>
                <c:pt idx="53035">
                  <c:v>1453406400</c:v>
                </c:pt>
                <c:pt idx="53036">
                  <c:v>1453410000</c:v>
                </c:pt>
                <c:pt idx="53037">
                  <c:v>1453413600</c:v>
                </c:pt>
                <c:pt idx="53038">
                  <c:v>1453417200</c:v>
                </c:pt>
                <c:pt idx="53039">
                  <c:v>1453420800</c:v>
                </c:pt>
                <c:pt idx="53040">
                  <c:v>1453424400</c:v>
                </c:pt>
                <c:pt idx="53041">
                  <c:v>1453428000</c:v>
                </c:pt>
                <c:pt idx="53042">
                  <c:v>1453431600</c:v>
                </c:pt>
                <c:pt idx="53043">
                  <c:v>1453435200</c:v>
                </c:pt>
                <c:pt idx="53044">
                  <c:v>1453438800</c:v>
                </c:pt>
                <c:pt idx="53045">
                  <c:v>1453442400</c:v>
                </c:pt>
                <c:pt idx="53046">
                  <c:v>1453446000</c:v>
                </c:pt>
                <c:pt idx="53047">
                  <c:v>1453449600</c:v>
                </c:pt>
                <c:pt idx="53048">
                  <c:v>1453453200</c:v>
                </c:pt>
                <c:pt idx="53049">
                  <c:v>1453456800</c:v>
                </c:pt>
                <c:pt idx="53050">
                  <c:v>1453460400</c:v>
                </c:pt>
                <c:pt idx="53051">
                  <c:v>1453464000</c:v>
                </c:pt>
                <c:pt idx="53052">
                  <c:v>1453467600</c:v>
                </c:pt>
                <c:pt idx="53053">
                  <c:v>1453471200</c:v>
                </c:pt>
                <c:pt idx="53054">
                  <c:v>1453474800</c:v>
                </c:pt>
                <c:pt idx="53055">
                  <c:v>1453478400</c:v>
                </c:pt>
                <c:pt idx="53056">
                  <c:v>1453482000</c:v>
                </c:pt>
                <c:pt idx="53057">
                  <c:v>1453485600</c:v>
                </c:pt>
                <c:pt idx="53058">
                  <c:v>1453489200</c:v>
                </c:pt>
                <c:pt idx="53059">
                  <c:v>1453492800</c:v>
                </c:pt>
                <c:pt idx="53060">
                  <c:v>1453496400</c:v>
                </c:pt>
                <c:pt idx="53061">
                  <c:v>1453500000</c:v>
                </c:pt>
                <c:pt idx="53062">
                  <c:v>1453503600</c:v>
                </c:pt>
                <c:pt idx="53063">
                  <c:v>1453507200</c:v>
                </c:pt>
                <c:pt idx="53064">
                  <c:v>1453510800</c:v>
                </c:pt>
                <c:pt idx="53065">
                  <c:v>1453514400</c:v>
                </c:pt>
                <c:pt idx="53066">
                  <c:v>1453518000</c:v>
                </c:pt>
                <c:pt idx="53067">
                  <c:v>1453521600</c:v>
                </c:pt>
                <c:pt idx="53068">
                  <c:v>1453525200</c:v>
                </c:pt>
                <c:pt idx="53069">
                  <c:v>1453528800</c:v>
                </c:pt>
                <c:pt idx="53070">
                  <c:v>1453532400</c:v>
                </c:pt>
                <c:pt idx="53071">
                  <c:v>1453536000</c:v>
                </c:pt>
                <c:pt idx="53072">
                  <c:v>1453539600</c:v>
                </c:pt>
                <c:pt idx="53073">
                  <c:v>1453543200</c:v>
                </c:pt>
                <c:pt idx="53074">
                  <c:v>1453546800</c:v>
                </c:pt>
                <c:pt idx="53075">
                  <c:v>1453550400</c:v>
                </c:pt>
                <c:pt idx="53076">
                  <c:v>1453554000</c:v>
                </c:pt>
                <c:pt idx="53077">
                  <c:v>1453557600</c:v>
                </c:pt>
                <c:pt idx="53078">
                  <c:v>1453561200</c:v>
                </c:pt>
                <c:pt idx="53079">
                  <c:v>1453564800</c:v>
                </c:pt>
                <c:pt idx="53080">
                  <c:v>1453568400</c:v>
                </c:pt>
                <c:pt idx="53081">
                  <c:v>1453572000</c:v>
                </c:pt>
                <c:pt idx="53082">
                  <c:v>1453575600</c:v>
                </c:pt>
                <c:pt idx="53083">
                  <c:v>1453579200</c:v>
                </c:pt>
                <c:pt idx="53084">
                  <c:v>1453582800</c:v>
                </c:pt>
                <c:pt idx="53085">
                  <c:v>1453586400</c:v>
                </c:pt>
                <c:pt idx="53086">
                  <c:v>1453590000</c:v>
                </c:pt>
                <c:pt idx="53087">
                  <c:v>1453593600</c:v>
                </c:pt>
                <c:pt idx="53088">
                  <c:v>1453597200</c:v>
                </c:pt>
                <c:pt idx="53089">
                  <c:v>1453600800</c:v>
                </c:pt>
                <c:pt idx="53090">
                  <c:v>1453604400</c:v>
                </c:pt>
                <c:pt idx="53091">
                  <c:v>1453608000</c:v>
                </c:pt>
                <c:pt idx="53092">
                  <c:v>1453611600</c:v>
                </c:pt>
                <c:pt idx="53093">
                  <c:v>1453615200</c:v>
                </c:pt>
                <c:pt idx="53094">
                  <c:v>1453618800</c:v>
                </c:pt>
                <c:pt idx="53095">
                  <c:v>1453622400</c:v>
                </c:pt>
                <c:pt idx="53096">
                  <c:v>1453626000</c:v>
                </c:pt>
                <c:pt idx="53097">
                  <c:v>1453629600</c:v>
                </c:pt>
                <c:pt idx="53098">
                  <c:v>1453633200</c:v>
                </c:pt>
                <c:pt idx="53099">
                  <c:v>1453636800</c:v>
                </c:pt>
                <c:pt idx="53100">
                  <c:v>1453640400</c:v>
                </c:pt>
                <c:pt idx="53101">
                  <c:v>1453644000</c:v>
                </c:pt>
                <c:pt idx="53102">
                  <c:v>1453647600</c:v>
                </c:pt>
                <c:pt idx="53103">
                  <c:v>1453651200</c:v>
                </c:pt>
                <c:pt idx="53104">
                  <c:v>1453654800</c:v>
                </c:pt>
                <c:pt idx="53105">
                  <c:v>1453658400</c:v>
                </c:pt>
                <c:pt idx="53106">
                  <c:v>1453662000</c:v>
                </c:pt>
                <c:pt idx="53107">
                  <c:v>1453665600</c:v>
                </c:pt>
                <c:pt idx="53108">
                  <c:v>1453669200</c:v>
                </c:pt>
                <c:pt idx="53109">
                  <c:v>1453672800</c:v>
                </c:pt>
                <c:pt idx="53110">
                  <c:v>1453676400</c:v>
                </c:pt>
                <c:pt idx="53111">
                  <c:v>1453680000</c:v>
                </c:pt>
                <c:pt idx="53112">
                  <c:v>1453683600</c:v>
                </c:pt>
                <c:pt idx="53113">
                  <c:v>1453687200</c:v>
                </c:pt>
                <c:pt idx="53114">
                  <c:v>1453690800</c:v>
                </c:pt>
                <c:pt idx="53115">
                  <c:v>1453694400</c:v>
                </c:pt>
                <c:pt idx="53116">
                  <c:v>1453698000</c:v>
                </c:pt>
                <c:pt idx="53117">
                  <c:v>1453701600</c:v>
                </c:pt>
                <c:pt idx="53118">
                  <c:v>1453705200</c:v>
                </c:pt>
                <c:pt idx="53119">
                  <c:v>1453708800</c:v>
                </c:pt>
                <c:pt idx="53120">
                  <c:v>1453712400</c:v>
                </c:pt>
                <c:pt idx="53121">
                  <c:v>1453716000</c:v>
                </c:pt>
                <c:pt idx="53122">
                  <c:v>1453719600</c:v>
                </c:pt>
                <c:pt idx="53123">
                  <c:v>1453723200</c:v>
                </c:pt>
                <c:pt idx="53124">
                  <c:v>1453726800</c:v>
                </c:pt>
                <c:pt idx="53125">
                  <c:v>1453730400</c:v>
                </c:pt>
                <c:pt idx="53126">
                  <c:v>1453734000</c:v>
                </c:pt>
                <c:pt idx="53127">
                  <c:v>1453737600</c:v>
                </c:pt>
                <c:pt idx="53128">
                  <c:v>1453741200</c:v>
                </c:pt>
                <c:pt idx="53129">
                  <c:v>1453744800</c:v>
                </c:pt>
                <c:pt idx="53130">
                  <c:v>1453748400</c:v>
                </c:pt>
                <c:pt idx="53131">
                  <c:v>1453752000</c:v>
                </c:pt>
                <c:pt idx="53132">
                  <c:v>1453755600</c:v>
                </c:pt>
                <c:pt idx="53133">
                  <c:v>1453759200</c:v>
                </c:pt>
                <c:pt idx="53134">
                  <c:v>1453762800</c:v>
                </c:pt>
                <c:pt idx="53135">
                  <c:v>1453766400</c:v>
                </c:pt>
                <c:pt idx="53136">
                  <c:v>1453770000</c:v>
                </c:pt>
                <c:pt idx="53137">
                  <c:v>1453773600</c:v>
                </c:pt>
                <c:pt idx="53138">
                  <c:v>1453777200</c:v>
                </c:pt>
                <c:pt idx="53139">
                  <c:v>1453780800</c:v>
                </c:pt>
                <c:pt idx="53140">
                  <c:v>1453784400</c:v>
                </c:pt>
                <c:pt idx="53141">
                  <c:v>1453788000</c:v>
                </c:pt>
                <c:pt idx="53142">
                  <c:v>1453791600</c:v>
                </c:pt>
                <c:pt idx="53143">
                  <c:v>1453795200</c:v>
                </c:pt>
                <c:pt idx="53144">
                  <c:v>1453798800</c:v>
                </c:pt>
                <c:pt idx="53145">
                  <c:v>1453802400</c:v>
                </c:pt>
                <c:pt idx="53146">
                  <c:v>1453806000</c:v>
                </c:pt>
                <c:pt idx="53147">
                  <c:v>1453809600</c:v>
                </c:pt>
                <c:pt idx="53148">
                  <c:v>1453813200</c:v>
                </c:pt>
                <c:pt idx="53149">
                  <c:v>1453816800</c:v>
                </c:pt>
                <c:pt idx="53150">
                  <c:v>1453820400</c:v>
                </c:pt>
                <c:pt idx="53151">
                  <c:v>1453824000</c:v>
                </c:pt>
                <c:pt idx="53152">
                  <c:v>1453827600</c:v>
                </c:pt>
                <c:pt idx="53153">
                  <c:v>1453831200</c:v>
                </c:pt>
                <c:pt idx="53154">
                  <c:v>1453834800</c:v>
                </c:pt>
                <c:pt idx="53155">
                  <c:v>1453838400</c:v>
                </c:pt>
                <c:pt idx="53156">
                  <c:v>1453842000</c:v>
                </c:pt>
                <c:pt idx="53157">
                  <c:v>1453845600</c:v>
                </c:pt>
                <c:pt idx="53158">
                  <c:v>1453849200</c:v>
                </c:pt>
                <c:pt idx="53159">
                  <c:v>1453852800</c:v>
                </c:pt>
                <c:pt idx="53160">
                  <c:v>1453856400</c:v>
                </c:pt>
                <c:pt idx="53161">
                  <c:v>1453860000</c:v>
                </c:pt>
                <c:pt idx="53162">
                  <c:v>1453863600</c:v>
                </c:pt>
                <c:pt idx="53163">
                  <c:v>1453867200</c:v>
                </c:pt>
                <c:pt idx="53164">
                  <c:v>1453870800</c:v>
                </c:pt>
                <c:pt idx="53165">
                  <c:v>1453874400</c:v>
                </c:pt>
                <c:pt idx="53166">
                  <c:v>1453878000</c:v>
                </c:pt>
                <c:pt idx="53167">
                  <c:v>1453881600</c:v>
                </c:pt>
                <c:pt idx="53168">
                  <c:v>1453885200</c:v>
                </c:pt>
                <c:pt idx="53169">
                  <c:v>1453888800</c:v>
                </c:pt>
                <c:pt idx="53170">
                  <c:v>1453892400</c:v>
                </c:pt>
                <c:pt idx="53171">
                  <c:v>1453896000</c:v>
                </c:pt>
                <c:pt idx="53172">
                  <c:v>1453899600</c:v>
                </c:pt>
                <c:pt idx="53173">
                  <c:v>1453903200</c:v>
                </c:pt>
                <c:pt idx="53174">
                  <c:v>1453906800</c:v>
                </c:pt>
                <c:pt idx="53175">
                  <c:v>1453910400</c:v>
                </c:pt>
                <c:pt idx="53176">
                  <c:v>1453914000</c:v>
                </c:pt>
                <c:pt idx="53177">
                  <c:v>1453917600</c:v>
                </c:pt>
                <c:pt idx="53178">
                  <c:v>1453921200</c:v>
                </c:pt>
                <c:pt idx="53179">
                  <c:v>1453924800</c:v>
                </c:pt>
                <c:pt idx="53180">
                  <c:v>1453928400</c:v>
                </c:pt>
                <c:pt idx="53181">
                  <c:v>1453932000</c:v>
                </c:pt>
                <c:pt idx="53182">
                  <c:v>1453935600</c:v>
                </c:pt>
                <c:pt idx="53183">
                  <c:v>1453939200</c:v>
                </c:pt>
                <c:pt idx="53184">
                  <c:v>1453942800</c:v>
                </c:pt>
                <c:pt idx="53185">
                  <c:v>1453946400</c:v>
                </c:pt>
                <c:pt idx="53186">
                  <c:v>1453950000</c:v>
                </c:pt>
                <c:pt idx="53187">
                  <c:v>1453953600</c:v>
                </c:pt>
                <c:pt idx="53188">
                  <c:v>1453957200</c:v>
                </c:pt>
                <c:pt idx="53189">
                  <c:v>1453960800</c:v>
                </c:pt>
                <c:pt idx="53190">
                  <c:v>1453964400</c:v>
                </c:pt>
                <c:pt idx="53191">
                  <c:v>1453968000</c:v>
                </c:pt>
                <c:pt idx="53192">
                  <c:v>1453971600</c:v>
                </c:pt>
                <c:pt idx="53193">
                  <c:v>1453975200</c:v>
                </c:pt>
                <c:pt idx="53194">
                  <c:v>1453978800</c:v>
                </c:pt>
                <c:pt idx="53195">
                  <c:v>1453982400</c:v>
                </c:pt>
                <c:pt idx="53196">
                  <c:v>1453986000</c:v>
                </c:pt>
                <c:pt idx="53197">
                  <c:v>1453989600</c:v>
                </c:pt>
                <c:pt idx="53198">
                  <c:v>1453993200</c:v>
                </c:pt>
                <c:pt idx="53199">
                  <c:v>1453996800</c:v>
                </c:pt>
                <c:pt idx="53200">
                  <c:v>1454000400</c:v>
                </c:pt>
                <c:pt idx="53201">
                  <c:v>1454004000</c:v>
                </c:pt>
                <c:pt idx="53202">
                  <c:v>1454007600</c:v>
                </c:pt>
                <c:pt idx="53203">
                  <c:v>1454011200</c:v>
                </c:pt>
                <c:pt idx="53204">
                  <c:v>1454014800</c:v>
                </c:pt>
                <c:pt idx="53205">
                  <c:v>1454018400</c:v>
                </c:pt>
                <c:pt idx="53206">
                  <c:v>1454022000</c:v>
                </c:pt>
                <c:pt idx="53207">
                  <c:v>1454025600</c:v>
                </c:pt>
                <c:pt idx="53208">
                  <c:v>1454029200</c:v>
                </c:pt>
                <c:pt idx="53209">
                  <c:v>1454032800</c:v>
                </c:pt>
                <c:pt idx="53210">
                  <c:v>1454036400</c:v>
                </c:pt>
                <c:pt idx="53211">
                  <c:v>1454040000</c:v>
                </c:pt>
                <c:pt idx="53212">
                  <c:v>1454043600</c:v>
                </c:pt>
                <c:pt idx="53213">
                  <c:v>1454047200</c:v>
                </c:pt>
                <c:pt idx="53214">
                  <c:v>1454050800</c:v>
                </c:pt>
                <c:pt idx="53215">
                  <c:v>1454054400</c:v>
                </c:pt>
                <c:pt idx="53216">
                  <c:v>1454058000</c:v>
                </c:pt>
                <c:pt idx="53217">
                  <c:v>1454061600</c:v>
                </c:pt>
                <c:pt idx="53218">
                  <c:v>1454065200</c:v>
                </c:pt>
                <c:pt idx="53219">
                  <c:v>1454068800</c:v>
                </c:pt>
                <c:pt idx="53220">
                  <c:v>1454072400</c:v>
                </c:pt>
                <c:pt idx="53221">
                  <c:v>1454076000</c:v>
                </c:pt>
                <c:pt idx="53222">
                  <c:v>1454079600</c:v>
                </c:pt>
                <c:pt idx="53223">
                  <c:v>1454083200</c:v>
                </c:pt>
                <c:pt idx="53224">
                  <c:v>1454086800</c:v>
                </c:pt>
                <c:pt idx="53225">
                  <c:v>1454090400</c:v>
                </c:pt>
                <c:pt idx="53226">
                  <c:v>1454094000</c:v>
                </c:pt>
                <c:pt idx="53227">
                  <c:v>1454097600</c:v>
                </c:pt>
                <c:pt idx="53228">
                  <c:v>1454101200</c:v>
                </c:pt>
                <c:pt idx="53229">
                  <c:v>1454104800</c:v>
                </c:pt>
                <c:pt idx="53230">
                  <c:v>1454108400</c:v>
                </c:pt>
                <c:pt idx="53231">
                  <c:v>1454112000</c:v>
                </c:pt>
                <c:pt idx="53232">
                  <c:v>1454115600</c:v>
                </c:pt>
                <c:pt idx="53233">
                  <c:v>1454119200</c:v>
                </c:pt>
                <c:pt idx="53234">
                  <c:v>1454122800</c:v>
                </c:pt>
                <c:pt idx="53235">
                  <c:v>1454126400</c:v>
                </c:pt>
                <c:pt idx="53236">
                  <c:v>1454130000</c:v>
                </c:pt>
                <c:pt idx="53237">
                  <c:v>1454133600</c:v>
                </c:pt>
                <c:pt idx="53238">
                  <c:v>1454137200</c:v>
                </c:pt>
                <c:pt idx="53239">
                  <c:v>1454140800</c:v>
                </c:pt>
                <c:pt idx="53240">
                  <c:v>1454144400</c:v>
                </c:pt>
                <c:pt idx="53241">
                  <c:v>1454148000</c:v>
                </c:pt>
                <c:pt idx="53242">
                  <c:v>1454151600</c:v>
                </c:pt>
                <c:pt idx="53243">
                  <c:v>1454155200</c:v>
                </c:pt>
                <c:pt idx="53244">
                  <c:v>1454158800</c:v>
                </c:pt>
                <c:pt idx="53245">
                  <c:v>1454162400</c:v>
                </c:pt>
                <c:pt idx="53246">
                  <c:v>1454166000</c:v>
                </c:pt>
                <c:pt idx="53247">
                  <c:v>1454169600</c:v>
                </c:pt>
                <c:pt idx="53248">
                  <c:v>1454173200</c:v>
                </c:pt>
                <c:pt idx="53249">
                  <c:v>1454176800</c:v>
                </c:pt>
                <c:pt idx="53250">
                  <c:v>1454180400</c:v>
                </c:pt>
                <c:pt idx="53251">
                  <c:v>1454184000</c:v>
                </c:pt>
                <c:pt idx="53252">
                  <c:v>1454187600</c:v>
                </c:pt>
                <c:pt idx="53253">
                  <c:v>1454191200</c:v>
                </c:pt>
                <c:pt idx="53254">
                  <c:v>1454194800</c:v>
                </c:pt>
                <c:pt idx="53255">
                  <c:v>1454198400</c:v>
                </c:pt>
                <c:pt idx="53256">
                  <c:v>1454202000</c:v>
                </c:pt>
                <c:pt idx="53257">
                  <c:v>1454205600</c:v>
                </c:pt>
                <c:pt idx="53258">
                  <c:v>1454209200</c:v>
                </c:pt>
                <c:pt idx="53259">
                  <c:v>1454212800</c:v>
                </c:pt>
                <c:pt idx="53260">
                  <c:v>1454216400</c:v>
                </c:pt>
                <c:pt idx="53261">
                  <c:v>1454220000</c:v>
                </c:pt>
                <c:pt idx="53262">
                  <c:v>1454223600</c:v>
                </c:pt>
                <c:pt idx="53263">
                  <c:v>1454227200</c:v>
                </c:pt>
                <c:pt idx="53264">
                  <c:v>1454230800</c:v>
                </c:pt>
                <c:pt idx="53265">
                  <c:v>1454234400</c:v>
                </c:pt>
                <c:pt idx="53266">
                  <c:v>1454238000</c:v>
                </c:pt>
                <c:pt idx="53267">
                  <c:v>1454241600</c:v>
                </c:pt>
                <c:pt idx="53268">
                  <c:v>1454245200</c:v>
                </c:pt>
                <c:pt idx="53269">
                  <c:v>1454248800</c:v>
                </c:pt>
                <c:pt idx="53270">
                  <c:v>1454252400</c:v>
                </c:pt>
                <c:pt idx="53271">
                  <c:v>1454256000</c:v>
                </c:pt>
                <c:pt idx="53272">
                  <c:v>1454259600</c:v>
                </c:pt>
                <c:pt idx="53273">
                  <c:v>1454263200</c:v>
                </c:pt>
                <c:pt idx="53274">
                  <c:v>1454266800</c:v>
                </c:pt>
                <c:pt idx="53275">
                  <c:v>1454270400</c:v>
                </c:pt>
                <c:pt idx="53276">
                  <c:v>1454274000</c:v>
                </c:pt>
                <c:pt idx="53277">
                  <c:v>1454277600</c:v>
                </c:pt>
                <c:pt idx="53278">
                  <c:v>1454281200</c:v>
                </c:pt>
                <c:pt idx="53279">
                  <c:v>1454284800</c:v>
                </c:pt>
                <c:pt idx="53280">
                  <c:v>1454288400</c:v>
                </c:pt>
                <c:pt idx="53281">
                  <c:v>1454292000</c:v>
                </c:pt>
                <c:pt idx="53282">
                  <c:v>1454295600</c:v>
                </c:pt>
                <c:pt idx="53283">
                  <c:v>1454299200</c:v>
                </c:pt>
                <c:pt idx="53284">
                  <c:v>1454302800</c:v>
                </c:pt>
                <c:pt idx="53285">
                  <c:v>1454306400</c:v>
                </c:pt>
                <c:pt idx="53286">
                  <c:v>1454310000</c:v>
                </c:pt>
                <c:pt idx="53287">
                  <c:v>1454313600</c:v>
                </c:pt>
                <c:pt idx="53288">
                  <c:v>1454317200</c:v>
                </c:pt>
                <c:pt idx="53289">
                  <c:v>1454320800</c:v>
                </c:pt>
                <c:pt idx="53290">
                  <c:v>1454324400</c:v>
                </c:pt>
                <c:pt idx="53291">
                  <c:v>1454328000</c:v>
                </c:pt>
                <c:pt idx="53292">
                  <c:v>1454331600</c:v>
                </c:pt>
                <c:pt idx="53293">
                  <c:v>1454335200</c:v>
                </c:pt>
                <c:pt idx="53294">
                  <c:v>1454338800</c:v>
                </c:pt>
                <c:pt idx="53295">
                  <c:v>1454342400</c:v>
                </c:pt>
                <c:pt idx="53296">
                  <c:v>1454346000</c:v>
                </c:pt>
                <c:pt idx="53297">
                  <c:v>1454349600</c:v>
                </c:pt>
                <c:pt idx="53298">
                  <c:v>1454353200</c:v>
                </c:pt>
                <c:pt idx="53299">
                  <c:v>1454356800</c:v>
                </c:pt>
                <c:pt idx="53300">
                  <c:v>1454360400</c:v>
                </c:pt>
                <c:pt idx="53301">
                  <c:v>1454364000</c:v>
                </c:pt>
                <c:pt idx="53302">
                  <c:v>1454367600</c:v>
                </c:pt>
                <c:pt idx="53303">
                  <c:v>1454371200</c:v>
                </c:pt>
                <c:pt idx="53304">
                  <c:v>1454374800</c:v>
                </c:pt>
                <c:pt idx="53305">
                  <c:v>1454378400</c:v>
                </c:pt>
                <c:pt idx="53306">
                  <c:v>1454382000</c:v>
                </c:pt>
                <c:pt idx="53307">
                  <c:v>1454385600</c:v>
                </c:pt>
                <c:pt idx="53308">
                  <c:v>1454389200</c:v>
                </c:pt>
                <c:pt idx="53309">
                  <c:v>1454392800</c:v>
                </c:pt>
                <c:pt idx="53310">
                  <c:v>1454396400</c:v>
                </c:pt>
                <c:pt idx="53311">
                  <c:v>1454400000</c:v>
                </c:pt>
                <c:pt idx="53312">
                  <c:v>1454403600</c:v>
                </c:pt>
                <c:pt idx="53313">
                  <c:v>1454407200</c:v>
                </c:pt>
                <c:pt idx="53314">
                  <c:v>1454410800</c:v>
                </c:pt>
                <c:pt idx="53315">
                  <c:v>1454414400</c:v>
                </c:pt>
                <c:pt idx="53316">
                  <c:v>1454418000</c:v>
                </c:pt>
                <c:pt idx="53317">
                  <c:v>1454421600</c:v>
                </c:pt>
                <c:pt idx="53318">
                  <c:v>1454425200</c:v>
                </c:pt>
                <c:pt idx="53319">
                  <c:v>1454428800</c:v>
                </c:pt>
                <c:pt idx="53320">
                  <c:v>1454432400</c:v>
                </c:pt>
                <c:pt idx="53321">
                  <c:v>1454436000</c:v>
                </c:pt>
                <c:pt idx="53322">
                  <c:v>1454439600</c:v>
                </c:pt>
                <c:pt idx="53323">
                  <c:v>1454443200</c:v>
                </c:pt>
                <c:pt idx="53324">
                  <c:v>1454446800</c:v>
                </c:pt>
                <c:pt idx="53325">
                  <c:v>1454450400</c:v>
                </c:pt>
                <c:pt idx="53326">
                  <c:v>1454454000</c:v>
                </c:pt>
                <c:pt idx="53327">
                  <c:v>1454457600</c:v>
                </c:pt>
                <c:pt idx="53328">
                  <c:v>1454461200</c:v>
                </c:pt>
                <c:pt idx="53329">
                  <c:v>1454464800</c:v>
                </c:pt>
                <c:pt idx="53330">
                  <c:v>1454468400</c:v>
                </c:pt>
                <c:pt idx="53331">
                  <c:v>1454472000</c:v>
                </c:pt>
                <c:pt idx="53332">
                  <c:v>1454475600</c:v>
                </c:pt>
                <c:pt idx="53333">
                  <c:v>1454479200</c:v>
                </c:pt>
                <c:pt idx="53334">
                  <c:v>1454482800</c:v>
                </c:pt>
                <c:pt idx="53335">
                  <c:v>1454486400</c:v>
                </c:pt>
                <c:pt idx="53336">
                  <c:v>1454490000</c:v>
                </c:pt>
                <c:pt idx="53337">
                  <c:v>1454493600</c:v>
                </c:pt>
                <c:pt idx="53338">
                  <c:v>1454497200</c:v>
                </c:pt>
                <c:pt idx="53339">
                  <c:v>1454500800</c:v>
                </c:pt>
                <c:pt idx="53340">
                  <c:v>1454504400</c:v>
                </c:pt>
                <c:pt idx="53341">
                  <c:v>1454508000</c:v>
                </c:pt>
                <c:pt idx="53342">
                  <c:v>1454511600</c:v>
                </c:pt>
                <c:pt idx="53343">
                  <c:v>1454515200</c:v>
                </c:pt>
                <c:pt idx="53344">
                  <c:v>1454518800</c:v>
                </c:pt>
                <c:pt idx="53345">
                  <c:v>1454522400</c:v>
                </c:pt>
                <c:pt idx="53346">
                  <c:v>1454526000</c:v>
                </c:pt>
                <c:pt idx="53347">
                  <c:v>1454529600</c:v>
                </c:pt>
                <c:pt idx="53348">
                  <c:v>1454533200</c:v>
                </c:pt>
                <c:pt idx="53349">
                  <c:v>1454536800</c:v>
                </c:pt>
                <c:pt idx="53350">
                  <c:v>1454540400</c:v>
                </c:pt>
                <c:pt idx="53351">
                  <c:v>1454544000</c:v>
                </c:pt>
                <c:pt idx="53352">
                  <c:v>1454547600</c:v>
                </c:pt>
                <c:pt idx="53353">
                  <c:v>1454551200</c:v>
                </c:pt>
                <c:pt idx="53354">
                  <c:v>1454554800</c:v>
                </c:pt>
                <c:pt idx="53355">
                  <c:v>1454558400</c:v>
                </c:pt>
                <c:pt idx="53356">
                  <c:v>1454562000</c:v>
                </c:pt>
                <c:pt idx="53357">
                  <c:v>1454565600</c:v>
                </c:pt>
                <c:pt idx="53358">
                  <c:v>1454569200</c:v>
                </c:pt>
                <c:pt idx="53359">
                  <c:v>1454572800</c:v>
                </c:pt>
                <c:pt idx="53360">
                  <c:v>1454576400</c:v>
                </c:pt>
                <c:pt idx="53361">
                  <c:v>1454580000</c:v>
                </c:pt>
                <c:pt idx="53362">
                  <c:v>1454583600</c:v>
                </c:pt>
                <c:pt idx="53363">
                  <c:v>1454587200</c:v>
                </c:pt>
                <c:pt idx="53364">
                  <c:v>1454590800</c:v>
                </c:pt>
                <c:pt idx="53365">
                  <c:v>1454594400</c:v>
                </c:pt>
                <c:pt idx="53366">
                  <c:v>1454598000</c:v>
                </c:pt>
                <c:pt idx="53367">
                  <c:v>1454601600</c:v>
                </c:pt>
                <c:pt idx="53368">
                  <c:v>1454605200</c:v>
                </c:pt>
                <c:pt idx="53369">
                  <c:v>1454608800</c:v>
                </c:pt>
                <c:pt idx="53370">
                  <c:v>1454612400</c:v>
                </c:pt>
                <c:pt idx="53371">
                  <c:v>1454616000</c:v>
                </c:pt>
                <c:pt idx="53372">
                  <c:v>1454619600</c:v>
                </c:pt>
                <c:pt idx="53373">
                  <c:v>1454623200</c:v>
                </c:pt>
                <c:pt idx="53374">
                  <c:v>1454626800</c:v>
                </c:pt>
                <c:pt idx="53375">
                  <c:v>1454630400</c:v>
                </c:pt>
                <c:pt idx="53376">
                  <c:v>1454634000</c:v>
                </c:pt>
                <c:pt idx="53377">
                  <c:v>1454637600</c:v>
                </c:pt>
                <c:pt idx="53378">
                  <c:v>1454641200</c:v>
                </c:pt>
                <c:pt idx="53379">
                  <c:v>1454644800</c:v>
                </c:pt>
                <c:pt idx="53380">
                  <c:v>1454648400</c:v>
                </c:pt>
                <c:pt idx="53381">
                  <c:v>1454652000</c:v>
                </c:pt>
                <c:pt idx="53382">
                  <c:v>1454655600</c:v>
                </c:pt>
                <c:pt idx="53383">
                  <c:v>1454659200</c:v>
                </c:pt>
                <c:pt idx="53384">
                  <c:v>1454662800</c:v>
                </c:pt>
                <c:pt idx="53385">
                  <c:v>1454666400</c:v>
                </c:pt>
                <c:pt idx="53386">
                  <c:v>1454670000</c:v>
                </c:pt>
                <c:pt idx="53387">
                  <c:v>1454673600</c:v>
                </c:pt>
                <c:pt idx="53388">
                  <c:v>1454677200</c:v>
                </c:pt>
                <c:pt idx="53389">
                  <c:v>1454680800</c:v>
                </c:pt>
                <c:pt idx="53390">
                  <c:v>1454684400</c:v>
                </c:pt>
                <c:pt idx="53391">
                  <c:v>1454688000</c:v>
                </c:pt>
                <c:pt idx="53392">
                  <c:v>1454691600</c:v>
                </c:pt>
                <c:pt idx="53393">
                  <c:v>1454695200</c:v>
                </c:pt>
                <c:pt idx="53394">
                  <c:v>1454698800</c:v>
                </c:pt>
                <c:pt idx="53395">
                  <c:v>1454702400</c:v>
                </c:pt>
                <c:pt idx="53396">
                  <c:v>1454706000</c:v>
                </c:pt>
                <c:pt idx="53397">
                  <c:v>1454709600</c:v>
                </c:pt>
                <c:pt idx="53398">
                  <c:v>1454713200</c:v>
                </c:pt>
                <c:pt idx="53399">
                  <c:v>1454716800</c:v>
                </c:pt>
                <c:pt idx="53400">
                  <c:v>1454720400</c:v>
                </c:pt>
                <c:pt idx="53401">
                  <c:v>1454724000</c:v>
                </c:pt>
                <c:pt idx="53402">
                  <c:v>1454727600</c:v>
                </c:pt>
                <c:pt idx="53403">
                  <c:v>1454731200</c:v>
                </c:pt>
                <c:pt idx="53404">
                  <c:v>1454734800</c:v>
                </c:pt>
                <c:pt idx="53405">
                  <c:v>1454738400</c:v>
                </c:pt>
                <c:pt idx="53406">
                  <c:v>1454742000</c:v>
                </c:pt>
                <c:pt idx="53407">
                  <c:v>1454745600</c:v>
                </c:pt>
                <c:pt idx="53408">
                  <c:v>1454749200</c:v>
                </c:pt>
                <c:pt idx="53409">
                  <c:v>1454752800</c:v>
                </c:pt>
                <c:pt idx="53410">
                  <c:v>1454756400</c:v>
                </c:pt>
                <c:pt idx="53411">
                  <c:v>1454760000</c:v>
                </c:pt>
                <c:pt idx="53412">
                  <c:v>1454763600</c:v>
                </c:pt>
                <c:pt idx="53413">
                  <c:v>1454767200</c:v>
                </c:pt>
                <c:pt idx="53414">
                  <c:v>1454770800</c:v>
                </c:pt>
                <c:pt idx="53415">
                  <c:v>1454774400</c:v>
                </c:pt>
                <c:pt idx="53416">
                  <c:v>1454778000</c:v>
                </c:pt>
                <c:pt idx="53417">
                  <c:v>1454781600</c:v>
                </c:pt>
                <c:pt idx="53418">
                  <c:v>1454785200</c:v>
                </c:pt>
                <c:pt idx="53419">
                  <c:v>1454788800</c:v>
                </c:pt>
                <c:pt idx="53420">
                  <c:v>1454792400</c:v>
                </c:pt>
                <c:pt idx="53421">
                  <c:v>1454796000</c:v>
                </c:pt>
                <c:pt idx="53422">
                  <c:v>1454799600</c:v>
                </c:pt>
                <c:pt idx="53423">
                  <c:v>1454803200</c:v>
                </c:pt>
                <c:pt idx="53424">
                  <c:v>1454806800</c:v>
                </c:pt>
                <c:pt idx="53425">
                  <c:v>1454810400</c:v>
                </c:pt>
                <c:pt idx="53426">
                  <c:v>1454814000</c:v>
                </c:pt>
                <c:pt idx="53427">
                  <c:v>1454817600</c:v>
                </c:pt>
                <c:pt idx="53428">
                  <c:v>1454821200</c:v>
                </c:pt>
                <c:pt idx="53429">
                  <c:v>1454824800</c:v>
                </c:pt>
                <c:pt idx="53430">
                  <c:v>1454828400</c:v>
                </c:pt>
                <c:pt idx="53431">
                  <c:v>1454832000</c:v>
                </c:pt>
                <c:pt idx="53432">
                  <c:v>1454835600</c:v>
                </c:pt>
                <c:pt idx="53433">
                  <c:v>1454839200</c:v>
                </c:pt>
                <c:pt idx="53434">
                  <c:v>1454842800</c:v>
                </c:pt>
                <c:pt idx="53435">
                  <c:v>1454846400</c:v>
                </c:pt>
                <c:pt idx="53436">
                  <c:v>1454850000</c:v>
                </c:pt>
                <c:pt idx="53437">
                  <c:v>1454853600</c:v>
                </c:pt>
                <c:pt idx="53438">
                  <c:v>1454857200</c:v>
                </c:pt>
                <c:pt idx="53439">
                  <c:v>1454860800</c:v>
                </c:pt>
                <c:pt idx="53440">
                  <c:v>1454864400</c:v>
                </c:pt>
                <c:pt idx="53441">
                  <c:v>1454868000</c:v>
                </c:pt>
                <c:pt idx="53442">
                  <c:v>1454871600</c:v>
                </c:pt>
                <c:pt idx="53443">
                  <c:v>1454875200</c:v>
                </c:pt>
                <c:pt idx="53444">
                  <c:v>1454878800</c:v>
                </c:pt>
                <c:pt idx="53445">
                  <c:v>1454882400</c:v>
                </c:pt>
                <c:pt idx="53446">
                  <c:v>1454886000</c:v>
                </c:pt>
                <c:pt idx="53447">
                  <c:v>1454889600</c:v>
                </c:pt>
                <c:pt idx="53448">
                  <c:v>1454893200</c:v>
                </c:pt>
                <c:pt idx="53449">
                  <c:v>1454896800</c:v>
                </c:pt>
                <c:pt idx="53450">
                  <c:v>1454900400</c:v>
                </c:pt>
                <c:pt idx="53451">
                  <c:v>1454904000</c:v>
                </c:pt>
                <c:pt idx="53452">
                  <c:v>1454907600</c:v>
                </c:pt>
                <c:pt idx="53453">
                  <c:v>1454911200</c:v>
                </c:pt>
                <c:pt idx="53454">
                  <c:v>1454914800</c:v>
                </c:pt>
                <c:pt idx="53455">
                  <c:v>1454918400</c:v>
                </c:pt>
                <c:pt idx="53456">
                  <c:v>1454922000</c:v>
                </c:pt>
                <c:pt idx="53457">
                  <c:v>1454925600</c:v>
                </c:pt>
                <c:pt idx="53458">
                  <c:v>1454929200</c:v>
                </c:pt>
                <c:pt idx="53459">
                  <c:v>1454932800</c:v>
                </c:pt>
                <c:pt idx="53460">
                  <c:v>1454936400</c:v>
                </c:pt>
                <c:pt idx="53461">
                  <c:v>1454940000</c:v>
                </c:pt>
                <c:pt idx="53462">
                  <c:v>1454943600</c:v>
                </c:pt>
                <c:pt idx="53463">
                  <c:v>1454947200</c:v>
                </c:pt>
                <c:pt idx="53464">
                  <c:v>1454950800</c:v>
                </c:pt>
                <c:pt idx="53465">
                  <c:v>1454954400</c:v>
                </c:pt>
                <c:pt idx="53466">
                  <c:v>1454958000</c:v>
                </c:pt>
                <c:pt idx="53467">
                  <c:v>1454961600</c:v>
                </c:pt>
                <c:pt idx="53468">
                  <c:v>1454965200</c:v>
                </c:pt>
                <c:pt idx="53469">
                  <c:v>1454968800</c:v>
                </c:pt>
                <c:pt idx="53470">
                  <c:v>1454972400</c:v>
                </c:pt>
                <c:pt idx="53471">
                  <c:v>1454976000</c:v>
                </c:pt>
                <c:pt idx="53472">
                  <c:v>1454979600</c:v>
                </c:pt>
                <c:pt idx="53473">
                  <c:v>1454983200</c:v>
                </c:pt>
                <c:pt idx="53474">
                  <c:v>1454986800</c:v>
                </c:pt>
                <c:pt idx="53475">
                  <c:v>1454990400</c:v>
                </c:pt>
                <c:pt idx="53476">
                  <c:v>1454994000</c:v>
                </c:pt>
                <c:pt idx="53477">
                  <c:v>1454997600</c:v>
                </c:pt>
                <c:pt idx="53478">
                  <c:v>1455001200</c:v>
                </c:pt>
                <c:pt idx="53479">
                  <c:v>1455004800</c:v>
                </c:pt>
                <c:pt idx="53480">
                  <c:v>1455008400</c:v>
                </c:pt>
                <c:pt idx="53481">
                  <c:v>1455012000</c:v>
                </c:pt>
                <c:pt idx="53482">
                  <c:v>1455015600</c:v>
                </c:pt>
                <c:pt idx="53483">
                  <c:v>1455019200</c:v>
                </c:pt>
                <c:pt idx="53484">
                  <c:v>1455022800</c:v>
                </c:pt>
                <c:pt idx="53485">
                  <c:v>1455026400</c:v>
                </c:pt>
                <c:pt idx="53486">
                  <c:v>1455030000</c:v>
                </c:pt>
                <c:pt idx="53487">
                  <c:v>1455033600</c:v>
                </c:pt>
                <c:pt idx="53488">
                  <c:v>1455037200</c:v>
                </c:pt>
                <c:pt idx="53489">
                  <c:v>1455040800</c:v>
                </c:pt>
                <c:pt idx="53490">
                  <c:v>1455044400</c:v>
                </c:pt>
                <c:pt idx="53491">
                  <c:v>1455048000</c:v>
                </c:pt>
                <c:pt idx="53492">
                  <c:v>1455051600</c:v>
                </c:pt>
                <c:pt idx="53493">
                  <c:v>1455055200</c:v>
                </c:pt>
                <c:pt idx="53494">
                  <c:v>1455058800</c:v>
                </c:pt>
                <c:pt idx="53495">
                  <c:v>1455062400</c:v>
                </c:pt>
                <c:pt idx="53496">
                  <c:v>1455066000</c:v>
                </c:pt>
                <c:pt idx="53497">
                  <c:v>1455069600</c:v>
                </c:pt>
                <c:pt idx="53498">
                  <c:v>1455073200</c:v>
                </c:pt>
                <c:pt idx="53499">
                  <c:v>1455076800</c:v>
                </c:pt>
                <c:pt idx="53500">
                  <c:v>1455080400</c:v>
                </c:pt>
                <c:pt idx="53501">
                  <c:v>1455084000</c:v>
                </c:pt>
                <c:pt idx="53502">
                  <c:v>1455087600</c:v>
                </c:pt>
                <c:pt idx="53503">
                  <c:v>1455091200</c:v>
                </c:pt>
                <c:pt idx="53504">
                  <c:v>1455094800</c:v>
                </c:pt>
                <c:pt idx="53505">
                  <c:v>1455098400</c:v>
                </c:pt>
                <c:pt idx="53506">
                  <c:v>1455102000</c:v>
                </c:pt>
                <c:pt idx="53507">
                  <c:v>1455105600</c:v>
                </c:pt>
                <c:pt idx="53508">
                  <c:v>1455109200</c:v>
                </c:pt>
                <c:pt idx="53509">
                  <c:v>1455112800</c:v>
                </c:pt>
                <c:pt idx="53510">
                  <c:v>1455116400</c:v>
                </c:pt>
                <c:pt idx="53511">
                  <c:v>1455120000</c:v>
                </c:pt>
                <c:pt idx="53512">
                  <c:v>1455123600</c:v>
                </c:pt>
                <c:pt idx="53513">
                  <c:v>1455127200</c:v>
                </c:pt>
                <c:pt idx="53514">
                  <c:v>1455130800</c:v>
                </c:pt>
                <c:pt idx="53515">
                  <c:v>1455134400</c:v>
                </c:pt>
                <c:pt idx="53516">
                  <c:v>1455138000</c:v>
                </c:pt>
                <c:pt idx="53517">
                  <c:v>1455141600</c:v>
                </c:pt>
                <c:pt idx="53518">
                  <c:v>1455145200</c:v>
                </c:pt>
                <c:pt idx="53519">
                  <c:v>1455148800</c:v>
                </c:pt>
                <c:pt idx="53520">
                  <c:v>1455152400</c:v>
                </c:pt>
                <c:pt idx="53521">
                  <c:v>1455156000</c:v>
                </c:pt>
                <c:pt idx="53522">
                  <c:v>1455159600</c:v>
                </c:pt>
                <c:pt idx="53523">
                  <c:v>1455163200</c:v>
                </c:pt>
                <c:pt idx="53524">
                  <c:v>1455166800</c:v>
                </c:pt>
                <c:pt idx="53525">
                  <c:v>1455170400</c:v>
                </c:pt>
                <c:pt idx="53526">
                  <c:v>1455174000</c:v>
                </c:pt>
                <c:pt idx="53527">
                  <c:v>1455177600</c:v>
                </c:pt>
                <c:pt idx="53528">
                  <c:v>1455181200</c:v>
                </c:pt>
                <c:pt idx="53529">
                  <c:v>1455184800</c:v>
                </c:pt>
                <c:pt idx="53530">
                  <c:v>1455188400</c:v>
                </c:pt>
                <c:pt idx="53531">
                  <c:v>1455192000</c:v>
                </c:pt>
                <c:pt idx="53532">
                  <c:v>1455195600</c:v>
                </c:pt>
                <c:pt idx="53533">
                  <c:v>1455199200</c:v>
                </c:pt>
                <c:pt idx="53534">
                  <c:v>1455202800</c:v>
                </c:pt>
                <c:pt idx="53535">
                  <c:v>1455206400</c:v>
                </c:pt>
                <c:pt idx="53536">
                  <c:v>1455210000</c:v>
                </c:pt>
                <c:pt idx="53537">
                  <c:v>1455213600</c:v>
                </c:pt>
                <c:pt idx="53538">
                  <c:v>1455217200</c:v>
                </c:pt>
                <c:pt idx="53539">
                  <c:v>1455220800</c:v>
                </c:pt>
                <c:pt idx="53540">
                  <c:v>1455224400</c:v>
                </c:pt>
                <c:pt idx="53541">
                  <c:v>1455228000</c:v>
                </c:pt>
                <c:pt idx="53542">
                  <c:v>1455231600</c:v>
                </c:pt>
                <c:pt idx="53543">
                  <c:v>1455235200</c:v>
                </c:pt>
                <c:pt idx="53544">
                  <c:v>1455238800</c:v>
                </c:pt>
                <c:pt idx="53545">
                  <c:v>1455242400</c:v>
                </c:pt>
                <c:pt idx="53546">
                  <c:v>1455246000</c:v>
                </c:pt>
                <c:pt idx="53547">
                  <c:v>1455249600</c:v>
                </c:pt>
                <c:pt idx="53548">
                  <c:v>1455253200</c:v>
                </c:pt>
                <c:pt idx="53549">
                  <c:v>1455256800</c:v>
                </c:pt>
                <c:pt idx="53550">
                  <c:v>1455260400</c:v>
                </c:pt>
                <c:pt idx="53551">
                  <c:v>1455264000</c:v>
                </c:pt>
                <c:pt idx="53552">
                  <c:v>1455267600</c:v>
                </c:pt>
                <c:pt idx="53553">
                  <c:v>1455271200</c:v>
                </c:pt>
                <c:pt idx="53554">
                  <c:v>1455274800</c:v>
                </c:pt>
                <c:pt idx="53555">
                  <c:v>1455278400</c:v>
                </c:pt>
                <c:pt idx="53556">
                  <c:v>1455282000</c:v>
                </c:pt>
                <c:pt idx="53557">
                  <c:v>1455285600</c:v>
                </c:pt>
                <c:pt idx="53558">
                  <c:v>1455289200</c:v>
                </c:pt>
                <c:pt idx="53559">
                  <c:v>1455292800</c:v>
                </c:pt>
                <c:pt idx="53560">
                  <c:v>1455296400</c:v>
                </c:pt>
                <c:pt idx="53561">
                  <c:v>1455300000</c:v>
                </c:pt>
                <c:pt idx="53562">
                  <c:v>1455303600</c:v>
                </c:pt>
                <c:pt idx="53563">
                  <c:v>1455307200</c:v>
                </c:pt>
                <c:pt idx="53564">
                  <c:v>1455310800</c:v>
                </c:pt>
                <c:pt idx="53565">
                  <c:v>1455314400</c:v>
                </c:pt>
                <c:pt idx="53566">
                  <c:v>1455318000</c:v>
                </c:pt>
                <c:pt idx="53567">
                  <c:v>1455321600</c:v>
                </c:pt>
                <c:pt idx="53568">
                  <c:v>1455325200</c:v>
                </c:pt>
                <c:pt idx="53569">
                  <c:v>1455328800</c:v>
                </c:pt>
                <c:pt idx="53570">
                  <c:v>1455332400</c:v>
                </c:pt>
                <c:pt idx="53571">
                  <c:v>1455336000</c:v>
                </c:pt>
                <c:pt idx="53572">
                  <c:v>1455339600</c:v>
                </c:pt>
                <c:pt idx="53573">
                  <c:v>1455343200</c:v>
                </c:pt>
                <c:pt idx="53574">
                  <c:v>1455346800</c:v>
                </c:pt>
                <c:pt idx="53575">
                  <c:v>1455350400</c:v>
                </c:pt>
                <c:pt idx="53576">
                  <c:v>1455354000</c:v>
                </c:pt>
                <c:pt idx="53577">
                  <c:v>1455357600</c:v>
                </c:pt>
                <c:pt idx="53578">
                  <c:v>1455361200</c:v>
                </c:pt>
                <c:pt idx="53579">
                  <c:v>1455364800</c:v>
                </c:pt>
                <c:pt idx="53580">
                  <c:v>1455368400</c:v>
                </c:pt>
                <c:pt idx="53581">
                  <c:v>1455372000</c:v>
                </c:pt>
                <c:pt idx="53582">
                  <c:v>1455375600</c:v>
                </c:pt>
                <c:pt idx="53583">
                  <c:v>1455379200</c:v>
                </c:pt>
                <c:pt idx="53584">
                  <c:v>1455382800</c:v>
                </c:pt>
                <c:pt idx="53585">
                  <c:v>1455386400</c:v>
                </c:pt>
                <c:pt idx="53586">
                  <c:v>1455390000</c:v>
                </c:pt>
                <c:pt idx="53587">
                  <c:v>1455393600</c:v>
                </c:pt>
                <c:pt idx="53588">
                  <c:v>1455397200</c:v>
                </c:pt>
                <c:pt idx="53589">
                  <c:v>1455400800</c:v>
                </c:pt>
                <c:pt idx="53590">
                  <c:v>1455404400</c:v>
                </c:pt>
                <c:pt idx="53591">
                  <c:v>1455408000</c:v>
                </c:pt>
                <c:pt idx="53592">
                  <c:v>1455411600</c:v>
                </c:pt>
                <c:pt idx="53593">
                  <c:v>1455415200</c:v>
                </c:pt>
                <c:pt idx="53594">
                  <c:v>1455418800</c:v>
                </c:pt>
                <c:pt idx="53595">
                  <c:v>1455422400</c:v>
                </c:pt>
                <c:pt idx="53596">
                  <c:v>1455426000</c:v>
                </c:pt>
                <c:pt idx="53597">
                  <c:v>1455429600</c:v>
                </c:pt>
                <c:pt idx="53598">
                  <c:v>1455433200</c:v>
                </c:pt>
                <c:pt idx="53599">
                  <c:v>1455436800</c:v>
                </c:pt>
                <c:pt idx="53600">
                  <c:v>1455440400</c:v>
                </c:pt>
                <c:pt idx="53601">
                  <c:v>1455444000</c:v>
                </c:pt>
                <c:pt idx="53602">
                  <c:v>1455447600</c:v>
                </c:pt>
                <c:pt idx="53603">
                  <c:v>1455451200</c:v>
                </c:pt>
                <c:pt idx="53604">
                  <c:v>1455454800</c:v>
                </c:pt>
                <c:pt idx="53605">
                  <c:v>1455458400</c:v>
                </c:pt>
                <c:pt idx="53606">
                  <c:v>1455462000</c:v>
                </c:pt>
                <c:pt idx="53607">
                  <c:v>1455465600</c:v>
                </c:pt>
                <c:pt idx="53608">
                  <c:v>1455469200</c:v>
                </c:pt>
                <c:pt idx="53609">
                  <c:v>1455472800</c:v>
                </c:pt>
                <c:pt idx="53610">
                  <c:v>1455476400</c:v>
                </c:pt>
                <c:pt idx="53611">
                  <c:v>1455480000</c:v>
                </c:pt>
                <c:pt idx="53612">
                  <c:v>1455483600</c:v>
                </c:pt>
                <c:pt idx="53613">
                  <c:v>1455487200</c:v>
                </c:pt>
                <c:pt idx="53614">
                  <c:v>1455490800</c:v>
                </c:pt>
                <c:pt idx="53615">
                  <c:v>1455494400</c:v>
                </c:pt>
                <c:pt idx="53616">
                  <c:v>1455498000</c:v>
                </c:pt>
                <c:pt idx="53617">
                  <c:v>1455501600</c:v>
                </c:pt>
                <c:pt idx="53618">
                  <c:v>1455505200</c:v>
                </c:pt>
                <c:pt idx="53619">
                  <c:v>1455508800</c:v>
                </c:pt>
                <c:pt idx="53620">
                  <c:v>1455512400</c:v>
                </c:pt>
                <c:pt idx="53621">
                  <c:v>1455516000</c:v>
                </c:pt>
                <c:pt idx="53622">
                  <c:v>1455519600</c:v>
                </c:pt>
                <c:pt idx="53623">
                  <c:v>1455523200</c:v>
                </c:pt>
                <c:pt idx="53624">
                  <c:v>1455526800</c:v>
                </c:pt>
                <c:pt idx="53625">
                  <c:v>1455530400</c:v>
                </c:pt>
                <c:pt idx="53626">
                  <c:v>1455534000</c:v>
                </c:pt>
                <c:pt idx="53627">
                  <c:v>1455537600</c:v>
                </c:pt>
                <c:pt idx="53628">
                  <c:v>1455541200</c:v>
                </c:pt>
                <c:pt idx="53629">
                  <c:v>1455544800</c:v>
                </c:pt>
                <c:pt idx="53630">
                  <c:v>1455548400</c:v>
                </c:pt>
                <c:pt idx="53631">
                  <c:v>1455552000</c:v>
                </c:pt>
                <c:pt idx="53632">
                  <c:v>1455555600</c:v>
                </c:pt>
                <c:pt idx="53633">
                  <c:v>1455559200</c:v>
                </c:pt>
                <c:pt idx="53634">
                  <c:v>1455562800</c:v>
                </c:pt>
                <c:pt idx="53635">
                  <c:v>1455566400</c:v>
                </c:pt>
                <c:pt idx="53636">
                  <c:v>1455570000</c:v>
                </c:pt>
                <c:pt idx="53637">
                  <c:v>1455573600</c:v>
                </c:pt>
                <c:pt idx="53638">
                  <c:v>1455577200</c:v>
                </c:pt>
                <c:pt idx="53639">
                  <c:v>1455580800</c:v>
                </c:pt>
                <c:pt idx="53640">
                  <c:v>1455584400</c:v>
                </c:pt>
                <c:pt idx="53641">
                  <c:v>1455588000</c:v>
                </c:pt>
                <c:pt idx="53642">
                  <c:v>1455591600</c:v>
                </c:pt>
                <c:pt idx="53643">
                  <c:v>1455595200</c:v>
                </c:pt>
                <c:pt idx="53644">
                  <c:v>1455598800</c:v>
                </c:pt>
                <c:pt idx="53645">
                  <c:v>1455602400</c:v>
                </c:pt>
                <c:pt idx="53646">
                  <c:v>1455606000</c:v>
                </c:pt>
                <c:pt idx="53647">
                  <c:v>1455609600</c:v>
                </c:pt>
                <c:pt idx="53648">
                  <c:v>1455613200</c:v>
                </c:pt>
                <c:pt idx="53649">
                  <c:v>1455616800</c:v>
                </c:pt>
                <c:pt idx="53650">
                  <c:v>1455620400</c:v>
                </c:pt>
                <c:pt idx="53651">
                  <c:v>1455624000</c:v>
                </c:pt>
                <c:pt idx="53652">
                  <c:v>1455627600</c:v>
                </c:pt>
                <c:pt idx="53653">
                  <c:v>1455631200</c:v>
                </c:pt>
                <c:pt idx="53654">
                  <c:v>1455634800</c:v>
                </c:pt>
                <c:pt idx="53655">
                  <c:v>1455638400</c:v>
                </c:pt>
                <c:pt idx="53656">
                  <c:v>1455642000</c:v>
                </c:pt>
                <c:pt idx="53657">
                  <c:v>1455645600</c:v>
                </c:pt>
                <c:pt idx="53658">
                  <c:v>1455649200</c:v>
                </c:pt>
                <c:pt idx="53659">
                  <c:v>1455652800</c:v>
                </c:pt>
                <c:pt idx="53660">
                  <c:v>1455656400</c:v>
                </c:pt>
                <c:pt idx="53661">
                  <c:v>1455660000</c:v>
                </c:pt>
                <c:pt idx="53662">
                  <c:v>1455663600</c:v>
                </c:pt>
                <c:pt idx="53663">
                  <c:v>1455667200</c:v>
                </c:pt>
                <c:pt idx="53664">
                  <c:v>1455670800</c:v>
                </c:pt>
                <c:pt idx="53665">
                  <c:v>1455674400</c:v>
                </c:pt>
                <c:pt idx="53666">
                  <c:v>1455678000</c:v>
                </c:pt>
                <c:pt idx="53667">
                  <c:v>1455681600</c:v>
                </c:pt>
                <c:pt idx="53668">
                  <c:v>1455685200</c:v>
                </c:pt>
                <c:pt idx="53669">
                  <c:v>1455688800</c:v>
                </c:pt>
                <c:pt idx="53670">
                  <c:v>1455692400</c:v>
                </c:pt>
                <c:pt idx="53671">
                  <c:v>1455696000</c:v>
                </c:pt>
                <c:pt idx="53672">
                  <c:v>1455699600</c:v>
                </c:pt>
                <c:pt idx="53673">
                  <c:v>1455703200</c:v>
                </c:pt>
                <c:pt idx="53674">
                  <c:v>1455706800</c:v>
                </c:pt>
                <c:pt idx="53675">
                  <c:v>1455710400</c:v>
                </c:pt>
                <c:pt idx="53676">
                  <c:v>1455714000</c:v>
                </c:pt>
                <c:pt idx="53677">
                  <c:v>1455717600</c:v>
                </c:pt>
                <c:pt idx="53678">
                  <c:v>1455721200</c:v>
                </c:pt>
                <c:pt idx="53679">
                  <c:v>1455724800</c:v>
                </c:pt>
                <c:pt idx="53680">
                  <c:v>1455728400</c:v>
                </c:pt>
                <c:pt idx="53681">
                  <c:v>1455732000</c:v>
                </c:pt>
                <c:pt idx="53682">
                  <c:v>1455735600</c:v>
                </c:pt>
                <c:pt idx="53683">
                  <c:v>1455739200</c:v>
                </c:pt>
                <c:pt idx="53684">
                  <c:v>1455742800</c:v>
                </c:pt>
                <c:pt idx="53685">
                  <c:v>1455746400</c:v>
                </c:pt>
                <c:pt idx="53686">
                  <c:v>1455750000</c:v>
                </c:pt>
                <c:pt idx="53687">
                  <c:v>1455753600</c:v>
                </c:pt>
                <c:pt idx="53688">
                  <c:v>1455757200</c:v>
                </c:pt>
                <c:pt idx="53689">
                  <c:v>1455760800</c:v>
                </c:pt>
                <c:pt idx="53690">
                  <c:v>1455764400</c:v>
                </c:pt>
                <c:pt idx="53691">
                  <c:v>1455768000</c:v>
                </c:pt>
                <c:pt idx="53692">
                  <c:v>1455771600</c:v>
                </c:pt>
                <c:pt idx="53693">
                  <c:v>1455775200</c:v>
                </c:pt>
                <c:pt idx="53694">
                  <c:v>1455778800</c:v>
                </c:pt>
                <c:pt idx="53695">
                  <c:v>1455782400</c:v>
                </c:pt>
                <c:pt idx="53696">
                  <c:v>1455786000</c:v>
                </c:pt>
                <c:pt idx="53697">
                  <c:v>1455789600</c:v>
                </c:pt>
                <c:pt idx="53698">
                  <c:v>1455793200</c:v>
                </c:pt>
                <c:pt idx="53699">
                  <c:v>1455796800</c:v>
                </c:pt>
                <c:pt idx="53700">
                  <c:v>1455800400</c:v>
                </c:pt>
                <c:pt idx="53701">
                  <c:v>1455804000</c:v>
                </c:pt>
                <c:pt idx="53702">
                  <c:v>1455807600</c:v>
                </c:pt>
                <c:pt idx="53703">
                  <c:v>1455811200</c:v>
                </c:pt>
                <c:pt idx="53704">
                  <c:v>1455814800</c:v>
                </c:pt>
                <c:pt idx="53705">
                  <c:v>1455818400</c:v>
                </c:pt>
                <c:pt idx="53706">
                  <c:v>1455822000</c:v>
                </c:pt>
                <c:pt idx="53707">
                  <c:v>1455825600</c:v>
                </c:pt>
                <c:pt idx="53708">
                  <c:v>1455829200</c:v>
                </c:pt>
                <c:pt idx="53709">
                  <c:v>1455832800</c:v>
                </c:pt>
                <c:pt idx="53710">
                  <c:v>1455836400</c:v>
                </c:pt>
                <c:pt idx="53711">
                  <c:v>1455840000</c:v>
                </c:pt>
                <c:pt idx="53712">
                  <c:v>1455843600</c:v>
                </c:pt>
                <c:pt idx="53713">
                  <c:v>1455847200</c:v>
                </c:pt>
                <c:pt idx="53714">
                  <c:v>1455850800</c:v>
                </c:pt>
                <c:pt idx="53715">
                  <c:v>1455854400</c:v>
                </c:pt>
                <c:pt idx="53716">
                  <c:v>1455858000</c:v>
                </c:pt>
                <c:pt idx="53717">
                  <c:v>1455861600</c:v>
                </c:pt>
                <c:pt idx="53718">
                  <c:v>1455865200</c:v>
                </c:pt>
                <c:pt idx="53719">
                  <c:v>1455868800</c:v>
                </c:pt>
                <c:pt idx="53720">
                  <c:v>1455872400</c:v>
                </c:pt>
                <c:pt idx="53721">
                  <c:v>1455876000</c:v>
                </c:pt>
                <c:pt idx="53722">
                  <c:v>1455879600</c:v>
                </c:pt>
                <c:pt idx="53723">
                  <c:v>1455883200</c:v>
                </c:pt>
                <c:pt idx="53724">
                  <c:v>1455886800</c:v>
                </c:pt>
                <c:pt idx="53725">
                  <c:v>1455890400</c:v>
                </c:pt>
                <c:pt idx="53726">
                  <c:v>1455894000</c:v>
                </c:pt>
                <c:pt idx="53727">
                  <c:v>1455897600</c:v>
                </c:pt>
                <c:pt idx="53728">
                  <c:v>1455901200</c:v>
                </c:pt>
                <c:pt idx="53729">
                  <c:v>1455904800</c:v>
                </c:pt>
                <c:pt idx="53730">
                  <c:v>1455908400</c:v>
                </c:pt>
                <c:pt idx="53731">
                  <c:v>1455912000</c:v>
                </c:pt>
                <c:pt idx="53732">
                  <c:v>1455915600</c:v>
                </c:pt>
                <c:pt idx="53733">
                  <c:v>1455919200</c:v>
                </c:pt>
                <c:pt idx="53734">
                  <c:v>1455922800</c:v>
                </c:pt>
                <c:pt idx="53735">
                  <c:v>1455926400</c:v>
                </c:pt>
                <c:pt idx="53736">
                  <c:v>1455930000</c:v>
                </c:pt>
                <c:pt idx="53737">
                  <c:v>1455933600</c:v>
                </c:pt>
                <c:pt idx="53738">
                  <c:v>1455937200</c:v>
                </c:pt>
                <c:pt idx="53739">
                  <c:v>1455940800</c:v>
                </c:pt>
                <c:pt idx="53740">
                  <c:v>1455944400</c:v>
                </c:pt>
                <c:pt idx="53741">
                  <c:v>1455948000</c:v>
                </c:pt>
                <c:pt idx="53742">
                  <c:v>1455951600</c:v>
                </c:pt>
                <c:pt idx="53743">
                  <c:v>1455955200</c:v>
                </c:pt>
                <c:pt idx="53744">
                  <c:v>1455958800</c:v>
                </c:pt>
                <c:pt idx="53745">
                  <c:v>1455962400</c:v>
                </c:pt>
                <c:pt idx="53746">
                  <c:v>1455966000</c:v>
                </c:pt>
                <c:pt idx="53747">
                  <c:v>1455969600</c:v>
                </c:pt>
                <c:pt idx="53748">
                  <c:v>1455973200</c:v>
                </c:pt>
                <c:pt idx="53749">
                  <c:v>1455976800</c:v>
                </c:pt>
                <c:pt idx="53750">
                  <c:v>1455980400</c:v>
                </c:pt>
                <c:pt idx="53751">
                  <c:v>1455984000</c:v>
                </c:pt>
                <c:pt idx="53752">
                  <c:v>1455987600</c:v>
                </c:pt>
                <c:pt idx="53753">
                  <c:v>1455991200</c:v>
                </c:pt>
                <c:pt idx="53754">
                  <c:v>1455994800</c:v>
                </c:pt>
                <c:pt idx="53755">
                  <c:v>1455998400</c:v>
                </c:pt>
                <c:pt idx="53756">
                  <c:v>1456002000</c:v>
                </c:pt>
                <c:pt idx="53757">
                  <c:v>1456005600</c:v>
                </c:pt>
                <c:pt idx="53758">
                  <c:v>1456009200</c:v>
                </c:pt>
                <c:pt idx="53759">
                  <c:v>1456012800</c:v>
                </c:pt>
                <c:pt idx="53760">
                  <c:v>1456016400</c:v>
                </c:pt>
                <c:pt idx="53761">
                  <c:v>1456020000</c:v>
                </c:pt>
                <c:pt idx="53762">
                  <c:v>1456023600</c:v>
                </c:pt>
                <c:pt idx="53763">
                  <c:v>1456027200</c:v>
                </c:pt>
                <c:pt idx="53764">
                  <c:v>1456030800</c:v>
                </c:pt>
                <c:pt idx="53765">
                  <c:v>1456034400</c:v>
                </c:pt>
                <c:pt idx="53766">
                  <c:v>1456038000</c:v>
                </c:pt>
                <c:pt idx="53767">
                  <c:v>1456041600</c:v>
                </c:pt>
                <c:pt idx="53768">
                  <c:v>1456045200</c:v>
                </c:pt>
                <c:pt idx="53769">
                  <c:v>1456048800</c:v>
                </c:pt>
                <c:pt idx="53770">
                  <c:v>1456052400</c:v>
                </c:pt>
                <c:pt idx="53771">
                  <c:v>1456056000</c:v>
                </c:pt>
                <c:pt idx="53772">
                  <c:v>1456059600</c:v>
                </c:pt>
                <c:pt idx="53773">
                  <c:v>1456063200</c:v>
                </c:pt>
                <c:pt idx="53774">
                  <c:v>1456066800</c:v>
                </c:pt>
                <c:pt idx="53775">
                  <c:v>1456070400</c:v>
                </c:pt>
                <c:pt idx="53776">
                  <c:v>1456074000</c:v>
                </c:pt>
                <c:pt idx="53777">
                  <c:v>1456077600</c:v>
                </c:pt>
                <c:pt idx="53778">
                  <c:v>1456081200</c:v>
                </c:pt>
                <c:pt idx="53779">
                  <c:v>1456084800</c:v>
                </c:pt>
                <c:pt idx="53780">
                  <c:v>1456088400</c:v>
                </c:pt>
                <c:pt idx="53781">
                  <c:v>1456092000</c:v>
                </c:pt>
                <c:pt idx="53782">
                  <c:v>1456095600</c:v>
                </c:pt>
                <c:pt idx="53783">
                  <c:v>1456099200</c:v>
                </c:pt>
                <c:pt idx="53784">
                  <c:v>1456102800</c:v>
                </c:pt>
                <c:pt idx="53785">
                  <c:v>1456106400</c:v>
                </c:pt>
                <c:pt idx="53786">
                  <c:v>1456110000</c:v>
                </c:pt>
                <c:pt idx="53787">
                  <c:v>1456113600</c:v>
                </c:pt>
                <c:pt idx="53788">
                  <c:v>1456117200</c:v>
                </c:pt>
                <c:pt idx="53789">
                  <c:v>1456120800</c:v>
                </c:pt>
                <c:pt idx="53790">
                  <c:v>1456124400</c:v>
                </c:pt>
                <c:pt idx="53791">
                  <c:v>1456128000</c:v>
                </c:pt>
                <c:pt idx="53792">
                  <c:v>1456131600</c:v>
                </c:pt>
                <c:pt idx="53793">
                  <c:v>1456135200</c:v>
                </c:pt>
                <c:pt idx="53794">
                  <c:v>1456138800</c:v>
                </c:pt>
                <c:pt idx="53795">
                  <c:v>1456142400</c:v>
                </c:pt>
                <c:pt idx="53796">
                  <c:v>1456146000</c:v>
                </c:pt>
                <c:pt idx="53797">
                  <c:v>1456149600</c:v>
                </c:pt>
                <c:pt idx="53798">
                  <c:v>1456153200</c:v>
                </c:pt>
                <c:pt idx="53799">
                  <c:v>1456156800</c:v>
                </c:pt>
                <c:pt idx="53800">
                  <c:v>1456160400</c:v>
                </c:pt>
                <c:pt idx="53801">
                  <c:v>1456164000</c:v>
                </c:pt>
                <c:pt idx="53802">
                  <c:v>1456167600</c:v>
                </c:pt>
                <c:pt idx="53803">
                  <c:v>1456171200</c:v>
                </c:pt>
                <c:pt idx="53804">
                  <c:v>1456174800</c:v>
                </c:pt>
                <c:pt idx="53805">
                  <c:v>1456178400</c:v>
                </c:pt>
                <c:pt idx="53806">
                  <c:v>1456182000</c:v>
                </c:pt>
                <c:pt idx="53807">
                  <c:v>1456185600</c:v>
                </c:pt>
                <c:pt idx="53808">
                  <c:v>1456189200</c:v>
                </c:pt>
                <c:pt idx="53809">
                  <c:v>1456192800</c:v>
                </c:pt>
                <c:pt idx="53810">
                  <c:v>1456196400</c:v>
                </c:pt>
                <c:pt idx="53811">
                  <c:v>1456200000</c:v>
                </c:pt>
                <c:pt idx="53812">
                  <c:v>1456203600</c:v>
                </c:pt>
                <c:pt idx="53813">
                  <c:v>1456207200</c:v>
                </c:pt>
                <c:pt idx="53814">
                  <c:v>1456210800</c:v>
                </c:pt>
                <c:pt idx="53815">
                  <c:v>1456214400</c:v>
                </c:pt>
                <c:pt idx="53816">
                  <c:v>1456218000</c:v>
                </c:pt>
                <c:pt idx="53817">
                  <c:v>1456221600</c:v>
                </c:pt>
                <c:pt idx="53818">
                  <c:v>1456225200</c:v>
                </c:pt>
                <c:pt idx="53819">
                  <c:v>1456228800</c:v>
                </c:pt>
                <c:pt idx="53820">
                  <c:v>1456232400</c:v>
                </c:pt>
                <c:pt idx="53821">
                  <c:v>1456236000</c:v>
                </c:pt>
                <c:pt idx="53822">
                  <c:v>1456239600</c:v>
                </c:pt>
                <c:pt idx="53823">
                  <c:v>1456243200</c:v>
                </c:pt>
                <c:pt idx="53824">
                  <c:v>1456246800</c:v>
                </c:pt>
                <c:pt idx="53825">
                  <c:v>1456250400</c:v>
                </c:pt>
                <c:pt idx="53826">
                  <c:v>1456254000</c:v>
                </c:pt>
                <c:pt idx="53827">
                  <c:v>1456257600</c:v>
                </c:pt>
                <c:pt idx="53828">
                  <c:v>1456261200</c:v>
                </c:pt>
                <c:pt idx="53829">
                  <c:v>1456264800</c:v>
                </c:pt>
                <c:pt idx="53830">
                  <c:v>1456268400</c:v>
                </c:pt>
                <c:pt idx="53831">
                  <c:v>1456272000</c:v>
                </c:pt>
                <c:pt idx="53832">
                  <c:v>1456275600</c:v>
                </c:pt>
                <c:pt idx="53833">
                  <c:v>1456279200</c:v>
                </c:pt>
                <c:pt idx="53834">
                  <c:v>1456282800</c:v>
                </c:pt>
                <c:pt idx="53835">
                  <c:v>1456286400</c:v>
                </c:pt>
                <c:pt idx="53836">
                  <c:v>1456290000</c:v>
                </c:pt>
                <c:pt idx="53837">
                  <c:v>1456293600</c:v>
                </c:pt>
                <c:pt idx="53838">
                  <c:v>1456297200</c:v>
                </c:pt>
                <c:pt idx="53839">
                  <c:v>1456300800</c:v>
                </c:pt>
                <c:pt idx="53840">
                  <c:v>1456304400</c:v>
                </c:pt>
                <c:pt idx="53841">
                  <c:v>1456308000</c:v>
                </c:pt>
                <c:pt idx="53842">
                  <c:v>1456311600</c:v>
                </c:pt>
                <c:pt idx="53843">
                  <c:v>1456315200</c:v>
                </c:pt>
                <c:pt idx="53844">
                  <c:v>1456318800</c:v>
                </c:pt>
                <c:pt idx="53845">
                  <c:v>1456322400</c:v>
                </c:pt>
                <c:pt idx="53846">
                  <c:v>1456326000</c:v>
                </c:pt>
                <c:pt idx="53847">
                  <c:v>1456329600</c:v>
                </c:pt>
                <c:pt idx="53848">
                  <c:v>1456333200</c:v>
                </c:pt>
                <c:pt idx="53849">
                  <c:v>1456336800</c:v>
                </c:pt>
                <c:pt idx="53850">
                  <c:v>1456340400</c:v>
                </c:pt>
                <c:pt idx="53851">
                  <c:v>1456344000</c:v>
                </c:pt>
                <c:pt idx="53852">
                  <c:v>1456347600</c:v>
                </c:pt>
                <c:pt idx="53853">
                  <c:v>1456351200</c:v>
                </c:pt>
                <c:pt idx="53854">
                  <c:v>1456354800</c:v>
                </c:pt>
                <c:pt idx="53855">
                  <c:v>1456358400</c:v>
                </c:pt>
                <c:pt idx="53856">
                  <c:v>1456362000</c:v>
                </c:pt>
                <c:pt idx="53857">
                  <c:v>1456365600</c:v>
                </c:pt>
                <c:pt idx="53858">
                  <c:v>1456369200</c:v>
                </c:pt>
                <c:pt idx="53859">
                  <c:v>1456372800</c:v>
                </c:pt>
                <c:pt idx="53860">
                  <c:v>1456376400</c:v>
                </c:pt>
                <c:pt idx="53861">
                  <c:v>1456380000</c:v>
                </c:pt>
                <c:pt idx="53862">
                  <c:v>1456383600</c:v>
                </c:pt>
                <c:pt idx="53863">
                  <c:v>1456387200</c:v>
                </c:pt>
                <c:pt idx="53864">
                  <c:v>1456390800</c:v>
                </c:pt>
                <c:pt idx="53865">
                  <c:v>1456394400</c:v>
                </c:pt>
                <c:pt idx="53866">
                  <c:v>1456398000</c:v>
                </c:pt>
                <c:pt idx="53867">
                  <c:v>1456401600</c:v>
                </c:pt>
                <c:pt idx="53868">
                  <c:v>1456405200</c:v>
                </c:pt>
                <c:pt idx="53869">
                  <c:v>1456408800</c:v>
                </c:pt>
                <c:pt idx="53870">
                  <c:v>1456412400</c:v>
                </c:pt>
                <c:pt idx="53871">
                  <c:v>1456416000</c:v>
                </c:pt>
                <c:pt idx="53872">
                  <c:v>1456419600</c:v>
                </c:pt>
                <c:pt idx="53873">
                  <c:v>1456423200</c:v>
                </c:pt>
                <c:pt idx="53874">
                  <c:v>1456426800</c:v>
                </c:pt>
                <c:pt idx="53875">
                  <c:v>1456430400</c:v>
                </c:pt>
                <c:pt idx="53876">
                  <c:v>1456434000</c:v>
                </c:pt>
                <c:pt idx="53877">
                  <c:v>1456437600</c:v>
                </c:pt>
                <c:pt idx="53878">
                  <c:v>1456441200</c:v>
                </c:pt>
                <c:pt idx="53879">
                  <c:v>1456444800</c:v>
                </c:pt>
                <c:pt idx="53880">
                  <c:v>1456448400</c:v>
                </c:pt>
                <c:pt idx="53881">
                  <c:v>1456452000</c:v>
                </c:pt>
                <c:pt idx="53882">
                  <c:v>1456455600</c:v>
                </c:pt>
                <c:pt idx="53883">
                  <c:v>1456459200</c:v>
                </c:pt>
                <c:pt idx="53884">
                  <c:v>1456462800</c:v>
                </c:pt>
                <c:pt idx="53885">
                  <c:v>1456466400</c:v>
                </c:pt>
                <c:pt idx="53886">
                  <c:v>1456470000</c:v>
                </c:pt>
                <c:pt idx="53887">
                  <c:v>1456473600</c:v>
                </c:pt>
                <c:pt idx="53888">
                  <c:v>1456477200</c:v>
                </c:pt>
                <c:pt idx="53889">
                  <c:v>1456480800</c:v>
                </c:pt>
                <c:pt idx="53890">
                  <c:v>1456484400</c:v>
                </c:pt>
                <c:pt idx="53891">
                  <c:v>1456488000</c:v>
                </c:pt>
                <c:pt idx="53892">
                  <c:v>1456491600</c:v>
                </c:pt>
                <c:pt idx="53893">
                  <c:v>1456495200</c:v>
                </c:pt>
                <c:pt idx="53894">
                  <c:v>1456498800</c:v>
                </c:pt>
                <c:pt idx="53895">
                  <c:v>1456502400</c:v>
                </c:pt>
                <c:pt idx="53896">
                  <c:v>1456506000</c:v>
                </c:pt>
                <c:pt idx="53897">
                  <c:v>1456509600</c:v>
                </c:pt>
                <c:pt idx="53898">
                  <c:v>1456513200</c:v>
                </c:pt>
                <c:pt idx="53899">
                  <c:v>1456516800</c:v>
                </c:pt>
                <c:pt idx="53900">
                  <c:v>1456520400</c:v>
                </c:pt>
                <c:pt idx="53901">
                  <c:v>1456524000</c:v>
                </c:pt>
                <c:pt idx="53902">
                  <c:v>1456527600</c:v>
                </c:pt>
                <c:pt idx="53903">
                  <c:v>1456531200</c:v>
                </c:pt>
                <c:pt idx="53904">
                  <c:v>1456534800</c:v>
                </c:pt>
                <c:pt idx="53905">
                  <c:v>1456538400</c:v>
                </c:pt>
                <c:pt idx="53906">
                  <c:v>1456542000</c:v>
                </c:pt>
                <c:pt idx="53907">
                  <c:v>1456545600</c:v>
                </c:pt>
                <c:pt idx="53908">
                  <c:v>1456549200</c:v>
                </c:pt>
                <c:pt idx="53909">
                  <c:v>1456552800</c:v>
                </c:pt>
                <c:pt idx="53910">
                  <c:v>1456556400</c:v>
                </c:pt>
                <c:pt idx="53911">
                  <c:v>1456560000</c:v>
                </c:pt>
                <c:pt idx="53912">
                  <c:v>1456563600</c:v>
                </c:pt>
                <c:pt idx="53913">
                  <c:v>1456567200</c:v>
                </c:pt>
                <c:pt idx="53914">
                  <c:v>1456570800</c:v>
                </c:pt>
                <c:pt idx="53915">
                  <c:v>1456574400</c:v>
                </c:pt>
                <c:pt idx="53916">
                  <c:v>1456578000</c:v>
                </c:pt>
                <c:pt idx="53917">
                  <c:v>1456581600</c:v>
                </c:pt>
                <c:pt idx="53918">
                  <c:v>1456585200</c:v>
                </c:pt>
                <c:pt idx="53919">
                  <c:v>1456588800</c:v>
                </c:pt>
                <c:pt idx="53920">
                  <c:v>1456592400</c:v>
                </c:pt>
                <c:pt idx="53921">
                  <c:v>1456596000</c:v>
                </c:pt>
                <c:pt idx="53922">
                  <c:v>1456599600</c:v>
                </c:pt>
                <c:pt idx="53923">
                  <c:v>1456603200</c:v>
                </c:pt>
                <c:pt idx="53924">
                  <c:v>1456606800</c:v>
                </c:pt>
                <c:pt idx="53925">
                  <c:v>1456610400</c:v>
                </c:pt>
                <c:pt idx="53926">
                  <c:v>1456614000</c:v>
                </c:pt>
                <c:pt idx="53927">
                  <c:v>1456617600</c:v>
                </c:pt>
                <c:pt idx="53928">
                  <c:v>1456621200</c:v>
                </c:pt>
                <c:pt idx="53929">
                  <c:v>1456624800</c:v>
                </c:pt>
                <c:pt idx="53930">
                  <c:v>1456628400</c:v>
                </c:pt>
                <c:pt idx="53931">
                  <c:v>1456632000</c:v>
                </c:pt>
                <c:pt idx="53932">
                  <c:v>1456635600</c:v>
                </c:pt>
                <c:pt idx="53933">
                  <c:v>1456639200</c:v>
                </c:pt>
                <c:pt idx="53934">
                  <c:v>1456642800</c:v>
                </c:pt>
                <c:pt idx="53935">
                  <c:v>1456646400</c:v>
                </c:pt>
                <c:pt idx="53936">
                  <c:v>1456650000</c:v>
                </c:pt>
                <c:pt idx="53937">
                  <c:v>1456653600</c:v>
                </c:pt>
                <c:pt idx="53938">
                  <c:v>1456657200</c:v>
                </c:pt>
                <c:pt idx="53939">
                  <c:v>1456660800</c:v>
                </c:pt>
                <c:pt idx="53940">
                  <c:v>1456664400</c:v>
                </c:pt>
                <c:pt idx="53941">
                  <c:v>1456668000</c:v>
                </c:pt>
                <c:pt idx="53942">
                  <c:v>1456671600</c:v>
                </c:pt>
                <c:pt idx="53943">
                  <c:v>1456675200</c:v>
                </c:pt>
                <c:pt idx="53944">
                  <c:v>1456678800</c:v>
                </c:pt>
                <c:pt idx="53945">
                  <c:v>1456682400</c:v>
                </c:pt>
                <c:pt idx="53946">
                  <c:v>1456686000</c:v>
                </c:pt>
                <c:pt idx="53947">
                  <c:v>1456689600</c:v>
                </c:pt>
                <c:pt idx="53948">
                  <c:v>1456693200</c:v>
                </c:pt>
                <c:pt idx="53949">
                  <c:v>1456696800</c:v>
                </c:pt>
                <c:pt idx="53950">
                  <c:v>1456700400</c:v>
                </c:pt>
                <c:pt idx="53951">
                  <c:v>1456704000</c:v>
                </c:pt>
                <c:pt idx="53952">
                  <c:v>1456707600</c:v>
                </c:pt>
                <c:pt idx="53953">
                  <c:v>1456711200</c:v>
                </c:pt>
                <c:pt idx="53954">
                  <c:v>1456714800</c:v>
                </c:pt>
                <c:pt idx="53955">
                  <c:v>1456718400</c:v>
                </c:pt>
                <c:pt idx="53956">
                  <c:v>1456722000</c:v>
                </c:pt>
                <c:pt idx="53957">
                  <c:v>1456725600</c:v>
                </c:pt>
                <c:pt idx="53958">
                  <c:v>1456729200</c:v>
                </c:pt>
                <c:pt idx="53959">
                  <c:v>1456732800</c:v>
                </c:pt>
                <c:pt idx="53960">
                  <c:v>1456736400</c:v>
                </c:pt>
                <c:pt idx="53961">
                  <c:v>1456740000</c:v>
                </c:pt>
                <c:pt idx="53962">
                  <c:v>1456743600</c:v>
                </c:pt>
                <c:pt idx="53963">
                  <c:v>1456747200</c:v>
                </c:pt>
                <c:pt idx="53964">
                  <c:v>1456750800</c:v>
                </c:pt>
                <c:pt idx="53965">
                  <c:v>1456754400</c:v>
                </c:pt>
                <c:pt idx="53966">
                  <c:v>1456758000</c:v>
                </c:pt>
                <c:pt idx="53967">
                  <c:v>1456761600</c:v>
                </c:pt>
                <c:pt idx="53968">
                  <c:v>1456765200</c:v>
                </c:pt>
                <c:pt idx="53969">
                  <c:v>1456768800</c:v>
                </c:pt>
                <c:pt idx="53970">
                  <c:v>1456772400</c:v>
                </c:pt>
                <c:pt idx="53971">
                  <c:v>1456776000</c:v>
                </c:pt>
                <c:pt idx="53972">
                  <c:v>1456779600</c:v>
                </c:pt>
                <c:pt idx="53973">
                  <c:v>1456783200</c:v>
                </c:pt>
                <c:pt idx="53974">
                  <c:v>1456786800</c:v>
                </c:pt>
                <c:pt idx="53975">
                  <c:v>1456790400</c:v>
                </c:pt>
                <c:pt idx="53976">
                  <c:v>1456794000</c:v>
                </c:pt>
                <c:pt idx="53977">
                  <c:v>1456797600</c:v>
                </c:pt>
                <c:pt idx="53978">
                  <c:v>1456801200</c:v>
                </c:pt>
                <c:pt idx="53979">
                  <c:v>1456804800</c:v>
                </c:pt>
                <c:pt idx="53980">
                  <c:v>1456808400</c:v>
                </c:pt>
                <c:pt idx="53981">
                  <c:v>1456812000</c:v>
                </c:pt>
                <c:pt idx="53982">
                  <c:v>1456815600</c:v>
                </c:pt>
                <c:pt idx="53983">
                  <c:v>1456819200</c:v>
                </c:pt>
                <c:pt idx="53984">
                  <c:v>1456822800</c:v>
                </c:pt>
                <c:pt idx="53985">
                  <c:v>1456826400</c:v>
                </c:pt>
                <c:pt idx="53986">
                  <c:v>1456830000</c:v>
                </c:pt>
                <c:pt idx="53987">
                  <c:v>1456833600</c:v>
                </c:pt>
                <c:pt idx="53988">
                  <c:v>1456837200</c:v>
                </c:pt>
                <c:pt idx="53989">
                  <c:v>1456840800</c:v>
                </c:pt>
                <c:pt idx="53990">
                  <c:v>1456844400</c:v>
                </c:pt>
                <c:pt idx="53991">
                  <c:v>1456848000</c:v>
                </c:pt>
                <c:pt idx="53992">
                  <c:v>1456851600</c:v>
                </c:pt>
                <c:pt idx="53993">
                  <c:v>1456855200</c:v>
                </c:pt>
                <c:pt idx="53994">
                  <c:v>1456858800</c:v>
                </c:pt>
                <c:pt idx="53995">
                  <c:v>1456862400</c:v>
                </c:pt>
                <c:pt idx="53996">
                  <c:v>1456866000</c:v>
                </c:pt>
                <c:pt idx="53997">
                  <c:v>1456869600</c:v>
                </c:pt>
                <c:pt idx="53998">
                  <c:v>1456873200</c:v>
                </c:pt>
                <c:pt idx="53999">
                  <c:v>1456876800</c:v>
                </c:pt>
                <c:pt idx="54000">
                  <c:v>1456880400</c:v>
                </c:pt>
                <c:pt idx="54001">
                  <c:v>1456884000</c:v>
                </c:pt>
                <c:pt idx="54002">
                  <c:v>1456887600</c:v>
                </c:pt>
                <c:pt idx="54003">
                  <c:v>1456891200</c:v>
                </c:pt>
                <c:pt idx="54004">
                  <c:v>1456894800</c:v>
                </c:pt>
                <c:pt idx="54005">
                  <c:v>1456898400</c:v>
                </c:pt>
                <c:pt idx="54006">
                  <c:v>1456902000</c:v>
                </c:pt>
                <c:pt idx="54007">
                  <c:v>1456905600</c:v>
                </c:pt>
                <c:pt idx="54008">
                  <c:v>1456909200</c:v>
                </c:pt>
                <c:pt idx="54009">
                  <c:v>1456912800</c:v>
                </c:pt>
                <c:pt idx="54010">
                  <c:v>1456916400</c:v>
                </c:pt>
                <c:pt idx="54011">
                  <c:v>1456920000</c:v>
                </c:pt>
                <c:pt idx="54012">
                  <c:v>1456923600</c:v>
                </c:pt>
                <c:pt idx="54013">
                  <c:v>1456927200</c:v>
                </c:pt>
                <c:pt idx="54014">
                  <c:v>1456930800</c:v>
                </c:pt>
                <c:pt idx="54015">
                  <c:v>1456934400</c:v>
                </c:pt>
                <c:pt idx="54016">
                  <c:v>1456938000</c:v>
                </c:pt>
                <c:pt idx="54017">
                  <c:v>1456941600</c:v>
                </c:pt>
                <c:pt idx="54018">
                  <c:v>1456945200</c:v>
                </c:pt>
                <c:pt idx="54019">
                  <c:v>1456948800</c:v>
                </c:pt>
                <c:pt idx="54020">
                  <c:v>1456952400</c:v>
                </c:pt>
                <c:pt idx="54021">
                  <c:v>1456956000</c:v>
                </c:pt>
                <c:pt idx="54022">
                  <c:v>1456959600</c:v>
                </c:pt>
                <c:pt idx="54023">
                  <c:v>1456963200</c:v>
                </c:pt>
                <c:pt idx="54024">
                  <c:v>1456966800</c:v>
                </c:pt>
                <c:pt idx="54025">
                  <c:v>1456970400</c:v>
                </c:pt>
                <c:pt idx="54026">
                  <c:v>1456974000</c:v>
                </c:pt>
                <c:pt idx="54027">
                  <c:v>1456977600</c:v>
                </c:pt>
                <c:pt idx="54028">
                  <c:v>1456981200</c:v>
                </c:pt>
                <c:pt idx="54029">
                  <c:v>1456984800</c:v>
                </c:pt>
                <c:pt idx="54030">
                  <c:v>1456988400</c:v>
                </c:pt>
                <c:pt idx="54031">
                  <c:v>1456992000</c:v>
                </c:pt>
                <c:pt idx="54032">
                  <c:v>1456995600</c:v>
                </c:pt>
                <c:pt idx="54033">
                  <c:v>1456999200</c:v>
                </c:pt>
                <c:pt idx="54034">
                  <c:v>1457002800</c:v>
                </c:pt>
                <c:pt idx="54035">
                  <c:v>1457006400</c:v>
                </c:pt>
                <c:pt idx="54036">
                  <c:v>1457010000</c:v>
                </c:pt>
                <c:pt idx="54037">
                  <c:v>1457013600</c:v>
                </c:pt>
                <c:pt idx="54038">
                  <c:v>1457017200</c:v>
                </c:pt>
                <c:pt idx="54039">
                  <c:v>1457020800</c:v>
                </c:pt>
                <c:pt idx="54040">
                  <c:v>1457024400</c:v>
                </c:pt>
                <c:pt idx="54041">
                  <c:v>1457028000</c:v>
                </c:pt>
                <c:pt idx="54042">
                  <c:v>1457031600</c:v>
                </c:pt>
                <c:pt idx="54043">
                  <c:v>1457035200</c:v>
                </c:pt>
                <c:pt idx="54044">
                  <c:v>1457038800</c:v>
                </c:pt>
                <c:pt idx="54045">
                  <c:v>1457042400</c:v>
                </c:pt>
                <c:pt idx="54046">
                  <c:v>1457046000</c:v>
                </c:pt>
                <c:pt idx="54047">
                  <c:v>1457049600</c:v>
                </c:pt>
                <c:pt idx="54048">
                  <c:v>1457053200</c:v>
                </c:pt>
                <c:pt idx="54049">
                  <c:v>1457056800</c:v>
                </c:pt>
                <c:pt idx="54050">
                  <c:v>1457060400</c:v>
                </c:pt>
                <c:pt idx="54051">
                  <c:v>1457064000</c:v>
                </c:pt>
                <c:pt idx="54052">
                  <c:v>1457067600</c:v>
                </c:pt>
                <c:pt idx="54053">
                  <c:v>1457071200</c:v>
                </c:pt>
                <c:pt idx="54054">
                  <c:v>1457074800</c:v>
                </c:pt>
                <c:pt idx="54055">
                  <c:v>1457078400</c:v>
                </c:pt>
                <c:pt idx="54056">
                  <c:v>1457082000</c:v>
                </c:pt>
                <c:pt idx="54057">
                  <c:v>1457085600</c:v>
                </c:pt>
                <c:pt idx="54058">
                  <c:v>1457089200</c:v>
                </c:pt>
                <c:pt idx="54059">
                  <c:v>1457092800</c:v>
                </c:pt>
                <c:pt idx="54060">
                  <c:v>1457096400</c:v>
                </c:pt>
                <c:pt idx="54061">
                  <c:v>1457100000</c:v>
                </c:pt>
                <c:pt idx="54062">
                  <c:v>1457103600</c:v>
                </c:pt>
                <c:pt idx="54063">
                  <c:v>1457107200</c:v>
                </c:pt>
                <c:pt idx="54064">
                  <c:v>1457110800</c:v>
                </c:pt>
                <c:pt idx="54065">
                  <c:v>1457114400</c:v>
                </c:pt>
                <c:pt idx="54066">
                  <c:v>1457118000</c:v>
                </c:pt>
                <c:pt idx="54067">
                  <c:v>1457121600</c:v>
                </c:pt>
                <c:pt idx="54068">
                  <c:v>1457125200</c:v>
                </c:pt>
                <c:pt idx="54069">
                  <c:v>1457128800</c:v>
                </c:pt>
                <c:pt idx="54070">
                  <c:v>1457132400</c:v>
                </c:pt>
                <c:pt idx="54071">
                  <c:v>1457136000</c:v>
                </c:pt>
                <c:pt idx="54072">
                  <c:v>1457139600</c:v>
                </c:pt>
                <c:pt idx="54073">
                  <c:v>1457143200</c:v>
                </c:pt>
                <c:pt idx="54074">
                  <c:v>1457146800</c:v>
                </c:pt>
                <c:pt idx="54075">
                  <c:v>1457150400</c:v>
                </c:pt>
                <c:pt idx="54076">
                  <c:v>1457154000</c:v>
                </c:pt>
                <c:pt idx="54077">
                  <c:v>1457157600</c:v>
                </c:pt>
                <c:pt idx="54078">
                  <c:v>1457161200</c:v>
                </c:pt>
                <c:pt idx="54079">
                  <c:v>1457164800</c:v>
                </c:pt>
                <c:pt idx="54080">
                  <c:v>1457168400</c:v>
                </c:pt>
                <c:pt idx="54081">
                  <c:v>1457172000</c:v>
                </c:pt>
                <c:pt idx="54082">
                  <c:v>1457175600</c:v>
                </c:pt>
                <c:pt idx="54083">
                  <c:v>1457179200</c:v>
                </c:pt>
                <c:pt idx="54084">
                  <c:v>1457182800</c:v>
                </c:pt>
                <c:pt idx="54085">
                  <c:v>1457186400</c:v>
                </c:pt>
                <c:pt idx="54086">
                  <c:v>1457190000</c:v>
                </c:pt>
                <c:pt idx="54087">
                  <c:v>1457193600</c:v>
                </c:pt>
                <c:pt idx="54088">
                  <c:v>1457197200</c:v>
                </c:pt>
                <c:pt idx="54089">
                  <c:v>1457200800</c:v>
                </c:pt>
                <c:pt idx="54090">
                  <c:v>1457204400</c:v>
                </c:pt>
                <c:pt idx="54091">
                  <c:v>1457208000</c:v>
                </c:pt>
                <c:pt idx="54092">
                  <c:v>1457211600</c:v>
                </c:pt>
                <c:pt idx="54093">
                  <c:v>1457215200</c:v>
                </c:pt>
                <c:pt idx="54094">
                  <c:v>1457218800</c:v>
                </c:pt>
                <c:pt idx="54095">
                  <c:v>1457222400</c:v>
                </c:pt>
                <c:pt idx="54096">
                  <c:v>1457226000</c:v>
                </c:pt>
                <c:pt idx="54097">
                  <c:v>1457229600</c:v>
                </c:pt>
                <c:pt idx="54098">
                  <c:v>1457233200</c:v>
                </c:pt>
                <c:pt idx="54099">
                  <c:v>1457236800</c:v>
                </c:pt>
                <c:pt idx="54100">
                  <c:v>1457240400</c:v>
                </c:pt>
                <c:pt idx="54101">
                  <c:v>1457244000</c:v>
                </c:pt>
                <c:pt idx="54102">
                  <c:v>1457247600</c:v>
                </c:pt>
                <c:pt idx="54103">
                  <c:v>1457251200</c:v>
                </c:pt>
                <c:pt idx="54104">
                  <c:v>1457254800</c:v>
                </c:pt>
                <c:pt idx="54105">
                  <c:v>1457258400</c:v>
                </c:pt>
                <c:pt idx="54106">
                  <c:v>1457262000</c:v>
                </c:pt>
                <c:pt idx="54107">
                  <c:v>1457265600</c:v>
                </c:pt>
                <c:pt idx="54108">
                  <c:v>1457269200</c:v>
                </c:pt>
                <c:pt idx="54109">
                  <c:v>1457272800</c:v>
                </c:pt>
                <c:pt idx="54110">
                  <c:v>1457276400</c:v>
                </c:pt>
                <c:pt idx="54111">
                  <c:v>1457280000</c:v>
                </c:pt>
                <c:pt idx="54112">
                  <c:v>1457283600</c:v>
                </c:pt>
                <c:pt idx="54113">
                  <c:v>1457287200</c:v>
                </c:pt>
                <c:pt idx="54114">
                  <c:v>1457290800</c:v>
                </c:pt>
                <c:pt idx="54115">
                  <c:v>1457294400</c:v>
                </c:pt>
                <c:pt idx="54116">
                  <c:v>1457298000</c:v>
                </c:pt>
                <c:pt idx="54117">
                  <c:v>1457301600</c:v>
                </c:pt>
                <c:pt idx="54118">
                  <c:v>1457305200</c:v>
                </c:pt>
                <c:pt idx="54119">
                  <c:v>1457308800</c:v>
                </c:pt>
                <c:pt idx="54120">
                  <c:v>1457312400</c:v>
                </c:pt>
                <c:pt idx="54121">
                  <c:v>1457316000</c:v>
                </c:pt>
                <c:pt idx="54122">
                  <c:v>1457319600</c:v>
                </c:pt>
                <c:pt idx="54123">
                  <c:v>1457323200</c:v>
                </c:pt>
                <c:pt idx="54124">
                  <c:v>1457326800</c:v>
                </c:pt>
                <c:pt idx="54125">
                  <c:v>1457330400</c:v>
                </c:pt>
                <c:pt idx="54126">
                  <c:v>1457334000</c:v>
                </c:pt>
                <c:pt idx="54127">
                  <c:v>1457337600</c:v>
                </c:pt>
                <c:pt idx="54128">
                  <c:v>1457341200</c:v>
                </c:pt>
                <c:pt idx="54129">
                  <c:v>1457344800</c:v>
                </c:pt>
                <c:pt idx="54130">
                  <c:v>1457348400</c:v>
                </c:pt>
                <c:pt idx="54131">
                  <c:v>1457352000</c:v>
                </c:pt>
                <c:pt idx="54132">
                  <c:v>1457355600</c:v>
                </c:pt>
                <c:pt idx="54133">
                  <c:v>1457359200</c:v>
                </c:pt>
                <c:pt idx="54134">
                  <c:v>1457362800</c:v>
                </c:pt>
                <c:pt idx="54135">
                  <c:v>1457366400</c:v>
                </c:pt>
                <c:pt idx="54136">
                  <c:v>1457370000</c:v>
                </c:pt>
                <c:pt idx="54137">
                  <c:v>1457373600</c:v>
                </c:pt>
                <c:pt idx="54138">
                  <c:v>1457377200</c:v>
                </c:pt>
                <c:pt idx="54139">
                  <c:v>1457380800</c:v>
                </c:pt>
                <c:pt idx="54140">
                  <c:v>1457384400</c:v>
                </c:pt>
                <c:pt idx="54141">
                  <c:v>1457388000</c:v>
                </c:pt>
                <c:pt idx="54142">
                  <c:v>1457391600</c:v>
                </c:pt>
                <c:pt idx="54143">
                  <c:v>1457395200</c:v>
                </c:pt>
                <c:pt idx="54144">
                  <c:v>1457398800</c:v>
                </c:pt>
                <c:pt idx="54145">
                  <c:v>1457402400</c:v>
                </c:pt>
                <c:pt idx="54146">
                  <c:v>1457406000</c:v>
                </c:pt>
                <c:pt idx="54147">
                  <c:v>1457409600</c:v>
                </c:pt>
                <c:pt idx="54148">
                  <c:v>1457413200</c:v>
                </c:pt>
                <c:pt idx="54149">
                  <c:v>1457416800</c:v>
                </c:pt>
                <c:pt idx="54150">
                  <c:v>1457420400</c:v>
                </c:pt>
                <c:pt idx="54151">
                  <c:v>1457424000</c:v>
                </c:pt>
                <c:pt idx="54152">
                  <c:v>1457427600</c:v>
                </c:pt>
                <c:pt idx="54153">
                  <c:v>1457431200</c:v>
                </c:pt>
                <c:pt idx="54154">
                  <c:v>1457434800</c:v>
                </c:pt>
                <c:pt idx="54155">
                  <c:v>1457438400</c:v>
                </c:pt>
                <c:pt idx="54156">
                  <c:v>1457442000</c:v>
                </c:pt>
                <c:pt idx="54157">
                  <c:v>1457445600</c:v>
                </c:pt>
                <c:pt idx="54158">
                  <c:v>1457449200</c:v>
                </c:pt>
                <c:pt idx="54159">
                  <c:v>1457452800</c:v>
                </c:pt>
                <c:pt idx="54160">
                  <c:v>1457456400</c:v>
                </c:pt>
                <c:pt idx="54161">
                  <c:v>1457460000</c:v>
                </c:pt>
                <c:pt idx="54162">
                  <c:v>1457463600</c:v>
                </c:pt>
                <c:pt idx="54163">
                  <c:v>1457467200</c:v>
                </c:pt>
                <c:pt idx="54164">
                  <c:v>1457470800</c:v>
                </c:pt>
                <c:pt idx="54165">
                  <c:v>1457474400</c:v>
                </c:pt>
                <c:pt idx="54166">
                  <c:v>1457478000</c:v>
                </c:pt>
                <c:pt idx="54167">
                  <c:v>1457481600</c:v>
                </c:pt>
                <c:pt idx="54168">
                  <c:v>1457485200</c:v>
                </c:pt>
                <c:pt idx="54169">
                  <c:v>1457488800</c:v>
                </c:pt>
                <c:pt idx="54170">
                  <c:v>1457492400</c:v>
                </c:pt>
                <c:pt idx="54171">
                  <c:v>1457496000</c:v>
                </c:pt>
                <c:pt idx="54172">
                  <c:v>1457499600</c:v>
                </c:pt>
                <c:pt idx="54173">
                  <c:v>1457503200</c:v>
                </c:pt>
                <c:pt idx="54174">
                  <c:v>1457506800</c:v>
                </c:pt>
                <c:pt idx="54175">
                  <c:v>1457510400</c:v>
                </c:pt>
                <c:pt idx="54176">
                  <c:v>1457514000</c:v>
                </c:pt>
                <c:pt idx="54177">
                  <c:v>1457517600</c:v>
                </c:pt>
                <c:pt idx="54178">
                  <c:v>1457521200</c:v>
                </c:pt>
                <c:pt idx="54179">
                  <c:v>1457524800</c:v>
                </c:pt>
                <c:pt idx="54180">
                  <c:v>1457528400</c:v>
                </c:pt>
                <c:pt idx="54181">
                  <c:v>1457532000</c:v>
                </c:pt>
                <c:pt idx="54182">
                  <c:v>1457535600</c:v>
                </c:pt>
                <c:pt idx="54183">
                  <c:v>1457539200</c:v>
                </c:pt>
                <c:pt idx="54184">
                  <c:v>1457542800</c:v>
                </c:pt>
                <c:pt idx="54185">
                  <c:v>1457546400</c:v>
                </c:pt>
                <c:pt idx="54186">
                  <c:v>1457550000</c:v>
                </c:pt>
                <c:pt idx="54187">
                  <c:v>1457553600</c:v>
                </c:pt>
                <c:pt idx="54188">
                  <c:v>1457557200</c:v>
                </c:pt>
                <c:pt idx="54189">
                  <c:v>1457560800</c:v>
                </c:pt>
                <c:pt idx="54190">
                  <c:v>1457564400</c:v>
                </c:pt>
                <c:pt idx="54191">
                  <c:v>1457568000</c:v>
                </c:pt>
                <c:pt idx="54192">
                  <c:v>1457571600</c:v>
                </c:pt>
                <c:pt idx="54193">
                  <c:v>1457575200</c:v>
                </c:pt>
                <c:pt idx="54194">
                  <c:v>1457578800</c:v>
                </c:pt>
                <c:pt idx="54195">
                  <c:v>1457582400</c:v>
                </c:pt>
                <c:pt idx="54196">
                  <c:v>1457586000</c:v>
                </c:pt>
                <c:pt idx="54197">
                  <c:v>1457589600</c:v>
                </c:pt>
                <c:pt idx="54198">
                  <c:v>1457593200</c:v>
                </c:pt>
                <c:pt idx="54199">
                  <c:v>1457596800</c:v>
                </c:pt>
                <c:pt idx="54200">
                  <c:v>1457600400</c:v>
                </c:pt>
                <c:pt idx="54201">
                  <c:v>1457604000</c:v>
                </c:pt>
                <c:pt idx="54202">
                  <c:v>1457607600</c:v>
                </c:pt>
                <c:pt idx="54203">
                  <c:v>1457611200</c:v>
                </c:pt>
                <c:pt idx="54204">
                  <c:v>1457614800</c:v>
                </c:pt>
                <c:pt idx="54205">
                  <c:v>1457618400</c:v>
                </c:pt>
                <c:pt idx="54206">
                  <c:v>1457622000</c:v>
                </c:pt>
                <c:pt idx="54207">
                  <c:v>1457625600</c:v>
                </c:pt>
                <c:pt idx="54208">
                  <c:v>1457629200</c:v>
                </c:pt>
                <c:pt idx="54209">
                  <c:v>1457632800</c:v>
                </c:pt>
                <c:pt idx="54210">
                  <c:v>1457636400</c:v>
                </c:pt>
                <c:pt idx="54211">
                  <c:v>1457640000</c:v>
                </c:pt>
                <c:pt idx="54212">
                  <c:v>1457643600</c:v>
                </c:pt>
                <c:pt idx="54213">
                  <c:v>1457647200</c:v>
                </c:pt>
                <c:pt idx="54214">
                  <c:v>1457650800</c:v>
                </c:pt>
                <c:pt idx="54215">
                  <c:v>1457654400</c:v>
                </c:pt>
                <c:pt idx="54216">
                  <c:v>1457658000</c:v>
                </c:pt>
                <c:pt idx="54217">
                  <c:v>1457661600</c:v>
                </c:pt>
                <c:pt idx="54218">
                  <c:v>1457665200</c:v>
                </c:pt>
                <c:pt idx="54219">
                  <c:v>1457668800</c:v>
                </c:pt>
                <c:pt idx="54220">
                  <c:v>1457672400</c:v>
                </c:pt>
                <c:pt idx="54221">
                  <c:v>1457676000</c:v>
                </c:pt>
                <c:pt idx="54222">
                  <c:v>1457679600</c:v>
                </c:pt>
                <c:pt idx="54223">
                  <c:v>1457683200</c:v>
                </c:pt>
                <c:pt idx="54224">
                  <c:v>1457686800</c:v>
                </c:pt>
                <c:pt idx="54225">
                  <c:v>1457690400</c:v>
                </c:pt>
                <c:pt idx="54226">
                  <c:v>1457694000</c:v>
                </c:pt>
                <c:pt idx="54227">
                  <c:v>1457697600</c:v>
                </c:pt>
                <c:pt idx="54228">
                  <c:v>1457701200</c:v>
                </c:pt>
                <c:pt idx="54229">
                  <c:v>1457704800</c:v>
                </c:pt>
                <c:pt idx="54230">
                  <c:v>1457708400</c:v>
                </c:pt>
                <c:pt idx="54231">
                  <c:v>1457712000</c:v>
                </c:pt>
                <c:pt idx="54232">
                  <c:v>1457715600</c:v>
                </c:pt>
                <c:pt idx="54233">
                  <c:v>1457719200</c:v>
                </c:pt>
                <c:pt idx="54234">
                  <c:v>1457722800</c:v>
                </c:pt>
                <c:pt idx="54235">
                  <c:v>1457726400</c:v>
                </c:pt>
                <c:pt idx="54236">
                  <c:v>1457730000</c:v>
                </c:pt>
                <c:pt idx="54237">
                  <c:v>1457733600</c:v>
                </c:pt>
                <c:pt idx="54238">
                  <c:v>1457737200</c:v>
                </c:pt>
                <c:pt idx="54239">
                  <c:v>1457740800</c:v>
                </c:pt>
                <c:pt idx="54240">
                  <c:v>1457744400</c:v>
                </c:pt>
                <c:pt idx="54241">
                  <c:v>1457748000</c:v>
                </c:pt>
                <c:pt idx="54242">
                  <c:v>1457751600</c:v>
                </c:pt>
                <c:pt idx="54243">
                  <c:v>1457755200</c:v>
                </c:pt>
                <c:pt idx="54244">
                  <c:v>1457758800</c:v>
                </c:pt>
                <c:pt idx="54245">
                  <c:v>1457762400</c:v>
                </c:pt>
                <c:pt idx="54246">
                  <c:v>1457766000</c:v>
                </c:pt>
                <c:pt idx="54247">
                  <c:v>1457769600</c:v>
                </c:pt>
                <c:pt idx="54248">
                  <c:v>1457773200</c:v>
                </c:pt>
                <c:pt idx="54249">
                  <c:v>1457776800</c:v>
                </c:pt>
                <c:pt idx="54250">
                  <c:v>1457780400</c:v>
                </c:pt>
                <c:pt idx="54251">
                  <c:v>1457784000</c:v>
                </c:pt>
                <c:pt idx="54252">
                  <c:v>1457787600</c:v>
                </c:pt>
                <c:pt idx="54253">
                  <c:v>1457791200</c:v>
                </c:pt>
                <c:pt idx="54254">
                  <c:v>1457794800</c:v>
                </c:pt>
                <c:pt idx="54255">
                  <c:v>1457798400</c:v>
                </c:pt>
                <c:pt idx="54256">
                  <c:v>1457802000</c:v>
                </c:pt>
                <c:pt idx="54257">
                  <c:v>1457805600</c:v>
                </c:pt>
                <c:pt idx="54258">
                  <c:v>1457809200</c:v>
                </c:pt>
                <c:pt idx="54259">
                  <c:v>1457812800</c:v>
                </c:pt>
                <c:pt idx="54260">
                  <c:v>1457816400</c:v>
                </c:pt>
                <c:pt idx="54261">
                  <c:v>1457820000</c:v>
                </c:pt>
                <c:pt idx="54262">
                  <c:v>1457823600</c:v>
                </c:pt>
                <c:pt idx="54263">
                  <c:v>1457827200</c:v>
                </c:pt>
                <c:pt idx="54264">
                  <c:v>1457830800</c:v>
                </c:pt>
                <c:pt idx="54265">
                  <c:v>1457834400</c:v>
                </c:pt>
                <c:pt idx="54266">
                  <c:v>1457838000</c:v>
                </c:pt>
                <c:pt idx="54267">
                  <c:v>1457841600</c:v>
                </c:pt>
                <c:pt idx="54268">
                  <c:v>1457845200</c:v>
                </c:pt>
                <c:pt idx="54269">
                  <c:v>1457848800</c:v>
                </c:pt>
                <c:pt idx="54270">
                  <c:v>1457852400</c:v>
                </c:pt>
                <c:pt idx="54271">
                  <c:v>1457856000</c:v>
                </c:pt>
                <c:pt idx="54272">
                  <c:v>1457859600</c:v>
                </c:pt>
                <c:pt idx="54273">
                  <c:v>1457863200</c:v>
                </c:pt>
                <c:pt idx="54274">
                  <c:v>1457866800</c:v>
                </c:pt>
                <c:pt idx="54275">
                  <c:v>1457870400</c:v>
                </c:pt>
                <c:pt idx="54276">
                  <c:v>1457874000</c:v>
                </c:pt>
                <c:pt idx="54277">
                  <c:v>1457877600</c:v>
                </c:pt>
                <c:pt idx="54278">
                  <c:v>1457881200</c:v>
                </c:pt>
                <c:pt idx="54279">
                  <c:v>1457884800</c:v>
                </c:pt>
                <c:pt idx="54280">
                  <c:v>1457888400</c:v>
                </c:pt>
                <c:pt idx="54281">
                  <c:v>1457892000</c:v>
                </c:pt>
                <c:pt idx="54282">
                  <c:v>1457895600</c:v>
                </c:pt>
                <c:pt idx="54283">
                  <c:v>1457899200</c:v>
                </c:pt>
                <c:pt idx="54284">
                  <c:v>1457902800</c:v>
                </c:pt>
                <c:pt idx="54285">
                  <c:v>1457906400</c:v>
                </c:pt>
                <c:pt idx="54286">
                  <c:v>1457910000</c:v>
                </c:pt>
                <c:pt idx="54287">
                  <c:v>1457913600</c:v>
                </c:pt>
                <c:pt idx="54288">
                  <c:v>1457917200</c:v>
                </c:pt>
                <c:pt idx="54289">
                  <c:v>1457920800</c:v>
                </c:pt>
                <c:pt idx="54290">
                  <c:v>1457924400</c:v>
                </c:pt>
                <c:pt idx="54291">
                  <c:v>1457928000</c:v>
                </c:pt>
                <c:pt idx="54292">
                  <c:v>1457931600</c:v>
                </c:pt>
                <c:pt idx="54293">
                  <c:v>1457935200</c:v>
                </c:pt>
                <c:pt idx="54294">
                  <c:v>1457938800</c:v>
                </c:pt>
                <c:pt idx="54295">
                  <c:v>1457942400</c:v>
                </c:pt>
                <c:pt idx="54296">
                  <c:v>1457946000</c:v>
                </c:pt>
                <c:pt idx="54297">
                  <c:v>1457949600</c:v>
                </c:pt>
                <c:pt idx="54298">
                  <c:v>1457953200</c:v>
                </c:pt>
                <c:pt idx="54299">
                  <c:v>1457956800</c:v>
                </c:pt>
                <c:pt idx="54300">
                  <c:v>1457960400</c:v>
                </c:pt>
                <c:pt idx="54301">
                  <c:v>1457964000</c:v>
                </c:pt>
                <c:pt idx="54302">
                  <c:v>1457967600</c:v>
                </c:pt>
                <c:pt idx="54303">
                  <c:v>1457971200</c:v>
                </c:pt>
                <c:pt idx="54304">
                  <c:v>1457974800</c:v>
                </c:pt>
                <c:pt idx="54305">
                  <c:v>1457978400</c:v>
                </c:pt>
                <c:pt idx="54306">
                  <c:v>1457982000</c:v>
                </c:pt>
                <c:pt idx="54307">
                  <c:v>1457985600</c:v>
                </c:pt>
                <c:pt idx="54308">
                  <c:v>1457989200</c:v>
                </c:pt>
                <c:pt idx="54309">
                  <c:v>1457992800</c:v>
                </c:pt>
                <c:pt idx="54310">
                  <c:v>1457996400</c:v>
                </c:pt>
                <c:pt idx="54311">
                  <c:v>1458000000</c:v>
                </c:pt>
                <c:pt idx="54312">
                  <c:v>1458003600</c:v>
                </c:pt>
                <c:pt idx="54313">
                  <c:v>1458007200</c:v>
                </c:pt>
                <c:pt idx="54314">
                  <c:v>1458010800</c:v>
                </c:pt>
                <c:pt idx="54315">
                  <c:v>1458014400</c:v>
                </c:pt>
                <c:pt idx="54316">
                  <c:v>1458018000</c:v>
                </c:pt>
                <c:pt idx="54317">
                  <c:v>1458021600</c:v>
                </c:pt>
                <c:pt idx="54318">
                  <c:v>1458025200</c:v>
                </c:pt>
                <c:pt idx="54319">
                  <c:v>1458028800</c:v>
                </c:pt>
                <c:pt idx="54320">
                  <c:v>1458032400</c:v>
                </c:pt>
                <c:pt idx="54321">
                  <c:v>1458036000</c:v>
                </c:pt>
                <c:pt idx="54322">
                  <c:v>1458039600</c:v>
                </c:pt>
                <c:pt idx="54323">
                  <c:v>1458043200</c:v>
                </c:pt>
                <c:pt idx="54324">
                  <c:v>1458046800</c:v>
                </c:pt>
                <c:pt idx="54325">
                  <c:v>1458050400</c:v>
                </c:pt>
                <c:pt idx="54326">
                  <c:v>1458054000</c:v>
                </c:pt>
                <c:pt idx="54327">
                  <c:v>1458057600</c:v>
                </c:pt>
                <c:pt idx="54328">
                  <c:v>1458061200</c:v>
                </c:pt>
                <c:pt idx="54329">
                  <c:v>1458064800</c:v>
                </c:pt>
                <c:pt idx="54330">
                  <c:v>1458068400</c:v>
                </c:pt>
                <c:pt idx="54331">
                  <c:v>1458072000</c:v>
                </c:pt>
                <c:pt idx="54332">
                  <c:v>1458075600</c:v>
                </c:pt>
                <c:pt idx="54333">
                  <c:v>1458079200</c:v>
                </c:pt>
                <c:pt idx="54334">
                  <c:v>1458082800</c:v>
                </c:pt>
                <c:pt idx="54335">
                  <c:v>1458086400</c:v>
                </c:pt>
                <c:pt idx="54336">
                  <c:v>1458090000</c:v>
                </c:pt>
                <c:pt idx="54337">
                  <c:v>1458093600</c:v>
                </c:pt>
                <c:pt idx="54338">
                  <c:v>1458097200</c:v>
                </c:pt>
                <c:pt idx="54339">
                  <c:v>1458100800</c:v>
                </c:pt>
                <c:pt idx="54340">
                  <c:v>1458104400</c:v>
                </c:pt>
                <c:pt idx="54341">
                  <c:v>1458108000</c:v>
                </c:pt>
                <c:pt idx="54342">
                  <c:v>1458111600</c:v>
                </c:pt>
                <c:pt idx="54343">
                  <c:v>1458115200</c:v>
                </c:pt>
                <c:pt idx="54344">
                  <c:v>1458118800</c:v>
                </c:pt>
                <c:pt idx="54345">
                  <c:v>1458122400</c:v>
                </c:pt>
                <c:pt idx="54346">
                  <c:v>1458126000</c:v>
                </c:pt>
                <c:pt idx="54347">
                  <c:v>1458129600</c:v>
                </c:pt>
                <c:pt idx="54348">
                  <c:v>1458133200</c:v>
                </c:pt>
                <c:pt idx="54349">
                  <c:v>1458136800</c:v>
                </c:pt>
                <c:pt idx="54350">
                  <c:v>1458140400</c:v>
                </c:pt>
                <c:pt idx="54351">
                  <c:v>1458144000</c:v>
                </c:pt>
                <c:pt idx="54352">
                  <c:v>1458147600</c:v>
                </c:pt>
                <c:pt idx="54353">
                  <c:v>1458151200</c:v>
                </c:pt>
                <c:pt idx="54354">
                  <c:v>1458154800</c:v>
                </c:pt>
                <c:pt idx="54355">
                  <c:v>1458158400</c:v>
                </c:pt>
                <c:pt idx="54356">
                  <c:v>1458162000</c:v>
                </c:pt>
                <c:pt idx="54357">
                  <c:v>1458165600</c:v>
                </c:pt>
                <c:pt idx="54358">
                  <c:v>1458169200</c:v>
                </c:pt>
                <c:pt idx="54359">
                  <c:v>1458172800</c:v>
                </c:pt>
                <c:pt idx="54360">
                  <c:v>1458176400</c:v>
                </c:pt>
                <c:pt idx="54361">
                  <c:v>1458180000</c:v>
                </c:pt>
                <c:pt idx="54362">
                  <c:v>1458183600</c:v>
                </c:pt>
                <c:pt idx="54363">
                  <c:v>1458187200</c:v>
                </c:pt>
                <c:pt idx="54364">
                  <c:v>1458190800</c:v>
                </c:pt>
                <c:pt idx="54365">
                  <c:v>1458194400</c:v>
                </c:pt>
                <c:pt idx="54366">
                  <c:v>1458198000</c:v>
                </c:pt>
                <c:pt idx="54367">
                  <c:v>1458201600</c:v>
                </c:pt>
                <c:pt idx="54368">
                  <c:v>1458205200</c:v>
                </c:pt>
                <c:pt idx="54369">
                  <c:v>1458208800</c:v>
                </c:pt>
                <c:pt idx="54370">
                  <c:v>1458212400</c:v>
                </c:pt>
                <c:pt idx="54371">
                  <c:v>1458216000</c:v>
                </c:pt>
                <c:pt idx="54372">
                  <c:v>1458219600</c:v>
                </c:pt>
                <c:pt idx="54373">
                  <c:v>1458223200</c:v>
                </c:pt>
                <c:pt idx="54374">
                  <c:v>1458226800</c:v>
                </c:pt>
                <c:pt idx="54375">
                  <c:v>1458230400</c:v>
                </c:pt>
                <c:pt idx="54376">
                  <c:v>1458234000</c:v>
                </c:pt>
                <c:pt idx="54377">
                  <c:v>1458237600</c:v>
                </c:pt>
                <c:pt idx="54378">
                  <c:v>1458241200</c:v>
                </c:pt>
                <c:pt idx="54379">
                  <c:v>1458244800</c:v>
                </c:pt>
                <c:pt idx="54380">
                  <c:v>1458248400</c:v>
                </c:pt>
                <c:pt idx="54381">
                  <c:v>1458252000</c:v>
                </c:pt>
                <c:pt idx="54382">
                  <c:v>1458255600</c:v>
                </c:pt>
                <c:pt idx="54383">
                  <c:v>1458259200</c:v>
                </c:pt>
                <c:pt idx="54384">
                  <c:v>1458262800</c:v>
                </c:pt>
                <c:pt idx="54385">
                  <c:v>1458266400</c:v>
                </c:pt>
                <c:pt idx="54386">
                  <c:v>1458270000</c:v>
                </c:pt>
                <c:pt idx="54387">
                  <c:v>1458273600</c:v>
                </c:pt>
                <c:pt idx="54388">
                  <c:v>1458277200</c:v>
                </c:pt>
                <c:pt idx="54389">
                  <c:v>1458280800</c:v>
                </c:pt>
                <c:pt idx="54390">
                  <c:v>1458284400</c:v>
                </c:pt>
                <c:pt idx="54391">
                  <c:v>1458288000</c:v>
                </c:pt>
                <c:pt idx="54392">
                  <c:v>1458291600</c:v>
                </c:pt>
                <c:pt idx="54393">
                  <c:v>1458295200</c:v>
                </c:pt>
                <c:pt idx="54394">
                  <c:v>1458298800</c:v>
                </c:pt>
                <c:pt idx="54395">
                  <c:v>1458302400</c:v>
                </c:pt>
                <c:pt idx="54396">
                  <c:v>1458306000</c:v>
                </c:pt>
                <c:pt idx="54397">
                  <c:v>1458309600</c:v>
                </c:pt>
                <c:pt idx="54398">
                  <c:v>1458313200</c:v>
                </c:pt>
                <c:pt idx="54399">
                  <c:v>1458316800</c:v>
                </c:pt>
                <c:pt idx="54400">
                  <c:v>1458320400</c:v>
                </c:pt>
                <c:pt idx="54401">
                  <c:v>1458324000</c:v>
                </c:pt>
                <c:pt idx="54402">
                  <c:v>1458327600</c:v>
                </c:pt>
                <c:pt idx="54403">
                  <c:v>1458331200</c:v>
                </c:pt>
                <c:pt idx="54404">
                  <c:v>1458334800</c:v>
                </c:pt>
                <c:pt idx="54405">
                  <c:v>1458338400</c:v>
                </c:pt>
                <c:pt idx="54406">
                  <c:v>1458342000</c:v>
                </c:pt>
                <c:pt idx="54407">
                  <c:v>1458345600</c:v>
                </c:pt>
                <c:pt idx="54408">
                  <c:v>1458349200</c:v>
                </c:pt>
                <c:pt idx="54409">
                  <c:v>1458352800</c:v>
                </c:pt>
                <c:pt idx="54410">
                  <c:v>1458356400</c:v>
                </c:pt>
                <c:pt idx="54411">
                  <c:v>1458360000</c:v>
                </c:pt>
                <c:pt idx="54412">
                  <c:v>1458363600</c:v>
                </c:pt>
                <c:pt idx="54413">
                  <c:v>1458367200</c:v>
                </c:pt>
                <c:pt idx="54414">
                  <c:v>1458370800</c:v>
                </c:pt>
                <c:pt idx="54415">
                  <c:v>1458374400</c:v>
                </c:pt>
                <c:pt idx="54416">
                  <c:v>1458378000</c:v>
                </c:pt>
                <c:pt idx="54417">
                  <c:v>1458381600</c:v>
                </c:pt>
                <c:pt idx="54418">
                  <c:v>1458385200</c:v>
                </c:pt>
                <c:pt idx="54419">
                  <c:v>1458388800</c:v>
                </c:pt>
                <c:pt idx="54420">
                  <c:v>1458392400</c:v>
                </c:pt>
                <c:pt idx="54421">
                  <c:v>1458396000</c:v>
                </c:pt>
                <c:pt idx="54422">
                  <c:v>1458399600</c:v>
                </c:pt>
                <c:pt idx="54423">
                  <c:v>1458403200</c:v>
                </c:pt>
                <c:pt idx="54424">
                  <c:v>1458406800</c:v>
                </c:pt>
                <c:pt idx="54425">
                  <c:v>1458410400</c:v>
                </c:pt>
                <c:pt idx="54426">
                  <c:v>1458414000</c:v>
                </c:pt>
                <c:pt idx="54427">
                  <c:v>1458417600</c:v>
                </c:pt>
                <c:pt idx="54428">
                  <c:v>1458421200</c:v>
                </c:pt>
                <c:pt idx="54429">
                  <c:v>1458424800</c:v>
                </c:pt>
                <c:pt idx="54430">
                  <c:v>1458428400</c:v>
                </c:pt>
                <c:pt idx="54431">
                  <c:v>1458432000</c:v>
                </c:pt>
                <c:pt idx="54432">
                  <c:v>1458435600</c:v>
                </c:pt>
                <c:pt idx="54433">
                  <c:v>1458439200</c:v>
                </c:pt>
                <c:pt idx="54434">
                  <c:v>1458442800</c:v>
                </c:pt>
                <c:pt idx="54435">
                  <c:v>1458446400</c:v>
                </c:pt>
                <c:pt idx="54436">
                  <c:v>1458450000</c:v>
                </c:pt>
                <c:pt idx="54437">
                  <c:v>1458453600</c:v>
                </c:pt>
                <c:pt idx="54438">
                  <c:v>1458457200</c:v>
                </c:pt>
                <c:pt idx="54439">
                  <c:v>1458460800</c:v>
                </c:pt>
                <c:pt idx="54440">
                  <c:v>1458464400</c:v>
                </c:pt>
                <c:pt idx="54441">
                  <c:v>1458468000</c:v>
                </c:pt>
                <c:pt idx="54442">
                  <c:v>1458471600</c:v>
                </c:pt>
                <c:pt idx="54443">
                  <c:v>1458475200</c:v>
                </c:pt>
                <c:pt idx="54444">
                  <c:v>1458478800</c:v>
                </c:pt>
                <c:pt idx="54445">
                  <c:v>1458482400</c:v>
                </c:pt>
                <c:pt idx="54446">
                  <c:v>1458486000</c:v>
                </c:pt>
                <c:pt idx="54447">
                  <c:v>1458489600</c:v>
                </c:pt>
                <c:pt idx="54448">
                  <c:v>1458493200</c:v>
                </c:pt>
                <c:pt idx="54449">
                  <c:v>1458496800</c:v>
                </c:pt>
                <c:pt idx="54450">
                  <c:v>1458500400</c:v>
                </c:pt>
                <c:pt idx="54451">
                  <c:v>1458504000</c:v>
                </c:pt>
                <c:pt idx="54452">
                  <c:v>1458507600</c:v>
                </c:pt>
                <c:pt idx="54453">
                  <c:v>1458511200</c:v>
                </c:pt>
                <c:pt idx="54454">
                  <c:v>1458514800</c:v>
                </c:pt>
                <c:pt idx="54455">
                  <c:v>1458518400</c:v>
                </c:pt>
                <c:pt idx="54456">
                  <c:v>1458522000</c:v>
                </c:pt>
                <c:pt idx="54457">
                  <c:v>1458525600</c:v>
                </c:pt>
                <c:pt idx="54458">
                  <c:v>1458529200</c:v>
                </c:pt>
                <c:pt idx="54459">
                  <c:v>1458532800</c:v>
                </c:pt>
                <c:pt idx="54460">
                  <c:v>1458536400</c:v>
                </c:pt>
                <c:pt idx="54461">
                  <c:v>1458540000</c:v>
                </c:pt>
                <c:pt idx="54462">
                  <c:v>1458543600</c:v>
                </c:pt>
                <c:pt idx="54463">
                  <c:v>1458547200</c:v>
                </c:pt>
                <c:pt idx="54464">
                  <c:v>1458550800</c:v>
                </c:pt>
                <c:pt idx="54465">
                  <c:v>1458554400</c:v>
                </c:pt>
                <c:pt idx="54466">
                  <c:v>1458558000</c:v>
                </c:pt>
                <c:pt idx="54467">
                  <c:v>1458561600</c:v>
                </c:pt>
                <c:pt idx="54468">
                  <c:v>1458565200</c:v>
                </c:pt>
                <c:pt idx="54469">
                  <c:v>1458568800</c:v>
                </c:pt>
                <c:pt idx="54470">
                  <c:v>1458572400</c:v>
                </c:pt>
                <c:pt idx="54471">
                  <c:v>1458576000</c:v>
                </c:pt>
                <c:pt idx="54472">
                  <c:v>1458579600</c:v>
                </c:pt>
                <c:pt idx="54473">
                  <c:v>1458583200</c:v>
                </c:pt>
                <c:pt idx="54474">
                  <c:v>1458586800</c:v>
                </c:pt>
                <c:pt idx="54475">
                  <c:v>1458590400</c:v>
                </c:pt>
                <c:pt idx="54476">
                  <c:v>1458594000</c:v>
                </c:pt>
                <c:pt idx="54477">
                  <c:v>1458597600</c:v>
                </c:pt>
                <c:pt idx="54478">
                  <c:v>1458601200</c:v>
                </c:pt>
                <c:pt idx="54479">
                  <c:v>1458604800</c:v>
                </c:pt>
                <c:pt idx="54480">
                  <c:v>1458608400</c:v>
                </c:pt>
                <c:pt idx="54481">
                  <c:v>1458612000</c:v>
                </c:pt>
                <c:pt idx="54482">
                  <c:v>1458615600</c:v>
                </c:pt>
                <c:pt idx="54483">
                  <c:v>1458619200</c:v>
                </c:pt>
                <c:pt idx="54484">
                  <c:v>1458622800</c:v>
                </c:pt>
                <c:pt idx="54485">
                  <c:v>1458626400</c:v>
                </c:pt>
                <c:pt idx="54486">
                  <c:v>1458630000</c:v>
                </c:pt>
                <c:pt idx="54487">
                  <c:v>1458633600</c:v>
                </c:pt>
                <c:pt idx="54488">
                  <c:v>1458637200</c:v>
                </c:pt>
                <c:pt idx="54489">
                  <c:v>1458640800</c:v>
                </c:pt>
                <c:pt idx="54490">
                  <c:v>1458644400</c:v>
                </c:pt>
                <c:pt idx="54491">
                  <c:v>1458648000</c:v>
                </c:pt>
                <c:pt idx="54492">
                  <c:v>1458651600</c:v>
                </c:pt>
                <c:pt idx="54493">
                  <c:v>1458655200</c:v>
                </c:pt>
                <c:pt idx="54494">
                  <c:v>1458658800</c:v>
                </c:pt>
                <c:pt idx="54495">
                  <c:v>1458662400</c:v>
                </c:pt>
                <c:pt idx="54496">
                  <c:v>1458666000</c:v>
                </c:pt>
                <c:pt idx="54497">
                  <c:v>1458669600</c:v>
                </c:pt>
                <c:pt idx="54498">
                  <c:v>1458673200</c:v>
                </c:pt>
                <c:pt idx="54499">
                  <c:v>1458676800</c:v>
                </c:pt>
                <c:pt idx="54500">
                  <c:v>1458680400</c:v>
                </c:pt>
                <c:pt idx="54501">
                  <c:v>1458684000</c:v>
                </c:pt>
                <c:pt idx="54502">
                  <c:v>1458687600</c:v>
                </c:pt>
                <c:pt idx="54503">
                  <c:v>1458691200</c:v>
                </c:pt>
                <c:pt idx="54504">
                  <c:v>1458694800</c:v>
                </c:pt>
                <c:pt idx="54505">
                  <c:v>1458698400</c:v>
                </c:pt>
                <c:pt idx="54506">
                  <c:v>1458702000</c:v>
                </c:pt>
                <c:pt idx="54507">
                  <c:v>1458705600</c:v>
                </c:pt>
                <c:pt idx="54508">
                  <c:v>1458709200</c:v>
                </c:pt>
                <c:pt idx="54509">
                  <c:v>1458712800</c:v>
                </c:pt>
                <c:pt idx="54510">
                  <c:v>1458716400</c:v>
                </c:pt>
                <c:pt idx="54511">
                  <c:v>1458720000</c:v>
                </c:pt>
                <c:pt idx="54512">
                  <c:v>1458723600</c:v>
                </c:pt>
                <c:pt idx="54513">
                  <c:v>1458727200</c:v>
                </c:pt>
                <c:pt idx="54514">
                  <c:v>1458730800</c:v>
                </c:pt>
                <c:pt idx="54515">
                  <c:v>1458734400</c:v>
                </c:pt>
                <c:pt idx="54516">
                  <c:v>1458738000</c:v>
                </c:pt>
                <c:pt idx="54517">
                  <c:v>1458741600</c:v>
                </c:pt>
                <c:pt idx="54518">
                  <c:v>1458745200</c:v>
                </c:pt>
                <c:pt idx="54519">
                  <c:v>1458748800</c:v>
                </c:pt>
                <c:pt idx="54520">
                  <c:v>1458752400</c:v>
                </c:pt>
                <c:pt idx="54521">
                  <c:v>1458756000</c:v>
                </c:pt>
                <c:pt idx="54522">
                  <c:v>1458759600</c:v>
                </c:pt>
                <c:pt idx="54523">
                  <c:v>1458763200</c:v>
                </c:pt>
                <c:pt idx="54524">
                  <c:v>1458766800</c:v>
                </c:pt>
                <c:pt idx="54525">
                  <c:v>1458770400</c:v>
                </c:pt>
                <c:pt idx="54526">
                  <c:v>1458774000</c:v>
                </c:pt>
                <c:pt idx="54527">
                  <c:v>1458777600</c:v>
                </c:pt>
                <c:pt idx="54528">
                  <c:v>1458781200</c:v>
                </c:pt>
                <c:pt idx="54529">
                  <c:v>1458784800</c:v>
                </c:pt>
                <c:pt idx="54530">
                  <c:v>1458788400</c:v>
                </c:pt>
                <c:pt idx="54531">
                  <c:v>1458792000</c:v>
                </c:pt>
                <c:pt idx="54532">
                  <c:v>1458795600</c:v>
                </c:pt>
                <c:pt idx="54533">
                  <c:v>1458799200</c:v>
                </c:pt>
                <c:pt idx="54534">
                  <c:v>1458802800</c:v>
                </c:pt>
                <c:pt idx="54535">
                  <c:v>1458806400</c:v>
                </c:pt>
                <c:pt idx="54536">
                  <c:v>1458810000</c:v>
                </c:pt>
                <c:pt idx="54537">
                  <c:v>1458813600</c:v>
                </c:pt>
                <c:pt idx="54538">
                  <c:v>1458817200</c:v>
                </c:pt>
                <c:pt idx="54539">
                  <c:v>1458820800</c:v>
                </c:pt>
                <c:pt idx="54540">
                  <c:v>1458824400</c:v>
                </c:pt>
                <c:pt idx="54541">
                  <c:v>1458828000</c:v>
                </c:pt>
                <c:pt idx="54542">
                  <c:v>1458831600</c:v>
                </c:pt>
                <c:pt idx="54543">
                  <c:v>1458835200</c:v>
                </c:pt>
                <c:pt idx="54544">
                  <c:v>1458838800</c:v>
                </c:pt>
                <c:pt idx="54545">
                  <c:v>1458842400</c:v>
                </c:pt>
                <c:pt idx="54546">
                  <c:v>1458846000</c:v>
                </c:pt>
                <c:pt idx="54547">
                  <c:v>1458849600</c:v>
                </c:pt>
                <c:pt idx="54548">
                  <c:v>1458853200</c:v>
                </c:pt>
                <c:pt idx="54549">
                  <c:v>1458856800</c:v>
                </c:pt>
                <c:pt idx="54550">
                  <c:v>1458860400</c:v>
                </c:pt>
                <c:pt idx="54551">
                  <c:v>1458864000</c:v>
                </c:pt>
                <c:pt idx="54552">
                  <c:v>1458867600</c:v>
                </c:pt>
                <c:pt idx="54553">
                  <c:v>1458871200</c:v>
                </c:pt>
                <c:pt idx="54554">
                  <c:v>1458874800</c:v>
                </c:pt>
                <c:pt idx="54555">
                  <c:v>1458878400</c:v>
                </c:pt>
                <c:pt idx="54556">
                  <c:v>1458882000</c:v>
                </c:pt>
                <c:pt idx="54557">
                  <c:v>1458885600</c:v>
                </c:pt>
                <c:pt idx="54558">
                  <c:v>1458889200</c:v>
                </c:pt>
                <c:pt idx="54559">
                  <c:v>1458892800</c:v>
                </c:pt>
                <c:pt idx="54560">
                  <c:v>1458896400</c:v>
                </c:pt>
                <c:pt idx="54561">
                  <c:v>1458900000</c:v>
                </c:pt>
                <c:pt idx="54562">
                  <c:v>1458903600</c:v>
                </c:pt>
                <c:pt idx="54563">
                  <c:v>1458907200</c:v>
                </c:pt>
                <c:pt idx="54564">
                  <c:v>1458910800</c:v>
                </c:pt>
                <c:pt idx="54565">
                  <c:v>1458914400</c:v>
                </c:pt>
                <c:pt idx="54566">
                  <c:v>1458918000</c:v>
                </c:pt>
                <c:pt idx="54567">
                  <c:v>1458921600</c:v>
                </c:pt>
                <c:pt idx="54568">
                  <c:v>1458925200</c:v>
                </c:pt>
                <c:pt idx="54569">
                  <c:v>1458928800</c:v>
                </c:pt>
                <c:pt idx="54570">
                  <c:v>1458932400</c:v>
                </c:pt>
                <c:pt idx="54571">
                  <c:v>1458936000</c:v>
                </c:pt>
                <c:pt idx="54572">
                  <c:v>1458939600</c:v>
                </c:pt>
                <c:pt idx="54573">
                  <c:v>1458943200</c:v>
                </c:pt>
                <c:pt idx="54574">
                  <c:v>1458946800</c:v>
                </c:pt>
                <c:pt idx="54575">
                  <c:v>1458950400</c:v>
                </c:pt>
                <c:pt idx="54576">
                  <c:v>1458954000</c:v>
                </c:pt>
                <c:pt idx="54577">
                  <c:v>1458957600</c:v>
                </c:pt>
                <c:pt idx="54578">
                  <c:v>1458961200</c:v>
                </c:pt>
                <c:pt idx="54579">
                  <c:v>1458964800</c:v>
                </c:pt>
                <c:pt idx="54580">
                  <c:v>1458968400</c:v>
                </c:pt>
                <c:pt idx="54581">
                  <c:v>1458972000</c:v>
                </c:pt>
                <c:pt idx="54582">
                  <c:v>1458975600</c:v>
                </c:pt>
                <c:pt idx="54583">
                  <c:v>1458979200</c:v>
                </c:pt>
                <c:pt idx="54584">
                  <c:v>1458982800</c:v>
                </c:pt>
                <c:pt idx="54585">
                  <c:v>1458986400</c:v>
                </c:pt>
                <c:pt idx="54586">
                  <c:v>1458990000</c:v>
                </c:pt>
                <c:pt idx="54587">
                  <c:v>1458993600</c:v>
                </c:pt>
                <c:pt idx="54588">
                  <c:v>1458997200</c:v>
                </c:pt>
                <c:pt idx="54589">
                  <c:v>1459000800</c:v>
                </c:pt>
                <c:pt idx="54590">
                  <c:v>1459004400</c:v>
                </c:pt>
                <c:pt idx="54591">
                  <c:v>1459008000</c:v>
                </c:pt>
                <c:pt idx="54592">
                  <c:v>1459011600</c:v>
                </c:pt>
                <c:pt idx="54593">
                  <c:v>1459015200</c:v>
                </c:pt>
                <c:pt idx="54594">
                  <c:v>1459018800</c:v>
                </c:pt>
                <c:pt idx="54595">
                  <c:v>1459022400</c:v>
                </c:pt>
                <c:pt idx="54596">
                  <c:v>1459026000</c:v>
                </c:pt>
                <c:pt idx="54597">
                  <c:v>1459029600</c:v>
                </c:pt>
                <c:pt idx="54598">
                  <c:v>1459033200</c:v>
                </c:pt>
                <c:pt idx="54599">
                  <c:v>1459036800</c:v>
                </c:pt>
                <c:pt idx="54600">
                  <c:v>1459040400</c:v>
                </c:pt>
                <c:pt idx="54601">
                  <c:v>1459044000</c:v>
                </c:pt>
                <c:pt idx="54602">
                  <c:v>1459047600</c:v>
                </c:pt>
                <c:pt idx="54603">
                  <c:v>1459051200</c:v>
                </c:pt>
                <c:pt idx="54604">
                  <c:v>1459054800</c:v>
                </c:pt>
                <c:pt idx="54605">
                  <c:v>1459058400</c:v>
                </c:pt>
                <c:pt idx="54606">
                  <c:v>1459062000</c:v>
                </c:pt>
                <c:pt idx="54607">
                  <c:v>1459065600</c:v>
                </c:pt>
                <c:pt idx="54608">
                  <c:v>1459069200</c:v>
                </c:pt>
                <c:pt idx="54609">
                  <c:v>1459072800</c:v>
                </c:pt>
                <c:pt idx="54610">
                  <c:v>1459076400</c:v>
                </c:pt>
                <c:pt idx="54611">
                  <c:v>1459080000</c:v>
                </c:pt>
                <c:pt idx="54612">
                  <c:v>1459083600</c:v>
                </c:pt>
                <c:pt idx="54613">
                  <c:v>1459087200</c:v>
                </c:pt>
                <c:pt idx="54614">
                  <c:v>1459090800</c:v>
                </c:pt>
                <c:pt idx="54615">
                  <c:v>1459094400</c:v>
                </c:pt>
                <c:pt idx="54616">
                  <c:v>1459098000</c:v>
                </c:pt>
                <c:pt idx="54617">
                  <c:v>1459101600</c:v>
                </c:pt>
                <c:pt idx="54618">
                  <c:v>1459105200</c:v>
                </c:pt>
                <c:pt idx="54619">
                  <c:v>1459108800</c:v>
                </c:pt>
                <c:pt idx="54620">
                  <c:v>1459112400</c:v>
                </c:pt>
                <c:pt idx="54621">
                  <c:v>1459116000</c:v>
                </c:pt>
                <c:pt idx="54622">
                  <c:v>1459119600</c:v>
                </c:pt>
                <c:pt idx="54623">
                  <c:v>1459123200</c:v>
                </c:pt>
                <c:pt idx="54624">
                  <c:v>1459126800</c:v>
                </c:pt>
                <c:pt idx="54625">
                  <c:v>1459130400</c:v>
                </c:pt>
                <c:pt idx="54626">
                  <c:v>1459134000</c:v>
                </c:pt>
                <c:pt idx="54627">
                  <c:v>1459137600</c:v>
                </c:pt>
                <c:pt idx="54628">
                  <c:v>1459141200</c:v>
                </c:pt>
                <c:pt idx="54629">
                  <c:v>1459144800</c:v>
                </c:pt>
                <c:pt idx="54630">
                  <c:v>1459148400</c:v>
                </c:pt>
                <c:pt idx="54631">
                  <c:v>1459152000</c:v>
                </c:pt>
                <c:pt idx="54632">
                  <c:v>1459155600</c:v>
                </c:pt>
                <c:pt idx="54633">
                  <c:v>1459159200</c:v>
                </c:pt>
                <c:pt idx="54634">
                  <c:v>1459162800</c:v>
                </c:pt>
                <c:pt idx="54635">
                  <c:v>1459166400</c:v>
                </c:pt>
                <c:pt idx="54636">
                  <c:v>1459170000</c:v>
                </c:pt>
                <c:pt idx="54637">
                  <c:v>1459173600</c:v>
                </c:pt>
                <c:pt idx="54638">
                  <c:v>1459177200</c:v>
                </c:pt>
                <c:pt idx="54639">
                  <c:v>1459180800</c:v>
                </c:pt>
                <c:pt idx="54640">
                  <c:v>1459184400</c:v>
                </c:pt>
                <c:pt idx="54641">
                  <c:v>1459188000</c:v>
                </c:pt>
                <c:pt idx="54642">
                  <c:v>1459191600</c:v>
                </c:pt>
                <c:pt idx="54643">
                  <c:v>1459195200</c:v>
                </c:pt>
                <c:pt idx="54644">
                  <c:v>1459198800</c:v>
                </c:pt>
                <c:pt idx="54645">
                  <c:v>1459202400</c:v>
                </c:pt>
                <c:pt idx="54646">
                  <c:v>1459206000</c:v>
                </c:pt>
                <c:pt idx="54647">
                  <c:v>1459209600</c:v>
                </c:pt>
                <c:pt idx="54648">
                  <c:v>1459213200</c:v>
                </c:pt>
                <c:pt idx="54649">
                  <c:v>1459216800</c:v>
                </c:pt>
                <c:pt idx="54650">
                  <c:v>1459220400</c:v>
                </c:pt>
                <c:pt idx="54651">
                  <c:v>1459224000</c:v>
                </c:pt>
                <c:pt idx="54652">
                  <c:v>1459227600</c:v>
                </c:pt>
                <c:pt idx="54653">
                  <c:v>1459231200</c:v>
                </c:pt>
                <c:pt idx="54654">
                  <c:v>1459234800</c:v>
                </c:pt>
                <c:pt idx="54655">
                  <c:v>1459238400</c:v>
                </c:pt>
                <c:pt idx="54656">
                  <c:v>1459242000</c:v>
                </c:pt>
                <c:pt idx="54657">
                  <c:v>1459245600</c:v>
                </c:pt>
                <c:pt idx="54658">
                  <c:v>1459249200</c:v>
                </c:pt>
                <c:pt idx="54659">
                  <c:v>1459252800</c:v>
                </c:pt>
                <c:pt idx="54660">
                  <c:v>1459256400</c:v>
                </c:pt>
                <c:pt idx="54661">
                  <c:v>1459260000</c:v>
                </c:pt>
                <c:pt idx="54662">
                  <c:v>1459263600</c:v>
                </c:pt>
                <c:pt idx="54663">
                  <c:v>1459267200</c:v>
                </c:pt>
                <c:pt idx="54664">
                  <c:v>1459270800</c:v>
                </c:pt>
                <c:pt idx="54665">
                  <c:v>1459274400</c:v>
                </c:pt>
                <c:pt idx="54666">
                  <c:v>1459278000</c:v>
                </c:pt>
                <c:pt idx="54667">
                  <c:v>1459281600</c:v>
                </c:pt>
                <c:pt idx="54668">
                  <c:v>1459285200</c:v>
                </c:pt>
                <c:pt idx="54669">
                  <c:v>1459288800</c:v>
                </c:pt>
                <c:pt idx="54670">
                  <c:v>1459292400</c:v>
                </c:pt>
                <c:pt idx="54671">
                  <c:v>1459296000</c:v>
                </c:pt>
                <c:pt idx="54672">
                  <c:v>1459299600</c:v>
                </c:pt>
                <c:pt idx="54673">
                  <c:v>1459303200</c:v>
                </c:pt>
                <c:pt idx="54674">
                  <c:v>1459306800</c:v>
                </c:pt>
                <c:pt idx="54675">
                  <c:v>1459310400</c:v>
                </c:pt>
                <c:pt idx="54676">
                  <c:v>1459314000</c:v>
                </c:pt>
                <c:pt idx="54677">
                  <c:v>1459317600</c:v>
                </c:pt>
                <c:pt idx="54678">
                  <c:v>1459321200</c:v>
                </c:pt>
                <c:pt idx="54679">
                  <c:v>1459324800</c:v>
                </c:pt>
                <c:pt idx="54680">
                  <c:v>1459328400</c:v>
                </c:pt>
                <c:pt idx="54681">
                  <c:v>1459332000</c:v>
                </c:pt>
                <c:pt idx="54682">
                  <c:v>1459335600</c:v>
                </c:pt>
                <c:pt idx="54683">
                  <c:v>1459339200</c:v>
                </c:pt>
                <c:pt idx="54684">
                  <c:v>1459342800</c:v>
                </c:pt>
                <c:pt idx="54685">
                  <c:v>1459346400</c:v>
                </c:pt>
                <c:pt idx="54686">
                  <c:v>1459350000</c:v>
                </c:pt>
                <c:pt idx="54687">
                  <c:v>1459353600</c:v>
                </c:pt>
                <c:pt idx="54688">
                  <c:v>1459357200</c:v>
                </c:pt>
                <c:pt idx="54689">
                  <c:v>1459360800</c:v>
                </c:pt>
                <c:pt idx="54690">
                  <c:v>1459364400</c:v>
                </c:pt>
                <c:pt idx="54691">
                  <c:v>1459368000</c:v>
                </c:pt>
                <c:pt idx="54692">
                  <c:v>1459371600</c:v>
                </c:pt>
                <c:pt idx="54693">
                  <c:v>1459375200</c:v>
                </c:pt>
                <c:pt idx="54694">
                  <c:v>1459378800</c:v>
                </c:pt>
                <c:pt idx="54695">
                  <c:v>1459382400</c:v>
                </c:pt>
                <c:pt idx="54696">
                  <c:v>1459386000</c:v>
                </c:pt>
                <c:pt idx="54697">
                  <c:v>1459389600</c:v>
                </c:pt>
                <c:pt idx="54698">
                  <c:v>1459393200</c:v>
                </c:pt>
                <c:pt idx="54699">
                  <c:v>1459396800</c:v>
                </c:pt>
                <c:pt idx="54700">
                  <c:v>1459400400</c:v>
                </c:pt>
                <c:pt idx="54701">
                  <c:v>1459404000</c:v>
                </c:pt>
                <c:pt idx="54702">
                  <c:v>1459407600</c:v>
                </c:pt>
                <c:pt idx="54703">
                  <c:v>1459411200</c:v>
                </c:pt>
                <c:pt idx="54704">
                  <c:v>1459414800</c:v>
                </c:pt>
                <c:pt idx="54705">
                  <c:v>1459418400</c:v>
                </c:pt>
                <c:pt idx="54706">
                  <c:v>1459422000</c:v>
                </c:pt>
                <c:pt idx="54707">
                  <c:v>1459425600</c:v>
                </c:pt>
                <c:pt idx="54708">
                  <c:v>1459429200</c:v>
                </c:pt>
                <c:pt idx="54709">
                  <c:v>1459432800</c:v>
                </c:pt>
                <c:pt idx="54710">
                  <c:v>1459436400</c:v>
                </c:pt>
                <c:pt idx="54711">
                  <c:v>1459440000</c:v>
                </c:pt>
                <c:pt idx="54712">
                  <c:v>1459443600</c:v>
                </c:pt>
                <c:pt idx="54713">
                  <c:v>1459447200</c:v>
                </c:pt>
                <c:pt idx="54714">
                  <c:v>1459450800</c:v>
                </c:pt>
                <c:pt idx="54715">
                  <c:v>1459454400</c:v>
                </c:pt>
                <c:pt idx="54716">
                  <c:v>1459458000</c:v>
                </c:pt>
                <c:pt idx="54717">
                  <c:v>1459461600</c:v>
                </c:pt>
                <c:pt idx="54718">
                  <c:v>1459465200</c:v>
                </c:pt>
                <c:pt idx="54719">
                  <c:v>1459468800</c:v>
                </c:pt>
                <c:pt idx="54720">
                  <c:v>1459472400</c:v>
                </c:pt>
                <c:pt idx="54721">
                  <c:v>1459476000</c:v>
                </c:pt>
                <c:pt idx="54722">
                  <c:v>1459479600</c:v>
                </c:pt>
                <c:pt idx="54723">
                  <c:v>1459483200</c:v>
                </c:pt>
                <c:pt idx="54724">
                  <c:v>1459486800</c:v>
                </c:pt>
                <c:pt idx="54725">
                  <c:v>1459490400</c:v>
                </c:pt>
                <c:pt idx="54726">
                  <c:v>1459494000</c:v>
                </c:pt>
                <c:pt idx="54727">
                  <c:v>1459497600</c:v>
                </c:pt>
                <c:pt idx="54728">
                  <c:v>1459501200</c:v>
                </c:pt>
                <c:pt idx="54729">
                  <c:v>1459504800</c:v>
                </c:pt>
                <c:pt idx="54730">
                  <c:v>1459508400</c:v>
                </c:pt>
                <c:pt idx="54731">
                  <c:v>1459512000</c:v>
                </c:pt>
                <c:pt idx="54732">
                  <c:v>1459515600</c:v>
                </c:pt>
                <c:pt idx="54733">
                  <c:v>1459519200</c:v>
                </c:pt>
                <c:pt idx="54734">
                  <c:v>1459522800</c:v>
                </c:pt>
                <c:pt idx="54735">
                  <c:v>1459526400</c:v>
                </c:pt>
                <c:pt idx="54736">
                  <c:v>1459530000</c:v>
                </c:pt>
                <c:pt idx="54737">
                  <c:v>1459533600</c:v>
                </c:pt>
                <c:pt idx="54738">
                  <c:v>1459537200</c:v>
                </c:pt>
                <c:pt idx="54739">
                  <c:v>1459540800</c:v>
                </c:pt>
                <c:pt idx="54740">
                  <c:v>1459544400</c:v>
                </c:pt>
                <c:pt idx="54741">
                  <c:v>1459548000</c:v>
                </c:pt>
                <c:pt idx="54742">
                  <c:v>1459551600</c:v>
                </c:pt>
                <c:pt idx="54743">
                  <c:v>1459555200</c:v>
                </c:pt>
                <c:pt idx="54744">
                  <c:v>1459558800</c:v>
                </c:pt>
                <c:pt idx="54745">
                  <c:v>1459562400</c:v>
                </c:pt>
                <c:pt idx="54746">
                  <c:v>1459566000</c:v>
                </c:pt>
                <c:pt idx="54747">
                  <c:v>1459569600</c:v>
                </c:pt>
                <c:pt idx="54748">
                  <c:v>1459573200</c:v>
                </c:pt>
                <c:pt idx="54749">
                  <c:v>1459576800</c:v>
                </c:pt>
                <c:pt idx="54750">
                  <c:v>1459580400</c:v>
                </c:pt>
                <c:pt idx="54751">
                  <c:v>1459584000</c:v>
                </c:pt>
                <c:pt idx="54752">
                  <c:v>1459587600</c:v>
                </c:pt>
                <c:pt idx="54753">
                  <c:v>1459591200</c:v>
                </c:pt>
                <c:pt idx="54754">
                  <c:v>1459594800</c:v>
                </c:pt>
                <c:pt idx="54755">
                  <c:v>1459598400</c:v>
                </c:pt>
                <c:pt idx="54756">
                  <c:v>1459602000</c:v>
                </c:pt>
                <c:pt idx="54757">
                  <c:v>1459605600</c:v>
                </c:pt>
                <c:pt idx="54758">
                  <c:v>1459609200</c:v>
                </c:pt>
                <c:pt idx="54759">
                  <c:v>1459612800</c:v>
                </c:pt>
                <c:pt idx="54760">
                  <c:v>1459616400</c:v>
                </c:pt>
                <c:pt idx="54761">
                  <c:v>1459620000</c:v>
                </c:pt>
                <c:pt idx="54762">
                  <c:v>1459623600</c:v>
                </c:pt>
                <c:pt idx="54763">
                  <c:v>1459627200</c:v>
                </c:pt>
                <c:pt idx="54764">
                  <c:v>1459630800</c:v>
                </c:pt>
                <c:pt idx="54765">
                  <c:v>1459634400</c:v>
                </c:pt>
                <c:pt idx="54766">
                  <c:v>1459638000</c:v>
                </c:pt>
                <c:pt idx="54767">
                  <c:v>1459641600</c:v>
                </c:pt>
                <c:pt idx="54768">
                  <c:v>1459645200</c:v>
                </c:pt>
                <c:pt idx="54769">
                  <c:v>1459648800</c:v>
                </c:pt>
                <c:pt idx="54770">
                  <c:v>1459652400</c:v>
                </c:pt>
                <c:pt idx="54771">
                  <c:v>1459656000</c:v>
                </c:pt>
                <c:pt idx="54772">
                  <c:v>1459659600</c:v>
                </c:pt>
                <c:pt idx="54773">
                  <c:v>1459663200</c:v>
                </c:pt>
                <c:pt idx="54774">
                  <c:v>1459666800</c:v>
                </c:pt>
                <c:pt idx="54775">
                  <c:v>1459670400</c:v>
                </c:pt>
                <c:pt idx="54776">
                  <c:v>1459674000</c:v>
                </c:pt>
                <c:pt idx="54777">
                  <c:v>1459677600</c:v>
                </c:pt>
                <c:pt idx="54778">
                  <c:v>1459681200</c:v>
                </c:pt>
                <c:pt idx="54779">
                  <c:v>1459684800</c:v>
                </c:pt>
                <c:pt idx="54780">
                  <c:v>1459688400</c:v>
                </c:pt>
                <c:pt idx="54781">
                  <c:v>1459692000</c:v>
                </c:pt>
                <c:pt idx="54782">
                  <c:v>1459695600</c:v>
                </c:pt>
                <c:pt idx="54783">
                  <c:v>1459699200</c:v>
                </c:pt>
                <c:pt idx="54784">
                  <c:v>1459702800</c:v>
                </c:pt>
                <c:pt idx="54785">
                  <c:v>1459706400</c:v>
                </c:pt>
                <c:pt idx="54786">
                  <c:v>1459710000</c:v>
                </c:pt>
                <c:pt idx="54787">
                  <c:v>1459713600</c:v>
                </c:pt>
                <c:pt idx="54788">
                  <c:v>1459717200</c:v>
                </c:pt>
                <c:pt idx="54789">
                  <c:v>1459720800</c:v>
                </c:pt>
                <c:pt idx="54790">
                  <c:v>1459724400</c:v>
                </c:pt>
                <c:pt idx="54791">
                  <c:v>1459728000</c:v>
                </c:pt>
                <c:pt idx="54792">
                  <c:v>1459731600</c:v>
                </c:pt>
                <c:pt idx="54793">
                  <c:v>1459735200</c:v>
                </c:pt>
                <c:pt idx="54794">
                  <c:v>1459738800</c:v>
                </c:pt>
                <c:pt idx="54795">
                  <c:v>1459742400</c:v>
                </c:pt>
                <c:pt idx="54796">
                  <c:v>1459746000</c:v>
                </c:pt>
                <c:pt idx="54797">
                  <c:v>1459749600</c:v>
                </c:pt>
                <c:pt idx="54798">
                  <c:v>1459753200</c:v>
                </c:pt>
                <c:pt idx="54799">
                  <c:v>1459756800</c:v>
                </c:pt>
                <c:pt idx="54800">
                  <c:v>1459760400</c:v>
                </c:pt>
                <c:pt idx="54801">
                  <c:v>1459764000</c:v>
                </c:pt>
                <c:pt idx="54802">
                  <c:v>1459767600</c:v>
                </c:pt>
                <c:pt idx="54803">
                  <c:v>1459771200</c:v>
                </c:pt>
                <c:pt idx="54804">
                  <c:v>1459774800</c:v>
                </c:pt>
                <c:pt idx="54805">
                  <c:v>1459778400</c:v>
                </c:pt>
                <c:pt idx="54806">
                  <c:v>1459782000</c:v>
                </c:pt>
                <c:pt idx="54807">
                  <c:v>1459785600</c:v>
                </c:pt>
                <c:pt idx="54808">
                  <c:v>1459789200</c:v>
                </c:pt>
                <c:pt idx="54809">
                  <c:v>1459792800</c:v>
                </c:pt>
                <c:pt idx="54810">
                  <c:v>1459796400</c:v>
                </c:pt>
                <c:pt idx="54811">
                  <c:v>1459800000</c:v>
                </c:pt>
                <c:pt idx="54812">
                  <c:v>1459803600</c:v>
                </c:pt>
                <c:pt idx="54813">
                  <c:v>1459807200</c:v>
                </c:pt>
                <c:pt idx="54814">
                  <c:v>1459810800</c:v>
                </c:pt>
                <c:pt idx="54815">
                  <c:v>1459814400</c:v>
                </c:pt>
                <c:pt idx="54816">
                  <c:v>1459818000</c:v>
                </c:pt>
                <c:pt idx="54817">
                  <c:v>1459821600</c:v>
                </c:pt>
                <c:pt idx="54818">
                  <c:v>1459825200</c:v>
                </c:pt>
                <c:pt idx="54819">
                  <c:v>1459828800</c:v>
                </c:pt>
                <c:pt idx="54820">
                  <c:v>1459832400</c:v>
                </c:pt>
                <c:pt idx="54821">
                  <c:v>1459836000</c:v>
                </c:pt>
                <c:pt idx="54822">
                  <c:v>1459839600</c:v>
                </c:pt>
                <c:pt idx="54823">
                  <c:v>1459843200</c:v>
                </c:pt>
                <c:pt idx="54824">
                  <c:v>1459846800</c:v>
                </c:pt>
                <c:pt idx="54825">
                  <c:v>1459850400</c:v>
                </c:pt>
                <c:pt idx="54826">
                  <c:v>1459854000</c:v>
                </c:pt>
                <c:pt idx="54827">
                  <c:v>1459857600</c:v>
                </c:pt>
                <c:pt idx="54828">
                  <c:v>1459861200</c:v>
                </c:pt>
                <c:pt idx="54829">
                  <c:v>1459864800</c:v>
                </c:pt>
                <c:pt idx="54830">
                  <c:v>1459868400</c:v>
                </c:pt>
                <c:pt idx="54831">
                  <c:v>1459872000</c:v>
                </c:pt>
                <c:pt idx="54832">
                  <c:v>1459875600</c:v>
                </c:pt>
                <c:pt idx="54833">
                  <c:v>1459879200</c:v>
                </c:pt>
                <c:pt idx="54834">
                  <c:v>1459882800</c:v>
                </c:pt>
                <c:pt idx="54835">
                  <c:v>1459886400</c:v>
                </c:pt>
                <c:pt idx="54836">
                  <c:v>1459890000</c:v>
                </c:pt>
                <c:pt idx="54837">
                  <c:v>1459893600</c:v>
                </c:pt>
                <c:pt idx="54838">
                  <c:v>1459897200</c:v>
                </c:pt>
                <c:pt idx="54839">
                  <c:v>1459900800</c:v>
                </c:pt>
                <c:pt idx="54840">
                  <c:v>1459904400</c:v>
                </c:pt>
                <c:pt idx="54841">
                  <c:v>1459908000</c:v>
                </c:pt>
                <c:pt idx="54842">
                  <c:v>1459911600</c:v>
                </c:pt>
                <c:pt idx="54843">
                  <c:v>1459915200</c:v>
                </c:pt>
                <c:pt idx="54844">
                  <c:v>1459918800</c:v>
                </c:pt>
                <c:pt idx="54845">
                  <c:v>1459922400</c:v>
                </c:pt>
                <c:pt idx="54846">
                  <c:v>1459926000</c:v>
                </c:pt>
                <c:pt idx="54847">
                  <c:v>1459929600</c:v>
                </c:pt>
                <c:pt idx="54848">
                  <c:v>1459933200</c:v>
                </c:pt>
                <c:pt idx="54849">
                  <c:v>1459936800</c:v>
                </c:pt>
                <c:pt idx="54850">
                  <c:v>1459940400</c:v>
                </c:pt>
                <c:pt idx="54851">
                  <c:v>1459944000</c:v>
                </c:pt>
                <c:pt idx="54852">
                  <c:v>1459947600</c:v>
                </c:pt>
                <c:pt idx="54853">
                  <c:v>1459951200</c:v>
                </c:pt>
                <c:pt idx="54854">
                  <c:v>1459954800</c:v>
                </c:pt>
                <c:pt idx="54855">
                  <c:v>1459958400</c:v>
                </c:pt>
                <c:pt idx="54856">
                  <c:v>1459962000</c:v>
                </c:pt>
                <c:pt idx="54857">
                  <c:v>1459965600</c:v>
                </c:pt>
                <c:pt idx="54858">
                  <c:v>1459969200</c:v>
                </c:pt>
                <c:pt idx="54859">
                  <c:v>1459972800</c:v>
                </c:pt>
                <c:pt idx="54860">
                  <c:v>1459976400</c:v>
                </c:pt>
                <c:pt idx="54861">
                  <c:v>1459980000</c:v>
                </c:pt>
                <c:pt idx="54862">
                  <c:v>1459983600</c:v>
                </c:pt>
                <c:pt idx="54863">
                  <c:v>1459987200</c:v>
                </c:pt>
                <c:pt idx="54864">
                  <c:v>1459990800</c:v>
                </c:pt>
                <c:pt idx="54865">
                  <c:v>1459994400</c:v>
                </c:pt>
                <c:pt idx="54866">
                  <c:v>1459998000</c:v>
                </c:pt>
                <c:pt idx="54867">
                  <c:v>1460001600</c:v>
                </c:pt>
                <c:pt idx="54868">
                  <c:v>1460005200</c:v>
                </c:pt>
                <c:pt idx="54869">
                  <c:v>1460008800</c:v>
                </c:pt>
                <c:pt idx="54870">
                  <c:v>1460012400</c:v>
                </c:pt>
                <c:pt idx="54871">
                  <c:v>1460016000</c:v>
                </c:pt>
                <c:pt idx="54872">
                  <c:v>1460019600</c:v>
                </c:pt>
                <c:pt idx="54873">
                  <c:v>1460023200</c:v>
                </c:pt>
                <c:pt idx="54874">
                  <c:v>1460026800</c:v>
                </c:pt>
                <c:pt idx="54875">
                  <c:v>1460030400</c:v>
                </c:pt>
                <c:pt idx="54876">
                  <c:v>1460034000</c:v>
                </c:pt>
                <c:pt idx="54877">
                  <c:v>1460037600</c:v>
                </c:pt>
                <c:pt idx="54878">
                  <c:v>1460041200</c:v>
                </c:pt>
                <c:pt idx="54879">
                  <c:v>1460044800</c:v>
                </c:pt>
                <c:pt idx="54880">
                  <c:v>1460048400</c:v>
                </c:pt>
                <c:pt idx="54881">
                  <c:v>1460052000</c:v>
                </c:pt>
                <c:pt idx="54882">
                  <c:v>1460055600</c:v>
                </c:pt>
                <c:pt idx="54883">
                  <c:v>1460059200</c:v>
                </c:pt>
                <c:pt idx="54884">
                  <c:v>1460062800</c:v>
                </c:pt>
                <c:pt idx="54885">
                  <c:v>1460066400</c:v>
                </c:pt>
                <c:pt idx="54886">
                  <c:v>1460070000</c:v>
                </c:pt>
                <c:pt idx="54887">
                  <c:v>1460073600</c:v>
                </c:pt>
                <c:pt idx="54888">
                  <c:v>1460077200</c:v>
                </c:pt>
                <c:pt idx="54889">
                  <c:v>1460080800</c:v>
                </c:pt>
                <c:pt idx="54890">
                  <c:v>1460084400</c:v>
                </c:pt>
                <c:pt idx="54891">
                  <c:v>1460088000</c:v>
                </c:pt>
                <c:pt idx="54892">
                  <c:v>1460091600</c:v>
                </c:pt>
                <c:pt idx="54893">
                  <c:v>1460095200</c:v>
                </c:pt>
                <c:pt idx="54894">
                  <c:v>1460098800</c:v>
                </c:pt>
                <c:pt idx="54895">
                  <c:v>1460102400</c:v>
                </c:pt>
                <c:pt idx="54896">
                  <c:v>1460106000</c:v>
                </c:pt>
                <c:pt idx="54897">
                  <c:v>1460109600</c:v>
                </c:pt>
                <c:pt idx="54898">
                  <c:v>1460113200</c:v>
                </c:pt>
                <c:pt idx="54899">
                  <c:v>1460116800</c:v>
                </c:pt>
                <c:pt idx="54900">
                  <c:v>1460120400</c:v>
                </c:pt>
                <c:pt idx="54901">
                  <c:v>1460124000</c:v>
                </c:pt>
                <c:pt idx="54902">
                  <c:v>1460127600</c:v>
                </c:pt>
                <c:pt idx="54903">
                  <c:v>1460131200</c:v>
                </c:pt>
                <c:pt idx="54904">
                  <c:v>1460134800</c:v>
                </c:pt>
                <c:pt idx="54905">
                  <c:v>1460138400</c:v>
                </c:pt>
                <c:pt idx="54906">
                  <c:v>1460142000</c:v>
                </c:pt>
                <c:pt idx="54907">
                  <c:v>1460145600</c:v>
                </c:pt>
                <c:pt idx="54908">
                  <c:v>1460149200</c:v>
                </c:pt>
                <c:pt idx="54909">
                  <c:v>1460152800</c:v>
                </c:pt>
                <c:pt idx="54910">
                  <c:v>1460156400</c:v>
                </c:pt>
                <c:pt idx="54911">
                  <c:v>1460160000</c:v>
                </c:pt>
                <c:pt idx="54912">
                  <c:v>1460163600</c:v>
                </c:pt>
                <c:pt idx="54913">
                  <c:v>1460167200</c:v>
                </c:pt>
                <c:pt idx="54914">
                  <c:v>1460170800</c:v>
                </c:pt>
                <c:pt idx="54915">
                  <c:v>1460174400</c:v>
                </c:pt>
                <c:pt idx="54916">
                  <c:v>1460178000</c:v>
                </c:pt>
                <c:pt idx="54917">
                  <c:v>1460181600</c:v>
                </c:pt>
                <c:pt idx="54918">
                  <c:v>1460185200</c:v>
                </c:pt>
                <c:pt idx="54919">
                  <c:v>1460188800</c:v>
                </c:pt>
                <c:pt idx="54920">
                  <c:v>1460192400</c:v>
                </c:pt>
                <c:pt idx="54921">
                  <c:v>1460196000</c:v>
                </c:pt>
                <c:pt idx="54922">
                  <c:v>1460199600</c:v>
                </c:pt>
                <c:pt idx="54923">
                  <c:v>1460203200</c:v>
                </c:pt>
                <c:pt idx="54924">
                  <c:v>1460206800</c:v>
                </c:pt>
                <c:pt idx="54925">
                  <c:v>1460210400</c:v>
                </c:pt>
                <c:pt idx="54926">
                  <c:v>1460214000</c:v>
                </c:pt>
                <c:pt idx="54927">
                  <c:v>1460217600</c:v>
                </c:pt>
                <c:pt idx="54928">
                  <c:v>1460221200</c:v>
                </c:pt>
                <c:pt idx="54929">
                  <c:v>1460224800</c:v>
                </c:pt>
                <c:pt idx="54930">
                  <c:v>1460228400</c:v>
                </c:pt>
                <c:pt idx="54931">
                  <c:v>1460232000</c:v>
                </c:pt>
                <c:pt idx="54932">
                  <c:v>1460235600</c:v>
                </c:pt>
                <c:pt idx="54933">
                  <c:v>1460239200</c:v>
                </c:pt>
                <c:pt idx="54934">
                  <c:v>1460242800</c:v>
                </c:pt>
                <c:pt idx="54935">
                  <c:v>1460246400</c:v>
                </c:pt>
                <c:pt idx="54936">
                  <c:v>1460250000</c:v>
                </c:pt>
                <c:pt idx="54937">
                  <c:v>1460253600</c:v>
                </c:pt>
                <c:pt idx="54938">
                  <c:v>1460257200</c:v>
                </c:pt>
                <c:pt idx="54939">
                  <c:v>1460260800</c:v>
                </c:pt>
                <c:pt idx="54940">
                  <c:v>1460264400</c:v>
                </c:pt>
                <c:pt idx="54941">
                  <c:v>1460268000</c:v>
                </c:pt>
                <c:pt idx="54942">
                  <c:v>1460271600</c:v>
                </c:pt>
                <c:pt idx="54943">
                  <c:v>1460275200</c:v>
                </c:pt>
                <c:pt idx="54944">
                  <c:v>1460278800</c:v>
                </c:pt>
                <c:pt idx="54945">
                  <c:v>1460282400</c:v>
                </c:pt>
                <c:pt idx="54946">
                  <c:v>1460286000</c:v>
                </c:pt>
                <c:pt idx="54947">
                  <c:v>1460289600</c:v>
                </c:pt>
                <c:pt idx="54948">
                  <c:v>1460293200</c:v>
                </c:pt>
                <c:pt idx="54949">
                  <c:v>1460296800</c:v>
                </c:pt>
                <c:pt idx="54950">
                  <c:v>1460300400</c:v>
                </c:pt>
                <c:pt idx="54951">
                  <c:v>1460304000</c:v>
                </c:pt>
                <c:pt idx="54952">
                  <c:v>1460307600</c:v>
                </c:pt>
                <c:pt idx="54953">
                  <c:v>1460311200</c:v>
                </c:pt>
                <c:pt idx="54954">
                  <c:v>1460314800</c:v>
                </c:pt>
                <c:pt idx="54955">
                  <c:v>1460318400</c:v>
                </c:pt>
                <c:pt idx="54956">
                  <c:v>1460322000</c:v>
                </c:pt>
                <c:pt idx="54957">
                  <c:v>1460325600</c:v>
                </c:pt>
                <c:pt idx="54958">
                  <c:v>1460329200</c:v>
                </c:pt>
                <c:pt idx="54959">
                  <c:v>1460332800</c:v>
                </c:pt>
                <c:pt idx="54960">
                  <c:v>1460336400</c:v>
                </c:pt>
                <c:pt idx="54961">
                  <c:v>1460340000</c:v>
                </c:pt>
                <c:pt idx="54962">
                  <c:v>1460343600</c:v>
                </c:pt>
                <c:pt idx="54963">
                  <c:v>1460347200</c:v>
                </c:pt>
                <c:pt idx="54964">
                  <c:v>1460350800</c:v>
                </c:pt>
                <c:pt idx="54965">
                  <c:v>1460354400</c:v>
                </c:pt>
                <c:pt idx="54966">
                  <c:v>1460358000</c:v>
                </c:pt>
                <c:pt idx="54967">
                  <c:v>1460361600</c:v>
                </c:pt>
                <c:pt idx="54968">
                  <c:v>1460365200</c:v>
                </c:pt>
                <c:pt idx="54969">
                  <c:v>1460368800</c:v>
                </c:pt>
                <c:pt idx="54970">
                  <c:v>1460372400</c:v>
                </c:pt>
                <c:pt idx="54971">
                  <c:v>1460376000</c:v>
                </c:pt>
                <c:pt idx="54972">
                  <c:v>1460379600</c:v>
                </c:pt>
                <c:pt idx="54973">
                  <c:v>1460383200</c:v>
                </c:pt>
                <c:pt idx="54974">
                  <c:v>1460386800</c:v>
                </c:pt>
                <c:pt idx="54975">
                  <c:v>1460390400</c:v>
                </c:pt>
                <c:pt idx="54976">
                  <c:v>1460394000</c:v>
                </c:pt>
                <c:pt idx="54977">
                  <c:v>1460397600</c:v>
                </c:pt>
                <c:pt idx="54978">
                  <c:v>1460401200</c:v>
                </c:pt>
                <c:pt idx="54979">
                  <c:v>1460404800</c:v>
                </c:pt>
                <c:pt idx="54980">
                  <c:v>1460408400</c:v>
                </c:pt>
                <c:pt idx="54981">
                  <c:v>1460412000</c:v>
                </c:pt>
                <c:pt idx="54982">
                  <c:v>1460415600</c:v>
                </c:pt>
                <c:pt idx="54983">
                  <c:v>1460419200</c:v>
                </c:pt>
                <c:pt idx="54984">
                  <c:v>1460422800</c:v>
                </c:pt>
                <c:pt idx="54985">
                  <c:v>1460426400</c:v>
                </c:pt>
                <c:pt idx="54986">
                  <c:v>1460430000</c:v>
                </c:pt>
                <c:pt idx="54987">
                  <c:v>1460433600</c:v>
                </c:pt>
                <c:pt idx="54988">
                  <c:v>1460437200</c:v>
                </c:pt>
                <c:pt idx="54989">
                  <c:v>1460440800</c:v>
                </c:pt>
                <c:pt idx="54990">
                  <c:v>1460444400</c:v>
                </c:pt>
                <c:pt idx="54991">
                  <c:v>1460448000</c:v>
                </c:pt>
                <c:pt idx="54992">
                  <c:v>1460451600</c:v>
                </c:pt>
                <c:pt idx="54993">
                  <c:v>1460455200</c:v>
                </c:pt>
                <c:pt idx="54994">
                  <c:v>1460458800</c:v>
                </c:pt>
                <c:pt idx="54995">
                  <c:v>1460462400</c:v>
                </c:pt>
                <c:pt idx="54996">
                  <c:v>1460466000</c:v>
                </c:pt>
                <c:pt idx="54997">
                  <c:v>1460469600</c:v>
                </c:pt>
                <c:pt idx="54998">
                  <c:v>1460473200</c:v>
                </c:pt>
                <c:pt idx="54999">
                  <c:v>1460476800</c:v>
                </c:pt>
                <c:pt idx="55000">
                  <c:v>1460480400</c:v>
                </c:pt>
                <c:pt idx="55001">
                  <c:v>1460484000</c:v>
                </c:pt>
                <c:pt idx="55002">
                  <c:v>1460487600</c:v>
                </c:pt>
                <c:pt idx="55003">
                  <c:v>1460491200</c:v>
                </c:pt>
                <c:pt idx="55004">
                  <c:v>1460494800</c:v>
                </c:pt>
                <c:pt idx="55005">
                  <c:v>1460498400</c:v>
                </c:pt>
                <c:pt idx="55006">
                  <c:v>1460502000</c:v>
                </c:pt>
                <c:pt idx="55007">
                  <c:v>1460505600</c:v>
                </c:pt>
                <c:pt idx="55008">
                  <c:v>1460509200</c:v>
                </c:pt>
                <c:pt idx="55009">
                  <c:v>1460512800</c:v>
                </c:pt>
                <c:pt idx="55010">
                  <c:v>1460516400</c:v>
                </c:pt>
                <c:pt idx="55011">
                  <c:v>1460520000</c:v>
                </c:pt>
                <c:pt idx="55012">
                  <c:v>1460523600</c:v>
                </c:pt>
                <c:pt idx="55013">
                  <c:v>1460527200</c:v>
                </c:pt>
                <c:pt idx="55014">
                  <c:v>1460530800</c:v>
                </c:pt>
                <c:pt idx="55015">
                  <c:v>1460534400</c:v>
                </c:pt>
                <c:pt idx="55016">
                  <c:v>1460538000</c:v>
                </c:pt>
                <c:pt idx="55017">
                  <c:v>1460541600</c:v>
                </c:pt>
                <c:pt idx="55018">
                  <c:v>1460545200</c:v>
                </c:pt>
                <c:pt idx="55019">
                  <c:v>1460548800</c:v>
                </c:pt>
                <c:pt idx="55020">
                  <c:v>1460552400</c:v>
                </c:pt>
                <c:pt idx="55021">
                  <c:v>1460556000</c:v>
                </c:pt>
                <c:pt idx="55022">
                  <c:v>1460559600</c:v>
                </c:pt>
                <c:pt idx="55023">
                  <c:v>1460563200</c:v>
                </c:pt>
                <c:pt idx="55024">
                  <c:v>1460566800</c:v>
                </c:pt>
                <c:pt idx="55025">
                  <c:v>1460570400</c:v>
                </c:pt>
                <c:pt idx="55026">
                  <c:v>1460574000</c:v>
                </c:pt>
                <c:pt idx="55027">
                  <c:v>1460577600</c:v>
                </c:pt>
                <c:pt idx="55028">
                  <c:v>1460581200</c:v>
                </c:pt>
                <c:pt idx="55029">
                  <c:v>1460584800</c:v>
                </c:pt>
                <c:pt idx="55030">
                  <c:v>1460588400</c:v>
                </c:pt>
                <c:pt idx="55031">
                  <c:v>1460592000</c:v>
                </c:pt>
                <c:pt idx="55032">
                  <c:v>1460595600</c:v>
                </c:pt>
                <c:pt idx="55033">
                  <c:v>1460599200</c:v>
                </c:pt>
                <c:pt idx="55034">
                  <c:v>1460602800</c:v>
                </c:pt>
                <c:pt idx="55035">
                  <c:v>1460606400</c:v>
                </c:pt>
                <c:pt idx="55036">
                  <c:v>1460610000</c:v>
                </c:pt>
                <c:pt idx="55037">
                  <c:v>1460613600</c:v>
                </c:pt>
                <c:pt idx="55038">
                  <c:v>1460617200</c:v>
                </c:pt>
                <c:pt idx="55039">
                  <c:v>1460620800</c:v>
                </c:pt>
                <c:pt idx="55040">
                  <c:v>1460624400</c:v>
                </c:pt>
                <c:pt idx="55041">
                  <c:v>1460628000</c:v>
                </c:pt>
                <c:pt idx="55042">
                  <c:v>1460631600</c:v>
                </c:pt>
                <c:pt idx="55043">
                  <c:v>1460635200</c:v>
                </c:pt>
                <c:pt idx="55044">
                  <c:v>1460638800</c:v>
                </c:pt>
                <c:pt idx="55045">
                  <c:v>1460642400</c:v>
                </c:pt>
                <c:pt idx="55046">
                  <c:v>1460646000</c:v>
                </c:pt>
                <c:pt idx="55047">
                  <c:v>1460649600</c:v>
                </c:pt>
                <c:pt idx="55048">
                  <c:v>1460653200</c:v>
                </c:pt>
                <c:pt idx="55049">
                  <c:v>1460656800</c:v>
                </c:pt>
                <c:pt idx="55050">
                  <c:v>1460660400</c:v>
                </c:pt>
                <c:pt idx="55051">
                  <c:v>1460664000</c:v>
                </c:pt>
                <c:pt idx="55052">
                  <c:v>1460667600</c:v>
                </c:pt>
                <c:pt idx="55053">
                  <c:v>1460671200</c:v>
                </c:pt>
                <c:pt idx="55054">
                  <c:v>1460674800</c:v>
                </c:pt>
                <c:pt idx="55055">
                  <c:v>1460678400</c:v>
                </c:pt>
                <c:pt idx="55056">
                  <c:v>1460682000</c:v>
                </c:pt>
                <c:pt idx="55057">
                  <c:v>1460685600</c:v>
                </c:pt>
                <c:pt idx="55058">
                  <c:v>1460689200</c:v>
                </c:pt>
                <c:pt idx="55059">
                  <c:v>1460692800</c:v>
                </c:pt>
                <c:pt idx="55060">
                  <c:v>1460696400</c:v>
                </c:pt>
                <c:pt idx="55061">
                  <c:v>1460700000</c:v>
                </c:pt>
                <c:pt idx="55062">
                  <c:v>1460703600</c:v>
                </c:pt>
                <c:pt idx="55063">
                  <c:v>1460707200</c:v>
                </c:pt>
                <c:pt idx="55064">
                  <c:v>1460710800</c:v>
                </c:pt>
                <c:pt idx="55065">
                  <c:v>1460714400</c:v>
                </c:pt>
                <c:pt idx="55066">
                  <c:v>1460718000</c:v>
                </c:pt>
                <c:pt idx="55067">
                  <c:v>1460721600</c:v>
                </c:pt>
                <c:pt idx="55068">
                  <c:v>1460725200</c:v>
                </c:pt>
                <c:pt idx="55069">
                  <c:v>1460728800</c:v>
                </c:pt>
                <c:pt idx="55070">
                  <c:v>1460732400</c:v>
                </c:pt>
                <c:pt idx="55071">
                  <c:v>1460736000</c:v>
                </c:pt>
                <c:pt idx="55072">
                  <c:v>1460739600</c:v>
                </c:pt>
                <c:pt idx="55073">
                  <c:v>1460743200</c:v>
                </c:pt>
                <c:pt idx="55074">
                  <c:v>1460746800</c:v>
                </c:pt>
                <c:pt idx="55075">
                  <c:v>1460750400</c:v>
                </c:pt>
                <c:pt idx="55076">
                  <c:v>1460754000</c:v>
                </c:pt>
                <c:pt idx="55077">
                  <c:v>1460757600</c:v>
                </c:pt>
                <c:pt idx="55078">
                  <c:v>1460761200</c:v>
                </c:pt>
                <c:pt idx="55079">
                  <c:v>1460764800</c:v>
                </c:pt>
                <c:pt idx="55080">
                  <c:v>1460768400</c:v>
                </c:pt>
                <c:pt idx="55081">
                  <c:v>1460772000</c:v>
                </c:pt>
                <c:pt idx="55082">
                  <c:v>1460775600</c:v>
                </c:pt>
                <c:pt idx="55083">
                  <c:v>1460779200</c:v>
                </c:pt>
                <c:pt idx="55084">
                  <c:v>1460782800</c:v>
                </c:pt>
                <c:pt idx="55085">
                  <c:v>1460786400</c:v>
                </c:pt>
                <c:pt idx="55086">
                  <c:v>1460790000</c:v>
                </c:pt>
                <c:pt idx="55087">
                  <c:v>1460793600</c:v>
                </c:pt>
                <c:pt idx="55088">
                  <c:v>1460797200</c:v>
                </c:pt>
                <c:pt idx="55089">
                  <c:v>1460800800</c:v>
                </c:pt>
                <c:pt idx="55090">
                  <c:v>1460804400</c:v>
                </c:pt>
                <c:pt idx="55091">
                  <c:v>1460808000</c:v>
                </c:pt>
                <c:pt idx="55092">
                  <c:v>1460811600</c:v>
                </c:pt>
                <c:pt idx="55093">
                  <c:v>1460815200</c:v>
                </c:pt>
                <c:pt idx="55094">
                  <c:v>1460818800</c:v>
                </c:pt>
                <c:pt idx="55095">
                  <c:v>1460822400</c:v>
                </c:pt>
                <c:pt idx="55096">
                  <c:v>1460826000</c:v>
                </c:pt>
                <c:pt idx="55097">
                  <c:v>1460829600</c:v>
                </c:pt>
                <c:pt idx="55098">
                  <c:v>1460833200</c:v>
                </c:pt>
                <c:pt idx="55099">
                  <c:v>1460836800</c:v>
                </c:pt>
                <c:pt idx="55100">
                  <c:v>1460840400</c:v>
                </c:pt>
                <c:pt idx="55101">
                  <c:v>1460844000</c:v>
                </c:pt>
                <c:pt idx="55102">
                  <c:v>1460847600</c:v>
                </c:pt>
                <c:pt idx="55103">
                  <c:v>1460851200</c:v>
                </c:pt>
                <c:pt idx="55104">
                  <c:v>1460854800</c:v>
                </c:pt>
                <c:pt idx="55105">
                  <c:v>1460858400</c:v>
                </c:pt>
                <c:pt idx="55106">
                  <c:v>1460862000</c:v>
                </c:pt>
                <c:pt idx="55107">
                  <c:v>1460865600</c:v>
                </c:pt>
                <c:pt idx="55108">
                  <c:v>1460869200</c:v>
                </c:pt>
                <c:pt idx="55109">
                  <c:v>1460872800</c:v>
                </c:pt>
                <c:pt idx="55110">
                  <c:v>1460876400</c:v>
                </c:pt>
                <c:pt idx="55111">
                  <c:v>1460880000</c:v>
                </c:pt>
                <c:pt idx="55112">
                  <c:v>1460883600</c:v>
                </c:pt>
                <c:pt idx="55113">
                  <c:v>1460887200</c:v>
                </c:pt>
                <c:pt idx="55114">
                  <c:v>1460890800</c:v>
                </c:pt>
                <c:pt idx="55115">
                  <c:v>1460894400</c:v>
                </c:pt>
                <c:pt idx="55116">
                  <c:v>1460898000</c:v>
                </c:pt>
                <c:pt idx="55117">
                  <c:v>1460901600</c:v>
                </c:pt>
                <c:pt idx="55118">
                  <c:v>1460905200</c:v>
                </c:pt>
                <c:pt idx="55119">
                  <c:v>1460908800</c:v>
                </c:pt>
                <c:pt idx="55120">
                  <c:v>1460912400</c:v>
                </c:pt>
                <c:pt idx="55121">
                  <c:v>1460916000</c:v>
                </c:pt>
                <c:pt idx="55122">
                  <c:v>1460919600</c:v>
                </c:pt>
                <c:pt idx="55123">
                  <c:v>1460923200</c:v>
                </c:pt>
                <c:pt idx="55124">
                  <c:v>1460926800</c:v>
                </c:pt>
                <c:pt idx="55125">
                  <c:v>1460930400</c:v>
                </c:pt>
                <c:pt idx="55126">
                  <c:v>1460934000</c:v>
                </c:pt>
                <c:pt idx="55127">
                  <c:v>1460937600</c:v>
                </c:pt>
                <c:pt idx="55128">
                  <c:v>1460941200</c:v>
                </c:pt>
                <c:pt idx="55129">
                  <c:v>1460944800</c:v>
                </c:pt>
                <c:pt idx="55130">
                  <c:v>1460948400</c:v>
                </c:pt>
                <c:pt idx="55131">
                  <c:v>1460952000</c:v>
                </c:pt>
                <c:pt idx="55132">
                  <c:v>1460955600</c:v>
                </c:pt>
                <c:pt idx="55133">
                  <c:v>1460959200</c:v>
                </c:pt>
                <c:pt idx="55134">
                  <c:v>1460962800</c:v>
                </c:pt>
                <c:pt idx="55135">
                  <c:v>1460966400</c:v>
                </c:pt>
                <c:pt idx="55136">
                  <c:v>1460970000</c:v>
                </c:pt>
                <c:pt idx="55137">
                  <c:v>1460973600</c:v>
                </c:pt>
                <c:pt idx="55138">
                  <c:v>1460977200</c:v>
                </c:pt>
                <c:pt idx="55139">
                  <c:v>1460980800</c:v>
                </c:pt>
                <c:pt idx="55140">
                  <c:v>1460984400</c:v>
                </c:pt>
                <c:pt idx="55141">
                  <c:v>1460988000</c:v>
                </c:pt>
                <c:pt idx="55142">
                  <c:v>1460991600</c:v>
                </c:pt>
                <c:pt idx="55143">
                  <c:v>1460995200</c:v>
                </c:pt>
                <c:pt idx="55144">
                  <c:v>1460998800</c:v>
                </c:pt>
                <c:pt idx="55145">
                  <c:v>1461002400</c:v>
                </c:pt>
                <c:pt idx="55146">
                  <c:v>1461006000</c:v>
                </c:pt>
                <c:pt idx="55147">
                  <c:v>1461009600</c:v>
                </c:pt>
                <c:pt idx="55148">
                  <c:v>1461013200</c:v>
                </c:pt>
                <c:pt idx="55149">
                  <c:v>1461016800</c:v>
                </c:pt>
                <c:pt idx="55150">
                  <c:v>1461020400</c:v>
                </c:pt>
                <c:pt idx="55151">
                  <c:v>1461024000</c:v>
                </c:pt>
                <c:pt idx="55152">
                  <c:v>1461027600</c:v>
                </c:pt>
                <c:pt idx="55153">
                  <c:v>1461031200</c:v>
                </c:pt>
                <c:pt idx="55154">
                  <c:v>1461034800</c:v>
                </c:pt>
                <c:pt idx="55155">
                  <c:v>1461038400</c:v>
                </c:pt>
                <c:pt idx="55156">
                  <c:v>1461042000</c:v>
                </c:pt>
                <c:pt idx="55157">
                  <c:v>1461045600</c:v>
                </c:pt>
                <c:pt idx="55158">
                  <c:v>1461049200</c:v>
                </c:pt>
                <c:pt idx="55159">
                  <c:v>1461052800</c:v>
                </c:pt>
                <c:pt idx="55160">
                  <c:v>1461056400</c:v>
                </c:pt>
                <c:pt idx="55161">
                  <c:v>1461060000</c:v>
                </c:pt>
                <c:pt idx="55162">
                  <c:v>1461063600</c:v>
                </c:pt>
                <c:pt idx="55163">
                  <c:v>1461067200</c:v>
                </c:pt>
                <c:pt idx="55164">
                  <c:v>1461070800</c:v>
                </c:pt>
                <c:pt idx="55165">
                  <c:v>1461074400</c:v>
                </c:pt>
                <c:pt idx="55166">
                  <c:v>1461078000</c:v>
                </c:pt>
                <c:pt idx="55167">
                  <c:v>1461081600</c:v>
                </c:pt>
                <c:pt idx="55168">
                  <c:v>1461085200</c:v>
                </c:pt>
                <c:pt idx="55169">
                  <c:v>1461088800</c:v>
                </c:pt>
                <c:pt idx="55170">
                  <c:v>1461092400</c:v>
                </c:pt>
                <c:pt idx="55171">
                  <c:v>1461096000</c:v>
                </c:pt>
                <c:pt idx="55172">
                  <c:v>1461099600</c:v>
                </c:pt>
                <c:pt idx="55173">
                  <c:v>1461103200</c:v>
                </c:pt>
                <c:pt idx="55174">
                  <c:v>1461106800</c:v>
                </c:pt>
                <c:pt idx="55175">
                  <c:v>1461110400</c:v>
                </c:pt>
                <c:pt idx="55176">
                  <c:v>1461114000</c:v>
                </c:pt>
                <c:pt idx="55177">
                  <c:v>1461117600</c:v>
                </c:pt>
                <c:pt idx="55178">
                  <c:v>1461121200</c:v>
                </c:pt>
                <c:pt idx="55179">
                  <c:v>1461124800</c:v>
                </c:pt>
                <c:pt idx="55180">
                  <c:v>1461128400</c:v>
                </c:pt>
                <c:pt idx="55181">
                  <c:v>1461132000</c:v>
                </c:pt>
                <c:pt idx="55182">
                  <c:v>1461135600</c:v>
                </c:pt>
                <c:pt idx="55183">
                  <c:v>1461139200</c:v>
                </c:pt>
                <c:pt idx="55184">
                  <c:v>1461142800</c:v>
                </c:pt>
                <c:pt idx="55185">
                  <c:v>1461146400</c:v>
                </c:pt>
                <c:pt idx="55186">
                  <c:v>1461150000</c:v>
                </c:pt>
                <c:pt idx="55187">
                  <c:v>1461153600</c:v>
                </c:pt>
                <c:pt idx="55188">
                  <c:v>1461157200</c:v>
                </c:pt>
                <c:pt idx="55189">
                  <c:v>1461160800</c:v>
                </c:pt>
                <c:pt idx="55190">
                  <c:v>1461164400</c:v>
                </c:pt>
                <c:pt idx="55191">
                  <c:v>1461168000</c:v>
                </c:pt>
                <c:pt idx="55192">
                  <c:v>1461171600</c:v>
                </c:pt>
                <c:pt idx="55193">
                  <c:v>1461175200</c:v>
                </c:pt>
                <c:pt idx="55194">
                  <c:v>1461178800</c:v>
                </c:pt>
                <c:pt idx="55195">
                  <c:v>1461182400</c:v>
                </c:pt>
                <c:pt idx="55196">
                  <c:v>1461186000</c:v>
                </c:pt>
                <c:pt idx="55197">
                  <c:v>1461189600</c:v>
                </c:pt>
                <c:pt idx="55198">
                  <c:v>1461193200</c:v>
                </c:pt>
                <c:pt idx="55199">
                  <c:v>1461196800</c:v>
                </c:pt>
                <c:pt idx="55200">
                  <c:v>1461200400</c:v>
                </c:pt>
                <c:pt idx="55201">
                  <c:v>1461204000</c:v>
                </c:pt>
                <c:pt idx="55202">
                  <c:v>1461207600</c:v>
                </c:pt>
                <c:pt idx="55203">
                  <c:v>1461211200</c:v>
                </c:pt>
                <c:pt idx="55204">
                  <c:v>1461214800</c:v>
                </c:pt>
                <c:pt idx="55205">
                  <c:v>1461218400</c:v>
                </c:pt>
                <c:pt idx="55206">
                  <c:v>1461222000</c:v>
                </c:pt>
                <c:pt idx="55207">
                  <c:v>1461225600</c:v>
                </c:pt>
                <c:pt idx="55208">
                  <c:v>1461229200</c:v>
                </c:pt>
                <c:pt idx="55209">
                  <c:v>1461232800</c:v>
                </c:pt>
                <c:pt idx="55210">
                  <c:v>1461236400</c:v>
                </c:pt>
                <c:pt idx="55211">
                  <c:v>1461240000</c:v>
                </c:pt>
                <c:pt idx="55212">
                  <c:v>1461243600</c:v>
                </c:pt>
                <c:pt idx="55213">
                  <c:v>1461247200</c:v>
                </c:pt>
                <c:pt idx="55214">
                  <c:v>1461250800</c:v>
                </c:pt>
                <c:pt idx="55215">
                  <c:v>1461254400</c:v>
                </c:pt>
                <c:pt idx="55216">
                  <c:v>1461258000</c:v>
                </c:pt>
                <c:pt idx="55217">
                  <c:v>1461261600</c:v>
                </c:pt>
                <c:pt idx="55218">
                  <c:v>1461265200</c:v>
                </c:pt>
                <c:pt idx="55219">
                  <c:v>1461268800</c:v>
                </c:pt>
                <c:pt idx="55220">
                  <c:v>1461272400</c:v>
                </c:pt>
                <c:pt idx="55221">
                  <c:v>1461276000</c:v>
                </c:pt>
                <c:pt idx="55222">
                  <c:v>1461279600</c:v>
                </c:pt>
                <c:pt idx="55223">
                  <c:v>1461283200</c:v>
                </c:pt>
                <c:pt idx="55224">
                  <c:v>1461286800</c:v>
                </c:pt>
                <c:pt idx="55225">
                  <c:v>1461290400</c:v>
                </c:pt>
                <c:pt idx="55226">
                  <c:v>1461294000</c:v>
                </c:pt>
                <c:pt idx="55227">
                  <c:v>1461297600</c:v>
                </c:pt>
                <c:pt idx="55228">
                  <c:v>1461301200</c:v>
                </c:pt>
                <c:pt idx="55229">
                  <c:v>1461304800</c:v>
                </c:pt>
                <c:pt idx="55230">
                  <c:v>1461308400</c:v>
                </c:pt>
                <c:pt idx="55231">
                  <c:v>1461312000</c:v>
                </c:pt>
                <c:pt idx="55232">
                  <c:v>1461315600</c:v>
                </c:pt>
                <c:pt idx="55233">
                  <c:v>1461319200</c:v>
                </c:pt>
                <c:pt idx="55234">
                  <c:v>1461322800</c:v>
                </c:pt>
                <c:pt idx="55235">
                  <c:v>1461326400</c:v>
                </c:pt>
                <c:pt idx="55236">
                  <c:v>1461330000</c:v>
                </c:pt>
                <c:pt idx="55237">
                  <c:v>1461333600</c:v>
                </c:pt>
                <c:pt idx="55238">
                  <c:v>1461337200</c:v>
                </c:pt>
                <c:pt idx="55239">
                  <c:v>1461340800</c:v>
                </c:pt>
                <c:pt idx="55240">
                  <c:v>1461344400</c:v>
                </c:pt>
                <c:pt idx="55241">
                  <c:v>1461348000</c:v>
                </c:pt>
                <c:pt idx="55242">
                  <c:v>1461351600</c:v>
                </c:pt>
                <c:pt idx="55243">
                  <c:v>1461355200</c:v>
                </c:pt>
                <c:pt idx="55244">
                  <c:v>1461358800</c:v>
                </c:pt>
                <c:pt idx="55245">
                  <c:v>1461362400</c:v>
                </c:pt>
                <c:pt idx="55246">
                  <c:v>1461366000</c:v>
                </c:pt>
                <c:pt idx="55247">
                  <c:v>1461369600</c:v>
                </c:pt>
                <c:pt idx="55248">
                  <c:v>1461373200</c:v>
                </c:pt>
                <c:pt idx="55249">
                  <c:v>1461376800</c:v>
                </c:pt>
                <c:pt idx="55250">
                  <c:v>1461380400</c:v>
                </c:pt>
                <c:pt idx="55251">
                  <c:v>1461384000</c:v>
                </c:pt>
                <c:pt idx="55252">
                  <c:v>1461387600</c:v>
                </c:pt>
                <c:pt idx="55253">
                  <c:v>1461391200</c:v>
                </c:pt>
                <c:pt idx="55254">
                  <c:v>1461394800</c:v>
                </c:pt>
                <c:pt idx="55255">
                  <c:v>1461398400</c:v>
                </c:pt>
                <c:pt idx="55256">
                  <c:v>1461402000</c:v>
                </c:pt>
                <c:pt idx="55257">
                  <c:v>1461405600</c:v>
                </c:pt>
                <c:pt idx="55258">
                  <c:v>1461409200</c:v>
                </c:pt>
                <c:pt idx="55259">
                  <c:v>1461412800</c:v>
                </c:pt>
                <c:pt idx="55260">
                  <c:v>1461416400</c:v>
                </c:pt>
                <c:pt idx="55261">
                  <c:v>1461420000</c:v>
                </c:pt>
                <c:pt idx="55262">
                  <c:v>1461423600</c:v>
                </c:pt>
                <c:pt idx="55263">
                  <c:v>1461427200</c:v>
                </c:pt>
                <c:pt idx="55264">
                  <c:v>1461430800</c:v>
                </c:pt>
                <c:pt idx="55265">
                  <c:v>1461434400</c:v>
                </c:pt>
                <c:pt idx="55266">
                  <c:v>1461438000</c:v>
                </c:pt>
                <c:pt idx="55267">
                  <c:v>1461441600</c:v>
                </c:pt>
                <c:pt idx="55268">
                  <c:v>1461445200</c:v>
                </c:pt>
                <c:pt idx="55269">
                  <c:v>1461448800</c:v>
                </c:pt>
                <c:pt idx="55270">
                  <c:v>1461452400</c:v>
                </c:pt>
                <c:pt idx="55271">
                  <c:v>1461456000</c:v>
                </c:pt>
                <c:pt idx="55272">
                  <c:v>1461459600</c:v>
                </c:pt>
                <c:pt idx="55273">
                  <c:v>1461463200</c:v>
                </c:pt>
                <c:pt idx="55274">
                  <c:v>1461466800</c:v>
                </c:pt>
                <c:pt idx="55275">
                  <c:v>1461470400</c:v>
                </c:pt>
                <c:pt idx="55276">
                  <c:v>1461474000</c:v>
                </c:pt>
                <c:pt idx="55277">
                  <c:v>1461477600</c:v>
                </c:pt>
                <c:pt idx="55278">
                  <c:v>1461481200</c:v>
                </c:pt>
                <c:pt idx="55279">
                  <c:v>1461484800</c:v>
                </c:pt>
                <c:pt idx="55280">
                  <c:v>1461488400</c:v>
                </c:pt>
                <c:pt idx="55281">
                  <c:v>1461492000</c:v>
                </c:pt>
                <c:pt idx="55282">
                  <c:v>1461495600</c:v>
                </c:pt>
                <c:pt idx="55283">
                  <c:v>1461499200</c:v>
                </c:pt>
                <c:pt idx="55284">
                  <c:v>1461502800</c:v>
                </c:pt>
                <c:pt idx="55285">
                  <c:v>1461506400</c:v>
                </c:pt>
                <c:pt idx="55286">
                  <c:v>1461510000</c:v>
                </c:pt>
                <c:pt idx="55287">
                  <c:v>1461513600</c:v>
                </c:pt>
                <c:pt idx="55288">
                  <c:v>1461517200</c:v>
                </c:pt>
                <c:pt idx="55289">
                  <c:v>1461520800</c:v>
                </c:pt>
                <c:pt idx="55290">
                  <c:v>1461524400</c:v>
                </c:pt>
                <c:pt idx="55291">
                  <c:v>1461528000</c:v>
                </c:pt>
                <c:pt idx="55292">
                  <c:v>1461531600</c:v>
                </c:pt>
                <c:pt idx="55293">
                  <c:v>1461535200</c:v>
                </c:pt>
                <c:pt idx="55294">
                  <c:v>1461538800</c:v>
                </c:pt>
                <c:pt idx="55295">
                  <c:v>1461542400</c:v>
                </c:pt>
                <c:pt idx="55296">
                  <c:v>1461546000</c:v>
                </c:pt>
                <c:pt idx="55297">
                  <c:v>1461549600</c:v>
                </c:pt>
                <c:pt idx="55298">
                  <c:v>1461553200</c:v>
                </c:pt>
                <c:pt idx="55299">
                  <c:v>1461556800</c:v>
                </c:pt>
                <c:pt idx="55300">
                  <c:v>1461560400</c:v>
                </c:pt>
                <c:pt idx="55301">
                  <c:v>1461564000</c:v>
                </c:pt>
                <c:pt idx="55302">
                  <c:v>1461567600</c:v>
                </c:pt>
                <c:pt idx="55303">
                  <c:v>1461571200</c:v>
                </c:pt>
                <c:pt idx="55304">
                  <c:v>1461574800</c:v>
                </c:pt>
                <c:pt idx="55305">
                  <c:v>1461578400</c:v>
                </c:pt>
                <c:pt idx="55306">
                  <c:v>1461582000</c:v>
                </c:pt>
                <c:pt idx="55307">
                  <c:v>1461585600</c:v>
                </c:pt>
                <c:pt idx="55308">
                  <c:v>1461589200</c:v>
                </c:pt>
                <c:pt idx="55309">
                  <c:v>1461592800</c:v>
                </c:pt>
                <c:pt idx="55310">
                  <c:v>1461596400</c:v>
                </c:pt>
                <c:pt idx="55311">
                  <c:v>1461600000</c:v>
                </c:pt>
                <c:pt idx="55312">
                  <c:v>1461603600</c:v>
                </c:pt>
                <c:pt idx="55313">
                  <c:v>1461607200</c:v>
                </c:pt>
                <c:pt idx="55314">
                  <c:v>1461610800</c:v>
                </c:pt>
                <c:pt idx="55315">
                  <c:v>1461614400</c:v>
                </c:pt>
                <c:pt idx="55316">
                  <c:v>1461618000</c:v>
                </c:pt>
                <c:pt idx="55317">
                  <c:v>1461621600</c:v>
                </c:pt>
                <c:pt idx="55318">
                  <c:v>1461625200</c:v>
                </c:pt>
                <c:pt idx="55319">
                  <c:v>1461628800</c:v>
                </c:pt>
                <c:pt idx="55320">
                  <c:v>1461632400</c:v>
                </c:pt>
                <c:pt idx="55321">
                  <c:v>1461636000</c:v>
                </c:pt>
                <c:pt idx="55322">
                  <c:v>1461639600</c:v>
                </c:pt>
                <c:pt idx="55323">
                  <c:v>1461643200</c:v>
                </c:pt>
                <c:pt idx="55324">
                  <c:v>1461646800</c:v>
                </c:pt>
                <c:pt idx="55325">
                  <c:v>1461650400</c:v>
                </c:pt>
                <c:pt idx="55326">
                  <c:v>1461654000</c:v>
                </c:pt>
                <c:pt idx="55327">
                  <c:v>1461657600</c:v>
                </c:pt>
                <c:pt idx="55328">
                  <c:v>1461661200</c:v>
                </c:pt>
                <c:pt idx="55329">
                  <c:v>1461664800</c:v>
                </c:pt>
                <c:pt idx="55330">
                  <c:v>1461668400</c:v>
                </c:pt>
                <c:pt idx="55331">
                  <c:v>1461672000</c:v>
                </c:pt>
                <c:pt idx="55332">
                  <c:v>1461675600</c:v>
                </c:pt>
                <c:pt idx="55333">
                  <c:v>1461679200</c:v>
                </c:pt>
                <c:pt idx="55334">
                  <c:v>1461682800</c:v>
                </c:pt>
                <c:pt idx="55335">
                  <c:v>1461686400</c:v>
                </c:pt>
                <c:pt idx="55336">
                  <c:v>1461690000</c:v>
                </c:pt>
                <c:pt idx="55337">
                  <c:v>1461693600</c:v>
                </c:pt>
                <c:pt idx="55338">
                  <c:v>1461697200</c:v>
                </c:pt>
                <c:pt idx="55339">
                  <c:v>1461700800</c:v>
                </c:pt>
                <c:pt idx="55340">
                  <c:v>1461704400</c:v>
                </c:pt>
                <c:pt idx="55341">
                  <c:v>1461708000</c:v>
                </c:pt>
                <c:pt idx="55342">
                  <c:v>1461711600</c:v>
                </c:pt>
                <c:pt idx="55343">
                  <c:v>1461715200</c:v>
                </c:pt>
                <c:pt idx="55344">
                  <c:v>1461718800</c:v>
                </c:pt>
                <c:pt idx="55345">
                  <c:v>1461722400</c:v>
                </c:pt>
                <c:pt idx="55346">
                  <c:v>1461726000</c:v>
                </c:pt>
                <c:pt idx="55347">
                  <c:v>1461729600</c:v>
                </c:pt>
                <c:pt idx="55348">
                  <c:v>1461733200</c:v>
                </c:pt>
                <c:pt idx="55349">
                  <c:v>1461736800</c:v>
                </c:pt>
                <c:pt idx="55350">
                  <c:v>1461740400</c:v>
                </c:pt>
                <c:pt idx="55351">
                  <c:v>1461744000</c:v>
                </c:pt>
                <c:pt idx="55352">
                  <c:v>1461747600</c:v>
                </c:pt>
                <c:pt idx="55353">
                  <c:v>1461751200</c:v>
                </c:pt>
                <c:pt idx="55354">
                  <c:v>1461754800</c:v>
                </c:pt>
                <c:pt idx="55355">
                  <c:v>1461758400</c:v>
                </c:pt>
                <c:pt idx="55356">
                  <c:v>1461762000</c:v>
                </c:pt>
                <c:pt idx="55357">
                  <c:v>1461765600</c:v>
                </c:pt>
                <c:pt idx="55358">
                  <c:v>1461769200</c:v>
                </c:pt>
                <c:pt idx="55359">
                  <c:v>1461772800</c:v>
                </c:pt>
                <c:pt idx="55360">
                  <c:v>1461776400</c:v>
                </c:pt>
                <c:pt idx="55361">
                  <c:v>1461780000</c:v>
                </c:pt>
                <c:pt idx="55362">
                  <c:v>1461783600</c:v>
                </c:pt>
                <c:pt idx="55363">
                  <c:v>1461787200</c:v>
                </c:pt>
                <c:pt idx="55364">
                  <c:v>1461790800</c:v>
                </c:pt>
                <c:pt idx="55365">
                  <c:v>1461794400</c:v>
                </c:pt>
                <c:pt idx="55366">
                  <c:v>1461798000</c:v>
                </c:pt>
                <c:pt idx="55367">
                  <c:v>1461801600</c:v>
                </c:pt>
                <c:pt idx="55368">
                  <c:v>1461805200</c:v>
                </c:pt>
                <c:pt idx="55369">
                  <c:v>1461808800</c:v>
                </c:pt>
                <c:pt idx="55370">
                  <c:v>1461812400</c:v>
                </c:pt>
                <c:pt idx="55371">
                  <c:v>1461816000</c:v>
                </c:pt>
                <c:pt idx="55372">
                  <c:v>1461819600</c:v>
                </c:pt>
                <c:pt idx="55373">
                  <c:v>1461823200</c:v>
                </c:pt>
                <c:pt idx="55374">
                  <c:v>1461826800</c:v>
                </c:pt>
                <c:pt idx="55375">
                  <c:v>1461830400</c:v>
                </c:pt>
                <c:pt idx="55376">
                  <c:v>1461834000</c:v>
                </c:pt>
                <c:pt idx="55377">
                  <c:v>1461837600</c:v>
                </c:pt>
                <c:pt idx="55378">
                  <c:v>1461841200</c:v>
                </c:pt>
                <c:pt idx="55379">
                  <c:v>1461844800</c:v>
                </c:pt>
                <c:pt idx="55380">
                  <c:v>1461848400</c:v>
                </c:pt>
                <c:pt idx="55381">
                  <c:v>1461852000</c:v>
                </c:pt>
                <c:pt idx="55382">
                  <c:v>1461855600</c:v>
                </c:pt>
                <c:pt idx="55383">
                  <c:v>1461859200</c:v>
                </c:pt>
                <c:pt idx="55384">
                  <c:v>1461862800</c:v>
                </c:pt>
                <c:pt idx="55385">
                  <c:v>1461866400</c:v>
                </c:pt>
                <c:pt idx="55386">
                  <c:v>1461870000</c:v>
                </c:pt>
                <c:pt idx="55387">
                  <c:v>1461873600</c:v>
                </c:pt>
                <c:pt idx="55388">
                  <c:v>1461877200</c:v>
                </c:pt>
                <c:pt idx="55389">
                  <c:v>1461880800</c:v>
                </c:pt>
                <c:pt idx="55390">
                  <c:v>1461884400</c:v>
                </c:pt>
                <c:pt idx="55391">
                  <c:v>1461888000</c:v>
                </c:pt>
                <c:pt idx="55392">
                  <c:v>1461891600</c:v>
                </c:pt>
                <c:pt idx="55393">
                  <c:v>1461895200</c:v>
                </c:pt>
                <c:pt idx="55394">
                  <c:v>1461898800</c:v>
                </c:pt>
                <c:pt idx="55395">
                  <c:v>1461902400</c:v>
                </c:pt>
                <c:pt idx="55396">
                  <c:v>1461906000</c:v>
                </c:pt>
                <c:pt idx="55397">
                  <c:v>1461909600</c:v>
                </c:pt>
                <c:pt idx="55398">
                  <c:v>1461913200</c:v>
                </c:pt>
                <c:pt idx="55399">
                  <c:v>1461916800</c:v>
                </c:pt>
                <c:pt idx="55400">
                  <c:v>1461920400</c:v>
                </c:pt>
                <c:pt idx="55401">
                  <c:v>1461924000</c:v>
                </c:pt>
                <c:pt idx="55402">
                  <c:v>1461927600</c:v>
                </c:pt>
                <c:pt idx="55403">
                  <c:v>1461931200</c:v>
                </c:pt>
                <c:pt idx="55404">
                  <c:v>1461934800</c:v>
                </c:pt>
                <c:pt idx="55405">
                  <c:v>1461938400</c:v>
                </c:pt>
                <c:pt idx="55406">
                  <c:v>1461942000</c:v>
                </c:pt>
                <c:pt idx="55407">
                  <c:v>1461945600</c:v>
                </c:pt>
                <c:pt idx="55408">
                  <c:v>1461949200</c:v>
                </c:pt>
                <c:pt idx="55409">
                  <c:v>1461952800</c:v>
                </c:pt>
                <c:pt idx="55410">
                  <c:v>1461956400</c:v>
                </c:pt>
                <c:pt idx="55411">
                  <c:v>1461960000</c:v>
                </c:pt>
                <c:pt idx="55412">
                  <c:v>1461963600</c:v>
                </c:pt>
                <c:pt idx="55413">
                  <c:v>1461967200</c:v>
                </c:pt>
                <c:pt idx="55414">
                  <c:v>1461970800</c:v>
                </c:pt>
                <c:pt idx="55415">
                  <c:v>1461974400</c:v>
                </c:pt>
                <c:pt idx="55416">
                  <c:v>1461978000</c:v>
                </c:pt>
                <c:pt idx="55417">
                  <c:v>1461981600</c:v>
                </c:pt>
                <c:pt idx="55418">
                  <c:v>1461985200</c:v>
                </c:pt>
                <c:pt idx="55419">
                  <c:v>1461988800</c:v>
                </c:pt>
                <c:pt idx="55420">
                  <c:v>1461992400</c:v>
                </c:pt>
                <c:pt idx="55421">
                  <c:v>1461996000</c:v>
                </c:pt>
                <c:pt idx="55422">
                  <c:v>1461999600</c:v>
                </c:pt>
                <c:pt idx="55423">
                  <c:v>1462003200</c:v>
                </c:pt>
                <c:pt idx="55424">
                  <c:v>1462006800</c:v>
                </c:pt>
                <c:pt idx="55425">
                  <c:v>1462010400</c:v>
                </c:pt>
                <c:pt idx="55426">
                  <c:v>1462014000</c:v>
                </c:pt>
                <c:pt idx="55427">
                  <c:v>1462017600</c:v>
                </c:pt>
                <c:pt idx="55428">
                  <c:v>1462021200</c:v>
                </c:pt>
                <c:pt idx="55429">
                  <c:v>1462024800</c:v>
                </c:pt>
                <c:pt idx="55430">
                  <c:v>1462028400</c:v>
                </c:pt>
                <c:pt idx="55431">
                  <c:v>1462032000</c:v>
                </c:pt>
                <c:pt idx="55432">
                  <c:v>1462035600</c:v>
                </c:pt>
                <c:pt idx="55433">
                  <c:v>1462039200</c:v>
                </c:pt>
                <c:pt idx="55434">
                  <c:v>1462042800</c:v>
                </c:pt>
                <c:pt idx="55435">
                  <c:v>1462046400</c:v>
                </c:pt>
                <c:pt idx="55436">
                  <c:v>1462050000</c:v>
                </c:pt>
                <c:pt idx="55437">
                  <c:v>1462053600</c:v>
                </c:pt>
                <c:pt idx="55438">
                  <c:v>1462057200</c:v>
                </c:pt>
                <c:pt idx="55439">
                  <c:v>1462060800</c:v>
                </c:pt>
                <c:pt idx="55440">
                  <c:v>1462064400</c:v>
                </c:pt>
                <c:pt idx="55441">
                  <c:v>1462068000</c:v>
                </c:pt>
                <c:pt idx="55442">
                  <c:v>1462071600</c:v>
                </c:pt>
                <c:pt idx="55443">
                  <c:v>1462075200</c:v>
                </c:pt>
                <c:pt idx="55444">
                  <c:v>1462078800</c:v>
                </c:pt>
                <c:pt idx="55445">
                  <c:v>1462082400</c:v>
                </c:pt>
                <c:pt idx="55446">
                  <c:v>1462086000</c:v>
                </c:pt>
                <c:pt idx="55447">
                  <c:v>1462089600</c:v>
                </c:pt>
                <c:pt idx="55448">
                  <c:v>1462093200</c:v>
                </c:pt>
                <c:pt idx="55449">
                  <c:v>1462096800</c:v>
                </c:pt>
                <c:pt idx="55450">
                  <c:v>1462100400</c:v>
                </c:pt>
                <c:pt idx="55451">
                  <c:v>1462104000</c:v>
                </c:pt>
                <c:pt idx="55452">
                  <c:v>1462107600</c:v>
                </c:pt>
                <c:pt idx="55453">
                  <c:v>1462111200</c:v>
                </c:pt>
                <c:pt idx="55454">
                  <c:v>1462114800</c:v>
                </c:pt>
                <c:pt idx="55455">
                  <c:v>1462118400</c:v>
                </c:pt>
                <c:pt idx="55456">
                  <c:v>1462122000</c:v>
                </c:pt>
                <c:pt idx="55457">
                  <c:v>1462125600</c:v>
                </c:pt>
                <c:pt idx="55458">
                  <c:v>1462129200</c:v>
                </c:pt>
                <c:pt idx="55459">
                  <c:v>1462132800</c:v>
                </c:pt>
                <c:pt idx="55460">
                  <c:v>1462136400</c:v>
                </c:pt>
                <c:pt idx="55461">
                  <c:v>1462140000</c:v>
                </c:pt>
                <c:pt idx="55462">
                  <c:v>1462143600</c:v>
                </c:pt>
                <c:pt idx="55463">
                  <c:v>1462147200</c:v>
                </c:pt>
                <c:pt idx="55464">
                  <c:v>1462150800</c:v>
                </c:pt>
                <c:pt idx="55465">
                  <c:v>1462154400</c:v>
                </c:pt>
                <c:pt idx="55466">
                  <c:v>1462158000</c:v>
                </c:pt>
                <c:pt idx="55467">
                  <c:v>1462161600</c:v>
                </c:pt>
                <c:pt idx="55468">
                  <c:v>1462165200</c:v>
                </c:pt>
                <c:pt idx="55469">
                  <c:v>1462168800</c:v>
                </c:pt>
                <c:pt idx="55470">
                  <c:v>1462172400</c:v>
                </c:pt>
                <c:pt idx="55471">
                  <c:v>1462176000</c:v>
                </c:pt>
                <c:pt idx="55472">
                  <c:v>1462179600</c:v>
                </c:pt>
                <c:pt idx="55473">
                  <c:v>1462183200</c:v>
                </c:pt>
                <c:pt idx="55474">
                  <c:v>1462186800</c:v>
                </c:pt>
                <c:pt idx="55475">
                  <c:v>1462190400</c:v>
                </c:pt>
                <c:pt idx="55476">
                  <c:v>1462194000</c:v>
                </c:pt>
                <c:pt idx="55477">
                  <c:v>1462197600</c:v>
                </c:pt>
                <c:pt idx="55478">
                  <c:v>1462201200</c:v>
                </c:pt>
                <c:pt idx="55479">
                  <c:v>1462204800</c:v>
                </c:pt>
                <c:pt idx="55480">
                  <c:v>1462208400</c:v>
                </c:pt>
                <c:pt idx="55481">
                  <c:v>1462212000</c:v>
                </c:pt>
                <c:pt idx="55482">
                  <c:v>1462215600</c:v>
                </c:pt>
                <c:pt idx="55483">
                  <c:v>1462219200</c:v>
                </c:pt>
                <c:pt idx="55484">
                  <c:v>1462222800</c:v>
                </c:pt>
                <c:pt idx="55485">
                  <c:v>1462226400</c:v>
                </c:pt>
                <c:pt idx="55486">
                  <c:v>1462230000</c:v>
                </c:pt>
                <c:pt idx="55487">
                  <c:v>1462233600</c:v>
                </c:pt>
                <c:pt idx="55488">
                  <c:v>1462237200</c:v>
                </c:pt>
                <c:pt idx="55489">
                  <c:v>1462240800</c:v>
                </c:pt>
                <c:pt idx="55490">
                  <c:v>1462244400</c:v>
                </c:pt>
                <c:pt idx="55491">
                  <c:v>1462248000</c:v>
                </c:pt>
                <c:pt idx="55492">
                  <c:v>1462251600</c:v>
                </c:pt>
                <c:pt idx="55493">
                  <c:v>1462255200</c:v>
                </c:pt>
                <c:pt idx="55494">
                  <c:v>1462258800</c:v>
                </c:pt>
                <c:pt idx="55495">
                  <c:v>1462262400</c:v>
                </c:pt>
                <c:pt idx="55496">
                  <c:v>1462266000</c:v>
                </c:pt>
                <c:pt idx="55497">
                  <c:v>1462269600</c:v>
                </c:pt>
                <c:pt idx="55498">
                  <c:v>1462273200</c:v>
                </c:pt>
                <c:pt idx="55499">
                  <c:v>1462276800</c:v>
                </c:pt>
                <c:pt idx="55500">
                  <c:v>1462280400</c:v>
                </c:pt>
                <c:pt idx="55501">
                  <c:v>1462284000</c:v>
                </c:pt>
                <c:pt idx="55502">
                  <c:v>1462287600</c:v>
                </c:pt>
                <c:pt idx="55503">
                  <c:v>1462291200</c:v>
                </c:pt>
                <c:pt idx="55504">
                  <c:v>1462294800</c:v>
                </c:pt>
                <c:pt idx="55505">
                  <c:v>1462298400</c:v>
                </c:pt>
                <c:pt idx="55506">
                  <c:v>1462302000</c:v>
                </c:pt>
                <c:pt idx="55507">
                  <c:v>1462305600</c:v>
                </c:pt>
                <c:pt idx="55508">
                  <c:v>1462309200</c:v>
                </c:pt>
                <c:pt idx="55509">
                  <c:v>1462312800</c:v>
                </c:pt>
                <c:pt idx="55510">
                  <c:v>1462316400</c:v>
                </c:pt>
                <c:pt idx="55511">
                  <c:v>1462320000</c:v>
                </c:pt>
                <c:pt idx="55512">
                  <c:v>1462323600</c:v>
                </c:pt>
                <c:pt idx="55513">
                  <c:v>1462327200</c:v>
                </c:pt>
                <c:pt idx="55514">
                  <c:v>1462330800</c:v>
                </c:pt>
                <c:pt idx="55515">
                  <c:v>1462334400</c:v>
                </c:pt>
                <c:pt idx="55516">
                  <c:v>1462338000</c:v>
                </c:pt>
                <c:pt idx="55517">
                  <c:v>1462341600</c:v>
                </c:pt>
                <c:pt idx="55518">
                  <c:v>1462345200</c:v>
                </c:pt>
                <c:pt idx="55519">
                  <c:v>1462348800</c:v>
                </c:pt>
                <c:pt idx="55520">
                  <c:v>1462352400</c:v>
                </c:pt>
                <c:pt idx="55521">
                  <c:v>1462356000</c:v>
                </c:pt>
                <c:pt idx="55522">
                  <c:v>1462359600</c:v>
                </c:pt>
                <c:pt idx="55523">
                  <c:v>1462363200</c:v>
                </c:pt>
                <c:pt idx="55524">
                  <c:v>1462366800</c:v>
                </c:pt>
                <c:pt idx="55525">
                  <c:v>1462370400</c:v>
                </c:pt>
                <c:pt idx="55526">
                  <c:v>1462374000</c:v>
                </c:pt>
                <c:pt idx="55527">
                  <c:v>1462377600</c:v>
                </c:pt>
                <c:pt idx="55528">
                  <c:v>1462381200</c:v>
                </c:pt>
                <c:pt idx="55529">
                  <c:v>1462384800</c:v>
                </c:pt>
                <c:pt idx="55530">
                  <c:v>1462388400</c:v>
                </c:pt>
                <c:pt idx="55531">
                  <c:v>1462392000</c:v>
                </c:pt>
                <c:pt idx="55532">
                  <c:v>1462395600</c:v>
                </c:pt>
                <c:pt idx="55533">
                  <c:v>1462399200</c:v>
                </c:pt>
                <c:pt idx="55534">
                  <c:v>1462402800</c:v>
                </c:pt>
                <c:pt idx="55535">
                  <c:v>1462406400</c:v>
                </c:pt>
                <c:pt idx="55536">
                  <c:v>1462410000</c:v>
                </c:pt>
                <c:pt idx="55537">
                  <c:v>1462413600</c:v>
                </c:pt>
                <c:pt idx="55538">
                  <c:v>1462417200</c:v>
                </c:pt>
                <c:pt idx="55539">
                  <c:v>1462420800</c:v>
                </c:pt>
                <c:pt idx="55540">
                  <c:v>1462424400</c:v>
                </c:pt>
                <c:pt idx="55541">
                  <c:v>1462428000</c:v>
                </c:pt>
                <c:pt idx="55542">
                  <c:v>1462431600</c:v>
                </c:pt>
                <c:pt idx="55543">
                  <c:v>1462435200</c:v>
                </c:pt>
                <c:pt idx="55544">
                  <c:v>1462438800</c:v>
                </c:pt>
                <c:pt idx="55545">
                  <c:v>1462442400</c:v>
                </c:pt>
                <c:pt idx="55546">
                  <c:v>1462446000</c:v>
                </c:pt>
                <c:pt idx="55547">
                  <c:v>1462449600</c:v>
                </c:pt>
                <c:pt idx="55548">
                  <c:v>1462453200</c:v>
                </c:pt>
                <c:pt idx="55549">
                  <c:v>1462456800</c:v>
                </c:pt>
                <c:pt idx="55550">
                  <c:v>1462460400</c:v>
                </c:pt>
                <c:pt idx="55551">
                  <c:v>1462464000</c:v>
                </c:pt>
                <c:pt idx="55552">
                  <c:v>1462467600</c:v>
                </c:pt>
                <c:pt idx="55553">
                  <c:v>1462471200</c:v>
                </c:pt>
                <c:pt idx="55554">
                  <c:v>1462474800</c:v>
                </c:pt>
                <c:pt idx="55555">
                  <c:v>1462478400</c:v>
                </c:pt>
                <c:pt idx="55556">
                  <c:v>1462482000</c:v>
                </c:pt>
                <c:pt idx="55557">
                  <c:v>1462485600</c:v>
                </c:pt>
                <c:pt idx="55558">
                  <c:v>1462489200</c:v>
                </c:pt>
                <c:pt idx="55559">
                  <c:v>1462492800</c:v>
                </c:pt>
                <c:pt idx="55560">
                  <c:v>1462496400</c:v>
                </c:pt>
                <c:pt idx="55561">
                  <c:v>1462500000</c:v>
                </c:pt>
                <c:pt idx="55562">
                  <c:v>1462503600</c:v>
                </c:pt>
                <c:pt idx="55563">
                  <c:v>1462507200</c:v>
                </c:pt>
                <c:pt idx="55564">
                  <c:v>1462510800</c:v>
                </c:pt>
                <c:pt idx="55565">
                  <c:v>1462514400</c:v>
                </c:pt>
                <c:pt idx="55566">
                  <c:v>1462518000</c:v>
                </c:pt>
                <c:pt idx="55567">
                  <c:v>1462521600</c:v>
                </c:pt>
                <c:pt idx="55568">
                  <c:v>1462525200</c:v>
                </c:pt>
                <c:pt idx="55569">
                  <c:v>1462528800</c:v>
                </c:pt>
                <c:pt idx="55570">
                  <c:v>1462532400</c:v>
                </c:pt>
                <c:pt idx="55571">
                  <c:v>1462536000</c:v>
                </c:pt>
                <c:pt idx="55572">
                  <c:v>1462539600</c:v>
                </c:pt>
                <c:pt idx="55573">
                  <c:v>1462543200</c:v>
                </c:pt>
                <c:pt idx="55574">
                  <c:v>1462546800</c:v>
                </c:pt>
                <c:pt idx="55575">
                  <c:v>1462550400</c:v>
                </c:pt>
                <c:pt idx="55576">
                  <c:v>1462554000</c:v>
                </c:pt>
                <c:pt idx="55577">
                  <c:v>1462557600</c:v>
                </c:pt>
                <c:pt idx="55578">
                  <c:v>1462561200</c:v>
                </c:pt>
                <c:pt idx="55579">
                  <c:v>1462564800</c:v>
                </c:pt>
                <c:pt idx="55580">
                  <c:v>1462568400</c:v>
                </c:pt>
                <c:pt idx="55581">
                  <c:v>1462572000</c:v>
                </c:pt>
                <c:pt idx="55582">
                  <c:v>1462575600</c:v>
                </c:pt>
                <c:pt idx="55583">
                  <c:v>1462579200</c:v>
                </c:pt>
                <c:pt idx="55584">
                  <c:v>1462582800</c:v>
                </c:pt>
                <c:pt idx="55585">
                  <c:v>1462586400</c:v>
                </c:pt>
                <c:pt idx="55586">
                  <c:v>1462590000</c:v>
                </c:pt>
                <c:pt idx="55587">
                  <c:v>1462593600</c:v>
                </c:pt>
                <c:pt idx="55588">
                  <c:v>1462597200</c:v>
                </c:pt>
                <c:pt idx="55589">
                  <c:v>1462600800</c:v>
                </c:pt>
                <c:pt idx="55590">
                  <c:v>1462604400</c:v>
                </c:pt>
                <c:pt idx="55591">
                  <c:v>1462608000</c:v>
                </c:pt>
                <c:pt idx="55592">
                  <c:v>1462611600</c:v>
                </c:pt>
                <c:pt idx="55593">
                  <c:v>1462615200</c:v>
                </c:pt>
                <c:pt idx="55594">
                  <c:v>1462618800</c:v>
                </c:pt>
                <c:pt idx="55595">
                  <c:v>1462622400</c:v>
                </c:pt>
                <c:pt idx="55596">
                  <c:v>1462626000</c:v>
                </c:pt>
                <c:pt idx="55597">
                  <c:v>1462629600</c:v>
                </c:pt>
                <c:pt idx="55598">
                  <c:v>1462633200</c:v>
                </c:pt>
                <c:pt idx="55599">
                  <c:v>1462636800</c:v>
                </c:pt>
                <c:pt idx="55600">
                  <c:v>1462640400</c:v>
                </c:pt>
                <c:pt idx="55601">
                  <c:v>1462644000</c:v>
                </c:pt>
                <c:pt idx="55602">
                  <c:v>1462647600</c:v>
                </c:pt>
                <c:pt idx="55603">
                  <c:v>1462651200</c:v>
                </c:pt>
                <c:pt idx="55604">
                  <c:v>1462654800</c:v>
                </c:pt>
                <c:pt idx="55605">
                  <c:v>1462658400</c:v>
                </c:pt>
                <c:pt idx="55606">
                  <c:v>1462662000</c:v>
                </c:pt>
                <c:pt idx="55607">
                  <c:v>1462665600</c:v>
                </c:pt>
                <c:pt idx="55608">
                  <c:v>1462669200</c:v>
                </c:pt>
                <c:pt idx="55609">
                  <c:v>1462672800</c:v>
                </c:pt>
                <c:pt idx="55610">
                  <c:v>1462676400</c:v>
                </c:pt>
                <c:pt idx="55611">
                  <c:v>1462680000</c:v>
                </c:pt>
                <c:pt idx="55612">
                  <c:v>1462683600</c:v>
                </c:pt>
                <c:pt idx="55613">
                  <c:v>1462687200</c:v>
                </c:pt>
                <c:pt idx="55614">
                  <c:v>1462690800</c:v>
                </c:pt>
                <c:pt idx="55615">
                  <c:v>1462694400</c:v>
                </c:pt>
                <c:pt idx="55616">
                  <c:v>1462698000</c:v>
                </c:pt>
                <c:pt idx="55617">
                  <c:v>1462701600</c:v>
                </c:pt>
                <c:pt idx="55618">
                  <c:v>1462705200</c:v>
                </c:pt>
                <c:pt idx="55619">
                  <c:v>1462708800</c:v>
                </c:pt>
                <c:pt idx="55620">
                  <c:v>1462712400</c:v>
                </c:pt>
                <c:pt idx="55621">
                  <c:v>1462716000</c:v>
                </c:pt>
                <c:pt idx="55622">
                  <c:v>1462719600</c:v>
                </c:pt>
                <c:pt idx="55623">
                  <c:v>1462723200</c:v>
                </c:pt>
                <c:pt idx="55624">
                  <c:v>1462726800</c:v>
                </c:pt>
                <c:pt idx="55625">
                  <c:v>1462730400</c:v>
                </c:pt>
                <c:pt idx="55626">
                  <c:v>1462734000</c:v>
                </c:pt>
                <c:pt idx="55627">
                  <c:v>1462737600</c:v>
                </c:pt>
                <c:pt idx="55628">
                  <c:v>1462741200</c:v>
                </c:pt>
                <c:pt idx="55629">
                  <c:v>1462744800</c:v>
                </c:pt>
                <c:pt idx="55630">
                  <c:v>1462748400</c:v>
                </c:pt>
                <c:pt idx="55631">
                  <c:v>1462752000</c:v>
                </c:pt>
                <c:pt idx="55632">
                  <c:v>1462755600</c:v>
                </c:pt>
                <c:pt idx="55633">
                  <c:v>1462759200</c:v>
                </c:pt>
                <c:pt idx="55634">
                  <c:v>1462762800</c:v>
                </c:pt>
                <c:pt idx="55635">
                  <c:v>1462766400</c:v>
                </c:pt>
                <c:pt idx="55636">
                  <c:v>1462770000</c:v>
                </c:pt>
                <c:pt idx="55637">
                  <c:v>1462773600</c:v>
                </c:pt>
                <c:pt idx="55638">
                  <c:v>1462777200</c:v>
                </c:pt>
                <c:pt idx="55639">
                  <c:v>1462780800</c:v>
                </c:pt>
                <c:pt idx="55640">
                  <c:v>1462784400</c:v>
                </c:pt>
                <c:pt idx="55641">
                  <c:v>1462788000</c:v>
                </c:pt>
                <c:pt idx="55642">
                  <c:v>1462791600</c:v>
                </c:pt>
                <c:pt idx="55643">
                  <c:v>1462795200</c:v>
                </c:pt>
                <c:pt idx="55644">
                  <c:v>1462798800</c:v>
                </c:pt>
                <c:pt idx="55645">
                  <c:v>1462802400</c:v>
                </c:pt>
                <c:pt idx="55646">
                  <c:v>1462806000</c:v>
                </c:pt>
                <c:pt idx="55647">
                  <c:v>1462809600</c:v>
                </c:pt>
                <c:pt idx="55648">
                  <c:v>1462813200</c:v>
                </c:pt>
                <c:pt idx="55649">
                  <c:v>1462816800</c:v>
                </c:pt>
                <c:pt idx="55650">
                  <c:v>1462820400</c:v>
                </c:pt>
                <c:pt idx="55651">
                  <c:v>1462824000</c:v>
                </c:pt>
                <c:pt idx="55652">
                  <c:v>1462827600</c:v>
                </c:pt>
                <c:pt idx="55653">
                  <c:v>1462831200</c:v>
                </c:pt>
                <c:pt idx="55654">
                  <c:v>1462834800</c:v>
                </c:pt>
                <c:pt idx="55655">
                  <c:v>1462838400</c:v>
                </c:pt>
                <c:pt idx="55656">
                  <c:v>1462842000</c:v>
                </c:pt>
                <c:pt idx="55657">
                  <c:v>1462845600</c:v>
                </c:pt>
                <c:pt idx="55658">
                  <c:v>1462849200</c:v>
                </c:pt>
                <c:pt idx="55659">
                  <c:v>1462852800</c:v>
                </c:pt>
                <c:pt idx="55660">
                  <c:v>1462856400</c:v>
                </c:pt>
                <c:pt idx="55661">
                  <c:v>1462860000</c:v>
                </c:pt>
                <c:pt idx="55662">
                  <c:v>1462863600</c:v>
                </c:pt>
                <c:pt idx="55663">
                  <c:v>1462867200</c:v>
                </c:pt>
                <c:pt idx="55664">
                  <c:v>1462870800</c:v>
                </c:pt>
                <c:pt idx="55665">
                  <c:v>1462874400</c:v>
                </c:pt>
                <c:pt idx="55666">
                  <c:v>1462878000</c:v>
                </c:pt>
                <c:pt idx="55667">
                  <c:v>1462881600</c:v>
                </c:pt>
                <c:pt idx="55668">
                  <c:v>1462885200</c:v>
                </c:pt>
                <c:pt idx="55669">
                  <c:v>1462888800</c:v>
                </c:pt>
                <c:pt idx="55670">
                  <c:v>1462892400</c:v>
                </c:pt>
                <c:pt idx="55671">
                  <c:v>1462896000</c:v>
                </c:pt>
                <c:pt idx="55672">
                  <c:v>1462899600</c:v>
                </c:pt>
                <c:pt idx="55673">
                  <c:v>1462903200</c:v>
                </c:pt>
                <c:pt idx="55674">
                  <c:v>1462906800</c:v>
                </c:pt>
                <c:pt idx="55675">
                  <c:v>1462910400</c:v>
                </c:pt>
                <c:pt idx="55676">
                  <c:v>1462914000</c:v>
                </c:pt>
                <c:pt idx="55677">
                  <c:v>1462917600</c:v>
                </c:pt>
                <c:pt idx="55678">
                  <c:v>1462921200</c:v>
                </c:pt>
                <c:pt idx="55679">
                  <c:v>1462924800</c:v>
                </c:pt>
                <c:pt idx="55680">
                  <c:v>1462928400</c:v>
                </c:pt>
                <c:pt idx="55681">
                  <c:v>1462932000</c:v>
                </c:pt>
                <c:pt idx="55682">
                  <c:v>1462935600</c:v>
                </c:pt>
                <c:pt idx="55683">
                  <c:v>1462939200</c:v>
                </c:pt>
                <c:pt idx="55684">
                  <c:v>1462942800</c:v>
                </c:pt>
                <c:pt idx="55685">
                  <c:v>1462946400</c:v>
                </c:pt>
                <c:pt idx="55686">
                  <c:v>1462950000</c:v>
                </c:pt>
                <c:pt idx="55687">
                  <c:v>1462953600</c:v>
                </c:pt>
                <c:pt idx="55688">
                  <c:v>1462957200</c:v>
                </c:pt>
                <c:pt idx="55689">
                  <c:v>1462960800</c:v>
                </c:pt>
                <c:pt idx="55690">
                  <c:v>1462964400</c:v>
                </c:pt>
                <c:pt idx="55691">
                  <c:v>1462968000</c:v>
                </c:pt>
                <c:pt idx="55692">
                  <c:v>1462971600</c:v>
                </c:pt>
                <c:pt idx="55693">
                  <c:v>1462975200</c:v>
                </c:pt>
                <c:pt idx="55694">
                  <c:v>1462978800</c:v>
                </c:pt>
                <c:pt idx="55695">
                  <c:v>1462982400</c:v>
                </c:pt>
                <c:pt idx="55696">
                  <c:v>1462986000</c:v>
                </c:pt>
                <c:pt idx="55697">
                  <c:v>1462989600</c:v>
                </c:pt>
                <c:pt idx="55698">
                  <c:v>1462993200</c:v>
                </c:pt>
                <c:pt idx="55699">
                  <c:v>1462996800</c:v>
                </c:pt>
                <c:pt idx="55700">
                  <c:v>1463000400</c:v>
                </c:pt>
                <c:pt idx="55701">
                  <c:v>1463004000</c:v>
                </c:pt>
                <c:pt idx="55702">
                  <c:v>1463007600</c:v>
                </c:pt>
                <c:pt idx="55703">
                  <c:v>1463011200</c:v>
                </c:pt>
                <c:pt idx="55704">
                  <c:v>1463014800</c:v>
                </c:pt>
                <c:pt idx="55705">
                  <c:v>1463018400</c:v>
                </c:pt>
                <c:pt idx="55706">
                  <c:v>1463022000</c:v>
                </c:pt>
                <c:pt idx="55707">
                  <c:v>1463025600</c:v>
                </c:pt>
                <c:pt idx="55708">
                  <c:v>1463029200</c:v>
                </c:pt>
                <c:pt idx="55709">
                  <c:v>1463032800</c:v>
                </c:pt>
                <c:pt idx="55710">
                  <c:v>1463036400</c:v>
                </c:pt>
                <c:pt idx="55711">
                  <c:v>1463040000</c:v>
                </c:pt>
                <c:pt idx="55712">
                  <c:v>1463043600</c:v>
                </c:pt>
                <c:pt idx="55713">
                  <c:v>1463047200</c:v>
                </c:pt>
                <c:pt idx="55714">
                  <c:v>1463050800</c:v>
                </c:pt>
                <c:pt idx="55715">
                  <c:v>1463054400</c:v>
                </c:pt>
                <c:pt idx="55716">
                  <c:v>1463058000</c:v>
                </c:pt>
                <c:pt idx="55717">
                  <c:v>1463061600</c:v>
                </c:pt>
                <c:pt idx="55718">
                  <c:v>1463065200</c:v>
                </c:pt>
                <c:pt idx="55719">
                  <c:v>1463068800</c:v>
                </c:pt>
                <c:pt idx="55720">
                  <c:v>1463072400</c:v>
                </c:pt>
                <c:pt idx="55721">
                  <c:v>1463076000</c:v>
                </c:pt>
                <c:pt idx="55722">
                  <c:v>1463079600</c:v>
                </c:pt>
                <c:pt idx="55723">
                  <c:v>1463083200</c:v>
                </c:pt>
                <c:pt idx="55724">
                  <c:v>1463086800</c:v>
                </c:pt>
                <c:pt idx="55725">
                  <c:v>1463090400</c:v>
                </c:pt>
                <c:pt idx="55726">
                  <c:v>1463094000</c:v>
                </c:pt>
                <c:pt idx="55727">
                  <c:v>1463097600</c:v>
                </c:pt>
                <c:pt idx="55728">
                  <c:v>1463101200</c:v>
                </c:pt>
                <c:pt idx="55729">
                  <c:v>1463104800</c:v>
                </c:pt>
                <c:pt idx="55730">
                  <c:v>1463108400</c:v>
                </c:pt>
                <c:pt idx="55731">
                  <c:v>1463112000</c:v>
                </c:pt>
                <c:pt idx="55732">
                  <c:v>1463115600</c:v>
                </c:pt>
                <c:pt idx="55733">
                  <c:v>1463119200</c:v>
                </c:pt>
                <c:pt idx="55734">
                  <c:v>1463122800</c:v>
                </c:pt>
                <c:pt idx="55735">
                  <c:v>1463126400</c:v>
                </c:pt>
                <c:pt idx="55736">
                  <c:v>1463130000</c:v>
                </c:pt>
                <c:pt idx="55737">
                  <c:v>1463133600</c:v>
                </c:pt>
                <c:pt idx="55738">
                  <c:v>1463137200</c:v>
                </c:pt>
                <c:pt idx="55739">
                  <c:v>1463140800</c:v>
                </c:pt>
                <c:pt idx="55740">
                  <c:v>1463144400</c:v>
                </c:pt>
                <c:pt idx="55741">
                  <c:v>1463148000</c:v>
                </c:pt>
                <c:pt idx="55742">
                  <c:v>1463151600</c:v>
                </c:pt>
                <c:pt idx="55743">
                  <c:v>1463155200</c:v>
                </c:pt>
                <c:pt idx="55744">
                  <c:v>1463158800</c:v>
                </c:pt>
                <c:pt idx="55745">
                  <c:v>1463162400</c:v>
                </c:pt>
                <c:pt idx="55746">
                  <c:v>1463166000</c:v>
                </c:pt>
                <c:pt idx="55747">
                  <c:v>1463169600</c:v>
                </c:pt>
                <c:pt idx="55748">
                  <c:v>1463173200</c:v>
                </c:pt>
                <c:pt idx="55749">
                  <c:v>1463176800</c:v>
                </c:pt>
                <c:pt idx="55750">
                  <c:v>1463180400</c:v>
                </c:pt>
                <c:pt idx="55751">
                  <c:v>1463184000</c:v>
                </c:pt>
                <c:pt idx="55752">
                  <c:v>1463187600</c:v>
                </c:pt>
                <c:pt idx="55753">
                  <c:v>1463191200</c:v>
                </c:pt>
                <c:pt idx="55754">
                  <c:v>1463194800</c:v>
                </c:pt>
                <c:pt idx="55755">
                  <c:v>1463198400</c:v>
                </c:pt>
                <c:pt idx="55756">
                  <c:v>1463202000</c:v>
                </c:pt>
                <c:pt idx="55757">
                  <c:v>1463205600</c:v>
                </c:pt>
                <c:pt idx="55758">
                  <c:v>1463209200</c:v>
                </c:pt>
                <c:pt idx="55759">
                  <c:v>1463212800</c:v>
                </c:pt>
                <c:pt idx="55760">
                  <c:v>1463216400</c:v>
                </c:pt>
                <c:pt idx="55761">
                  <c:v>1463220000</c:v>
                </c:pt>
                <c:pt idx="55762">
                  <c:v>1463223600</c:v>
                </c:pt>
                <c:pt idx="55763">
                  <c:v>1463227200</c:v>
                </c:pt>
                <c:pt idx="55764">
                  <c:v>1463230800</c:v>
                </c:pt>
                <c:pt idx="55765">
                  <c:v>1463234400</c:v>
                </c:pt>
                <c:pt idx="55766">
                  <c:v>1463238000</c:v>
                </c:pt>
                <c:pt idx="55767">
                  <c:v>1463241600</c:v>
                </c:pt>
                <c:pt idx="55768">
                  <c:v>1463245200</c:v>
                </c:pt>
                <c:pt idx="55769">
                  <c:v>1463248800</c:v>
                </c:pt>
                <c:pt idx="55770">
                  <c:v>1463252400</c:v>
                </c:pt>
                <c:pt idx="55771">
                  <c:v>1463256000</c:v>
                </c:pt>
                <c:pt idx="55772">
                  <c:v>1463259600</c:v>
                </c:pt>
                <c:pt idx="55773">
                  <c:v>1463263200</c:v>
                </c:pt>
                <c:pt idx="55774">
                  <c:v>1463266800</c:v>
                </c:pt>
                <c:pt idx="55775">
                  <c:v>1463270400</c:v>
                </c:pt>
                <c:pt idx="55776">
                  <c:v>1463274000</c:v>
                </c:pt>
                <c:pt idx="55777">
                  <c:v>1463277600</c:v>
                </c:pt>
                <c:pt idx="55778">
                  <c:v>1463281200</c:v>
                </c:pt>
                <c:pt idx="55779">
                  <c:v>1463284800</c:v>
                </c:pt>
                <c:pt idx="55780">
                  <c:v>1463288400</c:v>
                </c:pt>
                <c:pt idx="55781">
                  <c:v>1463292000</c:v>
                </c:pt>
                <c:pt idx="55782">
                  <c:v>1463295600</c:v>
                </c:pt>
                <c:pt idx="55783">
                  <c:v>1463299200</c:v>
                </c:pt>
                <c:pt idx="55784">
                  <c:v>1463302800</c:v>
                </c:pt>
                <c:pt idx="55785">
                  <c:v>1463306400</c:v>
                </c:pt>
                <c:pt idx="55786">
                  <c:v>1463310000</c:v>
                </c:pt>
                <c:pt idx="55787">
                  <c:v>1463313600</c:v>
                </c:pt>
                <c:pt idx="55788">
                  <c:v>1463317200</c:v>
                </c:pt>
                <c:pt idx="55789">
                  <c:v>1463320800</c:v>
                </c:pt>
                <c:pt idx="55790">
                  <c:v>1463324400</c:v>
                </c:pt>
                <c:pt idx="55791">
                  <c:v>1463328000</c:v>
                </c:pt>
                <c:pt idx="55792">
                  <c:v>1463331600</c:v>
                </c:pt>
                <c:pt idx="55793">
                  <c:v>1463335200</c:v>
                </c:pt>
                <c:pt idx="55794">
                  <c:v>1463338800</c:v>
                </c:pt>
                <c:pt idx="55795">
                  <c:v>1463342400</c:v>
                </c:pt>
                <c:pt idx="55796">
                  <c:v>1463346000</c:v>
                </c:pt>
                <c:pt idx="55797">
                  <c:v>1463349600</c:v>
                </c:pt>
                <c:pt idx="55798">
                  <c:v>1463353200</c:v>
                </c:pt>
                <c:pt idx="55799">
                  <c:v>1463356800</c:v>
                </c:pt>
                <c:pt idx="55800">
                  <c:v>1463360400</c:v>
                </c:pt>
                <c:pt idx="55801">
                  <c:v>1463364000</c:v>
                </c:pt>
                <c:pt idx="55802">
                  <c:v>1463367600</c:v>
                </c:pt>
                <c:pt idx="55803">
                  <c:v>1463371200</c:v>
                </c:pt>
                <c:pt idx="55804">
                  <c:v>1463374800</c:v>
                </c:pt>
                <c:pt idx="55805">
                  <c:v>1463378400</c:v>
                </c:pt>
                <c:pt idx="55806">
                  <c:v>1463382000</c:v>
                </c:pt>
                <c:pt idx="55807">
                  <c:v>1463385600</c:v>
                </c:pt>
                <c:pt idx="55808">
                  <c:v>1463389200</c:v>
                </c:pt>
                <c:pt idx="55809">
                  <c:v>1463392800</c:v>
                </c:pt>
                <c:pt idx="55810">
                  <c:v>1463396400</c:v>
                </c:pt>
                <c:pt idx="55811">
                  <c:v>1463400000</c:v>
                </c:pt>
                <c:pt idx="55812">
                  <c:v>1463403600</c:v>
                </c:pt>
                <c:pt idx="55813">
                  <c:v>1463407200</c:v>
                </c:pt>
                <c:pt idx="55814">
                  <c:v>1463410800</c:v>
                </c:pt>
                <c:pt idx="55815">
                  <c:v>1463414400</c:v>
                </c:pt>
                <c:pt idx="55816">
                  <c:v>1463418000</c:v>
                </c:pt>
                <c:pt idx="55817">
                  <c:v>1463421600</c:v>
                </c:pt>
                <c:pt idx="55818">
                  <c:v>1463425200</c:v>
                </c:pt>
                <c:pt idx="55819">
                  <c:v>1463428800</c:v>
                </c:pt>
                <c:pt idx="55820">
                  <c:v>1463432400</c:v>
                </c:pt>
                <c:pt idx="55821">
                  <c:v>1463436000</c:v>
                </c:pt>
                <c:pt idx="55822">
                  <c:v>1463439600</c:v>
                </c:pt>
                <c:pt idx="55823">
                  <c:v>1463443200</c:v>
                </c:pt>
                <c:pt idx="55824">
                  <c:v>1463446800</c:v>
                </c:pt>
                <c:pt idx="55825">
                  <c:v>1463450400</c:v>
                </c:pt>
                <c:pt idx="55826">
                  <c:v>1463454000</c:v>
                </c:pt>
                <c:pt idx="55827">
                  <c:v>1463457600</c:v>
                </c:pt>
                <c:pt idx="55828">
                  <c:v>1463461200</c:v>
                </c:pt>
                <c:pt idx="55829">
                  <c:v>1463464800</c:v>
                </c:pt>
                <c:pt idx="55830">
                  <c:v>1463468400</c:v>
                </c:pt>
                <c:pt idx="55831">
                  <c:v>1463472000</c:v>
                </c:pt>
                <c:pt idx="55832">
                  <c:v>1463475600</c:v>
                </c:pt>
                <c:pt idx="55833">
                  <c:v>1463479200</c:v>
                </c:pt>
                <c:pt idx="55834">
                  <c:v>1463482800</c:v>
                </c:pt>
                <c:pt idx="55835">
                  <c:v>1463486400</c:v>
                </c:pt>
                <c:pt idx="55836">
                  <c:v>1463490000</c:v>
                </c:pt>
                <c:pt idx="55837">
                  <c:v>1463493600</c:v>
                </c:pt>
                <c:pt idx="55838">
                  <c:v>1463497200</c:v>
                </c:pt>
                <c:pt idx="55839">
                  <c:v>1463500800</c:v>
                </c:pt>
                <c:pt idx="55840">
                  <c:v>1463504400</c:v>
                </c:pt>
                <c:pt idx="55841">
                  <c:v>1463508000</c:v>
                </c:pt>
                <c:pt idx="55842">
                  <c:v>1463511600</c:v>
                </c:pt>
                <c:pt idx="55843">
                  <c:v>1463515200</c:v>
                </c:pt>
                <c:pt idx="55844">
                  <c:v>1463518800</c:v>
                </c:pt>
                <c:pt idx="55845">
                  <c:v>1463522400</c:v>
                </c:pt>
                <c:pt idx="55846">
                  <c:v>1463526000</c:v>
                </c:pt>
                <c:pt idx="55847">
                  <c:v>1463529600</c:v>
                </c:pt>
                <c:pt idx="55848">
                  <c:v>1463533200</c:v>
                </c:pt>
                <c:pt idx="55849">
                  <c:v>1463536800</c:v>
                </c:pt>
                <c:pt idx="55850">
                  <c:v>1463540400</c:v>
                </c:pt>
                <c:pt idx="55851">
                  <c:v>1463544000</c:v>
                </c:pt>
                <c:pt idx="55852">
                  <c:v>1463547600</c:v>
                </c:pt>
                <c:pt idx="55853">
                  <c:v>1463551200</c:v>
                </c:pt>
                <c:pt idx="55854">
                  <c:v>1463554800</c:v>
                </c:pt>
                <c:pt idx="55855">
                  <c:v>1463558400</c:v>
                </c:pt>
                <c:pt idx="55856">
                  <c:v>1463562000</c:v>
                </c:pt>
                <c:pt idx="55857">
                  <c:v>1463565600</c:v>
                </c:pt>
                <c:pt idx="55858">
                  <c:v>1463569200</c:v>
                </c:pt>
                <c:pt idx="55859">
                  <c:v>1463572800</c:v>
                </c:pt>
                <c:pt idx="55860">
                  <c:v>1463576400</c:v>
                </c:pt>
                <c:pt idx="55861">
                  <c:v>1463580000</c:v>
                </c:pt>
                <c:pt idx="55862">
                  <c:v>1463583600</c:v>
                </c:pt>
                <c:pt idx="55863">
                  <c:v>1463587200</c:v>
                </c:pt>
                <c:pt idx="55864">
                  <c:v>1463590800</c:v>
                </c:pt>
                <c:pt idx="55865">
                  <c:v>1463594400</c:v>
                </c:pt>
                <c:pt idx="55866">
                  <c:v>1463598000</c:v>
                </c:pt>
                <c:pt idx="55867">
                  <c:v>1463601600</c:v>
                </c:pt>
                <c:pt idx="55868">
                  <c:v>1463605200</c:v>
                </c:pt>
                <c:pt idx="55869">
                  <c:v>1463608800</c:v>
                </c:pt>
                <c:pt idx="55870">
                  <c:v>1463612400</c:v>
                </c:pt>
                <c:pt idx="55871">
                  <c:v>1463616000</c:v>
                </c:pt>
                <c:pt idx="55872">
                  <c:v>1463619600</c:v>
                </c:pt>
                <c:pt idx="55873">
                  <c:v>1463623200</c:v>
                </c:pt>
                <c:pt idx="55874">
                  <c:v>1463626800</c:v>
                </c:pt>
                <c:pt idx="55875">
                  <c:v>1463630400</c:v>
                </c:pt>
                <c:pt idx="55876">
                  <c:v>1463634000</c:v>
                </c:pt>
                <c:pt idx="55877">
                  <c:v>1463637600</c:v>
                </c:pt>
                <c:pt idx="55878">
                  <c:v>1463641200</c:v>
                </c:pt>
                <c:pt idx="55879">
                  <c:v>1463644800</c:v>
                </c:pt>
                <c:pt idx="55880">
                  <c:v>1463648400</c:v>
                </c:pt>
                <c:pt idx="55881">
                  <c:v>1463652000</c:v>
                </c:pt>
                <c:pt idx="55882">
                  <c:v>1463655600</c:v>
                </c:pt>
                <c:pt idx="55883">
                  <c:v>1463659200</c:v>
                </c:pt>
                <c:pt idx="55884">
                  <c:v>1463662800</c:v>
                </c:pt>
                <c:pt idx="55885">
                  <c:v>1463666400</c:v>
                </c:pt>
                <c:pt idx="55886">
                  <c:v>1463670000</c:v>
                </c:pt>
                <c:pt idx="55887">
                  <c:v>1463673600</c:v>
                </c:pt>
                <c:pt idx="55888">
                  <c:v>1463677200</c:v>
                </c:pt>
                <c:pt idx="55889">
                  <c:v>1463680800</c:v>
                </c:pt>
                <c:pt idx="55890">
                  <c:v>1463684400</c:v>
                </c:pt>
                <c:pt idx="55891">
                  <c:v>1463688000</c:v>
                </c:pt>
                <c:pt idx="55892">
                  <c:v>1463691600</c:v>
                </c:pt>
                <c:pt idx="55893">
                  <c:v>1463695200</c:v>
                </c:pt>
                <c:pt idx="55894">
                  <c:v>1463698800</c:v>
                </c:pt>
                <c:pt idx="55895">
                  <c:v>1463702400</c:v>
                </c:pt>
                <c:pt idx="55896">
                  <c:v>1463706000</c:v>
                </c:pt>
                <c:pt idx="55897">
                  <c:v>1463709600</c:v>
                </c:pt>
                <c:pt idx="55898">
                  <c:v>1463713200</c:v>
                </c:pt>
                <c:pt idx="55899">
                  <c:v>1463716800</c:v>
                </c:pt>
                <c:pt idx="55900">
                  <c:v>1463720400</c:v>
                </c:pt>
                <c:pt idx="55901">
                  <c:v>1463724000</c:v>
                </c:pt>
                <c:pt idx="55902">
                  <c:v>1463727600</c:v>
                </c:pt>
                <c:pt idx="55903">
                  <c:v>1463731200</c:v>
                </c:pt>
                <c:pt idx="55904">
                  <c:v>1463734800</c:v>
                </c:pt>
                <c:pt idx="55905">
                  <c:v>1463738400</c:v>
                </c:pt>
                <c:pt idx="55906">
                  <c:v>1463742000</c:v>
                </c:pt>
                <c:pt idx="55907">
                  <c:v>1463745600</c:v>
                </c:pt>
                <c:pt idx="55908">
                  <c:v>1463749200</c:v>
                </c:pt>
                <c:pt idx="55909">
                  <c:v>1463752800</c:v>
                </c:pt>
                <c:pt idx="55910">
                  <c:v>1463756400</c:v>
                </c:pt>
                <c:pt idx="55911">
                  <c:v>1463760000</c:v>
                </c:pt>
                <c:pt idx="55912">
                  <c:v>1463763600</c:v>
                </c:pt>
                <c:pt idx="55913">
                  <c:v>1463767200</c:v>
                </c:pt>
                <c:pt idx="55914">
                  <c:v>1463770800</c:v>
                </c:pt>
                <c:pt idx="55915">
                  <c:v>1463774400</c:v>
                </c:pt>
                <c:pt idx="55916">
                  <c:v>1463778000</c:v>
                </c:pt>
                <c:pt idx="55917">
                  <c:v>1463781600</c:v>
                </c:pt>
                <c:pt idx="55918">
                  <c:v>1463785200</c:v>
                </c:pt>
                <c:pt idx="55919">
                  <c:v>1463788800</c:v>
                </c:pt>
                <c:pt idx="55920">
                  <c:v>1463792400</c:v>
                </c:pt>
                <c:pt idx="55921">
                  <c:v>1463796000</c:v>
                </c:pt>
                <c:pt idx="55922">
                  <c:v>1463799600</c:v>
                </c:pt>
                <c:pt idx="55923">
                  <c:v>1463803200</c:v>
                </c:pt>
                <c:pt idx="55924">
                  <c:v>1463806800</c:v>
                </c:pt>
                <c:pt idx="55925">
                  <c:v>1463810400</c:v>
                </c:pt>
                <c:pt idx="55926">
                  <c:v>1463814000</c:v>
                </c:pt>
                <c:pt idx="55927">
                  <c:v>1463817600</c:v>
                </c:pt>
                <c:pt idx="55928">
                  <c:v>1463821200</c:v>
                </c:pt>
                <c:pt idx="55929">
                  <c:v>1463824800</c:v>
                </c:pt>
                <c:pt idx="55930">
                  <c:v>1463828400</c:v>
                </c:pt>
                <c:pt idx="55931">
                  <c:v>1463832000</c:v>
                </c:pt>
                <c:pt idx="55932">
                  <c:v>1463835600</c:v>
                </c:pt>
                <c:pt idx="55933">
                  <c:v>1463839200</c:v>
                </c:pt>
                <c:pt idx="55934">
                  <c:v>1463842800</c:v>
                </c:pt>
                <c:pt idx="55935">
                  <c:v>1463846400</c:v>
                </c:pt>
                <c:pt idx="55936">
                  <c:v>1463850000</c:v>
                </c:pt>
                <c:pt idx="55937">
                  <c:v>1463853600</c:v>
                </c:pt>
                <c:pt idx="55938">
                  <c:v>1463857200</c:v>
                </c:pt>
                <c:pt idx="55939">
                  <c:v>1463860800</c:v>
                </c:pt>
                <c:pt idx="55940">
                  <c:v>1463864400</c:v>
                </c:pt>
                <c:pt idx="55941">
                  <c:v>1463868000</c:v>
                </c:pt>
                <c:pt idx="55942">
                  <c:v>1463871600</c:v>
                </c:pt>
                <c:pt idx="55943">
                  <c:v>1463875200</c:v>
                </c:pt>
                <c:pt idx="55944">
                  <c:v>1463878800</c:v>
                </c:pt>
                <c:pt idx="55945">
                  <c:v>1463882400</c:v>
                </c:pt>
                <c:pt idx="55946">
                  <c:v>1463886000</c:v>
                </c:pt>
                <c:pt idx="55947">
                  <c:v>1463889600</c:v>
                </c:pt>
                <c:pt idx="55948">
                  <c:v>1463893200</c:v>
                </c:pt>
                <c:pt idx="55949">
                  <c:v>1463896800</c:v>
                </c:pt>
                <c:pt idx="55950">
                  <c:v>1463900400</c:v>
                </c:pt>
                <c:pt idx="55951">
                  <c:v>1463904000</c:v>
                </c:pt>
                <c:pt idx="55952">
                  <c:v>1463907600</c:v>
                </c:pt>
                <c:pt idx="55953">
                  <c:v>1463911200</c:v>
                </c:pt>
                <c:pt idx="55954">
                  <c:v>1463914800</c:v>
                </c:pt>
                <c:pt idx="55955">
                  <c:v>1463918400</c:v>
                </c:pt>
                <c:pt idx="55956">
                  <c:v>1463922000</c:v>
                </c:pt>
                <c:pt idx="55957">
                  <c:v>1463925600</c:v>
                </c:pt>
                <c:pt idx="55958">
                  <c:v>1463929200</c:v>
                </c:pt>
                <c:pt idx="55959">
                  <c:v>1463932800</c:v>
                </c:pt>
                <c:pt idx="55960">
                  <c:v>1463936400</c:v>
                </c:pt>
                <c:pt idx="55961">
                  <c:v>1463940000</c:v>
                </c:pt>
                <c:pt idx="55962">
                  <c:v>1463943600</c:v>
                </c:pt>
                <c:pt idx="55963">
                  <c:v>1463947200</c:v>
                </c:pt>
                <c:pt idx="55964">
                  <c:v>1463950800</c:v>
                </c:pt>
                <c:pt idx="55965">
                  <c:v>1463954400</c:v>
                </c:pt>
                <c:pt idx="55966">
                  <c:v>1463958000</c:v>
                </c:pt>
                <c:pt idx="55967">
                  <c:v>1463961600</c:v>
                </c:pt>
                <c:pt idx="55968">
                  <c:v>1463965200</c:v>
                </c:pt>
                <c:pt idx="55969">
                  <c:v>1463968800</c:v>
                </c:pt>
                <c:pt idx="55970">
                  <c:v>1463972400</c:v>
                </c:pt>
                <c:pt idx="55971">
                  <c:v>1463976000</c:v>
                </c:pt>
                <c:pt idx="55972">
                  <c:v>1463979600</c:v>
                </c:pt>
                <c:pt idx="55973">
                  <c:v>1463983200</c:v>
                </c:pt>
                <c:pt idx="55974">
                  <c:v>1463986800</c:v>
                </c:pt>
                <c:pt idx="55975">
                  <c:v>1463990400</c:v>
                </c:pt>
                <c:pt idx="55976">
                  <c:v>1463994000</c:v>
                </c:pt>
                <c:pt idx="55977">
                  <c:v>1463997600</c:v>
                </c:pt>
                <c:pt idx="55978">
                  <c:v>1464001200</c:v>
                </c:pt>
                <c:pt idx="55979">
                  <c:v>1464004800</c:v>
                </c:pt>
                <c:pt idx="55980">
                  <c:v>1464008400</c:v>
                </c:pt>
                <c:pt idx="55981">
                  <c:v>1464012000</c:v>
                </c:pt>
                <c:pt idx="55982">
                  <c:v>1464015600</c:v>
                </c:pt>
                <c:pt idx="55983">
                  <c:v>1464019200</c:v>
                </c:pt>
                <c:pt idx="55984">
                  <c:v>1464022800</c:v>
                </c:pt>
                <c:pt idx="55985">
                  <c:v>1464026400</c:v>
                </c:pt>
                <c:pt idx="55986">
                  <c:v>1464030000</c:v>
                </c:pt>
                <c:pt idx="55987">
                  <c:v>1464033600</c:v>
                </c:pt>
                <c:pt idx="55988">
                  <c:v>1464037200</c:v>
                </c:pt>
                <c:pt idx="55989">
                  <c:v>1464040800</c:v>
                </c:pt>
                <c:pt idx="55990">
                  <c:v>1464044400</c:v>
                </c:pt>
                <c:pt idx="55991">
                  <c:v>1464048000</c:v>
                </c:pt>
                <c:pt idx="55992">
                  <c:v>1464051600</c:v>
                </c:pt>
                <c:pt idx="55993">
                  <c:v>1464055200</c:v>
                </c:pt>
                <c:pt idx="55994">
                  <c:v>1464058800</c:v>
                </c:pt>
                <c:pt idx="55995">
                  <c:v>1464062400</c:v>
                </c:pt>
                <c:pt idx="55996">
                  <c:v>1464066000</c:v>
                </c:pt>
                <c:pt idx="55997">
                  <c:v>1464069600</c:v>
                </c:pt>
                <c:pt idx="55998">
                  <c:v>1464073200</c:v>
                </c:pt>
                <c:pt idx="55999">
                  <c:v>1464076800</c:v>
                </c:pt>
                <c:pt idx="56000">
                  <c:v>1464080400</c:v>
                </c:pt>
                <c:pt idx="56001">
                  <c:v>1464084000</c:v>
                </c:pt>
                <c:pt idx="56002">
                  <c:v>1464087600</c:v>
                </c:pt>
                <c:pt idx="56003">
                  <c:v>1464091200</c:v>
                </c:pt>
                <c:pt idx="56004">
                  <c:v>1464094800</c:v>
                </c:pt>
                <c:pt idx="56005">
                  <c:v>1464098400</c:v>
                </c:pt>
                <c:pt idx="56006">
                  <c:v>1464102000</c:v>
                </c:pt>
                <c:pt idx="56007">
                  <c:v>1464105600</c:v>
                </c:pt>
                <c:pt idx="56008">
                  <c:v>1464109200</c:v>
                </c:pt>
                <c:pt idx="56009">
                  <c:v>1464112800</c:v>
                </c:pt>
                <c:pt idx="56010">
                  <c:v>1464116400</c:v>
                </c:pt>
                <c:pt idx="56011">
                  <c:v>1464120000</c:v>
                </c:pt>
                <c:pt idx="56012">
                  <c:v>1464123600</c:v>
                </c:pt>
                <c:pt idx="56013">
                  <c:v>1464127200</c:v>
                </c:pt>
                <c:pt idx="56014">
                  <c:v>1464130800</c:v>
                </c:pt>
                <c:pt idx="56015">
                  <c:v>1464134400</c:v>
                </c:pt>
                <c:pt idx="56016">
                  <c:v>1464138000</c:v>
                </c:pt>
                <c:pt idx="56017">
                  <c:v>1464141600</c:v>
                </c:pt>
                <c:pt idx="56018">
                  <c:v>1464145200</c:v>
                </c:pt>
                <c:pt idx="56019">
                  <c:v>1464148800</c:v>
                </c:pt>
                <c:pt idx="56020">
                  <c:v>1464152400</c:v>
                </c:pt>
                <c:pt idx="56021">
                  <c:v>1464156000</c:v>
                </c:pt>
                <c:pt idx="56022">
                  <c:v>1464159600</c:v>
                </c:pt>
                <c:pt idx="56023">
                  <c:v>1464163200</c:v>
                </c:pt>
                <c:pt idx="56024">
                  <c:v>1464166800</c:v>
                </c:pt>
                <c:pt idx="56025">
                  <c:v>1464170400</c:v>
                </c:pt>
                <c:pt idx="56026">
                  <c:v>1464174000</c:v>
                </c:pt>
                <c:pt idx="56027">
                  <c:v>1464177600</c:v>
                </c:pt>
                <c:pt idx="56028">
                  <c:v>1464181200</c:v>
                </c:pt>
                <c:pt idx="56029">
                  <c:v>1464184800</c:v>
                </c:pt>
                <c:pt idx="56030">
                  <c:v>1464188400</c:v>
                </c:pt>
                <c:pt idx="56031">
                  <c:v>1464192000</c:v>
                </c:pt>
                <c:pt idx="56032">
                  <c:v>1464195600</c:v>
                </c:pt>
                <c:pt idx="56033">
                  <c:v>1464199200</c:v>
                </c:pt>
                <c:pt idx="56034">
                  <c:v>1464202800</c:v>
                </c:pt>
                <c:pt idx="56035">
                  <c:v>1464206400</c:v>
                </c:pt>
                <c:pt idx="56036">
                  <c:v>1464210000</c:v>
                </c:pt>
                <c:pt idx="56037">
                  <c:v>1464213600</c:v>
                </c:pt>
                <c:pt idx="56038">
                  <c:v>1464217200</c:v>
                </c:pt>
                <c:pt idx="56039">
                  <c:v>1464220800</c:v>
                </c:pt>
                <c:pt idx="56040">
                  <c:v>1464224400</c:v>
                </c:pt>
                <c:pt idx="56041">
                  <c:v>1464228000</c:v>
                </c:pt>
                <c:pt idx="56042">
                  <c:v>1464231600</c:v>
                </c:pt>
                <c:pt idx="56043">
                  <c:v>1464235200</c:v>
                </c:pt>
                <c:pt idx="56044">
                  <c:v>1464238800</c:v>
                </c:pt>
                <c:pt idx="56045">
                  <c:v>1464242400</c:v>
                </c:pt>
                <c:pt idx="56046">
                  <c:v>1464246000</c:v>
                </c:pt>
                <c:pt idx="56047">
                  <c:v>1464249600</c:v>
                </c:pt>
                <c:pt idx="56048">
                  <c:v>1464253200</c:v>
                </c:pt>
                <c:pt idx="56049">
                  <c:v>1464256800</c:v>
                </c:pt>
                <c:pt idx="56050">
                  <c:v>1464260400</c:v>
                </c:pt>
                <c:pt idx="56051">
                  <c:v>1464264000</c:v>
                </c:pt>
                <c:pt idx="56052">
                  <c:v>1464267600</c:v>
                </c:pt>
                <c:pt idx="56053">
                  <c:v>1464271200</c:v>
                </c:pt>
                <c:pt idx="56054">
                  <c:v>1464274800</c:v>
                </c:pt>
                <c:pt idx="56055">
                  <c:v>1464278400</c:v>
                </c:pt>
                <c:pt idx="56056">
                  <c:v>1464282000</c:v>
                </c:pt>
                <c:pt idx="56057">
                  <c:v>1464285600</c:v>
                </c:pt>
                <c:pt idx="56058">
                  <c:v>1464289200</c:v>
                </c:pt>
                <c:pt idx="56059">
                  <c:v>1464292800</c:v>
                </c:pt>
                <c:pt idx="56060">
                  <c:v>1464296400</c:v>
                </c:pt>
                <c:pt idx="56061">
                  <c:v>1464300000</c:v>
                </c:pt>
                <c:pt idx="56062">
                  <c:v>1464303600</c:v>
                </c:pt>
                <c:pt idx="56063">
                  <c:v>1464307200</c:v>
                </c:pt>
                <c:pt idx="56064">
                  <c:v>1464310800</c:v>
                </c:pt>
                <c:pt idx="56065">
                  <c:v>1464314400</c:v>
                </c:pt>
                <c:pt idx="56066">
                  <c:v>1464318000</c:v>
                </c:pt>
                <c:pt idx="56067">
                  <c:v>1464321600</c:v>
                </c:pt>
                <c:pt idx="56068">
                  <c:v>1464325200</c:v>
                </c:pt>
                <c:pt idx="56069">
                  <c:v>1464328800</c:v>
                </c:pt>
                <c:pt idx="56070">
                  <c:v>1464332400</c:v>
                </c:pt>
                <c:pt idx="56071">
                  <c:v>1464336000</c:v>
                </c:pt>
                <c:pt idx="56072">
                  <c:v>1464339600</c:v>
                </c:pt>
                <c:pt idx="56073">
                  <c:v>1464343200</c:v>
                </c:pt>
                <c:pt idx="56074">
                  <c:v>1464346800</c:v>
                </c:pt>
                <c:pt idx="56075">
                  <c:v>1464350400</c:v>
                </c:pt>
                <c:pt idx="56076">
                  <c:v>1464354000</c:v>
                </c:pt>
                <c:pt idx="56077">
                  <c:v>1464357600</c:v>
                </c:pt>
                <c:pt idx="56078">
                  <c:v>1464361200</c:v>
                </c:pt>
                <c:pt idx="56079">
                  <c:v>1464364800</c:v>
                </c:pt>
                <c:pt idx="56080">
                  <c:v>1464368400</c:v>
                </c:pt>
                <c:pt idx="56081">
                  <c:v>1464372000</c:v>
                </c:pt>
                <c:pt idx="56082">
                  <c:v>1464375600</c:v>
                </c:pt>
                <c:pt idx="56083">
                  <c:v>1464379200</c:v>
                </c:pt>
                <c:pt idx="56084">
                  <c:v>1464382800</c:v>
                </c:pt>
                <c:pt idx="56085">
                  <c:v>1464386400</c:v>
                </c:pt>
                <c:pt idx="56086">
                  <c:v>1464390000</c:v>
                </c:pt>
                <c:pt idx="56087">
                  <c:v>1464393600</c:v>
                </c:pt>
                <c:pt idx="56088">
                  <c:v>1464397200</c:v>
                </c:pt>
                <c:pt idx="56089">
                  <c:v>1464400800</c:v>
                </c:pt>
                <c:pt idx="56090">
                  <c:v>1464404400</c:v>
                </c:pt>
                <c:pt idx="56091">
                  <c:v>1464408000</c:v>
                </c:pt>
                <c:pt idx="56092">
                  <c:v>1464411600</c:v>
                </c:pt>
                <c:pt idx="56093">
                  <c:v>1464415200</c:v>
                </c:pt>
                <c:pt idx="56094">
                  <c:v>1464418800</c:v>
                </c:pt>
                <c:pt idx="56095">
                  <c:v>1464422400</c:v>
                </c:pt>
                <c:pt idx="56096">
                  <c:v>1464426000</c:v>
                </c:pt>
                <c:pt idx="56097">
                  <c:v>1464429600</c:v>
                </c:pt>
                <c:pt idx="56098">
                  <c:v>1464433200</c:v>
                </c:pt>
                <c:pt idx="56099">
                  <c:v>1464436800</c:v>
                </c:pt>
                <c:pt idx="56100">
                  <c:v>1464440400</c:v>
                </c:pt>
                <c:pt idx="56101">
                  <c:v>1464444000</c:v>
                </c:pt>
                <c:pt idx="56102">
                  <c:v>1464447600</c:v>
                </c:pt>
                <c:pt idx="56103">
                  <c:v>1464451200</c:v>
                </c:pt>
                <c:pt idx="56104">
                  <c:v>1464454800</c:v>
                </c:pt>
                <c:pt idx="56105">
                  <c:v>1464458400</c:v>
                </c:pt>
                <c:pt idx="56106">
                  <c:v>1464462000</c:v>
                </c:pt>
                <c:pt idx="56107">
                  <c:v>1464465600</c:v>
                </c:pt>
                <c:pt idx="56108">
                  <c:v>1464469200</c:v>
                </c:pt>
                <c:pt idx="56109">
                  <c:v>1464472800</c:v>
                </c:pt>
                <c:pt idx="56110">
                  <c:v>1464476400</c:v>
                </c:pt>
                <c:pt idx="56111">
                  <c:v>1464480000</c:v>
                </c:pt>
                <c:pt idx="56112">
                  <c:v>1464483600</c:v>
                </c:pt>
                <c:pt idx="56113">
                  <c:v>1464487200</c:v>
                </c:pt>
                <c:pt idx="56114">
                  <c:v>1464490800</c:v>
                </c:pt>
                <c:pt idx="56115">
                  <c:v>1464494400</c:v>
                </c:pt>
                <c:pt idx="56116">
                  <c:v>1464498000</c:v>
                </c:pt>
                <c:pt idx="56117">
                  <c:v>1464501600</c:v>
                </c:pt>
                <c:pt idx="56118">
                  <c:v>1464505200</c:v>
                </c:pt>
                <c:pt idx="56119">
                  <c:v>1464508800</c:v>
                </c:pt>
                <c:pt idx="56120">
                  <c:v>1464512400</c:v>
                </c:pt>
                <c:pt idx="56121">
                  <c:v>1464516000</c:v>
                </c:pt>
                <c:pt idx="56122">
                  <c:v>1464519600</c:v>
                </c:pt>
                <c:pt idx="56123">
                  <c:v>1464523200</c:v>
                </c:pt>
                <c:pt idx="56124">
                  <c:v>1464526800</c:v>
                </c:pt>
                <c:pt idx="56125">
                  <c:v>1464530400</c:v>
                </c:pt>
                <c:pt idx="56126">
                  <c:v>1464534000</c:v>
                </c:pt>
                <c:pt idx="56127">
                  <c:v>1464537600</c:v>
                </c:pt>
                <c:pt idx="56128">
                  <c:v>1464541200</c:v>
                </c:pt>
                <c:pt idx="56129">
                  <c:v>1464544800</c:v>
                </c:pt>
                <c:pt idx="56130">
                  <c:v>1464548400</c:v>
                </c:pt>
                <c:pt idx="56131">
                  <c:v>1464552000</c:v>
                </c:pt>
                <c:pt idx="56132">
                  <c:v>1464555600</c:v>
                </c:pt>
                <c:pt idx="56133">
                  <c:v>1464559200</c:v>
                </c:pt>
                <c:pt idx="56134">
                  <c:v>1464562800</c:v>
                </c:pt>
                <c:pt idx="56135">
                  <c:v>1464566400</c:v>
                </c:pt>
                <c:pt idx="56136">
                  <c:v>1464570000</c:v>
                </c:pt>
                <c:pt idx="56137">
                  <c:v>1464573600</c:v>
                </c:pt>
                <c:pt idx="56138">
                  <c:v>1464577200</c:v>
                </c:pt>
                <c:pt idx="56139">
                  <c:v>1464580800</c:v>
                </c:pt>
                <c:pt idx="56140">
                  <c:v>1464584400</c:v>
                </c:pt>
                <c:pt idx="56141">
                  <c:v>1464588000</c:v>
                </c:pt>
                <c:pt idx="56142">
                  <c:v>1464591600</c:v>
                </c:pt>
                <c:pt idx="56143">
                  <c:v>1464595200</c:v>
                </c:pt>
                <c:pt idx="56144">
                  <c:v>1464598800</c:v>
                </c:pt>
                <c:pt idx="56145">
                  <c:v>1464602400</c:v>
                </c:pt>
                <c:pt idx="56146">
                  <c:v>1464606000</c:v>
                </c:pt>
                <c:pt idx="56147">
                  <c:v>1464609600</c:v>
                </c:pt>
                <c:pt idx="56148">
                  <c:v>1464613200</c:v>
                </c:pt>
                <c:pt idx="56149">
                  <c:v>1464616800</c:v>
                </c:pt>
                <c:pt idx="56150">
                  <c:v>1464620400</c:v>
                </c:pt>
                <c:pt idx="56151">
                  <c:v>1464624000</c:v>
                </c:pt>
                <c:pt idx="56152">
                  <c:v>1464627600</c:v>
                </c:pt>
                <c:pt idx="56153">
                  <c:v>1464631200</c:v>
                </c:pt>
                <c:pt idx="56154">
                  <c:v>1464634800</c:v>
                </c:pt>
                <c:pt idx="56155">
                  <c:v>1464638400</c:v>
                </c:pt>
                <c:pt idx="56156">
                  <c:v>1464642000</c:v>
                </c:pt>
                <c:pt idx="56157">
                  <c:v>1464645600</c:v>
                </c:pt>
                <c:pt idx="56158">
                  <c:v>1464649200</c:v>
                </c:pt>
                <c:pt idx="56159">
                  <c:v>1464652800</c:v>
                </c:pt>
                <c:pt idx="56160">
                  <c:v>1464656400</c:v>
                </c:pt>
                <c:pt idx="56161">
                  <c:v>1464660000</c:v>
                </c:pt>
                <c:pt idx="56162">
                  <c:v>1464663600</c:v>
                </c:pt>
                <c:pt idx="56163">
                  <c:v>1464667200</c:v>
                </c:pt>
                <c:pt idx="56164">
                  <c:v>1464670800</c:v>
                </c:pt>
                <c:pt idx="56165">
                  <c:v>1464674400</c:v>
                </c:pt>
                <c:pt idx="56166">
                  <c:v>1464678000</c:v>
                </c:pt>
                <c:pt idx="56167">
                  <c:v>1464681600</c:v>
                </c:pt>
                <c:pt idx="56168">
                  <c:v>1464685200</c:v>
                </c:pt>
                <c:pt idx="56169">
                  <c:v>1464688800</c:v>
                </c:pt>
                <c:pt idx="56170">
                  <c:v>1464692400</c:v>
                </c:pt>
                <c:pt idx="56171">
                  <c:v>1464696000</c:v>
                </c:pt>
                <c:pt idx="56172">
                  <c:v>1464699600</c:v>
                </c:pt>
                <c:pt idx="56173">
                  <c:v>1464703200</c:v>
                </c:pt>
                <c:pt idx="56174">
                  <c:v>1464706800</c:v>
                </c:pt>
                <c:pt idx="56175">
                  <c:v>1464710400</c:v>
                </c:pt>
                <c:pt idx="56176">
                  <c:v>1464714000</c:v>
                </c:pt>
                <c:pt idx="56177">
                  <c:v>1464717600</c:v>
                </c:pt>
                <c:pt idx="56178">
                  <c:v>1464721200</c:v>
                </c:pt>
                <c:pt idx="56179">
                  <c:v>1464724800</c:v>
                </c:pt>
                <c:pt idx="56180">
                  <c:v>1464728400</c:v>
                </c:pt>
                <c:pt idx="56181">
                  <c:v>1464732000</c:v>
                </c:pt>
                <c:pt idx="56182">
                  <c:v>1464735600</c:v>
                </c:pt>
                <c:pt idx="56183">
                  <c:v>1464739200</c:v>
                </c:pt>
                <c:pt idx="56184">
                  <c:v>1464742800</c:v>
                </c:pt>
                <c:pt idx="56185">
                  <c:v>1464746400</c:v>
                </c:pt>
                <c:pt idx="56186">
                  <c:v>1464750000</c:v>
                </c:pt>
                <c:pt idx="56187">
                  <c:v>1464753600</c:v>
                </c:pt>
                <c:pt idx="56188">
                  <c:v>1464757200</c:v>
                </c:pt>
                <c:pt idx="56189">
                  <c:v>1464760800</c:v>
                </c:pt>
                <c:pt idx="56190">
                  <c:v>1464764400</c:v>
                </c:pt>
                <c:pt idx="56191">
                  <c:v>1464768000</c:v>
                </c:pt>
                <c:pt idx="56192">
                  <c:v>1464771600</c:v>
                </c:pt>
                <c:pt idx="56193">
                  <c:v>1464775200</c:v>
                </c:pt>
                <c:pt idx="56194">
                  <c:v>1464778800</c:v>
                </c:pt>
                <c:pt idx="56195">
                  <c:v>1464782400</c:v>
                </c:pt>
                <c:pt idx="56196">
                  <c:v>1464786000</c:v>
                </c:pt>
                <c:pt idx="56197">
                  <c:v>1464789600</c:v>
                </c:pt>
                <c:pt idx="56198">
                  <c:v>1464793200</c:v>
                </c:pt>
                <c:pt idx="56199">
                  <c:v>1464796800</c:v>
                </c:pt>
                <c:pt idx="56200">
                  <c:v>1464800400</c:v>
                </c:pt>
                <c:pt idx="56201">
                  <c:v>1464804000</c:v>
                </c:pt>
                <c:pt idx="56202">
                  <c:v>1464807600</c:v>
                </c:pt>
                <c:pt idx="56203">
                  <c:v>1464811200</c:v>
                </c:pt>
                <c:pt idx="56204">
                  <c:v>1464814800</c:v>
                </c:pt>
                <c:pt idx="56205">
                  <c:v>1464818400</c:v>
                </c:pt>
                <c:pt idx="56206">
                  <c:v>1464822000</c:v>
                </c:pt>
                <c:pt idx="56207">
                  <c:v>1464825600</c:v>
                </c:pt>
                <c:pt idx="56208">
                  <c:v>1464829200</c:v>
                </c:pt>
                <c:pt idx="56209">
                  <c:v>1464832800</c:v>
                </c:pt>
                <c:pt idx="56210">
                  <c:v>1464836400</c:v>
                </c:pt>
                <c:pt idx="56211">
                  <c:v>1464840000</c:v>
                </c:pt>
                <c:pt idx="56212">
                  <c:v>1464843600</c:v>
                </c:pt>
                <c:pt idx="56213">
                  <c:v>1464847200</c:v>
                </c:pt>
                <c:pt idx="56214">
                  <c:v>1464850800</c:v>
                </c:pt>
                <c:pt idx="56215">
                  <c:v>1464854400</c:v>
                </c:pt>
                <c:pt idx="56216">
                  <c:v>1464858000</c:v>
                </c:pt>
                <c:pt idx="56217">
                  <c:v>1464861600</c:v>
                </c:pt>
                <c:pt idx="56218">
                  <c:v>1464865200</c:v>
                </c:pt>
                <c:pt idx="56219">
                  <c:v>1464868800</c:v>
                </c:pt>
                <c:pt idx="56220">
                  <c:v>1464872400</c:v>
                </c:pt>
                <c:pt idx="56221">
                  <c:v>1464876000</c:v>
                </c:pt>
                <c:pt idx="56222">
                  <c:v>1464879600</c:v>
                </c:pt>
                <c:pt idx="56223">
                  <c:v>1464883200</c:v>
                </c:pt>
                <c:pt idx="56224">
                  <c:v>1464886800</c:v>
                </c:pt>
                <c:pt idx="56225">
                  <c:v>1464890400</c:v>
                </c:pt>
                <c:pt idx="56226">
                  <c:v>1464894000</c:v>
                </c:pt>
                <c:pt idx="56227">
                  <c:v>1464897600</c:v>
                </c:pt>
                <c:pt idx="56228">
                  <c:v>1464901200</c:v>
                </c:pt>
                <c:pt idx="56229">
                  <c:v>1464904800</c:v>
                </c:pt>
                <c:pt idx="56230">
                  <c:v>1464908400</c:v>
                </c:pt>
                <c:pt idx="56231">
                  <c:v>1464912000</c:v>
                </c:pt>
                <c:pt idx="56232">
                  <c:v>1464915600</c:v>
                </c:pt>
                <c:pt idx="56233">
                  <c:v>1464919200</c:v>
                </c:pt>
                <c:pt idx="56234">
                  <c:v>1464922800</c:v>
                </c:pt>
                <c:pt idx="56235">
                  <c:v>1464926400</c:v>
                </c:pt>
                <c:pt idx="56236">
                  <c:v>1464930000</c:v>
                </c:pt>
                <c:pt idx="56237">
                  <c:v>1464933600</c:v>
                </c:pt>
                <c:pt idx="56238">
                  <c:v>1464937200</c:v>
                </c:pt>
                <c:pt idx="56239">
                  <c:v>1464940800</c:v>
                </c:pt>
                <c:pt idx="56240">
                  <c:v>1464944400</c:v>
                </c:pt>
                <c:pt idx="56241">
                  <c:v>1464948000</c:v>
                </c:pt>
                <c:pt idx="56242">
                  <c:v>1464951600</c:v>
                </c:pt>
                <c:pt idx="56243">
                  <c:v>1464955200</c:v>
                </c:pt>
                <c:pt idx="56244">
                  <c:v>1464958800</c:v>
                </c:pt>
                <c:pt idx="56245">
                  <c:v>1464962400</c:v>
                </c:pt>
                <c:pt idx="56246">
                  <c:v>1464966000</c:v>
                </c:pt>
                <c:pt idx="56247">
                  <c:v>1464969600</c:v>
                </c:pt>
                <c:pt idx="56248">
                  <c:v>1464973200</c:v>
                </c:pt>
                <c:pt idx="56249">
                  <c:v>1464976800</c:v>
                </c:pt>
                <c:pt idx="56250">
                  <c:v>1464980400</c:v>
                </c:pt>
                <c:pt idx="56251">
                  <c:v>1464984000</c:v>
                </c:pt>
                <c:pt idx="56252">
                  <c:v>1464987600</c:v>
                </c:pt>
                <c:pt idx="56253">
                  <c:v>1464991200</c:v>
                </c:pt>
                <c:pt idx="56254">
                  <c:v>1464994800</c:v>
                </c:pt>
                <c:pt idx="56255">
                  <c:v>1464998400</c:v>
                </c:pt>
                <c:pt idx="56256">
                  <c:v>1465002000</c:v>
                </c:pt>
                <c:pt idx="56257">
                  <c:v>1465005600</c:v>
                </c:pt>
                <c:pt idx="56258">
                  <c:v>1465009200</c:v>
                </c:pt>
                <c:pt idx="56259">
                  <c:v>1465012800</c:v>
                </c:pt>
                <c:pt idx="56260">
                  <c:v>1465016400</c:v>
                </c:pt>
                <c:pt idx="56261">
                  <c:v>1465020000</c:v>
                </c:pt>
                <c:pt idx="56262">
                  <c:v>1465023600</c:v>
                </c:pt>
                <c:pt idx="56263">
                  <c:v>1465027200</c:v>
                </c:pt>
                <c:pt idx="56264">
                  <c:v>1465030800</c:v>
                </c:pt>
                <c:pt idx="56265">
                  <c:v>1465034400</c:v>
                </c:pt>
                <c:pt idx="56266">
                  <c:v>1465038000</c:v>
                </c:pt>
                <c:pt idx="56267">
                  <c:v>1465041600</c:v>
                </c:pt>
                <c:pt idx="56268">
                  <c:v>1465045200</c:v>
                </c:pt>
                <c:pt idx="56269">
                  <c:v>1465048800</c:v>
                </c:pt>
                <c:pt idx="56270">
                  <c:v>1465052400</c:v>
                </c:pt>
                <c:pt idx="56271">
                  <c:v>1465056000</c:v>
                </c:pt>
                <c:pt idx="56272">
                  <c:v>1465059600</c:v>
                </c:pt>
                <c:pt idx="56273">
                  <c:v>1465063200</c:v>
                </c:pt>
                <c:pt idx="56274">
                  <c:v>1465066800</c:v>
                </c:pt>
                <c:pt idx="56275">
                  <c:v>1465070400</c:v>
                </c:pt>
                <c:pt idx="56276">
                  <c:v>1465074000</c:v>
                </c:pt>
                <c:pt idx="56277">
                  <c:v>1465077600</c:v>
                </c:pt>
                <c:pt idx="56278">
                  <c:v>1465081200</c:v>
                </c:pt>
                <c:pt idx="56279">
                  <c:v>1465084800</c:v>
                </c:pt>
                <c:pt idx="56280">
                  <c:v>1465088400</c:v>
                </c:pt>
                <c:pt idx="56281">
                  <c:v>1465092000</c:v>
                </c:pt>
                <c:pt idx="56282">
                  <c:v>1465095600</c:v>
                </c:pt>
                <c:pt idx="56283">
                  <c:v>1465099200</c:v>
                </c:pt>
                <c:pt idx="56284">
                  <c:v>1465102800</c:v>
                </c:pt>
                <c:pt idx="56285">
                  <c:v>1465106400</c:v>
                </c:pt>
                <c:pt idx="56286">
                  <c:v>1465110000</c:v>
                </c:pt>
                <c:pt idx="56287">
                  <c:v>1465113600</c:v>
                </c:pt>
                <c:pt idx="56288">
                  <c:v>1465117200</c:v>
                </c:pt>
                <c:pt idx="56289">
                  <c:v>1465120800</c:v>
                </c:pt>
                <c:pt idx="56290">
                  <c:v>1465124400</c:v>
                </c:pt>
                <c:pt idx="56291">
                  <c:v>1465128000</c:v>
                </c:pt>
                <c:pt idx="56292">
                  <c:v>1465131600</c:v>
                </c:pt>
                <c:pt idx="56293">
                  <c:v>1465135200</c:v>
                </c:pt>
                <c:pt idx="56294">
                  <c:v>1465138800</c:v>
                </c:pt>
                <c:pt idx="56295">
                  <c:v>1465142400</c:v>
                </c:pt>
                <c:pt idx="56296">
                  <c:v>1465146000</c:v>
                </c:pt>
                <c:pt idx="56297">
                  <c:v>1465149600</c:v>
                </c:pt>
                <c:pt idx="56298">
                  <c:v>1465153200</c:v>
                </c:pt>
                <c:pt idx="56299">
                  <c:v>1465156800</c:v>
                </c:pt>
                <c:pt idx="56300">
                  <c:v>1465160400</c:v>
                </c:pt>
                <c:pt idx="56301">
                  <c:v>1465164000</c:v>
                </c:pt>
                <c:pt idx="56302">
                  <c:v>1465167600</c:v>
                </c:pt>
                <c:pt idx="56303">
                  <c:v>1465171200</c:v>
                </c:pt>
                <c:pt idx="56304">
                  <c:v>1465174800</c:v>
                </c:pt>
                <c:pt idx="56305">
                  <c:v>1465178400</c:v>
                </c:pt>
                <c:pt idx="56306">
                  <c:v>1465182000</c:v>
                </c:pt>
                <c:pt idx="56307">
                  <c:v>1465185600</c:v>
                </c:pt>
                <c:pt idx="56308">
                  <c:v>1465189200</c:v>
                </c:pt>
                <c:pt idx="56309">
                  <c:v>1465192800</c:v>
                </c:pt>
                <c:pt idx="56310">
                  <c:v>1465196400</c:v>
                </c:pt>
                <c:pt idx="56311">
                  <c:v>1465200000</c:v>
                </c:pt>
                <c:pt idx="56312">
                  <c:v>1465203600</c:v>
                </c:pt>
                <c:pt idx="56313">
                  <c:v>1465207200</c:v>
                </c:pt>
                <c:pt idx="56314">
                  <c:v>1465210800</c:v>
                </c:pt>
                <c:pt idx="56315">
                  <c:v>1465214400</c:v>
                </c:pt>
                <c:pt idx="56316">
                  <c:v>1465218000</c:v>
                </c:pt>
                <c:pt idx="56317">
                  <c:v>1465221600</c:v>
                </c:pt>
                <c:pt idx="56318">
                  <c:v>1465225200</c:v>
                </c:pt>
                <c:pt idx="56319">
                  <c:v>1465228800</c:v>
                </c:pt>
                <c:pt idx="56320">
                  <c:v>1465232400</c:v>
                </c:pt>
                <c:pt idx="56321">
                  <c:v>1465236000</c:v>
                </c:pt>
                <c:pt idx="56322">
                  <c:v>1465239600</c:v>
                </c:pt>
                <c:pt idx="56323">
                  <c:v>1465243200</c:v>
                </c:pt>
                <c:pt idx="56324">
                  <c:v>1465246800</c:v>
                </c:pt>
                <c:pt idx="56325">
                  <c:v>1465250400</c:v>
                </c:pt>
                <c:pt idx="56326">
                  <c:v>1465254000</c:v>
                </c:pt>
                <c:pt idx="56327">
                  <c:v>1465257600</c:v>
                </c:pt>
                <c:pt idx="56328">
                  <c:v>1465261200</c:v>
                </c:pt>
                <c:pt idx="56329">
                  <c:v>1465264800</c:v>
                </c:pt>
                <c:pt idx="56330">
                  <c:v>1465268400</c:v>
                </c:pt>
                <c:pt idx="56331">
                  <c:v>1465272000</c:v>
                </c:pt>
                <c:pt idx="56332">
                  <c:v>1465275600</c:v>
                </c:pt>
                <c:pt idx="56333">
                  <c:v>1465279200</c:v>
                </c:pt>
                <c:pt idx="56334">
                  <c:v>1465282800</c:v>
                </c:pt>
                <c:pt idx="56335">
                  <c:v>1465286400</c:v>
                </c:pt>
                <c:pt idx="56336">
                  <c:v>1465290000</c:v>
                </c:pt>
                <c:pt idx="56337">
                  <c:v>1465293600</c:v>
                </c:pt>
                <c:pt idx="56338">
                  <c:v>1465297200</c:v>
                </c:pt>
                <c:pt idx="56339">
                  <c:v>1465300800</c:v>
                </c:pt>
                <c:pt idx="56340">
                  <c:v>1465304400</c:v>
                </c:pt>
                <c:pt idx="56341">
                  <c:v>1465308000</c:v>
                </c:pt>
                <c:pt idx="56342">
                  <c:v>1465311600</c:v>
                </c:pt>
                <c:pt idx="56343">
                  <c:v>1465315200</c:v>
                </c:pt>
                <c:pt idx="56344">
                  <c:v>1465318800</c:v>
                </c:pt>
                <c:pt idx="56345">
                  <c:v>1465322400</c:v>
                </c:pt>
                <c:pt idx="56346">
                  <c:v>1465326000</c:v>
                </c:pt>
                <c:pt idx="56347">
                  <c:v>1465329600</c:v>
                </c:pt>
                <c:pt idx="56348">
                  <c:v>1465333200</c:v>
                </c:pt>
                <c:pt idx="56349">
                  <c:v>1465336800</c:v>
                </c:pt>
                <c:pt idx="56350">
                  <c:v>1465340400</c:v>
                </c:pt>
                <c:pt idx="56351">
                  <c:v>1465344000</c:v>
                </c:pt>
                <c:pt idx="56352">
                  <c:v>1465347600</c:v>
                </c:pt>
                <c:pt idx="56353">
                  <c:v>1465351200</c:v>
                </c:pt>
                <c:pt idx="56354">
                  <c:v>1465354800</c:v>
                </c:pt>
                <c:pt idx="56355">
                  <c:v>1465358400</c:v>
                </c:pt>
                <c:pt idx="56356">
                  <c:v>1465362000</c:v>
                </c:pt>
                <c:pt idx="56357">
                  <c:v>1465365600</c:v>
                </c:pt>
                <c:pt idx="56358">
                  <c:v>1465369200</c:v>
                </c:pt>
                <c:pt idx="56359">
                  <c:v>1465372800</c:v>
                </c:pt>
                <c:pt idx="56360">
                  <c:v>1465376400</c:v>
                </c:pt>
                <c:pt idx="56361">
                  <c:v>1465380000</c:v>
                </c:pt>
                <c:pt idx="56362">
                  <c:v>1465383600</c:v>
                </c:pt>
                <c:pt idx="56363">
                  <c:v>1465387200</c:v>
                </c:pt>
                <c:pt idx="56364">
                  <c:v>1465390800</c:v>
                </c:pt>
                <c:pt idx="56365">
                  <c:v>1465394400</c:v>
                </c:pt>
                <c:pt idx="56366">
                  <c:v>1465398000</c:v>
                </c:pt>
                <c:pt idx="56367">
                  <c:v>1465401600</c:v>
                </c:pt>
                <c:pt idx="56368">
                  <c:v>1465405200</c:v>
                </c:pt>
                <c:pt idx="56369">
                  <c:v>1465408800</c:v>
                </c:pt>
                <c:pt idx="56370">
                  <c:v>1465412400</c:v>
                </c:pt>
                <c:pt idx="56371">
                  <c:v>1465416000</c:v>
                </c:pt>
                <c:pt idx="56372">
                  <c:v>1465419600</c:v>
                </c:pt>
                <c:pt idx="56373">
                  <c:v>1465423200</c:v>
                </c:pt>
                <c:pt idx="56374">
                  <c:v>1465426800</c:v>
                </c:pt>
                <c:pt idx="56375">
                  <c:v>1465430400</c:v>
                </c:pt>
                <c:pt idx="56376">
                  <c:v>1465434000</c:v>
                </c:pt>
                <c:pt idx="56377">
                  <c:v>1465437600</c:v>
                </c:pt>
                <c:pt idx="56378">
                  <c:v>1465441200</c:v>
                </c:pt>
                <c:pt idx="56379">
                  <c:v>1465444800</c:v>
                </c:pt>
                <c:pt idx="56380">
                  <c:v>1465448400</c:v>
                </c:pt>
                <c:pt idx="56381">
                  <c:v>1465452000</c:v>
                </c:pt>
                <c:pt idx="56382">
                  <c:v>1465455600</c:v>
                </c:pt>
                <c:pt idx="56383">
                  <c:v>1465459200</c:v>
                </c:pt>
                <c:pt idx="56384">
                  <c:v>1465462800</c:v>
                </c:pt>
                <c:pt idx="56385">
                  <c:v>1465466400</c:v>
                </c:pt>
                <c:pt idx="56386">
                  <c:v>1465470000</c:v>
                </c:pt>
                <c:pt idx="56387">
                  <c:v>1465473600</c:v>
                </c:pt>
                <c:pt idx="56388">
                  <c:v>1465477200</c:v>
                </c:pt>
                <c:pt idx="56389">
                  <c:v>1465480800</c:v>
                </c:pt>
                <c:pt idx="56390">
                  <c:v>1465484400</c:v>
                </c:pt>
                <c:pt idx="56391">
                  <c:v>1465488000</c:v>
                </c:pt>
                <c:pt idx="56392">
                  <c:v>1465491600</c:v>
                </c:pt>
                <c:pt idx="56393">
                  <c:v>1465495200</c:v>
                </c:pt>
                <c:pt idx="56394">
                  <c:v>1465498800</c:v>
                </c:pt>
                <c:pt idx="56395">
                  <c:v>1465502400</c:v>
                </c:pt>
                <c:pt idx="56396">
                  <c:v>1465506000</c:v>
                </c:pt>
                <c:pt idx="56397">
                  <c:v>1465509600</c:v>
                </c:pt>
                <c:pt idx="56398">
                  <c:v>1465513200</c:v>
                </c:pt>
                <c:pt idx="56399">
                  <c:v>1465516800</c:v>
                </c:pt>
                <c:pt idx="56400">
                  <c:v>1465520400</c:v>
                </c:pt>
                <c:pt idx="56401">
                  <c:v>1465524000</c:v>
                </c:pt>
                <c:pt idx="56402">
                  <c:v>1465527600</c:v>
                </c:pt>
                <c:pt idx="56403">
                  <c:v>1465531200</c:v>
                </c:pt>
                <c:pt idx="56404">
                  <c:v>1465534800</c:v>
                </c:pt>
                <c:pt idx="56405">
                  <c:v>1465538400</c:v>
                </c:pt>
                <c:pt idx="56406">
                  <c:v>1465542000</c:v>
                </c:pt>
                <c:pt idx="56407">
                  <c:v>1465545600</c:v>
                </c:pt>
                <c:pt idx="56408">
                  <c:v>1465549200</c:v>
                </c:pt>
                <c:pt idx="56409">
                  <c:v>1465552800</c:v>
                </c:pt>
                <c:pt idx="56410">
                  <c:v>1465556400</c:v>
                </c:pt>
                <c:pt idx="56411">
                  <c:v>1465560000</c:v>
                </c:pt>
                <c:pt idx="56412">
                  <c:v>1465563600</c:v>
                </c:pt>
                <c:pt idx="56413">
                  <c:v>1465567200</c:v>
                </c:pt>
                <c:pt idx="56414">
                  <c:v>1465570800</c:v>
                </c:pt>
                <c:pt idx="56415">
                  <c:v>1465574400</c:v>
                </c:pt>
                <c:pt idx="56416">
                  <c:v>1465578000</c:v>
                </c:pt>
                <c:pt idx="56417">
                  <c:v>1465581600</c:v>
                </c:pt>
                <c:pt idx="56418">
                  <c:v>1465585200</c:v>
                </c:pt>
                <c:pt idx="56419">
                  <c:v>1465588800</c:v>
                </c:pt>
                <c:pt idx="56420">
                  <c:v>1465592400</c:v>
                </c:pt>
                <c:pt idx="56421">
                  <c:v>1465596000</c:v>
                </c:pt>
                <c:pt idx="56422">
                  <c:v>1465599600</c:v>
                </c:pt>
                <c:pt idx="56423">
                  <c:v>1465603200</c:v>
                </c:pt>
                <c:pt idx="56424">
                  <c:v>1465606800</c:v>
                </c:pt>
                <c:pt idx="56425">
                  <c:v>1465610400</c:v>
                </c:pt>
                <c:pt idx="56426">
                  <c:v>1465614000</c:v>
                </c:pt>
                <c:pt idx="56427">
                  <c:v>1465617600</c:v>
                </c:pt>
                <c:pt idx="56428">
                  <c:v>1465621200</c:v>
                </c:pt>
                <c:pt idx="56429">
                  <c:v>1465624800</c:v>
                </c:pt>
                <c:pt idx="56430">
                  <c:v>1465628400</c:v>
                </c:pt>
                <c:pt idx="56431">
                  <c:v>1465632000</c:v>
                </c:pt>
                <c:pt idx="56432">
                  <c:v>1465635600</c:v>
                </c:pt>
                <c:pt idx="56433">
                  <c:v>1465639200</c:v>
                </c:pt>
                <c:pt idx="56434">
                  <c:v>1465642800</c:v>
                </c:pt>
                <c:pt idx="56435">
                  <c:v>1465646400</c:v>
                </c:pt>
                <c:pt idx="56436">
                  <c:v>1465650000</c:v>
                </c:pt>
                <c:pt idx="56437">
                  <c:v>1465653600</c:v>
                </c:pt>
                <c:pt idx="56438">
                  <c:v>1465657200</c:v>
                </c:pt>
                <c:pt idx="56439">
                  <c:v>1465660800</c:v>
                </c:pt>
                <c:pt idx="56440">
                  <c:v>1465664400</c:v>
                </c:pt>
                <c:pt idx="56441">
                  <c:v>1465668000</c:v>
                </c:pt>
                <c:pt idx="56442">
                  <c:v>1465671600</c:v>
                </c:pt>
                <c:pt idx="56443">
                  <c:v>1465675200</c:v>
                </c:pt>
                <c:pt idx="56444">
                  <c:v>1465678800</c:v>
                </c:pt>
                <c:pt idx="56445">
                  <c:v>1465682400</c:v>
                </c:pt>
                <c:pt idx="56446">
                  <c:v>1465686000</c:v>
                </c:pt>
                <c:pt idx="56447">
                  <c:v>1465689600</c:v>
                </c:pt>
                <c:pt idx="56448">
                  <c:v>1465693200</c:v>
                </c:pt>
                <c:pt idx="56449">
                  <c:v>1465696800</c:v>
                </c:pt>
                <c:pt idx="56450">
                  <c:v>1465700400</c:v>
                </c:pt>
                <c:pt idx="56451">
                  <c:v>1465704000</c:v>
                </c:pt>
                <c:pt idx="56452">
                  <c:v>1465707600</c:v>
                </c:pt>
                <c:pt idx="56453">
                  <c:v>1465711200</c:v>
                </c:pt>
                <c:pt idx="56454">
                  <c:v>1465714800</c:v>
                </c:pt>
                <c:pt idx="56455">
                  <c:v>1465718400</c:v>
                </c:pt>
                <c:pt idx="56456">
                  <c:v>1465722000</c:v>
                </c:pt>
                <c:pt idx="56457">
                  <c:v>1465725600</c:v>
                </c:pt>
                <c:pt idx="56458">
                  <c:v>1465729200</c:v>
                </c:pt>
                <c:pt idx="56459">
                  <c:v>1465732800</c:v>
                </c:pt>
                <c:pt idx="56460">
                  <c:v>1465736400</c:v>
                </c:pt>
                <c:pt idx="56461">
                  <c:v>1465740000</c:v>
                </c:pt>
                <c:pt idx="56462">
                  <c:v>1465743600</c:v>
                </c:pt>
                <c:pt idx="56463">
                  <c:v>1465747200</c:v>
                </c:pt>
                <c:pt idx="56464">
                  <c:v>1465750800</c:v>
                </c:pt>
                <c:pt idx="56465">
                  <c:v>1465754400</c:v>
                </c:pt>
                <c:pt idx="56466">
                  <c:v>1465758000</c:v>
                </c:pt>
                <c:pt idx="56467">
                  <c:v>1465761600</c:v>
                </c:pt>
                <c:pt idx="56468">
                  <c:v>1465765200</c:v>
                </c:pt>
                <c:pt idx="56469">
                  <c:v>1465768800</c:v>
                </c:pt>
                <c:pt idx="56470">
                  <c:v>1465772400</c:v>
                </c:pt>
                <c:pt idx="56471">
                  <c:v>1465776000</c:v>
                </c:pt>
                <c:pt idx="56472">
                  <c:v>1465779600</c:v>
                </c:pt>
                <c:pt idx="56473">
                  <c:v>1465783200</c:v>
                </c:pt>
                <c:pt idx="56474">
                  <c:v>1465786800</c:v>
                </c:pt>
                <c:pt idx="56475">
                  <c:v>1465790400</c:v>
                </c:pt>
                <c:pt idx="56476">
                  <c:v>1465794000</c:v>
                </c:pt>
                <c:pt idx="56477">
                  <c:v>1465797600</c:v>
                </c:pt>
                <c:pt idx="56478">
                  <c:v>1465801200</c:v>
                </c:pt>
                <c:pt idx="56479">
                  <c:v>1465804800</c:v>
                </c:pt>
                <c:pt idx="56480">
                  <c:v>1465808400</c:v>
                </c:pt>
                <c:pt idx="56481">
                  <c:v>1465812000</c:v>
                </c:pt>
                <c:pt idx="56482">
                  <c:v>1465815600</c:v>
                </c:pt>
                <c:pt idx="56483">
                  <c:v>1465819200</c:v>
                </c:pt>
                <c:pt idx="56484">
                  <c:v>1465822800</c:v>
                </c:pt>
                <c:pt idx="56485">
                  <c:v>1465826400</c:v>
                </c:pt>
                <c:pt idx="56486">
                  <c:v>1465830000</c:v>
                </c:pt>
                <c:pt idx="56487">
                  <c:v>1465833600</c:v>
                </c:pt>
                <c:pt idx="56488">
                  <c:v>1465837200</c:v>
                </c:pt>
                <c:pt idx="56489">
                  <c:v>1465840800</c:v>
                </c:pt>
                <c:pt idx="56490">
                  <c:v>1465844400</c:v>
                </c:pt>
                <c:pt idx="56491">
                  <c:v>1465848000</c:v>
                </c:pt>
                <c:pt idx="56492">
                  <c:v>1465851600</c:v>
                </c:pt>
                <c:pt idx="56493">
                  <c:v>1465855200</c:v>
                </c:pt>
                <c:pt idx="56494">
                  <c:v>1465858800</c:v>
                </c:pt>
                <c:pt idx="56495">
                  <c:v>1465862400</c:v>
                </c:pt>
                <c:pt idx="56496">
                  <c:v>1465866000</c:v>
                </c:pt>
                <c:pt idx="56497">
                  <c:v>1465869600</c:v>
                </c:pt>
                <c:pt idx="56498">
                  <c:v>1465873200</c:v>
                </c:pt>
                <c:pt idx="56499">
                  <c:v>1465876800</c:v>
                </c:pt>
                <c:pt idx="56500">
                  <c:v>1465880400</c:v>
                </c:pt>
                <c:pt idx="56501">
                  <c:v>1465884000</c:v>
                </c:pt>
                <c:pt idx="56502">
                  <c:v>1465887600</c:v>
                </c:pt>
                <c:pt idx="56503">
                  <c:v>1465891200</c:v>
                </c:pt>
                <c:pt idx="56504">
                  <c:v>1465894800</c:v>
                </c:pt>
                <c:pt idx="56505">
                  <c:v>1465898400</c:v>
                </c:pt>
                <c:pt idx="56506">
                  <c:v>1465902000</c:v>
                </c:pt>
                <c:pt idx="56507">
                  <c:v>1465905600</c:v>
                </c:pt>
                <c:pt idx="56508">
                  <c:v>1465909200</c:v>
                </c:pt>
                <c:pt idx="56509">
                  <c:v>1465912800</c:v>
                </c:pt>
                <c:pt idx="56510">
                  <c:v>1465916400</c:v>
                </c:pt>
                <c:pt idx="56511">
                  <c:v>1465920000</c:v>
                </c:pt>
                <c:pt idx="56512">
                  <c:v>1465923600</c:v>
                </c:pt>
                <c:pt idx="56513">
                  <c:v>1465927200</c:v>
                </c:pt>
                <c:pt idx="56514">
                  <c:v>1465930800</c:v>
                </c:pt>
                <c:pt idx="56515">
                  <c:v>1465934400</c:v>
                </c:pt>
                <c:pt idx="56516">
                  <c:v>1465938000</c:v>
                </c:pt>
                <c:pt idx="56517">
                  <c:v>1465941600</c:v>
                </c:pt>
                <c:pt idx="56518">
                  <c:v>1465945200</c:v>
                </c:pt>
                <c:pt idx="56519">
                  <c:v>1465948800</c:v>
                </c:pt>
                <c:pt idx="56520">
                  <c:v>1465952400</c:v>
                </c:pt>
                <c:pt idx="56521">
                  <c:v>1465956000</c:v>
                </c:pt>
                <c:pt idx="56522">
                  <c:v>1465959600</c:v>
                </c:pt>
                <c:pt idx="56523">
                  <c:v>1465963200</c:v>
                </c:pt>
                <c:pt idx="56524">
                  <c:v>1465966800</c:v>
                </c:pt>
                <c:pt idx="56525">
                  <c:v>1465970400</c:v>
                </c:pt>
                <c:pt idx="56526">
                  <c:v>1465974000</c:v>
                </c:pt>
                <c:pt idx="56527">
                  <c:v>1465977600</c:v>
                </c:pt>
                <c:pt idx="56528">
                  <c:v>1465981200</c:v>
                </c:pt>
                <c:pt idx="56529">
                  <c:v>1465984800</c:v>
                </c:pt>
                <c:pt idx="56530">
                  <c:v>1465988400</c:v>
                </c:pt>
                <c:pt idx="56531">
                  <c:v>1465992000</c:v>
                </c:pt>
                <c:pt idx="56532">
                  <c:v>1465995600</c:v>
                </c:pt>
                <c:pt idx="56533">
                  <c:v>1465999200</c:v>
                </c:pt>
                <c:pt idx="56534">
                  <c:v>1466002800</c:v>
                </c:pt>
                <c:pt idx="56535">
                  <c:v>1466006400</c:v>
                </c:pt>
                <c:pt idx="56536">
                  <c:v>1466010000</c:v>
                </c:pt>
                <c:pt idx="56537">
                  <c:v>1466013600</c:v>
                </c:pt>
                <c:pt idx="56538">
                  <c:v>1466017200</c:v>
                </c:pt>
                <c:pt idx="56539">
                  <c:v>1466020800</c:v>
                </c:pt>
                <c:pt idx="56540">
                  <c:v>1466024400</c:v>
                </c:pt>
                <c:pt idx="56541">
                  <c:v>1466028000</c:v>
                </c:pt>
                <c:pt idx="56542">
                  <c:v>1466031600</c:v>
                </c:pt>
                <c:pt idx="56543">
                  <c:v>1466035200</c:v>
                </c:pt>
                <c:pt idx="56544">
                  <c:v>1466038800</c:v>
                </c:pt>
                <c:pt idx="56545">
                  <c:v>1466042400</c:v>
                </c:pt>
                <c:pt idx="56546">
                  <c:v>1466046000</c:v>
                </c:pt>
                <c:pt idx="56547">
                  <c:v>1466049600</c:v>
                </c:pt>
                <c:pt idx="56548">
                  <c:v>1466053200</c:v>
                </c:pt>
                <c:pt idx="56549">
                  <c:v>1466056800</c:v>
                </c:pt>
                <c:pt idx="56550">
                  <c:v>1466060400</c:v>
                </c:pt>
                <c:pt idx="56551">
                  <c:v>1466064000</c:v>
                </c:pt>
                <c:pt idx="56552">
                  <c:v>1466067600</c:v>
                </c:pt>
                <c:pt idx="56553">
                  <c:v>1466071200</c:v>
                </c:pt>
                <c:pt idx="56554">
                  <c:v>1466074800</c:v>
                </c:pt>
                <c:pt idx="56555">
                  <c:v>1466078400</c:v>
                </c:pt>
                <c:pt idx="56556">
                  <c:v>1466082000</c:v>
                </c:pt>
                <c:pt idx="56557">
                  <c:v>1466085600</c:v>
                </c:pt>
                <c:pt idx="56558">
                  <c:v>1466089200</c:v>
                </c:pt>
                <c:pt idx="56559">
                  <c:v>1466092800</c:v>
                </c:pt>
                <c:pt idx="56560">
                  <c:v>1466096400</c:v>
                </c:pt>
                <c:pt idx="56561">
                  <c:v>1466100000</c:v>
                </c:pt>
                <c:pt idx="56562">
                  <c:v>1466103600</c:v>
                </c:pt>
                <c:pt idx="56563">
                  <c:v>1466107200</c:v>
                </c:pt>
                <c:pt idx="56564">
                  <c:v>1466110800</c:v>
                </c:pt>
                <c:pt idx="56565">
                  <c:v>1466114400</c:v>
                </c:pt>
                <c:pt idx="56566">
                  <c:v>1466118000</c:v>
                </c:pt>
                <c:pt idx="56567">
                  <c:v>1466121600</c:v>
                </c:pt>
                <c:pt idx="56568">
                  <c:v>1466125200</c:v>
                </c:pt>
                <c:pt idx="56569">
                  <c:v>1466128800</c:v>
                </c:pt>
                <c:pt idx="56570">
                  <c:v>1466132400</c:v>
                </c:pt>
                <c:pt idx="56571">
                  <c:v>1466136000</c:v>
                </c:pt>
                <c:pt idx="56572">
                  <c:v>1466139600</c:v>
                </c:pt>
                <c:pt idx="56573">
                  <c:v>1466143200</c:v>
                </c:pt>
                <c:pt idx="56574">
                  <c:v>1466146800</c:v>
                </c:pt>
                <c:pt idx="56575">
                  <c:v>1466150400</c:v>
                </c:pt>
                <c:pt idx="56576">
                  <c:v>1466154000</c:v>
                </c:pt>
                <c:pt idx="56577">
                  <c:v>1466157600</c:v>
                </c:pt>
                <c:pt idx="56578">
                  <c:v>1466161200</c:v>
                </c:pt>
                <c:pt idx="56579">
                  <c:v>1466164800</c:v>
                </c:pt>
                <c:pt idx="56580">
                  <c:v>1466168400</c:v>
                </c:pt>
                <c:pt idx="56581">
                  <c:v>1466172000</c:v>
                </c:pt>
                <c:pt idx="56582">
                  <c:v>1466175600</c:v>
                </c:pt>
                <c:pt idx="56583">
                  <c:v>1466179200</c:v>
                </c:pt>
                <c:pt idx="56584">
                  <c:v>1466182800</c:v>
                </c:pt>
                <c:pt idx="56585">
                  <c:v>1466186400</c:v>
                </c:pt>
                <c:pt idx="56586">
                  <c:v>1466190000</c:v>
                </c:pt>
                <c:pt idx="56587">
                  <c:v>1466193600</c:v>
                </c:pt>
                <c:pt idx="56588">
                  <c:v>1466197200</c:v>
                </c:pt>
                <c:pt idx="56589">
                  <c:v>1466200800</c:v>
                </c:pt>
                <c:pt idx="56590">
                  <c:v>1466204400</c:v>
                </c:pt>
                <c:pt idx="56591">
                  <c:v>1466208000</c:v>
                </c:pt>
                <c:pt idx="56592">
                  <c:v>1466211600</c:v>
                </c:pt>
                <c:pt idx="56593">
                  <c:v>1466215200</c:v>
                </c:pt>
                <c:pt idx="56594">
                  <c:v>1466218800</c:v>
                </c:pt>
                <c:pt idx="56595">
                  <c:v>1466222400</c:v>
                </c:pt>
                <c:pt idx="56596">
                  <c:v>1466226000</c:v>
                </c:pt>
                <c:pt idx="56597">
                  <c:v>1466229600</c:v>
                </c:pt>
                <c:pt idx="56598">
                  <c:v>1466233200</c:v>
                </c:pt>
                <c:pt idx="56599">
                  <c:v>1466236800</c:v>
                </c:pt>
                <c:pt idx="56600">
                  <c:v>1466240400</c:v>
                </c:pt>
                <c:pt idx="56601">
                  <c:v>1466244000</c:v>
                </c:pt>
                <c:pt idx="56602">
                  <c:v>1466247600</c:v>
                </c:pt>
                <c:pt idx="56603">
                  <c:v>1466251200</c:v>
                </c:pt>
                <c:pt idx="56604">
                  <c:v>1466254800</c:v>
                </c:pt>
                <c:pt idx="56605">
                  <c:v>1466258400</c:v>
                </c:pt>
                <c:pt idx="56606">
                  <c:v>1466262000</c:v>
                </c:pt>
                <c:pt idx="56607">
                  <c:v>1466265600</c:v>
                </c:pt>
                <c:pt idx="56608">
                  <c:v>1466269200</c:v>
                </c:pt>
                <c:pt idx="56609">
                  <c:v>1466272800</c:v>
                </c:pt>
                <c:pt idx="56610">
                  <c:v>1466276400</c:v>
                </c:pt>
                <c:pt idx="56611">
                  <c:v>1466280000</c:v>
                </c:pt>
                <c:pt idx="56612">
                  <c:v>1466283600</c:v>
                </c:pt>
                <c:pt idx="56613">
                  <c:v>1466287200</c:v>
                </c:pt>
                <c:pt idx="56614">
                  <c:v>1466290800</c:v>
                </c:pt>
                <c:pt idx="56615">
                  <c:v>1466294400</c:v>
                </c:pt>
                <c:pt idx="56616">
                  <c:v>1466298000</c:v>
                </c:pt>
                <c:pt idx="56617">
                  <c:v>1466301600</c:v>
                </c:pt>
                <c:pt idx="56618">
                  <c:v>1466305200</c:v>
                </c:pt>
                <c:pt idx="56619">
                  <c:v>1466308800</c:v>
                </c:pt>
                <c:pt idx="56620">
                  <c:v>1466312400</c:v>
                </c:pt>
                <c:pt idx="56621">
                  <c:v>1466316000</c:v>
                </c:pt>
                <c:pt idx="56622">
                  <c:v>1466319600</c:v>
                </c:pt>
                <c:pt idx="56623">
                  <c:v>1466323200</c:v>
                </c:pt>
                <c:pt idx="56624">
                  <c:v>1466326800</c:v>
                </c:pt>
                <c:pt idx="56625">
                  <c:v>1466330400</c:v>
                </c:pt>
                <c:pt idx="56626">
                  <c:v>1466334000</c:v>
                </c:pt>
                <c:pt idx="56627">
                  <c:v>1466337600</c:v>
                </c:pt>
                <c:pt idx="56628">
                  <c:v>1466341200</c:v>
                </c:pt>
                <c:pt idx="56629">
                  <c:v>1466344800</c:v>
                </c:pt>
                <c:pt idx="56630">
                  <c:v>1466348400</c:v>
                </c:pt>
                <c:pt idx="56631">
                  <c:v>1466352000</c:v>
                </c:pt>
                <c:pt idx="56632">
                  <c:v>1466355600</c:v>
                </c:pt>
                <c:pt idx="56633">
                  <c:v>1466359200</c:v>
                </c:pt>
                <c:pt idx="56634">
                  <c:v>1466362800</c:v>
                </c:pt>
                <c:pt idx="56635">
                  <c:v>1466366400</c:v>
                </c:pt>
                <c:pt idx="56636">
                  <c:v>1466370000</c:v>
                </c:pt>
                <c:pt idx="56637">
                  <c:v>1466373600</c:v>
                </c:pt>
                <c:pt idx="56638">
                  <c:v>1466377200</c:v>
                </c:pt>
                <c:pt idx="56639">
                  <c:v>1466380800</c:v>
                </c:pt>
                <c:pt idx="56640">
                  <c:v>1466384400</c:v>
                </c:pt>
                <c:pt idx="56641">
                  <c:v>1466388000</c:v>
                </c:pt>
                <c:pt idx="56642">
                  <c:v>1466391600</c:v>
                </c:pt>
                <c:pt idx="56643">
                  <c:v>1466395200</c:v>
                </c:pt>
                <c:pt idx="56644">
                  <c:v>1466398800</c:v>
                </c:pt>
                <c:pt idx="56645">
                  <c:v>1466402400</c:v>
                </c:pt>
                <c:pt idx="56646">
                  <c:v>1466406000</c:v>
                </c:pt>
                <c:pt idx="56647">
                  <c:v>1466409600</c:v>
                </c:pt>
                <c:pt idx="56648">
                  <c:v>1466413200</c:v>
                </c:pt>
                <c:pt idx="56649">
                  <c:v>1466416800</c:v>
                </c:pt>
                <c:pt idx="56650">
                  <c:v>1466420400</c:v>
                </c:pt>
                <c:pt idx="56651">
                  <c:v>1466424000</c:v>
                </c:pt>
                <c:pt idx="56652">
                  <c:v>1466427600</c:v>
                </c:pt>
                <c:pt idx="56653">
                  <c:v>1466431200</c:v>
                </c:pt>
                <c:pt idx="56654">
                  <c:v>1466434800</c:v>
                </c:pt>
                <c:pt idx="56655">
                  <c:v>1466438400</c:v>
                </c:pt>
                <c:pt idx="56656">
                  <c:v>1466442000</c:v>
                </c:pt>
                <c:pt idx="56657">
                  <c:v>1466445600</c:v>
                </c:pt>
                <c:pt idx="56658">
                  <c:v>1466449200</c:v>
                </c:pt>
                <c:pt idx="56659">
                  <c:v>1466452800</c:v>
                </c:pt>
                <c:pt idx="56660">
                  <c:v>1466456400</c:v>
                </c:pt>
                <c:pt idx="56661">
                  <c:v>1466460000</c:v>
                </c:pt>
                <c:pt idx="56662">
                  <c:v>1466463600</c:v>
                </c:pt>
                <c:pt idx="56663">
                  <c:v>1466467200</c:v>
                </c:pt>
                <c:pt idx="56664">
                  <c:v>1466470800</c:v>
                </c:pt>
                <c:pt idx="56665">
                  <c:v>1466474400</c:v>
                </c:pt>
                <c:pt idx="56666">
                  <c:v>1466478000</c:v>
                </c:pt>
                <c:pt idx="56667">
                  <c:v>1466481600</c:v>
                </c:pt>
                <c:pt idx="56668">
                  <c:v>1466485200</c:v>
                </c:pt>
                <c:pt idx="56669">
                  <c:v>1466488800</c:v>
                </c:pt>
                <c:pt idx="56670">
                  <c:v>1466492400</c:v>
                </c:pt>
                <c:pt idx="56671">
                  <c:v>1466496000</c:v>
                </c:pt>
                <c:pt idx="56672">
                  <c:v>1466499600</c:v>
                </c:pt>
                <c:pt idx="56673">
                  <c:v>1466503200</c:v>
                </c:pt>
                <c:pt idx="56674">
                  <c:v>1466506800</c:v>
                </c:pt>
                <c:pt idx="56675">
                  <c:v>1466510400</c:v>
                </c:pt>
                <c:pt idx="56676">
                  <c:v>1466514000</c:v>
                </c:pt>
                <c:pt idx="56677">
                  <c:v>1466517600</c:v>
                </c:pt>
                <c:pt idx="56678">
                  <c:v>1466521200</c:v>
                </c:pt>
                <c:pt idx="56679">
                  <c:v>1466524800</c:v>
                </c:pt>
                <c:pt idx="56680">
                  <c:v>1466528400</c:v>
                </c:pt>
                <c:pt idx="56681">
                  <c:v>1466532000</c:v>
                </c:pt>
                <c:pt idx="56682">
                  <c:v>1466535600</c:v>
                </c:pt>
                <c:pt idx="56683">
                  <c:v>1466539200</c:v>
                </c:pt>
                <c:pt idx="56684">
                  <c:v>1466542800</c:v>
                </c:pt>
                <c:pt idx="56685">
                  <c:v>1466546400</c:v>
                </c:pt>
                <c:pt idx="56686">
                  <c:v>1466550000</c:v>
                </c:pt>
                <c:pt idx="56687">
                  <c:v>1466553600</c:v>
                </c:pt>
                <c:pt idx="56688">
                  <c:v>1466557200</c:v>
                </c:pt>
                <c:pt idx="56689">
                  <c:v>1466560800</c:v>
                </c:pt>
                <c:pt idx="56690">
                  <c:v>1466564400</c:v>
                </c:pt>
                <c:pt idx="56691">
                  <c:v>1466568000</c:v>
                </c:pt>
                <c:pt idx="56692">
                  <c:v>1466571600</c:v>
                </c:pt>
                <c:pt idx="56693">
                  <c:v>1466575200</c:v>
                </c:pt>
                <c:pt idx="56694">
                  <c:v>1466578800</c:v>
                </c:pt>
                <c:pt idx="56695">
                  <c:v>1466582400</c:v>
                </c:pt>
                <c:pt idx="56696">
                  <c:v>1466586000</c:v>
                </c:pt>
                <c:pt idx="56697">
                  <c:v>1466589600</c:v>
                </c:pt>
                <c:pt idx="56698">
                  <c:v>1466593200</c:v>
                </c:pt>
                <c:pt idx="56699">
                  <c:v>1466596800</c:v>
                </c:pt>
                <c:pt idx="56700">
                  <c:v>1466600400</c:v>
                </c:pt>
                <c:pt idx="56701">
                  <c:v>1466604000</c:v>
                </c:pt>
                <c:pt idx="56702">
                  <c:v>1466607600</c:v>
                </c:pt>
                <c:pt idx="56703">
                  <c:v>1466611200</c:v>
                </c:pt>
                <c:pt idx="56704">
                  <c:v>1466614800</c:v>
                </c:pt>
                <c:pt idx="56705">
                  <c:v>1466618400</c:v>
                </c:pt>
                <c:pt idx="56706">
                  <c:v>1466622000</c:v>
                </c:pt>
                <c:pt idx="56707">
                  <c:v>1466625600</c:v>
                </c:pt>
                <c:pt idx="56708">
                  <c:v>1466629200</c:v>
                </c:pt>
                <c:pt idx="56709">
                  <c:v>1466632800</c:v>
                </c:pt>
                <c:pt idx="56710">
                  <c:v>1466636400</c:v>
                </c:pt>
                <c:pt idx="56711">
                  <c:v>1466640000</c:v>
                </c:pt>
                <c:pt idx="56712">
                  <c:v>1466643600</c:v>
                </c:pt>
                <c:pt idx="56713">
                  <c:v>1466647200</c:v>
                </c:pt>
                <c:pt idx="56714">
                  <c:v>1466650800</c:v>
                </c:pt>
                <c:pt idx="56715">
                  <c:v>1466654400</c:v>
                </c:pt>
                <c:pt idx="56716">
                  <c:v>1466658000</c:v>
                </c:pt>
                <c:pt idx="56717">
                  <c:v>1466661600</c:v>
                </c:pt>
                <c:pt idx="56718">
                  <c:v>1466665200</c:v>
                </c:pt>
                <c:pt idx="56719">
                  <c:v>1466668800</c:v>
                </c:pt>
                <c:pt idx="56720">
                  <c:v>1466672400</c:v>
                </c:pt>
                <c:pt idx="56721">
                  <c:v>1466676000</c:v>
                </c:pt>
                <c:pt idx="56722">
                  <c:v>1466679600</c:v>
                </c:pt>
                <c:pt idx="56723">
                  <c:v>1466683200</c:v>
                </c:pt>
                <c:pt idx="56724">
                  <c:v>1466686800</c:v>
                </c:pt>
                <c:pt idx="56725">
                  <c:v>1466690400</c:v>
                </c:pt>
                <c:pt idx="56726">
                  <c:v>1466694000</c:v>
                </c:pt>
                <c:pt idx="56727">
                  <c:v>1466697600</c:v>
                </c:pt>
                <c:pt idx="56728">
                  <c:v>1466701200</c:v>
                </c:pt>
                <c:pt idx="56729">
                  <c:v>1466704800</c:v>
                </c:pt>
                <c:pt idx="56730">
                  <c:v>1466708400</c:v>
                </c:pt>
                <c:pt idx="56731">
                  <c:v>1466712000</c:v>
                </c:pt>
                <c:pt idx="56732">
                  <c:v>1466715600</c:v>
                </c:pt>
                <c:pt idx="56733">
                  <c:v>1466719200</c:v>
                </c:pt>
                <c:pt idx="56734">
                  <c:v>1466722800</c:v>
                </c:pt>
                <c:pt idx="56735">
                  <c:v>1466726400</c:v>
                </c:pt>
                <c:pt idx="56736">
                  <c:v>1466730000</c:v>
                </c:pt>
                <c:pt idx="56737">
                  <c:v>1466733600</c:v>
                </c:pt>
                <c:pt idx="56738">
                  <c:v>1466737200</c:v>
                </c:pt>
                <c:pt idx="56739">
                  <c:v>1466740800</c:v>
                </c:pt>
                <c:pt idx="56740">
                  <c:v>1466744400</c:v>
                </c:pt>
                <c:pt idx="56741">
                  <c:v>1466748000</c:v>
                </c:pt>
                <c:pt idx="56742">
                  <c:v>1466751600</c:v>
                </c:pt>
                <c:pt idx="56743">
                  <c:v>1466755200</c:v>
                </c:pt>
                <c:pt idx="56744">
                  <c:v>1466758800</c:v>
                </c:pt>
                <c:pt idx="56745">
                  <c:v>1466762400</c:v>
                </c:pt>
                <c:pt idx="56746">
                  <c:v>1466766000</c:v>
                </c:pt>
                <c:pt idx="56747">
                  <c:v>1466769600</c:v>
                </c:pt>
                <c:pt idx="56748">
                  <c:v>1466773200</c:v>
                </c:pt>
                <c:pt idx="56749">
                  <c:v>1466776800</c:v>
                </c:pt>
                <c:pt idx="56750">
                  <c:v>1466780400</c:v>
                </c:pt>
                <c:pt idx="56751">
                  <c:v>1466784000</c:v>
                </c:pt>
                <c:pt idx="56752">
                  <c:v>1466787600</c:v>
                </c:pt>
                <c:pt idx="56753">
                  <c:v>1466791200</c:v>
                </c:pt>
                <c:pt idx="56754">
                  <c:v>1466794800</c:v>
                </c:pt>
                <c:pt idx="56755">
                  <c:v>1466798400</c:v>
                </c:pt>
                <c:pt idx="56756">
                  <c:v>1466802000</c:v>
                </c:pt>
                <c:pt idx="56757">
                  <c:v>1466805600</c:v>
                </c:pt>
                <c:pt idx="56758">
                  <c:v>1466809200</c:v>
                </c:pt>
                <c:pt idx="56759">
                  <c:v>1466812800</c:v>
                </c:pt>
                <c:pt idx="56760">
                  <c:v>1466816400</c:v>
                </c:pt>
                <c:pt idx="56761">
                  <c:v>1466820000</c:v>
                </c:pt>
                <c:pt idx="56762">
                  <c:v>1466823600</c:v>
                </c:pt>
                <c:pt idx="56763">
                  <c:v>1466827200</c:v>
                </c:pt>
                <c:pt idx="56764">
                  <c:v>1466830800</c:v>
                </c:pt>
                <c:pt idx="56765">
                  <c:v>1466834400</c:v>
                </c:pt>
                <c:pt idx="56766">
                  <c:v>1466838000</c:v>
                </c:pt>
                <c:pt idx="56767">
                  <c:v>1466841600</c:v>
                </c:pt>
                <c:pt idx="56768">
                  <c:v>1466845200</c:v>
                </c:pt>
                <c:pt idx="56769">
                  <c:v>1466848800</c:v>
                </c:pt>
                <c:pt idx="56770">
                  <c:v>1466852400</c:v>
                </c:pt>
                <c:pt idx="56771">
                  <c:v>1466856000</c:v>
                </c:pt>
                <c:pt idx="56772">
                  <c:v>1466859600</c:v>
                </c:pt>
                <c:pt idx="56773">
                  <c:v>1466863200</c:v>
                </c:pt>
                <c:pt idx="56774">
                  <c:v>1466866800</c:v>
                </c:pt>
                <c:pt idx="56775">
                  <c:v>1466870400</c:v>
                </c:pt>
                <c:pt idx="56776">
                  <c:v>1466874000</c:v>
                </c:pt>
                <c:pt idx="56777">
                  <c:v>1466877600</c:v>
                </c:pt>
                <c:pt idx="56778">
                  <c:v>1466881200</c:v>
                </c:pt>
                <c:pt idx="56779">
                  <c:v>1466884800</c:v>
                </c:pt>
                <c:pt idx="56780">
                  <c:v>1466888400</c:v>
                </c:pt>
                <c:pt idx="56781">
                  <c:v>1466892000</c:v>
                </c:pt>
                <c:pt idx="56782">
                  <c:v>1466895600</c:v>
                </c:pt>
                <c:pt idx="56783">
                  <c:v>1466899200</c:v>
                </c:pt>
                <c:pt idx="56784">
                  <c:v>1466902800</c:v>
                </c:pt>
                <c:pt idx="56785">
                  <c:v>1466906400</c:v>
                </c:pt>
                <c:pt idx="56786">
                  <c:v>1466910000</c:v>
                </c:pt>
                <c:pt idx="56787">
                  <c:v>1466913600</c:v>
                </c:pt>
                <c:pt idx="56788">
                  <c:v>1466917200</c:v>
                </c:pt>
                <c:pt idx="56789">
                  <c:v>1466920800</c:v>
                </c:pt>
                <c:pt idx="56790">
                  <c:v>1466924400</c:v>
                </c:pt>
                <c:pt idx="56791">
                  <c:v>1466928000</c:v>
                </c:pt>
                <c:pt idx="56792">
                  <c:v>1466931600</c:v>
                </c:pt>
                <c:pt idx="56793">
                  <c:v>1466935200</c:v>
                </c:pt>
                <c:pt idx="56794">
                  <c:v>1466938800</c:v>
                </c:pt>
                <c:pt idx="56795">
                  <c:v>1466942400</c:v>
                </c:pt>
                <c:pt idx="56796">
                  <c:v>1466946000</c:v>
                </c:pt>
                <c:pt idx="56797">
                  <c:v>1466949600</c:v>
                </c:pt>
                <c:pt idx="56798">
                  <c:v>1466953200</c:v>
                </c:pt>
                <c:pt idx="56799">
                  <c:v>1466956800</c:v>
                </c:pt>
                <c:pt idx="56800">
                  <c:v>1466960400</c:v>
                </c:pt>
                <c:pt idx="56801">
                  <c:v>1466964000</c:v>
                </c:pt>
                <c:pt idx="56802">
                  <c:v>1466967600</c:v>
                </c:pt>
                <c:pt idx="56803">
                  <c:v>1466971200</c:v>
                </c:pt>
                <c:pt idx="56804">
                  <c:v>1466974800</c:v>
                </c:pt>
                <c:pt idx="56805">
                  <c:v>1466978400</c:v>
                </c:pt>
                <c:pt idx="56806">
                  <c:v>1466982000</c:v>
                </c:pt>
                <c:pt idx="56807">
                  <c:v>1466985600</c:v>
                </c:pt>
                <c:pt idx="56808">
                  <c:v>1466989200</c:v>
                </c:pt>
                <c:pt idx="56809">
                  <c:v>1466992800</c:v>
                </c:pt>
                <c:pt idx="56810">
                  <c:v>1466996400</c:v>
                </c:pt>
                <c:pt idx="56811">
                  <c:v>1467000000</c:v>
                </c:pt>
                <c:pt idx="56812">
                  <c:v>1467003600</c:v>
                </c:pt>
                <c:pt idx="56813">
                  <c:v>1467007200</c:v>
                </c:pt>
                <c:pt idx="56814">
                  <c:v>1467010800</c:v>
                </c:pt>
                <c:pt idx="56815">
                  <c:v>1467014400</c:v>
                </c:pt>
                <c:pt idx="56816">
                  <c:v>1467018000</c:v>
                </c:pt>
                <c:pt idx="56817">
                  <c:v>1467021600</c:v>
                </c:pt>
                <c:pt idx="56818">
                  <c:v>1467025200</c:v>
                </c:pt>
                <c:pt idx="56819">
                  <c:v>1467028800</c:v>
                </c:pt>
                <c:pt idx="56820">
                  <c:v>1467032400</c:v>
                </c:pt>
                <c:pt idx="56821">
                  <c:v>1467036000</c:v>
                </c:pt>
                <c:pt idx="56822">
                  <c:v>1467039600</c:v>
                </c:pt>
                <c:pt idx="56823">
                  <c:v>1467043200</c:v>
                </c:pt>
                <c:pt idx="56824">
                  <c:v>1467046800</c:v>
                </c:pt>
                <c:pt idx="56825">
                  <c:v>1467050400</c:v>
                </c:pt>
                <c:pt idx="56826">
                  <c:v>1467054000</c:v>
                </c:pt>
                <c:pt idx="56827">
                  <c:v>1467057600</c:v>
                </c:pt>
                <c:pt idx="56828">
                  <c:v>1467061200</c:v>
                </c:pt>
                <c:pt idx="56829">
                  <c:v>1467064800</c:v>
                </c:pt>
                <c:pt idx="56830">
                  <c:v>1467068400</c:v>
                </c:pt>
                <c:pt idx="56831">
                  <c:v>1467072000</c:v>
                </c:pt>
                <c:pt idx="56832">
                  <c:v>1467075600</c:v>
                </c:pt>
                <c:pt idx="56833">
                  <c:v>1467079200</c:v>
                </c:pt>
                <c:pt idx="56834">
                  <c:v>1467082800</c:v>
                </c:pt>
                <c:pt idx="56835">
                  <c:v>1467086400</c:v>
                </c:pt>
                <c:pt idx="56836">
                  <c:v>1467090000</c:v>
                </c:pt>
                <c:pt idx="56837">
                  <c:v>1467093600</c:v>
                </c:pt>
                <c:pt idx="56838">
                  <c:v>1467097200</c:v>
                </c:pt>
                <c:pt idx="56839">
                  <c:v>1467100800</c:v>
                </c:pt>
                <c:pt idx="56840">
                  <c:v>1467104400</c:v>
                </c:pt>
                <c:pt idx="56841">
                  <c:v>1467108000</c:v>
                </c:pt>
                <c:pt idx="56842">
                  <c:v>1467111600</c:v>
                </c:pt>
                <c:pt idx="56843">
                  <c:v>1467115200</c:v>
                </c:pt>
                <c:pt idx="56844">
                  <c:v>1467118800</c:v>
                </c:pt>
                <c:pt idx="56845">
                  <c:v>1467122400</c:v>
                </c:pt>
                <c:pt idx="56846">
                  <c:v>1467126000</c:v>
                </c:pt>
                <c:pt idx="56847">
                  <c:v>1467129600</c:v>
                </c:pt>
                <c:pt idx="56848">
                  <c:v>1467133200</c:v>
                </c:pt>
                <c:pt idx="56849">
                  <c:v>1467136800</c:v>
                </c:pt>
                <c:pt idx="56850">
                  <c:v>1467140400</c:v>
                </c:pt>
                <c:pt idx="56851">
                  <c:v>1467144000</c:v>
                </c:pt>
                <c:pt idx="56852">
                  <c:v>1467147600</c:v>
                </c:pt>
                <c:pt idx="56853">
                  <c:v>1467151200</c:v>
                </c:pt>
                <c:pt idx="56854">
                  <c:v>1467154800</c:v>
                </c:pt>
                <c:pt idx="56855">
                  <c:v>1467158400</c:v>
                </c:pt>
                <c:pt idx="56856">
                  <c:v>1467162000</c:v>
                </c:pt>
                <c:pt idx="56857">
                  <c:v>1467165600</c:v>
                </c:pt>
                <c:pt idx="56858">
                  <c:v>1467169200</c:v>
                </c:pt>
                <c:pt idx="56859">
                  <c:v>1467172800</c:v>
                </c:pt>
                <c:pt idx="56860">
                  <c:v>1467176400</c:v>
                </c:pt>
                <c:pt idx="56861">
                  <c:v>1467180000</c:v>
                </c:pt>
                <c:pt idx="56862">
                  <c:v>1467183600</c:v>
                </c:pt>
                <c:pt idx="56863">
                  <c:v>1467187200</c:v>
                </c:pt>
                <c:pt idx="56864">
                  <c:v>1467190800</c:v>
                </c:pt>
                <c:pt idx="56865">
                  <c:v>1467194400</c:v>
                </c:pt>
                <c:pt idx="56866">
                  <c:v>1467198000</c:v>
                </c:pt>
                <c:pt idx="56867">
                  <c:v>1467201600</c:v>
                </c:pt>
                <c:pt idx="56868">
                  <c:v>1467205200</c:v>
                </c:pt>
                <c:pt idx="56869">
                  <c:v>1467208800</c:v>
                </c:pt>
                <c:pt idx="56870">
                  <c:v>1467212400</c:v>
                </c:pt>
                <c:pt idx="56871">
                  <c:v>1467216000</c:v>
                </c:pt>
                <c:pt idx="56872">
                  <c:v>1467219600</c:v>
                </c:pt>
                <c:pt idx="56873">
                  <c:v>1467223200</c:v>
                </c:pt>
                <c:pt idx="56874">
                  <c:v>1467226800</c:v>
                </c:pt>
                <c:pt idx="56875">
                  <c:v>1467230400</c:v>
                </c:pt>
                <c:pt idx="56876">
                  <c:v>1467234000</c:v>
                </c:pt>
                <c:pt idx="56877">
                  <c:v>1467237600</c:v>
                </c:pt>
                <c:pt idx="56878">
                  <c:v>1467241200</c:v>
                </c:pt>
                <c:pt idx="56879">
                  <c:v>1467244800</c:v>
                </c:pt>
                <c:pt idx="56880">
                  <c:v>1467248400</c:v>
                </c:pt>
                <c:pt idx="56881">
                  <c:v>1467252000</c:v>
                </c:pt>
                <c:pt idx="56882">
                  <c:v>1467255600</c:v>
                </c:pt>
                <c:pt idx="56883">
                  <c:v>1467259200</c:v>
                </c:pt>
                <c:pt idx="56884">
                  <c:v>1467262800</c:v>
                </c:pt>
                <c:pt idx="56885">
                  <c:v>1467266400</c:v>
                </c:pt>
                <c:pt idx="56886">
                  <c:v>1467270000</c:v>
                </c:pt>
                <c:pt idx="56887">
                  <c:v>1467273600</c:v>
                </c:pt>
                <c:pt idx="56888">
                  <c:v>1467277200</c:v>
                </c:pt>
                <c:pt idx="56889">
                  <c:v>1467280800</c:v>
                </c:pt>
                <c:pt idx="56890">
                  <c:v>1467284400</c:v>
                </c:pt>
                <c:pt idx="56891">
                  <c:v>1467288000</c:v>
                </c:pt>
                <c:pt idx="56892">
                  <c:v>1467291600</c:v>
                </c:pt>
                <c:pt idx="56893">
                  <c:v>1467295200</c:v>
                </c:pt>
                <c:pt idx="56894">
                  <c:v>1467298800</c:v>
                </c:pt>
                <c:pt idx="56895">
                  <c:v>1467302400</c:v>
                </c:pt>
                <c:pt idx="56896">
                  <c:v>1467306000</c:v>
                </c:pt>
                <c:pt idx="56897">
                  <c:v>1467309600</c:v>
                </c:pt>
                <c:pt idx="56898">
                  <c:v>1467313200</c:v>
                </c:pt>
                <c:pt idx="56899">
                  <c:v>1467316800</c:v>
                </c:pt>
                <c:pt idx="56900">
                  <c:v>1467320400</c:v>
                </c:pt>
                <c:pt idx="56901">
                  <c:v>1467324000</c:v>
                </c:pt>
                <c:pt idx="56902">
                  <c:v>1467327600</c:v>
                </c:pt>
                <c:pt idx="56903">
                  <c:v>1467331200</c:v>
                </c:pt>
                <c:pt idx="56904">
                  <c:v>1467334800</c:v>
                </c:pt>
                <c:pt idx="56905">
                  <c:v>1467338400</c:v>
                </c:pt>
                <c:pt idx="56906">
                  <c:v>1467342000</c:v>
                </c:pt>
                <c:pt idx="56907">
                  <c:v>1467345600</c:v>
                </c:pt>
                <c:pt idx="56908">
                  <c:v>1467349200</c:v>
                </c:pt>
                <c:pt idx="56909">
                  <c:v>1467352800</c:v>
                </c:pt>
                <c:pt idx="56910">
                  <c:v>1467356400</c:v>
                </c:pt>
                <c:pt idx="56911">
                  <c:v>1467360000</c:v>
                </c:pt>
                <c:pt idx="56912">
                  <c:v>1467363600</c:v>
                </c:pt>
                <c:pt idx="56913">
                  <c:v>1467367200</c:v>
                </c:pt>
                <c:pt idx="56914">
                  <c:v>1467370800</c:v>
                </c:pt>
                <c:pt idx="56915">
                  <c:v>1467374400</c:v>
                </c:pt>
                <c:pt idx="56916">
                  <c:v>1467378000</c:v>
                </c:pt>
                <c:pt idx="56917">
                  <c:v>1467381600</c:v>
                </c:pt>
                <c:pt idx="56918">
                  <c:v>1467385200</c:v>
                </c:pt>
                <c:pt idx="56919">
                  <c:v>1467388800</c:v>
                </c:pt>
                <c:pt idx="56920">
                  <c:v>1467392400</c:v>
                </c:pt>
                <c:pt idx="56921">
                  <c:v>1467396000</c:v>
                </c:pt>
                <c:pt idx="56922">
                  <c:v>1467399600</c:v>
                </c:pt>
                <c:pt idx="56923">
                  <c:v>1467403200</c:v>
                </c:pt>
                <c:pt idx="56924">
                  <c:v>1467406800</c:v>
                </c:pt>
                <c:pt idx="56925">
                  <c:v>1467410400</c:v>
                </c:pt>
                <c:pt idx="56926">
                  <c:v>1467414000</c:v>
                </c:pt>
                <c:pt idx="56927">
                  <c:v>1467417600</c:v>
                </c:pt>
                <c:pt idx="56928">
                  <c:v>1467421200</c:v>
                </c:pt>
                <c:pt idx="56929">
                  <c:v>1467424800</c:v>
                </c:pt>
                <c:pt idx="56930">
                  <c:v>1467428400</c:v>
                </c:pt>
                <c:pt idx="56931">
                  <c:v>1467432000</c:v>
                </c:pt>
                <c:pt idx="56932">
                  <c:v>1467435600</c:v>
                </c:pt>
                <c:pt idx="56933">
                  <c:v>1467439200</c:v>
                </c:pt>
                <c:pt idx="56934">
                  <c:v>1467442800</c:v>
                </c:pt>
                <c:pt idx="56935">
                  <c:v>1467446400</c:v>
                </c:pt>
                <c:pt idx="56936">
                  <c:v>1467450000</c:v>
                </c:pt>
                <c:pt idx="56937">
                  <c:v>1467453600</c:v>
                </c:pt>
                <c:pt idx="56938">
                  <c:v>1467457200</c:v>
                </c:pt>
                <c:pt idx="56939">
                  <c:v>1467460800</c:v>
                </c:pt>
                <c:pt idx="56940">
                  <c:v>1467464400</c:v>
                </c:pt>
                <c:pt idx="56941">
                  <c:v>1467468000</c:v>
                </c:pt>
                <c:pt idx="56942">
                  <c:v>1467471600</c:v>
                </c:pt>
                <c:pt idx="56943">
                  <c:v>1467475200</c:v>
                </c:pt>
                <c:pt idx="56944">
                  <c:v>1467478800</c:v>
                </c:pt>
                <c:pt idx="56945">
                  <c:v>1467482400</c:v>
                </c:pt>
                <c:pt idx="56946">
                  <c:v>1467486000</c:v>
                </c:pt>
                <c:pt idx="56947">
                  <c:v>1467489600</c:v>
                </c:pt>
                <c:pt idx="56948">
                  <c:v>1467493200</c:v>
                </c:pt>
                <c:pt idx="56949">
                  <c:v>1467496800</c:v>
                </c:pt>
                <c:pt idx="56950">
                  <c:v>1467500400</c:v>
                </c:pt>
                <c:pt idx="56951">
                  <c:v>1467504000</c:v>
                </c:pt>
                <c:pt idx="56952">
                  <c:v>1467507600</c:v>
                </c:pt>
                <c:pt idx="56953">
                  <c:v>1467511200</c:v>
                </c:pt>
                <c:pt idx="56954">
                  <c:v>1467514800</c:v>
                </c:pt>
                <c:pt idx="56955">
                  <c:v>1467518400</c:v>
                </c:pt>
                <c:pt idx="56956">
                  <c:v>1467522000</c:v>
                </c:pt>
                <c:pt idx="56957">
                  <c:v>1467525600</c:v>
                </c:pt>
                <c:pt idx="56958">
                  <c:v>1467529200</c:v>
                </c:pt>
                <c:pt idx="56959">
                  <c:v>1467532800</c:v>
                </c:pt>
                <c:pt idx="56960">
                  <c:v>1467536400</c:v>
                </c:pt>
                <c:pt idx="56961">
                  <c:v>1467540000</c:v>
                </c:pt>
                <c:pt idx="56962">
                  <c:v>1467543600</c:v>
                </c:pt>
                <c:pt idx="56963">
                  <c:v>1467547200</c:v>
                </c:pt>
                <c:pt idx="56964">
                  <c:v>1467550800</c:v>
                </c:pt>
                <c:pt idx="56965">
                  <c:v>1467554400</c:v>
                </c:pt>
                <c:pt idx="56966">
                  <c:v>1467558000</c:v>
                </c:pt>
                <c:pt idx="56967">
                  <c:v>1467561600</c:v>
                </c:pt>
                <c:pt idx="56968">
                  <c:v>1467565200</c:v>
                </c:pt>
                <c:pt idx="56969">
                  <c:v>1467568800</c:v>
                </c:pt>
                <c:pt idx="56970">
                  <c:v>1467572400</c:v>
                </c:pt>
                <c:pt idx="56971">
                  <c:v>1467576000</c:v>
                </c:pt>
                <c:pt idx="56972">
                  <c:v>1467579600</c:v>
                </c:pt>
                <c:pt idx="56973">
                  <c:v>1467583200</c:v>
                </c:pt>
                <c:pt idx="56974">
                  <c:v>1467586800</c:v>
                </c:pt>
                <c:pt idx="56975">
                  <c:v>1467590400</c:v>
                </c:pt>
                <c:pt idx="56976">
                  <c:v>1467594000</c:v>
                </c:pt>
                <c:pt idx="56977">
                  <c:v>1467597600</c:v>
                </c:pt>
                <c:pt idx="56978">
                  <c:v>1467601200</c:v>
                </c:pt>
                <c:pt idx="56979">
                  <c:v>1467604800</c:v>
                </c:pt>
                <c:pt idx="56980">
                  <c:v>1467608400</c:v>
                </c:pt>
                <c:pt idx="56981">
                  <c:v>1467612000</c:v>
                </c:pt>
                <c:pt idx="56982">
                  <c:v>1467615600</c:v>
                </c:pt>
                <c:pt idx="56983">
                  <c:v>1467619200</c:v>
                </c:pt>
                <c:pt idx="56984">
                  <c:v>1467622800</c:v>
                </c:pt>
                <c:pt idx="56985">
                  <c:v>1467626400</c:v>
                </c:pt>
                <c:pt idx="56986">
                  <c:v>1467630000</c:v>
                </c:pt>
                <c:pt idx="56987">
                  <c:v>1467633600</c:v>
                </c:pt>
                <c:pt idx="56988">
                  <c:v>1467637200</c:v>
                </c:pt>
                <c:pt idx="56989">
                  <c:v>1467640800</c:v>
                </c:pt>
                <c:pt idx="56990">
                  <c:v>1467644400</c:v>
                </c:pt>
                <c:pt idx="56991">
                  <c:v>1467648000</c:v>
                </c:pt>
                <c:pt idx="56992">
                  <c:v>1467651600</c:v>
                </c:pt>
                <c:pt idx="56993">
                  <c:v>1467655200</c:v>
                </c:pt>
                <c:pt idx="56994">
                  <c:v>1467658800</c:v>
                </c:pt>
                <c:pt idx="56995">
                  <c:v>1467662400</c:v>
                </c:pt>
                <c:pt idx="56996">
                  <c:v>1467666000</c:v>
                </c:pt>
                <c:pt idx="56997">
                  <c:v>1467669600</c:v>
                </c:pt>
                <c:pt idx="56998">
                  <c:v>1467673200</c:v>
                </c:pt>
                <c:pt idx="56999">
                  <c:v>1467676800</c:v>
                </c:pt>
                <c:pt idx="57000">
                  <c:v>1467680400</c:v>
                </c:pt>
                <c:pt idx="57001">
                  <c:v>1467684000</c:v>
                </c:pt>
                <c:pt idx="57002">
                  <c:v>1467687600</c:v>
                </c:pt>
                <c:pt idx="57003">
                  <c:v>1467691200</c:v>
                </c:pt>
                <c:pt idx="57004">
                  <c:v>1467694800</c:v>
                </c:pt>
                <c:pt idx="57005">
                  <c:v>1467698400</c:v>
                </c:pt>
                <c:pt idx="57006">
                  <c:v>1467702000</c:v>
                </c:pt>
                <c:pt idx="57007">
                  <c:v>1467705600</c:v>
                </c:pt>
                <c:pt idx="57008">
                  <c:v>1467709200</c:v>
                </c:pt>
                <c:pt idx="57009">
                  <c:v>1467712800</c:v>
                </c:pt>
                <c:pt idx="57010">
                  <c:v>1467716400</c:v>
                </c:pt>
                <c:pt idx="57011">
                  <c:v>1467720000</c:v>
                </c:pt>
                <c:pt idx="57012">
                  <c:v>1467723600</c:v>
                </c:pt>
                <c:pt idx="57013">
                  <c:v>1467727200</c:v>
                </c:pt>
                <c:pt idx="57014">
                  <c:v>1467730800</c:v>
                </c:pt>
                <c:pt idx="57015">
                  <c:v>1467734400</c:v>
                </c:pt>
                <c:pt idx="57016">
                  <c:v>1467738000</c:v>
                </c:pt>
                <c:pt idx="57017">
                  <c:v>1467741600</c:v>
                </c:pt>
                <c:pt idx="57018">
                  <c:v>1467745200</c:v>
                </c:pt>
                <c:pt idx="57019">
                  <c:v>1467748800</c:v>
                </c:pt>
                <c:pt idx="57020">
                  <c:v>1467752400</c:v>
                </c:pt>
                <c:pt idx="57021">
                  <c:v>1467756000</c:v>
                </c:pt>
                <c:pt idx="57022">
                  <c:v>1467759600</c:v>
                </c:pt>
                <c:pt idx="57023">
                  <c:v>1467763200</c:v>
                </c:pt>
                <c:pt idx="57024">
                  <c:v>1467766800</c:v>
                </c:pt>
                <c:pt idx="57025">
                  <c:v>1467770400</c:v>
                </c:pt>
                <c:pt idx="57026">
                  <c:v>1467774000</c:v>
                </c:pt>
                <c:pt idx="57027">
                  <c:v>1467777600</c:v>
                </c:pt>
                <c:pt idx="57028">
                  <c:v>1467781200</c:v>
                </c:pt>
                <c:pt idx="57029">
                  <c:v>1467784800</c:v>
                </c:pt>
                <c:pt idx="57030">
                  <c:v>1467788400</c:v>
                </c:pt>
                <c:pt idx="57031">
                  <c:v>1467792000</c:v>
                </c:pt>
                <c:pt idx="57032">
                  <c:v>1467795600</c:v>
                </c:pt>
                <c:pt idx="57033">
                  <c:v>1467799200</c:v>
                </c:pt>
                <c:pt idx="57034">
                  <c:v>1467802800</c:v>
                </c:pt>
                <c:pt idx="57035">
                  <c:v>1467806400</c:v>
                </c:pt>
                <c:pt idx="57036">
                  <c:v>1467810000</c:v>
                </c:pt>
                <c:pt idx="57037">
                  <c:v>1467813600</c:v>
                </c:pt>
                <c:pt idx="57038">
                  <c:v>1467817200</c:v>
                </c:pt>
                <c:pt idx="57039">
                  <c:v>1467820800</c:v>
                </c:pt>
                <c:pt idx="57040">
                  <c:v>1467824400</c:v>
                </c:pt>
                <c:pt idx="57041">
                  <c:v>1467828000</c:v>
                </c:pt>
                <c:pt idx="57042">
                  <c:v>1467831600</c:v>
                </c:pt>
                <c:pt idx="57043">
                  <c:v>1467835200</c:v>
                </c:pt>
                <c:pt idx="57044">
                  <c:v>1467838800</c:v>
                </c:pt>
                <c:pt idx="57045">
                  <c:v>1467842400</c:v>
                </c:pt>
                <c:pt idx="57046">
                  <c:v>1467846000</c:v>
                </c:pt>
                <c:pt idx="57047">
                  <c:v>1467849600</c:v>
                </c:pt>
                <c:pt idx="57048">
                  <c:v>1467853200</c:v>
                </c:pt>
                <c:pt idx="57049">
                  <c:v>1467856800</c:v>
                </c:pt>
                <c:pt idx="57050">
                  <c:v>1467860400</c:v>
                </c:pt>
                <c:pt idx="57051">
                  <c:v>1467864000</c:v>
                </c:pt>
                <c:pt idx="57052">
                  <c:v>1467867600</c:v>
                </c:pt>
                <c:pt idx="57053">
                  <c:v>1467871200</c:v>
                </c:pt>
                <c:pt idx="57054">
                  <c:v>1467874800</c:v>
                </c:pt>
                <c:pt idx="57055">
                  <c:v>1467878400</c:v>
                </c:pt>
                <c:pt idx="57056">
                  <c:v>1467882000</c:v>
                </c:pt>
                <c:pt idx="57057">
                  <c:v>1467885600</c:v>
                </c:pt>
                <c:pt idx="57058">
                  <c:v>1467889200</c:v>
                </c:pt>
                <c:pt idx="57059">
                  <c:v>1467892800</c:v>
                </c:pt>
                <c:pt idx="57060">
                  <c:v>1467896400</c:v>
                </c:pt>
                <c:pt idx="57061">
                  <c:v>1467900000</c:v>
                </c:pt>
                <c:pt idx="57062">
                  <c:v>1467903600</c:v>
                </c:pt>
                <c:pt idx="57063">
                  <c:v>1467907200</c:v>
                </c:pt>
                <c:pt idx="57064">
                  <c:v>1467910800</c:v>
                </c:pt>
                <c:pt idx="57065">
                  <c:v>1467914400</c:v>
                </c:pt>
                <c:pt idx="57066">
                  <c:v>1467918000</c:v>
                </c:pt>
                <c:pt idx="57067">
                  <c:v>1467921600</c:v>
                </c:pt>
                <c:pt idx="57068">
                  <c:v>1467925200</c:v>
                </c:pt>
                <c:pt idx="57069">
                  <c:v>1467928800</c:v>
                </c:pt>
                <c:pt idx="57070">
                  <c:v>1467932400</c:v>
                </c:pt>
                <c:pt idx="57071">
                  <c:v>1467936000</c:v>
                </c:pt>
                <c:pt idx="57072">
                  <c:v>1467939600</c:v>
                </c:pt>
                <c:pt idx="57073">
                  <c:v>1467943200</c:v>
                </c:pt>
                <c:pt idx="57074">
                  <c:v>1467946800</c:v>
                </c:pt>
                <c:pt idx="57075">
                  <c:v>1467950400</c:v>
                </c:pt>
                <c:pt idx="57076">
                  <c:v>1467954000</c:v>
                </c:pt>
                <c:pt idx="57077">
                  <c:v>1467957600</c:v>
                </c:pt>
                <c:pt idx="57078">
                  <c:v>1467961200</c:v>
                </c:pt>
                <c:pt idx="57079">
                  <c:v>1467964800</c:v>
                </c:pt>
                <c:pt idx="57080">
                  <c:v>1467968400</c:v>
                </c:pt>
                <c:pt idx="57081">
                  <c:v>1467972000</c:v>
                </c:pt>
                <c:pt idx="57082">
                  <c:v>1467975600</c:v>
                </c:pt>
                <c:pt idx="57083">
                  <c:v>1467979200</c:v>
                </c:pt>
                <c:pt idx="57084">
                  <c:v>1467982800</c:v>
                </c:pt>
                <c:pt idx="57085">
                  <c:v>1467986400</c:v>
                </c:pt>
                <c:pt idx="57086">
                  <c:v>1467990000</c:v>
                </c:pt>
                <c:pt idx="57087">
                  <c:v>1467993600</c:v>
                </c:pt>
                <c:pt idx="57088">
                  <c:v>1467997200</c:v>
                </c:pt>
                <c:pt idx="57089">
                  <c:v>1468000800</c:v>
                </c:pt>
                <c:pt idx="57090">
                  <c:v>1468004400</c:v>
                </c:pt>
                <c:pt idx="57091">
                  <c:v>1468008000</c:v>
                </c:pt>
                <c:pt idx="57092">
                  <c:v>1468011600</c:v>
                </c:pt>
                <c:pt idx="57093">
                  <c:v>1468015200</c:v>
                </c:pt>
                <c:pt idx="57094">
                  <c:v>1468018800</c:v>
                </c:pt>
                <c:pt idx="57095">
                  <c:v>1468022400</c:v>
                </c:pt>
                <c:pt idx="57096">
                  <c:v>1468026000</c:v>
                </c:pt>
                <c:pt idx="57097">
                  <c:v>1468029600</c:v>
                </c:pt>
                <c:pt idx="57098">
                  <c:v>1468033200</c:v>
                </c:pt>
                <c:pt idx="57099">
                  <c:v>1468036800</c:v>
                </c:pt>
                <c:pt idx="57100">
                  <c:v>1468040400</c:v>
                </c:pt>
                <c:pt idx="57101">
                  <c:v>1468044000</c:v>
                </c:pt>
                <c:pt idx="57102">
                  <c:v>1468047600</c:v>
                </c:pt>
                <c:pt idx="57103">
                  <c:v>1468051200</c:v>
                </c:pt>
                <c:pt idx="57104">
                  <c:v>1468054800</c:v>
                </c:pt>
                <c:pt idx="57105">
                  <c:v>1468058400</c:v>
                </c:pt>
                <c:pt idx="57106">
                  <c:v>1468062000</c:v>
                </c:pt>
                <c:pt idx="57107">
                  <c:v>1468065600</c:v>
                </c:pt>
                <c:pt idx="57108">
                  <c:v>1468069200</c:v>
                </c:pt>
                <c:pt idx="57109">
                  <c:v>1468072800</c:v>
                </c:pt>
                <c:pt idx="57110">
                  <c:v>1468076400</c:v>
                </c:pt>
                <c:pt idx="57111">
                  <c:v>1468080000</c:v>
                </c:pt>
                <c:pt idx="57112">
                  <c:v>1468083600</c:v>
                </c:pt>
                <c:pt idx="57113">
                  <c:v>1468087200</c:v>
                </c:pt>
                <c:pt idx="57114">
                  <c:v>1468090800</c:v>
                </c:pt>
                <c:pt idx="57115">
                  <c:v>1468094400</c:v>
                </c:pt>
                <c:pt idx="57116">
                  <c:v>1468098000</c:v>
                </c:pt>
                <c:pt idx="57117">
                  <c:v>1468101600</c:v>
                </c:pt>
                <c:pt idx="57118">
                  <c:v>1468105200</c:v>
                </c:pt>
                <c:pt idx="57119">
                  <c:v>1468108800</c:v>
                </c:pt>
                <c:pt idx="57120">
                  <c:v>1468112400</c:v>
                </c:pt>
                <c:pt idx="57121">
                  <c:v>1468116000</c:v>
                </c:pt>
                <c:pt idx="57122">
                  <c:v>1468119600</c:v>
                </c:pt>
                <c:pt idx="57123">
                  <c:v>1468123200</c:v>
                </c:pt>
                <c:pt idx="57124">
                  <c:v>1468126800</c:v>
                </c:pt>
                <c:pt idx="57125">
                  <c:v>1468130400</c:v>
                </c:pt>
                <c:pt idx="57126">
                  <c:v>1468134000</c:v>
                </c:pt>
                <c:pt idx="57127">
                  <c:v>1468137600</c:v>
                </c:pt>
                <c:pt idx="57128">
                  <c:v>1468141200</c:v>
                </c:pt>
                <c:pt idx="57129">
                  <c:v>1468144800</c:v>
                </c:pt>
                <c:pt idx="57130">
                  <c:v>1468148400</c:v>
                </c:pt>
                <c:pt idx="57131">
                  <c:v>1468152000</c:v>
                </c:pt>
                <c:pt idx="57132">
                  <c:v>1468155600</c:v>
                </c:pt>
                <c:pt idx="57133">
                  <c:v>1468159200</c:v>
                </c:pt>
                <c:pt idx="57134">
                  <c:v>1468162800</c:v>
                </c:pt>
                <c:pt idx="57135">
                  <c:v>1468166400</c:v>
                </c:pt>
                <c:pt idx="57136">
                  <c:v>1468170000</c:v>
                </c:pt>
                <c:pt idx="57137">
                  <c:v>1468173600</c:v>
                </c:pt>
                <c:pt idx="57138">
                  <c:v>1468177200</c:v>
                </c:pt>
                <c:pt idx="57139">
                  <c:v>1468180800</c:v>
                </c:pt>
                <c:pt idx="57140">
                  <c:v>1468184400</c:v>
                </c:pt>
                <c:pt idx="57141">
                  <c:v>1468188000</c:v>
                </c:pt>
                <c:pt idx="57142">
                  <c:v>1468191600</c:v>
                </c:pt>
                <c:pt idx="57143">
                  <c:v>1468195200</c:v>
                </c:pt>
                <c:pt idx="57144">
                  <c:v>1468198800</c:v>
                </c:pt>
                <c:pt idx="57145">
                  <c:v>1468202400</c:v>
                </c:pt>
                <c:pt idx="57146">
                  <c:v>1468206000</c:v>
                </c:pt>
                <c:pt idx="57147">
                  <c:v>1468209600</c:v>
                </c:pt>
                <c:pt idx="57148">
                  <c:v>1468213200</c:v>
                </c:pt>
                <c:pt idx="57149">
                  <c:v>1468216800</c:v>
                </c:pt>
                <c:pt idx="57150">
                  <c:v>1468220400</c:v>
                </c:pt>
                <c:pt idx="57151">
                  <c:v>1468224000</c:v>
                </c:pt>
                <c:pt idx="57152">
                  <c:v>1468227600</c:v>
                </c:pt>
                <c:pt idx="57153">
                  <c:v>1468231200</c:v>
                </c:pt>
                <c:pt idx="57154">
                  <c:v>1468234800</c:v>
                </c:pt>
                <c:pt idx="57155">
                  <c:v>1468238400</c:v>
                </c:pt>
                <c:pt idx="57156">
                  <c:v>1468242000</c:v>
                </c:pt>
                <c:pt idx="57157">
                  <c:v>1468245600</c:v>
                </c:pt>
                <c:pt idx="57158">
                  <c:v>1468249200</c:v>
                </c:pt>
                <c:pt idx="57159">
                  <c:v>1468252800</c:v>
                </c:pt>
                <c:pt idx="57160">
                  <c:v>1468256400</c:v>
                </c:pt>
                <c:pt idx="57161">
                  <c:v>1468260000</c:v>
                </c:pt>
                <c:pt idx="57162">
                  <c:v>1468263600</c:v>
                </c:pt>
                <c:pt idx="57163">
                  <c:v>1468267200</c:v>
                </c:pt>
                <c:pt idx="57164">
                  <c:v>1468270800</c:v>
                </c:pt>
                <c:pt idx="57165">
                  <c:v>1468274400</c:v>
                </c:pt>
                <c:pt idx="57166">
                  <c:v>1468278000</c:v>
                </c:pt>
                <c:pt idx="57167">
                  <c:v>1468281600</c:v>
                </c:pt>
                <c:pt idx="57168">
                  <c:v>1468285200</c:v>
                </c:pt>
                <c:pt idx="57169">
                  <c:v>1468288800</c:v>
                </c:pt>
                <c:pt idx="57170">
                  <c:v>1468292400</c:v>
                </c:pt>
                <c:pt idx="57171">
                  <c:v>1468296000</c:v>
                </c:pt>
                <c:pt idx="57172">
                  <c:v>1468299600</c:v>
                </c:pt>
                <c:pt idx="57173">
                  <c:v>1468303200</c:v>
                </c:pt>
                <c:pt idx="57174">
                  <c:v>1468306800</c:v>
                </c:pt>
                <c:pt idx="57175">
                  <c:v>1468310400</c:v>
                </c:pt>
                <c:pt idx="57176">
                  <c:v>1468314000</c:v>
                </c:pt>
                <c:pt idx="57177">
                  <c:v>1468317600</c:v>
                </c:pt>
                <c:pt idx="57178">
                  <c:v>1468321200</c:v>
                </c:pt>
                <c:pt idx="57179">
                  <c:v>1468324800</c:v>
                </c:pt>
                <c:pt idx="57180">
                  <c:v>1468328400</c:v>
                </c:pt>
                <c:pt idx="57181">
                  <c:v>1468332000</c:v>
                </c:pt>
                <c:pt idx="57182">
                  <c:v>1468335600</c:v>
                </c:pt>
                <c:pt idx="57183">
                  <c:v>1468339200</c:v>
                </c:pt>
                <c:pt idx="57184">
                  <c:v>1468342800</c:v>
                </c:pt>
                <c:pt idx="57185">
                  <c:v>1468346400</c:v>
                </c:pt>
                <c:pt idx="57186">
                  <c:v>1468350000</c:v>
                </c:pt>
                <c:pt idx="57187">
                  <c:v>1468353600</c:v>
                </c:pt>
                <c:pt idx="57188">
                  <c:v>1468357200</c:v>
                </c:pt>
                <c:pt idx="57189">
                  <c:v>1468360800</c:v>
                </c:pt>
                <c:pt idx="57190">
                  <c:v>1468364400</c:v>
                </c:pt>
                <c:pt idx="57191">
                  <c:v>1468368000</c:v>
                </c:pt>
                <c:pt idx="57192">
                  <c:v>1468371600</c:v>
                </c:pt>
                <c:pt idx="57193">
                  <c:v>1468375200</c:v>
                </c:pt>
                <c:pt idx="57194">
                  <c:v>1468378800</c:v>
                </c:pt>
                <c:pt idx="57195">
                  <c:v>1468382400</c:v>
                </c:pt>
                <c:pt idx="57196">
                  <c:v>1468386000</c:v>
                </c:pt>
                <c:pt idx="57197">
                  <c:v>1468389600</c:v>
                </c:pt>
                <c:pt idx="57198">
                  <c:v>1468393200</c:v>
                </c:pt>
                <c:pt idx="57199">
                  <c:v>1468396800</c:v>
                </c:pt>
                <c:pt idx="57200">
                  <c:v>1468400400</c:v>
                </c:pt>
                <c:pt idx="57201">
                  <c:v>1468404000</c:v>
                </c:pt>
                <c:pt idx="57202">
                  <c:v>1468407600</c:v>
                </c:pt>
                <c:pt idx="57203">
                  <c:v>1468411200</c:v>
                </c:pt>
                <c:pt idx="57204">
                  <c:v>1468414800</c:v>
                </c:pt>
                <c:pt idx="57205">
                  <c:v>1468418400</c:v>
                </c:pt>
                <c:pt idx="57206">
                  <c:v>1468422000</c:v>
                </c:pt>
                <c:pt idx="57207">
                  <c:v>1468425600</c:v>
                </c:pt>
                <c:pt idx="57208">
                  <c:v>1468429200</c:v>
                </c:pt>
                <c:pt idx="57209">
                  <c:v>1468432800</c:v>
                </c:pt>
                <c:pt idx="57210">
                  <c:v>1468436400</c:v>
                </c:pt>
                <c:pt idx="57211">
                  <c:v>1468440000</c:v>
                </c:pt>
                <c:pt idx="57212">
                  <c:v>1468443600</c:v>
                </c:pt>
                <c:pt idx="57213">
                  <c:v>1468447200</c:v>
                </c:pt>
                <c:pt idx="57214">
                  <c:v>1468450800</c:v>
                </c:pt>
                <c:pt idx="57215">
                  <c:v>1468454400</c:v>
                </c:pt>
                <c:pt idx="57216">
                  <c:v>1468458000</c:v>
                </c:pt>
                <c:pt idx="57217">
                  <c:v>1468461600</c:v>
                </c:pt>
                <c:pt idx="57218">
                  <c:v>1468465200</c:v>
                </c:pt>
                <c:pt idx="57219">
                  <c:v>1468468800</c:v>
                </c:pt>
                <c:pt idx="57220">
                  <c:v>1468472400</c:v>
                </c:pt>
                <c:pt idx="57221">
                  <c:v>1468476000</c:v>
                </c:pt>
                <c:pt idx="57222">
                  <c:v>1468479600</c:v>
                </c:pt>
                <c:pt idx="57223">
                  <c:v>1468483200</c:v>
                </c:pt>
                <c:pt idx="57224">
                  <c:v>1468486800</c:v>
                </c:pt>
                <c:pt idx="57225">
                  <c:v>1468490400</c:v>
                </c:pt>
                <c:pt idx="57226">
                  <c:v>1468494000</c:v>
                </c:pt>
                <c:pt idx="57227">
                  <c:v>1468497600</c:v>
                </c:pt>
                <c:pt idx="57228">
                  <c:v>1468501200</c:v>
                </c:pt>
                <c:pt idx="57229">
                  <c:v>1468504800</c:v>
                </c:pt>
                <c:pt idx="57230">
                  <c:v>1468508400</c:v>
                </c:pt>
                <c:pt idx="57231">
                  <c:v>1468512000</c:v>
                </c:pt>
                <c:pt idx="57232">
                  <c:v>1468515600</c:v>
                </c:pt>
                <c:pt idx="57233">
                  <c:v>1468519200</c:v>
                </c:pt>
                <c:pt idx="57234">
                  <c:v>1468522800</c:v>
                </c:pt>
                <c:pt idx="57235">
                  <c:v>1468526400</c:v>
                </c:pt>
                <c:pt idx="57236">
                  <c:v>1468530000</c:v>
                </c:pt>
                <c:pt idx="57237">
                  <c:v>1468533600</c:v>
                </c:pt>
                <c:pt idx="57238">
                  <c:v>1468537200</c:v>
                </c:pt>
                <c:pt idx="57239">
                  <c:v>1468540800</c:v>
                </c:pt>
                <c:pt idx="57240">
                  <c:v>1468544400</c:v>
                </c:pt>
                <c:pt idx="57241">
                  <c:v>1468548000</c:v>
                </c:pt>
                <c:pt idx="57242">
                  <c:v>1468551600</c:v>
                </c:pt>
                <c:pt idx="57243">
                  <c:v>1468555200</c:v>
                </c:pt>
                <c:pt idx="57244">
                  <c:v>1468558800</c:v>
                </c:pt>
                <c:pt idx="57245">
                  <c:v>1468562400</c:v>
                </c:pt>
                <c:pt idx="57246">
                  <c:v>1468566000</c:v>
                </c:pt>
                <c:pt idx="57247">
                  <c:v>1468569600</c:v>
                </c:pt>
                <c:pt idx="57248">
                  <c:v>1468573200</c:v>
                </c:pt>
                <c:pt idx="57249">
                  <c:v>1468576800</c:v>
                </c:pt>
                <c:pt idx="57250">
                  <c:v>1468580400</c:v>
                </c:pt>
                <c:pt idx="57251">
                  <c:v>1468584000</c:v>
                </c:pt>
                <c:pt idx="57252">
                  <c:v>1468587600</c:v>
                </c:pt>
                <c:pt idx="57253">
                  <c:v>1468591200</c:v>
                </c:pt>
                <c:pt idx="57254">
                  <c:v>1468594800</c:v>
                </c:pt>
                <c:pt idx="57255">
                  <c:v>1468598400</c:v>
                </c:pt>
                <c:pt idx="57256">
                  <c:v>1468602000</c:v>
                </c:pt>
                <c:pt idx="57257">
                  <c:v>1468605600</c:v>
                </c:pt>
                <c:pt idx="57258">
                  <c:v>1468609200</c:v>
                </c:pt>
                <c:pt idx="57259">
                  <c:v>1468612800</c:v>
                </c:pt>
                <c:pt idx="57260">
                  <c:v>1468616400</c:v>
                </c:pt>
                <c:pt idx="57261">
                  <c:v>1468620000</c:v>
                </c:pt>
                <c:pt idx="57262">
                  <c:v>1468623600</c:v>
                </c:pt>
                <c:pt idx="57263">
                  <c:v>1468627200</c:v>
                </c:pt>
                <c:pt idx="57264">
                  <c:v>1468630800</c:v>
                </c:pt>
                <c:pt idx="57265">
                  <c:v>1468634400</c:v>
                </c:pt>
                <c:pt idx="57266">
                  <c:v>1468638000</c:v>
                </c:pt>
                <c:pt idx="57267">
                  <c:v>1468641600</c:v>
                </c:pt>
                <c:pt idx="57268">
                  <c:v>1468645200</c:v>
                </c:pt>
                <c:pt idx="57269">
                  <c:v>1468648800</c:v>
                </c:pt>
                <c:pt idx="57270">
                  <c:v>1468652400</c:v>
                </c:pt>
                <c:pt idx="57271">
                  <c:v>1468656000</c:v>
                </c:pt>
                <c:pt idx="57272">
                  <c:v>1468659600</c:v>
                </c:pt>
                <c:pt idx="57273">
                  <c:v>1468663200</c:v>
                </c:pt>
                <c:pt idx="57274">
                  <c:v>1468666800</c:v>
                </c:pt>
                <c:pt idx="57275">
                  <c:v>1468670400</c:v>
                </c:pt>
                <c:pt idx="57276">
                  <c:v>1468674000</c:v>
                </c:pt>
                <c:pt idx="57277">
                  <c:v>1468677600</c:v>
                </c:pt>
                <c:pt idx="57278">
                  <c:v>1468681200</c:v>
                </c:pt>
                <c:pt idx="57279">
                  <c:v>1468684800</c:v>
                </c:pt>
                <c:pt idx="57280">
                  <c:v>1468688400</c:v>
                </c:pt>
                <c:pt idx="57281">
                  <c:v>1468692000</c:v>
                </c:pt>
                <c:pt idx="57282">
                  <c:v>1468695600</c:v>
                </c:pt>
                <c:pt idx="57283">
                  <c:v>1468699200</c:v>
                </c:pt>
                <c:pt idx="57284">
                  <c:v>1468702800</c:v>
                </c:pt>
                <c:pt idx="57285">
                  <c:v>1468706400</c:v>
                </c:pt>
                <c:pt idx="57286">
                  <c:v>1468710000</c:v>
                </c:pt>
                <c:pt idx="57287">
                  <c:v>1468713600</c:v>
                </c:pt>
                <c:pt idx="57288">
                  <c:v>1468717200</c:v>
                </c:pt>
                <c:pt idx="57289">
                  <c:v>1468720800</c:v>
                </c:pt>
                <c:pt idx="57290">
                  <c:v>1468724400</c:v>
                </c:pt>
                <c:pt idx="57291">
                  <c:v>1468728000</c:v>
                </c:pt>
                <c:pt idx="57292">
                  <c:v>1468731600</c:v>
                </c:pt>
                <c:pt idx="57293">
                  <c:v>1468735200</c:v>
                </c:pt>
                <c:pt idx="57294">
                  <c:v>1468738800</c:v>
                </c:pt>
                <c:pt idx="57295">
                  <c:v>1468742400</c:v>
                </c:pt>
                <c:pt idx="57296">
                  <c:v>1468746000</c:v>
                </c:pt>
                <c:pt idx="57297">
                  <c:v>1468749600</c:v>
                </c:pt>
                <c:pt idx="57298">
                  <c:v>1468753200</c:v>
                </c:pt>
                <c:pt idx="57299">
                  <c:v>1468756800</c:v>
                </c:pt>
                <c:pt idx="57300">
                  <c:v>1468760400</c:v>
                </c:pt>
                <c:pt idx="57301">
                  <c:v>1468764000</c:v>
                </c:pt>
                <c:pt idx="57302">
                  <c:v>1468767600</c:v>
                </c:pt>
                <c:pt idx="57303">
                  <c:v>1468771200</c:v>
                </c:pt>
                <c:pt idx="57304">
                  <c:v>1468774800</c:v>
                </c:pt>
                <c:pt idx="57305">
                  <c:v>1468778400</c:v>
                </c:pt>
                <c:pt idx="57306">
                  <c:v>1468782000</c:v>
                </c:pt>
                <c:pt idx="57307">
                  <c:v>1468785600</c:v>
                </c:pt>
                <c:pt idx="57308">
                  <c:v>1468789200</c:v>
                </c:pt>
                <c:pt idx="57309">
                  <c:v>1468792800</c:v>
                </c:pt>
                <c:pt idx="57310">
                  <c:v>1468796400</c:v>
                </c:pt>
                <c:pt idx="57311">
                  <c:v>1468800000</c:v>
                </c:pt>
                <c:pt idx="57312">
                  <c:v>1468803600</c:v>
                </c:pt>
                <c:pt idx="57313">
                  <c:v>1468807200</c:v>
                </c:pt>
                <c:pt idx="57314">
                  <c:v>1468810800</c:v>
                </c:pt>
                <c:pt idx="57315">
                  <c:v>1468814400</c:v>
                </c:pt>
                <c:pt idx="57316">
                  <c:v>1468818000</c:v>
                </c:pt>
                <c:pt idx="57317">
                  <c:v>1468821600</c:v>
                </c:pt>
                <c:pt idx="57318">
                  <c:v>1468825200</c:v>
                </c:pt>
                <c:pt idx="57319">
                  <c:v>1468828800</c:v>
                </c:pt>
                <c:pt idx="57320">
                  <c:v>1468832400</c:v>
                </c:pt>
                <c:pt idx="57321">
                  <c:v>1468836000</c:v>
                </c:pt>
                <c:pt idx="57322">
                  <c:v>1468839600</c:v>
                </c:pt>
                <c:pt idx="57323">
                  <c:v>1468843200</c:v>
                </c:pt>
                <c:pt idx="57324">
                  <c:v>1468846800</c:v>
                </c:pt>
                <c:pt idx="57325">
                  <c:v>1468850400</c:v>
                </c:pt>
                <c:pt idx="57326">
                  <c:v>1468854000</c:v>
                </c:pt>
                <c:pt idx="57327">
                  <c:v>1468857600</c:v>
                </c:pt>
                <c:pt idx="57328">
                  <c:v>1468861200</c:v>
                </c:pt>
                <c:pt idx="57329">
                  <c:v>1468864800</c:v>
                </c:pt>
                <c:pt idx="57330">
                  <c:v>1468868400</c:v>
                </c:pt>
                <c:pt idx="57331">
                  <c:v>1468872000</c:v>
                </c:pt>
                <c:pt idx="57332">
                  <c:v>1468875600</c:v>
                </c:pt>
                <c:pt idx="57333">
                  <c:v>1468879200</c:v>
                </c:pt>
                <c:pt idx="57334">
                  <c:v>1468882800</c:v>
                </c:pt>
                <c:pt idx="57335">
                  <c:v>1468886400</c:v>
                </c:pt>
                <c:pt idx="57336">
                  <c:v>1468890000</c:v>
                </c:pt>
                <c:pt idx="57337">
                  <c:v>1468893600</c:v>
                </c:pt>
                <c:pt idx="57338">
                  <c:v>1468897200</c:v>
                </c:pt>
                <c:pt idx="57339">
                  <c:v>1468900800</c:v>
                </c:pt>
                <c:pt idx="57340">
                  <c:v>1468904400</c:v>
                </c:pt>
                <c:pt idx="57341">
                  <c:v>1468908000</c:v>
                </c:pt>
                <c:pt idx="57342">
                  <c:v>1468911600</c:v>
                </c:pt>
                <c:pt idx="57343">
                  <c:v>1468915200</c:v>
                </c:pt>
                <c:pt idx="57344">
                  <c:v>1468918800</c:v>
                </c:pt>
                <c:pt idx="57345">
                  <c:v>1468922400</c:v>
                </c:pt>
                <c:pt idx="57346">
                  <c:v>1468926000</c:v>
                </c:pt>
                <c:pt idx="57347">
                  <c:v>1468929600</c:v>
                </c:pt>
                <c:pt idx="57348">
                  <c:v>1468933200</c:v>
                </c:pt>
                <c:pt idx="57349">
                  <c:v>1468936800</c:v>
                </c:pt>
                <c:pt idx="57350">
                  <c:v>1468940400</c:v>
                </c:pt>
                <c:pt idx="57351">
                  <c:v>1468944000</c:v>
                </c:pt>
                <c:pt idx="57352">
                  <c:v>1468947600</c:v>
                </c:pt>
                <c:pt idx="57353">
                  <c:v>1468951200</c:v>
                </c:pt>
                <c:pt idx="57354">
                  <c:v>1468954800</c:v>
                </c:pt>
                <c:pt idx="57355">
                  <c:v>1468958400</c:v>
                </c:pt>
                <c:pt idx="57356">
                  <c:v>1468962000</c:v>
                </c:pt>
                <c:pt idx="57357">
                  <c:v>1468965600</c:v>
                </c:pt>
                <c:pt idx="57358">
                  <c:v>1468969200</c:v>
                </c:pt>
                <c:pt idx="57359">
                  <c:v>1468972800</c:v>
                </c:pt>
                <c:pt idx="57360">
                  <c:v>1468976400</c:v>
                </c:pt>
                <c:pt idx="57361">
                  <c:v>1468980000</c:v>
                </c:pt>
                <c:pt idx="57362">
                  <c:v>1468983600</c:v>
                </c:pt>
                <c:pt idx="57363">
                  <c:v>1468987200</c:v>
                </c:pt>
                <c:pt idx="57364">
                  <c:v>1468990800</c:v>
                </c:pt>
                <c:pt idx="57365">
                  <c:v>1468994400</c:v>
                </c:pt>
                <c:pt idx="57366">
                  <c:v>1468998000</c:v>
                </c:pt>
                <c:pt idx="57367">
                  <c:v>1469001600</c:v>
                </c:pt>
                <c:pt idx="57368">
                  <c:v>1469005200</c:v>
                </c:pt>
                <c:pt idx="57369">
                  <c:v>1469008800</c:v>
                </c:pt>
                <c:pt idx="57370">
                  <c:v>1469012400</c:v>
                </c:pt>
                <c:pt idx="57371">
                  <c:v>1469016000</c:v>
                </c:pt>
                <c:pt idx="57372">
                  <c:v>1469019600</c:v>
                </c:pt>
                <c:pt idx="57373">
                  <c:v>1469023200</c:v>
                </c:pt>
                <c:pt idx="57374">
                  <c:v>1469026800</c:v>
                </c:pt>
                <c:pt idx="57375">
                  <c:v>1469030400</c:v>
                </c:pt>
                <c:pt idx="57376">
                  <c:v>1469034000</c:v>
                </c:pt>
                <c:pt idx="57377">
                  <c:v>1469037600</c:v>
                </c:pt>
                <c:pt idx="57378">
                  <c:v>1469041200</c:v>
                </c:pt>
                <c:pt idx="57379">
                  <c:v>1469044800</c:v>
                </c:pt>
                <c:pt idx="57380">
                  <c:v>1469048400</c:v>
                </c:pt>
                <c:pt idx="57381">
                  <c:v>1469052000</c:v>
                </c:pt>
                <c:pt idx="57382">
                  <c:v>1469055600</c:v>
                </c:pt>
                <c:pt idx="57383">
                  <c:v>1469059200</c:v>
                </c:pt>
                <c:pt idx="57384">
                  <c:v>1469062800</c:v>
                </c:pt>
                <c:pt idx="57385">
                  <c:v>1469066400</c:v>
                </c:pt>
                <c:pt idx="57386">
                  <c:v>1469070000</c:v>
                </c:pt>
                <c:pt idx="57387">
                  <c:v>1469073600</c:v>
                </c:pt>
                <c:pt idx="57388">
                  <c:v>1469077200</c:v>
                </c:pt>
                <c:pt idx="57389">
                  <c:v>1469080800</c:v>
                </c:pt>
                <c:pt idx="57390">
                  <c:v>1469084400</c:v>
                </c:pt>
                <c:pt idx="57391">
                  <c:v>1469088000</c:v>
                </c:pt>
                <c:pt idx="57392">
                  <c:v>1469091600</c:v>
                </c:pt>
                <c:pt idx="57393">
                  <c:v>1469095200</c:v>
                </c:pt>
                <c:pt idx="57394">
                  <c:v>1469098800</c:v>
                </c:pt>
                <c:pt idx="57395">
                  <c:v>1469102400</c:v>
                </c:pt>
                <c:pt idx="57396">
                  <c:v>1469106000</c:v>
                </c:pt>
                <c:pt idx="57397">
                  <c:v>1469109600</c:v>
                </c:pt>
                <c:pt idx="57398">
                  <c:v>1469113200</c:v>
                </c:pt>
                <c:pt idx="57399">
                  <c:v>1469116800</c:v>
                </c:pt>
                <c:pt idx="57400">
                  <c:v>1469120400</c:v>
                </c:pt>
                <c:pt idx="57401">
                  <c:v>1469124000</c:v>
                </c:pt>
                <c:pt idx="57402">
                  <c:v>1469127600</c:v>
                </c:pt>
                <c:pt idx="57403">
                  <c:v>1469131200</c:v>
                </c:pt>
                <c:pt idx="57404">
                  <c:v>1469134800</c:v>
                </c:pt>
                <c:pt idx="57405">
                  <c:v>1469138400</c:v>
                </c:pt>
                <c:pt idx="57406">
                  <c:v>1469142000</c:v>
                </c:pt>
                <c:pt idx="57407">
                  <c:v>1469145600</c:v>
                </c:pt>
                <c:pt idx="57408">
                  <c:v>1469149200</c:v>
                </c:pt>
                <c:pt idx="57409">
                  <c:v>1469152800</c:v>
                </c:pt>
                <c:pt idx="57410">
                  <c:v>1469156400</c:v>
                </c:pt>
                <c:pt idx="57411">
                  <c:v>1469160000</c:v>
                </c:pt>
                <c:pt idx="57412">
                  <c:v>1469163600</c:v>
                </c:pt>
                <c:pt idx="57413">
                  <c:v>1469167200</c:v>
                </c:pt>
                <c:pt idx="57414">
                  <c:v>1469170800</c:v>
                </c:pt>
                <c:pt idx="57415">
                  <c:v>1469174400</c:v>
                </c:pt>
                <c:pt idx="57416">
                  <c:v>1469178000</c:v>
                </c:pt>
                <c:pt idx="57417">
                  <c:v>1469181600</c:v>
                </c:pt>
                <c:pt idx="57418">
                  <c:v>1469185200</c:v>
                </c:pt>
                <c:pt idx="57419">
                  <c:v>1469188800</c:v>
                </c:pt>
                <c:pt idx="57420">
                  <c:v>1469192400</c:v>
                </c:pt>
                <c:pt idx="57421">
                  <c:v>1469196000</c:v>
                </c:pt>
                <c:pt idx="57422">
                  <c:v>1469199600</c:v>
                </c:pt>
                <c:pt idx="57423">
                  <c:v>1469203200</c:v>
                </c:pt>
                <c:pt idx="57424">
                  <c:v>1469206800</c:v>
                </c:pt>
                <c:pt idx="57425">
                  <c:v>1469210400</c:v>
                </c:pt>
                <c:pt idx="57426">
                  <c:v>1469214000</c:v>
                </c:pt>
                <c:pt idx="57427">
                  <c:v>1469217600</c:v>
                </c:pt>
                <c:pt idx="57428">
                  <c:v>1469221200</c:v>
                </c:pt>
                <c:pt idx="57429">
                  <c:v>1469224800</c:v>
                </c:pt>
                <c:pt idx="57430">
                  <c:v>1469228400</c:v>
                </c:pt>
                <c:pt idx="57431">
                  <c:v>1469232000</c:v>
                </c:pt>
                <c:pt idx="57432">
                  <c:v>1469235600</c:v>
                </c:pt>
                <c:pt idx="57433">
                  <c:v>1469239200</c:v>
                </c:pt>
                <c:pt idx="57434">
                  <c:v>1469242800</c:v>
                </c:pt>
                <c:pt idx="57435">
                  <c:v>1469246400</c:v>
                </c:pt>
                <c:pt idx="57436">
                  <c:v>1469250000</c:v>
                </c:pt>
                <c:pt idx="57437">
                  <c:v>1469253600</c:v>
                </c:pt>
                <c:pt idx="57438">
                  <c:v>1469257200</c:v>
                </c:pt>
                <c:pt idx="57439">
                  <c:v>1469260800</c:v>
                </c:pt>
                <c:pt idx="57440">
                  <c:v>1469264400</c:v>
                </c:pt>
                <c:pt idx="57441">
                  <c:v>1469268000</c:v>
                </c:pt>
                <c:pt idx="57442">
                  <c:v>1469271600</c:v>
                </c:pt>
                <c:pt idx="57443">
                  <c:v>1469275200</c:v>
                </c:pt>
                <c:pt idx="57444">
                  <c:v>1469278800</c:v>
                </c:pt>
                <c:pt idx="57445">
                  <c:v>1469282400</c:v>
                </c:pt>
                <c:pt idx="57446">
                  <c:v>1469286000</c:v>
                </c:pt>
                <c:pt idx="57447">
                  <c:v>1469289600</c:v>
                </c:pt>
                <c:pt idx="57448">
                  <c:v>1469293200</c:v>
                </c:pt>
                <c:pt idx="57449">
                  <c:v>1469296800</c:v>
                </c:pt>
                <c:pt idx="57450">
                  <c:v>1469300400</c:v>
                </c:pt>
                <c:pt idx="57451">
                  <c:v>1469304000</c:v>
                </c:pt>
                <c:pt idx="57452">
                  <c:v>1469307600</c:v>
                </c:pt>
                <c:pt idx="57453">
                  <c:v>1469311200</c:v>
                </c:pt>
                <c:pt idx="57454">
                  <c:v>1469314800</c:v>
                </c:pt>
                <c:pt idx="57455">
                  <c:v>1469318400</c:v>
                </c:pt>
                <c:pt idx="57456">
                  <c:v>1469322000</c:v>
                </c:pt>
                <c:pt idx="57457">
                  <c:v>1469325600</c:v>
                </c:pt>
                <c:pt idx="57458">
                  <c:v>1469329200</c:v>
                </c:pt>
                <c:pt idx="57459">
                  <c:v>1469332800</c:v>
                </c:pt>
                <c:pt idx="57460">
                  <c:v>1469336400</c:v>
                </c:pt>
                <c:pt idx="57461">
                  <c:v>1469340000</c:v>
                </c:pt>
                <c:pt idx="57462">
                  <c:v>1469343600</c:v>
                </c:pt>
                <c:pt idx="57463">
                  <c:v>1469347200</c:v>
                </c:pt>
                <c:pt idx="57464">
                  <c:v>1469350800</c:v>
                </c:pt>
                <c:pt idx="57465">
                  <c:v>1469354400</c:v>
                </c:pt>
                <c:pt idx="57466">
                  <c:v>1469358000</c:v>
                </c:pt>
                <c:pt idx="57467">
                  <c:v>1469361600</c:v>
                </c:pt>
                <c:pt idx="57468">
                  <c:v>1469365200</c:v>
                </c:pt>
                <c:pt idx="57469">
                  <c:v>1469368800</c:v>
                </c:pt>
                <c:pt idx="57470">
                  <c:v>1469372400</c:v>
                </c:pt>
                <c:pt idx="57471">
                  <c:v>1469376000</c:v>
                </c:pt>
                <c:pt idx="57472">
                  <c:v>1469379600</c:v>
                </c:pt>
                <c:pt idx="57473">
                  <c:v>1469383200</c:v>
                </c:pt>
                <c:pt idx="57474">
                  <c:v>1469386800</c:v>
                </c:pt>
                <c:pt idx="57475">
                  <c:v>1469390400</c:v>
                </c:pt>
                <c:pt idx="57476">
                  <c:v>1469394000</c:v>
                </c:pt>
                <c:pt idx="57477">
                  <c:v>1469397600</c:v>
                </c:pt>
                <c:pt idx="57478">
                  <c:v>1469401200</c:v>
                </c:pt>
                <c:pt idx="57479">
                  <c:v>1469404800</c:v>
                </c:pt>
                <c:pt idx="57480">
                  <c:v>1469408400</c:v>
                </c:pt>
                <c:pt idx="57481">
                  <c:v>1469412000</c:v>
                </c:pt>
                <c:pt idx="57482">
                  <c:v>1469415600</c:v>
                </c:pt>
                <c:pt idx="57483">
                  <c:v>1469419200</c:v>
                </c:pt>
                <c:pt idx="57484">
                  <c:v>1469422800</c:v>
                </c:pt>
                <c:pt idx="57485">
                  <c:v>1469426400</c:v>
                </c:pt>
                <c:pt idx="57486">
                  <c:v>1469430000</c:v>
                </c:pt>
                <c:pt idx="57487">
                  <c:v>1469433600</c:v>
                </c:pt>
                <c:pt idx="57488">
                  <c:v>1469437200</c:v>
                </c:pt>
                <c:pt idx="57489">
                  <c:v>1469440800</c:v>
                </c:pt>
                <c:pt idx="57490">
                  <c:v>1469444400</c:v>
                </c:pt>
                <c:pt idx="57491">
                  <c:v>1469448000</c:v>
                </c:pt>
                <c:pt idx="57492">
                  <c:v>1469451600</c:v>
                </c:pt>
                <c:pt idx="57493">
                  <c:v>1469455200</c:v>
                </c:pt>
                <c:pt idx="57494">
                  <c:v>1469458800</c:v>
                </c:pt>
                <c:pt idx="57495">
                  <c:v>1469462400</c:v>
                </c:pt>
                <c:pt idx="57496">
                  <c:v>1469466000</c:v>
                </c:pt>
                <c:pt idx="57497">
                  <c:v>1469469600</c:v>
                </c:pt>
                <c:pt idx="57498">
                  <c:v>1469473200</c:v>
                </c:pt>
                <c:pt idx="57499">
                  <c:v>1469476800</c:v>
                </c:pt>
                <c:pt idx="57500">
                  <c:v>1469480400</c:v>
                </c:pt>
                <c:pt idx="57501">
                  <c:v>1469484000</c:v>
                </c:pt>
                <c:pt idx="57502">
                  <c:v>1469487600</c:v>
                </c:pt>
                <c:pt idx="57503">
                  <c:v>1469491200</c:v>
                </c:pt>
                <c:pt idx="57504">
                  <c:v>1469494800</c:v>
                </c:pt>
                <c:pt idx="57505">
                  <c:v>1469498400</c:v>
                </c:pt>
                <c:pt idx="57506">
                  <c:v>1469502000</c:v>
                </c:pt>
                <c:pt idx="57507">
                  <c:v>1469505600</c:v>
                </c:pt>
                <c:pt idx="57508">
                  <c:v>1469509200</c:v>
                </c:pt>
                <c:pt idx="57509">
                  <c:v>1469512800</c:v>
                </c:pt>
                <c:pt idx="57510">
                  <c:v>1469516400</c:v>
                </c:pt>
                <c:pt idx="57511">
                  <c:v>1469520000</c:v>
                </c:pt>
                <c:pt idx="57512">
                  <c:v>1469523600</c:v>
                </c:pt>
                <c:pt idx="57513">
                  <c:v>1469527200</c:v>
                </c:pt>
                <c:pt idx="57514">
                  <c:v>1469530800</c:v>
                </c:pt>
                <c:pt idx="57515">
                  <c:v>1469534400</c:v>
                </c:pt>
                <c:pt idx="57516">
                  <c:v>1469538000</c:v>
                </c:pt>
                <c:pt idx="57517">
                  <c:v>1469541600</c:v>
                </c:pt>
                <c:pt idx="57518">
                  <c:v>1469545200</c:v>
                </c:pt>
                <c:pt idx="57519">
                  <c:v>1469548800</c:v>
                </c:pt>
                <c:pt idx="57520">
                  <c:v>1469552400</c:v>
                </c:pt>
                <c:pt idx="57521">
                  <c:v>1469556000</c:v>
                </c:pt>
                <c:pt idx="57522">
                  <c:v>1469559600</c:v>
                </c:pt>
                <c:pt idx="57523">
                  <c:v>1469563200</c:v>
                </c:pt>
                <c:pt idx="57524">
                  <c:v>1469566800</c:v>
                </c:pt>
                <c:pt idx="57525">
                  <c:v>1469570400</c:v>
                </c:pt>
                <c:pt idx="57526">
                  <c:v>1469574000</c:v>
                </c:pt>
                <c:pt idx="57527">
                  <c:v>1469577600</c:v>
                </c:pt>
                <c:pt idx="57528">
                  <c:v>1469581200</c:v>
                </c:pt>
                <c:pt idx="57529">
                  <c:v>1469584800</c:v>
                </c:pt>
                <c:pt idx="57530">
                  <c:v>1469588400</c:v>
                </c:pt>
                <c:pt idx="57531">
                  <c:v>1469592000</c:v>
                </c:pt>
                <c:pt idx="57532">
                  <c:v>1469595600</c:v>
                </c:pt>
                <c:pt idx="57533">
                  <c:v>1469599200</c:v>
                </c:pt>
                <c:pt idx="57534">
                  <c:v>1469602800</c:v>
                </c:pt>
                <c:pt idx="57535">
                  <c:v>1469606400</c:v>
                </c:pt>
                <c:pt idx="57536">
                  <c:v>1469610000</c:v>
                </c:pt>
                <c:pt idx="57537">
                  <c:v>1469613600</c:v>
                </c:pt>
                <c:pt idx="57538">
                  <c:v>1469617200</c:v>
                </c:pt>
                <c:pt idx="57539">
                  <c:v>1469620800</c:v>
                </c:pt>
                <c:pt idx="57540">
                  <c:v>1469624400</c:v>
                </c:pt>
                <c:pt idx="57541">
                  <c:v>1469628000</c:v>
                </c:pt>
                <c:pt idx="57542">
                  <c:v>1469631600</c:v>
                </c:pt>
                <c:pt idx="57543">
                  <c:v>1469635200</c:v>
                </c:pt>
                <c:pt idx="57544">
                  <c:v>1469638800</c:v>
                </c:pt>
                <c:pt idx="57545">
                  <c:v>1469642400</c:v>
                </c:pt>
                <c:pt idx="57546">
                  <c:v>1469646000</c:v>
                </c:pt>
                <c:pt idx="57547">
                  <c:v>1469649600</c:v>
                </c:pt>
                <c:pt idx="57548">
                  <c:v>1469653200</c:v>
                </c:pt>
                <c:pt idx="57549">
                  <c:v>1469656800</c:v>
                </c:pt>
                <c:pt idx="57550">
                  <c:v>1469660400</c:v>
                </c:pt>
                <c:pt idx="57551">
                  <c:v>1469664000</c:v>
                </c:pt>
                <c:pt idx="57552">
                  <c:v>1469667600</c:v>
                </c:pt>
                <c:pt idx="57553">
                  <c:v>1469671200</c:v>
                </c:pt>
                <c:pt idx="57554">
                  <c:v>1469674800</c:v>
                </c:pt>
                <c:pt idx="57555">
                  <c:v>1469678400</c:v>
                </c:pt>
                <c:pt idx="57556">
                  <c:v>1469682000</c:v>
                </c:pt>
                <c:pt idx="57557">
                  <c:v>1469685600</c:v>
                </c:pt>
                <c:pt idx="57558">
                  <c:v>1469689200</c:v>
                </c:pt>
                <c:pt idx="57559">
                  <c:v>1469692800</c:v>
                </c:pt>
                <c:pt idx="57560">
                  <c:v>1469696400</c:v>
                </c:pt>
                <c:pt idx="57561">
                  <c:v>1469700000</c:v>
                </c:pt>
                <c:pt idx="57562">
                  <c:v>1469703600</c:v>
                </c:pt>
                <c:pt idx="57563">
                  <c:v>1469707200</c:v>
                </c:pt>
                <c:pt idx="57564">
                  <c:v>1469710800</c:v>
                </c:pt>
                <c:pt idx="57565">
                  <c:v>1469714400</c:v>
                </c:pt>
                <c:pt idx="57566">
                  <c:v>1469718000</c:v>
                </c:pt>
                <c:pt idx="57567">
                  <c:v>1469721600</c:v>
                </c:pt>
                <c:pt idx="57568">
                  <c:v>1469725200</c:v>
                </c:pt>
                <c:pt idx="57569">
                  <c:v>1469728800</c:v>
                </c:pt>
                <c:pt idx="57570">
                  <c:v>1469732400</c:v>
                </c:pt>
                <c:pt idx="57571">
                  <c:v>1469736000</c:v>
                </c:pt>
                <c:pt idx="57572">
                  <c:v>1469739600</c:v>
                </c:pt>
                <c:pt idx="57573">
                  <c:v>1469743200</c:v>
                </c:pt>
                <c:pt idx="57574">
                  <c:v>1469746800</c:v>
                </c:pt>
                <c:pt idx="57575">
                  <c:v>1469750400</c:v>
                </c:pt>
                <c:pt idx="57576">
                  <c:v>1469754000</c:v>
                </c:pt>
                <c:pt idx="57577">
                  <c:v>1469757600</c:v>
                </c:pt>
                <c:pt idx="57578">
                  <c:v>1469761200</c:v>
                </c:pt>
                <c:pt idx="57579">
                  <c:v>1469764800</c:v>
                </c:pt>
                <c:pt idx="57580">
                  <c:v>1469768400</c:v>
                </c:pt>
                <c:pt idx="57581">
                  <c:v>1469772000</c:v>
                </c:pt>
                <c:pt idx="57582">
                  <c:v>1469775600</c:v>
                </c:pt>
                <c:pt idx="57583">
                  <c:v>1469779200</c:v>
                </c:pt>
                <c:pt idx="57584">
                  <c:v>1469782800</c:v>
                </c:pt>
                <c:pt idx="57585">
                  <c:v>1469786400</c:v>
                </c:pt>
                <c:pt idx="57586">
                  <c:v>1469790000</c:v>
                </c:pt>
                <c:pt idx="57587">
                  <c:v>1469793600</c:v>
                </c:pt>
                <c:pt idx="57588">
                  <c:v>1469797200</c:v>
                </c:pt>
                <c:pt idx="57589">
                  <c:v>1469800800</c:v>
                </c:pt>
                <c:pt idx="57590">
                  <c:v>1469804400</c:v>
                </c:pt>
                <c:pt idx="57591">
                  <c:v>1469808000</c:v>
                </c:pt>
                <c:pt idx="57592">
                  <c:v>1469811600</c:v>
                </c:pt>
                <c:pt idx="57593">
                  <c:v>1469815200</c:v>
                </c:pt>
                <c:pt idx="57594">
                  <c:v>1469818800</c:v>
                </c:pt>
                <c:pt idx="57595">
                  <c:v>1469822400</c:v>
                </c:pt>
                <c:pt idx="57596">
                  <c:v>1469826000</c:v>
                </c:pt>
                <c:pt idx="57597">
                  <c:v>1469829600</c:v>
                </c:pt>
                <c:pt idx="57598">
                  <c:v>1469833200</c:v>
                </c:pt>
                <c:pt idx="57599">
                  <c:v>1469836800</c:v>
                </c:pt>
                <c:pt idx="57600">
                  <c:v>1469840400</c:v>
                </c:pt>
                <c:pt idx="57601">
                  <c:v>1469844000</c:v>
                </c:pt>
                <c:pt idx="57602">
                  <c:v>1469847600</c:v>
                </c:pt>
                <c:pt idx="57603">
                  <c:v>1469851200</c:v>
                </c:pt>
                <c:pt idx="57604">
                  <c:v>1469854800</c:v>
                </c:pt>
                <c:pt idx="57605">
                  <c:v>1469858400</c:v>
                </c:pt>
                <c:pt idx="57606">
                  <c:v>1469862000</c:v>
                </c:pt>
                <c:pt idx="57607">
                  <c:v>1469865600</c:v>
                </c:pt>
                <c:pt idx="57608">
                  <c:v>1469869200</c:v>
                </c:pt>
                <c:pt idx="57609">
                  <c:v>1469872800</c:v>
                </c:pt>
                <c:pt idx="57610">
                  <c:v>1469876400</c:v>
                </c:pt>
                <c:pt idx="57611">
                  <c:v>1469880000</c:v>
                </c:pt>
                <c:pt idx="57612">
                  <c:v>1469883600</c:v>
                </c:pt>
                <c:pt idx="57613">
                  <c:v>1469887200</c:v>
                </c:pt>
                <c:pt idx="57614">
                  <c:v>1469890800</c:v>
                </c:pt>
                <c:pt idx="57615">
                  <c:v>1469894400</c:v>
                </c:pt>
                <c:pt idx="57616">
                  <c:v>1469898000</c:v>
                </c:pt>
                <c:pt idx="57617">
                  <c:v>1469901600</c:v>
                </c:pt>
                <c:pt idx="57618">
                  <c:v>1469905200</c:v>
                </c:pt>
                <c:pt idx="57619">
                  <c:v>1469908800</c:v>
                </c:pt>
                <c:pt idx="57620">
                  <c:v>1469912400</c:v>
                </c:pt>
                <c:pt idx="57621">
                  <c:v>1469916000</c:v>
                </c:pt>
                <c:pt idx="57622">
                  <c:v>1469919600</c:v>
                </c:pt>
                <c:pt idx="57623">
                  <c:v>1469923200</c:v>
                </c:pt>
                <c:pt idx="57624">
                  <c:v>1469926800</c:v>
                </c:pt>
                <c:pt idx="57625">
                  <c:v>1469930400</c:v>
                </c:pt>
                <c:pt idx="57626">
                  <c:v>1469934000</c:v>
                </c:pt>
                <c:pt idx="57627">
                  <c:v>1469937600</c:v>
                </c:pt>
                <c:pt idx="57628">
                  <c:v>1469941200</c:v>
                </c:pt>
                <c:pt idx="57629">
                  <c:v>1469944800</c:v>
                </c:pt>
                <c:pt idx="57630">
                  <c:v>1469948400</c:v>
                </c:pt>
                <c:pt idx="57631">
                  <c:v>1469952000</c:v>
                </c:pt>
                <c:pt idx="57632">
                  <c:v>1469955600</c:v>
                </c:pt>
                <c:pt idx="57633">
                  <c:v>1469959200</c:v>
                </c:pt>
                <c:pt idx="57634">
                  <c:v>1469962800</c:v>
                </c:pt>
                <c:pt idx="57635">
                  <c:v>1469966400</c:v>
                </c:pt>
                <c:pt idx="57636">
                  <c:v>1469970000</c:v>
                </c:pt>
                <c:pt idx="57637">
                  <c:v>1469973600</c:v>
                </c:pt>
                <c:pt idx="57638">
                  <c:v>1469977200</c:v>
                </c:pt>
                <c:pt idx="57639">
                  <c:v>1469980800</c:v>
                </c:pt>
                <c:pt idx="57640">
                  <c:v>1469984400</c:v>
                </c:pt>
                <c:pt idx="57641">
                  <c:v>1469988000</c:v>
                </c:pt>
                <c:pt idx="57642">
                  <c:v>1469991600</c:v>
                </c:pt>
                <c:pt idx="57643">
                  <c:v>1469995200</c:v>
                </c:pt>
                <c:pt idx="57644">
                  <c:v>1469998800</c:v>
                </c:pt>
                <c:pt idx="57645">
                  <c:v>1470002400</c:v>
                </c:pt>
                <c:pt idx="57646">
                  <c:v>1470006000</c:v>
                </c:pt>
                <c:pt idx="57647">
                  <c:v>1470009600</c:v>
                </c:pt>
                <c:pt idx="57648">
                  <c:v>1470013200</c:v>
                </c:pt>
                <c:pt idx="57649">
                  <c:v>1470016800</c:v>
                </c:pt>
                <c:pt idx="57650">
                  <c:v>1470020400</c:v>
                </c:pt>
                <c:pt idx="57651">
                  <c:v>1470024000</c:v>
                </c:pt>
                <c:pt idx="57652">
                  <c:v>1470027600</c:v>
                </c:pt>
                <c:pt idx="57653">
                  <c:v>1470031200</c:v>
                </c:pt>
                <c:pt idx="57654">
                  <c:v>1470034800</c:v>
                </c:pt>
                <c:pt idx="57655">
                  <c:v>1470038400</c:v>
                </c:pt>
                <c:pt idx="57656">
                  <c:v>1470042000</c:v>
                </c:pt>
                <c:pt idx="57657">
                  <c:v>1470045600</c:v>
                </c:pt>
                <c:pt idx="57658">
                  <c:v>1470049200</c:v>
                </c:pt>
                <c:pt idx="57659">
                  <c:v>1470052800</c:v>
                </c:pt>
                <c:pt idx="57660">
                  <c:v>1470056400</c:v>
                </c:pt>
                <c:pt idx="57661">
                  <c:v>1470060000</c:v>
                </c:pt>
                <c:pt idx="57662">
                  <c:v>1470063600</c:v>
                </c:pt>
                <c:pt idx="57663">
                  <c:v>1470067200</c:v>
                </c:pt>
                <c:pt idx="57664">
                  <c:v>1470070800</c:v>
                </c:pt>
                <c:pt idx="57665">
                  <c:v>1470074400</c:v>
                </c:pt>
                <c:pt idx="57666">
                  <c:v>1470078000</c:v>
                </c:pt>
                <c:pt idx="57667">
                  <c:v>1470081600</c:v>
                </c:pt>
                <c:pt idx="57668">
                  <c:v>1470085200</c:v>
                </c:pt>
                <c:pt idx="57669">
                  <c:v>1470088800</c:v>
                </c:pt>
                <c:pt idx="57670">
                  <c:v>1470092400</c:v>
                </c:pt>
                <c:pt idx="57671">
                  <c:v>1470096000</c:v>
                </c:pt>
                <c:pt idx="57672">
                  <c:v>1470099600</c:v>
                </c:pt>
                <c:pt idx="57673">
                  <c:v>1470103200</c:v>
                </c:pt>
                <c:pt idx="57674">
                  <c:v>1470106800</c:v>
                </c:pt>
                <c:pt idx="57675">
                  <c:v>1470110400</c:v>
                </c:pt>
                <c:pt idx="57676">
                  <c:v>1470114000</c:v>
                </c:pt>
                <c:pt idx="57677">
                  <c:v>1470117600</c:v>
                </c:pt>
                <c:pt idx="57678">
                  <c:v>1470121200</c:v>
                </c:pt>
                <c:pt idx="57679">
                  <c:v>1470124800</c:v>
                </c:pt>
                <c:pt idx="57680">
                  <c:v>1470128400</c:v>
                </c:pt>
                <c:pt idx="57681">
                  <c:v>1470132000</c:v>
                </c:pt>
                <c:pt idx="57682">
                  <c:v>1470135600</c:v>
                </c:pt>
                <c:pt idx="57683">
                  <c:v>1470139200</c:v>
                </c:pt>
                <c:pt idx="57684">
                  <c:v>1470142800</c:v>
                </c:pt>
                <c:pt idx="57685">
                  <c:v>1470146400</c:v>
                </c:pt>
                <c:pt idx="57686">
                  <c:v>1470150000</c:v>
                </c:pt>
                <c:pt idx="57687">
                  <c:v>1470153600</c:v>
                </c:pt>
                <c:pt idx="57688">
                  <c:v>1470157200</c:v>
                </c:pt>
                <c:pt idx="57689">
                  <c:v>1470160800</c:v>
                </c:pt>
                <c:pt idx="57690">
                  <c:v>1470164400</c:v>
                </c:pt>
                <c:pt idx="57691">
                  <c:v>1470168000</c:v>
                </c:pt>
                <c:pt idx="57692">
                  <c:v>1470171600</c:v>
                </c:pt>
                <c:pt idx="57693">
                  <c:v>1470175200</c:v>
                </c:pt>
                <c:pt idx="57694">
                  <c:v>1470178800</c:v>
                </c:pt>
                <c:pt idx="57695">
                  <c:v>1470182400</c:v>
                </c:pt>
                <c:pt idx="57696">
                  <c:v>1470186000</c:v>
                </c:pt>
                <c:pt idx="57697">
                  <c:v>1470189600</c:v>
                </c:pt>
                <c:pt idx="57698">
                  <c:v>1470193200</c:v>
                </c:pt>
                <c:pt idx="57699">
                  <c:v>1470196800</c:v>
                </c:pt>
                <c:pt idx="57700">
                  <c:v>1470200400</c:v>
                </c:pt>
                <c:pt idx="57701">
                  <c:v>1470204000</c:v>
                </c:pt>
                <c:pt idx="57702">
                  <c:v>1470207600</c:v>
                </c:pt>
                <c:pt idx="57703">
                  <c:v>1470211200</c:v>
                </c:pt>
                <c:pt idx="57704">
                  <c:v>1470214800</c:v>
                </c:pt>
                <c:pt idx="57705">
                  <c:v>1470218400</c:v>
                </c:pt>
                <c:pt idx="57706">
                  <c:v>1470222000</c:v>
                </c:pt>
                <c:pt idx="57707">
                  <c:v>1470225600</c:v>
                </c:pt>
                <c:pt idx="57708">
                  <c:v>1470229200</c:v>
                </c:pt>
                <c:pt idx="57709">
                  <c:v>1470232800</c:v>
                </c:pt>
                <c:pt idx="57710">
                  <c:v>1470236400</c:v>
                </c:pt>
                <c:pt idx="57711">
                  <c:v>1470240000</c:v>
                </c:pt>
                <c:pt idx="57712">
                  <c:v>1470243600</c:v>
                </c:pt>
                <c:pt idx="57713">
                  <c:v>1470247200</c:v>
                </c:pt>
                <c:pt idx="57714">
                  <c:v>1470250800</c:v>
                </c:pt>
                <c:pt idx="57715">
                  <c:v>1470254400</c:v>
                </c:pt>
                <c:pt idx="57716">
                  <c:v>1470258000</c:v>
                </c:pt>
                <c:pt idx="57717">
                  <c:v>1470261600</c:v>
                </c:pt>
                <c:pt idx="57718">
                  <c:v>1470265200</c:v>
                </c:pt>
                <c:pt idx="57719">
                  <c:v>1470268800</c:v>
                </c:pt>
                <c:pt idx="57720">
                  <c:v>1470272400</c:v>
                </c:pt>
                <c:pt idx="57721">
                  <c:v>1470276000</c:v>
                </c:pt>
                <c:pt idx="57722">
                  <c:v>1470279600</c:v>
                </c:pt>
                <c:pt idx="57723">
                  <c:v>1470283200</c:v>
                </c:pt>
                <c:pt idx="57724">
                  <c:v>1470286800</c:v>
                </c:pt>
                <c:pt idx="57725">
                  <c:v>1470290400</c:v>
                </c:pt>
                <c:pt idx="57726">
                  <c:v>1470294000</c:v>
                </c:pt>
                <c:pt idx="57727">
                  <c:v>1470297600</c:v>
                </c:pt>
                <c:pt idx="57728">
                  <c:v>1470301200</c:v>
                </c:pt>
                <c:pt idx="57729">
                  <c:v>1470304800</c:v>
                </c:pt>
                <c:pt idx="57730">
                  <c:v>1470308400</c:v>
                </c:pt>
                <c:pt idx="57731">
                  <c:v>1470312000</c:v>
                </c:pt>
                <c:pt idx="57732">
                  <c:v>1470315600</c:v>
                </c:pt>
                <c:pt idx="57733">
                  <c:v>1470319200</c:v>
                </c:pt>
                <c:pt idx="57734">
                  <c:v>1470322800</c:v>
                </c:pt>
                <c:pt idx="57735">
                  <c:v>1470326400</c:v>
                </c:pt>
                <c:pt idx="57736">
                  <c:v>1470330000</c:v>
                </c:pt>
                <c:pt idx="57737">
                  <c:v>1470333600</c:v>
                </c:pt>
                <c:pt idx="57738">
                  <c:v>1470337200</c:v>
                </c:pt>
                <c:pt idx="57739">
                  <c:v>1470340800</c:v>
                </c:pt>
                <c:pt idx="57740">
                  <c:v>1470344400</c:v>
                </c:pt>
                <c:pt idx="57741">
                  <c:v>1470348000</c:v>
                </c:pt>
                <c:pt idx="57742">
                  <c:v>1470351600</c:v>
                </c:pt>
                <c:pt idx="57743">
                  <c:v>1470355200</c:v>
                </c:pt>
                <c:pt idx="57744">
                  <c:v>1470358800</c:v>
                </c:pt>
                <c:pt idx="57745">
                  <c:v>1470362400</c:v>
                </c:pt>
                <c:pt idx="57746">
                  <c:v>1470366000</c:v>
                </c:pt>
                <c:pt idx="57747">
                  <c:v>1470369600</c:v>
                </c:pt>
                <c:pt idx="57748">
                  <c:v>1470373200</c:v>
                </c:pt>
                <c:pt idx="57749">
                  <c:v>1470376800</c:v>
                </c:pt>
                <c:pt idx="57750">
                  <c:v>1470380400</c:v>
                </c:pt>
                <c:pt idx="57751">
                  <c:v>1470384000</c:v>
                </c:pt>
                <c:pt idx="57752">
                  <c:v>1470387600</c:v>
                </c:pt>
                <c:pt idx="57753">
                  <c:v>1470391200</c:v>
                </c:pt>
                <c:pt idx="57754">
                  <c:v>1470394800</c:v>
                </c:pt>
                <c:pt idx="57755">
                  <c:v>1470398400</c:v>
                </c:pt>
                <c:pt idx="57756">
                  <c:v>1470402000</c:v>
                </c:pt>
                <c:pt idx="57757">
                  <c:v>1470405600</c:v>
                </c:pt>
                <c:pt idx="57758">
                  <c:v>1470409200</c:v>
                </c:pt>
                <c:pt idx="57759">
                  <c:v>1470412800</c:v>
                </c:pt>
                <c:pt idx="57760">
                  <c:v>1470416400</c:v>
                </c:pt>
                <c:pt idx="57761">
                  <c:v>1470420000</c:v>
                </c:pt>
                <c:pt idx="57762">
                  <c:v>1470423600</c:v>
                </c:pt>
                <c:pt idx="57763">
                  <c:v>1470427200</c:v>
                </c:pt>
                <c:pt idx="57764">
                  <c:v>1470430800</c:v>
                </c:pt>
                <c:pt idx="57765">
                  <c:v>1470434400</c:v>
                </c:pt>
                <c:pt idx="57766">
                  <c:v>1470438000</c:v>
                </c:pt>
                <c:pt idx="57767">
                  <c:v>1470441600</c:v>
                </c:pt>
                <c:pt idx="57768">
                  <c:v>1470445200</c:v>
                </c:pt>
                <c:pt idx="57769">
                  <c:v>1470448800</c:v>
                </c:pt>
                <c:pt idx="57770">
                  <c:v>1470452400</c:v>
                </c:pt>
                <c:pt idx="57771">
                  <c:v>1470456000</c:v>
                </c:pt>
                <c:pt idx="57772">
                  <c:v>1470459600</c:v>
                </c:pt>
                <c:pt idx="57773">
                  <c:v>1470463200</c:v>
                </c:pt>
                <c:pt idx="57774">
                  <c:v>1470466800</c:v>
                </c:pt>
                <c:pt idx="57775">
                  <c:v>1470470400</c:v>
                </c:pt>
                <c:pt idx="57776">
                  <c:v>1470474000</c:v>
                </c:pt>
                <c:pt idx="57777">
                  <c:v>1470477600</c:v>
                </c:pt>
                <c:pt idx="57778">
                  <c:v>1470481200</c:v>
                </c:pt>
                <c:pt idx="57779">
                  <c:v>1470484800</c:v>
                </c:pt>
                <c:pt idx="57780">
                  <c:v>1470488400</c:v>
                </c:pt>
                <c:pt idx="57781">
                  <c:v>1470492000</c:v>
                </c:pt>
                <c:pt idx="57782">
                  <c:v>1470495600</c:v>
                </c:pt>
                <c:pt idx="57783">
                  <c:v>1470499200</c:v>
                </c:pt>
                <c:pt idx="57784">
                  <c:v>1470502800</c:v>
                </c:pt>
                <c:pt idx="57785">
                  <c:v>1470506400</c:v>
                </c:pt>
                <c:pt idx="57786">
                  <c:v>1470510000</c:v>
                </c:pt>
                <c:pt idx="57787">
                  <c:v>1470513600</c:v>
                </c:pt>
                <c:pt idx="57788">
                  <c:v>1470517200</c:v>
                </c:pt>
                <c:pt idx="57789">
                  <c:v>1470520800</c:v>
                </c:pt>
                <c:pt idx="57790">
                  <c:v>1470524400</c:v>
                </c:pt>
                <c:pt idx="57791">
                  <c:v>1470528000</c:v>
                </c:pt>
                <c:pt idx="57792">
                  <c:v>1470531600</c:v>
                </c:pt>
                <c:pt idx="57793">
                  <c:v>1470535200</c:v>
                </c:pt>
                <c:pt idx="57794">
                  <c:v>1470538800</c:v>
                </c:pt>
                <c:pt idx="57795">
                  <c:v>1470542400</c:v>
                </c:pt>
                <c:pt idx="57796">
                  <c:v>1470546000</c:v>
                </c:pt>
                <c:pt idx="57797">
                  <c:v>1470549600</c:v>
                </c:pt>
                <c:pt idx="57798">
                  <c:v>1470553200</c:v>
                </c:pt>
                <c:pt idx="57799">
                  <c:v>1470556800</c:v>
                </c:pt>
                <c:pt idx="57800">
                  <c:v>1470560400</c:v>
                </c:pt>
                <c:pt idx="57801">
                  <c:v>1470564000</c:v>
                </c:pt>
                <c:pt idx="57802">
                  <c:v>1470567600</c:v>
                </c:pt>
                <c:pt idx="57803">
                  <c:v>1470571200</c:v>
                </c:pt>
                <c:pt idx="57804">
                  <c:v>1470574800</c:v>
                </c:pt>
                <c:pt idx="57805">
                  <c:v>1470578400</c:v>
                </c:pt>
                <c:pt idx="57806">
                  <c:v>1470582000</c:v>
                </c:pt>
                <c:pt idx="57807">
                  <c:v>1470585600</c:v>
                </c:pt>
                <c:pt idx="57808">
                  <c:v>1470589200</c:v>
                </c:pt>
                <c:pt idx="57809">
                  <c:v>1470592800</c:v>
                </c:pt>
                <c:pt idx="57810">
                  <c:v>1470596400</c:v>
                </c:pt>
                <c:pt idx="57811">
                  <c:v>1470600000</c:v>
                </c:pt>
                <c:pt idx="57812">
                  <c:v>1470603600</c:v>
                </c:pt>
                <c:pt idx="57813">
                  <c:v>1470607200</c:v>
                </c:pt>
                <c:pt idx="57814">
                  <c:v>1470610800</c:v>
                </c:pt>
                <c:pt idx="57815">
                  <c:v>1470614400</c:v>
                </c:pt>
                <c:pt idx="57816">
                  <c:v>1470618000</c:v>
                </c:pt>
                <c:pt idx="57817">
                  <c:v>1470621600</c:v>
                </c:pt>
                <c:pt idx="57818">
                  <c:v>1470625200</c:v>
                </c:pt>
                <c:pt idx="57819">
                  <c:v>1470628800</c:v>
                </c:pt>
                <c:pt idx="57820">
                  <c:v>1470632400</c:v>
                </c:pt>
                <c:pt idx="57821">
                  <c:v>1470636000</c:v>
                </c:pt>
                <c:pt idx="57822">
                  <c:v>1470639600</c:v>
                </c:pt>
                <c:pt idx="57823">
                  <c:v>1470643200</c:v>
                </c:pt>
                <c:pt idx="57824">
                  <c:v>1470646800</c:v>
                </c:pt>
                <c:pt idx="57825">
                  <c:v>1470650400</c:v>
                </c:pt>
                <c:pt idx="57826">
                  <c:v>1470654000</c:v>
                </c:pt>
                <c:pt idx="57827">
                  <c:v>1470657600</c:v>
                </c:pt>
                <c:pt idx="57828">
                  <c:v>1470661200</c:v>
                </c:pt>
                <c:pt idx="57829">
                  <c:v>1470664800</c:v>
                </c:pt>
                <c:pt idx="57830">
                  <c:v>1470668400</c:v>
                </c:pt>
                <c:pt idx="57831">
                  <c:v>1470672000</c:v>
                </c:pt>
                <c:pt idx="57832">
                  <c:v>1470675600</c:v>
                </c:pt>
                <c:pt idx="57833">
                  <c:v>1470679200</c:v>
                </c:pt>
                <c:pt idx="57834">
                  <c:v>1470682800</c:v>
                </c:pt>
                <c:pt idx="57835">
                  <c:v>1470686400</c:v>
                </c:pt>
                <c:pt idx="57836">
                  <c:v>1470690000</c:v>
                </c:pt>
                <c:pt idx="57837">
                  <c:v>1470693600</c:v>
                </c:pt>
                <c:pt idx="57838">
                  <c:v>1470697200</c:v>
                </c:pt>
                <c:pt idx="57839">
                  <c:v>1470700800</c:v>
                </c:pt>
                <c:pt idx="57840">
                  <c:v>1470704400</c:v>
                </c:pt>
                <c:pt idx="57841">
                  <c:v>1470708000</c:v>
                </c:pt>
                <c:pt idx="57842">
                  <c:v>1470711600</c:v>
                </c:pt>
                <c:pt idx="57843">
                  <c:v>1470715200</c:v>
                </c:pt>
                <c:pt idx="57844">
                  <c:v>1470718800</c:v>
                </c:pt>
                <c:pt idx="57845">
                  <c:v>1470722400</c:v>
                </c:pt>
                <c:pt idx="57846">
                  <c:v>1470726000</c:v>
                </c:pt>
                <c:pt idx="57847">
                  <c:v>1470729600</c:v>
                </c:pt>
                <c:pt idx="57848">
                  <c:v>1470733200</c:v>
                </c:pt>
                <c:pt idx="57849">
                  <c:v>1470736800</c:v>
                </c:pt>
                <c:pt idx="57850">
                  <c:v>1470740400</c:v>
                </c:pt>
                <c:pt idx="57851">
                  <c:v>1470744000</c:v>
                </c:pt>
                <c:pt idx="57852">
                  <c:v>1470747600</c:v>
                </c:pt>
                <c:pt idx="57853">
                  <c:v>1470751200</c:v>
                </c:pt>
                <c:pt idx="57854">
                  <c:v>1470754800</c:v>
                </c:pt>
                <c:pt idx="57855">
                  <c:v>1470758400</c:v>
                </c:pt>
                <c:pt idx="57856">
                  <c:v>1470762000</c:v>
                </c:pt>
                <c:pt idx="57857">
                  <c:v>1470765600</c:v>
                </c:pt>
                <c:pt idx="57858">
                  <c:v>1470769200</c:v>
                </c:pt>
                <c:pt idx="57859">
                  <c:v>1470772800</c:v>
                </c:pt>
                <c:pt idx="57860">
                  <c:v>1470776400</c:v>
                </c:pt>
                <c:pt idx="57861">
                  <c:v>1470780000</c:v>
                </c:pt>
                <c:pt idx="57862">
                  <c:v>1470783600</c:v>
                </c:pt>
                <c:pt idx="57863">
                  <c:v>1470787200</c:v>
                </c:pt>
                <c:pt idx="57864">
                  <c:v>1470790800</c:v>
                </c:pt>
                <c:pt idx="57865">
                  <c:v>1470794400</c:v>
                </c:pt>
                <c:pt idx="57866">
                  <c:v>1470798000</c:v>
                </c:pt>
                <c:pt idx="57867">
                  <c:v>1470801600</c:v>
                </c:pt>
                <c:pt idx="57868">
                  <c:v>1470805200</c:v>
                </c:pt>
                <c:pt idx="57869">
                  <c:v>1470808800</c:v>
                </c:pt>
                <c:pt idx="57870">
                  <c:v>1470812400</c:v>
                </c:pt>
                <c:pt idx="57871">
                  <c:v>1470816000</c:v>
                </c:pt>
                <c:pt idx="57872">
                  <c:v>1470819600</c:v>
                </c:pt>
                <c:pt idx="57873">
                  <c:v>1470823200</c:v>
                </c:pt>
                <c:pt idx="57874">
                  <c:v>1470826800</c:v>
                </c:pt>
                <c:pt idx="57875">
                  <c:v>1470830400</c:v>
                </c:pt>
                <c:pt idx="57876">
                  <c:v>1470834000</c:v>
                </c:pt>
                <c:pt idx="57877">
                  <c:v>1470837600</c:v>
                </c:pt>
                <c:pt idx="57878">
                  <c:v>1470841200</c:v>
                </c:pt>
                <c:pt idx="57879">
                  <c:v>1470844800</c:v>
                </c:pt>
                <c:pt idx="57880">
                  <c:v>1470848400</c:v>
                </c:pt>
                <c:pt idx="57881">
                  <c:v>1470852000</c:v>
                </c:pt>
                <c:pt idx="57882">
                  <c:v>1470855600</c:v>
                </c:pt>
                <c:pt idx="57883">
                  <c:v>1470859200</c:v>
                </c:pt>
                <c:pt idx="57884">
                  <c:v>1470862800</c:v>
                </c:pt>
                <c:pt idx="57885">
                  <c:v>1470866400</c:v>
                </c:pt>
                <c:pt idx="57886">
                  <c:v>1470870000</c:v>
                </c:pt>
                <c:pt idx="57887">
                  <c:v>1470873600</c:v>
                </c:pt>
                <c:pt idx="57888">
                  <c:v>1470877200</c:v>
                </c:pt>
                <c:pt idx="57889">
                  <c:v>1470880800</c:v>
                </c:pt>
                <c:pt idx="57890">
                  <c:v>1470884400</c:v>
                </c:pt>
                <c:pt idx="57891">
                  <c:v>1470888000</c:v>
                </c:pt>
                <c:pt idx="57892">
                  <c:v>1470891600</c:v>
                </c:pt>
                <c:pt idx="57893">
                  <c:v>1470895200</c:v>
                </c:pt>
                <c:pt idx="57894">
                  <c:v>1470898800</c:v>
                </c:pt>
                <c:pt idx="57895">
                  <c:v>1470902400</c:v>
                </c:pt>
                <c:pt idx="57896">
                  <c:v>1470906000</c:v>
                </c:pt>
                <c:pt idx="57897">
                  <c:v>1470909600</c:v>
                </c:pt>
                <c:pt idx="57898">
                  <c:v>1470913200</c:v>
                </c:pt>
                <c:pt idx="57899">
                  <c:v>1470916800</c:v>
                </c:pt>
                <c:pt idx="57900">
                  <c:v>1470920400</c:v>
                </c:pt>
                <c:pt idx="57901">
                  <c:v>1470924000</c:v>
                </c:pt>
                <c:pt idx="57902">
                  <c:v>1470927600</c:v>
                </c:pt>
                <c:pt idx="57903">
                  <c:v>1470931200</c:v>
                </c:pt>
                <c:pt idx="57904">
                  <c:v>1470934800</c:v>
                </c:pt>
                <c:pt idx="57905">
                  <c:v>1470938400</c:v>
                </c:pt>
                <c:pt idx="57906">
                  <c:v>1470942000</c:v>
                </c:pt>
                <c:pt idx="57907">
                  <c:v>1470945600</c:v>
                </c:pt>
                <c:pt idx="57908">
                  <c:v>1470949200</c:v>
                </c:pt>
                <c:pt idx="57909">
                  <c:v>1470952800</c:v>
                </c:pt>
                <c:pt idx="57910">
                  <c:v>1470956400</c:v>
                </c:pt>
                <c:pt idx="57911">
                  <c:v>1470960000</c:v>
                </c:pt>
                <c:pt idx="57912">
                  <c:v>1470963600</c:v>
                </c:pt>
                <c:pt idx="57913">
                  <c:v>1470967200</c:v>
                </c:pt>
                <c:pt idx="57914">
                  <c:v>1470970800</c:v>
                </c:pt>
                <c:pt idx="57915">
                  <c:v>1470974400</c:v>
                </c:pt>
                <c:pt idx="57916">
                  <c:v>1470978000</c:v>
                </c:pt>
                <c:pt idx="57917">
                  <c:v>1470981600</c:v>
                </c:pt>
                <c:pt idx="57918">
                  <c:v>1470985200</c:v>
                </c:pt>
                <c:pt idx="57919">
                  <c:v>1470988800</c:v>
                </c:pt>
                <c:pt idx="57920">
                  <c:v>1470992400</c:v>
                </c:pt>
                <c:pt idx="57921">
                  <c:v>1470996000</c:v>
                </c:pt>
                <c:pt idx="57922">
                  <c:v>1470999600</c:v>
                </c:pt>
                <c:pt idx="57923">
                  <c:v>1471003200</c:v>
                </c:pt>
                <c:pt idx="57924">
                  <c:v>1471006800</c:v>
                </c:pt>
                <c:pt idx="57925">
                  <c:v>1471010400</c:v>
                </c:pt>
                <c:pt idx="57926">
                  <c:v>1471014000</c:v>
                </c:pt>
                <c:pt idx="57927">
                  <c:v>1471017600</c:v>
                </c:pt>
                <c:pt idx="57928">
                  <c:v>1471021200</c:v>
                </c:pt>
                <c:pt idx="57929">
                  <c:v>1471024800</c:v>
                </c:pt>
                <c:pt idx="57930">
                  <c:v>1471028400</c:v>
                </c:pt>
                <c:pt idx="57931">
                  <c:v>1471032000</c:v>
                </c:pt>
                <c:pt idx="57932">
                  <c:v>1471035600</c:v>
                </c:pt>
                <c:pt idx="57933">
                  <c:v>1471039200</c:v>
                </c:pt>
                <c:pt idx="57934">
                  <c:v>1471042800</c:v>
                </c:pt>
                <c:pt idx="57935">
                  <c:v>1471046400</c:v>
                </c:pt>
                <c:pt idx="57936">
                  <c:v>1471050000</c:v>
                </c:pt>
                <c:pt idx="57937">
                  <c:v>1471053600</c:v>
                </c:pt>
                <c:pt idx="57938">
                  <c:v>1471057200</c:v>
                </c:pt>
                <c:pt idx="57939">
                  <c:v>1471060800</c:v>
                </c:pt>
                <c:pt idx="57940">
                  <c:v>1471064400</c:v>
                </c:pt>
                <c:pt idx="57941">
                  <c:v>1471068000</c:v>
                </c:pt>
                <c:pt idx="57942">
                  <c:v>1471071600</c:v>
                </c:pt>
                <c:pt idx="57943">
                  <c:v>1471075200</c:v>
                </c:pt>
                <c:pt idx="57944">
                  <c:v>1471078800</c:v>
                </c:pt>
                <c:pt idx="57945">
                  <c:v>1471082400</c:v>
                </c:pt>
                <c:pt idx="57946">
                  <c:v>1471086000</c:v>
                </c:pt>
                <c:pt idx="57947">
                  <c:v>1471089600</c:v>
                </c:pt>
                <c:pt idx="57948">
                  <c:v>1471093200</c:v>
                </c:pt>
                <c:pt idx="57949">
                  <c:v>1471096800</c:v>
                </c:pt>
                <c:pt idx="57950">
                  <c:v>1471100400</c:v>
                </c:pt>
                <c:pt idx="57951">
                  <c:v>1471104000</c:v>
                </c:pt>
                <c:pt idx="57952">
                  <c:v>1471107600</c:v>
                </c:pt>
                <c:pt idx="57953">
                  <c:v>1471111200</c:v>
                </c:pt>
                <c:pt idx="57954">
                  <c:v>1471114800</c:v>
                </c:pt>
                <c:pt idx="57955">
                  <c:v>1471118400</c:v>
                </c:pt>
                <c:pt idx="57956">
                  <c:v>1471122000</c:v>
                </c:pt>
                <c:pt idx="57957">
                  <c:v>1471125600</c:v>
                </c:pt>
                <c:pt idx="57958">
                  <c:v>1471129200</c:v>
                </c:pt>
                <c:pt idx="57959">
                  <c:v>1471132800</c:v>
                </c:pt>
                <c:pt idx="57960">
                  <c:v>1471136400</c:v>
                </c:pt>
                <c:pt idx="57961">
                  <c:v>1471140000</c:v>
                </c:pt>
                <c:pt idx="57962">
                  <c:v>1471143600</c:v>
                </c:pt>
                <c:pt idx="57963">
                  <c:v>1471147200</c:v>
                </c:pt>
                <c:pt idx="57964">
                  <c:v>1471150800</c:v>
                </c:pt>
                <c:pt idx="57965">
                  <c:v>1471154400</c:v>
                </c:pt>
                <c:pt idx="57966">
                  <c:v>1471158000</c:v>
                </c:pt>
                <c:pt idx="57967">
                  <c:v>1471161600</c:v>
                </c:pt>
                <c:pt idx="57968">
                  <c:v>1471165200</c:v>
                </c:pt>
                <c:pt idx="57969">
                  <c:v>1471168800</c:v>
                </c:pt>
                <c:pt idx="57970">
                  <c:v>1471172400</c:v>
                </c:pt>
                <c:pt idx="57971">
                  <c:v>1471176000</c:v>
                </c:pt>
                <c:pt idx="57972">
                  <c:v>1471179600</c:v>
                </c:pt>
                <c:pt idx="57973">
                  <c:v>1471183200</c:v>
                </c:pt>
                <c:pt idx="57974">
                  <c:v>1471186800</c:v>
                </c:pt>
                <c:pt idx="57975">
                  <c:v>1471190400</c:v>
                </c:pt>
                <c:pt idx="57976">
                  <c:v>1471194000</c:v>
                </c:pt>
                <c:pt idx="57977">
                  <c:v>1471197600</c:v>
                </c:pt>
                <c:pt idx="57978">
                  <c:v>1471201200</c:v>
                </c:pt>
                <c:pt idx="57979">
                  <c:v>1471204800</c:v>
                </c:pt>
                <c:pt idx="57980">
                  <c:v>1471208400</c:v>
                </c:pt>
                <c:pt idx="57981">
                  <c:v>1471212000</c:v>
                </c:pt>
                <c:pt idx="57982">
                  <c:v>1471215600</c:v>
                </c:pt>
                <c:pt idx="57983">
                  <c:v>1471219200</c:v>
                </c:pt>
                <c:pt idx="57984">
                  <c:v>1471222800</c:v>
                </c:pt>
                <c:pt idx="57985">
                  <c:v>1471226400</c:v>
                </c:pt>
                <c:pt idx="57986">
                  <c:v>1471230000</c:v>
                </c:pt>
                <c:pt idx="57987">
                  <c:v>1471233600</c:v>
                </c:pt>
                <c:pt idx="57988">
                  <c:v>1471237200</c:v>
                </c:pt>
                <c:pt idx="57989">
                  <c:v>1471240800</c:v>
                </c:pt>
                <c:pt idx="57990">
                  <c:v>1471244400</c:v>
                </c:pt>
                <c:pt idx="57991">
                  <c:v>1471248000</c:v>
                </c:pt>
                <c:pt idx="57992">
                  <c:v>1471251600</c:v>
                </c:pt>
                <c:pt idx="57993">
                  <c:v>1471255200</c:v>
                </c:pt>
                <c:pt idx="57994">
                  <c:v>1471258800</c:v>
                </c:pt>
                <c:pt idx="57995">
                  <c:v>1471262400</c:v>
                </c:pt>
                <c:pt idx="57996">
                  <c:v>1471266000</c:v>
                </c:pt>
                <c:pt idx="57997">
                  <c:v>1471269600</c:v>
                </c:pt>
                <c:pt idx="57998">
                  <c:v>1471273200</c:v>
                </c:pt>
                <c:pt idx="57999">
                  <c:v>1471276800</c:v>
                </c:pt>
                <c:pt idx="58000">
                  <c:v>1471280400</c:v>
                </c:pt>
                <c:pt idx="58001">
                  <c:v>1471284000</c:v>
                </c:pt>
                <c:pt idx="58002">
                  <c:v>1471287600</c:v>
                </c:pt>
                <c:pt idx="58003">
                  <c:v>1471291200</c:v>
                </c:pt>
                <c:pt idx="58004">
                  <c:v>1471294800</c:v>
                </c:pt>
                <c:pt idx="58005">
                  <c:v>1471298400</c:v>
                </c:pt>
                <c:pt idx="58006">
                  <c:v>1471302000</c:v>
                </c:pt>
                <c:pt idx="58007">
                  <c:v>1471305600</c:v>
                </c:pt>
                <c:pt idx="58008">
                  <c:v>1471309200</c:v>
                </c:pt>
                <c:pt idx="58009">
                  <c:v>1471312800</c:v>
                </c:pt>
                <c:pt idx="58010">
                  <c:v>1471316400</c:v>
                </c:pt>
                <c:pt idx="58011">
                  <c:v>1471320000</c:v>
                </c:pt>
                <c:pt idx="58012">
                  <c:v>1471323600</c:v>
                </c:pt>
                <c:pt idx="58013">
                  <c:v>1471327200</c:v>
                </c:pt>
                <c:pt idx="58014">
                  <c:v>1471330800</c:v>
                </c:pt>
                <c:pt idx="58015">
                  <c:v>1471334400</c:v>
                </c:pt>
                <c:pt idx="58016">
                  <c:v>1471338000</c:v>
                </c:pt>
                <c:pt idx="58017">
                  <c:v>1471341600</c:v>
                </c:pt>
                <c:pt idx="58018">
                  <c:v>1471345200</c:v>
                </c:pt>
                <c:pt idx="58019">
                  <c:v>1471348800</c:v>
                </c:pt>
                <c:pt idx="58020">
                  <c:v>1471352400</c:v>
                </c:pt>
                <c:pt idx="58021">
                  <c:v>1471356000</c:v>
                </c:pt>
                <c:pt idx="58022">
                  <c:v>1471359600</c:v>
                </c:pt>
                <c:pt idx="58023">
                  <c:v>1471363200</c:v>
                </c:pt>
                <c:pt idx="58024">
                  <c:v>1471366800</c:v>
                </c:pt>
                <c:pt idx="58025">
                  <c:v>1471370400</c:v>
                </c:pt>
                <c:pt idx="58026">
                  <c:v>1471374000</c:v>
                </c:pt>
                <c:pt idx="58027">
                  <c:v>1471377600</c:v>
                </c:pt>
                <c:pt idx="58028">
                  <c:v>1471381200</c:v>
                </c:pt>
                <c:pt idx="58029">
                  <c:v>1471384800</c:v>
                </c:pt>
                <c:pt idx="58030">
                  <c:v>1471388400</c:v>
                </c:pt>
                <c:pt idx="58031">
                  <c:v>1471392000</c:v>
                </c:pt>
                <c:pt idx="58032">
                  <c:v>1471395600</c:v>
                </c:pt>
                <c:pt idx="58033">
                  <c:v>1471399200</c:v>
                </c:pt>
                <c:pt idx="58034">
                  <c:v>1471402800</c:v>
                </c:pt>
                <c:pt idx="58035">
                  <c:v>1471406400</c:v>
                </c:pt>
                <c:pt idx="58036">
                  <c:v>1471410000</c:v>
                </c:pt>
                <c:pt idx="58037">
                  <c:v>1471413600</c:v>
                </c:pt>
                <c:pt idx="58038">
                  <c:v>1471417200</c:v>
                </c:pt>
                <c:pt idx="58039">
                  <c:v>1471420800</c:v>
                </c:pt>
                <c:pt idx="58040">
                  <c:v>1471424400</c:v>
                </c:pt>
                <c:pt idx="58041">
                  <c:v>1471428000</c:v>
                </c:pt>
                <c:pt idx="58042">
                  <c:v>1471431600</c:v>
                </c:pt>
                <c:pt idx="58043">
                  <c:v>1471435200</c:v>
                </c:pt>
                <c:pt idx="58044">
                  <c:v>1471438800</c:v>
                </c:pt>
                <c:pt idx="58045">
                  <c:v>1471442400</c:v>
                </c:pt>
                <c:pt idx="58046">
                  <c:v>1471446000</c:v>
                </c:pt>
                <c:pt idx="58047">
                  <c:v>1471449600</c:v>
                </c:pt>
                <c:pt idx="58048">
                  <c:v>1471453200</c:v>
                </c:pt>
                <c:pt idx="58049">
                  <c:v>1471456800</c:v>
                </c:pt>
                <c:pt idx="58050">
                  <c:v>1471460400</c:v>
                </c:pt>
                <c:pt idx="58051">
                  <c:v>1471464000</c:v>
                </c:pt>
                <c:pt idx="58052">
                  <c:v>1471467600</c:v>
                </c:pt>
                <c:pt idx="58053">
                  <c:v>1471471200</c:v>
                </c:pt>
                <c:pt idx="58054">
                  <c:v>1471474800</c:v>
                </c:pt>
                <c:pt idx="58055">
                  <c:v>1471478400</c:v>
                </c:pt>
                <c:pt idx="58056">
                  <c:v>1471482000</c:v>
                </c:pt>
                <c:pt idx="58057">
                  <c:v>1471485600</c:v>
                </c:pt>
                <c:pt idx="58058">
                  <c:v>1471489200</c:v>
                </c:pt>
                <c:pt idx="58059">
                  <c:v>1471492800</c:v>
                </c:pt>
                <c:pt idx="58060">
                  <c:v>1471496400</c:v>
                </c:pt>
                <c:pt idx="58061">
                  <c:v>1471500000</c:v>
                </c:pt>
                <c:pt idx="58062">
                  <c:v>1471503600</c:v>
                </c:pt>
                <c:pt idx="58063">
                  <c:v>1471507200</c:v>
                </c:pt>
                <c:pt idx="58064">
                  <c:v>1471510800</c:v>
                </c:pt>
                <c:pt idx="58065">
                  <c:v>1471514400</c:v>
                </c:pt>
                <c:pt idx="58066">
                  <c:v>1471518000</c:v>
                </c:pt>
                <c:pt idx="58067">
                  <c:v>1471521600</c:v>
                </c:pt>
                <c:pt idx="58068">
                  <c:v>1471525200</c:v>
                </c:pt>
                <c:pt idx="58069">
                  <c:v>1471528800</c:v>
                </c:pt>
                <c:pt idx="58070">
                  <c:v>1471532400</c:v>
                </c:pt>
                <c:pt idx="58071">
                  <c:v>1471536000</c:v>
                </c:pt>
                <c:pt idx="58072">
                  <c:v>1471539600</c:v>
                </c:pt>
                <c:pt idx="58073">
                  <c:v>1471543200</c:v>
                </c:pt>
                <c:pt idx="58074">
                  <c:v>1471546800</c:v>
                </c:pt>
                <c:pt idx="58075">
                  <c:v>1471550400</c:v>
                </c:pt>
                <c:pt idx="58076">
                  <c:v>1471554000</c:v>
                </c:pt>
                <c:pt idx="58077">
                  <c:v>1471557600</c:v>
                </c:pt>
                <c:pt idx="58078">
                  <c:v>1471561200</c:v>
                </c:pt>
                <c:pt idx="58079">
                  <c:v>1471564800</c:v>
                </c:pt>
                <c:pt idx="58080">
                  <c:v>1471568400</c:v>
                </c:pt>
                <c:pt idx="58081">
                  <c:v>1471572000</c:v>
                </c:pt>
                <c:pt idx="58082">
                  <c:v>1471575600</c:v>
                </c:pt>
                <c:pt idx="58083">
                  <c:v>1471579200</c:v>
                </c:pt>
                <c:pt idx="58084">
                  <c:v>1471582800</c:v>
                </c:pt>
                <c:pt idx="58085">
                  <c:v>1471586400</c:v>
                </c:pt>
                <c:pt idx="58086">
                  <c:v>1471590000</c:v>
                </c:pt>
                <c:pt idx="58087">
                  <c:v>1471593600</c:v>
                </c:pt>
                <c:pt idx="58088">
                  <c:v>1471597200</c:v>
                </c:pt>
                <c:pt idx="58089">
                  <c:v>1471600800</c:v>
                </c:pt>
                <c:pt idx="58090">
                  <c:v>1471604400</c:v>
                </c:pt>
                <c:pt idx="58091">
                  <c:v>1471608000</c:v>
                </c:pt>
                <c:pt idx="58092">
                  <c:v>1471611600</c:v>
                </c:pt>
                <c:pt idx="58093">
                  <c:v>1471615200</c:v>
                </c:pt>
                <c:pt idx="58094">
                  <c:v>1471618800</c:v>
                </c:pt>
                <c:pt idx="58095">
                  <c:v>1471622400</c:v>
                </c:pt>
                <c:pt idx="58096">
                  <c:v>1471626000</c:v>
                </c:pt>
                <c:pt idx="58097">
                  <c:v>1471629600</c:v>
                </c:pt>
                <c:pt idx="58098">
                  <c:v>1471633200</c:v>
                </c:pt>
                <c:pt idx="58099">
                  <c:v>1471636800</c:v>
                </c:pt>
                <c:pt idx="58100">
                  <c:v>1471640400</c:v>
                </c:pt>
                <c:pt idx="58101">
                  <c:v>1471644000</c:v>
                </c:pt>
                <c:pt idx="58102">
                  <c:v>1471647600</c:v>
                </c:pt>
                <c:pt idx="58103">
                  <c:v>1471651200</c:v>
                </c:pt>
                <c:pt idx="58104">
                  <c:v>1471654800</c:v>
                </c:pt>
                <c:pt idx="58105">
                  <c:v>1471658400</c:v>
                </c:pt>
                <c:pt idx="58106">
                  <c:v>1471662000</c:v>
                </c:pt>
                <c:pt idx="58107">
                  <c:v>1471665600</c:v>
                </c:pt>
                <c:pt idx="58108">
                  <c:v>1471669200</c:v>
                </c:pt>
                <c:pt idx="58109">
                  <c:v>1471672800</c:v>
                </c:pt>
                <c:pt idx="58110">
                  <c:v>1471676400</c:v>
                </c:pt>
                <c:pt idx="58111">
                  <c:v>1471680000</c:v>
                </c:pt>
                <c:pt idx="58112">
                  <c:v>1471683600</c:v>
                </c:pt>
                <c:pt idx="58113">
                  <c:v>1471687200</c:v>
                </c:pt>
                <c:pt idx="58114">
                  <c:v>1471690800</c:v>
                </c:pt>
                <c:pt idx="58115">
                  <c:v>1471694400</c:v>
                </c:pt>
                <c:pt idx="58116">
                  <c:v>1471698000</c:v>
                </c:pt>
                <c:pt idx="58117">
                  <c:v>1471701600</c:v>
                </c:pt>
                <c:pt idx="58118">
                  <c:v>1471705200</c:v>
                </c:pt>
                <c:pt idx="58119">
                  <c:v>1471708800</c:v>
                </c:pt>
                <c:pt idx="58120">
                  <c:v>1471712400</c:v>
                </c:pt>
                <c:pt idx="58121">
                  <c:v>1471716000</c:v>
                </c:pt>
                <c:pt idx="58122">
                  <c:v>1471719600</c:v>
                </c:pt>
                <c:pt idx="58123">
                  <c:v>1471723200</c:v>
                </c:pt>
                <c:pt idx="58124">
                  <c:v>1471726800</c:v>
                </c:pt>
                <c:pt idx="58125">
                  <c:v>1471730400</c:v>
                </c:pt>
                <c:pt idx="58126">
                  <c:v>1471734000</c:v>
                </c:pt>
                <c:pt idx="58127">
                  <c:v>1471737600</c:v>
                </c:pt>
                <c:pt idx="58128">
                  <c:v>1471741200</c:v>
                </c:pt>
                <c:pt idx="58129">
                  <c:v>1471744800</c:v>
                </c:pt>
                <c:pt idx="58130">
                  <c:v>1471748400</c:v>
                </c:pt>
                <c:pt idx="58131">
                  <c:v>1471752000</c:v>
                </c:pt>
                <c:pt idx="58132">
                  <c:v>1471755600</c:v>
                </c:pt>
                <c:pt idx="58133">
                  <c:v>1471759200</c:v>
                </c:pt>
                <c:pt idx="58134">
                  <c:v>1471762800</c:v>
                </c:pt>
                <c:pt idx="58135">
                  <c:v>1471766400</c:v>
                </c:pt>
                <c:pt idx="58136">
                  <c:v>1471770000</c:v>
                </c:pt>
                <c:pt idx="58137">
                  <c:v>1471773600</c:v>
                </c:pt>
                <c:pt idx="58138">
                  <c:v>1471777200</c:v>
                </c:pt>
                <c:pt idx="58139">
                  <c:v>1471780800</c:v>
                </c:pt>
                <c:pt idx="58140">
                  <c:v>1471784400</c:v>
                </c:pt>
                <c:pt idx="58141">
                  <c:v>1471788000</c:v>
                </c:pt>
                <c:pt idx="58142">
                  <c:v>1471791600</c:v>
                </c:pt>
                <c:pt idx="58143">
                  <c:v>1471795200</c:v>
                </c:pt>
                <c:pt idx="58144">
                  <c:v>1471798800</c:v>
                </c:pt>
                <c:pt idx="58145">
                  <c:v>1471802400</c:v>
                </c:pt>
                <c:pt idx="58146">
                  <c:v>1471806000</c:v>
                </c:pt>
                <c:pt idx="58147">
                  <c:v>1471809600</c:v>
                </c:pt>
                <c:pt idx="58148">
                  <c:v>1471813200</c:v>
                </c:pt>
                <c:pt idx="58149">
                  <c:v>1471816800</c:v>
                </c:pt>
                <c:pt idx="58150">
                  <c:v>1471820400</c:v>
                </c:pt>
                <c:pt idx="58151">
                  <c:v>1471824000</c:v>
                </c:pt>
                <c:pt idx="58152">
                  <c:v>1471827600</c:v>
                </c:pt>
                <c:pt idx="58153">
                  <c:v>1471831200</c:v>
                </c:pt>
                <c:pt idx="58154">
                  <c:v>1471834800</c:v>
                </c:pt>
                <c:pt idx="58155">
                  <c:v>1471838400</c:v>
                </c:pt>
                <c:pt idx="58156">
                  <c:v>1471842000</c:v>
                </c:pt>
                <c:pt idx="58157">
                  <c:v>1471845600</c:v>
                </c:pt>
                <c:pt idx="58158">
                  <c:v>1471849200</c:v>
                </c:pt>
                <c:pt idx="58159">
                  <c:v>1471852800</c:v>
                </c:pt>
                <c:pt idx="58160">
                  <c:v>1471856400</c:v>
                </c:pt>
                <c:pt idx="58161">
                  <c:v>1471860000</c:v>
                </c:pt>
                <c:pt idx="58162">
                  <c:v>1471863600</c:v>
                </c:pt>
                <c:pt idx="58163">
                  <c:v>1471867200</c:v>
                </c:pt>
                <c:pt idx="58164">
                  <c:v>1471870800</c:v>
                </c:pt>
                <c:pt idx="58165">
                  <c:v>1471874400</c:v>
                </c:pt>
                <c:pt idx="58166">
                  <c:v>1471878000</c:v>
                </c:pt>
                <c:pt idx="58167">
                  <c:v>1471881600</c:v>
                </c:pt>
                <c:pt idx="58168">
                  <c:v>1471885200</c:v>
                </c:pt>
                <c:pt idx="58169">
                  <c:v>1471888800</c:v>
                </c:pt>
                <c:pt idx="58170">
                  <c:v>1471892400</c:v>
                </c:pt>
                <c:pt idx="58171">
                  <c:v>1471896000</c:v>
                </c:pt>
                <c:pt idx="58172">
                  <c:v>1471899600</c:v>
                </c:pt>
                <c:pt idx="58173">
                  <c:v>1471903200</c:v>
                </c:pt>
                <c:pt idx="58174">
                  <c:v>1471906800</c:v>
                </c:pt>
                <c:pt idx="58175">
                  <c:v>1471910400</c:v>
                </c:pt>
                <c:pt idx="58176">
                  <c:v>1471914000</c:v>
                </c:pt>
                <c:pt idx="58177">
                  <c:v>1471917600</c:v>
                </c:pt>
                <c:pt idx="58178">
                  <c:v>1471921200</c:v>
                </c:pt>
                <c:pt idx="58179">
                  <c:v>1471924800</c:v>
                </c:pt>
                <c:pt idx="58180">
                  <c:v>1471928400</c:v>
                </c:pt>
                <c:pt idx="58181">
                  <c:v>1471932000</c:v>
                </c:pt>
                <c:pt idx="58182">
                  <c:v>1471935600</c:v>
                </c:pt>
                <c:pt idx="58183">
                  <c:v>1471939200</c:v>
                </c:pt>
                <c:pt idx="58184">
                  <c:v>1471942800</c:v>
                </c:pt>
                <c:pt idx="58185">
                  <c:v>1471946400</c:v>
                </c:pt>
                <c:pt idx="58186">
                  <c:v>1471950000</c:v>
                </c:pt>
                <c:pt idx="58187">
                  <c:v>1471953600</c:v>
                </c:pt>
                <c:pt idx="58188">
                  <c:v>1471957200</c:v>
                </c:pt>
                <c:pt idx="58189">
                  <c:v>1471960800</c:v>
                </c:pt>
                <c:pt idx="58190">
                  <c:v>1471964400</c:v>
                </c:pt>
                <c:pt idx="58191">
                  <c:v>1471968000</c:v>
                </c:pt>
                <c:pt idx="58192">
                  <c:v>1471971600</c:v>
                </c:pt>
                <c:pt idx="58193">
                  <c:v>1471975200</c:v>
                </c:pt>
                <c:pt idx="58194">
                  <c:v>1471978800</c:v>
                </c:pt>
                <c:pt idx="58195">
                  <c:v>1471982400</c:v>
                </c:pt>
                <c:pt idx="58196">
                  <c:v>1471986000</c:v>
                </c:pt>
                <c:pt idx="58197">
                  <c:v>1471989600</c:v>
                </c:pt>
                <c:pt idx="58198">
                  <c:v>1471993200</c:v>
                </c:pt>
                <c:pt idx="58199">
                  <c:v>1471996800</c:v>
                </c:pt>
                <c:pt idx="58200">
                  <c:v>1472000400</c:v>
                </c:pt>
                <c:pt idx="58201">
                  <c:v>1472004000</c:v>
                </c:pt>
                <c:pt idx="58202">
                  <c:v>1472007600</c:v>
                </c:pt>
                <c:pt idx="58203">
                  <c:v>1472011200</c:v>
                </c:pt>
                <c:pt idx="58204">
                  <c:v>1472014800</c:v>
                </c:pt>
                <c:pt idx="58205">
                  <c:v>1472018400</c:v>
                </c:pt>
                <c:pt idx="58206">
                  <c:v>1472022000</c:v>
                </c:pt>
                <c:pt idx="58207">
                  <c:v>1472025600</c:v>
                </c:pt>
                <c:pt idx="58208">
                  <c:v>1472029200</c:v>
                </c:pt>
                <c:pt idx="58209">
                  <c:v>1472032800</c:v>
                </c:pt>
                <c:pt idx="58210">
                  <c:v>1472036400</c:v>
                </c:pt>
                <c:pt idx="58211">
                  <c:v>1472040000</c:v>
                </c:pt>
                <c:pt idx="58212">
                  <c:v>1472043600</c:v>
                </c:pt>
                <c:pt idx="58213">
                  <c:v>1472047200</c:v>
                </c:pt>
                <c:pt idx="58214">
                  <c:v>1472050800</c:v>
                </c:pt>
                <c:pt idx="58215">
                  <c:v>1472054400</c:v>
                </c:pt>
                <c:pt idx="58216">
                  <c:v>1472058000</c:v>
                </c:pt>
                <c:pt idx="58217">
                  <c:v>1472061600</c:v>
                </c:pt>
                <c:pt idx="58218">
                  <c:v>1472065200</c:v>
                </c:pt>
                <c:pt idx="58219">
                  <c:v>1472068800</c:v>
                </c:pt>
                <c:pt idx="58220">
                  <c:v>1472072400</c:v>
                </c:pt>
                <c:pt idx="58221">
                  <c:v>1472076000</c:v>
                </c:pt>
                <c:pt idx="58222">
                  <c:v>1472079600</c:v>
                </c:pt>
                <c:pt idx="58223">
                  <c:v>1472083200</c:v>
                </c:pt>
                <c:pt idx="58224">
                  <c:v>1472086800</c:v>
                </c:pt>
                <c:pt idx="58225">
                  <c:v>1472090400</c:v>
                </c:pt>
                <c:pt idx="58226">
                  <c:v>1472094000</c:v>
                </c:pt>
                <c:pt idx="58227">
                  <c:v>1472097600</c:v>
                </c:pt>
                <c:pt idx="58228">
                  <c:v>1472101200</c:v>
                </c:pt>
                <c:pt idx="58229">
                  <c:v>1472104800</c:v>
                </c:pt>
                <c:pt idx="58230">
                  <c:v>1472108400</c:v>
                </c:pt>
                <c:pt idx="58231">
                  <c:v>1472112000</c:v>
                </c:pt>
                <c:pt idx="58232">
                  <c:v>1472115600</c:v>
                </c:pt>
                <c:pt idx="58233">
                  <c:v>1472119200</c:v>
                </c:pt>
                <c:pt idx="58234">
                  <c:v>1472122800</c:v>
                </c:pt>
                <c:pt idx="58235">
                  <c:v>1472126400</c:v>
                </c:pt>
                <c:pt idx="58236">
                  <c:v>1472130000</c:v>
                </c:pt>
                <c:pt idx="58237">
                  <c:v>1472133600</c:v>
                </c:pt>
                <c:pt idx="58238">
                  <c:v>1472137200</c:v>
                </c:pt>
                <c:pt idx="58239">
                  <c:v>1472140800</c:v>
                </c:pt>
                <c:pt idx="58240">
                  <c:v>1472144400</c:v>
                </c:pt>
                <c:pt idx="58241">
                  <c:v>1472148000</c:v>
                </c:pt>
                <c:pt idx="58242">
                  <c:v>1472151600</c:v>
                </c:pt>
                <c:pt idx="58243">
                  <c:v>1472155200</c:v>
                </c:pt>
                <c:pt idx="58244">
                  <c:v>1472158800</c:v>
                </c:pt>
                <c:pt idx="58245">
                  <c:v>1472162400</c:v>
                </c:pt>
                <c:pt idx="58246">
                  <c:v>1472166000</c:v>
                </c:pt>
                <c:pt idx="58247">
                  <c:v>1472169600</c:v>
                </c:pt>
                <c:pt idx="58248">
                  <c:v>1472173200</c:v>
                </c:pt>
                <c:pt idx="58249">
                  <c:v>1472176800</c:v>
                </c:pt>
                <c:pt idx="58250">
                  <c:v>1472180400</c:v>
                </c:pt>
                <c:pt idx="58251">
                  <c:v>1472184000</c:v>
                </c:pt>
                <c:pt idx="58252">
                  <c:v>1472187600</c:v>
                </c:pt>
                <c:pt idx="58253">
                  <c:v>1472191200</c:v>
                </c:pt>
                <c:pt idx="58254">
                  <c:v>1472194800</c:v>
                </c:pt>
                <c:pt idx="58255">
                  <c:v>1472198400</c:v>
                </c:pt>
                <c:pt idx="58256">
                  <c:v>1472202000</c:v>
                </c:pt>
                <c:pt idx="58257">
                  <c:v>1472205600</c:v>
                </c:pt>
                <c:pt idx="58258">
                  <c:v>1472209200</c:v>
                </c:pt>
                <c:pt idx="58259">
                  <c:v>1472212800</c:v>
                </c:pt>
                <c:pt idx="58260">
                  <c:v>1472216400</c:v>
                </c:pt>
                <c:pt idx="58261">
                  <c:v>1472220000</c:v>
                </c:pt>
                <c:pt idx="58262">
                  <c:v>1472223600</c:v>
                </c:pt>
                <c:pt idx="58263">
                  <c:v>1472227200</c:v>
                </c:pt>
                <c:pt idx="58264">
                  <c:v>1472230800</c:v>
                </c:pt>
                <c:pt idx="58265">
                  <c:v>1472234400</c:v>
                </c:pt>
                <c:pt idx="58266">
                  <c:v>1472238000</c:v>
                </c:pt>
                <c:pt idx="58267">
                  <c:v>1472241600</c:v>
                </c:pt>
                <c:pt idx="58268">
                  <c:v>1472245200</c:v>
                </c:pt>
                <c:pt idx="58269">
                  <c:v>1472248800</c:v>
                </c:pt>
                <c:pt idx="58270">
                  <c:v>1472252400</c:v>
                </c:pt>
                <c:pt idx="58271">
                  <c:v>1472256000</c:v>
                </c:pt>
                <c:pt idx="58272">
                  <c:v>1472259600</c:v>
                </c:pt>
                <c:pt idx="58273">
                  <c:v>1472263200</c:v>
                </c:pt>
                <c:pt idx="58274">
                  <c:v>1472266800</c:v>
                </c:pt>
                <c:pt idx="58275">
                  <c:v>1472270400</c:v>
                </c:pt>
                <c:pt idx="58276">
                  <c:v>1472274000</c:v>
                </c:pt>
                <c:pt idx="58277">
                  <c:v>1472277600</c:v>
                </c:pt>
                <c:pt idx="58278">
                  <c:v>1472281200</c:v>
                </c:pt>
                <c:pt idx="58279">
                  <c:v>1472284800</c:v>
                </c:pt>
                <c:pt idx="58280">
                  <c:v>1472288400</c:v>
                </c:pt>
                <c:pt idx="58281">
                  <c:v>1472292000</c:v>
                </c:pt>
                <c:pt idx="58282">
                  <c:v>1472295600</c:v>
                </c:pt>
                <c:pt idx="58283">
                  <c:v>1472299200</c:v>
                </c:pt>
                <c:pt idx="58284">
                  <c:v>1472302800</c:v>
                </c:pt>
                <c:pt idx="58285">
                  <c:v>1472306400</c:v>
                </c:pt>
                <c:pt idx="58286">
                  <c:v>1472310000</c:v>
                </c:pt>
                <c:pt idx="58287">
                  <c:v>1472313600</c:v>
                </c:pt>
                <c:pt idx="58288">
                  <c:v>1472317200</c:v>
                </c:pt>
                <c:pt idx="58289">
                  <c:v>1472320800</c:v>
                </c:pt>
                <c:pt idx="58290">
                  <c:v>1472324400</c:v>
                </c:pt>
                <c:pt idx="58291">
                  <c:v>1472328000</c:v>
                </c:pt>
                <c:pt idx="58292">
                  <c:v>1472331600</c:v>
                </c:pt>
                <c:pt idx="58293">
                  <c:v>1472335200</c:v>
                </c:pt>
                <c:pt idx="58294">
                  <c:v>1472338800</c:v>
                </c:pt>
                <c:pt idx="58295">
                  <c:v>1472342400</c:v>
                </c:pt>
                <c:pt idx="58296">
                  <c:v>1472346000</c:v>
                </c:pt>
                <c:pt idx="58297">
                  <c:v>1472349600</c:v>
                </c:pt>
                <c:pt idx="58298">
                  <c:v>1472353200</c:v>
                </c:pt>
                <c:pt idx="58299">
                  <c:v>1472356800</c:v>
                </c:pt>
                <c:pt idx="58300">
                  <c:v>1472360400</c:v>
                </c:pt>
                <c:pt idx="58301">
                  <c:v>1472364000</c:v>
                </c:pt>
                <c:pt idx="58302">
                  <c:v>1472367600</c:v>
                </c:pt>
                <c:pt idx="58303">
                  <c:v>1472371200</c:v>
                </c:pt>
                <c:pt idx="58304">
                  <c:v>1472374800</c:v>
                </c:pt>
                <c:pt idx="58305">
                  <c:v>1472378400</c:v>
                </c:pt>
                <c:pt idx="58306">
                  <c:v>1472382000</c:v>
                </c:pt>
                <c:pt idx="58307">
                  <c:v>1472385600</c:v>
                </c:pt>
                <c:pt idx="58308">
                  <c:v>1472389200</c:v>
                </c:pt>
                <c:pt idx="58309">
                  <c:v>1472392800</c:v>
                </c:pt>
                <c:pt idx="58310">
                  <c:v>1472396400</c:v>
                </c:pt>
                <c:pt idx="58311">
                  <c:v>1472400000</c:v>
                </c:pt>
                <c:pt idx="58312">
                  <c:v>1472403600</c:v>
                </c:pt>
                <c:pt idx="58313">
                  <c:v>1472407200</c:v>
                </c:pt>
                <c:pt idx="58314">
                  <c:v>1472410800</c:v>
                </c:pt>
                <c:pt idx="58315">
                  <c:v>1472414400</c:v>
                </c:pt>
                <c:pt idx="58316">
                  <c:v>1472418000</c:v>
                </c:pt>
                <c:pt idx="58317">
                  <c:v>1472421600</c:v>
                </c:pt>
                <c:pt idx="58318">
                  <c:v>1472425200</c:v>
                </c:pt>
                <c:pt idx="58319">
                  <c:v>1472428800</c:v>
                </c:pt>
                <c:pt idx="58320">
                  <c:v>1472432400</c:v>
                </c:pt>
                <c:pt idx="58321">
                  <c:v>1472436000</c:v>
                </c:pt>
                <c:pt idx="58322">
                  <c:v>1472439600</c:v>
                </c:pt>
                <c:pt idx="58323">
                  <c:v>1472443200</c:v>
                </c:pt>
                <c:pt idx="58324">
                  <c:v>1472446800</c:v>
                </c:pt>
                <c:pt idx="58325">
                  <c:v>1472450400</c:v>
                </c:pt>
                <c:pt idx="58326">
                  <c:v>1472454000</c:v>
                </c:pt>
                <c:pt idx="58327">
                  <c:v>1472457600</c:v>
                </c:pt>
                <c:pt idx="58328">
                  <c:v>1472461200</c:v>
                </c:pt>
                <c:pt idx="58329">
                  <c:v>1472464800</c:v>
                </c:pt>
                <c:pt idx="58330">
                  <c:v>1472468400</c:v>
                </c:pt>
                <c:pt idx="58331">
                  <c:v>1472472000</c:v>
                </c:pt>
                <c:pt idx="58332">
                  <c:v>1472475600</c:v>
                </c:pt>
                <c:pt idx="58333">
                  <c:v>1472479200</c:v>
                </c:pt>
                <c:pt idx="58334">
                  <c:v>1472482800</c:v>
                </c:pt>
                <c:pt idx="58335">
                  <c:v>1472486400</c:v>
                </c:pt>
                <c:pt idx="58336">
                  <c:v>1472490000</c:v>
                </c:pt>
                <c:pt idx="58337">
                  <c:v>1472493600</c:v>
                </c:pt>
                <c:pt idx="58338">
                  <c:v>1472497200</c:v>
                </c:pt>
                <c:pt idx="58339">
                  <c:v>1472500800</c:v>
                </c:pt>
                <c:pt idx="58340">
                  <c:v>1472504400</c:v>
                </c:pt>
                <c:pt idx="58341">
                  <c:v>1472508000</c:v>
                </c:pt>
                <c:pt idx="58342">
                  <c:v>1472511600</c:v>
                </c:pt>
                <c:pt idx="58343">
                  <c:v>1472515200</c:v>
                </c:pt>
                <c:pt idx="58344">
                  <c:v>1472518800</c:v>
                </c:pt>
                <c:pt idx="58345">
                  <c:v>1472522400</c:v>
                </c:pt>
                <c:pt idx="58346">
                  <c:v>1472526000</c:v>
                </c:pt>
                <c:pt idx="58347">
                  <c:v>1472529600</c:v>
                </c:pt>
                <c:pt idx="58348">
                  <c:v>1472533200</c:v>
                </c:pt>
                <c:pt idx="58349">
                  <c:v>1472536800</c:v>
                </c:pt>
                <c:pt idx="58350">
                  <c:v>1472540400</c:v>
                </c:pt>
                <c:pt idx="58351">
                  <c:v>1472544000</c:v>
                </c:pt>
                <c:pt idx="58352">
                  <c:v>1472547600</c:v>
                </c:pt>
                <c:pt idx="58353">
                  <c:v>1472551200</c:v>
                </c:pt>
                <c:pt idx="58354">
                  <c:v>1472554800</c:v>
                </c:pt>
                <c:pt idx="58355">
                  <c:v>1472558400</c:v>
                </c:pt>
                <c:pt idx="58356">
                  <c:v>1472562000</c:v>
                </c:pt>
                <c:pt idx="58357">
                  <c:v>1472565600</c:v>
                </c:pt>
                <c:pt idx="58358">
                  <c:v>1472569200</c:v>
                </c:pt>
                <c:pt idx="58359">
                  <c:v>1472572800</c:v>
                </c:pt>
                <c:pt idx="58360">
                  <c:v>1472576400</c:v>
                </c:pt>
                <c:pt idx="58361">
                  <c:v>1472580000</c:v>
                </c:pt>
                <c:pt idx="58362">
                  <c:v>1472583600</c:v>
                </c:pt>
                <c:pt idx="58363">
                  <c:v>1472587200</c:v>
                </c:pt>
                <c:pt idx="58364">
                  <c:v>1472590800</c:v>
                </c:pt>
                <c:pt idx="58365">
                  <c:v>1472594400</c:v>
                </c:pt>
                <c:pt idx="58366">
                  <c:v>1472598000</c:v>
                </c:pt>
                <c:pt idx="58367">
                  <c:v>1472601600</c:v>
                </c:pt>
                <c:pt idx="58368">
                  <c:v>1472605200</c:v>
                </c:pt>
                <c:pt idx="58369">
                  <c:v>1472608800</c:v>
                </c:pt>
                <c:pt idx="58370">
                  <c:v>1472612400</c:v>
                </c:pt>
                <c:pt idx="58371">
                  <c:v>1472616000</c:v>
                </c:pt>
                <c:pt idx="58372">
                  <c:v>1472619600</c:v>
                </c:pt>
                <c:pt idx="58373">
                  <c:v>1472623200</c:v>
                </c:pt>
                <c:pt idx="58374">
                  <c:v>1472626800</c:v>
                </c:pt>
                <c:pt idx="58375">
                  <c:v>1472630400</c:v>
                </c:pt>
                <c:pt idx="58376">
                  <c:v>1472634000</c:v>
                </c:pt>
                <c:pt idx="58377">
                  <c:v>1472637600</c:v>
                </c:pt>
                <c:pt idx="58378">
                  <c:v>1472641200</c:v>
                </c:pt>
                <c:pt idx="58379">
                  <c:v>1472644800</c:v>
                </c:pt>
                <c:pt idx="58380">
                  <c:v>1472648400</c:v>
                </c:pt>
                <c:pt idx="58381">
                  <c:v>1472652000</c:v>
                </c:pt>
                <c:pt idx="58382">
                  <c:v>1472655600</c:v>
                </c:pt>
                <c:pt idx="58383">
                  <c:v>1472659200</c:v>
                </c:pt>
                <c:pt idx="58384">
                  <c:v>1472662800</c:v>
                </c:pt>
                <c:pt idx="58385">
                  <c:v>1472666400</c:v>
                </c:pt>
                <c:pt idx="58386">
                  <c:v>1472670000</c:v>
                </c:pt>
                <c:pt idx="58387">
                  <c:v>1472673600</c:v>
                </c:pt>
                <c:pt idx="58388">
                  <c:v>1472677200</c:v>
                </c:pt>
                <c:pt idx="58389">
                  <c:v>1472680800</c:v>
                </c:pt>
                <c:pt idx="58390">
                  <c:v>1472684400</c:v>
                </c:pt>
                <c:pt idx="58391">
                  <c:v>1472688000</c:v>
                </c:pt>
                <c:pt idx="58392">
                  <c:v>1472691600</c:v>
                </c:pt>
                <c:pt idx="58393">
                  <c:v>1472695200</c:v>
                </c:pt>
                <c:pt idx="58394">
                  <c:v>1472698800</c:v>
                </c:pt>
                <c:pt idx="58395">
                  <c:v>1472702400</c:v>
                </c:pt>
                <c:pt idx="58396">
                  <c:v>1472706000</c:v>
                </c:pt>
                <c:pt idx="58397">
                  <c:v>1472709600</c:v>
                </c:pt>
                <c:pt idx="58398">
                  <c:v>1472713200</c:v>
                </c:pt>
                <c:pt idx="58399">
                  <c:v>1472716800</c:v>
                </c:pt>
                <c:pt idx="58400">
                  <c:v>1472720400</c:v>
                </c:pt>
                <c:pt idx="58401">
                  <c:v>1472724000</c:v>
                </c:pt>
                <c:pt idx="58402">
                  <c:v>1472727600</c:v>
                </c:pt>
                <c:pt idx="58403">
                  <c:v>1472731200</c:v>
                </c:pt>
                <c:pt idx="58404">
                  <c:v>1472734800</c:v>
                </c:pt>
                <c:pt idx="58405">
                  <c:v>1472738400</c:v>
                </c:pt>
                <c:pt idx="58406">
                  <c:v>1472742000</c:v>
                </c:pt>
                <c:pt idx="58407">
                  <c:v>1472745600</c:v>
                </c:pt>
                <c:pt idx="58408">
                  <c:v>1472749200</c:v>
                </c:pt>
                <c:pt idx="58409">
                  <c:v>1472752800</c:v>
                </c:pt>
                <c:pt idx="58410">
                  <c:v>1472756400</c:v>
                </c:pt>
                <c:pt idx="58411">
                  <c:v>1472760000</c:v>
                </c:pt>
                <c:pt idx="58412">
                  <c:v>1472763600</c:v>
                </c:pt>
                <c:pt idx="58413">
                  <c:v>1472767200</c:v>
                </c:pt>
                <c:pt idx="58414">
                  <c:v>1472770800</c:v>
                </c:pt>
                <c:pt idx="58415">
                  <c:v>1472774400</c:v>
                </c:pt>
                <c:pt idx="58416">
                  <c:v>1472778000</c:v>
                </c:pt>
                <c:pt idx="58417">
                  <c:v>1472781600</c:v>
                </c:pt>
                <c:pt idx="58418">
                  <c:v>1472785200</c:v>
                </c:pt>
                <c:pt idx="58419">
                  <c:v>1472788800</c:v>
                </c:pt>
                <c:pt idx="58420">
                  <c:v>1472792400</c:v>
                </c:pt>
                <c:pt idx="58421">
                  <c:v>1472796000</c:v>
                </c:pt>
                <c:pt idx="58422">
                  <c:v>1472799600</c:v>
                </c:pt>
                <c:pt idx="58423">
                  <c:v>1472803200</c:v>
                </c:pt>
                <c:pt idx="58424">
                  <c:v>1472806800</c:v>
                </c:pt>
                <c:pt idx="58425">
                  <c:v>1472810400</c:v>
                </c:pt>
                <c:pt idx="58426">
                  <c:v>1472814000</c:v>
                </c:pt>
                <c:pt idx="58427">
                  <c:v>1472817600</c:v>
                </c:pt>
                <c:pt idx="58428">
                  <c:v>1472821200</c:v>
                </c:pt>
                <c:pt idx="58429">
                  <c:v>1472824800</c:v>
                </c:pt>
                <c:pt idx="58430">
                  <c:v>1472828400</c:v>
                </c:pt>
                <c:pt idx="58431">
                  <c:v>1472832000</c:v>
                </c:pt>
                <c:pt idx="58432">
                  <c:v>1472835600</c:v>
                </c:pt>
                <c:pt idx="58433">
                  <c:v>1472839200</c:v>
                </c:pt>
                <c:pt idx="58434">
                  <c:v>1472842800</c:v>
                </c:pt>
                <c:pt idx="58435">
                  <c:v>1472846400</c:v>
                </c:pt>
                <c:pt idx="58436">
                  <c:v>1472850000</c:v>
                </c:pt>
                <c:pt idx="58437">
                  <c:v>1472853600</c:v>
                </c:pt>
                <c:pt idx="58438">
                  <c:v>1472857200</c:v>
                </c:pt>
                <c:pt idx="58439">
                  <c:v>1472860800</c:v>
                </c:pt>
                <c:pt idx="58440">
                  <c:v>1472864400</c:v>
                </c:pt>
                <c:pt idx="58441">
                  <c:v>1472868000</c:v>
                </c:pt>
                <c:pt idx="58442">
                  <c:v>1472871600</c:v>
                </c:pt>
                <c:pt idx="58443">
                  <c:v>1472875200</c:v>
                </c:pt>
                <c:pt idx="58444">
                  <c:v>1472878800</c:v>
                </c:pt>
                <c:pt idx="58445">
                  <c:v>1472882400</c:v>
                </c:pt>
                <c:pt idx="58446">
                  <c:v>1472886000</c:v>
                </c:pt>
                <c:pt idx="58447">
                  <c:v>1472889600</c:v>
                </c:pt>
                <c:pt idx="58448">
                  <c:v>1472893200</c:v>
                </c:pt>
                <c:pt idx="58449">
                  <c:v>1472896800</c:v>
                </c:pt>
                <c:pt idx="58450">
                  <c:v>1472900400</c:v>
                </c:pt>
                <c:pt idx="58451">
                  <c:v>1472904000</c:v>
                </c:pt>
                <c:pt idx="58452">
                  <c:v>1472907600</c:v>
                </c:pt>
                <c:pt idx="58453">
                  <c:v>1472911200</c:v>
                </c:pt>
                <c:pt idx="58454">
                  <c:v>1472914800</c:v>
                </c:pt>
                <c:pt idx="58455">
                  <c:v>1472918400</c:v>
                </c:pt>
                <c:pt idx="58456">
                  <c:v>1472922000</c:v>
                </c:pt>
                <c:pt idx="58457">
                  <c:v>1472925600</c:v>
                </c:pt>
                <c:pt idx="58458">
                  <c:v>1472929200</c:v>
                </c:pt>
                <c:pt idx="58459">
                  <c:v>1472932800</c:v>
                </c:pt>
                <c:pt idx="58460">
                  <c:v>1472936400</c:v>
                </c:pt>
                <c:pt idx="58461">
                  <c:v>1472940000</c:v>
                </c:pt>
                <c:pt idx="58462">
                  <c:v>1472943600</c:v>
                </c:pt>
                <c:pt idx="58463">
                  <c:v>1472947200</c:v>
                </c:pt>
                <c:pt idx="58464">
                  <c:v>1472950800</c:v>
                </c:pt>
                <c:pt idx="58465">
                  <c:v>1472954400</c:v>
                </c:pt>
                <c:pt idx="58466">
                  <c:v>1472958000</c:v>
                </c:pt>
                <c:pt idx="58467">
                  <c:v>1472961600</c:v>
                </c:pt>
                <c:pt idx="58468">
                  <c:v>1472965200</c:v>
                </c:pt>
                <c:pt idx="58469">
                  <c:v>1472968800</c:v>
                </c:pt>
                <c:pt idx="58470">
                  <c:v>1472972400</c:v>
                </c:pt>
                <c:pt idx="58471">
                  <c:v>1472976000</c:v>
                </c:pt>
                <c:pt idx="58472">
                  <c:v>1472979600</c:v>
                </c:pt>
                <c:pt idx="58473">
                  <c:v>1472983200</c:v>
                </c:pt>
                <c:pt idx="58474">
                  <c:v>1472986800</c:v>
                </c:pt>
                <c:pt idx="58475">
                  <c:v>1472990400</c:v>
                </c:pt>
                <c:pt idx="58476">
                  <c:v>1472994000</c:v>
                </c:pt>
                <c:pt idx="58477">
                  <c:v>1472997600</c:v>
                </c:pt>
                <c:pt idx="58478">
                  <c:v>1473001200</c:v>
                </c:pt>
                <c:pt idx="58479">
                  <c:v>1473004800</c:v>
                </c:pt>
                <c:pt idx="58480">
                  <c:v>1473008400</c:v>
                </c:pt>
                <c:pt idx="58481">
                  <c:v>1473012000</c:v>
                </c:pt>
                <c:pt idx="58482">
                  <c:v>1473015600</c:v>
                </c:pt>
                <c:pt idx="58483">
                  <c:v>1473019200</c:v>
                </c:pt>
                <c:pt idx="58484">
                  <c:v>1473022800</c:v>
                </c:pt>
                <c:pt idx="58485">
                  <c:v>1473026400</c:v>
                </c:pt>
                <c:pt idx="58486">
                  <c:v>1473030000</c:v>
                </c:pt>
                <c:pt idx="58487">
                  <c:v>1473033600</c:v>
                </c:pt>
                <c:pt idx="58488">
                  <c:v>1473037200</c:v>
                </c:pt>
                <c:pt idx="58489">
                  <c:v>1473040800</c:v>
                </c:pt>
                <c:pt idx="58490">
                  <c:v>1473044400</c:v>
                </c:pt>
                <c:pt idx="58491">
                  <c:v>1473048000</c:v>
                </c:pt>
                <c:pt idx="58492">
                  <c:v>1473051600</c:v>
                </c:pt>
                <c:pt idx="58493">
                  <c:v>1473055200</c:v>
                </c:pt>
                <c:pt idx="58494">
                  <c:v>1473058800</c:v>
                </c:pt>
                <c:pt idx="58495">
                  <c:v>1473062400</c:v>
                </c:pt>
                <c:pt idx="58496">
                  <c:v>1473066000</c:v>
                </c:pt>
                <c:pt idx="58497">
                  <c:v>1473069600</c:v>
                </c:pt>
                <c:pt idx="58498">
                  <c:v>1473073200</c:v>
                </c:pt>
                <c:pt idx="58499">
                  <c:v>1473076800</c:v>
                </c:pt>
                <c:pt idx="58500">
                  <c:v>1473080400</c:v>
                </c:pt>
                <c:pt idx="58501">
                  <c:v>1473084000</c:v>
                </c:pt>
                <c:pt idx="58502">
                  <c:v>1473087600</c:v>
                </c:pt>
                <c:pt idx="58503">
                  <c:v>1473091200</c:v>
                </c:pt>
                <c:pt idx="58504">
                  <c:v>1473094800</c:v>
                </c:pt>
                <c:pt idx="58505">
                  <c:v>1473098400</c:v>
                </c:pt>
                <c:pt idx="58506">
                  <c:v>1473102000</c:v>
                </c:pt>
                <c:pt idx="58507">
                  <c:v>1473105600</c:v>
                </c:pt>
                <c:pt idx="58508">
                  <c:v>1473109200</c:v>
                </c:pt>
                <c:pt idx="58509">
                  <c:v>1473112800</c:v>
                </c:pt>
                <c:pt idx="58510">
                  <c:v>1473116400</c:v>
                </c:pt>
                <c:pt idx="58511">
                  <c:v>1473120000</c:v>
                </c:pt>
                <c:pt idx="58512">
                  <c:v>1473123600</c:v>
                </c:pt>
                <c:pt idx="58513">
                  <c:v>1473127200</c:v>
                </c:pt>
                <c:pt idx="58514">
                  <c:v>1473130800</c:v>
                </c:pt>
                <c:pt idx="58515">
                  <c:v>1473134400</c:v>
                </c:pt>
                <c:pt idx="58516">
                  <c:v>1473138000</c:v>
                </c:pt>
                <c:pt idx="58517">
                  <c:v>1473141600</c:v>
                </c:pt>
                <c:pt idx="58518">
                  <c:v>1473145200</c:v>
                </c:pt>
                <c:pt idx="58519">
                  <c:v>1473148800</c:v>
                </c:pt>
                <c:pt idx="58520">
                  <c:v>1473152400</c:v>
                </c:pt>
                <c:pt idx="58521">
                  <c:v>1473156000</c:v>
                </c:pt>
                <c:pt idx="58522">
                  <c:v>1473159600</c:v>
                </c:pt>
                <c:pt idx="58523">
                  <c:v>1473163200</c:v>
                </c:pt>
                <c:pt idx="58524">
                  <c:v>1473166800</c:v>
                </c:pt>
                <c:pt idx="58525">
                  <c:v>1473170400</c:v>
                </c:pt>
                <c:pt idx="58526">
                  <c:v>1473174000</c:v>
                </c:pt>
                <c:pt idx="58527">
                  <c:v>1473177600</c:v>
                </c:pt>
                <c:pt idx="58528">
                  <c:v>1473181200</c:v>
                </c:pt>
                <c:pt idx="58529">
                  <c:v>1473184800</c:v>
                </c:pt>
                <c:pt idx="58530">
                  <c:v>1473188400</c:v>
                </c:pt>
                <c:pt idx="58531">
                  <c:v>1473192000</c:v>
                </c:pt>
                <c:pt idx="58532">
                  <c:v>1473195600</c:v>
                </c:pt>
                <c:pt idx="58533">
                  <c:v>1473199200</c:v>
                </c:pt>
                <c:pt idx="58534">
                  <c:v>1473202800</c:v>
                </c:pt>
                <c:pt idx="58535">
                  <c:v>1473206400</c:v>
                </c:pt>
                <c:pt idx="58536">
                  <c:v>1473210000</c:v>
                </c:pt>
                <c:pt idx="58537">
                  <c:v>1473213600</c:v>
                </c:pt>
                <c:pt idx="58538">
                  <c:v>1473217200</c:v>
                </c:pt>
                <c:pt idx="58539">
                  <c:v>1473220800</c:v>
                </c:pt>
                <c:pt idx="58540">
                  <c:v>1473224400</c:v>
                </c:pt>
                <c:pt idx="58541">
                  <c:v>1473228000</c:v>
                </c:pt>
                <c:pt idx="58542">
                  <c:v>1473231600</c:v>
                </c:pt>
                <c:pt idx="58543">
                  <c:v>1473235200</c:v>
                </c:pt>
                <c:pt idx="58544">
                  <c:v>1473238800</c:v>
                </c:pt>
                <c:pt idx="58545">
                  <c:v>1473242400</c:v>
                </c:pt>
                <c:pt idx="58546">
                  <c:v>1473246000</c:v>
                </c:pt>
                <c:pt idx="58547">
                  <c:v>1473249600</c:v>
                </c:pt>
                <c:pt idx="58548">
                  <c:v>1473253200</c:v>
                </c:pt>
                <c:pt idx="58549">
                  <c:v>1473256800</c:v>
                </c:pt>
                <c:pt idx="58550">
                  <c:v>1473260400</c:v>
                </c:pt>
                <c:pt idx="58551">
                  <c:v>1473264000</c:v>
                </c:pt>
                <c:pt idx="58552">
                  <c:v>1473267600</c:v>
                </c:pt>
                <c:pt idx="58553">
                  <c:v>1473271200</c:v>
                </c:pt>
                <c:pt idx="58554">
                  <c:v>1473274800</c:v>
                </c:pt>
                <c:pt idx="58555">
                  <c:v>1473278400</c:v>
                </c:pt>
                <c:pt idx="58556">
                  <c:v>1473282000</c:v>
                </c:pt>
                <c:pt idx="58557">
                  <c:v>1473285600</c:v>
                </c:pt>
                <c:pt idx="58558">
                  <c:v>1473289200</c:v>
                </c:pt>
                <c:pt idx="58559">
                  <c:v>1473292800</c:v>
                </c:pt>
                <c:pt idx="58560">
                  <c:v>1473296400</c:v>
                </c:pt>
                <c:pt idx="58561">
                  <c:v>1473300000</c:v>
                </c:pt>
                <c:pt idx="58562">
                  <c:v>1473303600</c:v>
                </c:pt>
                <c:pt idx="58563">
                  <c:v>1473307200</c:v>
                </c:pt>
                <c:pt idx="58564">
                  <c:v>1473310800</c:v>
                </c:pt>
                <c:pt idx="58565">
                  <c:v>1473314400</c:v>
                </c:pt>
                <c:pt idx="58566">
                  <c:v>1473318000</c:v>
                </c:pt>
                <c:pt idx="58567">
                  <c:v>1473321600</c:v>
                </c:pt>
                <c:pt idx="58568">
                  <c:v>1473325200</c:v>
                </c:pt>
                <c:pt idx="58569">
                  <c:v>1473328800</c:v>
                </c:pt>
                <c:pt idx="58570">
                  <c:v>1473332400</c:v>
                </c:pt>
                <c:pt idx="58571">
                  <c:v>1473336000</c:v>
                </c:pt>
                <c:pt idx="58572">
                  <c:v>1473339600</c:v>
                </c:pt>
                <c:pt idx="58573">
                  <c:v>1473343200</c:v>
                </c:pt>
                <c:pt idx="58574">
                  <c:v>1473346800</c:v>
                </c:pt>
                <c:pt idx="58575">
                  <c:v>1473350400</c:v>
                </c:pt>
                <c:pt idx="58576">
                  <c:v>1473354000</c:v>
                </c:pt>
                <c:pt idx="58577">
                  <c:v>1473357600</c:v>
                </c:pt>
                <c:pt idx="58578">
                  <c:v>1473361200</c:v>
                </c:pt>
                <c:pt idx="58579">
                  <c:v>1473364800</c:v>
                </c:pt>
                <c:pt idx="58580">
                  <c:v>1473368400</c:v>
                </c:pt>
                <c:pt idx="58581">
                  <c:v>1473372000</c:v>
                </c:pt>
                <c:pt idx="58582">
                  <c:v>1473375600</c:v>
                </c:pt>
                <c:pt idx="58583">
                  <c:v>1473379200</c:v>
                </c:pt>
                <c:pt idx="58584">
                  <c:v>1473382800</c:v>
                </c:pt>
                <c:pt idx="58585">
                  <c:v>1473386400</c:v>
                </c:pt>
                <c:pt idx="58586">
                  <c:v>1473390000</c:v>
                </c:pt>
                <c:pt idx="58587">
                  <c:v>1473393600</c:v>
                </c:pt>
                <c:pt idx="58588">
                  <c:v>1473397200</c:v>
                </c:pt>
                <c:pt idx="58589">
                  <c:v>1473400800</c:v>
                </c:pt>
                <c:pt idx="58590">
                  <c:v>1473404400</c:v>
                </c:pt>
                <c:pt idx="58591">
                  <c:v>1473408000</c:v>
                </c:pt>
                <c:pt idx="58592">
                  <c:v>1473411600</c:v>
                </c:pt>
                <c:pt idx="58593">
                  <c:v>1473415200</c:v>
                </c:pt>
                <c:pt idx="58594">
                  <c:v>1473418800</c:v>
                </c:pt>
                <c:pt idx="58595">
                  <c:v>1473422400</c:v>
                </c:pt>
                <c:pt idx="58596">
                  <c:v>1473426000</c:v>
                </c:pt>
                <c:pt idx="58597">
                  <c:v>1473429600</c:v>
                </c:pt>
                <c:pt idx="58598">
                  <c:v>1473433200</c:v>
                </c:pt>
                <c:pt idx="58599">
                  <c:v>1473436800</c:v>
                </c:pt>
                <c:pt idx="58600">
                  <c:v>1473440400</c:v>
                </c:pt>
                <c:pt idx="58601">
                  <c:v>1473444000</c:v>
                </c:pt>
                <c:pt idx="58602">
                  <c:v>1473447600</c:v>
                </c:pt>
                <c:pt idx="58603">
                  <c:v>1473451200</c:v>
                </c:pt>
                <c:pt idx="58604">
                  <c:v>1473454800</c:v>
                </c:pt>
                <c:pt idx="58605">
                  <c:v>1473458400</c:v>
                </c:pt>
                <c:pt idx="58606">
                  <c:v>1473462000</c:v>
                </c:pt>
                <c:pt idx="58607">
                  <c:v>1473465600</c:v>
                </c:pt>
                <c:pt idx="58608">
                  <c:v>1473469200</c:v>
                </c:pt>
                <c:pt idx="58609">
                  <c:v>1473472800</c:v>
                </c:pt>
                <c:pt idx="58610">
                  <c:v>1473476400</c:v>
                </c:pt>
                <c:pt idx="58611">
                  <c:v>1473480000</c:v>
                </c:pt>
                <c:pt idx="58612">
                  <c:v>1473483600</c:v>
                </c:pt>
                <c:pt idx="58613">
                  <c:v>1473487200</c:v>
                </c:pt>
                <c:pt idx="58614">
                  <c:v>1473490800</c:v>
                </c:pt>
                <c:pt idx="58615">
                  <c:v>1473494400</c:v>
                </c:pt>
                <c:pt idx="58616">
                  <c:v>1473498000</c:v>
                </c:pt>
                <c:pt idx="58617">
                  <c:v>1473501600</c:v>
                </c:pt>
                <c:pt idx="58618">
                  <c:v>1473505200</c:v>
                </c:pt>
                <c:pt idx="58619">
                  <c:v>1473508800</c:v>
                </c:pt>
                <c:pt idx="58620">
                  <c:v>1473512400</c:v>
                </c:pt>
                <c:pt idx="58621">
                  <c:v>1473516000</c:v>
                </c:pt>
                <c:pt idx="58622">
                  <c:v>1473519600</c:v>
                </c:pt>
                <c:pt idx="58623">
                  <c:v>1473523200</c:v>
                </c:pt>
                <c:pt idx="58624">
                  <c:v>1473526800</c:v>
                </c:pt>
                <c:pt idx="58625">
                  <c:v>1473530400</c:v>
                </c:pt>
                <c:pt idx="58626">
                  <c:v>1473534000</c:v>
                </c:pt>
                <c:pt idx="58627">
                  <c:v>1473537600</c:v>
                </c:pt>
                <c:pt idx="58628">
                  <c:v>1473541200</c:v>
                </c:pt>
                <c:pt idx="58629">
                  <c:v>1473544800</c:v>
                </c:pt>
                <c:pt idx="58630">
                  <c:v>1473548400</c:v>
                </c:pt>
                <c:pt idx="58631">
                  <c:v>1473552000</c:v>
                </c:pt>
                <c:pt idx="58632">
                  <c:v>1473555600</c:v>
                </c:pt>
                <c:pt idx="58633">
                  <c:v>1473559200</c:v>
                </c:pt>
                <c:pt idx="58634">
                  <c:v>1473562800</c:v>
                </c:pt>
                <c:pt idx="58635">
                  <c:v>1473566400</c:v>
                </c:pt>
                <c:pt idx="58636">
                  <c:v>1473570000</c:v>
                </c:pt>
                <c:pt idx="58637">
                  <c:v>1473573600</c:v>
                </c:pt>
                <c:pt idx="58638">
                  <c:v>1473577200</c:v>
                </c:pt>
                <c:pt idx="58639">
                  <c:v>1473580800</c:v>
                </c:pt>
                <c:pt idx="58640">
                  <c:v>1473584400</c:v>
                </c:pt>
                <c:pt idx="58641">
                  <c:v>1473588000</c:v>
                </c:pt>
                <c:pt idx="58642">
                  <c:v>1473591600</c:v>
                </c:pt>
                <c:pt idx="58643">
                  <c:v>1473595200</c:v>
                </c:pt>
                <c:pt idx="58644">
                  <c:v>1473598800</c:v>
                </c:pt>
                <c:pt idx="58645">
                  <c:v>1473602400</c:v>
                </c:pt>
                <c:pt idx="58646">
                  <c:v>1473606000</c:v>
                </c:pt>
                <c:pt idx="58647">
                  <c:v>1473609600</c:v>
                </c:pt>
                <c:pt idx="58648">
                  <c:v>1473613200</c:v>
                </c:pt>
                <c:pt idx="58649">
                  <c:v>1473616800</c:v>
                </c:pt>
                <c:pt idx="58650">
                  <c:v>1473620400</c:v>
                </c:pt>
                <c:pt idx="58651">
                  <c:v>1473624000</c:v>
                </c:pt>
                <c:pt idx="58652">
                  <c:v>1473627600</c:v>
                </c:pt>
                <c:pt idx="58653">
                  <c:v>1473631200</c:v>
                </c:pt>
                <c:pt idx="58654">
                  <c:v>1473634800</c:v>
                </c:pt>
                <c:pt idx="58655">
                  <c:v>1473638400</c:v>
                </c:pt>
                <c:pt idx="58656">
                  <c:v>1473642000</c:v>
                </c:pt>
                <c:pt idx="58657">
                  <c:v>1473645600</c:v>
                </c:pt>
                <c:pt idx="58658">
                  <c:v>1473649200</c:v>
                </c:pt>
                <c:pt idx="58659">
                  <c:v>1473652800</c:v>
                </c:pt>
                <c:pt idx="58660">
                  <c:v>1473656400</c:v>
                </c:pt>
                <c:pt idx="58661">
                  <c:v>1473660000</c:v>
                </c:pt>
                <c:pt idx="58662">
                  <c:v>1473663600</c:v>
                </c:pt>
                <c:pt idx="58663">
                  <c:v>1473667200</c:v>
                </c:pt>
                <c:pt idx="58664">
                  <c:v>1473670800</c:v>
                </c:pt>
                <c:pt idx="58665">
                  <c:v>1473674400</c:v>
                </c:pt>
                <c:pt idx="58666">
                  <c:v>1473678000</c:v>
                </c:pt>
                <c:pt idx="58667">
                  <c:v>1473681600</c:v>
                </c:pt>
                <c:pt idx="58668">
                  <c:v>1473685200</c:v>
                </c:pt>
                <c:pt idx="58669">
                  <c:v>1473688800</c:v>
                </c:pt>
                <c:pt idx="58670">
                  <c:v>1473692400</c:v>
                </c:pt>
                <c:pt idx="58671">
                  <c:v>1473696000</c:v>
                </c:pt>
                <c:pt idx="58672">
                  <c:v>1473699600</c:v>
                </c:pt>
                <c:pt idx="58673">
                  <c:v>1473703200</c:v>
                </c:pt>
                <c:pt idx="58674">
                  <c:v>1473706800</c:v>
                </c:pt>
                <c:pt idx="58675">
                  <c:v>1473710400</c:v>
                </c:pt>
                <c:pt idx="58676">
                  <c:v>1473714000</c:v>
                </c:pt>
                <c:pt idx="58677">
                  <c:v>1473717600</c:v>
                </c:pt>
                <c:pt idx="58678">
                  <c:v>1473721200</c:v>
                </c:pt>
                <c:pt idx="58679">
                  <c:v>1473724800</c:v>
                </c:pt>
                <c:pt idx="58680">
                  <c:v>1473728400</c:v>
                </c:pt>
                <c:pt idx="58681">
                  <c:v>1473732000</c:v>
                </c:pt>
                <c:pt idx="58682">
                  <c:v>1473735600</c:v>
                </c:pt>
                <c:pt idx="58683">
                  <c:v>1473739200</c:v>
                </c:pt>
                <c:pt idx="58684">
                  <c:v>1473742800</c:v>
                </c:pt>
                <c:pt idx="58685">
                  <c:v>1473746400</c:v>
                </c:pt>
                <c:pt idx="58686">
                  <c:v>1473750000</c:v>
                </c:pt>
                <c:pt idx="58687">
                  <c:v>1473753600</c:v>
                </c:pt>
                <c:pt idx="58688">
                  <c:v>1473757200</c:v>
                </c:pt>
                <c:pt idx="58689">
                  <c:v>1473760800</c:v>
                </c:pt>
                <c:pt idx="58690">
                  <c:v>1473764400</c:v>
                </c:pt>
                <c:pt idx="58691">
                  <c:v>1473768000</c:v>
                </c:pt>
                <c:pt idx="58692">
                  <c:v>1473771600</c:v>
                </c:pt>
                <c:pt idx="58693">
                  <c:v>1473775200</c:v>
                </c:pt>
                <c:pt idx="58694">
                  <c:v>1473778800</c:v>
                </c:pt>
                <c:pt idx="58695">
                  <c:v>1473782400</c:v>
                </c:pt>
                <c:pt idx="58696">
                  <c:v>1473786000</c:v>
                </c:pt>
                <c:pt idx="58697">
                  <c:v>1473789600</c:v>
                </c:pt>
                <c:pt idx="58698">
                  <c:v>1473793200</c:v>
                </c:pt>
                <c:pt idx="58699">
                  <c:v>1473796800</c:v>
                </c:pt>
                <c:pt idx="58700">
                  <c:v>1473800400</c:v>
                </c:pt>
                <c:pt idx="58701">
                  <c:v>1473804000</c:v>
                </c:pt>
                <c:pt idx="58702">
                  <c:v>1473807600</c:v>
                </c:pt>
                <c:pt idx="58703">
                  <c:v>1473811200</c:v>
                </c:pt>
                <c:pt idx="58704">
                  <c:v>1473814800</c:v>
                </c:pt>
                <c:pt idx="58705">
                  <c:v>1473818400</c:v>
                </c:pt>
                <c:pt idx="58706">
                  <c:v>1473822000</c:v>
                </c:pt>
                <c:pt idx="58707">
                  <c:v>1473825600</c:v>
                </c:pt>
                <c:pt idx="58708">
                  <c:v>1473829200</c:v>
                </c:pt>
                <c:pt idx="58709">
                  <c:v>1473832800</c:v>
                </c:pt>
                <c:pt idx="58710">
                  <c:v>1473836400</c:v>
                </c:pt>
                <c:pt idx="58711">
                  <c:v>1473840000</c:v>
                </c:pt>
                <c:pt idx="58712">
                  <c:v>1473843600</c:v>
                </c:pt>
                <c:pt idx="58713">
                  <c:v>1473847200</c:v>
                </c:pt>
                <c:pt idx="58714">
                  <c:v>1473850800</c:v>
                </c:pt>
                <c:pt idx="58715">
                  <c:v>1473854400</c:v>
                </c:pt>
                <c:pt idx="58716">
                  <c:v>1473858000</c:v>
                </c:pt>
                <c:pt idx="58717">
                  <c:v>1473861600</c:v>
                </c:pt>
                <c:pt idx="58718">
                  <c:v>1473865200</c:v>
                </c:pt>
                <c:pt idx="58719">
                  <c:v>1473868800</c:v>
                </c:pt>
                <c:pt idx="58720">
                  <c:v>1473872400</c:v>
                </c:pt>
                <c:pt idx="58721">
                  <c:v>1473876000</c:v>
                </c:pt>
                <c:pt idx="58722">
                  <c:v>1473879600</c:v>
                </c:pt>
                <c:pt idx="58723">
                  <c:v>1473883200</c:v>
                </c:pt>
                <c:pt idx="58724">
                  <c:v>1473886800</c:v>
                </c:pt>
                <c:pt idx="58725">
                  <c:v>1473890400</c:v>
                </c:pt>
                <c:pt idx="58726">
                  <c:v>1473894000</c:v>
                </c:pt>
                <c:pt idx="58727">
                  <c:v>1473897600</c:v>
                </c:pt>
                <c:pt idx="58728">
                  <c:v>1473901200</c:v>
                </c:pt>
                <c:pt idx="58729">
                  <c:v>1473904800</c:v>
                </c:pt>
                <c:pt idx="58730">
                  <c:v>1473908400</c:v>
                </c:pt>
                <c:pt idx="58731">
                  <c:v>1473912000</c:v>
                </c:pt>
                <c:pt idx="58732">
                  <c:v>1473915600</c:v>
                </c:pt>
                <c:pt idx="58733">
                  <c:v>1473919200</c:v>
                </c:pt>
                <c:pt idx="58734">
                  <c:v>1473922800</c:v>
                </c:pt>
                <c:pt idx="58735">
                  <c:v>1473926400</c:v>
                </c:pt>
                <c:pt idx="58736">
                  <c:v>1473930000</c:v>
                </c:pt>
                <c:pt idx="58737">
                  <c:v>1473933600</c:v>
                </c:pt>
                <c:pt idx="58738">
                  <c:v>1473937200</c:v>
                </c:pt>
                <c:pt idx="58739">
                  <c:v>1473940800</c:v>
                </c:pt>
                <c:pt idx="58740">
                  <c:v>1473944400</c:v>
                </c:pt>
                <c:pt idx="58741">
                  <c:v>1473948000</c:v>
                </c:pt>
                <c:pt idx="58742">
                  <c:v>1473951600</c:v>
                </c:pt>
                <c:pt idx="58743">
                  <c:v>1473955200</c:v>
                </c:pt>
                <c:pt idx="58744">
                  <c:v>1473958800</c:v>
                </c:pt>
                <c:pt idx="58745">
                  <c:v>1473962400</c:v>
                </c:pt>
                <c:pt idx="58746">
                  <c:v>1473966000</c:v>
                </c:pt>
                <c:pt idx="58747">
                  <c:v>1473969600</c:v>
                </c:pt>
                <c:pt idx="58748">
                  <c:v>1473973200</c:v>
                </c:pt>
                <c:pt idx="58749">
                  <c:v>1473976800</c:v>
                </c:pt>
                <c:pt idx="58750">
                  <c:v>1473980400</c:v>
                </c:pt>
                <c:pt idx="58751">
                  <c:v>1473984000</c:v>
                </c:pt>
                <c:pt idx="58752">
                  <c:v>1473987600</c:v>
                </c:pt>
                <c:pt idx="58753">
                  <c:v>1473991200</c:v>
                </c:pt>
                <c:pt idx="58754">
                  <c:v>1473994800</c:v>
                </c:pt>
                <c:pt idx="58755">
                  <c:v>1473998400</c:v>
                </c:pt>
                <c:pt idx="58756">
                  <c:v>1474002000</c:v>
                </c:pt>
                <c:pt idx="58757">
                  <c:v>1474005600</c:v>
                </c:pt>
                <c:pt idx="58758">
                  <c:v>1474009200</c:v>
                </c:pt>
                <c:pt idx="58759">
                  <c:v>1474012800</c:v>
                </c:pt>
                <c:pt idx="58760">
                  <c:v>1474016400</c:v>
                </c:pt>
                <c:pt idx="58761">
                  <c:v>1474020000</c:v>
                </c:pt>
                <c:pt idx="58762">
                  <c:v>1474023600</c:v>
                </c:pt>
                <c:pt idx="58763">
                  <c:v>1474027200</c:v>
                </c:pt>
                <c:pt idx="58764">
                  <c:v>1474030800</c:v>
                </c:pt>
                <c:pt idx="58765">
                  <c:v>1474034400</c:v>
                </c:pt>
                <c:pt idx="58766">
                  <c:v>1474038000</c:v>
                </c:pt>
                <c:pt idx="58767">
                  <c:v>1474041600</c:v>
                </c:pt>
                <c:pt idx="58768">
                  <c:v>1474045200</c:v>
                </c:pt>
                <c:pt idx="58769">
                  <c:v>1474048800</c:v>
                </c:pt>
                <c:pt idx="58770">
                  <c:v>1474052400</c:v>
                </c:pt>
                <c:pt idx="58771">
                  <c:v>1474056000</c:v>
                </c:pt>
                <c:pt idx="58772">
                  <c:v>1474059600</c:v>
                </c:pt>
                <c:pt idx="58773">
                  <c:v>1474063200</c:v>
                </c:pt>
                <c:pt idx="58774">
                  <c:v>1474066800</c:v>
                </c:pt>
                <c:pt idx="58775">
                  <c:v>1474070400</c:v>
                </c:pt>
                <c:pt idx="58776">
                  <c:v>1474074000</c:v>
                </c:pt>
                <c:pt idx="58777">
                  <c:v>1474077600</c:v>
                </c:pt>
                <c:pt idx="58778">
                  <c:v>1474081200</c:v>
                </c:pt>
                <c:pt idx="58779">
                  <c:v>1474084800</c:v>
                </c:pt>
                <c:pt idx="58780">
                  <c:v>1474088400</c:v>
                </c:pt>
                <c:pt idx="58781">
                  <c:v>1474092000</c:v>
                </c:pt>
                <c:pt idx="58782">
                  <c:v>1474095600</c:v>
                </c:pt>
                <c:pt idx="58783">
                  <c:v>1474099200</c:v>
                </c:pt>
                <c:pt idx="58784">
                  <c:v>1474102800</c:v>
                </c:pt>
                <c:pt idx="58785">
                  <c:v>1474106400</c:v>
                </c:pt>
                <c:pt idx="58786">
                  <c:v>1474110000</c:v>
                </c:pt>
                <c:pt idx="58787">
                  <c:v>1474113600</c:v>
                </c:pt>
                <c:pt idx="58788">
                  <c:v>1474117200</c:v>
                </c:pt>
                <c:pt idx="58789">
                  <c:v>1474120800</c:v>
                </c:pt>
                <c:pt idx="58790">
                  <c:v>1474124400</c:v>
                </c:pt>
                <c:pt idx="58791">
                  <c:v>1474128000</c:v>
                </c:pt>
                <c:pt idx="58792">
                  <c:v>1474131600</c:v>
                </c:pt>
                <c:pt idx="58793">
                  <c:v>1474135200</c:v>
                </c:pt>
                <c:pt idx="58794">
                  <c:v>1474138800</c:v>
                </c:pt>
                <c:pt idx="58795">
                  <c:v>1474142400</c:v>
                </c:pt>
                <c:pt idx="58796">
                  <c:v>1474146000</c:v>
                </c:pt>
                <c:pt idx="58797">
                  <c:v>1474149600</c:v>
                </c:pt>
                <c:pt idx="58798">
                  <c:v>1474153200</c:v>
                </c:pt>
                <c:pt idx="58799">
                  <c:v>1474156800</c:v>
                </c:pt>
                <c:pt idx="58800">
                  <c:v>1474160400</c:v>
                </c:pt>
                <c:pt idx="58801">
                  <c:v>1474164000</c:v>
                </c:pt>
                <c:pt idx="58802">
                  <c:v>1474167600</c:v>
                </c:pt>
                <c:pt idx="58803">
                  <c:v>1474171200</c:v>
                </c:pt>
                <c:pt idx="58804">
                  <c:v>1474174800</c:v>
                </c:pt>
                <c:pt idx="58805">
                  <c:v>1474178400</c:v>
                </c:pt>
                <c:pt idx="58806">
                  <c:v>1474182000</c:v>
                </c:pt>
                <c:pt idx="58807">
                  <c:v>1474185600</c:v>
                </c:pt>
                <c:pt idx="58808">
                  <c:v>1474189200</c:v>
                </c:pt>
                <c:pt idx="58809">
                  <c:v>1474192800</c:v>
                </c:pt>
                <c:pt idx="58810">
                  <c:v>1474196400</c:v>
                </c:pt>
                <c:pt idx="58811">
                  <c:v>1474200000</c:v>
                </c:pt>
                <c:pt idx="58812">
                  <c:v>1474203600</c:v>
                </c:pt>
                <c:pt idx="58813">
                  <c:v>1474207200</c:v>
                </c:pt>
                <c:pt idx="58814">
                  <c:v>1474210800</c:v>
                </c:pt>
                <c:pt idx="58815">
                  <c:v>1474214400</c:v>
                </c:pt>
                <c:pt idx="58816">
                  <c:v>1474218000</c:v>
                </c:pt>
                <c:pt idx="58817">
                  <c:v>1474221600</c:v>
                </c:pt>
                <c:pt idx="58818">
                  <c:v>1474225200</c:v>
                </c:pt>
                <c:pt idx="58819">
                  <c:v>1474228800</c:v>
                </c:pt>
                <c:pt idx="58820">
                  <c:v>1474232400</c:v>
                </c:pt>
                <c:pt idx="58821">
                  <c:v>1474236000</c:v>
                </c:pt>
                <c:pt idx="58822">
                  <c:v>1474239600</c:v>
                </c:pt>
                <c:pt idx="58823">
                  <c:v>1474243200</c:v>
                </c:pt>
                <c:pt idx="58824">
                  <c:v>1474246800</c:v>
                </c:pt>
                <c:pt idx="58825">
                  <c:v>1474250400</c:v>
                </c:pt>
                <c:pt idx="58826">
                  <c:v>1474254000</c:v>
                </c:pt>
                <c:pt idx="58827">
                  <c:v>1474257600</c:v>
                </c:pt>
                <c:pt idx="58828">
                  <c:v>1474261200</c:v>
                </c:pt>
                <c:pt idx="58829">
                  <c:v>1474264800</c:v>
                </c:pt>
                <c:pt idx="58830">
                  <c:v>1474268400</c:v>
                </c:pt>
                <c:pt idx="58831">
                  <c:v>1474272000</c:v>
                </c:pt>
                <c:pt idx="58832">
                  <c:v>1474275600</c:v>
                </c:pt>
                <c:pt idx="58833">
                  <c:v>1474279200</c:v>
                </c:pt>
                <c:pt idx="58834">
                  <c:v>1474282800</c:v>
                </c:pt>
                <c:pt idx="58835">
                  <c:v>1474286400</c:v>
                </c:pt>
                <c:pt idx="58836">
                  <c:v>1474290000</c:v>
                </c:pt>
                <c:pt idx="58837">
                  <c:v>1474293600</c:v>
                </c:pt>
                <c:pt idx="58838">
                  <c:v>1474297200</c:v>
                </c:pt>
                <c:pt idx="58839">
                  <c:v>1474300800</c:v>
                </c:pt>
                <c:pt idx="58840">
                  <c:v>1474304400</c:v>
                </c:pt>
                <c:pt idx="58841">
                  <c:v>1474308000</c:v>
                </c:pt>
                <c:pt idx="58842">
                  <c:v>1474311600</c:v>
                </c:pt>
                <c:pt idx="58843">
                  <c:v>1474315200</c:v>
                </c:pt>
                <c:pt idx="58844">
                  <c:v>1474318800</c:v>
                </c:pt>
                <c:pt idx="58845">
                  <c:v>1474322400</c:v>
                </c:pt>
                <c:pt idx="58846">
                  <c:v>1474326000</c:v>
                </c:pt>
                <c:pt idx="58847">
                  <c:v>1474329600</c:v>
                </c:pt>
                <c:pt idx="58848">
                  <c:v>1474333200</c:v>
                </c:pt>
                <c:pt idx="58849">
                  <c:v>1474336800</c:v>
                </c:pt>
                <c:pt idx="58850">
                  <c:v>1474340400</c:v>
                </c:pt>
                <c:pt idx="58851">
                  <c:v>1474344000</c:v>
                </c:pt>
                <c:pt idx="58852">
                  <c:v>1474347600</c:v>
                </c:pt>
                <c:pt idx="58853">
                  <c:v>1474351200</c:v>
                </c:pt>
                <c:pt idx="58854">
                  <c:v>1474354800</c:v>
                </c:pt>
                <c:pt idx="58855">
                  <c:v>1474358400</c:v>
                </c:pt>
                <c:pt idx="58856">
                  <c:v>1474362000</c:v>
                </c:pt>
                <c:pt idx="58857">
                  <c:v>1474365600</c:v>
                </c:pt>
                <c:pt idx="58858">
                  <c:v>1474369200</c:v>
                </c:pt>
                <c:pt idx="58859">
                  <c:v>1474372800</c:v>
                </c:pt>
                <c:pt idx="58860">
                  <c:v>1474376400</c:v>
                </c:pt>
                <c:pt idx="58861">
                  <c:v>1474380000</c:v>
                </c:pt>
                <c:pt idx="58862">
                  <c:v>1474383600</c:v>
                </c:pt>
                <c:pt idx="58863">
                  <c:v>1474387200</c:v>
                </c:pt>
                <c:pt idx="58864">
                  <c:v>1474390800</c:v>
                </c:pt>
                <c:pt idx="58865">
                  <c:v>1474394400</c:v>
                </c:pt>
                <c:pt idx="58866">
                  <c:v>1474398000</c:v>
                </c:pt>
                <c:pt idx="58867">
                  <c:v>1474401600</c:v>
                </c:pt>
                <c:pt idx="58868">
                  <c:v>1474405200</c:v>
                </c:pt>
                <c:pt idx="58869">
                  <c:v>1474408800</c:v>
                </c:pt>
                <c:pt idx="58870">
                  <c:v>1474412400</c:v>
                </c:pt>
                <c:pt idx="58871">
                  <c:v>1474416000</c:v>
                </c:pt>
                <c:pt idx="58872">
                  <c:v>1474419600</c:v>
                </c:pt>
                <c:pt idx="58873">
                  <c:v>1474423200</c:v>
                </c:pt>
                <c:pt idx="58874">
                  <c:v>1474426800</c:v>
                </c:pt>
                <c:pt idx="58875">
                  <c:v>1474430400</c:v>
                </c:pt>
                <c:pt idx="58876">
                  <c:v>1474434000</c:v>
                </c:pt>
                <c:pt idx="58877">
                  <c:v>1474437600</c:v>
                </c:pt>
                <c:pt idx="58878">
                  <c:v>1474441200</c:v>
                </c:pt>
                <c:pt idx="58879">
                  <c:v>1474444800</c:v>
                </c:pt>
                <c:pt idx="58880">
                  <c:v>1474448400</c:v>
                </c:pt>
                <c:pt idx="58881">
                  <c:v>1474452000</c:v>
                </c:pt>
                <c:pt idx="58882">
                  <c:v>1474455600</c:v>
                </c:pt>
                <c:pt idx="58883">
                  <c:v>1474459200</c:v>
                </c:pt>
                <c:pt idx="58884">
                  <c:v>1474462800</c:v>
                </c:pt>
                <c:pt idx="58885">
                  <c:v>1474466400</c:v>
                </c:pt>
                <c:pt idx="58886">
                  <c:v>1474470000</c:v>
                </c:pt>
                <c:pt idx="58887">
                  <c:v>1474473600</c:v>
                </c:pt>
                <c:pt idx="58888">
                  <c:v>1474477200</c:v>
                </c:pt>
                <c:pt idx="58889">
                  <c:v>1474480800</c:v>
                </c:pt>
                <c:pt idx="58890">
                  <c:v>1474484400</c:v>
                </c:pt>
                <c:pt idx="58891">
                  <c:v>1474488000</c:v>
                </c:pt>
                <c:pt idx="58892">
                  <c:v>1474491600</c:v>
                </c:pt>
                <c:pt idx="58893">
                  <c:v>1474495200</c:v>
                </c:pt>
                <c:pt idx="58894">
                  <c:v>1474498800</c:v>
                </c:pt>
                <c:pt idx="58895">
                  <c:v>1474502400</c:v>
                </c:pt>
                <c:pt idx="58896">
                  <c:v>1474506000</c:v>
                </c:pt>
                <c:pt idx="58897">
                  <c:v>1474509600</c:v>
                </c:pt>
                <c:pt idx="58898">
                  <c:v>1474513200</c:v>
                </c:pt>
                <c:pt idx="58899">
                  <c:v>1474516800</c:v>
                </c:pt>
                <c:pt idx="58900">
                  <c:v>1474520400</c:v>
                </c:pt>
                <c:pt idx="58901">
                  <c:v>1474524000</c:v>
                </c:pt>
                <c:pt idx="58902">
                  <c:v>1474527600</c:v>
                </c:pt>
                <c:pt idx="58903">
                  <c:v>1474531200</c:v>
                </c:pt>
                <c:pt idx="58904">
                  <c:v>1474534800</c:v>
                </c:pt>
                <c:pt idx="58905">
                  <c:v>1474538400</c:v>
                </c:pt>
                <c:pt idx="58906">
                  <c:v>1474542000</c:v>
                </c:pt>
                <c:pt idx="58907">
                  <c:v>1474545600</c:v>
                </c:pt>
                <c:pt idx="58908">
                  <c:v>1474549200</c:v>
                </c:pt>
                <c:pt idx="58909">
                  <c:v>1474552800</c:v>
                </c:pt>
                <c:pt idx="58910">
                  <c:v>1474556400</c:v>
                </c:pt>
                <c:pt idx="58911">
                  <c:v>1474560000</c:v>
                </c:pt>
                <c:pt idx="58912">
                  <c:v>1474563600</c:v>
                </c:pt>
                <c:pt idx="58913">
                  <c:v>1474567200</c:v>
                </c:pt>
                <c:pt idx="58914">
                  <c:v>1474570800</c:v>
                </c:pt>
                <c:pt idx="58915">
                  <c:v>1474574400</c:v>
                </c:pt>
                <c:pt idx="58916">
                  <c:v>1474578000</c:v>
                </c:pt>
                <c:pt idx="58917">
                  <c:v>1474581600</c:v>
                </c:pt>
                <c:pt idx="58918">
                  <c:v>1474585200</c:v>
                </c:pt>
                <c:pt idx="58919">
                  <c:v>1474588800</c:v>
                </c:pt>
                <c:pt idx="58920">
                  <c:v>1474592400</c:v>
                </c:pt>
                <c:pt idx="58921">
                  <c:v>1474596000</c:v>
                </c:pt>
                <c:pt idx="58922">
                  <c:v>1474599600</c:v>
                </c:pt>
                <c:pt idx="58923">
                  <c:v>1474603200</c:v>
                </c:pt>
                <c:pt idx="58924">
                  <c:v>1474606800</c:v>
                </c:pt>
                <c:pt idx="58925">
                  <c:v>1474610400</c:v>
                </c:pt>
                <c:pt idx="58926">
                  <c:v>1474614000</c:v>
                </c:pt>
                <c:pt idx="58927">
                  <c:v>1474617600</c:v>
                </c:pt>
                <c:pt idx="58928">
                  <c:v>1474621200</c:v>
                </c:pt>
                <c:pt idx="58929">
                  <c:v>1474624800</c:v>
                </c:pt>
                <c:pt idx="58930">
                  <c:v>1474628400</c:v>
                </c:pt>
                <c:pt idx="58931">
                  <c:v>1474632000</c:v>
                </c:pt>
                <c:pt idx="58932">
                  <c:v>1474635600</c:v>
                </c:pt>
                <c:pt idx="58933">
                  <c:v>1474639200</c:v>
                </c:pt>
                <c:pt idx="58934">
                  <c:v>1474642800</c:v>
                </c:pt>
                <c:pt idx="58935">
                  <c:v>1474646400</c:v>
                </c:pt>
                <c:pt idx="58936">
                  <c:v>1474650000</c:v>
                </c:pt>
                <c:pt idx="58937">
                  <c:v>1474653600</c:v>
                </c:pt>
                <c:pt idx="58938">
                  <c:v>1474657200</c:v>
                </c:pt>
                <c:pt idx="58939">
                  <c:v>1474660800</c:v>
                </c:pt>
                <c:pt idx="58940">
                  <c:v>1474664400</c:v>
                </c:pt>
                <c:pt idx="58941">
                  <c:v>1474668000</c:v>
                </c:pt>
                <c:pt idx="58942">
                  <c:v>1474671600</c:v>
                </c:pt>
                <c:pt idx="58943">
                  <c:v>1474675200</c:v>
                </c:pt>
                <c:pt idx="58944">
                  <c:v>1474678800</c:v>
                </c:pt>
                <c:pt idx="58945">
                  <c:v>1474682400</c:v>
                </c:pt>
                <c:pt idx="58946">
                  <c:v>1474686000</c:v>
                </c:pt>
                <c:pt idx="58947">
                  <c:v>1474689600</c:v>
                </c:pt>
                <c:pt idx="58948">
                  <c:v>1474693200</c:v>
                </c:pt>
                <c:pt idx="58949">
                  <c:v>1474696800</c:v>
                </c:pt>
                <c:pt idx="58950">
                  <c:v>1474700400</c:v>
                </c:pt>
                <c:pt idx="58951">
                  <c:v>1474704000</c:v>
                </c:pt>
                <c:pt idx="58952">
                  <c:v>1474707600</c:v>
                </c:pt>
                <c:pt idx="58953">
                  <c:v>1474711200</c:v>
                </c:pt>
                <c:pt idx="58954">
                  <c:v>1474714800</c:v>
                </c:pt>
                <c:pt idx="58955">
                  <c:v>1474718400</c:v>
                </c:pt>
                <c:pt idx="58956">
                  <c:v>1474722000</c:v>
                </c:pt>
                <c:pt idx="58957">
                  <c:v>1474725600</c:v>
                </c:pt>
                <c:pt idx="58958">
                  <c:v>1474729200</c:v>
                </c:pt>
                <c:pt idx="58959">
                  <c:v>1474732800</c:v>
                </c:pt>
                <c:pt idx="58960">
                  <c:v>1474736400</c:v>
                </c:pt>
                <c:pt idx="58961">
                  <c:v>1474740000</c:v>
                </c:pt>
                <c:pt idx="58962">
                  <c:v>1474743600</c:v>
                </c:pt>
                <c:pt idx="58963">
                  <c:v>1474747200</c:v>
                </c:pt>
                <c:pt idx="58964">
                  <c:v>1474750800</c:v>
                </c:pt>
                <c:pt idx="58965">
                  <c:v>1474754400</c:v>
                </c:pt>
                <c:pt idx="58966">
                  <c:v>1474758000</c:v>
                </c:pt>
                <c:pt idx="58967">
                  <c:v>1474761600</c:v>
                </c:pt>
                <c:pt idx="58968">
                  <c:v>1474765200</c:v>
                </c:pt>
                <c:pt idx="58969">
                  <c:v>1474768800</c:v>
                </c:pt>
                <c:pt idx="58970">
                  <c:v>1474772400</c:v>
                </c:pt>
                <c:pt idx="58971">
                  <c:v>1474776000</c:v>
                </c:pt>
                <c:pt idx="58972">
                  <c:v>1474779600</c:v>
                </c:pt>
                <c:pt idx="58973">
                  <c:v>1474783200</c:v>
                </c:pt>
                <c:pt idx="58974">
                  <c:v>1474786800</c:v>
                </c:pt>
                <c:pt idx="58975">
                  <c:v>1474790400</c:v>
                </c:pt>
                <c:pt idx="58976">
                  <c:v>1474794000</c:v>
                </c:pt>
                <c:pt idx="58977">
                  <c:v>1474797600</c:v>
                </c:pt>
                <c:pt idx="58978">
                  <c:v>1474801200</c:v>
                </c:pt>
                <c:pt idx="58979">
                  <c:v>1474804800</c:v>
                </c:pt>
                <c:pt idx="58980">
                  <c:v>1474808400</c:v>
                </c:pt>
                <c:pt idx="58981">
                  <c:v>1474812000</c:v>
                </c:pt>
                <c:pt idx="58982">
                  <c:v>1474815600</c:v>
                </c:pt>
                <c:pt idx="58983">
                  <c:v>1474819200</c:v>
                </c:pt>
                <c:pt idx="58984">
                  <c:v>1474822800</c:v>
                </c:pt>
                <c:pt idx="58985">
                  <c:v>1474826400</c:v>
                </c:pt>
                <c:pt idx="58986">
                  <c:v>1474830000</c:v>
                </c:pt>
                <c:pt idx="58987">
                  <c:v>1474833600</c:v>
                </c:pt>
                <c:pt idx="58988">
                  <c:v>1474837200</c:v>
                </c:pt>
                <c:pt idx="58989">
                  <c:v>1474840800</c:v>
                </c:pt>
                <c:pt idx="58990">
                  <c:v>1474844400</c:v>
                </c:pt>
                <c:pt idx="58991">
                  <c:v>1474848000</c:v>
                </c:pt>
                <c:pt idx="58992">
                  <c:v>1474851600</c:v>
                </c:pt>
                <c:pt idx="58993">
                  <c:v>1474855200</c:v>
                </c:pt>
                <c:pt idx="58994">
                  <c:v>1474858800</c:v>
                </c:pt>
                <c:pt idx="58995">
                  <c:v>1474862400</c:v>
                </c:pt>
                <c:pt idx="58996">
                  <c:v>1474866000</c:v>
                </c:pt>
                <c:pt idx="58997">
                  <c:v>1474869600</c:v>
                </c:pt>
                <c:pt idx="58998">
                  <c:v>1474873200</c:v>
                </c:pt>
                <c:pt idx="58999">
                  <c:v>1474876800</c:v>
                </c:pt>
                <c:pt idx="59000">
                  <c:v>1474880400</c:v>
                </c:pt>
                <c:pt idx="59001">
                  <c:v>1474884000</c:v>
                </c:pt>
                <c:pt idx="59002">
                  <c:v>1474887600</c:v>
                </c:pt>
                <c:pt idx="59003">
                  <c:v>1474891200</c:v>
                </c:pt>
                <c:pt idx="59004">
                  <c:v>1474894800</c:v>
                </c:pt>
                <c:pt idx="59005">
                  <c:v>1474898400</c:v>
                </c:pt>
                <c:pt idx="59006">
                  <c:v>1474902000</c:v>
                </c:pt>
                <c:pt idx="59007">
                  <c:v>1474905600</c:v>
                </c:pt>
                <c:pt idx="59008">
                  <c:v>1474909200</c:v>
                </c:pt>
                <c:pt idx="59009">
                  <c:v>1474912800</c:v>
                </c:pt>
                <c:pt idx="59010">
                  <c:v>1474916400</c:v>
                </c:pt>
                <c:pt idx="59011">
                  <c:v>1474920000</c:v>
                </c:pt>
                <c:pt idx="59012">
                  <c:v>1474923600</c:v>
                </c:pt>
                <c:pt idx="59013">
                  <c:v>1474927200</c:v>
                </c:pt>
                <c:pt idx="59014">
                  <c:v>1474930800</c:v>
                </c:pt>
                <c:pt idx="59015">
                  <c:v>1474934400</c:v>
                </c:pt>
                <c:pt idx="59016">
                  <c:v>1474938000</c:v>
                </c:pt>
                <c:pt idx="59017">
                  <c:v>1474941600</c:v>
                </c:pt>
                <c:pt idx="59018">
                  <c:v>1474945200</c:v>
                </c:pt>
                <c:pt idx="59019">
                  <c:v>1474948800</c:v>
                </c:pt>
                <c:pt idx="59020">
                  <c:v>1474952400</c:v>
                </c:pt>
                <c:pt idx="59021">
                  <c:v>1474956000</c:v>
                </c:pt>
                <c:pt idx="59022">
                  <c:v>1474959600</c:v>
                </c:pt>
                <c:pt idx="59023">
                  <c:v>1474963200</c:v>
                </c:pt>
                <c:pt idx="59024">
                  <c:v>1474966800</c:v>
                </c:pt>
                <c:pt idx="59025">
                  <c:v>1474970400</c:v>
                </c:pt>
                <c:pt idx="59026">
                  <c:v>1474974000</c:v>
                </c:pt>
                <c:pt idx="59027">
                  <c:v>1474977600</c:v>
                </c:pt>
                <c:pt idx="59028">
                  <c:v>1474981200</c:v>
                </c:pt>
                <c:pt idx="59029">
                  <c:v>1474984800</c:v>
                </c:pt>
                <c:pt idx="59030">
                  <c:v>1474988400</c:v>
                </c:pt>
                <c:pt idx="59031">
                  <c:v>1474992000</c:v>
                </c:pt>
                <c:pt idx="59032">
                  <c:v>1474995600</c:v>
                </c:pt>
                <c:pt idx="59033">
                  <c:v>1474999200</c:v>
                </c:pt>
                <c:pt idx="59034">
                  <c:v>1475002800</c:v>
                </c:pt>
                <c:pt idx="59035">
                  <c:v>1475006400</c:v>
                </c:pt>
                <c:pt idx="59036">
                  <c:v>1475010000</c:v>
                </c:pt>
                <c:pt idx="59037">
                  <c:v>1475013600</c:v>
                </c:pt>
                <c:pt idx="59038">
                  <c:v>1475017200</c:v>
                </c:pt>
                <c:pt idx="59039">
                  <c:v>1475020800</c:v>
                </c:pt>
                <c:pt idx="59040">
                  <c:v>1475024400</c:v>
                </c:pt>
                <c:pt idx="59041">
                  <c:v>1475028000</c:v>
                </c:pt>
                <c:pt idx="59042">
                  <c:v>1475031600</c:v>
                </c:pt>
                <c:pt idx="59043">
                  <c:v>1475035200</c:v>
                </c:pt>
                <c:pt idx="59044">
                  <c:v>1475038800</c:v>
                </c:pt>
                <c:pt idx="59045">
                  <c:v>1475042400</c:v>
                </c:pt>
                <c:pt idx="59046">
                  <c:v>1475046000</c:v>
                </c:pt>
                <c:pt idx="59047">
                  <c:v>1475049600</c:v>
                </c:pt>
                <c:pt idx="59048">
                  <c:v>1475053200</c:v>
                </c:pt>
                <c:pt idx="59049">
                  <c:v>1475056800</c:v>
                </c:pt>
                <c:pt idx="59050">
                  <c:v>1475060400</c:v>
                </c:pt>
                <c:pt idx="59051">
                  <c:v>1475064000</c:v>
                </c:pt>
                <c:pt idx="59052">
                  <c:v>1475067600</c:v>
                </c:pt>
                <c:pt idx="59053">
                  <c:v>1475071200</c:v>
                </c:pt>
                <c:pt idx="59054">
                  <c:v>1475074800</c:v>
                </c:pt>
                <c:pt idx="59055">
                  <c:v>1475078400</c:v>
                </c:pt>
                <c:pt idx="59056">
                  <c:v>1475082000</c:v>
                </c:pt>
                <c:pt idx="59057">
                  <c:v>1475085600</c:v>
                </c:pt>
                <c:pt idx="59058">
                  <c:v>1475089200</c:v>
                </c:pt>
                <c:pt idx="59059">
                  <c:v>1475092800</c:v>
                </c:pt>
                <c:pt idx="59060">
                  <c:v>1475096400</c:v>
                </c:pt>
                <c:pt idx="59061">
                  <c:v>1475100000</c:v>
                </c:pt>
                <c:pt idx="59062">
                  <c:v>1475103600</c:v>
                </c:pt>
                <c:pt idx="59063">
                  <c:v>1475107200</c:v>
                </c:pt>
                <c:pt idx="59064">
                  <c:v>1475110800</c:v>
                </c:pt>
                <c:pt idx="59065">
                  <c:v>1475114400</c:v>
                </c:pt>
                <c:pt idx="59066">
                  <c:v>1475118000</c:v>
                </c:pt>
                <c:pt idx="59067">
                  <c:v>1475121600</c:v>
                </c:pt>
                <c:pt idx="59068">
                  <c:v>1475125200</c:v>
                </c:pt>
                <c:pt idx="59069">
                  <c:v>1475128800</c:v>
                </c:pt>
                <c:pt idx="59070">
                  <c:v>1475132400</c:v>
                </c:pt>
                <c:pt idx="59071">
                  <c:v>1475136000</c:v>
                </c:pt>
                <c:pt idx="59072">
                  <c:v>1475139600</c:v>
                </c:pt>
                <c:pt idx="59073">
                  <c:v>1475143200</c:v>
                </c:pt>
                <c:pt idx="59074">
                  <c:v>1475146800</c:v>
                </c:pt>
                <c:pt idx="59075">
                  <c:v>1475150400</c:v>
                </c:pt>
                <c:pt idx="59076">
                  <c:v>1475154000</c:v>
                </c:pt>
                <c:pt idx="59077">
                  <c:v>1475157600</c:v>
                </c:pt>
                <c:pt idx="59078">
                  <c:v>1475161200</c:v>
                </c:pt>
                <c:pt idx="59079">
                  <c:v>1475164800</c:v>
                </c:pt>
                <c:pt idx="59080">
                  <c:v>1475168400</c:v>
                </c:pt>
                <c:pt idx="59081">
                  <c:v>1475172000</c:v>
                </c:pt>
                <c:pt idx="59082">
                  <c:v>1475175600</c:v>
                </c:pt>
                <c:pt idx="59083">
                  <c:v>1475179200</c:v>
                </c:pt>
                <c:pt idx="59084">
                  <c:v>1475182800</c:v>
                </c:pt>
                <c:pt idx="59085">
                  <c:v>1475186400</c:v>
                </c:pt>
                <c:pt idx="59086">
                  <c:v>1475190000</c:v>
                </c:pt>
                <c:pt idx="59087">
                  <c:v>1475193600</c:v>
                </c:pt>
                <c:pt idx="59088">
                  <c:v>1475197200</c:v>
                </c:pt>
                <c:pt idx="59089">
                  <c:v>1475200800</c:v>
                </c:pt>
                <c:pt idx="59090">
                  <c:v>1475204400</c:v>
                </c:pt>
                <c:pt idx="59091">
                  <c:v>1475208000</c:v>
                </c:pt>
                <c:pt idx="59092">
                  <c:v>1475211600</c:v>
                </c:pt>
                <c:pt idx="59093">
                  <c:v>1475215200</c:v>
                </c:pt>
                <c:pt idx="59094">
                  <c:v>1475218800</c:v>
                </c:pt>
                <c:pt idx="59095">
                  <c:v>1475222400</c:v>
                </c:pt>
                <c:pt idx="59096">
                  <c:v>1475226000</c:v>
                </c:pt>
                <c:pt idx="59097">
                  <c:v>1475229600</c:v>
                </c:pt>
                <c:pt idx="59098">
                  <c:v>1475233200</c:v>
                </c:pt>
                <c:pt idx="59099">
                  <c:v>1475236800</c:v>
                </c:pt>
                <c:pt idx="59100">
                  <c:v>1475240400</c:v>
                </c:pt>
                <c:pt idx="59101">
                  <c:v>1475244000</c:v>
                </c:pt>
                <c:pt idx="59102">
                  <c:v>1475247600</c:v>
                </c:pt>
                <c:pt idx="59103">
                  <c:v>1475251200</c:v>
                </c:pt>
                <c:pt idx="59104">
                  <c:v>1475254800</c:v>
                </c:pt>
                <c:pt idx="59105">
                  <c:v>1475258400</c:v>
                </c:pt>
                <c:pt idx="59106">
                  <c:v>1475262000</c:v>
                </c:pt>
                <c:pt idx="59107">
                  <c:v>1475265600</c:v>
                </c:pt>
                <c:pt idx="59108">
                  <c:v>1475269200</c:v>
                </c:pt>
                <c:pt idx="59109">
                  <c:v>1475272800</c:v>
                </c:pt>
                <c:pt idx="59110">
                  <c:v>1475276400</c:v>
                </c:pt>
                <c:pt idx="59111">
                  <c:v>1475280000</c:v>
                </c:pt>
                <c:pt idx="59112">
                  <c:v>1475283600</c:v>
                </c:pt>
                <c:pt idx="59113">
                  <c:v>1475287200</c:v>
                </c:pt>
                <c:pt idx="59114">
                  <c:v>1475290800</c:v>
                </c:pt>
                <c:pt idx="59115">
                  <c:v>1475294400</c:v>
                </c:pt>
                <c:pt idx="59116">
                  <c:v>1475298000</c:v>
                </c:pt>
                <c:pt idx="59117">
                  <c:v>1475301600</c:v>
                </c:pt>
                <c:pt idx="59118">
                  <c:v>1475305200</c:v>
                </c:pt>
                <c:pt idx="59119">
                  <c:v>1475308800</c:v>
                </c:pt>
                <c:pt idx="59120">
                  <c:v>1475312400</c:v>
                </c:pt>
                <c:pt idx="59121">
                  <c:v>1475316000</c:v>
                </c:pt>
                <c:pt idx="59122">
                  <c:v>1475319600</c:v>
                </c:pt>
                <c:pt idx="59123">
                  <c:v>1475323200</c:v>
                </c:pt>
                <c:pt idx="59124">
                  <c:v>1475326800</c:v>
                </c:pt>
                <c:pt idx="59125">
                  <c:v>1475330400</c:v>
                </c:pt>
                <c:pt idx="59126">
                  <c:v>1475334000</c:v>
                </c:pt>
                <c:pt idx="59127">
                  <c:v>1475337600</c:v>
                </c:pt>
                <c:pt idx="59128">
                  <c:v>1475341200</c:v>
                </c:pt>
                <c:pt idx="59129">
                  <c:v>1475344800</c:v>
                </c:pt>
                <c:pt idx="59130">
                  <c:v>1475348400</c:v>
                </c:pt>
                <c:pt idx="59131">
                  <c:v>1475352000</c:v>
                </c:pt>
                <c:pt idx="59132">
                  <c:v>1475355600</c:v>
                </c:pt>
                <c:pt idx="59133">
                  <c:v>1475359200</c:v>
                </c:pt>
                <c:pt idx="59134">
                  <c:v>1475362800</c:v>
                </c:pt>
                <c:pt idx="59135">
                  <c:v>1475366400</c:v>
                </c:pt>
                <c:pt idx="59136">
                  <c:v>1475370000</c:v>
                </c:pt>
                <c:pt idx="59137">
                  <c:v>1475373600</c:v>
                </c:pt>
                <c:pt idx="59138">
                  <c:v>1475377200</c:v>
                </c:pt>
                <c:pt idx="59139">
                  <c:v>1475380800</c:v>
                </c:pt>
                <c:pt idx="59140">
                  <c:v>1475384400</c:v>
                </c:pt>
                <c:pt idx="59141">
                  <c:v>1475388000</c:v>
                </c:pt>
                <c:pt idx="59142">
                  <c:v>1475391600</c:v>
                </c:pt>
                <c:pt idx="59143">
                  <c:v>1475395200</c:v>
                </c:pt>
                <c:pt idx="59144">
                  <c:v>1475398800</c:v>
                </c:pt>
                <c:pt idx="59145">
                  <c:v>1475402400</c:v>
                </c:pt>
                <c:pt idx="59146">
                  <c:v>1475406000</c:v>
                </c:pt>
                <c:pt idx="59147">
                  <c:v>1475409600</c:v>
                </c:pt>
                <c:pt idx="59148">
                  <c:v>1475413200</c:v>
                </c:pt>
                <c:pt idx="59149">
                  <c:v>1475416800</c:v>
                </c:pt>
                <c:pt idx="59150">
                  <c:v>1475420400</c:v>
                </c:pt>
                <c:pt idx="59151">
                  <c:v>1475424000</c:v>
                </c:pt>
                <c:pt idx="59152">
                  <c:v>1475427600</c:v>
                </c:pt>
                <c:pt idx="59153">
                  <c:v>1475431200</c:v>
                </c:pt>
                <c:pt idx="59154">
                  <c:v>1475434800</c:v>
                </c:pt>
                <c:pt idx="59155">
                  <c:v>1475438400</c:v>
                </c:pt>
                <c:pt idx="59156">
                  <c:v>1475442000</c:v>
                </c:pt>
                <c:pt idx="59157">
                  <c:v>1475445600</c:v>
                </c:pt>
                <c:pt idx="59158">
                  <c:v>1475449200</c:v>
                </c:pt>
                <c:pt idx="59159">
                  <c:v>1475452800</c:v>
                </c:pt>
                <c:pt idx="59160">
                  <c:v>1475456400</c:v>
                </c:pt>
                <c:pt idx="59161">
                  <c:v>1475460000</c:v>
                </c:pt>
                <c:pt idx="59162">
                  <c:v>1475463600</c:v>
                </c:pt>
                <c:pt idx="59163">
                  <c:v>1475467200</c:v>
                </c:pt>
                <c:pt idx="59164">
                  <c:v>1475470800</c:v>
                </c:pt>
                <c:pt idx="59165">
                  <c:v>1475474400</c:v>
                </c:pt>
                <c:pt idx="59166">
                  <c:v>1475478000</c:v>
                </c:pt>
                <c:pt idx="59167">
                  <c:v>1475481600</c:v>
                </c:pt>
                <c:pt idx="59168">
                  <c:v>1475485200</c:v>
                </c:pt>
                <c:pt idx="59169">
                  <c:v>1475488800</c:v>
                </c:pt>
                <c:pt idx="59170">
                  <c:v>1475492400</c:v>
                </c:pt>
                <c:pt idx="59171">
                  <c:v>1475496000</c:v>
                </c:pt>
                <c:pt idx="59172">
                  <c:v>1475499600</c:v>
                </c:pt>
                <c:pt idx="59173">
                  <c:v>1475503200</c:v>
                </c:pt>
                <c:pt idx="59174">
                  <c:v>1475506800</c:v>
                </c:pt>
                <c:pt idx="59175">
                  <c:v>1475510400</c:v>
                </c:pt>
                <c:pt idx="59176">
                  <c:v>1475514000</c:v>
                </c:pt>
                <c:pt idx="59177">
                  <c:v>1475517600</c:v>
                </c:pt>
                <c:pt idx="59178">
                  <c:v>1475521200</c:v>
                </c:pt>
                <c:pt idx="59179">
                  <c:v>1475524800</c:v>
                </c:pt>
                <c:pt idx="59180">
                  <c:v>1475528400</c:v>
                </c:pt>
                <c:pt idx="59181">
                  <c:v>1475532000</c:v>
                </c:pt>
                <c:pt idx="59182">
                  <c:v>1475535600</c:v>
                </c:pt>
                <c:pt idx="59183">
                  <c:v>1475539200</c:v>
                </c:pt>
                <c:pt idx="59184">
                  <c:v>1475542800</c:v>
                </c:pt>
                <c:pt idx="59185">
                  <c:v>1475546400</c:v>
                </c:pt>
                <c:pt idx="59186">
                  <c:v>1475550000</c:v>
                </c:pt>
                <c:pt idx="59187">
                  <c:v>1475553600</c:v>
                </c:pt>
                <c:pt idx="59188">
                  <c:v>1475557200</c:v>
                </c:pt>
                <c:pt idx="59189">
                  <c:v>1475560800</c:v>
                </c:pt>
                <c:pt idx="59190">
                  <c:v>1475564400</c:v>
                </c:pt>
                <c:pt idx="59191">
                  <c:v>1475568000</c:v>
                </c:pt>
                <c:pt idx="59192">
                  <c:v>1475571600</c:v>
                </c:pt>
                <c:pt idx="59193">
                  <c:v>1475575200</c:v>
                </c:pt>
                <c:pt idx="59194">
                  <c:v>1475578800</c:v>
                </c:pt>
                <c:pt idx="59195">
                  <c:v>1475582400</c:v>
                </c:pt>
                <c:pt idx="59196">
                  <c:v>1475586000</c:v>
                </c:pt>
                <c:pt idx="59197">
                  <c:v>1475589600</c:v>
                </c:pt>
                <c:pt idx="59198">
                  <c:v>1475593200</c:v>
                </c:pt>
                <c:pt idx="59199">
                  <c:v>1475596800</c:v>
                </c:pt>
                <c:pt idx="59200">
                  <c:v>1475600400</c:v>
                </c:pt>
                <c:pt idx="59201">
                  <c:v>1475604000</c:v>
                </c:pt>
                <c:pt idx="59202">
                  <c:v>1475607600</c:v>
                </c:pt>
                <c:pt idx="59203">
                  <c:v>1475611200</c:v>
                </c:pt>
                <c:pt idx="59204">
                  <c:v>1475614800</c:v>
                </c:pt>
                <c:pt idx="59205">
                  <c:v>1475618400</c:v>
                </c:pt>
                <c:pt idx="59206">
                  <c:v>1475622000</c:v>
                </c:pt>
                <c:pt idx="59207">
                  <c:v>1475625600</c:v>
                </c:pt>
                <c:pt idx="59208">
                  <c:v>1475629200</c:v>
                </c:pt>
                <c:pt idx="59209">
                  <c:v>1475632800</c:v>
                </c:pt>
                <c:pt idx="59210">
                  <c:v>1475636400</c:v>
                </c:pt>
                <c:pt idx="59211">
                  <c:v>1475640000</c:v>
                </c:pt>
                <c:pt idx="59212">
                  <c:v>1475643600</c:v>
                </c:pt>
                <c:pt idx="59213">
                  <c:v>1475647200</c:v>
                </c:pt>
                <c:pt idx="59214">
                  <c:v>1475650800</c:v>
                </c:pt>
                <c:pt idx="59215">
                  <c:v>1475654400</c:v>
                </c:pt>
                <c:pt idx="59216">
                  <c:v>1475658000</c:v>
                </c:pt>
                <c:pt idx="59217">
                  <c:v>1475661600</c:v>
                </c:pt>
                <c:pt idx="59218">
                  <c:v>1475665200</c:v>
                </c:pt>
                <c:pt idx="59219">
                  <c:v>1475668800</c:v>
                </c:pt>
                <c:pt idx="59220">
                  <c:v>1475672400</c:v>
                </c:pt>
                <c:pt idx="59221">
                  <c:v>1475676000</c:v>
                </c:pt>
                <c:pt idx="59222">
                  <c:v>1475679600</c:v>
                </c:pt>
                <c:pt idx="59223">
                  <c:v>1475683200</c:v>
                </c:pt>
                <c:pt idx="59224">
                  <c:v>1475686800</c:v>
                </c:pt>
                <c:pt idx="59225">
                  <c:v>1475690400</c:v>
                </c:pt>
                <c:pt idx="59226">
                  <c:v>1475694000</c:v>
                </c:pt>
                <c:pt idx="59227">
                  <c:v>1475697600</c:v>
                </c:pt>
                <c:pt idx="59228">
                  <c:v>1475701200</c:v>
                </c:pt>
                <c:pt idx="59229">
                  <c:v>1475704800</c:v>
                </c:pt>
                <c:pt idx="59230">
                  <c:v>1475708400</c:v>
                </c:pt>
                <c:pt idx="59231">
                  <c:v>1475712000</c:v>
                </c:pt>
                <c:pt idx="59232">
                  <c:v>1475715600</c:v>
                </c:pt>
                <c:pt idx="59233">
                  <c:v>1475719200</c:v>
                </c:pt>
                <c:pt idx="59234">
                  <c:v>1475722800</c:v>
                </c:pt>
                <c:pt idx="59235">
                  <c:v>1475726400</c:v>
                </c:pt>
                <c:pt idx="59236">
                  <c:v>1475730000</c:v>
                </c:pt>
                <c:pt idx="59237">
                  <c:v>1475733600</c:v>
                </c:pt>
                <c:pt idx="59238">
                  <c:v>1475737200</c:v>
                </c:pt>
                <c:pt idx="59239">
                  <c:v>1475740800</c:v>
                </c:pt>
                <c:pt idx="59240">
                  <c:v>1475744400</c:v>
                </c:pt>
                <c:pt idx="59241">
                  <c:v>1475748000</c:v>
                </c:pt>
                <c:pt idx="59242">
                  <c:v>1475751600</c:v>
                </c:pt>
                <c:pt idx="59243">
                  <c:v>1475755200</c:v>
                </c:pt>
                <c:pt idx="59244">
                  <c:v>1475758800</c:v>
                </c:pt>
                <c:pt idx="59245">
                  <c:v>1475762400</c:v>
                </c:pt>
                <c:pt idx="59246">
                  <c:v>1475766000</c:v>
                </c:pt>
                <c:pt idx="59247">
                  <c:v>1475769600</c:v>
                </c:pt>
                <c:pt idx="59248">
                  <c:v>1475773200</c:v>
                </c:pt>
                <c:pt idx="59249">
                  <c:v>1475776800</c:v>
                </c:pt>
                <c:pt idx="59250">
                  <c:v>1475780400</c:v>
                </c:pt>
                <c:pt idx="59251">
                  <c:v>1475784000</c:v>
                </c:pt>
                <c:pt idx="59252">
                  <c:v>1475787600</c:v>
                </c:pt>
                <c:pt idx="59253">
                  <c:v>1475791200</c:v>
                </c:pt>
                <c:pt idx="59254">
                  <c:v>1475794800</c:v>
                </c:pt>
                <c:pt idx="59255">
                  <c:v>1475798400</c:v>
                </c:pt>
                <c:pt idx="59256">
                  <c:v>1475802000</c:v>
                </c:pt>
                <c:pt idx="59257">
                  <c:v>1475805600</c:v>
                </c:pt>
                <c:pt idx="59258">
                  <c:v>1475809200</c:v>
                </c:pt>
                <c:pt idx="59259">
                  <c:v>1475812800</c:v>
                </c:pt>
                <c:pt idx="59260">
                  <c:v>1475816400</c:v>
                </c:pt>
                <c:pt idx="59261">
                  <c:v>1475820000</c:v>
                </c:pt>
                <c:pt idx="59262">
                  <c:v>1475823600</c:v>
                </c:pt>
                <c:pt idx="59263">
                  <c:v>1475827200</c:v>
                </c:pt>
                <c:pt idx="59264">
                  <c:v>1475830800</c:v>
                </c:pt>
                <c:pt idx="59265">
                  <c:v>1475834400</c:v>
                </c:pt>
                <c:pt idx="59266">
                  <c:v>1475838000</c:v>
                </c:pt>
                <c:pt idx="59267">
                  <c:v>1475841600</c:v>
                </c:pt>
                <c:pt idx="59268">
                  <c:v>1475845200</c:v>
                </c:pt>
                <c:pt idx="59269">
                  <c:v>1475848800</c:v>
                </c:pt>
                <c:pt idx="59270">
                  <c:v>1475852400</c:v>
                </c:pt>
                <c:pt idx="59271">
                  <c:v>1475856000</c:v>
                </c:pt>
                <c:pt idx="59272">
                  <c:v>1475859600</c:v>
                </c:pt>
                <c:pt idx="59273">
                  <c:v>1475863200</c:v>
                </c:pt>
                <c:pt idx="59274">
                  <c:v>1475866800</c:v>
                </c:pt>
                <c:pt idx="59275">
                  <c:v>1475870400</c:v>
                </c:pt>
                <c:pt idx="59276">
                  <c:v>1475874000</c:v>
                </c:pt>
                <c:pt idx="59277">
                  <c:v>1475877600</c:v>
                </c:pt>
                <c:pt idx="59278">
                  <c:v>1475881200</c:v>
                </c:pt>
                <c:pt idx="59279">
                  <c:v>1475884800</c:v>
                </c:pt>
                <c:pt idx="59280">
                  <c:v>1475888400</c:v>
                </c:pt>
                <c:pt idx="59281">
                  <c:v>1475892000</c:v>
                </c:pt>
                <c:pt idx="59282">
                  <c:v>1475895600</c:v>
                </c:pt>
                <c:pt idx="59283">
                  <c:v>1475899200</c:v>
                </c:pt>
                <c:pt idx="59284">
                  <c:v>1475902800</c:v>
                </c:pt>
                <c:pt idx="59285">
                  <c:v>1475906400</c:v>
                </c:pt>
                <c:pt idx="59286">
                  <c:v>1475910000</c:v>
                </c:pt>
                <c:pt idx="59287">
                  <c:v>1475913600</c:v>
                </c:pt>
                <c:pt idx="59288">
                  <c:v>1475917200</c:v>
                </c:pt>
                <c:pt idx="59289">
                  <c:v>1475920800</c:v>
                </c:pt>
                <c:pt idx="59290">
                  <c:v>1475924400</c:v>
                </c:pt>
                <c:pt idx="59291">
                  <c:v>1475928000</c:v>
                </c:pt>
                <c:pt idx="59292">
                  <c:v>1475931600</c:v>
                </c:pt>
                <c:pt idx="59293">
                  <c:v>1475935200</c:v>
                </c:pt>
                <c:pt idx="59294">
                  <c:v>1475938800</c:v>
                </c:pt>
                <c:pt idx="59295">
                  <c:v>1475942400</c:v>
                </c:pt>
                <c:pt idx="59296">
                  <c:v>1475946000</c:v>
                </c:pt>
                <c:pt idx="59297">
                  <c:v>1475949600</c:v>
                </c:pt>
                <c:pt idx="59298">
                  <c:v>1475953200</c:v>
                </c:pt>
                <c:pt idx="59299">
                  <c:v>1475956800</c:v>
                </c:pt>
                <c:pt idx="59300">
                  <c:v>1475960400</c:v>
                </c:pt>
                <c:pt idx="59301">
                  <c:v>1475964000</c:v>
                </c:pt>
                <c:pt idx="59302">
                  <c:v>1475967600</c:v>
                </c:pt>
                <c:pt idx="59303">
                  <c:v>1475971200</c:v>
                </c:pt>
                <c:pt idx="59304">
                  <c:v>1475974800</c:v>
                </c:pt>
                <c:pt idx="59305">
                  <c:v>1475978400</c:v>
                </c:pt>
                <c:pt idx="59306">
                  <c:v>1475982000</c:v>
                </c:pt>
                <c:pt idx="59307">
                  <c:v>1475985600</c:v>
                </c:pt>
                <c:pt idx="59308">
                  <c:v>1475989200</c:v>
                </c:pt>
                <c:pt idx="59309">
                  <c:v>1475992800</c:v>
                </c:pt>
                <c:pt idx="59310">
                  <c:v>1475996400</c:v>
                </c:pt>
                <c:pt idx="59311">
                  <c:v>1476000000</c:v>
                </c:pt>
                <c:pt idx="59312">
                  <c:v>1476003600</c:v>
                </c:pt>
                <c:pt idx="59313">
                  <c:v>1476007200</c:v>
                </c:pt>
                <c:pt idx="59314">
                  <c:v>1476010800</c:v>
                </c:pt>
                <c:pt idx="59315">
                  <c:v>1476014400</c:v>
                </c:pt>
                <c:pt idx="59316">
                  <c:v>1476018000</c:v>
                </c:pt>
                <c:pt idx="59317">
                  <c:v>1476021600</c:v>
                </c:pt>
                <c:pt idx="59318">
                  <c:v>1476025200</c:v>
                </c:pt>
                <c:pt idx="59319">
                  <c:v>1476028800</c:v>
                </c:pt>
                <c:pt idx="59320">
                  <c:v>1476032400</c:v>
                </c:pt>
                <c:pt idx="59321">
                  <c:v>1476036000</c:v>
                </c:pt>
                <c:pt idx="59322">
                  <c:v>1476039600</c:v>
                </c:pt>
                <c:pt idx="59323">
                  <c:v>1476043200</c:v>
                </c:pt>
                <c:pt idx="59324">
                  <c:v>1476046800</c:v>
                </c:pt>
                <c:pt idx="59325">
                  <c:v>1476050400</c:v>
                </c:pt>
                <c:pt idx="59326">
                  <c:v>1476054000</c:v>
                </c:pt>
                <c:pt idx="59327">
                  <c:v>1476057600</c:v>
                </c:pt>
                <c:pt idx="59328">
                  <c:v>1476061200</c:v>
                </c:pt>
                <c:pt idx="59329">
                  <c:v>1476064800</c:v>
                </c:pt>
                <c:pt idx="59330">
                  <c:v>1476068400</c:v>
                </c:pt>
                <c:pt idx="59331">
                  <c:v>1476072000</c:v>
                </c:pt>
                <c:pt idx="59332">
                  <c:v>1476075600</c:v>
                </c:pt>
                <c:pt idx="59333">
                  <c:v>1476079200</c:v>
                </c:pt>
                <c:pt idx="59334">
                  <c:v>1476082800</c:v>
                </c:pt>
                <c:pt idx="59335">
                  <c:v>1476086400</c:v>
                </c:pt>
                <c:pt idx="59336">
                  <c:v>1476090000</c:v>
                </c:pt>
                <c:pt idx="59337">
                  <c:v>1476093600</c:v>
                </c:pt>
                <c:pt idx="59338">
                  <c:v>1476097200</c:v>
                </c:pt>
                <c:pt idx="59339">
                  <c:v>1476100800</c:v>
                </c:pt>
                <c:pt idx="59340">
                  <c:v>1476104400</c:v>
                </c:pt>
                <c:pt idx="59341">
                  <c:v>1476108000</c:v>
                </c:pt>
                <c:pt idx="59342">
                  <c:v>1476111600</c:v>
                </c:pt>
                <c:pt idx="59343">
                  <c:v>1476115200</c:v>
                </c:pt>
                <c:pt idx="59344">
                  <c:v>1476118800</c:v>
                </c:pt>
                <c:pt idx="59345">
                  <c:v>1476122400</c:v>
                </c:pt>
                <c:pt idx="59346">
                  <c:v>1476126000</c:v>
                </c:pt>
                <c:pt idx="59347">
                  <c:v>1476129600</c:v>
                </c:pt>
                <c:pt idx="59348">
                  <c:v>1476133200</c:v>
                </c:pt>
                <c:pt idx="59349">
                  <c:v>1476136800</c:v>
                </c:pt>
                <c:pt idx="59350">
                  <c:v>1476140400</c:v>
                </c:pt>
                <c:pt idx="59351">
                  <c:v>1476144000</c:v>
                </c:pt>
                <c:pt idx="59352">
                  <c:v>1476147600</c:v>
                </c:pt>
                <c:pt idx="59353">
                  <c:v>1476151200</c:v>
                </c:pt>
                <c:pt idx="59354">
                  <c:v>1476154800</c:v>
                </c:pt>
                <c:pt idx="59355">
                  <c:v>1476158400</c:v>
                </c:pt>
                <c:pt idx="59356">
                  <c:v>1476162000</c:v>
                </c:pt>
                <c:pt idx="59357">
                  <c:v>1476165600</c:v>
                </c:pt>
                <c:pt idx="59358">
                  <c:v>1476169200</c:v>
                </c:pt>
                <c:pt idx="59359">
                  <c:v>1476172800</c:v>
                </c:pt>
                <c:pt idx="59360">
                  <c:v>1476176400</c:v>
                </c:pt>
                <c:pt idx="59361">
                  <c:v>1476180000</c:v>
                </c:pt>
                <c:pt idx="59362">
                  <c:v>1476183600</c:v>
                </c:pt>
                <c:pt idx="59363">
                  <c:v>1476187200</c:v>
                </c:pt>
                <c:pt idx="59364">
                  <c:v>1476190800</c:v>
                </c:pt>
                <c:pt idx="59365">
                  <c:v>1476194400</c:v>
                </c:pt>
                <c:pt idx="59366">
                  <c:v>1476198000</c:v>
                </c:pt>
                <c:pt idx="59367">
                  <c:v>1476201600</c:v>
                </c:pt>
                <c:pt idx="59368">
                  <c:v>1476205200</c:v>
                </c:pt>
                <c:pt idx="59369">
                  <c:v>1476208800</c:v>
                </c:pt>
                <c:pt idx="59370">
                  <c:v>1476212400</c:v>
                </c:pt>
                <c:pt idx="59371">
                  <c:v>1476216000</c:v>
                </c:pt>
                <c:pt idx="59372">
                  <c:v>1476219600</c:v>
                </c:pt>
                <c:pt idx="59373">
                  <c:v>1476223200</c:v>
                </c:pt>
                <c:pt idx="59374">
                  <c:v>1476226800</c:v>
                </c:pt>
                <c:pt idx="59375">
                  <c:v>1476230400</c:v>
                </c:pt>
                <c:pt idx="59376">
                  <c:v>1476234000</c:v>
                </c:pt>
                <c:pt idx="59377">
                  <c:v>1476237600</c:v>
                </c:pt>
                <c:pt idx="59378">
                  <c:v>1476241200</c:v>
                </c:pt>
                <c:pt idx="59379">
                  <c:v>1476244800</c:v>
                </c:pt>
                <c:pt idx="59380">
                  <c:v>1476248400</c:v>
                </c:pt>
                <c:pt idx="59381">
                  <c:v>1476252000</c:v>
                </c:pt>
                <c:pt idx="59382">
                  <c:v>1476255600</c:v>
                </c:pt>
                <c:pt idx="59383">
                  <c:v>1476259200</c:v>
                </c:pt>
                <c:pt idx="59384">
                  <c:v>1476262800</c:v>
                </c:pt>
                <c:pt idx="59385">
                  <c:v>1476266400</c:v>
                </c:pt>
                <c:pt idx="59386">
                  <c:v>1476270000</c:v>
                </c:pt>
                <c:pt idx="59387">
                  <c:v>1476273600</c:v>
                </c:pt>
                <c:pt idx="59388">
                  <c:v>1476277200</c:v>
                </c:pt>
                <c:pt idx="59389">
                  <c:v>1476280800</c:v>
                </c:pt>
                <c:pt idx="59390">
                  <c:v>1476284400</c:v>
                </c:pt>
                <c:pt idx="59391">
                  <c:v>1476288000</c:v>
                </c:pt>
                <c:pt idx="59392">
                  <c:v>1476291600</c:v>
                </c:pt>
                <c:pt idx="59393">
                  <c:v>1476295200</c:v>
                </c:pt>
                <c:pt idx="59394">
                  <c:v>1476298800</c:v>
                </c:pt>
                <c:pt idx="59395">
                  <c:v>1476302400</c:v>
                </c:pt>
                <c:pt idx="59396">
                  <c:v>1476306000</c:v>
                </c:pt>
                <c:pt idx="59397">
                  <c:v>1476309600</c:v>
                </c:pt>
                <c:pt idx="59398">
                  <c:v>1476313200</c:v>
                </c:pt>
                <c:pt idx="59399">
                  <c:v>1476316800</c:v>
                </c:pt>
                <c:pt idx="59400">
                  <c:v>1476320400</c:v>
                </c:pt>
                <c:pt idx="59401">
                  <c:v>1476324000</c:v>
                </c:pt>
                <c:pt idx="59402">
                  <c:v>1476327600</c:v>
                </c:pt>
                <c:pt idx="59403">
                  <c:v>1476331200</c:v>
                </c:pt>
                <c:pt idx="59404">
                  <c:v>1476334800</c:v>
                </c:pt>
                <c:pt idx="59405">
                  <c:v>1476338400</c:v>
                </c:pt>
                <c:pt idx="59406">
                  <c:v>1476342000</c:v>
                </c:pt>
                <c:pt idx="59407">
                  <c:v>1476345600</c:v>
                </c:pt>
                <c:pt idx="59408">
                  <c:v>1476349200</c:v>
                </c:pt>
                <c:pt idx="59409">
                  <c:v>1476352800</c:v>
                </c:pt>
                <c:pt idx="59410">
                  <c:v>1476356400</c:v>
                </c:pt>
                <c:pt idx="59411">
                  <c:v>1476360000</c:v>
                </c:pt>
                <c:pt idx="59412">
                  <c:v>1476363600</c:v>
                </c:pt>
                <c:pt idx="59413">
                  <c:v>1476367200</c:v>
                </c:pt>
                <c:pt idx="59414">
                  <c:v>1476370800</c:v>
                </c:pt>
                <c:pt idx="59415">
                  <c:v>1476374400</c:v>
                </c:pt>
                <c:pt idx="59416">
                  <c:v>1476378000</c:v>
                </c:pt>
                <c:pt idx="59417">
                  <c:v>1476381600</c:v>
                </c:pt>
                <c:pt idx="59418">
                  <c:v>1476385200</c:v>
                </c:pt>
                <c:pt idx="59419">
                  <c:v>1476388800</c:v>
                </c:pt>
                <c:pt idx="59420">
                  <c:v>1476392400</c:v>
                </c:pt>
                <c:pt idx="59421">
                  <c:v>1476396000</c:v>
                </c:pt>
                <c:pt idx="59422">
                  <c:v>1476399600</c:v>
                </c:pt>
                <c:pt idx="59423">
                  <c:v>1476403200</c:v>
                </c:pt>
                <c:pt idx="59424">
                  <c:v>1476406800</c:v>
                </c:pt>
                <c:pt idx="59425">
                  <c:v>1476410400</c:v>
                </c:pt>
                <c:pt idx="59426">
                  <c:v>1476414000</c:v>
                </c:pt>
                <c:pt idx="59427">
                  <c:v>1476417600</c:v>
                </c:pt>
                <c:pt idx="59428">
                  <c:v>1476421200</c:v>
                </c:pt>
                <c:pt idx="59429">
                  <c:v>1476424800</c:v>
                </c:pt>
                <c:pt idx="59430">
                  <c:v>1476428400</c:v>
                </c:pt>
                <c:pt idx="59431">
                  <c:v>1476432000</c:v>
                </c:pt>
                <c:pt idx="59432">
                  <c:v>1476435600</c:v>
                </c:pt>
                <c:pt idx="59433">
                  <c:v>1476439200</c:v>
                </c:pt>
                <c:pt idx="59434">
                  <c:v>1476442800</c:v>
                </c:pt>
                <c:pt idx="59435">
                  <c:v>1476446400</c:v>
                </c:pt>
                <c:pt idx="59436">
                  <c:v>1476450000</c:v>
                </c:pt>
                <c:pt idx="59437">
                  <c:v>1476453600</c:v>
                </c:pt>
                <c:pt idx="59438">
                  <c:v>1476457200</c:v>
                </c:pt>
                <c:pt idx="59439">
                  <c:v>1476460800</c:v>
                </c:pt>
                <c:pt idx="59440">
                  <c:v>1476464400</c:v>
                </c:pt>
                <c:pt idx="59441">
                  <c:v>1476468000</c:v>
                </c:pt>
                <c:pt idx="59442">
                  <c:v>1476471600</c:v>
                </c:pt>
                <c:pt idx="59443">
                  <c:v>1476475200</c:v>
                </c:pt>
                <c:pt idx="59444">
                  <c:v>1476478800</c:v>
                </c:pt>
                <c:pt idx="59445">
                  <c:v>1476482400</c:v>
                </c:pt>
                <c:pt idx="59446">
                  <c:v>1476486000</c:v>
                </c:pt>
                <c:pt idx="59447">
                  <c:v>1476489600</c:v>
                </c:pt>
                <c:pt idx="59448">
                  <c:v>1476493200</c:v>
                </c:pt>
                <c:pt idx="59449">
                  <c:v>1476496800</c:v>
                </c:pt>
                <c:pt idx="59450">
                  <c:v>1476500400</c:v>
                </c:pt>
                <c:pt idx="59451">
                  <c:v>1476504000</c:v>
                </c:pt>
                <c:pt idx="59452">
                  <c:v>1476507600</c:v>
                </c:pt>
                <c:pt idx="59453">
                  <c:v>1476511200</c:v>
                </c:pt>
                <c:pt idx="59454">
                  <c:v>1476514800</c:v>
                </c:pt>
                <c:pt idx="59455">
                  <c:v>1476518400</c:v>
                </c:pt>
                <c:pt idx="59456">
                  <c:v>1476522000</c:v>
                </c:pt>
                <c:pt idx="59457">
                  <c:v>1476525600</c:v>
                </c:pt>
                <c:pt idx="59458">
                  <c:v>1476529200</c:v>
                </c:pt>
                <c:pt idx="59459">
                  <c:v>1476532800</c:v>
                </c:pt>
                <c:pt idx="59460">
                  <c:v>1476536400</c:v>
                </c:pt>
                <c:pt idx="59461">
                  <c:v>1476540000</c:v>
                </c:pt>
                <c:pt idx="59462">
                  <c:v>1476543600</c:v>
                </c:pt>
                <c:pt idx="59463">
                  <c:v>1476547200</c:v>
                </c:pt>
                <c:pt idx="59464">
                  <c:v>1476550800</c:v>
                </c:pt>
                <c:pt idx="59465">
                  <c:v>1476554400</c:v>
                </c:pt>
                <c:pt idx="59466">
                  <c:v>1476558000</c:v>
                </c:pt>
                <c:pt idx="59467">
                  <c:v>1476561600</c:v>
                </c:pt>
                <c:pt idx="59468">
                  <c:v>1476565200</c:v>
                </c:pt>
                <c:pt idx="59469">
                  <c:v>1476568800</c:v>
                </c:pt>
                <c:pt idx="59470">
                  <c:v>1476572400</c:v>
                </c:pt>
                <c:pt idx="59471">
                  <c:v>1476576000</c:v>
                </c:pt>
                <c:pt idx="59472">
                  <c:v>1476579600</c:v>
                </c:pt>
                <c:pt idx="59473">
                  <c:v>1476583200</c:v>
                </c:pt>
                <c:pt idx="59474">
                  <c:v>1476586800</c:v>
                </c:pt>
                <c:pt idx="59475">
                  <c:v>1476590400</c:v>
                </c:pt>
                <c:pt idx="59476">
                  <c:v>1476594000</c:v>
                </c:pt>
                <c:pt idx="59477">
                  <c:v>1476597600</c:v>
                </c:pt>
                <c:pt idx="59478">
                  <c:v>1476601200</c:v>
                </c:pt>
                <c:pt idx="59479">
                  <c:v>1476604800</c:v>
                </c:pt>
                <c:pt idx="59480">
                  <c:v>1476608400</c:v>
                </c:pt>
                <c:pt idx="59481">
                  <c:v>1476612000</c:v>
                </c:pt>
                <c:pt idx="59482">
                  <c:v>1476615600</c:v>
                </c:pt>
                <c:pt idx="59483">
                  <c:v>1476619200</c:v>
                </c:pt>
                <c:pt idx="59484">
                  <c:v>1476622800</c:v>
                </c:pt>
                <c:pt idx="59485">
                  <c:v>1476626400</c:v>
                </c:pt>
                <c:pt idx="59486">
                  <c:v>1476630000</c:v>
                </c:pt>
                <c:pt idx="59487">
                  <c:v>1476633600</c:v>
                </c:pt>
                <c:pt idx="59488">
                  <c:v>1476637200</c:v>
                </c:pt>
                <c:pt idx="59489">
                  <c:v>1476640800</c:v>
                </c:pt>
                <c:pt idx="59490">
                  <c:v>1476644400</c:v>
                </c:pt>
                <c:pt idx="59491">
                  <c:v>1476648000</c:v>
                </c:pt>
                <c:pt idx="59492">
                  <c:v>1476651600</c:v>
                </c:pt>
                <c:pt idx="59493">
                  <c:v>1476655200</c:v>
                </c:pt>
                <c:pt idx="59494">
                  <c:v>1476658800</c:v>
                </c:pt>
                <c:pt idx="59495">
                  <c:v>1476662400</c:v>
                </c:pt>
                <c:pt idx="59496">
                  <c:v>1476666000</c:v>
                </c:pt>
                <c:pt idx="59497">
                  <c:v>1476669600</c:v>
                </c:pt>
                <c:pt idx="59498">
                  <c:v>1476673200</c:v>
                </c:pt>
                <c:pt idx="59499">
                  <c:v>1476676800</c:v>
                </c:pt>
                <c:pt idx="59500">
                  <c:v>1476680400</c:v>
                </c:pt>
                <c:pt idx="59501">
                  <c:v>1476684000</c:v>
                </c:pt>
                <c:pt idx="59502">
                  <c:v>1476687600</c:v>
                </c:pt>
                <c:pt idx="59503">
                  <c:v>1476691200</c:v>
                </c:pt>
                <c:pt idx="59504">
                  <c:v>1476694800</c:v>
                </c:pt>
                <c:pt idx="59505">
                  <c:v>1476698400</c:v>
                </c:pt>
                <c:pt idx="59506">
                  <c:v>1476702000</c:v>
                </c:pt>
                <c:pt idx="59507">
                  <c:v>1476705600</c:v>
                </c:pt>
                <c:pt idx="59508">
                  <c:v>1476709200</c:v>
                </c:pt>
                <c:pt idx="59509">
                  <c:v>1476712800</c:v>
                </c:pt>
                <c:pt idx="59510">
                  <c:v>1476716400</c:v>
                </c:pt>
                <c:pt idx="59511">
                  <c:v>1476720000</c:v>
                </c:pt>
                <c:pt idx="59512">
                  <c:v>1476723600</c:v>
                </c:pt>
                <c:pt idx="59513">
                  <c:v>1476727200</c:v>
                </c:pt>
                <c:pt idx="59514">
                  <c:v>1476730800</c:v>
                </c:pt>
                <c:pt idx="59515">
                  <c:v>1476734400</c:v>
                </c:pt>
                <c:pt idx="59516">
                  <c:v>1476738000</c:v>
                </c:pt>
                <c:pt idx="59517">
                  <c:v>1476741600</c:v>
                </c:pt>
                <c:pt idx="59518">
                  <c:v>1476745200</c:v>
                </c:pt>
                <c:pt idx="59519">
                  <c:v>1476748800</c:v>
                </c:pt>
                <c:pt idx="59520">
                  <c:v>1476752400</c:v>
                </c:pt>
                <c:pt idx="59521">
                  <c:v>1476756000</c:v>
                </c:pt>
                <c:pt idx="59522">
                  <c:v>1476759600</c:v>
                </c:pt>
                <c:pt idx="59523">
                  <c:v>1476763200</c:v>
                </c:pt>
                <c:pt idx="59524">
                  <c:v>1476766800</c:v>
                </c:pt>
                <c:pt idx="59525">
                  <c:v>1476770400</c:v>
                </c:pt>
                <c:pt idx="59526">
                  <c:v>1476774000</c:v>
                </c:pt>
                <c:pt idx="59527">
                  <c:v>1476777600</c:v>
                </c:pt>
                <c:pt idx="59528">
                  <c:v>1476781200</c:v>
                </c:pt>
                <c:pt idx="59529">
                  <c:v>1476784800</c:v>
                </c:pt>
                <c:pt idx="59530">
                  <c:v>1476788400</c:v>
                </c:pt>
                <c:pt idx="59531">
                  <c:v>1476792000</c:v>
                </c:pt>
                <c:pt idx="59532">
                  <c:v>1476795600</c:v>
                </c:pt>
                <c:pt idx="59533">
                  <c:v>1476799200</c:v>
                </c:pt>
                <c:pt idx="59534">
                  <c:v>1476802800</c:v>
                </c:pt>
                <c:pt idx="59535">
                  <c:v>1476806400</c:v>
                </c:pt>
                <c:pt idx="59536">
                  <c:v>1476810000</c:v>
                </c:pt>
                <c:pt idx="59537">
                  <c:v>1476813600</c:v>
                </c:pt>
                <c:pt idx="59538">
                  <c:v>1476817200</c:v>
                </c:pt>
                <c:pt idx="59539">
                  <c:v>1476820800</c:v>
                </c:pt>
                <c:pt idx="59540">
                  <c:v>1476824400</c:v>
                </c:pt>
                <c:pt idx="59541">
                  <c:v>1476828000</c:v>
                </c:pt>
                <c:pt idx="59542">
                  <c:v>1476831600</c:v>
                </c:pt>
                <c:pt idx="59543">
                  <c:v>1476835200</c:v>
                </c:pt>
                <c:pt idx="59544">
                  <c:v>1476838800</c:v>
                </c:pt>
                <c:pt idx="59545">
                  <c:v>1476842400</c:v>
                </c:pt>
                <c:pt idx="59546">
                  <c:v>1476846000</c:v>
                </c:pt>
                <c:pt idx="59547">
                  <c:v>1476849600</c:v>
                </c:pt>
                <c:pt idx="59548">
                  <c:v>1476853200</c:v>
                </c:pt>
                <c:pt idx="59549">
                  <c:v>1476856800</c:v>
                </c:pt>
                <c:pt idx="59550">
                  <c:v>1476860400</c:v>
                </c:pt>
                <c:pt idx="59551">
                  <c:v>1476864000</c:v>
                </c:pt>
                <c:pt idx="59552">
                  <c:v>1476867600</c:v>
                </c:pt>
                <c:pt idx="59553">
                  <c:v>1476871200</c:v>
                </c:pt>
                <c:pt idx="59554">
                  <c:v>1476874800</c:v>
                </c:pt>
                <c:pt idx="59555">
                  <c:v>1476878400</c:v>
                </c:pt>
                <c:pt idx="59556">
                  <c:v>1476882000</c:v>
                </c:pt>
                <c:pt idx="59557">
                  <c:v>1476885600</c:v>
                </c:pt>
                <c:pt idx="59558">
                  <c:v>1476889200</c:v>
                </c:pt>
                <c:pt idx="59559">
                  <c:v>1476892800</c:v>
                </c:pt>
                <c:pt idx="59560">
                  <c:v>1476896400</c:v>
                </c:pt>
                <c:pt idx="59561">
                  <c:v>1476900000</c:v>
                </c:pt>
                <c:pt idx="59562">
                  <c:v>1476903600</c:v>
                </c:pt>
                <c:pt idx="59563">
                  <c:v>1476907200</c:v>
                </c:pt>
                <c:pt idx="59564">
                  <c:v>1476910800</c:v>
                </c:pt>
                <c:pt idx="59565">
                  <c:v>1476914400</c:v>
                </c:pt>
                <c:pt idx="59566">
                  <c:v>1476918000</c:v>
                </c:pt>
                <c:pt idx="59567">
                  <c:v>1476921600</c:v>
                </c:pt>
                <c:pt idx="59568">
                  <c:v>1476925200</c:v>
                </c:pt>
                <c:pt idx="59569">
                  <c:v>1476928800</c:v>
                </c:pt>
                <c:pt idx="59570">
                  <c:v>1476932400</c:v>
                </c:pt>
                <c:pt idx="59571">
                  <c:v>1476936000</c:v>
                </c:pt>
                <c:pt idx="59572">
                  <c:v>1476939600</c:v>
                </c:pt>
                <c:pt idx="59573">
                  <c:v>1476943200</c:v>
                </c:pt>
                <c:pt idx="59574">
                  <c:v>1476946800</c:v>
                </c:pt>
                <c:pt idx="59575">
                  <c:v>1476950400</c:v>
                </c:pt>
                <c:pt idx="59576">
                  <c:v>1476954000</c:v>
                </c:pt>
                <c:pt idx="59577">
                  <c:v>1476957600</c:v>
                </c:pt>
                <c:pt idx="59578">
                  <c:v>1476961200</c:v>
                </c:pt>
                <c:pt idx="59579">
                  <c:v>1476964800</c:v>
                </c:pt>
                <c:pt idx="59580">
                  <c:v>1476968400</c:v>
                </c:pt>
                <c:pt idx="59581">
                  <c:v>1476972000</c:v>
                </c:pt>
                <c:pt idx="59582">
                  <c:v>1476975600</c:v>
                </c:pt>
                <c:pt idx="59583">
                  <c:v>1476979200</c:v>
                </c:pt>
                <c:pt idx="59584">
                  <c:v>1476982800</c:v>
                </c:pt>
                <c:pt idx="59585">
                  <c:v>1476986400</c:v>
                </c:pt>
                <c:pt idx="59586">
                  <c:v>1476990000</c:v>
                </c:pt>
                <c:pt idx="59587">
                  <c:v>1476993600</c:v>
                </c:pt>
                <c:pt idx="59588">
                  <c:v>1476997200</c:v>
                </c:pt>
                <c:pt idx="59589">
                  <c:v>1477000800</c:v>
                </c:pt>
                <c:pt idx="59590">
                  <c:v>1477004400</c:v>
                </c:pt>
                <c:pt idx="59591">
                  <c:v>1477008000</c:v>
                </c:pt>
                <c:pt idx="59592">
                  <c:v>1477011600</c:v>
                </c:pt>
                <c:pt idx="59593">
                  <c:v>1477015200</c:v>
                </c:pt>
                <c:pt idx="59594">
                  <c:v>1477018800</c:v>
                </c:pt>
                <c:pt idx="59595">
                  <c:v>1477022400</c:v>
                </c:pt>
                <c:pt idx="59596">
                  <c:v>1477026000</c:v>
                </c:pt>
                <c:pt idx="59597">
                  <c:v>1477029600</c:v>
                </c:pt>
                <c:pt idx="59598">
                  <c:v>1477033200</c:v>
                </c:pt>
                <c:pt idx="59599">
                  <c:v>1477036800</c:v>
                </c:pt>
                <c:pt idx="59600">
                  <c:v>1477040400</c:v>
                </c:pt>
                <c:pt idx="59601">
                  <c:v>1477044000</c:v>
                </c:pt>
                <c:pt idx="59602">
                  <c:v>1477047600</c:v>
                </c:pt>
                <c:pt idx="59603">
                  <c:v>1477051200</c:v>
                </c:pt>
                <c:pt idx="59604">
                  <c:v>1477054800</c:v>
                </c:pt>
                <c:pt idx="59605">
                  <c:v>1477058400</c:v>
                </c:pt>
                <c:pt idx="59606">
                  <c:v>1477062000</c:v>
                </c:pt>
                <c:pt idx="59607">
                  <c:v>1477065600</c:v>
                </c:pt>
                <c:pt idx="59608">
                  <c:v>1477069200</c:v>
                </c:pt>
                <c:pt idx="59609">
                  <c:v>1477072800</c:v>
                </c:pt>
                <c:pt idx="59610">
                  <c:v>1477076400</c:v>
                </c:pt>
                <c:pt idx="59611">
                  <c:v>1477080000</c:v>
                </c:pt>
                <c:pt idx="59612">
                  <c:v>1477083600</c:v>
                </c:pt>
                <c:pt idx="59613">
                  <c:v>1477087200</c:v>
                </c:pt>
                <c:pt idx="59614">
                  <c:v>1477090800</c:v>
                </c:pt>
                <c:pt idx="59615">
                  <c:v>1477094400</c:v>
                </c:pt>
                <c:pt idx="59616">
                  <c:v>1477098000</c:v>
                </c:pt>
                <c:pt idx="59617">
                  <c:v>1477101600</c:v>
                </c:pt>
                <c:pt idx="59618">
                  <c:v>1477105200</c:v>
                </c:pt>
                <c:pt idx="59619">
                  <c:v>1477108800</c:v>
                </c:pt>
                <c:pt idx="59620">
                  <c:v>1477112400</c:v>
                </c:pt>
                <c:pt idx="59621">
                  <c:v>1477116000</c:v>
                </c:pt>
                <c:pt idx="59622">
                  <c:v>1477119600</c:v>
                </c:pt>
                <c:pt idx="59623">
                  <c:v>1477123200</c:v>
                </c:pt>
                <c:pt idx="59624">
                  <c:v>1477126800</c:v>
                </c:pt>
                <c:pt idx="59625">
                  <c:v>1477130400</c:v>
                </c:pt>
                <c:pt idx="59626">
                  <c:v>1477134000</c:v>
                </c:pt>
                <c:pt idx="59627">
                  <c:v>1477137600</c:v>
                </c:pt>
                <c:pt idx="59628">
                  <c:v>1477141200</c:v>
                </c:pt>
                <c:pt idx="59629">
                  <c:v>1477144800</c:v>
                </c:pt>
                <c:pt idx="59630">
                  <c:v>1477148400</c:v>
                </c:pt>
                <c:pt idx="59631">
                  <c:v>1477152000</c:v>
                </c:pt>
                <c:pt idx="59632">
                  <c:v>1477155600</c:v>
                </c:pt>
                <c:pt idx="59633">
                  <c:v>1477159200</c:v>
                </c:pt>
                <c:pt idx="59634">
                  <c:v>1477162800</c:v>
                </c:pt>
                <c:pt idx="59635">
                  <c:v>1477166400</c:v>
                </c:pt>
                <c:pt idx="59636">
                  <c:v>1477170000</c:v>
                </c:pt>
                <c:pt idx="59637">
                  <c:v>1477173600</c:v>
                </c:pt>
                <c:pt idx="59638">
                  <c:v>1477177200</c:v>
                </c:pt>
                <c:pt idx="59639">
                  <c:v>1477180800</c:v>
                </c:pt>
                <c:pt idx="59640">
                  <c:v>1477184400</c:v>
                </c:pt>
                <c:pt idx="59641">
                  <c:v>1477188000</c:v>
                </c:pt>
                <c:pt idx="59642">
                  <c:v>1477191600</c:v>
                </c:pt>
                <c:pt idx="59643">
                  <c:v>1477195200</c:v>
                </c:pt>
                <c:pt idx="59644">
                  <c:v>1477198800</c:v>
                </c:pt>
                <c:pt idx="59645">
                  <c:v>1477202400</c:v>
                </c:pt>
                <c:pt idx="59646">
                  <c:v>1477206000</c:v>
                </c:pt>
                <c:pt idx="59647">
                  <c:v>1477209600</c:v>
                </c:pt>
                <c:pt idx="59648">
                  <c:v>1477213200</c:v>
                </c:pt>
                <c:pt idx="59649">
                  <c:v>1477216800</c:v>
                </c:pt>
                <c:pt idx="59650">
                  <c:v>1477220400</c:v>
                </c:pt>
                <c:pt idx="59651">
                  <c:v>1477224000</c:v>
                </c:pt>
                <c:pt idx="59652">
                  <c:v>1477227600</c:v>
                </c:pt>
                <c:pt idx="59653">
                  <c:v>1477231200</c:v>
                </c:pt>
                <c:pt idx="59654">
                  <c:v>1477234800</c:v>
                </c:pt>
                <c:pt idx="59655">
                  <c:v>1477238400</c:v>
                </c:pt>
                <c:pt idx="59656">
                  <c:v>1477242000</c:v>
                </c:pt>
                <c:pt idx="59657">
                  <c:v>1477245600</c:v>
                </c:pt>
                <c:pt idx="59658">
                  <c:v>1477249200</c:v>
                </c:pt>
                <c:pt idx="59659">
                  <c:v>1477252800</c:v>
                </c:pt>
                <c:pt idx="59660">
                  <c:v>1477256400</c:v>
                </c:pt>
                <c:pt idx="59661">
                  <c:v>1477260000</c:v>
                </c:pt>
                <c:pt idx="59662">
                  <c:v>1477263600</c:v>
                </c:pt>
                <c:pt idx="59663">
                  <c:v>1477267200</c:v>
                </c:pt>
                <c:pt idx="59664">
                  <c:v>1477270800</c:v>
                </c:pt>
                <c:pt idx="59665">
                  <c:v>1477274400</c:v>
                </c:pt>
                <c:pt idx="59666">
                  <c:v>1477278000</c:v>
                </c:pt>
                <c:pt idx="59667">
                  <c:v>1477281600</c:v>
                </c:pt>
                <c:pt idx="59668">
                  <c:v>1477285200</c:v>
                </c:pt>
                <c:pt idx="59669">
                  <c:v>1477288800</c:v>
                </c:pt>
                <c:pt idx="59670">
                  <c:v>1477292400</c:v>
                </c:pt>
                <c:pt idx="59671">
                  <c:v>1477296000</c:v>
                </c:pt>
                <c:pt idx="59672">
                  <c:v>1477299600</c:v>
                </c:pt>
                <c:pt idx="59673">
                  <c:v>1477303200</c:v>
                </c:pt>
                <c:pt idx="59674">
                  <c:v>1477306800</c:v>
                </c:pt>
                <c:pt idx="59675">
                  <c:v>1477310400</c:v>
                </c:pt>
                <c:pt idx="59676">
                  <c:v>1477314000</c:v>
                </c:pt>
                <c:pt idx="59677">
                  <c:v>1477317600</c:v>
                </c:pt>
                <c:pt idx="59678">
                  <c:v>1477321200</c:v>
                </c:pt>
                <c:pt idx="59679">
                  <c:v>1477324800</c:v>
                </c:pt>
                <c:pt idx="59680">
                  <c:v>1477328400</c:v>
                </c:pt>
                <c:pt idx="59681">
                  <c:v>1477332000</c:v>
                </c:pt>
                <c:pt idx="59682">
                  <c:v>1477335600</c:v>
                </c:pt>
                <c:pt idx="59683">
                  <c:v>1477339200</c:v>
                </c:pt>
                <c:pt idx="59684">
                  <c:v>1477342800</c:v>
                </c:pt>
                <c:pt idx="59685">
                  <c:v>1477346400</c:v>
                </c:pt>
                <c:pt idx="59686">
                  <c:v>1477350000</c:v>
                </c:pt>
                <c:pt idx="59687">
                  <c:v>1477353600</c:v>
                </c:pt>
                <c:pt idx="59688">
                  <c:v>1477357200</c:v>
                </c:pt>
                <c:pt idx="59689">
                  <c:v>1477360800</c:v>
                </c:pt>
                <c:pt idx="59690">
                  <c:v>1477364400</c:v>
                </c:pt>
                <c:pt idx="59691">
                  <c:v>1477368000</c:v>
                </c:pt>
                <c:pt idx="59692">
                  <c:v>1477371600</c:v>
                </c:pt>
                <c:pt idx="59693">
                  <c:v>1477375200</c:v>
                </c:pt>
                <c:pt idx="59694">
                  <c:v>1477378800</c:v>
                </c:pt>
                <c:pt idx="59695">
                  <c:v>1477382400</c:v>
                </c:pt>
                <c:pt idx="59696">
                  <c:v>1477386000</c:v>
                </c:pt>
                <c:pt idx="59697">
                  <c:v>1477389600</c:v>
                </c:pt>
                <c:pt idx="59698">
                  <c:v>1477393200</c:v>
                </c:pt>
                <c:pt idx="59699">
                  <c:v>1477396800</c:v>
                </c:pt>
                <c:pt idx="59700">
                  <c:v>1477400400</c:v>
                </c:pt>
                <c:pt idx="59701">
                  <c:v>1477404000</c:v>
                </c:pt>
                <c:pt idx="59702">
                  <c:v>1477407600</c:v>
                </c:pt>
                <c:pt idx="59703">
                  <c:v>1477411200</c:v>
                </c:pt>
                <c:pt idx="59704">
                  <c:v>1477414800</c:v>
                </c:pt>
                <c:pt idx="59705">
                  <c:v>1477418400</c:v>
                </c:pt>
                <c:pt idx="59706">
                  <c:v>1477422000</c:v>
                </c:pt>
                <c:pt idx="59707">
                  <c:v>1477425600</c:v>
                </c:pt>
                <c:pt idx="59708">
                  <c:v>1477429200</c:v>
                </c:pt>
                <c:pt idx="59709">
                  <c:v>1477432800</c:v>
                </c:pt>
                <c:pt idx="59710">
                  <c:v>1477436400</c:v>
                </c:pt>
                <c:pt idx="59711">
                  <c:v>1477440000</c:v>
                </c:pt>
                <c:pt idx="59712">
                  <c:v>1477443600</c:v>
                </c:pt>
                <c:pt idx="59713">
                  <c:v>1477447200</c:v>
                </c:pt>
                <c:pt idx="59714">
                  <c:v>1477450800</c:v>
                </c:pt>
                <c:pt idx="59715">
                  <c:v>1477454400</c:v>
                </c:pt>
                <c:pt idx="59716">
                  <c:v>1477458000</c:v>
                </c:pt>
                <c:pt idx="59717">
                  <c:v>1477461600</c:v>
                </c:pt>
                <c:pt idx="59718">
                  <c:v>1477465200</c:v>
                </c:pt>
                <c:pt idx="59719">
                  <c:v>1477468800</c:v>
                </c:pt>
                <c:pt idx="59720">
                  <c:v>1477472400</c:v>
                </c:pt>
                <c:pt idx="59721">
                  <c:v>1477476000</c:v>
                </c:pt>
                <c:pt idx="59722">
                  <c:v>1477479600</c:v>
                </c:pt>
                <c:pt idx="59723">
                  <c:v>1477483200</c:v>
                </c:pt>
                <c:pt idx="59724">
                  <c:v>1477486800</c:v>
                </c:pt>
                <c:pt idx="59725">
                  <c:v>1477490400</c:v>
                </c:pt>
                <c:pt idx="59726">
                  <c:v>1477494000</c:v>
                </c:pt>
                <c:pt idx="59727">
                  <c:v>1477497600</c:v>
                </c:pt>
                <c:pt idx="59728">
                  <c:v>1477501200</c:v>
                </c:pt>
                <c:pt idx="59729">
                  <c:v>1477504800</c:v>
                </c:pt>
                <c:pt idx="59730">
                  <c:v>1477508400</c:v>
                </c:pt>
                <c:pt idx="59731">
                  <c:v>1477512000</c:v>
                </c:pt>
                <c:pt idx="59732">
                  <c:v>1477515600</c:v>
                </c:pt>
                <c:pt idx="59733">
                  <c:v>1477519200</c:v>
                </c:pt>
                <c:pt idx="59734">
                  <c:v>1477522800</c:v>
                </c:pt>
                <c:pt idx="59735">
                  <c:v>1477526400</c:v>
                </c:pt>
                <c:pt idx="59736">
                  <c:v>1477530000</c:v>
                </c:pt>
                <c:pt idx="59737">
                  <c:v>1477533600</c:v>
                </c:pt>
                <c:pt idx="59738">
                  <c:v>1477537200</c:v>
                </c:pt>
                <c:pt idx="59739">
                  <c:v>1477540800</c:v>
                </c:pt>
                <c:pt idx="59740">
                  <c:v>1477544400</c:v>
                </c:pt>
                <c:pt idx="59741">
                  <c:v>1477548000</c:v>
                </c:pt>
                <c:pt idx="59742">
                  <c:v>1477551600</c:v>
                </c:pt>
                <c:pt idx="59743">
                  <c:v>1477555200</c:v>
                </c:pt>
                <c:pt idx="59744">
                  <c:v>1477558800</c:v>
                </c:pt>
                <c:pt idx="59745">
                  <c:v>1477562400</c:v>
                </c:pt>
                <c:pt idx="59746">
                  <c:v>1477566000</c:v>
                </c:pt>
                <c:pt idx="59747">
                  <c:v>1477569600</c:v>
                </c:pt>
                <c:pt idx="59748">
                  <c:v>1477573200</c:v>
                </c:pt>
                <c:pt idx="59749">
                  <c:v>1477576800</c:v>
                </c:pt>
                <c:pt idx="59750">
                  <c:v>1477580400</c:v>
                </c:pt>
                <c:pt idx="59751">
                  <c:v>1477584000</c:v>
                </c:pt>
                <c:pt idx="59752">
                  <c:v>1477587600</c:v>
                </c:pt>
                <c:pt idx="59753">
                  <c:v>1477591200</c:v>
                </c:pt>
                <c:pt idx="59754">
                  <c:v>1477594800</c:v>
                </c:pt>
                <c:pt idx="59755">
                  <c:v>1477598400</c:v>
                </c:pt>
                <c:pt idx="59756">
                  <c:v>1477602000</c:v>
                </c:pt>
                <c:pt idx="59757">
                  <c:v>1477605600</c:v>
                </c:pt>
                <c:pt idx="59758">
                  <c:v>1477609200</c:v>
                </c:pt>
                <c:pt idx="59759">
                  <c:v>1477612800</c:v>
                </c:pt>
                <c:pt idx="59760">
                  <c:v>1477616400</c:v>
                </c:pt>
                <c:pt idx="59761">
                  <c:v>1477620000</c:v>
                </c:pt>
                <c:pt idx="59762">
                  <c:v>1477623600</c:v>
                </c:pt>
                <c:pt idx="59763">
                  <c:v>1477627200</c:v>
                </c:pt>
                <c:pt idx="59764">
                  <c:v>1477630800</c:v>
                </c:pt>
                <c:pt idx="59765">
                  <c:v>1477634400</c:v>
                </c:pt>
                <c:pt idx="59766">
                  <c:v>1477638000</c:v>
                </c:pt>
                <c:pt idx="59767">
                  <c:v>1477641600</c:v>
                </c:pt>
                <c:pt idx="59768">
                  <c:v>1477645200</c:v>
                </c:pt>
                <c:pt idx="59769">
                  <c:v>1477648800</c:v>
                </c:pt>
                <c:pt idx="59770">
                  <c:v>1477652400</c:v>
                </c:pt>
                <c:pt idx="59771">
                  <c:v>1477656000</c:v>
                </c:pt>
                <c:pt idx="59772">
                  <c:v>1477659600</c:v>
                </c:pt>
                <c:pt idx="59773">
                  <c:v>1477663200</c:v>
                </c:pt>
                <c:pt idx="59774">
                  <c:v>1477666800</c:v>
                </c:pt>
                <c:pt idx="59775">
                  <c:v>1477670400</c:v>
                </c:pt>
                <c:pt idx="59776">
                  <c:v>1477674000</c:v>
                </c:pt>
                <c:pt idx="59777">
                  <c:v>1477677600</c:v>
                </c:pt>
                <c:pt idx="59778">
                  <c:v>1477681200</c:v>
                </c:pt>
                <c:pt idx="59779">
                  <c:v>1477684800</c:v>
                </c:pt>
                <c:pt idx="59780">
                  <c:v>1477688400</c:v>
                </c:pt>
                <c:pt idx="59781">
                  <c:v>1477692000</c:v>
                </c:pt>
                <c:pt idx="59782">
                  <c:v>1477695600</c:v>
                </c:pt>
                <c:pt idx="59783">
                  <c:v>1477699200</c:v>
                </c:pt>
                <c:pt idx="59784">
                  <c:v>1477702800</c:v>
                </c:pt>
                <c:pt idx="59785">
                  <c:v>1477706400</c:v>
                </c:pt>
                <c:pt idx="59786">
                  <c:v>1477710000</c:v>
                </c:pt>
                <c:pt idx="59787">
                  <c:v>1477713600</c:v>
                </c:pt>
                <c:pt idx="59788">
                  <c:v>1477717200</c:v>
                </c:pt>
                <c:pt idx="59789">
                  <c:v>1477720800</c:v>
                </c:pt>
                <c:pt idx="59790">
                  <c:v>1477724400</c:v>
                </c:pt>
                <c:pt idx="59791">
                  <c:v>1477728000</c:v>
                </c:pt>
                <c:pt idx="59792">
                  <c:v>1477731600</c:v>
                </c:pt>
                <c:pt idx="59793">
                  <c:v>1477735200</c:v>
                </c:pt>
                <c:pt idx="59794">
                  <c:v>1477738800</c:v>
                </c:pt>
                <c:pt idx="59795">
                  <c:v>1477742400</c:v>
                </c:pt>
                <c:pt idx="59796">
                  <c:v>1477746000</c:v>
                </c:pt>
                <c:pt idx="59797">
                  <c:v>1477749600</c:v>
                </c:pt>
                <c:pt idx="59798">
                  <c:v>1477753200</c:v>
                </c:pt>
                <c:pt idx="59799">
                  <c:v>1477756800</c:v>
                </c:pt>
                <c:pt idx="59800">
                  <c:v>1477760400</c:v>
                </c:pt>
                <c:pt idx="59801">
                  <c:v>1477764000</c:v>
                </c:pt>
                <c:pt idx="59802">
                  <c:v>1477767600</c:v>
                </c:pt>
                <c:pt idx="59803">
                  <c:v>1477771200</c:v>
                </c:pt>
                <c:pt idx="59804">
                  <c:v>1477774800</c:v>
                </c:pt>
                <c:pt idx="59805">
                  <c:v>1477778400</c:v>
                </c:pt>
                <c:pt idx="59806">
                  <c:v>1477782000</c:v>
                </c:pt>
                <c:pt idx="59807">
                  <c:v>1477785600</c:v>
                </c:pt>
                <c:pt idx="59808">
                  <c:v>1477789200</c:v>
                </c:pt>
                <c:pt idx="59809">
                  <c:v>1477792800</c:v>
                </c:pt>
                <c:pt idx="59810">
                  <c:v>1477796400</c:v>
                </c:pt>
                <c:pt idx="59811">
                  <c:v>1477800000</c:v>
                </c:pt>
                <c:pt idx="59812">
                  <c:v>1477803600</c:v>
                </c:pt>
                <c:pt idx="59813">
                  <c:v>1477807200</c:v>
                </c:pt>
                <c:pt idx="59814">
                  <c:v>1477810800</c:v>
                </c:pt>
                <c:pt idx="59815">
                  <c:v>1477814400</c:v>
                </c:pt>
                <c:pt idx="59816">
                  <c:v>1477818000</c:v>
                </c:pt>
                <c:pt idx="59817">
                  <c:v>1477821600</c:v>
                </c:pt>
                <c:pt idx="59818">
                  <c:v>1477825200</c:v>
                </c:pt>
                <c:pt idx="59819">
                  <c:v>1477828800</c:v>
                </c:pt>
                <c:pt idx="59820">
                  <c:v>1477832400</c:v>
                </c:pt>
                <c:pt idx="59821">
                  <c:v>1477836000</c:v>
                </c:pt>
                <c:pt idx="59822">
                  <c:v>1477839600</c:v>
                </c:pt>
                <c:pt idx="59823">
                  <c:v>1477843200</c:v>
                </c:pt>
                <c:pt idx="59824">
                  <c:v>1477846800</c:v>
                </c:pt>
                <c:pt idx="59825">
                  <c:v>1477850400</c:v>
                </c:pt>
                <c:pt idx="59826">
                  <c:v>1477854000</c:v>
                </c:pt>
                <c:pt idx="59827">
                  <c:v>1477857600</c:v>
                </c:pt>
                <c:pt idx="59828">
                  <c:v>1477861200</c:v>
                </c:pt>
                <c:pt idx="59829">
                  <c:v>1477864800</c:v>
                </c:pt>
                <c:pt idx="59830">
                  <c:v>1477868400</c:v>
                </c:pt>
                <c:pt idx="59831">
                  <c:v>1477872000</c:v>
                </c:pt>
                <c:pt idx="59832">
                  <c:v>1477875600</c:v>
                </c:pt>
                <c:pt idx="59833">
                  <c:v>1477879200</c:v>
                </c:pt>
                <c:pt idx="59834">
                  <c:v>1477882800</c:v>
                </c:pt>
                <c:pt idx="59835">
                  <c:v>1477886400</c:v>
                </c:pt>
                <c:pt idx="59836">
                  <c:v>1477890000</c:v>
                </c:pt>
                <c:pt idx="59837">
                  <c:v>1477893600</c:v>
                </c:pt>
                <c:pt idx="59838">
                  <c:v>1477897200</c:v>
                </c:pt>
                <c:pt idx="59839">
                  <c:v>1477900800</c:v>
                </c:pt>
                <c:pt idx="59840">
                  <c:v>1477904400</c:v>
                </c:pt>
                <c:pt idx="59841">
                  <c:v>1477908000</c:v>
                </c:pt>
                <c:pt idx="59842">
                  <c:v>1477911600</c:v>
                </c:pt>
                <c:pt idx="59843">
                  <c:v>1477915200</c:v>
                </c:pt>
                <c:pt idx="59844">
                  <c:v>1477918800</c:v>
                </c:pt>
                <c:pt idx="59845">
                  <c:v>1477922400</c:v>
                </c:pt>
                <c:pt idx="59846">
                  <c:v>1477926000</c:v>
                </c:pt>
                <c:pt idx="59847">
                  <c:v>1477929600</c:v>
                </c:pt>
                <c:pt idx="59848">
                  <c:v>1477933200</c:v>
                </c:pt>
                <c:pt idx="59849">
                  <c:v>1477936800</c:v>
                </c:pt>
                <c:pt idx="59850">
                  <c:v>1477940400</c:v>
                </c:pt>
                <c:pt idx="59851">
                  <c:v>1477944000</c:v>
                </c:pt>
                <c:pt idx="59852">
                  <c:v>1477947600</c:v>
                </c:pt>
                <c:pt idx="59853">
                  <c:v>1477951200</c:v>
                </c:pt>
                <c:pt idx="59854">
                  <c:v>1477954800</c:v>
                </c:pt>
                <c:pt idx="59855">
                  <c:v>1477958400</c:v>
                </c:pt>
                <c:pt idx="59856">
                  <c:v>1477962000</c:v>
                </c:pt>
                <c:pt idx="59857">
                  <c:v>1477965600</c:v>
                </c:pt>
                <c:pt idx="59858">
                  <c:v>1477969200</c:v>
                </c:pt>
                <c:pt idx="59859">
                  <c:v>1477972800</c:v>
                </c:pt>
                <c:pt idx="59860">
                  <c:v>1477976400</c:v>
                </c:pt>
                <c:pt idx="59861">
                  <c:v>1477980000</c:v>
                </c:pt>
                <c:pt idx="59862">
                  <c:v>1477983600</c:v>
                </c:pt>
                <c:pt idx="59863">
                  <c:v>1477987200</c:v>
                </c:pt>
                <c:pt idx="59864">
                  <c:v>1477990800</c:v>
                </c:pt>
                <c:pt idx="59865">
                  <c:v>1477994400</c:v>
                </c:pt>
                <c:pt idx="59866">
                  <c:v>1477998000</c:v>
                </c:pt>
                <c:pt idx="59867">
                  <c:v>1478001600</c:v>
                </c:pt>
                <c:pt idx="59868">
                  <c:v>1478005200</c:v>
                </c:pt>
                <c:pt idx="59869">
                  <c:v>1478008800</c:v>
                </c:pt>
                <c:pt idx="59870">
                  <c:v>1478012400</c:v>
                </c:pt>
                <c:pt idx="59871">
                  <c:v>1478016000</c:v>
                </c:pt>
                <c:pt idx="59872">
                  <c:v>1478019600</c:v>
                </c:pt>
                <c:pt idx="59873">
                  <c:v>1478023200</c:v>
                </c:pt>
                <c:pt idx="59874">
                  <c:v>1478026800</c:v>
                </c:pt>
                <c:pt idx="59875">
                  <c:v>1478030400</c:v>
                </c:pt>
                <c:pt idx="59876">
                  <c:v>1478034000</c:v>
                </c:pt>
                <c:pt idx="59877">
                  <c:v>1478037600</c:v>
                </c:pt>
                <c:pt idx="59878">
                  <c:v>1478041200</c:v>
                </c:pt>
                <c:pt idx="59879">
                  <c:v>1478044800</c:v>
                </c:pt>
                <c:pt idx="59880">
                  <c:v>1478048400</c:v>
                </c:pt>
                <c:pt idx="59881">
                  <c:v>1478052000</c:v>
                </c:pt>
                <c:pt idx="59882">
                  <c:v>1478055600</c:v>
                </c:pt>
                <c:pt idx="59883">
                  <c:v>1478059200</c:v>
                </c:pt>
                <c:pt idx="59884">
                  <c:v>1478062800</c:v>
                </c:pt>
                <c:pt idx="59885">
                  <c:v>1478066400</c:v>
                </c:pt>
                <c:pt idx="59886">
                  <c:v>1478070000</c:v>
                </c:pt>
                <c:pt idx="59887">
                  <c:v>1478073600</c:v>
                </c:pt>
                <c:pt idx="59888">
                  <c:v>1478077200</c:v>
                </c:pt>
                <c:pt idx="59889">
                  <c:v>1478080800</c:v>
                </c:pt>
                <c:pt idx="59890">
                  <c:v>1478084400</c:v>
                </c:pt>
                <c:pt idx="59891">
                  <c:v>1478088000</c:v>
                </c:pt>
                <c:pt idx="59892">
                  <c:v>1478091600</c:v>
                </c:pt>
                <c:pt idx="59893">
                  <c:v>1478095200</c:v>
                </c:pt>
                <c:pt idx="59894">
                  <c:v>1478098800</c:v>
                </c:pt>
                <c:pt idx="59895">
                  <c:v>1478102400</c:v>
                </c:pt>
                <c:pt idx="59896">
                  <c:v>1478106000</c:v>
                </c:pt>
                <c:pt idx="59897">
                  <c:v>1478109600</c:v>
                </c:pt>
                <c:pt idx="59898">
                  <c:v>1478113200</c:v>
                </c:pt>
                <c:pt idx="59899">
                  <c:v>1478116800</c:v>
                </c:pt>
                <c:pt idx="59900">
                  <c:v>1478120400</c:v>
                </c:pt>
                <c:pt idx="59901">
                  <c:v>1478124000</c:v>
                </c:pt>
                <c:pt idx="59902">
                  <c:v>1478127600</c:v>
                </c:pt>
                <c:pt idx="59903">
                  <c:v>1478131200</c:v>
                </c:pt>
                <c:pt idx="59904">
                  <c:v>1478134800</c:v>
                </c:pt>
                <c:pt idx="59905">
                  <c:v>1478138400</c:v>
                </c:pt>
                <c:pt idx="59906">
                  <c:v>1478142000</c:v>
                </c:pt>
                <c:pt idx="59907">
                  <c:v>1478145600</c:v>
                </c:pt>
                <c:pt idx="59908">
                  <c:v>1478149200</c:v>
                </c:pt>
                <c:pt idx="59909">
                  <c:v>1478152800</c:v>
                </c:pt>
                <c:pt idx="59910">
                  <c:v>1478156400</c:v>
                </c:pt>
                <c:pt idx="59911">
                  <c:v>1478160000</c:v>
                </c:pt>
                <c:pt idx="59912">
                  <c:v>1478163600</c:v>
                </c:pt>
                <c:pt idx="59913">
                  <c:v>1478167200</c:v>
                </c:pt>
                <c:pt idx="59914">
                  <c:v>1478170800</c:v>
                </c:pt>
                <c:pt idx="59915">
                  <c:v>1478174400</c:v>
                </c:pt>
                <c:pt idx="59916">
                  <c:v>1478178000</c:v>
                </c:pt>
                <c:pt idx="59917">
                  <c:v>1478181600</c:v>
                </c:pt>
                <c:pt idx="59918">
                  <c:v>1478185200</c:v>
                </c:pt>
                <c:pt idx="59919">
                  <c:v>1478188800</c:v>
                </c:pt>
                <c:pt idx="59920">
                  <c:v>1478192400</c:v>
                </c:pt>
                <c:pt idx="59921">
                  <c:v>1478196000</c:v>
                </c:pt>
                <c:pt idx="59922">
                  <c:v>1478199600</c:v>
                </c:pt>
                <c:pt idx="59923">
                  <c:v>1478203200</c:v>
                </c:pt>
                <c:pt idx="59924">
                  <c:v>1478206800</c:v>
                </c:pt>
                <c:pt idx="59925">
                  <c:v>1478210400</c:v>
                </c:pt>
                <c:pt idx="59926">
                  <c:v>1478214000</c:v>
                </c:pt>
                <c:pt idx="59927">
                  <c:v>1478217600</c:v>
                </c:pt>
                <c:pt idx="59928">
                  <c:v>1478221200</c:v>
                </c:pt>
                <c:pt idx="59929">
                  <c:v>1478224800</c:v>
                </c:pt>
                <c:pt idx="59930">
                  <c:v>1478228400</c:v>
                </c:pt>
                <c:pt idx="59931">
                  <c:v>1478232000</c:v>
                </c:pt>
                <c:pt idx="59932">
                  <c:v>1478235600</c:v>
                </c:pt>
                <c:pt idx="59933">
                  <c:v>1478239200</c:v>
                </c:pt>
                <c:pt idx="59934">
                  <c:v>1478242800</c:v>
                </c:pt>
                <c:pt idx="59935">
                  <c:v>1478246400</c:v>
                </c:pt>
                <c:pt idx="59936">
                  <c:v>1478250000</c:v>
                </c:pt>
                <c:pt idx="59937">
                  <c:v>1478253600</c:v>
                </c:pt>
                <c:pt idx="59938">
                  <c:v>1478257200</c:v>
                </c:pt>
                <c:pt idx="59939">
                  <c:v>1478260800</c:v>
                </c:pt>
                <c:pt idx="59940">
                  <c:v>1478264400</c:v>
                </c:pt>
                <c:pt idx="59941">
                  <c:v>1478268000</c:v>
                </c:pt>
                <c:pt idx="59942">
                  <c:v>1478271600</c:v>
                </c:pt>
                <c:pt idx="59943">
                  <c:v>1478275200</c:v>
                </c:pt>
                <c:pt idx="59944">
                  <c:v>1478278800</c:v>
                </c:pt>
                <c:pt idx="59945">
                  <c:v>1478282400</c:v>
                </c:pt>
                <c:pt idx="59946">
                  <c:v>1478286000</c:v>
                </c:pt>
                <c:pt idx="59947">
                  <c:v>1478289600</c:v>
                </c:pt>
                <c:pt idx="59948">
                  <c:v>1478293200</c:v>
                </c:pt>
                <c:pt idx="59949">
                  <c:v>1478296800</c:v>
                </c:pt>
                <c:pt idx="59950">
                  <c:v>1478300400</c:v>
                </c:pt>
                <c:pt idx="59951">
                  <c:v>1478304000</c:v>
                </c:pt>
                <c:pt idx="59952">
                  <c:v>1478307600</c:v>
                </c:pt>
                <c:pt idx="59953">
                  <c:v>1478311200</c:v>
                </c:pt>
                <c:pt idx="59954">
                  <c:v>1478314800</c:v>
                </c:pt>
                <c:pt idx="59955">
                  <c:v>1478318400</c:v>
                </c:pt>
                <c:pt idx="59956">
                  <c:v>1478322000</c:v>
                </c:pt>
                <c:pt idx="59957">
                  <c:v>1478325600</c:v>
                </c:pt>
                <c:pt idx="59958">
                  <c:v>1478329200</c:v>
                </c:pt>
                <c:pt idx="59959">
                  <c:v>1478332800</c:v>
                </c:pt>
                <c:pt idx="59960">
                  <c:v>1478336400</c:v>
                </c:pt>
                <c:pt idx="59961">
                  <c:v>1478340000</c:v>
                </c:pt>
                <c:pt idx="59962">
                  <c:v>1478343600</c:v>
                </c:pt>
                <c:pt idx="59963">
                  <c:v>1478347200</c:v>
                </c:pt>
                <c:pt idx="59964">
                  <c:v>1478350800</c:v>
                </c:pt>
                <c:pt idx="59965">
                  <c:v>1478354400</c:v>
                </c:pt>
                <c:pt idx="59966">
                  <c:v>1478358000</c:v>
                </c:pt>
                <c:pt idx="59967">
                  <c:v>1478361600</c:v>
                </c:pt>
                <c:pt idx="59968">
                  <c:v>1478365200</c:v>
                </c:pt>
                <c:pt idx="59969">
                  <c:v>1478368800</c:v>
                </c:pt>
                <c:pt idx="59970">
                  <c:v>1478372400</c:v>
                </c:pt>
                <c:pt idx="59971">
                  <c:v>1478376000</c:v>
                </c:pt>
                <c:pt idx="59972">
                  <c:v>1478379600</c:v>
                </c:pt>
                <c:pt idx="59973">
                  <c:v>1478383200</c:v>
                </c:pt>
                <c:pt idx="59974">
                  <c:v>1478386800</c:v>
                </c:pt>
                <c:pt idx="59975">
                  <c:v>1478390400</c:v>
                </c:pt>
                <c:pt idx="59976">
                  <c:v>1478394000</c:v>
                </c:pt>
                <c:pt idx="59977">
                  <c:v>1478397600</c:v>
                </c:pt>
                <c:pt idx="59978">
                  <c:v>1478401200</c:v>
                </c:pt>
                <c:pt idx="59979">
                  <c:v>1478404800</c:v>
                </c:pt>
                <c:pt idx="59980">
                  <c:v>1478408400</c:v>
                </c:pt>
                <c:pt idx="59981">
                  <c:v>1478412000</c:v>
                </c:pt>
                <c:pt idx="59982">
                  <c:v>1478415600</c:v>
                </c:pt>
                <c:pt idx="59983">
                  <c:v>1478419200</c:v>
                </c:pt>
                <c:pt idx="59984">
                  <c:v>1478422800</c:v>
                </c:pt>
                <c:pt idx="59985">
                  <c:v>1478426400</c:v>
                </c:pt>
                <c:pt idx="59986">
                  <c:v>1478430000</c:v>
                </c:pt>
                <c:pt idx="59987">
                  <c:v>1478433600</c:v>
                </c:pt>
                <c:pt idx="59988">
                  <c:v>1478437200</c:v>
                </c:pt>
                <c:pt idx="59989">
                  <c:v>1478440800</c:v>
                </c:pt>
                <c:pt idx="59990">
                  <c:v>1478444400</c:v>
                </c:pt>
                <c:pt idx="59991">
                  <c:v>1478448000</c:v>
                </c:pt>
                <c:pt idx="59992">
                  <c:v>1478451600</c:v>
                </c:pt>
                <c:pt idx="59993">
                  <c:v>1478455200</c:v>
                </c:pt>
                <c:pt idx="59994">
                  <c:v>1478458800</c:v>
                </c:pt>
                <c:pt idx="59995">
                  <c:v>1478462400</c:v>
                </c:pt>
                <c:pt idx="59996">
                  <c:v>1478466000</c:v>
                </c:pt>
                <c:pt idx="59997">
                  <c:v>1478469600</c:v>
                </c:pt>
                <c:pt idx="59998">
                  <c:v>1478473200</c:v>
                </c:pt>
                <c:pt idx="59999">
                  <c:v>1478476800</c:v>
                </c:pt>
                <c:pt idx="60000">
                  <c:v>1478480400</c:v>
                </c:pt>
                <c:pt idx="60001">
                  <c:v>1478484000</c:v>
                </c:pt>
                <c:pt idx="60002">
                  <c:v>1478487600</c:v>
                </c:pt>
                <c:pt idx="60003">
                  <c:v>1478491200</c:v>
                </c:pt>
                <c:pt idx="60004">
                  <c:v>1478494800</c:v>
                </c:pt>
                <c:pt idx="60005">
                  <c:v>1478498400</c:v>
                </c:pt>
                <c:pt idx="60006">
                  <c:v>1478502000</c:v>
                </c:pt>
                <c:pt idx="60007">
                  <c:v>1478505600</c:v>
                </c:pt>
                <c:pt idx="60008">
                  <c:v>1478509200</c:v>
                </c:pt>
                <c:pt idx="60009">
                  <c:v>1478512800</c:v>
                </c:pt>
                <c:pt idx="60010">
                  <c:v>1478516400</c:v>
                </c:pt>
                <c:pt idx="60011">
                  <c:v>1478520000</c:v>
                </c:pt>
                <c:pt idx="60012">
                  <c:v>1478523600</c:v>
                </c:pt>
                <c:pt idx="60013">
                  <c:v>1478527200</c:v>
                </c:pt>
                <c:pt idx="60014">
                  <c:v>1478530800</c:v>
                </c:pt>
                <c:pt idx="60015">
                  <c:v>1478534400</c:v>
                </c:pt>
                <c:pt idx="60016">
                  <c:v>1478538000</c:v>
                </c:pt>
                <c:pt idx="60017">
                  <c:v>1478541600</c:v>
                </c:pt>
                <c:pt idx="60018">
                  <c:v>1478545200</c:v>
                </c:pt>
                <c:pt idx="60019">
                  <c:v>1478548800</c:v>
                </c:pt>
                <c:pt idx="60020">
                  <c:v>1478552400</c:v>
                </c:pt>
                <c:pt idx="60021">
                  <c:v>1478556000</c:v>
                </c:pt>
                <c:pt idx="60022">
                  <c:v>1478559600</c:v>
                </c:pt>
                <c:pt idx="60023">
                  <c:v>1478563200</c:v>
                </c:pt>
                <c:pt idx="60024">
                  <c:v>1478566800</c:v>
                </c:pt>
                <c:pt idx="60025">
                  <c:v>1478570400</c:v>
                </c:pt>
                <c:pt idx="60026">
                  <c:v>1478574000</c:v>
                </c:pt>
                <c:pt idx="60027">
                  <c:v>1478577600</c:v>
                </c:pt>
                <c:pt idx="60028">
                  <c:v>1478581200</c:v>
                </c:pt>
                <c:pt idx="60029">
                  <c:v>1478584800</c:v>
                </c:pt>
                <c:pt idx="60030">
                  <c:v>1478588400</c:v>
                </c:pt>
                <c:pt idx="60031">
                  <c:v>1478592000</c:v>
                </c:pt>
                <c:pt idx="60032">
                  <c:v>1478595600</c:v>
                </c:pt>
                <c:pt idx="60033">
                  <c:v>1478599200</c:v>
                </c:pt>
                <c:pt idx="60034">
                  <c:v>1478602800</c:v>
                </c:pt>
                <c:pt idx="60035">
                  <c:v>1478606400</c:v>
                </c:pt>
                <c:pt idx="60036">
                  <c:v>1478610000</c:v>
                </c:pt>
                <c:pt idx="60037">
                  <c:v>1478613600</c:v>
                </c:pt>
                <c:pt idx="60038">
                  <c:v>1478617200</c:v>
                </c:pt>
                <c:pt idx="60039">
                  <c:v>1478620800</c:v>
                </c:pt>
                <c:pt idx="60040">
                  <c:v>1478624400</c:v>
                </c:pt>
                <c:pt idx="60041">
                  <c:v>1478628000</c:v>
                </c:pt>
                <c:pt idx="60042">
                  <c:v>1478631600</c:v>
                </c:pt>
                <c:pt idx="60043">
                  <c:v>1478635200</c:v>
                </c:pt>
                <c:pt idx="60044">
                  <c:v>1478638800</c:v>
                </c:pt>
                <c:pt idx="60045">
                  <c:v>1478642400</c:v>
                </c:pt>
                <c:pt idx="60046">
                  <c:v>1478646000</c:v>
                </c:pt>
                <c:pt idx="60047">
                  <c:v>1478649600</c:v>
                </c:pt>
                <c:pt idx="60048">
                  <c:v>1478653200</c:v>
                </c:pt>
                <c:pt idx="60049">
                  <c:v>1478656800</c:v>
                </c:pt>
                <c:pt idx="60050">
                  <c:v>1478660400</c:v>
                </c:pt>
                <c:pt idx="60051">
                  <c:v>1478664000</c:v>
                </c:pt>
                <c:pt idx="60052">
                  <c:v>1478667600</c:v>
                </c:pt>
                <c:pt idx="60053">
                  <c:v>1478671200</c:v>
                </c:pt>
                <c:pt idx="60054">
                  <c:v>1478674800</c:v>
                </c:pt>
                <c:pt idx="60055">
                  <c:v>1478678400</c:v>
                </c:pt>
                <c:pt idx="60056">
                  <c:v>1478682000</c:v>
                </c:pt>
                <c:pt idx="60057">
                  <c:v>1478685600</c:v>
                </c:pt>
                <c:pt idx="60058">
                  <c:v>1478689200</c:v>
                </c:pt>
                <c:pt idx="60059">
                  <c:v>1478692800</c:v>
                </c:pt>
                <c:pt idx="60060">
                  <c:v>1478696400</c:v>
                </c:pt>
                <c:pt idx="60061">
                  <c:v>1478700000</c:v>
                </c:pt>
                <c:pt idx="60062">
                  <c:v>1478703600</c:v>
                </c:pt>
                <c:pt idx="60063">
                  <c:v>1478707200</c:v>
                </c:pt>
                <c:pt idx="60064">
                  <c:v>1478710800</c:v>
                </c:pt>
                <c:pt idx="60065">
                  <c:v>1478714400</c:v>
                </c:pt>
                <c:pt idx="60066">
                  <c:v>1478718000</c:v>
                </c:pt>
                <c:pt idx="60067">
                  <c:v>1478721600</c:v>
                </c:pt>
                <c:pt idx="60068">
                  <c:v>1478725200</c:v>
                </c:pt>
                <c:pt idx="60069">
                  <c:v>1478728800</c:v>
                </c:pt>
                <c:pt idx="60070">
                  <c:v>1478732400</c:v>
                </c:pt>
                <c:pt idx="60071">
                  <c:v>1478736000</c:v>
                </c:pt>
                <c:pt idx="60072">
                  <c:v>1478739600</c:v>
                </c:pt>
                <c:pt idx="60073">
                  <c:v>1478743200</c:v>
                </c:pt>
                <c:pt idx="60074">
                  <c:v>1478746800</c:v>
                </c:pt>
                <c:pt idx="60075">
                  <c:v>1478750400</c:v>
                </c:pt>
                <c:pt idx="60076">
                  <c:v>1478754000</c:v>
                </c:pt>
                <c:pt idx="60077">
                  <c:v>1478757600</c:v>
                </c:pt>
                <c:pt idx="60078">
                  <c:v>1478761200</c:v>
                </c:pt>
                <c:pt idx="60079">
                  <c:v>1478764800</c:v>
                </c:pt>
                <c:pt idx="60080">
                  <c:v>1478768400</c:v>
                </c:pt>
                <c:pt idx="60081">
                  <c:v>1478772000</c:v>
                </c:pt>
                <c:pt idx="60082">
                  <c:v>1478775600</c:v>
                </c:pt>
                <c:pt idx="60083">
                  <c:v>1478779200</c:v>
                </c:pt>
                <c:pt idx="60084">
                  <c:v>1478782800</c:v>
                </c:pt>
                <c:pt idx="60085">
                  <c:v>1478786400</c:v>
                </c:pt>
                <c:pt idx="60086">
                  <c:v>1478790000</c:v>
                </c:pt>
                <c:pt idx="60087">
                  <c:v>1478793600</c:v>
                </c:pt>
                <c:pt idx="60088">
                  <c:v>1478797200</c:v>
                </c:pt>
                <c:pt idx="60089">
                  <c:v>1478800800</c:v>
                </c:pt>
                <c:pt idx="60090">
                  <c:v>1478804400</c:v>
                </c:pt>
                <c:pt idx="60091">
                  <c:v>1478808000</c:v>
                </c:pt>
                <c:pt idx="60092">
                  <c:v>1478811600</c:v>
                </c:pt>
                <c:pt idx="60093">
                  <c:v>1478815200</c:v>
                </c:pt>
                <c:pt idx="60094">
                  <c:v>1478818800</c:v>
                </c:pt>
                <c:pt idx="60095">
                  <c:v>1478822400</c:v>
                </c:pt>
                <c:pt idx="60096">
                  <c:v>1478826000</c:v>
                </c:pt>
                <c:pt idx="60097">
                  <c:v>1478829600</c:v>
                </c:pt>
                <c:pt idx="60098">
                  <c:v>1478833200</c:v>
                </c:pt>
                <c:pt idx="60099">
                  <c:v>1478836800</c:v>
                </c:pt>
                <c:pt idx="60100">
                  <c:v>1478840400</c:v>
                </c:pt>
                <c:pt idx="60101">
                  <c:v>1478844000</c:v>
                </c:pt>
                <c:pt idx="60102">
                  <c:v>1478847600</c:v>
                </c:pt>
                <c:pt idx="60103">
                  <c:v>1478851200</c:v>
                </c:pt>
                <c:pt idx="60104">
                  <c:v>1478854800</c:v>
                </c:pt>
                <c:pt idx="60105">
                  <c:v>1478858400</c:v>
                </c:pt>
                <c:pt idx="60106">
                  <c:v>1478862000</c:v>
                </c:pt>
                <c:pt idx="60107">
                  <c:v>1478865600</c:v>
                </c:pt>
                <c:pt idx="60108">
                  <c:v>1478869200</c:v>
                </c:pt>
                <c:pt idx="60109">
                  <c:v>1478872800</c:v>
                </c:pt>
                <c:pt idx="60110">
                  <c:v>1478876400</c:v>
                </c:pt>
                <c:pt idx="60111">
                  <c:v>1478880000</c:v>
                </c:pt>
                <c:pt idx="60112">
                  <c:v>1478883600</c:v>
                </c:pt>
                <c:pt idx="60113">
                  <c:v>1478887200</c:v>
                </c:pt>
                <c:pt idx="60114">
                  <c:v>1478890800</c:v>
                </c:pt>
                <c:pt idx="60115">
                  <c:v>1478894400</c:v>
                </c:pt>
                <c:pt idx="60116">
                  <c:v>1478898000</c:v>
                </c:pt>
                <c:pt idx="60117">
                  <c:v>1478901600</c:v>
                </c:pt>
                <c:pt idx="60118">
                  <c:v>1478905200</c:v>
                </c:pt>
                <c:pt idx="60119">
                  <c:v>1478908800</c:v>
                </c:pt>
                <c:pt idx="60120">
                  <c:v>1478912400</c:v>
                </c:pt>
                <c:pt idx="60121">
                  <c:v>1478916000</c:v>
                </c:pt>
                <c:pt idx="60122">
                  <c:v>1478919600</c:v>
                </c:pt>
                <c:pt idx="60123">
                  <c:v>1478923200</c:v>
                </c:pt>
                <c:pt idx="60124">
                  <c:v>1478926800</c:v>
                </c:pt>
                <c:pt idx="60125">
                  <c:v>1478930400</c:v>
                </c:pt>
                <c:pt idx="60126">
                  <c:v>1478934000</c:v>
                </c:pt>
                <c:pt idx="60127">
                  <c:v>1478937600</c:v>
                </c:pt>
                <c:pt idx="60128">
                  <c:v>1478941200</c:v>
                </c:pt>
                <c:pt idx="60129">
                  <c:v>1478944800</c:v>
                </c:pt>
                <c:pt idx="60130">
                  <c:v>1478948400</c:v>
                </c:pt>
                <c:pt idx="60131">
                  <c:v>1478952000</c:v>
                </c:pt>
                <c:pt idx="60132">
                  <c:v>1478955600</c:v>
                </c:pt>
                <c:pt idx="60133">
                  <c:v>1478959200</c:v>
                </c:pt>
                <c:pt idx="60134">
                  <c:v>1478962800</c:v>
                </c:pt>
                <c:pt idx="60135">
                  <c:v>1478966400</c:v>
                </c:pt>
                <c:pt idx="60136">
                  <c:v>1478970000</c:v>
                </c:pt>
                <c:pt idx="60137">
                  <c:v>1478973600</c:v>
                </c:pt>
                <c:pt idx="60138">
                  <c:v>1478977200</c:v>
                </c:pt>
                <c:pt idx="60139">
                  <c:v>1478980800</c:v>
                </c:pt>
                <c:pt idx="60140">
                  <c:v>1478984400</c:v>
                </c:pt>
                <c:pt idx="60141">
                  <c:v>1478988000</c:v>
                </c:pt>
                <c:pt idx="60142">
                  <c:v>1478991600</c:v>
                </c:pt>
                <c:pt idx="60143">
                  <c:v>1478995200</c:v>
                </c:pt>
                <c:pt idx="60144">
                  <c:v>1478998800</c:v>
                </c:pt>
                <c:pt idx="60145">
                  <c:v>1479002400</c:v>
                </c:pt>
                <c:pt idx="60146">
                  <c:v>1479006000</c:v>
                </c:pt>
                <c:pt idx="60147">
                  <c:v>1479009600</c:v>
                </c:pt>
                <c:pt idx="60148">
                  <c:v>1479013200</c:v>
                </c:pt>
                <c:pt idx="60149">
                  <c:v>1479016800</c:v>
                </c:pt>
                <c:pt idx="60150">
                  <c:v>1479020400</c:v>
                </c:pt>
                <c:pt idx="60151">
                  <c:v>1479024000</c:v>
                </c:pt>
                <c:pt idx="60152">
                  <c:v>1479027600</c:v>
                </c:pt>
                <c:pt idx="60153">
                  <c:v>1479031200</c:v>
                </c:pt>
                <c:pt idx="60154">
                  <c:v>1479034800</c:v>
                </c:pt>
                <c:pt idx="60155">
                  <c:v>1479038400</c:v>
                </c:pt>
                <c:pt idx="60156">
                  <c:v>1479042000</c:v>
                </c:pt>
                <c:pt idx="60157">
                  <c:v>1479045600</c:v>
                </c:pt>
                <c:pt idx="60158">
                  <c:v>1479049200</c:v>
                </c:pt>
                <c:pt idx="60159">
                  <c:v>1479052800</c:v>
                </c:pt>
                <c:pt idx="60160">
                  <c:v>1479056400</c:v>
                </c:pt>
                <c:pt idx="60161">
                  <c:v>1479060000</c:v>
                </c:pt>
                <c:pt idx="60162">
                  <c:v>1479063600</c:v>
                </c:pt>
                <c:pt idx="60163">
                  <c:v>1479067200</c:v>
                </c:pt>
                <c:pt idx="60164">
                  <c:v>1479070800</c:v>
                </c:pt>
                <c:pt idx="60165">
                  <c:v>1479074400</c:v>
                </c:pt>
                <c:pt idx="60166">
                  <c:v>1479078000</c:v>
                </c:pt>
                <c:pt idx="60167">
                  <c:v>1479081600</c:v>
                </c:pt>
                <c:pt idx="60168">
                  <c:v>1479085200</c:v>
                </c:pt>
                <c:pt idx="60169">
                  <c:v>1479088800</c:v>
                </c:pt>
                <c:pt idx="60170">
                  <c:v>1479092400</c:v>
                </c:pt>
                <c:pt idx="60171">
                  <c:v>1479096000</c:v>
                </c:pt>
                <c:pt idx="60172">
                  <c:v>1479099600</c:v>
                </c:pt>
                <c:pt idx="60173">
                  <c:v>1479103200</c:v>
                </c:pt>
                <c:pt idx="60174">
                  <c:v>1479106800</c:v>
                </c:pt>
                <c:pt idx="60175">
                  <c:v>1479110400</c:v>
                </c:pt>
                <c:pt idx="60176">
                  <c:v>1479114000</c:v>
                </c:pt>
                <c:pt idx="60177">
                  <c:v>1479117600</c:v>
                </c:pt>
                <c:pt idx="60178">
                  <c:v>1479121200</c:v>
                </c:pt>
                <c:pt idx="60179">
                  <c:v>1479124800</c:v>
                </c:pt>
                <c:pt idx="60180">
                  <c:v>1479128400</c:v>
                </c:pt>
                <c:pt idx="60181">
                  <c:v>1479132000</c:v>
                </c:pt>
                <c:pt idx="60182">
                  <c:v>1479135600</c:v>
                </c:pt>
                <c:pt idx="60183">
                  <c:v>1479139200</c:v>
                </c:pt>
                <c:pt idx="60184">
                  <c:v>1479142800</c:v>
                </c:pt>
                <c:pt idx="60185">
                  <c:v>1479146400</c:v>
                </c:pt>
                <c:pt idx="60186">
                  <c:v>1479150000</c:v>
                </c:pt>
                <c:pt idx="60187">
                  <c:v>1479153600</c:v>
                </c:pt>
                <c:pt idx="60188">
                  <c:v>1479157200</c:v>
                </c:pt>
                <c:pt idx="60189">
                  <c:v>1479160800</c:v>
                </c:pt>
                <c:pt idx="60190">
                  <c:v>1479164400</c:v>
                </c:pt>
                <c:pt idx="60191">
                  <c:v>1479168000</c:v>
                </c:pt>
                <c:pt idx="60192">
                  <c:v>1479171600</c:v>
                </c:pt>
                <c:pt idx="60193">
                  <c:v>1479175200</c:v>
                </c:pt>
                <c:pt idx="60194">
                  <c:v>1479178800</c:v>
                </c:pt>
                <c:pt idx="60195">
                  <c:v>1479182400</c:v>
                </c:pt>
                <c:pt idx="60196">
                  <c:v>1479186000</c:v>
                </c:pt>
                <c:pt idx="60197">
                  <c:v>1479189600</c:v>
                </c:pt>
                <c:pt idx="60198">
                  <c:v>1479193200</c:v>
                </c:pt>
                <c:pt idx="60199">
                  <c:v>1479196800</c:v>
                </c:pt>
                <c:pt idx="60200">
                  <c:v>1479200400</c:v>
                </c:pt>
                <c:pt idx="60201">
                  <c:v>1479204000</c:v>
                </c:pt>
                <c:pt idx="60202">
                  <c:v>1479207600</c:v>
                </c:pt>
                <c:pt idx="60203">
                  <c:v>1479211200</c:v>
                </c:pt>
                <c:pt idx="60204">
                  <c:v>1479214800</c:v>
                </c:pt>
                <c:pt idx="60205">
                  <c:v>1479218400</c:v>
                </c:pt>
                <c:pt idx="60206">
                  <c:v>1479222000</c:v>
                </c:pt>
                <c:pt idx="60207">
                  <c:v>1479225600</c:v>
                </c:pt>
                <c:pt idx="60208">
                  <c:v>1479229200</c:v>
                </c:pt>
                <c:pt idx="60209">
                  <c:v>1479232800</c:v>
                </c:pt>
                <c:pt idx="60210">
                  <c:v>1479236400</c:v>
                </c:pt>
                <c:pt idx="60211">
                  <c:v>1479240000</c:v>
                </c:pt>
                <c:pt idx="60212">
                  <c:v>1479243600</c:v>
                </c:pt>
                <c:pt idx="60213">
                  <c:v>1479247200</c:v>
                </c:pt>
                <c:pt idx="60214">
                  <c:v>1479250800</c:v>
                </c:pt>
                <c:pt idx="60215">
                  <c:v>1479254400</c:v>
                </c:pt>
                <c:pt idx="60216">
                  <c:v>1479258000</c:v>
                </c:pt>
                <c:pt idx="60217">
                  <c:v>1479261600</c:v>
                </c:pt>
                <c:pt idx="60218">
                  <c:v>1479265200</c:v>
                </c:pt>
                <c:pt idx="60219">
                  <c:v>1479268800</c:v>
                </c:pt>
                <c:pt idx="60220">
                  <c:v>1479272400</c:v>
                </c:pt>
                <c:pt idx="60221">
                  <c:v>1479276000</c:v>
                </c:pt>
                <c:pt idx="60222">
                  <c:v>1479279600</c:v>
                </c:pt>
                <c:pt idx="60223">
                  <c:v>1479283200</c:v>
                </c:pt>
                <c:pt idx="60224">
                  <c:v>1479286800</c:v>
                </c:pt>
                <c:pt idx="60225">
                  <c:v>1479290400</c:v>
                </c:pt>
                <c:pt idx="60226">
                  <c:v>1479294000</c:v>
                </c:pt>
                <c:pt idx="60227">
                  <c:v>1479297600</c:v>
                </c:pt>
                <c:pt idx="60228">
                  <c:v>1479301200</c:v>
                </c:pt>
                <c:pt idx="60229">
                  <c:v>1479304800</c:v>
                </c:pt>
                <c:pt idx="60230">
                  <c:v>1479308400</c:v>
                </c:pt>
                <c:pt idx="60231">
                  <c:v>1479312000</c:v>
                </c:pt>
                <c:pt idx="60232">
                  <c:v>1479315600</c:v>
                </c:pt>
                <c:pt idx="60233">
                  <c:v>1479319200</c:v>
                </c:pt>
                <c:pt idx="60234">
                  <c:v>1479322800</c:v>
                </c:pt>
                <c:pt idx="60235">
                  <c:v>1479326400</c:v>
                </c:pt>
                <c:pt idx="60236">
                  <c:v>1479330000</c:v>
                </c:pt>
                <c:pt idx="60237">
                  <c:v>1479333600</c:v>
                </c:pt>
                <c:pt idx="60238">
                  <c:v>1479337200</c:v>
                </c:pt>
                <c:pt idx="60239">
                  <c:v>1479340800</c:v>
                </c:pt>
                <c:pt idx="60240">
                  <c:v>1479344400</c:v>
                </c:pt>
                <c:pt idx="60241">
                  <c:v>1479348000</c:v>
                </c:pt>
                <c:pt idx="60242">
                  <c:v>1479351600</c:v>
                </c:pt>
                <c:pt idx="60243">
                  <c:v>1479355200</c:v>
                </c:pt>
                <c:pt idx="60244">
                  <c:v>1479358800</c:v>
                </c:pt>
                <c:pt idx="60245">
                  <c:v>1479362400</c:v>
                </c:pt>
                <c:pt idx="60246">
                  <c:v>1479366000</c:v>
                </c:pt>
                <c:pt idx="60247">
                  <c:v>1479369600</c:v>
                </c:pt>
                <c:pt idx="60248">
                  <c:v>1479373200</c:v>
                </c:pt>
                <c:pt idx="60249">
                  <c:v>1479376800</c:v>
                </c:pt>
                <c:pt idx="60250">
                  <c:v>1479380400</c:v>
                </c:pt>
                <c:pt idx="60251">
                  <c:v>1479384000</c:v>
                </c:pt>
                <c:pt idx="60252">
                  <c:v>1479387600</c:v>
                </c:pt>
                <c:pt idx="60253">
                  <c:v>1479391200</c:v>
                </c:pt>
                <c:pt idx="60254">
                  <c:v>1479394800</c:v>
                </c:pt>
                <c:pt idx="60255">
                  <c:v>1479398400</c:v>
                </c:pt>
                <c:pt idx="60256">
                  <c:v>1479402000</c:v>
                </c:pt>
                <c:pt idx="60257">
                  <c:v>1479405600</c:v>
                </c:pt>
                <c:pt idx="60258">
                  <c:v>1479409200</c:v>
                </c:pt>
                <c:pt idx="60259">
                  <c:v>1479412800</c:v>
                </c:pt>
                <c:pt idx="60260">
                  <c:v>1479416400</c:v>
                </c:pt>
                <c:pt idx="60261">
                  <c:v>1479420000</c:v>
                </c:pt>
                <c:pt idx="60262">
                  <c:v>1479423600</c:v>
                </c:pt>
                <c:pt idx="60263">
                  <c:v>1479427200</c:v>
                </c:pt>
                <c:pt idx="60264">
                  <c:v>1479430800</c:v>
                </c:pt>
                <c:pt idx="60265">
                  <c:v>1479434400</c:v>
                </c:pt>
                <c:pt idx="60266">
                  <c:v>1479438000</c:v>
                </c:pt>
                <c:pt idx="60267">
                  <c:v>1479441600</c:v>
                </c:pt>
                <c:pt idx="60268">
                  <c:v>1479445200</c:v>
                </c:pt>
                <c:pt idx="60269">
                  <c:v>1479448800</c:v>
                </c:pt>
                <c:pt idx="60270">
                  <c:v>1479452400</c:v>
                </c:pt>
                <c:pt idx="60271">
                  <c:v>1479456000</c:v>
                </c:pt>
                <c:pt idx="60272">
                  <c:v>1479459600</c:v>
                </c:pt>
                <c:pt idx="60273">
                  <c:v>1479463200</c:v>
                </c:pt>
                <c:pt idx="60274">
                  <c:v>1479466800</c:v>
                </c:pt>
                <c:pt idx="60275">
                  <c:v>1479470400</c:v>
                </c:pt>
                <c:pt idx="60276">
                  <c:v>1479474000</c:v>
                </c:pt>
                <c:pt idx="60277">
                  <c:v>1479477600</c:v>
                </c:pt>
                <c:pt idx="60278">
                  <c:v>1479481200</c:v>
                </c:pt>
                <c:pt idx="60279">
                  <c:v>1479484800</c:v>
                </c:pt>
                <c:pt idx="60280">
                  <c:v>1479488400</c:v>
                </c:pt>
                <c:pt idx="60281">
                  <c:v>1479492000</c:v>
                </c:pt>
                <c:pt idx="60282">
                  <c:v>1479495600</c:v>
                </c:pt>
                <c:pt idx="60283">
                  <c:v>1479499200</c:v>
                </c:pt>
                <c:pt idx="60284">
                  <c:v>1479502800</c:v>
                </c:pt>
                <c:pt idx="60285">
                  <c:v>1479506400</c:v>
                </c:pt>
                <c:pt idx="60286">
                  <c:v>1479510000</c:v>
                </c:pt>
                <c:pt idx="60287">
                  <c:v>1479513600</c:v>
                </c:pt>
                <c:pt idx="60288">
                  <c:v>1479517200</c:v>
                </c:pt>
                <c:pt idx="60289">
                  <c:v>1479520800</c:v>
                </c:pt>
                <c:pt idx="60290">
                  <c:v>1479524400</c:v>
                </c:pt>
                <c:pt idx="60291">
                  <c:v>1479528000</c:v>
                </c:pt>
                <c:pt idx="60292">
                  <c:v>1479531600</c:v>
                </c:pt>
                <c:pt idx="60293">
                  <c:v>1479535200</c:v>
                </c:pt>
                <c:pt idx="60294">
                  <c:v>1479538800</c:v>
                </c:pt>
                <c:pt idx="60295">
                  <c:v>1479542400</c:v>
                </c:pt>
                <c:pt idx="60296">
                  <c:v>1479546000</c:v>
                </c:pt>
                <c:pt idx="60297">
                  <c:v>1479549600</c:v>
                </c:pt>
                <c:pt idx="60298">
                  <c:v>1479553200</c:v>
                </c:pt>
                <c:pt idx="60299">
                  <c:v>1479556800</c:v>
                </c:pt>
                <c:pt idx="60300">
                  <c:v>1479560400</c:v>
                </c:pt>
                <c:pt idx="60301">
                  <c:v>1479564000</c:v>
                </c:pt>
                <c:pt idx="60302">
                  <c:v>1479567600</c:v>
                </c:pt>
                <c:pt idx="60303">
                  <c:v>1479571200</c:v>
                </c:pt>
                <c:pt idx="60304">
                  <c:v>1479574800</c:v>
                </c:pt>
                <c:pt idx="60305">
                  <c:v>1479578400</c:v>
                </c:pt>
                <c:pt idx="60306">
                  <c:v>1479582000</c:v>
                </c:pt>
                <c:pt idx="60307">
                  <c:v>1479585600</c:v>
                </c:pt>
                <c:pt idx="60308">
                  <c:v>1479589200</c:v>
                </c:pt>
                <c:pt idx="60309">
                  <c:v>1479592800</c:v>
                </c:pt>
                <c:pt idx="60310">
                  <c:v>1479596400</c:v>
                </c:pt>
                <c:pt idx="60311">
                  <c:v>1479600000</c:v>
                </c:pt>
                <c:pt idx="60312">
                  <c:v>1479603600</c:v>
                </c:pt>
                <c:pt idx="60313">
                  <c:v>1479607200</c:v>
                </c:pt>
                <c:pt idx="60314">
                  <c:v>1479610800</c:v>
                </c:pt>
                <c:pt idx="60315">
                  <c:v>1479614400</c:v>
                </c:pt>
                <c:pt idx="60316">
                  <c:v>1479618000</c:v>
                </c:pt>
                <c:pt idx="60317">
                  <c:v>1479621600</c:v>
                </c:pt>
                <c:pt idx="60318">
                  <c:v>1479625200</c:v>
                </c:pt>
                <c:pt idx="60319">
                  <c:v>1479628800</c:v>
                </c:pt>
                <c:pt idx="60320">
                  <c:v>1479632400</c:v>
                </c:pt>
                <c:pt idx="60321">
                  <c:v>1479636000</c:v>
                </c:pt>
                <c:pt idx="60322">
                  <c:v>1479639600</c:v>
                </c:pt>
                <c:pt idx="60323">
                  <c:v>1479643200</c:v>
                </c:pt>
                <c:pt idx="60324">
                  <c:v>1479646800</c:v>
                </c:pt>
                <c:pt idx="60325">
                  <c:v>1479650400</c:v>
                </c:pt>
                <c:pt idx="60326">
                  <c:v>1479654000</c:v>
                </c:pt>
                <c:pt idx="60327">
                  <c:v>1479657600</c:v>
                </c:pt>
                <c:pt idx="60328">
                  <c:v>1479661200</c:v>
                </c:pt>
                <c:pt idx="60329">
                  <c:v>1479664800</c:v>
                </c:pt>
                <c:pt idx="60330">
                  <c:v>1479668400</c:v>
                </c:pt>
                <c:pt idx="60331">
                  <c:v>1479672000</c:v>
                </c:pt>
                <c:pt idx="60332">
                  <c:v>1479675600</c:v>
                </c:pt>
                <c:pt idx="60333">
                  <c:v>1479679200</c:v>
                </c:pt>
                <c:pt idx="60334">
                  <c:v>1479682800</c:v>
                </c:pt>
                <c:pt idx="60335">
                  <c:v>1479686400</c:v>
                </c:pt>
                <c:pt idx="60336">
                  <c:v>1479690000</c:v>
                </c:pt>
                <c:pt idx="60337">
                  <c:v>1479693600</c:v>
                </c:pt>
                <c:pt idx="60338">
                  <c:v>1479697200</c:v>
                </c:pt>
                <c:pt idx="60339">
                  <c:v>1479700800</c:v>
                </c:pt>
                <c:pt idx="60340">
                  <c:v>1479704400</c:v>
                </c:pt>
                <c:pt idx="60341">
                  <c:v>1479708000</c:v>
                </c:pt>
                <c:pt idx="60342">
                  <c:v>1479711600</c:v>
                </c:pt>
                <c:pt idx="60343">
                  <c:v>1479715200</c:v>
                </c:pt>
                <c:pt idx="60344">
                  <c:v>1479718800</c:v>
                </c:pt>
                <c:pt idx="60345">
                  <c:v>1479722400</c:v>
                </c:pt>
                <c:pt idx="60346">
                  <c:v>1479726000</c:v>
                </c:pt>
                <c:pt idx="60347">
                  <c:v>1479729600</c:v>
                </c:pt>
                <c:pt idx="60348">
                  <c:v>1479733200</c:v>
                </c:pt>
                <c:pt idx="60349">
                  <c:v>1479736800</c:v>
                </c:pt>
                <c:pt idx="60350">
                  <c:v>1479740400</c:v>
                </c:pt>
                <c:pt idx="60351">
                  <c:v>1479744000</c:v>
                </c:pt>
                <c:pt idx="60352">
                  <c:v>1479747600</c:v>
                </c:pt>
                <c:pt idx="60353">
                  <c:v>1479751200</c:v>
                </c:pt>
                <c:pt idx="60354">
                  <c:v>1479754800</c:v>
                </c:pt>
                <c:pt idx="60355">
                  <c:v>1479758400</c:v>
                </c:pt>
                <c:pt idx="60356">
                  <c:v>1479762000</c:v>
                </c:pt>
                <c:pt idx="60357">
                  <c:v>1479765600</c:v>
                </c:pt>
                <c:pt idx="60358">
                  <c:v>1479769200</c:v>
                </c:pt>
                <c:pt idx="60359">
                  <c:v>1479772800</c:v>
                </c:pt>
                <c:pt idx="60360">
                  <c:v>1479776400</c:v>
                </c:pt>
                <c:pt idx="60361">
                  <c:v>1479780000</c:v>
                </c:pt>
                <c:pt idx="60362">
                  <c:v>1479783600</c:v>
                </c:pt>
                <c:pt idx="60363">
                  <c:v>1479787200</c:v>
                </c:pt>
                <c:pt idx="60364">
                  <c:v>1479790800</c:v>
                </c:pt>
                <c:pt idx="60365">
                  <c:v>1479794400</c:v>
                </c:pt>
                <c:pt idx="60366">
                  <c:v>1479798000</c:v>
                </c:pt>
                <c:pt idx="60367">
                  <c:v>1479801600</c:v>
                </c:pt>
                <c:pt idx="60368">
                  <c:v>1479805200</c:v>
                </c:pt>
                <c:pt idx="60369">
                  <c:v>1479808800</c:v>
                </c:pt>
                <c:pt idx="60370">
                  <c:v>1479812400</c:v>
                </c:pt>
                <c:pt idx="60371">
                  <c:v>1479816000</c:v>
                </c:pt>
                <c:pt idx="60372">
                  <c:v>1479819600</c:v>
                </c:pt>
                <c:pt idx="60373">
                  <c:v>1479823200</c:v>
                </c:pt>
                <c:pt idx="60374">
                  <c:v>1479826800</c:v>
                </c:pt>
                <c:pt idx="60375">
                  <c:v>1479830400</c:v>
                </c:pt>
                <c:pt idx="60376">
                  <c:v>1479834000</c:v>
                </c:pt>
                <c:pt idx="60377">
                  <c:v>1479837600</c:v>
                </c:pt>
                <c:pt idx="60378">
                  <c:v>1479841200</c:v>
                </c:pt>
                <c:pt idx="60379">
                  <c:v>1479844800</c:v>
                </c:pt>
                <c:pt idx="60380">
                  <c:v>1479848400</c:v>
                </c:pt>
                <c:pt idx="60381">
                  <c:v>1479852000</c:v>
                </c:pt>
                <c:pt idx="60382">
                  <c:v>1479855600</c:v>
                </c:pt>
                <c:pt idx="60383">
                  <c:v>1479859200</c:v>
                </c:pt>
                <c:pt idx="60384">
                  <c:v>1479862800</c:v>
                </c:pt>
                <c:pt idx="60385">
                  <c:v>1479866400</c:v>
                </c:pt>
                <c:pt idx="60386">
                  <c:v>1479870000</c:v>
                </c:pt>
                <c:pt idx="60387">
                  <c:v>1479873600</c:v>
                </c:pt>
                <c:pt idx="60388">
                  <c:v>1479877200</c:v>
                </c:pt>
                <c:pt idx="60389">
                  <c:v>1479880800</c:v>
                </c:pt>
                <c:pt idx="60390">
                  <c:v>1479884400</c:v>
                </c:pt>
                <c:pt idx="60391">
                  <c:v>1479888000</c:v>
                </c:pt>
                <c:pt idx="60392">
                  <c:v>1479891600</c:v>
                </c:pt>
                <c:pt idx="60393">
                  <c:v>1479895200</c:v>
                </c:pt>
                <c:pt idx="60394">
                  <c:v>1479898800</c:v>
                </c:pt>
                <c:pt idx="60395">
                  <c:v>1479902400</c:v>
                </c:pt>
                <c:pt idx="60396">
                  <c:v>1479906000</c:v>
                </c:pt>
                <c:pt idx="60397">
                  <c:v>1479909600</c:v>
                </c:pt>
                <c:pt idx="60398">
                  <c:v>1479913200</c:v>
                </c:pt>
                <c:pt idx="60399">
                  <c:v>1479916800</c:v>
                </c:pt>
                <c:pt idx="60400">
                  <c:v>1479920400</c:v>
                </c:pt>
                <c:pt idx="60401">
                  <c:v>1479924000</c:v>
                </c:pt>
                <c:pt idx="60402">
                  <c:v>1479927600</c:v>
                </c:pt>
                <c:pt idx="60403">
                  <c:v>1479931200</c:v>
                </c:pt>
                <c:pt idx="60404">
                  <c:v>1479934800</c:v>
                </c:pt>
                <c:pt idx="60405">
                  <c:v>1479938400</c:v>
                </c:pt>
                <c:pt idx="60406">
                  <c:v>1479942000</c:v>
                </c:pt>
                <c:pt idx="60407">
                  <c:v>1479945600</c:v>
                </c:pt>
                <c:pt idx="60408">
                  <c:v>1479949200</c:v>
                </c:pt>
                <c:pt idx="60409">
                  <c:v>1479952800</c:v>
                </c:pt>
                <c:pt idx="60410">
                  <c:v>1479956400</c:v>
                </c:pt>
                <c:pt idx="60411">
                  <c:v>1479960000</c:v>
                </c:pt>
                <c:pt idx="60412">
                  <c:v>1479963600</c:v>
                </c:pt>
                <c:pt idx="60413">
                  <c:v>1479967200</c:v>
                </c:pt>
                <c:pt idx="60414">
                  <c:v>1479970800</c:v>
                </c:pt>
                <c:pt idx="60415">
                  <c:v>1479974400</c:v>
                </c:pt>
                <c:pt idx="60416">
                  <c:v>1479978000</c:v>
                </c:pt>
                <c:pt idx="60417">
                  <c:v>1479981600</c:v>
                </c:pt>
                <c:pt idx="60418">
                  <c:v>1479985200</c:v>
                </c:pt>
                <c:pt idx="60419">
                  <c:v>1479988800</c:v>
                </c:pt>
                <c:pt idx="60420">
                  <c:v>1479992400</c:v>
                </c:pt>
                <c:pt idx="60421">
                  <c:v>1479996000</c:v>
                </c:pt>
                <c:pt idx="60422">
                  <c:v>1479999600</c:v>
                </c:pt>
                <c:pt idx="60423">
                  <c:v>1480003200</c:v>
                </c:pt>
                <c:pt idx="60424">
                  <c:v>1480006800</c:v>
                </c:pt>
                <c:pt idx="60425">
                  <c:v>1480010400</c:v>
                </c:pt>
                <c:pt idx="60426">
                  <c:v>1480014000</c:v>
                </c:pt>
                <c:pt idx="60427">
                  <c:v>1480017600</c:v>
                </c:pt>
                <c:pt idx="60428">
                  <c:v>1480021200</c:v>
                </c:pt>
                <c:pt idx="60429">
                  <c:v>1480024800</c:v>
                </c:pt>
                <c:pt idx="60430">
                  <c:v>1480028400</c:v>
                </c:pt>
                <c:pt idx="60431">
                  <c:v>1480032000</c:v>
                </c:pt>
                <c:pt idx="60432">
                  <c:v>1480035600</c:v>
                </c:pt>
                <c:pt idx="60433">
                  <c:v>1480039200</c:v>
                </c:pt>
                <c:pt idx="60434">
                  <c:v>1480042800</c:v>
                </c:pt>
                <c:pt idx="60435">
                  <c:v>1480046400</c:v>
                </c:pt>
                <c:pt idx="60436">
                  <c:v>1480050000</c:v>
                </c:pt>
                <c:pt idx="60437">
                  <c:v>1480053600</c:v>
                </c:pt>
                <c:pt idx="60438">
                  <c:v>1480057200</c:v>
                </c:pt>
                <c:pt idx="60439">
                  <c:v>1480060800</c:v>
                </c:pt>
                <c:pt idx="60440">
                  <c:v>1480064400</c:v>
                </c:pt>
                <c:pt idx="60441">
                  <c:v>1480068000</c:v>
                </c:pt>
                <c:pt idx="60442">
                  <c:v>1480071600</c:v>
                </c:pt>
                <c:pt idx="60443">
                  <c:v>1480075200</c:v>
                </c:pt>
                <c:pt idx="60444">
                  <c:v>1480078800</c:v>
                </c:pt>
                <c:pt idx="60445">
                  <c:v>1480082400</c:v>
                </c:pt>
                <c:pt idx="60446">
                  <c:v>1480086000</c:v>
                </c:pt>
                <c:pt idx="60447">
                  <c:v>1480089600</c:v>
                </c:pt>
                <c:pt idx="60448">
                  <c:v>1480093200</c:v>
                </c:pt>
                <c:pt idx="60449">
                  <c:v>1480096800</c:v>
                </c:pt>
                <c:pt idx="60450">
                  <c:v>1480100400</c:v>
                </c:pt>
                <c:pt idx="60451">
                  <c:v>1480104000</c:v>
                </c:pt>
                <c:pt idx="60452">
                  <c:v>1480107600</c:v>
                </c:pt>
                <c:pt idx="60453">
                  <c:v>1480111200</c:v>
                </c:pt>
                <c:pt idx="60454">
                  <c:v>1480114800</c:v>
                </c:pt>
                <c:pt idx="60455">
                  <c:v>1480118400</c:v>
                </c:pt>
                <c:pt idx="60456">
                  <c:v>1480122000</c:v>
                </c:pt>
                <c:pt idx="60457">
                  <c:v>1480125600</c:v>
                </c:pt>
                <c:pt idx="60458">
                  <c:v>1480129200</c:v>
                </c:pt>
                <c:pt idx="60459">
                  <c:v>1480132800</c:v>
                </c:pt>
                <c:pt idx="60460">
                  <c:v>1480136400</c:v>
                </c:pt>
                <c:pt idx="60461">
                  <c:v>1480140000</c:v>
                </c:pt>
                <c:pt idx="60462">
                  <c:v>1480143600</c:v>
                </c:pt>
                <c:pt idx="60463">
                  <c:v>1480147200</c:v>
                </c:pt>
                <c:pt idx="60464">
                  <c:v>1480150800</c:v>
                </c:pt>
                <c:pt idx="60465">
                  <c:v>1480154400</c:v>
                </c:pt>
                <c:pt idx="60466">
                  <c:v>1480158000</c:v>
                </c:pt>
                <c:pt idx="60467">
                  <c:v>1480161600</c:v>
                </c:pt>
                <c:pt idx="60468">
                  <c:v>1480165200</c:v>
                </c:pt>
                <c:pt idx="60469">
                  <c:v>1480168800</c:v>
                </c:pt>
                <c:pt idx="60470">
                  <c:v>1480172400</c:v>
                </c:pt>
                <c:pt idx="60471">
                  <c:v>1480176000</c:v>
                </c:pt>
                <c:pt idx="60472">
                  <c:v>1480179600</c:v>
                </c:pt>
                <c:pt idx="60473">
                  <c:v>1480183200</c:v>
                </c:pt>
                <c:pt idx="60474">
                  <c:v>1480186800</c:v>
                </c:pt>
                <c:pt idx="60475">
                  <c:v>1480190400</c:v>
                </c:pt>
                <c:pt idx="60476">
                  <c:v>1480194000</c:v>
                </c:pt>
                <c:pt idx="60477">
                  <c:v>1480197600</c:v>
                </c:pt>
                <c:pt idx="60478">
                  <c:v>1480201200</c:v>
                </c:pt>
                <c:pt idx="60479">
                  <c:v>1480204800</c:v>
                </c:pt>
                <c:pt idx="60480">
                  <c:v>1480208400</c:v>
                </c:pt>
                <c:pt idx="60481">
                  <c:v>1480212000</c:v>
                </c:pt>
                <c:pt idx="60482">
                  <c:v>1480215600</c:v>
                </c:pt>
                <c:pt idx="60483">
                  <c:v>1480219200</c:v>
                </c:pt>
                <c:pt idx="60484">
                  <c:v>1480222800</c:v>
                </c:pt>
                <c:pt idx="60485">
                  <c:v>1480226400</c:v>
                </c:pt>
                <c:pt idx="60486">
                  <c:v>1480230000</c:v>
                </c:pt>
                <c:pt idx="60487">
                  <c:v>1480233600</c:v>
                </c:pt>
                <c:pt idx="60488">
                  <c:v>1480237200</c:v>
                </c:pt>
                <c:pt idx="60489">
                  <c:v>1480240800</c:v>
                </c:pt>
                <c:pt idx="60490">
                  <c:v>1480244400</c:v>
                </c:pt>
                <c:pt idx="60491">
                  <c:v>1480248000</c:v>
                </c:pt>
                <c:pt idx="60492">
                  <c:v>1480251600</c:v>
                </c:pt>
                <c:pt idx="60493">
                  <c:v>1480255200</c:v>
                </c:pt>
                <c:pt idx="60494">
                  <c:v>1480258800</c:v>
                </c:pt>
                <c:pt idx="60495">
                  <c:v>1480262400</c:v>
                </c:pt>
                <c:pt idx="60496">
                  <c:v>1480266000</c:v>
                </c:pt>
                <c:pt idx="60497">
                  <c:v>1480269600</c:v>
                </c:pt>
                <c:pt idx="60498">
                  <c:v>1480273200</c:v>
                </c:pt>
                <c:pt idx="60499">
                  <c:v>1480276800</c:v>
                </c:pt>
                <c:pt idx="60500">
                  <c:v>1480280400</c:v>
                </c:pt>
                <c:pt idx="60501">
                  <c:v>1480284000</c:v>
                </c:pt>
                <c:pt idx="60502">
                  <c:v>1480287600</c:v>
                </c:pt>
                <c:pt idx="60503">
                  <c:v>1480291200</c:v>
                </c:pt>
                <c:pt idx="60504">
                  <c:v>1480294800</c:v>
                </c:pt>
                <c:pt idx="60505">
                  <c:v>1480298400</c:v>
                </c:pt>
                <c:pt idx="60506">
                  <c:v>1480302000</c:v>
                </c:pt>
                <c:pt idx="60507">
                  <c:v>1480305600</c:v>
                </c:pt>
                <c:pt idx="60508">
                  <c:v>1480309200</c:v>
                </c:pt>
                <c:pt idx="60509">
                  <c:v>1480312800</c:v>
                </c:pt>
                <c:pt idx="60510">
                  <c:v>1480316400</c:v>
                </c:pt>
                <c:pt idx="60511">
                  <c:v>1480320000</c:v>
                </c:pt>
                <c:pt idx="60512">
                  <c:v>1480323600</c:v>
                </c:pt>
                <c:pt idx="60513">
                  <c:v>1480327200</c:v>
                </c:pt>
                <c:pt idx="60514">
                  <c:v>1480330800</c:v>
                </c:pt>
                <c:pt idx="60515">
                  <c:v>1480334400</c:v>
                </c:pt>
                <c:pt idx="60516">
                  <c:v>1480338000</c:v>
                </c:pt>
                <c:pt idx="60517">
                  <c:v>1480341600</c:v>
                </c:pt>
                <c:pt idx="60518">
                  <c:v>1480345200</c:v>
                </c:pt>
                <c:pt idx="60519">
                  <c:v>1480348800</c:v>
                </c:pt>
                <c:pt idx="60520">
                  <c:v>1480352400</c:v>
                </c:pt>
                <c:pt idx="60521">
                  <c:v>1480356000</c:v>
                </c:pt>
                <c:pt idx="60522">
                  <c:v>1480359600</c:v>
                </c:pt>
                <c:pt idx="60523">
                  <c:v>1480363200</c:v>
                </c:pt>
                <c:pt idx="60524">
                  <c:v>1480366800</c:v>
                </c:pt>
                <c:pt idx="60525">
                  <c:v>1480370400</c:v>
                </c:pt>
                <c:pt idx="60526">
                  <c:v>1480374000</c:v>
                </c:pt>
                <c:pt idx="60527">
                  <c:v>1480377600</c:v>
                </c:pt>
                <c:pt idx="60528">
                  <c:v>1480381200</c:v>
                </c:pt>
                <c:pt idx="60529">
                  <c:v>1480384800</c:v>
                </c:pt>
                <c:pt idx="60530">
                  <c:v>1480388400</c:v>
                </c:pt>
                <c:pt idx="60531">
                  <c:v>1480392000</c:v>
                </c:pt>
                <c:pt idx="60532">
                  <c:v>1480395600</c:v>
                </c:pt>
                <c:pt idx="60533">
                  <c:v>1480399200</c:v>
                </c:pt>
                <c:pt idx="60534">
                  <c:v>1480402800</c:v>
                </c:pt>
                <c:pt idx="60535">
                  <c:v>1480406400</c:v>
                </c:pt>
                <c:pt idx="60536">
                  <c:v>1480410000</c:v>
                </c:pt>
                <c:pt idx="60537">
                  <c:v>1480413600</c:v>
                </c:pt>
                <c:pt idx="60538">
                  <c:v>1480417200</c:v>
                </c:pt>
                <c:pt idx="60539">
                  <c:v>1480420800</c:v>
                </c:pt>
                <c:pt idx="60540">
                  <c:v>1480424400</c:v>
                </c:pt>
                <c:pt idx="60541">
                  <c:v>1480428000</c:v>
                </c:pt>
                <c:pt idx="60542">
                  <c:v>1480431600</c:v>
                </c:pt>
                <c:pt idx="60543">
                  <c:v>1480435200</c:v>
                </c:pt>
                <c:pt idx="60544">
                  <c:v>1480438800</c:v>
                </c:pt>
                <c:pt idx="60545">
                  <c:v>1480442400</c:v>
                </c:pt>
                <c:pt idx="60546">
                  <c:v>1480446000</c:v>
                </c:pt>
                <c:pt idx="60547">
                  <c:v>1480449600</c:v>
                </c:pt>
                <c:pt idx="60548">
                  <c:v>1480453200</c:v>
                </c:pt>
                <c:pt idx="60549">
                  <c:v>1480456800</c:v>
                </c:pt>
                <c:pt idx="60550">
                  <c:v>1480460400</c:v>
                </c:pt>
                <c:pt idx="60551">
                  <c:v>1480464000</c:v>
                </c:pt>
                <c:pt idx="60552">
                  <c:v>1480467600</c:v>
                </c:pt>
                <c:pt idx="60553">
                  <c:v>1480471200</c:v>
                </c:pt>
                <c:pt idx="60554">
                  <c:v>1480474800</c:v>
                </c:pt>
                <c:pt idx="60555">
                  <c:v>1480478400</c:v>
                </c:pt>
                <c:pt idx="60556">
                  <c:v>1480482000</c:v>
                </c:pt>
                <c:pt idx="60557">
                  <c:v>1480485600</c:v>
                </c:pt>
                <c:pt idx="60558">
                  <c:v>1480489200</c:v>
                </c:pt>
                <c:pt idx="60559">
                  <c:v>1480492800</c:v>
                </c:pt>
                <c:pt idx="60560">
                  <c:v>1480496400</c:v>
                </c:pt>
                <c:pt idx="60561">
                  <c:v>1480500000</c:v>
                </c:pt>
                <c:pt idx="60562">
                  <c:v>1480503600</c:v>
                </c:pt>
                <c:pt idx="60563">
                  <c:v>1480507200</c:v>
                </c:pt>
                <c:pt idx="60564">
                  <c:v>1480510800</c:v>
                </c:pt>
                <c:pt idx="60565">
                  <c:v>1480514400</c:v>
                </c:pt>
                <c:pt idx="60566">
                  <c:v>1480518000</c:v>
                </c:pt>
                <c:pt idx="60567">
                  <c:v>1480521600</c:v>
                </c:pt>
                <c:pt idx="60568">
                  <c:v>1480525200</c:v>
                </c:pt>
                <c:pt idx="60569">
                  <c:v>1480528800</c:v>
                </c:pt>
                <c:pt idx="60570">
                  <c:v>1480532400</c:v>
                </c:pt>
                <c:pt idx="60571">
                  <c:v>1480536000</c:v>
                </c:pt>
                <c:pt idx="60572">
                  <c:v>1480539600</c:v>
                </c:pt>
                <c:pt idx="60573">
                  <c:v>1480543200</c:v>
                </c:pt>
                <c:pt idx="60574">
                  <c:v>1480546800</c:v>
                </c:pt>
                <c:pt idx="60575">
                  <c:v>1480550400</c:v>
                </c:pt>
                <c:pt idx="60576">
                  <c:v>1480554000</c:v>
                </c:pt>
                <c:pt idx="60577">
                  <c:v>1480557600</c:v>
                </c:pt>
                <c:pt idx="60578">
                  <c:v>1480561200</c:v>
                </c:pt>
                <c:pt idx="60579">
                  <c:v>1480564800</c:v>
                </c:pt>
                <c:pt idx="60580">
                  <c:v>1480568400</c:v>
                </c:pt>
                <c:pt idx="60581">
                  <c:v>1480572000</c:v>
                </c:pt>
                <c:pt idx="60582">
                  <c:v>1480575600</c:v>
                </c:pt>
                <c:pt idx="60583">
                  <c:v>1480579200</c:v>
                </c:pt>
                <c:pt idx="60584">
                  <c:v>1480582800</c:v>
                </c:pt>
                <c:pt idx="60585">
                  <c:v>1480586400</c:v>
                </c:pt>
                <c:pt idx="60586">
                  <c:v>1480590000</c:v>
                </c:pt>
                <c:pt idx="60587">
                  <c:v>1480593600</c:v>
                </c:pt>
                <c:pt idx="60588">
                  <c:v>1480597200</c:v>
                </c:pt>
                <c:pt idx="60589">
                  <c:v>1480600800</c:v>
                </c:pt>
                <c:pt idx="60590">
                  <c:v>1480604400</c:v>
                </c:pt>
                <c:pt idx="60591">
                  <c:v>1480608000</c:v>
                </c:pt>
                <c:pt idx="60592">
                  <c:v>1480611600</c:v>
                </c:pt>
                <c:pt idx="60593">
                  <c:v>1480615200</c:v>
                </c:pt>
                <c:pt idx="60594">
                  <c:v>1480618800</c:v>
                </c:pt>
                <c:pt idx="60595">
                  <c:v>1480622400</c:v>
                </c:pt>
                <c:pt idx="60596">
                  <c:v>1480626000</c:v>
                </c:pt>
                <c:pt idx="60597">
                  <c:v>1480629600</c:v>
                </c:pt>
                <c:pt idx="60598">
                  <c:v>1480633200</c:v>
                </c:pt>
                <c:pt idx="60599">
                  <c:v>1480636800</c:v>
                </c:pt>
                <c:pt idx="60600">
                  <c:v>1480640400</c:v>
                </c:pt>
                <c:pt idx="60601">
                  <c:v>1480644000</c:v>
                </c:pt>
                <c:pt idx="60602">
                  <c:v>1480647600</c:v>
                </c:pt>
                <c:pt idx="60603">
                  <c:v>1480651200</c:v>
                </c:pt>
                <c:pt idx="60604">
                  <c:v>1480654800</c:v>
                </c:pt>
                <c:pt idx="60605">
                  <c:v>1480658400</c:v>
                </c:pt>
                <c:pt idx="60606">
                  <c:v>1480662000</c:v>
                </c:pt>
                <c:pt idx="60607">
                  <c:v>1480665600</c:v>
                </c:pt>
                <c:pt idx="60608">
                  <c:v>1480669200</c:v>
                </c:pt>
                <c:pt idx="60609">
                  <c:v>1480672800</c:v>
                </c:pt>
                <c:pt idx="60610">
                  <c:v>1480676400</c:v>
                </c:pt>
                <c:pt idx="60611">
                  <c:v>1480680000</c:v>
                </c:pt>
                <c:pt idx="60612">
                  <c:v>1480683600</c:v>
                </c:pt>
                <c:pt idx="60613">
                  <c:v>1480687200</c:v>
                </c:pt>
                <c:pt idx="60614">
                  <c:v>1480690800</c:v>
                </c:pt>
                <c:pt idx="60615">
                  <c:v>1480694400</c:v>
                </c:pt>
                <c:pt idx="60616">
                  <c:v>1480698000</c:v>
                </c:pt>
                <c:pt idx="60617">
                  <c:v>1480701600</c:v>
                </c:pt>
                <c:pt idx="60618">
                  <c:v>1480705200</c:v>
                </c:pt>
                <c:pt idx="60619">
                  <c:v>1480708800</c:v>
                </c:pt>
                <c:pt idx="60620">
                  <c:v>1480712400</c:v>
                </c:pt>
                <c:pt idx="60621">
                  <c:v>1480716000</c:v>
                </c:pt>
                <c:pt idx="60622">
                  <c:v>1480719600</c:v>
                </c:pt>
                <c:pt idx="60623">
                  <c:v>1480723200</c:v>
                </c:pt>
                <c:pt idx="60624">
                  <c:v>1480726800</c:v>
                </c:pt>
                <c:pt idx="60625">
                  <c:v>1480730400</c:v>
                </c:pt>
                <c:pt idx="60626">
                  <c:v>1480734000</c:v>
                </c:pt>
                <c:pt idx="60627">
                  <c:v>1480737600</c:v>
                </c:pt>
                <c:pt idx="60628">
                  <c:v>1480741200</c:v>
                </c:pt>
                <c:pt idx="60629">
                  <c:v>1480744800</c:v>
                </c:pt>
                <c:pt idx="60630">
                  <c:v>1480748400</c:v>
                </c:pt>
                <c:pt idx="60631">
                  <c:v>1480752000</c:v>
                </c:pt>
                <c:pt idx="60632">
                  <c:v>1480755600</c:v>
                </c:pt>
                <c:pt idx="60633">
                  <c:v>1480759200</c:v>
                </c:pt>
                <c:pt idx="60634">
                  <c:v>1480762800</c:v>
                </c:pt>
                <c:pt idx="60635">
                  <c:v>1480766400</c:v>
                </c:pt>
                <c:pt idx="60636">
                  <c:v>1480770000</c:v>
                </c:pt>
                <c:pt idx="60637">
                  <c:v>1480773600</c:v>
                </c:pt>
                <c:pt idx="60638">
                  <c:v>1480777200</c:v>
                </c:pt>
                <c:pt idx="60639">
                  <c:v>1480780800</c:v>
                </c:pt>
                <c:pt idx="60640">
                  <c:v>1480784400</c:v>
                </c:pt>
                <c:pt idx="60641">
                  <c:v>1480788000</c:v>
                </c:pt>
                <c:pt idx="60642">
                  <c:v>1480791600</c:v>
                </c:pt>
                <c:pt idx="60643">
                  <c:v>1480795200</c:v>
                </c:pt>
                <c:pt idx="60644">
                  <c:v>1480798800</c:v>
                </c:pt>
                <c:pt idx="60645">
                  <c:v>1480802400</c:v>
                </c:pt>
                <c:pt idx="60646">
                  <c:v>1480806000</c:v>
                </c:pt>
                <c:pt idx="60647">
                  <c:v>1480809600</c:v>
                </c:pt>
                <c:pt idx="60648">
                  <c:v>1480813200</c:v>
                </c:pt>
                <c:pt idx="60649">
                  <c:v>1480816800</c:v>
                </c:pt>
                <c:pt idx="60650">
                  <c:v>1480820400</c:v>
                </c:pt>
                <c:pt idx="60651">
                  <c:v>1480824000</c:v>
                </c:pt>
                <c:pt idx="60652">
                  <c:v>1480827600</c:v>
                </c:pt>
                <c:pt idx="60653">
                  <c:v>1480831200</c:v>
                </c:pt>
                <c:pt idx="60654">
                  <c:v>1480834800</c:v>
                </c:pt>
                <c:pt idx="60655">
                  <c:v>1480838400</c:v>
                </c:pt>
                <c:pt idx="60656">
                  <c:v>1480842000</c:v>
                </c:pt>
                <c:pt idx="60657">
                  <c:v>1480845600</c:v>
                </c:pt>
                <c:pt idx="60658">
                  <c:v>1480849200</c:v>
                </c:pt>
                <c:pt idx="60659">
                  <c:v>1480852800</c:v>
                </c:pt>
                <c:pt idx="60660">
                  <c:v>1480856400</c:v>
                </c:pt>
                <c:pt idx="60661">
                  <c:v>1480860000</c:v>
                </c:pt>
                <c:pt idx="60662">
                  <c:v>1480863600</c:v>
                </c:pt>
                <c:pt idx="60663">
                  <c:v>1480867200</c:v>
                </c:pt>
                <c:pt idx="60664">
                  <c:v>1480870800</c:v>
                </c:pt>
                <c:pt idx="60665">
                  <c:v>1480874400</c:v>
                </c:pt>
                <c:pt idx="60666">
                  <c:v>1480878000</c:v>
                </c:pt>
                <c:pt idx="60667">
                  <c:v>1480881600</c:v>
                </c:pt>
                <c:pt idx="60668">
                  <c:v>1480885200</c:v>
                </c:pt>
                <c:pt idx="60669">
                  <c:v>1480888800</c:v>
                </c:pt>
                <c:pt idx="60670">
                  <c:v>1480892400</c:v>
                </c:pt>
                <c:pt idx="60671">
                  <c:v>1480896000</c:v>
                </c:pt>
                <c:pt idx="60672">
                  <c:v>1480899600</c:v>
                </c:pt>
                <c:pt idx="60673">
                  <c:v>1480903200</c:v>
                </c:pt>
                <c:pt idx="60674">
                  <c:v>1480906800</c:v>
                </c:pt>
                <c:pt idx="60675">
                  <c:v>1480910400</c:v>
                </c:pt>
                <c:pt idx="60676">
                  <c:v>1480914000</c:v>
                </c:pt>
                <c:pt idx="60677">
                  <c:v>1480917600</c:v>
                </c:pt>
                <c:pt idx="60678">
                  <c:v>1480921200</c:v>
                </c:pt>
                <c:pt idx="60679">
                  <c:v>1480924800</c:v>
                </c:pt>
                <c:pt idx="60680">
                  <c:v>1480928400</c:v>
                </c:pt>
                <c:pt idx="60681">
                  <c:v>1480932000</c:v>
                </c:pt>
                <c:pt idx="60682">
                  <c:v>1480935600</c:v>
                </c:pt>
                <c:pt idx="60683">
                  <c:v>1480939200</c:v>
                </c:pt>
                <c:pt idx="60684">
                  <c:v>1480942800</c:v>
                </c:pt>
                <c:pt idx="60685">
                  <c:v>1480946400</c:v>
                </c:pt>
                <c:pt idx="60686">
                  <c:v>1480950000</c:v>
                </c:pt>
                <c:pt idx="60687">
                  <c:v>1480953600</c:v>
                </c:pt>
                <c:pt idx="60688">
                  <c:v>1480957200</c:v>
                </c:pt>
                <c:pt idx="60689">
                  <c:v>1480960800</c:v>
                </c:pt>
                <c:pt idx="60690">
                  <c:v>1480964400</c:v>
                </c:pt>
                <c:pt idx="60691">
                  <c:v>1480968000</c:v>
                </c:pt>
                <c:pt idx="60692">
                  <c:v>1480971600</c:v>
                </c:pt>
                <c:pt idx="60693">
                  <c:v>1480975200</c:v>
                </c:pt>
                <c:pt idx="60694">
                  <c:v>1480978800</c:v>
                </c:pt>
                <c:pt idx="60695">
                  <c:v>1480982400</c:v>
                </c:pt>
                <c:pt idx="60696">
                  <c:v>1480986000</c:v>
                </c:pt>
                <c:pt idx="60697">
                  <c:v>1480989600</c:v>
                </c:pt>
                <c:pt idx="60698">
                  <c:v>1480993200</c:v>
                </c:pt>
                <c:pt idx="60699">
                  <c:v>1480996800</c:v>
                </c:pt>
                <c:pt idx="60700">
                  <c:v>1481000400</c:v>
                </c:pt>
                <c:pt idx="60701">
                  <c:v>1481004000</c:v>
                </c:pt>
                <c:pt idx="60702">
                  <c:v>1481007600</c:v>
                </c:pt>
                <c:pt idx="60703">
                  <c:v>1481011200</c:v>
                </c:pt>
                <c:pt idx="60704">
                  <c:v>1481014800</c:v>
                </c:pt>
                <c:pt idx="60705">
                  <c:v>1481018400</c:v>
                </c:pt>
                <c:pt idx="60706">
                  <c:v>1481022000</c:v>
                </c:pt>
                <c:pt idx="60707">
                  <c:v>1481025600</c:v>
                </c:pt>
                <c:pt idx="60708">
                  <c:v>1481029200</c:v>
                </c:pt>
                <c:pt idx="60709">
                  <c:v>1481032800</c:v>
                </c:pt>
                <c:pt idx="60710">
                  <c:v>1481036400</c:v>
                </c:pt>
                <c:pt idx="60711">
                  <c:v>1481040000</c:v>
                </c:pt>
                <c:pt idx="60712">
                  <c:v>1481043600</c:v>
                </c:pt>
                <c:pt idx="60713">
                  <c:v>1481047200</c:v>
                </c:pt>
                <c:pt idx="60714">
                  <c:v>1481050800</c:v>
                </c:pt>
                <c:pt idx="60715">
                  <c:v>1481054400</c:v>
                </c:pt>
                <c:pt idx="60716">
                  <c:v>1481058000</c:v>
                </c:pt>
                <c:pt idx="60717">
                  <c:v>1481061600</c:v>
                </c:pt>
                <c:pt idx="60718">
                  <c:v>1481065200</c:v>
                </c:pt>
                <c:pt idx="60719">
                  <c:v>1481068800</c:v>
                </c:pt>
                <c:pt idx="60720">
                  <c:v>1481072400</c:v>
                </c:pt>
                <c:pt idx="60721">
                  <c:v>1481076000</c:v>
                </c:pt>
                <c:pt idx="60722">
                  <c:v>1481079600</c:v>
                </c:pt>
                <c:pt idx="60723">
                  <c:v>1481083200</c:v>
                </c:pt>
                <c:pt idx="60724">
                  <c:v>1481086800</c:v>
                </c:pt>
                <c:pt idx="60725">
                  <c:v>1481090400</c:v>
                </c:pt>
                <c:pt idx="60726">
                  <c:v>1481094000</c:v>
                </c:pt>
                <c:pt idx="60727">
                  <c:v>1481097600</c:v>
                </c:pt>
                <c:pt idx="60728">
                  <c:v>1481101200</c:v>
                </c:pt>
                <c:pt idx="60729">
                  <c:v>1481104800</c:v>
                </c:pt>
                <c:pt idx="60730">
                  <c:v>1481108400</c:v>
                </c:pt>
                <c:pt idx="60731">
                  <c:v>1481112000</c:v>
                </c:pt>
                <c:pt idx="60732">
                  <c:v>1481115600</c:v>
                </c:pt>
                <c:pt idx="60733">
                  <c:v>1481119200</c:v>
                </c:pt>
                <c:pt idx="60734">
                  <c:v>1481122800</c:v>
                </c:pt>
                <c:pt idx="60735">
                  <c:v>1481126400</c:v>
                </c:pt>
                <c:pt idx="60736">
                  <c:v>1481130000</c:v>
                </c:pt>
                <c:pt idx="60737">
                  <c:v>1481133600</c:v>
                </c:pt>
                <c:pt idx="60738">
                  <c:v>1481137200</c:v>
                </c:pt>
                <c:pt idx="60739">
                  <c:v>1481140800</c:v>
                </c:pt>
                <c:pt idx="60740">
                  <c:v>1481144400</c:v>
                </c:pt>
                <c:pt idx="60741">
                  <c:v>1481148000</c:v>
                </c:pt>
                <c:pt idx="60742">
                  <c:v>1481151600</c:v>
                </c:pt>
                <c:pt idx="60743">
                  <c:v>1481155200</c:v>
                </c:pt>
                <c:pt idx="60744">
                  <c:v>1481158800</c:v>
                </c:pt>
                <c:pt idx="60745">
                  <c:v>1481162400</c:v>
                </c:pt>
                <c:pt idx="60746">
                  <c:v>1481166000</c:v>
                </c:pt>
                <c:pt idx="60747">
                  <c:v>1481169600</c:v>
                </c:pt>
                <c:pt idx="60748">
                  <c:v>1481173200</c:v>
                </c:pt>
                <c:pt idx="60749">
                  <c:v>1481176800</c:v>
                </c:pt>
                <c:pt idx="60750">
                  <c:v>1481180400</c:v>
                </c:pt>
                <c:pt idx="60751">
                  <c:v>1481184000</c:v>
                </c:pt>
                <c:pt idx="60752">
                  <c:v>1481187600</c:v>
                </c:pt>
                <c:pt idx="60753">
                  <c:v>1481191200</c:v>
                </c:pt>
                <c:pt idx="60754">
                  <c:v>1481194800</c:v>
                </c:pt>
                <c:pt idx="60755">
                  <c:v>1481198400</c:v>
                </c:pt>
                <c:pt idx="60756">
                  <c:v>1481202000</c:v>
                </c:pt>
                <c:pt idx="60757">
                  <c:v>1481205600</c:v>
                </c:pt>
                <c:pt idx="60758">
                  <c:v>1481209200</c:v>
                </c:pt>
                <c:pt idx="60759">
                  <c:v>1481212800</c:v>
                </c:pt>
                <c:pt idx="60760">
                  <c:v>1481216400</c:v>
                </c:pt>
                <c:pt idx="60761">
                  <c:v>1481220000</c:v>
                </c:pt>
                <c:pt idx="60762">
                  <c:v>1481223600</c:v>
                </c:pt>
                <c:pt idx="60763">
                  <c:v>1481227200</c:v>
                </c:pt>
                <c:pt idx="60764">
                  <c:v>1481230800</c:v>
                </c:pt>
                <c:pt idx="60765">
                  <c:v>1481234400</c:v>
                </c:pt>
                <c:pt idx="60766">
                  <c:v>1481238000</c:v>
                </c:pt>
                <c:pt idx="60767">
                  <c:v>1481241600</c:v>
                </c:pt>
                <c:pt idx="60768">
                  <c:v>1481245200</c:v>
                </c:pt>
                <c:pt idx="60769">
                  <c:v>1481248800</c:v>
                </c:pt>
                <c:pt idx="60770">
                  <c:v>1481252400</c:v>
                </c:pt>
                <c:pt idx="60771">
                  <c:v>1481256000</c:v>
                </c:pt>
                <c:pt idx="60772">
                  <c:v>1481259600</c:v>
                </c:pt>
                <c:pt idx="60773">
                  <c:v>1481263200</c:v>
                </c:pt>
                <c:pt idx="60774">
                  <c:v>1481266800</c:v>
                </c:pt>
                <c:pt idx="60775">
                  <c:v>1481270400</c:v>
                </c:pt>
                <c:pt idx="60776">
                  <c:v>1481274000</c:v>
                </c:pt>
                <c:pt idx="60777">
                  <c:v>1481277600</c:v>
                </c:pt>
                <c:pt idx="60778">
                  <c:v>1481281200</c:v>
                </c:pt>
                <c:pt idx="60779">
                  <c:v>1481284800</c:v>
                </c:pt>
                <c:pt idx="60780">
                  <c:v>1481288400</c:v>
                </c:pt>
                <c:pt idx="60781">
                  <c:v>1481292000</c:v>
                </c:pt>
                <c:pt idx="60782">
                  <c:v>1481295600</c:v>
                </c:pt>
                <c:pt idx="60783">
                  <c:v>1481299200</c:v>
                </c:pt>
                <c:pt idx="60784">
                  <c:v>1481302800</c:v>
                </c:pt>
                <c:pt idx="60785">
                  <c:v>1481306400</c:v>
                </c:pt>
                <c:pt idx="60786">
                  <c:v>1481310000</c:v>
                </c:pt>
                <c:pt idx="60787">
                  <c:v>1481313600</c:v>
                </c:pt>
                <c:pt idx="60788">
                  <c:v>1481317200</c:v>
                </c:pt>
                <c:pt idx="60789">
                  <c:v>1481320800</c:v>
                </c:pt>
                <c:pt idx="60790">
                  <c:v>1481324400</c:v>
                </c:pt>
                <c:pt idx="60791">
                  <c:v>1481328000</c:v>
                </c:pt>
                <c:pt idx="60792">
                  <c:v>1481331600</c:v>
                </c:pt>
                <c:pt idx="60793">
                  <c:v>1481335200</c:v>
                </c:pt>
                <c:pt idx="60794">
                  <c:v>1481338800</c:v>
                </c:pt>
                <c:pt idx="60795">
                  <c:v>1481342400</c:v>
                </c:pt>
                <c:pt idx="60796">
                  <c:v>1481346000</c:v>
                </c:pt>
                <c:pt idx="60797">
                  <c:v>1481349600</c:v>
                </c:pt>
                <c:pt idx="60798">
                  <c:v>1481353200</c:v>
                </c:pt>
                <c:pt idx="60799">
                  <c:v>1481356800</c:v>
                </c:pt>
                <c:pt idx="60800">
                  <c:v>1481360400</c:v>
                </c:pt>
                <c:pt idx="60801">
                  <c:v>1481364000</c:v>
                </c:pt>
                <c:pt idx="60802">
                  <c:v>1481367600</c:v>
                </c:pt>
                <c:pt idx="60803">
                  <c:v>1481371200</c:v>
                </c:pt>
                <c:pt idx="60804">
                  <c:v>1481374800</c:v>
                </c:pt>
                <c:pt idx="60805">
                  <c:v>1481378400</c:v>
                </c:pt>
                <c:pt idx="60806">
                  <c:v>1481382000</c:v>
                </c:pt>
                <c:pt idx="60807">
                  <c:v>1481385600</c:v>
                </c:pt>
                <c:pt idx="60808">
                  <c:v>1481389200</c:v>
                </c:pt>
                <c:pt idx="60809">
                  <c:v>1481392800</c:v>
                </c:pt>
                <c:pt idx="60810">
                  <c:v>1481396400</c:v>
                </c:pt>
                <c:pt idx="60811">
                  <c:v>1481400000</c:v>
                </c:pt>
                <c:pt idx="60812">
                  <c:v>1481403600</c:v>
                </c:pt>
                <c:pt idx="60813">
                  <c:v>1481407200</c:v>
                </c:pt>
                <c:pt idx="60814">
                  <c:v>1481410800</c:v>
                </c:pt>
                <c:pt idx="60815">
                  <c:v>1481414400</c:v>
                </c:pt>
                <c:pt idx="60816">
                  <c:v>1481418000</c:v>
                </c:pt>
                <c:pt idx="60817">
                  <c:v>1481421600</c:v>
                </c:pt>
                <c:pt idx="60818">
                  <c:v>1481425200</c:v>
                </c:pt>
                <c:pt idx="60819">
                  <c:v>1481428800</c:v>
                </c:pt>
                <c:pt idx="60820">
                  <c:v>1481432400</c:v>
                </c:pt>
                <c:pt idx="60821">
                  <c:v>1481436000</c:v>
                </c:pt>
                <c:pt idx="60822">
                  <c:v>1481439600</c:v>
                </c:pt>
                <c:pt idx="60823">
                  <c:v>1481443200</c:v>
                </c:pt>
                <c:pt idx="60824">
                  <c:v>1481446800</c:v>
                </c:pt>
                <c:pt idx="60825">
                  <c:v>1481450400</c:v>
                </c:pt>
                <c:pt idx="60826">
                  <c:v>1481454000</c:v>
                </c:pt>
                <c:pt idx="60827">
                  <c:v>1481457600</c:v>
                </c:pt>
                <c:pt idx="60828">
                  <c:v>1481461200</c:v>
                </c:pt>
                <c:pt idx="60829">
                  <c:v>1481464800</c:v>
                </c:pt>
                <c:pt idx="60830">
                  <c:v>1481468400</c:v>
                </c:pt>
                <c:pt idx="60831">
                  <c:v>1481472000</c:v>
                </c:pt>
                <c:pt idx="60832">
                  <c:v>1481475600</c:v>
                </c:pt>
                <c:pt idx="60833">
                  <c:v>1481479200</c:v>
                </c:pt>
                <c:pt idx="60834">
                  <c:v>1481482800</c:v>
                </c:pt>
                <c:pt idx="60835">
                  <c:v>1481486400</c:v>
                </c:pt>
                <c:pt idx="60836">
                  <c:v>1481490000</c:v>
                </c:pt>
                <c:pt idx="60837">
                  <c:v>1481493600</c:v>
                </c:pt>
                <c:pt idx="60838">
                  <c:v>1481497200</c:v>
                </c:pt>
                <c:pt idx="60839">
                  <c:v>1481500800</c:v>
                </c:pt>
                <c:pt idx="60840">
                  <c:v>1481504400</c:v>
                </c:pt>
                <c:pt idx="60841">
                  <c:v>1481508000</c:v>
                </c:pt>
                <c:pt idx="60842">
                  <c:v>1481511600</c:v>
                </c:pt>
                <c:pt idx="60843">
                  <c:v>1481515200</c:v>
                </c:pt>
                <c:pt idx="60844">
                  <c:v>1481518800</c:v>
                </c:pt>
                <c:pt idx="60845">
                  <c:v>1481522400</c:v>
                </c:pt>
                <c:pt idx="60846">
                  <c:v>1481526000</c:v>
                </c:pt>
                <c:pt idx="60847">
                  <c:v>1481529600</c:v>
                </c:pt>
                <c:pt idx="60848">
                  <c:v>1481533200</c:v>
                </c:pt>
                <c:pt idx="60849">
                  <c:v>1481536800</c:v>
                </c:pt>
                <c:pt idx="60850">
                  <c:v>1481540400</c:v>
                </c:pt>
                <c:pt idx="60851">
                  <c:v>1481544000</c:v>
                </c:pt>
                <c:pt idx="60852">
                  <c:v>1481547600</c:v>
                </c:pt>
                <c:pt idx="60853">
                  <c:v>1481551200</c:v>
                </c:pt>
                <c:pt idx="60854">
                  <c:v>1481554800</c:v>
                </c:pt>
                <c:pt idx="60855">
                  <c:v>1481558400</c:v>
                </c:pt>
                <c:pt idx="60856">
                  <c:v>1481562000</c:v>
                </c:pt>
                <c:pt idx="60857">
                  <c:v>1481565600</c:v>
                </c:pt>
                <c:pt idx="60858">
                  <c:v>1481569200</c:v>
                </c:pt>
                <c:pt idx="60859">
                  <c:v>1481572800</c:v>
                </c:pt>
                <c:pt idx="60860">
                  <c:v>1481576400</c:v>
                </c:pt>
                <c:pt idx="60861">
                  <c:v>1481580000</c:v>
                </c:pt>
                <c:pt idx="60862">
                  <c:v>1481583600</c:v>
                </c:pt>
                <c:pt idx="60863">
                  <c:v>1481587200</c:v>
                </c:pt>
                <c:pt idx="60864">
                  <c:v>1481590800</c:v>
                </c:pt>
                <c:pt idx="60865">
                  <c:v>1481594400</c:v>
                </c:pt>
                <c:pt idx="60866">
                  <c:v>1481598000</c:v>
                </c:pt>
                <c:pt idx="60867">
                  <c:v>1481601600</c:v>
                </c:pt>
                <c:pt idx="60868">
                  <c:v>1481605200</c:v>
                </c:pt>
                <c:pt idx="60869">
                  <c:v>1481608800</c:v>
                </c:pt>
                <c:pt idx="60870">
                  <c:v>1481612400</c:v>
                </c:pt>
                <c:pt idx="60871">
                  <c:v>1481616000</c:v>
                </c:pt>
                <c:pt idx="60872">
                  <c:v>1481619600</c:v>
                </c:pt>
                <c:pt idx="60873">
                  <c:v>1481623200</c:v>
                </c:pt>
                <c:pt idx="60874">
                  <c:v>1481626800</c:v>
                </c:pt>
                <c:pt idx="60875">
                  <c:v>1481630400</c:v>
                </c:pt>
                <c:pt idx="60876">
                  <c:v>1481634000</c:v>
                </c:pt>
                <c:pt idx="60877">
                  <c:v>1481637600</c:v>
                </c:pt>
                <c:pt idx="60878">
                  <c:v>1481641200</c:v>
                </c:pt>
                <c:pt idx="60879">
                  <c:v>1481644800</c:v>
                </c:pt>
                <c:pt idx="60880">
                  <c:v>1481648400</c:v>
                </c:pt>
                <c:pt idx="60881">
                  <c:v>1481652000</c:v>
                </c:pt>
                <c:pt idx="60882">
                  <c:v>1481655600</c:v>
                </c:pt>
                <c:pt idx="60883">
                  <c:v>1481659200</c:v>
                </c:pt>
                <c:pt idx="60884">
                  <c:v>1481662800</c:v>
                </c:pt>
                <c:pt idx="60885">
                  <c:v>1481666400</c:v>
                </c:pt>
                <c:pt idx="60886">
                  <c:v>1481670000</c:v>
                </c:pt>
                <c:pt idx="60887">
                  <c:v>1481673600</c:v>
                </c:pt>
                <c:pt idx="60888">
                  <c:v>1481677200</c:v>
                </c:pt>
                <c:pt idx="60889">
                  <c:v>1481680800</c:v>
                </c:pt>
                <c:pt idx="60890">
                  <c:v>1481684400</c:v>
                </c:pt>
                <c:pt idx="60891">
                  <c:v>1481688000</c:v>
                </c:pt>
                <c:pt idx="60892">
                  <c:v>1481691600</c:v>
                </c:pt>
                <c:pt idx="60893">
                  <c:v>1481695200</c:v>
                </c:pt>
                <c:pt idx="60894">
                  <c:v>1481698800</c:v>
                </c:pt>
                <c:pt idx="60895">
                  <c:v>1481702400</c:v>
                </c:pt>
                <c:pt idx="60896">
                  <c:v>1481706000</c:v>
                </c:pt>
                <c:pt idx="60897">
                  <c:v>1481709600</c:v>
                </c:pt>
                <c:pt idx="60898">
                  <c:v>1481713200</c:v>
                </c:pt>
                <c:pt idx="60899">
                  <c:v>1481716800</c:v>
                </c:pt>
                <c:pt idx="60900">
                  <c:v>1481720400</c:v>
                </c:pt>
                <c:pt idx="60901">
                  <c:v>1481724000</c:v>
                </c:pt>
                <c:pt idx="60902">
                  <c:v>1481727600</c:v>
                </c:pt>
                <c:pt idx="60903">
                  <c:v>1481731200</c:v>
                </c:pt>
                <c:pt idx="60904">
                  <c:v>1481734800</c:v>
                </c:pt>
                <c:pt idx="60905">
                  <c:v>1481738400</c:v>
                </c:pt>
                <c:pt idx="60906">
                  <c:v>1481742000</c:v>
                </c:pt>
                <c:pt idx="60907">
                  <c:v>1481745600</c:v>
                </c:pt>
                <c:pt idx="60908">
                  <c:v>1481749200</c:v>
                </c:pt>
                <c:pt idx="60909">
                  <c:v>1481752800</c:v>
                </c:pt>
                <c:pt idx="60910">
                  <c:v>1481756400</c:v>
                </c:pt>
                <c:pt idx="60911">
                  <c:v>1481760000</c:v>
                </c:pt>
                <c:pt idx="60912">
                  <c:v>1481763600</c:v>
                </c:pt>
                <c:pt idx="60913">
                  <c:v>1481767200</c:v>
                </c:pt>
                <c:pt idx="60914">
                  <c:v>1481770800</c:v>
                </c:pt>
                <c:pt idx="60915">
                  <c:v>1481774400</c:v>
                </c:pt>
                <c:pt idx="60916">
                  <c:v>1481778000</c:v>
                </c:pt>
                <c:pt idx="60917">
                  <c:v>1481781600</c:v>
                </c:pt>
                <c:pt idx="60918">
                  <c:v>1481785200</c:v>
                </c:pt>
                <c:pt idx="60919">
                  <c:v>1481788800</c:v>
                </c:pt>
                <c:pt idx="60920">
                  <c:v>1481792400</c:v>
                </c:pt>
                <c:pt idx="60921">
                  <c:v>1481796000</c:v>
                </c:pt>
                <c:pt idx="60922">
                  <c:v>1481799600</c:v>
                </c:pt>
                <c:pt idx="60923">
                  <c:v>1481803200</c:v>
                </c:pt>
                <c:pt idx="60924">
                  <c:v>1481806800</c:v>
                </c:pt>
                <c:pt idx="60925">
                  <c:v>1481810400</c:v>
                </c:pt>
                <c:pt idx="60926">
                  <c:v>1481814000</c:v>
                </c:pt>
                <c:pt idx="60927">
                  <c:v>1481817600</c:v>
                </c:pt>
                <c:pt idx="60928">
                  <c:v>1481821200</c:v>
                </c:pt>
                <c:pt idx="60929">
                  <c:v>1481824800</c:v>
                </c:pt>
                <c:pt idx="60930">
                  <c:v>1481828400</c:v>
                </c:pt>
                <c:pt idx="60931">
                  <c:v>1481832000</c:v>
                </c:pt>
                <c:pt idx="60932">
                  <c:v>1481835600</c:v>
                </c:pt>
                <c:pt idx="60933">
                  <c:v>1481839200</c:v>
                </c:pt>
                <c:pt idx="60934">
                  <c:v>1481842800</c:v>
                </c:pt>
                <c:pt idx="60935">
                  <c:v>1481846400</c:v>
                </c:pt>
                <c:pt idx="60936">
                  <c:v>1481850000</c:v>
                </c:pt>
                <c:pt idx="60937">
                  <c:v>1481853600</c:v>
                </c:pt>
                <c:pt idx="60938">
                  <c:v>1481857200</c:v>
                </c:pt>
                <c:pt idx="60939">
                  <c:v>1481860800</c:v>
                </c:pt>
                <c:pt idx="60940">
                  <c:v>1481864400</c:v>
                </c:pt>
                <c:pt idx="60941">
                  <c:v>1481868000</c:v>
                </c:pt>
                <c:pt idx="60942">
                  <c:v>1481871600</c:v>
                </c:pt>
                <c:pt idx="60943">
                  <c:v>1481875200</c:v>
                </c:pt>
                <c:pt idx="60944">
                  <c:v>1481878800</c:v>
                </c:pt>
                <c:pt idx="60945">
                  <c:v>1481882400</c:v>
                </c:pt>
                <c:pt idx="60946">
                  <c:v>1481886000</c:v>
                </c:pt>
                <c:pt idx="60947">
                  <c:v>1481889600</c:v>
                </c:pt>
                <c:pt idx="60948">
                  <c:v>1481893200</c:v>
                </c:pt>
                <c:pt idx="60949">
                  <c:v>1481896800</c:v>
                </c:pt>
                <c:pt idx="60950">
                  <c:v>1481900400</c:v>
                </c:pt>
                <c:pt idx="60951">
                  <c:v>1481904000</c:v>
                </c:pt>
                <c:pt idx="60952">
                  <c:v>1481907600</c:v>
                </c:pt>
                <c:pt idx="60953">
                  <c:v>1481911200</c:v>
                </c:pt>
                <c:pt idx="60954">
                  <c:v>1481914800</c:v>
                </c:pt>
                <c:pt idx="60955">
                  <c:v>1481918400</c:v>
                </c:pt>
                <c:pt idx="60956">
                  <c:v>1481922000</c:v>
                </c:pt>
                <c:pt idx="60957">
                  <c:v>1481925600</c:v>
                </c:pt>
                <c:pt idx="60958">
                  <c:v>1481929200</c:v>
                </c:pt>
                <c:pt idx="60959">
                  <c:v>1481932800</c:v>
                </c:pt>
                <c:pt idx="60960">
                  <c:v>1481936400</c:v>
                </c:pt>
                <c:pt idx="60961">
                  <c:v>1481940000</c:v>
                </c:pt>
                <c:pt idx="60962">
                  <c:v>1481943600</c:v>
                </c:pt>
                <c:pt idx="60963">
                  <c:v>1481947200</c:v>
                </c:pt>
                <c:pt idx="60964">
                  <c:v>1481950800</c:v>
                </c:pt>
                <c:pt idx="60965">
                  <c:v>1481954400</c:v>
                </c:pt>
                <c:pt idx="60966">
                  <c:v>1481958000</c:v>
                </c:pt>
                <c:pt idx="60967">
                  <c:v>1481961600</c:v>
                </c:pt>
                <c:pt idx="60968">
                  <c:v>1481965200</c:v>
                </c:pt>
                <c:pt idx="60969">
                  <c:v>1481968800</c:v>
                </c:pt>
                <c:pt idx="60970">
                  <c:v>1481972400</c:v>
                </c:pt>
                <c:pt idx="60971">
                  <c:v>1481976000</c:v>
                </c:pt>
                <c:pt idx="60972">
                  <c:v>1481979600</c:v>
                </c:pt>
                <c:pt idx="60973">
                  <c:v>1481983200</c:v>
                </c:pt>
                <c:pt idx="60974">
                  <c:v>1481986800</c:v>
                </c:pt>
                <c:pt idx="60975">
                  <c:v>1481990400</c:v>
                </c:pt>
                <c:pt idx="60976">
                  <c:v>1481994000</c:v>
                </c:pt>
                <c:pt idx="60977">
                  <c:v>1481997600</c:v>
                </c:pt>
                <c:pt idx="60978">
                  <c:v>1482001200</c:v>
                </c:pt>
                <c:pt idx="60979">
                  <c:v>1482004800</c:v>
                </c:pt>
                <c:pt idx="60980">
                  <c:v>1482008400</c:v>
                </c:pt>
                <c:pt idx="60981">
                  <c:v>1482012000</c:v>
                </c:pt>
                <c:pt idx="60982">
                  <c:v>1482015600</c:v>
                </c:pt>
                <c:pt idx="60983">
                  <c:v>1482019200</c:v>
                </c:pt>
                <c:pt idx="60984">
                  <c:v>1482022800</c:v>
                </c:pt>
                <c:pt idx="60985">
                  <c:v>1482026400</c:v>
                </c:pt>
                <c:pt idx="60986">
                  <c:v>1482030000</c:v>
                </c:pt>
                <c:pt idx="60987">
                  <c:v>1482033600</c:v>
                </c:pt>
                <c:pt idx="60988">
                  <c:v>1482037200</c:v>
                </c:pt>
                <c:pt idx="60989">
                  <c:v>1482040800</c:v>
                </c:pt>
                <c:pt idx="60990">
                  <c:v>1482044400</c:v>
                </c:pt>
                <c:pt idx="60991">
                  <c:v>1482048000</c:v>
                </c:pt>
                <c:pt idx="60992">
                  <c:v>1482051600</c:v>
                </c:pt>
                <c:pt idx="60993">
                  <c:v>1482055200</c:v>
                </c:pt>
                <c:pt idx="60994">
                  <c:v>1482058800</c:v>
                </c:pt>
                <c:pt idx="60995">
                  <c:v>1482062400</c:v>
                </c:pt>
                <c:pt idx="60996">
                  <c:v>1482066000</c:v>
                </c:pt>
                <c:pt idx="60997">
                  <c:v>1482069600</c:v>
                </c:pt>
                <c:pt idx="60998">
                  <c:v>1482073200</c:v>
                </c:pt>
                <c:pt idx="60999">
                  <c:v>1482076800</c:v>
                </c:pt>
                <c:pt idx="61000">
                  <c:v>1482080400</c:v>
                </c:pt>
                <c:pt idx="61001">
                  <c:v>1482084000</c:v>
                </c:pt>
                <c:pt idx="61002">
                  <c:v>1482087600</c:v>
                </c:pt>
                <c:pt idx="61003">
                  <c:v>1482091200</c:v>
                </c:pt>
                <c:pt idx="61004">
                  <c:v>1482094800</c:v>
                </c:pt>
                <c:pt idx="61005">
                  <c:v>1482098400</c:v>
                </c:pt>
                <c:pt idx="61006">
                  <c:v>1482102000</c:v>
                </c:pt>
                <c:pt idx="61007">
                  <c:v>1482105600</c:v>
                </c:pt>
                <c:pt idx="61008">
                  <c:v>1482109200</c:v>
                </c:pt>
                <c:pt idx="61009">
                  <c:v>1482112800</c:v>
                </c:pt>
                <c:pt idx="61010">
                  <c:v>1482116400</c:v>
                </c:pt>
                <c:pt idx="61011">
                  <c:v>1482120000</c:v>
                </c:pt>
                <c:pt idx="61012">
                  <c:v>1482123600</c:v>
                </c:pt>
                <c:pt idx="61013">
                  <c:v>1482127200</c:v>
                </c:pt>
                <c:pt idx="61014">
                  <c:v>1482130800</c:v>
                </c:pt>
                <c:pt idx="61015">
                  <c:v>1482134400</c:v>
                </c:pt>
                <c:pt idx="61016">
                  <c:v>1482138000</c:v>
                </c:pt>
                <c:pt idx="61017">
                  <c:v>1482141600</c:v>
                </c:pt>
                <c:pt idx="61018">
                  <c:v>1482145200</c:v>
                </c:pt>
                <c:pt idx="61019">
                  <c:v>1482148800</c:v>
                </c:pt>
                <c:pt idx="61020">
                  <c:v>1482152400</c:v>
                </c:pt>
                <c:pt idx="61021">
                  <c:v>1482156000</c:v>
                </c:pt>
                <c:pt idx="61022">
                  <c:v>1482159600</c:v>
                </c:pt>
                <c:pt idx="61023">
                  <c:v>1482163200</c:v>
                </c:pt>
                <c:pt idx="61024">
                  <c:v>1482166800</c:v>
                </c:pt>
                <c:pt idx="61025">
                  <c:v>1482170400</c:v>
                </c:pt>
                <c:pt idx="61026">
                  <c:v>1482174000</c:v>
                </c:pt>
                <c:pt idx="61027">
                  <c:v>1482177600</c:v>
                </c:pt>
                <c:pt idx="61028">
                  <c:v>1482181200</c:v>
                </c:pt>
                <c:pt idx="61029">
                  <c:v>1482184800</c:v>
                </c:pt>
                <c:pt idx="61030">
                  <c:v>1482188400</c:v>
                </c:pt>
                <c:pt idx="61031">
                  <c:v>1482192000</c:v>
                </c:pt>
                <c:pt idx="61032">
                  <c:v>1482195600</c:v>
                </c:pt>
                <c:pt idx="61033">
                  <c:v>1482199200</c:v>
                </c:pt>
                <c:pt idx="61034">
                  <c:v>1482202800</c:v>
                </c:pt>
                <c:pt idx="61035">
                  <c:v>1482206400</c:v>
                </c:pt>
                <c:pt idx="61036">
                  <c:v>1482210000</c:v>
                </c:pt>
                <c:pt idx="61037">
                  <c:v>1482213600</c:v>
                </c:pt>
                <c:pt idx="61038">
                  <c:v>1482217200</c:v>
                </c:pt>
                <c:pt idx="61039">
                  <c:v>1482220800</c:v>
                </c:pt>
                <c:pt idx="61040">
                  <c:v>1482224400</c:v>
                </c:pt>
                <c:pt idx="61041">
                  <c:v>1482228000</c:v>
                </c:pt>
                <c:pt idx="61042">
                  <c:v>1482231600</c:v>
                </c:pt>
                <c:pt idx="61043">
                  <c:v>1482235200</c:v>
                </c:pt>
                <c:pt idx="61044">
                  <c:v>1482238800</c:v>
                </c:pt>
                <c:pt idx="61045">
                  <c:v>1482242400</c:v>
                </c:pt>
                <c:pt idx="61046">
                  <c:v>1482246000</c:v>
                </c:pt>
                <c:pt idx="61047">
                  <c:v>1482249600</c:v>
                </c:pt>
                <c:pt idx="61048">
                  <c:v>1482253200</c:v>
                </c:pt>
                <c:pt idx="61049">
                  <c:v>1482256800</c:v>
                </c:pt>
                <c:pt idx="61050">
                  <c:v>1482260400</c:v>
                </c:pt>
                <c:pt idx="61051">
                  <c:v>1482264000</c:v>
                </c:pt>
                <c:pt idx="61052">
                  <c:v>1482267600</c:v>
                </c:pt>
                <c:pt idx="61053">
                  <c:v>1482271200</c:v>
                </c:pt>
                <c:pt idx="61054">
                  <c:v>1482274800</c:v>
                </c:pt>
                <c:pt idx="61055">
                  <c:v>1482278400</c:v>
                </c:pt>
                <c:pt idx="61056">
                  <c:v>1482282000</c:v>
                </c:pt>
                <c:pt idx="61057">
                  <c:v>1482285600</c:v>
                </c:pt>
                <c:pt idx="61058">
                  <c:v>1482289200</c:v>
                </c:pt>
                <c:pt idx="61059">
                  <c:v>1482292800</c:v>
                </c:pt>
                <c:pt idx="61060">
                  <c:v>1482296400</c:v>
                </c:pt>
                <c:pt idx="61061">
                  <c:v>1482300000</c:v>
                </c:pt>
                <c:pt idx="61062">
                  <c:v>1482303600</c:v>
                </c:pt>
                <c:pt idx="61063">
                  <c:v>1482307200</c:v>
                </c:pt>
                <c:pt idx="61064">
                  <c:v>1482310800</c:v>
                </c:pt>
                <c:pt idx="61065">
                  <c:v>1482314400</c:v>
                </c:pt>
                <c:pt idx="61066">
                  <c:v>1482318000</c:v>
                </c:pt>
                <c:pt idx="61067">
                  <c:v>1482321600</c:v>
                </c:pt>
                <c:pt idx="61068">
                  <c:v>1482325200</c:v>
                </c:pt>
                <c:pt idx="61069">
                  <c:v>1482328800</c:v>
                </c:pt>
                <c:pt idx="61070">
                  <c:v>1482332400</c:v>
                </c:pt>
                <c:pt idx="61071">
                  <c:v>1482336000</c:v>
                </c:pt>
                <c:pt idx="61072">
                  <c:v>1482339600</c:v>
                </c:pt>
                <c:pt idx="61073">
                  <c:v>1482343200</c:v>
                </c:pt>
                <c:pt idx="61074">
                  <c:v>1482346800</c:v>
                </c:pt>
                <c:pt idx="61075">
                  <c:v>1482350400</c:v>
                </c:pt>
                <c:pt idx="61076">
                  <c:v>1482354000</c:v>
                </c:pt>
                <c:pt idx="61077">
                  <c:v>1482357600</c:v>
                </c:pt>
                <c:pt idx="61078">
                  <c:v>1482361200</c:v>
                </c:pt>
                <c:pt idx="61079">
                  <c:v>1482364800</c:v>
                </c:pt>
                <c:pt idx="61080">
                  <c:v>1482368400</c:v>
                </c:pt>
                <c:pt idx="61081">
                  <c:v>1482372000</c:v>
                </c:pt>
                <c:pt idx="61082">
                  <c:v>1482375600</c:v>
                </c:pt>
                <c:pt idx="61083">
                  <c:v>1482379200</c:v>
                </c:pt>
                <c:pt idx="61084">
                  <c:v>1482382800</c:v>
                </c:pt>
                <c:pt idx="61085">
                  <c:v>1482386400</c:v>
                </c:pt>
                <c:pt idx="61086">
                  <c:v>1482390000</c:v>
                </c:pt>
                <c:pt idx="61087">
                  <c:v>1482393600</c:v>
                </c:pt>
                <c:pt idx="61088">
                  <c:v>1482397200</c:v>
                </c:pt>
                <c:pt idx="61089">
                  <c:v>1482400800</c:v>
                </c:pt>
                <c:pt idx="61090">
                  <c:v>1482404400</c:v>
                </c:pt>
                <c:pt idx="61091">
                  <c:v>1482408000</c:v>
                </c:pt>
                <c:pt idx="61092">
                  <c:v>1482411600</c:v>
                </c:pt>
                <c:pt idx="61093">
                  <c:v>1482415200</c:v>
                </c:pt>
                <c:pt idx="61094">
                  <c:v>1482418800</c:v>
                </c:pt>
                <c:pt idx="61095">
                  <c:v>1482422400</c:v>
                </c:pt>
                <c:pt idx="61096">
                  <c:v>1482426000</c:v>
                </c:pt>
                <c:pt idx="61097">
                  <c:v>1482429600</c:v>
                </c:pt>
                <c:pt idx="61098">
                  <c:v>1482433200</c:v>
                </c:pt>
                <c:pt idx="61099">
                  <c:v>1482436800</c:v>
                </c:pt>
                <c:pt idx="61100">
                  <c:v>1482440400</c:v>
                </c:pt>
                <c:pt idx="61101">
                  <c:v>1482444000</c:v>
                </c:pt>
                <c:pt idx="61102">
                  <c:v>1482447600</c:v>
                </c:pt>
                <c:pt idx="61103">
                  <c:v>1482451200</c:v>
                </c:pt>
                <c:pt idx="61104">
                  <c:v>1482454800</c:v>
                </c:pt>
                <c:pt idx="61105">
                  <c:v>1482458400</c:v>
                </c:pt>
                <c:pt idx="61106">
                  <c:v>1482462000</c:v>
                </c:pt>
                <c:pt idx="61107">
                  <c:v>1482465600</c:v>
                </c:pt>
                <c:pt idx="61108">
                  <c:v>1482469200</c:v>
                </c:pt>
                <c:pt idx="61109">
                  <c:v>1482472800</c:v>
                </c:pt>
                <c:pt idx="61110">
                  <c:v>1482476400</c:v>
                </c:pt>
                <c:pt idx="61111">
                  <c:v>1482480000</c:v>
                </c:pt>
                <c:pt idx="61112">
                  <c:v>1482483600</c:v>
                </c:pt>
                <c:pt idx="61113">
                  <c:v>1482487200</c:v>
                </c:pt>
                <c:pt idx="61114">
                  <c:v>1482490800</c:v>
                </c:pt>
                <c:pt idx="61115">
                  <c:v>1482494400</c:v>
                </c:pt>
                <c:pt idx="61116">
                  <c:v>1482498000</c:v>
                </c:pt>
                <c:pt idx="61117">
                  <c:v>1482501600</c:v>
                </c:pt>
                <c:pt idx="61118">
                  <c:v>1482505200</c:v>
                </c:pt>
                <c:pt idx="61119">
                  <c:v>1482508800</c:v>
                </c:pt>
                <c:pt idx="61120">
                  <c:v>1482512400</c:v>
                </c:pt>
                <c:pt idx="61121">
                  <c:v>1482516000</c:v>
                </c:pt>
                <c:pt idx="61122">
                  <c:v>1482519600</c:v>
                </c:pt>
                <c:pt idx="61123">
                  <c:v>1482523200</c:v>
                </c:pt>
                <c:pt idx="61124">
                  <c:v>1482526800</c:v>
                </c:pt>
                <c:pt idx="61125">
                  <c:v>1482530400</c:v>
                </c:pt>
                <c:pt idx="61126">
                  <c:v>1482534000</c:v>
                </c:pt>
                <c:pt idx="61127">
                  <c:v>1482537600</c:v>
                </c:pt>
                <c:pt idx="61128">
                  <c:v>1482541200</c:v>
                </c:pt>
                <c:pt idx="61129">
                  <c:v>1482544800</c:v>
                </c:pt>
                <c:pt idx="61130">
                  <c:v>1482548400</c:v>
                </c:pt>
                <c:pt idx="61131">
                  <c:v>1482552000</c:v>
                </c:pt>
                <c:pt idx="61132">
                  <c:v>1482555600</c:v>
                </c:pt>
                <c:pt idx="61133">
                  <c:v>1482559200</c:v>
                </c:pt>
                <c:pt idx="61134">
                  <c:v>1482562800</c:v>
                </c:pt>
                <c:pt idx="61135">
                  <c:v>1482566400</c:v>
                </c:pt>
                <c:pt idx="61136">
                  <c:v>1482570000</c:v>
                </c:pt>
                <c:pt idx="61137">
                  <c:v>1482573600</c:v>
                </c:pt>
                <c:pt idx="61138">
                  <c:v>1482577200</c:v>
                </c:pt>
                <c:pt idx="61139">
                  <c:v>1482580800</c:v>
                </c:pt>
                <c:pt idx="61140">
                  <c:v>1482584400</c:v>
                </c:pt>
                <c:pt idx="61141">
                  <c:v>1482588000</c:v>
                </c:pt>
                <c:pt idx="61142">
                  <c:v>1482591600</c:v>
                </c:pt>
                <c:pt idx="61143">
                  <c:v>1482595200</c:v>
                </c:pt>
                <c:pt idx="61144">
                  <c:v>1482598800</c:v>
                </c:pt>
                <c:pt idx="61145">
                  <c:v>1482602400</c:v>
                </c:pt>
                <c:pt idx="61146">
                  <c:v>1482606000</c:v>
                </c:pt>
                <c:pt idx="61147">
                  <c:v>1482609600</c:v>
                </c:pt>
                <c:pt idx="61148">
                  <c:v>1482613200</c:v>
                </c:pt>
                <c:pt idx="61149">
                  <c:v>1482616800</c:v>
                </c:pt>
                <c:pt idx="61150">
                  <c:v>1482620400</c:v>
                </c:pt>
                <c:pt idx="61151">
                  <c:v>1482624000</c:v>
                </c:pt>
                <c:pt idx="61152">
                  <c:v>1482627600</c:v>
                </c:pt>
                <c:pt idx="61153">
                  <c:v>1482631200</c:v>
                </c:pt>
                <c:pt idx="61154">
                  <c:v>1482634800</c:v>
                </c:pt>
                <c:pt idx="61155">
                  <c:v>1482638400</c:v>
                </c:pt>
                <c:pt idx="61156">
                  <c:v>1482642000</c:v>
                </c:pt>
                <c:pt idx="61157">
                  <c:v>1482645600</c:v>
                </c:pt>
                <c:pt idx="61158">
                  <c:v>1482649200</c:v>
                </c:pt>
                <c:pt idx="61159">
                  <c:v>1482652800</c:v>
                </c:pt>
                <c:pt idx="61160">
                  <c:v>1482656400</c:v>
                </c:pt>
                <c:pt idx="61161">
                  <c:v>1482660000</c:v>
                </c:pt>
                <c:pt idx="61162">
                  <c:v>1482663600</c:v>
                </c:pt>
                <c:pt idx="61163">
                  <c:v>1482667200</c:v>
                </c:pt>
                <c:pt idx="61164">
                  <c:v>1482670800</c:v>
                </c:pt>
                <c:pt idx="61165">
                  <c:v>1482674400</c:v>
                </c:pt>
                <c:pt idx="61166">
                  <c:v>1482678000</c:v>
                </c:pt>
                <c:pt idx="61167">
                  <c:v>1482681600</c:v>
                </c:pt>
                <c:pt idx="61168">
                  <c:v>1482685200</c:v>
                </c:pt>
                <c:pt idx="61169">
                  <c:v>1482688800</c:v>
                </c:pt>
                <c:pt idx="61170">
                  <c:v>1482692400</c:v>
                </c:pt>
                <c:pt idx="61171">
                  <c:v>1482696000</c:v>
                </c:pt>
                <c:pt idx="61172">
                  <c:v>1482699600</c:v>
                </c:pt>
                <c:pt idx="61173">
                  <c:v>1482703200</c:v>
                </c:pt>
                <c:pt idx="61174">
                  <c:v>1482706800</c:v>
                </c:pt>
                <c:pt idx="61175">
                  <c:v>1482710400</c:v>
                </c:pt>
                <c:pt idx="61176">
                  <c:v>1482714000</c:v>
                </c:pt>
                <c:pt idx="61177">
                  <c:v>1482717600</c:v>
                </c:pt>
                <c:pt idx="61178">
                  <c:v>1482721200</c:v>
                </c:pt>
                <c:pt idx="61179">
                  <c:v>1482724800</c:v>
                </c:pt>
                <c:pt idx="61180">
                  <c:v>1482728400</c:v>
                </c:pt>
                <c:pt idx="61181">
                  <c:v>1482732000</c:v>
                </c:pt>
                <c:pt idx="61182">
                  <c:v>1482735600</c:v>
                </c:pt>
                <c:pt idx="61183">
                  <c:v>1482739200</c:v>
                </c:pt>
                <c:pt idx="61184">
                  <c:v>1482742800</c:v>
                </c:pt>
                <c:pt idx="61185">
                  <c:v>1482746400</c:v>
                </c:pt>
                <c:pt idx="61186">
                  <c:v>1482750000</c:v>
                </c:pt>
                <c:pt idx="61187">
                  <c:v>1482753600</c:v>
                </c:pt>
                <c:pt idx="61188">
                  <c:v>1482757200</c:v>
                </c:pt>
                <c:pt idx="61189">
                  <c:v>1482760800</c:v>
                </c:pt>
                <c:pt idx="61190">
                  <c:v>1482764400</c:v>
                </c:pt>
                <c:pt idx="61191">
                  <c:v>1482768000</c:v>
                </c:pt>
                <c:pt idx="61192">
                  <c:v>1482771600</c:v>
                </c:pt>
                <c:pt idx="61193">
                  <c:v>1482775200</c:v>
                </c:pt>
                <c:pt idx="61194">
                  <c:v>1482778800</c:v>
                </c:pt>
                <c:pt idx="61195">
                  <c:v>1482782400</c:v>
                </c:pt>
                <c:pt idx="61196">
                  <c:v>1482786000</c:v>
                </c:pt>
                <c:pt idx="61197">
                  <c:v>1482789600</c:v>
                </c:pt>
                <c:pt idx="61198">
                  <c:v>1482793200</c:v>
                </c:pt>
                <c:pt idx="61199">
                  <c:v>1482796800</c:v>
                </c:pt>
                <c:pt idx="61200">
                  <c:v>1482800400</c:v>
                </c:pt>
                <c:pt idx="61201">
                  <c:v>1482804000</c:v>
                </c:pt>
                <c:pt idx="61202">
                  <c:v>1482807600</c:v>
                </c:pt>
                <c:pt idx="61203">
                  <c:v>1482811200</c:v>
                </c:pt>
                <c:pt idx="61204">
                  <c:v>1482814800</c:v>
                </c:pt>
                <c:pt idx="61205">
                  <c:v>1482818400</c:v>
                </c:pt>
                <c:pt idx="61206">
                  <c:v>1482822000</c:v>
                </c:pt>
                <c:pt idx="61207">
                  <c:v>1482825600</c:v>
                </c:pt>
                <c:pt idx="61208">
                  <c:v>1482829200</c:v>
                </c:pt>
                <c:pt idx="61209">
                  <c:v>1482832800</c:v>
                </c:pt>
                <c:pt idx="61210">
                  <c:v>1482836400</c:v>
                </c:pt>
                <c:pt idx="61211">
                  <c:v>1482840000</c:v>
                </c:pt>
                <c:pt idx="61212">
                  <c:v>1482843600</c:v>
                </c:pt>
                <c:pt idx="61213">
                  <c:v>1482847200</c:v>
                </c:pt>
                <c:pt idx="61214">
                  <c:v>1482850800</c:v>
                </c:pt>
                <c:pt idx="61215">
                  <c:v>1482854400</c:v>
                </c:pt>
                <c:pt idx="61216">
                  <c:v>1482858000</c:v>
                </c:pt>
                <c:pt idx="61217">
                  <c:v>1482861600</c:v>
                </c:pt>
                <c:pt idx="61218">
                  <c:v>1482865200</c:v>
                </c:pt>
                <c:pt idx="61219">
                  <c:v>1482868800</c:v>
                </c:pt>
                <c:pt idx="61220">
                  <c:v>1482872400</c:v>
                </c:pt>
                <c:pt idx="61221">
                  <c:v>1482876000</c:v>
                </c:pt>
                <c:pt idx="61222">
                  <c:v>1482879600</c:v>
                </c:pt>
                <c:pt idx="61223">
                  <c:v>1482883200</c:v>
                </c:pt>
                <c:pt idx="61224">
                  <c:v>1482886800</c:v>
                </c:pt>
                <c:pt idx="61225">
                  <c:v>1482890400</c:v>
                </c:pt>
                <c:pt idx="61226">
                  <c:v>1482894000</c:v>
                </c:pt>
                <c:pt idx="61227">
                  <c:v>1482897600</c:v>
                </c:pt>
                <c:pt idx="61228">
                  <c:v>1482901200</c:v>
                </c:pt>
                <c:pt idx="61229">
                  <c:v>1482904800</c:v>
                </c:pt>
                <c:pt idx="61230">
                  <c:v>1482908400</c:v>
                </c:pt>
                <c:pt idx="61231">
                  <c:v>1482912000</c:v>
                </c:pt>
                <c:pt idx="61232">
                  <c:v>1482915600</c:v>
                </c:pt>
                <c:pt idx="61233">
                  <c:v>1482919200</c:v>
                </c:pt>
                <c:pt idx="61234">
                  <c:v>1482922800</c:v>
                </c:pt>
                <c:pt idx="61235">
                  <c:v>1482926400</c:v>
                </c:pt>
                <c:pt idx="61236">
                  <c:v>1482930000</c:v>
                </c:pt>
                <c:pt idx="61237">
                  <c:v>1482933600</c:v>
                </c:pt>
                <c:pt idx="61238">
                  <c:v>1482937200</c:v>
                </c:pt>
                <c:pt idx="61239">
                  <c:v>1482940800</c:v>
                </c:pt>
                <c:pt idx="61240">
                  <c:v>1482944400</c:v>
                </c:pt>
                <c:pt idx="61241">
                  <c:v>1482948000</c:v>
                </c:pt>
                <c:pt idx="61242">
                  <c:v>1482951600</c:v>
                </c:pt>
                <c:pt idx="61243">
                  <c:v>1482955200</c:v>
                </c:pt>
                <c:pt idx="61244">
                  <c:v>1482958800</c:v>
                </c:pt>
                <c:pt idx="61245">
                  <c:v>1482962400</c:v>
                </c:pt>
                <c:pt idx="61246">
                  <c:v>1482966000</c:v>
                </c:pt>
                <c:pt idx="61247">
                  <c:v>1482969600</c:v>
                </c:pt>
                <c:pt idx="61248">
                  <c:v>1482973200</c:v>
                </c:pt>
                <c:pt idx="61249">
                  <c:v>1482976800</c:v>
                </c:pt>
                <c:pt idx="61250">
                  <c:v>1482980400</c:v>
                </c:pt>
                <c:pt idx="61251">
                  <c:v>1482984000</c:v>
                </c:pt>
                <c:pt idx="61252">
                  <c:v>1482987600</c:v>
                </c:pt>
                <c:pt idx="61253">
                  <c:v>1482991200</c:v>
                </c:pt>
                <c:pt idx="61254">
                  <c:v>1482994800</c:v>
                </c:pt>
                <c:pt idx="61255">
                  <c:v>1482998400</c:v>
                </c:pt>
                <c:pt idx="61256">
                  <c:v>1483002000</c:v>
                </c:pt>
                <c:pt idx="61257">
                  <c:v>1483005600</c:v>
                </c:pt>
                <c:pt idx="61258">
                  <c:v>1483009200</c:v>
                </c:pt>
                <c:pt idx="61259">
                  <c:v>1483012800</c:v>
                </c:pt>
                <c:pt idx="61260">
                  <c:v>1483016400</c:v>
                </c:pt>
                <c:pt idx="61261">
                  <c:v>1483020000</c:v>
                </c:pt>
                <c:pt idx="61262">
                  <c:v>1483023600</c:v>
                </c:pt>
                <c:pt idx="61263">
                  <c:v>1483027200</c:v>
                </c:pt>
                <c:pt idx="61264">
                  <c:v>1483030800</c:v>
                </c:pt>
                <c:pt idx="61265">
                  <c:v>1483034400</c:v>
                </c:pt>
                <c:pt idx="61266">
                  <c:v>1483038000</c:v>
                </c:pt>
                <c:pt idx="61267">
                  <c:v>1483041600</c:v>
                </c:pt>
                <c:pt idx="61268">
                  <c:v>1483045200</c:v>
                </c:pt>
                <c:pt idx="61269">
                  <c:v>1483048800</c:v>
                </c:pt>
                <c:pt idx="61270">
                  <c:v>1483052400</c:v>
                </c:pt>
                <c:pt idx="61271">
                  <c:v>1483056000</c:v>
                </c:pt>
                <c:pt idx="61272">
                  <c:v>1483059600</c:v>
                </c:pt>
                <c:pt idx="61273">
                  <c:v>1483063200</c:v>
                </c:pt>
                <c:pt idx="61274">
                  <c:v>1483066800</c:v>
                </c:pt>
                <c:pt idx="61275">
                  <c:v>1483070400</c:v>
                </c:pt>
                <c:pt idx="61276">
                  <c:v>1483074000</c:v>
                </c:pt>
                <c:pt idx="61277">
                  <c:v>1483077600</c:v>
                </c:pt>
                <c:pt idx="61278">
                  <c:v>1483081200</c:v>
                </c:pt>
                <c:pt idx="61279">
                  <c:v>1483084800</c:v>
                </c:pt>
                <c:pt idx="61280">
                  <c:v>1483088400</c:v>
                </c:pt>
                <c:pt idx="61281">
                  <c:v>1483092000</c:v>
                </c:pt>
                <c:pt idx="61282">
                  <c:v>1483095600</c:v>
                </c:pt>
                <c:pt idx="61283">
                  <c:v>1483099200</c:v>
                </c:pt>
                <c:pt idx="61284">
                  <c:v>1483102800</c:v>
                </c:pt>
                <c:pt idx="61285">
                  <c:v>1483106400</c:v>
                </c:pt>
                <c:pt idx="61286">
                  <c:v>1483110000</c:v>
                </c:pt>
                <c:pt idx="61287">
                  <c:v>1483113600</c:v>
                </c:pt>
                <c:pt idx="61288">
                  <c:v>1483117200</c:v>
                </c:pt>
                <c:pt idx="61289">
                  <c:v>1483120800</c:v>
                </c:pt>
                <c:pt idx="61290">
                  <c:v>1483124400</c:v>
                </c:pt>
                <c:pt idx="61291">
                  <c:v>1483128000</c:v>
                </c:pt>
                <c:pt idx="61292">
                  <c:v>1483131600</c:v>
                </c:pt>
                <c:pt idx="61293">
                  <c:v>1483135200</c:v>
                </c:pt>
                <c:pt idx="61294">
                  <c:v>1483138800</c:v>
                </c:pt>
                <c:pt idx="61295">
                  <c:v>1483142400</c:v>
                </c:pt>
                <c:pt idx="61296">
                  <c:v>1483146000</c:v>
                </c:pt>
                <c:pt idx="61297">
                  <c:v>1483149600</c:v>
                </c:pt>
                <c:pt idx="61298">
                  <c:v>1483153200</c:v>
                </c:pt>
                <c:pt idx="61299">
                  <c:v>1483156800</c:v>
                </c:pt>
                <c:pt idx="61300">
                  <c:v>1483160400</c:v>
                </c:pt>
                <c:pt idx="61301">
                  <c:v>1483164000</c:v>
                </c:pt>
                <c:pt idx="61302">
                  <c:v>1483167600</c:v>
                </c:pt>
                <c:pt idx="61303">
                  <c:v>1483171200</c:v>
                </c:pt>
                <c:pt idx="61304">
                  <c:v>1483174800</c:v>
                </c:pt>
                <c:pt idx="61305">
                  <c:v>1483178400</c:v>
                </c:pt>
                <c:pt idx="61306">
                  <c:v>1483182000</c:v>
                </c:pt>
                <c:pt idx="61307">
                  <c:v>1483185600</c:v>
                </c:pt>
                <c:pt idx="61308">
                  <c:v>1483189200</c:v>
                </c:pt>
                <c:pt idx="61309">
                  <c:v>1483192800</c:v>
                </c:pt>
                <c:pt idx="61310">
                  <c:v>1483196400</c:v>
                </c:pt>
                <c:pt idx="61311">
                  <c:v>1483200000</c:v>
                </c:pt>
                <c:pt idx="61312">
                  <c:v>1483203600</c:v>
                </c:pt>
                <c:pt idx="61313">
                  <c:v>1483207200</c:v>
                </c:pt>
                <c:pt idx="61314">
                  <c:v>1483210800</c:v>
                </c:pt>
                <c:pt idx="61315">
                  <c:v>1483214400</c:v>
                </c:pt>
                <c:pt idx="61316">
                  <c:v>1483218000</c:v>
                </c:pt>
                <c:pt idx="61317">
                  <c:v>1483221600</c:v>
                </c:pt>
                <c:pt idx="61318">
                  <c:v>1483225200</c:v>
                </c:pt>
                <c:pt idx="61319">
                  <c:v>1483228800</c:v>
                </c:pt>
                <c:pt idx="61320">
                  <c:v>1483232400</c:v>
                </c:pt>
                <c:pt idx="61321">
                  <c:v>1483236000</c:v>
                </c:pt>
                <c:pt idx="61322">
                  <c:v>1483239600</c:v>
                </c:pt>
                <c:pt idx="61323">
                  <c:v>1483243200</c:v>
                </c:pt>
                <c:pt idx="61324">
                  <c:v>1483246800</c:v>
                </c:pt>
                <c:pt idx="61325">
                  <c:v>1483250400</c:v>
                </c:pt>
                <c:pt idx="61326">
                  <c:v>1483254000</c:v>
                </c:pt>
                <c:pt idx="61327">
                  <c:v>1483257600</c:v>
                </c:pt>
                <c:pt idx="61328">
                  <c:v>1483261200</c:v>
                </c:pt>
                <c:pt idx="61329">
                  <c:v>1483264800</c:v>
                </c:pt>
                <c:pt idx="61330">
                  <c:v>1483268400</c:v>
                </c:pt>
                <c:pt idx="61331">
                  <c:v>1483272000</c:v>
                </c:pt>
                <c:pt idx="61332">
                  <c:v>1483275600</c:v>
                </c:pt>
                <c:pt idx="61333">
                  <c:v>1483279200</c:v>
                </c:pt>
                <c:pt idx="61334">
                  <c:v>1483282800</c:v>
                </c:pt>
                <c:pt idx="61335">
                  <c:v>1483286400</c:v>
                </c:pt>
                <c:pt idx="61336">
                  <c:v>1483290000</c:v>
                </c:pt>
                <c:pt idx="61337">
                  <c:v>1483293600</c:v>
                </c:pt>
                <c:pt idx="61338">
                  <c:v>1483297200</c:v>
                </c:pt>
                <c:pt idx="61339">
                  <c:v>1483300800</c:v>
                </c:pt>
                <c:pt idx="61340">
                  <c:v>1483304400</c:v>
                </c:pt>
                <c:pt idx="61341">
                  <c:v>1483308000</c:v>
                </c:pt>
                <c:pt idx="61342">
                  <c:v>1483311600</c:v>
                </c:pt>
                <c:pt idx="61343">
                  <c:v>1483315200</c:v>
                </c:pt>
                <c:pt idx="61344">
                  <c:v>1483318800</c:v>
                </c:pt>
                <c:pt idx="61345">
                  <c:v>1483322400</c:v>
                </c:pt>
                <c:pt idx="61346">
                  <c:v>1483326000</c:v>
                </c:pt>
                <c:pt idx="61347">
                  <c:v>1483329600</c:v>
                </c:pt>
                <c:pt idx="61348">
                  <c:v>1483333200</c:v>
                </c:pt>
                <c:pt idx="61349">
                  <c:v>1483336800</c:v>
                </c:pt>
                <c:pt idx="61350">
                  <c:v>1483340400</c:v>
                </c:pt>
                <c:pt idx="61351">
                  <c:v>1483344000</c:v>
                </c:pt>
                <c:pt idx="61352">
                  <c:v>1483347600</c:v>
                </c:pt>
                <c:pt idx="61353">
                  <c:v>1483351200</c:v>
                </c:pt>
                <c:pt idx="61354">
                  <c:v>1483354800</c:v>
                </c:pt>
                <c:pt idx="61355">
                  <c:v>1483358400</c:v>
                </c:pt>
                <c:pt idx="61356">
                  <c:v>1483362000</c:v>
                </c:pt>
                <c:pt idx="61357">
                  <c:v>1483365600</c:v>
                </c:pt>
                <c:pt idx="61358">
                  <c:v>1483369200</c:v>
                </c:pt>
                <c:pt idx="61359">
                  <c:v>1483372800</c:v>
                </c:pt>
                <c:pt idx="61360">
                  <c:v>1483376400</c:v>
                </c:pt>
                <c:pt idx="61361">
                  <c:v>1483380000</c:v>
                </c:pt>
                <c:pt idx="61362">
                  <c:v>1483383600</c:v>
                </c:pt>
                <c:pt idx="61363">
                  <c:v>1483387200</c:v>
                </c:pt>
                <c:pt idx="61364">
                  <c:v>1483390800</c:v>
                </c:pt>
                <c:pt idx="61365">
                  <c:v>1483394400</c:v>
                </c:pt>
                <c:pt idx="61366">
                  <c:v>1483398000</c:v>
                </c:pt>
                <c:pt idx="61367">
                  <c:v>1483401600</c:v>
                </c:pt>
                <c:pt idx="61368">
                  <c:v>1483405200</c:v>
                </c:pt>
                <c:pt idx="61369">
                  <c:v>1483408800</c:v>
                </c:pt>
                <c:pt idx="61370">
                  <c:v>1483412400</c:v>
                </c:pt>
                <c:pt idx="61371">
                  <c:v>1483416000</c:v>
                </c:pt>
                <c:pt idx="61372">
                  <c:v>1483419600</c:v>
                </c:pt>
                <c:pt idx="61373">
                  <c:v>1483423200</c:v>
                </c:pt>
                <c:pt idx="61374">
                  <c:v>1483426800</c:v>
                </c:pt>
                <c:pt idx="61375">
                  <c:v>1483430400</c:v>
                </c:pt>
                <c:pt idx="61376">
                  <c:v>1483434000</c:v>
                </c:pt>
                <c:pt idx="61377">
                  <c:v>1483437600</c:v>
                </c:pt>
                <c:pt idx="61378">
                  <c:v>1483441200</c:v>
                </c:pt>
                <c:pt idx="61379">
                  <c:v>1483444800</c:v>
                </c:pt>
                <c:pt idx="61380">
                  <c:v>1483448400</c:v>
                </c:pt>
                <c:pt idx="61381">
                  <c:v>1483452000</c:v>
                </c:pt>
                <c:pt idx="61382">
                  <c:v>1483455600</c:v>
                </c:pt>
                <c:pt idx="61383">
                  <c:v>1483459200</c:v>
                </c:pt>
                <c:pt idx="61384">
                  <c:v>1483462800</c:v>
                </c:pt>
                <c:pt idx="61385">
                  <c:v>1483466400</c:v>
                </c:pt>
                <c:pt idx="61386">
                  <c:v>1483470000</c:v>
                </c:pt>
                <c:pt idx="61387">
                  <c:v>1483473600</c:v>
                </c:pt>
                <c:pt idx="61388">
                  <c:v>1483477200</c:v>
                </c:pt>
                <c:pt idx="61389">
                  <c:v>1483480800</c:v>
                </c:pt>
                <c:pt idx="61390">
                  <c:v>1483484400</c:v>
                </c:pt>
                <c:pt idx="61391">
                  <c:v>1483488000</c:v>
                </c:pt>
                <c:pt idx="61392">
                  <c:v>1483491600</c:v>
                </c:pt>
                <c:pt idx="61393">
                  <c:v>1483495200</c:v>
                </c:pt>
                <c:pt idx="61394">
                  <c:v>1483498800</c:v>
                </c:pt>
                <c:pt idx="61395">
                  <c:v>1483502400</c:v>
                </c:pt>
                <c:pt idx="61396">
                  <c:v>1483506000</c:v>
                </c:pt>
                <c:pt idx="61397">
                  <c:v>1483509600</c:v>
                </c:pt>
                <c:pt idx="61398">
                  <c:v>1483513200</c:v>
                </c:pt>
                <c:pt idx="61399">
                  <c:v>1483516800</c:v>
                </c:pt>
                <c:pt idx="61400">
                  <c:v>1483520400</c:v>
                </c:pt>
                <c:pt idx="61401">
                  <c:v>1483524000</c:v>
                </c:pt>
                <c:pt idx="61402">
                  <c:v>1483527600</c:v>
                </c:pt>
                <c:pt idx="61403">
                  <c:v>1483531200</c:v>
                </c:pt>
                <c:pt idx="61404">
                  <c:v>1483534800</c:v>
                </c:pt>
                <c:pt idx="61405">
                  <c:v>1483538400</c:v>
                </c:pt>
                <c:pt idx="61406">
                  <c:v>1483542000</c:v>
                </c:pt>
                <c:pt idx="61407">
                  <c:v>1483545600</c:v>
                </c:pt>
                <c:pt idx="61408">
                  <c:v>1483549200</c:v>
                </c:pt>
                <c:pt idx="61409">
                  <c:v>1483552800</c:v>
                </c:pt>
                <c:pt idx="61410">
                  <c:v>1483556400</c:v>
                </c:pt>
                <c:pt idx="61411">
                  <c:v>1483560000</c:v>
                </c:pt>
                <c:pt idx="61412">
                  <c:v>1483563600</c:v>
                </c:pt>
                <c:pt idx="61413">
                  <c:v>1483567200</c:v>
                </c:pt>
                <c:pt idx="61414">
                  <c:v>1483570800</c:v>
                </c:pt>
                <c:pt idx="61415">
                  <c:v>1483574400</c:v>
                </c:pt>
                <c:pt idx="61416">
                  <c:v>1483578000</c:v>
                </c:pt>
                <c:pt idx="61417">
                  <c:v>1483581600</c:v>
                </c:pt>
                <c:pt idx="61418">
                  <c:v>1483585200</c:v>
                </c:pt>
                <c:pt idx="61419">
                  <c:v>1483588800</c:v>
                </c:pt>
                <c:pt idx="61420">
                  <c:v>1483592400</c:v>
                </c:pt>
                <c:pt idx="61421">
                  <c:v>1483596000</c:v>
                </c:pt>
                <c:pt idx="61422">
                  <c:v>1483599600</c:v>
                </c:pt>
                <c:pt idx="61423">
                  <c:v>1483603200</c:v>
                </c:pt>
                <c:pt idx="61424">
                  <c:v>1483606800</c:v>
                </c:pt>
                <c:pt idx="61425">
                  <c:v>1483610400</c:v>
                </c:pt>
                <c:pt idx="61426">
                  <c:v>1483614000</c:v>
                </c:pt>
                <c:pt idx="61427">
                  <c:v>1483617600</c:v>
                </c:pt>
                <c:pt idx="61428">
                  <c:v>1483621200</c:v>
                </c:pt>
                <c:pt idx="61429">
                  <c:v>1483624800</c:v>
                </c:pt>
                <c:pt idx="61430">
                  <c:v>1483628400</c:v>
                </c:pt>
                <c:pt idx="61431">
                  <c:v>1483632000</c:v>
                </c:pt>
                <c:pt idx="61432">
                  <c:v>1483635600</c:v>
                </c:pt>
                <c:pt idx="61433">
                  <c:v>1483639200</c:v>
                </c:pt>
                <c:pt idx="61434">
                  <c:v>1483642800</c:v>
                </c:pt>
                <c:pt idx="61435">
                  <c:v>1483646400</c:v>
                </c:pt>
                <c:pt idx="61436">
                  <c:v>1483650000</c:v>
                </c:pt>
                <c:pt idx="61437">
                  <c:v>1483653600</c:v>
                </c:pt>
                <c:pt idx="61438">
                  <c:v>1483657200</c:v>
                </c:pt>
                <c:pt idx="61439">
                  <c:v>1483660800</c:v>
                </c:pt>
                <c:pt idx="61440">
                  <c:v>1483664400</c:v>
                </c:pt>
                <c:pt idx="61441">
                  <c:v>1483668000</c:v>
                </c:pt>
                <c:pt idx="61442">
                  <c:v>1483671600</c:v>
                </c:pt>
                <c:pt idx="61443">
                  <c:v>1483675200</c:v>
                </c:pt>
                <c:pt idx="61444">
                  <c:v>1483678800</c:v>
                </c:pt>
                <c:pt idx="61445">
                  <c:v>1483682400</c:v>
                </c:pt>
                <c:pt idx="61446">
                  <c:v>1483686000</c:v>
                </c:pt>
                <c:pt idx="61447">
                  <c:v>1483689600</c:v>
                </c:pt>
                <c:pt idx="61448">
                  <c:v>1483693200</c:v>
                </c:pt>
                <c:pt idx="61449">
                  <c:v>1483696800</c:v>
                </c:pt>
                <c:pt idx="61450">
                  <c:v>1483700400</c:v>
                </c:pt>
                <c:pt idx="61451">
                  <c:v>1483704000</c:v>
                </c:pt>
                <c:pt idx="61452">
                  <c:v>1483707600</c:v>
                </c:pt>
                <c:pt idx="61453">
                  <c:v>1483711200</c:v>
                </c:pt>
                <c:pt idx="61454">
                  <c:v>1483714800</c:v>
                </c:pt>
                <c:pt idx="61455">
                  <c:v>1483718400</c:v>
                </c:pt>
                <c:pt idx="61456">
                  <c:v>1483722000</c:v>
                </c:pt>
                <c:pt idx="61457">
                  <c:v>1483725600</c:v>
                </c:pt>
                <c:pt idx="61458">
                  <c:v>1483729200</c:v>
                </c:pt>
                <c:pt idx="61459">
                  <c:v>1483732800</c:v>
                </c:pt>
                <c:pt idx="61460">
                  <c:v>1483736400</c:v>
                </c:pt>
                <c:pt idx="61461">
                  <c:v>1483740000</c:v>
                </c:pt>
                <c:pt idx="61462">
                  <c:v>1483743600</c:v>
                </c:pt>
                <c:pt idx="61463">
                  <c:v>1483747200</c:v>
                </c:pt>
                <c:pt idx="61464">
                  <c:v>1483750800</c:v>
                </c:pt>
                <c:pt idx="61465">
                  <c:v>1483754400</c:v>
                </c:pt>
                <c:pt idx="61466">
                  <c:v>1483758000</c:v>
                </c:pt>
                <c:pt idx="61467">
                  <c:v>1483761600</c:v>
                </c:pt>
                <c:pt idx="61468">
                  <c:v>1483765200</c:v>
                </c:pt>
                <c:pt idx="61469">
                  <c:v>1483768800</c:v>
                </c:pt>
                <c:pt idx="61470">
                  <c:v>1483772400</c:v>
                </c:pt>
                <c:pt idx="61471">
                  <c:v>1483776000</c:v>
                </c:pt>
                <c:pt idx="61472">
                  <c:v>1483779600</c:v>
                </c:pt>
                <c:pt idx="61473">
                  <c:v>1483783200</c:v>
                </c:pt>
                <c:pt idx="61474">
                  <c:v>1483786800</c:v>
                </c:pt>
                <c:pt idx="61475">
                  <c:v>1483790400</c:v>
                </c:pt>
                <c:pt idx="61476">
                  <c:v>1483794000</c:v>
                </c:pt>
                <c:pt idx="61477">
                  <c:v>1483797600</c:v>
                </c:pt>
                <c:pt idx="61478">
                  <c:v>1483801200</c:v>
                </c:pt>
                <c:pt idx="61479">
                  <c:v>1483804800</c:v>
                </c:pt>
                <c:pt idx="61480">
                  <c:v>1483808400</c:v>
                </c:pt>
                <c:pt idx="61481">
                  <c:v>1483812000</c:v>
                </c:pt>
                <c:pt idx="61482">
                  <c:v>1483815600</c:v>
                </c:pt>
                <c:pt idx="61483">
                  <c:v>1483819200</c:v>
                </c:pt>
                <c:pt idx="61484">
                  <c:v>1483822800</c:v>
                </c:pt>
                <c:pt idx="61485">
                  <c:v>1483826400</c:v>
                </c:pt>
                <c:pt idx="61486">
                  <c:v>1483830000</c:v>
                </c:pt>
                <c:pt idx="61487">
                  <c:v>1483833600</c:v>
                </c:pt>
                <c:pt idx="61488">
                  <c:v>1483837200</c:v>
                </c:pt>
                <c:pt idx="61489">
                  <c:v>1483840800</c:v>
                </c:pt>
                <c:pt idx="61490">
                  <c:v>1483844400</c:v>
                </c:pt>
                <c:pt idx="61491">
                  <c:v>1483848000</c:v>
                </c:pt>
                <c:pt idx="61492">
                  <c:v>1483851600</c:v>
                </c:pt>
                <c:pt idx="61493">
                  <c:v>1483855200</c:v>
                </c:pt>
                <c:pt idx="61494">
                  <c:v>1483858800</c:v>
                </c:pt>
                <c:pt idx="61495">
                  <c:v>1483862400</c:v>
                </c:pt>
                <c:pt idx="61496">
                  <c:v>1483866000</c:v>
                </c:pt>
                <c:pt idx="61497">
                  <c:v>1483869600</c:v>
                </c:pt>
                <c:pt idx="61498">
                  <c:v>1483873200</c:v>
                </c:pt>
                <c:pt idx="61499">
                  <c:v>1483876800</c:v>
                </c:pt>
                <c:pt idx="61500">
                  <c:v>1483880400</c:v>
                </c:pt>
                <c:pt idx="61501">
                  <c:v>1483884000</c:v>
                </c:pt>
                <c:pt idx="61502">
                  <c:v>1483887600</c:v>
                </c:pt>
                <c:pt idx="61503">
                  <c:v>1483891200</c:v>
                </c:pt>
                <c:pt idx="61504">
                  <c:v>1483894800</c:v>
                </c:pt>
                <c:pt idx="61505">
                  <c:v>1483898400</c:v>
                </c:pt>
                <c:pt idx="61506">
                  <c:v>1483902000</c:v>
                </c:pt>
                <c:pt idx="61507">
                  <c:v>1483905600</c:v>
                </c:pt>
                <c:pt idx="61508">
                  <c:v>1483909200</c:v>
                </c:pt>
                <c:pt idx="61509">
                  <c:v>1483912800</c:v>
                </c:pt>
                <c:pt idx="61510">
                  <c:v>1483916400</c:v>
                </c:pt>
                <c:pt idx="61511">
                  <c:v>1483920000</c:v>
                </c:pt>
                <c:pt idx="61512">
                  <c:v>1483923600</c:v>
                </c:pt>
                <c:pt idx="61513">
                  <c:v>1483927200</c:v>
                </c:pt>
                <c:pt idx="61514">
                  <c:v>1483930800</c:v>
                </c:pt>
                <c:pt idx="61515">
                  <c:v>1483934400</c:v>
                </c:pt>
                <c:pt idx="61516">
                  <c:v>1483938000</c:v>
                </c:pt>
                <c:pt idx="61517">
                  <c:v>1483941600</c:v>
                </c:pt>
                <c:pt idx="61518">
                  <c:v>1483945200</c:v>
                </c:pt>
                <c:pt idx="61519">
                  <c:v>1483948800</c:v>
                </c:pt>
                <c:pt idx="61520">
                  <c:v>1483952400</c:v>
                </c:pt>
                <c:pt idx="61521">
                  <c:v>1483956000</c:v>
                </c:pt>
                <c:pt idx="61522">
                  <c:v>1483959600</c:v>
                </c:pt>
                <c:pt idx="61523">
                  <c:v>1483963200</c:v>
                </c:pt>
                <c:pt idx="61524">
                  <c:v>1483966800</c:v>
                </c:pt>
                <c:pt idx="61525">
                  <c:v>1483970400</c:v>
                </c:pt>
                <c:pt idx="61526">
                  <c:v>1483974000</c:v>
                </c:pt>
                <c:pt idx="61527">
                  <c:v>1483977600</c:v>
                </c:pt>
                <c:pt idx="61528">
                  <c:v>1483981200</c:v>
                </c:pt>
                <c:pt idx="61529">
                  <c:v>1483984800</c:v>
                </c:pt>
                <c:pt idx="61530">
                  <c:v>1483988400</c:v>
                </c:pt>
                <c:pt idx="61531">
                  <c:v>1483992000</c:v>
                </c:pt>
                <c:pt idx="61532">
                  <c:v>1483995600</c:v>
                </c:pt>
                <c:pt idx="61533">
                  <c:v>1483999200</c:v>
                </c:pt>
                <c:pt idx="61534">
                  <c:v>1484002800</c:v>
                </c:pt>
                <c:pt idx="61535">
                  <c:v>1484006400</c:v>
                </c:pt>
                <c:pt idx="61536">
                  <c:v>1484010000</c:v>
                </c:pt>
                <c:pt idx="61537">
                  <c:v>1484013600</c:v>
                </c:pt>
                <c:pt idx="61538">
                  <c:v>1484017200</c:v>
                </c:pt>
                <c:pt idx="61539">
                  <c:v>1484020800</c:v>
                </c:pt>
                <c:pt idx="61540">
                  <c:v>1484024400</c:v>
                </c:pt>
                <c:pt idx="61541">
                  <c:v>1484028000</c:v>
                </c:pt>
                <c:pt idx="61542">
                  <c:v>1484031600</c:v>
                </c:pt>
                <c:pt idx="61543">
                  <c:v>1484035200</c:v>
                </c:pt>
                <c:pt idx="61544">
                  <c:v>1484038800</c:v>
                </c:pt>
                <c:pt idx="61545">
                  <c:v>1484042400</c:v>
                </c:pt>
                <c:pt idx="61546">
                  <c:v>1484046000</c:v>
                </c:pt>
                <c:pt idx="61547">
                  <c:v>1484049600</c:v>
                </c:pt>
                <c:pt idx="61548">
                  <c:v>1484053200</c:v>
                </c:pt>
                <c:pt idx="61549">
                  <c:v>1484056800</c:v>
                </c:pt>
                <c:pt idx="61550">
                  <c:v>1484060400</c:v>
                </c:pt>
                <c:pt idx="61551">
                  <c:v>1484064000</c:v>
                </c:pt>
                <c:pt idx="61552">
                  <c:v>1484067600</c:v>
                </c:pt>
                <c:pt idx="61553">
                  <c:v>1484071200</c:v>
                </c:pt>
                <c:pt idx="61554">
                  <c:v>1484074800</c:v>
                </c:pt>
                <c:pt idx="61555">
                  <c:v>1484078400</c:v>
                </c:pt>
                <c:pt idx="61556">
                  <c:v>1484082000</c:v>
                </c:pt>
                <c:pt idx="61557">
                  <c:v>1484085600</c:v>
                </c:pt>
                <c:pt idx="61558">
                  <c:v>1484089200</c:v>
                </c:pt>
                <c:pt idx="61559">
                  <c:v>1484092800</c:v>
                </c:pt>
                <c:pt idx="61560">
                  <c:v>1484096400</c:v>
                </c:pt>
                <c:pt idx="61561">
                  <c:v>1484100000</c:v>
                </c:pt>
                <c:pt idx="61562">
                  <c:v>1484103600</c:v>
                </c:pt>
                <c:pt idx="61563">
                  <c:v>1484107200</c:v>
                </c:pt>
                <c:pt idx="61564">
                  <c:v>1484110800</c:v>
                </c:pt>
                <c:pt idx="61565">
                  <c:v>1484114400</c:v>
                </c:pt>
                <c:pt idx="61566">
                  <c:v>1484118000</c:v>
                </c:pt>
                <c:pt idx="61567">
                  <c:v>1484121600</c:v>
                </c:pt>
                <c:pt idx="61568">
                  <c:v>1484125200</c:v>
                </c:pt>
                <c:pt idx="61569">
                  <c:v>1484128800</c:v>
                </c:pt>
                <c:pt idx="61570">
                  <c:v>1484132400</c:v>
                </c:pt>
                <c:pt idx="61571">
                  <c:v>1484136000</c:v>
                </c:pt>
                <c:pt idx="61572">
                  <c:v>1484139600</c:v>
                </c:pt>
                <c:pt idx="61573">
                  <c:v>1484143200</c:v>
                </c:pt>
                <c:pt idx="61574">
                  <c:v>1484146800</c:v>
                </c:pt>
                <c:pt idx="61575">
                  <c:v>1484150400</c:v>
                </c:pt>
                <c:pt idx="61576">
                  <c:v>1484154000</c:v>
                </c:pt>
                <c:pt idx="61577">
                  <c:v>1484157600</c:v>
                </c:pt>
                <c:pt idx="61578">
                  <c:v>1484161200</c:v>
                </c:pt>
                <c:pt idx="61579">
                  <c:v>1484164800</c:v>
                </c:pt>
                <c:pt idx="61580">
                  <c:v>1484168400</c:v>
                </c:pt>
                <c:pt idx="61581">
                  <c:v>1484172000</c:v>
                </c:pt>
                <c:pt idx="61582">
                  <c:v>1484175600</c:v>
                </c:pt>
                <c:pt idx="61583">
                  <c:v>1484179200</c:v>
                </c:pt>
                <c:pt idx="61584">
                  <c:v>1484182800</c:v>
                </c:pt>
                <c:pt idx="61585">
                  <c:v>1484186400</c:v>
                </c:pt>
                <c:pt idx="61586">
                  <c:v>1484190000</c:v>
                </c:pt>
                <c:pt idx="61587">
                  <c:v>1484193600</c:v>
                </c:pt>
                <c:pt idx="61588">
                  <c:v>1484197200</c:v>
                </c:pt>
                <c:pt idx="61589">
                  <c:v>1484200800</c:v>
                </c:pt>
                <c:pt idx="61590">
                  <c:v>1484204400</c:v>
                </c:pt>
                <c:pt idx="61591">
                  <c:v>1484208000</c:v>
                </c:pt>
                <c:pt idx="61592">
                  <c:v>1484211600</c:v>
                </c:pt>
                <c:pt idx="61593">
                  <c:v>1484215200</c:v>
                </c:pt>
                <c:pt idx="61594">
                  <c:v>1484218800</c:v>
                </c:pt>
                <c:pt idx="61595">
                  <c:v>1484222400</c:v>
                </c:pt>
                <c:pt idx="61596">
                  <c:v>1484226000</c:v>
                </c:pt>
                <c:pt idx="61597">
                  <c:v>1484229600</c:v>
                </c:pt>
                <c:pt idx="61598">
                  <c:v>1484233200</c:v>
                </c:pt>
                <c:pt idx="61599">
                  <c:v>1484236800</c:v>
                </c:pt>
                <c:pt idx="61600">
                  <c:v>1484240400</c:v>
                </c:pt>
                <c:pt idx="61601">
                  <c:v>1484244000</c:v>
                </c:pt>
                <c:pt idx="61602">
                  <c:v>1484247600</c:v>
                </c:pt>
                <c:pt idx="61603">
                  <c:v>1484251200</c:v>
                </c:pt>
                <c:pt idx="61604">
                  <c:v>1484254800</c:v>
                </c:pt>
                <c:pt idx="61605">
                  <c:v>1484258400</c:v>
                </c:pt>
                <c:pt idx="61606">
                  <c:v>1484262000</c:v>
                </c:pt>
                <c:pt idx="61607">
                  <c:v>1484265600</c:v>
                </c:pt>
                <c:pt idx="61608">
                  <c:v>1484269200</c:v>
                </c:pt>
                <c:pt idx="61609">
                  <c:v>1484272800</c:v>
                </c:pt>
                <c:pt idx="61610">
                  <c:v>1484276400</c:v>
                </c:pt>
                <c:pt idx="61611">
                  <c:v>1484280000</c:v>
                </c:pt>
                <c:pt idx="61612">
                  <c:v>1484283600</c:v>
                </c:pt>
                <c:pt idx="61613">
                  <c:v>1484287200</c:v>
                </c:pt>
                <c:pt idx="61614">
                  <c:v>1484290800</c:v>
                </c:pt>
                <c:pt idx="61615">
                  <c:v>1484294400</c:v>
                </c:pt>
                <c:pt idx="61616">
                  <c:v>1484298000</c:v>
                </c:pt>
                <c:pt idx="61617">
                  <c:v>1484301600</c:v>
                </c:pt>
                <c:pt idx="61618">
                  <c:v>1484305200</c:v>
                </c:pt>
                <c:pt idx="61619">
                  <c:v>1484308800</c:v>
                </c:pt>
                <c:pt idx="61620">
                  <c:v>1484312400</c:v>
                </c:pt>
                <c:pt idx="61621">
                  <c:v>1484316000</c:v>
                </c:pt>
                <c:pt idx="61622">
                  <c:v>1484319600</c:v>
                </c:pt>
                <c:pt idx="61623">
                  <c:v>1484323200</c:v>
                </c:pt>
                <c:pt idx="61624">
                  <c:v>1484326800</c:v>
                </c:pt>
                <c:pt idx="61625">
                  <c:v>1484330400</c:v>
                </c:pt>
                <c:pt idx="61626">
                  <c:v>1484334000</c:v>
                </c:pt>
                <c:pt idx="61627">
                  <c:v>1484337600</c:v>
                </c:pt>
                <c:pt idx="61628">
                  <c:v>1484341200</c:v>
                </c:pt>
                <c:pt idx="61629">
                  <c:v>1484344800</c:v>
                </c:pt>
                <c:pt idx="61630">
                  <c:v>1484348400</c:v>
                </c:pt>
                <c:pt idx="61631">
                  <c:v>1484352000</c:v>
                </c:pt>
                <c:pt idx="61632">
                  <c:v>1484355600</c:v>
                </c:pt>
                <c:pt idx="61633">
                  <c:v>1484359200</c:v>
                </c:pt>
                <c:pt idx="61634">
                  <c:v>1484362800</c:v>
                </c:pt>
                <c:pt idx="61635">
                  <c:v>1484366400</c:v>
                </c:pt>
                <c:pt idx="61636">
                  <c:v>1484370000</c:v>
                </c:pt>
                <c:pt idx="61637">
                  <c:v>1484373600</c:v>
                </c:pt>
                <c:pt idx="61638">
                  <c:v>1484377200</c:v>
                </c:pt>
                <c:pt idx="61639">
                  <c:v>1484380800</c:v>
                </c:pt>
                <c:pt idx="61640">
                  <c:v>1484384400</c:v>
                </c:pt>
                <c:pt idx="61641">
                  <c:v>1484388000</c:v>
                </c:pt>
                <c:pt idx="61642">
                  <c:v>1484391600</c:v>
                </c:pt>
                <c:pt idx="61643">
                  <c:v>1484395200</c:v>
                </c:pt>
                <c:pt idx="61644">
                  <c:v>1484398800</c:v>
                </c:pt>
                <c:pt idx="61645">
                  <c:v>1484402400</c:v>
                </c:pt>
                <c:pt idx="61646">
                  <c:v>1484406000</c:v>
                </c:pt>
                <c:pt idx="61647">
                  <c:v>1484409600</c:v>
                </c:pt>
                <c:pt idx="61648">
                  <c:v>1484413200</c:v>
                </c:pt>
                <c:pt idx="61649">
                  <c:v>1484416800</c:v>
                </c:pt>
                <c:pt idx="61650">
                  <c:v>1484420400</c:v>
                </c:pt>
                <c:pt idx="61651">
                  <c:v>1484424000</c:v>
                </c:pt>
                <c:pt idx="61652">
                  <c:v>1484427600</c:v>
                </c:pt>
                <c:pt idx="61653">
                  <c:v>1484431200</c:v>
                </c:pt>
                <c:pt idx="61654">
                  <c:v>1484434800</c:v>
                </c:pt>
                <c:pt idx="61655">
                  <c:v>1484438400</c:v>
                </c:pt>
                <c:pt idx="61656">
                  <c:v>1484442000</c:v>
                </c:pt>
                <c:pt idx="61657">
                  <c:v>1484445600</c:v>
                </c:pt>
                <c:pt idx="61658">
                  <c:v>1484449200</c:v>
                </c:pt>
                <c:pt idx="61659">
                  <c:v>1484452800</c:v>
                </c:pt>
                <c:pt idx="61660">
                  <c:v>1484456400</c:v>
                </c:pt>
                <c:pt idx="61661">
                  <c:v>1484460000</c:v>
                </c:pt>
                <c:pt idx="61662">
                  <c:v>1484463600</c:v>
                </c:pt>
                <c:pt idx="61663">
                  <c:v>1484467200</c:v>
                </c:pt>
                <c:pt idx="61664">
                  <c:v>1484470800</c:v>
                </c:pt>
                <c:pt idx="61665">
                  <c:v>1484474400</c:v>
                </c:pt>
                <c:pt idx="61666">
                  <c:v>1484478000</c:v>
                </c:pt>
                <c:pt idx="61667">
                  <c:v>1484481600</c:v>
                </c:pt>
                <c:pt idx="61668">
                  <c:v>1484485200</c:v>
                </c:pt>
                <c:pt idx="61669">
                  <c:v>1484488800</c:v>
                </c:pt>
                <c:pt idx="61670">
                  <c:v>1484492400</c:v>
                </c:pt>
                <c:pt idx="61671">
                  <c:v>1484496000</c:v>
                </c:pt>
                <c:pt idx="61672">
                  <c:v>1484499600</c:v>
                </c:pt>
                <c:pt idx="61673">
                  <c:v>1484503200</c:v>
                </c:pt>
                <c:pt idx="61674">
                  <c:v>1484506800</c:v>
                </c:pt>
                <c:pt idx="61675">
                  <c:v>1484510400</c:v>
                </c:pt>
                <c:pt idx="61676">
                  <c:v>1484514000</c:v>
                </c:pt>
                <c:pt idx="61677">
                  <c:v>1484517600</c:v>
                </c:pt>
                <c:pt idx="61678">
                  <c:v>1484521200</c:v>
                </c:pt>
                <c:pt idx="61679">
                  <c:v>1484524800</c:v>
                </c:pt>
                <c:pt idx="61680">
                  <c:v>1484528400</c:v>
                </c:pt>
                <c:pt idx="61681">
                  <c:v>1484532000</c:v>
                </c:pt>
                <c:pt idx="61682">
                  <c:v>1484535600</c:v>
                </c:pt>
                <c:pt idx="61683">
                  <c:v>1484539200</c:v>
                </c:pt>
                <c:pt idx="61684">
                  <c:v>1484542800</c:v>
                </c:pt>
                <c:pt idx="61685">
                  <c:v>1484546400</c:v>
                </c:pt>
                <c:pt idx="61686">
                  <c:v>1484550000</c:v>
                </c:pt>
                <c:pt idx="61687">
                  <c:v>1484553600</c:v>
                </c:pt>
                <c:pt idx="61688">
                  <c:v>1484557200</c:v>
                </c:pt>
                <c:pt idx="61689">
                  <c:v>1484560800</c:v>
                </c:pt>
                <c:pt idx="61690">
                  <c:v>1484564400</c:v>
                </c:pt>
                <c:pt idx="61691">
                  <c:v>1484568000</c:v>
                </c:pt>
                <c:pt idx="61692">
                  <c:v>1484571600</c:v>
                </c:pt>
                <c:pt idx="61693">
                  <c:v>1484575200</c:v>
                </c:pt>
                <c:pt idx="61694">
                  <c:v>1484578800</c:v>
                </c:pt>
                <c:pt idx="61695">
                  <c:v>1484582400</c:v>
                </c:pt>
                <c:pt idx="61696">
                  <c:v>1484586000</c:v>
                </c:pt>
                <c:pt idx="61697">
                  <c:v>1484589600</c:v>
                </c:pt>
                <c:pt idx="61698">
                  <c:v>1484593200</c:v>
                </c:pt>
                <c:pt idx="61699">
                  <c:v>1484596800</c:v>
                </c:pt>
                <c:pt idx="61700">
                  <c:v>1484600400</c:v>
                </c:pt>
                <c:pt idx="61701">
                  <c:v>1484604000</c:v>
                </c:pt>
                <c:pt idx="61702">
                  <c:v>1484607600</c:v>
                </c:pt>
                <c:pt idx="61703">
                  <c:v>1484611200</c:v>
                </c:pt>
                <c:pt idx="61704">
                  <c:v>1484614800</c:v>
                </c:pt>
                <c:pt idx="61705">
                  <c:v>1484618400</c:v>
                </c:pt>
                <c:pt idx="61706">
                  <c:v>1484622000</c:v>
                </c:pt>
                <c:pt idx="61707">
                  <c:v>1484625600</c:v>
                </c:pt>
                <c:pt idx="61708">
                  <c:v>1484629200</c:v>
                </c:pt>
                <c:pt idx="61709">
                  <c:v>1484632800</c:v>
                </c:pt>
                <c:pt idx="61710">
                  <c:v>1484636400</c:v>
                </c:pt>
                <c:pt idx="61711">
                  <c:v>1484640000</c:v>
                </c:pt>
                <c:pt idx="61712">
                  <c:v>1484643600</c:v>
                </c:pt>
                <c:pt idx="61713">
                  <c:v>1484647200</c:v>
                </c:pt>
                <c:pt idx="61714">
                  <c:v>1484650800</c:v>
                </c:pt>
                <c:pt idx="61715">
                  <c:v>1484654400</c:v>
                </c:pt>
                <c:pt idx="61716">
                  <c:v>1484658000</c:v>
                </c:pt>
                <c:pt idx="61717">
                  <c:v>1484661600</c:v>
                </c:pt>
                <c:pt idx="61718">
                  <c:v>1484665200</c:v>
                </c:pt>
                <c:pt idx="61719">
                  <c:v>1484668800</c:v>
                </c:pt>
                <c:pt idx="61720">
                  <c:v>1484672400</c:v>
                </c:pt>
                <c:pt idx="61721">
                  <c:v>1484676000</c:v>
                </c:pt>
                <c:pt idx="61722">
                  <c:v>1484679600</c:v>
                </c:pt>
                <c:pt idx="61723">
                  <c:v>1484683200</c:v>
                </c:pt>
                <c:pt idx="61724">
                  <c:v>1484686800</c:v>
                </c:pt>
                <c:pt idx="61725">
                  <c:v>1484690400</c:v>
                </c:pt>
                <c:pt idx="61726">
                  <c:v>1484694000</c:v>
                </c:pt>
                <c:pt idx="61727">
                  <c:v>1484697600</c:v>
                </c:pt>
                <c:pt idx="61728">
                  <c:v>1484701200</c:v>
                </c:pt>
                <c:pt idx="61729">
                  <c:v>1484704800</c:v>
                </c:pt>
                <c:pt idx="61730">
                  <c:v>1484708400</c:v>
                </c:pt>
                <c:pt idx="61731">
                  <c:v>1484712000</c:v>
                </c:pt>
                <c:pt idx="61732">
                  <c:v>1484715600</c:v>
                </c:pt>
                <c:pt idx="61733">
                  <c:v>1484719200</c:v>
                </c:pt>
                <c:pt idx="61734">
                  <c:v>1484722800</c:v>
                </c:pt>
                <c:pt idx="61735">
                  <c:v>1484726400</c:v>
                </c:pt>
                <c:pt idx="61736">
                  <c:v>1484730000</c:v>
                </c:pt>
                <c:pt idx="61737">
                  <c:v>1484733600</c:v>
                </c:pt>
                <c:pt idx="61738">
                  <c:v>1484737200</c:v>
                </c:pt>
                <c:pt idx="61739">
                  <c:v>1484740800</c:v>
                </c:pt>
                <c:pt idx="61740">
                  <c:v>1484744400</c:v>
                </c:pt>
                <c:pt idx="61741">
                  <c:v>1484748000</c:v>
                </c:pt>
                <c:pt idx="61742">
                  <c:v>1484751600</c:v>
                </c:pt>
                <c:pt idx="61743">
                  <c:v>1484755200</c:v>
                </c:pt>
                <c:pt idx="61744">
                  <c:v>1484758800</c:v>
                </c:pt>
                <c:pt idx="61745">
                  <c:v>1484762400</c:v>
                </c:pt>
                <c:pt idx="61746">
                  <c:v>1484766000</c:v>
                </c:pt>
                <c:pt idx="61747">
                  <c:v>1484769600</c:v>
                </c:pt>
                <c:pt idx="61748">
                  <c:v>1484773200</c:v>
                </c:pt>
                <c:pt idx="61749">
                  <c:v>1484776800</c:v>
                </c:pt>
                <c:pt idx="61750">
                  <c:v>1484780400</c:v>
                </c:pt>
                <c:pt idx="61751">
                  <c:v>1484784000</c:v>
                </c:pt>
                <c:pt idx="61752">
                  <c:v>1484787600</c:v>
                </c:pt>
                <c:pt idx="61753">
                  <c:v>1484791200</c:v>
                </c:pt>
                <c:pt idx="61754">
                  <c:v>1484794800</c:v>
                </c:pt>
                <c:pt idx="61755">
                  <c:v>1484798400</c:v>
                </c:pt>
                <c:pt idx="61756">
                  <c:v>1484802000</c:v>
                </c:pt>
                <c:pt idx="61757">
                  <c:v>1484805600</c:v>
                </c:pt>
                <c:pt idx="61758">
                  <c:v>1484809200</c:v>
                </c:pt>
                <c:pt idx="61759">
                  <c:v>1484812800</c:v>
                </c:pt>
                <c:pt idx="61760">
                  <c:v>1484816400</c:v>
                </c:pt>
                <c:pt idx="61761">
                  <c:v>1484820000</c:v>
                </c:pt>
                <c:pt idx="61762">
                  <c:v>1484823600</c:v>
                </c:pt>
                <c:pt idx="61763">
                  <c:v>1484827200</c:v>
                </c:pt>
                <c:pt idx="61764">
                  <c:v>1484830800</c:v>
                </c:pt>
                <c:pt idx="61765">
                  <c:v>1484834400</c:v>
                </c:pt>
                <c:pt idx="61766">
                  <c:v>1484838000</c:v>
                </c:pt>
                <c:pt idx="61767">
                  <c:v>1484841600</c:v>
                </c:pt>
                <c:pt idx="61768">
                  <c:v>1484845200</c:v>
                </c:pt>
                <c:pt idx="61769">
                  <c:v>1484848800</c:v>
                </c:pt>
                <c:pt idx="61770">
                  <c:v>1484852400</c:v>
                </c:pt>
                <c:pt idx="61771">
                  <c:v>1484856000</c:v>
                </c:pt>
                <c:pt idx="61772">
                  <c:v>1484859600</c:v>
                </c:pt>
                <c:pt idx="61773">
                  <c:v>1484863200</c:v>
                </c:pt>
                <c:pt idx="61774">
                  <c:v>1484866800</c:v>
                </c:pt>
                <c:pt idx="61775">
                  <c:v>1484870400</c:v>
                </c:pt>
                <c:pt idx="61776">
                  <c:v>1484874000</c:v>
                </c:pt>
                <c:pt idx="61777">
                  <c:v>1484877600</c:v>
                </c:pt>
                <c:pt idx="61778">
                  <c:v>1484881200</c:v>
                </c:pt>
                <c:pt idx="61779">
                  <c:v>1484884800</c:v>
                </c:pt>
                <c:pt idx="61780">
                  <c:v>1484888400</c:v>
                </c:pt>
                <c:pt idx="61781">
                  <c:v>1484892000</c:v>
                </c:pt>
                <c:pt idx="61782">
                  <c:v>1484895600</c:v>
                </c:pt>
                <c:pt idx="61783">
                  <c:v>1484899200</c:v>
                </c:pt>
                <c:pt idx="61784">
                  <c:v>1484902800</c:v>
                </c:pt>
                <c:pt idx="61785">
                  <c:v>1484906400</c:v>
                </c:pt>
                <c:pt idx="61786">
                  <c:v>1484910000</c:v>
                </c:pt>
                <c:pt idx="61787">
                  <c:v>1484913600</c:v>
                </c:pt>
                <c:pt idx="61788">
                  <c:v>1484917200</c:v>
                </c:pt>
                <c:pt idx="61789">
                  <c:v>1484920800</c:v>
                </c:pt>
                <c:pt idx="61790">
                  <c:v>1484924400</c:v>
                </c:pt>
                <c:pt idx="61791">
                  <c:v>1484928000</c:v>
                </c:pt>
                <c:pt idx="61792">
                  <c:v>1484931600</c:v>
                </c:pt>
                <c:pt idx="61793">
                  <c:v>1484935200</c:v>
                </c:pt>
                <c:pt idx="61794">
                  <c:v>1484938800</c:v>
                </c:pt>
                <c:pt idx="61795">
                  <c:v>1484942400</c:v>
                </c:pt>
                <c:pt idx="61796">
                  <c:v>1484946000</c:v>
                </c:pt>
                <c:pt idx="61797">
                  <c:v>1484949600</c:v>
                </c:pt>
                <c:pt idx="61798">
                  <c:v>1484953200</c:v>
                </c:pt>
                <c:pt idx="61799">
                  <c:v>1484956800</c:v>
                </c:pt>
                <c:pt idx="61800">
                  <c:v>1484960400</c:v>
                </c:pt>
                <c:pt idx="61801">
                  <c:v>1484964000</c:v>
                </c:pt>
                <c:pt idx="61802">
                  <c:v>1484967600</c:v>
                </c:pt>
                <c:pt idx="61803">
                  <c:v>1484971200</c:v>
                </c:pt>
                <c:pt idx="61804">
                  <c:v>1484974800</c:v>
                </c:pt>
                <c:pt idx="61805">
                  <c:v>1484978400</c:v>
                </c:pt>
                <c:pt idx="61806">
                  <c:v>1484982000</c:v>
                </c:pt>
                <c:pt idx="61807">
                  <c:v>1484985600</c:v>
                </c:pt>
                <c:pt idx="61808">
                  <c:v>1484989200</c:v>
                </c:pt>
                <c:pt idx="61809">
                  <c:v>1484992800</c:v>
                </c:pt>
                <c:pt idx="61810">
                  <c:v>1484996400</c:v>
                </c:pt>
                <c:pt idx="61811">
                  <c:v>1485000000</c:v>
                </c:pt>
                <c:pt idx="61812">
                  <c:v>1485003600</c:v>
                </c:pt>
                <c:pt idx="61813">
                  <c:v>1485007200</c:v>
                </c:pt>
                <c:pt idx="61814">
                  <c:v>1485010800</c:v>
                </c:pt>
                <c:pt idx="61815">
                  <c:v>1485014400</c:v>
                </c:pt>
                <c:pt idx="61816">
                  <c:v>1485018000</c:v>
                </c:pt>
                <c:pt idx="61817">
                  <c:v>1485021600</c:v>
                </c:pt>
                <c:pt idx="61818">
                  <c:v>1485025200</c:v>
                </c:pt>
                <c:pt idx="61819">
                  <c:v>1485028800</c:v>
                </c:pt>
                <c:pt idx="61820">
                  <c:v>1485032400</c:v>
                </c:pt>
                <c:pt idx="61821">
                  <c:v>1485036000</c:v>
                </c:pt>
                <c:pt idx="61822">
                  <c:v>1485039600</c:v>
                </c:pt>
                <c:pt idx="61823">
                  <c:v>1485043200</c:v>
                </c:pt>
                <c:pt idx="61824">
                  <c:v>1485046800</c:v>
                </c:pt>
                <c:pt idx="61825">
                  <c:v>1485050400</c:v>
                </c:pt>
                <c:pt idx="61826">
                  <c:v>1485054000</c:v>
                </c:pt>
                <c:pt idx="61827">
                  <c:v>1485057600</c:v>
                </c:pt>
                <c:pt idx="61828">
                  <c:v>1485061200</c:v>
                </c:pt>
                <c:pt idx="61829">
                  <c:v>1485064800</c:v>
                </c:pt>
                <c:pt idx="61830">
                  <c:v>1485068400</c:v>
                </c:pt>
                <c:pt idx="61831">
                  <c:v>1485072000</c:v>
                </c:pt>
                <c:pt idx="61832">
                  <c:v>1485075600</c:v>
                </c:pt>
                <c:pt idx="61833">
                  <c:v>1485079200</c:v>
                </c:pt>
                <c:pt idx="61834">
                  <c:v>1485082800</c:v>
                </c:pt>
                <c:pt idx="61835">
                  <c:v>1485086400</c:v>
                </c:pt>
                <c:pt idx="61836">
                  <c:v>1485090000</c:v>
                </c:pt>
                <c:pt idx="61837">
                  <c:v>1485093600</c:v>
                </c:pt>
                <c:pt idx="61838">
                  <c:v>1485097200</c:v>
                </c:pt>
                <c:pt idx="61839">
                  <c:v>1485100800</c:v>
                </c:pt>
                <c:pt idx="61840">
                  <c:v>1485104400</c:v>
                </c:pt>
                <c:pt idx="61841">
                  <c:v>1485108000</c:v>
                </c:pt>
                <c:pt idx="61842">
                  <c:v>1485111600</c:v>
                </c:pt>
                <c:pt idx="61843">
                  <c:v>1485115200</c:v>
                </c:pt>
                <c:pt idx="61844">
                  <c:v>1485118800</c:v>
                </c:pt>
                <c:pt idx="61845">
                  <c:v>1485122400</c:v>
                </c:pt>
                <c:pt idx="61846">
                  <c:v>1485126000</c:v>
                </c:pt>
                <c:pt idx="61847">
                  <c:v>1485129600</c:v>
                </c:pt>
                <c:pt idx="61848">
                  <c:v>1485133200</c:v>
                </c:pt>
                <c:pt idx="61849">
                  <c:v>1485136800</c:v>
                </c:pt>
                <c:pt idx="61850">
                  <c:v>1485140400</c:v>
                </c:pt>
                <c:pt idx="61851">
                  <c:v>1485144000</c:v>
                </c:pt>
                <c:pt idx="61852">
                  <c:v>1485147600</c:v>
                </c:pt>
                <c:pt idx="61853">
                  <c:v>1485151200</c:v>
                </c:pt>
                <c:pt idx="61854">
                  <c:v>1485154800</c:v>
                </c:pt>
                <c:pt idx="61855">
                  <c:v>1485158400</c:v>
                </c:pt>
                <c:pt idx="61856">
                  <c:v>1485162000</c:v>
                </c:pt>
                <c:pt idx="61857">
                  <c:v>1485165600</c:v>
                </c:pt>
                <c:pt idx="61858">
                  <c:v>1485169200</c:v>
                </c:pt>
                <c:pt idx="61859">
                  <c:v>1485172800</c:v>
                </c:pt>
                <c:pt idx="61860">
                  <c:v>1485176400</c:v>
                </c:pt>
                <c:pt idx="61861">
                  <c:v>1485180000</c:v>
                </c:pt>
                <c:pt idx="61862">
                  <c:v>1485183600</c:v>
                </c:pt>
                <c:pt idx="61863">
                  <c:v>1485187200</c:v>
                </c:pt>
                <c:pt idx="61864">
                  <c:v>1485190800</c:v>
                </c:pt>
                <c:pt idx="61865">
                  <c:v>1485194400</c:v>
                </c:pt>
                <c:pt idx="61866">
                  <c:v>1485198000</c:v>
                </c:pt>
                <c:pt idx="61867">
                  <c:v>1485201600</c:v>
                </c:pt>
                <c:pt idx="61868">
                  <c:v>1485205200</c:v>
                </c:pt>
                <c:pt idx="61869">
                  <c:v>1485208800</c:v>
                </c:pt>
                <c:pt idx="61870">
                  <c:v>1485212400</c:v>
                </c:pt>
                <c:pt idx="61871">
                  <c:v>1485216000</c:v>
                </c:pt>
                <c:pt idx="61872">
                  <c:v>1485219600</c:v>
                </c:pt>
                <c:pt idx="61873">
                  <c:v>1485223200</c:v>
                </c:pt>
                <c:pt idx="61874">
                  <c:v>1485226800</c:v>
                </c:pt>
                <c:pt idx="61875">
                  <c:v>1485230400</c:v>
                </c:pt>
                <c:pt idx="61876">
                  <c:v>1485234000</c:v>
                </c:pt>
                <c:pt idx="61877">
                  <c:v>1485237600</c:v>
                </c:pt>
                <c:pt idx="61878">
                  <c:v>1485241200</c:v>
                </c:pt>
                <c:pt idx="61879">
                  <c:v>1485244800</c:v>
                </c:pt>
                <c:pt idx="61880">
                  <c:v>1485248400</c:v>
                </c:pt>
                <c:pt idx="61881">
                  <c:v>1485252000</c:v>
                </c:pt>
                <c:pt idx="61882">
                  <c:v>1485255600</c:v>
                </c:pt>
                <c:pt idx="61883">
                  <c:v>1485259200</c:v>
                </c:pt>
                <c:pt idx="61884">
                  <c:v>1485262800</c:v>
                </c:pt>
                <c:pt idx="61885">
                  <c:v>1485266400</c:v>
                </c:pt>
                <c:pt idx="61886">
                  <c:v>1485270000</c:v>
                </c:pt>
                <c:pt idx="61887">
                  <c:v>1485273600</c:v>
                </c:pt>
                <c:pt idx="61888">
                  <c:v>1485277200</c:v>
                </c:pt>
                <c:pt idx="61889">
                  <c:v>1485280800</c:v>
                </c:pt>
                <c:pt idx="61890">
                  <c:v>1485284400</c:v>
                </c:pt>
                <c:pt idx="61891">
                  <c:v>1485288000</c:v>
                </c:pt>
                <c:pt idx="61892">
                  <c:v>1485291600</c:v>
                </c:pt>
                <c:pt idx="61893">
                  <c:v>1485295200</c:v>
                </c:pt>
                <c:pt idx="61894">
                  <c:v>1485298800</c:v>
                </c:pt>
                <c:pt idx="61895">
                  <c:v>1485302400</c:v>
                </c:pt>
                <c:pt idx="61896">
                  <c:v>1485306000</c:v>
                </c:pt>
                <c:pt idx="61897">
                  <c:v>1485309600</c:v>
                </c:pt>
                <c:pt idx="61898">
                  <c:v>1485313200</c:v>
                </c:pt>
                <c:pt idx="61899">
                  <c:v>1485316800</c:v>
                </c:pt>
                <c:pt idx="61900">
                  <c:v>1485320400</c:v>
                </c:pt>
                <c:pt idx="61901">
                  <c:v>1485324000</c:v>
                </c:pt>
                <c:pt idx="61902">
                  <c:v>1485327600</c:v>
                </c:pt>
                <c:pt idx="61903">
                  <c:v>1485331200</c:v>
                </c:pt>
                <c:pt idx="61904">
                  <c:v>1485334800</c:v>
                </c:pt>
                <c:pt idx="61905">
                  <c:v>1485338400</c:v>
                </c:pt>
                <c:pt idx="61906">
                  <c:v>1485342000</c:v>
                </c:pt>
                <c:pt idx="61907">
                  <c:v>1485345600</c:v>
                </c:pt>
                <c:pt idx="61908">
                  <c:v>1485349200</c:v>
                </c:pt>
                <c:pt idx="61909">
                  <c:v>1485352800</c:v>
                </c:pt>
                <c:pt idx="61910">
                  <c:v>1485356400</c:v>
                </c:pt>
                <c:pt idx="61911">
                  <c:v>1485360000</c:v>
                </c:pt>
                <c:pt idx="61912">
                  <c:v>1485363600</c:v>
                </c:pt>
                <c:pt idx="61913">
                  <c:v>1485367200</c:v>
                </c:pt>
                <c:pt idx="61914">
                  <c:v>1485370800</c:v>
                </c:pt>
                <c:pt idx="61915">
                  <c:v>1485374400</c:v>
                </c:pt>
                <c:pt idx="61916">
                  <c:v>1485378000</c:v>
                </c:pt>
                <c:pt idx="61917">
                  <c:v>1485381600</c:v>
                </c:pt>
                <c:pt idx="61918">
                  <c:v>1485385200</c:v>
                </c:pt>
                <c:pt idx="61919">
                  <c:v>1485388800</c:v>
                </c:pt>
                <c:pt idx="61920">
                  <c:v>1485392400</c:v>
                </c:pt>
                <c:pt idx="61921">
                  <c:v>1485396000</c:v>
                </c:pt>
                <c:pt idx="61922">
                  <c:v>1485399600</c:v>
                </c:pt>
                <c:pt idx="61923">
                  <c:v>1485403200</c:v>
                </c:pt>
                <c:pt idx="61924">
                  <c:v>1485406800</c:v>
                </c:pt>
                <c:pt idx="61925">
                  <c:v>1485410400</c:v>
                </c:pt>
                <c:pt idx="61926">
                  <c:v>1485414000</c:v>
                </c:pt>
                <c:pt idx="61927">
                  <c:v>1485417600</c:v>
                </c:pt>
                <c:pt idx="61928">
                  <c:v>1485421200</c:v>
                </c:pt>
                <c:pt idx="61929">
                  <c:v>1485424800</c:v>
                </c:pt>
                <c:pt idx="61930">
                  <c:v>1485428400</c:v>
                </c:pt>
                <c:pt idx="61931">
                  <c:v>1485432000</c:v>
                </c:pt>
                <c:pt idx="61932">
                  <c:v>1485435600</c:v>
                </c:pt>
                <c:pt idx="61933">
                  <c:v>1485439200</c:v>
                </c:pt>
                <c:pt idx="61934">
                  <c:v>1485442800</c:v>
                </c:pt>
                <c:pt idx="61935">
                  <c:v>1485446400</c:v>
                </c:pt>
                <c:pt idx="61936">
                  <c:v>1485450000</c:v>
                </c:pt>
                <c:pt idx="61937">
                  <c:v>1485453600</c:v>
                </c:pt>
                <c:pt idx="61938">
                  <c:v>1485457200</c:v>
                </c:pt>
                <c:pt idx="61939">
                  <c:v>1485460800</c:v>
                </c:pt>
                <c:pt idx="61940">
                  <c:v>1485464400</c:v>
                </c:pt>
                <c:pt idx="61941">
                  <c:v>1485468000</c:v>
                </c:pt>
                <c:pt idx="61942">
                  <c:v>1485471600</c:v>
                </c:pt>
                <c:pt idx="61943">
                  <c:v>1485475200</c:v>
                </c:pt>
                <c:pt idx="61944">
                  <c:v>1485478800</c:v>
                </c:pt>
                <c:pt idx="61945">
                  <c:v>1485482400</c:v>
                </c:pt>
                <c:pt idx="61946">
                  <c:v>1485486000</c:v>
                </c:pt>
                <c:pt idx="61947">
                  <c:v>1485489600</c:v>
                </c:pt>
                <c:pt idx="61948">
                  <c:v>1485493200</c:v>
                </c:pt>
                <c:pt idx="61949">
                  <c:v>1485496800</c:v>
                </c:pt>
                <c:pt idx="61950">
                  <c:v>1485500400</c:v>
                </c:pt>
                <c:pt idx="61951">
                  <c:v>1485504000</c:v>
                </c:pt>
                <c:pt idx="61952">
                  <c:v>1485507600</c:v>
                </c:pt>
                <c:pt idx="61953">
                  <c:v>1485511200</c:v>
                </c:pt>
                <c:pt idx="61954">
                  <c:v>1485514800</c:v>
                </c:pt>
                <c:pt idx="61955">
                  <c:v>1485518400</c:v>
                </c:pt>
                <c:pt idx="61956">
                  <c:v>1485522000</c:v>
                </c:pt>
                <c:pt idx="61957">
                  <c:v>1485525600</c:v>
                </c:pt>
                <c:pt idx="61958">
                  <c:v>1485529200</c:v>
                </c:pt>
                <c:pt idx="61959">
                  <c:v>1485532800</c:v>
                </c:pt>
                <c:pt idx="61960">
                  <c:v>1485536400</c:v>
                </c:pt>
                <c:pt idx="61961">
                  <c:v>1485540000</c:v>
                </c:pt>
                <c:pt idx="61962">
                  <c:v>1485543600</c:v>
                </c:pt>
                <c:pt idx="61963">
                  <c:v>1485547200</c:v>
                </c:pt>
                <c:pt idx="61964">
                  <c:v>1485550800</c:v>
                </c:pt>
                <c:pt idx="61965">
                  <c:v>1485554400</c:v>
                </c:pt>
                <c:pt idx="61966">
                  <c:v>1485558000</c:v>
                </c:pt>
                <c:pt idx="61967">
                  <c:v>1485561600</c:v>
                </c:pt>
                <c:pt idx="61968">
                  <c:v>1485565200</c:v>
                </c:pt>
                <c:pt idx="61969">
                  <c:v>1485568800</c:v>
                </c:pt>
                <c:pt idx="61970">
                  <c:v>1485572400</c:v>
                </c:pt>
                <c:pt idx="61971">
                  <c:v>1485576000</c:v>
                </c:pt>
                <c:pt idx="61972">
                  <c:v>1485579600</c:v>
                </c:pt>
                <c:pt idx="61973">
                  <c:v>1485583200</c:v>
                </c:pt>
                <c:pt idx="61974">
                  <c:v>1485586800</c:v>
                </c:pt>
                <c:pt idx="61975">
                  <c:v>1485590400</c:v>
                </c:pt>
                <c:pt idx="61976">
                  <c:v>1485594000</c:v>
                </c:pt>
                <c:pt idx="61977">
                  <c:v>1485597600</c:v>
                </c:pt>
                <c:pt idx="61978">
                  <c:v>1485601200</c:v>
                </c:pt>
                <c:pt idx="61979">
                  <c:v>1485604800</c:v>
                </c:pt>
                <c:pt idx="61980">
                  <c:v>1485608400</c:v>
                </c:pt>
                <c:pt idx="61981">
                  <c:v>1485612000</c:v>
                </c:pt>
                <c:pt idx="61982">
                  <c:v>1485615600</c:v>
                </c:pt>
                <c:pt idx="61983">
                  <c:v>1485619200</c:v>
                </c:pt>
                <c:pt idx="61984">
                  <c:v>1485622800</c:v>
                </c:pt>
                <c:pt idx="61985">
                  <c:v>1485626400</c:v>
                </c:pt>
                <c:pt idx="61986">
                  <c:v>1485630000</c:v>
                </c:pt>
                <c:pt idx="61987">
                  <c:v>1485633600</c:v>
                </c:pt>
                <c:pt idx="61988">
                  <c:v>1485637200</c:v>
                </c:pt>
                <c:pt idx="61989">
                  <c:v>1485640800</c:v>
                </c:pt>
                <c:pt idx="61990">
                  <c:v>1485644400</c:v>
                </c:pt>
                <c:pt idx="61991">
                  <c:v>1485648000</c:v>
                </c:pt>
                <c:pt idx="61992">
                  <c:v>1485651600</c:v>
                </c:pt>
                <c:pt idx="61993">
                  <c:v>1485655200</c:v>
                </c:pt>
                <c:pt idx="61994">
                  <c:v>1485658800</c:v>
                </c:pt>
                <c:pt idx="61995">
                  <c:v>1485662400</c:v>
                </c:pt>
                <c:pt idx="61996">
                  <c:v>1485666000</c:v>
                </c:pt>
                <c:pt idx="61997">
                  <c:v>1485669600</c:v>
                </c:pt>
                <c:pt idx="61998">
                  <c:v>1485673200</c:v>
                </c:pt>
                <c:pt idx="61999">
                  <c:v>1485676800</c:v>
                </c:pt>
                <c:pt idx="62000">
                  <c:v>1485680400</c:v>
                </c:pt>
                <c:pt idx="62001">
                  <c:v>1485684000</c:v>
                </c:pt>
                <c:pt idx="62002">
                  <c:v>1485687600</c:v>
                </c:pt>
                <c:pt idx="62003">
                  <c:v>1485691200</c:v>
                </c:pt>
                <c:pt idx="62004">
                  <c:v>1485694800</c:v>
                </c:pt>
                <c:pt idx="62005">
                  <c:v>1485698400</c:v>
                </c:pt>
                <c:pt idx="62006">
                  <c:v>1485702000</c:v>
                </c:pt>
                <c:pt idx="62007">
                  <c:v>1485705600</c:v>
                </c:pt>
                <c:pt idx="62008">
                  <c:v>1485709200</c:v>
                </c:pt>
                <c:pt idx="62009">
                  <c:v>1485712800</c:v>
                </c:pt>
                <c:pt idx="62010">
                  <c:v>1485716400</c:v>
                </c:pt>
                <c:pt idx="62011">
                  <c:v>1485720000</c:v>
                </c:pt>
                <c:pt idx="62012">
                  <c:v>1485723600</c:v>
                </c:pt>
                <c:pt idx="62013">
                  <c:v>1485727200</c:v>
                </c:pt>
                <c:pt idx="62014">
                  <c:v>1485730800</c:v>
                </c:pt>
                <c:pt idx="62015">
                  <c:v>1485734400</c:v>
                </c:pt>
                <c:pt idx="62016">
                  <c:v>1485738000</c:v>
                </c:pt>
                <c:pt idx="62017">
                  <c:v>1485741600</c:v>
                </c:pt>
                <c:pt idx="62018">
                  <c:v>1485745200</c:v>
                </c:pt>
                <c:pt idx="62019">
                  <c:v>1485748800</c:v>
                </c:pt>
                <c:pt idx="62020">
                  <c:v>1485752400</c:v>
                </c:pt>
                <c:pt idx="62021">
                  <c:v>1485756000</c:v>
                </c:pt>
                <c:pt idx="62022">
                  <c:v>1485759600</c:v>
                </c:pt>
                <c:pt idx="62023">
                  <c:v>1485763200</c:v>
                </c:pt>
                <c:pt idx="62024">
                  <c:v>1485766800</c:v>
                </c:pt>
                <c:pt idx="62025">
                  <c:v>1485770400</c:v>
                </c:pt>
                <c:pt idx="62026">
                  <c:v>1485774000</c:v>
                </c:pt>
                <c:pt idx="62027">
                  <c:v>1485777600</c:v>
                </c:pt>
                <c:pt idx="62028">
                  <c:v>1485781200</c:v>
                </c:pt>
                <c:pt idx="62029">
                  <c:v>1485784800</c:v>
                </c:pt>
                <c:pt idx="62030">
                  <c:v>1485788400</c:v>
                </c:pt>
                <c:pt idx="62031">
                  <c:v>1485792000</c:v>
                </c:pt>
                <c:pt idx="62032">
                  <c:v>1485795600</c:v>
                </c:pt>
                <c:pt idx="62033">
                  <c:v>1485799200</c:v>
                </c:pt>
                <c:pt idx="62034">
                  <c:v>1485802800</c:v>
                </c:pt>
                <c:pt idx="62035">
                  <c:v>1485806400</c:v>
                </c:pt>
                <c:pt idx="62036">
                  <c:v>1485810000</c:v>
                </c:pt>
                <c:pt idx="62037">
                  <c:v>1485813600</c:v>
                </c:pt>
                <c:pt idx="62038">
                  <c:v>1485817200</c:v>
                </c:pt>
                <c:pt idx="62039">
                  <c:v>1485820800</c:v>
                </c:pt>
                <c:pt idx="62040">
                  <c:v>1485824400</c:v>
                </c:pt>
                <c:pt idx="62041">
                  <c:v>1485828000</c:v>
                </c:pt>
                <c:pt idx="62042">
                  <c:v>1485831600</c:v>
                </c:pt>
                <c:pt idx="62043">
                  <c:v>1485835200</c:v>
                </c:pt>
                <c:pt idx="62044">
                  <c:v>1485838800</c:v>
                </c:pt>
                <c:pt idx="62045">
                  <c:v>1485842400</c:v>
                </c:pt>
                <c:pt idx="62046">
                  <c:v>1485846000</c:v>
                </c:pt>
                <c:pt idx="62047">
                  <c:v>1485849600</c:v>
                </c:pt>
                <c:pt idx="62048">
                  <c:v>1485853200</c:v>
                </c:pt>
                <c:pt idx="62049">
                  <c:v>1485856800</c:v>
                </c:pt>
                <c:pt idx="62050">
                  <c:v>1485860400</c:v>
                </c:pt>
                <c:pt idx="62051">
                  <c:v>1485864000</c:v>
                </c:pt>
                <c:pt idx="62052">
                  <c:v>1485867600</c:v>
                </c:pt>
                <c:pt idx="62053">
                  <c:v>1485871200</c:v>
                </c:pt>
                <c:pt idx="62054">
                  <c:v>1485874800</c:v>
                </c:pt>
                <c:pt idx="62055">
                  <c:v>1485878400</c:v>
                </c:pt>
                <c:pt idx="62056">
                  <c:v>1485882000</c:v>
                </c:pt>
                <c:pt idx="62057">
                  <c:v>1485885600</c:v>
                </c:pt>
                <c:pt idx="62058">
                  <c:v>1485889200</c:v>
                </c:pt>
                <c:pt idx="62059">
                  <c:v>1485892800</c:v>
                </c:pt>
                <c:pt idx="62060">
                  <c:v>1485896400</c:v>
                </c:pt>
                <c:pt idx="62061">
                  <c:v>1485900000</c:v>
                </c:pt>
                <c:pt idx="62062">
                  <c:v>1485903600</c:v>
                </c:pt>
                <c:pt idx="62063">
                  <c:v>1485907200</c:v>
                </c:pt>
                <c:pt idx="62064">
                  <c:v>1485910800</c:v>
                </c:pt>
                <c:pt idx="62065">
                  <c:v>1485914400</c:v>
                </c:pt>
                <c:pt idx="62066">
                  <c:v>1485918000</c:v>
                </c:pt>
                <c:pt idx="62067">
                  <c:v>1485921600</c:v>
                </c:pt>
                <c:pt idx="62068">
                  <c:v>1485925200</c:v>
                </c:pt>
                <c:pt idx="62069">
                  <c:v>1485928800</c:v>
                </c:pt>
                <c:pt idx="62070">
                  <c:v>1485932400</c:v>
                </c:pt>
                <c:pt idx="62071">
                  <c:v>1485936000</c:v>
                </c:pt>
                <c:pt idx="62072">
                  <c:v>1485939600</c:v>
                </c:pt>
                <c:pt idx="62073">
                  <c:v>1485943200</c:v>
                </c:pt>
                <c:pt idx="62074">
                  <c:v>1485946800</c:v>
                </c:pt>
                <c:pt idx="62075">
                  <c:v>1485950400</c:v>
                </c:pt>
                <c:pt idx="62076">
                  <c:v>1485954000</c:v>
                </c:pt>
                <c:pt idx="62077">
                  <c:v>1485957600</c:v>
                </c:pt>
                <c:pt idx="62078">
                  <c:v>1485961200</c:v>
                </c:pt>
                <c:pt idx="62079">
                  <c:v>1485964800</c:v>
                </c:pt>
                <c:pt idx="62080">
                  <c:v>1485968400</c:v>
                </c:pt>
                <c:pt idx="62081">
                  <c:v>1485972000</c:v>
                </c:pt>
                <c:pt idx="62082">
                  <c:v>1485975600</c:v>
                </c:pt>
                <c:pt idx="62083">
                  <c:v>1485979200</c:v>
                </c:pt>
                <c:pt idx="62084">
                  <c:v>1485982800</c:v>
                </c:pt>
                <c:pt idx="62085">
                  <c:v>1485986400</c:v>
                </c:pt>
                <c:pt idx="62086">
                  <c:v>1485990000</c:v>
                </c:pt>
                <c:pt idx="62087">
                  <c:v>1485993600</c:v>
                </c:pt>
                <c:pt idx="62088">
                  <c:v>1485997200</c:v>
                </c:pt>
                <c:pt idx="62089">
                  <c:v>1486000800</c:v>
                </c:pt>
                <c:pt idx="62090">
                  <c:v>1486004400</c:v>
                </c:pt>
                <c:pt idx="62091">
                  <c:v>1486008000</c:v>
                </c:pt>
                <c:pt idx="62092">
                  <c:v>1486011600</c:v>
                </c:pt>
                <c:pt idx="62093">
                  <c:v>1486015200</c:v>
                </c:pt>
                <c:pt idx="62094">
                  <c:v>1486018800</c:v>
                </c:pt>
                <c:pt idx="62095">
                  <c:v>1486022400</c:v>
                </c:pt>
                <c:pt idx="62096">
                  <c:v>1486026000</c:v>
                </c:pt>
                <c:pt idx="62097">
                  <c:v>1486029600</c:v>
                </c:pt>
                <c:pt idx="62098">
                  <c:v>1486033200</c:v>
                </c:pt>
                <c:pt idx="62099">
                  <c:v>1486036800</c:v>
                </c:pt>
                <c:pt idx="62100">
                  <c:v>1486040400</c:v>
                </c:pt>
                <c:pt idx="62101">
                  <c:v>1486044000</c:v>
                </c:pt>
                <c:pt idx="62102">
                  <c:v>1486047600</c:v>
                </c:pt>
                <c:pt idx="62103">
                  <c:v>1486051200</c:v>
                </c:pt>
                <c:pt idx="62104">
                  <c:v>1486054800</c:v>
                </c:pt>
                <c:pt idx="62105">
                  <c:v>1486058400</c:v>
                </c:pt>
                <c:pt idx="62106">
                  <c:v>1486062000</c:v>
                </c:pt>
                <c:pt idx="62107">
                  <c:v>1486065600</c:v>
                </c:pt>
                <c:pt idx="62108">
                  <c:v>1486069200</c:v>
                </c:pt>
                <c:pt idx="62109">
                  <c:v>1486072800</c:v>
                </c:pt>
                <c:pt idx="62110">
                  <c:v>1486076400</c:v>
                </c:pt>
                <c:pt idx="62111">
                  <c:v>1486080000</c:v>
                </c:pt>
                <c:pt idx="62112">
                  <c:v>1486083600</c:v>
                </c:pt>
                <c:pt idx="62113">
                  <c:v>1486087200</c:v>
                </c:pt>
                <c:pt idx="62114">
                  <c:v>1486090800</c:v>
                </c:pt>
                <c:pt idx="62115">
                  <c:v>1486094400</c:v>
                </c:pt>
                <c:pt idx="62116">
                  <c:v>1486098000</c:v>
                </c:pt>
                <c:pt idx="62117">
                  <c:v>1486101600</c:v>
                </c:pt>
                <c:pt idx="62118">
                  <c:v>1486105200</c:v>
                </c:pt>
                <c:pt idx="62119">
                  <c:v>1486108800</c:v>
                </c:pt>
                <c:pt idx="62120">
                  <c:v>1486112400</c:v>
                </c:pt>
                <c:pt idx="62121">
                  <c:v>1486116000</c:v>
                </c:pt>
                <c:pt idx="62122">
                  <c:v>1486119600</c:v>
                </c:pt>
                <c:pt idx="62123">
                  <c:v>1486123200</c:v>
                </c:pt>
                <c:pt idx="62124">
                  <c:v>1486126800</c:v>
                </c:pt>
                <c:pt idx="62125">
                  <c:v>1486130400</c:v>
                </c:pt>
                <c:pt idx="62126">
                  <c:v>1486134000</c:v>
                </c:pt>
                <c:pt idx="62127">
                  <c:v>1486137600</c:v>
                </c:pt>
                <c:pt idx="62128">
                  <c:v>1486141200</c:v>
                </c:pt>
                <c:pt idx="62129">
                  <c:v>1486144800</c:v>
                </c:pt>
                <c:pt idx="62130">
                  <c:v>1486148400</c:v>
                </c:pt>
                <c:pt idx="62131">
                  <c:v>1486152000</c:v>
                </c:pt>
                <c:pt idx="62132">
                  <c:v>1486155600</c:v>
                </c:pt>
                <c:pt idx="62133">
                  <c:v>1486159200</c:v>
                </c:pt>
                <c:pt idx="62134">
                  <c:v>1486162800</c:v>
                </c:pt>
                <c:pt idx="62135">
                  <c:v>1486166400</c:v>
                </c:pt>
                <c:pt idx="62136">
                  <c:v>1486170000</c:v>
                </c:pt>
                <c:pt idx="62137">
                  <c:v>1486173600</c:v>
                </c:pt>
                <c:pt idx="62138">
                  <c:v>1486177200</c:v>
                </c:pt>
                <c:pt idx="62139">
                  <c:v>1486180800</c:v>
                </c:pt>
                <c:pt idx="62140">
                  <c:v>1486184400</c:v>
                </c:pt>
                <c:pt idx="62141">
                  <c:v>1486188000</c:v>
                </c:pt>
                <c:pt idx="62142">
                  <c:v>1486191600</c:v>
                </c:pt>
                <c:pt idx="62143">
                  <c:v>1486195200</c:v>
                </c:pt>
                <c:pt idx="62144">
                  <c:v>1486198800</c:v>
                </c:pt>
                <c:pt idx="62145">
                  <c:v>1486202400</c:v>
                </c:pt>
                <c:pt idx="62146">
                  <c:v>1486206000</c:v>
                </c:pt>
                <c:pt idx="62147">
                  <c:v>1486209600</c:v>
                </c:pt>
                <c:pt idx="62148">
                  <c:v>1486213200</c:v>
                </c:pt>
                <c:pt idx="62149">
                  <c:v>1486216800</c:v>
                </c:pt>
                <c:pt idx="62150">
                  <c:v>1486220400</c:v>
                </c:pt>
                <c:pt idx="62151">
                  <c:v>1486224000</c:v>
                </c:pt>
                <c:pt idx="62152">
                  <c:v>1486227600</c:v>
                </c:pt>
                <c:pt idx="62153">
                  <c:v>1486231200</c:v>
                </c:pt>
                <c:pt idx="62154">
                  <c:v>1486234800</c:v>
                </c:pt>
                <c:pt idx="62155">
                  <c:v>1486238400</c:v>
                </c:pt>
                <c:pt idx="62156">
                  <c:v>1486242000</c:v>
                </c:pt>
                <c:pt idx="62157">
                  <c:v>1486245600</c:v>
                </c:pt>
                <c:pt idx="62158">
                  <c:v>1486249200</c:v>
                </c:pt>
                <c:pt idx="62159">
                  <c:v>1486252800</c:v>
                </c:pt>
                <c:pt idx="62160">
                  <c:v>1486256400</c:v>
                </c:pt>
                <c:pt idx="62161">
                  <c:v>1486260000</c:v>
                </c:pt>
                <c:pt idx="62162">
                  <c:v>1486263600</c:v>
                </c:pt>
                <c:pt idx="62163">
                  <c:v>1486267200</c:v>
                </c:pt>
                <c:pt idx="62164">
                  <c:v>1486270800</c:v>
                </c:pt>
                <c:pt idx="62165">
                  <c:v>1486274400</c:v>
                </c:pt>
                <c:pt idx="62166">
                  <c:v>1486278000</c:v>
                </c:pt>
                <c:pt idx="62167">
                  <c:v>1486281600</c:v>
                </c:pt>
                <c:pt idx="62168">
                  <c:v>1486285200</c:v>
                </c:pt>
                <c:pt idx="62169">
                  <c:v>1486288800</c:v>
                </c:pt>
                <c:pt idx="62170">
                  <c:v>1486292400</c:v>
                </c:pt>
                <c:pt idx="62171">
                  <c:v>1486296000</c:v>
                </c:pt>
                <c:pt idx="62172">
                  <c:v>1486299600</c:v>
                </c:pt>
                <c:pt idx="62173">
                  <c:v>1486303200</c:v>
                </c:pt>
                <c:pt idx="62174">
                  <c:v>1486306800</c:v>
                </c:pt>
                <c:pt idx="62175">
                  <c:v>1486310400</c:v>
                </c:pt>
                <c:pt idx="62176">
                  <c:v>1486314000</c:v>
                </c:pt>
                <c:pt idx="62177">
                  <c:v>1486317600</c:v>
                </c:pt>
                <c:pt idx="62178">
                  <c:v>1486321200</c:v>
                </c:pt>
                <c:pt idx="62179">
                  <c:v>1486324800</c:v>
                </c:pt>
                <c:pt idx="62180">
                  <c:v>1486328400</c:v>
                </c:pt>
                <c:pt idx="62181">
                  <c:v>1486332000</c:v>
                </c:pt>
                <c:pt idx="62182">
                  <c:v>1486335600</c:v>
                </c:pt>
                <c:pt idx="62183">
                  <c:v>1486339200</c:v>
                </c:pt>
                <c:pt idx="62184">
                  <c:v>1486342800</c:v>
                </c:pt>
                <c:pt idx="62185">
                  <c:v>1486346400</c:v>
                </c:pt>
                <c:pt idx="62186">
                  <c:v>1486350000</c:v>
                </c:pt>
                <c:pt idx="62187">
                  <c:v>1486353600</c:v>
                </c:pt>
                <c:pt idx="62188">
                  <c:v>1486357200</c:v>
                </c:pt>
                <c:pt idx="62189">
                  <c:v>1486360800</c:v>
                </c:pt>
                <c:pt idx="62190">
                  <c:v>1486364400</c:v>
                </c:pt>
                <c:pt idx="62191">
                  <c:v>1486368000</c:v>
                </c:pt>
                <c:pt idx="62192">
                  <c:v>1486371600</c:v>
                </c:pt>
                <c:pt idx="62193">
                  <c:v>1486375200</c:v>
                </c:pt>
                <c:pt idx="62194">
                  <c:v>1486378800</c:v>
                </c:pt>
                <c:pt idx="62195">
                  <c:v>1486382400</c:v>
                </c:pt>
                <c:pt idx="62196">
                  <c:v>1486386000</c:v>
                </c:pt>
                <c:pt idx="62197">
                  <c:v>1486389600</c:v>
                </c:pt>
                <c:pt idx="62198">
                  <c:v>1486393200</c:v>
                </c:pt>
                <c:pt idx="62199">
                  <c:v>1486396800</c:v>
                </c:pt>
                <c:pt idx="62200">
                  <c:v>1486400400</c:v>
                </c:pt>
                <c:pt idx="62201">
                  <c:v>1486404000</c:v>
                </c:pt>
                <c:pt idx="62202">
                  <c:v>1486407600</c:v>
                </c:pt>
                <c:pt idx="62203">
                  <c:v>1486411200</c:v>
                </c:pt>
                <c:pt idx="62204">
                  <c:v>1486414800</c:v>
                </c:pt>
                <c:pt idx="62205">
                  <c:v>1486418400</c:v>
                </c:pt>
                <c:pt idx="62206">
                  <c:v>1486422000</c:v>
                </c:pt>
                <c:pt idx="62207">
                  <c:v>1486425600</c:v>
                </c:pt>
                <c:pt idx="62208">
                  <c:v>1486429200</c:v>
                </c:pt>
                <c:pt idx="62209">
                  <c:v>1486432800</c:v>
                </c:pt>
                <c:pt idx="62210">
                  <c:v>1486436400</c:v>
                </c:pt>
                <c:pt idx="62211">
                  <c:v>1486440000</c:v>
                </c:pt>
                <c:pt idx="62212">
                  <c:v>1486443600</c:v>
                </c:pt>
                <c:pt idx="62213">
                  <c:v>1486447200</c:v>
                </c:pt>
                <c:pt idx="62214">
                  <c:v>1486450800</c:v>
                </c:pt>
                <c:pt idx="62215">
                  <c:v>1486454400</c:v>
                </c:pt>
                <c:pt idx="62216">
                  <c:v>1486458000</c:v>
                </c:pt>
                <c:pt idx="62217">
                  <c:v>1486461600</c:v>
                </c:pt>
                <c:pt idx="62218">
                  <c:v>1486465200</c:v>
                </c:pt>
                <c:pt idx="62219">
                  <c:v>1486468800</c:v>
                </c:pt>
                <c:pt idx="62220">
                  <c:v>1486472400</c:v>
                </c:pt>
                <c:pt idx="62221">
                  <c:v>1486476000</c:v>
                </c:pt>
                <c:pt idx="62222">
                  <c:v>1486479600</c:v>
                </c:pt>
                <c:pt idx="62223">
                  <c:v>1486483200</c:v>
                </c:pt>
                <c:pt idx="62224">
                  <c:v>1486486800</c:v>
                </c:pt>
                <c:pt idx="62225">
                  <c:v>1486490400</c:v>
                </c:pt>
                <c:pt idx="62226">
                  <c:v>1486494000</c:v>
                </c:pt>
                <c:pt idx="62227">
                  <c:v>1486497600</c:v>
                </c:pt>
                <c:pt idx="62228">
                  <c:v>1486501200</c:v>
                </c:pt>
                <c:pt idx="62229">
                  <c:v>1486504800</c:v>
                </c:pt>
                <c:pt idx="62230">
                  <c:v>1486508400</c:v>
                </c:pt>
                <c:pt idx="62231">
                  <c:v>1486512000</c:v>
                </c:pt>
                <c:pt idx="62232">
                  <c:v>1486515600</c:v>
                </c:pt>
                <c:pt idx="62233">
                  <c:v>1486519200</c:v>
                </c:pt>
                <c:pt idx="62234">
                  <c:v>1486522800</c:v>
                </c:pt>
                <c:pt idx="62235">
                  <c:v>1486526400</c:v>
                </c:pt>
                <c:pt idx="62236">
                  <c:v>1486530000</c:v>
                </c:pt>
                <c:pt idx="62237">
                  <c:v>1486533600</c:v>
                </c:pt>
                <c:pt idx="62238">
                  <c:v>1486537200</c:v>
                </c:pt>
                <c:pt idx="62239">
                  <c:v>1486540800</c:v>
                </c:pt>
                <c:pt idx="62240">
                  <c:v>1486544400</c:v>
                </c:pt>
                <c:pt idx="62241">
                  <c:v>1486548000</c:v>
                </c:pt>
                <c:pt idx="62242">
                  <c:v>1486551600</c:v>
                </c:pt>
                <c:pt idx="62243">
                  <c:v>1486555200</c:v>
                </c:pt>
                <c:pt idx="62244">
                  <c:v>1486558800</c:v>
                </c:pt>
                <c:pt idx="62245">
                  <c:v>1486562400</c:v>
                </c:pt>
                <c:pt idx="62246">
                  <c:v>1486566000</c:v>
                </c:pt>
                <c:pt idx="62247">
                  <c:v>1486569600</c:v>
                </c:pt>
                <c:pt idx="62248">
                  <c:v>1486573200</c:v>
                </c:pt>
                <c:pt idx="62249">
                  <c:v>1486576800</c:v>
                </c:pt>
                <c:pt idx="62250">
                  <c:v>1486580400</c:v>
                </c:pt>
                <c:pt idx="62251">
                  <c:v>1486584000</c:v>
                </c:pt>
                <c:pt idx="62252">
                  <c:v>1486587600</c:v>
                </c:pt>
                <c:pt idx="62253">
                  <c:v>1486591200</c:v>
                </c:pt>
                <c:pt idx="62254">
                  <c:v>1486594800</c:v>
                </c:pt>
                <c:pt idx="62255">
                  <c:v>1486598400</c:v>
                </c:pt>
                <c:pt idx="62256">
                  <c:v>1486602000</c:v>
                </c:pt>
                <c:pt idx="62257">
                  <c:v>1486605600</c:v>
                </c:pt>
                <c:pt idx="62258">
                  <c:v>1486609200</c:v>
                </c:pt>
                <c:pt idx="62259">
                  <c:v>1486612800</c:v>
                </c:pt>
                <c:pt idx="62260">
                  <c:v>1486616400</c:v>
                </c:pt>
                <c:pt idx="62261">
                  <c:v>1486620000</c:v>
                </c:pt>
                <c:pt idx="62262">
                  <c:v>1486623600</c:v>
                </c:pt>
                <c:pt idx="62263">
                  <c:v>1486627200</c:v>
                </c:pt>
                <c:pt idx="62264">
                  <c:v>1486630800</c:v>
                </c:pt>
                <c:pt idx="62265">
                  <c:v>1486634400</c:v>
                </c:pt>
                <c:pt idx="62266">
                  <c:v>1486638000</c:v>
                </c:pt>
                <c:pt idx="62267">
                  <c:v>1486641600</c:v>
                </c:pt>
                <c:pt idx="62268">
                  <c:v>1486645200</c:v>
                </c:pt>
                <c:pt idx="62269">
                  <c:v>1486648800</c:v>
                </c:pt>
                <c:pt idx="62270">
                  <c:v>1486652400</c:v>
                </c:pt>
                <c:pt idx="62271">
                  <c:v>1486656000</c:v>
                </c:pt>
                <c:pt idx="62272">
                  <c:v>1486659600</c:v>
                </c:pt>
                <c:pt idx="62273">
                  <c:v>1486663200</c:v>
                </c:pt>
                <c:pt idx="62274">
                  <c:v>1486666800</c:v>
                </c:pt>
                <c:pt idx="62275">
                  <c:v>1486670400</c:v>
                </c:pt>
                <c:pt idx="62276">
                  <c:v>1486674000</c:v>
                </c:pt>
                <c:pt idx="62277">
                  <c:v>1486677600</c:v>
                </c:pt>
                <c:pt idx="62278">
                  <c:v>1486681200</c:v>
                </c:pt>
                <c:pt idx="62279">
                  <c:v>1486684800</c:v>
                </c:pt>
                <c:pt idx="62280">
                  <c:v>1486688400</c:v>
                </c:pt>
                <c:pt idx="62281">
                  <c:v>1486692000</c:v>
                </c:pt>
                <c:pt idx="62282">
                  <c:v>1486695600</c:v>
                </c:pt>
                <c:pt idx="62283">
                  <c:v>1486699200</c:v>
                </c:pt>
                <c:pt idx="62284">
                  <c:v>1486702800</c:v>
                </c:pt>
                <c:pt idx="62285">
                  <c:v>1486706400</c:v>
                </c:pt>
                <c:pt idx="62286">
                  <c:v>1486710000</c:v>
                </c:pt>
                <c:pt idx="62287">
                  <c:v>1486713600</c:v>
                </c:pt>
                <c:pt idx="62288">
                  <c:v>1486717200</c:v>
                </c:pt>
                <c:pt idx="62289">
                  <c:v>1486720800</c:v>
                </c:pt>
                <c:pt idx="62290">
                  <c:v>1486724400</c:v>
                </c:pt>
                <c:pt idx="62291">
                  <c:v>1486728000</c:v>
                </c:pt>
                <c:pt idx="62292">
                  <c:v>1486731600</c:v>
                </c:pt>
                <c:pt idx="62293">
                  <c:v>1486735200</c:v>
                </c:pt>
                <c:pt idx="62294">
                  <c:v>1486738800</c:v>
                </c:pt>
                <c:pt idx="62295">
                  <c:v>1486742400</c:v>
                </c:pt>
                <c:pt idx="62296">
                  <c:v>1486746000</c:v>
                </c:pt>
                <c:pt idx="62297">
                  <c:v>1486749600</c:v>
                </c:pt>
                <c:pt idx="62298">
                  <c:v>1486753200</c:v>
                </c:pt>
                <c:pt idx="62299">
                  <c:v>1486756800</c:v>
                </c:pt>
                <c:pt idx="62300">
                  <c:v>1486760400</c:v>
                </c:pt>
                <c:pt idx="62301">
                  <c:v>1486764000</c:v>
                </c:pt>
                <c:pt idx="62302">
                  <c:v>1486767600</c:v>
                </c:pt>
                <c:pt idx="62303">
                  <c:v>1486771200</c:v>
                </c:pt>
                <c:pt idx="62304">
                  <c:v>1486774800</c:v>
                </c:pt>
                <c:pt idx="62305">
                  <c:v>1486778400</c:v>
                </c:pt>
                <c:pt idx="62306">
                  <c:v>1486782000</c:v>
                </c:pt>
                <c:pt idx="62307">
                  <c:v>1486785600</c:v>
                </c:pt>
                <c:pt idx="62308">
                  <c:v>1486789200</c:v>
                </c:pt>
                <c:pt idx="62309">
                  <c:v>1486792800</c:v>
                </c:pt>
                <c:pt idx="62310">
                  <c:v>1486796400</c:v>
                </c:pt>
                <c:pt idx="62311">
                  <c:v>1486800000</c:v>
                </c:pt>
                <c:pt idx="62312">
                  <c:v>1486803600</c:v>
                </c:pt>
                <c:pt idx="62313">
                  <c:v>1486807200</c:v>
                </c:pt>
                <c:pt idx="62314">
                  <c:v>1486810800</c:v>
                </c:pt>
                <c:pt idx="62315">
                  <c:v>1486814400</c:v>
                </c:pt>
                <c:pt idx="62316">
                  <c:v>1486818000</c:v>
                </c:pt>
                <c:pt idx="62317">
                  <c:v>1486821600</c:v>
                </c:pt>
                <c:pt idx="62318">
                  <c:v>1486825200</c:v>
                </c:pt>
                <c:pt idx="62319">
                  <c:v>1486828800</c:v>
                </c:pt>
                <c:pt idx="62320">
                  <c:v>1486832400</c:v>
                </c:pt>
                <c:pt idx="62321">
                  <c:v>1486836000</c:v>
                </c:pt>
                <c:pt idx="62322">
                  <c:v>1486839600</c:v>
                </c:pt>
                <c:pt idx="62323">
                  <c:v>1486843200</c:v>
                </c:pt>
                <c:pt idx="62324">
                  <c:v>1486846800</c:v>
                </c:pt>
                <c:pt idx="62325">
                  <c:v>1486850400</c:v>
                </c:pt>
                <c:pt idx="62326">
                  <c:v>1486854000</c:v>
                </c:pt>
                <c:pt idx="62327">
                  <c:v>1486857600</c:v>
                </c:pt>
                <c:pt idx="62328">
                  <c:v>1486861200</c:v>
                </c:pt>
                <c:pt idx="62329">
                  <c:v>1486864800</c:v>
                </c:pt>
                <c:pt idx="62330">
                  <c:v>1486868400</c:v>
                </c:pt>
                <c:pt idx="62331">
                  <c:v>1486872000</c:v>
                </c:pt>
                <c:pt idx="62332">
                  <c:v>1486875600</c:v>
                </c:pt>
                <c:pt idx="62333">
                  <c:v>1486879200</c:v>
                </c:pt>
                <c:pt idx="62334">
                  <c:v>1486882800</c:v>
                </c:pt>
                <c:pt idx="62335">
                  <c:v>1486886400</c:v>
                </c:pt>
                <c:pt idx="62336">
                  <c:v>1486890000</c:v>
                </c:pt>
                <c:pt idx="62337">
                  <c:v>1486893600</c:v>
                </c:pt>
                <c:pt idx="62338">
                  <c:v>1486897200</c:v>
                </c:pt>
                <c:pt idx="62339">
                  <c:v>1486900800</c:v>
                </c:pt>
                <c:pt idx="62340">
                  <c:v>1486904400</c:v>
                </c:pt>
                <c:pt idx="62341">
                  <c:v>1486908000</c:v>
                </c:pt>
                <c:pt idx="62342">
                  <c:v>1486911600</c:v>
                </c:pt>
                <c:pt idx="62343">
                  <c:v>1486915200</c:v>
                </c:pt>
                <c:pt idx="62344">
                  <c:v>1486918800</c:v>
                </c:pt>
                <c:pt idx="62345">
                  <c:v>1486922400</c:v>
                </c:pt>
                <c:pt idx="62346">
                  <c:v>1486926000</c:v>
                </c:pt>
                <c:pt idx="62347">
                  <c:v>1486929600</c:v>
                </c:pt>
                <c:pt idx="62348">
                  <c:v>1486933200</c:v>
                </c:pt>
                <c:pt idx="62349">
                  <c:v>1486936800</c:v>
                </c:pt>
                <c:pt idx="62350">
                  <c:v>1486940400</c:v>
                </c:pt>
                <c:pt idx="62351">
                  <c:v>1486944000</c:v>
                </c:pt>
                <c:pt idx="62352">
                  <c:v>1486947600</c:v>
                </c:pt>
                <c:pt idx="62353">
                  <c:v>1486951200</c:v>
                </c:pt>
                <c:pt idx="62354">
                  <c:v>1486954800</c:v>
                </c:pt>
                <c:pt idx="62355">
                  <c:v>1486958400</c:v>
                </c:pt>
                <c:pt idx="62356">
                  <c:v>1486962000</c:v>
                </c:pt>
                <c:pt idx="62357">
                  <c:v>1486965600</c:v>
                </c:pt>
                <c:pt idx="62358">
                  <c:v>1486969200</c:v>
                </c:pt>
                <c:pt idx="62359">
                  <c:v>1486972800</c:v>
                </c:pt>
                <c:pt idx="62360">
                  <c:v>1486976400</c:v>
                </c:pt>
                <c:pt idx="62361">
                  <c:v>1486980000</c:v>
                </c:pt>
                <c:pt idx="62362">
                  <c:v>1486983600</c:v>
                </c:pt>
                <c:pt idx="62363">
                  <c:v>1486987200</c:v>
                </c:pt>
                <c:pt idx="62364">
                  <c:v>1486990800</c:v>
                </c:pt>
                <c:pt idx="62365">
                  <c:v>1486994400</c:v>
                </c:pt>
                <c:pt idx="62366">
                  <c:v>1486998000</c:v>
                </c:pt>
                <c:pt idx="62367">
                  <c:v>1487001600</c:v>
                </c:pt>
                <c:pt idx="62368">
                  <c:v>1487005200</c:v>
                </c:pt>
                <c:pt idx="62369">
                  <c:v>1487008800</c:v>
                </c:pt>
                <c:pt idx="62370">
                  <c:v>1487012400</c:v>
                </c:pt>
                <c:pt idx="62371">
                  <c:v>1487016000</c:v>
                </c:pt>
                <c:pt idx="62372">
                  <c:v>1487019600</c:v>
                </c:pt>
                <c:pt idx="62373">
                  <c:v>1487023200</c:v>
                </c:pt>
                <c:pt idx="62374">
                  <c:v>1487026800</c:v>
                </c:pt>
                <c:pt idx="62375">
                  <c:v>1487030400</c:v>
                </c:pt>
                <c:pt idx="62376">
                  <c:v>1487034000</c:v>
                </c:pt>
                <c:pt idx="62377">
                  <c:v>1487037600</c:v>
                </c:pt>
                <c:pt idx="62378">
                  <c:v>1487041200</c:v>
                </c:pt>
                <c:pt idx="62379">
                  <c:v>1487044800</c:v>
                </c:pt>
                <c:pt idx="62380">
                  <c:v>1487048400</c:v>
                </c:pt>
                <c:pt idx="62381">
                  <c:v>1487052000</c:v>
                </c:pt>
                <c:pt idx="62382">
                  <c:v>1487055600</c:v>
                </c:pt>
                <c:pt idx="62383">
                  <c:v>1487059200</c:v>
                </c:pt>
                <c:pt idx="62384">
                  <c:v>1487062800</c:v>
                </c:pt>
                <c:pt idx="62385">
                  <c:v>1487066400</c:v>
                </c:pt>
                <c:pt idx="62386">
                  <c:v>1487070000</c:v>
                </c:pt>
                <c:pt idx="62387">
                  <c:v>1487073600</c:v>
                </c:pt>
                <c:pt idx="62388">
                  <c:v>1487077200</c:v>
                </c:pt>
                <c:pt idx="62389">
                  <c:v>1487080800</c:v>
                </c:pt>
                <c:pt idx="62390">
                  <c:v>1487084400</c:v>
                </c:pt>
                <c:pt idx="62391">
                  <c:v>1487088000</c:v>
                </c:pt>
                <c:pt idx="62392">
                  <c:v>1487091600</c:v>
                </c:pt>
                <c:pt idx="62393">
                  <c:v>1487095200</c:v>
                </c:pt>
                <c:pt idx="62394">
                  <c:v>1487098800</c:v>
                </c:pt>
                <c:pt idx="62395">
                  <c:v>1487102400</c:v>
                </c:pt>
                <c:pt idx="62396">
                  <c:v>1487106000</c:v>
                </c:pt>
                <c:pt idx="62397">
                  <c:v>1487109600</c:v>
                </c:pt>
                <c:pt idx="62398">
                  <c:v>1487113200</c:v>
                </c:pt>
                <c:pt idx="62399">
                  <c:v>1487116800</c:v>
                </c:pt>
                <c:pt idx="62400">
                  <c:v>1487120400</c:v>
                </c:pt>
                <c:pt idx="62401">
                  <c:v>1487124000</c:v>
                </c:pt>
                <c:pt idx="62402">
                  <c:v>1487127600</c:v>
                </c:pt>
                <c:pt idx="62403">
                  <c:v>1487131200</c:v>
                </c:pt>
                <c:pt idx="62404">
                  <c:v>1487134800</c:v>
                </c:pt>
                <c:pt idx="62405">
                  <c:v>1487138400</c:v>
                </c:pt>
                <c:pt idx="62406">
                  <c:v>1487142000</c:v>
                </c:pt>
                <c:pt idx="62407">
                  <c:v>1487145600</c:v>
                </c:pt>
                <c:pt idx="62408">
                  <c:v>1487149200</c:v>
                </c:pt>
                <c:pt idx="62409">
                  <c:v>1487152800</c:v>
                </c:pt>
                <c:pt idx="62410">
                  <c:v>1487156400</c:v>
                </c:pt>
                <c:pt idx="62411">
                  <c:v>1487160000</c:v>
                </c:pt>
                <c:pt idx="62412">
                  <c:v>1487163600</c:v>
                </c:pt>
                <c:pt idx="62413">
                  <c:v>1487167200</c:v>
                </c:pt>
                <c:pt idx="62414">
                  <c:v>1487170800</c:v>
                </c:pt>
                <c:pt idx="62415">
                  <c:v>1487174400</c:v>
                </c:pt>
                <c:pt idx="62416">
                  <c:v>1487178000</c:v>
                </c:pt>
                <c:pt idx="62417">
                  <c:v>1487181600</c:v>
                </c:pt>
                <c:pt idx="62418">
                  <c:v>1487185200</c:v>
                </c:pt>
                <c:pt idx="62419">
                  <c:v>1487188800</c:v>
                </c:pt>
                <c:pt idx="62420">
                  <c:v>1487192400</c:v>
                </c:pt>
                <c:pt idx="62421">
                  <c:v>1487196000</c:v>
                </c:pt>
                <c:pt idx="62422">
                  <c:v>1487199600</c:v>
                </c:pt>
                <c:pt idx="62423">
                  <c:v>1487203200</c:v>
                </c:pt>
                <c:pt idx="62424">
                  <c:v>1487206800</c:v>
                </c:pt>
                <c:pt idx="62425">
                  <c:v>1487210400</c:v>
                </c:pt>
                <c:pt idx="62426">
                  <c:v>1487214000</c:v>
                </c:pt>
                <c:pt idx="62427">
                  <c:v>1487217600</c:v>
                </c:pt>
                <c:pt idx="62428">
                  <c:v>1487221200</c:v>
                </c:pt>
                <c:pt idx="62429">
                  <c:v>1487224800</c:v>
                </c:pt>
                <c:pt idx="62430">
                  <c:v>1487228400</c:v>
                </c:pt>
                <c:pt idx="62431">
                  <c:v>1487232000</c:v>
                </c:pt>
                <c:pt idx="62432">
                  <c:v>1487235600</c:v>
                </c:pt>
                <c:pt idx="62433">
                  <c:v>1487239200</c:v>
                </c:pt>
                <c:pt idx="62434">
                  <c:v>1487242800</c:v>
                </c:pt>
                <c:pt idx="62435">
                  <c:v>1487246400</c:v>
                </c:pt>
                <c:pt idx="62436">
                  <c:v>1487250000</c:v>
                </c:pt>
                <c:pt idx="62437">
                  <c:v>1487253600</c:v>
                </c:pt>
                <c:pt idx="62438">
                  <c:v>1487257200</c:v>
                </c:pt>
                <c:pt idx="62439">
                  <c:v>1487260800</c:v>
                </c:pt>
                <c:pt idx="62440">
                  <c:v>1487264400</c:v>
                </c:pt>
                <c:pt idx="62441">
                  <c:v>1487268000</c:v>
                </c:pt>
                <c:pt idx="62442">
                  <c:v>1487271600</c:v>
                </c:pt>
                <c:pt idx="62443">
                  <c:v>1487275200</c:v>
                </c:pt>
                <c:pt idx="62444">
                  <c:v>1487278800</c:v>
                </c:pt>
                <c:pt idx="62445">
                  <c:v>1487282400</c:v>
                </c:pt>
                <c:pt idx="62446">
                  <c:v>1487286000</c:v>
                </c:pt>
                <c:pt idx="62447">
                  <c:v>1487289600</c:v>
                </c:pt>
                <c:pt idx="62448">
                  <c:v>1487293200</c:v>
                </c:pt>
                <c:pt idx="62449">
                  <c:v>1487296800</c:v>
                </c:pt>
                <c:pt idx="62450">
                  <c:v>1487300400</c:v>
                </c:pt>
                <c:pt idx="62451">
                  <c:v>1487304000</c:v>
                </c:pt>
                <c:pt idx="62452">
                  <c:v>1487307600</c:v>
                </c:pt>
                <c:pt idx="62453">
                  <c:v>1487311200</c:v>
                </c:pt>
                <c:pt idx="62454">
                  <c:v>1487314800</c:v>
                </c:pt>
                <c:pt idx="62455">
                  <c:v>1487318400</c:v>
                </c:pt>
                <c:pt idx="62456">
                  <c:v>1487322000</c:v>
                </c:pt>
                <c:pt idx="62457">
                  <c:v>1487325600</c:v>
                </c:pt>
                <c:pt idx="62458">
                  <c:v>1487329200</c:v>
                </c:pt>
                <c:pt idx="62459">
                  <c:v>1487332800</c:v>
                </c:pt>
                <c:pt idx="62460">
                  <c:v>1487336400</c:v>
                </c:pt>
                <c:pt idx="62461">
                  <c:v>1487340000</c:v>
                </c:pt>
                <c:pt idx="62462">
                  <c:v>1487343600</c:v>
                </c:pt>
                <c:pt idx="62463">
                  <c:v>1487347200</c:v>
                </c:pt>
                <c:pt idx="62464">
                  <c:v>1487350800</c:v>
                </c:pt>
                <c:pt idx="62465">
                  <c:v>1487354400</c:v>
                </c:pt>
                <c:pt idx="62466">
                  <c:v>1487358000</c:v>
                </c:pt>
                <c:pt idx="62467">
                  <c:v>1487361600</c:v>
                </c:pt>
                <c:pt idx="62468">
                  <c:v>1487365200</c:v>
                </c:pt>
                <c:pt idx="62469">
                  <c:v>1487368800</c:v>
                </c:pt>
                <c:pt idx="62470">
                  <c:v>1487372400</c:v>
                </c:pt>
                <c:pt idx="62471">
                  <c:v>1487376000</c:v>
                </c:pt>
                <c:pt idx="62472">
                  <c:v>1487379600</c:v>
                </c:pt>
                <c:pt idx="62473">
                  <c:v>1487383200</c:v>
                </c:pt>
                <c:pt idx="62474">
                  <c:v>1487386800</c:v>
                </c:pt>
                <c:pt idx="62475">
                  <c:v>1487390400</c:v>
                </c:pt>
                <c:pt idx="62476">
                  <c:v>1487394000</c:v>
                </c:pt>
                <c:pt idx="62477">
                  <c:v>1487397600</c:v>
                </c:pt>
                <c:pt idx="62478">
                  <c:v>1487401200</c:v>
                </c:pt>
                <c:pt idx="62479">
                  <c:v>1487404800</c:v>
                </c:pt>
                <c:pt idx="62480">
                  <c:v>1487408400</c:v>
                </c:pt>
                <c:pt idx="62481">
                  <c:v>1487412000</c:v>
                </c:pt>
                <c:pt idx="62482">
                  <c:v>1487415600</c:v>
                </c:pt>
                <c:pt idx="62483">
                  <c:v>1487419200</c:v>
                </c:pt>
                <c:pt idx="62484">
                  <c:v>1487422800</c:v>
                </c:pt>
                <c:pt idx="62485">
                  <c:v>1487426400</c:v>
                </c:pt>
                <c:pt idx="62486">
                  <c:v>1487430000</c:v>
                </c:pt>
                <c:pt idx="62487">
                  <c:v>1487433600</c:v>
                </c:pt>
                <c:pt idx="62488">
                  <c:v>1487437200</c:v>
                </c:pt>
                <c:pt idx="62489">
                  <c:v>1487440800</c:v>
                </c:pt>
                <c:pt idx="62490">
                  <c:v>1487444400</c:v>
                </c:pt>
                <c:pt idx="62491">
                  <c:v>1487448000</c:v>
                </c:pt>
                <c:pt idx="62492">
                  <c:v>1487451600</c:v>
                </c:pt>
                <c:pt idx="62493">
                  <c:v>1487455200</c:v>
                </c:pt>
                <c:pt idx="62494">
                  <c:v>1487458800</c:v>
                </c:pt>
                <c:pt idx="62495">
                  <c:v>1487462400</c:v>
                </c:pt>
                <c:pt idx="62496">
                  <c:v>1487466000</c:v>
                </c:pt>
                <c:pt idx="62497">
                  <c:v>1487469600</c:v>
                </c:pt>
                <c:pt idx="62498">
                  <c:v>1487473200</c:v>
                </c:pt>
                <c:pt idx="62499">
                  <c:v>1487476800</c:v>
                </c:pt>
                <c:pt idx="62500">
                  <c:v>1487480400</c:v>
                </c:pt>
                <c:pt idx="62501">
                  <c:v>1487484000</c:v>
                </c:pt>
                <c:pt idx="62502">
                  <c:v>1487487600</c:v>
                </c:pt>
                <c:pt idx="62503">
                  <c:v>1487491200</c:v>
                </c:pt>
                <c:pt idx="62504">
                  <c:v>1487494800</c:v>
                </c:pt>
                <c:pt idx="62505">
                  <c:v>1487498400</c:v>
                </c:pt>
                <c:pt idx="62506">
                  <c:v>1487502000</c:v>
                </c:pt>
                <c:pt idx="62507">
                  <c:v>1487505600</c:v>
                </c:pt>
                <c:pt idx="62508">
                  <c:v>1487509200</c:v>
                </c:pt>
                <c:pt idx="62509">
                  <c:v>1487512800</c:v>
                </c:pt>
                <c:pt idx="62510">
                  <c:v>1487516400</c:v>
                </c:pt>
                <c:pt idx="62511">
                  <c:v>1487520000</c:v>
                </c:pt>
                <c:pt idx="62512">
                  <c:v>1487523600</c:v>
                </c:pt>
                <c:pt idx="62513">
                  <c:v>1487527200</c:v>
                </c:pt>
                <c:pt idx="62514">
                  <c:v>1487530800</c:v>
                </c:pt>
                <c:pt idx="62515">
                  <c:v>1487534400</c:v>
                </c:pt>
                <c:pt idx="62516">
                  <c:v>1487538000</c:v>
                </c:pt>
                <c:pt idx="62517">
                  <c:v>1487541600</c:v>
                </c:pt>
                <c:pt idx="62518">
                  <c:v>1487545200</c:v>
                </c:pt>
                <c:pt idx="62519">
                  <c:v>1487548800</c:v>
                </c:pt>
                <c:pt idx="62520">
                  <c:v>1487552400</c:v>
                </c:pt>
                <c:pt idx="62521">
                  <c:v>1487556000</c:v>
                </c:pt>
                <c:pt idx="62522">
                  <c:v>1487559600</c:v>
                </c:pt>
                <c:pt idx="62523">
                  <c:v>1487563200</c:v>
                </c:pt>
                <c:pt idx="62524">
                  <c:v>1487566800</c:v>
                </c:pt>
                <c:pt idx="62525">
                  <c:v>1487570400</c:v>
                </c:pt>
                <c:pt idx="62526">
                  <c:v>1487574000</c:v>
                </c:pt>
                <c:pt idx="62527">
                  <c:v>1487577600</c:v>
                </c:pt>
                <c:pt idx="62528">
                  <c:v>1487581200</c:v>
                </c:pt>
                <c:pt idx="62529">
                  <c:v>1487584800</c:v>
                </c:pt>
                <c:pt idx="62530">
                  <c:v>1487588400</c:v>
                </c:pt>
                <c:pt idx="62531">
                  <c:v>1487592000</c:v>
                </c:pt>
                <c:pt idx="62532">
                  <c:v>1487595600</c:v>
                </c:pt>
                <c:pt idx="62533">
                  <c:v>1487599200</c:v>
                </c:pt>
                <c:pt idx="62534">
                  <c:v>1487602800</c:v>
                </c:pt>
                <c:pt idx="62535">
                  <c:v>1487606400</c:v>
                </c:pt>
                <c:pt idx="62536">
                  <c:v>1487610000</c:v>
                </c:pt>
                <c:pt idx="62537">
                  <c:v>1487613600</c:v>
                </c:pt>
                <c:pt idx="62538">
                  <c:v>1487617200</c:v>
                </c:pt>
                <c:pt idx="62539">
                  <c:v>1487620800</c:v>
                </c:pt>
                <c:pt idx="62540">
                  <c:v>1487624400</c:v>
                </c:pt>
                <c:pt idx="62541">
                  <c:v>1487628000</c:v>
                </c:pt>
                <c:pt idx="62542">
                  <c:v>1487631600</c:v>
                </c:pt>
                <c:pt idx="62543">
                  <c:v>1487635200</c:v>
                </c:pt>
                <c:pt idx="62544">
                  <c:v>1487638800</c:v>
                </c:pt>
                <c:pt idx="62545">
                  <c:v>1487642400</c:v>
                </c:pt>
                <c:pt idx="62546">
                  <c:v>1487646000</c:v>
                </c:pt>
                <c:pt idx="62547">
                  <c:v>1487649600</c:v>
                </c:pt>
                <c:pt idx="62548">
                  <c:v>1487653200</c:v>
                </c:pt>
                <c:pt idx="62549">
                  <c:v>1487656800</c:v>
                </c:pt>
                <c:pt idx="62550">
                  <c:v>1487660400</c:v>
                </c:pt>
                <c:pt idx="62551">
                  <c:v>1487664000</c:v>
                </c:pt>
                <c:pt idx="62552">
                  <c:v>1487667600</c:v>
                </c:pt>
                <c:pt idx="62553">
                  <c:v>1487671200</c:v>
                </c:pt>
                <c:pt idx="62554">
                  <c:v>1487674800</c:v>
                </c:pt>
                <c:pt idx="62555">
                  <c:v>1487678400</c:v>
                </c:pt>
                <c:pt idx="62556">
                  <c:v>1487682000</c:v>
                </c:pt>
                <c:pt idx="62557">
                  <c:v>1487685600</c:v>
                </c:pt>
                <c:pt idx="62558">
                  <c:v>1487689200</c:v>
                </c:pt>
                <c:pt idx="62559">
                  <c:v>1487692800</c:v>
                </c:pt>
                <c:pt idx="62560">
                  <c:v>1487696400</c:v>
                </c:pt>
                <c:pt idx="62561">
                  <c:v>1487700000</c:v>
                </c:pt>
                <c:pt idx="62562">
                  <c:v>1487703600</c:v>
                </c:pt>
                <c:pt idx="62563">
                  <c:v>1487707200</c:v>
                </c:pt>
                <c:pt idx="62564">
                  <c:v>1487710800</c:v>
                </c:pt>
                <c:pt idx="62565">
                  <c:v>1487714400</c:v>
                </c:pt>
                <c:pt idx="62566">
                  <c:v>1487718000</c:v>
                </c:pt>
                <c:pt idx="62567">
                  <c:v>1487721600</c:v>
                </c:pt>
                <c:pt idx="62568">
                  <c:v>1487725200</c:v>
                </c:pt>
                <c:pt idx="62569">
                  <c:v>1487728800</c:v>
                </c:pt>
                <c:pt idx="62570">
                  <c:v>1487732400</c:v>
                </c:pt>
                <c:pt idx="62571">
                  <c:v>1487736000</c:v>
                </c:pt>
                <c:pt idx="62572">
                  <c:v>1487739600</c:v>
                </c:pt>
                <c:pt idx="62573">
                  <c:v>1487743200</c:v>
                </c:pt>
                <c:pt idx="62574">
                  <c:v>1487746800</c:v>
                </c:pt>
                <c:pt idx="62575">
                  <c:v>1487750400</c:v>
                </c:pt>
                <c:pt idx="62576">
                  <c:v>1487754000</c:v>
                </c:pt>
                <c:pt idx="62577">
                  <c:v>1487757600</c:v>
                </c:pt>
                <c:pt idx="62578">
                  <c:v>1487761200</c:v>
                </c:pt>
                <c:pt idx="62579">
                  <c:v>1487764800</c:v>
                </c:pt>
                <c:pt idx="62580">
                  <c:v>1487768400</c:v>
                </c:pt>
                <c:pt idx="62581">
                  <c:v>1487772000</c:v>
                </c:pt>
                <c:pt idx="62582">
                  <c:v>1487775600</c:v>
                </c:pt>
                <c:pt idx="62583">
                  <c:v>1487779200</c:v>
                </c:pt>
                <c:pt idx="62584">
                  <c:v>1487782800</c:v>
                </c:pt>
                <c:pt idx="62585">
                  <c:v>1487786400</c:v>
                </c:pt>
                <c:pt idx="62586">
                  <c:v>1487790000</c:v>
                </c:pt>
                <c:pt idx="62587">
                  <c:v>1487793600</c:v>
                </c:pt>
                <c:pt idx="62588">
                  <c:v>1487797200</c:v>
                </c:pt>
                <c:pt idx="62589">
                  <c:v>1487800800</c:v>
                </c:pt>
                <c:pt idx="62590">
                  <c:v>1487804400</c:v>
                </c:pt>
                <c:pt idx="62591">
                  <c:v>1487808000</c:v>
                </c:pt>
                <c:pt idx="62592">
                  <c:v>1487811600</c:v>
                </c:pt>
                <c:pt idx="62593">
                  <c:v>1487815200</c:v>
                </c:pt>
                <c:pt idx="62594">
                  <c:v>1487818800</c:v>
                </c:pt>
                <c:pt idx="62595">
                  <c:v>1487822400</c:v>
                </c:pt>
                <c:pt idx="62596">
                  <c:v>1487826000</c:v>
                </c:pt>
                <c:pt idx="62597">
                  <c:v>1487829600</c:v>
                </c:pt>
                <c:pt idx="62598">
                  <c:v>1487833200</c:v>
                </c:pt>
                <c:pt idx="62599">
                  <c:v>1487836800</c:v>
                </c:pt>
                <c:pt idx="62600">
                  <c:v>1487840400</c:v>
                </c:pt>
                <c:pt idx="62601">
                  <c:v>1487844000</c:v>
                </c:pt>
                <c:pt idx="62602">
                  <c:v>1487847600</c:v>
                </c:pt>
                <c:pt idx="62603">
                  <c:v>1487851200</c:v>
                </c:pt>
                <c:pt idx="62604">
                  <c:v>1487854800</c:v>
                </c:pt>
                <c:pt idx="62605">
                  <c:v>1487858400</c:v>
                </c:pt>
                <c:pt idx="62606">
                  <c:v>1487862000</c:v>
                </c:pt>
                <c:pt idx="62607">
                  <c:v>1487865600</c:v>
                </c:pt>
                <c:pt idx="62608">
                  <c:v>1487869200</c:v>
                </c:pt>
                <c:pt idx="62609">
                  <c:v>1487872800</c:v>
                </c:pt>
                <c:pt idx="62610">
                  <c:v>1487876400</c:v>
                </c:pt>
                <c:pt idx="62611">
                  <c:v>1487880000</c:v>
                </c:pt>
                <c:pt idx="62612">
                  <c:v>1487883600</c:v>
                </c:pt>
                <c:pt idx="62613">
                  <c:v>1487887200</c:v>
                </c:pt>
                <c:pt idx="62614">
                  <c:v>1487890800</c:v>
                </c:pt>
                <c:pt idx="62615">
                  <c:v>1487894400</c:v>
                </c:pt>
                <c:pt idx="62616">
                  <c:v>1487898000</c:v>
                </c:pt>
                <c:pt idx="62617">
                  <c:v>1487901600</c:v>
                </c:pt>
                <c:pt idx="62618">
                  <c:v>1487905200</c:v>
                </c:pt>
                <c:pt idx="62619">
                  <c:v>1487908800</c:v>
                </c:pt>
                <c:pt idx="62620">
                  <c:v>1487912400</c:v>
                </c:pt>
                <c:pt idx="62621">
                  <c:v>1487916000</c:v>
                </c:pt>
                <c:pt idx="62622">
                  <c:v>1487919600</c:v>
                </c:pt>
                <c:pt idx="62623">
                  <c:v>1487923200</c:v>
                </c:pt>
                <c:pt idx="62624">
                  <c:v>1487926800</c:v>
                </c:pt>
                <c:pt idx="62625">
                  <c:v>1487930400</c:v>
                </c:pt>
                <c:pt idx="62626">
                  <c:v>1487934000</c:v>
                </c:pt>
                <c:pt idx="62627">
                  <c:v>1487937600</c:v>
                </c:pt>
                <c:pt idx="62628">
                  <c:v>1487941200</c:v>
                </c:pt>
                <c:pt idx="62629">
                  <c:v>1487944800</c:v>
                </c:pt>
                <c:pt idx="62630">
                  <c:v>1487948400</c:v>
                </c:pt>
                <c:pt idx="62631">
                  <c:v>1487952000</c:v>
                </c:pt>
                <c:pt idx="62632">
                  <c:v>1487955600</c:v>
                </c:pt>
                <c:pt idx="62633">
                  <c:v>1487959200</c:v>
                </c:pt>
                <c:pt idx="62634">
                  <c:v>1487962800</c:v>
                </c:pt>
                <c:pt idx="62635">
                  <c:v>1487966400</c:v>
                </c:pt>
                <c:pt idx="62636">
                  <c:v>1487970000</c:v>
                </c:pt>
                <c:pt idx="62637">
                  <c:v>1487973600</c:v>
                </c:pt>
                <c:pt idx="62638">
                  <c:v>1487977200</c:v>
                </c:pt>
                <c:pt idx="62639">
                  <c:v>1487980800</c:v>
                </c:pt>
                <c:pt idx="62640">
                  <c:v>1487984400</c:v>
                </c:pt>
                <c:pt idx="62641">
                  <c:v>1487988000</c:v>
                </c:pt>
                <c:pt idx="62642">
                  <c:v>1487991600</c:v>
                </c:pt>
                <c:pt idx="62643">
                  <c:v>1487995200</c:v>
                </c:pt>
                <c:pt idx="62644">
                  <c:v>1487998800</c:v>
                </c:pt>
                <c:pt idx="62645">
                  <c:v>1488002400</c:v>
                </c:pt>
                <c:pt idx="62646">
                  <c:v>1488006000</c:v>
                </c:pt>
                <c:pt idx="62647">
                  <c:v>1488009600</c:v>
                </c:pt>
                <c:pt idx="62648">
                  <c:v>1488013200</c:v>
                </c:pt>
                <c:pt idx="62649">
                  <c:v>1488016800</c:v>
                </c:pt>
                <c:pt idx="62650">
                  <c:v>1488020400</c:v>
                </c:pt>
                <c:pt idx="62651">
                  <c:v>1488024000</c:v>
                </c:pt>
                <c:pt idx="62652">
                  <c:v>1488027600</c:v>
                </c:pt>
                <c:pt idx="62653">
                  <c:v>1488031200</c:v>
                </c:pt>
                <c:pt idx="62654">
                  <c:v>1488034800</c:v>
                </c:pt>
                <c:pt idx="62655">
                  <c:v>1488038400</c:v>
                </c:pt>
                <c:pt idx="62656">
                  <c:v>1488042000</c:v>
                </c:pt>
                <c:pt idx="62657">
                  <c:v>1488045600</c:v>
                </c:pt>
                <c:pt idx="62658">
                  <c:v>1488049200</c:v>
                </c:pt>
                <c:pt idx="62659">
                  <c:v>1488052800</c:v>
                </c:pt>
                <c:pt idx="62660">
                  <c:v>1488056400</c:v>
                </c:pt>
                <c:pt idx="62661">
                  <c:v>1488060000</c:v>
                </c:pt>
                <c:pt idx="62662">
                  <c:v>1488063600</c:v>
                </c:pt>
                <c:pt idx="62663">
                  <c:v>1488067200</c:v>
                </c:pt>
                <c:pt idx="62664">
                  <c:v>1488070800</c:v>
                </c:pt>
                <c:pt idx="62665">
                  <c:v>1488074400</c:v>
                </c:pt>
                <c:pt idx="62666">
                  <c:v>1488078000</c:v>
                </c:pt>
                <c:pt idx="62667">
                  <c:v>1488081600</c:v>
                </c:pt>
                <c:pt idx="62668">
                  <c:v>1488085200</c:v>
                </c:pt>
                <c:pt idx="62669">
                  <c:v>1488088800</c:v>
                </c:pt>
                <c:pt idx="62670">
                  <c:v>1488092400</c:v>
                </c:pt>
                <c:pt idx="62671">
                  <c:v>1488096000</c:v>
                </c:pt>
                <c:pt idx="62672">
                  <c:v>1488099600</c:v>
                </c:pt>
                <c:pt idx="62673">
                  <c:v>1488103200</c:v>
                </c:pt>
                <c:pt idx="62674">
                  <c:v>1488106800</c:v>
                </c:pt>
                <c:pt idx="62675">
                  <c:v>1488110400</c:v>
                </c:pt>
                <c:pt idx="62676">
                  <c:v>1488114000</c:v>
                </c:pt>
                <c:pt idx="62677">
                  <c:v>1488117600</c:v>
                </c:pt>
                <c:pt idx="62678">
                  <c:v>1488121200</c:v>
                </c:pt>
                <c:pt idx="62679">
                  <c:v>1488124800</c:v>
                </c:pt>
                <c:pt idx="62680">
                  <c:v>1488128400</c:v>
                </c:pt>
                <c:pt idx="62681">
                  <c:v>1488132000</c:v>
                </c:pt>
                <c:pt idx="62682">
                  <c:v>1488135600</c:v>
                </c:pt>
                <c:pt idx="62683">
                  <c:v>1488139200</c:v>
                </c:pt>
                <c:pt idx="62684">
                  <c:v>1488142800</c:v>
                </c:pt>
                <c:pt idx="62685">
                  <c:v>1488146400</c:v>
                </c:pt>
                <c:pt idx="62686">
                  <c:v>1488150000</c:v>
                </c:pt>
                <c:pt idx="62687">
                  <c:v>1488153600</c:v>
                </c:pt>
                <c:pt idx="62688">
                  <c:v>1488157200</c:v>
                </c:pt>
                <c:pt idx="62689">
                  <c:v>1488160800</c:v>
                </c:pt>
                <c:pt idx="62690">
                  <c:v>1488164400</c:v>
                </c:pt>
                <c:pt idx="62691">
                  <c:v>1488168000</c:v>
                </c:pt>
                <c:pt idx="62692">
                  <c:v>1488171600</c:v>
                </c:pt>
                <c:pt idx="62693">
                  <c:v>1488175200</c:v>
                </c:pt>
                <c:pt idx="62694">
                  <c:v>1488178800</c:v>
                </c:pt>
                <c:pt idx="62695">
                  <c:v>1488182400</c:v>
                </c:pt>
                <c:pt idx="62696">
                  <c:v>1488186000</c:v>
                </c:pt>
                <c:pt idx="62697">
                  <c:v>1488189600</c:v>
                </c:pt>
                <c:pt idx="62698">
                  <c:v>1488193200</c:v>
                </c:pt>
                <c:pt idx="62699">
                  <c:v>1488196800</c:v>
                </c:pt>
                <c:pt idx="62700">
                  <c:v>1488200400</c:v>
                </c:pt>
                <c:pt idx="62701">
                  <c:v>1488204000</c:v>
                </c:pt>
                <c:pt idx="62702">
                  <c:v>1488207600</c:v>
                </c:pt>
                <c:pt idx="62703">
                  <c:v>1488211200</c:v>
                </c:pt>
                <c:pt idx="62704">
                  <c:v>1488214800</c:v>
                </c:pt>
                <c:pt idx="62705">
                  <c:v>1488218400</c:v>
                </c:pt>
                <c:pt idx="62706">
                  <c:v>1488222000</c:v>
                </c:pt>
                <c:pt idx="62707">
                  <c:v>1488225600</c:v>
                </c:pt>
                <c:pt idx="62708">
                  <c:v>1488229200</c:v>
                </c:pt>
                <c:pt idx="62709">
                  <c:v>1488232800</c:v>
                </c:pt>
                <c:pt idx="62710">
                  <c:v>1488236400</c:v>
                </c:pt>
                <c:pt idx="62711">
                  <c:v>1488240000</c:v>
                </c:pt>
                <c:pt idx="62712">
                  <c:v>1488243600</c:v>
                </c:pt>
                <c:pt idx="62713">
                  <c:v>1488247200</c:v>
                </c:pt>
                <c:pt idx="62714">
                  <c:v>1488250800</c:v>
                </c:pt>
                <c:pt idx="62715">
                  <c:v>1488254400</c:v>
                </c:pt>
                <c:pt idx="62716">
                  <c:v>1488258000</c:v>
                </c:pt>
                <c:pt idx="62717">
                  <c:v>1488261600</c:v>
                </c:pt>
                <c:pt idx="62718">
                  <c:v>1488265200</c:v>
                </c:pt>
                <c:pt idx="62719">
                  <c:v>1488268800</c:v>
                </c:pt>
                <c:pt idx="62720">
                  <c:v>1488272400</c:v>
                </c:pt>
                <c:pt idx="62721">
                  <c:v>1488276000</c:v>
                </c:pt>
                <c:pt idx="62722">
                  <c:v>1488279600</c:v>
                </c:pt>
                <c:pt idx="62723">
                  <c:v>1488283200</c:v>
                </c:pt>
                <c:pt idx="62724">
                  <c:v>1488286800</c:v>
                </c:pt>
                <c:pt idx="62725">
                  <c:v>1488290400</c:v>
                </c:pt>
                <c:pt idx="62726">
                  <c:v>1488294000</c:v>
                </c:pt>
                <c:pt idx="62727">
                  <c:v>1488297600</c:v>
                </c:pt>
                <c:pt idx="62728">
                  <c:v>1488301200</c:v>
                </c:pt>
                <c:pt idx="62729">
                  <c:v>1488304800</c:v>
                </c:pt>
                <c:pt idx="62730">
                  <c:v>1488308400</c:v>
                </c:pt>
                <c:pt idx="62731">
                  <c:v>1488312000</c:v>
                </c:pt>
                <c:pt idx="62732">
                  <c:v>1488315600</c:v>
                </c:pt>
                <c:pt idx="62733">
                  <c:v>1488319200</c:v>
                </c:pt>
                <c:pt idx="62734">
                  <c:v>1488322800</c:v>
                </c:pt>
                <c:pt idx="62735">
                  <c:v>1488326400</c:v>
                </c:pt>
                <c:pt idx="62736">
                  <c:v>1488330000</c:v>
                </c:pt>
                <c:pt idx="62737">
                  <c:v>1488333600</c:v>
                </c:pt>
                <c:pt idx="62738">
                  <c:v>1488337200</c:v>
                </c:pt>
                <c:pt idx="62739">
                  <c:v>1488340800</c:v>
                </c:pt>
                <c:pt idx="62740">
                  <c:v>1488344400</c:v>
                </c:pt>
                <c:pt idx="62741">
                  <c:v>1488348000</c:v>
                </c:pt>
                <c:pt idx="62742">
                  <c:v>1488351600</c:v>
                </c:pt>
                <c:pt idx="62743">
                  <c:v>1488355200</c:v>
                </c:pt>
                <c:pt idx="62744">
                  <c:v>1488358800</c:v>
                </c:pt>
                <c:pt idx="62745">
                  <c:v>1488362400</c:v>
                </c:pt>
                <c:pt idx="62746">
                  <c:v>1488366000</c:v>
                </c:pt>
                <c:pt idx="62747">
                  <c:v>1488369600</c:v>
                </c:pt>
                <c:pt idx="62748">
                  <c:v>1488373200</c:v>
                </c:pt>
                <c:pt idx="62749">
                  <c:v>1488376800</c:v>
                </c:pt>
                <c:pt idx="62750">
                  <c:v>1488380400</c:v>
                </c:pt>
                <c:pt idx="62751">
                  <c:v>1488384000</c:v>
                </c:pt>
                <c:pt idx="62752">
                  <c:v>1488387600</c:v>
                </c:pt>
                <c:pt idx="62753">
                  <c:v>1488391200</c:v>
                </c:pt>
                <c:pt idx="62754">
                  <c:v>1488394800</c:v>
                </c:pt>
                <c:pt idx="62755">
                  <c:v>1488398400</c:v>
                </c:pt>
                <c:pt idx="62756">
                  <c:v>1488402000</c:v>
                </c:pt>
                <c:pt idx="62757">
                  <c:v>1488405600</c:v>
                </c:pt>
                <c:pt idx="62758">
                  <c:v>1488409200</c:v>
                </c:pt>
                <c:pt idx="62759">
                  <c:v>1488412800</c:v>
                </c:pt>
                <c:pt idx="62760">
                  <c:v>1488416400</c:v>
                </c:pt>
                <c:pt idx="62761">
                  <c:v>1488420000</c:v>
                </c:pt>
                <c:pt idx="62762">
                  <c:v>1488423600</c:v>
                </c:pt>
                <c:pt idx="62763">
                  <c:v>1488427200</c:v>
                </c:pt>
                <c:pt idx="62764">
                  <c:v>1488430800</c:v>
                </c:pt>
                <c:pt idx="62765">
                  <c:v>1488434400</c:v>
                </c:pt>
                <c:pt idx="62766">
                  <c:v>1488438000</c:v>
                </c:pt>
                <c:pt idx="62767">
                  <c:v>1488441600</c:v>
                </c:pt>
                <c:pt idx="62768">
                  <c:v>1488445200</c:v>
                </c:pt>
                <c:pt idx="62769">
                  <c:v>1488448800</c:v>
                </c:pt>
                <c:pt idx="62770">
                  <c:v>1488452400</c:v>
                </c:pt>
                <c:pt idx="62771">
                  <c:v>1488456000</c:v>
                </c:pt>
                <c:pt idx="62772">
                  <c:v>1488459600</c:v>
                </c:pt>
                <c:pt idx="62773">
                  <c:v>1488463200</c:v>
                </c:pt>
                <c:pt idx="62774">
                  <c:v>1488466800</c:v>
                </c:pt>
                <c:pt idx="62775">
                  <c:v>1488470400</c:v>
                </c:pt>
                <c:pt idx="62776">
                  <c:v>1488474000</c:v>
                </c:pt>
                <c:pt idx="62777">
                  <c:v>1488477600</c:v>
                </c:pt>
                <c:pt idx="62778">
                  <c:v>1488481200</c:v>
                </c:pt>
                <c:pt idx="62779">
                  <c:v>1488484800</c:v>
                </c:pt>
                <c:pt idx="62780">
                  <c:v>1488488400</c:v>
                </c:pt>
                <c:pt idx="62781">
                  <c:v>1488492000</c:v>
                </c:pt>
                <c:pt idx="62782">
                  <c:v>1488495600</c:v>
                </c:pt>
                <c:pt idx="62783">
                  <c:v>1488499200</c:v>
                </c:pt>
                <c:pt idx="62784">
                  <c:v>1488502800</c:v>
                </c:pt>
                <c:pt idx="62785">
                  <c:v>1488506400</c:v>
                </c:pt>
                <c:pt idx="62786">
                  <c:v>1488510000</c:v>
                </c:pt>
                <c:pt idx="62787">
                  <c:v>1488513600</c:v>
                </c:pt>
                <c:pt idx="62788">
                  <c:v>1488517200</c:v>
                </c:pt>
                <c:pt idx="62789">
                  <c:v>1488520800</c:v>
                </c:pt>
                <c:pt idx="62790">
                  <c:v>1488524400</c:v>
                </c:pt>
                <c:pt idx="62791">
                  <c:v>1488528000</c:v>
                </c:pt>
                <c:pt idx="62792">
                  <c:v>1488531600</c:v>
                </c:pt>
                <c:pt idx="62793">
                  <c:v>1488535200</c:v>
                </c:pt>
                <c:pt idx="62794">
                  <c:v>1488538800</c:v>
                </c:pt>
                <c:pt idx="62795">
                  <c:v>1488542400</c:v>
                </c:pt>
                <c:pt idx="62796">
                  <c:v>1488546000</c:v>
                </c:pt>
                <c:pt idx="62797">
                  <c:v>1488549600</c:v>
                </c:pt>
                <c:pt idx="62798">
                  <c:v>1488553200</c:v>
                </c:pt>
                <c:pt idx="62799">
                  <c:v>1488556800</c:v>
                </c:pt>
                <c:pt idx="62800">
                  <c:v>1488560400</c:v>
                </c:pt>
                <c:pt idx="62801">
                  <c:v>1488564000</c:v>
                </c:pt>
                <c:pt idx="62802">
                  <c:v>1488567600</c:v>
                </c:pt>
                <c:pt idx="62803">
                  <c:v>1488571200</c:v>
                </c:pt>
                <c:pt idx="62804">
                  <c:v>1488574800</c:v>
                </c:pt>
                <c:pt idx="62805">
                  <c:v>1488578400</c:v>
                </c:pt>
                <c:pt idx="62806">
                  <c:v>1488582000</c:v>
                </c:pt>
                <c:pt idx="62807">
                  <c:v>1488585600</c:v>
                </c:pt>
                <c:pt idx="62808">
                  <c:v>1488589200</c:v>
                </c:pt>
                <c:pt idx="62809">
                  <c:v>1488592800</c:v>
                </c:pt>
                <c:pt idx="62810">
                  <c:v>1488596400</c:v>
                </c:pt>
                <c:pt idx="62811">
                  <c:v>1488600000</c:v>
                </c:pt>
                <c:pt idx="62812">
                  <c:v>1488603600</c:v>
                </c:pt>
                <c:pt idx="62813">
                  <c:v>1488607200</c:v>
                </c:pt>
                <c:pt idx="62814">
                  <c:v>1488610800</c:v>
                </c:pt>
                <c:pt idx="62815">
                  <c:v>1488614400</c:v>
                </c:pt>
                <c:pt idx="62816">
                  <c:v>1488618000</c:v>
                </c:pt>
                <c:pt idx="62817">
                  <c:v>1488621600</c:v>
                </c:pt>
                <c:pt idx="62818">
                  <c:v>1488625200</c:v>
                </c:pt>
                <c:pt idx="62819">
                  <c:v>1488628800</c:v>
                </c:pt>
                <c:pt idx="62820">
                  <c:v>1488632400</c:v>
                </c:pt>
                <c:pt idx="62821">
                  <c:v>1488636000</c:v>
                </c:pt>
                <c:pt idx="62822">
                  <c:v>1488639600</c:v>
                </c:pt>
                <c:pt idx="62823">
                  <c:v>1488643200</c:v>
                </c:pt>
                <c:pt idx="62824">
                  <c:v>1488646800</c:v>
                </c:pt>
                <c:pt idx="62825">
                  <c:v>1488650400</c:v>
                </c:pt>
                <c:pt idx="62826">
                  <c:v>1488654000</c:v>
                </c:pt>
                <c:pt idx="62827">
                  <c:v>1488657600</c:v>
                </c:pt>
                <c:pt idx="62828">
                  <c:v>1488661200</c:v>
                </c:pt>
                <c:pt idx="62829">
                  <c:v>1488664800</c:v>
                </c:pt>
                <c:pt idx="62830">
                  <c:v>1488668400</c:v>
                </c:pt>
                <c:pt idx="62831">
                  <c:v>1488672000</c:v>
                </c:pt>
                <c:pt idx="62832">
                  <c:v>1488675600</c:v>
                </c:pt>
                <c:pt idx="62833">
                  <c:v>1488679200</c:v>
                </c:pt>
                <c:pt idx="62834">
                  <c:v>1488682800</c:v>
                </c:pt>
                <c:pt idx="62835">
                  <c:v>1488686400</c:v>
                </c:pt>
                <c:pt idx="62836">
                  <c:v>1488690000</c:v>
                </c:pt>
                <c:pt idx="62837">
                  <c:v>1488693600</c:v>
                </c:pt>
                <c:pt idx="62838">
                  <c:v>1488697200</c:v>
                </c:pt>
                <c:pt idx="62839">
                  <c:v>1488700800</c:v>
                </c:pt>
                <c:pt idx="62840">
                  <c:v>1488704400</c:v>
                </c:pt>
                <c:pt idx="62841">
                  <c:v>1488708000</c:v>
                </c:pt>
                <c:pt idx="62842">
                  <c:v>1488711600</c:v>
                </c:pt>
                <c:pt idx="62843">
                  <c:v>1488715200</c:v>
                </c:pt>
                <c:pt idx="62844">
                  <c:v>1488718800</c:v>
                </c:pt>
                <c:pt idx="62845">
                  <c:v>1488722400</c:v>
                </c:pt>
                <c:pt idx="62846">
                  <c:v>1488726000</c:v>
                </c:pt>
                <c:pt idx="62847">
                  <c:v>1488729600</c:v>
                </c:pt>
                <c:pt idx="62848">
                  <c:v>1488733200</c:v>
                </c:pt>
                <c:pt idx="62849">
                  <c:v>1488736800</c:v>
                </c:pt>
                <c:pt idx="62850">
                  <c:v>1488740400</c:v>
                </c:pt>
                <c:pt idx="62851">
                  <c:v>1488744000</c:v>
                </c:pt>
                <c:pt idx="62852">
                  <c:v>1488747600</c:v>
                </c:pt>
                <c:pt idx="62853">
                  <c:v>1488751200</c:v>
                </c:pt>
                <c:pt idx="62854">
                  <c:v>1488754800</c:v>
                </c:pt>
                <c:pt idx="62855">
                  <c:v>1488758400</c:v>
                </c:pt>
                <c:pt idx="62856">
                  <c:v>1488762000</c:v>
                </c:pt>
                <c:pt idx="62857">
                  <c:v>1488765600</c:v>
                </c:pt>
                <c:pt idx="62858">
                  <c:v>1488769200</c:v>
                </c:pt>
                <c:pt idx="62859">
                  <c:v>1488772800</c:v>
                </c:pt>
                <c:pt idx="62860">
                  <c:v>1488776400</c:v>
                </c:pt>
                <c:pt idx="62861">
                  <c:v>1488780000</c:v>
                </c:pt>
                <c:pt idx="62862">
                  <c:v>1488783600</c:v>
                </c:pt>
                <c:pt idx="62863">
                  <c:v>1488787200</c:v>
                </c:pt>
                <c:pt idx="62864">
                  <c:v>1488790800</c:v>
                </c:pt>
                <c:pt idx="62865">
                  <c:v>1488794400</c:v>
                </c:pt>
                <c:pt idx="62866">
                  <c:v>1488798000</c:v>
                </c:pt>
                <c:pt idx="62867">
                  <c:v>1488801600</c:v>
                </c:pt>
                <c:pt idx="62868">
                  <c:v>1488805200</c:v>
                </c:pt>
                <c:pt idx="62869">
                  <c:v>1488808800</c:v>
                </c:pt>
                <c:pt idx="62870">
                  <c:v>1488812400</c:v>
                </c:pt>
                <c:pt idx="62871">
                  <c:v>1488816000</c:v>
                </c:pt>
                <c:pt idx="62872">
                  <c:v>1488819600</c:v>
                </c:pt>
                <c:pt idx="62873">
                  <c:v>1488823200</c:v>
                </c:pt>
                <c:pt idx="62874">
                  <c:v>1488826800</c:v>
                </c:pt>
                <c:pt idx="62875">
                  <c:v>1488830400</c:v>
                </c:pt>
                <c:pt idx="62876">
                  <c:v>1488834000</c:v>
                </c:pt>
                <c:pt idx="62877">
                  <c:v>1488837600</c:v>
                </c:pt>
                <c:pt idx="62878">
                  <c:v>1488841200</c:v>
                </c:pt>
                <c:pt idx="62879">
                  <c:v>1488844800</c:v>
                </c:pt>
                <c:pt idx="62880">
                  <c:v>1488848400</c:v>
                </c:pt>
                <c:pt idx="62881">
                  <c:v>1488852000</c:v>
                </c:pt>
                <c:pt idx="62882">
                  <c:v>1488855600</c:v>
                </c:pt>
                <c:pt idx="62883">
                  <c:v>1488859200</c:v>
                </c:pt>
                <c:pt idx="62884">
                  <c:v>1488862800</c:v>
                </c:pt>
                <c:pt idx="62885">
                  <c:v>1488866400</c:v>
                </c:pt>
                <c:pt idx="62886">
                  <c:v>1488870000</c:v>
                </c:pt>
                <c:pt idx="62887">
                  <c:v>1488873600</c:v>
                </c:pt>
                <c:pt idx="62888">
                  <c:v>1488877200</c:v>
                </c:pt>
                <c:pt idx="62889">
                  <c:v>1488880800</c:v>
                </c:pt>
                <c:pt idx="62890">
                  <c:v>1488884400</c:v>
                </c:pt>
                <c:pt idx="62891">
                  <c:v>1488888000</c:v>
                </c:pt>
                <c:pt idx="62892">
                  <c:v>1488891600</c:v>
                </c:pt>
                <c:pt idx="62893">
                  <c:v>1488895200</c:v>
                </c:pt>
                <c:pt idx="62894">
                  <c:v>1488898800</c:v>
                </c:pt>
                <c:pt idx="62895">
                  <c:v>1488902400</c:v>
                </c:pt>
                <c:pt idx="62896">
                  <c:v>1488906000</c:v>
                </c:pt>
                <c:pt idx="62897">
                  <c:v>1488909600</c:v>
                </c:pt>
                <c:pt idx="62898">
                  <c:v>1488913200</c:v>
                </c:pt>
                <c:pt idx="62899">
                  <c:v>1488916800</c:v>
                </c:pt>
                <c:pt idx="62900">
                  <c:v>1488920400</c:v>
                </c:pt>
                <c:pt idx="62901">
                  <c:v>1488924000</c:v>
                </c:pt>
                <c:pt idx="62902">
                  <c:v>1488927600</c:v>
                </c:pt>
                <c:pt idx="62903">
                  <c:v>1488931200</c:v>
                </c:pt>
                <c:pt idx="62904">
                  <c:v>1488934800</c:v>
                </c:pt>
                <c:pt idx="62905">
                  <c:v>1488938400</c:v>
                </c:pt>
                <c:pt idx="62906">
                  <c:v>1488942000</c:v>
                </c:pt>
                <c:pt idx="62907">
                  <c:v>1488945600</c:v>
                </c:pt>
                <c:pt idx="62908">
                  <c:v>1488949200</c:v>
                </c:pt>
                <c:pt idx="62909">
                  <c:v>1488952800</c:v>
                </c:pt>
                <c:pt idx="62910">
                  <c:v>1488956400</c:v>
                </c:pt>
                <c:pt idx="62911">
                  <c:v>1488960000</c:v>
                </c:pt>
                <c:pt idx="62912">
                  <c:v>1488963600</c:v>
                </c:pt>
                <c:pt idx="62913">
                  <c:v>1488967200</c:v>
                </c:pt>
                <c:pt idx="62914">
                  <c:v>1488970800</c:v>
                </c:pt>
                <c:pt idx="62915">
                  <c:v>1488974400</c:v>
                </c:pt>
                <c:pt idx="62916">
                  <c:v>1488978000</c:v>
                </c:pt>
                <c:pt idx="62917">
                  <c:v>1488981600</c:v>
                </c:pt>
                <c:pt idx="62918">
                  <c:v>1488985200</c:v>
                </c:pt>
                <c:pt idx="62919">
                  <c:v>1488988800</c:v>
                </c:pt>
                <c:pt idx="62920">
                  <c:v>1488992400</c:v>
                </c:pt>
                <c:pt idx="62921">
                  <c:v>1488996000</c:v>
                </c:pt>
                <c:pt idx="62922">
                  <c:v>1488999600</c:v>
                </c:pt>
                <c:pt idx="62923">
                  <c:v>1489003200</c:v>
                </c:pt>
                <c:pt idx="62924">
                  <c:v>1489006800</c:v>
                </c:pt>
                <c:pt idx="62925">
                  <c:v>1489010400</c:v>
                </c:pt>
                <c:pt idx="62926">
                  <c:v>1489014000</c:v>
                </c:pt>
                <c:pt idx="62927">
                  <c:v>1489017600</c:v>
                </c:pt>
                <c:pt idx="62928">
                  <c:v>1489021200</c:v>
                </c:pt>
                <c:pt idx="62929">
                  <c:v>1489024800</c:v>
                </c:pt>
                <c:pt idx="62930">
                  <c:v>1489028400</c:v>
                </c:pt>
                <c:pt idx="62931">
                  <c:v>1489032000</c:v>
                </c:pt>
                <c:pt idx="62932">
                  <c:v>1489035600</c:v>
                </c:pt>
                <c:pt idx="62933">
                  <c:v>1489039200</c:v>
                </c:pt>
                <c:pt idx="62934">
                  <c:v>1489042800</c:v>
                </c:pt>
                <c:pt idx="62935">
                  <c:v>1489046400</c:v>
                </c:pt>
                <c:pt idx="62936">
                  <c:v>1489050000</c:v>
                </c:pt>
                <c:pt idx="62937">
                  <c:v>1489053600</c:v>
                </c:pt>
                <c:pt idx="62938">
                  <c:v>1489057200</c:v>
                </c:pt>
                <c:pt idx="62939">
                  <c:v>1489060800</c:v>
                </c:pt>
                <c:pt idx="62940">
                  <c:v>1489064400</c:v>
                </c:pt>
                <c:pt idx="62941">
                  <c:v>1489068000</c:v>
                </c:pt>
                <c:pt idx="62942">
                  <c:v>1489071600</c:v>
                </c:pt>
                <c:pt idx="62943">
                  <c:v>1489075200</c:v>
                </c:pt>
                <c:pt idx="62944">
                  <c:v>1489078800</c:v>
                </c:pt>
                <c:pt idx="62945">
                  <c:v>1489082400</c:v>
                </c:pt>
                <c:pt idx="62946">
                  <c:v>1489086000</c:v>
                </c:pt>
                <c:pt idx="62947">
                  <c:v>1489089600</c:v>
                </c:pt>
                <c:pt idx="62948">
                  <c:v>1489093200</c:v>
                </c:pt>
                <c:pt idx="62949">
                  <c:v>1489096800</c:v>
                </c:pt>
                <c:pt idx="62950">
                  <c:v>1489100400</c:v>
                </c:pt>
                <c:pt idx="62951">
                  <c:v>1489104000</c:v>
                </c:pt>
                <c:pt idx="62952">
                  <c:v>1489107600</c:v>
                </c:pt>
                <c:pt idx="62953">
                  <c:v>1489111200</c:v>
                </c:pt>
                <c:pt idx="62954">
                  <c:v>1489114800</c:v>
                </c:pt>
                <c:pt idx="62955">
                  <c:v>1489118400</c:v>
                </c:pt>
                <c:pt idx="62956">
                  <c:v>1489122000</c:v>
                </c:pt>
                <c:pt idx="62957">
                  <c:v>1489125600</c:v>
                </c:pt>
                <c:pt idx="62958">
                  <c:v>1489129200</c:v>
                </c:pt>
                <c:pt idx="62959">
                  <c:v>1489132800</c:v>
                </c:pt>
                <c:pt idx="62960">
                  <c:v>1489136400</c:v>
                </c:pt>
                <c:pt idx="62961">
                  <c:v>1489140000</c:v>
                </c:pt>
                <c:pt idx="62962">
                  <c:v>1489143600</c:v>
                </c:pt>
                <c:pt idx="62963">
                  <c:v>1489147200</c:v>
                </c:pt>
                <c:pt idx="62964">
                  <c:v>1489150800</c:v>
                </c:pt>
                <c:pt idx="62965">
                  <c:v>1489154400</c:v>
                </c:pt>
                <c:pt idx="62966">
                  <c:v>1489158000</c:v>
                </c:pt>
                <c:pt idx="62967">
                  <c:v>1489161600</c:v>
                </c:pt>
                <c:pt idx="62968">
                  <c:v>1489165200</c:v>
                </c:pt>
                <c:pt idx="62969">
                  <c:v>1489168800</c:v>
                </c:pt>
                <c:pt idx="62970">
                  <c:v>1489172400</c:v>
                </c:pt>
                <c:pt idx="62971">
                  <c:v>1489176000</c:v>
                </c:pt>
                <c:pt idx="62972">
                  <c:v>1489179600</c:v>
                </c:pt>
                <c:pt idx="62973">
                  <c:v>1489183200</c:v>
                </c:pt>
                <c:pt idx="62974">
                  <c:v>1489186800</c:v>
                </c:pt>
                <c:pt idx="62975">
                  <c:v>1489190400</c:v>
                </c:pt>
                <c:pt idx="62976">
                  <c:v>1489194000</c:v>
                </c:pt>
                <c:pt idx="62977">
                  <c:v>1489197600</c:v>
                </c:pt>
                <c:pt idx="62978">
                  <c:v>1489201200</c:v>
                </c:pt>
                <c:pt idx="62979">
                  <c:v>1489204800</c:v>
                </c:pt>
                <c:pt idx="62980">
                  <c:v>1489208400</c:v>
                </c:pt>
                <c:pt idx="62981">
                  <c:v>1489212000</c:v>
                </c:pt>
                <c:pt idx="62982">
                  <c:v>1489215600</c:v>
                </c:pt>
                <c:pt idx="62983">
                  <c:v>1489219200</c:v>
                </c:pt>
                <c:pt idx="62984">
                  <c:v>1489222800</c:v>
                </c:pt>
                <c:pt idx="62985">
                  <c:v>1489226400</c:v>
                </c:pt>
                <c:pt idx="62986">
                  <c:v>1489230000</c:v>
                </c:pt>
                <c:pt idx="62987">
                  <c:v>1489233600</c:v>
                </c:pt>
                <c:pt idx="62988">
                  <c:v>1489237200</c:v>
                </c:pt>
                <c:pt idx="62989">
                  <c:v>1489240800</c:v>
                </c:pt>
                <c:pt idx="62990">
                  <c:v>1489244400</c:v>
                </c:pt>
                <c:pt idx="62991">
                  <c:v>1489248000</c:v>
                </c:pt>
                <c:pt idx="62992">
                  <c:v>1489251600</c:v>
                </c:pt>
                <c:pt idx="62993">
                  <c:v>1489255200</c:v>
                </c:pt>
                <c:pt idx="62994">
                  <c:v>1489258800</c:v>
                </c:pt>
                <c:pt idx="62995">
                  <c:v>1489262400</c:v>
                </c:pt>
                <c:pt idx="62996">
                  <c:v>1489266000</c:v>
                </c:pt>
                <c:pt idx="62997">
                  <c:v>1489269600</c:v>
                </c:pt>
                <c:pt idx="62998">
                  <c:v>1489273200</c:v>
                </c:pt>
                <c:pt idx="62999">
                  <c:v>1489276800</c:v>
                </c:pt>
                <c:pt idx="63000">
                  <c:v>1489280400</c:v>
                </c:pt>
                <c:pt idx="63001">
                  <c:v>1489284000</c:v>
                </c:pt>
                <c:pt idx="63002">
                  <c:v>1489287600</c:v>
                </c:pt>
                <c:pt idx="63003">
                  <c:v>1489291200</c:v>
                </c:pt>
                <c:pt idx="63004">
                  <c:v>1489294800</c:v>
                </c:pt>
                <c:pt idx="63005">
                  <c:v>1489298400</c:v>
                </c:pt>
                <c:pt idx="63006">
                  <c:v>1489302000</c:v>
                </c:pt>
                <c:pt idx="63007">
                  <c:v>1489305600</c:v>
                </c:pt>
                <c:pt idx="63008">
                  <c:v>1489309200</c:v>
                </c:pt>
                <c:pt idx="63009">
                  <c:v>1489312800</c:v>
                </c:pt>
                <c:pt idx="63010">
                  <c:v>1489316400</c:v>
                </c:pt>
                <c:pt idx="63011">
                  <c:v>1489320000</c:v>
                </c:pt>
                <c:pt idx="63012">
                  <c:v>1489323600</c:v>
                </c:pt>
                <c:pt idx="63013">
                  <c:v>1489327200</c:v>
                </c:pt>
                <c:pt idx="63014">
                  <c:v>1489330800</c:v>
                </c:pt>
                <c:pt idx="63015">
                  <c:v>1489334400</c:v>
                </c:pt>
                <c:pt idx="63016">
                  <c:v>1489338000</c:v>
                </c:pt>
                <c:pt idx="63017">
                  <c:v>1489341600</c:v>
                </c:pt>
                <c:pt idx="63018">
                  <c:v>1489345200</c:v>
                </c:pt>
                <c:pt idx="63019">
                  <c:v>1489348800</c:v>
                </c:pt>
                <c:pt idx="63020">
                  <c:v>1489352400</c:v>
                </c:pt>
                <c:pt idx="63021">
                  <c:v>1489356000</c:v>
                </c:pt>
                <c:pt idx="63022">
                  <c:v>1489359600</c:v>
                </c:pt>
                <c:pt idx="63023">
                  <c:v>1489363200</c:v>
                </c:pt>
                <c:pt idx="63024">
                  <c:v>1489366800</c:v>
                </c:pt>
                <c:pt idx="63025">
                  <c:v>1489370400</c:v>
                </c:pt>
                <c:pt idx="63026">
                  <c:v>1489374000</c:v>
                </c:pt>
                <c:pt idx="63027">
                  <c:v>1489377600</c:v>
                </c:pt>
                <c:pt idx="63028">
                  <c:v>1489381200</c:v>
                </c:pt>
                <c:pt idx="63029">
                  <c:v>1489384800</c:v>
                </c:pt>
                <c:pt idx="63030">
                  <c:v>1489388400</c:v>
                </c:pt>
                <c:pt idx="63031">
                  <c:v>1489392000</c:v>
                </c:pt>
                <c:pt idx="63032">
                  <c:v>1489395600</c:v>
                </c:pt>
                <c:pt idx="63033">
                  <c:v>1489399200</c:v>
                </c:pt>
                <c:pt idx="63034">
                  <c:v>1489402800</c:v>
                </c:pt>
                <c:pt idx="63035">
                  <c:v>1489406400</c:v>
                </c:pt>
                <c:pt idx="63036">
                  <c:v>1489410000</c:v>
                </c:pt>
                <c:pt idx="63037">
                  <c:v>1489413600</c:v>
                </c:pt>
                <c:pt idx="63038">
                  <c:v>1489417200</c:v>
                </c:pt>
                <c:pt idx="63039">
                  <c:v>1489420800</c:v>
                </c:pt>
                <c:pt idx="63040">
                  <c:v>1489424400</c:v>
                </c:pt>
                <c:pt idx="63041">
                  <c:v>1489428000</c:v>
                </c:pt>
                <c:pt idx="63042">
                  <c:v>1489431600</c:v>
                </c:pt>
                <c:pt idx="63043">
                  <c:v>1489435200</c:v>
                </c:pt>
                <c:pt idx="63044">
                  <c:v>1489438800</c:v>
                </c:pt>
                <c:pt idx="63045">
                  <c:v>1489442400</c:v>
                </c:pt>
                <c:pt idx="63046">
                  <c:v>1489446000</c:v>
                </c:pt>
                <c:pt idx="63047">
                  <c:v>1489449600</c:v>
                </c:pt>
                <c:pt idx="63048">
                  <c:v>1489453200</c:v>
                </c:pt>
                <c:pt idx="63049">
                  <c:v>1489456800</c:v>
                </c:pt>
                <c:pt idx="63050">
                  <c:v>1489460400</c:v>
                </c:pt>
                <c:pt idx="63051">
                  <c:v>1489464000</c:v>
                </c:pt>
                <c:pt idx="63052">
                  <c:v>1489467600</c:v>
                </c:pt>
                <c:pt idx="63053">
                  <c:v>1489471200</c:v>
                </c:pt>
                <c:pt idx="63054">
                  <c:v>1489474800</c:v>
                </c:pt>
                <c:pt idx="63055">
                  <c:v>1489478400</c:v>
                </c:pt>
                <c:pt idx="63056">
                  <c:v>1489482000</c:v>
                </c:pt>
                <c:pt idx="63057">
                  <c:v>1489485600</c:v>
                </c:pt>
                <c:pt idx="63058">
                  <c:v>1489489200</c:v>
                </c:pt>
                <c:pt idx="63059">
                  <c:v>1489492800</c:v>
                </c:pt>
                <c:pt idx="63060">
                  <c:v>1489496400</c:v>
                </c:pt>
                <c:pt idx="63061">
                  <c:v>1489500000</c:v>
                </c:pt>
                <c:pt idx="63062">
                  <c:v>1489503600</c:v>
                </c:pt>
                <c:pt idx="63063">
                  <c:v>1489507200</c:v>
                </c:pt>
                <c:pt idx="63064">
                  <c:v>1489510800</c:v>
                </c:pt>
                <c:pt idx="63065">
                  <c:v>1489514400</c:v>
                </c:pt>
                <c:pt idx="63066">
                  <c:v>1489518000</c:v>
                </c:pt>
                <c:pt idx="63067">
                  <c:v>1489521600</c:v>
                </c:pt>
                <c:pt idx="63068">
                  <c:v>1489525200</c:v>
                </c:pt>
                <c:pt idx="63069">
                  <c:v>1489528800</c:v>
                </c:pt>
                <c:pt idx="63070">
                  <c:v>1489532400</c:v>
                </c:pt>
                <c:pt idx="63071">
                  <c:v>1489536000</c:v>
                </c:pt>
                <c:pt idx="63072">
                  <c:v>1489539600</c:v>
                </c:pt>
                <c:pt idx="63073">
                  <c:v>1489543200</c:v>
                </c:pt>
                <c:pt idx="63074">
                  <c:v>1489546800</c:v>
                </c:pt>
                <c:pt idx="63075">
                  <c:v>1489550400</c:v>
                </c:pt>
                <c:pt idx="63076">
                  <c:v>1489554000</c:v>
                </c:pt>
                <c:pt idx="63077">
                  <c:v>1489557600</c:v>
                </c:pt>
                <c:pt idx="63078">
                  <c:v>1489561200</c:v>
                </c:pt>
                <c:pt idx="63079">
                  <c:v>1489564800</c:v>
                </c:pt>
                <c:pt idx="63080">
                  <c:v>1489568400</c:v>
                </c:pt>
                <c:pt idx="63081">
                  <c:v>1489572000</c:v>
                </c:pt>
                <c:pt idx="63082">
                  <c:v>1489575600</c:v>
                </c:pt>
                <c:pt idx="63083">
                  <c:v>1489579200</c:v>
                </c:pt>
                <c:pt idx="63084">
                  <c:v>1489582800</c:v>
                </c:pt>
                <c:pt idx="63085">
                  <c:v>1489586400</c:v>
                </c:pt>
                <c:pt idx="63086">
                  <c:v>1489590000</c:v>
                </c:pt>
                <c:pt idx="63087">
                  <c:v>1489593600</c:v>
                </c:pt>
                <c:pt idx="63088">
                  <c:v>1489597200</c:v>
                </c:pt>
                <c:pt idx="63089">
                  <c:v>1489600800</c:v>
                </c:pt>
                <c:pt idx="63090">
                  <c:v>1489604400</c:v>
                </c:pt>
                <c:pt idx="63091">
                  <c:v>1489608000</c:v>
                </c:pt>
                <c:pt idx="63092">
                  <c:v>1489611600</c:v>
                </c:pt>
                <c:pt idx="63093">
                  <c:v>1489615200</c:v>
                </c:pt>
                <c:pt idx="63094">
                  <c:v>1489618800</c:v>
                </c:pt>
                <c:pt idx="63095">
                  <c:v>1489622400</c:v>
                </c:pt>
                <c:pt idx="63096">
                  <c:v>1489626000</c:v>
                </c:pt>
                <c:pt idx="63097">
                  <c:v>1489629600</c:v>
                </c:pt>
                <c:pt idx="63098">
                  <c:v>1489633200</c:v>
                </c:pt>
                <c:pt idx="63099">
                  <c:v>1489636800</c:v>
                </c:pt>
                <c:pt idx="63100">
                  <c:v>1489640400</c:v>
                </c:pt>
                <c:pt idx="63101">
                  <c:v>1489644000</c:v>
                </c:pt>
                <c:pt idx="63102">
                  <c:v>1489647600</c:v>
                </c:pt>
                <c:pt idx="63103">
                  <c:v>1489651200</c:v>
                </c:pt>
                <c:pt idx="63104">
                  <c:v>1489654800</c:v>
                </c:pt>
                <c:pt idx="63105">
                  <c:v>1489658400</c:v>
                </c:pt>
                <c:pt idx="63106">
                  <c:v>1489662000</c:v>
                </c:pt>
                <c:pt idx="63107">
                  <c:v>1489665600</c:v>
                </c:pt>
                <c:pt idx="63108">
                  <c:v>1489669200</c:v>
                </c:pt>
                <c:pt idx="63109">
                  <c:v>1489672800</c:v>
                </c:pt>
                <c:pt idx="63110">
                  <c:v>1489676400</c:v>
                </c:pt>
                <c:pt idx="63111">
                  <c:v>1489680000</c:v>
                </c:pt>
                <c:pt idx="63112">
                  <c:v>1489683600</c:v>
                </c:pt>
                <c:pt idx="63113">
                  <c:v>1489687200</c:v>
                </c:pt>
                <c:pt idx="63114">
                  <c:v>1489690800</c:v>
                </c:pt>
                <c:pt idx="63115">
                  <c:v>1489694400</c:v>
                </c:pt>
                <c:pt idx="63116">
                  <c:v>1489698000</c:v>
                </c:pt>
                <c:pt idx="63117">
                  <c:v>1489701600</c:v>
                </c:pt>
                <c:pt idx="63118">
                  <c:v>1489705200</c:v>
                </c:pt>
                <c:pt idx="63119">
                  <c:v>1489708800</c:v>
                </c:pt>
                <c:pt idx="63120">
                  <c:v>1489712400</c:v>
                </c:pt>
                <c:pt idx="63121">
                  <c:v>1489716000</c:v>
                </c:pt>
                <c:pt idx="63122">
                  <c:v>1489719600</c:v>
                </c:pt>
                <c:pt idx="63123">
                  <c:v>1489723200</c:v>
                </c:pt>
                <c:pt idx="63124">
                  <c:v>1489726800</c:v>
                </c:pt>
                <c:pt idx="63125">
                  <c:v>1489730400</c:v>
                </c:pt>
                <c:pt idx="63126">
                  <c:v>1489734000</c:v>
                </c:pt>
                <c:pt idx="63127">
                  <c:v>1489737600</c:v>
                </c:pt>
                <c:pt idx="63128">
                  <c:v>1489741200</c:v>
                </c:pt>
                <c:pt idx="63129">
                  <c:v>1489744800</c:v>
                </c:pt>
                <c:pt idx="63130">
                  <c:v>1489748400</c:v>
                </c:pt>
                <c:pt idx="63131">
                  <c:v>1489752000</c:v>
                </c:pt>
                <c:pt idx="63132">
                  <c:v>1489755600</c:v>
                </c:pt>
                <c:pt idx="63133">
                  <c:v>1489759200</c:v>
                </c:pt>
                <c:pt idx="63134">
                  <c:v>1489762800</c:v>
                </c:pt>
                <c:pt idx="63135">
                  <c:v>1489766400</c:v>
                </c:pt>
                <c:pt idx="63136">
                  <c:v>1489770000</c:v>
                </c:pt>
                <c:pt idx="63137">
                  <c:v>1489773600</c:v>
                </c:pt>
                <c:pt idx="63138">
                  <c:v>1489777200</c:v>
                </c:pt>
                <c:pt idx="63139">
                  <c:v>1489780800</c:v>
                </c:pt>
                <c:pt idx="63140">
                  <c:v>1489784400</c:v>
                </c:pt>
                <c:pt idx="63141">
                  <c:v>1489788000</c:v>
                </c:pt>
                <c:pt idx="63142">
                  <c:v>1489791600</c:v>
                </c:pt>
                <c:pt idx="63143">
                  <c:v>1489795200</c:v>
                </c:pt>
                <c:pt idx="63144">
                  <c:v>1489798800</c:v>
                </c:pt>
                <c:pt idx="63145">
                  <c:v>1489802400</c:v>
                </c:pt>
                <c:pt idx="63146">
                  <c:v>1489806000</c:v>
                </c:pt>
                <c:pt idx="63147">
                  <c:v>1489809600</c:v>
                </c:pt>
                <c:pt idx="63148">
                  <c:v>1489813200</c:v>
                </c:pt>
                <c:pt idx="63149">
                  <c:v>1489816800</c:v>
                </c:pt>
                <c:pt idx="63150">
                  <c:v>1489820400</c:v>
                </c:pt>
                <c:pt idx="63151">
                  <c:v>1489824000</c:v>
                </c:pt>
                <c:pt idx="63152">
                  <c:v>1489827600</c:v>
                </c:pt>
                <c:pt idx="63153">
                  <c:v>1489831200</c:v>
                </c:pt>
                <c:pt idx="63154">
                  <c:v>1489834800</c:v>
                </c:pt>
                <c:pt idx="63155">
                  <c:v>1489838400</c:v>
                </c:pt>
                <c:pt idx="63156">
                  <c:v>1489842000</c:v>
                </c:pt>
                <c:pt idx="63157">
                  <c:v>1489845600</c:v>
                </c:pt>
                <c:pt idx="63158">
                  <c:v>1489849200</c:v>
                </c:pt>
                <c:pt idx="63159">
                  <c:v>1489852800</c:v>
                </c:pt>
                <c:pt idx="63160">
                  <c:v>1489856400</c:v>
                </c:pt>
                <c:pt idx="63161">
                  <c:v>1489860000</c:v>
                </c:pt>
                <c:pt idx="63162">
                  <c:v>1489863600</c:v>
                </c:pt>
                <c:pt idx="63163">
                  <c:v>1489867200</c:v>
                </c:pt>
                <c:pt idx="63164">
                  <c:v>1489870800</c:v>
                </c:pt>
                <c:pt idx="63165">
                  <c:v>1489874400</c:v>
                </c:pt>
                <c:pt idx="63166">
                  <c:v>1489878000</c:v>
                </c:pt>
                <c:pt idx="63167">
                  <c:v>1489881600</c:v>
                </c:pt>
                <c:pt idx="63168">
                  <c:v>1489885200</c:v>
                </c:pt>
                <c:pt idx="63169">
                  <c:v>1489888800</c:v>
                </c:pt>
                <c:pt idx="63170">
                  <c:v>1489892400</c:v>
                </c:pt>
                <c:pt idx="63171">
                  <c:v>1489896000</c:v>
                </c:pt>
                <c:pt idx="63172">
                  <c:v>1489899600</c:v>
                </c:pt>
                <c:pt idx="63173">
                  <c:v>1489903200</c:v>
                </c:pt>
                <c:pt idx="63174">
                  <c:v>1489906800</c:v>
                </c:pt>
                <c:pt idx="63175">
                  <c:v>1489910400</c:v>
                </c:pt>
                <c:pt idx="63176">
                  <c:v>1489914000</c:v>
                </c:pt>
                <c:pt idx="63177">
                  <c:v>1489917600</c:v>
                </c:pt>
                <c:pt idx="63178">
                  <c:v>1489921200</c:v>
                </c:pt>
                <c:pt idx="63179">
                  <c:v>1489924800</c:v>
                </c:pt>
                <c:pt idx="63180">
                  <c:v>1489928400</c:v>
                </c:pt>
                <c:pt idx="63181">
                  <c:v>1489932000</c:v>
                </c:pt>
                <c:pt idx="63182">
                  <c:v>1489935600</c:v>
                </c:pt>
                <c:pt idx="63183">
                  <c:v>1489939200</c:v>
                </c:pt>
                <c:pt idx="63184">
                  <c:v>1489942800</c:v>
                </c:pt>
                <c:pt idx="63185">
                  <c:v>1489946400</c:v>
                </c:pt>
                <c:pt idx="63186">
                  <c:v>1489950000</c:v>
                </c:pt>
                <c:pt idx="63187">
                  <c:v>1489953600</c:v>
                </c:pt>
                <c:pt idx="63188">
                  <c:v>1489957200</c:v>
                </c:pt>
                <c:pt idx="63189">
                  <c:v>1489960800</c:v>
                </c:pt>
                <c:pt idx="63190">
                  <c:v>1489964400</c:v>
                </c:pt>
                <c:pt idx="63191">
                  <c:v>1489968000</c:v>
                </c:pt>
                <c:pt idx="63192">
                  <c:v>1489971600</c:v>
                </c:pt>
                <c:pt idx="63193">
                  <c:v>1489975200</c:v>
                </c:pt>
                <c:pt idx="63194">
                  <c:v>1489978800</c:v>
                </c:pt>
                <c:pt idx="63195">
                  <c:v>1489982400</c:v>
                </c:pt>
                <c:pt idx="63196">
                  <c:v>1489986000</c:v>
                </c:pt>
                <c:pt idx="63197">
                  <c:v>1489989600</c:v>
                </c:pt>
                <c:pt idx="63198">
                  <c:v>1489993200</c:v>
                </c:pt>
                <c:pt idx="63199">
                  <c:v>1489996800</c:v>
                </c:pt>
                <c:pt idx="63200">
                  <c:v>1490000400</c:v>
                </c:pt>
                <c:pt idx="63201">
                  <c:v>1490004000</c:v>
                </c:pt>
                <c:pt idx="63202">
                  <c:v>1490007600</c:v>
                </c:pt>
                <c:pt idx="63203">
                  <c:v>1490011200</c:v>
                </c:pt>
                <c:pt idx="63204">
                  <c:v>1490014800</c:v>
                </c:pt>
                <c:pt idx="63205">
                  <c:v>1490018400</c:v>
                </c:pt>
                <c:pt idx="63206">
                  <c:v>1490022000</c:v>
                </c:pt>
                <c:pt idx="63207">
                  <c:v>1490025600</c:v>
                </c:pt>
                <c:pt idx="63208">
                  <c:v>1490029200</c:v>
                </c:pt>
                <c:pt idx="63209">
                  <c:v>1490032800</c:v>
                </c:pt>
                <c:pt idx="63210">
                  <c:v>1490036400</c:v>
                </c:pt>
                <c:pt idx="63211">
                  <c:v>1490040000</c:v>
                </c:pt>
                <c:pt idx="63212">
                  <c:v>1490043600</c:v>
                </c:pt>
                <c:pt idx="63213">
                  <c:v>1490047200</c:v>
                </c:pt>
                <c:pt idx="63214">
                  <c:v>1490050800</c:v>
                </c:pt>
                <c:pt idx="63215">
                  <c:v>1490054400</c:v>
                </c:pt>
                <c:pt idx="63216">
                  <c:v>1490058000</c:v>
                </c:pt>
                <c:pt idx="63217">
                  <c:v>1490061600</c:v>
                </c:pt>
                <c:pt idx="63218">
                  <c:v>1490065200</c:v>
                </c:pt>
                <c:pt idx="63219">
                  <c:v>1490068800</c:v>
                </c:pt>
                <c:pt idx="63220">
                  <c:v>1490072400</c:v>
                </c:pt>
                <c:pt idx="63221">
                  <c:v>1490076000</c:v>
                </c:pt>
                <c:pt idx="63222">
                  <c:v>1490079600</c:v>
                </c:pt>
                <c:pt idx="63223">
                  <c:v>1490083200</c:v>
                </c:pt>
                <c:pt idx="63224">
                  <c:v>1490086800</c:v>
                </c:pt>
                <c:pt idx="63225">
                  <c:v>1490090400</c:v>
                </c:pt>
                <c:pt idx="63226">
                  <c:v>1490094000</c:v>
                </c:pt>
                <c:pt idx="63227">
                  <c:v>1490097600</c:v>
                </c:pt>
                <c:pt idx="63228">
                  <c:v>1490101200</c:v>
                </c:pt>
                <c:pt idx="63229">
                  <c:v>1490104800</c:v>
                </c:pt>
                <c:pt idx="63230">
                  <c:v>1490108400</c:v>
                </c:pt>
                <c:pt idx="63231">
                  <c:v>1490112000</c:v>
                </c:pt>
                <c:pt idx="63232">
                  <c:v>1490115600</c:v>
                </c:pt>
                <c:pt idx="63233">
                  <c:v>1490119200</c:v>
                </c:pt>
                <c:pt idx="63234">
                  <c:v>1490122800</c:v>
                </c:pt>
                <c:pt idx="63235">
                  <c:v>1490126400</c:v>
                </c:pt>
                <c:pt idx="63236">
                  <c:v>1490130000</c:v>
                </c:pt>
                <c:pt idx="63237">
                  <c:v>1490133600</c:v>
                </c:pt>
                <c:pt idx="63238">
                  <c:v>1490137200</c:v>
                </c:pt>
                <c:pt idx="63239">
                  <c:v>1490140800</c:v>
                </c:pt>
                <c:pt idx="63240">
                  <c:v>1490144400</c:v>
                </c:pt>
                <c:pt idx="63241">
                  <c:v>1490148000</c:v>
                </c:pt>
                <c:pt idx="63242">
                  <c:v>1490151600</c:v>
                </c:pt>
                <c:pt idx="63243">
                  <c:v>1490155200</c:v>
                </c:pt>
                <c:pt idx="63244">
                  <c:v>1490158800</c:v>
                </c:pt>
                <c:pt idx="63245">
                  <c:v>1490162400</c:v>
                </c:pt>
                <c:pt idx="63246">
                  <c:v>1490166000</c:v>
                </c:pt>
                <c:pt idx="63247">
                  <c:v>1490169600</c:v>
                </c:pt>
                <c:pt idx="63248">
                  <c:v>1490173200</c:v>
                </c:pt>
                <c:pt idx="63249">
                  <c:v>1490176800</c:v>
                </c:pt>
                <c:pt idx="63250">
                  <c:v>1490180400</c:v>
                </c:pt>
                <c:pt idx="63251">
                  <c:v>1490184000</c:v>
                </c:pt>
                <c:pt idx="63252">
                  <c:v>1490187600</c:v>
                </c:pt>
                <c:pt idx="63253">
                  <c:v>1490191200</c:v>
                </c:pt>
                <c:pt idx="63254">
                  <c:v>1490194800</c:v>
                </c:pt>
                <c:pt idx="63255">
                  <c:v>1490198400</c:v>
                </c:pt>
                <c:pt idx="63256">
                  <c:v>1490202000</c:v>
                </c:pt>
                <c:pt idx="63257">
                  <c:v>1490205600</c:v>
                </c:pt>
                <c:pt idx="63258">
                  <c:v>1490209200</c:v>
                </c:pt>
                <c:pt idx="63259">
                  <c:v>1490212800</c:v>
                </c:pt>
                <c:pt idx="63260">
                  <c:v>1490216400</c:v>
                </c:pt>
                <c:pt idx="63261">
                  <c:v>1490220000</c:v>
                </c:pt>
                <c:pt idx="63262">
                  <c:v>1490223600</c:v>
                </c:pt>
                <c:pt idx="63263">
                  <c:v>1490227200</c:v>
                </c:pt>
                <c:pt idx="63264">
                  <c:v>1490230800</c:v>
                </c:pt>
                <c:pt idx="63265">
                  <c:v>1490234400</c:v>
                </c:pt>
                <c:pt idx="63266">
                  <c:v>1490238000</c:v>
                </c:pt>
                <c:pt idx="63267">
                  <c:v>1490241600</c:v>
                </c:pt>
                <c:pt idx="63268">
                  <c:v>1490245200</c:v>
                </c:pt>
                <c:pt idx="63269">
                  <c:v>1490248800</c:v>
                </c:pt>
                <c:pt idx="63270">
                  <c:v>1490252400</c:v>
                </c:pt>
                <c:pt idx="63271">
                  <c:v>1490256000</c:v>
                </c:pt>
                <c:pt idx="63272">
                  <c:v>1490259600</c:v>
                </c:pt>
                <c:pt idx="63273">
                  <c:v>1490263200</c:v>
                </c:pt>
                <c:pt idx="63274">
                  <c:v>1490266800</c:v>
                </c:pt>
                <c:pt idx="63275">
                  <c:v>1490270400</c:v>
                </c:pt>
                <c:pt idx="63276">
                  <c:v>1490274000</c:v>
                </c:pt>
                <c:pt idx="63277">
                  <c:v>1490277600</c:v>
                </c:pt>
                <c:pt idx="63278">
                  <c:v>1490281200</c:v>
                </c:pt>
                <c:pt idx="63279">
                  <c:v>1490284800</c:v>
                </c:pt>
                <c:pt idx="63280">
                  <c:v>1490288400</c:v>
                </c:pt>
                <c:pt idx="63281">
                  <c:v>1490292000</c:v>
                </c:pt>
                <c:pt idx="63282">
                  <c:v>1490295600</c:v>
                </c:pt>
                <c:pt idx="63283">
                  <c:v>1490299200</c:v>
                </c:pt>
                <c:pt idx="63284">
                  <c:v>1490302800</c:v>
                </c:pt>
                <c:pt idx="63285">
                  <c:v>1490306400</c:v>
                </c:pt>
                <c:pt idx="63286">
                  <c:v>1490310000</c:v>
                </c:pt>
                <c:pt idx="63287">
                  <c:v>1490313600</c:v>
                </c:pt>
                <c:pt idx="63288">
                  <c:v>1490317200</c:v>
                </c:pt>
                <c:pt idx="63289">
                  <c:v>1490320800</c:v>
                </c:pt>
                <c:pt idx="63290">
                  <c:v>1490324400</c:v>
                </c:pt>
                <c:pt idx="63291">
                  <c:v>1490328000</c:v>
                </c:pt>
                <c:pt idx="63292">
                  <c:v>1490331600</c:v>
                </c:pt>
                <c:pt idx="63293">
                  <c:v>1490335200</c:v>
                </c:pt>
                <c:pt idx="63294">
                  <c:v>1490338800</c:v>
                </c:pt>
                <c:pt idx="63295">
                  <c:v>1490342400</c:v>
                </c:pt>
                <c:pt idx="63296">
                  <c:v>1490346000</c:v>
                </c:pt>
                <c:pt idx="63297">
                  <c:v>1490349600</c:v>
                </c:pt>
                <c:pt idx="63298">
                  <c:v>1490353200</c:v>
                </c:pt>
                <c:pt idx="63299">
                  <c:v>1490356800</c:v>
                </c:pt>
                <c:pt idx="63300">
                  <c:v>1490360400</c:v>
                </c:pt>
                <c:pt idx="63301">
                  <c:v>1490364000</c:v>
                </c:pt>
                <c:pt idx="63302">
                  <c:v>1490367600</c:v>
                </c:pt>
                <c:pt idx="63303">
                  <c:v>1490371200</c:v>
                </c:pt>
                <c:pt idx="63304">
                  <c:v>1490374800</c:v>
                </c:pt>
                <c:pt idx="63305">
                  <c:v>1490378400</c:v>
                </c:pt>
                <c:pt idx="63306">
                  <c:v>1490382000</c:v>
                </c:pt>
                <c:pt idx="63307">
                  <c:v>1490385600</c:v>
                </c:pt>
                <c:pt idx="63308">
                  <c:v>1490389200</c:v>
                </c:pt>
                <c:pt idx="63309">
                  <c:v>1490392800</c:v>
                </c:pt>
                <c:pt idx="63310">
                  <c:v>1490396400</c:v>
                </c:pt>
                <c:pt idx="63311">
                  <c:v>1490400000</c:v>
                </c:pt>
                <c:pt idx="63312">
                  <c:v>1490403600</c:v>
                </c:pt>
                <c:pt idx="63313">
                  <c:v>1490407200</c:v>
                </c:pt>
                <c:pt idx="63314">
                  <c:v>1490410800</c:v>
                </c:pt>
                <c:pt idx="63315">
                  <c:v>1490414400</c:v>
                </c:pt>
                <c:pt idx="63316">
                  <c:v>1490418000</c:v>
                </c:pt>
                <c:pt idx="63317">
                  <c:v>1490421600</c:v>
                </c:pt>
                <c:pt idx="63318">
                  <c:v>1490425200</c:v>
                </c:pt>
                <c:pt idx="63319">
                  <c:v>1490428800</c:v>
                </c:pt>
                <c:pt idx="63320">
                  <c:v>1490432400</c:v>
                </c:pt>
                <c:pt idx="63321">
                  <c:v>1490436000</c:v>
                </c:pt>
                <c:pt idx="63322">
                  <c:v>1490439600</c:v>
                </c:pt>
                <c:pt idx="63323">
                  <c:v>1490443200</c:v>
                </c:pt>
                <c:pt idx="63324">
                  <c:v>1490446800</c:v>
                </c:pt>
                <c:pt idx="63325">
                  <c:v>1490450400</c:v>
                </c:pt>
                <c:pt idx="63326">
                  <c:v>1490454000</c:v>
                </c:pt>
                <c:pt idx="63327">
                  <c:v>1490457600</c:v>
                </c:pt>
                <c:pt idx="63328">
                  <c:v>1490461200</c:v>
                </c:pt>
                <c:pt idx="63329">
                  <c:v>1490464800</c:v>
                </c:pt>
                <c:pt idx="63330">
                  <c:v>1490468400</c:v>
                </c:pt>
                <c:pt idx="63331">
                  <c:v>1490472000</c:v>
                </c:pt>
                <c:pt idx="63332">
                  <c:v>1490475600</c:v>
                </c:pt>
                <c:pt idx="63333">
                  <c:v>1490479200</c:v>
                </c:pt>
                <c:pt idx="63334">
                  <c:v>1490482800</c:v>
                </c:pt>
                <c:pt idx="63335">
                  <c:v>1490486400</c:v>
                </c:pt>
                <c:pt idx="63336">
                  <c:v>1490490000</c:v>
                </c:pt>
                <c:pt idx="63337">
                  <c:v>1490493600</c:v>
                </c:pt>
                <c:pt idx="63338">
                  <c:v>1490497200</c:v>
                </c:pt>
                <c:pt idx="63339">
                  <c:v>1490500800</c:v>
                </c:pt>
                <c:pt idx="63340">
                  <c:v>1490504400</c:v>
                </c:pt>
                <c:pt idx="63341">
                  <c:v>1490508000</c:v>
                </c:pt>
                <c:pt idx="63342">
                  <c:v>1490511600</c:v>
                </c:pt>
                <c:pt idx="63343">
                  <c:v>1490515200</c:v>
                </c:pt>
                <c:pt idx="63344">
                  <c:v>1490518800</c:v>
                </c:pt>
                <c:pt idx="63345">
                  <c:v>1490522400</c:v>
                </c:pt>
                <c:pt idx="63346">
                  <c:v>1490526000</c:v>
                </c:pt>
                <c:pt idx="63347">
                  <c:v>1490529600</c:v>
                </c:pt>
                <c:pt idx="63348">
                  <c:v>1490533200</c:v>
                </c:pt>
                <c:pt idx="63349">
                  <c:v>1490536800</c:v>
                </c:pt>
                <c:pt idx="63350">
                  <c:v>1490540400</c:v>
                </c:pt>
                <c:pt idx="63351">
                  <c:v>1490544000</c:v>
                </c:pt>
                <c:pt idx="63352">
                  <c:v>1490547600</c:v>
                </c:pt>
                <c:pt idx="63353">
                  <c:v>1490551200</c:v>
                </c:pt>
                <c:pt idx="63354">
                  <c:v>1490554800</c:v>
                </c:pt>
                <c:pt idx="63355">
                  <c:v>1490558400</c:v>
                </c:pt>
                <c:pt idx="63356">
                  <c:v>1490562000</c:v>
                </c:pt>
                <c:pt idx="63357">
                  <c:v>1490565600</c:v>
                </c:pt>
                <c:pt idx="63358">
                  <c:v>1490569200</c:v>
                </c:pt>
                <c:pt idx="63359">
                  <c:v>1490572800</c:v>
                </c:pt>
                <c:pt idx="63360">
                  <c:v>1490576400</c:v>
                </c:pt>
                <c:pt idx="63361">
                  <c:v>1490580000</c:v>
                </c:pt>
                <c:pt idx="63362">
                  <c:v>1490583600</c:v>
                </c:pt>
                <c:pt idx="63363">
                  <c:v>1490587200</c:v>
                </c:pt>
                <c:pt idx="63364">
                  <c:v>1490590800</c:v>
                </c:pt>
                <c:pt idx="63365">
                  <c:v>1490594400</c:v>
                </c:pt>
                <c:pt idx="63366">
                  <c:v>1490598000</c:v>
                </c:pt>
                <c:pt idx="63367">
                  <c:v>1490601600</c:v>
                </c:pt>
                <c:pt idx="63368">
                  <c:v>1490605200</c:v>
                </c:pt>
                <c:pt idx="63369">
                  <c:v>1490608800</c:v>
                </c:pt>
                <c:pt idx="63370">
                  <c:v>1490612400</c:v>
                </c:pt>
                <c:pt idx="63371">
                  <c:v>1490616000</c:v>
                </c:pt>
                <c:pt idx="63372">
                  <c:v>1490619600</c:v>
                </c:pt>
                <c:pt idx="63373">
                  <c:v>1490623200</c:v>
                </c:pt>
                <c:pt idx="63374">
                  <c:v>1490626800</c:v>
                </c:pt>
                <c:pt idx="63375">
                  <c:v>1490630400</c:v>
                </c:pt>
                <c:pt idx="63376">
                  <c:v>1490634000</c:v>
                </c:pt>
                <c:pt idx="63377">
                  <c:v>1490637600</c:v>
                </c:pt>
                <c:pt idx="63378">
                  <c:v>1490641200</c:v>
                </c:pt>
                <c:pt idx="63379">
                  <c:v>1490644800</c:v>
                </c:pt>
                <c:pt idx="63380">
                  <c:v>1490648400</c:v>
                </c:pt>
                <c:pt idx="63381">
                  <c:v>1490652000</c:v>
                </c:pt>
                <c:pt idx="63382">
                  <c:v>1490655600</c:v>
                </c:pt>
                <c:pt idx="63383">
                  <c:v>1490659200</c:v>
                </c:pt>
                <c:pt idx="63384">
                  <c:v>1490662800</c:v>
                </c:pt>
                <c:pt idx="63385">
                  <c:v>1490666400</c:v>
                </c:pt>
                <c:pt idx="63386">
                  <c:v>1490670000</c:v>
                </c:pt>
                <c:pt idx="63387">
                  <c:v>1490673600</c:v>
                </c:pt>
                <c:pt idx="63388">
                  <c:v>1490677200</c:v>
                </c:pt>
                <c:pt idx="63389">
                  <c:v>1490680800</c:v>
                </c:pt>
                <c:pt idx="63390">
                  <c:v>1490684400</c:v>
                </c:pt>
                <c:pt idx="63391">
                  <c:v>1490688000</c:v>
                </c:pt>
                <c:pt idx="63392">
                  <c:v>1490691600</c:v>
                </c:pt>
                <c:pt idx="63393">
                  <c:v>1490695200</c:v>
                </c:pt>
                <c:pt idx="63394">
                  <c:v>1490698800</c:v>
                </c:pt>
                <c:pt idx="63395">
                  <c:v>1490702400</c:v>
                </c:pt>
                <c:pt idx="63396">
                  <c:v>1490706000</c:v>
                </c:pt>
                <c:pt idx="63397">
                  <c:v>1490709600</c:v>
                </c:pt>
                <c:pt idx="63398">
                  <c:v>1490713200</c:v>
                </c:pt>
                <c:pt idx="63399">
                  <c:v>1490716800</c:v>
                </c:pt>
                <c:pt idx="63400">
                  <c:v>1490720400</c:v>
                </c:pt>
                <c:pt idx="63401">
                  <c:v>1490724000</c:v>
                </c:pt>
                <c:pt idx="63402">
                  <c:v>1490727600</c:v>
                </c:pt>
                <c:pt idx="63403">
                  <c:v>1490731200</c:v>
                </c:pt>
                <c:pt idx="63404">
                  <c:v>1490734800</c:v>
                </c:pt>
                <c:pt idx="63405">
                  <c:v>1490738400</c:v>
                </c:pt>
                <c:pt idx="63406">
                  <c:v>1490742000</c:v>
                </c:pt>
                <c:pt idx="63407">
                  <c:v>1490745600</c:v>
                </c:pt>
                <c:pt idx="63408">
                  <c:v>1490749200</c:v>
                </c:pt>
                <c:pt idx="63409">
                  <c:v>1490752800</c:v>
                </c:pt>
                <c:pt idx="63410">
                  <c:v>1490756400</c:v>
                </c:pt>
                <c:pt idx="63411">
                  <c:v>1490760000</c:v>
                </c:pt>
                <c:pt idx="63412">
                  <c:v>1490763600</c:v>
                </c:pt>
                <c:pt idx="63413">
                  <c:v>1490767200</c:v>
                </c:pt>
                <c:pt idx="63414">
                  <c:v>1490770800</c:v>
                </c:pt>
                <c:pt idx="63415">
                  <c:v>1490774400</c:v>
                </c:pt>
                <c:pt idx="63416">
                  <c:v>1490778000</c:v>
                </c:pt>
                <c:pt idx="63417">
                  <c:v>1490781600</c:v>
                </c:pt>
                <c:pt idx="63418">
                  <c:v>1490785200</c:v>
                </c:pt>
                <c:pt idx="63419">
                  <c:v>1490788800</c:v>
                </c:pt>
                <c:pt idx="63420">
                  <c:v>1490792400</c:v>
                </c:pt>
                <c:pt idx="63421">
                  <c:v>1490796000</c:v>
                </c:pt>
                <c:pt idx="63422">
                  <c:v>1490799600</c:v>
                </c:pt>
                <c:pt idx="63423">
                  <c:v>1490803200</c:v>
                </c:pt>
                <c:pt idx="63424">
                  <c:v>1490806800</c:v>
                </c:pt>
                <c:pt idx="63425">
                  <c:v>1490810400</c:v>
                </c:pt>
                <c:pt idx="63426">
                  <c:v>1490814000</c:v>
                </c:pt>
                <c:pt idx="63427">
                  <c:v>1490817600</c:v>
                </c:pt>
                <c:pt idx="63428">
                  <c:v>1490821200</c:v>
                </c:pt>
                <c:pt idx="63429">
                  <c:v>1490824800</c:v>
                </c:pt>
                <c:pt idx="63430">
                  <c:v>1490828400</c:v>
                </c:pt>
                <c:pt idx="63431">
                  <c:v>1490832000</c:v>
                </c:pt>
                <c:pt idx="63432">
                  <c:v>1490835600</c:v>
                </c:pt>
                <c:pt idx="63433">
                  <c:v>1490839200</c:v>
                </c:pt>
                <c:pt idx="63434">
                  <c:v>1490842800</c:v>
                </c:pt>
                <c:pt idx="63435">
                  <c:v>1490846400</c:v>
                </c:pt>
                <c:pt idx="63436">
                  <c:v>1490850000</c:v>
                </c:pt>
                <c:pt idx="63437">
                  <c:v>1490853600</c:v>
                </c:pt>
                <c:pt idx="63438">
                  <c:v>1490857200</c:v>
                </c:pt>
                <c:pt idx="63439">
                  <c:v>1490860800</c:v>
                </c:pt>
                <c:pt idx="63440">
                  <c:v>1490864400</c:v>
                </c:pt>
                <c:pt idx="63441">
                  <c:v>1490868000</c:v>
                </c:pt>
                <c:pt idx="63442">
                  <c:v>1490871600</c:v>
                </c:pt>
                <c:pt idx="63443">
                  <c:v>1490875200</c:v>
                </c:pt>
                <c:pt idx="63444">
                  <c:v>1490878800</c:v>
                </c:pt>
                <c:pt idx="63445">
                  <c:v>1490882400</c:v>
                </c:pt>
                <c:pt idx="63446">
                  <c:v>1490886000</c:v>
                </c:pt>
                <c:pt idx="63447">
                  <c:v>1490889600</c:v>
                </c:pt>
                <c:pt idx="63448">
                  <c:v>1490893200</c:v>
                </c:pt>
                <c:pt idx="63449">
                  <c:v>1490896800</c:v>
                </c:pt>
                <c:pt idx="63450">
                  <c:v>1490900400</c:v>
                </c:pt>
                <c:pt idx="63451">
                  <c:v>1490904000</c:v>
                </c:pt>
                <c:pt idx="63452">
                  <c:v>1490907600</c:v>
                </c:pt>
                <c:pt idx="63453">
                  <c:v>1490911200</c:v>
                </c:pt>
                <c:pt idx="63454">
                  <c:v>1490914800</c:v>
                </c:pt>
                <c:pt idx="63455">
                  <c:v>1490918400</c:v>
                </c:pt>
                <c:pt idx="63456">
                  <c:v>1490922000</c:v>
                </c:pt>
                <c:pt idx="63457">
                  <c:v>1490925600</c:v>
                </c:pt>
                <c:pt idx="63458">
                  <c:v>1490929200</c:v>
                </c:pt>
                <c:pt idx="63459">
                  <c:v>1490932800</c:v>
                </c:pt>
                <c:pt idx="63460">
                  <c:v>1490936400</c:v>
                </c:pt>
                <c:pt idx="63461">
                  <c:v>1490940000</c:v>
                </c:pt>
                <c:pt idx="63462">
                  <c:v>1490943600</c:v>
                </c:pt>
                <c:pt idx="63463">
                  <c:v>1490947200</c:v>
                </c:pt>
                <c:pt idx="63464">
                  <c:v>1490950800</c:v>
                </c:pt>
                <c:pt idx="63465">
                  <c:v>1490954400</c:v>
                </c:pt>
                <c:pt idx="63466">
                  <c:v>1490958000</c:v>
                </c:pt>
                <c:pt idx="63467">
                  <c:v>1490961600</c:v>
                </c:pt>
                <c:pt idx="63468">
                  <c:v>1490965200</c:v>
                </c:pt>
                <c:pt idx="63469">
                  <c:v>1490968800</c:v>
                </c:pt>
                <c:pt idx="63470">
                  <c:v>1490972400</c:v>
                </c:pt>
                <c:pt idx="63471">
                  <c:v>1490976000</c:v>
                </c:pt>
                <c:pt idx="63472">
                  <c:v>1490979600</c:v>
                </c:pt>
                <c:pt idx="63473">
                  <c:v>1490983200</c:v>
                </c:pt>
                <c:pt idx="63474">
                  <c:v>1490986800</c:v>
                </c:pt>
                <c:pt idx="63475">
                  <c:v>1490990400</c:v>
                </c:pt>
                <c:pt idx="63476">
                  <c:v>1490994000</c:v>
                </c:pt>
                <c:pt idx="63477">
                  <c:v>1490997600</c:v>
                </c:pt>
                <c:pt idx="63478">
                  <c:v>1491001200</c:v>
                </c:pt>
                <c:pt idx="63479">
                  <c:v>1491004800</c:v>
                </c:pt>
                <c:pt idx="63480">
                  <c:v>1491008400</c:v>
                </c:pt>
                <c:pt idx="63481">
                  <c:v>1491012000</c:v>
                </c:pt>
                <c:pt idx="63482">
                  <c:v>1491015600</c:v>
                </c:pt>
                <c:pt idx="63483">
                  <c:v>1491019200</c:v>
                </c:pt>
                <c:pt idx="63484">
                  <c:v>1491022800</c:v>
                </c:pt>
                <c:pt idx="63485">
                  <c:v>1491026400</c:v>
                </c:pt>
                <c:pt idx="63486">
                  <c:v>1491030000</c:v>
                </c:pt>
                <c:pt idx="63487">
                  <c:v>1491033600</c:v>
                </c:pt>
                <c:pt idx="63488">
                  <c:v>1491037200</c:v>
                </c:pt>
                <c:pt idx="63489">
                  <c:v>1491040800</c:v>
                </c:pt>
                <c:pt idx="63490">
                  <c:v>1491044400</c:v>
                </c:pt>
                <c:pt idx="63491">
                  <c:v>1491048000</c:v>
                </c:pt>
                <c:pt idx="63492">
                  <c:v>1491051600</c:v>
                </c:pt>
                <c:pt idx="63493">
                  <c:v>1491055200</c:v>
                </c:pt>
                <c:pt idx="63494">
                  <c:v>1491058800</c:v>
                </c:pt>
                <c:pt idx="63495">
                  <c:v>1491062400</c:v>
                </c:pt>
                <c:pt idx="63496">
                  <c:v>1491066000</c:v>
                </c:pt>
                <c:pt idx="63497">
                  <c:v>1491069600</c:v>
                </c:pt>
                <c:pt idx="63498">
                  <c:v>1491073200</c:v>
                </c:pt>
                <c:pt idx="63499">
                  <c:v>1491076800</c:v>
                </c:pt>
                <c:pt idx="63500">
                  <c:v>1491080400</c:v>
                </c:pt>
                <c:pt idx="63501">
                  <c:v>1491084000</c:v>
                </c:pt>
                <c:pt idx="63502">
                  <c:v>1491087600</c:v>
                </c:pt>
                <c:pt idx="63503">
                  <c:v>1491091200</c:v>
                </c:pt>
                <c:pt idx="63504">
                  <c:v>1491094800</c:v>
                </c:pt>
                <c:pt idx="63505">
                  <c:v>1491098400</c:v>
                </c:pt>
                <c:pt idx="63506">
                  <c:v>1491102000</c:v>
                </c:pt>
                <c:pt idx="63507">
                  <c:v>1491105600</c:v>
                </c:pt>
                <c:pt idx="63508">
                  <c:v>1491109200</c:v>
                </c:pt>
                <c:pt idx="63509">
                  <c:v>1491112800</c:v>
                </c:pt>
                <c:pt idx="63510">
                  <c:v>1491116400</c:v>
                </c:pt>
                <c:pt idx="63511">
                  <c:v>1491120000</c:v>
                </c:pt>
                <c:pt idx="63512">
                  <c:v>1491123600</c:v>
                </c:pt>
                <c:pt idx="63513">
                  <c:v>1491127200</c:v>
                </c:pt>
                <c:pt idx="63514">
                  <c:v>1491130800</c:v>
                </c:pt>
                <c:pt idx="63515">
                  <c:v>1491134400</c:v>
                </c:pt>
                <c:pt idx="63516">
                  <c:v>1491138000</c:v>
                </c:pt>
                <c:pt idx="63517">
                  <c:v>1491141600</c:v>
                </c:pt>
                <c:pt idx="63518">
                  <c:v>1491145200</c:v>
                </c:pt>
                <c:pt idx="63519">
                  <c:v>1491148800</c:v>
                </c:pt>
                <c:pt idx="63520">
                  <c:v>1491152400</c:v>
                </c:pt>
                <c:pt idx="63521">
                  <c:v>1491156000</c:v>
                </c:pt>
                <c:pt idx="63522">
                  <c:v>1491159600</c:v>
                </c:pt>
                <c:pt idx="63523">
                  <c:v>1491163200</c:v>
                </c:pt>
                <c:pt idx="63524">
                  <c:v>1491166800</c:v>
                </c:pt>
                <c:pt idx="63525">
                  <c:v>1491170400</c:v>
                </c:pt>
                <c:pt idx="63526">
                  <c:v>1491174000</c:v>
                </c:pt>
                <c:pt idx="63527">
                  <c:v>1491177600</c:v>
                </c:pt>
                <c:pt idx="63528">
                  <c:v>1491181200</c:v>
                </c:pt>
                <c:pt idx="63529">
                  <c:v>1491184800</c:v>
                </c:pt>
                <c:pt idx="63530">
                  <c:v>1491188400</c:v>
                </c:pt>
                <c:pt idx="63531">
                  <c:v>1491192000</c:v>
                </c:pt>
                <c:pt idx="63532">
                  <c:v>1491195600</c:v>
                </c:pt>
                <c:pt idx="63533">
                  <c:v>1491199200</c:v>
                </c:pt>
                <c:pt idx="63534">
                  <c:v>1491202800</c:v>
                </c:pt>
                <c:pt idx="63535">
                  <c:v>1491206400</c:v>
                </c:pt>
                <c:pt idx="63536">
                  <c:v>1491210000</c:v>
                </c:pt>
                <c:pt idx="63537">
                  <c:v>1491213600</c:v>
                </c:pt>
                <c:pt idx="63538">
                  <c:v>1491217200</c:v>
                </c:pt>
                <c:pt idx="63539">
                  <c:v>1491220800</c:v>
                </c:pt>
                <c:pt idx="63540">
                  <c:v>1491224400</c:v>
                </c:pt>
                <c:pt idx="63541">
                  <c:v>1491228000</c:v>
                </c:pt>
                <c:pt idx="63542">
                  <c:v>1491231600</c:v>
                </c:pt>
                <c:pt idx="63543">
                  <c:v>1491235200</c:v>
                </c:pt>
                <c:pt idx="63544">
                  <c:v>1491238800</c:v>
                </c:pt>
                <c:pt idx="63545">
                  <c:v>1491242400</c:v>
                </c:pt>
                <c:pt idx="63546">
                  <c:v>1491246000</c:v>
                </c:pt>
                <c:pt idx="63547">
                  <c:v>1491249600</c:v>
                </c:pt>
                <c:pt idx="63548">
                  <c:v>1491253200</c:v>
                </c:pt>
                <c:pt idx="63549">
                  <c:v>1491256800</c:v>
                </c:pt>
                <c:pt idx="63550">
                  <c:v>1491260400</c:v>
                </c:pt>
                <c:pt idx="63551">
                  <c:v>1491264000</c:v>
                </c:pt>
                <c:pt idx="63552">
                  <c:v>1491267600</c:v>
                </c:pt>
                <c:pt idx="63553">
                  <c:v>1491271200</c:v>
                </c:pt>
                <c:pt idx="63554">
                  <c:v>1491274800</c:v>
                </c:pt>
                <c:pt idx="63555">
                  <c:v>1491278400</c:v>
                </c:pt>
                <c:pt idx="63556">
                  <c:v>1491282000</c:v>
                </c:pt>
                <c:pt idx="63557">
                  <c:v>1491285600</c:v>
                </c:pt>
                <c:pt idx="63558">
                  <c:v>1491289200</c:v>
                </c:pt>
                <c:pt idx="63559">
                  <c:v>1491292800</c:v>
                </c:pt>
                <c:pt idx="63560">
                  <c:v>1491296400</c:v>
                </c:pt>
                <c:pt idx="63561">
                  <c:v>1491300000</c:v>
                </c:pt>
                <c:pt idx="63562">
                  <c:v>1491303600</c:v>
                </c:pt>
                <c:pt idx="63563">
                  <c:v>1491307200</c:v>
                </c:pt>
                <c:pt idx="63564">
                  <c:v>1491310800</c:v>
                </c:pt>
                <c:pt idx="63565">
                  <c:v>1491314400</c:v>
                </c:pt>
                <c:pt idx="63566">
                  <c:v>1491318000</c:v>
                </c:pt>
                <c:pt idx="63567">
                  <c:v>1491321600</c:v>
                </c:pt>
                <c:pt idx="63568">
                  <c:v>1491325200</c:v>
                </c:pt>
                <c:pt idx="63569">
                  <c:v>1491328800</c:v>
                </c:pt>
                <c:pt idx="63570">
                  <c:v>1491332400</c:v>
                </c:pt>
                <c:pt idx="63571">
                  <c:v>1491336000</c:v>
                </c:pt>
                <c:pt idx="63572">
                  <c:v>1491339600</c:v>
                </c:pt>
                <c:pt idx="63573">
                  <c:v>1491343200</c:v>
                </c:pt>
                <c:pt idx="63574">
                  <c:v>1491346800</c:v>
                </c:pt>
                <c:pt idx="63575">
                  <c:v>1491350400</c:v>
                </c:pt>
                <c:pt idx="63576">
                  <c:v>1491354000</c:v>
                </c:pt>
                <c:pt idx="63577">
                  <c:v>1491357600</c:v>
                </c:pt>
                <c:pt idx="63578">
                  <c:v>1491361200</c:v>
                </c:pt>
                <c:pt idx="63579">
                  <c:v>1491364800</c:v>
                </c:pt>
                <c:pt idx="63580">
                  <c:v>1491368400</c:v>
                </c:pt>
                <c:pt idx="63581">
                  <c:v>1491372000</c:v>
                </c:pt>
                <c:pt idx="63582">
                  <c:v>1491375600</c:v>
                </c:pt>
                <c:pt idx="63583">
                  <c:v>1491379200</c:v>
                </c:pt>
                <c:pt idx="63584">
                  <c:v>1491382800</c:v>
                </c:pt>
                <c:pt idx="63585">
                  <c:v>1491386400</c:v>
                </c:pt>
                <c:pt idx="63586">
                  <c:v>1491390000</c:v>
                </c:pt>
                <c:pt idx="63587">
                  <c:v>1491393600</c:v>
                </c:pt>
                <c:pt idx="63588">
                  <c:v>1491397200</c:v>
                </c:pt>
                <c:pt idx="63589">
                  <c:v>1491400800</c:v>
                </c:pt>
                <c:pt idx="63590">
                  <c:v>1491404400</c:v>
                </c:pt>
                <c:pt idx="63591">
                  <c:v>1491408000</c:v>
                </c:pt>
                <c:pt idx="63592">
                  <c:v>1491411600</c:v>
                </c:pt>
                <c:pt idx="63593">
                  <c:v>1491415200</c:v>
                </c:pt>
                <c:pt idx="63594">
                  <c:v>1491418800</c:v>
                </c:pt>
                <c:pt idx="63595">
                  <c:v>1491422400</c:v>
                </c:pt>
                <c:pt idx="63596">
                  <c:v>1491426000</c:v>
                </c:pt>
                <c:pt idx="63597">
                  <c:v>1491429600</c:v>
                </c:pt>
                <c:pt idx="63598">
                  <c:v>1491433200</c:v>
                </c:pt>
                <c:pt idx="63599">
                  <c:v>1491436800</c:v>
                </c:pt>
                <c:pt idx="63600">
                  <c:v>1491440400</c:v>
                </c:pt>
                <c:pt idx="63601">
                  <c:v>1491444000</c:v>
                </c:pt>
                <c:pt idx="63602">
                  <c:v>1491447600</c:v>
                </c:pt>
                <c:pt idx="63603">
                  <c:v>1491451200</c:v>
                </c:pt>
                <c:pt idx="63604">
                  <c:v>1491454800</c:v>
                </c:pt>
                <c:pt idx="63605">
                  <c:v>1491458400</c:v>
                </c:pt>
                <c:pt idx="63606">
                  <c:v>1491462000</c:v>
                </c:pt>
                <c:pt idx="63607">
                  <c:v>1491465600</c:v>
                </c:pt>
                <c:pt idx="63608">
                  <c:v>1491469200</c:v>
                </c:pt>
                <c:pt idx="63609">
                  <c:v>1491472800</c:v>
                </c:pt>
                <c:pt idx="63610">
                  <c:v>1491476400</c:v>
                </c:pt>
                <c:pt idx="63611">
                  <c:v>1491480000</c:v>
                </c:pt>
                <c:pt idx="63612">
                  <c:v>1491483600</c:v>
                </c:pt>
                <c:pt idx="63613">
                  <c:v>1491487200</c:v>
                </c:pt>
                <c:pt idx="63614">
                  <c:v>1491490800</c:v>
                </c:pt>
                <c:pt idx="63615">
                  <c:v>1491494400</c:v>
                </c:pt>
                <c:pt idx="63616">
                  <c:v>1491498000</c:v>
                </c:pt>
                <c:pt idx="63617">
                  <c:v>1491501600</c:v>
                </c:pt>
                <c:pt idx="63618">
                  <c:v>1491505200</c:v>
                </c:pt>
                <c:pt idx="63619">
                  <c:v>1491508800</c:v>
                </c:pt>
                <c:pt idx="63620">
                  <c:v>1491512400</c:v>
                </c:pt>
                <c:pt idx="63621">
                  <c:v>1491516000</c:v>
                </c:pt>
                <c:pt idx="63622">
                  <c:v>1491519600</c:v>
                </c:pt>
                <c:pt idx="63623">
                  <c:v>1491523200</c:v>
                </c:pt>
                <c:pt idx="63624">
                  <c:v>1491526800</c:v>
                </c:pt>
                <c:pt idx="63625">
                  <c:v>1491530400</c:v>
                </c:pt>
                <c:pt idx="63626">
                  <c:v>1491534000</c:v>
                </c:pt>
                <c:pt idx="63627">
                  <c:v>1491537600</c:v>
                </c:pt>
                <c:pt idx="63628">
                  <c:v>1491541200</c:v>
                </c:pt>
                <c:pt idx="63629">
                  <c:v>1491544800</c:v>
                </c:pt>
                <c:pt idx="63630">
                  <c:v>1491548400</c:v>
                </c:pt>
                <c:pt idx="63631">
                  <c:v>1491552000</c:v>
                </c:pt>
                <c:pt idx="63632">
                  <c:v>1491555600</c:v>
                </c:pt>
                <c:pt idx="63633">
                  <c:v>1491559200</c:v>
                </c:pt>
                <c:pt idx="63634">
                  <c:v>1491562800</c:v>
                </c:pt>
                <c:pt idx="63635">
                  <c:v>1491566400</c:v>
                </c:pt>
                <c:pt idx="63636">
                  <c:v>1491570000</c:v>
                </c:pt>
                <c:pt idx="63637">
                  <c:v>1491573600</c:v>
                </c:pt>
                <c:pt idx="63638">
                  <c:v>1491577200</c:v>
                </c:pt>
                <c:pt idx="63639">
                  <c:v>1491580800</c:v>
                </c:pt>
                <c:pt idx="63640">
                  <c:v>1491584400</c:v>
                </c:pt>
                <c:pt idx="63641">
                  <c:v>1491588000</c:v>
                </c:pt>
                <c:pt idx="63642">
                  <c:v>1491591600</c:v>
                </c:pt>
                <c:pt idx="63643">
                  <c:v>1491595200</c:v>
                </c:pt>
                <c:pt idx="63644">
                  <c:v>1491598800</c:v>
                </c:pt>
                <c:pt idx="63645">
                  <c:v>1491602400</c:v>
                </c:pt>
                <c:pt idx="63646">
                  <c:v>1491606000</c:v>
                </c:pt>
                <c:pt idx="63647">
                  <c:v>1491609600</c:v>
                </c:pt>
                <c:pt idx="63648">
                  <c:v>1491613200</c:v>
                </c:pt>
                <c:pt idx="63649">
                  <c:v>1491616800</c:v>
                </c:pt>
                <c:pt idx="63650">
                  <c:v>1491620400</c:v>
                </c:pt>
                <c:pt idx="63651">
                  <c:v>1491624000</c:v>
                </c:pt>
                <c:pt idx="63652">
                  <c:v>1491627600</c:v>
                </c:pt>
                <c:pt idx="63653">
                  <c:v>1491631200</c:v>
                </c:pt>
                <c:pt idx="63654">
                  <c:v>1491634800</c:v>
                </c:pt>
                <c:pt idx="63655">
                  <c:v>1491638400</c:v>
                </c:pt>
                <c:pt idx="63656">
                  <c:v>1491642000</c:v>
                </c:pt>
                <c:pt idx="63657">
                  <c:v>1491645600</c:v>
                </c:pt>
                <c:pt idx="63658">
                  <c:v>1491649200</c:v>
                </c:pt>
                <c:pt idx="63659">
                  <c:v>1491652800</c:v>
                </c:pt>
                <c:pt idx="63660">
                  <c:v>1491656400</c:v>
                </c:pt>
                <c:pt idx="63661">
                  <c:v>1491660000</c:v>
                </c:pt>
                <c:pt idx="63662">
                  <c:v>1491663600</c:v>
                </c:pt>
                <c:pt idx="63663">
                  <c:v>1491667200</c:v>
                </c:pt>
                <c:pt idx="63664">
                  <c:v>1491670800</c:v>
                </c:pt>
                <c:pt idx="63665">
                  <c:v>1491674400</c:v>
                </c:pt>
                <c:pt idx="63666">
                  <c:v>1491678000</c:v>
                </c:pt>
                <c:pt idx="63667">
                  <c:v>1491681600</c:v>
                </c:pt>
                <c:pt idx="63668">
                  <c:v>1491685200</c:v>
                </c:pt>
                <c:pt idx="63669">
                  <c:v>1491688800</c:v>
                </c:pt>
                <c:pt idx="63670">
                  <c:v>1491692400</c:v>
                </c:pt>
                <c:pt idx="63671">
                  <c:v>1491696000</c:v>
                </c:pt>
                <c:pt idx="63672">
                  <c:v>1491699600</c:v>
                </c:pt>
                <c:pt idx="63673">
                  <c:v>1491703200</c:v>
                </c:pt>
                <c:pt idx="63674">
                  <c:v>1491706800</c:v>
                </c:pt>
                <c:pt idx="63675">
                  <c:v>1491710400</c:v>
                </c:pt>
                <c:pt idx="63676">
                  <c:v>1491714000</c:v>
                </c:pt>
                <c:pt idx="63677">
                  <c:v>1491717600</c:v>
                </c:pt>
                <c:pt idx="63678">
                  <c:v>1491721200</c:v>
                </c:pt>
                <c:pt idx="63679">
                  <c:v>1491724800</c:v>
                </c:pt>
                <c:pt idx="63680">
                  <c:v>1491728400</c:v>
                </c:pt>
                <c:pt idx="63681">
                  <c:v>1491732000</c:v>
                </c:pt>
                <c:pt idx="63682">
                  <c:v>1491735600</c:v>
                </c:pt>
                <c:pt idx="63683">
                  <c:v>1491739200</c:v>
                </c:pt>
                <c:pt idx="63684">
                  <c:v>1491742800</c:v>
                </c:pt>
                <c:pt idx="63685">
                  <c:v>1491746400</c:v>
                </c:pt>
                <c:pt idx="63686">
                  <c:v>1491750000</c:v>
                </c:pt>
                <c:pt idx="63687">
                  <c:v>1491753600</c:v>
                </c:pt>
                <c:pt idx="63688">
                  <c:v>1491757200</c:v>
                </c:pt>
                <c:pt idx="63689">
                  <c:v>1491760800</c:v>
                </c:pt>
                <c:pt idx="63690">
                  <c:v>1491764400</c:v>
                </c:pt>
                <c:pt idx="63691">
                  <c:v>1491768000</c:v>
                </c:pt>
                <c:pt idx="63692">
                  <c:v>1491771600</c:v>
                </c:pt>
                <c:pt idx="63693">
                  <c:v>1491775200</c:v>
                </c:pt>
                <c:pt idx="63694">
                  <c:v>1491778800</c:v>
                </c:pt>
                <c:pt idx="63695">
                  <c:v>1491782400</c:v>
                </c:pt>
                <c:pt idx="63696">
                  <c:v>1491786000</c:v>
                </c:pt>
                <c:pt idx="63697">
                  <c:v>1491789600</c:v>
                </c:pt>
                <c:pt idx="63698">
                  <c:v>1491793200</c:v>
                </c:pt>
                <c:pt idx="63699">
                  <c:v>1491796800</c:v>
                </c:pt>
                <c:pt idx="63700">
                  <c:v>1491800400</c:v>
                </c:pt>
                <c:pt idx="63701">
                  <c:v>1491804000</c:v>
                </c:pt>
                <c:pt idx="63702">
                  <c:v>1491807600</c:v>
                </c:pt>
                <c:pt idx="63703">
                  <c:v>1491811200</c:v>
                </c:pt>
                <c:pt idx="63704">
                  <c:v>1491814800</c:v>
                </c:pt>
                <c:pt idx="63705">
                  <c:v>1491818400</c:v>
                </c:pt>
                <c:pt idx="63706">
                  <c:v>1491822000</c:v>
                </c:pt>
                <c:pt idx="63707">
                  <c:v>1491825600</c:v>
                </c:pt>
                <c:pt idx="63708">
                  <c:v>1491829200</c:v>
                </c:pt>
                <c:pt idx="63709">
                  <c:v>1491832800</c:v>
                </c:pt>
                <c:pt idx="63710">
                  <c:v>1491836400</c:v>
                </c:pt>
                <c:pt idx="63711">
                  <c:v>1491840000</c:v>
                </c:pt>
                <c:pt idx="63712">
                  <c:v>1491843600</c:v>
                </c:pt>
                <c:pt idx="63713">
                  <c:v>1491847200</c:v>
                </c:pt>
                <c:pt idx="63714">
                  <c:v>1491850800</c:v>
                </c:pt>
                <c:pt idx="63715">
                  <c:v>1491854400</c:v>
                </c:pt>
                <c:pt idx="63716">
                  <c:v>1491858000</c:v>
                </c:pt>
                <c:pt idx="63717">
                  <c:v>1491861600</c:v>
                </c:pt>
                <c:pt idx="63718">
                  <c:v>1491865200</c:v>
                </c:pt>
                <c:pt idx="63719">
                  <c:v>1491868800</c:v>
                </c:pt>
                <c:pt idx="63720">
                  <c:v>1491872400</c:v>
                </c:pt>
                <c:pt idx="63721">
                  <c:v>1491876000</c:v>
                </c:pt>
                <c:pt idx="63722">
                  <c:v>1491879600</c:v>
                </c:pt>
                <c:pt idx="63723">
                  <c:v>1491883200</c:v>
                </c:pt>
                <c:pt idx="63724">
                  <c:v>1491886800</c:v>
                </c:pt>
                <c:pt idx="63725">
                  <c:v>1491890400</c:v>
                </c:pt>
                <c:pt idx="63726">
                  <c:v>1491894000</c:v>
                </c:pt>
                <c:pt idx="63727">
                  <c:v>1491897600</c:v>
                </c:pt>
                <c:pt idx="63728">
                  <c:v>1491901200</c:v>
                </c:pt>
                <c:pt idx="63729">
                  <c:v>1491904800</c:v>
                </c:pt>
                <c:pt idx="63730">
                  <c:v>1491908400</c:v>
                </c:pt>
                <c:pt idx="63731">
                  <c:v>1491912000</c:v>
                </c:pt>
                <c:pt idx="63732">
                  <c:v>1491915600</c:v>
                </c:pt>
                <c:pt idx="63733">
                  <c:v>1491919200</c:v>
                </c:pt>
                <c:pt idx="63734">
                  <c:v>1491922800</c:v>
                </c:pt>
                <c:pt idx="63735">
                  <c:v>1491926400</c:v>
                </c:pt>
                <c:pt idx="63736">
                  <c:v>1491930000</c:v>
                </c:pt>
                <c:pt idx="63737">
                  <c:v>1491933600</c:v>
                </c:pt>
                <c:pt idx="63738">
                  <c:v>1491937200</c:v>
                </c:pt>
                <c:pt idx="63739">
                  <c:v>1491940800</c:v>
                </c:pt>
                <c:pt idx="63740">
                  <c:v>1491944400</c:v>
                </c:pt>
                <c:pt idx="63741">
                  <c:v>1491948000</c:v>
                </c:pt>
                <c:pt idx="63742">
                  <c:v>1491951600</c:v>
                </c:pt>
                <c:pt idx="63743">
                  <c:v>1491955200</c:v>
                </c:pt>
                <c:pt idx="63744">
                  <c:v>1491958800</c:v>
                </c:pt>
                <c:pt idx="63745">
                  <c:v>1491962400</c:v>
                </c:pt>
                <c:pt idx="63746">
                  <c:v>1491966000</c:v>
                </c:pt>
                <c:pt idx="63747">
                  <c:v>1491969600</c:v>
                </c:pt>
                <c:pt idx="63748">
                  <c:v>1491973200</c:v>
                </c:pt>
                <c:pt idx="63749">
                  <c:v>1491976800</c:v>
                </c:pt>
                <c:pt idx="63750">
                  <c:v>1491980400</c:v>
                </c:pt>
                <c:pt idx="63751">
                  <c:v>1491984000</c:v>
                </c:pt>
                <c:pt idx="63752">
                  <c:v>1491987600</c:v>
                </c:pt>
                <c:pt idx="63753">
                  <c:v>1491991200</c:v>
                </c:pt>
                <c:pt idx="63754">
                  <c:v>1491994800</c:v>
                </c:pt>
                <c:pt idx="63755">
                  <c:v>1491998400</c:v>
                </c:pt>
                <c:pt idx="63756">
                  <c:v>1492002000</c:v>
                </c:pt>
                <c:pt idx="63757">
                  <c:v>1492005600</c:v>
                </c:pt>
                <c:pt idx="63758">
                  <c:v>1492009200</c:v>
                </c:pt>
                <c:pt idx="63759">
                  <c:v>1492012800</c:v>
                </c:pt>
                <c:pt idx="63760">
                  <c:v>1492016400</c:v>
                </c:pt>
                <c:pt idx="63761">
                  <c:v>1492020000</c:v>
                </c:pt>
                <c:pt idx="63762">
                  <c:v>1492023600</c:v>
                </c:pt>
                <c:pt idx="63763">
                  <c:v>1492027200</c:v>
                </c:pt>
                <c:pt idx="63764">
                  <c:v>1492030800</c:v>
                </c:pt>
                <c:pt idx="63765">
                  <c:v>1492034400</c:v>
                </c:pt>
                <c:pt idx="63766">
                  <c:v>1492038000</c:v>
                </c:pt>
                <c:pt idx="63767">
                  <c:v>1492041600</c:v>
                </c:pt>
                <c:pt idx="63768">
                  <c:v>1492045200</c:v>
                </c:pt>
                <c:pt idx="63769">
                  <c:v>1492048800</c:v>
                </c:pt>
                <c:pt idx="63770">
                  <c:v>1492052400</c:v>
                </c:pt>
                <c:pt idx="63771">
                  <c:v>1492056000</c:v>
                </c:pt>
                <c:pt idx="63772">
                  <c:v>1492059600</c:v>
                </c:pt>
                <c:pt idx="63773">
                  <c:v>1492063200</c:v>
                </c:pt>
                <c:pt idx="63774">
                  <c:v>1492066800</c:v>
                </c:pt>
                <c:pt idx="63775">
                  <c:v>1492070400</c:v>
                </c:pt>
                <c:pt idx="63776">
                  <c:v>1492074000</c:v>
                </c:pt>
                <c:pt idx="63777">
                  <c:v>1492077600</c:v>
                </c:pt>
                <c:pt idx="63778">
                  <c:v>1492081200</c:v>
                </c:pt>
                <c:pt idx="63779">
                  <c:v>1492084800</c:v>
                </c:pt>
                <c:pt idx="63780">
                  <c:v>1492088400</c:v>
                </c:pt>
                <c:pt idx="63781">
                  <c:v>1492092000</c:v>
                </c:pt>
                <c:pt idx="63782">
                  <c:v>1492095600</c:v>
                </c:pt>
                <c:pt idx="63783">
                  <c:v>1492099200</c:v>
                </c:pt>
                <c:pt idx="63784">
                  <c:v>1492102800</c:v>
                </c:pt>
                <c:pt idx="63785">
                  <c:v>1492106400</c:v>
                </c:pt>
                <c:pt idx="63786">
                  <c:v>1492110000</c:v>
                </c:pt>
                <c:pt idx="63787">
                  <c:v>1492113600</c:v>
                </c:pt>
                <c:pt idx="63788">
                  <c:v>1492117200</c:v>
                </c:pt>
                <c:pt idx="63789">
                  <c:v>1492120800</c:v>
                </c:pt>
                <c:pt idx="63790">
                  <c:v>1492124400</c:v>
                </c:pt>
                <c:pt idx="63791">
                  <c:v>1492128000</c:v>
                </c:pt>
                <c:pt idx="63792">
                  <c:v>1492131600</c:v>
                </c:pt>
                <c:pt idx="63793">
                  <c:v>1492135200</c:v>
                </c:pt>
                <c:pt idx="63794">
                  <c:v>1492138800</c:v>
                </c:pt>
                <c:pt idx="63795">
                  <c:v>1492142400</c:v>
                </c:pt>
                <c:pt idx="63796">
                  <c:v>1492146000</c:v>
                </c:pt>
                <c:pt idx="63797">
                  <c:v>1492149600</c:v>
                </c:pt>
                <c:pt idx="63798">
                  <c:v>1492153200</c:v>
                </c:pt>
                <c:pt idx="63799">
                  <c:v>1492156800</c:v>
                </c:pt>
                <c:pt idx="63800">
                  <c:v>1492160400</c:v>
                </c:pt>
                <c:pt idx="63801">
                  <c:v>1492164000</c:v>
                </c:pt>
                <c:pt idx="63802">
                  <c:v>1492167600</c:v>
                </c:pt>
                <c:pt idx="63803">
                  <c:v>1492171200</c:v>
                </c:pt>
                <c:pt idx="63804">
                  <c:v>1492174800</c:v>
                </c:pt>
                <c:pt idx="63805">
                  <c:v>1492178400</c:v>
                </c:pt>
                <c:pt idx="63806">
                  <c:v>1492182000</c:v>
                </c:pt>
                <c:pt idx="63807">
                  <c:v>1492185600</c:v>
                </c:pt>
                <c:pt idx="63808">
                  <c:v>1492189200</c:v>
                </c:pt>
                <c:pt idx="63809">
                  <c:v>1492192800</c:v>
                </c:pt>
                <c:pt idx="63810">
                  <c:v>1492196400</c:v>
                </c:pt>
                <c:pt idx="63811">
                  <c:v>1492200000</c:v>
                </c:pt>
                <c:pt idx="63812">
                  <c:v>1492203600</c:v>
                </c:pt>
                <c:pt idx="63813">
                  <c:v>1492207200</c:v>
                </c:pt>
                <c:pt idx="63814">
                  <c:v>1492210800</c:v>
                </c:pt>
                <c:pt idx="63815">
                  <c:v>1492214400</c:v>
                </c:pt>
                <c:pt idx="63816">
                  <c:v>1492218000</c:v>
                </c:pt>
                <c:pt idx="63817">
                  <c:v>1492221600</c:v>
                </c:pt>
                <c:pt idx="63818">
                  <c:v>1492225200</c:v>
                </c:pt>
                <c:pt idx="63819">
                  <c:v>1492228800</c:v>
                </c:pt>
                <c:pt idx="63820">
                  <c:v>1492232400</c:v>
                </c:pt>
                <c:pt idx="63821">
                  <c:v>1492236000</c:v>
                </c:pt>
                <c:pt idx="63822">
                  <c:v>1492239600</c:v>
                </c:pt>
                <c:pt idx="63823">
                  <c:v>1492243200</c:v>
                </c:pt>
                <c:pt idx="63824">
                  <c:v>1492246800</c:v>
                </c:pt>
                <c:pt idx="63825">
                  <c:v>1492250400</c:v>
                </c:pt>
                <c:pt idx="63826">
                  <c:v>1492254000</c:v>
                </c:pt>
                <c:pt idx="63827">
                  <c:v>1492257600</c:v>
                </c:pt>
                <c:pt idx="63828">
                  <c:v>1492261200</c:v>
                </c:pt>
                <c:pt idx="63829">
                  <c:v>1492264800</c:v>
                </c:pt>
                <c:pt idx="63830">
                  <c:v>1492268400</c:v>
                </c:pt>
                <c:pt idx="63831">
                  <c:v>1492272000</c:v>
                </c:pt>
                <c:pt idx="63832">
                  <c:v>1492275600</c:v>
                </c:pt>
                <c:pt idx="63833">
                  <c:v>1492279200</c:v>
                </c:pt>
                <c:pt idx="63834">
                  <c:v>1492282800</c:v>
                </c:pt>
                <c:pt idx="63835">
                  <c:v>1492286400</c:v>
                </c:pt>
                <c:pt idx="63836">
                  <c:v>1492290000</c:v>
                </c:pt>
                <c:pt idx="63837">
                  <c:v>1492293600</c:v>
                </c:pt>
                <c:pt idx="63838">
                  <c:v>1492297200</c:v>
                </c:pt>
                <c:pt idx="63839">
                  <c:v>1492300800</c:v>
                </c:pt>
                <c:pt idx="63840">
                  <c:v>1492304400</c:v>
                </c:pt>
                <c:pt idx="63841">
                  <c:v>1492308000</c:v>
                </c:pt>
                <c:pt idx="63842">
                  <c:v>1492311600</c:v>
                </c:pt>
                <c:pt idx="63843">
                  <c:v>1492315200</c:v>
                </c:pt>
                <c:pt idx="63844">
                  <c:v>1492318800</c:v>
                </c:pt>
                <c:pt idx="63845">
                  <c:v>1492322400</c:v>
                </c:pt>
                <c:pt idx="63846">
                  <c:v>1492326000</c:v>
                </c:pt>
                <c:pt idx="63847">
                  <c:v>1492329600</c:v>
                </c:pt>
                <c:pt idx="63848">
                  <c:v>1492333200</c:v>
                </c:pt>
                <c:pt idx="63849">
                  <c:v>1492336800</c:v>
                </c:pt>
                <c:pt idx="63850">
                  <c:v>1492340400</c:v>
                </c:pt>
                <c:pt idx="63851">
                  <c:v>1492344000</c:v>
                </c:pt>
                <c:pt idx="63852">
                  <c:v>1492347600</c:v>
                </c:pt>
                <c:pt idx="63853">
                  <c:v>1492351200</c:v>
                </c:pt>
                <c:pt idx="63854">
                  <c:v>1492354800</c:v>
                </c:pt>
                <c:pt idx="63855">
                  <c:v>1492358400</c:v>
                </c:pt>
                <c:pt idx="63856">
                  <c:v>1492362000</c:v>
                </c:pt>
                <c:pt idx="63857">
                  <c:v>1492365600</c:v>
                </c:pt>
                <c:pt idx="63858">
                  <c:v>1492369200</c:v>
                </c:pt>
                <c:pt idx="63859">
                  <c:v>1492372800</c:v>
                </c:pt>
                <c:pt idx="63860">
                  <c:v>1492376400</c:v>
                </c:pt>
                <c:pt idx="63861">
                  <c:v>1492380000</c:v>
                </c:pt>
                <c:pt idx="63862">
                  <c:v>1492383600</c:v>
                </c:pt>
                <c:pt idx="63863">
                  <c:v>1492387200</c:v>
                </c:pt>
                <c:pt idx="63864">
                  <c:v>1492390800</c:v>
                </c:pt>
                <c:pt idx="63865">
                  <c:v>1492394400</c:v>
                </c:pt>
                <c:pt idx="63866">
                  <c:v>1492398000</c:v>
                </c:pt>
                <c:pt idx="63867">
                  <c:v>1492401600</c:v>
                </c:pt>
                <c:pt idx="63868">
                  <c:v>1492405200</c:v>
                </c:pt>
                <c:pt idx="63869">
                  <c:v>1492408800</c:v>
                </c:pt>
                <c:pt idx="63870">
                  <c:v>1492412400</c:v>
                </c:pt>
                <c:pt idx="63871">
                  <c:v>1492416000</c:v>
                </c:pt>
                <c:pt idx="63872">
                  <c:v>1492419600</c:v>
                </c:pt>
                <c:pt idx="63873">
                  <c:v>1492423200</c:v>
                </c:pt>
                <c:pt idx="63874">
                  <c:v>1492426800</c:v>
                </c:pt>
                <c:pt idx="63875">
                  <c:v>1492430400</c:v>
                </c:pt>
                <c:pt idx="63876">
                  <c:v>1492434000</c:v>
                </c:pt>
                <c:pt idx="63877">
                  <c:v>1492437600</c:v>
                </c:pt>
                <c:pt idx="63878">
                  <c:v>1492441200</c:v>
                </c:pt>
                <c:pt idx="63879">
                  <c:v>1492444800</c:v>
                </c:pt>
                <c:pt idx="63880">
                  <c:v>1492448400</c:v>
                </c:pt>
                <c:pt idx="63881">
                  <c:v>1492452000</c:v>
                </c:pt>
                <c:pt idx="63882">
                  <c:v>1492455600</c:v>
                </c:pt>
                <c:pt idx="63883">
                  <c:v>1492459200</c:v>
                </c:pt>
                <c:pt idx="63884">
                  <c:v>1492462800</c:v>
                </c:pt>
                <c:pt idx="63885">
                  <c:v>1492466400</c:v>
                </c:pt>
                <c:pt idx="63886">
                  <c:v>1492470000</c:v>
                </c:pt>
                <c:pt idx="63887">
                  <c:v>1492473600</c:v>
                </c:pt>
                <c:pt idx="63888">
                  <c:v>1492477200</c:v>
                </c:pt>
                <c:pt idx="63889">
                  <c:v>1492480800</c:v>
                </c:pt>
                <c:pt idx="63890">
                  <c:v>1492484400</c:v>
                </c:pt>
                <c:pt idx="63891">
                  <c:v>1492488000</c:v>
                </c:pt>
                <c:pt idx="63892">
                  <c:v>1492491600</c:v>
                </c:pt>
                <c:pt idx="63893">
                  <c:v>1492495200</c:v>
                </c:pt>
                <c:pt idx="63894">
                  <c:v>1492498800</c:v>
                </c:pt>
                <c:pt idx="63895">
                  <c:v>1492502400</c:v>
                </c:pt>
                <c:pt idx="63896">
                  <c:v>1492506000</c:v>
                </c:pt>
                <c:pt idx="63897">
                  <c:v>1492509600</c:v>
                </c:pt>
                <c:pt idx="63898">
                  <c:v>1492513200</c:v>
                </c:pt>
                <c:pt idx="63899">
                  <c:v>1492516800</c:v>
                </c:pt>
                <c:pt idx="63900">
                  <c:v>1492520400</c:v>
                </c:pt>
                <c:pt idx="63901">
                  <c:v>1492524000</c:v>
                </c:pt>
                <c:pt idx="63902">
                  <c:v>1492527600</c:v>
                </c:pt>
                <c:pt idx="63903">
                  <c:v>1492531200</c:v>
                </c:pt>
                <c:pt idx="63904">
                  <c:v>1492534800</c:v>
                </c:pt>
                <c:pt idx="63905">
                  <c:v>1492538400</c:v>
                </c:pt>
                <c:pt idx="63906">
                  <c:v>1492542000</c:v>
                </c:pt>
                <c:pt idx="63907">
                  <c:v>1492545600</c:v>
                </c:pt>
                <c:pt idx="63908">
                  <c:v>1492549200</c:v>
                </c:pt>
                <c:pt idx="63909">
                  <c:v>1492552800</c:v>
                </c:pt>
                <c:pt idx="63910">
                  <c:v>1492556400</c:v>
                </c:pt>
                <c:pt idx="63911">
                  <c:v>1492560000</c:v>
                </c:pt>
                <c:pt idx="63912">
                  <c:v>1492563600</c:v>
                </c:pt>
                <c:pt idx="63913">
                  <c:v>1492567200</c:v>
                </c:pt>
                <c:pt idx="63914">
                  <c:v>1492570800</c:v>
                </c:pt>
                <c:pt idx="63915">
                  <c:v>1492574400</c:v>
                </c:pt>
                <c:pt idx="63916">
                  <c:v>1492578000</c:v>
                </c:pt>
                <c:pt idx="63917">
                  <c:v>1492581600</c:v>
                </c:pt>
                <c:pt idx="63918">
                  <c:v>1492585200</c:v>
                </c:pt>
                <c:pt idx="63919">
                  <c:v>1492588800</c:v>
                </c:pt>
                <c:pt idx="63920">
                  <c:v>1492592400</c:v>
                </c:pt>
                <c:pt idx="63921">
                  <c:v>1492596000</c:v>
                </c:pt>
                <c:pt idx="63922">
                  <c:v>1492599600</c:v>
                </c:pt>
                <c:pt idx="63923">
                  <c:v>1492603200</c:v>
                </c:pt>
                <c:pt idx="63924">
                  <c:v>1492606800</c:v>
                </c:pt>
                <c:pt idx="63925">
                  <c:v>1492610400</c:v>
                </c:pt>
                <c:pt idx="63926">
                  <c:v>1492614000</c:v>
                </c:pt>
                <c:pt idx="63927">
                  <c:v>1492617600</c:v>
                </c:pt>
                <c:pt idx="63928">
                  <c:v>1492621200</c:v>
                </c:pt>
                <c:pt idx="63929">
                  <c:v>1492624800</c:v>
                </c:pt>
                <c:pt idx="63930">
                  <c:v>1492628400</c:v>
                </c:pt>
                <c:pt idx="63931">
                  <c:v>1492632000</c:v>
                </c:pt>
                <c:pt idx="63932">
                  <c:v>1492635600</c:v>
                </c:pt>
                <c:pt idx="63933">
                  <c:v>1492639200</c:v>
                </c:pt>
                <c:pt idx="63934">
                  <c:v>1492642800</c:v>
                </c:pt>
                <c:pt idx="63935">
                  <c:v>1492646400</c:v>
                </c:pt>
                <c:pt idx="63936">
                  <c:v>1492650000</c:v>
                </c:pt>
                <c:pt idx="63937">
                  <c:v>1492653600</c:v>
                </c:pt>
                <c:pt idx="63938">
                  <c:v>1492657200</c:v>
                </c:pt>
                <c:pt idx="63939">
                  <c:v>1492660800</c:v>
                </c:pt>
                <c:pt idx="63940">
                  <c:v>1492664400</c:v>
                </c:pt>
                <c:pt idx="63941">
                  <c:v>1492668000</c:v>
                </c:pt>
                <c:pt idx="63942">
                  <c:v>1492671600</c:v>
                </c:pt>
                <c:pt idx="63943">
                  <c:v>1492675200</c:v>
                </c:pt>
                <c:pt idx="63944">
                  <c:v>1492678800</c:v>
                </c:pt>
                <c:pt idx="63945">
                  <c:v>1492682400</c:v>
                </c:pt>
                <c:pt idx="63946">
                  <c:v>1492686000</c:v>
                </c:pt>
                <c:pt idx="63947">
                  <c:v>1492689600</c:v>
                </c:pt>
                <c:pt idx="63948">
                  <c:v>1492693200</c:v>
                </c:pt>
                <c:pt idx="63949">
                  <c:v>1492696800</c:v>
                </c:pt>
                <c:pt idx="63950">
                  <c:v>1492700400</c:v>
                </c:pt>
                <c:pt idx="63951">
                  <c:v>1492704000</c:v>
                </c:pt>
                <c:pt idx="63952">
                  <c:v>1492707600</c:v>
                </c:pt>
                <c:pt idx="63953">
                  <c:v>1492711200</c:v>
                </c:pt>
                <c:pt idx="63954">
                  <c:v>1492714800</c:v>
                </c:pt>
                <c:pt idx="63955">
                  <c:v>1492718400</c:v>
                </c:pt>
                <c:pt idx="63956">
                  <c:v>1492722000</c:v>
                </c:pt>
                <c:pt idx="63957">
                  <c:v>1492725600</c:v>
                </c:pt>
                <c:pt idx="63958">
                  <c:v>1492729200</c:v>
                </c:pt>
                <c:pt idx="63959">
                  <c:v>1492732800</c:v>
                </c:pt>
                <c:pt idx="63960">
                  <c:v>1492736400</c:v>
                </c:pt>
                <c:pt idx="63961">
                  <c:v>1492740000</c:v>
                </c:pt>
                <c:pt idx="63962">
                  <c:v>1492743600</c:v>
                </c:pt>
                <c:pt idx="63963">
                  <c:v>1492747200</c:v>
                </c:pt>
                <c:pt idx="63964">
                  <c:v>1492750800</c:v>
                </c:pt>
                <c:pt idx="63965">
                  <c:v>1492754400</c:v>
                </c:pt>
                <c:pt idx="63966">
                  <c:v>1492758000</c:v>
                </c:pt>
                <c:pt idx="63967">
                  <c:v>1492761600</c:v>
                </c:pt>
                <c:pt idx="63968">
                  <c:v>1492765200</c:v>
                </c:pt>
                <c:pt idx="63969">
                  <c:v>1492768800</c:v>
                </c:pt>
                <c:pt idx="63970">
                  <c:v>1492772400</c:v>
                </c:pt>
                <c:pt idx="63971">
                  <c:v>1492776000</c:v>
                </c:pt>
                <c:pt idx="63972">
                  <c:v>1492779600</c:v>
                </c:pt>
                <c:pt idx="63973">
                  <c:v>1492783200</c:v>
                </c:pt>
                <c:pt idx="63974">
                  <c:v>1492786800</c:v>
                </c:pt>
                <c:pt idx="63975">
                  <c:v>1492790400</c:v>
                </c:pt>
                <c:pt idx="63976">
                  <c:v>1492794000</c:v>
                </c:pt>
                <c:pt idx="63977">
                  <c:v>1492797600</c:v>
                </c:pt>
                <c:pt idx="63978">
                  <c:v>1492801200</c:v>
                </c:pt>
                <c:pt idx="63979">
                  <c:v>1492804800</c:v>
                </c:pt>
                <c:pt idx="63980">
                  <c:v>1492808400</c:v>
                </c:pt>
                <c:pt idx="63981">
                  <c:v>1492812000</c:v>
                </c:pt>
                <c:pt idx="63982">
                  <c:v>1492815600</c:v>
                </c:pt>
                <c:pt idx="63983">
                  <c:v>1492819200</c:v>
                </c:pt>
                <c:pt idx="63984">
                  <c:v>1492822800</c:v>
                </c:pt>
                <c:pt idx="63985">
                  <c:v>1492826400</c:v>
                </c:pt>
                <c:pt idx="63986">
                  <c:v>1492830000</c:v>
                </c:pt>
                <c:pt idx="63987">
                  <c:v>1492833600</c:v>
                </c:pt>
                <c:pt idx="63988">
                  <c:v>1492837200</c:v>
                </c:pt>
                <c:pt idx="63989">
                  <c:v>1492840800</c:v>
                </c:pt>
                <c:pt idx="63990">
                  <c:v>1492844400</c:v>
                </c:pt>
                <c:pt idx="63991">
                  <c:v>1492848000</c:v>
                </c:pt>
                <c:pt idx="63992">
                  <c:v>1492851600</c:v>
                </c:pt>
                <c:pt idx="63993">
                  <c:v>1492855200</c:v>
                </c:pt>
                <c:pt idx="63994">
                  <c:v>1492858800</c:v>
                </c:pt>
                <c:pt idx="63995">
                  <c:v>1492862400</c:v>
                </c:pt>
                <c:pt idx="63996">
                  <c:v>1492866000</c:v>
                </c:pt>
                <c:pt idx="63997">
                  <c:v>1492869600</c:v>
                </c:pt>
                <c:pt idx="63998">
                  <c:v>1492873200</c:v>
                </c:pt>
                <c:pt idx="63999">
                  <c:v>1492876800</c:v>
                </c:pt>
                <c:pt idx="64000">
                  <c:v>1492880400</c:v>
                </c:pt>
                <c:pt idx="64001">
                  <c:v>1492884000</c:v>
                </c:pt>
                <c:pt idx="64002">
                  <c:v>1492887600</c:v>
                </c:pt>
                <c:pt idx="64003">
                  <c:v>1492891200</c:v>
                </c:pt>
                <c:pt idx="64004">
                  <c:v>1492894800</c:v>
                </c:pt>
                <c:pt idx="64005">
                  <c:v>1492898400</c:v>
                </c:pt>
                <c:pt idx="64006">
                  <c:v>1492902000</c:v>
                </c:pt>
                <c:pt idx="64007">
                  <c:v>1492905600</c:v>
                </c:pt>
                <c:pt idx="64008">
                  <c:v>1492909200</c:v>
                </c:pt>
                <c:pt idx="64009">
                  <c:v>1492912800</c:v>
                </c:pt>
                <c:pt idx="64010">
                  <c:v>1492916400</c:v>
                </c:pt>
                <c:pt idx="64011">
                  <c:v>1492920000</c:v>
                </c:pt>
                <c:pt idx="64012">
                  <c:v>1492923600</c:v>
                </c:pt>
                <c:pt idx="64013">
                  <c:v>1492927200</c:v>
                </c:pt>
                <c:pt idx="64014">
                  <c:v>1492930800</c:v>
                </c:pt>
                <c:pt idx="64015">
                  <c:v>1492934400</c:v>
                </c:pt>
                <c:pt idx="64016">
                  <c:v>1492938000</c:v>
                </c:pt>
                <c:pt idx="64017">
                  <c:v>1492941600</c:v>
                </c:pt>
                <c:pt idx="64018">
                  <c:v>1492945200</c:v>
                </c:pt>
                <c:pt idx="64019">
                  <c:v>1492948800</c:v>
                </c:pt>
                <c:pt idx="64020">
                  <c:v>1492952400</c:v>
                </c:pt>
                <c:pt idx="64021">
                  <c:v>1492956000</c:v>
                </c:pt>
                <c:pt idx="64022">
                  <c:v>1492959600</c:v>
                </c:pt>
                <c:pt idx="64023">
                  <c:v>1492963200</c:v>
                </c:pt>
                <c:pt idx="64024">
                  <c:v>1492966800</c:v>
                </c:pt>
                <c:pt idx="64025">
                  <c:v>1492970400</c:v>
                </c:pt>
                <c:pt idx="64026">
                  <c:v>1492974000</c:v>
                </c:pt>
                <c:pt idx="64027">
                  <c:v>1492977600</c:v>
                </c:pt>
                <c:pt idx="64028">
                  <c:v>1492981200</c:v>
                </c:pt>
                <c:pt idx="64029">
                  <c:v>1492984800</c:v>
                </c:pt>
                <c:pt idx="64030">
                  <c:v>1492988400</c:v>
                </c:pt>
                <c:pt idx="64031">
                  <c:v>1492992000</c:v>
                </c:pt>
                <c:pt idx="64032">
                  <c:v>1492995600</c:v>
                </c:pt>
                <c:pt idx="64033">
                  <c:v>1492999200</c:v>
                </c:pt>
                <c:pt idx="64034">
                  <c:v>1493002800</c:v>
                </c:pt>
                <c:pt idx="64035">
                  <c:v>1493006400</c:v>
                </c:pt>
                <c:pt idx="64036">
                  <c:v>1493010000</c:v>
                </c:pt>
                <c:pt idx="64037">
                  <c:v>1493013600</c:v>
                </c:pt>
                <c:pt idx="64038">
                  <c:v>1493017200</c:v>
                </c:pt>
                <c:pt idx="64039">
                  <c:v>1493020800</c:v>
                </c:pt>
                <c:pt idx="64040">
                  <c:v>1493024400</c:v>
                </c:pt>
                <c:pt idx="64041">
                  <c:v>1493028000</c:v>
                </c:pt>
                <c:pt idx="64042">
                  <c:v>1493031600</c:v>
                </c:pt>
                <c:pt idx="64043">
                  <c:v>1493035200</c:v>
                </c:pt>
                <c:pt idx="64044">
                  <c:v>1493038800</c:v>
                </c:pt>
                <c:pt idx="64045">
                  <c:v>1493042400</c:v>
                </c:pt>
                <c:pt idx="64046">
                  <c:v>1493046000</c:v>
                </c:pt>
                <c:pt idx="64047">
                  <c:v>1493049600</c:v>
                </c:pt>
                <c:pt idx="64048">
                  <c:v>1493053200</c:v>
                </c:pt>
                <c:pt idx="64049">
                  <c:v>1493056800</c:v>
                </c:pt>
                <c:pt idx="64050">
                  <c:v>1493060400</c:v>
                </c:pt>
                <c:pt idx="64051">
                  <c:v>1493064000</c:v>
                </c:pt>
                <c:pt idx="64052">
                  <c:v>1493067600</c:v>
                </c:pt>
                <c:pt idx="64053">
                  <c:v>1493071200</c:v>
                </c:pt>
                <c:pt idx="64054">
                  <c:v>1493074800</c:v>
                </c:pt>
                <c:pt idx="64055">
                  <c:v>1493078400</c:v>
                </c:pt>
                <c:pt idx="64056">
                  <c:v>1493082000</c:v>
                </c:pt>
                <c:pt idx="64057">
                  <c:v>1493085600</c:v>
                </c:pt>
                <c:pt idx="64058">
                  <c:v>1493089200</c:v>
                </c:pt>
                <c:pt idx="64059">
                  <c:v>1493092800</c:v>
                </c:pt>
                <c:pt idx="64060">
                  <c:v>1493096400</c:v>
                </c:pt>
                <c:pt idx="64061">
                  <c:v>1493100000</c:v>
                </c:pt>
                <c:pt idx="64062">
                  <c:v>1493103600</c:v>
                </c:pt>
                <c:pt idx="64063">
                  <c:v>1493107200</c:v>
                </c:pt>
                <c:pt idx="64064">
                  <c:v>1493110800</c:v>
                </c:pt>
                <c:pt idx="64065">
                  <c:v>1493114400</c:v>
                </c:pt>
                <c:pt idx="64066">
                  <c:v>1493118000</c:v>
                </c:pt>
                <c:pt idx="64067">
                  <c:v>1493121600</c:v>
                </c:pt>
                <c:pt idx="64068">
                  <c:v>1493125200</c:v>
                </c:pt>
                <c:pt idx="64069">
                  <c:v>1493128800</c:v>
                </c:pt>
                <c:pt idx="64070">
                  <c:v>1493132400</c:v>
                </c:pt>
                <c:pt idx="64071">
                  <c:v>1493136000</c:v>
                </c:pt>
                <c:pt idx="64072">
                  <c:v>1493139600</c:v>
                </c:pt>
                <c:pt idx="64073">
                  <c:v>1493143200</c:v>
                </c:pt>
                <c:pt idx="64074">
                  <c:v>1493146800</c:v>
                </c:pt>
                <c:pt idx="64075">
                  <c:v>1493150400</c:v>
                </c:pt>
                <c:pt idx="64076">
                  <c:v>1493154000</c:v>
                </c:pt>
                <c:pt idx="64077">
                  <c:v>1493157600</c:v>
                </c:pt>
                <c:pt idx="64078">
                  <c:v>1493161200</c:v>
                </c:pt>
                <c:pt idx="64079">
                  <c:v>1493164800</c:v>
                </c:pt>
                <c:pt idx="64080">
                  <c:v>1493168400</c:v>
                </c:pt>
                <c:pt idx="64081">
                  <c:v>1493172000</c:v>
                </c:pt>
                <c:pt idx="64082">
                  <c:v>1493175600</c:v>
                </c:pt>
                <c:pt idx="64083">
                  <c:v>1493179200</c:v>
                </c:pt>
                <c:pt idx="64084">
                  <c:v>1493182800</c:v>
                </c:pt>
                <c:pt idx="64085">
                  <c:v>1493186400</c:v>
                </c:pt>
                <c:pt idx="64086">
                  <c:v>1493190000</c:v>
                </c:pt>
                <c:pt idx="64087">
                  <c:v>1493193600</c:v>
                </c:pt>
                <c:pt idx="64088">
                  <c:v>1493197200</c:v>
                </c:pt>
                <c:pt idx="64089">
                  <c:v>1493200800</c:v>
                </c:pt>
                <c:pt idx="64090">
                  <c:v>1493204400</c:v>
                </c:pt>
                <c:pt idx="64091">
                  <c:v>1493208000</c:v>
                </c:pt>
                <c:pt idx="64092">
                  <c:v>1493211600</c:v>
                </c:pt>
                <c:pt idx="64093">
                  <c:v>1493215200</c:v>
                </c:pt>
                <c:pt idx="64094">
                  <c:v>1493218800</c:v>
                </c:pt>
                <c:pt idx="64095">
                  <c:v>1493222400</c:v>
                </c:pt>
                <c:pt idx="64096">
                  <c:v>1493226000</c:v>
                </c:pt>
                <c:pt idx="64097">
                  <c:v>1493229600</c:v>
                </c:pt>
                <c:pt idx="64098">
                  <c:v>1493233200</c:v>
                </c:pt>
                <c:pt idx="64099">
                  <c:v>1493236800</c:v>
                </c:pt>
                <c:pt idx="64100">
                  <c:v>1493240400</c:v>
                </c:pt>
                <c:pt idx="64101">
                  <c:v>1493244000</c:v>
                </c:pt>
                <c:pt idx="64102">
                  <c:v>1493247600</c:v>
                </c:pt>
                <c:pt idx="64103">
                  <c:v>1493251200</c:v>
                </c:pt>
                <c:pt idx="64104">
                  <c:v>1493254800</c:v>
                </c:pt>
                <c:pt idx="64105">
                  <c:v>1493258400</c:v>
                </c:pt>
                <c:pt idx="64106">
                  <c:v>1493262000</c:v>
                </c:pt>
                <c:pt idx="64107">
                  <c:v>1493265600</c:v>
                </c:pt>
                <c:pt idx="64108">
                  <c:v>1493269200</c:v>
                </c:pt>
                <c:pt idx="64109">
                  <c:v>1493272800</c:v>
                </c:pt>
                <c:pt idx="64110">
                  <c:v>1493276400</c:v>
                </c:pt>
                <c:pt idx="64111">
                  <c:v>1493280000</c:v>
                </c:pt>
                <c:pt idx="64112">
                  <c:v>1493283600</c:v>
                </c:pt>
                <c:pt idx="64113">
                  <c:v>1493287200</c:v>
                </c:pt>
                <c:pt idx="64114">
                  <c:v>1493290800</c:v>
                </c:pt>
                <c:pt idx="64115">
                  <c:v>1493294400</c:v>
                </c:pt>
                <c:pt idx="64116">
                  <c:v>1493298000</c:v>
                </c:pt>
                <c:pt idx="64117">
                  <c:v>1493301600</c:v>
                </c:pt>
                <c:pt idx="64118">
                  <c:v>1493305200</c:v>
                </c:pt>
                <c:pt idx="64119">
                  <c:v>1493308800</c:v>
                </c:pt>
                <c:pt idx="64120">
                  <c:v>1493312400</c:v>
                </c:pt>
                <c:pt idx="64121">
                  <c:v>1493316000</c:v>
                </c:pt>
                <c:pt idx="64122">
                  <c:v>1493319600</c:v>
                </c:pt>
                <c:pt idx="64123">
                  <c:v>1493323200</c:v>
                </c:pt>
                <c:pt idx="64124">
                  <c:v>1493326800</c:v>
                </c:pt>
                <c:pt idx="64125">
                  <c:v>1493330400</c:v>
                </c:pt>
                <c:pt idx="64126">
                  <c:v>1493334000</c:v>
                </c:pt>
                <c:pt idx="64127">
                  <c:v>1493337600</c:v>
                </c:pt>
                <c:pt idx="64128">
                  <c:v>1493341200</c:v>
                </c:pt>
                <c:pt idx="64129">
                  <c:v>1493344800</c:v>
                </c:pt>
                <c:pt idx="64130">
                  <c:v>1493348400</c:v>
                </c:pt>
                <c:pt idx="64131">
                  <c:v>1493352000</c:v>
                </c:pt>
                <c:pt idx="64132">
                  <c:v>1493355600</c:v>
                </c:pt>
                <c:pt idx="64133">
                  <c:v>1493359200</c:v>
                </c:pt>
                <c:pt idx="64134">
                  <c:v>1493362800</c:v>
                </c:pt>
                <c:pt idx="64135">
                  <c:v>1493366400</c:v>
                </c:pt>
                <c:pt idx="64136">
                  <c:v>1493370000</c:v>
                </c:pt>
                <c:pt idx="64137">
                  <c:v>1493373600</c:v>
                </c:pt>
                <c:pt idx="64138">
                  <c:v>1493377200</c:v>
                </c:pt>
                <c:pt idx="64139">
                  <c:v>1493380800</c:v>
                </c:pt>
                <c:pt idx="64140">
                  <c:v>1493384400</c:v>
                </c:pt>
                <c:pt idx="64141">
                  <c:v>1493388000</c:v>
                </c:pt>
                <c:pt idx="64142">
                  <c:v>1493391600</c:v>
                </c:pt>
                <c:pt idx="64143">
                  <c:v>1493395200</c:v>
                </c:pt>
                <c:pt idx="64144">
                  <c:v>1493398800</c:v>
                </c:pt>
                <c:pt idx="64145">
                  <c:v>1493402400</c:v>
                </c:pt>
                <c:pt idx="64146">
                  <c:v>1493406000</c:v>
                </c:pt>
                <c:pt idx="64147">
                  <c:v>1493409600</c:v>
                </c:pt>
                <c:pt idx="64148">
                  <c:v>1493413200</c:v>
                </c:pt>
                <c:pt idx="64149">
                  <c:v>1493416800</c:v>
                </c:pt>
                <c:pt idx="64150">
                  <c:v>1493420400</c:v>
                </c:pt>
                <c:pt idx="64151">
                  <c:v>1493424000</c:v>
                </c:pt>
                <c:pt idx="64152">
                  <c:v>1493427600</c:v>
                </c:pt>
                <c:pt idx="64153">
                  <c:v>1493431200</c:v>
                </c:pt>
                <c:pt idx="64154">
                  <c:v>1493434800</c:v>
                </c:pt>
                <c:pt idx="64155">
                  <c:v>1493438400</c:v>
                </c:pt>
                <c:pt idx="64156">
                  <c:v>1493442000</c:v>
                </c:pt>
                <c:pt idx="64157">
                  <c:v>1493445600</c:v>
                </c:pt>
                <c:pt idx="64158">
                  <c:v>1493449200</c:v>
                </c:pt>
                <c:pt idx="64159">
                  <c:v>1493452800</c:v>
                </c:pt>
                <c:pt idx="64160">
                  <c:v>1493456400</c:v>
                </c:pt>
                <c:pt idx="64161">
                  <c:v>1493460000</c:v>
                </c:pt>
                <c:pt idx="64162">
                  <c:v>1493463600</c:v>
                </c:pt>
                <c:pt idx="64163">
                  <c:v>1493467200</c:v>
                </c:pt>
                <c:pt idx="64164">
                  <c:v>1493470800</c:v>
                </c:pt>
                <c:pt idx="64165">
                  <c:v>1493474400</c:v>
                </c:pt>
                <c:pt idx="64166">
                  <c:v>1493478000</c:v>
                </c:pt>
                <c:pt idx="64167">
                  <c:v>1493481600</c:v>
                </c:pt>
                <c:pt idx="64168">
                  <c:v>1493485200</c:v>
                </c:pt>
                <c:pt idx="64169">
                  <c:v>1493488800</c:v>
                </c:pt>
                <c:pt idx="64170">
                  <c:v>1493492400</c:v>
                </c:pt>
                <c:pt idx="64171">
                  <c:v>1493496000</c:v>
                </c:pt>
                <c:pt idx="64172">
                  <c:v>1493499600</c:v>
                </c:pt>
                <c:pt idx="64173">
                  <c:v>1493503200</c:v>
                </c:pt>
                <c:pt idx="64174">
                  <c:v>1493506800</c:v>
                </c:pt>
                <c:pt idx="64175">
                  <c:v>1493510400</c:v>
                </c:pt>
                <c:pt idx="64176">
                  <c:v>1493514000</c:v>
                </c:pt>
                <c:pt idx="64177">
                  <c:v>1493517600</c:v>
                </c:pt>
                <c:pt idx="64178">
                  <c:v>1493521200</c:v>
                </c:pt>
                <c:pt idx="64179">
                  <c:v>1493524800</c:v>
                </c:pt>
                <c:pt idx="64180">
                  <c:v>1493528400</c:v>
                </c:pt>
                <c:pt idx="64181">
                  <c:v>1493532000</c:v>
                </c:pt>
                <c:pt idx="64182">
                  <c:v>1493535600</c:v>
                </c:pt>
                <c:pt idx="64183">
                  <c:v>1493539200</c:v>
                </c:pt>
                <c:pt idx="64184">
                  <c:v>1493542800</c:v>
                </c:pt>
                <c:pt idx="64185">
                  <c:v>1493546400</c:v>
                </c:pt>
                <c:pt idx="64186">
                  <c:v>1493550000</c:v>
                </c:pt>
                <c:pt idx="64187">
                  <c:v>1493553600</c:v>
                </c:pt>
                <c:pt idx="64188">
                  <c:v>1493557200</c:v>
                </c:pt>
                <c:pt idx="64189">
                  <c:v>1493560800</c:v>
                </c:pt>
                <c:pt idx="64190">
                  <c:v>1493564400</c:v>
                </c:pt>
                <c:pt idx="64191">
                  <c:v>1493568000</c:v>
                </c:pt>
                <c:pt idx="64192">
                  <c:v>1493571600</c:v>
                </c:pt>
                <c:pt idx="64193">
                  <c:v>1493575200</c:v>
                </c:pt>
                <c:pt idx="64194">
                  <c:v>1493578800</c:v>
                </c:pt>
                <c:pt idx="64195">
                  <c:v>1493582400</c:v>
                </c:pt>
                <c:pt idx="64196">
                  <c:v>1493586000</c:v>
                </c:pt>
                <c:pt idx="64197">
                  <c:v>1493589600</c:v>
                </c:pt>
                <c:pt idx="64198">
                  <c:v>1493593200</c:v>
                </c:pt>
                <c:pt idx="64199">
                  <c:v>1493596800</c:v>
                </c:pt>
                <c:pt idx="64200">
                  <c:v>1493600400</c:v>
                </c:pt>
                <c:pt idx="64201">
                  <c:v>1493604000</c:v>
                </c:pt>
                <c:pt idx="64202">
                  <c:v>1493607600</c:v>
                </c:pt>
                <c:pt idx="64203">
                  <c:v>1493611200</c:v>
                </c:pt>
                <c:pt idx="64204">
                  <c:v>1493614800</c:v>
                </c:pt>
                <c:pt idx="64205">
                  <c:v>1493618400</c:v>
                </c:pt>
                <c:pt idx="64206">
                  <c:v>1493622000</c:v>
                </c:pt>
                <c:pt idx="64207">
                  <c:v>1493625600</c:v>
                </c:pt>
                <c:pt idx="64208">
                  <c:v>1493629200</c:v>
                </c:pt>
                <c:pt idx="64209">
                  <c:v>1493632800</c:v>
                </c:pt>
                <c:pt idx="64210">
                  <c:v>1493636400</c:v>
                </c:pt>
                <c:pt idx="64211">
                  <c:v>1493640000</c:v>
                </c:pt>
                <c:pt idx="64212">
                  <c:v>1493643600</c:v>
                </c:pt>
                <c:pt idx="64213">
                  <c:v>1493647200</c:v>
                </c:pt>
                <c:pt idx="64214">
                  <c:v>1493650800</c:v>
                </c:pt>
                <c:pt idx="64215">
                  <c:v>1493654400</c:v>
                </c:pt>
                <c:pt idx="64216">
                  <c:v>1493658000</c:v>
                </c:pt>
                <c:pt idx="64217">
                  <c:v>1493661600</c:v>
                </c:pt>
                <c:pt idx="64218">
                  <c:v>1493665200</c:v>
                </c:pt>
                <c:pt idx="64219">
                  <c:v>1493668800</c:v>
                </c:pt>
                <c:pt idx="64220">
                  <c:v>1493672400</c:v>
                </c:pt>
                <c:pt idx="64221">
                  <c:v>1493676000</c:v>
                </c:pt>
                <c:pt idx="64222">
                  <c:v>1493679600</c:v>
                </c:pt>
                <c:pt idx="64223">
                  <c:v>1493683200</c:v>
                </c:pt>
                <c:pt idx="64224">
                  <c:v>1493686800</c:v>
                </c:pt>
                <c:pt idx="64225">
                  <c:v>1493690400</c:v>
                </c:pt>
                <c:pt idx="64226">
                  <c:v>1493694000</c:v>
                </c:pt>
                <c:pt idx="64227">
                  <c:v>1493697600</c:v>
                </c:pt>
                <c:pt idx="64228">
                  <c:v>1493701200</c:v>
                </c:pt>
                <c:pt idx="64229">
                  <c:v>1493704800</c:v>
                </c:pt>
                <c:pt idx="64230">
                  <c:v>1493708400</c:v>
                </c:pt>
                <c:pt idx="64231">
                  <c:v>1493712000</c:v>
                </c:pt>
                <c:pt idx="64232">
                  <c:v>1493715600</c:v>
                </c:pt>
                <c:pt idx="64233">
                  <c:v>1493719200</c:v>
                </c:pt>
                <c:pt idx="64234">
                  <c:v>1493722800</c:v>
                </c:pt>
                <c:pt idx="64235">
                  <c:v>1493726400</c:v>
                </c:pt>
                <c:pt idx="64236">
                  <c:v>1493730000</c:v>
                </c:pt>
                <c:pt idx="64237">
                  <c:v>1493733600</c:v>
                </c:pt>
                <c:pt idx="64238">
                  <c:v>1493737200</c:v>
                </c:pt>
                <c:pt idx="64239">
                  <c:v>1493740800</c:v>
                </c:pt>
                <c:pt idx="64240">
                  <c:v>1493744400</c:v>
                </c:pt>
                <c:pt idx="64241">
                  <c:v>1493748000</c:v>
                </c:pt>
                <c:pt idx="64242">
                  <c:v>1493751600</c:v>
                </c:pt>
                <c:pt idx="64243">
                  <c:v>1493755200</c:v>
                </c:pt>
                <c:pt idx="64244">
                  <c:v>1493758800</c:v>
                </c:pt>
                <c:pt idx="64245">
                  <c:v>1493762400</c:v>
                </c:pt>
                <c:pt idx="64246">
                  <c:v>1493766000</c:v>
                </c:pt>
                <c:pt idx="64247">
                  <c:v>1493769600</c:v>
                </c:pt>
                <c:pt idx="64248">
                  <c:v>1493773200</c:v>
                </c:pt>
                <c:pt idx="64249">
                  <c:v>1493776800</c:v>
                </c:pt>
                <c:pt idx="64250">
                  <c:v>1493780400</c:v>
                </c:pt>
                <c:pt idx="64251">
                  <c:v>1493784000</c:v>
                </c:pt>
                <c:pt idx="64252">
                  <c:v>1493787600</c:v>
                </c:pt>
                <c:pt idx="64253">
                  <c:v>1493791200</c:v>
                </c:pt>
                <c:pt idx="64254">
                  <c:v>1493794800</c:v>
                </c:pt>
                <c:pt idx="64255">
                  <c:v>1493798400</c:v>
                </c:pt>
                <c:pt idx="64256">
                  <c:v>1493802000</c:v>
                </c:pt>
                <c:pt idx="64257">
                  <c:v>1493805600</c:v>
                </c:pt>
                <c:pt idx="64258">
                  <c:v>1493809200</c:v>
                </c:pt>
                <c:pt idx="64259">
                  <c:v>1493812800</c:v>
                </c:pt>
                <c:pt idx="64260">
                  <c:v>1493816400</c:v>
                </c:pt>
                <c:pt idx="64261">
                  <c:v>1493820000</c:v>
                </c:pt>
                <c:pt idx="64262">
                  <c:v>1493823600</c:v>
                </c:pt>
                <c:pt idx="64263">
                  <c:v>1493827200</c:v>
                </c:pt>
                <c:pt idx="64264">
                  <c:v>1493830800</c:v>
                </c:pt>
                <c:pt idx="64265">
                  <c:v>1493834400</c:v>
                </c:pt>
                <c:pt idx="64266">
                  <c:v>1493838000</c:v>
                </c:pt>
                <c:pt idx="64267">
                  <c:v>1493841600</c:v>
                </c:pt>
                <c:pt idx="64268">
                  <c:v>1493845200</c:v>
                </c:pt>
                <c:pt idx="64269">
                  <c:v>1493848800</c:v>
                </c:pt>
                <c:pt idx="64270">
                  <c:v>1493852400</c:v>
                </c:pt>
                <c:pt idx="64271">
                  <c:v>1493856000</c:v>
                </c:pt>
                <c:pt idx="64272">
                  <c:v>1493859600</c:v>
                </c:pt>
                <c:pt idx="64273">
                  <c:v>1493863200</c:v>
                </c:pt>
                <c:pt idx="64274">
                  <c:v>1493866800</c:v>
                </c:pt>
                <c:pt idx="64275">
                  <c:v>1493870400</c:v>
                </c:pt>
                <c:pt idx="64276">
                  <c:v>1493874000</c:v>
                </c:pt>
                <c:pt idx="64277">
                  <c:v>1493877600</c:v>
                </c:pt>
                <c:pt idx="64278">
                  <c:v>1493881200</c:v>
                </c:pt>
                <c:pt idx="64279">
                  <c:v>1493884800</c:v>
                </c:pt>
                <c:pt idx="64280">
                  <c:v>1493888400</c:v>
                </c:pt>
                <c:pt idx="64281">
                  <c:v>1493892000</c:v>
                </c:pt>
                <c:pt idx="64282">
                  <c:v>1493895600</c:v>
                </c:pt>
                <c:pt idx="64283">
                  <c:v>1493899200</c:v>
                </c:pt>
                <c:pt idx="64284">
                  <c:v>1493902800</c:v>
                </c:pt>
                <c:pt idx="64285">
                  <c:v>1493906400</c:v>
                </c:pt>
                <c:pt idx="64286">
                  <c:v>1493910000</c:v>
                </c:pt>
                <c:pt idx="64287">
                  <c:v>1493913600</c:v>
                </c:pt>
                <c:pt idx="64288">
                  <c:v>1493917200</c:v>
                </c:pt>
                <c:pt idx="64289">
                  <c:v>1493920800</c:v>
                </c:pt>
                <c:pt idx="64290">
                  <c:v>1493924400</c:v>
                </c:pt>
                <c:pt idx="64291">
                  <c:v>1493928000</c:v>
                </c:pt>
                <c:pt idx="64292">
                  <c:v>1493931600</c:v>
                </c:pt>
                <c:pt idx="64293">
                  <c:v>1493935200</c:v>
                </c:pt>
                <c:pt idx="64294">
                  <c:v>1493938800</c:v>
                </c:pt>
                <c:pt idx="64295">
                  <c:v>1493942400</c:v>
                </c:pt>
                <c:pt idx="64296">
                  <c:v>1493946000</c:v>
                </c:pt>
                <c:pt idx="64297">
                  <c:v>1493949600</c:v>
                </c:pt>
                <c:pt idx="64298">
                  <c:v>1493953200</c:v>
                </c:pt>
                <c:pt idx="64299">
                  <c:v>1493956800</c:v>
                </c:pt>
                <c:pt idx="64300">
                  <c:v>1493960400</c:v>
                </c:pt>
                <c:pt idx="64301">
                  <c:v>1493964000</c:v>
                </c:pt>
                <c:pt idx="64302">
                  <c:v>1493967600</c:v>
                </c:pt>
                <c:pt idx="64303">
                  <c:v>1493971200</c:v>
                </c:pt>
                <c:pt idx="64304">
                  <c:v>1493974800</c:v>
                </c:pt>
                <c:pt idx="64305">
                  <c:v>1493978400</c:v>
                </c:pt>
                <c:pt idx="64306">
                  <c:v>1493982000</c:v>
                </c:pt>
                <c:pt idx="64307">
                  <c:v>1493985600</c:v>
                </c:pt>
                <c:pt idx="64308">
                  <c:v>1493989200</c:v>
                </c:pt>
                <c:pt idx="64309">
                  <c:v>1493992800</c:v>
                </c:pt>
                <c:pt idx="64310">
                  <c:v>1493996400</c:v>
                </c:pt>
                <c:pt idx="64311">
                  <c:v>1494000000</c:v>
                </c:pt>
                <c:pt idx="64312">
                  <c:v>1494003600</c:v>
                </c:pt>
                <c:pt idx="64313">
                  <c:v>1494007200</c:v>
                </c:pt>
                <c:pt idx="64314">
                  <c:v>1494010800</c:v>
                </c:pt>
                <c:pt idx="64315">
                  <c:v>1494014400</c:v>
                </c:pt>
                <c:pt idx="64316">
                  <c:v>1494018000</c:v>
                </c:pt>
                <c:pt idx="64317">
                  <c:v>1494021600</c:v>
                </c:pt>
                <c:pt idx="64318">
                  <c:v>1494025200</c:v>
                </c:pt>
                <c:pt idx="64319">
                  <c:v>1494028800</c:v>
                </c:pt>
                <c:pt idx="64320">
                  <c:v>1494032400</c:v>
                </c:pt>
                <c:pt idx="64321">
                  <c:v>1494036000</c:v>
                </c:pt>
                <c:pt idx="64322">
                  <c:v>1494039600</c:v>
                </c:pt>
                <c:pt idx="64323">
                  <c:v>1494043200</c:v>
                </c:pt>
                <c:pt idx="64324">
                  <c:v>1494046800</c:v>
                </c:pt>
                <c:pt idx="64325">
                  <c:v>1494050400</c:v>
                </c:pt>
                <c:pt idx="64326">
                  <c:v>1494054000</c:v>
                </c:pt>
                <c:pt idx="64327">
                  <c:v>1494057600</c:v>
                </c:pt>
                <c:pt idx="64328">
                  <c:v>1494061200</c:v>
                </c:pt>
                <c:pt idx="64329">
                  <c:v>1494064800</c:v>
                </c:pt>
                <c:pt idx="64330">
                  <c:v>1494068400</c:v>
                </c:pt>
                <c:pt idx="64331">
                  <c:v>1494072000</c:v>
                </c:pt>
                <c:pt idx="64332">
                  <c:v>1494075600</c:v>
                </c:pt>
                <c:pt idx="64333">
                  <c:v>1494079200</c:v>
                </c:pt>
                <c:pt idx="64334">
                  <c:v>1494082800</c:v>
                </c:pt>
                <c:pt idx="64335">
                  <c:v>1494086400</c:v>
                </c:pt>
                <c:pt idx="64336">
                  <c:v>1494090000</c:v>
                </c:pt>
                <c:pt idx="64337">
                  <c:v>1494093600</c:v>
                </c:pt>
                <c:pt idx="64338">
                  <c:v>1494097200</c:v>
                </c:pt>
                <c:pt idx="64339">
                  <c:v>1494100800</c:v>
                </c:pt>
                <c:pt idx="64340">
                  <c:v>1494104400</c:v>
                </c:pt>
                <c:pt idx="64341">
                  <c:v>1494108000</c:v>
                </c:pt>
                <c:pt idx="64342">
                  <c:v>1494111600</c:v>
                </c:pt>
                <c:pt idx="64343">
                  <c:v>1494115200</c:v>
                </c:pt>
                <c:pt idx="64344">
                  <c:v>1494118800</c:v>
                </c:pt>
                <c:pt idx="64345">
                  <c:v>1494122400</c:v>
                </c:pt>
                <c:pt idx="64346">
                  <c:v>1494126000</c:v>
                </c:pt>
                <c:pt idx="64347">
                  <c:v>1494129600</c:v>
                </c:pt>
                <c:pt idx="64348">
                  <c:v>1494133200</c:v>
                </c:pt>
                <c:pt idx="64349">
                  <c:v>1494136800</c:v>
                </c:pt>
                <c:pt idx="64350">
                  <c:v>1494140400</c:v>
                </c:pt>
                <c:pt idx="64351">
                  <c:v>1494144000</c:v>
                </c:pt>
                <c:pt idx="64352">
                  <c:v>1494147600</c:v>
                </c:pt>
                <c:pt idx="64353">
                  <c:v>1494151200</c:v>
                </c:pt>
                <c:pt idx="64354">
                  <c:v>1494154800</c:v>
                </c:pt>
                <c:pt idx="64355">
                  <c:v>1494158400</c:v>
                </c:pt>
                <c:pt idx="64356">
                  <c:v>1494162000</c:v>
                </c:pt>
                <c:pt idx="64357">
                  <c:v>1494165600</c:v>
                </c:pt>
                <c:pt idx="64358">
                  <c:v>1494169200</c:v>
                </c:pt>
                <c:pt idx="64359">
                  <c:v>1494172800</c:v>
                </c:pt>
                <c:pt idx="64360">
                  <c:v>1494176400</c:v>
                </c:pt>
                <c:pt idx="64361">
                  <c:v>1494180000</c:v>
                </c:pt>
                <c:pt idx="64362">
                  <c:v>1494183600</c:v>
                </c:pt>
                <c:pt idx="64363">
                  <c:v>1494187200</c:v>
                </c:pt>
                <c:pt idx="64364">
                  <c:v>1494190800</c:v>
                </c:pt>
                <c:pt idx="64365">
                  <c:v>1494194400</c:v>
                </c:pt>
                <c:pt idx="64366">
                  <c:v>1494198000</c:v>
                </c:pt>
                <c:pt idx="64367">
                  <c:v>1494201600</c:v>
                </c:pt>
                <c:pt idx="64368">
                  <c:v>1494205200</c:v>
                </c:pt>
                <c:pt idx="64369">
                  <c:v>1494208800</c:v>
                </c:pt>
                <c:pt idx="64370">
                  <c:v>1494212400</c:v>
                </c:pt>
                <c:pt idx="64371">
                  <c:v>1494216000</c:v>
                </c:pt>
                <c:pt idx="64372">
                  <c:v>1494219600</c:v>
                </c:pt>
                <c:pt idx="64373">
                  <c:v>1494223200</c:v>
                </c:pt>
                <c:pt idx="64374">
                  <c:v>1494226800</c:v>
                </c:pt>
                <c:pt idx="64375">
                  <c:v>1494230400</c:v>
                </c:pt>
                <c:pt idx="64376">
                  <c:v>1494234000</c:v>
                </c:pt>
                <c:pt idx="64377">
                  <c:v>1494237600</c:v>
                </c:pt>
                <c:pt idx="64378">
                  <c:v>1494241200</c:v>
                </c:pt>
                <c:pt idx="64379">
                  <c:v>1494244800</c:v>
                </c:pt>
                <c:pt idx="64380">
                  <c:v>1494248400</c:v>
                </c:pt>
                <c:pt idx="64381">
                  <c:v>1494252000</c:v>
                </c:pt>
                <c:pt idx="64382">
                  <c:v>1494255600</c:v>
                </c:pt>
                <c:pt idx="64383">
                  <c:v>1494259200</c:v>
                </c:pt>
                <c:pt idx="64384">
                  <c:v>1494262800</c:v>
                </c:pt>
                <c:pt idx="64385">
                  <c:v>1494266400</c:v>
                </c:pt>
                <c:pt idx="64386">
                  <c:v>1494270000</c:v>
                </c:pt>
                <c:pt idx="64387">
                  <c:v>1494273600</c:v>
                </c:pt>
                <c:pt idx="64388">
                  <c:v>1494277200</c:v>
                </c:pt>
                <c:pt idx="64389">
                  <c:v>1494280800</c:v>
                </c:pt>
                <c:pt idx="64390">
                  <c:v>1494284400</c:v>
                </c:pt>
                <c:pt idx="64391">
                  <c:v>1494288000</c:v>
                </c:pt>
                <c:pt idx="64392">
                  <c:v>1494291600</c:v>
                </c:pt>
                <c:pt idx="64393">
                  <c:v>1494295200</c:v>
                </c:pt>
                <c:pt idx="64394">
                  <c:v>1494298800</c:v>
                </c:pt>
                <c:pt idx="64395">
                  <c:v>1494302400</c:v>
                </c:pt>
                <c:pt idx="64396">
                  <c:v>1494306000</c:v>
                </c:pt>
                <c:pt idx="64397">
                  <c:v>1494309600</c:v>
                </c:pt>
                <c:pt idx="64398">
                  <c:v>1494313200</c:v>
                </c:pt>
                <c:pt idx="64399">
                  <c:v>1494316800</c:v>
                </c:pt>
                <c:pt idx="64400">
                  <c:v>1494320400</c:v>
                </c:pt>
                <c:pt idx="64401">
                  <c:v>1494324000</c:v>
                </c:pt>
                <c:pt idx="64402">
                  <c:v>1494327600</c:v>
                </c:pt>
                <c:pt idx="64403">
                  <c:v>1494331200</c:v>
                </c:pt>
                <c:pt idx="64404">
                  <c:v>1494334800</c:v>
                </c:pt>
                <c:pt idx="64405">
                  <c:v>1494338400</c:v>
                </c:pt>
                <c:pt idx="64406">
                  <c:v>1494342000</c:v>
                </c:pt>
                <c:pt idx="64407">
                  <c:v>1494345600</c:v>
                </c:pt>
                <c:pt idx="64408">
                  <c:v>1494349200</c:v>
                </c:pt>
                <c:pt idx="64409">
                  <c:v>1494352800</c:v>
                </c:pt>
                <c:pt idx="64410">
                  <c:v>1494356400</c:v>
                </c:pt>
                <c:pt idx="64411">
                  <c:v>1494360000</c:v>
                </c:pt>
                <c:pt idx="64412">
                  <c:v>1494363600</c:v>
                </c:pt>
                <c:pt idx="64413">
                  <c:v>1494367200</c:v>
                </c:pt>
                <c:pt idx="64414">
                  <c:v>1494370800</c:v>
                </c:pt>
                <c:pt idx="64415">
                  <c:v>1494374400</c:v>
                </c:pt>
                <c:pt idx="64416">
                  <c:v>1494378000</c:v>
                </c:pt>
                <c:pt idx="64417">
                  <c:v>1494381600</c:v>
                </c:pt>
                <c:pt idx="64418">
                  <c:v>1494385200</c:v>
                </c:pt>
                <c:pt idx="64419">
                  <c:v>1494388800</c:v>
                </c:pt>
                <c:pt idx="64420">
                  <c:v>1494392400</c:v>
                </c:pt>
                <c:pt idx="64421">
                  <c:v>1494396000</c:v>
                </c:pt>
                <c:pt idx="64422">
                  <c:v>1494399600</c:v>
                </c:pt>
                <c:pt idx="64423">
                  <c:v>1494403200</c:v>
                </c:pt>
                <c:pt idx="64424">
                  <c:v>1494406800</c:v>
                </c:pt>
                <c:pt idx="64425">
                  <c:v>1494410400</c:v>
                </c:pt>
                <c:pt idx="64426">
                  <c:v>1494414000</c:v>
                </c:pt>
                <c:pt idx="64427">
                  <c:v>1494417600</c:v>
                </c:pt>
                <c:pt idx="64428">
                  <c:v>1494421200</c:v>
                </c:pt>
                <c:pt idx="64429">
                  <c:v>1494424800</c:v>
                </c:pt>
                <c:pt idx="64430">
                  <c:v>1494428400</c:v>
                </c:pt>
                <c:pt idx="64431">
                  <c:v>1494432000</c:v>
                </c:pt>
                <c:pt idx="64432">
                  <c:v>1494435600</c:v>
                </c:pt>
                <c:pt idx="64433">
                  <c:v>1494439200</c:v>
                </c:pt>
                <c:pt idx="64434">
                  <c:v>1494442800</c:v>
                </c:pt>
                <c:pt idx="64435">
                  <c:v>1494446400</c:v>
                </c:pt>
                <c:pt idx="64436">
                  <c:v>1494450000</c:v>
                </c:pt>
                <c:pt idx="64437">
                  <c:v>1494453600</c:v>
                </c:pt>
                <c:pt idx="64438">
                  <c:v>1494457200</c:v>
                </c:pt>
                <c:pt idx="64439">
                  <c:v>1494460800</c:v>
                </c:pt>
                <c:pt idx="64440">
                  <c:v>1494464400</c:v>
                </c:pt>
                <c:pt idx="64441">
                  <c:v>1494468000</c:v>
                </c:pt>
                <c:pt idx="64442">
                  <c:v>1494471600</c:v>
                </c:pt>
                <c:pt idx="64443">
                  <c:v>1494475200</c:v>
                </c:pt>
                <c:pt idx="64444">
                  <c:v>1494478800</c:v>
                </c:pt>
                <c:pt idx="64445">
                  <c:v>1494482400</c:v>
                </c:pt>
                <c:pt idx="64446">
                  <c:v>1494486000</c:v>
                </c:pt>
                <c:pt idx="64447">
                  <c:v>1494489600</c:v>
                </c:pt>
                <c:pt idx="64448">
                  <c:v>1494493200</c:v>
                </c:pt>
                <c:pt idx="64449">
                  <c:v>1494496800</c:v>
                </c:pt>
                <c:pt idx="64450">
                  <c:v>1494500400</c:v>
                </c:pt>
                <c:pt idx="64451">
                  <c:v>1494504000</c:v>
                </c:pt>
                <c:pt idx="64452">
                  <c:v>1494507600</c:v>
                </c:pt>
                <c:pt idx="64453">
                  <c:v>1494511200</c:v>
                </c:pt>
                <c:pt idx="64454">
                  <c:v>1494514800</c:v>
                </c:pt>
                <c:pt idx="64455">
                  <c:v>1494518400</c:v>
                </c:pt>
                <c:pt idx="64456">
                  <c:v>1494522000</c:v>
                </c:pt>
                <c:pt idx="64457">
                  <c:v>1494525600</c:v>
                </c:pt>
                <c:pt idx="64458">
                  <c:v>1494529200</c:v>
                </c:pt>
                <c:pt idx="64459">
                  <c:v>1494532800</c:v>
                </c:pt>
                <c:pt idx="64460">
                  <c:v>1494536400</c:v>
                </c:pt>
                <c:pt idx="64461">
                  <c:v>1494540000</c:v>
                </c:pt>
                <c:pt idx="64462">
                  <c:v>1494543600</c:v>
                </c:pt>
                <c:pt idx="64463">
                  <c:v>1494547200</c:v>
                </c:pt>
                <c:pt idx="64464">
                  <c:v>1494550800</c:v>
                </c:pt>
                <c:pt idx="64465">
                  <c:v>1494554400</c:v>
                </c:pt>
                <c:pt idx="64466">
                  <c:v>1494558000</c:v>
                </c:pt>
                <c:pt idx="64467">
                  <c:v>1494561600</c:v>
                </c:pt>
                <c:pt idx="64468">
                  <c:v>1494565200</c:v>
                </c:pt>
                <c:pt idx="64469">
                  <c:v>1494568800</c:v>
                </c:pt>
                <c:pt idx="64470">
                  <c:v>1494572400</c:v>
                </c:pt>
                <c:pt idx="64471">
                  <c:v>1494576000</c:v>
                </c:pt>
                <c:pt idx="64472">
                  <c:v>1494579600</c:v>
                </c:pt>
                <c:pt idx="64473">
                  <c:v>1494583200</c:v>
                </c:pt>
                <c:pt idx="64474">
                  <c:v>1494586800</c:v>
                </c:pt>
                <c:pt idx="64475">
                  <c:v>1494590400</c:v>
                </c:pt>
                <c:pt idx="64476">
                  <c:v>1494594000</c:v>
                </c:pt>
                <c:pt idx="64477">
                  <c:v>1494597600</c:v>
                </c:pt>
                <c:pt idx="64478">
                  <c:v>1494601200</c:v>
                </c:pt>
                <c:pt idx="64479">
                  <c:v>1494604800</c:v>
                </c:pt>
                <c:pt idx="64480">
                  <c:v>1494608400</c:v>
                </c:pt>
                <c:pt idx="64481">
                  <c:v>1494612000</c:v>
                </c:pt>
                <c:pt idx="64482">
                  <c:v>1494615600</c:v>
                </c:pt>
                <c:pt idx="64483">
                  <c:v>1494619200</c:v>
                </c:pt>
                <c:pt idx="64484">
                  <c:v>1494622800</c:v>
                </c:pt>
                <c:pt idx="64485">
                  <c:v>1494626400</c:v>
                </c:pt>
                <c:pt idx="64486">
                  <c:v>1494630000</c:v>
                </c:pt>
                <c:pt idx="64487">
                  <c:v>1494633600</c:v>
                </c:pt>
                <c:pt idx="64488">
                  <c:v>1494637200</c:v>
                </c:pt>
                <c:pt idx="64489">
                  <c:v>1494640800</c:v>
                </c:pt>
                <c:pt idx="64490">
                  <c:v>1494644400</c:v>
                </c:pt>
                <c:pt idx="64491">
                  <c:v>1494648000</c:v>
                </c:pt>
                <c:pt idx="64492">
                  <c:v>1494651600</c:v>
                </c:pt>
                <c:pt idx="64493">
                  <c:v>1494655200</c:v>
                </c:pt>
                <c:pt idx="64494">
                  <c:v>1494658800</c:v>
                </c:pt>
                <c:pt idx="64495">
                  <c:v>1494662400</c:v>
                </c:pt>
                <c:pt idx="64496">
                  <c:v>1494666000</c:v>
                </c:pt>
                <c:pt idx="64497">
                  <c:v>1494669600</c:v>
                </c:pt>
                <c:pt idx="64498">
                  <c:v>1494673200</c:v>
                </c:pt>
                <c:pt idx="64499">
                  <c:v>1494676800</c:v>
                </c:pt>
                <c:pt idx="64500">
                  <c:v>1494680400</c:v>
                </c:pt>
                <c:pt idx="64501">
                  <c:v>1494684000</c:v>
                </c:pt>
                <c:pt idx="64502">
                  <c:v>1494687600</c:v>
                </c:pt>
                <c:pt idx="64503">
                  <c:v>1494691200</c:v>
                </c:pt>
                <c:pt idx="64504">
                  <c:v>1494694800</c:v>
                </c:pt>
                <c:pt idx="64505">
                  <c:v>1494698400</c:v>
                </c:pt>
                <c:pt idx="64506">
                  <c:v>1494702000</c:v>
                </c:pt>
                <c:pt idx="64507">
                  <c:v>1494705600</c:v>
                </c:pt>
                <c:pt idx="64508">
                  <c:v>1494709200</c:v>
                </c:pt>
                <c:pt idx="64509">
                  <c:v>1494712800</c:v>
                </c:pt>
                <c:pt idx="64510">
                  <c:v>1494716400</c:v>
                </c:pt>
                <c:pt idx="64511">
                  <c:v>1494720000</c:v>
                </c:pt>
                <c:pt idx="64512">
                  <c:v>1494723600</c:v>
                </c:pt>
                <c:pt idx="64513">
                  <c:v>1494727200</c:v>
                </c:pt>
                <c:pt idx="64514">
                  <c:v>1494730800</c:v>
                </c:pt>
                <c:pt idx="64515">
                  <c:v>1494734400</c:v>
                </c:pt>
                <c:pt idx="64516">
                  <c:v>1494738000</c:v>
                </c:pt>
                <c:pt idx="64517">
                  <c:v>1494741600</c:v>
                </c:pt>
                <c:pt idx="64518">
                  <c:v>1494745200</c:v>
                </c:pt>
                <c:pt idx="64519">
                  <c:v>1494748800</c:v>
                </c:pt>
                <c:pt idx="64520">
                  <c:v>1494752400</c:v>
                </c:pt>
                <c:pt idx="64521">
                  <c:v>1494756000</c:v>
                </c:pt>
                <c:pt idx="64522">
                  <c:v>1494759600</c:v>
                </c:pt>
                <c:pt idx="64523">
                  <c:v>1494763200</c:v>
                </c:pt>
                <c:pt idx="64524">
                  <c:v>1494766800</c:v>
                </c:pt>
                <c:pt idx="64525">
                  <c:v>1494770400</c:v>
                </c:pt>
                <c:pt idx="64526">
                  <c:v>1494774000</c:v>
                </c:pt>
                <c:pt idx="64527">
                  <c:v>1494777600</c:v>
                </c:pt>
                <c:pt idx="64528">
                  <c:v>1494781200</c:v>
                </c:pt>
                <c:pt idx="64529">
                  <c:v>1494784800</c:v>
                </c:pt>
                <c:pt idx="64530">
                  <c:v>1494788400</c:v>
                </c:pt>
                <c:pt idx="64531">
                  <c:v>1494792000</c:v>
                </c:pt>
                <c:pt idx="64532">
                  <c:v>1494795600</c:v>
                </c:pt>
                <c:pt idx="64533">
                  <c:v>1494799200</c:v>
                </c:pt>
                <c:pt idx="64534">
                  <c:v>1494802800</c:v>
                </c:pt>
                <c:pt idx="64535">
                  <c:v>1494806400</c:v>
                </c:pt>
                <c:pt idx="64536">
                  <c:v>1494810000</c:v>
                </c:pt>
                <c:pt idx="64537">
                  <c:v>1494813600</c:v>
                </c:pt>
                <c:pt idx="64538">
                  <c:v>1494817200</c:v>
                </c:pt>
                <c:pt idx="64539">
                  <c:v>1494820800</c:v>
                </c:pt>
                <c:pt idx="64540">
                  <c:v>1494824400</c:v>
                </c:pt>
                <c:pt idx="64541">
                  <c:v>1494828000</c:v>
                </c:pt>
                <c:pt idx="64542">
                  <c:v>1494831600</c:v>
                </c:pt>
                <c:pt idx="64543">
                  <c:v>1494835200</c:v>
                </c:pt>
                <c:pt idx="64544">
                  <c:v>1494838800</c:v>
                </c:pt>
                <c:pt idx="64545">
                  <c:v>1494842400</c:v>
                </c:pt>
                <c:pt idx="64546">
                  <c:v>1494846000</c:v>
                </c:pt>
                <c:pt idx="64547">
                  <c:v>1494849600</c:v>
                </c:pt>
                <c:pt idx="64548">
                  <c:v>1494853200</c:v>
                </c:pt>
                <c:pt idx="64549">
                  <c:v>1494856800</c:v>
                </c:pt>
                <c:pt idx="64550">
                  <c:v>1494860400</c:v>
                </c:pt>
                <c:pt idx="64551">
                  <c:v>1494864000</c:v>
                </c:pt>
                <c:pt idx="64552">
                  <c:v>1494867600</c:v>
                </c:pt>
                <c:pt idx="64553">
                  <c:v>1494871200</c:v>
                </c:pt>
                <c:pt idx="64554">
                  <c:v>1494874800</c:v>
                </c:pt>
                <c:pt idx="64555">
                  <c:v>1494878400</c:v>
                </c:pt>
                <c:pt idx="64556">
                  <c:v>1494882000</c:v>
                </c:pt>
                <c:pt idx="64557">
                  <c:v>1494885600</c:v>
                </c:pt>
                <c:pt idx="64558">
                  <c:v>1494889200</c:v>
                </c:pt>
                <c:pt idx="64559">
                  <c:v>1494892800</c:v>
                </c:pt>
                <c:pt idx="64560">
                  <c:v>1494896400</c:v>
                </c:pt>
                <c:pt idx="64561">
                  <c:v>1494900000</c:v>
                </c:pt>
                <c:pt idx="64562">
                  <c:v>1494903600</c:v>
                </c:pt>
                <c:pt idx="64563">
                  <c:v>1494907200</c:v>
                </c:pt>
                <c:pt idx="64564">
                  <c:v>1494910800</c:v>
                </c:pt>
                <c:pt idx="64565">
                  <c:v>1494914400</c:v>
                </c:pt>
                <c:pt idx="64566">
                  <c:v>1494918000</c:v>
                </c:pt>
                <c:pt idx="64567">
                  <c:v>1494921600</c:v>
                </c:pt>
                <c:pt idx="64568">
                  <c:v>1494925200</c:v>
                </c:pt>
                <c:pt idx="64569">
                  <c:v>1494928800</c:v>
                </c:pt>
                <c:pt idx="64570">
                  <c:v>1494932400</c:v>
                </c:pt>
                <c:pt idx="64571">
                  <c:v>1494936000</c:v>
                </c:pt>
                <c:pt idx="64572">
                  <c:v>1494939600</c:v>
                </c:pt>
                <c:pt idx="64573">
                  <c:v>1494943200</c:v>
                </c:pt>
                <c:pt idx="64574">
                  <c:v>1494946800</c:v>
                </c:pt>
                <c:pt idx="64575">
                  <c:v>1494950400</c:v>
                </c:pt>
                <c:pt idx="64576">
                  <c:v>1494954000</c:v>
                </c:pt>
                <c:pt idx="64577">
                  <c:v>1494957600</c:v>
                </c:pt>
                <c:pt idx="64578">
                  <c:v>1494961200</c:v>
                </c:pt>
                <c:pt idx="64579">
                  <c:v>1494964800</c:v>
                </c:pt>
                <c:pt idx="64580">
                  <c:v>1494968400</c:v>
                </c:pt>
                <c:pt idx="64581">
                  <c:v>1494972000</c:v>
                </c:pt>
                <c:pt idx="64582">
                  <c:v>1494975600</c:v>
                </c:pt>
                <c:pt idx="64583">
                  <c:v>1494979200</c:v>
                </c:pt>
                <c:pt idx="64584">
                  <c:v>1494982800</c:v>
                </c:pt>
                <c:pt idx="64585">
                  <c:v>1494986400</c:v>
                </c:pt>
                <c:pt idx="64586">
                  <c:v>1494990000</c:v>
                </c:pt>
                <c:pt idx="64587">
                  <c:v>1494993600</c:v>
                </c:pt>
                <c:pt idx="64588">
                  <c:v>1494997200</c:v>
                </c:pt>
                <c:pt idx="64589">
                  <c:v>1495000800</c:v>
                </c:pt>
                <c:pt idx="64590">
                  <c:v>1495004400</c:v>
                </c:pt>
                <c:pt idx="64591">
                  <c:v>1495008000</c:v>
                </c:pt>
                <c:pt idx="64592">
                  <c:v>1495011600</c:v>
                </c:pt>
                <c:pt idx="64593">
                  <c:v>1495015200</c:v>
                </c:pt>
                <c:pt idx="64594">
                  <c:v>1495018800</c:v>
                </c:pt>
                <c:pt idx="64595">
                  <c:v>1495022400</c:v>
                </c:pt>
                <c:pt idx="64596">
                  <c:v>1495026000</c:v>
                </c:pt>
                <c:pt idx="64597">
                  <c:v>1495029600</c:v>
                </c:pt>
                <c:pt idx="64598">
                  <c:v>1495033200</c:v>
                </c:pt>
                <c:pt idx="64599">
                  <c:v>1495036800</c:v>
                </c:pt>
                <c:pt idx="64600">
                  <c:v>1495040400</c:v>
                </c:pt>
                <c:pt idx="64601">
                  <c:v>1495044000</c:v>
                </c:pt>
                <c:pt idx="64602">
                  <c:v>1495047600</c:v>
                </c:pt>
                <c:pt idx="64603">
                  <c:v>1495051200</c:v>
                </c:pt>
                <c:pt idx="64604">
                  <c:v>1495054800</c:v>
                </c:pt>
                <c:pt idx="64605">
                  <c:v>1495058400</c:v>
                </c:pt>
                <c:pt idx="64606">
                  <c:v>1495062000</c:v>
                </c:pt>
                <c:pt idx="64607">
                  <c:v>1495065600</c:v>
                </c:pt>
                <c:pt idx="64608">
                  <c:v>1495069200</c:v>
                </c:pt>
                <c:pt idx="64609">
                  <c:v>1495072800</c:v>
                </c:pt>
                <c:pt idx="64610">
                  <c:v>1495076400</c:v>
                </c:pt>
                <c:pt idx="64611">
                  <c:v>1495080000</c:v>
                </c:pt>
                <c:pt idx="64612">
                  <c:v>1495083600</c:v>
                </c:pt>
                <c:pt idx="64613">
                  <c:v>1495087200</c:v>
                </c:pt>
                <c:pt idx="64614">
                  <c:v>1495090800</c:v>
                </c:pt>
                <c:pt idx="64615">
                  <c:v>1495094400</c:v>
                </c:pt>
                <c:pt idx="64616">
                  <c:v>1495098000</c:v>
                </c:pt>
                <c:pt idx="64617">
                  <c:v>1495101600</c:v>
                </c:pt>
                <c:pt idx="64618">
                  <c:v>1495105200</c:v>
                </c:pt>
                <c:pt idx="64619">
                  <c:v>1495108800</c:v>
                </c:pt>
                <c:pt idx="64620">
                  <c:v>1495112400</c:v>
                </c:pt>
                <c:pt idx="64621">
                  <c:v>1495116000</c:v>
                </c:pt>
                <c:pt idx="64622">
                  <c:v>1495119600</c:v>
                </c:pt>
                <c:pt idx="64623">
                  <c:v>1495123200</c:v>
                </c:pt>
                <c:pt idx="64624">
                  <c:v>1495126800</c:v>
                </c:pt>
                <c:pt idx="64625">
                  <c:v>1495130400</c:v>
                </c:pt>
                <c:pt idx="64626">
                  <c:v>1495134000</c:v>
                </c:pt>
                <c:pt idx="64627">
                  <c:v>1495137600</c:v>
                </c:pt>
                <c:pt idx="64628">
                  <c:v>1495141200</c:v>
                </c:pt>
                <c:pt idx="64629">
                  <c:v>1495144800</c:v>
                </c:pt>
                <c:pt idx="64630">
                  <c:v>1495148400</c:v>
                </c:pt>
                <c:pt idx="64631">
                  <c:v>1495152000</c:v>
                </c:pt>
                <c:pt idx="64632">
                  <c:v>1495155600</c:v>
                </c:pt>
                <c:pt idx="64633">
                  <c:v>1495159200</c:v>
                </c:pt>
                <c:pt idx="64634">
                  <c:v>1495162800</c:v>
                </c:pt>
                <c:pt idx="64635">
                  <c:v>1495166400</c:v>
                </c:pt>
                <c:pt idx="64636">
                  <c:v>1495170000</c:v>
                </c:pt>
                <c:pt idx="64637">
                  <c:v>1495173600</c:v>
                </c:pt>
                <c:pt idx="64638">
                  <c:v>1495177200</c:v>
                </c:pt>
                <c:pt idx="64639">
                  <c:v>1495180800</c:v>
                </c:pt>
                <c:pt idx="64640">
                  <c:v>1495184400</c:v>
                </c:pt>
                <c:pt idx="64641">
                  <c:v>1495188000</c:v>
                </c:pt>
                <c:pt idx="64642">
                  <c:v>1495191600</c:v>
                </c:pt>
                <c:pt idx="64643">
                  <c:v>1495195200</c:v>
                </c:pt>
                <c:pt idx="64644">
                  <c:v>1495198800</c:v>
                </c:pt>
                <c:pt idx="64645">
                  <c:v>1495202400</c:v>
                </c:pt>
                <c:pt idx="64646">
                  <c:v>1495206000</c:v>
                </c:pt>
                <c:pt idx="64647">
                  <c:v>1495209600</c:v>
                </c:pt>
                <c:pt idx="64648">
                  <c:v>1495213200</c:v>
                </c:pt>
                <c:pt idx="64649">
                  <c:v>1495216800</c:v>
                </c:pt>
                <c:pt idx="64650">
                  <c:v>1495220400</c:v>
                </c:pt>
                <c:pt idx="64651">
                  <c:v>1495224000</c:v>
                </c:pt>
                <c:pt idx="64652">
                  <c:v>1495227600</c:v>
                </c:pt>
                <c:pt idx="64653">
                  <c:v>1495231200</c:v>
                </c:pt>
                <c:pt idx="64654">
                  <c:v>1495234800</c:v>
                </c:pt>
                <c:pt idx="64655">
                  <c:v>1495238400</c:v>
                </c:pt>
                <c:pt idx="64656">
                  <c:v>1495242000</c:v>
                </c:pt>
                <c:pt idx="64657">
                  <c:v>1495245600</c:v>
                </c:pt>
                <c:pt idx="64658">
                  <c:v>1495249200</c:v>
                </c:pt>
                <c:pt idx="64659">
                  <c:v>1495252800</c:v>
                </c:pt>
                <c:pt idx="64660">
                  <c:v>1495256400</c:v>
                </c:pt>
                <c:pt idx="64661">
                  <c:v>1495260000</c:v>
                </c:pt>
                <c:pt idx="64662">
                  <c:v>1495263600</c:v>
                </c:pt>
                <c:pt idx="64663">
                  <c:v>1495267200</c:v>
                </c:pt>
                <c:pt idx="64664">
                  <c:v>1495270800</c:v>
                </c:pt>
                <c:pt idx="64665">
                  <c:v>1495274400</c:v>
                </c:pt>
                <c:pt idx="64666">
                  <c:v>1495278000</c:v>
                </c:pt>
                <c:pt idx="64667">
                  <c:v>1495281600</c:v>
                </c:pt>
                <c:pt idx="64668">
                  <c:v>1495285200</c:v>
                </c:pt>
                <c:pt idx="64669">
                  <c:v>1495288800</c:v>
                </c:pt>
                <c:pt idx="64670">
                  <c:v>1495292400</c:v>
                </c:pt>
                <c:pt idx="64671">
                  <c:v>1495296000</c:v>
                </c:pt>
                <c:pt idx="64672">
                  <c:v>1495299600</c:v>
                </c:pt>
                <c:pt idx="64673">
                  <c:v>1495303200</c:v>
                </c:pt>
                <c:pt idx="64674">
                  <c:v>1495306800</c:v>
                </c:pt>
                <c:pt idx="64675">
                  <c:v>1495310400</c:v>
                </c:pt>
                <c:pt idx="64676">
                  <c:v>1495314000</c:v>
                </c:pt>
                <c:pt idx="64677">
                  <c:v>1495317600</c:v>
                </c:pt>
                <c:pt idx="64678">
                  <c:v>1495321200</c:v>
                </c:pt>
                <c:pt idx="64679">
                  <c:v>1495324800</c:v>
                </c:pt>
                <c:pt idx="64680">
                  <c:v>1495328400</c:v>
                </c:pt>
                <c:pt idx="64681">
                  <c:v>1495332000</c:v>
                </c:pt>
                <c:pt idx="64682">
                  <c:v>1495335600</c:v>
                </c:pt>
                <c:pt idx="64683">
                  <c:v>1495339200</c:v>
                </c:pt>
                <c:pt idx="64684">
                  <c:v>1495342800</c:v>
                </c:pt>
                <c:pt idx="64685">
                  <c:v>1495346400</c:v>
                </c:pt>
                <c:pt idx="64686">
                  <c:v>1495350000</c:v>
                </c:pt>
                <c:pt idx="64687">
                  <c:v>1495353600</c:v>
                </c:pt>
                <c:pt idx="64688">
                  <c:v>1495357200</c:v>
                </c:pt>
                <c:pt idx="64689">
                  <c:v>1495360800</c:v>
                </c:pt>
                <c:pt idx="64690">
                  <c:v>1495364400</c:v>
                </c:pt>
                <c:pt idx="64691">
                  <c:v>1495368000</c:v>
                </c:pt>
                <c:pt idx="64692">
                  <c:v>1495371600</c:v>
                </c:pt>
                <c:pt idx="64693">
                  <c:v>1495375200</c:v>
                </c:pt>
                <c:pt idx="64694">
                  <c:v>1495378800</c:v>
                </c:pt>
                <c:pt idx="64695">
                  <c:v>1495382400</c:v>
                </c:pt>
                <c:pt idx="64696">
                  <c:v>1495386000</c:v>
                </c:pt>
                <c:pt idx="64697">
                  <c:v>1495389600</c:v>
                </c:pt>
                <c:pt idx="64698">
                  <c:v>1495393200</c:v>
                </c:pt>
                <c:pt idx="64699">
                  <c:v>1495396800</c:v>
                </c:pt>
                <c:pt idx="64700">
                  <c:v>1495400400</c:v>
                </c:pt>
                <c:pt idx="64701">
                  <c:v>1495404000</c:v>
                </c:pt>
                <c:pt idx="64702">
                  <c:v>1495407600</c:v>
                </c:pt>
                <c:pt idx="64703">
                  <c:v>1495411200</c:v>
                </c:pt>
                <c:pt idx="64704">
                  <c:v>1495414800</c:v>
                </c:pt>
                <c:pt idx="64705">
                  <c:v>1495418400</c:v>
                </c:pt>
                <c:pt idx="64706">
                  <c:v>1495422000</c:v>
                </c:pt>
                <c:pt idx="64707">
                  <c:v>1495425600</c:v>
                </c:pt>
                <c:pt idx="64708">
                  <c:v>1495429200</c:v>
                </c:pt>
                <c:pt idx="64709">
                  <c:v>1495432800</c:v>
                </c:pt>
                <c:pt idx="64710">
                  <c:v>1495436400</c:v>
                </c:pt>
                <c:pt idx="64711">
                  <c:v>1495440000</c:v>
                </c:pt>
                <c:pt idx="64712">
                  <c:v>1495443600</c:v>
                </c:pt>
                <c:pt idx="64713">
                  <c:v>1495447200</c:v>
                </c:pt>
                <c:pt idx="64714">
                  <c:v>1495450800</c:v>
                </c:pt>
                <c:pt idx="64715">
                  <c:v>1495454400</c:v>
                </c:pt>
                <c:pt idx="64716">
                  <c:v>1495458000</c:v>
                </c:pt>
                <c:pt idx="64717">
                  <c:v>1495461600</c:v>
                </c:pt>
                <c:pt idx="64718">
                  <c:v>1495465200</c:v>
                </c:pt>
                <c:pt idx="64719">
                  <c:v>1495468800</c:v>
                </c:pt>
                <c:pt idx="64720">
                  <c:v>1495472400</c:v>
                </c:pt>
                <c:pt idx="64721">
                  <c:v>1495476000</c:v>
                </c:pt>
                <c:pt idx="64722">
                  <c:v>1495479600</c:v>
                </c:pt>
                <c:pt idx="64723">
                  <c:v>1495483200</c:v>
                </c:pt>
                <c:pt idx="64724">
                  <c:v>1495486800</c:v>
                </c:pt>
                <c:pt idx="64725">
                  <c:v>1495490400</c:v>
                </c:pt>
                <c:pt idx="64726">
                  <c:v>1495494000</c:v>
                </c:pt>
                <c:pt idx="64727">
                  <c:v>1495497600</c:v>
                </c:pt>
                <c:pt idx="64728">
                  <c:v>1495501200</c:v>
                </c:pt>
                <c:pt idx="64729">
                  <c:v>1495504800</c:v>
                </c:pt>
                <c:pt idx="64730">
                  <c:v>1495508400</c:v>
                </c:pt>
                <c:pt idx="64731">
                  <c:v>1495512000</c:v>
                </c:pt>
                <c:pt idx="64732">
                  <c:v>1495515600</c:v>
                </c:pt>
                <c:pt idx="64733">
                  <c:v>1495519200</c:v>
                </c:pt>
                <c:pt idx="64734">
                  <c:v>1495522800</c:v>
                </c:pt>
                <c:pt idx="64735">
                  <c:v>1495526400</c:v>
                </c:pt>
                <c:pt idx="64736">
                  <c:v>1495530000</c:v>
                </c:pt>
                <c:pt idx="64737">
                  <c:v>1495533600</c:v>
                </c:pt>
                <c:pt idx="64738">
                  <c:v>1495537200</c:v>
                </c:pt>
                <c:pt idx="64739">
                  <c:v>1495540800</c:v>
                </c:pt>
                <c:pt idx="64740">
                  <c:v>1495544400</c:v>
                </c:pt>
                <c:pt idx="64741">
                  <c:v>1495548000</c:v>
                </c:pt>
                <c:pt idx="64742">
                  <c:v>1495551600</c:v>
                </c:pt>
                <c:pt idx="64743">
                  <c:v>1495555200</c:v>
                </c:pt>
                <c:pt idx="64744">
                  <c:v>1495558800</c:v>
                </c:pt>
                <c:pt idx="64745">
                  <c:v>1495562400</c:v>
                </c:pt>
                <c:pt idx="64746">
                  <c:v>1495566000</c:v>
                </c:pt>
                <c:pt idx="64747">
                  <c:v>1495569600</c:v>
                </c:pt>
                <c:pt idx="64748">
                  <c:v>1495573200</c:v>
                </c:pt>
                <c:pt idx="64749">
                  <c:v>1495576800</c:v>
                </c:pt>
                <c:pt idx="64750">
                  <c:v>1495580400</c:v>
                </c:pt>
                <c:pt idx="64751">
                  <c:v>1495584000</c:v>
                </c:pt>
                <c:pt idx="64752">
                  <c:v>1495587600</c:v>
                </c:pt>
                <c:pt idx="64753">
                  <c:v>1495591200</c:v>
                </c:pt>
                <c:pt idx="64754">
                  <c:v>1495594800</c:v>
                </c:pt>
                <c:pt idx="64755">
                  <c:v>1495598400</c:v>
                </c:pt>
                <c:pt idx="64756">
                  <c:v>1495602000</c:v>
                </c:pt>
                <c:pt idx="64757">
                  <c:v>1495605600</c:v>
                </c:pt>
                <c:pt idx="64758">
                  <c:v>1495609200</c:v>
                </c:pt>
                <c:pt idx="64759">
                  <c:v>1495612800</c:v>
                </c:pt>
                <c:pt idx="64760">
                  <c:v>1495616400</c:v>
                </c:pt>
                <c:pt idx="64761">
                  <c:v>1495620000</c:v>
                </c:pt>
                <c:pt idx="64762">
                  <c:v>1495623600</c:v>
                </c:pt>
                <c:pt idx="64763">
                  <c:v>1495627200</c:v>
                </c:pt>
                <c:pt idx="64764">
                  <c:v>1495630800</c:v>
                </c:pt>
                <c:pt idx="64765">
                  <c:v>1495634400</c:v>
                </c:pt>
                <c:pt idx="64766">
                  <c:v>1495638000</c:v>
                </c:pt>
                <c:pt idx="64767">
                  <c:v>1495641600</c:v>
                </c:pt>
                <c:pt idx="64768">
                  <c:v>1495645200</c:v>
                </c:pt>
                <c:pt idx="64769">
                  <c:v>1495648800</c:v>
                </c:pt>
                <c:pt idx="64770">
                  <c:v>1495652400</c:v>
                </c:pt>
                <c:pt idx="64771">
                  <c:v>1495656000</c:v>
                </c:pt>
                <c:pt idx="64772">
                  <c:v>1495659600</c:v>
                </c:pt>
                <c:pt idx="64773">
                  <c:v>1495663200</c:v>
                </c:pt>
                <c:pt idx="64774">
                  <c:v>1495666800</c:v>
                </c:pt>
                <c:pt idx="64775">
                  <c:v>1495670400</c:v>
                </c:pt>
                <c:pt idx="64776">
                  <c:v>1495674000</c:v>
                </c:pt>
                <c:pt idx="64777">
                  <c:v>1495677600</c:v>
                </c:pt>
                <c:pt idx="64778">
                  <c:v>1495681200</c:v>
                </c:pt>
                <c:pt idx="64779">
                  <c:v>1495684800</c:v>
                </c:pt>
                <c:pt idx="64780">
                  <c:v>1495688400</c:v>
                </c:pt>
                <c:pt idx="64781">
                  <c:v>1495692000</c:v>
                </c:pt>
                <c:pt idx="64782">
                  <c:v>1495695600</c:v>
                </c:pt>
                <c:pt idx="64783">
                  <c:v>1495699200</c:v>
                </c:pt>
                <c:pt idx="64784">
                  <c:v>1495702800</c:v>
                </c:pt>
                <c:pt idx="64785">
                  <c:v>1495706400</c:v>
                </c:pt>
                <c:pt idx="64786">
                  <c:v>1495710000</c:v>
                </c:pt>
                <c:pt idx="64787">
                  <c:v>1495713600</c:v>
                </c:pt>
                <c:pt idx="64788">
                  <c:v>1495717200</c:v>
                </c:pt>
                <c:pt idx="64789">
                  <c:v>1495720800</c:v>
                </c:pt>
                <c:pt idx="64790">
                  <c:v>1495724400</c:v>
                </c:pt>
                <c:pt idx="64791">
                  <c:v>1495728000</c:v>
                </c:pt>
                <c:pt idx="64792">
                  <c:v>1495731600</c:v>
                </c:pt>
                <c:pt idx="64793">
                  <c:v>1495735200</c:v>
                </c:pt>
                <c:pt idx="64794">
                  <c:v>1495738800</c:v>
                </c:pt>
                <c:pt idx="64795">
                  <c:v>1495742400</c:v>
                </c:pt>
                <c:pt idx="64796">
                  <c:v>1495746000</c:v>
                </c:pt>
                <c:pt idx="64797">
                  <c:v>1495749600</c:v>
                </c:pt>
                <c:pt idx="64798">
                  <c:v>1495753200</c:v>
                </c:pt>
                <c:pt idx="64799">
                  <c:v>1495756800</c:v>
                </c:pt>
                <c:pt idx="64800">
                  <c:v>1495760400</c:v>
                </c:pt>
                <c:pt idx="64801">
                  <c:v>1495764000</c:v>
                </c:pt>
                <c:pt idx="64802">
                  <c:v>1495767600</c:v>
                </c:pt>
                <c:pt idx="64803">
                  <c:v>1495771200</c:v>
                </c:pt>
                <c:pt idx="64804">
                  <c:v>1495774800</c:v>
                </c:pt>
                <c:pt idx="64805">
                  <c:v>1495778400</c:v>
                </c:pt>
                <c:pt idx="64806">
                  <c:v>1495782000</c:v>
                </c:pt>
                <c:pt idx="64807">
                  <c:v>1495785600</c:v>
                </c:pt>
                <c:pt idx="64808">
                  <c:v>1495789200</c:v>
                </c:pt>
                <c:pt idx="64809">
                  <c:v>1495792800</c:v>
                </c:pt>
                <c:pt idx="64810">
                  <c:v>1495796400</c:v>
                </c:pt>
                <c:pt idx="64811">
                  <c:v>1495800000</c:v>
                </c:pt>
                <c:pt idx="64812">
                  <c:v>1495803600</c:v>
                </c:pt>
                <c:pt idx="64813">
                  <c:v>1495807200</c:v>
                </c:pt>
                <c:pt idx="64814">
                  <c:v>1495810800</c:v>
                </c:pt>
                <c:pt idx="64815">
                  <c:v>1495814400</c:v>
                </c:pt>
                <c:pt idx="64816">
                  <c:v>1495818000</c:v>
                </c:pt>
                <c:pt idx="64817">
                  <c:v>1495821600</c:v>
                </c:pt>
                <c:pt idx="64818">
                  <c:v>1495825200</c:v>
                </c:pt>
                <c:pt idx="64819">
                  <c:v>1495828800</c:v>
                </c:pt>
                <c:pt idx="64820">
                  <c:v>1495832400</c:v>
                </c:pt>
                <c:pt idx="64821">
                  <c:v>1495836000</c:v>
                </c:pt>
                <c:pt idx="64822">
                  <c:v>1495839600</c:v>
                </c:pt>
                <c:pt idx="64823">
                  <c:v>1495843200</c:v>
                </c:pt>
                <c:pt idx="64824">
                  <c:v>1495846800</c:v>
                </c:pt>
                <c:pt idx="64825">
                  <c:v>1495850400</c:v>
                </c:pt>
                <c:pt idx="64826">
                  <c:v>1495854000</c:v>
                </c:pt>
                <c:pt idx="64827">
                  <c:v>1495857600</c:v>
                </c:pt>
                <c:pt idx="64828">
                  <c:v>1495861200</c:v>
                </c:pt>
                <c:pt idx="64829">
                  <c:v>1495864800</c:v>
                </c:pt>
                <c:pt idx="64830">
                  <c:v>1495868400</c:v>
                </c:pt>
                <c:pt idx="64831">
                  <c:v>1495872000</c:v>
                </c:pt>
                <c:pt idx="64832">
                  <c:v>1495875600</c:v>
                </c:pt>
                <c:pt idx="64833">
                  <c:v>1495879200</c:v>
                </c:pt>
                <c:pt idx="64834">
                  <c:v>1495882800</c:v>
                </c:pt>
                <c:pt idx="64835">
                  <c:v>1495886400</c:v>
                </c:pt>
                <c:pt idx="64836">
                  <c:v>1495890000</c:v>
                </c:pt>
                <c:pt idx="64837">
                  <c:v>1495893600</c:v>
                </c:pt>
                <c:pt idx="64838">
                  <c:v>1495897200</c:v>
                </c:pt>
                <c:pt idx="64839">
                  <c:v>1495900800</c:v>
                </c:pt>
                <c:pt idx="64840">
                  <c:v>1495904400</c:v>
                </c:pt>
                <c:pt idx="64841">
                  <c:v>1495908000</c:v>
                </c:pt>
                <c:pt idx="64842">
                  <c:v>1495911600</c:v>
                </c:pt>
                <c:pt idx="64843">
                  <c:v>1495915200</c:v>
                </c:pt>
                <c:pt idx="64844">
                  <c:v>1495918800</c:v>
                </c:pt>
                <c:pt idx="64845">
                  <c:v>1495922400</c:v>
                </c:pt>
                <c:pt idx="64846">
                  <c:v>1495926000</c:v>
                </c:pt>
                <c:pt idx="64847">
                  <c:v>1495929600</c:v>
                </c:pt>
                <c:pt idx="64848">
                  <c:v>1495933200</c:v>
                </c:pt>
                <c:pt idx="64849">
                  <c:v>1495936800</c:v>
                </c:pt>
                <c:pt idx="64850">
                  <c:v>1495940400</c:v>
                </c:pt>
                <c:pt idx="64851">
                  <c:v>1495944000</c:v>
                </c:pt>
                <c:pt idx="64852">
                  <c:v>1495947600</c:v>
                </c:pt>
                <c:pt idx="64853">
                  <c:v>1495951200</c:v>
                </c:pt>
                <c:pt idx="64854">
                  <c:v>1495954800</c:v>
                </c:pt>
                <c:pt idx="64855">
                  <c:v>1495958400</c:v>
                </c:pt>
                <c:pt idx="64856">
                  <c:v>1495962000</c:v>
                </c:pt>
                <c:pt idx="64857">
                  <c:v>1495965600</c:v>
                </c:pt>
                <c:pt idx="64858">
                  <c:v>1495969200</c:v>
                </c:pt>
                <c:pt idx="64859">
                  <c:v>1495972800</c:v>
                </c:pt>
                <c:pt idx="64860">
                  <c:v>1495976400</c:v>
                </c:pt>
                <c:pt idx="64861">
                  <c:v>1495980000</c:v>
                </c:pt>
                <c:pt idx="64862">
                  <c:v>1495983600</c:v>
                </c:pt>
                <c:pt idx="64863">
                  <c:v>1495987200</c:v>
                </c:pt>
                <c:pt idx="64864">
                  <c:v>1495990800</c:v>
                </c:pt>
                <c:pt idx="64865">
                  <c:v>1495994400</c:v>
                </c:pt>
                <c:pt idx="64866">
                  <c:v>1495998000</c:v>
                </c:pt>
                <c:pt idx="64867">
                  <c:v>1496001600</c:v>
                </c:pt>
                <c:pt idx="64868">
                  <c:v>1496005200</c:v>
                </c:pt>
                <c:pt idx="64869">
                  <c:v>1496008800</c:v>
                </c:pt>
                <c:pt idx="64870">
                  <c:v>1496012400</c:v>
                </c:pt>
                <c:pt idx="64871">
                  <c:v>1496016000</c:v>
                </c:pt>
                <c:pt idx="64872">
                  <c:v>1496019600</c:v>
                </c:pt>
                <c:pt idx="64873">
                  <c:v>1496023200</c:v>
                </c:pt>
                <c:pt idx="64874">
                  <c:v>1496026800</c:v>
                </c:pt>
                <c:pt idx="64875">
                  <c:v>1496030400</c:v>
                </c:pt>
                <c:pt idx="64876">
                  <c:v>1496034000</c:v>
                </c:pt>
                <c:pt idx="64877">
                  <c:v>1496037600</c:v>
                </c:pt>
                <c:pt idx="64878">
                  <c:v>1496041200</c:v>
                </c:pt>
                <c:pt idx="64879">
                  <c:v>1496044800</c:v>
                </c:pt>
                <c:pt idx="64880">
                  <c:v>1496048400</c:v>
                </c:pt>
                <c:pt idx="64881">
                  <c:v>1496052000</c:v>
                </c:pt>
                <c:pt idx="64882">
                  <c:v>1496055600</c:v>
                </c:pt>
                <c:pt idx="64883">
                  <c:v>1496059200</c:v>
                </c:pt>
                <c:pt idx="64884">
                  <c:v>1496062800</c:v>
                </c:pt>
                <c:pt idx="64885">
                  <c:v>1496066400</c:v>
                </c:pt>
                <c:pt idx="64886">
                  <c:v>1496070000</c:v>
                </c:pt>
                <c:pt idx="64887">
                  <c:v>1496073600</c:v>
                </c:pt>
                <c:pt idx="64888">
                  <c:v>1496077200</c:v>
                </c:pt>
                <c:pt idx="64889">
                  <c:v>1496080800</c:v>
                </c:pt>
                <c:pt idx="64890">
                  <c:v>1496084400</c:v>
                </c:pt>
                <c:pt idx="64891">
                  <c:v>1496088000</c:v>
                </c:pt>
                <c:pt idx="64892">
                  <c:v>1496091600</c:v>
                </c:pt>
                <c:pt idx="64893">
                  <c:v>1496095200</c:v>
                </c:pt>
                <c:pt idx="64894">
                  <c:v>1496098800</c:v>
                </c:pt>
                <c:pt idx="64895">
                  <c:v>1496102400</c:v>
                </c:pt>
                <c:pt idx="64896">
                  <c:v>1496106000</c:v>
                </c:pt>
                <c:pt idx="64897">
                  <c:v>1496109600</c:v>
                </c:pt>
                <c:pt idx="64898">
                  <c:v>1496113200</c:v>
                </c:pt>
                <c:pt idx="64899">
                  <c:v>1496116800</c:v>
                </c:pt>
                <c:pt idx="64900">
                  <c:v>1496120400</c:v>
                </c:pt>
                <c:pt idx="64901">
                  <c:v>1496124000</c:v>
                </c:pt>
                <c:pt idx="64902">
                  <c:v>1496127600</c:v>
                </c:pt>
                <c:pt idx="64903">
                  <c:v>1496131200</c:v>
                </c:pt>
                <c:pt idx="64904">
                  <c:v>1496134800</c:v>
                </c:pt>
                <c:pt idx="64905">
                  <c:v>1496138400</c:v>
                </c:pt>
                <c:pt idx="64906">
                  <c:v>1496142000</c:v>
                </c:pt>
                <c:pt idx="64907">
                  <c:v>1496145600</c:v>
                </c:pt>
                <c:pt idx="64908">
                  <c:v>1496149200</c:v>
                </c:pt>
                <c:pt idx="64909">
                  <c:v>1496152800</c:v>
                </c:pt>
                <c:pt idx="64910">
                  <c:v>1496156400</c:v>
                </c:pt>
                <c:pt idx="64911">
                  <c:v>1496160000</c:v>
                </c:pt>
                <c:pt idx="64912">
                  <c:v>1496163600</c:v>
                </c:pt>
                <c:pt idx="64913">
                  <c:v>1496167200</c:v>
                </c:pt>
                <c:pt idx="64914">
                  <c:v>1496170800</c:v>
                </c:pt>
                <c:pt idx="64915">
                  <c:v>1496174400</c:v>
                </c:pt>
                <c:pt idx="64916">
                  <c:v>1496178000</c:v>
                </c:pt>
                <c:pt idx="64917">
                  <c:v>1496181600</c:v>
                </c:pt>
                <c:pt idx="64918">
                  <c:v>1496185200</c:v>
                </c:pt>
                <c:pt idx="64919">
                  <c:v>1496188800</c:v>
                </c:pt>
                <c:pt idx="64920">
                  <c:v>1496192400</c:v>
                </c:pt>
                <c:pt idx="64921">
                  <c:v>1496196000</c:v>
                </c:pt>
                <c:pt idx="64922">
                  <c:v>1496199600</c:v>
                </c:pt>
                <c:pt idx="64923">
                  <c:v>1496203200</c:v>
                </c:pt>
                <c:pt idx="64924">
                  <c:v>1496206800</c:v>
                </c:pt>
                <c:pt idx="64925">
                  <c:v>1496210400</c:v>
                </c:pt>
                <c:pt idx="64926">
                  <c:v>1496214000</c:v>
                </c:pt>
                <c:pt idx="64927">
                  <c:v>1496217600</c:v>
                </c:pt>
                <c:pt idx="64928">
                  <c:v>1496221200</c:v>
                </c:pt>
                <c:pt idx="64929">
                  <c:v>1496224800</c:v>
                </c:pt>
                <c:pt idx="64930">
                  <c:v>1496228400</c:v>
                </c:pt>
                <c:pt idx="64931">
                  <c:v>1496232000</c:v>
                </c:pt>
                <c:pt idx="64932">
                  <c:v>1496235600</c:v>
                </c:pt>
                <c:pt idx="64933">
                  <c:v>1496239200</c:v>
                </c:pt>
                <c:pt idx="64934">
                  <c:v>1496242800</c:v>
                </c:pt>
                <c:pt idx="64935">
                  <c:v>1496246400</c:v>
                </c:pt>
                <c:pt idx="64936">
                  <c:v>1496250000</c:v>
                </c:pt>
                <c:pt idx="64937">
                  <c:v>1496253600</c:v>
                </c:pt>
                <c:pt idx="64938">
                  <c:v>1496257200</c:v>
                </c:pt>
                <c:pt idx="64939">
                  <c:v>1496260800</c:v>
                </c:pt>
                <c:pt idx="64940">
                  <c:v>1496264400</c:v>
                </c:pt>
                <c:pt idx="64941">
                  <c:v>1496268000</c:v>
                </c:pt>
                <c:pt idx="64942">
                  <c:v>1496271600</c:v>
                </c:pt>
                <c:pt idx="64943">
                  <c:v>1496275200</c:v>
                </c:pt>
                <c:pt idx="64944">
                  <c:v>1496278800</c:v>
                </c:pt>
                <c:pt idx="64945">
                  <c:v>1496282400</c:v>
                </c:pt>
                <c:pt idx="64946">
                  <c:v>1496286000</c:v>
                </c:pt>
                <c:pt idx="64947">
                  <c:v>1496289600</c:v>
                </c:pt>
                <c:pt idx="64948">
                  <c:v>1496293200</c:v>
                </c:pt>
                <c:pt idx="64949">
                  <c:v>1496296800</c:v>
                </c:pt>
                <c:pt idx="64950">
                  <c:v>1496300400</c:v>
                </c:pt>
                <c:pt idx="64951">
                  <c:v>1496304000</c:v>
                </c:pt>
                <c:pt idx="64952">
                  <c:v>1496307600</c:v>
                </c:pt>
                <c:pt idx="64953">
                  <c:v>1496311200</c:v>
                </c:pt>
                <c:pt idx="64954">
                  <c:v>1496314800</c:v>
                </c:pt>
                <c:pt idx="64955">
                  <c:v>1496318400</c:v>
                </c:pt>
                <c:pt idx="64956">
                  <c:v>1496322000</c:v>
                </c:pt>
                <c:pt idx="64957">
                  <c:v>1496325600</c:v>
                </c:pt>
                <c:pt idx="64958">
                  <c:v>1496329200</c:v>
                </c:pt>
                <c:pt idx="64959">
                  <c:v>1496332800</c:v>
                </c:pt>
                <c:pt idx="64960">
                  <c:v>1496336400</c:v>
                </c:pt>
                <c:pt idx="64961">
                  <c:v>1496340000</c:v>
                </c:pt>
                <c:pt idx="64962">
                  <c:v>1496343600</c:v>
                </c:pt>
                <c:pt idx="64963">
                  <c:v>1496347200</c:v>
                </c:pt>
                <c:pt idx="64964">
                  <c:v>1496350800</c:v>
                </c:pt>
                <c:pt idx="64965">
                  <c:v>1496354400</c:v>
                </c:pt>
                <c:pt idx="64966">
                  <c:v>1496358000</c:v>
                </c:pt>
                <c:pt idx="64967">
                  <c:v>1496361600</c:v>
                </c:pt>
                <c:pt idx="64968">
                  <c:v>1496365200</c:v>
                </c:pt>
                <c:pt idx="64969">
                  <c:v>1496368800</c:v>
                </c:pt>
                <c:pt idx="64970">
                  <c:v>1496372400</c:v>
                </c:pt>
                <c:pt idx="64971">
                  <c:v>1496376000</c:v>
                </c:pt>
                <c:pt idx="64972">
                  <c:v>1496379600</c:v>
                </c:pt>
                <c:pt idx="64973">
                  <c:v>1496383200</c:v>
                </c:pt>
                <c:pt idx="64974">
                  <c:v>1496386800</c:v>
                </c:pt>
                <c:pt idx="64975">
                  <c:v>1496390400</c:v>
                </c:pt>
                <c:pt idx="64976">
                  <c:v>1496394000</c:v>
                </c:pt>
                <c:pt idx="64977">
                  <c:v>1496397600</c:v>
                </c:pt>
                <c:pt idx="64978">
                  <c:v>1496401200</c:v>
                </c:pt>
                <c:pt idx="64979">
                  <c:v>1496404800</c:v>
                </c:pt>
                <c:pt idx="64980">
                  <c:v>1496408400</c:v>
                </c:pt>
                <c:pt idx="64981">
                  <c:v>1496412000</c:v>
                </c:pt>
                <c:pt idx="64982">
                  <c:v>1496415600</c:v>
                </c:pt>
                <c:pt idx="64983">
                  <c:v>1496419200</c:v>
                </c:pt>
                <c:pt idx="64984">
                  <c:v>1496422800</c:v>
                </c:pt>
                <c:pt idx="64985">
                  <c:v>1496426400</c:v>
                </c:pt>
                <c:pt idx="64986">
                  <c:v>1496430000</c:v>
                </c:pt>
                <c:pt idx="64987">
                  <c:v>1496433600</c:v>
                </c:pt>
                <c:pt idx="64988">
                  <c:v>1496437200</c:v>
                </c:pt>
                <c:pt idx="64989">
                  <c:v>1496440800</c:v>
                </c:pt>
                <c:pt idx="64990">
                  <c:v>1496444400</c:v>
                </c:pt>
                <c:pt idx="64991">
                  <c:v>1496448000</c:v>
                </c:pt>
                <c:pt idx="64992">
                  <c:v>1496451600</c:v>
                </c:pt>
                <c:pt idx="64993">
                  <c:v>1496455200</c:v>
                </c:pt>
                <c:pt idx="64994">
                  <c:v>1496458800</c:v>
                </c:pt>
                <c:pt idx="64995">
                  <c:v>1496462400</c:v>
                </c:pt>
                <c:pt idx="64996">
                  <c:v>1496466000</c:v>
                </c:pt>
                <c:pt idx="64997">
                  <c:v>1496469600</c:v>
                </c:pt>
                <c:pt idx="64998">
                  <c:v>1496473200</c:v>
                </c:pt>
                <c:pt idx="64999">
                  <c:v>1496476800</c:v>
                </c:pt>
                <c:pt idx="65000">
                  <c:v>1496480400</c:v>
                </c:pt>
                <c:pt idx="65001">
                  <c:v>1496484000</c:v>
                </c:pt>
                <c:pt idx="65002">
                  <c:v>1496487600</c:v>
                </c:pt>
                <c:pt idx="65003">
                  <c:v>1496491200</c:v>
                </c:pt>
                <c:pt idx="65004">
                  <c:v>1496494800</c:v>
                </c:pt>
                <c:pt idx="65005">
                  <c:v>1496498400</c:v>
                </c:pt>
                <c:pt idx="65006">
                  <c:v>1496502000</c:v>
                </c:pt>
                <c:pt idx="65007">
                  <c:v>1496505600</c:v>
                </c:pt>
                <c:pt idx="65008">
                  <c:v>1496509200</c:v>
                </c:pt>
                <c:pt idx="65009">
                  <c:v>1496512800</c:v>
                </c:pt>
                <c:pt idx="65010">
                  <c:v>1496516400</c:v>
                </c:pt>
                <c:pt idx="65011">
                  <c:v>1496520000</c:v>
                </c:pt>
                <c:pt idx="65012">
                  <c:v>1496523600</c:v>
                </c:pt>
                <c:pt idx="65013">
                  <c:v>1496527200</c:v>
                </c:pt>
                <c:pt idx="65014">
                  <c:v>1496530800</c:v>
                </c:pt>
                <c:pt idx="65015">
                  <c:v>1496534400</c:v>
                </c:pt>
                <c:pt idx="65016">
                  <c:v>1496538000</c:v>
                </c:pt>
                <c:pt idx="65017">
                  <c:v>1496541600</c:v>
                </c:pt>
                <c:pt idx="65018">
                  <c:v>1496545200</c:v>
                </c:pt>
                <c:pt idx="65019">
                  <c:v>1496548800</c:v>
                </c:pt>
                <c:pt idx="65020">
                  <c:v>1496552400</c:v>
                </c:pt>
                <c:pt idx="65021">
                  <c:v>1496556000</c:v>
                </c:pt>
                <c:pt idx="65022">
                  <c:v>1496559600</c:v>
                </c:pt>
                <c:pt idx="65023">
                  <c:v>1496563200</c:v>
                </c:pt>
                <c:pt idx="65024">
                  <c:v>1496566800</c:v>
                </c:pt>
                <c:pt idx="65025">
                  <c:v>1496570400</c:v>
                </c:pt>
                <c:pt idx="65026">
                  <c:v>1496574000</c:v>
                </c:pt>
                <c:pt idx="65027">
                  <c:v>1496577600</c:v>
                </c:pt>
                <c:pt idx="65028">
                  <c:v>1496581200</c:v>
                </c:pt>
                <c:pt idx="65029">
                  <c:v>1496584800</c:v>
                </c:pt>
                <c:pt idx="65030">
                  <c:v>1496588400</c:v>
                </c:pt>
                <c:pt idx="65031">
                  <c:v>1496592000</c:v>
                </c:pt>
                <c:pt idx="65032">
                  <c:v>1496595600</c:v>
                </c:pt>
                <c:pt idx="65033">
                  <c:v>1496599200</c:v>
                </c:pt>
                <c:pt idx="65034">
                  <c:v>1496602800</c:v>
                </c:pt>
                <c:pt idx="65035">
                  <c:v>1496606400</c:v>
                </c:pt>
                <c:pt idx="65036">
                  <c:v>1496610000</c:v>
                </c:pt>
                <c:pt idx="65037">
                  <c:v>1496613600</c:v>
                </c:pt>
                <c:pt idx="65038">
                  <c:v>1496617200</c:v>
                </c:pt>
                <c:pt idx="65039">
                  <c:v>1496620800</c:v>
                </c:pt>
                <c:pt idx="65040">
                  <c:v>1496624400</c:v>
                </c:pt>
                <c:pt idx="65041">
                  <c:v>1496628000</c:v>
                </c:pt>
                <c:pt idx="65042">
                  <c:v>1496631600</c:v>
                </c:pt>
                <c:pt idx="65043">
                  <c:v>1496635200</c:v>
                </c:pt>
                <c:pt idx="65044">
                  <c:v>1496638800</c:v>
                </c:pt>
                <c:pt idx="65045">
                  <c:v>1496642400</c:v>
                </c:pt>
                <c:pt idx="65046">
                  <c:v>1496646000</c:v>
                </c:pt>
                <c:pt idx="65047">
                  <c:v>1496649600</c:v>
                </c:pt>
                <c:pt idx="65048">
                  <c:v>1496653200</c:v>
                </c:pt>
                <c:pt idx="65049">
                  <c:v>1496656800</c:v>
                </c:pt>
                <c:pt idx="65050">
                  <c:v>1496660400</c:v>
                </c:pt>
                <c:pt idx="65051">
                  <c:v>1496664000</c:v>
                </c:pt>
                <c:pt idx="65052">
                  <c:v>1496667600</c:v>
                </c:pt>
                <c:pt idx="65053">
                  <c:v>1496671200</c:v>
                </c:pt>
                <c:pt idx="65054">
                  <c:v>1496674800</c:v>
                </c:pt>
                <c:pt idx="65055">
                  <c:v>1496678400</c:v>
                </c:pt>
                <c:pt idx="65056">
                  <c:v>1496682000</c:v>
                </c:pt>
                <c:pt idx="65057">
                  <c:v>1496685600</c:v>
                </c:pt>
                <c:pt idx="65058">
                  <c:v>1496689200</c:v>
                </c:pt>
                <c:pt idx="65059">
                  <c:v>1496692800</c:v>
                </c:pt>
                <c:pt idx="65060">
                  <c:v>1496696400</c:v>
                </c:pt>
                <c:pt idx="65061">
                  <c:v>1496700000</c:v>
                </c:pt>
                <c:pt idx="65062">
                  <c:v>1496703600</c:v>
                </c:pt>
                <c:pt idx="65063">
                  <c:v>1496707200</c:v>
                </c:pt>
                <c:pt idx="65064">
                  <c:v>1496710800</c:v>
                </c:pt>
                <c:pt idx="65065">
                  <c:v>1496714400</c:v>
                </c:pt>
                <c:pt idx="65066">
                  <c:v>1496718000</c:v>
                </c:pt>
                <c:pt idx="65067">
                  <c:v>1496721600</c:v>
                </c:pt>
                <c:pt idx="65068">
                  <c:v>1496725200</c:v>
                </c:pt>
                <c:pt idx="65069">
                  <c:v>1496728800</c:v>
                </c:pt>
                <c:pt idx="65070">
                  <c:v>1496732400</c:v>
                </c:pt>
                <c:pt idx="65071">
                  <c:v>1496736000</c:v>
                </c:pt>
                <c:pt idx="65072">
                  <c:v>1496739600</c:v>
                </c:pt>
                <c:pt idx="65073">
                  <c:v>1496743200</c:v>
                </c:pt>
                <c:pt idx="65074">
                  <c:v>1496746800</c:v>
                </c:pt>
                <c:pt idx="65075">
                  <c:v>1496750400</c:v>
                </c:pt>
                <c:pt idx="65076">
                  <c:v>1496754000</c:v>
                </c:pt>
                <c:pt idx="65077">
                  <c:v>1496757600</c:v>
                </c:pt>
                <c:pt idx="65078">
                  <c:v>1496761200</c:v>
                </c:pt>
                <c:pt idx="65079">
                  <c:v>1496764800</c:v>
                </c:pt>
                <c:pt idx="65080">
                  <c:v>1496768400</c:v>
                </c:pt>
                <c:pt idx="65081">
                  <c:v>1496772000</c:v>
                </c:pt>
                <c:pt idx="65082">
                  <c:v>1496775600</c:v>
                </c:pt>
                <c:pt idx="65083">
                  <c:v>1496779200</c:v>
                </c:pt>
                <c:pt idx="65084">
                  <c:v>1496782800</c:v>
                </c:pt>
                <c:pt idx="65085">
                  <c:v>1496786400</c:v>
                </c:pt>
                <c:pt idx="65086">
                  <c:v>1496790000</c:v>
                </c:pt>
                <c:pt idx="65087">
                  <c:v>1496793600</c:v>
                </c:pt>
                <c:pt idx="65088">
                  <c:v>1496797200</c:v>
                </c:pt>
                <c:pt idx="65089">
                  <c:v>1496800800</c:v>
                </c:pt>
                <c:pt idx="65090">
                  <c:v>1496804400</c:v>
                </c:pt>
                <c:pt idx="65091">
                  <c:v>1496808000</c:v>
                </c:pt>
                <c:pt idx="65092">
                  <c:v>1496811600</c:v>
                </c:pt>
                <c:pt idx="65093">
                  <c:v>1496815200</c:v>
                </c:pt>
                <c:pt idx="65094">
                  <c:v>1496818800</c:v>
                </c:pt>
                <c:pt idx="65095">
                  <c:v>1496822400</c:v>
                </c:pt>
                <c:pt idx="65096">
                  <c:v>1496826000</c:v>
                </c:pt>
                <c:pt idx="65097">
                  <c:v>1496829600</c:v>
                </c:pt>
                <c:pt idx="65098">
                  <c:v>1496833200</c:v>
                </c:pt>
                <c:pt idx="65099">
                  <c:v>1496836800</c:v>
                </c:pt>
                <c:pt idx="65100">
                  <c:v>1496840400</c:v>
                </c:pt>
                <c:pt idx="65101">
                  <c:v>1496844000</c:v>
                </c:pt>
                <c:pt idx="65102">
                  <c:v>1496847600</c:v>
                </c:pt>
                <c:pt idx="65103">
                  <c:v>1496851200</c:v>
                </c:pt>
                <c:pt idx="65104">
                  <c:v>1496854800</c:v>
                </c:pt>
                <c:pt idx="65105">
                  <c:v>1496858400</c:v>
                </c:pt>
                <c:pt idx="65106">
                  <c:v>1496862000</c:v>
                </c:pt>
                <c:pt idx="65107">
                  <c:v>1496865600</c:v>
                </c:pt>
                <c:pt idx="65108">
                  <c:v>1496869200</c:v>
                </c:pt>
                <c:pt idx="65109">
                  <c:v>1496872800</c:v>
                </c:pt>
                <c:pt idx="65110">
                  <c:v>1496876400</c:v>
                </c:pt>
                <c:pt idx="65111">
                  <c:v>1496880000</c:v>
                </c:pt>
                <c:pt idx="65112">
                  <c:v>1496883600</c:v>
                </c:pt>
                <c:pt idx="65113">
                  <c:v>1496887200</c:v>
                </c:pt>
                <c:pt idx="65114">
                  <c:v>1496890800</c:v>
                </c:pt>
                <c:pt idx="65115">
                  <c:v>1496894400</c:v>
                </c:pt>
                <c:pt idx="65116">
                  <c:v>1496898000</c:v>
                </c:pt>
                <c:pt idx="65117">
                  <c:v>1496901600</c:v>
                </c:pt>
                <c:pt idx="65118">
                  <c:v>1496905200</c:v>
                </c:pt>
                <c:pt idx="65119">
                  <c:v>1496908800</c:v>
                </c:pt>
                <c:pt idx="65120">
                  <c:v>1496912400</c:v>
                </c:pt>
                <c:pt idx="65121">
                  <c:v>1496916000</c:v>
                </c:pt>
                <c:pt idx="65122">
                  <c:v>1496919600</c:v>
                </c:pt>
                <c:pt idx="65123">
                  <c:v>1496923200</c:v>
                </c:pt>
                <c:pt idx="65124">
                  <c:v>1496926800</c:v>
                </c:pt>
                <c:pt idx="65125">
                  <c:v>1496930400</c:v>
                </c:pt>
                <c:pt idx="65126">
                  <c:v>1496934000</c:v>
                </c:pt>
                <c:pt idx="65127">
                  <c:v>1496937600</c:v>
                </c:pt>
                <c:pt idx="65128">
                  <c:v>1496941200</c:v>
                </c:pt>
                <c:pt idx="65129">
                  <c:v>1496944800</c:v>
                </c:pt>
                <c:pt idx="65130">
                  <c:v>1496948400</c:v>
                </c:pt>
                <c:pt idx="65131">
                  <c:v>1496952000</c:v>
                </c:pt>
                <c:pt idx="65132">
                  <c:v>1496955600</c:v>
                </c:pt>
                <c:pt idx="65133">
                  <c:v>1496959200</c:v>
                </c:pt>
                <c:pt idx="65134">
                  <c:v>1496962800</c:v>
                </c:pt>
                <c:pt idx="65135">
                  <c:v>1496966400</c:v>
                </c:pt>
                <c:pt idx="65136">
                  <c:v>1496970000</c:v>
                </c:pt>
                <c:pt idx="65137">
                  <c:v>1496973600</c:v>
                </c:pt>
                <c:pt idx="65138">
                  <c:v>1496977200</c:v>
                </c:pt>
                <c:pt idx="65139">
                  <c:v>1496980800</c:v>
                </c:pt>
                <c:pt idx="65140">
                  <c:v>1496984400</c:v>
                </c:pt>
                <c:pt idx="65141">
                  <c:v>1496988000</c:v>
                </c:pt>
                <c:pt idx="65142">
                  <c:v>1496991600</c:v>
                </c:pt>
                <c:pt idx="65143">
                  <c:v>1496995200</c:v>
                </c:pt>
                <c:pt idx="65144">
                  <c:v>1496998800</c:v>
                </c:pt>
                <c:pt idx="65145">
                  <c:v>1497002400</c:v>
                </c:pt>
                <c:pt idx="65146">
                  <c:v>1497006000</c:v>
                </c:pt>
                <c:pt idx="65147">
                  <c:v>1497009600</c:v>
                </c:pt>
                <c:pt idx="65148">
                  <c:v>1497013200</c:v>
                </c:pt>
                <c:pt idx="65149">
                  <c:v>1497016800</c:v>
                </c:pt>
                <c:pt idx="65150">
                  <c:v>1497020400</c:v>
                </c:pt>
                <c:pt idx="65151">
                  <c:v>1497024000</c:v>
                </c:pt>
                <c:pt idx="65152">
                  <c:v>1497027600</c:v>
                </c:pt>
                <c:pt idx="65153">
                  <c:v>1497031200</c:v>
                </c:pt>
                <c:pt idx="65154">
                  <c:v>1497034800</c:v>
                </c:pt>
                <c:pt idx="65155">
                  <c:v>1497038400</c:v>
                </c:pt>
                <c:pt idx="65156">
                  <c:v>1497042000</c:v>
                </c:pt>
                <c:pt idx="65157">
                  <c:v>1497045600</c:v>
                </c:pt>
                <c:pt idx="65158">
                  <c:v>1497049200</c:v>
                </c:pt>
                <c:pt idx="65159">
                  <c:v>1497052800</c:v>
                </c:pt>
                <c:pt idx="65160">
                  <c:v>1497056400</c:v>
                </c:pt>
                <c:pt idx="65161">
                  <c:v>1497060000</c:v>
                </c:pt>
                <c:pt idx="65162">
                  <c:v>1497063600</c:v>
                </c:pt>
                <c:pt idx="65163">
                  <c:v>1497067200</c:v>
                </c:pt>
                <c:pt idx="65164">
                  <c:v>1497070800</c:v>
                </c:pt>
                <c:pt idx="65165">
                  <c:v>1497074400</c:v>
                </c:pt>
                <c:pt idx="65166">
                  <c:v>1497078000</c:v>
                </c:pt>
                <c:pt idx="65167">
                  <c:v>1497081600</c:v>
                </c:pt>
                <c:pt idx="65168">
                  <c:v>1497085200</c:v>
                </c:pt>
                <c:pt idx="65169">
                  <c:v>1497088800</c:v>
                </c:pt>
                <c:pt idx="65170">
                  <c:v>1497092400</c:v>
                </c:pt>
                <c:pt idx="65171">
                  <c:v>1497096000</c:v>
                </c:pt>
                <c:pt idx="65172">
                  <c:v>1497099600</c:v>
                </c:pt>
                <c:pt idx="65173">
                  <c:v>1497103200</c:v>
                </c:pt>
                <c:pt idx="65174">
                  <c:v>1497106800</c:v>
                </c:pt>
                <c:pt idx="65175">
                  <c:v>1497110400</c:v>
                </c:pt>
                <c:pt idx="65176">
                  <c:v>1497114000</c:v>
                </c:pt>
                <c:pt idx="65177">
                  <c:v>1497117600</c:v>
                </c:pt>
                <c:pt idx="65178">
                  <c:v>1497121200</c:v>
                </c:pt>
                <c:pt idx="65179">
                  <c:v>1497124800</c:v>
                </c:pt>
                <c:pt idx="65180">
                  <c:v>1497128400</c:v>
                </c:pt>
                <c:pt idx="65181">
                  <c:v>1497132000</c:v>
                </c:pt>
                <c:pt idx="65182">
                  <c:v>1497135600</c:v>
                </c:pt>
                <c:pt idx="65183">
                  <c:v>1497139200</c:v>
                </c:pt>
                <c:pt idx="65184">
                  <c:v>1497142800</c:v>
                </c:pt>
                <c:pt idx="65185">
                  <c:v>1497146400</c:v>
                </c:pt>
                <c:pt idx="65186">
                  <c:v>1497150000</c:v>
                </c:pt>
                <c:pt idx="65187">
                  <c:v>1497153600</c:v>
                </c:pt>
                <c:pt idx="65188">
                  <c:v>1497157200</c:v>
                </c:pt>
                <c:pt idx="65189">
                  <c:v>1497160800</c:v>
                </c:pt>
                <c:pt idx="65190">
                  <c:v>1497164400</c:v>
                </c:pt>
                <c:pt idx="65191">
                  <c:v>1497168000</c:v>
                </c:pt>
                <c:pt idx="65192">
                  <c:v>1497171600</c:v>
                </c:pt>
                <c:pt idx="65193">
                  <c:v>1497175200</c:v>
                </c:pt>
                <c:pt idx="65194">
                  <c:v>1497178800</c:v>
                </c:pt>
                <c:pt idx="65195">
                  <c:v>1497182400</c:v>
                </c:pt>
                <c:pt idx="65196">
                  <c:v>1497186000</c:v>
                </c:pt>
                <c:pt idx="65197">
                  <c:v>1497189600</c:v>
                </c:pt>
                <c:pt idx="65198">
                  <c:v>1497193200</c:v>
                </c:pt>
                <c:pt idx="65199">
                  <c:v>1497196800</c:v>
                </c:pt>
                <c:pt idx="65200">
                  <c:v>1497200400</c:v>
                </c:pt>
                <c:pt idx="65201">
                  <c:v>1497204000</c:v>
                </c:pt>
                <c:pt idx="65202">
                  <c:v>1497207600</c:v>
                </c:pt>
                <c:pt idx="65203">
                  <c:v>1497211200</c:v>
                </c:pt>
                <c:pt idx="65204">
                  <c:v>1497214800</c:v>
                </c:pt>
                <c:pt idx="65205">
                  <c:v>1497218400</c:v>
                </c:pt>
                <c:pt idx="65206">
                  <c:v>1497222000</c:v>
                </c:pt>
                <c:pt idx="65207">
                  <c:v>1497225600</c:v>
                </c:pt>
                <c:pt idx="65208">
                  <c:v>1497229200</c:v>
                </c:pt>
                <c:pt idx="65209">
                  <c:v>1497232800</c:v>
                </c:pt>
                <c:pt idx="65210">
                  <c:v>1497236400</c:v>
                </c:pt>
                <c:pt idx="65211">
                  <c:v>1497240000</c:v>
                </c:pt>
                <c:pt idx="65212">
                  <c:v>1497243600</c:v>
                </c:pt>
                <c:pt idx="65213">
                  <c:v>1497247200</c:v>
                </c:pt>
                <c:pt idx="65214">
                  <c:v>1497250800</c:v>
                </c:pt>
                <c:pt idx="65215">
                  <c:v>1497254400</c:v>
                </c:pt>
                <c:pt idx="65216">
                  <c:v>1497258000</c:v>
                </c:pt>
                <c:pt idx="65217">
                  <c:v>1497261600</c:v>
                </c:pt>
                <c:pt idx="65218">
                  <c:v>1497265200</c:v>
                </c:pt>
                <c:pt idx="65219">
                  <c:v>1497268800</c:v>
                </c:pt>
                <c:pt idx="65220">
                  <c:v>1497272400</c:v>
                </c:pt>
                <c:pt idx="65221">
                  <c:v>1497276000</c:v>
                </c:pt>
                <c:pt idx="65222">
                  <c:v>1497279600</c:v>
                </c:pt>
                <c:pt idx="65223">
                  <c:v>1497283200</c:v>
                </c:pt>
                <c:pt idx="65224">
                  <c:v>1497286800</c:v>
                </c:pt>
                <c:pt idx="65225">
                  <c:v>1497290400</c:v>
                </c:pt>
                <c:pt idx="65226">
                  <c:v>1497294000</c:v>
                </c:pt>
                <c:pt idx="65227">
                  <c:v>1497297600</c:v>
                </c:pt>
                <c:pt idx="65228">
                  <c:v>1497301200</c:v>
                </c:pt>
                <c:pt idx="65229">
                  <c:v>1497304800</c:v>
                </c:pt>
                <c:pt idx="65230">
                  <c:v>1497308400</c:v>
                </c:pt>
                <c:pt idx="65231">
                  <c:v>1497312000</c:v>
                </c:pt>
                <c:pt idx="65232">
                  <c:v>1497315600</c:v>
                </c:pt>
                <c:pt idx="65233">
                  <c:v>1497319200</c:v>
                </c:pt>
                <c:pt idx="65234">
                  <c:v>1497322800</c:v>
                </c:pt>
                <c:pt idx="65235">
                  <c:v>1497326400</c:v>
                </c:pt>
                <c:pt idx="65236">
                  <c:v>1497330000</c:v>
                </c:pt>
                <c:pt idx="65237">
                  <c:v>1497333600</c:v>
                </c:pt>
                <c:pt idx="65238">
                  <c:v>1497337200</c:v>
                </c:pt>
                <c:pt idx="65239">
                  <c:v>1497340800</c:v>
                </c:pt>
                <c:pt idx="65240">
                  <c:v>1497344400</c:v>
                </c:pt>
                <c:pt idx="65241">
                  <c:v>1497348000</c:v>
                </c:pt>
                <c:pt idx="65242">
                  <c:v>1497351600</c:v>
                </c:pt>
                <c:pt idx="65243">
                  <c:v>1497355200</c:v>
                </c:pt>
                <c:pt idx="65244">
                  <c:v>1497358800</c:v>
                </c:pt>
                <c:pt idx="65245">
                  <c:v>1497362400</c:v>
                </c:pt>
                <c:pt idx="65246">
                  <c:v>1497366000</c:v>
                </c:pt>
                <c:pt idx="65247">
                  <c:v>1497369600</c:v>
                </c:pt>
                <c:pt idx="65248">
                  <c:v>1497373200</c:v>
                </c:pt>
                <c:pt idx="65249">
                  <c:v>1497376800</c:v>
                </c:pt>
                <c:pt idx="65250">
                  <c:v>1497380400</c:v>
                </c:pt>
                <c:pt idx="65251">
                  <c:v>1497384000</c:v>
                </c:pt>
                <c:pt idx="65252">
                  <c:v>1497387600</c:v>
                </c:pt>
                <c:pt idx="65253">
                  <c:v>1497391200</c:v>
                </c:pt>
                <c:pt idx="65254">
                  <c:v>1497394800</c:v>
                </c:pt>
                <c:pt idx="65255">
                  <c:v>1497398400</c:v>
                </c:pt>
                <c:pt idx="65256">
                  <c:v>1497402000</c:v>
                </c:pt>
                <c:pt idx="65257">
                  <c:v>1497405600</c:v>
                </c:pt>
                <c:pt idx="65258">
                  <c:v>1497409200</c:v>
                </c:pt>
                <c:pt idx="65259">
                  <c:v>1497412800</c:v>
                </c:pt>
                <c:pt idx="65260">
                  <c:v>1497416400</c:v>
                </c:pt>
                <c:pt idx="65261">
                  <c:v>1497420000</c:v>
                </c:pt>
                <c:pt idx="65262">
                  <c:v>1497423600</c:v>
                </c:pt>
                <c:pt idx="65263">
                  <c:v>1497427200</c:v>
                </c:pt>
                <c:pt idx="65264">
                  <c:v>1497430800</c:v>
                </c:pt>
                <c:pt idx="65265">
                  <c:v>1497434400</c:v>
                </c:pt>
                <c:pt idx="65266">
                  <c:v>1497438000</c:v>
                </c:pt>
                <c:pt idx="65267">
                  <c:v>1497441600</c:v>
                </c:pt>
                <c:pt idx="65268">
                  <c:v>1497445200</c:v>
                </c:pt>
                <c:pt idx="65269">
                  <c:v>1497448800</c:v>
                </c:pt>
                <c:pt idx="65270">
                  <c:v>1497452400</c:v>
                </c:pt>
                <c:pt idx="65271">
                  <c:v>1497456000</c:v>
                </c:pt>
                <c:pt idx="65272">
                  <c:v>1497459600</c:v>
                </c:pt>
                <c:pt idx="65273">
                  <c:v>1497463200</c:v>
                </c:pt>
                <c:pt idx="65274">
                  <c:v>1497466800</c:v>
                </c:pt>
                <c:pt idx="65275">
                  <c:v>1497470400</c:v>
                </c:pt>
                <c:pt idx="65276">
                  <c:v>1497474000</c:v>
                </c:pt>
                <c:pt idx="65277">
                  <c:v>1497477600</c:v>
                </c:pt>
                <c:pt idx="65278">
                  <c:v>1497481200</c:v>
                </c:pt>
                <c:pt idx="65279">
                  <c:v>1497484800</c:v>
                </c:pt>
                <c:pt idx="65280">
                  <c:v>1497488400</c:v>
                </c:pt>
                <c:pt idx="65281">
                  <c:v>1497492000</c:v>
                </c:pt>
                <c:pt idx="65282">
                  <c:v>1497495600</c:v>
                </c:pt>
                <c:pt idx="65283">
                  <c:v>1497499200</c:v>
                </c:pt>
                <c:pt idx="65284">
                  <c:v>1497502800</c:v>
                </c:pt>
                <c:pt idx="65285">
                  <c:v>1497506400</c:v>
                </c:pt>
                <c:pt idx="65286">
                  <c:v>1497510000</c:v>
                </c:pt>
                <c:pt idx="65287">
                  <c:v>1497513600</c:v>
                </c:pt>
                <c:pt idx="65288">
                  <c:v>1497517200</c:v>
                </c:pt>
                <c:pt idx="65289">
                  <c:v>1497520800</c:v>
                </c:pt>
                <c:pt idx="65290">
                  <c:v>1497524400</c:v>
                </c:pt>
                <c:pt idx="65291">
                  <c:v>1497528000</c:v>
                </c:pt>
                <c:pt idx="65292">
                  <c:v>1497531600</c:v>
                </c:pt>
                <c:pt idx="65293">
                  <c:v>1497535200</c:v>
                </c:pt>
                <c:pt idx="65294">
                  <c:v>1497538800</c:v>
                </c:pt>
                <c:pt idx="65295">
                  <c:v>1497542400</c:v>
                </c:pt>
                <c:pt idx="65296">
                  <c:v>1497546000</c:v>
                </c:pt>
                <c:pt idx="65297">
                  <c:v>1497549600</c:v>
                </c:pt>
                <c:pt idx="65298">
                  <c:v>1497553200</c:v>
                </c:pt>
                <c:pt idx="65299">
                  <c:v>1497556800</c:v>
                </c:pt>
                <c:pt idx="65300">
                  <c:v>1497560400</c:v>
                </c:pt>
                <c:pt idx="65301">
                  <c:v>1497564000</c:v>
                </c:pt>
                <c:pt idx="65302">
                  <c:v>1497567600</c:v>
                </c:pt>
                <c:pt idx="65303">
                  <c:v>1497571200</c:v>
                </c:pt>
                <c:pt idx="65304">
                  <c:v>1497574800</c:v>
                </c:pt>
                <c:pt idx="65305">
                  <c:v>1497578400</c:v>
                </c:pt>
                <c:pt idx="65306">
                  <c:v>1497582000</c:v>
                </c:pt>
                <c:pt idx="65307">
                  <c:v>1497585600</c:v>
                </c:pt>
                <c:pt idx="65308">
                  <c:v>1497589200</c:v>
                </c:pt>
                <c:pt idx="65309">
                  <c:v>1497592800</c:v>
                </c:pt>
                <c:pt idx="65310">
                  <c:v>1497596400</c:v>
                </c:pt>
                <c:pt idx="65311">
                  <c:v>1497600000</c:v>
                </c:pt>
                <c:pt idx="65312">
                  <c:v>1497603600</c:v>
                </c:pt>
                <c:pt idx="65313">
                  <c:v>1497607200</c:v>
                </c:pt>
                <c:pt idx="65314">
                  <c:v>1497610800</c:v>
                </c:pt>
                <c:pt idx="65315">
                  <c:v>1497614400</c:v>
                </c:pt>
                <c:pt idx="65316">
                  <c:v>1497618000</c:v>
                </c:pt>
                <c:pt idx="65317">
                  <c:v>1497621600</c:v>
                </c:pt>
                <c:pt idx="65318">
                  <c:v>1497625200</c:v>
                </c:pt>
                <c:pt idx="65319">
                  <c:v>1497628800</c:v>
                </c:pt>
                <c:pt idx="65320">
                  <c:v>1497632400</c:v>
                </c:pt>
                <c:pt idx="65321">
                  <c:v>1497636000</c:v>
                </c:pt>
                <c:pt idx="65322">
                  <c:v>1497639600</c:v>
                </c:pt>
                <c:pt idx="65323">
                  <c:v>1497643200</c:v>
                </c:pt>
                <c:pt idx="65324">
                  <c:v>1497646800</c:v>
                </c:pt>
                <c:pt idx="65325">
                  <c:v>1497650400</c:v>
                </c:pt>
                <c:pt idx="65326">
                  <c:v>1497654000</c:v>
                </c:pt>
                <c:pt idx="65327">
                  <c:v>1497657600</c:v>
                </c:pt>
                <c:pt idx="65328">
                  <c:v>1497661200</c:v>
                </c:pt>
                <c:pt idx="65329">
                  <c:v>1497664800</c:v>
                </c:pt>
                <c:pt idx="65330">
                  <c:v>1497668400</c:v>
                </c:pt>
                <c:pt idx="65331">
                  <c:v>1497672000</c:v>
                </c:pt>
                <c:pt idx="65332">
                  <c:v>1497675600</c:v>
                </c:pt>
                <c:pt idx="65333">
                  <c:v>1497679200</c:v>
                </c:pt>
                <c:pt idx="65334">
                  <c:v>1497682800</c:v>
                </c:pt>
                <c:pt idx="65335">
                  <c:v>1497686400</c:v>
                </c:pt>
                <c:pt idx="65336">
                  <c:v>1497690000</c:v>
                </c:pt>
                <c:pt idx="65337">
                  <c:v>1497693600</c:v>
                </c:pt>
                <c:pt idx="65338">
                  <c:v>1497697200</c:v>
                </c:pt>
                <c:pt idx="65339">
                  <c:v>1497700800</c:v>
                </c:pt>
                <c:pt idx="65340">
                  <c:v>1497704400</c:v>
                </c:pt>
                <c:pt idx="65341">
                  <c:v>1497708000</c:v>
                </c:pt>
                <c:pt idx="65342">
                  <c:v>1497711600</c:v>
                </c:pt>
                <c:pt idx="65343">
                  <c:v>1497715200</c:v>
                </c:pt>
                <c:pt idx="65344">
                  <c:v>1497718800</c:v>
                </c:pt>
                <c:pt idx="65345">
                  <c:v>1497722400</c:v>
                </c:pt>
                <c:pt idx="65346">
                  <c:v>1497726000</c:v>
                </c:pt>
                <c:pt idx="65347">
                  <c:v>1497729600</c:v>
                </c:pt>
                <c:pt idx="65348">
                  <c:v>1497733200</c:v>
                </c:pt>
                <c:pt idx="65349">
                  <c:v>1497736800</c:v>
                </c:pt>
                <c:pt idx="65350">
                  <c:v>1497740400</c:v>
                </c:pt>
                <c:pt idx="65351">
                  <c:v>1497744000</c:v>
                </c:pt>
                <c:pt idx="65352">
                  <c:v>1497747600</c:v>
                </c:pt>
                <c:pt idx="65353">
                  <c:v>1497751200</c:v>
                </c:pt>
                <c:pt idx="65354">
                  <c:v>1497754800</c:v>
                </c:pt>
                <c:pt idx="65355">
                  <c:v>1497758400</c:v>
                </c:pt>
                <c:pt idx="65356">
                  <c:v>1497762000</c:v>
                </c:pt>
                <c:pt idx="65357">
                  <c:v>1497765600</c:v>
                </c:pt>
                <c:pt idx="65358">
                  <c:v>1497769200</c:v>
                </c:pt>
                <c:pt idx="65359">
                  <c:v>1497772800</c:v>
                </c:pt>
                <c:pt idx="65360">
                  <c:v>1497776400</c:v>
                </c:pt>
                <c:pt idx="65361">
                  <c:v>1497780000</c:v>
                </c:pt>
                <c:pt idx="65362">
                  <c:v>1497783600</c:v>
                </c:pt>
                <c:pt idx="65363">
                  <c:v>1497787200</c:v>
                </c:pt>
                <c:pt idx="65364">
                  <c:v>1497790800</c:v>
                </c:pt>
                <c:pt idx="65365">
                  <c:v>1497794400</c:v>
                </c:pt>
                <c:pt idx="65366">
                  <c:v>1497798000</c:v>
                </c:pt>
                <c:pt idx="65367">
                  <c:v>1497801600</c:v>
                </c:pt>
                <c:pt idx="65368">
                  <c:v>1497805200</c:v>
                </c:pt>
                <c:pt idx="65369">
                  <c:v>1497808800</c:v>
                </c:pt>
                <c:pt idx="65370">
                  <c:v>1497812400</c:v>
                </c:pt>
                <c:pt idx="65371">
                  <c:v>1497816000</c:v>
                </c:pt>
                <c:pt idx="65372">
                  <c:v>1497819600</c:v>
                </c:pt>
                <c:pt idx="65373">
                  <c:v>1497823200</c:v>
                </c:pt>
                <c:pt idx="65374">
                  <c:v>1497826800</c:v>
                </c:pt>
                <c:pt idx="65375">
                  <c:v>1497830400</c:v>
                </c:pt>
                <c:pt idx="65376">
                  <c:v>1497834000</c:v>
                </c:pt>
                <c:pt idx="65377">
                  <c:v>1497837600</c:v>
                </c:pt>
                <c:pt idx="65378">
                  <c:v>1497841200</c:v>
                </c:pt>
                <c:pt idx="65379">
                  <c:v>1497844800</c:v>
                </c:pt>
                <c:pt idx="65380">
                  <c:v>1497848400</c:v>
                </c:pt>
                <c:pt idx="65381">
                  <c:v>1497852000</c:v>
                </c:pt>
                <c:pt idx="65382">
                  <c:v>1497855600</c:v>
                </c:pt>
                <c:pt idx="65383">
                  <c:v>1497859200</c:v>
                </c:pt>
                <c:pt idx="65384">
                  <c:v>1497862800</c:v>
                </c:pt>
                <c:pt idx="65385">
                  <c:v>1497866400</c:v>
                </c:pt>
                <c:pt idx="65386">
                  <c:v>1497870000</c:v>
                </c:pt>
                <c:pt idx="65387">
                  <c:v>1497873600</c:v>
                </c:pt>
                <c:pt idx="65388">
                  <c:v>1497877200</c:v>
                </c:pt>
                <c:pt idx="65389">
                  <c:v>1497880800</c:v>
                </c:pt>
                <c:pt idx="65390">
                  <c:v>1497884400</c:v>
                </c:pt>
                <c:pt idx="65391">
                  <c:v>1497888000</c:v>
                </c:pt>
                <c:pt idx="65392">
                  <c:v>1497891600</c:v>
                </c:pt>
                <c:pt idx="65393">
                  <c:v>1497895200</c:v>
                </c:pt>
                <c:pt idx="65394">
                  <c:v>1497898800</c:v>
                </c:pt>
                <c:pt idx="65395">
                  <c:v>1497902400</c:v>
                </c:pt>
                <c:pt idx="65396">
                  <c:v>1497906000</c:v>
                </c:pt>
                <c:pt idx="65397">
                  <c:v>1497909600</c:v>
                </c:pt>
                <c:pt idx="65398">
                  <c:v>1497913200</c:v>
                </c:pt>
                <c:pt idx="65399">
                  <c:v>1497916800</c:v>
                </c:pt>
                <c:pt idx="65400">
                  <c:v>1497920400</c:v>
                </c:pt>
                <c:pt idx="65401">
                  <c:v>1497924000</c:v>
                </c:pt>
                <c:pt idx="65402">
                  <c:v>1497927600</c:v>
                </c:pt>
                <c:pt idx="65403">
                  <c:v>1497931200</c:v>
                </c:pt>
                <c:pt idx="65404">
                  <c:v>1497934800</c:v>
                </c:pt>
                <c:pt idx="65405">
                  <c:v>1497938400</c:v>
                </c:pt>
                <c:pt idx="65406">
                  <c:v>1497942000</c:v>
                </c:pt>
                <c:pt idx="65407">
                  <c:v>1497945600</c:v>
                </c:pt>
                <c:pt idx="65408">
                  <c:v>1497949200</c:v>
                </c:pt>
                <c:pt idx="65409">
                  <c:v>1497952800</c:v>
                </c:pt>
                <c:pt idx="65410">
                  <c:v>1497956400</c:v>
                </c:pt>
                <c:pt idx="65411">
                  <c:v>1497960000</c:v>
                </c:pt>
                <c:pt idx="65412">
                  <c:v>1497963600</c:v>
                </c:pt>
                <c:pt idx="65413">
                  <c:v>1497967200</c:v>
                </c:pt>
                <c:pt idx="65414">
                  <c:v>1497970800</c:v>
                </c:pt>
                <c:pt idx="65415">
                  <c:v>1497974400</c:v>
                </c:pt>
                <c:pt idx="65416">
                  <c:v>1497978000</c:v>
                </c:pt>
                <c:pt idx="65417">
                  <c:v>1497981600</c:v>
                </c:pt>
                <c:pt idx="65418">
                  <c:v>1497985200</c:v>
                </c:pt>
                <c:pt idx="65419">
                  <c:v>1497988800</c:v>
                </c:pt>
                <c:pt idx="65420">
                  <c:v>1497992400</c:v>
                </c:pt>
                <c:pt idx="65421">
                  <c:v>1497996000</c:v>
                </c:pt>
                <c:pt idx="65422">
                  <c:v>1497999600</c:v>
                </c:pt>
                <c:pt idx="65423">
                  <c:v>1498003200</c:v>
                </c:pt>
                <c:pt idx="65424">
                  <c:v>1498006800</c:v>
                </c:pt>
                <c:pt idx="65425">
                  <c:v>1498010400</c:v>
                </c:pt>
                <c:pt idx="65426">
                  <c:v>1498014000</c:v>
                </c:pt>
                <c:pt idx="65427">
                  <c:v>1498017600</c:v>
                </c:pt>
                <c:pt idx="65428">
                  <c:v>1498021200</c:v>
                </c:pt>
                <c:pt idx="65429">
                  <c:v>1498024800</c:v>
                </c:pt>
                <c:pt idx="65430">
                  <c:v>1498028400</c:v>
                </c:pt>
                <c:pt idx="65431">
                  <c:v>1498032000</c:v>
                </c:pt>
                <c:pt idx="65432">
                  <c:v>1498035600</c:v>
                </c:pt>
                <c:pt idx="65433">
                  <c:v>1498039200</c:v>
                </c:pt>
                <c:pt idx="65434">
                  <c:v>1498042800</c:v>
                </c:pt>
                <c:pt idx="65435">
                  <c:v>1498046400</c:v>
                </c:pt>
                <c:pt idx="65436">
                  <c:v>1498050000</c:v>
                </c:pt>
                <c:pt idx="65437">
                  <c:v>1498053600</c:v>
                </c:pt>
                <c:pt idx="65438">
                  <c:v>1498057200</c:v>
                </c:pt>
                <c:pt idx="65439">
                  <c:v>1498060800</c:v>
                </c:pt>
                <c:pt idx="65440">
                  <c:v>1498064400</c:v>
                </c:pt>
                <c:pt idx="65441">
                  <c:v>1498068000</c:v>
                </c:pt>
                <c:pt idx="65442">
                  <c:v>1498071600</c:v>
                </c:pt>
                <c:pt idx="65443">
                  <c:v>1498075200</c:v>
                </c:pt>
                <c:pt idx="65444">
                  <c:v>1498078800</c:v>
                </c:pt>
                <c:pt idx="65445">
                  <c:v>1498082400</c:v>
                </c:pt>
                <c:pt idx="65446">
                  <c:v>1498086000</c:v>
                </c:pt>
                <c:pt idx="65447">
                  <c:v>1498089600</c:v>
                </c:pt>
                <c:pt idx="65448">
                  <c:v>1498093200</c:v>
                </c:pt>
                <c:pt idx="65449">
                  <c:v>1498096800</c:v>
                </c:pt>
                <c:pt idx="65450">
                  <c:v>1498100400</c:v>
                </c:pt>
                <c:pt idx="65451">
                  <c:v>1498104000</c:v>
                </c:pt>
                <c:pt idx="65452">
                  <c:v>1498107600</c:v>
                </c:pt>
                <c:pt idx="65453">
                  <c:v>1498111200</c:v>
                </c:pt>
                <c:pt idx="65454">
                  <c:v>1498114800</c:v>
                </c:pt>
                <c:pt idx="65455">
                  <c:v>1498118400</c:v>
                </c:pt>
                <c:pt idx="65456">
                  <c:v>1498122000</c:v>
                </c:pt>
                <c:pt idx="65457">
                  <c:v>1498125600</c:v>
                </c:pt>
                <c:pt idx="65458">
                  <c:v>1498129200</c:v>
                </c:pt>
                <c:pt idx="65459">
                  <c:v>1498132800</c:v>
                </c:pt>
                <c:pt idx="65460">
                  <c:v>1498136400</c:v>
                </c:pt>
                <c:pt idx="65461">
                  <c:v>1498140000</c:v>
                </c:pt>
                <c:pt idx="65462">
                  <c:v>1498143600</c:v>
                </c:pt>
                <c:pt idx="65463">
                  <c:v>1498147200</c:v>
                </c:pt>
                <c:pt idx="65464">
                  <c:v>1498150800</c:v>
                </c:pt>
                <c:pt idx="65465">
                  <c:v>1498154400</c:v>
                </c:pt>
                <c:pt idx="65466">
                  <c:v>1498158000</c:v>
                </c:pt>
                <c:pt idx="65467">
                  <c:v>1498161600</c:v>
                </c:pt>
                <c:pt idx="65468">
                  <c:v>1498165200</c:v>
                </c:pt>
                <c:pt idx="65469">
                  <c:v>1498168800</c:v>
                </c:pt>
                <c:pt idx="65470">
                  <c:v>1498172400</c:v>
                </c:pt>
                <c:pt idx="65471">
                  <c:v>1498176000</c:v>
                </c:pt>
                <c:pt idx="65472">
                  <c:v>1498179600</c:v>
                </c:pt>
                <c:pt idx="65473">
                  <c:v>1498183200</c:v>
                </c:pt>
                <c:pt idx="65474">
                  <c:v>1498186800</c:v>
                </c:pt>
                <c:pt idx="65475">
                  <c:v>1498190400</c:v>
                </c:pt>
                <c:pt idx="65476">
                  <c:v>1498194000</c:v>
                </c:pt>
                <c:pt idx="65477">
                  <c:v>1498197600</c:v>
                </c:pt>
                <c:pt idx="65478">
                  <c:v>1498201200</c:v>
                </c:pt>
                <c:pt idx="65479">
                  <c:v>1498204800</c:v>
                </c:pt>
                <c:pt idx="65480">
                  <c:v>1498208400</c:v>
                </c:pt>
                <c:pt idx="65481">
                  <c:v>1498212000</c:v>
                </c:pt>
                <c:pt idx="65482">
                  <c:v>1498215600</c:v>
                </c:pt>
                <c:pt idx="65483">
                  <c:v>1498219200</c:v>
                </c:pt>
                <c:pt idx="65484">
                  <c:v>1498222800</c:v>
                </c:pt>
                <c:pt idx="65485">
                  <c:v>1498226400</c:v>
                </c:pt>
                <c:pt idx="65486">
                  <c:v>1498230000</c:v>
                </c:pt>
                <c:pt idx="65487">
                  <c:v>1498233600</c:v>
                </c:pt>
                <c:pt idx="65488">
                  <c:v>1498237200</c:v>
                </c:pt>
                <c:pt idx="65489">
                  <c:v>1498240800</c:v>
                </c:pt>
                <c:pt idx="65490">
                  <c:v>1498244400</c:v>
                </c:pt>
                <c:pt idx="65491">
                  <c:v>1498248000</c:v>
                </c:pt>
                <c:pt idx="65492">
                  <c:v>1498251600</c:v>
                </c:pt>
                <c:pt idx="65493">
                  <c:v>1498255200</c:v>
                </c:pt>
                <c:pt idx="65494">
                  <c:v>1498258800</c:v>
                </c:pt>
                <c:pt idx="65495">
                  <c:v>1498262400</c:v>
                </c:pt>
                <c:pt idx="65496">
                  <c:v>1498266000</c:v>
                </c:pt>
                <c:pt idx="65497">
                  <c:v>1498269600</c:v>
                </c:pt>
                <c:pt idx="65498">
                  <c:v>1498273200</c:v>
                </c:pt>
                <c:pt idx="65499">
                  <c:v>1498276800</c:v>
                </c:pt>
                <c:pt idx="65500">
                  <c:v>1498280400</c:v>
                </c:pt>
                <c:pt idx="65501">
                  <c:v>1498284000</c:v>
                </c:pt>
                <c:pt idx="65502">
                  <c:v>1498287600</c:v>
                </c:pt>
                <c:pt idx="65503">
                  <c:v>1498291200</c:v>
                </c:pt>
                <c:pt idx="65504">
                  <c:v>1498294800</c:v>
                </c:pt>
                <c:pt idx="65505">
                  <c:v>1498298400</c:v>
                </c:pt>
                <c:pt idx="65506">
                  <c:v>1498302000</c:v>
                </c:pt>
                <c:pt idx="65507">
                  <c:v>1498305600</c:v>
                </c:pt>
                <c:pt idx="65508">
                  <c:v>1498309200</c:v>
                </c:pt>
                <c:pt idx="65509">
                  <c:v>1498312800</c:v>
                </c:pt>
                <c:pt idx="65510">
                  <c:v>1498316400</c:v>
                </c:pt>
                <c:pt idx="65511">
                  <c:v>1498320000</c:v>
                </c:pt>
                <c:pt idx="65512">
                  <c:v>1498323600</c:v>
                </c:pt>
                <c:pt idx="65513">
                  <c:v>1498327200</c:v>
                </c:pt>
                <c:pt idx="65514">
                  <c:v>1498330800</c:v>
                </c:pt>
                <c:pt idx="65515">
                  <c:v>1498334400</c:v>
                </c:pt>
                <c:pt idx="65516">
                  <c:v>1498338000</c:v>
                </c:pt>
                <c:pt idx="65517">
                  <c:v>1498341600</c:v>
                </c:pt>
                <c:pt idx="65518">
                  <c:v>1498345200</c:v>
                </c:pt>
                <c:pt idx="65519">
                  <c:v>1498348800</c:v>
                </c:pt>
                <c:pt idx="65520">
                  <c:v>1498352400</c:v>
                </c:pt>
                <c:pt idx="65521">
                  <c:v>1498356000</c:v>
                </c:pt>
                <c:pt idx="65522">
                  <c:v>1498359600</c:v>
                </c:pt>
                <c:pt idx="65523">
                  <c:v>1498363200</c:v>
                </c:pt>
                <c:pt idx="65524">
                  <c:v>1498366800</c:v>
                </c:pt>
                <c:pt idx="65525">
                  <c:v>1498370400</c:v>
                </c:pt>
                <c:pt idx="65526">
                  <c:v>1498374000</c:v>
                </c:pt>
                <c:pt idx="65527">
                  <c:v>1498377600</c:v>
                </c:pt>
                <c:pt idx="65528">
                  <c:v>1498381200</c:v>
                </c:pt>
                <c:pt idx="65529">
                  <c:v>1498384800</c:v>
                </c:pt>
                <c:pt idx="65530">
                  <c:v>1498388400</c:v>
                </c:pt>
                <c:pt idx="65531">
                  <c:v>1498392000</c:v>
                </c:pt>
                <c:pt idx="65532">
                  <c:v>1498395600</c:v>
                </c:pt>
                <c:pt idx="65533">
                  <c:v>1498399200</c:v>
                </c:pt>
                <c:pt idx="65534">
                  <c:v>1498402800</c:v>
                </c:pt>
                <c:pt idx="65535">
                  <c:v>1498406400</c:v>
                </c:pt>
                <c:pt idx="65536">
                  <c:v>1498410000</c:v>
                </c:pt>
                <c:pt idx="65537">
                  <c:v>1498413600</c:v>
                </c:pt>
                <c:pt idx="65538">
                  <c:v>1498417200</c:v>
                </c:pt>
                <c:pt idx="65539">
                  <c:v>1498420800</c:v>
                </c:pt>
                <c:pt idx="65540">
                  <c:v>1498424400</c:v>
                </c:pt>
                <c:pt idx="65541">
                  <c:v>1498428000</c:v>
                </c:pt>
                <c:pt idx="65542">
                  <c:v>1498431600</c:v>
                </c:pt>
                <c:pt idx="65543">
                  <c:v>1498435200</c:v>
                </c:pt>
                <c:pt idx="65544">
                  <c:v>1498438800</c:v>
                </c:pt>
                <c:pt idx="65545">
                  <c:v>1498442400</c:v>
                </c:pt>
                <c:pt idx="65546">
                  <c:v>1498446000</c:v>
                </c:pt>
                <c:pt idx="65547">
                  <c:v>1498449600</c:v>
                </c:pt>
                <c:pt idx="65548">
                  <c:v>1498453200</c:v>
                </c:pt>
                <c:pt idx="65549">
                  <c:v>1498456800</c:v>
                </c:pt>
                <c:pt idx="65550">
                  <c:v>1498460400</c:v>
                </c:pt>
                <c:pt idx="65551">
                  <c:v>1498464000</c:v>
                </c:pt>
                <c:pt idx="65552">
                  <c:v>1498467600</c:v>
                </c:pt>
                <c:pt idx="65553">
                  <c:v>1498471200</c:v>
                </c:pt>
                <c:pt idx="65554">
                  <c:v>1498474800</c:v>
                </c:pt>
                <c:pt idx="65555">
                  <c:v>1498478400</c:v>
                </c:pt>
                <c:pt idx="65556">
                  <c:v>1498482000</c:v>
                </c:pt>
                <c:pt idx="65557">
                  <c:v>1498485600</c:v>
                </c:pt>
                <c:pt idx="65558">
                  <c:v>1498489200</c:v>
                </c:pt>
                <c:pt idx="65559">
                  <c:v>1498492800</c:v>
                </c:pt>
                <c:pt idx="65560">
                  <c:v>1498496400</c:v>
                </c:pt>
                <c:pt idx="65561">
                  <c:v>1498500000</c:v>
                </c:pt>
                <c:pt idx="65562">
                  <c:v>1498503600</c:v>
                </c:pt>
                <c:pt idx="65563">
                  <c:v>1498507200</c:v>
                </c:pt>
                <c:pt idx="65564">
                  <c:v>1498510800</c:v>
                </c:pt>
                <c:pt idx="65565">
                  <c:v>1498514400</c:v>
                </c:pt>
                <c:pt idx="65566">
                  <c:v>1498518000</c:v>
                </c:pt>
                <c:pt idx="65567">
                  <c:v>1498521600</c:v>
                </c:pt>
                <c:pt idx="65568">
                  <c:v>1498525200</c:v>
                </c:pt>
                <c:pt idx="65569">
                  <c:v>1498528800</c:v>
                </c:pt>
                <c:pt idx="65570">
                  <c:v>1498532400</c:v>
                </c:pt>
                <c:pt idx="65571">
                  <c:v>1498536000</c:v>
                </c:pt>
                <c:pt idx="65572">
                  <c:v>1498539600</c:v>
                </c:pt>
                <c:pt idx="65573">
                  <c:v>1498543200</c:v>
                </c:pt>
                <c:pt idx="65574">
                  <c:v>1498546800</c:v>
                </c:pt>
                <c:pt idx="65575">
                  <c:v>1498550400</c:v>
                </c:pt>
                <c:pt idx="65576">
                  <c:v>1498554000</c:v>
                </c:pt>
                <c:pt idx="65577">
                  <c:v>1498557600</c:v>
                </c:pt>
                <c:pt idx="65578">
                  <c:v>1498561200</c:v>
                </c:pt>
                <c:pt idx="65579">
                  <c:v>1498564800</c:v>
                </c:pt>
                <c:pt idx="65580">
                  <c:v>1498568400</c:v>
                </c:pt>
                <c:pt idx="65581">
                  <c:v>1498572000</c:v>
                </c:pt>
                <c:pt idx="65582">
                  <c:v>1498575600</c:v>
                </c:pt>
                <c:pt idx="65583">
                  <c:v>1498579200</c:v>
                </c:pt>
                <c:pt idx="65584">
                  <c:v>1498582800</c:v>
                </c:pt>
                <c:pt idx="65585">
                  <c:v>1498586400</c:v>
                </c:pt>
                <c:pt idx="65586">
                  <c:v>1498590000</c:v>
                </c:pt>
                <c:pt idx="65587">
                  <c:v>1498593600</c:v>
                </c:pt>
                <c:pt idx="65588">
                  <c:v>1498597200</c:v>
                </c:pt>
                <c:pt idx="65589">
                  <c:v>1498600800</c:v>
                </c:pt>
                <c:pt idx="65590">
                  <c:v>1498604400</c:v>
                </c:pt>
                <c:pt idx="65591">
                  <c:v>1498608000</c:v>
                </c:pt>
                <c:pt idx="65592">
                  <c:v>1498611600</c:v>
                </c:pt>
                <c:pt idx="65593">
                  <c:v>1498615200</c:v>
                </c:pt>
                <c:pt idx="65594">
                  <c:v>1498618800</c:v>
                </c:pt>
                <c:pt idx="65595">
                  <c:v>1498622400</c:v>
                </c:pt>
                <c:pt idx="65596">
                  <c:v>1498626000</c:v>
                </c:pt>
                <c:pt idx="65597">
                  <c:v>1498629600</c:v>
                </c:pt>
                <c:pt idx="65598">
                  <c:v>1498633200</c:v>
                </c:pt>
                <c:pt idx="65599">
                  <c:v>1498636800</c:v>
                </c:pt>
                <c:pt idx="65600">
                  <c:v>1498640400</c:v>
                </c:pt>
                <c:pt idx="65601">
                  <c:v>1498644000</c:v>
                </c:pt>
                <c:pt idx="65602">
                  <c:v>1498647600</c:v>
                </c:pt>
                <c:pt idx="65603">
                  <c:v>1498651200</c:v>
                </c:pt>
                <c:pt idx="65604">
                  <c:v>1498654800</c:v>
                </c:pt>
                <c:pt idx="65605">
                  <c:v>1498658400</c:v>
                </c:pt>
                <c:pt idx="65606">
                  <c:v>1498662000</c:v>
                </c:pt>
                <c:pt idx="65607">
                  <c:v>1498665600</c:v>
                </c:pt>
                <c:pt idx="65608">
                  <c:v>1498669200</c:v>
                </c:pt>
                <c:pt idx="65609">
                  <c:v>1498672800</c:v>
                </c:pt>
                <c:pt idx="65610">
                  <c:v>1498676400</c:v>
                </c:pt>
                <c:pt idx="65611">
                  <c:v>1498680000</c:v>
                </c:pt>
                <c:pt idx="65612">
                  <c:v>1498683600</c:v>
                </c:pt>
                <c:pt idx="65613">
                  <c:v>1498687200</c:v>
                </c:pt>
                <c:pt idx="65614">
                  <c:v>1498690800</c:v>
                </c:pt>
                <c:pt idx="65615">
                  <c:v>1498694400</c:v>
                </c:pt>
                <c:pt idx="65616">
                  <c:v>1498698000</c:v>
                </c:pt>
                <c:pt idx="65617">
                  <c:v>1498701600</c:v>
                </c:pt>
                <c:pt idx="65618">
                  <c:v>1498705200</c:v>
                </c:pt>
                <c:pt idx="65619">
                  <c:v>1498708800</c:v>
                </c:pt>
                <c:pt idx="65620">
                  <c:v>1498712400</c:v>
                </c:pt>
                <c:pt idx="65621">
                  <c:v>1498716000</c:v>
                </c:pt>
                <c:pt idx="65622">
                  <c:v>1498719600</c:v>
                </c:pt>
                <c:pt idx="65623">
                  <c:v>1498723200</c:v>
                </c:pt>
                <c:pt idx="65624">
                  <c:v>1498726800</c:v>
                </c:pt>
                <c:pt idx="65625">
                  <c:v>1498730400</c:v>
                </c:pt>
                <c:pt idx="65626">
                  <c:v>1498734000</c:v>
                </c:pt>
                <c:pt idx="65627">
                  <c:v>1498737600</c:v>
                </c:pt>
                <c:pt idx="65628">
                  <c:v>1498741200</c:v>
                </c:pt>
                <c:pt idx="65629">
                  <c:v>1498744800</c:v>
                </c:pt>
                <c:pt idx="65630">
                  <c:v>1498748400</c:v>
                </c:pt>
                <c:pt idx="65631">
                  <c:v>1498752000</c:v>
                </c:pt>
                <c:pt idx="65632">
                  <c:v>1498755600</c:v>
                </c:pt>
                <c:pt idx="65633">
                  <c:v>1498759200</c:v>
                </c:pt>
                <c:pt idx="65634">
                  <c:v>1498762800</c:v>
                </c:pt>
                <c:pt idx="65635">
                  <c:v>1498766400</c:v>
                </c:pt>
                <c:pt idx="65636">
                  <c:v>1498770000</c:v>
                </c:pt>
                <c:pt idx="65637">
                  <c:v>1498773600</c:v>
                </c:pt>
                <c:pt idx="65638">
                  <c:v>1498777200</c:v>
                </c:pt>
                <c:pt idx="65639">
                  <c:v>1498780800</c:v>
                </c:pt>
                <c:pt idx="65640">
                  <c:v>1498784400</c:v>
                </c:pt>
                <c:pt idx="65641">
                  <c:v>1498788000</c:v>
                </c:pt>
                <c:pt idx="65642">
                  <c:v>1498791600</c:v>
                </c:pt>
                <c:pt idx="65643">
                  <c:v>1498795200</c:v>
                </c:pt>
                <c:pt idx="65644">
                  <c:v>1498798800</c:v>
                </c:pt>
                <c:pt idx="65645">
                  <c:v>1498802400</c:v>
                </c:pt>
                <c:pt idx="65646">
                  <c:v>1498806000</c:v>
                </c:pt>
                <c:pt idx="65647">
                  <c:v>1498809600</c:v>
                </c:pt>
                <c:pt idx="65648">
                  <c:v>1498813200</c:v>
                </c:pt>
                <c:pt idx="65649">
                  <c:v>1498816800</c:v>
                </c:pt>
                <c:pt idx="65650">
                  <c:v>1498820400</c:v>
                </c:pt>
                <c:pt idx="65651">
                  <c:v>1498824000</c:v>
                </c:pt>
                <c:pt idx="65652">
                  <c:v>1498827600</c:v>
                </c:pt>
                <c:pt idx="65653">
                  <c:v>1498831200</c:v>
                </c:pt>
                <c:pt idx="65654">
                  <c:v>1498834800</c:v>
                </c:pt>
                <c:pt idx="65655">
                  <c:v>1498838400</c:v>
                </c:pt>
                <c:pt idx="65656">
                  <c:v>1498842000</c:v>
                </c:pt>
                <c:pt idx="65657">
                  <c:v>1498845600</c:v>
                </c:pt>
                <c:pt idx="65658">
                  <c:v>1498849200</c:v>
                </c:pt>
                <c:pt idx="65659">
                  <c:v>1498852800</c:v>
                </c:pt>
                <c:pt idx="65660">
                  <c:v>1498856400</c:v>
                </c:pt>
                <c:pt idx="65661">
                  <c:v>1498860000</c:v>
                </c:pt>
                <c:pt idx="65662">
                  <c:v>1498863600</c:v>
                </c:pt>
                <c:pt idx="65663">
                  <c:v>1498867200</c:v>
                </c:pt>
                <c:pt idx="65664">
                  <c:v>1498870800</c:v>
                </c:pt>
                <c:pt idx="65665">
                  <c:v>1498874400</c:v>
                </c:pt>
                <c:pt idx="65666">
                  <c:v>1498878000</c:v>
                </c:pt>
                <c:pt idx="65667">
                  <c:v>1498881600</c:v>
                </c:pt>
                <c:pt idx="65668">
                  <c:v>1498885200</c:v>
                </c:pt>
                <c:pt idx="65669">
                  <c:v>1498888800</c:v>
                </c:pt>
                <c:pt idx="65670">
                  <c:v>1498892400</c:v>
                </c:pt>
                <c:pt idx="65671">
                  <c:v>1498896000</c:v>
                </c:pt>
                <c:pt idx="65672">
                  <c:v>1498899600</c:v>
                </c:pt>
                <c:pt idx="65673">
                  <c:v>1498903200</c:v>
                </c:pt>
                <c:pt idx="65674">
                  <c:v>1498906800</c:v>
                </c:pt>
                <c:pt idx="65675">
                  <c:v>1498910400</c:v>
                </c:pt>
                <c:pt idx="65676">
                  <c:v>1498914000</c:v>
                </c:pt>
                <c:pt idx="65677">
                  <c:v>1498917600</c:v>
                </c:pt>
                <c:pt idx="65678">
                  <c:v>1498921200</c:v>
                </c:pt>
                <c:pt idx="65679">
                  <c:v>1498924800</c:v>
                </c:pt>
                <c:pt idx="65680">
                  <c:v>1498928400</c:v>
                </c:pt>
                <c:pt idx="65681">
                  <c:v>1498932000</c:v>
                </c:pt>
                <c:pt idx="65682">
                  <c:v>1498935600</c:v>
                </c:pt>
                <c:pt idx="65683">
                  <c:v>1498939200</c:v>
                </c:pt>
                <c:pt idx="65684">
                  <c:v>1498942800</c:v>
                </c:pt>
                <c:pt idx="65685">
                  <c:v>1498946400</c:v>
                </c:pt>
                <c:pt idx="65686">
                  <c:v>1498950000</c:v>
                </c:pt>
                <c:pt idx="65687">
                  <c:v>1498953600</c:v>
                </c:pt>
                <c:pt idx="65688">
                  <c:v>1498957200</c:v>
                </c:pt>
                <c:pt idx="65689">
                  <c:v>1498960800</c:v>
                </c:pt>
                <c:pt idx="65690">
                  <c:v>1498964400</c:v>
                </c:pt>
                <c:pt idx="65691">
                  <c:v>1498968000</c:v>
                </c:pt>
                <c:pt idx="65692">
                  <c:v>1498971600</c:v>
                </c:pt>
                <c:pt idx="65693">
                  <c:v>1498975200</c:v>
                </c:pt>
                <c:pt idx="65694">
                  <c:v>1498978800</c:v>
                </c:pt>
                <c:pt idx="65695">
                  <c:v>1498982400</c:v>
                </c:pt>
                <c:pt idx="65696">
                  <c:v>1498986000</c:v>
                </c:pt>
                <c:pt idx="65697">
                  <c:v>1498989600</c:v>
                </c:pt>
                <c:pt idx="65698">
                  <c:v>1498993200</c:v>
                </c:pt>
                <c:pt idx="65699">
                  <c:v>1498996800</c:v>
                </c:pt>
                <c:pt idx="65700">
                  <c:v>1499000400</c:v>
                </c:pt>
                <c:pt idx="65701">
                  <c:v>1499004000</c:v>
                </c:pt>
                <c:pt idx="65702">
                  <c:v>1499007600</c:v>
                </c:pt>
                <c:pt idx="65703">
                  <c:v>1499011200</c:v>
                </c:pt>
                <c:pt idx="65704">
                  <c:v>1499014800</c:v>
                </c:pt>
                <c:pt idx="65705">
                  <c:v>1499018400</c:v>
                </c:pt>
                <c:pt idx="65706">
                  <c:v>1499022000</c:v>
                </c:pt>
                <c:pt idx="65707">
                  <c:v>1499025600</c:v>
                </c:pt>
                <c:pt idx="65708">
                  <c:v>1499029200</c:v>
                </c:pt>
                <c:pt idx="65709">
                  <c:v>1499032800</c:v>
                </c:pt>
                <c:pt idx="65710">
                  <c:v>1499036400</c:v>
                </c:pt>
                <c:pt idx="65711">
                  <c:v>1499040000</c:v>
                </c:pt>
                <c:pt idx="65712">
                  <c:v>1499043600</c:v>
                </c:pt>
                <c:pt idx="65713">
                  <c:v>1499047200</c:v>
                </c:pt>
                <c:pt idx="65714">
                  <c:v>1499050800</c:v>
                </c:pt>
                <c:pt idx="65715">
                  <c:v>1499054400</c:v>
                </c:pt>
                <c:pt idx="65716">
                  <c:v>1499058000</c:v>
                </c:pt>
                <c:pt idx="65717">
                  <c:v>1499061600</c:v>
                </c:pt>
                <c:pt idx="65718">
                  <c:v>1499065200</c:v>
                </c:pt>
                <c:pt idx="65719">
                  <c:v>1499068800</c:v>
                </c:pt>
                <c:pt idx="65720">
                  <c:v>1499072400</c:v>
                </c:pt>
                <c:pt idx="65721">
                  <c:v>1499076000</c:v>
                </c:pt>
                <c:pt idx="65722">
                  <c:v>1499079600</c:v>
                </c:pt>
                <c:pt idx="65723">
                  <c:v>1499083200</c:v>
                </c:pt>
                <c:pt idx="65724">
                  <c:v>1499086800</c:v>
                </c:pt>
                <c:pt idx="65725">
                  <c:v>1499090400</c:v>
                </c:pt>
                <c:pt idx="65726">
                  <c:v>1499094000</c:v>
                </c:pt>
                <c:pt idx="65727">
                  <c:v>1499097600</c:v>
                </c:pt>
                <c:pt idx="65728">
                  <c:v>1499101200</c:v>
                </c:pt>
                <c:pt idx="65729">
                  <c:v>1499104800</c:v>
                </c:pt>
                <c:pt idx="65730">
                  <c:v>1499108400</c:v>
                </c:pt>
                <c:pt idx="65731">
                  <c:v>1499112000</c:v>
                </c:pt>
                <c:pt idx="65732">
                  <c:v>1499115600</c:v>
                </c:pt>
                <c:pt idx="65733">
                  <c:v>1499119200</c:v>
                </c:pt>
                <c:pt idx="65734">
                  <c:v>1499122800</c:v>
                </c:pt>
                <c:pt idx="65735">
                  <c:v>1499126400</c:v>
                </c:pt>
                <c:pt idx="65736">
                  <c:v>1499130000</c:v>
                </c:pt>
                <c:pt idx="65737">
                  <c:v>1499133600</c:v>
                </c:pt>
                <c:pt idx="65738">
                  <c:v>1499137200</c:v>
                </c:pt>
                <c:pt idx="65739">
                  <c:v>1499140800</c:v>
                </c:pt>
                <c:pt idx="65740">
                  <c:v>1499144400</c:v>
                </c:pt>
                <c:pt idx="65741">
                  <c:v>1499148000</c:v>
                </c:pt>
                <c:pt idx="65742">
                  <c:v>1499151600</c:v>
                </c:pt>
                <c:pt idx="65743">
                  <c:v>1499155200</c:v>
                </c:pt>
                <c:pt idx="65744">
                  <c:v>1499158800</c:v>
                </c:pt>
                <c:pt idx="65745">
                  <c:v>1499162400</c:v>
                </c:pt>
                <c:pt idx="65746">
                  <c:v>1499166000</c:v>
                </c:pt>
                <c:pt idx="65747">
                  <c:v>1499169600</c:v>
                </c:pt>
                <c:pt idx="65748">
                  <c:v>1499173200</c:v>
                </c:pt>
                <c:pt idx="65749">
                  <c:v>1499176800</c:v>
                </c:pt>
                <c:pt idx="65750">
                  <c:v>1499180400</c:v>
                </c:pt>
                <c:pt idx="65751">
                  <c:v>1499184000</c:v>
                </c:pt>
                <c:pt idx="65752">
                  <c:v>1499187600</c:v>
                </c:pt>
                <c:pt idx="65753">
                  <c:v>1499191200</c:v>
                </c:pt>
                <c:pt idx="65754">
                  <c:v>1499194800</c:v>
                </c:pt>
                <c:pt idx="65755">
                  <c:v>1499198400</c:v>
                </c:pt>
                <c:pt idx="65756">
                  <c:v>1499202000</c:v>
                </c:pt>
                <c:pt idx="65757">
                  <c:v>1499205600</c:v>
                </c:pt>
                <c:pt idx="65758">
                  <c:v>1499209200</c:v>
                </c:pt>
                <c:pt idx="65759">
                  <c:v>1499212800</c:v>
                </c:pt>
                <c:pt idx="65760">
                  <c:v>1499216400</c:v>
                </c:pt>
                <c:pt idx="65761">
                  <c:v>1499220000</c:v>
                </c:pt>
                <c:pt idx="65762">
                  <c:v>1499223600</c:v>
                </c:pt>
                <c:pt idx="65763">
                  <c:v>1499227200</c:v>
                </c:pt>
                <c:pt idx="65764">
                  <c:v>1499230800</c:v>
                </c:pt>
                <c:pt idx="65765">
                  <c:v>1499234400</c:v>
                </c:pt>
                <c:pt idx="65766">
                  <c:v>1499238000</c:v>
                </c:pt>
                <c:pt idx="65767">
                  <c:v>1499241600</c:v>
                </c:pt>
                <c:pt idx="65768">
                  <c:v>1499245200</c:v>
                </c:pt>
                <c:pt idx="65769">
                  <c:v>1499248800</c:v>
                </c:pt>
                <c:pt idx="65770">
                  <c:v>1499252400</c:v>
                </c:pt>
                <c:pt idx="65771">
                  <c:v>1499256000</c:v>
                </c:pt>
                <c:pt idx="65772">
                  <c:v>1499259600</c:v>
                </c:pt>
                <c:pt idx="65773">
                  <c:v>1499263200</c:v>
                </c:pt>
                <c:pt idx="65774">
                  <c:v>1499266800</c:v>
                </c:pt>
                <c:pt idx="65775">
                  <c:v>1499270400</c:v>
                </c:pt>
                <c:pt idx="65776">
                  <c:v>1499274000</c:v>
                </c:pt>
                <c:pt idx="65777">
                  <c:v>1499277600</c:v>
                </c:pt>
                <c:pt idx="65778">
                  <c:v>1499281200</c:v>
                </c:pt>
                <c:pt idx="65779">
                  <c:v>1499284800</c:v>
                </c:pt>
                <c:pt idx="65780">
                  <c:v>1499288400</c:v>
                </c:pt>
                <c:pt idx="65781">
                  <c:v>1499292000</c:v>
                </c:pt>
                <c:pt idx="65782">
                  <c:v>1499295600</c:v>
                </c:pt>
                <c:pt idx="65783">
                  <c:v>1499299200</c:v>
                </c:pt>
                <c:pt idx="65784">
                  <c:v>1499302800</c:v>
                </c:pt>
                <c:pt idx="65785">
                  <c:v>1499306400</c:v>
                </c:pt>
                <c:pt idx="65786">
                  <c:v>1499310000</c:v>
                </c:pt>
                <c:pt idx="65787">
                  <c:v>1499313600</c:v>
                </c:pt>
                <c:pt idx="65788">
                  <c:v>1499317200</c:v>
                </c:pt>
                <c:pt idx="65789">
                  <c:v>1499320800</c:v>
                </c:pt>
                <c:pt idx="65790">
                  <c:v>1499324400</c:v>
                </c:pt>
                <c:pt idx="65791">
                  <c:v>1499328000</c:v>
                </c:pt>
                <c:pt idx="65792">
                  <c:v>1499331600</c:v>
                </c:pt>
                <c:pt idx="65793">
                  <c:v>1499335200</c:v>
                </c:pt>
                <c:pt idx="65794">
                  <c:v>1499338800</c:v>
                </c:pt>
                <c:pt idx="65795">
                  <c:v>1499342400</c:v>
                </c:pt>
                <c:pt idx="65796">
                  <c:v>1499346000</c:v>
                </c:pt>
                <c:pt idx="65797">
                  <c:v>1499349600</c:v>
                </c:pt>
                <c:pt idx="65798">
                  <c:v>1499353200</c:v>
                </c:pt>
                <c:pt idx="65799">
                  <c:v>1499356800</c:v>
                </c:pt>
                <c:pt idx="65800">
                  <c:v>1499360400</c:v>
                </c:pt>
                <c:pt idx="65801">
                  <c:v>1499364000</c:v>
                </c:pt>
                <c:pt idx="65802">
                  <c:v>1499367600</c:v>
                </c:pt>
                <c:pt idx="65803">
                  <c:v>1499371200</c:v>
                </c:pt>
                <c:pt idx="65804">
                  <c:v>1499374800</c:v>
                </c:pt>
                <c:pt idx="65805">
                  <c:v>1499378400</c:v>
                </c:pt>
                <c:pt idx="65806">
                  <c:v>1499382000</c:v>
                </c:pt>
                <c:pt idx="65807">
                  <c:v>1499385600</c:v>
                </c:pt>
                <c:pt idx="65808">
                  <c:v>1499389200</c:v>
                </c:pt>
                <c:pt idx="65809">
                  <c:v>1499392800</c:v>
                </c:pt>
                <c:pt idx="65810">
                  <c:v>1499396400</c:v>
                </c:pt>
                <c:pt idx="65811">
                  <c:v>1499400000</c:v>
                </c:pt>
                <c:pt idx="65812">
                  <c:v>1499403600</c:v>
                </c:pt>
                <c:pt idx="65813">
                  <c:v>1499407200</c:v>
                </c:pt>
                <c:pt idx="65814">
                  <c:v>1499410800</c:v>
                </c:pt>
                <c:pt idx="65815">
                  <c:v>1499414400</c:v>
                </c:pt>
                <c:pt idx="65816">
                  <c:v>1499418000</c:v>
                </c:pt>
                <c:pt idx="65817">
                  <c:v>1499421600</c:v>
                </c:pt>
                <c:pt idx="65818">
                  <c:v>1499425200</c:v>
                </c:pt>
                <c:pt idx="65819">
                  <c:v>1499428800</c:v>
                </c:pt>
                <c:pt idx="65820">
                  <c:v>1499432400</c:v>
                </c:pt>
                <c:pt idx="65821">
                  <c:v>1499436000</c:v>
                </c:pt>
                <c:pt idx="65822">
                  <c:v>1499439600</c:v>
                </c:pt>
                <c:pt idx="65823">
                  <c:v>1499443200</c:v>
                </c:pt>
                <c:pt idx="65824">
                  <c:v>1499446800</c:v>
                </c:pt>
                <c:pt idx="65825">
                  <c:v>1499450400</c:v>
                </c:pt>
                <c:pt idx="65826">
                  <c:v>1499454000</c:v>
                </c:pt>
                <c:pt idx="65827">
                  <c:v>1499457600</c:v>
                </c:pt>
                <c:pt idx="65828">
                  <c:v>1499461200</c:v>
                </c:pt>
                <c:pt idx="65829">
                  <c:v>1499464800</c:v>
                </c:pt>
                <c:pt idx="65830">
                  <c:v>1499468400</c:v>
                </c:pt>
                <c:pt idx="65831">
                  <c:v>1499472000</c:v>
                </c:pt>
                <c:pt idx="65832">
                  <c:v>1499475600</c:v>
                </c:pt>
                <c:pt idx="65833">
                  <c:v>1499479200</c:v>
                </c:pt>
                <c:pt idx="65834">
                  <c:v>1499482800</c:v>
                </c:pt>
                <c:pt idx="65835">
                  <c:v>1499486400</c:v>
                </c:pt>
                <c:pt idx="65836">
                  <c:v>1499490000</c:v>
                </c:pt>
                <c:pt idx="65837">
                  <c:v>1499493600</c:v>
                </c:pt>
                <c:pt idx="65838">
                  <c:v>1499497200</c:v>
                </c:pt>
                <c:pt idx="65839">
                  <c:v>1499500800</c:v>
                </c:pt>
                <c:pt idx="65840">
                  <c:v>1499504400</c:v>
                </c:pt>
                <c:pt idx="65841">
                  <c:v>1499508000</c:v>
                </c:pt>
                <c:pt idx="65842">
                  <c:v>1499511600</c:v>
                </c:pt>
                <c:pt idx="65843">
                  <c:v>1499515200</c:v>
                </c:pt>
                <c:pt idx="65844">
                  <c:v>1499518800</c:v>
                </c:pt>
                <c:pt idx="65845">
                  <c:v>1499522400</c:v>
                </c:pt>
                <c:pt idx="65846">
                  <c:v>1499526000</c:v>
                </c:pt>
                <c:pt idx="65847">
                  <c:v>1499529600</c:v>
                </c:pt>
                <c:pt idx="65848">
                  <c:v>1499533200</c:v>
                </c:pt>
                <c:pt idx="65849">
                  <c:v>1499536800</c:v>
                </c:pt>
                <c:pt idx="65850">
                  <c:v>1499540400</c:v>
                </c:pt>
                <c:pt idx="65851">
                  <c:v>1499544000</c:v>
                </c:pt>
                <c:pt idx="65852">
                  <c:v>1499547600</c:v>
                </c:pt>
                <c:pt idx="65853">
                  <c:v>1499551200</c:v>
                </c:pt>
                <c:pt idx="65854">
                  <c:v>1499554800</c:v>
                </c:pt>
                <c:pt idx="65855">
                  <c:v>1499558400</c:v>
                </c:pt>
                <c:pt idx="65856">
                  <c:v>1499562000</c:v>
                </c:pt>
                <c:pt idx="65857">
                  <c:v>1499565600</c:v>
                </c:pt>
                <c:pt idx="65858">
                  <c:v>1499569200</c:v>
                </c:pt>
                <c:pt idx="65859">
                  <c:v>1499572800</c:v>
                </c:pt>
                <c:pt idx="65860">
                  <c:v>1499576400</c:v>
                </c:pt>
                <c:pt idx="65861">
                  <c:v>1499580000</c:v>
                </c:pt>
                <c:pt idx="65862">
                  <c:v>1499583600</c:v>
                </c:pt>
                <c:pt idx="65863">
                  <c:v>1499587200</c:v>
                </c:pt>
                <c:pt idx="65864">
                  <c:v>1499590800</c:v>
                </c:pt>
                <c:pt idx="65865">
                  <c:v>1499594400</c:v>
                </c:pt>
                <c:pt idx="65866">
                  <c:v>1499598000</c:v>
                </c:pt>
                <c:pt idx="65867">
                  <c:v>1499601600</c:v>
                </c:pt>
                <c:pt idx="65868">
                  <c:v>1499605200</c:v>
                </c:pt>
                <c:pt idx="65869">
                  <c:v>1499608800</c:v>
                </c:pt>
                <c:pt idx="65870">
                  <c:v>1499612400</c:v>
                </c:pt>
                <c:pt idx="65871">
                  <c:v>1499616000</c:v>
                </c:pt>
                <c:pt idx="65872">
                  <c:v>1499619600</c:v>
                </c:pt>
                <c:pt idx="65873">
                  <c:v>1499623200</c:v>
                </c:pt>
                <c:pt idx="65874">
                  <c:v>1499626800</c:v>
                </c:pt>
                <c:pt idx="65875">
                  <c:v>1499630400</c:v>
                </c:pt>
                <c:pt idx="65876">
                  <c:v>1499634000</c:v>
                </c:pt>
                <c:pt idx="65877">
                  <c:v>1499637600</c:v>
                </c:pt>
                <c:pt idx="65878">
                  <c:v>1499641200</c:v>
                </c:pt>
                <c:pt idx="65879">
                  <c:v>1499644800</c:v>
                </c:pt>
                <c:pt idx="65880">
                  <c:v>1499648400</c:v>
                </c:pt>
                <c:pt idx="65881">
                  <c:v>1499652000</c:v>
                </c:pt>
                <c:pt idx="65882">
                  <c:v>1499655600</c:v>
                </c:pt>
                <c:pt idx="65883">
                  <c:v>1499659200</c:v>
                </c:pt>
                <c:pt idx="65884">
                  <c:v>1499662800</c:v>
                </c:pt>
                <c:pt idx="65885">
                  <c:v>1499666400</c:v>
                </c:pt>
                <c:pt idx="65886">
                  <c:v>1499670000</c:v>
                </c:pt>
                <c:pt idx="65887">
                  <c:v>1499673600</c:v>
                </c:pt>
                <c:pt idx="65888">
                  <c:v>1499677200</c:v>
                </c:pt>
                <c:pt idx="65889">
                  <c:v>1499680800</c:v>
                </c:pt>
                <c:pt idx="65890">
                  <c:v>1499684400</c:v>
                </c:pt>
                <c:pt idx="65891">
                  <c:v>1499688000</c:v>
                </c:pt>
                <c:pt idx="65892">
                  <c:v>1499691600</c:v>
                </c:pt>
                <c:pt idx="65893">
                  <c:v>1499695200</c:v>
                </c:pt>
                <c:pt idx="65894">
                  <c:v>1499698800</c:v>
                </c:pt>
                <c:pt idx="65895">
                  <c:v>1499702400</c:v>
                </c:pt>
                <c:pt idx="65896">
                  <c:v>1499706000</c:v>
                </c:pt>
                <c:pt idx="65897">
                  <c:v>1499709600</c:v>
                </c:pt>
                <c:pt idx="65898">
                  <c:v>1499713200</c:v>
                </c:pt>
                <c:pt idx="65899">
                  <c:v>1499716800</c:v>
                </c:pt>
                <c:pt idx="65900">
                  <c:v>1499720400</c:v>
                </c:pt>
                <c:pt idx="65901">
                  <c:v>1499724000</c:v>
                </c:pt>
                <c:pt idx="65902">
                  <c:v>1499727600</c:v>
                </c:pt>
                <c:pt idx="65903">
                  <c:v>1499731200</c:v>
                </c:pt>
                <c:pt idx="65904">
                  <c:v>1499734800</c:v>
                </c:pt>
                <c:pt idx="65905">
                  <c:v>1499738400</c:v>
                </c:pt>
                <c:pt idx="65906">
                  <c:v>1499742000</c:v>
                </c:pt>
                <c:pt idx="65907">
                  <c:v>1499745600</c:v>
                </c:pt>
                <c:pt idx="65908">
                  <c:v>1499749200</c:v>
                </c:pt>
                <c:pt idx="65909">
                  <c:v>1499752800</c:v>
                </c:pt>
                <c:pt idx="65910">
                  <c:v>1499756400</c:v>
                </c:pt>
                <c:pt idx="65911">
                  <c:v>1499760000</c:v>
                </c:pt>
                <c:pt idx="65912">
                  <c:v>1499763600</c:v>
                </c:pt>
                <c:pt idx="65913">
                  <c:v>1499767200</c:v>
                </c:pt>
                <c:pt idx="65914">
                  <c:v>1499770800</c:v>
                </c:pt>
                <c:pt idx="65915">
                  <c:v>1499774400</c:v>
                </c:pt>
                <c:pt idx="65916">
                  <c:v>1499778000</c:v>
                </c:pt>
                <c:pt idx="65917">
                  <c:v>1499781600</c:v>
                </c:pt>
                <c:pt idx="65918">
                  <c:v>1499785200</c:v>
                </c:pt>
                <c:pt idx="65919">
                  <c:v>1499788800</c:v>
                </c:pt>
                <c:pt idx="65920">
                  <c:v>1499792400</c:v>
                </c:pt>
                <c:pt idx="65921">
                  <c:v>1499796000</c:v>
                </c:pt>
                <c:pt idx="65922">
                  <c:v>1499799600</c:v>
                </c:pt>
                <c:pt idx="65923">
                  <c:v>1499803200</c:v>
                </c:pt>
                <c:pt idx="65924">
                  <c:v>1499806800</c:v>
                </c:pt>
                <c:pt idx="65925">
                  <c:v>1499810400</c:v>
                </c:pt>
                <c:pt idx="65926">
                  <c:v>1499814000</c:v>
                </c:pt>
                <c:pt idx="65927">
                  <c:v>1499817600</c:v>
                </c:pt>
                <c:pt idx="65928">
                  <c:v>1499821200</c:v>
                </c:pt>
                <c:pt idx="65929">
                  <c:v>1499824800</c:v>
                </c:pt>
                <c:pt idx="65930">
                  <c:v>1499828400</c:v>
                </c:pt>
                <c:pt idx="65931">
                  <c:v>1499832000</c:v>
                </c:pt>
                <c:pt idx="65932">
                  <c:v>1499835600</c:v>
                </c:pt>
                <c:pt idx="65933">
                  <c:v>1499839200</c:v>
                </c:pt>
                <c:pt idx="65934">
                  <c:v>1499842800</c:v>
                </c:pt>
                <c:pt idx="65935">
                  <c:v>1499846400</c:v>
                </c:pt>
                <c:pt idx="65936">
                  <c:v>1499850000</c:v>
                </c:pt>
                <c:pt idx="65937">
                  <c:v>1499853600</c:v>
                </c:pt>
                <c:pt idx="65938">
                  <c:v>1499857200</c:v>
                </c:pt>
                <c:pt idx="65939">
                  <c:v>1499860800</c:v>
                </c:pt>
                <c:pt idx="65940">
                  <c:v>1499864400</c:v>
                </c:pt>
                <c:pt idx="65941">
                  <c:v>1499868000</c:v>
                </c:pt>
                <c:pt idx="65942">
                  <c:v>1499871600</c:v>
                </c:pt>
                <c:pt idx="65943">
                  <c:v>1499875200</c:v>
                </c:pt>
                <c:pt idx="65944">
                  <c:v>1499878800</c:v>
                </c:pt>
                <c:pt idx="65945">
                  <c:v>1499882400</c:v>
                </c:pt>
                <c:pt idx="65946">
                  <c:v>1499886000</c:v>
                </c:pt>
                <c:pt idx="65947">
                  <c:v>1499889600</c:v>
                </c:pt>
                <c:pt idx="65948">
                  <c:v>1499893200</c:v>
                </c:pt>
                <c:pt idx="65949">
                  <c:v>1499896800</c:v>
                </c:pt>
                <c:pt idx="65950">
                  <c:v>1499900400</c:v>
                </c:pt>
                <c:pt idx="65951">
                  <c:v>1499904000</c:v>
                </c:pt>
                <c:pt idx="65952">
                  <c:v>1499907600</c:v>
                </c:pt>
                <c:pt idx="65953">
                  <c:v>1499911200</c:v>
                </c:pt>
                <c:pt idx="65954">
                  <c:v>1499914800</c:v>
                </c:pt>
                <c:pt idx="65955">
                  <c:v>1499918400</c:v>
                </c:pt>
                <c:pt idx="65956">
                  <c:v>1499922000</c:v>
                </c:pt>
                <c:pt idx="65957">
                  <c:v>1499925600</c:v>
                </c:pt>
                <c:pt idx="65958">
                  <c:v>1499929200</c:v>
                </c:pt>
                <c:pt idx="65959">
                  <c:v>1499932800</c:v>
                </c:pt>
                <c:pt idx="65960">
                  <c:v>1499936400</c:v>
                </c:pt>
                <c:pt idx="65961">
                  <c:v>1499940000</c:v>
                </c:pt>
                <c:pt idx="65962">
                  <c:v>1499943600</c:v>
                </c:pt>
                <c:pt idx="65963">
                  <c:v>1499947200</c:v>
                </c:pt>
                <c:pt idx="65964">
                  <c:v>1499950800</c:v>
                </c:pt>
                <c:pt idx="65965">
                  <c:v>1499954400</c:v>
                </c:pt>
                <c:pt idx="65966">
                  <c:v>1499958000</c:v>
                </c:pt>
                <c:pt idx="65967">
                  <c:v>1499961600</c:v>
                </c:pt>
                <c:pt idx="65968">
                  <c:v>1499965200</c:v>
                </c:pt>
                <c:pt idx="65969">
                  <c:v>1499968800</c:v>
                </c:pt>
                <c:pt idx="65970">
                  <c:v>1499972400</c:v>
                </c:pt>
                <c:pt idx="65971">
                  <c:v>1499976000</c:v>
                </c:pt>
                <c:pt idx="65972">
                  <c:v>1499979600</c:v>
                </c:pt>
                <c:pt idx="65973">
                  <c:v>1499983200</c:v>
                </c:pt>
                <c:pt idx="65974">
                  <c:v>1499986800</c:v>
                </c:pt>
                <c:pt idx="65975">
                  <c:v>1499990400</c:v>
                </c:pt>
                <c:pt idx="65976">
                  <c:v>1499994000</c:v>
                </c:pt>
                <c:pt idx="65977">
                  <c:v>1499997600</c:v>
                </c:pt>
                <c:pt idx="65978">
                  <c:v>1500001200</c:v>
                </c:pt>
                <c:pt idx="65979">
                  <c:v>1500004800</c:v>
                </c:pt>
                <c:pt idx="65980">
                  <c:v>1500008400</c:v>
                </c:pt>
                <c:pt idx="65981">
                  <c:v>1500012000</c:v>
                </c:pt>
                <c:pt idx="65982">
                  <c:v>1500015600</c:v>
                </c:pt>
                <c:pt idx="65983">
                  <c:v>1500019200</c:v>
                </c:pt>
                <c:pt idx="65984">
                  <c:v>1500022800</c:v>
                </c:pt>
                <c:pt idx="65985">
                  <c:v>1500026400</c:v>
                </c:pt>
                <c:pt idx="65986">
                  <c:v>1500030000</c:v>
                </c:pt>
                <c:pt idx="65987">
                  <c:v>1500033600</c:v>
                </c:pt>
                <c:pt idx="65988">
                  <c:v>1500037200</c:v>
                </c:pt>
                <c:pt idx="65989">
                  <c:v>1500040800</c:v>
                </c:pt>
                <c:pt idx="65990">
                  <c:v>1500044400</c:v>
                </c:pt>
                <c:pt idx="65991">
                  <c:v>1500048000</c:v>
                </c:pt>
                <c:pt idx="65992">
                  <c:v>1500051600</c:v>
                </c:pt>
                <c:pt idx="65993">
                  <c:v>1500055200</c:v>
                </c:pt>
                <c:pt idx="65994">
                  <c:v>1500058800</c:v>
                </c:pt>
                <c:pt idx="65995">
                  <c:v>1500062400</c:v>
                </c:pt>
                <c:pt idx="65996">
                  <c:v>1500066000</c:v>
                </c:pt>
                <c:pt idx="65997">
                  <c:v>1500069600</c:v>
                </c:pt>
                <c:pt idx="65998">
                  <c:v>1500073200</c:v>
                </c:pt>
                <c:pt idx="65999">
                  <c:v>1500076800</c:v>
                </c:pt>
                <c:pt idx="66000">
                  <c:v>1500080400</c:v>
                </c:pt>
                <c:pt idx="66001">
                  <c:v>1500084000</c:v>
                </c:pt>
                <c:pt idx="66002">
                  <c:v>1500087600</c:v>
                </c:pt>
                <c:pt idx="66003">
                  <c:v>1500091200</c:v>
                </c:pt>
                <c:pt idx="66004">
                  <c:v>1500094800</c:v>
                </c:pt>
                <c:pt idx="66005">
                  <c:v>1500098400</c:v>
                </c:pt>
                <c:pt idx="66006">
                  <c:v>1500102000</c:v>
                </c:pt>
                <c:pt idx="66007">
                  <c:v>1500105600</c:v>
                </c:pt>
                <c:pt idx="66008">
                  <c:v>1500109200</c:v>
                </c:pt>
                <c:pt idx="66009">
                  <c:v>1500112800</c:v>
                </c:pt>
                <c:pt idx="66010">
                  <c:v>1500116400</c:v>
                </c:pt>
                <c:pt idx="66011">
                  <c:v>1500120000</c:v>
                </c:pt>
                <c:pt idx="66012">
                  <c:v>1500123600</c:v>
                </c:pt>
                <c:pt idx="66013">
                  <c:v>1500127200</c:v>
                </c:pt>
                <c:pt idx="66014">
                  <c:v>1500130800</c:v>
                </c:pt>
                <c:pt idx="66015">
                  <c:v>1500134400</c:v>
                </c:pt>
                <c:pt idx="66016">
                  <c:v>1500138000</c:v>
                </c:pt>
                <c:pt idx="66017">
                  <c:v>1500141600</c:v>
                </c:pt>
                <c:pt idx="66018">
                  <c:v>1500145200</c:v>
                </c:pt>
                <c:pt idx="66019">
                  <c:v>1500148800</c:v>
                </c:pt>
                <c:pt idx="66020">
                  <c:v>1500152400</c:v>
                </c:pt>
                <c:pt idx="66021">
                  <c:v>1500156000</c:v>
                </c:pt>
                <c:pt idx="66022">
                  <c:v>1500159600</c:v>
                </c:pt>
                <c:pt idx="66023">
                  <c:v>1500163200</c:v>
                </c:pt>
                <c:pt idx="66024">
                  <c:v>1500166800</c:v>
                </c:pt>
                <c:pt idx="66025">
                  <c:v>1500170400</c:v>
                </c:pt>
                <c:pt idx="66026">
                  <c:v>1500174000</c:v>
                </c:pt>
                <c:pt idx="66027">
                  <c:v>1500177600</c:v>
                </c:pt>
                <c:pt idx="66028">
                  <c:v>1500181200</c:v>
                </c:pt>
                <c:pt idx="66029">
                  <c:v>1500184800</c:v>
                </c:pt>
                <c:pt idx="66030">
                  <c:v>1500188400</c:v>
                </c:pt>
                <c:pt idx="66031">
                  <c:v>1500192000</c:v>
                </c:pt>
                <c:pt idx="66032">
                  <c:v>1500195600</c:v>
                </c:pt>
                <c:pt idx="66033">
                  <c:v>1500199200</c:v>
                </c:pt>
                <c:pt idx="66034">
                  <c:v>1500202800</c:v>
                </c:pt>
                <c:pt idx="66035">
                  <c:v>1500206400</c:v>
                </c:pt>
                <c:pt idx="66036">
                  <c:v>1500210000</c:v>
                </c:pt>
                <c:pt idx="66037">
                  <c:v>1500213600</c:v>
                </c:pt>
                <c:pt idx="66038">
                  <c:v>1500217200</c:v>
                </c:pt>
                <c:pt idx="66039">
                  <c:v>1500220800</c:v>
                </c:pt>
                <c:pt idx="66040">
                  <c:v>1500224400</c:v>
                </c:pt>
                <c:pt idx="66041">
                  <c:v>1500228000</c:v>
                </c:pt>
                <c:pt idx="66042">
                  <c:v>1500231600</c:v>
                </c:pt>
                <c:pt idx="66043">
                  <c:v>1500235200</c:v>
                </c:pt>
                <c:pt idx="66044">
                  <c:v>1500238800</c:v>
                </c:pt>
                <c:pt idx="66045">
                  <c:v>1500242400</c:v>
                </c:pt>
                <c:pt idx="66046">
                  <c:v>1500246000</c:v>
                </c:pt>
                <c:pt idx="66047">
                  <c:v>1500249600</c:v>
                </c:pt>
                <c:pt idx="66048">
                  <c:v>1500253200</c:v>
                </c:pt>
                <c:pt idx="66049">
                  <c:v>1500256800</c:v>
                </c:pt>
                <c:pt idx="66050">
                  <c:v>1500260400</c:v>
                </c:pt>
                <c:pt idx="66051">
                  <c:v>1500264000</c:v>
                </c:pt>
                <c:pt idx="66052">
                  <c:v>1500267600</c:v>
                </c:pt>
                <c:pt idx="66053">
                  <c:v>1500271200</c:v>
                </c:pt>
                <c:pt idx="66054">
                  <c:v>1500274800</c:v>
                </c:pt>
                <c:pt idx="66055">
                  <c:v>1500278400</c:v>
                </c:pt>
                <c:pt idx="66056">
                  <c:v>1500282000</c:v>
                </c:pt>
                <c:pt idx="66057">
                  <c:v>1500285600</c:v>
                </c:pt>
                <c:pt idx="66058">
                  <c:v>1500289200</c:v>
                </c:pt>
                <c:pt idx="66059">
                  <c:v>1500292800</c:v>
                </c:pt>
                <c:pt idx="66060">
                  <c:v>1500296400</c:v>
                </c:pt>
                <c:pt idx="66061">
                  <c:v>1500300000</c:v>
                </c:pt>
                <c:pt idx="66062">
                  <c:v>1500303600</c:v>
                </c:pt>
                <c:pt idx="66063">
                  <c:v>1500307200</c:v>
                </c:pt>
                <c:pt idx="66064">
                  <c:v>1500310800</c:v>
                </c:pt>
                <c:pt idx="66065">
                  <c:v>1500314400</c:v>
                </c:pt>
                <c:pt idx="66066">
                  <c:v>1500318000</c:v>
                </c:pt>
                <c:pt idx="66067">
                  <c:v>1500321600</c:v>
                </c:pt>
                <c:pt idx="66068">
                  <c:v>1500325200</c:v>
                </c:pt>
                <c:pt idx="66069">
                  <c:v>1500328800</c:v>
                </c:pt>
                <c:pt idx="66070">
                  <c:v>1500332400</c:v>
                </c:pt>
                <c:pt idx="66071">
                  <c:v>1500336000</c:v>
                </c:pt>
                <c:pt idx="66072">
                  <c:v>1500339600</c:v>
                </c:pt>
                <c:pt idx="66073">
                  <c:v>1500343200</c:v>
                </c:pt>
                <c:pt idx="66074">
                  <c:v>1500346800</c:v>
                </c:pt>
                <c:pt idx="66075">
                  <c:v>1500350400</c:v>
                </c:pt>
                <c:pt idx="66076">
                  <c:v>1500354000</c:v>
                </c:pt>
                <c:pt idx="66077">
                  <c:v>1500357600</c:v>
                </c:pt>
                <c:pt idx="66078">
                  <c:v>1500361200</c:v>
                </c:pt>
                <c:pt idx="66079">
                  <c:v>1500364800</c:v>
                </c:pt>
                <c:pt idx="66080">
                  <c:v>1500368400</c:v>
                </c:pt>
                <c:pt idx="66081">
                  <c:v>1500372000</c:v>
                </c:pt>
                <c:pt idx="66082">
                  <c:v>1500375600</c:v>
                </c:pt>
                <c:pt idx="66083">
                  <c:v>1500379200</c:v>
                </c:pt>
                <c:pt idx="66084">
                  <c:v>1500382800</c:v>
                </c:pt>
                <c:pt idx="66085">
                  <c:v>1500386400</c:v>
                </c:pt>
                <c:pt idx="66086">
                  <c:v>1500390000</c:v>
                </c:pt>
                <c:pt idx="66087">
                  <c:v>1500393600</c:v>
                </c:pt>
                <c:pt idx="66088">
                  <c:v>1500397200</c:v>
                </c:pt>
                <c:pt idx="66089">
                  <c:v>1500400800</c:v>
                </c:pt>
                <c:pt idx="66090">
                  <c:v>1500404400</c:v>
                </c:pt>
                <c:pt idx="66091">
                  <c:v>1500408000</c:v>
                </c:pt>
                <c:pt idx="66092">
                  <c:v>1500411600</c:v>
                </c:pt>
                <c:pt idx="66093">
                  <c:v>1500415200</c:v>
                </c:pt>
                <c:pt idx="66094">
                  <c:v>1500418800</c:v>
                </c:pt>
                <c:pt idx="66095">
                  <c:v>1500422400</c:v>
                </c:pt>
                <c:pt idx="66096">
                  <c:v>1500426000</c:v>
                </c:pt>
                <c:pt idx="66097">
                  <c:v>1500429600</c:v>
                </c:pt>
                <c:pt idx="66098">
                  <c:v>1500433200</c:v>
                </c:pt>
                <c:pt idx="66099">
                  <c:v>1500436800</c:v>
                </c:pt>
                <c:pt idx="66100">
                  <c:v>1500440400</c:v>
                </c:pt>
                <c:pt idx="66101">
                  <c:v>1500444000</c:v>
                </c:pt>
                <c:pt idx="66102">
                  <c:v>1500447600</c:v>
                </c:pt>
                <c:pt idx="66103">
                  <c:v>1500451200</c:v>
                </c:pt>
                <c:pt idx="66104">
                  <c:v>1500454800</c:v>
                </c:pt>
                <c:pt idx="66105">
                  <c:v>1500458400</c:v>
                </c:pt>
                <c:pt idx="66106">
                  <c:v>1500462000</c:v>
                </c:pt>
                <c:pt idx="66107">
                  <c:v>1500465600</c:v>
                </c:pt>
                <c:pt idx="66108">
                  <c:v>1500469200</c:v>
                </c:pt>
                <c:pt idx="66109">
                  <c:v>1500472800</c:v>
                </c:pt>
                <c:pt idx="66110">
                  <c:v>1500476400</c:v>
                </c:pt>
                <c:pt idx="66111">
                  <c:v>1500480000</c:v>
                </c:pt>
                <c:pt idx="66112">
                  <c:v>1500483600</c:v>
                </c:pt>
                <c:pt idx="66113">
                  <c:v>1500487200</c:v>
                </c:pt>
                <c:pt idx="66114">
                  <c:v>1500490800</c:v>
                </c:pt>
                <c:pt idx="66115">
                  <c:v>1500494400</c:v>
                </c:pt>
                <c:pt idx="66116">
                  <c:v>1500498000</c:v>
                </c:pt>
                <c:pt idx="66117">
                  <c:v>1500501600</c:v>
                </c:pt>
                <c:pt idx="66118">
                  <c:v>1500505200</c:v>
                </c:pt>
                <c:pt idx="66119">
                  <c:v>1500508800</c:v>
                </c:pt>
                <c:pt idx="66120">
                  <c:v>1500512400</c:v>
                </c:pt>
                <c:pt idx="66121">
                  <c:v>1500516000</c:v>
                </c:pt>
                <c:pt idx="66122">
                  <c:v>1500519600</c:v>
                </c:pt>
                <c:pt idx="66123">
                  <c:v>1500523200</c:v>
                </c:pt>
                <c:pt idx="66124">
                  <c:v>1500526800</c:v>
                </c:pt>
                <c:pt idx="66125">
                  <c:v>1500530400</c:v>
                </c:pt>
                <c:pt idx="66126">
                  <c:v>1500534000</c:v>
                </c:pt>
                <c:pt idx="66127">
                  <c:v>1500537600</c:v>
                </c:pt>
                <c:pt idx="66128">
                  <c:v>1500541200</c:v>
                </c:pt>
                <c:pt idx="66129">
                  <c:v>1500544800</c:v>
                </c:pt>
                <c:pt idx="66130">
                  <c:v>1500548400</c:v>
                </c:pt>
                <c:pt idx="66131">
                  <c:v>1500552000</c:v>
                </c:pt>
                <c:pt idx="66132">
                  <c:v>1500555600</c:v>
                </c:pt>
                <c:pt idx="66133">
                  <c:v>1500559200</c:v>
                </c:pt>
                <c:pt idx="66134">
                  <c:v>1500562800</c:v>
                </c:pt>
                <c:pt idx="66135">
                  <c:v>1500566400</c:v>
                </c:pt>
                <c:pt idx="66136">
                  <c:v>1500570000</c:v>
                </c:pt>
                <c:pt idx="66137">
                  <c:v>1500573600</c:v>
                </c:pt>
                <c:pt idx="66138">
                  <c:v>1500577200</c:v>
                </c:pt>
                <c:pt idx="66139">
                  <c:v>1500580800</c:v>
                </c:pt>
                <c:pt idx="66140">
                  <c:v>1500584400</c:v>
                </c:pt>
                <c:pt idx="66141">
                  <c:v>1500588000</c:v>
                </c:pt>
                <c:pt idx="66142">
                  <c:v>1500591600</c:v>
                </c:pt>
                <c:pt idx="66143">
                  <c:v>1500595200</c:v>
                </c:pt>
                <c:pt idx="66144">
                  <c:v>1500598800</c:v>
                </c:pt>
                <c:pt idx="66145">
                  <c:v>1500602400</c:v>
                </c:pt>
                <c:pt idx="66146">
                  <c:v>1500606000</c:v>
                </c:pt>
                <c:pt idx="66147">
                  <c:v>1500609600</c:v>
                </c:pt>
                <c:pt idx="66148">
                  <c:v>1500613200</c:v>
                </c:pt>
                <c:pt idx="66149">
                  <c:v>1500616800</c:v>
                </c:pt>
                <c:pt idx="66150">
                  <c:v>1500620400</c:v>
                </c:pt>
                <c:pt idx="66151">
                  <c:v>1500624000</c:v>
                </c:pt>
                <c:pt idx="66152">
                  <c:v>1500627600</c:v>
                </c:pt>
                <c:pt idx="66153">
                  <c:v>1500631200</c:v>
                </c:pt>
                <c:pt idx="66154">
                  <c:v>1500634800</c:v>
                </c:pt>
                <c:pt idx="66155">
                  <c:v>1500638400</c:v>
                </c:pt>
                <c:pt idx="66156">
                  <c:v>1500642000</c:v>
                </c:pt>
                <c:pt idx="66157">
                  <c:v>1500645600</c:v>
                </c:pt>
                <c:pt idx="66158">
                  <c:v>1500649200</c:v>
                </c:pt>
                <c:pt idx="66159">
                  <c:v>1500652800</c:v>
                </c:pt>
                <c:pt idx="66160">
                  <c:v>1500656400</c:v>
                </c:pt>
                <c:pt idx="66161">
                  <c:v>1500660000</c:v>
                </c:pt>
                <c:pt idx="66162">
                  <c:v>1500663600</c:v>
                </c:pt>
                <c:pt idx="66163">
                  <c:v>1500667200</c:v>
                </c:pt>
                <c:pt idx="66164">
                  <c:v>1500670800</c:v>
                </c:pt>
                <c:pt idx="66165">
                  <c:v>1500674400</c:v>
                </c:pt>
                <c:pt idx="66166">
                  <c:v>1500678000</c:v>
                </c:pt>
                <c:pt idx="66167">
                  <c:v>1500681600</c:v>
                </c:pt>
                <c:pt idx="66168">
                  <c:v>1500685200</c:v>
                </c:pt>
                <c:pt idx="66169">
                  <c:v>1500688800</c:v>
                </c:pt>
                <c:pt idx="66170">
                  <c:v>1500692400</c:v>
                </c:pt>
                <c:pt idx="66171">
                  <c:v>1500696000</c:v>
                </c:pt>
                <c:pt idx="66172">
                  <c:v>1500699600</c:v>
                </c:pt>
                <c:pt idx="66173">
                  <c:v>1500703200</c:v>
                </c:pt>
                <c:pt idx="66174">
                  <c:v>1500706800</c:v>
                </c:pt>
                <c:pt idx="66175">
                  <c:v>1500710400</c:v>
                </c:pt>
                <c:pt idx="66176">
                  <c:v>1500714000</c:v>
                </c:pt>
                <c:pt idx="66177">
                  <c:v>1500717600</c:v>
                </c:pt>
                <c:pt idx="66178">
                  <c:v>1500721200</c:v>
                </c:pt>
                <c:pt idx="66179">
                  <c:v>1500724800</c:v>
                </c:pt>
                <c:pt idx="66180">
                  <c:v>1500728400</c:v>
                </c:pt>
                <c:pt idx="66181">
                  <c:v>1500732000</c:v>
                </c:pt>
                <c:pt idx="66182">
                  <c:v>1500735600</c:v>
                </c:pt>
                <c:pt idx="66183">
                  <c:v>1500739200</c:v>
                </c:pt>
                <c:pt idx="66184">
                  <c:v>1500742800</c:v>
                </c:pt>
                <c:pt idx="66185">
                  <c:v>1500746400</c:v>
                </c:pt>
                <c:pt idx="66186">
                  <c:v>1500750000</c:v>
                </c:pt>
                <c:pt idx="66187">
                  <c:v>1500753600</c:v>
                </c:pt>
                <c:pt idx="66188">
                  <c:v>1500757200</c:v>
                </c:pt>
                <c:pt idx="66189">
                  <c:v>1500760800</c:v>
                </c:pt>
                <c:pt idx="66190">
                  <c:v>1500764400</c:v>
                </c:pt>
                <c:pt idx="66191">
                  <c:v>1500768000</c:v>
                </c:pt>
                <c:pt idx="66192">
                  <c:v>1500771600</c:v>
                </c:pt>
                <c:pt idx="66193">
                  <c:v>1500775200</c:v>
                </c:pt>
                <c:pt idx="66194">
                  <c:v>1500778800</c:v>
                </c:pt>
                <c:pt idx="66195">
                  <c:v>1500782400</c:v>
                </c:pt>
                <c:pt idx="66196">
                  <c:v>1500786000</c:v>
                </c:pt>
                <c:pt idx="66197">
                  <c:v>1500789600</c:v>
                </c:pt>
                <c:pt idx="66198">
                  <c:v>1500793200</c:v>
                </c:pt>
                <c:pt idx="66199">
                  <c:v>1500796800</c:v>
                </c:pt>
                <c:pt idx="66200">
                  <c:v>1500800400</c:v>
                </c:pt>
                <c:pt idx="66201">
                  <c:v>1500804000</c:v>
                </c:pt>
                <c:pt idx="66202">
                  <c:v>1500807600</c:v>
                </c:pt>
                <c:pt idx="66203">
                  <c:v>1500811200</c:v>
                </c:pt>
                <c:pt idx="66204">
                  <c:v>1500814800</c:v>
                </c:pt>
                <c:pt idx="66205">
                  <c:v>1500818400</c:v>
                </c:pt>
                <c:pt idx="66206">
                  <c:v>1500822000</c:v>
                </c:pt>
                <c:pt idx="66207">
                  <c:v>1500825600</c:v>
                </c:pt>
                <c:pt idx="66208">
                  <c:v>1500829200</c:v>
                </c:pt>
                <c:pt idx="66209">
                  <c:v>1500832800</c:v>
                </c:pt>
                <c:pt idx="66210">
                  <c:v>1500836400</c:v>
                </c:pt>
                <c:pt idx="66211">
                  <c:v>1500840000</c:v>
                </c:pt>
                <c:pt idx="66212">
                  <c:v>1500843600</c:v>
                </c:pt>
                <c:pt idx="66213">
                  <c:v>1500847200</c:v>
                </c:pt>
                <c:pt idx="66214">
                  <c:v>1500850800</c:v>
                </c:pt>
                <c:pt idx="66215">
                  <c:v>1500854400</c:v>
                </c:pt>
                <c:pt idx="66216">
                  <c:v>1500858000</c:v>
                </c:pt>
                <c:pt idx="66217">
                  <c:v>1500861600</c:v>
                </c:pt>
                <c:pt idx="66218">
                  <c:v>1500865200</c:v>
                </c:pt>
                <c:pt idx="66219">
                  <c:v>1500868800</c:v>
                </c:pt>
                <c:pt idx="66220">
                  <c:v>1500872400</c:v>
                </c:pt>
                <c:pt idx="66221">
                  <c:v>1500876000</c:v>
                </c:pt>
                <c:pt idx="66222">
                  <c:v>1500879600</c:v>
                </c:pt>
                <c:pt idx="66223">
                  <c:v>1500883200</c:v>
                </c:pt>
                <c:pt idx="66224">
                  <c:v>1500886800</c:v>
                </c:pt>
                <c:pt idx="66225">
                  <c:v>1500890400</c:v>
                </c:pt>
                <c:pt idx="66226">
                  <c:v>1500894000</c:v>
                </c:pt>
                <c:pt idx="66227">
                  <c:v>1500897600</c:v>
                </c:pt>
                <c:pt idx="66228">
                  <c:v>1500901200</c:v>
                </c:pt>
                <c:pt idx="66229">
                  <c:v>1500904800</c:v>
                </c:pt>
                <c:pt idx="66230">
                  <c:v>1500908400</c:v>
                </c:pt>
                <c:pt idx="66231">
                  <c:v>1500912000</c:v>
                </c:pt>
                <c:pt idx="66232">
                  <c:v>1500915600</c:v>
                </c:pt>
                <c:pt idx="66233">
                  <c:v>1500919200</c:v>
                </c:pt>
                <c:pt idx="66234">
                  <c:v>1500922800</c:v>
                </c:pt>
                <c:pt idx="66235">
                  <c:v>1500926400</c:v>
                </c:pt>
                <c:pt idx="66236">
                  <c:v>1500930000</c:v>
                </c:pt>
                <c:pt idx="66237">
                  <c:v>1500933600</c:v>
                </c:pt>
                <c:pt idx="66238">
                  <c:v>1500937200</c:v>
                </c:pt>
                <c:pt idx="66239">
                  <c:v>1500940800</c:v>
                </c:pt>
                <c:pt idx="66240">
                  <c:v>1500944400</c:v>
                </c:pt>
                <c:pt idx="66241">
                  <c:v>1500948000</c:v>
                </c:pt>
                <c:pt idx="66242">
                  <c:v>1500951600</c:v>
                </c:pt>
                <c:pt idx="66243">
                  <c:v>1500955200</c:v>
                </c:pt>
                <c:pt idx="66244">
                  <c:v>1500958800</c:v>
                </c:pt>
                <c:pt idx="66245">
                  <c:v>1500962400</c:v>
                </c:pt>
                <c:pt idx="66246">
                  <c:v>1500966000</c:v>
                </c:pt>
                <c:pt idx="66247">
                  <c:v>1500969600</c:v>
                </c:pt>
                <c:pt idx="66248">
                  <c:v>1500973200</c:v>
                </c:pt>
                <c:pt idx="66249">
                  <c:v>1500976800</c:v>
                </c:pt>
                <c:pt idx="66250">
                  <c:v>1500980400</c:v>
                </c:pt>
                <c:pt idx="66251">
                  <c:v>1500984000</c:v>
                </c:pt>
                <c:pt idx="66252">
                  <c:v>1500987600</c:v>
                </c:pt>
                <c:pt idx="66253">
                  <c:v>1500991200</c:v>
                </c:pt>
                <c:pt idx="66254">
                  <c:v>1500994800</c:v>
                </c:pt>
                <c:pt idx="66255">
                  <c:v>1500998400</c:v>
                </c:pt>
                <c:pt idx="66256">
                  <c:v>1501002000</c:v>
                </c:pt>
                <c:pt idx="66257">
                  <c:v>1501005600</c:v>
                </c:pt>
                <c:pt idx="66258">
                  <c:v>1501009200</c:v>
                </c:pt>
                <c:pt idx="66259">
                  <c:v>1501012800</c:v>
                </c:pt>
                <c:pt idx="66260">
                  <c:v>1501016400</c:v>
                </c:pt>
                <c:pt idx="66261">
                  <c:v>1501020000</c:v>
                </c:pt>
                <c:pt idx="66262">
                  <c:v>1501023600</c:v>
                </c:pt>
                <c:pt idx="66263">
                  <c:v>1501027200</c:v>
                </c:pt>
                <c:pt idx="66264">
                  <c:v>1501030800</c:v>
                </c:pt>
                <c:pt idx="66265">
                  <c:v>1501034400</c:v>
                </c:pt>
                <c:pt idx="66266">
                  <c:v>1501038000</c:v>
                </c:pt>
                <c:pt idx="66267">
                  <c:v>1501041600</c:v>
                </c:pt>
                <c:pt idx="66268">
                  <c:v>1501045200</c:v>
                </c:pt>
                <c:pt idx="66269">
                  <c:v>1501048800</c:v>
                </c:pt>
                <c:pt idx="66270">
                  <c:v>1501052400</c:v>
                </c:pt>
                <c:pt idx="66271">
                  <c:v>1501056000</c:v>
                </c:pt>
                <c:pt idx="66272">
                  <c:v>1501059600</c:v>
                </c:pt>
                <c:pt idx="66273">
                  <c:v>1501063200</c:v>
                </c:pt>
                <c:pt idx="66274">
                  <c:v>1501066800</c:v>
                </c:pt>
                <c:pt idx="66275">
                  <c:v>1501070400</c:v>
                </c:pt>
                <c:pt idx="66276">
                  <c:v>1501074000</c:v>
                </c:pt>
                <c:pt idx="66277">
                  <c:v>1501077600</c:v>
                </c:pt>
                <c:pt idx="66278">
                  <c:v>1501081200</c:v>
                </c:pt>
                <c:pt idx="66279">
                  <c:v>1501084800</c:v>
                </c:pt>
                <c:pt idx="66280">
                  <c:v>1501088400</c:v>
                </c:pt>
                <c:pt idx="66281">
                  <c:v>1501092000</c:v>
                </c:pt>
                <c:pt idx="66282">
                  <c:v>1501095600</c:v>
                </c:pt>
                <c:pt idx="66283">
                  <c:v>1501099200</c:v>
                </c:pt>
                <c:pt idx="66284">
                  <c:v>1501102800</c:v>
                </c:pt>
                <c:pt idx="66285">
                  <c:v>1501106400</c:v>
                </c:pt>
                <c:pt idx="66286">
                  <c:v>1501110000</c:v>
                </c:pt>
                <c:pt idx="66287">
                  <c:v>1501113600</c:v>
                </c:pt>
                <c:pt idx="66288">
                  <c:v>1501117200</c:v>
                </c:pt>
                <c:pt idx="66289">
                  <c:v>1501120800</c:v>
                </c:pt>
                <c:pt idx="66290">
                  <c:v>1501124400</c:v>
                </c:pt>
                <c:pt idx="66291">
                  <c:v>1501128000</c:v>
                </c:pt>
                <c:pt idx="66292">
                  <c:v>1501131600</c:v>
                </c:pt>
                <c:pt idx="66293">
                  <c:v>1501135200</c:v>
                </c:pt>
                <c:pt idx="66294">
                  <c:v>1501138800</c:v>
                </c:pt>
                <c:pt idx="66295">
                  <c:v>1501142400</c:v>
                </c:pt>
                <c:pt idx="66296">
                  <c:v>1501146000</c:v>
                </c:pt>
                <c:pt idx="66297">
                  <c:v>1501149600</c:v>
                </c:pt>
                <c:pt idx="66298">
                  <c:v>1501153200</c:v>
                </c:pt>
                <c:pt idx="66299">
                  <c:v>1501156800</c:v>
                </c:pt>
                <c:pt idx="66300">
                  <c:v>1501160400</c:v>
                </c:pt>
                <c:pt idx="66301">
                  <c:v>1501164000</c:v>
                </c:pt>
                <c:pt idx="66302">
                  <c:v>1501167600</c:v>
                </c:pt>
                <c:pt idx="66303">
                  <c:v>1501171200</c:v>
                </c:pt>
                <c:pt idx="66304">
                  <c:v>1501174800</c:v>
                </c:pt>
                <c:pt idx="66305">
                  <c:v>1501178400</c:v>
                </c:pt>
                <c:pt idx="66306">
                  <c:v>1501182000</c:v>
                </c:pt>
                <c:pt idx="66307">
                  <c:v>1501185600</c:v>
                </c:pt>
                <c:pt idx="66308">
                  <c:v>1501189200</c:v>
                </c:pt>
                <c:pt idx="66309">
                  <c:v>1501192800</c:v>
                </c:pt>
                <c:pt idx="66310">
                  <c:v>1501196400</c:v>
                </c:pt>
                <c:pt idx="66311">
                  <c:v>1501200000</c:v>
                </c:pt>
                <c:pt idx="66312">
                  <c:v>1501203600</c:v>
                </c:pt>
                <c:pt idx="66313">
                  <c:v>1501207200</c:v>
                </c:pt>
                <c:pt idx="66314">
                  <c:v>1501210800</c:v>
                </c:pt>
                <c:pt idx="66315">
                  <c:v>1501214400</c:v>
                </c:pt>
                <c:pt idx="66316">
                  <c:v>1501218000</c:v>
                </c:pt>
                <c:pt idx="66317">
                  <c:v>1501221600</c:v>
                </c:pt>
                <c:pt idx="66318">
                  <c:v>1501225200</c:v>
                </c:pt>
                <c:pt idx="66319">
                  <c:v>1501228800</c:v>
                </c:pt>
                <c:pt idx="66320">
                  <c:v>1501232400</c:v>
                </c:pt>
                <c:pt idx="66321">
                  <c:v>1501236000</c:v>
                </c:pt>
                <c:pt idx="66322">
                  <c:v>1501239600</c:v>
                </c:pt>
                <c:pt idx="66323">
                  <c:v>1501243200</c:v>
                </c:pt>
                <c:pt idx="66324">
                  <c:v>1501246800</c:v>
                </c:pt>
                <c:pt idx="66325">
                  <c:v>1501250400</c:v>
                </c:pt>
                <c:pt idx="66326">
                  <c:v>1501254000</c:v>
                </c:pt>
                <c:pt idx="66327">
                  <c:v>1501257600</c:v>
                </c:pt>
                <c:pt idx="66328">
                  <c:v>1501261200</c:v>
                </c:pt>
                <c:pt idx="66329">
                  <c:v>1501264800</c:v>
                </c:pt>
                <c:pt idx="66330">
                  <c:v>1501268400</c:v>
                </c:pt>
                <c:pt idx="66331">
                  <c:v>1501272000</c:v>
                </c:pt>
                <c:pt idx="66332">
                  <c:v>1501275600</c:v>
                </c:pt>
                <c:pt idx="66333">
                  <c:v>1501279200</c:v>
                </c:pt>
                <c:pt idx="66334">
                  <c:v>1501282800</c:v>
                </c:pt>
                <c:pt idx="66335">
                  <c:v>1501286400</c:v>
                </c:pt>
                <c:pt idx="66336">
                  <c:v>1501290000</c:v>
                </c:pt>
                <c:pt idx="66337">
                  <c:v>1501293600</c:v>
                </c:pt>
                <c:pt idx="66338">
                  <c:v>1501297200</c:v>
                </c:pt>
                <c:pt idx="66339">
                  <c:v>1501300800</c:v>
                </c:pt>
                <c:pt idx="66340">
                  <c:v>1501304400</c:v>
                </c:pt>
                <c:pt idx="66341">
                  <c:v>1501308000</c:v>
                </c:pt>
                <c:pt idx="66342">
                  <c:v>1501311600</c:v>
                </c:pt>
                <c:pt idx="66343">
                  <c:v>1501315200</c:v>
                </c:pt>
                <c:pt idx="66344">
                  <c:v>1501318800</c:v>
                </c:pt>
                <c:pt idx="66345">
                  <c:v>1501322400</c:v>
                </c:pt>
                <c:pt idx="66346">
                  <c:v>1501326000</c:v>
                </c:pt>
                <c:pt idx="66347">
                  <c:v>1501329600</c:v>
                </c:pt>
                <c:pt idx="66348">
                  <c:v>1501333200</c:v>
                </c:pt>
                <c:pt idx="66349">
                  <c:v>1501336800</c:v>
                </c:pt>
                <c:pt idx="66350">
                  <c:v>1501340400</c:v>
                </c:pt>
                <c:pt idx="66351">
                  <c:v>1501344000</c:v>
                </c:pt>
                <c:pt idx="66352">
                  <c:v>1501347600</c:v>
                </c:pt>
                <c:pt idx="66353">
                  <c:v>1501351200</c:v>
                </c:pt>
                <c:pt idx="66354">
                  <c:v>1501354800</c:v>
                </c:pt>
                <c:pt idx="66355">
                  <c:v>1501358400</c:v>
                </c:pt>
                <c:pt idx="66356">
                  <c:v>1501362000</c:v>
                </c:pt>
                <c:pt idx="66357">
                  <c:v>1501365600</c:v>
                </c:pt>
                <c:pt idx="66358">
                  <c:v>1501369200</c:v>
                </c:pt>
                <c:pt idx="66359">
                  <c:v>1501372800</c:v>
                </c:pt>
                <c:pt idx="66360">
                  <c:v>1501376400</c:v>
                </c:pt>
                <c:pt idx="66361">
                  <c:v>1501380000</c:v>
                </c:pt>
                <c:pt idx="66362">
                  <c:v>1501383600</c:v>
                </c:pt>
                <c:pt idx="66363">
                  <c:v>1501387200</c:v>
                </c:pt>
                <c:pt idx="66364">
                  <c:v>1501390800</c:v>
                </c:pt>
                <c:pt idx="66365">
                  <c:v>1501394400</c:v>
                </c:pt>
                <c:pt idx="66366">
                  <c:v>1501398000</c:v>
                </c:pt>
                <c:pt idx="66367">
                  <c:v>1501401600</c:v>
                </c:pt>
                <c:pt idx="66368">
                  <c:v>1501405200</c:v>
                </c:pt>
                <c:pt idx="66369">
                  <c:v>1501408800</c:v>
                </c:pt>
                <c:pt idx="66370">
                  <c:v>1501412400</c:v>
                </c:pt>
                <c:pt idx="66371">
                  <c:v>1501416000</c:v>
                </c:pt>
                <c:pt idx="66372">
                  <c:v>1501419600</c:v>
                </c:pt>
                <c:pt idx="66373">
                  <c:v>1501423200</c:v>
                </c:pt>
                <c:pt idx="66374">
                  <c:v>1501426800</c:v>
                </c:pt>
                <c:pt idx="66375">
                  <c:v>1501430400</c:v>
                </c:pt>
                <c:pt idx="66376">
                  <c:v>1501434000</c:v>
                </c:pt>
                <c:pt idx="66377">
                  <c:v>1501437600</c:v>
                </c:pt>
                <c:pt idx="66378">
                  <c:v>1501441200</c:v>
                </c:pt>
                <c:pt idx="66379">
                  <c:v>1501444800</c:v>
                </c:pt>
                <c:pt idx="66380">
                  <c:v>1501448400</c:v>
                </c:pt>
                <c:pt idx="66381">
                  <c:v>1501452000</c:v>
                </c:pt>
                <c:pt idx="66382">
                  <c:v>1501455600</c:v>
                </c:pt>
                <c:pt idx="66383">
                  <c:v>1501459200</c:v>
                </c:pt>
                <c:pt idx="66384">
                  <c:v>1501462800</c:v>
                </c:pt>
                <c:pt idx="66385">
                  <c:v>1501466400</c:v>
                </c:pt>
                <c:pt idx="66386">
                  <c:v>1501470000</c:v>
                </c:pt>
                <c:pt idx="66387">
                  <c:v>1501473600</c:v>
                </c:pt>
                <c:pt idx="66388">
                  <c:v>1501477200</c:v>
                </c:pt>
                <c:pt idx="66389">
                  <c:v>1501480800</c:v>
                </c:pt>
                <c:pt idx="66390">
                  <c:v>1501484400</c:v>
                </c:pt>
                <c:pt idx="66391">
                  <c:v>1501488000</c:v>
                </c:pt>
                <c:pt idx="66392">
                  <c:v>1501491600</c:v>
                </c:pt>
                <c:pt idx="66393">
                  <c:v>1501495200</c:v>
                </c:pt>
                <c:pt idx="66394">
                  <c:v>1501498800</c:v>
                </c:pt>
                <c:pt idx="66395">
                  <c:v>1501502400</c:v>
                </c:pt>
                <c:pt idx="66396">
                  <c:v>1501506000</c:v>
                </c:pt>
                <c:pt idx="66397">
                  <c:v>1501509600</c:v>
                </c:pt>
                <c:pt idx="66398">
                  <c:v>1501513200</c:v>
                </c:pt>
                <c:pt idx="66399">
                  <c:v>1501516800</c:v>
                </c:pt>
                <c:pt idx="66400">
                  <c:v>1501520400</c:v>
                </c:pt>
                <c:pt idx="66401">
                  <c:v>1501524000</c:v>
                </c:pt>
                <c:pt idx="66402">
                  <c:v>1501527600</c:v>
                </c:pt>
                <c:pt idx="66403">
                  <c:v>1501531200</c:v>
                </c:pt>
                <c:pt idx="66404">
                  <c:v>1501534800</c:v>
                </c:pt>
                <c:pt idx="66405">
                  <c:v>1501538400</c:v>
                </c:pt>
                <c:pt idx="66406">
                  <c:v>1501542000</c:v>
                </c:pt>
                <c:pt idx="66407">
                  <c:v>1501545600</c:v>
                </c:pt>
                <c:pt idx="66408">
                  <c:v>1501549200</c:v>
                </c:pt>
                <c:pt idx="66409">
                  <c:v>1501552800</c:v>
                </c:pt>
                <c:pt idx="66410">
                  <c:v>1501556400</c:v>
                </c:pt>
                <c:pt idx="66411">
                  <c:v>1501560000</c:v>
                </c:pt>
                <c:pt idx="66412">
                  <c:v>1501563600</c:v>
                </c:pt>
                <c:pt idx="66413">
                  <c:v>1501567200</c:v>
                </c:pt>
                <c:pt idx="66414">
                  <c:v>1501570800</c:v>
                </c:pt>
                <c:pt idx="66415">
                  <c:v>1501574400</c:v>
                </c:pt>
                <c:pt idx="66416">
                  <c:v>1501578000</c:v>
                </c:pt>
                <c:pt idx="66417">
                  <c:v>1501581600</c:v>
                </c:pt>
                <c:pt idx="66418">
                  <c:v>1501585200</c:v>
                </c:pt>
                <c:pt idx="66419">
                  <c:v>1501588800</c:v>
                </c:pt>
                <c:pt idx="66420">
                  <c:v>1501592400</c:v>
                </c:pt>
                <c:pt idx="66421">
                  <c:v>1501596000</c:v>
                </c:pt>
                <c:pt idx="66422">
                  <c:v>1501599600</c:v>
                </c:pt>
                <c:pt idx="66423">
                  <c:v>1501603200</c:v>
                </c:pt>
                <c:pt idx="66424">
                  <c:v>1501606800</c:v>
                </c:pt>
                <c:pt idx="66425">
                  <c:v>1501610400</c:v>
                </c:pt>
                <c:pt idx="66426">
                  <c:v>1501614000</c:v>
                </c:pt>
                <c:pt idx="66427">
                  <c:v>1501617600</c:v>
                </c:pt>
                <c:pt idx="66428">
                  <c:v>1501621200</c:v>
                </c:pt>
                <c:pt idx="66429">
                  <c:v>1501624800</c:v>
                </c:pt>
                <c:pt idx="66430">
                  <c:v>1501628400</c:v>
                </c:pt>
                <c:pt idx="66431">
                  <c:v>1501632000</c:v>
                </c:pt>
                <c:pt idx="66432">
                  <c:v>1501635600</c:v>
                </c:pt>
                <c:pt idx="66433">
                  <c:v>1501639200</c:v>
                </c:pt>
                <c:pt idx="66434">
                  <c:v>1501642800</c:v>
                </c:pt>
                <c:pt idx="66435">
                  <c:v>1501646400</c:v>
                </c:pt>
                <c:pt idx="66436">
                  <c:v>1501650000</c:v>
                </c:pt>
                <c:pt idx="66437">
                  <c:v>1501653600</c:v>
                </c:pt>
                <c:pt idx="66438">
                  <c:v>1501657200</c:v>
                </c:pt>
                <c:pt idx="66439">
                  <c:v>1501660800</c:v>
                </c:pt>
                <c:pt idx="66440">
                  <c:v>1501664400</c:v>
                </c:pt>
                <c:pt idx="66441">
                  <c:v>1501668000</c:v>
                </c:pt>
                <c:pt idx="66442">
                  <c:v>1501671600</c:v>
                </c:pt>
                <c:pt idx="66443">
                  <c:v>1501675200</c:v>
                </c:pt>
                <c:pt idx="66444">
                  <c:v>1501678800</c:v>
                </c:pt>
                <c:pt idx="66445">
                  <c:v>1501682400</c:v>
                </c:pt>
                <c:pt idx="66446">
                  <c:v>1501686000</c:v>
                </c:pt>
                <c:pt idx="66447">
                  <c:v>1501689600</c:v>
                </c:pt>
                <c:pt idx="66448">
                  <c:v>1501693200</c:v>
                </c:pt>
                <c:pt idx="66449">
                  <c:v>1501696800</c:v>
                </c:pt>
                <c:pt idx="66450">
                  <c:v>1501700400</c:v>
                </c:pt>
                <c:pt idx="66451">
                  <c:v>1501704000</c:v>
                </c:pt>
                <c:pt idx="66452">
                  <c:v>1501707600</c:v>
                </c:pt>
                <c:pt idx="66453">
                  <c:v>1501711200</c:v>
                </c:pt>
                <c:pt idx="66454">
                  <c:v>1501714800</c:v>
                </c:pt>
                <c:pt idx="66455">
                  <c:v>1501718400</c:v>
                </c:pt>
                <c:pt idx="66456">
                  <c:v>1501722000</c:v>
                </c:pt>
                <c:pt idx="66457">
                  <c:v>1501725600</c:v>
                </c:pt>
                <c:pt idx="66458">
                  <c:v>1501729200</c:v>
                </c:pt>
                <c:pt idx="66459">
                  <c:v>1501732800</c:v>
                </c:pt>
                <c:pt idx="66460">
                  <c:v>1501736400</c:v>
                </c:pt>
                <c:pt idx="66461">
                  <c:v>1501740000</c:v>
                </c:pt>
                <c:pt idx="66462">
                  <c:v>1501743600</c:v>
                </c:pt>
                <c:pt idx="66463">
                  <c:v>1501747200</c:v>
                </c:pt>
                <c:pt idx="66464">
                  <c:v>1501750800</c:v>
                </c:pt>
                <c:pt idx="66465">
                  <c:v>1501754400</c:v>
                </c:pt>
                <c:pt idx="66466">
                  <c:v>1501758000</c:v>
                </c:pt>
                <c:pt idx="66467">
                  <c:v>1501761600</c:v>
                </c:pt>
                <c:pt idx="66468">
                  <c:v>1501765200</c:v>
                </c:pt>
                <c:pt idx="66469">
                  <c:v>1501768800</c:v>
                </c:pt>
                <c:pt idx="66470">
                  <c:v>1501772400</c:v>
                </c:pt>
                <c:pt idx="66471">
                  <c:v>1501776000</c:v>
                </c:pt>
                <c:pt idx="66472">
                  <c:v>1501779600</c:v>
                </c:pt>
                <c:pt idx="66473">
                  <c:v>1501783200</c:v>
                </c:pt>
                <c:pt idx="66474">
                  <c:v>1501786800</c:v>
                </c:pt>
                <c:pt idx="66475">
                  <c:v>1501790400</c:v>
                </c:pt>
                <c:pt idx="66476">
                  <c:v>1501794000</c:v>
                </c:pt>
                <c:pt idx="66477">
                  <c:v>1501797600</c:v>
                </c:pt>
                <c:pt idx="66478">
                  <c:v>1501801200</c:v>
                </c:pt>
                <c:pt idx="66479">
                  <c:v>1501804800</c:v>
                </c:pt>
                <c:pt idx="66480">
                  <c:v>1501808400</c:v>
                </c:pt>
                <c:pt idx="66481">
                  <c:v>1501812000</c:v>
                </c:pt>
                <c:pt idx="66482">
                  <c:v>1501815600</c:v>
                </c:pt>
                <c:pt idx="66483">
                  <c:v>1501819200</c:v>
                </c:pt>
                <c:pt idx="66484">
                  <c:v>1501822800</c:v>
                </c:pt>
                <c:pt idx="66485">
                  <c:v>1501826400</c:v>
                </c:pt>
                <c:pt idx="66486">
                  <c:v>1501830000</c:v>
                </c:pt>
                <c:pt idx="66487">
                  <c:v>1501833600</c:v>
                </c:pt>
                <c:pt idx="66488">
                  <c:v>1501837200</c:v>
                </c:pt>
                <c:pt idx="66489">
                  <c:v>1501840800</c:v>
                </c:pt>
                <c:pt idx="66490">
                  <c:v>1501844400</c:v>
                </c:pt>
                <c:pt idx="66491">
                  <c:v>1501848000</c:v>
                </c:pt>
                <c:pt idx="66492">
                  <c:v>1501851600</c:v>
                </c:pt>
                <c:pt idx="66493">
                  <c:v>1501855200</c:v>
                </c:pt>
                <c:pt idx="66494">
                  <c:v>1501858800</c:v>
                </c:pt>
                <c:pt idx="66495">
                  <c:v>1501862400</c:v>
                </c:pt>
                <c:pt idx="66496">
                  <c:v>1501866000</c:v>
                </c:pt>
                <c:pt idx="66497">
                  <c:v>1501869600</c:v>
                </c:pt>
                <c:pt idx="66498">
                  <c:v>1501873200</c:v>
                </c:pt>
                <c:pt idx="66499">
                  <c:v>1501876800</c:v>
                </c:pt>
                <c:pt idx="66500">
                  <c:v>1501880400</c:v>
                </c:pt>
                <c:pt idx="66501">
                  <c:v>1501884000</c:v>
                </c:pt>
                <c:pt idx="66502">
                  <c:v>1501887600</c:v>
                </c:pt>
                <c:pt idx="66503">
                  <c:v>1501891200</c:v>
                </c:pt>
                <c:pt idx="66504">
                  <c:v>1501894800</c:v>
                </c:pt>
                <c:pt idx="66505">
                  <c:v>1501898400</c:v>
                </c:pt>
                <c:pt idx="66506">
                  <c:v>1501902000</c:v>
                </c:pt>
                <c:pt idx="66507">
                  <c:v>1501905600</c:v>
                </c:pt>
                <c:pt idx="66508">
                  <c:v>1501909200</c:v>
                </c:pt>
                <c:pt idx="66509">
                  <c:v>1501912800</c:v>
                </c:pt>
                <c:pt idx="66510">
                  <c:v>1501916400</c:v>
                </c:pt>
                <c:pt idx="66511">
                  <c:v>1501920000</c:v>
                </c:pt>
                <c:pt idx="66512">
                  <c:v>1501923600</c:v>
                </c:pt>
                <c:pt idx="66513">
                  <c:v>1501927200</c:v>
                </c:pt>
                <c:pt idx="66514">
                  <c:v>1501930800</c:v>
                </c:pt>
                <c:pt idx="66515">
                  <c:v>1501934400</c:v>
                </c:pt>
                <c:pt idx="66516">
                  <c:v>1501938000</c:v>
                </c:pt>
                <c:pt idx="66517">
                  <c:v>1501941600</c:v>
                </c:pt>
                <c:pt idx="66518">
                  <c:v>1501945200</c:v>
                </c:pt>
                <c:pt idx="66519">
                  <c:v>1501948800</c:v>
                </c:pt>
                <c:pt idx="66520">
                  <c:v>1501952400</c:v>
                </c:pt>
                <c:pt idx="66521">
                  <c:v>1501956000</c:v>
                </c:pt>
                <c:pt idx="66522">
                  <c:v>1501959600</c:v>
                </c:pt>
                <c:pt idx="66523">
                  <c:v>1501963200</c:v>
                </c:pt>
                <c:pt idx="66524">
                  <c:v>1501966800</c:v>
                </c:pt>
                <c:pt idx="66525">
                  <c:v>1501970400</c:v>
                </c:pt>
                <c:pt idx="66526">
                  <c:v>1501974000</c:v>
                </c:pt>
                <c:pt idx="66527">
                  <c:v>1501977600</c:v>
                </c:pt>
                <c:pt idx="66528">
                  <c:v>1501981200</c:v>
                </c:pt>
                <c:pt idx="66529">
                  <c:v>1501984800</c:v>
                </c:pt>
                <c:pt idx="66530">
                  <c:v>1501988400</c:v>
                </c:pt>
                <c:pt idx="66531">
                  <c:v>1501992000</c:v>
                </c:pt>
                <c:pt idx="66532">
                  <c:v>1501995600</c:v>
                </c:pt>
                <c:pt idx="66533">
                  <c:v>1501999200</c:v>
                </c:pt>
                <c:pt idx="66534">
                  <c:v>1502002800</c:v>
                </c:pt>
                <c:pt idx="66535">
                  <c:v>1502006400</c:v>
                </c:pt>
                <c:pt idx="66536">
                  <c:v>1502010000</c:v>
                </c:pt>
                <c:pt idx="66537">
                  <c:v>1502013600</c:v>
                </c:pt>
                <c:pt idx="66538">
                  <c:v>1502017200</c:v>
                </c:pt>
                <c:pt idx="66539">
                  <c:v>1502020800</c:v>
                </c:pt>
                <c:pt idx="66540">
                  <c:v>1502024400</c:v>
                </c:pt>
                <c:pt idx="66541">
                  <c:v>1502028000</c:v>
                </c:pt>
                <c:pt idx="66542">
                  <c:v>1502031600</c:v>
                </c:pt>
                <c:pt idx="66543">
                  <c:v>1502035200</c:v>
                </c:pt>
                <c:pt idx="66544">
                  <c:v>1502038800</c:v>
                </c:pt>
                <c:pt idx="66545">
                  <c:v>1502042400</c:v>
                </c:pt>
                <c:pt idx="66546">
                  <c:v>1502046000</c:v>
                </c:pt>
                <c:pt idx="66547">
                  <c:v>1502049600</c:v>
                </c:pt>
                <c:pt idx="66548">
                  <c:v>1502053200</c:v>
                </c:pt>
                <c:pt idx="66549">
                  <c:v>1502056800</c:v>
                </c:pt>
                <c:pt idx="66550">
                  <c:v>1502060400</c:v>
                </c:pt>
                <c:pt idx="66551">
                  <c:v>1502064000</c:v>
                </c:pt>
                <c:pt idx="66552">
                  <c:v>1502067600</c:v>
                </c:pt>
                <c:pt idx="66553">
                  <c:v>1502071200</c:v>
                </c:pt>
                <c:pt idx="66554">
                  <c:v>1502074800</c:v>
                </c:pt>
                <c:pt idx="66555">
                  <c:v>1502078400</c:v>
                </c:pt>
                <c:pt idx="66556">
                  <c:v>1502082000</c:v>
                </c:pt>
                <c:pt idx="66557">
                  <c:v>1502085600</c:v>
                </c:pt>
                <c:pt idx="66558">
                  <c:v>1502089200</c:v>
                </c:pt>
                <c:pt idx="66559">
                  <c:v>1502092800</c:v>
                </c:pt>
                <c:pt idx="66560">
                  <c:v>1502096400</c:v>
                </c:pt>
                <c:pt idx="66561">
                  <c:v>1502100000</c:v>
                </c:pt>
                <c:pt idx="66562">
                  <c:v>1502103600</c:v>
                </c:pt>
                <c:pt idx="66563">
                  <c:v>1502107200</c:v>
                </c:pt>
                <c:pt idx="66564">
                  <c:v>1502110800</c:v>
                </c:pt>
                <c:pt idx="66565">
                  <c:v>1502114400</c:v>
                </c:pt>
                <c:pt idx="66566">
                  <c:v>1502118000</c:v>
                </c:pt>
                <c:pt idx="66567">
                  <c:v>1502121600</c:v>
                </c:pt>
                <c:pt idx="66568">
                  <c:v>1502125200</c:v>
                </c:pt>
                <c:pt idx="66569">
                  <c:v>1502128800</c:v>
                </c:pt>
                <c:pt idx="66570">
                  <c:v>1502132400</c:v>
                </c:pt>
                <c:pt idx="66571">
                  <c:v>1502136000</c:v>
                </c:pt>
                <c:pt idx="66572">
                  <c:v>1502139600</c:v>
                </c:pt>
                <c:pt idx="66573">
                  <c:v>1502143200</c:v>
                </c:pt>
                <c:pt idx="66574">
                  <c:v>1502146800</c:v>
                </c:pt>
                <c:pt idx="66575">
                  <c:v>1502150400</c:v>
                </c:pt>
                <c:pt idx="66576">
                  <c:v>1502154000</c:v>
                </c:pt>
                <c:pt idx="66577">
                  <c:v>1502157600</c:v>
                </c:pt>
                <c:pt idx="66578">
                  <c:v>1502161200</c:v>
                </c:pt>
                <c:pt idx="66579">
                  <c:v>1502164800</c:v>
                </c:pt>
                <c:pt idx="66580">
                  <c:v>1502168400</c:v>
                </c:pt>
                <c:pt idx="66581">
                  <c:v>1502172000</c:v>
                </c:pt>
                <c:pt idx="66582">
                  <c:v>1502175600</c:v>
                </c:pt>
                <c:pt idx="66583">
                  <c:v>1502179200</c:v>
                </c:pt>
                <c:pt idx="66584">
                  <c:v>1502182800</c:v>
                </c:pt>
                <c:pt idx="66585">
                  <c:v>1502186400</c:v>
                </c:pt>
                <c:pt idx="66586">
                  <c:v>1502190000</c:v>
                </c:pt>
                <c:pt idx="66587">
                  <c:v>1502193600</c:v>
                </c:pt>
                <c:pt idx="66588">
                  <c:v>1502197200</c:v>
                </c:pt>
                <c:pt idx="66589">
                  <c:v>1502200800</c:v>
                </c:pt>
                <c:pt idx="66590">
                  <c:v>1502204400</c:v>
                </c:pt>
                <c:pt idx="66591">
                  <c:v>1502208000</c:v>
                </c:pt>
                <c:pt idx="66592">
                  <c:v>1502211600</c:v>
                </c:pt>
                <c:pt idx="66593">
                  <c:v>1502215200</c:v>
                </c:pt>
                <c:pt idx="66594">
                  <c:v>1502218800</c:v>
                </c:pt>
                <c:pt idx="66595">
                  <c:v>1502222400</c:v>
                </c:pt>
                <c:pt idx="66596">
                  <c:v>1502226000</c:v>
                </c:pt>
                <c:pt idx="66597">
                  <c:v>1502229600</c:v>
                </c:pt>
                <c:pt idx="66598">
                  <c:v>1502233200</c:v>
                </c:pt>
                <c:pt idx="66599">
                  <c:v>1502236800</c:v>
                </c:pt>
                <c:pt idx="66600">
                  <c:v>1502240400</c:v>
                </c:pt>
                <c:pt idx="66601">
                  <c:v>1502244000</c:v>
                </c:pt>
                <c:pt idx="66602">
                  <c:v>1502247600</c:v>
                </c:pt>
                <c:pt idx="66603">
                  <c:v>1502251200</c:v>
                </c:pt>
                <c:pt idx="66604">
                  <c:v>1502254800</c:v>
                </c:pt>
                <c:pt idx="66605">
                  <c:v>1502258400</c:v>
                </c:pt>
                <c:pt idx="66606">
                  <c:v>1502262000</c:v>
                </c:pt>
                <c:pt idx="66607">
                  <c:v>1502265600</c:v>
                </c:pt>
                <c:pt idx="66608">
                  <c:v>1502269200</c:v>
                </c:pt>
                <c:pt idx="66609">
                  <c:v>1502272800</c:v>
                </c:pt>
                <c:pt idx="66610">
                  <c:v>1502276400</c:v>
                </c:pt>
                <c:pt idx="66611">
                  <c:v>1502280000</c:v>
                </c:pt>
                <c:pt idx="66612">
                  <c:v>1502283600</c:v>
                </c:pt>
                <c:pt idx="66613">
                  <c:v>1502287200</c:v>
                </c:pt>
                <c:pt idx="66614">
                  <c:v>1502290800</c:v>
                </c:pt>
                <c:pt idx="66615">
                  <c:v>1502294400</c:v>
                </c:pt>
                <c:pt idx="66616">
                  <c:v>1502298000</c:v>
                </c:pt>
                <c:pt idx="66617">
                  <c:v>1502301600</c:v>
                </c:pt>
                <c:pt idx="66618">
                  <c:v>1502305200</c:v>
                </c:pt>
                <c:pt idx="66619">
                  <c:v>1502308800</c:v>
                </c:pt>
                <c:pt idx="66620">
                  <c:v>1502312400</c:v>
                </c:pt>
                <c:pt idx="66621">
                  <c:v>1502316000</c:v>
                </c:pt>
                <c:pt idx="66622">
                  <c:v>1502319600</c:v>
                </c:pt>
                <c:pt idx="66623">
                  <c:v>1502323200</c:v>
                </c:pt>
                <c:pt idx="66624">
                  <c:v>1502326800</c:v>
                </c:pt>
                <c:pt idx="66625">
                  <c:v>1502330400</c:v>
                </c:pt>
                <c:pt idx="66626">
                  <c:v>1502334000</c:v>
                </c:pt>
                <c:pt idx="66627">
                  <c:v>1502337600</c:v>
                </c:pt>
                <c:pt idx="66628">
                  <c:v>1502341200</c:v>
                </c:pt>
                <c:pt idx="66629">
                  <c:v>1502344800</c:v>
                </c:pt>
                <c:pt idx="66630">
                  <c:v>1502348400</c:v>
                </c:pt>
                <c:pt idx="66631">
                  <c:v>1502352000</c:v>
                </c:pt>
                <c:pt idx="66632">
                  <c:v>1502355600</c:v>
                </c:pt>
                <c:pt idx="66633">
                  <c:v>1502359200</c:v>
                </c:pt>
                <c:pt idx="66634">
                  <c:v>1502362800</c:v>
                </c:pt>
                <c:pt idx="66635">
                  <c:v>1502366400</c:v>
                </c:pt>
                <c:pt idx="66636">
                  <c:v>1502370000</c:v>
                </c:pt>
                <c:pt idx="66637">
                  <c:v>1502373600</c:v>
                </c:pt>
                <c:pt idx="66638">
                  <c:v>1502377200</c:v>
                </c:pt>
                <c:pt idx="66639">
                  <c:v>1502380800</c:v>
                </c:pt>
                <c:pt idx="66640">
                  <c:v>1502384400</c:v>
                </c:pt>
                <c:pt idx="66641">
                  <c:v>1502388000</c:v>
                </c:pt>
                <c:pt idx="66642">
                  <c:v>1502391600</c:v>
                </c:pt>
                <c:pt idx="66643">
                  <c:v>1502395200</c:v>
                </c:pt>
                <c:pt idx="66644">
                  <c:v>1502398800</c:v>
                </c:pt>
                <c:pt idx="66645">
                  <c:v>1502402400</c:v>
                </c:pt>
                <c:pt idx="66646">
                  <c:v>1502406000</c:v>
                </c:pt>
                <c:pt idx="66647">
                  <c:v>1502409600</c:v>
                </c:pt>
                <c:pt idx="66648">
                  <c:v>1502413200</c:v>
                </c:pt>
                <c:pt idx="66649">
                  <c:v>1502416800</c:v>
                </c:pt>
                <c:pt idx="66650">
                  <c:v>1502420400</c:v>
                </c:pt>
                <c:pt idx="66651">
                  <c:v>1502424000</c:v>
                </c:pt>
                <c:pt idx="66652">
                  <c:v>1502427600</c:v>
                </c:pt>
                <c:pt idx="66653">
                  <c:v>1502431200</c:v>
                </c:pt>
                <c:pt idx="66654">
                  <c:v>1502434800</c:v>
                </c:pt>
                <c:pt idx="66655">
                  <c:v>1502438400</c:v>
                </c:pt>
                <c:pt idx="66656">
                  <c:v>1502442000</c:v>
                </c:pt>
                <c:pt idx="66657">
                  <c:v>1502445600</c:v>
                </c:pt>
                <c:pt idx="66658">
                  <c:v>1502449200</c:v>
                </c:pt>
                <c:pt idx="66659">
                  <c:v>1502452800</c:v>
                </c:pt>
                <c:pt idx="66660">
                  <c:v>1502456400</c:v>
                </c:pt>
                <c:pt idx="66661">
                  <c:v>1502460000</c:v>
                </c:pt>
                <c:pt idx="66662">
                  <c:v>1502463600</c:v>
                </c:pt>
                <c:pt idx="66663">
                  <c:v>1502467200</c:v>
                </c:pt>
                <c:pt idx="66664">
                  <c:v>1502470800</c:v>
                </c:pt>
                <c:pt idx="66665">
                  <c:v>1502474400</c:v>
                </c:pt>
                <c:pt idx="66666">
                  <c:v>1502478000</c:v>
                </c:pt>
                <c:pt idx="66667">
                  <c:v>1502481600</c:v>
                </c:pt>
                <c:pt idx="66668">
                  <c:v>1502485200</c:v>
                </c:pt>
                <c:pt idx="66669">
                  <c:v>1502488800</c:v>
                </c:pt>
                <c:pt idx="66670">
                  <c:v>1502492400</c:v>
                </c:pt>
                <c:pt idx="66671">
                  <c:v>1502496000</c:v>
                </c:pt>
                <c:pt idx="66672">
                  <c:v>1502499600</c:v>
                </c:pt>
                <c:pt idx="66673">
                  <c:v>1502503200</c:v>
                </c:pt>
                <c:pt idx="66674">
                  <c:v>1502506800</c:v>
                </c:pt>
                <c:pt idx="66675">
                  <c:v>1502510400</c:v>
                </c:pt>
                <c:pt idx="66676">
                  <c:v>1502514000</c:v>
                </c:pt>
                <c:pt idx="66677">
                  <c:v>1502517600</c:v>
                </c:pt>
                <c:pt idx="66678">
                  <c:v>1502521200</c:v>
                </c:pt>
                <c:pt idx="66679">
                  <c:v>1502524800</c:v>
                </c:pt>
                <c:pt idx="66680">
                  <c:v>1502528400</c:v>
                </c:pt>
                <c:pt idx="66681">
                  <c:v>1502532000</c:v>
                </c:pt>
                <c:pt idx="66682">
                  <c:v>1502535600</c:v>
                </c:pt>
                <c:pt idx="66683">
                  <c:v>1502539200</c:v>
                </c:pt>
                <c:pt idx="66684">
                  <c:v>1502542800</c:v>
                </c:pt>
                <c:pt idx="66685">
                  <c:v>1502546400</c:v>
                </c:pt>
                <c:pt idx="66686">
                  <c:v>1502550000</c:v>
                </c:pt>
                <c:pt idx="66687">
                  <c:v>1502553600</c:v>
                </c:pt>
                <c:pt idx="66688">
                  <c:v>1502557200</c:v>
                </c:pt>
                <c:pt idx="66689">
                  <c:v>1502560800</c:v>
                </c:pt>
                <c:pt idx="66690">
                  <c:v>1502564400</c:v>
                </c:pt>
                <c:pt idx="66691">
                  <c:v>1502568000</c:v>
                </c:pt>
                <c:pt idx="66692">
                  <c:v>1502571600</c:v>
                </c:pt>
                <c:pt idx="66693">
                  <c:v>1502575200</c:v>
                </c:pt>
                <c:pt idx="66694">
                  <c:v>1502578800</c:v>
                </c:pt>
                <c:pt idx="66695">
                  <c:v>1502582400</c:v>
                </c:pt>
                <c:pt idx="66696">
                  <c:v>1502586000</c:v>
                </c:pt>
                <c:pt idx="66697">
                  <c:v>1502589600</c:v>
                </c:pt>
                <c:pt idx="66698">
                  <c:v>1502593200</c:v>
                </c:pt>
                <c:pt idx="66699">
                  <c:v>1502596800</c:v>
                </c:pt>
                <c:pt idx="66700">
                  <c:v>1502600400</c:v>
                </c:pt>
                <c:pt idx="66701">
                  <c:v>1502604000</c:v>
                </c:pt>
                <c:pt idx="66702">
                  <c:v>1502607600</c:v>
                </c:pt>
                <c:pt idx="66703">
                  <c:v>1502611200</c:v>
                </c:pt>
                <c:pt idx="66704">
                  <c:v>1502614800</c:v>
                </c:pt>
                <c:pt idx="66705">
                  <c:v>1502618400</c:v>
                </c:pt>
                <c:pt idx="66706">
                  <c:v>1502622000</c:v>
                </c:pt>
                <c:pt idx="66707">
                  <c:v>1502625600</c:v>
                </c:pt>
                <c:pt idx="66708">
                  <c:v>1502629200</c:v>
                </c:pt>
                <c:pt idx="66709">
                  <c:v>1502632800</c:v>
                </c:pt>
                <c:pt idx="66710">
                  <c:v>1502636400</c:v>
                </c:pt>
                <c:pt idx="66711">
                  <c:v>1502640000</c:v>
                </c:pt>
                <c:pt idx="66712">
                  <c:v>1502643600</c:v>
                </c:pt>
                <c:pt idx="66713">
                  <c:v>1502647200</c:v>
                </c:pt>
                <c:pt idx="66714">
                  <c:v>1502650800</c:v>
                </c:pt>
                <c:pt idx="66715">
                  <c:v>1502654400</c:v>
                </c:pt>
                <c:pt idx="66716">
                  <c:v>1502658000</c:v>
                </c:pt>
                <c:pt idx="66717">
                  <c:v>1502661600</c:v>
                </c:pt>
                <c:pt idx="66718">
                  <c:v>1502665200</c:v>
                </c:pt>
                <c:pt idx="66719">
                  <c:v>1502668800</c:v>
                </c:pt>
                <c:pt idx="66720">
                  <c:v>1502672400</c:v>
                </c:pt>
                <c:pt idx="66721">
                  <c:v>1502676000</c:v>
                </c:pt>
                <c:pt idx="66722">
                  <c:v>1502679600</c:v>
                </c:pt>
                <c:pt idx="66723">
                  <c:v>1502683200</c:v>
                </c:pt>
                <c:pt idx="66724">
                  <c:v>1502686800</c:v>
                </c:pt>
                <c:pt idx="66725">
                  <c:v>1502690400</c:v>
                </c:pt>
                <c:pt idx="66726">
                  <c:v>1502694000</c:v>
                </c:pt>
                <c:pt idx="66727">
                  <c:v>1502697600</c:v>
                </c:pt>
                <c:pt idx="66728">
                  <c:v>1502701200</c:v>
                </c:pt>
                <c:pt idx="66729">
                  <c:v>1502704800</c:v>
                </c:pt>
                <c:pt idx="66730">
                  <c:v>1502708400</c:v>
                </c:pt>
                <c:pt idx="66731">
                  <c:v>1502712000</c:v>
                </c:pt>
                <c:pt idx="66732">
                  <c:v>1502715600</c:v>
                </c:pt>
                <c:pt idx="66733">
                  <c:v>1502719200</c:v>
                </c:pt>
                <c:pt idx="66734">
                  <c:v>1502722800</c:v>
                </c:pt>
                <c:pt idx="66735">
                  <c:v>1502726400</c:v>
                </c:pt>
                <c:pt idx="66736">
                  <c:v>1502730000</c:v>
                </c:pt>
                <c:pt idx="66737">
                  <c:v>1502733600</c:v>
                </c:pt>
                <c:pt idx="66738">
                  <c:v>1502737200</c:v>
                </c:pt>
                <c:pt idx="66739">
                  <c:v>1502740800</c:v>
                </c:pt>
                <c:pt idx="66740">
                  <c:v>1502744400</c:v>
                </c:pt>
                <c:pt idx="66741">
                  <c:v>1502748000</c:v>
                </c:pt>
                <c:pt idx="66742">
                  <c:v>1502751600</c:v>
                </c:pt>
                <c:pt idx="66743">
                  <c:v>1502755200</c:v>
                </c:pt>
                <c:pt idx="66744">
                  <c:v>1502758800</c:v>
                </c:pt>
                <c:pt idx="66745">
                  <c:v>1502762400</c:v>
                </c:pt>
                <c:pt idx="66746">
                  <c:v>1502766000</c:v>
                </c:pt>
                <c:pt idx="66747">
                  <c:v>1502769600</c:v>
                </c:pt>
                <c:pt idx="66748">
                  <c:v>1502773200</c:v>
                </c:pt>
                <c:pt idx="66749">
                  <c:v>1502776800</c:v>
                </c:pt>
                <c:pt idx="66750">
                  <c:v>1502780400</c:v>
                </c:pt>
                <c:pt idx="66751">
                  <c:v>1502784000</c:v>
                </c:pt>
                <c:pt idx="66752">
                  <c:v>1502787600</c:v>
                </c:pt>
                <c:pt idx="66753">
                  <c:v>1502791200</c:v>
                </c:pt>
                <c:pt idx="66754">
                  <c:v>1502794800</c:v>
                </c:pt>
                <c:pt idx="66755">
                  <c:v>1502798400</c:v>
                </c:pt>
                <c:pt idx="66756">
                  <c:v>1502802000</c:v>
                </c:pt>
                <c:pt idx="66757">
                  <c:v>1502805600</c:v>
                </c:pt>
                <c:pt idx="66758">
                  <c:v>1502809200</c:v>
                </c:pt>
                <c:pt idx="66759">
                  <c:v>1502812800</c:v>
                </c:pt>
                <c:pt idx="66760">
                  <c:v>1502816400</c:v>
                </c:pt>
                <c:pt idx="66761">
                  <c:v>1502820000</c:v>
                </c:pt>
                <c:pt idx="66762">
                  <c:v>1502823600</c:v>
                </c:pt>
                <c:pt idx="66763">
                  <c:v>1502827200</c:v>
                </c:pt>
                <c:pt idx="66764">
                  <c:v>1502830800</c:v>
                </c:pt>
                <c:pt idx="66765">
                  <c:v>1502834400</c:v>
                </c:pt>
                <c:pt idx="66766">
                  <c:v>1502838000</c:v>
                </c:pt>
                <c:pt idx="66767">
                  <c:v>1502841600</c:v>
                </c:pt>
                <c:pt idx="66768">
                  <c:v>1502845200</c:v>
                </c:pt>
                <c:pt idx="66769">
                  <c:v>1502848800</c:v>
                </c:pt>
                <c:pt idx="66770">
                  <c:v>1502852400</c:v>
                </c:pt>
                <c:pt idx="66771">
                  <c:v>1502856000</c:v>
                </c:pt>
                <c:pt idx="66772">
                  <c:v>1502859600</c:v>
                </c:pt>
                <c:pt idx="66773">
                  <c:v>1502863200</c:v>
                </c:pt>
                <c:pt idx="66774">
                  <c:v>1502866800</c:v>
                </c:pt>
                <c:pt idx="66775">
                  <c:v>1502870400</c:v>
                </c:pt>
                <c:pt idx="66776">
                  <c:v>1502874000</c:v>
                </c:pt>
                <c:pt idx="66777">
                  <c:v>1502877600</c:v>
                </c:pt>
                <c:pt idx="66778">
                  <c:v>1502881200</c:v>
                </c:pt>
                <c:pt idx="66779">
                  <c:v>1502884800</c:v>
                </c:pt>
                <c:pt idx="66780">
                  <c:v>1502888400</c:v>
                </c:pt>
                <c:pt idx="66781">
                  <c:v>1502892000</c:v>
                </c:pt>
                <c:pt idx="66782">
                  <c:v>1502895600</c:v>
                </c:pt>
                <c:pt idx="66783">
                  <c:v>1502899200</c:v>
                </c:pt>
                <c:pt idx="66784">
                  <c:v>1502902800</c:v>
                </c:pt>
                <c:pt idx="66785">
                  <c:v>1502906400</c:v>
                </c:pt>
                <c:pt idx="66786">
                  <c:v>1502910000</c:v>
                </c:pt>
                <c:pt idx="66787">
                  <c:v>1502913600</c:v>
                </c:pt>
                <c:pt idx="66788">
                  <c:v>1502917200</c:v>
                </c:pt>
                <c:pt idx="66789">
                  <c:v>1502920800</c:v>
                </c:pt>
                <c:pt idx="66790">
                  <c:v>1502924400</c:v>
                </c:pt>
                <c:pt idx="66791">
                  <c:v>1502928000</c:v>
                </c:pt>
                <c:pt idx="66792">
                  <c:v>1502931600</c:v>
                </c:pt>
                <c:pt idx="66793">
                  <c:v>1502935200</c:v>
                </c:pt>
                <c:pt idx="66794">
                  <c:v>1502938800</c:v>
                </c:pt>
                <c:pt idx="66795">
                  <c:v>1502942400</c:v>
                </c:pt>
                <c:pt idx="66796">
                  <c:v>1502946000</c:v>
                </c:pt>
                <c:pt idx="66797">
                  <c:v>1502949600</c:v>
                </c:pt>
                <c:pt idx="66798">
                  <c:v>1502953200</c:v>
                </c:pt>
                <c:pt idx="66799">
                  <c:v>1502956800</c:v>
                </c:pt>
                <c:pt idx="66800">
                  <c:v>1502960400</c:v>
                </c:pt>
                <c:pt idx="66801">
                  <c:v>1502964000</c:v>
                </c:pt>
                <c:pt idx="66802">
                  <c:v>1502967600</c:v>
                </c:pt>
                <c:pt idx="66803">
                  <c:v>1502971200</c:v>
                </c:pt>
                <c:pt idx="66804">
                  <c:v>1502974800</c:v>
                </c:pt>
                <c:pt idx="66805">
                  <c:v>1502978400</c:v>
                </c:pt>
                <c:pt idx="66806">
                  <c:v>1502982000</c:v>
                </c:pt>
                <c:pt idx="66807">
                  <c:v>1502985600</c:v>
                </c:pt>
                <c:pt idx="66808">
                  <c:v>1502989200</c:v>
                </c:pt>
                <c:pt idx="66809">
                  <c:v>1502992800</c:v>
                </c:pt>
                <c:pt idx="66810">
                  <c:v>1502996400</c:v>
                </c:pt>
                <c:pt idx="66811">
                  <c:v>1503000000</c:v>
                </c:pt>
                <c:pt idx="66812">
                  <c:v>1503003600</c:v>
                </c:pt>
                <c:pt idx="66813">
                  <c:v>1503007200</c:v>
                </c:pt>
                <c:pt idx="66814">
                  <c:v>1503010800</c:v>
                </c:pt>
                <c:pt idx="66815">
                  <c:v>1503014400</c:v>
                </c:pt>
                <c:pt idx="66816">
                  <c:v>1503018000</c:v>
                </c:pt>
                <c:pt idx="66817">
                  <c:v>1503021600</c:v>
                </c:pt>
                <c:pt idx="66818">
                  <c:v>1503025200</c:v>
                </c:pt>
                <c:pt idx="66819">
                  <c:v>1503028800</c:v>
                </c:pt>
                <c:pt idx="66820">
                  <c:v>1503032400</c:v>
                </c:pt>
                <c:pt idx="66821">
                  <c:v>1503036000</c:v>
                </c:pt>
                <c:pt idx="66822">
                  <c:v>1503039600</c:v>
                </c:pt>
                <c:pt idx="66823">
                  <c:v>1503043200</c:v>
                </c:pt>
                <c:pt idx="66824">
                  <c:v>1503046800</c:v>
                </c:pt>
                <c:pt idx="66825">
                  <c:v>1503050400</c:v>
                </c:pt>
                <c:pt idx="66826">
                  <c:v>1503054000</c:v>
                </c:pt>
                <c:pt idx="66827">
                  <c:v>1503057600</c:v>
                </c:pt>
                <c:pt idx="66828">
                  <c:v>1503061200</c:v>
                </c:pt>
                <c:pt idx="66829">
                  <c:v>1503064800</c:v>
                </c:pt>
                <c:pt idx="66830">
                  <c:v>1503068400</c:v>
                </c:pt>
                <c:pt idx="66831">
                  <c:v>1503072000</c:v>
                </c:pt>
                <c:pt idx="66832">
                  <c:v>1503075600</c:v>
                </c:pt>
                <c:pt idx="66833">
                  <c:v>1503079200</c:v>
                </c:pt>
                <c:pt idx="66834">
                  <c:v>1503082800</c:v>
                </c:pt>
                <c:pt idx="66835">
                  <c:v>1503086400</c:v>
                </c:pt>
                <c:pt idx="66836">
                  <c:v>1503090000</c:v>
                </c:pt>
                <c:pt idx="66837">
                  <c:v>1503093600</c:v>
                </c:pt>
                <c:pt idx="66838">
                  <c:v>1503097200</c:v>
                </c:pt>
                <c:pt idx="66839">
                  <c:v>1503100800</c:v>
                </c:pt>
                <c:pt idx="66840">
                  <c:v>1503104400</c:v>
                </c:pt>
                <c:pt idx="66841">
                  <c:v>1503108000</c:v>
                </c:pt>
                <c:pt idx="66842">
                  <c:v>1503111600</c:v>
                </c:pt>
                <c:pt idx="66843">
                  <c:v>1503115200</c:v>
                </c:pt>
                <c:pt idx="66844">
                  <c:v>1503118800</c:v>
                </c:pt>
                <c:pt idx="66845">
                  <c:v>1503122400</c:v>
                </c:pt>
                <c:pt idx="66846">
                  <c:v>1503126000</c:v>
                </c:pt>
                <c:pt idx="66847">
                  <c:v>1503129600</c:v>
                </c:pt>
                <c:pt idx="66848">
                  <c:v>1503133200</c:v>
                </c:pt>
                <c:pt idx="66849">
                  <c:v>1503136800</c:v>
                </c:pt>
                <c:pt idx="66850">
                  <c:v>1503140400</c:v>
                </c:pt>
                <c:pt idx="66851">
                  <c:v>1503144000</c:v>
                </c:pt>
                <c:pt idx="66852">
                  <c:v>1503147600</c:v>
                </c:pt>
                <c:pt idx="66853">
                  <c:v>1503151200</c:v>
                </c:pt>
                <c:pt idx="66854">
                  <c:v>1503154800</c:v>
                </c:pt>
                <c:pt idx="66855">
                  <c:v>1503158400</c:v>
                </c:pt>
                <c:pt idx="66856">
                  <c:v>1503162000</c:v>
                </c:pt>
                <c:pt idx="66857">
                  <c:v>1503165600</c:v>
                </c:pt>
                <c:pt idx="66858">
                  <c:v>1503169200</c:v>
                </c:pt>
                <c:pt idx="66859">
                  <c:v>1503172800</c:v>
                </c:pt>
                <c:pt idx="66860">
                  <c:v>1503176400</c:v>
                </c:pt>
                <c:pt idx="66861">
                  <c:v>1503180000</c:v>
                </c:pt>
                <c:pt idx="66862">
                  <c:v>1503183600</c:v>
                </c:pt>
                <c:pt idx="66863">
                  <c:v>1503187200</c:v>
                </c:pt>
                <c:pt idx="66864">
                  <c:v>1503190800</c:v>
                </c:pt>
                <c:pt idx="66865">
                  <c:v>1503194400</c:v>
                </c:pt>
                <c:pt idx="66866">
                  <c:v>1503198000</c:v>
                </c:pt>
                <c:pt idx="66867">
                  <c:v>1503201600</c:v>
                </c:pt>
                <c:pt idx="66868">
                  <c:v>1503205200</c:v>
                </c:pt>
                <c:pt idx="66869">
                  <c:v>1503208800</c:v>
                </c:pt>
                <c:pt idx="66870">
                  <c:v>1503212400</c:v>
                </c:pt>
                <c:pt idx="66871">
                  <c:v>1503216000</c:v>
                </c:pt>
                <c:pt idx="66872">
                  <c:v>1503219600</c:v>
                </c:pt>
                <c:pt idx="66873">
                  <c:v>1503223200</c:v>
                </c:pt>
                <c:pt idx="66874">
                  <c:v>1503226800</c:v>
                </c:pt>
                <c:pt idx="66875">
                  <c:v>1503230400</c:v>
                </c:pt>
                <c:pt idx="66876">
                  <c:v>1503234000</c:v>
                </c:pt>
                <c:pt idx="66877">
                  <c:v>1503237600</c:v>
                </c:pt>
                <c:pt idx="66878">
                  <c:v>1503241200</c:v>
                </c:pt>
                <c:pt idx="66879">
                  <c:v>1503244800</c:v>
                </c:pt>
                <c:pt idx="66880">
                  <c:v>1503248400</c:v>
                </c:pt>
                <c:pt idx="66881">
                  <c:v>1503252000</c:v>
                </c:pt>
                <c:pt idx="66882">
                  <c:v>1503255600</c:v>
                </c:pt>
                <c:pt idx="66883">
                  <c:v>1503259200</c:v>
                </c:pt>
                <c:pt idx="66884">
                  <c:v>1503262800</c:v>
                </c:pt>
                <c:pt idx="66885">
                  <c:v>1503266400</c:v>
                </c:pt>
                <c:pt idx="66886">
                  <c:v>1503270000</c:v>
                </c:pt>
                <c:pt idx="66887">
                  <c:v>1503273600</c:v>
                </c:pt>
                <c:pt idx="66888">
                  <c:v>1503277200</c:v>
                </c:pt>
                <c:pt idx="66889">
                  <c:v>1503280800</c:v>
                </c:pt>
                <c:pt idx="66890">
                  <c:v>1503284400</c:v>
                </c:pt>
                <c:pt idx="66891">
                  <c:v>1503288000</c:v>
                </c:pt>
                <c:pt idx="66892">
                  <c:v>1503291600</c:v>
                </c:pt>
                <c:pt idx="66893">
                  <c:v>1503295200</c:v>
                </c:pt>
                <c:pt idx="66894">
                  <c:v>1503298800</c:v>
                </c:pt>
                <c:pt idx="66895">
                  <c:v>1503302400</c:v>
                </c:pt>
                <c:pt idx="66896">
                  <c:v>1503306000</c:v>
                </c:pt>
                <c:pt idx="66897">
                  <c:v>1503309600</c:v>
                </c:pt>
                <c:pt idx="66898">
                  <c:v>1503313200</c:v>
                </c:pt>
                <c:pt idx="66899">
                  <c:v>1503316800</c:v>
                </c:pt>
                <c:pt idx="66900">
                  <c:v>1503320400</c:v>
                </c:pt>
                <c:pt idx="66901">
                  <c:v>1503324000</c:v>
                </c:pt>
                <c:pt idx="66902">
                  <c:v>1503327600</c:v>
                </c:pt>
                <c:pt idx="66903">
                  <c:v>1503331200</c:v>
                </c:pt>
                <c:pt idx="66904">
                  <c:v>1503334800</c:v>
                </c:pt>
                <c:pt idx="66905">
                  <c:v>1503338400</c:v>
                </c:pt>
                <c:pt idx="66906">
                  <c:v>1503342000</c:v>
                </c:pt>
                <c:pt idx="66907">
                  <c:v>1503345600</c:v>
                </c:pt>
                <c:pt idx="66908">
                  <c:v>1503349200</c:v>
                </c:pt>
                <c:pt idx="66909">
                  <c:v>1503352800</c:v>
                </c:pt>
                <c:pt idx="66910">
                  <c:v>1503356400</c:v>
                </c:pt>
                <c:pt idx="66911">
                  <c:v>1503360000</c:v>
                </c:pt>
                <c:pt idx="66912">
                  <c:v>1503363600</c:v>
                </c:pt>
                <c:pt idx="66913">
                  <c:v>1503367200</c:v>
                </c:pt>
                <c:pt idx="66914">
                  <c:v>1503370800</c:v>
                </c:pt>
                <c:pt idx="66915">
                  <c:v>1503374400</c:v>
                </c:pt>
                <c:pt idx="66916">
                  <c:v>1503378000</c:v>
                </c:pt>
                <c:pt idx="66917">
                  <c:v>1503381600</c:v>
                </c:pt>
                <c:pt idx="66918">
                  <c:v>1503385200</c:v>
                </c:pt>
                <c:pt idx="66919">
                  <c:v>1503388800</c:v>
                </c:pt>
                <c:pt idx="66920">
                  <c:v>1503392400</c:v>
                </c:pt>
                <c:pt idx="66921">
                  <c:v>1503396000</c:v>
                </c:pt>
                <c:pt idx="66922">
                  <c:v>1503399600</c:v>
                </c:pt>
                <c:pt idx="66923">
                  <c:v>1503403200</c:v>
                </c:pt>
                <c:pt idx="66924">
                  <c:v>1503406800</c:v>
                </c:pt>
                <c:pt idx="66925">
                  <c:v>1503410400</c:v>
                </c:pt>
                <c:pt idx="66926">
                  <c:v>1503414000</c:v>
                </c:pt>
                <c:pt idx="66927">
                  <c:v>1503417600</c:v>
                </c:pt>
                <c:pt idx="66928">
                  <c:v>1503421200</c:v>
                </c:pt>
                <c:pt idx="66929">
                  <c:v>1503424800</c:v>
                </c:pt>
                <c:pt idx="66930">
                  <c:v>1503428400</c:v>
                </c:pt>
                <c:pt idx="66931">
                  <c:v>1503432000</c:v>
                </c:pt>
                <c:pt idx="66932">
                  <c:v>1503435600</c:v>
                </c:pt>
                <c:pt idx="66933">
                  <c:v>1503439200</c:v>
                </c:pt>
                <c:pt idx="66934">
                  <c:v>1503442800</c:v>
                </c:pt>
                <c:pt idx="66935">
                  <c:v>1503446400</c:v>
                </c:pt>
                <c:pt idx="66936">
                  <c:v>1503450000</c:v>
                </c:pt>
                <c:pt idx="66937">
                  <c:v>1503453600</c:v>
                </c:pt>
                <c:pt idx="66938">
                  <c:v>1503457200</c:v>
                </c:pt>
                <c:pt idx="66939">
                  <c:v>1503460800</c:v>
                </c:pt>
                <c:pt idx="66940">
                  <c:v>1503464400</c:v>
                </c:pt>
                <c:pt idx="66941">
                  <c:v>1503468000</c:v>
                </c:pt>
                <c:pt idx="66942">
                  <c:v>1503471600</c:v>
                </c:pt>
                <c:pt idx="66943">
                  <c:v>1503475200</c:v>
                </c:pt>
                <c:pt idx="66944">
                  <c:v>1503478800</c:v>
                </c:pt>
                <c:pt idx="66945">
                  <c:v>1503482400</c:v>
                </c:pt>
                <c:pt idx="66946">
                  <c:v>1503486000</c:v>
                </c:pt>
                <c:pt idx="66947">
                  <c:v>1503489600</c:v>
                </c:pt>
                <c:pt idx="66948">
                  <c:v>1503493200</c:v>
                </c:pt>
                <c:pt idx="66949">
                  <c:v>1503496800</c:v>
                </c:pt>
                <c:pt idx="66950">
                  <c:v>1503500400</c:v>
                </c:pt>
                <c:pt idx="66951">
                  <c:v>1503504000</c:v>
                </c:pt>
                <c:pt idx="66952">
                  <c:v>1503507600</c:v>
                </c:pt>
                <c:pt idx="66953">
                  <c:v>1503511200</c:v>
                </c:pt>
                <c:pt idx="66954">
                  <c:v>1503514800</c:v>
                </c:pt>
                <c:pt idx="66955">
                  <c:v>1503518400</c:v>
                </c:pt>
                <c:pt idx="66956">
                  <c:v>1503522000</c:v>
                </c:pt>
                <c:pt idx="66957">
                  <c:v>1503525600</c:v>
                </c:pt>
                <c:pt idx="66958">
                  <c:v>1503529200</c:v>
                </c:pt>
                <c:pt idx="66959">
                  <c:v>1503532800</c:v>
                </c:pt>
                <c:pt idx="66960">
                  <c:v>1503536400</c:v>
                </c:pt>
                <c:pt idx="66961">
                  <c:v>1503540000</c:v>
                </c:pt>
                <c:pt idx="66962">
                  <c:v>1503543600</c:v>
                </c:pt>
                <c:pt idx="66963">
                  <c:v>1503547200</c:v>
                </c:pt>
                <c:pt idx="66964">
                  <c:v>1503550800</c:v>
                </c:pt>
                <c:pt idx="66965">
                  <c:v>1503554400</c:v>
                </c:pt>
                <c:pt idx="66966">
                  <c:v>1503558000</c:v>
                </c:pt>
                <c:pt idx="66967">
                  <c:v>1503561600</c:v>
                </c:pt>
                <c:pt idx="66968">
                  <c:v>1503565200</c:v>
                </c:pt>
                <c:pt idx="66969">
                  <c:v>1503568800</c:v>
                </c:pt>
                <c:pt idx="66970">
                  <c:v>1503572400</c:v>
                </c:pt>
                <c:pt idx="66971">
                  <c:v>1503576000</c:v>
                </c:pt>
                <c:pt idx="66972">
                  <c:v>1503579600</c:v>
                </c:pt>
                <c:pt idx="66973">
                  <c:v>1503583200</c:v>
                </c:pt>
                <c:pt idx="66974">
                  <c:v>1503586800</c:v>
                </c:pt>
                <c:pt idx="66975">
                  <c:v>1503590400</c:v>
                </c:pt>
                <c:pt idx="66976">
                  <c:v>1503594000</c:v>
                </c:pt>
                <c:pt idx="66977">
                  <c:v>1503597600</c:v>
                </c:pt>
                <c:pt idx="66978">
                  <c:v>1503601200</c:v>
                </c:pt>
                <c:pt idx="66979">
                  <c:v>1503604800</c:v>
                </c:pt>
                <c:pt idx="66980">
                  <c:v>1503608400</c:v>
                </c:pt>
                <c:pt idx="66981">
                  <c:v>1503612000</c:v>
                </c:pt>
                <c:pt idx="66982">
                  <c:v>1503615600</c:v>
                </c:pt>
                <c:pt idx="66983">
                  <c:v>1503619200</c:v>
                </c:pt>
                <c:pt idx="66984">
                  <c:v>1503622800</c:v>
                </c:pt>
                <c:pt idx="66985">
                  <c:v>1503626400</c:v>
                </c:pt>
                <c:pt idx="66986">
                  <c:v>1503630000</c:v>
                </c:pt>
                <c:pt idx="66987">
                  <c:v>1503633600</c:v>
                </c:pt>
                <c:pt idx="66988">
                  <c:v>1503637200</c:v>
                </c:pt>
                <c:pt idx="66989">
                  <c:v>1503640800</c:v>
                </c:pt>
                <c:pt idx="66990">
                  <c:v>1503644400</c:v>
                </c:pt>
                <c:pt idx="66991">
                  <c:v>1503648000</c:v>
                </c:pt>
                <c:pt idx="66992">
                  <c:v>1503651600</c:v>
                </c:pt>
                <c:pt idx="66993">
                  <c:v>1503655200</c:v>
                </c:pt>
                <c:pt idx="66994">
                  <c:v>1503658800</c:v>
                </c:pt>
                <c:pt idx="66995">
                  <c:v>1503662400</c:v>
                </c:pt>
                <c:pt idx="66996">
                  <c:v>1503666000</c:v>
                </c:pt>
                <c:pt idx="66997">
                  <c:v>1503669600</c:v>
                </c:pt>
                <c:pt idx="66998">
                  <c:v>1503673200</c:v>
                </c:pt>
                <c:pt idx="66999">
                  <c:v>1503676800</c:v>
                </c:pt>
                <c:pt idx="67000">
                  <c:v>1503680400</c:v>
                </c:pt>
                <c:pt idx="67001">
                  <c:v>1503684000</c:v>
                </c:pt>
                <c:pt idx="67002">
                  <c:v>1503687600</c:v>
                </c:pt>
                <c:pt idx="67003">
                  <c:v>1503691200</c:v>
                </c:pt>
                <c:pt idx="67004">
                  <c:v>1503694800</c:v>
                </c:pt>
                <c:pt idx="67005">
                  <c:v>1503698400</c:v>
                </c:pt>
                <c:pt idx="67006">
                  <c:v>1503702000</c:v>
                </c:pt>
                <c:pt idx="67007">
                  <c:v>1503705600</c:v>
                </c:pt>
                <c:pt idx="67008">
                  <c:v>1503709200</c:v>
                </c:pt>
                <c:pt idx="67009">
                  <c:v>1503712800</c:v>
                </c:pt>
                <c:pt idx="67010">
                  <c:v>1503716400</c:v>
                </c:pt>
                <c:pt idx="67011">
                  <c:v>1503720000</c:v>
                </c:pt>
                <c:pt idx="67012">
                  <c:v>1503723600</c:v>
                </c:pt>
                <c:pt idx="67013">
                  <c:v>1503727200</c:v>
                </c:pt>
                <c:pt idx="67014">
                  <c:v>1503730800</c:v>
                </c:pt>
                <c:pt idx="67015">
                  <c:v>1503734400</c:v>
                </c:pt>
                <c:pt idx="67016">
                  <c:v>1503738000</c:v>
                </c:pt>
                <c:pt idx="67017">
                  <c:v>1503741600</c:v>
                </c:pt>
                <c:pt idx="67018">
                  <c:v>1503745200</c:v>
                </c:pt>
                <c:pt idx="67019">
                  <c:v>1503748800</c:v>
                </c:pt>
                <c:pt idx="67020">
                  <c:v>1503752400</c:v>
                </c:pt>
                <c:pt idx="67021">
                  <c:v>1503756000</c:v>
                </c:pt>
                <c:pt idx="67022">
                  <c:v>1503759600</c:v>
                </c:pt>
                <c:pt idx="67023">
                  <c:v>1503763200</c:v>
                </c:pt>
                <c:pt idx="67024">
                  <c:v>1503766800</c:v>
                </c:pt>
                <c:pt idx="67025">
                  <c:v>1503770400</c:v>
                </c:pt>
                <c:pt idx="67026">
                  <c:v>1503774000</c:v>
                </c:pt>
                <c:pt idx="67027">
                  <c:v>1503777600</c:v>
                </c:pt>
                <c:pt idx="67028">
                  <c:v>1503781200</c:v>
                </c:pt>
                <c:pt idx="67029">
                  <c:v>1503784800</c:v>
                </c:pt>
                <c:pt idx="67030">
                  <c:v>1503788400</c:v>
                </c:pt>
                <c:pt idx="67031">
                  <c:v>1503792000</c:v>
                </c:pt>
                <c:pt idx="67032">
                  <c:v>1503795600</c:v>
                </c:pt>
                <c:pt idx="67033">
                  <c:v>1503799200</c:v>
                </c:pt>
                <c:pt idx="67034">
                  <c:v>1503802800</c:v>
                </c:pt>
                <c:pt idx="67035">
                  <c:v>1503806400</c:v>
                </c:pt>
                <c:pt idx="67036">
                  <c:v>1503810000</c:v>
                </c:pt>
                <c:pt idx="67037">
                  <c:v>1503813600</c:v>
                </c:pt>
                <c:pt idx="67038">
                  <c:v>1503817200</c:v>
                </c:pt>
                <c:pt idx="67039">
                  <c:v>1503820800</c:v>
                </c:pt>
                <c:pt idx="67040">
                  <c:v>1503824400</c:v>
                </c:pt>
                <c:pt idx="67041">
                  <c:v>1503828000</c:v>
                </c:pt>
                <c:pt idx="67042">
                  <c:v>1503831600</c:v>
                </c:pt>
                <c:pt idx="67043">
                  <c:v>1503835200</c:v>
                </c:pt>
                <c:pt idx="67044">
                  <c:v>1503838800</c:v>
                </c:pt>
                <c:pt idx="67045">
                  <c:v>1503842400</c:v>
                </c:pt>
                <c:pt idx="67046">
                  <c:v>1503846000</c:v>
                </c:pt>
                <c:pt idx="67047">
                  <c:v>1503849600</c:v>
                </c:pt>
                <c:pt idx="67048">
                  <c:v>1503853200</c:v>
                </c:pt>
                <c:pt idx="67049">
                  <c:v>1503856800</c:v>
                </c:pt>
                <c:pt idx="67050">
                  <c:v>1503860400</c:v>
                </c:pt>
                <c:pt idx="67051">
                  <c:v>1503864000</c:v>
                </c:pt>
                <c:pt idx="67052">
                  <c:v>1503867600</c:v>
                </c:pt>
                <c:pt idx="67053">
                  <c:v>1503871200</c:v>
                </c:pt>
                <c:pt idx="67054">
                  <c:v>1503874800</c:v>
                </c:pt>
                <c:pt idx="67055">
                  <c:v>1503878400</c:v>
                </c:pt>
                <c:pt idx="67056">
                  <c:v>1503882000</c:v>
                </c:pt>
                <c:pt idx="67057">
                  <c:v>1503885600</c:v>
                </c:pt>
                <c:pt idx="67058">
                  <c:v>1503889200</c:v>
                </c:pt>
                <c:pt idx="67059">
                  <c:v>1503892800</c:v>
                </c:pt>
                <c:pt idx="67060">
                  <c:v>1503896400</c:v>
                </c:pt>
                <c:pt idx="67061">
                  <c:v>1503900000</c:v>
                </c:pt>
                <c:pt idx="67062">
                  <c:v>1503903600</c:v>
                </c:pt>
                <c:pt idx="67063">
                  <c:v>1503907200</c:v>
                </c:pt>
                <c:pt idx="67064">
                  <c:v>1503910800</c:v>
                </c:pt>
                <c:pt idx="67065">
                  <c:v>1503914400</c:v>
                </c:pt>
                <c:pt idx="67066">
                  <c:v>1503918000</c:v>
                </c:pt>
                <c:pt idx="67067">
                  <c:v>1503921600</c:v>
                </c:pt>
                <c:pt idx="67068">
                  <c:v>1503925200</c:v>
                </c:pt>
                <c:pt idx="67069">
                  <c:v>1503928800</c:v>
                </c:pt>
                <c:pt idx="67070">
                  <c:v>1503932400</c:v>
                </c:pt>
                <c:pt idx="67071">
                  <c:v>1503936000</c:v>
                </c:pt>
                <c:pt idx="67072">
                  <c:v>1503939600</c:v>
                </c:pt>
                <c:pt idx="67073">
                  <c:v>1503943200</c:v>
                </c:pt>
                <c:pt idx="67074">
                  <c:v>1503946800</c:v>
                </c:pt>
                <c:pt idx="67075">
                  <c:v>1503950400</c:v>
                </c:pt>
                <c:pt idx="67076">
                  <c:v>1503954000</c:v>
                </c:pt>
                <c:pt idx="67077">
                  <c:v>1503957600</c:v>
                </c:pt>
                <c:pt idx="67078">
                  <c:v>1503961200</c:v>
                </c:pt>
                <c:pt idx="67079">
                  <c:v>1503964800</c:v>
                </c:pt>
                <c:pt idx="67080">
                  <c:v>1503968400</c:v>
                </c:pt>
                <c:pt idx="67081">
                  <c:v>1503972000</c:v>
                </c:pt>
                <c:pt idx="67082">
                  <c:v>1503975600</c:v>
                </c:pt>
                <c:pt idx="67083">
                  <c:v>1503979200</c:v>
                </c:pt>
                <c:pt idx="67084">
                  <c:v>1503982800</c:v>
                </c:pt>
                <c:pt idx="67085">
                  <c:v>1503986400</c:v>
                </c:pt>
                <c:pt idx="67086">
                  <c:v>1503990000</c:v>
                </c:pt>
                <c:pt idx="67087">
                  <c:v>1503993600</c:v>
                </c:pt>
                <c:pt idx="67088">
                  <c:v>1503997200</c:v>
                </c:pt>
                <c:pt idx="67089">
                  <c:v>1504000800</c:v>
                </c:pt>
                <c:pt idx="67090">
                  <c:v>1504004400</c:v>
                </c:pt>
                <c:pt idx="67091">
                  <c:v>1504008000</c:v>
                </c:pt>
                <c:pt idx="67092">
                  <c:v>1504011600</c:v>
                </c:pt>
                <c:pt idx="67093">
                  <c:v>1504015200</c:v>
                </c:pt>
                <c:pt idx="67094">
                  <c:v>1504018800</c:v>
                </c:pt>
                <c:pt idx="67095">
                  <c:v>1504022400</c:v>
                </c:pt>
                <c:pt idx="67096">
                  <c:v>1504026000</c:v>
                </c:pt>
                <c:pt idx="67097">
                  <c:v>1504029600</c:v>
                </c:pt>
                <c:pt idx="67098">
                  <c:v>1504033200</c:v>
                </c:pt>
                <c:pt idx="67099">
                  <c:v>1504036800</c:v>
                </c:pt>
                <c:pt idx="67100">
                  <c:v>1504040400</c:v>
                </c:pt>
                <c:pt idx="67101">
                  <c:v>1504044000</c:v>
                </c:pt>
                <c:pt idx="67102">
                  <c:v>1504047600</c:v>
                </c:pt>
                <c:pt idx="67103">
                  <c:v>1504051200</c:v>
                </c:pt>
                <c:pt idx="67104">
                  <c:v>1504054800</c:v>
                </c:pt>
                <c:pt idx="67105">
                  <c:v>1504058400</c:v>
                </c:pt>
                <c:pt idx="67106">
                  <c:v>1504062000</c:v>
                </c:pt>
                <c:pt idx="67107">
                  <c:v>1504065600</c:v>
                </c:pt>
                <c:pt idx="67108">
                  <c:v>1504069200</c:v>
                </c:pt>
                <c:pt idx="67109">
                  <c:v>1504072800</c:v>
                </c:pt>
                <c:pt idx="67110">
                  <c:v>1504076400</c:v>
                </c:pt>
                <c:pt idx="67111">
                  <c:v>1504080000</c:v>
                </c:pt>
                <c:pt idx="67112">
                  <c:v>1504083600</c:v>
                </c:pt>
                <c:pt idx="67113">
                  <c:v>1504087200</c:v>
                </c:pt>
                <c:pt idx="67114">
                  <c:v>1504090800</c:v>
                </c:pt>
                <c:pt idx="67115">
                  <c:v>1504094400</c:v>
                </c:pt>
                <c:pt idx="67116">
                  <c:v>1504098000</c:v>
                </c:pt>
                <c:pt idx="67117">
                  <c:v>1504101600</c:v>
                </c:pt>
                <c:pt idx="67118">
                  <c:v>1504105200</c:v>
                </c:pt>
                <c:pt idx="67119">
                  <c:v>1504108800</c:v>
                </c:pt>
                <c:pt idx="67120">
                  <c:v>1504112400</c:v>
                </c:pt>
                <c:pt idx="67121">
                  <c:v>1504116000</c:v>
                </c:pt>
                <c:pt idx="67122">
                  <c:v>1504119600</c:v>
                </c:pt>
                <c:pt idx="67123">
                  <c:v>1504123200</c:v>
                </c:pt>
                <c:pt idx="67124">
                  <c:v>1504126800</c:v>
                </c:pt>
                <c:pt idx="67125">
                  <c:v>1504130400</c:v>
                </c:pt>
                <c:pt idx="67126">
                  <c:v>1504134000</c:v>
                </c:pt>
                <c:pt idx="67127">
                  <c:v>1504137600</c:v>
                </c:pt>
                <c:pt idx="67128">
                  <c:v>1504141200</c:v>
                </c:pt>
                <c:pt idx="67129">
                  <c:v>1504144800</c:v>
                </c:pt>
                <c:pt idx="67130">
                  <c:v>1504148400</c:v>
                </c:pt>
                <c:pt idx="67131">
                  <c:v>1504152000</c:v>
                </c:pt>
                <c:pt idx="67132">
                  <c:v>1504155600</c:v>
                </c:pt>
                <c:pt idx="67133">
                  <c:v>1504159200</c:v>
                </c:pt>
                <c:pt idx="67134">
                  <c:v>1504162800</c:v>
                </c:pt>
                <c:pt idx="67135">
                  <c:v>1504166400</c:v>
                </c:pt>
                <c:pt idx="67136">
                  <c:v>1504170000</c:v>
                </c:pt>
                <c:pt idx="67137">
                  <c:v>1504173600</c:v>
                </c:pt>
                <c:pt idx="67138">
                  <c:v>1504177200</c:v>
                </c:pt>
                <c:pt idx="67139">
                  <c:v>1504180800</c:v>
                </c:pt>
                <c:pt idx="67140">
                  <c:v>1504184400</c:v>
                </c:pt>
                <c:pt idx="67141">
                  <c:v>1504188000</c:v>
                </c:pt>
                <c:pt idx="67142">
                  <c:v>1504191600</c:v>
                </c:pt>
                <c:pt idx="67143">
                  <c:v>1504195200</c:v>
                </c:pt>
                <c:pt idx="67144">
                  <c:v>1504198800</c:v>
                </c:pt>
                <c:pt idx="67145">
                  <c:v>1504202400</c:v>
                </c:pt>
                <c:pt idx="67146">
                  <c:v>1504206000</c:v>
                </c:pt>
                <c:pt idx="67147">
                  <c:v>1504209600</c:v>
                </c:pt>
                <c:pt idx="67148">
                  <c:v>1504213200</c:v>
                </c:pt>
                <c:pt idx="67149">
                  <c:v>1504216800</c:v>
                </c:pt>
                <c:pt idx="67150">
                  <c:v>1504220400</c:v>
                </c:pt>
                <c:pt idx="67151">
                  <c:v>1504224000</c:v>
                </c:pt>
                <c:pt idx="67152">
                  <c:v>1504227600</c:v>
                </c:pt>
                <c:pt idx="67153">
                  <c:v>1504231200</c:v>
                </c:pt>
                <c:pt idx="67154">
                  <c:v>1504234800</c:v>
                </c:pt>
                <c:pt idx="67155">
                  <c:v>1504238400</c:v>
                </c:pt>
                <c:pt idx="67156">
                  <c:v>1504242000</c:v>
                </c:pt>
                <c:pt idx="67157">
                  <c:v>1504245600</c:v>
                </c:pt>
                <c:pt idx="67158">
                  <c:v>1504249200</c:v>
                </c:pt>
                <c:pt idx="67159">
                  <c:v>1504252800</c:v>
                </c:pt>
                <c:pt idx="67160">
                  <c:v>1504256400</c:v>
                </c:pt>
                <c:pt idx="67161">
                  <c:v>1504260000</c:v>
                </c:pt>
                <c:pt idx="67162">
                  <c:v>1504263600</c:v>
                </c:pt>
                <c:pt idx="67163">
                  <c:v>1504267200</c:v>
                </c:pt>
                <c:pt idx="67164">
                  <c:v>1504270800</c:v>
                </c:pt>
                <c:pt idx="67165">
                  <c:v>1504274400</c:v>
                </c:pt>
                <c:pt idx="67166">
                  <c:v>1504278000</c:v>
                </c:pt>
                <c:pt idx="67167">
                  <c:v>1504281600</c:v>
                </c:pt>
                <c:pt idx="67168">
                  <c:v>1504285200</c:v>
                </c:pt>
                <c:pt idx="67169">
                  <c:v>1504288800</c:v>
                </c:pt>
                <c:pt idx="67170">
                  <c:v>1504292400</c:v>
                </c:pt>
                <c:pt idx="67171">
                  <c:v>1504296000</c:v>
                </c:pt>
                <c:pt idx="67172">
                  <c:v>1504299600</c:v>
                </c:pt>
                <c:pt idx="67173">
                  <c:v>1504303200</c:v>
                </c:pt>
                <c:pt idx="67174">
                  <c:v>1504306800</c:v>
                </c:pt>
                <c:pt idx="67175">
                  <c:v>1504310400</c:v>
                </c:pt>
                <c:pt idx="67176">
                  <c:v>1504314000</c:v>
                </c:pt>
                <c:pt idx="67177">
                  <c:v>1504317600</c:v>
                </c:pt>
                <c:pt idx="67178">
                  <c:v>1504321200</c:v>
                </c:pt>
                <c:pt idx="67179">
                  <c:v>1504324800</c:v>
                </c:pt>
                <c:pt idx="67180">
                  <c:v>1504328400</c:v>
                </c:pt>
                <c:pt idx="67181">
                  <c:v>1504332000</c:v>
                </c:pt>
                <c:pt idx="67182">
                  <c:v>1504335600</c:v>
                </c:pt>
                <c:pt idx="67183">
                  <c:v>1504339200</c:v>
                </c:pt>
                <c:pt idx="67184">
                  <c:v>1504342800</c:v>
                </c:pt>
                <c:pt idx="67185">
                  <c:v>1504346400</c:v>
                </c:pt>
                <c:pt idx="67186">
                  <c:v>1504350000</c:v>
                </c:pt>
                <c:pt idx="67187">
                  <c:v>1504353600</c:v>
                </c:pt>
                <c:pt idx="67188">
                  <c:v>1504357200</c:v>
                </c:pt>
                <c:pt idx="67189">
                  <c:v>1504360800</c:v>
                </c:pt>
                <c:pt idx="67190">
                  <c:v>1504364400</c:v>
                </c:pt>
                <c:pt idx="67191">
                  <c:v>1504368000</c:v>
                </c:pt>
                <c:pt idx="67192">
                  <c:v>1504371600</c:v>
                </c:pt>
                <c:pt idx="67193">
                  <c:v>1504375200</c:v>
                </c:pt>
                <c:pt idx="67194">
                  <c:v>1504378800</c:v>
                </c:pt>
                <c:pt idx="67195">
                  <c:v>1504382400</c:v>
                </c:pt>
                <c:pt idx="67196">
                  <c:v>1504386000</c:v>
                </c:pt>
                <c:pt idx="67197">
                  <c:v>1504389600</c:v>
                </c:pt>
                <c:pt idx="67198">
                  <c:v>1504393200</c:v>
                </c:pt>
                <c:pt idx="67199">
                  <c:v>1504396800</c:v>
                </c:pt>
                <c:pt idx="67200">
                  <c:v>1504400400</c:v>
                </c:pt>
                <c:pt idx="67201">
                  <c:v>1504404000</c:v>
                </c:pt>
                <c:pt idx="67202">
                  <c:v>1504407600</c:v>
                </c:pt>
                <c:pt idx="67203">
                  <c:v>1504411200</c:v>
                </c:pt>
                <c:pt idx="67204">
                  <c:v>1504414800</c:v>
                </c:pt>
                <c:pt idx="67205">
                  <c:v>1504418400</c:v>
                </c:pt>
                <c:pt idx="67206">
                  <c:v>1504422000</c:v>
                </c:pt>
                <c:pt idx="67207">
                  <c:v>1504425600</c:v>
                </c:pt>
                <c:pt idx="67208">
                  <c:v>1504429200</c:v>
                </c:pt>
                <c:pt idx="67209">
                  <c:v>1504432800</c:v>
                </c:pt>
                <c:pt idx="67210">
                  <c:v>1504436400</c:v>
                </c:pt>
                <c:pt idx="67211">
                  <c:v>1504440000</c:v>
                </c:pt>
                <c:pt idx="67212">
                  <c:v>1504443600</c:v>
                </c:pt>
                <c:pt idx="67213">
                  <c:v>1504447200</c:v>
                </c:pt>
                <c:pt idx="67214">
                  <c:v>1504450800</c:v>
                </c:pt>
                <c:pt idx="67215">
                  <c:v>1504454400</c:v>
                </c:pt>
                <c:pt idx="67216">
                  <c:v>1504458000</c:v>
                </c:pt>
                <c:pt idx="67217">
                  <c:v>1504461600</c:v>
                </c:pt>
                <c:pt idx="67218">
                  <c:v>1504465200</c:v>
                </c:pt>
                <c:pt idx="67219">
                  <c:v>1504468800</c:v>
                </c:pt>
                <c:pt idx="67220">
                  <c:v>1504472400</c:v>
                </c:pt>
                <c:pt idx="67221">
                  <c:v>1504476000</c:v>
                </c:pt>
                <c:pt idx="67222">
                  <c:v>1504479600</c:v>
                </c:pt>
                <c:pt idx="67223">
                  <c:v>1504483200</c:v>
                </c:pt>
                <c:pt idx="67224">
                  <c:v>1504486800</c:v>
                </c:pt>
                <c:pt idx="67225">
                  <c:v>1504490400</c:v>
                </c:pt>
                <c:pt idx="67226">
                  <c:v>1504494000</c:v>
                </c:pt>
                <c:pt idx="67227">
                  <c:v>1504497600</c:v>
                </c:pt>
                <c:pt idx="67228">
                  <c:v>1504501200</c:v>
                </c:pt>
                <c:pt idx="67229">
                  <c:v>1504504800</c:v>
                </c:pt>
                <c:pt idx="67230">
                  <c:v>1504508400</c:v>
                </c:pt>
                <c:pt idx="67231">
                  <c:v>1504512000</c:v>
                </c:pt>
                <c:pt idx="67232">
                  <c:v>1504515600</c:v>
                </c:pt>
                <c:pt idx="67233">
                  <c:v>1504519200</c:v>
                </c:pt>
                <c:pt idx="67234">
                  <c:v>1504522800</c:v>
                </c:pt>
                <c:pt idx="67235">
                  <c:v>1504526400</c:v>
                </c:pt>
                <c:pt idx="67236">
                  <c:v>1504530000</c:v>
                </c:pt>
                <c:pt idx="67237">
                  <c:v>1504533600</c:v>
                </c:pt>
                <c:pt idx="67238">
                  <c:v>1504537200</c:v>
                </c:pt>
                <c:pt idx="67239">
                  <c:v>1504540800</c:v>
                </c:pt>
                <c:pt idx="67240">
                  <c:v>1504544400</c:v>
                </c:pt>
                <c:pt idx="67241">
                  <c:v>1504548000</c:v>
                </c:pt>
                <c:pt idx="67242">
                  <c:v>1504551600</c:v>
                </c:pt>
                <c:pt idx="67243">
                  <c:v>1504555200</c:v>
                </c:pt>
                <c:pt idx="67244">
                  <c:v>1504558800</c:v>
                </c:pt>
                <c:pt idx="67245">
                  <c:v>1504562400</c:v>
                </c:pt>
                <c:pt idx="67246">
                  <c:v>1504566000</c:v>
                </c:pt>
                <c:pt idx="67247">
                  <c:v>1504569600</c:v>
                </c:pt>
                <c:pt idx="67248">
                  <c:v>1504573200</c:v>
                </c:pt>
                <c:pt idx="67249">
                  <c:v>1504576800</c:v>
                </c:pt>
                <c:pt idx="67250">
                  <c:v>1504580400</c:v>
                </c:pt>
                <c:pt idx="67251">
                  <c:v>1504584000</c:v>
                </c:pt>
                <c:pt idx="67252">
                  <c:v>1504587600</c:v>
                </c:pt>
                <c:pt idx="67253">
                  <c:v>1504591200</c:v>
                </c:pt>
                <c:pt idx="67254">
                  <c:v>1504594800</c:v>
                </c:pt>
                <c:pt idx="67255">
                  <c:v>1504598400</c:v>
                </c:pt>
                <c:pt idx="67256">
                  <c:v>1504602000</c:v>
                </c:pt>
                <c:pt idx="67257">
                  <c:v>1504605600</c:v>
                </c:pt>
                <c:pt idx="67258">
                  <c:v>1504609200</c:v>
                </c:pt>
                <c:pt idx="67259">
                  <c:v>1504612800</c:v>
                </c:pt>
                <c:pt idx="67260">
                  <c:v>1504616400</c:v>
                </c:pt>
                <c:pt idx="67261">
                  <c:v>1504620000</c:v>
                </c:pt>
                <c:pt idx="67262">
                  <c:v>1504623600</c:v>
                </c:pt>
                <c:pt idx="67263">
                  <c:v>1504627200</c:v>
                </c:pt>
                <c:pt idx="67264">
                  <c:v>1504630800</c:v>
                </c:pt>
                <c:pt idx="67265">
                  <c:v>1504634400</c:v>
                </c:pt>
                <c:pt idx="67266">
                  <c:v>1504638000</c:v>
                </c:pt>
                <c:pt idx="67267">
                  <c:v>1504641600</c:v>
                </c:pt>
                <c:pt idx="67268">
                  <c:v>1504645200</c:v>
                </c:pt>
                <c:pt idx="67269">
                  <c:v>1504648800</c:v>
                </c:pt>
                <c:pt idx="67270">
                  <c:v>1504652400</c:v>
                </c:pt>
                <c:pt idx="67271">
                  <c:v>1504656000</c:v>
                </c:pt>
                <c:pt idx="67272">
                  <c:v>1504659600</c:v>
                </c:pt>
                <c:pt idx="67273">
                  <c:v>1504663200</c:v>
                </c:pt>
                <c:pt idx="67274">
                  <c:v>1504666800</c:v>
                </c:pt>
                <c:pt idx="67275">
                  <c:v>1504670400</c:v>
                </c:pt>
                <c:pt idx="67276">
                  <c:v>1504674000</c:v>
                </c:pt>
                <c:pt idx="67277">
                  <c:v>1504677600</c:v>
                </c:pt>
                <c:pt idx="67278">
                  <c:v>1504681200</c:v>
                </c:pt>
                <c:pt idx="67279">
                  <c:v>1504684800</c:v>
                </c:pt>
                <c:pt idx="67280">
                  <c:v>1504688400</c:v>
                </c:pt>
                <c:pt idx="67281">
                  <c:v>1504692000</c:v>
                </c:pt>
                <c:pt idx="67282">
                  <c:v>1504695600</c:v>
                </c:pt>
                <c:pt idx="67283">
                  <c:v>1504699200</c:v>
                </c:pt>
                <c:pt idx="67284">
                  <c:v>1504702800</c:v>
                </c:pt>
                <c:pt idx="67285">
                  <c:v>1504706400</c:v>
                </c:pt>
                <c:pt idx="67286">
                  <c:v>1504710000</c:v>
                </c:pt>
                <c:pt idx="67287">
                  <c:v>1504713600</c:v>
                </c:pt>
                <c:pt idx="67288">
                  <c:v>1504717200</c:v>
                </c:pt>
                <c:pt idx="67289">
                  <c:v>1504720800</c:v>
                </c:pt>
                <c:pt idx="67290">
                  <c:v>1504724400</c:v>
                </c:pt>
                <c:pt idx="67291">
                  <c:v>1504728000</c:v>
                </c:pt>
                <c:pt idx="67292">
                  <c:v>1504731600</c:v>
                </c:pt>
                <c:pt idx="67293">
                  <c:v>1504735200</c:v>
                </c:pt>
                <c:pt idx="67294">
                  <c:v>1504738800</c:v>
                </c:pt>
                <c:pt idx="67295">
                  <c:v>1504742400</c:v>
                </c:pt>
                <c:pt idx="67296">
                  <c:v>1504746000</c:v>
                </c:pt>
                <c:pt idx="67297">
                  <c:v>1504749600</c:v>
                </c:pt>
                <c:pt idx="67298">
                  <c:v>1504753200</c:v>
                </c:pt>
                <c:pt idx="67299">
                  <c:v>1504756800</c:v>
                </c:pt>
                <c:pt idx="67300">
                  <c:v>1504760400</c:v>
                </c:pt>
                <c:pt idx="67301">
                  <c:v>1504764000</c:v>
                </c:pt>
                <c:pt idx="67302">
                  <c:v>1504767600</c:v>
                </c:pt>
                <c:pt idx="67303">
                  <c:v>1504771200</c:v>
                </c:pt>
                <c:pt idx="67304">
                  <c:v>1504774800</c:v>
                </c:pt>
                <c:pt idx="67305">
                  <c:v>1504778400</c:v>
                </c:pt>
                <c:pt idx="67306">
                  <c:v>1504782000</c:v>
                </c:pt>
                <c:pt idx="67307">
                  <c:v>1504785600</c:v>
                </c:pt>
                <c:pt idx="67308">
                  <c:v>1504789200</c:v>
                </c:pt>
                <c:pt idx="67309">
                  <c:v>1504792800</c:v>
                </c:pt>
                <c:pt idx="67310">
                  <c:v>1504796400</c:v>
                </c:pt>
                <c:pt idx="67311">
                  <c:v>1504800000</c:v>
                </c:pt>
                <c:pt idx="67312">
                  <c:v>1504803600</c:v>
                </c:pt>
                <c:pt idx="67313">
                  <c:v>1504807200</c:v>
                </c:pt>
                <c:pt idx="67314">
                  <c:v>1504810800</c:v>
                </c:pt>
                <c:pt idx="67315">
                  <c:v>1504814400</c:v>
                </c:pt>
                <c:pt idx="67316">
                  <c:v>1504818000</c:v>
                </c:pt>
                <c:pt idx="67317">
                  <c:v>1504821600</c:v>
                </c:pt>
                <c:pt idx="67318">
                  <c:v>1504825200</c:v>
                </c:pt>
                <c:pt idx="67319">
                  <c:v>1504828800</c:v>
                </c:pt>
                <c:pt idx="67320">
                  <c:v>1504832400</c:v>
                </c:pt>
                <c:pt idx="67321">
                  <c:v>1504836000</c:v>
                </c:pt>
                <c:pt idx="67322">
                  <c:v>1504839600</c:v>
                </c:pt>
                <c:pt idx="67323">
                  <c:v>1504843200</c:v>
                </c:pt>
                <c:pt idx="67324">
                  <c:v>1504846800</c:v>
                </c:pt>
                <c:pt idx="67325">
                  <c:v>1504850400</c:v>
                </c:pt>
                <c:pt idx="67326">
                  <c:v>1504854000</c:v>
                </c:pt>
                <c:pt idx="67327">
                  <c:v>1504857600</c:v>
                </c:pt>
                <c:pt idx="67328">
                  <c:v>1504861200</c:v>
                </c:pt>
                <c:pt idx="67329">
                  <c:v>1504864800</c:v>
                </c:pt>
                <c:pt idx="67330">
                  <c:v>1504868400</c:v>
                </c:pt>
                <c:pt idx="67331">
                  <c:v>1504872000</c:v>
                </c:pt>
                <c:pt idx="67332">
                  <c:v>1504875600</c:v>
                </c:pt>
                <c:pt idx="67333">
                  <c:v>1504879200</c:v>
                </c:pt>
                <c:pt idx="67334">
                  <c:v>1504882800</c:v>
                </c:pt>
                <c:pt idx="67335">
                  <c:v>1504886400</c:v>
                </c:pt>
                <c:pt idx="67336">
                  <c:v>1504890000</c:v>
                </c:pt>
                <c:pt idx="67337">
                  <c:v>1504893600</c:v>
                </c:pt>
                <c:pt idx="67338">
                  <c:v>1504897200</c:v>
                </c:pt>
                <c:pt idx="67339">
                  <c:v>1504900800</c:v>
                </c:pt>
                <c:pt idx="67340">
                  <c:v>1504904400</c:v>
                </c:pt>
                <c:pt idx="67341">
                  <c:v>1504908000</c:v>
                </c:pt>
                <c:pt idx="67342">
                  <c:v>1504911600</c:v>
                </c:pt>
                <c:pt idx="67343">
                  <c:v>1504915200</c:v>
                </c:pt>
                <c:pt idx="67344">
                  <c:v>1504918800</c:v>
                </c:pt>
                <c:pt idx="67345">
                  <c:v>1504922400</c:v>
                </c:pt>
                <c:pt idx="67346">
                  <c:v>1504926000</c:v>
                </c:pt>
                <c:pt idx="67347">
                  <c:v>1504929600</c:v>
                </c:pt>
                <c:pt idx="67348">
                  <c:v>1504933200</c:v>
                </c:pt>
                <c:pt idx="67349">
                  <c:v>1504936800</c:v>
                </c:pt>
                <c:pt idx="67350">
                  <c:v>1504940400</c:v>
                </c:pt>
                <c:pt idx="67351">
                  <c:v>1504944000</c:v>
                </c:pt>
                <c:pt idx="67352">
                  <c:v>1504947600</c:v>
                </c:pt>
                <c:pt idx="67353">
                  <c:v>1504951200</c:v>
                </c:pt>
                <c:pt idx="67354">
                  <c:v>1504954800</c:v>
                </c:pt>
                <c:pt idx="67355">
                  <c:v>1504958400</c:v>
                </c:pt>
                <c:pt idx="67356">
                  <c:v>1504962000</c:v>
                </c:pt>
                <c:pt idx="67357">
                  <c:v>1504965600</c:v>
                </c:pt>
                <c:pt idx="67358">
                  <c:v>1504969200</c:v>
                </c:pt>
                <c:pt idx="67359">
                  <c:v>1504972800</c:v>
                </c:pt>
                <c:pt idx="67360">
                  <c:v>1504976400</c:v>
                </c:pt>
                <c:pt idx="67361">
                  <c:v>1504980000</c:v>
                </c:pt>
                <c:pt idx="67362">
                  <c:v>1504983600</c:v>
                </c:pt>
                <c:pt idx="67363">
                  <c:v>1504987200</c:v>
                </c:pt>
                <c:pt idx="67364">
                  <c:v>1504990800</c:v>
                </c:pt>
                <c:pt idx="67365">
                  <c:v>1504994400</c:v>
                </c:pt>
                <c:pt idx="67366">
                  <c:v>1504998000</c:v>
                </c:pt>
                <c:pt idx="67367">
                  <c:v>1505001600</c:v>
                </c:pt>
                <c:pt idx="67368">
                  <c:v>1505005200</c:v>
                </c:pt>
                <c:pt idx="67369">
                  <c:v>1505008800</c:v>
                </c:pt>
                <c:pt idx="67370">
                  <c:v>1505012400</c:v>
                </c:pt>
                <c:pt idx="67371">
                  <c:v>1505016000</c:v>
                </c:pt>
                <c:pt idx="67372">
                  <c:v>1505019600</c:v>
                </c:pt>
                <c:pt idx="67373">
                  <c:v>1505023200</c:v>
                </c:pt>
                <c:pt idx="67374">
                  <c:v>1505026800</c:v>
                </c:pt>
                <c:pt idx="67375">
                  <c:v>1505030400</c:v>
                </c:pt>
                <c:pt idx="67376">
                  <c:v>1505034000</c:v>
                </c:pt>
                <c:pt idx="67377">
                  <c:v>1505037600</c:v>
                </c:pt>
                <c:pt idx="67378">
                  <c:v>1505041200</c:v>
                </c:pt>
                <c:pt idx="67379">
                  <c:v>1505044800</c:v>
                </c:pt>
                <c:pt idx="67380">
                  <c:v>1505048400</c:v>
                </c:pt>
                <c:pt idx="67381">
                  <c:v>1505052000</c:v>
                </c:pt>
                <c:pt idx="67382">
                  <c:v>1505055600</c:v>
                </c:pt>
                <c:pt idx="67383">
                  <c:v>1505059200</c:v>
                </c:pt>
                <c:pt idx="67384">
                  <c:v>1505062800</c:v>
                </c:pt>
                <c:pt idx="67385">
                  <c:v>1505066400</c:v>
                </c:pt>
                <c:pt idx="67386">
                  <c:v>1505070000</c:v>
                </c:pt>
                <c:pt idx="67387">
                  <c:v>1505073600</c:v>
                </c:pt>
                <c:pt idx="67388">
                  <c:v>1505077200</c:v>
                </c:pt>
                <c:pt idx="67389">
                  <c:v>1505080800</c:v>
                </c:pt>
                <c:pt idx="67390">
                  <c:v>1505084400</c:v>
                </c:pt>
                <c:pt idx="67391">
                  <c:v>1505088000</c:v>
                </c:pt>
                <c:pt idx="67392">
                  <c:v>1505091600</c:v>
                </c:pt>
                <c:pt idx="67393">
                  <c:v>1505095200</c:v>
                </c:pt>
                <c:pt idx="67394">
                  <c:v>1505098800</c:v>
                </c:pt>
                <c:pt idx="67395">
                  <c:v>1505102400</c:v>
                </c:pt>
                <c:pt idx="67396">
                  <c:v>1505106000</c:v>
                </c:pt>
                <c:pt idx="67397">
                  <c:v>1505109600</c:v>
                </c:pt>
                <c:pt idx="67398">
                  <c:v>1505113200</c:v>
                </c:pt>
                <c:pt idx="67399">
                  <c:v>1505116800</c:v>
                </c:pt>
                <c:pt idx="67400">
                  <c:v>1505120400</c:v>
                </c:pt>
                <c:pt idx="67401">
                  <c:v>1505124000</c:v>
                </c:pt>
                <c:pt idx="67402">
                  <c:v>1505127600</c:v>
                </c:pt>
                <c:pt idx="67403">
                  <c:v>1505131200</c:v>
                </c:pt>
                <c:pt idx="67404">
                  <c:v>1505134800</c:v>
                </c:pt>
                <c:pt idx="67405">
                  <c:v>1505138400</c:v>
                </c:pt>
                <c:pt idx="67406">
                  <c:v>1505142000</c:v>
                </c:pt>
                <c:pt idx="67407">
                  <c:v>1505145600</c:v>
                </c:pt>
                <c:pt idx="67408">
                  <c:v>1505149200</c:v>
                </c:pt>
                <c:pt idx="67409">
                  <c:v>1505152800</c:v>
                </c:pt>
                <c:pt idx="67410">
                  <c:v>1505156400</c:v>
                </c:pt>
                <c:pt idx="67411">
                  <c:v>1505160000</c:v>
                </c:pt>
                <c:pt idx="67412">
                  <c:v>1505163600</c:v>
                </c:pt>
                <c:pt idx="67413">
                  <c:v>1505167200</c:v>
                </c:pt>
                <c:pt idx="67414">
                  <c:v>1505170800</c:v>
                </c:pt>
                <c:pt idx="67415">
                  <c:v>1505174400</c:v>
                </c:pt>
                <c:pt idx="67416">
                  <c:v>1505178000</c:v>
                </c:pt>
                <c:pt idx="67417">
                  <c:v>1505181600</c:v>
                </c:pt>
                <c:pt idx="67418">
                  <c:v>1505185200</c:v>
                </c:pt>
                <c:pt idx="67419">
                  <c:v>1505188800</c:v>
                </c:pt>
                <c:pt idx="67420">
                  <c:v>1505192400</c:v>
                </c:pt>
                <c:pt idx="67421">
                  <c:v>1505196000</c:v>
                </c:pt>
                <c:pt idx="67422">
                  <c:v>1505199600</c:v>
                </c:pt>
                <c:pt idx="67423">
                  <c:v>1505203200</c:v>
                </c:pt>
                <c:pt idx="67424">
                  <c:v>1505206800</c:v>
                </c:pt>
                <c:pt idx="67425">
                  <c:v>1505210400</c:v>
                </c:pt>
                <c:pt idx="67426">
                  <c:v>1505214000</c:v>
                </c:pt>
                <c:pt idx="67427">
                  <c:v>1505217600</c:v>
                </c:pt>
                <c:pt idx="67428">
                  <c:v>1505221200</c:v>
                </c:pt>
                <c:pt idx="67429">
                  <c:v>1505224800</c:v>
                </c:pt>
                <c:pt idx="67430">
                  <c:v>1505228400</c:v>
                </c:pt>
                <c:pt idx="67431">
                  <c:v>1505232000</c:v>
                </c:pt>
                <c:pt idx="67432">
                  <c:v>1505235600</c:v>
                </c:pt>
                <c:pt idx="67433">
                  <c:v>1505239200</c:v>
                </c:pt>
                <c:pt idx="67434">
                  <c:v>1505242800</c:v>
                </c:pt>
                <c:pt idx="67435">
                  <c:v>1505246400</c:v>
                </c:pt>
                <c:pt idx="67436">
                  <c:v>1505250000</c:v>
                </c:pt>
                <c:pt idx="67437">
                  <c:v>1505253600</c:v>
                </c:pt>
                <c:pt idx="67438">
                  <c:v>1505257200</c:v>
                </c:pt>
                <c:pt idx="67439">
                  <c:v>1505260800</c:v>
                </c:pt>
                <c:pt idx="67440">
                  <c:v>1505264400</c:v>
                </c:pt>
                <c:pt idx="67441">
                  <c:v>1505268000</c:v>
                </c:pt>
                <c:pt idx="67442">
                  <c:v>1505271600</c:v>
                </c:pt>
                <c:pt idx="67443">
                  <c:v>1505275200</c:v>
                </c:pt>
                <c:pt idx="67444">
                  <c:v>1505278800</c:v>
                </c:pt>
                <c:pt idx="67445">
                  <c:v>1505282400</c:v>
                </c:pt>
                <c:pt idx="67446">
                  <c:v>1505286000</c:v>
                </c:pt>
                <c:pt idx="67447">
                  <c:v>1505289600</c:v>
                </c:pt>
                <c:pt idx="67448">
                  <c:v>1505293200</c:v>
                </c:pt>
                <c:pt idx="67449">
                  <c:v>1505296800</c:v>
                </c:pt>
                <c:pt idx="67450">
                  <c:v>1505300400</c:v>
                </c:pt>
                <c:pt idx="67451">
                  <c:v>1505304000</c:v>
                </c:pt>
                <c:pt idx="67452">
                  <c:v>1505307600</c:v>
                </c:pt>
                <c:pt idx="67453">
                  <c:v>1505311200</c:v>
                </c:pt>
                <c:pt idx="67454">
                  <c:v>1505314800</c:v>
                </c:pt>
                <c:pt idx="67455">
                  <c:v>1505318400</c:v>
                </c:pt>
                <c:pt idx="67456">
                  <c:v>1505322000</c:v>
                </c:pt>
                <c:pt idx="67457">
                  <c:v>1505325600</c:v>
                </c:pt>
                <c:pt idx="67458">
                  <c:v>1505329200</c:v>
                </c:pt>
                <c:pt idx="67459">
                  <c:v>1505332800</c:v>
                </c:pt>
                <c:pt idx="67460">
                  <c:v>1505336400</c:v>
                </c:pt>
                <c:pt idx="67461">
                  <c:v>1505340000</c:v>
                </c:pt>
                <c:pt idx="67462">
                  <c:v>1505343600</c:v>
                </c:pt>
                <c:pt idx="67463">
                  <c:v>1505347200</c:v>
                </c:pt>
                <c:pt idx="67464">
                  <c:v>1505350800</c:v>
                </c:pt>
                <c:pt idx="67465">
                  <c:v>1505354400</c:v>
                </c:pt>
                <c:pt idx="67466">
                  <c:v>1505358000</c:v>
                </c:pt>
                <c:pt idx="67467">
                  <c:v>1505361600</c:v>
                </c:pt>
                <c:pt idx="67468">
                  <c:v>1505365200</c:v>
                </c:pt>
                <c:pt idx="67469">
                  <c:v>1505368800</c:v>
                </c:pt>
                <c:pt idx="67470">
                  <c:v>1505372400</c:v>
                </c:pt>
                <c:pt idx="67471">
                  <c:v>1505376000</c:v>
                </c:pt>
                <c:pt idx="67472">
                  <c:v>1505379600</c:v>
                </c:pt>
                <c:pt idx="67473">
                  <c:v>1505383200</c:v>
                </c:pt>
                <c:pt idx="67474">
                  <c:v>1505386800</c:v>
                </c:pt>
                <c:pt idx="67475">
                  <c:v>1505390400</c:v>
                </c:pt>
                <c:pt idx="67476">
                  <c:v>1505394000</c:v>
                </c:pt>
                <c:pt idx="67477">
                  <c:v>1505397600</c:v>
                </c:pt>
                <c:pt idx="67478">
                  <c:v>1505401200</c:v>
                </c:pt>
                <c:pt idx="67479">
                  <c:v>1505404800</c:v>
                </c:pt>
                <c:pt idx="67480">
                  <c:v>1505408400</c:v>
                </c:pt>
                <c:pt idx="67481">
                  <c:v>1505412000</c:v>
                </c:pt>
                <c:pt idx="67482">
                  <c:v>1505415600</c:v>
                </c:pt>
                <c:pt idx="67483">
                  <c:v>1505419200</c:v>
                </c:pt>
                <c:pt idx="67484">
                  <c:v>1505422800</c:v>
                </c:pt>
                <c:pt idx="67485">
                  <c:v>1505426400</c:v>
                </c:pt>
                <c:pt idx="67486">
                  <c:v>1505430000</c:v>
                </c:pt>
                <c:pt idx="67487">
                  <c:v>1505433600</c:v>
                </c:pt>
                <c:pt idx="67488">
                  <c:v>1505437200</c:v>
                </c:pt>
                <c:pt idx="67489">
                  <c:v>1505440800</c:v>
                </c:pt>
                <c:pt idx="67490">
                  <c:v>1505444400</c:v>
                </c:pt>
                <c:pt idx="67491">
                  <c:v>1505448000</c:v>
                </c:pt>
                <c:pt idx="67492">
                  <c:v>1505451600</c:v>
                </c:pt>
                <c:pt idx="67493">
                  <c:v>1505455200</c:v>
                </c:pt>
                <c:pt idx="67494">
                  <c:v>1505458800</c:v>
                </c:pt>
                <c:pt idx="67495">
                  <c:v>1505462400</c:v>
                </c:pt>
                <c:pt idx="67496">
                  <c:v>1505466000</c:v>
                </c:pt>
                <c:pt idx="67497">
                  <c:v>1505469600</c:v>
                </c:pt>
                <c:pt idx="67498">
                  <c:v>1505473200</c:v>
                </c:pt>
                <c:pt idx="67499">
                  <c:v>1505476800</c:v>
                </c:pt>
                <c:pt idx="67500">
                  <c:v>1505480400</c:v>
                </c:pt>
                <c:pt idx="67501">
                  <c:v>1505484000</c:v>
                </c:pt>
                <c:pt idx="67502">
                  <c:v>1505487600</c:v>
                </c:pt>
                <c:pt idx="67503">
                  <c:v>1505491200</c:v>
                </c:pt>
                <c:pt idx="67504">
                  <c:v>1505494800</c:v>
                </c:pt>
                <c:pt idx="67505">
                  <c:v>1505498400</c:v>
                </c:pt>
                <c:pt idx="67506">
                  <c:v>1505502000</c:v>
                </c:pt>
                <c:pt idx="67507">
                  <c:v>1505505600</c:v>
                </c:pt>
                <c:pt idx="67508">
                  <c:v>1505509200</c:v>
                </c:pt>
                <c:pt idx="67509">
                  <c:v>1505512800</c:v>
                </c:pt>
                <c:pt idx="67510">
                  <c:v>1505516400</c:v>
                </c:pt>
                <c:pt idx="67511">
                  <c:v>1505520000</c:v>
                </c:pt>
                <c:pt idx="67512">
                  <c:v>1505523600</c:v>
                </c:pt>
                <c:pt idx="67513">
                  <c:v>1505527200</c:v>
                </c:pt>
                <c:pt idx="67514">
                  <c:v>1505530800</c:v>
                </c:pt>
                <c:pt idx="67515">
                  <c:v>1505534400</c:v>
                </c:pt>
                <c:pt idx="67516">
                  <c:v>1505538000</c:v>
                </c:pt>
                <c:pt idx="67517">
                  <c:v>1505541600</c:v>
                </c:pt>
                <c:pt idx="67518">
                  <c:v>1505545200</c:v>
                </c:pt>
                <c:pt idx="67519">
                  <c:v>1505548800</c:v>
                </c:pt>
                <c:pt idx="67520">
                  <c:v>1505552400</c:v>
                </c:pt>
                <c:pt idx="67521">
                  <c:v>1505556000</c:v>
                </c:pt>
                <c:pt idx="67522">
                  <c:v>1505559600</c:v>
                </c:pt>
                <c:pt idx="67523">
                  <c:v>1505563200</c:v>
                </c:pt>
                <c:pt idx="67524">
                  <c:v>1505566800</c:v>
                </c:pt>
                <c:pt idx="67525">
                  <c:v>1505570400</c:v>
                </c:pt>
                <c:pt idx="67526">
                  <c:v>1505574000</c:v>
                </c:pt>
                <c:pt idx="67527">
                  <c:v>1505577600</c:v>
                </c:pt>
                <c:pt idx="67528">
                  <c:v>1505581200</c:v>
                </c:pt>
                <c:pt idx="67529">
                  <c:v>1505584800</c:v>
                </c:pt>
                <c:pt idx="67530">
                  <c:v>1505588400</c:v>
                </c:pt>
                <c:pt idx="67531">
                  <c:v>1505592000</c:v>
                </c:pt>
                <c:pt idx="67532">
                  <c:v>1505595600</c:v>
                </c:pt>
                <c:pt idx="67533">
                  <c:v>1505599200</c:v>
                </c:pt>
                <c:pt idx="67534">
                  <c:v>1505602800</c:v>
                </c:pt>
                <c:pt idx="67535">
                  <c:v>1505606400</c:v>
                </c:pt>
                <c:pt idx="67536">
                  <c:v>1505610000</c:v>
                </c:pt>
                <c:pt idx="67537">
                  <c:v>1505613600</c:v>
                </c:pt>
                <c:pt idx="67538">
                  <c:v>1505617200</c:v>
                </c:pt>
                <c:pt idx="67539">
                  <c:v>1505620800</c:v>
                </c:pt>
                <c:pt idx="67540">
                  <c:v>1505624400</c:v>
                </c:pt>
                <c:pt idx="67541">
                  <c:v>1505628000</c:v>
                </c:pt>
                <c:pt idx="67542">
                  <c:v>1505631600</c:v>
                </c:pt>
                <c:pt idx="67543">
                  <c:v>1505635200</c:v>
                </c:pt>
                <c:pt idx="67544">
                  <c:v>1505638800</c:v>
                </c:pt>
                <c:pt idx="67545">
                  <c:v>1505642400</c:v>
                </c:pt>
                <c:pt idx="67546">
                  <c:v>1505646000</c:v>
                </c:pt>
                <c:pt idx="67547">
                  <c:v>1505649600</c:v>
                </c:pt>
                <c:pt idx="67548">
                  <c:v>1505653200</c:v>
                </c:pt>
                <c:pt idx="67549">
                  <c:v>1505656800</c:v>
                </c:pt>
                <c:pt idx="67550">
                  <c:v>1505660400</c:v>
                </c:pt>
                <c:pt idx="67551">
                  <c:v>1505664000</c:v>
                </c:pt>
                <c:pt idx="67552">
                  <c:v>1505667600</c:v>
                </c:pt>
                <c:pt idx="67553">
                  <c:v>1505671200</c:v>
                </c:pt>
                <c:pt idx="67554">
                  <c:v>1505674800</c:v>
                </c:pt>
                <c:pt idx="67555">
                  <c:v>1505678400</c:v>
                </c:pt>
                <c:pt idx="67556">
                  <c:v>1505682000</c:v>
                </c:pt>
                <c:pt idx="67557">
                  <c:v>1505685600</c:v>
                </c:pt>
                <c:pt idx="67558">
                  <c:v>1505689200</c:v>
                </c:pt>
                <c:pt idx="67559">
                  <c:v>1505692800</c:v>
                </c:pt>
                <c:pt idx="67560">
                  <c:v>1505696400</c:v>
                </c:pt>
                <c:pt idx="67561">
                  <c:v>1505700000</c:v>
                </c:pt>
                <c:pt idx="67562">
                  <c:v>1505703600</c:v>
                </c:pt>
                <c:pt idx="67563">
                  <c:v>1505707200</c:v>
                </c:pt>
                <c:pt idx="67564">
                  <c:v>1505710800</c:v>
                </c:pt>
                <c:pt idx="67565">
                  <c:v>1505714400</c:v>
                </c:pt>
                <c:pt idx="67566">
                  <c:v>1505718000</c:v>
                </c:pt>
                <c:pt idx="67567">
                  <c:v>1505721600</c:v>
                </c:pt>
                <c:pt idx="67568">
                  <c:v>1505725200</c:v>
                </c:pt>
                <c:pt idx="67569">
                  <c:v>1505728800</c:v>
                </c:pt>
                <c:pt idx="67570">
                  <c:v>1505732400</c:v>
                </c:pt>
                <c:pt idx="67571">
                  <c:v>1505736000</c:v>
                </c:pt>
                <c:pt idx="67572">
                  <c:v>1505739600</c:v>
                </c:pt>
                <c:pt idx="67573">
                  <c:v>1505743200</c:v>
                </c:pt>
                <c:pt idx="67574">
                  <c:v>1505746800</c:v>
                </c:pt>
                <c:pt idx="67575">
                  <c:v>1505750400</c:v>
                </c:pt>
                <c:pt idx="67576">
                  <c:v>1505754000</c:v>
                </c:pt>
                <c:pt idx="67577">
                  <c:v>1505757600</c:v>
                </c:pt>
                <c:pt idx="67578">
                  <c:v>1505761200</c:v>
                </c:pt>
                <c:pt idx="67579">
                  <c:v>1505764800</c:v>
                </c:pt>
                <c:pt idx="67580">
                  <c:v>1505768400</c:v>
                </c:pt>
                <c:pt idx="67581">
                  <c:v>1505772000</c:v>
                </c:pt>
                <c:pt idx="67582">
                  <c:v>1505775600</c:v>
                </c:pt>
                <c:pt idx="67583">
                  <c:v>1505779200</c:v>
                </c:pt>
                <c:pt idx="67584">
                  <c:v>1505782800</c:v>
                </c:pt>
                <c:pt idx="67585">
                  <c:v>1505786400</c:v>
                </c:pt>
                <c:pt idx="67586">
                  <c:v>1505790000</c:v>
                </c:pt>
                <c:pt idx="67587">
                  <c:v>1505793600</c:v>
                </c:pt>
                <c:pt idx="67588">
                  <c:v>1505797200</c:v>
                </c:pt>
                <c:pt idx="67589">
                  <c:v>1505800800</c:v>
                </c:pt>
                <c:pt idx="67590">
                  <c:v>1505804400</c:v>
                </c:pt>
                <c:pt idx="67591">
                  <c:v>1505808000</c:v>
                </c:pt>
                <c:pt idx="67592">
                  <c:v>1505811600</c:v>
                </c:pt>
                <c:pt idx="67593">
                  <c:v>1505815200</c:v>
                </c:pt>
                <c:pt idx="67594">
                  <c:v>1505818800</c:v>
                </c:pt>
                <c:pt idx="67595">
                  <c:v>1505822400</c:v>
                </c:pt>
                <c:pt idx="67596">
                  <c:v>1505826000</c:v>
                </c:pt>
                <c:pt idx="67597">
                  <c:v>1505829600</c:v>
                </c:pt>
                <c:pt idx="67598">
                  <c:v>1505833200</c:v>
                </c:pt>
                <c:pt idx="67599">
                  <c:v>1505836800</c:v>
                </c:pt>
                <c:pt idx="67600">
                  <c:v>1505840400</c:v>
                </c:pt>
                <c:pt idx="67601">
                  <c:v>1505844000</c:v>
                </c:pt>
                <c:pt idx="67602">
                  <c:v>1505847600</c:v>
                </c:pt>
                <c:pt idx="67603">
                  <c:v>1505851200</c:v>
                </c:pt>
                <c:pt idx="67604">
                  <c:v>1505854800</c:v>
                </c:pt>
                <c:pt idx="67605">
                  <c:v>1505858400</c:v>
                </c:pt>
                <c:pt idx="67606">
                  <c:v>1505862000</c:v>
                </c:pt>
                <c:pt idx="67607">
                  <c:v>1505865600</c:v>
                </c:pt>
                <c:pt idx="67608">
                  <c:v>1505869200</c:v>
                </c:pt>
                <c:pt idx="67609">
                  <c:v>1505872800</c:v>
                </c:pt>
                <c:pt idx="67610">
                  <c:v>1505876400</c:v>
                </c:pt>
                <c:pt idx="67611">
                  <c:v>1505880000</c:v>
                </c:pt>
                <c:pt idx="67612">
                  <c:v>1505883600</c:v>
                </c:pt>
                <c:pt idx="67613">
                  <c:v>1505887200</c:v>
                </c:pt>
                <c:pt idx="67614">
                  <c:v>1505890800</c:v>
                </c:pt>
                <c:pt idx="67615">
                  <c:v>1505894400</c:v>
                </c:pt>
                <c:pt idx="67616">
                  <c:v>1505898000</c:v>
                </c:pt>
                <c:pt idx="67617">
                  <c:v>1505901600</c:v>
                </c:pt>
                <c:pt idx="67618">
                  <c:v>1505905200</c:v>
                </c:pt>
                <c:pt idx="67619">
                  <c:v>1505908800</c:v>
                </c:pt>
                <c:pt idx="67620">
                  <c:v>1505912400</c:v>
                </c:pt>
                <c:pt idx="67621">
                  <c:v>1505916000</c:v>
                </c:pt>
                <c:pt idx="67622">
                  <c:v>1505919600</c:v>
                </c:pt>
                <c:pt idx="67623">
                  <c:v>1505923200</c:v>
                </c:pt>
                <c:pt idx="67624">
                  <c:v>1505926800</c:v>
                </c:pt>
                <c:pt idx="67625">
                  <c:v>1505930400</c:v>
                </c:pt>
                <c:pt idx="67626">
                  <c:v>1505934000</c:v>
                </c:pt>
                <c:pt idx="67627">
                  <c:v>1505937600</c:v>
                </c:pt>
                <c:pt idx="67628">
                  <c:v>1505941200</c:v>
                </c:pt>
                <c:pt idx="67629">
                  <c:v>1505944800</c:v>
                </c:pt>
                <c:pt idx="67630">
                  <c:v>1505948400</c:v>
                </c:pt>
                <c:pt idx="67631">
                  <c:v>1505952000</c:v>
                </c:pt>
                <c:pt idx="67632">
                  <c:v>1505955600</c:v>
                </c:pt>
                <c:pt idx="67633">
                  <c:v>1505959200</c:v>
                </c:pt>
                <c:pt idx="67634">
                  <c:v>1505962800</c:v>
                </c:pt>
                <c:pt idx="67635">
                  <c:v>1505966400</c:v>
                </c:pt>
                <c:pt idx="67636">
                  <c:v>1505970000</c:v>
                </c:pt>
                <c:pt idx="67637">
                  <c:v>1505973600</c:v>
                </c:pt>
                <c:pt idx="67638">
                  <c:v>1505977200</c:v>
                </c:pt>
                <c:pt idx="67639">
                  <c:v>1505980800</c:v>
                </c:pt>
                <c:pt idx="67640">
                  <c:v>1505984400</c:v>
                </c:pt>
                <c:pt idx="67641">
                  <c:v>1505988000</c:v>
                </c:pt>
                <c:pt idx="67642">
                  <c:v>1505991600</c:v>
                </c:pt>
                <c:pt idx="67643">
                  <c:v>1505995200</c:v>
                </c:pt>
                <c:pt idx="67644">
                  <c:v>1505998800</c:v>
                </c:pt>
                <c:pt idx="67645">
                  <c:v>1506002400</c:v>
                </c:pt>
                <c:pt idx="67646">
                  <c:v>1506006000</c:v>
                </c:pt>
                <c:pt idx="67647">
                  <c:v>1506009600</c:v>
                </c:pt>
                <c:pt idx="67648">
                  <c:v>1506013200</c:v>
                </c:pt>
                <c:pt idx="67649">
                  <c:v>1506016800</c:v>
                </c:pt>
                <c:pt idx="67650">
                  <c:v>1506020400</c:v>
                </c:pt>
                <c:pt idx="67651">
                  <c:v>1506024000</c:v>
                </c:pt>
                <c:pt idx="67652">
                  <c:v>1506027600</c:v>
                </c:pt>
                <c:pt idx="67653">
                  <c:v>1506031200</c:v>
                </c:pt>
                <c:pt idx="67654">
                  <c:v>1506034800</c:v>
                </c:pt>
                <c:pt idx="67655">
                  <c:v>1506038400</c:v>
                </c:pt>
                <c:pt idx="67656">
                  <c:v>1506042000</c:v>
                </c:pt>
                <c:pt idx="67657">
                  <c:v>1506045600</c:v>
                </c:pt>
                <c:pt idx="67658">
                  <c:v>1506049200</c:v>
                </c:pt>
                <c:pt idx="67659">
                  <c:v>1506052800</c:v>
                </c:pt>
                <c:pt idx="67660">
                  <c:v>1506056400</c:v>
                </c:pt>
                <c:pt idx="67661">
                  <c:v>1506060000</c:v>
                </c:pt>
                <c:pt idx="67662">
                  <c:v>1506063600</c:v>
                </c:pt>
                <c:pt idx="67663">
                  <c:v>1506067200</c:v>
                </c:pt>
                <c:pt idx="67664">
                  <c:v>1506070800</c:v>
                </c:pt>
                <c:pt idx="67665">
                  <c:v>1506074400</c:v>
                </c:pt>
                <c:pt idx="67666">
                  <c:v>1506078000</c:v>
                </c:pt>
                <c:pt idx="67667">
                  <c:v>1506081600</c:v>
                </c:pt>
                <c:pt idx="67668">
                  <c:v>1506085200</c:v>
                </c:pt>
                <c:pt idx="67669">
                  <c:v>1506088800</c:v>
                </c:pt>
                <c:pt idx="67670">
                  <c:v>1506092400</c:v>
                </c:pt>
                <c:pt idx="67671">
                  <c:v>1506096000</c:v>
                </c:pt>
                <c:pt idx="67672">
                  <c:v>1506099600</c:v>
                </c:pt>
                <c:pt idx="67673">
                  <c:v>1506103200</c:v>
                </c:pt>
                <c:pt idx="67674">
                  <c:v>1506106800</c:v>
                </c:pt>
                <c:pt idx="67675">
                  <c:v>1506110400</c:v>
                </c:pt>
                <c:pt idx="67676">
                  <c:v>1506114000</c:v>
                </c:pt>
                <c:pt idx="67677">
                  <c:v>1506117600</c:v>
                </c:pt>
                <c:pt idx="67678">
                  <c:v>1506121200</c:v>
                </c:pt>
                <c:pt idx="67679">
                  <c:v>1506124800</c:v>
                </c:pt>
                <c:pt idx="67680">
                  <c:v>1506128400</c:v>
                </c:pt>
                <c:pt idx="67681">
                  <c:v>1506132000</c:v>
                </c:pt>
                <c:pt idx="67682">
                  <c:v>1506135600</c:v>
                </c:pt>
                <c:pt idx="67683">
                  <c:v>1506139200</c:v>
                </c:pt>
                <c:pt idx="67684">
                  <c:v>1506142800</c:v>
                </c:pt>
                <c:pt idx="67685">
                  <c:v>1506146400</c:v>
                </c:pt>
                <c:pt idx="67686">
                  <c:v>1506150000</c:v>
                </c:pt>
                <c:pt idx="67687">
                  <c:v>1506153600</c:v>
                </c:pt>
                <c:pt idx="67688">
                  <c:v>1506157200</c:v>
                </c:pt>
                <c:pt idx="67689">
                  <c:v>1506160800</c:v>
                </c:pt>
                <c:pt idx="67690">
                  <c:v>1506164400</c:v>
                </c:pt>
                <c:pt idx="67691">
                  <c:v>1506168000</c:v>
                </c:pt>
                <c:pt idx="67692">
                  <c:v>1506171600</c:v>
                </c:pt>
                <c:pt idx="67693">
                  <c:v>1506175200</c:v>
                </c:pt>
                <c:pt idx="67694">
                  <c:v>1506178800</c:v>
                </c:pt>
                <c:pt idx="67695">
                  <c:v>1506182400</c:v>
                </c:pt>
                <c:pt idx="67696">
                  <c:v>1506186000</c:v>
                </c:pt>
                <c:pt idx="67697">
                  <c:v>1506189600</c:v>
                </c:pt>
                <c:pt idx="67698">
                  <c:v>1506193200</c:v>
                </c:pt>
                <c:pt idx="67699">
                  <c:v>1506196800</c:v>
                </c:pt>
                <c:pt idx="67700">
                  <c:v>1506200400</c:v>
                </c:pt>
                <c:pt idx="67701">
                  <c:v>1506204000</c:v>
                </c:pt>
                <c:pt idx="67702">
                  <c:v>1506207600</c:v>
                </c:pt>
                <c:pt idx="67703">
                  <c:v>1506211200</c:v>
                </c:pt>
                <c:pt idx="67704">
                  <c:v>1506214800</c:v>
                </c:pt>
                <c:pt idx="67705">
                  <c:v>1506218400</c:v>
                </c:pt>
                <c:pt idx="67706">
                  <c:v>1506222000</c:v>
                </c:pt>
                <c:pt idx="67707">
                  <c:v>1506225600</c:v>
                </c:pt>
                <c:pt idx="67708">
                  <c:v>1506229200</c:v>
                </c:pt>
                <c:pt idx="67709">
                  <c:v>1506232800</c:v>
                </c:pt>
                <c:pt idx="67710">
                  <c:v>1506236400</c:v>
                </c:pt>
                <c:pt idx="67711">
                  <c:v>1506240000</c:v>
                </c:pt>
                <c:pt idx="67712">
                  <c:v>1506243600</c:v>
                </c:pt>
                <c:pt idx="67713">
                  <c:v>1506247200</c:v>
                </c:pt>
                <c:pt idx="67714">
                  <c:v>1506250800</c:v>
                </c:pt>
                <c:pt idx="67715">
                  <c:v>1506254400</c:v>
                </c:pt>
                <c:pt idx="67716">
                  <c:v>1506258000</c:v>
                </c:pt>
                <c:pt idx="67717">
                  <c:v>1506261600</c:v>
                </c:pt>
                <c:pt idx="67718">
                  <c:v>1506265200</c:v>
                </c:pt>
                <c:pt idx="67719">
                  <c:v>1506268800</c:v>
                </c:pt>
                <c:pt idx="67720">
                  <c:v>1506272400</c:v>
                </c:pt>
                <c:pt idx="67721">
                  <c:v>1506276000</c:v>
                </c:pt>
                <c:pt idx="67722">
                  <c:v>1506279600</c:v>
                </c:pt>
                <c:pt idx="67723">
                  <c:v>1506283200</c:v>
                </c:pt>
                <c:pt idx="67724">
                  <c:v>1506286800</c:v>
                </c:pt>
                <c:pt idx="67725">
                  <c:v>1506290400</c:v>
                </c:pt>
                <c:pt idx="67726">
                  <c:v>1506294000</c:v>
                </c:pt>
                <c:pt idx="67727">
                  <c:v>1506297600</c:v>
                </c:pt>
                <c:pt idx="67728">
                  <c:v>1506301200</c:v>
                </c:pt>
                <c:pt idx="67729">
                  <c:v>1506304800</c:v>
                </c:pt>
                <c:pt idx="67730">
                  <c:v>1506308400</c:v>
                </c:pt>
                <c:pt idx="67731">
                  <c:v>1506312000</c:v>
                </c:pt>
                <c:pt idx="67732">
                  <c:v>1506315600</c:v>
                </c:pt>
                <c:pt idx="67733">
                  <c:v>1506319200</c:v>
                </c:pt>
                <c:pt idx="67734">
                  <c:v>1506322800</c:v>
                </c:pt>
                <c:pt idx="67735">
                  <c:v>1506326400</c:v>
                </c:pt>
                <c:pt idx="67736">
                  <c:v>1506330000</c:v>
                </c:pt>
                <c:pt idx="67737">
                  <c:v>1506333600</c:v>
                </c:pt>
                <c:pt idx="67738">
                  <c:v>1506337200</c:v>
                </c:pt>
                <c:pt idx="67739">
                  <c:v>1506340800</c:v>
                </c:pt>
                <c:pt idx="67740">
                  <c:v>1506344400</c:v>
                </c:pt>
                <c:pt idx="67741">
                  <c:v>1506348000</c:v>
                </c:pt>
                <c:pt idx="67742">
                  <c:v>1506351600</c:v>
                </c:pt>
                <c:pt idx="67743">
                  <c:v>1506355200</c:v>
                </c:pt>
                <c:pt idx="67744">
                  <c:v>1506358800</c:v>
                </c:pt>
                <c:pt idx="67745">
                  <c:v>1506362400</c:v>
                </c:pt>
                <c:pt idx="67746">
                  <c:v>1506366000</c:v>
                </c:pt>
                <c:pt idx="67747">
                  <c:v>1506369600</c:v>
                </c:pt>
                <c:pt idx="67748">
                  <c:v>1506373200</c:v>
                </c:pt>
                <c:pt idx="67749">
                  <c:v>1506376800</c:v>
                </c:pt>
                <c:pt idx="67750">
                  <c:v>1506380400</c:v>
                </c:pt>
                <c:pt idx="67751">
                  <c:v>1506384000</c:v>
                </c:pt>
                <c:pt idx="67752">
                  <c:v>1506387600</c:v>
                </c:pt>
                <c:pt idx="67753">
                  <c:v>1506391200</c:v>
                </c:pt>
                <c:pt idx="67754">
                  <c:v>1506394800</c:v>
                </c:pt>
                <c:pt idx="67755">
                  <c:v>1506398400</c:v>
                </c:pt>
                <c:pt idx="67756">
                  <c:v>1506402000</c:v>
                </c:pt>
                <c:pt idx="67757">
                  <c:v>1506405600</c:v>
                </c:pt>
                <c:pt idx="67758">
                  <c:v>1506409200</c:v>
                </c:pt>
                <c:pt idx="67759">
                  <c:v>1506412800</c:v>
                </c:pt>
                <c:pt idx="67760">
                  <c:v>1506416400</c:v>
                </c:pt>
                <c:pt idx="67761">
                  <c:v>1506420000</c:v>
                </c:pt>
                <c:pt idx="67762">
                  <c:v>1506423600</c:v>
                </c:pt>
                <c:pt idx="67763">
                  <c:v>1506427200</c:v>
                </c:pt>
                <c:pt idx="67764">
                  <c:v>1506430800</c:v>
                </c:pt>
                <c:pt idx="67765">
                  <c:v>1506434400</c:v>
                </c:pt>
                <c:pt idx="67766">
                  <c:v>1506438000</c:v>
                </c:pt>
                <c:pt idx="67767">
                  <c:v>1506441600</c:v>
                </c:pt>
                <c:pt idx="67768">
                  <c:v>1506445200</c:v>
                </c:pt>
                <c:pt idx="67769">
                  <c:v>1506448800</c:v>
                </c:pt>
                <c:pt idx="67770">
                  <c:v>1506452400</c:v>
                </c:pt>
                <c:pt idx="67771">
                  <c:v>1506456000</c:v>
                </c:pt>
                <c:pt idx="67772">
                  <c:v>1506459600</c:v>
                </c:pt>
                <c:pt idx="67773">
                  <c:v>1506463200</c:v>
                </c:pt>
                <c:pt idx="67774">
                  <c:v>1506466800</c:v>
                </c:pt>
                <c:pt idx="67775">
                  <c:v>1506470400</c:v>
                </c:pt>
                <c:pt idx="67776">
                  <c:v>1506474000</c:v>
                </c:pt>
                <c:pt idx="67777">
                  <c:v>1506477600</c:v>
                </c:pt>
                <c:pt idx="67778">
                  <c:v>1506481200</c:v>
                </c:pt>
                <c:pt idx="67779">
                  <c:v>1506484800</c:v>
                </c:pt>
                <c:pt idx="67780">
                  <c:v>1506488400</c:v>
                </c:pt>
                <c:pt idx="67781">
                  <c:v>1506492000</c:v>
                </c:pt>
                <c:pt idx="67782">
                  <c:v>1506495600</c:v>
                </c:pt>
                <c:pt idx="67783">
                  <c:v>1506499200</c:v>
                </c:pt>
                <c:pt idx="67784">
                  <c:v>1506502800</c:v>
                </c:pt>
                <c:pt idx="67785">
                  <c:v>1506506400</c:v>
                </c:pt>
                <c:pt idx="67786">
                  <c:v>1506510000</c:v>
                </c:pt>
                <c:pt idx="67787">
                  <c:v>1506513600</c:v>
                </c:pt>
                <c:pt idx="67788">
                  <c:v>1506517200</c:v>
                </c:pt>
                <c:pt idx="67789">
                  <c:v>1506520800</c:v>
                </c:pt>
                <c:pt idx="67790">
                  <c:v>1506524400</c:v>
                </c:pt>
                <c:pt idx="67791">
                  <c:v>1506528000</c:v>
                </c:pt>
                <c:pt idx="67792">
                  <c:v>1506531600</c:v>
                </c:pt>
                <c:pt idx="67793">
                  <c:v>1506535200</c:v>
                </c:pt>
                <c:pt idx="67794">
                  <c:v>1506538800</c:v>
                </c:pt>
                <c:pt idx="67795">
                  <c:v>1506542400</c:v>
                </c:pt>
                <c:pt idx="67796">
                  <c:v>1506546000</c:v>
                </c:pt>
                <c:pt idx="67797">
                  <c:v>1506549600</c:v>
                </c:pt>
                <c:pt idx="67798">
                  <c:v>1506553200</c:v>
                </c:pt>
                <c:pt idx="67799">
                  <c:v>1506556800</c:v>
                </c:pt>
                <c:pt idx="67800">
                  <c:v>1506560400</c:v>
                </c:pt>
                <c:pt idx="67801">
                  <c:v>1506564000</c:v>
                </c:pt>
                <c:pt idx="67802">
                  <c:v>1506567600</c:v>
                </c:pt>
                <c:pt idx="67803">
                  <c:v>1506571200</c:v>
                </c:pt>
                <c:pt idx="67804">
                  <c:v>1506574800</c:v>
                </c:pt>
                <c:pt idx="67805">
                  <c:v>1506578400</c:v>
                </c:pt>
                <c:pt idx="67806">
                  <c:v>1506582000</c:v>
                </c:pt>
                <c:pt idx="67807">
                  <c:v>1506585600</c:v>
                </c:pt>
                <c:pt idx="67808">
                  <c:v>1506589200</c:v>
                </c:pt>
                <c:pt idx="67809">
                  <c:v>1506592800</c:v>
                </c:pt>
                <c:pt idx="67810">
                  <c:v>1506596400</c:v>
                </c:pt>
                <c:pt idx="67811">
                  <c:v>1506600000</c:v>
                </c:pt>
                <c:pt idx="67812">
                  <c:v>1506603600</c:v>
                </c:pt>
                <c:pt idx="67813">
                  <c:v>1506607200</c:v>
                </c:pt>
                <c:pt idx="67814">
                  <c:v>1506610800</c:v>
                </c:pt>
                <c:pt idx="67815">
                  <c:v>1506614400</c:v>
                </c:pt>
                <c:pt idx="67816">
                  <c:v>1506618000</c:v>
                </c:pt>
                <c:pt idx="67817">
                  <c:v>1506621600</c:v>
                </c:pt>
                <c:pt idx="67818">
                  <c:v>1506625200</c:v>
                </c:pt>
                <c:pt idx="67819">
                  <c:v>1506628800</c:v>
                </c:pt>
                <c:pt idx="67820">
                  <c:v>1506632400</c:v>
                </c:pt>
                <c:pt idx="67821">
                  <c:v>1506636000</c:v>
                </c:pt>
                <c:pt idx="67822">
                  <c:v>1506639600</c:v>
                </c:pt>
                <c:pt idx="67823">
                  <c:v>1506643200</c:v>
                </c:pt>
                <c:pt idx="67824">
                  <c:v>1506646800</c:v>
                </c:pt>
                <c:pt idx="67825">
                  <c:v>1506650400</c:v>
                </c:pt>
                <c:pt idx="67826">
                  <c:v>1506654000</c:v>
                </c:pt>
                <c:pt idx="67827">
                  <c:v>1506657600</c:v>
                </c:pt>
                <c:pt idx="67828">
                  <c:v>1506661200</c:v>
                </c:pt>
                <c:pt idx="67829">
                  <c:v>1506664800</c:v>
                </c:pt>
                <c:pt idx="67830">
                  <c:v>1506668400</c:v>
                </c:pt>
                <c:pt idx="67831">
                  <c:v>1506672000</c:v>
                </c:pt>
                <c:pt idx="67832">
                  <c:v>1506675600</c:v>
                </c:pt>
                <c:pt idx="67833">
                  <c:v>1506679200</c:v>
                </c:pt>
                <c:pt idx="67834">
                  <c:v>1506682800</c:v>
                </c:pt>
                <c:pt idx="67835">
                  <c:v>1506686400</c:v>
                </c:pt>
                <c:pt idx="67836">
                  <c:v>1506690000</c:v>
                </c:pt>
                <c:pt idx="67837">
                  <c:v>1506693600</c:v>
                </c:pt>
                <c:pt idx="67838">
                  <c:v>1506697200</c:v>
                </c:pt>
                <c:pt idx="67839">
                  <c:v>1506700800</c:v>
                </c:pt>
                <c:pt idx="67840">
                  <c:v>1506704400</c:v>
                </c:pt>
                <c:pt idx="67841">
                  <c:v>1506708000</c:v>
                </c:pt>
                <c:pt idx="67842">
                  <c:v>1506711600</c:v>
                </c:pt>
                <c:pt idx="67843">
                  <c:v>1506715200</c:v>
                </c:pt>
                <c:pt idx="67844">
                  <c:v>1506718800</c:v>
                </c:pt>
                <c:pt idx="67845">
                  <c:v>1506722400</c:v>
                </c:pt>
                <c:pt idx="67846">
                  <c:v>1506726000</c:v>
                </c:pt>
                <c:pt idx="67847">
                  <c:v>1506729600</c:v>
                </c:pt>
                <c:pt idx="67848">
                  <c:v>1506733200</c:v>
                </c:pt>
                <c:pt idx="67849">
                  <c:v>1506736800</c:v>
                </c:pt>
                <c:pt idx="67850">
                  <c:v>1506740400</c:v>
                </c:pt>
                <c:pt idx="67851">
                  <c:v>1506744000</c:v>
                </c:pt>
                <c:pt idx="67852">
                  <c:v>1506747600</c:v>
                </c:pt>
                <c:pt idx="67853">
                  <c:v>1506751200</c:v>
                </c:pt>
                <c:pt idx="67854">
                  <c:v>1506754800</c:v>
                </c:pt>
                <c:pt idx="67855">
                  <c:v>1506758400</c:v>
                </c:pt>
                <c:pt idx="67856">
                  <c:v>1506762000</c:v>
                </c:pt>
                <c:pt idx="67857">
                  <c:v>1506765600</c:v>
                </c:pt>
                <c:pt idx="67858">
                  <c:v>1506769200</c:v>
                </c:pt>
                <c:pt idx="67859">
                  <c:v>1506772800</c:v>
                </c:pt>
                <c:pt idx="67860">
                  <c:v>1506776400</c:v>
                </c:pt>
                <c:pt idx="67861">
                  <c:v>1506780000</c:v>
                </c:pt>
                <c:pt idx="67862">
                  <c:v>1506783600</c:v>
                </c:pt>
                <c:pt idx="67863">
                  <c:v>1506787200</c:v>
                </c:pt>
                <c:pt idx="67864">
                  <c:v>1506790800</c:v>
                </c:pt>
                <c:pt idx="67865">
                  <c:v>1506794400</c:v>
                </c:pt>
                <c:pt idx="67866">
                  <c:v>1506798000</c:v>
                </c:pt>
                <c:pt idx="67867">
                  <c:v>1506801600</c:v>
                </c:pt>
                <c:pt idx="67868">
                  <c:v>1506805200</c:v>
                </c:pt>
                <c:pt idx="67869">
                  <c:v>1506808800</c:v>
                </c:pt>
                <c:pt idx="67870">
                  <c:v>1506812400</c:v>
                </c:pt>
                <c:pt idx="67871">
                  <c:v>1506816000</c:v>
                </c:pt>
                <c:pt idx="67872">
                  <c:v>1506819600</c:v>
                </c:pt>
                <c:pt idx="67873">
                  <c:v>1506823200</c:v>
                </c:pt>
                <c:pt idx="67874">
                  <c:v>1506826800</c:v>
                </c:pt>
                <c:pt idx="67875">
                  <c:v>1506830400</c:v>
                </c:pt>
                <c:pt idx="67876">
                  <c:v>1506834000</c:v>
                </c:pt>
                <c:pt idx="67877">
                  <c:v>1506837600</c:v>
                </c:pt>
                <c:pt idx="67878">
                  <c:v>1506841200</c:v>
                </c:pt>
                <c:pt idx="67879">
                  <c:v>1506844800</c:v>
                </c:pt>
                <c:pt idx="67880">
                  <c:v>1506848400</c:v>
                </c:pt>
                <c:pt idx="67881">
                  <c:v>1506852000</c:v>
                </c:pt>
                <c:pt idx="67882">
                  <c:v>1506855600</c:v>
                </c:pt>
                <c:pt idx="67883">
                  <c:v>1506859200</c:v>
                </c:pt>
                <c:pt idx="67884">
                  <c:v>1506862800</c:v>
                </c:pt>
                <c:pt idx="67885">
                  <c:v>1506866400</c:v>
                </c:pt>
                <c:pt idx="67886">
                  <c:v>1506870000</c:v>
                </c:pt>
                <c:pt idx="67887">
                  <c:v>1506873600</c:v>
                </c:pt>
                <c:pt idx="67888">
                  <c:v>1506877200</c:v>
                </c:pt>
                <c:pt idx="67889">
                  <c:v>1506880800</c:v>
                </c:pt>
                <c:pt idx="67890">
                  <c:v>1506884400</c:v>
                </c:pt>
                <c:pt idx="67891">
                  <c:v>1506888000</c:v>
                </c:pt>
                <c:pt idx="67892">
                  <c:v>1506891600</c:v>
                </c:pt>
                <c:pt idx="67893">
                  <c:v>1506895200</c:v>
                </c:pt>
                <c:pt idx="67894">
                  <c:v>1506898800</c:v>
                </c:pt>
                <c:pt idx="67895">
                  <c:v>1506902400</c:v>
                </c:pt>
                <c:pt idx="67896">
                  <c:v>1506906000</c:v>
                </c:pt>
                <c:pt idx="67897">
                  <c:v>1506909600</c:v>
                </c:pt>
                <c:pt idx="67898">
                  <c:v>1506913200</c:v>
                </c:pt>
                <c:pt idx="67899">
                  <c:v>1506916800</c:v>
                </c:pt>
                <c:pt idx="67900">
                  <c:v>1506920400</c:v>
                </c:pt>
                <c:pt idx="67901">
                  <c:v>1506924000</c:v>
                </c:pt>
                <c:pt idx="67902">
                  <c:v>1506927600</c:v>
                </c:pt>
                <c:pt idx="67903">
                  <c:v>1506931200</c:v>
                </c:pt>
                <c:pt idx="67904">
                  <c:v>1506934800</c:v>
                </c:pt>
                <c:pt idx="67905">
                  <c:v>1506938400</c:v>
                </c:pt>
                <c:pt idx="67906">
                  <c:v>1506942000</c:v>
                </c:pt>
                <c:pt idx="67907">
                  <c:v>1506945600</c:v>
                </c:pt>
                <c:pt idx="67908">
                  <c:v>1506949200</c:v>
                </c:pt>
                <c:pt idx="67909">
                  <c:v>1506952800</c:v>
                </c:pt>
                <c:pt idx="67910">
                  <c:v>1506956400</c:v>
                </c:pt>
                <c:pt idx="67911">
                  <c:v>1506960000</c:v>
                </c:pt>
                <c:pt idx="67912">
                  <c:v>1506963600</c:v>
                </c:pt>
                <c:pt idx="67913">
                  <c:v>1506967200</c:v>
                </c:pt>
                <c:pt idx="67914">
                  <c:v>1506970800</c:v>
                </c:pt>
                <c:pt idx="67915">
                  <c:v>1506974400</c:v>
                </c:pt>
                <c:pt idx="67916">
                  <c:v>1506978000</c:v>
                </c:pt>
                <c:pt idx="67917">
                  <c:v>1506981600</c:v>
                </c:pt>
                <c:pt idx="67918">
                  <c:v>1506985200</c:v>
                </c:pt>
                <c:pt idx="67919">
                  <c:v>1506988800</c:v>
                </c:pt>
                <c:pt idx="67920">
                  <c:v>1506992400</c:v>
                </c:pt>
                <c:pt idx="67921">
                  <c:v>1506996000</c:v>
                </c:pt>
                <c:pt idx="67922">
                  <c:v>1506999600</c:v>
                </c:pt>
                <c:pt idx="67923">
                  <c:v>1507003200</c:v>
                </c:pt>
                <c:pt idx="67924">
                  <c:v>1507006800</c:v>
                </c:pt>
                <c:pt idx="67925">
                  <c:v>1507010400</c:v>
                </c:pt>
                <c:pt idx="67926">
                  <c:v>1507014000</c:v>
                </c:pt>
                <c:pt idx="67927">
                  <c:v>1507017600</c:v>
                </c:pt>
                <c:pt idx="67928">
                  <c:v>1507021200</c:v>
                </c:pt>
                <c:pt idx="67929">
                  <c:v>1507024800</c:v>
                </c:pt>
                <c:pt idx="67930">
                  <c:v>1507028400</c:v>
                </c:pt>
                <c:pt idx="67931">
                  <c:v>1507032000</c:v>
                </c:pt>
                <c:pt idx="67932">
                  <c:v>1507035600</c:v>
                </c:pt>
                <c:pt idx="67933">
                  <c:v>1507039200</c:v>
                </c:pt>
                <c:pt idx="67934">
                  <c:v>1507042800</c:v>
                </c:pt>
                <c:pt idx="67935">
                  <c:v>1507046400</c:v>
                </c:pt>
                <c:pt idx="67936">
                  <c:v>1507050000</c:v>
                </c:pt>
                <c:pt idx="67937">
                  <c:v>1507053600</c:v>
                </c:pt>
                <c:pt idx="67938">
                  <c:v>1507057200</c:v>
                </c:pt>
                <c:pt idx="67939">
                  <c:v>1507060800</c:v>
                </c:pt>
                <c:pt idx="67940">
                  <c:v>1507064400</c:v>
                </c:pt>
                <c:pt idx="67941">
                  <c:v>1507068000</c:v>
                </c:pt>
                <c:pt idx="67942">
                  <c:v>1507071600</c:v>
                </c:pt>
                <c:pt idx="67943">
                  <c:v>1507075200</c:v>
                </c:pt>
                <c:pt idx="67944">
                  <c:v>1507078800</c:v>
                </c:pt>
                <c:pt idx="67945">
                  <c:v>1507082400</c:v>
                </c:pt>
                <c:pt idx="67946">
                  <c:v>1507086000</c:v>
                </c:pt>
                <c:pt idx="67947">
                  <c:v>1507089600</c:v>
                </c:pt>
                <c:pt idx="67948">
                  <c:v>1507093200</c:v>
                </c:pt>
                <c:pt idx="67949">
                  <c:v>1507096800</c:v>
                </c:pt>
                <c:pt idx="67950">
                  <c:v>1507100400</c:v>
                </c:pt>
                <c:pt idx="67951">
                  <c:v>1507104000</c:v>
                </c:pt>
                <c:pt idx="67952">
                  <c:v>1507107600</c:v>
                </c:pt>
                <c:pt idx="67953">
                  <c:v>1507111200</c:v>
                </c:pt>
                <c:pt idx="67954">
                  <c:v>1507114800</c:v>
                </c:pt>
                <c:pt idx="67955">
                  <c:v>1507118400</c:v>
                </c:pt>
                <c:pt idx="67956">
                  <c:v>1507122000</c:v>
                </c:pt>
                <c:pt idx="67957">
                  <c:v>1507125600</c:v>
                </c:pt>
                <c:pt idx="67958">
                  <c:v>1507129200</c:v>
                </c:pt>
                <c:pt idx="67959">
                  <c:v>1507132800</c:v>
                </c:pt>
                <c:pt idx="67960">
                  <c:v>1507136400</c:v>
                </c:pt>
                <c:pt idx="67961">
                  <c:v>1507140000</c:v>
                </c:pt>
                <c:pt idx="67962">
                  <c:v>1507143600</c:v>
                </c:pt>
                <c:pt idx="67963">
                  <c:v>1507147200</c:v>
                </c:pt>
                <c:pt idx="67964">
                  <c:v>1507150800</c:v>
                </c:pt>
                <c:pt idx="67965">
                  <c:v>1507154400</c:v>
                </c:pt>
                <c:pt idx="67966">
                  <c:v>1507158000</c:v>
                </c:pt>
                <c:pt idx="67967">
                  <c:v>1507161600</c:v>
                </c:pt>
                <c:pt idx="67968">
                  <c:v>1507165200</c:v>
                </c:pt>
                <c:pt idx="67969">
                  <c:v>1507168800</c:v>
                </c:pt>
                <c:pt idx="67970">
                  <c:v>1507172400</c:v>
                </c:pt>
                <c:pt idx="67971">
                  <c:v>1507176000</c:v>
                </c:pt>
                <c:pt idx="67972">
                  <c:v>1507179600</c:v>
                </c:pt>
                <c:pt idx="67973">
                  <c:v>1507183200</c:v>
                </c:pt>
                <c:pt idx="67974">
                  <c:v>1507186800</c:v>
                </c:pt>
                <c:pt idx="67975">
                  <c:v>1507190400</c:v>
                </c:pt>
                <c:pt idx="67976">
                  <c:v>1507194000</c:v>
                </c:pt>
                <c:pt idx="67977">
                  <c:v>1507197600</c:v>
                </c:pt>
                <c:pt idx="67978">
                  <c:v>1507201200</c:v>
                </c:pt>
                <c:pt idx="67979">
                  <c:v>1507204800</c:v>
                </c:pt>
                <c:pt idx="67980">
                  <c:v>1507208400</c:v>
                </c:pt>
                <c:pt idx="67981">
                  <c:v>1507212000</c:v>
                </c:pt>
                <c:pt idx="67982">
                  <c:v>1507215600</c:v>
                </c:pt>
                <c:pt idx="67983">
                  <c:v>1507219200</c:v>
                </c:pt>
                <c:pt idx="67984">
                  <c:v>1507222800</c:v>
                </c:pt>
                <c:pt idx="67985">
                  <c:v>1507226400</c:v>
                </c:pt>
                <c:pt idx="67986">
                  <c:v>1507230000</c:v>
                </c:pt>
                <c:pt idx="67987">
                  <c:v>1507233600</c:v>
                </c:pt>
                <c:pt idx="67988">
                  <c:v>1507237200</c:v>
                </c:pt>
                <c:pt idx="67989">
                  <c:v>1507240800</c:v>
                </c:pt>
                <c:pt idx="67990">
                  <c:v>1507244400</c:v>
                </c:pt>
                <c:pt idx="67991">
                  <c:v>1507248000</c:v>
                </c:pt>
                <c:pt idx="67992">
                  <c:v>1507251600</c:v>
                </c:pt>
                <c:pt idx="67993">
                  <c:v>1507255200</c:v>
                </c:pt>
                <c:pt idx="67994">
                  <c:v>1507258800</c:v>
                </c:pt>
                <c:pt idx="67995">
                  <c:v>1507262400</c:v>
                </c:pt>
                <c:pt idx="67996">
                  <c:v>1507266000</c:v>
                </c:pt>
                <c:pt idx="67997">
                  <c:v>1507269600</c:v>
                </c:pt>
                <c:pt idx="67998">
                  <c:v>1507273200</c:v>
                </c:pt>
                <c:pt idx="67999">
                  <c:v>1507276800</c:v>
                </c:pt>
                <c:pt idx="68000">
                  <c:v>1507280400</c:v>
                </c:pt>
                <c:pt idx="68001">
                  <c:v>1507284000</c:v>
                </c:pt>
                <c:pt idx="68002">
                  <c:v>1507287600</c:v>
                </c:pt>
                <c:pt idx="68003">
                  <c:v>1507291200</c:v>
                </c:pt>
                <c:pt idx="68004">
                  <c:v>1507294800</c:v>
                </c:pt>
                <c:pt idx="68005">
                  <c:v>1507298400</c:v>
                </c:pt>
                <c:pt idx="68006">
                  <c:v>1507302000</c:v>
                </c:pt>
                <c:pt idx="68007">
                  <c:v>1507305600</c:v>
                </c:pt>
                <c:pt idx="68008">
                  <c:v>1507309200</c:v>
                </c:pt>
                <c:pt idx="68009">
                  <c:v>1507312800</c:v>
                </c:pt>
                <c:pt idx="68010">
                  <c:v>1507316400</c:v>
                </c:pt>
                <c:pt idx="68011">
                  <c:v>1507320000</c:v>
                </c:pt>
                <c:pt idx="68012">
                  <c:v>1507323600</c:v>
                </c:pt>
                <c:pt idx="68013">
                  <c:v>1507327200</c:v>
                </c:pt>
                <c:pt idx="68014">
                  <c:v>1507330800</c:v>
                </c:pt>
                <c:pt idx="68015">
                  <c:v>1507334400</c:v>
                </c:pt>
                <c:pt idx="68016">
                  <c:v>1507338000</c:v>
                </c:pt>
                <c:pt idx="68017">
                  <c:v>1507341600</c:v>
                </c:pt>
                <c:pt idx="68018">
                  <c:v>1507345200</c:v>
                </c:pt>
                <c:pt idx="68019">
                  <c:v>1507348800</c:v>
                </c:pt>
                <c:pt idx="68020">
                  <c:v>1507352400</c:v>
                </c:pt>
                <c:pt idx="68021">
                  <c:v>1507356000</c:v>
                </c:pt>
                <c:pt idx="68022">
                  <c:v>1507359600</c:v>
                </c:pt>
                <c:pt idx="68023">
                  <c:v>1507363200</c:v>
                </c:pt>
                <c:pt idx="68024">
                  <c:v>1507366800</c:v>
                </c:pt>
                <c:pt idx="68025">
                  <c:v>1507370400</c:v>
                </c:pt>
                <c:pt idx="68026">
                  <c:v>1507374000</c:v>
                </c:pt>
                <c:pt idx="68027">
                  <c:v>1507377600</c:v>
                </c:pt>
                <c:pt idx="68028">
                  <c:v>1507381200</c:v>
                </c:pt>
                <c:pt idx="68029">
                  <c:v>1507384800</c:v>
                </c:pt>
                <c:pt idx="68030">
                  <c:v>1507388400</c:v>
                </c:pt>
                <c:pt idx="68031">
                  <c:v>1507392000</c:v>
                </c:pt>
                <c:pt idx="68032">
                  <c:v>1507395600</c:v>
                </c:pt>
                <c:pt idx="68033">
                  <c:v>1507399200</c:v>
                </c:pt>
                <c:pt idx="68034">
                  <c:v>1507402800</c:v>
                </c:pt>
                <c:pt idx="68035">
                  <c:v>1507406400</c:v>
                </c:pt>
                <c:pt idx="68036">
                  <c:v>1507410000</c:v>
                </c:pt>
                <c:pt idx="68037">
                  <c:v>1507413600</c:v>
                </c:pt>
                <c:pt idx="68038">
                  <c:v>1507417200</c:v>
                </c:pt>
                <c:pt idx="68039">
                  <c:v>1507420800</c:v>
                </c:pt>
                <c:pt idx="68040">
                  <c:v>1507424400</c:v>
                </c:pt>
                <c:pt idx="68041">
                  <c:v>1507428000</c:v>
                </c:pt>
                <c:pt idx="68042">
                  <c:v>1507431600</c:v>
                </c:pt>
                <c:pt idx="68043">
                  <c:v>1507435200</c:v>
                </c:pt>
                <c:pt idx="68044">
                  <c:v>1507438800</c:v>
                </c:pt>
                <c:pt idx="68045">
                  <c:v>1507442400</c:v>
                </c:pt>
                <c:pt idx="68046">
                  <c:v>1507446000</c:v>
                </c:pt>
                <c:pt idx="68047">
                  <c:v>1507449600</c:v>
                </c:pt>
                <c:pt idx="68048">
                  <c:v>1507453200</c:v>
                </c:pt>
                <c:pt idx="68049">
                  <c:v>1507456800</c:v>
                </c:pt>
                <c:pt idx="68050">
                  <c:v>1507460400</c:v>
                </c:pt>
                <c:pt idx="68051">
                  <c:v>1507464000</c:v>
                </c:pt>
                <c:pt idx="68052">
                  <c:v>1507467600</c:v>
                </c:pt>
                <c:pt idx="68053">
                  <c:v>1507471200</c:v>
                </c:pt>
                <c:pt idx="68054">
                  <c:v>1507474800</c:v>
                </c:pt>
                <c:pt idx="68055">
                  <c:v>1507478400</c:v>
                </c:pt>
                <c:pt idx="68056">
                  <c:v>1507482000</c:v>
                </c:pt>
                <c:pt idx="68057">
                  <c:v>1507485600</c:v>
                </c:pt>
                <c:pt idx="68058">
                  <c:v>1507489200</c:v>
                </c:pt>
                <c:pt idx="68059">
                  <c:v>1507492800</c:v>
                </c:pt>
                <c:pt idx="68060">
                  <c:v>1507496400</c:v>
                </c:pt>
                <c:pt idx="68061">
                  <c:v>1507500000</c:v>
                </c:pt>
                <c:pt idx="68062">
                  <c:v>1507503600</c:v>
                </c:pt>
                <c:pt idx="68063">
                  <c:v>1507507200</c:v>
                </c:pt>
                <c:pt idx="68064">
                  <c:v>1507510800</c:v>
                </c:pt>
                <c:pt idx="68065">
                  <c:v>1507514400</c:v>
                </c:pt>
                <c:pt idx="68066">
                  <c:v>1507518000</c:v>
                </c:pt>
                <c:pt idx="68067">
                  <c:v>1507521600</c:v>
                </c:pt>
                <c:pt idx="68068">
                  <c:v>1507525200</c:v>
                </c:pt>
                <c:pt idx="68069">
                  <c:v>1507528800</c:v>
                </c:pt>
                <c:pt idx="68070">
                  <c:v>1507532400</c:v>
                </c:pt>
                <c:pt idx="68071">
                  <c:v>1507536000</c:v>
                </c:pt>
                <c:pt idx="68072">
                  <c:v>1507539600</c:v>
                </c:pt>
                <c:pt idx="68073">
                  <c:v>1507543200</c:v>
                </c:pt>
                <c:pt idx="68074">
                  <c:v>1507546800</c:v>
                </c:pt>
                <c:pt idx="68075">
                  <c:v>1507550400</c:v>
                </c:pt>
                <c:pt idx="68076">
                  <c:v>1507554000</c:v>
                </c:pt>
                <c:pt idx="68077">
                  <c:v>1507557600</c:v>
                </c:pt>
                <c:pt idx="68078">
                  <c:v>1507561200</c:v>
                </c:pt>
                <c:pt idx="68079">
                  <c:v>1507564800</c:v>
                </c:pt>
                <c:pt idx="68080">
                  <c:v>1507568400</c:v>
                </c:pt>
                <c:pt idx="68081">
                  <c:v>1507572000</c:v>
                </c:pt>
                <c:pt idx="68082">
                  <c:v>1507575600</c:v>
                </c:pt>
                <c:pt idx="68083">
                  <c:v>1507579200</c:v>
                </c:pt>
                <c:pt idx="68084">
                  <c:v>1507582800</c:v>
                </c:pt>
                <c:pt idx="68085">
                  <c:v>1507586400</c:v>
                </c:pt>
                <c:pt idx="68086">
                  <c:v>1507590000</c:v>
                </c:pt>
                <c:pt idx="68087">
                  <c:v>1507593600</c:v>
                </c:pt>
                <c:pt idx="68088">
                  <c:v>1507597200</c:v>
                </c:pt>
                <c:pt idx="68089">
                  <c:v>1507600800</c:v>
                </c:pt>
                <c:pt idx="68090">
                  <c:v>1507604400</c:v>
                </c:pt>
                <c:pt idx="68091">
                  <c:v>1507608000</c:v>
                </c:pt>
                <c:pt idx="68092">
                  <c:v>1507611600</c:v>
                </c:pt>
                <c:pt idx="68093">
                  <c:v>1507615200</c:v>
                </c:pt>
                <c:pt idx="68094">
                  <c:v>1507618800</c:v>
                </c:pt>
                <c:pt idx="68095">
                  <c:v>1507622400</c:v>
                </c:pt>
                <c:pt idx="68096">
                  <c:v>1507626000</c:v>
                </c:pt>
                <c:pt idx="68097">
                  <c:v>1507629600</c:v>
                </c:pt>
                <c:pt idx="68098">
                  <c:v>1507633200</c:v>
                </c:pt>
                <c:pt idx="68099">
                  <c:v>1507636800</c:v>
                </c:pt>
                <c:pt idx="68100">
                  <c:v>1507640400</c:v>
                </c:pt>
                <c:pt idx="68101">
                  <c:v>1507644000</c:v>
                </c:pt>
                <c:pt idx="68102">
                  <c:v>1507647600</c:v>
                </c:pt>
                <c:pt idx="68103">
                  <c:v>1507651200</c:v>
                </c:pt>
                <c:pt idx="68104">
                  <c:v>1507654800</c:v>
                </c:pt>
                <c:pt idx="68105">
                  <c:v>1507658400</c:v>
                </c:pt>
                <c:pt idx="68106">
                  <c:v>1507662000</c:v>
                </c:pt>
                <c:pt idx="68107">
                  <c:v>1507665600</c:v>
                </c:pt>
                <c:pt idx="68108">
                  <c:v>1507669200</c:v>
                </c:pt>
                <c:pt idx="68109">
                  <c:v>1507672800</c:v>
                </c:pt>
                <c:pt idx="68110">
                  <c:v>1507676400</c:v>
                </c:pt>
                <c:pt idx="68111">
                  <c:v>1507680000</c:v>
                </c:pt>
                <c:pt idx="68112">
                  <c:v>1507683600</c:v>
                </c:pt>
                <c:pt idx="68113">
                  <c:v>1507687200</c:v>
                </c:pt>
                <c:pt idx="68114">
                  <c:v>1507690800</c:v>
                </c:pt>
                <c:pt idx="68115">
                  <c:v>1507694400</c:v>
                </c:pt>
                <c:pt idx="68116">
                  <c:v>1507698000</c:v>
                </c:pt>
                <c:pt idx="68117">
                  <c:v>1507701600</c:v>
                </c:pt>
                <c:pt idx="68118">
                  <c:v>1507705200</c:v>
                </c:pt>
                <c:pt idx="68119">
                  <c:v>1507708800</c:v>
                </c:pt>
                <c:pt idx="68120">
                  <c:v>1507712400</c:v>
                </c:pt>
                <c:pt idx="68121">
                  <c:v>1507716000</c:v>
                </c:pt>
                <c:pt idx="68122">
                  <c:v>1507719600</c:v>
                </c:pt>
                <c:pt idx="68123">
                  <c:v>1507723200</c:v>
                </c:pt>
                <c:pt idx="68124">
                  <c:v>1507726800</c:v>
                </c:pt>
                <c:pt idx="68125">
                  <c:v>1507730400</c:v>
                </c:pt>
                <c:pt idx="68126">
                  <c:v>1507734000</c:v>
                </c:pt>
                <c:pt idx="68127">
                  <c:v>1507737600</c:v>
                </c:pt>
                <c:pt idx="68128">
                  <c:v>1507741200</c:v>
                </c:pt>
                <c:pt idx="68129">
                  <c:v>1507744800</c:v>
                </c:pt>
                <c:pt idx="68130">
                  <c:v>1507748400</c:v>
                </c:pt>
                <c:pt idx="68131">
                  <c:v>1507752000</c:v>
                </c:pt>
                <c:pt idx="68132">
                  <c:v>1507755600</c:v>
                </c:pt>
                <c:pt idx="68133">
                  <c:v>1507759200</c:v>
                </c:pt>
                <c:pt idx="68134">
                  <c:v>1507762800</c:v>
                </c:pt>
                <c:pt idx="68135">
                  <c:v>1507766400</c:v>
                </c:pt>
                <c:pt idx="68136">
                  <c:v>1507770000</c:v>
                </c:pt>
                <c:pt idx="68137">
                  <c:v>1507773600</c:v>
                </c:pt>
                <c:pt idx="68138">
                  <c:v>1507777200</c:v>
                </c:pt>
                <c:pt idx="68139">
                  <c:v>1507780800</c:v>
                </c:pt>
                <c:pt idx="68140">
                  <c:v>1507784400</c:v>
                </c:pt>
                <c:pt idx="68141">
                  <c:v>1507788000</c:v>
                </c:pt>
                <c:pt idx="68142">
                  <c:v>1507791600</c:v>
                </c:pt>
                <c:pt idx="68143">
                  <c:v>1507795200</c:v>
                </c:pt>
                <c:pt idx="68144">
                  <c:v>1507798800</c:v>
                </c:pt>
                <c:pt idx="68145">
                  <c:v>1507802400</c:v>
                </c:pt>
                <c:pt idx="68146">
                  <c:v>1507806000</c:v>
                </c:pt>
                <c:pt idx="68147">
                  <c:v>1507809600</c:v>
                </c:pt>
                <c:pt idx="68148">
                  <c:v>1507813200</c:v>
                </c:pt>
                <c:pt idx="68149">
                  <c:v>1507816800</c:v>
                </c:pt>
                <c:pt idx="68150">
                  <c:v>1507820400</c:v>
                </c:pt>
                <c:pt idx="68151">
                  <c:v>1507824000</c:v>
                </c:pt>
                <c:pt idx="68152">
                  <c:v>1507827600</c:v>
                </c:pt>
                <c:pt idx="68153">
                  <c:v>1507831200</c:v>
                </c:pt>
                <c:pt idx="68154">
                  <c:v>1507834800</c:v>
                </c:pt>
                <c:pt idx="68155">
                  <c:v>1507838400</c:v>
                </c:pt>
                <c:pt idx="68156">
                  <c:v>1507842000</c:v>
                </c:pt>
                <c:pt idx="68157">
                  <c:v>1507845600</c:v>
                </c:pt>
                <c:pt idx="68158">
                  <c:v>1507849200</c:v>
                </c:pt>
                <c:pt idx="68159">
                  <c:v>1507852800</c:v>
                </c:pt>
                <c:pt idx="68160">
                  <c:v>1507856400</c:v>
                </c:pt>
                <c:pt idx="68161">
                  <c:v>1507860000</c:v>
                </c:pt>
                <c:pt idx="68162">
                  <c:v>1507863600</c:v>
                </c:pt>
                <c:pt idx="68163">
                  <c:v>1507867200</c:v>
                </c:pt>
                <c:pt idx="68164">
                  <c:v>1507870800</c:v>
                </c:pt>
                <c:pt idx="68165">
                  <c:v>1507874400</c:v>
                </c:pt>
                <c:pt idx="68166">
                  <c:v>1507878000</c:v>
                </c:pt>
                <c:pt idx="68167">
                  <c:v>1507881600</c:v>
                </c:pt>
                <c:pt idx="68168">
                  <c:v>1507885200</c:v>
                </c:pt>
                <c:pt idx="68169">
                  <c:v>1507888800</c:v>
                </c:pt>
                <c:pt idx="68170">
                  <c:v>1507892400</c:v>
                </c:pt>
                <c:pt idx="68171">
                  <c:v>1507896000</c:v>
                </c:pt>
                <c:pt idx="68172">
                  <c:v>1507899600</c:v>
                </c:pt>
                <c:pt idx="68173">
                  <c:v>1507903200</c:v>
                </c:pt>
                <c:pt idx="68174">
                  <c:v>1507906800</c:v>
                </c:pt>
                <c:pt idx="68175">
                  <c:v>1507910400</c:v>
                </c:pt>
                <c:pt idx="68176">
                  <c:v>1507914000</c:v>
                </c:pt>
                <c:pt idx="68177">
                  <c:v>1507917600</c:v>
                </c:pt>
                <c:pt idx="68178">
                  <c:v>1507921200</c:v>
                </c:pt>
                <c:pt idx="68179">
                  <c:v>1507924800</c:v>
                </c:pt>
                <c:pt idx="68180">
                  <c:v>1507928400</c:v>
                </c:pt>
                <c:pt idx="68181">
                  <c:v>1507932000</c:v>
                </c:pt>
                <c:pt idx="68182">
                  <c:v>1507935600</c:v>
                </c:pt>
                <c:pt idx="68183">
                  <c:v>1507939200</c:v>
                </c:pt>
                <c:pt idx="68184">
                  <c:v>1507942800</c:v>
                </c:pt>
                <c:pt idx="68185">
                  <c:v>1507946400</c:v>
                </c:pt>
                <c:pt idx="68186">
                  <c:v>1507950000</c:v>
                </c:pt>
                <c:pt idx="68187">
                  <c:v>1507953600</c:v>
                </c:pt>
                <c:pt idx="68188">
                  <c:v>1507957200</c:v>
                </c:pt>
                <c:pt idx="68189">
                  <c:v>1507960800</c:v>
                </c:pt>
                <c:pt idx="68190">
                  <c:v>1507964400</c:v>
                </c:pt>
                <c:pt idx="68191">
                  <c:v>1507968000</c:v>
                </c:pt>
                <c:pt idx="68192">
                  <c:v>1507971600</c:v>
                </c:pt>
                <c:pt idx="68193">
                  <c:v>1507975200</c:v>
                </c:pt>
                <c:pt idx="68194">
                  <c:v>1507978800</c:v>
                </c:pt>
                <c:pt idx="68195">
                  <c:v>1507982400</c:v>
                </c:pt>
                <c:pt idx="68196">
                  <c:v>1507986000</c:v>
                </c:pt>
                <c:pt idx="68197">
                  <c:v>1507989600</c:v>
                </c:pt>
                <c:pt idx="68198">
                  <c:v>1507993200</c:v>
                </c:pt>
                <c:pt idx="68199">
                  <c:v>1507996800</c:v>
                </c:pt>
                <c:pt idx="68200">
                  <c:v>1508000400</c:v>
                </c:pt>
                <c:pt idx="68201">
                  <c:v>1508004000</c:v>
                </c:pt>
                <c:pt idx="68202">
                  <c:v>1508007600</c:v>
                </c:pt>
                <c:pt idx="68203">
                  <c:v>1508011200</c:v>
                </c:pt>
                <c:pt idx="68204">
                  <c:v>1508014800</c:v>
                </c:pt>
                <c:pt idx="68205">
                  <c:v>1508018400</c:v>
                </c:pt>
                <c:pt idx="68206">
                  <c:v>1508022000</c:v>
                </c:pt>
                <c:pt idx="68207">
                  <c:v>1508025600</c:v>
                </c:pt>
                <c:pt idx="68208">
                  <c:v>1508029200</c:v>
                </c:pt>
                <c:pt idx="68209">
                  <c:v>1508032800</c:v>
                </c:pt>
                <c:pt idx="68210">
                  <c:v>1508036400</c:v>
                </c:pt>
                <c:pt idx="68211">
                  <c:v>1508040000</c:v>
                </c:pt>
                <c:pt idx="68212">
                  <c:v>1508043600</c:v>
                </c:pt>
                <c:pt idx="68213">
                  <c:v>1508047200</c:v>
                </c:pt>
                <c:pt idx="68214">
                  <c:v>1508050800</c:v>
                </c:pt>
                <c:pt idx="68215">
                  <c:v>1508054400</c:v>
                </c:pt>
                <c:pt idx="68216">
                  <c:v>1508058000</c:v>
                </c:pt>
                <c:pt idx="68217">
                  <c:v>1508061600</c:v>
                </c:pt>
                <c:pt idx="68218">
                  <c:v>1508065200</c:v>
                </c:pt>
                <c:pt idx="68219">
                  <c:v>1508068800</c:v>
                </c:pt>
                <c:pt idx="68220">
                  <c:v>1508072400</c:v>
                </c:pt>
                <c:pt idx="68221">
                  <c:v>1508076000</c:v>
                </c:pt>
                <c:pt idx="68222">
                  <c:v>1508079600</c:v>
                </c:pt>
                <c:pt idx="68223">
                  <c:v>1508083200</c:v>
                </c:pt>
                <c:pt idx="68224">
                  <c:v>1508086800</c:v>
                </c:pt>
                <c:pt idx="68225">
                  <c:v>1508090400</c:v>
                </c:pt>
                <c:pt idx="68226">
                  <c:v>1508094000</c:v>
                </c:pt>
                <c:pt idx="68227">
                  <c:v>1508097600</c:v>
                </c:pt>
                <c:pt idx="68228">
                  <c:v>1508101200</c:v>
                </c:pt>
                <c:pt idx="68229">
                  <c:v>1508104800</c:v>
                </c:pt>
                <c:pt idx="68230">
                  <c:v>1508108400</c:v>
                </c:pt>
                <c:pt idx="68231">
                  <c:v>1508112000</c:v>
                </c:pt>
                <c:pt idx="68232">
                  <c:v>1508115600</c:v>
                </c:pt>
                <c:pt idx="68233">
                  <c:v>1508119200</c:v>
                </c:pt>
                <c:pt idx="68234">
                  <c:v>1508122800</c:v>
                </c:pt>
                <c:pt idx="68235">
                  <c:v>1508126400</c:v>
                </c:pt>
                <c:pt idx="68236">
                  <c:v>1508130000</c:v>
                </c:pt>
                <c:pt idx="68237">
                  <c:v>1508133600</c:v>
                </c:pt>
                <c:pt idx="68238">
                  <c:v>1508137200</c:v>
                </c:pt>
                <c:pt idx="68239">
                  <c:v>1508140800</c:v>
                </c:pt>
                <c:pt idx="68240">
                  <c:v>1508144400</c:v>
                </c:pt>
                <c:pt idx="68241">
                  <c:v>1508148000</c:v>
                </c:pt>
                <c:pt idx="68242">
                  <c:v>1508151600</c:v>
                </c:pt>
                <c:pt idx="68243">
                  <c:v>1508155200</c:v>
                </c:pt>
                <c:pt idx="68244">
                  <c:v>1508158800</c:v>
                </c:pt>
                <c:pt idx="68245">
                  <c:v>1508162400</c:v>
                </c:pt>
                <c:pt idx="68246">
                  <c:v>1508166000</c:v>
                </c:pt>
                <c:pt idx="68247">
                  <c:v>1508169600</c:v>
                </c:pt>
                <c:pt idx="68248">
                  <c:v>1508173200</c:v>
                </c:pt>
                <c:pt idx="68249">
                  <c:v>1508176800</c:v>
                </c:pt>
                <c:pt idx="68250">
                  <c:v>1508180400</c:v>
                </c:pt>
                <c:pt idx="68251">
                  <c:v>1508184000</c:v>
                </c:pt>
                <c:pt idx="68252">
                  <c:v>1508187600</c:v>
                </c:pt>
                <c:pt idx="68253">
                  <c:v>1508191200</c:v>
                </c:pt>
                <c:pt idx="68254">
                  <c:v>1508194800</c:v>
                </c:pt>
                <c:pt idx="68255">
                  <c:v>1508198400</c:v>
                </c:pt>
                <c:pt idx="68256">
                  <c:v>1508202000</c:v>
                </c:pt>
                <c:pt idx="68257">
                  <c:v>1508205600</c:v>
                </c:pt>
                <c:pt idx="68258">
                  <c:v>1508209200</c:v>
                </c:pt>
                <c:pt idx="68259">
                  <c:v>1508212800</c:v>
                </c:pt>
                <c:pt idx="68260">
                  <c:v>1508216400</c:v>
                </c:pt>
                <c:pt idx="68261">
                  <c:v>1508220000</c:v>
                </c:pt>
                <c:pt idx="68262">
                  <c:v>1508223600</c:v>
                </c:pt>
                <c:pt idx="68263">
                  <c:v>1508227200</c:v>
                </c:pt>
                <c:pt idx="68264">
                  <c:v>1508230800</c:v>
                </c:pt>
                <c:pt idx="68265">
                  <c:v>1508234400</c:v>
                </c:pt>
                <c:pt idx="68266">
                  <c:v>1508238000</c:v>
                </c:pt>
                <c:pt idx="68267">
                  <c:v>1508241600</c:v>
                </c:pt>
                <c:pt idx="68268">
                  <c:v>1508245200</c:v>
                </c:pt>
                <c:pt idx="68269">
                  <c:v>1508248800</c:v>
                </c:pt>
                <c:pt idx="68270">
                  <c:v>1508252400</c:v>
                </c:pt>
                <c:pt idx="68271">
                  <c:v>1508256000</c:v>
                </c:pt>
                <c:pt idx="68272">
                  <c:v>1508259600</c:v>
                </c:pt>
                <c:pt idx="68273">
                  <c:v>1508263200</c:v>
                </c:pt>
                <c:pt idx="68274">
                  <c:v>1508266800</c:v>
                </c:pt>
                <c:pt idx="68275">
                  <c:v>1508270400</c:v>
                </c:pt>
                <c:pt idx="68276">
                  <c:v>1508274000</c:v>
                </c:pt>
                <c:pt idx="68277">
                  <c:v>1508277600</c:v>
                </c:pt>
                <c:pt idx="68278">
                  <c:v>1508281200</c:v>
                </c:pt>
                <c:pt idx="68279">
                  <c:v>1508284800</c:v>
                </c:pt>
                <c:pt idx="68280">
                  <c:v>1508288400</c:v>
                </c:pt>
                <c:pt idx="68281">
                  <c:v>1508292000</c:v>
                </c:pt>
                <c:pt idx="68282">
                  <c:v>1508295600</c:v>
                </c:pt>
                <c:pt idx="68283">
                  <c:v>1508299200</c:v>
                </c:pt>
                <c:pt idx="68284">
                  <c:v>1508302800</c:v>
                </c:pt>
                <c:pt idx="68285">
                  <c:v>1508306400</c:v>
                </c:pt>
                <c:pt idx="68286">
                  <c:v>1508310000</c:v>
                </c:pt>
                <c:pt idx="68287">
                  <c:v>1508313600</c:v>
                </c:pt>
                <c:pt idx="68288">
                  <c:v>1508317200</c:v>
                </c:pt>
                <c:pt idx="68289">
                  <c:v>1508320800</c:v>
                </c:pt>
                <c:pt idx="68290">
                  <c:v>1508324400</c:v>
                </c:pt>
                <c:pt idx="68291">
                  <c:v>1508328000</c:v>
                </c:pt>
                <c:pt idx="68292">
                  <c:v>1508331600</c:v>
                </c:pt>
                <c:pt idx="68293">
                  <c:v>1508335200</c:v>
                </c:pt>
                <c:pt idx="68294">
                  <c:v>1508338800</c:v>
                </c:pt>
                <c:pt idx="68295">
                  <c:v>1508342400</c:v>
                </c:pt>
                <c:pt idx="68296">
                  <c:v>1508346000</c:v>
                </c:pt>
                <c:pt idx="68297">
                  <c:v>1508349600</c:v>
                </c:pt>
                <c:pt idx="68298">
                  <c:v>1508353200</c:v>
                </c:pt>
                <c:pt idx="68299">
                  <c:v>1508356800</c:v>
                </c:pt>
                <c:pt idx="68300">
                  <c:v>1508360400</c:v>
                </c:pt>
                <c:pt idx="68301">
                  <c:v>1508364000</c:v>
                </c:pt>
                <c:pt idx="68302">
                  <c:v>1508367600</c:v>
                </c:pt>
                <c:pt idx="68303">
                  <c:v>1508371200</c:v>
                </c:pt>
                <c:pt idx="68304">
                  <c:v>1508374800</c:v>
                </c:pt>
                <c:pt idx="68305">
                  <c:v>1508378400</c:v>
                </c:pt>
                <c:pt idx="68306">
                  <c:v>1508382000</c:v>
                </c:pt>
                <c:pt idx="68307">
                  <c:v>1508385600</c:v>
                </c:pt>
                <c:pt idx="68308">
                  <c:v>1508389200</c:v>
                </c:pt>
                <c:pt idx="68309">
                  <c:v>1508392800</c:v>
                </c:pt>
                <c:pt idx="68310">
                  <c:v>1508396400</c:v>
                </c:pt>
                <c:pt idx="68311">
                  <c:v>1508400000</c:v>
                </c:pt>
                <c:pt idx="68312">
                  <c:v>1508403600</c:v>
                </c:pt>
                <c:pt idx="68313">
                  <c:v>1508407200</c:v>
                </c:pt>
                <c:pt idx="68314">
                  <c:v>1508410800</c:v>
                </c:pt>
                <c:pt idx="68315">
                  <c:v>1508414400</c:v>
                </c:pt>
                <c:pt idx="68316">
                  <c:v>1508418000</c:v>
                </c:pt>
                <c:pt idx="68317">
                  <c:v>1508421600</c:v>
                </c:pt>
                <c:pt idx="68318">
                  <c:v>1508425200</c:v>
                </c:pt>
                <c:pt idx="68319">
                  <c:v>1508428800</c:v>
                </c:pt>
                <c:pt idx="68320">
                  <c:v>1508432400</c:v>
                </c:pt>
                <c:pt idx="68321">
                  <c:v>1508436000</c:v>
                </c:pt>
                <c:pt idx="68322">
                  <c:v>1508439600</c:v>
                </c:pt>
                <c:pt idx="68323">
                  <c:v>1508443200</c:v>
                </c:pt>
                <c:pt idx="68324">
                  <c:v>1508446800</c:v>
                </c:pt>
                <c:pt idx="68325">
                  <c:v>1508450400</c:v>
                </c:pt>
                <c:pt idx="68326">
                  <c:v>1508454000</c:v>
                </c:pt>
                <c:pt idx="68327">
                  <c:v>1508457600</c:v>
                </c:pt>
                <c:pt idx="68328">
                  <c:v>1508461200</c:v>
                </c:pt>
                <c:pt idx="68329">
                  <c:v>1508464800</c:v>
                </c:pt>
                <c:pt idx="68330">
                  <c:v>1508468400</c:v>
                </c:pt>
                <c:pt idx="68331">
                  <c:v>1508472000</c:v>
                </c:pt>
                <c:pt idx="68332">
                  <c:v>1508475600</c:v>
                </c:pt>
                <c:pt idx="68333">
                  <c:v>1508479200</c:v>
                </c:pt>
                <c:pt idx="68334">
                  <c:v>1508482800</c:v>
                </c:pt>
                <c:pt idx="68335">
                  <c:v>1508486400</c:v>
                </c:pt>
                <c:pt idx="68336">
                  <c:v>1508490000</c:v>
                </c:pt>
                <c:pt idx="68337">
                  <c:v>1508493600</c:v>
                </c:pt>
                <c:pt idx="68338">
                  <c:v>1508497200</c:v>
                </c:pt>
                <c:pt idx="68339">
                  <c:v>1508500800</c:v>
                </c:pt>
                <c:pt idx="68340">
                  <c:v>1508504400</c:v>
                </c:pt>
                <c:pt idx="68341">
                  <c:v>1508508000</c:v>
                </c:pt>
                <c:pt idx="68342">
                  <c:v>1508511600</c:v>
                </c:pt>
                <c:pt idx="68343">
                  <c:v>1508515200</c:v>
                </c:pt>
                <c:pt idx="68344">
                  <c:v>1508518800</c:v>
                </c:pt>
                <c:pt idx="68345">
                  <c:v>1508522400</c:v>
                </c:pt>
                <c:pt idx="68346">
                  <c:v>1508526000</c:v>
                </c:pt>
                <c:pt idx="68347">
                  <c:v>1508529600</c:v>
                </c:pt>
                <c:pt idx="68348">
                  <c:v>1508533200</c:v>
                </c:pt>
                <c:pt idx="68349">
                  <c:v>1508536800</c:v>
                </c:pt>
                <c:pt idx="68350">
                  <c:v>1508540400</c:v>
                </c:pt>
                <c:pt idx="68351">
                  <c:v>1508544000</c:v>
                </c:pt>
                <c:pt idx="68352">
                  <c:v>1508547600</c:v>
                </c:pt>
                <c:pt idx="68353">
                  <c:v>1508551200</c:v>
                </c:pt>
                <c:pt idx="68354">
                  <c:v>1508554800</c:v>
                </c:pt>
                <c:pt idx="68355">
                  <c:v>1508558400</c:v>
                </c:pt>
                <c:pt idx="68356">
                  <c:v>1508562000</c:v>
                </c:pt>
                <c:pt idx="68357">
                  <c:v>1508565600</c:v>
                </c:pt>
                <c:pt idx="68358">
                  <c:v>1508569200</c:v>
                </c:pt>
                <c:pt idx="68359">
                  <c:v>1508572800</c:v>
                </c:pt>
                <c:pt idx="68360">
                  <c:v>1508576400</c:v>
                </c:pt>
                <c:pt idx="68361">
                  <c:v>1508580000</c:v>
                </c:pt>
                <c:pt idx="68362">
                  <c:v>1508583600</c:v>
                </c:pt>
                <c:pt idx="68363">
                  <c:v>1508587200</c:v>
                </c:pt>
                <c:pt idx="68364">
                  <c:v>1508590800</c:v>
                </c:pt>
                <c:pt idx="68365">
                  <c:v>1508594400</c:v>
                </c:pt>
                <c:pt idx="68366">
                  <c:v>1508598000</c:v>
                </c:pt>
                <c:pt idx="68367">
                  <c:v>1508601600</c:v>
                </c:pt>
                <c:pt idx="68368">
                  <c:v>1508605200</c:v>
                </c:pt>
                <c:pt idx="68369">
                  <c:v>1508608800</c:v>
                </c:pt>
                <c:pt idx="68370">
                  <c:v>1508612400</c:v>
                </c:pt>
                <c:pt idx="68371">
                  <c:v>1508616000</c:v>
                </c:pt>
                <c:pt idx="68372">
                  <c:v>1508619600</c:v>
                </c:pt>
                <c:pt idx="68373">
                  <c:v>1508623200</c:v>
                </c:pt>
                <c:pt idx="68374">
                  <c:v>1508626800</c:v>
                </c:pt>
                <c:pt idx="68375">
                  <c:v>1508630400</c:v>
                </c:pt>
                <c:pt idx="68376">
                  <c:v>1508634000</c:v>
                </c:pt>
                <c:pt idx="68377">
                  <c:v>1508637600</c:v>
                </c:pt>
                <c:pt idx="68378">
                  <c:v>1508641200</c:v>
                </c:pt>
                <c:pt idx="68379">
                  <c:v>1508644800</c:v>
                </c:pt>
                <c:pt idx="68380">
                  <c:v>1508648400</c:v>
                </c:pt>
                <c:pt idx="68381">
                  <c:v>1508652000</c:v>
                </c:pt>
                <c:pt idx="68382">
                  <c:v>1508655600</c:v>
                </c:pt>
                <c:pt idx="68383">
                  <c:v>1508659200</c:v>
                </c:pt>
                <c:pt idx="68384">
                  <c:v>1508662800</c:v>
                </c:pt>
                <c:pt idx="68385">
                  <c:v>1508666400</c:v>
                </c:pt>
                <c:pt idx="68386">
                  <c:v>1508670000</c:v>
                </c:pt>
                <c:pt idx="68387">
                  <c:v>1508673600</c:v>
                </c:pt>
                <c:pt idx="68388">
                  <c:v>1508677200</c:v>
                </c:pt>
                <c:pt idx="68389">
                  <c:v>1508680800</c:v>
                </c:pt>
                <c:pt idx="68390">
                  <c:v>1508684400</c:v>
                </c:pt>
                <c:pt idx="68391">
                  <c:v>1508688000</c:v>
                </c:pt>
                <c:pt idx="68392">
                  <c:v>1508691600</c:v>
                </c:pt>
                <c:pt idx="68393">
                  <c:v>1508695200</c:v>
                </c:pt>
                <c:pt idx="68394">
                  <c:v>1508698800</c:v>
                </c:pt>
                <c:pt idx="68395">
                  <c:v>1508702400</c:v>
                </c:pt>
                <c:pt idx="68396">
                  <c:v>1508706000</c:v>
                </c:pt>
                <c:pt idx="68397">
                  <c:v>1508709600</c:v>
                </c:pt>
                <c:pt idx="68398">
                  <c:v>1508713200</c:v>
                </c:pt>
                <c:pt idx="68399">
                  <c:v>1508716800</c:v>
                </c:pt>
                <c:pt idx="68400">
                  <c:v>1508720400</c:v>
                </c:pt>
                <c:pt idx="68401">
                  <c:v>1508724000</c:v>
                </c:pt>
                <c:pt idx="68402">
                  <c:v>1508727600</c:v>
                </c:pt>
                <c:pt idx="68403">
                  <c:v>1508731200</c:v>
                </c:pt>
                <c:pt idx="68404">
                  <c:v>1508734800</c:v>
                </c:pt>
                <c:pt idx="68405">
                  <c:v>1508738400</c:v>
                </c:pt>
                <c:pt idx="68406">
                  <c:v>1508742000</c:v>
                </c:pt>
                <c:pt idx="68407">
                  <c:v>1508745600</c:v>
                </c:pt>
                <c:pt idx="68408">
                  <c:v>1508749200</c:v>
                </c:pt>
                <c:pt idx="68409">
                  <c:v>1508752800</c:v>
                </c:pt>
                <c:pt idx="68410">
                  <c:v>1508756400</c:v>
                </c:pt>
                <c:pt idx="68411">
                  <c:v>1508760000</c:v>
                </c:pt>
                <c:pt idx="68412">
                  <c:v>1508763600</c:v>
                </c:pt>
                <c:pt idx="68413">
                  <c:v>1508767200</c:v>
                </c:pt>
                <c:pt idx="68414">
                  <c:v>1508770800</c:v>
                </c:pt>
                <c:pt idx="68415">
                  <c:v>1508774400</c:v>
                </c:pt>
                <c:pt idx="68416">
                  <c:v>1508778000</c:v>
                </c:pt>
                <c:pt idx="68417">
                  <c:v>1508781600</c:v>
                </c:pt>
                <c:pt idx="68418">
                  <c:v>1508785200</c:v>
                </c:pt>
                <c:pt idx="68419">
                  <c:v>1508788800</c:v>
                </c:pt>
                <c:pt idx="68420">
                  <c:v>1508792400</c:v>
                </c:pt>
                <c:pt idx="68421">
                  <c:v>1508796000</c:v>
                </c:pt>
                <c:pt idx="68422">
                  <c:v>1508799600</c:v>
                </c:pt>
                <c:pt idx="68423">
                  <c:v>1508803200</c:v>
                </c:pt>
                <c:pt idx="68424">
                  <c:v>1508806800</c:v>
                </c:pt>
                <c:pt idx="68425">
                  <c:v>1508810400</c:v>
                </c:pt>
                <c:pt idx="68426">
                  <c:v>1508814000</c:v>
                </c:pt>
                <c:pt idx="68427">
                  <c:v>1508817600</c:v>
                </c:pt>
                <c:pt idx="68428">
                  <c:v>1508821200</c:v>
                </c:pt>
                <c:pt idx="68429">
                  <c:v>1508824800</c:v>
                </c:pt>
                <c:pt idx="68430">
                  <c:v>1508828400</c:v>
                </c:pt>
                <c:pt idx="68431">
                  <c:v>1508832000</c:v>
                </c:pt>
                <c:pt idx="68432">
                  <c:v>1508835600</c:v>
                </c:pt>
                <c:pt idx="68433">
                  <c:v>1508839200</c:v>
                </c:pt>
                <c:pt idx="68434">
                  <c:v>1508842800</c:v>
                </c:pt>
                <c:pt idx="68435">
                  <c:v>1508846400</c:v>
                </c:pt>
                <c:pt idx="68436">
                  <c:v>1508850000</c:v>
                </c:pt>
                <c:pt idx="68437">
                  <c:v>1508853600</c:v>
                </c:pt>
                <c:pt idx="68438">
                  <c:v>1508857200</c:v>
                </c:pt>
                <c:pt idx="68439">
                  <c:v>1508860800</c:v>
                </c:pt>
                <c:pt idx="68440">
                  <c:v>1508864400</c:v>
                </c:pt>
                <c:pt idx="68441">
                  <c:v>1508868000</c:v>
                </c:pt>
                <c:pt idx="68442">
                  <c:v>1508871600</c:v>
                </c:pt>
                <c:pt idx="68443">
                  <c:v>1508875200</c:v>
                </c:pt>
                <c:pt idx="68444">
                  <c:v>1508878800</c:v>
                </c:pt>
                <c:pt idx="68445">
                  <c:v>1508882400</c:v>
                </c:pt>
                <c:pt idx="68446">
                  <c:v>1508886000</c:v>
                </c:pt>
                <c:pt idx="68447">
                  <c:v>1508889600</c:v>
                </c:pt>
                <c:pt idx="68448">
                  <c:v>1508893200</c:v>
                </c:pt>
                <c:pt idx="68449">
                  <c:v>1508896800</c:v>
                </c:pt>
                <c:pt idx="68450">
                  <c:v>1508900400</c:v>
                </c:pt>
                <c:pt idx="68451">
                  <c:v>1508904000</c:v>
                </c:pt>
                <c:pt idx="68452">
                  <c:v>1508907600</c:v>
                </c:pt>
                <c:pt idx="68453">
                  <c:v>1508911200</c:v>
                </c:pt>
                <c:pt idx="68454">
                  <c:v>1508914800</c:v>
                </c:pt>
                <c:pt idx="68455">
                  <c:v>1508918400</c:v>
                </c:pt>
                <c:pt idx="68456">
                  <c:v>1508922000</c:v>
                </c:pt>
                <c:pt idx="68457">
                  <c:v>1508925600</c:v>
                </c:pt>
                <c:pt idx="68458">
                  <c:v>1508929200</c:v>
                </c:pt>
                <c:pt idx="68459">
                  <c:v>1508932800</c:v>
                </c:pt>
                <c:pt idx="68460">
                  <c:v>1508936400</c:v>
                </c:pt>
                <c:pt idx="68461">
                  <c:v>1508940000</c:v>
                </c:pt>
                <c:pt idx="68462">
                  <c:v>1508943600</c:v>
                </c:pt>
                <c:pt idx="68463">
                  <c:v>1508947200</c:v>
                </c:pt>
                <c:pt idx="68464">
                  <c:v>1508950800</c:v>
                </c:pt>
                <c:pt idx="68465">
                  <c:v>1508954400</c:v>
                </c:pt>
                <c:pt idx="68466">
                  <c:v>1508958000</c:v>
                </c:pt>
                <c:pt idx="68467">
                  <c:v>1508961600</c:v>
                </c:pt>
                <c:pt idx="68468">
                  <c:v>1508965200</c:v>
                </c:pt>
                <c:pt idx="68469">
                  <c:v>1508968800</c:v>
                </c:pt>
                <c:pt idx="68470">
                  <c:v>1508972400</c:v>
                </c:pt>
                <c:pt idx="68471">
                  <c:v>1508976000</c:v>
                </c:pt>
                <c:pt idx="68472">
                  <c:v>1508979600</c:v>
                </c:pt>
                <c:pt idx="68473">
                  <c:v>1508983200</c:v>
                </c:pt>
                <c:pt idx="68474">
                  <c:v>1508986800</c:v>
                </c:pt>
                <c:pt idx="68475">
                  <c:v>1508990400</c:v>
                </c:pt>
                <c:pt idx="68476">
                  <c:v>1508994000</c:v>
                </c:pt>
                <c:pt idx="68477">
                  <c:v>1508997600</c:v>
                </c:pt>
                <c:pt idx="68478">
                  <c:v>1509001200</c:v>
                </c:pt>
                <c:pt idx="68479">
                  <c:v>1509004800</c:v>
                </c:pt>
                <c:pt idx="68480">
                  <c:v>1509008400</c:v>
                </c:pt>
                <c:pt idx="68481">
                  <c:v>1509012000</c:v>
                </c:pt>
                <c:pt idx="68482">
                  <c:v>1509015600</c:v>
                </c:pt>
                <c:pt idx="68483">
                  <c:v>1509019200</c:v>
                </c:pt>
                <c:pt idx="68484">
                  <c:v>1509022800</c:v>
                </c:pt>
                <c:pt idx="68485">
                  <c:v>1509026400</c:v>
                </c:pt>
                <c:pt idx="68486">
                  <c:v>1509030000</c:v>
                </c:pt>
                <c:pt idx="68487">
                  <c:v>1509033600</c:v>
                </c:pt>
                <c:pt idx="68488">
                  <c:v>1509037200</c:v>
                </c:pt>
                <c:pt idx="68489">
                  <c:v>1509040800</c:v>
                </c:pt>
                <c:pt idx="68490">
                  <c:v>1509044400</c:v>
                </c:pt>
                <c:pt idx="68491">
                  <c:v>1509048000</c:v>
                </c:pt>
                <c:pt idx="68492">
                  <c:v>1509051600</c:v>
                </c:pt>
                <c:pt idx="68493">
                  <c:v>1509055200</c:v>
                </c:pt>
                <c:pt idx="68494">
                  <c:v>1509058800</c:v>
                </c:pt>
                <c:pt idx="68495">
                  <c:v>1509062400</c:v>
                </c:pt>
                <c:pt idx="68496">
                  <c:v>1509066000</c:v>
                </c:pt>
                <c:pt idx="68497">
                  <c:v>1509069600</c:v>
                </c:pt>
                <c:pt idx="68498">
                  <c:v>1509073200</c:v>
                </c:pt>
                <c:pt idx="68499">
                  <c:v>1509076800</c:v>
                </c:pt>
                <c:pt idx="68500">
                  <c:v>1509080400</c:v>
                </c:pt>
                <c:pt idx="68501">
                  <c:v>1509084000</c:v>
                </c:pt>
                <c:pt idx="68502">
                  <c:v>1509087600</c:v>
                </c:pt>
                <c:pt idx="68503">
                  <c:v>1509091200</c:v>
                </c:pt>
                <c:pt idx="68504">
                  <c:v>1509094800</c:v>
                </c:pt>
                <c:pt idx="68505">
                  <c:v>1509098400</c:v>
                </c:pt>
                <c:pt idx="68506">
                  <c:v>1509102000</c:v>
                </c:pt>
                <c:pt idx="68507">
                  <c:v>1509105600</c:v>
                </c:pt>
                <c:pt idx="68508">
                  <c:v>1509109200</c:v>
                </c:pt>
                <c:pt idx="68509">
                  <c:v>1509112800</c:v>
                </c:pt>
                <c:pt idx="68510">
                  <c:v>1509116400</c:v>
                </c:pt>
                <c:pt idx="68511">
                  <c:v>1509120000</c:v>
                </c:pt>
                <c:pt idx="68512">
                  <c:v>1509123600</c:v>
                </c:pt>
                <c:pt idx="68513">
                  <c:v>1509127200</c:v>
                </c:pt>
                <c:pt idx="68514">
                  <c:v>1509130800</c:v>
                </c:pt>
                <c:pt idx="68515">
                  <c:v>1509134400</c:v>
                </c:pt>
                <c:pt idx="68516">
                  <c:v>1509138000</c:v>
                </c:pt>
                <c:pt idx="68517">
                  <c:v>1509141600</c:v>
                </c:pt>
                <c:pt idx="68518">
                  <c:v>1509145200</c:v>
                </c:pt>
                <c:pt idx="68519">
                  <c:v>1509148800</c:v>
                </c:pt>
                <c:pt idx="68520">
                  <c:v>1509152400</c:v>
                </c:pt>
                <c:pt idx="68521">
                  <c:v>1509156000</c:v>
                </c:pt>
                <c:pt idx="68522">
                  <c:v>1509159600</c:v>
                </c:pt>
                <c:pt idx="68523">
                  <c:v>1509163200</c:v>
                </c:pt>
                <c:pt idx="68524">
                  <c:v>1509166800</c:v>
                </c:pt>
                <c:pt idx="68525">
                  <c:v>1509170400</c:v>
                </c:pt>
                <c:pt idx="68526">
                  <c:v>1509174000</c:v>
                </c:pt>
                <c:pt idx="68527">
                  <c:v>1509177600</c:v>
                </c:pt>
                <c:pt idx="68528">
                  <c:v>1509181200</c:v>
                </c:pt>
                <c:pt idx="68529">
                  <c:v>1509184800</c:v>
                </c:pt>
                <c:pt idx="68530">
                  <c:v>1509188400</c:v>
                </c:pt>
                <c:pt idx="68531">
                  <c:v>1509192000</c:v>
                </c:pt>
                <c:pt idx="68532">
                  <c:v>1509195600</c:v>
                </c:pt>
                <c:pt idx="68533">
                  <c:v>1509199200</c:v>
                </c:pt>
                <c:pt idx="68534">
                  <c:v>1509202800</c:v>
                </c:pt>
                <c:pt idx="68535">
                  <c:v>1509206400</c:v>
                </c:pt>
                <c:pt idx="68536">
                  <c:v>1509210000</c:v>
                </c:pt>
                <c:pt idx="68537">
                  <c:v>1509213600</c:v>
                </c:pt>
                <c:pt idx="68538">
                  <c:v>1509217200</c:v>
                </c:pt>
                <c:pt idx="68539">
                  <c:v>1509220800</c:v>
                </c:pt>
                <c:pt idx="68540">
                  <c:v>1509224400</c:v>
                </c:pt>
                <c:pt idx="68541">
                  <c:v>1509228000</c:v>
                </c:pt>
                <c:pt idx="68542">
                  <c:v>1509231600</c:v>
                </c:pt>
                <c:pt idx="68543">
                  <c:v>1509235200</c:v>
                </c:pt>
                <c:pt idx="68544">
                  <c:v>1509238800</c:v>
                </c:pt>
                <c:pt idx="68545">
                  <c:v>1509242400</c:v>
                </c:pt>
                <c:pt idx="68546">
                  <c:v>1509246000</c:v>
                </c:pt>
                <c:pt idx="68547">
                  <c:v>1509249600</c:v>
                </c:pt>
                <c:pt idx="68548">
                  <c:v>1509253200</c:v>
                </c:pt>
                <c:pt idx="68549">
                  <c:v>1509256800</c:v>
                </c:pt>
                <c:pt idx="68550">
                  <c:v>1509260400</c:v>
                </c:pt>
                <c:pt idx="68551">
                  <c:v>1509264000</c:v>
                </c:pt>
                <c:pt idx="68552">
                  <c:v>1509267600</c:v>
                </c:pt>
                <c:pt idx="68553">
                  <c:v>1509271200</c:v>
                </c:pt>
                <c:pt idx="68554">
                  <c:v>1509274800</c:v>
                </c:pt>
                <c:pt idx="68555">
                  <c:v>1509278400</c:v>
                </c:pt>
                <c:pt idx="68556">
                  <c:v>1509282000</c:v>
                </c:pt>
                <c:pt idx="68557">
                  <c:v>1509285600</c:v>
                </c:pt>
                <c:pt idx="68558">
                  <c:v>1509289200</c:v>
                </c:pt>
                <c:pt idx="68559">
                  <c:v>1509292800</c:v>
                </c:pt>
                <c:pt idx="68560">
                  <c:v>1509296400</c:v>
                </c:pt>
                <c:pt idx="68561">
                  <c:v>1509300000</c:v>
                </c:pt>
                <c:pt idx="68562">
                  <c:v>1509303600</c:v>
                </c:pt>
                <c:pt idx="68563">
                  <c:v>1509307200</c:v>
                </c:pt>
                <c:pt idx="68564">
                  <c:v>1509310800</c:v>
                </c:pt>
                <c:pt idx="68565">
                  <c:v>1509314400</c:v>
                </c:pt>
                <c:pt idx="68566">
                  <c:v>1509318000</c:v>
                </c:pt>
                <c:pt idx="68567">
                  <c:v>1509321600</c:v>
                </c:pt>
                <c:pt idx="68568">
                  <c:v>1509325200</c:v>
                </c:pt>
                <c:pt idx="68569">
                  <c:v>1509328800</c:v>
                </c:pt>
                <c:pt idx="68570">
                  <c:v>1509332400</c:v>
                </c:pt>
                <c:pt idx="68571">
                  <c:v>1509336000</c:v>
                </c:pt>
                <c:pt idx="68572">
                  <c:v>1509339600</c:v>
                </c:pt>
                <c:pt idx="68573">
                  <c:v>1509343200</c:v>
                </c:pt>
                <c:pt idx="68574">
                  <c:v>1509346800</c:v>
                </c:pt>
                <c:pt idx="68575">
                  <c:v>1509350400</c:v>
                </c:pt>
                <c:pt idx="68576">
                  <c:v>1509354000</c:v>
                </c:pt>
                <c:pt idx="68577">
                  <c:v>1509357600</c:v>
                </c:pt>
                <c:pt idx="68578">
                  <c:v>1509361200</c:v>
                </c:pt>
                <c:pt idx="68579">
                  <c:v>1509364800</c:v>
                </c:pt>
                <c:pt idx="68580">
                  <c:v>1509368400</c:v>
                </c:pt>
                <c:pt idx="68581">
                  <c:v>1509372000</c:v>
                </c:pt>
                <c:pt idx="68582">
                  <c:v>1509375600</c:v>
                </c:pt>
                <c:pt idx="68583">
                  <c:v>1509379200</c:v>
                </c:pt>
                <c:pt idx="68584">
                  <c:v>1509382800</c:v>
                </c:pt>
                <c:pt idx="68585">
                  <c:v>1509386400</c:v>
                </c:pt>
                <c:pt idx="68586">
                  <c:v>1509390000</c:v>
                </c:pt>
                <c:pt idx="68587">
                  <c:v>1509393600</c:v>
                </c:pt>
                <c:pt idx="68588">
                  <c:v>1509397200</c:v>
                </c:pt>
                <c:pt idx="68589">
                  <c:v>1509400800</c:v>
                </c:pt>
                <c:pt idx="68590">
                  <c:v>1509404400</c:v>
                </c:pt>
                <c:pt idx="68591">
                  <c:v>1509408000</c:v>
                </c:pt>
                <c:pt idx="68592">
                  <c:v>1509411600</c:v>
                </c:pt>
                <c:pt idx="68593">
                  <c:v>1509415200</c:v>
                </c:pt>
                <c:pt idx="68594">
                  <c:v>1509418800</c:v>
                </c:pt>
                <c:pt idx="68595">
                  <c:v>1509422400</c:v>
                </c:pt>
                <c:pt idx="68596">
                  <c:v>1509426000</c:v>
                </c:pt>
                <c:pt idx="68597">
                  <c:v>1509429600</c:v>
                </c:pt>
                <c:pt idx="68598">
                  <c:v>1509433200</c:v>
                </c:pt>
                <c:pt idx="68599">
                  <c:v>1509436800</c:v>
                </c:pt>
                <c:pt idx="68600">
                  <c:v>1509440400</c:v>
                </c:pt>
                <c:pt idx="68601">
                  <c:v>1509444000</c:v>
                </c:pt>
                <c:pt idx="68602">
                  <c:v>1509447600</c:v>
                </c:pt>
                <c:pt idx="68603">
                  <c:v>1509451200</c:v>
                </c:pt>
                <c:pt idx="68604">
                  <c:v>1509454800</c:v>
                </c:pt>
                <c:pt idx="68605">
                  <c:v>1509458400</c:v>
                </c:pt>
                <c:pt idx="68606">
                  <c:v>1509462000</c:v>
                </c:pt>
                <c:pt idx="68607">
                  <c:v>1509465600</c:v>
                </c:pt>
                <c:pt idx="68608">
                  <c:v>1509469200</c:v>
                </c:pt>
                <c:pt idx="68609">
                  <c:v>1509472800</c:v>
                </c:pt>
                <c:pt idx="68610">
                  <c:v>1509476400</c:v>
                </c:pt>
                <c:pt idx="68611">
                  <c:v>1509480000</c:v>
                </c:pt>
                <c:pt idx="68612">
                  <c:v>1509483600</c:v>
                </c:pt>
                <c:pt idx="68613">
                  <c:v>1509487200</c:v>
                </c:pt>
                <c:pt idx="68614">
                  <c:v>1509490800</c:v>
                </c:pt>
                <c:pt idx="68615">
                  <c:v>1509494400</c:v>
                </c:pt>
                <c:pt idx="68616">
                  <c:v>1509498000</c:v>
                </c:pt>
                <c:pt idx="68617">
                  <c:v>1509501600</c:v>
                </c:pt>
                <c:pt idx="68618">
                  <c:v>1509505200</c:v>
                </c:pt>
                <c:pt idx="68619">
                  <c:v>1509508800</c:v>
                </c:pt>
                <c:pt idx="68620">
                  <c:v>1509512400</c:v>
                </c:pt>
                <c:pt idx="68621">
                  <c:v>1509516000</c:v>
                </c:pt>
                <c:pt idx="68622">
                  <c:v>1509519600</c:v>
                </c:pt>
                <c:pt idx="68623">
                  <c:v>1509523200</c:v>
                </c:pt>
                <c:pt idx="68624">
                  <c:v>1509526800</c:v>
                </c:pt>
                <c:pt idx="68625">
                  <c:v>1509530400</c:v>
                </c:pt>
                <c:pt idx="68626">
                  <c:v>1509534000</c:v>
                </c:pt>
                <c:pt idx="68627">
                  <c:v>1509537600</c:v>
                </c:pt>
                <c:pt idx="68628">
                  <c:v>1509541200</c:v>
                </c:pt>
                <c:pt idx="68629">
                  <c:v>1509544800</c:v>
                </c:pt>
                <c:pt idx="68630">
                  <c:v>1509548400</c:v>
                </c:pt>
                <c:pt idx="68631">
                  <c:v>1509552000</c:v>
                </c:pt>
                <c:pt idx="68632">
                  <c:v>1509555600</c:v>
                </c:pt>
                <c:pt idx="68633">
                  <c:v>1509559200</c:v>
                </c:pt>
                <c:pt idx="68634">
                  <c:v>1509562800</c:v>
                </c:pt>
                <c:pt idx="68635">
                  <c:v>1509566400</c:v>
                </c:pt>
                <c:pt idx="68636">
                  <c:v>1509570000</c:v>
                </c:pt>
                <c:pt idx="68637">
                  <c:v>1509573600</c:v>
                </c:pt>
                <c:pt idx="68638">
                  <c:v>1509577200</c:v>
                </c:pt>
                <c:pt idx="68639">
                  <c:v>1509580800</c:v>
                </c:pt>
                <c:pt idx="68640">
                  <c:v>1509584400</c:v>
                </c:pt>
                <c:pt idx="68641">
                  <c:v>1509588000</c:v>
                </c:pt>
                <c:pt idx="68642">
                  <c:v>1509591600</c:v>
                </c:pt>
                <c:pt idx="68643">
                  <c:v>1509595200</c:v>
                </c:pt>
                <c:pt idx="68644">
                  <c:v>1509598800</c:v>
                </c:pt>
                <c:pt idx="68645">
                  <c:v>1509602400</c:v>
                </c:pt>
                <c:pt idx="68646">
                  <c:v>1509606000</c:v>
                </c:pt>
                <c:pt idx="68647">
                  <c:v>1509609600</c:v>
                </c:pt>
                <c:pt idx="68648">
                  <c:v>1509613200</c:v>
                </c:pt>
                <c:pt idx="68649">
                  <c:v>1509616800</c:v>
                </c:pt>
                <c:pt idx="68650">
                  <c:v>1509620400</c:v>
                </c:pt>
                <c:pt idx="68651">
                  <c:v>1509624000</c:v>
                </c:pt>
                <c:pt idx="68652">
                  <c:v>1509627600</c:v>
                </c:pt>
                <c:pt idx="68653">
                  <c:v>1509631200</c:v>
                </c:pt>
                <c:pt idx="68654">
                  <c:v>1509634800</c:v>
                </c:pt>
                <c:pt idx="68655">
                  <c:v>1509638400</c:v>
                </c:pt>
                <c:pt idx="68656">
                  <c:v>1509642000</c:v>
                </c:pt>
                <c:pt idx="68657">
                  <c:v>1509645600</c:v>
                </c:pt>
                <c:pt idx="68658">
                  <c:v>1509649200</c:v>
                </c:pt>
                <c:pt idx="68659">
                  <c:v>1509652800</c:v>
                </c:pt>
                <c:pt idx="68660">
                  <c:v>1509656400</c:v>
                </c:pt>
                <c:pt idx="68661">
                  <c:v>1509660000</c:v>
                </c:pt>
                <c:pt idx="68662">
                  <c:v>1509663600</c:v>
                </c:pt>
                <c:pt idx="68663">
                  <c:v>1509667200</c:v>
                </c:pt>
                <c:pt idx="68664">
                  <c:v>1509670800</c:v>
                </c:pt>
                <c:pt idx="68665">
                  <c:v>1509674400</c:v>
                </c:pt>
                <c:pt idx="68666">
                  <c:v>1509678000</c:v>
                </c:pt>
                <c:pt idx="68667">
                  <c:v>1509681600</c:v>
                </c:pt>
                <c:pt idx="68668">
                  <c:v>1509685200</c:v>
                </c:pt>
                <c:pt idx="68669">
                  <c:v>1509688800</c:v>
                </c:pt>
                <c:pt idx="68670">
                  <c:v>1509692400</c:v>
                </c:pt>
                <c:pt idx="68671">
                  <c:v>1509696000</c:v>
                </c:pt>
                <c:pt idx="68672">
                  <c:v>1509699600</c:v>
                </c:pt>
                <c:pt idx="68673">
                  <c:v>1509703200</c:v>
                </c:pt>
                <c:pt idx="68674">
                  <c:v>1509706800</c:v>
                </c:pt>
                <c:pt idx="68675">
                  <c:v>1509710400</c:v>
                </c:pt>
                <c:pt idx="68676">
                  <c:v>1509714000</c:v>
                </c:pt>
                <c:pt idx="68677">
                  <c:v>1509717600</c:v>
                </c:pt>
                <c:pt idx="68678">
                  <c:v>1509721200</c:v>
                </c:pt>
                <c:pt idx="68679">
                  <c:v>1509724800</c:v>
                </c:pt>
                <c:pt idx="68680">
                  <c:v>1509728400</c:v>
                </c:pt>
                <c:pt idx="68681">
                  <c:v>1509732000</c:v>
                </c:pt>
                <c:pt idx="68682">
                  <c:v>1509735600</c:v>
                </c:pt>
                <c:pt idx="68683">
                  <c:v>1509739200</c:v>
                </c:pt>
                <c:pt idx="68684">
                  <c:v>1509742800</c:v>
                </c:pt>
                <c:pt idx="68685">
                  <c:v>1509746400</c:v>
                </c:pt>
                <c:pt idx="68686">
                  <c:v>1509750000</c:v>
                </c:pt>
                <c:pt idx="68687">
                  <c:v>1509753600</c:v>
                </c:pt>
                <c:pt idx="68688">
                  <c:v>1509757200</c:v>
                </c:pt>
                <c:pt idx="68689">
                  <c:v>1509760800</c:v>
                </c:pt>
                <c:pt idx="68690">
                  <c:v>1509764400</c:v>
                </c:pt>
                <c:pt idx="68691">
                  <c:v>1509768000</c:v>
                </c:pt>
                <c:pt idx="68692">
                  <c:v>1509771600</c:v>
                </c:pt>
                <c:pt idx="68693">
                  <c:v>1509775200</c:v>
                </c:pt>
                <c:pt idx="68694">
                  <c:v>1509778800</c:v>
                </c:pt>
                <c:pt idx="68695">
                  <c:v>1509782400</c:v>
                </c:pt>
                <c:pt idx="68696">
                  <c:v>1509786000</c:v>
                </c:pt>
                <c:pt idx="68697">
                  <c:v>1509789600</c:v>
                </c:pt>
                <c:pt idx="68698">
                  <c:v>1509793200</c:v>
                </c:pt>
                <c:pt idx="68699">
                  <c:v>1509796800</c:v>
                </c:pt>
                <c:pt idx="68700">
                  <c:v>1509800400</c:v>
                </c:pt>
                <c:pt idx="68701">
                  <c:v>1509804000</c:v>
                </c:pt>
                <c:pt idx="68702">
                  <c:v>1509807600</c:v>
                </c:pt>
                <c:pt idx="68703">
                  <c:v>1509811200</c:v>
                </c:pt>
                <c:pt idx="68704">
                  <c:v>1509814800</c:v>
                </c:pt>
                <c:pt idx="68705">
                  <c:v>1509818400</c:v>
                </c:pt>
                <c:pt idx="68706">
                  <c:v>1509822000</c:v>
                </c:pt>
                <c:pt idx="68707">
                  <c:v>1509825600</c:v>
                </c:pt>
                <c:pt idx="68708">
                  <c:v>1509829200</c:v>
                </c:pt>
                <c:pt idx="68709">
                  <c:v>1509832800</c:v>
                </c:pt>
                <c:pt idx="68710">
                  <c:v>1509836400</c:v>
                </c:pt>
                <c:pt idx="68711">
                  <c:v>1509840000</c:v>
                </c:pt>
                <c:pt idx="68712">
                  <c:v>1509843600</c:v>
                </c:pt>
                <c:pt idx="68713">
                  <c:v>1509847200</c:v>
                </c:pt>
                <c:pt idx="68714">
                  <c:v>1509850800</c:v>
                </c:pt>
                <c:pt idx="68715">
                  <c:v>1509854400</c:v>
                </c:pt>
                <c:pt idx="68716">
                  <c:v>1509858000</c:v>
                </c:pt>
                <c:pt idx="68717">
                  <c:v>1509861600</c:v>
                </c:pt>
                <c:pt idx="68718">
                  <c:v>1509865200</c:v>
                </c:pt>
                <c:pt idx="68719">
                  <c:v>1509868800</c:v>
                </c:pt>
                <c:pt idx="68720">
                  <c:v>1509872400</c:v>
                </c:pt>
                <c:pt idx="68721">
                  <c:v>1509876000</c:v>
                </c:pt>
                <c:pt idx="68722">
                  <c:v>1509879600</c:v>
                </c:pt>
                <c:pt idx="68723">
                  <c:v>1509883200</c:v>
                </c:pt>
                <c:pt idx="68724">
                  <c:v>1509886800</c:v>
                </c:pt>
                <c:pt idx="68725">
                  <c:v>1509890400</c:v>
                </c:pt>
                <c:pt idx="68726">
                  <c:v>1509894000</c:v>
                </c:pt>
                <c:pt idx="68727">
                  <c:v>1509897600</c:v>
                </c:pt>
                <c:pt idx="68728">
                  <c:v>1509901200</c:v>
                </c:pt>
                <c:pt idx="68729">
                  <c:v>1509904800</c:v>
                </c:pt>
                <c:pt idx="68730">
                  <c:v>1509908400</c:v>
                </c:pt>
                <c:pt idx="68731">
                  <c:v>1509912000</c:v>
                </c:pt>
                <c:pt idx="68732">
                  <c:v>1509915600</c:v>
                </c:pt>
                <c:pt idx="68733">
                  <c:v>1509919200</c:v>
                </c:pt>
                <c:pt idx="68734">
                  <c:v>1509922800</c:v>
                </c:pt>
                <c:pt idx="68735">
                  <c:v>1509926400</c:v>
                </c:pt>
                <c:pt idx="68736">
                  <c:v>1509930000</c:v>
                </c:pt>
                <c:pt idx="68737">
                  <c:v>1509933600</c:v>
                </c:pt>
                <c:pt idx="68738">
                  <c:v>1509937200</c:v>
                </c:pt>
                <c:pt idx="68739">
                  <c:v>1509940800</c:v>
                </c:pt>
                <c:pt idx="68740">
                  <c:v>1509944400</c:v>
                </c:pt>
                <c:pt idx="68741">
                  <c:v>1509948000</c:v>
                </c:pt>
                <c:pt idx="68742">
                  <c:v>1509951600</c:v>
                </c:pt>
                <c:pt idx="68743">
                  <c:v>1509955200</c:v>
                </c:pt>
                <c:pt idx="68744">
                  <c:v>1509958800</c:v>
                </c:pt>
                <c:pt idx="68745">
                  <c:v>1509962400</c:v>
                </c:pt>
                <c:pt idx="68746">
                  <c:v>1509966000</c:v>
                </c:pt>
                <c:pt idx="68747">
                  <c:v>1509969600</c:v>
                </c:pt>
                <c:pt idx="68748">
                  <c:v>1509973200</c:v>
                </c:pt>
                <c:pt idx="68749">
                  <c:v>1509976800</c:v>
                </c:pt>
                <c:pt idx="68750">
                  <c:v>1509980400</c:v>
                </c:pt>
                <c:pt idx="68751">
                  <c:v>1509984000</c:v>
                </c:pt>
                <c:pt idx="68752">
                  <c:v>1509987600</c:v>
                </c:pt>
                <c:pt idx="68753">
                  <c:v>1509991200</c:v>
                </c:pt>
                <c:pt idx="68754">
                  <c:v>1509994800</c:v>
                </c:pt>
                <c:pt idx="68755">
                  <c:v>1509998400</c:v>
                </c:pt>
                <c:pt idx="68756">
                  <c:v>1510002000</c:v>
                </c:pt>
                <c:pt idx="68757">
                  <c:v>1510005600</c:v>
                </c:pt>
                <c:pt idx="68758">
                  <c:v>1510009200</c:v>
                </c:pt>
                <c:pt idx="68759">
                  <c:v>1510012800</c:v>
                </c:pt>
                <c:pt idx="68760">
                  <c:v>1510016400</c:v>
                </c:pt>
                <c:pt idx="68761">
                  <c:v>1510020000</c:v>
                </c:pt>
                <c:pt idx="68762">
                  <c:v>1510023600</c:v>
                </c:pt>
                <c:pt idx="68763">
                  <c:v>1510027200</c:v>
                </c:pt>
                <c:pt idx="68764">
                  <c:v>1510030800</c:v>
                </c:pt>
                <c:pt idx="68765">
                  <c:v>1510034400</c:v>
                </c:pt>
                <c:pt idx="68766">
                  <c:v>1510038000</c:v>
                </c:pt>
                <c:pt idx="68767">
                  <c:v>1510041600</c:v>
                </c:pt>
                <c:pt idx="68768">
                  <c:v>1510045200</c:v>
                </c:pt>
                <c:pt idx="68769">
                  <c:v>1510048800</c:v>
                </c:pt>
                <c:pt idx="68770">
                  <c:v>1510052400</c:v>
                </c:pt>
                <c:pt idx="68771">
                  <c:v>1510056000</c:v>
                </c:pt>
                <c:pt idx="68772">
                  <c:v>1510059600</c:v>
                </c:pt>
                <c:pt idx="68773">
                  <c:v>1510063200</c:v>
                </c:pt>
                <c:pt idx="68774">
                  <c:v>1510066800</c:v>
                </c:pt>
                <c:pt idx="68775">
                  <c:v>1510070400</c:v>
                </c:pt>
                <c:pt idx="68776">
                  <c:v>1510074000</c:v>
                </c:pt>
                <c:pt idx="68777">
                  <c:v>1510077600</c:v>
                </c:pt>
                <c:pt idx="68778">
                  <c:v>1510081200</c:v>
                </c:pt>
                <c:pt idx="68779">
                  <c:v>1510084800</c:v>
                </c:pt>
                <c:pt idx="68780">
                  <c:v>1510088400</c:v>
                </c:pt>
                <c:pt idx="68781">
                  <c:v>1510092000</c:v>
                </c:pt>
                <c:pt idx="68782">
                  <c:v>1510095600</c:v>
                </c:pt>
                <c:pt idx="68783">
                  <c:v>1510099200</c:v>
                </c:pt>
                <c:pt idx="68784">
                  <c:v>1510102800</c:v>
                </c:pt>
                <c:pt idx="68785">
                  <c:v>1510106400</c:v>
                </c:pt>
                <c:pt idx="68786">
                  <c:v>1510110000</c:v>
                </c:pt>
                <c:pt idx="68787">
                  <c:v>1510113600</c:v>
                </c:pt>
                <c:pt idx="68788">
                  <c:v>1510117200</c:v>
                </c:pt>
                <c:pt idx="68789">
                  <c:v>1510120800</c:v>
                </c:pt>
                <c:pt idx="68790">
                  <c:v>1510124400</c:v>
                </c:pt>
                <c:pt idx="68791">
                  <c:v>1510128000</c:v>
                </c:pt>
                <c:pt idx="68792">
                  <c:v>1510131600</c:v>
                </c:pt>
                <c:pt idx="68793">
                  <c:v>1510135200</c:v>
                </c:pt>
                <c:pt idx="68794">
                  <c:v>1510138800</c:v>
                </c:pt>
                <c:pt idx="68795">
                  <c:v>1510142400</c:v>
                </c:pt>
                <c:pt idx="68796">
                  <c:v>1510146000</c:v>
                </c:pt>
                <c:pt idx="68797">
                  <c:v>1510149600</c:v>
                </c:pt>
                <c:pt idx="68798">
                  <c:v>1510153200</c:v>
                </c:pt>
                <c:pt idx="68799">
                  <c:v>1510156800</c:v>
                </c:pt>
                <c:pt idx="68800">
                  <c:v>1510160400</c:v>
                </c:pt>
                <c:pt idx="68801">
                  <c:v>1510164000</c:v>
                </c:pt>
                <c:pt idx="68802">
                  <c:v>1510167600</c:v>
                </c:pt>
                <c:pt idx="68803">
                  <c:v>1510171200</c:v>
                </c:pt>
                <c:pt idx="68804">
                  <c:v>1510174800</c:v>
                </c:pt>
                <c:pt idx="68805">
                  <c:v>1510178400</c:v>
                </c:pt>
                <c:pt idx="68806">
                  <c:v>1510182000</c:v>
                </c:pt>
                <c:pt idx="68807">
                  <c:v>1510185600</c:v>
                </c:pt>
                <c:pt idx="68808">
                  <c:v>1510189200</c:v>
                </c:pt>
                <c:pt idx="68809">
                  <c:v>1510192800</c:v>
                </c:pt>
                <c:pt idx="68810">
                  <c:v>1510196400</c:v>
                </c:pt>
                <c:pt idx="68811">
                  <c:v>1510200000</c:v>
                </c:pt>
                <c:pt idx="68812">
                  <c:v>1510203600</c:v>
                </c:pt>
                <c:pt idx="68813">
                  <c:v>1510207200</c:v>
                </c:pt>
                <c:pt idx="68814">
                  <c:v>1510210800</c:v>
                </c:pt>
                <c:pt idx="68815">
                  <c:v>1510214400</c:v>
                </c:pt>
                <c:pt idx="68816">
                  <c:v>1510218000</c:v>
                </c:pt>
                <c:pt idx="68817">
                  <c:v>1510221600</c:v>
                </c:pt>
                <c:pt idx="68818">
                  <c:v>1510225200</c:v>
                </c:pt>
                <c:pt idx="68819">
                  <c:v>1510228800</c:v>
                </c:pt>
                <c:pt idx="68820">
                  <c:v>1510232400</c:v>
                </c:pt>
                <c:pt idx="68821">
                  <c:v>1510236000</c:v>
                </c:pt>
                <c:pt idx="68822">
                  <c:v>1510239600</c:v>
                </c:pt>
                <c:pt idx="68823">
                  <c:v>1510243200</c:v>
                </c:pt>
                <c:pt idx="68824">
                  <c:v>1510246800</c:v>
                </c:pt>
                <c:pt idx="68825">
                  <c:v>1510250400</c:v>
                </c:pt>
                <c:pt idx="68826">
                  <c:v>1510254000</c:v>
                </c:pt>
                <c:pt idx="68827">
                  <c:v>1510257600</c:v>
                </c:pt>
                <c:pt idx="68828">
                  <c:v>1510261200</c:v>
                </c:pt>
                <c:pt idx="68829">
                  <c:v>1510264800</c:v>
                </c:pt>
                <c:pt idx="68830">
                  <c:v>1510268400</c:v>
                </c:pt>
                <c:pt idx="68831">
                  <c:v>1510272000</c:v>
                </c:pt>
                <c:pt idx="68832">
                  <c:v>1510275600</c:v>
                </c:pt>
                <c:pt idx="68833">
                  <c:v>1510279200</c:v>
                </c:pt>
                <c:pt idx="68834">
                  <c:v>1510282800</c:v>
                </c:pt>
                <c:pt idx="68835">
                  <c:v>1510286400</c:v>
                </c:pt>
                <c:pt idx="68836">
                  <c:v>1510290000</c:v>
                </c:pt>
                <c:pt idx="68837">
                  <c:v>1510293600</c:v>
                </c:pt>
                <c:pt idx="68838">
                  <c:v>1510297200</c:v>
                </c:pt>
                <c:pt idx="68839">
                  <c:v>1510300800</c:v>
                </c:pt>
                <c:pt idx="68840">
                  <c:v>1510304400</c:v>
                </c:pt>
                <c:pt idx="68841">
                  <c:v>1510308000</c:v>
                </c:pt>
                <c:pt idx="68842">
                  <c:v>1510311600</c:v>
                </c:pt>
                <c:pt idx="68843">
                  <c:v>1510315200</c:v>
                </c:pt>
                <c:pt idx="68844">
                  <c:v>1510318800</c:v>
                </c:pt>
                <c:pt idx="68845">
                  <c:v>1510322400</c:v>
                </c:pt>
                <c:pt idx="68846">
                  <c:v>1510326000</c:v>
                </c:pt>
                <c:pt idx="68847">
                  <c:v>1510329600</c:v>
                </c:pt>
                <c:pt idx="68848">
                  <c:v>1510333200</c:v>
                </c:pt>
                <c:pt idx="68849">
                  <c:v>1510336800</c:v>
                </c:pt>
                <c:pt idx="68850">
                  <c:v>1510340400</c:v>
                </c:pt>
                <c:pt idx="68851">
                  <c:v>1510344000</c:v>
                </c:pt>
                <c:pt idx="68852">
                  <c:v>1510347600</c:v>
                </c:pt>
                <c:pt idx="68853">
                  <c:v>1510351200</c:v>
                </c:pt>
                <c:pt idx="68854">
                  <c:v>1510354800</c:v>
                </c:pt>
                <c:pt idx="68855">
                  <c:v>1510358400</c:v>
                </c:pt>
                <c:pt idx="68856">
                  <c:v>1510362000</c:v>
                </c:pt>
                <c:pt idx="68857">
                  <c:v>1510365600</c:v>
                </c:pt>
                <c:pt idx="68858">
                  <c:v>1510369200</c:v>
                </c:pt>
                <c:pt idx="68859">
                  <c:v>1510372800</c:v>
                </c:pt>
                <c:pt idx="68860">
                  <c:v>1510376400</c:v>
                </c:pt>
                <c:pt idx="68861">
                  <c:v>1510380000</c:v>
                </c:pt>
                <c:pt idx="68862">
                  <c:v>1510383600</c:v>
                </c:pt>
                <c:pt idx="68863">
                  <c:v>1510387200</c:v>
                </c:pt>
                <c:pt idx="68864">
                  <c:v>1510390800</c:v>
                </c:pt>
                <c:pt idx="68865">
                  <c:v>1510394400</c:v>
                </c:pt>
                <c:pt idx="68866">
                  <c:v>1510398000</c:v>
                </c:pt>
                <c:pt idx="68867">
                  <c:v>1510401600</c:v>
                </c:pt>
                <c:pt idx="68868">
                  <c:v>1510405200</c:v>
                </c:pt>
                <c:pt idx="68869">
                  <c:v>1510408800</c:v>
                </c:pt>
                <c:pt idx="68870">
                  <c:v>1510412400</c:v>
                </c:pt>
                <c:pt idx="68871">
                  <c:v>1510416000</c:v>
                </c:pt>
                <c:pt idx="68872">
                  <c:v>1510419600</c:v>
                </c:pt>
                <c:pt idx="68873">
                  <c:v>1510423200</c:v>
                </c:pt>
                <c:pt idx="68874">
                  <c:v>1510426800</c:v>
                </c:pt>
                <c:pt idx="68875">
                  <c:v>1510430400</c:v>
                </c:pt>
                <c:pt idx="68876">
                  <c:v>1510434000</c:v>
                </c:pt>
                <c:pt idx="68877">
                  <c:v>1510437600</c:v>
                </c:pt>
                <c:pt idx="68878">
                  <c:v>1510441200</c:v>
                </c:pt>
                <c:pt idx="68879">
                  <c:v>1510444800</c:v>
                </c:pt>
                <c:pt idx="68880">
                  <c:v>1510448400</c:v>
                </c:pt>
                <c:pt idx="68881">
                  <c:v>1510452000</c:v>
                </c:pt>
                <c:pt idx="68882">
                  <c:v>1510455600</c:v>
                </c:pt>
                <c:pt idx="68883">
                  <c:v>1510459200</c:v>
                </c:pt>
                <c:pt idx="68884">
                  <c:v>1510462800</c:v>
                </c:pt>
                <c:pt idx="68885">
                  <c:v>1510466400</c:v>
                </c:pt>
                <c:pt idx="68886">
                  <c:v>1510470000</c:v>
                </c:pt>
                <c:pt idx="68887">
                  <c:v>1510473600</c:v>
                </c:pt>
                <c:pt idx="68888">
                  <c:v>1510477200</c:v>
                </c:pt>
                <c:pt idx="68889">
                  <c:v>1510480800</c:v>
                </c:pt>
                <c:pt idx="68890">
                  <c:v>1510484400</c:v>
                </c:pt>
                <c:pt idx="68891">
                  <c:v>1510488000</c:v>
                </c:pt>
                <c:pt idx="68892">
                  <c:v>1510491600</c:v>
                </c:pt>
                <c:pt idx="68893">
                  <c:v>1510495200</c:v>
                </c:pt>
                <c:pt idx="68894">
                  <c:v>1510498800</c:v>
                </c:pt>
                <c:pt idx="68895">
                  <c:v>1510502400</c:v>
                </c:pt>
                <c:pt idx="68896">
                  <c:v>1510506000</c:v>
                </c:pt>
                <c:pt idx="68897">
                  <c:v>1510509600</c:v>
                </c:pt>
                <c:pt idx="68898">
                  <c:v>1510513200</c:v>
                </c:pt>
                <c:pt idx="68899">
                  <c:v>1510516800</c:v>
                </c:pt>
                <c:pt idx="68900">
                  <c:v>1510520400</c:v>
                </c:pt>
                <c:pt idx="68901">
                  <c:v>1510524000</c:v>
                </c:pt>
                <c:pt idx="68902">
                  <c:v>1510527600</c:v>
                </c:pt>
                <c:pt idx="68903">
                  <c:v>1510531200</c:v>
                </c:pt>
                <c:pt idx="68904">
                  <c:v>1510534800</c:v>
                </c:pt>
                <c:pt idx="68905">
                  <c:v>1510538400</c:v>
                </c:pt>
                <c:pt idx="68906">
                  <c:v>1510542000</c:v>
                </c:pt>
                <c:pt idx="68907">
                  <c:v>1510545600</c:v>
                </c:pt>
                <c:pt idx="68908">
                  <c:v>1510549200</c:v>
                </c:pt>
                <c:pt idx="68909">
                  <c:v>1510552800</c:v>
                </c:pt>
                <c:pt idx="68910">
                  <c:v>1510556400</c:v>
                </c:pt>
                <c:pt idx="68911">
                  <c:v>1510560000</c:v>
                </c:pt>
                <c:pt idx="68912">
                  <c:v>1510563600</c:v>
                </c:pt>
                <c:pt idx="68913">
                  <c:v>1510567200</c:v>
                </c:pt>
                <c:pt idx="68914">
                  <c:v>1510570800</c:v>
                </c:pt>
                <c:pt idx="68915">
                  <c:v>1510574400</c:v>
                </c:pt>
                <c:pt idx="68916">
                  <c:v>1510578000</c:v>
                </c:pt>
                <c:pt idx="68917">
                  <c:v>1510581600</c:v>
                </c:pt>
                <c:pt idx="68918">
                  <c:v>1510585200</c:v>
                </c:pt>
                <c:pt idx="68919">
                  <c:v>1510588800</c:v>
                </c:pt>
                <c:pt idx="68920">
                  <c:v>1510592400</c:v>
                </c:pt>
                <c:pt idx="68921">
                  <c:v>1510596000</c:v>
                </c:pt>
                <c:pt idx="68922">
                  <c:v>1510599600</c:v>
                </c:pt>
                <c:pt idx="68923">
                  <c:v>1510603200</c:v>
                </c:pt>
                <c:pt idx="68924">
                  <c:v>1510606800</c:v>
                </c:pt>
                <c:pt idx="68925">
                  <c:v>1510610400</c:v>
                </c:pt>
                <c:pt idx="68926">
                  <c:v>1510614000</c:v>
                </c:pt>
                <c:pt idx="68927">
                  <c:v>1510617600</c:v>
                </c:pt>
                <c:pt idx="68928">
                  <c:v>1510621200</c:v>
                </c:pt>
                <c:pt idx="68929">
                  <c:v>1510624800</c:v>
                </c:pt>
                <c:pt idx="68930">
                  <c:v>1510628400</c:v>
                </c:pt>
                <c:pt idx="68931">
                  <c:v>1510632000</c:v>
                </c:pt>
                <c:pt idx="68932">
                  <c:v>1510635600</c:v>
                </c:pt>
                <c:pt idx="68933">
                  <c:v>1510639200</c:v>
                </c:pt>
                <c:pt idx="68934">
                  <c:v>1510642800</c:v>
                </c:pt>
                <c:pt idx="68935">
                  <c:v>1510646400</c:v>
                </c:pt>
                <c:pt idx="68936">
                  <c:v>1510650000</c:v>
                </c:pt>
                <c:pt idx="68937">
                  <c:v>1510653600</c:v>
                </c:pt>
                <c:pt idx="68938">
                  <c:v>1510657200</c:v>
                </c:pt>
                <c:pt idx="68939">
                  <c:v>1510660800</c:v>
                </c:pt>
                <c:pt idx="68940">
                  <c:v>1510664400</c:v>
                </c:pt>
                <c:pt idx="68941">
                  <c:v>1510668000</c:v>
                </c:pt>
                <c:pt idx="68942">
                  <c:v>1510671600</c:v>
                </c:pt>
                <c:pt idx="68943">
                  <c:v>1510675200</c:v>
                </c:pt>
                <c:pt idx="68944">
                  <c:v>1510678800</c:v>
                </c:pt>
                <c:pt idx="68945">
                  <c:v>1510682400</c:v>
                </c:pt>
                <c:pt idx="68946">
                  <c:v>1510686000</c:v>
                </c:pt>
                <c:pt idx="68947">
                  <c:v>1510689600</c:v>
                </c:pt>
                <c:pt idx="68948">
                  <c:v>1510693200</c:v>
                </c:pt>
                <c:pt idx="68949">
                  <c:v>1510696800</c:v>
                </c:pt>
                <c:pt idx="68950">
                  <c:v>1510700400</c:v>
                </c:pt>
                <c:pt idx="68951">
                  <c:v>1510704000</c:v>
                </c:pt>
                <c:pt idx="68952">
                  <c:v>1510707600</c:v>
                </c:pt>
                <c:pt idx="68953">
                  <c:v>1510711200</c:v>
                </c:pt>
                <c:pt idx="68954">
                  <c:v>1510714800</c:v>
                </c:pt>
                <c:pt idx="68955">
                  <c:v>1510718400</c:v>
                </c:pt>
                <c:pt idx="68956">
                  <c:v>1510722000</c:v>
                </c:pt>
                <c:pt idx="68957">
                  <c:v>1510725600</c:v>
                </c:pt>
                <c:pt idx="68958">
                  <c:v>1510729200</c:v>
                </c:pt>
                <c:pt idx="68959">
                  <c:v>1510732800</c:v>
                </c:pt>
                <c:pt idx="68960">
                  <c:v>1510736400</c:v>
                </c:pt>
                <c:pt idx="68961">
                  <c:v>1510740000</c:v>
                </c:pt>
                <c:pt idx="68962">
                  <c:v>1510743600</c:v>
                </c:pt>
                <c:pt idx="68963">
                  <c:v>1510747200</c:v>
                </c:pt>
                <c:pt idx="68964">
                  <c:v>1510750800</c:v>
                </c:pt>
                <c:pt idx="68965">
                  <c:v>1510754400</c:v>
                </c:pt>
                <c:pt idx="68966">
                  <c:v>1510758000</c:v>
                </c:pt>
                <c:pt idx="68967">
                  <c:v>1510761600</c:v>
                </c:pt>
                <c:pt idx="68968">
                  <c:v>1510765200</c:v>
                </c:pt>
                <c:pt idx="68969">
                  <c:v>1510768800</c:v>
                </c:pt>
                <c:pt idx="68970">
                  <c:v>1510772400</c:v>
                </c:pt>
                <c:pt idx="68971">
                  <c:v>1510776000</c:v>
                </c:pt>
                <c:pt idx="68972">
                  <c:v>1510779600</c:v>
                </c:pt>
                <c:pt idx="68973">
                  <c:v>1510783200</c:v>
                </c:pt>
                <c:pt idx="68974">
                  <c:v>1510786800</c:v>
                </c:pt>
                <c:pt idx="68975">
                  <c:v>1510790400</c:v>
                </c:pt>
                <c:pt idx="68976">
                  <c:v>1510794000</c:v>
                </c:pt>
                <c:pt idx="68977">
                  <c:v>1510797600</c:v>
                </c:pt>
                <c:pt idx="68978">
                  <c:v>1510801200</c:v>
                </c:pt>
                <c:pt idx="68979">
                  <c:v>1510804800</c:v>
                </c:pt>
                <c:pt idx="68980">
                  <c:v>1510808400</c:v>
                </c:pt>
                <c:pt idx="68981">
                  <c:v>1510812000</c:v>
                </c:pt>
                <c:pt idx="68982">
                  <c:v>1510815600</c:v>
                </c:pt>
                <c:pt idx="68983">
                  <c:v>1510819200</c:v>
                </c:pt>
                <c:pt idx="68984">
                  <c:v>1510822800</c:v>
                </c:pt>
                <c:pt idx="68985">
                  <c:v>1510826400</c:v>
                </c:pt>
                <c:pt idx="68986">
                  <c:v>1510830000</c:v>
                </c:pt>
                <c:pt idx="68987">
                  <c:v>1510833600</c:v>
                </c:pt>
                <c:pt idx="68988">
                  <c:v>1510837200</c:v>
                </c:pt>
                <c:pt idx="68989">
                  <c:v>1510840800</c:v>
                </c:pt>
                <c:pt idx="68990">
                  <c:v>1510844400</c:v>
                </c:pt>
                <c:pt idx="68991">
                  <c:v>1510848000</c:v>
                </c:pt>
                <c:pt idx="68992">
                  <c:v>1510851600</c:v>
                </c:pt>
                <c:pt idx="68993">
                  <c:v>1510855200</c:v>
                </c:pt>
                <c:pt idx="68994">
                  <c:v>1510858800</c:v>
                </c:pt>
                <c:pt idx="68995">
                  <c:v>1510862400</c:v>
                </c:pt>
                <c:pt idx="68996">
                  <c:v>1510866000</c:v>
                </c:pt>
                <c:pt idx="68997">
                  <c:v>1510869600</c:v>
                </c:pt>
                <c:pt idx="68998">
                  <c:v>1510873200</c:v>
                </c:pt>
                <c:pt idx="68999">
                  <c:v>1510876800</c:v>
                </c:pt>
                <c:pt idx="69000">
                  <c:v>1510880400</c:v>
                </c:pt>
                <c:pt idx="69001">
                  <c:v>1510884000</c:v>
                </c:pt>
                <c:pt idx="69002">
                  <c:v>1510887600</c:v>
                </c:pt>
                <c:pt idx="69003">
                  <c:v>1510891200</c:v>
                </c:pt>
                <c:pt idx="69004">
                  <c:v>1510894800</c:v>
                </c:pt>
                <c:pt idx="69005">
                  <c:v>1510898400</c:v>
                </c:pt>
                <c:pt idx="69006">
                  <c:v>1510902000</c:v>
                </c:pt>
                <c:pt idx="69007">
                  <c:v>1510905600</c:v>
                </c:pt>
                <c:pt idx="69008">
                  <c:v>1510909200</c:v>
                </c:pt>
                <c:pt idx="69009">
                  <c:v>1510912800</c:v>
                </c:pt>
                <c:pt idx="69010">
                  <c:v>1510916400</c:v>
                </c:pt>
                <c:pt idx="69011">
                  <c:v>1510920000</c:v>
                </c:pt>
                <c:pt idx="69012">
                  <c:v>1510923600</c:v>
                </c:pt>
                <c:pt idx="69013">
                  <c:v>1510927200</c:v>
                </c:pt>
                <c:pt idx="69014">
                  <c:v>1510930800</c:v>
                </c:pt>
                <c:pt idx="69015">
                  <c:v>1510934400</c:v>
                </c:pt>
                <c:pt idx="69016">
                  <c:v>1510938000</c:v>
                </c:pt>
                <c:pt idx="69017">
                  <c:v>1510941600</c:v>
                </c:pt>
                <c:pt idx="69018">
                  <c:v>1510945200</c:v>
                </c:pt>
                <c:pt idx="69019">
                  <c:v>1510948800</c:v>
                </c:pt>
                <c:pt idx="69020">
                  <c:v>1510952400</c:v>
                </c:pt>
                <c:pt idx="69021">
                  <c:v>1510956000</c:v>
                </c:pt>
                <c:pt idx="69022">
                  <c:v>1510959600</c:v>
                </c:pt>
                <c:pt idx="69023">
                  <c:v>1510963200</c:v>
                </c:pt>
                <c:pt idx="69024">
                  <c:v>1510966800</c:v>
                </c:pt>
                <c:pt idx="69025">
                  <c:v>1510970400</c:v>
                </c:pt>
                <c:pt idx="69026">
                  <c:v>1510974000</c:v>
                </c:pt>
                <c:pt idx="69027">
                  <c:v>1510977600</c:v>
                </c:pt>
                <c:pt idx="69028">
                  <c:v>1510981200</c:v>
                </c:pt>
                <c:pt idx="69029">
                  <c:v>1510984800</c:v>
                </c:pt>
                <c:pt idx="69030">
                  <c:v>1510988400</c:v>
                </c:pt>
                <c:pt idx="69031">
                  <c:v>1510992000</c:v>
                </c:pt>
                <c:pt idx="69032">
                  <c:v>1510995600</c:v>
                </c:pt>
                <c:pt idx="69033">
                  <c:v>1510999200</c:v>
                </c:pt>
                <c:pt idx="69034">
                  <c:v>1511002800</c:v>
                </c:pt>
                <c:pt idx="69035">
                  <c:v>1511006400</c:v>
                </c:pt>
                <c:pt idx="69036">
                  <c:v>1511010000</c:v>
                </c:pt>
                <c:pt idx="69037">
                  <c:v>1511013600</c:v>
                </c:pt>
                <c:pt idx="69038">
                  <c:v>1511017200</c:v>
                </c:pt>
                <c:pt idx="69039">
                  <c:v>1511020800</c:v>
                </c:pt>
                <c:pt idx="69040">
                  <c:v>1511024400</c:v>
                </c:pt>
                <c:pt idx="69041">
                  <c:v>1511028000</c:v>
                </c:pt>
                <c:pt idx="69042">
                  <c:v>1511031600</c:v>
                </c:pt>
                <c:pt idx="69043">
                  <c:v>1511035200</c:v>
                </c:pt>
                <c:pt idx="69044">
                  <c:v>1511038800</c:v>
                </c:pt>
                <c:pt idx="69045">
                  <c:v>1511042400</c:v>
                </c:pt>
                <c:pt idx="69046">
                  <c:v>1511046000</c:v>
                </c:pt>
                <c:pt idx="69047">
                  <c:v>1511049600</c:v>
                </c:pt>
                <c:pt idx="69048">
                  <c:v>1511053200</c:v>
                </c:pt>
                <c:pt idx="69049">
                  <c:v>1511056800</c:v>
                </c:pt>
                <c:pt idx="69050">
                  <c:v>1511060400</c:v>
                </c:pt>
                <c:pt idx="69051">
                  <c:v>1511064000</c:v>
                </c:pt>
                <c:pt idx="69052">
                  <c:v>1511067600</c:v>
                </c:pt>
                <c:pt idx="69053">
                  <c:v>1511071200</c:v>
                </c:pt>
                <c:pt idx="69054">
                  <c:v>1511074800</c:v>
                </c:pt>
                <c:pt idx="69055">
                  <c:v>1511078400</c:v>
                </c:pt>
                <c:pt idx="69056">
                  <c:v>1511082000</c:v>
                </c:pt>
                <c:pt idx="69057">
                  <c:v>1511085600</c:v>
                </c:pt>
                <c:pt idx="69058">
                  <c:v>1511089200</c:v>
                </c:pt>
                <c:pt idx="69059">
                  <c:v>1511092800</c:v>
                </c:pt>
                <c:pt idx="69060">
                  <c:v>1511096400</c:v>
                </c:pt>
                <c:pt idx="69061">
                  <c:v>1511100000</c:v>
                </c:pt>
                <c:pt idx="69062">
                  <c:v>1511103600</c:v>
                </c:pt>
                <c:pt idx="69063">
                  <c:v>1511107200</c:v>
                </c:pt>
                <c:pt idx="69064">
                  <c:v>1511110800</c:v>
                </c:pt>
                <c:pt idx="69065">
                  <c:v>1511114400</c:v>
                </c:pt>
                <c:pt idx="69066">
                  <c:v>1511118000</c:v>
                </c:pt>
                <c:pt idx="69067">
                  <c:v>1511121600</c:v>
                </c:pt>
                <c:pt idx="69068">
                  <c:v>1511125200</c:v>
                </c:pt>
                <c:pt idx="69069">
                  <c:v>1511128800</c:v>
                </c:pt>
                <c:pt idx="69070">
                  <c:v>1511132400</c:v>
                </c:pt>
                <c:pt idx="69071">
                  <c:v>1511136000</c:v>
                </c:pt>
                <c:pt idx="69072">
                  <c:v>1511139600</c:v>
                </c:pt>
                <c:pt idx="69073">
                  <c:v>1511143200</c:v>
                </c:pt>
                <c:pt idx="69074">
                  <c:v>1511146800</c:v>
                </c:pt>
                <c:pt idx="69075">
                  <c:v>1511150400</c:v>
                </c:pt>
                <c:pt idx="69076">
                  <c:v>1511154000</c:v>
                </c:pt>
                <c:pt idx="69077">
                  <c:v>1511157600</c:v>
                </c:pt>
                <c:pt idx="69078">
                  <c:v>1511161200</c:v>
                </c:pt>
                <c:pt idx="69079">
                  <c:v>1511164800</c:v>
                </c:pt>
                <c:pt idx="69080">
                  <c:v>1511168400</c:v>
                </c:pt>
                <c:pt idx="69081">
                  <c:v>1511172000</c:v>
                </c:pt>
                <c:pt idx="69082">
                  <c:v>1511175600</c:v>
                </c:pt>
                <c:pt idx="69083">
                  <c:v>1511179200</c:v>
                </c:pt>
                <c:pt idx="69084">
                  <c:v>1511182800</c:v>
                </c:pt>
                <c:pt idx="69085">
                  <c:v>1511186400</c:v>
                </c:pt>
                <c:pt idx="69086">
                  <c:v>1511190000</c:v>
                </c:pt>
                <c:pt idx="69087">
                  <c:v>1511193600</c:v>
                </c:pt>
                <c:pt idx="69088">
                  <c:v>1511197200</c:v>
                </c:pt>
                <c:pt idx="69089">
                  <c:v>1511200800</c:v>
                </c:pt>
                <c:pt idx="69090">
                  <c:v>1511204400</c:v>
                </c:pt>
                <c:pt idx="69091">
                  <c:v>1511208000</c:v>
                </c:pt>
                <c:pt idx="69092">
                  <c:v>1511211600</c:v>
                </c:pt>
                <c:pt idx="69093">
                  <c:v>1511215200</c:v>
                </c:pt>
                <c:pt idx="69094">
                  <c:v>1511218800</c:v>
                </c:pt>
                <c:pt idx="69095">
                  <c:v>1511222400</c:v>
                </c:pt>
                <c:pt idx="69096">
                  <c:v>1511226000</c:v>
                </c:pt>
                <c:pt idx="69097">
                  <c:v>1511229600</c:v>
                </c:pt>
                <c:pt idx="69098">
                  <c:v>1511233200</c:v>
                </c:pt>
                <c:pt idx="69099">
                  <c:v>1511236800</c:v>
                </c:pt>
                <c:pt idx="69100">
                  <c:v>1511240400</c:v>
                </c:pt>
                <c:pt idx="69101">
                  <c:v>1511244000</c:v>
                </c:pt>
                <c:pt idx="69102">
                  <c:v>1511247600</c:v>
                </c:pt>
                <c:pt idx="69103">
                  <c:v>1511251200</c:v>
                </c:pt>
                <c:pt idx="69104">
                  <c:v>1511254800</c:v>
                </c:pt>
                <c:pt idx="69105">
                  <c:v>1511258400</c:v>
                </c:pt>
                <c:pt idx="69106">
                  <c:v>1511262000</c:v>
                </c:pt>
                <c:pt idx="69107">
                  <c:v>1511265600</c:v>
                </c:pt>
                <c:pt idx="69108">
                  <c:v>1511269200</c:v>
                </c:pt>
                <c:pt idx="69109">
                  <c:v>1511272800</c:v>
                </c:pt>
                <c:pt idx="69110">
                  <c:v>1511276400</c:v>
                </c:pt>
                <c:pt idx="69111">
                  <c:v>1511280000</c:v>
                </c:pt>
                <c:pt idx="69112">
                  <c:v>1511283600</c:v>
                </c:pt>
                <c:pt idx="69113">
                  <c:v>1511287200</c:v>
                </c:pt>
                <c:pt idx="69114">
                  <c:v>1511290800</c:v>
                </c:pt>
                <c:pt idx="69115">
                  <c:v>1511294400</c:v>
                </c:pt>
                <c:pt idx="69116">
                  <c:v>1511298000</c:v>
                </c:pt>
                <c:pt idx="69117">
                  <c:v>1511301600</c:v>
                </c:pt>
                <c:pt idx="69118">
                  <c:v>1511305200</c:v>
                </c:pt>
                <c:pt idx="69119">
                  <c:v>1511308800</c:v>
                </c:pt>
                <c:pt idx="69120">
                  <c:v>1511312400</c:v>
                </c:pt>
                <c:pt idx="69121">
                  <c:v>1511316000</c:v>
                </c:pt>
                <c:pt idx="69122">
                  <c:v>1511319600</c:v>
                </c:pt>
                <c:pt idx="69123">
                  <c:v>1511323200</c:v>
                </c:pt>
                <c:pt idx="69124">
                  <c:v>1511326800</c:v>
                </c:pt>
                <c:pt idx="69125">
                  <c:v>1511330400</c:v>
                </c:pt>
                <c:pt idx="69126">
                  <c:v>1511334000</c:v>
                </c:pt>
                <c:pt idx="69127">
                  <c:v>1511337600</c:v>
                </c:pt>
                <c:pt idx="69128">
                  <c:v>1511341200</c:v>
                </c:pt>
                <c:pt idx="69129">
                  <c:v>1511344800</c:v>
                </c:pt>
                <c:pt idx="69130">
                  <c:v>1511348400</c:v>
                </c:pt>
                <c:pt idx="69131">
                  <c:v>1511352000</c:v>
                </c:pt>
                <c:pt idx="69132">
                  <c:v>1511355600</c:v>
                </c:pt>
                <c:pt idx="69133">
                  <c:v>1511359200</c:v>
                </c:pt>
                <c:pt idx="69134">
                  <c:v>1511362800</c:v>
                </c:pt>
                <c:pt idx="69135">
                  <c:v>1511366400</c:v>
                </c:pt>
                <c:pt idx="69136">
                  <c:v>1511370000</c:v>
                </c:pt>
                <c:pt idx="69137">
                  <c:v>1511373600</c:v>
                </c:pt>
                <c:pt idx="69138">
                  <c:v>1511377200</c:v>
                </c:pt>
                <c:pt idx="69139">
                  <c:v>1511380800</c:v>
                </c:pt>
                <c:pt idx="69140">
                  <c:v>1511384400</c:v>
                </c:pt>
                <c:pt idx="69141">
                  <c:v>1511388000</c:v>
                </c:pt>
                <c:pt idx="69142">
                  <c:v>1511391600</c:v>
                </c:pt>
                <c:pt idx="69143">
                  <c:v>1511395200</c:v>
                </c:pt>
                <c:pt idx="69144">
                  <c:v>1511398800</c:v>
                </c:pt>
                <c:pt idx="69145">
                  <c:v>1511402400</c:v>
                </c:pt>
                <c:pt idx="69146">
                  <c:v>1511406000</c:v>
                </c:pt>
                <c:pt idx="69147">
                  <c:v>1511409600</c:v>
                </c:pt>
                <c:pt idx="69148">
                  <c:v>1511413200</c:v>
                </c:pt>
                <c:pt idx="69149">
                  <c:v>1511416800</c:v>
                </c:pt>
                <c:pt idx="69150">
                  <c:v>1511420400</c:v>
                </c:pt>
                <c:pt idx="69151">
                  <c:v>1511424000</c:v>
                </c:pt>
                <c:pt idx="69152">
                  <c:v>1511427600</c:v>
                </c:pt>
                <c:pt idx="69153">
                  <c:v>1511431200</c:v>
                </c:pt>
                <c:pt idx="69154">
                  <c:v>1511434800</c:v>
                </c:pt>
                <c:pt idx="69155">
                  <c:v>1511438400</c:v>
                </c:pt>
                <c:pt idx="69156">
                  <c:v>1511442000</c:v>
                </c:pt>
                <c:pt idx="69157">
                  <c:v>1511445600</c:v>
                </c:pt>
                <c:pt idx="69158">
                  <c:v>1511449200</c:v>
                </c:pt>
                <c:pt idx="69159">
                  <c:v>1511452800</c:v>
                </c:pt>
                <c:pt idx="69160">
                  <c:v>1511456400</c:v>
                </c:pt>
                <c:pt idx="69161">
                  <c:v>1511460000</c:v>
                </c:pt>
                <c:pt idx="69162">
                  <c:v>1511463600</c:v>
                </c:pt>
                <c:pt idx="69163">
                  <c:v>1511467200</c:v>
                </c:pt>
                <c:pt idx="69164">
                  <c:v>1511470800</c:v>
                </c:pt>
                <c:pt idx="69165">
                  <c:v>1511474400</c:v>
                </c:pt>
                <c:pt idx="69166">
                  <c:v>1511478000</c:v>
                </c:pt>
                <c:pt idx="69167">
                  <c:v>1511481600</c:v>
                </c:pt>
                <c:pt idx="69168">
                  <c:v>1511485200</c:v>
                </c:pt>
                <c:pt idx="69169">
                  <c:v>1511488800</c:v>
                </c:pt>
                <c:pt idx="69170">
                  <c:v>1511492400</c:v>
                </c:pt>
                <c:pt idx="69171">
                  <c:v>1511496000</c:v>
                </c:pt>
                <c:pt idx="69172">
                  <c:v>1511499600</c:v>
                </c:pt>
                <c:pt idx="69173">
                  <c:v>1511503200</c:v>
                </c:pt>
                <c:pt idx="69174">
                  <c:v>1511506800</c:v>
                </c:pt>
                <c:pt idx="69175">
                  <c:v>1511510400</c:v>
                </c:pt>
                <c:pt idx="69176">
                  <c:v>1511514000</c:v>
                </c:pt>
                <c:pt idx="69177">
                  <c:v>1511517600</c:v>
                </c:pt>
                <c:pt idx="69178">
                  <c:v>1511521200</c:v>
                </c:pt>
                <c:pt idx="69179">
                  <c:v>1511524800</c:v>
                </c:pt>
                <c:pt idx="69180">
                  <c:v>1511528400</c:v>
                </c:pt>
                <c:pt idx="69181">
                  <c:v>1511532000</c:v>
                </c:pt>
                <c:pt idx="69182">
                  <c:v>1511535600</c:v>
                </c:pt>
                <c:pt idx="69183">
                  <c:v>1511539200</c:v>
                </c:pt>
                <c:pt idx="69184">
                  <c:v>1511542800</c:v>
                </c:pt>
                <c:pt idx="69185">
                  <c:v>1511546400</c:v>
                </c:pt>
                <c:pt idx="69186">
                  <c:v>1511550000</c:v>
                </c:pt>
                <c:pt idx="69187">
                  <c:v>1511553600</c:v>
                </c:pt>
                <c:pt idx="69188">
                  <c:v>1511557200</c:v>
                </c:pt>
                <c:pt idx="69189">
                  <c:v>1511560800</c:v>
                </c:pt>
                <c:pt idx="69190">
                  <c:v>1511564400</c:v>
                </c:pt>
                <c:pt idx="69191">
                  <c:v>1511568000</c:v>
                </c:pt>
                <c:pt idx="69192">
                  <c:v>1511571600</c:v>
                </c:pt>
                <c:pt idx="69193">
                  <c:v>1511575200</c:v>
                </c:pt>
                <c:pt idx="69194">
                  <c:v>1511578800</c:v>
                </c:pt>
                <c:pt idx="69195">
                  <c:v>1511582400</c:v>
                </c:pt>
                <c:pt idx="69196">
                  <c:v>1511586000</c:v>
                </c:pt>
                <c:pt idx="69197">
                  <c:v>1511589600</c:v>
                </c:pt>
                <c:pt idx="69198">
                  <c:v>1511593200</c:v>
                </c:pt>
                <c:pt idx="69199">
                  <c:v>1511596800</c:v>
                </c:pt>
                <c:pt idx="69200">
                  <c:v>1511600400</c:v>
                </c:pt>
                <c:pt idx="69201">
                  <c:v>1511604000</c:v>
                </c:pt>
                <c:pt idx="69202">
                  <c:v>1511607600</c:v>
                </c:pt>
                <c:pt idx="69203">
                  <c:v>1511611200</c:v>
                </c:pt>
                <c:pt idx="69204">
                  <c:v>1511614800</c:v>
                </c:pt>
                <c:pt idx="69205">
                  <c:v>1511618400</c:v>
                </c:pt>
                <c:pt idx="69206">
                  <c:v>1511622000</c:v>
                </c:pt>
                <c:pt idx="69207">
                  <c:v>1511625600</c:v>
                </c:pt>
                <c:pt idx="69208">
                  <c:v>1511629200</c:v>
                </c:pt>
                <c:pt idx="69209">
                  <c:v>1511632800</c:v>
                </c:pt>
                <c:pt idx="69210">
                  <c:v>1511636400</c:v>
                </c:pt>
                <c:pt idx="69211">
                  <c:v>1511640000</c:v>
                </c:pt>
                <c:pt idx="69212">
                  <c:v>1511643600</c:v>
                </c:pt>
                <c:pt idx="69213">
                  <c:v>1511647200</c:v>
                </c:pt>
                <c:pt idx="69214">
                  <c:v>1511650800</c:v>
                </c:pt>
                <c:pt idx="69215">
                  <c:v>1511654400</c:v>
                </c:pt>
                <c:pt idx="69216">
                  <c:v>1511658000</c:v>
                </c:pt>
                <c:pt idx="69217">
                  <c:v>1511661600</c:v>
                </c:pt>
                <c:pt idx="69218">
                  <c:v>1511665200</c:v>
                </c:pt>
                <c:pt idx="69219">
                  <c:v>1511668800</c:v>
                </c:pt>
                <c:pt idx="69220">
                  <c:v>1511672400</c:v>
                </c:pt>
                <c:pt idx="69221">
                  <c:v>1511676000</c:v>
                </c:pt>
                <c:pt idx="69222">
                  <c:v>1511679600</c:v>
                </c:pt>
                <c:pt idx="69223">
                  <c:v>1511683200</c:v>
                </c:pt>
                <c:pt idx="69224">
                  <c:v>1511686800</c:v>
                </c:pt>
                <c:pt idx="69225">
                  <c:v>1511690400</c:v>
                </c:pt>
                <c:pt idx="69226">
                  <c:v>1511694000</c:v>
                </c:pt>
                <c:pt idx="69227">
                  <c:v>1511697600</c:v>
                </c:pt>
                <c:pt idx="69228">
                  <c:v>1511701200</c:v>
                </c:pt>
                <c:pt idx="69229">
                  <c:v>1511704800</c:v>
                </c:pt>
                <c:pt idx="69230">
                  <c:v>1511708400</c:v>
                </c:pt>
                <c:pt idx="69231">
                  <c:v>1511712000</c:v>
                </c:pt>
                <c:pt idx="69232">
                  <c:v>1511715600</c:v>
                </c:pt>
                <c:pt idx="69233">
                  <c:v>1511719200</c:v>
                </c:pt>
                <c:pt idx="69234">
                  <c:v>1511722800</c:v>
                </c:pt>
                <c:pt idx="69235">
                  <c:v>1511726400</c:v>
                </c:pt>
                <c:pt idx="69236">
                  <c:v>1511730000</c:v>
                </c:pt>
                <c:pt idx="69237">
                  <c:v>1511733600</c:v>
                </c:pt>
                <c:pt idx="69238">
                  <c:v>1511737200</c:v>
                </c:pt>
                <c:pt idx="69239">
                  <c:v>1511740800</c:v>
                </c:pt>
                <c:pt idx="69240">
                  <c:v>1511744400</c:v>
                </c:pt>
                <c:pt idx="69241">
                  <c:v>1511748000</c:v>
                </c:pt>
                <c:pt idx="69242">
                  <c:v>1511751600</c:v>
                </c:pt>
                <c:pt idx="69243">
                  <c:v>1511755200</c:v>
                </c:pt>
                <c:pt idx="69244">
                  <c:v>1511758800</c:v>
                </c:pt>
                <c:pt idx="69245">
                  <c:v>1511762400</c:v>
                </c:pt>
                <c:pt idx="69246">
                  <c:v>1511766000</c:v>
                </c:pt>
                <c:pt idx="69247">
                  <c:v>1511769600</c:v>
                </c:pt>
                <c:pt idx="69248">
                  <c:v>1511773200</c:v>
                </c:pt>
                <c:pt idx="69249">
                  <c:v>1511776800</c:v>
                </c:pt>
                <c:pt idx="69250">
                  <c:v>1511780400</c:v>
                </c:pt>
                <c:pt idx="69251">
                  <c:v>1511784000</c:v>
                </c:pt>
                <c:pt idx="69252">
                  <c:v>1511787600</c:v>
                </c:pt>
                <c:pt idx="69253">
                  <c:v>1511791200</c:v>
                </c:pt>
                <c:pt idx="69254">
                  <c:v>1511794800</c:v>
                </c:pt>
                <c:pt idx="69255">
                  <c:v>1511798400</c:v>
                </c:pt>
                <c:pt idx="69256">
                  <c:v>1511802000</c:v>
                </c:pt>
                <c:pt idx="69257">
                  <c:v>1511805600</c:v>
                </c:pt>
                <c:pt idx="69258">
                  <c:v>1511809200</c:v>
                </c:pt>
                <c:pt idx="69259">
                  <c:v>1511812800</c:v>
                </c:pt>
                <c:pt idx="69260">
                  <c:v>1511816400</c:v>
                </c:pt>
                <c:pt idx="69261">
                  <c:v>1511820000</c:v>
                </c:pt>
                <c:pt idx="69262">
                  <c:v>1511823600</c:v>
                </c:pt>
                <c:pt idx="69263">
                  <c:v>1511827200</c:v>
                </c:pt>
                <c:pt idx="69264">
                  <c:v>1511830800</c:v>
                </c:pt>
                <c:pt idx="69265">
                  <c:v>1511834400</c:v>
                </c:pt>
                <c:pt idx="69266">
                  <c:v>1511838000</c:v>
                </c:pt>
                <c:pt idx="69267">
                  <c:v>1511841600</c:v>
                </c:pt>
                <c:pt idx="69268">
                  <c:v>1511845200</c:v>
                </c:pt>
                <c:pt idx="69269">
                  <c:v>1511848800</c:v>
                </c:pt>
                <c:pt idx="69270">
                  <c:v>1511852400</c:v>
                </c:pt>
                <c:pt idx="69271">
                  <c:v>1511856000</c:v>
                </c:pt>
                <c:pt idx="69272">
                  <c:v>1511859600</c:v>
                </c:pt>
                <c:pt idx="69273">
                  <c:v>1511863200</c:v>
                </c:pt>
                <c:pt idx="69274">
                  <c:v>1511866800</c:v>
                </c:pt>
                <c:pt idx="69275">
                  <c:v>1511870400</c:v>
                </c:pt>
                <c:pt idx="69276">
                  <c:v>1511874000</c:v>
                </c:pt>
                <c:pt idx="69277">
                  <c:v>1511877600</c:v>
                </c:pt>
                <c:pt idx="69278">
                  <c:v>1511881200</c:v>
                </c:pt>
                <c:pt idx="69279">
                  <c:v>1511884800</c:v>
                </c:pt>
                <c:pt idx="69280">
                  <c:v>1511888400</c:v>
                </c:pt>
                <c:pt idx="69281">
                  <c:v>1511892000</c:v>
                </c:pt>
                <c:pt idx="69282">
                  <c:v>1511895600</c:v>
                </c:pt>
                <c:pt idx="69283">
                  <c:v>1511899200</c:v>
                </c:pt>
                <c:pt idx="69284">
                  <c:v>1511902800</c:v>
                </c:pt>
                <c:pt idx="69285">
                  <c:v>1511906400</c:v>
                </c:pt>
                <c:pt idx="69286">
                  <c:v>1511910000</c:v>
                </c:pt>
                <c:pt idx="69287">
                  <c:v>1511913600</c:v>
                </c:pt>
                <c:pt idx="69288">
                  <c:v>1511917200</c:v>
                </c:pt>
                <c:pt idx="69289">
                  <c:v>1511920800</c:v>
                </c:pt>
                <c:pt idx="69290">
                  <c:v>1511924400</c:v>
                </c:pt>
                <c:pt idx="69291">
                  <c:v>1511928000</c:v>
                </c:pt>
                <c:pt idx="69292">
                  <c:v>1511931600</c:v>
                </c:pt>
                <c:pt idx="69293">
                  <c:v>1511935200</c:v>
                </c:pt>
                <c:pt idx="69294">
                  <c:v>1511938800</c:v>
                </c:pt>
                <c:pt idx="69295">
                  <c:v>1511942400</c:v>
                </c:pt>
                <c:pt idx="69296">
                  <c:v>1511946000</c:v>
                </c:pt>
                <c:pt idx="69297">
                  <c:v>1511949600</c:v>
                </c:pt>
                <c:pt idx="69298">
                  <c:v>1511953200</c:v>
                </c:pt>
                <c:pt idx="69299">
                  <c:v>1511956800</c:v>
                </c:pt>
                <c:pt idx="69300">
                  <c:v>1511960400</c:v>
                </c:pt>
                <c:pt idx="69301">
                  <c:v>1511964000</c:v>
                </c:pt>
                <c:pt idx="69302">
                  <c:v>1511967600</c:v>
                </c:pt>
                <c:pt idx="69303">
                  <c:v>1511971200</c:v>
                </c:pt>
                <c:pt idx="69304">
                  <c:v>1511974800</c:v>
                </c:pt>
                <c:pt idx="69305">
                  <c:v>1511978400</c:v>
                </c:pt>
                <c:pt idx="69306">
                  <c:v>1511982000</c:v>
                </c:pt>
                <c:pt idx="69307">
                  <c:v>1511985600</c:v>
                </c:pt>
                <c:pt idx="69308">
                  <c:v>1511989200</c:v>
                </c:pt>
                <c:pt idx="69309">
                  <c:v>1511992800</c:v>
                </c:pt>
                <c:pt idx="69310">
                  <c:v>1511996400</c:v>
                </c:pt>
                <c:pt idx="69311">
                  <c:v>1512000000</c:v>
                </c:pt>
                <c:pt idx="69312">
                  <c:v>1512003600</c:v>
                </c:pt>
                <c:pt idx="69313">
                  <c:v>1512007200</c:v>
                </c:pt>
                <c:pt idx="69314">
                  <c:v>1512010800</c:v>
                </c:pt>
                <c:pt idx="69315">
                  <c:v>1512014400</c:v>
                </c:pt>
                <c:pt idx="69316">
                  <c:v>1512018000</c:v>
                </c:pt>
                <c:pt idx="69317">
                  <c:v>1512021600</c:v>
                </c:pt>
                <c:pt idx="69318">
                  <c:v>1512025200</c:v>
                </c:pt>
                <c:pt idx="69319">
                  <c:v>1512028800</c:v>
                </c:pt>
                <c:pt idx="69320">
                  <c:v>1512032400</c:v>
                </c:pt>
                <c:pt idx="69321">
                  <c:v>1512036000</c:v>
                </c:pt>
                <c:pt idx="69322">
                  <c:v>1512039600</c:v>
                </c:pt>
                <c:pt idx="69323">
                  <c:v>1512043200</c:v>
                </c:pt>
                <c:pt idx="69324">
                  <c:v>1512046800</c:v>
                </c:pt>
                <c:pt idx="69325">
                  <c:v>1512050400</c:v>
                </c:pt>
                <c:pt idx="69326">
                  <c:v>1512054000</c:v>
                </c:pt>
                <c:pt idx="69327">
                  <c:v>1512057600</c:v>
                </c:pt>
                <c:pt idx="69328">
                  <c:v>1512061200</c:v>
                </c:pt>
                <c:pt idx="69329">
                  <c:v>1512064800</c:v>
                </c:pt>
                <c:pt idx="69330">
                  <c:v>1512068400</c:v>
                </c:pt>
                <c:pt idx="69331">
                  <c:v>1512072000</c:v>
                </c:pt>
                <c:pt idx="69332">
                  <c:v>1512075600</c:v>
                </c:pt>
                <c:pt idx="69333">
                  <c:v>1512079200</c:v>
                </c:pt>
                <c:pt idx="69334">
                  <c:v>1512082800</c:v>
                </c:pt>
                <c:pt idx="69335">
                  <c:v>1512086400</c:v>
                </c:pt>
                <c:pt idx="69336">
                  <c:v>1512090000</c:v>
                </c:pt>
                <c:pt idx="69337">
                  <c:v>1512093600</c:v>
                </c:pt>
                <c:pt idx="69338">
                  <c:v>1512097200</c:v>
                </c:pt>
                <c:pt idx="69339">
                  <c:v>1512100800</c:v>
                </c:pt>
                <c:pt idx="69340">
                  <c:v>1512104400</c:v>
                </c:pt>
                <c:pt idx="69341">
                  <c:v>1512108000</c:v>
                </c:pt>
                <c:pt idx="69342">
                  <c:v>1512111600</c:v>
                </c:pt>
                <c:pt idx="69343">
                  <c:v>1512115200</c:v>
                </c:pt>
                <c:pt idx="69344">
                  <c:v>1512118800</c:v>
                </c:pt>
                <c:pt idx="69345">
                  <c:v>1512122400</c:v>
                </c:pt>
                <c:pt idx="69346">
                  <c:v>1512126000</c:v>
                </c:pt>
                <c:pt idx="69347">
                  <c:v>1512129600</c:v>
                </c:pt>
                <c:pt idx="69348">
                  <c:v>1512133200</c:v>
                </c:pt>
                <c:pt idx="69349">
                  <c:v>1512136800</c:v>
                </c:pt>
                <c:pt idx="69350">
                  <c:v>1512140400</c:v>
                </c:pt>
                <c:pt idx="69351">
                  <c:v>1512144000</c:v>
                </c:pt>
                <c:pt idx="69352">
                  <c:v>1512147600</c:v>
                </c:pt>
                <c:pt idx="69353">
                  <c:v>1512151200</c:v>
                </c:pt>
                <c:pt idx="69354">
                  <c:v>1512154800</c:v>
                </c:pt>
                <c:pt idx="69355">
                  <c:v>1512158400</c:v>
                </c:pt>
                <c:pt idx="69356">
                  <c:v>1512162000</c:v>
                </c:pt>
                <c:pt idx="69357">
                  <c:v>1512165600</c:v>
                </c:pt>
                <c:pt idx="69358">
                  <c:v>1512169200</c:v>
                </c:pt>
                <c:pt idx="69359">
                  <c:v>1512172800</c:v>
                </c:pt>
                <c:pt idx="69360">
                  <c:v>1512176400</c:v>
                </c:pt>
                <c:pt idx="69361">
                  <c:v>1512180000</c:v>
                </c:pt>
                <c:pt idx="69362">
                  <c:v>1512183600</c:v>
                </c:pt>
                <c:pt idx="69363">
                  <c:v>1512187200</c:v>
                </c:pt>
                <c:pt idx="69364">
                  <c:v>1512190800</c:v>
                </c:pt>
                <c:pt idx="69365">
                  <c:v>1512194400</c:v>
                </c:pt>
                <c:pt idx="69366">
                  <c:v>1512198000</c:v>
                </c:pt>
                <c:pt idx="69367">
                  <c:v>1512201600</c:v>
                </c:pt>
                <c:pt idx="69368">
                  <c:v>1512205200</c:v>
                </c:pt>
                <c:pt idx="69369">
                  <c:v>1512208800</c:v>
                </c:pt>
                <c:pt idx="69370">
                  <c:v>1512212400</c:v>
                </c:pt>
                <c:pt idx="69371">
                  <c:v>1512216000</c:v>
                </c:pt>
                <c:pt idx="69372">
                  <c:v>1512219600</c:v>
                </c:pt>
                <c:pt idx="69373">
                  <c:v>1512223200</c:v>
                </c:pt>
                <c:pt idx="69374">
                  <c:v>1512226800</c:v>
                </c:pt>
                <c:pt idx="69375">
                  <c:v>1512230400</c:v>
                </c:pt>
                <c:pt idx="69376">
                  <c:v>1512234000</c:v>
                </c:pt>
                <c:pt idx="69377">
                  <c:v>1512237600</c:v>
                </c:pt>
                <c:pt idx="69378">
                  <c:v>1512241200</c:v>
                </c:pt>
                <c:pt idx="69379">
                  <c:v>1512244800</c:v>
                </c:pt>
                <c:pt idx="69380">
                  <c:v>1512248400</c:v>
                </c:pt>
                <c:pt idx="69381">
                  <c:v>1512252000</c:v>
                </c:pt>
                <c:pt idx="69382">
                  <c:v>1512255600</c:v>
                </c:pt>
                <c:pt idx="69383">
                  <c:v>1512259200</c:v>
                </c:pt>
                <c:pt idx="69384">
                  <c:v>1512262800</c:v>
                </c:pt>
                <c:pt idx="69385">
                  <c:v>1512266400</c:v>
                </c:pt>
                <c:pt idx="69386">
                  <c:v>1512270000</c:v>
                </c:pt>
                <c:pt idx="69387">
                  <c:v>1512273600</c:v>
                </c:pt>
                <c:pt idx="69388">
                  <c:v>1512277200</c:v>
                </c:pt>
                <c:pt idx="69389">
                  <c:v>1512280800</c:v>
                </c:pt>
                <c:pt idx="69390">
                  <c:v>1512284400</c:v>
                </c:pt>
                <c:pt idx="69391">
                  <c:v>1512288000</c:v>
                </c:pt>
                <c:pt idx="69392">
                  <c:v>1512291600</c:v>
                </c:pt>
                <c:pt idx="69393">
                  <c:v>1512295200</c:v>
                </c:pt>
                <c:pt idx="69394">
                  <c:v>1512298800</c:v>
                </c:pt>
                <c:pt idx="69395">
                  <c:v>1512302400</c:v>
                </c:pt>
                <c:pt idx="69396">
                  <c:v>1512306000</c:v>
                </c:pt>
                <c:pt idx="69397">
                  <c:v>1512309600</c:v>
                </c:pt>
                <c:pt idx="69398">
                  <c:v>1512313200</c:v>
                </c:pt>
                <c:pt idx="69399">
                  <c:v>1512316800</c:v>
                </c:pt>
                <c:pt idx="69400">
                  <c:v>1512320400</c:v>
                </c:pt>
                <c:pt idx="69401">
                  <c:v>1512324000</c:v>
                </c:pt>
                <c:pt idx="69402">
                  <c:v>1512327600</c:v>
                </c:pt>
                <c:pt idx="69403">
                  <c:v>1512331200</c:v>
                </c:pt>
                <c:pt idx="69404">
                  <c:v>1512334800</c:v>
                </c:pt>
                <c:pt idx="69405">
                  <c:v>1512338400</c:v>
                </c:pt>
                <c:pt idx="69406">
                  <c:v>1512342000</c:v>
                </c:pt>
                <c:pt idx="69407">
                  <c:v>1512345600</c:v>
                </c:pt>
                <c:pt idx="69408">
                  <c:v>1512349200</c:v>
                </c:pt>
                <c:pt idx="69409">
                  <c:v>1512352800</c:v>
                </c:pt>
                <c:pt idx="69410">
                  <c:v>1512356400</c:v>
                </c:pt>
                <c:pt idx="69411">
                  <c:v>1512360000</c:v>
                </c:pt>
                <c:pt idx="69412">
                  <c:v>1512363600</c:v>
                </c:pt>
                <c:pt idx="69413">
                  <c:v>1512367200</c:v>
                </c:pt>
                <c:pt idx="69414">
                  <c:v>1512370800</c:v>
                </c:pt>
                <c:pt idx="69415">
                  <c:v>1512374400</c:v>
                </c:pt>
                <c:pt idx="69416">
                  <c:v>1512378000</c:v>
                </c:pt>
                <c:pt idx="69417">
                  <c:v>1512381600</c:v>
                </c:pt>
                <c:pt idx="69418">
                  <c:v>1512385200</c:v>
                </c:pt>
                <c:pt idx="69419">
                  <c:v>1512388800</c:v>
                </c:pt>
                <c:pt idx="69420">
                  <c:v>1512392400</c:v>
                </c:pt>
                <c:pt idx="69421">
                  <c:v>1512396000</c:v>
                </c:pt>
                <c:pt idx="69422">
                  <c:v>1512399600</c:v>
                </c:pt>
                <c:pt idx="69423">
                  <c:v>1512403200</c:v>
                </c:pt>
                <c:pt idx="69424">
                  <c:v>1512406800</c:v>
                </c:pt>
                <c:pt idx="69425">
                  <c:v>1512410400</c:v>
                </c:pt>
                <c:pt idx="69426">
                  <c:v>1512414000</c:v>
                </c:pt>
                <c:pt idx="69427">
                  <c:v>1512417600</c:v>
                </c:pt>
                <c:pt idx="69428">
                  <c:v>1512421200</c:v>
                </c:pt>
                <c:pt idx="69429">
                  <c:v>1512424800</c:v>
                </c:pt>
                <c:pt idx="69430">
                  <c:v>1512428400</c:v>
                </c:pt>
                <c:pt idx="69431">
                  <c:v>1512432000</c:v>
                </c:pt>
                <c:pt idx="69432">
                  <c:v>1512435600</c:v>
                </c:pt>
                <c:pt idx="69433">
                  <c:v>1512439200</c:v>
                </c:pt>
                <c:pt idx="69434">
                  <c:v>1512442800</c:v>
                </c:pt>
                <c:pt idx="69435">
                  <c:v>1512446400</c:v>
                </c:pt>
                <c:pt idx="69436">
                  <c:v>1512450000</c:v>
                </c:pt>
                <c:pt idx="69437">
                  <c:v>1512453600</c:v>
                </c:pt>
                <c:pt idx="69438">
                  <c:v>1512457200</c:v>
                </c:pt>
                <c:pt idx="69439">
                  <c:v>1512460800</c:v>
                </c:pt>
                <c:pt idx="69440">
                  <c:v>1512464400</c:v>
                </c:pt>
                <c:pt idx="69441">
                  <c:v>1512468000</c:v>
                </c:pt>
                <c:pt idx="69442">
                  <c:v>1512471600</c:v>
                </c:pt>
                <c:pt idx="69443">
                  <c:v>1512475200</c:v>
                </c:pt>
                <c:pt idx="69444">
                  <c:v>1512478800</c:v>
                </c:pt>
                <c:pt idx="69445">
                  <c:v>1512482400</c:v>
                </c:pt>
                <c:pt idx="69446">
                  <c:v>1512486000</c:v>
                </c:pt>
                <c:pt idx="69447">
                  <c:v>1512489600</c:v>
                </c:pt>
                <c:pt idx="69448">
                  <c:v>1512493200</c:v>
                </c:pt>
                <c:pt idx="69449">
                  <c:v>1512496800</c:v>
                </c:pt>
                <c:pt idx="69450">
                  <c:v>1512500400</c:v>
                </c:pt>
                <c:pt idx="69451">
                  <c:v>1512504000</c:v>
                </c:pt>
                <c:pt idx="69452">
                  <c:v>1512507600</c:v>
                </c:pt>
                <c:pt idx="69453">
                  <c:v>1512511200</c:v>
                </c:pt>
                <c:pt idx="69454">
                  <c:v>1512514800</c:v>
                </c:pt>
                <c:pt idx="69455">
                  <c:v>1512518400</c:v>
                </c:pt>
                <c:pt idx="69456">
                  <c:v>1512522000</c:v>
                </c:pt>
                <c:pt idx="69457">
                  <c:v>1512525600</c:v>
                </c:pt>
                <c:pt idx="69458">
                  <c:v>1512529200</c:v>
                </c:pt>
                <c:pt idx="69459">
                  <c:v>1512532800</c:v>
                </c:pt>
                <c:pt idx="69460">
                  <c:v>1512536400</c:v>
                </c:pt>
                <c:pt idx="69461">
                  <c:v>1512540000</c:v>
                </c:pt>
                <c:pt idx="69462">
                  <c:v>1512543600</c:v>
                </c:pt>
                <c:pt idx="69463">
                  <c:v>1512547200</c:v>
                </c:pt>
                <c:pt idx="69464">
                  <c:v>1512550800</c:v>
                </c:pt>
                <c:pt idx="69465">
                  <c:v>1512554400</c:v>
                </c:pt>
                <c:pt idx="69466">
                  <c:v>1512558000</c:v>
                </c:pt>
                <c:pt idx="69467">
                  <c:v>1512561600</c:v>
                </c:pt>
                <c:pt idx="69468">
                  <c:v>1512565200</c:v>
                </c:pt>
                <c:pt idx="69469">
                  <c:v>1512568800</c:v>
                </c:pt>
                <c:pt idx="69470">
                  <c:v>1512572400</c:v>
                </c:pt>
                <c:pt idx="69471">
                  <c:v>1512576000</c:v>
                </c:pt>
                <c:pt idx="69472">
                  <c:v>1512579600</c:v>
                </c:pt>
                <c:pt idx="69473">
                  <c:v>1512583200</c:v>
                </c:pt>
                <c:pt idx="69474">
                  <c:v>1512586800</c:v>
                </c:pt>
                <c:pt idx="69475">
                  <c:v>1512590400</c:v>
                </c:pt>
                <c:pt idx="69476">
                  <c:v>1512594000</c:v>
                </c:pt>
                <c:pt idx="69477">
                  <c:v>1512597600</c:v>
                </c:pt>
                <c:pt idx="69478">
                  <c:v>1512601200</c:v>
                </c:pt>
                <c:pt idx="69479">
                  <c:v>1512604800</c:v>
                </c:pt>
                <c:pt idx="69480">
                  <c:v>1512608400</c:v>
                </c:pt>
                <c:pt idx="69481">
                  <c:v>1512612000</c:v>
                </c:pt>
                <c:pt idx="69482">
                  <c:v>1512615600</c:v>
                </c:pt>
                <c:pt idx="69483">
                  <c:v>1512619200</c:v>
                </c:pt>
                <c:pt idx="69484">
                  <c:v>1512622800</c:v>
                </c:pt>
                <c:pt idx="69485">
                  <c:v>1512626400</c:v>
                </c:pt>
                <c:pt idx="69486">
                  <c:v>1512630000</c:v>
                </c:pt>
                <c:pt idx="69487">
                  <c:v>1512633600</c:v>
                </c:pt>
                <c:pt idx="69488">
                  <c:v>1512637200</c:v>
                </c:pt>
                <c:pt idx="69489">
                  <c:v>1512640800</c:v>
                </c:pt>
                <c:pt idx="69490">
                  <c:v>1512644400</c:v>
                </c:pt>
                <c:pt idx="69491">
                  <c:v>1512648000</c:v>
                </c:pt>
                <c:pt idx="69492">
                  <c:v>1512651600</c:v>
                </c:pt>
                <c:pt idx="69493">
                  <c:v>1512655200</c:v>
                </c:pt>
                <c:pt idx="69494">
                  <c:v>1512658800</c:v>
                </c:pt>
                <c:pt idx="69495">
                  <c:v>1512662400</c:v>
                </c:pt>
                <c:pt idx="69496">
                  <c:v>1512666000</c:v>
                </c:pt>
                <c:pt idx="69497">
                  <c:v>1512669600</c:v>
                </c:pt>
                <c:pt idx="69498">
                  <c:v>1512673200</c:v>
                </c:pt>
                <c:pt idx="69499">
                  <c:v>1512676800</c:v>
                </c:pt>
                <c:pt idx="69500">
                  <c:v>1512680400</c:v>
                </c:pt>
                <c:pt idx="69501">
                  <c:v>1512684000</c:v>
                </c:pt>
                <c:pt idx="69502">
                  <c:v>1512687600</c:v>
                </c:pt>
                <c:pt idx="69503">
                  <c:v>1512691200</c:v>
                </c:pt>
                <c:pt idx="69504">
                  <c:v>1512694800</c:v>
                </c:pt>
                <c:pt idx="69505">
                  <c:v>1512698400</c:v>
                </c:pt>
                <c:pt idx="69506">
                  <c:v>1512702000</c:v>
                </c:pt>
                <c:pt idx="69507">
                  <c:v>1512705600</c:v>
                </c:pt>
                <c:pt idx="69508">
                  <c:v>1512709200</c:v>
                </c:pt>
                <c:pt idx="69509">
                  <c:v>1512712800</c:v>
                </c:pt>
                <c:pt idx="69510">
                  <c:v>1512716400</c:v>
                </c:pt>
                <c:pt idx="69511">
                  <c:v>1512720000</c:v>
                </c:pt>
                <c:pt idx="69512">
                  <c:v>1512723600</c:v>
                </c:pt>
                <c:pt idx="69513">
                  <c:v>1512727200</c:v>
                </c:pt>
                <c:pt idx="69514">
                  <c:v>1512730800</c:v>
                </c:pt>
                <c:pt idx="69515">
                  <c:v>1512734400</c:v>
                </c:pt>
                <c:pt idx="69516">
                  <c:v>1512738000</c:v>
                </c:pt>
                <c:pt idx="69517">
                  <c:v>1512741600</c:v>
                </c:pt>
                <c:pt idx="69518">
                  <c:v>1512745200</c:v>
                </c:pt>
                <c:pt idx="69519">
                  <c:v>1512748800</c:v>
                </c:pt>
                <c:pt idx="69520">
                  <c:v>1512752400</c:v>
                </c:pt>
                <c:pt idx="69521">
                  <c:v>1512756000</c:v>
                </c:pt>
                <c:pt idx="69522">
                  <c:v>1512759600</c:v>
                </c:pt>
                <c:pt idx="69523">
                  <c:v>1512763200</c:v>
                </c:pt>
                <c:pt idx="69524">
                  <c:v>1512766800</c:v>
                </c:pt>
                <c:pt idx="69525">
                  <c:v>1512770400</c:v>
                </c:pt>
                <c:pt idx="69526">
                  <c:v>1512774000</c:v>
                </c:pt>
                <c:pt idx="69527">
                  <c:v>1512777600</c:v>
                </c:pt>
                <c:pt idx="69528">
                  <c:v>1512781200</c:v>
                </c:pt>
                <c:pt idx="69529">
                  <c:v>1512784800</c:v>
                </c:pt>
                <c:pt idx="69530">
                  <c:v>1512788400</c:v>
                </c:pt>
                <c:pt idx="69531">
                  <c:v>1512792000</c:v>
                </c:pt>
                <c:pt idx="69532">
                  <c:v>1512795600</c:v>
                </c:pt>
                <c:pt idx="69533">
                  <c:v>1512799200</c:v>
                </c:pt>
                <c:pt idx="69534">
                  <c:v>1512802800</c:v>
                </c:pt>
                <c:pt idx="69535">
                  <c:v>1512806400</c:v>
                </c:pt>
                <c:pt idx="69536">
                  <c:v>1512810000</c:v>
                </c:pt>
                <c:pt idx="69537">
                  <c:v>1512813600</c:v>
                </c:pt>
                <c:pt idx="69538">
                  <c:v>1512817200</c:v>
                </c:pt>
                <c:pt idx="69539">
                  <c:v>1512820800</c:v>
                </c:pt>
                <c:pt idx="69540">
                  <c:v>1512824400</c:v>
                </c:pt>
                <c:pt idx="69541">
                  <c:v>1512828000</c:v>
                </c:pt>
                <c:pt idx="69542">
                  <c:v>1512831600</c:v>
                </c:pt>
                <c:pt idx="69543">
                  <c:v>1512835200</c:v>
                </c:pt>
                <c:pt idx="69544">
                  <c:v>1512838800</c:v>
                </c:pt>
                <c:pt idx="69545">
                  <c:v>1512842400</c:v>
                </c:pt>
                <c:pt idx="69546">
                  <c:v>1512846000</c:v>
                </c:pt>
                <c:pt idx="69547">
                  <c:v>1512849600</c:v>
                </c:pt>
                <c:pt idx="69548">
                  <c:v>1512853200</c:v>
                </c:pt>
                <c:pt idx="69549">
                  <c:v>1512856800</c:v>
                </c:pt>
                <c:pt idx="69550">
                  <c:v>1512860400</c:v>
                </c:pt>
                <c:pt idx="69551">
                  <c:v>1512864000</c:v>
                </c:pt>
                <c:pt idx="69552">
                  <c:v>1512867600</c:v>
                </c:pt>
                <c:pt idx="69553">
                  <c:v>1512871200</c:v>
                </c:pt>
                <c:pt idx="69554">
                  <c:v>1512874800</c:v>
                </c:pt>
                <c:pt idx="69555">
                  <c:v>1512878400</c:v>
                </c:pt>
                <c:pt idx="69556">
                  <c:v>1512882000</c:v>
                </c:pt>
                <c:pt idx="69557">
                  <c:v>1512885600</c:v>
                </c:pt>
                <c:pt idx="69558">
                  <c:v>1512889200</c:v>
                </c:pt>
                <c:pt idx="69559">
                  <c:v>1512892800</c:v>
                </c:pt>
                <c:pt idx="69560">
                  <c:v>1512896400</c:v>
                </c:pt>
                <c:pt idx="69561">
                  <c:v>1512900000</c:v>
                </c:pt>
                <c:pt idx="69562">
                  <c:v>1512903600</c:v>
                </c:pt>
                <c:pt idx="69563">
                  <c:v>1512907200</c:v>
                </c:pt>
                <c:pt idx="69564">
                  <c:v>1512910800</c:v>
                </c:pt>
                <c:pt idx="69565">
                  <c:v>1512914400</c:v>
                </c:pt>
                <c:pt idx="69566">
                  <c:v>1512918000</c:v>
                </c:pt>
                <c:pt idx="69567">
                  <c:v>1512921600</c:v>
                </c:pt>
                <c:pt idx="69568">
                  <c:v>1512925200</c:v>
                </c:pt>
                <c:pt idx="69569">
                  <c:v>1512928800</c:v>
                </c:pt>
                <c:pt idx="69570">
                  <c:v>1512932400</c:v>
                </c:pt>
                <c:pt idx="69571">
                  <c:v>1512936000</c:v>
                </c:pt>
                <c:pt idx="69572">
                  <c:v>1512939600</c:v>
                </c:pt>
                <c:pt idx="69573">
                  <c:v>1512943200</c:v>
                </c:pt>
                <c:pt idx="69574">
                  <c:v>1512946800</c:v>
                </c:pt>
                <c:pt idx="69575">
                  <c:v>1512950400</c:v>
                </c:pt>
                <c:pt idx="69576">
                  <c:v>1512954000</c:v>
                </c:pt>
                <c:pt idx="69577">
                  <c:v>1512957600</c:v>
                </c:pt>
                <c:pt idx="69578">
                  <c:v>1512961200</c:v>
                </c:pt>
                <c:pt idx="69579">
                  <c:v>1512964800</c:v>
                </c:pt>
                <c:pt idx="69580">
                  <c:v>1512968400</c:v>
                </c:pt>
                <c:pt idx="69581">
                  <c:v>1512972000</c:v>
                </c:pt>
                <c:pt idx="69582">
                  <c:v>1512975600</c:v>
                </c:pt>
                <c:pt idx="69583">
                  <c:v>1512979200</c:v>
                </c:pt>
                <c:pt idx="69584">
                  <c:v>1512982800</c:v>
                </c:pt>
                <c:pt idx="69585">
                  <c:v>1512986400</c:v>
                </c:pt>
                <c:pt idx="69586">
                  <c:v>1512990000</c:v>
                </c:pt>
                <c:pt idx="69587">
                  <c:v>1512993600</c:v>
                </c:pt>
                <c:pt idx="69588">
                  <c:v>1512997200</c:v>
                </c:pt>
                <c:pt idx="69589">
                  <c:v>1513000800</c:v>
                </c:pt>
                <c:pt idx="69590">
                  <c:v>1513004400</c:v>
                </c:pt>
                <c:pt idx="69591">
                  <c:v>1513008000</c:v>
                </c:pt>
                <c:pt idx="69592">
                  <c:v>1513011600</c:v>
                </c:pt>
                <c:pt idx="69593">
                  <c:v>1513015200</c:v>
                </c:pt>
                <c:pt idx="69594">
                  <c:v>1513018800</c:v>
                </c:pt>
                <c:pt idx="69595">
                  <c:v>1513022400</c:v>
                </c:pt>
                <c:pt idx="69596">
                  <c:v>1513026000</c:v>
                </c:pt>
                <c:pt idx="69597">
                  <c:v>1513029600</c:v>
                </c:pt>
                <c:pt idx="69598">
                  <c:v>1513033200</c:v>
                </c:pt>
                <c:pt idx="69599">
                  <c:v>1513036800</c:v>
                </c:pt>
                <c:pt idx="69600">
                  <c:v>1513040400</c:v>
                </c:pt>
                <c:pt idx="69601">
                  <c:v>1513044000</c:v>
                </c:pt>
                <c:pt idx="69602">
                  <c:v>1513047600</c:v>
                </c:pt>
                <c:pt idx="69603">
                  <c:v>1513051200</c:v>
                </c:pt>
                <c:pt idx="69604">
                  <c:v>1513054800</c:v>
                </c:pt>
                <c:pt idx="69605">
                  <c:v>1513058400</c:v>
                </c:pt>
                <c:pt idx="69606">
                  <c:v>1513062000</c:v>
                </c:pt>
                <c:pt idx="69607">
                  <c:v>1513065600</c:v>
                </c:pt>
                <c:pt idx="69608">
                  <c:v>1513069200</c:v>
                </c:pt>
                <c:pt idx="69609">
                  <c:v>1513072800</c:v>
                </c:pt>
                <c:pt idx="69610">
                  <c:v>1513076400</c:v>
                </c:pt>
                <c:pt idx="69611">
                  <c:v>1513080000</c:v>
                </c:pt>
                <c:pt idx="69612">
                  <c:v>1513083600</c:v>
                </c:pt>
                <c:pt idx="69613">
                  <c:v>1513087200</c:v>
                </c:pt>
                <c:pt idx="69614">
                  <c:v>1513090800</c:v>
                </c:pt>
                <c:pt idx="69615">
                  <c:v>1513094400</c:v>
                </c:pt>
                <c:pt idx="69616">
                  <c:v>1513098000</c:v>
                </c:pt>
                <c:pt idx="69617">
                  <c:v>1513101600</c:v>
                </c:pt>
                <c:pt idx="69618">
                  <c:v>1513105200</c:v>
                </c:pt>
                <c:pt idx="69619">
                  <c:v>1513108800</c:v>
                </c:pt>
                <c:pt idx="69620">
                  <c:v>1513112400</c:v>
                </c:pt>
                <c:pt idx="69621">
                  <c:v>1513116000</c:v>
                </c:pt>
                <c:pt idx="69622">
                  <c:v>1513119600</c:v>
                </c:pt>
                <c:pt idx="69623">
                  <c:v>1513123200</c:v>
                </c:pt>
                <c:pt idx="69624">
                  <c:v>1513126800</c:v>
                </c:pt>
                <c:pt idx="69625">
                  <c:v>1513130400</c:v>
                </c:pt>
                <c:pt idx="69626">
                  <c:v>1513134000</c:v>
                </c:pt>
                <c:pt idx="69627">
                  <c:v>1513137600</c:v>
                </c:pt>
                <c:pt idx="69628">
                  <c:v>1513141200</c:v>
                </c:pt>
                <c:pt idx="69629">
                  <c:v>1513144800</c:v>
                </c:pt>
                <c:pt idx="69630">
                  <c:v>1513148400</c:v>
                </c:pt>
                <c:pt idx="69631">
                  <c:v>1513152000</c:v>
                </c:pt>
                <c:pt idx="69632">
                  <c:v>1513155600</c:v>
                </c:pt>
                <c:pt idx="69633">
                  <c:v>1513159200</c:v>
                </c:pt>
                <c:pt idx="69634">
                  <c:v>1513162800</c:v>
                </c:pt>
                <c:pt idx="69635">
                  <c:v>1513166400</c:v>
                </c:pt>
                <c:pt idx="69636">
                  <c:v>1513170000</c:v>
                </c:pt>
                <c:pt idx="69637">
                  <c:v>1513173600</c:v>
                </c:pt>
                <c:pt idx="69638">
                  <c:v>1513177200</c:v>
                </c:pt>
                <c:pt idx="69639">
                  <c:v>1513180800</c:v>
                </c:pt>
                <c:pt idx="69640">
                  <c:v>1513184400</c:v>
                </c:pt>
                <c:pt idx="69641">
                  <c:v>1513188000</c:v>
                </c:pt>
                <c:pt idx="69642">
                  <c:v>1513191600</c:v>
                </c:pt>
                <c:pt idx="69643">
                  <c:v>1513195200</c:v>
                </c:pt>
                <c:pt idx="69644">
                  <c:v>1513198800</c:v>
                </c:pt>
                <c:pt idx="69645">
                  <c:v>1513202400</c:v>
                </c:pt>
                <c:pt idx="69646">
                  <c:v>1513206000</c:v>
                </c:pt>
                <c:pt idx="69647">
                  <c:v>1513209600</c:v>
                </c:pt>
                <c:pt idx="69648">
                  <c:v>1513213200</c:v>
                </c:pt>
                <c:pt idx="69649">
                  <c:v>1513216800</c:v>
                </c:pt>
                <c:pt idx="69650">
                  <c:v>1513220400</c:v>
                </c:pt>
                <c:pt idx="69651">
                  <c:v>1513224000</c:v>
                </c:pt>
                <c:pt idx="69652">
                  <c:v>1513227600</c:v>
                </c:pt>
                <c:pt idx="69653">
                  <c:v>1513231200</c:v>
                </c:pt>
                <c:pt idx="69654">
                  <c:v>1513234800</c:v>
                </c:pt>
                <c:pt idx="69655">
                  <c:v>1513238400</c:v>
                </c:pt>
                <c:pt idx="69656">
                  <c:v>1513242000</c:v>
                </c:pt>
                <c:pt idx="69657">
                  <c:v>1513245600</c:v>
                </c:pt>
                <c:pt idx="69658">
                  <c:v>1513249200</c:v>
                </c:pt>
                <c:pt idx="69659">
                  <c:v>1513252800</c:v>
                </c:pt>
                <c:pt idx="69660">
                  <c:v>1513256400</c:v>
                </c:pt>
                <c:pt idx="69661">
                  <c:v>1513260000</c:v>
                </c:pt>
                <c:pt idx="69662">
                  <c:v>1513263600</c:v>
                </c:pt>
                <c:pt idx="69663">
                  <c:v>1513267200</c:v>
                </c:pt>
                <c:pt idx="69664">
                  <c:v>1513270800</c:v>
                </c:pt>
                <c:pt idx="69665">
                  <c:v>1513274400</c:v>
                </c:pt>
                <c:pt idx="69666">
                  <c:v>1513278000</c:v>
                </c:pt>
                <c:pt idx="69667">
                  <c:v>1513281600</c:v>
                </c:pt>
                <c:pt idx="69668">
                  <c:v>1513285200</c:v>
                </c:pt>
                <c:pt idx="69669">
                  <c:v>1513288800</c:v>
                </c:pt>
                <c:pt idx="69670">
                  <c:v>1513292400</c:v>
                </c:pt>
                <c:pt idx="69671">
                  <c:v>1513296000</c:v>
                </c:pt>
                <c:pt idx="69672">
                  <c:v>1513299600</c:v>
                </c:pt>
                <c:pt idx="69673">
                  <c:v>1513303200</c:v>
                </c:pt>
                <c:pt idx="69674">
                  <c:v>1513306800</c:v>
                </c:pt>
                <c:pt idx="69675">
                  <c:v>1513310400</c:v>
                </c:pt>
                <c:pt idx="69676">
                  <c:v>1513314000</c:v>
                </c:pt>
                <c:pt idx="69677">
                  <c:v>1513317600</c:v>
                </c:pt>
                <c:pt idx="69678">
                  <c:v>1513321200</c:v>
                </c:pt>
                <c:pt idx="69679">
                  <c:v>1513324800</c:v>
                </c:pt>
                <c:pt idx="69680">
                  <c:v>1513328400</c:v>
                </c:pt>
                <c:pt idx="69681">
                  <c:v>1513332000</c:v>
                </c:pt>
                <c:pt idx="69682">
                  <c:v>1513335600</c:v>
                </c:pt>
                <c:pt idx="69683">
                  <c:v>1513339200</c:v>
                </c:pt>
                <c:pt idx="69684">
                  <c:v>1513342800</c:v>
                </c:pt>
                <c:pt idx="69685">
                  <c:v>1513346400</c:v>
                </c:pt>
                <c:pt idx="69686">
                  <c:v>1513350000</c:v>
                </c:pt>
                <c:pt idx="69687">
                  <c:v>1513353600</c:v>
                </c:pt>
                <c:pt idx="69688">
                  <c:v>1513357200</c:v>
                </c:pt>
                <c:pt idx="69689">
                  <c:v>1513360800</c:v>
                </c:pt>
                <c:pt idx="69690">
                  <c:v>1513364400</c:v>
                </c:pt>
                <c:pt idx="69691">
                  <c:v>1513368000</c:v>
                </c:pt>
                <c:pt idx="69692">
                  <c:v>1513371600</c:v>
                </c:pt>
                <c:pt idx="69693">
                  <c:v>1513375200</c:v>
                </c:pt>
                <c:pt idx="69694">
                  <c:v>1513378800</c:v>
                </c:pt>
                <c:pt idx="69695">
                  <c:v>1513382400</c:v>
                </c:pt>
                <c:pt idx="69696">
                  <c:v>1513386000</c:v>
                </c:pt>
                <c:pt idx="69697">
                  <c:v>1513389600</c:v>
                </c:pt>
                <c:pt idx="69698">
                  <c:v>1513393200</c:v>
                </c:pt>
                <c:pt idx="69699">
                  <c:v>1513396800</c:v>
                </c:pt>
                <c:pt idx="69700">
                  <c:v>1513400400</c:v>
                </c:pt>
                <c:pt idx="69701">
                  <c:v>1513404000</c:v>
                </c:pt>
                <c:pt idx="69702">
                  <c:v>1513407600</c:v>
                </c:pt>
                <c:pt idx="69703">
                  <c:v>1513411200</c:v>
                </c:pt>
                <c:pt idx="69704">
                  <c:v>1513414800</c:v>
                </c:pt>
                <c:pt idx="69705">
                  <c:v>1513418400</c:v>
                </c:pt>
                <c:pt idx="69706">
                  <c:v>1513422000</c:v>
                </c:pt>
                <c:pt idx="69707">
                  <c:v>1513425600</c:v>
                </c:pt>
                <c:pt idx="69708">
                  <c:v>1513429200</c:v>
                </c:pt>
                <c:pt idx="69709">
                  <c:v>1513432800</c:v>
                </c:pt>
                <c:pt idx="69710">
                  <c:v>1513436400</c:v>
                </c:pt>
                <c:pt idx="69711">
                  <c:v>1513440000</c:v>
                </c:pt>
                <c:pt idx="69712">
                  <c:v>1513443600</c:v>
                </c:pt>
                <c:pt idx="69713">
                  <c:v>1513447200</c:v>
                </c:pt>
                <c:pt idx="69714">
                  <c:v>1513450800</c:v>
                </c:pt>
                <c:pt idx="69715">
                  <c:v>1513454400</c:v>
                </c:pt>
                <c:pt idx="69716">
                  <c:v>1513458000</c:v>
                </c:pt>
                <c:pt idx="69717">
                  <c:v>1513461600</c:v>
                </c:pt>
                <c:pt idx="69718">
                  <c:v>1513465200</c:v>
                </c:pt>
                <c:pt idx="69719">
                  <c:v>1513468800</c:v>
                </c:pt>
                <c:pt idx="69720">
                  <c:v>1513472400</c:v>
                </c:pt>
                <c:pt idx="69721">
                  <c:v>1513476000</c:v>
                </c:pt>
                <c:pt idx="69722">
                  <c:v>1513479600</c:v>
                </c:pt>
                <c:pt idx="69723">
                  <c:v>1513483200</c:v>
                </c:pt>
                <c:pt idx="69724">
                  <c:v>1513486800</c:v>
                </c:pt>
                <c:pt idx="69725">
                  <c:v>1513490400</c:v>
                </c:pt>
                <c:pt idx="69726">
                  <c:v>1513494000</c:v>
                </c:pt>
                <c:pt idx="69727">
                  <c:v>1513497600</c:v>
                </c:pt>
                <c:pt idx="69728">
                  <c:v>1513501200</c:v>
                </c:pt>
                <c:pt idx="69729">
                  <c:v>1513504800</c:v>
                </c:pt>
                <c:pt idx="69730">
                  <c:v>1513508400</c:v>
                </c:pt>
                <c:pt idx="69731">
                  <c:v>1513512000</c:v>
                </c:pt>
                <c:pt idx="69732">
                  <c:v>1513515600</c:v>
                </c:pt>
                <c:pt idx="69733">
                  <c:v>1513519200</c:v>
                </c:pt>
                <c:pt idx="69734">
                  <c:v>1513522800</c:v>
                </c:pt>
                <c:pt idx="69735">
                  <c:v>1513526400</c:v>
                </c:pt>
                <c:pt idx="69736">
                  <c:v>1513530000</c:v>
                </c:pt>
                <c:pt idx="69737">
                  <c:v>1513533600</c:v>
                </c:pt>
                <c:pt idx="69738">
                  <c:v>1513537200</c:v>
                </c:pt>
                <c:pt idx="69739">
                  <c:v>1513540800</c:v>
                </c:pt>
                <c:pt idx="69740">
                  <c:v>1513544400</c:v>
                </c:pt>
                <c:pt idx="69741">
                  <c:v>1513548000</c:v>
                </c:pt>
                <c:pt idx="69742">
                  <c:v>1513551600</c:v>
                </c:pt>
                <c:pt idx="69743">
                  <c:v>1513555200</c:v>
                </c:pt>
                <c:pt idx="69744">
                  <c:v>1513558800</c:v>
                </c:pt>
                <c:pt idx="69745">
                  <c:v>1513562400</c:v>
                </c:pt>
                <c:pt idx="69746">
                  <c:v>1513566000</c:v>
                </c:pt>
                <c:pt idx="69747">
                  <c:v>1513569600</c:v>
                </c:pt>
                <c:pt idx="69748">
                  <c:v>1513573200</c:v>
                </c:pt>
                <c:pt idx="69749">
                  <c:v>1513576800</c:v>
                </c:pt>
                <c:pt idx="69750">
                  <c:v>1513580400</c:v>
                </c:pt>
                <c:pt idx="69751">
                  <c:v>1513584000</c:v>
                </c:pt>
                <c:pt idx="69752">
                  <c:v>1513587600</c:v>
                </c:pt>
                <c:pt idx="69753">
                  <c:v>1513591200</c:v>
                </c:pt>
                <c:pt idx="69754">
                  <c:v>1513594800</c:v>
                </c:pt>
                <c:pt idx="69755">
                  <c:v>1513598400</c:v>
                </c:pt>
                <c:pt idx="69756">
                  <c:v>1513602000</c:v>
                </c:pt>
                <c:pt idx="69757">
                  <c:v>1513605600</c:v>
                </c:pt>
                <c:pt idx="69758">
                  <c:v>1513609200</c:v>
                </c:pt>
                <c:pt idx="69759">
                  <c:v>1513612800</c:v>
                </c:pt>
                <c:pt idx="69760">
                  <c:v>1513616400</c:v>
                </c:pt>
                <c:pt idx="69761">
                  <c:v>1513620000</c:v>
                </c:pt>
                <c:pt idx="69762">
                  <c:v>1513623600</c:v>
                </c:pt>
                <c:pt idx="69763">
                  <c:v>1513627200</c:v>
                </c:pt>
                <c:pt idx="69764">
                  <c:v>1513630800</c:v>
                </c:pt>
                <c:pt idx="69765">
                  <c:v>1513634400</c:v>
                </c:pt>
                <c:pt idx="69766">
                  <c:v>1513638000</c:v>
                </c:pt>
                <c:pt idx="69767">
                  <c:v>1513641600</c:v>
                </c:pt>
                <c:pt idx="69768">
                  <c:v>1513645200</c:v>
                </c:pt>
                <c:pt idx="69769">
                  <c:v>1513648800</c:v>
                </c:pt>
                <c:pt idx="69770">
                  <c:v>1513652400</c:v>
                </c:pt>
                <c:pt idx="69771">
                  <c:v>1513656000</c:v>
                </c:pt>
                <c:pt idx="69772">
                  <c:v>1513659600</c:v>
                </c:pt>
                <c:pt idx="69773">
                  <c:v>1513663200</c:v>
                </c:pt>
                <c:pt idx="69774">
                  <c:v>1513666800</c:v>
                </c:pt>
                <c:pt idx="69775">
                  <c:v>1513670400</c:v>
                </c:pt>
                <c:pt idx="69776">
                  <c:v>1513674000</c:v>
                </c:pt>
                <c:pt idx="69777">
                  <c:v>1513677600</c:v>
                </c:pt>
                <c:pt idx="69778">
                  <c:v>1513681200</c:v>
                </c:pt>
                <c:pt idx="69779">
                  <c:v>1513684800</c:v>
                </c:pt>
                <c:pt idx="69780">
                  <c:v>1513688400</c:v>
                </c:pt>
                <c:pt idx="69781">
                  <c:v>1513692000</c:v>
                </c:pt>
                <c:pt idx="69782">
                  <c:v>1513695600</c:v>
                </c:pt>
                <c:pt idx="69783">
                  <c:v>1513699200</c:v>
                </c:pt>
                <c:pt idx="69784">
                  <c:v>1513702800</c:v>
                </c:pt>
                <c:pt idx="69785">
                  <c:v>1513706400</c:v>
                </c:pt>
                <c:pt idx="69786">
                  <c:v>1513710000</c:v>
                </c:pt>
                <c:pt idx="69787">
                  <c:v>1513713600</c:v>
                </c:pt>
                <c:pt idx="69788">
                  <c:v>1513717200</c:v>
                </c:pt>
                <c:pt idx="69789">
                  <c:v>1513720800</c:v>
                </c:pt>
                <c:pt idx="69790">
                  <c:v>1513724400</c:v>
                </c:pt>
                <c:pt idx="69791">
                  <c:v>1513728000</c:v>
                </c:pt>
                <c:pt idx="69792">
                  <c:v>1513731600</c:v>
                </c:pt>
                <c:pt idx="69793">
                  <c:v>1513735200</c:v>
                </c:pt>
                <c:pt idx="69794">
                  <c:v>1513738800</c:v>
                </c:pt>
                <c:pt idx="69795">
                  <c:v>1513742400</c:v>
                </c:pt>
                <c:pt idx="69796">
                  <c:v>1513746000</c:v>
                </c:pt>
                <c:pt idx="69797">
                  <c:v>1513749600</c:v>
                </c:pt>
                <c:pt idx="69798">
                  <c:v>1513753200</c:v>
                </c:pt>
                <c:pt idx="69799">
                  <c:v>1513756800</c:v>
                </c:pt>
                <c:pt idx="69800">
                  <c:v>1513760400</c:v>
                </c:pt>
                <c:pt idx="69801">
                  <c:v>1513764000</c:v>
                </c:pt>
                <c:pt idx="69802">
                  <c:v>1513767600</c:v>
                </c:pt>
                <c:pt idx="69803">
                  <c:v>1513771200</c:v>
                </c:pt>
                <c:pt idx="69804">
                  <c:v>1513774800</c:v>
                </c:pt>
                <c:pt idx="69805">
                  <c:v>1513778400</c:v>
                </c:pt>
                <c:pt idx="69806">
                  <c:v>1513782000</c:v>
                </c:pt>
                <c:pt idx="69807">
                  <c:v>1513785600</c:v>
                </c:pt>
                <c:pt idx="69808">
                  <c:v>1513789200</c:v>
                </c:pt>
                <c:pt idx="69809">
                  <c:v>1513792800</c:v>
                </c:pt>
                <c:pt idx="69810">
                  <c:v>1513796400</c:v>
                </c:pt>
                <c:pt idx="69811">
                  <c:v>1513800000</c:v>
                </c:pt>
                <c:pt idx="69812">
                  <c:v>1513803600</c:v>
                </c:pt>
                <c:pt idx="69813">
                  <c:v>1513807200</c:v>
                </c:pt>
                <c:pt idx="69814">
                  <c:v>1513810800</c:v>
                </c:pt>
                <c:pt idx="69815">
                  <c:v>1513814400</c:v>
                </c:pt>
                <c:pt idx="69816">
                  <c:v>1513818000</c:v>
                </c:pt>
                <c:pt idx="69817">
                  <c:v>1513821600</c:v>
                </c:pt>
                <c:pt idx="69818">
                  <c:v>1513825200</c:v>
                </c:pt>
                <c:pt idx="69819">
                  <c:v>1513828800</c:v>
                </c:pt>
                <c:pt idx="69820">
                  <c:v>1513832400</c:v>
                </c:pt>
                <c:pt idx="69821">
                  <c:v>1513836000</c:v>
                </c:pt>
                <c:pt idx="69822">
                  <c:v>1513839600</c:v>
                </c:pt>
                <c:pt idx="69823">
                  <c:v>1513843200</c:v>
                </c:pt>
                <c:pt idx="69824">
                  <c:v>1513846800</c:v>
                </c:pt>
                <c:pt idx="69825">
                  <c:v>1513850400</c:v>
                </c:pt>
                <c:pt idx="69826">
                  <c:v>1513854000</c:v>
                </c:pt>
                <c:pt idx="69827">
                  <c:v>1513857600</c:v>
                </c:pt>
                <c:pt idx="69828">
                  <c:v>1513861200</c:v>
                </c:pt>
                <c:pt idx="69829">
                  <c:v>1513864800</c:v>
                </c:pt>
                <c:pt idx="69830">
                  <c:v>1513868400</c:v>
                </c:pt>
                <c:pt idx="69831">
                  <c:v>1513872000</c:v>
                </c:pt>
                <c:pt idx="69832">
                  <c:v>1513875600</c:v>
                </c:pt>
                <c:pt idx="69833">
                  <c:v>1513879200</c:v>
                </c:pt>
                <c:pt idx="69834">
                  <c:v>1513882800</c:v>
                </c:pt>
                <c:pt idx="69835">
                  <c:v>1513886400</c:v>
                </c:pt>
                <c:pt idx="69836">
                  <c:v>1513890000</c:v>
                </c:pt>
                <c:pt idx="69837">
                  <c:v>1513893600</c:v>
                </c:pt>
                <c:pt idx="69838">
                  <c:v>1513897200</c:v>
                </c:pt>
                <c:pt idx="69839">
                  <c:v>1513900800</c:v>
                </c:pt>
                <c:pt idx="69840">
                  <c:v>1513904400</c:v>
                </c:pt>
                <c:pt idx="69841">
                  <c:v>1513908000</c:v>
                </c:pt>
                <c:pt idx="69842">
                  <c:v>1513911600</c:v>
                </c:pt>
                <c:pt idx="69843">
                  <c:v>1513915200</c:v>
                </c:pt>
                <c:pt idx="69844">
                  <c:v>1513918800</c:v>
                </c:pt>
                <c:pt idx="69845">
                  <c:v>1513922400</c:v>
                </c:pt>
                <c:pt idx="69846">
                  <c:v>1513926000</c:v>
                </c:pt>
                <c:pt idx="69847">
                  <c:v>1513929600</c:v>
                </c:pt>
                <c:pt idx="69848">
                  <c:v>1513933200</c:v>
                </c:pt>
                <c:pt idx="69849">
                  <c:v>1513936800</c:v>
                </c:pt>
                <c:pt idx="69850">
                  <c:v>1513940400</c:v>
                </c:pt>
                <c:pt idx="69851">
                  <c:v>1513944000</c:v>
                </c:pt>
                <c:pt idx="69852">
                  <c:v>1513947600</c:v>
                </c:pt>
                <c:pt idx="69853">
                  <c:v>1513951200</c:v>
                </c:pt>
                <c:pt idx="69854">
                  <c:v>1513954800</c:v>
                </c:pt>
                <c:pt idx="69855">
                  <c:v>1513958400</c:v>
                </c:pt>
                <c:pt idx="69856">
                  <c:v>1513962000</c:v>
                </c:pt>
                <c:pt idx="69857">
                  <c:v>1513965600</c:v>
                </c:pt>
                <c:pt idx="69858">
                  <c:v>1513969200</c:v>
                </c:pt>
                <c:pt idx="69859">
                  <c:v>1513972800</c:v>
                </c:pt>
                <c:pt idx="69860">
                  <c:v>1513976400</c:v>
                </c:pt>
                <c:pt idx="69861">
                  <c:v>1513980000</c:v>
                </c:pt>
                <c:pt idx="69862">
                  <c:v>1513983600</c:v>
                </c:pt>
                <c:pt idx="69863">
                  <c:v>1513987200</c:v>
                </c:pt>
                <c:pt idx="69864">
                  <c:v>1513990800</c:v>
                </c:pt>
                <c:pt idx="69865">
                  <c:v>1513994400</c:v>
                </c:pt>
                <c:pt idx="69866">
                  <c:v>1513998000</c:v>
                </c:pt>
                <c:pt idx="69867">
                  <c:v>1514001600</c:v>
                </c:pt>
                <c:pt idx="69868">
                  <c:v>1514005200</c:v>
                </c:pt>
                <c:pt idx="69869">
                  <c:v>1514008800</c:v>
                </c:pt>
                <c:pt idx="69870">
                  <c:v>1514012400</c:v>
                </c:pt>
                <c:pt idx="69871">
                  <c:v>1514016000</c:v>
                </c:pt>
                <c:pt idx="69872">
                  <c:v>1514019600</c:v>
                </c:pt>
                <c:pt idx="69873">
                  <c:v>1514023200</c:v>
                </c:pt>
                <c:pt idx="69874">
                  <c:v>1514026800</c:v>
                </c:pt>
                <c:pt idx="69875">
                  <c:v>1514030400</c:v>
                </c:pt>
                <c:pt idx="69876">
                  <c:v>1514034000</c:v>
                </c:pt>
                <c:pt idx="69877">
                  <c:v>1514037600</c:v>
                </c:pt>
                <c:pt idx="69878">
                  <c:v>1514041200</c:v>
                </c:pt>
                <c:pt idx="69879">
                  <c:v>1514044800</c:v>
                </c:pt>
                <c:pt idx="69880">
                  <c:v>1514048400</c:v>
                </c:pt>
                <c:pt idx="69881">
                  <c:v>1514052000</c:v>
                </c:pt>
                <c:pt idx="69882">
                  <c:v>1514055600</c:v>
                </c:pt>
                <c:pt idx="69883">
                  <c:v>1514059200</c:v>
                </c:pt>
                <c:pt idx="69884">
                  <c:v>1514062800</c:v>
                </c:pt>
                <c:pt idx="69885">
                  <c:v>1514066400</c:v>
                </c:pt>
                <c:pt idx="69886">
                  <c:v>1514070000</c:v>
                </c:pt>
                <c:pt idx="69887">
                  <c:v>1514073600</c:v>
                </c:pt>
                <c:pt idx="69888">
                  <c:v>1514077200</c:v>
                </c:pt>
                <c:pt idx="69889">
                  <c:v>1514080800</c:v>
                </c:pt>
                <c:pt idx="69890">
                  <c:v>1514084400</c:v>
                </c:pt>
                <c:pt idx="69891">
                  <c:v>1514088000</c:v>
                </c:pt>
                <c:pt idx="69892">
                  <c:v>1514091600</c:v>
                </c:pt>
                <c:pt idx="69893">
                  <c:v>1514095200</c:v>
                </c:pt>
                <c:pt idx="69894">
                  <c:v>1514098800</c:v>
                </c:pt>
                <c:pt idx="69895">
                  <c:v>1514102400</c:v>
                </c:pt>
                <c:pt idx="69896">
                  <c:v>1514106000</c:v>
                </c:pt>
                <c:pt idx="69897">
                  <c:v>1514109600</c:v>
                </c:pt>
                <c:pt idx="69898">
                  <c:v>1514113200</c:v>
                </c:pt>
                <c:pt idx="69899">
                  <c:v>1514116800</c:v>
                </c:pt>
                <c:pt idx="69900">
                  <c:v>1514120400</c:v>
                </c:pt>
                <c:pt idx="69901">
                  <c:v>1514124000</c:v>
                </c:pt>
                <c:pt idx="69902">
                  <c:v>1514127600</c:v>
                </c:pt>
                <c:pt idx="69903">
                  <c:v>1514131200</c:v>
                </c:pt>
                <c:pt idx="69904">
                  <c:v>1514134800</c:v>
                </c:pt>
                <c:pt idx="69905">
                  <c:v>1514138400</c:v>
                </c:pt>
                <c:pt idx="69906">
                  <c:v>1514142000</c:v>
                </c:pt>
                <c:pt idx="69907">
                  <c:v>1514145600</c:v>
                </c:pt>
                <c:pt idx="69908">
                  <c:v>1514149200</c:v>
                </c:pt>
                <c:pt idx="69909">
                  <c:v>1514152800</c:v>
                </c:pt>
                <c:pt idx="69910">
                  <c:v>1514156400</c:v>
                </c:pt>
                <c:pt idx="69911">
                  <c:v>1514160000</c:v>
                </c:pt>
                <c:pt idx="69912">
                  <c:v>1514163600</c:v>
                </c:pt>
                <c:pt idx="69913">
                  <c:v>1514167200</c:v>
                </c:pt>
                <c:pt idx="69914">
                  <c:v>1514170800</c:v>
                </c:pt>
                <c:pt idx="69915">
                  <c:v>1514174400</c:v>
                </c:pt>
                <c:pt idx="69916">
                  <c:v>1514178000</c:v>
                </c:pt>
                <c:pt idx="69917">
                  <c:v>1514181600</c:v>
                </c:pt>
                <c:pt idx="69918">
                  <c:v>1514185200</c:v>
                </c:pt>
                <c:pt idx="69919">
                  <c:v>1514188800</c:v>
                </c:pt>
                <c:pt idx="69920">
                  <c:v>1514192400</c:v>
                </c:pt>
                <c:pt idx="69921">
                  <c:v>1514196000</c:v>
                </c:pt>
                <c:pt idx="69922">
                  <c:v>1514199600</c:v>
                </c:pt>
                <c:pt idx="69923">
                  <c:v>1514203200</c:v>
                </c:pt>
                <c:pt idx="69924">
                  <c:v>1514206800</c:v>
                </c:pt>
                <c:pt idx="69925">
                  <c:v>1514210400</c:v>
                </c:pt>
                <c:pt idx="69926">
                  <c:v>1514214000</c:v>
                </c:pt>
                <c:pt idx="69927">
                  <c:v>1514217600</c:v>
                </c:pt>
                <c:pt idx="69928">
                  <c:v>1514221200</c:v>
                </c:pt>
                <c:pt idx="69929">
                  <c:v>1514224800</c:v>
                </c:pt>
                <c:pt idx="69930">
                  <c:v>1514228400</c:v>
                </c:pt>
                <c:pt idx="69931">
                  <c:v>1514232000</c:v>
                </c:pt>
                <c:pt idx="69932">
                  <c:v>1514235600</c:v>
                </c:pt>
                <c:pt idx="69933">
                  <c:v>1514239200</c:v>
                </c:pt>
                <c:pt idx="69934">
                  <c:v>1514242800</c:v>
                </c:pt>
                <c:pt idx="69935">
                  <c:v>1514246400</c:v>
                </c:pt>
                <c:pt idx="69936">
                  <c:v>1514250000</c:v>
                </c:pt>
                <c:pt idx="69937">
                  <c:v>1514253600</c:v>
                </c:pt>
                <c:pt idx="69938">
                  <c:v>1514257200</c:v>
                </c:pt>
                <c:pt idx="69939">
                  <c:v>1514260800</c:v>
                </c:pt>
                <c:pt idx="69940">
                  <c:v>1514264400</c:v>
                </c:pt>
                <c:pt idx="69941">
                  <c:v>1514268000</c:v>
                </c:pt>
                <c:pt idx="69942">
                  <c:v>1514271600</c:v>
                </c:pt>
                <c:pt idx="69943">
                  <c:v>1514275200</c:v>
                </c:pt>
                <c:pt idx="69944">
                  <c:v>1514278800</c:v>
                </c:pt>
                <c:pt idx="69945">
                  <c:v>1514282400</c:v>
                </c:pt>
                <c:pt idx="69946">
                  <c:v>1514286000</c:v>
                </c:pt>
                <c:pt idx="69947">
                  <c:v>1514289600</c:v>
                </c:pt>
                <c:pt idx="69948">
                  <c:v>1514293200</c:v>
                </c:pt>
                <c:pt idx="69949">
                  <c:v>1514296800</c:v>
                </c:pt>
                <c:pt idx="69950">
                  <c:v>1514300400</c:v>
                </c:pt>
                <c:pt idx="69951">
                  <c:v>1514304000</c:v>
                </c:pt>
                <c:pt idx="69952">
                  <c:v>1514307600</c:v>
                </c:pt>
                <c:pt idx="69953">
                  <c:v>1514311200</c:v>
                </c:pt>
                <c:pt idx="69954">
                  <c:v>1514314800</c:v>
                </c:pt>
                <c:pt idx="69955">
                  <c:v>1514318400</c:v>
                </c:pt>
                <c:pt idx="69956">
                  <c:v>1514322000</c:v>
                </c:pt>
                <c:pt idx="69957">
                  <c:v>1514325600</c:v>
                </c:pt>
                <c:pt idx="69958">
                  <c:v>1514329200</c:v>
                </c:pt>
                <c:pt idx="69959">
                  <c:v>1514332800</c:v>
                </c:pt>
                <c:pt idx="69960">
                  <c:v>1514336400</c:v>
                </c:pt>
                <c:pt idx="69961">
                  <c:v>1514340000</c:v>
                </c:pt>
                <c:pt idx="69962">
                  <c:v>1514343600</c:v>
                </c:pt>
                <c:pt idx="69963">
                  <c:v>1514347200</c:v>
                </c:pt>
                <c:pt idx="69964">
                  <c:v>1514350800</c:v>
                </c:pt>
                <c:pt idx="69965">
                  <c:v>1514354400</c:v>
                </c:pt>
                <c:pt idx="69966">
                  <c:v>1514358000</c:v>
                </c:pt>
                <c:pt idx="69967">
                  <c:v>1514361600</c:v>
                </c:pt>
                <c:pt idx="69968">
                  <c:v>1514365200</c:v>
                </c:pt>
                <c:pt idx="69969">
                  <c:v>1514368800</c:v>
                </c:pt>
                <c:pt idx="69970">
                  <c:v>1514372400</c:v>
                </c:pt>
                <c:pt idx="69971">
                  <c:v>1514376000</c:v>
                </c:pt>
                <c:pt idx="69972">
                  <c:v>1514379600</c:v>
                </c:pt>
                <c:pt idx="69973">
                  <c:v>1514383200</c:v>
                </c:pt>
                <c:pt idx="69974">
                  <c:v>1514386800</c:v>
                </c:pt>
                <c:pt idx="69975">
                  <c:v>1514390400</c:v>
                </c:pt>
                <c:pt idx="69976">
                  <c:v>1514394000</c:v>
                </c:pt>
                <c:pt idx="69977">
                  <c:v>1514397600</c:v>
                </c:pt>
                <c:pt idx="69978">
                  <c:v>1514401200</c:v>
                </c:pt>
                <c:pt idx="69979">
                  <c:v>1514404800</c:v>
                </c:pt>
                <c:pt idx="69980">
                  <c:v>1514408400</c:v>
                </c:pt>
                <c:pt idx="69981">
                  <c:v>1514412000</c:v>
                </c:pt>
                <c:pt idx="69982">
                  <c:v>1514415600</c:v>
                </c:pt>
                <c:pt idx="69983">
                  <c:v>1514419200</c:v>
                </c:pt>
                <c:pt idx="69984">
                  <c:v>1514422800</c:v>
                </c:pt>
                <c:pt idx="69985">
                  <c:v>1514426400</c:v>
                </c:pt>
                <c:pt idx="69986">
                  <c:v>1514430000</c:v>
                </c:pt>
                <c:pt idx="69987">
                  <c:v>1514433600</c:v>
                </c:pt>
                <c:pt idx="69988">
                  <c:v>1514437200</c:v>
                </c:pt>
                <c:pt idx="69989">
                  <c:v>1514440800</c:v>
                </c:pt>
                <c:pt idx="69990">
                  <c:v>1514444400</c:v>
                </c:pt>
                <c:pt idx="69991">
                  <c:v>1514448000</c:v>
                </c:pt>
                <c:pt idx="69992">
                  <c:v>1514451600</c:v>
                </c:pt>
                <c:pt idx="69993">
                  <c:v>1514455200</c:v>
                </c:pt>
                <c:pt idx="69994">
                  <c:v>1514458800</c:v>
                </c:pt>
                <c:pt idx="69995">
                  <c:v>1514462400</c:v>
                </c:pt>
                <c:pt idx="69996">
                  <c:v>1514466000</c:v>
                </c:pt>
                <c:pt idx="69997">
                  <c:v>1514469600</c:v>
                </c:pt>
                <c:pt idx="69998">
                  <c:v>1514473200</c:v>
                </c:pt>
                <c:pt idx="69999">
                  <c:v>1514476800</c:v>
                </c:pt>
                <c:pt idx="70000">
                  <c:v>1514480400</c:v>
                </c:pt>
                <c:pt idx="70001">
                  <c:v>1514484000</c:v>
                </c:pt>
                <c:pt idx="70002">
                  <c:v>1514487600</c:v>
                </c:pt>
                <c:pt idx="70003">
                  <c:v>1514491200</c:v>
                </c:pt>
                <c:pt idx="70004">
                  <c:v>1514494800</c:v>
                </c:pt>
                <c:pt idx="70005">
                  <c:v>1514498400</c:v>
                </c:pt>
                <c:pt idx="70006">
                  <c:v>1514502000</c:v>
                </c:pt>
                <c:pt idx="70007">
                  <c:v>1514505600</c:v>
                </c:pt>
                <c:pt idx="70008">
                  <c:v>1514509200</c:v>
                </c:pt>
                <c:pt idx="70009">
                  <c:v>1514512800</c:v>
                </c:pt>
                <c:pt idx="70010">
                  <c:v>1514516400</c:v>
                </c:pt>
                <c:pt idx="70011">
                  <c:v>1514520000</c:v>
                </c:pt>
                <c:pt idx="70012">
                  <c:v>1514523600</c:v>
                </c:pt>
                <c:pt idx="70013">
                  <c:v>1514527200</c:v>
                </c:pt>
                <c:pt idx="70014">
                  <c:v>1514530800</c:v>
                </c:pt>
                <c:pt idx="70015">
                  <c:v>1514534400</c:v>
                </c:pt>
                <c:pt idx="70016">
                  <c:v>1514538000</c:v>
                </c:pt>
                <c:pt idx="70017">
                  <c:v>1514541600</c:v>
                </c:pt>
                <c:pt idx="70018">
                  <c:v>1514545200</c:v>
                </c:pt>
                <c:pt idx="70019">
                  <c:v>1514548800</c:v>
                </c:pt>
                <c:pt idx="70020">
                  <c:v>1514552400</c:v>
                </c:pt>
                <c:pt idx="70021">
                  <c:v>1514556000</c:v>
                </c:pt>
                <c:pt idx="70022">
                  <c:v>1514559600</c:v>
                </c:pt>
                <c:pt idx="70023">
                  <c:v>1514563200</c:v>
                </c:pt>
                <c:pt idx="70024">
                  <c:v>1514566800</c:v>
                </c:pt>
                <c:pt idx="70025">
                  <c:v>1514570400</c:v>
                </c:pt>
                <c:pt idx="70026">
                  <c:v>1514574000</c:v>
                </c:pt>
                <c:pt idx="70027">
                  <c:v>1514577600</c:v>
                </c:pt>
                <c:pt idx="70028">
                  <c:v>1514581200</c:v>
                </c:pt>
                <c:pt idx="70029">
                  <c:v>1514584800</c:v>
                </c:pt>
                <c:pt idx="70030">
                  <c:v>1514588400</c:v>
                </c:pt>
                <c:pt idx="70031">
                  <c:v>1514592000</c:v>
                </c:pt>
                <c:pt idx="70032">
                  <c:v>1514595600</c:v>
                </c:pt>
                <c:pt idx="70033">
                  <c:v>1514599200</c:v>
                </c:pt>
                <c:pt idx="70034">
                  <c:v>1514602800</c:v>
                </c:pt>
                <c:pt idx="70035">
                  <c:v>1514606400</c:v>
                </c:pt>
                <c:pt idx="70036">
                  <c:v>1514610000</c:v>
                </c:pt>
                <c:pt idx="70037">
                  <c:v>1514613600</c:v>
                </c:pt>
                <c:pt idx="70038">
                  <c:v>1514617200</c:v>
                </c:pt>
                <c:pt idx="70039">
                  <c:v>1514620800</c:v>
                </c:pt>
                <c:pt idx="70040">
                  <c:v>1514624400</c:v>
                </c:pt>
                <c:pt idx="70041">
                  <c:v>1514628000</c:v>
                </c:pt>
                <c:pt idx="70042">
                  <c:v>1514631600</c:v>
                </c:pt>
                <c:pt idx="70043">
                  <c:v>1514635200</c:v>
                </c:pt>
                <c:pt idx="70044">
                  <c:v>1514638800</c:v>
                </c:pt>
                <c:pt idx="70045">
                  <c:v>1514642400</c:v>
                </c:pt>
                <c:pt idx="70046">
                  <c:v>1514646000</c:v>
                </c:pt>
                <c:pt idx="70047">
                  <c:v>1514649600</c:v>
                </c:pt>
                <c:pt idx="70048">
                  <c:v>1514653200</c:v>
                </c:pt>
                <c:pt idx="70049">
                  <c:v>1514656800</c:v>
                </c:pt>
                <c:pt idx="70050">
                  <c:v>1514660400</c:v>
                </c:pt>
                <c:pt idx="70051">
                  <c:v>1514664000</c:v>
                </c:pt>
                <c:pt idx="70052">
                  <c:v>1514667600</c:v>
                </c:pt>
                <c:pt idx="70053">
                  <c:v>1514671200</c:v>
                </c:pt>
                <c:pt idx="70054">
                  <c:v>1514674800</c:v>
                </c:pt>
                <c:pt idx="70055">
                  <c:v>1514678400</c:v>
                </c:pt>
                <c:pt idx="70056">
                  <c:v>1514682000</c:v>
                </c:pt>
                <c:pt idx="70057">
                  <c:v>1514685600</c:v>
                </c:pt>
                <c:pt idx="70058">
                  <c:v>1514689200</c:v>
                </c:pt>
                <c:pt idx="70059">
                  <c:v>1514692800</c:v>
                </c:pt>
                <c:pt idx="70060">
                  <c:v>1514696400</c:v>
                </c:pt>
                <c:pt idx="70061">
                  <c:v>1514700000</c:v>
                </c:pt>
                <c:pt idx="70062">
                  <c:v>1514703600</c:v>
                </c:pt>
                <c:pt idx="70063">
                  <c:v>1514707200</c:v>
                </c:pt>
                <c:pt idx="70064">
                  <c:v>1514710800</c:v>
                </c:pt>
                <c:pt idx="70065">
                  <c:v>1514714400</c:v>
                </c:pt>
                <c:pt idx="70066">
                  <c:v>1514718000</c:v>
                </c:pt>
                <c:pt idx="70067">
                  <c:v>1514721600</c:v>
                </c:pt>
                <c:pt idx="70068">
                  <c:v>1514725200</c:v>
                </c:pt>
                <c:pt idx="70069">
                  <c:v>1514728800</c:v>
                </c:pt>
                <c:pt idx="70070">
                  <c:v>1514732400</c:v>
                </c:pt>
                <c:pt idx="70071">
                  <c:v>1514736000</c:v>
                </c:pt>
                <c:pt idx="70072">
                  <c:v>1514739600</c:v>
                </c:pt>
                <c:pt idx="70073">
                  <c:v>1514743200</c:v>
                </c:pt>
                <c:pt idx="70074">
                  <c:v>1514746800</c:v>
                </c:pt>
                <c:pt idx="70075">
                  <c:v>1514750400</c:v>
                </c:pt>
                <c:pt idx="70076">
                  <c:v>1514754000</c:v>
                </c:pt>
                <c:pt idx="70077">
                  <c:v>1514757600</c:v>
                </c:pt>
                <c:pt idx="70078">
                  <c:v>1514761200</c:v>
                </c:pt>
                <c:pt idx="70079">
                  <c:v>1514764800</c:v>
                </c:pt>
                <c:pt idx="70080">
                  <c:v>1514768400</c:v>
                </c:pt>
                <c:pt idx="70081">
                  <c:v>1514772000</c:v>
                </c:pt>
                <c:pt idx="70082">
                  <c:v>1514775600</c:v>
                </c:pt>
                <c:pt idx="70083">
                  <c:v>1514779200</c:v>
                </c:pt>
                <c:pt idx="70084">
                  <c:v>1514782800</c:v>
                </c:pt>
                <c:pt idx="70085">
                  <c:v>1514786400</c:v>
                </c:pt>
                <c:pt idx="70086">
                  <c:v>1514790000</c:v>
                </c:pt>
                <c:pt idx="70087">
                  <c:v>1514793600</c:v>
                </c:pt>
                <c:pt idx="70088">
                  <c:v>1514797200</c:v>
                </c:pt>
                <c:pt idx="70089">
                  <c:v>1514800800</c:v>
                </c:pt>
                <c:pt idx="70090">
                  <c:v>1514804400</c:v>
                </c:pt>
                <c:pt idx="70091">
                  <c:v>1514808000</c:v>
                </c:pt>
                <c:pt idx="70092">
                  <c:v>1514811600</c:v>
                </c:pt>
                <c:pt idx="70093">
                  <c:v>1514815200</c:v>
                </c:pt>
                <c:pt idx="70094">
                  <c:v>1514818800</c:v>
                </c:pt>
                <c:pt idx="70095">
                  <c:v>1514822400</c:v>
                </c:pt>
                <c:pt idx="70096">
                  <c:v>1514826000</c:v>
                </c:pt>
                <c:pt idx="70097">
                  <c:v>1514829600</c:v>
                </c:pt>
                <c:pt idx="70098">
                  <c:v>1514833200</c:v>
                </c:pt>
                <c:pt idx="70099">
                  <c:v>1514836800</c:v>
                </c:pt>
                <c:pt idx="70100">
                  <c:v>1514840400</c:v>
                </c:pt>
                <c:pt idx="70101">
                  <c:v>1514844000</c:v>
                </c:pt>
                <c:pt idx="70102">
                  <c:v>1514847600</c:v>
                </c:pt>
                <c:pt idx="70103">
                  <c:v>1514851200</c:v>
                </c:pt>
                <c:pt idx="70104">
                  <c:v>1514854800</c:v>
                </c:pt>
                <c:pt idx="70105">
                  <c:v>1514858400</c:v>
                </c:pt>
                <c:pt idx="70106">
                  <c:v>1514862000</c:v>
                </c:pt>
                <c:pt idx="70107">
                  <c:v>1514865600</c:v>
                </c:pt>
                <c:pt idx="70108">
                  <c:v>1514869200</c:v>
                </c:pt>
                <c:pt idx="70109">
                  <c:v>1514872800</c:v>
                </c:pt>
                <c:pt idx="70110">
                  <c:v>1514876400</c:v>
                </c:pt>
                <c:pt idx="70111">
                  <c:v>1514880000</c:v>
                </c:pt>
                <c:pt idx="70112">
                  <c:v>1514883600</c:v>
                </c:pt>
                <c:pt idx="70113">
                  <c:v>1514887200</c:v>
                </c:pt>
                <c:pt idx="70114">
                  <c:v>1514890800</c:v>
                </c:pt>
                <c:pt idx="70115">
                  <c:v>1514894400</c:v>
                </c:pt>
                <c:pt idx="70116">
                  <c:v>1514898000</c:v>
                </c:pt>
                <c:pt idx="70117">
                  <c:v>1514901600</c:v>
                </c:pt>
                <c:pt idx="70118">
                  <c:v>1514905200</c:v>
                </c:pt>
                <c:pt idx="70119">
                  <c:v>1514908800</c:v>
                </c:pt>
                <c:pt idx="70120">
                  <c:v>1514912400</c:v>
                </c:pt>
                <c:pt idx="70121">
                  <c:v>1514916000</c:v>
                </c:pt>
                <c:pt idx="70122">
                  <c:v>1514919600</c:v>
                </c:pt>
                <c:pt idx="70123">
                  <c:v>1514923200</c:v>
                </c:pt>
                <c:pt idx="70124">
                  <c:v>1514926800</c:v>
                </c:pt>
                <c:pt idx="70125">
                  <c:v>1514930400</c:v>
                </c:pt>
                <c:pt idx="70126">
                  <c:v>1514934000</c:v>
                </c:pt>
                <c:pt idx="70127">
                  <c:v>1514937600</c:v>
                </c:pt>
                <c:pt idx="70128">
                  <c:v>1514941200</c:v>
                </c:pt>
                <c:pt idx="70129">
                  <c:v>1514944800</c:v>
                </c:pt>
                <c:pt idx="70130">
                  <c:v>1514948400</c:v>
                </c:pt>
                <c:pt idx="70131">
                  <c:v>1514952000</c:v>
                </c:pt>
                <c:pt idx="70132">
                  <c:v>1514955600</c:v>
                </c:pt>
                <c:pt idx="70133">
                  <c:v>1514959200</c:v>
                </c:pt>
                <c:pt idx="70134">
                  <c:v>1514962800</c:v>
                </c:pt>
                <c:pt idx="70135">
                  <c:v>1514966400</c:v>
                </c:pt>
                <c:pt idx="70136">
                  <c:v>1514970000</c:v>
                </c:pt>
                <c:pt idx="70137">
                  <c:v>1514973600</c:v>
                </c:pt>
                <c:pt idx="70138">
                  <c:v>1514977200</c:v>
                </c:pt>
                <c:pt idx="70139">
                  <c:v>1514980800</c:v>
                </c:pt>
                <c:pt idx="70140">
                  <c:v>1514984400</c:v>
                </c:pt>
                <c:pt idx="70141">
                  <c:v>1514988000</c:v>
                </c:pt>
                <c:pt idx="70142">
                  <c:v>1514991600</c:v>
                </c:pt>
                <c:pt idx="70143">
                  <c:v>1514995200</c:v>
                </c:pt>
                <c:pt idx="70144">
                  <c:v>1514998800</c:v>
                </c:pt>
                <c:pt idx="70145">
                  <c:v>1515002400</c:v>
                </c:pt>
                <c:pt idx="70146">
                  <c:v>1515006000</c:v>
                </c:pt>
                <c:pt idx="70147">
                  <c:v>1515009600</c:v>
                </c:pt>
                <c:pt idx="70148">
                  <c:v>1515013200</c:v>
                </c:pt>
                <c:pt idx="70149">
                  <c:v>1515016800</c:v>
                </c:pt>
                <c:pt idx="70150">
                  <c:v>1515020400</c:v>
                </c:pt>
                <c:pt idx="70151">
                  <c:v>1515024000</c:v>
                </c:pt>
                <c:pt idx="70152">
                  <c:v>1515027600</c:v>
                </c:pt>
                <c:pt idx="70153">
                  <c:v>1515031200</c:v>
                </c:pt>
                <c:pt idx="70154">
                  <c:v>1515034800</c:v>
                </c:pt>
                <c:pt idx="70155">
                  <c:v>1515038400</c:v>
                </c:pt>
                <c:pt idx="70156">
                  <c:v>1515042000</c:v>
                </c:pt>
                <c:pt idx="70157">
                  <c:v>1515045600</c:v>
                </c:pt>
                <c:pt idx="70158">
                  <c:v>1515049200</c:v>
                </c:pt>
                <c:pt idx="70159">
                  <c:v>1515052800</c:v>
                </c:pt>
                <c:pt idx="70160">
                  <c:v>1515056400</c:v>
                </c:pt>
                <c:pt idx="70161">
                  <c:v>1515060000</c:v>
                </c:pt>
                <c:pt idx="70162">
                  <c:v>1515063600</c:v>
                </c:pt>
                <c:pt idx="70163">
                  <c:v>1515067200</c:v>
                </c:pt>
                <c:pt idx="70164">
                  <c:v>1515070800</c:v>
                </c:pt>
                <c:pt idx="70165">
                  <c:v>1515074400</c:v>
                </c:pt>
                <c:pt idx="70166">
                  <c:v>1515078000</c:v>
                </c:pt>
                <c:pt idx="70167">
                  <c:v>1515081600</c:v>
                </c:pt>
                <c:pt idx="70168">
                  <c:v>1515085200</c:v>
                </c:pt>
                <c:pt idx="70169">
                  <c:v>1515088800</c:v>
                </c:pt>
                <c:pt idx="70170">
                  <c:v>1515092400</c:v>
                </c:pt>
                <c:pt idx="70171">
                  <c:v>1515096000</c:v>
                </c:pt>
                <c:pt idx="70172">
                  <c:v>1515099600</c:v>
                </c:pt>
                <c:pt idx="70173">
                  <c:v>1515103200</c:v>
                </c:pt>
                <c:pt idx="70174">
                  <c:v>1515106800</c:v>
                </c:pt>
                <c:pt idx="70175">
                  <c:v>1515110400</c:v>
                </c:pt>
                <c:pt idx="70176">
                  <c:v>1515114000</c:v>
                </c:pt>
                <c:pt idx="70177">
                  <c:v>1515117600</c:v>
                </c:pt>
                <c:pt idx="70178">
                  <c:v>1515121200</c:v>
                </c:pt>
                <c:pt idx="70179">
                  <c:v>1515124800</c:v>
                </c:pt>
                <c:pt idx="70180">
                  <c:v>1515128400</c:v>
                </c:pt>
                <c:pt idx="70181">
                  <c:v>1515132000</c:v>
                </c:pt>
                <c:pt idx="70182">
                  <c:v>1515135600</c:v>
                </c:pt>
                <c:pt idx="70183">
                  <c:v>1515139200</c:v>
                </c:pt>
                <c:pt idx="70184">
                  <c:v>1515142800</c:v>
                </c:pt>
                <c:pt idx="70185">
                  <c:v>1515146400</c:v>
                </c:pt>
                <c:pt idx="70186">
                  <c:v>1515150000</c:v>
                </c:pt>
                <c:pt idx="70187">
                  <c:v>1515153600</c:v>
                </c:pt>
                <c:pt idx="70188">
                  <c:v>1515157200</c:v>
                </c:pt>
                <c:pt idx="70189">
                  <c:v>1515160800</c:v>
                </c:pt>
                <c:pt idx="70190">
                  <c:v>1515164400</c:v>
                </c:pt>
                <c:pt idx="70191">
                  <c:v>1515168000</c:v>
                </c:pt>
                <c:pt idx="70192">
                  <c:v>1515171600</c:v>
                </c:pt>
                <c:pt idx="70193">
                  <c:v>1515175200</c:v>
                </c:pt>
                <c:pt idx="70194">
                  <c:v>1515178800</c:v>
                </c:pt>
                <c:pt idx="70195">
                  <c:v>1515182400</c:v>
                </c:pt>
                <c:pt idx="70196">
                  <c:v>1515186000</c:v>
                </c:pt>
                <c:pt idx="70197">
                  <c:v>1515189600</c:v>
                </c:pt>
                <c:pt idx="70198">
                  <c:v>1515193200</c:v>
                </c:pt>
                <c:pt idx="70199">
                  <c:v>1515196800</c:v>
                </c:pt>
                <c:pt idx="70200">
                  <c:v>1515200400</c:v>
                </c:pt>
                <c:pt idx="70201">
                  <c:v>1515204000</c:v>
                </c:pt>
                <c:pt idx="70202">
                  <c:v>1515207600</c:v>
                </c:pt>
                <c:pt idx="70203">
                  <c:v>1515211200</c:v>
                </c:pt>
                <c:pt idx="70204">
                  <c:v>1515214800</c:v>
                </c:pt>
                <c:pt idx="70205">
                  <c:v>1515218400</c:v>
                </c:pt>
                <c:pt idx="70206">
                  <c:v>1515222000</c:v>
                </c:pt>
                <c:pt idx="70207">
                  <c:v>1515225600</c:v>
                </c:pt>
                <c:pt idx="70208">
                  <c:v>1515229200</c:v>
                </c:pt>
                <c:pt idx="70209">
                  <c:v>1515232800</c:v>
                </c:pt>
                <c:pt idx="70210">
                  <c:v>1515236400</c:v>
                </c:pt>
                <c:pt idx="70211">
                  <c:v>1515240000</c:v>
                </c:pt>
                <c:pt idx="70212">
                  <c:v>1515243600</c:v>
                </c:pt>
                <c:pt idx="70213">
                  <c:v>1515247200</c:v>
                </c:pt>
                <c:pt idx="70214">
                  <c:v>1515250800</c:v>
                </c:pt>
                <c:pt idx="70215">
                  <c:v>1515254400</c:v>
                </c:pt>
                <c:pt idx="70216">
                  <c:v>1515258000</c:v>
                </c:pt>
                <c:pt idx="70217">
                  <c:v>1515261600</c:v>
                </c:pt>
                <c:pt idx="70218">
                  <c:v>1515265200</c:v>
                </c:pt>
                <c:pt idx="70219">
                  <c:v>1515268800</c:v>
                </c:pt>
                <c:pt idx="70220">
                  <c:v>1515272400</c:v>
                </c:pt>
                <c:pt idx="70221">
                  <c:v>1515276000</c:v>
                </c:pt>
                <c:pt idx="70222">
                  <c:v>1515279600</c:v>
                </c:pt>
                <c:pt idx="70223">
                  <c:v>1515283200</c:v>
                </c:pt>
                <c:pt idx="70224">
                  <c:v>1515286800</c:v>
                </c:pt>
                <c:pt idx="70225">
                  <c:v>1515290400</c:v>
                </c:pt>
                <c:pt idx="70226">
                  <c:v>1515294000</c:v>
                </c:pt>
                <c:pt idx="70227">
                  <c:v>1515297600</c:v>
                </c:pt>
                <c:pt idx="70228">
                  <c:v>1515301200</c:v>
                </c:pt>
                <c:pt idx="70229">
                  <c:v>1515304800</c:v>
                </c:pt>
                <c:pt idx="70230">
                  <c:v>1515308400</c:v>
                </c:pt>
                <c:pt idx="70231">
                  <c:v>1515312000</c:v>
                </c:pt>
                <c:pt idx="70232">
                  <c:v>1515315600</c:v>
                </c:pt>
                <c:pt idx="70233">
                  <c:v>1515319200</c:v>
                </c:pt>
                <c:pt idx="70234">
                  <c:v>1515322800</c:v>
                </c:pt>
                <c:pt idx="70235">
                  <c:v>1515326400</c:v>
                </c:pt>
                <c:pt idx="70236">
                  <c:v>1515330000</c:v>
                </c:pt>
                <c:pt idx="70237">
                  <c:v>1515333600</c:v>
                </c:pt>
                <c:pt idx="70238">
                  <c:v>1515337200</c:v>
                </c:pt>
                <c:pt idx="70239">
                  <c:v>1515340800</c:v>
                </c:pt>
                <c:pt idx="70240">
                  <c:v>1515344400</c:v>
                </c:pt>
                <c:pt idx="70241">
                  <c:v>1515348000</c:v>
                </c:pt>
                <c:pt idx="70242">
                  <c:v>1515351600</c:v>
                </c:pt>
                <c:pt idx="70243">
                  <c:v>1515355200</c:v>
                </c:pt>
                <c:pt idx="70244">
                  <c:v>1515358800</c:v>
                </c:pt>
                <c:pt idx="70245">
                  <c:v>1515362400</c:v>
                </c:pt>
                <c:pt idx="70246">
                  <c:v>1515366000</c:v>
                </c:pt>
                <c:pt idx="70247">
                  <c:v>1515369600</c:v>
                </c:pt>
                <c:pt idx="70248">
                  <c:v>1515373200</c:v>
                </c:pt>
                <c:pt idx="70249">
                  <c:v>1515376800</c:v>
                </c:pt>
                <c:pt idx="70250">
                  <c:v>1515380400</c:v>
                </c:pt>
                <c:pt idx="70251">
                  <c:v>1515384000</c:v>
                </c:pt>
                <c:pt idx="70252">
                  <c:v>1515387600</c:v>
                </c:pt>
                <c:pt idx="70253">
                  <c:v>1515391200</c:v>
                </c:pt>
                <c:pt idx="70254">
                  <c:v>1515394800</c:v>
                </c:pt>
                <c:pt idx="70255">
                  <c:v>1515398400</c:v>
                </c:pt>
                <c:pt idx="70256">
                  <c:v>1515402000</c:v>
                </c:pt>
                <c:pt idx="70257">
                  <c:v>1515405600</c:v>
                </c:pt>
                <c:pt idx="70258">
                  <c:v>1515409200</c:v>
                </c:pt>
                <c:pt idx="70259">
                  <c:v>1515412800</c:v>
                </c:pt>
                <c:pt idx="70260">
                  <c:v>1515416400</c:v>
                </c:pt>
                <c:pt idx="70261">
                  <c:v>1515420000</c:v>
                </c:pt>
                <c:pt idx="70262">
                  <c:v>1515423600</c:v>
                </c:pt>
                <c:pt idx="70263">
                  <c:v>1515427200</c:v>
                </c:pt>
                <c:pt idx="70264">
                  <c:v>1515430800</c:v>
                </c:pt>
                <c:pt idx="70265">
                  <c:v>1515434400</c:v>
                </c:pt>
                <c:pt idx="70266">
                  <c:v>1515438000</c:v>
                </c:pt>
                <c:pt idx="70267">
                  <c:v>1515441600</c:v>
                </c:pt>
                <c:pt idx="70268">
                  <c:v>1515445200</c:v>
                </c:pt>
                <c:pt idx="70269">
                  <c:v>1515448800</c:v>
                </c:pt>
                <c:pt idx="70270">
                  <c:v>1515452400</c:v>
                </c:pt>
                <c:pt idx="70271">
                  <c:v>1515456000</c:v>
                </c:pt>
                <c:pt idx="70272">
                  <c:v>1515459600</c:v>
                </c:pt>
                <c:pt idx="70273">
                  <c:v>1515463200</c:v>
                </c:pt>
                <c:pt idx="70274">
                  <c:v>1515466800</c:v>
                </c:pt>
                <c:pt idx="70275">
                  <c:v>1515470400</c:v>
                </c:pt>
                <c:pt idx="70276">
                  <c:v>1515474000</c:v>
                </c:pt>
                <c:pt idx="70277">
                  <c:v>1515477600</c:v>
                </c:pt>
                <c:pt idx="70278">
                  <c:v>1515481200</c:v>
                </c:pt>
                <c:pt idx="70279">
                  <c:v>1515484800</c:v>
                </c:pt>
                <c:pt idx="70280">
                  <c:v>1515488400</c:v>
                </c:pt>
                <c:pt idx="70281">
                  <c:v>1515492000</c:v>
                </c:pt>
                <c:pt idx="70282">
                  <c:v>1515495600</c:v>
                </c:pt>
                <c:pt idx="70283">
                  <c:v>1515499200</c:v>
                </c:pt>
                <c:pt idx="70284">
                  <c:v>1515502800</c:v>
                </c:pt>
                <c:pt idx="70285">
                  <c:v>1515506400</c:v>
                </c:pt>
                <c:pt idx="70286">
                  <c:v>1515510000</c:v>
                </c:pt>
                <c:pt idx="70287">
                  <c:v>1515513600</c:v>
                </c:pt>
                <c:pt idx="70288">
                  <c:v>1515517200</c:v>
                </c:pt>
                <c:pt idx="70289">
                  <c:v>1515520800</c:v>
                </c:pt>
                <c:pt idx="70290">
                  <c:v>1515524400</c:v>
                </c:pt>
                <c:pt idx="70291">
                  <c:v>1515528000</c:v>
                </c:pt>
                <c:pt idx="70292">
                  <c:v>1515531600</c:v>
                </c:pt>
                <c:pt idx="70293">
                  <c:v>1515535200</c:v>
                </c:pt>
                <c:pt idx="70294">
                  <c:v>1515538800</c:v>
                </c:pt>
                <c:pt idx="70295">
                  <c:v>1515542400</c:v>
                </c:pt>
                <c:pt idx="70296">
                  <c:v>1515546000</c:v>
                </c:pt>
                <c:pt idx="70297">
                  <c:v>1515549600</c:v>
                </c:pt>
                <c:pt idx="70298">
                  <c:v>1515553200</c:v>
                </c:pt>
                <c:pt idx="70299">
                  <c:v>1515556800</c:v>
                </c:pt>
                <c:pt idx="70300">
                  <c:v>1515560400</c:v>
                </c:pt>
                <c:pt idx="70301">
                  <c:v>1515564000</c:v>
                </c:pt>
                <c:pt idx="70302">
                  <c:v>1515567600</c:v>
                </c:pt>
                <c:pt idx="70303">
                  <c:v>1515571200</c:v>
                </c:pt>
                <c:pt idx="70304">
                  <c:v>1515574800</c:v>
                </c:pt>
                <c:pt idx="70305">
                  <c:v>1515578400</c:v>
                </c:pt>
                <c:pt idx="70306">
                  <c:v>1515582000</c:v>
                </c:pt>
                <c:pt idx="70307">
                  <c:v>1515585600</c:v>
                </c:pt>
                <c:pt idx="70308">
                  <c:v>1515589200</c:v>
                </c:pt>
                <c:pt idx="70309">
                  <c:v>1515592800</c:v>
                </c:pt>
                <c:pt idx="70310">
                  <c:v>1515596400</c:v>
                </c:pt>
                <c:pt idx="70311">
                  <c:v>1515600000</c:v>
                </c:pt>
                <c:pt idx="70312">
                  <c:v>1515603600</c:v>
                </c:pt>
                <c:pt idx="70313">
                  <c:v>1515607200</c:v>
                </c:pt>
                <c:pt idx="70314">
                  <c:v>1515610800</c:v>
                </c:pt>
                <c:pt idx="70315">
                  <c:v>1515614400</c:v>
                </c:pt>
                <c:pt idx="70316">
                  <c:v>1515618000</c:v>
                </c:pt>
                <c:pt idx="70317">
                  <c:v>1515621600</c:v>
                </c:pt>
                <c:pt idx="70318">
                  <c:v>1515625200</c:v>
                </c:pt>
                <c:pt idx="70319">
                  <c:v>1515628800</c:v>
                </c:pt>
                <c:pt idx="70320">
                  <c:v>1515632400</c:v>
                </c:pt>
                <c:pt idx="70321">
                  <c:v>1515636000</c:v>
                </c:pt>
                <c:pt idx="70322">
                  <c:v>1515639600</c:v>
                </c:pt>
                <c:pt idx="70323">
                  <c:v>1515643200</c:v>
                </c:pt>
                <c:pt idx="70324">
                  <c:v>1515646800</c:v>
                </c:pt>
                <c:pt idx="70325">
                  <c:v>1515650400</c:v>
                </c:pt>
                <c:pt idx="70326">
                  <c:v>1515654000</c:v>
                </c:pt>
                <c:pt idx="70327">
                  <c:v>1515657600</c:v>
                </c:pt>
                <c:pt idx="70328">
                  <c:v>1515661200</c:v>
                </c:pt>
                <c:pt idx="70329">
                  <c:v>1515664800</c:v>
                </c:pt>
                <c:pt idx="70330">
                  <c:v>1515668400</c:v>
                </c:pt>
                <c:pt idx="70331">
                  <c:v>1515672000</c:v>
                </c:pt>
                <c:pt idx="70332">
                  <c:v>1515675600</c:v>
                </c:pt>
                <c:pt idx="70333">
                  <c:v>1515679200</c:v>
                </c:pt>
                <c:pt idx="70334">
                  <c:v>1515682800</c:v>
                </c:pt>
                <c:pt idx="70335">
                  <c:v>1515686400</c:v>
                </c:pt>
                <c:pt idx="70336">
                  <c:v>1515690000</c:v>
                </c:pt>
                <c:pt idx="70337">
                  <c:v>1515693600</c:v>
                </c:pt>
                <c:pt idx="70338">
                  <c:v>1515697200</c:v>
                </c:pt>
                <c:pt idx="70339">
                  <c:v>1515700800</c:v>
                </c:pt>
                <c:pt idx="70340">
                  <c:v>1515704400</c:v>
                </c:pt>
                <c:pt idx="70341">
                  <c:v>1515708000</c:v>
                </c:pt>
                <c:pt idx="70342">
                  <c:v>1515711600</c:v>
                </c:pt>
                <c:pt idx="70343">
                  <c:v>1515715200</c:v>
                </c:pt>
                <c:pt idx="70344">
                  <c:v>1515718800</c:v>
                </c:pt>
                <c:pt idx="70345">
                  <c:v>1515722400</c:v>
                </c:pt>
                <c:pt idx="70346">
                  <c:v>1515726000</c:v>
                </c:pt>
                <c:pt idx="70347">
                  <c:v>1515729600</c:v>
                </c:pt>
                <c:pt idx="70348">
                  <c:v>1515733200</c:v>
                </c:pt>
                <c:pt idx="70349">
                  <c:v>1515736800</c:v>
                </c:pt>
                <c:pt idx="70350">
                  <c:v>1515740400</c:v>
                </c:pt>
                <c:pt idx="70351">
                  <c:v>1515744000</c:v>
                </c:pt>
                <c:pt idx="70352">
                  <c:v>1515747600</c:v>
                </c:pt>
                <c:pt idx="70353">
                  <c:v>1515751200</c:v>
                </c:pt>
                <c:pt idx="70354">
                  <c:v>1515754800</c:v>
                </c:pt>
                <c:pt idx="70355">
                  <c:v>1515758400</c:v>
                </c:pt>
                <c:pt idx="70356">
                  <c:v>1515762000</c:v>
                </c:pt>
                <c:pt idx="70357">
                  <c:v>1515765600</c:v>
                </c:pt>
                <c:pt idx="70358">
                  <c:v>1515769200</c:v>
                </c:pt>
                <c:pt idx="70359">
                  <c:v>1515772800</c:v>
                </c:pt>
                <c:pt idx="70360">
                  <c:v>1515776400</c:v>
                </c:pt>
                <c:pt idx="70361">
                  <c:v>1515780000</c:v>
                </c:pt>
                <c:pt idx="70362">
                  <c:v>1515783600</c:v>
                </c:pt>
                <c:pt idx="70363">
                  <c:v>1515787200</c:v>
                </c:pt>
                <c:pt idx="70364">
                  <c:v>1515790800</c:v>
                </c:pt>
                <c:pt idx="70365">
                  <c:v>1515794400</c:v>
                </c:pt>
                <c:pt idx="70366">
                  <c:v>1515798000</c:v>
                </c:pt>
                <c:pt idx="70367">
                  <c:v>1515801600</c:v>
                </c:pt>
                <c:pt idx="70368">
                  <c:v>1515805200</c:v>
                </c:pt>
                <c:pt idx="70369">
                  <c:v>1515808800</c:v>
                </c:pt>
                <c:pt idx="70370">
                  <c:v>1515812400</c:v>
                </c:pt>
                <c:pt idx="70371">
                  <c:v>1515816000</c:v>
                </c:pt>
                <c:pt idx="70372">
                  <c:v>1515819600</c:v>
                </c:pt>
                <c:pt idx="70373">
                  <c:v>1515823200</c:v>
                </c:pt>
                <c:pt idx="70374">
                  <c:v>1515826800</c:v>
                </c:pt>
                <c:pt idx="70375">
                  <c:v>1515830400</c:v>
                </c:pt>
                <c:pt idx="70376">
                  <c:v>1515834000</c:v>
                </c:pt>
                <c:pt idx="70377">
                  <c:v>1515837600</c:v>
                </c:pt>
                <c:pt idx="70378">
                  <c:v>1515841200</c:v>
                </c:pt>
                <c:pt idx="70379">
                  <c:v>1515844800</c:v>
                </c:pt>
                <c:pt idx="70380">
                  <c:v>1515848400</c:v>
                </c:pt>
                <c:pt idx="70381">
                  <c:v>1515852000</c:v>
                </c:pt>
                <c:pt idx="70382">
                  <c:v>1515855600</c:v>
                </c:pt>
                <c:pt idx="70383">
                  <c:v>1515859200</c:v>
                </c:pt>
                <c:pt idx="70384">
                  <c:v>1515862800</c:v>
                </c:pt>
                <c:pt idx="70385">
                  <c:v>1515866400</c:v>
                </c:pt>
                <c:pt idx="70386">
                  <c:v>1515870000</c:v>
                </c:pt>
                <c:pt idx="70387">
                  <c:v>1515873600</c:v>
                </c:pt>
                <c:pt idx="70388">
                  <c:v>1515877200</c:v>
                </c:pt>
                <c:pt idx="70389">
                  <c:v>1515880800</c:v>
                </c:pt>
                <c:pt idx="70390">
                  <c:v>1515884400</c:v>
                </c:pt>
                <c:pt idx="70391">
                  <c:v>1515888000</c:v>
                </c:pt>
                <c:pt idx="70392">
                  <c:v>1515891600</c:v>
                </c:pt>
                <c:pt idx="70393">
                  <c:v>1515895200</c:v>
                </c:pt>
                <c:pt idx="70394">
                  <c:v>1515898800</c:v>
                </c:pt>
                <c:pt idx="70395">
                  <c:v>1515902400</c:v>
                </c:pt>
                <c:pt idx="70396">
                  <c:v>1515906000</c:v>
                </c:pt>
                <c:pt idx="70397">
                  <c:v>1515909600</c:v>
                </c:pt>
                <c:pt idx="70398">
                  <c:v>1515913200</c:v>
                </c:pt>
                <c:pt idx="70399">
                  <c:v>1515916800</c:v>
                </c:pt>
                <c:pt idx="70400">
                  <c:v>1515920400</c:v>
                </c:pt>
                <c:pt idx="70401">
                  <c:v>1515924000</c:v>
                </c:pt>
                <c:pt idx="70402">
                  <c:v>1515927600</c:v>
                </c:pt>
                <c:pt idx="70403">
                  <c:v>1515931200</c:v>
                </c:pt>
                <c:pt idx="70404">
                  <c:v>1515934800</c:v>
                </c:pt>
                <c:pt idx="70405">
                  <c:v>1515938400</c:v>
                </c:pt>
                <c:pt idx="70406">
                  <c:v>1515942000</c:v>
                </c:pt>
                <c:pt idx="70407">
                  <c:v>1515945600</c:v>
                </c:pt>
                <c:pt idx="70408">
                  <c:v>1515949200</c:v>
                </c:pt>
                <c:pt idx="70409">
                  <c:v>1515952800</c:v>
                </c:pt>
                <c:pt idx="70410">
                  <c:v>1515956400</c:v>
                </c:pt>
                <c:pt idx="70411">
                  <c:v>1515960000</c:v>
                </c:pt>
                <c:pt idx="70412">
                  <c:v>1515963600</c:v>
                </c:pt>
                <c:pt idx="70413">
                  <c:v>1515967200</c:v>
                </c:pt>
                <c:pt idx="70414">
                  <c:v>1515970800</c:v>
                </c:pt>
                <c:pt idx="70415">
                  <c:v>1515974400</c:v>
                </c:pt>
                <c:pt idx="70416">
                  <c:v>1515978000</c:v>
                </c:pt>
                <c:pt idx="70417">
                  <c:v>1515981600</c:v>
                </c:pt>
                <c:pt idx="70418">
                  <c:v>1515985200</c:v>
                </c:pt>
                <c:pt idx="70419">
                  <c:v>1515988800</c:v>
                </c:pt>
                <c:pt idx="70420">
                  <c:v>1515992400</c:v>
                </c:pt>
                <c:pt idx="70421">
                  <c:v>1515996000</c:v>
                </c:pt>
                <c:pt idx="70422">
                  <c:v>1515999600</c:v>
                </c:pt>
                <c:pt idx="70423">
                  <c:v>1516003200</c:v>
                </c:pt>
                <c:pt idx="70424">
                  <c:v>1516006800</c:v>
                </c:pt>
                <c:pt idx="70425">
                  <c:v>1516010400</c:v>
                </c:pt>
                <c:pt idx="70426">
                  <c:v>1516014000</c:v>
                </c:pt>
                <c:pt idx="70427">
                  <c:v>1516017600</c:v>
                </c:pt>
                <c:pt idx="70428">
                  <c:v>1516021200</c:v>
                </c:pt>
                <c:pt idx="70429">
                  <c:v>1516024800</c:v>
                </c:pt>
                <c:pt idx="70430">
                  <c:v>1516028400</c:v>
                </c:pt>
                <c:pt idx="70431">
                  <c:v>1516032000</c:v>
                </c:pt>
                <c:pt idx="70432">
                  <c:v>1516035600</c:v>
                </c:pt>
                <c:pt idx="70433">
                  <c:v>1516039200</c:v>
                </c:pt>
                <c:pt idx="70434">
                  <c:v>1516042800</c:v>
                </c:pt>
                <c:pt idx="70435">
                  <c:v>1516046400</c:v>
                </c:pt>
                <c:pt idx="70436">
                  <c:v>1516050000</c:v>
                </c:pt>
                <c:pt idx="70437">
                  <c:v>1516053600</c:v>
                </c:pt>
                <c:pt idx="70438">
                  <c:v>1516057200</c:v>
                </c:pt>
                <c:pt idx="70439">
                  <c:v>1516060800</c:v>
                </c:pt>
                <c:pt idx="70440">
                  <c:v>1516064400</c:v>
                </c:pt>
                <c:pt idx="70441">
                  <c:v>1516068000</c:v>
                </c:pt>
                <c:pt idx="70442">
                  <c:v>1516071600</c:v>
                </c:pt>
                <c:pt idx="70443">
                  <c:v>1516075200</c:v>
                </c:pt>
                <c:pt idx="70444">
                  <c:v>1516078800</c:v>
                </c:pt>
                <c:pt idx="70445">
                  <c:v>1516082400</c:v>
                </c:pt>
                <c:pt idx="70446">
                  <c:v>1516086000</c:v>
                </c:pt>
                <c:pt idx="70447">
                  <c:v>1516089600</c:v>
                </c:pt>
                <c:pt idx="70448">
                  <c:v>1516093200</c:v>
                </c:pt>
                <c:pt idx="70449">
                  <c:v>1516096800</c:v>
                </c:pt>
                <c:pt idx="70450">
                  <c:v>1516100400</c:v>
                </c:pt>
                <c:pt idx="70451">
                  <c:v>1516104000</c:v>
                </c:pt>
                <c:pt idx="70452">
                  <c:v>1516107600</c:v>
                </c:pt>
                <c:pt idx="70453">
                  <c:v>1516111200</c:v>
                </c:pt>
                <c:pt idx="70454">
                  <c:v>1516114800</c:v>
                </c:pt>
                <c:pt idx="70455">
                  <c:v>1516118400</c:v>
                </c:pt>
                <c:pt idx="70456">
                  <c:v>1516122000</c:v>
                </c:pt>
                <c:pt idx="70457">
                  <c:v>1516125600</c:v>
                </c:pt>
                <c:pt idx="70458">
                  <c:v>1516129200</c:v>
                </c:pt>
                <c:pt idx="70459">
                  <c:v>1516132800</c:v>
                </c:pt>
                <c:pt idx="70460">
                  <c:v>1516136400</c:v>
                </c:pt>
                <c:pt idx="70461">
                  <c:v>1516140000</c:v>
                </c:pt>
                <c:pt idx="70462">
                  <c:v>1516143600</c:v>
                </c:pt>
                <c:pt idx="70463">
                  <c:v>1516147200</c:v>
                </c:pt>
                <c:pt idx="70464">
                  <c:v>1516150800</c:v>
                </c:pt>
                <c:pt idx="70465">
                  <c:v>1516154400</c:v>
                </c:pt>
                <c:pt idx="70466">
                  <c:v>1516158000</c:v>
                </c:pt>
                <c:pt idx="70467">
                  <c:v>1516161600</c:v>
                </c:pt>
                <c:pt idx="70468">
                  <c:v>1516165200</c:v>
                </c:pt>
                <c:pt idx="70469">
                  <c:v>1516168800</c:v>
                </c:pt>
                <c:pt idx="70470">
                  <c:v>1516172400</c:v>
                </c:pt>
                <c:pt idx="70471">
                  <c:v>1516176000</c:v>
                </c:pt>
                <c:pt idx="70472">
                  <c:v>1516179600</c:v>
                </c:pt>
                <c:pt idx="70473">
                  <c:v>1516183200</c:v>
                </c:pt>
                <c:pt idx="70474">
                  <c:v>1516186800</c:v>
                </c:pt>
                <c:pt idx="70475">
                  <c:v>1516190400</c:v>
                </c:pt>
                <c:pt idx="70476">
                  <c:v>1516194000</c:v>
                </c:pt>
                <c:pt idx="70477">
                  <c:v>1516197600</c:v>
                </c:pt>
                <c:pt idx="70478">
                  <c:v>1516201200</c:v>
                </c:pt>
                <c:pt idx="70479">
                  <c:v>1516204800</c:v>
                </c:pt>
                <c:pt idx="70480">
                  <c:v>1516208400</c:v>
                </c:pt>
                <c:pt idx="70481">
                  <c:v>1516212000</c:v>
                </c:pt>
                <c:pt idx="70482">
                  <c:v>1516215600</c:v>
                </c:pt>
                <c:pt idx="70483">
                  <c:v>1516219200</c:v>
                </c:pt>
                <c:pt idx="70484">
                  <c:v>1516222800</c:v>
                </c:pt>
                <c:pt idx="70485">
                  <c:v>1516226400</c:v>
                </c:pt>
                <c:pt idx="70486">
                  <c:v>1516230000</c:v>
                </c:pt>
                <c:pt idx="70487">
                  <c:v>1516233600</c:v>
                </c:pt>
                <c:pt idx="70488">
                  <c:v>1516237200</c:v>
                </c:pt>
                <c:pt idx="70489">
                  <c:v>1516240800</c:v>
                </c:pt>
                <c:pt idx="70490">
                  <c:v>1516244400</c:v>
                </c:pt>
                <c:pt idx="70491">
                  <c:v>1516248000</c:v>
                </c:pt>
                <c:pt idx="70492">
                  <c:v>1516251600</c:v>
                </c:pt>
                <c:pt idx="70493">
                  <c:v>1516255200</c:v>
                </c:pt>
                <c:pt idx="70494">
                  <c:v>1516258800</c:v>
                </c:pt>
                <c:pt idx="70495">
                  <c:v>1516262400</c:v>
                </c:pt>
                <c:pt idx="70496">
                  <c:v>1516266000</c:v>
                </c:pt>
                <c:pt idx="70497">
                  <c:v>1516269600</c:v>
                </c:pt>
                <c:pt idx="70498">
                  <c:v>1516273200</c:v>
                </c:pt>
                <c:pt idx="70499">
                  <c:v>1516276800</c:v>
                </c:pt>
                <c:pt idx="70500">
                  <c:v>1516280400</c:v>
                </c:pt>
                <c:pt idx="70501">
                  <c:v>1516284000</c:v>
                </c:pt>
                <c:pt idx="70502">
                  <c:v>1516287600</c:v>
                </c:pt>
                <c:pt idx="70503">
                  <c:v>1516291200</c:v>
                </c:pt>
                <c:pt idx="70504">
                  <c:v>1516294800</c:v>
                </c:pt>
                <c:pt idx="70505">
                  <c:v>1516298400</c:v>
                </c:pt>
                <c:pt idx="70506">
                  <c:v>1516302000</c:v>
                </c:pt>
                <c:pt idx="70507">
                  <c:v>1516305600</c:v>
                </c:pt>
                <c:pt idx="70508">
                  <c:v>1516309200</c:v>
                </c:pt>
                <c:pt idx="70509">
                  <c:v>1516312800</c:v>
                </c:pt>
                <c:pt idx="70510">
                  <c:v>1516316400</c:v>
                </c:pt>
                <c:pt idx="70511">
                  <c:v>1516320000</c:v>
                </c:pt>
                <c:pt idx="70512">
                  <c:v>1516323600</c:v>
                </c:pt>
                <c:pt idx="70513">
                  <c:v>1516327200</c:v>
                </c:pt>
                <c:pt idx="70514">
                  <c:v>1516330800</c:v>
                </c:pt>
                <c:pt idx="70515">
                  <c:v>1516334400</c:v>
                </c:pt>
                <c:pt idx="70516">
                  <c:v>1516338000</c:v>
                </c:pt>
                <c:pt idx="70517">
                  <c:v>1516341600</c:v>
                </c:pt>
                <c:pt idx="70518">
                  <c:v>1516345200</c:v>
                </c:pt>
                <c:pt idx="70519">
                  <c:v>1516348800</c:v>
                </c:pt>
                <c:pt idx="70520">
                  <c:v>1516352400</c:v>
                </c:pt>
                <c:pt idx="70521">
                  <c:v>1516356000</c:v>
                </c:pt>
                <c:pt idx="70522">
                  <c:v>1516359600</c:v>
                </c:pt>
                <c:pt idx="70523">
                  <c:v>1516363200</c:v>
                </c:pt>
                <c:pt idx="70524">
                  <c:v>1516366800</c:v>
                </c:pt>
                <c:pt idx="70525">
                  <c:v>1516370400</c:v>
                </c:pt>
                <c:pt idx="70526">
                  <c:v>1516374000</c:v>
                </c:pt>
                <c:pt idx="70527">
                  <c:v>1516377600</c:v>
                </c:pt>
                <c:pt idx="70528">
                  <c:v>1516381200</c:v>
                </c:pt>
                <c:pt idx="70529">
                  <c:v>1516384800</c:v>
                </c:pt>
                <c:pt idx="70530">
                  <c:v>1516388400</c:v>
                </c:pt>
                <c:pt idx="70531">
                  <c:v>1516392000</c:v>
                </c:pt>
                <c:pt idx="70532">
                  <c:v>1516395600</c:v>
                </c:pt>
                <c:pt idx="70533">
                  <c:v>1516399200</c:v>
                </c:pt>
                <c:pt idx="70534">
                  <c:v>1516402800</c:v>
                </c:pt>
                <c:pt idx="70535">
                  <c:v>1516406400</c:v>
                </c:pt>
                <c:pt idx="70536">
                  <c:v>1516410000</c:v>
                </c:pt>
                <c:pt idx="70537">
                  <c:v>1516413600</c:v>
                </c:pt>
                <c:pt idx="70538">
                  <c:v>1516417200</c:v>
                </c:pt>
                <c:pt idx="70539">
                  <c:v>1516420800</c:v>
                </c:pt>
                <c:pt idx="70540">
                  <c:v>1516424400</c:v>
                </c:pt>
                <c:pt idx="70541">
                  <c:v>1516428000</c:v>
                </c:pt>
                <c:pt idx="70542">
                  <c:v>1516431600</c:v>
                </c:pt>
                <c:pt idx="70543">
                  <c:v>1516435200</c:v>
                </c:pt>
                <c:pt idx="70544">
                  <c:v>1516438800</c:v>
                </c:pt>
                <c:pt idx="70545">
                  <c:v>1516442400</c:v>
                </c:pt>
                <c:pt idx="70546">
                  <c:v>1516446000</c:v>
                </c:pt>
                <c:pt idx="70547">
                  <c:v>1516449600</c:v>
                </c:pt>
                <c:pt idx="70548">
                  <c:v>1516453200</c:v>
                </c:pt>
                <c:pt idx="70549">
                  <c:v>1516456800</c:v>
                </c:pt>
                <c:pt idx="70550">
                  <c:v>1516460400</c:v>
                </c:pt>
                <c:pt idx="70551">
                  <c:v>1516464000</c:v>
                </c:pt>
                <c:pt idx="70552">
                  <c:v>1516467600</c:v>
                </c:pt>
                <c:pt idx="70553">
                  <c:v>1516471200</c:v>
                </c:pt>
                <c:pt idx="70554">
                  <c:v>1516474800</c:v>
                </c:pt>
                <c:pt idx="70555">
                  <c:v>1516478400</c:v>
                </c:pt>
                <c:pt idx="70556">
                  <c:v>1516482000</c:v>
                </c:pt>
                <c:pt idx="70557">
                  <c:v>1516485600</c:v>
                </c:pt>
                <c:pt idx="70558">
                  <c:v>1516489200</c:v>
                </c:pt>
                <c:pt idx="70559">
                  <c:v>1516492800</c:v>
                </c:pt>
                <c:pt idx="70560">
                  <c:v>1516496400</c:v>
                </c:pt>
                <c:pt idx="70561">
                  <c:v>1516500000</c:v>
                </c:pt>
                <c:pt idx="70562">
                  <c:v>1516503600</c:v>
                </c:pt>
                <c:pt idx="70563">
                  <c:v>1516507200</c:v>
                </c:pt>
                <c:pt idx="70564">
                  <c:v>1516510800</c:v>
                </c:pt>
                <c:pt idx="70565">
                  <c:v>1516514400</c:v>
                </c:pt>
                <c:pt idx="70566">
                  <c:v>1516518000</c:v>
                </c:pt>
                <c:pt idx="70567">
                  <c:v>1516521600</c:v>
                </c:pt>
                <c:pt idx="70568">
                  <c:v>1516525200</c:v>
                </c:pt>
                <c:pt idx="70569">
                  <c:v>1516528800</c:v>
                </c:pt>
                <c:pt idx="70570">
                  <c:v>1516532400</c:v>
                </c:pt>
                <c:pt idx="70571">
                  <c:v>1516536000</c:v>
                </c:pt>
                <c:pt idx="70572">
                  <c:v>1516539600</c:v>
                </c:pt>
                <c:pt idx="70573">
                  <c:v>1516543200</c:v>
                </c:pt>
                <c:pt idx="70574">
                  <c:v>1516546800</c:v>
                </c:pt>
                <c:pt idx="70575">
                  <c:v>1516550400</c:v>
                </c:pt>
                <c:pt idx="70576">
                  <c:v>1516554000</c:v>
                </c:pt>
                <c:pt idx="70577">
                  <c:v>1516557600</c:v>
                </c:pt>
                <c:pt idx="70578">
                  <c:v>1516561200</c:v>
                </c:pt>
                <c:pt idx="70579">
                  <c:v>1516564800</c:v>
                </c:pt>
                <c:pt idx="70580">
                  <c:v>1516568400</c:v>
                </c:pt>
                <c:pt idx="70581">
                  <c:v>1516572000</c:v>
                </c:pt>
                <c:pt idx="70582">
                  <c:v>1516575600</c:v>
                </c:pt>
                <c:pt idx="70583">
                  <c:v>1516579200</c:v>
                </c:pt>
                <c:pt idx="70584">
                  <c:v>1516582800</c:v>
                </c:pt>
                <c:pt idx="70585">
                  <c:v>1516586400</c:v>
                </c:pt>
                <c:pt idx="70586">
                  <c:v>1516590000</c:v>
                </c:pt>
                <c:pt idx="70587">
                  <c:v>1516593600</c:v>
                </c:pt>
                <c:pt idx="70588">
                  <c:v>1516597200</c:v>
                </c:pt>
                <c:pt idx="70589">
                  <c:v>1516600800</c:v>
                </c:pt>
                <c:pt idx="70590">
                  <c:v>1516604400</c:v>
                </c:pt>
                <c:pt idx="70591">
                  <c:v>1516608000</c:v>
                </c:pt>
                <c:pt idx="70592">
                  <c:v>1516611600</c:v>
                </c:pt>
                <c:pt idx="70593">
                  <c:v>1516615200</c:v>
                </c:pt>
                <c:pt idx="70594">
                  <c:v>1516618800</c:v>
                </c:pt>
                <c:pt idx="70595">
                  <c:v>1516622400</c:v>
                </c:pt>
                <c:pt idx="70596">
                  <c:v>1516626000</c:v>
                </c:pt>
                <c:pt idx="70597">
                  <c:v>1516629600</c:v>
                </c:pt>
                <c:pt idx="70598">
                  <c:v>1516633200</c:v>
                </c:pt>
                <c:pt idx="70599">
                  <c:v>1516636800</c:v>
                </c:pt>
                <c:pt idx="70600">
                  <c:v>1516640400</c:v>
                </c:pt>
                <c:pt idx="70601">
                  <c:v>1516644000</c:v>
                </c:pt>
                <c:pt idx="70602">
                  <c:v>1516647600</c:v>
                </c:pt>
                <c:pt idx="70603">
                  <c:v>1516651200</c:v>
                </c:pt>
                <c:pt idx="70604">
                  <c:v>1516654800</c:v>
                </c:pt>
                <c:pt idx="70605">
                  <c:v>1516658400</c:v>
                </c:pt>
                <c:pt idx="70606">
                  <c:v>1516662000</c:v>
                </c:pt>
                <c:pt idx="70607">
                  <c:v>1516665600</c:v>
                </c:pt>
                <c:pt idx="70608">
                  <c:v>1516669200</c:v>
                </c:pt>
                <c:pt idx="70609">
                  <c:v>1516672800</c:v>
                </c:pt>
                <c:pt idx="70610">
                  <c:v>1516676400</c:v>
                </c:pt>
                <c:pt idx="70611">
                  <c:v>1516680000</c:v>
                </c:pt>
                <c:pt idx="70612">
                  <c:v>1516683600</c:v>
                </c:pt>
                <c:pt idx="70613">
                  <c:v>1516687200</c:v>
                </c:pt>
                <c:pt idx="70614">
                  <c:v>1516690800</c:v>
                </c:pt>
                <c:pt idx="70615">
                  <c:v>1516694400</c:v>
                </c:pt>
                <c:pt idx="70616">
                  <c:v>1516698000</c:v>
                </c:pt>
                <c:pt idx="70617">
                  <c:v>1516701600</c:v>
                </c:pt>
                <c:pt idx="70618">
                  <c:v>1516705200</c:v>
                </c:pt>
                <c:pt idx="70619">
                  <c:v>1516708800</c:v>
                </c:pt>
                <c:pt idx="70620">
                  <c:v>1516712400</c:v>
                </c:pt>
                <c:pt idx="70621">
                  <c:v>1516716000</c:v>
                </c:pt>
                <c:pt idx="70622">
                  <c:v>1516719600</c:v>
                </c:pt>
                <c:pt idx="70623">
                  <c:v>1516723200</c:v>
                </c:pt>
                <c:pt idx="70624">
                  <c:v>1516726800</c:v>
                </c:pt>
                <c:pt idx="70625">
                  <c:v>1516730400</c:v>
                </c:pt>
                <c:pt idx="70626">
                  <c:v>1516734000</c:v>
                </c:pt>
                <c:pt idx="70627">
                  <c:v>1516737600</c:v>
                </c:pt>
                <c:pt idx="70628">
                  <c:v>1516741200</c:v>
                </c:pt>
                <c:pt idx="70629">
                  <c:v>1516744800</c:v>
                </c:pt>
                <c:pt idx="70630">
                  <c:v>1516748400</c:v>
                </c:pt>
                <c:pt idx="70631">
                  <c:v>1516752000</c:v>
                </c:pt>
                <c:pt idx="70632">
                  <c:v>1516755600</c:v>
                </c:pt>
                <c:pt idx="70633">
                  <c:v>1516759200</c:v>
                </c:pt>
                <c:pt idx="70634">
                  <c:v>1516762800</c:v>
                </c:pt>
                <c:pt idx="70635">
                  <c:v>1516766400</c:v>
                </c:pt>
                <c:pt idx="70636">
                  <c:v>1516770000</c:v>
                </c:pt>
                <c:pt idx="70637">
                  <c:v>1516773600</c:v>
                </c:pt>
                <c:pt idx="70638">
                  <c:v>1516777200</c:v>
                </c:pt>
                <c:pt idx="70639">
                  <c:v>1516780800</c:v>
                </c:pt>
                <c:pt idx="70640">
                  <c:v>1516784400</c:v>
                </c:pt>
                <c:pt idx="70641">
                  <c:v>1516788000</c:v>
                </c:pt>
                <c:pt idx="70642">
                  <c:v>1516791600</c:v>
                </c:pt>
                <c:pt idx="70643">
                  <c:v>1516795200</c:v>
                </c:pt>
                <c:pt idx="70644">
                  <c:v>1516798800</c:v>
                </c:pt>
                <c:pt idx="70645">
                  <c:v>1516802400</c:v>
                </c:pt>
                <c:pt idx="70646">
                  <c:v>1516806000</c:v>
                </c:pt>
                <c:pt idx="70647">
                  <c:v>1516809600</c:v>
                </c:pt>
                <c:pt idx="70648">
                  <c:v>1516813200</c:v>
                </c:pt>
                <c:pt idx="70649">
                  <c:v>1516816800</c:v>
                </c:pt>
                <c:pt idx="70650">
                  <c:v>1516820400</c:v>
                </c:pt>
                <c:pt idx="70651">
                  <c:v>1516824000</c:v>
                </c:pt>
                <c:pt idx="70652">
                  <c:v>1516827600</c:v>
                </c:pt>
                <c:pt idx="70653">
                  <c:v>1516831200</c:v>
                </c:pt>
                <c:pt idx="70654">
                  <c:v>1516834800</c:v>
                </c:pt>
                <c:pt idx="70655">
                  <c:v>1516838400</c:v>
                </c:pt>
                <c:pt idx="70656">
                  <c:v>1516842000</c:v>
                </c:pt>
                <c:pt idx="70657">
                  <c:v>1516845600</c:v>
                </c:pt>
                <c:pt idx="70658">
                  <c:v>1516849200</c:v>
                </c:pt>
                <c:pt idx="70659">
                  <c:v>1516852800</c:v>
                </c:pt>
                <c:pt idx="70660">
                  <c:v>1516856400</c:v>
                </c:pt>
                <c:pt idx="70661">
                  <c:v>1516860000</c:v>
                </c:pt>
                <c:pt idx="70662">
                  <c:v>1516863600</c:v>
                </c:pt>
                <c:pt idx="70663">
                  <c:v>1516867200</c:v>
                </c:pt>
                <c:pt idx="70664">
                  <c:v>1516870800</c:v>
                </c:pt>
                <c:pt idx="70665">
                  <c:v>1516874400</c:v>
                </c:pt>
                <c:pt idx="70666">
                  <c:v>1516878000</c:v>
                </c:pt>
                <c:pt idx="70667">
                  <c:v>1516881600</c:v>
                </c:pt>
                <c:pt idx="70668">
                  <c:v>1516885200</c:v>
                </c:pt>
                <c:pt idx="70669">
                  <c:v>1516888800</c:v>
                </c:pt>
                <c:pt idx="70670">
                  <c:v>1516892400</c:v>
                </c:pt>
                <c:pt idx="70671">
                  <c:v>1516896000</c:v>
                </c:pt>
                <c:pt idx="70672">
                  <c:v>1516899600</c:v>
                </c:pt>
                <c:pt idx="70673">
                  <c:v>1516903200</c:v>
                </c:pt>
                <c:pt idx="70674">
                  <c:v>1516906800</c:v>
                </c:pt>
                <c:pt idx="70675">
                  <c:v>1516910400</c:v>
                </c:pt>
                <c:pt idx="70676">
                  <c:v>1516914000</c:v>
                </c:pt>
                <c:pt idx="70677">
                  <c:v>1516917600</c:v>
                </c:pt>
                <c:pt idx="70678">
                  <c:v>1516921200</c:v>
                </c:pt>
                <c:pt idx="70679">
                  <c:v>1516924800</c:v>
                </c:pt>
                <c:pt idx="70680">
                  <c:v>1516928400</c:v>
                </c:pt>
                <c:pt idx="70681">
                  <c:v>1516932000</c:v>
                </c:pt>
                <c:pt idx="70682">
                  <c:v>1516935600</c:v>
                </c:pt>
                <c:pt idx="70683">
                  <c:v>1516939200</c:v>
                </c:pt>
                <c:pt idx="70684">
                  <c:v>1516942800</c:v>
                </c:pt>
                <c:pt idx="70685">
                  <c:v>1516946400</c:v>
                </c:pt>
                <c:pt idx="70686">
                  <c:v>1516950000</c:v>
                </c:pt>
                <c:pt idx="70687">
                  <c:v>1516953600</c:v>
                </c:pt>
                <c:pt idx="70688">
                  <c:v>1516957200</c:v>
                </c:pt>
                <c:pt idx="70689">
                  <c:v>1516960800</c:v>
                </c:pt>
                <c:pt idx="70690">
                  <c:v>1516964400</c:v>
                </c:pt>
                <c:pt idx="70691">
                  <c:v>1516968000</c:v>
                </c:pt>
                <c:pt idx="70692">
                  <c:v>1516971600</c:v>
                </c:pt>
                <c:pt idx="70693">
                  <c:v>1516975200</c:v>
                </c:pt>
                <c:pt idx="70694">
                  <c:v>1516978800</c:v>
                </c:pt>
                <c:pt idx="70695">
                  <c:v>1516982400</c:v>
                </c:pt>
                <c:pt idx="70696">
                  <c:v>1516986000</c:v>
                </c:pt>
                <c:pt idx="70697">
                  <c:v>1516989600</c:v>
                </c:pt>
                <c:pt idx="70698">
                  <c:v>1516993200</c:v>
                </c:pt>
                <c:pt idx="70699">
                  <c:v>1516996800</c:v>
                </c:pt>
                <c:pt idx="70700">
                  <c:v>1517000400</c:v>
                </c:pt>
                <c:pt idx="70701">
                  <c:v>1517004000</c:v>
                </c:pt>
                <c:pt idx="70702">
                  <c:v>1517007600</c:v>
                </c:pt>
                <c:pt idx="70703">
                  <c:v>1517011200</c:v>
                </c:pt>
                <c:pt idx="70704">
                  <c:v>1517014800</c:v>
                </c:pt>
                <c:pt idx="70705">
                  <c:v>1517018400</c:v>
                </c:pt>
                <c:pt idx="70706">
                  <c:v>1517022000</c:v>
                </c:pt>
                <c:pt idx="70707">
                  <c:v>1517025600</c:v>
                </c:pt>
                <c:pt idx="70708">
                  <c:v>1517029200</c:v>
                </c:pt>
                <c:pt idx="70709">
                  <c:v>1517032800</c:v>
                </c:pt>
                <c:pt idx="70710">
                  <c:v>1517036400</c:v>
                </c:pt>
                <c:pt idx="70711">
                  <c:v>1517040000</c:v>
                </c:pt>
                <c:pt idx="70712">
                  <c:v>1517043600</c:v>
                </c:pt>
                <c:pt idx="70713">
                  <c:v>1517047200</c:v>
                </c:pt>
                <c:pt idx="70714">
                  <c:v>1517050800</c:v>
                </c:pt>
                <c:pt idx="70715">
                  <c:v>1517054400</c:v>
                </c:pt>
                <c:pt idx="70716">
                  <c:v>1517058000</c:v>
                </c:pt>
                <c:pt idx="70717">
                  <c:v>1517061600</c:v>
                </c:pt>
                <c:pt idx="70718">
                  <c:v>1517065200</c:v>
                </c:pt>
                <c:pt idx="70719">
                  <c:v>1517068800</c:v>
                </c:pt>
                <c:pt idx="70720">
                  <c:v>1517072400</c:v>
                </c:pt>
                <c:pt idx="70721">
                  <c:v>1517076000</c:v>
                </c:pt>
                <c:pt idx="70722">
                  <c:v>1517079600</c:v>
                </c:pt>
                <c:pt idx="70723">
                  <c:v>1517083200</c:v>
                </c:pt>
                <c:pt idx="70724">
                  <c:v>1517086800</c:v>
                </c:pt>
                <c:pt idx="70725">
                  <c:v>1517090400</c:v>
                </c:pt>
                <c:pt idx="70726">
                  <c:v>1517094000</c:v>
                </c:pt>
                <c:pt idx="70727">
                  <c:v>1517097600</c:v>
                </c:pt>
                <c:pt idx="70728">
                  <c:v>1517101200</c:v>
                </c:pt>
                <c:pt idx="70729">
                  <c:v>1517104800</c:v>
                </c:pt>
                <c:pt idx="70730">
                  <c:v>1517108400</c:v>
                </c:pt>
                <c:pt idx="70731">
                  <c:v>1517112000</c:v>
                </c:pt>
                <c:pt idx="70732">
                  <c:v>1517115600</c:v>
                </c:pt>
                <c:pt idx="70733">
                  <c:v>1517119200</c:v>
                </c:pt>
                <c:pt idx="70734">
                  <c:v>1517122800</c:v>
                </c:pt>
                <c:pt idx="70735">
                  <c:v>1517126400</c:v>
                </c:pt>
                <c:pt idx="70736">
                  <c:v>1517130000</c:v>
                </c:pt>
                <c:pt idx="70737">
                  <c:v>1517133600</c:v>
                </c:pt>
                <c:pt idx="70738">
                  <c:v>1517137200</c:v>
                </c:pt>
                <c:pt idx="70739">
                  <c:v>1517140800</c:v>
                </c:pt>
                <c:pt idx="70740">
                  <c:v>1517144400</c:v>
                </c:pt>
                <c:pt idx="70741">
                  <c:v>1517148000</c:v>
                </c:pt>
                <c:pt idx="70742">
                  <c:v>1517151600</c:v>
                </c:pt>
                <c:pt idx="70743">
                  <c:v>1517155200</c:v>
                </c:pt>
                <c:pt idx="70744">
                  <c:v>1517158800</c:v>
                </c:pt>
                <c:pt idx="70745">
                  <c:v>1517162400</c:v>
                </c:pt>
                <c:pt idx="70746">
                  <c:v>1517166000</c:v>
                </c:pt>
                <c:pt idx="70747">
                  <c:v>1517169600</c:v>
                </c:pt>
                <c:pt idx="70748">
                  <c:v>1517173200</c:v>
                </c:pt>
                <c:pt idx="70749">
                  <c:v>1517176800</c:v>
                </c:pt>
                <c:pt idx="70750">
                  <c:v>1517180400</c:v>
                </c:pt>
                <c:pt idx="70751">
                  <c:v>1517184000</c:v>
                </c:pt>
                <c:pt idx="70752">
                  <c:v>1517187600</c:v>
                </c:pt>
                <c:pt idx="70753">
                  <c:v>1517191200</c:v>
                </c:pt>
                <c:pt idx="70754">
                  <c:v>1517194800</c:v>
                </c:pt>
                <c:pt idx="70755">
                  <c:v>1517198400</c:v>
                </c:pt>
                <c:pt idx="70756">
                  <c:v>1517202000</c:v>
                </c:pt>
                <c:pt idx="70757">
                  <c:v>1517205600</c:v>
                </c:pt>
                <c:pt idx="70758">
                  <c:v>1517209200</c:v>
                </c:pt>
                <c:pt idx="70759">
                  <c:v>1517212800</c:v>
                </c:pt>
                <c:pt idx="70760">
                  <c:v>1517216400</c:v>
                </c:pt>
                <c:pt idx="70761">
                  <c:v>1517220000</c:v>
                </c:pt>
                <c:pt idx="70762">
                  <c:v>1517223600</c:v>
                </c:pt>
                <c:pt idx="70763">
                  <c:v>1517227200</c:v>
                </c:pt>
                <c:pt idx="70764">
                  <c:v>1517230800</c:v>
                </c:pt>
                <c:pt idx="70765">
                  <c:v>1517234400</c:v>
                </c:pt>
                <c:pt idx="70766">
                  <c:v>1517238000</c:v>
                </c:pt>
                <c:pt idx="70767">
                  <c:v>1517241600</c:v>
                </c:pt>
                <c:pt idx="70768">
                  <c:v>1517245200</c:v>
                </c:pt>
                <c:pt idx="70769">
                  <c:v>1517248800</c:v>
                </c:pt>
                <c:pt idx="70770">
                  <c:v>1517252400</c:v>
                </c:pt>
                <c:pt idx="70771">
                  <c:v>1517256000</c:v>
                </c:pt>
                <c:pt idx="70772">
                  <c:v>1517259600</c:v>
                </c:pt>
                <c:pt idx="70773">
                  <c:v>1517263200</c:v>
                </c:pt>
                <c:pt idx="70774">
                  <c:v>1517266800</c:v>
                </c:pt>
                <c:pt idx="70775">
                  <c:v>1517270400</c:v>
                </c:pt>
                <c:pt idx="70776">
                  <c:v>1517274000</c:v>
                </c:pt>
                <c:pt idx="70777">
                  <c:v>1517277600</c:v>
                </c:pt>
                <c:pt idx="70778">
                  <c:v>1517281200</c:v>
                </c:pt>
                <c:pt idx="70779">
                  <c:v>1517284800</c:v>
                </c:pt>
                <c:pt idx="70780">
                  <c:v>1517288400</c:v>
                </c:pt>
                <c:pt idx="70781">
                  <c:v>1517292000</c:v>
                </c:pt>
                <c:pt idx="70782">
                  <c:v>1517295600</c:v>
                </c:pt>
                <c:pt idx="70783">
                  <c:v>1517299200</c:v>
                </c:pt>
                <c:pt idx="70784">
                  <c:v>1517302800</c:v>
                </c:pt>
                <c:pt idx="70785">
                  <c:v>1517306400</c:v>
                </c:pt>
                <c:pt idx="70786">
                  <c:v>1517310000</c:v>
                </c:pt>
                <c:pt idx="70787">
                  <c:v>1517313600</c:v>
                </c:pt>
                <c:pt idx="70788">
                  <c:v>1517317200</c:v>
                </c:pt>
                <c:pt idx="70789">
                  <c:v>1517320800</c:v>
                </c:pt>
                <c:pt idx="70790">
                  <c:v>1517324400</c:v>
                </c:pt>
                <c:pt idx="70791">
                  <c:v>1517328000</c:v>
                </c:pt>
                <c:pt idx="70792">
                  <c:v>1517331600</c:v>
                </c:pt>
                <c:pt idx="70793">
                  <c:v>1517335200</c:v>
                </c:pt>
                <c:pt idx="70794">
                  <c:v>1517338800</c:v>
                </c:pt>
                <c:pt idx="70795">
                  <c:v>1517342400</c:v>
                </c:pt>
                <c:pt idx="70796">
                  <c:v>1517346000</c:v>
                </c:pt>
                <c:pt idx="70797">
                  <c:v>1517349600</c:v>
                </c:pt>
                <c:pt idx="70798">
                  <c:v>1517353200</c:v>
                </c:pt>
                <c:pt idx="70799">
                  <c:v>1517356800</c:v>
                </c:pt>
                <c:pt idx="70800">
                  <c:v>1517360400</c:v>
                </c:pt>
                <c:pt idx="70801">
                  <c:v>1517364000</c:v>
                </c:pt>
                <c:pt idx="70802">
                  <c:v>1517367600</c:v>
                </c:pt>
                <c:pt idx="70803">
                  <c:v>1517371200</c:v>
                </c:pt>
                <c:pt idx="70804">
                  <c:v>1517374800</c:v>
                </c:pt>
                <c:pt idx="70805">
                  <c:v>1517378400</c:v>
                </c:pt>
                <c:pt idx="70806">
                  <c:v>1517382000</c:v>
                </c:pt>
                <c:pt idx="70807">
                  <c:v>1517385600</c:v>
                </c:pt>
                <c:pt idx="70808">
                  <c:v>1517389200</c:v>
                </c:pt>
                <c:pt idx="70809">
                  <c:v>1517392800</c:v>
                </c:pt>
                <c:pt idx="70810">
                  <c:v>1517396400</c:v>
                </c:pt>
                <c:pt idx="70811">
                  <c:v>1517400000</c:v>
                </c:pt>
                <c:pt idx="70812">
                  <c:v>1517403600</c:v>
                </c:pt>
                <c:pt idx="70813">
                  <c:v>1517407200</c:v>
                </c:pt>
                <c:pt idx="70814">
                  <c:v>1517410800</c:v>
                </c:pt>
                <c:pt idx="70815">
                  <c:v>1517414400</c:v>
                </c:pt>
                <c:pt idx="70816">
                  <c:v>1517418000</c:v>
                </c:pt>
                <c:pt idx="70817">
                  <c:v>1517421600</c:v>
                </c:pt>
                <c:pt idx="70818">
                  <c:v>1517425200</c:v>
                </c:pt>
                <c:pt idx="70819">
                  <c:v>1517428800</c:v>
                </c:pt>
                <c:pt idx="70820">
                  <c:v>1517432400</c:v>
                </c:pt>
                <c:pt idx="70821">
                  <c:v>1517436000</c:v>
                </c:pt>
                <c:pt idx="70822">
                  <c:v>1517439600</c:v>
                </c:pt>
                <c:pt idx="70823">
                  <c:v>1517443200</c:v>
                </c:pt>
                <c:pt idx="70824">
                  <c:v>1517446800</c:v>
                </c:pt>
                <c:pt idx="70825">
                  <c:v>1517450400</c:v>
                </c:pt>
                <c:pt idx="70826">
                  <c:v>1517454000</c:v>
                </c:pt>
                <c:pt idx="70827">
                  <c:v>1517457600</c:v>
                </c:pt>
                <c:pt idx="70828">
                  <c:v>1517461200</c:v>
                </c:pt>
                <c:pt idx="70829">
                  <c:v>1517464800</c:v>
                </c:pt>
                <c:pt idx="70830">
                  <c:v>1517468400</c:v>
                </c:pt>
                <c:pt idx="70831">
                  <c:v>1517472000</c:v>
                </c:pt>
                <c:pt idx="70832">
                  <c:v>1517475600</c:v>
                </c:pt>
                <c:pt idx="70833">
                  <c:v>1517479200</c:v>
                </c:pt>
                <c:pt idx="70834">
                  <c:v>1517482800</c:v>
                </c:pt>
                <c:pt idx="70835">
                  <c:v>1517486400</c:v>
                </c:pt>
                <c:pt idx="70836">
                  <c:v>1517490000</c:v>
                </c:pt>
                <c:pt idx="70837">
                  <c:v>1517493600</c:v>
                </c:pt>
                <c:pt idx="70838">
                  <c:v>1517497200</c:v>
                </c:pt>
                <c:pt idx="70839">
                  <c:v>1517500800</c:v>
                </c:pt>
                <c:pt idx="70840">
                  <c:v>1517504400</c:v>
                </c:pt>
                <c:pt idx="70841">
                  <c:v>1517508000</c:v>
                </c:pt>
                <c:pt idx="70842">
                  <c:v>1517511600</c:v>
                </c:pt>
                <c:pt idx="70843">
                  <c:v>1517515200</c:v>
                </c:pt>
                <c:pt idx="70844">
                  <c:v>1517518800</c:v>
                </c:pt>
                <c:pt idx="70845">
                  <c:v>1517522400</c:v>
                </c:pt>
                <c:pt idx="70846">
                  <c:v>1517526000</c:v>
                </c:pt>
                <c:pt idx="70847">
                  <c:v>1517529600</c:v>
                </c:pt>
                <c:pt idx="70848">
                  <c:v>1517533200</c:v>
                </c:pt>
                <c:pt idx="70849">
                  <c:v>1517536800</c:v>
                </c:pt>
                <c:pt idx="70850">
                  <c:v>1517540400</c:v>
                </c:pt>
                <c:pt idx="70851">
                  <c:v>1517544000</c:v>
                </c:pt>
                <c:pt idx="70852">
                  <c:v>1517547600</c:v>
                </c:pt>
                <c:pt idx="70853">
                  <c:v>1517551200</c:v>
                </c:pt>
                <c:pt idx="70854">
                  <c:v>1517554800</c:v>
                </c:pt>
                <c:pt idx="70855">
                  <c:v>1517558400</c:v>
                </c:pt>
                <c:pt idx="70856">
                  <c:v>1517562000</c:v>
                </c:pt>
                <c:pt idx="70857">
                  <c:v>1517565600</c:v>
                </c:pt>
                <c:pt idx="70858">
                  <c:v>1517569200</c:v>
                </c:pt>
                <c:pt idx="70859">
                  <c:v>1517572800</c:v>
                </c:pt>
                <c:pt idx="70860">
                  <c:v>1517576400</c:v>
                </c:pt>
                <c:pt idx="70861">
                  <c:v>1517580000</c:v>
                </c:pt>
                <c:pt idx="70862">
                  <c:v>1517583600</c:v>
                </c:pt>
                <c:pt idx="70863">
                  <c:v>1517587200</c:v>
                </c:pt>
                <c:pt idx="70864">
                  <c:v>1517590800</c:v>
                </c:pt>
                <c:pt idx="70865">
                  <c:v>1517594400</c:v>
                </c:pt>
                <c:pt idx="70866">
                  <c:v>1517598000</c:v>
                </c:pt>
                <c:pt idx="70867">
                  <c:v>1517601600</c:v>
                </c:pt>
                <c:pt idx="70868">
                  <c:v>1517605200</c:v>
                </c:pt>
                <c:pt idx="70869">
                  <c:v>1517608800</c:v>
                </c:pt>
                <c:pt idx="70870">
                  <c:v>1517612400</c:v>
                </c:pt>
                <c:pt idx="70871">
                  <c:v>1517616000</c:v>
                </c:pt>
                <c:pt idx="70872">
                  <c:v>1517619600</c:v>
                </c:pt>
                <c:pt idx="70873">
                  <c:v>1517623200</c:v>
                </c:pt>
                <c:pt idx="70874">
                  <c:v>1517626800</c:v>
                </c:pt>
                <c:pt idx="70875">
                  <c:v>1517630400</c:v>
                </c:pt>
                <c:pt idx="70876">
                  <c:v>1517634000</c:v>
                </c:pt>
                <c:pt idx="70877">
                  <c:v>1517637600</c:v>
                </c:pt>
                <c:pt idx="70878">
                  <c:v>1517641200</c:v>
                </c:pt>
                <c:pt idx="70879">
                  <c:v>1517644800</c:v>
                </c:pt>
                <c:pt idx="70880">
                  <c:v>1517648400</c:v>
                </c:pt>
                <c:pt idx="70881">
                  <c:v>1517652000</c:v>
                </c:pt>
                <c:pt idx="70882">
                  <c:v>1517655600</c:v>
                </c:pt>
                <c:pt idx="70883">
                  <c:v>1517659200</c:v>
                </c:pt>
                <c:pt idx="70884">
                  <c:v>1517662800</c:v>
                </c:pt>
                <c:pt idx="70885">
                  <c:v>1517666400</c:v>
                </c:pt>
                <c:pt idx="70886">
                  <c:v>1517670000</c:v>
                </c:pt>
                <c:pt idx="70887">
                  <c:v>1517673600</c:v>
                </c:pt>
                <c:pt idx="70888">
                  <c:v>1517677200</c:v>
                </c:pt>
                <c:pt idx="70889">
                  <c:v>1517680800</c:v>
                </c:pt>
                <c:pt idx="70890">
                  <c:v>1517684400</c:v>
                </c:pt>
                <c:pt idx="70891">
                  <c:v>1517688000</c:v>
                </c:pt>
                <c:pt idx="70892">
                  <c:v>1517691600</c:v>
                </c:pt>
                <c:pt idx="70893">
                  <c:v>1517695200</c:v>
                </c:pt>
                <c:pt idx="70894">
                  <c:v>1517698800</c:v>
                </c:pt>
                <c:pt idx="70895">
                  <c:v>1517702400</c:v>
                </c:pt>
                <c:pt idx="70896">
                  <c:v>1517706000</c:v>
                </c:pt>
                <c:pt idx="70897">
                  <c:v>1517709600</c:v>
                </c:pt>
                <c:pt idx="70898">
                  <c:v>1517713200</c:v>
                </c:pt>
                <c:pt idx="70899">
                  <c:v>1517716800</c:v>
                </c:pt>
                <c:pt idx="70900">
                  <c:v>1517720400</c:v>
                </c:pt>
                <c:pt idx="70901">
                  <c:v>1517724000</c:v>
                </c:pt>
                <c:pt idx="70902">
                  <c:v>1517727600</c:v>
                </c:pt>
                <c:pt idx="70903">
                  <c:v>1517731200</c:v>
                </c:pt>
                <c:pt idx="70904">
                  <c:v>1517734800</c:v>
                </c:pt>
                <c:pt idx="70905">
                  <c:v>1517738400</c:v>
                </c:pt>
                <c:pt idx="70906">
                  <c:v>1517742000</c:v>
                </c:pt>
                <c:pt idx="70907">
                  <c:v>1517745600</c:v>
                </c:pt>
                <c:pt idx="70908">
                  <c:v>1517749200</c:v>
                </c:pt>
                <c:pt idx="70909">
                  <c:v>1517752800</c:v>
                </c:pt>
                <c:pt idx="70910">
                  <c:v>1517756400</c:v>
                </c:pt>
                <c:pt idx="70911">
                  <c:v>1517760000</c:v>
                </c:pt>
                <c:pt idx="70912">
                  <c:v>1517763600</c:v>
                </c:pt>
                <c:pt idx="70913">
                  <c:v>1517767200</c:v>
                </c:pt>
                <c:pt idx="70914">
                  <c:v>1517770800</c:v>
                </c:pt>
                <c:pt idx="70915">
                  <c:v>1517774400</c:v>
                </c:pt>
                <c:pt idx="70916">
                  <c:v>1517778000</c:v>
                </c:pt>
                <c:pt idx="70917">
                  <c:v>1517781600</c:v>
                </c:pt>
                <c:pt idx="70918">
                  <c:v>1517785200</c:v>
                </c:pt>
                <c:pt idx="70919">
                  <c:v>1517788800</c:v>
                </c:pt>
                <c:pt idx="70920">
                  <c:v>1517792400</c:v>
                </c:pt>
                <c:pt idx="70921">
                  <c:v>1517796000</c:v>
                </c:pt>
                <c:pt idx="70922">
                  <c:v>1517799600</c:v>
                </c:pt>
                <c:pt idx="70923">
                  <c:v>1517803200</c:v>
                </c:pt>
                <c:pt idx="70924">
                  <c:v>1517806800</c:v>
                </c:pt>
                <c:pt idx="70925">
                  <c:v>1517810400</c:v>
                </c:pt>
                <c:pt idx="70926">
                  <c:v>1517814000</c:v>
                </c:pt>
                <c:pt idx="70927">
                  <c:v>1517817600</c:v>
                </c:pt>
                <c:pt idx="70928">
                  <c:v>1517821200</c:v>
                </c:pt>
                <c:pt idx="70929">
                  <c:v>1517824800</c:v>
                </c:pt>
                <c:pt idx="70930">
                  <c:v>1517828400</c:v>
                </c:pt>
                <c:pt idx="70931">
                  <c:v>1517832000</c:v>
                </c:pt>
                <c:pt idx="70932">
                  <c:v>1517835600</c:v>
                </c:pt>
                <c:pt idx="70933">
                  <c:v>1517839200</c:v>
                </c:pt>
                <c:pt idx="70934">
                  <c:v>1517842800</c:v>
                </c:pt>
                <c:pt idx="70935">
                  <c:v>1517846400</c:v>
                </c:pt>
                <c:pt idx="70936">
                  <c:v>1517850000</c:v>
                </c:pt>
                <c:pt idx="70937">
                  <c:v>1517853600</c:v>
                </c:pt>
                <c:pt idx="70938">
                  <c:v>1517857200</c:v>
                </c:pt>
                <c:pt idx="70939">
                  <c:v>1517860800</c:v>
                </c:pt>
                <c:pt idx="70940">
                  <c:v>1517864400</c:v>
                </c:pt>
                <c:pt idx="70941">
                  <c:v>1517868000</c:v>
                </c:pt>
                <c:pt idx="70942">
                  <c:v>1517871600</c:v>
                </c:pt>
                <c:pt idx="70943">
                  <c:v>1517875200</c:v>
                </c:pt>
                <c:pt idx="70944">
                  <c:v>1517878800</c:v>
                </c:pt>
                <c:pt idx="70945">
                  <c:v>1517882400</c:v>
                </c:pt>
                <c:pt idx="70946">
                  <c:v>1517886000</c:v>
                </c:pt>
                <c:pt idx="70947">
                  <c:v>1517889600</c:v>
                </c:pt>
                <c:pt idx="70948">
                  <c:v>1517893200</c:v>
                </c:pt>
                <c:pt idx="70949">
                  <c:v>1517896800</c:v>
                </c:pt>
                <c:pt idx="70950">
                  <c:v>1517900400</c:v>
                </c:pt>
                <c:pt idx="70951">
                  <c:v>1517904000</c:v>
                </c:pt>
                <c:pt idx="70952">
                  <c:v>1517907600</c:v>
                </c:pt>
                <c:pt idx="70953">
                  <c:v>1517911200</c:v>
                </c:pt>
                <c:pt idx="70954">
                  <c:v>1517914800</c:v>
                </c:pt>
                <c:pt idx="70955">
                  <c:v>1517918400</c:v>
                </c:pt>
                <c:pt idx="70956">
                  <c:v>1517922000</c:v>
                </c:pt>
                <c:pt idx="70957">
                  <c:v>1517925600</c:v>
                </c:pt>
                <c:pt idx="70958">
                  <c:v>1517929200</c:v>
                </c:pt>
                <c:pt idx="70959">
                  <c:v>1517932800</c:v>
                </c:pt>
                <c:pt idx="70960">
                  <c:v>1517936400</c:v>
                </c:pt>
                <c:pt idx="70961">
                  <c:v>1517940000</c:v>
                </c:pt>
                <c:pt idx="70962">
                  <c:v>1517943600</c:v>
                </c:pt>
                <c:pt idx="70963">
                  <c:v>1517947200</c:v>
                </c:pt>
                <c:pt idx="70964">
                  <c:v>1517950800</c:v>
                </c:pt>
                <c:pt idx="70965">
                  <c:v>1517954400</c:v>
                </c:pt>
                <c:pt idx="70966">
                  <c:v>1517958000</c:v>
                </c:pt>
                <c:pt idx="70967">
                  <c:v>1517961600</c:v>
                </c:pt>
                <c:pt idx="70968">
                  <c:v>1517965200</c:v>
                </c:pt>
                <c:pt idx="70969">
                  <c:v>1517968800</c:v>
                </c:pt>
                <c:pt idx="70970">
                  <c:v>1517972400</c:v>
                </c:pt>
                <c:pt idx="70971">
                  <c:v>1517976000</c:v>
                </c:pt>
                <c:pt idx="70972">
                  <c:v>1517979600</c:v>
                </c:pt>
                <c:pt idx="70973">
                  <c:v>1517983200</c:v>
                </c:pt>
                <c:pt idx="70974">
                  <c:v>1517986800</c:v>
                </c:pt>
                <c:pt idx="70975">
                  <c:v>1517990400</c:v>
                </c:pt>
                <c:pt idx="70976">
                  <c:v>1517994000</c:v>
                </c:pt>
                <c:pt idx="70977">
                  <c:v>1517997600</c:v>
                </c:pt>
                <c:pt idx="70978">
                  <c:v>1518001200</c:v>
                </c:pt>
                <c:pt idx="70979">
                  <c:v>1518004800</c:v>
                </c:pt>
                <c:pt idx="70980">
                  <c:v>1518008400</c:v>
                </c:pt>
                <c:pt idx="70981">
                  <c:v>1518012000</c:v>
                </c:pt>
                <c:pt idx="70982">
                  <c:v>1518015600</c:v>
                </c:pt>
                <c:pt idx="70983">
                  <c:v>1518019200</c:v>
                </c:pt>
                <c:pt idx="70984">
                  <c:v>1518022800</c:v>
                </c:pt>
                <c:pt idx="70985">
                  <c:v>1518026400</c:v>
                </c:pt>
                <c:pt idx="70986">
                  <c:v>1518030000</c:v>
                </c:pt>
                <c:pt idx="70987">
                  <c:v>1518033600</c:v>
                </c:pt>
                <c:pt idx="70988">
                  <c:v>1518037200</c:v>
                </c:pt>
                <c:pt idx="70989">
                  <c:v>1518040800</c:v>
                </c:pt>
                <c:pt idx="70990">
                  <c:v>1518044400</c:v>
                </c:pt>
                <c:pt idx="70991">
                  <c:v>1518048000</c:v>
                </c:pt>
                <c:pt idx="70992">
                  <c:v>1518051600</c:v>
                </c:pt>
                <c:pt idx="70993">
                  <c:v>1518055200</c:v>
                </c:pt>
                <c:pt idx="70994">
                  <c:v>1518058800</c:v>
                </c:pt>
                <c:pt idx="70995">
                  <c:v>1518062400</c:v>
                </c:pt>
                <c:pt idx="70996">
                  <c:v>1518066000</c:v>
                </c:pt>
                <c:pt idx="70997">
                  <c:v>1518069600</c:v>
                </c:pt>
                <c:pt idx="70998">
                  <c:v>1518073200</c:v>
                </c:pt>
                <c:pt idx="70999">
                  <c:v>1518076800</c:v>
                </c:pt>
                <c:pt idx="71000">
                  <c:v>1518080400</c:v>
                </c:pt>
                <c:pt idx="71001">
                  <c:v>1518084000</c:v>
                </c:pt>
                <c:pt idx="71002">
                  <c:v>1518087600</c:v>
                </c:pt>
                <c:pt idx="71003">
                  <c:v>1518091200</c:v>
                </c:pt>
                <c:pt idx="71004">
                  <c:v>1518094800</c:v>
                </c:pt>
                <c:pt idx="71005">
                  <c:v>1518098400</c:v>
                </c:pt>
                <c:pt idx="71006">
                  <c:v>1518102000</c:v>
                </c:pt>
                <c:pt idx="71007">
                  <c:v>1518105600</c:v>
                </c:pt>
                <c:pt idx="71008">
                  <c:v>1518109200</c:v>
                </c:pt>
                <c:pt idx="71009">
                  <c:v>1518112800</c:v>
                </c:pt>
                <c:pt idx="71010">
                  <c:v>1518116400</c:v>
                </c:pt>
                <c:pt idx="71011">
                  <c:v>1518120000</c:v>
                </c:pt>
                <c:pt idx="71012">
                  <c:v>1518123600</c:v>
                </c:pt>
                <c:pt idx="71013">
                  <c:v>1518127200</c:v>
                </c:pt>
                <c:pt idx="71014">
                  <c:v>1518130800</c:v>
                </c:pt>
                <c:pt idx="71015">
                  <c:v>1518134400</c:v>
                </c:pt>
                <c:pt idx="71016">
                  <c:v>1518138000</c:v>
                </c:pt>
                <c:pt idx="71017">
                  <c:v>1518141600</c:v>
                </c:pt>
                <c:pt idx="71018">
                  <c:v>1518145200</c:v>
                </c:pt>
                <c:pt idx="71019">
                  <c:v>1518148800</c:v>
                </c:pt>
                <c:pt idx="71020">
                  <c:v>1518152400</c:v>
                </c:pt>
                <c:pt idx="71021">
                  <c:v>1518156000</c:v>
                </c:pt>
                <c:pt idx="71022">
                  <c:v>1518159600</c:v>
                </c:pt>
                <c:pt idx="71023">
                  <c:v>1518163200</c:v>
                </c:pt>
                <c:pt idx="71024">
                  <c:v>1518166800</c:v>
                </c:pt>
                <c:pt idx="71025">
                  <c:v>1518170400</c:v>
                </c:pt>
                <c:pt idx="71026">
                  <c:v>1518174000</c:v>
                </c:pt>
                <c:pt idx="71027">
                  <c:v>1518177600</c:v>
                </c:pt>
                <c:pt idx="71028">
                  <c:v>1518181200</c:v>
                </c:pt>
                <c:pt idx="71029">
                  <c:v>1518184800</c:v>
                </c:pt>
                <c:pt idx="71030">
                  <c:v>1518188400</c:v>
                </c:pt>
                <c:pt idx="71031">
                  <c:v>1518192000</c:v>
                </c:pt>
                <c:pt idx="71032">
                  <c:v>1518195600</c:v>
                </c:pt>
                <c:pt idx="71033">
                  <c:v>1518199200</c:v>
                </c:pt>
                <c:pt idx="71034">
                  <c:v>1518202800</c:v>
                </c:pt>
                <c:pt idx="71035">
                  <c:v>1518206400</c:v>
                </c:pt>
                <c:pt idx="71036">
                  <c:v>1518210000</c:v>
                </c:pt>
                <c:pt idx="71037">
                  <c:v>1518213600</c:v>
                </c:pt>
                <c:pt idx="71038">
                  <c:v>1518217200</c:v>
                </c:pt>
                <c:pt idx="71039">
                  <c:v>1518220800</c:v>
                </c:pt>
                <c:pt idx="71040">
                  <c:v>1518224400</c:v>
                </c:pt>
                <c:pt idx="71041">
                  <c:v>1518228000</c:v>
                </c:pt>
                <c:pt idx="71042">
                  <c:v>1518231600</c:v>
                </c:pt>
                <c:pt idx="71043">
                  <c:v>1518235200</c:v>
                </c:pt>
                <c:pt idx="71044">
                  <c:v>1518238800</c:v>
                </c:pt>
                <c:pt idx="71045">
                  <c:v>1518242400</c:v>
                </c:pt>
                <c:pt idx="71046">
                  <c:v>1518246000</c:v>
                </c:pt>
                <c:pt idx="71047">
                  <c:v>1518249600</c:v>
                </c:pt>
                <c:pt idx="71048">
                  <c:v>1518253200</c:v>
                </c:pt>
                <c:pt idx="71049">
                  <c:v>1518256800</c:v>
                </c:pt>
                <c:pt idx="71050">
                  <c:v>1518260400</c:v>
                </c:pt>
                <c:pt idx="71051">
                  <c:v>1518264000</c:v>
                </c:pt>
                <c:pt idx="71052">
                  <c:v>1518267600</c:v>
                </c:pt>
                <c:pt idx="71053">
                  <c:v>1518271200</c:v>
                </c:pt>
                <c:pt idx="71054">
                  <c:v>1518274800</c:v>
                </c:pt>
                <c:pt idx="71055">
                  <c:v>1518278400</c:v>
                </c:pt>
                <c:pt idx="71056">
                  <c:v>1518282000</c:v>
                </c:pt>
                <c:pt idx="71057">
                  <c:v>1518285600</c:v>
                </c:pt>
                <c:pt idx="71058">
                  <c:v>1518289200</c:v>
                </c:pt>
                <c:pt idx="71059">
                  <c:v>1518292800</c:v>
                </c:pt>
                <c:pt idx="71060">
                  <c:v>1518296400</c:v>
                </c:pt>
                <c:pt idx="71061">
                  <c:v>1518300000</c:v>
                </c:pt>
                <c:pt idx="71062">
                  <c:v>1518303600</c:v>
                </c:pt>
                <c:pt idx="71063">
                  <c:v>1518307200</c:v>
                </c:pt>
                <c:pt idx="71064">
                  <c:v>1518310800</c:v>
                </c:pt>
                <c:pt idx="71065">
                  <c:v>1518314400</c:v>
                </c:pt>
                <c:pt idx="71066">
                  <c:v>1518318000</c:v>
                </c:pt>
                <c:pt idx="71067">
                  <c:v>1518321600</c:v>
                </c:pt>
                <c:pt idx="71068">
                  <c:v>1518325200</c:v>
                </c:pt>
                <c:pt idx="71069">
                  <c:v>1518328800</c:v>
                </c:pt>
                <c:pt idx="71070">
                  <c:v>1518332400</c:v>
                </c:pt>
                <c:pt idx="71071">
                  <c:v>1518336000</c:v>
                </c:pt>
                <c:pt idx="71072">
                  <c:v>1518339600</c:v>
                </c:pt>
                <c:pt idx="71073">
                  <c:v>1518343200</c:v>
                </c:pt>
                <c:pt idx="71074">
                  <c:v>1518346800</c:v>
                </c:pt>
                <c:pt idx="71075">
                  <c:v>1518350400</c:v>
                </c:pt>
                <c:pt idx="71076">
                  <c:v>1518354000</c:v>
                </c:pt>
                <c:pt idx="71077">
                  <c:v>1518357600</c:v>
                </c:pt>
                <c:pt idx="71078">
                  <c:v>1518361200</c:v>
                </c:pt>
                <c:pt idx="71079">
                  <c:v>1518364800</c:v>
                </c:pt>
                <c:pt idx="71080">
                  <c:v>1518368400</c:v>
                </c:pt>
                <c:pt idx="71081">
                  <c:v>1518372000</c:v>
                </c:pt>
                <c:pt idx="71082">
                  <c:v>1518375600</c:v>
                </c:pt>
                <c:pt idx="71083">
                  <c:v>1518379200</c:v>
                </c:pt>
                <c:pt idx="71084">
                  <c:v>1518382800</c:v>
                </c:pt>
                <c:pt idx="71085">
                  <c:v>1518386400</c:v>
                </c:pt>
                <c:pt idx="71086">
                  <c:v>1518390000</c:v>
                </c:pt>
                <c:pt idx="71087">
                  <c:v>1518393600</c:v>
                </c:pt>
                <c:pt idx="71088">
                  <c:v>1518397200</c:v>
                </c:pt>
                <c:pt idx="71089">
                  <c:v>1518400800</c:v>
                </c:pt>
                <c:pt idx="71090">
                  <c:v>1518404400</c:v>
                </c:pt>
                <c:pt idx="71091">
                  <c:v>1518408000</c:v>
                </c:pt>
                <c:pt idx="71092">
                  <c:v>1518411600</c:v>
                </c:pt>
                <c:pt idx="71093">
                  <c:v>1518415200</c:v>
                </c:pt>
                <c:pt idx="71094">
                  <c:v>1518418800</c:v>
                </c:pt>
                <c:pt idx="71095">
                  <c:v>1518422400</c:v>
                </c:pt>
                <c:pt idx="71096">
                  <c:v>1518426000</c:v>
                </c:pt>
                <c:pt idx="71097">
                  <c:v>1518429600</c:v>
                </c:pt>
                <c:pt idx="71098">
                  <c:v>1518433200</c:v>
                </c:pt>
                <c:pt idx="71099">
                  <c:v>1518436800</c:v>
                </c:pt>
                <c:pt idx="71100">
                  <c:v>1518440400</c:v>
                </c:pt>
                <c:pt idx="71101">
                  <c:v>1518444000</c:v>
                </c:pt>
                <c:pt idx="71102">
                  <c:v>1518447600</c:v>
                </c:pt>
                <c:pt idx="71103">
                  <c:v>1518451200</c:v>
                </c:pt>
                <c:pt idx="71104">
                  <c:v>1518454800</c:v>
                </c:pt>
                <c:pt idx="71105">
                  <c:v>1518458400</c:v>
                </c:pt>
                <c:pt idx="71106">
                  <c:v>1518462000</c:v>
                </c:pt>
                <c:pt idx="71107">
                  <c:v>1518465600</c:v>
                </c:pt>
                <c:pt idx="71108">
                  <c:v>1518469200</c:v>
                </c:pt>
                <c:pt idx="71109">
                  <c:v>1518472800</c:v>
                </c:pt>
                <c:pt idx="71110">
                  <c:v>1518476400</c:v>
                </c:pt>
                <c:pt idx="71111">
                  <c:v>1518480000</c:v>
                </c:pt>
                <c:pt idx="71112">
                  <c:v>1518483600</c:v>
                </c:pt>
                <c:pt idx="71113">
                  <c:v>1518487200</c:v>
                </c:pt>
                <c:pt idx="71114">
                  <c:v>1518490800</c:v>
                </c:pt>
                <c:pt idx="71115">
                  <c:v>1518494400</c:v>
                </c:pt>
                <c:pt idx="71116">
                  <c:v>1518498000</c:v>
                </c:pt>
                <c:pt idx="71117">
                  <c:v>1518501600</c:v>
                </c:pt>
                <c:pt idx="71118">
                  <c:v>1518505200</c:v>
                </c:pt>
                <c:pt idx="71119">
                  <c:v>1518508800</c:v>
                </c:pt>
                <c:pt idx="71120">
                  <c:v>1518512400</c:v>
                </c:pt>
                <c:pt idx="71121">
                  <c:v>1518516000</c:v>
                </c:pt>
                <c:pt idx="71122">
                  <c:v>1518519600</c:v>
                </c:pt>
                <c:pt idx="71123">
                  <c:v>1518523200</c:v>
                </c:pt>
                <c:pt idx="71124">
                  <c:v>1518526800</c:v>
                </c:pt>
                <c:pt idx="71125">
                  <c:v>1518530400</c:v>
                </c:pt>
                <c:pt idx="71126">
                  <c:v>1518534000</c:v>
                </c:pt>
                <c:pt idx="71127">
                  <c:v>1518537600</c:v>
                </c:pt>
                <c:pt idx="71128">
                  <c:v>1518541200</c:v>
                </c:pt>
                <c:pt idx="71129">
                  <c:v>1518544800</c:v>
                </c:pt>
                <c:pt idx="71130">
                  <c:v>1518548400</c:v>
                </c:pt>
                <c:pt idx="71131">
                  <c:v>1518552000</c:v>
                </c:pt>
                <c:pt idx="71132">
                  <c:v>1518555600</c:v>
                </c:pt>
                <c:pt idx="71133">
                  <c:v>1518559200</c:v>
                </c:pt>
                <c:pt idx="71134">
                  <c:v>1518562800</c:v>
                </c:pt>
                <c:pt idx="71135">
                  <c:v>1518566400</c:v>
                </c:pt>
                <c:pt idx="71136">
                  <c:v>1518570000</c:v>
                </c:pt>
                <c:pt idx="71137">
                  <c:v>1518573600</c:v>
                </c:pt>
                <c:pt idx="71138">
                  <c:v>1518577200</c:v>
                </c:pt>
                <c:pt idx="71139">
                  <c:v>1518580800</c:v>
                </c:pt>
                <c:pt idx="71140">
                  <c:v>1518584400</c:v>
                </c:pt>
                <c:pt idx="71141">
                  <c:v>1518588000</c:v>
                </c:pt>
                <c:pt idx="71142">
                  <c:v>1518591600</c:v>
                </c:pt>
                <c:pt idx="71143">
                  <c:v>1518595200</c:v>
                </c:pt>
                <c:pt idx="71144">
                  <c:v>1518598800</c:v>
                </c:pt>
                <c:pt idx="71145">
                  <c:v>1518602400</c:v>
                </c:pt>
                <c:pt idx="71146">
                  <c:v>1518606000</c:v>
                </c:pt>
                <c:pt idx="71147">
                  <c:v>1518609600</c:v>
                </c:pt>
                <c:pt idx="71148">
                  <c:v>1518613200</c:v>
                </c:pt>
                <c:pt idx="71149">
                  <c:v>1518616800</c:v>
                </c:pt>
                <c:pt idx="71150">
                  <c:v>1518620400</c:v>
                </c:pt>
                <c:pt idx="71151">
                  <c:v>1518624000</c:v>
                </c:pt>
                <c:pt idx="71152">
                  <c:v>1518627600</c:v>
                </c:pt>
                <c:pt idx="71153">
                  <c:v>1518631200</c:v>
                </c:pt>
                <c:pt idx="71154">
                  <c:v>1518634800</c:v>
                </c:pt>
                <c:pt idx="71155">
                  <c:v>1518638400</c:v>
                </c:pt>
                <c:pt idx="71156">
                  <c:v>1518642000</c:v>
                </c:pt>
                <c:pt idx="71157">
                  <c:v>1518645600</c:v>
                </c:pt>
                <c:pt idx="71158">
                  <c:v>1518649200</c:v>
                </c:pt>
                <c:pt idx="71159">
                  <c:v>1518652800</c:v>
                </c:pt>
                <c:pt idx="71160">
                  <c:v>1518656400</c:v>
                </c:pt>
                <c:pt idx="71161">
                  <c:v>1518660000</c:v>
                </c:pt>
                <c:pt idx="71162">
                  <c:v>1518663600</c:v>
                </c:pt>
                <c:pt idx="71163">
                  <c:v>1518667200</c:v>
                </c:pt>
                <c:pt idx="71164">
                  <c:v>1518670800</c:v>
                </c:pt>
                <c:pt idx="71165">
                  <c:v>1518674400</c:v>
                </c:pt>
                <c:pt idx="71166">
                  <c:v>1518678000</c:v>
                </c:pt>
                <c:pt idx="71167">
                  <c:v>1518681600</c:v>
                </c:pt>
                <c:pt idx="71168">
                  <c:v>1518685200</c:v>
                </c:pt>
                <c:pt idx="71169">
                  <c:v>1518688800</c:v>
                </c:pt>
                <c:pt idx="71170">
                  <c:v>1518692400</c:v>
                </c:pt>
                <c:pt idx="71171">
                  <c:v>1518696000</c:v>
                </c:pt>
                <c:pt idx="71172">
                  <c:v>1518699600</c:v>
                </c:pt>
                <c:pt idx="71173">
                  <c:v>1518703200</c:v>
                </c:pt>
                <c:pt idx="71174">
                  <c:v>1518706800</c:v>
                </c:pt>
                <c:pt idx="71175">
                  <c:v>1518710400</c:v>
                </c:pt>
                <c:pt idx="71176">
                  <c:v>1518714000</c:v>
                </c:pt>
                <c:pt idx="71177">
                  <c:v>1518717600</c:v>
                </c:pt>
                <c:pt idx="71178">
                  <c:v>1518721200</c:v>
                </c:pt>
                <c:pt idx="71179">
                  <c:v>1518724800</c:v>
                </c:pt>
                <c:pt idx="71180">
                  <c:v>1518728400</c:v>
                </c:pt>
                <c:pt idx="71181">
                  <c:v>1518732000</c:v>
                </c:pt>
                <c:pt idx="71182">
                  <c:v>1518735600</c:v>
                </c:pt>
                <c:pt idx="71183">
                  <c:v>1518739200</c:v>
                </c:pt>
                <c:pt idx="71184">
                  <c:v>1518742800</c:v>
                </c:pt>
                <c:pt idx="71185">
                  <c:v>1518746400</c:v>
                </c:pt>
                <c:pt idx="71186">
                  <c:v>1518750000</c:v>
                </c:pt>
                <c:pt idx="71187">
                  <c:v>1518753600</c:v>
                </c:pt>
                <c:pt idx="71188">
                  <c:v>1518757200</c:v>
                </c:pt>
                <c:pt idx="71189">
                  <c:v>1518760800</c:v>
                </c:pt>
                <c:pt idx="71190">
                  <c:v>1518764400</c:v>
                </c:pt>
                <c:pt idx="71191">
                  <c:v>1518768000</c:v>
                </c:pt>
                <c:pt idx="71192">
                  <c:v>1518771600</c:v>
                </c:pt>
                <c:pt idx="71193">
                  <c:v>1518775200</c:v>
                </c:pt>
                <c:pt idx="71194">
                  <c:v>1518778800</c:v>
                </c:pt>
                <c:pt idx="71195">
                  <c:v>1518782400</c:v>
                </c:pt>
                <c:pt idx="71196">
                  <c:v>1518786000</c:v>
                </c:pt>
                <c:pt idx="71197">
                  <c:v>1518789600</c:v>
                </c:pt>
                <c:pt idx="71198">
                  <c:v>1518793200</c:v>
                </c:pt>
                <c:pt idx="71199">
                  <c:v>1518796800</c:v>
                </c:pt>
                <c:pt idx="71200">
                  <c:v>1518800400</c:v>
                </c:pt>
                <c:pt idx="71201">
                  <c:v>1518804000</c:v>
                </c:pt>
                <c:pt idx="71202">
                  <c:v>1518807600</c:v>
                </c:pt>
                <c:pt idx="71203">
                  <c:v>1518811200</c:v>
                </c:pt>
                <c:pt idx="71204">
                  <c:v>1518814800</c:v>
                </c:pt>
                <c:pt idx="71205">
                  <c:v>1518818400</c:v>
                </c:pt>
                <c:pt idx="71206">
                  <c:v>1518822000</c:v>
                </c:pt>
                <c:pt idx="71207">
                  <c:v>1518825600</c:v>
                </c:pt>
                <c:pt idx="71208">
                  <c:v>1518829200</c:v>
                </c:pt>
                <c:pt idx="71209">
                  <c:v>1518832800</c:v>
                </c:pt>
                <c:pt idx="71210">
                  <c:v>1518836400</c:v>
                </c:pt>
                <c:pt idx="71211">
                  <c:v>1518840000</c:v>
                </c:pt>
                <c:pt idx="71212">
                  <c:v>1518843600</c:v>
                </c:pt>
                <c:pt idx="71213">
                  <c:v>1518847200</c:v>
                </c:pt>
                <c:pt idx="71214">
                  <c:v>1518850800</c:v>
                </c:pt>
                <c:pt idx="71215">
                  <c:v>1518854400</c:v>
                </c:pt>
                <c:pt idx="71216">
                  <c:v>1518858000</c:v>
                </c:pt>
                <c:pt idx="71217">
                  <c:v>1518861600</c:v>
                </c:pt>
                <c:pt idx="71218">
                  <c:v>1518865200</c:v>
                </c:pt>
                <c:pt idx="71219">
                  <c:v>1518868800</c:v>
                </c:pt>
                <c:pt idx="71220">
                  <c:v>1518872400</c:v>
                </c:pt>
                <c:pt idx="71221">
                  <c:v>1518876000</c:v>
                </c:pt>
                <c:pt idx="71222">
                  <c:v>1518879600</c:v>
                </c:pt>
                <c:pt idx="71223">
                  <c:v>1518883200</c:v>
                </c:pt>
                <c:pt idx="71224">
                  <c:v>1518886800</c:v>
                </c:pt>
                <c:pt idx="71225">
                  <c:v>1518890400</c:v>
                </c:pt>
                <c:pt idx="71226">
                  <c:v>1518894000</c:v>
                </c:pt>
                <c:pt idx="71227">
                  <c:v>1518897600</c:v>
                </c:pt>
                <c:pt idx="71228">
                  <c:v>1518901200</c:v>
                </c:pt>
                <c:pt idx="71229">
                  <c:v>1518904800</c:v>
                </c:pt>
                <c:pt idx="71230">
                  <c:v>1518908400</c:v>
                </c:pt>
                <c:pt idx="71231">
                  <c:v>1518912000</c:v>
                </c:pt>
                <c:pt idx="71232">
                  <c:v>1518915600</c:v>
                </c:pt>
                <c:pt idx="71233">
                  <c:v>1518919200</c:v>
                </c:pt>
                <c:pt idx="71234">
                  <c:v>1518922800</c:v>
                </c:pt>
                <c:pt idx="71235">
                  <c:v>1518926400</c:v>
                </c:pt>
                <c:pt idx="71236">
                  <c:v>1518930000</c:v>
                </c:pt>
                <c:pt idx="71237">
                  <c:v>1518933600</c:v>
                </c:pt>
                <c:pt idx="71238">
                  <c:v>1518937200</c:v>
                </c:pt>
                <c:pt idx="71239">
                  <c:v>1518940800</c:v>
                </c:pt>
                <c:pt idx="71240">
                  <c:v>1518944400</c:v>
                </c:pt>
                <c:pt idx="71241">
                  <c:v>1518948000</c:v>
                </c:pt>
                <c:pt idx="71242">
                  <c:v>1518951600</c:v>
                </c:pt>
                <c:pt idx="71243">
                  <c:v>1518955200</c:v>
                </c:pt>
                <c:pt idx="71244">
                  <c:v>1518958800</c:v>
                </c:pt>
                <c:pt idx="71245">
                  <c:v>1518962400</c:v>
                </c:pt>
                <c:pt idx="71246">
                  <c:v>1518966000</c:v>
                </c:pt>
                <c:pt idx="71247">
                  <c:v>1518969600</c:v>
                </c:pt>
                <c:pt idx="71248">
                  <c:v>1518973200</c:v>
                </c:pt>
                <c:pt idx="71249">
                  <c:v>1518976800</c:v>
                </c:pt>
                <c:pt idx="71250">
                  <c:v>1518980400</c:v>
                </c:pt>
                <c:pt idx="71251">
                  <c:v>1518984000</c:v>
                </c:pt>
                <c:pt idx="71252">
                  <c:v>1518987600</c:v>
                </c:pt>
                <c:pt idx="71253">
                  <c:v>1518991200</c:v>
                </c:pt>
                <c:pt idx="71254">
                  <c:v>1518994800</c:v>
                </c:pt>
                <c:pt idx="71255">
                  <c:v>1518998400</c:v>
                </c:pt>
                <c:pt idx="71256">
                  <c:v>1519002000</c:v>
                </c:pt>
                <c:pt idx="71257">
                  <c:v>1519005600</c:v>
                </c:pt>
                <c:pt idx="71258">
                  <c:v>1519009200</c:v>
                </c:pt>
                <c:pt idx="71259">
                  <c:v>1519012800</c:v>
                </c:pt>
                <c:pt idx="71260">
                  <c:v>1519016400</c:v>
                </c:pt>
                <c:pt idx="71261">
                  <c:v>1519020000</c:v>
                </c:pt>
                <c:pt idx="71262">
                  <c:v>1519023600</c:v>
                </c:pt>
                <c:pt idx="71263">
                  <c:v>1519027200</c:v>
                </c:pt>
                <c:pt idx="71264">
                  <c:v>1519030800</c:v>
                </c:pt>
                <c:pt idx="71265">
                  <c:v>1519034400</c:v>
                </c:pt>
                <c:pt idx="71266">
                  <c:v>1519038000</c:v>
                </c:pt>
                <c:pt idx="71267">
                  <c:v>1519041600</c:v>
                </c:pt>
                <c:pt idx="71268">
                  <c:v>1519045200</c:v>
                </c:pt>
                <c:pt idx="71269">
                  <c:v>1519048800</c:v>
                </c:pt>
                <c:pt idx="71270">
                  <c:v>1519052400</c:v>
                </c:pt>
                <c:pt idx="71271">
                  <c:v>1519056000</c:v>
                </c:pt>
                <c:pt idx="71272">
                  <c:v>1519059600</c:v>
                </c:pt>
                <c:pt idx="71273">
                  <c:v>1519063200</c:v>
                </c:pt>
                <c:pt idx="71274">
                  <c:v>1519066800</c:v>
                </c:pt>
                <c:pt idx="71275">
                  <c:v>1519070400</c:v>
                </c:pt>
                <c:pt idx="71276">
                  <c:v>1519074000</c:v>
                </c:pt>
                <c:pt idx="71277">
                  <c:v>1519077600</c:v>
                </c:pt>
                <c:pt idx="71278">
                  <c:v>1519081200</c:v>
                </c:pt>
                <c:pt idx="71279">
                  <c:v>1519084800</c:v>
                </c:pt>
                <c:pt idx="71280">
                  <c:v>1519088400</c:v>
                </c:pt>
                <c:pt idx="71281">
                  <c:v>1519092000</c:v>
                </c:pt>
                <c:pt idx="71282">
                  <c:v>1519095600</c:v>
                </c:pt>
                <c:pt idx="71283">
                  <c:v>1519099200</c:v>
                </c:pt>
                <c:pt idx="71284">
                  <c:v>1519102800</c:v>
                </c:pt>
                <c:pt idx="71285">
                  <c:v>1519106400</c:v>
                </c:pt>
                <c:pt idx="71286">
                  <c:v>1519110000</c:v>
                </c:pt>
                <c:pt idx="71287">
                  <c:v>1519113600</c:v>
                </c:pt>
                <c:pt idx="71288">
                  <c:v>1519117200</c:v>
                </c:pt>
                <c:pt idx="71289">
                  <c:v>1519120800</c:v>
                </c:pt>
                <c:pt idx="71290">
                  <c:v>1519124400</c:v>
                </c:pt>
                <c:pt idx="71291">
                  <c:v>1519128000</c:v>
                </c:pt>
                <c:pt idx="71292">
                  <c:v>1519131600</c:v>
                </c:pt>
                <c:pt idx="71293">
                  <c:v>1519135200</c:v>
                </c:pt>
                <c:pt idx="71294">
                  <c:v>1519138800</c:v>
                </c:pt>
                <c:pt idx="71295">
                  <c:v>1519142400</c:v>
                </c:pt>
                <c:pt idx="71296">
                  <c:v>1519146000</c:v>
                </c:pt>
                <c:pt idx="71297">
                  <c:v>1519149600</c:v>
                </c:pt>
                <c:pt idx="71298">
                  <c:v>1519153200</c:v>
                </c:pt>
                <c:pt idx="71299">
                  <c:v>1519156800</c:v>
                </c:pt>
                <c:pt idx="71300">
                  <c:v>1519160400</c:v>
                </c:pt>
                <c:pt idx="71301">
                  <c:v>1519164000</c:v>
                </c:pt>
                <c:pt idx="71302">
                  <c:v>1519167600</c:v>
                </c:pt>
                <c:pt idx="71303">
                  <c:v>1519171200</c:v>
                </c:pt>
                <c:pt idx="71304">
                  <c:v>1519174800</c:v>
                </c:pt>
                <c:pt idx="71305">
                  <c:v>1519178400</c:v>
                </c:pt>
                <c:pt idx="71306">
                  <c:v>1519182000</c:v>
                </c:pt>
                <c:pt idx="71307">
                  <c:v>1519185600</c:v>
                </c:pt>
                <c:pt idx="71308">
                  <c:v>1519189200</c:v>
                </c:pt>
                <c:pt idx="71309">
                  <c:v>1519192800</c:v>
                </c:pt>
                <c:pt idx="71310">
                  <c:v>1519196400</c:v>
                </c:pt>
                <c:pt idx="71311">
                  <c:v>1519200000</c:v>
                </c:pt>
                <c:pt idx="71312">
                  <c:v>1519203600</c:v>
                </c:pt>
                <c:pt idx="71313">
                  <c:v>1519207200</c:v>
                </c:pt>
                <c:pt idx="71314">
                  <c:v>1519210800</c:v>
                </c:pt>
                <c:pt idx="71315">
                  <c:v>1519214400</c:v>
                </c:pt>
                <c:pt idx="71316">
                  <c:v>1519218000</c:v>
                </c:pt>
                <c:pt idx="71317">
                  <c:v>1519221600</c:v>
                </c:pt>
                <c:pt idx="71318">
                  <c:v>1519225200</c:v>
                </c:pt>
                <c:pt idx="71319">
                  <c:v>1519228800</c:v>
                </c:pt>
                <c:pt idx="71320">
                  <c:v>1519232400</c:v>
                </c:pt>
                <c:pt idx="71321">
                  <c:v>1519236000</c:v>
                </c:pt>
                <c:pt idx="71322">
                  <c:v>1519239600</c:v>
                </c:pt>
                <c:pt idx="71323">
                  <c:v>1519243200</c:v>
                </c:pt>
                <c:pt idx="71324">
                  <c:v>1519246800</c:v>
                </c:pt>
                <c:pt idx="71325">
                  <c:v>1519250400</c:v>
                </c:pt>
                <c:pt idx="71326">
                  <c:v>1519254000</c:v>
                </c:pt>
                <c:pt idx="71327">
                  <c:v>1519257600</c:v>
                </c:pt>
                <c:pt idx="71328">
                  <c:v>1519261200</c:v>
                </c:pt>
                <c:pt idx="71329">
                  <c:v>1519264800</c:v>
                </c:pt>
                <c:pt idx="71330">
                  <c:v>1519268400</c:v>
                </c:pt>
                <c:pt idx="71331">
                  <c:v>1519272000</c:v>
                </c:pt>
                <c:pt idx="71332">
                  <c:v>1519275600</c:v>
                </c:pt>
                <c:pt idx="71333">
                  <c:v>1519279200</c:v>
                </c:pt>
                <c:pt idx="71334">
                  <c:v>1519282800</c:v>
                </c:pt>
                <c:pt idx="71335">
                  <c:v>1519286400</c:v>
                </c:pt>
                <c:pt idx="71336">
                  <c:v>1519290000</c:v>
                </c:pt>
                <c:pt idx="71337">
                  <c:v>1519293600</c:v>
                </c:pt>
                <c:pt idx="71338">
                  <c:v>1519297200</c:v>
                </c:pt>
                <c:pt idx="71339">
                  <c:v>1519300800</c:v>
                </c:pt>
                <c:pt idx="71340">
                  <c:v>1519304400</c:v>
                </c:pt>
                <c:pt idx="71341">
                  <c:v>1519308000</c:v>
                </c:pt>
                <c:pt idx="71342">
                  <c:v>1519311600</c:v>
                </c:pt>
                <c:pt idx="71343">
                  <c:v>1519315200</c:v>
                </c:pt>
                <c:pt idx="71344">
                  <c:v>1519318800</c:v>
                </c:pt>
                <c:pt idx="71345">
                  <c:v>1519322400</c:v>
                </c:pt>
                <c:pt idx="71346">
                  <c:v>1519326000</c:v>
                </c:pt>
                <c:pt idx="71347">
                  <c:v>1519329600</c:v>
                </c:pt>
                <c:pt idx="71348">
                  <c:v>1519333200</c:v>
                </c:pt>
                <c:pt idx="71349">
                  <c:v>1519336800</c:v>
                </c:pt>
                <c:pt idx="71350">
                  <c:v>1519340400</c:v>
                </c:pt>
                <c:pt idx="71351">
                  <c:v>1519344000</c:v>
                </c:pt>
                <c:pt idx="71352">
                  <c:v>1519347600</c:v>
                </c:pt>
                <c:pt idx="71353">
                  <c:v>1519351200</c:v>
                </c:pt>
                <c:pt idx="71354">
                  <c:v>1519354800</c:v>
                </c:pt>
                <c:pt idx="71355">
                  <c:v>1519358400</c:v>
                </c:pt>
                <c:pt idx="71356">
                  <c:v>1519362000</c:v>
                </c:pt>
                <c:pt idx="71357">
                  <c:v>1519365600</c:v>
                </c:pt>
                <c:pt idx="71358">
                  <c:v>1519369200</c:v>
                </c:pt>
                <c:pt idx="71359">
                  <c:v>1519372800</c:v>
                </c:pt>
                <c:pt idx="71360">
                  <c:v>1519376400</c:v>
                </c:pt>
                <c:pt idx="71361">
                  <c:v>1519380000</c:v>
                </c:pt>
                <c:pt idx="71362">
                  <c:v>1519383600</c:v>
                </c:pt>
                <c:pt idx="71363">
                  <c:v>1519387200</c:v>
                </c:pt>
                <c:pt idx="71364">
                  <c:v>1519390800</c:v>
                </c:pt>
                <c:pt idx="71365">
                  <c:v>1519394400</c:v>
                </c:pt>
                <c:pt idx="71366">
                  <c:v>1519398000</c:v>
                </c:pt>
                <c:pt idx="71367">
                  <c:v>1519401600</c:v>
                </c:pt>
                <c:pt idx="71368">
                  <c:v>1519405200</c:v>
                </c:pt>
                <c:pt idx="71369">
                  <c:v>1519408800</c:v>
                </c:pt>
                <c:pt idx="71370">
                  <c:v>1519412400</c:v>
                </c:pt>
                <c:pt idx="71371">
                  <c:v>1519416000</c:v>
                </c:pt>
                <c:pt idx="71372">
                  <c:v>1519419600</c:v>
                </c:pt>
                <c:pt idx="71373">
                  <c:v>1519423200</c:v>
                </c:pt>
                <c:pt idx="71374">
                  <c:v>1519426800</c:v>
                </c:pt>
                <c:pt idx="71375">
                  <c:v>1519430400</c:v>
                </c:pt>
                <c:pt idx="71376">
                  <c:v>1519434000</c:v>
                </c:pt>
                <c:pt idx="71377">
                  <c:v>1519437600</c:v>
                </c:pt>
                <c:pt idx="71378">
                  <c:v>1519441200</c:v>
                </c:pt>
                <c:pt idx="71379">
                  <c:v>1519444800</c:v>
                </c:pt>
                <c:pt idx="71380">
                  <c:v>1519448400</c:v>
                </c:pt>
                <c:pt idx="71381">
                  <c:v>1519452000</c:v>
                </c:pt>
                <c:pt idx="71382">
                  <c:v>1519455600</c:v>
                </c:pt>
                <c:pt idx="71383">
                  <c:v>1519459200</c:v>
                </c:pt>
                <c:pt idx="71384">
                  <c:v>1519462800</c:v>
                </c:pt>
                <c:pt idx="71385">
                  <c:v>1519466400</c:v>
                </c:pt>
                <c:pt idx="71386">
                  <c:v>1519470000</c:v>
                </c:pt>
                <c:pt idx="71387">
                  <c:v>1519473600</c:v>
                </c:pt>
                <c:pt idx="71388">
                  <c:v>1519477200</c:v>
                </c:pt>
                <c:pt idx="71389">
                  <c:v>1519480800</c:v>
                </c:pt>
                <c:pt idx="71390">
                  <c:v>1519484400</c:v>
                </c:pt>
                <c:pt idx="71391">
                  <c:v>1519488000</c:v>
                </c:pt>
                <c:pt idx="71392">
                  <c:v>1519491600</c:v>
                </c:pt>
                <c:pt idx="71393">
                  <c:v>1519495200</c:v>
                </c:pt>
                <c:pt idx="71394">
                  <c:v>1519498800</c:v>
                </c:pt>
                <c:pt idx="71395">
                  <c:v>1519502400</c:v>
                </c:pt>
                <c:pt idx="71396">
                  <c:v>1519506000</c:v>
                </c:pt>
                <c:pt idx="71397">
                  <c:v>1519509600</c:v>
                </c:pt>
                <c:pt idx="71398">
                  <c:v>1519513200</c:v>
                </c:pt>
                <c:pt idx="71399">
                  <c:v>1519516800</c:v>
                </c:pt>
                <c:pt idx="71400">
                  <c:v>1519520400</c:v>
                </c:pt>
                <c:pt idx="71401">
                  <c:v>1519524000</c:v>
                </c:pt>
                <c:pt idx="71402">
                  <c:v>1519527600</c:v>
                </c:pt>
                <c:pt idx="71403">
                  <c:v>1519531200</c:v>
                </c:pt>
                <c:pt idx="71404">
                  <c:v>1519534800</c:v>
                </c:pt>
                <c:pt idx="71405">
                  <c:v>1519538400</c:v>
                </c:pt>
                <c:pt idx="71406">
                  <c:v>1519542000</c:v>
                </c:pt>
                <c:pt idx="71407">
                  <c:v>1519545600</c:v>
                </c:pt>
                <c:pt idx="71408">
                  <c:v>1519549200</c:v>
                </c:pt>
                <c:pt idx="71409">
                  <c:v>1519552800</c:v>
                </c:pt>
                <c:pt idx="71410">
                  <c:v>1519556400</c:v>
                </c:pt>
                <c:pt idx="71411">
                  <c:v>1519560000</c:v>
                </c:pt>
                <c:pt idx="71412">
                  <c:v>1519563600</c:v>
                </c:pt>
                <c:pt idx="71413">
                  <c:v>1519567200</c:v>
                </c:pt>
                <c:pt idx="71414">
                  <c:v>1519570800</c:v>
                </c:pt>
                <c:pt idx="71415">
                  <c:v>1519574400</c:v>
                </c:pt>
                <c:pt idx="71416">
                  <c:v>1519578000</c:v>
                </c:pt>
                <c:pt idx="71417">
                  <c:v>1519581600</c:v>
                </c:pt>
                <c:pt idx="71418">
                  <c:v>1519585200</c:v>
                </c:pt>
                <c:pt idx="71419">
                  <c:v>1519588800</c:v>
                </c:pt>
                <c:pt idx="71420">
                  <c:v>1519592400</c:v>
                </c:pt>
                <c:pt idx="71421">
                  <c:v>1519596000</c:v>
                </c:pt>
                <c:pt idx="71422">
                  <c:v>1519599600</c:v>
                </c:pt>
                <c:pt idx="71423">
                  <c:v>1519603200</c:v>
                </c:pt>
                <c:pt idx="71424">
                  <c:v>1519606800</c:v>
                </c:pt>
                <c:pt idx="71425">
                  <c:v>1519610400</c:v>
                </c:pt>
                <c:pt idx="71426">
                  <c:v>1519614000</c:v>
                </c:pt>
                <c:pt idx="71427">
                  <c:v>1519617600</c:v>
                </c:pt>
                <c:pt idx="71428">
                  <c:v>1519621200</c:v>
                </c:pt>
                <c:pt idx="71429">
                  <c:v>1519624800</c:v>
                </c:pt>
                <c:pt idx="71430">
                  <c:v>1519628400</c:v>
                </c:pt>
                <c:pt idx="71431">
                  <c:v>1519632000</c:v>
                </c:pt>
                <c:pt idx="71432">
                  <c:v>1519635600</c:v>
                </c:pt>
                <c:pt idx="71433">
                  <c:v>1519639200</c:v>
                </c:pt>
                <c:pt idx="71434">
                  <c:v>1519642800</c:v>
                </c:pt>
                <c:pt idx="71435">
                  <c:v>1519646400</c:v>
                </c:pt>
                <c:pt idx="71436">
                  <c:v>1519650000</c:v>
                </c:pt>
                <c:pt idx="71437">
                  <c:v>1519653600</c:v>
                </c:pt>
                <c:pt idx="71438">
                  <c:v>1519657200</c:v>
                </c:pt>
                <c:pt idx="71439">
                  <c:v>1519660800</c:v>
                </c:pt>
                <c:pt idx="71440">
                  <c:v>1519664400</c:v>
                </c:pt>
                <c:pt idx="71441">
                  <c:v>1519668000</c:v>
                </c:pt>
                <c:pt idx="71442">
                  <c:v>1519671600</c:v>
                </c:pt>
                <c:pt idx="71443">
                  <c:v>1519675200</c:v>
                </c:pt>
                <c:pt idx="71444">
                  <c:v>1519678800</c:v>
                </c:pt>
                <c:pt idx="71445">
                  <c:v>1519682400</c:v>
                </c:pt>
                <c:pt idx="71446">
                  <c:v>1519686000</c:v>
                </c:pt>
                <c:pt idx="71447">
                  <c:v>1519689600</c:v>
                </c:pt>
                <c:pt idx="71448">
                  <c:v>1519693200</c:v>
                </c:pt>
                <c:pt idx="71449">
                  <c:v>1519696800</c:v>
                </c:pt>
                <c:pt idx="71450">
                  <c:v>1519700400</c:v>
                </c:pt>
                <c:pt idx="71451">
                  <c:v>1519704000</c:v>
                </c:pt>
                <c:pt idx="71452">
                  <c:v>1519707600</c:v>
                </c:pt>
                <c:pt idx="71453">
                  <c:v>1519711200</c:v>
                </c:pt>
                <c:pt idx="71454">
                  <c:v>1519714800</c:v>
                </c:pt>
                <c:pt idx="71455">
                  <c:v>1519718400</c:v>
                </c:pt>
                <c:pt idx="71456">
                  <c:v>1519722000</c:v>
                </c:pt>
                <c:pt idx="71457">
                  <c:v>1519725600</c:v>
                </c:pt>
                <c:pt idx="71458">
                  <c:v>1519729200</c:v>
                </c:pt>
                <c:pt idx="71459">
                  <c:v>1519732800</c:v>
                </c:pt>
                <c:pt idx="71460">
                  <c:v>1519736400</c:v>
                </c:pt>
                <c:pt idx="71461">
                  <c:v>1519740000</c:v>
                </c:pt>
                <c:pt idx="71462">
                  <c:v>1519743600</c:v>
                </c:pt>
                <c:pt idx="71463">
                  <c:v>1519747200</c:v>
                </c:pt>
                <c:pt idx="71464">
                  <c:v>1519750800</c:v>
                </c:pt>
                <c:pt idx="71465">
                  <c:v>1519754400</c:v>
                </c:pt>
                <c:pt idx="71466">
                  <c:v>1519758000</c:v>
                </c:pt>
                <c:pt idx="71467">
                  <c:v>1519761600</c:v>
                </c:pt>
                <c:pt idx="71468">
                  <c:v>1519765200</c:v>
                </c:pt>
                <c:pt idx="71469">
                  <c:v>1519768800</c:v>
                </c:pt>
                <c:pt idx="71470">
                  <c:v>1519772400</c:v>
                </c:pt>
                <c:pt idx="71471">
                  <c:v>1519776000</c:v>
                </c:pt>
                <c:pt idx="71472">
                  <c:v>1519779600</c:v>
                </c:pt>
                <c:pt idx="71473">
                  <c:v>1519783200</c:v>
                </c:pt>
                <c:pt idx="71474">
                  <c:v>1519786800</c:v>
                </c:pt>
                <c:pt idx="71475">
                  <c:v>1519790400</c:v>
                </c:pt>
                <c:pt idx="71476">
                  <c:v>1519794000</c:v>
                </c:pt>
                <c:pt idx="71477">
                  <c:v>1519797600</c:v>
                </c:pt>
                <c:pt idx="71478">
                  <c:v>1519801200</c:v>
                </c:pt>
                <c:pt idx="71479">
                  <c:v>1519804800</c:v>
                </c:pt>
                <c:pt idx="71480">
                  <c:v>1519808400</c:v>
                </c:pt>
                <c:pt idx="71481">
                  <c:v>1519812000</c:v>
                </c:pt>
                <c:pt idx="71482">
                  <c:v>1519815600</c:v>
                </c:pt>
                <c:pt idx="71483">
                  <c:v>1519819200</c:v>
                </c:pt>
                <c:pt idx="71484">
                  <c:v>1519822800</c:v>
                </c:pt>
                <c:pt idx="71485">
                  <c:v>1519826400</c:v>
                </c:pt>
                <c:pt idx="71486">
                  <c:v>1519830000</c:v>
                </c:pt>
                <c:pt idx="71487">
                  <c:v>1519833600</c:v>
                </c:pt>
                <c:pt idx="71488">
                  <c:v>1519837200</c:v>
                </c:pt>
                <c:pt idx="71489">
                  <c:v>1519840800</c:v>
                </c:pt>
                <c:pt idx="71490">
                  <c:v>1519844400</c:v>
                </c:pt>
                <c:pt idx="71491">
                  <c:v>1519848000</c:v>
                </c:pt>
                <c:pt idx="71492">
                  <c:v>1519851600</c:v>
                </c:pt>
                <c:pt idx="71493">
                  <c:v>1519855200</c:v>
                </c:pt>
                <c:pt idx="71494">
                  <c:v>1519858800</c:v>
                </c:pt>
                <c:pt idx="71495">
                  <c:v>1519862400</c:v>
                </c:pt>
                <c:pt idx="71496">
                  <c:v>1519866000</c:v>
                </c:pt>
                <c:pt idx="71497">
                  <c:v>1519869600</c:v>
                </c:pt>
                <c:pt idx="71498">
                  <c:v>1519873200</c:v>
                </c:pt>
                <c:pt idx="71499">
                  <c:v>1519876800</c:v>
                </c:pt>
                <c:pt idx="71500">
                  <c:v>1519880400</c:v>
                </c:pt>
                <c:pt idx="71501">
                  <c:v>1519884000</c:v>
                </c:pt>
                <c:pt idx="71502">
                  <c:v>1519887600</c:v>
                </c:pt>
                <c:pt idx="71503">
                  <c:v>1519891200</c:v>
                </c:pt>
                <c:pt idx="71504">
                  <c:v>1519894800</c:v>
                </c:pt>
                <c:pt idx="71505">
                  <c:v>1519898400</c:v>
                </c:pt>
                <c:pt idx="71506">
                  <c:v>1519902000</c:v>
                </c:pt>
                <c:pt idx="71507">
                  <c:v>1519905600</c:v>
                </c:pt>
                <c:pt idx="71508">
                  <c:v>1519909200</c:v>
                </c:pt>
                <c:pt idx="71509">
                  <c:v>1519912800</c:v>
                </c:pt>
                <c:pt idx="71510">
                  <c:v>1519916400</c:v>
                </c:pt>
                <c:pt idx="71511">
                  <c:v>1519920000</c:v>
                </c:pt>
                <c:pt idx="71512">
                  <c:v>1519923600</c:v>
                </c:pt>
                <c:pt idx="71513">
                  <c:v>1519927200</c:v>
                </c:pt>
                <c:pt idx="71514">
                  <c:v>1519930800</c:v>
                </c:pt>
                <c:pt idx="71515">
                  <c:v>1519934400</c:v>
                </c:pt>
                <c:pt idx="71516">
                  <c:v>1519938000</c:v>
                </c:pt>
                <c:pt idx="71517">
                  <c:v>1519941600</c:v>
                </c:pt>
                <c:pt idx="71518">
                  <c:v>1519945200</c:v>
                </c:pt>
                <c:pt idx="71519">
                  <c:v>1519948800</c:v>
                </c:pt>
                <c:pt idx="71520">
                  <c:v>1519952400</c:v>
                </c:pt>
                <c:pt idx="71521">
                  <c:v>1519956000</c:v>
                </c:pt>
                <c:pt idx="71522">
                  <c:v>1519959600</c:v>
                </c:pt>
                <c:pt idx="71523">
                  <c:v>1519963200</c:v>
                </c:pt>
                <c:pt idx="71524">
                  <c:v>1519966800</c:v>
                </c:pt>
                <c:pt idx="71525">
                  <c:v>1519970400</c:v>
                </c:pt>
                <c:pt idx="71526">
                  <c:v>1519974000</c:v>
                </c:pt>
                <c:pt idx="71527">
                  <c:v>1519977600</c:v>
                </c:pt>
                <c:pt idx="71528">
                  <c:v>1519981200</c:v>
                </c:pt>
                <c:pt idx="71529">
                  <c:v>1519984800</c:v>
                </c:pt>
                <c:pt idx="71530">
                  <c:v>1519988400</c:v>
                </c:pt>
                <c:pt idx="71531">
                  <c:v>1519992000</c:v>
                </c:pt>
                <c:pt idx="71532">
                  <c:v>1519995600</c:v>
                </c:pt>
                <c:pt idx="71533">
                  <c:v>1519999200</c:v>
                </c:pt>
                <c:pt idx="71534">
                  <c:v>1520002800</c:v>
                </c:pt>
                <c:pt idx="71535">
                  <c:v>1520006400</c:v>
                </c:pt>
                <c:pt idx="71536">
                  <c:v>1520010000</c:v>
                </c:pt>
                <c:pt idx="71537">
                  <c:v>1520013600</c:v>
                </c:pt>
                <c:pt idx="71538">
                  <c:v>1520017200</c:v>
                </c:pt>
                <c:pt idx="71539">
                  <c:v>1520020800</c:v>
                </c:pt>
                <c:pt idx="71540">
                  <c:v>1520024400</c:v>
                </c:pt>
                <c:pt idx="71541">
                  <c:v>1520028000</c:v>
                </c:pt>
                <c:pt idx="71542">
                  <c:v>1520031600</c:v>
                </c:pt>
                <c:pt idx="71543">
                  <c:v>1520035200</c:v>
                </c:pt>
                <c:pt idx="71544">
                  <c:v>1520038800</c:v>
                </c:pt>
                <c:pt idx="71545">
                  <c:v>1520042400</c:v>
                </c:pt>
                <c:pt idx="71546">
                  <c:v>1520046000</c:v>
                </c:pt>
                <c:pt idx="71547">
                  <c:v>1520049600</c:v>
                </c:pt>
                <c:pt idx="71548">
                  <c:v>1520053200</c:v>
                </c:pt>
                <c:pt idx="71549">
                  <c:v>1520056800</c:v>
                </c:pt>
                <c:pt idx="71550">
                  <c:v>1520060400</c:v>
                </c:pt>
                <c:pt idx="71551">
                  <c:v>1520064000</c:v>
                </c:pt>
                <c:pt idx="71552">
                  <c:v>1520067600</c:v>
                </c:pt>
                <c:pt idx="71553">
                  <c:v>1520071200</c:v>
                </c:pt>
                <c:pt idx="71554">
                  <c:v>1520074800</c:v>
                </c:pt>
                <c:pt idx="71555">
                  <c:v>1520078400</c:v>
                </c:pt>
                <c:pt idx="71556">
                  <c:v>1520082000</c:v>
                </c:pt>
                <c:pt idx="71557">
                  <c:v>1520085600</c:v>
                </c:pt>
                <c:pt idx="71558">
                  <c:v>1520089200</c:v>
                </c:pt>
                <c:pt idx="71559">
                  <c:v>1520092800</c:v>
                </c:pt>
                <c:pt idx="71560">
                  <c:v>1520096400</c:v>
                </c:pt>
                <c:pt idx="71561">
                  <c:v>1520100000</c:v>
                </c:pt>
                <c:pt idx="71562">
                  <c:v>1520103600</c:v>
                </c:pt>
                <c:pt idx="71563">
                  <c:v>1520107200</c:v>
                </c:pt>
                <c:pt idx="71564">
                  <c:v>1520110800</c:v>
                </c:pt>
                <c:pt idx="71565">
                  <c:v>1520114400</c:v>
                </c:pt>
                <c:pt idx="71566">
                  <c:v>1520118000</c:v>
                </c:pt>
                <c:pt idx="71567">
                  <c:v>1520121600</c:v>
                </c:pt>
                <c:pt idx="71568">
                  <c:v>1520125200</c:v>
                </c:pt>
                <c:pt idx="71569">
                  <c:v>1520128800</c:v>
                </c:pt>
                <c:pt idx="71570">
                  <c:v>1520132400</c:v>
                </c:pt>
                <c:pt idx="71571">
                  <c:v>1520136000</c:v>
                </c:pt>
                <c:pt idx="71572">
                  <c:v>1520139600</c:v>
                </c:pt>
                <c:pt idx="71573">
                  <c:v>1520143200</c:v>
                </c:pt>
                <c:pt idx="71574">
                  <c:v>1520146800</c:v>
                </c:pt>
                <c:pt idx="71575">
                  <c:v>1520150400</c:v>
                </c:pt>
                <c:pt idx="71576">
                  <c:v>1520154000</c:v>
                </c:pt>
                <c:pt idx="71577">
                  <c:v>1520157600</c:v>
                </c:pt>
                <c:pt idx="71578">
                  <c:v>1520161200</c:v>
                </c:pt>
                <c:pt idx="71579">
                  <c:v>1520164800</c:v>
                </c:pt>
                <c:pt idx="71580">
                  <c:v>1520168400</c:v>
                </c:pt>
                <c:pt idx="71581">
                  <c:v>1520172000</c:v>
                </c:pt>
                <c:pt idx="71582">
                  <c:v>1520175600</c:v>
                </c:pt>
                <c:pt idx="71583">
                  <c:v>1520179200</c:v>
                </c:pt>
                <c:pt idx="71584">
                  <c:v>1520182800</c:v>
                </c:pt>
                <c:pt idx="71585">
                  <c:v>1520186400</c:v>
                </c:pt>
                <c:pt idx="71586">
                  <c:v>1520190000</c:v>
                </c:pt>
                <c:pt idx="71587">
                  <c:v>1520193600</c:v>
                </c:pt>
                <c:pt idx="71588">
                  <c:v>1520197200</c:v>
                </c:pt>
                <c:pt idx="71589">
                  <c:v>1520200800</c:v>
                </c:pt>
                <c:pt idx="71590">
                  <c:v>1520204400</c:v>
                </c:pt>
                <c:pt idx="71591">
                  <c:v>1520208000</c:v>
                </c:pt>
                <c:pt idx="71592">
                  <c:v>1520211600</c:v>
                </c:pt>
                <c:pt idx="71593">
                  <c:v>1520215200</c:v>
                </c:pt>
                <c:pt idx="71594">
                  <c:v>1520218800</c:v>
                </c:pt>
                <c:pt idx="71595">
                  <c:v>1520222400</c:v>
                </c:pt>
                <c:pt idx="71596">
                  <c:v>1520226000</c:v>
                </c:pt>
                <c:pt idx="71597">
                  <c:v>1520229600</c:v>
                </c:pt>
                <c:pt idx="71598">
                  <c:v>1520233200</c:v>
                </c:pt>
                <c:pt idx="71599">
                  <c:v>1520236800</c:v>
                </c:pt>
                <c:pt idx="71600">
                  <c:v>1520240400</c:v>
                </c:pt>
                <c:pt idx="71601">
                  <c:v>1520244000</c:v>
                </c:pt>
                <c:pt idx="71602">
                  <c:v>1520247600</c:v>
                </c:pt>
                <c:pt idx="71603">
                  <c:v>1520251200</c:v>
                </c:pt>
                <c:pt idx="71604">
                  <c:v>1520254800</c:v>
                </c:pt>
                <c:pt idx="71605">
                  <c:v>1520258400</c:v>
                </c:pt>
                <c:pt idx="71606">
                  <c:v>1520262000</c:v>
                </c:pt>
                <c:pt idx="71607">
                  <c:v>1520265600</c:v>
                </c:pt>
                <c:pt idx="71608">
                  <c:v>1520269200</c:v>
                </c:pt>
                <c:pt idx="71609">
                  <c:v>1520272800</c:v>
                </c:pt>
                <c:pt idx="71610">
                  <c:v>1520276400</c:v>
                </c:pt>
                <c:pt idx="71611">
                  <c:v>1520280000</c:v>
                </c:pt>
                <c:pt idx="71612">
                  <c:v>1520283600</c:v>
                </c:pt>
                <c:pt idx="71613">
                  <c:v>1520287200</c:v>
                </c:pt>
                <c:pt idx="71614">
                  <c:v>1520290800</c:v>
                </c:pt>
                <c:pt idx="71615">
                  <c:v>1520294400</c:v>
                </c:pt>
                <c:pt idx="71616">
                  <c:v>1520298000</c:v>
                </c:pt>
                <c:pt idx="71617">
                  <c:v>1520301600</c:v>
                </c:pt>
                <c:pt idx="71618">
                  <c:v>1520305200</c:v>
                </c:pt>
                <c:pt idx="71619">
                  <c:v>1520308800</c:v>
                </c:pt>
                <c:pt idx="71620">
                  <c:v>1520312400</c:v>
                </c:pt>
                <c:pt idx="71621">
                  <c:v>1520316000</c:v>
                </c:pt>
                <c:pt idx="71622">
                  <c:v>1520319600</c:v>
                </c:pt>
                <c:pt idx="71623">
                  <c:v>1520323200</c:v>
                </c:pt>
                <c:pt idx="71624">
                  <c:v>1520326800</c:v>
                </c:pt>
                <c:pt idx="71625">
                  <c:v>1520330400</c:v>
                </c:pt>
                <c:pt idx="71626">
                  <c:v>1520334000</c:v>
                </c:pt>
                <c:pt idx="71627">
                  <c:v>1520337600</c:v>
                </c:pt>
                <c:pt idx="71628">
                  <c:v>1520341200</c:v>
                </c:pt>
                <c:pt idx="71629">
                  <c:v>1520344800</c:v>
                </c:pt>
                <c:pt idx="71630">
                  <c:v>1520348400</c:v>
                </c:pt>
                <c:pt idx="71631">
                  <c:v>1520352000</c:v>
                </c:pt>
                <c:pt idx="71632">
                  <c:v>1520355600</c:v>
                </c:pt>
                <c:pt idx="71633">
                  <c:v>1520359200</c:v>
                </c:pt>
                <c:pt idx="71634">
                  <c:v>1520362800</c:v>
                </c:pt>
                <c:pt idx="71635">
                  <c:v>1520366400</c:v>
                </c:pt>
                <c:pt idx="71636">
                  <c:v>1520370000</c:v>
                </c:pt>
                <c:pt idx="71637">
                  <c:v>1520373600</c:v>
                </c:pt>
                <c:pt idx="71638">
                  <c:v>1520377200</c:v>
                </c:pt>
                <c:pt idx="71639">
                  <c:v>1520380800</c:v>
                </c:pt>
                <c:pt idx="71640">
                  <c:v>1520384400</c:v>
                </c:pt>
                <c:pt idx="71641">
                  <c:v>1520388000</c:v>
                </c:pt>
                <c:pt idx="71642">
                  <c:v>1520391600</c:v>
                </c:pt>
                <c:pt idx="71643">
                  <c:v>1520395200</c:v>
                </c:pt>
                <c:pt idx="71644">
                  <c:v>1520398800</c:v>
                </c:pt>
                <c:pt idx="71645">
                  <c:v>1520402400</c:v>
                </c:pt>
                <c:pt idx="71646">
                  <c:v>1520406000</c:v>
                </c:pt>
                <c:pt idx="71647">
                  <c:v>1520409600</c:v>
                </c:pt>
                <c:pt idx="71648">
                  <c:v>1520413200</c:v>
                </c:pt>
                <c:pt idx="71649">
                  <c:v>1520416800</c:v>
                </c:pt>
                <c:pt idx="71650">
                  <c:v>1520420400</c:v>
                </c:pt>
                <c:pt idx="71651">
                  <c:v>1520424000</c:v>
                </c:pt>
                <c:pt idx="71652">
                  <c:v>1520427600</c:v>
                </c:pt>
                <c:pt idx="71653">
                  <c:v>1520431200</c:v>
                </c:pt>
                <c:pt idx="71654">
                  <c:v>1520434800</c:v>
                </c:pt>
                <c:pt idx="71655">
                  <c:v>1520438400</c:v>
                </c:pt>
                <c:pt idx="71656">
                  <c:v>1520442000</c:v>
                </c:pt>
                <c:pt idx="71657">
                  <c:v>1520445600</c:v>
                </c:pt>
                <c:pt idx="71658">
                  <c:v>1520449200</c:v>
                </c:pt>
                <c:pt idx="71659">
                  <c:v>1520452800</c:v>
                </c:pt>
                <c:pt idx="71660">
                  <c:v>1520456400</c:v>
                </c:pt>
                <c:pt idx="71661">
                  <c:v>1520460000</c:v>
                </c:pt>
                <c:pt idx="71662">
                  <c:v>1520463600</c:v>
                </c:pt>
                <c:pt idx="71663">
                  <c:v>1520467200</c:v>
                </c:pt>
                <c:pt idx="71664">
                  <c:v>1520470800</c:v>
                </c:pt>
                <c:pt idx="71665">
                  <c:v>1520474400</c:v>
                </c:pt>
                <c:pt idx="71666">
                  <c:v>1520478000</c:v>
                </c:pt>
                <c:pt idx="71667">
                  <c:v>1520481600</c:v>
                </c:pt>
                <c:pt idx="71668">
                  <c:v>1520485200</c:v>
                </c:pt>
                <c:pt idx="71669">
                  <c:v>1520488800</c:v>
                </c:pt>
                <c:pt idx="71670">
                  <c:v>1520492400</c:v>
                </c:pt>
                <c:pt idx="71671">
                  <c:v>1520496000</c:v>
                </c:pt>
                <c:pt idx="71672">
                  <c:v>1520499600</c:v>
                </c:pt>
                <c:pt idx="71673">
                  <c:v>1520503200</c:v>
                </c:pt>
                <c:pt idx="71674">
                  <c:v>1520506800</c:v>
                </c:pt>
                <c:pt idx="71675">
                  <c:v>1520510400</c:v>
                </c:pt>
                <c:pt idx="71676">
                  <c:v>1520514000</c:v>
                </c:pt>
                <c:pt idx="71677">
                  <c:v>1520517600</c:v>
                </c:pt>
                <c:pt idx="71678">
                  <c:v>1520521200</c:v>
                </c:pt>
                <c:pt idx="71679">
                  <c:v>1520524800</c:v>
                </c:pt>
                <c:pt idx="71680">
                  <c:v>1520528400</c:v>
                </c:pt>
                <c:pt idx="71681">
                  <c:v>1520532000</c:v>
                </c:pt>
                <c:pt idx="71682">
                  <c:v>1520535600</c:v>
                </c:pt>
                <c:pt idx="71683">
                  <c:v>1520539200</c:v>
                </c:pt>
                <c:pt idx="71684">
                  <c:v>1520542800</c:v>
                </c:pt>
                <c:pt idx="71685">
                  <c:v>1520546400</c:v>
                </c:pt>
                <c:pt idx="71686">
                  <c:v>1520550000</c:v>
                </c:pt>
                <c:pt idx="71687">
                  <c:v>1520553600</c:v>
                </c:pt>
                <c:pt idx="71688">
                  <c:v>1520557200</c:v>
                </c:pt>
                <c:pt idx="71689">
                  <c:v>1520560800</c:v>
                </c:pt>
                <c:pt idx="71690">
                  <c:v>1520564400</c:v>
                </c:pt>
                <c:pt idx="71691">
                  <c:v>1520568000</c:v>
                </c:pt>
                <c:pt idx="71692">
                  <c:v>1520571600</c:v>
                </c:pt>
                <c:pt idx="71693">
                  <c:v>1520575200</c:v>
                </c:pt>
                <c:pt idx="71694">
                  <c:v>1520578800</c:v>
                </c:pt>
                <c:pt idx="71695">
                  <c:v>1520582400</c:v>
                </c:pt>
                <c:pt idx="71696">
                  <c:v>1520586000</c:v>
                </c:pt>
                <c:pt idx="71697">
                  <c:v>1520589600</c:v>
                </c:pt>
                <c:pt idx="71698">
                  <c:v>1520593200</c:v>
                </c:pt>
                <c:pt idx="71699">
                  <c:v>1520596800</c:v>
                </c:pt>
                <c:pt idx="71700">
                  <c:v>1520600400</c:v>
                </c:pt>
                <c:pt idx="71701">
                  <c:v>1520604000</c:v>
                </c:pt>
                <c:pt idx="71702">
                  <c:v>1520607600</c:v>
                </c:pt>
                <c:pt idx="71703">
                  <c:v>1520611200</c:v>
                </c:pt>
                <c:pt idx="71704">
                  <c:v>1520614800</c:v>
                </c:pt>
                <c:pt idx="71705">
                  <c:v>1520618400</c:v>
                </c:pt>
                <c:pt idx="71706">
                  <c:v>1520622000</c:v>
                </c:pt>
                <c:pt idx="71707">
                  <c:v>1520625600</c:v>
                </c:pt>
                <c:pt idx="71708">
                  <c:v>1520629200</c:v>
                </c:pt>
                <c:pt idx="71709">
                  <c:v>1520632800</c:v>
                </c:pt>
                <c:pt idx="71710">
                  <c:v>1520636400</c:v>
                </c:pt>
                <c:pt idx="71711">
                  <c:v>1520640000</c:v>
                </c:pt>
                <c:pt idx="71712">
                  <c:v>1520643600</c:v>
                </c:pt>
                <c:pt idx="71713">
                  <c:v>1520647200</c:v>
                </c:pt>
                <c:pt idx="71714">
                  <c:v>1520650800</c:v>
                </c:pt>
                <c:pt idx="71715">
                  <c:v>1520654400</c:v>
                </c:pt>
                <c:pt idx="71716">
                  <c:v>1520658000</c:v>
                </c:pt>
                <c:pt idx="71717">
                  <c:v>1520661600</c:v>
                </c:pt>
                <c:pt idx="71718">
                  <c:v>1520665200</c:v>
                </c:pt>
                <c:pt idx="71719">
                  <c:v>1520668800</c:v>
                </c:pt>
                <c:pt idx="71720">
                  <c:v>1520672400</c:v>
                </c:pt>
                <c:pt idx="71721">
                  <c:v>1520676000</c:v>
                </c:pt>
                <c:pt idx="71722">
                  <c:v>1520679600</c:v>
                </c:pt>
                <c:pt idx="71723">
                  <c:v>1520683200</c:v>
                </c:pt>
                <c:pt idx="71724">
                  <c:v>1520686800</c:v>
                </c:pt>
                <c:pt idx="71725">
                  <c:v>1520690400</c:v>
                </c:pt>
                <c:pt idx="71726">
                  <c:v>1520694000</c:v>
                </c:pt>
                <c:pt idx="71727">
                  <c:v>1520697600</c:v>
                </c:pt>
                <c:pt idx="71728">
                  <c:v>1520701200</c:v>
                </c:pt>
                <c:pt idx="71729">
                  <c:v>1520704800</c:v>
                </c:pt>
                <c:pt idx="71730">
                  <c:v>1520708400</c:v>
                </c:pt>
                <c:pt idx="71731">
                  <c:v>1520712000</c:v>
                </c:pt>
                <c:pt idx="71732">
                  <c:v>1520715600</c:v>
                </c:pt>
                <c:pt idx="71733">
                  <c:v>1520719200</c:v>
                </c:pt>
                <c:pt idx="71734">
                  <c:v>1520722800</c:v>
                </c:pt>
                <c:pt idx="71735">
                  <c:v>1520726400</c:v>
                </c:pt>
                <c:pt idx="71736">
                  <c:v>1520730000</c:v>
                </c:pt>
                <c:pt idx="71737">
                  <c:v>1520733600</c:v>
                </c:pt>
                <c:pt idx="71738">
                  <c:v>1520737200</c:v>
                </c:pt>
                <c:pt idx="71739">
                  <c:v>1520740800</c:v>
                </c:pt>
                <c:pt idx="71740">
                  <c:v>1520744400</c:v>
                </c:pt>
                <c:pt idx="71741">
                  <c:v>1520748000</c:v>
                </c:pt>
                <c:pt idx="71742">
                  <c:v>1520751600</c:v>
                </c:pt>
                <c:pt idx="71743">
                  <c:v>1520755200</c:v>
                </c:pt>
                <c:pt idx="71744">
                  <c:v>1520758800</c:v>
                </c:pt>
                <c:pt idx="71745">
                  <c:v>1520762400</c:v>
                </c:pt>
                <c:pt idx="71746">
                  <c:v>1520766000</c:v>
                </c:pt>
                <c:pt idx="71747">
                  <c:v>1520769600</c:v>
                </c:pt>
                <c:pt idx="71748">
                  <c:v>1520773200</c:v>
                </c:pt>
                <c:pt idx="71749">
                  <c:v>1520776800</c:v>
                </c:pt>
                <c:pt idx="71750">
                  <c:v>1520780400</c:v>
                </c:pt>
                <c:pt idx="71751">
                  <c:v>1520784000</c:v>
                </c:pt>
                <c:pt idx="71752">
                  <c:v>1520787600</c:v>
                </c:pt>
                <c:pt idx="71753">
                  <c:v>1520791200</c:v>
                </c:pt>
                <c:pt idx="71754">
                  <c:v>1520794800</c:v>
                </c:pt>
                <c:pt idx="71755">
                  <c:v>1520798400</c:v>
                </c:pt>
                <c:pt idx="71756">
                  <c:v>1520802000</c:v>
                </c:pt>
                <c:pt idx="71757">
                  <c:v>1520805600</c:v>
                </c:pt>
                <c:pt idx="71758">
                  <c:v>1520809200</c:v>
                </c:pt>
                <c:pt idx="71759">
                  <c:v>1520812800</c:v>
                </c:pt>
                <c:pt idx="71760">
                  <c:v>1520816400</c:v>
                </c:pt>
                <c:pt idx="71761">
                  <c:v>1520820000</c:v>
                </c:pt>
                <c:pt idx="71762">
                  <c:v>1520823600</c:v>
                </c:pt>
                <c:pt idx="71763">
                  <c:v>1520827200</c:v>
                </c:pt>
                <c:pt idx="71764">
                  <c:v>1520830800</c:v>
                </c:pt>
                <c:pt idx="71765">
                  <c:v>1520834400</c:v>
                </c:pt>
                <c:pt idx="71766">
                  <c:v>1520838000</c:v>
                </c:pt>
                <c:pt idx="71767">
                  <c:v>1520841600</c:v>
                </c:pt>
                <c:pt idx="71768">
                  <c:v>1520845200</c:v>
                </c:pt>
                <c:pt idx="71769">
                  <c:v>1520848800</c:v>
                </c:pt>
                <c:pt idx="71770">
                  <c:v>1520852400</c:v>
                </c:pt>
                <c:pt idx="71771">
                  <c:v>1520856000</c:v>
                </c:pt>
                <c:pt idx="71772">
                  <c:v>1520859600</c:v>
                </c:pt>
                <c:pt idx="71773">
                  <c:v>1520863200</c:v>
                </c:pt>
                <c:pt idx="71774">
                  <c:v>1520866800</c:v>
                </c:pt>
                <c:pt idx="71775">
                  <c:v>1520870400</c:v>
                </c:pt>
                <c:pt idx="71776">
                  <c:v>1520874000</c:v>
                </c:pt>
                <c:pt idx="71777">
                  <c:v>1520877600</c:v>
                </c:pt>
                <c:pt idx="71778">
                  <c:v>1520881200</c:v>
                </c:pt>
                <c:pt idx="71779">
                  <c:v>1520884800</c:v>
                </c:pt>
                <c:pt idx="71780">
                  <c:v>1520888400</c:v>
                </c:pt>
                <c:pt idx="71781">
                  <c:v>1520892000</c:v>
                </c:pt>
                <c:pt idx="71782">
                  <c:v>1520895600</c:v>
                </c:pt>
                <c:pt idx="71783">
                  <c:v>1520899200</c:v>
                </c:pt>
                <c:pt idx="71784">
                  <c:v>1520902800</c:v>
                </c:pt>
                <c:pt idx="71785">
                  <c:v>1520906400</c:v>
                </c:pt>
                <c:pt idx="71786">
                  <c:v>1520910000</c:v>
                </c:pt>
                <c:pt idx="71787">
                  <c:v>1520913600</c:v>
                </c:pt>
                <c:pt idx="71788">
                  <c:v>1520917200</c:v>
                </c:pt>
                <c:pt idx="71789">
                  <c:v>1520920800</c:v>
                </c:pt>
                <c:pt idx="71790">
                  <c:v>1520924400</c:v>
                </c:pt>
                <c:pt idx="71791">
                  <c:v>1520928000</c:v>
                </c:pt>
                <c:pt idx="71792">
                  <c:v>1520931600</c:v>
                </c:pt>
                <c:pt idx="71793">
                  <c:v>1520935200</c:v>
                </c:pt>
                <c:pt idx="71794">
                  <c:v>1520938800</c:v>
                </c:pt>
                <c:pt idx="71795">
                  <c:v>1520942400</c:v>
                </c:pt>
                <c:pt idx="71796">
                  <c:v>1520946000</c:v>
                </c:pt>
                <c:pt idx="71797">
                  <c:v>1520949600</c:v>
                </c:pt>
                <c:pt idx="71798">
                  <c:v>1520953200</c:v>
                </c:pt>
                <c:pt idx="71799">
                  <c:v>1520956800</c:v>
                </c:pt>
                <c:pt idx="71800">
                  <c:v>1520960400</c:v>
                </c:pt>
                <c:pt idx="71801">
                  <c:v>1520964000</c:v>
                </c:pt>
                <c:pt idx="71802">
                  <c:v>1520967600</c:v>
                </c:pt>
                <c:pt idx="71803">
                  <c:v>1520971200</c:v>
                </c:pt>
                <c:pt idx="71804">
                  <c:v>1520974800</c:v>
                </c:pt>
                <c:pt idx="71805">
                  <c:v>1520978400</c:v>
                </c:pt>
                <c:pt idx="71806">
                  <c:v>1520982000</c:v>
                </c:pt>
                <c:pt idx="71807">
                  <c:v>1520985600</c:v>
                </c:pt>
                <c:pt idx="71808">
                  <c:v>1520989200</c:v>
                </c:pt>
                <c:pt idx="71809">
                  <c:v>1520992800</c:v>
                </c:pt>
                <c:pt idx="71810">
                  <c:v>1520996400</c:v>
                </c:pt>
                <c:pt idx="71811">
                  <c:v>1521000000</c:v>
                </c:pt>
                <c:pt idx="71812">
                  <c:v>1521003600</c:v>
                </c:pt>
                <c:pt idx="71813">
                  <c:v>1521007200</c:v>
                </c:pt>
                <c:pt idx="71814">
                  <c:v>1521010800</c:v>
                </c:pt>
                <c:pt idx="71815">
                  <c:v>1521014400</c:v>
                </c:pt>
                <c:pt idx="71816">
                  <c:v>1521018000</c:v>
                </c:pt>
                <c:pt idx="71817">
                  <c:v>1521021600</c:v>
                </c:pt>
                <c:pt idx="71818">
                  <c:v>1521025200</c:v>
                </c:pt>
                <c:pt idx="71819">
                  <c:v>1521028800</c:v>
                </c:pt>
                <c:pt idx="71820">
                  <c:v>1521032400</c:v>
                </c:pt>
                <c:pt idx="71821">
                  <c:v>1521036000</c:v>
                </c:pt>
                <c:pt idx="71822">
                  <c:v>1521039600</c:v>
                </c:pt>
                <c:pt idx="71823">
                  <c:v>1521043200</c:v>
                </c:pt>
                <c:pt idx="71824">
                  <c:v>1521046800</c:v>
                </c:pt>
                <c:pt idx="71825">
                  <c:v>1521050400</c:v>
                </c:pt>
                <c:pt idx="71826">
                  <c:v>1521054000</c:v>
                </c:pt>
                <c:pt idx="71827">
                  <c:v>1521057600</c:v>
                </c:pt>
                <c:pt idx="71828">
                  <c:v>1521061200</c:v>
                </c:pt>
                <c:pt idx="71829">
                  <c:v>1521064800</c:v>
                </c:pt>
                <c:pt idx="71830">
                  <c:v>1521068400</c:v>
                </c:pt>
                <c:pt idx="71831">
                  <c:v>1521072000</c:v>
                </c:pt>
                <c:pt idx="71832">
                  <c:v>1521075600</c:v>
                </c:pt>
                <c:pt idx="71833">
                  <c:v>1521079200</c:v>
                </c:pt>
                <c:pt idx="71834">
                  <c:v>1521082800</c:v>
                </c:pt>
                <c:pt idx="71835">
                  <c:v>1521086400</c:v>
                </c:pt>
                <c:pt idx="71836">
                  <c:v>1521090000</c:v>
                </c:pt>
                <c:pt idx="71837">
                  <c:v>1521093600</c:v>
                </c:pt>
                <c:pt idx="71838">
                  <c:v>1521097200</c:v>
                </c:pt>
                <c:pt idx="71839">
                  <c:v>1521100800</c:v>
                </c:pt>
                <c:pt idx="71840">
                  <c:v>1521104400</c:v>
                </c:pt>
                <c:pt idx="71841">
                  <c:v>1521108000</c:v>
                </c:pt>
                <c:pt idx="71842">
                  <c:v>1521111600</c:v>
                </c:pt>
                <c:pt idx="71843">
                  <c:v>1521115200</c:v>
                </c:pt>
                <c:pt idx="71844">
                  <c:v>1521118800</c:v>
                </c:pt>
                <c:pt idx="71845">
                  <c:v>1521122400</c:v>
                </c:pt>
                <c:pt idx="71846">
                  <c:v>1521126000</c:v>
                </c:pt>
                <c:pt idx="71847">
                  <c:v>1521129600</c:v>
                </c:pt>
                <c:pt idx="71848">
                  <c:v>1521133200</c:v>
                </c:pt>
                <c:pt idx="71849">
                  <c:v>1521136800</c:v>
                </c:pt>
                <c:pt idx="71850">
                  <c:v>1521140400</c:v>
                </c:pt>
                <c:pt idx="71851">
                  <c:v>1521144000</c:v>
                </c:pt>
                <c:pt idx="71852">
                  <c:v>1521147600</c:v>
                </c:pt>
                <c:pt idx="71853">
                  <c:v>1521151200</c:v>
                </c:pt>
                <c:pt idx="71854">
                  <c:v>1521154800</c:v>
                </c:pt>
                <c:pt idx="71855">
                  <c:v>1521158400</c:v>
                </c:pt>
                <c:pt idx="71856">
                  <c:v>1521162000</c:v>
                </c:pt>
                <c:pt idx="71857">
                  <c:v>1521165600</c:v>
                </c:pt>
                <c:pt idx="71858">
                  <c:v>1521169200</c:v>
                </c:pt>
                <c:pt idx="71859">
                  <c:v>1521172800</c:v>
                </c:pt>
                <c:pt idx="71860">
                  <c:v>1521176400</c:v>
                </c:pt>
                <c:pt idx="71861">
                  <c:v>1521180000</c:v>
                </c:pt>
                <c:pt idx="71862">
                  <c:v>1521183600</c:v>
                </c:pt>
                <c:pt idx="71863">
                  <c:v>1521187200</c:v>
                </c:pt>
                <c:pt idx="71864">
                  <c:v>1521190800</c:v>
                </c:pt>
                <c:pt idx="71865">
                  <c:v>1521194400</c:v>
                </c:pt>
                <c:pt idx="71866">
                  <c:v>1521198000</c:v>
                </c:pt>
                <c:pt idx="71867">
                  <c:v>1521201600</c:v>
                </c:pt>
                <c:pt idx="71868">
                  <c:v>1521205200</c:v>
                </c:pt>
                <c:pt idx="71869">
                  <c:v>1521208800</c:v>
                </c:pt>
                <c:pt idx="71870">
                  <c:v>1521212400</c:v>
                </c:pt>
                <c:pt idx="71871">
                  <c:v>1521216000</c:v>
                </c:pt>
                <c:pt idx="71872">
                  <c:v>1521219600</c:v>
                </c:pt>
                <c:pt idx="71873">
                  <c:v>1521223200</c:v>
                </c:pt>
                <c:pt idx="71874">
                  <c:v>1521226800</c:v>
                </c:pt>
                <c:pt idx="71875">
                  <c:v>1521230400</c:v>
                </c:pt>
                <c:pt idx="71876">
                  <c:v>1521234000</c:v>
                </c:pt>
                <c:pt idx="71877">
                  <c:v>1521237600</c:v>
                </c:pt>
                <c:pt idx="71878">
                  <c:v>1521241200</c:v>
                </c:pt>
                <c:pt idx="71879">
                  <c:v>1521244800</c:v>
                </c:pt>
                <c:pt idx="71880">
                  <c:v>1521248400</c:v>
                </c:pt>
                <c:pt idx="71881">
                  <c:v>1521252000</c:v>
                </c:pt>
                <c:pt idx="71882">
                  <c:v>1521255600</c:v>
                </c:pt>
                <c:pt idx="71883">
                  <c:v>1521259200</c:v>
                </c:pt>
                <c:pt idx="71884">
                  <c:v>1521262800</c:v>
                </c:pt>
                <c:pt idx="71885">
                  <c:v>1521266400</c:v>
                </c:pt>
                <c:pt idx="71886">
                  <c:v>1521270000</c:v>
                </c:pt>
                <c:pt idx="71887">
                  <c:v>1521273600</c:v>
                </c:pt>
                <c:pt idx="71888">
                  <c:v>1521277200</c:v>
                </c:pt>
                <c:pt idx="71889">
                  <c:v>1521280800</c:v>
                </c:pt>
                <c:pt idx="71890">
                  <c:v>1521284400</c:v>
                </c:pt>
                <c:pt idx="71891">
                  <c:v>1521288000</c:v>
                </c:pt>
                <c:pt idx="71892">
                  <c:v>1521291600</c:v>
                </c:pt>
                <c:pt idx="71893">
                  <c:v>1521295200</c:v>
                </c:pt>
                <c:pt idx="71894">
                  <c:v>1521298800</c:v>
                </c:pt>
                <c:pt idx="71895">
                  <c:v>1521302400</c:v>
                </c:pt>
                <c:pt idx="71896">
                  <c:v>1521306000</c:v>
                </c:pt>
                <c:pt idx="71897">
                  <c:v>1521309600</c:v>
                </c:pt>
                <c:pt idx="71898">
                  <c:v>1521313200</c:v>
                </c:pt>
                <c:pt idx="71899">
                  <c:v>1521316800</c:v>
                </c:pt>
                <c:pt idx="71900">
                  <c:v>1521320400</c:v>
                </c:pt>
                <c:pt idx="71901">
                  <c:v>1521324000</c:v>
                </c:pt>
                <c:pt idx="71902">
                  <c:v>1521327600</c:v>
                </c:pt>
                <c:pt idx="71903">
                  <c:v>1521331200</c:v>
                </c:pt>
                <c:pt idx="71904">
                  <c:v>1521334800</c:v>
                </c:pt>
                <c:pt idx="71905">
                  <c:v>1521338400</c:v>
                </c:pt>
                <c:pt idx="71906">
                  <c:v>1521342000</c:v>
                </c:pt>
                <c:pt idx="71907">
                  <c:v>1521345600</c:v>
                </c:pt>
                <c:pt idx="71908">
                  <c:v>1521349200</c:v>
                </c:pt>
                <c:pt idx="71909">
                  <c:v>1521352800</c:v>
                </c:pt>
                <c:pt idx="71910">
                  <c:v>1521356400</c:v>
                </c:pt>
                <c:pt idx="71911">
                  <c:v>1521360000</c:v>
                </c:pt>
                <c:pt idx="71912">
                  <c:v>1521363600</c:v>
                </c:pt>
                <c:pt idx="71913">
                  <c:v>1521367200</c:v>
                </c:pt>
                <c:pt idx="71914">
                  <c:v>1521370800</c:v>
                </c:pt>
                <c:pt idx="71915">
                  <c:v>1521374400</c:v>
                </c:pt>
                <c:pt idx="71916">
                  <c:v>1521378000</c:v>
                </c:pt>
                <c:pt idx="71917">
                  <c:v>1521381600</c:v>
                </c:pt>
                <c:pt idx="71918">
                  <c:v>1521385200</c:v>
                </c:pt>
                <c:pt idx="71919">
                  <c:v>1521388800</c:v>
                </c:pt>
                <c:pt idx="71920">
                  <c:v>1521392400</c:v>
                </c:pt>
                <c:pt idx="71921">
                  <c:v>1521396000</c:v>
                </c:pt>
                <c:pt idx="71922">
                  <c:v>1521399600</c:v>
                </c:pt>
                <c:pt idx="71923">
                  <c:v>1521403200</c:v>
                </c:pt>
                <c:pt idx="71924">
                  <c:v>1521406800</c:v>
                </c:pt>
                <c:pt idx="71925">
                  <c:v>1521410400</c:v>
                </c:pt>
                <c:pt idx="71926">
                  <c:v>1521414000</c:v>
                </c:pt>
                <c:pt idx="71927">
                  <c:v>1521417600</c:v>
                </c:pt>
                <c:pt idx="71928">
                  <c:v>1521421200</c:v>
                </c:pt>
                <c:pt idx="71929">
                  <c:v>1521424800</c:v>
                </c:pt>
                <c:pt idx="71930">
                  <c:v>1521428400</c:v>
                </c:pt>
                <c:pt idx="71931">
                  <c:v>1521432000</c:v>
                </c:pt>
                <c:pt idx="71932">
                  <c:v>1521435600</c:v>
                </c:pt>
                <c:pt idx="71933">
                  <c:v>1521439200</c:v>
                </c:pt>
                <c:pt idx="71934">
                  <c:v>1521442800</c:v>
                </c:pt>
                <c:pt idx="71935">
                  <c:v>1521446400</c:v>
                </c:pt>
                <c:pt idx="71936">
                  <c:v>1521450000</c:v>
                </c:pt>
                <c:pt idx="71937">
                  <c:v>1521453600</c:v>
                </c:pt>
                <c:pt idx="71938">
                  <c:v>1521457200</c:v>
                </c:pt>
                <c:pt idx="71939">
                  <c:v>1521460800</c:v>
                </c:pt>
                <c:pt idx="71940">
                  <c:v>1521464400</c:v>
                </c:pt>
                <c:pt idx="71941">
                  <c:v>1521468000</c:v>
                </c:pt>
                <c:pt idx="71942">
                  <c:v>1521471600</c:v>
                </c:pt>
                <c:pt idx="71943">
                  <c:v>1521475200</c:v>
                </c:pt>
                <c:pt idx="71944">
                  <c:v>1521478800</c:v>
                </c:pt>
                <c:pt idx="71945">
                  <c:v>1521482400</c:v>
                </c:pt>
                <c:pt idx="71946">
                  <c:v>1521486000</c:v>
                </c:pt>
                <c:pt idx="71947">
                  <c:v>1521489600</c:v>
                </c:pt>
                <c:pt idx="71948">
                  <c:v>1521493200</c:v>
                </c:pt>
                <c:pt idx="71949">
                  <c:v>1521496800</c:v>
                </c:pt>
                <c:pt idx="71950">
                  <c:v>1521500400</c:v>
                </c:pt>
                <c:pt idx="71951">
                  <c:v>1521504000</c:v>
                </c:pt>
                <c:pt idx="71952">
                  <c:v>1521507600</c:v>
                </c:pt>
                <c:pt idx="71953">
                  <c:v>1521511200</c:v>
                </c:pt>
                <c:pt idx="71954">
                  <c:v>1521514800</c:v>
                </c:pt>
                <c:pt idx="71955">
                  <c:v>1521518400</c:v>
                </c:pt>
                <c:pt idx="71956">
                  <c:v>1521522000</c:v>
                </c:pt>
                <c:pt idx="71957">
                  <c:v>1521525600</c:v>
                </c:pt>
                <c:pt idx="71958">
                  <c:v>1521529200</c:v>
                </c:pt>
                <c:pt idx="71959">
                  <c:v>1521532800</c:v>
                </c:pt>
                <c:pt idx="71960">
                  <c:v>1521536400</c:v>
                </c:pt>
                <c:pt idx="71961">
                  <c:v>1521540000</c:v>
                </c:pt>
                <c:pt idx="71962">
                  <c:v>1521543600</c:v>
                </c:pt>
                <c:pt idx="71963">
                  <c:v>1521547200</c:v>
                </c:pt>
                <c:pt idx="71964">
                  <c:v>1521550800</c:v>
                </c:pt>
                <c:pt idx="71965">
                  <c:v>1521554400</c:v>
                </c:pt>
                <c:pt idx="71966">
                  <c:v>1521558000</c:v>
                </c:pt>
                <c:pt idx="71967">
                  <c:v>1521561600</c:v>
                </c:pt>
                <c:pt idx="71968">
                  <c:v>1521565200</c:v>
                </c:pt>
                <c:pt idx="71969">
                  <c:v>1521568800</c:v>
                </c:pt>
                <c:pt idx="71970">
                  <c:v>1521572400</c:v>
                </c:pt>
                <c:pt idx="71971">
                  <c:v>1521576000</c:v>
                </c:pt>
                <c:pt idx="71972">
                  <c:v>1521579600</c:v>
                </c:pt>
                <c:pt idx="71973">
                  <c:v>1521583200</c:v>
                </c:pt>
                <c:pt idx="71974">
                  <c:v>1521586800</c:v>
                </c:pt>
                <c:pt idx="71975">
                  <c:v>1521590400</c:v>
                </c:pt>
                <c:pt idx="71976">
                  <c:v>1521594000</c:v>
                </c:pt>
                <c:pt idx="71977">
                  <c:v>1521597600</c:v>
                </c:pt>
                <c:pt idx="71978">
                  <c:v>1521601200</c:v>
                </c:pt>
                <c:pt idx="71979">
                  <c:v>1521604800</c:v>
                </c:pt>
                <c:pt idx="71980">
                  <c:v>1521608400</c:v>
                </c:pt>
                <c:pt idx="71981">
                  <c:v>1521612000</c:v>
                </c:pt>
                <c:pt idx="71982">
                  <c:v>1521615600</c:v>
                </c:pt>
                <c:pt idx="71983">
                  <c:v>1521619200</c:v>
                </c:pt>
                <c:pt idx="71984">
                  <c:v>1521622800</c:v>
                </c:pt>
                <c:pt idx="71985">
                  <c:v>1521626400</c:v>
                </c:pt>
                <c:pt idx="71986">
                  <c:v>1521630000</c:v>
                </c:pt>
                <c:pt idx="71987">
                  <c:v>1521633600</c:v>
                </c:pt>
                <c:pt idx="71988">
                  <c:v>1521637200</c:v>
                </c:pt>
                <c:pt idx="71989">
                  <c:v>1521640800</c:v>
                </c:pt>
                <c:pt idx="71990">
                  <c:v>1521644400</c:v>
                </c:pt>
                <c:pt idx="71991">
                  <c:v>1521648000</c:v>
                </c:pt>
                <c:pt idx="71992">
                  <c:v>1521651600</c:v>
                </c:pt>
                <c:pt idx="71993">
                  <c:v>1521655200</c:v>
                </c:pt>
                <c:pt idx="71994">
                  <c:v>1521658800</c:v>
                </c:pt>
                <c:pt idx="71995">
                  <c:v>1521662400</c:v>
                </c:pt>
                <c:pt idx="71996">
                  <c:v>1521666000</c:v>
                </c:pt>
                <c:pt idx="71997">
                  <c:v>1521669600</c:v>
                </c:pt>
                <c:pt idx="71998">
                  <c:v>1521673200</c:v>
                </c:pt>
                <c:pt idx="71999">
                  <c:v>1521676800</c:v>
                </c:pt>
                <c:pt idx="72000">
                  <c:v>1521680400</c:v>
                </c:pt>
                <c:pt idx="72001">
                  <c:v>1521684000</c:v>
                </c:pt>
                <c:pt idx="72002">
                  <c:v>1521687600</c:v>
                </c:pt>
                <c:pt idx="72003">
                  <c:v>1521691200</c:v>
                </c:pt>
                <c:pt idx="72004">
                  <c:v>1521694800</c:v>
                </c:pt>
                <c:pt idx="72005">
                  <c:v>1521698400</c:v>
                </c:pt>
                <c:pt idx="72006">
                  <c:v>1521702000</c:v>
                </c:pt>
                <c:pt idx="72007">
                  <c:v>1521705600</c:v>
                </c:pt>
                <c:pt idx="72008">
                  <c:v>1521709200</c:v>
                </c:pt>
                <c:pt idx="72009">
                  <c:v>1521712800</c:v>
                </c:pt>
                <c:pt idx="72010">
                  <c:v>1521716400</c:v>
                </c:pt>
                <c:pt idx="72011">
                  <c:v>1521720000</c:v>
                </c:pt>
                <c:pt idx="72012">
                  <c:v>1521723600</c:v>
                </c:pt>
                <c:pt idx="72013">
                  <c:v>1521727200</c:v>
                </c:pt>
                <c:pt idx="72014">
                  <c:v>1521730800</c:v>
                </c:pt>
                <c:pt idx="72015">
                  <c:v>1521734400</c:v>
                </c:pt>
                <c:pt idx="72016">
                  <c:v>1521738000</c:v>
                </c:pt>
                <c:pt idx="72017">
                  <c:v>1521741600</c:v>
                </c:pt>
                <c:pt idx="72018">
                  <c:v>1521745200</c:v>
                </c:pt>
                <c:pt idx="72019">
                  <c:v>1521748800</c:v>
                </c:pt>
                <c:pt idx="72020">
                  <c:v>1521752400</c:v>
                </c:pt>
                <c:pt idx="72021">
                  <c:v>1521756000</c:v>
                </c:pt>
                <c:pt idx="72022">
                  <c:v>1521759600</c:v>
                </c:pt>
                <c:pt idx="72023">
                  <c:v>1521763200</c:v>
                </c:pt>
                <c:pt idx="72024">
                  <c:v>1521766800</c:v>
                </c:pt>
                <c:pt idx="72025">
                  <c:v>1521770400</c:v>
                </c:pt>
                <c:pt idx="72026">
                  <c:v>1521774000</c:v>
                </c:pt>
                <c:pt idx="72027">
                  <c:v>1521777600</c:v>
                </c:pt>
                <c:pt idx="72028">
                  <c:v>1521781200</c:v>
                </c:pt>
                <c:pt idx="72029">
                  <c:v>1521784800</c:v>
                </c:pt>
                <c:pt idx="72030">
                  <c:v>1521788400</c:v>
                </c:pt>
                <c:pt idx="72031">
                  <c:v>1521792000</c:v>
                </c:pt>
                <c:pt idx="72032">
                  <c:v>1521795600</c:v>
                </c:pt>
                <c:pt idx="72033">
                  <c:v>1521799200</c:v>
                </c:pt>
                <c:pt idx="72034">
                  <c:v>1521802800</c:v>
                </c:pt>
                <c:pt idx="72035">
                  <c:v>1521806400</c:v>
                </c:pt>
                <c:pt idx="72036">
                  <c:v>1521810000</c:v>
                </c:pt>
                <c:pt idx="72037">
                  <c:v>1521813600</c:v>
                </c:pt>
                <c:pt idx="72038">
                  <c:v>1521817200</c:v>
                </c:pt>
                <c:pt idx="72039">
                  <c:v>1521820800</c:v>
                </c:pt>
                <c:pt idx="72040">
                  <c:v>1521824400</c:v>
                </c:pt>
                <c:pt idx="72041">
                  <c:v>1521828000</c:v>
                </c:pt>
                <c:pt idx="72042">
                  <c:v>1521831600</c:v>
                </c:pt>
                <c:pt idx="72043">
                  <c:v>1521835200</c:v>
                </c:pt>
                <c:pt idx="72044">
                  <c:v>1521838800</c:v>
                </c:pt>
                <c:pt idx="72045">
                  <c:v>1521842400</c:v>
                </c:pt>
                <c:pt idx="72046">
                  <c:v>1521846000</c:v>
                </c:pt>
                <c:pt idx="72047">
                  <c:v>1521849600</c:v>
                </c:pt>
                <c:pt idx="72048">
                  <c:v>1521853200</c:v>
                </c:pt>
                <c:pt idx="72049">
                  <c:v>1521856800</c:v>
                </c:pt>
                <c:pt idx="72050">
                  <c:v>1521860400</c:v>
                </c:pt>
                <c:pt idx="72051">
                  <c:v>1521864000</c:v>
                </c:pt>
                <c:pt idx="72052">
                  <c:v>1521867600</c:v>
                </c:pt>
                <c:pt idx="72053">
                  <c:v>1521871200</c:v>
                </c:pt>
                <c:pt idx="72054">
                  <c:v>1521874800</c:v>
                </c:pt>
                <c:pt idx="72055">
                  <c:v>1521878400</c:v>
                </c:pt>
                <c:pt idx="72056">
                  <c:v>1521882000</c:v>
                </c:pt>
                <c:pt idx="72057">
                  <c:v>1521885600</c:v>
                </c:pt>
                <c:pt idx="72058">
                  <c:v>1521889200</c:v>
                </c:pt>
                <c:pt idx="72059">
                  <c:v>1521892800</c:v>
                </c:pt>
                <c:pt idx="72060">
                  <c:v>1521896400</c:v>
                </c:pt>
                <c:pt idx="72061">
                  <c:v>1521900000</c:v>
                </c:pt>
                <c:pt idx="72062">
                  <c:v>1521903600</c:v>
                </c:pt>
                <c:pt idx="72063">
                  <c:v>1521907200</c:v>
                </c:pt>
                <c:pt idx="72064">
                  <c:v>1521910800</c:v>
                </c:pt>
                <c:pt idx="72065">
                  <c:v>1521914400</c:v>
                </c:pt>
                <c:pt idx="72066">
                  <c:v>1521918000</c:v>
                </c:pt>
                <c:pt idx="72067">
                  <c:v>1521921600</c:v>
                </c:pt>
                <c:pt idx="72068">
                  <c:v>1521925200</c:v>
                </c:pt>
                <c:pt idx="72069">
                  <c:v>1521928800</c:v>
                </c:pt>
                <c:pt idx="72070">
                  <c:v>1521932400</c:v>
                </c:pt>
                <c:pt idx="72071">
                  <c:v>1521936000</c:v>
                </c:pt>
                <c:pt idx="72072">
                  <c:v>1521939600</c:v>
                </c:pt>
                <c:pt idx="72073">
                  <c:v>1521943200</c:v>
                </c:pt>
                <c:pt idx="72074">
                  <c:v>1521946800</c:v>
                </c:pt>
                <c:pt idx="72075">
                  <c:v>1521950400</c:v>
                </c:pt>
                <c:pt idx="72076">
                  <c:v>1521954000</c:v>
                </c:pt>
                <c:pt idx="72077">
                  <c:v>1521957600</c:v>
                </c:pt>
                <c:pt idx="72078">
                  <c:v>1521961200</c:v>
                </c:pt>
                <c:pt idx="72079">
                  <c:v>1521964800</c:v>
                </c:pt>
                <c:pt idx="72080">
                  <c:v>1521968400</c:v>
                </c:pt>
                <c:pt idx="72081">
                  <c:v>1521972000</c:v>
                </c:pt>
                <c:pt idx="72082">
                  <c:v>1521975600</c:v>
                </c:pt>
                <c:pt idx="72083">
                  <c:v>1521979200</c:v>
                </c:pt>
                <c:pt idx="72084">
                  <c:v>1521982800</c:v>
                </c:pt>
                <c:pt idx="72085">
                  <c:v>1521986400</c:v>
                </c:pt>
                <c:pt idx="72086">
                  <c:v>1521990000</c:v>
                </c:pt>
                <c:pt idx="72087">
                  <c:v>1521993600</c:v>
                </c:pt>
                <c:pt idx="72088">
                  <c:v>1521997200</c:v>
                </c:pt>
                <c:pt idx="72089">
                  <c:v>1522000800</c:v>
                </c:pt>
                <c:pt idx="72090">
                  <c:v>1522004400</c:v>
                </c:pt>
                <c:pt idx="72091">
                  <c:v>1522008000</c:v>
                </c:pt>
                <c:pt idx="72092">
                  <c:v>1522011600</c:v>
                </c:pt>
                <c:pt idx="72093">
                  <c:v>1522015200</c:v>
                </c:pt>
                <c:pt idx="72094">
                  <c:v>1522018800</c:v>
                </c:pt>
                <c:pt idx="72095">
                  <c:v>1522022400</c:v>
                </c:pt>
                <c:pt idx="72096">
                  <c:v>1522026000</c:v>
                </c:pt>
                <c:pt idx="72097">
                  <c:v>1522029600</c:v>
                </c:pt>
                <c:pt idx="72098">
                  <c:v>1522033200</c:v>
                </c:pt>
                <c:pt idx="72099">
                  <c:v>1522036800</c:v>
                </c:pt>
                <c:pt idx="72100">
                  <c:v>1522040400</c:v>
                </c:pt>
                <c:pt idx="72101">
                  <c:v>1522044000</c:v>
                </c:pt>
                <c:pt idx="72102">
                  <c:v>1522047600</c:v>
                </c:pt>
                <c:pt idx="72103">
                  <c:v>1522051200</c:v>
                </c:pt>
                <c:pt idx="72104">
                  <c:v>1522054800</c:v>
                </c:pt>
                <c:pt idx="72105">
                  <c:v>1522058400</c:v>
                </c:pt>
                <c:pt idx="72106">
                  <c:v>1522062000</c:v>
                </c:pt>
                <c:pt idx="72107">
                  <c:v>1522065600</c:v>
                </c:pt>
                <c:pt idx="72108">
                  <c:v>1522069200</c:v>
                </c:pt>
                <c:pt idx="72109">
                  <c:v>1522072800</c:v>
                </c:pt>
                <c:pt idx="72110">
                  <c:v>1522076400</c:v>
                </c:pt>
                <c:pt idx="72111">
                  <c:v>1522080000</c:v>
                </c:pt>
                <c:pt idx="72112">
                  <c:v>1522083600</c:v>
                </c:pt>
                <c:pt idx="72113">
                  <c:v>1522087200</c:v>
                </c:pt>
                <c:pt idx="72114">
                  <c:v>1522090800</c:v>
                </c:pt>
                <c:pt idx="72115">
                  <c:v>1522094400</c:v>
                </c:pt>
                <c:pt idx="72116">
                  <c:v>1522098000</c:v>
                </c:pt>
                <c:pt idx="72117">
                  <c:v>1522101600</c:v>
                </c:pt>
                <c:pt idx="72118">
                  <c:v>1522105200</c:v>
                </c:pt>
                <c:pt idx="72119">
                  <c:v>1522108800</c:v>
                </c:pt>
                <c:pt idx="72120">
                  <c:v>1522112400</c:v>
                </c:pt>
                <c:pt idx="72121">
                  <c:v>1522116000</c:v>
                </c:pt>
                <c:pt idx="72122">
                  <c:v>1522119600</c:v>
                </c:pt>
                <c:pt idx="72123">
                  <c:v>1522123200</c:v>
                </c:pt>
                <c:pt idx="72124">
                  <c:v>1522126800</c:v>
                </c:pt>
                <c:pt idx="72125">
                  <c:v>1522130400</c:v>
                </c:pt>
                <c:pt idx="72126">
                  <c:v>1522134000</c:v>
                </c:pt>
                <c:pt idx="72127">
                  <c:v>1522137600</c:v>
                </c:pt>
                <c:pt idx="72128">
                  <c:v>1522141200</c:v>
                </c:pt>
                <c:pt idx="72129">
                  <c:v>1522144800</c:v>
                </c:pt>
                <c:pt idx="72130">
                  <c:v>1522148400</c:v>
                </c:pt>
                <c:pt idx="72131">
                  <c:v>1522152000</c:v>
                </c:pt>
                <c:pt idx="72132">
                  <c:v>1522155600</c:v>
                </c:pt>
                <c:pt idx="72133">
                  <c:v>1522159200</c:v>
                </c:pt>
                <c:pt idx="72134">
                  <c:v>1522162800</c:v>
                </c:pt>
                <c:pt idx="72135">
                  <c:v>1522166400</c:v>
                </c:pt>
                <c:pt idx="72136">
                  <c:v>1522170000</c:v>
                </c:pt>
                <c:pt idx="72137">
                  <c:v>1522173600</c:v>
                </c:pt>
                <c:pt idx="72138">
                  <c:v>1522177200</c:v>
                </c:pt>
                <c:pt idx="72139">
                  <c:v>1522180800</c:v>
                </c:pt>
                <c:pt idx="72140">
                  <c:v>1522184400</c:v>
                </c:pt>
                <c:pt idx="72141">
                  <c:v>1522188000</c:v>
                </c:pt>
                <c:pt idx="72142">
                  <c:v>1522191600</c:v>
                </c:pt>
                <c:pt idx="72143">
                  <c:v>1522195200</c:v>
                </c:pt>
                <c:pt idx="72144">
                  <c:v>1522198800</c:v>
                </c:pt>
                <c:pt idx="72145">
                  <c:v>1522202400</c:v>
                </c:pt>
                <c:pt idx="72146">
                  <c:v>1522206000</c:v>
                </c:pt>
                <c:pt idx="72147">
                  <c:v>1522209600</c:v>
                </c:pt>
                <c:pt idx="72148">
                  <c:v>1522213200</c:v>
                </c:pt>
                <c:pt idx="72149">
                  <c:v>1522216800</c:v>
                </c:pt>
                <c:pt idx="72150">
                  <c:v>1522220400</c:v>
                </c:pt>
                <c:pt idx="72151">
                  <c:v>1522224000</c:v>
                </c:pt>
                <c:pt idx="72152">
                  <c:v>1522227600</c:v>
                </c:pt>
                <c:pt idx="72153">
                  <c:v>1522231200</c:v>
                </c:pt>
                <c:pt idx="72154">
                  <c:v>1522234800</c:v>
                </c:pt>
                <c:pt idx="72155">
                  <c:v>1522238400</c:v>
                </c:pt>
                <c:pt idx="72156">
                  <c:v>1522242000</c:v>
                </c:pt>
                <c:pt idx="72157">
                  <c:v>1522245600</c:v>
                </c:pt>
                <c:pt idx="72158">
                  <c:v>1522249200</c:v>
                </c:pt>
                <c:pt idx="72159">
                  <c:v>1522252800</c:v>
                </c:pt>
                <c:pt idx="72160">
                  <c:v>1522256400</c:v>
                </c:pt>
                <c:pt idx="72161">
                  <c:v>1522260000</c:v>
                </c:pt>
                <c:pt idx="72162">
                  <c:v>1522263600</c:v>
                </c:pt>
                <c:pt idx="72163">
                  <c:v>1522267200</c:v>
                </c:pt>
                <c:pt idx="72164">
                  <c:v>1522270800</c:v>
                </c:pt>
                <c:pt idx="72165">
                  <c:v>1522274400</c:v>
                </c:pt>
                <c:pt idx="72166">
                  <c:v>1522278000</c:v>
                </c:pt>
                <c:pt idx="72167">
                  <c:v>1522281600</c:v>
                </c:pt>
                <c:pt idx="72168">
                  <c:v>1522285200</c:v>
                </c:pt>
                <c:pt idx="72169">
                  <c:v>1522288800</c:v>
                </c:pt>
                <c:pt idx="72170">
                  <c:v>1522292400</c:v>
                </c:pt>
                <c:pt idx="72171">
                  <c:v>1522296000</c:v>
                </c:pt>
                <c:pt idx="72172">
                  <c:v>1522299600</c:v>
                </c:pt>
                <c:pt idx="72173">
                  <c:v>1522303200</c:v>
                </c:pt>
                <c:pt idx="72174">
                  <c:v>1522306800</c:v>
                </c:pt>
                <c:pt idx="72175">
                  <c:v>1522310400</c:v>
                </c:pt>
                <c:pt idx="72176">
                  <c:v>1522314000</c:v>
                </c:pt>
                <c:pt idx="72177">
                  <c:v>1522317600</c:v>
                </c:pt>
                <c:pt idx="72178">
                  <c:v>1522321200</c:v>
                </c:pt>
                <c:pt idx="72179">
                  <c:v>1522324800</c:v>
                </c:pt>
                <c:pt idx="72180">
                  <c:v>1522328400</c:v>
                </c:pt>
                <c:pt idx="72181">
                  <c:v>1522332000</c:v>
                </c:pt>
                <c:pt idx="72182">
                  <c:v>1522335600</c:v>
                </c:pt>
                <c:pt idx="72183">
                  <c:v>1522339200</c:v>
                </c:pt>
                <c:pt idx="72184">
                  <c:v>1522342800</c:v>
                </c:pt>
                <c:pt idx="72185">
                  <c:v>1522346400</c:v>
                </c:pt>
                <c:pt idx="72186">
                  <c:v>1522350000</c:v>
                </c:pt>
                <c:pt idx="72187">
                  <c:v>1522353600</c:v>
                </c:pt>
                <c:pt idx="72188">
                  <c:v>1522357200</c:v>
                </c:pt>
                <c:pt idx="72189">
                  <c:v>1522360800</c:v>
                </c:pt>
                <c:pt idx="72190">
                  <c:v>1522364400</c:v>
                </c:pt>
                <c:pt idx="72191">
                  <c:v>1522368000</c:v>
                </c:pt>
                <c:pt idx="72192">
                  <c:v>1522371600</c:v>
                </c:pt>
                <c:pt idx="72193">
                  <c:v>1522375200</c:v>
                </c:pt>
                <c:pt idx="72194">
                  <c:v>1522378800</c:v>
                </c:pt>
                <c:pt idx="72195">
                  <c:v>1522382400</c:v>
                </c:pt>
                <c:pt idx="72196">
                  <c:v>1522386000</c:v>
                </c:pt>
                <c:pt idx="72197">
                  <c:v>1522389600</c:v>
                </c:pt>
                <c:pt idx="72198">
                  <c:v>1522393200</c:v>
                </c:pt>
                <c:pt idx="72199">
                  <c:v>1522396800</c:v>
                </c:pt>
                <c:pt idx="72200">
                  <c:v>1522400400</c:v>
                </c:pt>
                <c:pt idx="72201">
                  <c:v>1522404000</c:v>
                </c:pt>
                <c:pt idx="72202">
                  <c:v>1522407600</c:v>
                </c:pt>
                <c:pt idx="72203">
                  <c:v>1522411200</c:v>
                </c:pt>
                <c:pt idx="72204">
                  <c:v>1522414800</c:v>
                </c:pt>
                <c:pt idx="72205">
                  <c:v>1522418400</c:v>
                </c:pt>
                <c:pt idx="72206">
                  <c:v>1522422000</c:v>
                </c:pt>
                <c:pt idx="72207">
                  <c:v>1522425600</c:v>
                </c:pt>
                <c:pt idx="72208">
                  <c:v>1522429200</c:v>
                </c:pt>
                <c:pt idx="72209">
                  <c:v>1522432800</c:v>
                </c:pt>
                <c:pt idx="72210">
                  <c:v>1522436400</c:v>
                </c:pt>
                <c:pt idx="72211">
                  <c:v>1522440000</c:v>
                </c:pt>
                <c:pt idx="72212">
                  <c:v>1522443600</c:v>
                </c:pt>
                <c:pt idx="72213">
                  <c:v>1522447200</c:v>
                </c:pt>
                <c:pt idx="72214">
                  <c:v>1522450800</c:v>
                </c:pt>
                <c:pt idx="72215">
                  <c:v>1522454400</c:v>
                </c:pt>
                <c:pt idx="72216">
                  <c:v>1522458000</c:v>
                </c:pt>
                <c:pt idx="72217">
                  <c:v>1522461600</c:v>
                </c:pt>
                <c:pt idx="72218">
                  <c:v>1522465200</c:v>
                </c:pt>
                <c:pt idx="72219">
                  <c:v>1522468800</c:v>
                </c:pt>
                <c:pt idx="72220">
                  <c:v>1522472400</c:v>
                </c:pt>
                <c:pt idx="72221">
                  <c:v>1522476000</c:v>
                </c:pt>
                <c:pt idx="72222">
                  <c:v>1522479600</c:v>
                </c:pt>
                <c:pt idx="72223">
                  <c:v>1522483200</c:v>
                </c:pt>
                <c:pt idx="72224">
                  <c:v>1522486800</c:v>
                </c:pt>
                <c:pt idx="72225">
                  <c:v>1522490400</c:v>
                </c:pt>
                <c:pt idx="72226">
                  <c:v>1522494000</c:v>
                </c:pt>
                <c:pt idx="72227">
                  <c:v>1522497600</c:v>
                </c:pt>
                <c:pt idx="72228">
                  <c:v>1522501200</c:v>
                </c:pt>
                <c:pt idx="72229">
                  <c:v>1522504800</c:v>
                </c:pt>
                <c:pt idx="72230">
                  <c:v>1522508400</c:v>
                </c:pt>
                <c:pt idx="72231">
                  <c:v>1522512000</c:v>
                </c:pt>
                <c:pt idx="72232">
                  <c:v>1522515600</c:v>
                </c:pt>
                <c:pt idx="72233">
                  <c:v>1522519200</c:v>
                </c:pt>
                <c:pt idx="72234">
                  <c:v>1522522800</c:v>
                </c:pt>
                <c:pt idx="72235">
                  <c:v>1522526400</c:v>
                </c:pt>
                <c:pt idx="72236">
                  <c:v>1522530000</c:v>
                </c:pt>
                <c:pt idx="72237">
                  <c:v>1522533600</c:v>
                </c:pt>
                <c:pt idx="72238">
                  <c:v>1522537200</c:v>
                </c:pt>
                <c:pt idx="72239">
                  <c:v>1522540800</c:v>
                </c:pt>
                <c:pt idx="72240">
                  <c:v>1522544400</c:v>
                </c:pt>
                <c:pt idx="72241">
                  <c:v>1522548000</c:v>
                </c:pt>
                <c:pt idx="72242">
                  <c:v>1522551600</c:v>
                </c:pt>
                <c:pt idx="72243">
                  <c:v>1522555200</c:v>
                </c:pt>
                <c:pt idx="72244">
                  <c:v>1522558800</c:v>
                </c:pt>
                <c:pt idx="72245">
                  <c:v>1522562400</c:v>
                </c:pt>
                <c:pt idx="72246">
                  <c:v>1522566000</c:v>
                </c:pt>
                <c:pt idx="72247">
                  <c:v>1522569600</c:v>
                </c:pt>
                <c:pt idx="72248">
                  <c:v>1522573200</c:v>
                </c:pt>
                <c:pt idx="72249">
                  <c:v>1522576800</c:v>
                </c:pt>
                <c:pt idx="72250">
                  <c:v>1522580400</c:v>
                </c:pt>
                <c:pt idx="72251">
                  <c:v>1522584000</c:v>
                </c:pt>
                <c:pt idx="72252">
                  <c:v>1522587600</c:v>
                </c:pt>
                <c:pt idx="72253">
                  <c:v>1522591200</c:v>
                </c:pt>
                <c:pt idx="72254">
                  <c:v>1522594800</c:v>
                </c:pt>
                <c:pt idx="72255">
                  <c:v>1522598400</c:v>
                </c:pt>
                <c:pt idx="72256">
                  <c:v>1522602000</c:v>
                </c:pt>
                <c:pt idx="72257">
                  <c:v>1522605600</c:v>
                </c:pt>
                <c:pt idx="72258">
                  <c:v>1522609200</c:v>
                </c:pt>
                <c:pt idx="72259">
                  <c:v>1522612800</c:v>
                </c:pt>
                <c:pt idx="72260">
                  <c:v>1522616400</c:v>
                </c:pt>
                <c:pt idx="72261">
                  <c:v>1522620000</c:v>
                </c:pt>
                <c:pt idx="72262">
                  <c:v>1522623600</c:v>
                </c:pt>
                <c:pt idx="72263">
                  <c:v>1522627200</c:v>
                </c:pt>
                <c:pt idx="72264">
                  <c:v>1522630800</c:v>
                </c:pt>
                <c:pt idx="72265">
                  <c:v>1522634400</c:v>
                </c:pt>
                <c:pt idx="72266">
                  <c:v>1522638000</c:v>
                </c:pt>
                <c:pt idx="72267">
                  <c:v>1522641600</c:v>
                </c:pt>
                <c:pt idx="72268">
                  <c:v>1522645200</c:v>
                </c:pt>
                <c:pt idx="72269">
                  <c:v>1522648800</c:v>
                </c:pt>
                <c:pt idx="72270">
                  <c:v>1522652400</c:v>
                </c:pt>
                <c:pt idx="72271">
                  <c:v>1522656000</c:v>
                </c:pt>
                <c:pt idx="72272">
                  <c:v>1522659600</c:v>
                </c:pt>
                <c:pt idx="72273">
                  <c:v>1522663200</c:v>
                </c:pt>
                <c:pt idx="72274">
                  <c:v>1522666800</c:v>
                </c:pt>
                <c:pt idx="72275">
                  <c:v>1522670400</c:v>
                </c:pt>
                <c:pt idx="72276">
                  <c:v>1522674000</c:v>
                </c:pt>
                <c:pt idx="72277">
                  <c:v>1522677600</c:v>
                </c:pt>
                <c:pt idx="72278">
                  <c:v>1522681200</c:v>
                </c:pt>
                <c:pt idx="72279">
                  <c:v>1522684800</c:v>
                </c:pt>
                <c:pt idx="72280">
                  <c:v>1522688400</c:v>
                </c:pt>
                <c:pt idx="72281">
                  <c:v>1522692000</c:v>
                </c:pt>
                <c:pt idx="72282">
                  <c:v>1522695600</c:v>
                </c:pt>
                <c:pt idx="72283">
                  <c:v>1522699200</c:v>
                </c:pt>
                <c:pt idx="72284">
                  <c:v>1522702800</c:v>
                </c:pt>
                <c:pt idx="72285">
                  <c:v>1522706400</c:v>
                </c:pt>
                <c:pt idx="72286">
                  <c:v>1522710000</c:v>
                </c:pt>
                <c:pt idx="72287">
                  <c:v>1522713600</c:v>
                </c:pt>
                <c:pt idx="72288">
                  <c:v>1522717200</c:v>
                </c:pt>
                <c:pt idx="72289">
                  <c:v>1522720800</c:v>
                </c:pt>
                <c:pt idx="72290">
                  <c:v>1522724400</c:v>
                </c:pt>
                <c:pt idx="72291">
                  <c:v>1522728000</c:v>
                </c:pt>
                <c:pt idx="72292">
                  <c:v>1522731600</c:v>
                </c:pt>
                <c:pt idx="72293">
                  <c:v>1522735200</c:v>
                </c:pt>
                <c:pt idx="72294">
                  <c:v>1522738800</c:v>
                </c:pt>
                <c:pt idx="72295">
                  <c:v>1522742400</c:v>
                </c:pt>
                <c:pt idx="72296">
                  <c:v>1522746000</c:v>
                </c:pt>
                <c:pt idx="72297">
                  <c:v>1522749600</c:v>
                </c:pt>
                <c:pt idx="72298">
                  <c:v>1522753200</c:v>
                </c:pt>
                <c:pt idx="72299">
                  <c:v>1522756800</c:v>
                </c:pt>
                <c:pt idx="72300">
                  <c:v>1522760400</c:v>
                </c:pt>
                <c:pt idx="72301">
                  <c:v>1522764000</c:v>
                </c:pt>
                <c:pt idx="72302">
                  <c:v>1522767600</c:v>
                </c:pt>
                <c:pt idx="72303">
                  <c:v>1522771200</c:v>
                </c:pt>
                <c:pt idx="72304">
                  <c:v>1522774800</c:v>
                </c:pt>
                <c:pt idx="72305">
                  <c:v>1522778400</c:v>
                </c:pt>
                <c:pt idx="72306">
                  <c:v>1522782000</c:v>
                </c:pt>
                <c:pt idx="72307">
                  <c:v>1522785600</c:v>
                </c:pt>
                <c:pt idx="72308">
                  <c:v>1522789200</c:v>
                </c:pt>
                <c:pt idx="72309">
                  <c:v>1522792800</c:v>
                </c:pt>
                <c:pt idx="72310">
                  <c:v>1522796400</c:v>
                </c:pt>
                <c:pt idx="72311">
                  <c:v>1522800000</c:v>
                </c:pt>
                <c:pt idx="72312">
                  <c:v>1522803600</c:v>
                </c:pt>
                <c:pt idx="72313">
                  <c:v>1522807200</c:v>
                </c:pt>
                <c:pt idx="72314">
                  <c:v>1522810800</c:v>
                </c:pt>
                <c:pt idx="72315">
                  <c:v>1522814400</c:v>
                </c:pt>
                <c:pt idx="72316">
                  <c:v>1522818000</c:v>
                </c:pt>
                <c:pt idx="72317">
                  <c:v>1522821600</c:v>
                </c:pt>
                <c:pt idx="72318">
                  <c:v>1522825200</c:v>
                </c:pt>
                <c:pt idx="72319">
                  <c:v>1522828800</c:v>
                </c:pt>
                <c:pt idx="72320">
                  <c:v>1522832400</c:v>
                </c:pt>
                <c:pt idx="72321">
                  <c:v>1522836000</c:v>
                </c:pt>
                <c:pt idx="72322">
                  <c:v>1522839600</c:v>
                </c:pt>
                <c:pt idx="72323">
                  <c:v>1522843200</c:v>
                </c:pt>
                <c:pt idx="72324">
                  <c:v>1522846800</c:v>
                </c:pt>
                <c:pt idx="72325">
                  <c:v>1522850400</c:v>
                </c:pt>
                <c:pt idx="72326">
                  <c:v>1522854000</c:v>
                </c:pt>
                <c:pt idx="72327">
                  <c:v>1522857600</c:v>
                </c:pt>
                <c:pt idx="72328">
                  <c:v>1522861200</c:v>
                </c:pt>
                <c:pt idx="72329">
                  <c:v>1522864800</c:v>
                </c:pt>
                <c:pt idx="72330">
                  <c:v>1522868400</c:v>
                </c:pt>
                <c:pt idx="72331">
                  <c:v>1522872000</c:v>
                </c:pt>
                <c:pt idx="72332">
                  <c:v>1522875600</c:v>
                </c:pt>
                <c:pt idx="72333">
                  <c:v>1522879200</c:v>
                </c:pt>
                <c:pt idx="72334">
                  <c:v>1522882800</c:v>
                </c:pt>
                <c:pt idx="72335">
                  <c:v>1522886400</c:v>
                </c:pt>
                <c:pt idx="72336">
                  <c:v>1522890000</c:v>
                </c:pt>
                <c:pt idx="72337">
                  <c:v>1522893600</c:v>
                </c:pt>
                <c:pt idx="72338">
                  <c:v>1522897200</c:v>
                </c:pt>
                <c:pt idx="72339">
                  <c:v>1522900800</c:v>
                </c:pt>
                <c:pt idx="72340">
                  <c:v>1522904400</c:v>
                </c:pt>
                <c:pt idx="72341">
                  <c:v>1522908000</c:v>
                </c:pt>
                <c:pt idx="72342">
                  <c:v>1522911600</c:v>
                </c:pt>
                <c:pt idx="72343">
                  <c:v>1522915200</c:v>
                </c:pt>
                <c:pt idx="72344">
                  <c:v>1522918800</c:v>
                </c:pt>
                <c:pt idx="72345">
                  <c:v>1522922400</c:v>
                </c:pt>
                <c:pt idx="72346">
                  <c:v>1522926000</c:v>
                </c:pt>
                <c:pt idx="72347">
                  <c:v>1522929600</c:v>
                </c:pt>
                <c:pt idx="72348">
                  <c:v>1522933200</c:v>
                </c:pt>
                <c:pt idx="72349">
                  <c:v>1522936800</c:v>
                </c:pt>
                <c:pt idx="72350">
                  <c:v>1522940400</c:v>
                </c:pt>
                <c:pt idx="72351">
                  <c:v>1522944000</c:v>
                </c:pt>
                <c:pt idx="72352">
                  <c:v>1522947600</c:v>
                </c:pt>
                <c:pt idx="72353">
                  <c:v>1522951200</c:v>
                </c:pt>
                <c:pt idx="72354">
                  <c:v>1522954800</c:v>
                </c:pt>
                <c:pt idx="72355">
                  <c:v>1522958400</c:v>
                </c:pt>
                <c:pt idx="72356">
                  <c:v>1522962000</c:v>
                </c:pt>
                <c:pt idx="72357">
                  <c:v>1522965600</c:v>
                </c:pt>
                <c:pt idx="72358">
                  <c:v>1522969200</c:v>
                </c:pt>
                <c:pt idx="72359">
                  <c:v>1522972800</c:v>
                </c:pt>
                <c:pt idx="72360">
                  <c:v>1522976400</c:v>
                </c:pt>
                <c:pt idx="72361">
                  <c:v>1522980000</c:v>
                </c:pt>
                <c:pt idx="72362">
                  <c:v>1522983600</c:v>
                </c:pt>
                <c:pt idx="72363">
                  <c:v>1522987200</c:v>
                </c:pt>
                <c:pt idx="72364">
                  <c:v>1522990800</c:v>
                </c:pt>
                <c:pt idx="72365">
                  <c:v>1522994400</c:v>
                </c:pt>
                <c:pt idx="72366">
                  <c:v>1522998000</c:v>
                </c:pt>
                <c:pt idx="72367">
                  <c:v>1523001600</c:v>
                </c:pt>
                <c:pt idx="72368">
                  <c:v>1523005200</c:v>
                </c:pt>
                <c:pt idx="72369">
                  <c:v>1523008800</c:v>
                </c:pt>
                <c:pt idx="72370">
                  <c:v>1523012400</c:v>
                </c:pt>
                <c:pt idx="72371">
                  <c:v>1523016000</c:v>
                </c:pt>
                <c:pt idx="72372">
                  <c:v>1523019600</c:v>
                </c:pt>
                <c:pt idx="72373">
                  <c:v>1523023200</c:v>
                </c:pt>
                <c:pt idx="72374">
                  <c:v>1523026800</c:v>
                </c:pt>
                <c:pt idx="72375">
                  <c:v>1523030400</c:v>
                </c:pt>
                <c:pt idx="72376">
                  <c:v>1523034000</c:v>
                </c:pt>
                <c:pt idx="72377">
                  <c:v>1523037600</c:v>
                </c:pt>
                <c:pt idx="72378">
                  <c:v>1523041200</c:v>
                </c:pt>
                <c:pt idx="72379">
                  <c:v>1523044800</c:v>
                </c:pt>
                <c:pt idx="72380">
                  <c:v>1523048400</c:v>
                </c:pt>
                <c:pt idx="72381">
                  <c:v>1523052000</c:v>
                </c:pt>
                <c:pt idx="72382">
                  <c:v>1523055600</c:v>
                </c:pt>
                <c:pt idx="72383">
                  <c:v>1523059200</c:v>
                </c:pt>
                <c:pt idx="72384">
                  <c:v>1523062800</c:v>
                </c:pt>
                <c:pt idx="72385">
                  <c:v>1523066400</c:v>
                </c:pt>
                <c:pt idx="72386">
                  <c:v>1523070000</c:v>
                </c:pt>
                <c:pt idx="72387">
                  <c:v>1523073600</c:v>
                </c:pt>
                <c:pt idx="72388">
                  <c:v>1523077200</c:v>
                </c:pt>
                <c:pt idx="72389">
                  <c:v>1523080800</c:v>
                </c:pt>
                <c:pt idx="72390">
                  <c:v>1523084400</c:v>
                </c:pt>
                <c:pt idx="72391">
                  <c:v>1523088000</c:v>
                </c:pt>
                <c:pt idx="72392">
                  <c:v>1523091600</c:v>
                </c:pt>
                <c:pt idx="72393">
                  <c:v>1523095200</c:v>
                </c:pt>
                <c:pt idx="72394">
                  <c:v>1523098800</c:v>
                </c:pt>
                <c:pt idx="72395">
                  <c:v>1523102400</c:v>
                </c:pt>
                <c:pt idx="72396">
                  <c:v>1523106000</c:v>
                </c:pt>
                <c:pt idx="72397">
                  <c:v>1523109600</c:v>
                </c:pt>
                <c:pt idx="72398">
                  <c:v>1523113200</c:v>
                </c:pt>
                <c:pt idx="72399">
                  <c:v>1523116800</c:v>
                </c:pt>
                <c:pt idx="72400">
                  <c:v>1523120400</c:v>
                </c:pt>
                <c:pt idx="72401">
                  <c:v>1523124000</c:v>
                </c:pt>
                <c:pt idx="72402">
                  <c:v>1523127600</c:v>
                </c:pt>
                <c:pt idx="72403">
                  <c:v>1523131200</c:v>
                </c:pt>
                <c:pt idx="72404">
                  <c:v>1523134800</c:v>
                </c:pt>
                <c:pt idx="72405">
                  <c:v>1523138400</c:v>
                </c:pt>
                <c:pt idx="72406">
                  <c:v>1523142000</c:v>
                </c:pt>
                <c:pt idx="72407">
                  <c:v>1523145600</c:v>
                </c:pt>
                <c:pt idx="72408">
                  <c:v>1523149200</c:v>
                </c:pt>
                <c:pt idx="72409">
                  <c:v>1523152800</c:v>
                </c:pt>
                <c:pt idx="72410">
                  <c:v>1523156400</c:v>
                </c:pt>
                <c:pt idx="72411">
                  <c:v>1523160000</c:v>
                </c:pt>
                <c:pt idx="72412">
                  <c:v>1523163600</c:v>
                </c:pt>
                <c:pt idx="72413">
                  <c:v>1523167200</c:v>
                </c:pt>
                <c:pt idx="72414">
                  <c:v>1523170800</c:v>
                </c:pt>
                <c:pt idx="72415">
                  <c:v>1523174400</c:v>
                </c:pt>
                <c:pt idx="72416">
                  <c:v>1523178000</c:v>
                </c:pt>
                <c:pt idx="72417">
                  <c:v>1523181600</c:v>
                </c:pt>
                <c:pt idx="72418">
                  <c:v>1523185200</c:v>
                </c:pt>
                <c:pt idx="72419">
                  <c:v>1523188800</c:v>
                </c:pt>
                <c:pt idx="72420">
                  <c:v>1523192400</c:v>
                </c:pt>
                <c:pt idx="72421">
                  <c:v>1523196000</c:v>
                </c:pt>
                <c:pt idx="72422">
                  <c:v>1523199600</c:v>
                </c:pt>
                <c:pt idx="72423">
                  <c:v>1523203200</c:v>
                </c:pt>
                <c:pt idx="72424">
                  <c:v>1523206800</c:v>
                </c:pt>
                <c:pt idx="72425">
                  <c:v>1523210400</c:v>
                </c:pt>
                <c:pt idx="72426">
                  <c:v>1523214000</c:v>
                </c:pt>
                <c:pt idx="72427">
                  <c:v>1523217600</c:v>
                </c:pt>
                <c:pt idx="72428">
                  <c:v>1523221200</c:v>
                </c:pt>
                <c:pt idx="72429">
                  <c:v>1523224800</c:v>
                </c:pt>
                <c:pt idx="72430">
                  <c:v>1523228400</c:v>
                </c:pt>
                <c:pt idx="72431">
                  <c:v>1523232000</c:v>
                </c:pt>
                <c:pt idx="72432">
                  <c:v>1523235600</c:v>
                </c:pt>
                <c:pt idx="72433">
                  <c:v>1523239200</c:v>
                </c:pt>
                <c:pt idx="72434">
                  <c:v>1523242800</c:v>
                </c:pt>
                <c:pt idx="72435">
                  <c:v>1523246400</c:v>
                </c:pt>
                <c:pt idx="72436">
                  <c:v>1523250000</c:v>
                </c:pt>
                <c:pt idx="72437">
                  <c:v>1523253600</c:v>
                </c:pt>
                <c:pt idx="72438">
                  <c:v>1523257200</c:v>
                </c:pt>
                <c:pt idx="72439">
                  <c:v>1523260800</c:v>
                </c:pt>
                <c:pt idx="72440">
                  <c:v>1523264400</c:v>
                </c:pt>
                <c:pt idx="72441">
                  <c:v>1523268000</c:v>
                </c:pt>
                <c:pt idx="72442">
                  <c:v>1523271600</c:v>
                </c:pt>
                <c:pt idx="72443">
                  <c:v>1523275200</c:v>
                </c:pt>
                <c:pt idx="72444">
                  <c:v>1523278800</c:v>
                </c:pt>
                <c:pt idx="72445">
                  <c:v>1523282400</c:v>
                </c:pt>
                <c:pt idx="72446">
                  <c:v>1523286000</c:v>
                </c:pt>
                <c:pt idx="72447">
                  <c:v>1523289600</c:v>
                </c:pt>
                <c:pt idx="72448">
                  <c:v>1523293200</c:v>
                </c:pt>
                <c:pt idx="72449">
                  <c:v>1523296800</c:v>
                </c:pt>
                <c:pt idx="72450">
                  <c:v>1523300400</c:v>
                </c:pt>
                <c:pt idx="72451">
                  <c:v>1523304000</c:v>
                </c:pt>
                <c:pt idx="72452">
                  <c:v>1523307600</c:v>
                </c:pt>
                <c:pt idx="72453">
                  <c:v>1523311200</c:v>
                </c:pt>
                <c:pt idx="72454">
                  <c:v>1523314800</c:v>
                </c:pt>
                <c:pt idx="72455">
                  <c:v>1523318400</c:v>
                </c:pt>
                <c:pt idx="72456">
                  <c:v>1523322000</c:v>
                </c:pt>
                <c:pt idx="72457">
                  <c:v>1523325600</c:v>
                </c:pt>
                <c:pt idx="72458">
                  <c:v>1523329200</c:v>
                </c:pt>
                <c:pt idx="72459">
                  <c:v>1523332800</c:v>
                </c:pt>
                <c:pt idx="72460">
                  <c:v>1523336400</c:v>
                </c:pt>
                <c:pt idx="72461">
                  <c:v>1523340000</c:v>
                </c:pt>
                <c:pt idx="72462">
                  <c:v>1523343600</c:v>
                </c:pt>
                <c:pt idx="72463">
                  <c:v>1523347200</c:v>
                </c:pt>
                <c:pt idx="72464">
                  <c:v>1523350800</c:v>
                </c:pt>
                <c:pt idx="72465">
                  <c:v>1523354400</c:v>
                </c:pt>
                <c:pt idx="72466">
                  <c:v>1523358000</c:v>
                </c:pt>
                <c:pt idx="72467">
                  <c:v>1523361600</c:v>
                </c:pt>
                <c:pt idx="72468">
                  <c:v>1523365200</c:v>
                </c:pt>
                <c:pt idx="72469">
                  <c:v>1523368800</c:v>
                </c:pt>
                <c:pt idx="72470">
                  <c:v>1523372400</c:v>
                </c:pt>
                <c:pt idx="72471">
                  <c:v>1523376000</c:v>
                </c:pt>
                <c:pt idx="72472">
                  <c:v>1523379600</c:v>
                </c:pt>
                <c:pt idx="72473">
                  <c:v>1523383200</c:v>
                </c:pt>
                <c:pt idx="72474">
                  <c:v>1523386800</c:v>
                </c:pt>
                <c:pt idx="72475">
                  <c:v>1523390400</c:v>
                </c:pt>
                <c:pt idx="72476">
                  <c:v>1523394000</c:v>
                </c:pt>
                <c:pt idx="72477">
                  <c:v>1523397600</c:v>
                </c:pt>
                <c:pt idx="72478">
                  <c:v>1523401200</c:v>
                </c:pt>
                <c:pt idx="72479">
                  <c:v>1523404800</c:v>
                </c:pt>
                <c:pt idx="72480">
                  <c:v>1523408400</c:v>
                </c:pt>
                <c:pt idx="72481">
                  <c:v>1523412000</c:v>
                </c:pt>
                <c:pt idx="72482">
                  <c:v>1523415600</c:v>
                </c:pt>
                <c:pt idx="72483">
                  <c:v>1523419200</c:v>
                </c:pt>
                <c:pt idx="72484">
                  <c:v>1523422800</c:v>
                </c:pt>
                <c:pt idx="72485">
                  <c:v>1523426400</c:v>
                </c:pt>
                <c:pt idx="72486">
                  <c:v>1523430000</c:v>
                </c:pt>
                <c:pt idx="72487">
                  <c:v>1523433600</c:v>
                </c:pt>
                <c:pt idx="72488">
                  <c:v>1523437200</c:v>
                </c:pt>
                <c:pt idx="72489">
                  <c:v>1523440800</c:v>
                </c:pt>
                <c:pt idx="72490">
                  <c:v>1523444400</c:v>
                </c:pt>
                <c:pt idx="72491">
                  <c:v>1523448000</c:v>
                </c:pt>
                <c:pt idx="72492">
                  <c:v>1523451600</c:v>
                </c:pt>
                <c:pt idx="72493">
                  <c:v>1523455200</c:v>
                </c:pt>
                <c:pt idx="72494">
                  <c:v>1523458800</c:v>
                </c:pt>
                <c:pt idx="72495">
                  <c:v>1523462400</c:v>
                </c:pt>
                <c:pt idx="72496">
                  <c:v>1523466000</c:v>
                </c:pt>
                <c:pt idx="72497">
                  <c:v>1523469600</c:v>
                </c:pt>
                <c:pt idx="72498">
                  <c:v>1523473200</c:v>
                </c:pt>
                <c:pt idx="72499">
                  <c:v>1523476800</c:v>
                </c:pt>
                <c:pt idx="72500">
                  <c:v>1523480400</c:v>
                </c:pt>
                <c:pt idx="72501">
                  <c:v>1523484000</c:v>
                </c:pt>
                <c:pt idx="72502">
                  <c:v>1523487600</c:v>
                </c:pt>
                <c:pt idx="72503">
                  <c:v>1523491200</c:v>
                </c:pt>
                <c:pt idx="72504">
                  <c:v>1523494800</c:v>
                </c:pt>
                <c:pt idx="72505">
                  <c:v>1523498400</c:v>
                </c:pt>
                <c:pt idx="72506">
                  <c:v>1523502000</c:v>
                </c:pt>
                <c:pt idx="72507">
                  <c:v>1523505600</c:v>
                </c:pt>
                <c:pt idx="72508">
                  <c:v>1523509200</c:v>
                </c:pt>
                <c:pt idx="72509">
                  <c:v>1523512800</c:v>
                </c:pt>
                <c:pt idx="72510">
                  <c:v>1523516400</c:v>
                </c:pt>
                <c:pt idx="72511">
                  <c:v>1523520000</c:v>
                </c:pt>
                <c:pt idx="72512">
                  <c:v>1523523600</c:v>
                </c:pt>
                <c:pt idx="72513">
                  <c:v>1523527200</c:v>
                </c:pt>
                <c:pt idx="72514">
                  <c:v>1523530800</c:v>
                </c:pt>
                <c:pt idx="72515">
                  <c:v>1523534400</c:v>
                </c:pt>
                <c:pt idx="72516">
                  <c:v>1523538000</c:v>
                </c:pt>
                <c:pt idx="72517">
                  <c:v>1523541600</c:v>
                </c:pt>
                <c:pt idx="72518">
                  <c:v>1523545200</c:v>
                </c:pt>
                <c:pt idx="72519">
                  <c:v>1523548800</c:v>
                </c:pt>
                <c:pt idx="72520">
                  <c:v>1523552400</c:v>
                </c:pt>
                <c:pt idx="72521">
                  <c:v>1523556000</c:v>
                </c:pt>
                <c:pt idx="72522">
                  <c:v>1523559600</c:v>
                </c:pt>
                <c:pt idx="72523">
                  <c:v>1523563200</c:v>
                </c:pt>
                <c:pt idx="72524">
                  <c:v>1523566800</c:v>
                </c:pt>
                <c:pt idx="72525">
                  <c:v>1523570400</c:v>
                </c:pt>
                <c:pt idx="72526">
                  <c:v>1523574000</c:v>
                </c:pt>
                <c:pt idx="72527">
                  <c:v>1523577600</c:v>
                </c:pt>
                <c:pt idx="72528">
                  <c:v>1523581200</c:v>
                </c:pt>
                <c:pt idx="72529">
                  <c:v>1523584800</c:v>
                </c:pt>
                <c:pt idx="72530">
                  <c:v>1523588400</c:v>
                </c:pt>
                <c:pt idx="72531">
                  <c:v>1523592000</c:v>
                </c:pt>
                <c:pt idx="72532">
                  <c:v>1523595600</c:v>
                </c:pt>
                <c:pt idx="72533">
                  <c:v>1523599200</c:v>
                </c:pt>
                <c:pt idx="72534">
                  <c:v>1523602800</c:v>
                </c:pt>
                <c:pt idx="72535">
                  <c:v>1523606400</c:v>
                </c:pt>
                <c:pt idx="72536">
                  <c:v>1523610000</c:v>
                </c:pt>
                <c:pt idx="72537">
                  <c:v>1523613600</c:v>
                </c:pt>
                <c:pt idx="72538">
                  <c:v>1523617200</c:v>
                </c:pt>
                <c:pt idx="72539">
                  <c:v>1523620800</c:v>
                </c:pt>
                <c:pt idx="72540">
                  <c:v>1523624400</c:v>
                </c:pt>
                <c:pt idx="72541">
                  <c:v>1523628000</c:v>
                </c:pt>
                <c:pt idx="72542">
                  <c:v>1523631600</c:v>
                </c:pt>
                <c:pt idx="72543">
                  <c:v>1523635200</c:v>
                </c:pt>
                <c:pt idx="72544">
                  <c:v>1523638800</c:v>
                </c:pt>
                <c:pt idx="72545">
                  <c:v>1523642400</c:v>
                </c:pt>
                <c:pt idx="72546">
                  <c:v>1523646000</c:v>
                </c:pt>
                <c:pt idx="72547">
                  <c:v>1523649600</c:v>
                </c:pt>
                <c:pt idx="72548">
                  <c:v>1523653200</c:v>
                </c:pt>
                <c:pt idx="72549">
                  <c:v>1523656800</c:v>
                </c:pt>
                <c:pt idx="72550">
                  <c:v>1523660400</c:v>
                </c:pt>
                <c:pt idx="72551">
                  <c:v>1523664000</c:v>
                </c:pt>
                <c:pt idx="72552">
                  <c:v>1523667600</c:v>
                </c:pt>
                <c:pt idx="72553">
                  <c:v>1523671200</c:v>
                </c:pt>
                <c:pt idx="72554">
                  <c:v>1523674800</c:v>
                </c:pt>
                <c:pt idx="72555">
                  <c:v>1523678400</c:v>
                </c:pt>
                <c:pt idx="72556">
                  <c:v>1523682000</c:v>
                </c:pt>
                <c:pt idx="72557">
                  <c:v>1523685600</c:v>
                </c:pt>
                <c:pt idx="72558">
                  <c:v>1523689200</c:v>
                </c:pt>
                <c:pt idx="72559">
                  <c:v>1523692800</c:v>
                </c:pt>
                <c:pt idx="72560">
                  <c:v>1523696400</c:v>
                </c:pt>
                <c:pt idx="72561">
                  <c:v>1523700000</c:v>
                </c:pt>
                <c:pt idx="72562">
                  <c:v>1523703600</c:v>
                </c:pt>
                <c:pt idx="72563">
                  <c:v>1523707200</c:v>
                </c:pt>
                <c:pt idx="72564">
                  <c:v>1523710800</c:v>
                </c:pt>
                <c:pt idx="72565">
                  <c:v>1523714400</c:v>
                </c:pt>
                <c:pt idx="72566">
                  <c:v>1523718000</c:v>
                </c:pt>
                <c:pt idx="72567">
                  <c:v>1523721600</c:v>
                </c:pt>
                <c:pt idx="72568">
                  <c:v>1523725200</c:v>
                </c:pt>
                <c:pt idx="72569">
                  <c:v>1523728800</c:v>
                </c:pt>
                <c:pt idx="72570">
                  <c:v>1523732400</c:v>
                </c:pt>
                <c:pt idx="72571">
                  <c:v>1523736000</c:v>
                </c:pt>
                <c:pt idx="72572">
                  <c:v>1523739600</c:v>
                </c:pt>
                <c:pt idx="72573">
                  <c:v>1523743200</c:v>
                </c:pt>
                <c:pt idx="72574">
                  <c:v>1523746800</c:v>
                </c:pt>
                <c:pt idx="72575">
                  <c:v>1523750400</c:v>
                </c:pt>
                <c:pt idx="72576">
                  <c:v>1523754000</c:v>
                </c:pt>
                <c:pt idx="72577">
                  <c:v>1523757600</c:v>
                </c:pt>
                <c:pt idx="72578">
                  <c:v>1523761200</c:v>
                </c:pt>
                <c:pt idx="72579">
                  <c:v>1523764800</c:v>
                </c:pt>
                <c:pt idx="72580">
                  <c:v>1523768400</c:v>
                </c:pt>
                <c:pt idx="72581">
                  <c:v>1523772000</c:v>
                </c:pt>
                <c:pt idx="72582">
                  <c:v>1523775600</c:v>
                </c:pt>
                <c:pt idx="72583">
                  <c:v>1523779200</c:v>
                </c:pt>
                <c:pt idx="72584">
                  <c:v>1523782800</c:v>
                </c:pt>
                <c:pt idx="72585">
                  <c:v>1523786400</c:v>
                </c:pt>
                <c:pt idx="72586">
                  <c:v>1523790000</c:v>
                </c:pt>
                <c:pt idx="72587">
                  <c:v>1523793600</c:v>
                </c:pt>
                <c:pt idx="72588">
                  <c:v>1523797200</c:v>
                </c:pt>
                <c:pt idx="72589">
                  <c:v>1523800800</c:v>
                </c:pt>
                <c:pt idx="72590">
                  <c:v>1523804400</c:v>
                </c:pt>
                <c:pt idx="72591">
                  <c:v>1523808000</c:v>
                </c:pt>
                <c:pt idx="72592">
                  <c:v>1523811600</c:v>
                </c:pt>
                <c:pt idx="72593">
                  <c:v>1523815200</c:v>
                </c:pt>
                <c:pt idx="72594">
                  <c:v>1523818800</c:v>
                </c:pt>
                <c:pt idx="72595">
                  <c:v>1523822400</c:v>
                </c:pt>
                <c:pt idx="72596">
                  <c:v>1523826000</c:v>
                </c:pt>
                <c:pt idx="72597">
                  <c:v>1523829600</c:v>
                </c:pt>
                <c:pt idx="72598">
                  <c:v>1523833200</c:v>
                </c:pt>
                <c:pt idx="72599">
                  <c:v>1523836800</c:v>
                </c:pt>
                <c:pt idx="72600">
                  <c:v>1523840400</c:v>
                </c:pt>
                <c:pt idx="72601">
                  <c:v>1523844000</c:v>
                </c:pt>
                <c:pt idx="72602">
                  <c:v>1523847600</c:v>
                </c:pt>
                <c:pt idx="72603">
                  <c:v>1523851200</c:v>
                </c:pt>
                <c:pt idx="72604">
                  <c:v>1523854800</c:v>
                </c:pt>
                <c:pt idx="72605">
                  <c:v>1523858400</c:v>
                </c:pt>
                <c:pt idx="72606">
                  <c:v>1523862000</c:v>
                </c:pt>
                <c:pt idx="72607">
                  <c:v>1523865600</c:v>
                </c:pt>
                <c:pt idx="72608">
                  <c:v>1523869200</c:v>
                </c:pt>
                <c:pt idx="72609">
                  <c:v>1523872800</c:v>
                </c:pt>
                <c:pt idx="72610">
                  <c:v>1523876400</c:v>
                </c:pt>
                <c:pt idx="72611">
                  <c:v>1523880000</c:v>
                </c:pt>
                <c:pt idx="72612">
                  <c:v>1523883600</c:v>
                </c:pt>
                <c:pt idx="72613">
                  <c:v>1523887200</c:v>
                </c:pt>
                <c:pt idx="72614">
                  <c:v>1523890800</c:v>
                </c:pt>
                <c:pt idx="72615">
                  <c:v>1523894400</c:v>
                </c:pt>
                <c:pt idx="72616">
                  <c:v>1523898000</c:v>
                </c:pt>
                <c:pt idx="72617">
                  <c:v>1523901600</c:v>
                </c:pt>
                <c:pt idx="72618">
                  <c:v>1523905200</c:v>
                </c:pt>
                <c:pt idx="72619">
                  <c:v>1523908800</c:v>
                </c:pt>
                <c:pt idx="72620">
                  <c:v>1523912400</c:v>
                </c:pt>
                <c:pt idx="72621">
                  <c:v>1523916000</c:v>
                </c:pt>
                <c:pt idx="72622">
                  <c:v>1523919600</c:v>
                </c:pt>
                <c:pt idx="72623">
                  <c:v>1523923200</c:v>
                </c:pt>
                <c:pt idx="72624">
                  <c:v>1523926800</c:v>
                </c:pt>
                <c:pt idx="72625">
                  <c:v>1523930400</c:v>
                </c:pt>
                <c:pt idx="72626">
                  <c:v>1523934000</c:v>
                </c:pt>
                <c:pt idx="72627">
                  <c:v>1523937600</c:v>
                </c:pt>
                <c:pt idx="72628">
                  <c:v>1523941200</c:v>
                </c:pt>
                <c:pt idx="72629">
                  <c:v>1523944800</c:v>
                </c:pt>
                <c:pt idx="72630">
                  <c:v>1523948400</c:v>
                </c:pt>
                <c:pt idx="72631">
                  <c:v>1523952000</c:v>
                </c:pt>
                <c:pt idx="72632">
                  <c:v>1523955600</c:v>
                </c:pt>
                <c:pt idx="72633">
                  <c:v>1523959200</c:v>
                </c:pt>
                <c:pt idx="72634">
                  <c:v>1523962800</c:v>
                </c:pt>
                <c:pt idx="72635">
                  <c:v>1523966400</c:v>
                </c:pt>
                <c:pt idx="72636">
                  <c:v>1523970000</c:v>
                </c:pt>
                <c:pt idx="72637">
                  <c:v>1523973600</c:v>
                </c:pt>
                <c:pt idx="72638">
                  <c:v>1523977200</c:v>
                </c:pt>
                <c:pt idx="72639">
                  <c:v>1523980800</c:v>
                </c:pt>
                <c:pt idx="72640">
                  <c:v>1523984400</c:v>
                </c:pt>
                <c:pt idx="72641">
                  <c:v>1523988000</c:v>
                </c:pt>
                <c:pt idx="72642">
                  <c:v>1523991600</c:v>
                </c:pt>
                <c:pt idx="72643">
                  <c:v>1523995200</c:v>
                </c:pt>
                <c:pt idx="72644">
                  <c:v>1523998800</c:v>
                </c:pt>
                <c:pt idx="72645">
                  <c:v>1524002400</c:v>
                </c:pt>
                <c:pt idx="72646">
                  <c:v>1524006000</c:v>
                </c:pt>
                <c:pt idx="72647">
                  <c:v>1524009600</c:v>
                </c:pt>
                <c:pt idx="72648">
                  <c:v>1524013200</c:v>
                </c:pt>
                <c:pt idx="72649">
                  <c:v>1524016800</c:v>
                </c:pt>
                <c:pt idx="72650">
                  <c:v>1524020400</c:v>
                </c:pt>
                <c:pt idx="72651">
                  <c:v>1524024000</c:v>
                </c:pt>
                <c:pt idx="72652">
                  <c:v>1524027600</c:v>
                </c:pt>
                <c:pt idx="72653">
                  <c:v>1524031200</c:v>
                </c:pt>
                <c:pt idx="72654">
                  <c:v>1524034800</c:v>
                </c:pt>
                <c:pt idx="72655">
                  <c:v>1524038400</c:v>
                </c:pt>
                <c:pt idx="72656">
                  <c:v>1524042000</c:v>
                </c:pt>
                <c:pt idx="72657">
                  <c:v>1524045600</c:v>
                </c:pt>
                <c:pt idx="72658">
                  <c:v>1524049200</c:v>
                </c:pt>
                <c:pt idx="72659">
                  <c:v>1524052800</c:v>
                </c:pt>
                <c:pt idx="72660">
                  <c:v>1524056400</c:v>
                </c:pt>
                <c:pt idx="72661">
                  <c:v>1524060000</c:v>
                </c:pt>
                <c:pt idx="72662">
                  <c:v>1524063600</c:v>
                </c:pt>
                <c:pt idx="72663">
                  <c:v>1524067200</c:v>
                </c:pt>
                <c:pt idx="72664">
                  <c:v>1524070800</c:v>
                </c:pt>
                <c:pt idx="72665">
                  <c:v>1524074400</c:v>
                </c:pt>
                <c:pt idx="72666">
                  <c:v>1524078000</c:v>
                </c:pt>
                <c:pt idx="72667">
                  <c:v>1524081600</c:v>
                </c:pt>
                <c:pt idx="72668">
                  <c:v>1524085200</c:v>
                </c:pt>
                <c:pt idx="72669">
                  <c:v>1524088800</c:v>
                </c:pt>
                <c:pt idx="72670">
                  <c:v>1524092400</c:v>
                </c:pt>
                <c:pt idx="72671">
                  <c:v>1524096000</c:v>
                </c:pt>
                <c:pt idx="72672">
                  <c:v>1524099600</c:v>
                </c:pt>
                <c:pt idx="72673">
                  <c:v>1524103200</c:v>
                </c:pt>
                <c:pt idx="72674">
                  <c:v>1524106800</c:v>
                </c:pt>
                <c:pt idx="72675">
                  <c:v>1524110400</c:v>
                </c:pt>
                <c:pt idx="72676">
                  <c:v>1524114000</c:v>
                </c:pt>
                <c:pt idx="72677">
                  <c:v>1524117600</c:v>
                </c:pt>
                <c:pt idx="72678">
                  <c:v>1524121200</c:v>
                </c:pt>
                <c:pt idx="72679">
                  <c:v>1524124800</c:v>
                </c:pt>
                <c:pt idx="72680">
                  <c:v>1524128400</c:v>
                </c:pt>
                <c:pt idx="72681">
                  <c:v>1524132000</c:v>
                </c:pt>
                <c:pt idx="72682">
                  <c:v>1524135600</c:v>
                </c:pt>
                <c:pt idx="72683">
                  <c:v>1524139200</c:v>
                </c:pt>
                <c:pt idx="72684">
                  <c:v>1524142800</c:v>
                </c:pt>
                <c:pt idx="72685">
                  <c:v>1524146400</c:v>
                </c:pt>
                <c:pt idx="72686">
                  <c:v>1524150000</c:v>
                </c:pt>
                <c:pt idx="72687">
                  <c:v>1524153600</c:v>
                </c:pt>
                <c:pt idx="72688">
                  <c:v>1524157200</c:v>
                </c:pt>
                <c:pt idx="72689">
                  <c:v>1524160800</c:v>
                </c:pt>
                <c:pt idx="72690">
                  <c:v>1524164400</c:v>
                </c:pt>
                <c:pt idx="72691">
                  <c:v>1524168000</c:v>
                </c:pt>
                <c:pt idx="72692">
                  <c:v>1524171600</c:v>
                </c:pt>
                <c:pt idx="72693">
                  <c:v>1524175200</c:v>
                </c:pt>
                <c:pt idx="72694">
                  <c:v>1524178800</c:v>
                </c:pt>
                <c:pt idx="72695">
                  <c:v>1524182400</c:v>
                </c:pt>
                <c:pt idx="72696">
                  <c:v>1524186000</c:v>
                </c:pt>
                <c:pt idx="72697">
                  <c:v>1524189600</c:v>
                </c:pt>
                <c:pt idx="72698">
                  <c:v>1524193200</c:v>
                </c:pt>
                <c:pt idx="72699">
                  <c:v>1524196800</c:v>
                </c:pt>
                <c:pt idx="72700">
                  <c:v>1524200400</c:v>
                </c:pt>
                <c:pt idx="72701">
                  <c:v>1524204000</c:v>
                </c:pt>
                <c:pt idx="72702">
                  <c:v>1524207600</c:v>
                </c:pt>
                <c:pt idx="72703">
                  <c:v>1524211200</c:v>
                </c:pt>
                <c:pt idx="72704">
                  <c:v>1524214800</c:v>
                </c:pt>
                <c:pt idx="72705">
                  <c:v>1524218400</c:v>
                </c:pt>
                <c:pt idx="72706">
                  <c:v>1524222000</c:v>
                </c:pt>
                <c:pt idx="72707">
                  <c:v>1524225600</c:v>
                </c:pt>
                <c:pt idx="72708">
                  <c:v>1524229200</c:v>
                </c:pt>
                <c:pt idx="72709">
                  <c:v>1524232800</c:v>
                </c:pt>
                <c:pt idx="72710">
                  <c:v>1524236400</c:v>
                </c:pt>
                <c:pt idx="72711">
                  <c:v>1524240000</c:v>
                </c:pt>
                <c:pt idx="72712">
                  <c:v>1524243600</c:v>
                </c:pt>
                <c:pt idx="72713">
                  <c:v>1524247200</c:v>
                </c:pt>
                <c:pt idx="72714">
                  <c:v>1524250800</c:v>
                </c:pt>
                <c:pt idx="72715">
                  <c:v>1524254400</c:v>
                </c:pt>
                <c:pt idx="72716">
                  <c:v>1524258000</c:v>
                </c:pt>
                <c:pt idx="72717">
                  <c:v>1524261600</c:v>
                </c:pt>
                <c:pt idx="72718">
                  <c:v>1524265200</c:v>
                </c:pt>
                <c:pt idx="72719">
                  <c:v>1524268800</c:v>
                </c:pt>
                <c:pt idx="72720">
                  <c:v>1524272400</c:v>
                </c:pt>
                <c:pt idx="72721">
                  <c:v>1524276000</c:v>
                </c:pt>
                <c:pt idx="72722">
                  <c:v>1524279600</c:v>
                </c:pt>
                <c:pt idx="72723">
                  <c:v>1524283200</c:v>
                </c:pt>
                <c:pt idx="72724">
                  <c:v>1524286800</c:v>
                </c:pt>
                <c:pt idx="72725">
                  <c:v>1524290400</c:v>
                </c:pt>
                <c:pt idx="72726">
                  <c:v>1524294000</c:v>
                </c:pt>
                <c:pt idx="72727">
                  <c:v>1524297600</c:v>
                </c:pt>
                <c:pt idx="72728">
                  <c:v>1524301200</c:v>
                </c:pt>
                <c:pt idx="72729">
                  <c:v>1524304800</c:v>
                </c:pt>
                <c:pt idx="72730">
                  <c:v>1524308400</c:v>
                </c:pt>
                <c:pt idx="72731">
                  <c:v>1524312000</c:v>
                </c:pt>
                <c:pt idx="72732">
                  <c:v>1524315600</c:v>
                </c:pt>
                <c:pt idx="72733">
                  <c:v>1524319200</c:v>
                </c:pt>
                <c:pt idx="72734">
                  <c:v>1524322800</c:v>
                </c:pt>
                <c:pt idx="72735">
                  <c:v>1524326400</c:v>
                </c:pt>
                <c:pt idx="72736">
                  <c:v>1524330000</c:v>
                </c:pt>
                <c:pt idx="72737">
                  <c:v>1524333600</c:v>
                </c:pt>
                <c:pt idx="72738">
                  <c:v>1524337200</c:v>
                </c:pt>
                <c:pt idx="72739">
                  <c:v>1524340800</c:v>
                </c:pt>
                <c:pt idx="72740">
                  <c:v>1524344400</c:v>
                </c:pt>
                <c:pt idx="72741">
                  <c:v>1524348000</c:v>
                </c:pt>
                <c:pt idx="72742">
                  <c:v>1524351600</c:v>
                </c:pt>
                <c:pt idx="72743">
                  <c:v>1524355200</c:v>
                </c:pt>
                <c:pt idx="72744">
                  <c:v>1524358800</c:v>
                </c:pt>
                <c:pt idx="72745">
                  <c:v>1524362400</c:v>
                </c:pt>
                <c:pt idx="72746">
                  <c:v>1524366000</c:v>
                </c:pt>
                <c:pt idx="72747">
                  <c:v>1524369600</c:v>
                </c:pt>
                <c:pt idx="72748">
                  <c:v>1524373200</c:v>
                </c:pt>
                <c:pt idx="72749">
                  <c:v>1524376800</c:v>
                </c:pt>
                <c:pt idx="72750">
                  <c:v>1524380400</c:v>
                </c:pt>
                <c:pt idx="72751">
                  <c:v>1524384000</c:v>
                </c:pt>
                <c:pt idx="72752">
                  <c:v>1524387600</c:v>
                </c:pt>
                <c:pt idx="72753">
                  <c:v>1524391200</c:v>
                </c:pt>
                <c:pt idx="72754">
                  <c:v>1524394800</c:v>
                </c:pt>
                <c:pt idx="72755">
                  <c:v>1524398400</c:v>
                </c:pt>
                <c:pt idx="72756">
                  <c:v>1524402000</c:v>
                </c:pt>
                <c:pt idx="72757">
                  <c:v>1524405600</c:v>
                </c:pt>
                <c:pt idx="72758">
                  <c:v>1524409200</c:v>
                </c:pt>
                <c:pt idx="72759">
                  <c:v>1524412800</c:v>
                </c:pt>
                <c:pt idx="72760">
                  <c:v>1524416400</c:v>
                </c:pt>
                <c:pt idx="72761">
                  <c:v>1524420000</c:v>
                </c:pt>
                <c:pt idx="72762">
                  <c:v>1524423600</c:v>
                </c:pt>
                <c:pt idx="72763">
                  <c:v>1524427200</c:v>
                </c:pt>
                <c:pt idx="72764">
                  <c:v>1524430800</c:v>
                </c:pt>
                <c:pt idx="72765">
                  <c:v>1524434400</c:v>
                </c:pt>
                <c:pt idx="72766">
                  <c:v>1524438000</c:v>
                </c:pt>
                <c:pt idx="72767">
                  <c:v>1524441600</c:v>
                </c:pt>
                <c:pt idx="72768">
                  <c:v>1524445200</c:v>
                </c:pt>
                <c:pt idx="72769">
                  <c:v>1524448800</c:v>
                </c:pt>
                <c:pt idx="72770">
                  <c:v>1524452400</c:v>
                </c:pt>
                <c:pt idx="72771">
                  <c:v>1524456000</c:v>
                </c:pt>
                <c:pt idx="72772">
                  <c:v>1524459600</c:v>
                </c:pt>
                <c:pt idx="72773">
                  <c:v>1524463200</c:v>
                </c:pt>
                <c:pt idx="72774">
                  <c:v>1524466800</c:v>
                </c:pt>
                <c:pt idx="72775">
                  <c:v>1524470400</c:v>
                </c:pt>
                <c:pt idx="72776">
                  <c:v>1524474000</c:v>
                </c:pt>
                <c:pt idx="72777">
                  <c:v>1524477600</c:v>
                </c:pt>
                <c:pt idx="72778">
                  <c:v>1524481200</c:v>
                </c:pt>
                <c:pt idx="72779">
                  <c:v>1524484800</c:v>
                </c:pt>
                <c:pt idx="72780">
                  <c:v>1524488400</c:v>
                </c:pt>
                <c:pt idx="72781">
                  <c:v>1524492000</c:v>
                </c:pt>
                <c:pt idx="72782">
                  <c:v>1524495600</c:v>
                </c:pt>
                <c:pt idx="72783">
                  <c:v>1524499200</c:v>
                </c:pt>
                <c:pt idx="72784">
                  <c:v>1524502800</c:v>
                </c:pt>
                <c:pt idx="72785">
                  <c:v>1524506400</c:v>
                </c:pt>
                <c:pt idx="72786">
                  <c:v>1524510000</c:v>
                </c:pt>
                <c:pt idx="72787">
                  <c:v>1524513600</c:v>
                </c:pt>
                <c:pt idx="72788">
                  <c:v>1524517200</c:v>
                </c:pt>
                <c:pt idx="72789">
                  <c:v>1524520800</c:v>
                </c:pt>
                <c:pt idx="72790">
                  <c:v>1524524400</c:v>
                </c:pt>
                <c:pt idx="72791">
                  <c:v>1524528000</c:v>
                </c:pt>
                <c:pt idx="72792">
                  <c:v>1524531600</c:v>
                </c:pt>
                <c:pt idx="72793">
                  <c:v>1524535200</c:v>
                </c:pt>
                <c:pt idx="72794">
                  <c:v>1524538800</c:v>
                </c:pt>
                <c:pt idx="72795">
                  <c:v>1524542400</c:v>
                </c:pt>
                <c:pt idx="72796">
                  <c:v>1524546000</c:v>
                </c:pt>
                <c:pt idx="72797">
                  <c:v>1524549600</c:v>
                </c:pt>
                <c:pt idx="72798">
                  <c:v>1524553200</c:v>
                </c:pt>
                <c:pt idx="72799">
                  <c:v>1524556800</c:v>
                </c:pt>
                <c:pt idx="72800">
                  <c:v>1524560400</c:v>
                </c:pt>
                <c:pt idx="72801">
                  <c:v>1524564000</c:v>
                </c:pt>
                <c:pt idx="72802">
                  <c:v>1524567600</c:v>
                </c:pt>
                <c:pt idx="72803">
                  <c:v>1524571200</c:v>
                </c:pt>
                <c:pt idx="72804">
                  <c:v>1524574800</c:v>
                </c:pt>
                <c:pt idx="72805">
                  <c:v>1524578400</c:v>
                </c:pt>
                <c:pt idx="72806">
                  <c:v>1524582000</c:v>
                </c:pt>
                <c:pt idx="72807">
                  <c:v>1524585600</c:v>
                </c:pt>
                <c:pt idx="72808">
                  <c:v>1524589200</c:v>
                </c:pt>
                <c:pt idx="72809">
                  <c:v>1524592800</c:v>
                </c:pt>
                <c:pt idx="72810">
                  <c:v>1524596400</c:v>
                </c:pt>
                <c:pt idx="72811">
                  <c:v>1524600000</c:v>
                </c:pt>
                <c:pt idx="72812">
                  <c:v>1524603600</c:v>
                </c:pt>
                <c:pt idx="72813">
                  <c:v>1524607200</c:v>
                </c:pt>
                <c:pt idx="72814">
                  <c:v>1524610800</c:v>
                </c:pt>
                <c:pt idx="72815">
                  <c:v>1524614400</c:v>
                </c:pt>
                <c:pt idx="72816">
                  <c:v>1524618000</c:v>
                </c:pt>
                <c:pt idx="72817">
                  <c:v>1524621600</c:v>
                </c:pt>
                <c:pt idx="72818">
                  <c:v>1524625200</c:v>
                </c:pt>
                <c:pt idx="72819">
                  <c:v>1524628800</c:v>
                </c:pt>
                <c:pt idx="72820">
                  <c:v>1524632400</c:v>
                </c:pt>
                <c:pt idx="72821">
                  <c:v>1524636000</c:v>
                </c:pt>
                <c:pt idx="72822">
                  <c:v>1524639600</c:v>
                </c:pt>
                <c:pt idx="72823">
                  <c:v>1524643200</c:v>
                </c:pt>
                <c:pt idx="72824">
                  <c:v>1524646800</c:v>
                </c:pt>
                <c:pt idx="72825">
                  <c:v>1524650400</c:v>
                </c:pt>
                <c:pt idx="72826">
                  <c:v>1524654000</c:v>
                </c:pt>
                <c:pt idx="72827">
                  <c:v>1524657600</c:v>
                </c:pt>
                <c:pt idx="72828">
                  <c:v>1524661200</c:v>
                </c:pt>
                <c:pt idx="72829">
                  <c:v>1524664800</c:v>
                </c:pt>
                <c:pt idx="72830">
                  <c:v>1524668400</c:v>
                </c:pt>
                <c:pt idx="72831">
                  <c:v>1524672000</c:v>
                </c:pt>
                <c:pt idx="72832">
                  <c:v>1524675600</c:v>
                </c:pt>
                <c:pt idx="72833">
                  <c:v>1524679200</c:v>
                </c:pt>
                <c:pt idx="72834">
                  <c:v>1524682800</c:v>
                </c:pt>
                <c:pt idx="72835">
                  <c:v>1524686400</c:v>
                </c:pt>
                <c:pt idx="72836">
                  <c:v>1524690000</c:v>
                </c:pt>
                <c:pt idx="72837">
                  <c:v>1524693600</c:v>
                </c:pt>
                <c:pt idx="72838">
                  <c:v>1524697200</c:v>
                </c:pt>
                <c:pt idx="72839">
                  <c:v>1524700800</c:v>
                </c:pt>
                <c:pt idx="72840">
                  <c:v>1524704400</c:v>
                </c:pt>
                <c:pt idx="72841">
                  <c:v>1524708000</c:v>
                </c:pt>
                <c:pt idx="72842">
                  <c:v>1524711600</c:v>
                </c:pt>
                <c:pt idx="72843">
                  <c:v>1524715200</c:v>
                </c:pt>
                <c:pt idx="72844">
                  <c:v>1524718800</c:v>
                </c:pt>
                <c:pt idx="72845">
                  <c:v>1524722400</c:v>
                </c:pt>
                <c:pt idx="72846">
                  <c:v>1524726000</c:v>
                </c:pt>
                <c:pt idx="72847">
                  <c:v>1524729600</c:v>
                </c:pt>
                <c:pt idx="72848">
                  <c:v>1524733200</c:v>
                </c:pt>
                <c:pt idx="72849">
                  <c:v>1524736800</c:v>
                </c:pt>
                <c:pt idx="72850">
                  <c:v>1524740400</c:v>
                </c:pt>
                <c:pt idx="72851">
                  <c:v>1524744000</c:v>
                </c:pt>
                <c:pt idx="72852">
                  <c:v>1524747600</c:v>
                </c:pt>
                <c:pt idx="72853">
                  <c:v>1524751200</c:v>
                </c:pt>
                <c:pt idx="72854">
                  <c:v>1524754800</c:v>
                </c:pt>
                <c:pt idx="72855">
                  <c:v>1524758400</c:v>
                </c:pt>
                <c:pt idx="72856">
                  <c:v>1524762000</c:v>
                </c:pt>
                <c:pt idx="72857">
                  <c:v>1524765600</c:v>
                </c:pt>
                <c:pt idx="72858">
                  <c:v>1524769200</c:v>
                </c:pt>
                <c:pt idx="72859">
                  <c:v>1524772800</c:v>
                </c:pt>
                <c:pt idx="72860">
                  <c:v>1524776400</c:v>
                </c:pt>
                <c:pt idx="72861">
                  <c:v>1524780000</c:v>
                </c:pt>
                <c:pt idx="72862">
                  <c:v>1524783600</c:v>
                </c:pt>
                <c:pt idx="72863">
                  <c:v>1524787200</c:v>
                </c:pt>
                <c:pt idx="72864">
                  <c:v>1524790800</c:v>
                </c:pt>
                <c:pt idx="72865">
                  <c:v>1524794400</c:v>
                </c:pt>
                <c:pt idx="72866">
                  <c:v>1524798000</c:v>
                </c:pt>
                <c:pt idx="72867">
                  <c:v>1524801600</c:v>
                </c:pt>
                <c:pt idx="72868">
                  <c:v>1524805200</c:v>
                </c:pt>
                <c:pt idx="72869">
                  <c:v>1524808800</c:v>
                </c:pt>
                <c:pt idx="72870">
                  <c:v>1524812400</c:v>
                </c:pt>
                <c:pt idx="72871">
                  <c:v>1524816000</c:v>
                </c:pt>
                <c:pt idx="72872">
                  <c:v>1524819600</c:v>
                </c:pt>
                <c:pt idx="72873">
                  <c:v>1524823200</c:v>
                </c:pt>
                <c:pt idx="72874">
                  <c:v>1524826800</c:v>
                </c:pt>
                <c:pt idx="72875">
                  <c:v>1524830400</c:v>
                </c:pt>
                <c:pt idx="72876">
                  <c:v>1524834000</c:v>
                </c:pt>
                <c:pt idx="72877">
                  <c:v>1524837600</c:v>
                </c:pt>
                <c:pt idx="72878">
                  <c:v>1524841200</c:v>
                </c:pt>
                <c:pt idx="72879">
                  <c:v>1524844800</c:v>
                </c:pt>
                <c:pt idx="72880">
                  <c:v>1524848400</c:v>
                </c:pt>
                <c:pt idx="72881">
                  <c:v>1524852000</c:v>
                </c:pt>
                <c:pt idx="72882">
                  <c:v>1524855600</c:v>
                </c:pt>
                <c:pt idx="72883">
                  <c:v>1524859200</c:v>
                </c:pt>
                <c:pt idx="72884">
                  <c:v>1524862800</c:v>
                </c:pt>
                <c:pt idx="72885">
                  <c:v>1524866400</c:v>
                </c:pt>
                <c:pt idx="72886">
                  <c:v>1524870000</c:v>
                </c:pt>
                <c:pt idx="72887">
                  <c:v>1524873600</c:v>
                </c:pt>
                <c:pt idx="72888">
                  <c:v>1524877200</c:v>
                </c:pt>
                <c:pt idx="72889">
                  <c:v>1524880800</c:v>
                </c:pt>
                <c:pt idx="72890">
                  <c:v>1524884400</c:v>
                </c:pt>
                <c:pt idx="72891">
                  <c:v>1524888000</c:v>
                </c:pt>
                <c:pt idx="72892">
                  <c:v>1524891600</c:v>
                </c:pt>
                <c:pt idx="72893">
                  <c:v>1524895200</c:v>
                </c:pt>
                <c:pt idx="72894">
                  <c:v>1524898800</c:v>
                </c:pt>
                <c:pt idx="72895">
                  <c:v>1524902400</c:v>
                </c:pt>
                <c:pt idx="72896">
                  <c:v>1524906000</c:v>
                </c:pt>
                <c:pt idx="72897">
                  <c:v>1524909600</c:v>
                </c:pt>
                <c:pt idx="72898">
                  <c:v>1524913200</c:v>
                </c:pt>
                <c:pt idx="72899">
                  <c:v>1524916800</c:v>
                </c:pt>
                <c:pt idx="72900">
                  <c:v>1524920400</c:v>
                </c:pt>
                <c:pt idx="72901">
                  <c:v>1524924000</c:v>
                </c:pt>
                <c:pt idx="72902">
                  <c:v>1524927600</c:v>
                </c:pt>
                <c:pt idx="72903">
                  <c:v>1524931200</c:v>
                </c:pt>
                <c:pt idx="72904">
                  <c:v>1524934800</c:v>
                </c:pt>
                <c:pt idx="72905">
                  <c:v>1524938400</c:v>
                </c:pt>
                <c:pt idx="72906">
                  <c:v>1524942000</c:v>
                </c:pt>
                <c:pt idx="72907">
                  <c:v>1524945600</c:v>
                </c:pt>
                <c:pt idx="72908">
                  <c:v>1524949200</c:v>
                </c:pt>
                <c:pt idx="72909">
                  <c:v>1524952800</c:v>
                </c:pt>
                <c:pt idx="72910">
                  <c:v>1524956400</c:v>
                </c:pt>
                <c:pt idx="72911">
                  <c:v>1524960000</c:v>
                </c:pt>
                <c:pt idx="72912">
                  <c:v>1524963600</c:v>
                </c:pt>
                <c:pt idx="72913">
                  <c:v>1524967200</c:v>
                </c:pt>
                <c:pt idx="72914">
                  <c:v>1524970800</c:v>
                </c:pt>
                <c:pt idx="72915">
                  <c:v>1524974400</c:v>
                </c:pt>
                <c:pt idx="72916">
                  <c:v>1524978000</c:v>
                </c:pt>
                <c:pt idx="72917">
                  <c:v>1524981600</c:v>
                </c:pt>
                <c:pt idx="72918">
                  <c:v>1524985200</c:v>
                </c:pt>
                <c:pt idx="72919">
                  <c:v>1524988800</c:v>
                </c:pt>
                <c:pt idx="72920">
                  <c:v>1524992400</c:v>
                </c:pt>
                <c:pt idx="72921">
                  <c:v>1524996000</c:v>
                </c:pt>
                <c:pt idx="72922">
                  <c:v>1524999600</c:v>
                </c:pt>
                <c:pt idx="72923">
                  <c:v>1525003200</c:v>
                </c:pt>
                <c:pt idx="72924">
                  <c:v>1525006800</c:v>
                </c:pt>
                <c:pt idx="72925">
                  <c:v>1525010400</c:v>
                </c:pt>
                <c:pt idx="72926">
                  <c:v>1525014000</c:v>
                </c:pt>
                <c:pt idx="72927">
                  <c:v>1525017600</c:v>
                </c:pt>
                <c:pt idx="72928">
                  <c:v>1525021200</c:v>
                </c:pt>
                <c:pt idx="72929">
                  <c:v>1525024800</c:v>
                </c:pt>
                <c:pt idx="72930">
                  <c:v>1525028400</c:v>
                </c:pt>
                <c:pt idx="72931">
                  <c:v>1525032000</c:v>
                </c:pt>
                <c:pt idx="72932">
                  <c:v>1525035600</c:v>
                </c:pt>
                <c:pt idx="72933">
                  <c:v>1525039200</c:v>
                </c:pt>
                <c:pt idx="72934">
                  <c:v>1525042800</c:v>
                </c:pt>
                <c:pt idx="72935">
                  <c:v>1525046400</c:v>
                </c:pt>
                <c:pt idx="72936">
                  <c:v>1525050000</c:v>
                </c:pt>
                <c:pt idx="72937">
                  <c:v>1525053600</c:v>
                </c:pt>
                <c:pt idx="72938">
                  <c:v>1525057200</c:v>
                </c:pt>
                <c:pt idx="72939">
                  <c:v>1525060800</c:v>
                </c:pt>
                <c:pt idx="72940">
                  <c:v>1525064400</c:v>
                </c:pt>
                <c:pt idx="72941">
                  <c:v>1525068000</c:v>
                </c:pt>
                <c:pt idx="72942">
                  <c:v>1525071600</c:v>
                </c:pt>
                <c:pt idx="72943">
                  <c:v>1525075200</c:v>
                </c:pt>
                <c:pt idx="72944">
                  <c:v>1525078800</c:v>
                </c:pt>
                <c:pt idx="72945">
                  <c:v>1525082400</c:v>
                </c:pt>
                <c:pt idx="72946">
                  <c:v>1525086000</c:v>
                </c:pt>
                <c:pt idx="72947">
                  <c:v>1525089600</c:v>
                </c:pt>
                <c:pt idx="72948">
                  <c:v>1525093200</c:v>
                </c:pt>
                <c:pt idx="72949">
                  <c:v>1525096800</c:v>
                </c:pt>
                <c:pt idx="72950">
                  <c:v>1525100400</c:v>
                </c:pt>
                <c:pt idx="72951">
                  <c:v>1525104000</c:v>
                </c:pt>
                <c:pt idx="72952">
                  <c:v>1525107600</c:v>
                </c:pt>
                <c:pt idx="72953">
                  <c:v>1525111200</c:v>
                </c:pt>
                <c:pt idx="72954">
                  <c:v>1525114800</c:v>
                </c:pt>
                <c:pt idx="72955">
                  <c:v>1525118400</c:v>
                </c:pt>
                <c:pt idx="72956">
                  <c:v>1525122000</c:v>
                </c:pt>
                <c:pt idx="72957">
                  <c:v>1525125600</c:v>
                </c:pt>
                <c:pt idx="72958">
                  <c:v>1525129200</c:v>
                </c:pt>
                <c:pt idx="72959">
                  <c:v>1525132800</c:v>
                </c:pt>
                <c:pt idx="72960">
                  <c:v>1525136400</c:v>
                </c:pt>
                <c:pt idx="72961">
                  <c:v>1525140000</c:v>
                </c:pt>
                <c:pt idx="72962">
                  <c:v>1525143600</c:v>
                </c:pt>
                <c:pt idx="72963">
                  <c:v>1525147200</c:v>
                </c:pt>
                <c:pt idx="72964">
                  <c:v>1525150800</c:v>
                </c:pt>
                <c:pt idx="72965">
                  <c:v>1525154400</c:v>
                </c:pt>
                <c:pt idx="72966">
                  <c:v>1525158000</c:v>
                </c:pt>
                <c:pt idx="72967">
                  <c:v>1525161600</c:v>
                </c:pt>
                <c:pt idx="72968">
                  <c:v>1525165200</c:v>
                </c:pt>
                <c:pt idx="72969">
                  <c:v>1525168800</c:v>
                </c:pt>
                <c:pt idx="72970">
                  <c:v>1525172400</c:v>
                </c:pt>
                <c:pt idx="72971">
                  <c:v>1525176000</c:v>
                </c:pt>
                <c:pt idx="72972">
                  <c:v>1525179600</c:v>
                </c:pt>
                <c:pt idx="72973">
                  <c:v>1525183200</c:v>
                </c:pt>
                <c:pt idx="72974">
                  <c:v>1525186800</c:v>
                </c:pt>
                <c:pt idx="72975">
                  <c:v>1525190400</c:v>
                </c:pt>
                <c:pt idx="72976">
                  <c:v>1525194000</c:v>
                </c:pt>
                <c:pt idx="72977">
                  <c:v>1525197600</c:v>
                </c:pt>
                <c:pt idx="72978">
                  <c:v>1525201200</c:v>
                </c:pt>
                <c:pt idx="72979">
                  <c:v>1525204800</c:v>
                </c:pt>
                <c:pt idx="72980">
                  <c:v>1525208400</c:v>
                </c:pt>
                <c:pt idx="72981">
                  <c:v>1525212000</c:v>
                </c:pt>
                <c:pt idx="72982">
                  <c:v>1525215600</c:v>
                </c:pt>
                <c:pt idx="72983">
                  <c:v>1525219200</c:v>
                </c:pt>
                <c:pt idx="72984">
                  <c:v>1525222800</c:v>
                </c:pt>
                <c:pt idx="72985">
                  <c:v>1525226400</c:v>
                </c:pt>
                <c:pt idx="72986">
                  <c:v>1525230000</c:v>
                </c:pt>
                <c:pt idx="72987">
                  <c:v>1525233600</c:v>
                </c:pt>
                <c:pt idx="72988">
                  <c:v>1525237200</c:v>
                </c:pt>
                <c:pt idx="72989">
                  <c:v>1525240800</c:v>
                </c:pt>
                <c:pt idx="72990">
                  <c:v>1525244400</c:v>
                </c:pt>
                <c:pt idx="72991">
                  <c:v>1525248000</c:v>
                </c:pt>
                <c:pt idx="72992">
                  <c:v>1525251600</c:v>
                </c:pt>
                <c:pt idx="72993">
                  <c:v>1525255200</c:v>
                </c:pt>
                <c:pt idx="72994">
                  <c:v>1525258800</c:v>
                </c:pt>
                <c:pt idx="72995">
                  <c:v>1525262400</c:v>
                </c:pt>
                <c:pt idx="72996">
                  <c:v>1525266000</c:v>
                </c:pt>
                <c:pt idx="72997">
                  <c:v>1525269600</c:v>
                </c:pt>
                <c:pt idx="72998">
                  <c:v>1525273200</c:v>
                </c:pt>
                <c:pt idx="72999">
                  <c:v>1525276800</c:v>
                </c:pt>
                <c:pt idx="73000">
                  <c:v>1525280400</c:v>
                </c:pt>
                <c:pt idx="73001">
                  <c:v>1525284000</c:v>
                </c:pt>
                <c:pt idx="73002">
                  <c:v>1525287600</c:v>
                </c:pt>
                <c:pt idx="73003">
                  <c:v>1525291200</c:v>
                </c:pt>
                <c:pt idx="73004">
                  <c:v>1525294800</c:v>
                </c:pt>
                <c:pt idx="73005">
                  <c:v>1525298400</c:v>
                </c:pt>
                <c:pt idx="73006">
                  <c:v>1525302000</c:v>
                </c:pt>
                <c:pt idx="73007">
                  <c:v>1525305600</c:v>
                </c:pt>
                <c:pt idx="73008">
                  <c:v>1525309200</c:v>
                </c:pt>
                <c:pt idx="73009">
                  <c:v>1525312800</c:v>
                </c:pt>
                <c:pt idx="73010">
                  <c:v>1525316400</c:v>
                </c:pt>
                <c:pt idx="73011">
                  <c:v>1525320000</c:v>
                </c:pt>
                <c:pt idx="73012">
                  <c:v>1525323600</c:v>
                </c:pt>
                <c:pt idx="73013">
                  <c:v>1525327200</c:v>
                </c:pt>
                <c:pt idx="73014">
                  <c:v>1525330800</c:v>
                </c:pt>
                <c:pt idx="73015">
                  <c:v>1525334400</c:v>
                </c:pt>
                <c:pt idx="73016">
                  <c:v>1525338000</c:v>
                </c:pt>
                <c:pt idx="73017">
                  <c:v>1525341600</c:v>
                </c:pt>
                <c:pt idx="73018">
                  <c:v>1525345200</c:v>
                </c:pt>
                <c:pt idx="73019">
                  <c:v>1525348800</c:v>
                </c:pt>
                <c:pt idx="73020">
                  <c:v>1525352400</c:v>
                </c:pt>
                <c:pt idx="73021">
                  <c:v>1525356000</c:v>
                </c:pt>
                <c:pt idx="73022">
                  <c:v>1525359600</c:v>
                </c:pt>
                <c:pt idx="73023">
                  <c:v>1525363200</c:v>
                </c:pt>
                <c:pt idx="73024">
                  <c:v>1525366800</c:v>
                </c:pt>
                <c:pt idx="73025">
                  <c:v>1525370400</c:v>
                </c:pt>
                <c:pt idx="73026">
                  <c:v>1525374000</c:v>
                </c:pt>
                <c:pt idx="73027">
                  <c:v>1525377600</c:v>
                </c:pt>
                <c:pt idx="73028">
                  <c:v>1525381200</c:v>
                </c:pt>
                <c:pt idx="73029">
                  <c:v>1525384800</c:v>
                </c:pt>
                <c:pt idx="73030">
                  <c:v>1525388400</c:v>
                </c:pt>
                <c:pt idx="73031">
                  <c:v>1525392000</c:v>
                </c:pt>
                <c:pt idx="73032">
                  <c:v>1525395600</c:v>
                </c:pt>
                <c:pt idx="73033">
                  <c:v>1525399200</c:v>
                </c:pt>
                <c:pt idx="73034">
                  <c:v>1525402800</c:v>
                </c:pt>
                <c:pt idx="73035">
                  <c:v>1525406400</c:v>
                </c:pt>
                <c:pt idx="73036">
                  <c:v>1525410000</c:v>
                </c:pt>
                <c:pt idx="73037">
                  <c:v>1525413600</c:v>
                </c:pt>
                <c:pt idx="73038">
                  <c:v>1525417200</c:v>
                </c:pt>
                <c:pt idx="73039">
                  <c:v>1525420800</c:v>
                </c:pt>
                <c:pt idx="73040">
                  <c:v>1525424400</c:v>
                </c:pt>
                <c:pt idx="73041">
                  <c:v>1525428000</c:v>
                </c:pt>
                <c:pt idx="73042">
                  <c:v>1525431600</c:v>
                </c:pt>
                <c:pt idx="73043">
                  <c:v>1525435200</c:v>
                </c:pt>
                <c:pt idx="73044">
                  <c:v>1525438800</c:v>
                </c:pt>
                <c:pt idx="73045">
                  <c:v>1525442400</c:v>
                </c:pt>
                <c:pt idx="73046">
                  <c:v>1525446000</c:v>
                </c:pt>
                <c:pt idx="73047">
                  <c:v>1525449600</c:v>
                </c:pt>
                <c:pt idx="73048">
                  <c:v>1525453200</c:v>
                </c:pt>
                <c:pt idx="73049">
                  <c:v>1525456800</c:v>
                </c:pt>
                <c:pt idx="73050">
                  <c:v>1525460400</c:v>
                </c:pt>
                <c:pt idx="73051">
                  <c:v>1525464000</c:v>
                </c:pt>
                <c:pt idx="73052">
                  <c:v>1525467600</c:v>
                </c:pt>
                <c:pt idx="73053">
                  <c:v>1525471200</c:v>
                </c:pt>
                <c:pt idx="73054">
                  <c:v>1525474800</c:v>
                </c:pt>
                <c:pt idx="73055">
                  <c:v>1525478400</c:v>
                </c:pt>
                <c:pt idx="73056">
                  <c:v>1525482000</c:v>
                </c:pt>
                <c:pt idx="73057">
                  <c:v>1525485600</c:v>
                </c:pt>
                <c:pt idx="73058">
                  <c:v>1525489200</c:v>
                </c:pt>
                <c:pt idx="73059">
                  <c:v>1525492800</c:v>
                </c:pt>
                <c:pt idx="73060">
                  <c:v>1525496400</c:v>
                </c:pt>
                <c:pt idx="73061">
                  <c:v>1525500000</c:v>
                </c:pt>
                <c:pt idx="73062">
                  <c:v>1525503600</c:v>
                </c:pt>
                <c:pt idx="73063">
                  <c:v>1525507200</c:v>
                </c:pt>
                <c:pt idx="73064">
                  <c:v>1525510800</c:v>
                </c:pt>
                <c:pt idx="73065">
                  <c:v>1525514400</c:v>
                </c:pt>
                <c:pt idx="73066">
                  <c:v>1525518000</c:v>
                </c:pt>
                <c:pt idx="73067">
                  <c:v>1525521600</c:v>
                </c:pt>
                <c:pt idx="73068">
                  <c:v>1525525200</c:v>
                </c:pt>
                <c:pt idx="73069">
                  <c:v>1525528800</c:v>
                </c:pt>
                <c:pt idx="73070">
                  <c:v>1525532400</c:v>
                </c:pt>
                <c:pt idx="73071">
                  <c:v>1525536000</c:v>
                </c:pt>
                <c:pt idx="73072">
                  <c:v>1525539600</c:v>
                </c:pt>
                <c:pt idx="73073">
                  <c:v>1525543200</c:v>
                </c:pt>
                <c:pt idx="73074">
                  <c:v>1525546800</c:v>
                </c:pt>
                <c:pt idx="73075">
                  <c:v>1525550400</c:v>
                </c:pt>
                <c:pt idx="73076">
                  <c:v>1525554000</c:v>
                </c:pt>
                <c:pt idx="73077">
                  <c:v>1525557600</c:v>
                </c:pt>
                <c:pt idx="73078">
                  <c:v>1525561200</c:v>
                </c:pt>
                <c:pt idx="73079">
                  <c:v>1525564800</c:v>
                </c:pt>
                <c:pt idx="73080">
                  <c:v>1525568400</c:v>
                </c:pt>
                <c:pt idx="73081">
                  <c:v>1525572000</c:v>
                </c:pt>
                <c:pt idx="73082">
                  <c:v>1525575600</c:v>
                </c:pt>
                <c:pt idx="73083">
                  <c:v>1525579200</c:v>
                </c:pt>
                <c:pt idx="73084">
                  <c:v>1525582800</c:v>
                </c:pt>
                <c:pt idx="73085">
                  <c:v>1525586400</c:v>
                </c:pt>
                <c:pt idx="73086">
                  <c:v>1525590000</c:v>
                </c:pt>
                <c:pt idx="73087">
                  <c:v>1525593600</c:v>
                </c:pt>
                <c:pt idx="73088">
                  <c:v>1525597200</c:v>
                </c:pt>
                <c:pt idx="73089">
                  <c:v>1525600800</c:v>
                </c:pt>
                <c:pt idx="73090">
                  <c:v>1525604400</c:v>
                </c:pt>
                <c:pt idx="73091">
                  <c:v>1525608000</c:v>
                </c:pt>
                <c:pt idx="73092">
                  <c:v>1525611600</c:v>
                </c:pt>
                <c:pt idx="73093">
                  <c:v>1525615200</c:v>
                </c:pt>
                <c:pt idx="73094">
                  <c:v>1525618800</c:v>
                </c:pt>
                <c:pt idx="73095">
                  <c:v>1525622400</c:v>
                </c:pt>
                <c:pt idx="73096">
                  <c:v>1525626000</c:v>
                </c:pt>
                <c:pt idx="73097">
                  <c:v>1525629600</c:v>
                </c:pt>
                <c:pt idx="73098">
                  <c:v>1525633200</c:v>
                </c:pt>
                <c:pt idx="73099">
                  <c:v>1525636800</c:v>
                </c:pt>
                <c:pt idx="73100">
                  <c:v>1525640400</c:v>
                </c:pt>
                <c:pt idx="73101">
                  <c:v>1525644000</c:v>
                </c:pt>
                <c:pt idx="73102">
                  <c:v>1525647600</c:v>
                </c:pt>
                <c:pt idx="73103">
                  <c:v>1525651200</c:v>
                </c:pt>
                <c:pt idx="73104">
                  <c:v>1525654800</c:v>
                </c:pt>
                <c:pt idx="73105">
                  <c:v>1525658400</c:v>
                </c:pt>
                <c:pt idx="73106">
                  <c:v>1525662000</c:v>
                </c:pt>
                <c:pt idx="73107">
                  <c:v>1525665600</c:v>
                </c:pt>
                <c:pt idx="73108">
                  <c:v>1525669200</c:v>
                </c:pt>
                <c:pt idx="73109">
                  <c:v>1525672800</c:v>
                </c:pt>
                <c:pt idx="73110">
                  <c:v>1525676400</c:v>
                </c:pt>
                <c:pt idx="73111">
                  <c:v>1525680000</c:v>
                </c:pt>
                <c:pt idx="73112">
                  <c:v>1525683600</c:v>
                </c:pt>
                <c:pt idx="73113">
                  <c:v>1525687200</c:v>
                </c:pt>
                <c:pt idx="73114">
                  <c:v>1525690800</c:v>
                </c:pt>
                <c:pt idx="73115">
                  <c:v>1525694400</c:v>
                </c:pt>
                <c:pt idx="73116">
                  <c:v>1525698000</c:v>
                </c:pt>
                <c:pt idx="73117">
                  <c:v>1525701600</c:v>
                </c:pt>
                <c:pt idx="73118">
                  <c:v>1525705200</c:v>
                </c:pt>
                <c:pt idx="73119">
                  <c:v>1525708800</c:v>
                </c:pt>
                <c:pt idx="73120">
                  <c:v>1525712400</c:v>
                </c:pt>
                <c:pt idx="73121">
                  <c:v>1525716000</c:v>
                </c:pt>
                <c:pt idx="73122">
                  <c:v>1525719600</c:v>
                </c:pt>
                <c:pt idx="73123">
                  <c:v>1525723200</c:v>
                </c:pt>
                <c:pt idx="73124">
                  <c:v>1525726800</c:v>
                </c:pt>
                <c:pt idx="73125">
                  <c:v>1525730400</c:v>
                </c:pt>
                <c:pt idx="73126">
                  <c:v>1525734000</c:v>
                </c:pt>
                <c:pt idx="73127">
                  <c:v>1525737600</c:v>
                </c:pt>
                <c:pt idx="73128">
                  <c:v>1525741200</c:v>
                </c:pt>
                <c:pt idx="73129">
                  <c:v>1525744800</c:v>
                </c:pt>
                <c:pt idx="73130">
                  <c:v>1525748400</c:v>
                </c:pt>
                <c:pt idx="73131">
                  <c:v>1525752000</c:v>
                </c:pt>
                <c:pt idx="73132">
                  <c:v>1525755600</c:v>
                </c:pt>
                <c:pt idx="73133">
                  <c:v>1525759200</c:v>
                </c:pt>
                <c:pt idx="73134">
                  <c:v>1525762800</c:v>
                </c:pt>
                <c:pt idx="73135">
                  <c:v>1525766400</c:v>
                </c:pt>
                <c:pt idx="73136">
                  <c:v>1525770000</c:v>
                </c:pt>
                <c:pt idx="73137">
                  <c:v>1525773600</c:v>
                </c:pt>
                <c:pt idx="73138">
                  <c:v>1525777200</c:v>
                </c:pt>
                <c:pt idx="73139">
                  <c:v>1525780800</c:v>
                </c:pt>
                <c:pt idx="73140">
                  <c:v>1525784400</c:v>
                </c:pt>
                <c:pt idx="73141">
                  <c:v>1525788000</c:v>
                </c:pt>
                <c:pt idx="73142">
                  <c:v>1525791600</c:v>
                </c:pt>
                <c:pt idx="73143">
                  <c:v>1525795200</c:v>
                </c:pt>
                <c:pt idx="73144">
                  <c:v>1525798800</c:v>
                </c:pt>
                <c:pt idx="73145">
                  <c:v>1525802400</c:v>
                </c:pt>
                <c:pt idx="73146">
                  <c:v>1525806000</c:v>
                </c:pt>
                <c:pt idx="73147">
                  <c:v>1525809600</c:v>
                </c:pt>
                <c:pt idx="73148">
                  <c:v>1525813200</c:v>
                </c:pt>
                <c:pt idx="73149">
                  <c:v>1525816800</c:v>
                </c:pt>
                <c:pt idx="73150">
                  <c:v>1525820400</c:v>
                </c:pt>
                <c:pt idx="73151">
                  <c:v>1525824000</c:v>
                </c:pt>
                <c:pt idx="73152">
                  <c:v>1525827600</c:v>
                </c:pt>
                <c:pt idx="73153">
                  <c:v>1525831200</c:v>
                </c:pt>
                <c:pt idx="73154">
                  <c:v>1525834800</c:v>
                </c:pt>
                <c:pt idx="73155">
                  <c:v>1525838400</c:v>
                </c:pt>
                <c:pt idx="73156">
                  <c:v>1525842000</c:v>
                </c:pt>
                <c:pt idx="73157">
                  <c:v>1525845600</c:v>
                </c:pt>
                <c:pt idx="73158">
                  <c:v>1525849200</c:v>
                </c:pt>
                <c:pt idx="73159">
                  <c:v>1525852800</c:v>
                </c:pt>
                <c:pt idx="73160">
                  <c:v>1525856400</c:v>
                </c:pt>
                <c:pt idx="73161">
                  <c:v>1525860000</c:v>
                </c:pt>
                <c:pt idx="73162">
                  <c:v>1525863600</c:v>
                </c:pt>
                <c:pt idx="73163">
                  <c:v>1525867200</c:v>
                </c:pt>
                <c:pt idx="73164">
                  <c:v>1525870800</c:v>
                </c:pt>
                <c:pt idx="73165">
                  <c:v>1525874400</c:v>
                </c:pt>
                <c:pt idx="73166">
                  <c:v>1525878000</c:v>
                </c:pt>
                <c:pt idx="73167">
                  <c:v>1525881600</c:v>
                </c:pt>
                <c:pt idx="73168">
                  <c:v>1525885200</c:v>
                </c:pt>
                <c:pt idx="73169">
                  <c:v>1525888800</c:v>
                </c:pt>
                <c:pt idx="73170">
                  <c:v>1525892400</c:v>
                </c:pt>
                <c:pt idx="73171">
                  <c:v>1525896000</c:v>
                </c:pt>
                <c:pt idx="73172">
                  <c:v>1525899600</c:v>
                </c:pt>
                <c:pt idx="73173">
                  <c:v>1525903200</c:v>
                </c:pt>
                <c:pt idx="73174">
                  <c:v>1525906800</c:v>
                </c:pt>
                <c:pt idx="73175">
                  <c:v>1525910400</c:v>
                </c:pt>
                <c:pt idx="73176">
                  <c:v>1525914000</c:v>
                </c:pt>
                <c:pt idx="73177">
                  <c:v>1525917600</c:v>
                </c:pt>
                <c:pt idx="73178">
                  <c:v>1525921200</c:v>
                </c:pt>
                <c:pt idx="73179">
                  <c:v>1525924800</c:v>
                </c:pt>
                <c:pt idx="73180">
                  <c:v>1525928400</c:v>
                </c:pt>
                <c:pt idx="73181">
                  <c:v>1525932000</c:v>
                </c:pt>
                <c:pt idx="73182">
                  <c:v>1525935600</c:v>
                </c:pt>
                <c:pt idx="73183">
                  <c:v>1525939200</c:v>
                </c:pt>
                <c:pt idx="73184">
                  <c:v>1525942800</c:v>
                </c:pt>
                <c:pt idx="73185">
                  <c:v>1525946400</c:v>
                </c:pt>
                <c:pt idx="73186">
                  <c:v>1525950000</c:v>
                </c:pt>
                <c:pt idx="73187">
                  <c:v>1525953600</c:v>
                </c:pt>
                <c:pt idx="73188">
                  <c:v>1525957200</c:v>
                </c:pt>
                <c:pt idx="73189">
                  <c:v>1525960800</c:v>
                </c:pt>
                <c:pt idx="73190">
                  <c:v>1525964400</c:v>
                </c:pt>
                <c:pt idx="73191">
                  <c:v>1525968000</c:v>
                </c:pt>
                <c:pt idx="73192">
                  <c:v>1525971600</c:v>
                </c:pt>
                <c:pt idx="73193">
                  <c:v>1525975200</c:v>
                </c:pt>
                <c:pt idx="73194">
                  <c:v>1525978800</c:v>
                </c:pt>
                <c:pt idx="73195">
                  <c:v>1525982400</c:v>
                </c:pt>
                <c:pt idx="73196">
                  <c:v>1525986000</c:v>
                </c:pt>
                <c:pt idx="73197">
                  <c:v>1525989600</c:v>
                </c:pt>
                <c:pt idx="73198">
                  <c:v>1525993200</c:v>
                </c:pt>
                <c:pt idx="73199">
                  <c:v>1525996800</c:v>
                </c:pt>
                <c:pt idx="73200">
                  <c:v>1526000400</c:v>
                </c:pt>
                <c:pt idx="73201">
                  <c:v>1526004000</c:v>
                </c:pt>
                <c:pt idx="73202">
                  <c:v>1526007600</c:v>
                </c:pt>
                <c:pt idx="73203">
                  <c:v>1526011200</c:v>
                </c:pt>
                <c:pt idx="73204">
                  <c:v>1526014800</c:v>
                </c:pt>
                <c:pt idx="73205">
                  <c:v>1526018400</c:v>
                </c:pt>
                <c:pt idx="73206">
                  <c:v>1526022000</c:v>
                </c:pt>
                <c:pt idx="73207">
                  <c:v>1526025600</c:v>
                </c:pt>
                <c:pt idx="73208">
                  <c:v>1526029200</c:v>
                </c:pt>
                <c:pt idx="73209">
                  <c:v>1526032800</c:v>
                </c:pt>
                <c:pt idx="73210">
                  <c:v>1526036400</c:v>
                </c:pt>
                <c:pt idx="73211">
                  <c:v>1526040000</c:v>
                </c:pt>
                <c:pt idx="73212">
                  <c:v>1526043600</c:v>
                </c:pt>
                <c:pt idx="73213">
                  <c:v>1526047200</c:v>
                </c:pt>
                <c:pt idx="73214">
                  <c:v>1526050800</c:v>
                </c:pt>
                <c:pt idx="73215">
                  <c:v>1526054400</c:v>
                </c:pt>
                <c:pt idx="73216">
                  <c:v>1526058000</c:v>
                </c:pt>
                <c:pt idx="73217">
                  <c:v>1526061600</c:v>
                </c:pt>
                <c:pt idx="73218">
                  <c:v>1526065200</c:v>
                </c:pt>
                <c:pt idx="73219">
                  <c:v>1526068800</c:v>
                </c:pt>
                <c:pt idx="73220">
                  <c:v>1526072400</c:v>
                </c:pt>
                <c:pt idx="73221">
                  <c:v>1526076000</c:v>
                </c:pt>
                <c:pt idx="73222">
                  <c:v>1526079600</c:v>
                </c:pt>
                <c:pt idx="73223">
                  <c:v>1526083200</c:v>
                </c:pt>
                <c:pt idx="73224">
                  <c:v>1526086800</c:v>
                </c:pt>
                <c:pt idx="73225">
                  <c:v>1526090400</c:v>
                </c:pt>
                <c:pt idx="73226">
                  <c:v>1526094000</c:v>
                </c:pt>
                <c:pt idx="73227">
                  <c:v>1526097600</c:v>
                </c:pt>
                <c:pt idx="73228">
                  <c:v>1526101200</c:v>
                </c:pt>
                <c:pt idx="73229">
                  <c:v>1526104800</c:v>
                </c:pt>
                <c:pt idx="73230">
                  <c:v>1526108400</c:v>
                </c:pt>
                <c:pt idx="73231">
                  <c:v>1526112000</c:v>
                </c:pt>
                <c:pt idx="73232">
                  <c:v>1526115600</c:v>
                </c:pt>
                <c:pt idx="73233">
                  <c:v>1526119200</c:v>
                </c:pt>
                <c:pt idx="73234">
                  <c:v>1526122800</c:v>
                </c:pt>
                <c:pt idx="73235">
                  <c:v>1526126400</c:v>
                </c:pt>
                <c:pt idx="73236">
                  <c:v>1526130000</c:v>
                </c:pt>
                <c:pt idx="73237">
                  <c:v>1526133600</c:v>
                </c:pt>
                <c:pt idx="73238">
                  <c:v>1526137200</c:v>
                </c:pt>
                <c:pt idx="73239">
                  <c:v>1526140800</c:v>
                </c:pt>
                <c:pt idx="73240">
                  <c:v>1526144400</c:v>
                </c:pt>
                <c:pt idx="73241">
                  <c:v>1526148000</c:v>
                </c:pt>
                <c:pt idx="73242">
                  <c:v>1526151600</c:v>
                </c:pt>
                <c:pt idx="73243">
                  <c:v>1526155200</c:v>
                </c:pt>
                <c:pt idx="73244">
                  <c:v>1526158800</c:v>
                </c:pt>
                <c:pt idx="73245">
                  <c:v>1526162400</c:v>
                </c:pt>
                <c:pt idx="73246">
                  <c:v>1526166000</c:v>
                </c:pt>
                <c:pt idx="73247">
                  <c:v>1526169600</c:v>
                </c:pt>
                <c:pt idx="73248">
                  <c:v>1526173200</c:v>
                </c:pt>
                <c:pt idx="73249">
                  <c:v>1526176800</c:v>
                </c:pt>
                <c:pt idx="73250">
                  <c:v>1526180400</c:v>
                </c:pt>
                <c:pt idx="73251">
                  <c:v>1526184000</c:v>
                </c:pt>
                <c:pt idx="73252">
                  <c:v>1526187600</c:v>
                </c:pt>
                <c:pt idx="73253">
                  <c:v>1526191200</c:v>
                </c:pt>
                <c:pt idx="73254">
                  <c:v>1526194800</c:v>
                </c:pt>
                <c:pt idx="73255">
                  <c:v>1526198400</c:v>
                </c:pt>
                <c:pt idx="73256">
                  <c:v>1526202000</c:v>
                </c:pt>
                <c:pt idx="73257">
                  <c:v>1526205600</c:v>
                </c:pt>
                <c:pt idx="73258">
                  <c:v>1526209200</c:v>
                </c:pt>
                <c:pt idx="73259">
                  <c:v>1526212800</c:v>
                </c:pt>
                <c:pt idx="73260">
                  <c:v>1526216400</c:v>
                </c:pt>
                <c:pt idx="73261">
                  <c:v>1526220000</c:v>
                </c:pt>
                <c:pt idx="73262">
                  <c:v>1526223600</c:v>
                </c:pt>
                <c:pt idx="73263">
                  <c:v>1526227200</c:v>
                </c:pt>
                <c:pt idx="73264">
                  <c:v>1526230800</c:v>
                </c:pt>
                <c:pt idx="73265">
                  <c:v>1526234400</c:v>
                </c:pt>
                <c:pt idx="73266">
                  <c:v>1526238000</c:v>
                </c:pt>
                <c:pt idx="73267">
                  <c:v>1526241600</c:v>
                </c:pt>
                <c:pt idx="73268">
                  <c:v>1526245200</c:v>
                </c:pt>
                <c:pt idx="73269">
                  <c:v>1526248800</c:v>
                </c:pt>
                <c:pt idx="73270">
                  <c:v>1526252400</c:v>
                </c:pt>
                <c:pt idx="73271">
                  <c:v>1526256000</c:v>
                </c:pt>
                <c:pt idx="73272">
                  <c:v>1526259600</c:v>
                </c:pt>
                <c:pt idx="73273">
                  <c:v>1526263200</c:v>
                </c:pt>
                <c:pt idx="73274">
                  <c:v>1526266800</c:v>
                </c:pt>
                <c:pt idx="73275">
                  <c:v>1526270400</c:v>
                </c:pt>
                <c:pt idx="73276">
                  <c:v>1526274000</c:v>
                </c:pt>
                <c:pt idx="73277">
                  <c:v>1526277600</c:v>
                </c:pt>
                <c:pt idx="73278">
                  <c:v>1526281200</c:v>
                </c:pt>
                <c:pt idx="73279">
                  <c:v>1526284800</c:v>
                </c:pt>
                <c:pt idx="73280">
                  <c:v>1526288400</c:v>
                </c:pt>
                <c:pt idx="73281">
                  <c:v>1526292000</c:v>
                </c:pt>
                <c:pt idx="73282">
                  <c:v>1526295600</c:v>
                </c:pt>
                <c:pt idx="73283">
                  <c:v>1526299200</c:v>
                </c:pt>
                <c:pt idx="73284">
                  <c:v>1526302800</c:v>
                </c:pt>
                <c:pt idx="73285">
                  <c:v>1526306400</c:v>
                </c:pt>
                <c:pt idx="73286">
                  <c:v>1526310000</c:v>
                </c:pt>
                <c:pt idx="73287">
                  <c:v>1526313600</c:v>
                </c:pt>
                <c:pt idx="73288">
                  <c:v>1526317200</c:v>
                </c:pt>
                <c:pt idx="73289">
                  <c:v>1526320800</c:v>
                </c:pt>
                <c:pt idx="73290">
                  <c:v>1526324400</c:v>
                </c:pt>
                <c:pt idx="73291">
                  <c:v>1526328000</c:v>
                </c:pt>
                <c:pt idx="73292">
                  <c:v>1526331600</c:v>
                </c:pt>
                <c:pt idx="73293">
                  <c:v>1526335200</c:v>
                </c:pt>
                <c:pt idx="73294">
                  <c:v>1526338800</c:v>
                </c:pt>
                <c:pt idx="73295">
                  <c:v>1526342400</c:v>
                </c:pt>
                <c:pt idx="73296">
                  <c:v>1526346000</c:v>
                </c:pt>
                <c:pt idx="73297">
                  <c:v>1526349600</c:v>
                </c:pt>
                <c:pt idx="73298">
                  <c:v>1526353200</c:v>
                </c:pt>
                <c:pt idx="73299">
                  <c:v>1526356800</c:v>
                </c:pt>
                <c:pt idx="73300">
                  <c:v>1526360400</c:v>
                </c:pt>
                <c:pt idx="73301">
                  <c:v>1526364000</c:v>
                </c:pt>
                <c:pt idx="73302">
                  <c:v>1526367600</c:v>
                </c:pt>
                <c:pt idx="73303">
                  <c:v>1526371200</c:v>
                </c:pt>
                <c:pt idx="73304">
                  <c:v>1526374800</c:v>
                </c:pt>
                <c:pt idx="73305">
                  <c:v>1526378400</c:v>
                </c:pt>
                <c:pt idx="73306">
                  <c:v>1526382000</c:v>
                </c:pt>
                <c:pt idx="73307">
                  <c:v>1526385600</c:v>
                </c:pt>
                <c:pt idx="73308">
                  <c:v>1526389200</c:v>
                </c:pt>
                <c:pt idx="73309">
                  <c:v>1526392800</c:v>
                </c:pt>
                <c:pt idx="73310">
                  <c:v>1526396400</c:v>
                </c:pt>
                <c:pt idx="73311">
                  <c:v>1526400000</c:v>
                </c:pt>
                <c:pt idx="73312">
                  <c:v>1526403600</c:v>
                </c:pt>
                <c:pt idx="73313">
                  <c:v>1526407200</c:v>
                </c:pt>
                <c:pt idx="73314">
                  <c:v>1526410800</c:v>
                </c:pt>
                <c:pt idx="73315">
                  <c:v>1526414400</c:v>
                </c:pt>
                <c:pt idx="73316">
                  <c:v>1526418000</c:v>
                </c:pt>
                <c:pt idx="73317">
                  <c:v>1526421600</c:v>
                </c:pt>
                <c:pt idx="73318">
                  <c:v>1526425200</c:v>
                </c:pt>
                <c:pt idx="73319">
                  <c:v>1526428800</c:v>
                </c:pt>
                <c:pt idx="73320">
                  <c:v>1526432400</c:v>
                </c:pt>
                <c:pt idx="73321">
                  <c:v>1526436000</c:v>
                </c:pt>
                <c:pt idx="73322">
                  <c:v>1526439600</c:v>
                </c:pt>
                <c:pt idx="73323">
                  <c:v>1526443200</c:v>
                </c:pt>
                <c:pt idx="73324">
                  <c:v>1526446800</c:v>
                </c:pt>
                <c:pt idx="73325">
                  <c:v>1526450400</c:v>
                </c:pt>
                <c:pt idx="73326">
                  <c:v>1526454000</c:v>
                </c:pt>
                <c:pt idx="73327">
                  <c:v>1526457600</c:v>
                </c:pt>
                <c:pt idx="73328">
                  <c:v>1526461200</c:v>
                </c:pt>
                <c:pt idx="73329">
                  <c:v>1526464800</c:v>
                </c:pt>
                <c:pt idx="73330">
                  <c:v>1526468400</c:v>
                </c:pt>
                <c:pt idx="73331">
                  <c:v>1526472000</c:v>
                </c:pt>
                <c:pt idx="73332">
                  <c:v>1526475600</c:v>
                </c:pt>
                <c:pt idx="73333">
                  <c:v>1526479200</c:v>
                </c:pt>
                <c:pt idx="73334">
                  <c:v>1526482800</c:v>
                </c:pt>
                <c:pt idx="73335">
                  <c:v>1526486400</c:v>
                </c:pt>
                <c:pt idx="73336">
                  <c:v>1526490000</c:v>
                </c:pt>
                <c:pt idx="73337">
                  <c:v>1526493600</c:v>
                </c:pt>
                <c:pt idx="73338">
                  <c:v>1526497200</c:v>
                </c:pt>
                <c:pt idx="73339">
                  <c:v>1526500800</c:v>
                </c:pt>
                <c:pt idx="73340">
                  <c:v>1526504400</c:v>
                </c:pt>
                <c:pt idx="73341">
                  <c:v>1526508000</c:v>
                </c:pt>
                <c:pt idx="73342">
                  <c:v>1526511600</c:v>
                </c:pt>
                <c:pt idx="73343">
                  <c:v>1526515200</c:v>
                </c:pt>
                <c:pt idx="73344">
                  <c:v>1526518800</c:v>
                </c:pt>
                <c:pt idx="73345">
                  <c:v>1526522400</c:v>
                </c:pt>
                <c:pt idx="73346">
                  <c:v>1526526000</c:v>
                </c:pt>
                <c:pt idx="73347">
                  <c:v>1526529600</c:v>
                </c:pt>
                <c:pt idx="73348">
                  <c:v>1526533200</c:v>
                </c:pt>
                <c:pt idx="73349">
                  <c:v>1526536800</c:v>
                </c:pt>
                <c:pt idx="73350">
                  <c:v>1526540400</c:v>
                </c:pt>
                <c:pt idx="73351">
                  <c:v>1526544000</c:v>
                </c:pt>
                <c:pt idx="73352">
                  <c:v>1526547600</c:v>
                </c:pt>
                <c:pt idx="73353">
                  <c:v>1526551200</c:v>
                </c:pt>
                <c:pt idx="73354">
                  <c:v>1526554800</c:v>
                </c:pt>
                <c:pt idx="73355">
                  <c:v>1526558400</c:v>
                </c:pt>
                <c:pt idx="73356">
                  <c:v>1526562000</c:v>
                </c:pt>
                <c:pt idx="73357">
                  <c:v>1526565600</c:v>
                </c:pt>
                <c:pt idx="73358">
                  <c:v>1526569200</c:v>
                </c:pt>
                <c:pt idx="73359">
                  <c:v>1526572800</c:v>
                </c:pt>
                <c:pt idx="73360">
                  <c:v>1526576400</c:v>
                </c:pt>
                <c:pt idx="73361">
                  <c:v>1526580000</c:v>
                </c:pt>
                <c:pt idx="73362">
                  <c:v>1526583600</c:v>
                </c:pt>
                <c:pt idx="73363">
                  <c:v>1526587200</c:v>
                </c:pt>
                <c:pt idx="73364">
                  <c:v>1526590800</c:v>
                </c:pt>
                <c:pt idx="73365">
                  <c:v>1526594400</c:v>
                </c:pt>
                <c:pt idx="73366">
                  <c:v>1526598000</c:v>
                </c:pt>
                <c:pt idx="73367">
                  <c:v>1526601600</c:v>
                </c:pt>
                <c:pt idx="73368">
                  <c:v>1526605200</c:v>
                </c:pt>
                <c:pt idx="73369">
                  <c:v>1526608800</c:v>
                </c:pt>
                <c:pt idx="73370">
                  <c:v>1526612400</c:v>
                </c:pt>
                <c:pt idx="73371">
                  <c:v>1526616000</c:v>
                </c:pt>
                <c:pt idx="73372">
                  <c:v>1526619600</c:v>
                </c:pt>
                <c:pt idx="73373">
                  <c:v>1526623200</c:v>
                </c:pt>
                <c:pt idx="73374">
                  <c:v>1526626800</c:v>
                </c:pt>
                <c:pt idx="73375">
                  <c:v>1526630400</c:v>
                </c:pt>
                <c:pt idx="73376">
                  <c:v>1526634000</c:v>
                </c:pt>
                <c:pt idx="73377">
                  <c:v>1526637600</c:v>
                </c:pt>
                <c:pt idx="73378">
                  <c:v>1526641200</c:v>
                </c:pt>
                <c:pt idx="73379">
                  <c:v>1526644800</c:v>
                </c:pt>
                <c:pt idx="73380">
                  <c:v>1526648400</c:v>
                </c:pt>
                <c:pt idx="73381">
                  <c:v>1526652000</c:v>
                </c:pt>
                <c:pt idx="73382">
                  <c:v>1526655600</c:v>
                </c:pt>
                <c:pt idx="73383">
                  <c:v>1526659200</c:v>
                </c:pt>
                <c:pt idx="73384">
                  <c:v>1526662800</c:v>
                </c:pt>
                <c:pt idx="73385">
                  <c:v>1526666400</c:v>
                </c:pt>
                <c:pt idx="73386">
                  <c:v>1526670000</c:v>
                </c:pt>
                <c:pt idx="73387">
                  <c:v>1526673600</c:v>
                </c:pt>
                <c:pt idx="73388">
                  <c:v>1526677200</c:v>
                </c:pt>
                <c:pt idx="73389">
                  <c:v>1526680800</c:v>
                </c:pt>
                <c:pt idx="73390">
                  <c:v>1526684400</c:v>
                </c:pt>
                <c:pt idx="73391">
                  <c:v>1526688000</c:v>
                </c:pt>
                <c:pt idx="73392">
                  <c:v>1526691600</c:v>
                </c:pt>
                <c:pt idx="73393">
                  <c:v>1526695200</c:v>
                </c:pt>
                <c:pt idx="73394">
                  <c:v>1526698800</c:v>
                </c:pt>
                <c:pt idx="73395">
                  <c:v>1526702400</c:v>
                </c:pt>
                <c:pt idx="73396">
                  <c:v>1526706000</c:v>
                </c:pt>
                <c:pt idx="73397">
                  <c:v>1526709600</c:v>
                </c:pt>
                <c:pt idx="73398">
                  <c:v>1526713200</c:v>
                </c:pt>
                <c:pt idx="73399">
                  <c:v>1526716800</c:v>
                </c:pt>
                <c:pt idx="73400">
                  <c:v>1526720400</c:v>
                </c:pt>
                <c:pt idx="73401">
                  <c:v>1526724000</c:v>
                </c:pt>
                <c:pt idx="73402">
                  <c:v>1526727600</c:v>
                </c:pt>
                <c:pt idx="73403">
                  <c:v>1526731200</c:v>
                </c:pt>
                <c:pt idx="73404">
                  <c:v>1526734800</c:v>
                </c:pt>
                <c:pt idx="73405">
                  <c:v>1526738400</c:v>
                </c:pt>
                <c:pt idx="73406">
                  <c:v>1526742000</c:v>
                </c:pt>
                <c:pt idx="73407">
                  <c:v>1526745600</c:v>
                </c:pt>
                <c:pt idx="73408">
                  <c:v>1526749200</c:v>
                </c:pt>
                <c:pt idx="73409">
                  <c:v>1526752800</c:v>
                </c:pt>
                <c:pt idx="73410">
                  <c:v>1526756400</c:v>
                </c:pt>
                <c:pt idx="73411">
                  <c:v>1526760000</c:v>
                </c:pt>
                <c:pt idx="73412">
                  <c:v>1526763600</c:v>
                </c:pt>
                <c:pt idx="73413">
                  <c:v>1526767200</c:v>
                </c:pt>
                <c:pt idx="73414">
                  <c:v>1526770800</c:v>
                </c:pt>
                <c:pt idx="73415">
                  <c:v>1526774400</c:v>
                </c:pt>
                <c:pt idx="73416">
                  <c:v>1526778000</c:v>
                </c:pt>
                <c:pt idx="73417">
                  <c:v>1526781600</c:v>
                </c:pt>
                <c:pt idx="73418">
                  <c:v>1526785200</c:v>
                </c:pt>
                <c:pt idx="73419">
                  <c:v>1526788800</c:v>
                </c:pt>
                <c:pt idx="73420">
                  <c:v>1526792400</c:v>
                </c:pt>
                <c:pt idx="73421">
                  <c:v>1526796000</c:v>
                </c:pt>
                <c:pt idx="73422">
                  <c:v>1526799600</c:v>
                </c:pt>
                <c:pt idx="73423">
                  <c:v>1526803200</c:v>
                </c:pt>
                <c:pt idx="73424">
                  <c:v>1526806800</c:v>
                </c:pt>
                <c:pt idx="73425">
                  <c:v>1526810400</c:v>
                </c:pt>
                <c:pt idx="73426">
                  <c:v>1526814000</c:v>
                </c:pt>
                <c:pt idx="73427">
                  <c:v>1526817600</c:v>
                </c:pt>
                <c:pt idx="73428">
                  <c:v>1526821200</c:v>
                </c:pt>
                <c:pt idx="73429">
                  <c:v>1526824800</c:v>
                </c:pt>
                <c:pt idx="73430">
                  <c:v>1526828400</c:v>
                </c:pt>
                <c:pt idx="73431">
                  <c:v>1526832000</c:v>
                </c:pt>
                <c:pt idx="73432">
                  <c:v>1526835600</c:v>
                </c:pt>
                <c:pt idx="73433">
                  <c:v>1526839200</c:v>
                </c:pt>
                <c:pt idx="73434">
                  <c:v>1526842800</c:v>
                </c:pt>
                <c:pt idx="73435">
                  <c:v>1526846400</c:v>
                </c:pt>
                <c:pt idx="73436">
                  <c:v>1526850000</c:v>
                </c:pt>
                <c:pt idx="73437">
                  <c:v>1526853600</c:v>
                </c:pt>
                <c:pt idx="73438">
                  <c:v>1526857200</c:v>
                </c:pt>
                <c:pt idx="73439">
                  <c:v>1526860800</c:v>
                </c:pt>
                <c:pt idx="73440">
                  <c:v>1526864400</c:v>
                </c:pt>
                <c:pt idx="73441">
                  <c:v>1526868000</c:v>
                </c:pt>
                <c:pt idx="73442">
                  <c:v>1526871600</c:v>
                </c:pt>
                <c:pt idx="73443">
                  <c:v>1526875200</c:v>
                </c:pt>
                <c:pt idx="73444">
                  <c:v>1526878800</c:v>
                </c:pt>
                <c:pt idx="73445">
                  <c:v>1526882400</c:v>
                </c:pt>
                <c:pt idx="73446">
                  <c:v>1526886000</c:v>
                </c:pt>
                <c:pt idx="73447">
                  <c:v>1526889600</c:v>
                </c:pt>
                <c:pt idx="73448">
                  <c:v>1526893200</c:v>
                </c:pt>
                <c:pt idx="73449">
                  <c:v>1526896800</c:v>
                </c:pt>
                <c:pt idx="73450">
                  <c:v>1526900400</c:v>
                </c:pt>
                <c:pt idx="73451">
                  <c:v>1526904000</c:v>
                </c:pt>
                <c:pt idx="73452">
                  <c:v>1526907600</c:v>
                </c:pt>
                <c:pt idx="73453">
                  <c:v>1526911200</c:v>
                </c:pt>
                <c:pt idx="73454">
                  <c:v>1526914800</c:v>
                </c:pt>
                <c:pt idx="73455">
                  <c:v>1526918400</c:v>
                </c:pt>
                <c:pt idx="73456">
                  <c:v>1526922000</c:v>
                </c:pt>
                <c:pt idx="73457">
                  <c:v>1526925600</c:v>
                </c:pt>
                <c:pt idx="73458">
                  <c:v>1526929200</c:v>
                </c:pt>
                <c:pt idx="73459">
                  <c:v>1526932800</c:v>
                </c:pt>
                <c:pt idx="73460">
                  <c:v>1526936400</c:v>
                </c:pt>
                <c:pt idx="73461">
                  <c:v>1526940000</c:v>
                </c:pt>
                <c:pt idx="73462">
                  <c:v>1526943600</c:v>
                </c:pt>
                <c:pt idx="73463">
                  <c:v>1526947200</c:v>
                </c:pt>
                <c:pt idx="73464">
                  <c:v>1526950800</c:v>
                </c:pt>
                <c:pt idx="73465">
                  <c:v>1526954400</c:v>
                </c:pt>
                <c:pt idx="73466">
                  <c:v>1526958000</c:v>
                </c:pt>
                <c:pt idx="73467">
                  <c:v>1526961600</c:v>
                </c:pt>
                <c:pt idx="73468">
                  <c:v>1526965200</c:v>
                </c:pt>
                <c:pt idx="73469">
                  <c:v>1526968800</c:v>
                </c:pt>
                <c:pt idx="73470">
                  <c:v>1526972400</c:v>
                </c:pt>
                <c:pt idx="73471">
                  <c:v>1526976000</c:v>
                </c:pt>
                <c:pt idx="73472">
                  <c:v>1526979600</c:v>
                </c:pt>
                <c:pt idx="73473">
                  <c:v>1526983200</c:v>
                </c:pt>
                <c:pt idx="73474">
                  <c:v>1526986800</c:v>
                </c:pt>
                <c:pt idx="73475">
                  <c:v>1526990400</c:v>
                </c:pt>
                <c:pt idx="73476">
                  <c:v>1526994000</c:v>
                </c:pt>
                <c:pt idx="73477">
                  <c:v>1526997600</c:v>
                </c:pt>
                <c:pt idx="73478">
                  <c:v>1527001200</c:v>
                </c:pt>
                <c:pt idx="73479">
                  <c:v>1527004800</c:v>
                </c:pt>
                <c:pt idx="73480">
                  <c:v>1527008400</c:v>
                </c:pt>
                <c:pt idx="73481">
                  <c:v>1527012000</c:v>
                </c:pt>
                <c:pt idx="73482">
                  <c:v>1527015600</c:v>
                </c:pt>
                <c:pt idx="73483">
                  <c:v>1527019200</c:v>
                </c:pt>
                <c:pt idx="73484">
                  <c:v>1527022800</c:v>
                </c:pt>
                <c:pt idx="73485">
                  <c:v>1527026400</c:v>
                </c:pt>
                <c:pt idx="73486">
                  <c:v>1527030000</c:v>
                </c:pt>
                <c:pt idx="73487">
                  <c:v>1527033600</c:v>
                </c:pt>
                <c:pt idx="73488">
                  <c:v>1527037200</c:v>
                </c:pt>
                <c:pt idx="73489">
                  <c:v>1527040800</c:v>
                </c:pt>
                <c:pt idx="73490">
                  <c:v>1527044400</c:v>
                </c:pt>
                <c:pt idx="73491">
                  <c:v>1527048000</c:v>
                </c:pt>
                <c:pt idx="73492">
                  <c:v>1527051600</c:v>
                </c:pt>
                <c:pt idx="73493">
                  <c:v>1527055200</c:v>
                </c:pt>
                <c:pt idx="73494">
                  <c:v>1527058800</c:v>
                </c:pt>
                <c:pt idx="73495">
                  <c:v>1527062400</c:v>
                </c:pt>
                <c:pt idx="73496">
                  <c:v>1527066000</c:v>
                </c:pt>
                <c:pt idx="73497">
                  <c:v>1527069600</c:v>
                </c:pt>
                <c:pt idx="73498">
                  <c:v>1527073200</c:v>
                </c:pt>
                <c:pt idx="73499">
                  <c:v>1527076800</c:v>
                </c:pt>
                <c:pt idx="73500">
                  <c:v>1527080400</c:v>
                </c:pt>
                <c:pt idx="73501">
                  <c:v>1527084000</c:v>
                </c:pt>
                <c:pt idx="73502">
                  <c:v>1527087600</c:v>
                </c:pt>
                <c:pt idx="73503">
                  <c:v>1527091200</c:v>
                </c:pt>
                <c:pt idx="73504">
                  <c:v>1527094800</c:v>
                </c:pt>
                <c:pt idx="73505">
                  <c:v>1527098400</c:v>
                </c:pt>
                <c:pt idx="73506">
                  <c:v>1527102000</c:v>
                </c:pt>
                <c:pt idx="73507">
                  <c:v>1527105600</c:v>
                </c:pt>
                <c:pt idx="73508">
                  <c:v>1527109200</c:v>
                </c:pt>
                <c:pt idx="73509">
                  <c:v>1527112800</c:v>
                </c:pt>
                <c:pt idx="73510">
                  <c:v>1527116400</c:v>
                </c:pt>
                <c:pt idx="73511">
                  <c:v>1527120000</c:v>
                </c:pt>
                <c:pt idx="73512">
                  <c:v>1527123600</c:v>
                </c:pt>
                <c:pt idx="73513">
                  <c:v>1527127200</c:v>
                </c:pt>
                <c:pt idx="73514">
                  <c:v>1527130800</c:v>
                </c:pt>
                <c:pt idx="73515">
                  <c:v>1527134400</c:v>
                </c:pt>
                <c:pt idx="73516">
                  <c:v>1527138000</c:v>
                </c:pt>
                <c:pt idx="73517">
                  <c:v>1527141600</c:v>
                </c:pt>
                <c:pt idx="73518">
                  <c:v>1527145200</c:v>
                </c:pt>
                <c:pt idx="73519">
                  <c:v>1527148800</c:v>
                </c:pt>
                <c:pt idx="73520">
                  <c:v>1527152400</c:v>
                </c:pt>
                <c:pt idx="73521">
                  <c:v>1527156000</c:v>
                </c:pt>
                <c:pt idx="73522">
                  <c:v>1527159600</c:v>
                </c:pt>
                <c:pt idx="73523">
                  <c:v>1527163200</c:v>
                </c:pt>
                <c:pt idx="73524">
                  <c:v>1527166800</c:v>
                </c:pt>
                <c:pt idx="73525">
                  <c:v>1527170400</c:v>
                </c:pt>
                <c:pt idx="73526">
                  <c:v>1527174000</c:v>
                </c:pt>
                <c:pt idx="73527">
                  <c:v>1527177600</c:v>
                </c:pt>
                <c:pt idx="73528">
                  <c:v>1527181200</c:v>
                </c:pt>
                <c:pt idx="73529">
                  <c:v>1527184800</c:v>
                </c:pt>
                <c:pt idx="73530">
                  <c:v>1527188400</c:v>
                </c:pt>
                <c:pt idx="73531">
                  <c:v>1527192000</c:v>
                </c:pt>
                <c:pt idx="73532">
                  <c:v>1527195600</c:v>
                </c:pt>
                <c:pt idx="73533">
                  <c:v>1527199200</c:v>
                </c:pt>
                <c:pt idx="73534">
                  <c:v>1527202800</c:v>
                </c:pt>
                <c:pt idx="73535">
                  <c:v>1527206400</c:v>
                </c:pt>
                <c:pt idx="73536">
                  <c:v>1527210000</c:v>
                </c:pt>
                <c:pt idx="73537">
                  <c:v>1527213600</c:v>
                </c:pt>
                <c:pt idx="73538">
                  <c:v>1527217200</c:v>
                </c:pt>
                <c:pt idx="73539">
                  <c:v>1527220800</c:v>
                </c:pt>
                <c:pt idx="73540">
                  <c:v>1527224400</c:v>
                </c:pt>
                <c:pt idx="73541">
                  <c:v>1527228000</c:v>
                </c:pt>
                <c:pt idx="73542">
                  <c:v>1527231600</c:v>
                </c:pt>
                <c:pt idx="73543">
                  <c:v>1527235200</c:v>
                </c:pt>
                <c:pt idx="73544">
                  <c:v>1527238800</c:v>
                </c:pt>
                <c:pt idx="73545">
                  <c:v>1527242400</c:v>
                </c:pt>
                <c:pt idx="73546">
                  <c:v>1527246000</c:v>
                </c:pt>
                <c:pt idx="73547">
                  <c:v>1527249600</c:v>
                </c:pt>
                <c:pt idx="73548">
                  <c:v>1527253200</c:v>
                </c:pt>
                <c:pt idx="73549">
                  <c:v>1527256800</c:v>
                </c:pt>
                <c:pt idx="73550">
                  <c:v>1527260400</c:v>
                </c:pt>
                <c:pt idx="73551">
                  <c:v>1527264000</c:v>
                </c:pt>
                <c:pt idx="73552">
                  <c:v>1527267600</c:v>
                </c:pt>
                <c:pt idx="73553">
                  <c:v>1527271200</c:v>
                </c:pt>
                <c:pt idx="73554">
                  <c:v>1527274800</c:v>
                </c:pt>
                <c:pt idx="73555">
                  <c:v>1527278400</c:v>
                </c:pt>
                <c:pt idx="73556">
                  <c:v>1527282000</c:v>
                </c:pt>
                <c:pt idx="73557">
                  <c:v>1527285600</c:v>
                </c:pt>
                <c:pt idx="73558">
                  <c:v>1527289200</c:v>
                </c:pt>
                <c:pt idx="73559">
                  <c:v>1527292800</c:v>
                </c:pt>
                <c:pt idx="73560">
                  <c:v>1527296400</c:v>
                </c:pt>
                <c:pt idx="73561">
                  <c:v>1527300000</c:v>
                </c:pt>
                <c:pt idx="73562">
                  <c:v>1527303600</c:v>
                </c:pt>
                <c:pt idx="73563">
                  <c:v>1527307200</c:v>
                </c:pt>
                <c:pt idx="73564">
                  <c:v>1527310800</c:v>
                </c:pt>
                <c:pt idx="73565">
                  <c:v>1527314400</c:v>
                </c:pt>
                <c:pt idx="73566">
                  <c:v>1527318000</c:v>
                </c:pt>
                <c:pt idx="73567">
                  <c:v>1527321600</c:v>
                </c:pt>
                <c:pt idx="73568">
                  <c:v>1527325200</c:v>
                </c:pt>
                <c:pt idx="73569">
                  <c:v>1527328800</c:v>
                </c:pt>
                <c:pt idx="73570">
                  <c:v>1527332400</c:v>
                </c:pt>
                <c:pt idx="73571">
                  <c:v>1527336000</c:v>
                </c:pt>
                <c:pt idx="73572">
                  <c:v>1527339600</c:v>
                </c:pt>
                <c:pt idx="73573">
                  <c:v>1527343200</c:v>
                </c:pt>
                <c:pt idx="73574">
                  <c:v>1527346800</c:v>
                </c:pt>
                <c:pt idx="73575">
                  <c:v>1527350400</c:v>
                </c:pt>
                <c:pt idx="73576">
                  <c:v>1527354000</c:v>
                </c:pt>
                <c:pt idx="73577">
                  <c:v>1527357600</c:v>
                </c:pt>
                <c:pt idx="73578">
                  <c:v>1527361200</c:v>
                </c:pt>
                <c:pt idx="73579">
                  <c:v>1527364800</c:v>
                </c:pt>
                <c:pt idx="73580">
                  <c:v>1527368400</c:v>
                </c:pt>
                <c:pt idx="73581">
                  <c:v>1527372000</c:v>
                </c:pt>
                <c:pt idx="73582">
                  <c:v>1527375600</c:v>
                </c:pt>
                <c:pt idx="73583">
                  <c:v>1527379200</c:v>
                </c:pt>
                <c:pt idx="73584">
                  <c:v>1527382800</c:v>
                </c:pt>
                <c:pt idx="73585">
                  <c:v>1527386400</c:v>
                </c:pt>
                <c:pt idx="73586">
                  <c:v>1527390000</c:v>
                </c:pt>
                <c:pt idx="73587">
                  <c:v>1527393600</c:v>
                </c:pt>
                <c:pt idx="73588">
                  <c:v>1527397200</c:v>
                </c:pt>
                <c:pt idx="73589">
                  <c:v>1527400800</c:v>
                </c:pt>
                <c:pt idx="73590">
                  <c:v>1527404400</c:v>
                </c:pt>
                <c:pt idx="73591">
                  <c:v>1527408000</c:v>
                </c:pt>
                <c:pt idx="73592">
                  <c:v>1527411600</c:v>
                </c:pt>
                <c:pt idx="73593">
                  <c:v>1527415200</c:v>
                </c:pt>
                <c:pt idx="73594">
                  <c:v>1527418800</c:v>
                </c:pt>
                <c:pt idx="73595">
                  <c:v>1527422400</c:v>
                </c:pt>
                <c:pt idx="73596">
                  <c:v>1527426000</c:v>
                </c:pt>
                <c:pt idx="73597">
                  <c:v>1527429600</c:v>
                </c:pt>
                <c:pt idx="73598">
                  <c:v>1527433200</c:v>
                </c:pt>
                <c:pt idx="73599">
                  <c:v>1527436800</c:v>
                </c:pt>
                <c:pt idx="73600">
                  <c:v>1527440400</c:v>
                </c:pt>
                <c:pt idx="73601">
                  <c:v>1527444000</c:v>
                </c:pt>
                <c:pt idx="73602">
                  <c:v>1527447600</c:v>
                </c:pt>
                <c:pt idx="73603">
                  <c:v>1527451200</c:v>
                </c:pt>
                <c:pt idx="73604">
                  <c:v>1527454800</c:v>
                </c:pt>
                <c:pt idx="73605">
                  <c:v>1527458400</c:v>
                </c:pt>
                <c:pt idx="73606">
                  <c:v>1527462000</c:v>
                </c:pt>
                <c:pt idx="73607">
                  <c:v>1527465600</c:v>
                </c:pt>
                <c:pt idx="73608">
                  <c:v>1527469200</c:v>
                </c:pt>
                <c:pt idx="73609">
                  <c:v>1527472800</c:v>
                </c:pt>
                <c:pt idx="73610">
                  <c:v>1527476400</c:v>
                </c:pt>
                <c:pt idx="73611">
                  <c:v>1527480000</c:v>
                </c:pt>
                <c:pt idx="73612">
                  <c:v>1527483600</c:v>
                </c:pt>
                <c:pt idx="73613">
                  <c:v>1527487200</c:v>
                </c:pt>
                <c:pt idx="73614">
                  <c:v>1527490800</c:v>
                </c:pt>
                <c:pt idx="73615">
                  <c:v>1527494400</c:v>
                </c:pt>
                <c:pt idx="73616">
                  <c:v>1527498000</c:v>
                </c:pt>
                <c:pt idx="73617">
                  <c:v>1527501600</c:v>
                </c:pt>
                <c:pt idx="73618">
                  <c:v>1527505200</c:v>
                </c:pt>
                <c:pt idx="73619">
                  <c:v>1527508800</c:v>
                </c:pt>
                <c:pt idx="73620">
                  <c:v>1527512400</c:v>
                </c:pt>
                <c:pt idx="73621">
                  <c:v>1527516000</c:v>
                </c:pt>
                <c:pt idx="73622">
                  <c:v>1527519600</c:v>
                </c:pt>
                <c:pt idx="73623">
                  <c:v>1527523200</c:v>
                </c:pt>
                <c:pt idx="73624">
                  <c:v>1527526800</c:v>
                </c:pt>
                <c:pt idx="73625">
                  <c:v>1527530400</c:v>
                </c:pt>
                <c:pt idx="73626">
                  <c:v>1527534000</c:v>
                </c:pt>
                <c:pt idx="73627">
                  <c:v>1527537600</c:v>
                </c:pt>
                <c:pt idx="73628">
                  <c:v>1527541200</c:v>
                </c:pt>
                <c:pt idx="73629">
                  <c:v>1527544800</c:v>
                </c:pt>
                <c:pt idx="73630">
                  <c:v>1527548400</c:v>
                </c:pt>
                <c:pt idx="73631">
                  <c:v>1527552000</c:v>
                </c:pt>
                <c:pt idx="73632">
                  <c:v>1527555600</c:v>
                </c:pt>
                <c:pt idx="73633">
                  <c:v>1527559200</c:v>
                </c:pt>
                <c:pt idx="73634">
                  <c:v>1527562800</c:v>
                </c:pt>
                <c:pt idx="73635">
                  <c:v>1527566400</c:v>
                </c:pt>
                <c:pt idx="73636">
                  <c:v>1527570000</c:v>
                </c:pt>
                <c:pt idx="73637">
                  <c:v>1527573600</c:v>
                </c:pt>
                <c:pt idx="73638">
                  <c:v>1527577200</c:v>
                </c:pt>
                <c:pt idx="73639">
                  <c:v>1527580800</c:v>
                </c:pt>
                <c:pt idx="73640">
                  <c:v>1527584400</c:v>
                </c:pt>
                <c:pt idx="73641">
                  <c:v>1527588000</c:v>
                </c:pt>
                <c:pt idx="73642">
                  <c:v>1527591600</c:v>
                </c:pt>
                <c:pt idx="73643">
                  <c:v>1527595200</c:v>
                </c:pt>
                <c:pt idx="73644">
                  <c:v>1527598800</c:v>
                </c:pt>
                <c:pt idx="73645">
                  <c:v>1527602400</c:v>
                </c:pt>
                <c:pt idx="73646">
                  <c:v>1527606000</c:v>
                </c:pt>
                <c:pt idx="73647">
                  <c:v>1527609600</c:v>
                </c:pt>
                <c:pt idx="73648">
                  <c:v>1527613200</c:v>
                </c:pt>
                <c:pt idx="73649">
                  <c:v>1527616800</c:v>
                </c:pt>
                <c:pt idx="73650">
                  <c:v>1527620400</c:v>
                </c:pt>
                <c:pt idx="73651">
                  <c:v>1527624000</c:v>
                </c:pt>
                <c:pt idx="73652">
                  <c:v>1527627600</c:v>
                </c:pt>
                <c:pt idx="73653">
                  <c:v>1527631200</c:v>
                </c:pt>
                <c:pt idx="73654">
                  <c:v>1527634800</c:v>
                </c:pt>
                <c:pt idx="73655">
                  <c:v>1527638400</c:v>
                </c:pt>
                <c:pt idx="73656">
                  <c:v>1527642000</c:v>
                </c:pt>
                <c:pt idx="73657">
                  <c:v>1527645600</c:v>
                </c:pt>
                <c:pt idx="73658">
                  <c:v>1527649200</c:v>
                </c:pt>
                <c:pt idx="73659">
                  <c:v>1527652800</c:v>
                </c:pt>
                <c:pt idx="73660">
                  <c:v>1527656400</c:v>
                </c:pt>
                <c:pt idx="73661">
                  <c:v>1527660000</c:v>
                </c:pt>
                <c:pt idx="73662">
                  <c:v>1527663600</c:v>
                </c:pt>
                <c:pt idx="73663">
                  <c:v>1527667200</c:v>
                </c:pt>
                <c:pt idx="73664">
                  <c:v>1527670800</c:v>
                </c:pt>
                <c:pt idx="73665">
                  <c:v>1527674400</c:v>
                </c:pt>
                <c:pt idx="73666">
                  <c:v>1527678000</c:v>
                </c:pt>
                <c:pt idx="73667">
                  <c:v>1527681600</c:v>
                </c:pt>
                <c:pt idx="73668">
                  <c:v>1527685200</c:v>
                </c:pt>
                <c:pt idx="73669">
                  <c:v>1527688800</c:v>
                </c:pt>
                <c:pt idx="73670">
                  <c:v>1527692400</c:v>
                </c:pt>
                <c:pt idx="73671">
                  <c:v>1527696000</c:v>
                </c:pt>
                <c:pt idx="73672">
                  <c:v>1527699600</c:v>
                </c:pt>
                <c:pt idx="73673">
                  <c:v>1527703200</c:v>
                </c:pt>
                <c:pt idx="73674">
                  <c:v>1527706800</c:v>
                </c:pt>
                <c:pt idx="73675">
                  <c:v>1527710400</c:v>
                </c:pt>
                <c:pt idx="73676">
                  <c:v>1527714000</c:v>
                </c:pt>
                <c:pt idx="73677">
                  <c:v>1527717600</c:v>
                </c:pt>
                <c:pt idx="73678">
                  <c:v>1527721200</c:v>
                </c:pt>
                <c:pt idx="73679">
                  <c:v>1527724800</c:v>
                </c:pt>
                <c:pt idx="73680">
                  <c:v>1527728400</c:v>
                </c:pt>
                <c:pt idx="73681">
                  <c:v>1527732000</c:v>
                </c:pt>
                <c:pt idx="73682">
                  <c:v>1527735600</c:v>
                </c:pt>
                <c:pt idx="73683">
                  <c:v>1527739200</c:v>
                </c:pt>
                <c:pt idx="73684">
                  <c:v>1527742800</c:v>
                </c:pt>
                <c:pt idx="73685">
                  <c:v>1527746400</c:v>
                </c:pt>
                <c:pt idx="73686">
                  <c:v>1527750000</c:v>
                </c:pt>
                <c:pt idx="73687">
                  <c:v>1527753600</c:v>
                </c:pt>
                <c:pt idx="73688">
                  <c:v>1527757200</c:v>
                </c:pt>
                <c:pt idx="73689">
                  <c:v>1527760800</c:v>
                </c:pt>
                <c:pt idx="73690">
                  <c:v>1527764400</c:v>
                </c:pt>
                <c:pt idx="73691">
                  <c:v>1527768000</c:v>
                </c:pt>
                <c:pt idx="73692">
                  <c:v>1527771600</c:v>
                </c:pt>
                <c:pt idx="73693">
                  <c:v>1527775200</c:v>
                </c:pt>
                <c:pt idx="73694">
                  <c:v>1527778800</c:v>
                </c:pt>
                <c:pt idx="73695">
                  <c:v>1527782400</c:v>
                </c:pt>
                <c:pt idx="73696">
                  <c:v>1527786000</c:v>
                </c:pt>
                <c:pt idx="73697">
                  <c:v>1527789600</c:v>
                </c:pt>
                <c:pt idx="73698">
                  <c:v>1527793200</c:v>
                </c:pt>
                <c:pt idx="73699">
                  <c:v>1527796800</c:v>
                </c:pt>
                <c:pt idx="73700">
                  <c:v>1527800400</c:v>
                </c:pt>
                <c:pt idx="73701">
                  <c:v>1527804000</c:v>
                </c:pt>
                <c:pt idx="73702">
                  <c:v>1527807600</c:v>
                </c:pt>
                <c:pt idx="73703">
                  <c:v>1527811200</c:v>
                </c:pt>
                <c:pt idx="73704">
                  <c:v>1527814800</c:v>
                </c:pt>
                <c:pt idx="73705">
                  <c:v>1527818400</c:v>
                </c:pt>
                <c:pt idx="73706">
                  <c:v>1527822000</c:v>
                </c:pt>
                <c:pt idx="73707">
                  <c:v>1527825600</c:v>
                </c:pt>
                <c:pt idx="73708">
                  <c:v>1527829200</c:v>
                </c:pt>
                <c:pt idx="73709">
                  <c:v>1527832800</c:v>
                </c:pt>
                <c:pt idx="73710">
                  <c:v>1527836400</c:v>
                </c:pt>
                <c:pt idx="73711">
                  <c:v>1527840000</c:v>
                </c:pt>
                <c:pt idx="73712">
                  <c:v>1527843600</c:v>
                </c:pt>
                <c:pt idx="73713">
                  <c:v>1527847200</c:v>
                </c:pt>
                <c:pt idx="73714">
                  <c:v>1527850800</c:v>
                </c:pt>
                <c:pt idx="73715">
                  <c:v>1527854400</c:v>
                </c:pt>
                <c:pt idx="73716">
                  <c:v>1527858000</c:v>
                </c:pt>
                <c:pt idx="73717">
                  <c:v>1527861600</c:v>
                </c:pt>
                <c:pt idx="73718">
                  <c:v>1527865200</c:v>
                </c:pt>
                <c:pt idx="73719">
                  <c:v>1527868800</c:v>
                </c:pt>
                <c:pt idx="73720">
                  <c:v>1527872400</c:v>
                </c:pt>
                <c:pt idx="73721">
                  <c:v>1527876000</c:v>
                </c:pt>
                <c:pt idx="73722">
                  <c:v>1527879600</c:v>
                </c:pt>
                <c:pt idx="73723">
                  <c:v>1527883200</c:v>
                </c:pt>
                <c:pt idx="73724">
                  <c:v>1527886800</c:v>
                </c:pt>
                <c:pt idx="73725">
                  <c:v>1527890400</c:v>
                </c:pt>
                <c:pt idx="73726">
                  <c:v>1527894000</c:v>
                </c:pt>
                <c:pt idx="73727">
                  <c:v>1527897600</c:v>
                </c:pt>
                <c:pt idx="73728">
                  <c:v>1527901200</c:v>
                </c:pt>
                <c:pt idx="73729">
                  <c:v>1527904800</c:v>
                </c:pt>
                <c:pt idx="73730">
                  <c:v>1527908400</c:v>
                </c:pt>
                <c:pt idx="73731">
                  <c:v>1527912000</c:v>
                </c:pt>
                <c:pt idx="73732">
                  <c:v>1527915600</c:v>
                </c:pt>
                <c:pt idx="73733">
                  <c:v>1527919200</c:v>
                </c:pt>
                <c:pt idx="73734">
                  <c:v>1527922800</c:v>
                </c:pt>
                <c:pt idx="73735">
                  <c:v>1527926400</c:v>
                </c:pt>
                <c:pt idx="73736">
                  <c:v>1527930000</c:v>
                </c:pt>
                <c:pt idx="73737">
                  <c:v>1527933600</c:v>
                </c:pt>
                <c:pt idx="73738">
                  <c:v>1527937200</c:v>
                </c:pt>
                <c:pt idx="73739">
                  <c:v>1527940800</c:v>
                </c:pt>
                <c:pt idx="73740">
                  <c:v>1527944400</c:v>
                </c:pt>
                <c:pt idx="73741">
                  <c:v>1527948000</c:v>
                </c:pt>
                <c:pt idx="73742">
                  <c:v>1527951600</c:v>
                </c:pt>
                <c:pt idx="73743">
                  <c:v>1527955200</c:v>
                </c:pt>
                <c:pt idx="73744">
                  <c:v>1527958800</c:v>
                </c:pt>
                <c:pt idx="73745">
                  <c:v>1527962400</c:v>
                </c:pt>
                <c:pt idx="73746">
                  <c:v>1527966000</c:v>
                </c:pt>
                <c:pt idx="73747">
                  <c:v>1527969600</c:v>
                </c:pt>
                <c:pt idx="73748">
                  <c:v>1527973200</c:v>
                </c:pt>
                <c:pt idx="73749">
                  <c:v>1527976800</c:v>
                </c:pt>
                <c:pt idx="73750">
                  <c:v>1527980400</c:v>
                </c:pt>
                <c:pt idx="73751">
                  <c:v>1527984000</c:v>
                </c:pt>
                <c:pt idx="73752">
                  <c:v>1527987600</c:v>
                </c:pt>
                <c:pt idx="73753">
                  <c:v>1527991200</c:v>
                </c:pt>
                <c:pt idx="73754">
                  <c:v>1527994800</c:v>
                </c:pt>
                <c:pt idx="73755">
                  <c:v>1527998400</c:v>
                </c:pt>
                <c:pt idx="73756">
                  <c:v>1528002000</c:v>
                </c:pt>
                <c:pt idx="73757">
                  <c:v>1528005600</c:v>
                </c:pt>
                <c:pt idx="73758">
                  <c:v>1528009200</c:v>
                </c:pt>
                <c:pt idx="73759">
                  <c:v>1528012800</c:v>
                </c:pt>
                <c:pt idx="73760">
                  <c:v>1528016400</c:v>
                </c:pt>
                <c:pt idx="73761">
                  <c:v>1528020000</c:v>
                </c:pt>
                <c:pt idx="73762">
                  <c:v>1528023600</c:v>
                </c:pt>
                <c:pt idx="73763">
                  <c:v>1528027200</c:v>
                </c:pt>
                <c:pt idx="73764">
                  <c:v>1528030800</c:v>
                </c:pt>
                <c:pt idx="73765">
                  <c:v>1528034400</c:v>
                </c:pt>
                <c:pt idx="73766">
                  <c:v>1528038000</c:v>
                </c:pt>
                <c:pt idx="73767">
                  <c:v>1528041600</c:v>
                </c:pt>
                <c:pt idx="73768">
                  <c:v>1528045200</c:v>
                </c:pt>
                <c:pt idx="73769">
                  <c:v>1528048800</c:v>
                </c:pt>
                <c:pt idx="73770">
                  <c:v>1528052400</c:v>
                </c:pt>
                <c:pt idx="73771">
                  <c:v>1528056000</c:v>
                </c:pt>
                <c:pt idx="73772">
                  <c:v>1528059600</c:v>
                </c:pt>
                <c:pt idx="73773">
                  <c:v>1528063200</c:v>
                </c:pt>
                <c:pt idx="73774">
                  <c:v>1528066800</c:v>
                </c:pt>
                <c:pt idx="73775">
                  <c:v>1528070400</c:v>
                </c:pt>
                <c:pt idx="73776">
                  <c:v>1528074000</c:v>
                </c:pt>
                <c:pt idx="73777">
                  <c:v>1528077600</c:v>
                </c:pt>
                <c:pt idx="73778">
                  <c:v>1528081200</c:v>
                </c:pt>
                <c:pt idx="73779">
                  <c:v>1528084800</c:v>
                </c:pt>
                <c:pt idx="73780">
                  <c:v>1528088400</c:v>
                </c:pt>
                <c:pt idx="73781">
                  <c:v>1528092000</c:v>
                </c:pt>
                <c:pt idx="73782">
                  <c:v>1528095600</c:v>
                </c:pt>
                <c:pt idx="73783">
                  <c:v>1528099200</c:v>
                </c:pt>
                <c:pt idx="73784">
                  <c:v>1528102800</c:v>
                </c:pt>
                <c:pt idx="73785">
                  <c:v>1528106400</c:v>
                </c:pt>
                <c:pt idx="73786">
                  <c:v>1528110000</c:v>
                </c:pt>
                <c:pt idx="73787">
                  <c:v>1528113600</c:v>
                </c:pt>
                <c:pt idx="73788">
                  <c:v>1528117200</c:v>
                </c:pt>
                <c:pt idx="73789">
                  <c:v>1528120800</c:v>
                </c:pt>
                <c:pt idx="73790">
                  <c:v>1528124400</c:v>
                </c:pt>
                <c:pt idx="73791">
                  <c:v>1528128000</c:v>
                </c:pt>
                <c:pt idx="73792">
                  <c:v>1528131600</c:v>
                </c:pt>
                <c:pt idx="73793">
                  <c:v>1528135200</c:v>
                </c:pt>
                <c:pt idx="73794">
                  <c:v>1528138800</c:v>
                </c:pt>
                <c:pt idx="73795">
                  <c:v>1528142400</c:v>
                </c:pt>
                <c:pt idx="73796">
                  <c:v>1528146000</c:v>
                </c:pt>
                <c:pt idx="73797">
                  <c:v>1528149600</c:v>
                </c:pt>
                <c:pt idx="73798">
                  <c:v>1528153200</c:v>
                </c:pt>
                <c:pt idx="73799">
                  <c:v>1528156800</c:v>
                </c:pt>
                <c:pt idx="73800">
                  <c:v>1528160400</c:v>
                </c:pt>
                <c:pt idx="73801">
                  <c:v>1528164000</c:v>
                </c:pt>
                <c:pt idx="73802">
                  <c:v>1528167600</c:v>
                </c:pt>
                <c:pt idx="73803">
                  <c:v>1528171200</c:v>
                </c:pt>
                <c:pt idx="73804">
                  <c:v>1528174800</c:v>
                </c:pt>
                <c:pt idx="73805">
                  <c:v>1528178400</c:v>
                </c:pt>
                <c:pt idx="73806">
                  <c:v>1528182000</c:v>
                </c:pt>
                <c:pt idx="73807">
                  <c:v>1528185600</c:v>
                </c:pt>
                <c:pt idx="73808">
                  <c:v>1528189200</c:v>
                </c:pt>
                <c:pt idx="73809">
                  <c:v>1528192800</c:v>
                </c:pt>
                <c:pt idx="73810">
                  <c:v>1528196400</c:v>
                </c:pt>
                <c:pt idx="73811">
                  <c:v>1528200000</c:v>
                </c:pt>
                <c:pt idx="73812">
                  <c:v>1528203600</c:v>
                </c:pt>
                <c:pt idx="73813">
                  <c:v>1528207200</c:v>
                </c:pt>
                <c:pt idx="73814">
                  <c:v>1528210800</c:v>
                </c:pt>
                <c:pt idx="73815">
                  <c:v>1528214400</c:v>
                </c:pt>
                <c:pt idx="73816">
                  <c:v>1528218000</c:v>
                </c:pt>
                <c:pt idx="73817">
                  <c:v>1528221600</c:v>
                </c:pt>
                <c:pt idx="73818">
                  <c:v>1528225200</c:v>
                </c:pt>
                <c:pt idx="73819">
                  <c:v>1528228800</c:v>
                </c:pt>
                <c:pt idx="73820">
                  <c:v>1528232400</c:v>
                </c:pt>
                <c:pt idx="73821">
                  <c:v>1528236000</c:v>
                </c:pt>
                <c:pt idx="73822">
                  <c:v>1528239600</c:v>
                </c:pt>
                <c:pt idx="73823">
                  <c:v>1528243200</c:v>
                </c:pt>
                <c:pt idx="73824">
                  <c:v>1528246800</c:v>
                </c:pt>
                <c:pt idx="73825">
                  <c:v>1528250400</c:v>
                </c:pt>
                <c:pt idx="73826">
                  <c:v>1528254000</c:v>
                </c:pt>
                <c:pt idx="73827">
                  <c:v>1528257600</c:v>
                </c:pt>
                <c:pt idx="73828">
                  <c:v>1528261200</c:v>
                </c:pt>
                <c:pt idx="73829">
                  <c:v>1528264800</c:v>
                </c:pt>
                <c:pt idx="73830">
                  <c:v>1528268400</c:v>
                </c:pt>
                <c:pt idx="73831">
                  <c:v>1528272000</c:v>
                </c:pt>
                <c:pt idx="73832">
                  <c:v>1528275600</c:v>
                </c:pt>
                <c:pt idx="73833">
                  <c:v>1528279200</c:v>
                </c:pt>
                <c:pt idx="73834">
                  <c:v>1528282800</c:v>
                </c:pt>
                <c:pt idx="73835">
                  <c:v>1528286400</c:v>
                </c:pt>
                <c:pt idx="73836">
                  <c:v>1528290000</c:v>
                </c:pt>
                <c:pt idx="73837">
                  <c:v>1528293600</c:v>
                </c:pt>
                <c:pt idx="73838">
                  <c:v>1528297200</c:v>
                </c:pt>
                <c:pt idx="73839">
                  <c:v>1528300800</c:v>
                </c:pt>
                <c:pt idx="73840">
                  <c:v>1528304400</c:v>
                </c:pt>
                <c:pt idx="73841">
                  <c:v>1528308000</c:v>
                </c:pt>
                <c:pt idx="73842">
                  <c:v>1528311600</c:v>
                </c:pt>
                <c:pt idx="73843">
                  <c:v>1528315200</c:v>
                </c:pt>
                <c:pt idx="73844">
                  <c:v>1528318800</c:v>
                </c:pt>
                <c:pt idx="73845">
                  <c:v>1528322400</c:v>
                </c:pt>
                <c:pt idx="73846">
                  <c:v>1528326000</c:v>
                </c:pt>
                <c:pt idx="73847">
                  <c:v>1528329600</c:v>
                </c:pt>
                <c:pt idx="73848">
                  <c:v>1528333200</c:v>
                </c:pt>
                <c:pt idx="73849">
                  <c:v>1528336800</c:v>
                </c:pt>
                <c:pt idx="73850">
                  <c:v>1528340400</c:v>
                </c:pt>
                <c:pt idx="73851">
                  <c:v>1528344000</c:v>
                </c:pt>
                <c:pt idx="73852">
                  <c:v>1528347600</c:v>
                </c:pt>
                <c:pt idx="73853">
                  <c:v>1528351200</c:v>
                </c:pt>
                <c:pt idx="73854">
                  <c:v>1528354800</c:v>
                </c:pt>
                <c:pt idx="73855">
                  <c:v>1528358400</c:v>
                </c:pt>
                <c:pt idx="73856">
                  <c:v>1528362000</c:v>
                </c:pt>
                <c:pt idx="73857">
                  <c:v>1528365600</c:v>
                </c:pt>
                <c:pt idx="73858">
                  <c:v>1528369200</c:v>
                </c:pt>
                <c:pt idx="73859">
                  <c:v>1528372800</c:v>
                </c:pt>
                <c:pt idx="73860">
                  <c:v>1528376400</c:v>
                </c:pt>
                <c:pt idx="73861">
                  <c:v>1528380000</c:v>
                </c:pt>
                <c:pt idx="73862">
                  <c:v>1528383600</c:v>
                </c:pt>
                <c:pt idx="73863">
                  <c:v>1528387200</c:v>
                </c:pt>
                <c:pt idx="73864">
                  <c:v>1528390800</c:v>
                </c:pt>
                <c:pt idx="73865">
                  <c:v>1528394400</c:v>
                </c:pt>
                <c:pt idx="73866">
                  <c:v>1528398000</c:v>
                </c:pt>
                <c:pt idx="73867">
                  <c:v>1528401600</c:v>
                </c:pt>
                <c:pt idx="73868">
                  <c:v>1528405200</c:v>
                </c:pt>
                <c:pt idx="73869">
                  <c:v>1528408800</c:v>
                </c:pt>
                <c:pt idx="73870">
                  <c:v>1528412400</c:v>
                </c:pt>
                <c:pt idx="73871">
                  <c:v>1528416000</c:v>
                </c:pt>
                <c:pt idx="73872">
                  <c:v>1528419600</c:v>
                </c:pt>
                <c:pt idx="73873">
                  <c:v>1528423200</c:v>
                </c:pt>
                <c:pt idx="73874">
                  <c:v>1528426800</c:v>
                </c:pt>
                <c:pt idx="73875">
                  <c:v>1528430400</c:v>
                </c:pt>
                <c:pt idx="73876">
                  <c:v>1528434000</c:v>
                </c:pt>
                <c:pt idx="73877">
                  <c:v>1528437600</c:v>
                </c:pt>
                <c:pt idx="73878">
                  <c:v>1528441200</c:v>
                </c:pt>
                <c:pt idx="73879">
                  <c:v>1528444800</c:v>
                </c:pt>
                <c:pt idx="73880">
                  <c:v>1528448400</c:v>
                </c:pt>
                <c:pt idx="73881">
                  <c:v>1528452000</c:v>
                </c:pt>
                <c:pt idx="73882">
                  <c:v>1528455600</c:v>
                </c:pt>
                <c:pt idx="73883">
                  <c:v>1528459200</c:v>
                </c:pt>
                <c:pt idx="73884">
                  <c:v>1528462800</c:v>
                </c:pt>
                <c:pt idx="73885">
                  <c:v>1528466400</c:v>
                </c:pt>
                <c:pt idx="73886">
                  <c:v>1528470000</c:v>
                </c:pt>
                <c:pt idx="73887">
                  <c:v>1528473600</c:v>
                </c:pt>
                <c:pt idx="73888">
                  <c:v>1528477200</c:v>
                </c:pt>
                <c:pt idx="73889">
                  <c:v>1528480800</c:v>
                </c:pt>
                <c:pt idx="73890">
                  <c:v>1528484400</c:v>
                </c:pt>
                <c:pt idx="73891">
                  <c:v>1528488000</c:v>
                </c:pt>
                <c:pt idx="73892">
                  <c:v>1528491600</c:v>
                </c:pt>
                <c:pt idx="73893">
                  <c:v>1528495200</c:v>
                </c:pt>
                <c:pt idx="73894">
                  <c:v>1528498800</c:v>
                </c:pt>
                <c:pt idx="73895">
                  <c:v>1528502400</c:v>
                </c:pt>
                <c:pt idx="73896">
                  <c:v>1528506000</c:v>
                </c:pt>
                <c:pt idx="73897">
                  <c:v>1528509600</c:v>
                </c:pt>
                <c:pt idx="73898">
                  <c:v>1528513200</c:v>
                </c:pt>
                <c:pt idx="73899">
                  <c:v>1528516800</c:v>
                </c:pt>
                <c:pt idx="73900">
                  <c:v>1528520400</c:v>
                </c:pt>
                <c:pt idx="73901">
                  <c:v>1528524000</c:v>
                </c:pt>
                <c:pt idx="73902">
                  <c:v>1528527600</c:v>
                </c:pt>
                <c:pt idx="73903">
                  <c:v>1528531200</c:v>
                </c:pt>
                <c:pt idx="73904">
                  <c:v>1528534800</c:v>
                </c:pt>
                <c:pt idx="73905">
                  <c:v>1528538400</c:v>
                </c:pt>
                <c:pt idx="73906">
                  <c:v>1528542000</c:v>
                </c:pt>
                <c:pt idx="73907">
                  <c:v>1528545600</c:v>
                </c:pt>
                <c:pt idx="73908">
                  <c:v>1528549200</c:v>
                </c:pt>
                <c:pt idx="73909">
                  <c:v>1528552800</c:v>
                </c:pt>
                <c:pt idx="73910">
                  <c:v>1528556400</c:v>
                </c:pt>
                <c:pt idx="73911">
                  <c:v>1528560000</c:v>
                </c:pt>
                <c:pt idx="73912">
                  <c:v>1528563600</c:v>
                </c:pt>
                <c:pt idx="73913">
                  <c:v>1528567200</c:v>
                </c:pt>
                <c:pt idx="73914">
                  <c:v>1528570800</c:v>
                </c:pt>
                <c:pt idx="73915">
                  <c:v>1528574400</c:v>
                </c:pt>
                <c:pt idx="73916">
                  <c:v>1528578000</c:v>
                </c:pt>
                <c:pt idx="73917">
                  <c:v>1528581600</c:v>
                </c:pt>
                <c:pt idx="73918">
                  <c:v>1528585200</c:v>
                </c:pt>
                <c:pt idx="73919">
                  <c:v>1528588800</c:v>
                </c:pt>
                <c:pt idx="73920">
                  <c:v>1528592400</c:v>
                </c:pt>
                <c:pt idx="73921">
                  <c:v>1528596000</c:v>
                </c:pt>
                <c:pt idx="73922">
                  <c:v>1528599600</c:v>
                </c:pt>
                <c:pt idx="73923">
                  <c:v>1528603200</c:v>
                </c:pt>
                <c:pt idx="73924">
                  <c:v>1528606800</c:v>
                </c:pt>
                <c:pt idx="73925">
                  <c:v>1528610400</c:v>
                </c:pt>
                <c:pt idx="73926">
                  <c:v>1528614000</c:v>
                </c:pt>
                <c:pt idx="73927">
                  <c:v>1528617600</c:v>
                </c:pt>
                <c:pt idx="73928">
                  <c:v>1528621200</c:v>
                </c:pt>
                <c:pt idx="73929">
                  <c:v>1528624800</c:v>
                </c:pt>
                <c:pt idx="73930">
                  <c:v>1528628400</c:v>
                </c:pt>
                <c:pt idx="73931">
                  <c:v>1528632000</c:v>
                </c:pt>
                <c:pt idx="73932">
                  <c:v>1528635600</c:v>
                </c:pt>
                <c:pt idx="73933">
                  <c:v>1528639200</c:v>
                </c:pt>
                <c:pt idx="73934">
                  <c:v>1528642800</c:v>
                </c:pt>
                <c:pt idx="73935">
                  <c:v>1528646400</c:v>
                </c:pt>
                <c:pt idx="73936">
                  <c:v>1528650000</c:v>
                </c:pt>
                <c:pt idx="73937">
                  <c:v>1528653600</c:v>
                </c:pt>
                <c:pt idx="73938">
                  <c:v>1528657200</c:v>
                </c:pt>
                <c:pt idx="73939">
                  <c:v>1528660800</c:v>
                </c:pt>
                <c:pt idx="73940">
                  <c:v>1528664400</c:v>
                </c:pt>
                <c:pt idx="73941">
                  <c:v>1528668000</c:v>
                </c:pt>
                <c:pt idx="73942">
                  <c:v>1528671600</c:v>
                </c:pt>
                <c:pt idx="73943">
                  <c:v>1528675200</c:v>
                </c:pt>
                <c:pt idx="73944">
                  <c:v>1528678800</c:v>
                </c:pt>
                <c:pt idx="73945">
                  <c:v>1528682400</c:v>
                </c:pt>
                <c:pt idx="73946">
                  <c:v>1528686000</c:v>
                </c:pt>
                <c:pt idx="73947">
                  <c:v>1528689600</c:v>
                </c:pt>
                <c:pt idx="73948">
                  <c:v>1528693200</c:v>
                </c:pt>
                <c:pt idx="73949">
                  <c:v>1528696800</c:v>
                </c:pt>
                <c:pt idx="73950">
                  <c:v>1528700400</c:v>
                </c:pt>
                <c:pt idx="73951">
                  <c:v>1528704000</c:v>
                </c:pt>
                <c:pt idx="73952">
                  <c:v>1528707600</c:v>
                </c:pt>
                <c:pt idx="73953">
                  <c:v>1528711200</c:v>
                </c:pt>
                <c:pt idx="73954">
                  <c:v>1528714800</c:v>
                </c:pt>
                <c:pt idx="73955">
                  <c:v>1528718400</c:v>
                </c:pt>
                <c:pt idx="73956">
                  <c:v>1528722000</c:v>
                </c:pt>
                <c:pt idx="73957">
                  <c:v>1528725600</c:v>
                </c:pt>
                <c:pt idx="73958">
                  <c:v>1528729200</c:v>
                </c:pt>
                <c:pt idx="73959">
                  <c:v>1528732800</c:v>
                </c:pt>
                <c:pt idx="73960">
                  <c:v>1528736400</c:v>
                </c:pt>
                <c:pt idx="73961">
                  <c:v>1528740000</c:v>
                </c:pt>
                <c:pt idx="73962">
                  <c:v>1528743600</c:v>
                </c:pt>
                <c:pt idx="73963">
                  <c:v>1528747200</c:v>
                </c:pt>
                <c:pt idx="73964">
                  <c:v>1528750800</c:v>
                </c:pt>
                <c:pt idx="73965">
                  <c:v>1528754400</c:v>
                </c:pt>
                <c:pt idx="73966">
                  <c:v>1528758000</c:v>
                </c:pt>
                <c:pt idx="73967">
                  <c:v>1528761600</c:v>
                </c:pt>
                <c:pt idx="73968">
                  <c:v>1528765200</c:v>
                </c:pt>
                <c:pt idx="73969">
                  <c:v>1528768800</c:v>
                </c:pt>
                <c:pt idx="73970">
                  <c:v>1528772400</c:v>
                </c:pt>
                <c:pt idx="73971">
                  <c:v>1528776000</c:v>
                </c:pt>
                <c:pt idx="73972">
                  <c:v>1528779600</c:v>
                </c:pt>
                <c:pt idx="73973">
                  <c:v>1528783200</c:v>
                </c:pt>
                <c:pt idx="73974">
                  <c:v>1528786800</c:v>
                </c:pt>
                <c:pt idx="73975">
                  <c:v>1528790400</c:v>
                </c:pt>
                <c:pt idx="73976">
                  <c:v>1528794000</c:v>
                </c:pt>
                <c:pt idx="73977">
                  <c:v>1528797600</c:v>
                </c:pt>
                <c:pt idx="73978">
                  <c:v>1528801200</c:v>
                </c:pt>
                <c:pt idx="73979">
                  <c:v>1528804800</c:v>
                </c:pt>
                <c:pt idx="73980">
                  <c:v>1528808400</c:v>
                </c:pt>
                <c:pt idx="73981">
                  <c:v>1528812000</c:v>
                </c:pt>
                <c:pt idx="73982">
                  <c:v>1528815600</c:v>
                </c:pt>
                <c:pt idx="73983">
                  <c:v>1528819200</c:v>
                </c:pt>
                <c:pt idx="73984">
                  <c:v>1528822800</c:v>
                </c:pt>
                <c:pt idx="73985">
                  <c:v>1528826400</c:v>
                </c:pt>
                <c:pt idx="73986">
                  <c:v>1528830000</c:v>
                </c:pt>
                <c:pt idx="73987">
                  <c:v>1528833600</c:v>
                </c:pt>
                <c:pt idx="73988">
                  <c:v>1528837200</c:v>
                </c:pt>
                <c:pt idx="73989">
                  <c:v>1528840800</c:v>
                </c:pt>
                <c:pt idx="73990">
                  <c:v>1528844400</c:v>
                </c:pt>
                <c:pt idx="73991">
                  <c:v>1528848000</c:v>
                </c:pt>
                <c:pt idx="73992">
                  <c:v>1528851600</c:v>
                </c:pt>
                <c:pt idx="73993">
                  <c:v>1528855200</c:v>
                </c:pt>
                <c:pt idx="73994">
                  <c:v>1528858800</c:v>
                </c:pt>
                <c:pt idx="73995">
                  <c:v>1528862400</c:v>
                </c:pt>
                <c:pt idx="73996">
                  <c:v>1528866000</c:v>
                </c:pt>
                <c:pt idx="73997">
                  <c:v>1528869600</c:v>
                </c:pt>
                <c:pt idx="73998">
                  <c:v>1528873200</c:v>
                </c:pt>
                <c:pt idx="73999">
                  <c:v>1528876800</c:v>
                </c:pt>
                <c:pt idx="74000">
                  <c:v>1528880400</c:v>
                </c:pt>
                <c:pt idx="74001">
                  <c:v>1528884000</c:v>
                </c:pt>
                <c:pt idx="74002">
                  <c:v>1528887600</c:v>
                </c:pt>
                <c:pt idx="74003">
                  <c:v>1528891200</c:v>
                </c:pt>
                <c:pt idx="74004">
                  <c:v>1528894800</c:v>
                </c:pt>
                <c:pt idx="74005">
                  <c:v>1528898400</c:v>
                </c:pt>
                <c:pt idx="74006">
                  <c:v>1528902000</c:v>
                </c:pt>
                <c:pt idx="74007">
                  <c:v>1528905600</c:v>
                </c:pt>
                <c:pt idx="74008">
                  <c:v>1528909200</c:v>
                </c:pt>
                <c:pt idx="74009">
                  <c:v>1528912800</c:v>
                </c:pt>
                <c:pt idx="74010">
                  <c:v>1528916400</c:v>
                </c:pt>
                <c:pt idx="74011">
                  <c:v>1528920000</c:v>
                </c:pt>
                <c:pt idx="74012">
                  <c:v>1528923600</c:v>
                </c:pt>
                <c:pt idx="74013">
                  <c:v>1528927200</c:v>
                </c:pt>
                <c:pt idx="74014">
                  <c:v>1528930800</c:v>
                </c:pt>
                <c:pt idx="74015">
                  <c:v>1528934400</c:v>
                </c:pt>
                <c:pt idx="74016">
                  <c:v>1528938000</c:v>
                </c:pt>
                <c:pt idx="74017">
                  <c:v>1528941600</c:v>
                </c:pt>
                <c:pt idx="74018">
                  <c:v>1528945200</c:v>
                </c:pt>
                <c:pt idx="74019">
                  <c:v>1528948800</c:v>
                </c:pt>
                <c:pt idx="74020">
                  <c:v>1528952400</c:v>
                </c:pt>
                <c:pt idx="74021">
                  <c:v>1528956000</c:v>
                </c:pt>
                <c:pt idx="74022">
                  <c:v>1528959600</c:v>
                </c:pt>
                <c:pt idx="74023">
                  <c:v>1528963200</c:v>
                </c:pt>
                <c:pt idx="74024">
                  <c:v>1528966800</c:v>
                </c:pt>
                <c:pt idx="74025">
                  <c:v>1528970400</c:v>
                </c:pt>
                <c:pt idx="74026">
                  <c:v>1528974000</c:v>
                </c:pt>
                <c:pt idx="74027">
                  <c:v>1528977600</c:v>
                </c:pt>
                <c:pt idx="74028">
                  <c:v>1528981200</c:v>
                </c:pt>
                <c:pt idx="74029">
                  <c:v>1528984800</c:v>
                </c:pt>
                <c:pt idx="74030">
                  <c:v>1528988400</c:v>
                </c:pt>
                <c:pt idx="74031">
                  <c:v>1528992000</c:v>
                </c:pt>
                <c:pt idx="74032">
                  <c:v>1528995600</c:v>
                </c:pt>
                <c:pt idx="74033">
                  <c:v>1528999200</c:v>
                </c:pt>
                <c:pt idx="74034">
                  <c:v>1529002800</c:v>
                </c:pt>
                <c:pt idx="74035">
                  <c:v>1529006400</c:v>
                </c:pt>
                <c:pt idx="74036">
                  <c:v>1529010000</c:v>
                </c:pt>
                <c:pt idx="74037">
                  <c:v>1529013600</c:v>
                </c:pt>
                <c:pt idx="74038">
                  <c:v>1529017200</c:v>
                </c:pt>
                <c:pt idx="74039">
                  <c:v>1529020800</c:v>
                </c:pt>
                <c:pt idx="74040">
                  <c:v>1529024400</c:v>
                </c:pt>
                <c:pt idx="74041">
                  <c:v>1529028000</c:v>
                </c:pt>
                <c:pt idx="74042">
                  <c:v>1529031600</c:v>
                </c:pt>
                <c:pt idx="74043">
                  <c:v>1529035200</c:v>
                </c:pt>
                <c:pt idx="74044">
                  <c:v>1529038800</c:v>
                </c:pt>
                <c:pt idx="74045">
                  <c:v>1529042400</c:v>
                </c:pt>
                <c:pt idx="74046">
                  <c:v>1529046000</c:v>
                </c:pt>
                <c:pt idx="74047">
                  <c:v>1529049600</c:v>
                </c:pt>
                <c:pt idx="74048">
                  <c:v>1529053200</c:v>
                </c:pt>
                <c:pt idx="74049">
                  <c:v>1529056800</c:v>
                </c:pt>
                <c:pt idx="74050">
                  <c:v>1529060400</c:v>
                </c:pt>
                <c:pt idx="74051">
                  <c:v>1529064000</c:v>
                </c:pt>
                <c:pt idx="74052">
                  <c:v>1529067600</c:v>
                </c:pt>
                <c:pt idx="74053">
                  <c:v>1529071200</c:v>
                </c:pt>
                <c:pt idx="74054">
                  <c:v>1529074800</c:v>
                </c:pt>
                <c:pt idx="74055">
                  <c:v>1529078400</c:v>
                </c:pt>
                <c:pt idx="74056">
                  <c:v>1529082000</c:v>
                </c:pt>
                <c:pt idx="74057">
                  <c:v>1529085600</c:v>
                </c:pt>
                <c:pt idx="74058">
                  <c:v>1529089200</c:v>
                </c:pt>
                <c:pt idx="74059">
                  <c:v>1529092800</c:v>
                </c:pt>
                <c:pt idx="74060">
                  <c:v>1529096400</c:v>
                </c:pt>
                <c:pt idx="74061">
                  <c:v>1529100000</c:v>
                </c:pt>
                <c:pt idx="74062">
                  <c:v>1529103600</c:v>
                </c:pt>
                <c:pt idx="74063">
                  <c:v>1529107200</c:v>
                </c:pt>
                <c:pt idx="74064">
                  <c:v>1529110800</c:v>
                </c:pt>
                <c:pt idx="74065">
                  <c:v>1529114400</c:v>
                </c:pt>
                <c:pt idx="74066">
                  <c:v>1529118000</c:v>
                </c:pt>
                <c:pt idx="74067">
                  <c:v>1529121600</c:v>
                </c:pt>
                <c:pt idx="74068">
                  <c:v>1529125200</c:v>
                </c:pt>
                <c:pt idx="74069">
                  <c:v>1529128800</c:v>
                </c:pt>
                <c:pt idx="74070">
                  <c:v>1529132400</c:v>
                </c:pt>
                <c:pt idx="74071">
                  <c:v>1529136000</c:v>
                </c:pt>
                <c:pt idx="74072">
                  <c:v>1529139600</c:v>
                </c:pt>
                <c:pt idx="74073">
                  <c:v>1529143200</c:v>
                </c:pt>
                <c:pt idx="74074">
                  <c:v>1529146800</c:v>
                </c:pt>
                <c:pt idx="74075">
                  <c:v>1529150400</c:v>
                </c:pt>
                <c:pt idx="74076">
                  <c:v>1529154000</c:v>
                </c:pt>
                <c:pt idx="74077">
                  <c:v>1529157600</c:v>
                </c:pt>
                <c:pt idx="74078">
                  <c:v>1529161200</c:v>
                </c:pt>
                <c:pt idx="74079">
                  <c:v>1529164800</c:v>
                </c:pt>
                <c:pt idx="74080">
                  <c:v>1529168400</c:v>
                </c:pt>
                <c:pt idx="74081">
                  <c:v>1529172000</c:v>
                </c:pt>
                <c:pt idx="74082">
                  <c:v>1529175600</c:v>
                </c:pt>
                <c:pt idx="74083">
                  <c:v>1529179200</c:v>
                </c:pt>
                <c:pt idx="74084">
                  <c:v>1529182800</c:v>
                </c:pt>
                <c:pt idx="74085">
                  <c:v>1529186400</c:v>
                </c:pt>
                <c:pt idx="74086">
                  <c:v>1529190000</c:v>
                </c:pt>
                <c:pt idx="74087">
                  <c:v>1529193600</c:v>
                </c:pt>
                <c:pt idx="74088">
                  <c:v>1529197200</c:v>
                </c:pt>
                <c:pt idx="74089">
                  <c:v>1529200800</c:v>
                </c:pt>
                <c:pt idx="74090">
                  <c:v>1529204400</c:v>
                </c:pt>
                <c:pt idx="74091">
                  <c:v>1529208000</c:v>
                </c:pt>
                <c:pt idx="74092">
                  <c:v>1529211600</c:v>
                </c:pt>
                <c:pt idx="74093">
                  <c:v>1529215200</c:v>
                </c:pt>
                <c:pt idx="74094">
                  <c:v>1529218800</c:v>
                </c:pt>
                <c:pt idx="74095">
                  <c:v>1529222400</c:v>
                </c:pt>
                <c:pt idx="74096">
                  <c:v>1529226000</c:v>
                </c:pt>
                <c:pt idx="74097">
                  <c:v>1529229600</c:v>
                </c:pt>
                <c:pt idx="74098">
                  <c:v>1529233200</c:v>
                </c:pt>
                <c:pt idx="74099">
                  <c:v>1529236800</c:v>
                </c:pt>
                <c:pt idx="74100">
                  <c:v>1529240400</c:v>
                </c:pt>
                <c:pt idx="74101">
                  <c:v>1529244000</c:v>
                </c:pt>
                <c:pt idx="74102">
                  <c:v>1529247600</c:v>
                </c:pt>
                <c:pt idx="74103">
                  <c:v>1529251200</c:v>
                </c:pt>
                <c:pt idx="74104">
                  <c:v>1529254800</c:v>
                </c:pt>
                <c:pt idx="74105">
                  <c:v>1529258400</c:v>
                </c:pt>
                <c:pt idx="74106">
                  <c:v>1529262000</c:v>
                </c:pt>
                <c:pt idx="74107">
                  <c:v>1529265600</c:v>
                </c:pt>
                <c:pt idx="74108">
                  <c:v>1529269200</c:v>
                </c:pt>
                <c:pt idx="74109">
                  <c:v>1529272800</c:v>
                </c:pt>
                <c:pt idx="74110">
                  <c:v>1529276400</c:v>
                </c:pt>
                <c:pt idx="74111">
                  <c:v>1529280000</c:v>
                </c:pt>
                <c:pt idx="74112">
                  <c:v>1529283600</c:v>
                </c:pt>
                <c:pt idx="74113">
                  <c:v>1529287200</c:v>
                </c:pt>
                <c:pt idx="74114">
                  <c:v>1529290800</c:v>
                </c:pt>
                <c:pt idx="74115">
                  <c:v>1529294400</c:v>
                </c:pt>
                <c:pt idx="74116">
                  <c:v>1529298000</c:v>
                </c:pt>
                <c:pt idx="74117">
                  <c:v>1529301600</c:v>
                </c:pt>
                <c:pt idx="74118">
                  <c:v>1529305200</c:v>
                </c:pt>
                <c:pt idx="74119">
                  <c:v>1529308800</c:v>
                </c:pt>
                <c:pt idx="74120">
                  <c:v>1529312400</c:v>
                </c:pt>
                <c:pt idx="74121">
                  <c:v>1529316000</c:v>
                </c:pt>
                <c:pt idx="74122">
                  <c:v>1529319600</c:v>
                </c:pt>
                <c:pt idx="74123">
                  <c:v>1529323200</c:v>
                </c:pt>
                <c:pt idx="74124">
                  <c:v>1529326800</c:v>
                </c:pt>
                <c:pt idx="74125">
                  <c:v>1529330400</c:v>
                </c:pt>
                <c:pt idx="74126">
                  <c:v>1529334000</c:v>
                </c:pt>
                <c:pt idx="74127">
                  <c:v>1529337600</c:v>
                </c:pt>
                <c:pt idx="74128">
                  <c:v>1529341200</c:v>
                </c:pt>
                <c:pt idx="74129">
                  <c:v>1529344800</c:v>
                </c:pt>
                <c:pt idx="74130">
                  <c:v>1529348400</c:v>
                </c:pt>
                <c:pt idx="74131">
                  <c:v>1529352000</c:v>
                </c:pt>
                <c:pt idx="74132">
                  <c:v>1529355600</c:v>
                </c:pt>
                <c:pt idx="74133">
                  <c:v>1529359200</c:v>
                </c:pt>
                <c:pt idx="74134">
                  <c:v>1529362800</c:v>
                </c:pt>
                <c:pt idx="74135">
                  <c:v>1529366400</c:v>
                </c:pt>
                <c:pt idx="74136">
                  <c:v>1529370000</c:v>
                </c:pt>
                <c:pt idx="74137">
                  <c:v>1529373600</c:v>
                </c:pt>
                <c:pt idx="74138">
                  <c:v>1529377200</c:v>
                </c:pt>
                <c:pt idx="74139">
                  <c:v>1529380800</c:v>
                </c:pt>
                <c:pt idx="74140">
                  <c:v>1529384400</c:v>
                </c:pt>
                <c:pt idx="74141">
                  <c:v>1529388000</c:v>
                </c:pt>
                <c:pt idx="74142">
                  <c:v>1529391600</c:v>
                </c:pt>
                <c:pt idx="74143">
                  <c:v>1529395200</c:v>
                </c:pt>
                <c:pt idx="74144">
                  <c:v>1529398800</c:v>
                </c:pt>
                <c:pt idx="74145">
                  <c:v>1529402400</c:v>
                </c:pt>
                <c:pt idx="74146">
                  <c:v>1529406000</c:v>
                </c:pt>
                <c:pt idx="74147">
                  <c:v>1529409600</c:v>
                </c:pt>
                <c:pt idx="74148">
                  <c:v>1529413200</c:v>
                </c:pt>
                <c:pt idx="74149">
                  <c:v>1529416800</c:v>
                </c:pt>
                <c:pt idx="74150">
                  <c:v>1529420400</c:v>
                </c:pt>
                <c:pt idx="74151">
                  <c:v>1529424000</c:v>
                </c:pt>
                <c:pt idx="74152">
                  <c:v>1529427600</c:v>
                </c:pt>
                <c:pt idx="74153">
                  <c:v>1529431200</c:v>
                </c:pt>
                <c:pt idx="74154">
                  <c:v>1529434800</c:v>
                </c:pt>
                <c:pt idx="74155">
                  <c:v>1529438400</c:v>
                </c:pt>
                <c:pt idx="74156">
                  <c:v>1529442000</c:v>
                </c:pt>
                <c:pt idx="74157">
                  <c:v>1529445600</c:v>
                </c:pt>
                <c:pt idx="74158">
                  <c:v>1529449200</c:v>
                </c:pt>
                <c:pt idx="74159">
                  <c:v>1529452800</c:v>
                </c:pt>
                <c:pt idx="74160">
                  <c:v>1529456400</c:v>
                </c:pt>
                <c:pt idx="74161">
                  <c:v>1529460000</c:v>
                </c:pt>
                <c:pt idx="74162">
                  <c:v>1529463600</c:v>
                </c:pt>
                <c:pt idx="74163">
                  <c:v>1529467200</c:v>
                </c:pt>
                <c:pt idx="74164">
                  <c:v>1529470800</c:v>
                </c:pt>
                <c:pt idx="74165">
                  <c:v>1529474400</c:v>
                </c:pt>
                <c:pt idx="74166">
                  <c:v>1529478000</c:v>
                </c:pt>
                <c:pt idx="74167">
                  <c:v>1529481600</c:v>
                </c:pt>
                <c:pt idx="74168">
                  <c:v>1529485200</c:v>
                </c:pt>
                <c:pt idx="74169">
                  <c:v>1529488800</c:v>
                </c:pt>
                <c:pt idx="74170">
                  <c:v>1529492400</c:v>
                </c:pt>
                <c:pt idx="74171">
                  <c:v>1529496000</c:v>
                </c:pt>
                <c:pt idx="74172">
                  <c:v>1529499600</c:v>
                </c:pt>
                <c:pt idx="74173">
                  <c:v>1529503200</c:v>
                </c:pt>
                <c:pt idx="74174">
                  <c:v>1529506800</c:v>
                </c:pt>
                <c:pt idx="74175">
                  <c:v>1529510400</c:v>
                </c:pt>
                <c:pt idx="74176">
                  <c:v>1529514000</c:v>
                </c:pt>
                <c:pt idx="74177">
                  <c:v>1529517600</c:v>
                </c:pt>
                <c:pt idx="74178">
                  <c:v>1529521200</c:v>
                </c:pt>
                <c:pt idx="74179">
                  <c:v>1529524800</c:v>
                </c:pt>
                <c:pt idx="74180">
                  <c:v>1529528400</c:v>
                </c:pt>
                <c:pt idx="74181">
                  <c:v>1529532000</c:v>
                </c:pt>
                <c:pt idx="74182">
                  <c:v>1529535600</c:v>
                </c:pt>
                <c:pt idx="74183">
                  <c:v>1529539200</c:v>
                </c:pt>
                <c:pt idx="74184">
                  <c:v>1529542800</c:v>
                </c:pt>
                <c:pt idx="74185">
                  <c:v>1529546400</c:v>
                </c:pt>
                <c:pt idx="74186">
                  <c:v>1529550000</c:v>
                </c:pt>
                <c:pt idx="74187">
                  <c:v>1529553600</c:v>
                </c:pt>
                <c:pt idx="74188">
                  <c:v>1529557200</c:v>
                </c:pt>
                <c:pt idx="74189">
                  <c:v>1529560800</c:v>
                </c:pt>
                <c:pt idx="74190">
                  <c:v>1529564400</c:v>
                </c:pt>
                <c:pt idx="74191">
                  <c:v>1529568000</c:v>
                </c:pt>
                <c:pt idx="74192">
                  <c:v>1529571600</c:v>
                </c:pt>
                <c:pt idx="74193">
                  <c:v>1529575200</c:v>
                </c:pt>
                <c:pt idx="74194">
                  <c:v>1529578800</c:v>
                </c:pt>
                <c:pt idx="74195">
                  <c:v>1529582400</c:v>
                </c:pt>
                <c:pt idx="74196">
                  <c:v>1529586000</c:v>
                </c:pt>
                <c:pt idx="74197">
                  <c:v>1529589600</c:v>
                </c:pt>
                <c:pt idx="74198">
                  <c:v>1529593200</c:v>
                </c:pt>
                <c:pt idx="74199">
                  <c:v>1529596800</c:v>
                </c:pt>
                <c:pt idx="74200">
                  <c:v>1529600400</c:v>
                </c:pt>
                <c:pt idx="74201">
                  <c:v>1529604000</c:v>
                </c:pt>
                <c:pt idx="74202">
                  <c:v>1529607600</c:v>
                </c:pt>
                <c:pt idx="74203">
                  <c:v>1529611200</c:v>
                </c:pt>
                <c:pt idx="74204">
                  <c:v>1529614800</c:v>
                </c:pt>
                <c:pt idx="74205">
                  <c:v>1529618400</c:v>
                </c:pt>
                <c:pt idx="74206">
                  <c:v>1529622000</c:v>
                </c:pt>
                <c:pt idx="74207">
                  <c:v>1529625600</c:v>
                </c:pt>
                <c:pt idx="74208">
                  <c:v>1529629200</c:v>
                </c:pt>
                <c:pt idx="74209">
                  <c:v>1529632800</c:v>
                </c:pt>
                <c:pt idx="74210">
                  <c:v>1529636400</c:v>
                </c:pt>
                <c:pt idx="74211">
                  <c:v>1529640000</c:v>
                </c:pt>
                <c:pt idx="74212">
                  <c:v>1529643600</c:v>
                </c:pt>
                <c:pt idx="74213">
                  <c:v>1529647200</c:v>
                </c:pt>
                <c:pt idx="74214">
                  <c:v>1529650800</c:v>
                </c:pt>
                <c:pt idx="74215">
                  <c:v>1529654400</c:v>
                </c:pt>
                <c:pt idx="74216">
                  <c:v>1529658000</c:v>
                </c:pt>
                <c:pt idx="74217">
                  <c:v>1529661600</c:v>
                </c:pt>
                <c:pt idx="74218">
                  <c:v>1529665200</c:v>
                </c:pt>
                <c:pt idx="74219">
                  <c:v>1529668800</c:v>
                </c:pt>
                <c:pt idx="74220">
                  <c:v>1529672400</c:v>
                </c:pt>
                <c:pt idx="74221">
                  <c:v>1529676000</c:v>
                </c:pt>
                <c:pt idx="74222">
                  <c:v>1529679600</c:v>
                </c:pt>
                <c:pt idx="74223">
                  <c:v>1529683200</c:v>
                </c:pt>
                <c:pt idx="74224">
                  <c:v>1529686800</c:v>
                </c:pt>
                <c:pt idx="74225">
                  <c:v>1529690400</c:v>
                </c:pt>
                <c:pt idx="74226">
                  <c:v>1529694000</c:v>
                </c:pt>
                <c:pt idx="74227">
                  <c:v>1529697600</c:v>
                </c:pt>
                <c:pt idx="74228">
                  <c:v>1529701200</c:v>
                </c:pt>
                <c:pt idx="74229">
                  <c:v>1529704800</c:v>
                </c:pt>
                <c:pt idx="74230">
                  <c:v>1529708400</c:v>
                </c:pt>
                <c:pt idx="74231">
                  <c:v>1529712000</c:v>
                </c:pt>
                <c:pt idx="74232">
                  <c:v>1529715600</c:v>
                </c:pt>
                <c:pt idx="74233">
                  <c:v>1529719200</c:v>
                </c:pt>
                <c:pt idx="74234">
                  <c:v>1529722800</c:v>
                </c:pt>
                <c:pt idx="74235">
                  <c:v>1529726400</c:v>
                </c:pt>
                <c:pt idx="74236">
                  <c:v>1529730000</c:v>
                </c:pt>
                <c:pt idx="74237">
                  <c:v>1529733600</c:v>
                </c:pt>
                <c:pt idx="74238">
                  <c:v>1529737200</c:v>
                </c:pt>
                <c:pt idx="74239">
                  <c:v>1529740800</c:v>
                </c:pt>
                <c:pt idx="74240">
                  <c:v>1529744400</c:v>
                </c:pt>
                <c:pt idx="74241">
                  <c:v>1529748000</c:v>
                </c:pt>
                <c:pt idx="74242">
                  <c:v>1529751600</c:v>
                </c:pt>
                <c:pt idx="74243">
                  <c:v>1529755200</c:v>
                </c:pt>
                <c:pt idx="74244">
                  <c:v>1529758800</c:v>
                </c:pt>
                <c:pt idx="74245">
                  <c:v>1529762400</c:v>
                </c:pt>
                <c:pt idx="74246">
                  <c:v>1529766000</c:v>
                </c:pt>
                <c:pt idx="74247">
                  <c:v>1529769600</c:v>
                </c:pt>
                <c:pt idx="74248">
                  <c:v>1529773200</c:v>
                </c:pt>
                <c:pt idx="74249">
                  <c:v>1529776800</c:v>
                </c:pt>
                <c:pt idx="74250">
                  <c:v>1529780400</c:v>
                </c:pt>
                <c:pt idx="74251">
                  <c:v>1529784000</c:v>
                </c:pt>
                <c:pt idx="74252">
                  <c:v>1529787600</c:v>
                </c:pt>
                <c:pt idx="74253">
                  <c:v>1529791200</c:v>
                </c:pt>
                <c:pt idx="74254">
                  <c:v>1529794800</c:v>
                </c:pt>
                <c:pt idx="74255">
                  <c:v>1529798400</c:v>
                </c:pt>
                <c:pt idx="74256">
                  <c:v>1529802000</c:v>
                </c:pt>
                <c:pt idx="74257">
                  <c:v>1529805600</c:v>
                </c:pt>
                <c:pt idx="74258">
                  <c:v>1529809200</c:v>
                </c:pt>
                <c:pt idx="74259">
                  <c:v>1529812800</c:v>
                </c:pt>
                <c:pt idx="74260">
                  <c:v>1529816400</c:v>
                </c:pt>
                <c:pt idx="74261">
                  <c:v>1529820000</c:v>
                </c:pt>
                <c:pt idx="74262">
                  <c:v>1529823600</c:v>
                </c:pt>
                <c:pt idx="74263">
                  <c:v>1529827200</c:v>
                </c:pt>
                <c:pt idx="74264">
                  <c:v>1529830800</c:v>
                </c:pt>
                <c:pt idx="74265">
                  <c:v>1529834400</c:v>
                </c:pt>
                <c:pt idx="74266">
                  <c:v>1529838000</c:v>
                </c:pt>
                <c:pt idx="74267">
                  <c:v>1529841600</c:v>
                </c:pt>
                <c:pt idx="74268">
                  <c:v>1529845200</c:v>
                </c:pt>
                <c:pt idx="74269">
                  <c:v>1529848800</c:v>
                </c:pt>
                <c:pt idx="74270">
                  <c:v>1529852400</c:v>
                </c:pt>
                <c:pt idx="74271">
                  <c:v>1529856000</c:v>
                </c:pt>
                <c:pt idx="74272">
                  <c:v>1529859600</c:v>
                </c:pt>
                <c:pt idx="74273">
                  <c:v>1529863200</c:v>
                </c:pt>
                <c:pt idx="74274">
                  <c:v>1529866800</c:v>
                </c:pt>
                <c:pt idx="74275">
                  <c:v>1529870400</c:v>
                </c:pt>
                <c:pt idx="74276">
                  <c:v>1529874000</c:v>
                </c:pt>
                <c:pt idx="74277">
                  <c:v>1529877600</c:v>
                </c:pt>
                <c:pt idx="74278">
                  <c:v>1529881200</c:v>
                </c:pt>
                <c:pt idx="74279">
                  <c:v>1529884800</c:v>
                </c:pt>
                <c:pt idx="74280">
                  <c:v>1529888400</c:v>
                </c:pt>
                <c:pt idx="74281">
                  <c:v>1529892000</c:v>
                </c:pt>
                <c:pt idx="74282">
                  <c:v>1529895600</c:v>
                </c:pt>
                <c:pt idx="74283">
                  <c:v>1529899200</c:v>
                </c:pt>
                <c:pt idx="74284">
                  <c:v>1529902800</c:v>
                </c:pt>
                <c:pt idx="74285">
                  <c:v>1529906400</c:v>
                </c:pt>
                <c:pt idx="74286">
                  <c:v>1529910000</c:v>
                </c:pt>
                <c:pt idx="74287">
                  <c:v>1529913600</c:v>
                </c:pt>
                <c:pt idx="74288">
                  <c:v>1529917200</c:v>
                </c:pt>
                <c:pt idx="74289">
                  <c:v>1529920800</c:v>
                </c:pt>
                <c:pt idx="74290">
                  <c:v>1529924400</c:v>
                </c:pt>
                <c:pt idx="74291">
                  <c:v>1529928000</c:v>
                </c:pt>
                <c:pt idx="74292">
                  <c:v>1529931600</c:v>
                </c:pt>
                <c:pt idx="74293">
                  <c:v>1529935200</c:v>
                </c:pt>
                <c:pt idx="74294">
                  <c:v>1529938800</c:v>
                </c:pt>
                <c:pt idx="74295">
                  <c:v>1529942400</c:v>
                </c:pt>
                <c:pt idx="74296">
                  <c:v>1529946000</c:v>
                </c:pt>
                <c:pt idx="74297">
                  <c:v>1529949600</c:v>
                </c:pt>
                <c:pt idx="74298">
                  <c:v>1529953200</c:v>
                </c:pt>
                <c:pt idx="74299">
                  <c:v>1529956800</c:v>
                </c:pt>
                <c:pt idx="74300">
                  <c:v>1529960400</c:v>
                </c:pt>
                <c:pt idx="74301">
                  <c:v>1529964000</c:v>
                </c:pt>
                <c:pt idx="74302">
                  <c:v>1529967600</c:v>
                </c:pt>
                <c:pt idx="74303">
                  <c:v>1529971200</c:v>
                </c:pt>
                <c:pt idx="74304">
                  <c:v>1529974800</c:v>
                </c:pt>
                <c:pt idx="74305">
                  <c:v>1529978400</c:v>
                </c:pt>
                <c:pt idx="74306">
                  <c:v>1529982000</c:v>
                </c:pt>
                <c:pt idx="74307">
                  <c:v>1529985600</c:v>
                </c:pt>
                <c:pt idx="74308">
                  <c:v>1529989200</c:v>
                </c:pt>
                <c:pt idx="74309">
                  <c:v>1529992800</c:v>
                </c:pt>
                <c:pt idx="74310">
                  <c:v>1529996400</c:v>
                </c:pt>
                <c:pt idx="74311">
                  <c:v>1530000000</c:v>
                </c:pt>
                <c:pt idx="74312">
                  <c:v>1530003600</c:v>
                </c:pt>
                <c:pt idx="74313">
                  <c:v>1530007200</c:v>
                </c:pt>
                <c:pt idx="74314">
                  <c:v>1530010800</c:v>
                </c:pt>
                <c:pt idx="74315">
                  <c:v>1530014400</c:v>
                </c:pt>
                <c:pt idx="74316">
                  <c:v>1530018000</c:v>
                </c:pt>
                <c:pt idx="74317">
                  <c:v>1530021600</c:v>
                </c:pt>
                <c:pt idx="74318">
                  <c:v>1530025200</c:v>
                </c:pt>
                <c:pt idx="74319">
                  <c:v>1530028800</c:v>
                </c:pt>
                <c:pt idx="74320">
                  <c:v>1530032400</c:v>
                </c:pt>
                <c:pt idx="74321">
                  <c:v>1530036000</c:v>
                </c:pt>
                <c:pt idx="74322">
                  <c:v>1530039600</c:v>
                </c:pt>
                <c:pt idx="74323">
                  <c:v>1530043200</c:v>
                </c:pt>
                <c:pt idx="74324">
                  <c:v>1530046800</c:v>
                </c:pt>
                <c:pt idx="74325">
                  <c:v>1530050400</c:v>
                </c:pt>
                <c:pt idx="74326">
                  <c:v>1530054000</c:v>
                </c:pt>
                <c:pt idx="74327">
                  <c:v>1530057600</c:v>
                </c:pt>
                <c:pt idx="74328">
                  <c:v>1530061200</c:v>
                </c:pt>
                <c:pt idx="74329">
                  <c:v>1530064800</c:v>
                </c:pt>
                <c:pt idx="74330">
                  <c:v>1530068400</c:v>
                </c:pt>
                <c:pt idx="74331">
                  <c:v>1530072000</c:v>
                </c:pt>
                <c:pt idx="74332">
                  <c:v>1530075600</c:v>
                </c:pt>
                <c:pt idx="74333">
                  <c:v>1530079200</c:v>
                </c:pt>
                <c:pt idx="74334">
                  <c:v>1530082800</c:v>
                </c:pt>
                <c:pt idx="74335">
                  <c:v>1530086400</c:v>
                </c:pt>
                <c:pt idx="74336">
                  <c:v>1530090000</c:v>
                </c:pt>
                <c:pt idx="74337">
                  <c:v>1530093600</c:v>
                </c:pt>
                <c:pt idx="74338">
                  <c:v>1530097200</c:v>
                </c:pt>
                <c:pt idx="74339">
                  <c:v>1530100800</c:v>
                </c:pt>
                <c:pt idx="74340">
                  <c:v>1530104400</c:v>
                </c:pt>
                <c:pt idx="74341">
                  <c:v>1530108000</c:v>
                </c:pt>
                <c:pt idx="74342">
                  <c:v>1530111600</c:v>
                </c:pt>
                <c:pt idx="74343">
                  <c:v>1530115200</c:v>
                </c:pt>
                <c:pt idx="74344">
                  <c:v>1530118800</c:v>
                </c:pt>
                <c:pt idx="74345">
                  <c:v>1530122400</c:v>
                </c:pt>
                <c:pt idx="74346">
                  <c:v>1530126000</c:v>
                </c:pt>
                <c:pt idx="74347">
                  <c:v>1530129600</c:v>
                </c:pt>
                <c:pt idx="74348">
                  <c:v>1530133200</c:v>
                </c:pt>
                <c:pt idx="74349">
                  <c:v>1530136800</c:v>
                </c:pt>
                <c:pt idx="74350">
                  <c:v>1530140400</c:v>
                </c:pt>
                <c:pt idx="74351">
                  <c:v>1530144000</c:v>
                </c:pt>
                <c:pt idx="74352">
                  <c:v>1530147600</c:v>
                </c:pt>
                <c:pt idx="74353">
                  <c:v>1530151200</c:v>
                </c:pt>
                <c:pt idx="74354">
                  <c:v>1530154800</c:v>
                </c:pt>
                <c:pt idx="74355">
                  <c:v>1530158400</c:v>
                </c:pt>
                <c:pt idx="74356">
                  <c:v>1530162000</c:v>
                </c:pt>
                <c:pt idx="74357">
                  <c:v>1530165600</c:v>
                </c:pt>
                <c:pt idx="74358">
                  <c:v>1530169200</c:v>
                </c:pt>
                <c:pt idx="74359">
                  <c:v>1530172800</c:v>
                </c:pt>
                <c:pt idx="74360">
                  <c:v>1530176400</c:v>
                </c:pt>
                <c:pt idx="74361">
                  <c:v>1530180000</c:v>
                </c:pt>
                <c:pt idx="74362">
                  <c:v>1530183600</c:v>
                </c:pt>
                <c:pt idx="74363">
                  <c:v>1530187200</c:v>
                </c:pt>
                <c:pt idx="74364">
                  <c:v>1530190800</c:v>
                </c:pt>
                <c:pt idx="74365">
                  <c:v>1530194400</c:v>
                </c:pt>
                <c:pt idx="74366">
                  <c:v>1530198000</c:v>
                </c:pt>
                <c:pt idx="74367">
                  <c:v>1530201600</c:v>
                </c:pt>
                <c:pt idx="74368">
                  <c:v>1530205200</c:v>
                </c:pt>
                <c:pt idx="74369">
                  <c:v>1530208800</c:v>
                </c:pt>
                <c:pt idx="74370">
                  <c:v>1530212400</c:v>
                </c:pt>
                <c:pt idx="74371">
                  <c:v>1530216000</c:v>
                </c:pt>
                <c:pt idx="74372">
                  <c:v>1530219600</c:v>
                </c:pt>
                <c:pt idx="74373">
                  <c:v>1530223200</c:v>
                </c:pt>
                <c:pt idx="74374">
                  <c:v>1530226800</c:v>
                </c:pt>
                <c:pt idx="74375">
                  <c:v>1530230400</c:v>
                </c:pt>
                <c:pt idx="74376">
                  <c:v>1530234000</c:v>
                </c:pt>
                <c:pt idx="74377">
                  <c:v>1530237600</c:v>
                </c:pt>
                <c:pt idx="74378">
                  <c:v>1530241200</c:v>
                </c:pt>
                <c:pt idx="74379">
                  <c:v>1530244800</c:v>
                </c:pt>
                <c:pt idx="74380">
                  <c:v>1530248400</c:v>
                </c:pt>
                <c:pt idx="74381">
                  <c:v>1530252000</c:v>
                </c:pt>
                <c:pt idx="74382">
                  <c:v>1530255600</c:v>
                </c:pt>
                <c:pt idx="74383">
                  <c:v>1530259200</c:v>
                </c:pt>
                <c:pt idx="74384">
                  <c:v>1530262800</c:v>
                </c:pt>
                <c:pt idx="74385">
                  <c:v>1530266400</c:v>
                </c:pt>
                <c:pt idx="74386">
                  <c:v>1530270000</c:v>
                </c:pt>
                <c:pt idx="74387">
                  <c:v>1530273600</c:v>
                </c:pt>
                <c:pt idx="74388">
                  <c:v>1530277200</c:v>
                </c:pt>
                <c:pt idx="74389">
                  <c:v>1530280800</c:v>
                </c:pt>
                <c:pt idx="74390">
                  <c:v>1530284400</c:v>
                </c:pt>
                <c:pt idx="74391">
                  <c:v>1530288000</c:v>
                </c:pt>
                <c:pt idx="74392">
                  <c:v>1530291600</c:v>
                </c:pt>
                <c:pt idx="74393">
                  <c:v>1530295200</c:v>
                </c:pt>
                <c:pt idx="74394">
                  <c:v>1530298800</c:v>
                </c:pt>
                <c:pt idx="74395">
                  <c:v>1530302400</c:v>
                </c:pt>
                <c:pt idx="74396">
                  <c:v>1530306000</c:v>
                </c:pt>
                <c:pt idx="74397">
                  <c:v>1530309600</c:v>
                </c:pt>
                <c:pt idx="74398">
                  <c:v>1530313200</c:v>
                </c:pt>
                <c:pt idx="74399">
                  <c:v>1530316800</c:v>
                </c:pt>
                <c:pt idx="74400">
                  <c:v>1530320400</c:v>
                </c:pt>
                <c:pt idx="74401">
                  <c:v>1530324000</c:v>
                </c:pt>
                <c:pt idx="74402">
                  <c:v>1530327600</c:v>
                </c:pt>
                <c:pt idx="74403">
                  <c:v>1530331200</c:v>
                </c:pt>
                <c:pt idx="74404">
                  <c:v>1530334800</c:v>
                </c:pt>
                <c:pt idx="74405">
                  <c:v>1530338400</c:v>
                </c:pt>
                <c:pt idx="74406">
                  <c:v>1530342000</c:v>
                </c:pt>
                <c:pt idx="74407">
                  <c:v>1530345600</c:v>
                </c:pt>
                <c:pt idx="74408">
                  <c:v>1530349200</c:v>
                </c:pt>
                <c:pt idx="74409">
                  <c:v>1530352800</c:v>
                </c:pt>
                <c:pt idx="74410">
                  <c:v>1530356400</c:v>
                </c:pt>
                <c:pt idx="74411">
                  <c:v>1530360000</c:v>
                </c:pt>
                <c:pt idx="74412">
                  <c:v>1530363600</c:v>
                </c:pt>
                <c:pt idx="74413">
                  <c:v>1530367200</c:v>
                </c:pt>
                <c:pt idx="74414">
                  <c:v>1530370800</c:v>
                </c:pt>
                <c:pt idx="74415">
                  <c:v>1530374400</c:v>
                </c:pt>
                <c:pt idx="74416">
                  <c:v>1530378000</c:v>
                </c:pt>
                <c:pt idx="74417">
                  <c:v>1530381600</c:v>
                </c:pt>
                <c:pt idx="74418">
                  <c:v>1530385200</c:v>
                </c:pt>
                <c:pt idx="74419">
                  <c:v>1530388800</c:v>
                </c:pt>
                <c:pt idx="74420">
                  <c:v>1530392400</c:v>
                </c:pt>
                <c:pt idx="74421">
                  <c:v>1530396000</c:v>
                </c:pt>
                <c:pt idx="74422">
                  <c:v>1530399600</c:v>
                </c:pt>
                <c:pt idx="74423">
                  <c:v>1530403200</c:v>
                </c:pt>
                <c:pt idx="74424">
                  <c:v>1530406800</c:v>
                </c:pt>
                <c:pt idx="74425">
                  <c:v>1530410400</c:v>
                </c:pt>
                <c:pt idx="74426">
                  <c:v>1530414000</c:v>
                </c:pt>
                <c:pt idx="74427">
                  <c:v>1530417600</c:v>
                </c:pt>
                <c:pt idx="74428">
                  <c:v>1530421200</c:v>
                </c:pt>
                <c:pt idx="74429">
                  <c:v>1530424800</c:v>
                </c:pt>
                <c:pt idx="74430">
                  <c:v>1530428400</c:v>
                </c:pt>
                <c:pt idx="74431">
                  <c:v>1530432000</c:v>
                </c:pt>
                <c:pt idx="74432">
                  <c:v>1530435600</c:v>
                </c:pt>
                <c:pt idx="74433">
                  <c:v>1530439200</c:v>
                </c:pt>
                <c:pt idx="74434">
                  <c:v>1530442800</c:v>
                </c:pt>
                <c:pt idx="74435">
                  <c:v>1530446400</c:v>
                </c:pt>
                <c:pt idx="74436">
                  <c:v>1530450000</c:v>
                </c:pt>
                <c:pt idx="74437">
                  <c:v>1530453600</c:v>
                </c:pt>
                <c:pt idx="74438">
                  <c:v>1530457200</c:v>
                </c:pt>
                <c:pt idx="74439">
                  <c:v>1530460800</c:v>
                </c:pt>
                <c:pt idx="74440">
                  <c:v>1530464400</c:v>
                </c:pt>
                <c:pt idx="74441">
                  <c:v>1530468000</c:v>
                </c:pt>
                <c:pt idx="74442">
                  <c:v>1530471600</c:v>
                </c:pt>
                <c:pt idx="74443">
                  <c:v>1530475200</c:v>
                </c:pt>
                <c:pt idx="74444">
                  <c:v>1530478800</c:v>
                </c:pt>
                <c:pt idx="74445">
                  <c:v>1530482400</c:v>
                </c:pt>
                <c:pt idx="74446">
                  <c:v>1530486000</c:v>
                </c:pt>
                <c:pt idx="74447">
                  <c:v>1530489600</c:v>
                </c:pt>
                <c:pt idx="74448">
                  <c:v>1530493200</c:v>
                </c:pt>
                <c:pt idx="74449">
                  <c:v>1530496800</c:v>
                </c:pt>
                <c:pt idx="74450">
                  <c:v>1530500400</c:v>
                </c:pt>
                <c:pt idx="74451">
                  <c:v>1530504000</c:v>
                </c:pt>
                <c:pt idx="74452">
                  <c:v>1530507600</c:v>
                </c:pt>
                <c:pt idx="74453">
                  <c:v>1530511200</c:v>
                </c:pt>
                <c:pt idx="74454">
                  <c:v>1530514800</c:v>
                </c:pt>
                <c:pt idx="74455">
                  <c:v>1530518400</c:v>
                </c:pt>
                <c:pt idx="74456">
                  <c:v>1530522000</c:v>
                </c:pt>
                <c:pt idx="74457">
                  <c:v>1530525600</c:v>
                </c:pt>
                <c:pt idx="74458">
                  <c:v>1530529200</c:v>
                </c:pt>
                <c:pt idx="74459">
                  <c:v>1530532800</c:v>
                </c:pt>
                <c:pt idx="74460">
                  <c:v>1530536400</c:v>
                </c:pt>
                <c:pt idx="74461">
                  <c:v>1530540000</c:v>
                </c:pt>
                <c:pt idx="74462">
                  <c:v>1530543600</c:v>
                </c:pt>
                <c:pt idx="74463">
                  <c:v>1530547200</c:v>
                </c:pt>
                <c:pt idx="74464">
                  <c:v>1530550800</c:v>
                </c:pt>
                <c:pt idx="74465">
                  <c:v>1530554400</c:v>
                </c:pt>
                <c:pt idx="74466">
                  <c:v>1530558000</c:v>
                </c:pt>
                <c:pt idx="74467">
                  <c:v>1530561600</c:v>
                </c:pt>
                <c:pt idx="74468">
                  <c:v>1530565200</c:v>
                </c:pt>
                <c:pt idx="74469">
                  <c:v>1530568800</c:v>
                </c:pt>
                <c:pt idx="74470">
                  <c:v>1530572400</c:v>
                </c:pt>
                <c:pt idx="74471">
                  <c:v>1530576000</c:v>
                </c:pt>
                <c:pt idx="74472">
                  <c:v>1530579600</c:v>
                </c:pt>
                <c:pt idx="74473">
                  <c:v>1530583200</c:v>
                </c:pt>
                <c:pt idx="74474">
                  <c:v>1530586800</c:v>
                </c:pt>
                <c:pt idx="74475">
                  <c:v>1530590400</c:v>
                </c:pt>
                <c:pt idx="74476">
                  <c:v>1530594000</c:v>
                </c:pt>
                <c:pt idx="74477">
                  <c:v>1530597600</c:v>
                </c:pt>
                <c:pt idx="74478">
                  <c:v>1530601200</c:v>
                </c:pt>
                <c:pt idx="74479">
                  <c:v>1530604800</c:v>
                </c:pt>
                <c:pt idx="74480">
                  <c:v>1530608400</c:v>
                </c:pt>
                <c:pt idx="74481">
                  <c:v>1530612000</c:v>
                </c:pt>
                <c:pt idx="74482">
                  <c:v>1530615600</c:v>
                </c:pt>
                <c:pt idx="74483">
                  <c:v>1530619200</c:v>
                </c:pt>
                <c:pt idx="74484">
                  <c:v>1530622800</c:v>
                </c:pt>
                <c:pt idx="74485">
                  <c:v>1530626400</c:v>
                </c:pt>
                <c:pt idx="74486">
                  <c:v>1530630000</c:v>
                </c:pt>
                <c:pt idx="74487">
                  <c:v>1530633600</c:v>
                </c:pt>
                <c:pt idx="74488">
                  <c:v>1530637200</c:v>
                </c:pt>
                <c:pt idx="74489">
                  <c:v>1530640800</c:v>
                </c:pt>
                <c:pt idx="74490">
                  <c:v>1530644400</c:v>
                </c:pt>
                <c:pt idx="74491">
                  <c:v>1530648000</c:v>
                </c:pt>
                <c:pt idx="74492">
                  <c:v>1530651600</c:v>
                </c:pt>
                <c:pt idx="74493">
                  <c:v>1530655200</c:v>
                </c:pt>
                <c:pt idx="74494">
                  <c:v>1530658800</c:v>
                </c:pt>
                <c:pt idx="74495">
                  <c:v>1530662400</c:v>
                </c:pt>
                <c:pt idx="74496">
                  <c:v>1530666000</c:v>
                </c:pt>
                <c:pt idx="74497">
                  <c:v>1530669600</c:v>
                </c:pt>
                <c:pt idx="74498">
                  <c:v>1530673200</c:v>
                </c:pt>
                <c:pt idx="74499">
                  <c:v>1530676800</c:v>
                </c:pt>
                <c:pt idx="74500">
                  <c:v>1530680400</c:v>
                </c:pt>
                <c:pt idx="74501">
                  <c:v>1530684000</c:v>
                </c:pt>
                <c:pt idx="74502">
                  <c:v>1530687600</c:v>
                </c:pt>
                <c:pt idx="74503">
                  <c:v>1530691200</c:v>
                </c:pt>
                <c:pt idx="74504">
                  <c:v>1530694800</c:v>
                </c:pt>
                <c:pt idx="74505">
                  <c:v>1530698400</c:v>
                </c:pt>
                <c:pt idx="74506">
                  <c:v>1530702000</c:v>
                </c:pt>
                <c:pt idx="74507">
                  <c:v>1530705600</c:v>
                </c:pt>
                <c:pt idx="74508">
                  <c:v>1530709200</c:v>
                </c:pt>
                <c:pt idx="74509">
                  <c:v>1530712800</c:v>
                </c:pt>
                <c:pt idx="74510">
                  <c:v>1530716400</c:v>
                </c:pt>
                <c:pt idx="74511">
                  <c:v>1530720000</c:v>
                </c:pt>
                <c:pt idx="74512">
                  <c:v>1530723600</c:v>
                </c:pt>
                <c:pt idx="74513">
                  <c:v>1530727200</c:v>
                </c:pt>
                <c:pt idx="74514">
                  <c:v>1530730800</c:v>
                </c:pt>
                <c:pt idx="74515">
                  <c:v>1530734400</c:v>
                </c:pt>
                <c:pt idx="74516">
                  <c:v>1530738000</c:v>
                </c:pt>
                <c:pt idx="74517">
                  <c:v>1530741600</c:v>
                </c:pt>
                <c:pt idx="74518">
                  <c:v>1530745200</c:v>
                </c:pt>
                <c:pt idx="74519">
                  <c:v>1530748800</c:v>
                </c:pt>
                <c:pt idx="74520">
                  <c:v>1530752400</c:v>
                </c:pt>
                <c:pt idx="74521">
                  <c:v>1530756000</c:v>
                </c:pt>
                <c:pt idx="74522">
                  <c:v>1530759600</c:v>
                </c:pt>
                <c:pt idx="74523">
                  <c:v>1530763200</c:v>
                </c:pt>
                <c:pt idx="74524">
                  <c:v>1530766800</c:v>
                </c:pt>
                <c:pt idx="74525">
                  <c:v>1530770400</c:v>
                </c:pt>
                <c:pt idx="74526">
                  <c:v>1530774000</c:v>
                </c:pt>
                <c:pt idx="74527">
                  <c:v>1530777600</c:v>
                </c:pt>
                <c:pt idx="74528">
                  <c:v>1530781200</c:v>
                </c:pt>
                <c:pt idx="74529">
                  <c:v>1530784800</c:v>
                </c:pt>
                <c:pt idx="74530">
                  <c:v>1530788400</c:v>
                </c:pt>
                <c:pt idx="74531">
                  <c:v>1530792000</c:v>
                </c:pt>
                <c:pt idx="74532">
                  <c:v>1530795600</c:v>
                </c:pt>
                <c:pt idx="74533">
                  <c:v>1530799200</c:v>
                </c:pt>
                <c:pt idx="74534">
                  <c:v>1530802800</c:v>
                </c:pt>
                <c:pt idx="74535">
                  <c:v>1530806400</c:v>
                </c:pt>
                <c:pt idx="74536">
                  <c:v>1530810000</c:v>
                </c:pt>
                <c:pt idx="74537">
                  <c:v>1530813600</c:v>
                </c:pt>
                <c:pt idx="74538">
                  <c:v>1530817200</c:v>
                </c:pt>
                <c:pt idx="74539">
                  <c:v>1530820800</c:v>
                </c:pt>
                <c:pt idx="74540">
                  <c:v>1530824400</c:v>
                </c:pt>
                <c:pt idx="74541">
                  <c:v>1530828000</c:v>
                </c:pt>
                <c:pt idx="74542">
                  <c:v>1530831600</c:v>
                </c:pt>
                <c:pt idx="74543">
                  <c:v>1530835200</c:v>
                </c:pt>
                <c:pt idx="74544">
                  <c:v>1530838800</c:v>
                </c:pt>
                <c:pt idx="74545">
                  <c:v>1530842400</c:v>
                </c:pt>
                <c:pt idx="74546">
                  <c:v>1530846000</c:v>
                </c:pt>
                <c:pt idx="74547">
                  <c:v>1530849600</c:v>
                </c:pt>
                <c:pt idx="74548">
                  <c:v>1530853200</c:v>
                </c:pt>
                <c:pt idx="74549">
                  <c:v>1530856800</c:v>
                </c:pt>
                <c:pt idx="74550">
                  <c:v>1530860400</c:v>
                </c:pt>
                <c:pt idx="74551">
                  <c:v>1530864000</c:v>
                </c:pt>
                <c:pt idx="74552">
                  <c:v>1530867600</c:v>
                </c:pt>
                <c:pt idx="74553">
                  <c:v>1530871200</c:v>
                </c:pt>
                <c:pt idx="74554">
                  <c:v>1530874800</c:v>
                </c:pt>
                <c:pt idx="74555">
                  <c:v>1530878400</c:v>
                </c:pt>
                <c:pt idx="74556">
                  <c:v>1530882000</c:v>
                </c:pt>
                <c:pt idx="74557">
                  <c:v>1530885600</c:v>
                </c:pt>
                <c:pt idx="74558">
                  <c:v>1530889200</c:v>
                </c:pt>
                <c:pt idx="74559">
                  <c:v>1530892800</c:v>
                </c:pt>
                <c:pt idx="74560">
                  <c:v>1530896400</c:v>
                </c:pt>
                <c:pt idx="74561">
                  <c:v>1530900000</c:v>
                </c:pt>
                <c:pt idx="74562">
                  <c:v>1530903600</c:v>
                </c:pt>
                <c:pt idx="74563">
                  <c:v>1530907200</c:v>
                </c:pt>
                <c:pt idx="74564">
                  <c:v>1530910800</c:v>
                </c:pt>
                <c:pt idx="74565">
                  <c:v>1530914400</c:v>
                </c:pt>
                <c:pt idx="74566">
                  <c:v>1530918000</c:v>
                </c:pt>
                <c:pt idx="74567">
                  <c:v>1530921600</c:v>
                </c:pt>
                <c:pt idx="74568">
                  <c:v>1530925200</c:v>
                </c:pt>
                <c:pt idx="74569">
                  <c:v>1530928800</c:v>
                </c:pt>
                <c:pt idx="74570">
                  <c:v>1530932400</c:v>
                </c:pt>
                <c:pt idx="74571">
                  <c:v>1530936000</c:v>
                </c:pt>
                <c:pt idx="74572">
                  <c:v>1530939600</c:v>
                </c:pt>
                <c:pt idx="74573">
                  <c:v>1530943200</c:v>
                </c:pt>
                <c:pt idx="74574">
                  <c:v>1530946800</c:v>
                </c:pt>
                <c:pt idx="74575">
                  <c:v>1530950400</c:v>
                </c:pt>
                <c:pt idx="74576">
                  <c:v>1530954000</c:v>
                </c:pt>
                <c:pt idx="74577">
                  <c:v>1530957600</c:v>
                </c:pt>
                <c:pt idx="74578">
                  <c:v>1530961200</c:v>
                </c:pt>
                <c:pt idx="74579">
                  <c:v>1530964800</c:v>
                </c:pt>
                <c:pt idx="74580">
                  <c:v>1530968400</c:v>
                </c:pt>
                <c:pt idx="74581">
                  <c:v>1530972000</c:v>
                </c:pt>
                <c:pt idx="74582">
                  <c:v>1530975600</c:v>
                </c:pt>
                <c:pt idx="74583">
                  <c:v>1530979200</c:v>
                </c:pt>
                <c:pt idx="74584">
                  <c:v>1530982800</c:v>
                </c:pt>
                <c:pt idx="74585">
                  <c:v>1530986400</c:v>
                </c:pt>
                <c:pt idx="74586">
                  <c:v>1530990000</c:v>
                </c:pt>
                <c:pt idx="74587">
                  <c:v>1530993600</c:v>
                </c:pt>
                <c:pt idx="74588">
                  <c:v>1530997200</c:v>
                </c:pt>
                <c:pt idx="74589">
                  <c:v>1531000800</c:v>
                </c:pt>
                <c:pt idx="74590">
                  <c:v>1531004400</c:v>
                </c:pt>
                <c:pt idx="74591">
                  <c:v>1531008000</c:v>
                </c:pt>
                <c:pt idx="74592">
                  <c:v>1531011600</c:v>
                </c:pt>
                <c:pt idx="74593">
                  <c:v>1531015200</c:v>
                </c:pt>
                <c:pt idx="74594">
                  <c:v>1531018800</c:v>
                </c:pt>
                <c:pt idx="74595">
                  <c:v>1531022400</c:v>
                </c:pt>
                <c:pt idx="74596">
                  <c:v>1531026000</c:v>
                </c:pt>
                <c:pt idx="74597">
                  <c:v>1531029600</c:v>
                </c:pt>
                <c:pt idx="74598">
                  <c:v>1531033200</c:v>
                </c:pt>
                <c:pt idx="74599">
                  <c:v>1531036800</c:v>
                </c:pt>
                <c:pt idx="74600">
                  <c:v>1531040400</c:v>
                </c:pt>
                <c:pt idx="74601">
                  <c:v>1531044000</c:v>
                </c:pt>
                <c:pt idx="74602">
                  <c:v>1531047600</c:v>
                </c:pt>
                <c:pt idx="74603">
                  <c:v>1531051200</c:v>
                </c:pt>
                <c:pt idx="74604">
                  <c:v>1531054800</c:v>
                </c:pt>
                <c:pt idx="74605">
                  <c:v>1531058400</c:v>
                </c:pt>
                <c:pt idx="74606">
                  <c:v>1531062000</c:v>
                </c:pt>
                <c:pt idx="74607">
                  <c:v>1531065600</c:v>
                </c:pt>
                <c:pt idx="74608">
                  <c:v>1531069200</c:v>
                </c:pt>
                <c:pt idx="74609">
                  <c:v>1531072800</c:v>
                </c:pt>
                <c:pt idx="74610">
                  <c:v>1531076400</c:v>
                </c:pt>
                <c:pt idx="74611">
                  <c:v>1531080000</c:v>
                </c:pt>
                <c:pt idx="74612">
                  <c:v>1531083600</c:v>
                </c:pt>
                <c:pt idx="74613">
                  <c:v>1531087200</c:v>
                </c:pt>
                <c:pt idx="74614">
                  <c:v>1531090800</c:v>
                </c:pt>
                <c:pt idx="74615">
                  <c:v>1531094400</c:v>
                </c:pt>
                <c:pt idx="74616">
                  <c:v>1531098000</c:v>
                </c:pt>
                <c:pt idx="74617">
                  <c:v>1531101600</c:v>
                </c:pt>
                <c:pt idx="74618">
                  <c:v>1531105200</c:v>
                </c:pt>
                <c:pt idx="74619">
                  <c:v>1531108800</c:v>
                </c:pt>
                <c:pt idx="74620">
                  <c:v>1531112400</c:v>
                </c:pt>
                <c:pt idx="74621">
                  <c:v>1531116000</c:v>
                </c:pt>
                <c:pt idx="74622">
                  <c:v>1531119600</c:v>
                </c:pt>
                <c:pt idx="74623">
                  <c:v>1531123200</c:v>
                </c:pt>
                <c:pt idx="74624">
                  <c:v>1531126800</c:v>
                </c:pt>
                <c:pt idx="74625">
                  <c:v>1531130400</c:v>
                </c:pt>
                <c:pt idx="74626">
                  <c:v>1531134000</c:v>
                </c:pt>
                <c:pt idx="74627">
                  <c:v>1531137600</c:v>
                </c:pt>
                <c:pt idx="74628">
                  <c:v>1531141200</c:v>
                </c:pt>
                <c:pt idx="74629">
                  <c:v>1531144800</c:v>
                </c:pt>
                <c:pt idx="74630">
                  <c:v>1531148400</c:v>
                </c:pt>
                <c:pt idx="74631">
                  <c:v>1531152000</c:v>
                </c:pt>
                <c:pt idx="74632">
                  <c:v>1531155600</c:v>
                </c:pt>
                <c:pt idx="74633">
                  <c:v>1531159200</c:v>
                </c:pt>
                <c:pt idx="74634">
                  <c:v>1531162800</c:v>
                </c:pt>
                <c:pt idx="74635">
                  <c:v>1531166400</c:v>
                </c:pt>
                <c:pt idx="74636">
                  <c:v>1531170000</c:v>
                </c:pt>
                <c:pt idx="74637">
                  <c:v>1531173600</c:v>
                </c:pt>
                <c:pt idx="74638">
                  <c:v>1531177200</c:v>
                </c:pt>
                <c:pt idx="74639">
                  <c:v>1531180800</c:v>
                </c:pt>
                <c:pt idx="74640">
                  <c:v>1531184400</c:v>
                </c:pt>
                <c:pt idx="74641">
                  <c:v>1531188000</c:v>
                </c:pt>
                <c:pt idx="74642">
                  <c:v>1531191600</c:v>
                </c:pt>
                <c:pt idx="74643">
                  <c:v>1531195200</c:v>
                </c:pt>
                <c:pt idx="74644">
                  <c:v>1531198800</c:v>
                </c:pt>
                <c:pt idx="74645">
                  <c:v>1531202400</c:v>
                </c:pt>
                <c:pt idx="74646">
                  <c:v>1531206000</c:v>
                </c:pt>
                <c:pt idx="74647">
                  <c:v>1531209600</c:v>
                </c:pt>
                <c:pt idx="74648">
                  <c:v>1531213200</c:v>
                </c:pt>
                <c:pt idx="74649">
                  <c:v>1531216800</c:v>
                </c:pt>
                <c:pt idx="74650">
                  <c:v>1531220400</c:v>
                </c:pt>
                <c:pt idx="74651">
                  <c:v>1531224000</c:v>
                </c:pt>
                <c:pt idx="74652">
                  <c:v>1531227600</c:v>
                </c:pt>
                <c:pt idx="74653">
                  <c:v>1531231200</c:v>
                </c:pt>
                <c:pt idx="74654">
                  <c:v>1531234800</c:v>
                </c:pt>
                <c:pt idx="74655">
                  <c:v>1531238400</c:v>
                </c:pt>
                <c:pt idx="74656">
                  <c:v>1531242000</c:v>
                </c:pt>
                <c:pt idx="74657">
                  <c:v>1531245600</c:v>
                </c:pt>
                <c:pt idx="74658">
                  <c:v>1531249200</c:v>
                </c:pt>
                <c:pt idx="74659">
                  <c:v>1531252800</c:v>
                </c:pt>
                <c:pt idx="74660">
                  <c:v>1531256400</c:v>
                </c:pt>
                <c:pt idx="74661">
                  <c:v>1531260000</c:v>
                </c:pt>
                <c:pt idx="74662">
                  <c:v>1531263600</c:v>
                </c:pt>
                <c:pt idx="74663">
                  <c:v>1531267200</c:v>
                </c:pt>
                <c:pt idx="74664">
                  <c:v>1531270800</c:v>
                </c:pt>
                <c:pt idx="74665">
                  <c:v>1531274400</c:v>
                </c:pt>
                <c:pt idx="74666">
                  <c:v>1531278000</c:v>
                </c:pt>
                <c:pt idx="74667">
                  <c:v>1531281600</c:v>
                </c:pt>
                <c:pt idx="74668">
                  <c:v>1531285200</c:v>
                </c:pt>
                <c:pt idx="74669">
                  <c:v>1531288800</c:v>
                </c:pt>
                <c:pt idx="74670">
                  <c:v>1531292400</c:v>
                </c:pt>
                <c:pt idx="74671">
                  <c:v>1531296000</c:v>
                </c:pt>
                <c:pt idx="74672">
                  <c:v>1531299600</c:v>
                </c:pt>
                <c:pt idx="74673">
                  <c:v>1531303200</c:v>
                </c:pt>
                <c:pt idx="74674">
                  <c:v>1531306800</c:v>
                </c:pt>
                <c:pt idx="74675">
                  <c:v>1531310400</c:v>
                </c:pt>
                <c:pt idx="74676">
                  <c:v>1531314000</c:v>
                </c:pt>
                <c:pt idx="74677">
                  <c:v>1531317600</c:v>
                </c:pt>
                <c:pt idx="74678">
                  <c:v>1531321200</c:v>
                </c:pt>
                <c:pt idx="74679">
                  <c:v>1531324800</c:v>
                </c:pt>
                <c:pt idx="74680">
                  <c:v>1531328400</c:v>
                </c:pt>
                <c:pt idx="74681">
                  <c:v>1531332000</c:v>
                </c:pt>
                <c:pt idx="74682">
                  <c:v>1531335600</c:v>
                </c:pt>
                <c:pt idx="74683">
                  <c:v>1531339200</c:v>
                </c:pt>
                <c:pt idx="74684">
                  <c:v>1531342800</c:v>
                </c:pt>
                <c:pt idx="74685">
                  <c:v>1531346400</c:v>
                </c:pt>
                <c:pt idx="74686">
                  <c:v>1531350000</c:v>
                </c:pt>
                <c:pt idx="74687">
                  <c:v>1531353600</c:v>
                </c:pt>
                <c:pt idx="74688">
                  <c:v>1531357200</c:v>
                </c:pt>
                <c:pt idx="74689">
                  <c:v>1531360800</c:v>
                </c:pt>
                <c:pt idx="74690">
                  <c:v>1531364400</c:v>
                </c:pt>
                <c:pt idx="74691">
                  <c:v>1531368000</c:v>
                </c:pt>
                <c:pt idx="74692">
                  <c:v>1531371600</c:v>
                </c:pt>
                <c:pt idx="74693">
                  <c:v>1531375200</c:v>
                </c:pt>
                <c:pt idx="74694">
                  <c:v>1531378800</c:v>
                </c:pt>
                <c:pt idx="74695">
                  <c:v>1531382400</c:v>
                </c:pt>
                <c:pt idx="74696">
                  <c:v>1531386000</c:v>
                </c:pt>
                <c:pt idx="74697">
                  <c:v>1531389600</c:v>
                </c:pt>
                <c:pt idx="74698">
                  <c:v>1531393200</c:v>
                </c:pt>
                <c:pt idx="74699">
                  <c:v>1531396800</c:v>
                </c:pt>
                <c:pt idx="74700">
                  <c:v>1531400400</c:v>
                </c:pt>
                <c:pt idx="74701">
                  <c:v>1531404000</c:v>
                </c:pt>
                <c:pt idx="74702">
                  <c:v>1531407600</c:v>
                </c:pt>
                <c:pt idx="74703">
                  <c:v>1531411200</c:v>
                </c:pt>
                <c:pt idx="74704">
                  <c:v>1531414800</c:v>
                </c:pt>
                <c:pt idx="74705">
                  <c:v>1531418400</c:v>
                </c:pt>
                <c:pt idx="74706">
                  <c:v>1531422000</c:v>
                </c:pt>
                <c:pt idx="74707">
                  <c:v>1531425600</c:v>
                </c:pt>
                <c:pt idx="74708">
                  <c:v>1531429200</c:v>
                </c:pt>
                <c:pt idx="74709">
                  <c:v>1531432800</c:v>
                </c:pt>
                <c:pt idx="74710">
                  <c:v>1531436400</c:v>
                </c:pt>
                <c:pt idx="74711">
                  <c:v>1531440000</c:v>
                </c:pt>
                <c:pt idx="74712">
                  <c:v>1531443600</c:v>
                </c:pt>
                <c:pt idx="74713">
                  <c:v>1531447200</c:v>
                </c:pt>
                <c:pt idx="74714">
                  <c:v>1531450800</c:v>
                </c:pt>
                <c:pt idx="74715">
                  <c:v>1531454400</c:v>
                </c:pt>
                <c:pt idx="74716">
                  <c:v>1531458000</c:v>
                </c:pt>
                <c:pt idx="74717">
                  <c:v>1531461600</c:v>
                </c:pt>
                <c:pt idx="74718">
                  <c:v>1531465200</c:v>
                </c:pt>
                <c:pt idx="74719">
                  <c:v>1531468800</c:v>
                </c:pt>
                <c:pt idx="74720">
                  <c:v>1531472400</c:v>
                </c:pt>
                <c:pt idx="74721">
                  <c:v>1531476000</c:v>
                </c:pt>
                <c:pt idx="74722">
                  <c:v>1531479600</c:v>
                </c:pt>
                <c:pt idx="74723">
                  <c:v>1531483200</c:v>
                </c:pt>
                <c:pt idx="74724">
                  <c:v>1531486800</c:v>
                </c:pt>
                <c:pt idx="74725">
                  <c:v>1531490400</c:v>
                </c:pt>
                <c:pt idx="74726">
                  <c:v>1531494000</c:v>
                </c:pt>
                <c:pt idx="74727">
                  <c:v>1531497600</c:v>
                </c:pt>
                <c:pt idx="74728">
                  <c:v>1531501200</c:v>
                </c:pt>
                <c:pt idx="74729">
                  <c:v>1531504800</c:v>
                </c:pt>
                <c:pt idx="74730">
                  <c:v>1531508400</c:v>
                </c:pt>
                <c:pt idx="74731">
                  <c:v>1531512000</c:v>
                </c:pt>
                <c:pt idx="74732">
                  <c:v>1531515600</c:v>
                </c:pt>
                <c:pt idx="74733">
                  <c:v>1531519200</c:v>
                </c:pt>
                <c:pt idx="74734">
                  <c:v>1531522800</c:v>
                </c:pt>
                <c:pt idx="74735">
                  <c:v>1531526400</c:v>
                </c:pt>
                <c:pt idx="74736">
                  <c:v>1531530000</c:v>
                </c:pt>
                <c:pt idx="74737">
                  <c:v>1531533600</c:v>
                </c:pt>
                <c:pt idx="74738">
                  <c:v>1531537200</c:v>
                </c:pt>
                <c:pt idx="74739">
                  <c:v>1531540800</c:v>
                </c:pt>
                <c:pt idx="74740">
                  <c:v>1531544400</c:v>
                </c:pt>
                <c:pt idx="74741">
                  <c:v>1531548000</c:v>
                </c:pt>
                <c:pt idx="74742">
                  <c:v>1531551600</c:v>
                </c:pt>
                <c:pt idx="74743">
                  <c:v>1531555200</c:v>
                </c:pt>
                <c:pt idx="74744">
                  <c:v>1531558800</c:v>
                </c:pt>
                <c:pt idx="74745">
                  <c:v>1531562400</c:v>
                </c:pt>
                <c:pt idx="74746">
                  <c:v>1531566000</c:v>
                </c:pt>
                <c:pt idx="74747">
                  <c:v>1531569600</c:v>
                </c:pt>
                <c:pt idx="74748">
                  <c:v>1531573200</c:v>
                </c:pt>
                <c:pt idx="74749">
                  <c:v>1531576800</c:v>
                </c:pt>
                <c:pt idx="74750">
                  <c:v>1531580400</c:v>
                </c:pt>
                <c:pt idx="74751">
                  <c:v>1531584000</c:v>
                </c:pt>
                <c:pt idx="74752">
                  <c:v>1531587600</c:v>
                </c:pt>
                <c:pt idx="74753">
                  <c:v>1531591200</c:v>
                </c:pt>
                <c:pt idx="74754">
                  <c:v>1531594800</c:v>
                </c:pt>
                <c:pt idx="74755">
                  <c:v>1531598400</c:v>
                </c:pt>
                <c:pt idx="74756">
                  <c:v>1531602000</c:v>
                </c:pt>
                <c:pt idx="74757">
                  <c:v>1531605600</c:v>
                </c:pt>
                <c:pt idx="74758">
                  <c:v>1531609200</c:v>
                </c:pt>
                <c:pt idx="74759">
                  <c:v>1531612800</c:v>
                </c:pt>
                <c:pt idx="74760">
                  <c:v>1531616400</c:v>
                </c:pt>
                <c:pt idx="74761">
                  <c:v>1531620000</c:v>
                </c:pt>
                <c:pt idx="74762">
                  <c:v>1531623600</c:v>
                </c:pt>
                <c:pt idx="74763">
                  <c:v>1531627200</c:v>
                </c:pt>
                <c:pt idx="74764">
                  <c:v>1531630800</c:v>
                </c:pt>
                <c:pt idx="74765">
                  <c:v>1531634400</c:v>
                </c:pt>
                <c:pt idx="74766">
                  <c:v>1531638000</c:v>
                </c:pt>
                <c:pt idx="74767">
                  <c:v>1531641600</c:v>
                </c:pt>
                <c:pt idx="74768">
                  <c:v>1531645200</c:v>
                </c:pt>
                <c:pt idx="74769">
                  <c:v>1531648800</c:v>
                </c:pt>
                <c:pt idx="74770">
                  <c:v>1531652400</c:v>
                </c:pt>
                <c:pt idx="74771">
                  <c:v>1531656000</c:v>
                </c:pt>
                <c:pt idx="74772">
                  <c:v>1531659600</c:v>
                </c:pt>
                <c:pt idx="74773">
                  <c:v>1531663200</c:v>
                </c:pt>
                <c:pt idx="74774">
                  <c:v>1531666800</c:v>
                </c:pt>
                <c:pt idx="74775">
                  <c:v>1531670400</c:v>
                </c:pt>
                <c:pt idx="74776">
                  <c:v>1531674000</c:v>
                </c:pt>
                <c:pt idx="74777">
                  <c:v>1531677600</c:v>
                </c:pt>
                <c:pt idx="74778">
                  <c:v>1531681200</c:v>
                </c:pt>
                <c:pt idx="74779">
                  <c:v>1531684800</c:v>
                </c:pt>
                <c:pt idx="74780">
                  <c:v>1531688400</c:v>
                </c:pt>
                <c:pt idx="74781">
                  <c:v>1531692000</c:v>
                </c:pt>
                <c:pt idx="74782">
                  <c:v>1531695600</c:v>
                </c:pt>
                <c:pt idx="74783">
                  <c:v>1531699200</c:v>
                </c:pt>
                <c:pt idx="74784">
                  <c:v>1531702800</c:v>
                </c:pt>
                <c:pt idx="74785">
                  <c:v>1531706400</c:v>
                </c:pt>
                <c:pt idx="74786">
                  <c:v>1531710000</c:v>
                </c:pt>
                <c:pt idx="74787">
                  <c:v>1531713600</c:v>
                </c:pt>
                <c:pt idx="74788">
                  <c:v>1531717200</c:v>
                </c:pt>
                <c:pt idx="74789">
                  <c:v>1531720800</c:v>
                </c:pt>
                <c:pt idx="74790">
                  <c:v>1531724400</c:v>
                </c:pt>
                <c:pt idx="74791">
                  <c:v>1531728000</c:v>
                </c:pt>
                <c:pt idx="74792">
                  <c:v>1531731600</c:v>
                </c:pt>
                <c:pt idx="74793">
                  <c:v>1531735200</c:v>
                </c:pt>
                <c:pt idx="74794">
                  <c:v>1531738800</c:v>
                </c:pt>
                <c:pt idx="74795">
                  <c:v>1531742400</c:v>
                </c:pt>
                <c:pt idx="74796">
                  <c:v>1531746000</c:v>
                </c:pt>
                <c:pt idx="74797">
                  <c:v>1531749600</c:v>
                </c:pt>
                <c:pt idx="74798">
                  <c:v>1531753200</c:v>
                </c:pt>
                <c:pt idx="74799">
                  <c:v>1531756800</c:v>
                </c:pt>
                <c:pt idx="74800">
                  <c:v>1531760400</c:v>
                </c:pt>
                <c:pt idx="74801">
                  <c:v>1531764000</c:v>
                </c:pt>
                <c:pt idx="74802">
                  <c:v>1531767600</c:v>
                </c:pt>
                <c:pt idx="74803">
                  <c:v>1531771200</c:v>
                </c:pt>
                <c:pt idx="74804">
                  <c:v>1531774800</c:v>
                </c:pt>
                <c:pt idx="74805">
                  <c:v>1531778400</c:v>
                </c:pt>
                <c:pt idx="74806">
                  <c:v>1531782000</c:v>
                </c:pt>
                <c:pt idx="74807">
                  <c:v>1531785600</c:v>
                </c:pt>
                <c:pt idx="74808">
                  <c:v>1531789200</c:v>
                </c:pt>
                <c:pt idx="74809">
                  <c:v>1531792800</c:v>
                </c:pt>
                <c:pt idx="74810">
                  <c:v>1531796400</c:v>
                </c:pt>
                <c:pt idx="74811">
                  <c:v>1531800000</c:v>
                </c:pt>
                <c:pt idx="74812">
                  <c:v>1531803600</c:v>
                </c:pt>
                <c:pt idx="74813">
                  <c:v>1531807200</c:v>
                </c:pt>
                <c:pt idx="74814">
                  <c:v>1531810800</c:v>
                </c:pt>
                <c:pt idx="74815">
                  <c:v>1531814400</c:v>
                </c:pt>
                <c:pt idx="74816">
                  <c:v>1531818000</c:v>
                </c:pt>
                <c:pt idx="74817">
                  <c:v>1531821600</c:v>
                </c:pt>
                <c:pt idx="74818">
                  <c:v>1531825200</c:v>
                </c:pt>
                <c:pt idx="74819">
                  <c:v>1531828800</c:v>
                </c:pt>
                <c:pt idx="74820">
                  <c:v>1531832400</c:v>
                </c:pt>
                <c:pt idx="74821">
                  <c:v>1531836000</c:v>
                </c:pt>
                <c:pt idx="74822">
                  <c:v>1531839600</c:v>
                </c:pt>
                <c:pt idx="74823">
                  <c:v>1531843200</c:v>
                </c:pt>
                <c:pt idx="74824">
                  <c:v>1531846800</c:v>
                </c:pt>
                <c:pt idx="74825">
                  <c:v>1531850400</c:v>
                </c:pt>
                <c:pt idx="74826">
                  <c:v>1531854000</c:v>
                </c:pt>
                <c:pt idx="74827">
                  <c:v>1531857600</c:v>
                </c:pt>
                <c:pt idx="74828">
                  <c:v>1531861200</c:v>
                </c:pt>
                <c:pt idx="74829">
                  <c:v>1531864800</c:v>
                </c:pt>
                <c:pt idx="74830">
                  <c:v>1531868400</c:v>
                </c:pt>
                <c:pt idx="74831">
                  <c:v>1531872000</c:v>
                </c:pt>
                <c:pt idx="74832">
                  <c:v>1531875600</c:v>
                </c:pt>
                <c:pt idx="74833">
                  <c:v>1531879200</c:v>
                </c:pt>
                <c:pt idx="74834">
                  <c:v>1531882800</c:v>
                </c:pt>
                <c:pt idx="74835">
                  <c:v>1531886400</c:v>
                </c:pt>
                <c:pt idx="74836">
                  <c:v>1531890000</c:v>
                </c:pt>
                <c:pt idx="74837">
                  <c:v>1531893600</c:v>
                </c:pt>
                <c:pt idx="74838">
                  <c:v>1531897200</c:v>
                </c:pt>
                <c:pt idx="74839">
                  <c:v>1531900800</c:v>
                </c:pt>
                <c:pt idx="74840">
                  <c:v>1531904400</c:v>
                </c:pt>
                <c:pt idx="74841">
                  <c:v>1531908000</c:v>
                </c:pt>
                <c:pt idx="74842">
                  <c:v>1531911600</c:v>
                </c:pt>
                <c:pt idx="74843">
                  <c:v>1531915200</c:v>
                </c:pt>
                <c:pt idx="74844">
                  <c:v>1531918800</c:v>
                </c:pt>
                <c:pt idx="74845">
                  <c:v>1531922400</c:v>
                </c:pt>
                <c:pt idx="74846">
                  <c:v>1531926000</c:v>
                </c:pt>
                <c:pt idx="74847">
                  <c:v>1531929600</c:v>
                </c:pt>
                <c:pt idx="74848">
                  <c:v>1531933200</c:v>
                </c:pt>
                <c:pt idx="74849">
                  <c:v>1531936800</c:v>
                </c:pt>
                <c:pt idx="74850">
                  <c:v>1531940400</c:v>
                </c:pt>
                <c:pt idx="74851">
                  <c:v>1531944000</c:v>
                </c:pt>
                <c:pt idx="74852">
                  <c:v>1531947600</c:v>
                </c:pt>
                <c:pt idx="74853">
                  <c:v>1531951200</c:v>
                </c:pt>
                <c:pt idx="74854">
                  <c:v>1531954800</c:v>
                </c:pt>
                <c:pt idx="74855">
                  <c:v>1531958400</c:v>
                </c:pt>
                <c:pt idx="74856">
                  <c:v>1531962000</c:v>
                </c:pt>
                <c:pt idx="74857">
                  <c:v>1531965600</c:v>
                </c:pt>
                <c:pt idx="74858">
                  <c:v>1531969200</c:v>
                </c:pt>
                <c:pt idx="74859">
                  <c:v>1531972800</c:v>
                </c:pt>
                <c:pt idx="74860">
                  <c:v>1531976400</c:v>
                </c:pt>
                <c:pt idx="74861">
                  <c:v>1531980000</c:v>
                </c:pt>
                <c:pt idx="74862">
                  <c:v>1531983600</c:v>
                </c:pt>
                <c:pt idx="74863">
                  <c:v>1531987200</c:v>
                </c:pt>
                <c:pt idx="74864">
                  <c:v>1531990800</c:v>
                </c:pt>
                <c:pt idx="74865">
                  <c:v>1531994400</c:v>
                </c:pt>
                <c:pt idx="74866">
                  <c:v>1531998000</c:v>
                </c:pt>
                <c:pt idx="74867">
                  <c:v>1532001600</c:v>
                </c:pt>
                <c:pt idx="74868">
                  <c:v>1532005200</c:v>
                </c:pt>
                <c:pt idx="74869">
                  <c:v>1532008800</c:v>
                </c:pt>
                <c:pt idx="74870">
                  <c:v>1532012400</c:v>
                </c:pt>
                <c:pt idx="74871">
                  <c:v>1532016000</c:v>
                </c:pt>
                <c:pt idx="74872">
                  <c:v>1532019600</c:v>
                </c:pt>
                <c:pt idx="74873">
                  <c:v>1532023200</c:v>
                </c:pt>
                <c:pt idx="74874">
                  <c:v>1532026800</c:v>
                </c:pt>
                <c:pt idx="74875">
                  <c:v>1532030400</c:v>
                </c:pt>
                <c:pt idx="74876">
                  <c:v>1532034000</c:v>
                </c:pt>
                <c:pt idx="74877">
                  <c:v>1532037600</c:v>
                </c:pt>
                <c:pt idx="74878">
                  <c:v>1532041200</c:v>
                </c:pt>
                <c:pt idx="74879">
                  <c:v>1532044800</c:v>
                </c:pt>
                <c:pt idx="74880">
                  <c:v>1532048400</c:v>
                </c:pt>
                <c:pt idx="74881">
                  <c:v>1532052000</c:v>
                </c:pt>
                <c:pt idx="74882">
                  <c:v>1532055600</c:v>
                </c:pt>
                <c:pt idx="74883">
                  <c:v>1532059200</c:v>
                </c:pt>
                <c:pt idx="74884">
                  <c:v>1532062800</c:v>
                </c:pt>
                <c:pt idx="74885">
                  <c:v>1532066400</c:v>
                </c:pt>
                <c:pt idx="74886">
                  <c:v>1532070000</c:v>
                </c:pt>
                <c:pt idx="74887">
                  <c:v>1532073600</c:v>
                </c:pt>
                <c:pt idx="74888">
                  <c:v>1532077200</c:v>
                </c:pt>
                <c:pt idx="74889">
                  <c:v>1532080800</c:v>
                </c:pt>
                <c:pt idx="74890">
                  <c:v>1532084400</c:v>
                </c:pt>
                <c:pt idx="74891">
                  <c:v>1532088000</c:v>
                </c:pt>
                <c:pt idx="74892">
                  <c:v>1532091600</c:v>
                </c:pt>
                <c:pt idx="74893">
                  <c:v>1532095200</c:v>
                </c:pt>
                <c:pt idx="74894">
                  <c:v>1532098800</c:v>
                </c:pt>
                <c:pt idx="74895">
                  <c:v>1532102400</c:v>
                </c:pt>
                <c:pt idx="74896">
                  <c:v>1532106000</c:v>
                </c:pt>
                <c:pt idx="74897">
                  <c:v>1532109600</c:v>
                </c:pt>
                <c:pt idx="74898">
                  <c:v>1532113200</c:v>
                </c:pt>
                <c:pt idx="74899">
                  <c:v>1532116800</c:v>
                </c:pt>
                <c:pt idx="74900">
                  <c:v>1532120400</c:v>
                </c:pt>
                <c:pt idx="74901">
                  <c:v>1532124000</c:v>
                </c:pt>
                <c:pt idx="74902">
                  <c:v>1532127600</c:v>
                </c:pt>
                <c:pt idx="74903">
                  <c:v>1532131200</c:v>
                </c:pt>
                <c:pt idx="74904">
                  <c:v>1532134800</c:v>
                </c:pt>
                <c:pt idx="74905">
                  <c:v>1532138400</c:v>
                </c:pt>
                <c:pt idx="74906">
                  <c:v>1532142000</c:v>
                </c:pt>
                <c:pt idx="74907">
                  <c:v>1532145600</c:v>
                </c:pt>
                <c:pt idx="74908">
                  <c:v>1532149200</c:v>
                </c:pt>
                <c:pt idx="74909">
                  <c:v>1532152800</c:v>
                </c:pt>
                <c:pt idx="74910">
                  <c:v>1532156400</c:v>
                </c:pt>
                <c:pt idx="74911">
                  <c:v>1532160000</c:v>
                </c:pt>
                <c:pt idx="74912">
                  <c:v>1532163600</c:v>
                </c:pt>
                <c:pt idx="74913">
                  <c:v>1532167200</c:v>
                </c:pt>
                <c:pt idx="74914">
                  <c:v>1532170800</c:v>
                </c:pt>
                <c:pt idx="74915">
                  <c:v>1532174400</c:v>
                </c:pt>
                <c:pt idx="74916">
                  <c:v>1532178000</c:v>
                </c:pt>
                <c:pt idx="74917">
                  <c:v>1532181600</c:v>
                </c:pt>
                <c:pt idx="74918">
                  <c:v>1532185200</c:v>
                </c:pt>
                <c:pt idx="74919">
                  <c:v>1532188800</c:v>
                </c:pt>
                <c:pt idx="74920">
                  <c:v>1532192400</c:v>
                </c:pt>
                <c:pt idx="74921">
                  <c:v>1532196000</c:v>
                </c:pt>
                <c:pt idx="74922">
                  <c:v>1532199600</c:v>
                </c:pt>
                <c:pt idx="74923">
                  <c:v>1532203200</c:v>
                </c:pt>
                <c:pt idx="74924">
                  <c:v>1532206800</c:v>
                </c:pt>
                <c:pt idx="74925">
                  <c:v>1532210400</c:v>
                </c:pt>
                <c:pt idx="74926">
                  <c:v>1532214000</c:v>
                </c:pt>
                <c:pt idx="74927">
                  <c:v>1532217600</c:v>
                </c:pt>
                <c:pt idx="74928">
                  <c:v>1532221200</c:v>
                </c:pt>
                <c:pt idx="74929">
                  <c:v>1532224800</c:v>
                </c:pt>
                <c:pt idx="74930">
                  <c:v>1532228400</c:v>
                </c:pt>
                <c:pt idx="74931">
                  <c:v>1532232000</c:v>
                </c:pt>
                <c:pt idx="74932">
                  <c:v>1532235600</c:v>
                </c:pt>
                <c:pt idx="74933">
                  <c:v>1532239200</c:v>
                </c:pt>
                <c:pt idx="74934">
                  <c:v>1532242800</c:v>
                </c:pt>
                <c:pt idx="74935">
                  <c:v>1532246400</c:v>
                </c:pt>
                <c:pt idx="74936">
                  <c:v>1532250000</c:v>
                </c:pt>
                <c:pt idx="74937">
                  <c:v>1532253600</c:v>
                </c:pt>
                <c:pt idx="74938">
                  <c:v>1532257200</c:v>
                </c:pt>
                <c:pt idx="74939">
                  <c:v>1532260800</c:v>
                </c:pt>
                <c:pt idx="74940">
                  <c:v>1532264400</c:v>
                </c:pt>
                <c:pt idx="74941">
                  <c:v>1532268000</c:v>
                </c:pt>
                <c:pt idx="74942">
                  <c:v>1532271600</c:v>
                </c:pt>
                <c:pt idx="74943">
                  <c:v>1532275200</c:v>
                </c:pt>
                <c:pt idx="74944">
                  <c:v>1532278800</c:v>
                </c:pt>
                <c:pt idx="74945">
                  <c:v>1532282400</c:v>
                </c:pt>
                <c:pt idx="74946">
                  <c:v>1532286000</c:v>
                </c:pt>
                <c:pt idx="74947">
                  <c:v>1532289600</c:v>
                </c:pt>
                <c:pt idx="74948">
                  <c:v>1532293200</c:v>
                </c:pt>
                <c:pt idx="74949">
                  <c:v>1532296800</c:v>
                </c:pt>
                <c:pt idx="74950">
                  <c:v>1532300400</c:v>
                </c:pt>
                <c:pt idx="74951">
                  <c:v>1532304000</c:v>
                </c:pt>
                <c:pt idx="74952">
                  <c:v>1532307600</c:v>
                </c:pt>
                <c:pt idx="74953">
                  <c:v>1532311200</c:v>
                </c:pt>
                <c:pt idx="74954">
                  <c:v>1532314800</c:v>
                </c:pt>
                <c:pt idx="74955">
                  <c:v>1532318400</c:v>
                </c:pt>
                <c:pt idx="74956">
                  <c:v>1532322000</c:v>
                </c:pt>
                <c:pt idx="74957">
                  <c:v>1532325600</c:v>
                </c:pt>
                <c:pt idx="74958">
                  <c:v>1532329200</c:v>
                </c:pt>
                <c:pt idx="74959">
                  <c:v>1532332800</c:v>
                </c:pt>
                <c:pt idx="74960">
                  <c:v>1532336400</c:v>
                </c:pt>
                <c:pt idx="74961">
                  <c:v>1532340000</c:v>
                </c:pt>
                <c:pt idx="74962">
                  <c:v>1532343600</c:v>
                </c:pt>
                <c:pt idx="74963">
                  <c:v>1532347200</c:v>
                </c:pt>
                <c:pt idx="74964">
                  <c:v>1532350800</c:v>
                </c:pt>
                <c:pt idx="74965">
                  <c:v>1532354400</c:v>
                </c:pt>
                <c:pt idx="74966">
                  <c:v>1532358000</c:v>
                </c:pt>
                <c:pt idx="74967">
                  <c:v>1532361600</c:v>
                </c:pt>
                <c:pt idx="74968">
                  <c:v>1532365200</c:v>
                </c:pt>
                <c:pt idx="74969">
                  <c:v>1532368800</c:v>
                </c:pt>
                <c:pt idx="74970">
                  <c:v>1532372400</c:v>
                </c:pt>
                <c:pt idx="74971">
                  <c:v>1532376000</c:v>
                </c:pt>
                <c:pt idx="74972">
                  <c:v>1532379600</c:v>
                </c:pt>
                <c:pt idx="74973">
                  <c:v>1532383200</c:v>
                </c:pt>
                <c:pt idx="74974">
                  <c:v>1532386800</c:v>
                </c:pt>
                <c:pt idx="74975">
                  <c:v>1532390400</c:v>
                </c:pt>
                <c:pt idx="74976">
                  <c:v>1532394000</c:v>
                </c:pt>
                <c:pt idx="74977">
                  <c:v>1532397600</c:v>
                </c:pt>
                <c:pt idx="74978">
                  <c:v>1532401200</c:v>
                </c:pt>
                <c:pt idx="74979">
                  <c:v>1532404800</c:v>
                </c:pt>
                <c:pt idx="74980">
                  <c:v>1532408400</c:v>
                </c:pt>
                <c:pt idx="74981">
                  <c:v>1532412000</c:v>
                </c:pt>
                <c:pt idx="74982">
                  <c:v>1532415600</c:v>
                </c:pt>
                <c:pt idx="74983">
                  <c:v>1532419200</c:v>
                </c:pt>
                <c:pt idx="74984">
                  <c:v>1532422800</c:v>
                </c:pt>
                <c:pt idx="74985">
                  <c:v>1532426400</c:v>
                </c:pt>
                <c:pt idx="74986">
                  <c:v>1532430000</c:v>
                </c:pt>
                <c:pt idx="74987">
                  <c:v>1532433600</c:v>
                </c:pt>
                <c:pt idx="74988">
                  <c:v>1532437200</c:v>
                </c:pt>
                <c:pt idx="74989">
                  <c:v>1532440800</c:v>
                </c:pt>
                <c:pt idx="74990">
                  <c:v>1532444400</c:v>
                </c:pt>
                <c:pt idx="74991">
                  <c:v>1532448000</c:v>
                </c:pt>
                <c:pt idx="74992">
                  <c:v>1532451600</c:v>
                </c:pt>
                <c:pt idx="74993">
                  <c:v>1532455200</c:v>
                </c:pt>
                <c:pt idx="74994">
                  <c:v>1532458800</c:v>
                </c:pt>
                <c:pt idx="74995">
                  <c:v>1532462400</c:v>
                </c:pt>
                <c:pt idx="74996">
                  <c:v>1532466000</c:v>
                </c:pt>
                <c:pt idx="74997">
                  <c:v>1532469600</c:v>
                </c:pt>
                <c:pt idx="74998">
                  <c:v>1532473200</c:v>
                </c:pt>
                <c:pt idx="74999">
                  <c:v>1532476800</c:v>
                </c:pt>
                <c:pt idx="75000">
                  <c:v>1532480400</c:v>
                </c:pt>
                <c:pt idx="75001">
                  <c:v>1532484000</c:v>
                </c:pt>
                <c:pt idx="75002">
                  <c:v>1532487600</c:v>
                </c:pt>
                <c:pt idx="75003">
                  <c:v>1532491200</c:v>
                </c:pt>
                <c:pt idx="75004">
                  <c:v>1532494800</c:v>
                </c:pt>
                <c:pt idx="75005">
                  <c:v>1532498400</c:v>
                </c:pt>
                <c:pt idx="75006">
                  <c:v>1532502000</c:v>
                </c:pt>
                <c:pt idx="75007">
                  <c:v>1532505600</c:v>
                </c:pt>
                <c:pt idx="75008">
                  <c:v>1532509200</c:v>
                </c:pt>
                <c:pt idx="75009">
                  <c:v>1532512800</c:v>
                </c:pt>
                <c:pt idx="75010">
                  <c:v>1532516400</c:v>
                </c:pt>
                <c:pt idx="75011">
                  <c:v>1532520000</c:v>
                </c:pt>
                <c:pt idx="75012">
                  <c:v>1532523600</c:v>
                </c:pt>
                <c:pt idx="75013">
                  <c:v>1532527200</c:v>
                </c:pt>
                <c:pt idx="75014">
                  <c:v>1532530800</c:v>
                </c:pt>
                <c:pt idx="75015">
                  <c:v>1532534400</c:v>
                </c:pt>
                <c:pt idx="75016">
                  <c:v>1532538000</c:v>
                </c:pt>
                <c:pt idx="75017">
                  <c:v>1532541600</c:v>
                </c:pt>
                <c:pt idx="75018">
                  <c:v>1532545200</c:v>
                </c:pt>
                <c:pt idx="75019">
                  <c:v>1532548800</c:v>
                </c:pt>
                <c:pt idx="75020">
                  <c:v>1532552400</c:v>
                </c:pt>
                <c:pt idx="75021">
                  <c:v>1532556000</c:v>
                </c:pt>
                <c:pt idx="75022">
                  <c:v>1532559600</c:v>
                </c:pt>
                <c:pt idx="75023">
                  <c:v>1532563200</c:v>
                </c:pt>
                <c:pt idx="75024">
                  <c:v>1532566800</c:v>
                </c:pt>
                <c:pt idx="75025">
                  <c:v>1532570400</c:v>
                </c:pt>
                <c:pt idx="75026">
                  <c:v>1532574000</c:v>
                </c:pt>
                <c:pt idx="75027">
                  <c:v>1532577600</c:v>
                </c:pt>
                <c:pt idx="75028">
                  <c:v>1532581200</c:v>
                </c:pt>
                <c:pt idx="75029">
                  <c:v>1532584800</c:v>
                </c:pt>
                <c:pt idx="75030">
                  <c:v>1532588400</c:v>
                </c:pt>
                <c:pt idx="75031">
                  <c:v>1532592000</c:v>
                </c:pt>
                <c:pt idx="75032">
                  <c:v>1532595600</c:v>
                </c:pt>
                <c:pt idx="75033">
                  <c:v>1532599200</c:v>
                </c:pt>
                <c:pt idx="75034">
                  <c:v>1532602800</c:v>
                </c:pt>
                <c:pt idx="75035">
                  <c:v>1532606400</c:v>
                </c:pt>
                <c:pt idx="75036">
                  <c:v>1532610000</c:v>
                </c:pt>
                <c:pt idx="75037">
                  <c:v>1532613600</c:v>
                </c:pt>
                <c:pt idx="75038">
                  <c:v>1532617200</c:v>
                </c:pt>
                <c:pt idx="75039">
                  <c:v>1532620800</c:v>
                </c:pt>
                <c:pt idx="75040">
                  <c:v>1532624400</c:v>
                </c:pt>
                <c:pt idx="75041">
                  <c:v>1532628000</c:v>
                </c:pt>
                <c:pt idx="75042">
                  <c:v>1532631600</c:v>
                </c:pt>
                <c:pt idx="75043">
                  <c:v>1532635200</c:v>
                </c:pt>
                <c:pt idx="75044">
                  <c:v>1532638800</c:v>
                </c:pt>
                <c:pt idx="75045">
                  <c:v>1532642400</c:v>
                </c:pt>
                <c:pt idx="75046">
                  <c:v>1532646000</c:v>
                </c:pt>
                <c:pt idx="75047">
                  <c:v>1532649600</c:v>
                </c:pt>
                <c:pt idx="75048">
                  <c:v>1532653200</c:v>
                </c:pt>
                <c:pt idx="75049">
                  <c:v>1532656800</c:v>
                </c:pt>
                <c:pt idx="75050">
                  <c:v>1532660400</c:v>
                </c:pt>
                <c:pt idx="75051">
                  <c:v>1532664000</c:v>
                </c:pt>
                <c:pt idx="75052">
                  <c:v>1532667600</c:v>
                </c:pt>
                <c:pt idx="75053">
                  <c:v>1532671200</c:v>
                </c:pt>
                <c:pt idx="75054">
                  <c:v>1532674800</c:v>
                </c:pt>
                <c:pt idx="75055">
                  <c:v>1532678400</c:v>
                </c:pt>
                <c:pt idx="75056">
                  <c:v>1532682000</c:v>
                </c:pt>
                <c:pt idx="75057">
                  <c:v>1532685600</c:v>
                </c:pt>
                <c:pt idx="75058">
                  <c:v>1532689200</c:v>
                </c:pt>
                <c:pt idx="75059">
                  <c:v>1532692800</c:v>
                </c:pt>
                <c:pt idx="75060">
                  <c:v>1532696400</c:v>
                </c:pt>
                <c:pt idx="75061">
                  <c:v>1532700000</c:v>
                </c:pt>
                <c:pt idx="75062">
                  <c:v>1532703600</c:v>
                </c:pt>
                <c:pt idx="75063">
                  <c:v>1532707200</c:v>
                </c:pt>
                <c:pt idx="75064">
                  <c:v>1532710800</c:v>
                </c:pt>
                <c:pt idx="75065">
                  <c:v>1532714400</c:v>
                </c:pt>
                <c:pt idx="75066">
                  <c:v>1532718000</c:v>
                </c:pt>
                <c:pt idx="75067">
                  <c:v>1532721600</c:v>
                </c:pt>
                <c:pt idx="75068">
                  <c:v>1532725200</c:v>
                </c:pt>
                <c:pt idx="75069">
                  <c:v>1532728800</c:v>
                </c:pt>
                <c:pt idx="75070">
                  <c:v>1532732400</c:v>
                </c:pt>
                <c:pt idx="75071">
                  <c:v>1532736000</c:v>
                </c:pt>
                <c:pt idx="75072">
                  <c:v>1532739600</c:v>
                </c:pt>
                <c:pt idx="75073">
                  <c:v>1532743200</c:v>
                </c:pt>
                <c:pt idx="75074">
                  <c:v>1532746800</c:v>
                </c:pt>
                <c:pt idx="75075">
                  <c:v>1532750400</c:v>
                </c:pt>
                <c:pt idx="75076">
                  <c:v>1532754000</c:v>
                </c:pt>
                <c:pt idx="75077">
                  <c:v>1532757600</c:v>
                </c:pt>
                <c:pt idx="75078">
                  <c:v>1532761200</c:v>
                </c:pt>
                <c:pt idx="75079">
                  <c:v>1532764800</c:v>
                </c:pt>
                <c:pt idx="75080">
                  <c:v>1532768400</c:v>
                </c:pt>
                <c:pt idx="75081">
                  <c:v>1532772000</c:v>
                </c:pt>
                <c:pt idx="75082">
                  <c:v>1532775600</c:v>
                </c:pt>
                <c:pt idx="75083">
                  <c:v>1532779200</c:v>
                </c:pt>
                <c:pt idx="75084">
                  <c:v>1532782800</c:v>
                </c:pt>
                <c:pt idx="75085">
                  <c:v>1532786400</c:v>
                </c:pt>
                <c:pt idx="75086">
                  <c:v>1532790000</c:v>
                </c:pt>
                <c:pt idx="75087">
                  <c:v>1532793600</c:v>
                </c:pt>
                <c:pt idx="75088">
                  <c:v>1532797200</c:v>
                </c:pt>
                <c:pt idx="75089">
                  <c:v>1532800800</c:v>
                </c:pt>
                <c:pt idx="75090">
                  <c:v>1532804400</c:v>
                </c:pt>
                <c:pt idx="75091">
                  <c:v>1532808000</c:v>
                </c:pt>
                <c:pt idx="75092">
                  <c:v>1532811600</c:v>
                </c:pt>
                <c:pt idx="75093">
                  <c:v>1532815200</c:v>
                </c:pt>
                <c:pt idx="75094">
                  <c:v>1532818800</c:v>
                </c:pt>
                <c:pt idx="75095">
                  <c:v>1532822400</c:v>
                </c:pt>
                <c:pt idx="75096">
                  <c:v>1532826000</c:v>
                </c:pt>
                <c:pt idx="75097">
                  <c:v>1532829600</c:v>
                </c:pt>
                <c:pt idx="75098">
                  <c:v>1532833200</c:v>
                </c:pt>
                <c:pt idx="75099">
                  <c:v>1532836800</c:v>
                </c:pt>
                <c:pt idx="75100">
                  <c:v>1532840400</c:v>
                </c:pt>
                <c:pt idx="75101">
                  <c:v>1532844000</c:v>
                </c:pt>
                <c:pt idx="75102">
                  <c:v>1532847600</c:v>
                </c:pt>
                <c:pt idx="75103">
                  <c:v>1532851200</c:v>
                </c:pt>
                <c:pt idx="75104">
                  <c:v>1532854800</c:v>
                </c:pt>
                <c:pt idx="75105">
                  <c:v>1532858400</c:v>
                </c:pt>
                <c:pt idx="75106">
                  <c:v>1532862000</c:v>
                </c:pt>
                <c:pt idx="75107">
                  <c:v>1532865600</c:v>
                </c:pt>
                <c:pt idx="75108">
                  <c:v>1532869200</c:v>
                </c:pt>
                <c:pt idx="75109">
                  <c:v>1532872800</c:v>
                </c:pt>
                <c:pt idx="75110">
                  <c:v>1532876400</c:v>
                </c:pt>
                <c:pt idx="75111">
                  <c:v>1532880000</c:v>
                </c:pt>
                <c:pt idx="75112">
                  <c:v>1532883600</c:v>
                </c:pt>
                <c:pt idx="75113">
                  <c:v>1532887200</c:v>
                </c:pt>
                <c:pt idx="75114">
                  <c:v>1532890800</c:v>
                </c:pt>
                <c:pt idx="75115">
                  <c:v>1532894400</c:v>
                </c:pt>
                <c:pt idx="75116">
                  <c:v>1532898000</c:v>
                </c:pt>
                <c:pt idx="75117">
                  <c:v>1532901600</c:v>
                </c:pt>
                <c:pt idx="75118">
                  <c:v>1532905200</c:v>
                </c:pt>
                <c:pt idx="75119">
                  <c:v>1532908800</c:v>
                </c:pt>
                <c:pt idx="75120">
                  <c:v>1532912400</c:v>
                </c:pt>
                <c:pt idx="75121">
                  <c:v>1532916000</c:v>
                </c:pt>
                <c:pt idx="75122">
                  <c:v>1532919600</c:v>
                </c:pt>
                <c:pt idx="75123">
                  <c:v>1532923200</c:v>
                </c:pt>
                <c:pt idx="75124">
                  <c:v>1532926800</c:v>
                </c:pt>
                <c:pt idx="75125">
                  <c:v>1532930400</c:v>
                </c:pt>
                <c:pt idx="75126">
                  <c:v>1532934000</c:v>
                </c:pt>
                <c:pt idx="75127">
                  <c:v>1532937600</c:v>
                </c:pt>
                <c:pt idx="75128">
                  <c:v>1532941200</c:v>
                </c:pt>
                <c:pt idx="75129">
                  <c:v>1532944800</c:v>
                </c:pt>
                <c:pt idx="75130">
                  <c:v>1532948400</c:v>
                </c:pt>
                <c:pt idx="75131">
                  <c:v>1532952000</c:v>
                </c:pt>
                <c:pt idx="75132">
                  <c:v>1532955600</c:v>
                </c:pt>
                <c:pt idx="75133">
                  <c:v>1532959200</c:v>
                </c:pt>
                <c:pt idx="75134">
                  <c:v>1532962800</c:v>
                </c:pt>
                <c:pt idx="75135">
                  <c:v>1532966400</c:v>
                </c:pt>
                <c:pt idx="75136">
                  <c:v>1532970000</c:v>
                </c:pt>
                <c:pt idx="75137">
                  <c:v>1532973600</c:v>
                </c:pt>
                <c:pt idx="75138">
                  <c:v>1532977200</c:v>
                </c:pt>
                <c:pt idx="75139">
                  <c:v>1532980800</c:v>
                </c:pt>
                <c:pt idx="75140">
                  <c:v>1532984400</c:v>
                </c:pt>
                <c:pt idx="75141">
                  <c:v>1532988000</c:v>
                </c:pt>
                <c:pt idx="75142">
                  <c:v>1532991600</c:v>
                </c:pt>
                <c:pt idx="75143">
                  <c:v>1532995200</c:v>
                </c:pt>
                <c:pt idx="75144">
                  <c:v>1532998800</c:v>
                </c:pt>
                <c:pt idx="75145">
                  <c:v>1533002400</c:v>
                </c:pt>
                <c:pt idx="75146">
                  <c:v>1533006000</c:v>
                </c:pt>
                <c:pt idx="75147">
                  <c:v>1533009600</c:v>
                </c:pt>
                <c:pt idx="75148">
                  <c:v>1533013200</c:v>
                </c:pt>
                <c:pt idx="75149">
                  <c:v>1533016800</c:v>
                </c:pt>
                <c:pt idx="75150">
                  <c:v>1533020400</c:v>
                </c:pt>
                <c:pt idx="75151">
                  <c:v>1533024000</c:v>
                </c:pt>
                <c:pt idx="75152">
                  <c:v>1533027600</c:v>
                </c:pt>
                <c:pt idx="75153">
                  <c:v>1533031200</c:v>
                </c:pt>
                <c:pt idx="75154">
                  <c:v>1533034800</c:v>
                </c:pt>
                <c:pt idx="75155">
                  <c:v>1533038400</c:v>
                </c:pt>
                <c:pt idx="75156">
                  <c:v>1533042000</c:v>
                </c:pt>
                <c:pt idx="75157">
                  <c:v>1533045600</c:v>
                </c:pt>
                <c:pt idx="75158">
                  <c:v>1533049200</c:v>
                </c:pt>
                <c:pt idx="75159">
                  <c:v>1533052800</c:v>
                </c:pt>
                <c:pt idx="75160">
                  <c:v>1533056400</c:v>
                </c:pt>
                <c:pt idx="75161">
                  <c:v>1533060000</c:v>
                </c:pt>
                <c:pt idx="75162">
                  <c:v>1533063600</c:v>
                </c:pt>
                <c:pt idx="75163">
                  <c:v>1533067200</c:v>
                </c:pt>
                <c:pt idx="75164">
                  <c:v>1533070800</c:v>
                </c:pt>
                <c:pt idx="75165">
                  <c:v>1533074400</c:v>
                </c:pt>
                <c:pt idx="75166">
                  <c:v>1533078000</c:v>
                </c:pt>
                <c:pt idx="75167">
                  <c:v>1533081600</c:v>
                </c:pt>
                <c:pt idx="75168">
                  <c:v>1533085200</c:v>
                </c:pt>
                <c:pt idx="75169">
                  <c:v>1533088800</c:v>
                </c:pt>
                <c:pt idx="75170">
                  <c:v>1533092400</c:v>
                </c:pt>
                <c:pt idx="75171">
                  <c:v>1533096000</c:v>
                </c:pt>
                <c:pt idx="75172">
                  <c:v>1533099600</c:v>
                </c:pt>
                <c:pt idx="75173">
                  <c:v>1533103200</c:v>
                </c:pt>
                <c:pt idx="75174">
                  <c:v>1533106800</c:v>
                </c:pt>
                <c:pt idx="75175">
                  <c:v>1533110400</c:v>
                </c:pt>
                <c:pt idx="75176">
                  <c:v>1533114000</c:v>
                </c:pt>
                <c:pt idx="75177">
                  <c:v>1533117600</c:v>
                </c:pt>
                <c:pt idx="75178">
                  <c:v>1533121200</c:v>
                </c:pt>
                <c:pt idx="75179">
                  <c:v>1533124800</c:v>
                </c:pt>
                <c:pt idx="75180">
                  <c:v>1533128400</c:v>
                </c:pt>
                <c:pt idx="75181">
                  <c:v>1533132000</c:v>
                </c:pt>
                <c:pt idx="75182">
                  <c:v>1533135600</c:v>
                </c:pt>
                <c:pt idx="75183">
                  <c:v>1533139200</c:v>
                </c:pt>
                <c:pt idx="75184">
                  <c:v>1533142800</c:v>
                </c:pt>
                <c:pt idx="75185">
                  <c:v>1533146400</c:v>
                </c:pt>
                <c:pt idx="75186">
                  <c:v>1533150000</c:v>
                </c:pt>
                <c:pt idx="75187">
                  <c:v>1533153600</c:v>
                </c:pt>
                <c:pt idx="75188">
                  <c:v>1533157200</c:v>
                </c:pt>
                <c:pt idx="75189">
                  <c:v>1533160800</c:v>
                </c:pt>
                <c:pt idx="75190">
                  <c:v>1533164400</c:v>
                </c:pt>
                <c:pt idx="75191">
                  <c:v>1533168000</c:v>
                </c:pt>
                <c:pt idx="75192">
                  <c:v>1533171600</c:v>
                </c:pt>
                <c:pt idx="75193">
                  <c:v>1533175200</c:v>
                </c:pt>
                <c:pt idx="75194">
                  <c:v>1533178800</c:v>
                </c:pt>
                <c:pt idx="75195">
                  <c:v>1533182400</c:v>
                </c:pt>
                <c:pt idx="75196">
                  <c:v>1533186000</c:v>
                </c:pt>
                <c:pt idx="75197">
                  <c:v>1533189600</c:v>
                </c:pt>
                <c:pt idx="75198">
                  <c:v>1533193200</c:v>
                </c:pt>
                <c:pt idx="75199">
                  <c:v>1533196800</c:v>
                </c:pt>
                <c:pt idx="75200">
                  <c:v>1533200400</c:v>
                </c:pt>
                <c:pt idx="75201">
                  <c:v>1533204000</c:v>
                </c:pt>
                <c:pt idx="75202">
                  <c:v>1533207600</c:v>
                </c:pt>
                <c:pt idx="75203">
                  <c:v>1533211200</c:v>
                </c:pt>
                <c:pt idx="75204">
                  <c:v>1533214800</c:v>
                </c:pt>
                <c:pt idx="75205">
                  <c:v>1533218400</c:v>
                </c:pt>
                <c:pt idx="75206">
                  <c:v>1533222000</c:v>
                </c:pt>
                <c:pt idx="75207">
                  <c:v>1533225600</c:v>
                </c:pt>
                <c:pt idx="75208">
                  <c:v>1533229200</c:v>
                </c:pt>
                <c:pt idx="75209">
                  <c:v>1533232800</c:v>
                </c:pt>
                <c:pt idx="75210">
                  <c:v>1533236400</c:v>
                </c:pt>
                <c:pt idx="75211">
                  <c:v>1533240000</c:v>
                </c:pt>
                <c:pt idx="75212">
                  <c:v>1533243600</c:v>
                </c:pt>
                <c:pt idx="75213">
                  <c:v>1533247200</c:v>
                </c:pt>
                <c:pt idx="75214">
                  <c:v>1533250800</c:v>
                </c:pt>
                <c:pt idx="75215">
                  <c:v>1533254400</c:v>
                </c:pt>
                <c:pt idx="75216">
                  <c:v>1533258000</c:v>
                </c:pt>
                <c:pt idx="75217">
                  <c:v>1533261600</c:v>
                </c:pt>
                <c:pt idx="75218">
                  <c:v>1533265200</c:v>
                </c:pt>
                <c:pt idx="75219">
                  <c:v>1533268800</c:v>
                </c:pt>
                <c:pt idx="75220">
                  <c:v>1533272400</c:v>
                </c:pt>
                <c:pt idx="75221">
                  <c:v>1533276000</c:v>
                </c:pt>
                <c:pt idx="75222">
                  <c:v>1533279600</c:v>
                </c:pt>
                <c:pt idx="75223">
                  <c:v>1533283200</c:v>
                </c:pt>
                <c:pt idx="75224">
                  <c:v>1533286800</c:v>
                </c:pt>
                <c:pt idx="75225">
                  <c:v>1533290400</c:v>
                </c:pt>
                <c:pt idx="75226">
                  <c:v>1533294000</c:v>
                </c:pt>
                <c:pt idx="75227">
                  <c:v>1533297600</c:v>
                </c:pt>
                <c:pt idx="75228">
                  <c:v>1533301200</c:v>
                </c:pt>
                <c:pt idx="75229">
                  <c:v>1533304800</c:v>
                </c:pt>
                <c:pt idx="75230">
                  <c:v>1533308400</c:v>
                </c:pt>
                <c:pt idx="75231">
                  <c:v>1533312000</c:v>
                </c:pt>
                <c:pt idx="75232">
                  <c:v>1533315600</c:v>
                </c:pt>
                <c:pt idx="75233">
                  <c:v>1533319200</c:v>
                </c:pt>
                <c:pt idx="75234">
                  <c:v>1533322800</c:v>
                </c:pt>
                <c:pt idx="75235">
                  <c:v>1533326400</c:v>
                </c:pt>
                <c:pt idx="75236">
                  <c:v>1533330000</c:v>
                </c:pt>
                <c:pt idx="75237">
                  <c:v>1533333600</c:v>
                </c:pt>
                <c:pt idx="75238">
                  <c:v>1533337200</c:v>
                </c:pt>
                <c:pt idx="75239">
                  <c:v>1533340800</c:v>
                </c:pt>
                <c:pt idx="75240">
                  <c:v>1533344400</c:v>
                </c:pt>
                <c:pt idx="75241">
                  <c:v>1533348000</c:v>
                </c:pt>
                <c:pt idx="75242">
                  <c:v>1533351600</c:v>
                </c:pt>
                <c:pt idx="75243">
                  <c:v>1533355200</c:v>
                </c:pt>
                <c:pt idx="75244">
                  <c:v>1533358800</c:v>
                </c:pt>
                <c:pt idx="75245">
                  <c:v>1533362400</c:v>
                </c:pt>
                <c:pt idx="75246">
                  <c:v>1533366000</c:v>
                </c:pt>
                <c:pt idx="75247">
                  <c:v>1533369600</c:v>
                </c:pt>
                <c:pt idx="75248">
                  <c:v>1533373200</c:v>
                </c:pt>
                <c:pt idx="75249">
                  <c:v>1533376800</c:v>
                </c:pt>
                <c:pt idx="75250">
                  <c:v>1533380400</c:v>
                </c:pt>
                <c:pt idx="75251">
                  <c:v>1533384000</c:v>
                </c:pt>
                <c:pt idx="75252">
                  <c:v>1533387600</c:v>
                </c:pt>
                <c:pt idx="75253">
                  <c:v>1533391200</c:v>
                </c:pt>
                <c:pt idx="75254">
                  <c:v>1533394800</c:v>
                </c:pt>
                <c:pt idx="75255">
                  <c:v>1533398400</c:v>
                </c:pt>
                <c:pt idx="75256">
                  <c:v>1533402000</c:v>
                </c:pt>
                <c:pt idx="75257">
                  <c:v>1533405600</c:v>
                </c:pt>
                <c:pt idx="75258">
                  <c:v>1533409200</c:v>
                </c:pt>
                <c:pt idx="75259">
                  <c:v>1533412800</c:v>
                </c:pt>
                <c:pt idx="75260">
                  <c:v>1533416400</c:v>
                </c:pt>
                <c:pt idx="75261">
                  <c:v>1533420000</c:v>
                </c:pt>
                <c:pt idx="75262">
                  <c:v>1533423600</c:v>
                </c:pt>
                <c:pt idx="75263">
                  <c:v>1533427200</c:v>
                </c:pt>
                <c:pt idx="75264">
                  <c:v>1533430800</c:v>
                </c:pt>
                <c:pt idx="75265">
                  <c:v>1533434400</c:v>
                </c:pt>
                <c:pt idx="75266">
                  <c:v>1533438000</c:v>
                </c:pt>
                <c:pt idx="75267">
                  <c:v>1533441600</c:v>
                </c:pt>
                <c:pt idx="75268">
                  <c:v>1533445200</c:v>
                </c:pt>
                <c:pt idx="75269">
                  <c:v>1533448800</c:v>
                </c:pt>
                <c:pt idx="75270">
                  <c:v>1533452400</c:v>
                </c:pt>
                <c:pt idx="75271">
                  <c:v>1533456000</c:v>
                </c:pt>
                <c:pt idx="75272">
                  <c:v>1533459600</c:v>
                </c:pt>
                <c:pt idx="75273">
                  <c:v>1533463200</c:v>
                </c:pt>
                <c:pt idx="75274">
                  <c:v>1533466800</c:v>
                </c:pt>
                <c:pt idx="75275">
                  <c:v>1533470400</c:v>
                </c:pt>
                <c:pt idx="75276">
                  <c:v>1533474000</c:v>
                </c:pt>
                <c:pt idx="75277">
                  <c:v>1533477600</c:v>
                </c:pt>
                <c:pt idx="75278">
                  <c:v>1533481200</c:v>
                </c:pt>
                <c:pt idx="75279">
                  <c:v>1533484800</c:v>
                </c:pt>
                <c:pt idx="75280">
                  <c:v>1533488400</c:v>
                </c:pt>
                <c:pt idx="75281">
                  <c:v>1533492000</c:v>
                </c:pt>
                <c:pt idx="75282">
                  <c:v>1533495600</c:v>
                </c:pt>
                <c:pt idx="75283">
                  <c:v>1533499200</c:v>
                </c:pt>
                <c:pt idx="75284">
                  <c:v>1533502800</c:v>
                </c:pt>
                <c:pt idx="75285">
                  <c:v>1533506400</c:v>
                </c:pt>
                <c:pt idx="75286">
                  <c:v>1533510000</c:v>
                </c:pt>
                <c:pt idx="75287">
                  <c:v>1533513600</c:v>
                </c:pt>
                <c:pt idx="75288">
                  <c:v>1533517200</c:v>
                </c:pt>
                <c:pt idx="75289">
                  <c:v>1533520800</c:v>
                </c:pt>
                <c:pt idx="75290">
                  <c:v>1533524400</c:v>
                </c:pt>
                <c:pt idx="75291">
                  <c:v>1533528000</c:v>
                </c:pt>
                <c:pt idx="75292">
                  <c:v>1533531600</c:v>
                </c:pt>
                <c:pt idx="75293">
                  <c:v>1533535200</c:v>
                </c:pt>
                <c:pt idx="75294">
                  <c:v>1533538800</c:v>
                </c:pt>
                <c:pt idx="75295">
                  <c:v>1533542400</c:v>
                </c:pt>
                <c:pt idx="75296">
                  <c:v>1533546000</c:v>
                </c:pt>
                <c:pt idx="75297">
                  <c:v>1533549600</c:v>
                </c:pt>
                <c:pt idx="75298">
                  <c:v>1533553200</c:v>
                </c:pt>
                <c:pt idx="75299">
                  <c:v>1533556800</c:v>
                </c:pt>
                <c:pt idx="75300">
                  <c:v>1533560400</c:v>
                </c:pt>
                <c:pt idx="75301">
                  <c:v>1533564000</c:v>
                </c:pt>
                <c:pt idx="75302">
                  <c:v>1533567600</c:v>
                </c:pt>
                <c:pt idx="75303">
                  <c:v>1533571200</c:v>
                </c:pt>
                <c:pt idx="75304">
                  <c:v>1533574800</c:v>
                </c:pt>
                <c:pt idx="75305">
                  <c:v>1533578400</c:v>
                </c:pt>
                <c:pt idx="75306">
                  <c:v>1533582000</c:v>
                </c:pt>
                <c:pt idx="75307">
                  <c:v>1533585600</c:v>
                </c:pt>
                <c:pt idx="75308">
                  <c:v>1533589200</c:v>
                </c:pt>
                <c:pt idx="75309">
                  <c:v>1533592800</c:v>
                </c:pt>
                <c:pt idx="75310">
                  <c:v>1533596400</c:v>
                </c:pt>
                <c:pt idx="75311">
                  <c:v>1533600000</c:v>
                </c:pt>
                <c:pt idx="75312">
                  <c:v>1533603600</c:v>
                </c:pt>
                <c:pt idx="75313">
                  <c:v>1533607200</c:v>
                </c:pt>
                <c:pt idx="75314">
                  <c:v>1533610800</c:v>
                </c:pt>
                <c:pt idx="75315">
                  <c:v>1533614400</c:v>
                </c:pt>
                <c:pt idx="75316">
                  <c:v>1533618000</c:v>
                </c:pt>
                <c:pt idx="75317">
                  <c:v>1533621600</c:v>
                </c:pt>
                <c:pt idx="75318">
                  <c:v>1533625200</c:v>
                </c:pt>
                <c:pt idx="75319">
                  <c:v>1533628800</c:v>
                </c:pt>
                <c:pt idx="75320">
                  <c:v>1533632400</c:v>
                </c:pt>
                <c:pt idx="75321">
                  <c:v>1533636000</c:v>
                </c:pt>
                <c:pt idx="75322">
                  <c:v>1533639600</c:v>
                </c:pt>
                <c:pt idx="75323">
                  <c:v>1533643200</c:v>
                </c:pt>
                <c:pt idx="75324">
                  <c:v>1533646800</c:v>
                </c:pt>
                <c:pt idx="75325">
                  <c:v>1533650400</c:v>
                </c:pt>
                <c:pt idx="75326">
                  <c:v>1533654000</c:v>
                </c:pt>
                <c:pt idx="75327">
                  <c:v>1533657600</c:v>
                </c:pt>
                <c:pt idx="75328">
                  <c:v>1533661200</c:v>
                </c:pt>
                <c:pt idx="75329">
                  <c:v>1533664800</c:v>
                </c:pt>
                <c:pt idx="75330">
                  <c:v>1533668400</c:v>
                </c:pt>
                <c:pt idx="75331">
                  <c:v>1533672000</c:v>
                </c:pt>
                <c:pt idx="75332">
                  <c:v>1533675600</c:v>
                </c:pt>
                <c:pt idx="75333">
                  <c:v>1533679200</c:v>
                </c:pt>
                <c:pt idx="75334">
                  <c:v>1533682800</c:v>
                </c:pt>
                <c:pt idx="75335">
                  <c:v>1533686400</c:v>
                </c:pt>
                <c:pt idx="75336">
                  <c:v>1533690000</c:v>
                </c:pt>
                <c:pt idx="75337">
                  <c:v>1533693600</c:v>
                </c:pt>
                <c:pt idx="75338">
                  <c:v>1533697200</c:v>
                </c:pt>
                <c:pt idx="75339">
                  <c:v>1533700800</c:v>
                </c:pt>
                <c:pt idx="75340">
                  <c:v>1533704400</c:v>
                </c:pt>
                <c:pt idx="75341">
                  <c:v>1533708000</c:v>
                </c:pt>
                <c:pt idx="75342">
                  <c:v>1533711600</c:v>
                </c:pt>
                <c:pt idx="75343">
                  <c:v>1533715200</c:v>
                </c:pt>
                <c:pt idx="75344">
                  <c:v>1533718800</c:v>
                </c:pt>
                <c:pt idx="75345">
                  <c:v>1533722400</c:v>
                </c:pt>
                <c:pt idx="75346">
                  <c:v>1533726000</c:v>
                </c:pt>
                <c:pt idx="75347">
                  <c:v>1533729600</c:v>
                </c:pt>
                <c:pt idx="75348">
                  <c:v>1533733200</c:v>
                </c:pt>
                <c:pt idx="75349">
                  <c:v>1533736800</c:v>
                </c:pt>
                <c:pt idx="75350">
                  <c:v>1533740400</c:v>
                </c:pt>
                <c:pt idx="75351">
                  <c:v>1533744000</c:v>
                </c:pt>
                <c:pt idx="75352">
                  <c:v>1533747600</c:v>
                </c:pt>
                <c:pt idx="75353">
                  <c:v>1533751200</c:v>
                </c:pt>
                <c:pt idx="75354">
                  <c:v>1533754800</c:v>
                </c:pt>
                <c:pt idx="75355">
                  <c:v>1533758400</c:v>
                </c:pt>
                <c:pt idx="75356">
                  <c:v>1533762000</c:v>
                </c:pt>
                <c:pt idx="75357">
                  <c:v>1533765600</c:v>
                </c:pt>
                <c:pt idx="75358">
                  <c:v>1533769200</c:v>
                </c:pt>
                <c:pt idx="75359">
                  <c:v>1533772800</c:v>
                </c:pt>
                <c:pt idx="75360">
                  <c:v>1533776400</c:v>
                </c:pt>
                <c:pt idx="75361">
                  <c:v>1533780000</c:v>
                </c:pt>
                <c:pt idx="75362">
                  <c:v>1533783600</c:v>
                </c:pt>
                <c:pt idx="75363">
                  <c:v>1533787200</c:v>
                </c:pt>
                <c:pt idx="75364">
                  <c:v>1533790800</c:v>
                </c:pt>
                <c:pt idx="75365">
                  <c:v>1533794400</c:v>
                </c:pt>
                <c:pt idx="75366">
                  <c:v>1533798000</c:v>
                </c:pt>
                <c:pt idx="75367">
                  <c:v>1533801600</c:v>
                </c:pt>
                <c:pt idx="75368">
                  <c:v>1533805200</c:v>
                </c:pt>
                <c:pt idx="75369">
                  <c:v>1533808800</c:v>
                </c:pt>
                <c:pt idx="75370">
                  <c:v>1533812400</c:v>
                </c:pt>
                <c:pt idx="75371">
                  <c:v>1533816000</c:v>
                </c:pt>
                <c:pt idx="75372">
                  <c:v>1533819600</c:v>
                </c:pt>
                <c:pt idx="75373">
                  <c:v>1533823200</c:v>
                </c:pt>
                <c:pt idx="75374">
                  <c:v>1533826800</c:v>
                </c:pt>
                <c:pt idx="75375">
                  <c:v>1533830400</c:v>
                </c:pt>
                <c:pt idx="75376">
                  <c:v>1533834000</c:v>
                </c:pt>
                <c:pt idx="75377">
                  <c:v>1533837600</c:v>
                </c:pt>
                <c:pt idx="75378">
                  <c:v>1533841200</c:v>
                </c:pt>
                <c:pt idx="75379">
                  <c:v>1533844800</c:v>
                </c:pt>
                <c:pt idx="75380">
                  <c:v>1533848400</c:v>
                </c:pt>
                <c:pt idx="75381">
                  <c:v>1533852000</c:v>
                </c:pt>
                <c:pt idx="75382">
                  <c:v>1533855600</c:v>
                </c:pt>
                <c:pt idx="75383">
                  <c:v>1533859200</c:v>
                </c:pt>
                <c:pt idx="75384">
                  <c:v>1533862800</c:v>
                </c:pt>
                <c:pt idx="75385">
                  <c:v>1533866400</c:v>
                </c:pt>
                <c:pt idx="75386">
                  <c:v>1533870000</c:v>
                </c:pt>
                <c:pt idx="75387">
                  <c:v>1533873600</c:v>
                </c:pt>
                <c:pt idx="75388">
                  <c:v>1533877200</c:v>
                </c:pt>
                <c:pt idx="75389">
                  <c:v>1533880800</c:v>
                </c:pt>
                <c:pt idx="75390">
                  <c:v>1533884400</c:v>
                </c:pt>
                <c:pt idx="75391">
                  <c:v>1533888000</c:v>
                </c:pt>
                <c:pt idx="75392">
                  <c:v>1533891600</c:v>
                </c:pt>
                <c:pt idx="75393">
                  <c:v>1533895200</c:v>
                </c:pt>
                <c:pt idx="75394">
                  <c:v>1533898800</c:v>
                </c:pt>
                <c:pt idx="75395">
                  <c:v>1533902400</c:v>
                </c:pt>
                <c:pt idx="75396">
                  <c:v>1533906000</c:v>
                </c:pt>
                <c:pt idx="75397">
                  <c:v>1533909600</c:v>
                </c:pt>
                <c:pt idx="75398">
                  <c:v>1533913200</c:v>
                </c:pt>
                <c:pt idx="75399">
                  <c:v>1533916800</c:v>
                </c:pt>
                <c:pt idx="75400">
                  <c:v>1533920400</c:v>
                </c:pt>
                <c:pt idx="75401">
                  <c:v>1533924000</c:v>
                </c:pt>
                <c:pt idx="75402">
                  <c:v>1533927600</c:v>
                </c:pt>
                <c:pt idx="75403">
                  <c:v>1533931200</c:v>
                </c:pt>
                <c:pt idx="75404">
                  <c:v>1533934800</c:v>
                </c:pt>
                <c:pt idx="75405">
                  <c:v>1533938400</c:v>
                </c:pt>
                <c:pt idx="75406">
                  <c:v>1533942000</c:v>
                </c:pt>
                <c:pt idx="75407">
                  <c:v>1533945600</c:v>
                </c:pt>
                <c:pt idx="75408">
                  <c:v>1533949200</c:v>
                </c:pt>
                <c:pt idx="75409">
                  <c:v>1533952800</c:v>
                </c:pt>
                <c:pt idx="75410">
                  <c:v>1533956400</c:v>
                </c:pt>
                <c:pt idx="75411">
                  <c:v>1533960000</c:v>
                </c:pt>
                <c:pt idx="75412">
                  <c:v>1533963600</c:v>
                </c:pt>
                <c:pt idx="75413">
                  <c:v>1533967200</c:v>
                </c:pt>
                <c:pt idx="75414">
                  <c:v>1533970800</c:v>
                </c:pt>
                <c:pt idx="75415">
                  <c:v>1533974400</c:v>
                </c:pt>
                <c:pt idx="75416">
                  <c:v>1533978000</c:v>
                </c:pt>
                <c:pt idx="75417">
                  <c:v>1533981600</c:v>
                </c:pt>
                <c:pt idx="75418">
                  <c:v>1533985200</c:v>
                </c:pt>
                <c:pt idx="75419">
                  <c:v>1533988800</c:v>
                </c:pt>
                <c:pt idx="75420">
                  <c:v>1533992400</c:v>
                </c:pt>
                <c:pt idx="75421">
                  <c:v>1533996000</c:v>
                </c:pt>
                <c:pt idx="75422">
                  <c:v>1533999600</c:v>
                </c:pt>
                <c:pt idx="75423">
                  <c:v>1534003200</c:v>
                </c:pt>
                <c:pt idx="75424">
                  <c:v>1534006800</c:v>
                </c:pt>
                <c:pt idx="75425">
                  <c:v>1534010400</c:v>
                </c:pt>
                <c:pt idx="75426">
                  <c:v>1534014000</c:v>
                </c:pt>
                <c:pt idx="75427">
                  <c:v>1534017600</c:v>
                </c:pt>
                <c:pt idx="75428">
                  <c:v>1534021200</c:v>
                </c:pt>
                <c:pt idx="75429">
                  <c:v>1534024800</c:v>
                </c:pt>
                <c:pt idx="75430">
                  <c:v>1534028400</c:v>
                </c:pt>
                <c:pt idx="75431">
                  <c:v>1534032000</c:v>
                </c:pt>
                <c:pt idx="75432">
                  <c:v>1534035600</c:v>
                </c:pt>
                <c:pt idx="75433">
                  <c:v>1534039200</c:v>
                </c:pt>
                <c:pt idx="75434">
                  <c:v>1534042800</c:v>
                </c:pt>
                <c:pt idx="75435">
                  <c:v>1534046400</c:v>
                </c:pt>
                <c:pt idx="75436">
                  <c:v>1534050000</c:v>
                </c:pt>
                <c:pt idx="75437">
                  <c:v>1534053600</c:v>
                </c:pt>
                <c:pt idx="75438">
                  <c:v>1534057200</c:v>
                </c:pt>
                <c:pt idx="75439">
                  <c:v>1534060800</c:v>
                </c:pt>
                <c:pt idx="75440">
                  <c:v>1534064400</c:v>
                </c:pt>
                <c:pt idx="75441">
                  <c:v>1534068000</c:v>
                </c:pt>
                <c:pt idx="75442">
                  <c:v>1534071600</c:v>
                </c:pt>
                <c:pt idx="75443">
                  <c:v>1534075200</c:v>
                </c:pt>
                <c:pt idx="75444">
                  <c:v>1534078800</c:v>
                </c:pt>
                <c:pt idx="75445">
                  <c:v>1534082400</c:v>
                </c:pt>
                <c:pt idx="75446">
                  <c:v>1534086000</c:v>
                </c:pt>
                <c:pt idx="75447">
                  <c:v>1534089600</c:v>
                </c:pt>
                <c:pt idx="75448">
                  <c:v>1534093200</c:v>
                </c:pt>
                <c:pt idx="75449">
                  <c:v>1534096800</c:v>
                </c:pt>
                <c:pt idx="75450">
                  <c:v>1534100400</c:v>
                </c:pt>
                <c:pt idx="75451">
                  <c:v>1534104000</c:v>
                </c:pt>
                <c:pt idx="75452">
                  <c:v>1534107600</c:v>
                </c:pt>
                <c:pt idx="75453">
                  <c:v>1534111200</c:v>
                </c:pt>
                <c:pt idx="75454">
                  <c:v>1534114800</c:v>
                </c:pt>
                <c:pt idx="75455">
                  <c:v>1534118400</c:v>
                </c:pt>
                <c:pt idx="75456">
                  <c:v>1534122000</c:v>
                </c:pt>
                <c:pt idx="75457">
                  <c:v>1534125600</c:v>
                </c:pt>
                <c:pt idx="75458">
                  <c:v>1534129200</c:v>
                </c:pt>
                <c:pt idx="75459">
                  <c:v>1534132800</c:v>
                </c:pt>
                <c:pt idx="75460">
                  <c:v>1534136400</c:v>
                </c:pt>
                <c:pt idx="75461">
                  <c:v>1534140000</c:v>
                </c:pt>
                <c:pt idx="75462">
                  <c:v>1534143600</c:v>
                </c:pt>
                <c:pt idx="75463">
                  <c:v>1534147200</c:v>
                </c:pt>
                <c:pt idx="75464">
                  <c:v>1534150800</c:v>
                </c:pt>
                <c:pt idx="75465">
                  <c:v>1534154400</c:v>
                </c:pt>
                <c:pt idx="75466">
                  <c:v>1534158000</c:v>
                </c:pt>
                <c:pt idx="75467">
                  <c:v>1534161600</c:v>
                </c:pt>
                <c:pt idx="75468">
                  <c:v>1534165200</c:v>
                </c:pt>
                <c:pt idx="75469">
                  <c:v>1534168800</c:v>
                </c:pt>
                <c:pt idx="75470">
                  <c:v>1534172400</c:v>
                </c:pt>
                <c:pt idx="75471">
                  <c:v>1534176000</c:v>
                </c:pt>
                <c:pt idx="75472">
                  <c:v>1534179600</c:v>
                </c:pt>
                <c:pt idx="75473">
                  <c:v>1534183200</c:v>
                </c:pt>
                <c:pt idx="75474">
                  <c:v>1534186800</c:v>
                </c:pt>
                <c:pt idx="75475">
                  <c:v>1534190400</c:v>
                </c:pt>
                <c:pt idx="75476">
                  <c:v>1534194000</c:v>
                </c:pt>
                <c:pt idx="75477">
                  <c:v>1534197600</c:v>
                </c:pt>
                <c:pt idx="75478">
                  <c:v>1534201200</c:v>
                </c:pt>
                <c:pt idx="75479">
                  <c:v>1534204800</c:v>
                </c:pt>
                <c:pt idx="75480">
                  <c:v>1534208400</c:v>
                </c:pt>
                <c:pt idx="75481">
                  <c:v>1534212000</c:v>
                </c:pt>
                <c:pt idx="75482">
                  <c:v>1534215600</c:v>
                </c:pt>
                <c:pt idx="75483">
                  <c:v>1534219200</c:v>
                </c:pt>
                <c:pt idx="75484">
                  <c:v>1534222800</c:v>
                </c:pt>
                <c:pt idx="75485">
                  <c:v>1534226400</c:v>
                </c:pt>
                <c:pt idx="75486">
                  <c:v>1534230000</c:v>
                </c:pt>
                <c:pt idx="75487">
                  <c:v>1534233600</c:v>
                </c:pt>
                <c:pt idx="75488">
                  <c:v>1534237200</c:v>
                </c:pt>
                <c:pt idx="75489">
                  <c:v>1534240800</c:v>
                </c:pt>
                <c:pt idx="75490">
                  <c:v>1534244400</c:v>
                </c:pt>
                <c:pt idx="75491">
                  <c:v>1534248000</c:v>
                </c:pt>
                <c:pt idx="75492">
                  <c:v>1534251600</c:v>
                </c:pt>
                <c:pt idx="75493">
                  <c:v>1534255200</c:v>
                </c:pt>
                <c:pt idx="75494">
                  <c:v>1534258800</c:v>
                </c:pt>
                <c:pt idx="75495">
                  <c:v>1534262400</c:v>
                </c:pt>
                <c:pt idx="75496">
                  <c:v>1534266000</c:v>
                </c:pt>
                <c:pt idx="75497">
                  <c:v>1534269600</c:v>
                </c:pt>
                <c:pt idx="75498">
                  <c:v>1534273200</c:v>
                </c:pt>
                <c:pt idx="75499">
                  <c:v>1534276800</c:v>
                </c:pt>
                <c:pt idx="75500">
                  <c:v>1534280400</c:v>
                </c:pt>
                <c:pt idx="75501">
                  <c:v>1534284000</c:v>
                </c:pt>
                <c:pt idx="75502">
                  <c:v>1534287600</c:v>
                </c:pt>
                <c:pt idx="75503">
                  <c:v>1534291200</c:v>
                </c:pt>
                <c:pt idx="75504">
                  <c:v>1534294800</c:v>
                </c:pt>
                <c:pt idx="75505">
                  <c:v>1534298400</c:v>
                </c:pt>
                <c:pt idx="75506">
                  <c:v>1534302000</c:v>
                </c:pt>
                <c:pt idx="75507">
                  <c:v>1534305600</c:v>
                </c:pt>
                <c:pt idx="75508">
                  <c:v>1534309200</c:v>
                </c:pt>
                <c:pt idx="75509">
                  <c:v>1534312800</c:v>
                </c:pt>
                <c:pt idx="75510">
                  <c:v>1534316400</c:v>
                </c:pt>
                <c:pt idx="75511">
                  <c:v>1534320000</c:v>
                </c:pt>
                <c:pt idx="75512">
                  <c:v>1534323600</c:v>
                </c:pt>
                <c:pt idx="75513">
                  <c:v>1534327200</c:v>
                </c:pt>
                <c:pt idx="75514">
                  <c:v>1534330800</c:v>
                </c:pt>
                <c:pt idx="75515">
                  <c:v>1534334400</c:v>
                </c:pt>
                <c:pt idx="75516">
                  <c:v>1534338000</c:v>
                </c:pt>
                <c:pt idx="75517">
                  <c:v>1534341600</c:v>
                </c:pt>
                <c:pt idx="75518">
                  <c:v>1534345200</c:v>
                </c:pt>
                <c:pt idx="75519">
                  <c:v>1534348800</c:v>
                </c:pt>
                <c:pt idx="75520">
                  <c:v>1534352400</c:v>
                </c:pt>
                <c:pt idx="75521">
                  <c:v>1534356000</c:v>
                </c:pt>
                <c:pt idx="75522">
                  <c:v>1534359600</c:v>
                </c:pt>
                <c:pt idx="75523">
                  <c:v>1534363200</c:v>
                </c:pt>
                <c:pt idx="75524">
                  <c:v>1534366800</c:v>
                </c:pt>
                <c:pt idx="75525">
                  <c:v>1534370400</c:v>
                </c:pt>
                <c:pt idx="75526">
                  <c:v>1534374000</c:v>
                </c:pt>
                <c:pt idx="75527">
                  <c:v>1534377600</c:v>
                </c:pt>
                <c:pt idx="75528">
                  <c:v>1534381200</c:v>
                </c:pt>
                <c:pt idx="75529">
                  <c:v>1534384800</c:v>
                </c:pt>
                <c:pt idx="75530">
                  <c:v>1534388400</c:v>
                </c:pt>
                <c:pt idx="75531">
                  <c:v>1534392000</c:v>
                </c:pt>
                <c:pt idx="75532">
                  <c:v>1534395600</c:v>
                </c:pt>
                <c:pt idx="75533">
                  <c:v>1534399200</c:v>
                </c:pt>
                <c:pt idx="75534">
                  <c:v>1534402800</c:v>
                </c:pt>
                <c:pt idx="75535">
                  <c:v>1534406400</c:v>
                </c:pt>
                <c:pt idx="75536">
                  <c:v>1534410000</c:v>
                </c:pt>
                <c:pt idx="75537">
                  <c:v>1534413600</c:v>
                </c:pt>
                <c:pt idx="75538">
                  <c:v>1534417200</c:v>
                </c:pt>
                <c:pt idx="75539">
                  <c:v>1534420800</c:v>
                </c:pt>
                <c:pt idx="75540">
                  <c:v>1534424400</c:v>
                </c:pt>
                <c:pt idx="75541">
                  <c:v>1534428000</c:v>
                </c:pt>
                <c:pt idx="75542">
                  <c:v>1534431600</c:v>
                </c:pt>
                <c:pt idx="75543">
                  <c:v>1534435200</c:v>
                </c:pt>
                <c:pt idx="75544">
                  <c:v>1534438800</c:v>
                </c:pt>
                <c:pt idx="75545">
                  <c:v>1534442400</c:v>
                </c:pt>
                <c:pt idx="75546">
                  <c:v>1534446000</c:v>
                </c:pt>
                <c:pt idx="75547">
                  <c:v>1534449600</c:v>
                </c:pt>
                <c:pt idx="75548">
                  <c:v>1534453200</c:v>
                </c:pt>
                <c:pt idx="75549">
                  <c:v>1534456800</c:v>
                </c:pt>
                <c:pt idx="75550">
                  <c:v>1534460400</c:v>
                </c:pt>
                <c:pt idx="75551">
                  <c:v>1534464000</c:v>
                </c:pt>
                <c:pt idx="75552">
                  <c:v>1534467600</c:v>
                </c:pt>
                <c:pt idx="75553">
                  <c:v>1534471200</c:v>
                </c:pt>
                <c:pt idx="75554">
                  <c:v>1534474800</c:v>
                </c:pt>
                <c:pt idx="75555">
                  <c:v>1534478400</c:v>
                </c:pt>
                <c:pt idx="75556">
                  <c:v>1534482000</c:v>
                </c:pt>
                <c:pt idx="75557">
                  <c:v>1534485600</c:v>
                </c:pt>
                <c:pt idx="75558">
                  <c:v>1534489200</c:v>
                </c:pt>
                <c:pt idx="75559">
                  <c:v>1534492800</c:v>
                </c:pt>
                <c:pt idx="75560">
                  <c:v>1534496400</c:v>
                </c:pt>
                <c:pt idx="75561">
                  <c:v>1534500000</c:v>
                </c:pt>
                <c:pt idx="75562">
                  <c:v>1534503600</c:v>
                </c:pt>
                <c:pt idx="75563">
                  <c:v>1534507200</c:v>
                </c:pt>
                <c:pt idx="75564">
                  <c:v>1534510800</c:v>
                </c:pt>
                <c:pt idx="75565">
                  <c:v>1534514400</c:v>
                </c:pt>
                <c:pt idx="75566">
                  <c:v>1534518000</c:v>
                </c:pt>
                <c:pt idx="75567">
                  <c:v>1534521600</c:v>
                </c:pt>
                <c:pt idx="75568">
                  <c:v>1534525200</c:v>
                </c:pt>
                <c:pt idx="75569">
                  <c:v>1534528800</c:v>
                </c:pt>
                <c:pt idx="75570">
                  <c:v>1534532400</c:v>
                </c:pt>
                <c:pt idx="75571">
                  <c:v>1534536000</c:v>
                </c:pt>
                <c:pt idx="75572">
                  <c:v>1534539600</c:v>
                </c:pt>
                <c:pt idx="75573">
                  <c:v>1534543200</c:v>
                </c:pt>
                <c:pt idx="75574">
                  <c:v>1534546800</c:v>
                </c:pt>
                <c:pt idx="75575">
                  <c:v>1534550400</c:v>
                </c:pt>
                <c:pt idx="75576">
                  <c:v>1534554000</c:v>
                </c:pt>
                <c:pt idx="75577">
                  <c:v>1534557600</c:v>
                </c:pt>
                <c:pt idx="75578">
                  <c:v>1534561200</c:v>
                </c:pt>
                <c:pt idx="75579">
                  <c:v>1534564800</c:v>
                </c:pt>
                <c:pt idx="75580">
                  <c:v>1534568400</c:v>
                </c:pt>
                <c:pt idx="75581">
                  <c:v>1534572000</c:v>
                </c:pt>
                <c:pt idx="75582">
                  <c:v>1534575600</c:v>
                </c:pt>
                <c:pt idx="75583">
                  <c:v>1534579200</c:v>
                </c:pt>
                <c:pt idx="75584">
                  <c:v>1534582800</c:v>
                </c:pt>
                <c:pt idx="75585">
                  <c:v>1534586400</c:v>
                </c:pt>
                <c:pt idx="75586">
                  <c:v>1534590000</c:v>
                </c:pt>
                <c:pt idx="75587">
                  <c:v>1534593600</c:v>
                </c:pt>
                <c:pt idx="75588">
                  <c:v>1534597200</c:v>
                </c:pt>
                <c:pt idx="75589">
                  <c:v>1534600800</c:v>
                </c:pt>
                <c:pt idx="75590">
                  <c:v>1534604400</c:v>
                </c:pt>
                <c:pt idx="75591">
                  <c:v>1534608000</c:v>
                </c:pt>
                <c:pt idx="75592">
                  <c:v>1534611600</c:v>
                </c:pt>
                <c:pt idx="75593">
                  <c:v>1534615200</c:v>
                </c:pt>
                <c:pt idx="75594">
                  <c:v>1534618800</c:v>
                </c:pt>
                <c:pt idx="75595">
                  <c:v>1534622400</c:v>
                </c:pt>
                <c:pt idx="75596">
                  <c:v>1534626000</c:v>
                </c:pt>
                <c:pt idx="75597">
                  <c:v>1534629600</c:v>
                </c:pt>
                <c:pt idx="75598">
                  <c:v>1534633200</c:v>
                </c:pt>
                <c:pt idx="75599">
                  <c:v>1534636800</c:v>
                </c:pt>
                <c:pt idx="75600">
                  <c:v>1534640400</c:v>
                </c:pt>
                <c:pt idx="75601">
                  <c:v>1534644000</c:v>
                </c:pt>
                <c:pt idx="75602">
                  <c:v>1534647600</c:v>
                </c:pt>
                <c:pt idx="75603">
                  <c:v>1534651200</c:v>
                </c:pt>
                <c:pt idx="75604">
                  <c:v>1534654800</c:v>
                </c:pt>
                <c:pt idx="75605">
                  <c:v>1534658400</c:v>
                </c:pt>
                <c:pt idx="75606">
                  <c:v>1534662000</c:v>
                </c:pt>
                <c:pt idx="75607">
                  <c:v>1534665600</c:v>
                </c:pt>
                <c:pt idx="75608">
                  <c:v>1534669200</c:v>
                </c:pt>
                <c:pt idx="75609">
                  <c:v>1534672800</c:v>
                </c:pt>
                <c:pt idx="75610">
                  <c:v>1534676400</c:v>
                </c:pt>
                <c:pt idx="75611">
                  <c:v>1534680000</c:v>
                </c:pt>
                <c:pt idx="75612">
                  <c:v>1534683600</c:v>
                </c:pt>
                <c:pt idx="75613">
                  <c:v>1534687200</c:v>
                </c:pt>
                <c:pt idx="75614">
                  <c:v>1534690800</c:v>
                </c:pt>
                <c:pt idx="75615">
                  <c:v>1534694400</c:v>
                </c:pt>
                <c:pt idx="75616">
                  <c:v>1534698000</c:v>
                </c:pt>
                <c:pt idx="75617">
                  <c:v>1534701600</c:v>
                </c:pt>
                <c:pt idx="75618">
                  <c:v>1534705200</c:v>
                </c:pt>
                <c:pt idx="75619">
                  <c:v>1534708800</c:v>
                </c:pt>
                <c:pt idx="75620">
                  <c:v>1534712400</c:v>
                </c:pt>
                <c:pt idx="75621">
                  <c:v>1534716000</c:v>
                </c:pt>
                <c:pt idx="75622">
                  <c:v>1534719600</c:v>
                </c:pt>
                <c:pt idx="75623">
                  <c:v>1534723200</c:v>
                </c:pt>
                <c:pt idx="75624">
                  <c:v>1534726800</c:v>
                </c:pt>
                <c:pt idx="75625">
                  <c:v>1534730400</c:v>
                </c:pt>
                <c:pt idx="75626">
                  <c:v>1534734000</c:v>
                </c:pt>
                <c:pt idx="75627">
                  <c:v>1534737600</c:v>
                </c:pt>
                <c:pt idx="75628">
                  <c:v>1534741200</c:v>
                </c:pt>
                <c:pt idx="75629">
                  <c:v>1534744800</c:v>
                </c:pt>
                <c:pt idx="75630">
                  <c:v>1534748400</c:v>
                </c:pt>
                <c:pt idx="75631">
                  <c:v>1534752000</c:v>
                </c:pt>
                <c:pt idx="75632">
                  <c:v>1534755600</c:v>
                </c:pt>
                <c:pt idx="75633">
                  <c:v>1534759200</c:v>
                </c:pt>
                <c:pt idx="75634">
                  <c:v>1534762800</c:v>
                </c:pt>
                <c:pt idx="75635">
                  <c:v>1534766400</c:v>
                </c:pt>
                <c:pt idx="75636">
                  <c:v>1534770000</c:v>
                </c:pt>
                <c:pt idx="75637">
                  <c:v>1534773600</c:v>
                </c:pt>
                <c:pt idx="75638">
                  <c:v>1534777200</c:v>
                </c:pt>
                <c:pt idx="75639">
                  <c:v>1534780800</c:v>
                </c:pt>
                <c:pt idx="75640">
                  <c:v>1534784400</c:v>
                </c:pt>
                <c:pt idx="75641">
                  <c:v>1534788000</c:v>
                </c:pt>
                <c:pt idx="75642">
                  <c:v>1534791600</c:v>
                </c:pt>
                <c:pt idx="75643">
                  <c:v>1534795200</c:v>
                </c:pt>
                <c:pt idx="75644">
                  <c:v>1534798800</c:v>
                </c:pt>
                <c:pt idx="75645">
                  <c:v>1534802400</c:v>
                </c:pt>
                <c:pt idx="75646">
                  <c:v>1534806000</c:v>
                </c:pt>
                <c:pt idx="75647">
                  <c:v>1534809600</c:v>
                </c:pt>
                <c:pt idx="75648">
                  <c:v>1534813200</c:v>
                </c:pt>
                <c:pt idx="75649">
                  <c:v>1534816800</c:v>
                </c:pt>
                <c:pt idx="75650">
                  <c:v>1534820400</c:v>
                </c:pt>
                <c:pt idx="75651">
                  <c:v>1534824000</c:v>
                </c:pt>
                <c:pt idx="75652">
                  <c:v>1534827600</c:v>
                </c:pt>
                <c:pt idx="75653">
                  <c:v>1534831200</c:v>
                </c:pt>
                <c:pt idx="75654">
                  <c:v>1534834800</c:v>
                </c:pt>
                <c:pt idx="75655">
                  <c:v>1534838400</c:v>
                </c:pt>
                <c:pt idx="75656">
                  <c:v>1534842000</c:v>
                </c:pt>
                <c:pt idx="75657">
                  <c:v>1534845600</c:v>
                </c:pt>
                <c:pt idx="75658">
                  <c:v>1534849200</c:v>
                </c:pt>
                <c:pt idx="75659">
                  <c:v>1534852800</c:v>
                </c:pt>
                <c:pt idx="75660">
                  <c:v>1534856400</c:v>
                </c:pt>
                <c:pt idx="75661">
                  <c:v>1534860000</c:v>
                </c:pt>
                <c:pt idx="75662">
                  <c:v>1534863600</c:v>
                </c:pt>
                <c:pt idx="75663">
                  <c:v>1534867200</c:v>
                </c:pt>
                <c:pt idx="75664">
                  <c:v>1534870800</c:v>
                </c:pt>
                <c:pt idx="75665">
                  <c:v>1534874400</c:v>
                </c:pt>
                <c:pt idx="75666">
                  <c:v>1534878000</c:v>
                </c:pt>
                <c:pt idx="75667">
                  <c:v>1534881600</c:v>
                </c:pt>
                <c:pt idx="75668">
                  <c:v>1534885200</c:v>
                </c:pt>
                <c:pt idx="75669">
                  <c:v>1534888800</c:v>
                </c:pt>
                <c:pt idx="75670">
                  <c:v>1534892400</c:v>
                </c:pt>
                <c:pt idx="75671">
                  <c:v>1534896000</c:v>
                </c:pt>
                <c:pt idx="75672">
                  <c:v>1534899600</c:v>
                </c:pt>
                <c:pt idx="75673">
                  <c:v>1534903200</c:v>
                </c:pt>
                <c:pt idx="75674">
                  <c:v>1534906800</c:v>
                </c:pt>
                <c:pt idx="75675">
                  <c:v>1534910400</c:v>
                </c:pt>
                <c:pt idx="75676">
                  <c:v>1534914000</c:v>
                </c:pt>
                <c:pt idx="75677">
                  <c:v>1534917600</c:v>
                </c:pt>
                <c:pt idx="75678">
                  <c:v>1534921200</c:v>
                </c:pt>
                <c:pt idx="75679">
                  <c:v>1534924800</c:v>
                </c:pt>
                <c:pt idx="75680">
                  <c:v>1534928400</c:v>
                </c:pt>
                <c:pt idx="75681">
                  <c:v>1534932000</c:v>
                </c:pt>
                <c:pt idx="75682">
                  <c:v>1534935600</c:v>
                </c:pt>
                <c:pt idx="75683">
                  <c:v>1534939200</c:v>
                </c:pt>
                <c:pt idx="75684">
                  <c:v>1534942800</c:v>
                </c:pt>
                <c:pt idx="75685">
                  <c:v>1534946400</c:v>
                </c:pt>
                <c:pt idx="75686">
                  <c:v>1534950000</c:v>
                </c:pt>
                <c:pt idx="75687">
                  <c:v>1534953600</c:v>
                </c:pt>
                <c:pt idx="75688">
                  <c:v>1534957200</c:v>
                </c:pt>
                <c:pt idx="75689">
                  <c:v>1534960800</c:v>
                </c:pt>
                <c:pt idx="75690">
                  <c:v>1534964400</c:v>
                </c:pt>
                <c:pt idx="75691">
                  <c:v>1534968000</c:v>
                </c:pt>
                <c:pt idx="75692">
                  <c:v>1534971600</c:v>
                </c:pt>
                <c:pt idx="75693">
                  <c:v>1534975200</c:v>
                </c:pt>
                <c:pt idx="75694">
                  <c:v>1534978800</c:v>
                </c:pt>
                <c:pt idx="75695">
                  <c:v>1534982400</c:v>
                </c:pt>
                <c:pt idx="75696">
                  <c:v>1534986000</c:v>
                </c:pt>
                <c:pt idx="75697">
                  <c:v>1534989600</c:v>
                </c:pt>
                <c:pt idx="75698">
                  <c:v>1534993200</c:v>
                </c:pt>
                <c:pt idx="75699">
                  <c:v>1534996800</c:v>
                </c:pt>
                <c:pt idx="75700">
                  <c:v>1535000400</c:v>
                </c:pt>
                <c:pt idx="75701">
                  <c:v>1535004000</c:v>
                </c:pt>
                <c:pt idx="75702">
                  <c:v>1535007600</c:v>
                </c:pt>
                <c:pt idx="75703">
                  <c:v>1535011200</c:v>
                </c:pt>
                <c:pt idx="75704">
                  <c:v>1535014800</c:v>
                </c:pt>
                <c:pt idx="75705">
                  <c:v>1535018400</c:v>
                </c:pt>
                <c:pt idx="75706">
                  <c:v>1535022000</c:v>
                </c:pt>
                <c:pt idx="75707">
                  <c:v>1535025600</c:v>
                </c:pt>
                <c:pt idx="75708">
                  <c:v>1535029200</c:v>
                </c:pt>
                <c:pt idx="75709">
                  <c:v>1535032800</c:v>
                </c:pt>
                <c:pt idx="75710">
                  <c:v>1535036400</c:v>
                </c:pt>
                <c:pt idx="75711">
                  <c:v>1535040000</c:v>
                </c:pt>
                <c:pt idx="75712">
                  <c:v>1535043600</c:v>
                </c:pt>
                <c:pt idx="75713">
                  <c:v>1535047200</c:v>
                </c:pt>
                <c:pt idx="75714">
                  <c:v>1535050800</c:v>
                </c:pt>
                <c:pt idx="75715">
                  <c:v>1535054400</c:v>
                </c:pt>
                <c:pt idx="75716">
                  <c:v>1535058000</c:v>
                </c:pt>
                <c:pt idx="75717">
                  <c:v>1535061600</c:v>
                </c:pt>
                <c:pt idx="75718">
                  <c:v>1535065200</c:v>
                </c:pt>
                <c:pt idx="75719">
                  <c:v>1535068800</c:v>
                </c:pt>
                <c:pt idx="75720">
                  <c:v>1535072400</c:v>
                </c:pt>
                <c:pt idx="75721">
                  <c:v>1535076000</c:v>
                </c:pt>
                <c:pt idx="75722">
                  <c:v>1535079600</c:v>
                </c:pt>
                <c:pt idx="75723">
                  <c:v>1535083200</c:v>
                </c:pt>
                <c:pt idx="75724">
                  <c:v>1535086800</c:v>
                </c:pt>
                <c:pt idx="75725">
                  <c:v>1535090400</c:v>
                </c:pt>
                <c:pt idx="75726">
                  <c:v>1535094000</c:v>
                </c:pt>
                <c:pt idx="75727">
                  <c:v>1535097600</c:v>
                </c:pt>
                <c:pt idx="75728">
                  <c:v>1535101200</c:v>
                </c:pt>
                <c:pt idx="75729">
                  <c:v>1535104800</c:v>
                </c:pt>
                <c:pt idx="75730">
                  <c:v>1535108400</c:v>
                </c:pt>
                <c:pt idx="75731">
                  <c:v>1535112000</c:v>
                </c:pt>
                <c:pt idx="75732">
                  <c:v>1535115600</c:v>
                </c:pt>
                <c:pt idx="75733">
                  <c:v>1535119200</c:v>
                </c:pt>
                <c:pt idx="75734">
                  <c:v>1535122800</c:v>
                </c:pt>
                <c:pt idx="75735">
                  <c:v>1535126400</c:v>
                </c:pt>
                <c:pt idx="75736">
                  <c:v>1535130000</c:v>
                </c:pt>
                <c:pt idx="75737">
                  <c:v>1535133600</c:v>
                </c:pt>
                <c:pt idx="75738">
                  <c:v>1535137200</c:v>
                </c:pt>
                <c:pt idx="75739">
                  <c:v>1535140800</c:v>
                </c:pt>
                <c:pt idx="75740">
                  <c:v>1535144400</c:v>
                </c:pt>
                <c:pt idx="75741">
                  <c:v>1535148000</c:v>
                </c:pt>
                <c:pt idx="75742">
                  <c:v>1535151600</c:v>
                </c:pt>
                <c:pt idx="75743">
                  <c:v>1535155200</c:v>
                </c:pt>
                <c:pt idx="75744">
                  <c:v>1535158800</c:v>
                </c:pt>
                <c:pt idx="75745">
                  <c:v>1535162400</c:v>
                </c:pt>
                <c:pt idx="75746">
                  <c:v>1535166000</c:v>
                </c:pt>
                <c:pt idx="75747">
                  <c:v>1535169600</c:v>
                </c:pt>
                <c:pt idx="75748">
                  <c:v>1535173200</c:v>
                </c:pt>
                <c:pt idx="75749">
                  <c:v>1535176800</c:v>
                </c:pt>
                <c:pt idx="75750">
                  <c:v>1535180400</c:v>
                </c:pt>
                <c:pt idx="75751">
                  <c:v>1535184000</c:v>
                </c:pt>
                <c:pt idx="75752">
                  <c:v>1535187600</c:v>
                </c:pt>
                <c:pt idx="75753">
                  <c:v>1535191200</c:v>
                </c:pt>
                <c:pt idx="75754">
                  <c:v>1535194800</c:v>
                </c:pt>
                <c:pt idx="75755">
                  <c:v>1535198400</c:v>
                </c:pt>
                <c:pt idx="75756">
                  <c:v>1535202000</c:v>
                </c:pt>
                <c:pt idx="75757">
                  <c:v>1535205600</c:v>
                </c:pt>
                <c:pt idx="75758">
                  <c:v>1535209200</c:v>
                </c:pt>
                <c:pt idx="75759">
                  <c:v>1535212800</c:v>
                </c:pt>
                <c:pt idx="75760">
                  <c:v>1535216400</c:v>
                </c:pt>
                <c:pt idx="75761">
                  <c:v>1535220000</c:v>
                </c:pt>
                <c:pt idx="75762">
                  <c:v>1535223600</c:v>
                </c:pt>
                <c:pt idx="75763">
                  <c:v>1535227200</c:v>
                </c:pt>
                <c:pt idx="75764">
                  <c:v>1535230800</c:v>
                </c:pt>
                <c:pt idx="75765">
                  <c:v>1535234400</c:v>
                </c:pt>
                <c:pt idx="75766">
                  <c:v>1535238000</c:v>
                </c:pt>
                <c:pt idx="75767">
                  <c:v>1535241600</c:v>
                </c:pt>
                <c:pt idx="75768">
                  <c:v>1535245200</c:v>
                </c:pt>
                <c:pt idx="75769">
                  <c:v>1535248800</c:v>
                </c:pt>
                <c:pt idx="75770">
                  <c:v>1535252400</c:v>
                </c:pt>
                <c:pt idx="75771">
                  <c:v>1535256000</c:v>
                </c:pt>
                <c:pt idx="75772">
                  <c:v>1535259600</c:v>
                </c:pt>
                <c:pt idx="75773">
                  <c:v>1535263200</c:v>
                </c:pt>
                <c:pt idx="75774">
                  <c:v>1535266800</c:v>
                </c:pt>
                <c:pt idx="75775">
                  <c:v>1535270400</c:v>
                </c:pt>
                <c:pt idx="75776">
                  <c:v>1535274000</c:v>
                </c:pt>
                <c:pt idx="75777">
                  <c:v>1535277600</c:v>
                </c:pt>
                <c:pt idx="75778">
                  <c:v>1535281200</c:v>
                </c:pt>
                <c:pt idx="75779">
                  <c:v>1535284800</c:v>
                </c:pt>
                <c:pt idx="75780">
                  <c:v>1535288400</c:v>
                </c:pt>
                <c:pt idx="75781">
                  <c:v>1535292000</c:v>
                </c:pt>
                <c:pt idx="75782">
                  <c:v>1535295600</c:v>
                </c:pt>
                <c:pt idx="75783">
                  <c:v>1535299200</c:v>
                </c:pt>
                <c:pt idx="75784">
                  <c:v>1535302800</c:v>
                </c:pt>
                <c:pt idx="75785">
                  <c:v>1535306400</c:v>
                </c:pt>
                <c:pt idx="75786">
                  <c:v>1535310000</c:v>
                </c:pt>
                <c:pt idx="75787">
                  <c:v>1535313600</c:v>
                </c:pt>
                <c:pt idx="75788">
                  <c:v>1535317200</c:v>
                </c:pt>
                <c:pt idx="75789">
                  <c:v>1535320800</c:v>
                </c:pt>
                <c:pt idx="75790">
                  <c:v>1535324400</c:v>
                </c:pt>
                <c:pt idx="75791">
                  <c:v>1535328000</c:v>
                </c:pt>
                <c:pt idx="75792">
                  <c:v>1535331600</c:v>
                </c:pt>
                <c:pt idx="75793">
                  <c:v>1535335200</c:v>
                </c:pt>
                <c:pt idx="75794">
                  <c:v>1535338800</c:v>
                </c:pt>
                <c:pt idx="75795">
                  <c:v>1535342400</c:v>
                </c:pt>
                <c:pt idx="75796">
                  <c:v>1535346000</c:v>
                </c:pt>
                <c:pt idx="75797">
                  <c:v>1535349600</c:v>
                </c:pt>
                <c:pt idx="75798">
                  <c:v>1535353200</c:v>
                </c:pt>
                <c:pt idx="75799">
                  <c:v>1535356800</c:v>
                </c:pt>
                <c:pt idx="75800">
                  <c:v>1535360400</c:v>
                </c:pt>
                <c:pt idx="75801">
                  <c:v>1535364000</c:v>
                </c:pt>
                <c:pt idx="75802">
                  <c:v>1535367600</c:v>
                </c:pt>
                <c:pt idx="75803">
                  <c:v>1535371200</c:v>
                </c:pt>
                <c:pt idx="75804">
                  <c:v>1535374800</c:v>
                </c:pt>
                <c:pt idx="75805">
                  <c:v>1535378400</c:v>
                </c:pt>
                <c:pt idx="75806">
                  <c:v>1535382000</c:v>
                </c:pt>
                <c:pt idx="75807">
                  <c:v>1535385600</c:v>
                </c:pt>
                <c:pt idx="75808">
                  <c:v>1535389200</c:v>
                </c:pt>
                <c:pt idx="75809">
                  <c:v>1535392800</c:v>
                </c:pt>
                <c:pt idx="75810">
                  <c:v>1535396400</c:v>
                </c:pt>
                <c:pt idx="75811">
                  <c:v>1535400000</c:v>
                </c:pt>
                <c:pt idx="75812">
                  <c:v>1535403600</c:v>
                </c:pt>
                <c:pt idx="75813">
                  <c:v>1535407200</c:v>
                </c:pt>
                <c:pt idx="75814">
                  <c:v>1535410800</c:v>
                </c:pt>
                <c:pt idx="75815">
                  <c:v>1535414400</c:v>
                </c:pt>
                <c:pt idx="75816">
                  <c:v>1535418000</c:v>
                </c:pt>
                <c:pt idx="75817">
                  <c:v>1535421600</c:v>
                </c:pt>
                <c:pt idx="75818">
                  <c:v>1535425200</c:v>
                </c:pt>
                <c:pt idx="75819">
                  <c:v>1535428800</c:v>
                </c:pt>
                <c:pt idx="75820">
                  <c:v>1535432400</c:v>
                </c:pt>
                <c:pt idx="75821">
                  <c:v>1535436000</c:v>
                </c:pt>
                <c:pt idx="75822">
                  <c:v>1535439600</c:v>
                </c:pt>
                <c:pt idx="75823">
                  <c:v>1535443200</c:v>
                </c:pt>
                <c:pt idx="75824">
                  <c:v>1535446800</c:v>
                </c:pt>
                <c:pt idx="75825">
                  <c:v>1535450400</c:v>
                </c:pt>
                <c:pt idx="75826">
                  <c:v>1535454000</c:v>
                </c:pt>
                <c:pt idx="75827">
                  <c:v>1535457600</c:v>
                </c:pt>
                <c:pt idx="75828">
                  <c:v>1535461200</c:v>
                </c:pt>
                <c:pt idx="75829">
                  <c:v>1535464800</c:v>
                </c:pt>
                <c:pt idx="75830">
                  <c:v>1535468400</c:v>
                </c:pt>
                <c:pt idx="75831">
                  <c:v>1535472000</c:v>
                </c:pt>
                <c:pt idx="75832">
                  <c:v>1535475600</c:v>
                </c:pt>
                <c:pt idx="75833">
                  <c:v>1535479200</c:v>
                </c:pt>
                <c:pt idx="75834">
                  <c:v>1535482800</c:v>
                </c:pt>
                <c:pt idx="75835">
                  <c:v>1535486400</c:v>
                </c:pt>
                <c:pt idx="75836">
                  <c:v>1535490000</c:v>
                </c:pt>
                <c:pt idx="75837">
                  <c:v>1535493600</c:v>
                </c:pt>
                <c:pt idx="75838">
                  <c:v>1535497200</c:v>
                </c:pt>
                <c:pt idx="75839">
                  <c:v>1535500800</c:v>
                </c:pt>
                <c:pt idx="75840">
                  <c:v>1535504400</c:v>
                </c:pt>
                <c:pt idx="75841">
                  <c:v>1535508000</c:v>
                </c:pt>
                <c:pt idx="75842">
                  <c:v>1535511600</c:v>
                </c:pt>
                <c:pt idx="75843">
                  <c:v>1535515200</c:v>
                </c:pt>
                <c:pt idx="75844">
                  <c:v>1535518800</c:v>
                </c:pt>
                <c:pt idx="75845">
                  <c:v>1535522400</c:v>
                </c:pt>
                <c:pt idx="75846">
                  <c:v>1535526000</c:v>
                </c:pt>
                <c:pt idx="75847">
                  <c:v>1535529600</c:v>
                </c:pt>
                <c:pt idx="75848">
                  <c:v>1535533200</c:v>
                </c:pt>
                <c:pt idx="75849">
                  <c:v>1535536800</c:v>
                </c:pt>
                <c:pt idx="75850">
                  <c:v>1535540400</c:v>
                </c:pt>
                <c:pt idx="75851">
                  <c:v>1535544000</c:v>
                </c:pt>
                <c:pt idx="75852">
                  <c:v>1535547600</c:v>
                </c:pt>
                <c:pt idx="75853">
                  <c:v>1535551200</c:v>
                </c:pt>
                <c:pt idx="75854">
                  <c:v>1535554800</c:v>
                </c:pt>
                <c:pt idx="75855">
                  <c:v>1535558400</c:v>
                </c:pt>
                <c:pt idx="75856">
                  <c:v>1535562000</c:v>
                </c:pt>
                <c:pt idx="75857">
                  <c:v>1535565600</c:v>
                </c:pt>
                <c:pt idx="75858">
                  <c:v>1535569200</c:v>
                </c:pt>
                <c:pt idx="75859">
                  <c:v>1535572800</c:v>
                </c:pt>
                <c:pt idx="75860">
                  <c:v>1535576400</c:v>
                </c:pt>
                <c:pt idx="75861">
                  <c:v>1535580000</c:v>
                </c:pt>
                <c:pt idx="75862">
                  <c:v>1535583600</c:v>
                </c:pt>
                <c:pt idx="75863">
                  <c:v>1535587200</c:v>
                </c:pt>
                <c:pt idx="75864">
                  <c:v>1535590800</c:v>
                </c:pt>
                <c:pt idx="75865">
                  <c:v>1535594400</c:v>
                </c:pt>
                <c:pt idx="75866">
                  <c:v>1535598000</c:v>
                </c:pt>
                <c:pt idx="75867">
                  <c:v>1535601600</c:v>
                </c:pt>
                <c:pt idx="75868">
                  <c:v>1535605200</c:v>
                </c:pt>
                <c:pt idx="75869">
                  <c:v>1535608800</c:v>
                </c:pt>
                <c:pt idx="75870">
                  <c:v>1535612400</c:v>
                </c:pt>
                <c:pt idx="75871">
                  <c:v>1535616000</c:v>
                </c:pt>
                <c:pt idx="75872">
                  <c:v>1535619600</c:v>
                </c:pt>
                <c:pt idx="75873">
                  <c:v>1535623200</c:v>
                </c:pt>
                <c:pt idx="75874">
                  <c:v>1535626800</c:v>
                </c:pt>
                <c:pt idx="75875">
                  <c:v>1535630400</c:v>
                </c:pt>
                <c:pt idx="75876">
                  <c:v>1535634000</c:v>
                </c:pt>
                <c:pt idx="75877">
                  <c:v>1535637600</c:v>
                </c:pt>
                <c:pt idx="75878">
                  <c:v>1535641200</c:v>
                </c:pt>
                <c:pt idx="75879">
                  <c:v>1535644800</c:v>
                </c:pt>
                <c:pt idx="75880">
                  <c:v>1535648400</c:v>
                </c:pt>
                <c:pt idx="75881">
                  <c:v>1535652000</c:v>
                </c:pt>
                <c:pt idx="75882">
                  <c:v>1535655600</c:v>
                </c:pt>
                <c:pt idx="75883">
                  <c:v>1535659200</c:v>
                </c:pt>
                <c:pt idx="75884">
                  <c:v>1535662800</c:v>
                </c:pt>
                <c:pt idx="75885">
                  <c:v>1535666400</c:v>
                </c:pt>
                <c:pt idx="75886">
                  <c:v>1535670000</c:v>
                </c:pt>
                <c:pt idx="75887">
                  <c:v>1535673600</c:v>
                </c:pt>
                <c:pt idx="75888">
                  <c:v>1535677200</c:v>
                </c:pt>
                <c:pt idx="75889">
                  <c:v>1535680800</c:v>
                </c:pt>
                <c:pt idx="75890">
                  <c:v>1535684400</c:v>
                </c:pt>
                <c:pt idx="75891">
                  <c:v>1535688000</c:v>
                </c:pt>
                <c:pt idx="75892">
                  <c:v>1535691600</c:v>
                </c:pt>
                <c:pt idx="75893">
                  <c:v>1535695200</c:v>
                </c:pt>
                <c:pt idx="75894">
                  <c:v>1535698800</c:v>
                </c:pt>
                <c:pt idx="75895">
                  <c:v>1535702400</c:v>
                </c:pt>
                <c:pt idx="75896">
                  <c:v>1535706000</c:v>
                </c:pt>
                <c:pt idx="75897">
                  <c:v>1535709600</c:v>
                </c:pt>
                <c:pt idx="75898">
                  <c:v>1535713200</c:v>
                </c:pt>
                <c:pt idx="75899">
                  <c:v>1535716800</c:v>
                </c:pt>
                <c:pt idx="75900">
                  <c:v>1535720400</c:v>
                </c:pt>
                <c:pt idx="75901">
                  <c:v>1535724000</c:v>
                </c:pt>
                <c:pt idx="75902">
                  <c:v>1535727600</c:v>
                </c:pt>
                <c:pt idx="75903">
                  <c:v>1535731200</c:v>
                </c:pt>
                <c:pt idx="75904">
                  <c:v>1535734800</c:v>
                </c:pt>
                <c:pt idx="75905">
                  <c:v>1535738400</c:v>
                </c:pt>
                <c:pt idx="75906">
                  <c:v>1535742000</c:v>
                </c:pt>
                <c:pt idx="75907">
                  <c:v>1535745600</c:v>
                </c:pt>
                <c:pt idx="75908">
                  <c:v>1535749200</c:v>
                </c:pt>
                <c:pt idx="75909">
                  <c:v>1535752800</c:v>
                </c:pt>
                <c:pt idx="75910">
                  <c:v>1535756400</c:v>
                </c:pt>
                <c:pt idx="75911">
                  <c:v>1535760000</c:v>
                </c:pt>
                <c:pt idx="75912">
                  <c:v>1535763600</c:v>
                </c:pt>
                <c:pt idx="75913">
                  <c:v>1535767200</c:v>
                </c:pt>
                <c:pt idx="75914">
                  <c:v>1535770800</c:v>
                </c:pt>
                <c:pt idx="75915">
                  <c:v>1535774400</c:v>
                </c:pt>
                <c:pt idx="75916">
                  <c:v>1535778000</c:v>
                </c:pt>
                <c:pt idx="75917">
                  <c:v>1535781600</c:v>
                </c:pt>
                <c:pt idx="75918">
                  <c:v>1535785200</c:v>
                </c:pt>
                <c:pt idx="75919">
                  <c:v>1535788800</c:v>
                </c:pt>
                <c:pt idx="75920">
                  <c:v>1535792400</c:v>
                </c:pt>
                <c:pt idx="75921">
                  <c:v>1535796000</c:v>
                </c:pt>
                <c:pt idx="75922">
                  <c:v>1535799600</c:v>
                </c:pt>
                <c:pt idx="75923">
                  <c:v>1535803200</c:v>
                </c:pt>
                <c:pt idx="75924">
                  <c:v>1535806800</c:v>
                </c:pt>
                <c:pt idx="75925">
                  <c:v>1535810400</c:v>
                </c:pt>
                <c:pt idx="75926">
                  <c:v>1535814000</c:v>
                </c:pt>
                <c:pt idx="75927">
                  <c:v>1535817600</c:v>
                </c:pt>
                <c:pt idx="75928">
                  <c:v>1535821200</c:v>
                </c:pt>
                <c:pt idx="75929">
                  <c:v>1535824800</c:v>
                </c:pt>
                <c:pt idx="75930">
                  <c:v>1535828400</c:v>
                </c:pt>
                <c:pt idx="75931">
                  <c:v>1535832000</c:v>
                </c:pt>
                <c:pt idx="75932">
                  <c:v>1535835600</c:v>
                </c:pt>
                <c:pt idx="75933">
                  <c:v>1535839200</c:v>
                </c:pt>
                <c:pt idx="75934">
                  <c:v>1535842800</c:v>
                </c:pt>
                <c:pt idx="75935">
                  <c:v>1535846400</c:v>
                </c:pt>
                <c:pt idx="75936">
                  <c:v>1535850000</c:v>
                </c:pt>
                <c:pt idx="75937">
                  <c:v>1535853600</c:v>
                </c:pt>
                <c:pt idx="75938">
                  <c:v>1535857200</c:v>
                </c:pt>
                <c:pt idx="75939">
                  <c:v>1535860800</c:v>
                </c:pt>
                <c:pt idx="75940">
                  <c:v>1535864400</c:v>
                </c:pt>
                <c:pt idx="75941">
                  <c:v>1535868000</c:v>
                </c:pt>
                <c:pt idx="75942">
                  <c:v>1535871600</c:v>
                </c:pt>
                <c:pt idx="75943">
                  <c:v>1535875200</c:v>
                </c:pt>
                <c:pt idx="75944">
                  <c:v>1535878800</c:v>
                </c:pt>
                <c:pt idx="75945">
                  <c:v>1535882400</c:v>
                </c:pt>
                <c:pt idx="75946">
                  <c:v>1535886000</c:v>
                </c:pt>
                <c:pt idx="75947">
                  <c:v>1535889600</c:v>
                </c:pt>
                <c:pt idx="75948">
                  <c:v>1535893200</c:v>
                </c:pt>
                <c:pt idx="75949">
                  <c:v>1535896800</c:v>
                </c:pt>
                <c:pt idx="75950">
                  <c:v>1535900400</c:v>
                </c:pt>
                <c:pt idx="75951">
                  <c:v>1535904000</c:v>
                </c:pt>
                <c:pt idx="75952">
                  <c:v>1535907600</c:v>
                </c:pt>
                <c:pt idx="75953">
                  <c:v>1535911200</c:v>
                </c:pt>
                <c:pt idx="75954">
                  <c:v>1535914800</c:v>
                </c:pt>
                <c:pt idx="75955">
                  <c:v>1535918400</c:v>
                </c:pt>
                <c:pt idx="75956">
                  <c:v>1535922000</c:v>
                </c:pt>
                <c:pt idx="75957">
                  <c:v>1535925600</c:v>
                </c:pt>
                <c:pt idx="75958">
                  <c:v>1535929200</c:v>
                </c:pt>
                <c:pt idx="75959">
                  <c:v>1535932800</c:v>
                </c:pt>
                <c:pt idx="75960">
                  <c:v>1535936400</c:v>
                </c:pt>
                <c:pt idx="75961">
                  <c:v>1535940000</c:v>
                </c:pt>
                <c:pt idx="75962">
                  <c:v>1535943600</c:v>
                </c:pt>
                <c:pt idx="75963">
                  <c:v>1535947200</c:v>
                </c:pt>
                <c:pt idx="75964">
                  <c:v>1535950800</c:v>
                </c:pt>
                <c:pt idx="75965">
                  <c:v>1535954400</c:v>
                </c:pt>
                <c:pt idx="75966">
                  <c:v>1535958000</c:v>
                </c:pt>
                <c:pt idx="75967">
                  <c:v>1535961600</c:v>
                </c:pt>
                <c:pt idx="75968">
                  <c:v>1535965200</c:v>
                </c:pt>
                <c:pt idx="75969">
                  <c:v>1535968800</c:v>
                </c:pt>
                <c:pt idx="75970">
                  <c:v>1535972400</c:v>
                </c:pt>
                <c:pt idx="75971">
                  <c:v>1535976000</c:v>
                </c:pt>
                <c:pt idx="75972">
                  <c:v>1535979600</c:v>
                </c:pt>
                <c:pt idx="75973">
                  <c:v>1535983200</c:v>
                </c:pt>
                <c:pt idx="75974">
                  <c:v>1535986800</c:v>
                </c:pt>
                <c:pt idx="75975">
                  <c:v>1535990400</c:v>
                </c:pt>
                <c:pt idx="75976">
                  <c:v>1535994000</c:v>
                </c:pt>
                <c:pt idx="75977">
                  <c:v>1535997600</c:v>
                </c:pt>
                <c:pt idx="75978">
                  <c:v>1536001200</c:v>
                </c:pt>
                <c:pt idx="75979">
                  <c:v>1536004800</c:v>
                </c:pt>
                <c:pt idx="75980">
                  <c:v>1536008400</c:v>
                </c:pt>
                <c:pt idx="75981">
                  <c:v>1536012000</c:v>
                </c:pt>
                <c:pt idx="75982">
                  <c:v>1536015600</c:v>
                </c:pt>
                <c:pt idx="75983">
                  <c:v>1536019200</c:v>
                </c:pt>
                <c:pt idx="75984">
                  <c:v>1536022800</c:v>
                </c:pt>
                <c:pt idx="75985">
                  <c:v>1536026400</c:v>
                </c:pt>
                <c:pt idx="75986">
                  <c:v>1536030000</c:v>
                </c:pt>
                <c:pt idx="75987">
                  <c:v>1536033600</c:v>
                </c:pt>
                <c:pt idx="75988">
                  <c:v>1536037200</c:v>
                </c:pt>
                <c:pt idx="75989">
                  <c:v>1536040800</c:v>
                </c:pt>
                <c:pt idx="75990">
                  <c:v>1536044400</c:v>
                </c:pt>
                <c:pt idx="75991">
                  <c:v>1536048000</c:v>
                </c:pt>
                <c:pt idx="75992">
                  <c:v>1536051600</c:v>
                </c:pt>
                <c:pt idx="75993">
                  <c:v>1536055200</c:v>
                </c:pt>
                <c:pt idx="75994">
                  <c:v>1536058800</c:v>
                </c:pt>
                <c:pt idx="75995">
                  <c:v>1536062400</c:v>
                </c:pt>
                <c:pt idx="75996">
                  <c:v>1536066000</c:v>
                </c:pt>
                <c:pt idx="75997">
                  <c:v>1536069600</c:v>
                </c:pt>
                <c:pt idx="75998">
                  <c:v>1536073200</c:v>
                </c:pt>
                <c:pt idx="75999">
                  <c:v>1536076800</c:v>
                </c:pt>
                <c:pt idx="76000">
                  <c:v>1536080400</c:v>
                </c:pt>
                <c:pt idx="76001">
                  <c:v>1536084000</c:v>
                </c:pt>
                <c:pt idx="76002">
                  <c:v>1536087600</c:v>
                </c:pt>
                <c:pt idx="76003">
                  <c:v>1536091200</c:v>
                </c:pt>
                <c:pt idx="76004">
                  <c:v>1536094800</c:v>
                </c:pt>
                <c:pt idx="76005">
                  <c:v>1536098400</c:v>
                </c:pt>
                <c:pt idx="76006">
                  <c:v>1536102000</c:v>
                </c:pt>
                <c:pt idx="76007">
                  <c:v>1536105600</c:v>
                </c:pt>
                <c:pt idx="76008">
                  <c:v>1536109200</c:v>
                </c:pt>
                <c:pt idx="76009">
                  <c:v>1536112800</c:v>
                </c:pt>
                <c:pt idx="76010">
                  <c:v>1536116400</c:v>
                </c:pt>
                <c:pt idx="76011">
                  <c:v>1536120000</c:v>
                </c:pt>
                <c:pt idx="76012">
                  <c:v>1536123600</c:v>
                </c:pt>
                <c:pt idx="76013">
                  <c:v>1536127200</c:v>
                </c:pt>
                <c:pt idx="76014">
                  <c:v>1536130800</c:v>
                </c:pt>
                <c:pt idx="76015">
                  <c:v>1536134400</c:v>
                </c:pt>
                <c:pt idx="76016">
                  <c:v>1536138000</c:v>
                </c:pt>
                <c:pt idx="76017">
                  <c:v>1536141600</c:v>
                </c:pt>
                <c:pt idx="76018">
                  <c:v>1536145200</c:v>
                </c:pt>
                <c:pt idx="76019">
                  <c:v>1536148800</c:v>
                </c:pt>
                <c:pt idx="76020">
                  <c:v>1536152400</c:v>
                </c:pt>
                <c:pt idx="76021">
                  <c:v>1536156000</c:v>
                </c:pt>
                <c:pt idx="76022">
                  <c:v>1536159600</c:v>
                </c:pt>
                <c:pt idx="76023">
                  <c:v>1536163200</c:v>
                </c:pt>
                <c:pt idx="76024">
                  <c:v>1536166800</c:v>
                </c:pt>
                <c:pt idx="76025">
                  <c:v>1536170400</c:v>
                </c:pt>
                <c:pt idx="76026">
                  <c:v>1536174000</c:v>
                </c:pt>
                <c:pt idx="76027">
                  <c:v>1536177600</c:v>
                </c:pt>
                <c:pt idx="76028">
                  <c:v>1536181200</c:v>
                </c:pt>
                <c:pt idx="76029">
                  <c:v>1536184800</c:v>
                </c:pt>
                <c:pt idx="76030">
                  <c:v>1536188400</c:v>
                </c:pt>
                <c:pt idx="76031">
                  <c:v>1536192000</c:v>
                </c:pt>
                <c:pt idx="76032">
                  <c:v>1536195600</c:v>
                </c:pt>
                <c:pt idx="76033">
                  <c:v>1536199200</c:v>
                </c:pt>
                <c:pt idx="76034">
                  <c:v>1536202800</c:v>
                </c:pt>
                <c:pt idx="76035">
                  <c:v>1536206400</c:v>
                </c:pt>
                <c:pt idx="76036">
                  <c:v>1536210000</c:v>
                </c:pt>
                <c:pt idx="76037">
                  <c:v>1536213600</c:v>
                </c:pt>
                <c:pt idx="76038">
                  <c:v>1536217200</c:v>
                </c:pt>
                <c:pt idx="76039">
                  <c:v>1536220800</c:v>
                </c:pt>
                <c:pt idx="76040">
                  <c:v>1536224400</c:v>
                </c:pt>
                <c:pt idx="76041">
                  <c:v>1536228000</c:v>
                </c:pt>
                <c:pt idx="76042">
                  <c:v>1536231600</c:v>
                </c:pt>
                <c:pt idx="76043">
                  <c:v>1536235200</c:v>
                </c:pt>
                <c:pt idx="76044">
                  <c:v>1536238800</c:v>
                </c:pt>
                <c:pt idx="76045">
                  <c:v>1536242400</c:v>
                </c:pt>
                <c:pt idx="76046">
                  <c:v>1536246000</c:v>
                </c:pt>
                <c:pt idx="76047">
                  <c:v>1536249600</c:v>
                </c:pt>
                <c:pt idx="76048">
                  <c:v>1536253200</c:v>
                </c:pt>
                <c:pt idx="76049">
                  <c:v>1536256800</c:v>
                </c:pt>
                <c:pt idx="76050">
                  <c:v>1536260400</c:v>
                </c:pt>
                <c:pt idx="76051">
                  <c:v>1536264000</c:v>
                </c:pt>
                <c:pt idx="76052">
                  <c:v>1536267600</c:v>
                </c:pt>
                <c:pt idx="76053">
                  <c:v>1536271200</c:v>
                </c:pt>
                <c:pt idx="76054">
                  <c:v>1536274800</c:v>
                </c:pt>
                <c:pt idx="76055">
                  <c:v>1536278400</c:v>
                </c:pt>
                <c:pt idx="76056">
                  <c:v>1536282000</c:v>
                </c:pt>
                <c:pt idx="76057">
                  <c:v>1536285600</c:v>
                </c:pt>
                <c:pt idx="76058">
                  <c:v>1536289200</c:v>
                </c:pt>
                <c:pt idx="76059">
                  <c:v>1536292800</c:v>
                </c:pt>
                <c:pt idx="76060">
                  <c:v>1536296400</c:v>
                </c:pt>
                <c:pt idx="76061">
                  <c:v>1536300000</c:v>
                </c:pt>
                <c:pt idx="76062">
                  <c:v>1536303600</c:v>
                </c:pt>
                <c:pt idx="76063">
                  <c:v>1536307200</c:v>
                </c:pt>
                <c:pt idx="76064">
                  <c:v>1536310800</c:v>
                </c:pt>
                <c:pt idx="76065">
                  <c:v>1536314400</c:v>
                </c:pt>
                <c:pt idx="76066">
                  <c:v>1536318000</c:v>
                </c:pt>
                <c:pt idx="76067">
                  <c:v>1536321600</c:v>
                </c:pt>
                <c:pt idx="76068">
                  <c:v>1536325200</c:v>
                </c:pt>
                <c:pt idx="76069">
                  <c:v>1536328800</c:v>
                </c:pt>
                <c:pt idx="76070">
                  <c:v>1536332400</c:v>
                </c:pt>
                <c:pt idx="76071">
                  <c:v>1536336000</c:v>
                </c:pt>
                <c:pt idx="76072">
                  <c:v>1536339600</c:v>
                </c:pt>
                <c:pt idx="76073">
                  <c:v>1536343200</c:v>
                </c:pt>
                <c:pt idx="76074">
                  <c:v>1536346800</c:v>
                </c:pt>
                <c:pt idx="76075">
                  <c:v>1536350400</c:v>
                </c:pt>
                <c:pt idx="76076">
                  <c:v>1536354000</c:v>
                </c:pt>
                <c:pt idx="76077">
                  <c:v>1536357600</c:v>
                </c:pt>
                <c:pt idx="76078">
                  <c:v>1536361200</c:v>
                </c:pt>
                <c:pt idx="76079">
                  <c:v>1536364800</c:v>
                </c:pt>
                <c:pt idx="76080">
                  <c:v>1536368400</c:v>
                </c:pt>
                <c:pt idx="76081">
                  <c:v>1536372000</c:v>
                </c:pt>
                <c:pt idx="76082">
                  <c:v>1536375600</c:v>
                </c:pt>
                <c:pt idx="76083">
                  <c:v>1536379200</c:v>
                </c:pt>
                <c:pt idx="76084">
                  <c:v>1536382800</c:v>
                </c:pt>
                <c:pt idx="76085">
                  <c:v>1536386400</c:v>
                </c:pt>
                <c:pt idx="76086">
                  <c:v>1536390000</c:v>
                </c:pt>
                <c:pt idx="76087">
                  <c:v>1536393600</c:v>
                </c:pt>
                <c:pt idx="76088">
                  <c:v>1536397200</c:v>
                </c:pt>
                <c:pt idx="76089">
                  <c:v>1536400800</c:v>
                </c:pt>
                <c:pt idx="76090">
                  <c:v>1536404400</c:v>
                </c:pt>
                <c:pt idx="76091">
                  <c:v>1536408000</c:v>
                </c:pt>
                <c:pt idx="76092">
                  <c:v>1536411600</c:v>
                </c:pt>
                <c:pt idx="76093">
                  <c:v>1536415200</c:v>
                </c:pt>
                <c:pt idx="76094">
                  <c:v>1536418800</c:v>
                </c:pt>
                <c:pt idx="76095">
                  <c:v>1536422400</c:v>
                </c:pt>
                <c:pt idx="76096">
                  <c:v>1536426000</c:v>
                </c:pt>
                <c:pt idx="76097">
                  <c:v>1536429600</c:v>
                </c:pt>
                <c:pt idx="76098">
                  <c:v>1536433200</c:v>
                </c:pt>
                <c:pt idx="76099">
                  <c:v>1536436800</c:v>
                </c:pt>
                <c:pt idx="76100">
                  <c:v>1536440400</c:v>
                </c:pt>
                <c:pt idx="76101">
                  <c:v>1536444000</c:v>
                </c:pt>
                <c:pt idx="76102">
                  <c:v>1536447600</c:v>
                </c:pt>
                <c:pt idx="76103">
                  <c:v>1536451200</c:v>
                </c:pt>
                <c:pt idx="76104">
                  <c:v>1536454800</c:v>
                </c:pt>
                <c:pt idx="76105">
                  <c:v>1536458400</c:v>
                </c:pt>
                <c:pt idx="76106">
                  <c:v>1536462000</c:v>
                </c:pt>
                <c:pt idx="76107">
                  <c:v>1536465600</c:v>
                </c:pt>
                <c:pt idx="76108">
                  <c:v>1536469200</c:v>
                </c:pt>
                <c:pt idx="76109">
                  <c:v>1536472800</c:v>
                </c:pt>
                <c:pt idx="76110">
                  <c:v>1536476400</c:v>
                </c:pt>
                <c:pt idx="76111">
                  <c:v>1536480000</c:v>
                </c:pt>
                <c:pt idx="76112">
                  <c:v>1536483600</c:v>
                </c:pt>
                <c:pt idx="76113">
                  <c:v>1536487200</c:v>
                </c:pt>
                <c:pt idx="76114">
                  <c:v>1536490800</c:v>
                </c:pt>
                <c:pt idx="76115">
                  <c:v>1536494400</c:v>
                </c:pt>
                <c:pt idx="76116">
                  <c:v>1536498000</c:v>
                </c:pt>
                <c:pt idx="76117">
                  <c:v>1536501600</c:v>
                </c:pt>
                <c:pt idx="76118">
                  <c:v>1536505200</c:v>
                </c:pt>
                <c:pt idx="76119">
                  <c:v>1536508800</c:v>
                </c:pt>
                <c:pt idx="76120">
                  <c:v>1536512400</c:v>
                </c:pt>
                <c:pt idx="76121">
                  <c:v>1536516000</c:v>
                </c:pt>
                <c:pt idx="76122">
                  <c:v>1536519600</c:v>
                </c:pt>
                <c:pt idx="76123">
                  <c:v>1536523200</c:v>
                </c:pt>
                <c:pt idx="76124">
                  <c:v>1536526800</c:v>
                </c:pt>
                <c:pt idx="76125">
                  <c:v>1536530400</c:v>
                </c:pt>
                <c:pt idx="76126">
                  <c:v>1536534000</c:v>
                </c:pt>
                <c:pt idx="76127">
                  <c:v>1536537600</c:v>
                </c:pt>
                <c:pt idx="76128">
                  <c:v>1536541200</c:v>
                </c:pt>
                <c:pt idx="76129">
                  <c:v>1536544800</c:v>
                </c:pt>
                <c:pt idx="76130">
                  <c:v>1536548400</c:v>
                </c:pt>
                <c:pt idx="76131">
                  <c:v>1536552000</c:v>
                </c:pt>
                <c:pt idx="76132">
                  <c:v>1536555600</c:v>
                </c:pt>
                <c:pt idx="76133">
                  <c:v>1536559200</c:v>
                </c:pt>
                <c:pt idx="76134">
                  <c:v>1536562800</c:v>
                </c:pt>
                <c:pt idx="76135">
                  <c:v>1536566400</c:v>
                </c:pt>
                <c:pt idx="76136">
                  <c:v>1536570000</c:v>
                </c:pt>
                <c:pt idx="76137">
                  <c:v>1536573600</c:v>
                </c:pt>
                <c:pt idx="76138">
                  <c:v>1536577200</c:v>
                </c:pt>
                <c:pt idx="76139">
                  <c:v>1536580800</c:v>
                </c:pt>
                <c:pt idx="76140">
                  <c:v>1536584400</c:v>
                </c:pt>
                <c:pt idx="76141">
                  <c:v>1536588000</c:v>
                </c:pt>
                <c:pt idx="76142">
                  <c:v>1536591600</c:v>
                </c:pt>
                <c:pt idx="76143">
                  <c:v>1536595200</c:v>
                </c:pt>
                <c:pt idx="76144">
                  <c:v>1536598800</c:v>
                </c:pt>
                <c:pt idx="76145">
                  <c:v>1536602400</c:v>
                </c:pt>
                <c:pt idx="76146">
                  <c:v>1536606000</c:v>
                </c:pt>
                <c:pt idx="76147">
                  <c:v>1536609600</c:v>
                </c:pt>
                <c:pt idx="76148">
                  <c:v>1536613200</c:v>
                </c:pt>
                <c:pt idx="76149">
                  <c:v>1536616800</c:v>
                </c:pt>
                <c:pt idx="76150">
                  <c:v>1536620400</c:v>
                </c:pt>
                <c:pt idx="76151">
                  <c:v>1536624000</c:v>
                </c:pt>
                <c:pt idx="76152">
                  <c:v>1536627600</c:v>
                </c:pt>
                <c:pt idx="76153">
                  <c:v>1536631200</c:v>
                </c:pt>
                <c:pt idx="76154">
                  <c:v>1536634800</c:v>
                </c:pt>
                <c:pt idx="76155">
                  <c:v>1536638400</c:v>
                </c:pt>
                <c:pt idx="76156">
                  <c:v>1536642000</c:v>
                </c:pt>
                <c:pt idx="76157">
                  <c:v>1536645600</c:v>
                </c:pt>
                <c:pt idx="76158">
                  <c:v>1536649200</c:v>
                </c:pt>
                <c:pt idx="76159">
                  <c:v>1536652800</c:v>
                </c:pt>
                <c:pt idx="76160">
                  <c:v>1536656400</c:v>
                </c:pt>
                <c:pt idx="76161">
                  <c:v>1536660000</c:v>
                </c:pt>
                <c:pt idx="76162">
                  <c:v>1536663600</c:v>
                </c:pt>
                <c:pt idx="76163">
                  <c:v>1536667200</c:v>
                </c:pt>
                <c:pt idx="76164">
                  <c:v>1536670800</c:v>
                </c:pt>
                <c:pt idx="76165">
                  <c:v>1536674400</c:v>
                </c:pt>
                <c:pt idx="76166">
                  <c:v>1536678000</c:v>
                </c:pt>
                <c:pt idx="76167">
                  <c:v>1536681600</c:v>
                </c:pt>
                <c:pt idx="76168">
                  <c:v>1536685200</c:v>
                </c:pt>
                <c:pt idx="76169">
                  <c:v>1536688800</c:v>
                </c:pt>
                <c:pt idx="76170">
                  <c:v>1536692400</c:v>
                </c:pt>
                <c:pt idx="76171">
                  <c:v>1536696000</c:v>
                </c:pt>
                <c:pt idx="76172">
                  <c:v>1536699600</c:v>
                </c:pt>
                <c:pt idx="76173">
                  <c:v>1536703200</c:v>
                </c:pt>
                <c:pt idx="76174">
                  <c:v>1536706800</c:v>
                </c:pt>
                <c:pt idx="76175">
                  <c:v>1536710400</c:v>
                </c:pt>
                <c:pt idx="76176">
                  <c:v>1536714000</c:v>
                </c:pt>
                <c:pt idx="76177">
                  <c:v>1536717600</c:v>
                </c:pt>
                <c:pt idx="76178">
                  <c:v>1536721200</c:v>
                </c:pt>
                <c:pt idx="76179">
                  <c:v>1536724800</c:v>
                </c:pt>
                <c:pt idx="76180">
                  <c:v>1536728400</c:v>
                </c:pt>
                <c:pt idx="76181">
                  <c:v>1536732000</c:v>
                </c:pt>
                <c:pt idx="76182">
                  <c:v>1536735600</c:v>
                </c:pt>
                <c:pt idx="76183">
                  <c:v>1536739200</c:v>
                </c:pt>
                <c:pt idx="76184">
                  <c:v>1536742800</c:v>
                </c:pt>
                <c:pt idx="76185">
                  <c:v>1536746400</c:v>
                </c:pt>
                <c:pt idx="76186">
                  <c:v>1536750000</c:v>
                </c:pt>
                <c:pt idx="76187">
                  <c:v>1536753600</c:v>
                </c:pt>
                <c:pt idx="76188">
                  <c:v>1536757200</c:v>
                </c:pt>
                <c:pt idx="76189">
                  <c:v>1536760800</c:v>
                </c:pt>
                <c:pt idx="76190">
                  <c:v>1536764400</c:v>
                </c:pt>
                <c:pt idx="76191">
                  <c:v>1536768000</c:v>
                </c:pt>
                <c:pt idx="76192">
                  <c:v>1536771600</c:v>
                </c:pt>
                <c:pt idx="76193">
                  <c:v>1536775200</c:v>
                </c:pt>
                <c:pt idx="76194">
                  <c:v>1536778800</c:v>
                </c:pt>
                <c:pt idx="76195">
                  <c:v>1536782400</c:v>
                </c:pt>
                <c:pt idx="76196">
                  <c:v>1536786000</c:v>
                </c:pt>
                <c:pt idx="76197">
                  <c:v>1536789600</c:v>
                </c:pt>
                <c:pt idx="76198">
                  <c:v>1536793200</c:v>
                </c:pt>
                <c:pt idx="76199">
                  <c:v>1536796800</c:v>
                </c:pt>
                <c:pt idx="76200">
                  <c:v>1536800400</c:v>
                </c:pt>
                <c:pt idx="76201">
                  <c:v>1536804000</c:v>
                </c:pt>
                <c:pt idx="76202">
                  <c:v>1536807600</c:v>
                </c:pt>
                <c:pt idx="76203">
                  <c:v>1536811200</c:v>
                </c:pt>
                <c:pt idx="76204">
                  <c:v>1536814800</c:v>
                </c:pt>
                <c:pt idx="76205">
                  <c:v>1536818400</c:v>
                </c:pt>
                <c:pt idx="76206">
                  <c:v>1536822000</c:v>
                </c:pt>
                <c:pt idx="76207">
                  <c:v>1536825600</c:v>
                </c:pt>
                <c:pt idx="76208">
                  <c:v>1536829200</c:v>
                </c:pt>
                <c:pt idx="76209">
                  <c:v>1536832800</c:v>
                </c:pt>
                <c:pt idx="76210">
                  <c:v>1536836400</c:v>
                </c:pt>
                <c:pt idx="76211">
                  <c:v>1536840000</c:v>
                </c:pt>
                <c:pt idx="76212">
                  <c:v>1536843600</c:v>
                </c:pt>
                <c:pt idx="76213">
                  <c:v>1536847200</c:v>
                </c:pt>
                <c:pt idx="76214">
                  <c:v>1536850800</c:v>
                </c:pt>
                <c:pt idx="76215">
                  <c:v>1536854400</c:v>
                </c:pt>
                <c:pt idx="76216">
                  <c:v>1536858000</c:v>
                </c:pt>
                <c:pt idx="76217">
                  <c:v>1536861600</c:v>
                </c:pt>
                <c:pt idx="76218">
                  <c:v>1536865200</c:v>
                </c:pt>
                <c:pt idx="76219">
                  <c:v>1536868800</c:v>
                </c:pt>
                <c:pt idx="76220">
                  <c:v>1536872400</c:v>
                </c:pt>
                <c:pt idx="76221">
                  <c:v>1536876000</c:v>
                </c:pt>
                <c:pt idx="76222">
                  <c:v>1536879600</c:v>
                </c:pt>
                <c:pt idx="76223">
                  <c:v>1536883200</c:v>
                </c:pt>
                <c:pt idx="76224">
                  <c:v>1536886800</c:v>
                </c:pt>
                <c:pt idx="76225">
                  <c:v>1536890400</c:v>
                </c:pt>
                <c:pt idx="76226">
                  <c:v>1536894000</c:v>
                </c:pt>
                <c:pt idx="76227">
                  <c:v>1536897600</c:v>
                </c:pt>
                <c:pt idx="76228">
                  <c:v>1536901200</c:v>
                </c:pt>
                <c:pt idx="76229">
                  <c:v>1536904800</c:v>
                </c:pt>
                <c:pt idx="76230">
                  <c:v>1536908400</c:v>
                </c:pt>
                <c:pt idx="76231">
                  <c:v>1536912000</c:v>
                </c:pt>
                <c:pt idx="76232">
                  <c:v>1536915600</c:v>
                </c:pt>
                <c:pt idx="76233">
                  <c:v>1536919200</c:v>
                </c:pt>
                <c:pt idx="76234">
                  <c:v>1536922800</c:v>
                </c:pt>
                <c:pt idx="76235">
                  <c:v>1536926400</c:v>
                </c:pt>
                <c:pt idx="76236">
                  <c:v>1536930000</c:v>
                </c:pt>
                <c:pt idx="76237">
                  <c:v>1536933600</c:v>
                </c:pt>
                <c:pt idx="76238">
                  <c:v>1536937200</c:v>
                </c:pt>
                <c:pt idx="76239">
                  <c:v>1536940800</c:v>
                </c:pt>
                <c:pt idx="76240">
                  <c:v>1536944400</c:v>
                </c:pt>
                <c:pt idx="76241">
                  <c:v>1536948000</c:v>
                </c:pt>
                <c:pt idx="76242">
                  <c:v>1536951600</c:v>
                </c:pt>
                <c:pt idx="76243">
                  <c:v>1536955200</c:v>
                </c:pt>
                <c:pt idx="76244">
                  <c:v>1536958800</c:v>
                </c:pt>
                <c:pt idx="76245">
                  <c:v>1536962400</c:v>
                </c:pt>
                <c:pt idx="76246">
                  <c:v>1536966000</c:v>
                </c:pt>
                <c:pt idx="76247">
                  <c:v>1536969600</c:v>
                </c:pt>
                <c:pt idx="76248">
                  <c:v>1536973200</c:v>
                </c:pt>
                <c:pt idx="76249">
                  <c:v>1536976800</c:v>
                </c:pt>
                <c:pt idx="76250">
                  <c:v>1536980400</c:v>
                </c:pt>
                <c:pt idx="76251">
                  <c:v>1536984000</c:v>
                </c:pt>
                <c:pt idx="76252">
                  <c:v>1536987600</c:v>
                </c:pt>
                <c:pt idx="76253">
                  <c:v>1536991200</c:v>
                </c:pt>
                <c:pt idx="76254">
                  <c:v>1536994800</c:v>
                </c:pt>
                <c:pt idx="76255">
                  <c:v>1536998400</c:v>
                </c:pt>
                <c:pt idx="76256">
                  <c:v>1537002000</c:v>
                </c:pt>
                <c:pt idx="76257">
                  <c:v>1537005600</c:v>
                </c:pt>
                <c:pt idx="76258">
                  <c:v>1537009200</c:v>
                </c:pt>
                <c:pt idx="76259">
                  <c:v>1537012800</c:v>
                </c:pt>
                <c:pt idx="76260">
                  <c:v>1537016400</c:v>
                </c:pt>
                <c:pt idx="76261">
                  <c:v>1537020000</c:v>
                </c:pt>
                <c:pt idx="76262">
                  <c:v>1537023600</c:v>
                </c:pt>
                <c:pt idx="76263">
                  <c:v>1537027200</c:v>
                </c:pt>
                <c:pt idx="76264">
                  <c:v>1537030800</c:v>
                </c:pt>
                <c:pt idx="76265">
                  <c:v>1537034400</c:v>
                </c:pt>
                <c:pt idx="76266">
                  <c:v>1537038000</c:v>
                </c:pt>
                <c:pt idx="76267">
                  <c:v>1537041600</c:v>
                </c:pt>
                <c:pt idx="76268">
                  <c:v>1537045200</c:v>
                </c:pt>
                <c:pt idx="76269">
                  <c:v>1537048800</c:v>
                </c:pt>
                <c:pt idx="76270">
                  <c:v>1537052400</c:v>
                </c:pt>
                <c:pt idx="76271">
                  <c:v>1537056000</c:v>
                </c:pt>
                <c:pt idx="76272">
                  <c:v>1537059600</c:v>
                </c:pt>
                <c:pt idx="76273">
                  <c:v>1537063200</c:v>
                </c:pt>
                <c:pt idx="76274">
                  <c:v>1537066800</c:v>
                </c:pt>
                <c:pt idx="76275">
                  <c:v>1537070400</c:v>
                </c:pt>
                <c:pt idx="76276">
                  <c:v>1537074000</c:v>
                </c:pt>
                <c:pt idx="76277">
                  <c:v>1537077600</c:v>
                </c:pt>
                <c:pt idx="76278">
                  <c:v>1537081200</c:v>
                </c:pt>
                <c:pt idx="76279">
                  <c:v>1537084800</c:v>
                </c:pt>
                <c:pt idx="76280">
                  <c:v>1537088400</c:v>
                </c:pt>
                <c:pt idx="76281">
                  <c:v>1537092000</c:v>
                </c:pt>
                <c:pt idx="76282">
                  <c:v>1537095600</c:v>
                </c:pt>
                <c:pt idx="76283">
                  <c:v>1537099200</c:v>
                </c:pt>
                <c:pt idx="76284">
                  <c:v>1537102800</c:v>
                </c:pt>
                <c:pt idx="76285">
                  <c:v>1537106400</c:v>
                </c:pt>
                <c:pt idx="76286">
                  <c:v>1537110000</c:v>
                </c:pt>
                <c:pt idx="76287">
                  <c:v>1537113600</c:v>
                </c:pt>
                <c:pt idx="76288">
                  <c:v>1537117200</c:v>
                </c:pt>
                <c:pt idx="76289">
                  <c:v>1537120800</c:v>
                </c:pt>
                <c:pt idx="76290">
                  <c:v>1537124400</c:v>
                </c:pt>
                <c:pt idx="76291">
                  <c:v>1537128000</c:v>
                </c:pt>
                <c:pt idx="76292">
                  <c:v>1537131600</c:v>
                </c:pt>
                <c:pt idx="76293">
                  <c:v>1537135200</c:v>
                </c:pt>
                <c:pt idx="76294">
                  <c:v>1537138800</c:v>
                </c:pt>
                <c:pt idx="76295">
                  <c:v>1537142400</c:v>
                </c:pt>
                <c:pt idx="76296">
                  <c:v>1537146000</c:v>
                </c:pt>
                <c:pt idx="76297">
                  <c:v>1537149600</c:v>
                </c:pt>
                <c:pt idx="76298">
                  <c:v>1537153200</c:v>
                </c:pt>
                <c:pt idx="76299">
                  <c:v>1537156800</c:v>
                </c:pt>
                <c:pt idx="76300">
                  <c:v>1537160400</c:v>
                </c:pt>
                <c:pt idx="76301">
                  <c:v>1537164000</c:v>
                </c:pt>
                <c:pt idx="76302">
                  <c:v>1537167600</c:v>
                </c:pt>
                <c:pt idx="76303">
                  <c:v>1537171200</c:v>
                </c:pt>
                <c:pt idx="76304">
                  <c:v>1537174800</c:v>
                </c:pt>
                <c:pt idx="76305">
                  <c:v>1537178400</c:v>
                </c:pt>
                <c:pt idx="76306">
                  <c:v>1537182000</c:v>
                </c:pt>
                <c:pt idx="76307">
                  <c:v>1537185600</c:v>
                </c:pt>
                <c:pt idx="76308">
                  <c:v>1537189200</c:v>
                </c:pt>
                <c:pt idx="76309">
                  <c:v>1537192800</c:v>
                </c:pt>
                <c:pt idx="76310">
                  <c:v>1537196400</c:v>
                </c:pt>
                <c:pt idx="76311">
                  <c:v>1537200000</c:v>
                </c:pt>
                <c:pt idx="76312">
                  <c:v>1537203600</c:v>
                </c:pt>
                <c:pt idx="76313">
                  <c:v>1537207200</c:v>
                </c:pt>
                <c:pt idx="76314">
                  <c:v>1537210800</c:v>
                </c:pt>
                <c:pt idx="76315">
                  <c:v>1537214400</c:v>
                </c:pt>
                <c:pt idx="76316">
                  <c:v>1537218000</c:v>
                </c:pt>
                <c:pt idx="76317">
                  <c:v>1537221600</c:v>
                </c:pt>
                <c:pt idx="76318">
                  <c:v>1537225200</c:v>
                </c:pt>
                <c:pt idx="76319">
                  <c:v>1537228800</c:v>
                </c:pt>
                <c:pt idx="76320">
                  <c:v>1537232400</c:v>
                </c:pt>
                <c:pt idx="76321">
                  <c:v>1537236000</c:v>
                </c:pt>
                <c:pt idx="76322">
                  <c:v>1537239600</c:v>
                </c:pt>
                <c:pt idx="76323">
                  <c:v>1537243200</c:v>
                </c:pt>
                <c:pt idx="76324">
                  <c:v>1537246800</c:v>
                </c:pt>
                <c:pt idx="76325">
                  <c:v>1537250400</c:v>
                </c:pt>
                <c:pt idx="76326">
                  <c:v>1537254000</c:v>
                </c:pt>
                <c:pt idx="76327">
                  <c:v>1537257600</c:v>
                </c:pt>
                <c:pt idx="76328">
                  <c:v>1537261200</c:v>
                </c:pt>
                <c:pt idx="76329">
                  <c:v>1537264800</c:v>
                </c:pt>
                <c:pt idx="76330">
                  <c:v>1537268400</c:v>
                </c:pt>
                <c:pt idx="76331">
                  <c:v>1537272000</c:v>
                </c:pt>
                <c:pt idx="76332">
                  <c:v>1537275600</c:v>
                </c:pt>
                <c:pt idx="76333">
                  <c:v>1537279200</c:v>
                </c:pt>
                <c:pt idx="76334">
                  <c:v>1537282800</c:v>
                </c:pt>
                <c:pt idx="76335">
                  <c:v>1537286400</c:v>
                </c:pt>
                <c:pt idx="76336">
                  <c:v>1537290000</c:v>
                </c:pt>
                <c:pt idx="76337">
                  <c:v>1537293600</c:v>
                </c:pt>
                <c:pt idx="76338">
                  <c:v>1537297200</c:v>
                </c:pt>
                <c:pt idx="76339">
                  <c:v>1537300800</c:v>
                </c:pt>
                <c:pt idx="76340">
                  <c:v>1537304400</c:v>
                </c:pt>
                <c:pt idx="76341">
                  <c:v>1537308000</c:v>
                </c:pt>
                <c:pt idx="76342">
                  <c:v>1537311600</c:v>
                </c:pt>
                <c:pt idx="76343">
                  <c:v>1537315200</c:v>
                </c:pt>
                <c:pt idx="76344">
                  <c:v>1537318800</c:v>
                </c:pt>
                <c:pt idx="76345">
                  <c:v>1537322400</c:v>
                </c:pt>
                <c:pt idx="76346">
                  <c:v>1537326000</c:v>
                </c:pt>
                <c:pt idx="76347">
                  <c:v>1537329600</c:v>
                </c:pt>
                <c:pt idx="76348">
                  <c:v>1537333200</c:v>
                </c:pt>
                <c:pt idx="76349">
                  <c:v>1537336800</c:v>
                </c:pt>
                <c:pt idx="76350">
                  <c:v>1537340400</c:v>
                </c:pt>
                <c:pt idx="76351">
                  <c:v>1537344000</c:v>
                </c:pt>
                <c:pt idx="76352">
                  <c:v>1537347600</c:v>
                </c:pt>
                <c:pt idx="76353">
                  <c:v>1537351200</c:v>
                </c:pt>
                <c:pt idx="76354">
                  <c:v>1537354800</c:v>
                </c:pt>
                <c:pt idx="76355">
                  <c:v>1537358400</c:v>
                </c:pt>
                <c:pt idx="76356">
                  <c:v>1537362000</c:v>
                </c:pt>
                <c:pt idx="76357">
                  <c:v>1537365600</c:v>
                </c:pt>
                <c:pt idx="76358">
                  <c:v>1537369200</c:v>
                </c:pt>
                <c:pt idx="76359">
                  <c:v>1537372800</c:v>
                </c:pt>
                <c:pt idx="76360">
                  <c:v>1537376400</c:v>
                </c:pt>
                <c:pt idx="76361">
                  <c:v>1537380000</c:v>
                </c:pt>
                <c:pt idx="76362">
                  <c:v>1537383600</c:v>
                </c:pt>
                <c:pt idx="76363">
                  <c:v>1537387200</c:v>
                </c:pt>
                <c:pt idx="76364">
                  <c:v>1537390800</c:v>
                </c:pt>
                <c:pt idx="76365">
                  <c:v>1537394400</c:v>
                </c:pt>
                <c:pt idx="76366">
                  <c:v>1537398000</c:v>
                </c:pt>
                <c:pt idx="76367">
                  <c:v>1537401600</c:v>
                </c:pt>
                <c:pt idx="76368">
                  <c:v>1537405200</c:v>
                </c:pt>
                <c:pt idx="76369">
                  <c:v>1537408800</c:v>
                </c:pt>
                <c:pt idx="76370">
                  <c:v>1537412400</c:v>
                </c:pt>
                <c:pt idx="76371">
                  <c:v>1537416000</c:v>
                </c:pt>
                <c:pt idx="76372">
                  <c:v>1537419600</c:v>
                </c:pt>
                <c:pt idx="76373">
                  <c:v>1537423200</c:v>
                </c:pt>
                <c:pt idx="76374">
                  <c:v>1537426800</c:v>
                </c:pt>
                <c:pt idx="76375">
                  <c:v>1537430400</c:v>
                </c:pt>
                <c:pt idx="76376">
                  <c:v>1537434000</c:v>
                </c:pt>
                <c:pt idx="76377">
                  <c:v>1537437600</c:v>
                </c:pt>
                <c:pt idx="76378">
                  <c:v>1537441200</c:v>
                </c:pt>
                <c:pt idx="76379">
                  <c:v>1537444800</c:v>
                </c:pt>
                <c:pt idx="76380">
                  <c:v>1537448400</c:v>
                </c:pt>
                <c:pt idx="76381">
                  <c:v>1537452000</c:v>
                </c:pt>
                <c:pt idx="76382">
                  <c:v>1537455600</c:v>
                </c:pt>
                <c:pt idx="76383">
                  <c:v>1537459200</c:v>
                </c:pt>
                <c:pt idx="76384">
                  <c:v>1537462800</c:v>
                </c:pt>
                <c:pt idx="76385">
                  <c:v>1537466400</c:v>
                </c:pt>
                <c:pt idx="76386">
                  <c:v>1537470000</c:v>
                </c:pt>
                <c:pt idx="76387">
                  <c:v>1537473600</c:v>
                </c:pt>
                <c:pt idx="76388">
                  <c:v>1537477200</c:v>
                </c:pt>
                <c:pt idx="76389">
                  <c:v>1537480800</c:v>
                </c:pt>
                <c:pt idx="76390">
                  <c:v>1537484400</c:v>
                </c:pt>
                <c:pt idx="76391">
                  <c:v>1537488000</c:v>
                </c:pt>
                <c:pt idx="76392">
                  <c:v>1537491600</c:v>
                </c:pt>
                <c:pt idx="76393">
                  <c:v>1537495200</c:v>
                </c:pt>
                <c:pt idx="76394">
                  <c:v>1537498800</c:v>
                </c:pt>
                <c:pt idx="76395">
                  <c:v>1537502400</c:v>
                </c:pt>
                <c:pt idx="76396">
                  <c:v>1537506000</c:v>
                </c:pt>
                <c:pt idx="76397">
                  <c:v>1537509600</c:v>
                </c:pt>
                <c:pt idx="76398">
                  <c:v>1537513200</c:v>
                </c:pt>
                <c:pt idx="76399">
                  <c:v>1537516800</c:v>
                </c:pt>
                <c:pt idx="76400">
                  <c:v>1537520400</c:v>
                </c:pt>
                <c:pt idx="76401">
                  <c:v>1537524000</c:v>
                </c:pt>
                <c:pt idx="76402">
                  <c:v>1537527600</c:v>
                </c:pt>
                <c:pt idx="76403">
                  <c:v>1537531200</c:v>
                </c:pt>
                <c:pt idx="76404">
                  <c:v>1537534800</c:v>
                </c:pt>
                <c:pt idx="76405">
                  <c:v>1537538400</c:v>
                </c:pt>
                <c:pt idx="76406">
                  <c:v>1537542000</c:v>
                </c:pt>
                <c:pt idx="76407">
                  <c:v>1537545600</c:v>
                </c:pt>
                <c:pt idx="76408">
                  <c:v>1537549200</c:v>
                </c:pt>
                <c:pt idx="76409">
                  <c:v>1537552800</c:v>
                </c:pt>
                <c:pt idx="76410">
                  <c:v>1537556400</c:v>
                </c:pt>
                <c:pt idx="76411">
                  <c:v>1537560000</c:v>
                </c:pt>
                <c:pt idx="76412">
                  <c:v>1537563600</c:v>
                </c:pt>
                <c:pt idx="76413">
                  <c:v>1537567200</c:v>
                </c:pt>
                <c:pt idx="76414">
                  <c:v>1537570800</c:v>
                </c:pt>
                <c:pt idx="76415">
                  <c:v>1537574400</c:v>
                </c:pt>
                <c:pt idx="76416">
                  <c:v>1537578000</c:v>
                </c:pt>
                <c:pt idx="76417">
                  <c:v>1537581600</c:v>
                </c:pt>
                <c:pt idx="76418">
                  <c:v>1537585200</c:v>
                </c:pt>
                <c:pt idx="76419">
                  <c:v>1537588800</c:v>
                </c:pt>
                <c:pt idx="76420">
                  <c:v>1537592400</c:v>
                </c:pt>
                <c:pt idx="76421">
                  <c:v>1537596000</c:v>
                </c:pt>
                <c:pt idx="76422">
                  <c:v>1537599600</c:v>
                </c:pt>
                <c:pt idx="76423">
                  <c:v>1537603200</c:v>
                </c:pt>
                <c:pt idx="76424">
                  <c:v>1537606800</c:v>
                </c:pt>
                <c:pt idx="76425">
                  <c:v>1537610400</c:v>
                </c:pt>
                <c:pt idx="76426">
                  <c:v>1537614000</c:v>
                </c:pt>
                <c:pt idx="76427">
                  <c:v>1537617600</c:v>
                </c:pt>
                <c:pt idx="76428">
                  <c:v>1537621200</c:v>
                </c:pt>
                <c:pt idx="76429">
                  <c:v>1537624800</c:v>
                </c:pt>
                <c:pt idx="76430">
                  <c:v>1537628400</c:v>
                </c:pt>
                <c:pt idx="76431">
                  <c:v>1537632000</c:v>
                </c:pt>
                <c:pt idx="76432">
                  <c:v>1537635600</c:v>
                </c:pt>
                <c:pt idx="76433">
                  <c:v>1537639200</c:v>
                </c:pt>
                <c:pt idx="76434">
                  <c:v>1537642800</c:v>
                </c:pt>
                <c:pt idx="76435">
                  <c:v>1537646400</c:v>
                </c:pt>
                <c:pt idx="76436">
                  <c:v>1537650000</c:v>
                </c:pt>
                <c:pt idx="76437">
                  <c:v>1537653600</c:v>
                </c:pt>
                <c:pt idx="76438">
                  <c:v>1537657200</c:v>
                </c:pt>
                <c:pt idx="76439">
                  <c:v>1537660800</c:v>
                </c:pt>
                <c:pt idx="76440">
                  <c:v>1537664400</c:v>
                </c:pt>
                <c:pt idx="76441">
                  <c:v>1537668000</c:v>
                </c:pt>
                <c:pt idx="76442">
                  <c:v>1537671600</c:v>
                </c:pt>
                <c:pt idx="76443">
                  <c:v>1537675200</c:v>
                </c:pt>
                <c:pt idx="76444">
                  <c:v>1537678800</c:v>
                </c:pt>
                <c:pt idx="76445">
                  <c:v>1537682400</c:v>
                </c:pt>
                <c:pt idx="76446">
                  <c:v>1537686000</c:v>
                </c:pt>
                <c:pt idx="76447">
                  <c:v>1537689600</c:v>
                </c:pt>
                <c:pt idx="76448">
                  <c:v>1537693200</c:v>
                </c:pt>
                <c:pt idx="76449">
                  <c:v>1537696800</c:v>
                </c:pt>
                <c:pt idx="76450">
                  <c:v>1537700400</c:v>
                </c:pt>
                <c:pt idx="76451">
                  <c:v>1537704000</c:v>
                </c:pt>
                <c:pt idx="76452">
                  <c:v>1537707600</c:v>
                </c:pt>
                <c:pt idx="76453">
                  <c:v>1537711200</c:v>
                </c:pt>
                <c:pt idx="76454">
                  <c:v>1537714800</c:v>
                </c:pt>
                <c:pt idx="76455">
                  <c:v>1537718400</c:v>
                </c:pt>
                <c:pt idx="76456">
                  <c:v>1537722000</c:v>
                </c:pt>
                <c:pt idx="76457">
                  <c:v>1537725600</c:v>
                </c:pt>
                <c:pt idx="76458">
                  <c:v>1537729200</c:v>
                </c:pt>
                <c:pt idx="76459">
                  <c:v>1537732800</c:v>
                </c:pt>
                <c:pt idx="76460">
                  <c:v>1537736400</c:v>
                </c:pt>
                <c:pt idx="76461">
                  <c:v>1537740000</c:v>
                </c:pt>
                <c:pt idx="76462">
                  <c:v>1537743600</c:v>
                </c:pt>
                <c:pt idx="76463">
                  <c:v>1537747200</c:v>
                </c:pt>
                <c:pt idx="76464">
                  <c:v>1537750800</c:v>
                </c:pt>
                <c:pt idx="76465">
                  <c:v>1537754400</c:v>
                </c:pt>
                <c:pt idx="76466">
                  <c:v>1537758000</c:v>
                </c:pt>
                <c:pt idx="76467">
                  <c:v>1537761600</c:v>
                </c:pt>
                <c:pt idx="76468">
                  <c:v>1537765200</c:v>
                </c:pt>
                <c:pt idx="76469">
                  <c:v>1537768800</c:v>
                </c:pt>
                <c:pt idx="76470">
                  <c:v>1537772400</c:v>
                </c:pt>
                <c:pt idx="76471">
                  <c:v>1537776000</c:v>
                </c:pt>
                <c:pt idx="76472">
                  <c:v>1537779600</c:v>
                </c:pt>
                <c:pt idx="76473">
                  <c:v>1537783200</c:v>
                </c:pt>
                <c:pt idx="76474">
                  <c:v>1537786800</c:v>
                </c:pt>
                <c:pt idx="76475">
                  <c:v>1537790400</c:v>
                </c:pt>
                <c:pt idx="76476">
                  <c:v>1537794000</c:v>
                </c:pt>
                <c:pt idx="76477">
                  <c:v>1537797600</c:v>
                </c:pt>
                <c:pt idx="76478">
                  <c:v>1537801200</c:v>
                </c:pt>
                <c:pt idx="76479">
                  <c:v>1537804800</c:v>
                </c:pt>
                <c:pt idx="76480">
                  <c:v>1537808400</c:v>
                </c:pt>
                <c:pt idx="76481">
                  <c:v>1537812000</c:v>
                </c:pt>
                <c:pt idx="76482">
                  <c:v>1537815600</c:v>
                </c:pt>
                <c:pt idx="76483">
                  <c:v>1537819200</c:v>
                </c:pt>
                <c:pt idx="76484">
                  <c:v>1537822800</c:v>
                </c:pt>
                <c:pt idx="76485">
                  <c:v>1537826400</c:v>
                </c:pt>
                <c:pt idx="76486">
                  <c:v>1537830000</c:v>
                </c:pt>
                <c:pt idx="76487">
                  <c:v>1537833600</c:v>
                </c:pt>
                <c:pt idx="76488">
                  <c:v>1537837200</c:v>
                </c:pt>
                <c:pt idx="76489">
                  <c:v>1537840800</c:v>
                </c:pt>
                <c:pt idx="76490">
                  <c:v>1537844400</c:v>
                </c:pt>
                <c:pt idx="76491">
                  <c:v>1537848000</c:v>
                </c:pt>
                <c:pt idx="76492">
                  <c:v>1537851600</c:v>
                </c:pt>
                <c:pt idx="76493">
                  <c:v>1537855200</c:v>
                </c:pt>
                <c:pt idx="76494">
                  <c:v>1537858800</c:v>
                </c:pt>
                <c:pt idx="76495">
                  <c:v>1537862400</c:v>
                </c:pt>
                <c:pt idx="76496">
                  <c:v>1537866000</c:v>
                </c:pt>
                <c:pt idx="76497">
                  <c:v>1537869600</c:v>
                </c:pt>
                <c:pt idx="76498">
                  <c:v>1537873200</c:v>
                </c:pt>
                <c:pt idx="76499">
                  <c:v>1537876800</c:v>
                </c:pt>
                <c:pt idx="76500">
                  <c:v>1537880400</c:v>
                </c:pt>
                <c:pt idx="76501">
                  <c:v>1537884000</c:v>
                </c:pt>
                <c:pt idx="76502">
                  <c:v>1537887600</c:v>
                </c:pt>
                <c:pt idx="76503">
                  <c:v>1537891200</c:v>
                </c:pt>
                <c:pt idx="76504">
                  <c:v>1537894800</c:v>
                </c:pt>
                <c:pt idx="76505">
                  <c:v>1537898400</c:v>
                </c:pt>
                <c:pt idx="76506">
                  <c:v>1537902000</c:v>
                </c:pt>
                <c:pt idx="76507">
                  <c:v>1537905600</c:v>
                </c:pt>
                <c:pt idx="76508">
                  <c:v>1537909200</c:v>
                </c:pt>
                <c:pt idx="76509">
                  <c:v>1537912800</c:v>
                </c:pt>
                <c:pt idx="76510">
                  <c:v>1537916400</c:v>
                </c:pt>
                <c:pt idx="76511">
                  <c:v>1537920000</c:v>
                </c:pt>
                <c:pt idx="76512">
                  <c:v>1537923600</c:v>
                </c:pt>
                <c:pt idx="76513">
                  <c:v>1537927200</c:v>
                </c:pt>
                <c:pt idx="76514">
                  <c:v>1537930800</c:v>
                </c:pt>
                <c:pt idx="76515">
                  <c:v>1537934400</c:v>
                </c:pt>
                <c:pt idx="76516">
                  <c:v>1537938000</c:v>
                </c:pt>
                <c:pt idx="76517">
                  <c:v>1537941600</c:v>
                </c:pt>
                <c:pt idx="76518">
                  <c:v>1537945200</c:v>
                </c:pt>
                <c:pt idx="76519">
                  <c:v>1537948800</c:v>
                </c:pt>
                <c:pt idx="76520">
                  <c:v>1537952400</c:v>
                </c:pt>
                <c:pt idx="76521">
                  <c:v>1537956000</c:v>
                </c:pt>
                <c:pt idx="76522">
                  <c:v>1537959600</c:v>
                </c:pt>
                <c:pt idx="76523">
                  <c:v>1537963200</c:v>
                </c:pt>
                <c:pt idx="76524">
                  <c:v>1537966800</c:v>
                </c:pt>
                <c:pt idx="76525">
                  <c:v>1537970400</c:v>
                </c:pt>
                <c:pt idx="76526">
                  <c:v>1537974000</c:v>
                </c:pt>
                <c:pt idx="76527">
                  <c:v>1537977600</c:v>
                </c:pt>
                <c:pt idx="76528">
                  <c:v>1537981200</c:v>
                </c:pt>
                <c:pt idx="76529">
                  <c:v>1537984800</c:v>
                </c:pt>
                <c:pt idx="76530">
                  <c:v>1537988400</c:v>
                </c:pt>
                <c:pt idx="76531">
                  <c:v>1537992000</c:v>
                </c:pt>
                <c:pt idx="76532">
                  <c:v>1537995600</c:v>
                </c:pt>
                <c:pt idx="76533">
                  <c:v>1537999200</c:v>
                </c:pt>
                <c:pt idx="76534">
                  <c:v>1538002800</c:v>
                </c:pt>
                <c:pt idx="76535">
                  <c:v>1538006400</c:v>
                </c:pt>
                <c:pt idx="76536">
                  <c:v>1538010000</c:v>
                </c:pt>
                <c:pt idx="76537">
                  <c:v>1538013600</c:v>
                </c:pt>
                <c:pt idx="76538">
                  <c:v>1538017200</c:v>
                </c:pt>
                <c:pt idx="76539">
                  <c:v>1538020800</c:v>
                </c:pt>
                <c:pt idx="76540">
                  <c:v>1538024400</c:v>
                </c:pt>
                <c:pt idx="76541">
                  <c:v>1538028000</c:v>
                </c:pt>
                <c:pt idx="76542">
                  <c:v>1538031600</c:v>
                </c:pt>
                <c:pt idx="76543">
                  <c:v>1538035200</c:v>
                </c:pt>
                <c:pt idx="76544">
                  <c:v>1538038800</c:v>
                </c:pt>
                <c:pt idx="76545">
                  <c:v>1538042400</c:v>
                </c:pt>
                <c:pt idx="76546">
                  <c:v>1538046000</c:v>
                </c:pt>
                <c:pt idx="76547">
                  <c:v>1538049600</c:v>
                </c:pt>
                <c:pt idx="76548">
                  <c:v>1538053200</c:v>
                </c:pt>
                <c:pt idx="76549">
                  <c:v>1538056800</c:v>
                </c:pt>
                <c:pt idx="76550">
                  <c:v>1538060400</c:v>
                </c:pt>
                <c:pt idx="76551">
                  <c:v>1538064000</c:v>
                </c:pt>
                <c:pt idx="76552">
                  <c:v>1538067600</c:v>
                </c:pt>
                <c:pt idx="76553">
                  <c:v>1538071200</c:v>
                </c:pt>
                <c:pt idx="76554">
                  <c:v>1538074800</c:v>
                </c:pt>
                <c:pt idx="76555">
                  <c:v>1538078400</c:v>
                </c:pt>
                <c:pt idx="76556">
                  <c:v>1538082000</c:v>
                </c:pt>
                <c:pt idx="76557">
                  <c:v>1538085600</c:v>
                </c:pt>
                <c:pt idx="76558">
                  <c:v>1538089200</c:v>
                </c:pt>
                <c:pt idx="76559">
                  <c:v>1538092800</c:v>
                </c:pt>
                <c:pt idx="76560">
                  <c:v>1538096400</c:v>
                </c:pt>
                <c:pt idx="76561">
                  <c:v>1538100000</c:v>
                </c:pt>
                <c:pt idx="76562">
                  <c:v>1538103600</c:v>
                </c:pt>
                <c:pt idx="76563">
                  <c:v>1538107200</c:v>
                </c:pt>
                <c:pt idx="76564">
                  <c:v>1538110800</c:v>
                </c:pt>
                <c:pt idx="76565">
                  <c:v>1538114400</c:v>
                </c:pt>
                <c:pt idx="76566">
                  <c:v>1538118000</c:v>
                </c:pt>
                <c:pt idx="76567">
                  <c:v>1538121600</c:v>
                </c:pt>
                <c:pt idx="76568">
                  <c:v>1538125200</c:v>
                </c:pt>
                <c:pt idx="76569">
                  <c:v>1538128800</c:v>
                </c:pt>
                <c:pt idx="76570">
                  <c:v>1538132400</c:v>
                </c:pt>
                <c:pt idx="76571">
                  <c:v>1538136000</c:v>
                </c:pt>
                <c:pt idx="76572">
                  <c:v>1538139600</c:v>
                </c:pt>
                <c:pt idx="76573">
                  <c:v>1538143200</c:v>
                </c:pt>
                <c:pt idx="76574">
                  <c:v>1538146800</c:v>
                </c:pt>
                <c:pt idx="76575">
                  <c:v>1538150400</c:v>
                </c:pt>
                <c:pt idx="76576">
                  <c:v>1538154000</c:v>
                </c:pt>
                <c:pt idx="76577">
                  <c:v>1538157600</c:v>
                </c:pt>
                <c:pt idx="76578">
                  <c:v>1538161200</c:v>
                </c:pt>
                <c:pt idx="76579">
                  <c:v>1538164800</c:v>
                </c:pt>
                <c:pt idx="76580">
                  <c:v>1538168400</c:v>
                </c:pt>
                <c:pt idx="76581">
                  <c:v>1538172000</c:v>
                </c:pt>
                <c:pt idx="76582">
                  <c:v>1538175600</c:v>
                </c:pt>
                <c:pt idx="76583">
                  <c:v>1538179200</c:v>
                </c:pt>
                <c:pt idx="76584">
                  <c:v>1538182800</c:v>
                </c:pt>
                <c:pt idx="76585">
                  <c:v>1538186400</c:v>
                </c:pt>
                <c:pt idx="76586">
                  <c:v>1538190000</c:v>
                </c:pt>
                <c:pt idx="76587">
                  <c:v>1538193600</c:v>
                </c:pt>
                <c:pt idx="76588">
                  <c:v>1538197200</c:v>
                </c:pt>
                <c:pt idx="76589">
                  <c:v>1538200800</c:v>
                </c:pt>
                <c:pt idx="76590">
                  <c:v>1538204400</c:v>
                </c:pt>
                <c:pt idx="76591">
                  <c:v>1538208000</c:v>
                </c:pt>
                <c:pt idx="76592">
                  <c:v>1538211600</c:v>
                </c:pt>
                <c:pt idx="76593">
                  <c:v>1538215200</c:v>
                </c:pt>
                <c:pt idx="76594">
                  <c:v>1538218800</c:v>
                </c:pt>
                <c:pt idx="76595">
                  <c:v>1538222400</c:v>
                </c:pt>
                <c:pt idx="76596">
                  <c:v>1538226000</c:v>
                </c:pt>
                <c:pt idx="76597">
                  <c:v>1538229600</c:v>
                </c:pt>
                <c:pt idx="76598">
                  <c:v>1538233200</c:v>
                </c:pt>
                <c:pt idx="76599">
                  <c:v>1538236800</c:v>
                </c:pt>
                <c:pt idx="76600">
                  <c:v>1538240400</c:v>
                </c:pt>
                <c:pt idx="76601">
                  <c:v>1538244000</c:v>
                </c:pt>
                <c:pt idx="76602">
                  <c:v>1538247600</c:v>
                </c:pt>
                <c:pt idx="76603">
                  <c:v>1538251200</c:v>
                </c:pt>
                <c:pt idx="76604">
                  <c:v>1538254800</c:v>
                </c:pt>
                <c:pt idx="76605">
                  <c:v>1538258400</c:v>
                </c:pt>
                <c:pt idx="76606">
                  <c:v>1538262000</c:v>
                </c:pt>
                <c:pt idx="76607">
                  <c:v>1538265600</c:v>
                </c:pt>
                <c:pt idx="76608">
                  <c:v>1538269200</c:v>
                </c:pt>
                <c:pt idx="76609">
                  <c:v>1538272800</c:v>
                </c:pt>
                <c:pt idx="76610">
                  <c:v>1538276400</c:v>
                </c:pt>
                <c:pt idx="76611">
                  <c:v>1538280000</c:v>
                </c:pt>
                <c:pt idx="76612">
                  <c:v>1538283600</c:v>
                </c:pt>
                <c:pt idx="76613">
                  <c:v>1538287200</c:v>
                </c:pt>
                <c:pt idx="76614">
                  <c:v>1538290800</c:v>
                </c:pt>
                <c:pt idx="76615">
                  <c:v>1538294400</c:v>
                </c:pt>
                <c:pt idx="76616">
                  <c:v>1538298000</c:v>
                </c:pt>
                <c:pt idx="76617">
                  <c:v>1538301600</c:v>
                </c:pt>
                <c:pt idx="76618">
                  <c:v>1538305200</c:v>
                </c:pt>
                <c:pt idx="76619">
                  <c:v>1538308800</c:v>
                </c:pt>
                <c:pt idx="76620">
                  <c:v>1538312400</c:v>
                </c:pt>
                <c:pt idx="76621">
                  <c:v>1538316000</c:v>
                </c:pt>
                <c:pt idx="76622">
                  <c:v>1538319600</c:v>
                </c:pt>
                <c:pt idx="76623">
                  <c:v>1538323200</c:v>
                </c:pt>
                <c:pt idx="76624">
                  <c:v>1538326800</c:v>
                </c:pt>
                <c:pt idx="76625">
                  <c:v>1538330400</c:v>
                </c:pt>
                <c:pt idx="76626">
                  <c:v>1538334000</c:v>
                </c:pt>
                <c:pt idx="76627">
                  <c:v>1538337600</c:v>
                </c:pt>
                <c:pt idx="76628">
                  <c:v>1538341200</c:v>
                </c:pt>
                <c:pt idx="76629">
                  <c:v>1538344800</c:v>
                </c:pt>
                <c:pt idx="76630">
                  <c:v>1538348400</c:v>
                </c:pt>
                <c:pt idx="76631">
                  <c:v>1538352000</c:v>
                </c:pt>
                <c:pt idx="76632">
                  <c:v>1538355600</c:v>
                </c:pt>
                <c:pt idx="76633">
                  <c:v>1538359200</c:v>
                </c:pt>
                <c:pt idx="76634">
                  <c:v>1538362800</c:v>
                </c:pt>
                <c:pt idx="76635">
                  <c:v>1538366400</c:v>
                </c:pt>
                <c:pt idx="76636">
                  <c:v>1538370000</c:v>
                </c:pt>
                <c:pt idx="76637">
                  <c:v>1538373600</c:v>
                </c:pt>
                <c:pt idx="76638">
                  <c:v>1538377200</c:v>
                </c:pt>
                <c:pt idx="76639">
                  <c:v>1538380800</c:v>
                </c:pt>
                <c:pt idx="76640">
                  <c:v>1538384400</c:v>
                </c:pt>
                <c:pt idx="76641">
                  <c:v>1538388000</c:v>
                </c:pt>
                <c:pt idx="76642">
                  <c:v>1538391600</c:v>
                </c:pt>
                <c:pt idx="76643">
                  <c:v>1538395200</c:v>
                </c:pt>
                <c:pt idx="76644">
                  <c:v>1538398800</c:v>
                </c:pt>
                <c:pt idx="76645">
                  <c:v>1538402400</c:v>
                </c:pt>
                <c:pt idx="76646">
                  <c:v>1538406000</c:v>
                </c:pt>
                <c:pt idx="76647">
                  <c:v>1538409600</c:v>
                </c:pt>
                <c:pt idx="76648">
                  <c:v>1538413200</c:v>
                </c:pt>
                <c:pt idx="76649">
                  <c:v>1538416800</c:v>
                </c:pt>
                <c:pt idx="76650">
                  <c:v>1538420400</c:v>
                </c:pt>
                <c:pt idx="76651">
                  <c:v>1538424000</c:v>
                </c:pt>
                <c:pt idx="76652">
                  <c:v>1538427600</c:v>
                </c:pt>
                <c:pt idx="76653">
                  <c:v>1538431200</c:v>
                </c:pt>
                <c:pt idx="76654">
                  <c:v>1538434800</c:v>
                </c:pt>
                <c:pt idx="76655">
                  <c:v>1538438400</c:v>
                </c:pt>
                <c:pt idx="76656">
                  <c:v>1538442000</c:v>
                </c:pt>
                <c:pt idx="76657">
                  <c:v>1538445600</c:v>
                </c:pt>
                <c:pt idx="76658">
                  <c:v>1538449200</c:v>
                </c:pt>
                <c:pt idx="76659">
                  <c:v>1538452800</c:v>
                </c:pt>
                <c:pt idx="76660">
                  <c:v>1538456400</c:v>
                </c:pt>
                <c:pt idx="76661">
                  <c:v>1538460000</c:v>
                </c:pt>
                <c:pt idx="76662">
                  <c:v>1538463600</c:v>
                </c:pt>
                <c:pt idx="76663">
                  <c:v>1538467200</c:v>
                </c:pt>
                <c:pt idx="76664">
                  <c:v>1538470800</c:v>
                </c:pt>
                <c:pt idx="76665">
                  <c:v>1538474400</c:v>
                </c:pt>
                <c:pt idx="76666">
                  <c:v>1538478000</c:v>
                </c:pt>
                <c:pt idx="76667">
                  <c:v>1538481600</c:v>
                </c:pt>
                <c:pt idx="76668">
                  <c:v>1538485200</c:v>
                </c:pt>
                <c:pt idx="76669">
                  <c:v>1538488800</c:v>
                </c:pt>
                <c:pt idx="76670">
                  <c:v>1538492400</c:v>
                </c:pt>
                <c:pt idx="76671">
                  <c:v>1538496000</c:v>
                </c:pt>
                <c:pt idx="76672">
                  <c:v>1538499600</c:v>
                </c:pt>
                <c:pt idx="76673">
                  <c:v>1538503200</c:v>
                </c:pt>
                <c:pt idx="76674">
                  <c:v>1538506800</c:v>
                </c:pt>
                <c:pt idx="76675">
                  <c:v>1538510400</c:v>
                </c:pt>
                <c:pt idx="76676">
                  <c:v>1538514000</c:v>
                </c:pt>
                <c:pt idx="76677">
                  <c:v>1538517600</c:v>
                </c:pt>
                <c:pt idx="76678">
                  <c:v>1538521200</c:v>
                </c:pt>
                <c:pt idx="76679">
                  <c:v>1538524800</c:v>
                </c:pt>
                <c:pt idx="76680">
                  <c:v>1538528400</c:v>
                </c:pt>
                <c:pt idx="76681">
                  <c:v>1538532000</c:v>
                </c:pt>
                <c:pt idx="76682">
                  <c:v>1538535600</c:v>
                </c:pt>
                <c:pt idx="76683">
                  <c:v>1538539200</c:v>
                </c:pt>
                <c:pt idx="76684">
                  <c:v>1538542800</c:v>
                </c:pt>
                <c:pt idx="76685">
                  <c:v>1538546400</c:v>
                </c:pt>
                <c:pt idx="76686">
                  <c:v>1538550000</c:v>
                </c:pt>
                <c:pt idx="76687">
                  <c:v>1538553600</c:v>
                </c:pt>
                <c:pt idx="76688">
                  <c:v>1538557200</c:v>
                </c:pt>
                <c:pt idx="76689">
                  <c:v>1538560800</c:v>
                </c:pt>
                <c:pt idx="76690">
                  <c:v>1538564400</c:v>
                </c:pt>
                <c:pt idx="76691">
                  <c:v>1538568000</c:v>
                </c:pt>
                <c:pt idx="76692">
                  <c:v>1538571600</c:v>
                </c:pt>
                <c:pt idx="76693">
                  <c:v>1538575200</c:v>
                </c:pt>
                <c:pt idx="76694">
                  <c:v>1538578800</c:v>
                </c:pt>
                <c:pt idx="76695">
                  <c:v>1538582400</c:v>
                </c:pt>
                <c:pt idx="76696">
                  <c:v>1538586000</c:v>
                </c:pt>
                <c:pt idx="76697">
                  <c:v>1538589600</c:v>
                </c:pt>
                <c:pt idx="76698">
                  <c:v>1538593200</c:v>
                </c:pt>
                <c:pt idx="76699">
                  <c:v>1538596800</c:v>
                </c:pt>
                <c:pt idx="76700">
                  <c:v>1538600400</c:v>
                </c:pt>
                <c:pt idx="76701">
                  <c:v>1538604000</c:v>
                </c:pt>
                <c:pt idx="76702">
                  <c:v>1538607600</c:v>
                </c:pt>
                <c:pt idx="76703">
                  <c:v>1538611200</c:v>
                </c:pt>
                <c:pt idx="76704">
                  <c:v>1538614800</c:v>
                </c:pt>
                <c:pt idx="76705">
                  <c:v>1538618400</c:v>
                </c:pt>
                <c:pt idx="76706">
                  <c:v>1538622000</c:v>
                </c:pt>
                <c:pt idx="76707">
                  <c:v>1538625600</c:v>
                </c:pt>
                <c:pt idx="76708">
                  <c:v>1538629200</c:v>
                </c:pt>
                <c:pt idx="76709">
                  <c:v>1538632800</c:v>
                </c:pt>
                <c:pt idx="76710">
                  <c:v>1538636400</c:v>
                </c:pt>
                <c:pt idx="76711">
                  <c:v>1538640000</c:v>
                </c:pt>
                <c:pt idx="76712">
                  <c:v>1538643600</c:v>
                </c:pt>
                <c:pt idx="76713">
                  <c:v>1538647200</c:v>
                </c:pt>
                <c:pt idx="76714">
                  <c:v>1538650800</c:v>
                </c:pt>
                <c:pt idx="76715">
                  <c:v>1538654400</c:v>
                </c:pt>
                <c:pt idx="76716">
                  <c:v>1538658000</c:v>
                </c:pt>
                <c:pt idx="76717">
                  <c:v>1538661600</c:v>
                </c:pt>
                <c:pt idx="76718">
                  <c:v>1538665200</c:v>
                </c:pt>
                <c:pt idx="76719">
                  <c:v>1538668800</c:v>
                </c:pt>
                <c:pt idx="76720">
                  <c:v>1538672400</c:v>
                </c:pt>
                <c:pt idx="76721">
                  <c:v>1538676000</c:v>
                </c:pt>
                <c:pt idx="76722">
                  <c:v>1538679600</c:v>
                </c:pt>
                <c:pt idx="76723">
                  <c:v>1538683200</c:v>
                </c:pt>
                <c:pt idx="76724">
                  <c:v>1538686800</c:v>
                </c:pt>
                <c:pt idx="76725">
                  <c:v>1538690400</c:v>
                </c:pt>
                <c:pt idx="76726">
                  <c:v>1538694000</c:v>
                </c:pt>
                <c:pt idx="76727">
                  <c:v>1538697600</c:v>
                </c:pt>
                <c:pt idx="76728">
                  <c:v>1538701200</c:v>
                </c:pt>
                <c:pt idx="76729">
                  <c:v>1538704800</c:v>
                </c:pt>
                <c:pt idx="76730">
                  <c:v>1538708400</c:v>
                </c:pt>
                <c:pt idx="76731">
                  <c:v>1538712000</c:v>
                </c:pt>
                <c:pt idx="76732">
                  <c:v>1538715600</c:v>
                </c:pt>
                <c:pt idx="76733">
                  <c:v>1538719200</c:v>
                </c:pt>
                <c:pt idx="76734">
                  <c:v>1538722800</c:v>
                </c:pt>
                <c:pt idx="76735">
                  <c:v>1538726400</c:v>
                </c:pt>
                <c:pt idx="76736">
                  <c:v>1538730000</c:v>
                </c:pt>
                <c:pt idx="76737">
                  <c:v>1538733600</c:v>
                </c:pt>
                <c:pt idx="76738">
                  <c:v>1538737200</c:v>
                </c:pt>
                <c:pt idx="76739">
                  <c:v>1538740800</c:v>
                </c:pt>
                <c:pt idx="76740">
                  <c:v>1538744400</c:v>
                </c:pt>
                <c:pt idx="76741">
                  <c:v>1538748000</c:v>
                </c:pt>
                <c:pt idx="76742">
                  <c:v>1538751600</c:v>
                </c:pt>
                <c:pt idx="76743">
                  <c:v>1538755200</c:v>
                </c:pt>
                <c:pt idx="76744">
                  <c:v>1538758800</c:v>
                </c:pt>
                <c:pt idx="76745">
                  <c:v>1538762400</c:v>
                </c:pt>
                <c:pt idx="76746">
                  <c:v>1538766000</c:v>
                </c:pt>
                <c:pt idx="76747">
                  <c:v>1538769600</c:v>
                </c:pt>
                <c:pt idx="76748">
                  <c:v>1538773200</c:v>
                </c:pt>
                <c:pt idx="76749">
                  <c:v>1538776800</c:v>
                </c:pt>
                <c:pt idx="76750">
                  <c:v>1538780400</c:v>
                </c:pt>
                <c:pt idx="76751">
                  <c:v>1538784000</c:v>
                </c:pt>
                <c:pt idx="76752">
                  <c:v>1538787600</c:v>
                </c:pt>
                <c:pt idx="76753">
                  <c:v>1538791200</c:v>
                </c:pt>
                <c:pt idx="76754">
                  <c:v>1538794800</c:v>
                </c:pt>
                <c:pt idx="76755">
                  <c:v>1538798400</c:v>
                </c:pt>
                <c:pt idx="76756">
                  <c:v>1538802000</c:v>
                </c:pt>
                <c:pt idx="76757">
                  <c:v>1538805600</c:v>
                </c:pt>
                <c:pt idx="76758">
                  <c:v>1538809200</c:v>
                </c:pt>
                <c:pt idx="76759">
                  <c:v>1538812800</c:v>
                </c:pt>
                <c:pt idx="76760">
                  <c:v>1538816400</c:v>
                </c:pt>
                <c:pt idx="76761">
                  <c:v>1538820000</c:v>
                </c:pt>
                <c:pt idx="76762">
                  <c:v>1538823600</c:v>
                </c:pt>
                <c:pt idx="76763">
                  <c:v>1538827200</c:v>
                </c:pt>
                <c:pt idx="76764">
                  <c:v>1538830800</c:v>
                </c:pt>
                <c:pt idx="76765">
                  <c:v>1538834400</c:v>
                </c:pt>
                <c:pt idx="76766">
                  <c:v>1538838000</c:v>
                </c:pt>
                <c:pt idx="76767">
                  <c:v>1538841600</c:v>
                </c:pt>
                <c:pt idx="76768">
                  <c:v>1538845200</c:v>
                </c:pt>
                <c:pt idx="76769">
                  <c:v>1538848800</c:v>
                </c:pt>
                <c:pt idx="76770">
                  <c:v>1538852400</c:v>
                </c:pt>
                <c:pt idx="76771">
                  <c:v>1538856000</c:v>
                </c:pt>
                <c:pt idx="76772">
                  <c:v>1538859600</c:v>
                </c:pt>
                <c:pt idx="76773">
                  <c:v>1538863200</c:v>
                </c:pt>
                <c:pt idx="76774">
                  <c:v>1538866800</c:v>
                </c:pt>
                <c:pt idx="76775">
                  <c:v>1538870400</c:v>
                </c:pt>
                <c:pt idx="76776">
                  <c:v>1538874000</c:v>
                </c:pt>
                <c:pt idx="76777">
                  <c:v>1538877600</c:v>
                </c:pt>
                <c:pt idx="76778">
                  <c:v>1538881200</c:v>
                </c:pt>
                <c:pt idx="76779">
                  <c:v>1538884800</c:v>
                </c:pt>
                <c:pt idx="76780">
                  <c:v>1538888400</c:v>
                </c:pt>
                <c:pt idx="76781">
                  <c:v>1538892000</c:v>
                </c:pt>
                <c:pt idx="76782">
                  <c:v>1538895600</c:v>
                </c:pt>
                <c:pt idx="76783">
                  <c:v>1538899200</c:v>
                </c:pt>
                <c:pt idx="76784">
                  <c:v>1538902800</c:v>
                </c:pt>
                <c:pt idx="76785">
                  <c:v>1538906400</c:v>
                </c:pt>
                <c:pt idx="76786">
                  <c:v>1538910000</c:v>
                </c:pt>
                <c:pt idx="76787">
                  <c:v>1538913600</c:v>
                </c:pt>
                <c:pt idx="76788">
                  <c:v>1538917200</c:v>
                </c:pt>
                <c:pt idx="76789">
                  <c:v>1538920800</c:v>
                </c:pt>
                <c:pt idx="76790">
                  <c:v>1538924400</c:v>
                </c:pt>
                <c:pt idx="76791">
                  <c:v>1538928000</c:v>
                </c:pt>
                <c:pt idx="76792">
                  <c:v>1538931600</c:v>
                </c:pt>
                <c:pt idx="76793">
                  <c:v>1538935200</c:v>
                </c:pt>
                <c:pt idx="76794">
                  <c:v>1538938800</c:v>
                </c:pt>
                <c:pt idx="76795">
                  <c:v>1538942400</c:v>
                </c:pt>
                <c:pt idx="76796">
                  <c:v>1538946000</c:v>
                </c:pt>
                <c:pt idx="76797">
                  <c:v>1538949600</c:v>
                </c:pt>
                <c:pt idx="76798">
                  <c:v>1538953200</c:v>
                </c:pt>
                <c:pt idx="76799">
                  <c:v>1538956800</c:v>
                </c:pt>
                <c:pt idx="76800">
                  <c:v>1538960400</c:v>
                </c:pt>
                <c:pt idx="76801">
                  <c:v>1538964000</c:v>
                </c:pt>
                <c:pt idx="76802">
                  <c:v>1538967600</c:v>
                </c:pt>
                <c:pt idx="76803">
                  <c:v>1538971200</c:v>
                </c:pt>
                <c:pt idx="76804">
                  <c:v>1538974800</c:v>
                </c:pt>
                <c:pt idx="76805">
                  <c:v>1538978400</c:v>
                </c:pt>
                <c:pt idx="76806">
                  <c:v>1538982000</c:v>
                </c:pt>
                <c:pt idx="76807">
                  <c:v>1538985600</c:v>
                </c:pt>
                <c:pt idx="76808">
                  <c:v>1538989200</c:v>
                </c:pt>
                <c:pt idx="76809">
                  <c:v>1538992800</c:v>
                </c:pt>
                <c:pt idx="76810">
                  <c:v>1538996400</c:v>
                </c:pt>
                <c:pt idx="76811">
                  <c:v>1539000000</c:v>
                </c:pt>
                <c:pt idx="76812">
                  <c:v>1539003600</c:v>
                </c:pt>
                <c:pt idx="76813">
                  <c:v>1539007200</c:v>
                </c:pt>
                <c:pt idx="76814">
                  <c:v>1539010800</c:v>
                </c:pt>
                <c:pt idx="76815">
                  <c:v>1539014400</c:v>
                </c:pt>
                <c:pt idx="76816">
                  <c:v>1539018000</c:v>
                </c:pt>
                <c:pt idx="76817">
                  <c:v>1539021600</c:v>
                </c:pt>
                <c:pt idx="76818">
                  <c:v>1539025200</c:v>
                </c:pt>
                <c:pt idx="76819">
                  <c:v>1539028800</c:v>
                </c:pt>
                <c:pt idx="76820">
                  <c:v>1539032400</c:v>
                </c:pt>
                <c:pt idx="76821">
                  <c:v>1539036000</c:v>
                </c:pt>
                <c:pt idx="76822">
                  <c:v>1539039600</c:v>
                </c:pt>
                <c:pt idx="76823">
                  <c:v>1539043200</c:v>
                </c:pt>
                <c:pt idx="76824">
                  <c:v>1539046800</c:v>
                </c:pt>
                <c:pt idx="76825">
                  <c:v>1539050400</c:v>
                </c:pt>
                <c:pt idx="76826">
                  <c:v>1539054000</c:v>
                </c:pt>
                <c:pt idx="76827">
                  <c:v>1539057600</c:v>
                </c:pt>
                <c:pt idx="76828">
                  <c:v>1539061200</c:v>
                </c:pt>
                <c:pt idx="76829">
                  <c:v>1539064800</c:v>
                </c:pt>
                <c:pt idx="76830">
                  <c:v>1539068400</c:v>
                </c:pt>
                <c:pt idx="76831">
                  <c:v>1539072000</c:v>
                </c:pt>
                <c:pt idx="76832">
                  <c:v>1539075600</c:v>
                </c:pt>
                <c:pt idx="76833">
                  <c:v>1539079200</c:v>
                </c:pt>
                <c:pt idx="76834">
                  <c:v>1539082800</c:v>
                </c:pt>
                <c:pt idx="76835">
                  <c:v>1539086400</c:v>
                </c:pt>
                <c:pt idx="76836">
                  <c:v>1539090000</c:v>
                </c:pt>
                <c:pt idx="76837">
                  <c:v>1539093600</c:v>
                </c:pt>
                <c:pt idx="76838">
                  <c:v>1539097200</c:v>
                </c:pt>
                <c:pt idx="76839">
                  <c:v>1539100800</c:v>
                </c:pt>
                <c:pt idx="76840">
                  <c:v>1539104400</c:v>
                </c:pt>
                <c:pt idx="76841">
                  <c:v>1539108000</c:v>
                </c:pt>
                <c:pt idx="76842">
                  <c:v>1539111600</c:v>
                </c:pt>
                <c:pt idx="76843">
                  <c:v>1539115200</c:v>
                </c:pt>
                <c:pt idx="76844">
                  <c:v>1539118800</c:v>
                </c:pt>
                <c:pt idx="76845">
                  <c:v>1539122400</c:v>
                </c:pt>
                <c:pt idx="76846">
                  <c:v>1539126000</c:v>
                </c:pt>
                <c:pt idx="76847">
                  <c:v>1539129600</c:v>
                </c:pt>
                <c:pt idx="76848">
                  <c:v>1539133200</c:v>
                </c:pt>
                <c:pt idx="76849">
                  <c:v>1539136800</c:v>
                </c:pt>
                <c:pt idx="76850">
                  <c:v>1539140400</c:v>
                </c:pt>
                <c:pt idx="76851">
                  <c:v>1539144000</c:v>
                </c:pt>
                <c:pt idx="76852">
                  <c:v>1539147600</c:v>
                </c:pt>
                <c:pt idx="76853">
                  <c:v>1539151200</c:v>
                </c:pt>
                <c:pt idx="76854">
                  <c:v>1539154800</c:v>
                </c:pt>
                <c:pt idx="76855">
                  <c:v>1539158400</c:v>
                </c:pt>
                <c:pt idx="76856">
                  <c:v>1539162000</c:v>
                </c:pt>
                <c:pt idx="76857">
                  <c:v>1539165600</c:v>
                </c:pt>
                <c:pt idx="76858">
                  <c:v>1539169200</c:v>
                </c:pt>
                <c:pt idx="76859">
                  <c:v>1539172800</c:v>
                </c:pt>
                <c:pt idx="76860">
                  <c:v>1539176400</c:v>
                </c:pt>
                <c:pt idx="76861">
                  <c:v>1539180000</c:v>
                </c:pt>
                <c:pt idx="76862">
                  <c:v>1539183600</c:v>
                </c:pt>
                <c:pt idx="76863">
                  <c:v>1539187200</c:v>
                </c:pt>
                <c:pt idx="76864">
                  <c:v>1539190800</c:v>
                </c:pt>
                <c:pt idx="76865">
                  <c:v>1539194400</c:v>
                </c:pt>
                <c:pt idx="76866">
                  <c:v>1539198000</c:v>
                </c:pt>
                <c:pt idx="76867">
                  <c:v>1539201600</c:v>
                </c:pt>
                <c:pt idx="76868">
                  <c:v>1539205200</c:v>
                </c:pt>
                <c:pt idx="76869">
                  <c:v>1539208800</c:v>
                </c:pt>
                <c:pt idx="76870">
                  <c:v>1539212400</c:v>
                </c:pt>
                <c:pt idx="76871">
                  <c:v>1539216000</c:v>
                </c:pt>
                <c:pt idx="76872">
                  <c:v>1539219600</c:v>
                </c:pt>
                <c:pt idx="76873">
                  <c:v>1539223200</c:v>
                </c:pt>
                <c:pt idx="76874">
                  <c:v>1539226800</c:v>
                </c:pt>
                <c:pt idx="76875">
                  <c:v>1539230400</c:v>
                </c:pt>
                <c:pt idx="76876">
                  <c:v>1539234000</c:v>
                </c:pt>
                <c:pt idx="76877">
                  <c:v>1539237600</c:v>
                </c:pt>
                <c:pt idx="76878">
                  <c:v>1539241200</c:v>
                </c:pt>
                <c:pt idx="76879">
                  <c:v>1539244800</c:v>
                </c:pt>
                <c:pt idx="76880">
                  <c:v>1539248400</c:v>
                </c:pt>
                <c:pt idx="76881">
                  <c:v>1539252000</c:v>
                </c:pt>
                <c:pt idx="76882">
                  <c:v>1539255600</c:v>
                </c:pt>
                <c:pt idx="76883">
                  <c:v>1539259200</c:v>
                </c:pt>
                <c:pt idx="76884">
                  <c:v>1539262800</c:v>
                </c:pt>
                <c:pt idx="76885">
                  <c:v>1539266400</c:v>
                </c:pt>
                <c:pt idx="76886">
                  <c:v>1539270000</c:v>
                </c:pt>
                <c:pt idx="76887">
                  <c:v>1539273600</c:v>
                </c:pt>
                <c:pt idx="76888">
                  <c:v>1539277200</c:v>
                </c:pt>
                <c:pt idx="76889">
                  <c:v>1539280800</c:v>
                </c:pt>
                <c:pt idx="76890">
                  <c:v>1539284400</c:v>
                </c:pt>
                <c:pt idx="76891">
                  <c:v>1539288000</c:v>
                </c:pt>
                <c:pt idx="76892">
                  <c:v>1539291600</c:v>
                </c:pt>
                <c:pt idx="76893">
                  <c:v>1539295200</c:v>
                </c:pt>
                <c:pt idx="76894">
                  <c:v>1539298800</c:v>
                </c:pt>
                <c:pt idx="76895">
                  <c:v>1539302400</c:v>
                </c:pt>
                <c:pt idx="76896">
                  <c:v>1539306000</c:v>
                </c:pt>
                <c:pt idx="76897">
                  <c:v>1539309600</c:v>
                </c:pt>
                <c:pt idx="76898">
                  <c:v>1539313200</c:v>
                </c:pt>
                <c:pt idx="76899">
                  <c:v>1539316800</c:v>
                </c:pt>
                <c:pt idx="76900">
                  <c:v>1539320400</c:v>
                </c:pt>
                <c:pt idx="76901">
                  <c:v>1539324000</c:v>
                </c:pt>
                <c:pt idx="76902">
                  <c:v>1539327600</c:v>
                </c:pt>
                <c:pt idx="76903">
                  <c:v>1539331200</c:v>
                </c:pt>
                <c:pt idx="76904">
                  <c:v>1539334800</c:v>
                </c:pt>
                <c:pt idx="76905">
                  <c:v>1539338400</c:v>
                </c:pt>
                <c:pt idx="76906">
                  <c:v>1539342000</c:v>
                </c:pt>
                <c:pt idx="76907">
                  <c:v>1539345600</c:v>
                </c:pt>
                <c:pt idx="76908">
                  <c:v>1539349200</c:v>
                </c:pt>
                <c:pt idx="76909">
                  <c:v>1539352800</c:v>
                </c:pt>
                <c:pt idx="76910">
                  <c:v>1539356400</c:v>
                </c:pt>
                <c:pt idx="76911">
                  <c:v>1539360000</c:v>
                </c:pt>
                <c:pt idx="76912">
                  <c:v>1539363600</c:v>
                </c:pt>
                <c:pt idx="76913">
                  <c:v>1539367200</c:v>
                </c:pt>
                <c:pt idx="76914">
                  <c:v>1539370800</c:v>
                </c:pt>
                <c:pt idx="76915">
                  <c:v>1539374400</c:v>
                </c:pt>
                <c:pt idx="76916">
                  <c:v>1539378000</c:v>
                </c:pt>
                <c:pt idx="76917">
                  <c:v>1539381600</c:v>
                </c:pt>
                <c:pt idx="76918">
                  <c:v>1539385200</c:v>
                </c:pt>
                <c:pt idx="76919">
                  <c:v>1539388800</c:v>
                </c:pt>
                <c:pt idx="76920">
                  <c:v>1539392400</c:v>
                </c:pt>
                <c:pt idx="76921">
                  <c:v>1539396000</c:v>
                </c:pt>
                <c:pt idx="76922">
                  <c:v>1539399600</c:v>
                </c:pt>
                <c:pt idx="76923">
                  <c:v>1539403200</c:v>
                </c:pt>
                <c:pt idx="76924">
                  <c:v>1539406800</c:v>
                </c:pt>
                <c:pt idx="76925">
                  <c:v>1539410400</c:v>
                </c:pt>
                <c:pt idx="76926">
                  <c:v>1539414000</c:v>
                </c:pt>
                <c:pt idx="76927">
                  <c:v>1539417600</c:v>
                </c:pt>
                <c:pt idx="76928">
                  <c:v>1539421200</c:v>
                </c:pt>
                <c:pt idx="76929">
                  <c:v>1539424800</c:v>
                </c:pt>
                <c:pt idx="76930">
                  <c:v>1539428400</c:v>
                </c:pt>
                <c:pt idx="76931">
                  <c:v>1539432000</c:v>
                </c:pt>
                <c:pt idx="76932">
                  <c:v>1539435600</c:v>
                </c:pt>
                <c:pt idx="76933">
                  <c:v>1539439200</c:v>
                </c:pt>
                <c:pt idx="76934">
                  <c:v>1539442800</c:v>
                </c:pt>
                <c:pt idx="76935">
                  <c:v>1539446400</c:v>
                </c:pt>
                <c:pt idx="76936">
                  <c:v>1539450000</c:v>
                </c:pt>
                <c:pt idx="76937">
                  <c:v>1539453600</c:v>
                </c:pt>
                <c:pt idx="76938">
                  <c:v>1539457200</c:v>
                </c:pt>
                <c:pt idx="76939">
                  <c:v>1539460800</c:v>
                </c:pt>
                <c:pt idx="76940">
                  <c:v>1539464400</c:v>
                </c:pt>
                <c:pt idx="76941">
                  <c:v>1539468000</c:v>
                </c:pt>
                <c:pt idx="76942">
                  <c:v>1539471600</c:v>
                </c:pt>
                <c:pt idx="76943">
                  <c:v>1539475200</c:v>
                </c:pt>
                <c:pt idx="76944">
                  <c:v>1539478800</c:v>
                </c:pt>
                <c:pt idx="76945">
                  <c:v>1539482400</c:v>
                </c:pt>
                <c:pt idx="76946">
                  <c:v>1539486000</c:v>
                </c:pt>
                <c:pt idx="76947">
                  <c:v>1539489600</c:v>
                </c:pt>
                <c:pt idx="76948">
                  <c:v>1539493200</c:v>
                </c:pt>
                <c:pt idx="76949">
                  <c:v>1539496800</c:v>
                </c:pt>
                <c:pt idx="76950">
                  <c:v>1539500400</c:v>
                </c:pt>
                <c:pt idx="76951">
                  <c:v>1539504000</c:v>
                </c:pt>
                <c:pt idx="76952">
                  <c:v>1539507600</c:v>
                </c:pt>
                <c:pt idx="76953">
                  <c:v>1539511200</c:v>
                </c:pt>
                <c:pt idx="76954">
                  <c:v>1539514800</c:v>
                </c:pt>
                <c:pt idx="76955">
                  <c:v>1539518400</c:v>
                </c:pt>
                <c:pt idx="76956">
                  <c:v>1539522000</c:v>
                </c:pt>
                <c:pt idx="76957">
                  <c:v>1539525600</c:v>
                </c:pt>
                <c:pt idx="76958">
                  <c:v>1539529200</c:v>
                </c:pt>
                <c:pt idx="76959">
                  <c:v>1539532800</c:v>
                </c:pt>
                <c:pt idx="76960">
                  <c:v>1539536400</c:v>
                </c:pt>
                <c:pt idx="76961">
                  <c:v>1539540000</c:v>
                </c:pt>
                <c:pt idx="76962">
                  <c:v>1539543600</c:v>
                </c:pt>
                <c:pt idx="76963">
                  <c:v>1539547200</c:v>
                </c:pt>
                <c:pt idx="76964">
                  <c:v>1539550800</c:v>
                </c:pt>
                <c:pt idx="76965">
                  <c:v>1539554400</c:v>
                </c:pt>
                <c:pt idx="76966">
                  <c:v>1539558000</c:v>
                </c:pt>
                <c:pt idx="76967">
                  <c:v>1539561600</c:v>
                </c:pt>
                <c:pt idx="76968">
                  <c:v>1539565200</c:v>
                </c:pt>
                <c:pt idx="76969">
                  <c:v>1539568800</c:v>
                </c:pt>
                <c:pt idx="76970">
                  <c:v>1539572400</c:v>
                </c:pt>
                <c:pt idx="76971">
                  <c:v>1539576000</c:v>
                </c:pt>
                <c:pt idx="76972">
                  <c:v>1539579600</c:v>
                </c:pt>
                <c:pt idx="76973">
                  <c:v>1539583200</c:v>
                </c:pt>
                <c:pt idx="76974">
                  <c:v>1539586800</c:v>
                </c:pt>
                <c:pt idx="76975">
                  <c:v>1539590400</c:v>
                </c:pt>
                <c:pt idx="76976">
                  <c:v>1539594000</c:v>
                </c:pt>
                <c:pt idx="76977">
                  <c:v>1539597600</c:v>
                </c:pt>
                <c:pt idx="76978">
                  <c:v>1539601200</c:v>
                </c:pt>
                <c:pt idx="76979">
                  <c:v>1539604800</c:v>
                </c:pt>
                <c:pt idx="76980">
                  <c:v>1539608400</c:v>
                </c:pt>
                <c:pt idx="76981">
                  <c:v>1539612000</c:v>
                </c:pt>
                <c:pt idx="76982">
                  <c:v>1539615600</c:v>
                </c:pt>
                <c:pt idx="76983">
                  <c:v>1539619200</c:v>
                </c:pt>
                <c:pt idx="76984">
                  <c:v>1539622800</c:v>
                </c:pt>
                <c:pt idx="76985">
                  <c:v>1539626400</c:v>
                </c:pt>
                <c:pt idx="76986">
                  <c:v>1539630000</c:v>
                </c:pt>
                <c:pt idx="76987">
                  <c:v>1539633600</c:v>
                </c:pt>
                <c:pt idx="76988">
                  <c:v>1539637200</c:v>
                </c:pt>
                <c:pt idx="76989">
                  <c:v>1539640800</c:v>
                </c:pt>
                <c:pt idx="76990">
                  <c:v>1539644400</c:v>
                </c:pt>
                <c:pt idx="76991">
                  <c:v>1539648000</c:v>
                </c:pt>
                <c:pt idx="76992">
                  <c:v>1539651600</c:v>
                </c:pt>
                <c:pt idx="76993">
                  <c:v>1539655200</c:v>
                </c:pt>
                <c:pt idx="76994">
                  <c:v>1539658800</c:v>
                </c:pt>
                <c:pt idx="76995">
                  <c:v>1539662400</c:v>
                </c:pt>
                <c:pt idx="76996">
                  <c:v>1539666000</c:v>
                </c:pt>
                <c:pt idx="76997">
                  <c:v>1539669600</c:v>
                </c:pt>
                <c:pt idx="76998">
                  <c:v>1539673200</c:v>
                </c:pt>
                <c:pt idx="76999">
                  <c:v>1539676800</c:v>
                </c:pt>
                <c:pt idx="77000">
                  <c:v>1539680400</c:v>
                </c:pt>
                <c:pt idx="77001">
                  <c:v>1539684000</c:v>
                </c:pt>
                <c:pt idx="77002">
                  <c:v>1539687600</c:v>
                </c:pt>
                <c:pt idx="77003">
                  <c:v>1539691200</c:v>
                </c:pt>
                <c:pt idx="77004">
                  <c:v>1539694800</c:v>
                </c:pt>
                <c:pt idx="77005">
                  <c:v>1539698400</c:v>
                </c:pt>
                <c:pt idx="77006">
                  <c:v>1539702000</c:v>
                </c:pt>
                <c:pt idx="77007">
                  <c:v>1539705600</c:v>
                </c:pt>
                <c:pt idx="77008">
                  <c:v>1539709200</c:v>
                </c:pt>
                <c:pt idx="77009">
                  <c:v>1539712800</c:v>
                </c:pt>
                <c:pt idx="77010">
                  <c:v>1539716400</c:v>
                </c:pt>
                <c:pt idx="77011">
                  <c:v>1539720000</c:v>
                </c:pt>
                <c:pt idx="77012">
                  <c:v>1539723600</c:v>
                </c:pt>
                <c:pt idx="77013">
                  <c:v>1539727200</c:v>
                </c:pt>
                <c:pt idx="77014">
                  <c:v>1539730800</c:v>
                </c:pt>
                <c:pt idx="77015">
                  <c:v>1539734400</c:v>
                </c:pt>
                <c:pt idx="77016">
                  <c:v>1539738000</c:v>
                </c:pt>
                <c:pt idx="77017">
                  <c:v>1539741600</c:v>
                </c:pt>
                <c:pt idx="77018">
                  <c:v>1539745200</c:v>
                </c:pt>
                <c:pt idx="77019">
                  <c:v>1539748800</c:v>
                </c:pt>
                <c:pt idx="77020">
                  <c:v>1539752400</c:v>
                </c:pt>
                <c:pt idx="77021">
                  <c:v>1539756000</c:v>
                </c:pt>
                <c:pt idx="77022">
                  <c:v>1539759600</c:v>
                </c:pt>
                <c:pt idx="77023">
                  <c:v>1539763200</c:v>
                </c:pt>
                <c:pt idx="77024">
                  <c:v>1539766800</c:v>
                </c:pt>
                <c:pt idx="77025">
                  <c:v>1539770400</c:v>
                </c:pt>
                <c:pt idx="77026">
                  <c:v>1539774000</c:v>
                </c:pt>
                <c:pt idx="77027">
                  <c:v>1539777600</c:v>
                </c:pt>
                <c:pt idx="77028">
                  <c:v>1539781200</c:v>
                </c:pt>
                <c:pt idx="77029">
                  <c:v>1539784800</c:v>
                </c:pt>
                <c:pt idx="77030">
                  <c:v>1539788400</c:v>
                </c:pt>
                <c:pt idx="77031">
                  <c:v>1539792000</c:v>
                </c:pt>
                <c:pt idx="77032">
                  <c:v>1539795600</c:v>
                </c:pt>
                <c:pt idx="77033">
                  <c:v>1539799200</c:v>
                </c:pt>
                <c:pt idx="77034">
                  <c:v>1539802800</c:v>
                </c:pt>
                <c:pt idx="77035">
                  <c:v>1539806400</c:v>
                </c:pt>
                <c:pt idx="77036">
                  <c:v>1539810000</c:v>
                </c:pt>
                <c:pt idx="77037">
                  <c:v>1539813600</c:v>
                </c:pt>
                <c:pt idx="77038">
                  <c:v>1539817200</c:v>
                </c:pt>
                <c:pt idx="77039">
                  <c:v>1539820800</c:v>
                </c:pt>
                <c:pt idx="77040">
                  <c:v>1539824400</c:v>
                </c:pt>
                <c:pt idx="77041">
                  <c:v>1539828000</c:v>
                </c:pt>
                <c:pt idx="77042">
                  <c:v>1539831600</c:v>
                </c:pt>
                <c:pt idx="77043">
                  <c:v>1539835200</c:v>
                </c:pt>
                <c:pt idx="77044">
                  <c:v>1539838800</c:v>
                </c:pt>
                <c:pt idx="77045">
                  <c:v>1539842400</c:v>
                </c:pt>
                <c:pt idx="77046">
                  <c:v>1539846000</c:v>
                </c:pt>
                <c:pt idx="77047">
                  <c:v>1539849600</c:v>
                </c:pt>
                <c:pt idx="77048">
                  <c:v>1539853200</c:v>
                </c:pt>
                <c:pt idx="77049">
                  <c:v>1539856800</c:v>
                </c:pt>
                <c:pt idx="77050">
                  <c:v>1539860400</c:v>
                </c:pt>
                <c:pt idx="77051">
                  <c:v>1539864000</c:v>
                </c:pt>
                <c:pt idx="77052">
                  <c:v>1539867600</c:v>
                </c:pt>
                <c:pt idx="77053">
                  <c:v>1539871200</c:v>
                </c:pt>
                <c:pt idx="77054">
                  <c:v>1539874800</c:v>
                </c:pt>
                <c:pt idx="77055">
                  <c:v>1539878400</c:v>
                </c:pt>
                <c:pt idx="77056">
                  <c:v>1539882000</c:v>
                </c:pt>
                <c:pt idx="77057">
                  <c:v>1539885600</c:v>
                </c:pt>
                <c:pt idx="77058">
                  <c:v>1539889200</c:v>
                </c:pt>
                <c:pt idx="77059">
                  <c:v>1539892800</c:v>
                </c:pt>
                <c:pt idx="77060">
                  <c:v>1539896400</c:v>
                </c:pt>
                <c:pt idx="77061">
                  <c:v>1539900000</c:v>
                </c:pt>
                <c:pt idx="77062">
                  <c:v>1539903600</c:v>
                </c:pt>
                <c:pt idx="77063">
                  <c:v>1539907200</c:v>
                </c:pt>
                <c:pt idx="77064">
                  <c:v>1539910800</c:v>
                </c:pt>
                <c:pt idx="77065">
                  <c:v>1539914400</c:v>
                </c:pt>
                <c:pt idx="77066">
                  <c:v>1539918000</c:v>
                </c:pt>
                <c:pt idx="77067">
                  <c:v>1539921600</c:v>
                </c:pt>
                <c:pt idx="77068">
                  <c:v>1539925200</c:v>
                </c:pt>
                <c:pt idx="77069">
                  <c:v>1539928800</c:v>
                </c:pt>
                <c:pt idx="77070">
                  <c:v>1539932400</c:v>
                </c:pt>
                <c:pt idx="77071">
                  <c:v>1539936000</c:v>
                </c:pt>
                <c:pt idx="77072">
                  <c:v>1539939600</c:v>
                </c:pt>
                <c:pt idx="77073">
                  <c:v>1539943200</c:v>
                </c:pt>
                <c:pt idx="77074">
                  <c:v>1539946800</c:v>
                </c:pt>
                <c:pt idx="77075">
                  <c:v>1539950400</c:v>
                </c:pt>
                <c:pt idx="77076">
                  <c:v>1539954000</c:v>
                </c:pt>
                <c:pt idx="77077">
                  <c:v>1539957600</c:v>
                </c:pt>
                <c:pt idx="77078">
                  <c:v>1539961200</c:v>
                </c:pt>
                <c:pt idx="77079">
                  <c:v>1539964800</c:v>
                </c:pt>
                <c:pt idx="77080">
                  <c:v>1539968400</c:v>
                </c:pt>
                <c:pt idx="77081">
                  <c:v>1539972000</c:v>
                </c:pt>
                <c:pt idx="77082">
                  <c:v>1539975600</c:v>
                </c:pt>
                <c:pt idx="77083">
                  <c:v>1539979200</c:v>
                </c:pt>
                <c:pt idx="77084">
                  <c:v>1539982800</c:v>
                </c:pt>
                <c:pt idx="77085">
                  <c:v>1539986400</c:v>
                </c:pt>
                <c:pt idx="77086">
                  <c:v>1539990000</c:v>
                </c:pt>
                <c:pt idx="77087">
                  <c:v>1539993600</c:v>
                </c:pt>
                <c:pt idx="77088">
                  <c:v>1539997200</c:v>
                </c:pt>
                <c:pt idx="77089">
                  <c:v>1540000800</c:v>
                </c:pt>
                <c:pt idx="77090">
                  <c:v>1540004400</c:v>
                </c:pt>
                <c:pt idx="77091">
                  <c:v>1540008000</c:v>
                </c:pt>
                <c:pt idx="77092">
                  <c:v>1540011600</c:v>
                </c:pt>
                <c:pt idx="77093">
                  <c:v>1540015200</c:v>
                </c:pt>
                <c:pt idx="77094">
                  <c:v>1540018800</c:v>
                </c:pt>
                <c:pt idx="77095">
                  <c:v>1540022400</c:v>
                </c:pt>
                <c:pt idx="77096">
                  <c:v>1540026000</c:v>
                </c:pt>
                <c:pt idx="77097">
                  <c:v>1540029600</c:v>
                </c:pt>
                <c:pt idx="77098">
                  <c:v>1540033200</c:v>
                </c:pt>
                <c:pt idx="77099">
                  <c:v>1540036800</c:v>
                </c:pt>
                <c:pt idx="77100">
                  <c:v>1540040400</c:v>
                </c:pt>
                <c:pt idx="77101">
                  <c:v>1540044000</c:v>
                </c:pt>
                <c:pt idx="77102">
                  <c:v>1540047600</c:v>
                </c:pt>
                <c:pt idx="77103">
                  <c:v>1540051200</c:v>
                </c:pt>
                <c:pt idx="77104">
                  <c:v>1540054800</c:v>
                </c:pt>
                <c:pt idx="77105">
                  <c:v>1540058400</c:v>
                </c:pt>
                <c:pt idx="77106">
                  <c:v>1540062000</c:v>
                </c:pt>
                <c:pt idx="77107">
                  <c:v>1540065600</c:v>
                </c:pt>
                <c:pt idx="77108">
                  <c:v>1540069200</c:v>
                </c:pt>
                <c:pt idx="77109">
                  <c:v>1540072800</c:v>
                </c:pt>
                <c:pt idx="77110">
                  <c:v>1540076400</c:v>
                </c:pt>
                <c:pt idx="77111">
                  <c:v>1540080000</c:v>
                </c:pt>
                <c:pt idx="77112">
                  <c:v>1540083600</c:v>
                </c:pt>
                <c:pt idx="77113">
                  <c:v>1540087200</c:v>
                </c:pt>
                <c:pt idx="77114">
                  <c:v>1540090800</c:v>
                </c:pt>
                <c:pt idx="77115">
                  <c:v>1540094400</c:v>
                </c:pt>
                <c:pt idx="77116">
                  <c:v>1540098000</c:v>
                </c:pt>
                <c:pt idx="77117">
                  <c:v>1540101600</c:v>
                </c:pt>
                <c:pt idx="77118">
                  <c:v>1540105200</c:v>
                </c:pt>
                <c:pt idx="77119">
                  <c:v>1540108800</c:v>
                </c:pt>
                <c:pt idx="77120">
                  <c:v>1540112400</c:v>
                </c:pt>
                <c:pt idx="77121">
                  <c:v>1540116000</c:v>
                </c:pt>
                <c:pt idx="77122">
                  <c:v>1540119600</c:v>
                </c:pt>
                <c:pt idx="77123">
                  <c:v>1540123200</c:v>
                </c:pt>
                <c:pt idx="77124">
                  <c:v>1540126800</c:v>
                </c:pt>
                <c:pt idx="77125">
                  <c:v>1540130400</c:v>
                </c:pt>
                <c:pt idx="77126">
                  <c:v>1540134000</c:v>
                </c:pt>
                <c:pt idx="77127">
                  <c:v>1540137600</c:v>
                </c:pt>
                <c:pt idx="77128">
                  <c:v>1540141200</c:v>
                </c:pt>
                <c:pt idx="77129">
                  <c:v>1540144800</c:v>
                </c:pt>
                <c:pt idx="77130">
                  <c:v>1540148400</c:v>
                </c:pt>
                <c:pt idx="77131">
                  <c:v>1540152000</c:v>
                </c:pt>
                <c:pt idx="77132">
                  <c:v>1540155600</c:v>
                </c:pt>
                <c:pt idx="77133">
                  <c:v>1540159200</c:v>
                </c:pt>
                <c:pt idx="77134">
                  <c:v>1540162800</c:v>
                </c:pt>
                <c:pt idx="77135">
                  <c:v>1540166400</c:v>
                </c:pt>
                <c:pt idx="77136">
                  <c:v>1540170000</c:v>
                </c:pt>
                <c:pt idx="77137">
                  <c:v>1540173600</c:v>
                </c:pt>
                <c:pt idx="77138">
                  <c:v>1540177200</c:v>
                </c:pt>
                <c:pt idx="77139">
                  <c:v>1540180800</c:v>
                </c:pt>
                <c:pt idx="77140">
                  <c:v>1540184400</c:v>
                </c:pt>
                <c:pt idx="77141">
                  <c:v>1540188000</c:v>
                </c:pt>
                <c:pt idx="77142">
                  <c:v>1540191600</c:v>
                </c:pt>
                <c:pt idx="77143">
                  <c:v>1540195200</c:v>
                </c:pt>
                <c:pt idx="77144">
                  <c:v>1540198800</c:v>
                </c:pt>
                <c:pt idx="77145">
                  <c:v>1540202400</c:v>
                </c:pt>
                <c:pt idx="77146">
                  <c:v>1540206000</c:v>
                </c:pt>
                <c:pt idx="77147">
                  <c:v>1540209600</c:v>
                </c:pt>
                <c:pt idx="77148">
                  <c:v>1540213200</c:v>
                </c:pt>
                <c:pt idx="77149">
                  <c:v>1540216800</c:v>
                </c:pt>
                <c:pt idx="77150">
                  <c:v>1540220400</c:v>
                </c:pt>
                <c:pt idx="77151">
                  <c:v>1540224000</c:v>
                </c:pt>
                <c:pt idx="77152">
                  <c:v>1540227600</c:v>
                </c:pt>
                <c:pt idx="77153">
                  <c:v>1540231200</c:v>
                </c:pt>
                <c:pt idx="77154">
                  <c:v>1540234800</c:v>
                </c:pt>
                <c:pt idx="77155">
                  <c:v>1540238400</c:v>
                </c:pt>
                <c:pt idx="77156">
                  <c:v>1540242000</c:v>
                </c:pt>
                <c:pt idx="77157">
                  <c:v>1540245600</c:v>
                </c:pt>
                <c:pt idx="77158">
                  <c:v>1540249200</c:v>
                </c:pt>
                <c:pt idx="77159">
                  <c:v>1540252800</c:v>
                </c:pt>
                <c:pt idx="77160">
                  <c:v>1540256400</c:v>
                </c:pt>
                <c:pt idx="77161">
                  <c:v>1540260000</c:v>
                </c:pt>
                <c:pt idx="77162">
                  <c:v>1540263600</c:v>
                </c:pt>
                <c:pt idx="77163">
                  <c:v>1540267200</c:v>
                </c:pt>
                <c:pt idx="77164">
                  <c:v>1540270800</c:v>
                </c:pt>
                <c:pt idx="77165">
                  <c:v>1540274400</c:v>
                </c:pt>
                <c:pt idx="77166">
                  <c:v>1540278000</c:v>
                </c:pt>
                <c:pt idx="77167">
                  <c:v>1540281600</c:v>
                </c:pt>
                <c:pt idx="77168">
                  <c:v>1540285200</c:v>
                </c:pt>
                <c:pt idx="77169">
                  <c:v>1540288800</c:v>
                </c:pt>
                <c:pt idx="77170">
                  <c:v>1540292400</c:v>
                </c:pt>
                <c:pt idx="77171">
                  <c:v>1540296000</c:v>
                </c:pt>
                <c:pt idx="77172">
                  <c:v>1540299600</c:v>
                </c:pt>
                <c:pt idx="77173">
                  <c:v>1540303200</c:v>
                </c:pt>
                <c:pt idx="77174">
                  <c:v>1540306800</c:v>
                </c:pt>
                <c:pt idx="77175">
                  <c:v>1540310400</c:v>
                </c:pt>
                <c:pt idx="77176">
                  <c:v>1540314000</c:v>
                </c:pt>
                <c:pt idx="77177">
                  <c:v>1540317600</c:v>
                </c:pt>
                <c:pt idx="77178">
                  <c:v>1540321200</c:v>
                </c:pt>
                <c:pt idx="77179">
                  <c:v>1540324800</c:v>
                </c:pt>
                <c:pt idx="77180">
                  <c:v>1540328400</c:v>
                </c:pt>
                <c:pt idx="77181">
                  <c:v>1540332000</c:v>
                </c:pt>
                <c:pt idx="77182">
                  <c:v>1540335600</c:v>
                </c:pt>
                <c:pt idx="77183">
                  <c:v>1540339200</c:v>
                </c:pt>
                <c:pt idx="77184">
                  <c:v>1540342800</c:v>
                </c:pt>
                <c:pt idx="77185">
                  <c:v>1540346400</c:v>
                </c:pt>
                <c:pt idx="77186">
                  <c:v>1540350000</c:v>
                </c:pt>
                <c:pt idx="77187">
                  <c:v>1540353600</c:v>
                </c:pt>
                <c:pt idx="77188">
                  <c:v>1540357200</c:v>
                </c:pt>
                <c:pt idx="77189">
                  <c:v>1540360800</c:v>
                </c:pt>
                <c:pt idx="77190">
                  <c:v>1540364400</c:v>
                </c:pt>
                <c:pt idx="77191">
                  <c:v>1540368000</c:v>
                </c:pt>
                <c:pt idx="77192">
                  <c:v>1540371600</c:v>
                </c:pt>
                <c:pt idx="77193">
                  <c:v>1540375200</c:v>
                </c:pt>
                <c:pt idx="77194">
                  <c:v>1540378800</c:v>
                </c:pt>
                <c:pt idx="77195">
                  <c:v>1540382400</c:v>
                </c:pt>
                <c:pt idx="77196">
                  <c:v>1540386000</c:v>
                </c:pt>
                <c:pt idx="77197">
                  <c:v>1540389600</c:v>
                </c:pt>
                <c:pt idx="77198">
                  <c:v>1540393200</c:v>
                </c:pt>
                <c:pt idx="77199">
                  <c:v>1540396800</c:v>
                </c:pt>
                <c:pt idx="77200">
                  <c:v>1540400400</c:v>
                </c:pt>
                <c:pt idx="77201">
                  <c:v>1540404000</c:v>
                </c:pt>
                <c:pt idx="77202">
                  <c:v>1540407600</c:v>
                </c:pt>
                <c:pt idx="77203">
                  <c:v>1540411200</c:v>
                </c:pt>
                <c:pt idx="77204">
                  <c:v>1540414800</c:v>
                </c:pt>
                <c:pt idx="77205">
                  <c:v>1540418400</c:v>
                </c:pt>
                <c:pt idx="77206">
                  <c:v>1540422000</c:v>
                </c:pt>
                <c:pt idx="77207">
                  <c:v>1540425600</c:v>
                </c:pt>
                <c:pt idx="77208">
                  <c:v>1540429200</c:v>
                </c:pt>
                <c:pt idx="77209">
                  <c:v>1540432800</c:v>
                </c:pt>
                <c:pt idx="77210">
                  <c:v>1540436400</c:v>
                </c:pt>
                <c:pt idx="77211">
                  <c:v>1540440000</c:v>
                </c:pt>
                <c:pt idx="77212">
                  <c:v>1540443600</c:v>
                </c:pt>
                <c:pt idx="77213">
                  <c:v>1540447200</c:v>
                </c:pt>
                <c:pt idx="77214">
                  <c:v>1540450800</c:v>
                </c:pt>
                <c:pt idx="77215">
                  <c:v>1540454400</c:v>
                </c:pt>
                <c:pt idx="77216">
                  <c:v>1540458000</c:v>
                </c:pt>
                <c:pt idx="77217">
                  <c:v>1540461600</c:v>
                </c:pt>
                <c:pt idx="77218">
                  <c:v>1540465200</c:v>
                </c:pt>
                <c:pt idx="77219">
                  <c:v>1540468800</c:v>
                </c:pt>
                <c:pt idx="77220">
                  <c:v>1540472400</c:v>
                </c:pt>
                <c:pt idx="77221">
                  <c:v>1540476000</c:v>
                </c:pt>
                <c:pt idx="77222">
                  <c:v>1540479600</c:v>
                </c:pt>
                <c:pt idx="77223">
                  <c:v>1540483200</c:v>
                </c:pt>
                <c:pt idx="77224">
                  <c:v>1540486800</c:v>
                </c:pt>
                <c:pt idx="77225">
                  <c:v>1540490400</c:v>
                </c:pt>
                <c:pt idx="77226">
                  <c:v>1540494000</c:v>
                </c:pt>
                <c:pt idx="77227">
                  <c:v>1540497600</c:v>
                </c:pt>
                <c:pt idx="77228">
                  <c:v>1540501200</c:v>
                </c:pt>
                <c:pt idx="77229">
                  <c:v>1540504800</c:v>
                </c:pt>
                <c:pt idx="77230">
                  <c:v>1540508400</c:v>
                </c:pt>
                <c:pt idx="77231">
                  <c:v>1540512000</c:v>
                </c:pt>
                <c:pt idx="77232">
                  <c:v>1540515600</c:v>
                </c:pt>
                <c:pt idx="77233">
                  <c:v>1540519200</c:v>
                </c:pt>
                <c:pt idx="77234">
                  <c:v>1540522800</c:v>
                </c:pt>
                <c:pt idx="77235">
                  <c:v>1540526400</c:v>
                </c:pt>
                <c:pt idx="77236">
                  <c:v>1540530000</c:v>
                </c:pt>
                <c:pt idx="77237">
                  <c:v>1540533600</c:v>
                </c:pt>
                <c:pt idx="77238">
                  <c:v>1540537200</c:v>
                </c:pt>
                <c:pt idx="77239">
                  <c:v>1540540800</c:v>
                </c:pt>
                <c:pt idx="77240">
                  <c:v>1540544400</c:v>
                </c:pt>
                <c:pt idx="77241">
                  <c:v>1540548000</c:v>
                </c:pt>
                <c:pt idx="77242">
                  <c:v>1540551600</c:v>
                </c:pt>
                <c:pt idx="77243">
                  <c:v>1540555200</c:v>
                </c:pt>
                <c:pt idx="77244">
                  <c:v>1540558800</c:v>
                </c:pt>
                <c:pt idx="77245">
                  <c:v>1540562400</c:v>
                </c:pt>
                <c:pt idx="77246">
                  <c:v>1540566000</c:v>
                </c:pt>
                <c:pt idx="77247">
                  <c:v>1540569600</c:v>
                </c:pt>
                <c:pt idx="77248">
                  <c:v>1540573200</c:v>
                </c:pt>
                <c:pt idx="77249">
                  <c:v>1540576800</c:v>
                </c:pt>
                <c:pt idx="77250">
                  <c:v>1540580400</c:v>
                </c:pt>
                <c:pt idx="77251">
                  <c:v>1540584000</c:v>
                </c:pt>
                <c:pt idx="77252">
                  <c:v>1540587600</c:v>
                </c:pt>
                <c:pt idx="77253">
                  <c:v>1540591200</c:v>
                </c:pt>
                <c:pt idx="77254">
                  <c:v>1540594800</c:v>
                </c:pt>
                <c:pt idx="77255">
                  <c:v>1540598400</c:v>
                </c:pt>
                <c:pt idx="77256">
                  <c:v>1540602000</c:v>
                </c:pt>
                <c:pt idx="77257">
                  <c:v>1540605600</c:v>
                </c:pt>
                <c:pt idx="77258">
                  <c:v>1540609200</c:v>
                </c:pt>
                <c:pt idx="77259">
                  <c:v>1540612800</c:v>
                </c:pt>
                <c:pt idx="77260">
                  <c:v>1540616400</c:v>
                </c:pt>
                <c:pt idx="77261">
                  <c:v>1540620000</c:v>
                </c:pt>
                <c:pt idx="77262">
                  <c:v>1540623600</c:v>
                </c:pt>
                <c:pt idx="77263">
                  <c:v>1540627200</c:v>
                </c:pt>
                <c:pt idx="77264">
                  <c:v>1540630800</c:v>
                </c:pt>
                <c:pt idx="77265">
                  <c:v>1540634400</c:v>
                </c:pt>
                <c:pt idx="77266">
                  <c:v>1540638000</c:v>
                </c:pt>
                <c:pt idx="77267">
                  <c:v>1540641600</c:v>
                </c:pt>
                <c:pt idx="77268">
                  <c:v>1540645200</c:v>
                </c:pt>
                <c:pt idx="77269">
                  <c:v>1540648800</c:v>
                </c:pt>
                <c:pt idx="77270">
                  <c:v>1540652400</c:v>
                </c:pt>
                <c:pt idx="77271">
                  <c:v>1540656000</c:v>
                </c:pt>
                <c:pt idx="77272">
                  <c:v>1540659600</c:v>
                </c:pt>
                <c:pt idx="77273">
                  <c:v>1540663200</c:v>
                </c:pt>
                <c:pt idx="77274">
                  <c:v>1540666800</c:v>
                </c:pt>
                <c:pt idx="77275">
                  <c:v>1540670400</c:v>
                </c:pt>
                <c:pt idx="77276">
                  <c:v>1540674000</c:v>
                </c:pt>
                <c:pt idx="77277">
                  <c:v>1540677600</c:v>
                </c:pt>
                <c:pt idx="77278">
                  <c:v>1540681200</c:v>
                </c:pt>
                <c:pt idx="77279">
                  <c:v>1540684800</c:v>
                </c:pt>
                <c:pt idx="77280">
                  <c:v>1540688400</c:v>
                </c:pt>
                <c:pt idx="77281">
                  <c:v>1540692000</c:v>
                </c:pt>
                <c:pt idx="77282">
                  <c:v>1540695600</c:v>
                </c:pt>
                <c:pt idx="77283">
                  <c:v>1540699200</c:v>
                </c:pt>
                <c:pt idx="77284">
                  <c:v>1540702800</c:v>
                </c:pt>
                <c:pt idx="77285">
                  <c:v>1540706400</c:v>
                </c:pt>
                <c:pt idx="77286">
                  <c:v>1540710000</c:v>
                </c:pt>
                <c:pt idx="77287">
                  <c:v>1540713600</c:v>
                </c:pt>
                <c:pt idx="77288">
                  <c:v>1540717200</c:v>
                </c:pt>
                <c:pt idx="77289">
                  <c:v>1540720800</c:v>
                </c:pt>
                <c:pt idx="77290">
                  <c:v>1540724400</c:v>
                </c:pt>
                <c:pt idx="77291">
                  <c:v>1540728000</c:v>
                </c:pt>
                <c:pt idx="77292">
                  <c:v>1540731600</c:v>
                </c:pt>
                <c:pt idx="77293">
                  <c:v>1540735200</c:v>
                </c:pt>
                <c:pt idx="77294">
                  <c:v>1540738800</c:v>
                </c:pt>
                <c:pt idx="77295">
                  <c:v>1540742400</c:v>
                </c:pt>
                <c:pt idx="77296">
                  <c:v>1540746000</c:v>
                </c:pt>
                <c:pt idx="77297">
                  <c:v>1540749600</c:v>
                </c:pt>
                <c:pt idx="77298">
                  <c:v>1540753200</c:v>
                </c:pt>
                <c:pt idx="77299">
                  <c:v>1540756800</c:v>
                </c:pt>
                <c:pt idx="77300">
                  <c:v>1540760400</c:v>
                </c:pt>
                <c:pt idx="77301">
                  <c:v>1540764000</c:v>
                </c:pt>
                <c:pt idx="77302">
                  <c:v>1540767600</c:v>
                </c:pt>
                <c:pt idx="77303">
                  <c:v>1540771200</c:v>
                </c:pt>
                <c:pt idx="77304">
                  <c:v>1540774800</c:v>
                </c:pt>
                <c:pt idx="77305">
                  <c:v>1540778400</c:v>
                </c:pt>
                <c:pt idx="77306">
                  <c:v>1540782000</c:v>
                </c:pt>
                <c:pt idx="77307">
                  <c:v>1540785600</c:v>
                </c:pt>
                <c:pt idx="77308">
                  <c:v>1540789200</c:v>
                </c:pt>
                <c:pt idx="77309">
                  <c:v>1540792800</c:v>
                </c:pt>
                <c:pt idx="77310">
                  <c:v>1540796400</c:v>
                </c:pt>
                <c:pt idx="77311">
                  <c:v>1540800000</c:v>
                </c:pt>
                <c:pt idx="77312">
                  <c:v>1540803600</c:v>
                </c:pt>
                <c:pt idx="77313">
                  <c:v>1540807200</c:v>
                </c:pt>
                <c:pt idx="77314">
                  <c:v>1540810800</c:v>
                </c:pt>
                <c:pt idx="77315">
                  <c:v>1540814400</c:v>
                </c:pt>
                <c:pt idx="77316">
                  <c:v>1540818000</c:v>
                </c:pt>
                <c:pt idx="77317">
                  <c:v>1540821600</c:v>
                </c:pt>
                <c:pt idx="77318">
                  <c:v>1540825200</c:v>
                </c:pt>
                <c:pt idx="77319">
                  <c:v>1540828800</c:v>
                </c:pt>
                <c:pt idx="77320">
                  <c:v>1540832400</c:v>
                </c:pt>
                <c:pt idx="77321">
                  <c:v>1540836000</c:v>
                </c:pt>
                <c:pt idx="77322">
                  <c:v>1540839600</c:v>
                </c:pt>
                <c:pt idx="77323">
                  <c:v>1540843200</c:v>
                </c:pt>
                <c:pt idx="77324">
                  <c:v>1540846800</c:v>
                </c:pt>
                <c:pt idx="77325">
                  <c:v>1540850400</c:v>
                </c:pt>
                <c:pt idx="77326">
                  <c:v>1540854000</c:v>
                </c:pt>
                <c:pt idx="77327">
                  <c:v>1540857600</c:v>
                </c:pt>
                <c:pt idx="77328">
                  <c:v>1540861200</c:v>
                </c:pt>
                <c:pt idx="77329">
                  <c:v>1540864800</c:v>
                </c:pt>
                <c:pt idx="77330">
                  <c:v>1540868400</c:v>
                </c:pt>
                <c:pt idx="77331">
                  <c:v>1540872000</c:v>
                </c:pt>
                <c:pt idx="77332">
                  <c:v>1540875600</c:v>
                </c:pt>
                <c:pt idx="77333">
                  <c:v>1540879200</c:v>
                </c:pt>
                <c:pt idx="77334">
                  <c:v>1540882800</c:v>
                </c:pt>
                <c:pt idx="77335">
                  <c:v>1540886400</c:v>
                </c:pt>
                <c:pt idx="77336">
                  <c:v>1540890000</c:v>
                </c:pt>
                <c:pt idx="77337">
                  <c:v>1540893600</c:v>
                </c:pt>
                <c:pt idx="77338">
                  <c:v>1540897200</c:v>
                </c:pt>
                <c:pt idx="77339">
                  <c:v>1540900800</c:v>
                </c:pt>
                <c:pt idx="77340">
                  <c:v>1540904400</c:v>
                </c:pt>
                <c:pt idx="77341">
                  <c:v>1540908000</c:v>
                </c:pt>
                <c:pt idx="77342">
                  <c:v>1540911600</c:v>
                </c:pt>
                <c:pt idx="77343">
                  <c:v>1540915200</c:v>
                </c:pt>
                <c:pt idx="77344">
                  <c:v>1540918800</c:v>
                </c:pt>
                <c:pt idx="77345">
                  <c:v>1540922400</c:v>
                </c:pt>
                <c:pt idx="77346">
                  <c:v>1540926000</c:v>
                </c:pt>
                <c:pt idx="77347">
                  <c:v>1540929600</c:v>
                </c:pt>
                <c:pt idx="77348">
                  <c:v>1540933200</c:v>
                </c:pt>
                <c:pt idx="77349">
                  <c:v>1540936800</c:v>
                </c:pt>
                <c:pt idx="77350">
                  <c:v>1540940400</c:v>
                </c:pt>
                <c:pt idx="77351">
                  <c:v>1540944000</c:v>
                </c:pt>
                <c:pt idx="77352">
                  <c:v>1540947600</c:v>
                </c:pt>
                <c:pt idx="77353">
                  <c:v>1540951200</c:v>
                </c:pt>
                <c:pt idx="77354">
                  <c:v>1540954800</c:v>
                </c:pt>
                <c:pt idx="77355">
                  <c:v>1540958400</c:v>
                </c:pt>
                <c:pt idx="77356">
                  <c:v>1540962000</c:v>
                </c:pt>
                <c:pt idx="77357">
                  <c:v>1540965600</c:v>
                </c:pt>
                <c:pt idx="77358">
                  <c:v>1540969200</c:v>
                </c:pt>
                <c:pt idx="77359">
                  <c:v>1540972800</c:v>
                </c:pt>
                <c:pt idx="77360">
                  <c:v>1540976400</c:v>
                </c:pt>
                <c:pt idx="77361">
                  <c:v>1540980000</c:v>
                </c:pt>
                <c:pt idx="77362">
                  <c:v>1540983600</c:v>
                </c:pt>
                <c:pt idx="77363">
                  <c:v>1540987200</c:v>
                </c:pt>
                <c:pt idx="77364">
                  <c:v>1540990800</c:v>
                </c:pt>
                <c:pt idx="77365">
                  <c:v>1540994400</c:v>
                </c:pt>
                <c:pt idx="77366">
                  <c:v>1540998000</c:v>
                </c:pt>
                <c:pt idx="77367">
                  <c:v>1541001600</c:v>
                </c:pt>
                <c:pt idx="77368">
                  <c:v>1541005200</c:v>
                </c:pt>
                <c:pt idx="77369">
                  <c:v>1541008800</c:v>
                </c:pt>
                <c:pt idx="77370">
                  <c:v>1541012400</c:v>
                </c:pt>
                <c:pt idx="77371">
                  <c:v>1541016000</c:v>
                </c:pt>
                <c:pt idx="77372">
                  <c:v>1541019600</c:v>
                </c:pt>
                <c:pt idx="77373">
                  <c:v>1541023200</c:v>
                </c:pt>
                <c:pt idx="77374">
                  <c:v>1541026800</c:v>
                </c:pt>
                <c:pt idx="77375">
                  <c:v>1541030400</c:v>
                </c:pt>
                <c:pt idx="77376">
                  <c:v>1541034000</c:v>
                </c:pt>
                <c:pt idx="77377">
                  <c:v>1541037600</c:v>
                </c:pt>
                <c:pt idx="77378">
                  <c:v>1541041200</c:v>
                </c:pt>
                <c:pt idx="77379">
                  <c:v>1541044800</c:v>
                </c:pt>
                <c:pt idx="77380">
                  <c:v>1541048400</c:v>
                </c:pt>
                <c:pt idx="77381">
                  <c:v>1541052000</c:v>
                </c:pt>
                <c:pt idx="77382">
                  <c:v>1541055600</c:v>
                </c:pt>
                <c:pt idx="77383">
                  <c:v>1541059200</c:v>
                </c:pt>
                <c:pt idx="77384">
                  <c:v>1541062800</c:v>
                </c:pt>
                <c:pt idx="77385">
                  <c:v>1541066400</c:v>
                </c:pt>
                <c:pt idx="77386">
                  <c:v>1541070000</c:v>
                </c:pt>
                <c:pt idx="77387">
                  <c:v>1541073600</c:v>
                </c:pt>
                <c:pt idx="77388">
                  <c:v>1541077200</c:v>
                </c:pt>
                <c:pt idx="77389">
                  <c:v>1541080800</c:v>
                </c:pt>
                <c:pt idx="77390">
                  <c:v>1541084400</c:v>
                </c:pt>
                <c:pt idx="77391">
                  <c:v>1541088000</c:v>
                </c:pt>
                <c:pt idx="77392">
                  <c:v>1541091600</c:v>
                </c:pt>
                <c:pt idx="77393">
                  <c:v>1541095200</c:v>
                </c:pt>
                <c:pt idx="77394">
                  <c:v>1541098800</c:v>
                </c:pt>
                <c:pt idx="77395">
                  <c:v>1541102400</c:v>
                </c:pt>
                <c:pt idx="77396">
                  <c:v>1541106000</c:v>
                </c:pt>
                <c:pt idx="77397">
                  <c:v>1541109600</c:v>
                </c:pt>
                <c:pt idx="77398">
                  <c:v>1541113200</c:v>
                </c:pt>
                <c:pt idx="77399">
                  <c:v>1541116800</c:v>
                </c:pt>
                <c:pt idx="77400">
                  <c:v>1541120400</c:v>
                </c:pt>
                <c:pt idx="77401">
                  <c:v>1541124000</c:v>
                </c:pt>
                <c:pt idx="77402">
                  <c:v>1541127600</c:v>
                </c:pt>
                <c:pt idx="77403">
                  <c:v>1541131200</c:v>
                </c:pt>
                <c:pt idx="77404">
                  <c:v>1541134800</c:v>
                </c:pt>
                <c:pt idx="77405">
                  <c:v>1541138400</c:v>
                </c:pt>
                <c:pt idx="77406">
                  <c:v>1541142000</c:v>
                </c:pt>
                <c:pt idx="77407">
                  <c:v>1541145600</c:v>
                </c:pt>
                <c:pt idx="77408">
                  <c:v>1541149200</c:v>
                </c:pt>
                <c:pt idx="77409">
                  <c:v>1541152800</c:v>
                </c:pt>
                <c:pt idx="77410">
                  <c:v>1541156400</c:v>
                </c:pt>
                <c:pt idx="77411">
                  <c:v>1541160000</c:v>
                </c:pt>
                <c:pt idx="77412">
                  <c:v>1541163600</c:v>
                </c:pt>
                <c:pt idx="77413">
                  <c:v>1541167200</c:v>
                </c:pt>
                <c:pt idx="77414">
                  <c:v>1541170800</c:v>
                </c:pt>
                <c:pt idx="77415">
                  <c:v>1541174400</c:v>
                </c:pt>
                <c:pt idx="77416">
                  <c:v>1541178000</c:v>
                </c:pt>
                <c:pt idx="77417">
                  <c:v>1541181600</c:v>
                </c:pt>
                <c:pt idx="77418">
                  <c:v>1541185200</c:v>
                </c:pt>
                <c:pt idx="77419">
                  <c:v>1541188800</c:v>
                </c:pt>
                <c:pt idx="77420">
                  <c:v>1541192400</c:v>
                </c:pt>
                <c:pt idx="77421">
                  <c:v>1541196000</c:v>
                </c:pt>
                <c:pt idx="77422">
                  <c:v>1541199600</c:v>
                </c:pt>
                <c:pt idx="77423">
                  <c:v>1541203200</c:v>
                </c:pt>
                <c:pt idx="77424">
                  <c:v>1541206800</c:v>
                </c:pt>
                <c:pt idx="77425">
                  <c:v>1541210400</c:v>
                </c:pt>
                <c:pt idx="77426">
                  <c:v>1541214000</c:v>
                </c:pt>
                <c:pt idx="77427">
                  <c:v>1541217600</c:v>
                </c:pt>
                <c:pt idx="77428">
                  <c:v>1541221200</c:v>
                </c:pt>
                <c:pt idx="77429">
                  <c:v>1541224800</c:v>
                </c:pt>
                <c:pt idx="77430">
                  <c:v>1541228400</c:v>
                </c:pt>
                <c:pt idx="77431">
                  <c:v>1541232000</c:v>
                </c:pt>
                <c:pt idx="77432">
                  <c:v>1541235600</c:v>
                </c:pt>
                <c:pt idx="77433">
                  <c:v>1541239200</c:v>
                </c:pt>
                <c:pt idx="77434">
                  <c:v>1541242800</c:v>
                </c:pt>
                <c:pt idx="77435">
                  <c:v>1541246400</c:v>
                </c:pt>
                <c:pt idx="77436">
                  <c:v>1541250000</c:v>
                </c:pt>
                <c:pt idx="77437">
                  <c:v>1541253600</c:v>
                </c:pt>
                <c:pt idx="77438">
                  <c:v>1541257200</c:v>
                </c:pt>
                <c:pt idx="77439">
                  <c:v>1541260800</c:v>
                </c:pt>
                <c:pt idx="77440">
                  <c:v>1541264400</c:v>
                </c:pt>
                <c:pt idx="77441">
                  <c:v>1541268000</c:v>
                </c:pt>
                <c:pt idx="77442">
                  <c:v>1541271600</c:v>
                </c:pt>
                <c:pt idx="77443">
                  <c:v>1541275200</c:v>
                </c:pt>
                <c:pt idx="77444">
                  <c:v>1541278800</c:v>
                </c:pt>
                <c:pt idx="77445">
                  <c:v>1541282400</c:v>
                </c:pt>
                <c:pt idx="77446">
                  <c:v>1541286000</c:v>
                </c:pt>
                <c:pt idx="77447">
                  <c:v>1541289600</c:v>
                </c:pt>
                <c:pt idx="77448">
                  <c:v>1541293200</c:v>
                </c:pt>
                <c:pt idx="77449">
                  <c:v>1541296800</c:v>
                </c:pt>
                <c:pt idx="77450">
                  <c:v>1541300400</c:v>
                </c:pt>
                <c:pt idx="77451">
                  <c:v>1541304000</c:v>
                </c:pt>
                <c:pt idx="77452">
                  <c:v>1541307600</c:v>
                </c:pt>
                <c:pt idx="77453">
                  <c:v>1541311200</c:v>
                </c:pt>
                <c:pt idx="77454">
                  <c:v>1541314800</c:v>
                </c:pt>
                <c:pt idx="77455">
                  <c:v>1541318400</c:v>
                </c:pt>
                <c:pt idx="77456">
                  <c:v>1541322000</c:v>
                </c:pt>
                <c:pt idx="77457">
                  <c:v>1541325600</c:v>
                </c:pt>
                <c:pt idx="77458">
                  <c:v>1541329200</c:v>
                </c:pt>
                <c:pt idx="77459">
                  <c:v>1541332800</c:v>
                </c:pt>
                <c:pt idx="77460">
                  <c:v>1541336400</c:v>
                </c:pt>
                <c:pt idx="77461">
                  <c:v>1541340000</c:v>
                </c:pt>
                <c:pt idx="77462">
                  <c:v>1541343600</c:v>
                </c:pt>
                <c:pt idx="77463">
                  <c:v>1541347200</c:v>
                </c:pt>
                <c:pt idx="77464">
                  <c:v>1541350800</c:v>
                </c:pt>
                <c:pt idx="77465">
                  <c:v>1541354400</c:v>
                </c:pt>
                <c:pt idx="77466">
                  <c:v>1541358000</c:v>
                </c:pt>
                <c:pt idx="77467">
                  <c:v>1541361600</c:v>
                </c:pt>
                <c:pt idx="77468">
                  <c:v>1541365200</c:v>
                </c:pt>
                <c:pt idx="77469">
                  <c:v>1541368800</c:v>
                </c:pt>
                <c:pt idx="77470">
                  <c:v>1541372400</c:v>
                </c:pt>
                <c:pt idx="77471">
                  <c:v>1541376000</c:v>
                </c:pt>
                <c:pt idx="77472">
                  <c:v>1541379600</c:v>
                </c:pt>
                <c:pt idx="77473">
                  <c:v>1541383200</c:v>
                </c:pt>
                <c:pt idx="77474">
                  <c:v>1541386800</c:v>
                </c:pt>
                <c:pt idx="77475">
                  <c:v>1541390400</c:v>
                </c:pt>
                <c:pt idx="77476">
                  <c:v>1541394000</c:v>
                </c:pt>
                <c:pt idx="77477">
                  <c:v>1541397600</c:v>
                </c:pt>
                <c:pt idx="77478">
                  <c:v>1541401200</c:v>
                </c:pt>
                <c:pt idx="77479">
                  <c:v>1541404800</c:v>
                </c:pt>
                <c:pt idx="77480">
                  <c:v>1541408400</c:v>
                </c:pt>
                <c:pt idx="77481">
                  <c:v>1541412000</c:v>
                </c:pt>
                <c:pt idx="77482">
                  <c:v>1541415600</c:v>
                </c:pt>
                <c:pt idx="77483">
                  <c:v>1541419200</c:v>
                </c:pt>
                <c:pt idx="77484">
                  <c:v>1541422800</c:v>
                </c:pt>
                <c:pt idx="77485">
                  <c:v>1541426400</c:v>
                </c:pt>
                <c:pt idx="77486">
                  <c:v>1541430000</c:v>
                </c:pt>
                <c:pt idx="77487">
                  <c:v>1541433600</c:v>
                </c:pt>
                <c:pt idx="77488">
                  <c:v>1541437200</c:v>
                </c:pt>
                <c:pt idx="77489">
                  <c:v>1541440800</c:v>
                </c:pt>
                <c:pt idx="77490">
                  <c:v>1541444400</c:v>
                </c:pt>
                <c:pt idx="77491">
                  <c:v>1541448000</c:v>
                </c:pt>
                <c:pt idx="77492">
                  <c:v>1541451600</c:v>
                </c:pt>
                <c:pt idx="77493">
                  <c:v>1541455200</c:v>
                </c:pt>
                <c:pt idx="77494">
                  <c:v>1541458800</c:v>
                </c:pt>
                <c:pt idx="77495">
                  <c:v>1541462400</c:v>
                </c:pt>
                <c:pt idx="77496">
                  <c:v>1541466000</c:v>
                </c:pt>
                <c:pt idx="77497">
                  <c:v>1541469600</c:v>
                </c:pt>
                <c:pt idx="77498">
                  <c:v>1541473200</c:v>
                </c:pt>
                <c:pt idx="77499">
                  <c:v>1541476800</c:v>
                </c:pt>
                <c:pt idx="77500">
                  <c:v>1541480400</c:v>
                </c:pt>
                <c:pt idx="77501">
                  <c:v>1541484000</c:v>
                </c:pt>
                <c:pt idx="77502">
                  <c:v>1541487600</c:v>
                </c:pt>
                <c:pt idx="77503">
                  <c:v>1541491200</c:v>
                </c:pt>
                <c:pt idx="77504">
                  <c:v>1541494800</c:v>
                </c:pt>
                <c:pt idx="77505">
                  <c:v>1541498400</c:v>
                </c:pt>
                <c:pt idx="77506">
                  <c:v>1541502000</c:v>
                </c:pt>
                <c:pt idx="77507">
                  <c:v>1541505600</c:v>
                </c:pt>
                <c:pt idx="77508">
                  <c:v>1541509200</c:v>
                </c:pt>
                <c:pt idx="77509">
                  <c:v>1541512800</c:v>
                </c:pt>
                <c:pt idx="77510">
                  <c:v>1541516400</c:v>
                </c:pt>
                <c:pt idx="77511">
                  <c:v>1541520000</c:v>
                </c:pt>
                <c:pt idx="77512">
                  <c:v>1541523600</c:v>
                </c:pt>
                <c:pt idx="77513">
                  <c:v>1541527200</c:v>
                </c:pt>
                <c:pt idx="77514">
                  <c:v>1541530800</c:v>
                </c:pt>
                <c:pt idx="77515">
                  <c:v>1541534400</c:v>
                </c:pt>
                <c:pt idx="77516">
                  <c:v>1541538000</c:v>
                </c:pt>
                <c:pt idx="77517">
                  <c:v>1541541600</c:v>
                </c:pt>
                <c:pt idx="77518">
                  <c:v>1541545200</c:v>
                </c:pt>
                <c:pt idx="77519">
                  <c:v>1541548800</c:v>
                </c:pt>
                <c:pt idx="77520">
                  <c:v>1541552400</c:v>
                </c:pt>
                <c:pt idx="77521">
                  <c:v>1541556000</c:v>
                </c:pt>
                <c:pt idx="77522">
                  <c:v>1541559600</c:v>
                </c:pt>
                <c:pt idx="77523">
                  <c:v>1541563200</c:v>
                </c:pt>
                <c:pt idx="77524">
                  <c:v>1541566800</c:v>
                </c:pt>
                <c:pt idx="77525">
                  <c:v>1541570400</c:v>
                </c:pt>
                <c:pt idx="77526">
                  <c:v>1541574000</c:v>
                </c:pt>
                <c:pt idx="77527">
                  <c:v>1541577600</c:v>
                </c:pt>
                <c:pt idx="77528">
                  <c:v>1541581200</c:v>
                </c:pt>
                <c:pt idx="77529">
                  <c:v>1541584800</c:v>
                </c:pt>
                <c:pt idx="77530">
                  <c:v>1541588400</c:v>
                </c:pt>
                <c:pt idx="77531">
                  <c:v>1541592000</c:v>
                </c:pt>
                <c:pt idx="77532">
                  <c:v>1541595600</c:v>
                </c:pt>
                <c:pt idx="77533">
                  <c:v>1541599200</c:v>
                </c:pt>
                <c:pt idx="77534">
                  <c:v>1541602800</c:v>
                </c:pt>
                <c:pt idx="77535">
                  <c:v>1541606400</c:v>
                </c:pt>
                <c:pt idx="77536">
                  <c:v>1541610000</c:v>
                </c:pt>
                <c:pt idx="77537">
                  <c:v>1541613600</c:v>
                </c:pt>
                <c:pt idx="77538">
                  <c:v>1541617200</c:v>
                </c:pt>
                <c:pt idx="77539">
                  <c:v>1541620800</c:v>
                </c:pt>
                <c:pt idx="77540">
                  <c:v>1541624400</c:v>
                </c:pt>
                <c:pt idx="77541">
                  <c:v>1541628000</c:v>
                </c:pt>
                <c:pt idx="77542">
                  <c:v>1541631600</c:v>
                </c:pt>
                <c:pt idx="77543">
                  <c:v>1541635200</c:v>
                </c:pt>
                <c:pt idx="77544">
                  <c:v>1541638800</c:v>
                </c:pt>
                <c:pt idx="77545">
                  <c:v>1541642400</c:v>
                </c:pt>
                <c:pt idx="77546">
                  <c:v>1541646000</c:v>
                </c:pt>
                <c:pt idx="77547">
                  <c:v>1541649600</c:v>
                </c:pt>
                <c:pt idx="77548">
                  <c:v>1541653200</c:v>
                </c:pt>
                <c:pt idx="77549">
                  <c:v>1541656800</c:v>
                </c:pt>
                <c:pt idx="77550">
                  <c:v>1541660400</c:v>
                </c:pt>
                <c:pt idx="77551">
                  <c:v>1541664000</c:v>
                </c:pt>
                <c:pt idx="77552">
                  <c:v>1541667600</c:v>
                </c:pt>
                <c:pt idx="77553">
                  <c:v>1541671200</c:v>
                </c:pt>
                <c:pt idx="77554">
                  <c:v>1541674800</c:v>
                </c:pt>
                <c:pt idx="77555">
                  <c:v>1541678400</c:v>
                </c:pt>
                <c:pt idx="77556">
                  <c:v>1541682000</c:v>
                </c:pt>
                <c:pt idx="77557">
                  <c:v>1541685600</c:v>
                </c:pt>
                <c:pt idx="77558">
                  <c:v>1541689200</c:v>
                </c:pt>
                <c:pt idx="77559">
                  <c:v>1541692800</c:v>
                </c:pt>
                <c:pt idx="77560">
                  <c:v>1541696400</c:v>
                </c:pt>
                <c:pt idx="77561">
                  <c:v>1541700000</c:v>
                </c:pt>
                <c:pt idx="77562">
                  <c:v>1541703600</c:v>
                </c:pt>
                <c:pt idx="77563">
                  <c:v>1541707200</c:v>
                </c:pt>
                <c:pt idx="77564">
                  <c:v>1541710800</c:v>
                </c:pt>
                <c:pt idx="77565">
                  <c:v>1541714400</c:v>
                </c:pt>
                <c:pt idx="77566">
                  <c:v>1541718000</c:v>
                </c:pt>
                <c:pt idx="77567">
                  <c:v>1541721600</c:v>
                </c:pt>
                <c:pt idx="77568">
                  <c:v>1541725200</c:v>
                </c:pt>
                <c:pt idx="77569">
                  <c:v>1541728800</c:v>
                </c:pt>
                <c:pt idx="77570">
                  <c:v>1541732400</c:v>
                </c:pt>
                <c:pt idx="77571">
                  <c:v>1541736000</c:v>
                </c:pt>
                <c:pt idx="77572">
                  <c:v>1541739600</c:v>
                </c:pt>
                <c:pt idx="77573">
                  <c:v>1541743200</c:v>
                </c:pt>
                <c:pt idx="77574">
                  <c:v>1541746800</c:v>
                </c:pt>
                <c:pt idx="77575">
                  <c:v>1541750400</c:v>
                </c:pt>
                <c:pt idx="77576">
                  <c:v>1541754000</c:v>
                </c:pt>
                <c:pt idx="77577">
                  <c:v>1541757600</c:v>
                </c:pt>
                <c:pt idx="77578">
                  <c:v>1541761200</c:v>
                </c:pt>
                <c:pt idx="77579">
                  <c:v>1541764800</c:v>
                </c:pt>
                <c:pt idx="77580">
                  <c:v>1541768400</c:v>
                </c:pt>
                <c:pt idx="77581">
                  <c:v>1541772000</c:v>
                </c:pt>
                <c:pt idx="77582">
                  <c:v>1541775600</c:v>
                </c:pt>
                <c:pt idx="77583">
                  <c:v>1541779200</c:v>
                </c:pt>
                <c:pt idx="77584">
                  <c:v>1541782800</c:v>
                </c:pt>
                <c:pt idx="77585">
                  <c:v>1541786400</c:v>
                </c:pt>
                <c:pt idx="77586">
                  <c:v>1541790000</c:v>
                </c:pt>
                <c:pt idx="77587">
                  <c:v>1541793600</c:v>
                </c:pt>
                <c:pt idx="77588">
                  <c:v>1541797200</c:v>
                </c:pt>
                <c:pt idx="77589">
                  <c:v>1541800800</c:v>
                </c:pt>
                <c:pt idx="77590">
                  <c:v>1541804400</c:v>
                </c:pt>
                <c:pt idx="77591">
                  <c:v>1541808000</c:v>
                </c:pt>
                <c:pt idx="77592">
                  <c:v>1541811600</c:v>
                </c:pt>
                <c:pt idx="77593">
                  <c:v>1541815200</c:v>
                </c:pt>
                <c:pt idx="77594">
                  <c:v>1541818800</c:v>
                </c:pt>
                <c:pt idx="77595">
                  <c:v>1541822400</c:v>
                </c:pt>
                <c:pt idx="77596">
                  <c:v>1541826000</c:v>
                </c:pt>
                <c:pt idx="77597">
                  <c:v>1541829600</c:v>
                </c:pt>
                <c:pt idx="77598">
                  <c:v>1541833200</c:v>
                </c:pt>
                <c:pt idx="77599">
                  <c:v>1541836800</c:v>
                </c:pt>
                <c:pt idx="77600">
                  <c:v>1541840400</c:v>
                </c:pt>
                <c:pt idx="77601">
                  <c:v>1541844000</c:v>
                </c:pt>
                <c:pt idx="77602">
                  <c:v>1541847600</c:v>
                </c:pt>
                <c:pt idx="77603">
                  <c:v>1541851200</c:v>
                </c:pt>
                <c:pt idx="77604">
                  <c:v>1541854800</c:v>
                </c:pt>
                <c:pt idx="77605">
                  <c:v>1541858400</c:v>
                </c:pt>
                <c:pt idx="77606">
                  <c:v>1541862000</c:v>
                </c:pt>
                <c:pt idx="77607">
                  <c:v>1541865600</c:v>
                </c:pt>
                <c:pt idx="77608">
                  <c:v>1541869200</c:v>
                </c:pt>
                <c:pt idx="77609">
                  <c:v>1541872800</c:v>
                </c:pt>
                <c:pt idx="77610">
                  <c:v>1541876400</c:v>
                </c:pt>
                <c:pt idx="77611">
                  <c:v>1541880000</c:v>
                </c:pt>
                <c:pt idx="77612">
                  <c:v>1541883600</c:v>
                </c:pt>
                <c:pt idx="77613">
                  <c:v>1541887200</c:v>
                </c:pt>
                <c:pt idx="77614">
                  <c:v>1541890800</c:v>
                </c:pt>
                <c:pt idx="77615">
                  <c:v>1541894400</c:v>
                </c:pt>
                <c:pt idx="77616">
                  <c:v>1541898000</c:v>
                </c:pt>
                <c:pt idx="77617">
                  <c:v>1541901600</c:v>
                </c:pt>
                <c:pt idx="77618">
                  <c:v>1541905200</c:v>
                </c:pt>
                <c:pt idx="77619">
                  <c:v>1541908800</c:v>
                </c:pt>
                <c:pt idx="77620">
                  <c:v>1541912400</c:v>
                </c:pt>
                <c:pt idx="77621">
                  <c:v>1541916000</c:v>
                </c:pt>
                <c:pt idx="77622">
                  <c:v>1541919600</c:v>
                </c:pt>
                <c:pt idx="77623">
                  <c:v>1541923200</c:v>
                </c:pt>
                <c:pt idx="77624">
                  <c:v>1541926800</c:v>
                </c:pt>
                <c:pt idx="77625">
                  <c:v>1541930400</c:v>
                </c:pt>
                <c:pt idx="77626">
                  <c:v>1541934000</c:v>
                </c:pt>
                <c:pt idx="77627">
                  <c:v>1541937600</c:v>
                </c:pt>
                <c:pt idx="77628">
                  <c:v>1541941200</c:v>
                </c:pt>
                <c:pt idx="77629">
                  <c:v>1541944800</c:v>
                </c:pt>
                <c:pt idx="77630">
                  <c:v>1541948400</c:v>
                </c:pt>
                <c:pt idx="77631">
                  <c:v>1541952000</c:v>
                </c:pt>
                <c:pt idx="77632">
                  <c:v>1541955600</c:v>
                </c:pt>
                <c:pt idx="77633">
                  <c:v>1541959200</c:v>
                </c:pt>
                <c:pt idx="77634">
                  <c:v>1541962800</c:v>
                </c:pt>
                <c:pt idx="77635">
                  <c:v>1541966400</c:v>
                </c:pt>
                <c:pt idx="77636">
                  <c:v>1541970000</c:v>
                </c:pt>
                <c:pt idx="77637">
                  <c:v>1541973600</c:v>
                </c:pt>
                <c:pt idx="77638">
                  <c:v>1541977200</c:v>
                </c:pt>
                <c:pt idx="77639">
                  <c:v>1541980800</c:v>
                </c:pt>
                <c:pt idx="77640">
                  <c:v>1541984400</c:v>
                </c:pt>
                <c:pt idx="77641">
                  <c:v>1541988000</c:v>
                </c:pt>
                <c:pt idx="77642">
                  <c:v>1541991600</c:v>
                </c:pt>
                <c:pt idx="77643">
                  <c:v>1541995200</c:v>
                </c:pt>
                <c:pt idx="77644">
                  <c:v>1541998800</c:v>
                </c:pt>
                <c:pt idx="77645">
                  <c:v>1542002400</c:v>
                </c:pt>
                <c:pt idx="77646">
                  <c:v>1542006000</c:v>
                </c:pt>
                <c:pt idx="77647">
                  <c:v>1542009600</c:v>
                </c:pt>
                <c:pt idx="77648">
                  <c:v>1542013200</c:v>
                </c:pt>
                <c:pt idx="77649">
                  <c:v>1542016800</c:v>
                </c:pt>
                <c:pt idx="77650">
                  <c:v>1542020400</c:v>
                </c:pt>
                <c:pt idx="77651">
                  <c:v>1542024000</c:v>
                </c:pt>
                <c:pt idx="77652">
                  <c:v>1542027600</c:v>
                </c:pt>
                <c:pt idx="77653">
                  <c:v>1542031200</c:v>
                </c:pt>
                <c:pt idx="77654">
                  <c:v>1542034800</c:v>
                </c:pt>
                <c:pt idx="77655">
                  <c:v>1542038400</c:v>
                </c:pt>
                <c:pt idx="77656">
                  <c:v>1542042000</c:v>
                </c:pt>
                <c:pt idx="77657">
                  <c:v>1542045600</c:v>
                </c:pt>
                <c:pt idx="77658">
                  <c:v>1542049200</c:v>
                </c:pt>
                <c:pt idx="77659">
                  <c:v>1542052800</c:v>
                </c:pt>
                <c:pt idx="77660">
                  <c:v>1542056400</c:v>
                </c:pt>
                <c:pt idx="77661">
                  <c:v>1542060000</c:v>
                </c:pt>
                <c:pt idx="77662">
                  <c:v>1542063600</c:v>
                </c:pt>
                <c:pt idx="77663">
                  <c:v>1542067200</c:v>
                </c:pt>
                <c:pt idx="77664">
                  <c:v>1542070800</c:v>
                </c:pt>
                <c:pt idx="77665">
                  <c:v>1542074400</c:v>
                </c:pt>
                <c:pt idx="77666">
                  <c:v>1542078000</c:v>
                </c:pt>
                <c:pt idx="77667">
                  <c:v>1542081600</c:v>
                </c:pt>
                <c:pt idx="77668">
                  <c:v>1542085200</c:v>
                </c:pt>
                <c:pt idx="77669">
                  <c:v>1542088800</c:v>
                </c:pt>
                <c:pt idx="77670">
                  <c:v>1542092400</c:v>
                </c:pt>
                <c:pt idx="77671">
                  <c:v>1542096000</c:v>
                </c:pt>
                <c:pt idx="77672">
                  <c:v>1542099600</c:v>
                </c:pt>
                <c:pt idx="77673">
                  <c:v>1542103200</c:v>
                </c:pt>
                <c:pt idx="77674">
                  <c:v>1542106800</c:v>
                </c:pt>
                <c:pt idx="77675">
                  <c:v>1542110400</c:v>
                </c:pt>
                <c:pt idx="77676">
                  <c:v>1542114000</c:v>
                </c:pt>
                <c:pt idx="77677">
                  <c:v>1542117600</c:v>
                </c:pt>
                <c:pt idx="77678">
                  <c:v>1542121200</c:v>
                </c:pt>
                <c:pt idx="77679">
                  <c:v>1542124800</c:v>
                </c:pt>
                <c:pt idx="77680">
                  <c:v>1542128400</c:v>
                </c:pt>
                <c:pt idx="77681">
                  <c:v>1542132000</c:v>
                </c:pt>
                <c:pt idx="77682">
                  <c:v>1542135600</c:v>
                </c:pt>
                <c:pt idx="77683">
                  <c:v>1542139200</c:v>
                </c:pt>
                <c:pt idx="77684">
                  <c:v>1542142800</c:v>
                </c:pt>
                <c:pt idx="77685">
                  <c:v>1542146400</c:v>
                </c:pt>
                <c:pt idx="77686">
                  <c:v>1542150000</c:v>
                </c:pt>
                <c:pt idx="77687">
                  <c:v>1542153600</c:v>
                </c:pt>
                <c:pt idx="77688">
                  <c:v>1542157200</c:v>
                </c:pt>
                <c:pt idx="77689">
                  <c:v>1542160800</c:v>
                </c:pt>
                <c:pt idx="77690">
                  <c:v>1542164400</c:v>
                </c:pt>
                <c:pt idx="77691">
                  <c:v>1542168000</c:v>
                </c:pt>
                <c:pt idx="77692">
                  <c:v>1542171600</c:v>
                </c:pt>
                <c:pt idx="77693">
                  <c:v>1542175200</c:v>
                </c:pt>
                <c:pt idx="77694">
                  <c:v>1542178800</c:v>
                </c:pt>
                <c:pt idx="77695">
                  <c:v>1542182400</c:v>
                </c:pt>
                <c:pt idx="77696">
                  <c:v>1542186000</c:v>
                </c:pt>
                <c:pt idx="77697">
                  <c:v>1542189600</c:v>
                </c:pt>
                <c:pt idx="77698">
                  <c:v>1542193200</c:v>
                </c:pt>
                <c:pt idx="77699">
                  <c:v>1542196800</c:v>
                </c:pt>
                <c:pt idx="77700">
                  <c:v>1542200400</c:v>
                </c:pt>
                <c:pt idx="77701">
                  <c:v>1542204000</c:v>
                </c:pt>
                <c:pt idx="77702">
                  <c:v>1542207600</c:v>
                </c:pt>
                <c:pt idx="77703">
                  <c:v>1542211200</c:v>
                </c:pt>
                <c:pt idx="77704">
                  <c:v>1542214800</c:v>
                </c:pt>
                <c:pt idx="77705">
                  <c:v>1542218400</c:v>
                </c:pt>
                <c:pt idx="77706">
                  <c:v>1542222000</c:v>
                </c:pt>
                <c:pt idx="77707">
                  <c:v>1542225600</c:v>
                </c:pt>
                <c:pt idx="77708">
                  <c:v>1542229200</c:v>
                </c:pt>
                <c:pt idx="77709">
                  <c:v>1542232800</c:v>
                </c:pt>
                <c:pt idx="77710">
                  <c:v>1542236400</c:v>
                </c:pt>
                <c:pt idx="77711">
                  <c:v>1542240000</c:v>
                </c:pt>
                <c:pt idx="77712">
                  <c:v>1542243600</c:v>
                </c:pt>
                <c:pt idx="77713">
                  <c:v>1542247200</c:v>
                </c:pt>
                <c:pt idx="77714">
                  <c:v>1542250800</c:v>
                </c:pt>
                <c:pt idx="77715">
                  <c:v>1542254400</c:v>
                </c:pt>
                <c:pt idx="77716">
                  <c:v>1542258000</c:v>
                </c:pt>
                <c:pt idx="77717">
                  <c:v>1542261600</c:v>
                </c:pt>
                <c:pt idx="77718">
                  <c:v>1542265200</c:v>
                </c:pt>
                <c:pt idx="77719">
                  <c:v>1542268800</c:v>
                </c:pt>
                <c:pt idx="77720">
                  <c:v>1542272400</c:v>
                </c:pt>
                <c:pt idx="77721">
                  <c:v>1542276000</c:v>
                </c:pt>
                <c:pt idx="77722">
                  <c:v>1542279600</c:v>
                </c:pt>
                <c:pt idx="77723">
                  <c:v>1542283200</c:v>
                </c:pt>
                <c:pt idx="77724">
                  <c:v>1542286800</c:v>
                </c:pt>
                <c:pt idx="77725">
                  <c:v>1542290400</c:v>
                </c:pt>
                <c:pt idx="77726">
                  <c:v>1542294000</c:v>
                </c:pt>
                <c:pt idx="77727">
                  <c:v>1542297600</c:v>
                </c:pt>
                <c:pt idx="77728">
                  <c:v>1542301200</c:v>
                </c:pt>
                <c:pt idx="77729">
                  <c:v>1542304800</c:v>
                </c:pt>
                <c:pt idx="77730">
                  <c:v>1542308400</c:v>
                </c:pt>
                <c:pt idx="77731">
                  <c:v>1542312000</c:v>
                </c:pt>
                <c:pt idx="77732">
                  <c:v>1542315600</c:v>
                </c:pt>
                <c:pt idx="77733">
                  <c:v>1542319200</c:v>
                </c:pt>
                <c:pt idx="77734">
                  <c:v>1542322800</c:v>
                </c:pt>
                <c:pt idx="77735">
                  <c:v>1542326400</c:v>
                </c:pt>
                <c:pt idx="77736">
                  <c:v>1542330000</c:v>
                </c:pt>
                <c:pt idx="77737">
                  <c:v>1542333600</c:v>
                </c:pt>
                <c:pt idx="77738">
                  <c:v>1542337200</c:v>
                </c:pt>
                <c:pt idx="77739">
                  <c:v>1542340800</c:v>
                </c:pt>
                <c:pt idx="77740">
                  <c:v>1542344400</c:v>
                </c:pt>
                <c:pt idx="77741">
                  <c:v>1542348000</c:v>
                </c:pt>
                <c:pt idx="77742">
                  <c:v>1542351600</c:v>
                </c:pt>
                <c:pt idx="77743">
                  <c:v>1542355200</c:v>
                </c:pt>
                <c:pt idx="77744">
                  <c:v>1542358800</c:v>
                </c:pt>
                <c:pt idx="77745">
                  <c:v>1542362400</c:v>
                </c:pt>
                <c:pt idx="77746">
                  <c:v>1542366000</c:v>
                </c:pt>
                <c:pt idx="77747">
                  <c:v>1542369600</c:v>
                </c:pt>
                <c:pt idx="77748">
                  <c:v>1542373200</c:v>
                </c:pt>
                <c:pt idx="77749">
                  <c:v>1542376800</c:v>
                </c:pt>
                <c:pt idx="77750">
                  <c:v>1542380400</c:v>
                </c:pt>
                <c:pt idx="77751">
                  <c:v>1542384000</c:v>
                </c:pt>
                <c:pt idx="77752">
                  <c:v>1542387600</c:v>
                </c:pt>
                <c:pt idx="77753">
                  <c:v>1542391200</c:v>
                </c:pt>
                <c:pt idx="77754">
                  <c:v>1542394800</c:v>
                </c:pt>
                <c:pt idx="77755">
                  <c:v>1542398400</c:v>
                </c:pt>
                <c:pt idx="77756">
                  <c:v>1542402000</c:v>
                </c:pt>
                <c:pt idx="77757">
                  <c:v>1542405600</c:v>
                </c:pt>
                <c:pt idx="77758">
                  <c:v>1542409200</c:v>
                </c:pt>
                <c:pt idx="77759">
                  <c:v>1542412800</c:v>
                </c:pt>
                <c:pt idx="77760">
                  <c:v>1542416400</c:v>
                </c:pt>
                <c:pt idx="77761">
                  <c:v>1542420000</c:v>
                </c:pt>
                <c:pt idx="77762">
                  <c:v>1542423600</c:v>
                </c:pt>
                <c:pt idx="77763">
                  <c:v>1542427200</c:v>
                </c:pt>
                <c:pt idx="77764">
                  <c:v>1542430800</c:v>
                </c:pt>
                <c:pt idx="77765">
                  <c:v>1542434400</c:v>
                </c:pt>
                <c:pt idx="77766">
                  <c:v>1542438000</c:v>
                </c:pt>
                <c:pt idx="77767">
                  <c:v>1542441600</c:v>
                </c:pt>
                <c:pt idx="77768">
                  <c:v>1542445200</c:v>
                </c:pt>
                <c:pt idx="77769">
                  <c:v>1542448800</c:v>
                </c:pt>
                <c:pt idx="77770">
                  <c:v>1542452400</c:v>
                </c:pt>
                <c:pt idx="77771">
                  <c:v>1542456000</c:v>
                </c:pt>
                <c:pt idx="77772">
                  <c:v>1542459600</c:v>
                </c:pt>
                <c:pt idx="77773">
                  <c:v>1542463200</c:v>
                </c:pt>
                <c:pt idx="77774">
                  <c:v>1542466800</c:v>
                </c:pt>
                <c:pt idx="77775">
                  <c:v>1542470400</c:v>
                </c:pt>
                <c:pt idx="77776">
                  <c:v>1542474000</c:v>
                </c:pt>
                <c:pt idx="77777">
                  <c:v>1542477600</c:v>
                </c:pt>
                <c:pt idx="77778">
                  <c:v>1542481200</c:v>
                </c:pt>
                <c:pt idx="77779">
                  <c:v>1542484800</c:v>
                </c:pt>
                <c:pt idx="77780">
                  <c:v>1542488400</c:v>
                </c:pt>
                <c:pt idx="77781">
                  <c:v>1542492000</c:v>
                </c:pt>
                <c:pt idx="77782">
                  <c:v>1542495600</c:v>
                </c:pt>
                <c:pt idx="77783">
                  <c:v>1542499200</c:v>
                </c:pt>
                <c:pt idx="77784">
                  <c:v>1542502800</c:v>
                </c:pt>
                <c:pt idx="77785">
                  <c:v>1542506400</c:v>
                </c:pt>
                <c:pt idx="77786">
                  <c:v>1542510000</c:v>
                </c:pt>
                <c:pt idx="77787">
                  <c:v>1542513600</c:v>
                </c:pt>
                <c:pt idx="77788">
                  <c:v>1542517200</c:v>
                </c:pt>
                <c:pt idx="77789">
                  <c:v>1542520800</c:v>
                </c:pt>
                <c:pt idx="77790">
                  <c:v>1542524400</c:v>
                </c:pt>
                <c:pt idx="77791">
                  <c:v>1542528000</c:v>
                </c:pt>
                <c:pt idx="77792">
                  <c:v>1542531600</c:v>
                </c:pt>
                <c:pt idx="77793">
                  <c:v>1542535200</c:v>
                </c:pt>
                <c:pt idx="77794">
                  <c:v>1542538800</c:v>
                </c:pt>
                <c:pt idx="77795">
                  <c:v>1542542400</c:v>
                </c:pt>
                <c:pt idx="77796">
                  <c:v>1542546000</c:v>
                </c:pt>
                <c:pt idx="77797">
                  <c:v>1542549600</c:v>
                </c:pt>
                <c:pt idx="77798">
                  <c:v>1542553200</c:v>
                </c:pt>
                <c:pt idx="77799">
                  <c:v>1542556800</c:v>
                </c:pt>
                <c:pt idx="77800">
                  <c:v>1542560400</c:v>
                </c:pt>
                <c:pt idx="77801">
                  <c:v>1542564000</c:v>
                </c:pt>
                <c:pt idx="77802">
                  <c:v>1542567600</c:v>
                </c:pt>
                <c:pt idx="77803">
                  <c:v>1542571200</c:v>
                </c:pt>
                <c:pt idx="77804">
                  <c:v>1542574800</c:v>
                </c:pt>
                <c:pt idx="77805">
                  <c:v>1542578400</c:v>
                </c:pt>
                <c:pt idx="77806">
                  <c:v>1542582000</c:v>
                </c:pt>
                <c:pt idx="77807">
                  <c:v>1542585600</c:v>
                </c:pt>
                <c:pt idx="77808">
                  <c:v>1542589200</c:v>
                </c:pt>
                <c:pt idx="77809">
                  <c:v>1542592800</c:v>
                </c:pt>
                <c:pt idx="77810">
                  <c:v>1542596400</c:v>
                </c:pt>
                <c:pt idx="77811">
                  <c:v>1542600000</c:v>
                </c:pt>
                <c:pt idx="77812">
                  <c:v>1542603600</c:v>
                </c:pt>
                <c:pt idx="77813">
                  <c:v>1542607200</c:v>
                </c:pt>
                <c:pt idx="77814">
                  <c:v>1542610800</c:v>
                </c:pt>
                <c:pt idx="77815">
                  <c:v>1542614400</c:v>
                </c:pt>
                <c:pt idx="77816">
                  <c:v>1542618000</c:v>
                </c:pt>
                <c:pt idx="77817">
                  <c:v>1542621600</c:v>
                </c:pt>
                <c:pt idx="77818">
                  <c:v>1542625200</c:v>
                </c:pt>
                <c:pt idx="77819">
                  <c:v>1542628800</c:v>
                </c:pt>
                <c:pt idx="77820">
                  <c:v>1542632400</c:v>
                </c:pt>
                <c:pt idx="77821">
                  <c:v>1542636000</c:v>
                </c:pt>
                <c:pt idx="77822">
                  <c:v>1542639600</c:v>
                </c:pt>
                <c:pt idx="77823">
                  <c:v>1542643200</c:v>
                </c:pt>
                <c:pt idx="77824">
                  <c:v>1542646800</c:v>
                </c:pt>
                <c:pt idx="77825">
                  <c:v>1542650400</c:v>
                </c:pt>
                <c:pt idx="77826">
                  <c:v>1542654000</c:v>
                </c:pt>
                <c:pt idx="77827">
                  <c:v>1542657600</c:v>
                </c:pt>
                <c:pt idx="77828">
                  <c:v>1542661200</c:v>
                </c:pt>
                <c:pt idx="77829">
                  <c:v>1542664800</c:v>
                </c:pt>
                <c:pt idx="77830">
                  <c:v>1542668400</c:v>
                </c:pt>
                <c:pt idx="77831">
                  <c:v>1542672000</c:v>
                </c:pt>
                <c:pt idx="77832">
                  <c:v>1542675600</c:v>
                </c:pt>
                <c:pt idx="77833">
                  <c:v>1542679200</c:v>
                </c:pt>
                <c:pt idx="77834">
                  <c:v>1542682800</c:v>
                </c:pt>
                <c:pt idx="77835">
                  <c:v>1542686400</c:v>
                </c:pt>
                <c:pt idx="77836">
                  <c:v>1542690000</c:v>
                </c:pt>
                <c:pt idx="77837">
                  <c:v>1542693600</c:v>
                </c:pt>
                <c:pt idx="77838">
                  <c:v>1542697200</c:v>
                </c:pt>
                <c:pt idx="77839">
                  <c:v>1542700800</c:v>
                </c:pt>
                <c:pt idx="77840">
                  <c:v>1542704400</c:v>
                </c:pt>
                <c:pt idx="77841">
                  <c:v>1542708000</c:v>
                </c:pt>
                <c:pt idx="77842">
                  <c:v>1542711600</c:v>
                </c:pt>
                <c:pt idx="77843">
                  <c:v>1542715200</c:v>
                </c:pt>
                <c:pt idx="77844">
                  <c:v>1542718800</c:v>
                </c:pt>
                <c:pt idx="77845">
                  <c:v>1542722400</c:v>
                </c:pt>
                <c:pt idx="77846">
                  <c:v>1542726000</c:v>
                </c:pt>
                <c:pt idx="77847">
                  <c:v>1542729600</c:v>
                </c:pt>
                <c:pt idx="77848">
                  <c:v>1542733200</c:v>
                </c:pt>
                <c:pt idx="77849">
                  <c:v>1542736800</c:v>
                </c:pt>
                <c:pt idx="77850">
                  <c:v>1542740400</c:v>
                </c:pt>
                <c:pt idx="77851">
                  <c:v>1542744000</c:v>
                </c:pt>
                <c:pt idx="77852">
                  <c:v>1542747600</c:v>
                </c:pt>
                <c:pt idx="77853">
                  <c:v>1542751200</c:v>
                </c:pt>
                <c:pt idx="77854">
                  <c:v>1542754800</c:v>
                </c:pt>
                <c:pt idx="77855">
                  <c:v>1542758400</c:v>
                </c:pt>
                <c:pt idx="77856">
                  <c:v>1542762000</c:v>
                </c:pt>
                <c:pt idx="77857">
                  <c:v>1542765600</c:v>
                </c:pt>
                <c:pt idx="77858">
                  <c:v>1542769200</c:v>
                </c:pt>
                <c:pt idx="77859">
                  <c:v>1542772800</c:v>
                </c:pt>
                <c:pt idx="77860">
                  <c:v>1542776400</c:v>
                </c:pt>
                <c:pt idx="77861">
                  <c:v>1542780000</c:v>
                </c:pt>
                <c:pt idx="77862">
                  <c:v>1542783600</c:v>
                </c:pt>
                <c:pt idx="77863">
                  <c:v>1542787200</c:v>
                </c:pt>
                <c:pt idx="77864">
                  <c:v>1542790800</c:v>
                </c:pt>
                <c:pt idx="77865">
                  <c:v>1542794400</c:v>
                </c:pt>
                <c:pt idx="77866">
                  <c:v>1542798000</c:v>
                </c:pt>
                <c:pt idx="77867">
                  <c:v>1542801600</c:v>
                </c:pt>
                <c:pt idx="77868">
                  <c:v>1542805200</c:v>
                </c:pt>
                <c:pt idx="77869">
                  <c:v>1542808800</c:v>
                </c:pt>
                <c:pt idx="77870">
                  <c:v>1542812400</c:v>
                </c:pt>
                <c:pt idx="77871">
                  <c:v>1542816000</c:v>
                </c:pt>
                <c:pt idx="77872">
                  <c:v>1542819600</c:v>
                </c:pt>
                <c:pt idx="77873">
                  <c:v>1542823200</c:v>
                </c:pt>
                <c:pt idx="77874">
                  <c:v>1542826800</c:v>
                </c:pt>
                <c:pt idx="77875">
                  <c:v>1542830400</c:v>
                </c:pt>
                <c:pt idx="77876">
                  <c:v>1542834000</c:v>
                </c:pt>
                <c:pt idx="77877">
                  <c:v>1542837600</c:v>
                </c:pt>
                <c:pt idx="77878">
                  <c:v>1542841200</c:v>
                </c:pt>
                <c:pt idx="77879">
                  <c:v>1542844800</c:v>
                </c:pt>
                <c:pt idx="77880">
                  <c:v>1542848400</c:v>
                </c:pt>
                <c:pt idx="77881">
                  <c:v>1542852000</c:v>
                </c:pt>
                <c:pt idx="77882">
                  <c:v>1542855600</c:v>
                </c:pt>
                <c:pt idx="77883">
                  <c:v>1542859200</c:v>
                </c:pt>
                <c:pt idx="77884">
                  <c:v>1542862800</c:v>
                </c:pt>
                <c:pt idx="77885">
                  <c:v>1542866400</c:v>
                </c:pt>
                <c:pt idx="77886">
                  <c:v>1542870000</c:v>
                </c:pt>
                <c:pt idx="77887">
                  <c:v>1542873600</c:v>
                </c:pt>
                <c:pt idx="77888">
                  <c:v>1542877200</c:v>
                </c:pt>
                <c:pt idx="77889">
                  <c:v>1542880800</c:v>
                </c:pt>
                <c:pt idx="77890">
                  <c:v>1542884400</c:v>
                </c:pt>
                <c:pt idx="77891">
                  <c:v>1542888000</c:v>
                </c:pt>
                <c:pt idx="77892">
                  <c:v>1542891600</c:v>
                </c:pt>
                <c:pt idx="77893">
                  <c:v>1542895200</c:v>
                </c:pt>
                <c:pt idx="77894">
                  <c:v>1542898800</c:v>
                </c:pt>
                <c:pt idx="77895">
                  <c:v>1542902400</c:v>
                </c:pt>
                <c:pt idx="77896">
                  <c:v>1542906000</c:v>
                </c:pt>
                <c:pt idx="77897">
                  <c:v>1542909600</c:v>
                </c:pt>
                <c:pt idx="77898">
                  <c:v>1542913200</c:v>
                </c:pt>
                <c:pt idx="77899">
                  <c:v>1542916800</c:v>
                </c:pt>
                <c:pt idx="77900">
                  <c:v>1542920400</c:v>
                </c:pt>
                <c:pt idx="77901">
                  <c:v>1542924000</c:v>
                </c:pt>
                <c:pt idx="77902">
                  <c:v>1542927600</c:v>
                </c:pt>
                <c:pt idx="77903">
                  <c:v>1542931200</c:v>
                </c:pt>
                <c:pt idx="77904">
                  <c:v>1542934800</c:v>
                </c:pt>
                <c:pt idx="77905">
                  <c:v>1542938400</c:v>
                </c:pt>
                <c:pt idx="77906">
                  <c:v>1542942000</c:v>
                </c:pt>
                <c:pt idx="77907">
                  <c:v>1542945600</c:v>
                </c:pt>
                <c:pt idx="77908">
                  <c:v>1542949200</c:v>
                </c:pt>
                <c:pt idx="77909">
                  <c:v>1542952800</c:v>
                </c:pt>
                <c:pt idx="77910">
                  <c:v>1542956400</c:v>
                </c:pt>
                <c:pt idx="77911">
                  <c:v>1542960000</c:v>
                </c:pt>
                <c:pt idx="77912">
                  <c:v>1542963600</c:v>
                </c:pt>
                <c:pt idx="77913">
                  <c:v>1542967200</c:v>
                </c:pt>
                <c:pt idx="77914">
                  <c:v>1542970800</c:v>
                </c:pt>
                <c:pt idx="77915">
                  <c:v>1542974400</c:v>
                </c:pt>
                <c:pt idx="77916">
                  <c:v>1542978000</c:v>
                </c:pt>
                <c:pt idx="77917">
                  <c:v>1542981600</c:v>
                </c:pt>
                <c:pt idx="77918">
                  <c:v>1542985200</c:v>
                </c:pt>
                <c:pt idx="77919">
                  <c:v>1542988800</c:v>
                </c:pt>
                <c:pt idx="77920">
                  <c:v>1542992400</c:v>
                </c:pt>
                <c:pt idx="77921">
                  <c:v>1542996000</c:v>
                </c:pt>
                <c:pt idx="77922">
                  <c:v>1542999600</c:v>
                </c:pt>
                <c:pt idx="77923">
                  <c:v>1543003200</c:v>
                </c:pt>
                <c:pt idx="77924">
                  <c:v>1543006800</c:v>
                </c:pt>
                <c:pt idx="77925">
                  <c:v>1543010400</c:v>
                </c:pt>
                <c:pt idx="77926">
                  <c:v>1543014000</c:v>
                </c:pt>
                <c:pt idx="77927">
                  <c:v>1543017600</c:v>
                </c:pt>
                <c:pt idx="77928">
                  <c:v>1543021200</c:v>
                </c:pt>
                <c:pt idx="77929">
                  <c:v>1543024800</c:v>
                </c:pt>
                <c:pt idx="77930">
                  <c:v>1543028400</c:v>
                </c:pt>
                <c:pt idx="77931">
                  <c:v>1543032000</c:v>
                </c:pt>
                <c:pt idx="77932">
                  <c:v>1543035600</c:v>
                </c:pt>
                <c:pt idx="77933">
                  <c:v>1543039200</c:v>
                </c:pt>
                <c:pt idx="77934">
                  <c:v>1543042800</c:v>
                </c:pt>
                <c:pt idx="77935">
                  <c:v>1543046400</c:v>
                </c:pt>
                <c:pt idx="77936">
                  <c:v>1543050000</c:v>
                </c:pt>
                <c:pt idx="77937">
                  <c:v>1543053600</c:v>
                </c:pt>
                <c:pt idx="77938">
                  <c:v>1543057200</c:v>
                </c:pt>
                <c:pt idx="77939">
                  <c:v>1543060800</c:v>
                </c:pt>
                <c:pt idx="77940">
                  <c:v>1543064400</c:v>
                </c:pt>
                <c:pt idx="77941">
                  <c:v>1543068000</c:v>
                </c:pt>
                <c:pt idx="77942">
                  <c:v>1543071600</c:v>
                </c:pt>
                <c:pt idx="77943">
                  <c:v>1543075200</c:v>
                </c:pt>
                <c:pt idx="77944">
                  <c:v>1543078800</c:v>
                </c:pt>
                <c:pt idx="77945">
                  <c:v>1543082400</c:v>
                </c:pt>
                <c:pt idx="77946">
                  <c:v>1543086000</c:v>
                </c:pt>
                <c:pt idx="77947">
                  <c:v>1543089600</c:v>
                </c:pt>
                <c:pt idx="77948">
                  <c:v>1543093200</c:v>
                </c:pt>
                <c:pt idx="77949">
                  <c:v>1543096800</c:v>
                </c:pt>
                <c:pt idx="77950">
                  <c:v>1543100400</c:v>
                </c:pt>
                <c:pt idx="77951">
                  <c:v>1543104000</c:v>
                </c:pt>
                <c:pt idx="77952">
                  <c:v>1543107600</c:v>
                </c:pt>
                <c:pt idx="77953">
                  <c:v>1543111200</c:v>
                </c:pt>
                <c:pt idx="77954">
                  <c:v>1543114800</c:v>
                </c:pt>
                <c:pt idx="77955">
                  <c:v>1543118400</c:v>
                </c:pt>
                <c:pt idx="77956">
                  <c:v>1543122000</c:v>
                </c:pt>
                <c:pt idx="77957">
                  <c:v>1543125600</c:v>
                </c:pt>
                <c:pt idx="77958">
                  <c:v>1543129200</c:v>
                </c:pt>
                <c:pt idx="77959">
                  <c:v>1543132800</c:v>
                </c:pt>
                <c:pt idx="77960">
                  <c:v>1543136400</c:v>
                </c:pt>
                <c:pt idx="77961">
                  <c:v>1543140000</c:v>
                </c:pt>
                <c:pt idx="77962">
                  <c:v>1543143600</c:v>
                </c:pt>
                <c:pt idx="77963">
                  <c:v>1543147200</c:v>
                </c:pt>
                <c:pt idx="77964">
                  <c:v>1543150800</c:v>
                </c:pt>
                <c:pt idx="77965">
                  <c:v>1543154400</c:v>
                </c:pt>
                <c:pt idx="77966">
                  <c:v>1543158000</c:v>
                </c:pt>
                <c:pt idx="77967">
                  <c:v>1543161600</c:v>
                </c:pt>
                <c:pt idx="77968">
                  <c:v>1543165200</c:v>
                </c:pt>
                <c:pt idx="77969">
                  <c:v>1543168800</c:v>
                </c:pt>
                <c:pt idx="77970">
                  <c:v>1543172400</c:v>
                </c:pt>
                <c:pt idx="77971">
                  <c:v>1543176000</c:v>
                </c:pt>
                <c:pt idx="77972">
                  <c:v>1543179600</c:v>
                </c:pt>
                <c:pt idx="77973">
                  <c:v>1543183200</c:v>
                </c:pt>
                <c:pt idx="77974">
                  <c:v>1543186800</c:v>
                </c:pt>
                <c:pt idx="77975">
                  <c:v>1543190400</c:v>
                </c:pt>
                <c:pt idx="77976">
                  <c:v>1543194000</c:v>
                </c:pt>
                <c:pt idx="77977">
                  <c:v>1543197600</c:v>
                </c:pt>
                <c:pt idx="77978">
                  <c:v>1543201200</c:v>
                </c:pt>
                <c:pt idx="77979">
                  <c:v>1543204800</c:v>
                </c:pt>
                <c:pt idx="77980">
                  <c:v>1543208400</c:v>
                </c:pt>
                <c:pt idx="77981">
                  <c:v>1543212000</c:v>
                </c:pt>
                <c:pt idx="77982">
                  <c:v>1543215600</c:v>
                </c:pt>
                <c:pt idx="77983">
                  <c:v>1543219200</c:v>
                </c:pt>
                <c:pt idx="77984">
                  <c:v>1543222800</c:v>
                </c:pt>
                <c:pt idx="77985">
                  <c:v>1543226400</c:v>
                </c:pt>
                <c:pt idx="77986">
                  <c:v>1543230000</c:v>
                </c:pt>
                <c:pt idx="77987">
                  <c:v>1543233600</c:v>
                </c:pt>
                <c:pt idx="77988">
                  <c:v>1543237200</c:v>
                </c:pt>
                <c:pt idx="77989">
                  <c:v>1543240800</c:v>
                </c:pt>
                <c:pt idx="77990">
                  <c:v>1543244400</c:v>
                </c:pt>
                <c:pt idx="77991">
                  <c:v>1543248000</c:v>
                </c:pt>
                <c:pt idx="77992">
                  <c:v>1543251600</c:v>
                </c:pt>
                <c:pt idx="77993">
                  <c:v>1543255200</c:v>
                </c:pt>
                <c:pt idx="77994">
                  <c:v>1543258800</c:v>
                </c:pt>
                <c:pt idx="77995">
                  <c:v>1543262400</c:v>
                </c:pt>
                <c:pt idx="77996">
                  <c:v>1543266000</c:v>
                </c:pt>
                <c:pt idx="77997">
                  <c:v>1543269600</c:v>
                </c:pt>
                <c:pt idx="77998">
                  <c:v>1543273200</c:v>
                </c:pt>
                <c:pt idx="77999">
                  <c:v>1543276800</c:v>
                </c:pt>
                <c:pt idx="78000">
                  <c:v>1543280400</c:v>
                </c:pt>
                <c:pt idx="78001">
                  <c:v>1543284000</c:v>
                </c:pt>
                <c:pt idx="78002">
                  <c:v>1543287600</c:v>
                </c:pt>
                <c:pt idx="78003">
                  <c:v>1543291200</c:v>
                </c:pt>
                <c:pt idx="78004">
                  <c:v>1543294800</c:v>
                </c:pt>
                <c:pt idx="78005">
                  <c:v>1543298400</c:v>
                </c:pt>
                <c:pt idx="78006">
                  <c:v>1543302000</c:v>
                </c:pt>
                <c:pt idx="78007">
                  <c:v>1543305600</c:v>
                </c:pt>
                <c:pt idx="78008">
                  <c:v>1543309200</c:v>
                </c:pt>
                <c:pt idx="78009">
                  <c:v>1543312800</c:v>
                </c:pt>
                <c:pt idx="78010">
                  <c:v>1543316400</c:v>
                </c:pt>
                <c:pt idx="78011">
                  <c:v>1543320000</c:v>
                </c:pt>
                <c:pt idx="78012">
                  <c:v>1543323600</c:v>
                </c:pt>
                <c:pt idx="78013">
                  <c:v>1543327200</c:v>
                </c:pt>
                <c:pt idx="78014">
                  <c:v>1543330800</c:v>
                </c:pt>
                <c:pt idx="78015">
                  <c:v>1543334400</c:v>
                </c:pt>
                <c:pt idx="78016">
                  <c:v>1543338000</c:v>
                </c:pt>
                <c:pt idx="78017">
                  <c:v>1543341600</c:v>
                </c:pt>
                <c:pt idx="78018">
                  <c:v>1543345200</c:v>
                </c:pt>
                <c:pt idx="78019">
                  <c:v>1543348800</c:v>
                </c:pt>
                <c:pt idx="78020">
                  <c:v>1543352400</c:v>
                </c:pt>
                <c:pt idx="78021">
                  <c:v>1543356000</c:v>
                </c:pt>
                <c:pt idx="78022">
                  <c:v>1543359600</c:v>
                </c:pt>
                <c:pt idx="78023">
                  <c:v>1543363200</c:v>
                </c:pt>
                <c:pt idx="78024">
                  <c:v>1543366800</c:v>
                </c:pt>
                <c:pt idx="78025">
                  <c:v>1543370400</c:v>
                </c:pt>
                <c:pt idx="78026">
                  <c:v>1543374000</c:v>
                </c:pt>
                <c:pt idx="78027">
                  <c:v>1543377600</c:v>
                </c:pt>
                <c:pt idx="78028">
                  <c:v>1543381200</c:v>
                </c:pt>
                <c:pt idx="78029">
                  <c:v>1543384800</c:v>
                </c:pt>
                <c:pt idx="78030">
                  <c:v>1543388400</c:v>
                </c:pt>
                <c:pt idx="78031">
                  <c:v>1543392000</c:v>
                </c:pt>
                <c:pt idx="78032">
                  <c:v>1543395600</c:v>
                </c:pt>
                <c:pt idx="78033">
                  <c:v>1543399200</c:v>
                </c:pt>
                <c:pt idx="78034">
                  <c:v>1543402800</c:v>
                </c:pt>
                <c:pt idx="78035">
                  <c:v>1543406400</c:v>
                </c:pt>
                <c:pt idx="78036">
                  <c:v>1543410000</c:v>
                </c:pt>
                <c:pt idx="78037">
                  <c:v>1543413600</c:v>
                </c:pt>
                <c:pt idx="78038">
                  <c:v>1543417200</c:v>
                </c:pt>
                <c:pt idx="78039">
                  <c:v>1543420800</c:v>
                </c:pt>
                <c:pt idx="78040">
                  <c:v>1543424400</c:v>
                </c:pt>
                <c:pt idx="78041">
                  <c:v>1543428000</c:v>
                </c:pt>
                <c:pt idx="78042">
                  <c:v>1543431600</c:v>
                </c:pt>
                <c:pt idx="78043">
                  <c:v>1543435200</c:v>
                </c:pt>
                <c:pt idx="78044">
                  <c:v>1543438800</c:v>
                </c:pt>
                <c:pt idx="78045">
                  <c:v>1543442400</c:v>
                </c:pt>
                <c:pt idx="78046">
                  <c:v>1543446000</c:v>
                </c:pt>
                <c:pt idx="78047">
                  <c:v>1543449600</c:v>
                </c:pt>
                <c:pt idx="78048">
                  <c:v>1543453200</c:v>
                </c:pt>
                <c:pt idx="78049">
                  <c:v>1543456800</c:v>
                </c:pt>
                <c:pt idx="78050">
                  <c:v>1543460400</c:v>
                </c:pt>
                <c:pt idx="78051">
                  <c:v>1543464000</c:v>
                </c:pt>
                <c:pt idx="78052">
                  <c:v>1543467600</c:v>
                </c:pt>
                <c:pt idx="78053">
                  <c:v>1543471200</c:v>
                </c:pt>
                <c:pt idx="78054">
                  <c:v>1543474800</c:v>
                </c:pt>
                <c:pt idx="78055">
                  <c:v>1543478400</c:v>
                </c:pt>
                <c:pt idx="78056">
                  <c:v>1543482000</c:v>
                </c:pt>
                <c:pt idx="78057">
                  <c:v>1543485600</c:v>
                </c:pt>
                <c:pt idx="78058">
                  <c:v>1543489200</c:v>
                </c:pt>
                <c:pt idx="78059">
                  <c:v>1543492800</c:v>
                </c:pt>
                <c:pt idx="78060">
                  <c:v>1543496400</c:v>
                </c:pt>
                <c:pt idx="78061">
                  <c:v>1543500000</c:v>
                </c:pt>
                <c:pt idx="78062">
                  <c:v>1543503600</c:v>
                </c:pt>
                <c:pt idx="78063">
                  <c:v>1543507200</c:v>
                </c:pt>
                <c:pt idx="78064">
                  <c:v>1543510800</c:v>
                </c:pt>
                <c:pt idx="78065">
                  <c:v>1543514400</c:v>
                </c:pt>
                <c:pt idx="78066">
                  <c:v>1543518000</c:v>
                </c:pt>
                <c:pt idx="78067">
                  <c:v>1543521600</c:v>
                </c:pt>
                <c:pt idx="78068">
                  <c:v>1543525200</c:v>
                </c:pt>
                <c:pt idx="78069">
                  <c:v>1543528800</c:v>
                </c:pt>
                <c:pt idx="78070">
                  <c:v>1543532400</c:v>
                </c:pt>
                <c:pt idx="78071">
                  <c:v>1543536000</c:v>
                </c:pt>
                <c:pt idx="78072">
                  <c:v>1543539600</c:v>
                </c:pt>
                <c:pt idx="78073">
                  <c:v>1543543200</c:v>
                </c:pt>
                <c:pt idx="78074">
                  <c:v>1543546800</c:v>
                </c:pt>
                <c:pt idx="78075">
                  <c:v>1543550400</c:v>
                </c:pt>
                <c:pt idx="78076">
                  <c:v>1543554000</c:v>
                </c:pt>
                <c:pt idx="78077">
                  <c:v>1543557600</c:v>
                </c:pt>
                <c:pt idx="78078">
                  <c:v>1543561200</c:v>
                </c:pt>
                <c:pt idx="78079">
                  <c:v>1543564800</c:v>
                </c:pt>
                <c:pt idx="78080">
                  <c:v>1543568400</c:v>
                </c:pt>
                <c:pt idx="78081">
                  <c:v>1543572000</c:v>
                </c:pt>
                <c:pt idx="78082">
                  <c:v>1543575600</c:v>
                </c:pt>
                <c:pt idx="78083">
                  <c:v>1543579200</c:v>
                </c:pt>
                <c:pt idx="78084">
                  <c:v>1543582800</c:v>
                </c:pt>
                <c:pt idx="78085">
                  <c:v>1543586400</c:v>
                </c:pt>
                <c:pt idx="78086">
                  <c:v>1543590000</c:v>
                </c:pt>
                <c:pt idx="78087">
                  <c:v>1543593600</c:v>
                </c:pt>
                <c:pt idx="78088">
                  <c:v>1543597200</c:v>
                </c:pt>
                <c:pt idx="78089">
                  <c:v>1543600800</c:v>
                </c:pt>
                <c:pt idx="78090">
                  <c:v>1543604400</c:v>
                </c:pt>
                <c:pt idx="78091">
                  <c:v>1543608000</c:v>
                </c:pt>
                <c:pt idx="78092">
                  <c:v>1543611600</c:v>
                </c:pt>
                <c:pt idx="78093">
                  <c:v>1543615200</c:v>
                </c:pt>
                <c:pt idx="78094">
                  <c:v>1543618800</c:v>
                </c:pt>
                <c:pt idx="78095">
                  <c:v>1543622400</c:v>
                </c:pt>
                <c:pt idx="78096">
                  <c:v>1543626000</c:v>
                </c:pt>
                <c:pt idx="78097">
                  <c:v>1543629600</c:v>
                </c:pt>
                <c:pt idx="78098">
                  <c:v>1543633200</c:v>
                </c:pt>
                <c:pt idx="78099">
                  <c:v>1543636800</c:v>
                </c:pt>
                <c:pt idx="78100">
                  <c:v>1543640400</c:v>
                </c:pt>
                <c:pt idx="78101">
                  <c:v>1543644000</c:v>
                </c:pt>
                <c:pt idx="78102">
                  <c:v>1543647600</c:v>
                </c:pt>
                <c:pt idx="78103">
                  <c:v>1543651200</c:v>
                </c:pt>
                <c:pt idx="78104">
                  <c:v>1543654800</c:v>
                </c:pt>
                <c:pt idx="78105">
                  <c:v>1543658400</c:v>
                </c:pt>
                <c:pt idx="78106">
                  <c:v>1543662000</c:v>
                </c:pt>
                <c:pt idx="78107">
                  <c:v>1543665600</c:v>
                </c:pt>
                <c:pt idx="78108">
                  <c:v>1543669200</c:v>
                </c:pt>
                <c:pt idx="78109">
                  <c:v>1543672800</c:v>
                </c:pt>
                <c:pt idx="78110">
                  <c:v>1543676400</c:v>
                </c:pt>
                <c:pt idx="78111">
                  <c:v>1543680000</c:v>
                </c:pt>
                <c:pt idx="78112">
                  <c:v>1543683600</c:v>
                </c:pt>
                <c:pt idx="78113">
                  <c:v>1543687200</c:v>
                </c:pt>
                <c:pt idx="78114">
                  <c:v>1543690800</c:v>
                </c:pt>
                <c:pt idx="78115">
                  <c:v>1543694400</c:v>
                </c:pt>
                <c:pt idx="78116">
                  <c:v>1543698000</c:v>
                </c:pt>
                <c:pt idx="78117">
                  <c:v>1543701600</c:v>
                </c:pt>
                <c:pt idx="78118">
                  <c:v>1543705200</c:v>
                </c:pt>
                <c:pt idx="78119">
                  <c:v>1543708800</c:v>
                </c:pt>
                <c:pt idx="78120">
                  <c:v>1543712400</c:v>
                </c:pt>
                <c:pt idx="78121">
                  <c:v>1543716000</c:v>
                </c:pt>
                <c:pt idx="78122">
                  <c:v>1543719600</c:v>
                </c:pt>
                <c:pt idx="78123">
                  <c:v>1543723200</c:v>
                </c:pt>
                <c:pt idx="78124">
                  <c:v>1543726800</c:v>
                </c:pt>
                <c:pt idx="78125">
                  <c:v>1543730400</c:v>
                </c:pt>
                <c:pt idx="78126">
                  <c:v>1543734000</c:v>
                </c:pt>
                <c:pt idx="78127">
                  <c:v>1543737600</c:v>
                </c:pt>
                <c:pt idx="78128">
                  <c:v>1543741200</c:v>
                </c:pt>
                <c:pt idx="78129">
                  <c:v>1543744800</c:v>
                </c:pt>
                <c:pt idx="78130">
                  <c:v>1543748400</c:v>
                </c:pt>
                <c:pt idx="78131">
                  <c:v>1543752000</c:v>
                </c:pt>
                <c:pt idx="78132">
                  <c:v>1543755600</c:v>
                </c:pt>
                <c:pt idx="78133">
                  <c:v>1543759200</c:v>
                </c:pt>
                <c:pt idx="78134">
                  <c:v>1543762800</c:v>
                </c:pt>
                <c:pt idx="78135">
                  <c:v>1543766400</c:v>
                </c:pt>
                <c:pt idx="78136">
                  <c:v>1543770000</c:v>
                </c:pt>
                <c:pt idx="78137">
                  <c:v>1543773600</c:v>
                </c:pt>
                <c:pt idx="78138">
                  <c:v>1543777200</c:v>
                </c:pt>
                <c:pt idx="78139">
                  <c:v>1543780800</c:v>
                </c:pt>
                <c:pt idx="78140">
                  <c:v>1543784400</c:v>
                </c:pt>
                <c:pt idx="78141">
                  <c:v>1543788000</c:v>
                </c:pt>
                <c:pt idx="78142">
                  <c:v>1543791600</c:v>
                </c:pt>
                <c:pt idx="78143">
                  <c:v>1543795200</c:v>
                </c:pt>
                <c:pt idx="78144">
                  <c:v>1543798800</c:v>
                </c:pt>
                <c:pt idx="78145">
                  <c:v>1543802400</c:v>
                </c:pt>
                <c:pt idx="78146">
                  <c:v>1543806000</c:v>
                </c:pt>
                <c:pt idx="78147">
                  <c:v>1543809600</c:v>
                </c:pt>
                <c:pt idx="78148">
                  <c:v>1543813200</c:v>
                </c:pt>
                <c:pt idx="78149">
                  <c:v>1543816800</c:v>
                </c:pt>
                <c:pt idx="78150">
                  <c:v>1543820400</c:v>
                </c:pt>
                <c:pt idx="78151">
                  <c:v>1543824000</c:v>
                </c:pt>
                <c:pt idx="78152">
                  <c:v>1543827600</c:v>
                </c:pt>
                <c:pt idx="78153">
                  <c:v>1543831200</c:v>
                </c:pt>
                <c:pt idx="78154">
                  <c:v>1543834800</c:v>
                </c:pt>
                <c:pt idx="78155">
                  <c:v>1543838400</c:v>
                </c:pt>
                <c:pt idx="78156">
                  <c:v>1543842000</c:v>
                </c:pt>
                <c:pt idx="78157">
                  <c:v>1543845600</c:v>
                </c:pt>
                <c:pt idx="78158">
                  <c:v>1543849200</c:v>
                </c:pt>
                <c:pt idx="78159">
                  <c:v>1543852800</c:v>
                </c:pt>
                <c:pt idx="78160">
                  <c:v>1543856400</c:v>
                </c:pt>
                <c:pt idx="78161">
                  <c:v>1543860000</c:v>
                </c:pt>
                <c:pt idx="78162">
                  <c:v>1543863600</c:v>
                </c:pt>
                <c:pt idx="78163">
                  <c:v>1543867200</c:v>
                </c:pt>
                <c:pt idx="78164">
                  <c:v>1543870800</c:v>
                </c:pt>
                <c:pt idx="78165">
                  <c:v>1543874400</c:v>
                </c:pt>
                <c:pt idx="78166">
                  <c:v>1543878000</c:v>
                </c:pt>
                <c:pt idx="78167">
                  <c:v>1543881600</c:v>
                </c:pt>
                <c:pt idx="78168">
                  <c:v>1543885200</c:v>
                </c:pt>
                <c:pt idx="78169">
                  <c:v>1543888800</c:v>
                </c:pt>
                <c:pt idx="78170">
                  <c:v>1543892400</c:v>
                </c:pt>
                <c:pt idx="78171">
                  <c:v>1543896000</c:v>
                </c:pt>
                <c:pt idx="78172">
                  <c:v>1543899600</c:v>
                </c:pt>
                <c:pt idx="78173">
                  <c:v>1543903200</c:v>
                </c:pt>
                <c:pt idx="78174">
                  <c:v>1543906800</c:v>
                </c:pt>
                <c:pt idx="78175">
                  <c:v>1543910400</c:v>
                </c:pt>
                <c:pt idx="78176">
                  <c:v>1543914000</c:v>
                </c:pt>
                <c:pt idx="78177">
                  <c:v>1543917600</c:v>
                </c:pt>
                <c:pt idx="78178">
                  <c:v>1543921200</c:v>
                </c:pt>
                <c:pt idx="78179">
                  <c:v>1543924800</c:v>
                </c:pt>
                <c:pt idx="78180">
                  <c:v>1543928400</c:v>
                </c:pt>
                <c:pt idx="78181">
                  <c:v>1543932000</c:v>
                </c:pt>
                <c:pt idx="78182">
                  <c:v>1543935600</c:v>
                </c:pt>
                <c:pt idx="78183">
                  <c:v>1543939200</c:v>
                </c:pt>
                <c:pt idx="78184">
                  <c:v>1543942800</c:v>
                </c:pt>
                <c:pt idx="78185">
                  <c:v>1543946400</c:v>
                </c:pt>
                <c:pt idx="78186">
                  <c:v>1543950000</c:v>
                </c:pt>
                <c:pt idx="78187">
                  <c:v>1543953600</c:v>
                </c:pt>
                <c:pt idx="78188">
                  <c:v>1543957200</c:v>
                </c:pt>
                <c:pt idx="78189">
                  <c:v>1543960800</c:v>
                </c:pt>
                <c:pt idx="78190">
                  <c:v>1543964400</c:v>
                </c:pt>
                <c:pt idx="78191">
                  <c:v>1543968000</c:v>
                </c:pt>
                <c:pt idx="78192">
                  <c:v>1543971600</c:v>
                </c:pt>
                <c:pt idx="78193">
                  <c:v>1543975200</c:v>
                </c:pt>
                <c:pt idx="78194">
                  <c:v>1543978800</c:v>
                </c:pt>
                <c:pt idx="78195">
                  <c:v>1543982400</c:v>
                </c:pt>
                <c:pt idx="78196">
                  <c:v>1543986000</c:v>
                </c:pt>
                <c:pt idx="78197">
                  <c:v>1543989600</c:v>
                </c:pt>
                <c:pt idx="78198">
                  <c:v>1543993200</c:v>
                </c:pt>
                <c:pt idx="78199">
                  <c:v>1543996800</c:v>
                </c:pt>
                <c:pt idx="78200">
                  <c:v>1544000400</c:v>
                </c:pt>
                <c:pt idx="78201">
                  <c:v>1544004000</c:v>
                </c:pt>
                <c:pt idx="78202">
                  <c:v>1544007600</c:v>
                </c:pt>
                <c:pt idx="78203">
                  <c:v>1544011200</c:v>
                </c:pt>
                <c:pt idx="78204">
                  <c:v>1544014800</c:v>
                </c:pt>
                <c:pt idx="78205">
                  <c:v>1544018400</c:v>
                </c:pt>
                <c:pt idx="78206">
                  <c:v>1544022000</c:v>
                </c:pt>
                <c:pt idx="78207">
                  <c:v>1544025600</c:v>
                </c:pt>
                <c:pt idx="78208">
                  <c:v>1544029200</c:v>
                </c:pt>
                <c:pt idx="78209">
                  <c:v>1544032800</c:v>
                </c:pt>
                <c:pt idx="78210">
                  <c:v>1544036400</c:v>
                </c:pt>
                <c:pt idx="78211">
                  <c:v>1544040000</c:v>
                </c:pt>
                <c:pt idx="78212">
                  <c:v>1544043600</c:v>
                </c:pt>
                <c:pt idx="78213">
                  <c:v>1544047200</c:v>
                </c:pt>
                <c:pt idx="78214">
                  <c:v>1544050800</c:v>
                </c:pt>
                <c:pt idx="78215">
                  <c:v>1544054400</c:v>
                </c:pt>
                <c:pt idx="78216">
                  <c:v>1544058000</c:v>
                </c:pt>
                <c:pt idx="78217">
                  <c:v>1544061600</c:v>
                </c:pt>
                <c:pt idx="78218">
                  <c:v>1544065200</c:v>
                </c:pt>
                <c:pt idx="78219">
                  <c:v>1544068800</c:v>
                </c:pt>
                <c:pt idx="78220">
                  <c:v>1544072400</c:v>
                </c:pt>
                <c:pt idx="78221">
                  <c:v>1544076000</c:v>
                </c:pt>
                <c:pt idx="78222">
                  <c:v>1544079600</c:v>
                </c:pt>
                <c:pt idx="78223">
                  <c:v>1544083200</c:v>
                </c:pt>
                <c:pt idx="78224">
                  <c:v>1544086800</c:v>
                </c:pt>
                <c:pt idx="78225">
                  <c:v>1544090400</c:v>
                </c:pt>
                <c:pt idx="78226">
                  <c:v>1544094000</c:v>
                </c:pt>
                <c:pt idx="78227">
                  <c:v>1544097600</c:v>
                </c:pt>
                <c:pt idx="78228">
                  <c:v>1544101200</c:v>
                </c:pt>
                <c:pt idx="78229">
                  <c:v>1544104800</c:v>
                </c:pt>
                <c:pt idx="78230">
                  <c:v>1544108400</c:v>
                </c:pt>
                <c:pt idx="78231">
                  <c:v>1544112000</c:v>
                </c:pt>
                <c:pt idx="78232">
                  <c:v>1544115600</c:v>
                </c:pt>
                <c:pt idx="78233">
                  <c:v>1544119200</c:v>
                </c:pt>
                <c:pt idx="78234">
                  <c:v>1544122800</c:v>
                </c:pt>
                <c:pt idx="78235">
                  <c:v>1544126400</c:v>
                </c:pt>
                <c:pt idx="78236">
                  <c:v>1544130000</c:v>
                </c:pt>
                <c:pt idx="78237">
                  <c:v>1544133600</c:v>
                </c:pt>
                <c:pt idx="78238">
                  <c:v>1544137200</c:v>
                </c:pt>
                <c:pt idx="78239">
                  <c:v>1544140800</c:v>
                </c:pt>
                <c:pt idx="78240">
                  <c:v>1544144400</c:v>
                </c:pt>
                <c:pt idx="78241">
                  <c:v>1544148000</c:v>
                </c:pt>
                <c:pt idx="78242">
                  <c:v>1544151600</c:v>
                </c:pt>
                <c:pt idx="78243">
                  <c:v>1544155200</c:v>
                </c:pt>
                <c:pt idx="78244">
                  <c:v>1544158800</c:v>
                </c:pt>
                <c:pt idx="78245">
                  <c:v>1544162400</c:v>
                </c:pt>
                <c:pt idx="78246">
                  <c:v>1544166000</c:v>
                </c:pt>
                <c:pt idx="78247">
                  <c:v>1544169600</c:v>
                </c:pt>
                <c:pt idx="78248">
                  <c:v>1544173200</c:v>
                </c:pt>
                <c:pt idx="78249">
                  <c:v>1544176800</c:v>
                </c:pt>
                <c:pt idx="78250">
                  <c:v>1544180400</c:v>
                </c:pt>
                <c:pt idx="78251">
                  <c:v>1544184000</c:v>
                </c:pt>
                <c:pt idx="78252">
                  <c:v>1544187600</c:v>
                </c:pt>
                <c:pt idx="78253">
                  <c:v>1544191200</c:v>
                </c:pt>
                <c:pt idx="78254">
                  <c:v>1544194800</c:v>
                </c:pt>
                <c:pt idx="78255">
                  <c:v>1544198400</c:v>
                </c:pt>
                <c:pt idx="78256">
                  <c:v>1544202000</c:v>
                </c:pt>
                <c:pt idx="78257">
                  <c:v>1544205600</c:v>
                </c:pt>
                <c:pt idx="78258">
                  <c:v>1544209200</c:v>
                </c:pt>
                <c:pt idx="78259">
                  <c:v>1544212800</c:v>
                </c:pt>
                <c:pt idx="78260">
                  <c:v>1544216400</c:v>
                </c:pt>
                <c:pt idx="78261">
                  <c:v>1544220000</c:v>
                </c:pt>
                <c:pt idx="78262">
                  <c:v>1544223600</c:v>
                </c:pt>
                <c:pt idx="78263">
                  <c:v>1544227200</c:v>
                </c:pt>
                <c:pt idx="78264">
                  <c:v>1544230800</c:v>
                </c:pt>
                <c:pt idx="78265">
                  <c:v>1544234400</c:v>
                </c:pt>
                <c:pt idx="78266">
                  <c:v>1544238000</c:v>
                </c:pt>
                <c:pt idx="78267">
                  <c:v>1544241600</c:v>
                </c:pt>
                <c:pt idx="78268">
                  <c:v>1544245200</c:v>
                </c:pt>
                <c:pt idx="78269">
                  <c:v>1544248800</c:v>
                </c:pt>
                <c:pt idx="78270">
                  <c:v>1544252400</c:v>
                </c:pt>
                <c:pt idx="78271">
                  <c:v>1544256000</c:v>
                </c:pt>
                <c:pt idx="78272">
                  <c:v>1544259600</c:v>
                </c:pt>
                <c:pt idx="78273">
                  <c:v>1544263200</c:v>
                </c:pt>
                <c:pt idx="78274">
                  <c:v>1544266800</c:v>
                </c:pt>
                <c:pt idx="78275">
                  <c:v>1544270400</c:v>
                </c:pt>
                <c:pt idx="78276">
                  <c:v>1544274000</c:v>
                </c:pt>
                <c:pt idx="78277">
                  <c:v>1544277600</c:v>
                </c:pt>
                <c:pt idx="78278">
                  <c:v>1544281200</c:v>
                </c:pt>
                <c:pt idx="78279">
                  <c:v>1544284800</c:v>
                </c:pt>
                <c:pt idx="78280">
                  <c:v>1544288400</c:v>
                </c:pt>
                <c:pt idx="78281">
                  <c:v>1544292000</c:v>
                </c:pt>
                <c:pt idx="78282">
                  <c:v>1544295600</c:v>
                </c:pt>
                <c:pt idx="78283">
                  <c:v>1544299200</c:v>
                </c:pt>
                <c:pt idx="78284">
                  <c:v>1544302800</c:v>
                </c:pt>
                <c:pt idx="78285">
                  <c:v>1544306400</c:v>
                </c:pt>
                <c:pt idx="78286">
                  <c:v>1544310000</c:v>
                </c:pt>
                <c:pt idx="78287">
                  <c:v>1544313600</c:v>
                </c:pt>
                <c:pt idx="78288">
                  <c:v>1544317200</c:v>
                </c:pt>
                <c:pt idx="78289">
                  <c:v>1544320800</c:v>
                </c:pt>
                <c:pt idx="78290">
                  <c:v>1544324400</c:v>
                </c:pt>
                <c:pt idx="78291">
                  <c:v>1544328000</c:v>
                </c:pt>
                <c:pt idx="78292">
                  <c:v>1544331600</c:v>
                </c:pt>
                <c:pt idx="78293">
                  <c:v>1544335200</c:v>
                </c:pt>
                <c:pt idx="78294">
                  <c:v>1544338800</c:v>
                </c:pt>
                <c:pt idx="78295">
                  <c:v>1544342400</c:v>
                </c:pt>
                <c:pt idx="78296">
                  <c:v>1544346000</c:v>
                </c:pt>
                <c:pt idx="78297">
                  <c:v>1544349600</c:v>
                </c:pt>
                <c:pt idx="78298">
                  <c:v>1544353200</c:v>
                </c:pt>
                <c:pt idx="78299">
                  <c:v>1544356800</c:v>
                </c:pt>
                <c:pt idx="78300">
                  <c:v>1544360400</c:v>
                </c:pt>
                <c:pt idx="78301">
                  <c:v>1544364000</c:v>
                </c:pt>
                <c:pt idx="78302">
                  <c:v>1544367600</c:v>
                </c:pt>
                <c:pt idx="78303">
                  <c:v>1544371200</c:v>
                </c:pt>
                <c:pt idx="78304">
                  <c:v>1544374800</c:v>
                </c:pt>
                <c:pt idx="78305">
                  <c:v>1544378400</c:v>
                </c:pt>
                <c:pt idx="78306">
                  <c:v>1544382000</c:v>
                </c:pt>
                <c:pt idx="78307">
                  <c:v>1544385600</c:v>
                </c:pt>
                <c:pt idx="78308">
                  <c:v>1544389200</c:v>
                </c:pt>
                <c:pt idx="78309">
                  <c:v>1544392800</c:v>
                </c:pt>
                <c:pt idx="78310">
                  <c:v>1544396400</c:v>
                </c:pt>
                <c:pt idx="78311">
                  <c:v>1544400000</c:v>
                </c:pt>
                <c:pt idx="78312">
                  <c:v>1544403600</c:v>
                </c:pt>
                <c:pt idx="78313">
                  <c:v>1544407200</c:v>
                </c:pt>
                <c:pt idx="78314">
                  <c:v>1544410800</c:v>
                </c:pt>
                <c:pt idx="78315">
                  <c:v>1544414400</c:v>
                </c:pt>
                <c:pt idx="78316">
                  <c:v>1544418000</c:v>
                </c:pt>
                <c:pt idx="78317">
                  <c:v>1544421600</c:v>
                </c:pt>
                <c:pt idx="78318">
                  <c:v>1544425200</c:v>
                </c:pt>
                <c:pt idx="78319">
                  <c:v>1544428800</c:v>
                </c:pt>
                <c:pt idx="78320">
                  <c:v>1544432400</c:v>
                </c:pt>
                <c:pt idx="78321">
                  <c:v>1544436000</c:v>
                </c:pt>
                <c:pt idx="78322">
                  <c:v>1544439600</c:v>
                </c:pt>
                <c:pt idx="78323">
                  <c:v>1544443200</c:v>
                </c:pt>
                <c:pt idx="78324">
                  <c:v>1544446800</c:v>
                </c:pt>
                <c:pt idx="78325">
                  <c:v>1544450400</c:v>
                </c:pt>
                <c:pt idx="78326">
                  <c:v>1544454000</c:v>
                </c:pt>
                <c:pt idx="78327">
                  <c:v>1544457600</c:v>
                </c:pt>
                <c:pt idx="78328">
                  <c:v>1544461200</c:v>
                </c:pt>
                <c:pt idx="78329">
                  <c:v>1544464800</c:v>
                </c:pt>
                <c:pt idx="78330">
                  <c:v>1544468400</c:v>
                </c:pt>
                <c:pt idx="78331">
                  <c:v>1544472000</c:v>
                </c:pt>
                <c:pt idx="78332">
                  <c:v>1544475600</c:v>
                </c:pt>
                <c:pt idx="78333">
                  <c:v>1544479200</c:v>
                </c:pt>
                <c:pt idx="78334">
                  <c:v>1544482800</c:v>
                </c:pt>
                <c:pt idx="78335">
                  <c:v>1544486400</c:v>
                </c:pt>
                <c:pt idx="78336">
                  <c:v>1544490000</c:v>
                </c:pt>
                <c:pt idx="78337">
                  <c:v>1544493600</c:v>
                </c:pt>
                <c:pt idx="78338">
                  <c:v>1544497200</c:v>
                </c:pt>
                <c:pt idx="78339">
                  <c:v>1544500800</c:v>
                </c:pt>
                <c:pt idx="78340">
                  <c:v>1544504400</c:v>
                </c:pt>
                <c:pt idx="78341">
                  <c:v>1544508000</c:v>
                </c:pt>
                <c:pt idx="78342">
                  <c:v>1544511600</c:v>
                </c:pt>
                <c:pt idx="78343">
                  <c:v>1544515200</c:v>
                </c:pt>
                <c:pt idx="78344">
                  <c:v>1544518800</c:v>
                </c:pt>
                <c:pt idx="78345">
                  <c:v>1544522400</c:v>
                </c:pt>
                <c:pt idx="78346">
                  <c:v>1544526000</c:v>
                </c:pt>
                <c:pt idx="78347">
                  <c:v>1544529600</c:v>
                </c:pt>
                <c:pt idx="78348">
                  <c:v>1544533200</c:v>
                </c:pt>
                <c:pt idx="78349">
                  <c:v>1544536800</c:v>
                </c:pt>
                <c:pt idx="78350">
                  <c:v>1544540400</c:v>
                </c:pt>
                <c:pt idx="78351">
                  <c:v>1544544000</c:v>
                </c:pt>
                <c:pt idx="78352">
                  <c:v>1544547600</c:v>
                </c:pt>
                <c:pt idx="78353">
                  <c:v>1544551200</c:v>
                </c:pt>
                <c:pt idx="78354">
                  <c:v>1544554800</c:v>
                </c:pt>
                <c:pt idx="78355">
                  <c:v>1544558400</c:v>
                </c:pt>
                <c:pt idx="78356">
                  <c:v>1544562000</c:v>
                </c:pt>
                <c:pt idx="78357">
                  <c:v>1544565600</c:v>
                </c:pt>
                <c:pt idx="78358">
                  <c:v>1544569200</c:v>
                </c:pt>
                <c:pt idx="78359">
                  <c:v>1544572800</c:v>
                </c:pt>
                <c:pt idx="78360">
                  <c:v>1544576400</c:v>
                </c:pt>
                <c:pt idx="78361">
                  <c:v>1544580000</c:v>
                </c:pt>
                <c:pt idx="78362">
                  <c:v>1544583600</c:v>
                </c:pt>
                <c:pt idx="78363">
                  <c:v>1544587200</c:v>
                </c:pt>
                <c:pt idx="78364">
                  <c:v>1544590800</c:v>
                </c:pt>
                <c:pt idx="78365">
                  <c:v>1544594400</c:v>
                </c:pt>
                <c:pt idx="78366">
                  <c:v>1544598000</c:v>
                </c:pt>
                <c:pt idx="78367">
                  <c:v>1544601600</c:v>
                </c:pt>
                <c:pt idx="78368">
                  <c:v>1544605200</c:v>
                </c:pt>
                <c:pt idx="78369">
                  <c:v>1544608800</c:v>
                </c:pt>
                <c:pt idx="78370">
                  <c:v>1544612400</c:v>
                </c:pt>
                <c:pt idx="78371">
                  <c:v>1544616000</c:v>
                </c:pt>
                <c:pt idx="78372">
                  <c:v>1544619600</c:v>
                </c:pt>
                <c:pt idx="78373">
                  <c:v>1544623200</c:v>
                </c:pt>
                <c:pt idx="78374">
                  <c:v>1544626800</c:v>
                </c:pt>
                <c:pt idx="78375">
                  <c:v>1544630400</c:v>
                </c:pt>
                <c:pt idx="78376">
                  <c:v>1544634000</c:v>
                </c:pt>
                <c:pt idx="78377">
                  <c:v>1544637600</c:v>
                </c:pt>
                <c:pt idx="78378">
                  <c:v>1544641200</c:v>
                </c:pt>
                <c:pt idx="78379">
                  <c:v>1544644800</c:v>
                </c:pt>
                <c:pt idx="78380">
                  <c:v>1544648400</c:v>
                </c:pt>
                <c:pt idx="78381">
                  <c:v>1544652000</c:v>
                </c:pt>
                <c:pt idx="78382">
                  <c:v>1544655600</c:v>
                </c:pt>
                <c:pt idx="78383">
                  <c:v>1544659200</c:v>
                </c:pt>
                <c:pt idx="78384">
                  <c:v>1544662800</c:v>
                </c:pt>
                <c:pt idx="78385">
                  <c:v>1544666400</c:v>
                </c:pt>
                <c:pt idx="78386">
                  <c:v>1544670000</c:v>
                </c:pt>
                <c:pt idx="78387">
                  <c:v>1544673600</c:v>
                </c:pt>
                <c:pt idx="78388">
                  <c:v>1544677200</c:v>
                </c:pt>
                <c:pt idx="78389">
                  <c:v>1544680800</c:v>
                </c:pt>
                <c:pt idx="78390">
                  <c:v>1544684400</c:v>
                </c:pt>
                <c:pt idx="78391">
                  <c:v>1544688000</c:v>
                </c:pt>
                <c:pt idx="78392">
                  <c:v>1544691600</c:v>
                </c:pt>
                <c:pt idx="78393">
                  <c:v>1544695200</c:v>
                </c:pt>
                <c:pt idx="78394">
                  <c:v>1544698800</c:v>
                </c:pt>
                <c:pt idx="78395">
                  <c:v>1544702400</c:v>
                </c:pt>
                <c:pt idx="78396">
                  <c:v>1544706000</c:v>
                </c:pt>
                <c:pt idx="78397">
                  <c:v>1544709600</c:v>
                </c:pt>
                <c:pt idx="78398">
                  <c:v>1544713200</c:v>
                </c:pt>
                <c:pt idx="78399">
                  <c:v>1544716800</c:v>
                </c:pt>
                <c:pt idx="78400">
                  <c:v>1544720400</c:v>
                </c:pt>
                <c:pt idx="78401">
                  <c:v>1544724000</c:v>
                </c:pt>
                <c:pt idx="78402">
                  <c:v>1544727600</c:v>
                </c:pt>
                <c:pt idx="78403">
                  <c:v>1544731200</c:v>
                </c:pt>
                <c:pt idx="78404">
                  <c:v>1544734800</c:v>
                </c:pt>
                <c:pt idx="78405">
                  <c:v>1544738400</c:v>
                </c:pt>
                <c:pt idx="78406">
                  <c:v>1544742000</c:v>
                </c:pt>
                <c:pt idx="78407">
                  <c:v>1544745600</c:v>
                </c:pt>
                <c:pt idx="78408">
                  <c:v>1544749200</c:v>
                </c:pt>
                <c:pt idx="78409">
                  <c:v>1544752800</c:v>
                </c:pt>
                <c:pt idx="78410">
                  <c:v>1544756400</c:v>
                </c:pt>
                <c:pt idx="78411">
                  <c:v>1544760000</c:v>
                </c:pt>
                <c:pt idx="78412">
                  <c:v>1544763600</c:v>
                </c:pt>
                <c:pt idx="78413">
                  <c:v>1544767200</c:v>
                </c:pt>
                <c:pt idx="78414">
                  <c:v>1544770800</c:v>
                </c:pt>
                <c:pt idx="78415">
                  <c:v>1544774400</c:v>
                </c:pt>
                <c:pt idx="78416">
                  <c:v>1544778000</c:v>
                </c:pt>
                <c:pt idx="78417">
                  <c:v>1544781600</c:v>
                </c:pt>
                <c:pt idx="78418">
                  <c:v>1544785200</c:v>
                </c:pt>
                <c:pt idx="78419">
                  <c:v>1544788800</c:v>
                </c:pt>
                <c:pt idx="78420">
                  <c:v>1544792400</c:v>
                </c:pt>
                <c:pt idx="78421">
                  <c:v>1544796000</c:v>
                </c:pt>
                <c:pt idx="78422">
                  <c:v>1544799600</c:v>
                </c:pt>
                <c:pt idx="78423">
                  <c:v>1544803200</c:v>
                </c:pt>
                <c:pt idx="78424">
                  <c:v>1544806800</c:v>
                </c:pt>
                <c:pt idx="78425">
                  <c:v>1544810400</c:v>
                </c:pt>
                <c:pt idx="78426">
                  <c:v>1544814000</c:v>
                </c:pt>
                <c:pt idx="78427">
                  <c:v>1544817600</c:v>
                </c:pt>
                <c:pt idx="78428">
                  <c:v>1544821200</c:v>
                </c:pt>
                <c:pt idx="78429">
                  <c:v>1544824800</c:v>
                </c:pt>
                <c:pt idx="78430">
                  <c:v>1544828400</c:v>
                </c:pt>
                <c:pt idx="78431">
                  <c:v>1544832000</c:v>
                </c:pt>
                <c:pt idx="78432">
                  <c:v>1544835600</c:v>
                </c:pt>
                <c:pt idx="78433">
                  <c:v>1544839200</c:v>
                </c:pt>
                <c:pt idx="78434">
                  <c:v>1544842800</c:v>
                </c:pt>
                <c:pt idx="78435">
                  <c:v>1544846400</c:v>
                </c:pt>
                <c:pt idx="78436">
                  <c:v>1544850000</c:v>
                </c:pt>
                <c:pt idx="78437">
                  <c:v>1544853600</c:v>
                </c:pt>
                <c:pt idx="78438">
                  <c:v>1544857200</c:v>
                </c:pt>
                <c:pt idx="78439">
                  <c:v>1544860800</c:v>
                </c:pt>
                <c:pt idx="78440">
                  <c:v>1544864400</c:v>
                </c:pt>
                <c:pt idx="78441">
                  <c:v>1544868000</c:v>
                </c:pt>
                <c:pt idx="78442">
                  <c:v>1544871600</c:v>
                </c:pt>
                <c:pt idx="78443">
                  <c:v>1544875200</c:v>
                </c:pt>
                <c:pt idx="78444">
                  <c:v>1544878800</c:v>
                </c:pt>
                <c:pt idx="78445">
                  <c:v>1544882400</c:v>
                </c:pt>
                <c:pt idx="78446">
                  <c:v>1544886000</c:v>
                </c:pt>
                <c:pt idx="78447">
                  <c:v>1544889600</c:v>
                </c:pt>
                <c:pt idx="78448">
                  <c:v>1544893200</c:v>
                </c:pt>
                <c:pt idx="78449">
                  <c:v>1544896800</c:v>
                </c:pt>
                <c:pt idx="78450">
                  <c:v>1544900400</c:v>
                </c:pt>
                <c:pt idx="78451">
                  <c:v>1544904000</c:v>
                </c:pt>
                <c:pt idx="78452">
                  <c:v>1544907600</c:v>
                </c:pt>
                <c:pt idx="78453">
                  <c:v>1544911200</c:v>
                </c:pt>
                <c:pt idx="78454">
                  <c:v>1544914800</c:v>
                </c:pt>
                <c:pt idx="78455">
                  <c:v>1544918400</c:v>
                </c:pt>
                <c:pt idx="78456">
                  <c:v>1544922000</c:v>
                </c:pt>
                <c:pt idx="78457">
                  <c:v>1544925600</c:v>
                </c:pt>
                <c:pt idx="78458">
                  <c:v>1544929200</c:v>
                </c:pt>
                <c:pt idx="78459">
                  <c:v>1544932800</c:v>
                </c:pt>
                <c:pt idx="78460">
                  <c:v>1544936400</c:v>
                </c:pt>
                <c:pt idx="78461">
                  <c:v>1544940000</c:v>
                </c:pt>
                <c:pt idx="78462">
                  <c:v>1544943600</c:v>
                </c:pt>
                <c:pt idx="78463">
                  <c:v>1544947200</c:v>
                </c:pt>
                <c:pt idx="78464">
                  <c:v>1544950800</c:v>
                </c:pt>
                <c:pt idx="78465">
                  <c:v>1544954400</c:v>
                </c:pt>
                <c:pt idx="78466">
                  <c:v>1544958000</c:v>
                </c:pt>
                <c:pt idx="78467">
                  <c:v>1544961600</c:v>
                </c:pt>
                <c:pt idx="78468">
                  <c:v>1544965200</c:v>
                </c:pt>
                <c:pt idx="78469">
                  <c:v>1544968800</c:v>
                </c:pt>
                <c:pt idx="78470">
                  <c:v>1544972400</c:v>
                </c:pt>
                <c:pt idx="78471">
                  <c:v>1544976000</c:v>
                </c:pt>
                <c:pt idx="78472">
                  <c:v>1544979600</c:v>
                </c:pt>
                <c:pt idx="78473">
                  <c:v>1544983200</c:v>
                </c:pt>
                <c:pt idx="78474">
                  <c:v>1544986800</c:v>
                </c:pt>
                <c:pt idx="78475">
                  <c:v>1544990400</c:v>
                </c:pt>
                <c:pt idx="78476">
                  <c:v>1544994000</c:v>
                </c:pt>
                <c:pt idx="78477">
                  <c:v>1544997600</c:v>
                </c:pt>
                <c:pt idx="78478">
                  <c:v>1545001200</c:v>
                </c:pt>
                <c:pt idx="78479">
                  <c:v>1545004800</c:v>
                </c:pt>
                <c:pt idx="78480">
                  <c:v>1545008400</c:v>
                </c:pt>
                <c:pt idx="78481">
                  <c:v>1545012000</c:v>
                </c:pt>
                <c:pt idx="78482">
                  <c:v>1545015600</c:v>
                </c:pt>
                <c:pt idx="78483">
                  <c:v>1545019200</c:v>
                </c:pt>
                <c:pt idx="78484">
                  <c:v>1545022800</c:v>
                </c:pt>
                <c:pt idx="78485">
                  <c:v>1545026400</c:v>
                </c:pt>
                <c:pt idx="78486">
                  <c:v>1545030000</c:v>
                </c:pt>
                <c:pt idx="78487">
                  <c:v>1545033600</c:v>
                </c:pt>
                <c:pt idx="78488">
                  <c:v>1545037200</c:v>
                </c:pt>
                <c:pt idx="78489">
                  <c:v>1545040800</c:v>
                </c:pt>
                <c:pt idx="78490">
                  <c:v>1545044400</c:v>
                </c:pt>
                <c:pt idx="78491">
                  <c:v>1545048000</c:v>
                </c:pt>
                <c:pt idx="78492">
                  <c:v>1545051600</c:v>
                </c:pt>
                <c:pt idx="78493">
                  <c:v>1545055200</c:v>
                </c:pt>
                <c:pt idx="78494">
                  <c:v>1545058800</c:v>
                </c:pt>
                <c:pt idx="78495">
                  <c:v>1545062400</c:v>
                </c:pt>
                <c:pt idx="78496">
                  <c:v>1545066000</c:v>
                </c:pt>
                <c:pt idx="78497">
                  <c:v>1545069600</c:v>
                </c:pt>
                <c:pt idx="78498">
                  <c:v>1545073200</c:v>
                </c:pt>
                <c:pt idx="78499">
                  <c:v>1545076800</c:v>
                </c:pt>
                <c:pt idx="78500">
                  <c:v>1545080400</c:v>
                </c:pt>
                <c:pt idx="78501">
                  <c:v>1545084000</c:v>
                </c:pt>
                <c:pt idx="78502">
                  <c:v>1545087600</c:v>
                </c:pt>
                <c:pt idx="78503">
                  <c:v>1545091200</c:v>
                </c:pt>
                <c:pt idx="78504">
                  <c:v>1545094800</c:v>
                </c:pt>
                <c:pt idx="78505">
                  <c:v>1545098400</c:v>
                </c:pt>
                <c:pt idx="78506">
                  <c:v>1545102000</c:v>
                </c:pt>
                <c:pt idx="78507">
                  <c:v>1545105600</c:v>
                </c:pt>
                <c:pt idx="78508">
                  <c:v>1545109200</c:v>
                </c:pt>
                <c:pt idx="78509">
                  <c:v>1545112800</c:v>
                </c:pt>
                <c:pt idx="78510">
                  <c:v>1545116400</c:v>
                </c:pt>
                <c:pt idx="78511">
                  <c:v>1545120000</c:v>
                </c:pt>
                <c:pt idx="78512">
                  <c:v>1545123600</c:v>
                </c:pt>
                <c:pt idx="78513">
                  <c:v>1545127200</c:v>
                </c:pt>
                <c:pt idx="78514">
                  <c:v>1545130800</c:v>
                </c:pt>
                <c:pt idx="78515">
                  <c:v>1545134400</c:v>
                </c:pt>
                <c:pt idx="78516">
                  <c:v>1545138000</c:v>
                </c:pt>
                <c:pt idx="78517">
                  <c:v>1545141600</c:v>
                </c:pt>
                <c:pt idx="78518">
                  <c:v>1545145200</c:v>
                </c:pt>
                <c:pt idx="78519">
                  <c:v>1545148800</c:v>
                </c:pt>
                <c:pt idx="78520">
                  <c:v>1545152400</c:v>
                </c:pt>
                <c:pt idx="78521">
                  <c:v>1545156000</c:v>
                </c:pt>
                <c:pt idx="78522">
                  <c:v>1545159600</c:v>
                </c:pt>
                <c:pt idx="78523">
                  <c:v>1545163200</c:v>
                </c:pt>
                <c:pt idx="78524">
                  <c:v>1545166800</c:v>
                </c:pt>
                <c:pt idx="78525">
                  <c:v>1545170400</c:v>
                </c:pt>
                <c:pt idx="78526">
                  <c:v>1545174000</c:v>
                </c:pt>
                <c:pt idx="78527">
                  <c:v>1545177600</c:v>
                </c:pt>
                <c:pt idx="78528">
                  <c:v>1545181200</c:v>
                </c:pt>
                <c:pt idx="78529">
                  <c:v>1545184800</c:v>
                </c:pt>
                <c:pt idx="78530">
                  <c:v>1545188400</c:v>
                </c:pt>
                <c:pt idx="78531">
                  <c:v>1545192000</c:v>
                </c:pt>
                <c:pt idx="78532">
                  <c:v>1545195600</c:v>
                </c:pt>
                <c:pt idx="78533">
                  <c:v>1545199200</c:v>
                </c:pt>
                <c:pt idx="78534">
                  <c:v>1545202800</c:v>
                </c:pt>
                <c:pt idx="78535">
                  <c:v>1545206400</c:v>
                </c:pt>
                <c:pt idx="78536">
                  <c:v>1545210000</c:v>
                </c:pt>
                <c:pt idx="78537">
                  <c:v>1545213600</c:v>
                </c:pt>
                <c:pt idx="78538">
                  <c:v>1545217200</c:v>
                </c:pt>
                <c:pt idx="78539">
                  <c:v>1545220800</c:v>
                </c:pt>
                <c:pt idx="78540">
                  <c:v>1545224400</c:v>
                </c:pt>
                <c:pt idx="78541">
                  <c:v>1545228000</c:v>
                </c:pt>
                <c:pt idx="78542">
                  <c:v>1545231600</c:v>
                </c:pt>
                <c:pt idx="78543">
                  <c:v>1545235200</c:v>
                </c:pt>
                <c:pt idx="78544">
                  <c:v>1545238800</c:v>
                </c:pt>
                <c:pt idx="78545">
                  <c:v>1545242400</c:v>
                </c:pt>
                <c:pt idx="78546">
                  <c:v>1545246000</c:v>
                </c:pt>
                <c:pt idx="78547">
                  <c:v>1545249600</c:v>
                </c:pt>
                <c:pt idx="78548">
                  <c:v>1545253200</c:v>
                </c:pt>
                <c:pt idx="78549">
                  <c:v>1545256800</c:v>
                </c:pt>
                <c:pt idx="78550">
                  <c:v>1545260400</c:v>
                </c:pt>
                <c:pt idx="78551">
                  <c:v>1545264000</c:v>
                </c:pt>
                <c:pt idx="78552">
                  <c:v>1545267600</c:v>
                </c:pt>
                <c:pt idx="78553">
                  <c:v>1545271200</c:v>
                </c:pt>
                <c:pt idx="78554">
                  <c:v>1545274800</c:v>
                </c:pt>
                <c:pt idx="78555">
                  <c:v>1545278400</c:v>
                </c:pt>
                <c:pt idx="78556">
                  <c:v>1545282000</c:v>
                </c:pt>
                <c:pt idx="78557">
                  <c:v>1545285600</c:v>
                </c:pt>
                <c:pt idx="78558">
                  <c:v>1545289200</c:v>
                </c:pt>
                <c:pt idx="78559">
                  <c:v>1545292800</c:v>
                </c:pt>
                <c:pt idx="78560">
                  <c:v>1545296400</c:v>
                </c:pt>
                <c:pt idx="78561">
                  <c:v>1545300000</c:v>
                </c:pt>
                <c:pt idx="78562">
                  <c:v>1545303600</c:v>
                </c:pt>
                <c:pt idx="78563">
                  <c:v>1545307200</c:v>
                </c:pt>
                <c:pt idx="78564">
                  <c:v>1545310800</c:v>
                </c:pt>
                <c:pt idx="78565">
                  <c:v>1545314400</c:v>
                </c:pt>
                <c:pt idx="78566">
                  <c:v>1545318000</c:v>
                </c:pt>
                <c:pt idx="78567">
                  <c:v>1545321600</c:v>
                </c:pt>
                <c:pt idx="78568">
                  <c:v>1545325200</c:v>
                </c:pt>
                <c:pt idx="78569">
                  <c:v>1545328800</c:v>
                </c:pt>
                <c:pt idx="78570">
                  <c:v>1545332400</c:v>
                </c:pt>
                <c:pt idx="78571">
                  <c:v>1545336000</c:v>
                </c:pt>
                <c:pt idx="78572">
                  <c:v>1545339600</c:v>
                </c:pt>
                <c:pt idx="78573">
                  <c:v>1545343200</c:v>
                </c:pt>
                <c:pt idx="78574">
                  <c:v>1545346800</c:v>
                </c:pt>
                <c:pt idx="78575">
                  <c:v>1545350400</c:v>
                </c:pt>
                <c:pt idx="78576">
                  <c:v>1545354000</c:v>
                </c:pt>
                <c:pt idx="78577">
                  <c:v>1545357600</c:v>
                </c:pt>
                <c:pt idx="78578">
                  <c:v>1545361200</c:v>
                </c:pt>
                <c:pt idx="78579">
                  <c:v>1545364800</c:v>
                </c:pt>
                <c:pt idx="78580">
                  <c:v>1545368400</c:v>
                </c:pt>
                <c:pt idx="78581">
                  <c:v>1545372000</c:v>
                </c:pt>
                <c:pt idx="78582">
                  <c:v>1545375600</c:v>
                </c:pt>
                <c:pt idx="78583">
                  <c:v>1545379200</c:v>
                </c:pt>
                <c:pt idx="78584">
                  <c:v>1545382800</c:v>
                </c:pt>
                <c:pt idx="78585">
                  <c:v>1545386400</c:v>
                </c:pt>
                <c:pt idx="78586">
                  <c:v>1545390000</c:v>
                </c:pt>
                <c:pt idx="78587">
                  <c:v>1545393600</c:v>
                </c:pt>
                <c:pt idx="78588">
                  <c:v>1545397200</c:v>
                </c:pt>
                <c:pt idx="78589">
                  <c:v>1545400800</c:v>
                </c:pt>
                <c:pt idx="78590">
                  <c:v>1545404400</c:v>
                </c:pt>
                <c:pt idx="78591">
                  <c:v>1545408000</c:v>
                </c:pt>
                <c:pt idx="78592">
                  <c:v>1545411600</c:v>
                </c:pt>
                <c:pt idx="78593">
                  <c:v>1545415200</c:v>
                </c:pt>
                <c:pt idx="78594">
                  <c:v>1545418800</c:v>
                </c:pt>
                <c:pt idx="78595">
                  <c:v>1545422400</c:v>
                </c:pt>
                <c:pt idx="78596">
                  <c:v>1545426000</c:v>
                </c:pt>
                <c:pt idx="78597">
                  <c:v>1545429600</c:v>
                </c:pt>
                <c:pt idx="78598">
                  <c:v>1545433200</c:v>
                </c:pt>
                <c:pt idx="78599">
                  <c:v>1545436800</c:v>
                </c:pt>
                <c:pt idx="78600">
                  <c:v>1545440400</c:v>
                </c:pt>
                <c:pt idx="78601">
                  <c:v>1545444000</c:v>
                </c:pt>
                <c:pt idx="78602">
                  <c:v>1545447600</c:v>
                </c:pt>
                <c:pt idx="78603">
                  <c:v>1545451200</c:v>
                </c:pt>
                <c:pt idx="78604">
                  <c:v>1545454800</c:v>
                </c:pt>
                <c:pt idx="78605">
                  <c:v>1545458400</c:v>
                </c:pt>
                <c:pt idx="78606">
                  <c:v>1545462000</c:v>
                </c:pt>
                <c:pt idx="78607">
                  <c:v>1545465600</c:v>
                </c:pt>
                <c:pt idx="78608">
                  <c:v>1545469200</c:v>
                </c:pt>
                <c:pt idx="78609">
                  <c:v>1545472800</c:v>
                </c:pt>
                <c:pt idx="78610">
                  <c:v>1545476400</c:v>
                </c:pt>
                <c:pt idx="78611">
                  <c:v>1545480000</c:v>
                </c:pt>
                <c:pt idx="78612">
                  <c:v>1545483600</c:v>
                </c:pt>
                <c:pt idx="78613">
                  <c:v>1545487200</c:v>
                </c:pt>
                <c:pt idx="78614">
                  <c:v>1545490800</c:v>
                </c:pt>
                <c:pt idx="78615">
                  <c:v>1545494400</c:v>
                </c:pt>
                <c:pt idx="78616">
                  <c:v>1545498000</c:v>
                </c:pt>
                <c:pt idx="78617">
                  <c:v>1545501600</c:v>
                </c:pt>
                <c:pt idx="78618">
                  <c:v>1545505200</c:v>
                </c:pt>
                <c:pt idx="78619">
                  <c:v>1545508800</c:v>
                </c:pt>
                <c:pt idx="78620">
                  <c:v>1545512400</c:v>
                </c:pt>
                <c:pt idx="78621">
                  <c:v>1545516000</c:v>
                </c:pt>
                <c:pt idx="78622">
                  <c:v>1545519600</c:v>
                </c:pt>
                <c:pt idx="78623">
                  <c:v>1545523200</c:v>
                </c:pt>
                <c:pt idx="78624">
                  <c:v>1545526800</c:v>
                </c:pt>
                <c:pt idx="78625">
                  <c:v>1545530400</c:v>
                </c:pt>
                <c:pt idx="78626">
                  <c:v>1545534000</c:v>
                </c:pt>
                <c:pt idx="78627">
                  <c:v>1545537600</c:v>
                </c:pt>
                <c:pt idx="78628">
                  <c:v>1545541200</c:v>
                </c:pt>
                <c:pt idx="78629">
                  <c:v>1545544800</c:v>
                </c:pt>
                <c:pt idx="78630">
                  <c:v>1545548400</c:v>
                </c:pt>
                <c:pt idx="78631">
                  <c:v>1545552000</c:v>
                </c:pt>
                <c:pt idx="78632">
                  <c:v>1545555600</c:v>
                </c:pt>
                <c:pt idx="78633">
                  <c:v>1545559200</c:v>
                </c:pt>
                <c:pt idx="78634">
                  <c:v>1545562800</c:v>
                </c:pt>
                <c:pt idx="78635">
                  <c:v>1545566400</c:v>
                </c:pt>
                <c:pt idx="78636">
                  <c:v>1545570000</c:v>
                </c:pt>
                <c:pt idx="78637">
                  <c:v>1545573600</c:v>
                </c:pt>
                <c:pt idx="78638">
                  <c:v>1545577200</c:v>
                </c:pt>
                <c:pt idx="78639">
                  <c:v>1545580800</c:v>
                </c:pt>
                <c:pt idx="78640">
                  <c:v>1545584400</c:v>
                </c:pt>
                <c:pt idx="78641">
                  <c:v>1545588000</c:v>
                </c:pt>
                <c:pt idx="78642">
                  <c:v>1545591600</c:v>
                </c:pt>
                <c:pt idx="78643">
                  <c:v>1545595200</c:v>
                </c:pt>
                <c:pt idx="78644">
                  <c:v>1545598800</c:v>
                </c:pt>
                <c:pt idx="78645">
                  <c:v>1545602400</c:v>
                </c:pt>
                <c:pt idx="78646">
                  <c:v>1545606000</c:v>
                </c:pt>
                <c:pt idx="78647">
                  <c:v>1545609600</c:v>
                </c:pt>
                <c:pt idx="78648">
                  <c:v>1545613200</c:v>
                </c:pt>
                <c:pt idx="78649">
                  <c:v>1545616800</c:v>
                </c:pt>
                <c:pt idx="78650">
                  <c:v>1545620400</c:v>
                </c:pt>
                <c:pt idx="78651">
                  <c:v>1545624000</c:v>
                </c:pt>
                <c:pt idx="78652">
                  <c:v>1545627600</c:v>
                </c:pt>
                <c:pt idx="78653">
                  <c:v>1545631200</c:v>
                </c:pt>
                <c:pt idx="78654">
                  <c:v>1545634800</c:v>
                </c:pt>
                <c:pt idx="78655">
                  <c:v>1545638400</c:v>
                </c:pt>
                <c:pt idx="78656">
                  <c:v>1545642000</c:v>
                </c:pt>
                <c:pt idx="78657">
                  <c:v>1545645600</c:v>
                </c:pt>
                <c:pt idx="78658">
                  <c:v>1545649200</c:v>
                </c:pt>
                <c:pt idx="78659">
                  <c:v>1545652800</c:v>
                </c:pt>
                <c:pt idx="78660">
                  <c:v>1545656400</c:v>
                </c:pt>
                <c:pt idx="78661">
                  <c:v>1545660000</c:v>
                </c:pt>
                <c:pt idx="78662">
                  <c:v>1545663600</c:v>
                </c:pt>
                <c:pt idx="78663">
                  <c:v>1545667200</c:v>
                </c:pt>
                <c:pt idx="78664">
                  <c:v>1545670800</c:v>
                </c:pt>
                <c:pt idx="78665">
                  <c:v>1545674400</c:v>
                </c:pt>
                <c:pt idx="78666">
                  <c:v>1545678000</c:v>
                </c:pt>
                <c:pt idx="78667">
                  <c:v>1545681600</c:v>
                </c:pt>
                <c:pt idx="78668">
                  <c:v>1545685200</c:v>
                </c:pt>
                <c:pt idx="78669">
                  <c:v>1545688800</c:v>
                </c:pt>
                <c:pt idx="78670">
                  <c:v>1545692400</c:v>
                </c:pt>
                <c:pt idx="78671">
                  <c:v>1545696000</c:v>
                </c:pt>
                <c:pt idx="78672">
                  <c:v>1545699600</c:v>
                </c:pt>
                <c:pt idx="78673">
                  <c:v>1545703200</c:v>
                </c:pt>
                <c:pt idx="78674">
                  <c:v>1545706800</c:v>
                </c:pt>
                <c:pt idx="78675">
                  <c:v>1545710400</c:v>
                </c:pt>
                <c:pt idx="78676">
                  <c:v>1545714000</c:v>
                </c:pt>
                <c:pt idx="78677">
                  <c:v>1545717600</c:v>
                </c:pt>
                <c:pt idx="78678">
                  <c:v>1545721200</c:v>
                </c:pt>
                <c:pt idx="78679">
                  <c:v>1545724800</c:v>
                </c:pt>
                <c:pt idx="78680">
                  <c:v>1545728400</c:v>
                </c:pt>
                <c:pt idx="78681">
                  <c:v>1545732000</c:v>
                </c:pt>
                <c:pt idx="78682">
                  <c:v>1545735600</c:v>
                </c:pt>
                <c:pt idx="78683">
                  <c:v>1545739200</c:v>
                </c:pt>
                <c:pt idx="78684">
                  <c:v>1545742800</c:v>
                </c:pt>
                <c:pt idx="78685">
                  <c:v>1545746400</c:v>
                </c:pt>
                <c:pt idx="78686">
                  <c:v>1545750000</c:v>
                </c:pt>
                <c:pt idx="78687">
                  <c:v>1545753600</c:v>
                </c:pt>
                <c:pt idx="78688">
                  <c:v>1545757200</c:v>
                </c:pt>
                <c:pt idx="78689">
                  <c:v>1545760800</c:v>
                </c:pt>
                <c:pt idx="78690">
                  <c:v>1545764400</c:v>
                </c:pt>
                <c:pt idx="78691">
                  <c:v>1545768000</c:v>
                </c:pt>
                <c:pt idx="78692">
                  <c:v>1545771600</c:v>
                </c:pt>
                <c:pt idx="78693">
                  <c:v>1545775200</c:v>
                </c:pt>
                <c:pt idx="78694">
                  <c:v>1545778800</c:v>
                </c:pt>
                <c:pt idx="78695">
                  <c:v>1545782400</c:v>
                </c:pt>
                <c:pt idx="78696">
                  <c:v>1545786000</c:v>
                </c:pt>
                <c:pt idx="78697">
                  <c:v>1545789600</c:v>
                </c:pt>
                <c:pt idx="78698">
                  <c:v>1545793200</c:v>
                </c:pt>
                <c:pt idx="78699">
                  <c:v>1545796800</c:v>
                </c:pt>
                <c:pt idx="78700">
                  <c:v>1545800400</c:v>
                </c:pt>
                <c:pt idx="78701">
                  <c:v>1545804000</c:v>
                </c:pt>
                <c:pt idx="78702">
                  <c:v>1545807600</c:v>
                </c:pt>
                <c:pt idx="78703">
                  <c:v>1545811200</c:v>
                </c:pt>
                <c:pt idx="78704">
                  <c:v>1545814800</c:v>
                </c:pt>
                <c:pt idx="78705">
                  <c:v>1545818400</c:v>
                </c:pt>
                <c:pt idx="78706">
                  <c:v>1545822000</c:v>
                </c:pt>
                <c:pt idx="78707">
                  <c:v>1545825600</c:v>
                </c:pt>
                <c:pt idx="78708">
                  <c:v>1545829200</c:v>
                </c:pt>
                <c:pt idx="78709">
                  <c:v>1545832800</c:v>
                </c:pt>
                <c:pt idx="78710">
                  <c:v>1545836400</c:v>
                </c:pt>
                <c:pt idx="78711">
                  <c:v>1545840000</c:v>
                </c:pt>
                <c:pt idx="78712">
                  <c:v>1545843600</c:v>
                </c:pt>
                <c:pt idx="78713">
                  <c:v>1545847200</c:v>
                </c:pt>
                <c:pt idx="78714">
                  <c:v>1545850800</c:v>
                </c:pt>
                <c:pt idx="78715">
                  <c:v>1545854400</c:v>
                </c:pt>
                <c:pt idx="78716">
                  <c:v>1545858000</c:v>
                </c:pt>
                <c:pt idx="78717">
                  <c:v>1545861600</c:v>
                </c:pt>
                <c:pt idx="78718">
                  <c:v>1545865200</c:v>
                </c:pt>
                <c:pt idx="78719">
                  <c:v>1545868800</c:v>
                </c:pt>
                <c:pt idx="78720">
                  <c:v>1545872400</c:v>
                </c:pt>
                <c:pt idx="78721">
                  <c:v>1545876000</c:v>
                </c:pt>
                <c:pt idx="78722">
                  <c:v>1545879600</c:v>
                </c:pt>
                <c:pt idx="78723">
                  <c:v>1545883200</c:v>
                </c:pt>
                <c:pt idx="78724">
                  <c:v>1545886800</c:v>
                </c:pt>
                <c:pt idx="78725">
                  <c:v>1545890400</c:v>
                </c:pt>
                <c:pt idx="78726">
                  <c:v>1545894000</c:v>
                </c:pt>
                <c:pt idx="78727">
                  <c:v>1545897600</c:v>
                </c:pt>
                <c:pt idx="78728">
                  <c:v>1545901200</c:v>
                </c:pt>
                <c:pt idx="78729">
                  <c:v>1545904800</c:v>
                </c:pt>
                <c:pt idx="78730">
                  <c:v>1545908400</c:v>
                </c:pt>
                <c:pt idx="78731">
                  <c:v>1545912000</c:v>
                </c:pt>
                <c:pt idx="78732">
                  <c:v>1545915600</c:v>
                </c:pt>
                <c:pt idx="78733">
                  <c:v>1545919200</c:v>
                </c:pt>
                <c:pt idx="78734">
                  <c:v>1545922800</c:v>
                </c:pt>
                <c:pt idx="78735">
                  <c:v>1545926400</c:v>
                </c:pt>
                <c:pt idx="78736">
                  <c:v>1545930000</c:v>
                </c:pt>
                <c:pt idx="78737">
                  <c:v>1545933600</c:v>
                </c:pt>
                <c:pt idx="78738">
                  <c:v>1545937200</c:v>
                </c:pt>
                <c:pt idx="78739">
                  <c:v>1545940800</c:v>
                </c:pt>
                <c:pt idx="78740">
                  <c:v>1545944400</c:v>
                </c:pt>
                <c:pt idx="78741">
                  <c:v>1545948000</c:v>
                </c:pt>
                <c:pt idx="78742">
                  <c:v>1545951600</c:v>
                </c:pt>
                <c:pt idx="78743">
                  <c:v>1545955200</c:v>
                </c:pt>
                <c:pt idx="78744">
                  <c:v>1545958800</c:v>
                </c:pt>
                <c:pt idx="78745">
                  <c:v>1545962400</c:v>
                </c:pt>
                <c:pt idx="78746">
                  <c:v>1545966000</c:v>
                </c:pt>
                <c:pt idx="78747">
                  <c:v>1545969600</c:v>
                </c:pt>
                <c:pt idx="78748">
                  <c:v>1545973200</c:v>
                </c:pt>
                <c:pt idx="78749">
                  <c:v>1545976800</c:v>
                </c:pt>
                <c:pt idx="78750">
                  <c:v>1545980400</c:v>
                </c:pt>
                <c:pt idx="78751">
                  <c:v>1545984000</c:v>
                </c:pt>
                <c:pt idx="78752">
                  <c:v>1545987600</c:v>
                </c:pt>
                <c:pt idx="78753">
                  <c:v>1545991200</c:v>
                </c:pt>
                <c:pt idx="78754">
                  <c:v>1545994800</c:v>
                </c:pt>
                <c:pt idx="78755">
                  <c:v>1545998400</c:v>
                </c:pt>
                <c:pt idx="78756">
                  <c:v>1546002000</c:v>
                </c:pt>
                <c:pt idx="78757">
                  <c:v>1546005600</c:v>
                </c:pt>
                <c:pt idx="78758">
                  <c:v>1546009200</c:v>
                </c:pt>
                <c:pt idx="78759">
                  <c:v>1546012800</c:v>
                </c:pt>
                <c:pt idx="78760">
                  <c:v>1546016400</c:v>
                </c:pt>
                <c:pt idx="78761">
                  <c:v>1546020000</c:v>
                </c:pt>
                <c:pt idx="78762">
                  <c:v>1546023600</c:v>
                </c:pt>
                <c:pt idx="78763">
                  <c:v>1546027200</c:v>
                </c:pt>
                <c:pt idx="78764">
                  <c:v>1546030800</c:v>
                </c:pt>
                <c:pt idx="78765">
                  <c:v>1546034400</c:v>
                </c:pt>
                <c:pt idx="78766">
                  <c:v>1546038000</c:v>
                </c:pt>
                <c:pt idx="78767">
                  <c:v>1546041600</c:v>
                </c:pt>
                <c:pt idx="78768">
                  <c:v>1546045200</c:v>
                </c:pt>
                <c:pt idx="78769">
                  <c:v>1546048800</c:v>
                </c:pt>
                <c:pt idx="78770">
                  <c:v>1546052400</c:v>
                </c:pt>
                <c:pt idx="78771">
                  <c:v>1546056000</c:v>
                </c:pt>
                <c:pt idx="78772">
                  <c:v>1546059600</c:v>
                </c:pt>
                <c:pt idx="78773">
                  <c:v>1546063200</c:v>
                </c:pt>
                <c:pt idx="78774">
                  <c:v>1546066800</c:v>
                </c:pt>
                <c:pt idx="78775">
                  <c:v>1546070400</c:v>
                </c:pt>
                <c:pt idx="78776">
                  <c:v>1546074000</c:v>
                </c:pt>
                <c:pt idx="78777">
                  <c:v>1546077600</c:v>
                </c:pt>
                <c:pt idx="78778">
                  <c:v>1546081200</c:v>
                </c:pt>
                <c:pt idx="78779">
                  <c:v>1546084800</c:v>
                </c:pt>
                <c:pt idx="78780">
                  <c:v>1546088400</c:v>
                </c:pt>
                <c:pt idx="78781">
                  <c:v>1546092000</c:v>
                </c:pt>
                <c:pt idx="78782">
                  <c:v>1546095600</c:v>
                </c:pt>
                <c:pt idx="78783">
                  <c:v>1546099200</c:v>
                </c:pt>
                <c:pt idx="78784">
                  <c:v>1546102800</c:v>
                </c:pt>
                <c:pt idx="78785">
                  <c:v>1546106400</c:v>
                </c:pt>
                <c:pt idx="78786">
                  <c:v>1546110000</c:v>
                </c:pt>
                <c:pt idx="78787">
                  <c:v>1546113600</c:v>
                </c:pt>
                <c:pt idx="78788">
                  <c:v>1546117200</c:v>
                </c:pt>
                <c:pt idx="78789">
                  <c:v>1546120800</c:v>
                </c:pt>
                <c:pt idx="78790">
                  <c:v>1546124400</c:v>
                </c:pt>
                <c:pt idx="78791">
                  <c:v>1546128000</c:v>
                </c:pt>
                <c:pt idx="78792">
                  <c:v>1546131600</c:v>
                </c:pt>
                <c:pt idx="78793">
                  <c:v>1546135200</c:v>
                </c:pt>
                <c:pt idx="78794">
                  <c:v>1546138800</c:v>
                </c:pt>
                <c:pt idx="78795">
                  <c:v>1546142400</c:v>
                </c:pt>
                <c:pt idx="78796">
                  <c:v>1546146000</c:v>
                </c:pt>
                <c:pt idx="78797">
                  <c:v>1546149600</c:v>
                </c:pt>
                <c:pt idx="78798">
                  <c:v>1546153200</c:v>
                </c:pt>
                <c:pt idx="78799">
                  <c:v>1546156800</c:v>
                </c:pt>
                <c:pt idx="78800">
                  <c:v>1546160400</c:v>
                </c:pt>
                <c:pt idx="78801">
                  <c:v>1546164000</c:v>
                </c:pt>
                <c:pt idx="78802">
                  <c:v>1546167600</c:v>
                </c:pt>
                <c:pt idx="78803">
                  <c:v>1546171200</c:v>
                </c:pt>
                <c:pt idx="78804">
                  <c:v>1546174800</c:v>
                </c:pt>
                <c:pt idx="78805">
                  <c:v>1546178400</c:v>
                </c:pt>
                <c:pt idx="78806">
                  <c:v>1546182000</c:v>
                </c:pt>
                <c:pt idx="78807">
                  <c:v>1546185600</c:v>
                </c:pt>
                <c:pt idx="78808">
                  <c:v>1546189200</c:v>
                </c:pt>
                <c:pt idx="78809">
                  <c:v>1546192800</c:v>
                </c:pt>
                <c:pt idx="78810">
                  <c:v>1546196400</c:v>
                </c:pt>
                <c:pt idx="78811">
                  <c:v>1546200000</c:v>
                </c:pt>
                <c:pt idx="78812">
                  <c:v>1546203600</c:v>
                </c:pt>
                <c:pt idx="78813">
                  <c:v>1546207200</c:v>
                </c:pt>
                <c:pt idx="78814">
                  <c:v>1546210800</c:v>
                </c:pt>
                <c:pt idx="78815">
                  <c:v>1546214400</c:v>
                </c:pt>
                <c:pt idx="78816">
                  <c:v>1546218000</c:v>
                </c:pt>
                <c:pt idx="78817">
                  <c:v>1546221600</c:v>
                </c:pt>
                <c:pt idx="78818">
                  <c:v>1546225200</c:v>
                </c:pt>
                <c:pt idx="78819">
                  <c:v>1546228800</c:v>
                </c:pt>
                <c:pt idx="78820">
                  <c:v>1546232400</c:v>
                </c:pt>
                <c:pt idx="78821">
                  <c:v>1546236000</c:v>
                </c:pt>
                <c:pt idx="78822">
                  <c:v>1546239600</c:v>
                </c:pt>
                <c:pt idx="78823">
                  <c:v>1546243200</c:v>
                </c:pt>
                <c:pt idx="78824">
                  <c:v>1546246800</c:v>
                </c:pt>
                <c:pt idx="78825">
                  <c:v>1546250400</c:v>
                </c:pt>
                <c:pt idx="78826">
                  <c:v>1546254000</c:v>
                </c:pt>
                <c:pt idx="78827">
                  <c:v>1546257600</c:v>
                </c:pt>
                <c:pt idx="78828">
                  <c:v>1546261200</c:v>
                </c:pt>
                <c:pt idx="78829">
                  <c:v>1546264800</c:v>
                </c:pt>
                <c:pt idx="78830">
                  <c:v>1546268400</c:v>
                </c:pt>
                <c:pt idx="78831">
                  <c:v>1546272000</c:v>
                </c:pt>
                <c:pt idx="78832">
                  <c:v>1546275600</c:v>
                </c:pt>
                <c:pt idx="78833">
                  <c:v>1546279200</c:v>
                </c:pt>
                <c:pt idx="78834">
                  <c:v>1546282800</c:v>
                </c:pt>
                <c:pt idx="78835">
                  <c:v>1546286400</c:v>
                </c:pt>
                <c:pt idx="78836">
                  <c:v>1546290000</c:v>
                </c:pt>
                <c:pt idx="78837">
                  <c:v>1546293600</c:v>
                </c:pt>
                <c:pt idx="78838">
                  <c:v>1546297200</c:v>
                </c:pt>
                <c:pt idx="78839">
                  <c:v>1546300800</c:v>
                </c:pt>
                <c:pt idx="78840">
                  <c:v>1546304400</c:v>
                </c:pt>
                <c:pt idx="78841">
                  <c:v>1546308000</c:v>
                </c:pt>
                <c:pt idx="78842">
                  <c:v>1546311600</c:v>
                </c:pt>
                <c:pt idx="78843">
                  <c:v>1546315200</c:v>
                </c:pt>
                <c:pt idx="78844">
                  <c:v>1546318800</c:v>
                </c:pt>
                <c:pt idx="78845">
                  <c:v>1546322400</c:v>
                </c:pt>
                <c:pt idx="78846">
                  <c:v>1546326000</c:v>
                </c:pt>
                <c:pt idx="78847">
                  <c:v>1546329600</c:v>
                </c:pt>
                <c:pt idx="78848">
                  <c:v>1546333200</c:v>
                </c:pt>
                <c:pt idx="78849">
                  <c:v>1546336800</c:v>
                </c:pt>
                <c:pt idx="78850">
                  <c:v>1546340400</c:v>
                </c:pt>
                <c:pt idx="78851">
                  <c:v>1546344000</c:v>
                </c:pt>
                <c:pt idx="78852">
                  <c:v>1546347600</c:v>
                </c:pt>
                <c:pt idx="78853">
                  <c:v>1546351200</c:v>
                </c:pt>
                <c:pt idx="78854">
                  <c:v>1546354800</c:v>
                </c:pt>
                <c:pt idx="78855">
                  <c:v>1546358400</c:v>
                </c:pt>
                <c:pt idx="78856">
                  <c:v>1546362000</c:v>
                </c:pt>
                <c:pt idx="78857">
                  <c:v>1546365600</c:v>
                </c:pt>
                <c:pt idx="78858">
                  <c:v>1546369200</c:v>
                </c:pt>
                <c:pt idx="78859">
                  <c:v>1546372800</c:v>
                </c:pt>
                <c:pt idx="78860">
                  <c:v>1546376400</c:v>
                </c:pt>
                <c:pt idx="78861">
                  <c:v>1546380000</c:v>
                </c:pt>
                <c:pt idx="78862">
                  <c:v>1546383600</c:v>
                </c:pt>
                <c:pt idx="78863">
                  <c:v>1546387200</c:v>
                </c:pt>
                <c:pt idx="78864">
                  <c:v>1546390800</c:v>
                </c:pt>
                <c:pt idx="78865">
                  <c:v>1546394400</c:v>
                </c:pt>
                <c:pt idx="78866">
                  <c:v>1546398000</c:v>
                </c:pt>
                <c:pt idx="78867">
                  <c:v>1546401600</c:v>
                </c:pt>
                <c:pt idx="78868">
                  <c:v>1546405200</c:v>
                </c:pt>
                <c:pt idx="78869">
                  <c:v>1546408800</c:v>
                </c:pt>
                <c:pt idx="78870">
                  <c:v>1546412400</c:v>
                </c:pt>
                <c:pt idx="78871">
                  <c:v>1546416000</c:v>
                </c:pt>
                <c:pt idx="78872">
                  <c:v>1546419600</c:v>
                </c:pt>
                <c:pt idx="78873">
                  <c:v>1546423200</c:v>
                </c:pt>
                <c:pt idx="78874">
                  <c:v>1546426800</c:v>
                </c:pt>
                <c:pt idx="78875">
                  <c:v>1546430400</c:v>
                </c:pt>
                <c:pt idx="78876">
                  <c:v>1546434000</c:v>
                </c:pt>
                <c:pt idx="78877">
                  <c:v>1546437600</c:v>
                </c:pt>
                <c:pt idx="78878">
                  <c:v>1546441200</c:v>
                </c:pt>
                <c:pt idx="78879">
                  <c:v>1546444800</c:v>
                </c:pt>
                <c:pt idx="78880">
                  <c:v>1546448400</c:v>
                </c:pt>
                <c:pt idx="78881">
                  <c:v>1546452000</c:v>
                </c:pt>
                <c:pt idx="78882">
                  <c:v>1546455600</c:v>
                </c:pt>
                <c:pt idx="78883">
                  <c:v>1546459200</c:v>
                </c:pt>
                <c:pt idx="78884">
                  <c:v>1546462800</c:v>
                </c:pt>
                <c:pt idx="78885">
                  <c:v>1546466400</c:v>
                </c:pt>
                <c:pt idx="78886">
                  <c:v>1546470000</c:v>
                </c:pt>
                <c:pt idx="78887">
                  <c:v>1546473600</c:v>
                </c:pt>
                <c:pt idx="78888">
                  <c:v>1546477200</c:v>
                </c:pt>
                <c:pt idx="78889">
                  <c:v>1546480800</c:v>
                </c:pt>
                <c:pt idx="78890">
                  <c:v>1546484400</c:v>
                </c:pt>
                <c:pt idx="78891">
                  <c:v>1546488000</c:v>
                </c:pt>
                <c:pt idx="78892">
                  <c:v>1546491600</c:v>
                </c:pt>
                <c:pt idx="78893">
                  <c:v>1546495200</c:v>
                </c:pt>
                <c:pt idx="78894">
                  <c:v>1546498800</c:v>
                </c:pt>
                <c:pt idx="78895">
                  <c:v>1546502400</c:v>
                </c:pt>
                <c:pt idx="78896">
                  <c:v>1546506000</c:v>
                </c:pt>
                <c:pt idx="78897">
                  <c:v>1546509600</c:v>
                </c:pt>
                <c:pt idx="78898">
                  <c:v>1546513200</c:v>
                </c:pt>
                <c:pt idx="78899">
                  <c:v>1546516800</c:v>
                </c:pt>
                <c:pt idx="78900">
                  <c:v>1546520400</c:v>
                </c:pt>
                <c:pt idx="78901">
                  <c:v>1546524000</c:v>
                </c:pt>
                <c:pt idx="78902">
                  <c:v>1546527600</c:v>
                </c:pt>
                <c:pt idx="78903">
                  <c:v>1546531200</c:v>
                </c:pt>
                <c:pt idx="78904">
                  <c:v>1546534800</c:v>
                </c:pt>
                <c:pt idx="78905">
                  <c:v>1546538400</c:v>
                </c:pt>
                <c:pt idx="78906">
                  <c:v>1546542000</c:v>
                </c:pt>
                <c:pt idx="78907">
                  <c:v>1546545600</c:v>
                </c:pt>
                <c:pt idx="78908">
                  <c:v>1546549200</c:v>
                </c:pt>
                <c:pt idx="78909">
                  <c:v>1546552800</c:v>
                </c:pt>
                <c:pt idx="78910">
                  <c:v>1546556400</c:v>
                </c:pt>
                <c:pt idx="78911">
                  <c:v>1546560000</c:v>
                </c:pt>
                <c:pt idx="78912">
                  <c:v>1546563600</c:v>
                </c:pt>
                <c:pt idx="78913">
                  <c:v>1546567200</c:v>
                </c:pt>
                <c:pt idx="78914">
                  <c:v>1546570800</c:v>
                </c:pt>
                <c:pt idx="78915">
                  <c:v>1546574400</c:v>
                </c:pt>
                <c:pt idx="78916">
                  <c:v>1546578000</c:v>
                </c:pt>
                <c:pt idx="78917">
                  <c:v>1546581600</c:v>
                </c:pt>
                <c:pt idx="78918">
                  <c:v>1546585200</c:v>
                </c:pt>
                <c:pt idx="78919">
                  <c:v>1546588800</c:v>
                </c:pt>
                <c:pt idx="78920">
                  <c:v>1546592400</c:v>
                </c:pt>
                <c:pt idx="78921">
                  <c:v>1546596000</c:v>
                </c:pt>
                <c:pt idx="78922">
                  <c:v>1546599600</c:v>
                </c:pt>
                <c:pt idx="78923">
                  <c:v>1546603200</c:v>
                </c:pt>
                <c:pt idx="78924">
                  <c:v>1546606800</c:v>
                </c:pt>
                <c:pt idx="78925">
                  <c:v>1546610400</c:v>
                </c:pt>
                <c:pt idx="78926">
                  <c:v>1546614000</c:v>
                </c:pt>
                <c:pt idx="78927">
                  <c:v>1546617600</c:v>
                </c:pt>
                <c:pt idx="78928">
                  <c:v>1546621200</c:v>
                </c:pt>
                <c:pt idx="78929">
                  <c:v>1546624800</c:v>
                </c:pt>
                <c:pt idx="78930">
                  <c:v>1546628400</c:v>
                </c:pt>
                <c:pt idx="78931">
                  <c:v>1546632000</c:v>
                </c:pt>
                <c:pt idx="78932">
                  <c:v>1546635600</c:v>
                </c:pt>
                <c:pt idx="78933">
                  <c:v>1546639200</c:v>
                </c:pt>
                <c:pt idx="78934">
                  <c:v>1546642800</c:v>
                </c:pt>
                <c:pt idx="78935">
                  <c:v>1546646400</c:v>
                </c:pt>
                <c:pt idx="78936">
                  <c:v>1546650000</c:v>
                </c:pt>
                <c:pt idx="78937">
                  <c:v>1546653600</c:v>
                </c:pt>
                <c:pt idx="78938">
                  <c:v>1546657200</c:v>
                </c:pt>
                <c:pt idx="78939">
                  <c:v>1546660800</c:v>
                </c:pt>
                <c:pt idx="78940">
                  <c:v>1546664400</c:v>
                </c:pt>
                <c:pt idx="78941">
                  <c:v>1546668000</c:v>
                </c:pt>
                <c:pt idx="78942">
                  <c:v>1546671600</c:v>
                </c:pt>
                <c:pt idx="78943">
                  <c:v>1546675200</c:v>
                </c:pt>
                <c:pt idx="78944">
                  <c:v>1546678800</c:v>
                </c:pt>
                <c:pt idx="78945">
                  <c:v>1546682400</c:v>
                </c:pt>
                <c:pt idx="78946">
                  <c:v>1546686000</c:v>
                </c:pt>
                <c:pt idx="78947">
                  <c:v>1546689600</c:v>
                </c:pt>
                <c:pt idx="78948">
                  <c:v>1546693200</c:v>
                </c:pt>
                <c:pt idx="78949">
                  <c:v>1546696800</c:v>
                </c:pt>
                <c:pt idx="78950">
                  <c:v>1546700400</c:v>
                </c:pt>
                <c:pt idx="78951">
                  <c:v>1546704000</c:v>
                </c:pt>
                <c:pt idx="78952">
                  <c:v>1546707600</c:v>
                </c:pt>
                <c:pt idx="78953">
                  <c:v>1546711200</c:v>
                </c:pt>
                <c:pt idx="78954">
                  <c:v>1546714800</c:v>
                </c:pt>
                <c:pt idx="78955">
                  <c:v>1546718400</c:v>
                </c:pt>
                <c:pt idx="78956">
                  <c:v>1546722000</c:v>
                </c:pt>
                <c:pt idx="78957">
                  <c:v>1546725600</c:v>
                </c:pt>
                <c:pt idx="78958">
                  <c:v>1546729200</c:v>
                </c:pt>
                <c:pt idx="78959">
                  <c:v>1546732800</c:v>
                </c:pt>
                <c:pt idx="78960">
                  <c:v>1546736400</c:v>
                </c:pt>
                <c:pt idx="78961">
                  <c:v>1546740000</c:v>
                </c:pt>
                <c:pt idx="78962">
                  <c:v>1546743600</c:v>
                </c:pt>
                <c:pt idx="78963">
                  <c:v>1546747200</c:v>
                </c:pt>
                <c:pt idx="78964">
                  <c:v>1546750800</c:v>
                </c:pt>
                <c:pt idx="78965">
                  <c:v>1546754400</c:v>
                </c:pt>
                <c:pt idx="78966">
                  <c:v>1546758000</c:v>
                </c:pt>
                <c:pt idx="78967">
                  <c:v>1546761600</c:v>
                </c:pt>
                <c:pt idx="78968">
                  <c:v>1546765200</c:v>
                </c:pt>
                <c:pt idx="78969">
                  <c:v>1546768800</c:v>
                </c:pt>
                <c:pt idx="78970">
                  <c:v>1546772400</c:v>
                </c:pt>
                <c:pt idx="78971">
                  <c:v>1546776000</c:v>
                </c:pt>
                <c:pt idx="78972">
                  <c:v>1546779600</c:v>
                </c:pt>
                <c:pt idx="78973">
                  <c:v>1546783200</c:v>
                </c:pt>
                <c:pt idx="78974">
                  <c:v>1546786800</c:v>
                </c:pt>
                <c:pt idx="78975">
                  <c:v>1546790400</c:v>
                </c:pt>
                <c:pt idx="78976">
                  <c:v>1546794000</c:v>
                </c:pt>
                <c:pt idx="78977">
                  <c:v>1546797600</c:v>
                </c:pt>
                <c:pt idx="78978">
                  <c:v>1546801200</c:v>
                </c:pt>
                <c:pt idx="78979">
                  <c:v>1546804800</c:v>
                </c:pt>
                <c:pt idx="78980">
                  <c:v>1546808400</c:v>
                </c:pt>
                <c:pt idx="78981">
                  <c:v>1546812000</c:v>
                </c:pt>
                <c:pt idx="78982">
                  <c:v>1546815600</c:v>
                </c:pt>
                <c:pt idx="78983">
                  <c:v>1546819200</c:v>
                </c:pt>
                <c:pt idx="78984">
                  <c:v>1546822800</c:v>
                </c:pt>
                <c:pt idx="78985">
                  <c:v>1546826400</c:v>
                </c:pt>
                <c:pt idx="78986">
                  <c:v>1546830000</c:v>
                </c:pt>
                <c:pt idx="78987">
                  <c:v>1546833600</c:v>
                </c:pt>
                <c:pt idx="78988">
                  <c:v>1546837200</c:v>
                </c:pt>
                <c:pt idx="78989">
                  <c:v>1546840800</c:v>
                </c:pt>
                <c:pt idx="78990">
                  <c:v>1546844400</c:v>
                </c:pt>
                <c:pt idx="78991">
                  <c:v>1546848000</c:v>
                </c:pt>
                <c:pt idx="78992">
                  <c:v>1546851600</c:v>
                </c:pt>
                <c:pt idx="78993">
                  <c:v>1546855200</c:v>
                </c:pt>
                <c:pt idx="78994">
                  <c:v>1546858800</c:v>
                </c:pt>
                <c:pt idx="78995">
                  <c:v>1546862400</c:v>
                </c:pt>
                <c:pt idx="78996">
                  <c:v>1546866000</c:v>
                </c:pt>
                <c:pt idx="78997">
                  <c:v>1546869600</c:v>
                </c:pt>
                <c:pt idx="78998">
                  <c:v>1546873200</c:v>
                </c:pt>
                <c:pt idx="78999">
                  <c:v>1546876800</c:v>
                </c:pt>
                <c:pt idx="79000">
                  <c:v>1546880400</c:v>
                </c:pt>
                <c:pt idx="79001">
                  <c:v>1546884000</c:v>
                </c:pt>
                <c:pt idx="79002">
                  <c:v>1546887600</c:v>
                </c:pt>
                <c:pt idx="79003">
                  <c:v>1546891200</c:v>
                </c:pt>
                <c:pt idx="79004">
                  <c:v>1546894800</c:v>
                </c:pt>
                <c:pt idx="79005">
                  <c:v>1546898400</c:v>
                </c:pt>
                <c:pt idx="79006">
                  <c:v>1546902000</c:v>
                </c:pt>
                <c:pt idx="79007">
                  <c:v>1546905600</c:v>
                </c:pt>
                <c:pt idx="79008">
                  <c:v>1546909200</c:v>
                </c:pt>
                <c:pt idx="79009">
                  <c:v>1546912800</c:v>
                </c:pt>
                <c:pt idx="79010">
                  <c:v>1546916400</c:v>
                </c:pt>
                <c:pt idx="79011">
                  <c:v>1546920000</c:v>
                </c:pt>
                <c:pt idx="79012">
                  <c:v>1546923600</c:v>
                </c:pt>
                <c:pt idx="79013">
                  <c:v>1546927200</c:v>
                </c:pt>
                <c:pt idx="79014">
                  <c:v>1546930800</c:v>
                </c:pt>
                <c:pt idx="79015">
                  <c:v>1546934400</c:v>
                </c:pt>
                <c:pt idx="79016">
                  <c:v>1546938000</c:v>
                </c:pt>
                <c:pt idx="79017">
                  <c:v>1546941600</c:v>
                </c:pt>
                <c:pt idx="79018">
                  <c:v>1546945200</c:v>
                </c:pt>
                <c:pt idx="79019">
                  <c:v>1546948800</c:v>
                </c:pt>
                <c:pt idx="79020">
                  <c:v>1546952400</c:v>
                </c:pt>
                <c:pt idx="79021">
                  <c:v>1546956000</c:v>
                </c:pt>
                <c:pt idx="79022">
                  <c:v>1546959600</c:v>
                </c:pt>
                <c:pt idx="79023">
                  <c:v>1546963200</c:v>
                </c:pt>
                <c:pt idx="79024">
                  <c:v>1546966800</c:v>
                </c:pt>
                <c:pt idx="79025">
                  <c:v>1546970400</c:v>
                </c:pt>
                <c:pt idx="79026">
                  <c:v>1546974000</c:v>
                </c:pt>
                <c:pt idx="79027">
                  <c:v>1546977600</c:v>
                </c:pt>
                <c:pt idx="79028">
                  <c:v>1546981200</c:v>
                </c:pt>
                <c:pt idx="79029">
                  <c:v>1546984800</c:v>
                </c:pt>
                <c:pt idx="79030">
                  <c:v>1546988400</c:v>
                </c:pt>
                <c:pt idx="79031">
                  <c:v>1546992000</c:v>
                </c:pt>
                <c:pt idx="79032">
                  <c:v>1546995600</c:v>
                </c:pt>
                <c:pt idx="79033">
                  <c:v>1546999200</c:v>
                </c:pt>
                <c:pt idx="79034">
                  <c:v>1547002800</c:v>
                </c:pt>
                <c:pt idx="79035">
                  <c:v>1547006400</c:v>
                </c:pt>
                <c:pt idx="79036">
                  <c:v>1547010000</c:v>
                </c:pt>
                <c:pt idx="79037">
                  <c:v>1547013600</c:v>
                </c:pt>
                <c:pt idx="79038">
                  <c:v>1547017200</c:v>
                </c:pt>
                <c:pt idx="79039">
                  <c:v>1547020800</c:v>
                </c:pt>
                <c:pt idx="79040">
                  <c:v>1547024400</c:v>
                </c:pt>
                <c:pt idx="79041">
                  <c:v>1547028000</c:v>
                </c:pt>
                <c:pt idx="79042">
                  <c:v>1547031600</c:v>
                </c:pt>
                <c:pt idx="79043">
                  <c:v>1547035200</c:v>
                </c:pt>
                <c:pt idx="79044">
                  <c:v>1547038800</c:v>
                </c:pt>
                <c:pt idx="79045">
                  <c:v>1547042400</c:v>
                </c:pt>
                <c:pt idx="79046">
                  <c:v>1547046000</c:v>
                </c:pt>
                <c:pt idx="79047">
                  <c:v>1547049600</c:v>
                </c:pt>
                <c:pt idx="79048">
                  <c:v>1547053200</c:v>
                </c:pt>
                <c:pt idx="79049">
                  <c:v>1547056800</c:v>
                </c:pt>
                <c:pt idx="79050">
                  <c:v>1547060400</c:v>
                </c:pt>
                <c:pt idx="79051">
                  <c:v>1547064000</c:v>
                </c:pt>
                <c:pt idx="79052">
                  <c:v>1547067600</c:v>
                </c:pt>
                <c:pt idx="79053">
                  <c:v>1547071200</c:v>
                </c:pt>
                <c:pt idx="79054">
                  <c:v>1547074800</c:v>
                </c:pt>
                <c:pt idx="79055">
                  <c:v>1547078400</c:v>
                </c:pt>
                <c:pt idx="79056">
                  <c:v>1547082000</c:v>
                </c:pt>
                <c:pt idx="79057">
                  <c:v>1547085600</c:v>
                </c:pt>
                <c:pt idx="79058">
                  <c:v>1547089200</c:v>
                </c:pt>
                <c:pt idx="79059">
                  <c:v>1547092800</c:v>
                </c:pt>
                <c:pt idx="79060">
                  <c:v>1547096400</c:v>
                </c:pt>
                <c:pt idx="79061">
                  <c:v>1547100000</c:v>
                </c:pt>
                <c:pt idx="79062">
                  <c:v>1547103600</c:v>
                </c:pt>
                <c:pt idx="79063">
                  <c:v>1547107200</c:v>
                </c:pt>
                <c:pt idx="79064">
                  <c:v>1547110800</c:v>
                </c:pt>
                <c:pt idx="79065">
                  <c:v>1547114400</c:v>
                </c:pt>
                <c:pt idx="79066">
                  <c:v>1547118000</c:v>
                </c:pt>
                <c:pt idx="79067">
                  <c:v>1547121600</c:v>
                </c:pt>
                <c:pt idx="79068">
                  <c:v>1547125200</c:v>
                </c:pt>
                <c:pt idx="79069">
                  <c:v>1547128800</c:v>
                </c:pt>
                <c:pt idx="79070">
                  <c:v>1547132400</c:v>
                </c:pt>
                <c:pt idx="79071">
                  <c:v>1547136000</c:v>
                </c:pt>
                <c:pt idx="79072">
                  <c:v>1547139600</c:v>
                </c:pt>
                <c:pt idx="79073">
                  <c:v>1547143200</c:v>
                </c:pt>
                <c:pt idx="79074">
                  <c:v>1547146800</c:v>
                </c:pt>
                <c:pt idx="79075">
                  <c:v>1547150400</c:v>
                </c:pt>
                <c:pt idx="79076">
                  <c:v>1547154000</c:v>
                </c:pt>
                <c:pt idx="79077">
                  <c:v>1547157600</c:v>
                </c:pt>
                <c:pt idx="79078">
                  <c:v>1547161200</c:v>
                </c:pt>
                <c:pt idx="79079">
                  <c:v>1547164800</c:v>
                </c:pt>
                <c:pt idx="79080">
                  <c:v>1547168400</c:v>
                </c:pt>
                <c:pt idx="79081">
                  <c:v>1547172000</c:v>
                </c:pt>
                <c:pt idx="79082">
                  <c:v>1547175600</c:v>
                </c:pt>
                <c:pt idx="79083">
                  <c:v>1547179200</c:v>
                </c:pt>
                <c:pt idx="79084">
                  <c:v>1547182800</c:v>
                </c:pt>
                <c:pt idx="79085">
                  <c:v>1547186400</c:v>
                </c:pt>
                <c:pt idx="79086">
                  <c:v>1547190000</c:v>
                </c:pt>
                <c:pt idx="79087">
                  <c:v>1547193600</c:v>
                </c:pt>
                <c:pt idx="79088">
                  <c:v>1547197200</c:v>
                </c:pt>
                <c:pt idx="79089">
                  <c:v>1547200800</c:v>
                </c:pt>
                <c:pt idx="79090">
                  <c:v>1547204400</c:v>
                </c:pt>
                <c:pt idx="79091">
                  <c:v>1547208000</c:v>
                </c:pt>
                <c:pt idx="79092">
                  <c:v>1547211600</c:v>
                </c:pt>
                <c:pt idx="79093">
                  <c:v>1547215200</c:v>
                </c:pt>
                <c:pt idx="79094">
                  <c:v>1547218800</c:v>
                </c:pt>
                <c:pt idx="79095">
                  <c:v>1547222400</c:v>
                </c:pt>
                <c:pt idx="79096">
                  <c:v>1547226000</c:v>
                </c:pt>
                <c:pt idx="79097">
                  <c:v>1547229600</c:v>
                </c:pt>
                <c:pt idx="79098">
                  <c:v>1547233200</c:v>
                </c:pt>
                <c:pt idx="79099">
                  <c:v>1547236800</c:v>
                </c:pt>
                <c:pt idx="79100">
                  <c:v>1547240400</c:v>
                </c:pt>
                <c:pt idx="79101">
                  <c:v>1547244000</c:v>
                </c:pt>
                <c:pt idx="79102">
                  <c:v>1547247600</c:v>
                </c:pt>
                <c:pt idx="79103">
                  <c:v>1547251200</c:v>
                </c:pt>
                <c:pt idx="79104">
                  <c:v>1547254800</c:v>
                </c:pt>
                <c:pt idx="79105">
                  <c:v>1547258400</c:v>
                </c:pt>
                <c:pt idx="79106">
                  <c:v>1547262000</c:v>
                </c:pt>
                <c:pt idx="79107">
                  <c:v>1547265600</c:v>
                </c:pt>
                <c:pt idx="79108">
                  <c:v>1547269200</c:v>
                </c:pt>
                <c:pt idx="79109">
                  <c:v>1547272800</c:v>
                </c:pt>
                <c:pt idx="79110">
                  <c:v>1547276400</c:v>
                </c:pt>
                <c:pt idx="79111">
                  <c:v>1547280000</c:v>
                </c:pt>
                <c:pt idx="79112">
                  <c:v>1547283600</c:v>
                </c:pt>
                <c:pt idx="79113">
                  <c:v>1547287200</c:v>
                </c:pt>
                <c:pt idx="79114">
                  <c:v>1547290800</c:v>
                </c:pt>
                <c:pt idx="79115">
                  <c:v>1547294400</c:v>
                </c:pt>
                <c:pt idx="79116">
                  <c:v>1547298000</c:v>
                </c:pt>
                <c:pt idx="79117">
                  <c:v>1547301600</c:v>
                </c:pt>
                <c:pt idx="79118">
                  <c:v>1547305200</c:v>
                </c:pt>
                <c:pt idx="79119">
                  <c:v>1547308800</c:v>
                </c:pt>
                <c:pt idx="79120">
                  <c:v>1547312400</c:v>
                </c:pt>
                <c:pt idx="79121">
                  <c:v>1547316000</c:v>
                </c:pt>
                <c:pt idx="79122">
                  <c:v>1547319600</c:v>
                </c:pt>
                <c:pt idx="79123">
                  <c:v>1547323200</c:v>
                </c:pt>
                <c:pt idx="79124">
                  <c:v>1547326800</c:v>
                </c:pt>
                <c:pt idx="79125">
                  <c:v>1547330400</c:v>
                </c:pt>
                <c:pt idx="79126">
                  <c:v>1547334000</c:v>
                </c:pt>
                <c:pt idx="79127">
                  <c:v>1547337600</c:v>
                </c:pt>
                <c:pt idx="79128">
                  <c:v>1547341200</c:v>
                </c:pt>
                <c:pt idx="79129">
                  <c:v>1547344800</c:v>
                </c:pt>
                <c:pt idx="79130">
                  <c:v>1547348400</c:v>
                </c:pt>
                <c:pt idx="79131">
                  <c:v>1547352000</c:v>
                </c:pt>
                <c:pt idx="79132">
                  <c:v>1547355600</c:v>
                </c:pt>
                <c:pt idx="79133">
                  <c:v>1547359200</c:v>
                </c:pt>
                <c:pt idx="79134">
                  <c:v>1547362800</c:v>
                </c:pt>
                <c:pt idx="79135">
                  <c:v>1547366400</c:v>
                </c:pt>
                <c:pt idx="79136">
                  <c:v>1547370000</c:v>
                </c:pt>
                <c:pt idx="79137">
                  <c:v>1547373600</c:v>
                </c:pt>
                <c:pt idx="79138">
                  <c:v>1547377200</c:v>
                </c:pt>
                <c:pt idx="79139">
                  <c:v>1547380800</c:v>
                </c:pt>
                <c:pt idx="79140">
                  <c:v>1547384400</c:v>
                </c:pt>
                <c:pt idx="79141">
                  <c:v>1547388000</c:v>
                </c:pt>
                <c:pt idx="79142">
                  <c:v>1547391600</c:v>
                </c:pt>
                <c:pt idx="79143">
                  <c:v>1547395200</c:v>
                </c:pt>
                <c:pt idx="79144">
                  <c:v>1547398800</c:v>
                </c:pt>
                <c:pt idx="79145">
                  <c:v>1547402400</c:v>
                </c:pt>
                <c:pt idx="79146">
                  <c:v>1547406000</c:v>
                </c:pt>
                <c:pt idx="79147">
                  <c:v>1547409600</c:v>
                </c:pt>
                <c:pt idx="79148">
                  <c:v>1547413200</c:v>
                </c:pt>
                <c:pt idx="79149">
                  <c:v>1547416800</c:v>
                </c:pt>
                <c:pt idx="79150">
                  <c:v>1547420400</c:v>
                </c:pt>
                <c:pt idx="79151">
                  <c:v>1547424000</c:v>
                </c:pt>
                <c:pt idx="79152">
                  <c:v>1547427600</c:v>
                </c:pt>
                <c:pt idx="79153">
                  <c:v>1547431200</c:v>
                </c:pt>
                <c:pt idx="79154">
                  <c:v>1547434800</c:v>
                </c:pt>
                <c:pt idx="79155">
                  <c:v>1547438400</c:v>
                </c:pt>
                <c:pt idx="79156">
                  <c:v>1547442000</c:v>
                </c:pt>
                <c:pt idx="79157">
                  <c:v>1547445600</c:v>
                </c:pt>
                <c:pt idx="79158">
                  <c:v>1547449200</c:v>
                </c:pt>
                <c:pt idx="79159">
                  <c:v>1547452800</c:v>
                </c:pt>
                <c:pt idx="79160">
                  <c:v>1547456400</c:v>
                </c:pt>
                <c:pt idx="79161">
                  <c:v>1547460000</c:v>
                </c:pt>
                <c:pt idx="79162">
                  <c:v>1547463600</c:v>
                </c:pt>
                <c:pt idx="79163">
                  <c:v>1547467200</c:v>
                </c:pt>
                <c:pt idx="79164">
                  <c:v>1547470800</c:v>
                </c:pt>
                <c:pt idx="79165">
                  <c:v>1547474400</c:v>
                </c:pt>
                <c:pt idx="79166">
                  <c:v>1547478000</c:v>
                </c:pt>
                <c:pt idx="79167">
                  <c:v>1547481600</c:v>
                </c:pt>
                <c:pt idx="79168">
                  <c:v>1547485200</c:v>
                </c:pt>
                <c:pt idx="79169">
                  <c:v>1547488800</c:v>
                </c:pt>
                <c:pt idx="79170">
                  <c:v>1547492400</c:v>
                </c:pt>
                <c:pt idx="79171">
                  <c:v>1547496000</c:v>
                </c:pt>
                <c:pt idx="79172">
                  <c:v>1547499600</c:v>
                </c:pt>
                <c:pt idx="79173">
                  <c:v>1547503200</c:v>
                </c:pt>
                <c:pt idx="79174">
                  <c:v>1547506800</c:v>
                </c:pt>
                <c:pt idx="79175">
                  <c:v>1547510400</c:v>
                </c:pt>
                <c:pt idx="79176">
                  <c:v>1547514000</c:v>
                </c:pt>
                <c:pt idx="79177">
                  <c:v>1547517600</c:v>
                </c:pt>
                <c:pt idx="79178">
                  <c:v>1547521200</c:v>
                </c:pt>
                <c:pt idx="79179">
                  <c:v>1547524800</c:v>
                </c:pt>
                <c:pt idx="79180">
                  <c:v>1547528400</c:v>
                </c:pt>
                <c:pt idx="79181">
                  <c:v>1547532000</c:v>
                </c:pt>
                <c:pt idx="79182">
                  <c:v>1547535600</c:v>
                </c:pt>
                <c:pt idx="79183">
                  <c:v>1547539200</c:v>
                </c:pt>
                <c:pt idx="79184">
                  <c:v>1547542800</c:v>
                </c:pt>
                <c:pt idx="79185">
                  <c:v>1547546400</c:v>
                </c:pt>
                <c:pt idx="79186">
                  <c:v>1547550000</c:v>
                </c:pt>
                <c:pt idx="79187">
                  <c:v>1547553600</c:v>
                </c:pt>
                <c:pt idx="79188">
                  <c:v>1547557200</c:v>
                </c:pt>
                <c:pt idx="79189">
                  <c:v>1547560800</c:v>
                </c:pt>
                <c:pt idx="79190">
                  <c:v>1547564400</c:v>
                </c:pt>
                <c:pt idx="79191">
                  <c:v>1547568000</c:v>
                </c:pt>
                <c:pt idx="79192">
                  <c:v>1547571600</c:v>
                </c:pt>
                <c:pt idx="79193">
                  <c:v>1547575200</c:v>
                </c:pt>
                <c:pt idx="79194">
                  <c:v>1547578800</c:v>
                </c:pt>
                <c:pt idx="79195">
                  <c:v>1547582400</c:v>
                </c:pt>
                <c:pt idx="79196">
                  <c:v>1547586000</c:v>
                </c:pt>
                <c:pt idx="79197">
                  <c:v>1547589600</c:v>
                </c:pt>
                <c:pt idx="79198">
                  <c:v>1547593200</c:v>
                </c:pt>
                <c:pt idx="79199">
                  <c:v>1547596800</c:v>
                </c:pt>
                <c:pt idx="79200">
                  <c:v>1547600400</c:v>
                </c:pt>
                <c:pt idx="79201">
                  <c:v>1547604000</c:v>
                </c:pt>
                <c:pt idx="79202">
                  <c:v>1547607600</c:v>
                </c:pt>
                <c:pt idx="79203">
                  <c:v>1547611200</c:v>
                </c:pt>
                <c:pt idx="79204">
                  <c:v>1547614800</c:v>
                </c:pt>
                <c:pt idx="79205">
                  <c:v>1547618400</c:v>
                </c:pt>
                <c:pt idx="79206">
                  <c:v>1547622000</c:v>
                </c:pt>
                <c:pt idx="79207">
                  <c:v>1547625600</c:v>
                </c:pt>
                <c:pt idx="79208">
                  <c:v>1547629200</c:v>
                </c:pt>
                <c:pt idx="79209">
                  <c:v>1547632800</c:v>
                </c:pt>
                <c:pt idx="79210">
                  <c:v>1547636400</c:v>
                </c:pt>
                <c:pt idx="79211">
                  <c:v>1547640000</c:v>
                </c:pt>
                <c:pt idx="79212">
                  <c:v>1547643600</c:v>
                </c:pt>
                <c:pt idx="79213">
                  <c:v>1547647200</c:v>
                </c:pt>
                <c:pt idx="79214">
                  <c:v>1547650800</c:v>
                </c:pt>
                <c:pt idx="79215">
                  <c:v>1547654400</c:v>
                </c:pt>
                <c:pt idx="79216">
                  <c:v>1547658000</c:v>
                </c:pt>
                <c:pt idx="79217">
                  <c:v>1547661600</c:v>
                </c:pt>
                <c:pt idx="79218">
                  <c:v>1547665200</c:v>
                </c:pt>
                <c:pt idx="79219">
                  <c:v>1547668800</c:v>
                </c:pt>
                <c:pt idx="79220">
                  <c:v>1547672400</c:v>
                </c:pt>
                <c:pt idx="79221">
                  <c:v>1547676000</c:v>
                </c:pt>
                <c:pt idx="79222">
                  <c:v>1547679600</c:v>
                </c:pt>
                <c:pt idx="79223">
                  <c:v>1547683200</c:v>
                </c:pt>
                <c:pt idx="79224">
                  <c:v>1547686800</c:v>
                </c:pt>
                <c:pt idx="79225">
                  <c:v>1547690400</c:v>
                </c:pt>
                <c:pt idx="79226">
                  <c:v>1547694000</c:v>
                </c:pt>
                <c:pt idx="79227">
                  <c:v>1547697600</c:v>
                </c:pt>
                <c:pt idx="79228">
                  <c:v>1547701200</c:v>
                </c:pt>
                <c:pt idx="79229">
                  <c:v>1547704800</c:v>
                </c:pt>
                <c:pt idx="79230">
                  <c:v>1547708400</c:v>
                </c:pt>
                <c:pt idx="79231">
                  <c:v>1547712000</c:v>
                </c:pt>
                <c:pt idx="79232">
                  <c:v>1547715600</c:v>
                </c:pt>
                <c:pt idx="79233">
                  <c:v>1547719200</c:v>
                </c:pt>
                <c:pt idx="79234">
                  <c:v>1547722800</c:v>
                </c:pt>
                <c:pt idx="79235">
                  <c:v>1547726400</c:v>
                </c:pt>
                <c:pt idx="79236">
                  <c:v>1547730000</c:v>
                </c:pt>
                <c:pt idx="79237">
                  <c:v>1547733600</c:v>
                </c:pt>
                <c:pt idx="79238">
                  <c:v>1547737200</c:v>
                </c:pt>
                <c:pt idx="79239">
                  <c:v>1547740800</c:v>
                </c:pt>
                <c:pt idx="79240">
                  <c:v>1547744400</c:v>
                </c:pt>
                <c:pt idx="79241">
                  <c:v>1547748000</c:v>
                </c:pt>
                <c:pt idx="79242">
                  <c:v>1547751600</c:v>
                </c:pt>
                <c:pt idx="79243">
                  <c:v>1547755200</c:v>
                </c:pt>
                <c:pt idx="79244">
                  <c:v>1547758800</c:v>
                </c:pt>
                <c:pt idx="79245">
                  <c:v>1547762400</c:v>
                </c:pt>
                <c:pt idx="79246">
                  <c:v>1547766000</c:v>
                </c:pt>
                <c:pt idx="79247">
                  <c:v>1547769600</c:v>
                </c:pt>
                <c:pt idx="79248">
                  <c:v>1547773200</c:v>
                </c:pt>
                <c:pt idx="79249">
                  <c:v>1547776800</c:v>
                </c:pt>
                <c:pt idx="79250">
                  <c:v>1547780400</c:v>
                </c:pt>
                <c:pt idx="79251">
                  <c:v>1547784000</c:v>
                </c:pt>
                <c:pt idx="79252">
                  <c:v>1547787600</c:v>
                </c:pt>
                <c:pt idx="79253">
                  <c:v>1547791200</c:v>
                </c:pt>
                <c:pt idx="79254">
                  <c:v>1547794800</c:v>
                </c:pt>
                <c:pt idx="79255">
                  <c:v>1547798400</c:v>
                </c:pt>
                <c:pt idx="79256">
                  <c:v>1547802000</c:v>
                </c:pt>
                <c:pt idx="79257">
                  <c:v>1547805600</c:v>
                </c:pt>
                <c:pt idx="79258">
                  <c:v>1547809200</c:v>
                </c:pt>
                <c:pt idx="79259">
                  <c:v>1547812800</c:v>
                </c:pt>
                <c:pt idx="79260">
                  <c:v>1547816400</c:v>
                </c:pt>
                <c:pt idx="79261">
                  <c:v>1547820000</c:v>
                </c:pt>
                <c:pt idx="79262">
                  <c:v>1547823600</c:v>
                </c:pt>
                <c:pt idx="79263">
                  <c:v>1547827200</c:v>
                </c:pt>
                <c:pt idx="79264">
                  <c:v>1547830800</c:v>
                </c:pt>
                <c:pt idx="79265">
                  <c:v>1547834400</c:v>
                </c:pt>
                <c:pt idx="79266">
                  <c:v>1547838000</c:v>
                </c:pt>
                <c:pt idx="79267">
                  <c:v>1547841600</c:v>
                </c:pt>
                <c:pt idx="79268">
                  <c:v>1547845200</c:v>
                </c:pt>
                <c:pt idx="79269">
                  <c:v>1547848800</c:v>
                </c:pt>
                <c:pt idx="79270">
                  <c:v>1547852400</c:v>
                </c:pt>
                <c:pt idx="79271">
                  <c:v>1547856000</c:v>
                </c:pt>
                <c:pt idx="79272">
                  <c:v>1547859600</c:v>
                </c:pt>
                <c:pt idx="79273">
                  <c:v>1547863200</c:v>
                </c:pt>
                <c:pt idx="79274">
                  <c:v>1547866800</c:v>
                </c:pt>
                <c:pt idx="79275">
                  <c:v>1547870400</c:v>
                </c:pt>
                <c:pt idx="79276">
                  <c:v>1547874000</c:v>
                </c:pt>
                <c:pt idx="79277">
                  <c:v>1547877600</c:v>
                </c:pt>
                <c:pt idx="79278">
                  <c:v>1547881200</c:v>
                </c:pt>
                <c:pt idx="79279">
                  <c:v>1547884800</c:v>
                </c:pt>
                <c:pt idx="79280">
                  <c:v>1547888400</c:v>
                </c:pt>
                <c:pt idx="79281">
                  <c:v>1547892000</c:v>
                </c:pt>
                <c:pt idx="79282">
                  <c:v>1547895600</c:v>
                </c:pt>
                <c:pt idx="79283">
                  <c:v>1547899200</c:v>
                </c:pt>
                <c:pt idx="79284">
                  <c:v>1547902800</c:v>
                </c:pt>
                <c:pt idx="79285">
                  <c:v>1547906400</c:v>
                </c:pt>
                <c:pt idx="79286">
                  <c:v>1547910000</c:v>
                </c:pt>
                <c:pt idx="79287">
                  <c:v>1547913600</c:v>
                </c:pt>
                <c:pt idx="79288">
                  <c:v>1547917200</c:v>
                </c:pt>
                <c:pt idx="79289">
                  <c:v>1547920800</c:v>
                </c:pt>
                <c:pt idx="79290">
                  <c:v>1547924400</c:v>
                </c:pt>
                <c:pt idx="79291">
                  <c:v>1547928000</c:v>
                </c:pt>
                <c:pt idx="79292">
                  <c:v>1547931600</c:v>
                </c:pt>
                <c:pt idx="79293">
                  <c:v>1547935200</c:v>
                </c:pt>
                <c:pt idx="79294">
                  <c:v>1547938800</c:v>
                </c:pt>
                <c:pt idx="79295">
                  <c:v>1547942400</c:v>
                </c:pt>
                <c:pt idx="79296">
                  <c:v>1547946000</c:v>
                </c:pt>
                <c:pt idx="79297">
                  <c:v>1547949600</c:v>
                </c:pt>
                <c:pt idx="79298">
                  <c:v>1547953200</c:v>
                </c:pt>
                <c:pt idx="79299">
                  <c:v>1547956800</c:v>
                </c:pt>
                <c:pt idx="79300">
                  <c:v>1547960400</c:v>
                </c:pt>
                <c:pt idx="79301">
                  <c:v>1547964000</c:v>
                </c:pt>
                <c:pt idx="79302">
                  <c:v>1547967600</c:v>
                </c:pt>
                <c:pt idx="79303">
                  <c:v>1547971200</c:v>
                </c:pt>
                <c:pt idx="79304">
                  <c:v>1547974800</c:v>
                </c:pt>
                <c:pt idx="79305">
                  <c:v>1547978400</c:v>
                </c:pt>
                <c:pt idx="79306">
                  <c:v>1547982000</c:v>
                </c:pt>
                <c:pt idx="79307">
                  <c:v>1547985600</c:v>
                </c:pt>
                <c:pt idx="79308">
                  <c:v>1547989200</c:v>
                </c:pt>
                <c:pt idx="79309">
                  <c:v>1547992800</c:v>
                </c:pt>
                <c:pt idx="79310">
                  <c:v>1547996400</c:v>
                </c:pt>
                <c:pt idx="79311">
                  <c:v>1548000000</c:v>
                </c:pt>
                <c:pt idx="79312">
                  <c:v>1548003600</c:v>
                </c:pt>
                <c:pt idx="79313">
                  <c:v>1548007200</c:v>
                </c:pt>
                <c:pt idx="79314">
                  <c:v>1548010800</c:v>
                </c:pt>
                <c:pt idx="79315">
                  <c:v>1548014400</c:v>
                </c:pt>
                <c:pt idx="79316">
                  <c:v>1548018000</c:v>
                </c:pt>
                <c:pt idx="79317">
                  <c:v>1548021600</c:v>
                </c:pt>
                <c:pt idx="79318">
                  <c:v>1548025200</c:v>
                </c:pt>
                <c:pt idx="79319">
                  <c:v>1548028800</c:v>
                </c:pt>
                <c:pt idx="79320">
                  <c:v>1548032400</c:v>
                </c:pt>
                <c:pt idx="79321">
                  <c:v>1548036000</c:v>
                </c:pt>
                <c:pt idx="79322">
                  <c:v>1548039600</c:v>
                </c:pt>
                <c:pt idx="79323">
                  <c:v>1548043200</c:v>
                </c:pt>
                <c:pt idx="79324">
                  <c:v>1548046800</c:v>
                </c:pt>
                <c:pt idx="79325">
                  <c:v>1548050400</c:v>
                </c:pt>
                <c:pt idx="79326">
                  <c:v>1548054000</c:v>
                </c:pt>
                <c:pt idx="79327">
                  <c:v>1548057600</c:v>
                </c:pt>
                <c:pt idx="79328">
                  <c:v>1548061200</c:v>
                </c:pt>
                <c:pt idx="79329">
                  <c:v>1548064800</c:v>
                </c:pt>
                <c:pt idx="79330">
                  <c:v>1548068400</c:v>
                </c:pt>
                <c:pt idx="79331">
                  <c:v>1548072000</c:v>
                </c:pt>
                <c:pt idx="79332">
                  <c:v>1548075600</c:v>
                </c:pt>
                <c:pt idx="79333">
                  <c:v>1548079200</c:v>
                </c:pt>
                <c:pt idx="79334">
                  <c:v>1548082800</c:v>
                </c:pt>
                <c:pt idx="79335">
                  <c:v>1548086400</c:v>
                </c:pt>
                <c:pt idx="79336">
                  <c:v>1548090000</c:v>
                </c:pt>
                <c:pt idx="79337">
                  <c:v>1548093600</c:v>
                </c:pt>
                <c:pt idx="79338">
                  <c:v>1548097200</c:v>
                </c:pt>
                <c:pt idx="79339">
                  <c:v>1548100800</c:v>
                </c:pt>
                <c:pt idx="79340">
                  <c:v>1548104400</c:v>
                </c:pt>
                <c:pt idx="79341">
                  <c:v>1548108000</c:v>
                </c:pt>
                <c:pt idx="79342">
                  <c:v>1548111600</c:v>
                </c:pt>
                <c:pt idx="79343">
                  <c:v>1548115200</c:v>
                </c:pt>
                <c:pt idx="79344">
                  <c:v>1548118800</c:v>
                </c:pt>
                <c:pt idx="79345">
                  <c:v>1548122400</c:v>
                </c:pt>
                <c:pt idx="79346">
                  <c:v>1548126000</c:v>
                </c:pt>
                <c:pt idx="79347">
                  <c:v>1548129600</c:v>
                </c:pt>
                <c:pt idx="79348">
                  <c:v>1548133200</c:v>
                </c:pt>
                <c:pt idx="79349">
                  <c:v>1548136800</c:v>
                </c:pt>
                <c:pt idx="79350">
                  <c:v>1548140400</c:v>
                </c:pt>
                <c:pt idx="79351">
                  <c:v>1548144000</c:v>
                </c:pt>
                <c:pt idx="79352">
                  <c:v>1548147600</c:v>
                </c:pt>
                <c:pt idx="79353">
                  <c:v>1548151200</c:v>
                </c:pt>
                <c:pt idx="79354">
                  <c:v>1548154800</c:v>
                </c:pt>
                <c:pt idx="79355">
                  <c:v>1548158400</c:v>
                </c:pt>
                <c:pt idx="79356">
                  <c:v>1548162000</c:v>
                </c:pt>
                <c:pt idx="79357">
                  <c:v>1548165600</c:v>
                </c:pt>
                <c:pt idx="79358">
                  <c:v>1548169200</c:v>
                </c:pt>
                <c:pt idx="79359">
                  <c:v>1548172800</c:v>
                </c:pt>
                <c:pt idx="79360">
                  <c:v>1548176400</c:v>
                </c:pt>
                <c:pt idx="79361">
                  <c:v>1548180000</c:v>
                </c:pt>
                <c:pt idx="79362">
                  <c:v>1548183600</c:v>
                </c:pt>
                <c:pt idx="79363">
                  <c:v>1548187200</c:v>
                </c:pt>
                <c:pt idx="79364">
                  <c:v>1548190800</c:v>
                </c:pt>
                <c:pt idx="79365">
                  <c:v>1548194400</c:v>
                </c:pt>
                <c:pt idx="79366">
                  <c:v>1548198000</c:v>
                </c:pt>
                <c:pt idx="79367">
                  <c:v>1548201600</c:v>
                </c:pt>
                <c:pt idx="79368">
                  <c:v>1548205200</c:v>
                </c:pt>
                <c:pt idx="79369">
                  <c:v>1548208800</c:v>
                </c:pt>
                <c:pt idx="79370">
                  <c:v>1548212400</c:v>
                </c:pt>
                <c:pt idx="79371">
                  <c:v>1548216000</c:v>
                </c:pt>
                <c:pt idx="79372">
                  <c:v>1548219600</c:v>
                </c:pt>
                <c:pt idx="79373">
                  <c:v>1548223200</c:v>
                </c:pt>
                <c:pt idx="79374">
                  <c:v>1548226800</c:v>
                </c:pt>
                <c:pt idx="79375">
                  <c:v>1548230400</c:v>
                </c:pt>
                <c:pt idx="79376">
                  <c:v>1548234000</c:v>
                </c:pt>
                <c:pt idx="79377">
                  <c:v>1548237600</c:v>
                </c:pt>
                <c:pt idx="79378">
                  <c:v>1548241200</c:v>
                </c:pt>
                <c:pt idx="79379">
                  <c:v>1548244800</c:v>
                </c:pt>
                <c:pt idx="79380">
                  <c:v>1548248400</c:v>
                </c:pt>
                <c:pt idx="79381">
                  <c:v>1548252000</c:v>
                </c:pt>
                <c:pt idx="79382">
                  <c:v>1548255600</c:v>
                </c:pt>
                <c:pt idx="79383">
                  <c:v>1548259200</c:v>
                </c:pt>
                <c:pt idx="79384">
                  <c:v>1548262800</c:v>
                </c:pt>
                <c:pt idx="79385">
                  <c:v>1548266400</c:v>
                </c:pt>
                <c:pt idx="79386">
                  <c:v>1548270000</c:v>
                </c:pt>
                <c:pt idx="79387">
                  <c:v>1548273600</c:v>
                </c:pt>
                <c:pt idx="79388">
                  <c:v>1548277200</c:v>
                </c:pt>
                <c:pt idx="79389">
                  <c:v>1548280800</c:v>
                </c:pt>
                <c:pt idx="79390">
                  <c:v>1548284400</c:v>
                </c:pt>
                <c:pt idx="79391">
                  <c:v>1548288000</c:v>
                </c:pt>
                <c:pt idx="79392">
                  <c:v>1548291600</c:v>
                </c:pt>
                <c:pt idx="79393">
                  <c:v>1548295200</c:v>
                </c:pt>
                <c:pt idx="79394">
                  <c:v>1548298800</c:v>
                </c:pt>
                <c:pt idx="79395">
                  <c:v>1548302400</c:v>
                </c:pt>
                <c:pt idx="79396">
                  <c:v>1548306000</c:v>
                </c:pt>
                <c:pt idx="79397">
                  <c:v>1548309600</c:v>
                </c:pt>
                <c:pt idx="79398">
                  <c:v>1548313200</c:v>
                </c:pt>
                <c:pt idx="79399">
                  <c:v>1548316800</c:v>
                </c:pt>
                <c:pt idx="79400">
                  <c:v>1548320400</c:v>
                </c:pt>
                <c:pt idx="79401">
                  <c:v>1548324000</c:v>
                </c:pt>
                <c:pt idx="79402">
                  <c:v>1548327600</c:v>
                </c:pt>
                <c:pt idx="79403">
                  <c:v>1548331200</c:v>
                </c:pt>
                <c:pt idx="79404">
                  <c:v>1548334800</c:v>
                </c:pt>
                <c:pt idx="79405">
                  <c:v>1548338400</c:v>
                </c:pt>
                <c:pt idx="79406">
                  <c:v>1548342000</c:v>
                </c:pt>
                <c:pt idx="79407">
                  <c:v>1548345600</c:v>
                </c:pt>
                <c:pt idx="79408">
                  <c:v>1548349200</c:v>
                </c:pt>
                <c:pt idx="79409">
                  <c:v>1548352800</c:v>
                </c:pt>
                <c:pt idx="79410">
                  <c:v>1548356400</c:v>
                </c:pt>
                <c:pt idx="79411">
                  <c:v>1548360000</c:v>
                </c:pt>
                <c:pt idx="79412">
                  <c:v>1548363600</c:v>
                </c:pt>
                <c:pt idx="79413">
                  <c:v>1548367200</c:v>
                </c:pt>
                <c:pt idx="79414">
                  <c:v>1548370800</c:v>
                </c:pt>
                <c:pt idx="79415">
                  <c:v>1548374400</c:v>
                </c:pt>
                <c:pt idx="79416">
                  <c:v>1548378000</c:v>
                </c:pt>
                <c:pt idx="79417">
                  <c:v>1548381600</c:v>
                </c:pt>
                <c:pt idx="79418">
                  <c:v>1548385200</c:v>
                </c:pt>
                <c:pt idx="79419">
                  <c:v>1548388800</c:v>
                </c:pt>
                <c:pt idx="79420">
                  <c:v>1548392400</c:v>
                </c:pt>
                <c:pt idx="79421">
                  <c:v>1548396000</c:v>
                </c:pt>
                <c:pt idx="79422">
                  <c:v>1548399600</c:v>
                </c:pt>
                <c:pt idx="79423">
                  <c:v>1548403200</c:v>
                </c:pt>
                <c:pt idx="79424">
                  <c:v>1548406800</c:v>
                </c:pt>
                <c:pt idx="79425">
                  <c:v>1548410400</c:v>
                </c:pt>
                <c:pt idx="79426">
                  <c:v>1548414000</c:v>
                </c:pt>
                <c:pt idx="79427">
                  <c:v>1548417600</c:v>
                </c:pt>
                <c:pt idx="79428">
                  <c:v>1548421200</c:v>
                </c:pt>
                <c:pt idx="79429">
                  <c:v>1548424800</c:v>
                </c:pt>
                <c:pt idx="79430">
                  <c:v>1548428400</c:v>
                </c:pt>
                <c:pt idx="79431">
                  <c:v>1548432000</c:v>
                </c:pt>
                <c:pt idx="79432">
                  <c:v>1548435600</c:v>
                </c:pt>
                <c:pt idx="79433">
                  <c:v>1548439200</c:v>
                </c:pt>
                <c:pt idx="79434">
                  <c:v>1548442800</c:v>
                </c:pt>
                <c:pt idx="79435">
                  <c:v>1548446400</c:v>
                </c:pt>
                <c:pt idx="79436">
                  <c:v>1548450000</c:v>
                </c:pt>
                <c:pt idx="79437">
                  <c:v>1548453600</c:v>
                </c:pt>
                <c:pt idx="79438">
                  <c:v>1548457200</c:v>
                </c:pt>
                <c:pt idx="79439">
                  <c:v>1548460800</c:v>
                </c:pt>
                <c:pt idx="79440">
                  <c:v>1548464400</c:v>
                </c:pt>
                <c:pt idx="79441">
                  <c:v>1548468000</c:v>
                </c:pt>
                <c:pt idx="79442">
                  <c:v>1548471600</c:v>
                </c:pt>
                <c:pt idx="79443">
                  <c:v>1548475200</c:v>
                </c:pt>
                <c:pt idx="79444">
                  <c:v>1548478800</c:v>
                </c:pt>
                <c:pt idx="79445">
                  <c:v>1548482400</c:v>
                </c:pt>
                <c:pt idx="79446">
                  <c:v>1548486000</c:v>
                </c:pt>
                <c:pt idx="79447">
                  <c:v>1548489600</c:v>
                </c:pt>
                <c:pt idx="79448">
                  <c:v>1548493200</c:v>
                </c:pt>
                <c:pt idx="79449">
                  <c:v>1548496800</c:v>
                </c:pt>
                <c:pt idx="79450">
                  <c:v>1548500400</c:v>
                </c:pt>
                <c:pt idx="79451">
                  <c:v>1548504000</c:v>
                </c:pt>
                <c:pt idx="79452">
                  <c:v>1548507600</c:v>
                </c:pt>
                <c:pt idx="79453">
                  <c:v>1548511200</c:v>
                </c:pt>
                <c:pt idx="79454">
                  <c:v>1548514800</c:v>
                </c:pt>
                <c:pt idx="79455">
                  <c:v>1548518400</c:v>
                </c:pt>
                <c:pt idx="79456">
                  <c:v>1548522000</c:v>
                </c:pt>
                <c:pt idx="79457">
                  <c:v>1548525600</c:v>
                </c:pt>
                <c:pt idx="79458">
                  <c:v>1548529200</c:v>
                </c:pt>
                <c:pt idx="79459">
                  <c:v>1548532800</c:v>
                </c:pt>
                <c:pt idx="79460">
                  <c:v>1548536400</c:v>
                </c:pt>
                <c:pt idx="79461">
                  <c:v>1548540000</c:v>
                </c:pt>
                <c:pt idx="79462">
                  <c:v>1548543600</c:v>
                </c:pt>
                <c:pt idx="79463">
                  <c:v>1548547200</c:v>
                </c:pt>
                <c:pt idx="79464">
                  <c:v>1548550800</c:v>
                </c:pt>
                <c:pt idx="79465">
                  <c:v>1548554400</c:v>
                </c:pt>
                <c:pt idx="79466">
                  <c:v>1548558000</c:v>
                </c:pt>
                <c:pt idx="79467">
                  <c:v>1548561600</c:v>
                </c:pt>
                <c:pt idx="79468">
                  <c:v>1548565200</c:v>
                </c:pt>
                <c:pt idx="79469">
                  <c:v>1548568800</c:v>
                </c:pt>
                <c:pt idx="79470">
                  <c:v>1548572400</c:v>
                </c:pt>
                <c:pt idx="79471">
                  <c:v>1548576000</c:v>
                </c:pt>
                <c:pt idx="79472">
                  <c:v>1548579600</c:v>
                </c:pt>
                <c:pt idx="79473">
                  <c:v>1548583200</c:v>
                </c:pt>
                <c:pt idx="79474">
                  <c:v>1548586800</c:v>
                </c:pt>
                <c:pt idx="79475">
                  <c:v>1548590400</c:v>
                </c:pt>
                <c:pt idx="79476">
                  <c:v>1548594000</c:v>
                </c:pt>
                <c:pt idx="79477">
                  <c:v>1548597600</c:v>
                </c:pt>
                <c:pt idx="79478">
                  <c:v>1548601200</c:v>
                </c:pt>
                <c:pt idx="79479">
                  <c:v>1548604800</c:v>
                </c:pt>
                <c:pt idx="79480">
                  <c:v>1548608400</c:v>
                </c:pt>
                <c:pt idx="79481">
                  <c:v>1548612000</c:v>
                </c:pt>
                <c:pt idx="79482">
                  <c:v>1548615600</c:v>
                </c:pt>
                <c:pt idx="79483">
                  <c:v>1548619200</c:v>
                </c:pt>
                <c:pt idx="79484">
                  <c:v>1548622800</c:v>
                </c:pt>
                <c:pt idx="79485">
                  <c:v>1548626400</c:v>
                </c:pt>
                <c:pt idx="79486">
                  <c:v>1548630000</c:v>
                </c:pt>
                <c:pt idx="79487">
                  <c:v>1548633600</c:v>
                </c:pt>
                <c:pt idx="79488">
                  <c:v>1548637200</c:v>
                </c:pt>
                <c:pt idx="79489">
                  <c:v>1548640800</c:v>
                </c:pt>
                <c:pt idx="79490">
                  <c:v>1548644400</c:v>
                </c:pt>
                <c:pt idx="79491">
                  <c:v>1548648000</c:v>
                </c:pt>
                <c:pt idx="79492">
                  <c:v>1548651600</c:v>
                </c:pt>
                <c:pt idx="79493">
                  <c:v>1548655200</c:v>
                </c:pt>
                <c:pt idx="79494">
                  <c:v>1548658800</c:v>
                </c:pt>
                <c:pt idx="79495">
                  <c:v>1548662400</c:v>
                </c:pt>
                <c:pt idx="79496">
                  <c:v>1548666000</c:v>
                </c:pt>
                <c:pt idx="79497">
                  <c:v>1548669600</c:v>
                </c:pt>
                <c:pt idx="79498">
                  <c:v>1548673200</c:v>
                </c:pt>
                <c:pt idx="79499">
                  <c:v>1548676800</c:v>
                </c:pt>
                <c:pt idx="79500">
                  <c:v>1548680400</c:v>
                </c:pt>
                <c:pt idx="79501">
                  <c:v>1548684000</c:v>
                </c:pt>
                <c:pt idx="79502">
                  <c:v>1548687600</c:v>
                </c:pt>
                <c:pt idx="79503">
                  <c:v>1548691200</c:v>
                </c:pt>
                <c:pt idx="79504">
                  <c:v>1548694800</c:v>
                </c:pt>
                <c:pt idx="79505">
                  <c:v>1548698400</c:v>
                </c:pt>
                <c:pt idx="79506">
                  <c:v>1548702000</c:v>
                </c:pt>
                <c:pt idx="79507">
                  <c:v>1548705600</c:v>
                </c:pt>
                <c:pt idx="79508">
                  <c:v>1548709200</c:v>
                </c:pt>
                <c:pt idx="79509">
                  <c:v>1548712800</c:v>
                </c:pt>
                <c:pt idx="79510">
                  <c:v>1548716400</c:v>
                </c:pt>
                <c:pt idx="79511">
                  <c:v>1548720000</c:v>
                </c:pt>
                <c:pt idx="79512">
                  <c:v>1548723600</c:v>
                </c:pt>
                <c:pt idx="79513">
                  <c:v>1548727200</c:v>
                </c:pt>
                <c:pt idx="79514">
                  <c:v>1548730800</c:v>
                </c:pt>
                <c:pt idx="79515">
                  <c:v>1548734400</c:v>
                </c:pt>
                <c:pt idx="79516">
                  <c:v>1548738000</c:v>
                </c:pt>
                <c:pt idx="79517">
                  <c:v>1548741600</c:v>
                </c:pt>
                <c:pt idx="79518">
                  <c:v>1548745200</c:v>
                </c:pt>
                <c:pt idx="79519">
                  <c:v>1548748800</c:v>
                </c:pt>
                <c:pt idx="79520">
                  <c:v>1548752400</c:v>
                </c:pt>
                <c:pt idx="79521">
                  <c:v>1548756000</c:v>
                </c:pt>
                <c:pt idx="79522">
                  <c:v>1548759600</c:v>
                </c:pt>
                <c:pt idx="79523">
                  <c:v>1548763200</c:v>
                </c:pt>
                <c:pt idx="79524">
                  <c:v>1548766800</c:v>
                </c:pt>
                <c:pt idx="79525">
                  <c:v>1548770400</c:v>
                </c:pt>
                <c:pt idx="79526">
                  <c:v>1548774000</c:v>
                </c:pt>
                <c:pt idx="79527">
                  <c:v>1548777600</c:v>
                </c:pt>
                <c:pt idx="79528">
                  <c:v>1548781200</c:v>
                </c:pt>
                <c:pt idx="79529">
                  <c:v>1548784800</c:v>
                </c:pt>
                <c:pt idx="79530">
                  <c:v>1548788400</c:v>
                </c:pt>
                <c:pt idx="79531">
                  <c:v>1548792000</c:v>
                </c:pt>
                <c:pt idx="79532">
                  <c:v>1548795600</c:v>
                </c:pt>
                <c:pt idx="79533">
                  <c:v>1548799200</c:v>
                </c:pt>
                <c:pt idx="79534">
                  <c:v>1548802800</c:v>
                </c:pt>
                <c:pt idx="79535">
                  <c:v>1548806400</c:v>
                </c:pt>
                <c:pt idx="79536">
                  <c:v>1548810000</c:v>
                </c:pt>
                <c:pt idx="79537">
                  <c:v>1548813600</c:v>
                </c:pt>
                <c:pt idx="79538">
                  <c:v>1548817200</c:v>
                </c:pt>
                <c:pt idx="79539">
                  <c:v>1548820800</c:v>
                </c:pt>
                <c:pt idx="79540">
                  <c:v>1548824400</c:v>
                </c:pt>
                <c:pt idx="79541">
                  <c:v>1548828000</c:v>
                </c:pt>
                <c:pt idx="79542">
                  <c:v>1548831600</c:v>
                </c:pt>
                <c:pt idx="79543">
                  <c:v>1548835200</c:v>
                </c:pt>
                <c:pt idx="79544">
                  <c:v>1548838800</c:v>
                </c:pt>
                <c:pt idx="79545">
                  <c:v>1548842400</c:v>
                </c:pt>
                <c:pt idx="79546">
                  <c:v>1548846000</c:v>
                </c:pt>
                <c:pt idx="79547">
                  <c:v>1548849600</c:v>
                </c:pt>
                <c:pt idx="79548">
                  <c:v>1548853200</c:v>
                </c:pt>
                <c:pt idx="79549">
                  <c:v>1548856800</c:v>
                </c:pt>
                <c:pt idx="79550">
                  <c:v>1548860400</c:v>
                </c:pt>
                <c:pt idx="79551">
                  <c:v>1548864000</c:v>
                </c:pt>
                <c:pt idx="79552">
                  <c:v>1548867600</c:v>
                </c:pt>
                <c:pt idx="79553">
                  <c:v>1548871200</c:v>
                </c:pt>
                <c:pt idx="79554">
                  <c:v>1548874800</c:v>
                </c:pt>
                <c:pt idx="79555">
                  <c:v>1548878400</c:v>
                </c:pt>
                <c:pt idx="79556">
                  <c:v>1548882000</c:v>
                </c:pt>
                <c:pt idx="79557">
                  <c:v>1548885600</c:v>
                </c:pt>
                <c:pt idx="79558">
                  <c:v>1548889200</c:v>
                </c:pt>
                <c:pt idx="79559">
                  <c:v>1548892800</c:v>
                </c:pt>
                <c:pt idx="79560">
                  <c:v>1548896400</c:v>
                </c:pt>
                <c:pt idx="79561">
                  <c:v>1548900000</c:v>
                </c:pt>
                <c:pt idx="79562">
                  <c:v>1548903600</c:v>
                </c:pt>
                <c:pt idx="79563">
                  <c:v>1548907200</c:v>
                </c:pt>
                <c:pt idx="79564">
                  <c:v>1548910800</c:v>
                </c:pt>
                <c:pt idx="79565">
                  <c:v>1548914400</c:v>
                </c:pt>
                <c:pt idx="79566">
                  <c:v>1548918000</c:v>
                </c:pt>
                <c:pt idx="79567">
                  <c:v>1548921600</c:v>
                </c:pt>
                <c:pt idx="79568">
                  <c:v>1548925200</c:v>
                </c:pt>
                <c:pt idx="79569">
                  <c:v>1548928800</c:v>
                </c:pt>
                <c:pt idx="79570">
                  <c:v>1548932400</c:v>
                </c:pt>
                <c:pt idx="79571">
                  <c:v>1548936000</c:v>
                </c:pt>
                <c:pt idx="79572">
                  <c:v>1548939600</c:v>
                </c:pt>
                <c:pt idx="79573">
                  <c:v>1548943200</c:v>
                </c:pt>
                <c:pt idx="79574">
                  <c:v>1548946800</c:v>
                </c:pt>
                <c:pt idx="79575">
                  <c:v>1548950400</c:v>
                </c:pt>
                <c:pt idx="79576">
                  <c:v>1548954000</c:v>
                </c:pt>
                <c:pt idx="79577">
                  <c:v>1548957600</c:v>
                </c:pt>
                <c:pt idx="79578">
                  <c:v>1548961200</c:v>
                </c:pt>
                <c:pt idx="79579">
                  <c:v>1548964800</c:v>
                </c:pt>
                <c:pt idx="79580">
                  <c:v>1548968400</c:v>
                </c:pt>
                <c:pt idx="79581">
                  <c:v>1548972000</c:v>
                </c:pt>
                <c:pt idx="79582">
                  <c:v>1548975600</c:v>
                </c:pt>
                <c:pt idx="79583">
                  <c:v>1548979200</c:v>
                </c:pt>
                <c:pt idx="79584">
                  <c:v>1548982800</c:v>
                </c:pt>
                <c:pt idx="79585">
                  <c:v>1548986400</c:v>
                </c:pt>
                <c:pt idx="79586">
                  <c:v>1548990000</c:v>
                </c:pt>
                <c:pt idx="79587">
                  <c:v>1548993600</c:v>
                </c:pt>
                <c:pt idx="79588">
                  <c:v>1548997200</c:v>
                </c:pt>
                <c:pt idx="79589">
                  <c:v>1549000800</c:v>
                </c:pt>
                <c:pt idx="79590">
                  <c:v>1549004400</c:v>
                </c:pt>
                <c:pt idx="79591">
                  <c:v>1549008000</c:v>
                </c:pt>
                <c:pt idx="79592">
                  <c:v>1549011600</c:v>
                </c:pt>
                <c:pt idx="79593">
                  <c:v>1549015200</c:v>
                </c:pt>
                <c:pt idx="79594">
                  <c:v>1549018800</c:v>
                </c:pt>
                <c:pt idx="79595">
                  <c:v>1549022400</c:v>
                </c:pt>
                <c:pt idx="79596">
                  <c:v>1549026000</c:v>
                </c:pt>
                <c:pt idx="79597">
                  <c:v>1549029600</c:v>
                </c:pt>
                <c:pt idx="79598">
                  <c:v>1549033200</c:v>
                </c:pt>
                <c:pt idx="79599">
                  <c:v>1549036800</c:v>
                </c:pt>
                <c:pt idx="79600">
                  <c:v>1549040400</c:v>
                </c:pt>
                <c:pt idx="79601">
                  <c:v>1549044000</c:v>
                </c:pt>
                <c:pt idx="79602">
                  <c:v>1549047600</c:v>
                </c:pt>
                <c:pt idx="79603">
                  <c:v>1549051200</c:v>
                </c:pt>
                <c:pt idx="79604">
                  <c:v>1549054800</c:v>
                </c:pt>
                <c:pt idx="79605">
                  <c:v>1549058400</c:v>
                </c:pt>
                <c:pt idx="79606">
                  <c:v>1549062000</c:v>
                </c:pt>
                <c:pt idx="79607">
                  <c:v>1549065600</c:v>
                </c:pt>
                <c:pt idx="79608">
                  <c:v>1549069200</c:v>
                </c:pt>
                <c:pt idx="79609">
                  <c:v>1549072800</c:v>
                </c:pt>
                <c:pt idx="79610">
                  <c:v>1549076400</c:v>
                </c:pt>
                <c:pt idx="79611">
                  <c:v>1549080000</c:v>
                </c:pt>
                <c:pt idx="79612">
                  <c:v>1549083600</c:v>
                </c:pt>
                <c:pt idx="79613">
                  <c:v>1549087200</c:v>
                </c:pt>
                <c:pt idx="79614">
                  <c:v>1549090800</c:v>
                </c:pt>
                <c:pt idx="79615">
                  <c:v>1549094400</c:v>
                </c:pt>
                <c:pt idx="79616">
                  <c:v>1549098000</c:v>
                </c:pt>
                <c:pt idx="79617">
                  <c:v>1549101600</c:v>
                </c:pt>
                <c:pt idx="79618">
                  <c:v>1549105200</c:v>
                </c:pt>
                <c:pt idx="79619">
                  <c:v>1549108800</c:v>
                </c:pt>
                <c:pt idx="79620">
                  <c:v>1549112400</c:v>
                </c:pt>
                <c:pt idx="79621">
                  <c:v>1549116000</c:v>
                </c:pt>
                <c:pt idx="79622">
                  <c:v>1549119600</c:v>
                </c:pt>
                <c:pt idx="79623">
                  <c:v>1549123200</c:v>
                </c:pt>
                <c:pt idx="79624">
                  <c:v>1549126800</c:v>
                </c:pt>
                <c:pt idx="79625">
                  <c:v>1549130400</c:v>
                </c:pt>
                <c:pt idx="79626">
                  <c:v>1549134000</c:v>
                </c:pt>
                <c:pt idx="79627">
                  <c:v>1549137600</c:v>
                </c:pt>
                <c:pt idx="79628">
                  <c:v>1549141200</c:v>
                </c:pt>
                <c:pt idx="79629">
                  <c:v>1549144800</c:v>
                </c:pt>
                <c:pt idx="79630">
                  <c:v>1549148400</c:v>
                </c:pt>
                <c:pt idx="79631">
                  <c:v>1549152000</c:v>
                </c:pt>
                <c:pt idx="79632">
                  <c:v>1549155600</c:v>
                </c:pt>
                <c:pt idx="79633">
                  <c:v>1549159200</c:v>
                </c:pt>
                <c:pt idx="79634">
                  <c:v>1549162800</c:v>
                </c:pt>
                <c:pt idx="79635">
                  <c:v>1549166400</c:v>
                </c:pt>
                <c:pt idx="79636">
                  <c:v>1549170000</c:v>
                </c:pt>
                <c:pt idx="79637">
                  <c:v>1549173600</c:v>
                </c:pt>
                <c:pt idx="79638">
                  <c:v>1549177200</c:v>
                </c:pt>
                <c:pt idx="79639">
                  <c:v>1549180800</c:v>
                </c:pt>
                <c:pt idx="79640">
                  <c:v>1549184400</c:v>
                </c:pt>
                <c:pt idx="79641">
                  <c:v>1549188000</c:v>
                </c:pt>
                <c:pt idx="79642">
                  <c:v>1549191600</c:v>
                </c:pt>
                <c:pt idx="79643">
                  <c:v>1549195200</c:v>
                </c:pt>
                <c:pt idx="79644">
                  <c:v>1549198800</c:v>
                </c:pt>
                <c:pt idx="79645">
                  <c:v>1549202400</c:v>
                </c:pt>
                <c:pt idx="79646">
                  <c:v>1549206000</c:v>
                </c:pt>
                <c:pt idx="79647">
                  <c:v>1549209600</c:v>
                </c:pt>
                <c:pt idx="79648">
                  <c:v>1549213200</c:v>
                </c:pt>
                <c:pt idx="79649">
                  <c:v>1549216800</c:v>
                </c:pt>
                <c:pt idx="79650">
                  <c:v>1549220400</c:v>
                </c:pt>
                <c:pt idx="79651">
                  <c:v>1549224000</c:v>
                </c:pt>
                <c:pt idx="79652">
                  <c:v>1549227600</c:v>
                </c:pt>
                <c:pt idx="79653">
                  <c:v>1549231200</c:v>
                </c:pt>
                <c:pt idx="79654">
                  <c:v>1549234800</c:v>
                </c:pt>
                <c:pt idx="79655">
                  <c:v>1549238400</c:v>
                </c:pt>
                <c:pt idx="79656">
                  <c:v>1549242000</c:v>
                </c:pt>
                <c:pt idx="79657">
                  <c:v>1549245600</c:v>
                </c:pt>
                <c:pt idx="79658">
                  <c:v>1549249200</c:v>
                </c:pt>
                <c:pt idx="79659">
                  <c:v>1549252800</c:v>
                </c:pt>
                <c:pt idx="79660">
                  <c:v>1549256400</c:v>
                </c:pt>
                <c:pt idx="79661">
                  <c:v>1549260000</c:v>
                </c:pt>
                <c:pt idx="79662">
                  <c:v>1549263600</c:v>
                </c:pt>
                <c:pt idx="79663">
                  <c:v>1549267200</c:v>
                </c:pt>
                <c:pt idx="79664">
                  <c:v>1549270800</c:v>
                </c:pt>
                <c:pt idx="79665">
                  <c:v>1549274400</c:v>
                </c:pt>
                <c:pt idx="79666">
                  <c:v>1549278000</c:v>
                </c:pt>
                <c:pt idx="79667">
                  <c:v>1549281600</c:v>
                </c:pt>
                <c:pt idx="79668">
                  <c:v>1549285200</c:v>
                </c:pt>
                <c:pt idx="79669">
                  <c:v>1549288800</c:v>
                </c:pt>
                <c:pt idx="79670">
                  <c:v>1549292400</c:v>
                </c:pt>
                <c:pt idx="79671">
                  <c:v>1549296000</c:v>
                </c:pt>
                <c:pt idx="79672">
                  <c:v>1549299600</c:v>
                </c:pt>
                <c:pt idx="79673">
                  <c:v>1549303200</c:v>
                </c:pt>
                <c:pt idx="79674">
                  <c:v>1549306800</c:v>
                </c:pt>
                <c:pt idx="79675">
                  <c:v>1549310400</c:v>
                </c:pt>
                <c:pt idx="79676">
                  <c:v>1549314000</c:v>
                </c:pt>
                <c:pt idx="79677">
                  <c:v>1549317600</c:v>
                </c:pt>
                <c:pt idx="79678">
                  <c:v>1549321200</c:v>
                </c:pt>
                <c:pt idx="79679">
                  <c:v>1549324800</c:v>
                </c:pt>
                <c:pt idx="79680">
                  <c:v>1549328400</c:v>
                </c:pt>
                <c:pt idx="79681">
                  <c:v>1549332000</c:v>
                </c:pt>
                <c:pt idx="79682">
                  <c:v>1549335600</c:v>
                </c:pt>
                <c:pt idx="79683">
                  <c:v>1549339200</c:v>
                </c:pt>
                <c:pt idx="79684">
                  <c:v>1549342800</c:v>
                </c:pt>
                <c:pt idx="79685">
                  <c:v>1549346400</c:v>
                </c:pt>
                <c:pt idx="79686">
                  <c:v>1549350000</c:v>
                </c:pt>
                <c:pt idx="79687">
                  <c:v>1549353600</c:v>
                </c:pt>
                <c:pt idx="79688">
                  <c:v>1549357200</c:v>
                </c:pt>
                <c:pt idx="79689">
                  <c:v>1549360800</c:v>
                </c:pt>
                <c:pt idx="79690">
                  <c:v>1549364400</c:v>
                </c:pt>
                <c:pt idx="79691">
                  <c:v>1549368000</c:v>
                </c:pt>
                <c:pt idx="79692">
                  <c:v>1549371600</c:v>
                </c:pt>
                <c:pt idx="79693">
                  <c:v>1549375200</c:v>
                </c:pt>
                <c:pt idx="79694">
                  <c:v>1549378800</c:v>
                </c:pt>
                <c:pt idx="79695">
                  <c:v>1549382400</c:v>
                </c:pt>
                <c:pt idx="79696">
                  <c:v>1549386000</c:v>
                </c:pt>
                <c:pt idx="79697">
                  <c:v>1549389600</c:v>
                </c:pt>
                <c:pt idx="79698">
                  <c:v>1549393200</c:v>
                </c:pt>
                <c:pt idx="79699">
                  <c:v>1549396800</c:v>
                </c:pt>
                <c:pt idx="79700">
                  <c:v>1549400400</c:v>
                </c:pt>
                <c:pt idx="79701">
                  <c:v>1549404000</c:v>
                </c:pt>
                <c:pt idx="79702">
                  <c:v>1549407600</c:v>
                </c:pt>
                <c:pt idx="79703">
                  <c:v>1549411200</c:v>
                </c:pt>
                <c:pt idx="79704">
                  <c:v>1549414800</c:v>
                </c:pt>
                <c:pt idx="79705">
                  <c:v>1549418400</c:v>
                </c:pt>
                <c:pt idx="79706">
                  <c:v>1549422000</c:v>
                </c:pt>
                <c:pt idx="79707">
                  <c:v>1549425600</c:v>
                </c:pt>
                <c:pt idx="79708">
                  <c:v>1549429200</c:v>
                </c:pt>
                <c:pt idx="79709">
                  <c:v>1549432800</c:v>
                </c:pt>
                <c:pt idx="79710">
                  <c:v>1549436400</c:v>
                </c:pt>
                <c:pt idx="79711">
                  <c:v>1549440000</c:v>
                </c:pt>
                <c:pt idx="79712">
                  <c:v>1549443600</c:v>
                </c:pt>
                <c:pt idx="79713">
                  <c:v>1549447200</c:v>
                </c:pt>
                <c:pt idx="79714">
                  <c:v>1549450800</c:v>
                </c:pt>
                <c:pt idx="79715">
                  <c:v>1549454400</c:v>
                </c:pt>
                <c:pt idx="79716">
                  <c:v>1549458000</c:v>
                </c:pt>
                <c:pt idx="79717">
                  <c:v>1549461600</c:v>
                </c:pt>
                <c:pt idx="79718">
                  <c:v>1549465200</c:v>
                </c:pt>
                <c:pt idx="79719">
                  <c:v>1549468800</c:v>
                </c:pt>
                <c:pt idx="79720">
                  <c:v>1549472400</c:v>
                </c:pt>
                <c:pt idx="79721">
                  <c:v>1549476000</c:v>
                </c:pt>
                <c:pt idx="79722">
                  <c:v>1549479600</c:v>
                </c:pt>
                <c:pt idx="79723">
                  <c:v>1549483200</c:v>
                </c:pt>
                <c:pt idx="79724">
                  <c:v>1549486800</c:v>
                </c:pt>
                <c:pt idx="79725">
                  <c:v>1549490400</c:v>
                </c:pt>
                <c:pt idx="79726">
                  <c:v>1549494000</c:v>
                </c:pt>
                <c:pt idx="79727">
                  <c:v>1549497600</c:v>
                </c:pt>
                <c:pt idx="79728">
                  <c:v>1549501200</c:v>
                </c:pt>
                <c:pt idx="79729">
                  <c:v>1549504800</c:v>
                </c:pt>
                <c:pt idx="79730">
                  <c:v>1549508400</c:v>
                </c:pt>
                <c:pt idx="79731">
                  <c:v>1549512000</c:v>
                </c:pt>
                <c:pt idx="79732">
                  <c:v>1549515600</c:v>
                </c:pt>
                <c:pt idx="79733">
                  <c:v>1549519200</c:v>
                </c:pt>
                <c:pt idx="79734">
                  <c:v>1549522800</c:v>
                </c:pt>
                <c:pt idx="79735">
                  <c:v>1549526400</c:v>
                </c:pt>
                <c:pt idx="79736">
                  <c:v>1549530000</c:v>
                </c:pt>
                <c:pt idx="79737">
                  <c:v>1549533600</c:v>
                </c:pt>
                <c:pt idx="79738">
                  <c:v>1549537200</c:v>
                </c:pt>
                <c:pt idx="79739">
                  <c:v>1549540800</c:v>
                </c:pt>
                <c:pt idx="79740">
                  <c:v>1549544400</c:v>
                </c:pt>
                <c:pt idx="79741">
                  <c:v>1549548000</c:v>
                </c:pt>
                <c:pt idx="79742">
                  <c:v>1549551600</c:v>
                </c:pt>
                <c:pt idx="79743">
                  <c:v>1549555200</c:v>
                </c:pt>
                <c:pt idx="79744">
                  <c:v>1549558800</c:v>
                </c:pt>
                <c:pt idx="79745">
                  <c:v>1549562400</c:v>
                </c:pt>
                <c:pt idx="79746">
                  <c:v>1549566000</c:v>
                </c:pt>
                <c:pt idx="79747">
                  <c:v>1549569600</c:v>
                </c:pt>
                <c:pt idx="79748">
                  <c:v>1549573200</c:v>
                </c:pt>
                <c:pt idx="79749">
                  <c:v>1549576800</c:v>
                </c:pt>
                <c:pt idx="79750">
                  <c:v>1549580400</c:v>
                </c:pt>
                <c:pt idx="79751">
                  <c:v>1549584000</c:v>
                </c:pt>
                <c:pt idx="79752">
                  <c:v>1549587600</c:v>
                </c:pt>
                <c:pt idx="79753">
                  <c:v>1549591200</c:v>
                </c:pt>
                <c:pt idx="79754">
                  <c:v>1549594800</c:v>
                </c:pt>
                <c:pt idx="79755">
                  <c:v>1549598400</c:v>
                </c:pt>
                <c:pt idx="79756">
                  <c:v>1549602000</c:v>
                </c:pt>
                <c:pt idx="79757">
                  <c:v>1549605600</c:v>
                </c:pt>
                <c:pt idx="79758">
                  <c:v>1549609200</c:v>
                </c:pt>
                <c:pt idx="79759">
                  <c:v>1549612800</c:v>
                </c:pt>
                <c:pt idx="79760">
                  <c:v>1549616400</c:v>
                </c:pt>
                <c:pt idx="79761">
                  <c:v>1549620000</c:v>
                </c:pt>
                <c:pt idx="79762">
                  <c:v>1549623600</c:v>
                </c:pt>
                <c:pt idx="79763">
                  <c:v>1549627200</c:v>
                </c:pt>
                <c:pt idx="79764">
                  <c:v>1549630800</c:v>
                </c:pt>
                <c:pt idx="79765">
                  <c:v>1549634400</c:v>
                </c:pt>
                <c:pt idx="79766">
                  <c:v>1549638000</c:v>
                </c:pt>
                <c:pt idx="79767">
                  <c:v>1549641600</c:v>
                </c:pt>
                <c:pt idx="79768">
                  <c:v>1549645200</c:v>
                </c:pt>
                <c:pt idx="79769">
                  <c:v>1549648800</c:v>
                </c:pt>
                <c:pt idx="79770">
                  <c:v>1549652400</c:v>
                </c:pt>
                <c:pt idx="79771">
                  <c:v>1549656000</c:v>
                </c:pt>
                <c:pt idx="79772">
                  <c:v>1549659600</c:v>
                </c:pt>
                <c:pt idx="79773">
                  <c:v>1549663200</c:v>
                </c:pt>
                <c:pt idx="79774">
                  <c:v>1549666800</c:v>
                </c:pt>
                <c:pt idx="79775">
                  <c:v>1549670400</c:v>
                </c:pt>
                <c:pt idx="79776">
                  <c:v>1549674000</c:v>
                </c:pt>
                <c:pt idx="79777">
                  <c:v>1549677600</c:v>
                </c:pt>
                <c:pt idx="79778">
                  <c:v>1549681200</c:v>
                </c:pt>
                <c:pt idx="79779">
                  <c:v>1549684800</c:v>
                </c:pt>
                <c:pt idx="79780">
                  <c:v>1549688400</c:v>
                </c:pt>
                <c:pt idx="79781">
                  <c:v>1549692000</c:v>
                </c:pt>
                <c:pt idx="79782">
                  <c:v>1549695600</c:v>
                </c:pt>
                <c:pt idx="79783">
                  <c:v>1549699200</c:v>
                </c:pt>
                <c:pt idx="79784">
                  <c:v>1549702800</c:v>
                </c:pt>
                <c:pt idx="79785">
                  <c:v>1549706400</c:v>
                </c:pt>
                <c:pt idx="79786">
                  <c:v>1549710000</c:v>
                </c:pt>
                <c:pt idx="79787">
                  <c:v>1549713600</c:v>
                </c:pt>
                <c:pt idx="79788">
                  <c:v>1549717200</c:v>
                </c:pt>
                <c:pt idx="79789">
                  <c:v>1549720800</c:v>
                </c:pt>
                <c:pt idx="79790">
                  <c:v>1549724400</c:v>
                </c:pt>
                <c:pt idx="79791">
                  <c:v>1549728000</c:v>
                </c:pt>
                <c:pt idx="79792">
                  <c:v>1549731600</c:v>
                </c:pt>
                <c:pt idx="79793">
                  <c:v>1549735200</c:v>
                </c:pt>
                <c:pt idx="79794">
                  <c:v>1549738800</c:v>
                </c:pt>
                <c:pt idx="79795">
                  <c:v>1549742400</c:v>
                </c:pt>
                <c:pt idx="79796">
                  <c:v>1549746000</c:v>
                </c:pt>
                <c:pt idx="79797">
                  <c:v>1549749600</c:v>
                </c:pt>
                <c:pt idx="79798">
                  <c:v>1549753200</c:v>
                </c:pt>
                <c:pt idx="79799">
                  <c:v>1549756800</c:v>
                </c:pt>
                <c:pt idx="79800">
                  <c:v>1549760400</c:v>
                </c:pt>
                <c:pt idx="79801">
                  <c:v>1549764000</c:v>
                </c:pt>
                <c:pt idx="79802">
                  <c:v>1549767600</c:v>
                </c:pt>
                <c:pt idx="79803">
                  <c:v>1549771200</c:v>
                </c:pt>
                <c:pt idx="79804">
                  <c:v>1549774800</c:v>
                </c:pt>
                <c:pt idx="79805">
                  <c:v>1549778400</c:v>
                </c:pt>
                <c:pt idx="79806">
                  <c:v>1549782000</c:v>
                </c:pt>
                <c:pt idx="79807">
                  <c:v>1549785600</c:v>
                </c:pt>
                <c:pt idx="79808">
                  <c:v>1549789200</c:v>
                </c:pt>
                <c:pt idx="79809">
                  <c:v>1549792800</c:v>
                </c:pt>
                <c:pt idx="79810">
                  <c:v>1549796400</c:v>
                </c:pt>
                <c:pt idx="79811">
                  <c:v>1549800000</c:v>
                </c:pt>
                <c:pt idx="79812">
                  <c:v>1549803600</c:v>
                </c:pt>
                <c:pt idx="79813">
                  <c:v>1549807200</c:v>
                </c:pt>
                <c:pt idx="79814">
                  <c:v>1549810800</c:v>
                </c:pt>
                <c:pt idx="79815">
                  <c:v>1549814400</c:v>
                </c:pt>
                <c:pt idx="79816">
                  <c:v>1549818000</c:v>
                </c:pt>
                <c:pt idx="79817">
                  <c:v>1549821600</c:v>
                </c:pt>
                <c:pt idx="79818">
                  <c:v>1549825200</c:v>
                </c:pt>
                <c:pt idx="79819">
                  <c:v>1549828800</c:v>
                </c:pt>
                <c:pt idx="79820">
                  <c:v>1549832400</c:v>
                </c:pt>
                <c:pt idx="79821">
                  <c:v>1549836000</c:v>
                </c:pt>
                <c:pt idx="79822">
                  <c:v>1549839600</c:v>
                </c:pt>
                <c:pt idx="79823">
                  <c:v>1549843200</c:v>
                </c:pt>
                <c:pt idx="79824">
                  <c:v>1549846800</c:v>
                </c:pt>
                <c:pt idx="79825">
                  <c:v>1549850400</c:v>
                </c:pt>
                <c:pt idx="79826">
                  <c:v>1549854000</c:v>
                </c:pt>
                <c:pt idx="79827">
                  <c:v>1549857600</c:v>
                </c:pt>
                <c:pt idx="79828">
                  <c:v>1549861200</c:v>
                </c:pt>
                <c:pt idx="79829">
                  <c:v>1549864800</c:v>
                </c:pt>
                <c:pt idx="79830">
                  <c:v>1549868400</c:v>
                </c:pt>
                <c:pt idx="79831">
                  <c:v>1549872000</c:v>
                </c:pt>
                <c:pt idx="79832">
                  <c:v>1549875600</c:v>
                </c:pt>
                <c:pt idx="79833">
                  <c:v>1549879200</c:v>
                </c:pt>
                <c:pt idx="79834">
                  <c:v>1549882800</c:v>
                </c:pt>
                <c:pt idx="79835">
                  <c:v>1549886400</c:v>
                </c:pt>
                <c:pt idx="79836">
                  <c:v>1549890000</c:v>
                </c:pt>
                <c:pt idx="79837">
                  <c:v>1549893600</c:v>
                </c:pt>
                <c:pt idx="79838">
                  <c:v>1549897200</c:v>
                </c:pt>
                <c:pt idx="79839">
                  <c:v>1549900800</c:v>
                </c:pt>
                <c:pt idx="79840">
                  <c:v>1549904400</c:v>
                </c:pt>
                <c:pt idx="79841">
                  <c:v>1549908000</c:v>
                </c:pt>
                <c:pt idx="79842">
                  <c:v>1549911600</c:v>
                </c:pt>
                <c:pt idx="79843">
                  <c:v>1549915200</c:v>
                </c:pt>
                <c:pt idx="79844">
                  <c:v>1549918800</c:v>
                </c:pt>
                <c:pt idx="79845">
                  <c:v>1549922400</c:v>
                </c:pt>
                <c:pt idx="79846">
                  <c:v>1549926000</c:v>
                </c:pt>
                <c:pt idx="79847">
                  <c:v>1549929600</c:v>
                </c:pt>
                <c:pt idx="79848">
                  <c:v>1549933200</c:v>
                </c:pt>
                <c:pt idx="79849">
                  <c:v>1549936800</c:v>
                </c:pt>
                <c:pt idx="79850">
                  <c:v>1549940400</c:v>
                </c:pt>
                <c:pt idx="79851">
                  <c:v>1549944000</c:v>
                </c:pt>
                <c:pt idx="79852">
                  <c:v>1549947600</c:v>
                </c:pt>
                <c:pt idx="79853">
                  <c:v>1549951200</c:v>
                </c:pt>
                <c:pt idx="79854">
                  <c:v>1549954800</c:v>
                </c:pt>
                <c:pt idx="79855">
                  <c:v>1549958400</c:v>
                </c:pt>
                <c:pt idx="79856">
                  <c:v>1549962000</c:v>
                </c:pt>
                <c:pt idx="79857">
                  <c:v>1549965600</c:v>
                </c:pt>
                <c:pt idx="79858">
                  <c:v>1549969200</c:v>
                </c:pt>
                <c:pt idx="79859">
                  <c:v>1549972800</c:v>
                </c:pt>
                <c:pt idx="79860">
                  <c:v>1549976400</c:v>
                </c:pt>
                <c:pt idx="79861">
                  <c:v>1549980000</c:v>
                </c:pt>
                <c:pt idx="79862">
                  <c:v>1549983600</c:v>
                </c:pt>
                <c:pt idx="79863">
                  <c:v>1549987200</c:v>
                </c:pt>
                <c:pt idx="79864">
                  <c:v>1549990800</c:v>
                </c:pt>
                <c:pt idx="79865">
                  <c:v>1549994400</c:v>
                </c:pt>
                <c:pt idx="79866">
                  <c:v>1549998000</c:v>
                </c:pt>
                <c:pt idx="79867">
                  <c:v>1550001600</c:v>
                </c:pt>
                <c:pt idx="79868">
                  <c:v>1550005200</c:v>
                </c:pt>
                <c:pt idx="79869">
                  <c:v>1550008800</c:v>
                </c:pt>
                <c:pt idx="79870">
                  <c:v>1550012400</c:v>
                </c:pt>
                <c:pt idx="79871">
                  <c:v>1550016000</c:v>
                </c:pt>
                <c:pt idx="79872">
                  <c:v>1550019600</c:v>
                </c:pt>
                <c:pt idx="79873">
                  <c:v>1550023200</c:v>
                </c:pt>
                <c:pt idx="79874">
                  <c:v>1550026800</c:v>
                </c:pt>
                <c:pt idx="79875">
                  <c:v>1550030400</c:v>
                </c:pt>
                <c:pt idx="79876">
                  <c:v>1550034000</c:v>
                </c:pt>
                <c:pt idx="79877">
                  <c:v>1550037600</c:v>
                </c:pt>
                <c:pt idx="79878">
                  <c:v>1550041200</c:v>
                </c:pt>
                <c:pt idx="79879">
                  <c:v>1550044800</c:v>
                </c:pt>
                <c:pt idx="79880">
                  <c:v>1550048400</c:v>
                </c:pt>
                <c:pt idx="79881">
                  <c:v>1550052000</c:v>
                </c:pt>
                <c:pt idx="79882">
                  <c:v>1550055600</c:v>
                </c:pt>
                <c:pt idx="79883">
                  <c:v>1550059200</c:v>
                </c:pt>
                <c:pt idx="79884">
                  <c:v>1550062800</c:v>
                </c:pt>
                <c:pt idx="79885">
                  <c:v>1550066400</c:v>
                </c:pt>
                <c:pt idx="79886">
                  <c:v>1550070000</c:v>
                </c:pt>
                <c:pt idx="79887">
                  <c:v>1550073600</c:v>
                </c:pt>
                <c:pt idx="79888">
                  <c:v>1550077200</c:v>
                </c:pt>
                <c:pt idx="79889">
                  <c:v>1550080800</c:v>
                </c:pt>
                <c:pt idx="79890">
                  <c:v>1550084400</c:v>
                </c:pt>
                <c:pt idx="79891">
                  <c:v>1550088000</c:v>
                </c:pt>
                <c:pt idx="79892">
                  <c:v>1550091600</c:v>
                </c:pt>
                <c:pt idx="79893">
                  <c:v>1550095200</c:v>
                </c:pt>
                <c:pt idx="79894">
                  <c:v>1550098800</c:v>
                </c:pt>
                <c:pt idx="79895">
                  <c:v>1550102400</c:v>
                </c:pt>
                <c:pt idx="79896">
                  <c:v>1550106000</c:v>
                </c:pt>
                <c:pt idx="79897">
                  <c:v>1550109600</c:v>
                </c:pt>
                <c:pt idx="79898">
                  <c:v>1550113200</c:v>
                </c:pt>
                <c:pt idx="79899">
                  <c:v>1550116800</c:v>
                </c:pt>
                <c:pt idx="79900">
                  <c:v>1550120400</c:v>
                </c:pt>
                <c:pt idx="79901">
                  <c:v>1550124000</c:v>
                </c:pt>
                <c:pt idx="79902">
                  <c:v>1550127600</c:v>
                </c:pt>
                <c:pt idx="79903">
                  <c:v>1550131200</c:v>
                </c:pt>
                <c:pt idx="79904">
                  <c:v>1550134800</c:v>
                </c:pt>
                <c:pt idx="79905">
                  <c:v>1550138400</c:v>
                </c:pt>
                <c:pt idx="79906">
                  <c:v>1550142000</c:v>
                </c:pt>
                <c:pt idx="79907">
                  <c:v>1550145600</c:v>
                </c:pt>
                <c:pt idx="79908">
                  <c:v>1550149200</c:v>
                </c:pt>
                <c:pt idx="79909">
                  <c:v>1550152800</c:v>
                </c:pt>
                <c:pt idx="79910">
                  <c:v>1550156400</c:v>
                </c:pt>
                <c:pt idx="79911">
                  <c:v>1550160000</c:v>
                </c:pt>
                <c:pt idx="79912">
                  <c:v>1550163600</c:v>
                </c:pt>
                <c:pt idx="79913">
                  <c:v>1550167200</c:v>
                </c:pt>
                <c:pt idx="79914">
                  <c:v>1550170800</c:v>
                </c:pt>
                <c:pt idx="79915">
                  <c:v>1550174400</c:v>
                </c:pt>
                <c:pt idx="79916">
                  <c:v>1550178000</c:v>
                </c:pt>
                <c:pt idx="79917">
                  <c:v>1550181600</c:v>
                </c:pt>
                <c:pt idx="79918">
                  <c:v>1550185200</c:v>
                </c:pt>
                <c:pt idx="79919">
                  <c:v>1550188800</c:v>
                </c:pt>
                <c:pt idx="79920">
                  <c:v>1550192400</c:v>
                </c:pt>
                <c:pt idx="79921">
                  <c:v>1550196000</c:v>
                </c:pt>
                <c:pt idx="79922">
                  <c:v>1550199600</c:v>
                </c:pt>
                <c:pt idx="79923">
                  <c:v>1550203200</c:v>
                </c:pt>
                <c:pt idx="79924">
                  <c:v>1550206800</c:v>
                </c:pt>
                <c:pt idx="79925">
                  <c:v>1550210400</c:v>
                </c:pt>
                <c:pt idx="79926">
                  <c:v>1550214000</c:v>
                </c:pt>
                <c:pt idx="79927">
                  <c:v>1550217600</c:v>
                </c:pt>
                <c:pt idx="79928">
                  <c:v>1550221200</c:v>
                </c:pt>
                <c:pt idx="79929">
                  <c:v>1550224800</c:v>
                </c:pt>
                <c:pt idx="79930">
                  <c:v>1550228400</c:v>
                </c:pt>
                <c:pt idx="79931">
                  <c:v>1550232000</c:v>
                </c:pt>
                <c:pt idx="79932">
                  <c:v>1550235600</c:v>
                </c:pt>
                <c:pt idx="79933">
                  <c:v>1550239200</c:v>
                </c:pt>
                <c:pt idx="79934">
                  <c:v>1550242800</c:v>
                </c:pt>
                <c:pt idx="79935">
                  <c:v>1550246400</c:v>
                </c:pt>
                <c:pt idx="79936">
                  <c:v>1550250000</c:v>
                </c:pt>
                <c:pt idx="79937">
                  <c:v>1550253600</c:v>
                </c:pt>
                <c:pt idx="79938">
                  <c:v>1550257200</c:v>
                </c:pt>
                <c:pt idx="79939">
                  <c:v>1550260800</c:v>
                </c:pt>
                <c:pt idx="79940">
                  <c:v>1550264400</c:v>
                </c:pt>
                <c:pt idx="79941">
                  <c:v>1550268000</c:v>
                </c:pt>
                <c:pt idx="79942">
                  <c:v>1550271600</c:v>
                </c:pt>
                <c:pt idx="79943">
                  <c:v>1550275200</c:v>
                </c:pt>
                <c:pt idx="79944">
                  <c:v>1550278800</c:v>
                </c:pt>
                <c:pt idx="79945">
                  <c:v>1550282400</c:v>
                </c:pt>
                <c:pt idx="79946">
                  <c:v>1550286000</c:v>
                </c:pt>
                <c:pt idx="79947">
                  <c:v>1550289600</c:v>
                </c:pt>
                <c:pt idx="79948">
                  <c:v>1550293200</c:v>
                </c:pt>
                <c:pt idx="79949">
                  <c:v>1550296800</c:v>
                </c:pt>
                <c:pt idx="79950">
                  <c:v>1550300400</c:v>
                </c:pt>
                <c:pt idx="79951">
                  <c:v>1550304000</c:v>
                </c:pt>
                <c:pt idx="79952">
                  <c:v>1550307600</c:v>
                </c:pt>
                <c:pt idx="79953">
                  <c:v>1550311200</c:v>
                </c:pt>
                <c:pt idx="79954">
                  <c:v>1550314800</c:v>
                </c:pt>
                <c:pt idx="79955">
                  <c:v>1550318400</c:v>
                </c:pt>
                <c:pt idx="79956">
                  <c:v>1550322000</c:v>
                </c:pt>
                <c:pt idx="79957">
                  <c:v>1550325600</c:v>
                </c:pt>
                <c:pt idx="79958">
                  <c:v>1550329200</c:v>
                </c:pt>
                <c:pt idx="79959">
                  <c:v>1550332800</c:v>
                </c:pt>
                <c:pt idx="79960">
                  <c:v>1550336400</c:v>
                </c:pt>
                <c:pt idx="79961">
                  <c:v>1550340000</c:v>
                </c:pt>
                <c:pt idx="79962">
                  <c:v>1550343600</c:v>
                </c:pt>
                <c:pt idx="79963">
                  <c:v>1550347200</c:v>
                </c:pt>
                <c:pt idx="79964">
                  <c:v>1550350800</c:v>
                </c:pt>
                <c:pt idx="79965">
                  <c:v>1550354400</c:v>
                </c:pt>
                <c:pt idx="79966">
                  <c:v>1550358000</c:v>
                </c:pt>
                <c:pt idx="79967">
                  <c:v>1550361600</c:v>
                </c:pt>
                <c:pt idx="79968">
                  <c:v>1550365200</c:v>
                </c:pt>
                <c:pt idx="79969">
                  <c:v>1550368800</c:v>
                </c:pt>
                <c:pt idx="79970">
                  <c:v>1550372400</c:v>
                </c:pt>
                <c:pt idx="79971">
                  <c:v>1550376000</c:v>
                </c:pt>
                <c:pt idx="79972">
                  <c:v>1550379600</c:v>
                </c:pt>
                <c:pt idx="79973">
                  <c:v>1550383200</c:v>
                </c:pt>
                <c:pt idx="79974">
                  <c:v>1550386800</c:v>
                </c:pt>
                <c:pt idx="79975">
                  <c:v>1550390400</c:v>
                </c:pt>
                <c:pt idx="79976">
                  <c:v>1550394000</c:v>
                </c:pt>
                <c:pt idx="79977">
                  <c:v>1550397600</c:v>
                </c:pt>
                <c:pt idx="79978">
                  <c:v>1550401200</c:v>
                </c:pt>
                <c:pt idx="79979">
                  <c:v>1550404800</c:v>
                </c:pt>
                <c:pt idx="79980">
                  <c:v>1550408400</c:v>
                </c:pt>
                <c:pt idx="79981">
                  <c:v>1550412000</c:v>
                </c:pt>
                <c:pt idx="79982">
                  <c:v>1550415600</c:v>
                </c:pt>
                <c:pt idx="79983">
                  <c:v>1550419200</c:v>
                </c:pt>
                <c:pt idx="79984">
                  <c:v>1550422800</c:v>
                </c:pt>
                <c:pt idx="79985">
                  <c:v>1550426400</c:v>
                </c:pt>
                <c:pt idx="79986">
                  <c:v>1550430000</c:v>
                </c:pt>
                <c:pt idx="79987">
                  <c:v>1550433600</c:v>
                </c:pt>
                <c:pt idx="79988">
                  <c:v>1550437200</c:v>
                </c:pt>
                <c:pt idx="79989">
                  <c:v>1550440800</c:v>
                </c:pt>
                <c:pt idx="79990">
                  <c:v>1550444400</c:v>
                </c:pt>
                <c:pt idx="79991">
                  <c:v>1550448000</c:v>
                </c:pt>
                <c:pt idx="79992">
                  <c:v>1550451600</c:v>
                </c:pt>
                <c:pt idx="79993">
                  <c:v>1550455200</c:v>
                </c:pt>
                <c:pt idx="79994">
                  <c:v>1550458800</c:v>
                </c:pt>
                <c:pt idx="79995">
                  <c:v>1550462400</c:v>
                </c:pt>
                <c:pt idx="79996">
                  <c:v>1550466000</c:v>
                </c:pt>
                <c:pt idx="79997">
                  <c:v>1550469600</c:v>
                </c:pt>
                <c:pt idx="79998">
                  <c:v>1550473200</c:v>
                </c:pt>
                <c:pt idx="79999">
                  <c:v>1550476800</c:v>
                </c:pt>
                <c:pt idx="80000">
                  <c:v>1550480400</c:v>
                </c:pt>
                <c:pt idx="80001">
                  <c:v>1550484000</c:v>
                </c:pt>
                <c:pt idx="80002">
                  <c:v>1550487600</c:v>
                </c:pt>
                <c:pt idx="80003">
                  <c:v>1550491200</c:v>
                </c:pt>
                <c:pt idx="80004">
                  <c:v>1550494800</c:v>
                </c:pt>
                <c:pt idx="80005">
                  <c:v>1550498400</c:v>
                </c:pt>
                <c:pt idx="80006">
                  <c:v>1550502000</c:v>
                </c:pt>
                <c:pt idx="80007">
                  <c:v>1550505600</c:v>
                </c:pt>
                <c:pt idx="80008">
                  <c:v>1550509200</c:v>
                </c:pt>
                <c:pt idx="80009">
                  <c:v>1550512800</c:v>
                </c:pt>
                <c:pt idx="80010">
                  <c:v>1550516400</c:v>
                </c:pt>
                <c:pt idx="80011">
                  <c:v>1550520000</c:v>
                </c:pt>
                <c:pt idx="80012">
                  <c:v>1550523600</c:v>
                </c:pt>
                <c:pt idx="80013">
                  <c:v>1550527200</c:v>
                </c:pt>
                <c:pt idx="80014">
                  <c:v>1550530800</c:v>
                </c:pt>
                <c:pt idx="80015">
                  <c:v>1550534400</c:v>
                </c:pt>
                <c:pt idx="80016">
                  <c:v>1550538000</c:v>
                </c:pt>
                <c:pt idx="80017">
                  <c:v>1550541600</c:v>
                </c:pt>
                <c:pt idx="80018">
                  <c:v>1550545200</c:v>
                </c:pt>
                <c:pt idx="80019">
                  <c:v>1550548800</c:v>
                </c:pt>
                <c:pt idx="80020">
                  <c:v>1550552400</c:v>
                </c:pt>
                <c:pt idx="80021">
                  <c:v>1550556000</c:v>
                </c:pt>
                <c:pt idx="80022">
                  <c:v>1550559600</c:v>
                </c:pt>
                <c:pt idx="80023">
                  <c:v>1550563200</c:v>
                </c:pt>
                <c:pt idx="80024">
                  <c:v>1550566800</c:v>
                </c:pt>
                <c:pt idx="80025">
                  <c:v>1550570400</c:v>
                </c:pt>
                <c:pt idx="80026">
                  <c:v>1550574000</c:v>
                </c:pt>
                <c:pt idx="80027">
                  <c:v>1550577600</c:v>
                </c:pt>
                <c:pt idx="80028">
                  <c:v>1550581200</c:v>
                </c:pt>
                <c:pt idx="80029">
                  <c:v>1550584800</c:v>
                </c:pt>
                <c:pt idx="80030">
                  <c:v>1550588400</c:v>
                </c:pt>
                <c:pt idx="80031">
                  <c:v>1550592000</c:v>
                </c:pt>
                <c:pt idx="80032">
                  <c:v>1550595600</c:v>
                </c:pt>
                <c:pt idx="80033">
                  <c:v>1550599200</c:v>
                </c:pt>
                <c:pt idx="80034">
                  <c:v>1550602800</c:v>
                </c:pt>
                <c:pt idx="80035">
                  <c:v>1550606400</c:v>
                </c:pt>
                <c:pt idx="80036">
                  <c:v>1550610000</c:v>
                </c:pt>
                <c:pt idx="80037">
                  <c:v>1550613600</c:v>
                </c:pt>
                <c:pt idx="80038">
                  <c:v>1550617200</c:v>
                </c:pt>
                <c:pt idx="80039">
                  <c:v>1550620800</c:v>
                </c:pt>
                <c:pt idx="80040">
                  <c:v>1550624400</c:v>
                </c:pt>
                <c:pt idx="80041">
                  <c:v>1550628000</c:v>
                </c:pt>
                <c:pt idx="80042">
                  <c:v>1550631600</c:v>
                </c:pt>
                <c:pt idx="80043">
                  <c:v>1550635200</c:v>
                </c:pt>
                <c:pt idx="80044">
                  <c:v>1550638800</c:v>
                </c:pt>
                <c:pt idx="80045">
                  <c:v>1550642400</c:v>
                </c:pt>
                <c:pt idx="80046">
                  <c:v>1550646000</c:v>
                </c:pt>
                <c:pt idx="80047">
                  <c:v>1550649600</c:v>
                </c:pt>
                <c:pt idx="80048">
                  <c:v>1550653200</c:v>
                </c:pt>
                <c:pt idx="80049">
                  <c:v>1550656800</c:v>
                </c:pt>
                <c:pt idx="80050">
                  <c:v>1550660400</c:v>
                </c:pt>
                <c:pt idx="80051">
                  <c:v>1550664000</c:v>
                </c:pt>
                <c:pt idx="80052">
                  <c:v>1550667600</c:v>
                </c:pt>
                <c:pt idx="80053">
                  <c:v>1550671200</c:v>
                </c:pt>
                <c:pt idx="80054">
                  <c:v>1550674800</c:v>
                </c:pt>
                <c:pt idx="80055">
                  <c:v>1550678400</c:v>
                </c:pt>
                <c:pt idx="80056">
                  <c:v>1550682000</c:v>
                </c:pt>
                <c:pt idx="80057">
                  <c:v>1550685600</c:v>
                </c:pt>
                <c:pt idx="80058">
                  <c:v>1550689200</c:v>
                </c:pt>
                <c:pt idx="80059">
                  <c:v>1550692800</c:v>
                </c:pt>
                <c:pt idx="80060">
                  <c:v>1550696400</c:v>
                </c:pt>
                <c:pt idx="80061">
                  <c:v>1550700000</c:v>
                </c:pt>
                <c:pt idx="80062">
                  <c:v>1550703600</c:v>
                </c:pt>
                <c:pt idx="80063">
                  <c:v>1550707200</c:v>
                </c:pt>
                <c:pt idx="80064">
                  <c:v>1550710800</c:v>
                </c:pt>
                <c:pt idx="80065">
                  <c:v>1550714400</c:v>
                </c:pt>
                <c:pt idx="80066">
                  <c:v>1550718000</c:v>
                </c:pt>
                <c:pt idx="80067">
                  <c:v>1550721600</c:v>
                </c:pt>
                <c:pt idx="80068">
                  <c:v>1550725200</c:v>
                </c:pt>
                <c:pt idx="80069">
                  <c:v>1550728800</c:v>
                </c:pt>
                <c:pt idx="80070">
                  <c:v>1550732400</c:v>
                </c:pt>
                <c:pt idx="80071">
                  <c:v>1550736000</c:v>
                </c:pt>
                <c:pt idx="80072">
                  <c:v>1550739600</c:v>
                </c:pt>
                <c:pt idx="80073">
                  <c:v>1550743200</c:v>
                </c:pt>
                <c:pt idx="80074">
                  <c:v>1550746800</c:v>
                </c:pt>
                <c:pt idx="80075">
                  <c:v>1550750400</c:v>
                </c:pt>
                <c:pt idx="80076">
                  <c:v>1550754000</c:v>
                </c:pt>
                <c:pt idx="80077">
                  <c:v>1550757600</c:v>
                </c:pt>
                <c:pt idx="80078">
                  <c:v>1550761200</c:v>
                </c:pt>
                <c:pt idx="80079">
                  <c:v>1550764800</c:v>
                </c:pt>
                <c:pt idx="80080">
                  <c:v>1550768400</c:v>
                </c:pt>
                <c:pt idx="80081">
                  <c:v>1550772000</c:v>
                </c:pt>
                <c:pt idx="80082">
                  <c:v>1550775600</c:v>
                </c:pt>
                <c:pt idx="80083">
                  <c:v>1550779200</c:v>
                </c:pt>
                <c:pt idx="80084">
                  <c:v>1550782800</c:v>
                </c:pt>
                <c:pt idx="80085">
                  <c:v>1550786400</c:v>
                </c:pt>
                <c:pt idx="80086">
                  <c:v>1550790000</c:v>
                </c:pt>
                <c:pt idx="80087">
                  <c:v>1550793600</c:v>
                </c:pt>
                <c:pt idx="80088">
                  <c:v>1550797200</c:v>
                </c:pt>
                <c:pt idx="80089">
                  <c:v>1550800800</c:v>
                </c:pt>
                <c:pt idx="80090">
                  <c:v>1550804400</c:v>
                </c:pt>
                <c:pt idx="80091">
                  <c:v>1550808000</c:v>
                </c:pt>
                <c:pt idx="80092">
                  <c:v>1550811600</c:v>
                </c:pt>
                <c:pt idx="80093">
                  <c:v>1550815200</c:v>
                </c:pt>
                <c:pt idx="80094">
                  <c:v>1550818800</c:v>
                </c:pt>
                <c:pt idx="80095">
                  <c:v>1550822400</c:v>
                </c:pt>
                <c:pt idx="80096">
                  <c:v>1550826000</c:v>
                </c:pt>
                <c:pt idx="80097">
                  <c:v>1550829600</c:v>
                </c:pt>
                <c:pt idx="80098">
                  <c:v>1550833200</c:v>
                </c:pt>
                <c:pt idx="80099">
                  <c:v>1550836800</c:v>
                </c:pt>
                <c:pt idx="80100">
                  <c:v>1550840400</c:v>
                </c:pt>
                <c:pt idx="80101">
                  <c:v>1550844000</c:v>
                </c:pt>
                <c:pt idx="80102">
                  <c:v>1550847600</c:v>
                </c:pt>
                <c:pt idx="80103">
                  <c:v>1550851200</c:v>
                </c:pt>
                <c:pt idx="80104">
                  <c:v>1550854800</c:v>
                </c:pt>
                <c:pt idx="80105">
                  <c:v>1550858400</c:v>
                </c:pt>
                <c:pt idx="80106">
                  <c:v>1550862000</c:v>
                </c:pt>
                <c:pt idx="80107">
                  <c:v>1550865600</c:v>
                </c:pt>
                <c:pt idx="80108">
                  <c:v>1550869200</c:v>
                </c:pt>
                <c:pt idx="80109">
                  <c:v>1550872800</c:v>
                </c:pt>
                <c:pt idx="80110">
                  <c:v>1550876400</c:v>
                </c:pt>
                <c:pt idx="80111">
                  <c:v>1550880000</c:v>
                </c:pt>
                <c:pt idx="80112">
                  <c:v>1550883600</c:v>
                </c:pt>
                <c:pt idx="80113">
                  <c:v>1550887200</c:v>
                </c:pt>
                <c:pt idx="80114">
                  <c:v>1550890800</c:v>
                </c:pt>
                <c:pt idx="80115">
                  <c:v>1550894400</c:v>
                </c:pt>
                <c:pt idx="80116">
                  <c:v>1550898000</c:v>
                </c:pt>
                <c:pt idx="80117">
                  <c:v>1550901600</c:v>
                </c:pt>
                <c:pt idx="80118">
                  <c:v>1550905200</c:v>
                </c:pt>
                <c:pt idx="80119">
                  <c:v>1550908800</c:v>
                </c:pt>
                <c:pt idx="80120">
                  <c:v>1550912400</c:v>
                </c:pt>
                <c:pt idx="80121">
                  <c:v>1550916000</c:v>
                </c:pt>
                <c:pt idx="80122">
                  <c:v>1550919600</c:v>
                </c:pt>
                <c:pt idx="80123">
                  <c:v>1550923200</c:v>
                </c:pt>
                <c:pt idx="80124">
                  <c:v>1550926800</c:v>
                </c:pt>
                <c:pt idx="80125">
                  <c:v>1550930400</c:v>
                </c:pt>
                <c:pt idx="80126">
                  <c:v>1550934000</c:v>
                </c:pt>
                <c:pt idx="80127">
                  <c:v>1550937600</c:v>
                </c:pt>
                <c:pt idx="80128">
                  <c:v>1550941200</c:v>
                </c:pt>
                <c:pt idx="80129">
                  <c:v>1550944800</c:v>
                </c:pt>
                <c:pt idx="80130">
                  <c:v>1550948400</c:v>
                </c:pt>
                <c:pt idx="80131">
                  <c:v>1550952000</c:v>
                </c:pt>
                <c:pt idx="80132">
                  <c:v>1550955600</c:v>
                </c:pt>
                <c:pt idx="80133">
                  <c:v>1550959200</c:v>
                </c:pt>
                <c:pt idx="80134">
                  <c:v>1550962800</c:v>
                </c:pt>
                <c:pt idx="80135">
                  <c:v>1550966400</c:v>
                </c:pt>
                <c:pt idx="80136">
                  <c:v>1550970000</c:v>
                </c:pt>
                <c:pt idx="80137">
                  <c:v>1550973600</c:v>
                </c:pt>
                <c:pt idx="80138">
                  <c:v>1550977200</c:v>
                </c:pt>
                <c:pt idx="80139">
                  <c:v>1550980800</c:v>
                </c:pt>
                <c:pt idx="80140">
                  <c:v>1550984400</c:v>
                </c:pt>
                <c:pt idx="80141">
                  <c:v>1550988000</c:v>
                </c:pt>
                <c:pt idx="80142">
                  <c:v>1550991600</c:v>
                </c:pt>
                <c:pt idx="80143">
                  <c:v>1550995200</c:v>
                </c:pt>
                <c:pt idx="80144">
                  <c:v>1550998800</c:v>
                </c:pt>
                <c:pt idx="80145">
                  <c:v>1551002400</c:v>
                </c:pt>
                <c:pt idx="80146">
                  <c:v>1551006000</c:v>
                </c:pt>
                <c:pt idx="80147">
                  <c:v>1551009600</c:v>
                </c:pt>
                <c:pt idx="80148">
                  <c:v>1551013200</c:v>
                </c:pt>
                <c:pt idx="80149">
                  <c:v>1551016800</c:v>
                </c:pt>
                <c:pt idx="80150">
                  <c:v>1551020400</c:v>
                </c:pt>
                <c:pt idx="80151">
                  <c:v>1551024000</c:v>
                </c:pt>
                <c:pt idx="80152">
                  <c:v>1551027600</c:v>
                </c:pt>
                <c:pt idx="80153">
                  <c:v>1551031200</c:v>
                </c:pt>
                <c:pt idx="80154">
                  <c:v>1551034800</c:v>
                </c:pt>
                <c:pt idx="80155">
                  <c:v>1551038400</c:v>
                </c:pt>
                <c:pt idx="80156">
                  <c:v>1551042000</c:v>
                </c:pt>
                <c:pt idx="80157">
                  <c:v>1551045600</c:v>
                </c:pt>
                <c:pt idx="80158">
                  <c:v>1551049200</c:v>
                </c:pt>
                <c:pt idx="80159">
                  <c:v>1551052800</c:v>
                </c:pt>
                <c:pt idx="80160">
                  <c:v>1551056400</c:v>
                </c:pt>
                <c:pt idx="80161">
                  <c:v>1551060000</c:v>
                </c:pt>
                <c:pt idx="80162">
                  <c:v>1551063600</c:v>
                </c:pt>
                <c:pt idx="80163">
                  <c:v>1551067200</c:v>
                </c:pt>
                <c:pt idx="80164">
                  <c:v>1551070800</c:v>
                </c:pt>
                <c:pt idx="80165">
                  <c:v>1551074400</c:v>
                </c:pt>
                <c:pt idx="80166">
                  <c:v>1551078000</c:v>
                </c:pt>
                <c:pt idx="80167">
                  <c:v>1551081600</c:v>
                </c:pt>
                <c:pt idx="80168">
                  <c:v>1551085200</c:v>
                </c:pt>
                <c:pt idx="80169">
                  <c:v>1551088800</c:v>
                </c:pt>
                <c:pt idx="80170">
                  <c:v>1551092400</c:v>
                </c:pt>
                <c:pt idx="80171">
                  <c:v>1551096000</c:v>
                </c:pt>
                <c:pt idx="80172">
                  <c:v>1551099600</c:v>
                </c:pt>
                <c:pt idx="80173">
                  <c:v>1551103200</c:v>
                </c:pt>
                <c:pt idx="80174">
                  <c:v>1551106800</c:v>
                </c:pt>
                <c:pt idx="80175">
                  <c:v>1551110400</c:v>
                </c:pt>
                <c:pt idx="80176">
                  <c:v>1551114000</c:v>
                </c:pt>
                <c:pt idx="80177">
                  <c:v>1551117600</c:v>
                </c:pt>
                <c:pt idx="80178">
                  <c:v>1551121200</c:v>
                </c:pt>
                <c:pt idx="80179">
                  <c:v>1551124800</c:v>
                </c:pt>
                <c:pt idx="80180">
                  <c:v>1551128400</c:v>
                </c:pt>
                <c:pt idx="80181">
                  <c:v>1551132000</c:v>
                </c:pt>
                <c:pt idx="80182">
                  <c:v>1551135600</c:v>
                </c:pt>
                <c:pt idx="80183">
                  <c:v>1551139200</c:v>
                </c:pt>
                <c:pt idx="80184">
                  <c:v>1551142800</c:v>
                </c:pt>
                <c:pt idx="80185">
                  <c:v>1551146400</c:v>
                </c:pt>
                <c:pt idx="80186">
                  <c:v>1551150000</c:v>
                </c:pt>
                <c:pt idx="80187">
                  <c:v>1551153600</c:v>
                </c:pt>
                <c:pt idx="80188">
                  <c:v>1551157200</c:v>
                </c:pt>
                <c:pt idx="80189">
                  <c:v>1551160800</c:v>
                </c:pt>
                <c:pt idx="80190">
                  <c:v>1551164400</c:v>
                </c:pt>
                <c:pt idx="80191">
                  <c:v>1551168000</c:v>
                </c:pt>
                <c:pt idx="80192">
                  <c:v>1551171600</c:v>
                </c:pt>
                <c:pt idx="80193">
                  <c:v>1551175200</c:v>
                </c:pt>
                <c:pt idx="80194">
                  <c:v>1551178800</c:v>
                </c:pt>
                <c:pt idx="80195">
                  <c:v>1551182400</c:v>
                </c:pt>
                <c:pt idx="80196">
                  <c:v>1551186000</c:v>
                </c:pt>
                <c:pt idx="80197">
                  <c:v>1551189600</c:v>
                </c:pt>
                <c:pt idx="80198">
                  <c:v>1551193200</c:v>
                </c:pt>
                <c:pt idx="80199">
                  <c:v>1551196800</c:v>
                </c:pt>
                <c:pt idx="80200">
                  <c:v>1551200400</c:v>
                </c:pt>
                <c:pt idx="80201">
                  <c:v>1551204000</c:v>
                </c:pt>
                <c:pt idx="80202">
                  <c:v>1551207600</c:v>
                </c:pt>
                <c:pt idx="80203">
                  <c:v>1551211200</c:v>
                </c:pt>
                <c:pt idx="80204">
                  <c:v>1551214800</c:v>
                </c:pt>
                <c:pt idx="80205">
                  <c:v>1551218400</c:v>
                </c:pt>
                <c:pt idx="80206">
                  <c:v>1551222000</c:v>
                </c:pt>
                <c:pt idx="80207">
                  <c:v>1551225600</c:v>
                </c:pt>
                <c:pt idx="80208">
                  <c:v>1551229200</c:v>
                </c:pt>
                <c:pt idx="80209">
                  <c:v>1551232800</c:v>
                </c:pt>
                <c:pt idx="80210">
                  <c:v>1551236400</c:v>
                </c:pt>
                <c:pt idx="80211">
                  <c:v>1551240000</c:v>
                </c:pt>
                <c:pt idx="80212">
                  <c:v>1551243600</c:v>
                </c:pt>
                <c:pt idx="80213">
                  <c:v>1551247200</c:v>
                </c:pt>
                <c:pt idx="80214">
                  <c:v>1551250800</c:v>
                </c:pt>
                <c:pt idx="80215">
                  <c:v>1551254400</c:v>
                </c:pt>
                <c:pt idx="80216">
                  <c:v>1551258000</c:v>
                </c:pt>
                <c:pt idx="80217">
                  <c:v>1551261600</c:v>
                </c:pt>
                <c:pt idx="80218">
                  <c:v>1551265200</c:v>
                </c:pt>
                <c:pt idx="80219">
                  <c:v>1551268800</c:v>
                </c:pt>
                <c:pt idx="80220">
                  <c:v>1551272400</c:v>
                </c:pt>
                <c:pt idx="80221">
                  <c:v>1551276000</c:v>
                </c:pt>
                <c:pt idx="80222">
                  <c:v>1551279600</c:v>
                </c:pt>
                <c:pt idx="80223">
                  <c:v>1551283200</c:v>
                </c:pt>
                <c:pt idx="80224">
                  <c:v>1551286800</c:v>
                </c:pt>
                <c:pt idx="80225">
                  <c:v>1551290400</c:v>
                </c:pt>
                <c:pt idx="80226">
                  <c:v>1551294000</c:v>
                </c:pt>
                <c:pt idx="80227">
                  <c:v>1551297600</c:v>
                </c:pt>
                <c:pt idx="80228">
                  <c:v>1551301200</c:v>
                </c:pt>
                <c:pt idx="80229">
                  <c:v>1551304800</c:v>
                </c:pt>
                <c:pt idx="80230">
                  <c:v>1551308400</c:v>
                </c:pt>
                <c:pt idx="80231">
                  <c:v>1551312000</c:v>
                </c:pt>
                <c:pt idx="80232">
                  <c:v>1551315600</c:v>
                </c:pt>
                <c:pt idx="80233">
                  <c:v>1551319200</c:v>
                </c:pt>
                <c:pt idx="80234">
                  <c:v>1551322800</c:v>
                </c:pt>
                <c:pt idx="80235">
                  <c:v>1551326400</c:v>
                </c:pt>
                <c:pt idx="80236">
                  <c:v>1551330000</c:v>
                </c:pt>
                <c:pt idx="80237">
                  <c:v>1551333600</c:v>
                </c:pt>
                <c:pt idx="80238">
                  <c:v>1551337200</c:v>
                </c:pt>
                <c:pt idx="80239">
                  <c:v>1551340800</c:v>
                </c:pt>
                <c:pt idx="80240">
                  <c:v>1551344400</c:v>
                </c:pt>
                <c:pt idx="80241">
                  <c:v>1551348000</c:v>
                </c:pt>
                <c:pt idx="80242">
                  <c:v>1551351600</c:v>
                </c:pt>
                <c:pt idx="80243">
                  <c:v>1551355200</c:v>
                </c:pt>
                <c:pt idx="80244">
                  <c:v>1551358800</c:v>
                </c:pt>
                <c:pt idx="80245">
                  <c:v>1551362400</c:v>
                </c:pt>
                <c:pt idx="80246">
                  <c:v>1551366000</c:v>
                </c:pt>
                <c:pt idx="80247">
                  <c:v>1551369600</c:v>
                </c:pt>
                <c:pt idx="80248">
                  <c:v>1551373200</c:v>
                </c:pt>
                <c:pt idx="80249">
                  <c:v>1551376800</c:v>
                </c:pt>
                <c:pt idx="80250">
                  <c:v>1551380400</c:v>
                </c:pt>
                <c:pt idx="80251">
                  <c:v>1551384000</c:v>
                </c:pt>
                <c:pt idx="80252">
                  <c:v>1551387600</c:v>
                </c:pt>
                <c:pt idx="80253">
                  <c:v>1551391200</c:v>
                </c:pt>
                <c:pt idx="80254">
                  <c:v>1551394800</c:v>
                </c:pt>
                <c:pt idx="80255">
                  <c:v>1551398400</c:v>
                </c:pt>
                <c:pt idx="80256">
                  <c:v>1551402000</c:v>
                </c:pt>
                <c:pt idx="80257">
                  <c:v>1551405600</c:v>
                </c:pt>
                <c:pt idx="80258">
                  <c:v>1551409200</c:v>
                </c:pt>
                <c:pt idx="80259">
                  <c:v>1551412800</c:v>
                </c:pt>
                <c:pt idx="80260">
                  <c:v>1551416400</c:v>
                </c:pt>
                <c:pt idx="80261">
                  <c:v>1551420000</c:v>
                </c:pt>
                <c:pt idx="80262">
                  <c:v>1551423600</c:v>
                </c:pt>
                <c:pt idx="80263">
                  <c:v>1551427200</c:v>
                </c:pt>
                <c:pt idx="80264">
                  <c:v>1551430800</c:v>
                </c:pt>
                <c:pt idx="80265">
                  <c:v>1551434400</c:v>
                </c:pt>
                <c:pt idx="80266">
                  <c:v>1551438000</c:v>
                </c:pt>
                <c:pt idx="80267">
                  <c:v>1551441600</c:v>
                </c:pt>
                <c:pt idx="80268">
                  <c:v>1551445200</c:v>
                </c:pt>
                <c:pt idx="80269">
                  <c:v>1551448800</c:v>
                </c:pt>
                <c:pt idx="80270">
                  <c:v>1551452400</c:v>
                </c:pt>
                <c:pt idx="80271">
                  <c:v>1551456000</c:v>
                </c:pt>
                <c:pt idx="80272">
                  <c:v>1551459600</c:v>
                </c:pt>
                <c:pt idx="80273">
                  <c:v>1551463200</c:v>
                </c:pt>
                <c:pt idx="80274">
                  <c:v>1551466800</c:v>
                </c:pt>
                <c:pt idx="80275">
                  <c:v>1551470400</c:v>
                </c:pt>
                <c:pt idx="80276">
                  <c:v>1551474000</c:v>
                </c:pt>
                <c:pt idx="80277">
                  <c:v>1551477600</c:v>
                </c:pt>
                <c:pt idx="80278">
                  <c:v>1551481200</c:v>
                </c:pt>
                <c:pt idx="80279">
                  <c:v>1551484800</c:v>
                </c:pt>
                <c:pt idx="80280">
                  <c:v>1551488400</c:v>
                </c:pt>
                <c:pt idx="80281">
                  <c:v>1551492000</c:v>
                </c:pt>
                <c:pt idx="80282">
                  <c:v>1551495600</c:v>
                </c:pt>
                <c:pt idx="80283">
                  <c:v>1551499200</c:v>
                </c:pt>
                <c:pt idx="80284">
                  <c:v>1551502800</c:v>
                </c:pt>
                <c:pt idx="80285">
                  <c:v>1551506400</c:v>
                </c:pt>
                <c:pt idx="80286">
                  <c:v>1551510000</c:v>
                </c:pt>
                <c:pt idx="80287">
                  <c:v>1551513600</c:v>
                </c:pt>
                <c:pt idx="80288">
                  <c:v>1551517200</c:v>
                </c:pt>
                <c:pt idx="80289">
                  <c:v>1551520800</c:v>
                </c:pt>
                <c:pt idx="80290">
                  <c:v>1551524400</c:v>
                </c:pt>
                <c:pt idx="80291">
                  <c:v>1551528000</c:v>
                </c:pt>
                <c:pt idx="80292">
                  <c:v>1551531600</c:v>
                </c:pt>
                <c:pt idx="80293">
                  <c:v>1551535200</c:v>
                </c:pt>
                <c:pt idx="80294">
                  <c:v>1551538800</c:v>
                </c:pt>
                <c:pt idx="80295">
                  <c:v>1551542400</c:v>
                </c:pt>
                <c:pt idx="80296">
                  <c:v>1551546000</c:v>
                </c:pt>
                <c:pt idx="80297">
                  <c:v>1551549600</c:v>
                </c:pt>
                <c:pt idx="80298">
                  <c:v>1551553200</c:v>
                </c:pt>
                <c:pt idx="80299">
                  <c:v>1551556800</c:v>
                </c:pt>
                <c:pt idx="80300">
                  <c:v>1551560400</c:v>
                </c:pt>
                <c:pt idx="80301">
                  <c:v>1551564000</c:v>
                </c:pt>
                <c:pt idx="80302">
                  <c:v>1551567600</c:v>
                </c:pt>
                <c:pt idx="80303">
                  <c:v>1551571200</c:v>
                </c:pt>
                <c:pt idx="80304">
                  <c:v>1551574800</c:v>
                </c:pt>
                <c:pt idx="80305">
                  <c:v>1551578400</c:v>
                </c:pt>
                <c:pt idx="80306">
                  <c:v>1551582000</c:v>
                </c:pt>
                <c:pt idx="80307">
                  <c:v>1551585600</c:v>
                </c:pt>
                <c:pt idx="80308">
                  <c:v>1551589200</c:v>
                </c:pt>
                <c:pt idx="80309">
                  <c:v>1551592800</c:v>
                </c:pt>
                <c:pt idx="80310">
                  <c:v>1551596400</c:v>
                </c:pt>
                <c:pt idx="80311">
                  <c:v>1551600000</c:v>
                </c:pt>
                <c:pt idx="80312">
                  <c:v>1551603600</c:v>
                </c:pt>
                <c:pt idx="80313">
                  <c:v>1551607200</c:v>
                </c:pt>
                <c:pt idx="80314">
                  <c:v>1551610800</c:v>
                </c:pt>
                <c:pt idx="80315">
                  <c:v>1551614400</c:v>
                </c:pt>
                <c:pt idx="80316">
                  <c:v>1551618000</c:v>
                </c:pt>
                <c:pt idx="80317">
                  <c:v>1551621600</c:v>
                </c:pt>
                <c:pt idx="80318">
                  <c:v>1551625200</c:v>
                </c:pt>
                <c:pt idx="80319">
                  <c:v>1551628800</c:v>
                </c:pt>
                <c:pt idx="80320">
                  <c:v>1551632400</c:v>
                </c:pt>
                <c:pt idx="80321">
                  <c:v>1551636000</c:v>
                </c:pt>
                <c:pt idx="80322">
                  <c:v>1551639600</c:v>
                </c:pt>
                <c:pt idx="80323">
                  <c:v>1551643200</c:v>
                </c:pt>
                <c:pt idx="80324">
                  <c:v>1551646800</c:v>
                </c:pt>
                <c:pt idx="80325">
                  <c:v>1551650400</c:v>
                </c:pt>
                <c:pt idx="80326">
                  <c:v>1551654000</c:v>
                </c:pt>
                <c:pt idx="80327">
                  <c:v>1551657600</c:v>
                </c:pt>
                <c:pt idx="80328">
                  <c:v>1551661200</c:v>
                </c:pt>
                <c:pt idx="80329">
                  <c:v>1551664800</c:v>
                </c:pt>
                <c:pt idx="80330">
                  <c:v>1551668400</c:v>
                </c:pt>
                <c:pt idx="80331">
                  <c:v>1551672000</c:v>
                </c:pt>
                <c:pt idx="80332">
                  <c:v>1551675600</c:v>
                </c:pt>
                <c:pt idx="80333">
                  <c:v>1551679200</c:v>
                </c:pt>
                <c:pt idx="80334">
                  <c:v>1551682800</c:v>
                </c:pt>
                <c:pt idx="80335">
                  <c:v>1551686400</c:v>
                </c:pt>
                <c:pt idx="80336">
                  <c:v>1551690000</c:v>
                </c:pt>
                <c:pt idx="80337">
                  <c:v>1551693600</c:v>
                </c:pt>
                <c:pt idx="80338">
                  <c:v>1551697200</c:v>
                </c:pt>
                <c:pt idx="80339">
                  <c:v>1551700800</c:v>
                </c:pt>
                <c:pt idx="80340">
                  <c:v>1551704400</c:v>
                </c:pt>
                <c:pt idx="80341">
                  <c:v>1551708000</c:v>
                </c:pt>
                <c:pt idx="80342">
                  <c:v>1551711600</c:v>
                </c:pt>
                <c:pt idx="80343">
                  <c:v>1551715200</c:v>
                </c:pt>
                <c:pt idx="80344">
                  <c:v>1551718800</c:v>
                </c:pt>
                <c:pt idx="80345">
                  <c:v>1551722400</c:v>
                </c:pt>
                <c:pt idx="80346">
                  <c:v>1551726000</c:v>
                </c:pt>
                <c:pt idx="80347">
                  <c:v>1551729600</c:v>
                </c:pt>
                <c:pt idx="80348">
                  <c:v>1551733200</c:v>
                </c:pt>
                <c:pt idx="80349">
                  <c:v>1551736800</c:v>
                </c:pt>
                <c:pt idx="80350">
                  <c:v>1551740400</c:v>
                </c:pt>
                <c:pt idx="80351">
                  <c:v>1551744000</c:v>
                </c:pt>
                <c:pt idx="80352">
                  <c:v>1551747600</c:v>
                </c:pt>
                <c:pt idx="80353">
                  <c:v>1551751200</c:v>
                </c:pt>
                <c:pt idx="80354">
                  <c:v>1551754800</c:v>
                </c:pt>
                <c:pt idx="80355">
                  <c:v>1551758400</c:v>
                </c:pt>
                <c:pt idx="80356">
                  <c:v>1551762000</c:v>
                </c:pt>
                <c:pt idx="80357">
                  <c:v>1551765600</c:v>
                </c:pt>
                <c:pt idx="80358">
                  <c:v>1551769200</c:v>
                </c:pt>
                <c:pt idx="80359">
                  <c:v>1551772800</c:v>
                </c:pt>
                <c:pt idx="80360">
                  <c:v>1551776400</c:v>
                </c:pt>
                <c:pt idx="80361">
                  <c:v>1551780000</c:v>
                </c:pt>
                <c:pt idx="80362">
                  <c:v>1551783600</c:v>
                </c:pt>
                <c:pt idx="80363">
                  <c:v>1551787200</c:v>
                </c:pt>
                <c:pt idx="80364">
                  <c:v>1551790800</c:v>
                </c:pt>
                <c:pt idx="80365">
                  <c:v>1551794400</c:v>
                </c:pt>
                <c:pt idx="80366">
                  <c:v>1551798000</c:v>
                </c:pt>
                <c:pt idx="80367">
                  <c:v>1551801600</c:v>
                </c:pt>
                <c:pt idx="80368">
                  <c:v>1551805200</c:v>
                </c:pt>
                <c:pt idx="80369">
                  <c:v>1551808800</c:v>
                </c:pt>
                <c:pt idx="80370">
                  <c:v>1551812400</c:v>
                </c:pt>
                <c:pt idx="80371">
                  <c:v>1551816000</c:v>
                </c:pt>
                <c:pt idx="80372">
                  <c:v>1551819600</c:v>
                </c:pt>
                <c:pt idx="80373">
                  <c:v>1551823200</c:v>
                </c:pt>
                <c:pt idx="80374">
                  <c:v>1551826800</c:v>
                </c:pt>
                <c:pt idx="80375">
                  <c:v>1551830400</c:v>
                </c:pt>
                <c:pt idx="80376">
                  <c:v>1551834000</c:v>
                </c:pt>
                <c:pt idx="80377">
                  <c:v>1551837600</c:v>
                </c:pt>
                <c:pt idx="80378">
                  <c:v>1551841200</c:v>
                </c:pt>
                <c:pt idx="80379">
                  <c:v>1551844800</c:v>
                </c:pt>
                <c:pt idx="80380">
                  <c:v>1551848400</c:v>
                </c:pt>
                <c:pt idx="80381">
                  <c:v>1551852000</c:v>
                </c:pt>
                <c:pt idx="80382">
                  <c:v>1551855600</c:v>
                </c:pt>
                <c:pt idx="80383">
                  <c:v>1551859200</c:v>
                </c:pt>
                <c:pt idx="80384">
                  <c:v>1551862800</c:v>
                </c:pt>
                <c:pt idx="80385">
                  <c:v>1551866400</c:v>
                </c:pt>
                <c:pt idx="80386">
                  <c:v>1551870000</c:v>
                </c:pt>
                <c:pt idx="80387">
                  <c:v>1551873600</c:v>
                </c:pt>
                <c:pt idx="80388">
                  <c:v>1551877200</c:v>
                </c:pt>
                <c:pt idx="80389">
                  <c:v>1551880800</c:v>
                </c:pt>
                <c:pt idx="80390">
                  <c:v>1551884400</c:v>
                </c:pt>
                <c:pt idx="80391">
                  <c:v>1551888000</c:v>
                </c:pt>
                <c:pt idx="80392">
                  <c:v>1551891600</c:v>
                </c:pt>
                <c:pt idx="80393">
                  <c:v>1551895200</c:v>
                </c:pt>
                <c:pt idx="80394">
                  <c:v>1551898800</c:v>
                </c:pt>
                <c:pt idx="80395">
                  <c:v>1551902400</c:v>
                </c:pt>
                <c:pt idx="80396">
                  <c:v>1551906000</c:v>
                </c:pt>
                <c:pt idx="80397">
                  <c:v>1551909600</c:v>
                </c:pt>
                <c:pt idx="80398">
                  <c:v>1551913200</c:v>
                </c:pt>
                <c:pt idx="80399">
                  <c:v>1551916800</c:v>
                </c:pt>
                <c:pt idx="80400">
                  <c:v>1551920400</c:v>
                </c:pt>
                <c:pt idx="80401">
                  <c:v>1551924000</c:v>
                </c:pt>
                <c:pt idx="80402">
                  <c:v>1551927600</c:v>
                </c:pt>
                <c:pt idx="80403">
                  <c:v>1551931200</c:v>
                </c:pt>
                <c:pt idx="80404">
                  <c:v>1551934800</c:v>
                </c:pt>
                <c:pt idx="80405">
                  <c:v>1551938400</c:v>
                </c:pt>
                <c:pt idx="80406">
                  <c:v>1551942000</c:v>
                </c:pt>
                <c:pt idx="80407">
                  <c:v>1551945600</c:v>
                </c:pt>
                <c:pt idx="80408">
                  <c:v>1551949200</c:v>
                </c:pt>
                <c:pt idx="80409">
                  <c:v>1551952800</c:v>
                </c:pt>
                <c:pt idx="80410">
                  <c:v>1551956400</c:v>
                </c:pt>
                <c:pt idx="80411">
                  <c:v>1551960000</c:v>
                </c:pt>
                <c:pt idx="80412">
                  <c:v>1551963600</c:v>
                </c:pt>
                <c:pt idx="80413">
                  <c:v>1551967200</c:v>
                </c:pt>
                <c:pt idx="80414">
                  <c:v>1551970800</c:v>
                </c:pt>
                <c:pt idx="80415">
                  <c:v>1551974400</c:v>
                </c:pt>
                <c:pt idx="80416">
                  <c:v>1551978000</c:v>
                </c:pt>
                <c:pt idx="80417">
                  <c:v>1551981600</c:v>
                </c:pt>
                <c:pt idx="80418">
                  <c:v>1551985200</c:v>
                </c:pt>
                <c:pt idx="80419">
                  <c:v>1551988800</c:v>
                </c:pt>
                <c:pt idx="80420">
                  <c:v>1551992400</c:v>
                </c:pt>
                <c:pt idx="80421">
                  <c:v>1551996000</c:v>
                </c:pt>
                <c:pt idx="80422">
                  <c:v>1551999600</c:v>
                </c:pt>
                <c:pt idx="80423">
                  <c:v>1552003200</c:v>
                </c:pt>
                <c:pt idx="80424">
                  <c:v>1552006800</c:v>
                </c:pt>
                <c:pt idx="80425">
                  <c:v>1552010400</c:v>
                </c:pt>
                <c:pt idx="80426">
                  <c:v>1552014000</c:v>
                </c:pt>
                <c:pt idx="80427">
                  <c:v>1552017600</c:v>
                </c:pt>
                <c:pt idx="80428">
                  <c:v>1552021200</c:v>
                </c:pt>
                <c:pt idx="80429">
                  <c:v>1552024800</c:v>
                </c:pt>
                <c:pt idx="80430">
                  <c:v>1552028400</c:v>
                </c:pt>
                <c:pt idx="80431">
                  <c:v>1552032000</c:v>
                </c:pt>
                <c:pt idx="80432">
                  <c:v>1552035600</c:v>
                </c:pt>
                <c:pt idx="80433">
                  <c:v>1552039200</c:v>
                </c:pt>
                <c:pt idx="80434">
                  <c:v>1552042800</c:v>
                </c:pt>
                <c:pt idx="80435">
                  <c:v>1552046400</c:v>
                </c:pt>
                <c:pt idx="80436">
                  <c:v>1552050000</c:v>
                </c:pt>
                <c:pt idx="80437">
                  <c:v>1552053600</c:v>
                </c:pt>
                <c:pt idx="80438">
                  <c:v>1552057200</c:v>
                </c:pt>
                <c:pt idx="80439">
                  <c:v>1552060800</c:v>
                </c:pt>
                <c:pt idx="80440">
                  <c:v>1552064400</c:v>
                </c:pt>
                <c:pt idx="80441">
                  <c:v>1552068000</c:v>
                </c:pt>
                <c:pt idx="80442">
                  <c:v>1552071600</c:v>
                </c:pt>
                <c:pt idx="80443">
                  <c:v>1552075200</c:v>
                </c:pt>
                <c:pt idx="80444">
                  <c:v>1552078800</c:v>
                </c:pt>
                <c:pt idx="80445">
                  <c:v>1552082400</c:v>
                </c:pt>
                <c:pt idx="80446">
                  <c:v>1552086000</c:v>
                </c:pt>
                <c:pt idx="80447">
                  <c:v>1552089600</c:v>
                </c:pt>
                <c:pt idx="80448">
                  <c:v>1552093200</c:v>
                </c:pt>
                <c:pt idx="80449">
                  <c:v>1552096800</c:v>
                </c:pt>
                <c:pt idx="80450">
                  <c:v>1552100400</c:v>
                </c:pt>
                <c:pt idx="80451">
                  <c:v>1552104000</c:v>
                </c:pt>
                <c:pt idx="80452">
                  <c:v>1552107600</c:v>
                </c:pt>
                <c:pt idx="80453">
                  <c:v>1552111200</c:v>
                </c:pt>
                <c:pt idx="80454">
                  <c:v>1552114800</c:v>
                </c:pt>
                <c:pt idx="80455">
                  <c:v>1552118400</c:v>
                </c:pt>
                <c:pt idx="80456">
                  <c:v>1552122000</c:v>
                </c:pt>
                <c:pt idx="80457">
                  <c:v>1552125600</c:v>
                </c:pt>
                <c:pt idx="80458">
                  <c:v>1552129200</c:v>
                </c:pt>
                <c:pt idx="80459">
                  <c:v>1552132800</c:v>
                </c:pt>
                <c:pt idx="80460">
                  <c:v>1552136400</c:v>
                </c:pt>
                <c:pt idx="80461">
                  <c:v>1552140000</c:v>
                </c:pt>
                <c:pt idx="80462">
                  <c:v>1552143600</c:v>
                </c:pt>
                <c:pt idx="80463">
                  <c:v>1552147200</c:v>
                </c:pt>
                <c:pt idx="80464">
                  <c:v>1552150800</c:v>
                </c:pt>
                <c:pt idx="80465">
                  <c:v>1552154400</c:v>
                </c:pt>
                <c:pt idx="80466">
                  <c:v>1552158000</c:v>
                </c:pt>
                <c:pt idx="80467">
                  <c:v>1552161600</c:v>
                </c:pt>
                <c:pt idx="80468">
                  <c:v>1552165200</c:v>
                </c:pt>
                <c:pt idx="80469">
                  <c:v>1552168800</c:v>
                </c:pt>
                <c:pt idx="80470">
                  <c:v>1552172400</c:v>
                </c:pt>
                <c:pt idx="80471">
                  <c:v>1552176000</c:v>
                </c:pt>
                <c:pt idx="80472">
                  <c:v>1552179600</c:v>
                </c:pt>
                <c:pt idx="80473">
                  <c:v>1552183200</c:v>
                </c:pt>
                <c:pt idx="80474">
                  <c:v>1552186800</c:v>
                </c:pt>
                <c:pt idx="80475">
                  <c:v>1552190400</c:v>
                </c:pt>
                <c:pt idx="80476">
                  <c:v>1552194000</c:v>
                </c:pt>
                <c:pt idx="80477">
                  <c:v>1552197600</c:v>
                </c:pt>
                <c:pt idx="80478">
                  <c:v>1552201200</c:v>
                </c:pt>
                <c:pt idx="80479">
                  <c:v>1552204800</c:v>
                </c:pt>
                <c:pt idx="80480">
                  <c:v>1552208400</c:v>
                </c:pt>
                <c:pt idx="80481">
                  <c:v>1552212000</c:v>
                </c:pt>
                <c:pt idx="80482">
                  <c:v>1552215600</c:v>
                </c:pt>
                <c:pt idx="80483">
                  <c:v>1552219200</c:v>
                </c:pt>
                <c:pt idx="80484">
                  <c:v>1552222800</c:v>
                </c:pt>
                <c:pt idx="80485">
                  <c:v>1552226400</c:v>
                </c:pt>
                <c:pt idx="80486">
                  <c:v>1552230000</c:v>
                </c:pt>
                <c:pt idx="80487">
                  <c:v>1552233600</c:v>
                </c:pt>
                <c:pt idx="80488">
                  <c:v>1552237200</c:v>
                </c:pt>
                <c:pt idx="80489">
                  <c:v>1552240800</c:v>
                </c:pt>
                <c:pt idx="80490">
                  <c:v>1552244400</c:v>
                </c:pt>
                <c:pt idx="80491">
                  <c:v>1552248000</c:v>
                </c:pt>
                <c:pt idx="80492">
                  <c:v>1552251600</c:v>
                </c:pt>
                <c:pt idx="80493">
                  <c:v>1552255200</c:v>
                </c:pt>
                <c:pt idx="80494">
                  <c:v>1552258800</c:v>
                </c:pt>
                <c:pt idx="80495">
                  <c:v>1552262400</c:v>
                </c:pt>
                <c:pt idx="80496">
                  <c:v>1552266000</c:v>
                </c:pt>
                <c:pt idx="80497">
                  <c:v>1552269600</c:v>
                </c:pt>
                <c:pt idx="80498">
                  <c:v>1552273200</c:v>
                </c:pt>
                <c:pt idx="80499">
                  <c:v>1552276800</c:v>
                </c:pt>
                <c:pt idx="80500">
                  <c:v>1552280400</c:v>
                </c:pt>
                <c:pt idx="80501">
                  <c:v>1552284000</c:v>
                </c:pt>
                <c:pt idx="80502">
                  <c:v>1552287600</c:v>
                </c:pt>
                <c:pt idx="80503">
                  <c:v>1552291200</c:v>
                </c:pt>
                <c:pt idx="80504">
                  <c:v>1552294800</c:v>
                </c:pt>
                <c:pt idx="80505">
                  <c:v>1552298400</c:v>
                </c:pt>
                <c:pt idx="80506">
                  <c:v>1552302000</c:v>
                </c:pt>
                <c:pt idx="80507">
                  <c:v>1552305600</c:v>
                </c:pt>
                <c:pt idx="80508">
                  <c:v>1552309200</c:v>
                </c:pt>
                <c:pt idx="80509">
                  <c:v>1552312800</c:v>
                </c:pt>
                <c:pt idx="80510">
                  <c:v>1552316400</c:v>
                </c:pt>
                <c:pt idx="80511">
                  <c:v>1552320000</c:v>
                </c:pt>
                <c:pt idx="80512">
                  <c:v>1552323600</c:v>
                </c:pt>
                <c:pt idx="80513">
                  <c:v>1552327200</c:v>
                </c:pt>
                <c:pt idx="80514">
                  <c:v>1552330800</c:v>
                </c:pt>
                <c:pt idx="80515">
                  <c:v>1552334400</c:v>
                </c:pt>
                <c:pt idx="80516">
                  <c:v>1552338000</c:v>
                </c:pt>
                <c:pt idx="80517">
                  <c:v>1552341600</c:v>
                </c:pt>
                <c:pt idx="80518">
                  <c:v>1552345200</c:v>
                </c:pt>
                <c:pt idx="80519">
                  <c:v>1552348800</c:v>
                </c:pt>
                <c:pt idx="80520">
                  <c:v>1552352400</c:v>
                </c:pt>
                <c:pt idx="80521">
                  <c:v>1552356000</c:v>
                </c:pt>
                <c:pt idx="80522">
                  <c:v>1552359600</c:v>
                </c:pt>
                <c:pt idx="80523">
                  <c:v>1552363200</c:v>
                </c:pt>
                <c:pt idx="80524">
                  <c:v>1552366800</c:v>
                </c:pt>
                <c:pt idx="80525">
                  <c:v>1552370400</c:v>
                </c:pt>
                <c:pt idx="80526">
                  <c:v>1552374000</c:v>
                </c:pt>
                <c:pt idx="80527">
                  <c:v>1552377600</c:v>
                </c:pt>
                <c:pt idx="80528">
                  <c:v>1552381200</c:v>
                </c:pt>
                <c:pt idx="80529">
                  <c:v>1552384800</c:v>
                </c:pt>
                <c:pt idx="80530">
                  <c:v>1552388400</c:v>
                </c:pt>
                <c:pt idx="80531">
                  <c:v>1552392000</c:v>
                </c:pt>
                <c:pt idx="80532">
                  <c:v>1552395600</c:v>
                </c:pt>
                <c:pt idx="80533">
                  <c:v>1552399200</c:v>
                </c:pt>
                <c:pt idx="80534">
                  <c:v>1552402800</c:v>
                </c:pt>
                <c:pt idx="80535">
                  <c:v>1552406400</c:v>
                </c:pt>
                <c:pt idx="80536">
                  <c:v>1552410000</c:v>
                </c:pt>
                <c:pt idx="80537">
                  <c:v>1552413600</c:v>
                </c:pt>
                <c:pt idx="80538">
                  <c:v>1552417200</c:v>
                </c:pt>
                <c:pt idx="80539">
                  <c:v>1552420800</c:v>
                </c:pt>
                <c:pt idx="80540">
                  <c:v>1552424400</c:v>
                </c:pt>
                <c:pt idx="80541">
                  <c:v>1552428000</c:v>
                </c:pt>
                <c:pt idx="80542">
                  <c:v>1552431600</c:v>
                </c:pt>
                <c:pt idx="80543">
                  <c:v>1552435200</c:v>
                </c:pt>
                <c:pt idx="80544">
                  <c:v>1552438800</c:v>
                </c:pt>
                <c:pt idx="80545">
                  <c:v>1552442400</c:v>
                </c:pt>
                <c:pt idx="80546">
                  <c:v>1552446000</c:v>
                </c:pt>
                <c:pt idx="80547">
                  <c:v>1552449600</c:v>
                </c:pt>
                <c:pt idx="80548">
                  <c:v>1552453200</c:v>
                </c:pt>
                <c:pt idx="80549">
                  <c:v>1552456800</c:v>
                </c:pt>
                <c:pt idx="80550">
                  <c:v>1552460400</c:v>
                </c:pt>
                <c:pt idx="80551">
                  <c:v>1552464000</c:v>
                </c:pt>
                <c:pt idx="80552">
                  <c:v>1552467600</c:v>
                </c:pt>
                <c:pt idx="80553">
                  <c:v>1552471200</c:v>
                </c:pt>
                <c:pt idx="80554">
                  <c:v>1552474800</c:v>
                </c:pt>
                <c:pt idx="80555">
                  <c:v>1552478400</c:v>
                </c:pt>
                <c:pt idx="80556">
                  <c:v>1552482000</c:v>
                </c:pt>
                <c:pt idx="80557">
                  <c:v>1552485600</c:v>
                </c:pt>
                <c:pt idx="80558">
                  <c:v>1552489200</c:v>
                </c:pt>
                <c:pt idx="80559">
                  <c:v>1552492800</c:v>
                </c:pt>
                <c:pt idx="80560">
                  <c:v>1552496400</c:v>
                </c:pt>
                <c:pt idx="80561">
                  <c:v>1552500000</c:v>
                </c:pt>
                <c:pt idx="80562">
                  <c:v>1552503600</c:v>
                </c:pt>
                <c:pt idx="80563">
                  <c:v>1552507200</c:v>
                </c:pt>
                <c:pt idx="80564">
                  <c:v>1552510800</c:v>
                </c:pt>
                <c:pt idx="80565">
                  <c:v>1552514400</c:v>
                </c:pt>
                <c:pt idx="80566">
                  <c:v>1552518000</c:v>
                </c:pt>
                <c:pt idx="80567">
                  <c:v>1552521600</c:v>
                </c:pt>
                <c:pt idx="80568">
                  <c:v>1552525200</c:v>
                </c:pt>
                <c:pt idx="80569">
                  <c:v>1552528800</c:v>
                </c:pt>
                <c:pt idx="80570">
                  <c:v>1552532400</c:v>
                </c:pt>
                <c:pt idx="80571">
                  <c:v>1552536000</c:v>
                </c:pt>
                <c:pt idx="80572">
                  <c:v>1552539600</c:v>
                </c:pt>
                <c:pt idx="80573">
                  <c:v>1552543200</c:v>
                </c:pt>
                <c:pt idx="80574">
                  <c:v>1552546800</c:v>
                </c:pt>
                <c:pt idx="80575">
                  <c:v>1552550400</c:v>
                </c:pt>
                <c:pt idx="80576">
                  <c:v>1552554000</c:v>
                </c:pt>
                <c:pt idx="80577">
                  <c:v>1552557600</c:v>
                </c:pt>
                <c:pt idx="80578">
                  <c:v>1552561200</c:v>
                </c:pt>
                <c:pt idx="80579">
                  <c:v>1552564800</c:v>
                </c:pt>
                <c:pt idx="80580">
                  <c:v>1552568400</c:v>
                </c:pt>
                <c:pt idx="80581">
                  <c:v>1552572000</c:v>
                </c:pt>
                <c:pt idx="80582">
                  <c:v>1552575600</c:v>
                </c:pt>
                <c:pt idx="80583">
                  <c:v>1552579200</c:v>
                </c:pt>
                <c:pt idx="80584">
                  <c:v>1552582800</c:v>
                </c:pt>
                <c:pt idx="80585">
                  <c:v>1552586400</c:v>
                </c:pt>
                <c:pt idx="80586">
                  <c:v>1552590000</c:v>
                </c:pt>
                <c:pt idx="80587">
                  <c:v>1552593600</c:v>
                </c:pt>
                <c:pt idx="80588">
                  <c:v>1552597200</c:v>
                </c:pt>
                <c:pt idx="80589">
                  <c:v>1552600800</c:v>
                </c:pt>
                <c:pt idx="80590">
                  <c:v>1552604400</c:v>
                </c:pt>
                <c:pt idx="80591">
                  <c:v>1552608000</c:v>
                </c:pt>
                <c:pt idx="80592">
                  <c:v>1552611600</c:v>
                </c:pt>
                <c:pt idx="80593">
                  <c:v>1552615200</c:v>
                </c:pt>
                <c:pt idx="80594">
                  <c:v>1552618800</c:v>
                </c:pt>
                <c:pt idx="80595">
                  <c:v>1552622400</c:v>
                </c:pt>
                <c:pt idx="80596">
                  <c:v>1552626000</c:v>
                </c:pt>
                <c:pt idx="80597">
                  <c:v>1552629600</c:v>
                </c:pt>
                <c:pt idx="80598">
                  <c:v>1552633200</c:v>
                </c:pt>
                <c:pt idx="80599">
                  <c:v>1552636800</c:v>
                </c:pt>
                <c:pt idx="80600">
                  <c:v>1552640400</c:v>
                </c:pt>
                <c:pt idx="80601">
                  <c:v>1552644000</c:v>
                </c:pt>
                <c:pt idx="80602">
                  <c:v>1552647600</c:v>
                </c:pt>
                <c:pt idx="80603">
                  <c:v>1552651200</c:v>
                </c:pt>
                <c:pt idx="80604">
                  <c:v>1552654800</c:v>
                </c:pt>
                <c:pt idx="80605">
                  <c:v>1552658400</c:v>
                </c:pt>
                <c:pt idx="80606">
                  <c:v>1552662000</c:v>
                </c:pt>
                <c:pt idx="80607">
                  <c:v>1552665600</c:v>
                </c:pt>
                <c:pt idx="80608">
                  <c:v>1552669200</c:v>
                </c:pt>
                <c:pt idx="80609">
                  <c:v>1552672800</c:v>
                </c:pt>
                <c:pt idx="80610">
                  <c:v>1552676400</c:v>
                </c:pt>
                <c:pt idx="80611">
                  <c:v>1552680000</c:v>
                </c:pt>
                <c:pt idx="80612">
                  <c:v>1552683600</c:v>
                </c:pt>
                <c:pt idx="80613">
                  <c:v>1552687200</c:v>
                </c:pt>
                <c:pt idx="80614">
                  <c:v>1552690800</c:v>
                </c:pt>
                <c:pt idx="80615">
                  <c:v>1552694400</c:v>
                </c:pt>
                <c:pt idx="80616">
                  <c:v>1552698000</c:v>
                </c:pt>
                <c:pt idx="80617">
                  <c:v>1552701600</c:v>
                </c:pt>
                <c:pt idx="80618">
                  <c:v>1552705200</c:v>
                </c:pt>
                <c:pt idx="80619">
                  <c:v>1552708800</c:v>
                </c:pt>
                <c:pt idx="80620">
                  <c:v>1552712400</c:v>
                </c:pt>
                <c:pt idx="80621">
                  <c:v>1552716000</c:v>
                </c:pt>
                <c:pt idx="80622">
                  <c:v>1552719600</c:v>
                </c:pt>
                <c:pt idx="80623">
                  <c:v>1552723200</c:v>
                </c:pt>
                <c:pt idx="80624">
                  <c:v>1552726800</c:v>
                </c:pt>
                <c:pt idx="80625">
                  <c:v>1552730400</c:v>
                </c:pt>
                <c:pt idx="80626">
                  <c:v>1552734000</c:v>
                </c:pt>
                <c:pt idx="80627">
                  <c:v>1552737600</c:v>
                </c:pt>
                <c:pt idx="80628">
                  <c:v>1552741200</c:v>
                </c:pt>
                <c:pt idx="80629">
                  <c:v>1552744800</c:v>
                </c:pt>
                <c:pt idx="80630">
                  <c:v>1552748400</c:v>
                </c:pt>
                <c:pt idx="80631">
                  <c:v>1552752000</c:v>
                </c:pt>
                <c:pt idx="80632">
                  <c:v>1552755600</c:v>
                </c:pt>
                <c:pt idx="80633">
                  <c:v>1552759200</c:v>
                </c:pt>
                <c:pt idx="80634">
                  <c:v>1552762800</c:v>
                </c:pt>
                <c:pt idx="80635">
                  <c:v>1552766400</c:v>
                </c:pt>
                <c:pt idx="80636">
                  <c:v>1552770000</c:v>
                </c:pt>
                <c:pt idx="80637">
                  <c:v>1552773600</c:v>
                </c:pt>
                <c:pt idx="80638">
                  <c:v>1552777200</c:v>
                </c:pt>
                <c:pt idx="80639">
                  <c:v>1552780800</c:v>
                </c:pt>
                <c:pt idx="80640">
                  <c:v>1552784400</c:v>
                </c:pt>
                <c:pt idx="80641">
                  <c:v>1552788000</c:v>
                </c:pt>
                <c:pt idx="80642">
                  <c:v>1552791600</c:v>
                </c:pt>
                <c:pt idx="80643">
                  <c:v>1552795200</c:v>
                </c:pt>
                <c:pt idx="80644">
                  <c:v>1552798800</c:v>
                </c:pt>
                <c:pt idx="80645">
                  <c:v>1552802400</c:v>
                </c:pt>
                <c:pt idx="80646">
                  <c:v>1552806000</c:v>
                </c:pt>
                <c:pt idx="80647">
                  <c:v>1552809600</c:v>
                </c:pt>
                <c:pt idx="80648">
                  <c:v>1552813200</c:v>
                </c:pt>
                <c:pt idx="80649">
                  <c:v>1552816800</c:v>
                </c:pt>
                <c:pt idx="80650">
                  <c:v>1552820400</c:v>
                </c:pt>
                <c:pt idx="80651">
                  <c:v>1552824000</c:v>
                </c:pt>
                <c:pt idx="80652">
                  <c:v>1552827600</c:v>
                </c:pt>
                <c:pt idx="80653">
                  <c:v>1552831200</c:v>
                </c:pt>
                <c:pt idx="80654">
                  <c:v>1552834800</c:v>
                </c:pt>
                <c:pt idx="80655">
                  <c:v>1552838400</c:v>
                </c:pt>
                <c:pt idx="80656">
                  <c:v>1552842000</c:v>
                </c:pt>
                <c:pt idx="80657">
                  <c:v>1552845600</c:v>
                </c:pt>
                <c:pt idx="80658">
                  <c:v>1552849200</c:v>
                </c:pt>
                <c:pt idx="80659">
                  <c:v>1552852800</c:v>
                </c:pt>
                <c:pt idx="80660">
                  <c:v>1552856400</c:v>
                </c:pt>
                <c:pt idx="80661">
                  <c:v>1552860000</c:v>
                </c:pt>
                <c:pt idx="80662">
                  <c:v>1552863600</c:v>
                </c:pt>
                <c:pt idx="80663">
                  <c:v>1552867200</c:v>
                </c:pt>
                <c:pt idx="80664">
                  <c:v>1552870800</c:v>
                </c:pt>
                <c:pt idx="80665">
                  <c:v>1552874400</c:v>
                </c:pt>
                <c:pt idx="80666">
                  <c:v>1552878000</c:v>
                </c:pt>
                <c:pt idx="80667">
                  <c:v>1552881600</c:v>
                </c:pt>
                <c:pt idx="80668">
                  <c:v>1552885200</c:v>
                </c:pt>
                <c:pt idx="80669">
                  <c:v>1552888800</c:v>
                </c:pt>
                <c:pt idx="80670">
                  <c:v>1552892400</c:v>
                </c:pt>
                <c:pt idx="80671">
                  <c:v>1552896000</c:v>
                </c:pt>
                <c:pt idx="80672">
                  <c:v>1552899600</c:v>
                </c:pt>
                <c:pt idx="80673">
                  <c:v>1552903200</c:v>
                </c:pt>
                <c:pt idx="80674">
                  <c:v>1552906800</c:v>
                </c:pt>
                <c:pt idx="80675">
                  <c:v>1552910400</c:v>
                </c:pt>
                <c:pt idx="80676">
                  <c:v>1552914000</c:v>
                </c:pt>
                <c:pt idx="80677">
                  <c:v>1552917600</c:v>
                </c:pt>
                <c:pt idx="80678">
                  <c:v>1552921200</c:v>
                </c:pt>
                <c:pt idx="80679">
                  <c:v>1552924800</c:v>
                </c:pt>
                <c:pt idx="80680">
                  <c:v>1552928400</c:v>
                </c:pt>
                <c:pt idx="80681">
                  <c:v>1552932000</c:v>
                </c:pt>
                <c:pt idx="80682">
                  <c:v>1552935600</c:v>
                </c:pt>
                <c:pt idx="80683">
                  <c:v>1552939200</c:v>
                </c:pt>
                <c:pt idx="80684">
                  <c:v>1552942800</c:v>
                </c:pt>
                <c:pt idx="80685">
                  <c:v>1552946400</c:v>
                </c:pt>
                <c:pt idx="80686">
                  <c:v>1552950000</c:v>
                </c:pt>
                <c:pt idx="80687">
                  <c:v>1552953600</c:v>
                </c:pt>
                <c:pt idx="80688">
                  <c:v>1552957200</c:v>
                </c:pt>
                <c:pt idx="80689">
                  <c:v>1552960800</c:v>
                </c:pt>
                <c:pt idx="80690">
                  <c:v>1552964400</c:v>
                </c:pt>
                <c:pt idx="80691">
                  <c:v>1552968000</c:v>
                </c:pt>
                <c:pt idx="80692">
                  <c:v>1552971600</c:v>
                </c:pt>
                <c:pt idx="80693">
                  <c:v>1552975200</c:v>
                </c:pt>
                <c:pt idx="80694">
                  <c:v>1552978800</c:v>
                </c:pt>
                <c:pt idx="80695">
                  <c:v>1552982400</c:v>
                </c:pt>
                <c:pt idx="80696">
                  <c:v>1552986000</c:v>
                </c:pt>
                <c:pt idx="80697">
                  <c:v>1552989600</c:v>
                </c:pt>
                <c:pt idx="80698">
                  <c:v>1552993200</c:v>
                </c:pt>
                <c:pt idx="80699">
                  <c:v>1552996800</c:v>
                </c:pt>
                <c:pt idx="80700">
                  <c:v>1553000400</c:v>
                </c:pt>
                <c:pt idx="80701">
                  <c:v>1553004000</c:v>
                </c:pt>
                <c:pt idx="80702">
                  <c:v>1553007600</c:v>
                </c:pt>
                <c:pt idx="80703">
                  <c:v>1553011200</c:v>
                </c:pt>
                <c:pt idx="80704">
                  <c:v>1553014800</c:v>
                </c:pt>
                <c:pt idx="80705">
                  <c:v>1553018400</c:v>
                </c:pt>
                <c:pt idx="80706">
                  <c:v>1553022000</c:v>
                </c:pt>
                <c:pt idx="80707">
                  <c:v>1553025600</c:v>
                </c:pt>
                <c:pt idx="80708">
                  <c:v>1553029200</c:v>
                </c:pt>
                <c:pt idx="80709">
                  <c:v>1553032800</c:v>
                </c:pt>
                <c:pt idx="80710">
                  <c:v>1553036400</c:v>
                </c:pt>
                <c:pt idx="80711">
                  <c:v>1553040000</c:v>
                </c:pt>
                <c:pt idx="80712">
                  <c:v>1553043600</c:v>
                </c:pt>
                <c:pt idx="80713">
                  <c:v>1553047200</c:v>
                </c:pt>
                <c:pt idx="80714">
                  <c:v>1553050800</c:v>
                </c:pt>
                <c:pt idx="80715">
                  <c:v>1553054400</c:v>
                </c:pt>
                <c:pt idx="80716">
                  <c:v>1553058000</c:v>
                </c:pt>
                <c:pt idx="80717">
                  <c:v>1553061600</c:v>
                </c:pt>
                <c:pt idx="80718">
                  <c:v>1553065200</c:v>
                </c:pt>
                <c:pt idx="80719">
                  <c:v>1553068800</c:v>
                </c:pt>
                <c:pt idx="80720">
                  <c:v>1553072400</c:v>
                </c:pt>
                <c:pt idx="80721">
                  <c:v>1553076000</c:v>
                </c:pt>
                <c:pt idx="80722">
                  <c:v>1553079600</c:v>
                </c:pt>
                <c:pt idx="80723">
                  <c:v>1553083200</c:v>
                </c:pt>
                <c:pt idx="80724">
                  <c:v>1553086800</c:v>
                </c:pt>
                <c:pt idx="80725">
                  <c:v>1553090400</c:v>
                </c:pt>
                <c:pt idx="80726">
                  <c:v>1553094000</c:v>
                </c:pt>
                <c:pt idx="80727">
                  <c:v>1553097600</c:v>
                </c:pt>
                <c:pt idx="80728">
                  <c:v>1553101200</c:v>
                </c:pt>
                <c:pt idx="80729">
                  <c:v>1553104800</c:v>
                </c:pt>
                <c:pt idx="80730">
                  <c:v>1553108400</c:v>
                </c:pt>
                <c:pt idx="80731">
                  <c:v>1553112000</c:v>
                </c:pt>
                <c:pt idx="80732">
                  <c:v>1553115600</c:v>
                </c:pt>
                <c:pt idx="80733">
                  <c:v>1553119200</c:v>
                </c:pt>
                <c:pt idx="80734">
                  <c:v>1553122800</c:v>
                </c:pt>
                <c:pt idx="80735">
                  <c:v>1553126400</c:v>
                </c:pt>
                <c:pt idx="80736">
                  <c:v>1553130000</c:v>
                </c:pt>
                <c:pt idx="80737">
                  <c:v>1553133600</c:v>
                </c:pt>
                <c:pt idx="80738">
                  <c:v>1553137200</c:v>
                </c:pt>
                <c:pt idx="80739">
                  <c:v>1553140800</c:v>
                </c:pt>
                <c:pt idx="80740">
                  <c:v>1553144400</c:v>
                </c:pt>
                <c:pt idx="80741">
                  <c:v>1553148000</c:v>
                </c:pt>
                <c:pt idx="80742">
                  <c:v>1553151600</c:v>
                </c:pt>
                <c:pt idx="80743">
                  <c:v>1553155200</c:v>
                </c:pt>
                <c:pt idx="80744">
                  <c:v>1553158800</c:v>
                </c:pt>
                <c:pt idx="80745">
                  <c:v>1553162400</c:v>
                </c:pt>
                <c:pt idx="80746">
                  <c:v>1553166000</c:v>
                </c:pt>
                <c:pt idx="80747">
                  <c:v>1553169600</c:v>
                </c:pt>
                <c:pt idx="80748">
                  <c:v>1553173200</c:v>
                </c:pt>
                <c:pt idx="80749">
                  <c:v>1553176800</c:v>
                </c:pt>
                <c:pt idx="80750">
                  <c:v>1553180400</c:v>
                </c:pt>
                <c:pt idx="80751">
                  <c:v>1553184000</c:v>
                </c:pt>
                <c:pt idx="80752">
                  <c:v>1553187600</c:v>
                </c:pt>
                <c:pt idx="80753">
                  <c:v>1553191200</c:v>
                </c:pt>
                <c:pt idx="80754">
                  <c:v>1553194800</c:v>
                </c:pt>
                <c:pt idx="80755">
                  <c:v>1553198400</c:v>
                </c:pt>
                <c:pt idx="80756">
                  <c:v>1553202000</c:v>
                </c:pt>
                <c:pt idx="80757">
                  <c:v>1553205600</c:v>
                </c:pt>
                <c:pt idx="80758">
                  <c:v>1553209200</c:v>
                </c:pt>
                <c:pt idx="80759">
                  <c:v>1553212800</c:v>
                </c:pt>
                <c:pt idx="80760">
                  <c:v>1553216400</c:v>
                </c:pt>
                <c:pt idx="80761">
                  <c:v>1553220000</c:v>
                </c:pt>
                <c:pt idx="80762">
                  <c:v>1553223600</c:v>
                </c:pt>
                <c:pt idx="80763">
                  <c:v>1553227200</c:v>
                </c:pt>
                <c:pt idx="80764">
                  <c:v>1553230800</c:v>
                </c:pt>
                <c:pt idx="80765">
                  <c:v>1553234400</c:v>
                </c:pt>
                <c:pt idx="80766">
                  <c:v>1553238000</c:v>
                </c:pt>
                <c:pt idx="80767">
                  <c:v>1553241600</c:v>
                </c:pt>
                <c:pt idx="80768">
                  <c:v>1553245200</c:v>
                </c:pt>
                <c:pt idx="80769">
                  <c:v>1553248800</c:v>
                </c:pt>
                <c:pt idx="80770">
                  <c:v>1553252400</c:v>
                </c:pt>
                <c:pt idx="80771">
                  <c:v>1553256000</c:v>
                </c:pt>
                <c:pt idx="80772">
                  <c:v>1553259600</c:v>
                </c:pt>
                <c:pt idx="80773">
                  <c:v>1553263200</c:v>
                </c:pt>
                <c:pt idx="80774">
                  <c:v>1553266800</c:v>
                </c:pt>
                <c:pt idx="80775">
                  <c:v>1553270400</c:v>
                </c:pt>
                <c:pt idx="80776">
                  <c:v>1553274000</c:v>
                </c:pt>
                <c:pt idx="80777">
                  <c:v>1553277600</c:v>
                </c:pt>
                <c:pt idx="80778">
                  <c:v>1553281200</c:v>
                </c:pt>
                <c:pt idx="80779">
                  <c:v>1553284800</c:v>
                </c:pt>
                <c:pt idx="80780">
                  <c:v>1553288400</c:v>
                </c:pt>
                <c:pt idx="80781">
                  <c:v>1553292000</c:v>
                </c:pt>
                <c:pt idx="80782">
                  <c:v>1553295600</c:v>
                </c:pt>
                <c:pt idx="80783">
                  <c:v>1553299200</c:v>
                </c:pt>
                <c:pt idx="80784">
                  <c:v>1553302800</c:v>
                </c:pt>
                <c:pt idx="80785">
                  <c:v>1553306400</c:v>
                </c:pt>
                <c:pt idx="80786">
                  <c:v>1553310000</c:v>
                </c:pt>
                <c:pt idx="80787">
                  <c:v>1553313600</c:v>
                </c:pt>
                <c:pt idx="80788">
                  <c:v>1553317200</c:v>
                </c:pt>
                <c:pt idx="80789">
                  <c:v>1553320800</c:v>
                </c:pt>
                <c:pt idx="80790">
                  <c:v>1553324400</c:v>
                </c:pt>
                <c:pt idx="80791">
                  <c:v>1553328000</c:v>
                </c:pt>
                <c:pt idx="80792">
                  <c:v>1553331600</c:v>
                </c:pt>
                <c:pt idx="80793">
                  <c:v>1553335200</c:v>
                </c:pt>
                <c:pt idx="80794">
                  <c:v>1553338800</c:v>
                </c:pt>
                <c:pt idx="80795">
                  <c:v>1553342400</c:v>
                </c:pt>
                <c:pt idx="80796">
                  <c:v>1553346000</c:v>
                </c:pt>
                <c:pt idx="80797">
                  <c:v>1553349600</c:v>
                </c:pt>
                <c:pt idx="80798">
                  <c:v>1553353200</c:v>
                </c:pt>
                <c:pt idx="80799">
                  <c:v>1553356800</c:v>
                </c:pt>
                <c:pt idx="80800">
                  <c:v>1553360400</c:v>
                </c:pt>
                <c:pt idx="80801">
                  <c:v>1553364000</c:v>
                </c:pt>
                <c:pt idx="80802">
                  <c:v>1553367600</c:v>
                </c:pt>
                <c:pt idx="80803">
                  <c:v>1553371200</c:v>
                </c:pt>
                <c:pt idx="80804">
                  <c:v>1553374800</c:v>
                </c:pt>
                <c:pt idx="80805">
                  <c:v>1553378400</c:v>
                </c:pt>
                <c:pt idx="80806">
                  <c:v>1553382000</c:v>
                </c:pt>
                <c:pt idx="80807">
                  <c:v>1553385600</c:v>
                </c:pt>
                <c:pt idx="80808">
                  <c:v>1553389200</c:v>
                </c:pt>
                <c:pt idx="80809">
                  <c:v>1553392800</c:v>
                </c:pt>
                <c:pt idx="80810">
                  <c:v>1553396400</c:v>
                </c:pt>
                <c:pt idx="80811">
                  <c:v>1553400000</c:v>
                </c:pt>
                <c:pt idx="80812">
                  <c:v>1553403600</c:v>
                </c:pt>
                <c:pt idx="80813">
                  <c:v>1553407200</c:v>
                </c:pt>
                <c:pt idx="80814">
                  <c:v>1553410800</c:v>
                </c:pt>
                <c:pt idx="80815">
                  <c:v>1553414400</c:v>
                </c:pt>
                <c:pt idx="80816">
                  <c:v>1553418000</c:v>
                </c:pt>
                <c:pt idx="80817">
                  <c:v>1553421600</c:v>
                </c:pt>
                <c:pt idx="80818">
                  <c:v>1553425200</c:v>
                </c:pt>
                <c:pt idx="80819">
                  <c:v>1553428800</c:v>
                </c:pt>
                <c:pt idx="80820">
                  <c:v>1553432400</c:v>
                </c:pt>
                <c:pt idx="80821">
                  <c:v>1553436000</c:v>
                </c:pt>
                <c:pt idx="80822">
                  <c:v>1553439600</c:v>
                </c:pt>
                <c:pt idx="80823">
                  <c:v>1553443200</c:v>
                </c:pt>
                <c:pt idx="80824">
                  <c:v>1553446800</c:v>
                </c:pt>
                <c:pt idx="80825">
                  <c:v>1553450400</c:v>
                </c:pt>
                <c:pt idx="80826">
                  <c:v>1553454000</c:v>
                </c:pt>
                <c:pt idx="80827">
                  <c:v>1553457600</c:v>
                </c:pt>
                <c:pt idx="80828">
                  <c:v>1553461200</c:v>
                </c:pt>
                <c:pt idx="80829">
                  <c:v>1553464800</c:v>
                </c:pt>
                <c:pt idx="80830">
                  <c:v>1553468400</c:v>
                </c:pt>
                <c:pt idx="80831">
                  <c:v>1553472000</c:v>
                </c:pt>
                <c:pt idx="80832">
                  <c:v>1553475600</c:v>
                </c:pt>
                <c:pt idx="80833">
                  <c:v>1553479200</c:v>
                </c:pt>
                <c:pt idx="80834">
                  <c:v>1553482800</c:v>
                </c:pt>
                <c:pt idx="80835">
                  <c:v>1553486400</c:v>
                </c:pt>
                <c:pt idx="80836">
                  <c:v>1553490000</c:v>
                </c:pt>
                <c:pt idx="80837">
                  <c:v>1553493600</c:v>
                </c:pt>
                <c:pt idx="80838">
                  <c:v>1553497200</c:v>
                </c:pt>
                <c:pt idx="80839">
                  <c:v>1553500800</c:v>
                </c:pt>
                <c:pt idx="80840">
                  <c:v>1553504400</c:v>
                </c:pt>
                <c:pt idx="80841">
                  <c:v>1553508000</c:v>
                </c:pt>
                <c:pt idx="80842">
                  <c:v>1553511600</c:v>
                </c:pt>
                <c:pt idx="80843">
                  <c:v>1553515200</c:v>
                </c:pt>
                <c:pt idx="80844">
                  <c:v>1553518800</c:v>
                </c:pt>
                <c:pt idx="80845">
                  <c:v>1553522400</c:v>
                </c:pt>
                <c:pt idx="80846">
                  <c:v>1553526000</c:v>
                </c:pt>
                <c:pt idx="80847">
                  <c:v>1553529600</c:v>
                </c:pt>
                <c:pt idx="80848">
                  <c:v>1553533200</c:v>
                </c:pt>
                <c:pt idx="80849">
                  <c:v>1553536800</c:v>
                </c:pt>
                <c:pt idx="80850">
                  <c:v>1553540400</c:v>
                </c:pt>
                <c:pt idx="80851">
                  <c:v>1553544000</c:v>
                </c:pt>
                <c:pt idx="80852">
                  <c:v>1553547600</c:v>
                </c:pt>
                <c:pt idx="80853">
                  <c:v>1553551200</c:v>
                </c:pt>
                <c:pt idx="80854">
                  <c:v>1553554800</c:v>
                </c:pt>
                <c:pt idx="80855">
                  <c:v>1553558400</c:v>
                </c:pt>
                <c:pt idx="80856">
                  <c:v>1553562000</c:v>
                </c:pt>
                <c:pt idx="80857">
                  <c:v>1553565600</c:v>
                </c:pt>
                <c:pt idx="80858">
                  <c:v>1553569200</c:v>
                </c:pt>
                <c:pt idx="80859">
                  <c:v>1553572800</c:v>
                </c:pt>
                <c:pt idx="80860">
                  <c:v>1553576400</c:v>
                </c:pt>
                <c:pt idx="80861">
                  <c:v>1553580000</c:v>
                </c:pt>
                <c:pt idx="80862">
                  <c:v>1553583600</c:v>
                </c:pt>
                <c:pt idx="80863">
                  <c:v>1553587200</c:v>
                </c:pt>
                <c:pt idx="80864">
                  <c:v>1553590800</c:v>
                </c:pt>
                <c:pt idx="80865">
                  <c:v>1553594400</c:v>
                </c:pt>
                <c:pt idx="80866">
                  <c:v>1553598000</c:v>
                </c:pt>
                <c:pt idx="80867">
                  <c:v>1553601600</c:v>
                </c:pt>
                <c:pt idx="80868">
                  <c:v>1553605200</c:v>
                </c:pt>
                <c:pt idx="80869">
                  <c:v>1553608800</c:v>
                </c:pt>
                <c:pt idx="80870">
                  <c:v>1553612400</c:v>
                </c:pt>
                <c:pt idx="80871">
                  <c:v>1553616000</c:v>
                </c:pt>
                <c:pt idx="80872">
                  <c:v>1553619600</c:v>
                </c:pt>
                <c:pt idx="80873">
                  <c:v>1553623200</c:v>
                </c:pt>
                <c:pt idx="80874">
                  <c:v>1553626800</c:v>
                </c:pt>
                <c:pt idx="80875">
                  <c:v>1553630400</c:v>
                </c:pt>
                <c:pt idx="80876">
                  <c:v>1553634000</c:v>
                </c:pt>
                <c:pt idx="80877">
                  <c:v>1553637600</c:v>
                </c:pt>
                <c:pt idx="80878">
                  <c:v>1553641200</c:v>
                </c:pt>
                <c:pt idx="80879">
                  <c:v>1553644800</c:v>
                </c:pt>
                <c:pt idx="80880">
                  <c:v>1553648400</c:v>
                </c:pt>
                <c:pt idx="80881">
                  <c:v>1553652000</c:v>
                </c:pt>
                <c:pt idx="80882">
                  <c:v>1553655600</c:v>
                </c:pt>
                <c:pt idx="80883">
                  <c:v>1553659200</c:v>
                </c:pt>
                <c:pt idx="80884">
                  <c:v>1553662800</c:v>
                </c:pt>
                <c:pt idx="80885">
                  <c:v>1553666400</c:v>
                </c:pt>
                <c:pt idx="80886">
                  <c:v>1553670000</c:v>
                </c:pt>
                <c:pt idx="80887">
                  <c:v>1553673600</c:v>
                </c:pt>
                <c:pt idx="80888">
                  <c:v>1553677200</c:v>
                </c:pt>
                <c:pt idx="80889">
                  <c:v>1553680800</c:v>
                </c:pt>
                <c:pt idx="80890">
                  <c:v>1553684400</c:v>
                </c:pt>
                <c:pt idx="80891">
                  <c:v>1553688000</c:v>
                </c:pt>
                <c:pt idx="80892">
                  <c:v>1553691600</c:v>
                </c:pt>
                <c:pt idx="80893">
                  <c:v>1553695200</c:v>
                </c:pt>
                <c:pt idx="80894">
                  <c:v>1553698800</c:v>
                </c:pt>
                <c:pt idx="80895">
                  <c:v>1553702400</c:v>
                </c:pt>
                <c:pt idx="80896">
                  <c:v>1553706000</c:v>
                </c:pt>
                <c:pt idx="80897">
                  <c:v>1553709600</c:v>
                </c:pt>
                <c:pt idx="80898">
                  <c:v>1553713200</c:v>
                </c:pt>
                <c:pt idx="80899">
                  <c:v>1553716800</c:v>
                </c:pt>
                <c:pt idx="80900">
                  <c:v>1553720400</c:v>
                </c:pt>
                <c:pt idx="80901">
                  <c:v>1553724000</c:v>
                </c:pt>
                <c:pt idx="80902">
                  <c:v>1553727600</c:v>
                </c:pt>
                <c:pt idx="80903">
                  <c:v>1553731200</c:v>
                </c:pt>
                <c:pt idx="80904">
                  <c:v>1553734800</c:v>
                </c:pt>
                <c:pt idx="80905">
                  <c:v>1553738400</c:v>
                </c:pt>
                <c:pt idx="80906">
                  <c:v>1553742000</c:v>
                </c:pt>
                <c:pt idx="80907">
                  <c:v>1553745600</c:v>
                </c:pt>
                <c:pt idx="80908">
                  <c:v>1553749200</c:v>
                </c:pt>
                <c:pt idx="80909">
                  <c:v>1553752800</c:v>
                </c:pt>
                <c:pt idx="80910">
                  <c:v>1553756400</c:v>
                </c:pt>
                <c:pt idx="80911">
                  <c:v>1553760000</c:v>
                </c:pt>
                <c:pt idx="80912">
                  <c:v>1553763600</c:v>
                </c:pt>
                <c:pt idx="80913">
                  <c:v>1553767200</c:v>
                </c:pt>
                <c:pt idx="80914">
                  <c:v>1553770800</c:v>
                </c:pt>
                <c:pt idx="80915">
                  <c:v>1553774400</c:v>
                </c:pt>
                <c:pt idx="80916">
                  <c:v>1553778000</c:v>
                </c:pt>
                <c:pt idx="80917">
                  <c:v>1553781600</c:v>
                </c:pt>
                <c:pt idx="80918">
                  <c:v>1553785200</c:v>
                </c:pt>
                <c:pt idx="80919">
                  <c:v>1553788800</c:v>
                </c:pt>
                <c:pt idx="80920">
                  <c:v>1553792400</c:v>
                </c:pt>
                <c:pt idx="80921">
                  <c:v>1553796000</c:v>
                </c:pt>
                <c:pt idx="80922">
                  <c:v>1553799600</c:v>
                </c:pt>
                <c:pt idx="80923">
                  <c:v>1553803200</c:v>
                </c:pt>
                <c:pt idx="80924">
                  <c:v>1553806800</c:v>
                </c:pt>
                <c:pt idx="80925">
                  <c:v>1553810400</c:v>
                </c:pt>
                <c:pt idx="80926">
                  <c:v>1553814000</c:v>
                </c:pt>
                <c:pt idx="80927">
                  <c:v>1553817600</c:v>
                </c:pt>
                <c:pt idx="80928">
                  <c:v>1553821200</c:v>
                </c:pt>
                <c:pt idx="80929">
                  <c:v>1553824800</c:v>
                </c:pt>
                <c:pt idx="80930">
                  <c:v>1553828400</c:v>
                </c:pt>
                <c:pt idx="80931">
                  <c:v>1553832000</c:v>
                </c:pt>
                <c:pt idx="80932">
                  <c:v>1553835600</c:v>
                </c:pt>
                <c:pt idx="80933">
                  <c:v>1553839200</c:v>
                </c:pt>
                <c:pt idx="80934">
                  <c:v>1553842800</c:v>
                </c:pt>
                <c:pt idx="80935">
                  <c:v>1553846400</c:v>
                </c:pt>
                <c:pt idx="80936">
                  <c:v>1553850000</c:v>
                </c:pt>
                <c:pt idx="80937">
                  <c:v>1553853600</c:v>
                </c:pt>
                <c:pt idx="80938">
                  <c:v>1553857200</c:v>
                </c:pt>
                <c:pt idx="80939">
                  <c:v>1553860800</c:v>
                </c:pt>
                <c:pt idx="80940">
                  <c:v>1553864400</c:v>
                </c:pt>
                <c:pt idx="80941">
                  <c:v>1553868000</c:v>
                </c:pt>
                <c:pt idx="80942">
                  <c:v>1553871600</c:v>
                </c:pt>
                <c:pt idx="80943">
                  <c:v>1553875200</c:v>
                </c:pt>
                <c:pt idx="80944">
                  <c:v>1553878800</c:v>
                </c:pt>
                <c:pt idx="80945">
                  <c:v>1553882400</c:v>
                </c:pt>
                <c:pt idx="80946">
                  <c:v>1553886000</c:v>
                </c:pt>
                <c:pt idx="80947">
                  <c:v>1553889600</c:v>
                </c:pt>
                <c:pt idx="80948">
                  <c:v>1553893200</c:v>
                </c:pt>
                <c:pt idx="80949">
                  <c:v>1553896800</c:v>
                </c:pt>
                <c:pt idx="80950">
                  <c:v>1553900400</c:v>
                </c:pt>
                <c:pt idx="80951">
                  <c:v>1553904000</c:v>
                </c:pt>
                <c:pt idx="80952">
                  <c:v>1553907600</c:v>
                </c:pt>
                <c:pt idx="80953">
                  <c:v>1553911200</c:v>
                </c:pt>
                <c:pt idx="80954">
                  <c:v>1553914800</c:v>
                </c:pt>
                <c:pt idx="80955">
                  <c:v>1553918400</c:v>
                </c:pt>
                <c:pt idx="80956">
                  <c:v>1553922000</c:v>
                </c:pt>
                <c:pt idx="80957">
                  <c:v>1553925600</c:v>
                </c:pt>
                <c:pt idx="80958">
                  <c:v>1553929200</c:v>
                </c:pt>
                <c:pt idx="80959">
                  <c:v>1553932800</c:v>
                </c:pt>
                <c:pt idx="80960">
                  <c:v>1553936400</c:v>
                </c:pt>
                <c:pt idx="80961">
                  <c:v>1553940000</c:v>
                </c:pt>
                <c:pt idx="80962">
                  <c:v>1553943600</c:v>
                </c:pt>
                <c:pt idx="80963">
                  <c:v>1553947200</c:v>
                </c:pt>
                <c:pt idx="80964">
                  <c:v>1553950800</c:v>
                </c:pt>
                <c:pt idx="80965">
                  <c:v>1553954400</c:v>
                </c:pt>
                <c:pt idx="80966">
                  <c:v>1553958000</c:v>
                </c:pt>
                <c:pt idx="80967">
                  <c:v>1553961600</c:v>
                </c:pt>
                <c:pt idx="80968">
                  <c:v>1553965200</c:v>
                </c:pt>
                <c:pt idx="80969">
                  <c:v>1553968800</c:v>
                </c:pt>
                <c:pt idx="80970">
                  <c:v>1553972400</c:v>
                </c:pt>
                <c:pt idx="80971">
                  <c:v>1553976000</c:v>
                </c:pt>
                <c:pt idx="80972">
                  <c:v>1553979600</c:v>
                </c:pt>
                <c:pt idx="80973">
                  <c:v>1553983200</c:v>
                </c:pt>
                <c:pt idx="80974">
                  <c:v>1553986800</c:v>
                </c:pt>
                <c:pt idx="80975">
                  <c:v>1553990400</c:v>
                </c:pt>
                <c:pt idx="80976">
                  <c:v>1553994000</c:v>
                </c:pt>
                <c:pt idx="80977">
                  <c:v>1553997600</c:v>
                </c:pt>
                <c:pt idx="80978">
                  <c:v>1554001200</c:v>
                </c:pt>
                <c:pt idx="80979">
                  <c:v>1554004800</c:v>
                </c:pt>
                <c:pt idx="80980">
                  <c:v>1554008400</c:v>
                </c:pt>
                <c:pt idx="80981">
                  <c:v>1554012000</c:v>
                </c:pt>
                <c:pt idx="80982">
                  <c:v>1554015600</c:v>
                </c:pt>
                <c:pt idx="80983">
                  <c:v>1554019200</c:v>
                </c:pt>
                <c:pt idx="80984">
                  <c:v>1554022800</c:v>
                </c:pt>
                <c:pt idx="80985">
                  <c:v>1554026400</c:v>
                </c:pt>
                <c:pt idx="80986">
                  <c:v>1554030000</c:v>
                </c:pt>
                <c:pt idx="80987">
                  <c:v>1554033600</c:v>
                </c:pt>
                <c:pt idx="80988">
                  <c:v>1554037200</c:v>
                </c:pt>
                <c:pt idx="80989">
                  <c:v>1554040800</c:v>
                </c:pt>
                <c:pt idx="80990">
                  <c:v>1554044400</c:v>
                </c:pt>
                <c:pt idx="80991">
                  <c:v>1554048000</c:v>
                </c:pt>
                <c:pt idx="80992">
                  <c:v>1554051600</c:v>
                </c:pt>
                <c:pt idx="80993">
                  <c:v>1554055200</c:v>
                </c:pt>
                <c:pt idx="80994">
                  <c:v>1554058800</c:v>
                </c:pt>
                <c:pt idx="80995">
                  <c:v>1554062400</c:v>
                </c:pt>
                <c:pt idx="80996">
                  <c:v>1554066000</c:v>
                </c:pt>
                <c:pt idx="80997">
                  <c:v>1554069600</c:v>
                </c:pt>
                <c:pt idx="80998">
                  <c:v>1554073200</c:v>
                </c:pt>
                <c:pt idx="80999">
                  <c:v>1554076800</c:v>
                </c:pt>
                <c:pt idx="81000">
                  <c:v>1554080400</c:v>
                </c:pt>
                <c:pt idx="81001">
                  <c:v>1554084000</c:v>
                </c:pt>
                <c:pt idx="81002">
                  <c:v>1554087600</c:v>
                </c:pt>
                <c:pt idx="81003">
                  <c:v>1554091200</c:v>
                </c:pt>
                <c:pt idx="81004">
                  <c:v>1554094800</c:v>
                </c:pt>
                <c:pt idx="81005">
                  <c:v>1554098400</c:v>
                </c:pt>
                <c:pt idx="81006">
                  <c:v>1554102000</c:v>
                </c:pt>
                <c:pt idx="81007">
                  <c:v>1554105600</c:v>
                </c:pt>
                <c:pt idx="81008">
                  <c:v>1554109200</c:v>
                </c:pt>
                <c:pt idx="81009">
                  <c:v>1554112800</c:v>
                </c:pt>
                <c:pt idx="81010">
                  <c:v>1554116400</c:v>
                </c:pt>
                <c:pt idx="81011">
                  <c:v>1554120000</c:v>
                </c:pt>
                <c:pt idx="81012">
                  <c:v>1554123600</c:v>
                </c:pt>
                <c:pt idx="81013">
                  <c:v>1554127200</c:v>
                </c:pt>
                <c:pt idx="81014">
                  <c:v>1554130800</c:v>
                </c:pt>
                <c:pt idx="81015">
                  <c:v>1554134400</c:v>
                </c:pt>
                <c:pt idx="81016">
                  <c:v>1554138000</c:v>
                </c:pt>
                <c:pt idx="81017">
                  <c:v>1554141600</c:v>
                </c:pt>
                <c:pt idx="81018">
                  <c:v>1554145200</c:v>
                </c:pt>
                <c:pt idx="81019">
                  <c:v>1554148800</c:v>
                </c:pt>
                <c:pt idx="81020">
                  <c:v>1554152400</c:v>
                </c:pt>
                <c:pt idx="81021">
                  <c:v>1554156000</c:v>
                </c:pt>
                <c:pt idx="81022">
                  <c:v>1554159600</c:v>
                </c:pt>
                <c:pt idx="81023">
                  <c:v>1554163200</c:v>
                </c:pt>
                <c:pt idx="81024">
                  <c:v>1554166800</c:v>
                </c:pt>
                <c:pt idx="81025">
                  <c:v>1554170400</c:v>
                </c:pt>
                <c:pt idx="81026">
                  <c:v>1554174000</c:v>
                </c:pt>
                <c:pt idx="81027">
                  <c:v>1554177600</c:v>
                </c:pt>
                <c:pt idx="81028">
                  <c:v>1554181200</c:v>
                </c:pt>
                <c:pt idx="81029">
                  <c:v>1554184800</c:v>
                </c:pt>
                <c:pt idx="81030">
                  <c:v>1554188400</c:v>
                </c:pt>
                <c:pt idx="81031">
                  <c:v>1554192000</c:v>
                </c:pt>
                <c:pt idx="81032">
                  <c:v>1554195600</c:v>
                </c:pt>
                <c:pt idx="81033">
                  <c:v>1554199200</c:v>
                </c:pt>
                <c:pt idx="81034">
                  <c:v>1554202800</c:v>
                </c:pt>
                <c:pt idx="81035">
                  <c:v>1554206400</c:v>
                </c:pt>
                <c:pt idx="81036">
                  <c:v>1554210000</c:v>
                </c:pt>
                <c:pt idx="81037">
                  <c:v>1554213600</c:v>
                </c:pt>
                <c:pt idx="81038">
                  <c:v>1554217200</c:v>
                </c:pt>
                <c:pt idx="81039">
                  <c:v>1554220800</c:v>
                </c:pt>
                <c:pt idx="81040">
                  <c:v>1554224400</c:v>
                </c:pt>
                <c:pt idx="81041">
                  <c:v>1554228000</c:v>
                </c:pt>
                <c:pt idx="81042">
                  <c:v>1554231600</c:v>
                </c:pt>
                <c:pt idx="81043">
                  <c:v>1554235200</c:v>
                </c:pt>
                <c:pt idx="81044">
                  <c:v>1554238800</c:v>
                </c:pt>
                <c:pt idx="81045">
                  <c:v>1554242400</c:v>
                </c:pt>
                <c:pt idx="81046">
                  <c:v>1554246000</c:v>
                </c:pt>
                <c:pt idx="81047">
                  <c:v>1554249600</c:v>
                </c:pt>
                <c:pt idx="81048">
                  <c:v>1554253200</c:v>
                </c:pt>
                <c:pt idx="81049">
                  <c:v>1554256800</c:v>
                </c:pt>
                <c:pt idx="81050">
                  <c:v>1554260400</c:v>
                </c:pt>
                <c:pt idx="81051">
                  <c:v>1554264000</c:v>
                </c:pt>
                <c:pt idx="81052">
                  <c:v>1554267600</c:v>
                </c:pt>
                <c:pt idx="81053">
                  <c:v>1554271200</c:v>
                </c:pt>
                <c:pt idx="81054">
                  <c:v>1554274800</c:v>
                </c:pt>
                <c:pt idx="81055">
                  <c:v>1554278400</c:v>
                </c:pt>
                <c:pt idx="81056">
                  <c:v>1554282000</c:v>
                </c:pt>
                <c:pt idx="81057">
                  <c:v>1554285600</c:v>
                </c:pt>
                <c:pt idx="81058">
                  <c:v>1554289200</c:v>
                </c:pt>
                <c:pt idx="81059">
                  <c:v>1554292800</c:v>
                </c:pt>
                <c:pt idx="81060">
                  <c:v>1554296400</c:v>
                </c:pt>
                <c:pt idx="81061">
                  <c:v>1554300000</c:v>
                </c:pt>
                <c:pt idx="81062">
                  <c:v>1554303600</c:v>
                </c:pt>
                <c:pt idx="81063">
                  <c:v>1554307200</c:v>
                </c:pt>
                <c:pt idx="81064">
                  <c:v>1554310800</c:v>
                </c:pt>
                <c:pt idx="81065">
                  <c:v>1554314400</c:v>
                </c:pt>
                <c:pt idx="81066">
                  <c:v>1554318000</c:v>
                </c:pt>
                <c:pt idx="81067">
                  <c:v>1554321600</c:v>
                </c:pt>
                <c:pt idx="81068">
                  <c:v>1554325200</c:v>
                </c:pt>
                <c:pt idx="81069">
                  <c:v>1554328800</c:v>
                </c:pt>
                <c:pt idx="81070">
                  <c:v>1554332400</c:v>
                </c:pt>
                <c:pt idx="81071">
                  <c:v>1554336000</c:v>
                </c:pt>
                <c:pt idx="81072">
                  <c:v>1554339600</c:v>
                </c:pt>
                <c:pt idx="81073">
                  <c:v>1554343200</c:v>
                </c:pt>
                <c:pt idx="81074">
                  <c:v>1554346800</c:v>
                </c:pt>
                <c:pt idx="81075">
                  <c:v>1554350400</c:v>
                </c:pt>
                <c:pt idx="81076">
                  <c:v>1554354000</c:v>
                </c:pt>
                <c:pt idx="81077">
                  <c:v>1554357600</c:v>
                </c:pt>
                <c:pt idx="81078">
                  <c:v>1554361200</c:v>
                </c:pt>
                <c:pt idx="81079">
                  <c:v>1554364800</c:v>
                </c:pt>
                <c:pt idx="81080">
                  <c:v>1554368400</c:v>
                </c:pt>
                <c:pt idx="81081">
                  <c:v>1554372000</c:v>
                </c:pt>
                <c:pt idx="81082">
                  <c:v>1554375600</c:v>
                </c:pt>
                <c:pt idx="81083">
                  <c:v>1554379200</c:v>
                </c:pt>
                <c:pt idx="81084">
                  <c:v>1554382800</c:v>
                </c:pt>
                <c:pt idx="81085">
                  <c:v>1554386400</c:v>
                </c:pt>
                <c:pt idx="81086">
                  <c:v>1554390000</c:v>
                </c:pt>
                <c:pt idx="81087">
                  <c:v>1554393600</c:v>
                </c:pt>
                <c:pt idx="81088">
                  <c:v>1554397200</c:v>
                </c:pt>
                <c:pt idx="81089">
                  <c:v>1554400800</c:v>
                </c:pt>
                <c:pt idx="81090">
                  <c:v>1554404400</c:v>
                </c:pt>
                <c:pt idx="81091">
                  <c:v>1554408000</c:v>
                </c:pt>
                <c:pt idx="81092">
                  <c:v>1554411600</c:v>
                </c:pt>
                <c:pt idx="81093">
                  <c:v>1554415200</c:v>
                </c:pt>
                <c:pt idx="81094">
                  <c:v>1554418800</c:v>
                </c:pt>
                <c:pt idx="81095">
                  <c:v>1554422400</c:v>
                </c:pt>
                <c:pt idx="81096">
                  <c:v>1554426000</c:v>
                </c:pt>
                <c:pt idx="81097">
                  <c:v>1554429600</c:v>
                </c:pt>
                <c:pt idx="81098">
                  <c:v>1554433200</c:v>
                </c:pt>
                <c:pt idx="81099">
                  <c:v>1554436800</c:v>
                </c:pt>
                <c:pt idx="81100">
                  <c:v>1554440400</c:v>
                </c:pt>
                <c:pt idx="81101">
                  <c:v>1554444000</c:v>
                </c:pt>
                <c:pt idx="81102">
                  <c:v>1554447600</c:v>
                </c:pt>
                <c:pt idx="81103">
                  <c:v>1554451200</c:v>
                </c:pt>
                <c:pt idx="81104">
                  <c:v>1554454800</c:v>
                </c:pt>
                <c:pt idx="81105">
                  <c:v>1554458400</c:v>
                </c:pt>
                <c:pt idx="81106">
                  <c:v>1554462000</c:v>
                </c:pt>
                <c:pt idx="81107">
                  <c:v>1554465600</c:v>
                </c:pt>
                <c:pt idx="81108">
                  <c:v>1554469200</c:v>
                </c:pt>
                <c:pt idx="81109">
                  <c:v>1554472800</c:v>
                </c:pt>
                <c:pt idx="81110">
                  <c:v>1554476400</c:v>
                </c:pt>
                <c:pt idx="81111">
                  <c:v>1554480000</c:v>
                </c:pt>
                <c:pt idx="81112">
                  <c:v>1554483600</c:v>
                </c:pt>
                <c:pt idx="81113">
                  <c:v>1554487200</c:v>
                </c:pt>
                <c:pt idx="81114">
                  <c:v>1554490800</c:v>
                </c:pt>
                <c:pt idx="81115">
                  <c:v>1554494400</c:v>
                </c:pt>
                <c:pt idx="81116">
                  <c:v>1554498000</c:v>
                </c:pt>
                <c:pt idx="81117">
                  <c:v>1554501600</c:v>
                </c:pt>
                <c:pt idx="81118">
                  <c:v>1554505200</c:v>
                </c:pt>
                <c:pt idx="81119">
                  <c:v>1554508800</c:v>
                </c:pt>
                <c:pt idx="81120">
                  <c:v>1554512400</c:v>
                </c:pt>
                <c:pt idx="81121">
                  <c:v>1554516000</c:v>
                </c:pt>
                <c:pt idx="81122">
                  <c:v>1554519600</c:v>
                </c:pt>
                <c:pt idx="81123">
                  <c:v>1554523200</c:v>
                </c:pt>
                <c:pt idx="81124">
                  <c:v>1554526800</c:v>
                </c:pt>
                <c:pt idx="81125">
                  <c:v>1554530400</c:v>
                </c:pt>
                <c:pt idx="81126">
                  <c:v>1554534000</c:v>
                </c:pt>
                <c:pt idx="81127">
                  <c:v>1554537600</c:v>
                </c:pt>
                <c:pt idx="81128">
                  <c:v>1554541200</c:v>
                </c:pt>
                <c:pt idx="81129">
                  <c:v>1554544800</c:v>
                </c:pt>
                <c:pt idx="81130">
                  <c:v>1554548400</c:v>
                </c:pt>
                <c:pt idx="81131">
                  <c:v>1554552000</c:v>
                </c:pt>
                <c:pt idx="81132">
                  <c:v>1554555600</c:v>
                </c:pt>
                <c:pt idx="81133">
                  <c:v>1554559200</c:v>
                </c:pt>
                <c:pt idx="81134">
                  <c:v>1554562800</c:v>
                </c:pt>
                <c:pt idx="81135">
                  <c:v>1554566400</c:v>
                </c:pt>
                <c:pt idx="81136">
                  <c:v>1554570000</c:v>
                </c:pt>
                <c:pt idx="81137">
                  <c:v>1554573600</c:v>
                </c:pt>
                <c:pt idx="81138">
                  <c:v>1554577200</c:v>
                </c:pt>
                <c:pt idx="81139">
                  <c:v>1554580800</c:v>
                </c:pt>
                <c:pt idx="81140">
                  <c:v>1554584400</c:v>
                </c:pt>
                <c:pt idx="81141">
                  <c:v>1554588000</c:v>
                </c:pt>
                <c:pt idx="81142">
                  <c:v>1554591600</c:v>
                </c:pt>
                <c:pt idx="81143">
                  <c:v>1554595200</c:v>
                </c:pt>
                <c:pt idx="81144">
                  <c:v>1554598800</c:v>
                </c:pt>
                <c:pt idx="81145">
                  <c:v>1554602400</c:v>
                </c:pt>
                <c:pt idx="81146">
                  <c:v>1554606000</c:v>
                </c:pt>
                <c:pt idx="81147">
                  <c:v>1554609600</c:v>
                </c:pt>
                <c:pt idx="81148">
                  <c:v>1554613200</c:v>
                </c:pt>
                <c:pt idx="81149">
                  <c:v>1554616800</c:v>
                </c:pt>
                <c:pt idx="81150">
                  <c:v>1554620400</c:v>
                </c:pt>
                <c:pt idx="81151">
                  <c:v>1554624000</c:v>
                </c:pt>
                <c:pt idx="81152">
                  <c:v>1554627600</c:v>
                </c:pt>
                <c:pt idx="81153">
                  <c:v>1554631200</c:v>
                </c:pt>
                <c:pt idx="81154">
                  <c:v>1554634800</c:v>
                </c:pt>
                <c:pt idx="81155">
                  <c:v>1554638400</c:v>
                </c:pt>
                <c:pt idx="81156">
                  <c:v>1554642000</c:v>
                </c:pt>
                <c:pt idx="81157">
                  <c:v>1554645600</c:v>
                </c:pt>
                <c:pt idx="81158">
                  <c:v>1554649200</c:v>
                </c:pt>
                <c:pt idx="81159">
                  <c:v>1554652800</c:v>
                </c:pt>
                <c:pt idx="81160">
                  <c:v>1554656400</c:v>
                </c:pt>
                <c:pt idx="81161">
                  <c:v>1554660000</c:v>
                </c:pt>
                <c:pt idx="81162">
                  <c:v>1554663600</c:v>
                </c:pt>
                <c:pt idx="81163">
                  <c:v>1554667200</c:v>
                </c:pt>
                <c:pt idx="81164">
                  <c:v>1554670800</c:v>
                </c:pt>
                <c:pt idx="81165">
                  <c:v>1554674400</c:v>
                </c:pt>
                <c:pt idx="81166">
                  <c:v>1554678000</c:v>
                </c:pt>
                <c:pt idx="81167">
                  <c:v>1554681600</c:v>
                </c:pt>
                <c:pt idx="81168">
                  <c:v>1554685200</c:v>
                </c:pt>
                <c:pt idx="81169">
                  <c:v>1554688800</c:v>
                </c:pt>
                <c:pt idx="81170">
                  <c:v>1554692400</c:v>
                </c:pt>
                <c:pt idx="81171">
                  <c:v>1554696000</c:v>
                </c:pt>
                <c:pt idx="81172">
                  <c:v>1554699600</c:v>
                </c:pt>
                <c:pt idx="81173">
                  <c:v>1554703200</c:v>
                </c:pt>
                <c:pt idx="81174">
                  <c:v>1554706800</c:v>
                </c:pt>
                <c:pt idx="81175">
                  <c:v>1554710400</c:v>
                </c:pt>
                <c:pt idx="81176">
                  <c:v>1554714000</c:v>
                </c:pt>
                <c:pt idx="81177">
                  <c:v>1554717600</c:v>
                </c:pt>
                <c:pt idx="81178">
                  <c:v>1554721200</c:v>
                </c:pt>
                <c:pt idx="81179">
                  <c:v>1554724800</c:v>
                </c:pt>
                <c:pt idx="81180">
                  <c:v>1554728400</c:v>
                </c:pt>
                <c:pt idx="81181">
                  <c:v>1554732000</c:v>
                </c:pt>
                <c:pt idx="81182">
                  <c:v>1554735600</c:v>
                </c:pt>
                <c:pt idx="81183">
                  <c:v>1554739200</c:v>
                </c:pt>
                <c:pt idx="81184">
                  <c:v>1554742800</c:v>
                </c:pt>
                <c:pt idx="81185">
                  <c:v>1554746400</c:v>
                </c:pt>
                <c:pt idx="81186">
                  <c:v>1554750000</c:v>
                </c:pt>
                <c:pt idx="81187">
                  <c:v>1554753600</c:v>
                </c:pt>
                <c:pt idx="81188">
                  <c:v>1554757200</c:v>
                </c:pt>
                <c:pt idx="81189">
                  <c:v>1554760800</c:v>
                </c:pt>
                <c:pt idx="81190">
                  <c:v>1554764400</c:v>
                </c:pt>
                <c:pt idx="81191">
                  <c:v>1554768000</c:v>
                </c:pt>
                <c:pt idx="81192">
                  <c:v>1554771600</c:v>
                </c:pt>
                <c:pt idx="81193">
                  <c:v>1554775200</c:v>
                </c:pt>
                <c:pt idx="81194">
                  <c:v>1554778800</c:v>
                </c:pt>
                <c:pt idx="81195">
                  <c:v>1554782400</c:v>
                </c:pt>
                <c:pt idx="81196">
                  <c:v>1554786000</c:v>
                </c:pt>
                <c:pt idx="81197">
                  <c:v>1554789600</c:v>
                </c:pt>
                <c:pt idx="81198">
                  <c:v>1554793200</c:v>
                </c:pt>
                <c:pt idx="81199">
                  <c:v>1554796800</c:v>
                </c:pt>
                <c:pt idx="81200">
                  <c:v>1554800400</c:v>
                </c:pt>
                <c:pt idx="81201">
                  <c:v>1554804000</c:v>
                </c:pt>
                <c:pt idx="81202">
                  <c:v>1554807600</c:v>
                </c:pt>
                <c:pt idx="81203">
                  <c:v>1554811200</c:v>
                </c:pt>
                <c:pt idx="81204">
                  <c:v>1554814800</c:v>
                </c:pt>
                <c:pt idx="81205">
                  <c:v>1554818400</c:v>
                </c:pt>
                <c:pt idx="81206">
                  <c:v>1554822000</c:v>
                </c:pt>
                <c:pt idx="81207">
                  <c:v>1554825600</c:v>
                </c:pt>
                <c:pt idx="81208">
                  <c:v>1554829200</c:v>
                </c:pt>
                <c:pt idx="81209">
                  <c:v>1554832800</c:v>
                </c:pt>
                <c:pt idx="81210">
                  <c:v>1554836400</c:v>
                </c:pt>
                <c:pt idx="81211">
                  <c:v>1554840000</c:v>
                </c:pt>
                <c:pt idx="81212">
                  <c:v>1554843600</c:v>
                </c:pt>
                <c:pt idx="81213">
                  <c:v>1554847200</c:v>
                </c:pt>
                <c:pt idx="81214">
                  <c:v>1554850800</c:v>
                </c:pt>
                <c:pt idx="81215">
                  <c:v>1554854400</c:v>
                </c:pt>
                <c:pt idx="81216">
                  <c:v>1554858000</c:v>
                </c:pt>
                <c:pt idx="81217">
                  <c:v>1554861600</c:v>
                </c:pt>
                <c:pt idx="81218">
                  <c:v>1554865200</c:v>
                </c:pt>
                <c:pt idx="81219">
                  <c:v>1554868800</c:v>
                </c:pt>
                <c:pt idx="81220">
                  <c:v>1554872400</c:v>
                </c:pt>
                <c:pt idx="81221">
                  <c:v>1554876000</c:v>
                </c:pt>
                <c:pt idx="81222">
                  <c:v>1554879600</c:v>
                </c:pt>
                <c:pt idx="81223">
                  <c:v>1554883200</c:v>
                </c:pt>
                <c:pt idx="81224">
                  <c:v>1554886800</c:v>
                </c:pt>
                <c:pt idx="81225">
                  <c:v>1554890400</c:v>
                </c:pt>
                <c:pt idx="81226">
                  <c:v>1554894000</c:v>
                </c:pt>
                <c:pt idx="81227">
                  <c:v>1554897600</c:v>
                </c:pt>
                <c:pt idx="81228">
                  <c:v>1554901200</c:v>
                </c:pt>
                <c:pt idx="81229">
                  <c:v>1554904800</c:v>
                </c:pt>
                <c:pt idx="81230">
                  <c:v>1554908400</c:v>
                </c:pt>
                <c:pt idx="81231">
                  <c:v>1554912000</c:v>
                </c:pt>
                <c:pt idx="81232">
                  <c:v>1554915600</c:v>
                </c:pt>
                <c:pt idx="81233">
                  <c:v>1554919200</c:v>
                </c:pt>
                <c:pt idx="81234">
                  <c:v>1554922800</c:v>
                </c:pt>
                <c:pt idx="81235">
                  <c:v>1554926400</c:v>
                </c:pt>
                <c:pt idx="81236">
                  <c:v>1554930000</c:v>
                </c:pt>
                <c:pt idx="81237">
                  <c:v>1554933600</c:v>
                </c:pt>
                <c:pt idx="81238">
                  <c:v>1554937200</c:v>
                </c:pt>
                <c:pt idx="81239">
                  <c:v>1554940800</c:v>
                </c:pt>
                <c:pt idx="81240">
                  <c:v>1554944400</c:v>
                </c:pt>
                <c:pt idx="81241">
                  <c:v>1554948000</c:v>
                </c:pt>
                <c:pt idx="81242">
                  <c:v>1554951600</c:v>
                </c:pt>
                <c:pt idx="81243">
                  <c:v>1554955200</c:v>
                </c:pt>
                <c:pt idx="81244">
                  <c:v>1554958800</c:v>
                </c:pt>
                <c:pt idx="81245">
                  <c:v>1554962400</c:v>
                </c:pt>
                <c:pt idx="81246">
                  <c:v>1554966000</c:v>
                </c:pt>
                <c:pt idx="81247">
                  <c:v>1554969600</c:v>
                </c:pt>
                <c:pt idx="81248">
                  <c:v>1554973200</c:v>
                </c:pt>
                <c:pt idx="81249">
                  <c:v>1554976800</c:v>
                </c:pt>
                <c:pt idx="81250">
                  <c:v>1554980400</c:v>
                </c:pt>
                <c:pt idx="81251">
                  <c:v>1554984000</c:v>
                </c:pt>
                <c:pt idx="81252">
                  <c:v>1554987600</c:v>
                </c:pt>
                <c:pt idx="81253">
                  <c:v>1554991200</c:v>
                </c:pt>
                <c:pt idx="81254">
                  <c:v>1554994800</c:v>
                </c:pt>
                <c:pt idx="81255">
                  <c:v>1554998400</c:v>
                </c:pt>
                <c:pt idx="81256">
                  <c:v>1555002000</c:v>
                </c:pt>
                <c:pt idx="81257">
                  <c:v>1555005600</c:v>
                </c:pt>
                <c:pt idx="81258">
                  <c:v>1555009200</c:v>
                </c:pt>
                <c:pt idx="81259">
                  <c:v>1555012800</c:v>
                </c:pt>
                <c:pt idx="81260">
                  <c:v>1555016400</c:v>
                </c:pt>
                <c:pt idx="81261">
                  <c:v>1555020000</c:v>
                </c:pt>
                <c:pt idx="81262">
                  <c:v>1555023600</c:v>
                </c:pt>
                <c:pt idx="81263">
                  <c:v>1555027200</c:v>
                </c:pt>
                <c:pt idx="81264">
                  <c:v>1555030800</c:v>
                </c:pt>
                <c:pt idx="81265">
                  <c:v>1555034400</c:v>
                </c:pt>
                <c:pt idx="81266">
                  <c:v>1555038000</c:v>
                </c:pt>
                <c:pt idx="81267">
                  <c:v>1555041600</c:v>
                </c:pt>
                <c:pt idx="81268">
                  <c:v>1555045200</c:v>
                </c:pt>
                <c:pt idx="81269">
                  <c:v>1555048800</c:v>
                </c:pt>
                <c:pt idx="81270">
                  <c:v>1555052400</c:v>
                </c:pt>
                <c:pt idx="81271">
                  <c:v>1555056000</c:v>
                </c:pt>
                <c:pt idx="81272">
                  <c:v>1555059600</c:v>
                </c:pt>
                <c:pt idx="81273">
                  <c:v>1555063200</c:v>
                </c:pt>
                <c:pt idx="81274">
                  <c:v>1555066800</c:v>
                </c:pt>
                <c:pt idx="81275">
                  <c:v>1555070400</c:v>
                </c:pt>
                <c:pt idx="81276">
                  <c:v>1555074000</c:v>
                </c:pt>
                <c:pt idx="81277">
                  <c:v>1555077600</c:v>
                </c:pt>
                <c:pt idx="81278">
                  <c:v>1555081200</c:v>
                </c:pt>
                <c:pt idx="81279">
                  <c:v>1555084800</c:v>
                </c:pt>
                <c:pt idx="81280">
                  <c:v>1555088400</c:v>
                </c:pt>
                <c:pt idx="81281">
                  <c:v>1555092000</c:v>
                </c:pt>
                <c:pt idx="81282">
                  <c:v>1555095600</c:v>
                </c:pt>
                <c:pt idx="81283">
                  <c:v>1555099200</c:v>
                </c:pt>
                <c:pt idx="81284">
                  <c:v>1555102800</c:v>
                </c:pt>
                <c:pt idx="81285">
                  <c:v>1555106400</c:v>
                </c:pt>
                <c:pt idx="81286">
                  <c:v>1555110000</c:v>
                </c:pt>
                <c:pt idx="81287">
                  <c:v>1555113600</c:v>
                </c:pt>
                <c:pt idx="81288">
                  <c:v>1555117200</c:v>
                </c:pt>
                <c:pt idx="81289">
                  <c:v>1555120800</c:v>
                </c:pt>
                <c:pt idx="81290">
                  <c:v>1555124400</c:v>
                </c:pt>
                <c:pt idx="81291">
                  <c:v>1555128000</c:v>
                </c:pt>
                <c:pt idx="81292">
                  <c:v>1555131600</c:v>
                </c:pt>
                <c:pt idx="81293">
                  <c:v>1555135200</c:v>
                </c:pt>
                <c:pt idx="81294">
                  <c:v>1555138800</c:v>
                </c:pt>
                <c:pt idx="81295">
                  <c:v>1555142400</c:v>
                </c:pt>
                <c:pt idx="81296">
                  <c:v>1555146000</c:v>
                </c:pt>
                <c:pt idx="81297">
                  <c:v>1555149600</c:v>
                </c:pt>
                <c:pt idx="81298">
                  <c:v>1555153200</c:v>
                </c:pt>
                <c:pt idx="81299">
                  <c:v>1555156800</c:v>
                </c:pt>
                <c:pt idx="81300">
                  <c:v>1555160400</c:v>
                </c:pt>
                <c:pt idx="81301">
                  <c:v>1555164000</c:v>
                </c:pt>
                <c:pt idx="81302">
                  <c:v>1555167600</c:v>
                </c:pt>
                <c:pt idx="81303">
                  <c:v>1555171200</c:v>
                </c:pt>
                <c:pt idx="81304">
                  <c:v>1555174800</c:v>
                </c:pt>
                <c:pt idx="81305">
                  <c:v>1555178400</c:v>
                </c:pt>
                <c:pt idx="81306">
                  <c:v>1555182000</c:v>
                </c:pt>
                <c:pt idx="81307">
                  <c:v>1555185600</c:v>
                </c:pt>
                <c:pt idx="81308">
                  <c:v>1555189200</c:v>
                </c:pt>
                <c:pt idx="81309">
                  <c:v>1555192800</c:v>
                </c:pt>
                <c:pt idx="81310">
                  <c:v>1555196400</c:v>
                </c:pt>
                <c:pt idx="81311">
                  <c:v>1555200000</c:v>
                </c:pt>
                <c:pt idx="81312">
                  <c:v>1555203600</c:v>
                </c:pt>
                <c:pt idx="81313">
                  <c:v>1555207200</c:v>
                </c:pt>
                <c:pt idx="81314">
                  <c:v>1555210800</c:v>
                </c:pt>
                <c:pt idx="81315">
                  <c:v>1555214400</c:v>
                </c:pt>
                <c:pt idx="81316">
                  <c:v>1555218000</c:v>
                </c:pt>
                <c:pt idx="81317">
                  <c:v>1555221600</c:v>
                </c:pt>
                <c:pt idx="81318">
                  <c:v>1555225200</c:v>
                </c:pt>
                <c:pt idx="81319">
                  <c:v>1555228800</c:v>
                </c:pt>
                <c:pt idx="81320">
                  <c:v>1555232400</c:v>
                </c:pt>
                <c:pt idx="81321">
                  <c:v>1555236000</c:v>
                </c:pt>
                <c:pt idx="81322">
                  <c:v>1555239600</c:v>
                </c:pt>
                <c:pt idx="81323">
                  <c:v>1555243200</c:v>
                </c:pt>
                <c:pt idx="81324">
                  <c:v>1555246800</c:v>
                </c:pt>
                <c:pt idx="81325">
                  <c:v>1555250400</c:v>
                </c:pt>
                <c:pt idx="81326">
                  <c:v>1555254000</c:v>
                </c:pt>
                <c:pt idx="81327">
                  <c:v>1555257600</c:v>
                </c:pt>
                <c:pt idx="81328">
                  <c:v>1555261200</c:v>
                </c:pt>
                <c:pt idx="81329">
                  <c:v>1555264800</c:v>
                </c:pt>
                <c:pt idx="81330">
                  <c:v>1555268400</c:v>
                </c:pt>
                <c:pt idx="81331">
                  <c:v>1555272000</c:v>
                </c:pt>
                <c:pt idx="81332">
                  <c:v>1555275600</c:v>
                </c:pt>
                <c:pt idx="81333">
                  <c:v>1555279200</c:v>
                </c:pt>
                <c:pt idx="81334">
                  <c:v>1555282800</c:v>
                </c:pt>
                <c:pt idx="81335">
                  <c:v>1555286400</c:v>
                </c:pt>
                <c:pt idx="81336">
                  <c:v>1555290000</c:v>
                </c:pt>
                <c:pt idx="81337">
                  <c:v>1555293600</c:v>
                </c:pt>
                <c:pt idx="81338">
                  <c:v>1555297200</c:v>
                </c:pt>
                <c:pt idx="81339">
                  <c:v>1555300800</c:v>
                </c:pt>
                <c:pt idx="81340">
                  <c:v>1555304400</c:v>
                </c:pt>
                <c:pt idx="81341">
                  <c:v>1555308000</c:v>
                </c:pt>
                <c:pt idx="81342">
                  <c:v>1555311600</c:v>
                </c:pt>
                <c:pt idx="81343">
                  <c:v>1555315200</c:v>
                </c:pt>
                <c:pt idx="81344">
                  <c:v>1555318800</c:v>
                </c:pt>
                <c:pt idx="81345">
                  <c:v>1555322400</c:v>
                </c:pt>
                <c:pt idx="81346">
                  <c:v>1555326000</c:v>
                </c:pt>
                <c:pt idx="81347">
                  <c:v>1555329600</c:v>
                </c:pt>
                <c:pt idx="81348">
                  <c:v>1555333200</c:v>
                </c:pt>
                <c:pt idx="81349">
                  <c:v>1555336800</c:v>
                </c:pt>
                <c:pt idx="81350">
                  <c:v>1555340400</c:v>
                </c:pt>
                <c:pt idx="81351">
                  <c:v>1555344000</c:v>
                </c:pt>
                <c:pt idx="81352">
                  <c:v>1555347600</c:v>
                </c:pt>
                <c:pt idx="81353">
                  <c:v>1555351200</c:v>
                </c:pt>
                <c:pt idx="81354">
                  <c:v>1555354800</c:v>
                </c:pt>
                <c:pt idx="81355">
                  <c:v>1555358400</c:v>
                </c:pt>
                <c:pt idx="81356">
                  <c:v>1555362000</c:v>
                </c:pt>
                <c:pt idx="81357">
                  <c:v>1555365600</c:v>
                </c:pt>
                <c:pt idx="81358">
                  <c:v>1555369200</c:v>
                </c:pt>
                <c:pt idx="81359">
                  <c:v>1555372800</c:v>
                </c:pt>
                <c:pt idx="81360">
                  <c:v>1555376400</c:v>
                </c:pt>
                <c:pt idx="81361">
                  <c:v>1555380000</c:v>
                </c:pt>
                <c:pt idx="81362">
                  <c:v>1555383600</c:v>
                </c:pt>
                <c:pt idx="81363">
                  <c:v>1555387200</c:v>
                </c:pt>
                <c:pt idx="81364">
                  <c:v>1555390800</c:v>
                </c:pt>
                <c:pt idx="81365">
                  <c:v>1555394400</c:v>
                </c:pt>
                <c:pt idx="81366">
                  <c:v>1555398000</c:v>
                </c:pt>
                <c:pt idx="81367">
                  <c:v>1555401600</c:v>
                </c:pt>
                <c:pt idx="81368">
                  <c:v>1555405200</c:v>
                </c:pt>
                <c:pt idx="81369">
                  <c:v>1555408800</c:v>
                </c:pt>
                <c:pt idx="81370">
                  <c:v>1555412400</c:v>
                </c:pt>
                <c:pt idx="81371">
                  <c:v>1555416000</c:v>
                </c:pt>
                <c:pt idx="81372">
                  <c:v>1555419600</c:v>
                </c:pt>
                <c:pt idx="81373">
                  <c:v>1555423200</c:v>
                </c:pt>
                <c:pt idx="81374">
                  <c:v>1555426800</c:v>
                </c:pt>
                <c:pt idx="81375">
                  <c:v>1555430400</c:v>
                </c:pt>
                <c:pt idx="81376">
                  <c:v>1555434000</c:v>
                </c:pt>
                <c:pt idx="81377">
                  <c:v>1555437600</c:v>
                </c:pt>
                <c:pt idx="81378">
                  <c:v>1555441200</c:v>
                </c:pt>
                <c:pt idx="81379">
                  <c:v>1555444800</c:v>
                </c:pt>
                <c:pt idx="81380">
                  <c:v>1555448400</c:v>
                </c:pt>
                <c:pt idx="81381">
                  <c:v>1555452000</c:v>
                </c:pt>
                <c:pt idx="81382">
                  <c:v>1555455600</c:v>
                </c:pt>
                <c:pt idx="81383">
                  <c:v>1555459200</c:v>
                </c:pt>
                <c:pt idx="81384">
                  <c:v>1555462800</c:v>
                </c:pt>
                <c:pt idx="81385">
                  <c:v>1555466400</c:v>
                </c:pt>
                <c:pt idx="81386">
                  <c:v>1555470000</c:v>
                </c:pt>
                <c:pt idx="81387">
                  <c:v>1555473600</c:v>
                </c:pt>
                <c:pt idx="81388">
                  <c:v>1555477200</c:v>
                </c:pt>
                <c:pt idx="81389">
                  <c:v>1555480800</c:v>
                </c:pt>
                <c:pt idx="81390">
                  <c:v>1555484400</c:v>
                </c:pt>
                <c:pt idx="81391">
                  <c:v>1555488000</c:v>
                </c:pt>
                <c:pt idx="81392">
                  <c:v>1555491600</c:v>
                </c:pt>
                <c:pt idx="81393">
                  <c:v>1555495200</c:v>
                </c:pt>
                <c:pt idx="81394">
                  <c:v>1555498800</c:v>
                </c:pt>
                <c:pt idx="81395">
                  <c:v>1555502400</c:v>
                </c:pt>
                <c:pt idx="81396">
                  <c:v>1555506000</c:v>
                </c:pt>
                <c:pt idx="81397">
                  <c:v>1555509600</c:v>
                </c:pt>
                <c:pt idx="81398">
                  <c:v>1555513200</c:v>
                </c:pt>
                <c:pt idx="81399">
                  <c:v>1555516800</c:v>
                </c:pt>
                <c:pt idx="81400">
                  <c:v>1555520400</c:v>
                </c:pt>
                <c:pt idx="81401">
                  <c:v>1555524000</c:v>
                </c:pt>
                <c:pt idx="81402">
                  <c:v>1555527600</c:v>
                </c:pt>
                <c:pt idx="81403">
                  <c:v>1555531200</c:v>
                </c:pt>
                <c:pt idx="81404">
                  <c:v>1555534800</c:v>
                </c:pt>
                <c:pt idx="81405">
                  <c:v>1555538400</c:v>
                </c:pt>
                <c:pt idx="81406">
                  <c:v>1555542000</c:v>
                </c:pt>
                <c:pt idx="81407">
                  <c:v>1555545600</c:v>
                </c:pt>
                <c:pt idx="81408">
                  <c:v>1555549200</c:v>
                </c:pt>
                <c:pt idx="81409">
                  <c:v>1555552800</c:v>
                </c:pt>
                <c:pt idx="81410">
                  <c:v>1555556400</c:v>
                </c:pt>
                <c:pt idx="81411">
                  <c:v>1555560000</c:v>
                </c:pt>
                <c:pt idx="81412">
                  <c:v>1555563600</c:v>
                </c:pt>
                <c:pt idx="81413">
                  <c:v>1555567200</c:v>
                </c:pt>
                <c:pt idx="81414">
                  <c:v>1555570800</c:v>
                </c:pt>
                <c:pt idx="81415">
                  <c:v>1555574400</c:v>
                </c:pt>
                <c:pt idx="81416">
                  <c:v>1555578000</c:v>
                </c:pt>
                <c:pt idx="81417">
                  <c:v>1555581600</c:v>
                </c:pt>
                <c:pt idx="81418">
                  <c:v>1555585200</c:v>
                </c:pt>
                <c:pt idx="81419">
                  <c:v>1555588800</c:v>
                </c:pt>
                <c:pt idx="81420">
                  <c:v>1555592400</c:v>
                </c:pt>
                <c:pt idx="81421">
                  <c:v>1555596000</c:v>
                </c:pt>
                <c:pt idx="81422">
                  <c:v>1555599600</c:v>
                </c:pt>
                <c:pt idx="81423">
                  <c:v>1555603200</c:v>
                </c:pt>
                <c:pt idx="81424">
                  <c:v>1555606800</c:v>
                </c:pt>
                <c:pt idx="81425">
                  <c:v>1555610400</c:v>
                </c:pt>
                <c:pt idx="81426">
                  <c:v>1555614000</c:v>
                </c:pt>
                <c:pt idx="81427">
                  <c:v>1555617600</c:v>
                </c:pt>
                <c:pt idx="81428">
                  <c:v>1555621200</c:v>
                </c:pt>
                <c:pt idx="81429">
                  <c:v>1555624800</c:v>
                </c:pt>
                <c:pt idx="81430">
                  <c:v>1555628400</c:v>
                </c:pt>
                <c:pt idx="81431">
                  <c:v>1555632000</c:v>
                </c:pt>
                <c:pt idx="81432">
                  <c:v>1555635600</c:v>
                </c:pt>
                <c:pt idx="81433">
                  <c:v>1555639200</c:v>
                </c:pt>
                <c:pt idx="81434">
                  <c:v>1555642800</c:v>
                </c:pt>
                <c:pt idx="81435">
                  <c:v>1555646400</c:v>
                </c:pt>
                <c:pt idx="81436">
                  <c:v>1555650000</c:v>
                </c:pt>
                <c:pt idx="81437">
                  <c:v>1555653600</c:v>
                </c:pt>
                <c:pt idx="81438">
                  <c:v>1555657200</c:v>
                </c:pt>
                <c:pt idx="81439">
                  <c:v>1555660800</c:v>
                </c:pt>
                <c:pt idx="81440">
                  <c:v>1555664400</c:v>
                </c:pt>
                <c:pt idx="81441">
                  <c:v>1555668000</c:v>
                </c:pt>
                <c:pt idx="81442">
                  <c:v>1555671600</c:v>
                </c:pt>
                <c:pt idx="81443">
                  <c:v>1555675200</c:v>
                </c:pt>
                <c:pt idx="81444">
                  <c:v>1555678800</c:v>
                </c:pt>
                <c:pt idx="81445">
                  <c:v>1555682400</c:v>
                </c:pt>
                <c:pt idx="81446">
                  <c:v>1555686000</c:v>
                </c:pt>
                <c:pt idx="81447">
                  <c:v>1555689600</c:v>
                </c:pt>
                <c:pt idx="81448">
                  <c:v>1555693200</c:v>
                </c:pt>
                <c:pt idx="81449">
                  <c:v>1555696800</c:v>
                </c:pt>
                <c:pt idx="81450">
                  <c:v>1555700400</c:v>
                </c:pt>
                <c:pt idx="81451">
                  <c:v>1555704000</c:v>
                </c:pt>
                <c:pt idx="81452">
                  <c:v>1555707600</c:v>
                </c:pt>
                <c:pt idx="81453">
                  <c:v>1555711200</c:v>
                </c:pt>
                <c:pt idx="81454">
                  <c:v>1555714800</c:v>
                </c:pt>
                <c:pt idx="81455">
                  <c:v>1555718400</c:v>
                </c:pt>
                <c:pt idx="81456">
                  <c:v>1555722000</c:v>
                </c:pt>
                <c:pt idx="81457">
                  <c:v>1555725600</c:v>
                </c:pt>
                <c:pt idx="81458">
                  <c:v>1555729200</c:v>
                </c:pt>
                <c:pt idx="81459">
                  <c:v>1555732800</c:v>
                </c:pt>
                <c:pt idx="81460">
                  <c:v>1555736400</c:v>
                </c:pt>
                <c:pt idx="81461">
                  <c:v>1555740000</c:v>
                </c:pt>
                <c:pt idx="81462">
                  <c:v>1555743600</c:v>
                </c:pt>
                <c:pt idx="81463">
                  <c:v>1555747200</c:v>
                </c:pt>
                <c:pt idx="81464">
                  <c:v>1555750800</c:v>
                </c:pt>
                <c:pt idx="81465">
                  <c:v>1555754400</c:v>
                </c:pt>
                <c:pt idx="81466">
                  <c:v>1555758000</c:v>
                </c:pt>
                <c:pt idx="81467">
                  <c:v>1555761600</c:v>
                </c:pt>
                <c:pt idx="81468">
                  <c:v>1555765200</c:v>
                </c:pt>
                <c:pt idx="81469">
                  <c:v>1555768800</c:v>
                </c:pt>
                <c:pt idx="81470">
                  <c:v>1555772400</c:v>
                </c:pt>
                <c:pt idx="81471">
                  <c:v>1555776000</c:v>
                </c:pt>
                <c:pt idx="81472">
                  <c:v>1555779600</c:v>
                </c:pt>
                <c:pt idx="81473">
                  <c:v>1555783200</c:v>
                </c:pt>
                <c:pt idx="81474">
                  <c:v>1555786800</c:v>
                </c:pt>
                <c:pt idx="81475">
                  <c:v>1555790400</c:v>
                </c:pt>
                <c:pt idx="81476">
                  <c:v>1555794000</c:v>
                </c:pt>
                <c:pt idx="81477">
                  <c:v>1555797600</c:v>
                </c:pt>
                <c:pt idx="81478">
                  <c:v>1555801200</c:v>
                </c:pt>
                <c:pt idx="81479">
                  <c:v>1555804800</c:v>
                </c:pt>
                <c:pt idx="81480">
                  <c:v>1555808400</c:v>
                </c:pt>
                <c:pt idx="81481">
                  <c:v>1555812000</c:v>
                </c:pt>
                <c:pt idx="81482">
                  <c:v>1555815600</c:v>
                </c:pt>
                <c:pt idx="81483">
                  <c:v>1555819200</c:v>
                </c:pt>
                <c:pt idx="81484">
                  <c:v>1555822800</c:v>
                </c:pt>
                <c:pt idx="81485">
                  <c:v>1555826400</c:v>
                </c:pt>
                <c:pt idx="81486">
                  <c:v>1555830000</c:v>
                </c:pt>
                <c:pt idx="81487">
                  <c:v>1555833600</c:v>
                </c:pt>
                <c:pt idx="81488">
                  <c:v>1555837200</c:v>
                </c:pt>
                <c:pt idx="81489">
                  <c:v>1555840800</c:v>
                </c:pt>
                <c:pt idx="81490">
                  <c:v>1555844400</c:v>
                </c:pt>
                <c:pt idx="81491">
                  <c:v>1555848000</c:v>
                </c:pt>
                <c:pt idx="81492">
                  <c:v>1555851600</c:v>
                </c:pt>
                <c:pt idx="81493">
                  <c:v>1555855200</c:v>
                </c:pt>
                <c:pt idx="81494">
                  <c:v>1555858800</c:v>
                </c:pt>
                <c:pt idx="81495">
                  <c:v>1555862400</c:v>
                </c:pt>
                <c:pt idx="81496">
                  <c:v>1555866000</c:v>
                </c:pt>
                <c:pt idx="81497">
                  <c:v>1555869600</c:v>
                </c:pt>
                <c:pt idx="81498">
                  <c:v>1555873200</c:v>
                </c:pt>
                <c:pt idx="81499">
                  <c:v>1555876800</c:v>
                </c:pt>
                <c:pt idx="81500">
                  <c:v>1555880400</c:v>
                </c:pt>
                <c:pt idx="81501">
                  <c:v>1555884000</c:v>
                </c:pt>
                <c:pt idx="81502">
                  <c:v>1555887600</c:v>
                </c:pt>
                <c:pt idx="81503">
                  <c:v>1555891200</c:v>
                </c:pt>
                <c:pt idx="81504">
                  <c:v>1555894800</c:v>
                </c:pt>
                <c:pt idx="81505">
                  <c:v>1555898400</c:v>
                </c:pt>
                <c:pt idx="81506">
                  <c:v>1555902000</c:v>
                </c:pt>
                <c:pt idx="81507">
                  <c:v>1555905600</c:v>
                </c:pt>
                <c:pt idx="81508">
                  <c:v>1555909200</c:v>
                </c:pt>
                <c:pt idx="81509">
                  <c:v>1555912800</c:v>
                </c:pt>
                <c:pt idx="81510">
                  <c:v>1555916400</c:v>
                </c:pt>
                <c:pt idx="81511">
                  <c:v>1555920000</c:v>
                </c:pt>
                <c:pt idx="81512">
                  <c:v>1555923600</c:v>
                </c:pt>
                <c:pt idx="81513">
                  <c:v>1555927200</c:v>
                </c:pt>
                <c:pt idx="81514">
                  <c:v>1555930800</c:v>
                </c:pt>
                <c:pt idx="81515">
                  <c:v>1555934400</c:v>
                </c:pt>
                <c:pt idx="81516">
                  <c:v>1555938000</c:v>
                </c:pt>
                <c:pt idx="81517">
                  <c:v>1555941600</c:v>
                </c:pt>
                <c:pt idx="81518">
                  <c:v>1555945200</c:v>
                </c:pt>
                <c:pt idx="81519">
                  <c:v>1555948800</c:v>
                </c:pt>
                <c:pt idx="81520">
                  <c:v>1555952400</c:v>
                </c:pt>
                <c:pt idx="81521">
                  <c:v>1555956000</c:v>
                </c:pt>
                <c:pt idx="81522">
                  <c:v>1555959600</c:v>
                </c:pt>
                <c:pt idx="81523">
                  <c:v>1555963200</c:v>
                </c:pt>
                <c:pt idx="81524">
                  <c:v>1555966800</c:v>
                </c:pt>
                <c:pt idx="81525">
                  <c:v>1555970400</c:v>
                </c:pt>
                <c:pt idx="81526">
                  <c:v>1555974000</c:v>
                </c:pt>
                <c:pt idx="81527">
                  <c:v>1555977600</c:v>
                </c:pt>
                <c:pt idx="81528">
                  <c:v>1555981200</c:v>
                </c:pt>
                <c:pt idx="81529">
                  <c:v>1555984800</c:v>
                </c:pt>
                <c:pt idx="81530">
                  <c:v>1555988400</c:v>
                </c:pt>
                <c:pt idx="81531">
                  <c:v>1555992000</c:v>
                </c:pt>
                <c:pt idx="81532">
                  <c:v>1555995600</c:v>
                </c:pt>
                <c:pt idx="81533">
                  <c:v>1555999200</c:v>
                </c:pt>
                <c:pt idx="81534">
                  <c:v>1556002800</c:v>
                </c:pt>
                <c:pt idx="81535">
                  <c:v>1556006400</c:v>
                </c:pt>
                <c:pt idx="81536">
                  <c:v>1556010000</c:v>
                </c:pt>
                <c:pt idx="81537">
                  <c:v>1556013600</c:v>
                </c:pt>
                <c:pt idx="81538">
                  <c:v>1556017200</c:v>
                </c:pt>
                <c:pt idx="81539">
                  <c:v>1556020800</c:v>
                </c:pt>
                <c:pt idx="81540">
                  <c:v>1556024400</c:v>
                </c:pt>
                <c:pt idx="81541">
                  <c:v>1556028000</c:v>
                </c:pt>
                <c:pt idx="81542">
                  <c:v>1556031600</c:v>
                </c:pt>
                <c:pt idx="81543">
                  <c:v>1556035200</c:v>
                </c:pt>
                <c:pt idx="81544">
                  <c:v>1556038800</c:v>
                </c:pt>
                <c:pt idx="81545">
                  <c:v>1556042400</c:v>
                </c:pt>
                <c:pt idx="81546">
                  <c:v>1556046000</c:v>
                </c:pt>
                <c:pt idx="81547">
                  <c:v>1556049600</c:v>
                </c:pt>
                <c:pt idx="81548">
                  <c:v>1556053200</c:v>
                </c:pt>
                <c:pt idx="81549">
                  <c:v>1556056800</c:v>
                </c:pt>
                <c:pt idx="81550">
                  <c:v>1556060400</c:v>
                </c:pt>
                <c:pt idx="81551">
                  <c:v>1556064000</c:v>
                </c:pt>
                <c:pt idx="81552">
                  <c:v>1556067600</c:v>
                </c:pt>
                <c:pt idx="81553">
                  <c:v>1556071200</c:v>
                </c:pt>
                <c:pt idx="81554">
                  <c:v>1556074800</c:v>
                </c:pt>
                <c:pt idx="81555">
                  <c:v>1556078400</c:v>
                </c:pt>
                <c:pt idx="81556">
                  <c:v>1556082000</c:v>
                </c:pt>
                <c:pt idx="81557">
                  <c:v>1556085600</c:v>
                </c:pt>
                <c:pt idx="81558">
                  <c:v>1556089200</c:v>
                </c:pt>
                <c:pt idx="81559">
                  <c:v>1556092800</c:v>
                </c:pt>
                <c:pt idx="81560">
                  <c:v>1556096400</c:v>
                </c:pt>
                <c:pt idx="81561">
                  <c:v>1556100000</c:v>
                </c:pt>
                <c:pt idx="81562">
                  <c:v>1556103600</c:v>
                </c:pt>
                <c:pt idx="81563">
                  <c:v>1556107200</c:v>
                </c:pt>
                <c:pt idx="81564">
                  <c:v>1556110800</c:v>
                </c:pt>
                <c:pt idx="81565">
                  <c:v>1556114400</c:v>
                </c:pt>
                <c:pt idx="81566">
                  <c:v>1556118000</c:v>
                </c:pt>
                <c:pt idx="81567">
                  <c:v>1556121600</c:v>
                </c:pt>
                <c:pt idx="81568">
                  <c:v>1556125200</c:v>
                </c:pt>
                <c:pt idx="81569">
                  <c:v>1556128800</c:v>
                </c:pt>
                <c:pt idx="81570">
                  <c:v>1556132400</c:v>
                </c:pt>
                <c:pt idx="81571">
                  <c:v>1556136000</c:v>
                </c:pt>
                <c:pt idx="81572">
                  <c:v>1556139600</c:v>
                </c:pt>
                <c:pt idx="81573">
                  <c:v>1556143200</c:v>
                </c:pt>
                <c:pt idx="81574">
                  <c:v>1556146800</c:v>
                </c:pt>
                <c:pt idx="81575">
                  <c:v>1556150400</c:v>
                </c:pt>
                <c:pt idx="81576">
                  <c:v>1556154000</c:v>
                </c:pt>
                <c:pt idx="81577">
                  <c:v>1556157600</c:v>
                </c:pt>
                <c:pt idx="81578">
                  <c:v>1556161200</c:v>
                </c:pt>
                <c:pt idx="81579">
                  <c:v>1556164800</c:v>
                </c:pt>
                <c:pt idx="81580">
                  <c:v>1556168400</c:v>
                </c:pt>
                <c:pt idx="81581">
                  <c:v>1556172000</c:v>
                </c:pt>
                <c:pt idx="81582">
                  <c:v>1556175600</c:v>
                </c:pt>
                <c:pt idx="81583">
                  <c:v>1556179200</c:v>
                </c:pt>
                <c:pt idx="81584">
                  <c:v>1556182800</c:v>
                </c:pt>
                <c:pt idx="81585">
                  <c:v>1556186400</c:v>
                </c:pt>
                <c:pt idx="81586">
                  <c:v>1556190000</c:v>
                </c:pt>
                <c:pt idx="81587">
                  <c:v>1556193600</c:v>
                </c:pt>
                <c:pt idx="81588">
                  <c:v>1556197200</c:v>
                </c:pt>
                <c:pt idx="81589">
                  <c:v>1556200800</c:v>
                </c:pt>
                <c:pt idx="81590">
                  <c:v>1556204400</c:v>
                </c:pt>
                <c:pt idx="81591">
                  <c:v>1556208000</c:v>
                </c:pt>
                <c:pt idx="81592">
                  <c:v>1556211600</c:v>
                </c:pt>
                <c:pt idx="81593">
                  <c:v>1556215200</c:v>
                </c:pt>
                <c:pt idx="81594">
                  <c:v>1556218800</c:v>
                </c:pt>
                <c:pt idx="81595">
                  <c:v>1556222400</c:v>
                </c:pt>
                <c:pt idx="81596">
                  <c:v>1556226000</c:v>
                </c:pt>
                <c:pt idx="81597">
                  <c:v>1556229600</c:v>
                </c:pt>
                <c:pt idx="81598">
                  <c:v>1556233200</c:v>
                </c:pt>
                <c:pt idx="81599">
                  <c:v>1556236800</c:v>
                </c:pt>
                <c:pt idx="81600">
                  <c:v>1556240400</c:v>
                </c:pt>
                <c:pt idx="81601">
                  <c:v>1556244000</c:v>
                </c:pt>
                <c:pt idx="81602">
                  <c:v>1556247600</c:v>
                </c:pt>
                <c:pt idx="81603">
                  <c:v>1556251200</c:v>
                </c:pt>
                <c:pt idx="81604">
                  <c:v>1556254800</c:v>
                </c:pt>
                <c:pt idx="81605">
                  <c:v>1556258400</c:v>
                </c:pt>
                <c:pt idx="81606">
                  <c:v>1556262000</c:v>
                </c:pt>
                <c:pt idx="81607">
                  <c:v>1556265600</c:v>
                </c:pt>
                <c:pt idx="81608">
                  <c:v>1556269200</c:v>
                </c:pt>
                <c:pt idx="81609">
                  <c:v>1556272800</c:v>
                </c:pt>
                <c:pt idx="81610">
                  <c:v>1556276400</c:v>
                </c:pt>
                <c:pt idx="81611">
                  <c:v>1556280000</c:v>
                </c:pt>
                <c:pt idx="81612">
                  <c:v>1556283600</c:v>
                </c:pt>
                <c:pt idx="81613">
                  <c:v>1556287200</c:v>
                </c:pt>
                <c:pt idx="81614">
                  <c:v>1556290800</c:v>
                </c:pt>
                <c:pt idx="81615">
                  <c:v>1556294400</c:v>
                </c:pt>
                <c:pt idx="81616">
                  <c:v>1556298000</c:v>
                </c:pt>
                <c:pt idx="81617">
                  <c:v>1556301600</c:v>
                </c:pt>
                <c:pt idx="81618">
                  <c:v>1556305200</c:v>
                </c:pt>
                <c:pt idx="81619">
                  <c:v>1556308800</c:v>
                </c:pt>
                <c:pt idx="81620">
                  <c:v>1556312400</c:v>
                </c:pt>
                <c:pt idx="81621">
                  <c:v>1556316000</c:v>
                </c:pt>
                <c:pt idx="81622">
                  <c:v>1556319600</c:v>
                </c:pt>
                <c:pt idx="81623">
                  <c:v>1556323200</c:v>
                </c:pt>
                <c:pt idx="81624">
                  <c:v>1556326800</c:v>
                </c:pt>
                <c:pt idx="81625">
                  <c:v>1556330400</c:v>
                </c:pt>
                <c:pt idx="81626">
                  <c:v>1556334000</c:v>
                </c:pt>
                <c:pt idx="81627">
                  <c:v>1556337600</c:v>
                </c:pt>
                <c:pt idx="81628">
                  <c:v>1556341200</c:v>
                </c:pt>
                <c:pt idx="81629">
                  <c:v>1556344800</c:v>
                </c:pt>
                <c:pt idx="81630">
                  <c:v>1556348400</c:v>
                </c:pt>
                <c:pt idx="81631">
                  <c:v>1556352000</c:v>
                </c:pt>
                <c:pt idx="81632">
                  <c:v>1556355600</c:v>
                </c:pt>
                <c:pt idx="81633">
                  <c:v>1556359200</c:v>
                </c:pt>
                <c:pt idx="81634">
                  <c:v>1556362800</c:v>
                </c:pt>
                <c:pt idx="81635">
                  <c:v>1556366400</c:v>
                </c:pt>
                <c:pt idx="81636">
                  <c:v>1556370000</c:v>
                </c:pt>
                <c:pt idx="81637">
                  <c:v>1556373600</c:v>
                </c:pt>
                <c:pt idx="81638">
                  <c:v>1556377200</c:v>
                </c:pt>
                <c:pt idx="81639">
                  <c:v>1556380800</c:v>
                </c:pt>
                <c:pt idx="81640">
                  <c:v>1556384400</c:v>
                </c:pt>
                <c:pt idx="81641">
                  <c:v>1556388000</c:v>
                </c:pt>
                <c:pt idx="81642">
                  <c:v>1556391600</c:v>
                </c:pt>
                <c:pt idx="81643">
                  <c:v>1556395200</c:v>
                </c:pt>
                <c:pt idx="81644">
                  <c:v>1556398800</c:v>
                </c:pt>
                <c:pt idx="81645">
                  <c:v>1556402400</c:v>
                </c:pt>
                <c:pt idx="81646">
                  <c:v>1556406000</c:v>
                </c:pt>
                <c:pt idx="81647">
                  <c:v>1556409600</c:v>
                </c:pt>
                <c:pt idx="81648">
                  <c:v>1556413200</c:v>
                </c:pt>
                <c:pt idx="81649">
                  <c:v>1556416800</c:v>
                </c:pt>
                <c:pt idx="81650">
                  <c:v>1556420400</c:v>
                </c:pt>
                <c:pt idx="81651">
                  <c:v>1556424000</c:v>
                </c:pt>
                <c:pt idx="81652">
                  <c:v>1556427600</c:v>
                </c:pt>
                <c:pt idx="81653">
                  <c:v>1556431200</c:v>
                </c:pt>
                <c:pt idx="81654">
                  <c:v>1556434800</c:v>
                </c:pt>
                <c:pt idx="81655">
                  <c:v>1556438400</c:v>
                </c:pt>
                <c:pt idx="81656">
                  <c:v>1556442000</c:v>
                </c:pt>
                <c:pt idx="81657">
                  <c:v>1556445600</c:v>
                </c:pt>
                <c:pt idx="81658">
                  <c:v>1556449200</c:v>
                </c:pt>
                <c:pt idx="81659">
                  <c:v>1556452800</c:v>
                </c:pt>
                <c:pt idx="81660">
                  <c:v>1556456400</c:v>
                </c:pt>
                <c:pt idx="81661">
                  <c:v>1556460000</c:v>
                </c:pt>
                <c:pt idx="81662">
                  <c:v>1556463600</c:v>
                </c:pt>
                <c:pt idx="81663">
                  <c:v>1556467200</c:v>
                </c:pt>
                <c:pt idx="81664">
                  <c:v>1556470800</c:v>
                </c:pt>
                <c:pt idx="81665">
                  <c:v>1556474400</c:v>
                </c:pt>
                <c:pt idx="81666">
                  <c:v>1556478000</c:v>
                </c:pt>
                <c:pt idx="81667">
                  <c:v>1556481600</c:v>
                </c:pt>
                <c:pt idx="81668">
                  <c:v>1556485200</c:v>
                </c:pt>
                <c:pt idx="81669">
                  <c:v>1556488800</c:v>
                </c:pt>
                <c:pt idx="81670">
                  <c:v>1556492400</c:v>
                </c:pt>
                <c:pt idx="81671">
                  <c:v>1556496000</c:v>
                </c:pt>
                <c:pt idx="81672">
                  <c:v>1556499600</c:v>
                </c:pt>
                <c:pt idx="81673">
                  <c:v>1556503200</c:v>
                </c:pt>
                <c:pt idx="81674">
                  <c:v>1556506800</c:v>
                </c:pt>
                <c:pt idx="81675">
                  <c:v>1556510400</c:v>
                </c:pt>
                <c:pt idx="81676">
                  <c:v>1556514000</c:v>
                </c:pt>
                <c:pt idx="81677">
                  <c:v>1556517600</c:v>
                </c:pt>
                <c:pt idx="81678">
                  <c:v>1556521200</c:v>
                </c:pt>
                <c:pt idx="81679">
                  <c:v>1556524800</c:v>
                </c:pt>
                <c:pt idx="81680">
                  <c:v>1556528400</c:v>
                </c:pt>
                <c:pt idx="81681">
                  <c:v>1556532000</c:v>
                </c:pt>
                <c:pt idx="81682">
                  <c:v>1556535600</c:v>
                </c:pt>
                <c:pt idx="81683">
                  <c:v>1556539200</c:v>
                </c:pt>
                <c:pt idx="81684">
                  <c:v>1556542800</c:v>
                </c:pt>
                <c:pt idx="81685">
                  <c:v>1556546400</c:v>
                </c:pt>
                <c:pt idx="81686">
                  <c:v>1556550000</c:v>
                </c:pt>
                <c:pt idx="81687">
                  <c:v>1556553600</c:v>
                </c:pt>
                <c:pt idx="81688">
                  <c:v>1556557200</c:v>
                </c:pt>
                <c:pt idx="81689">
                  <c:v>1556560800</c:v>
                </c:pt>
                <c:pt idx="81690">
                  <c:v>1556564400</c:v>
                </c:pt>
                <c:pt idx="81691">
                  <c:v>1556568000</c:v>
                </c:pt>
                <c:pt idx="81692">
                  <c:v>1556571600</c:v>
                </c:pt>
                <c:pt idx="81693">
                  <c:v>1556575200</c:v>
                </c:pt>
                <c:pt idx="81694">
                  <c:v>1556578800</c:v>
                </c:pt>
                <c:pt idx="81695">
                  <c:v>1556582400</c:v>
                </c:pt>
                <c:pt idx="81696">
                  <c:v>1556586000</c:v>
                </c:pt>
                <c:pt idx="81697">
                  <c:v>1556589600</c:v>
                </c:pt>
                <c:pt idx="81698">
                  <c:v>1556593200</c:v>
                </c:pt>
                <c:pt idx="81699">
                  <c:v>1556596800</c:v>
                </c:pt>
                <c:pt idx="81700">
                  <c:v>1556600400</c:v>
                </c:pt>
                <c:pt idx="81701">
                  <c:v>1556604000</c:v>
                </c:pt>
                <c:pt idx="81702">
                  <c:v>1556607600</c:v>
                </c:pt>
                <c:pt idx="81703">
                  <c:v>1556611200</c:v>
                </c:pt>
                <c:pt idx="81704">
                  <c:v>1556614800</c:v>
                </c:pt>
                <c:pt idx="81705">
                  <c:v>1556618400</c:v>
                </c:pt>
                <c:pt idx="81706">
                  <c:v>1556622000</c:v>
                </c:pt>
                <c:pt idx="81707">
                  <c:v>1556625600</c:v>
                </c:pt>
                <c:pt idx="81708">
                  <c:v>1556629200</c:v>
                </c:pt>
                <c:pt idx="81709">
                  <c:v>1556632800</c:v>
                </c:pt>
                <c:pt idx="81710">
                  <c:v>1556636400</c:v>
                </c:pt>
                <c:pt idx="81711">
                  <c:v>1556640000</c:v>
                </c:pt>
                <c:pt idx="81712">
                  <c:v>1556643600</c:v>
                </c:pt>
                <c:pt idx="81713">
                  <c:v>1556647200</c:v>
                </c:pt>
                <c:pt idx="81714">
                  <c:v>1556650800</c:v>
                </c:pt>
                <c:pt idx="81715">
                  <c:v>1556654400</c:v>
                </c:pt>
                <c:pt idx="81716">
                  <c:v>1556658000</c:v>
                </c:pt>
                <c:pt idx="81717">
                  <c:v>1556661600</c:v>
                </c:pt>
                <c:pt idx="81718">
                  <c:v>1556665200</c:v>
                </c:pt>
                <c:pt idx="81719">
                  <c:v>1556668800</c:v>
                </c:pt>
                <c:pt idx="81720">
                  <c:v>1556672400</c:v>
                </c:pt>
                <c:pt idx="81721">
                  <c:v>1556676000</c:v>
                </c:pt>
                <c:pt idx="81722">
                  <c:v>1556679600</c:v>
                </c:pt>
                <c:pt idx="81723">
                  <c:v>1556683200</c:v>
                </c:pt>
                <c:pt idx="81724">
                  <c:v>1556686800</c:v>
                </c:pt>
                <c:pt idx="81725">
                  <c:v>1556690400</c:v>
                </c:pt>
                <c:pt idx="81726">
                  <c:v>1556694000</c:v>
                </c:pt>
                <c:pt idx="81727">
                  <c:v>1556697600</c:v>
                </c:pt>
                <c:pt idx="81728">
                  <c:v>1556701200</c:v>
                </c:pt>
                <c:pt idx="81729">
                  <c:v>1556704800</c:v>
                </c:pt>
                <c:pt idx="81730">
                  <c:v>1556708400</c:v>
                </c:pt>
                <c:pt idx="81731">
                  <c:v>1556712000</c:v>
                </c:pt>
                <c:pt idx="81732">
                  <c:v>1556715600</c:v>
                </c:pt>
                <c:pt idx="81733">
                  <c:v>1556719200</c:v>
                </c:pt>
                <c:pt idx="81734">
                  <c:v>1556722800</c:v>
                </c:pt>
                <c:pt idx="81735">
                  <c:v>1556726400</c:v>
                </c:pt>
                <c:pt idx="81736">
                  <c:v>1556730000</c:v>
                </c:pt>
                <c:pt idx="81737">
                  <c:v>1556733600</c:v>
                </c:pt>
                <c:pt idx="81738">
                  <c:v>1556737200</c:v>
                </c:pt>
                <c:pt idx="81739">
                  <c:v>1556740800</c:v>
                </c:pt>
                <c:pt idx="81740">
                  <c:v>1556744400</c:v>
                </c:pt>
                <c:pt idx="81741">
                  <c:v>1556748000</c:v>
                </c:pt>
                <c:pt idx="81742">
                  <c:v>1556751600</c:v>
                </c:pt>
                <c:pt idx="81743">
                  <c:v>1556755200</c:v>
                </c:pt>
                <c:pt idx="81744">
                  <c:v>1556758800</c:v>
                </c:pt>
                <c:pt idx="81745">
                  <c:v>1556762400</c:v>
                </c:pt>
                <c:pt idx="81746">
                  <c:v>1556766000</c:v>
                </c:pt>
                <c:pt idx="81747">
                  <c:v>1556769600</c:v>
                </c:pt>
                <c:pt idx="81748">
                  <c:v>1556773200</c:v>
                </c:pt>
                <c:pt idx="81749">
                  <c:v>1556776800</c:v>
                </c:pt>
                <c:pt idx="81750">
                  <c:v>1556780400</c:v>
                </c:pt>
                <c:pt idx="81751">
                  <c:v>1556784000</c:v>
                </c:pt>
                <c:pt idx="81752">
                  <c:v>1556787600</c:v>
                </c:pt>
                <c:pt idx="81753">
                  <c:v>1556791200</c:v>
                </c:pt>
                <c:pt idx="81754">
                  <c:v>1556794800</c:v>
                </c:pt>
                <c:pt idx="81755">
                  <c:v>1556798400</c:v>
                </c:pt>
                <c:pt idx="81756">
                  <c:v>1556802000</c:v>
                </c:pt>
                <c:pt idx="81757">
                  <c:v>1556805600</c:v>
                </c:pt>
                <c:pt idx="81758">
                  <c:v>1556809200</c:v>
                </c:pt>
                <c:pt idx="81759">
                  <c:v>1556812800</c:v>
                </c:pt>
                <c:pt idx="81760">
                  <c:v>1556816400</c:v>
                </c:pt>
                <c:pt idx="81761">
                  <c:v>1556820000</c:v>
                </c:pt>
                <c:pt idx="81762">
                  <c:v>1556823600</c:v>
                </c:pt>
                <c:pt idx="81763">
                  <c:v>1556827200</c:v>
                </c:pt>
                <c:pt idx="81764">
                  <c:v>1556830800</c:v>
                </c:pt>
                <c:pt idx="81765">
                  <c:v>1556834400</c:v>
                </c:pt>
                <c:pt idx="81766">
                  <c:v>1556838000</c:v>
                </c:pt>
                <c:pt idx="81767">
                  <c:v>1556841600</c:v>
                </c:pt>
                <c:pt idx="81768">
                  <c:v>1556845200</c:v>
                </c:pt>
                <c:pt idx="81769">
                  <c:v>1556848800</c:v>
                </c:pt>
                <c:pt idx="81770">
                  <c:v>1556852400</c:v>
                </c:pt>
                <c:pt idx="81771">
                  <c:v>1556856000</c:v>
                </c:pt>
                <c:pt idx="81772">
                  <c:v>1556859600</c:v>
                </c:pt>
                <c:pt idx="81773">
                  <c:v>1556863200</c:v>
                </c:pt>
                <c:pt idx="81774">
                  <c:v>1556866800</c:v>
                </c:pt>
                <c:pt idx="81775">
                  <c:v>1556870400</c:v>
                </c:pt>
                <c:pt idx="81776">
                  <c:v>1556874000</c:v>
                </c:pt>
                <c:pt idx="81777">
                  <c:v>1556877600</c:v>
                </c:pt>
                <c:pt idx="81778">
                  <c:v>1556881200</c:v>
                </c:pt>
                <c:pt idx="81779">
                  <c:v>1556884800</c:v>
                </c:pt>
                <c:pt idx="81780">
                  <c:v>1556888400</c:v>
                </c:pt>
                <c:pt idx="81781">
                  <c:v>1556892000</c:v>
                </c:pt>
                <c:pt idx="81782">
                  <c:v>1556895600</c:v>
                </c:pt>
                <c:pt idx="81783">
                  <c:v>1556899200</c:v>
                </c:pt>
                <c:pt idx="81784">
                  <c:v>1556902800</c:v>
                </c:pt>
                <c:pt idx="81785">
                  <c:v>1556906400</c:v>
                </c:pt>
                <c:pt idx="81786">
                  <c:v>1556910000</c:v>
                </c:pt>
                <c:pt idx="81787">
                  <c:v>1556913600</c:v>
                </c:pt>
                <c:pt idx="81788">
                  <c:v>1556917200</c:v>
                </c:pt>
                <c:pt idx="81789">
                  <c:v>1556920800</c:v>
                </c:pt>
                <c:pt idx="81790">
                  <c:v>1556924400</c:v>
                </c:pt>
                <c:pt idx="81791">
                  <c:v>1556928000</c:v>
                </c:pt>
                <c:pt idx="81792">
                  <c:v>1556931600</c:v>
                </c:pt>
                <c:pt idx="81793">
                  <c:v>1556935200</c:v>
                </c:pt>
                <c:pt idx="81794">
                  <c:v>1556938800</c:v>
                </c:pt>
                <c:pt idx="81795">
                  <c:v>1556942400</c:v>
                </c:pt>
                <c:pt idx="81796">
                  <c:v>1556946000</c:v>
                </c:pt>
                <c:pt idx="81797">
                  <c:v>1556949600</c:v>
                </c:pt>
                <c:pt idx="81798">
                  <c:v>1556953200</c:v>
                </c:pt>
                <c:pt idx="81799">
                  <c:v>1556956800</c:v>
                </c:pt>
                <c:pt idx="81800">
                  <c:v>1556960400</c:v>
                </c:pt>
                <c:pt idx="81801">
                  <c:v>1556964000</c:v>
                </c:pt>
                <c:pt idx="81802">
                  <c:v>1556967600</c:v>
                </c:pt>
                <c:pt idx="81803">
                  <c:v>1556971200</c:v>
                </c:pt>
                <c:pt idx="81804">
                  <c:v>1556974800</c:v>
                </c:pt>
                <c:pt idx="81805">
                  <c:v>1556978400</c:v>
                </c:pt>
                <c:pt idx="81806">
                  <c:v>1556982000</c:v>
                </c:pt>
                <c:pt idx="81807">
                  <c:v>1556985600</c:v>
                </c:pt>
                <c:pt idx="81808">
                  <c:v>1556989200</c:v>
                </c:pt>
                <c:pt idx="81809">
                  <c:v>1556992800</c:v>
                </c:pt>
                <c:pt idx="81810">
                  <c:v>1556996400</c:v>
                </c:pt>
                <c:pt idx="81811">
                  <c:v>1557000000</c:v>
                </c:pt>
                <c:pt idx="81812">
                  <c:v>1557003600</c:v>
                </c:pt>
                <c:pt idx="81813">
                  <c:v>1557007200</c:v>
                </c:pt>
                <c:pt idx="81814">
                  <c:v>1557010800</c:v>
                </c:pt>
                <c:pt idx="81815">
                  <c:v>1557014400</c:v>
                </c:pt>
                <c:pt idx="81816">
                  <c:v>1557018000</c:v>
                </c:pt>
                <c:pt idx="81817">
                  <c:v>1557021600</c:v>
                </c:pt>
                <c:pt idx="81818">
                  <c:v>1557025200</c:v>
                </c:pt>
                <c:pt idx="81819">
                  <c:v>1557028800</c:v>
                </c:pt>
                <c:pt idx="81820">
                  <c:v>1557032400</c:v>
                </c:pt>
                <c:pt idx="81821">
                  <c:v>1557036000</c:v>
                </c:pt>
                <c:pt idx="81822">
                  <c:v>1557039600</c:v>
                </c:pt>
                <c:pt idx="81823">
                  <c:v>1557043200</c:v>
                </c:pt>
                <c:pt idx="81824">
                  <c:v>1557046800</c:v>
                </c:pt>
                <c:pt idx="81825">
                  <c:v>1557050400</c:v>
                </c:pt>
                <c:pt idx="81826">
                  <c:v>1557054000</c:v>
                </c:pt>
                <c:pt idx="81827">
                  <c:v>1557057600</c:v>
                </c:pt>
                <c:pt idx="81828">
                  <c:v>1557061200</c:v>
                </c:pt>
                <c:pt idx="81829">
                  <c:v>1557064800</c:v>
                </c:pt>
                <c:pt idx="81830">
                  <c:v>1557068400</c:v>
                </c:pt>
                <c:pt idx="81831">
                  <c:v>1557072000</c:v>
                </c:pt>
                <c:pt idx="81832">
                  <c:v>1557075600</c:v>
                </c:pt>
                <c:pt idx="81833">
                  <c:v>1557079200</c:v>
                </c:pt>
                <c:pt idx="81834">
                  <c:v>1557082800</c:v>
                </c:pt>
                <c:pt idx="81835">
                  <c:v>1557086400</c:v>
                </c:pt>
                <c:pt idx="81836">
                  <c:v>1557090000</c:v>
                </c:pt>
                <c:pt idx="81837">
                  <c:v>1557093600</c:v>
                </c:pt>
                <c:pt idx="81838">
                  <c:v>1557097200</c:v>
                </c:pt>
                <c:pt idx="81839">
                  <c:v>1557100800</c:v>
                </c:pt>
                <c:pt idx="81840">
                  <c:v>1557104400</c:v>
                </c:pt>
                <c:pt idx="81841">
                  <c:v>1557108000</c:v>
                </c:pt>
                <c:pt idx="81842">
                  <c:v>1557111600</c:v>
                </c:pt>
                <c:pt idx="81843">
                  <c:v>1557115200</c:v>
                </c:pt>
                <c:pt idx="81844">
                  <c:v>1557118800</c:v>
                </c:pt>
                <c:pt idx="81845">
                  <c:v>1557122400</c:v>
                </c:pt>
                <c:pt idx="81846">
                  <c:v>1557126000</c:v>
                </c:pt>
                <c:pt idx="81847">
                  <c:v>1557129600</c:v>
                </c:pt>
                <c:pt idx="81848">
                  <c:v>1557133200</c:v>
                </c:pt>
                <c:pt idx="81849">
                  <c:v>1557136800</c:v>
                </c:pt>
                <c:pt idx="81850">
                  <c:v>1557140400</c:v>
                </c:pt>
                <c:pt idx="81851">
                  <c:v>1557144000</c:v>
                </c:pt>
                <c:pt idx="81852">
                  <c:v>1557147600</c:v>
                </c:pt>
                <c:pt idx="81853">
                  <c:v>1557151200</c:v>
                </c:pt>
                <c:pt idx="81854">
                  <c:v>1557154800</c:v>
                </c:pt>
                <c:pt idx="81855">
                  <c:v>1557158400</c:v>
                </c:pt>
                <c:pt idx="81856">
                  <c:v>1557162000</c:v>
                </c:pt>
                <c:pt idx="81857">
                  <c:v>1557165600</c:v>
                </c:pt>
                <c:pt idx="81858">
                  <c:v>1557169200</c:v>
                </c:pt>
                <c:pt idx="81859">
                  <c:v>1557172800</c:v>
                </c:pt>
                <c:pt idx="81860">
                  <c:v>1557176400</c:v>
                </c:pt>
                <c:pt idx="81861">
                  <c:v>1557180000</c:v>
                </c:pt>
                <c:pt idx="81862">
                  <c:v>1557183600</c:v>
                </c:pt>
                <c:pt idx="81863">
                  <c:v>1557187200</c:v>
                </c:pt>
                <c:pt idx="81864">
                  <c:v>1557190800</c:v>
                </c:pt>
                <c:pt idx="81865">
                  <c:v>1557194400</c:v>
                </c:pt>
                <c:pt idx="81866">
                  <c:v>1557198000</c:v>
                </c:pt>
                <c:pt idx="81867">
                  <c:v>1557201600</c:v>
                </c:pt>
                <c:pt idx="81868">
                  <c:v>1557205200</c:v>
                </c:pt>
                <c:pt idx="81869">
                  <c:v>1557208800</c:v>
                </c:pt>
                <c:pt idx="81870">
                  <c:v>1557212400</c:v>
                </c:pt>
                <c:pt idx="81871">
                  <c:v>1557216000</c:v>
                </c:pt>
                <c:pt idx="81872">
                  <c:v>1557219600</c:v>
                </c:pt>
                <c:pt idx="81873">
                  <c:v>1557223200</c:v>
                </c:pt>
                <c:pt idx="81874">
                  <c:v>1557226800</c:v>
                </c:pt>
                <c:pt idx="81875">
                  <c:v>1557230400</c:v>
                </c:pt>
                <c:pt idx="81876">
                  <c:v>1557234000</c:v>
                </c:pt>
                <c:pt idx="81877">
                  <c:v>1557237600</c:v>
                </c:pt>
                <c:pt idx="81878">
                  <c:v>1557241200</c:v>
                </c:pt>
                <c:pt idx="81879">
                  <c:v>1557244800</c:v>
                </c:pt>
                <c:pt idx="81880">
                  <c:v>1557248400</c:v>
                </c:pt>
                <c:pt idx="81881">
                  <c:v>1557252000</c:v>
                </c:pt>
                <c:pt idx="81882">
                  <c:v>1557255600</c:v>
                </c:pt>
                <c:pt idx="81883">
                  <c:v>1557259200</c:v>
                </c:pt>
                <c:pt idx="81884">
                  <c:v>1557262800</c:v>
                </c:pt>
                <c:pt idx="81885">
                  <c:v>1557266400</c:v>
                </c:pt>
                <c:pt idx="81886">
                  <c:v>1557270000</c:v>
                </c:pt>
                <c:pt idx="81887">
                  <c:v>1557273600</c:v>
                </c:pt>
                <c:pt idx="81888">
                  <c:v>1557277200</c:v>
                </c:pt>
                <c:pt idx="81889">
                  <c:v>1557280800</c:v>
                </c:pt>
                <c:pt idx="81890">
                  <c:v>1557284400</c:v>
                </c:pt>
                <c:pt idx="81891">
                  <c:v>1557288000</c:v>
                </c:pt>
                <c:pt idx="81892">
                  <c:v>1557291600</c:v>
                </c:pt>
                <c:pt idx="81893">
                  <c:v>1557295200</c:v>
                </c:pt>
                <c:pt idx="81894">
                  <c:v>1557298800</c:v>
                </c:pt>
                <c:pt idx="81895">
                  <c:v>1557302400</c:v>
                </c:pt>
                <c:pt idx="81896">
                  <c:v>1557306000</c:v>
                </c:pt>
                <c:pt idx="81897">
                  <c:v>1557309600</c:v>
                </c:pt>
                <c:pt idx="81898">
                  <c:v>1557313200</c:v>
                </c:pt>
                <c:pt idx="81899">
                  <c:v>1557316800</c:v>
                </c:pt>
                <c:pt idx="81900">
                  <c:v>1557320400</c:v>
                </c:pt>
                <c:pt idx="81901">
                  <c:v>1557324000</c:v>
                </c:pt>
                <c:pt idx="81902">
                  <c:v>1557327600</c:v>
                </c:pt>
                <c:pt idx="81903">
                  <c:v>1557331200</c:v>
                </c:pt>
                <c:pt idx="81904">
                  <c:v>1557334800</c:v>
                </c:pt>
                <c:pt idx="81905">
                  <c:v>1557338400</c:v>
                </c:pt>
                <c:pt idx="81906">
                  <c:v>1557342000</c:v>
                </c:pt>
                <c:pt idx="81907">
                  <c:v>1557345600</c:v>
                </c:pt>
                <c:pt idx="81908">
                  <c:v>1557349200</c:v>
                </c:pt>
                <c:pt idx="81909">
                  <c:v>1557352800</c:v>
                </c:pt>
                <c:pt idx="81910">
                  <c:v>1557356400</c:v>
                </c:pt>
                <c:pt idx="81911">
                  <c:v>1557360000</c:v>
                </c:pt>
                <c:pt idx="81912">
                  <c:v>1557363600</c:v>
                </c:pt>
                <c:pt idx="81913">
                  <c:v>1557367200</c:v>
                </c:pt>
                <c:pt idx="81914">
                  <c:v>1557370800</c:v>
                </c:pt>
                <c:pt idx="81915">
                  <c:v>1557374400</c:v>
                </c:pt>
                <c:pt idx="81916">
                  <c:v>1557378000</c:v>
                </c:pt>
                <c:pt idx="81917">
                  <c:v>1557381600</c:v>
                </c:pt>
                <c:pt idx="81918">
                  <c:v>1557385200</c:v>
                </c:pt>
                <c:pt idx="81919">
                  <c:v>1557388800</c:v>
                </c:pt>
                <c:pt idx="81920">
                  <c:v>1557392400</c:v>
                </c:pt>
                <c:pt idx="81921">
                  <c:v>1557396000</c:v>
                </c:pt>
                <c:pt idx="81922">
                  <c:v>1557399600</c:v>
                </c:pt>
                <c:pt idx="81923">
                  <c:v>1557403200</c:v>
                </c:pt>
                <c:pt idx="81924">
                  <c:v>1557406800</c:v>
                </c:pt>
                <c:pt idx="81925">
                  <c:v>1557410400</c:v>
                </c:pt>
                <c:pt idx="81926">
                  <c:v>1557414000</c:v>
                </c:pt>
                <c:pt idx="81927">
                  <c:v>1557417600</c:v>
                </c:pt>
                <c:pt idx="81928">
                  <c:v>1557421200</c:v>
                </c:pt>
                <c:pt idx="81929">
                  <c:v>1557424800</c:v>
                </c:pt>
                <c:pt idx="81930">
                  <c:v>1557428400</c:v>
                </c:pt>
                <c:pt idx="81931">
                  <c:v>1557432000</c:v>
                </c:pt>
                <c:pt idx="81932">
                  <c:v>1557435600</c:v>
                </c:pt>
                <c:pt idx="81933">
                  <c:v>1557439200</c:v>
                </c:pt>
                <c:pt idx="81934">
                  <c:v>1557442800</c:v>
                </c:pt>
                <c:pt idx="81935">
                  <c:v>1557446400</c:v>
                </c:pt>
                <c:pt idx="81936">
                  <c:v>1557450000</c:v>
                </c:pt>
                <c:pt idx="81937">
                  <c:v>1557453600</c:v>
                </c:pt>
                <c:pt idx="81938">
                  <c:v>1557457200</c:v>
                </c:pt>
                <c:pt idx="81939">
                  <c:v>1557460800</c:v>
                </c:pt>
                <c:pt idx="81940">
                  <c:v>1557464400</c:v>
                </c:pt>
                <c:pt idx="81941">
                  <c:v>1557468000</c:v>
                </c:pt>
                <c:pt idx="81942">
                  <c:v>1557471600</c:v>
                </c:pt>
                <c:pt idx="81943">
                  <c:v>1557475200</c:v>
                </c:pt>
                <c:pt idx="81944">
                  <c:v>1557478800</c:v>
                </c:pt>
                <c:pt idx="81945">
                  <c:v>1557482400</c:v>
                </c:pt>
                <c:pt idx="81946">
                  <c:v>1557486000</c:v>
                </c:pt>
                <c:pt idx="81947">
                  <c:v>1557489600</c:v>
                </c:pt>
                <c:pt idx="81948">
                  <c:v>1557493200</c:v>
                </c:pt>
                <c:pt idx="81949">
                  <c:v>1557496800</c:v>
                </c:pt>
                <c:pt idx="81950">
                  <c:v>1557500400</c:v>
                </c:pt>
                <c:pt idx="81951">
                  <c:v>1557504000</c:v>
                </c:pt>
                <c:pt idx="81952">
                  <c:v>1557507600</c:v>
                </c:pt>
                <c:pt idx="81953">
                  <c:v>1557511200</c:v>
                </c:pt>
                <c:pt idx="81954">
                  <c:v>1557514800</c:v>
                </c:pt>
                <c:pt idx="81955">
                  <c:v>1557518400</c:v>
                </c:pt>
                <c:pt idx="81956">
                  <c:v>1557522000</c:v>
                </c:pt>
                <c:pt idx="81957">
                  <c:v>1557525600</c:v>
                </c:pt>
                <c:pt idx="81958">
                  <c:v>1557529200</c:v>
                </c:pt>
                <c:pt idx="81959">
                  <c:v>1557532800</c:v>
                </c:pt>
                <c:pt idx="81960">
                  <c:v>1557536400</c:v>
                </c:pt>
                <c:pt idx="81961">
                  <c:v>1557540000</c:v>
                </c:pt>
                <c:pt idx="81962">
                  <c:v>1557543600</c:v>
                </c:pt>
                <c:pt idx="81963">
                  <c:v>1557547200</c:v>
                </c:pt>
                <c:pt idx="81964">
                  <c:v>1557550800</c:v>
                </c:pt>
                <c:pt idx="81965">
                  <c:v>1557554400</c:v>
                </c:pt>
                <c:pt idx="81966">
                  <c:v>1557558000</c:v>
                </c:pt>
                <c:pt idx="81967">
                  <c:v>1557561600</c:v>
                </c:pt>
                <c:pt idx="81968">
                  <c:v>1557565200</c:v>
                </c:pt>
                <c:pt idx="81969">
                  <c:v>1557568800</c:v>
                </c:pt>
                <c:pt idx="81970">
                  <c:v>1557572400</c:v>
                </c:pt>
                <c:pt idx="81971">
                  <c:v>1557576000</c:v>
                </c:pt>
                <c:pt idx="81972">
                  <c:v>1557579600</c:v>
                </c:pt>
                <c:pt idx="81973">
                  <c:v>1557583200</c:v>
                </c:pt>
                <c:pt idx="81974">
                  <c:v>1557586800</c:v>
                </c:pt>
                <c:pt idx="81975">
                  <c:v>1557590400</c:v>
                </c:pt>
                <c:pt idx="81976">
                  <c:v>1557594000</c:v>
                </c:pt>
                <c:pt idx="81977">
                  <c:v>1557597600</c:v>
                </c:pt>
                <c:pt idx="81978">
                  <c:v>1557601200</c:v>
                </c:pt>
                <c:pt idx="81979">
                  <c:v>1557604800</c:v>
                </c:pt>
                <c:pt idx="81980">
                  <c:v>1557608400</c:v>
                </c:pt>
                <c:pt idx="81981">
                  <c:v>1557612000</c:v>
                </c:pt>
                <c:pt idx="81982">
                  <c:v>1557615600</c:v>
                </c:pt>
                <c:pt idx="81983">
                  <c:v>1557619200</c:v>
                </c:pt>
                <c:pt idx="81984">
                  <c:v>1557622800</c:v>
                </c:pt>
                <c:pt idx="81985">
                  <c:v>1557626400</c:v>
                </c:pt>
                <c:pt idx="81986">
                  <c:v>1557630000</c:v>
                </c:pt>
                <c:pt idx="81987">
                  <c:v>1557633600</c:v>
                </c:pt>
                <c:pt idx="81988">
                  <c:v>1557637200</c:v>
                </c:pt>
                <c:pt idx="81989">
                  <c:v>1557640800</c:v>
                </c:pt>
                <c:pt idx="81990">
                  <c:v>1557644400</c:v>
                </c:pt>
                <c:pt idx="81991">
                  <c:v>1557648000</c:v>
                </c:pt>
                <c:pt idx="81992">
                  <c:v>1557651600</c:v>
                </c:pt>
                <c:pt idx="81993">
                  <c:v>1557655200</c:v>
                </c:pt>
                <c:pt idx="81994">
                  <c:v>1557658800</c:v>
                </c:pt>
                <c:pt idx="81995">
                  <c:v>1557662400</c:v>
                </c:pt>
                <c:pt idx="81996">
                  <c:v>1557666000</c:v>
                </c:pt>
                <c:pt idx="81997">
                  <c:v>1557669600</c:v>
                </c:pt>
                <c:pt idx="81998">
                  <c:v>1557673200</c:v>
                </c:pt>
                <c:pt idx="81999">
                  <c:v>1557676800</c:v>
                </c:pt>
                <c:pt idx="82000">
                  <c:v>1557680400</c:v>
                </c:pt>
                <c:pt idx="82001">
                  <c:v>1557684000</c:v>
                </c:pt>
                <c:pt idx="82002">
                  <c:v>1557687600</c:v>
                </c:pt>
                <c:pt idx="82003">
                  <c:v>1557691200</c:v>
                </c:pt>
                <c:pt idx="82004">
                  <c:v>1557694800</c:v>
                </c:pt>
                <c:pt idx="82005">
                  <c:v>1557698400</c:v>
                </c:pt>
                <c:pt idx="82006">
                  <c:v>1557702000</c:v>
                </c:pt>
                <c:pt idx="82007">
                  <c:v>1557705600</c:v>
                </c:pt>
                <c:pt idx="82008">
                  <c:v>1557709200</c:v>
                </c:pt>
                <c:pt idx="82009">
                  <c:v>1557712800</c:v>
                </c:pt>
                <c:pt idx="82010">
                  <c:v>1557716400</c:v>
                </c:pt>
                <c:pt idx="82011">
                  <c:v>1557720000</c:v>
                </c:pt>
                <c:pt idx="82012">
                  <c:v>1557723600</c:v>
                </c:pt>
                <c:pt idx="82013">
                  <c:v>1557727200</c:v>
                </c:pt>
                <c:pt idx="82014">
                  <c:v>1557730800</c:v>
                </c:pt>
                <c:pt idx="82015">
                  <c:v>1557734400</c:v>
                </c:pt>
                <c:pt idx="82016">
                  <c:v>1557738000</c:v>
                </c:pt>
                <c:pt idx="82017">
                  <c:v>1557741600</c:v>
                </c:pt>
                <c:pt idx="82018">
                  <c:v>1557745200</c:v>
                </c:pt>
                <c:pt idx="82019">
                  <c:v>1557748800</c:v>
                </c:pt>
                <c:pt idx="82020">
                  <c:v>1557752400</c:v>
                </c:pt>
                <c:pt idx="82021">
                  <c:v>1557756000</c:v>
                </c:pt>
                <c:pt idx="82022">
                  <c:v>1557759600</c:v>
                </c:pt>
                <c:pt idx="82023">
                  <c:v>1557763200</c:v>
                </c:pt>
                <c:pt idx="82024">
                  <c:v>1557766800</c:v>
                </c:pt>
                <c:pt idx="82025">
                  <c:v>1557770400</c:v>
                </c:pt>
                <c:pt idx="82026">
                  <c:v>1557774000</c:v>
                </c:pt>
                <c:pt idx="82027">
                  <c:v>1557777600</c:v>
                </c:pt>
                <c:pt idx="82028">
                  <c:v>1557781200</c:v>
                </c:pt>
                <c:pt idx="82029">
                  <c:v>1557784800</c:v>
                </c:pt>
                <c:pt idx="82030">
                  <c:v>1557788400</c:v>
                </c:pt>
                <c:pt idx="82031">
                  <c:v>1557792000</c:v>
                </c:pt>
                <c:pt idx="82032">
                  <c:v>1557795600</c:v>
                </c:pt>
                <c:pt idx="82033">
                  <c:v>1557799200</c:v>
                </c:pt>
                <c:pt idx="82034">
                  <c:v>1557802800</c:v>
                </c:pt>
                <c:pt idx="82035">
                  <c:v>1557806400</c:v>
                </c:pt>
                <c:pt idx="82036">
                  <c:v>1557810000</c:v>
                </c:pt>
                <c:pt idx="82037">
                  <c:v>1557813600</c:v>
                </c:pt>
                <c:pt idx="82038">
                  <c:v>1557817200</c:v>
                </c:pt>
                <c:pt idx="82039">
                  <c:v>1557820800</c:v>
                </c:pt>
                <c:pt idx="82040">
                  <c:v>1557824400</c:v>
                </c:pt>
                <c:pt idx="82041">
                  <c:v>1557828000</c:v>
                </c:pt>
                <c:pt idx="82042">
                  <c:v>1557831600</c:v>
                </c:pt>
                <c:pt idx="82043">
                  <c:v>1557835200</c:v>
                </c:pt>
                <c:pt idx="82044">
                  <c:v>1557838800</c:v>
                </c:pt>
                <c:pt idx="82045">
                  <c:v>1557842400</c:v>
                </c:pt>
                <c:pt idx="82046">
                  <c:v>1557846000</c:v>
                </c:pt>
                <c:pt idx="82047">
                  <c:v>1557849600</c:v>
                </c:pt>
                <c:pt idx="82048">
                  <c:v>1557853200</c:v>
                </c:pt>
                <c:pt idx="82049">
                  <c:v>1557856800</c:v>
                </c:pt>
                <c:pt idx="82050">
                  <c:v>1557860400</c:v>
                </c:pt>
                <c:pt idx="82051">
                  <c:v>1557864000</c:v>
                </c:pt>
                <c:pt idx="82052">
                  <c:v>1557867600</c:v>
                </c:pt>
                <c:pt idx="82053">
                  <c:v>1557871200</c:v>
                </c:pt>
                <c:pt idx="82054">
                  <c:v>1557874800</c:v>
                </c:pt>
                <c:pt idx="82055">
                  <c:v>1557878400</c:v>
                </c:pt>
                <c:pt idx="82056">
                  <c:v>1557882000</c:v>
                </c:pt>
                <c:pt idx="82057">
                  <c:v>1557885600</c:v>
                </c:pt>
                <c:pt idx="82058">
                  <c:v>1557889200</c:v>
                </c:pt>
                <c:pt idx="82059">
                  <c:v>1557892800</c:v>
                </c:pt>
                <c:pt idx="82060">
                  <c:v>1557896400</c:v>
                </c:pt>
                <c:pt idx="82061">
                  <c:v>1557900000</c:v>
                </c:pt>
                <c:pt idx="82062">
                  <c:v>1557903600</c:v>
                </c:pt>
                <c:pt idx="82063">
                  <c:v>1557907200</c:v>
                </c:pt>
                <c:pt idx="82064">
                  <c:v>1557910800</c:v>
                </c:pt>
                <c:pt idx="82065">
                  <c:v>1557914400</c:v>
                </c:pt>
                <c:pt idx="82066">
                  <c:v>1557918000</c:v>
                </c:pt>
                <c:pt idx="82067">
                  <c:v>1557921600</c:v>
                </c:pt>
                <c:pt idx="82068">
                  <c:v>1557925200</c:v>
                </c:pt>
                <c:pt idx="82069">
                  <c:v>1557928800</c:v>
                </c:pt>
                <c:pt idx="82070">
                  <c:v>1557932400</c:v>
                </c:pt>
                <c:pt idx="82071">
                  <c:v>1557936000</c:v>
                </c:pt>
                <c:pt idx="82072">
                  <c:v>1557939600</c:v>
                </c:pt>
                <c:pt idx="82073">
                  <c:v>1557943200</c:v>
                </c:pt>
                <c:pt idx="82074">
                  <c:v>1557946800</c:v>
                </c:pt>
                <c:pt idx="82075">
                  <c:v>1557950400</c:v>
                </c:pt>
                <c:pt idx="82076">
                  <c:v>1557954000</c:v>
                </c:pt>
                <c:pt idx="82077">
                  <c:v>1557957600</c:v>
                </c:pt>
                <c:pt idx="82078">
                  <c:v>1557961200</c:v>
                </c:pt>
                <c:pt idx="82079">
                  <c:v>1557964800</c:v>
                </c:pt>
                <c:pt idx="82080">
                  <c:v>1557968400</c:v>
                </c:pt>
                <c:pt idx="82081">
                  <c:v>1557972000</c:v>
                </c:pt>
                <c:pt idx="82082">
                  <c:v>1557975600</c:v>
                </c:pt>
                <c:pt idx="82083">
                  <c:v>1557979200</c:v>
                </c:pt>
                <c:pt idx="82084">
                  <c:v>1557982800</c:v>
                </c:pt>
                <c:pt idx="82085">
                  <c:v>1557986400</c:v>
                </c:pt>
                <c:pt idx="82086">
                  <c:v>1557990000</c:v>
                </c:pt>
                <c:pt idx="82087">
                  <c:v>1557993600</c:v>
                </c:pt>
                <c:pt idx="82088">
                  <c:v>1557997200</c:v>
                </c:pt>
                <c:pt idx="82089">
                  <c:v>1558000800</c:v>
                </c:pt>
                <c:pt idx="82090">
                  <c:v>1558004400</c:v>
                </c:pt>
                <c:pt idx="82091">
                  <c:v>1558008000</c:v>
                </c:pt>
                <c:pt idx="82092">
                  <c:v>1558011600</c:v>
                </c:pt>
                <c:pt idx="82093">
                  <c:v>1558015200</c:v>
                </c:pt>
                <c:pt idx="82094">
                  <c:v>1558018800</c:v>
                </c:pt>
                <c:pt idx="82095">
                  <c:v>1558022400</c:v>
                </c:pt>
                <c:pt idx="82096">
                  <c:v>1558026000</c:v>
                </c:pt>
                <c:pt idx="82097">
                  <c:v>1558029600</c:v>
                </c:pt>
                <c:pt idx="82098">
                  <c:v>1558033200</c:v>
                </c:pt>
                <c:pt idx="82099">
                  <c:v>1558036800</c:v>
                </c:pt>
                <c:pt idx="82100">
                  <c:v>1558040400</c:v>
                </c:pt>
                <c:pt idx="82101">
                  <c:v>1558044000</c:v>
                </c:pt>
                <c:pt idx="82102">
                  <c:v>1558047600</c:v>
                </c:pt>
                <c:pt idx="82103">
                  <c:v>1558051200</c:v>
                </c:pt>
                <c:pt idx="82104">
                  <c:v>1558054800</c:v>
                </c:pt>
                <c:pt idx="82105">
                  <c:v>1558058400</c:v>
                </c:pt>
                <c:pt idx="82106">
                  <c:v>1558062000</c:v>
                </c:pt>
                <c:pt idx="82107">
                  <c:v>1558065600</c:v>
                </c:pt>
                <c:pt idx="82108">
                  <c:v>1558069200</c:v>
                </c:pt>
                <c:pt idx="82109">
                  <c:v>1558072800</c:v>
                </c:pt>
                <c:pt idx="82110">
                  <c:v>1558076400</c:v>
                </c:pt>
                <c:pt idx="82111">
                  <c:v>1558080000</c:v>
                </c:pt>
                <c:pt idx="82112">
                  <c:v>1558083600</c:v>
                </c:pt>
                <c:pt idx="82113">
                  <c:v>1558087200</c:v>
                </c:pt>
                <c:pt idx="82114">
                  <c:v>1558090800</c:v>
                </c:pt>
                <c:pt idx="82115">
                  <c:v>1558094400</c:v>
                </c:pt>
                <c:pt idx="82116">
                  <c:v>1558098000</c:v>
                </c:pt>
                <c:pt idx="82117">
                  <c:v>1558101600</c:v>
                </c:pt>
                <c:pt idx="82118">
                  <c:v>1558105200</c:v>
                </c:pt>
                <c:pt idx="82119">
                  <c:v>1558108800</c:v>
                </c:pt>
                <c:pt idx="82120">
                  <c:v>1558112400</c:v>
                </c:pt>
                <c:pt idx="82121">
                  <c:v>1558116000</c:v>
                </c:pt>
                <c:pt idx="82122">
                  <c:v>1558119600</c:v>
                </c:pt>
                <c:pt idx="82123">
                  <c:v>1558123200</c:v>
                </c:pt>
                <c:pt idx="82124">
                  <c:v>1558126800</c:v>
                </c:pt>
                <c:pt idx="82125">
                  <c:v>1558130400</c:v>
                </c:pt>
                <c:pt idx="82126">
                  <c:v>1558134000</c:v>
                </c:pt>
                <c:pt idx="82127">
                  <c:v>1558137600</c:v>
                </c:pt>
                <c:pt idx="82128">
                  <c:v>1558141200</c:v>
                </c:pt>
                <c:pt idx="82129">
                  <c:v>1558144800</c:v>
                </c:pt>
                <c:pt idx="82130">
                  <c:v>1558148400</c:v>
                </c:pt>
                <c:pt idx="82131">
                  <c:v>1558152000</c:v>
                </c:pt>
                <c:pt idx="82132">
                  <c:v>1558155600</c:v>
                </c:pt>
                <c:pt idx="82133">
                  <c:v>1558159200</c:v>
                </c:pt>
                <c:pt idx="82134">
                  <c:v>1558162800</c:v>
                </c:pt>
                <c:pt idx="82135">
                  <c:v>1558166400</c:v>
                </c:pt>
                <c:pt idx="82136">
                  <c:v>1558170000</c:v>
                </c:pt>
                <c:pt idx="82137">
                  <c:v>1558173600</c:v>
                </c:pt>
                <c:pt idx="82138">
                  <c:v>1558177200</c:v>
                </c:pt>
                <c:pt idx="82139">
                  <c:v>1558180800</c:v>
                </c:pt>
                <c:pt idx="82140">
                  <c:v>1558184400</c:v>
                </c:pt>
                <c:pt idx="82141">
                  <c:v>1558188000</c:v>
                </c:pt>
                <c:pt idx="82142">
                  <c:v>1558191600</c:v>
                </c:pt>
                <c:pt idx="82143">
                  <c:v>1558195200</c:v>
                </c:pt>
                <c:pt idx="82144">
                  <c:v>1558198800</c:v>
                </c:pt>
                <c:pt idx="82145">
                  <c:v>1558202400</c:v>
                </c:pt>
                <c:pt idx="82146">
                  <c:v>1558206000</c:v>
                </c:pt>
                <c:pt idx="82147">
                  <c:v>1558209600</c:v>
                </c:pt>
                <c:pt idx="82148">
                  <c:v>1558213200</c:v>
                </c:pt>
                <c:pt idx="82149">
                  <c:v>1558216800</c:v>
                </c:pt>
                <c:pt idx="82150">
                  <c:v>1558220400</c:v>
                </c:pt>
                <c:pt idx="82151">
                  <c:v>1558224000</c:v>
                </c:pt>
                <c:pt idx="82152">
                  <c:v>1558227600</c:v>
                </c:pt>
                <c:pt idx="82153">
                  <c:v>1558231200</c:v>
                </c:pt>
                <c:pt idx="82154">
                  <c:v>1558234800</c:v>
                </c:pt>
                <c:pt idx="82155">
                  <c:v>1558238400</c:v>
                </c:pt>
                <c:pt idx="82156">
                  <c:v>1558242000</c:v>
                </c:pt>
                <c:pt idx="82157">
                  <c:v>1558245600</c:v>
                </c:pt>
                <c:pt idx="82158">
                  <c:v>1558249200</c:v>
                </c:pt>
                <c:pt idx="82159">
                  <c:v>1558252800</c:v>
                </c:pt>
                <c:pt idx="82160">
                  <c:v>1558256400</c:v>
                </c:pt>
                <c:pt idx="82161">
                  <c:v>1558260000</c:v>
                </c:pt>
                <c:pt idx="82162">
                  <c:v>1558263600</c:v>
                </c:pt>
                <c:pt idx="82163">
                  <c:v>1558267200</c:v>
                </c:pt>
                <c:pt idx="82164">
                  <c:v>1558270800</c:v>
                </c:pt>
                <c:pt idx="82165">
                  <c:v>1558274400</c:v>
                </c:pt>
                <c:pt idx="82166">
                  <c:v>1558278000</c:v>
                </c:pt>
                <c:pt idx="82167">
                  <c:v>1558281600</c:v>
                </c:pt>
                <c:pt idx="82168">
                  <c:v>1558285200</c:v>
                </c:pt>
                <c:pt idx="82169">
                  <c:v>1558288800</c:v>
                </c:pt>
                <c:pt idx="82170">
                  <c:v>1558292400</c:v>
                </c:pt>
                <c:pt idx="82171">
                  <c:v>1558296000</c:v>
                </c:pt>
                <c:pt idx="82172">
                  <c:v>1558299600</c:v>
                </c:pt>
                <c:pt idx="82173">
                  <c:v>1558303200</c:v>
                </c:pt>
                <c:pt idx="82174">
                  <c:v>1558306800</c:v>
                </c:pt>
                <c:pt idx="82175">
                  <c:v>1558310400</c:v>
                </c:pt>
                <c:pt idx="82176">
                  <c:v>1558314000</c:v>
                </c:pt>
                <c:pt idx="82177">
                  <c:v>1558317600</c:v>
                </c:pt>
                <c:pt idx="82178">
                  <c:v>1558321200</c:v>
                </c:pt>
                <c:pt idx="82179">
                  <c:v>1558324800</c:v>
                </c:pt>
                <c:pt idx="82180">
                  <c:v>1558328400</c:v>
                </c:pt>
                <c:pt idx="82181">
                  <c:v>1558332000</c:v>
                </c:pt>
                <c:pt idx="82182">
                  <c:v>1558335600</c:v>
                </c:pt>
                <c:pt idx="82183">
                  <c:v>1558339200</c:v>
                </c:pt>
                <c:pt idx="82184">
                  <c:v>1558342800</c:v>
                </c:pt>
                <c:pt idx="82185">
                  <c:v>1558346400</c:v>
                </c:pt>
                <c:pt idx="82186">
                  <c:v>1558350000</c:v>
                </c:pt>
                <c:pt idx="82187">
                  <c:v>1558353600</c:v>
                </c:pt>
                <c:pt idx="82188">
                  <c:v>1558357200</c:v>
                </c:pt>
                <c:pt idx="82189">
                  <c:v>1558360800</c:v>
                </c:pt>
                <c:pt idx="82190">
                  <c:v>1558364400</c:v>
                </c:pt>
                <c:pt idx="82191">
                  <c:v>1558368000</c:v>
                </c:pt>
                <c:pt idx="82192">
                  <c:v>1558371600</c:v>
                </c:pt>
                <c:pt idx="82193">
                  <c:v>1558375200</c:v>
                </c:pt>
                <c:pt idx="82194">
                  <c:v>1558378800</c:v>
                </c:pt>
                <c:pt idx="82195">
                  <c:v>1558382400</c:v>
                </c:pt>
                <c:pt idx="82196">
                  <c:v>1558386000</c:v>
                </c:pt>
                <c:pt idx="82197">
                  <c:v>1558389600</c:v>
                </c:pt>
                <c:pt idx="82198">
                  <c:v>1558393200</c:v>
                </c:pt>
                <c:pt idx="82199">
                  <c:v>1558396800</c:v>
                </c:pt>
                <c:pt idx="82200">
                  <c:v>1558400400</c:v>
                </c:pt>
                <c:pt idx="82201">
                  <c:v>1558404000</c:v>
                </c:pt>
                <c:pt idx="82202">
                  <c:v>1558407600</c:v>
                </c:pt>
                <c:pt idx="82203">
                  <c:v>1558411200</c:v>
                </c:pt>
                <c:pt idx="82204">
                  <c:v>1558414800</c:v>
                </c:pt>
                <c:pt idx="82205">
                  <c:v>1558418400</c:v>
                </c:pt>
                <c:pt idx="82206">
                  <c:v>1558422000</c:v>
                </c:pt>
                <c:pt idx="82207">
                  <c:v>1558425600</c:v>
                </c:pt>
                <c:pt idx="82208">
                  <c:v>1558429200</c:v>
                </c:pt>
                <c:pt idx="82209">
                  <c:v>1558432800</c:v>
                </c:pt>
                <c:pt idx="82210">
                  <c:v>1558436400</c:v>
                </c:pt>
                <c:pt idx="82211">
                  <c:v>1558440000</c:v>
                </c:pt>
                <c:pt idx="82212">
                  <c:v>1558443600</c:v>
                </c:pt>
                <c:pt idx="82213">
                  <c:v>1558447200</c:v>
                </c:pt>
                <c:pt idx="82214">
                  <c:v>1558450800</c:v>
                </c:pt>
                <c:pt idx="82215">
                  <c:v>1558454400</c:v>
                </c:pt>
                <c:pt idx="82216">
                  <c:v>1558458000</c:v>
                </c:pt>
                <c:pt idx="82217">
                  <c:v>1558461600</c:v>
                </c:pt>
                <c:pt idx="82218">
                  <c:v>1558465200</c:v>
                </c:pt>
                <c:pt idx="82219">
                  <c:v>1558468800</c:v>
                </c:pt>
                <c:pt idx="82220">
                  <c:v>1558472400</c:v>
                </c:pt>
                <c:pt idx="82221">
                  <c:v>1558476000</c:v>
                </c:pt>
                <c:pt idx="82222">
                  <c:v>1558479600</c:v>
                </c:pt>
                <c:pt idx="82223">
                  <c:v>1558483200</c:v>
                </c:pt>
                <c:pt idx="82224">
                  <c:v>1558486800</c:v>
                </c:pt>
                <c:pt idx="82225">
                  <c:v>1558490400</c:v>
                </c:pt>
                <c:pt idx="82226">
                  <c:v>1558494000</c:v>
                </c:pt>
                <c:pt idx="82227">
                  <c:v>1558497600</c:v>
                </c:pt>
                <c:pt idx="82228">
                  <c:v>1558501200</c:v>
                </c:pt>
                <c:pt idx="82229">
                  <c:v>1558504800</c:v>
                </c:pt>
                <c:pt idx="82230">
                  <c:v>1558508400</c:v>
                </c:pt>
                <c:pt idx="82231">
                  <c:v>1558512000</c:v>
                </c:pt>
                <c:pt idx="82232">
                  <c:v>1558515600</c:v>
                </c:pt>
                <c:pt idx="82233">
                  <c:v>1558519200</c:v>
                </c:pt>
                <c:pt idx="82234">
                  <c:v>1558522800</c:v>
                </c:pt>
                <c:pt idx="82235">
                  <c:v>1558526400</c:v>
                </c:pt>
                <c:pt idx="82236">
                  <c:v>1558530000</c:v>
                </c:pt>
                <c:pt idx="82237">
                  <c:v>1558533600</c:v>
                </c:pt>
                <c:pt idx="82238">
                  <c:v>1558537200</c:v>
                </c:pt>
                <c:pt idx="82239">
                  <c:v>1558540800</c:v>
                </c:pt>
                <c:pt idx="82240">
                  <c:v>1558544400</c:v>
                </c:pt>
                <c:pt idx="82241">
                  <c:v>1558548000</c:v>
                </c:pt>
                <c:pt idx="82242">
                  <c:v>1558551600</c:v>
                </c:pt>
                <c:pt idx="82243">
                  <c:v>1558555200</c:v>
                </c:pt>
                <c:pt idx="82244">
                  <c:v>1558558800</c:v>
                </c:pt>
                <c:pt idx="82245">
                  <c:v>1558562400</c:v>
                </c:pt>
                <c:pt idx="82246">
                  <c:v>1558566000</c:v>
                </c:pt>
                <c:pt idx="82247">
                  <c:v>1558569600</c:v>
                </c:pt>
                <c:pt idx="82248">
                  <c:v>1558573200</c:v>
                </c:pt>
                <c:pt idx="82249">
                  <c:v>1558576800</c:v>
                </c:pt>
                <c:pt idx="82250">
                  <c:v>1558580400</c:v>
                </c:pt>
                <c:pt idx="82251">
                  <c:v>1558584000</c:v>
                </c:pt>
                <c:pt idx="82252">
                  <c:v>1558587600</c:v>
                </c:pt>
                <c:pt idx="82253">
                  <c:v>1558591200</c:v>
                </c:pt>
                <c:pt idx="82254">
                  <c:v>1558594800</c:v>
                </c:pt>
                <c:pt idx="82255">
                  <c:v>1558598400</c:v>
                </c:pt>
                <c:pt idx="82256">
                  <c:v>1558602000</c:v>
                </c:pt>
                <c:pt idx="82257">
                  <c:v>1558605600</c:v>
                </c:pt>
                <c:pt idx="82258">
                  <c:v>1558609200</c:v>
                </c:pt>
                <c:pt idx="82259">
                  <c:v>1558612800</c:v>
                </c:pt>
                <c:pt idx="82260">
                  <c:v>1558616400</c:v>
                </c:pt>
                <c:pt idx="82261">
                  <c:v>1558620000</c:v>
                </c:pt>
                <c:pt idx="82262">
                  <c:v>1558623600</c:v>
                </c:pt>
                <c:pt idx="82263">
                  <c:v>1558627200</c:v>
                </c:pt>
                <c:pt idx="82264">
                  <c:v>1558630800</c:v>
                </c:pt>
                <c:pt idx="82265">
                  <c:v>1558634400</c:v>
                </c:pt>
                <c:pt idx="82266">
                  <c:v>1558638000</c:v>
                </c:pt>
                <c:pt idx="82267">
                  <c:v>1558641600</c:v>
                </c:pt>
                <c:pt idx="82268">
                  <c:v>1558645200</c:v>
                </c:pt>
                <c:pt idx="82269">
                  <c:v>1558648800</c:v>
                </c:pt>
                <c:pt idx="82270">
                  <c:v>1558652400</c:v>
                </c:pt>
                <c:pt idx="82271">
                  <c:v>1558656000</c:v>
                </c:pt>
                <c:pt idx="82272">
                  <c:v>1558659600</c:v>
                </c:pt>
                <c:pt idx="82273">
                  <c:v>1558663200</c:v>
                </c:pt>
                <c:pt idx="82274">
                  <c:v>1558666800</c:v>
                </c:pt>
                <c:pt idx="82275">
                  <c:v>1558670400</c:v>
                </c:pt>
                <c:pt idx="82276">
                  <c:v>1558674000</c:v>
                </c:pt>
                <c:pt idx="82277">
                  <c:v>1558677600</c:v>
                </c:pt>
                <c:pt idx="82278">
                  <c:v>1558681200</c:v>
                </c:pt>
                <c:pt idx="82279">
                  <c:v>1558684800</c:v>
                </c:pt>
                <c:pt idx="82280">
                  <c:v>1558688400</c:v>
                </c:pt>
                <c:pt idx="82281">
                  <c:v>1558692000</c:v>
                </c:pt>
                <c:pt idx="82282">
                  <c:v>1558695600</c:v>
                </c:pt>
                <c:pt idx="82283">
                  <c:v>1558699200</c:v>
                </c:pt>
                <c:pt idx="82284">
                  <c:v>1558702800</c:v>
                </c:pt>
                <c:pt idx="82285">
                  <c:v>1558706400</c:v>
                </c:pt>
                <c:pt idx="82286">
                  <c:v>1558710000</c:v>
                </c:pt>
                <c:pt idx="82287">
                  <c:v>1558713600</c:v>
                </c:pt>
                <c:pt idx="82288">
                  <c:v>1558717200</c:v>
                </c:pt>
                <c:pt idx="82289">
                  <c:v>1558720800</c:v>
                </c:pt>
                <c:pt idx="82290">
                  <c:v>1558724400</c:v>
                </c:pt>
                <c:pt idx="82291">
                  <c:v>1558728000</c:v>
                </c:pt>
                <c:pt idx="82292">
                  <c:v>1558731600</c:v>
                </c:pt>
                <c:pt idx="82293">
                  <c:v>1558735200</c:v>
                </c:pt>
                <c:pt idx="82294">
                  <c:v>1558738800</c:v>
                </c:pt>
                <c:pt idx="82295">
                  <c:v>1558742400</c:v>
                </c:pt>
                <c:pt idx="82296">
                  <c:v>1558746000</c:v>
                </c:pt>
                <c:pt idx="82297">
                  <c:v>1558749600</c:v>
                </c:pt>
                <c:pt idx="82298">
                  <c:v>1558753200</c:v>
                </c:pt>
                <c:pt idx="82299">
                  <c:v>1558756800</c:v>
                </c:pt>
                <c:pt idx="82300">
                  <c:v>1558760400</c:v>
                </c:pt>
                <c:pt idx="82301">
                  <c:v>1558764000</c:v>
                </c:pt>
                <c:pt idx="82302">
                  <c:v>1558767600</c:v>
                </c:pt>
                <c:pt idx="82303">
                  <c:v>1558771200</c:v>
                </c:pt>
                <c:pt idx="82304">
                  <c:v>1558774800</c:v>
                </c:pt>
                <c:pt idx="82305">
                  <c:v>1558778400</c:v>
                </c:pt>
                <c:pt idx="82306">
                  <c:v>1558782000</c:v>
                </c:pt>
                <c:pt idx="82307">
                  <c:v>1558785600</c:v>
                </c:pt>
                <c:pt idx="82308">
                  <c:v>1558789200</c:v>
                </c:pt>
                <c:pt idx="82309">
                  <c:v>1558792800</c:v>
                </c:pt>
                <c:pt idx="82310">
                  <c:v>1558796400</c:v>
                </c:pt>
                <c:pt idx="82311">
                  <c:v>1558800000</c:v>
                </c:pt>
                <c:pt idx="82312">
                  <c:v>1558803600</c:v>
                </c:pt>
                <c:pt idx="82313">
                  <c:v>1558807200</c:v>
                </c:pt>
                <c:pt idx="82314">
                  <c:v>1558810800</c:v>
                </c:pt>
                <c:pt idx="82315">
                  <c:v>1558814400</c:v>
                </c:pt>
                <c:pt idx="82316">
                  <c:v>1558818000</c:v>
                </c:pt>
                <c:pt idx="82317">
                  <c:v>1558821600</c:v>
                </c:pt>
                <c:pt idx="82318">
                  <c:v>1558825200</c:v>
                </c:pt>
                <c:pt idx="82319">
                  <c:v>1558828800</c:v>
                </c:pt>
                <c:pt idx="82320">
                  <c:v>1558832400</c:v>
                </c:pt>
                <c:pt idx="82321">
                  <c:v>1558836000</c:v>
                </c:pt>
                <c:pt idx="82322">
                  <c:v>1558839600</c:v>
                </c:pt>
                <c:pt idx="82323">
                  <c:v>1558843200</c:v>
                </c:pt>
                <c:pt idx="82324">
                  <c:v>1558846800</c:v>
                </c:pt>
                <c:pt idx="82325">
                  <c:v>1558850400</c:v>
                </c:pt>
                <c:pt idx="82326">
                  <c:v>1558854000</c:v>
                </c:pt>
                <c:pt idx="82327">
                  <c:v>1558857600</c:v>
                </c:pt>
                <c:pt idx="82328">
                  <c:v>1558861200</c:v>
                </c:pt>
                <c:pt idx="82329">
                  <c:v>1558864800</c:v>
                </c:pt>
                <c:pt idx="82330">
                  <c:v>1558868400</c:v>
                </c:pt>
                <c:pt idx="82331">
                  <c:v>1558872000</c:v>
                </c:pt>
                <c:pt idx="82332">
                  <c:v>1558875600</c:v>
                </c:pt>
                <c:pt idx="82333">
                  <c:v>1558879200</c:v>
                </c:pt>
                <c:pt idx="82334">
                  <c:v>1558882800</c:v>
                </c:pt>
                <c:pt idx="82335">
                  <c:v>1558886400</c:v>
                </c:pt>
                <c:pt idx="82336">
                  <c:v>1558890000</c:v>
                </c:pt>
                <c:pt idx="82337">
                  <c:v>1558893600</c:v>
                </c:pt>
                <c:pt idx="82338">
                  <c:v>1558897200</c:v>
                </c:pt>
                <c:pt idx="82339">
                  <c:v>1558900800</c:v>
                </c:pt>
                <c:pt idx="82340">
                  <c:v>1558904400</c:v>
                </c:pt>
                <c:pt idx="82341">
                  <c:v>1558908000</c:v>
                </c:pt>
                <c:pt idx="82342">
                  <c:v>1558911600</c:v>
                </c:pt>
                <c:pt idx="82343">
                  <c:v>1558915200</c:v>
                </c:pt>
                <c:pt idx="82344">
                  <c:v>1558918800</c:v>
                </c:pt>
                <c:pt idx="82345">
                  <c:v>1558922400</c:v>
                </c:pt>
                <c:pt idx="82346">
                  <c:v>1558926000</c:v>
                </c:pt>
                <c:pt idx="82347">
                  <c:v>1558929600</c:v>
                </c:pt>
                <c:pt idx="82348">
                  <c:v>1558933200</c:v>
                </c:pt>
                <c:pt idx="82349">
                  <c:v>1558936800</c:v>
                </c:pt>
                <c:pt idx="82350">
                  <c:v>1558940400</c:v>
                </c:pt>
                <c:pt idx="82351">
                  <c:v>1558944000</c:v>
                </c:pt>
                <c:pt idx="82352">
                  <c:v>1558947600</c:v>
                </c:pt>
                <c:pt idx="82353">
                  <c:v>1558951200</c:v>
                </c:pt>
                <c:pt idx="82354">
                  <c:v>1558954800</c:v>
                </c:pt>
                <c:pt idx="82355">
                  <c:v>1558958400</c:v>
                </c:pt>
                <c:pt idx="82356">
                  <c:v>1558962000</c:v>
                </c:pt>
                <c:pt idx="82357">
                  <c:v>1558965600</c:v>
                </c:pt>
                <c:pt idx="82358">
                  <c:v>1558969200</c:v>
                </c:pt>
                <c:pt idx="82359">
                  <c:v>1558972800</c:v>
                </c:pt>
                <c:pt idx="82360">
                  <c:v>1558976400</c:v>
                </c:pt>
                <c:pt idx="82361">
                  <c:v>1558980000</c:v>
                </c:pt>
                <c:pt idx="82362">
                  <c:v>1558983600</c:v>
                </c:pt>
                <c:pt idx="82363">
                  <c:v>1558987200</c:v>
                </c:pt>
                <c:pt idx="82364">
                  <c:v>1558990800</c:v>
                </c:pt>
                <c:pt idx="82365">
                  <c:v>1558994400</c:v>
                </c:pt>
                <c:pt idx="82366">
                  <c:v>1558998000</c:v>
                </c:pt>
                <c:pt idx="82367">
                  <c:v>1559001600</c:v>
                </c:pt>
                <c:pt idx="82368">
                  <c:v>1559005200</c:v>
                </c:pt>
                <c:pt idx="82369">
                  <c:v>1559008800</c:v>
                </c:pt>
                <c:pt idx="82370">
                  <c:v>1559012400</c:v>
                </c:pt>
                <c:pt idx="82371">
                  <c:v>1559016000</c:v>
                </c:pt>
                <c:pt idx="82372">
                  <c:v>1559019600</c:v>
                </c:pt>
                <c:pt idx="82373">
                  <c:v>1559023200</c:v>
                </c:pt>
                <c:pt idx="82374">
                  <c:v>1559026800</c:v>
                </c:pt>
                <c:pt idx="82375">
                  <c:v>1559030400</c:v>
                </c:pt>
                <c:pt idx="82376">
                  <c:v>1559034000</c:v>
                </c:pt>
                <c:pt idx="82377">
                  <c:v>1559037600</c:v>
                </c:pt>
                <c:pt idx="82378">
                  <c:v>1559041200</c:v>
                </c:pt>
                <c:pt idx="82379">
                  <c:v>1559044800</c:v>
                </c:pt>
                <c:pt idx="82380">
                  <c:v>1559048400</c:v>
                </c:pt>
                <c:pt idx="82381">
                  <c:v>1559052000</c:v>
                </c:pt>
                <c:pt idx="82382">
                  <c:v>1559055600</c:v>
                </c:pt>
                <c:pt idx="82383">
                  <c:v>1559059200</c:v>
                </c:pt>
                <c:pt idx="82384">
                  <c:v>1559062800</c:v>
                </c:pt>
                <c:pt idx="82385">
                  <c:v>1559066400</c:v>
                </c:pt>
                <c:pt idx="82386">
                  <c:v>1559070000</c:v>
                </c:pt>
                <c:pt idx="82387">
                  <c:v>1559073600</c:v>
                </c:pt>
                <c:pt idx="82388">
                  <c:v>1559077200</c:v>
                </c:pt>
                <c:pt idx="82389">
                  <c:v>1559080800</c:v>
                </c:pt>
                <c:pt idx="82390">
                  <c:v>1559084400</c:v>
                </c:pt>
                <c:pt idx="82391">
                  <c:v>1559088000</c:v>
                </c:pt>
                <c:pt idx="82392">
                  <c:v>1559091600</c:v>
                </c:pt>
                <c:pt idx="82393">
                  <c:v>1559095200</c:v>
                </c:pt>
                <c:pt idx="82394">
                  <c:v>1559098800</c:v>
                </c:pt>
                <c:pt idx="82395">
                  <c:v>1559102400</c:v>
                </c:pt>
                <c:pt idx="82396">
                  <c:v>1559106000</c:v>
                </c:pt>
                <c:pt idx="82397">
                  <c:v>1559109600</c:v>
                </c:pt>
                <c:pt idx="82398">
                  <c:v>1559113200</c:v>
                </c:pt>
                <c:pt idx="82399">
                  <c:v>1559116800</c:v>
                </c:pt>
                <c:pt idx="82400">
                  <c:v>1559120400</c:v>
                </c:pt>
                <c:pt idx="82401">
                  <c:v>1559124000</c:v>
                </c:pt>
                <c:pt idx="82402">
                  <c:v>1559127600</c:v>
                </c:pt>
                <c:pt idx="82403">
                  <c:v>1559131200</c:v>
                </c:pt>
                <c:pt idx="82404">
                  <c:v>1559134800</c:v>
                </c:pt>
                <c:pt idx="82405">
                  <c:v>1559138400</c:v>
                </c:pt>
                <c:pt idx="82406">
                  <c:v>1559142000</c:v>
                </c:pt>
                <c:pt idx="82407">
                  <c:v>1559145600</c:v>
                </c:pt>
                <c:pt idx="82408">
                  <c:v>1559149200</c:v>
                </c:pt>
                <c:pt idx="82409">
                  <c:v>1559152800</c:v>
                </c:pt>
                <c:pt idx="82410">
                  <c:v>1559156400</c:v>
                </c:pt>
                <c:pt idx="82411">
                  <c:v>1559160000</c:v>
                </c:pt>
                <c:pt idx="82412">
                  <c:v>1559163600</c:v>
                </c:pt>
                <c:pt idx="82413">
                  <c:v>1559167200</c:v>
                </c:pt>
                <c:pt idx="82414">
                  <c:v>1559170800</c:v>
                </c:pt>
                <c:pt idx="82415">
                  <c:v>1559174400</c:v>
                </c:pt>
                <c:pt idx="82416">
                  <c:v>1559178000</c:v>
                </c:pt>
                <c:pt idx="82417">
                  <c:v>1559181600</c:v>
                </c:pt>
                <c:pt idx="82418">
                  <c:v>1559185200</c:v>
                </c:pt>
                <c:pt idx="82419">
                  <c:v>1559188800</c:v>
                </c:pt>
                <c:pt idx="82420">
                  <c:v>1559192400</c:v>
                </c:pt>
                <c:pt idx="82421">
                  <c:v>1559196000</c:v>
                </c:pt>
                <c:pt idx="82422">
                  <c:v>1559199600</c:v>
                </c:pt>
                <c:pt idx="82423">
                  <c:v>1559203200</c:v>
                </c:pt>
                <c:pt idx="82424">
                  <c:v>1559206800</c:v>
                </c:pt>
                <c:pt idx="82425">
                  <c:v>1559210400</c:v>
                </c:pt>
                <c:pt idx="82426">
                  <c:v>1559214000</c:v>
                </c:pt>
                <c:pt idx="82427">
                  <c:v>1559217600</c:v>
                </c:pt>
                <c:pt idx="82428">
                  <c:v>1559221200</c:v>
                </c:pt>
                <c:pt idx="82429">
                  <c:v>1559224800</c:v>
                </c:pt>
                <c:pt idx="82430">
                  <c:v>1559228400</c:v>
                </c:pt>
                <c:pt idx="82431">
                  <c:v>1559232000</c:v>
                </c:pt>
                <c:pt idx="82432">
                  <c:v>1559235600</c:v>
                </c:pt>
                <c:pt idx="82433">
                  <c:v>1559239200</c:v>
                </c:pt>
                <c:pt idx="82434">
                  <c:v>1559242800</c:v>
                </c:pt>
                <c:pt idx="82435">
                  <c:v>1559246400</c:v>
                </c:pt>
                <c:pt idx="82436">
                  <c:v>1559250000</c:v>
                </c:pt>
                <c:pt idx="82437">
                  <c:v>1559253600</c:v>
                </c:pt>
                <c:pt idx="82438">
                  <c:v>1559257200</c:v>
                </c:pt>
                <c:pt idx="82439">
                  <c:v>1559260800</c:v>
                </c:pt>
                <c:pt idx="82440">
                  <c:v>1559264400</c:v>
                </c:pt>
                <c:pt idx="82441">
                  <c:v>1559268000</c:v>
                </c:pt>
                <c:pt idx="82442">
                  <c:v>1559271600</c:v>
                </c:pt>
                <c:pt idx="82443">
                  <c:v>1559275200</c:v>
                </c:pt>
                <c:pt idx="82444">
                  <c:v>1559278800</c:v>
                </c:pt>
                <c:pt idx="82445">
                  <c:v>1559282400</c:v>
                </c:pt>
                <c:pt idx="82446">
                  <c:v>1559286000</c:v>
                </c:pt>
                <c:pt idx="82447">
                  <c:v>1559289600</c:v>
                </c:pt>
                <c:pt idx="82448">
                  <c:v>1559293200</c:v>
                </c:pt>
                <c:pt idx="82449">
                  <c:v>1559296800</c:v>
                </c:pt>
                <c:pt idx="82450">
                  <c:v>1559300400</c:v>
                </c:pt>
                <c:pt idx="82451">
                  <c:v>1559304000</c:v>
                </c:pt>
                <c:pt idx="82452">
                  <c:v>1559307600</c:v>
                </c:pt>
                <c:pt idx="82453">
                  <c:v>1559311200</c:v>
                </c:pt>
                <c:pt idx="82454">
                  <c:v>1559314800</c:v>
                </c:pt>
                <c:pt idx="82455">
                  <c:v>1559318400</c:v>
                </c:pt>
                <c:pt idx="82456">
                  <c:v>1559322000</c:v>
                </c:pt>
                <c:pt idx="82457">
                  <c:v>1559325600</c:v>
                </c:pt>
                <c:pt idx="82458">
                  <c:v>1559329200</c:v>
                </c:pt>
                <c:pt idx="82459">
                  <c:v>1559332800</c:v>
                </c:pt>
                <c:pt idx="82460">
                  <c:v>1559336400</c:v>
                </c:pt>
                <c:pt idx="82461">
                  <c:v>1559340000</c:v>
                </c:pt>
                <c:pt idx="82462">
                  <c:v>1559343600</c:v>
                </c:pt>
                <c:pt idx="82463">
                  <c:v>1559347200</c:v>
                </c:pt>
                <c:pt idx="82464">
                  <c:v>1559350800</c:v>
                </c:pt>
                <c:pt idx="82465">
                  <c:v>1559354400</c:v>
                </c:pt>
                <c:pt idx="82466">
                  <c:v>1559358000</c:v>
                </c:pt>
                <c:pt idx="82467">
                  <c:v>1559361600</c:v>
                </c:pt>
                <c:pt idx="82468">
                  <c:v>1559365200</c:v>
                </c:pt>
                <c:pt idx="82469">
                  <c:v>1559368800</c:v>
                </c:pt>
                <c:pt idx="82470">
                  <c:v>1559372400</c:v>
                </c:pt>
                <c:pt idx="82471">
                  <c:v>1559376000</c:v>
                </c:pt>
                <c:pt idx="82472">
                  <c:v>1559379600</c:v>
                </c:pt>
                <c:pt idx="82473">
                  <c:v>1559383200</c:v>
                </c:pt>
                <c:pt idx="82474">
                  <c:v>1559386800</c:v>
                </c:pt>
                <c:pt idx="82475">
                  <c:v>1559390400</c:v>
                </c:pt>
                <c:pt idx="82476">
                  <c:v>1559394000</c:v>
                </c:pt>
                <c:pt idx="82477">
                  <c:v>1559397600</c:v>
                </c:pt>
                <c:pt idx="82478">
                  <c:v>1559401200</c:v>
                </c:pt>
                <c:pt idx="82479">
                  <c:v>1559404800</c:v>
                </c:pt>
                <c:pt idx="82480">
                  <c:v>1559408400</c:v>
                </c:pt>
                <c:pt idx="82481">
                  <c:v>1559412000</c:v>
                </c:pt>
                <c:pt idx="82482">
                  <c:v>1559415600</c:v>
                </c:pt>
                <c:pt idx="82483">
                  <c:v>1559419200</c:v>
                </c:pt>
                <c:pt idx="82484">
                  <c:v>1559422800</c:v>
                </c:pt>
                <c:pt idx="82485">
                  <c:v>1559426400</c:v>
                </c:pt>
                <c:pt idx="82486">
                  <c:v>1559430000</c:v>
                </c:pt>
                <c:pt idx="82487">
                  <c:v>1559433600</c:v>
                </c:pt>
                <c:pt idx="82488">
                  <c:v>1559437200</c:v>
                </c:pt>
                <c:pt idx="82489">
                  <c:v>1559440800</c:v>
                </c:pt>
                <c:pt idx="82490">
                  <c:v>1559444400</c:v>
                </c:pt>
                <c:pt idx="82491">
                  <c:v>1559448000</c:v>
                </c:pt>
                <c:pt idx="82492">
                  <c:v>1559451600</c:v>
                </c:pt>
                <c:pt idx="82493">
                  <c:v>1559455200</c:v>
                </c:pt>
                <c:pt idx="82494">
                  <c:v>1559458800</c:v>
                </c:pt>
                <c:pt idx="82495">
                  <c:v>1559462400</c:v>
                </c:pt>
                <c:pt idx="82496">
                  <c:v>1559466000</c:v>
                </c:pt>
                <c:pt idx="82497">
                  <c:v>1559469600</c:v>
                </c:pt>
                <c:pt idx="82498">
                  <c:v>1559473200</c:v>
                </c:pt>
                <c:pt idx="82499">
                  <c:v>1559476800</c:v>
                </c:pt>
                <c:pt idx="82500">
                  <c:v>1559480400</c:v>
                </c:pt>
                <c:pt idx="82501">
                  <c:v>1559484000</c:v>
                </c:pt>
                <c:pt idx="82502">
                  <c:v>1559487600</c:v>
                </c:pt>
                <c:pt idx="82503">
                  <c:v>1559491200</c:v>
                </c:pt>
                <c:pt idx="82504">
                  <c:v>1559494800</c:v>
                </c:pt>
                <c:pt idx="82505">
                  <c:v>1559498400</c:v>
                </c:pt>
                <c:pt idx="82506">
                  <c:v>1559502000</c:v>
                </c:pt>
                <c:pt idx="82507">
                  <c:v>1559505600</c:v>
                </c:pt>
                <c:pt idx="82508">
                  <c:v>1559509200</c:v>
                </c:pt>
                <c:pt idx="82509">
                  <c:v>1559512800</c:v>
                </c:pt>
                <c:pt idx="82510">
                  <c:v>1559516400</c:v>
                </c:pt>
                <c:pt idx="82511">
                  <c:v>1559520000</c:v>
                </c:pt>
                <c:pt idx="82512">
                  <c:v>1559523600</c:v>
                </c:pt>
                <c:pt idx="82513">
                  <c:v>1559527200</c:v>
                </c:pt>
                <c:pt idx="82514">
                  <c:v>1559530800</c:v>
                </c:pt>
                <c:pt idx="82515">
                  <c:v>1559534400</c:v>
                </c:pt>
                <c:pt idx="82516">
                  <c:v>1559538000</c:v>
                </c:pt>
                <c:pt idx="82517">
                  <c:v>1559541600</c:v>
                </c:pt>
                <c:pt idx="82518">
                  <c:v>1559545200</c:v>
                </c:pt>
                <c:pt idx="82519">
                  <c:v>1559548800</c:v>
                </c:pt>
                <c:pt idx="82520">
                  <c:v>1559552400</c:v>
                </c:pt>
                <c:pt idx="82521">
                  <c:v>1559556000</c:v>
                </c:pt>
                <c:pt idx="82522">
                  <c:v>1559559600</c:v>
                </c:pt>
                <c:pt idx="82523">
                  <c:v>1559563200</c:v>
                </c:pt>
                <c:pt idx="82524">
                  <c:v>1559566800</c:v>
                </c:pt>
                <c:pt idx="82525">
                  <c:v>1559570400</c:v>
                </c:pt>
                <c:pt idx="82526">
                  <c:v>1559574000</c:v>
                </c:pt>
                <c:pt idx="82527">
                  <c:v>1559577600</c:v>
                </c:pt>
                <c:pt idx="82528">
                  <c:v>1559581200</c:v>
                </c:pt>
                <c:pt idx="82529">
                  <c:v>1559584800</c:v>
                </c:pt>
                <c:pt idx="82530">
                  <c:v>1559588400</c:v>
                </c:pt>
                <c:pt idx="82531">
                  <c:v>1559592000</c:v>
                </c:pt>
                <c:pt idx="82532">
                  <c:v>1559595600</c:v>
                </c:pt>
                <c:pt idx="82533">
                  <c:v>1559599200</c:v>
                </c:pt>
                <c:pt idx="82534">
                  <c:v>1559602800</c:v>
                </c:pt>
                <c:pt idx="82535">
                  <c:v>1559606400</c:v>
                </c:pt>
                <c:pt idx="82536">
                  <c:v>1559610000</c:v>
                </c:pt>
                <c:pt idx="82537">
                  <c:v>1559613600</c:v>
                </c:pt>
                <c:pt idx="82538">
                  <c:v>1559617200</c:v>
                </c:pt>
                <c:pt idx="82539">
                  <c:v>1559620800</c:v>
                </c:pt>
                <c:pt idx="82540">
                  <c:v>1559624400</c:v>
                </c:pt>
                <c:pt idx="82541">
                  <c:v>1559628000</c:v>
                </c:pt>
                <c:pt idx="82542">
                  <c:v>1559631600</c:v>
                </c:pt>
                <c:pt idx="82543">
                  <c:v>1559635200</c:v>
                </c:pt>
                <c:pt idx="82544">
                  <c:v>1559638800</c:v>
                </c:pt>
                <c:pt idx="82545">
                  <c:v>1559642400</c:v>
                </c:pt>
                <c:pt idx="82546">
                  <c:v>1559646000</c:v>
                </c:pt>
                <c:pt idx="82547">
                  <c:v>1559649600</c:v>
                </c:pt>
                <c:pt idx="82548">
                  <c:v>1559653200</c:v>
                </c:pt>
                <c:pt idx="82549">
                  <c:v>1559656800</c:v>
                </c:pt>
                <c:pt idx="82550">
                  <c:v>1559660400</c:v>
                </c:pt>
                <c:pt idx="82551">
                  <c:v>1559664000</c:v>
                </c:pt>
                <c:pt idx="82552">
                  <c:v>1559667600</c:v>
                </c:pt>
                <c:pt idx="82553">
                  <c:v>1559671200</c:v>
                </c:pt>
                <c:pt idx="82554">
                  <c:v>1559674800</c:v>
                </c:pt>
                <c:pt idx="82555">
                  <c:v>1559678400</c:v>
                </c:pt>
                <c:pt idx="82556">
                  <c:v>1559682000</c:v>
                </c:pt>
                <c:pt idx="82557">
                  <c:v>1559685600</c:v>
                </c:pt>
                <c:pt idx="82558">
                  <c:v>1559689200</c:v>
                </c:pt>
                <c:pt idx="82559">
                  <c:v>1559692800</c:v>
                </c:pt>
                <c:pt idx="82560">
                  <c:v>1559696400</c:v>
                </c:pt>
                <c:pt idx="82561">
                  <c:v>1559700000</c:v>
                </c:pt>
                <c:pt idx="82562">
                  <c:v>1559703600</c:v>
                </c:pt>
                <c:pt idx="82563">
                  <c:v>1559707200</c:v>
                </c:pt>
                <c:pt idx="82564">
                  <c:v>1559710800</c:v>
                </c:pt>
                <c:pt idx="82565">
                  <c:v>1559714400</c:v>
                </c:pt>
                <c:pt idx="82566">
                  <c:v>1559718000</c:v>
                </c:pt>
                <c:pt idx="82567">
                  <c:v>1559721600</c:v>
                </c:pt>
                <c:pt idx="82568">
                  <c:v>1559725200</c:v>
                </c:pt>
                <c:pt idx="82569">
                  <c:v>1559728800</c:v>
                </c:pt>
                <c:pt idx="82570">
                  <c:v>1559732400</c:v>
                </c:pt>
                <c:pt idx="82571">
                  <c:v>1559736000</c:v>
                </c:pt>
                <c:pt idx="82572">
                  <c:v>1559739600</c:v>
                </c:pt>
                <c:pt idx="82573">
                  <c:v>1559743200</c:v>
                </c:pt>
                <c:pt idx="82574">
                  <c:v>1559746800</c:v>
                </c:pt>
                <c:pt idx="82575">
                  <c:v>1559750400</c:v>
                </c:pt>
                <c:pt idx="82576">
                  <c:v>1559754000</c:v>
                </c:pt>
                <c:pt idx="82577">
                  <c:v>1559757600</c:v>
                </c:pt>
                <c:pt idx="82578">
                  <c:v>1559761200</c:v>
                </c:pt>
                <c:pt idx="82579">
                  <c:v>1559764800</c:v>
                </c:pt>
                <c:pt idx="82580">
                  <c:v>1559768400</c:v>
                </c:pt>
                <c:pt idx="82581">
                  <c:v>1559772000</c:v>
                </c:pt>
                <c:pt idx="82582">
                  <c:v>1559775600</c:v>
                </c:pt>
                <c:pt idx="82583">
                  <c:v>1559779200</c:v>
                </c:pt>
                <c:pt idx="82584">
                  <c:v>1559782800</c:v>
                </c:pt>
                <c:pt idx="82585">
                  <c:v>1559786400</c:v>
                </c:pt>
                <c:pt idx="82586">
                  <c:v>1559790000</c:v>
                </c:pt>
                <c:pt idx="82587">
                  <c:v>1559793600</c:v>
                </c:pt>
                <c:pt idx="82588">
                  <c:v>1559797200</c:v>
                </c:pt>
                <c:pt idx="82589">
                  <c:v>1559800800</c:v>
                </c:pt>
                <c:pt idx="82590">
                  <c:v>1559804400</c:v>
                </c:pt>
                <c:pt idx="82591">
                  <c:v>1559808000</c:v>
                </c:pt>
                <c:pt idx="82592">
                  <c:v>1559811600</c:v>
                </c:pt>
                <c:pt idx="82593">
                  <c:v>1559815200</c:v>
                </c:pt>
                <c:pt idx="82594">
                  <c:v>1559818800</c:v>
                </c:pt>
                <c:pt idx="82595">
                  <c:v>1559822400</c:v>
                </c:pt>
                <c:pt idx="82596">
                  <c:v>1559826000</c:v>
                </c:pt>
                <c:pt idx="82597">
                  <c:v>1559829600</c:v>
                </c:pt>
                <c:pt idx="82598">
                  <c:v>1559833200</c:v>
                </c:pt>
                <c:pt idx="82599">
                  <c:v>1559836800</c:v>
                </c:pt>
                <c:pt idx="82600">
                  <c:v>1559840400</c:v>
                </c:pt>
                <c:pt idx="82601">
                  <c:v>1559844000</c:v>
                </c:pt>
                <c:pt idx="82602">
                  <c:v>1559847600</c:v>
                </c:pt>
                <c:pt idx="82603">
                  <c:v>1559851200</c:v>
                </c:pt>
                <c:pt idx="82604">
                  <c:v>1559854800</c:v>
                </c:pt>
                <c:pt idx="82605">
                  <c:v>1559858400</c:v>
                </c:pt>
                <c:pt idx="82606">
                  <c:v>1559862000</c:v>
                </c:pt>
                <c:pt idx="82607">
                  <c:v>1559865600</c:v>
                </c:pt>
                <c:pt idx="82608">
                  <c:v>1559869200</c:v>
                </c:pt>
                <c:pt idx="82609">
                  <c:v>1559872800</c:v>
                </c:pt>
                <c:pt idx="82610">
                  <c:v>1559876400</c:v>
                </c:pt>
                <c:pt idx="82611">
                  <c:v>1559880000</c:v>
                </c:pt>
                <c:pt idx="82612">
                  <c:v>1559883600</c:v>
                </c:pt>
                <c:pt idx="82613">
                  <c:v>1559887200</c:v>
                </c:pt>
                <c:pt idx="82614">
                  <c:v>1559890800</c:v>
                </c:pt>
                <c:pt idx="82615">
                  <c:v>1559894400</c:v>
                </c:pt>
                <c:pt idx="82616">
                  <c:v>1559898000</c:v>
                </c:pt>
                <c:pt idx="82617">
                  <c:v>1559901600</c:v>
                </c:pt>
                <c:pt idx="82618">
                  <c:v>1559905200</c:v>
                </c:pt>
                <c:pt idx="82619">
                  <c:v>1559908800</c:v>
                </c:pt>
                <c:pt idx="82620">
                  <c:v>1559912400</c:v>
                </c:pt>
                <c:pt idx="82621">
                  <c:v>1559916000</c:v>
                </c:pt>
                <c:pt idx="82622">
                  <c:v>1559919600</c:v>
                </c:pt>
                <c:pt idx="82623">
                  <c:v>1559923200</c:v>
                </c:pt>
                <c:pt idx="82624">
                  <c:v>1559926800</c:v>
                </c:pt>
                <c:pt idx="82625">
                  <c:v>1559930400</c:v>
                </c:pt>
                <c:pt idx="82626">
                  <c:v>1559934000</c:v>
                </c:pt>
                <c:pt idx="82627">
                  <c:v>1559937600</c:v>
                </c:pt>
                <c:pt idx="82628">
                  <c:v>1559941200</c:v>
                </c:pt>
                <c:pt idx="82629">
                  <c:v>1559944800</c:v>
                </c:pt>
                <c:pt idx="82630">
                  <c:v>1559948400</c:v>
                </c:pt>
                <c:pt idx="82631">
                  <c:v>1559952000</c:v>
                </c:pt>
                <c:pt idx="82632">
                  <c:v>1559955600</c:v>
                </c:pt>
                <c:pt idx="82633">
                  <c:v>1559959200</c:v>
                </c:pt>
                <c:pt idx="82634">
                  <c:v>1559962800</c:v>
                </c:pt>
                <c:pt idx="82635">
                  <c:v>1559966400</c:v>
                </c:pt>
                <c:pt idx="82636">
                  <c:v>1559970000</c:v>
                </c:pt>
                <c:pt idx="82637">
                  <c:v>1559973600</c:v>
                </c:pt>
                <c:pt idx="82638">
                  <c:v>1559977200</c:v>
                </c:pt>
                <c:pt idx="82639">
                  <c:v>1559980800</c:v>
                </c:pt>
                <c:pt idx="82640">
                  <c:v>1559984400</c:v>
                </c:pt>
                <c:pt idx="82641">
                  <c:v>1559988000</c:v>
                </c:pt>
                <c:pt idx="82642">
                  <c:v>1559991600</c:v>
                </c:pt>
                <c:pt idx="82643">
                  <c:v>1559995200</c:v>
                </c:pt>
                <c:pt idx="82644">
                  <c:v>1559998800</c:v>
                </c:pt>
                <c:pt idx="82645">
                  <c:v>1560002400</c:v>
                </c:pt>
                <c:pt idx="82646">
                  <c:v>1560006000</c:v>
                </c:pt>
                <c:pt idx="82647">
                  <c:v>1560009600</c:v>
                </c:pt>
                <c:pt idx="82648">
                  <c:v>1560013200</c:v>
                </c:pt>
                <c:pt idx="82649">
                  <c:v>1560016800</c:v>
                </c:pt>
                <c:pt idx="82650">
                  <c:v>1560020400</c:v>
                </c:pt>
                <c:pt idx="82651">
                  <c:v>1560024000</c:v>
                </c:pt>
                <c:pt idx="82652">
                  <c:v>1560027600</c:v>
                </c:pt>
                <c:pt idx="82653">
                  <c:v>1560031200</c:v>
                </c:pt>
                <c:pt idx="82654">
                  <c:v>1560034800</c:v>
                </c:pt>
                <c:pt idx="82655">
                  <c:v>1560038400</c:v>
                </c:pt>
                <c:pt idx="82656">
                  <c:v>1560042000</c:v>
                </c:pt>
                <c:pt idx="82657">
                  <c:v>1560045600</c:v>
                </c:pt>
                <c:pt idx="82658">
                  <c:v>1560049200</c:v>
                </c:pt>
                <c:pt idx="82659">
                  <c:v>1560052800</c:v>
                </c:pt>
                <c:pt idx="82660">
                  <c:v>1560056400</c:v>
                </c:pt>
                <c:pt idx="82661">
                  <c:v>1560060000</c:v>
                </c:pt>
                <c:pt idx="82662">
                  <c:v>1560063600</c:v>
                </c:pt>
                <c:pt idx="82663">
                  <c:v>1560067200</c:v>
                </c:pt>
                <c:pt idx="82664">
                  <c:v>1560070800</c:v>
                </c:pt>
                <c:pt idx="82665">
                  <c:v>1560074400</c:v>
                </c:pt>
                <c:pt idx="82666">
                  <c:v>1560078000</c:v>
                </c:pt>
                <c:pt idx="82667">
                  <c:v>1560081600</c:v>
                </c:pt>
                <c:pt idx="82668">
                  <c:v>1560085200</c:v>
                </c:pt>
                <c:pt idx="82669">
                  <c:v>1560088800</c:v>
                </c:pt>
                <c:pt idx="82670">
                  <c:v>1560092400</c:v>
                </c:pt>
                <c:pt idx="82671">
                  <c:v>1560096000</c:v>
                </c:pt>
                <c:pt idx="82672">
                  <c:v>1560099600</c:v>
                </c:pt>
                <c:pt idx="82673">
                  <c:v>1560103200</c:v>
                </c:pt>
                <c:pt idx="82674">
                  <c:v>1560106800</c:v>
                </c:pt>
                <c:pt idx="82675">
                  <c:v>1560110400</c:v>
                </c:pt>
                <c:pt idx="82676">
                  <c:v>1560114000</c:v>
                </c:pt>
                <c:pt idx="82677">
                  <c:v>1560117600</c:v>
                </c:pt>
                <c:pt idx="82678">
                  <c:v>1560121200</c:v>
                </c:pt>
                <c:pt idx="82679">
                  <c:v>1560124800</c:v>
                </c:pt>
                <c:pt idx="82680">
                  <c:v>1560128400</c:v>
                </c:pt>
                <c:pt idx="82681">
                  <c:v>1560132000</c:v>
                </c:pt>
                <c:pt idx="82682">
                  <c:v>1560135600</c:v>
                </c:pt>
                <c:pt idx="82683">
                  <c:v>1560139200</c:v>
                </c:pt>
                <c:pt idx="82684">
                  <c:v>1560142800</c:v>
                </c:pt>
                <c:pt idx="82685">
                  <c:v>1560146400</c:v>
                </c:pt>
                <c:pt idx="82686">
                  <c:v>1560150000</c:v>
                </c:pt>
                <c:pt idx="82687">
                  <c:v>1560153600</c:v>
                </c:pt>
                <c:pt idx="82688">
                  <c:v>1560157200</c:v>
                </c:pt>
                <c:pt idx="82689">
                  <c:v>1560160800</c:v>
                </c:pt>
                <c:pt idx="82690">
                  <c:v>1560164400</c:v>
                </c:pt>
                <c:pt idx="82691">
                  <c:v>1560168000</c:v>
                </c:pt>
                <c:pt idx="82692">
                  <c:v>1560171600</c:v>
                </c:pt>
                <c:pt idx="82693">
                  <c:v>1560175200</c:v>
                </c:pt>
                <c:pt idx="82694">
                  <c:v>1560178800</c:v>
                </c:pt>
                <c:pt idx="82695">
                  <c:v>1560182400</c:v>
                </c:pt>
                <c:pt idx="82696">
                  <c:v>1560186000</c:v>
                </c:pt>
                <c:pt idx="82697">
                  <c:v>1560189600</c:v>
                </c:pt>
                <c:pt idx="82698">
                  <c:v>1560193200</c:v>
                </c:pt>
                <c:pt idx="82699">
                  <c:v>1560196800</c:v>
                </c:pt>
                <c:pt idx="82700">
                  <c:v>1560200400</c:v>
                </c:pt>
                <c:pt idx="82701">
                  <c:v>1560204000</c:v>
                </c:pt>
                <c:pt idx="82702">
                  <c:v>1560207600</c:v>
                </c:pt>
                <c:pt idx="82703">
                  <c:v>1560211200</c:v>
                </c:pt>
                <c:pt idx="82704">
                  <c:v>1560214800</c:v>
                </c:pt>
                <c:pt idx="82705">
                  <c:v>1560218400</c:v>
                </c:pt>
                <c:pt idx="82706">
                  <c:v>1560222000</c:v>
                </c:pt>
                <c:pt idx="82707">
                  <c:v>1560225600</c:v>
                </c:pt>
                <c:pt idx="82708">
                  <c:v>1560229200</c:v>
                </c:pt>
                <c:pt idx="82709">
                  <c:v>1560232800</c:v>
                </c:pt>
                <c:pt idx="82710">
                  <c:v>1560236400</c:v>
                </c:pt>
                <c:pt idx="82711">
                  <c:v>1560240000</c:v>
                </c:pt>
                <c:pt idx="82712">
                  <c:v>1560243600</c:v>
                </c:pt>
                <c:pt idx="82713">
                  <c:v>1560247200</c:v>
                </c:pt>
                <c:pt idx="82714">
                  <c:v>1560250800</c:v>
                </c:pt>
                <c:pt idx="82715">
                  <c:v>1560254400</c:v>
                </c:pt>
                <c:pt idx="82716">
                  <c:v>1560258000</c:v>
                </c:pt>
                <c:pt idx="82717">
                  <c:v>1560261600</c:v>
                </c:pt>
                <c:pt idx="82718">
                  <c:v>1560265200</c:v>
                </c:pt>
                <c:pt idx="82719">
                  <c:v>1560268800</c:v>
                </c:pt>
                <c:pt idx="82720">
                  <c:v>1560272400</c:v>
                </c:pt>
                <c:pt idx="82721">
                  <c:v>1560276000</c:v>
                </c:pt>
                <c:pt idx="82722">
                  <c:v>1560279600</c:v>
                </c:pt>
                <c:pt idx="82723">
                  <c:v>1560283200</c:v>
                </c:pt>
                <c:pt idx="82724">
                  <c:v>1560286800</c:v>
                </c:pt>
                <c:pt idx="82725">
                  <c:v>1560290400</c:v>
                </c:pt>
                <c:pt idx="82726">
                  <c:v>1560294000</c:v>
                </c:pt>
                <c:pt idx="82727">
                  <c:v>1560297600</c:v>
                </c:pt>
                <c:pt idx="82728">
                  <c:v>1560301200</c:v>
                </c:pt>
                <c:pt idx="82729">
                  <c:v>1560304800</c:v>
                </c:pt>
                <c:pt idx="82730">
                  <c:v>1560308400</c:v>
                </c:pt>
                <c:pt idx="82731">
                  <c:v>1560312000</c:v>
                </c:pt>
                <c:pt idx="82732">
                  <c:v>1560315600</c:v>
                </c:pt>
                <c:pt idx="82733">
                  <c:v>1560319200</c:v>
                </c:pt>
                <c:pt idx="82734">
                  <c:v>1560322800</c:v>
                </c:pt>
                <c:pt idx="82735">
                  <c:v>1560326400</c:v>
                </c:pt>
                <c:pt idx="82736">
                  <c:v>1560330000</c:v>
                </c:pt>
                <c:pt idx="82737">
                  <c:v>1560333600</c:v>
                </c:pt>
                <c:pt idx="82738">
                  <c:v>1560337200</c:v>
                </c:pt>
                <c:pt idx="82739">
                  <c:v>1560340800</c:v>
                </c:pt>
                <c:pt idx="82740">
                  <c:v>1560344400</c:v>
                </c:pt>
                <c:pt idx="82741">
                  <c:v>1560348000</c:v>
                </c:pt>
                <c:pt idx="82742">
                  <c:v>1560351600</c:v>
                </c:pt>
                <c:pt idx="82743">
                  <c:v>1560355200</c:v>
                </c:pt>
                <c:pt idx="82744">
                  <c:v>1560358800</c:v>
                </c:pt>
                <c:pt idx="82745">
                  <c:v>1560362400</c:v>
                </c:pt>
                <c:pt idx="82746">
                  <c:v>1560366000</c:v>
                </c:pt>
                <c:pt idx="82747">
                  <c:v>1560369600</c:v>
                </c:pt>
                <c:pt idx="82748">
                  <c:v>1560373200</c:v>
                </c:pt>
                <c:pt idx="82749">
                  <c:v>1560376800</c:v>
                </c:pt>
                <c:pt idx="82750">
                  <c:v>1560380400</c:v>
                </c:pt>
                <c:pt idx="82751">
                  <c:v>1560384000</c:v>
                </c:pt>
                <c:pt idx="82752">
                  <c:v>1560387600</c:v>
                </c:pt>
                <c:pt idx="82753">
                  <c:v>1560391200</c:v>
                </c:pt>
                <c:pt idx="82754">
                  <c:v>1560394800</c:v>
                </c:pt>
                <c:pt idx="82755">
                  <c:v>1560398400</c:v>
                </c:pt>
                <c:pt idx="82756">
                  <c:v>1560402000</c:v>
                </c:pt>
                <c:pt idx="82757">
                  <c:v>1560405600</c:v>
                </c:pt>
                <c:pt idx="82758">
                  <c:v>1560409200</c:v>
                </c:pt>
                <c:pt idx="82759">
                  <c:v>1560412800</c:v>
                </c:pt>
                <c:pt idx="82760">
                  <c:v>1560416400</c:v>
                </c:pt>
                <c:pt idx="82761">
                  <c:v>1560420000</c:v>
                </c:pt>
                <c:pt idx="82762">
                  <c:v>1560423600</c:v>
                </c:pt>
                <c:pt idx="82763">
                  <c:v>1560427200</c:v>
                </c:pt>
                <c:pt idx="82764">
                  <c:v>1560430800</c:v>
                </c:pt>
                <c:pt idx="82765">
                  <c:v>1560434400</c:v>
                </c:pt>
                <c:pt idx="82766">
                  <c:v>1560438000</c:v>
                </c:pt>
                <c:pt idx="82767">
                  <c:v>1560441600</c:v>
                </c:pt>
                <c:pt idx="82768">
                  <c:v>1560445200</c:v>
                </c:pt>
                <c:pt idx="82769">
                  <c:v>1560448800</c:v>
                </c:pt>
                <c:pt idx="82770">
                  <c:v>1560452400</c:v>
                </c:pt>
                <c:pt idx="82771">
                  <c:v>1560456000</c:v>
                </c:pt>
                <c:pt idx="82772">
                  <c:v>1560459600</c:v>
                </c:pt>
                <c:pt idx="82773">
                  <c:v>1560463200</c:v>
                </c:pt>
                <c:pt idx="82774">
                  <c:v>1560466800</c:v>
                </c:pt>
                <c:pt idx="82775">
                  <c:v>1560470400</c:v>
                </c:pt>
                <c:pt idx="82776">
                  <c:v>1560474000</c:v>
                </c:pt>
                <c:pt idx="82777">
                  <c:v>1560477600</c:v>
                </c:pt>
                <c:pt idx="82778">
                  <c:v>1560481200</c:v>
                </c:pt>
                <c:pt idx="82779">
                  <c:v>1560484800</c:v>
                </c:pt>
                <c:pt idx="82780">
                  <c:v>1560488400</c:v>
                </c:pt>
                <c:pt idx="82781">
                  <c:v>1560492000</c:v>
                </c:pt>
                <c:pt idx="82782">
                  <c:v>1560495600</c:v>
                </c:pt>
                <c:pt idx="82783">
                  <c:v>1560499200</c:v>
                </c:pt>
                <c:pt idx="82784">
                  <c:v>1560502800</c:v>
                </c:pt>
                <c:pt idx="82785">
                  <c:v>1560506400</c:v>
                </c:pt>
                <c:pt idx="82786">
                  <c:v>1560510000</c:v>
                </c:pt>
                <c:pt idx="82787">
                  <c:v>1560513600</c:v>
                </c:pt>
                <c:pt idx="82788">
                  <c:v>1560517200</c:v>
                </c:pt>
                <c:pt idx="82789">
                  <c:v>1560520800</c:v>
                </c:pt>
                <c:pt idx="82790">
                  <c:v>1560524400</c:v>
                </c:pt>
                <c:pt idx="82791">
                  <c:v>1560528000</c:v>
                </c:pt>
                <c:pt idx="82792">
                  <c:v>1560531600</c:v>
                </c:pt>
                <c:pt idx="82793">
                  <c:v>1560535200</c:v>
                </c:pt>
                <c:pt idx="82794">
                  <c:v>1560538800</c:v>
                </c:pt>
                <c:pt idx="82795">
                  <c:v>1560542400</c:v>
                </c:pt>
                <c:pt idx="82796">
                  <c:v>1560546000</c:v>
                </c:pt>
                <c:pt idx="82797">
                  <c:v>1560549600</c:v>
                </c:pt>
                <c:pt idx="82798">
                  <c:v>1560553200</c:v>
                </c:pt>
                <c:pt idx="82799">
                  <c:v>1560556800</c:v>
                </c:pt>
                <c:pt idx="82800">
                  <c:v>1560560400</c:v>
                </c:pt>
                <c:pt idx="82801">
                  <c:v>1560564000</c:v>
                </c:pt>
                <c:pt idx="82802">
                  <c:v>1560567600</c:v>
                </c:pt>
                <c:pt idx="82803">
                  <c:v>1560571200</c:v>
                </c:pt>
                <c:pt idx="82804">
                  <c:v>1560574800</c:v>
                </c:pt>
                <c:pt idx="82805">
                  <c:v>1560578400</c:v>
                </c:pt>
                <c:pt idx="82806">
                  <c:v>1560582000</c:v>
                </c:pt>
                <c:pt idx="82807">
                  <c:v>1560585600</c:v>
                </c:pt>
                <c:pt idx="82808">
                  <c:v>1560589200</c:v>
                </c:pt>
                <c:pt idx="82809">
                  <c:v>1560592800</c:v>
                </c:pt>
                <c:pt idx="82810">
                  <c:v>1560596400</c:v>
                </c:pt>
                <c:pt idx="82811">
                  <c:v>1560600000</c:v>
                </c:pt>
                <c:pt idx="82812">
                  <c:v>1560603600</c:v>
                </c:pt>
                <c:pt idx="82813">
                  <c:v>1560607200</c:v>
                </c:pt>
                <c:pt idx="82814">
                  <c:v>1560610800</c:v>
                </c:pt>
                <c:pt idx="82815">
                  <c:v>1560614400</c:v>
                </c:pt>
                <c:pt idx="82816">
                  <c:v>1560618000</c:v>
                </c:pt>
                <c:pt idx="82817">
                  <c:v>1560621600</c:v>
                </c:pt>
                <c:pt idx="82818">
                  <c:v>1560625200</c:v>
                </c:pt>
                <c:pt idx="82819">
                  <c:v>1560628800</c:v>
                </c:pt>
                <c:pt idx="82820">
                  <c:v>1560632400</c:v>
                </c:pt>
                <c:pt idx="82821">
                  <c:v>1560636000</c:v>
                </c:pt>
                <c:pt idx="82822">
                  <c:v>1560639600</c:v>
                </c:pt>
                <c:pt idx="82823">
                  <c:v>1560643200</c:v>
                </c:pt>
                <c:pt idx="82824">
                  <c:v>1560646800</c:v>
                </c:pt>
                <c:pt idx="82825">
                  <c:v>1560650400</c:v>
                </c:pt>
                <c:pt idx="82826">
                  <c:v>1560654000</c:v>
                </c:pt>
                <c:pt idx="82827">
                  <c:v>1560657600</c:v>
                </c:pt>
                <c:pt idx="82828">
                  <c:v>1560661200</c:v>
                </c:pt>
                <c:pt idx="82829">
                  <c:v>1560664800</c:v>
                </c:pt>
                <c:pt idx="82830">
                  <c:v>1560668400</c:v>
                </c:pt>
                <c:pt idx="82831">
                  <c:v>1560672000</c:v>
                </c:pt>
                <c:pt idx="82832">
                  <c:v>1560675600</c:v>
                </c:pt>
                <c:pt idx="82833">
                  <c:v>1560679200</c:v>
                </c:pt>
                <c:pt idx="82834">
                  <c:v>1560682800</c:v>
                </c:pt>
                <c:pt idx="82835">
                  <c:v>1560686400</c:v>
                </c:pt>
                <c:pt idx="82836">
                  <c:v>1560690000</c:v>
                </c:pt>
                <c:pt idx="82837">
                  <c:v>1560693600</c:v>
                </c:pt>
                <c:pt idx="82838">
                  <c:v>1560697200</c:v>
                </c:pt>
                <c:pt idx="82839">
                  <c:v>1560700800</c:v>
                </c:pt>
                <c:pt idx="82840">
                  <c:v>1560704400</c:v>
                </c:pt>
                <c:pt idx="82841">
                  <c:v>1560708000</c:v>
                </c:pt>
                <c:pt idx="82842">
                  <c:v>1560711600</c:v>
                </c:pt>
                <c:pt idx="82843">
                  <c:v>1560715200</c:v>
                </c:pt>
                <c:pt idx="82844">
                  <c:v>1560718800</c:v>
                </c:pt>
                <c:pt idx="82845">
                  <c:v>1560722400</c:v>
                </c:pt>
                <c:pt idx="82846">
                  <c:v>1560726000</c:v>
                </c:pt>
                <c:pt idx="82847">
                  <c:v>1560729600</c:v>
                </c:pt>
                <c:pt idx="82848">
                  <c:v>1560733200</c:v>
                </c:pt>
                <c:pt idx="82849">
                  <c:v>1560736800</c:v>
                </c:pt>
                <c:pt idx="82850">
                  <c:v>1560740400</c:v>
                </c:pt>
                <c:pt idx="82851">
                  <c:v>1560744000</c:v>
                </c:pt>
                <c:pt idx="82852">
                  <c:v>1560747600</c:v>
                </c:pt>
                <c:pt idx="82853">
                  <c:v>1560751200</c:v>
                </c:pt>
                <c:pt idx="82854">
                  <c:v>1560754800</c:v>
                </c:pt>
                <c:pt idx="82855">
                  <c:v>1560758400</c:v>
                </c:pt>
                <c:pt idx="82856">
                  <c:v>1560762000</c:v>
                </c:pt>
                <c:pt idx="82857">
                  <c:v>1560765600</c:v>
                </c:pt>
                <c:pt idx="82858">
                  <c:v>1560769200</c:v>
                </c:pt>
                <c:pt idx="82859">
                  <c:v>1560772800</c:v>
                </c:pt>
                <c:pt idx="82860">
                  <c:v>1560776400</c:v>
                </c:pt>
                <c:pt idx="82861">
                  <c:v>1560780000</c:v>
                </c:pt>
                <c:pt idx="82862">
                  <c:v>1560783600</c:v>
                </c:pt>
                <c:pt idx="82863">
                  <c:v>1560787200</c:v>
                </c:pt>
                <c:pt idx="82864">
                  <c:v>1560790800</c:v>
                </c:pt>
                <c:pt idx="82865">
                  <c:v>1560794400</c:v>
                </c:pt>
                <c:pt idx="82866">
                  <c:v>1560798000</c:v>
                </c:pt>
                <c:pt idx="82867">
                  <c:v>1560801600</c:v>
                </c:pt>
                <c:pt idx="82868">
                  <c:v>1560805200</c:v>
                </c:pt>
                <c:pt idx="82869">
                  <c:v>1560808800</c:v>
                </c:pt>
                <c:pt idx="82870">
                  <c:v>1560812400</c:v>
                </c:pt>
                <c:pt idx="82871">
                  <c:v>1560816000</c:v>
                </c:pt>
                <c:pt idx="82872">
                  <c:v>1560819600</c:v>
                </c:pt>
                <c:pt idx="82873">
                  <c:v>1560823200</c:v>
                </c:pt>
                <c:pt idx="82874">
                  <c:v>1560826800</c:v>
                </c:pt>
                <c:pt idx="82875">
                  <c:v>1560830400</c:v>
                </c:pt>
                <c:pt idx="82876">
                  <c:v>1560834000</c:v>
                </c:pt>
                <c:pt idx="82877">
                  <c:v>1560837600</c:v>
                </c:pt>
                <c:pt idx="82878">
                  <c:v>1560841200</c:v>
                </c:pt>
                <c:pt idx="82879">
                  <c:v>1560844800</c:v>
                </c:pt>
                <c:pt idx="82880">
                  <c:v>1560848400</c:v>
                </c:pt>
                <c:pt idx="82881">
                  <c:v>1560852000</c:v>
                </c:pt>
                <c:pt idx="82882">
                  <c:v>1560855600</c:v>
                </c:pt>
                <c:pt idx="82883">
                  <c:v>1560859200</c:v>
                </c:pt>
                <c:pt idx="82884">
                  <c:v>1560862800</c:v>
                </c:pt>
                <c:pt idx="82885">
                  <c:v>1560866400</c:v>
                </c:pt>
                <c:pt idx="82886">
                  <c:v>1560870000</c:v>
                </c:pt>
                <c:pt idx="82887">
                  <c:v>1560873600</c:v>
                </c:pt>
                <c:pt idx="82888">
                  <c:v>1560877200</c:v>
                </c:pt>
                <c:pt idx="82889">
                  <c:v>1560880800</c:v>
                </c:pt>
                <c:pt idx="82890">
                  <c:v>1560884400</c:v>
                </c:pt>
                <c:pt idx="82891">
                  <c:v>1560888000</c:v>
                </c:pt>
                <c:pt idx="82892">
                  <c:v>1560891600</c:v>
                </c:pt>
                <c:pt idx="82893">
                  <c:v>1560895200</c:v>
                </c:pt>
                <c:pt idx="82894">
                  <c:v>1560898800</c:v>
                </c:pt>
                <c:pt idx="82895">
                  <c:v>1560902400</c:v>
                </c:pt>
                <c:pt idx="82896">
                  <c:v>1560906000</c:v>
                </c:pt>
                <c:pt idx="82897">
                  <c:v>1560909600</c:v>
                </c:pt>
                <c:pt idx="82898">
                  <c:v>1560913200</c:v>
                </c:pt>
                <c:pt idx="82899">
                  <c:v>1560916800</c:v>
                </c:pt>
                <c:pt idx="82900">
                  <c:v>1560920400</c:v>
                </c:pt>
                <c:pt idx="82901">
                  <c:v>1560924000</c:v>
                </c:pt>
                <c:pt idx="82902">
                  <c:v>1560927600</c:v>
                </c:pt>
                <c:pt idx="82903">
                  <c:v>1560931200</c:v>
                </c:pt>
                <c:pt idx="82904">
                  <c:v>1560934800</c:v>
                </c:pt>
                <c:pt idx="82905">
                  <c:v>1560938400</c:v>
                </c:pt>
                <c:pt idx="82906">
                  <c:v>1560942000</c:v>
                </c:pt>
                <c:pt idx="82907">
                  <c:v>1560945600</c:v>
                </c:pt>
                <c:pt idx="82908">
                  <c:v>1560949200</c:v>
                </c:pt>
                <c:pt idx="82909">
                  <c:v>1560952800</c:v>
                </c:pt>
                <c:pt idx="82910">
                  <c:v>1560956400</c:v>
                </c:pt>
                <c:pt idx="82911">
                  <c:v>1560960000</c:v>
                </c:pt>
                <c:pt idx="82912">
                  <c:v>1560963600</c:v>
                </c:pt>
                <c:pt idx="82913">
                  <c:v>1560967200</c:v>
                </c:pt>
                <c:pt idx="82914">
                  <c:v>1560970800</c:v>
                </c:pt>
                <c:pt idx="82915">
                  <c:v>1560974400</c:v>
                </c:pt>
                <c:pt idx="82916">
                  <c:v>1560978000</c:v>
                </c:pt>
                <c:pt idx="82917">
                  <c:v>1560981600</c:v>
                </c:pt>
                <c:pt idx="82918">
                  <c:v>1560985200</c:v>
                </c:pt>
                <c:pt idx="82919">
                  <c:v>1560988800</c:v>
                </c:pt>
                <c:pt idx="82920">
                  <c:v>1560992400</c:v>
                </c:pt>
                <c:pt idx="82921">
                  <c:v>1560996000</c:v>
                </c:pt>
                <c:pt idx="82922">
                  <c:v>1560999600</c:v>
                </c:pt>
                <c:pt idx="82923">
                  <c:v>1561003200</c:v>
                </c:pt>
                <c:pt idx="82924">
                  <c:v>1561006800</c:v>
                </c:pt>
                <c:pt idx="82925">
                  <c:v>1561010400</c:v>
                </c:pt>
                <c:pt idx="82926">
                  <c:v>1561014000</c:v>
                </c:pt>
                <c:pt idx="82927">
                  <c:v>1561017600</c:v>
                </c:pt>
                <c:pt idx="82928">
                  <c:v>1561021200</c:v>
                </c:pt>
                <c:pt idx="82929">
                  <c:v>1561024800</c:v>
                </c:pt>
                <c:pt idx="82930">
                  <c:v>1561028400</c:v>
                </c:pt>
                <c:pt idx="82931">
                  <c:v>1561032000</c:v>
                </c:pt>
                <c:pt idx="82932">
                  <c:v>1561035600</c:v>
                </c:pt>
                <c:pt idx="82933">
                  <c:v>1561039200</c:v>
                </c:pt>
                <c:pt idx="82934">
                  <c:v>1561042800</c:v>
                </c:pt>
                <c:pt idx="82935">
                  <c:v>1561046400</c:v>
                </c:pt>
                <c:pt idx="82936">
                  <c:v>1561050000</c:v>
                </c:pt>
                <c:pt idx="82937">
                  <c:v>1561053600</c:v>
                </c:pt>
                <c:pt idx="82938">
                  <c:v>1561057200</c:v>
                </c:pt>
                <c:pt idx="82939">
                  <c:v>1561060800</c:v>
                </c:pt>
                <c:pt idx="82940">
                  <c:v>1561064400</c:v>
                </c:pt>
                <c:pt idx="82941">
                  <c:v>1561068000</c:v>
                </c:pt>
                <c:pt idx="82942">
                  <c:v>1561071600</c:v>
                </c:pt>
                <c:pt idx="82943">
                  <c:v>1561075200</c:v>
                </c:pt>
                <c:pt idx="82944">
                  <c:v>1561078800</c:v>
                </c:pt>
                <c:pt idx="82945">
                  <c:v>1561082400</c:v>
                </c:pt>
                <c:pt idx="82946">
                  <c:v>1561086000</c:v>
                </c:pt>
                <c:pt idx="82947">
                  <c:v>1561089600</c:v>
                </c:pt>
                <c:pt idx="82948">
                  <c:v>1561093200</c:v>
                </c:pt>
                <c:pt idx="82949">
                  <c:v>1561096800</c:v>
                </c:pt>
                <c:pt idx="82950">
                  <c:v>1561100400</c:v>
                </c:pt>
                <c:pt idx="82951">
                  <c:v>1561104000</c:v>
                </c:pt>
                <c:pt idx="82952">
                  <c:v>1561107600</c:v>
                </c:pt>
                <c:pt idx="82953">
                  <c:v>1561111200</c:v>
                </c:pt>
                <c:pt idx="82954">
                  <c:v>1561114800</c:v>
                </c:pt>
                <c:pt idx="82955">
                  <c:v>1561118400</c:v>
                </c:pt>
                <c:pt idx="82956">
                  <c:v>1561122000</c:v>
                </c:pt>
                <c:pt idx="82957">
                  <c:v>1561125600</c:v>
                </c:pt>
                <c:pt idx="82958">
                  <c:v>1561129200</c:v>
                </c:pt>
                <c:pt idx="82959">
                  <c:v>1561132800</c:v>
                </c:pt>
                <c:pt idx="82960">
                  <c:v>1561136400</c:v>
                </c:pt>
                <c:pt idx="82961">
                  <c:v>1561140000</c:v>
                </c:pt>
                <c:pt idx="82962">
                  <c:v>1561143600</c:v>
                </c:pt>
                <c:pt idx="82963">
                  <c:v>1561147200</c:v>
                </c:pt>
                <c:pt idx="82964">
                  <c:v>1561150800</c:v>
                </c:pt>
                <c:pt idx="82965">
                  <c:v>1561154400</c:v>
                </c:pt>
                <c:pt idx="82966">
                  <c:v>1561158000</c:v>
                </c:pt>
                <c:pt idx="82967">
                  <c:v>1561161600</c:v>
                </c:pt>
                <c:pt idx="82968">
                  <c:v>1561165200</c:v>
                </c:pt>
                <c:pt idx="82969">
                  <c:v>1561168800</c:v>
                </c:pt>
                <c:pt idx="82970">
                  <c:v>1561172400</c:v>
                </c:pt>
                <c:pt idx="82971">
                  <c:v>1561176000</c:v>
                </c:pt>
                <c:pt idx="82972">
                  <c:v>1561179600</c:v>
                </c:pt>
                <c:pt idx="82973">
                  <c:v>1561183200</c:v>
                </c:pt>
                <c:pt idx="82974">
                  <c:v>1561186800</c:v>
                </c:pt>
                <c:pt idx="82975">
                  <c:v>1561190400</c:v>
                </c:pt>
                <c:pt idx="82976">
                  <c:v>1561194000</c:v>
                </c:pt>
                <c:pt idx="82977">
                  <c:v>1561197600</c:v>
                </c:pt>
                <c:pt idx="82978">
                  <c:v>1561201200</c:v>
                </c:pt>
                <c:pt idx="82979">
                  <c:v>1561204800</c:v>
                </c:pt>
                <c:pt idx="82980">
                  <c:v>1561208400</c:v>
                </c:pt>
                <c:pt idx="82981">
                  <c:v>1561212000</c:v>
                </c:pt>
                <c:pt idx="82982">
                  <c:v>1561215600</c:v>
                </c:pt>
                <c:pt idx="82983">
                  <c:v>1561219200</c:v>
                </c:pt>
                <c:pt idx="82984">
                  <c:v>1561222800</c:v>
                </c:pt>
                <c:pt idx="82985">
                  <c:v>1561226400</c:v>
                </c:pt>
                <c:pt idx="82986">
                  <c:v>1561230000</c:v>
                </c:pt>
                <c:pt idx="82987">
                  <c:v>1561233600</c:v>
                </c:pt>
                <c:pt idx="82988">
                  <c:v>1561237200</c:v>
                </c:pt>
                <c:pt idx="82989">
                  <c:v>1561240800</c:v>
                </c:pt>
                <c:pt idx="82990">
                  <c:v>1561244400</c:v>
                </c:pt>
                <c:pt idx="82991">
                  <c:v>1561248000</c:v>
                </c:pt>
                <c:pt idx="82992">
                  <c:v>1561251600</c:v>
                </c:pt>
                <c:pt idx="82993">
                  <c:v>1561255200</c:v>
                </c:pt>
                <c:pt idx="82994">
                  <c:v>1561258800</c:v>
                </c:pt>
                <c:pt idx="82995">
                  <c:v>1561262400</c:v>
                </c:pt>
                <c:pt idx="82996">
                  <c:v>1561266000</c:v>
                </c:pt>
                <c:pt idx="82997">
                  <c:v>1561269600</c:v>
                </c:pt>
                <c:pt idx="82998">
                  <c:v>1561273200</c:v>
                </c:pt>
                <c:pt idx="82999">
                  <c:v>1561276800</c:v>
                </c:pt>
                <c:pt idx="83000">
                  <c:v>1561280400</c:v>
                </c:pt>
                <c:pt idx="83001">
                  <c:v>1561284000</c:v>
                </c:pt>
                <c:pt idx="83002">
                  <c:v>1561287600</c:v>
                </c:pt>
                <c:pt idx="83003">
                  <c:v>1561291200</c:v>
                </c:pt>
                <c:pt idx="83004">
                  <c:v>1561294800</c:v>
                </c:pt>
                <c:pt idx="83005">
                  <c:v>1561298400</c:v>
                </c:pt>
                <c:pt idx="83006">
                  <c:v>1561302000</c:v>
                </c:pt>
                <c:pt idx="83007">
                  <c:v>1561305600</c:v>
                </c:pt>
                <c:pt idx="83008">
                  <c:v>1561309200</c:v>
                </c:pt>
                <c:pt idx="83009">
                  <c:v>1561312800</c:v>
                </c:pt>
                <c:pt idx="83010">
                  <c:v>1561316400</c:v>
                </c:pt>
                <c:pt idx="83011">
                  <c:v>1561320000</c:v>
                </c:pt>
                <c:pt idx="83012">
                  <c:v>1561323600</c:v>
                </c:pt>
                <c:pt idx="83013">
                  <c:v>1561327200</c:v>
                </c:pt>
                <c:pt idx="83014">
                  <c:v>1561330800</c:v>
                </c:pt>
                <c:pt idx="83015">
                  <c:v>1561334400</c:v>
                </c:pt>
                <c:pt idx="83016">
                  <c:v>1561338000</c:v>
                </c:pt>
                <c:pt idx="83017">
                  <c:v>1561341600</c:v>
                </c:pt>
                <c:pt idx="83018">
                  <c:v>1561345200</c:v>
                </c:pt>
                <c:pt idx="83019">
                  <c:v>1561348800</c:v>
                </c:pt>
                <c:pt idx="83020">
                  <c:v>1561352400</c:v>
                </c:pt>
                <c:pt idx="83021">
                  <c:v>1561356000</c:v>
                </c:pt>
                <c:pt idx="83022">
                  <c:v>1561359600</c:v>
                </c:pt>
                <c:pt idx="83023">
                  <c:v>1561363200</c:v>
                </c:pt>
                <c:pt idx="83024">
                  <c:v>1561366800</c:v>
                </c:pt>
                <c:pt idx="83025">
                  <c:v>1561370400</c:v>
                </c:pt>
                <c:pt idx="83026">
                  <c:v>1561374000</c:v>
                </c:pt>
                <c:pt idx="83027">
                  <c:v>1561377600</c:v>
                </c:pt>
                <c:pt idx="83028">
                  <c:v>1561381200</c:v>
                </c:pt>
                <c:pt idx="83029">
                  <c:v>1561384800</c:v>
                </c:pt>
                <c:pt idx="83030">
                  <c:v>1561388400</c:v>
                </c:pt>
                <c:pt idx="83031">
                  <c:v>1561392000</c:v>
                </c:pt>
                <c:pt idx="83032">
                  <c:v>1561395600</c:v>
                </c:pt>
                <c:pt idx="83033">
                  <c:v>1561399200</c:v>
                </c:pt>
                <c:pt idx="83034">
                  <c:v>1561402800</c:v>
                </c:pt>
                <c:pt idx="83035">
                  <c:v>1561406400</c:v>
                </c:pt>
                <c:pt idx="83036">
                  <c:v>1561410000</c:v>
                </c:pt>
                <c:pt idx="83037">
                  <c:v>1561413600</c:v>
                </c:pt>
                <c:pt idx="83038">
                  <c:v>1561417200</c:v>
                </c:pt>
                <c:pt idx="83039">
                  <c:v>1561420800</c:v>
                </c:pt>
                <c:pt idx="83040">
                  <c:v>1561424400</c:v>
                </c:pt>
                <c:pt idx="83041">
                  <c:v>1561428000</c:v>
                </c:pt>
                <c:pt idx="83042">
                  <c:v>1561431600</c:v>
                </c:pt>
                <c:pt idx="83043">
                  <c:v>1561435200</c:v>
                </c:pt>
                <c:pt idx="83044">
                  <c:v>1561438800</c:v>
                </c:pt>
                <c:pt idx="83045">
                  <c:v>1561442400</c:v>
                </c:pt>
                <c:pt idx="83046">
                  <c:v>1561446000</c:v>
                </c:pt>
                <c:pt idx="83047">
                  <c:v>1561449600</c:v>
                </c:pt>
                <c:pt idx="83048">
                  <c:v>1561453200</c:v>
                </c:pt>
                <c:pt idx="83049">
                  <c:v>1561456800</c:v>
                </c:pt>
                <c:pt idx="83050">
                  <c:v>1561460400</c:v>
                </c:pt>
                <c:pt idx="83051">
                  <c:v>1561464000</c:v>
                </c:pt>
                <c:pt idx="83052">
                  <c:v>1561467600</c:v>
                </c:pt>
                <c:pt idx="83053">
                  <c:v>1561471200</c:v>
                </c:pt>
                <c:pt idx="83054">
                  <c:v>1561474800</c:v>
                </c:pt>
                <c:pt idx="83055">
                  <c:v>1561478400</c:v>
                </c:pt>
                <c:pt idx="83056">
                  <c:v>1561482000</c:v>
                </c:pt>
                <c:pt idx="83057">
                  <c:v>1561485600</c:v>
                </c:pt>
                <c:pt idx="83058">
                  <c:v>1561489200</c:v>
                </c:pt>
                <c:pt idx="83059">
                  <c:v>1561492800</c:v>
                </c:pt>
                <c:pt idx="83060">
                  <c:v>1561496400</c:v>
                </c:pt>
                <c:pt idx="83061">
                  <c:v>1561500000</c:v>
                </c:pt>
                <c:pt idx="83062">
                  <c:v>1561503600</c:v>
                </c:pt>
                <c:pt idx="83063">
                  <c:v>1561507200</c:v>
                </c:pt>
                <c:pt idx="83064">
                  <c:v>1561510800</c:v>
                </c:pt>
                <c:pt idx="83065">
                  <c:v>1561514400</c:v>
                </c:pt>
                <c:pt idx="83066">
                  <c:v>1561518000</c:v>
                </c:pt>
                <c:pt idx="83067">
                  <c:v>1561521600</c:v>
                </c:pt>
                <c:pt idx="83068">
                  <c:v>1561525200</c:v>
                </c:pt>
                <c:pt idx="83069">
                  <c:v>1561528800</c:v>
                </c:pt>
                <c:pt idx="83070">
                  <c:v>1561532400</c:v>
                </c:pt>
                <c:pt idx="83071">
                  <c:v>1561536000</c:v>
                </c:pt>
                <c:pt idx="83072">
                  <c:v>1561539600</c:v>
                </c:pt>
                <c:pt idx="83073">
                  <c:v>1561543200</c:v>
                </c:pt>
                <c:pt idx="83074">
                  <c:v>1561546800</c:v>
                </c:pt>
                <c:pt idx="83075">
                  <c:v>1561550400</c:v>
                </c:pt>
                <c:pt idx="83076">
                  <c:v>1561554000</c:v>
                </c:pt>
                <c:pt idx="83077">
                  <c:v>1561557600</c:v>
                </c:pt>
                <c:pt idx="83078">
                  <c:v>1561561200</c:v>
                </c:pt>
                <c:pt idx="83079">
                  <c:v>1561564800</c:v>
                </c:pt>
                <c:pt idx="83080">
                  <c:v>1561568400</c:v>
                </c:pt>
                <c:pt idx="83081">
                  <c:v>1561572000</c:v>
                </c:pt>
                <c:pt idx="83082">
                  <c:v>1561575600</c:v>
                </c:pt>
                <c:pt idx="83083">
                  <c:v>1561579200</c:v>
                </c:pt>
                <c:pt idx="83084">
                  <c:v>1561582800</c:v>
                </c:pt>
                <c:pt idx="83085">
                  <c:v>1561586400</c:v>
                </c:pt>
                <c:pt idx="83086">
                  <c:v>1561590000</c:v>
                </c:pt>
                <c:pt idx="83087">
                  <c:v>1561593600</c:v>
                </c:pt>
                <c:pt idx="83088">
                  <c:v>1561597200</c:v>
                </c:pt>
                <c:pt idx="83089">
                  <c:v>1561600800</c:v>
                </c:pt>
                <c:pt idx="83090">
                  <c:v>1561604400</c:v>
                </c:pt>
                <c:pt idx="83091">
                  <c:v>1561608000</c:v>
                </c:pt>
                <c:pt idx="83092">
                  <c:v>1561611600</c:v>
                </c:pt>
                <c:pt idx="83093">
                  <c:v>1561615200</c:v>
                </c:pt>
                <c:pt idx="83094">
                  <c:v>1561618800</c:v>
                </c:pt>
                <c:pt idx="83095">
                  <c:v>1561622400</c:v>
                </c:pt>
                <c:pt idx="83096">
                  <c:v>1561626000</c:v>
                </c:pt>
                <c:pt idx="83097">
                  <c:v>1561629600</c:v>
                </c:pt>
                <c:pt idx="83098">
                  <c:v>1561633200</c:v>
                </c:pt>
                <c:pt idx="83099">
                  <c:v>1561636800</c:v>
                </c:pt>
                <c:pt idx="83100">
                  <c:v>1561640400</c:v>
                </c:pt>
                <c:pt idx="83101">
                  <c:v>1561644000</c:v>
                </c:pt>
                <c:pt idx="83102">
                  <c:v>1561647600</c:v>
                </c:pt>
                <c:pt idx="83103">
                  <c:v>1561651200</c:v>
                </c:pt>
                <c:pt idx="83104">
                  <c:v>1561654800</c:v>
                </c:pt>
                <c:pt idx="83105">
                  <c:v>1561658400</c:v>
                </c:pt>
                <c:pt idx="83106">
                  <c:v>1561662000</c:v>
                </c:pt>
                <c:pt idx="83107">
                  <c:v>1561665600</c:v>
                </c:pt>
                <c:pt idx="83108">
                  <c:v>1561669200</c:v>
                </c:pt>
                <c:pt idx="83109">
                  <c:v>1561672800</c:v>
                </c:pt>
                <c:pt idx="83110">
                  <c:v>1561676400</c:v>
                </c:pt>
                <c:pt idx="83111">
                  <c:v>1561680000</c:v>
                </c:pt>
                <c:pt idx="83112">
                  <c:v>1561683600</c:v>
                </c:pt>
                <c:pt idx="83113">
                  <c:v>1561687200</c:v>
                </c:pt>
                <c:pt idx="83114">
                  <c:v>1561690800</c:v>
                </c:pt>
                <c:pt idx="83115">
                  <c:v>1561694400</c:v>
                </c:pt>
                <c:pt idx="83116">
                  <c:v>1561698000</c:v>
                </c:pt>
                <c:pt idx="83117">
                  <c:v>1561701600</c:v>
                </c:pt>
                <c:pt idx="83118">
                  <c:v>1561705200</c:v>
                </c:pt>
                <c:pt idx="83119">
                  <c:v>1561708800</c:v>
                </c:pt>
                <c:pt idx="83120">
                  <c:v>1561712400</c:v>
                </c:pt>
                <c:pt idx="83121">
                  <c:v>1561716000</c:v>
                </c:pt>
                <c:pt idx="83122">
                  <c:v>1561719600</c:v>
                </c:pt>
                <c:pt idx="83123">
                  <c:v>1561723200</c:v>
                </c:pt>
                <c:pt idx="83124">
                  <c:v>1561726800</c:v>
                </c:pt>
                <c:pt idx="83125">
                  <c:v>1561730400</c:v>
                </c:pt>
                <c:pt idx="83126">
                  <c:v>1561734000</c:v>
                </c:pt>
                <c:pt idx="83127">
                  <c:v>1561737600</c:v>
                </c:pt>
                <c:pt idx="83128">
                  <c:v>1561741200</c:v>
                </c:pt>
                <c:pt idx="83129">
                  <c:v>1561744800</c:v>
                </c:pt>
                <c:pt idx="83130">
                  <c:v>1561748400</c:v>
                </c:pt>
                <c:pt idx="83131">
                  <c:v>1561752000</c:v>
                </c:pt>
                <c:pt idx="83132">
                  <c:v>1561755600</c:v>
                </c:pt>
                <c:pt idx="83133">
                  <c:v>1561759200</c:v>
                </c:pt>
                <c:pt idx="83134">
                  <c:v>1561762800</c:v>
                </c:pt>
                <c:pt idx="83135">
                  <c:v>1561766400</c:v>
                </c:pt>
                <c:pt idx="83136">
                  <c:v>1561770000</c:v>
                </c:pt>
                <c:pt idx="83137">
                  <c:v>1561773600</c:v>
                </c:pt>
                <c:pt idx="83138">
                  <c:v>1561777200</c:v>
                </c:pt>
                <c:pt idx="83139">
                  <c:v>1561780800</c:v>
                </c:pt>
                <c:pt idx="83140">
                  <c:v>1561784400</c:v>
                </c:pt>
                <c:pt idx="83141">
                  <c:v>1561788000</c:v>
                </c:pt>
                <c:pt idx="83142">
                  <c:v>1561791600</c:v>
                </c:pt>
                <c:pt idx="83143">
                  <c:v>1561795200</c:v>
                </c:pt>
                <c:pt idx="83144">
                  <c:v>1561798800</c:v>
                </c:pt>
                <c:pt idx="83145">
                  <c:v>1561802400</c:v>
                </c:pt>
                <c:pt idx="83146">
                  <c:v>1561806000</c:v>
                </c:pt>
                <c:pt idx="83147">
                  <c:v>1561809600</c:v>
                </c:pt>
                <c:pt idx="83148">
                  <c:v>1561813200</c:v>
                </c:pt>
                <c:pt idx="83149">
                  <c:v>1561816800</c:v>
                </c:pt>
                <c:pt idx="83150">
                  <c:v>1561820400</c:v>
                </c:pt>
                <c:pt idx="83151">
                  <c:v>1561824000</c:v>
                </c:pt>
                <c:pt idx="83152">
                  <c:v>1561827600</c:v>
                </c:pt>
                <c:pt idx="83153">
                  <c:v>1561831200</c:v>
                </c:pt>
                <c:pt idx="83154">
                  <c:v>1561834800</c:v>
                </c:pt>
                <c:pt idx="83155">
                  <c:v>1561838400</c:v>
                </c:pt>
                <c:pt idx="83156">
                  <c:v>1561842000</c:v>
                </c:pt>
                <c:pt idx="83157">
                  <c:v>1561845600</c:v>
                </c:pt>
                <c:pt idx="83158">
                  <c:v>1561849200</c:v>
                </c:pt>
                <c:pt idx="83159">
                  <c:v>1561852800</c:v>
                </c:pt>
                <c:pt idx="83160">
                  <c:v>1561856400</c:v>
                </c:pt>
                <c:pt idx="83161">
                  <c:v>1561860000</c:v>
                </c:pt>
                <c:pt idx="83162">
                  <c:v>1561863600</c:v>
                </c:pt>
                <c:pt idx="83163">
                  <c:v>1561867200</c:v>
                </c:pt>
                <c:pt idx="83164">
                  <c:v>1561870800</c:v>
                </c:pt>
                <c:pt idx="83165">
                  <c:v>1561874400</c:v>
                </c:pt>
                <c:pt idx="83166">
                  <c:v>1561878000</c:v>
                </c:pt>
                <c:pt idx="83167">
                  <c:v>1561881600</c:v>
                </c:pt>
                <c:pt idx="83168">
                  <c:v>1561885200</c:v>
                </c:pt>
                <c:pt idx="83169">
                  <c:v>1561888800</c:v>
                </c:pt>
                <c:pt idx="83170">
                  <c:v>1561892400</c:v>
                </c:pt>
                <c:pt idx="83171">
                  <c:v>1561896000</c:v>
                </c:pt>
                <c:pt idx="83172">
                  <c:v>1561899600</c:v>
                </c:pt>
                <c:pt idx="83173">
                  <c:v>1561903200</c:v>
                </c:pt>
                <c:pt idx="83174">
                  <c:v>1561906800</c:v>
                </c:pt>
                <c:pt idx="83175">
                  <c:v>1561910400</c:v>
                </c:pt>
                <c:pt idx="83176">
                  <c:v>1561914000</c:v>
                </c:pt>
                <c:pt idx="83177">
                  <c:v>1561917600</c:v>
                </c:pt>
                <c:pt idx="83178">
                  <c:v>1561921200</c:v>
                </c:pt>
                <c:pt idx="83179">
                  <c:v>1561924800</c:v>
                </c:pt>
                <c:pt idx="83180">
                  <c:v>1561928400</c:v>
                </c:pt>
                <c:pt idx="83181">
                  <c:v>1561932000</c:v>
                </c:pt>
                <c:pt idx="83182">
                  <c:v>1561935600</c:v>
                </c:pt>
                <c:pt idx="83183">
                  <c:v>1561939200</c:v>
                </c:pt>
                <c:pt idx="83184">
                  <c:v>1561942800</c:v>
                </c:pt>
                <c:pt idx="83185">
                  <c:v>1561946400</c:v>
                </c:pt>
                <c:pt idx="83186">
                  <c:v>1561950000</c:v>
                </c:pt>
                <c:pt idx="83187">
                  <c:v>1561953600</c:v>
                </c:pt>
                <c:pt idx="83188">
                  <c:v>1561957200</c:v>
                </c:pt>
                <c:pt idx="83189">
                  <c:v>1561960800</c:v>
                </c:pt>
                <c:pt idx="83190">
                  <c:v>1561964400</c:v>
                </c:pt>
                <c:pt idx="83191">
                  <c:v>1561968000</c:v>
                </c:pt>
                <c:pt idx="83192">
                  <c:v>1561971600</c:v>
                </c:pt>
                <c:pt idx="83193">
                  <c:v>1561975200</c:v>
                </c:pt>
                <c:pt idx="83194">
                  <c:v>1561978800</c:v>
                </c:pt>
                <c:pt idx="83195">
                  <c:v>1561982400</c:v>
                </c:pt>
                <c:pt idx="83196">
                  <c:v>1561986000</c:v>
                </c:pt>
                <c:pt idx="83197">
                  <c:v>1561989600</c:v>
                </c:pt>
                <c:pt idx="83198">
                  <c:v>1561993200</c:v>
                </c:pt>
                <c:pt idx="83199">
                  <c:v>1561996800</c:v>
                </c:pt>
                <c:pt idx="83200">
                  <c:v>1562000400</c:v>
                </c:pt>
                <c:pt idx="83201">
                  <c:v>1562004000</c:v>
                </c:pt>
                <c:pt idx="83202">
                  <c:v>1562007600</c:v>
                </c:pt>
                <c:pt idx="83203">
                  <c:v>1562011200</c:v>
                </c:pt>
                <c:pt idx="83204">
                  <c:v>1562014800</c:v>
                </c:pt>
                <c:pt idx="83205">
                  <c:v>1562018400</c:v>
                </c:pt>
                <c:pt idx="83206">
                  <c:v>1562022000</c:v>
                </c:pt>
                <c:pt idx="83207">
                  <c:v>1562025600</c:v>
                </c:pt>
                <c:pt idx="83208">
                  <c:v>1562029200</c:v>
                </c:pt>
                <c:pt idx="83209">
                  <c:v>1562032800</c:v>
                </c:pt>
                <c:pt idx="83210">
                  <c:v>1562036400</c:v>
                </c:pt>
                <c:pt idx="83211">
                  <c:v>1562040000</c:v>
                </c:pt>
                <c:pt idx="83212">
                  <c:v>1562043600</c:v>
                </c:pt>
                <c:pt idx="83213">
                  <c:v>1562047200</c:v>
                </c:pt>
                <c:pt idx="83214">
                  <c:v>1562050800</c:v>
                </c:pt>
                <c:pt idx="83215">
                  <c:v>1562054400</c:v>
                </c:pt>
                <c:pt idx="83216">
                  <c:v>1562058000</c:v>
                </c:pt>
                <c:pt idx="83217">
                  <c:v>1562061600</c:v>
                </c:pt>
                <c:pt idx="83218">
                  <c:v>1562065200</c:v>
                </c:pt>
                <c:pt idx="83219">
                  <c:v>1562068800</c:v>
                </c:pt>
                <c:pt idx="83220">
                  <c:v>1562072400</c:v>
                </c:pt>
                <c:pt idx="83221">
                  <c:v>1562076000</c:v>
                </c:pt>
                <c:pt idx="83222">
                  <c:v>1562079600</c:v>
                </c:pt>
                <c:pt idx="83223">
                  <c:v>1562083200</c:v>
                </c:pt>
                <c:pt idx="83224">
                  <c:v>1562086800</c:v>
                </c:pt>
                <c:pt idx="83225">
                  <c:v>1562090400</c:v>
                </c:pt>
                <c:pt idx="83226">
                  <c:v>1562094000</c:v>
                </c:pt>
                <c:pt idx="83227">
                  <c:v>1562097600</c:v>
                </c:pt>
                <c:pt idx="83228">
                  <c:v>1562101200</c:v>
                </c:pt>
                <c:pt idx="83229">
                  <c:v>1562104800</c:v>
                </c:pt>
                <c:pt idx="83230">
                  <c:v>1562108400</c:v>
                </c:pt>
                <c:pt idx="83231">
                  <c:v>1562112000</c:v>
                </c:pt>
                <c:pt idx="83232">
                  <c:v>1562115600</c:v>
                </c:pt>
                <c:pt idx="83233">
                  <c:v>1562119200</c:v>
                </c:pt>
                <c:pt idx="83234">
                  <c:v>1562122800</c:v>
                </c:pt>
                <c:pt idx="83235">
                  <c:v>1562126400</c:v>
                </c:pt>
                <c:pt idx="83236">
                  <c:v>1562130000</c:v>
                </c:pt>
                <c:pt idx="83237">
                  <c:v>1562133600</c:v>
                </c:pt>
                <c:pt idx="83238">
                  <c:v>1562137200</c:v>
                </c:pt>
                <c:pt idx="83239">
                  <c:v>1562140800</c:v>
                </c:pt>
                <c:pt idx="83240">
                  <c:v>1562144400</c:v>
                </c:pt>
                <c:pt idx="83241">
                  <c:v>1562148000</c:v>
                </c:pt>
                <c:pt idx="83242">
                  <c:v>1562151600</c:v>
                </c:pt>
                <c:pt idx="83243">
                  <c:v>1562155200</c:v>
                </c:pt>
                <c:pt idx="83244">
                  <c:v>1562158800</c:v>
                </c:pt>
                <c:pt idx="83245">
                  <c:v>1562162400</c:v>
                </c:pt>
                <c:pt idx="83246">
                  <c:v>1562166000</c:v>
                </c:pt>
                <c:pt idx="83247">
                  <c:v>1562169600</c:v>
                </c:pt>
                <c:pt idx="83248">
                  <c:v>1562173200</c:v>
                </c:pt>
                <c:pt idx="83249">
                  <c:v>1562176800</c:v>
                </c:pt>
                <c:pt idx="83250">
                  <c:v>1562180400</c:v>
                </c:pt>
                <c:pt idx="83251">
                  <c:v>1562184000</c:v>
                </c:pt>
                <c:pt idx="83252">
                  <c:v>1562187600</c:v>
                </c:pt>
                <c:pt idx="83253">
                  <c:v>1562191200</c:v>
                </c:pt>
                <c:pt idx="83254">
                  <c:v>1562194800</c:v>
                </c:pt>
                <c:pt idx="83255">
                  <c:v>1562198400</c:v>
                </c:pt>
                <c:pt idx="83256">
                  <c:v>1562202000</c:v>
                </c:pt>
                <c:pt idx="83257">
                  <c:v>1562205600</c:v>
                </c:pt>
                <c:pt idx="83258">
                  <c:v>1562209200</c:v>
                </c:pt>
                <c:pt idx="83259">
                  <c:v>1562212800</c:v>
                </c:pt>
                <c:pt idx="83260">
                  <c:v>1562216400</c:v>
                </c:pt>
                <c:pt idx="83261">
                  <c:v>1562220000</c:v>
                </c:pt>
                <c:pt idx="83262">
                  <c:v>1562223600</c:v>
                </c:pt>
                <c:pt idx="83263">
                  <c:v>1562227200</c:v>
                </c:pt>
                <c:pt idx="83264">
                  <c:v>1562230800</c:v>
                </c:pt>
                <c:pt idx="83265">
                  <c:v>1562234400</c:v>
                </c:pt>
                <c:pt idx="83266">
                  <c:v>1562238000</c:v>
                </c:pt>
                <c:pt idx="83267">
                  <c:v>1562241600</c:v>
                </c:pt>
                <c:pt idx="83268">
                  <c:v>1562245200</c:v>
                </c:pt>
                <c:pt idx="83269">
                  <c:v>1562248800</c:v>
                </c:pt>
                <c:pt idx="83270">
                  <c:v>1562252400</c:v>
                </c:pt>
                <c:pt idx="83271">
                  <c:v>1562256000</c:v>
                </c:pt>
                <c:pt idx="83272">
                  <c:v>1562259600</c:v>
                </c:pt>
                <c:pt idx="83273">
                  <c:v>1562263200</c:v>
                </c:pt>
                <c:pt idx="83274">
                  <c:v>1562266800</c:v>
                </c:pt>
                <c:pt idx="83275">
                  <c:v>1562270400</c:v>
                </c:pt>
                <c:pt idx="83276">
                  <c:v>1562274000</c:v>
                </c:pt>
                <c:pt idx="83277">
                  <c:v>1562277600</c:v>
                </c:pt>
                <c:pt idx="83278">
                  <c:v>1562281200</c:v>
                </c:pt>
                <c:pt idx="83279">
                  <c:v>1562284800</c:v>
                </c:pt>
                <c:pt idx="83280">
                  <c:v>1562288400</c:v>
                </c:pt>
                <c:pt idx="83281">
                  <c:v>1562292000</c:v>
                </c:pt>
                <c:pt idx="83282">
                  <c:v>1562295600</c:v>
                </c:pt>
                <c:pt idx="83283">
                  <c:v>1562299200</c:v>
                </c:pt>
                <c:pt idx="83284">
                  <c:v>1562302800</c:v>
                </c:pt>
                <c:pt idx="83285">
                  <c:v>1562306400</c:v>
                </c:pt>
                <c:pt idx="83286">
                  <c:v>1562310000</c:v>
                </c:pt>
                <c:pt idx="83287">
                  <c:v>1562313600</c:v>
                </c:pt>
                <c:pt idx="83288">
                  <c:v>1562317200</c:v>
                </c:pt>
                <c:pt idx="83289">
                  <c:v>1562320800</c:v>
                </c:pt>
                <c:pt idx="83290">
                  <c:v>1562324400</c:v>
                </c:pt>
                <c:pt idx="83291">
                  <c:v>1562328000</c:v>
                </c:pt>
                <c:pt idx="83292">
                  <c:v>1562331600</c:v>
                </c:pt>
                <c:pt idx="83293">
                  <c:v>1562335200</c:v>
                </c:pt>
                <c:pt idx="83294">
                  <c:v>1562338800</c:v>
                </c:pt>
                <c:pt idx="83295">
                  <c:v>1562342400</c:v>
                </c:pt>
                <c:pt idx="83296">
                  <c:v>1562346000</c:v>
                </c:pt>
                <c:pt idx="83297">
                  <c:v>1562349600</c:v>
                </c:pt>
                <c:pt idx="83298">
                  <c:v>1562353200</c:v>
                </c:pt>
                <c:pt idx="83299">
                  <c:v>1562356800</c:v>
                </c:pt>
                <c:pt idx="83300">
                  <c:v>1562360400</c:v>
                </c:pt>
                <c:pt idx="83301">
                  <c:v>1562364000</c:v>
                </c:pt>
                <c:pt idx="83302">
                  <c:v>1562367600</c:v>
                </c:pt>
                <c:pt idx="83303">
                  <c:v>1562371200</c:v>
                </c:pt>
                <c:pt idx="83304">
                  <c:v>1562374800</c:v>
                </c:pt>
                <c:pt idx="83305">
                  <c:v>1562378400</c:v>
                </c:pt>
                <c:pt idx="83306">
                  <c:v>1562382000</c:v>
                </c:pt>
                <c:pt idx="83307">
                  <c:v>1562385600</c:v>
                </c:pt>
                <c:pt idx="83308">
                  <c:v>1562389200</c:v>
                </c:pt>
                <c:pt idx="83309">
                  <c:v>1562392800</c:v>
                </c:pt>
                <c:pt idx="83310">
                  <c:v>1562396400</c:v>
                </c:pt>
                <c:pt idx="83311">
                  <c:v>1562400000</c:v>
                </c:pt>
                <c:pt idx="83312">
                  <c:v>1562403600</c:v>
                </c:pt>
                <c:pt idx="83313">
                  <c:v>1562407200</c:v>
                </c:pt>
                <c:pt idx="83314">
                  <c:v>1562410800</c:v>
                </c:pt>
                <c:pt idx="83315">
                  <c:v>1562414400</c:v>
                </c:pt>
                <c:pt idx="83316">
                  <c:v>1562418000</c:v>
                </c:pt>
                <c:pt idx="83317">
                  <c:v>1562421600</c:v>
                </c:pt>
                <c:pt idx="83318">
                  <c:v>1562425200</c:v>
                </c:pt>
                <c:pt idx="83319">
                  <c:v>1562428800</c:v>
                </c:pt>
                <c:pt idx="83320">
                  <c:v>1562432400</c:v>
                </c:pt>
                <c:pt idx="83321">
                  <c:v>1562436000</c:v>
                </c:pt>
                <c:pt idx="83322">
                  <c:v>1562439600</c:v>
                </c:pt>
                <c:pt idx="83323">
                  <c:v>1562443200</c:v>
                </c:pt>
                <c:pt idx="83324">
                  <c:v>1562446800</c:v>
                </c:pt>
                <c:pt idx="83325">
                  <c:v>1562450400</c:v>
                </c:pt>
                <c:pt idx="83326">
                  <c:v>1562454000</c:v>
                </c:pt>
                <c:pt idx="83327">
                  <c:v>1562457600</c:v>
                </c:pt>
                <c:pt idx="83328">
                  <c:v>1562461200</c:v>
                </c:pt>
                <c:pt idx="83329">
                  <c:v>1562464800</c:v>
                </c:pt>
                <c:pt idx="83330">
                  <c:v>1562468400</c:v>
                </c:pt>
                <c:pt idx="83331">
                  <c:v>1562472000</c:v>
                </c:pt>
                <c:pt idx="83332">
                  <c:v>1562475600</c:v>
                </c:pt>
                <c:pt idx="83333">
                  <c:v>1562479200</c:v>
                </c:pt>
                <c:pt idx="83334">
                  <c:v>1562482800</c:v>
                </c:pt>
                <c:pt idx="83335">
                  <c:v>1562486400</c:v>
                </c:pt>
                <c:pt idx="83336">
                  <c:v>1562490000</c:v>
                </c:pt>
                <c:pt idx="83337">
                  <c:v>1562493600</c:v>
                </c:pt>
                <c:pt idx="83338">
                  <c:v>1562497200</c:v>
                </c:pt>
                <c:pt idx="83339">
                  <c:v>1562500800</c:v>
                </c:pt>
                <c:pt idx="83340">
                  <c:v>1562504400</c:v>
                </c:pt>
                <c:pt idx="83341">
                  <c:v>1562508000</c:v>
                </c:pt>
                <c:pt idx="83342">
                  <c:v>1562511600</c:v>
                </c:pt>
                <c:pt idx="83343">
                  <c:v>1562515200</c:v>
                </c:pt>
                <c:pt idx="83344">
                  <c:v>1562518800</c:v>
                </c:pt>
                <c:pt idx="83345">
                  <c:v>1562522400</c:v>
                </c:pt>
                <c:pt idx="83346">
                  <c:v>1562526000</c:v>
                </c:pt>
                <c:pt idx="83347">
                  <c:v>1562529600</c:v>
                </c:pt>
                <c:pt idx="83348">
                  <c:v>1562533200</c:v>
                </c:pt>
                <c:pt idx="83349">
                  <c:v>1562536800</c:v>
                </c:pt>
                <c:pt idx="83350">
                  <c:v>1562540400</c:v>
                </c:pt>
                <c:pt idx="83351">
                  <c:v>1562544000</c:v>
                </c:pt>
                <c:pt idx="83352">
                  <c:v>1562547600</c:v>
                </c:pt>
                <c:pt idx="83353">
                  <c:v>1562551200</c:v>
                </c:pt>
                <c:pt idx="83354">
                  <c:v>1562554800</c:v>
                </c:pt>
                <c:pt idx="83355">
                  <c:v>1562558400</c:v>
                </c:pt>
                <c:pt idx="83356">
                  <c:v>1562562000</c:v>
                </c:pt>
                <c:pt idx="83357">
                  <c:v>1562565600</c:v>
                </c:pt>
                <c:pt idx="83358">
                  <c:v>1562569200</c:v>
                </c:pt>
                <c:pt idx="83359">
                  <c:v>1562572800</c:v>
                </c:pt>
                <c:pt idx="83360">
                  <c:v>1562576400</c:v>
                </c:pt>
                <c:pt idx="83361">
                  <c:v>1562580000</c:v>
                </c:pt>
                <c:pt idx="83362">
                  <c:v>1562583600</c:v>
                </c:pt>
                <c:pt idx="83363">
                  <c:v>1562587200</c:v>
                </c:pt>
                <c:pt idx="83364">
                  <c:v>1562590800</c:v>
                </c:pt>
                <c:pt idx="83365">
                  <c:v>1562594400</c:v>
                </c:pt>
                <c:pt idx="83366">
                  <c:v>1562598000</c:v>
                </c:pt>
                <c:pt idx="83367">
                  <c:v>1562601600</c:v>
                </c:pt>
                <c:pt idx="83368">
                  <c:v>1562605200</c:v>
                </c:pt>
                <c:pt idx="83369">
                  <c:v>1562608800</c:v>
                </c:pt>
                <c:pt idx="83370">
                  <c:v>1562612400</c:v>
                </c:pt>
                <c:pt idx="83371">
                  <c:v>1562616000</c:v>
                </c:pt>
                <c:pt idx="83372">
                  <c:v>1562619600</c:v>
                </c:pt>
                <c:pt idx="83373">
                  <c:v>1562623200</c:v>
                </c:pt>
                <c:pt idx="83374">
                  <c:v>1562626800</c:v>
                </c:pt>
                <c:pt idx="83375">
                  <c:v>1562630400</c:v>
                </c:pt>
                <c:pt idx="83376">
                  <c:v>1562634000</c:v>
                </c:pt>
                <c:pt idx="83377">
                  <c:v>1562637600</c:v>
                </c:pt>
                <c:pt idx="83378">
                  <c:v>1562641200</c:v>
                </c:pt>
                <c:pt idx="83379">
                  <c:v>1562644800</c:v>
                </c:pt>
                <c:pt idx="83380">
                  <c:v>1562648400</c:v>
                </c:pt>
                <c:pt idx="83381">
                  <c:v>1562652000</c:v>
                </c:pt>
                <c:pt idx="83382">
                  <c:v>1562655600</c:v>
                </c:pt>
                <c:pt idx="83383">
                  <c:v>1562659200</c:v>
                </c:pt>
                <c:pt idx="83384">
                  <c:v>1562662800</c:v>
                </c:pt>
                <c:pt idx="83385">
                  <c:v>1562666400</c:v>
                </c:pt>
                <c:pt idx="83386">
                  <c:v>1562670000</c:v>
                </c:pt>
                <c:pt idx="83387">
                  <c:v>1562673600</c:v>
                </c:pt>
                <c:pt idx="83388">
                  <c:v>1562677200</c:v>
                </c:pt>
                <c:pt idx="83389">
                  <c:v>1562680800</c:v>
                </c:pt>
                <c:pt idx="83390">
                  <c:v>1562684400</c:v>
                </c:pt>
                <c:pt idx="83391">
                  <c:v>1562688000</c:v>
                </c:pt>
                <c:pt idx="83392">
                  <c:v>1562691600</c:v>
                </c:pt>
                <c:pt idx="83393">
                  <c:v>1562695200</c:v>
                </c:pt>
                <c:pt idx="83394">
                  <c:v>1562698800</c:v>
                </c:pt>
                <c:pt idx="83395">
                  <c:v>1562702400</c:v>
                </c:pt>
                <c:pt idx="83396">
                  <c:v>1562706000</c:v>
                </c:pt>
                <c:pt idx="83397">
                  <c:v>1562709600</c:v>
                </c:pt>
                <c:pt idx="83398">
                  <c:v>1562713200</c:v>
                </c:pt>
                <c:pt idx="83399">
                  <c:v>1562716800</c:v>
                </c:pt>
                <c:pt idx="83400">
                  <c:v>1562720400</c:v>
                </c:pt>
                <c:pt idx="83401">
                  <c:v>1562724000</c:v>
                </c:pt>
                <c:pt idx="83402">
                  <c:v>1562727600</c:v>
                </c:pt>
                <c:pt idx="83403">
                  <c:v>1562731200</c:v>
                </c:pt>
                <c:pt idx="83404">
                  <c:v>1562734800</c:v>
                </c:pt>
                <c:pt idx="83405">
                  <c:v>1562738400</c:v>
                </c:pt>
                <c:pt idx="83406">
                  <c:v>1562742000</c:v>
                </c:pt>
                <c:pt idx="83407">
                  <c:v>1562745600</c:v>
                </c:pt>
                <c:pt idx="83408">
                  <c:v>1562749200</c:v>
                </c:pt>
                <c:pt idx="83409">
                  <c:v>1562752800</c:v>
                </c:pt>
                <c:pt idx="83410">
                  <c:v>1562756400</c:v>
                </c:pt>
                <c:pt idx="83411">
                  <c:v>1562760000</c:v>
                </c:pt>
                <c:pt idx="83412">
                  <c:v>1562763600</c:v>
                </c:pt>
                <c:pt idx="83413">
                  <c:v>1562767200</c:v>
                </c:pt>
                <c:pt idx="83414">
                  <c:v>1562770800</c:v>
                </c:pt>
                <c:pt idx="83415">
                  <c:v>1562774400</c:v>
                </c:pt>
                <c:pt idx="83416">
                  <c:v>1562778000</c:v>
                </c:pt>
                <c:pt idx="83417">
                  <c:v>1562781600</c:v>
                </c:pt>
                <c:pt idx="83418">
                  <c:v>1562785200</c:v>
                </c:pt>
                <c:pt idx="83419">
                  <c:v>1562788800</c:v>
                </c:pt>
                <c:pt idx="83420">
                  <c:v>1562792400</c:v>
                </c:pt>
                <c:pt idx="83421">
                  <c:v>1562796000</c:v>
                </c:pt>
                <c:pt idx="83422">
                  <c:v>1562799600</c:v>
                </c:pt>
                <c:pt idx="83423">
                  <c:v>1562803200</c:v>
                </c:pt>
                <c:pt idx="83424">
                  <c:v>1562806800</c:v>
                </c:pt>
                <c:pt idx="83425">
                  <c:v>1562810400</c:v>
                </c:pt>
                <c:pt idx="83426">
                  <c:v>1562814000</c:v>
                </c:pt>
                <c:pt idx="83427">
                  <c:v>1562817600</c:v>
                </c:pt>
                <c:pt idx="83428">
                  <c:v>1562821200</c:v>
                </c:pt>
                <c:pt idx="83429">
                  <c:v>1562824800</c:v>
                </c:pt>
                <c:pt idx="83430">
                  <c:v>1562828400</c:v>
                </c:pt>
                <c:pt idx="83431">
                  <c:v>1562832000</c:v>
                </c:pt>
                <c:pt idx="83432">
                  <c:v>1562835600</c:v>
                </c:pt>
                <c:pt idx="83433">
                  <c:v>1562839200</c:v>
                </c:pt>
                <c:pt idx="83434">
                  <c:v>1562842800</c:v>
                </c:pt>
                <c:pt idx="83435">
                  <c:v>1562846400</c:v>
                </c:pt>
                <c:pt idx="83436">
                  <c:v>1562850000</c:v>
                </c:pt>
                <c:pt idx="83437">
                  <c:v>1562853600</c:v>
                </c:pt>
                <c:pt idx="83438">
                  <c:v>1562857200</c:v>
                </c:pt>
                <c:pt idx="83439">
                  <c:v>1562860800</c:v>
                </c:pt>
                <c:pt idx="83440">
                  <c:v>1562864400</c:v>
                </c:pt>
                <c:pt idx="83441">
                  <c:v>1562868000</c:v>
                </c:pt>
                <c:pt idx="83442">
                  <c:v>1562871600</c:v>
                </c:pt>
                <c:pt idx="83443">
                  <c:v>1562875200</c:v>
                </c:pt>
                <c:pt idx="83444">
                  <c:v>1562878800</c:v>
                </c:pt>
                <c:pt idx="83445">
                  <c:v>1562882400</c:v>
                </c:pt>
                <c:pt idx="83446">
                  <c:v>1562886000</c:v>
                </c:pt>
                <c:pt idx="83447">
                  <c:v>1562889600</c:v>
                </c:pt>
                <c:pt idx="83448">
                  <c:v>1562893200</c:v>
                </c:pt>
                <c:pt idx="83449">
                  <c:v>1562896800</c:v>
                </c:pt>
                <c:pt idx="83450">
                  <c:v>1562900400</c:v>
                </c:pt>
                <c:pt idx="83451">
                  <c:v>1562904000</c:v>
                </c:pt>
                <c:pt idx="83452">
                  <c:v>1562907600</c:v>
                </c:pt>
                <c:pt idx="83453">
                  <c:v>1562911200</c:v>
                </c:pt>
                <c:pt idx="83454">
                  <c:v>1562914800</c:v>
                </c:pt>
                <c:pt idx="83455">
                  <c:v>1562918400</c:v>
                </c:pt>
                <c:pt idx="83456">
                  <c:v>1562922000</c:v>
                </c:pt>
                <c:pt idx="83457">
                  <c:v>1562925600</c:v>
                </c:pt>
                <c:pt idx="83458">
                  <c:v>1562929200</c:v>
                </c:pt>
                <c:pt idx="83459">
                  <c:v>1562932800</c:v>
                </c:pt>
                <c:pt idx="83460">
                  <c:v>1562936400</c:v>
                </c:pt>
                <c:pt idx="83461">
                  <c:v>1562940000</c:v>
                </c:pt>
                <c:pt idx="83462">
                  <c:v>1562943600</c:v>
                </c:pt>
                <c:pt idx="83463">
                  <c:v>1562947200</c:v>
                </c:pt>
                <c:pt idx="83464">
                  <c:v>1562950800</c:v>
                </c:pt>
                <c:pt idx="83465">
                  <c:v>1562954400</c:v>
                </c:pt>
                <c:pt idx="83466">
                  <c:v>1562958000</c:v>
                </c:pt>
                <c:pt idx="83467">
                  <c:v>1562961600</c:v>
                </c:pt>
                <c:pt idx="83468">
                  <c:v>1562965200</c:v>
                </c:pt>
                <c:pt idx="83469">
                  <c:v>1562968800</c:v>
                </c:pt>
                <c:pt idx="83470">
                  <c:v>1562972400</c:v>
                </c:pt>
                <c:pt idx="83471">
                  <c:v>1562976000</c:v>
                </c:pt>
                <c:pt idx="83472">
                  <c:v>1562979600</c:v>
                </c:pt>
                <c:pt idx="83473">
                  <c:v>1562983200</c:v>
                </c:pt>
                <c:pt idx="83474">
                  <c:v>1562986800</c:v>
                </c:pt>
                <c:pt idx="83475">
                  <c:v>1562990400</c:v>
                </c:pt>
                <c:pt idx="83476">
                  <c:v>1562994000</c:v>
                </c:pt>
                <c:pt idx="83477">
                  <c:v>1562997600</c:v>
                </c:pt>
                <c:pt idx="83478">
                  <c:v>1563001200</c:v>
                </c:pt>
                <c:pt idx="83479">
                  <c:v>1563004800</c:v>
                </c:pt>
                <c:pt idx="83480">
                  <c:v>1563008400</c:v>
                </c:pt>
                <c:pt idx="83481">
                  <c:v>1563012000</c:v>
                </c:pt>
                <c:pt idx="83482">
                  <c:v>1563015600</c:v>
                </c:pt>
                <c:pt idx="83483">
                  <c:v>1563019200</c:v>
                </c:pt>
                <c:pt idx="83484">
                  <c:v>1563022800</c:v>
                </c:pt>
                <c:pt idx="83485">
                  <c:v>1563026400</c:v>
                </c:pt>
                <c:pt idx="83486">
                  <c:v>1563030000</c:v>
                </c:pt>
                <c:pt idx="83487">
                  <c:v>1563033600</c:v>
                </c:pt>
                <c:pt idx="83488">
                  <c:v>1563037200</c:v>
                </c:pt>
                <c:pt idx="83489">
                  <c:v>1563040800</c:v>
                </c:pt>
                <c:pt idx="83490">
                  <c:v>1563044400</c:v>
                </c:pt>
                <c:pt idx="83491">
                  <c:v>1563048000</c:v>
                </c:pt>
                <c:pt idx="83492">
                  <c:v>1563051600</c:v>
                </c:pt>
                <c:pt idx="83493">
                  <c:v>1563055200</c:v>
                </c:pt>
                <c:pt idx="83494">
                  <c:v>1563058800</c:v>
                </c:pt>
                <c:pt idx="83495">
                  <c:v>1563062400</c:v>
                </c:pt>
                <c:pt idx="83496">
                  <c:v>1563066000</c:v>
                </c:pt>
                <c:pt idx="83497">
                  <c:v>1563069600</c:v>
                </c:pt>
                <c:pt idx="83498">
                  <c:v>1563073200</c:v>
                </c:pt>
                <c:pt idx="83499">
                  <c:v>1563076800</c:v>
                </c:pt>
                <c:pt idx="83500">
                  <c:v>1563080400</c:v>
                </c:pt>
                <c:pt idx="83501">
                  <c:v>1563084000</c:v>
                </c:pt>
                <c:pt idx="83502">
                  <c:v>1563087600</c:v>
                </c:pt>
                <c:pt idx="83503">
                  <c:v>1563091200</c:v>
                </c:pt>
                <c:pt idx="83504">
                  <c:v>1563094800</c:v>
                </c:pt>
                <c:pt idx="83505">
                  <c:v>1563098400</c:v>
                </c:pt>
                <c:pt idx="83506">
                  <c:v>1563102000</c:v>
                </c:pt>
                <c:pt idx="83507">
                  <c:v>1563105600</c:v>
                </c:pt>
                <c:pt idx="83508">
                  <c:v>1563109200</c:v>
                </c:pt>
                <c:pt idx="83509">
                  <c:v>1563112800</c:v>
                </c:pt>
                <c:pt idx="83510">
                  <c:v>1563116400</c:v>
                </c:pt>
                <c:pt idx="83511">
                  <c:v>1563120000</c:v>
                </c:pt>
                <c:pt idx="83512">
                  <c:v>1563123600</c:v>
                </c:pt>
                <c:pt idx="83513">
                  <c:v>1563127200</c:v>
                </c:pt>
                <c:pt idx="83514">
                  <c:v>1563130800</c:v>
                </c:pt>
                <c:pt idx="83515">
                  <c:v>1563134400</c:v>
                </c:pt>
                <c:pt idx="83516">
                  <c:v>1563138000</c:v>
                </c:pt>
                <c:pt idx="83517">
                  <c:v>1563141600</c:v>
                </c:pt>
                <c:pt idx="83518">
                  <c:v>1563145200</c:v>
                </c:pt>
                <c:pt idx="83519">
                  <c:v>1563148800</c:v>
                </c:pt>
                <c:pt idx="83520">
                  <c:v>1563152400</c:v>
                </c:pt>
                <c:pt idx="83521">
                  <c:v>1563156000</c:v>
                </c:pt>
                <c:pt idx="83522">
                  <c:v>1563159600</c:v>
                </c:pt>
                <c:pt idx="83523">
                  <c:v>1563163200</c:v>
                </c:pt>
                <c:pt idx="83524">
                  <c:v>1563166800</c:v>
                </c:pt>
                <c:pt idx="83525">
                  <c:v>1563170400</c:v>
                </c:pt>
                <c:pt idx="83526">
                  <c:v>1563174000</c:v>
                </c:pt>
                <c:pt idx="83527">
                  <c:v>1563177600</c:v>
                </c:pt>
                <c:pt idx="83528">
                  <c:v>1563181200</c:v>
                </c:pt>
                <c:pt idx="83529">
                  <c:v>1563184800</c:v>
                </c:pt>
                <c:pt idx="83530">
                  <c:v>1563188400</c:v>
                </c:pt>
                <c:pt idx="83531">
                  <c:v>1563192000</c:v>
                </c:pt>
                <c:pt idx="83532">
                  <c:v>1563195600</c:v>
                </c:pt>
                <c:pt idx="83533">
                  <c:v>1563199200</c:v>
                </c:pt>
                <c:pt idx="83534">
                  <c:v>1563202800</c:v>
                </c:pt>
                <c:pt idx="83535">
                  <c:v>1563206400</c:v>
                </c:pt>
                <c:pt idx="83536">
                  <c:v>1563210000</c:v>
                </c:pt>
                <c:pt idx="83537">
                  <c:v>1563213600</c:v>
                </c:pt>
                <c:pt idx="83538">
                  <c:v>1563217200</c:v>
                </c:pt>
                <c:pt idx="83539">
                  <c:v>1563220800</c:v>
                </c:pt>
                <c:pt idx="83540">
                  <c:v>1563224400</c:v>
                </c:pt>
                <c:pt idx="83541">
                  <c:v>1563228000</c:v>
                </c:pt>
                <c:pt idx="83542">
                  <c:v>1563231600</c:v>
                </c:pt>
                <c:pt idx="83543">
                  <c:v>1563235200</c:v>
                </c:pt>
                <c:pt idx="83544">
                  <c:v>1563238800</c:v>
                </c:pt>
                <c:pt idx="83545">
                  <c:v>1563242400</c:v>
                </c:pt>
                <c:pt idx="83546">
                  <c:v>1563246000</c:v>
                </c:pt>
                <c:pt idx="83547">
                  <c:v>1563249600</c:v>
                </c:pt>
                <c:pt idx="83548">
                  <c:v>1563253200</c:v>
                </c:pt>
                <c:pt idx="83549">
                  <c:v>1563256800</c:v>
                </c:pt>
                <c:pt idx="83550">
                  <c:v>1563260400</c:v>
                </c:pt>
                <c:pt idx="83551">
                  <c:v>1563264000</c:v>
                </c:pt>
                <c:pt idx="83552">
                  <c:v>1563267600</c:v>
                </c:pt>
                <c:pt idx="83553">
                  <c:v>1563271200</c:v>
                </c:pt>
                <c:pt idx="83554">
                  <c:v>1563274800</c:v>
                </c:pt>
                <c:pt idx="83555">
                  <c:v>1563278400</c:v>
                </c:pt>
                <c:pt idx="83556">
                  <c:v>1563282000</c:v>
                </c:pt>
                <c:pt idx="83557">
                  <c:v>1563285600</c:v>
                </c:pt>
                <c:pt idx="83558">
                  <c:v>1563289200</c:v>
                </c:pt>
                <c:pt idx="83559">
                  <c:v>1563292800</c:v>
                </c:pt>
                <c:pt idx="83560">
                  <c:v>1563296400</c:v>
                </c:pt>
                <c:pt idx="83561">
                  <c:v>1563300000</c:v>
                </c:pt>
                <c:pt idx="83562">
                  <c:v>1563303600</c:v>
                </c:pt>
                <c:pt idx="83563">
                  <c:v>1563307200</c:v>
                </c:pt>
                <c:pt idx="83564">
                  <c:v>1563310800</c:v>
                </c:pt>
                <c:pt idx="83565">
                  <c:v>1563314400</c:v>
                </c:pt>
                <c:pt idx="83566">
                  <c:v>1563318000</c:v>
                </c:pt>
                <c:pt idx="83567">
                  <c:v>1563321600</c:v>
                </c:pt>
                <c:pt idx="83568">
                  <c:v>1563325200</c:v>
                </c:pt>
                <c:pt idx="83569">
                  <c:v>1563328800</c:v>
                </c:pt>
                <c:pt idx="83570">
                  <c:v>1563332400</c:v>
                </c:pt>
                <c:pt idx="83571">
                  <c:v>1563336000</c:v>
                </c:pt>
                <c:pt idx="83572">
                  <c:v>1563339600</c:v>
                </c:pt>
                <c:pt idx="83573">
                  <c:v>1563343200</c:v>
                </c:pt>
                <c:pt idx="83574">
                  <c:v>1563346800</c:v>
                </c:pt>
                <c:pt idx="83575">
                  <c:v>1563350400</c:v>
                </c:pt>
                <c:pt idx="83576">
                  <c:v>1563354000</c:v>
                </c:pt>
                <c:pt idx="83577">
                  <c:v>1563357600</c:v>
                </c:pt>
                <c:pt idx="83578">
                  <c:v>1563361200</c:v>
                </c:pt>
                <c:pt idx="83579">
                  <c:v>1563364800</c:v>
                </c:pt>
                <c:pt idx="83580">
                  <c:v>1563368400</c:v>
                </c:pt>
                <c:pt idx="83581">
                  <c:v>1563372000</c:v>
                </c:pt>
                <c:pt idx="83582">
                  <c:v>1563375600</c:v>
                </c:pt>
                <c:pt idx="83583">
                  <c:v>1563379200</c:v>
                </c:pt>
                <c:pt idx="83584">
                  <c:v>1563382800</c:v>
                </c:pt>
                <c:pt idx="83585">
                  <c:v>1563386400</c:v>
                </c:pt>
                <c:pt idx="83586">
                  <c:v>1563390000</c:v>
                </c:pt>
                <c:pt idx="83587">
                  <c:v>1563393600</c:v>
                </c:pt>
                <c:pt idx="83588">
                  <c:v>1563397200</c:v>
                </c:pt>
                <c:pt idx="83589">
                  <c:v>1563400800</c:v>
                </c:pt>
                <c:pt idx="83590">
                  <c:v>1563404400</c:v>
                </c:pt>
                <c:pt idx="83591">
                  <c:v>1563408000</c:v>
                </c:pt>
                <c:pt idx="83592">
                  <c:v>1563411600</c:v>
                </c:pt>
                <c:pt idx="83593">
                  <c:v>1563415200</c:v>
                </c:pt>
                <c:pt idx="83594">
                  <c:v>1563418800</c:v>
                </c:pt>
                <c:pt idx="83595">
                  <c:v>1563422400</c:v>
                </c:pt>
                <c:pt idx="83596">
                  <c:v>1563426000</c:v>
                </c:pt>
                <c:pt idx="83597">
                  <c:v>1563429600</c:v>
                </c:pt>
                <c:pt idx="83598">
                  <c:v>1563433200</c:v>
                </c:pt>
                <c:pt idx="83599">
                  <c:v>1563436800</c:v>
                </c:pt>
                <c:pt idx="83600">
                  <c:v>1563440400</c:v>
                </c:pt>
                <c:pt idx="83601">
                  <c:v>1563444000</c:v>
                </c:pt>
                <c:pt idx="83602">
                  <c:v>1563447600</c:v>
                </c:pt>
                <c:pt idx="83603">
                  <c:v>1563451200</c:v>
                </c:pt>
                <c:pt idx="83604">
                  <c:v>1563454800</c:v>
                </c:pt>
                <c:pt idx="83605">
                  <c:v>1563458400</c:v>
                </c:pt>
                <c:pt idx="83606">
                  <c:v>1563462000</c:v>
                </c:pt>
                <c:pt idx="83607">
                  <c:v>1563465600</c:v>
                </c:pt>
                <c:pt idx="83608">
                  <c:v>1563469200</c:v>
                </c:pt>
                <c:pt idx="83609">
                  <c:v>1563472800</c:v>
                </c:pt>
                <c:pt idx="83610">
                  <c:v>1563476400</c:v>
                </c:pt>
                <c:pt idx="83611">
                  <c:v>1563480000</c:v>
                </c:pt>
                <c:pt idx="83612">
                  <c:v>1563483600</c:v>
                </c:pt>
                <c:pt idx="83613">
                  <c:v>1563487200</c:v>
                </c:pt>
                <c:pt idx="83614">
                  <c:v>1563490800</c:v>
                </c:pt>
                <c:pt idx="83615">
                  <c:v>1563494400</c:v>
                </c:pt>
                <c:pt idx="83616">
                  <c:v>1563498000</c:v>
                </c:pt>
                <c:pt idx="83617">
                  <c:v>1563501600</c:v>
                </c:pt>
                <c:pt idx="83618">
                  <c:v>1563505200</c:v>
                </c:pt>
                <c:pt idx="83619">
                  <c:v>1563508800</c:v>
                </c:pt>
                <c:pt idx="83620">
                  <c:v>1563512400</c:v>
                </c:pt>
                <c:pt idx="83621">
                  <c:v>1563516000</c:v>
                </c:pt>
                <c:pt idx="83622">
                  <c:v>1563519600</c:v>
                </c:pt>
                <c:pt idx="83623">
                  <c:v>1563523200</c:v>
                </c:pt>
                <c:pt idx="83624">
                  <c:v>1563526800</c:v>
                </c:pt>
                <c:pt idx="83625">
                  <c:v>1563530400</c:v>
                </c:pt>
                <c:pt idx="83626">
                  <c:v>1563534000</c:v>
                </c:pt>
                <c:pt idx="83627">
                  <c:v>1563537600</c:v>
                </c:pt>
                <c:pt idx="83628">
                  <c:v>1563541200</c:v>
                </c:pt>
                <c:pt idx="83629">
                  <c:v>1563544800</c:v>
                </c:pt>
                <c:pt idx="83630">
                  <c:v>1563548400</c:v>
                </c:pt>
                <c:pt idx="83631">
                  <c:v>1563552000</c:v>
                </c:pt>
                <c:pt idx="83632">
                  <c:v>1563555600</c:v>
                </c:pt>
                <c:pt idx="83633">
                  <c:v>1563559200</c:v>
                </c:pt>
                <c:pt idx="83634">
                  <c:v>1563562800</c:v>
                </c:pt>
                <c:pt idx="83635">
                  <c:v>1563566400</c:v>
                </c:pt>
                <c:pt idx="83636">
                  <c:v>1563570000</c:v>
                </c:pt>
                <c:pt idx="83637">
                  <c:v>1563573600</c:v>
                </c:pt>
                <c:pt idx="83638">
                  <c:v>1563577200</c:v>
                </c:pt>
                <c:pt idx="83639">
                  <c:v>1563580800</c:v>
                </c:pt>
                <c:pt idx="83640">
                  <c:v>1563584400</c:v>
                </c:pt>
                <c:pt idx="83641">
                  <c:v>1563588000</c:v>
                </c:pt>
                <c:pt idx="83642">
                  <c:v>1563591600</c:v>
                </c:pt>
                <c:pt idx="83643">
                  <c:v>1563595200</c:v>
                </c:pt>
                <c:pt idx="83644">
                  <c:v>1563598800</c:v>
                </c:pt>
                <c:pt idx="83645">
                  <c:v>1563602400</c:v>
                </c:pt>
                <c:pt idx="83646">
                  <c:v>1563606000</c:v>
                </c:pt>
                <c:pt idx="83647">
                  <c:v>1563609600</c:v>
                </c:pt>
                <c:pt idx="83648">
                  <c:v>1563613200</c:v>
                </c:pt>
                <c:pt idx="83649">
                  <c:v>1563616800</c:v>
                </c:pt>
                <c:pt idx="83650">
                  <c:v>1563620400</c:v>
                </c:pt>
                <c:pt idx="83651">
                  <c:v>1563624000</c:v>
                </c:pt>
                <c:pt idx="83652">
                  <c:v>1563627600</c:v>
                </c:pt>
                <c:pt idx="83653">
                  <c:v>1563631200</c:v>
                </c:pt>
                <c:pt idx="83654">
                  <c:v>1563634800</c:v>
                </c:pt>
                <c:pt idx="83655">
                  <c:v>1563638400</c:v>
                </c:pt>
                <c:pt idx="83656">
                  <c:v>1563642000</c:v>
                </c:pt>
                <c:pt idx="83657">
                  <c:v>1563645600</c:v>
                </c:pt>
                <c:pt idx="83658">
                  <c:v>1563649200</c:v>
                </c:pt>
                <c:pt idx="83659">
                  <c:v>1563652800</c:v>
                </c:pt>
                <c:pt idx="83660">
                  <c:v>1563656400</c:v>
                </c:pt>
                <c:pt idx="83661">
                  <c:v>1563660000</c:v>
                </c:pt>
                <c:pt idx="83662">
                  <c:v>1563663600</c:v>
                </c:pt>
                <c:pt idx="83663">
                  <c:v>1563667200</c:v>
                </c:pt>
                <c:pt idx="83664">
                  <c:v>1563670800</c:v>
                </c:pt>
                <c:pt idx="83665">
                  <c:v>1563674400</c:v>
                </c:pt>
                <c:pt idx="83666">
                  <c:v>1563678000</c:v>
                </c:pt>
                <c:pt idx="83667">
                  <c:v>1563681600</c:v>
                </c:pt>
                <c:pt idx="83668">
                  <c:v>1563685200</c:v>
                </c:pt>
                <c:pt idx="83669">
                  <c:v>1563688800</c:v>
                </c:pt>
                <c:pt idx="83670">
                  <c:v>1563692400</c:v>
                </c:pt>
                <c:pt idx="83671">
                  <c:v>1563696000</c:v>
                </c:pt>
                <c:pt idx="83672">
                  <c:v>1563699600</c:v>
                </c:pt>
                <c:pt idx="83673">
                  <c:v>1563703200</c:v>
                </c:pt>
                <c:pt idx="83674">
                  <c:v>1563706800</c:v>
                </c:pt>
                <c:pt idx="83675">
                  <c:v>1563710400</c:v>
                </c:pt>
                <c:pt idx="83676">
                  <c:v>1563714000</c:v>
                </c:pt>
                <c:pt idx="83677">
                  <c:v>1563717600</c:v>
                </c:pt>
                <c:pt idx="83678">
                  <c:v>1563721200</c:v>
                </c:pt>
                <c:pt idx="83679">
                  <c:v>1563724800</c:v>
                </c:pt>
                <c:pt idx="83680">
                  <c:v>1563728400</c:v>
                </c:pt>
                <c:pt idx="83681">
                  <c:v>1563732000</c:v>
                </c:pt>
                <c:pt idx="83682">
                  <c:v>1563735600</c:v>
                </c:pt>
                <c:pt idx="83683">
                  <c:v>1563739200</c:v>
                </c:pt>
                <c:pt idx="83684">
                  <c:v>1563742800</c:v>
                </c:pt>
                <c:pt idx="83685">
                  <c:v>1563746400</c:v>
                </c:pt>
                <c:pt idx="83686">
                  <c:v>1563750000</c:v>
                </c:pt>
                <c:pt idx="83687">
                  <c:v>1563753600</c:v>
                </c:pt>
                <c:pt idx="83688">
                  <c:v>1563757200</c:v>
                </c:pt>
                <c:pt idx="83689">
                  <c:v>1563760800</c:v>
                </c:pt>
                <c:pt idx="83690">
                  <c:v>1563764400</c:v>
                </c:pt>
                <c:pt idx="83691">
                  <c:v>1563768000</c:v>
                </c:pt>
                <c:pt idx="83692">
                  <c:v>1563771600</c:v>
                </c:pt>
                <c:pt idx="83693">
                  <c:v>1563775200</c:v>
                </c:pt>
                <c:pt idx="83694">
                  <c:v>1563778800</c:v>
                </c:pt>
                <c:pt idx="83695">
                  <c:v>1563782400</c:v>
                </c:pt>
                <c:pt idx="83696">
                  <c:v>1563786000</c:v>
                </c:pt>
                <c:pt idx="83697">
                  <c:v>1563789600</c:v>
                </c:pt>
                <c:pt idx="83698">
                  <c:v>1563793200</c:v>
                </c:pt>
                <c:pt idx="83699">
                  <c:v>1563796800</c:v>
                </c:pt>
                <c:pt idx="83700">
                  <c:v>1563800400</c:v>
                </c:pt>
                <c:pt idx="83701">
                  <c:v>1563804000</c:v>
                </c:pt>
                <c:pt idx="83702">
                  <c:v>1563807600</c:v>
                </c:pt>
                <c:pt idx="83703">
                  <c:v>1563811200</c:v>
                </c:pt>
                <c:pt idx="83704">
                  <c:v>1563814800</c:v>
                </c:pt>
                <c:pt idx="83705">
                  <c:v>1563818400</c:v>
                </c:pt>
                <c:pt idx="83706">
                  <c:v>1563822000</c:v>
                </c:pt>
                <c:pt idx="83707">
                  <c:v>1563825600</c:v>
                </c:pt>
                <c:pt idx="83708">
                  <c:v>1563829200</c:v>
                </c:pt>
                <c:pt idx="83709">
                  <c:v>1563832800</c:v>
                </c:pt>
                <c:pt idx="83710">
                  <c:v>1563836400</c:v>
                </c:pt>
                <c:pt idx="83711">
                  <c:v>1563840000</c:v>
                </c:pt>
                <c:pt idx="83712">
                  <c:v>1563843600</c:v>
                </c:pt>
                <c:pt idx="83713">
                  <c:v>1563847200</c:v>
                </c:pt>
                <c:pt idx="83714">
                  <c:v>1563850800</c:v>
                </c:pt>
                <c:pt idx="83715">
                  <c:v>1563854400</c:v>
                </c:pt>
                <c:pt idx="83716">
                  <c:v>1563858000</c:v>
                </c:pt>
                <c:pt idx="83717">
                  <c:v>1563861600</c:v>
                </c:pt>
                <c:pt idx="83718">
                  <c:v>1563865200</c:v>
                </c:pt>
                <c:pt idx="83719">
                  <c:v>1563868800</c:v>
                </c:pt>
                <c:pt idx="83720">
                  <c:v>1563872400</c:v>
                </c:pt>
                <c:pt idx="83721">
                  <c:v>1563876000</c:v>
                </c:pt>
                <c:pt idx="83722">
                  <c:v>1563879600</c:v>
                </c:pt>
                <c:pt idx="83723">
                  <c:v>1563883200</c:v>
                </c:pt>
                <c:pt idx="83724">
                  <c:v>1563886800</c:v>
                </c:pt>
                <c:pt idx="83725">
                  <c:v>1563890400</c:v>
                </c:pt>
                <c:pt idx="83726">
                  <c:v>1563894000</c:v>
                </c:pt>
                <c:pt idx="83727">
                  <c:v>1563897600</c:v>
                </c:pt>
                <c:pt idx="83728">
                  <c:v>1563901200</c:v>
                </c:pt>
                <c:pt idx="83729">
                  <c:v>1563904800</c:v>
                </c:pt>
                <c:pt idx="83730">
                  <c:v>1563908400</c:v>
                </c:pt>
                <c:pt idx="83731">
                  <c:v>1563912000</c:v>
                </c:pt>
                <c:pt idx="83732">
                  <c:v>1563915600</c:v>
                </c:pt>
                <c:pt idx="83733">
                  <c:v>1563919200</c:v>
                </c:pt>
                <c:pt idx="83734">
                  <c:v>1563922800</c:v>
                </c:pt>
                <c:pt idx="83735">
                  <c:v>1563926400</c:v>
                </c:pt>
                <c:pt idx="83736">
                  <c:v>1563930000</c:v>
                </c:pt>
                <c:pt idx="83737">
                  <c:v>1563933600</c:v>
                </c:pt>
                <c:pt idx="83738">
                  <c:v>1563937200</c:v>
                </c:pt>
                <c:pt idx="83739">
                  <c:v>1563940800</c:v>
                </c:pt>
                <c:pt idx="83740">
                  <c:v>1563944400</c:v>
                </c:pt>
                <c:pt idx="83741">
                  <c:v>1563948000</c:v>
                </c:pt>
                <c:pt idx="83742">
                  <c:v>1563951600</c:v>
                </c:pt>
                <c:pt idx="83743">
                  <c:v>1563955200</c:v>
                </c:pt>
                <c:pt idx="83744">
                  <c:v>1563958800</c:v>
                </c:pt>
                <c:pt idx="83745">
                  <c:v>1563962400</c:v>
                </c:pt>
                <c:pt idx="83746">
                  <c:v>1563966000</c:v>
                </c:pt>
                <c:pt idx="83747">
                  <c:v>1563969600</c:v>
                </c:pt>
                <c:pt idx="83748">
                  <c:v>1563973200</c:v>
                </c:pt>
                <c:pt idx="83749">
                  <c:v>1563976800</c:v>
                </c:pt>
                <c:pt idx="83750">
                  <c:v>1563980400</c:v>
                </c:pt>
                <c:pt idx="83751">
                  <c:v>1563984000</c:v>
                </c:pt>
                <c:pt idx="83752">
                  <c:v>1563987600</c:v>
                </c:pt>
                <c:pt idx="83753">
                  <c:v>1563991200</c:v>
                </c:pt>
                <c:pt idx="83754">
                  <c:v>1563994800</c:v>
                </c:pt>
                <c:pt idx="83755">
                  <c:v>1563998400</c:v>
                </c:pt>
                <c:pt idx="83756">
                  <c:v>1564002000</c:v>
                </c:pt>
                <c:pt idx="83757">
                  <c:v>1564005600</c:v>
                </c:pt>
                <c:pt idx="83758">
                  <c:v>1564009200</c:v>
                </c:pt>
                <c:pt idx="83759">
                  <c:v>1564012800</c:v>
                </c:pt>
                <c:pt idx="83760">
                  <c:v>1564016400</c:v>
                </c:pt>
                <c:pt idx="83761">
                  <c:v>1564020000</c:v>
                </c:pt>
                <c:pt idx="83762">
                  <c:v>1564023600</c:v>
                </c:pt>
                <c:pt idx="83763">
                  <c:v>1564027200</c:v>
                </c:pt>
                <c:pt idx="83764">
                  <c:v>1564030800</c:v>
                </c:pt>
                <c:pt idx="83765">
                  <c:v>1564034400</c:v>
                </c:pt>
                <c:pt idx="83766">
                  <c:v>1564038000</c:v>
                </c:pt>
                <c:pt idx="83767">
                  <c:v>1564041600</c:v>
                </c:pt>
                <c:pt idx="83768">
                  <c:v>1564045200</c:v>
                </c:pt>
                <c:pt idx="83769">
                  <c:v>1564048800</c:v>
                </c:pt>
                <c:pt idx="83770">
                  <c:v>1564052400</c:v>
                </c:pt>
                <c:pt idx="83771">
                  <c:v>1564056000</c:v>
                </c:pt>
                <c:pt idx="83772">
                  <c:v>1564059600</c:v>
                </c:pt>
                <c:pt idx="83773">
                  <c:v>1564063200</c:v>
                </c:pt>
                <c:pt idx="83774">
                  <c:v>1564066800</c:v>
                </c:pt>
                <c:pt idx="83775">
                  <c:v>1564070400</c:v>
                </c:pt>
                <c:pt idx="83776">
                  <c:v>1564074000</c:v>
                </c:pt>
                <c:pt idx="83777">
                  <c:v>1564077600</c:v>
                </c:pt>
                <c:pt idx="83778">
                  <c:v>1564081200</c:v>
                </c:pt>
                <c:pt idx="83779">
                  <c:v>1564084800</c:v>
                </c:pt>
                <c:pt idx="83780">
                  <c:v>1564088400</c:v>
                </c:pt>
                <c:pt idx="83781">
                  <c:v>1564092000</c:v>
                </c:pt>
                <c:pt idx="83782">
                  <c:v>1564095600</c:v>
                </c:pt>
                <c:pt idx="83783">
                  <c:v>1564099200</c:v>
                </c:pt>
                <c:pt idx="83784">
                  <c:v>1564102800</c:v>
                </c:pt>
                <c:pt idx="83785">
                  <c:v>1564106400</c:v>
                </c:pt>
                <c:pt idx="83786">
                  <c:v>1564110000</c:v>
                </c:pt>
                <c:pt idx="83787">
                  <c:v>1564113600</c:v>
                </c:pt>
                <c:pt idx="83788">
                  <c:v>1564117200</c:v>
                </c:pt>
                <c:pt idx="83789">
                  <c:v>1564120800</c:v>
                </c:pt>
                <c:pt idx="83790">
                  <c:v>1564124400</c:v>
                </c:pt>
                <c:pt idx="83791">
                  <c:v>1564128000</c:v>
                </c:pt>
                <c:pt idx="83792">
                  <c:v>1564131600</c:v>
                </c:pt>
                <c:pt idx="83793">
                  <c:v>1564135200</c:v>
                </c:pt>
                <c:pt idx="83794">
                  <c:v>1564138800</c:v>
                </c:pt>
                <c:pt idx="83795">
                  <c:v>1564142400</c:v>
                </c:pt>
                <c:pt idx="83796">
                  <c:v>1564146000</c:v>
                </c:pt>
                <c:pt idx="83797">
                  <c:v>1564149600</c:v>
                </c:pt>
                <c:pt idx="83798">
                  <c:v>1564153200</c:v>
                </c:pt>
                <c:pt idx="83799">
                  <c:v>1564156800</c:v>
                </c:pt>
                <c:pt idx="83800">
                  <c:v>1564160400</c:v>
                </c:pt>
                <c:pt idx="83801">
                  <c:v>1564164000</c:v>
                </c:pt>
                <c:pt idx="83802">
                  <c:v>1564167600</c:v>
                </c:pt>
                <c:pt idx="83803">
                  <c:v>1564171200</c:v>
                </c:pt>
                <c:pt idx="83804">
                  <c:v>1564174800</c:v>
                </c:pt>
                <c:pt idx="83805">
                  <c:v>1564178400</c:v>
                </c:pt>
                <c:pt idx="83806">
                  <c:v>1564182000</c:v>
                </c:pt>
                <c:pt idx="83807">
                  <c:v>1564185600</c:v>
                </c:pt>
                <c:pt idx="83808">
                  <c:v>1564189200</c:v>
                </c:pt>
                <c:pt idx="83809">
                  <c:v>1564192800</c:v>
                </c:pt>
                <c:pt idx="83810">
                  <c:v>1564196400</c:v>
                </c:pt>
                <c:pt idx="83811">
                  <c:v>1564200000</c:v>
                </c:pt>
                <c:pt idx="83812">
                  <c:v>1564203600</c:v>
                </c:pt>
                <c:pt idx="83813">
                  <c:v>1564207200</c:v>
                </c:pt>
                <c:pt idx="83814">
                  <c:v>1564210800</c:v>
                </c:pt>
                <c:pt idx="83815">
                  <c:v>1564214400</c:v>
                </c:pt>
                <c:pt idx="83816">
                  <c:v>1564218000</c:v>
                </c:pt>
                <c:pt idx="83817">
                  <c:v>1564221600</c:v>
                </c:pt>
                <c:pt idx="83818">
                  <c:v>1564225200</c:v>
                </c:pt>
                <c:pt idx="83819">
                  <c:v>1564228800</c:v>
                </c:pt>
                <c:pt idx="83820">
                  <c:v>1564232400</c:v>
                </c:pt>
                <c:pt idx="83821">
                  <c:v>1564236000</c:v>
                </c:pt>
                <c:pt idx="83822">
                  <c:v>1564239600</c:v>
                </c:pt>
                <c:pt idx="83823">
                  <c:v>1564243200</c:v>
                </c:pt>
                <c:pt idx="83824">
                  <c:v>1564246800</c:v>
                </c:pt>
                <c:pt idx="83825">
                  <c:v>1564250400</c:v>
                </c:pt>
                <c:pt idx="83826">
                  <c:v>1564254000</c:v>
                </c:pt>
                <c:pt idx="83827">
                  <c:v>1564257600</c:v>
                </c:pt>
                <c:pt idx="83828">
                  <c:v>1564261200</c:v>
                </c:pt>
                <c:pt idx="83829">
                  <c:v>1564264800</c:v>
                </c:pt>
                <c:pt idx="83830">
                  <c:v>1564268400</c:v>
                </c:pt>
                <c:pt idx="83831">
                  <c:v>1564272000</c:v>
                </c:pt>
                <c:pt idx="83832">
                  <c:v>1564275600</c:v>
                </c:pt>
                <c:pt idx="83833">
                  <c:v>1564279200</c:v>
                </c:pt>
                <c:pt idx="83834">
                  <c:v>1564282800</c:v>
                </c:pt>
                <c:pt idx="83835">
                  <c:v>1564286400</c:v>
                </c:pt>
                <c:pt idx="83836">
                  <c:v>1564290000</c:v>
                </c:pt>
                <c:pt idx="83837">
                  <c:v>1564293600</c:v>
                </c:pt>
                <c:pt idx="83838">
                  <c:v>1564297200</c:v>
                </c:pt>
                <c:pt idx="83839">
                  <c:v>1564300800</c:v>
                </c:pt>
                <c:pt idx="83840">
                  <c:v>1564304400</c:v>
                </c:pt>
                <c:pt idx="83841">
                  <c:v>1564308000</c:v>
                </c:pt>
                <c:pt idx="83842">
                  <c:v>1564311600</c:v>
                </c:pt>
                <c:pt idx="83843">
                  <c:v>1564315200</c:v>
                </c:pt>
                <c:pt idx="83844">
                  <c:v>1564318800</c:v>
                </c:pt>
                <c:pt idx="83845">
                  <c:v>1564322400</c:v>
                </c:pt>
                <c:pt idx="83846">
                  <c:v>1564326000</c:v>
                </c:pt>
                <c:pt idx="83847">
                  <c:v>1564329600</c:v>
                </c:pt>
                <c:pt idx="83848">
                  <c:v>1564333200</c:v>
                </c:pt>
                <c:pt idx="83849">
                  <c:v>1564336800</c:v>
                </c:pt>
                <c:pt idx="83850">
                  <c:v>1564340400</c:v>
                </c:pt>
                <c:pt idx="83851">
                  <c:v>1564344000</c:v>
                </c:pt>
                <c:pt idx="83852">
                  <c:v>1564347600</c:v>
                </c:pt>
                <c:pt idx="83853">
                  <c:v>1564351200</c:v>
                </c:pt>
                <c:pt idx="83854">
                  <c:v>1564354800</c:v>
                </c:pt>
                <c:pt idx="83855">
                  <c:v>1564358400</c:v>
                </c:pt>
                <c:pt idx="83856">
                  <c:v>1564362000</c:v>
                </c:pt>
                <c:pt idx="83857">
                  <c:v>1564365600</c:v>
                </c:pt>
                <c:pt idx="83858">
                  <c:v>1564369200</c:v>
                </c:pt>
                <c:pt idx="83859">
                  <c:v>1564372800</c:v>
                </c:pt>
                <c:pt idx="83860">
                  <c:v>1564376400</c:v>
                </c:pt>
                <c:pt idx="83861">
                  <c:v>1564380000</c:v>
                </c:pt>
                <c:pt idx="83862">
                  <c:v>1564383600</c:v>
                </c:pt>
                <c:pt idx="83863">
                  <c:v>1564387200</c:v>
                </c:pt>
                <c:pt idx="83864">
                  <c:v>1564390800</c:v>
                </c:pt>
                <c:pt idx="83865">
                  <c:v>1564394400</c:v>
                </c:pt>
                <c:pt idx="83866">
                  <c:v>1564398000</c:v>
                </c:pt>
                <c:pt idx="83867">
                  <c:v>1564401600</c:v>
                </c:pt>
                <c:pt idx="83868">
                  <c:v>1564405200</c:v>
                </c:pt>
                <c:pt idx="83869">
                  <c:v>1564408800</c:v>
                </c:pt>
                <c:pt idx="83870">
                  <c:v>1564412400</c:v>
                </c:pt>
                <c:pt idx="83871">
                  <c:v>1564416000</c:v>
                </c:pt>
                <c:pt idx="83872">
                  <c:v>1564419600</c:v>
                </c:pt>
                <c:pt idx="83873">
                  <c:v>1564423200</c:v>
                </c:pt>
                <c:pt idx="83874">
                  <c:v>1564426800</c:v>
                </c:pt>
                <c:pt idx="83875">
                  <c:v>1564430400</c:v>
                </c:pt>
                <c:pt idx="83876">
                  <c:v>1564434000</c:v>
                </c:pt>
                <c:pt idx="83877">
                  <c:v>1564437600</c:v>
                </c:pt>
                <c:pt idx="83878">
                  <c:v>1564441200</c:v>
                </c:pt>
                <c:pt idx="83879">
                  <c:v>1564444800</c:v>
                </c:pt>
                <c:pt idx="83880">
                  <c:v>1564448400</c:v>
                </c:pt>
                <c:pt idx="83881">
                  <c:v>1564452000</c:v>
                </c:pt>
                <c:pt idx="83882">
                  <c:v>1564455600</c:v>
                </c:pt>
                <c:pt idx="83883">
                  <c:v>1564459200</c:v>
                </c:pt>
                <c:pt idx="83884">
                  <c:v>1564462800</c:v>
                </c:pt>
                <c:pt idx="83885">
                  <c:v>1564466400</c:v>
                </c:pt>
                <c:pt idx="83886">
                  <c:v>1564470000</c:v>
                </c:pt>
                <c:pt idx="83887">
                  <c:v>1564473600</c:v>
                </c:pt>
                <c:pt idx="83888">
                  <c:v>1564477200</c:v>
                </c:pt>
                <c:pt idx="83889">
                  <c:v>1564480800</c:v>
                </c:pt>
                <c:pt idx="83890">
                  <c:v>1564484400</c:v>
                </c:pt>
                <c:pt idx="83891">
                  <c:v>1564488000</c:v>
                </c:pt>
                <c:pt idx="83892">
                  <c:v>1564491600</c:v>
                </c:pt>
                <c:pt idx="83893">
                  <c:v>1564495200</c:v>
                </c:pt>
                <c:pt idx="83894">
                  <c:v>1564498800</c:v>
                </c:pt>
                <c:pt idx="83895">
                  <c:v>1564502400</c:v>
                </c:pt>
                <c:pt idx="83896">
                  <c:v>1564506000</c:v>
                </c:pt>
                <c:pt idx="83897">
                  <c:v>1564509600</c:v>
                </c:pt>
                <c:pt idx="83898">
                  <c:v>1564513200</c:v>
                </c:pt>
                <c:pt idx="83899">
                  <c:v>1564516800</c:v>
                </c:pt>
                <c:pt idx="83900">
                  <c:v>1564520400</c:v>
                </c:pt>
                <c:pt idx="83901">
                  <c:v>1564524000</c:v>
                </c:pt>
                <c:pt idx="83902">
                  <c:v>1564527600</c:v>
                </c:pt>
                <c:pt idx="83903">
                  <c:v>1564531200</c:v>
                </c:pt>
                <c:pt idx="83904">
                  <c:v>1564534800</c:v>
                </c:pt>
                <c:pt idx="83905">
                  <c:v>1564538400</c:v>
                </c:pt>
                <c:pt idx="83906">
                  <c:v>1564542000</c:v>
                </c:pt>
                <c:pt idx="83907">
                  <c:v>1564545600</c:v>
                </c:pt>
                <c:pt idx="83908">
                  <c:v>1564549200</c:v>
                </c:pt>
                <c:pt idx="83909">
                  <c:v>1564552800</c:v>
                </c:pt>
                <c:pt idx="83910">
                  <c:v>1564556400</c:v>
                </c:pt>
                <c:pt idx="83911">
                  <c:v>1564560000</c:v>
                </c:pt>
                <c:pt idx="83912">
                  <c:v>1564563600</c:v>
                </c:pt>
                <c:pt idx="83913">
                  <c:v>1564567200</c:v>
                </c:pt>
                <c:pt idx="83914">
                  <c:v>1564570800</c:v>
                </c:pt>
                <c:pt idx="83915">
                  <c:v>1564574400</c:v>
                </c:pt>
                <c:pt idx="83916">
                  <c:v>1564578000</c:v>
                </c:pt>
                <c:pt idx="83917">
                  <c:v>1564581600</c:v>
                </c:pt>
                <c:pt idx="83918">
                  <c:v>1564585200</c:v>
                </c:pt>
                <c:pt idx="83919">
                  <c:v>1564588800</c:v>
                </c:pt>
                <c:pt idx="83920">
                  <c:v>1564592400</c:v>
                </c:pt>
                <c:pt idx="83921">
                  <c:v>1564596000</c:v>
                </c:pt>
                <c:pt idx="83922">
                  <c:v>1564599600</c:v>
                </c:pt>
                <c:pt idx="83923">
                  <c:v>1564603200</c:v>
                </c:pt>
                <c:pt idx="83924">
                  <c:v>1564606800</c:v>
                </c:pt>
                <c:pt idx="83925">
                  <c:v>1564610400</c:v>
                </c:pt>
                <c:pt idx="83926">
                  <c:v>1564614000</c:v>
                </c:pt>
                <c:pt idx="83927">
                  <c:v>1564617600</c:v>
                </c:pt>
                <c:pt idx="83928">
                  <c:v>1564621200</c:v>
                </c:pt>
                <c:pt idx="83929">
                  <c:v>1564624800</c:v>
                </c:pt>
                <c:pt idx="83930">
                  <c:v>1564628400</c:v>
                </c:pt>
                <c:pt idx="83931">
                  <c:v>1564632000</c:v>
                </c:pt>
                <c:pt idx="83932">
                  <c:v>1564635600</c:v>
                </c:pt>
                <c:pt idx="83933">
                  <c:v>1564639200</c:v>
                </c:pt>
                <c:pt idx="83934">
                  <c:v>1564642800</c:v>
                </c:pt>
                <c:pt idx="83935">
                  <c:v>1564646400</c:v>
                </c:pt>
                <c:pt idx="83936">
                  <c:v>1564650000</c:v>
                </c:pt>
                <c:pt idx="83937">
                  <c:v>1564653600</c:v>
                </c:pt>
                <c:pt idx="83938">
                  <c:v>1564657200</c:v>
                </c:pt>
                <c:pt idx="83939">
                  <c:v>1564660800</c:v>
                </c:pt>
                <c:pt idx="83940">
                  <c:v>1564664400</c:v>
                </c:pt>
                <c:pt idx="83941">
                  <c:v>1564668000</c:v>
                </c:pt>
                <c:pt idx="83942">
                  <c:v>1564671600</c:v>
                </c:pt>
                <c:pt idx="83943">
                  <c:v>1564675200</c:v>
                </c:pt>
                <c:pt idx="83944">
                  <c:v>1564678800</c:v>
                </c:pt>
                <c:pt idx="83945">
                  <c:v>1564682400</c:v>
                </c:pt>
                <c:pt idx="83946">
                  <c:v>1564686000</c:v>
                </c:pt>
                <c:pt idx="83947">
                  <c:v>1564689600</c:v>
                </c:pt>
                <c:pt idx="83948">
                  <c:v>1564693200</c:v>
                </c:pt>
                <c:pt idx="83949">
                  <c:v>1564696800</c:v>
                </c:pt>
                <c:pt idx="83950">
                  <c:v>1564700400</c:v>
                </c:pt>
                <c:pt idx="83951">
                  <c:v>1564704000</c:v>
                </c:pt>
                <c:pt idx="83952">
                  <c:v>1564707600</c:v>
                </c:pt>
                <c:pt idx="83953">
                  <c:v>1564711200</c:v>
                </c:pt>
                <c:pt idx="83954">
                  <c:v>1564714800</c:v>
                </c:pt>
                <c:pt idx="83955">
                  <c:v>1564718400</c:v>
                </c:pt>
                <c:pt idx="83956">
                  <c:v>1564722000</c:v>
                </c:pt>
                <c:pt idx="83957">
                  <c:v>1564725600</c:v>
                </c:pt>
                <c:pt idx="83958">
                  <c:v>1564729200</c:v>
                </c:pt>
                <c:pt idx="83959">
                  <c:v>1564732800</c:v>
                </c:pt>
                <c:pt idx="83960">
                  <c:v>1564736400</c:v>
                </c:pt>
                <c:pt idx="83961">
                  <c:v>1564740000</c:v>
                </c:pt>
                <c:pt idx="83962">
                  <c:v>1564743600</c:v>
                </c:pt>
                <c:pt idx="83963">
                  <c:v>1564747200</c:v>
                </c:pt>
                <c:pt idx="83964">
                  <c:v>1564750800</c:v>
                </c:pt>
                <c:pt idx="83965">
                  <c:v>1564754400</c:v>
                </c:pt>
                <c:pt idx="83966">
                  <c:v>1564758000</c:v>
                </c:pt>
                <c:pt idx="83967">
                  <c:v>1564761600</c:v>
                </c:pt>
                <c:pt idx="83968">
                  <c:v>1564765200</c:v>
                </c:pt>
                <c:pt idx="83969">
                  <c:v>1564768800</c:v>
                </c:pt>
                <c:pt idx="83970">
                  <c:v>1564772400</c:v>
                </c:pt>
                <c:pt idx="83971">
                  <c:v>1564776000</c:v>
                </c:pt>
                <c:pt idx="83972">
                  <c:v>1564779600</c:v>
                </c:pt>
                <c:pt idx="83973">
                  <c:v>1564783200</c:v>
                </c:pt>
                <c:pt idx="83974">
                  <c:v>1564786800</c:v>
                </c:pt>
                <c:pt idx="83975">
                  <c:v>1564790400</c:v>
                </c:pt>
                <c:pt idx="83976">
                  <c:v>1564794000</c:v>
                </c:pt>
                <c:pt idx="83977">
                  <c:v>1564797600</c:v>
                </c:pt>
                <c:pt idx="83978">
                  <c:v>1564801200</c:v>
                </c:pt>
                <c:pt idx="83979">
                  <c:v>1564804800</c:v>
                </c:pt>
                <c:pt idx="83980">
                  <c:v>1564808400</c:v>
                </c:pt>
                <c:pt idx="83981">
                  <c:v>1564812000</c:v>
                </c:pt>
                <c:pt idx="83982">
                  <c:v>1564815600</c:v>
                </c:pt>
                <c:pt idx="83983">
                  <c:v>1564819200</c:v>
                </c:pt>
                <c:pt idx="83984">
                  <c:v>1564822800</c:v>
                </c:pt>
                <c:pt idx="83985">
                  <c:v>1564826400</c:v>
                </c:pt>
                <c:pt idx="83986">
                  <c:v>1564830000</c:v>
                </c:pt>
                <c:pt idx="83987">
                  <c:v>1564833600</c:v>
                </c:pt>
                <c:pt idx="83988">
                  <c:v>1564837200</c:v>
                </c:pt>
                <c:pt idx="83989">
                  <c:v>1564840800</c:v>
                </c:pt>
                <c:pt idx="83990">
                  <c:v>1564844400</c:v>
                </c:pt>
                <c:pt idx="83991">
                  <c:v>1564848000</c:v>
                </c:pt>
                <c:pt idx="83992">
                  <c:v>1564851600</c:v>
                </c:pt>
                <c:pt idx="83993">
                  <c:v>1564855200</c:v>
                </c:pt>
                <c:pt idx="83994">
                  <c:v>1564858800</c:v>
                </c:pt>
                <c:pt idx="83995">
                  <c:v>1564862400</c:v>
                </c:pt>
                <c:pt idx="83996">
                  <c:v>1564866000</c:v>
                </c:pt>
                <c:pt idx="83997">
                  <c:v>1564869600</c:v>
                </c:pt>
                <c:pt idx="83998">
                  <c:v>1564873200</c:v>
                </c:pt>
                <c:pt idx="83999">
                  <c:v>1564876800</c:v>
                </c:pt>
                <c:pt idx="84000">
                  <c:v>1564880400</c:v>
                </c:pt>
                <c:pt idx="84001">
                  <c:v>1564884000</c:v>
                </c:pt>
                <c:pt idx="84002">
                  <c:v>1564887600</c:v>
                </c:pt>
                <c:pt idx="84003">
                  <c:v>1564891200</c:v>
                </c:pt>
                <c:pt idx="84004">
                  <c:v>1564894800</c:v>
                </c:pt>
                <c:pt idx="84005">
                  <c:v>1564898400</c:v>
                </c:pt>
                <c:pt idx="84006">
                  <c:v>1564902000</c:v>
                </c:pt>
                <c:pt idx="84007">
                  <c:v>1564905600</c:v>
                </c:pt>
                <c:pt idx="84008">
                  <c:v>1564909200</c:v>
                </c:pt>
                <c:pt idx="84009">
                  <c:v>1564912800</c:v>
                </c:pt>
                <c:pt idx="84010">
                  <c:v>1564916400</c:v>
                </c:pt>
                <c:pt idx="84011">
                  <c:v>1564920000</c:v>
                </c:pt>
                <c:pt idx="84012">
                  <c:v>1564923600</c:v>
                </c:pt>
                <c:pt idx="84013">
                  <c:v>1564927200</c:v>
                </c:pt>
                <c:pt idx="84014">
                  <c:v>1564930800</c:v>
                </c:pt>
                <c:pt idx="84015">
                  <c:v>1564934400</c:v>
                </c:pt>
                <c:pt idx="84016">
                  <c:v>1564938000</c:v>
                </c:pt>
                <c:pt idx="84017">
                  <c:v>1564941600</c:v>
                </c:pt>
                <c:pt idx="84018">
                  <c:v>1564945200</c:v>
                </c:pt>
                <c:pt idx="84019">
                  <c:v>1564948800</c:v>
                </c:pt>
                <c:pt idx="84020">
                  <c:v>1564952400</c:v>
                </c:pt>
                <c:pt idx="84021">
                  <c:v>1564956000</c:v>
                </c:pt>
                <c:pt idx="84022">
                  <c:v>1564959600</c:v>
                </c:pt>
                <c:pt idx="84023">
                  <c:v>1564963200</c:v>
                </c:pt>
                <c:pt idx="84024">
                  <c:v>1564966800</c:v>
                </c:pt>
                <c:pt idx="84025">
                  <c:v>1564970400</c:v>
                </c:pt>
                <c:pt idx="84026">
                  <c:v>1564974000</c:v>
                </c:pt>
                <c:pt idx="84027">
                  <c:v>1564977600</c:v>
                </c:pt>
                <c:pt idx="84028">
                  <c:v>1564981200</c:v>
                </c:pt>
                <c:pt idx="84029">
                  <c:v>1564984800</c:v>
                </c:pt>
                <c:pt idx="84030">
                  <c:v>1564988400</c:v>
                </c:pt>
                <c:pt idx="84031">
                  <c:v>1564992000</c:v>
                </c:pt>
                <c:pt idx="84032">
                  <c:v>1564995600</c:v>
                </c:pt>
                <c:pt idx="84033">
                  <c:v>1564999200</c:v>
                </c:pt>
                <c:pt idx="84034">
                  <c:v>1565002800</c:v>
                </c:pt>
                <c:pt idx="84035">
                  <c:v>1565006400</c:v>
                </c:pt>
                <c:pt idx="84036">
                  <c:v>1565010000</c:v>
                </c:pt>
                <c:pt idx="84037">
                  <c:v>1565013600</c:v>
                </c:pt>
                <c:pt idx="84038">
                  <c:v>1565017200</c:v>
                </c:pt>
                <c:pt idx="84039">
                  <c:v>1565020800</c:v>
                </c:pt>
                <c:pt idx="84040">
                  <c:v>1565024400</c:v>
                </c:pt>
                <c:pt idx="84041">
                  <c:v>1565028000</c:v>
                </c:pt>
                <c:pt idx="84042">
                  <c:v>1565031600</c:v>
                </c:pt>
                <c:pt idx="84043">
                  <c:v>1565035200</c:v>
                </c:pt>
                <c:pt idx="84044">
                  <c:v>1565038800</c:v>
                </c:pt>
                <c:pt idx="84045">
                  <c:v>1565042400</c:v>
                </c:pt>
                <c:pt idx="84046">
                  <c:v>1565046000</c:v>
                </c:pt>
                <c:pt idx="84047">
                  <c:v>1565049600</c:v>
                </c:pt>
                <c:pt idx="84048">
                  <c:v>1565053200</c:v>
                </c:pt>
                <c:pt idx="84049">
                  <c:v>1565056800</c:v>
                </c:pt>
                <c:pt idx="84050">
                  <c:v>1565060400</c:v>
                </c:pt>
                <c:pt idx="84051">
                  <c:v>1565064000</c:v>
                </c:pt>
                <c:pt idx="84052">
                  <c:v>1565067600</c:v>
                </c:pt>
                <c:pt idx="84053">
                  <c:v>1565071200</c:v>
                </c:pt>
                <c:pt idx="84054">
                  <c:v>1565074800</c:v>
                </c:pt>
                <c:pt idx="84055">
                  <c:v>1565078400</c:v>
                </c:pt>
                <c:pt idx="84056">
                  <c:v>1565082000</c:v>
                </c:pt>
                <c:pt idx="84057">
                  <c:v>1565085600</c:v>
                </c:pt>
                <c:pt idx="84058">
                  <c:v>1565089200</c:v>
                </c:pt>
                <c:pt idx="84059">
                  <c:v>1565092800</c:v>
                </c:pt>
                <c:pt idx="84060">
                  <c:v>1565096400</c:v>
                </c:pt>
                <c:pt idx="84061">
                  <c:v>1565100000</c:v>
                </c:pt>
                <c:pt idx="84062">
                  <c:v>1565103600</c:v>
                </c:pt>
                <c:pt idx="84063">
                  <c:v>1565107200</c:v>
                </c:pt>
                <c:pt idx="84064">
                  <c:v>1565110800</c:v>
                </c:pt>
                <c:pt idx="84065">
                  <c:v>1565114400</c:v>
                </c:pt>
                <c:pt idx="84066">
                  <c:v>1565118000</c:v>
                </c:pt>
                <c:pt idx="84067">
                  <c:v>1565121600</c:v>
                </c:pt>
                <c:pt idx="84068">
                  <c:v>1565125200</c:v>
                </c:pt>
                <c:pt idx="84069">
                  <c:v>1565128800</c:v>
                </c:pt>
                <c:pt idx="84070">
                  <c:v>1565132400</c:v>
                </c:pt>
                <c:pt idx="84071">
                  <c:v>1565136000</c:v>
                </c:pt>
                <c:pt idx="84072">
                  <c:v>1565139600</c:v>
                </c:pt>
                <c:pt idx="84073">
                  <c:v>1565143200</c:v>
                </c:pt>
                <c:pt idx="84074">
                  <c:v>1565146800</c:v>
                </c:pt>
                <c:pt idx="84075">
                  <c:v>1565150400</c:v>
                </c:pt>
                <c:pt idx="84076">
                  <c:v>1565154000</c:v>
                </c:pt>
                <c:pt idx="84077">
                  <c:v>1565157600</c:v>
                </c:pt>
                <c:pt idx="84078">
                  <c:v>1565161200</c:v>
                </c:pt>
                <c:pt idx="84079">
                  <c:v>1565164800</c:v>
                </c:pt>
                <c:pt idx="84080">
                  <c:v>1565168400</c:v>
                </c:pt>
                <c:pt idx="84081">
                  <c:v>1565172000</c:v>
                </c:pt>
                <c:pt idx="84082">
                  <c:v>1565175600</c:v>
                </c:pt>
                <c:pt idx="84083">
                  <c:v>1565179200</c:v>
                </c:pt>
                <c:pt idx="84084">
                  <c:v>1565182800</c:v>
                </c:pt>
                <c:pt idx="84085">
                  <c:v>1565186400</c:v>
                </c:pt>
                <c:pt idx="84086">
                  <c:v>1565190000</c:v>
                </c:pt>
                <c:pt idx="84087">
                  <c:v>1565193600</c:v>
                </c:pt>
                <c:pt idx="84088">
                  <c:v>1565197200</c:v>
                </c:pt>
                <c:pt idx="84089">
                  <c:v>1565200800</c:v>
                </c:pt>
                <c:pt idx="84090">
                  <c:v>1565204400</c:v>
                </c:pt>
                <c:pt idx="84091">
                  <c:v>1565208000</c:v>
                </c:pt>
                <c:pt idx="84092">
                  <c:v>1565211600</c:v>
                </c:pt>
                <c:pt idx="84093">
                  <c:v>1565215200</c:v>
                </c:pt>
                <c:pt idx="84094">
                  <c:v>1565218800</c:v>
                </c:pt>
                <c:pt idx="84095">
                  <c:v>1565222400</c:v>
                </c:pt>
                <c:pt idx="84096">
                  <c:v>1565226000</c:v>
                </c:pt>
                <c:pt idx="84097">
                  <c:v>1565229600</c:v>
                </c:pt>
                <c:pt idx="84098">
                  <c:v>1565233200</c:v>
                </c:pt>
                <c:pt idx="84099">
                  <c:v>1565236800</c:v>
                </c:pt>
                <c:pt idx="84100">
                  <c:v>1565240400</c:v>
                </c:pt>
                <c:pt idx="84101">
                  <c:v>1565244000</c:v>
                </c:pt>
                <c:pt idx="84102">
                  <c:v>1565247600</c:v>
                </c:pt>
                <c:pt idx="84103">
                  <c:v>1565251200</c:v>
                </c:pt>
                <c:pt idx="84104">
                  <c:v>1565254800</c:v>
                </c:pt>
                <c:pt idx="84105">
                  <c:v>1565258400</c:v>
                </c:pt>
                <c:pt idx="84106">
                  <c:v>1565262000</c:v>
                </c:pt>
                <c:pt idx="84107">
                  <c:v>1565265600</c:v>
                </c:pt>
                <c:pt idx="84108">
                  <c:v>1565269200</c:v>
                </c:pt>
                <c:pt idx="84109">
                  <c:v>1565272800</c:v>
                </c:pt>
                <c:pt idx="84110">
                  <c:v>1565276400</c:v>
                </c:pt>
                <c:pt idx="84111">
                  <c:v>1565280000</c:v>
                </c:pt>
                <c:pt idx="84112">
                  <c:v>1565283600</c:v>
                </c:pt>
                <c:pt idx="84113">
                  <c:v>1565287200</c:v>
                </c:pt>
                <c:pt idx="84114">
                  <c:v>1565290800</c:v>
                </c:pt>
                <c:pt idx="84115">
                  <c:v>1565294400</c:v>
                </c:pt>
                <c:pt idx="84116">
                  <c:v>1565298000</c:v>
                </c:pt>
                <c:pt idx="84117">
                  <c:v>1565301600</c:v>
                </c:pt>
                <c:pt idx="84118">
                  <c:v>1565305200</c:v>
                </c:pt>
                <c:pt idx="84119">
                  <c:v>1565308800</c:v>
                </c:pt>
                <c:pt idx="84120">
                  <c:v>1565312400</c:v>
                </c:pt>
                <c:pt idx="84121">
                  <c:v>1565316000</c:v>
                </c:pt>
                <c:pt idx="84122">
                  <c:v>1565319600</c:v>
                </c:pt>
                <c:pt idx="84123">
                  <c:v>1565323200</c:v>
                </c:pt>
                <c:pt idx="84124">
                  <c:v>1565326800</c:v>
                </c:pt>
                <c:pt idx="84125">
                  <c:v>1565330400</c:v>
                </c:pt>
                <c:pt idx="84126">
                  <c:v>1565334000</c:v>
                </c:pt>
                <c:pt idx="84127">
                  <c:v>1565337600</c:v>
                </c:pt>
                <c:pt idx="84128">
                  <c:v>1565341200</c:v>
                </c:pt>
                <c:pt idx="84129">
                  <c:v>1565344800</c:v>
                </c:pt>
                <c:pt idx="84130">
                  <c:v>1565348400</c:v>
                </c:pt>
                <c:pt idx="84131">
                  <c:v>1565352000</c:v>
                </c:pt>
                <c:pt idx="84132">
                  <c:v>1565355600</c:v>
                </c:pt>
                <c:pt idx="84133">
                  <c:v>1565359200</c:v>
                </c:pt>
                <c:pt idx="84134">
                  <c:v>1565362800</c:v>
                </c:pt>
                <c:pt idx="84135">
                  <c:v>1565366400</c:v>
                </c:pt>
                <c:pt idx="84136">
                  <c:v>1565370000</c:v>
                </c:pt>
                <c:pt idx="84137">
                  <c:v>1565373600</c:v>
                </c:pt>
                <c:pt idx="84138">
                  <c:v>1565377200</c:v>
                </c:pt>
                <c:pt idx="84139">
                  <c:v>1565380800</c:v>
                </c:pt>
                <c:pt idx="84140">
                  <c:v>1565384400</c:v>
                </c:pt>
                <c:pt idx="84141">
                  <c:v>1565388000</c:v>
                </c:pt>
                <c:pt idx="84142">
                  <c:v>1565391600</c:v>
                </c:pt>
                <c:pt idx="84143">
                  <c:v>1565395200</c:v>
                </c:pt>
                <c:pt idx="84144">
                  <c:v>1565398800</c:v>
                </c:pt>
                <c:pt idx="84145">
                  <c:v>1565402400</c:v>
                </c:pt>
                <c:pt idx="84146">
                  <c:v>1565406000</c:v>
                </c:pt>
                <c:pt idx="84147">
                  <c:v>1565409600</c:v>
                </c:pt>
                <c:pt idx="84148">
                  <c:v>1565413200</c:v>
                </c:pt>
                <c:pt idx="84149">
                  <c:v>1565416800</c:v>
                </c:pt>
                <c:pt idx="84150">
                  <c:v>1565420400</c:v>
                </c:pt>
                <c:pt idx="84151">
                  <c:v>1565424000</c:v>
                </c:pt>
                <c:pt idx="84152">
                  <c:v>1565427600</c:v>
                </c:pt>
                <c:pt idx="84153">
                  <c:v>1565431200</c:v>
                </c:pt>
                <c:pt idx="84154">
                  <c:v>1565434800</c:v>
                </c:pt>
                <c:pt idx="84155">
                  <c:v>1565438400</c:v>
                </c:pt>
                <c:pt idx="84156">
                  <c:v>1565442000</c:v>
                </c:pt>
                <c:pt idx="84157">
                  <c:v>1565445600</c:v>
                </c:pt>
                <c:pt idx="84158">
                  <c:v>1565449200</c:v>
                </c:pt>
                <c:pt idx="84159">
                  <c:v>1565452800</c:v>
                </c:pt>
                <c:pt idx="84160">
                  <c:v>1565456400</c:v>
                </c:pt>
                <c:pt idx="84161">
                  <c:v>1565460000</c:v>
                </c:pt>
                <c:pt idx="84162">
                  <c:v>1565463600</c:v>
                </c:pt>
                <c:pt idx="84163">
                  <c:v>1565467200</c:v>
                </c:pt>
                <c:pt idx="84164">
                  <c:v>1565470800</c:v>
                </c:pt>
                <c:pt idx="84165">
                  <c:v>1565474400</c:v>
                </c:pt>
                <c:pt idx="84166">
                  <c:v>1565478000</c:v>
                </c:pt>
                <c:pt idx="84167">
                  <c:v>1565481600</c:v>
                </c:pt>
                <c:pt idx="84168">
                  <c:v>1565485200</c:v>
                </c:pt>
                <c:pt idx="84169">
                  <c:v>1565488800</c:v>
                </c:pt>
                <c:pt idx="84170">
                  <c:v>1565492400</c:v>
                </c:pt>
                <c:pt idx="84171">
                  <c:v>1565496000</c:v>
                </c:pt>
                <c:pt idx="84172">
                  <c:v>1565499600</c:v>
                </c:pt>
                <c:pt idx="84173">
                  <c:v>1565503200</c:v>
                </c:pt>
                <c:pt idx="84174">
                  <c:v>1565506800</c:v>
                </c:pt>
                <c:pt idx="84175">
                  <c:v>1565510400</c:v>
                </c:pt>
                <c:pt idx="84176">
                  <c:v>1565514000</c:v>
                </c:pt>
                <c:pt idx="84177">
                  <c:v>1565517600</c:v>
                </c:pt>
                <c:pt idx="84178">
                  <c:v>1565521200</c:v>
                </c:pt>
                <c:pt idx="84179">
                  <c:v>1565524800</c:v>
                </c:pt>
                <c:pt idx="84180">
                  <c:v>1565528400</c:v>
                </c:pt>
                <c:pt idx="84181">
                  <c:v>1565532000</c:v>
                </c:pt>
                <c:pt idx="84182">
                  <c:v>1565535600</c:v>
                </c:pt>
                <c:pt idx="84183">
                  <c:v>1565539200</c:v>
                </c:pt>
                <c:pt idx="84184">
                  <c:v>1565542800</c:v>
                </c:pt>
                <c:pt idx="84185">
                  <c:v>1565546400</c:v>
                </c:pt>
                <c:pt idx="84186">
                  <c:v>1565550000</c:v>
                </c:pt>
                <c:pt idx="84187">
                  <c:v>1565553600</c:v>
                </c:pt>
                <c:pt idx="84188">
                  <c:v>1565557200</c:v>
                </c:pt>
                <c:pt idx="84189">
                  <c:v>1565560800</c:v>
                </c:pt>
                <c:pt idx="84190">
                  <c:v>1565564400</c:v>
                </c:pt>
                <c:pt idx="84191">
                  <c:v>1565568000</c:v>
                </c:pt>
                <c:pt idx="84192">
                  <c:v>1565571600</c:v>
                </c:pt>
                <c:pt idx="84193">
                  <c:v>1565575200</c:v>
                </c:pt>
                <c:pt idx="84194">
                  <c:v>1565578800</c:v>
                </c:pt>
                <c:pt idx="84195">
                  <c:v>1565582400</c:v>
                </c:pt>
                <c:pt idx="84196">
                  <c:v>1565586000</c:v>
                </c:pt>
                <c:pt idx="84197">
                  <c:v>1565589600</c:v>
                </c:pt>
                <c:pt idx="84198">
                  <c:v>1565593200</c:v>
                </c:pt>
                <c:pt idx="84199">
                  <c:v>1565596800</c:v>
                </c:pt>
                <c:pt idx="84200">
                  <c:v>1565600400</c:v>
                </c:pt>
                <c:pt idx="84201">
                  <c:v>1565604000</c:v>
                </c:pt>
                <c:pt idx="84202">
                  <c:v>1565607600</c:v>
                </c:pt>
                <c:pt idx="84203">
                  <c:v>1565611200</c:v>
                </c:pt>
                <c:pt idx="84204">
                  <c:v>1565614800</c:v>
                </c:pt>
                <c:pt idx="84205">
                  <c:v>1565618400</c:v>
                </c:pt>
                <c:pt idx="84206">
                  <c:v>1565622000</c:v>
                </c:pt>
                <c:pt idx="84207">
                  <c:v>1565625600</c:v>
                </c:pt>
                <c:pt idx="84208">
                  <c:v>1565629200</c:v>
                </c:pt>
                <c:pt idx="84209">
                  <c:v>1565632800</c:v>
                </c:pt>
                <c:pt idx="84210">
                  <c:v>1565636400</c:v>
                </c:pt>
                <c:pt idx="84211">
                  <c:v>1565640000</c:v>
                </c:pt>
                <c:pt idx="84212">
                  <c:v>1565643600</c:v>
                </c:pt>
                <c:pt idx="84213">
                  <c:v>1565647200</c:v>
                </c:pt>
                <c:pt idx="84214">
                  <c:v>1565650800</c:v>
                </c:pt>
                <c:pt idx="84215">
                  <c:v>1565654400</c:v>
                </c:pt>
                <c:pt idx="84216">
                  <c:v>1565658000</c:v>
                </c:pt>
                <c:pt idx="84217">
                  <c:v>1565661600</c:v>
                </c:pt>
                <c:pt idx="84218">
                  <c:v>1565665200</c:v>
                </c:pt>
                <c:pt idx="84219">
                  <c:v>1565668800</c:v>
                </c:pt>
                <c:pt idx="84220">
                  <c:v>1565672400</c:v>
                </c:pt>
                <c:pt idx="84221">
                  <c:v>1565676000</c:v>
                </c:pt>
                <c:pt idx="84222">
                  <c:v>1565679600</c:v>
                </c:pt>
                <c:pt idx="84223">
                  <c:v>1565683200</c:v>
                </c:pt>
                <c:pt idx="84224">
                  <c:v>1565686800</c:v>
                </c:pt>
                <c:pt idx="84225">
                  <c:v>1565690400</c:v>
                </c:pt>
                <c:pt idx="84226">
                  <c:v>1565694000</c:v>
                </c:pt>
                <c:pt idx="84227">
                  <c:v>1565697600</c:v>
                </c:pt>
                <c:pt idx="84228">
                  <c:v>1565701200</c:v>
                </c:pt>
                <c:pt idx="84229">
                  <c:v>1565704800</c:v>
                </c:pt>
                <c:pt idx="84230">
                  <c:v>1565708400</c:v>
                </c:pt>
                <c:pt idx="84231">
                  <c:v>1565712000</c:v>
                </c:pt>
                <c:pt idx="84232">
                  <c:v>1565715600</c:v>
                </c:pt>
                <c:pt idx="84233">
                  <c:v>1565719200</c:v>
                </c:pt>
                <c:pt idx="84234">
                  <c:v>1565722800</c:v>
                </c:pt>
                <c:pt idx="84235">
                  <c:v>1565726400</c:v>
                </c:pt>
                <c:pt idx="84236">
                  <c:v>1565730000</c:v>
                </c:pt>
                <c:pt idx="84237">
                  <c:v>1565733600</c:v>
                </c:pt>
                <c:pt idx="84238">
                  <c:v>1565737200</c:v>
                </c:pt>
                <c:pt idx="84239">
                  <c:v>1565740800</c:v>
                </c:pt>
                <c:pt idx="84240">
                  <c:v>1565744400</c:v>
                </c:pt>
                <c:pt idx="84241">
                  <c:v>1565748000</c:v>
                </c:pt>
                <c:pt idx="84242">
                  <c:v>1565751600</c:v>
                </c:pt>
                <c:pt idx="84243">
                  <c:v>1565755200</c:v>
                </c:pt>
                <c:pt idx="84244">
                  <c:v>1565758800</c:v>
                </c:pt>
                <c:pt idx="84245">
                  <c:v>1565762400</c:v>
                </c:pt>
                <c:pt idx="84246">
                  <c:v>1565766000</c:v>
                </c:pt>
                <c:pt idx="84247">
                  <c:v>1565769600</c:v>
                </c:pt>
                <c:pt idx="84248">
                  <c:v>1565773200</c:v>
                </c:pt>
                <c:pt idx="84249">
                  <c:v>1565776800</c:v>
                </c:pt>
                <c:pt idx="84250">
                  <c:v>1565780400</c:v>
                </c:pt>
                <c:pt idx="84251">
                  <c:v>1565784000</c:v>
                </c:pt>
                <c:pt idx="84252">
                  <c:v>1565787600</c:v>
                </c:pt>
                <c:pt idx="84253">
                  <c:v>1565791200</c:v>
                </c:pt>
                <c:pt idx="84254">
                  <c:v>1565794800</c:v>
                </c:pt>
                <c:pt idx="84255">
                  <c:v>1565798400</c:v>
                </c:pt>
                <c:pt idx="84256">
                  <c:v>1565802000</c:v>
                </c:pt>
                <c:pt idx="84257">
                  <c:v>1565805600</c:v>
                </c:pt>
                <c:pt idx="84258">
                  <c:v>1565809200</c:v>
                </c:pt>
                <c:pt idx="84259">
                  <c:v>1565812800</c:v>
                </c:pt>
                <c:pt idx="84260">
                  <c:v>1565816400</c:v>
                </c:pt>
                <c:pt idx="84261">
                  <c:v>1565820000</c:v>
                </c:pt>
                <c:pt idx="84262">
                  <c:v>1565823600</c:v>
                </c:pt>
                <c:pt idx="84263">
                  <c:v>1565827200</c:v>
                </c:pt>
                <c:pt idx="84264">
                  <c:v>1565830800</c:v>
                </c:pt>
                <c:pt idx="84265">
                  <c:v>1565834400</c:v>
                </c:pt>
                <c:pt idx="84266">
                  <c:v>1565838000</c:v>
                </c:pt>
                <c:pt idx="84267">
                  <c:v>1565841600</c:v>
                </c:pt>
                <c:pt idx="84268">
                  <c:v>1565845200</c:v>
                </c:pt>
                <c:pt idx="84269">
                  <c:v>1565848800</c:v>
                </c:pt>
                <c:pt idx="84270">
                  <c:v>1565852400</c:v>
                </c:pt>
                <c:pt idx="84271">
                  <c:v>1565856000</c:v>
                </c:pt>
                <c:pt idx="84272">
                  <c:v>1565859600</c:v>
                </c:pt>
                <c:pt idx="84273">
                  <c:v>1565863200</c:v>
                </c:pt>
                <c:pt idx="84274">
                  <c:v>1565866800</c:v>
                </c:pt>
                <c:pt idx="84275">
                  <c:v>1565870400</c:v>
                </c:pt>
                <c:pt idx="84276">
                  <c:v>1565874000</c:v>
                </c:pt>
                <c:pt idx="84277">
                  <c:v>1565877600</c:v>
                </c:pt>
                <c:pt idx="84278">
                  <c:v>1565881200</c:v>
                </c:pt>
                <c:pt idx="84279">
                  <c:v>1565884800</c:v>
                </c:pt>
                <c:pt idx="84280">
                  <c:v>1565888400</c:v>
                </c:pt>
                <c:pt idx="84281">
                  <c:v>1565892000</c:v>
                </c:pt>
                <c:pt idx="84282">
                  <c:v>1565895600</c:v>
                </c:pt>
                <c:pt idx="84283">
                  <c:v>1565899200</c:v>
                </c:pt>
                <c:pt idx="84284">
                  <c:v>1565902800</c:v>
                </c:pt>
                <c:pt idx="84285">
                  <c:v>1565906400</c:v>
                </c:pt>
                <c:pt idx="84286">
                  <c:v>1565910000</c:v>
                </c:pt>
                <c:pt idx="84287">
                  <c:v>1565913600</c:v>
                </c:pt>
                <c:pt idx="84288">
                  <c:v>1565917200</c:v>
                </c:pt>
                <c:pt idx="84289">
                  <c:v>1565920800</c:v>
                </c:pt>
                <c:pt idx="84290">
                  <c:v>1565924400</c:v>
                </c:pt>
                <c:pt idx="84291">
                  <c:v>1565928000</c:v>
                </c:pt>
                <c:pt idx="84292">
                  <c:v>1565931600</c:v>
                </c:pt>
                <c:pt idx="84293">
                  <c:v>1565935200</c:v>
                </c:pt>
                <c:pt idx="84294">
                  <c:v>1565938800</c:v>
                </c:pt>
                <c:pt idx="84295">
                  <c:v>1565942400</c:v>
                </c:pt>
                <c:pt idx="84296">
                  <c:v>1565946000</c:v>
                </c:pt>
                <c:pt idx="84297">
                  <c:v>1565949600</c:v>
                </c:pt>
                <c:pt idx="84298">
                  <c:v>1565953200</c:v>
                </c:pt>
                <c:pt idx="84299">
                  <c:v>1565956800</c:v>
                </c:pt>
                <c:pt idx="84300">
                  <c:v>1565960400</c:v>
                </c:pt>
                <c:pt idx="84301">
                  <c:v>1565964000</c:v>
                </c:pt>
                <c:pt idx="84302">
                  <c:v>1565967600</c:v>
                </c:pt>
                <c:pt idx="84303">
                  <c:v>1565971200</c:v>
                </c:pt>
                <c:pt idx="84304">
                  <c:v>1565974800</c:v>
                </c:pt>
                <c:pt idx="84305">
                  <c:v>1565978400</c:v>
                </c:pt>
                <c:pt idx="84306">
                  <c:v>1565982000</c:v>
                </c:pt>
                <c:pt idx="84307">
                  <c:v>1565985600</c:v>
                </c:pt>
                <c:pt idx="84308">
                  <c:v>1565989200</c:v>
                </c:pt>
                <c:pt idx="84309">
                  <c:v>1565992800</c:v>
                </c:pt>
                <c:pt idx="84310">
                  <c:v>1565996400</c:v>
                </c:pt>
                <c:pt idx="84311">
                  <c:v>1566000000</c:v>
                </c:pt>
                <c:pt idx="84312">
                  <c:v>1566003600</c:v>
                </c:pt>
                <c:pt idx="84313">
                  <c:v>1566007200</c:v>
                </c:pt>
                <c:pt idx="84314">
                  <c:v>1566010800</c:v>
                </c:pt>
                <c:pt idx="84315">
                  <c:v>1566014400</c:v>
                </c:pt>
                <c:pt idx="84316">
                  <c:v>1566018000</c:v>
                </c:pt>
                <c:pt idx="84317">
                  <c:v>1566021600</c:v>
                </c:pt>
                <c:pt idx="84318">
                  <c:v>1566025200</c:v>
                </c:pt>
                <c:pt idx="84319">
                  <c:v>1566028800</c:v>
                </c:pt>
                <c:pt idx="84320">
                  <c:v>1566032400</c:v>
                </c:pt>
                <c:pt idx="84321">
                  <c:v>1566036000</c:v>
                </c:pt>
                <c:pt idx="84322">
                  <c:v>1566039600</c:v>
                </c:pt>
                <c:pt idx="84323">
                  <c:v>1566043200</c:v>
                </c:pt>
                <c:pt idx="84324">
                  <c:v>1566046800</c:v>
                </c:pt>
                <c:pt idx="84325">
                  <c:v>1566050400</c:v>
                </c:pt>
                <c:pt idx="84326">
                  <c:v>1566054000</c:v>
                </c:pt>
                <c:pt idx="84327">
                  <c:v>1566057600</c:v>
                </c:pt>
                <c:pt idx="84328">
                  <c:v>1566061200</c:v>
                </c:pt>
                <c:pt idx="84329">
                  <c:v>1566064800</c:v>
                </c:pt>
                <c:pt idx="84330">
                  <c:v>1566068400</c:v>
                </c:pt>
                <c:pt idx="84331">
                  <c:v>1566072000</c:v>
                </c:pt>
                <c:pt idx="84332">
                  <c:v>1566075600</c:v>
                </c:pt>
                <c:pt idx="84333">
                  <c:v>1566079200</c:v>
                </c:pt>
                <c:pt idx="84334">
                  <c:v>1566082800</c:v>
                </c:pt>
                <c:pt idx="84335">
                  <c:v>1566086400</c:v>
                </c:pt>
                <c:pt idx="84336">
                  <c:v>1566090000</c:v>
                </c:pt>
                <c:pt idx="84337">
                  <c:v>1566093600</c:v>
                </c:pt>
                <c:pt idx="84338">
                  <c:v>1566097200</c:v>
                </c:pt>
                <c:pt idx="84339">
                  <c:v>1566100800</c:v>
                </c:pt>
                <c:pt idx="84340">
                  <c:v>1566104400</c:v>
                </c:pt>
                <c:pt idx="84341">
                  <c:v>1566108000</c:v>
                </c:pt>
                <c:pt idx="84342">
                  <c:v>1566111600</c:v>
                </c:pt>
                <c:pt idx="84343">
                  <c:v>1566115200</c:v>
                </c:pt>
                <c:pt idx="84344">
                  <c:v>1566118800</c:v>
                </c:pt>
                <c:pt idx="84345">
                  <c:v>1566122400</c:v>
                </c:pt>
                <c:pt idx="84346">
                  <c:v>1566126000</c:v>
                </c:pt>
                <c:pt idx="84347">
                  <c:v>1566129600</c:v>
                </c:pt>
                <c:pt idx="84348">
                  <c:v>1566133200</c:v>
                </c:pt>
                <c:pt idx="84349">
                  <c:v>1566136800</c:v>
                </c:pt>
                <c:pt idx="84350">
                  <c:v>1566140400</c:v>
                </c:pt>
                <c:pt idx="84351">
                  <c:v>1566144000</c:v>
                </c:pt>
                <c:pt idx="84352">
                  <c:v>1566147600</c:v>
                </c:pt>
                <c:pt idx="84353">
                  <c:v>1566151200</c:v>
                </c:pt>
                <c:pt idx="84354">
                  <c:v>1566154800</c:v>
                </c:pt>
                <c:pt idx="84355">
                  <c:v>1566158400</c:v>
                </c:pt>
                <c:pt idx="84356">
                  <c:v>1566162000</c:v>
                </c:pt>
                <c:pt idx="84357">
                  <c:v>1566165600</c:v>
                </c:pt>
                <c:pt idx="84358">
                  <c:v>1566169200</c:v>
                </c:pt>
                <c:pt idx="84359">
                  <c:v>1566172800</c:v>
                </c:pt>
                <c:pt idx="84360">
                  <c:v>1566176400</c:v>
                </c:pt>
                <c:pt idx="84361">
                  <c:v>1566180000</c:v>
                </c:pt>
                <c:pt idx="84362">
                  <c:v>1566183600</c:v>
                </c:pt>
                <c:pt idx="84363">
                  <c:v>1566187200</c:v>
                </c:pt>
                <c:pt idx="84364">
                  <c:v>1566190800</c:v>
                </c:pt>
                <c:pt idx="84365">
                  <c:v>1566194400</c:v>
                </c:pt>
                <c:pt idx="84366">
                  <c:v>1566198000</c:v>
                </c:pt>
                <c:pt idx="84367">
                  <c:v>1566201600</c:v>
                </c:pt>
                <c:pt idx="84368">
                  <c:v>1566205200</c:v>
                </c:pt>
                <c:pt idx="84369">
                  <c:v>1566208800</c:v>
                </c:pt>
                <c:pt idx="84370">
                  <c:v>1566212400</c:v>
                </c:pt>
                <c:pt idx="84371">
                  <c:v>1566216000</c:v>
                </c:pt>
                <c:pt idx="84372">
                  <c:v>1566219600</c:v>
                </c:pt>
                <c:pt idx="84373">
                  <c:v>1566223200</c:v>
                </c:pt>
                <c:pt idx="84374">
                  <c:v>1566226800</c:v>
                </c:pt>
                <c:pt idx="84375">
                  <c:v>1566230400</c:v>
                </c:pt>
                <c:pt idx="84376">
                  <c:v>1566234000</c:v>
                </c:pt>
                <c:pt idx="84377">
                  <c:v>1566237600</c:v>
                </c:pt>
                <c:pt idx="84378">
                  <c:v>1566241200</c:v>
                </c:pt>
                <c:pt idx="84379">
                  <c:v>1566244800</c:v>
                </c:pt>
                <c:pt idx="84380">
                  <c:v>1566248400</c:v>
                </c:pt>
                <c:pt idx="84381">
                  <c:v>1566252000</c:v>
                </c:pt>
                <c:pt idx="84382">
                  <c:v>1566255600</c:v>
                </c:pt>
                <c:pt idx="84383">
                  <c:v>1566259200</c:v>
                </c:pt>
                <c:pt idx="84384">
                  <c:v>1566262800</c:v>
                </c:pt>
                <c:pt idx="84385">
                  <c:v>1566266400</c:v>
                </c:pt>
                <c:pt idx="84386">
                  <c:v>1566270000</c:v>
                </c:pt>
                <c:pt idx="84387">
                  <c:v>1566273600</c:v>
                </c:pt>
                <c:pt idx="84388">
                  <c:v>1566277200</c:v>
                </c:pt>
                <c:pt idx="84389">
                  <c:v>1566280800</c:v>
                </c:pt>
                <c:pt idx="84390">
                  <c:v>1566284400</c:v>
                </c:pt>
                <c:pt idx="84391">
                  <c:v>1566288000</c:v>
                </c:pt>
                <c:pt idx="84392">
                  <c:v>1566291600</c:v>
                </c:pt>
                <c:pt idx="84393">
                  <c:v>1566295200</c:v>
                </c:pt>
                <c:pt idx="84394">
                  <c:v>1566298800</c:v>
                </c:pt>
                <c:pt idx="84395">
                  <c:v>1566302400</c:v>
                </c:pt>
                <c:pt idx="84396">
                  <c:v>1566306000</c:v>
                </c:pt>
                <c:pt idx="84397">
                  <c:v>1566309600</c:v>
                </c:pt>
                <c:pt idx="84398">
                  <c:v>1566313200</c:v>
                </c:pt>
                <c:pt idx="84399">
                  <c:v>1566316800</c:v>
                </c:pt>
                <c:pt idx="84400">
                  <c:v>1566320400</c:v>
                </c:pt>
                <c:pt idx="84401">
                  <c:v>1566324000</c:v>
                </c:pt>
                <c:pt idx="84402">
                  <c:v>1566327600</c:v>
                </c:pt>
                <c:pt idx="84403">
                  <c:v>1566331200</c:v>
                </c:pt>
                <c:pt idx="84404">
                  <c:v>1566334800</c:v>
                </c:pt>
                <c:pt idx="84405">
                  <c:v>1566338400</c:v>
                </c:pt>
                <c:pt idx="84406">
                  <c:v>1566342000</c:v>
                </c:pt>
                <c:pt idx="84407">
                  <c:v>1566345600</c:v>
                </c:pt>
                <c:pt idx="84408">
                  <c:v>1566349200</c:v>
                </c:pt>
                <c:pt idx="84409">
                  <c:v>1566352800</c:v>
                </c:pt>
                <c:pt idx="84410">
                  <c:v>1566356400</c:v>
                </c:pt>
                <c:pt idx="84411">
                  <c:v>1566360000</c:v>
                </c:pt>
                <c:pt idx="84412">
                  <c:v>1566363600</c:v>
                </c:pt>
                <c:pt idx="84413">
                  <c:v>1566367200</c:v>
                </c:pt>
                <c:pt idx="84414">
                  <c:v>1566370800</c:v>
                </c:pt>
                <c:pt idx="84415">
                  <c:v>1566374400</c:v>
                </c:pt>
                <c:pt idx="84416">
                  <c:v>1566378000</c:v>
                </c:pt>
                <c:pt idx="84417">
                  <c:v>1566381600</c:v>
                </c:pt>
                <c:pt idx="84418">
                  <c:v>1566385200</c:v>
                </c:pt>
                <c:pt idx="84419">
                  <c:v>1566388800</c:v>
                </c:pt>
                <c:pt idx="84420">
                  <c:v>1566392400</c:v>
                </c:pt>
                <c:pt idx="84421">
                  <c:v>1566396000</c:v>
                </c:pt>
                <c:pt idx="84422">
                  <c:v>1566399600</c:v>
                </c:pt>
                <c:pt idx="84423">
                  <c:v>1566403200</c:v>
                </c:pt>
                <c:pt idx="84424">
                  <c:v>1566406800</c:v>
                </c:pt>
                <c:pt idx="84425">
                  <c:v>1566410400</c:v>
                </c:pt>
                <c:pt idx="84426">
                  <c:v>1566414000</c:v>
                </c:pt>
                <c:pt idx="84427">
                  <c:v>1566417600</c:v>
                </c:pt>
                <c:pt idx="84428">
                  <c:v>1566421200</c:v>
                </c:pt>
                <c:pt idx="84429">
                  <c:v>1566424800</c:v>
                </c:pt>
                <c:pt idx="84430">
                  <c:v>1566428400</c:v>
                </c:pt>
                <c:pt idx="84431">
                  <c:v>1566432000</c:v>
                </c:pt>
                <c:pt idx="84432">
                  <c:v>1566435600</c:v>
                </c:pt>
                <c:pt idx="84433">
                  <c:v>1566439200</c:v>
                </c:pt>
                <c:pt idx="84434">
                  <c:v>1566442800</c:v>
                </c:pt>
                <c:pt idx="84435">
                  <c:v>1566446400</c:v>
                </c:pt>
                <c:pt idx="84436">
                  <c:v>1566450000</c:v>
                </c:pt>
                <c:pt idx="84437">
                  <c:v>1566453600</c:v>
                </c:pt>
                <c:pt idx="84438">
                  <c:v>1566457200</c:v>
                </c:pt>
                <c:pt idx="84439">
                  <c:v>1566460800</c:v>
                </c:pt>
                <c:pt idx="84440">
                  <c:v>1566464400</c:v>
                </c:pt>
                <c:pt idx="84441">
                  <c:v>1566468000</c:v>
                </c:pt>
                <c:pt idx="84442">
                  <c:v>1566471600</c:v>
                </c:pt>
                <c:pt idx="84443">
                  <c:v>1566475200</c:v>
                </c:pt>
                <c:pt idx="84444">
                  <c:v>1566478800</c:v>
                </c:pt>
                <c:pt idx="84445">
                  <c:v>1566482400</c:v>
                </c:pt>
                <c:pt idx="84446">
                  <c:v>1566486000</c:v>
                </c:pt>
                <c:pt idx="84447">
                  <c:v>1566489600</c:v>
                </c:pt>
                <c:pt idx="84448">
                  <c:v>1566493200</c:v>
                </c:pt>
                <c:pt idx="84449">
                  <c:v>1566496800</c:v>
                </c:pt>
                <c:pt idx="84450">
                  <c:v>1566500400</c:v>
                </c:pt>
                <c:pt idx="84451">
                  <c:v>1566504000</c:v>
                </c:pt>
                <c:pt idx="84452">
                  <c:v>1566507600</c:v>
                </c:pt>
                <c:pt idx="84453">
                  <c:v>1566511200</c:v>
                </c:pt>
                <c:pt idx="84454">
                  <c:v>1566514800</c:v>
                </c:pt>
                <c:pt idx="84455">
                  <c:v>1566518400</c:v>
                </c:pt>
                <c:pt idx="84456">
                  <c:v>1566522000</c:v>
                </c:pt>
                <c:pt idx="84457">
                  <c:v>1566525600</c:v>
                </c:pt>
                <c:pt idx="84458">
                  <c:v>1566529200</c:v>
                </c:pt>
                <c:pt idx="84459">
                  <c:v>1566532800</c:v>
                </c:pt>
                <c:pt idx="84460">
                  <c:v>1566536400</c:v>
                </c:pt>
                <c:pt idx="84461">
                  <c:v>1566540000</c:v>
                </c:pt>
                <c:pt idx="84462">
                  <c:v>1566543600</c:v>
                </c:pt>
                <c:pt idx="84463">
                  <c:v>1566547200</c:v>
                </c:pt>
                <c:pt idx="84464">
                  <c:v>1566550800</c:v>
                </c:pt>
                <c:pt idx="84465">
                  <c:v>1566554400</c:v>
                </c:pt>
                <c:pt idx="84466">
                  <c:v>1566558000</c:v>
                </c:pt>
                <c:pt idx="84467">
                  <c:v>1566561600</c:v>
                </c:pt>
                <c:pt idx="84468">
                  <c:v>1566565200</c:v>
                </c:pt>
                <c:pt idx="84469">
                  <c:v>1566568800</c:v>
                </c:pt>
                <c:pt idx="84470">
                  <c:v>1566572400</c:v>
                </c:pt>
                <c:pt idx="84471">
                  <c:v>1566576000</c:v>
                </c:pt>
                <c:pt idx="84472">
                  <c:v>1566579600</c:v>
                </c:pt>
                <c:pt idx="84473">
                  <c:v>1566583200</c:v>
                </c:pt>
                <c:pt idx="84474">
                  <c:v>1566586800</c:v>
                </c:pt>
                <c:pt idx="84475">
                  <c:v>1566590400</c:v>
                </c:pt>
                <c:pt idx="84476">
                  <c:v>1566594000</c:v>
                </c:pt>
                <c:pt idx="84477">
                  <c:v>1566597600</c:v>
                </c:pt>
                <c:pt idx="84478">
                  <c:v>1566601200</c:v>
                </c:pt>
                <c:pt idx="84479">
                  <c:v>1566604800</c:v>
                </c:pt>
                <c:pt idx="84480">
                  <c:v>1566608400</c:v>
                </c:pt>
                <c:pt idx="84481">
                  <c:v>1566612000</c:v>
                </c:pt>
                <c:pt idx="84482">
                  <c:v>1566615600</c:v>
                </c:pt>
                <c:pt idx="84483">
                  <c:v>1566619200</c:v>
                </c:pt>
                <c:pt idx="84484">
                  <c:v>1566622800</c:v>
                </c:pt>
                <c:pt idx="84485">
                  <c:v>1566626400</c:v>
                </c:pt>
                <c:pt idx="84486">
                  <c:v>1566630000</c:v>
                </c:pt>
                <c:pt idx="84487">
                  <c:v>1566633600</c:v>
                </c:pt>
                <c:pt idx="84488">
                  <c:v>1566637200</c:v>
                </c:pt>
                <c:pt idx="84489">
                  <c:v>1566640800</c:v>
                </c:pt>
                <c:pt idx="84490">
                  <c:v>1566644400</c:v>
                </c:pt>
                <c:pt idx="84491">
                  <c:v>1566648000</c:v>
                </c:pt>
                <c:pt idx="84492">
                  <c:v>1566651600</c:v>
                </c:pt>
                <c:pt idx="84493">
                  <c:v>1566655200</c:v>
                </c:pt>
                <c:pt idx="84494">
                  <c:v>1566658800</c:v>
                </c:pt>
                <c:pt idx="84495">
                  <c:v>1566662400</c:v>
                </c:pt>
                <c:pt idx="84496">
                  <c:v>1566666000</c:v>
                </c:pt>
                <c:pt idx="84497">
                  <c:v>1566669600</c:v>
                </c:pt>
                <c:pt idx="84498">
                  <c:v>1566673200</c:v>
                </c:pt>
                <c:pt idx="84499">
                  <c:v>1566676800</c:v>
                </c:pt>
                <c:pt idx="84500">
                  <c:v>1566680400</c:v>
                </c:pt>
                <c:pt idx="84501">
                  <c:v>1566684000</c:v>
                </c:pt>
                <c:pt idx="84502">
                  <c:v>1566687600</c:v>
                </c:pt>
                <c:pt idx="84503">
                  <c:v>1566691200</c:v>
                </c:pt>
                <c:pt idx="84504">
                  <c:v>1566694800</c:v>
                </c:pt>
                <c:pt idx="84505">
                  <c:v>1566698400</c:v>
                </c:pt>
                <c:pt idx="84506">
                  <c:v>1566702000</c:v>
                </c:pt>
                <c:pt idx="84507">
                  <c:v>1566705600</c:v>
                </c:pt>
                <c:pt idx="84508">
                  <c:v>1566709200</c:v>
                </c:pt>
                <c:pt idx="84509">
                  <c:v>1566712800</c:v>
                </c:pt>
                <c:pt idx="84510">
                  <c:v>1566716400</c:v>
                </c:pt>
                <c:pt idx="84511">
                  <c:v>1566720000</c:v>
                </c:pt>
                <c:pt idx="84512">
                  <c:v>1566723600</c:v>
                </c:pt>
                <c:pt idx="84513">
                  <c:v>1566727200</c:v>
                </c:pt>
                <c:pt idx="84514">
                  <c:v>1566730800</c:v>
                </c:pt>
                <c:pt idx="84515">
                  <c:v>1566734400</c:v>
                </c:pt>
                <c:pt idx="84516">
                  <c:v>1566738000</c:v>
                </c:pt>
                <c:pt idx="84517">
                  <c:v>1566741600</c:v>
                </c:pt>
                <c:pt idx="84518">
                  <c:v>1566745200</c:v>
                </c:pt>
                <c:pt idx="84519">
                  <c:v>1566748800</c:v>
                </c:pt>
                <c:pt idx="84520">
                  <c:v>1566752400</c:v>
                </c:pt>
                <c:pt idx="84521">
                  <c:v>1566756000</c:v>
                </c:pt>
                <c:pt idx="84522">
                  <c:v>1566759600</c:v>
                </c:pt>
                <c:pt idx="84523">
                  <c:v>1566763200</c:v>
                </c:pt>
                <c:pt idx="84524">
                  <c:v>1566766800</c:v>
                </c:pt>
                <c:pt idx="84525">
                  <c:v>1566770400</c:v>
                </c:pt>
                <c:pt idx="84526">
                  <c:v>1566774000</c:v>
                </c:pt>
                <c:pt idx="84527">
                  <c:v>1566777600</c:v>
                </c:pt>
                <c:pt idx="84528">
                  <c:v>1566781200</c:v>
                </c:pt>
                <c:pt idx="84529">
                  <c:v>1566784800</c:v>
                </c:pt>
                <c:pt idx="84530">
                  <c:v>1566788400</c:v>
                </c:pt>
                <c:pt idx="84531">
                  <c:v>1566792000</c:v>
                </c:pt>
                <c:pt idx="84532">
                  <c:v>1566795600</c:v>
                </c:pt>
                <c:pt idx="84533">
                  <c:v>1566799200</c:v>
                </c:pt>
                <c:pt idx="84534">
                  <c:v>1566802800</c:v>
                </c:pt>
                <c:pt idx="84535">
                  <c:v>1566806400</c:v>
                </c:pt>
                <c:pt idx="84536">
                  <c:v>1566810000</c:v>
                </c:pt>
                <c:pt idx="84537">
                  <c:v>1566813600</c:v>
                </c:pt>
                <c:pt idx="84538">
                  <c:v>1566817200</c:v>
                </c:pt>
                <c:pt idx="84539">
                  <c:v>1566820800</c:v>
                </c:pt>
                <c:pt idx="84540">
                  <c:v>1566824400</c:v>
                </c:pt>
                <c:pt idx="84541">
                  <c:v>1566828000</c:v>
                </c:pt>
                <c:pt idx="84542">
                  <c:v>1566831600</c:v>
                </c:pt>
                <c:pt idx="84543">
                  <c:v>1566835200</c:v>
                </c:pt>
                <c:pt idx="84544">
                  <c:v>1566838800</c:v>
                </c:pt>
                <c:pt idx="84545">
                  <c:v>1566842400</c:v>
                </c:pt>
                <c:pt idx="84546">
                  <c:v>1566846000</c:v>
                </c:pt>
                <c:pt idx="84547">
                  <c:v>1566849600</c:v>
                </c:pt>
                <c:pt idx="84548">
                  <c:v>1566853200</c:v>
                </c:pt>
                <c:pt idx="84549">
                  <c:v>1566856800</c:v>
                </c:pt>
                <c:pt idx="84550">
                  <c:v>1566860400</c:v>
                </c:pt>
                <c:pt idx="84551">
                  <c:v>1566864000</c:v>
                </c:pt>
                <c:pt idx="84552">
                  <c:v>1566867600</c:v>
                </c:pt>
                <c:pt idx="84553">
                  <c:v>1566871200</c:v>
                </c:pt>
                <c:pt idx="84554">
                  <c:v>1566874800</c:v>
                </c:pt>
                <c:pt idx="84555">
                  <c:v>1566878400</c:v>
                </c:pt>
                <c:pt idx="84556">
                  <c:v>1566882000</c:v>
                </c:pt>
                <c:pt idx="84557">
                  <c:v>1566885600</c:v>
                </c:pt>
                <c:pt idx="84558">
                  <c:v>1566889200</c:v>
                </c:pt>
                <c:pt idx="84559">
                  <c:v>1566892800</c:v>
                </c:pt>
                <c:pt idx="84560">
                  <c:v>1566896400</c:v>
                </c:pt>
                <c:pt idx="84561">
                  <c:v>1566900000</c:v>
                </c:pt>
                <c:pt idx="84562">
                  <c:v>1566903600</c:v>
                </c:pt>
                <c:pt idx="84563">
                  <c:v>1566907200</c:v>
                </c:pt>
                <c:pt idx="84564">
                  <c:v>1566910800</c:v>
                </c:pt>
                <c:pt idx="84565">
                  <c:v>1566914400</c:v>
                </c:pt>
                <c:pt idx="84566">
                  <c:v>1566918000</c:v>
                </c:pt>
                <c:pt idx="84567">
                  <c:v>1566921600</c:v>
                </c:pt>
                <c:pt idx="84568">
                  <c:v>1566925200</c:v>
                </c:pt>
                <c:pt idx="84569">
                  <c:v>1566928800</c:v>
                </c:pt>
                <c:pt idx="84570">
                  <c:v>1566932400</c:v>
                </c:pt>
                <c:pt idx="84571">
                  <c:v>1566936000</c:v>
                </c:pt>
                <c:pt idx="84572">
                  <c:v>1566939600</c:v>
                </c:pt>
                <c:pt idx="84573">
                  <c:v>1566943200</c:v>
                </c:pt>
                <c:pt idx="84574">
                  <c:v>1566946800</c:v>
                </c:pt>
                <c:pt idx="84575">
                  <c:v>1566950400</c:v>
                </c:pt>
                <c:pt idx="84576">
                  <c:v>1566954000</c:v>
                </c:pt>
                <c:pt idx="84577">
                  <c:v>1566957600</c:v>
                </c:pt>
                <c:pt idx="84578">
                  <c:v>1566961200</c:v>
                </c:pt>
                <c:pt idx="84579">
                  <c:v>1566964800</c:v>
                </c:pt>
                <c:pt idx="84580">
                  <c:v>1566968400</c:v>
                </c:pt>
                <c:pt idx="84581">
                  <c:v>1566972000</c:v>
                </c:pt>
                <c:pt idx="84582">
                  <c:v>1566975600</c:v>
                </c:pt>
                <c:pt idx="84583">
                  <c:v>1566979200</c:v>
                </c:pt>
                <c:pt idx="84584">
                  <c:v>1566982800</c:v>
                </c:pt>
                <c:pt idx="84585">
                  <c:v>1566986400</c:v>
                </c:pt>
                <c:pt idx="84586">
                  <c:v>1566990000</c:v>
                </c:pt>
                <c:pt idx="84587">
                  <c:v>1566993600</c:v>
                </c:pt>
                <c:pt idx="84588">
                  <c:v>1566997200</c:v>
                </c:pt>
                <c:pt idx="84589">
                  <c:v>1567000800</c:v>
                </c:pt>
                <c:pt idx="84590">
                  <c:v>1567004400</c:v>
                </c:pt>
                <c:pt idx="84591">
                  <c:v>1567008000</c:v>
                </c:pt>
                <c:pt idx="84592">
                  <c:v>1567011600</c:v>
                </c:pt>
                <c:pt idx="84593">
                  <c:v>1567015200</c:v>
                </c:pt>
                <c:pt idx="84594">
                  <c:v>1567018800</c:v>
                </c:pt>
                <c:pt idx="84595">
                  <c:v>1567022400</c:v>
                </c:pt>
                <c:pt idx="84596">
                  <c:v>1567026000</c:v>
                </c:pt>
                <c:pt idx="84597">
                  <c:v>1567029600</c:v>
                </c:pt>
                <c:pt idx="84598">
                  <c:v>1567033200</c:v>
                </c:pt>
                <c:pt idx="84599">
                  <c:v>1567036800</c:v>
                </c:pt>
                <c:pt idx="84600">
                  <c:v>1567040400</c:v>
                </c:pt>
                <c:pt idx="84601">
                  <c:v>1567044000</c:v>
                </c:pt>
                <c:pt idx="84602">
                  <c:v>1567047600</c:v>
                </c:pt>
                <c:pt idx="84603">
                  <c:v>1567051200</c:v>
                </c:pt>
                <c:pt idx="84604">
                  <c:v>1567054800</c:v>
                </c:pt>
                <c:pt idx="84605">
                  <c:v>1567058400</c:v>
                </c:pt>
                <c:pt idx="84606">
                  <c:v>1567062000</c:v>
                </c:pt>
                <c:pt idx="84607">
                  <c:v>1567065600</c:v>
                </c:pt>
                <c:pt idx="84608">
                  <c:v>1567069200</c:v>
                </c:pt>
                <c:pt idx="84609">
                  <c:v>1567072800</c:v>
                </c:pt>
                <c:pt idx="84610">
                  <c:v>1567076400</c:v>
                </c:pt>
                <c:pt idx="84611">
                  <c:v>1567080000</c:v>
                </c:pt>
                <c:pt idx="84612">
                  <c:v>1567083600</c:v>
                </c:pt>
                <c:pt idx="84613">
                  <c:v>1567087200</c:v>
                </c:pt>
                <c:pt idx="84614">
                  <c:v>1567090800</c:v>
                </c:pt>
                <c:pt idx="84615">
                  <c:v>1567094400</c:v>
                </c:pt>
                <c:pt idx="84616">
                  <c:v>1567098000</c:v>
                </c:pt>
                <c:pt idx="84617">
                  <c:v>1567101600</c:v>
                </c:pt>
                <c:pt idx="84618">
                  <c:v>1567105200</c:v>
                </c:pt>
                <c:pt idx="84619">
                  <c:v>1567108800</c:v>
                </c:pt>
                <c:pt idx="84620">
                  <c:v>1567112400</c:v>
                </c:pt>
                <c:pt idx="84621">
                  <c:v>1567116000</c:v>
                </c:pt>
                <c:pt idx="84622">
                  <c:v>1567119600</c:v>
                </c:pt>
                <c:pt idx="84623">
                  <c:v>1567123200</c:v>
                </c:pt>
                <c:pt idx="84624">
                  <c:v>1567126800</c:v>
                </c:pt>
                <c:pt idx="84625">
                  <c:v>1567130400</c:v>
                </c:pt>
                <c:pt idx="84626">
                  <c:v>1567134000</c:v>
                </c:pt>
                <c:pt idx="84627">
                  <c:v>1567137600</c:v>
                </c:pt>
                <c:pt idx="84628">
                  <c:v>1567141200</c:v>
                </c:pt>
                <c:pt idx="84629">
                  <c:v>1567144800</c:v>
                </c:pt>
                <c:pt idx="84630">
                  <c:v>1567148400</c:v>
                </c:pt>
                <c:pt idx="84631">
                  <c:v>1567152000</c:v>
                </c:pt>
                <c:pt idx="84632">
                  <c:v>1567155600</c:v>
                </c:pt>
                <c:pt idx="84633">
                  <c:v>1567159200</c:v>
                </c:pt>
                <c:pt idx="84634">
                  <c:v>1567162800</c:v>
                </c:pt>
                <c:pt idx="84635">
                  <c:v>1567166400</c:v>
                </c:pt>
                <c:pt idx="84636">
                  <c:v>1567170000</c:v>
                </c:pt>
                <c:pt idx="84637">
                  <c:v>1567173600</c:v>
                </c:pt>
                <c:pt idx="84638">
                  <c:v>1567177200</c:v>
                </c:pt>
                <c:pt idx="84639">
                  <c:v>1567180800</c:v>
                </c:pt>
                <c:pt idx="84640">
                  <c:v>1567184400</c:v>
                </c:pt>
                <c:pt idx="84641">
                  <c:v>1567188000</c:v>
                </c:pt>
                <c:pt idx="84642">
                  <c:v>1567191600</c:v>
                </c:pt>
                <c:pt idx="84643">
                  <c:v>1567195200</c:v>
                </c:pt>
                <c:pt idx="84644">
                  <c:v>1567198800</c:v>
                </c:pt>
                <c:pt idx="84645">
                  <c:v>1567202400</c:v>
                </c:pt>
                <c:pt idx="84646">
                  <c:v>1567206000</c:v>
                </c:pt>
                <c:pt idx="84647">
                  <c:v>1567209600</c:v>
                </c:pt>
                <c:pt idx="84648">
                  <c:v>1567213200</c:v>
                </c:pt>
                <c:pt idx="84649">
                  <c:v>1567216800</c:v>
                </c:pt>
                <c:pt idx="84650">
                  <c:v>1567220400</c:v>
                </c:pt>
                <c:pt idx="84651">
                  <c:v>1567224000</c:v>
                </c:pt>
                <c:pt idx="84652">
                  <c:v>1567227600</c:v>
                </c:pt>
                <c:pt idx="84653">
                  <c:v>1567231200</c:v>
                </c:pt>
                <c:pt idx="84654">
                  <c:v>1567234800</c:v>
                </c:pt>
                <c:pt idx="84655">
                  <c:v>1567238400</c:v>
                </c:pt>
                <c:pt idx="84656">
                  <c:v>1567242000</c:v>
                </c:pt>
                <c:pt idx="84657">
                  <c:v>1567245600</c:v>
                </c:pt>
                <c:pt idx="84658">
                  <c:v>1567249200</c:v>
                </c:pt>
                <c:pt idx="84659">
                  <c:v>1567252800</c:v>
                </c:pt>
                <c:pt idx="84660">
                  <c:v>1567256400</c:v>
                </c:pt>
                <c:pt idx="84661">
                  <c:v>1567260000</c:v>
                </c:pt>
                <c:pt idx="84662">
                  <c:v>1567263600</c:v>
                </c:pt>
                <c:pt idx="84663">
                  <c:v>1567267200</c:v>
                </c:pt>
                <c:pt idx="84664">
                  <c:v>1567270800</c:v>
                </c:pt>
                <c:pt idx="84665">
                  <c:v>1567274400</c:v>
                </c:pt>
                <c:pt idx="84666">
                  <c:v>1567278000</c:v>
                </c:pt>
                <c:pt idx="84667">
                  <c:v>1567281600</c:v>
                </c:pt>
                <c:pt idx="84668">
                  <c:v>1567285200</c:v>
                </c:pt>
                <c:pt idx="84669">
                  <c:v>1567288800</c:v>
                </c:pt>
                <c:pt idx="84670">
                  <c:v>1567292400</c:v>
                </c:pt>
                <c:pt idx="84671">
                  <c:v>1567296000</c:v>
                </c:pt>
                <c:pt idx="84672">
                  <c:v>1567299600</c:v>
                </c:pt>
                <c:pt idx="84673">
                  <c:v>1567303200</c:v>
                </c:pt>
                <c:pt idx="84674">
                  <c:v>1567306800</c:v>
                </c:pt>
                <c:pt idx="84675">
                  <c:v>1567310400</c:v>
                </c:pt>
                <c:pt idx="84676">
                  <c:v>1567314000</c:v>
                </c:pt>
                <c:pt idx="84677">
                  <c:v>1567317600</c:v>
                </c:pt>
                <c:pt idx="84678">
                  <c:v>1567321200</c:v>
                </c:pt>
                <c:pt idx="84679">
                  <c:v>1567324800</c:v>
                </c:pt>
                <c:pt idx="84680">
                  <c:v>1567328400</c:v>
                </c:pt>
                <c:pt idx="84681">
                  <c:v>1567332000</c:v>
                </c:pt>
                <c:pt idx="84682">
                  <c:v>1567335600</c:v>
                </c:pt>
                <c:pt idx="84683">
                  <c:v>1567339200</c:v>
                </c:pt>
                <c:pt idx="84684">
                  <c:v>1567342800</c:v>
                </c:pt>
                <c:pt idx="84685">
                  <c:v>1567346400</c:v>
                </c:pt>
                <c:pt idx="84686">
                  <c:v>1567350000</c:v>
                </c:pt>
                <c:pt idx="84687">
                  <c:v>1567353600</c:v>
                </c:pt>
                <c:pt idx="84688">
                  <c:v>1567357200</c:v>
                </c:pt>
                <c:pt idx="84689">
                  <c:v>1567360800</c:v>
                </c:pt>
                <c:pt idx="84690">
                  <c:v>1567364400</c:v>
                </c:pt>
                <c:pt idx="84691">
                  <c:v>1567368000</c:v>
                </c:pt>
                <c:pt idx="84692">
                  <c:v>1567371600</c:v>
                </c:pt>
                <c:pt idx="84693">
                  <c:v>1567375200</c:v>
                </c:pt>
                <c:pt idx="84694">
                  <c:v>1567378800</c:v>
                </c:pt>
                <c:pt idx="84695">
                  <c:v>1567382400</c:v>
                </c:pt>
                <c:pt idx="84696">
                  <c:v>1567386000</c:v>
                </c:pt>
                <c:pt idx="84697">
                  <c:v>1567389600</c:v>
                </c:pt>
                <c:pt idx="84698">
                  <c:v>1567393200</c:v>
                </c:pt>
                <c:pt idx="84699">
                  <c:v>1567396800</c:v>
                </c:pt>
                <c:pt idx="84700">
                  <c:v>1567400400</c:v>
                </c:pt>
                <c:pt idx="84701">
                  <c:v>1567404000</c:v>
                </c:pt>
                <c:pt idx="84702">
                  <c:v>1567407600</c:v>
                </c:pt>
                <c:pt idx="84703">
                  <c:v>1567411200</c:v>
                </c:pt>
                <c:pt idx="84704">
                  <c:v>1567414800</c:v>
                </c:pt>
                <c:pt idx="84705">
                  <c:v>1567418400</c:v>
                </c:pt>
                <c:pt idx="84706">
                  <c:v>1567422000</c:v>
                </c:pt>
                <c:pt idx="84707">
                  <c:v>1567425600</c:v>
                </c:pt>
                <c:pt idx="84708">
                  <c:v>1567429200</c:v>
                </c:pt>
                <c:pt idx="84709">
                  <c:v>1567432800</c:v>
                </c:pt>
                <c:pt idx="84710">
                  <c:v>1567436400</c:v>
                </c:pt>
                <c:pt idx="84711">
                  <c:v>1567440000</c:v>
                </c:pt>
                <c:pt idx="84712">
                  <c:v>1567443600</c:v>
                </c:pt>
                <c:pt idx="84713">
                  <c:v>1567447200</c:v>
                </c:pt>
                <c:pt idx="84714">
                  <c:v>1567450800</c:v>
                </c:pt>
                <c:pt idx="84715">
                  <c:v>1567454400</c:v>
                </c:pt>
                <c:pt idx="84716">
                  <c:v>1567458000</c:v>
                </c:pt>
                <c:pt idx="84717">
                  <c:v>1567461600</c:v>
                </c:pt>
                <c:pt idx="84718">
                  <c:v>1567465200</c:v>
                </c:pt>
                <c:pt idx="84719">
                  <c:v>1567468800</c:v>
                </c:pt>
                <c:pt idx="84720">
                  <c:v>1567472400</c:v>
                </c:pt>
                <c:pt idx="84721">
                  <c:v>1567476000</c:v>
                </c:pt>
                <c:pt idx="84722">
                  <c:v>1567479600</c:v>
                </c:pt>
                <c:pt idx="84723">
                  <c:v>1567483200</c:v>
                </c:pt>
                <c:pt idx="84724">
                  <c:v>1567486800</c:v>
                </c:pt>
                <c:pt idx="84725">
                  <c:v>1567490400</c:v>
                </c:pt>
                <c:pt idx="84726">
                  <c:v>1567494000</c:v>
                </c:pt>
                <c:pt idx="84727">
                  <c:v>1567497600</c:v>
                </c:pt>
                <c:pt idx="84728">
                  <c:v>1567501200</c:v>
                </c:pt>
                <c:pt idx="84729">
                  <c:v>1567504800</c:v>
                </c:pt>
                <c:pt idx="84730">
                  <c:v>1567508400</c:v>
                </c:pt>
                <c:pt idx="84731">
                  <c:v>1567512000</c:v>
                </c:pt>
                <c:pt idx="84732">
                  <c:v>1567515600</c:v>
                </c:pt>
                <c:pt idx="84733">
                  <c:v>1567519200</c:v>
                </c:pt>
                <c:pt idx="84734">
                  <c:v>1567522800</c:v>
                </c:pt>
                <c:pt idx="84735">
                  <c:v>1567526400</c:v>
                </c:pt>
                <c:pt idx="84736">
                  <c:v>1567530000</c:v>
                </c:pt>
                <c:pt idx="84737">
                  <c:v>1567533600</c:v>
                </c:pt>
                <c:pt idx="84738">
                  <c:v>1567537200</c:v>
                </c:pt>
                <c:pt idx="84739">
                  <c:v>1567540800</c:v>
                </c:pt>
                <c:pt idx="84740">
                  <c:v>1567544400</c:v>
                </c:pt>
                <c:pt idx="84741">
                  <c:v>1567548000</c:v>
                </c:pt>
                <c:pt idx="84742">
                  <c:v>1567551600</c:v>
                </c:pt>
                <c:pt idx="84743">
                  <c:v>1567555200</c:v>
                </c:pt>
                <c:pt idx="84744">
                  <c:v>1567558800</c:v>
                </c:pt>
                <c:pt idx="84745">
                  <c:v>1567562400</c:v>
                </c:pt>
                <c:pt idx="84746">
                  <c:v>1567566000</c:v>
                </c:pt>
                <c:pt idx="84747">
                  <c:v>1567569600</c:v>
                </c:pt>
                <c:pt idx="84748">
                  <c:v>1567573200</c:v>
                </c:pt>
                <c:pt idx="84749">
                  <c:v>1567576800</c:v>
                </c:pt>
                <c:pt idx="84750">
                  <c:v>1567580400</c:v>
                </c:pt>
                <c:pt idx="84751">
                  <c:v>1567584000</c:v>
                </c:pt>
                <c:pt idx="84752">
                  <c:v>1567587600</c:v>
                </c:pt>
                <c:pt idx="84753">
                  <c:v>1567591200</c:v>
                </c:pt>
                <c:pt idx="84754">
                  <c:v>1567594800</c:v>
                </c:pt>
                <c:pt idx="84755">
                  <c:v>1567598400</c:v>
                </c:pt>
                <c:pt idx="84756">
                  <c:v>1567602000</c:v>
                </c:pt>
                <c:pt idx="84757">
                  <c:v>1567605600</c:v>
                </c:pt>
                <c:pt idx="84758">
                  <c:v>1567609200</c:v>
                </c:pt>
                <c:pt idx="84759">
                  <c:v>1567612800</c:v>
                </c:pt>
                <c:pt idx="84760">
                  <c:v>1567616400</c:v>
                </c:pt>
                <c:pt idx="84761">
                  <c:v>1567620000</c:v>
                </c:pt>
                <c:pt idx="84762">
                  <c:v>1567623600</c:v>
                </c:pt>
                <c:pt idx="84763">
                  <c:v>1567627200</c:v>
                </c:pt>
                <c:pt idx="84764">
                  <c:v>1567630800</c:v>
                </c:pt>
                <c:pt idx="84765">
                  <c:v>1567634400</c:v>
                </c:pt>
                <c:pt idx="84766">
                  <c:v>1567638000</c:v>
                </c:pt>
                <c:pt idx="84767">
                  <c:v>1567641600</c:v>
                </c:pt>
                <c:pt idx="84768">
                  <c:v>1567645200</c:v>
                </c:pt>
                <c:pt idx="84769">
                  <c:v>1567648800</c:v>
                </c:pt>
                <c:pt idx="84770">
                  <c:v>1567652400</c:v>
                </c:pt>
                <c:pt idx="84771">
                  <c:v>1567656000</c:v>
                </c:pt>
                <c:pt idx="84772">
                  <c:v>1567659600</c:v>
                </c:pt>
                <c:pt idx="84773">
                  <c:v>1567663200</c:v>
                </c:pt>
                <c:pt idx="84774">
                  <c:v>1567666800</c:v>
                </c:pt>
                <c:pt idx="84775">
                  <c:v>1567670400</c:v>
                </c:pt>
                <c:pt idx="84776">
                  <c:v>1567674000</c:v>
                </c:pt>
                <c:pt idx="84777">
                  <c:v>1567677600</c:v>
                </c:pt>
                <c:pt idx="84778">
                  <c:v>1567681200</c:v>
                </c:pt>
                <c:pt idx="84779">
                  <c:v>1567684800</c:v>
                </c:pt>
                <c:pt idx="84780">
                  <c:v>1567688400</c:v>
                </c:pt>
                <c:pt idx="84781">
                  <c:v>1567692000</c:v>
                </c:pt>
                <c:pt idx="84782">
                  <c:v>1567695600</c:v>
                </c:pt>
                <c:pt idx="84783">
                  <c:v>1567699200</c:v>
                </c:pt>
                <c:pt idx="84784">
                  <c:v>1567702800</c:v>
                </c:pt>
                <c:pt idx="84785">
                  <c:v>1567706400</c:v>
                </c:pt>
                <c:pt idx="84786">
                  <c:v>1567710000</c:v>
                </c:pt>
                <c:pt idx="84787">
                  <c:v>1567713600</c:v>
                </c:pt>
                <c:pt idx="84788">
                  <c:v>1567717200</c:v>
                </c:pt>
                <c:pt idx="84789">
                  <c:v>1567720800</c:v>
                </c:pt>
                <c:pt idx="84790">
                  <c:v>1567724400</c:v>
                </c:pt>
                <c:pt idx="84791">
                  <c:v>1567728000</c:v>
                </c:pt>
                <c:pt idx="84792">
                  <c:v>1567731600</c:v>
                </c:pt>
                <c:pt idx="84793">
                  <c:v>1567735200</c:v>
                </c:pt>
                <c:pt idx="84794">
                  <c:v>1567738800</c:v>
                </c:pt>
                <c:pt idx="84795">
                  <c:v>1567742400</c:v>
                </c:pt>
                <c:pt idx="84796">
                  <c:v>1567746000</c:v>
                </c:pt>
                <c:pt idx="84797">
                  <c:v>1567749600</c:v>
                </c:pt>
                <c:pt idx="84798">
                  <c:v>1567753200</c:v>
                </c:pt>
                <c:pt idx="84799">
                  <c:v>1567756800</c:v>
                </c:pt>
                <c:pt idx="84800">
                  <c:v>1567760400</c:v>
                </c:pt>
                <c:pt idx="84801">
                  <c:v>1567764000</c:v>
                </c:pt>
                <c:pt idx="84802">
                  <c:v>1567767600</c:v>
                </c:pt>
                <c:pt idx="84803">
                  <c:v>1567771200</c:v>
                </c:pt>
                <c:pt idx="84804">
                  <c:v>1567774800</c:v>
                </c:pt>
                <c:pt idx="84805">
                  <c:v>1567778400</c:v>
                </c:pt>
                <c:pt idx="84806">
                  <c:v>1567782000</c:v>
                </c:pt>
                <c:pt idx="84807">
                  <c:v>1567785600</c:v>
                </c:pt>
                <c:pt idx="84808">
                  <c:v>1567789200</c:v>
                </c:pt>
                <c:pt idx="84809">
                  <c:v>1567792800</c:v>
                </c:pt>
                <c:pt idx="84810">
                  <c:v>1567796400</c:v>
                </c:pt>
                <c:pt idx="84811">
                  <c:v>1567800000</c:v>
                </c:pt>
                <c:pt idx="84812">
                  <c:v>1567803600</c:v>
                </c:pt>
                <c:pt idx="84813">
                  <c:v>1567807200</c:v>
                </c:pt>
                <c:pt idx="84814">
                  <c:v>1567810800</c:v>
                </c:pt>
                <c:pt idx="84815">
                  <c:v>1567814400</c:v>
                </c:pt>
                <c:pt idx="84816">
                  <c:v>1567818000</c:v>
                </c:pt>
                <c:pt idx="84817">
                  <c:v>1567821600</c:v>
                </c:pt>
                <c:pt idx="84818">
                  <c:v>1567825200</c:v>
                </c:pt>
                <c:pt idx="84819">
                  <c:v>1567828800</c:v>
                </c:pt>
                <c:pt idx="84820">
                  <c:v>1567832400</c:v>
                </c:pt>
                <c:pt idx="84821">
                  <c:v>1567836000</c:v>
                </c:pt>
                <c:pt idx="84822">
                  <c:v>1567839600</c:v>
                </c:pt>
                <c:pt idx="84823">
                  <c:v>1567843200</c:v>
                </c:pt>
                <c:pt idx="84824">
                  <c:v>1567846800</c:v>
                </c:pt>
                <c:pt idx="84825">
                  <c:v>1567850400</c:v>
                </c:pt>
                <c:pt idx="84826">
                  <c:v>1567854000</c:v>
                </c:pt>
                <c:pt idx="84827">
                  <c:v>1567857600</c:v>
                </c:pt>
                <c:pt idx="84828">
                  <c:v>1567861200</c:v>
                </c:pt>
                <c:pt idx="84829">
                  <c:v>1567864800</c:v>
                </c:pt>
                <c:pt idx="84830">
                  <c:v>1567868400</c:v>
                </c:pt>
                <c:pt idx="84831">
                  <c:v>1567872000</c:v>
                </c:pt>
                <c:pt idx="84832">
                  <c:v>1567875600</c:v>
                </c:pt>
                <c:pt idx="84833">
                  <c:v>1567879200</c:v>
                </c:pt>
                <c:pt idx="84834">
                  <c:v>1567882800</c:v>
                </c:pt>
                <c:pt idx="84835">
                  <c:v>1567886400</c:v>
                </c:pt>
                <c:pt idx="84836">
                  <c:v>1567890000</c:v>
                </c:pt>
                <c:pt idx="84837">
                  <c:v>1567893600</c:v>
                </c:pt>
                <c:pt idx="84838">
                  <c:v>1567897200</c:v>
                </c:pt>
                <c:pt idx="84839">
                  <c:v>1567900800</c:v>
                </c:pt>
                <c:pt idx="84840">
                  <c:v>1567904400</c:v>
                </c:pt>
                <c:pt idx="84841">
                  <c:v>1567908000</c:v>
                </c:pt>
                <c:pt idx="84842">
                  <c:v>1567911600</c:v>
                </c:pt>
                <c:pt idx="84843">
                  <c:v>1567915200</c:v>
                </c:pt>
                <c:pt idx="84844">
                  <c:v>1567918800</c:v>
                </c:pt>
                <c:pt idx="84845">
                  <c:v>1567922400</c:v>
                </c:pt>
                <c:pt idx="84846">
                  <c:v>1567926000</c:v>
                </c:pt>
                <c:pt idx="84847">
                  <c:v>1567929600</c:v>
                </c:pt>
                <c:pt idx="84848">
                  <c:v>1567933200</c:v>
                </c:pt>
                <c:pt idx="84849">
                  <c:v>1567936800</c:v>
                </c:pt>
                <c:pt idx="84850">
                  <c:v>1567940400</c:v>
                </c:pt>
                <c:pt idx="84851">
                  <c:v>1567944000</c:v>
                </c:pt>
                <c:pt idx="84852">
                  <c:v>1567947600</c:v>
                </c:pt>
                <c:pt idx="84853">
                  <c:v>1567951200</c:v>
                </c:pt>
                <c:pt idx="84854">
                  <c:v>1567954800</c:v>
                </c:pt>
                <c:pt idx="84855">
                  <c:v>1567958400</c:v>
                </c:pt>
                <c:pt idx="84856">
                  <c:v>1567962000</c:v>
                </c:pt>
                <c:pt idx="84857">
                  <c:v>1567965600</c:v>
                </c:pt>
                <c:pt idx="84858">
                  <c:v>1567969200</c:v>
                </c:pt>
                <c:pt idx="84859">
                  <c:v>1567972800</c:v>
                </c:pt>
                <c:pt idx="84860">
                  <c:v>1567976400</c:v>
                </c:pt>
                <c:pt idx="84861">
                  <c:v>1567980000</c:v>
                </c:pt>
                <c:pt idx="84862">
                  <c:v>1567983600</c:v>
                </c:pt>
                <c:pt idx="84863">
                  <c:v>1567987200</c:v>
                </c:pt>
                <c:pt idx="84864">
                  <c:v>1567990800</c:v>
                </c:pt>
                <c:pt idx="84865">
                  <c:v>1567994400</c:v>
                </c:pt>
                <c:pt idx="84866">
                  <c:v>1567998000</c:v>
                </c:pt>
                <c:pt idx="84867">
                  <c:v>1568001600</c:v>
                </c:pt>
                <c:pt idx="84868">
                  <c:v>1568005200</c:v>
                </c:pt>
                <c:pt idx="84869">
                  <c:v>1568008800</c:v>
                </c:pt>
                <c:pt idx="84870">
                  <c:v>1568012400</c:v>
                </c:pt>
                <c:pt idx="84871">
                  <c:v>1568016000</c:v>
                </c:pt>
                <c:pt idx="84872">
                  <c:v>1568019600</c:v>
                </c:pt>
                <c:pt idx="84873">
                  <c:v>1568023200</c:v>
                </c:pt>
                <c:pt idx="84874">
                  <c:v>1568026800</c:v>
                </c:pt>
                <c:pt idx="84875">
                  <c:v>1568030400</c:v>
                </c:pt>
                <c:pt idx="84876">
                  <c:v>1568034000</c:v>
                </c:pt>
                <c:pt idx="84877">
                  <c:v>1568037600</c:v>
                </c:pt>
                <c:pt idx="84878">
                  <c:v>1568041200</c:v>
                </c:pt>
                <c:pt idx="84879">
                  <c:v>1568044800</c:v>
                </c:pt>
                <c:pt idx="84880">
                  <c:v>1568048400</c:v>
                </c:pt>
                <c:pt idx="84881">
                  <c:v>1568052000</c:v>
                </c:pt>
                <c:pt idx="84882">
                  <c:v>1568055600</c:v>
                </c:pt>
                <c:pt idx="84883">
                  <c:v>1568059200</c:v>
                </c:pt>
                <c:pt idx="84884">
                  <c:v>1568062800</c:v>
                </c:pt>
                <c:pt idx="84885">
                  <c:v>1568066400</c:v>
                </c:pt>
                <c:pt idx="84886">
                  <c:v>1568070000</c:v>
                </c:pt>
                <c:pt idx="84887">
                  <c:v>1568073600</c:v>
                </c:pt>
                <c:pt idx="84888">
                  <c:v>1568077200</c:v>
                </c:pt>
                <c:pt idx="84889">
                  <c:v>1568080800</c:v>
                </c:pt>
                <c:pt idx="84890">
                  <c:v>1568084400</c:v>
                </c:pt>
                <c:pt idx="84891">
                  <c:v>1568088000</c:v>
                </c:pt>
                <c:pt idx="84892">
                  <c:v>1568091600</c:v>
                </c:pt>
                <c:pt idx="84893">
                  <c:v>1568095200</c:v>
                </c:pt>
                <c:pt idx="84894">
                  <c:v>1568098800</c:v>
                </c:pt>
                <c:pt idx="84895">
                  <c:v>1568102400</c:v>
                </c:pt>
                <c:pt idx="84896">
                  <c:v>1568106000</c:v>
                </c:pt>
                <c:pt idx="84897">
                  <c:v>1568109600</c:v>
                </c:pt>
                <c:pt idx="84898">
                  <c:v>1568113200</c:v>
                </c:pt>
                <c:pt idx="84899">
                  <c:v>1568116800</c:v>
                </c:pt>
                <c:pt idx="84900">
                  <c:v>1568120400</c:v>
                </c:pt>
                <c:pt idx="84901">
                  <c:v>1568124000</c:v>
                </c:pt>
                <c:pt idx="84902">
                  <c:v>1568127600</c:v>
                </c:pt>
                <c:pt idx="84903">
                  <c:v>1568131200</c:v>
                </c:pt>
                <c:pt idx="84904">
                  <c:v>1568134800</c:v>
                </c:pt>
                <c:pt idx="84905">
                  <c:v>1568138400</c:v>
                </c:pt>
                <c:pt idx="84906">
                  <c:v>1568142000</c:v>
                </c:pt>
                <c:pt idx="84907">
                  <c:v>1568145600</c:v>
                </c:pt>
                <c:pt idx="84908">
                  <c:v>1568149200</c:v>
                </c:pt>
                <c:pt idx="84909">
                  <c:v>1568152800</c:v>
                </c:pt>
                <c:pt idx="84910">
                  <c:v>1568156400</c:v>
                </c:pt>
                <c:pt idx="84911">
                  <c:v>1568160000</c:v>
                </c:pt>
                <c:pt idx="84912">
                  <c:v>1568163600</c:v>
                </c:pt>
                <c:pt idx="84913">
                  <c:v>1568167200</c:v>
                </c:pt>
                <c:pt idx="84914">
                  <c:v>1568170800</c:v>
                </c:pt>
                <c:pt idx="84915">
                  <c:v>1568174400</c:v>
                </c:pt>
                <c:pt idx="84916">
                  <c:v>1568178000</c:v>
                </c:pt>
                <c:pt idx="84917">
                  <c:v>1568181600</c:v>
                </c:pt>
                <c:pt idx="84918">
                  <c:v>1568185200</c:v>
                </c:pt>
                <c:pt idx="84919">
                  <c:v>1568188800</c:v>
                </c:pt>
                <c:pt idx="84920">
                  <c:v>1568192400</c:v>
                </c:pt>
                <c:pt idx="84921">
                  <c:v>1568196000</c:v>
                </c:pt>
                <c:pt idx="84922">
                  <c:v>1568199600</c:v>
                </c:pt>
                <c:pt idx="84923">
                  <c:v>1568203200</c:v>
                </c:pt>
                <c:pt idx="84924">
                  <c:v>1568206800</c:v>
                </c:pt>
                <c:pt idx="84925">
                  <c:v>1568210400</c:v>
                </c:pt>
                <c:pt idx="84926">
                  <c:v>1568214000</c:v>
                </c:pt>
                <c:pt idx="84927">
                  <c:v>1568217600</c:v>
                </c:pt>
                <c:pt idx="84928">
                  <c:v>1568221200</c:v>
                </c:pt>
                <c:pt idx="84929">
                  <c:v>1568224800</c:v>
                </c:pt>
                <c:pt idx="84930">
                  <c:v>1568228400</c:v>
                </c:pt>
                <c:pt idx="84931">
                  <c:v>1568232000</c:v>
                </c:pt>
                <c:pt idx="84932">
                  <c:v>1568235600</c:v>
                </c:pt>
                <c:pt idx="84933">
                  <c:v>1568239200</c:v>
                </c:pt>
                <c:pt idx="84934">
                  <c:v>1568242800</c:v>
                </c:pt>
                <c:pt idx="84935">
                  <c:v>1568246400</c:v>
                </c:pt>
                <c:pt idx="84936">
                  <c:v>1568250000</c:v>
                </c:pt>
                <c:pt idx="84937">
                  <c:v>1568253600</c:v>
                </c:pt>
                <c:pt idx="84938">
                  <c:v>1568257200</c:v>
                </c:pt>
                <c:pt idx="84939">
                  <c:v>1568260800</c:v>
                </c:pt>
                <c:pt idx="84940">
                  <c:v>1568264400</c:v>
                </c:pt>
                <c:pt idx="84941">
                  <c:v>1568268000</c:v>
                </c:pt>
                <c:pt idx="84942">
                  <c:v>1568271600</c:v>
                </c:pt>
                <c:pt idx="84943">
                  <c:v>1568275200</c:v>
                </c:pt>
                <c:pt idx="84944">
                  <c:v>1568278800</c:v>
                </c:pt>
                <c:pt idx="84945">
                  <c:v>1568282400</c:v>
                </c:pt>
                <c:pt idx="84946">
                  <c:v>1568286000</c:v>
                </c:pt>
                <c:pt idx="84947">
                  <c:v>1568289600</c:v>
                </c:pt>
                <c:pt idx="84948">
                  <c:v>1568293200</c:v>
                </c:pt>
                <c:pt idx="84949">
                  <c:v>1568296800</c:v>
                </c:pt>
                <c:pt idx="84950">
                  <c:v>1568300400</c:v>
                </c:pt>
                <c:pt idx="84951">
                  <c:v>1568304000</c:v>
                </c:pt>
                <c:pt idx="84952">
                  <c:v>1568307600</c:v>
                </c:pt>
                <c:pt idx="84953">
                  <c:v>1568311200</c:v>
                </c:pt>
                <c:pt idx="84954">
                  <c:v>1568314800</c:v>
                </c:pt>
                <c:pt idx="84955">
                  <c:v>1568318400</c:v>
                </c:pt>
                <c:pt idx="84956">
                  <c:v>1568322000</c:v>
                </c:pt>
                <c:pt idx="84957">
                  <c:v>1568325600</c:v>
                </c:pt>
                <c:pt idx="84958">
                  <c:v>1568329200</c:v>
                </c:pt>
                <c:pt idx="84959">
                  <c:v>1568332800</c:v>
                </c:pt>
                <c:pt idx="84960">
                  <c:v>1568336400</c:v>
                </c:pt>
                <c:pt idx="84961">
                  <c:v>1568340000</c:v>
                </c:pt>
                <c:pt idx="84962">
                  <c:v>1568343600</c:v>
                </c:pt>
                <c:pt idx="84963">
                  <c:v>1568347200</c:v>
                </c:pt>
                <c:pt idx="84964">
                  <c:v>1568350800</c:v>
                </c:pt>
                <c:pt idx="84965">
                  <c:v>1568354400</c:v>
                </c:pt>
                <c:pt idx="84966">
                  <c:v>1568358000</c:v>
                </c:pt>
                <c:pt idx="84967">
                  <c:v>1568361600</c:v>
                </c:pt>
                <c:pt idx="84968">
                  <c:v>1568365200</c:v>
                </c:pt>
                <c:pt idx="84969">
                  <c:v>1568368800</c:v>
                </c:pt>
                <c:pt idx="84970">
                  <c:v>1568372400</c:v>
                </c:pt>
                <c:pt idx="84971">
                  <c:v>1568376000</c:v>
                </c:pt>
                <c:pt idx="84972">
                  <c:v>1568379600</c:v>
                </c:pt>
                <c:pt idx="84973">
                  <c:v>1568383200</c:v>
                </c:pt>
                <c:pt idx="84974">
                  <c:v>1568386800</c:v>
                </c:pt>
                <c:pt idx="84975">
                  <c:v>1568390400</c:v>
                </c:pt>
                <c:pt idx="84976">
                  <c:v>1568394000</c:v>
                </c:pt>
                <c:pt idx="84977">
                  <c:v>1568397600</c:v>
                </c:pt>
                <c:pt idx="84978">
                  <c:v>1568401200</c:v>
                </c:pt>
                <c:pt idx="84979">
                  <c:v>1568404800</c:v>
                </c:pt>
                <c:pt idx="84980">
                  <c:v>1568408400</c:v>
                </c:pt>
                <c:pt idx="84981">
                  <c:v>1568412000</c:v>
                </c:pt>
                <c:pt idx="84982">
                  <c:v>1568415600</c:v>
                </c:pt>
                <c:pt idx="84983">
                  <c:v>1568419200</c:v>
                </c:pt>
                <c:pt idx="84984">
                  <c:v>1568422800</c:v>
                </c:pt>
                <c:pt idx="84985">
                  <c:v>1568426400</c:v>
                </c:pt>
                <c:pt idx="84986">
                  <c:v>1568430000</c:v>
                </c:pt>
                <c:pt idx="84987">
                  <c:v>1568433600</c:v>
                </c:pt>
                <c:pt idx="84988">
                  <c:v>1568437200</c:v>
                </c:pt>
                <c:pt idx="84989">
                  <c:v>1568440800</c:v>
                </c:pt>
                <c:pt idx="84990">
                  <c:v>1568444400</c:v>
                </c:pt>
                <c:pt idx="84991">
                  <c:v>1568448000</c:v>
                </c:pt>
                <c:pt idx="84992">
                  <c:v>1568451600</c:v>
                </c:pt>
                <c:pt idx="84993">
                  <c:v>1568455200</c:v>
                </c:pt>
                <c:pt idx="84994">
                  <c:v>1568458800</c:v>
                </c:pt>
                <c:pt idx="84995">
                  <c:v>1568462400</c:v>
                </c:pt>
                <c:pt idx="84996">
                  <c:v>1568466000</c:v>
                </c:pt>
                <c:pt idx="84997">
                  <c:v>1568469600</c:v>
                </c:pt>
                <c:pt idx="84998">
                  <c:v>1568473200</c:v>
                </c:pt>
                <c:pt idx="84999">
                  <c:v>1568476800</c:v>
                </c:pt>
                <c:pt idx="85000">
                  <c:v>1568480400</c:v>
                </c:pt>
                <c:pt idx="85001">
                  <c:v>1568484000</c:v>
                </c:pt>
                <c:pt idx="85002">
                  <c:v>1568487600</c:v>
                </c:pt>
                <c:pt idx="85003">
                  <c:v>1568491200</c:v>
                </c:pt>
                <c:pt idx="85004">
                  <c:v>1568494800</c:v>
                </c:pt>
                <c:pt idx="85005">
                  <c:v>1568498400</c:v>
                </c:pt>
                <c:pt idx="85006">
                  <c:v>1568502000</c:v>
                </c:pt>
                <c:pt idx="85007">
                  <c:v>1568505600</c:v>
                </c:pt>
                <c:pt idx="85008">
                  <c:v>1568509200</c:v>
                </c:pt>
                <c:pt idx="85009">
                  <c:v>1568512800</c:v>
                </c:pt>
                <c:pt idx="85010">
                  <c:v>1568516400</c:v>
                </c:pt>
                <c:pt idx="85011">
                  <c:v>1568520000</c:v>
                </c:pt>
                <c:pt idx="85012">
                  <c:v>1568523600</c:v>
                </c:pt>
                <c:pt idx="85013">
                  <c:v>1568527200</c:v>
                </c:pt>
                <c:pt idx="85014">
                  <c:v>1568530800</c:v>
                </c:pt>
                <c:pt idx="85015">
                  <c:v>1568534400</c:v>
                </c:pt>
                <c:pt idx="85016">
                  <c:v>1568538000</c:v>
                </c:pt>
                <c:pt idx="85017">
                  <c:v>1568541600</c:v>
                </c:pt>
                <c:pt idx="85018">
                  <c:v>1568545200</c:v>
                </c:pt>
                <c:pt idx="85019">
                  <c:v>1568548800</c:v>
                </c:pt>
                <c:pt idx="85020">
                  <c:v>1568552400</c:v>
                </c:pt>
                <c:pt idx="85021">
                  <c:v>1568556000</c:v>
                </c:pt>
                <c:pt idx="85022">
                  <c:v>1568559600</c:v>
                </c:pt>
                <c:pt idx="85023">
                  <c:v>1568563200</c:v>
                </c:pt>
                <c:pt idx="85024">
                  <c:v>1568566800</c:v>
                </c:pt>
                <c:pt idx="85025">
                  <c:v>1568570400</c:v>
                </c:pt>
                <c:pt idx="85026">
                  <c:v>1568574000</c:v>
                </c:pt>
                <c:pt idx="85027">
                  <c:v>1568577600</c:v>
                </c:pt>
                <c:pt idx="85028">
                  <c:v>1568581200</c:v>
                </c:pt>
                <c:pt idx="85029">
                  <c:v>1568584800</c:v>
                </c:pt>
                <c:pt idx="85030">
                  <c:v>1568588400</c:v>
                </c:pt>
                <c:pt idx="85031">
                  <c:v>1568592000</c:v>
                </c:pt>
                <c:pt idx="85032">
                  <c:v>1568595600</c:v>
                </c:pt>
                <c:pt idx="85033">
                  <c:v>1568599200</c:v>
                </c:pt>
                <c:pt idx="85034">
                  <c:v>1568602800</c:v>
                </c:pt>
                <c:pt idx="85035">
                  <c:v>1568606400</c:v>
                </c:pt>
                <c:pt idx="85036">
                  <c:v>1568610000</c:v>
                </c:pt>
                <c:pt idx="85037">
                  <c:v>1568613600</c:v>
                </c:pt>
                <c:pt idx="85038">
                  <c:v>1568617200</c:v>
                </c:pt>
                <c:pt idx="85039">
                  <c:v>1568620800</c:v>
                </c:pt>
                <c:pt idx="85040">
                  <c:v>1568624400</c:v>
                </c:pt>
                <c:pt idx="85041">
                  <c:v>1568628000</c:v>
                </c:pt>
                <c:pt idx="85042">
                  <c:v>1568631600</c:v>
                </c:pt>
                <c:pt idx="85043">
                  <c:v>1568635200</c:v>
                </c:pt>
                <c:pt idx="85044">
                  <c:v>1568638800</c:v>
                </c:pt>
                <c:pt idx="85045">
                  <c:v>1568642400</c:v>
                </c:pt>
                <c:pt idx="85046">
                  <c:v>1568646000</c:v>
                </c:pt>
                <c:pt idx="85047">
                  <c:v>1568649600</c:v>
                </c:pt>
                <c:pt idx="85048">
                  <c:v>1568653200</c:v>
                </c:pt>
                <c:pt idx="85049">
                  <c:v>1568656800</c:v>
                </c:pt>
                <c:pt idx="85050">
                  <c:v>1568660400</c:v>
                </c:pt>
                <c:pt idx="85051">
                  <c:v>1568664000</c:v>
                </c:pt>
                <c:pt idx="85052">
                  <c:v>1568667600</c:v>
                </c:pt>
                <c:pt idx="85053">
                  <c:v>1568671200</c:v>
                </c:pt>
                <c:pt idx="85054">
                  <c:v>1568674800</c:v>
                </c:pt>
                <c:pt idx="85055">
                  <c:v>1568678400</c:v>
                </c:pt>
                <c:pt idx="85056">
                  <c:v>1568682000</c:v>
                </c:pt>
                <c:pt idx="85057">
                  <c:v>1568685600</c:v>
                </c:pt>
                <c:pt idx="85058">
                  <c:v>1568689200</c:v>
                </c:pt>
                <c:pt idx="85059">
                  <c:v>1568692800</c:v>
                </c:pt>
                <c:pt idx="85060">
                  <c:v>1568696400</c:v>
                </c:pt>
                <c:pt idx="85061">
                  <c:v>1568700000</c:v>
                </c:pt>
                <c:pt idx="85062">
                  <c:v>1568703600</c:v>
                </c:pt>
                <c:pt idx="85063">
                  <c:v>1568707200</c:v>
                </c:pt>
                <c:pt idx="85064">
                  <c:v>1568710800</c:v>
                </c:pt>
                <c:pt idx="85065">
                  <c:v>1568714400</c:v>
                </c:pt>
                <c:pt idx="85066">
                  <c:v>1568718000</c:v>
                </c:pt>
                <c:pt idx="85067">
                  <c:v>1568721600</c:v>
                </c:pt>
                <c:pt idx="85068">
                  <c:v>1568725200</c:v>
                </c:pt>
                <c:pt idx="85069">
                  <c:v>1568728800</c:v>
                </c:pt>
                <c:pt idx="85070">
                  <c:v>1568732400</c:v>
                </c:pt>
                <c:pt idx="85071">
                  <c:v>1568736000</c:v>
                </c:pt>
                <c:pt idx="85072">
                  <c:v>1568739600</c:v>
                </c:pt>
                <c:pt idx="85073">
                  <c:v>1568743200</c:v>
                </c:pt>
                <c:pt idx="85074">
                  <c:v>1568746800</c:v>
                </c:pt>
                <c:pt idx="85075">
                  <c:v>1568750400</c:v>
                </c:pt>
                <c:pt idx="85076">
                  <c:v>1568754000</c:v>
                </c:pt>
                <c:pt idx="85077">
                  <c:v>1568757600</c:v>
                </c:pt>
                <c:pt idx="85078">
                  <c:v>1568761200</c:v>
                </c:pt>
                <c:pt idx="85079">
                  <c:v>1568764800</c:v>
                </c:pt>
                <c:pt idx="85080">
                  <c:v>1568768400</c:v>
                </c:pt>
                <c:pt idx="85081">
                  <c:v>1568772000</c:v>
                </c:pt>
                <c:pt idx="85082">
                  <c:v>1568775600</c:v>
                </c:pt>
                <c:pt idx="85083">
                  <c:v>1568779200</c:v>
                </c:pt>
                <c:pt idx="85084">
                  <c:v>1568782800</c:v>
                </c:pt>
                <c:pt idx="85085">
                  <c:v>1568786400</c:v>
                </c:pt>
                <c:pt idx="85086">
                  <c:v>1568790000</c:v>
                </c:pt>
                <c:pt idx="85087">
                  <c:v>1568793600</c:v>
                </c:pt>
                <c:pt idx="85088">
                  <c:v>1568797200</c:v>
                </c:pt>
                <c:pt idx="85089">
                  <c:v>1568800800</c:v>
                </c:pt>
                <c:pt idx="85090">
                  <c:v>1568804400</c:v>
                </c:pt>
                <c:pt idx="85091">
                  <c:v>1568808000</c:v>
                </c:pt>
                <c:pt idx="85092">
                  <c:v>1568811600</c:v>
                </c:pt>
                <c:pt idx="85093">
                  <c:v>1568815200</c:v>
                </c:pt>
                <c:pt idx="85094">
                  <c:v>1568818800</c:v>
                </c:pt>
                <c:pt idx="85095">
                  <c:v>1568822400</c:v>
                </c:pt>
                <c:pt idx="85096">
                  <c:v>1568826000</c:v>
                </c:pt>
                <c:pt idx="85097">
                  <c:v>1568829600</c:v>
                </c:pt>
                <c:pt idx="85098">
                  <c:v>1568833200</c:v>
                </c:pt>
                <c:pt idx="85099">
                  <c:v>1568836800</c:v>
                </c:pt>
                <c:pt idx="85100">
                  <c:v>1568840400</c:v>
                </c:pt>
                <c:pt idx="85101">
                  <c:v>1568844000</c:v>
                </c:pt>
                <c:pt idx="85102">
                  <c:v>1568847600</c:v>
                </c:pt>
                <c:pt idx="85103">
                  <c:v>1568851200</c:v>
                </c:pt>
                <c:pt idx="85104">
                  <c:v>1568854800</c:v>
                </c:pt>
                <c:pt idx="85105">
                  <c:v>1568858400</c:v>
                </c:pt>
                <c:pt idx="85106">
                  <c:v>1568862000</c:v>
                </c:pt>
                <c:pt idx="85107">
                  <c:v>1568865600</c:v>
                </c:pt>
                <c:pt idx="85108">
                  <c:v>1568869200</c:v>
                </c:pt>
                <c:pt idx="85109">
                  <c:v>1568872800</c:v>
                </c:pt>
                <c:pt idx="85110">
                  <c:v>1568876400</c:v>
                </c:pt>
                <c:pt idx="85111">
                  <c:v>1568880000</c:v>
                </c:pt>
                <c:pt idx="85112">
                  <c:v>1568883600</c:v>
                </c:pt>
                <c:pt idx="85113">
                  <c:v>1568887200</c:v>
                </c:pt>
                <c:pt idx="85114">
                  <c:v>1568890800</c:v>
                </c:pt>
                <c:pt idx="85115">
                  <c:v>1568894400</c:v>
                </c:pt>
                <c:pt idx="85116">
                  <c:v>1568898000</c:v>
                </c:pt>
                <c:pt idx="85117">
                  <c:v>1568901600</c:v>
                </c:pt>
                <c:pt idx="85118">
                  <c:v>1568905200</c:v>
                </c:pt>
                <c:pt idx="85119">
                  <c:v>1568908800</c:v>
                </c:pt>
                <c:pt idx="85120">
                  <c:v>1568912400</c:v>
                </c:pt>
                <c:pt idx="85121">
                  <c:v>1568916000</c:v>
                </c:pt>
                <c:pt idx="85122">
                  <c:v>1568919600</c:v>
                </c:pt>
                <c:pt idx="85123">
                  <c:v>1568923200</c:v>
                </c:pt>
                <c:pt idx="85124">
                  <c:v>1568926800</c:v>
                </c:pt>
                <c:pt idx="85125">
                  <c:v>1568930400</c:v>
                </c:pt>
                <c:pt idx="85126">
                  <c:v>1568934000</c:v>
                </c:pt>
                <c:pt idx="85127">
                  <c:v>1568937600</c:v>
                </c:pt>
                <c:pt idx="85128">
                  <c:v>1568941200</c:v>
                </c:pt>
                <c:pt idx="85129">
                  <c:v>1568944800</c:v>
                </c:pt>
                <c:pt idx="85130">
                  <c:v>1568948400</c:v>
                </c:pt>
                <c:pt idx="85131">
                  <c:v>1568952000</c:v>
                </c:pt>
                <c:pt idx="85132">
                  <c:v>1568955600</c:v>
                </c:pt>
                <c:pt idx="85133">
                  <c:v>1568959200</c:v>
                </c:pt>
                <c:pt idx="85134">
                  <c:v>1568962800</c:v>
                </c:pt>
                <c:pt idx="85135">
                  <c:v>1568966400</c:v>
                </c:pt>
                <c:pt idx="85136">
                  <c:v>1568970000</c:v>
                </c:pt>
                <c:pt idx="85137">
                  <c:v>1568973600</c:v>
                </c:pt>
                <c:pt idx="85138">
                  <c:v>1568977200</c:v>
                </c:pt>
                <c:pt idx="85139">
                  <c:v>1568980800</c:v>
                </c:pt>
                <c:pt idx="85140">
                  <c:v>1568984400</c:v>
                </c:pt>
                <c:pt idx="85141">
                  <c:v>1568988000</c:v>
                </c:pt>
                <c:pt idx="85142">
                  <c:v>1568991600</c:v>
                </c:pt>
                <c:pt idx="85143">
                  <c:v>1568995200</c:v>
                </c:pt>
                <c:pt idx="85144">
                  <c:v>1568998800</c:v>
                </c:pt>
                <c:pt idx="85145">
                  <c:v>1569002400</c:v>
                </c:pt>
                <c:pt idx="85146">
                  <c:v>1569006000</c:v>
                </c:pt>
                <c:pt idx="85147">
                  <c:v>1569009600</c:v>
                </c:pt>
                <c:pt idx="85148">
                  <c:v>1569013200</c:v>
                </c:pt>
                <c:pt idx="85149">
                  <c:v>1569016800</c:v>
                </c:pt>
                <c:pt idx="85150">
                  <c:v>1569020400</c:v>
                </c:pt>
                <c:pt idx="85151">
                  <c:v>1569024000</c:v>
                </c:pt>
                <c:pt idx="85152">
                  <c:v>1569027600</c:v>
                </c:pt>
                <c:pt idx="85153">
                  <c:v>1569031200</c:v>
                </c:pt>
                <c:pt idx="85154">
                  <c:v>1569034800</c:v>
                </c:pt>
                <c:pt idx="85155">
                  <c:v>1569038400</c:v>
                </c:pt>
                <c:pt idx="85156">
                  <c:v>1569042000</c:v>
                </c:pt>
                <c:pt idx="85157">
                  <c:v>1569045600</c:v>
                </c:pt>
                <c:pt idx="85158">
                  <c:v>1569049200</c:v>
                </c:pt>
                <c:pt idx="85159">
                  <c:v>1569052800</c:v>
                </c:pt>
                <c:pt idx="85160">
                  <c:v>1569056400</c:v>
                </c:pt>
                <c:pt idx="85161">
                  <c:v>1569060000</c:v>
                </c:pt>
                <c:pt idx="85162">
                  <c:v>1569063600</c:v>
                </c:pt>
                <c:pt idx="85163">
                  <c:v>1569067200</c:v>
                </c:pt>
                <c:pt idx="85164">
                  <c:v>1569070800</c:v>
                </c:pt>
                <c:pt idx="85165">
                  <c:v>1569074400</c:v>
                </c:pt>
                <c:pt idx="85166">
                  <c:v>1569078000</c:v>
                </c:pt>
                <c:pt idx="85167">
                  <c:v>1569081600</c:v>
                </c:pt>
                <c:pt idx="85168">
                  <c:v>1569085200</c:v>
                </c:pt>
                <c:pt idx="85169">
                  <c:v>1569088800</c:v>
                </c:pt>
                <c:pt idx="85170">
                  <c:v>1569092400</c:v>
                </c:pt>
                <c:pt idx="85171">
                  <c:v>1569096000</c:v>
                </c:pt>
                <c:pt idx="85172">
                  <c:v>1569099600</c:v>
                </c:pt>
                <c:pt idx="85173">
                  <c:v>1569103200</c:v>
                </c:pt>
                <c:pt idx="85174">
                  <c:v>1569106800</c:v>
                </c:pt>
                <c:pt idx="85175">
                  <c:v>1569110400</c:v>
                </c:pt>
                <c:pt idx="85176">
                  <c:v>1569114000</c:v>
                </c:pt>
                <c:pt idx="85177">
                  <c:v>1569117600</c:v>
                </c:pt>
                <c:pt idx="85178">
                  <c:v>1569121200</c:v>
                </c:pt>
                <c:pt idx="85179">
                  <c:v>1569124800</c:v>
                </c:pt>
                <c:pt idx="85180">
                  <c:v>1569128400</c:v>
                </c:pt>
                <c:pt idx="85181">
                  <c:v>1569132000</c:v>
                </c:pt>
                <c:pt idx="85182">
                  <c:v>1569135600</c:v>
                </c:pt>
                <c:pt idx="85183">
                  <c:v>1569139200</c:v>
                </c:pt>
                <c:pt idx="85184">
                  <c:v>1569142800</c:v>
                </c:pt>
                <c:pt idx="85185">
                  <c:v>1569146400</c:v>
                </c:pt>
                <c:pt idx="85186">
                  <c:v>1569150000</c:v>
                </c:pt>
                <c:pt idx="85187">
                  <c:v>1569153600</c:v>
                </c:pt>
                <c:pt idx="85188">
                  <c:v>1569157200</c:v>
                </c:pt>
                <c:pt idx="85189">
                  <c:v>1569160800</c:v>
                </c:pt>
                <c:pt idx="85190">
                  <c:v>1569164400</c:v>
                </c:pt>
                <c:pt idx="85191">
                  <c:v>1569168000</c:v>
                </c:pt>
                <c:pt idx="85192">
                  <c:v>1569171600</c:v>
                </c:pt>
                <c:pt idx="85193">
                  <c:v>1569175200</c:v>
                </c:pt>
                <c:pt idx="85194">
                  <c:v>1569178800</c:v>
                </c:pt>
                <c:pt idx="85195">
                  <c:v>1569182400</c:v>
                </c:pt>
                <c:pt idx="85196">
                  <c:v>1569186000</c:v>
                </c:pt>
                <c:pt idx="85197">
                  <c:v>1569189600</c:v>
                </c:pt>
                <c:pt idx="85198">
                  <c:v>1569193200</c:v>
                </c:pt>
                <c:pt idx="85199">
                  <c:v>1569196800</c:v>
                </c:pt>
                <c:pt idx="85200">
                  <c:v>1569200400</c:v>
                </c:pt>
                <c:pt idx="85201">
                  <c:v>1569204000</c:v>
                </c:pt>
                <c:pt idx="85202">
                  <c:v>1569207600</c:v>
                </c:pt>
                <c:pt idx="85203">
                  <c:v>1569211200</c:v>
                </c:pt>
                <c:pt idx="85204">
                  <c:v>1569214800</c:v>
                </c:pt>
                <c:pt idx="85205">
                  <c:v>1569218400</c:v>
                </c:pt>
                <c:pt idx="85206">
                  <c:v>1569222000</c:v>
                </c:pt>
                <c:pt idx="85207">
                  <c:v>1569225600</c:v>
                </c:pt>
                <c:pt idx="85208">
                  <c:v>1569229200</c:v>
                </c:pt>
                <c:pt idx="85209">
                  <c:v>1569232800</c:v>
                </c:pt>
                <c:pt idx="85210">
                  <c:v>1569236400</c:v>
                </c:pt>
                <c:pt idx="85211">
                  <c:v>1569240000</c:v>
                </c:pt>
                <c:pt idx="85212">
                  <c:v>1569243600</c:v>
                </c:pt>
                <c:pt idx="85213">
                  <c:v>1569247200</c:v>
                </c:pt>
                <c:pt idx="85214">
                  <c:v>1569250800</c:v>
                </c:pt>
                <c:pt idx="85215">
                  <c:v>1569254400</c:v>
                </c:pt>
                <c:pt idx="85216">
                  <c:v>1569258000</c:v>
                </c:pt>
                <c:pt idx="85217">
                  <c:v>1569261600</c:v>
                </c:pt>
                <c:pt idx="85218">
                  <c:v>1569265200</c:v>
                </c:pt>
                <c:pt idx="85219">
                  <c:v>1569268800</c:v>
                </c:pt>
                <c:pt idx="85220">
                  <c:v>1569272400</c:v>
                </c:pt>
                <c:pt idx="85221">
                  <c:v>1569276000</c:v>
                </c:pt>
                <c:pt idx="85222">
                  <c:v>1569279600</c:v>
                </c:pt>
                <c:pt idx="85223">
                  <c:v>1569283200</c:v>
                </c:pt>
                <c:pt idx="85224">
                  <c:v>1569286800</c:v>
                </c:pt>
                <c:pt idx="85225">
                  <c:v>1569290400</c:v>
                </c:pt>
                <c:pt idx="85226">
                  <c:v>1569294000</c:v>
                </c:pt>
                <c:pt idx="85227">
                  <c:v>1569297600</c:v>
                </c:pt>
                <c:pt idx="85228">
                  <c:v>1569301200</c:v>
                </c:pt>
                <c:pt idx="85229">
                  <c:v>1569304800</c:v>
                </c:pt>
                <c:pt idx="85230">
                  <c:v>1569308400</c:v>
                </c:pt>
                <c:pt idx="85231">
                  <c:v>1569312000</c:v>
                </c:pt>
                <c:pt idx="85232">
                  <c:v>1569315600</c:v>
                </c:pt>
                <c:pt idx="85233">
                  <c:v>1569319200</c:v>
                </c:pt>
                <c:pt idx="85234">
                  <c:v>1569322800</c:v>
                </c:pt>
                <c:pt idx="85235">
                  <c:v>1569326400</c:v>
                </c:pt>
                <c:pt idx="85236">
                  <c:v>1569330000</c:v>
                </c:pt>
                <c:pt idx="85237">
                  <c:v>1569333600</c:v>
                </c:pt>
                <c:pt idx="85238">
                  <c:v>1569337200</c:v>
                </c:pt>
                <c:pt idx="85239">
                  <c:v>1569340800</c:v>
                </c:pt>
                <c:pt idx="85240">
                  <c:v>1569344400</c:v>
                </c:pt>
                <c:pt idx="85241">
                  <c:v>1569348000</c:v>
                </c:pt>
                <c:pt idx="85242">
                  <c:v>1569351600</c:v>
                </c:pt>
                <c:pt idx="85243">
                  <c:v>1569355200</c:v>
                </c:pt>
                <c:pt idx="85244">
                  <c:v>1569358800</c:v>
                </c:pt>
                <c:pt idx="85245">
                  <c:v>1569362400</c:v>
                </c:pt>
                <c:pt idx="85246">
                  <c:v>1569366000</c:v>
                </c:pt>
                <c:pt idx="85247">
                  <c:v>1569369600</c:v>
                </c:pt>
                <c:pt idx="85248">
                  <c:v>1569373200</c:v>
                </c:pt>
                <c:pt idx="85249">
                  <c:v>1569376800</c:v>
                </c:pt>
                <c:pt idx="85250">
                  <c:v>1569380400</c:v>
                </c:pt>
                <c:pt idx="85251">
                  <c:v>1569384000</c:v>
                </c:pt>
                <c:pt idx="85252">
                  <c:v>1569387600</c:v>
                </c:pt>
                <c:pt idx="85253">
                  <c:v>1569391200</c:v>
                </c:pt>
                <c:pt idx="85254">
                  <c:v>1569394800</c:v>
                </c:pt>
                <c:pt idx="85255">
                  <c:v>1569398400</c:v>
                </c:pt>
                <c:pt idx="85256">
                  <c:v>1569402000</c:v>
                </c:pt>
                <c:pt idx="85257">
                  <c:v>1569405600</c:v>
                </c:pt>
                <c:pt idx="85258">
                  <c:v>1569409200</c:v>
                </c:pt>
                <c:pt idx="85259">
                  <c:v>1569412800</c:v>
                </c:pt>
                <c:pt idx="85260">
                  <c:v>1569416400</c:v>
                </c:pt>
                <c:pt idx="85261">
                  <c:v>1569420000</c:v>
                </c:pt>
                <c:pt idx="85262">
                  <c:v>1569423600</c:v>
                </c:pt>
                <c:pt idx="85263">
                  <c:v>1569427200</c:v>
                </c:pt>
                <c:pt idx="85264">
                  <c:v>1569430800</c:v>
                </c:pt>
                <c:pt idx="85265">
                  <c:v>1569434400</c:v>
                </c:pt>
                <c:pt idx="85266">
                  <c:v>1569438000</c:v>
                </c:pt>
                <c:pt idx="85267">
                  <c:v>1569441600</c:v>
                </c:pt>
                <c:pt idx="85268">
                  <c:v>1569445200</c:v>
                </c:pt>
                <c:pt idx="85269">
                  <c:v>1569448800</c:v>
                </c:pt>
                <c:pt idx="85270">
                  <c:v>1569452400</c:v>
                </c:pt>
                <c:pt idx="85271">
                  <c:v>1569456000</c:v>
                </c:pt>
                <c:pt idx="85272">
                  <c:v>1569459600</c:v>
                </c:pt>
                <c:pt idx="85273">
                  <c:v>1569463200</c:v>
                </c:pt>
                <c:pt idx="85274">
                  <c:v>1569466800</c:v>
                </c:pt>
                <c:pt idx="85275">
                  <c:v>1569470400</c:v>
                </c:pt>
                <c:pt idx="85276">
                  <c:v>1569474000</c:v>
                </c:pt>
                <c:pt idx="85277">
                  <c:v>1569477600</c:v>
                </c:pt>
                <c:pt idx="85278">
                  <c:v>1569481200</c:v>
                </c:pt>
                <c:pt idx="85279">
                  <c:v>1569484800</c:v>
                </c:pt>
                <c:pt idx="85280">
                  <c:v>1569488400</c:v>
                </c:pt>
                <c:pt idx="85281">
                  <c:v>1569492000</c:v>
                </c:pt>
                <c:pt idx="85282">
                  <c:v>1569495600</c:v>
                </c:pt>
                <c:pt idx="85283">
                  <c:v>1569499200</c:v>
                </c:pt>
                <c:pt idx="85284">
                  <c:v>1569502800</c:v>
                </c:pt>
                <c:pt idx="85285">
                  <c:v>1569506400</c:v>
                </c:pt>
                <c:pt idx="85286">
                  <c:v>1569510000</c:v>
                </c:pt>
                <c:pt idx="85287">
                  <c:v>1569513600</c:v>
                </c:pt>
                <c:pt idx="85288">
                  <c:v>1569517200</c:v>
                </c:pt>
                <c:pt idx="85289">
                  <c:v>1569520800</c:v>
                </c:pt>
                <c:pt idx="85290">
                  <c:v>1569524400</c:v>
                </c:pt>
                <c:pt idx="85291">
                  <c:v>1569528000</c:v>
                </c:pt>
                <c:pt idx="85292">
                  <c:v>1569531600</c:v>
                </c:pt>
                <c:pt idx="85293">
                  <c:v>1569535200</c:v>
                </c:pt>
                <c:pt idx="85294">
                  <c:v>1569538800</c:v>
                </c:pt>
                <c:pt idx="85295">
                  <c:v>1569542400</c:v>
                </c:pt>
                <c:pt idx="85296">
                  <c:v>1569546000</c:v>
                </c:pt>
                <c:pt idx="85297">
                  <c:v>1569549600</c:v>
                </c:pt>
                <c:pt idx="85298">
                  <c:v>1569553200</c:v>
                </c:pt>
                <c:pt idx="85299">
                  <c:v>1569556800</c:v>
                </c:pt>
                <c:pt idx="85300">
                  <c:v>1569560400</c:v>
                </c:pt>
                <c:pt idx="85301">
                  <c:v>1569564000</c:v>
                </c:pt>
                <c:pt idx="85302">
                  <c:v>1569567600</c:v>
                </c:pt>
                <c:pt idx="85303">
                  <c:v>1569571200</c:v>
                </c:pt>
                <c:pt idx="85304">
                  <c:v>1569574800</c:v>
                </c:pt>
                <c:pt idx="85305">
                  <c:v>1569578400</c:v>
                </c:pt>
                <c:pt idx="85306">
                  <c:v>1569582000</c:v>
                </c:pt>
                <c:pt idx="85307">
                  <c:v>1569585600</c:v>
                </c:pt>
                <c:pt idx="85308">
                  <c:v>1569589200</c:v>
                </c:pt>
                <c:pt idx="85309">
                  <c:v>1569592800</c:v>
                </c:pt>
                <c:pt idx="85310">
                  <c:v>1569596400</c:v>
                </c:pt>
                <c:pt idx="85311">
                  <c:v>1569600000</c:v>
                </c:pt>
                <c:pt idx="85312">
                  <c:v>1569603600</c:v>
                </c:pt>
                <c:pt idx="85313">
                  <c:v>1569607200</c:v>
                </c:pt>
                <c:pt idx="85314">
                  <c:v>1569610800</c:v>
                </c:pt>
                <c:pt idx="85315">
                  <c:v>1569614400</c:v>
                </c:pt>
                <c:pt idx="85316">
                  <c:v>1569618000</c:v>
                </c:pt>
                <c:pt idx="85317">
                  <c:v>1569621600</c:v>
                </c:pt>
                <c:pt idx="85318">
                  <c:v>1569625200</c:v>
                </c:pt>
                <c:pt idx="85319">
                  <c:v>1569628800</c:v>
                </c:pt>
                <c:pt idx="85320">
                  <c:v>1569632400</c:v>
                </c:pt>
                <c:pt idx="85321">
                  <c:v>1569636000</c:v>
                </c:pt>
                <c:pt idx="85322">
                  <c:v>1569639600</c:v>
                </c:pt>
                <c:pt idx="85323">
                  <c:v>1569643200</c:v>
                </c:pt>
                <c:pt idx="85324">
                  <c:v>1569646800</c:v>
                </c:pt>
                <c:pt idx="85325">
                  <c:v>1569650400</c:v>
                </c:pt>
                <c:pt idx="85326">
                  <c:v>1569654000</c:v>
                </c:pt>
                <c:pt idx="85327">
                  <c:v>1569657600</c:v>
                </c:pt>
                <c:pt idx="85328">
                  <c:v>1569661200</c:v>
                </c:pt>
                <c:pt idx="85329">
                  <c:v>1569664800</c:v>
                </c:pt>
                <c:pt idx="85330">
                  <c:v>1569668400</c:v>
                </c:pt>
                <c:pt idx="85331">
                  <c:v>1569672000</c:v>
                </c:pt>
                <c:pt idx="85332">
                  <c:v>1569675600</c:v>
                </c:pt>
                <c:pt idx="85333">
                  <c:v>1569679200</c:v>
                </c:pt>
                <c:pt idx="85334">
                  <c:v>1569682800</c:v>
                </c:pt>
                <c:pt idx="85335">
                  <c:v>1569686400</c:v>
                </c:pt>
                <c:pt idx="85336">
                  <c:v>1569690000</c:v>
                </c:pt>
                <c:pt idx="85337">
                  <c:v>1569693600</c:v>
                </c:pt>
                <c:pt idx="85338">
                  <c:v>1569697200</c:v>
                </c:pt>
                <c:pt idx="85339">
                  <c:v>1569700800</c:v>
                </c:pt>
                <c:pt idx="85340">
                  <c:v>1569704400</c:v>
                </c:pt>
                <c:pt idx="85341">
                  <c:v>1569708000</c:v>
                </c:pt>
                <c:pt idx="85342">
                  <c:v>1569711600</c:v>
                </c:pt>
                <c:pt idx="85343">
                  <c:v>1569715200</c:v>
                </c:pt>
                <c:pt idx="85344">
                  <c:v>1569718800</c:v>
                </c:pt>
                <c:pt idx="85345">
                  <c:v>1569722400</c:v>
                </c:pt>
                <c:pt idx="85346">
                  <c:v>1569726000</c:v>
                </c:pt>
                <c:pt idx="85347">
                  <c:v>1569729600</c:v>
                </c:pt>
                <c:pt idx="85348">
                  <c:v>1569733200</c:v>
                </c:pt>
                <c:pt idx="85349">
                  <c:v>1569736800</c:v>
                </c:pt>
                <c:pt idx="85350">
                  <c:v>1569740400</c:v>
                </c:pt>
                <c:pt idx="85351">
                  <c:v>1569744000</c:v>
                </c:pt>
                <c:pt idx="85352">
                  <c:v>1569747600</c:v>
                </c:pt>
                <c:pt idx="85353">
                  <c:v>1569751200</c:v>
                </c:pt>
                <c:pt idx="85354">
                  <c:v>1569754800</c:v>
                </c:pt>
                <c:pt idx="85355">
                  <c:v>1569758400</c:v>
                </c:pt>
                <c:pt idx="85356">
                  <c:v>1569762000</c:v>
                </c:pt>
                <c:pt idx="85357">
                  <c:v>1569765600</c:v>
                </c:pt>
                <c:pt idx="85358">
                  <c:v>1569769200</c:v>
                </c:pt>
                <c:pt idx="85359">
                  <c:v>1569772800</c:v>
                </c:pt>
                <c:pt idx="85360">
                  <c:v>1569776400</c:v>
                </c:pt>
                <c:pt idx="85361">
                  <c:v>1569780000</c:v>
                </c:pt>
                <c:pt idx="85362">
                  <c:v>1569783600</c:v>
                </c:pt>
                <c:pt idx="85363">
                  <c:v>1569787200</c:v>
                </c:pt>
                <c:pt idx="85364">
                  <c:v>1569790800</c:v>
                </c:pt>
                <c:pt idx="85365">
                  <c:v>1569794400</c:v>
                </c:pt>
                <c:pt idx="85366">
                  <c:v>1569798000</c:v>
                </c:pt>
                <c:pt idx="85367">
                  <c:v>1569801600</c:v>
                </c:pt>
                <c:pt idx="85368">
                  <c:v>1569805200</c:v>
                </c:pt>
                <c:pt idx="85369">
                  <c:v>1569808800</c:v>
                </c:pt>
                <c:pt idx="85370">
                  <c:v>1569812400</c:v>
                </c:pt>
                <c:pt idx="85371">
                  <c:v>1569816000</c:v>
                </c:pt>
                <c:pt idx="85372">
                  <c:v>1569819600</c:v>
                </c:pt>
                <c:pt idx="85373">
                  <c:v>1569823200</c:v>
                </c:pt>
                <c:pt idx="85374">
                  <c:v>1569826800</c:v>
                </c:pt>
                <c:pt idx="85375">
                  <c:v>1569830400</c:v>
                </c:pt>
                <c:pt idx="85376">
                  <c:v>1569834000</c:v>
                </c:pt>
                <c:pt idx="85377">
                  <c:v>1569837600</c:v>
                </c:pt>
                <c:pt idx="85378">
                  <c:v>1569841200</c:v>
                </c:pt>
                <c:pt idx="85379">
                  <c:v>1569844800</c:v>
                </c:pt>
                <c:pt idx="85380">
                  <c:v>1569848400</c:v>
                </c:pt>
                <c:pt idx="85381">
                  <c:v>1569852000</c:v>
                </c:pt>
                <c:pt idx="85382">
                  <c:v>1569855600</c:v>
                </c:pt>
                <c:pt idx="85383">
                  <c:v>1569859200</c:v>
                </c:pt>
                <c:pt idx="85384">
                  <c:v>1569862800</c:v>
                </c:pt>
                <c:pt idx="85385">
                  <c:v>1569866400</c:v>
                </c:pt>
                <c:pt idx="85386">
                  <c:v>1569870000</c:v>
                </c:pt>
                <c:pt idx="85387">
                  <c:v>1569873600</c:v>
                </c:pt>
                <c:pt idx="85388">
                  <c:v>1569877200</c:v>
                </c:pt>
                <c:pt idx="85389">
                  <c:v>1569880800</c:v>
                </c:pt>
                <c:pt idx="85390">
                  <c:v>1569884400</c:v>
                </c:pt>
                <c:pt idx="85391">
                  <c:v>1569888000</c:v>
                </c:pt>
                <c:pt idx="85392">
                  <c:v>1569891600</c:v>
                </c:pt>
                <c:pt idx="85393">
                  <c:v>1569895200</c:v>
                </c:pt>
                <c:pt idx="85394">
                  <c:v>1569898800</c:v>
                </c:pt>
                <c:pt idx="85395">
                  <c:v>1569902400</c:v>
                </c:pt>
                <c:pt idx="85396">
                  <c:v>1569906000</c:v>
                </c:pt>
                <c:pt idx="85397">
                  <c:v>1569909600</c:v>
                </c:pt>
                <c:pt idx="85398">
                  <c:v>1569913200</c:v>
                </c:pt>
                <c:pt idx="85399">
                  <c:v>1569916800</c:v>
                </c:pt>
                <c:pt idx="85400">
                  <c:v>1569920400</c:v>
                </c:pt>
                <c:pt idx="85401">
                  <c:v>1569924000</c:v>
                </c:pt>
                <c:pt idx="85402">
                  <c:v>1569927600</c:v>
                </c:pt>
                <c:pt idx="85403">
                  <c:v>1569931200</c:v>
                </c:pt>
                <c:pt idx="85404">
                  <c:v>1569934800</c:v>
                </c:pt>
                <c:pt idx="85405">
                  <c:v>1569938400</c:v>
                </c:pt>
                <c:pt idx="85406">
                  <c:v>1569942000</c:v>
                </c:pt>
                <c:pt idx="85407">
                  <c:v>1569945600</c:v>
                </c:pt>
                <c:pt idx="85408">
                  <c:v>1569949200</c:v>
                </c:pt>
                <c:pt idx="85409">
                  <c:v>1569952800</c:v>
                </c:pt>
                <c:pt idx="85410">
                  <c:v>1569956400</c:v>
                </c:pt>
                <c:pt idx="85411">
                  <c:v>1569960000</c:v>
                </c:pt>
                <c:pt idx="85412">
                  <c:v>1569963600</c:v>
                </c:pt>
                <c:pt idx="85413">
                  <c:v>1569967200</c:v>
                </c:pt>
                <c:pt idx="85414">
                  <c:v>1569970800</c:v>
                </c:pt>
                <c:pt idx="85415">
                  <c:v>1569974400</c:v>
                </c:pt>
                <c:pt idx="85416">
                  <c:v>1569978000</c:v>
                </c:pt>
                <c:pt idx="85417">
                  <c:v>1569981600</c:v>
                </c:pt>
                <c:pt idx="85418">
                  <c:v>1569985200</c:v>
                </c:pt>
                <c:pt idx="85419">
                  <c:v>1569988800</c:v>
                </c:pt>
                <c:pt idx="85420">
                  <c:v>1569992400</c:v>
                </c:pt>
                <c:pt idx="85421">
                  <c:v>1569996000</c:v>
                </c:pt>
                <c:pt idx="85422">
                  <c:v>1569999600</c:v>
                </c:pt>
                <c:pt idx="85423">
                  <c:v>1570003200</c:v>
                </c:pt>
                <c:pt idx="85424">
                  <c:v>1570006800</c:v>
                </c:pt>
                <c:pt idx="85425">
                  <c:v>1570010400</c:v>
                </c:pt>
                <c:pt idx="85426">
                  <c:v>1570014000</c:v>
                </c:pt>
                <c:pt idx="85427">
                  <c:v>1570017600</c:v>
                </c:pt>
                <c:pt idx="85428">
                  <c:v>1570021200</c:v>
                </c:pt>
                <c:pt idx="85429">
                  <c:v>1570024800</c:v>
                </c:pt>
                <c:pt idx="85430">
                  <c:v>1570028400</c:v>
                </c:pt>
                <c:pt idx="85431">
                  <c:v>1570032000</c:v>
                </c:pt>
                <c:pt idx="85432">
                  <c:v>1570035600</c:v>
                </c:pt>
                <c:pt idx="85433">
                  <c:v>1570039200</c:v>
                </c:pt>
                <c:pt idx="85434">
                  <c:v>1570042800</c:v>
                </c:pt>
                <c:pt idx="85435">
                  <c:v>1570046400</c:v>
                </c:pt>
                <c:pt idx="85436">
                  <c:v>1570050000</c:v>
                </c:pt>
                <c:pt idx="85437">
                  <c:v>1570053600</c:v>
                </c:pt>
                <c:pt idx="85438">
                  <c:v>1570057200</c:v>
                </c:pt>
                <c:pt idx="85439">
                  <c:v>1570060800</c:v>
                </c:pt>
                <c:pt idx="85440">
                  <c:v>1570064400</c:v>
                </c:pt>
                <c:pt idx="85441">
                  <c:v>1570068000</c:v>
                </c:pt>
                <c:pt idx="85442">
                  <c:v>1570071600</c:v>
                </c:pt>
                <c:pt idx="85443">
                  <c:v>1570075200</c:v>
                </c:pt>
                <c:pt idx="85444">
                  <c:v>1570078800</c:v>
                </c:pt>
                <c:pt idx="85445">
                  <c:v>1570082400</c:v>
                </c:pt>
                <c:pt idx="85446">
                  <c:v>1570086000</c:v>
                </c:pt>
                <c:pt idx="85447">
                  <c:v>1570089600</c:v>
                </c:pt>
                <c:pt idx="85448">
                  <c:v>1570093200</c:v>
                </c:pt>
                <c:pt idx="85449">
                  <c:v>1570096800</c:v>
                </c:pt>
                <c:pt idx="85450">
                  <c:v>1570100400</c:v>
                </c:pt>
                <c:pt idx="85451">
                  <c:v>1570104000</c:v>
                </c:pt>
                <c:pt idx="85452">
                  <c:v>1570107600</c:v>
                </c:pt>
                <c:pt idx="85453">
                  <c:v>1570111200</c:v>
                </c:pt>
                <c:pt idx="85454">
                  <c:v>1570114800</c:v>
                </c:pt>
                <c:pt idx="85455">
                  <c:v>1570118400</c:v>
                </c:pt>
                <c:pt idx="85456">
                  <c:v>1570122000</c:v>
                </c:pt>
                <c:pt idx="85457">
                  <c:v>1570125600</c:v>
                </c:pt>
                <c:pt idx="85458">
                  <c:v>1570129200</c:v>
                </c:pt>
                <c:pt idx="85459">
                  <c:v>1570132800</c:v>
                </c:pt>
                <c:pt idx="85460">
                  <c:v>1570136400</c:v>
                </c:pt>
                <c:pt idx="85461">
                  <c:v>1570140000</c:v>
                </c:pt>
                <c:pt idx="85462">
                  <c:v>1570143600</c:v>
                </c:pt>
                <c:pt idx="85463">
                  <c:v>1570147200</c:v>
                </c:pt>
                <c:pt idx="85464">
                  <c:v>1570150800</c:v>
                </c:pt>
                <c:pt idx="85465">
                  <c:v>1570154400</c:v>
                </c:pt>
                <c:pt idx="85466">
                  <c:v>1570158000</c:v>
                </c:pt>
                <c:pt idx="85467">
                  <c:v>1570161600</c:v>
                </c:pt>
                <c:pt idx="85468">
                  <c:v>1570165200</c:v>
                </c:pt>
                <c:pt idx="85469">
                  <c:v>1570168800</c:v>
                </c:pt>
                <c:pt idx="85470">
                  <c:v>1570172400</c:v>
                </c:pt>
                <c:pt idx="85471">
                  <c:v>1570176000</c:v>
                </c:pt>
                <c:pt idx="85472">
                  <c:v>1570179600</c:v>
                </c:pt>
                <c:pt idx="85473">
                  <c:v>1570183200</c:v>
                </c:pt>
                <c:pt idx="85474">
                  <c:v>1570186800</c:v>
                </c:pt>
                <c:pt idx="85475">
                  <c:v>1570190400</c:v>
                </c:pt>
                <c:pt idx="85476">
                  <c:v>1570194000</c:v>
                </c:pt>
                <c:pt idx="85477">
                  <c:v>1570197600</c:v>
                </c:pt>
                <c:pt idx="85478">
                  <c:v>1570201200</c:v>
                </c:pt>
                <c:pt idx="85479">
                  <c:v>1570204800</c:v>
                </c:pt>
                <c:pt idx="85480">
                  <c:v>1570208400</c:v>
                </c:pt>
                <c:pt idx="85481">
                  <c:v>1570212000</c:v>
                </c:pt>
                <c:pt idx="85482">
                  <c:v>1570215600</c:v>
                </c:pt>
                <c:pt idx="85483">
                  <c:v>1570219200</c:v>
                </c:pt>
                <c:pt idx="85484">
                  <c:v>1570222800</c:v>
                </c:pt>
                <c:pt idx="85485">
                  <c:v>1570226400</c:v>
                </c:pt>
                <c:pt idx="85486">
                  <c:v>1570230000</c:v>
                </c:pt>
                <c:pt idx="85487">
                  <c:v>1570233600</c:v>
                </c:pt>
                <c:pt idx="85488">
                  <c:v>1570237200</c:v>
                </c:pt>
                <c:pt idx="85489">
                  <c:v>1570240800</c:v>
                </c:pt>
                <c:pt idx="85490">
                  <c:v>1570244400</c:v>
                </c:pt>
                <c:pt idx="85491">
                  <c:v>1570248000</c:v>
                </c:pt>
                <c:pt idx="85492">
                  <c:v>1570251600</c:v>
                </c:pt>
                <c:pt idx="85493">
                  <c:v>1570255200</c:v>
                </c:pt>
                <c:pt idx="85494">
                  <c:v>1570258800</c:v>
                </c:pt>
                <c:pt idx="85495">
                  <c:v>1570262400</c:v>
                </c:pt>
                <c:pt idx="85496">
                  <c:v>1570266000</c:v>
                </c:pt>
                <c:pt idx="85497">
                  <c:v>1570269600</c:v>
                </c:pt>
                <c:pt idx="85498">
                  <c:v>1570273200</c:v>
                </c:pt>
                <c:pt idx="85499">
                  <c:v>1570276800</c:v>
                </c:pt>
                <c:pt idx="85500">
                  <c:v>1570280400</c:v>
                </c:pt>
                <c:pt idx="85501">
                  <c:v>1570284000</c:v>
                </c:pt>
                <c:pt idx="85502">
                  <c:v>1570287600</c:v>
                </c:pt>
                <c:pt idx="85503">
                  <c:v>1570291200</c:v>
                </c:pt>
                <c:pt idx="85504">
                  <c:v>1570294800</c:v>
                </c:pt>
                <c:pt idx="85505">
                  <c:v>1570298400</c:v>
                </c:pt>
                <c:pt idx="85506">
                  <c:v>1570302000</c:v>
                </c:pt>
                <c:pt idx="85507">
                  <c:v>1570305600</c:v>
                </c:pt>
                <c:pt idx="85508">
                  <c:v>1570309200</c:v>
                </c:pt>
                <c:pt idx="85509">
                  <c:v>1570312800</c:v>
                </c:pt>
                <c:pt idx="85510">
                  <c:v>1570316400</c:v>
                </c:pt>
                <c:pt idx="85511">
                  <c:v>1570320000</c:v>
                </c:pt>
                <c:pt idx="85512">
                  <c:v>1570323600</c:v>
                </c:pt>
                <c:pt idx="85513">
                  <c:v>1570327200</c:v>
                </c:pt>
                <c:pt idx="85514">
                  <c:v>1570330800</c:v>
                </c:pt>
                <c:pt idx="85515">
                  <c:v>1570334400</c:v>
                </c:pt>
                <c:pt idx="85516">
                  <c:v>1570338000</c:v>
                </c:pt>
                <c:pt idx="85517">
                  <c:v>1570341600</c:v>
                </c:pt>
                <c:pt idx="85518">
                  <c:v>1570345200</c:v>
                </c:pt>
                <c:pt idx="85519">
                  <c:v>1570348800</c:v>
                </c:pt>
                <c:pt idx="85520">
                  <c:v>1570352400</c:v>
                </c:pt>
                <c:pt idx="85521">
                  <c:v>1570356000</c:v>
                </c:pt>
                <c:pt idx="85522">
                  <c:v>1570359600</c:v>
                </c:pt>
                <c:pt idx="85523">
                  <c:v>1570363200</c:v>
                </c:pt>
                <c:pt idx="85524">
                  <c:v>1570366800</c:v>
                </c:pt>
                <c:pt idx="85525">
                  <c:v>1570370400</c:v>
                </c:pt>
                <c:pt idx="85526">
                  <c:v>1570374000</c:v>
                </c:pt>
                <c:pt idx="85527">
                  <c:v>1570377600</c:v>
                </c:pt>
                <c:pt idx="85528">
                  <c:v>1570381200</c:v>
                </c:pt>
                <c:pt idx="85529">
                  <c:v>1570384800</c:v>
                </c:pt>
                <c:pt idx="85530">
                  <c:v>1570388400</c:v>
                </c:pt>
                <c:pt idx="85531">
                  <c:v>1570392000</c:v>
                </c:pt>
                <c:pt idx="85532">
                  <c:v>1570395600</c:v>
                </c:pt>
                <c:pt idx="85533">
                  <c:v>1570399200</c:v>
                </c:pt>
                <c:pt idx="85534">
                  <c:v>1570402800</c:v>
                </c:pt>
                <c:pt idx="85535">
                  <c:v>1570406400</c:v>
                </c:pt>
                <c:pt idx="85536">
                  <c:v>1570410000</c:v>
                </c:pt>
                <c:pt idx="85537">
                  <c:v>1570413600</c:v>
                </c:pt>
                <c:pt idx="85538">
                  <c:v>1570417200</c:v>
                </c:pt>
                <c:pt idx="85539">
                  <c:v>1570420800</c:v>
                </c:pt>
                <c:pt idx="85540">
                  <c:v>1570424400</c:v>
                </c:pt>
                <c:pt idx="85541">
                  <c:v>1570428000</c:v>
                </c:pt>
                <c:pt idx="85542">
                  <c:v>1570431600</c:v>
                </c:pt>
                <c:pt idx="85543">
                  <c:v>1570435200</c:v>
                </c:pt>
                <c:pt idx="85544">
                  <c:v>1570438800</c:v>
                </c:pt>
                <c:pt idx="85545">
                  <c:v>1570442400</c:v>
                </c:pt>
                <c:pt idx="85546">
                  <c:v>1570446000</c:v>
                </c:pt>
                <c:pt idx="85547">
                  <c:v>1570449600</c:v>
                </c:pt>
                <c:pt idx="85548">
                  <c:v>1570453200</c:v>
                </c:pt>
                <c:pt idx="85549">
                  <c:v>1570456800</c:v>
                </c:pt>
                <c:pt idx="85550">
                  <c:v>1570460400</c:v>
                </c:pt>
                <c:pt idx="85551">
                  <c:v>1570464000</c:v>
                </c:pt>
                <c:pt idx="85552">
                  <c:v>1570467600</c:v>
                </c:pt>
                <c:pt idx="85553">
                  <c:v>1570471200</c:v>
                </c:pt>
                <c:pt idx="85554">
                  <c:v>1570474800</c:v>
                </c:pt>
                <c:pt idx="85555">
                  <c:v>1570478400</c:v>
                </c:pt>
                <c:pt idx="85556">
                  <c:v>1570482000</c:v>
                </c:pt>
                <c:pt idx="85557">
                  <c:v>1570485600</c:v>
                </c:pt>
                <c:pt idx="85558">
                  <c:v>1570489200</c:v>
                </c:pt>
                <c:pt idx="85559">
                  <c:v>1570492800</c:v>
                </c:pt>
                <c:pt idx="85560">
                  <c:v>1570496400</c:v>
                </c:pt>
                <c:pt idx="85561">
                  <c:v>1570500000</c:v>
                </c:pt>
                <c:pt idx="85562">
                  <c:v>1570503600</c:v>
                </c:pt>
                <c:pt idx="85563">
                  <c:v>1570507200</c:v>
                </c:pt>
                <c:pt idx="85564">
                  <c:v>1570510800</c:v>
                </c:pt>
                <c:pt idx="85565">
                  <c:v>1570514400</c:v>
                </c:pt>
                <c:pt idx="85566">
                  <c:v>1570518000</c:v>
                </c:pt>
                <c:pt idx="85567">
                  <c:v>1570521600</c:v>
                </c:pt>
                <c:pt idx="85568">
                  <c:v>1570525200</c:v>
                </c:pt>
                <c:pt idx="85569">
                  <c:v>1570528800</c:v>
                </c:pt>
                <c:pt idx="85570">
                  <c:v>1570532400</c:v>
                </c:pt>
                <c:pt idx="85571">
                  <c:v>1570536000</c:v>
                </c:pt>
                <c:pt idx="85572">
                  <c:v>1570539600</c:v>
                </c:pt>
                <c:pt idx="85573">
                  <c:v>1570543200</c:v>
                </c:pt>
                <c:pt idx="85574">
                  <c:v>1570546800</c:v>
                </c:pt>
                <c:pt idx="85575">
                  <c:v>1570550400</c:v>
                </c:pt>
                <c:pt idx="85576">
                  <c:v>1570554000</c:v>
                </c:pt>
                <c:pt idx="85577">
                  <c:v>1570557600</c:v>
                </c:pt>
                <c:pt idx="85578">
                  <c:v>1570561200</c:v>
                </c:pt>
                <c:pt idx="85579">
                  <c:v>1570564800</c:v>
                </c:pt>
                <c:pt idx="85580">
                  <c:v>1570568400</c:v>
                </c:pt>
                <c:pt idx="85581">
                  <c:v>1570572000</c:v>
                </c:pt>
                <c:pt idx="85582">
                  <c:v>1570575600</c:v>
                </c:pt>
                <c:pt idx="85583">
                  <c:v>1570579200</c:v>
                </c:pt>
                <c:pt idx="85584">
                  <c:v>1570582800</c:v>
                </c:pt>
                <c:pt idx="85585">
                  <c:v>1570586400</c:v>
                </c:pt>
                <c:pt idx="85586">
                  <c:v>1570590000</c:v>
                </c:pt>
                <c:pt idx="85587">
                  <c:v>1570593600</c:v>
                </c:pt>
                <c:pt idx="85588">
                  <c:v>1570597200</c:v>
                </c:pt>
                <c:pt idx="85589">
                  <c:v>1570600800</c:v>
                </c:pt>
                <c:pt idx="85590">
                  <c:v>1570604400</c:v>
                </c:pt>
                <c:pt idx="85591">
                  <c:v>1570608000</c:v>
                </c:pt>
                <c:pt idx="85592">
                  <c:v>1570611600</c:v>
                </c:pt>
                <c:pt idx="85593">
                  <c:v>1570615200</c:v>
                </c:pt>
                <c:pt idx="85594">
                  <c:v>1570618800</c:v>
                </c:pt>
                <c:pt idx="85595">
                  <c:v>1570622400</c:v>
                </c:pt>
                <c:pt idx="85596">
                  <c:v>1570626000</c:v>
                </c:pt>
                <c:pt idx="85597">
                  <c:v>1570629600</c:v>
                </c:pt>
                <c:pt idx="85598">
                  <c:v>1570633200</c:v>
                </c:pt>
                <c:pt idx="85599">
                  <c:v>1570636800</c:v>
                </c:pt>
                <c:pt idx="85600">
                  <c:v>1570640400</c:v>
                </c:pt>
                <c:pt idx="85601">
                  <c:v>1570644000</c:v>
                </c:pt>
                <c:pt idx="85602">
                  <c:v>1570647600</c:v>
                </c:pt>
                <c:pt idx="85603">
                  <c:v>1570651200</c:v>
                </c:pt>
                <c:pt idx="85604">
                  <c:v>1570654800</c:v>
                </c:pt>
                <c:pt idx="85605">
                  <c:v>1570658400</c:v>
                </c:pt>
                <c:pt idx="85606">
                  <c:v>1570662000</c:v>
                </c:pt>
                <c:pt idx="85607">
                  <c:v>1570665600</c:v>
                </c:pt>
                <c:pt idx="85608">
                  <c:v>1570669200</c:v>
                </c:pt>
                <c:pt idx="85609">
                  <c:v>1570672800</c:v>
                </c:pt>
                <c:pt idx="85610">
                  <c:v>1570676400</c:v>
                </c:pt>
                <c:pt idx="85611">
                  <c:v>1570680000</c:v>
                </c:pt>
                <c:pt idx="85612">
                  <c:v>1570683600</c:v>
                </c:pt>
                <c:pt idx="85613">
                  <c:v>1570687200</c:v>
                </c:pt>
                <c:pt idx="85614">
                  <c:v>1570690800</c:v>
                </c:pt>
                <c:pt idx="85615">
                  <c:v>1570694400</c:v>
                </c:pt>
                <c:pt idx="85616">
                  <c:v>1570698000</c:v>
                </c:pt>
                <c:pt idx="85617">
                  <c:v>1570701600</c:v>
                </c:pt>
                <c:pt idx="85618">
                  <c:v>1570705200</c:v>
                </c:pt>
                <c:pt idx="85619">
                  <c:v>1570708800</c:v>
                </c:pt>
                <c:pt idx="85620">
                  <c:v>1570712400</c:v>
                </c:pt>
                <c:pt idx="85621">
                  <c:v>1570716000</c:v>
                </c:pt>
                <c:pt idx="85622">
                  <c:v>1570719600</c:v>
                </c:pt>
                <c:pt idx="85623">
                  <c:v>1570723200</c:v>
                </c:pt>
                <c:pt idx="85624">
                  <c:v>1570726800</c:v>
                </c:pt>
                <c:pt idx="85625">
                  <c:v>1570730400</c:v>
                </c:pt>
                <c:pt idx="85626">
                  <c:v>1570734000</c:v>
                </c:pt>
                <c:pt idx="85627">
                  <c:v>1570737600</c:v>
                </c:pt>
                <c:pt idx="85628">
                  <c:v>1570741200</c:v>
                </c:pt>
                <c:pt idx="85629">
                  <c:v>1570744800</c:v>
                </c:pt>
                <c:pt idx="85630">
                  <c:v>1570748400</c:v>
                </c:pt>
                <c:pt idx="85631">
                  <c:v>1570752000</c:v>
                </c:pt>
                <c:pt idx="85632">
                  <c:v>1570755600</c:v>
                </c:pt>
                <c:pt idx="85633">
                  <c:v>1570759200</c:v>
                </c:pt>
                <c:pt idx="85634">
                  <c:v>1570762800</c:v>
                </c:pt>
                <c:pt idx="85635">
                  <c:v>1570766400</c:v>
                </c:pt>
                <c:pt idx="85636">
                  <c:v>1570770000</c:v>
                </c:pt>
                <c:pt idx="85637">
                  <c:v>1570773600</c:v>
                </c:pt>
                <c:pt idx="85638">
                  <c:v>1570777200</c:v>
                </c:pt>
                <c:pt idx="85639">
                  <c:v>1570780800</c:v>
                </c:pt>
                <c:pt idx="85640">
                  <c:v>1570784400</c:v>
                </c:pt>
                <c:pt idx="85641">
                  <c:v>1570788000</c:v>
                </c:pt>
                <c:pt idx="85642">
                  <c:v>1570791600</c:v>
                </c:pt>
                <c:pt idx="85643">
                  <c:v>1570795200</c:v>
                </c:pt>
                <c:pt idx="85644">
                  <c:v>1570798800</c:v>
                </c:pt>
                <c:pt idx="85645">
                  <c:v>1570802400</c:v>
                </c:pt>
                <c:pt idx="85646">
                  <c:v>1570806000</c:v>
                </c:pt>
                <c:pt idx="85647">
                  <c:v>1570809600</c:v>
                </c:pt>
                <c:pt idx="85648">
                  <c:v>1570813200</c:v>
                </c:pt>
                <c:pt idx="85649">
                  <c:v>1570816800</c:v>
                </c:pt>
                <c:pt idx="85650">
                  <c:v>1570820400</c:v>
                </c:pt>
                <c:pt idx="85651">
                  <c:v>1570824000</c:v>
                </c:pt>
                <c:pt idx="85652">
                  <c:v>1570827600</c:v>
                </c:pt>
                <c:pt idx="85653">
                  <c:v>1570831200</c:v>
                </c:pt>
                <c:pt idx="85654">
                  <c:v>1570834800</c:v>
                </c:pt>
                <c:pt idx="85655">
                  <c:v>1570838400</c:v>
                </c:pt>
                <c:pt idx="85656">
                  <c:v>1570842000</c:v>
                </c:pt>
                <c:pt idx="85657">
                  <c:v>1570845600</c:v>
                </c:pt>
                <c:pt idx="85658">
                  <c:v>1570849200</c:v>
                </c:pt>
                <c:pt idx="85659">
                  <c:v>1570852800</c:v>
                </c:pt>
                <c:pt idx="85660">
                  <c:v>1570856400</c:v>
                </c:pt>
                <c:pt idx="85661">
                  <c:v>1570860000</c:v>
                </c:pt>
                <c:pt idx="85662">
                  <c:v>1570863600</c:v>
                </c:pt>
                <c:pt idx="85663">
                  <c:v>1570867200</c:v>
                </c:pt>
                <c:pt idx="85664">
                  <c:v>1570870800</c:v>
                </c:pt>
                <c:pt idx="85665">
                  <c:v>1570874400</c:v>
                </c:pt>
                <c:pt idx="85666">
                  <c:v>1570878000</c:v>
                </c:pt>
                <c:pt idx="85667">
                  <c:v>1570881600</c:v>
                </c:pt>
                <c:pt idx="85668">
                  <c:v>1570885200</c:v>
                </c:pt>
                <c:pt idx="85669">
                  <c:v>1570888800</c:v>
                </c:pt>
                <c:pt idx="85670">
                  <c:v>1570892400</c:v>
                </c:pt>
                <c:pt idx="85671">
                  <c:v>1570896000</c:v>
                </c:pt>
                <c:pt idx="85672">
                  <c:v>1570899600</c:v>
                </c:pt>
                <c:pt idx="85673">
                  <c:v>1570903200</c:v>
                </c:pt>
                <c:pt idx="85674">
                  <c:v>1570906800</c:v>
                </c:pt>
                <c:pt idx="85675">
                  <c:v>1570910400</c:v>
                </c:pt>
                <c:pt idx="85676">
                  <c:v>1570914000</c:v>
                </c:pt>
                <c:pt idx="85677">
                  <c:v>1570917600</c:v>
                </c:pt>
                <c:pt idx="85678">
                  <c:v>1570921200</c:v>
                </c:pt>
                <c:pt idx="85679">
                  <c:v>1570924800</c:v>
                </c:pt>
                <c:pt idx="85680">
                  <c:v>1570928400</c:v>
                </c:pt>
                <c:pt idx="85681">
                  <c:v>1570932000</c:v>
                </c:pt>
                <c:pt idx="85682">
                  <c:v>1570935600</c:v>
                </c:pt>
                <c:pt idx="85683">
                  <c:v>1570939200</c:v>
                </c:pt>
                <c:pt idx="85684">
                  <c:v>1570942800</c:v>
                </c:pt>
                <c:pt idx="85685">
                  <c:v>1570946400</c:v>
                </c:pt>
                <c:pt idx="85686">
                  <c:v>1570950000</c:v>
                </c:pt>
                <c:pt idx="85687">
                  <c:v>1570953600</c:v>
                </c:pt>
                <c:pt idx="85688">
                  <c:v>1570957200</c:v>
                </c:pt>
                <c:pt idx="85689">
                  <c:v>1570960800</c:v>
                </c:pt>
                <c:pt idx="85690">
                  <c:v>1570964400</c:v>
                </c:pt>
                <c:pt idx="85691">
                  <c:v>1570968000</c:v>
                </c:pt>
                <c:pt idx="85692">
                  <c:v>1570971600</c:v>
                </c:pt>
                <c:pt idx="85693">
                  <c:v>1570975200</c:v>
                </c:pt>
                <c:pt idx="85694">
                  <c:v>1570978800</c:v>
                </c:pt>
                <c:pt idx="85695">
                  <c:v>1570982400</c:v>
                </c:pt>
                <c:pt idx="85696">
                  <c:v>1570986000</c:v>
                </c:pt>
                <c:pt idx="85697">
                  <c:v>1570989600</c:v>
                </c:pt>
                <c:pt idx="85698">
                  <c:v>1570993200</c:v>
                </c:pt>
                <c:pt idx="85699">
                  <c:v>1570996800</c:v>
                </c:pt>
                <c:pt idx="85700">
                  <c:v>1571000400</c:v>
                </c:pt>
                <c:pt idx="85701">
                  <c:v>1571004000</c:v>
                </c:pt>
                <c:pt idx="85702">
                  <c:v>1571007600</c:v>
                </c:pt>
                <c:pt idx="85703">
                  <c:v>1571011200</c:v>
                </c:pt>
                <c:pt idx="85704">
                  <c:v>1571014800</c:v>
                </c:pt>
                <c:pt idx="85705">
                  <c:v>1571018400</c:v>
                </c:pt>
                <c:pt idx="85706">
                  <c:v>1571022000</c:v>
                </c:pt>
                <c:pt idx="85707">
                  <c:v>1571025600</c:v>
                </c:pt>
                <c:pt idx="85708">
                  <c:v>1571029200</c:v>
                </c:pt>
                <c:pt idx="85709">
                  <c:v>1571032800</c:v>
                </c:pt>
                <c:pt idx="85710">
                  <c:v>1571036400</c:v>
                </c:pt>
                <c:pt idx="85711">
                  <c:v>1571040000</c:v>
                </c:pt>
                <c:pt idx="85712">
                  <c:v>1571043600</c:v>
                </c:pt>
                <c:pt idx="85713">
                  <c:v>1571047200</c:v>
                </c:pt>
                <c:pt idx="85714">
                  <c:v>1571050800</c:v>
                </c:pt>
                <c:pt idx="85715">
                  <c:v>1571054400</c:v>
                </c:pt>
                <c:pt idx="85716">
                  <c:v>1571058000</c:v>
                </c:pt>
                <c:pt idx="85717">
                  <c:v>1571061600</c:v>
                </c:pt>
                <c:pt idx="85718">
                  <c:v>1571065200</c:v>
                </c:pt>
                <c:pt idx="85719">
                  <c:v>1571068800</c:v>
                </c:pt>
                <c:pt idx="85720">
                  <c:v>1571072400</c:v>
                </c:pt>
                <c:pt idx="85721">
                  <c:v>1571076000</c:v>
                </c:pt>
                <c:pt idx="85722">
                  <c:v>1571079600</c:v>
                </c:pt>
                <c:pt idx="85723">
                  <c:v>1571083200</c:v>
                </c:pt>
                <c:pt idx="85724">
                  <c:v>1571086800</c:v>
                </c:pt>
                <c:pt idx="85725">
                  <c:v>1571090400</c:v>
                </c:pt>
                <c:pt idx="85726">
                  <c:v>1571094000</c:v>
                </c:pt>
                <c:pt idx="85727">
                  <c:v>1571097600</c:v>
                </c:pt>
                <c:pt idx="85728">
                  <c:v>1571101200</c:v>
                </c:pt>
                <c:pt idx="85729">
                  <c:v>1571104800</c:v>
                </c:pt>
                <c:pt idx="85730">
                  <c:v>1571108400</c:v>
                </c:pt>
                <c:pt idx="85731">
                  <c:v>1571112000</c:v>
                </c:pt>
                <c:pt idx="85732">
                  <c:v>1571115600</c:v>
                </c:pt>
                <c:pt idx="85733">
                  <c:v>1571119200</c:v>
                </c:pt>
                <c:pt idx="85734">
                  <c:v>1571122800</c:v>
                </c:pt>
                <c:pt idx="85735">
                  <c:v>1571126400</c:v>
                </c:pt>
                <c:pt idx="85736">
                  <c:v>1571130000</c:v>
                </c:pt>
                <c:pt idx="85737">
                  <c:v>1571133600</c:v>
                </c:pt>
                <c:pt idx="85738">
                  <c:v>1571137200</c:v>
                </c:pt>
                <c:pt idx="85739">
                  <c:v>1571140800</c:v>
                </c:pt>
                <c:pt idx="85740">
                  <c:v>1571144400</c:v>
                </c:pt>
                <c:pt idx="85741">
                  <c:v>1571148000</c:v>
                </c:pt>
                <c:pt idx="85742">
                  <c:v>1571151600</c:v>
                </c:pt>
                <c:pt idx="85743">
                  <c:v>1571155200</c:v>
                </c:pt>
                <c:pt idx="85744">
                  <c:v>1571158800</c:v>
                </c:pt>
                <c:pt idx="85745">
                  <c:v>1571162400</c:v>
                </c:pt>
                <c:pt idx="85746">
                  <c:v>1571166000</c:v>
                </c:pt>
                <c:pt idx="85747">
                  <c:v>1571169600</c:v>
                </c:pt>
                <c:pt idx="85748">
                  <c:v>1571173200</c:v>
                </c:pt>
                <c:pt idx="85749">
                  <c:v>1571176800</c:v>
                </c:pt>
                <c:pt idx="85750">
                  <c:v>1571180400</c:v>
                </c:pt>
                <c:pt idx="85751">
                  <c:v>1571184000</c:v>
                </c:pt>
                <c:pt idx="85752">
                  <c:v>1571187600</c:v>
                </c:pt>
                <c:pt idx="85753">
                  <c:v>1571191200</c:v>
                </c:pt>
                <c:pt idx="85754">
                  <c:v>1571194800</c:v>
                </c:pt>
                <c:pt idx="85755">
                  <c:v>1571198400</c:v>
                </c:pt>
                <c:pt idx="85756">
                  <c:v>1571202000</c:v>
                </c:pt>
                <c:pt idx="85757">
                  <c:v>1571205600</c:v>
                </c:pt>
                <c:pt idx="85758">
                  <c:v>1571209200</c:v>
                </c:pt>
                <c:pt idx="85759">
                  <c:v>1571212800</c:v>
                </c:pt>
                <c:pt idx="85760">
                  <c:v>1571216400</c:v>
                </c:pt>
                <c:pt idx="85761">
                  <c:v>1571220000</c:v>
                </c:pt>
                <c:pt idx="85762">
                  <c:v>1571223600</c:v>
                </c:pt>
                <c:pt idx="85763">
                  <c:v>1571227200</c:v>
                </c:pt>
                <c:pt idx="85764">
                  <c:v>1571230800</c:v>
                </c:pt>
                <c:pt idx="85765">
                  <c:v>1571234400</c:v>
                </c:pt>
                <c:pt idx="85766">
                  <c:v>1571238000</c:v>
                </c:pt>
                <c:pt idx="85767">
                  <c:v>1571241600</c:v>
                </c:pt>
                <c:pt idx="85768">
                  <c:v>1571245200</c:v>
                </c:pt>
                <c:pt idx="85769">
                  <c:v>1571248800</c:v>
                </c:pt>
                <c:pt idx="85770">
                  <c:v>1571252400</c:v>
                </c:pt>
                <c:pt idx="85771">
                  <c:v>1571256000</c:v>
                </c:pt>
                <c:pt idx="85772">
                  <c:v>1571259600</c:v>
                </c:pt>
                <c:pt idx="85773">
                  <c:v>1571263200</c:v>
                </c:pt>
                <c:pt idx="85774">
                  <c:v>1571266800</c:v>
                </c:pt>
                <c:pt idx="85775">
                  <c:v>1571270400</c:v>
                </c:pt>
                <c:pt idx="85776">
                  <c:v>1571274000</c:v>
                </c:pt>
                <c:pt idx="85777">
                  <c:v>1571277600</c:v>
                </c:pt>
                <c:pt idx="85778">
                  <c:v>1571281200</c:v>
                </c:pt>
                <c:pt idx="85779">
                  <c:v>1571284800</c:v>
                </c:pt>
                <c:pt idx="85780">
                  <c:v>1571288400</c:v>
                </c:pt>
                <c:pt idx="85781">
                  <c:v>1571292000</c:v>
                </c:pt>
                <c:pt idx="85782">
                  <c:v>1571295600</c:v>
                </c:pt>
                <c:pt idx="85783">
                  <c:v>1571299200</c:v>
                </c:pt>
                <c:pt idx="85784">
                  <c:v>1571302800</c:v>
                </c:pt>
                <c:pt idx="85785">
                  <c:v>1571306400</c:v>
                </c:pt>
                <c:pt idx="85786">
                  <c:v>1571310000</c:v>
                </c:pt>
                <c:pt idx="85787">
                  <c:v>1571313600</c:v>
                </c:pt>
                <c:pt idx="85788">
                  <c:v>1571317200</c:v>
                </c:pt>
                <c:pt idx="85789">
                  <c:v>1571320800</c:v>
                </c:pt>
                <c:pt idx="85790">
                  <c:v>1571324400</c:v>
                </c:pt>
                <c:pt idx="85791">
                  <c:v>1571328000</c:v>
                </c:pt>
                <c:pt idx="85792">
                  <c:v>1571331600</c:v>
                </c:pt>
                <c:pt idx="85793">
                  <c:v>1571335200</c:v>
                </c:pt>
                <c:pt idx="85794">
                  <c:v>1571338800</c:v>
                </c:pt>
                <c:pt idx="85795">
                  <c:v>1571342400</c:v>
                </c:pt>
                <c:pt idx="85796">
                  <c:v>1571346000</c:v>
                </c:pt>
                <c:pt idx="85797">
                  <c:v>1571349600</c:v>
                </c:pt>
                <c:pt idx="85798">
                  <c:v>1571353200</c:v>
                </c:pt>
                <c:pt idx="85799">
                  <c:v>1571356800</c:v>
                </c:pt>
                <c:pt idx="85800">
                  <c:v>1571360400</c:v>
                </c:pt>
                <c:pt idx="85801">
                  <c:v>1571364000</c:v>
                </c:pt>
                <c:pt idx="85802">
                  <c:v>1571367600</c:v>
                </c:pt>
                <c:pt idx="85803">
                  <c:v>1571371200</c:v>
                </c:pt>
                <c:pt idx="85804">
                  <c:v>1571374800</c:v>
                </c:pt>
                <c:pt idx="85805">
                  <c:v>1571378400</c:v>
                </c:pt>
                <c:pt idx="85806">
                  <c:v>1571382000</c:v>
                </c:pt>
                <c:pt idx="85807">
                  <c:v>1571385600</c:v>
                </c:pt>
                <c:pt idx="85808">
                  <c:v>1571389200</c:v>
                </c:pt>
                <c:pt idx="85809">
                  <c:v>1571392800</c:v>
                </c:pt>
                <c:pt idx="85810">
                  <c:v>1571396400</c:v>
                </c:pt>
                <c:pt idx="85811">
                  <c:v>1571400000</c:v>
                </c:pt>
                <c:pt idx="85812">
                  <c:v>1571403600</c:v>
                </c:pt>
                <c:pt idx="85813">
                  <c:v>1571407200</c:v>
                </c:pt>
                <c:pt idx="85814">
                  <c:v>1571410800</c:v>
                </c:pt>
                <c:pt idx="85815">
                  <c:v>1571414400</c:v>
                </c:pt>
                <c:pt idx="85816">
                  <c:v>1571418000</c:v>
                </c:pt>
                <c:pt idx="85817">
                  <c:v>1571421600</c:v>
                </c:pt>
                <c:pt idx="85818">
                  <c:v>1571425200</c:v>
                </c:pt>
                <c:pt idx="85819">
                  <c:v>1571428800</c:v>
                </c:pt>
                <c:pt idx="85820">
                  <c:v>1571432400</c:v>
                </c:pt>
                <c:pt idx="85821">
                  <c:v>1571436000</c:v>
                </c:pt>
                <c:pt idx="85822">
                  <c:v>1571439600</c:v>
                </c:pt>
                <c:pt idx="85823">
                  <c:v>1571443200</c:v>
                </c:pt>
                <c:pt idx="85824">
                  <c:v>1571446800</c:v>
                </c:pt>
                <c:pt idx="85825">
                  <c:v>1571450400</c:v>
                </c:pt>
                <c:pt idx="85826">
                  <c:v>1571454000</c:v>
                </c:pt>
                <c:pt idx="85827">
                  <c:v>1571457600</c:v>
                </c:pt>
                <c:pt idx="85828">
                  <c:v>1571461200</c:v>
                </c:pt>
                <c:pt idx="85829">
                  <c:v>1571464800</c:v>
                </c:pt>
                <c:pt idx="85830">
                  <c:v>1571468400</c:v>
                </c:pt>
                <c:pt idx="85831">
                  <c:v>1571472000</c:v>
                </c:pt>
                <c:pt idx="85832">
                  <c:v>1571475600</c:v>
                </c:pt>
                <c:pt idx="85833">
                  <c:v>1571479200</c:v>
                </c:pt>
                <c:pt idx="85834">
                  <c:v>1571482800</c:v>
                </c:pt>
                <c:pt idx="85835">
                  <c:v>1571486400</c:v>
                </c:pt>
                <c:pt idx="85836">
                  <c:v>1571490000</c:v>
                </c:pt>
                <c:pt idx="85837">
                  <c:v>1571493600</c:v>
                </c:pt>
                <c:pt idx="85838">
                  <c:v>1571497200</c:v>
                </c:pt>
                <c:pt idx="85839">
                  <c:v>1571500800</c:v>
                </c:pt>
                <c:pt idx="85840">
                  <c:v>1571504400</c:v>
                </c:pt>
                <c:pt idx="85841">
                  <c:v>1571508000</c:v>
                </c:pt>
                <c:pt idx="85842">
                  <c:v>1571511600</c:v>
                </c:pt>
                <c:pt idx="85843">
                  <c:v>1571515200</c:v>
                </c:pt>
                <c:pt idx="85844">
                  <c:v>1571518800</c:v>
                </c:pt>
                <c:pt idx="85845">
                  <c:v>1571522400</c:v>
                </c:pt>
                <c:pt idx="85846">
                  <c:v>1571526000</c:v>
                </c:pt>
                <c:pt idx="85847">
                  <c:v>1571529600</c:v>
                </c:pt>
                <c:pt idx="85848">
                  <c:v>1571533200</c:v>
                </c:pt>
                <c:pt idx="85849">
                  <c:v>1571536800</c:v>
                </c:pt>
                <c:pt idx="85850">
                  <c:v>1571540400</c:v>
                </c:pt>
                <c:pt idx="85851">
                  <c:v>1571544000</c:v>
                </c:pt>
                <c:pt idx="85852">
                  <c:v>1571547600</c:v>
                </c:pt>
                <c:pt idx="85853">
                  <c:v>1571551200</c:v>
                </c:pt>
                <c:pt idx="85854">
                  <c:v>1571554800</c:v>
                </c:pt>
                <c:pt idx="85855">
                  <c:v>1571558400</c:v>
                </c:pt>
                <c:pt idx="85856">
                  <c:v>1571562000</c:v>
                </c:pt>
                <c:pt idx="85857">
                  <c:v>1571565600</c:v>
                </c:pt>
                <c:pt idx="85858">
                  <c:v>1571569200</c:v>
                </c:pt>
                <c:pt idx="85859">
                  <c:v>1571572800</c:v>
                </c:pt>
                <c:pt idx="85860">
                  <c:v>1571576400</c:v>
                </c:pt>
                <c:pt idx="85861">
                  <c:v>1571580000</c:v>
                </c:pt>
                <c:pt idx="85862">
                  <c:v>1571583600</c:v>
                </c:pt>
                <c:pt idx="85863">
                  <c:v>1571587200</c:v>
                </c:pt>
                <c:pt idx="85864">
                  <c:v>1571590800</c:v>
                </c:pt>
                <c:pt idx="85865">
                  <c:v>1571594400</c:v>
                </c:pt>
                <c:pt idx="85866">
                  <c:v>1571598000</c:v>
                </c:pt>
                <c:pt idx="85867">
                  <c:v>1571601600</c:v>
                </c:pt>
                <c:pt idx="85868">
                  <c:v>1571605200</c:v>
                </c:pt>
                <c:pt idx="85869">
                  <c:v>1571608800</c:v>
                </c:pt>
                <c:pt idx="85870">
                  <c:v>1571612400</c:v>
                </c:pt>
                <c:pt idx="85871">
                  <c:v>1571616000</c:v>
                </c:pt>
                <c:pt idx="85872">
                  <c:v>1571619600</c:v>
                </c:pt>
                <c:pt idx="85873">
                  <c:v>1571623200</c:v>
                </c:pt>
                <c:pt idx="85874">
                  <c:v>1571626800</c:v>
                </c:pt>
                <c:pt idx="85875">
                  <c:v>1571630400</c:v>
                </c:pt>
                <c:pt idx="85876">
                  <c:v>1571634000</c:v>
                </c:pt>
                <c:pt idx="85877">
                  <c:v>1571637600</c:v>
                </c:pt>
                <c:pt idx="85878">
                  <c:v>1571641200</c:v>
                </c:pt>
                <c:pt idx="85879">
                  <c:v>1571644800</c:v>
                </c:pt>
                <c:pt idx="85880">
                  <c:v>1571648400</c:v>
                </c:pt>
                <c:pt idx="85881">
                  <c:v>1571652000</c:v>
                </c:pt>
                <c:pt idx="85882">
                  <c:v>1571655600</c:v>
                </c:pt>
                <c:pt idx="85883">
                  <c:v>1571659200</c:v>
                </c:pt>
                <c:pt idx="85884">
                  <c:v>1571662800</c:v>
                </c:pt>
                <c:pt idx="85885">
                  <c:v>1571666400</c:v>
                </c:pt>
                <c:pt idx="85886">
                  <c:v>1571670000</c:v>
                </c:pt>
                <c:pt idx="85887">
                  <c:v>1571673600</c:v>
                </c:pt>
                <c:pt idx="85888">
                  <c:v>1571677200</c:v>
                </c:pt>
                <c:pt idx="85889">
                  <c:v>1571680800</c:v>
                </c:pt>
                <c:pt idx="85890">
                  <c:v>1571684400</c:v>
                </c:pt>
                <c:pt idx="85891">
                  <c:v>1571688000</c:v>
                </c:pt>
                <c:pt idx="85892">
                  <c:v>1571691600</c:v>
                </c:pt>
                <c:pt idx="85893">
                  <c:v>1571695200</c:v>
                </c:pt>
                <c:pt idx="85894">
                  <c:v>1571698800</c:v>
                </c:pt>
                <c:pt idx="85895">
                  <c:v>1571702400</c:v>
                </c:pt>
                <c:pt idx="85896">
                  <c:v>1571706000</c:v>
                </c:pt>
                <c:pt idx="85897">
                  <c:v>1571709600</c:v>
                </c:pt>
                <c:pt idx="85898">
                  <c:v>1571713200</c:v>
                </c:pt>
                <c:pt idx="85899">
                  <c:v>1571716800</c:v>
                </c:pt>
                <c:pt idx="85900">
                  <c:v>1571720400</c:v>
                </c:pt>
                <c:pt idx="85901">
                  <c:v>1571724000</c:v>
                </c:pt>
                <c:pt idx="85902">
                  <c:v>1571727600</c:v>
                </c:pt>
                <c:pt idx="85903">
                  <c:v>1571731200</c:v>
                </c:pt>
                <c:pt idx="85904">
                  <c:v>1571734800</c:v>
                </c:pt>
                <c:pt idx="85905">
                  <c:v>1571738400</c:v>
                </c:pt>
                <c:pt idx="85906">
                  <c:v>1571742000</c:v>
                </c:pt>
                <c:pt idx="85907">
                  <c:v>1571745600</c:v>
                </c:pt>
                <c:pt idx="85908">
                  <c:v>1571749200</c:v>
                </c:pt>
                <c:pt idx="85909">
                  <c:v>1571752800</c:v>
                </c:pt>
                <c:pt idx="85910">
                  <c:v>1571756400</c:v>
                </c:pt>
                <c:pt idx="85911">
                  <c:v>1571760000</c:v>
                </c:pt>
                <c:pt idx="85912">
                  <c:v>1571763600</c:v>
                </c:pt>
                <c:pt idx="85913">
                  <c:v>1571767200</c:v>
                </c:pt>
                <c:pt idx="85914">
                  <c:v>1571770800</c:v>
                </c:pt>
                <c:pt idx="85915">
                  <c:v>1571774400</c:v>
                </c:pt>
                <c:pt idx="85916">
                  <c:v>1571778000</c:v>
                </c:pt>
                <c:pt idx="85917">
                  <c:v>1571781600</c:v>
                </c:pt>
                <c:pt idx="85918">
                  <c:v>1571785200</c:v>
                </c:pt>
                <c:pt idx="85919">
                  <c:v>1571788800</c:v>
                </c:pt>
                <c:pt idx="85920">
                  <c:v>1571792400</c:v>
                </c:pt>
                <c:pt idx="85921">
                  <c:v>1571796000</c:v>
                </c:pt>
                <c:pt idx="85922">
                  <c:v>1571799600</c:v>
                </c:pt>
                <c:pt idx="85923">
                  <c:v>1571803200</c:v>
                </c:pt>
                <c:pt idx="85924">
                  <c:v>1571806800</c:v>
                </c:pt>
                <c:pt idx="85925">
                  <c:v>1571810400</c:v>
                </c:pt>
                <c:pt idx="85926">
                  <c:v>1571814000</c:v>
                </c:pt>
                <c:pt idx="85927">
                  <c:v>1571817600</c:v>
                </c:pt>
                <c:pt idx="85928">
                  <c:v>1571821200</c:v>
                </c:pt>
                <c:pt idx="85929">
                  <c:v>1571824800</c:v>
                </c:pt>
                <c:pt idx="85930">
                  <c:v>1571828400</c:v>
                </c:pt>
                <c:pt idx="85931">
                  <c:v>1571832000</c:v>
                </c:pt>
                <c:pt idx="85932">
                  <c:v>1571835600</c:v>
                </c:pt>
                <c:pt idx="85933">
                  <c:v>1571839200</c:v>
                </c:pt>
                <c:pt idx="85934">
                  <c:v>1571842800</c:v>
                </c:pt>
                <c:pt idx="85935">
                  <c:v>1571846400</c:v>
                </c:pt>
                <c:pt idx="85936">
                  <c:v>1571850000</c:v>
                </c:pt>
                <c:pt idx="85937">
                  <c:v>1571853600</c:v>
                </c:pt>
                <c:pt idx="85938">
                  <c:v>1571857200</c:v>
                </c:pt>
                <c:pt idx="85939">
                  <c:v>1571860800</c:v>
                </c:pt>
                <c:pt idx="85940">
                  <c:v>1571864400</c:v>
                </c:pt>
                <c:pt idx="85941">
                  <c:v>1571868000</c:v>
                </c:pt>
                <c:pt idx="85942">
                  <c:v>1571871600</c:v>
                </c:pt>
                <c:pt idx="85943">
                  <c:v>1571875200</c:v>
                </c:pt>
                <c:pt idx="85944">
                  <c:v>1571878800</c:v>
                </c:pt>
                <c:pt idx="85945">
                  <c:v>1571882400</c:v>
                </c:pt>
                <c:pt idx="85946">
                  <c:v>1571886000</c:v>
                </c:pt>
                <c:pt idx="85947">
                  <c:v>1571889600</c:v>
                </c:pt>
                <c:pt idx="85948">
                  <c:v>1571893200</c:v>
                </c:pt>
                <c:pt idx="85949">
                  <c:v>1571896800</c:v>
                </c:pt>
                <c:pt idx="85950">
                  <c:v>1571900400</c:v>
                </c:pt>
                <c:pt idx="85951">
                  <c:v>1571904000</c:v>
                </c:pt>
                <c:pt idx="85952">
                  <c:v>1571907600</c:v>
                </c:pt>
                <c:pt idx="85953">
                  <c:v>1571911200</c:v>
                </c:pt>
                <c:pt idx="85954">
                  <c:v>1571914800</c:v>
                </c:pt>
                <c:pt idx="85955">
                  <c:v>1571918400</c:v>
                </c:pt>
                <c:pt idx="85956">
                  <c:v>1571922000</c:v>
                </c:pt>
                <c:pt idx="85957">
                  <c:v>1571925600</c:v>
                </c:pt>
                <c:pt idx="85958">
                  <c:v>1571929200</c:v>
                </c:pt>
                <c:pt idx="85959">
                  <c:v>1571932800</c:v>
                </c:pt>
                <c:pt idx="85960">
                  <c:v>1571936400</c:v>
                </c:pt>
                <c:pt idx="85961">
                  <c:v>1571940000</c:v>
                </c:pt>
                <c:pt idx="85962">
                  <c:v>1571943600</c:v>
                </c:pt>
                <c:pt idx="85963">
                  <c:v>1571947200</c:v>
                </c:pt>
                <c:pt idx="85964">
                  <c:v>1571950800</c:v>
                </c:pt>
                <c:pt idx="85965">
                  <c:v>1571954400</c:v>
                </c:pt>
                <c:pt idx="85966">
                  <c:v>1571958000</c:v>
                </c:pt>
                <c:pt idx="85967">
                  <c:v>1571961600</c:v>
                </c:pt>
                <c:pt idx="85968">
                  <c:v>1571965200</c:v>
                </c:pt>
                <c:pt idx="85969">
                  <c:v>1571968800</c:v>
                </c:pt>
                <c:pt idx="85970">
                  <c:v>1571972400</c:v>
                </c:pt>
                <c:pt idx="85971">
                  <c:v>1571976000</c:v>
                </c:pt>
                <c:pt idx="85972">
                  <c:v>1571979600</c:v>
                </c:pt>
                <c:pt idx="85973">
                  <c:v>1571983200</c:v>
                </c:pt>
                <c:pt idx="85974">
                  <c:v>1571986800</c:v>
                </c:pt>
                <c:pt idx="85975">
                  <c:v>1571990400</c:v>
                </c:pt>
                <c:pt idx="85976">
                  <c:v>1571994000</c:v>
                </c:pt>
                <c:pt idx="85977">
                  <c:v>1571997600</c:v>
                </c:pt>
                <c:pt idx="85978">
                  <c:v>1572001200</c:v>
                </c:pt>
                <c:pt idx="85979">
                  <c:v>1572004800</c:v>
                </c:pt>
                <c:pt idx="85980">
                  <c:v>1572008400</c:v>
                </c:pt>
                <c:pt idx="85981">
                  <c:v>1572012000</c:v>
                </c:pt>
                <c:pt idx="85982">
                  <c:v>1572015600</c:v>
                </c:pt>
                <c:pt idx="85983">
                  <c:v>1572019200</c:v>
                </c:pt>
                <c:pt idx="85984">
                  <c:v>1572022800</c:v>
                </c:pt>
                <c:pt idx="85985">
                  <c:v>1572026400</c:v>
                </c:pt>
                <c:pt idx="85986">
                  <c:v>1572030000</c:v>
                </c:pt>
                <c:pt idx="85987">
                  <c:v>1572033600</c:v>
                </c:pt>
                <c:pt idx="85988">
                  <c:v>1572037200</c:v>
                </c:pt>
                <c:pt idx="85989">
                  <c:v>1572040800</c:v>
                </c:pt>
                <c:pt idx="85990">
                  <c:v>1572044400</c:v>
                </c:pt>
                <c:pt idx="85991">
                  <c:v>1572048000</c:v>
                </c:pt>
                <c:pt idx="85992">
                  <c:v>1572051600</c:v>
                </c:pt>
                <c:pt idx="85993">
                  <c:v>1572055200</c:v>
                </c:pt>
                <c:pt idx="85994">
                  <c:v>1572058800</c:v>
                </c:pt>
                <c:pt idx="85995">
                  <c:v>1572062400</c:v>
                </c:pt>
                <c:pt idx="85996">
                  <c:v>1572066000</c:v>
                </c:pt>
                <c:pt idx="85997">
                  <c:v>1572069600</c:v>
                </c:pt>
                <c:pt idx="85998">
                  <c:v>1572073200</c:v>
                </c:pt>
                <c:pt idx="85999">
                  <c:v>1572076800</c:v>
                </c:pt>
                <c:pt idx="86000">
                  <c:v>1572080400</c:v>
                </c:pt>
                <c:pt idx="86001">
                  <c:v>1572084000</c:v>
                </c:pt>
                <c:pt idx="86002">
                  <c:v>1572087600</c:v>
                </c:pt>
                <c:pt idx="86003">
                  <c:v>1572091200</c:v>
                </c:pt>
                <c:pt idx="86004">
                  <c:v>1572094800</c:v>
                </c:pt>
                <c:pt idx="86005">
                  <c:v>1572098400</c:v>
                </c:pt>
                <c:pt idx="86006">
                  <c:v>1572102000</c:v>
                </c:pt>
                <c:pt idx="86007">
                  <c:v>1572105600</c:v>
                </c:pt>
                <c:pt idx="86008">
                  <c:v>1572109200</c:v>
                </c:pt>
                <c:pt idx="86009">
                  <c:v>1572112800</c:v>
                </c:pt>
                <c:pt idx="86010">
                  <c:v>1572116400</c:v>
                </c:pt>
                <c:pt idx="86011">
                  <c:v>1572120000</c:v>
                </c:pt>
                <c:pt idx="86012">
                  <c:v>1572123600</c:v>
                </c:pt>
                <c:pt idx="86013">
                  <c:v>1572127200</c:v>
                </c:pt>
                <c:pt idx="86014">
                  <c:v>1572130800</c:v>
                </c:pt>
                <c:pt idx="86015">
                  <c:v>1572134400</c:v>
                </c:pt>
                <c:pt idx="86016">
                  <c:v>1572138000</c:v>
                </c:pt>
                <c:pt idx="86017">
                  <c:v>1572141600</c:v>
                </c:pt>
                <c:pt idx="86018">
                  <c:v>1572145200</c:v>
                </c:pt>
                <c:pt idx="86019">
                  <c:v>1572148800</c:v>
                </c:pt>
                <c:pt idx="86020">
                  <c:v>1572152400</c:v>
                </c:pt>
                <c:pt idx="86021">
                  <c:v>1572156000</c:v>
                </c:pt>
                <c:pt idx="86022">
                  <c:v>1572159600</c:v>
                </c:pt>
                <c:pt idx="86023">
                  <c:v>1572163200</c:v>
                </c:pt>
                <c:pt idx="86024">
                  <c:v>1572166800</c:v>
                </c:pt>
                <c:pt idx="86025">
                  <c:v>1572170400</c:v>
                </c:pt>
                <c:pt idx="86026">
                  <c:v>1572174000</c:v>
                </c:pt>
                <c:pt idx="86027">
                  <c:v>1572177600</c:v>
                </c:pt>
                <c:pt idx="86028">
                  <c:v>1572181200</c:v>
                </c:pt>
                <c:pt idx="86029">
                  <c:v>1572184800</c:v>
                </c:pt>
                <c:pt idx="86030">
                  <c:v>1572188400</c:v>
                </c:pt>
                <c:pt idx="86031">
                  <c:v>1572192000</c:v>
                </c:pt>
                <c:pt idx="86032">
                  <c:v>1572195600</c:v>
                </c:pt>
                <c:pt idx="86033">
                  <c:v>1572199200</c:v>
                </c:pt>
                <c:pt idx="86034">
                  <c:v>1572202800</c:v>
                </c:pt>
                <c:pt idx="86035">
                  <c:v>1572206400</c:v>
                </c:pt>
                <c:pt idx="86036">
                  <c:v>1572210000</c:v>
                </c:pt>
                <c:pt idx="86037">
                  <c:v>1572213600</c:v>
                </c:pt>
                <c:pt idx="86038">
                  <c:v>1572217200</c:v>
                </c:pt>
                <c:pt idx="86039">
                  <c:v>1572220800</c:v>
                </c:pt>
                <c:pt idx="86040">
                  <c:v>1572224400</c:v>
                </c:pt>
                <c:pt idx="86041">
                  <c:v>1572228000</c:v>
                </c:pt>
                <c:pt idx="86042">
                  <c:v>1572231600</c:v>
                </c:pt>
                <c:pt idx="86043">
                  <c:v>1572235200</c:v>
                </c:pt>
                <c:pt idx="86044">
                  <c:v>1572238800</c:v>
                </c:pt>
                <c:pt idx="86045">
                  <c:v>1572242400</c:v>
                </c:pt>
                <c:pt idx="86046">
                  <c:v>1572246000</c:v>
                </c:pt>
                <c:pt idx="86047">
                  <c:v>1572249600</c:v>
                </c:pt>
                <c:pt idx="86048">
                  <c:v>1572253200</c:v>
                </c:pt>
                <c:pt idx="86049">
                  <c:v>1572256800</c:v>
                </c:pt>
                <c:pt idx="86050">
                  <c:v>1572260400</c:v>
                </c:pt>
                <c:pt idx="86051">
                  <c:v>1572264000</c:v>
                </c:pt>
                <c:pt idx="86052">
                  <c:v>1572267600</c:v>
                </c:pt>
                <c:pt idx="86053">
                  <c:v>1572271200</c:v>
                </c:pt>
                <c:pt idx="86054">
                  <c:v>1572274800</c:v>
                </c:pt>
                <c:pt idx="86055">
                  <c:v>1572278400</c:v>
                </c:pt>
                <c:pt idx="86056">
                  <c:v>1572282000</c:v>
                </c:pt>
                <c:pt idx="86057">
                  <c:v>1572285600</c:v>
                </c:pt>
                <c:pt idx="86058">
                  <c:v>1572289200</c:v>
                </c:pt>
                <c:pt idx="86059">
                  <c:v>1572292800</c:v>
                </c:pt>
                <c:pt idx="86060">
                  <c:v>1572296400</c:v>
                </c:pt>
                <c:pt idx="86061">
                  <c:v>1572300000</c:v>
                </c:pt>
                <c:pt idx="86062">
                  <c:v>1572303600</c:v>
                </c:pt>
                <c:pt idx="86063">
                  <c:v>1572307200</c:v>
                </c:pt>
                <c:pt idx="86064">
                  <c:v>1572310800</c:v>
                </c:pt>
                <c:pt idx="86065">
                  <c:v>1572314400</c:v>
                </c:pt>
                <c:pt idx="86066">
                  <c:v>1572318000</c:v>
                </c:pt>
                <c:pt idx="86067">
                  <c:v>1572321600</c:v>
                </c:pt>
                <c:pt idx="86068">
                  <c:v>1572325200</c:v>
                </c:pt>
                <c:pt idx="86069">
                  <c:v>1572328800</c:v>
                </c:pt>
                <c:pt idx="86070">
                  <c:v>1572332400</c:v>
                </c:pt>
                <c:pt idx="86071">
                  <c:v>1572336000</c:v>
                </c:pt>
                <c:pt idx="86072">
                  <c:v>1572339600</c:v>
                </c:pt>
                <c:pt idx="86073">
                  <c:v>1572343200</c:v>
                </c:pt>
                <c:pt idx="86074">
                  <c:v>1572346800</c:v>
                </c:pt>
                <c:pt idx="86075">
                  <c:v>1572350400</c:v>
                </c:pt>
                <c:pt idx="86076">
                  <c:v>1572354000</c:v>
                </c:pt>
                <c:pt idx="86077">
                  <c:v>1572357600</c:v>
                </c:pt>
                <c:pt idx="86078">
                  <c:v>1572361200</c:v>
                </c:pt>
                <c:pt idx="86079">
                  <c:v>1572364800</c:v>
                </c:pt>
                <c:pt idx="86080">
                  <c:v>1572368400</c:v>
                </c:pt>
                <c:pt idx="86081">
                  <c:v>1572372000</c:v>
                </c:pt>
                <c:pt idx="86082">
                  <c:v>1572375600</c:v>
                </c:pt>
                <c:pt idx="86083">
                  <c:v>1572379200</c:v>
                </c:pt>
                <c:pt idx="86084">
                  <c:v>1572382800</c:v>
                </c:pt>
                <c:pt idx="86085">
                  <c:v>1572386400</c:v>
                </c:pt>
                <c:pt idx="86086">
                  <c:v>1572390000</c:v>
                </c:pt>
                <c:pt idx="86087">
                  <c:v>1572393600</c:v>
                </c:pt>
                <c:pt idx="86088">
                  <c:v>1572397200</c:v>
                </c:pt>
                <c:pt idx="86089">
                  <c:v>1572400800</c:v>
                </c:pt>
                <c:pt idx="86090">
                  <c:v>1572404400</c:v>
                </c:pt>
                <c:pt idx="86091">
                  <c:v>1572408000</c:v>
                </c:pt>
                <c:pt idx="86092">
                  <c:v>1572411600</c:v>
                </c:pt>
                <c:pt idx="86093">
                  <c:v>1572415200</c:v>
                </c:pt>
                <c:pt idx="86094">
                  <c:v>1572418800</c:v>
                </c:pt>
                <c:pt idx="86095">
                  <c:v>1572422400</c:v>
                </c:pt>
                <c:pt idx="86096">
                  <c:v>1572426000</c:v>
                </c:pt>
                <c:pt idx="86097">
                  <c:v>1572429600</c:v>
                </c:pt>
                <c:pt idx="86098">
                  <c:v>1572433200</c:v>
                </c:pt>
                <c:pt idx="86099">
                  <c:v>1572436800</c:v>
                </c:pt>
                <c:pt idx="86100">
                  <c:v>1572440400</c:v>
                </c:pt>
                <c:pt idx="86101">
                  <c:v>1572444000</c:v>
                </c:pt>
                <c:pt idx="86102">
                  <c:v>1572447600</c:v>
                </c:pt>
                <c:pt idx="86103">
                  <c:v>1572451200</c:v>
                </c:pt>
                <c:pt idx="86104">
                  <c:v>1572454800</c:v>
                </c:pt>
                <c:pt idx="86105">
                  <c:v>1572458400</c:v>
                </c:pt>
                <c:pt idx="86106">
                  <c:v>1572462000</c:v>
                </c:pt>
                <c:pt idx="86107">
                  <c:v>1572465600</c:v>
                </c:pt>
                <c:pt idx="86108">
                  <c:v>1572469200</c:v>
                </c:pt>
                <c:pt idx="86109">
                  <c:v>1572472800</c:v>
                </c:pt>
                <c:pt idx="86110">
                  <c:v>1572476400</c:v>
                </c:pt>
                <c:pt idx="86111">
                  <c:v>1572480000</c:v>
                </c:pt>
                <c:pt idx="86112">
                  <c:v>1572483600</c:v>
                </c:pt>
                <c:pt idx="86113">
                  <c:v>1572487200</c:v>
                </c:pt>
                <c:pt idx="86114">
                  <c:v>1572490800</c:v>
                </c:pt>
                <c:pt idx="86115">
                  <c:v>1572494400</c:v>
                </c:pt>
                <c:pt idx="86116">
                  <c:v>1572498000</c:v>
                </c:pt>
                <c:pt idx="86117">
                  <c:v>1572501600</c:v>
                </c:pt>
                <c:pt idx="86118">
                  <c:v>1572505200</c:v>
                </c:pt>
                <c:pt idx="86119">
                  <c:v>1572508800</c:v>
                </c:pt>
                <c:pt idx="86120">
                  <c:v>1572512400</c:v>
                </c:pt>
                <c:pt idx="86121">
                  <c:v>1572516000</c:v>
                </c:pt>
                <c:pt idx="86122">
                  <c:v>1572519600</c:v>
                </c:pt>
                <c:pt idx="86123">
                  <c:v>1572523200</c:v>
                </c:pt>
                <c:pt idx="86124">
                  <c:v>1572526800</c:v>
                </c:pt>
                <c:pt idx="86125">
                  <c:v>1572530400</c:v>
                </c:pt>
                <c:pt idx="86126">
                  <c:v>1572534000</c:v>
                </c:pt>
                <c:pt idx="86127">
                  <c:v>1572537600</c:v>
                </c:pt>
                <c:pt idx="86128">
                  <c:v>1572541200</c:v>
                </c:pt>
                <c:pt idx="86129">
                  <c:v>1572544800</c:v>
                </c:pt>
                <c:pt idx="86130">
                  <c:v>1572548400</c:v>
                </c:pt>
                <c:pt idx="86131">
                  <c:v>1572552000</c:v>
                </c:pt>
                <c:pt idx="86132">
                  <c:v>1572555600</c:v>
                </c:pt>
                <c:pt idx="86133">
                  <c:v>1572559200</c:v>
                </c:pt>
                <c:pt idx="86134">
                  <c:v>1572562800</c:v>
                </c:pt>
                <c:pt idx="86135">
                  <c:v>1572566400</c:v>
                </c:pt>
                <c:pt idx="86136">
                  <c:v>1572570000</c:v>
                </c:pt>
                <c:pt idx="86137">
                  <c:v>1572573600</c:v>
                </c:pt>
                <c:pt idx="86138">
                  <c:v>1572577200</c:v>
                </c:pt>
                <c:pt idx="86139">
                  <c:v>1572580800</c:v>
                </c:pt>
                <c:pt idx="86140">
                  <c:v>1572584400</c:v>
                </c:pt>
                <c:pt idx="86141">
                  <c:v>1572588000</c:v>
                </c:pt>
                <c:pt idx="86142">
                  <c:v>1572591600</c:v>
                </c:pt>
                <c:pt idx="86143">
                  <c:v>1572595200</c:v>
                </c:pt>
                <c:pt idx="86144">
                  <c:v>1572598800</c:v>
                </c:pt>
                <c:pt idx="86145">
                  <c:v>1572602400</c:v>
                </c:pt>
                <c:pt idx="86146">
                  <c:v>1572606000</c:v>
                </c:pt>
                <c:pt idx="86147">
                  <c:v>1572609600</c:v>
                </c:pt>
                <c:pt idx="86148">
                  <c:v>1572613200</c:v>
                </c:pt>
                <c:pt idx="86149">
                  <c:v>1572616800</c:v>
                </c:pt>
                <c:pt idx="86150">
                  <c:v>1572620400</c:v>
                </c:pt>
                <c:pt idx="86151">
                  <c:v>1572624000</c:v>
                </c:pt>
                <c:pt idx="86152">
                  <c:v>1572627600</c:v>
                </c:pt>
                <c:pt idx="86153">
                  <c:v>1572631200</c:v>
                </c:pt>
                <c:pt idx="86154">
                  <c:v>1572634800</c:v>
                </c:pt>
                <c:pt idx="86155">
                  <c:v>1572638400</c:v>
                </c:pt>
                <c:pt idx="86156">
                  <c:v>1572642000</c:v>
                </c:pt>
                <c:pt idx="86157">
                  <c:v>1572645600</c:v>
                </c:pt>
                <c:pt idx="86158">
                  <c:v>1572649200</c:v>
                </c:pt>
                <c:pt idx="86159">
                  <c:v>1572652800</c:v>
                </c:pt>
                <c:pt idx="86160">
                  <c:v>1572656400</c:v>
                </c:pt>
                <c:pt idx="86161">
                  <c:v>1572660000</c:v>
                </c:pt>
                <c:pt idx="86162">
                  <c:v>1572663600</c:v>
                </c:pt>
                <c:pt idx="86163">
                  <c:v>1572667200</c:v>
                </c:pt>
                <c:pt idx="86164">
                  <c:v>1572670800</c:v>
                </c:pt>
                <c:pt idx="86165">
                  <c:v>1572674400</c:v>
                </c:pt>
                <c:pt idx="86166">
                  <c:v>1572678000</c:v>
                </c:pt>
                <c:pt idx="86167">
                  <c:v>1572681600</c:v>
                </c:pt>
                <c:pt idx="86168">
                  <c:v>1572685200</c:v>
                </c:pt>
                <c:pt idx="86169">
                  <c:v>1572688800</c:v>
                </c:pt>
                <c:pt idx="86170">
                  <c:v>1572692400</c:v>
                </c:pt>
                <c:pt idx="86171">
                  <c:v>1572696000</c:v>
                </c:pt>
                <c:pt idx="86172">
                  <c:v>1572699600</c:v>
                </c:pt>
                <c:pt idx="86173">
                  <c:v>1572703200</c:v>
                </c:pt>
                <c:pt idx="86174">
                  <c:v>1572706800</c:v>
                </c:pt>
                <c:pt idx="86175">
                  <c:v>1572710400</c:v>
                </c:pt>
                <c:pt idx="86176">
                  <c:v>1572714000</c:v>
                </c:pt>
                <c:pt idx="86177">
                  <c:v>1572717600</c:v>
                </c:pt>
                <c:pt idx="86178">
                  <c:v>1572721200</c:v>
                </c:pt>
                <c:pt idx="86179">
                  <c:v>1572724800</c:v>
                </c:pt>
                <c:pt idx="86180">
                  <c:v>1572728400</c:v>
                </c:pt>
                <c:pt idx="86181">
                  <c:v>1572732000</c:v>
                </c:pt>
                <c:pt idx="86182">
                  <c:v>1572735600</c:v>
                </c:pt>
                <c:pt idx="86183">
                  <c:v>1572739200</c:v>
                </c:pt>
                <c:pt idx="86184">
                  <c:v>1572742800</c:v>
                </c:pt>
                <c:pt idx="86185">
                  <c:v>1572746400</c:v>
                </c:pt>
                <c:pt idx="86186">
                  <c:v>1572750000</c:v>
                </c:pt>
                <c:pt idx="86187">
                  <c:v>1572753600</c:v>
                </c:pt>
                <c:pt idx="86188">
                  <c:v>1572757200</c:v>
                </c:pt>
                <c:pt idx="86189">
                  <c:v>1572760800</c:v>
                </c:pt>
                <c:pt idx="86190">
                  <c:v>1572764400</c:v>
                </c:pt>
                <c:pt idx="86191">
                  <c:v>1572768000</c:v>
                </c:pt>
                <c:pt idx="86192">
                  <c:v>1572771600</c:v>
                </c:pt>
                <c:pt idx="86193">
                  <c:v>1572775200</c:v>
                </c:pt>
                <c:pt idx="86194">
                  <c:v>1572778800</c:v>
                </c:pt>
                <c:pt idx="86195">
                  <c:v>1572782400</c:v>
                </c:pt>
                <c:pt idx="86196">
                  <c:v>1572786000</c:v>
                </c:pt>
                <c:pt idx="86197">
                  <c:v>1572789600</c:v>
                </c:pt>
                <c:pt idx="86198">
                  <c:v>1572793200</c:v>
                </c:pt>
                <c:pt idx="86199">
                  <c:v>1572796800</c:v>
                </c:pt>
                <c:pt idx="86200">
                  <c:v>1572800400</c:v>
                </c:pt>
                <c:pt idx="86201">
                  <c:v>1572804000</c:v>
                </c:pt>
                <c:pt idx="86202">
                  <c:v>1572807600</c:v>
                </c:pt>
                <c:pt idx="86203">
                  <c:v>1572811200</c:v>
                </c:pt>
                <c:pt idx="86204">
                  <c:v>1572814800</c:v>
                </c:pt>
                <c:pt idx="86205">
                  <c:v>1572818400</c:v>
                </c:pt>
                <c:pt idx="86206">
                  <c:v>1572822000</c:v>
                </c:pt>
                <c:pt idx="86207">
                  <c:v>1572825600</c:v>
                </c:pt>
                <c:pt idx="86208">
                  <c:v>1572829200</c:v>
                </c:pt>
                <c:pt idx="86209">
                  <c:v>1572832800</c:v>
                </c:pt>
                <c:pt idx="86210">
                  <c:v>1572836400</c:v>
                </c:pt>
                <c:pt idx="86211">
                  <c:v>1572840000</c:v>
                </c:pt>
                <c:pt idx="86212">
                  <c:v>1572843600</c:v>
                </c:pt>
                <c:pt idx="86213">
                  <c:v>1572847200</c:v>
                </c:pt>
                <c:pt idx="86214">
                  <c:v>1572850800</c:v>
                </c:pt>
                <c:pt idx="86215">
                  <c:v>1572854400</c:v>
                </c:pt>
                <c:pt idx="86216">
                  <c:v>1572858000</c:v>
                </c:pt>
                <c:pt idx="86217">
                  <c:v>1572861600</c:v>
                </c:pt>
                <c:pt idx="86218">
                  <c:v>1572865200</c:v>
                </c:pt>
                <c:pt idx="86219">
                  <c:v>1572868800</c:v>
                </c:pt>
                <c:pt idx="86220">
                  <c:v>1572872400</c:v>
                </c:pt>
                <c:pt idx="86221">
                  <c:v>1572876000</c:v>
                </c:pt>
                <c:pt idx="86222">
                  <c:v>1572879600</c:v>
                </c:pt>
                <c:pt idx="86223">
                  <c:v>1572883200</c:v>
                </c:pt>
                <c:pt idx="86224">
                  <c:v>1572886800</c:v>
                </c:pt>
                <c:pt idx="86225">
                  <c:v>1572890400</c:v>
                </c:pt>
                <c:pt idx="86226">
                  <c:v>1572894000</c:v>
                </c:pt>
                <c:pt idx="86227">
                  <c:v>1572897600</c:v>
                </c:pt>
                <c:pt idx="86228">
                  <c:v>1572901200</c:v>
                </c:pt>
                <c:pt idx="86229">
                  <c:v>1572904800</c:v>
                </c:pt>
                <c:pt idx="86230">
                  <c:v>1572908400</c:v>
                </c:pt>
                <c:pt idx="86231">
                  <c:v>1572912000</c:v>
                </c:pt>
                <c:pt idx="86232">
                  <c:v>1572915600</c:v>
                </c:pt>
                <c:pt idx="86233">
                  <c:v>1572919200</c:v>
                </c:pt>
                <c:pt idx="86234">
                  <c:v>1572922800</c:v>
                </c:pt>
                <c:pt idx="86235">
                  <c:v>1572926400</c:v>
                </c:pt>
                <c:pt idx="86236">
                  <c:v>1572930000</c:v>
                </c:pt>
                <c:pt idx="86237">
                  <c:v>1572933600</c:v>
                </c:pt>
                <c:pt idx="86238">
                  <c:v>1572937200</c:v>
                </c:pt>
                <c:pt idx="86239">
                  <c:v>1572940800</c:v>
                </c:pt>
                <c:pt idx="86240">
                  <c:v>1572944400</c:v>
                </c:pt>
                <c:pt idx="86241">
                  <c:v>1572948000</c:v>
                </c:pt>
                <c:pt idx="86242">
                  <c:v>1572951600</c:v>
                </c:pt>
                <c:pt idx="86243">
                  <c:v>1572955200</c:v>
                </c:pt>
                <c:pt idx="86244">
                  <c:v>1572958800</c:v>
                </c:pt>
                <c:pt idx="86245">
                  <c:v>1572962400</c:v>
                </c:pt>
                <c:pt idx="86246">
                  <c:v>1572966000</c:v>
                </c:pt>
                <c:pt idx="86247">
                  <c:v>1572969600</c:v>
                </c:pt>
                <c:pt idx="86248">
                  <c:v>1572973200</c:v>
                </c:pt>
                <c:pt idx="86249">
                  <c:v>1572976800</c:v>
                </c:pt>
                <c:pt idx="86250">
                  <c:v>1572980400</c:v>
                </c:pt>
                <c:pt idx="86251">
                  <c:v>1572984000</c:v>
                </c:pt>
                <c:pt idx="86252">
                  <c:v>1572987600</c:v>
                </c:pt>
                <c:pt idx="86253">
                  <c:v>1572991200</c:v>
                </c:pt>
                <c:pt idx="86254">
                  <c:v>1572994800</c:v>
                </c:pt>
                <c:pt idx="86255">
                  <c:v>1572998400</c:v>
                </c:pt>
                <c:pt idx="86256">
                  <c:v>1573002000</c:v>
                </c:pt>
                <c:pt idx="86257">
                  <c:v>1573005600</c:v>
                </c:pt>
                <c:pt idx="86258">
                  <c:v>1573009200</c:v>
                </c:pt>
                <c:pt idx="86259">
                  <c:v>1573012800</c:v>
                </c:pt>
                <c:pt idx="86260">
                  <c:v>1573016400</c:v>
                </c:pt>
                <c:pt idx="86261">
                  <c:v>1573020000</c:v>
                </c:pt>
                <c:pt idx="86262">
                  <c:v>1573023600</c:v>
                </c:pt>
                <c:pt idx="86263">
                  <c:v>1573027200</c:v>
                </c:pt>
                <c:pt idx="86264">
                  <c:v>1573030800</c:v>
                </c:pt>
                <c:pt idx="86265">
                  <c:v>1573034400</c:v>
                </c:pt>
                <c:pt idx="86266">
                  <c:v>1573038000</c:v>
                </c:pt>
                <c:pt idx="86267">
                  <c:v>1573041600</c:v>
                </c:pt>
                <c:pt idx="86268">
                  <c:v>1573045200</c:v>
                </c:pt>
                <c:pt idx="86269">
                  <c:v>1573048800</c:v>
                </c:pt>
                <c:pt idx="86270">
                  <c:v>1573052400</c:v>
                </c:pt>
                <c:pt idx="86271">
                  <c:v>1573056000</c:v>
                </c:pt>
                <c:pt idx="86272">
                  <c:v>1573059600</c:v>
                </c:pt>
                <c:pt idx="86273">
                  <c:v>1573063200</c:v>
                </c:pt>
                <c:pt idx="86274">
                  <c:v>1573066800</c:v>
                </c:pt>
                <c:pt idx="86275">
                  <c:v>1573070400</c:v>
                </c:pt>
                <c:pt idx="86276">
                  <c:v>1573074000</c:v>
                </c:pt>
                <c:pt idx="86277">
                  <c:v>1573077600</c:v>
                </c:pt>
                <c:pt idx="86278">
                  <c:v>1573081200</c:v>
                </c:pt>
                <c:pt idx="86279">
                  <c:v>1573084800</c:v>
                </c:pt>
                <c:pt idx="86280">
                  <c:v>1573088400</c:v>
                </c:pt>
                <c:pt idx="86281">
                  <c:v>1573092000</c:v>
                </c:pt>
                <c:pt idx="86282">
                  <c:v>1573095600</c:v>
                </c:pt>
                <c:pt idx="86283">
                  <c:v>1573099200</c:v>
                </c:pt>
                <c:pt idx="86284">
                  <c:v>1573102800</c:v>
                </c:pt>
                <c:pt idx="86285">
                  <c:v>1573106400</c:v>
                </c:pt>
                <c:pt idx="86286">
                  <c:v>1573110000</c:v>
                </c:pt>
                <c:pt idx="86287">
                  <c:v>1573113600</c:v>
                </c:pt>
                <c:pt idx="86288">
                  <c:v>1573117200</c:v>
                </c:pt>
                <c:pt idx="86289">
                  <c:v>1573120800</c:v>
                </c:pt>
                <c:pt idx="86290">
                  <c:v>1573124400</c:v>
                </c:pt>
                <c:pt idx="86291">
                  <c:v>1573128000</c:v>
                </c:pt>
                <c:pt idx="86292">
                  <c:v>1573131600</c:v>
                </c:pt>
                <c:pt idx="86293">
                  <c:v>1573135200</c:v>
                </c:pt>
                <c:pt idx="86294">
                  <c:v>1573138800</c:v>
                </c:pt>
                <c:pt idx="86295">
                  <c:v>1573142400</c:v>
                </c:pt>
                <c:pt idx="86296">
                  <c:v>1573146000</c:v>
                </c:pt>
                <c:pt idx="86297">
                  <c:v>1573149600</c:v>
                </c:pt>
                <c:pt idx="86298">
                  <c:v>1573153200</c:v>
                </c:pt>
                <c:pt idx="86299">
                  <c:v>1573156800</c:v>
                </c:pt>
                <c:pt idx="86300">
                  <c:v>1573160400</c:v>
                </c:pt>
                <c:pt idx="86301">
                  <c:v>1573164000</c:v>
                </c:pt>
                <c:pt idx="86302">
                  <c:v>1573167600</c:v>
                </c:pt>
                <c:pt idx="86303">
                  <c:v>1573171200</c:v>
                </c:pt>
                <c:pt idx="86304">
                  <c:v>1573174800</c:v>
                </c:pt>
                <c:pt idx="86305">
                  <c:v>1573178400</c:v>
                </c:pt>
                <c:pt idx="86306">
                  <c:v>1573182000</c:v>
                </c:pt>
                <c:pt idx="86307">
                  <c:v>1573185600</c:v>
                </c:pt>
                <c:pt idx="86308">
                  <c:v>1573189200</c:v>
                </c:pt>
                <c:pt idx="86309">
                  <c:v>1573192800</c:v>
                </c:pt>
                <c:pt idx="86310">
                  <c:v>1573196400</c:v>
                </c:pt>
                <c:pt idx="86311">
                  <c:v>1573200000</c:v>
                </c:pt>
                <c:pt idx="86312">
                  <c:v>1573203600</c:v>
                </c:pt>
                <c:pt idx="86313">
                  <c:v>1573207200</c:v>
                </c:pt>
                <c:pt idx="86314">
                  <c:v>1573210800</c:v>
                </c:pt>
                <c:pt idx="86315">
                  <c:v>1573214400</c:v>
                </c:pt>
                <c:pt idx="86316">
                  <c:v>1573218000</c:v>
                </c:pt>
                <c:pt idx="86317">
                  <c:v>1573221600</c:v>
                </c:pt>
                <c:pt idx="86318">
                  <c:v>1573225200</c:v>
                </c:pt>
                <c:pt idx="86319">
                  <c:v>1573228800</c:v>
                </c:pt>
                <c:pt idx="86320">
                  <c:v>1573232400</c:v>
                </c:pt>
                <c:pt idx="86321">
                  <c:v>1573236000</c:v>
                </c:pt>
                <c:pt idx="86322">
                  <c:v>1573239600</c:v>
                </c:pt>
                <c:pt idx="86323">
                  <c:v>1573243200</c:v>
                </c:pt>
                <c:pt idx="86324">
                  <c:v>1573246800</c:v>
                </c:pt>
                <c:pt idx="86325">
                  <c:v>1573250400</c:v>
                </c:pt>
                <c:pt idx="86326">
                  <c:v>1573254000</c:v>
                </c:pt>
                <c:pt idx="86327">
                  <c:v>1573257600</c:v>
                </c:pt>
                <c:pt idx="86328">
                  <c:v>1573261200</c:v>
                </c:pt>
                <c:pt idx="86329">
                  <c:v>1573264800</c:v>
                </c:pt>
                <c:pt idx="86330">
                  <c:v>1573268400</c:v>
                </c:pt>
                <c:pt idx="86331">
                  <c:v>1573272000</c:v>
                </c:pt>
                <c:pt idx="86332">
                  <c:v>1573275600</c:v>
                </c:pt>
                <c:pt idx="86333">
                  <c:v>1573279200</c:v>
                </c:pt>
                <c:pt idx="86334">
                  <c:v>1573282800</c:v>
                </c:pt>
                <c:pt idx="86335">
                  <c:v>1573286400</c:v>
                </c:pt>
                <c:pt idx="86336">
                  <c:v>1573290000</c:v>
                </c:pt>
                <c:pt idx="86337">
                  <c:v>1573293600</c:v>
                </c:pt>
                <c:pt idx="86338">
                  <c:v>1573297200</c:v>
                </c:pt>
                <c:pt idx="86339">
                  <c:v>1573300800</c:v>
                </c:pt>
                <c:pt idx="86340">
                  <c:v>1573304400</c:v>
                </c:pt>
                <c:pt idx="86341">
                  <c:v>1573308000</c:v>
                </c:pt>
                <c:pt idx="86342">
                  <c:v>1573311600</c:v>
                </c:pt>
                <c:pt idx="86343">
                  <c:v>1573315200</c:v>
                </c:pt>
                <c:pt idx="86344">
                  <c:v>1573318800</c:v>
                </c:pt>
                <c:pt idx="86345">
                  <c:v>1573322400</c:v>
                </c:pt>
                <c:pt idx="86346">
                  <c:v>1573326000</c:v>
                </c:pt>
                <c:pt idx="86347">
                  <c:v>1573329600</c:v>
                </c:pt>
                <c:pt idx="86348">
                  <c:v>1573333200</c:v>
                </c:pt>
                <c:pt idx="86349">
                  <c:v>1573336800</c:v>
                </c:pt>
                <c:pt idx="86350">
                  <c:v>1573340400</c:v>
                </c:pt>
                <c:pt idx="86351">
                  <c:v>1573344000</c:v>
                </c:pt>
                <c:pt idx="86352">
                  <c:v>1573347600</c:v>
                </c:pt>
                <c:pt idx="86353">
                  <c:v>1573351200</c:v>
                </c:pt>
                <c:pt idx="86354">
                  <c:v>1573354800</c:v>
                </c:pt>
                <c:pt idx="86355">
                  <c:v>1573358400</c:v>
                </c:pt>
                <c:pt idx="86356">
                  <c:v>1573362000</c:v>
                </c:pt>
                <c:pt idx="86357">
                  <c:v>1573365600</c:v>
                </c:pt>
                <c:pt idx="86358">
                  <c:v>1573369200</c:v>
                </c:pt>
                <c:pt idx="86359">
                  <c:v>1573372800</c:v>
                </c:pt>
                <c:pt idx="86360">
                  <c:v>1573376400</c:v>
                </c:pt>
                <c:pt idx="86361">
                  <c:v>1573380000</c:v>
                </c:pt>
                <c:pt idx="86362">
                  <c:v>1573383600</c:v>
                </c:pt>
                <c:pt idx="86363">
                  <c:v>1573387200</c:v>
                </c:pt>
                <c:pt idx="86364">
                  <c:v>1573390800</c:v>
                </c:pt>
                <c:pt idx="86365">
                  <c:v>1573394400</c:v>
                </c:pt>
                <c:pt idx="86366">
                  <c:v>1573398000</c:v>
                </c:pt>
                <c:pt idx="86367">
                  <c:v>1573401600</c:v>
                </c:pt>
                <c:pt idx="86368">
                  <c:v>1573405200</c:v>
                </c:pt>
                <c:pt idx="86369">
                  <c:v>1573408800</c:v>
                </c:pt>
                <c:pt idx="86370">
                  <c:v>1573412400</c:v>
                </c:pt>
                <c:pt idx="86371">
                  <c:v>1573416000</c:v>
                </c:pt>
                <c:pt idx="86372">
                  <c:v>1573419600</c:v>
                </c:pt>
                <c:pt idx="86373">
                  <c:v>1573423200</c:v>
                </c:pt>
                <c:pt idx="86374">
                  <c:v>1573426800</c:v>
                </c:pt>
                <c:pt idx="86375">
                  <c:v>1573430400</c:v>
                </c:pt>
                <c:pt idx="86376">
                  <c:v>1573434000</c:v>
                </c:pt>
                <c:pt idx="86377">
                  <c:v>1573437600</c:v>
                </c:pt>
                <c:pt idx="86378">
                  <c:v>1573441200</c:v>
                </c:pt>
                <c:pt idx="86379">
                  <c:v>1573444800</c:v>
                </c:pt>
                <c:pt idx="86380">
                  <c:v>1573448400</c:v>
                </c:pt>
                <c:pt idx="86381">
                  <c:v>1573452000</c:v>
                </c:pt>
                <c:pt idx="86382">
                  <c:v>1573455600</c:v>
                </c:pt>
                <c:pt idx="86383">
                  <c:v>1573459200</c:v>
                </c:pt>
                <c:pt idx="86384">
                  <c:v>1573462800</c:v>
                </c:pt>
                <c:pt idx="86385">
                  <c:v>1573466400</c:v>
                </c:pt>
                <c:pt idx="86386">
                  <c:v>1573470000</c:v>
                </c:pt>
                <c:pt idx="86387">
                  <c:v>1573473600</c:v>
                </c:pt>
                <c:pt idx="86388">
                  <c:v>1573477200</c:v>
                </c:pt>
                <c:pt idx="86389">
                  <c:v>1573480800</c:v>
                </c:pt>
                <c:pt idx="86390">
                  <c:v>1573484400</c:v>
                </c:pt>
                <c:pt idx="86391">
                  <c:v>1573488000</c:v>
                </c:pt>
                <c:pt idx="86392">
                  <c:v>1573491600</c:v>
                </c:pt>
                <c:pt idx="86393">
                  <c:v>1573495200</c:v>
                </c:pt>
                <c:pt idx="86394">
                  <c:v>1573498800</c:v>
                </c:pt>
                <c:pt idx="86395">
                  <c:v>1573502400</c:v>
                </c:pt>
                <c:pt idx="86396">
                  <c:v>1573506000</c:v>
                </c:pt>
                <c:pt idx="86397">
                  <c:v>1573509600</c:v>
                </c:pt>
                <c:pt idx="86398">
                  <c:v>1573513200</c:v>
                </c:pt>
                <c:pt idx="86399">
                  <c:v>1573516800</c:v>
                </c:pt>
                <c:pt idx="86400">
                  <c:v>1573520400</c:v>
                </c:pt>
                <c:pt idx="86401">
                  <c:v>1573524000</c:v>
                </c:pt>
                <c:pt idx="86402">
                  <c:v>1573527600</c:v>
                </c:pt>
                <c:pt idx="86403">
                  <c:v>1573531200</c:v>
                </c:pt>
                <c:pt idx="86404">
                  <c:v>1573534800</c:v>
                </c:pt>
                <c:pt idx="86405">
                  <c:v>1573538400</c:v>
                </c:pt>
                <c:pt idx="86406">
                  <c:v>1573542000</c:v>
                </c:pt>
                <c:pt idx="86407">
                  <c:v>1573545600</c:v>
                </c:pt>
                <c:pt idx="86408">
                  <c:v>1573549200</c:v>
                </c:pt>
                <c:pt idx="86409">
                  <c:v>1573552800</c:v>
                </c:pt>
                <c:pt idx="86410">
                  <c:v>1573556400</c:v>
                </c:pt>
                <c:pt idx="86411">
                  <c:v>1573560000</c:v>
                </c:pt>
                <c:pt idx="86412">
                  <c:v>1573563600</c:v>
                </c:pt>
                <c:pt idx="86413">
                  <c:v>1573567200</c:v>
                </c:pt>
                <c:pt idx="86414">
                  <c:v>1573570800</c:v>
                </c:pt>
                <c:pt idx="86415">
                  <c:v>1573574400</c:v>
                </c:pt>
                <c:pt idx="86416">
                  <c:v>1573578000</c:v>
                </c:pt>
                <c:pt idx="86417">
                  <c:v>1573581600</c:v>
                </c:pt>
                <c:pt idx="86418">
                  <c:v>1573585200</c:v>
                </c:pt>
                <c:pt idx="86419">
                  <c:v>1573588800</c:v>
                </c:pt>
                <c:pt idx="86420">
                  <c:v>1573592400</c:v>
                </c:pt>
                <c:pt idx="86421">
                  <c:v>1573596000</c:v>
                </c:pt>
                <c:pt idx="86422">
                  <c:v>1573599600</c:v>
                </c:pt>
                <c:pt idx="86423">
                  <c:v>1573603200</c:v>
                </c:pt>
                <c:pt idx="86424">
                  <c:v>1573606800</c:v>
                </c:pt>
                <c:pt idx="86425">
                  <c:v>1573610400</c:v>
                </c:pt>
                <c:pt idx="86426">
                  <c:v>1573614000</c:v>
                </c:pt>
                <c:pt idx="86427">
                  <c:v>1573617600</c:v>
                </c:pt>
                <c:pt idx="86428">
                  <c:v>1573621200</c:v>
                </c:pt>
                <c:pt idx="86429">
                  <c:v>1573624800</c:v>
                </c:pt>
                <c:pt idx="86430">
                  <c:v>1573628400</c:v>
                </c:pt>
                <c:pt idx="86431">
                  <c:v>1573632000</c:v>
                </c:pt>
                <c:pt idx="86432">
                  <c:v>1573635600</c:v>
                </c:pt>
                <c:pt idx="86433">
                  <c:v>1573639200</c:v>
                </c:pt>
                <c:pt idx="86434">
                  <c:v>1573642800</c:v>
                </c:pt>
                <c:pt idx="86435">
                  <c:v>1573646400</c:v>
                </c:pt>
                <c:pt idx="86436">
                  <c:v>1573650000</c:v>
                </c:pt>
                <c:pt idx="86437">
                  <c:v>1573653600</c:v>
                </c:pt>
                <c:pt idx="86438">
                  <c:v>1573657200</c:v>
                </c:pt>
                <c:pt idx="86439">
                  <c:v>1573660800</c:v>
                </c:pt>
                <c:pt idx="86440">
                  <c:v>1573664400</c:v>
                </c:pt>
                <c:pt idx="86441">
                  <c:v>1573668000</c:v>
                </c:pt>
                <c:pt idx="86442">
                  <c:v>1573671600</c:v>
                </c:pt>
                <c:pt idx="86443">
                  <c:v>1573675200</c:v>
                </c:pt>
                <c:pt idx="86444">
                  <c:v>1573678800</c:v>
                </c:pt>
                <c:pt idx="86445">
                  <c:v>1573682400</c:v>
                </c:pt>
                <c:pt idx="86446">
                  <c:v>1573686000</c:v>
                </c:pt>
                <c:pt idx="86447">
                  <c:v>1573689600</c:v>
                </c:pt>
                <c:pt idx="86448">
                  <c:v>1573693200</c:v>
                </c:pt>
                <c:pt idx="86449">
                  <c:v>1573696800</c:v>
                </c:pt>
                <c:pt idx="86450">
                  <c:v>1573700400</c:v>
                </c:pt>
                <c:pt idx="86451">
                  <c:v>1573704000</c:v>
                </c:pt>
                <c:pt idx="86452">
                  <c:v>1573707600</c:v>
                </c:pt>
                <c:pt idx="86453">
                  <c:v>1573711200</c:v>
                </c:pt>
                <c:pt idx="86454">
                  <c:v>1573714800</c:v>
                </c:pt>
                <c:pt idx="86455">
                  <c:v>1573718400</c:v>
                </c:pt>
                <c:pt idx="86456">
                  <c:v>1573722000</c:v>
                </c:pt>
                <c:pt idx="86457">
                  <c:v>1573725600</c:v>
                </c:pt>
                <c:pt idx="86458">
                  <c:v>1573729200</c:v>
                </c:pt>
                <c:pt idx="86459">
                  <c:v>1573732800</c:v>
                </c:pt>
                <c:pt idx="86460">
                  <c:v>1573736400</c:v>
                </c:pt>
                <c:pt idx="86461">
                  <c:v>1573740000</c:v>
                </c:pt>
                <c:pt idx="86462">
                  <c:v>1573743600</c:v>
                </c:pt>
                <c:pt idx="86463">
                  <c:v>1573747200</c:v>
                </c:pt>
                <c:pt idx="86464">
                  <c:v>1573750800</c:v>
                </c:pt>
                <c:pt idx="86465">
                  <c:v>1573754400</c:v>
                </c:pt>
                <c:pt idx="86466">
                  <c:v>1573758000</c:v>
                </c:pt>
                <c:pt idx="86467">
                  <c:v>1573761600</c:v>
                </c:pt>
                <c:pt idx="86468">
                  <c:v>1573765200</c:v>
                </c:pt>
                <c:pt idx="86469">
                  <c:v>1573768800</c:v>
                </c:pt>
                <c:pt idx="86470">
                  <c:v>1573772400</c:v>
                </c:pt>
                <c:pt idx="86471">
                  <c:v>1573776000</c:v>
                </c:pt>
                <c:pt idx="86472">
                  <c:v>1573779600</c:v>
                </c:pt>
                <c:pt idx="86473">
                  <c:v>1573783200</c:v>
                </c:pt>
                <c:pt idx="86474">
                  <c:v>1573786800</c:v>
                </c:pt>
                <c:pt idx="86475">
                  <c:v>1573790400</c:v>
                </c:pt>
                <c:pt idx="86476">
                  <c:v>1573794000</c:v>
                </c:pt>
                <c:pt idx="86477">
                  <c:v>1573797600</c:v>
                </c:pt>
                <c:pt idx="86478">
                  <c:v>1573801200</c:v>
                </c:pt>
                <c:pt idx="86479">
                  <c:v>1573804800</c:v>
                </c:pt>
                <c:pt idx="86480">
                  <c:v>1573808400</c:v>
                </c:pt>
                <c:pt idx="86481">
                  <c:v>1573812000</c:v>
                </c:pt>
                <c:pt idx="86482">
                  <c:v>1573815600</c:v>
                </c:pt>
                <c:pt idx="86483">
                  <c:v>1573819200</c:v>
                </c:pt>
                <c:pt idx="86484">
                  <c:v>1573822800</c:v>
                </c:pt>
                <c:pt idx="86485">
                  <c:v>1573826400</c:v>
                </c:pt>
                <c:pt idx="86486">
                  <c:v>1573830000</c:v>
                </c:pt>
                <c:pt idx="86487">
                  <c:v>1573833600</c:v>
                </c:pt>
                <c:pt idx="86488">
                  <c:v>1573837200</c:v>
                </c:pt>
                <c:pt idx="86489">
                  <c:v>1573840800</c:v>
                </c:pt>
                <c:pt idx="86490">
                  <c:v>1573844400</c:v>
                </c:pt>
                <c:pt idx="86491">
                  <c:v>1573848000</c:v>
                </c:pt>
                <c:pt idx="86492">
                  <c:v>1573851600</c:v>
                </c:pt>
                <c:pt idx="86493">
                  <c:v>1573855200</c:v>
                </c:pt>
                <c:pt idx="86494">
                  <c:v>1573858800</c:v>
                </c:pt>
                <c:pt idx="86495">
                  <c:v>1573862400</c:v>
                </c:pt>
                <c:pt idx="86496">
                  <c:v>1573866000</c:v>
                </c:pt>
                <c:pt idx="86497">
                  <c:v>1573869600</c:v>
                </c:pt>
                <c:pt idx="86498">
                  <c:v>1573873200</c:v>
                </c:pt>
                <c:pt idx="86499">
                  <c:v>1573876800</c:v>
                </c:pt>
                <c:pt idx="86500">
                  <c:v>1573880400</c:v>
                </c:pt>
                <c:pt idx="86501">
                  <c:v>1573884000</c:v>
                </c:pt>
                <c:pt idx="86502">
                  <c:v>1573887600</c:v>
                </c:pt>
                <c:pt idx="86503">
                  <c:v>1573891200</c:v>
                </c:pt>
                <c:pt idx="86504">
                  <c:v>1573894800</c:v>
                </c:pt>
                <c:pt idx="86505">
                  <c:v>1573898400</c:v>
                </c:pt>
                <c:pt idx="86506">
                  <c:v>1573902000</c:v>
                </c:pt>
                <c:pt idx="86507">
                  <c:v>1573905600</c:v>
                </c:pt>
                <c:pt idx="86508">
                  <c:v>1573909200</c:v>
                </c:pt>
                <c:pt idx="86509">
                  <c:v>1573912800</c:v>
                </c:pt>
                <c:pt idx="86510">
                  <c:v>1573916400</c:v>
                </c:pt>
                <c:pt idx="86511">
                  <c:v>1573920000</c:v>
                </c:pt>
                <c:pt idx="86512">
                  <c:v>1573923600</c:v>
                </c:pt>
                <c:pt idx="86513">
                  <c:v>1573927200</c:v>
                </c:pt>
                <c:pt idx="86514">
                  <c:v>1573930800</c:v>
                </c:pt>
                <c:pt idx="86515">
                  <c:v>1573934400</c:v>
                </c:pt>
                <c:pt idx="86516">
                  <c:v>1573938000</c:v>
                </c:pt>
                <c:pt idx="86517">
                  <c:v>1573941600</c:v>
                </c:pt>
                <c:pt idx="86518">
                  <c:v>1573945200</c:v>
                </c:pt>
                <c:pt idx="86519">
                  <c:v>1573948800</c:v>
                </c:pt>
                <c:pt idx="86520">
                  <c:v>1573952400</c:v>
                </c:pt>
                <c:pt idx="86521">
                  <c:v>1573956000</c:v>
                </c:pt>
                <c:pt idx="86522">
                  <c:v>1573959600</c:v>
                </c:pt>
                <c:pt idx="86523">
                  <c:v>1573963200</c:v>
                </c:pt>
                <c:pt idx="86524">
                  <c:v>1573966800</c:v>
                </c:pt>
                <c:pt idx="86525">
                  <c:v>1573970400</c:v>
                </c:pt>
                <c:pt idx="86526">
                  <c:v>1573974000</c:v>
                </c:pt>
                <c:pt idx="86527">
                  <c:v>1573977600</c:v>
                </c:pt>
                <c:pt idx="86528">
                  <c:v>1573981200</c:v>
                </c:pt>
                <c:pt idx="86529">
                  <c:v>1573984800</c:v>
                </c:pt>
                <c:pt idx="86530">
                  <c:v>1573988400</c:v>
                </c:pt>
                <c:pt idx="86531">
                  <c:v>1573992000</c:v>
                </c:pt>
                <c:pt idx="86532">
                  <c:v>1573995600</c:v>
                </c:pt>
                <c:pt idx="86533">
                  <c:v>1573999200</c:v>
                </c:pt>
                <c:pt idx="86534">
                  <c:v>1574002800</c:v>
                </c:pt>
                <c:pt idx="86535">
                  <c:v>1574006400</c:v>
                </c:pt>
                <c:pt idx="86536">
                  <c:v>1574010000</c:v>
                </c:pt>
                <c:pt idx="86537">
                  <c:v>1574013600</c:v>
                </c:pt>
                <c:pt idx="86538">
                  <c:v>1574017200</c:v>
                </c:pt>
                <c:pt idx="86539">
                  <c:v>1574020800</c:v>
                </c:pt>
                <c:pt idx="86540">
                  <c:v>1574024400</c:v>
                </c:pt>
                <c:pt idx="86541">
                  <c:v>1574028000</c:v>
                </c:pt>
                <c:pt idx="86542">
                  <c:v>1574031600</c:v>
                </c:pt>
                <c:pt idx="86543">
                  <c:v>1574035200</c:v>
                </c:pt>
                <c:pt idx="86544">
                  <c:v>1574038800</c:v>
                </c:pt>
                <c:pt idx="86545">
                  <c:v>1574042400</c:v>
                </c:pt>
                <c:pt idx="86546">
                  <c:v>1574046000</c:v>
                </c:pt>
                <c:pt idx="86547">
                  <c:v>1574049600</c:v>
                </c:pt>
                <c:pt idx="86548">
                  <c:v>1574053200</c:v>
                </c:pt>
                <c:pt idx="86549">
                  <c:v>1574056800</c:v>
                </c:pt>
                <c:pt idx="86550">
                  <c:v>1574060400</c:v>
                </c:pt>
                <c:pt idx="86551">
                  <c:v>1574064000</c:v>
                </c:pt>
                <c:pt idx="86552">
                  <c:v>1574067600</c:v>
                </c:pt>
                <c:pt idx="86553">
                  <c:v>1574071200</c:v>
                </c:pt>
                <c:pt idx="86554">
                  <c:v>1574074800</c:v>
                </c:pt>
                <c:pt idx="86555">
                  <c:v>1574078400</c:v>
                </c:pt>
                <c:pt idx="86556">
                  <c:v>1574082000</c:v>
                </c:pt>
                <c:pt idx="86557">
                  <c:v>1574085600</c:v>
                </c:pt>
                <c:pt idx="86558">
                  <c:v>1574089200</c:v>
                </c:pt>
                <c:pt idx="86559">
                  <c:v>1574092800</c:v>
                </c:pt>
                <c:pt idx="86560">
                  <c:v>1574096400</c:v>
                </c:pt>
                <c:pt idx="86561">
                  <c:v>1574100000</c:v>
                </c:pt>
                <c:pt idx="86562">
                  <c:v>1574103600</c:v>
                </c:pt>
                <c:pt idx="86563">
                  <c:v>1574107200</c:v>
                </c:pt>
                <c:pt idx="86564">
                  <c:v>1574110800</c:v>
                </c:pt>
                <c:pt idx="86565">
                  <c:v>1574114400</c:v>
                </c:pt>
                <c:pt idx="86566">
                  <c:v>1574118000</c:v>
                </c:pt>
                <c:pt idx="86567">
                  <c:v>1574121600</c:v>
                </c:pt>
                <c:pt idx="86568">
                  <c:v>1574125200</c:v>
                </c:pt>
                <c:pt idx="86569">
                  <c:v>1574128800</c:v>
                </c:pt>
                <c:pt idx="86570">
                  <c:v>1574132400</c:v>
                </c:pt>
                <c:pt idx="86571">
                  <c:v>1574136000</c:v>
                </c:pt>
                <c:pt idx="86572">
                  <c:v>1574139600</c:v>
                </c:pt>
                <c:pt idx="86573">
                  <c:v>1574143200</c:v>
                </c:pt>
                <c:pt idx="86574">
                  <c:v>1574146800</c:v>
                </c:pt>
                <c:pt idx="86575">
                  <c:v>1574150400</c:v>
                </c:pt>
                <c:pt idx="86576">
                  <c:v>1574154000</c:v>
                </c:pt>
                <c:pt idx="86577">
                  <c:v>1574157600</c:v>
                </c:pt>
                <c:pt idx="86578">
                  <c:v>1574161200</c:v>
                </c:pt>
                <c:pt idx="86579">
                  <c:v>1574164800</c:v>
                </c:pt>
                <c:pt idx="86580">
                  <c:v>1574168400</c:v>
                </c:pt>
                <c:pt idx="86581">
                  <c:v>1574172000</c:v>
                </c:pt>
                <c:pt idx="86582">
                  <c:v>1574175600</c:v>
                </c:pt>
                <c:pt idx="86583">
                  <c:v>1574179200</c:v>
                </c:pt>
                <c:pt idx="86584">
                  <c:v>1574182800</c:v>
                </c:pt>
                <c:pt idx="86585">
                  <c:v>1574186400</c:v>
                </c:pt>
                <c:pt idx="86586">
                  <c:v>1574190000</c:v>
                </c:pt>
                <c:pt idx="86587">
                  <c:v>1574193600</c:v>
                </c:pt>
                <c:pt idx="86588">
                  <c:v>1574197200</c:v>
                </c:pt>
                <c:pt idx="86589">
                  <c:v>1574200800</c:v>
                </c:pt>
                <c:pt idx="86590">
                  <c:v>1574204400</c:v>
                </c:pt>
                <c:pt idx="86591">
                  <c:v>1574208000</c:v>
                </c:pt>
                <c:pt idx="86592">
                  <c:v>1574211600</c:v>
                </c:pt>
                <c:pt idx="86593">
                  <c:v>1574215200</c:v>
                </c:pt>
                <c:pt idx="86594">
                  <c:v>1574218800</c:v>
                </c:pt>
                <c:pt idx="86595">
                  <c:v>1574222400</c:v>
                </c:pt>
                <c:pt idx="86596">
                  <c:v>1574226000</c:v>
                </c:pt>
                <c:pt idx="86597">
                  <c:v>1574229600</c:v>
                </c:pt>
                <c:pt idx="86598">
                  <c:v>1574233200</c:v>
                </c:pt>
                <c:pt idx="86599">
                  <c:v>1574236800</c:v>
                </c:pt>
                <c:pt idx="86600">
                  <c:v>1574240400</c:v>
                </c:pt>
                <c:pt idx="86601">
                  <c:v>1574244000</c:v>
                </c:pt>
                <c:pt idx="86602">
                  <c:v>1574247600</c:v>
                </c:pt>
                <c:pt idx="86603">
                  <c:v>1574251200</c:v>
                </c:pt>
                <c:pt idx="86604">
                  <c:v>1574254800</c:v>
                </c:pt>
                <c:pt idx="86605">
                  <c:v>1574258400</c:v>
                </c:pt>
                <c:pt idx="86606">
                  <c:v>1574262000</c:v>
                </c:pt>
                <c:pt idx="86607">
                  <c:v>1574265600</c:v>
                </c:pt>
                <c:pt idx="86608">
                  <c:v>1574269200</c:v>
                </c:pt>
                <c:pt idx="86609">
                  <c:v>1574272800</c:v>
                </c:pt>
                <c:pt idx="86610">
                  <c:v>1574276400</c:v>
                </c:pt>
                <c:pt idx="86611">
                  <c:v>1574280000</c:v>
                </c:pt>
                <c:pt idx="86612">
                  <c:v>1574283600</c:v>
                </c:pt>
                <c:pt idx="86613">
                  <c:v>1574287200</c:v>
                </c:pt>
                <c:pt idx="86614">
                  <c:v>1574290800</c:v>
                </c:pt>
                <c:pt idx="86615">
                  <c:v>1574294400</c:v>
                </c:pt>
                <c:pt idx="86616">
                  <c:v>1574298000</c:v>
                </c:pt>
                <c:pt idx="86617">
                  <c:v>1574301600</c:v>
                </c:pt>
                <c:pt idx="86618">
                  <c:v>1574305200</c:v>
                </c:pt>
                <c:pt idx="86619">
                  <c:v>1574308800</c:v>
                </c:pt>
                <c:pt idx="86620">
                  <c:v>1574312400</c:v>
                </c:pt>
                <c:pt idx="86621">
                  <c:v>1574316000</c:v>
                </c:pt>
                <c:pt idx="86622">
                  <c:v>1574319600</c:v>
                </c:pt>
                <c:pt idx="86623">
                  <c:v>1574323200</c:v>
                </c:pt>
                <c:pt idx="86624">
                  <c:v>1574326800</c:v>
                </c:pt>
                <c:pt idx="86625">
                  <c:v>1574330400</c:v>
                </c:pt>
                <c:pt idx="86626">
                  <c:v>1574334000</c:v>
                </c:pt>
                <c:pt idx="86627">
                  <c:v>1574337600</c:v>
                </c:pt>
                <c:pt idx="86628">
                  <c:v>1574341200</c:v>
                </c:pt>
                <c:pt idx="86629">
                  <c:v>1574344800</c:v>
                </c:pt>
                <c:pt idx="86630">
                  <c:v>1574348400</c:v>
                </c:pt>
                <c:pt idx="86631">
                  <c:v>1574352000</c:v>
                </c:pt>
                <c:pt idx="86632">
                  <c:v>1574355600</c:v>
                </c:pt>
                <c:pt idx="86633">
                  <c:v>1574359200</c:v>
                </c:pt>
                <c:pt idx="86634">
                  <c:v>1574362800</c:v>
                </c:pt>
                <c:pt idx="86635">
                  <c:v>1574366400</c:v>
                </c:pt>
                <c:pt idx="86636">
                  <c:v>1574370000</c:v>
                </c:pt>
                <c:pt idx="86637">
                  <c:v>1574373600</c:v>
                </c:pt>
                <c:pt idx="86638">
                  <c:v>1574377200</c:v>
                </c:pt>
                <c:pt idx="86639">
                  <c:v>1574380800</c:v>
                </c:pt>
                <c:pt idx="86640">
                  <c:v>1574384400</c:v>
                </c:pt>
                <c:pt idx="86641">
                  <c:v>1574388000</c:v>
                </c:pt>
                <c:pt idx="86642">
                  <c:v>1574391600</c:v>
                </c:pt>
                <c:pt idx="86643">
                  <c:v>1574395200</c:v>
                </c:pt>
                <c:pt idx="86644">
                  <c:v>1574398800</c:v>
                </c:pt>
                <c:pt idx="86645">
                  <c:v>1574402400</c:v>
                </c:pt>
                <c:pt idx="86646">
                  <c:v>1574406000</c:v>
                </c:pt>
                <c:pt idx="86647">
                  <c:v>1574409600</c:v>
                </c:pt>
                <c:pt idx="86648">
                  <c:v>1574413200</c:v>
                </c:pt>
                <c:pt idx="86649">
                  <c:v>1574416800</c:v>
                </c:pt>
                <c:pt idx="86650">
                  <c:v>1574420400</c:v>
                </c:pt>
                <c:pt idx="86651">
                  <c:v>1574424000</c:v>
                </c:pt>
                <c:pt idx="86652">
                  <c:v>1574427600</c:v>
                </c:pt>
                <c:pt idx="86653">
                  <c:v>1574431200</c:v>
                </c:pt>
                <c:pt idx="86654">
                  <c:v>1574434800</c:v>
                </c:pt>
                <c:pt idx="86655">
                  <c:v>1574438400</c:v>
                </c:pt>
                <c:pt idx="86656">
                  <c:v>1574442000</c:v>
                </c:pt>
                <c:pt idx="86657">
                  <c:v>1574445600</c:v>
                </c:pt>
                <c:pt idx="86658">
                  <c:v>1574449200</c:v>
                </c:pt>
                <c:pt idx="86659">
                  <c:v>1574452800</c:v>
                </c:pt>
                <c:pt idx="86660">
                  <c:v>1574456400</c:v>
                </c:pt>
                <c:pt idx="86661">
                  <c:v>1574460000</c:v>
                </c:pt>
                <c:pt idx="86662">
                  <c:v>1574463600</c:v>
                </c:pt>
                <c:pt idx="86663">
                  <c:v>1574467200</c:v>
                </c:pt>
                <c:pt idx="86664">
                  <c:v>1574470800</c:v>
                </c:pt>
                <c:pt idx="86665">
                  <c:v>1574474400</c:v>
                </c:pt>
                <c:pt idx="86666">
                  <c:v>1574478000</c:v>
                </c:pt>
                <c:pt idx="86667">
                  <c:v>1574481600</c:v>
                </c:pt>
                <c:pt idx="86668">
                  <c:v>1574485200</c:v>
                </c:pt>
                <c:pt idx="86669">
                  <c:v>1574488800</c:v>
                </c:pt>
                <c:pt idx="86670">
                  <c:v>1574492400</c:v>
                </c:pt>
                <c:pt idx="86671">
                  <c:v>1574496000</c:v>
                </c:pt>
                <c:pt idx="86672">
                  <c:v>1574499600</c:v>
                </c:pt>
                <c:pt idx="86673">
                  <c:v>1574503200</c:v>
                </c:pt>
                <c:pt idx="86674">
                  <c:v>1574506800</c:v>
                </c:pt>
                <c:pt idx="86675">
                  <c:v>1574510400</c:v>
                </c:pt>
                <c:pt idx="86676">
                  <c:v>1574514000</c:v>
                </c:pt>
                <c:pt idx="86677">
                  <c:v>1574517600</c:v>
                </c:pt>
                <c:pt idx="86678">
                  <c:v>1574521200</c:v>
                </c:pt>
                <c:pt idx="86679">
                  <c:v>1574524800</c:v>
                </c:pt>
                <c:pt idx="86680">
                  <c:v>1574528400</c:v>
                </c:pt>
                <c:pt idx="86681">
                  <c:v>1574532000</c:v>
                </c:pt>
                <c:pt idx="86682">
                  <c:v>1574535600</c:v>
                </c:pt>
                <c:pt idx="86683">
                  <c:v>1574539200</c:v>
                </c:pt>
                <c:pt idx="86684">
                  <c:v>1574542800</c:v>
                </c:pt>
                <c:pt idx="86685">
                  <c:v>1574546400</c:v>
                </c:pt>
                <c:pt idx="86686">
                  <c:v>1574550000</c:v>
                </c:pt>
                <c:pt idx="86687">
                  <c:v>1574553600</c:v>
                </c:pt>
                <c:pt idx="86688">
                  <c:v>1574557200</c:v>
                </c:pt>
                <c:pt idx="86689">
                  <c:v>1574560800</c:v>
                </c:pt>
                <c:pt idx="86690">
                  <c:v>1574564400</c:v>
                </c:pt>
                <c:pt idx="86691">
                  <c:v>1574568000</c:v>
                </c:pt>
                <c:pt idx="86692">
                  <c:v>1574571600</c:v>
                </c:pt>
                <c:pt idx="86693">
                  <c:v>1574575200</c:v>
                </c:pt>
                <c:pt idx="86694">
                  <c:v>1574578800</c:v>
                </c:pt>
                <c:pt idx="86695">
                  <c:v>1574582400</c:v>
                </c:pt>
                <c:pt idx="86696">
                  <c:v>1574586000</c:v>
                </c:pt>
                <c:pt idx="86697">
                  <c:v>1574589600</c:v>
                </c:pt>
                <c:pt idx="86698">
                  <c:v>1574593200</c:v>
                </c:pt>
                <c:pt idx="86699">
                  <c:v>1574596800</c:v>
                </c:pt>
                <c:pt idx="86700">
                  <c:v>1574600400</c:v>
                </c:pt>
                <c:pt idx="86701">
                  <c:v>1574604000</c:v>
                </c:pt>
                <c:pt idx="86702">
                  <c:v>1574607600</c:v>
                </c:pt>
                <c:pt idx="86703">
                  <c:v>1574611200</c:v>
                </c:pt>
                <c:pt idx="86704">
                  <c:v>1574614800</c:v>
                </c:pt>
                <c:pt idx="86705">
                  <c:v>1574618400</c:v>
                </c:pt>
                <c:pt idx="86706">
                  <c:v>1574622000</c:v>
                </c:pt>
                <c:pt idx="86707">
                  <c:v>1574625600</c:v>
                </c:pt>
                <c:pt idx="86708">
                  <c:v>1574629200</c:v>
                </c:pt>
                <c:pt idx="86709">
                  <c:v>1574632800</c:v>
                </c:pt>
                <c:pt idx="86710">
                  <c:v>1574636400</c:v>
                </c:pt>
                <c:pt idx="86711">
                  <c:v>1574640000</c:v>
                </c:pt>
                <c:pt idx="86712">
                  <c:v>1574643600</c:v>
                </c:pt>
                <c:pt idx="86713">
                  <c:v>1574647200</c:v>
                </c:pt>
                <c:pt idx="86714">
                  <c:v>1574650800</c:v>
                </c:pt>
                <c:pt idx="86715">
                  <c:v>1574654400</c:v>
                </c:pt>
                <c:pt idx="86716">
                  <c:v>1574658000</c:v>
                </c:pt>
                <c:pt idx="86717">
                  <c:v>1574661600</c:v>
                </c:pt>
                <c:pt idx="86718">
                  <c:v>1574665200</c:v>
                </c:pt>
                <c:pt idx="86719">
                  <c:v>1574668800</c:v>
                </c:pt>
                <c:pt idx="86720">
                  <c:v>1574672400</c:v>
                </c:pt>
                <c:pt idx="86721">
                  <c:v>1574676000</c:v>
                </c:pt>
                <c:pt idx="86722">
                  <c:v>1574679600</c:v>
                </c:pt>
                <c:pt idx="86723">
                  <c:v>1574683200</c:v>
                </c:pt>
                <c:pt idx="86724">
                  <c:v>1574686800</c:v>
                </c:pt>
                <c:pt idx="86725">
                  <c:v>1574690400</c:v>
                </c:pt>
                <c:pt idx="86726">
                  <c:v>1574694000</c:v>
                </c:pt>
                <c:pt idx="86727">
                  <c:v>1574697600</c:v>
                </c:pt>
                <c:pt idx="86728">
                  <c:v>1574701200</c:v>
                </c:pt>
                <c:pt idx="86729">
                  <c:v>1574704800</c:v>
                </c:pt>
                <c:pt idx="86730">
                  <c:v>1574708400</c:v>
                </c:pt>
                <c:pt idx="86731">
                  <c:v>1574712000</c:v>
                </c:pt>
                <c:pt idx="86732">
                  <c:v>1574715600</c:v>
                </c:pt>
                <c:pt idx="86733">
                  <c:v>1574719200</c:v>
                </c:pt>
                <c:pt idx="86734">
                  <c:v>1574722800</c:v>
                </c:pt>
                <c:pt idx="86735">
                  <c:v>1574726400</c:v>
                </c:pt>
                <c:pt idx="86736">
                  <c:v>1574730000</c:v>
                </c:pt>
                <c:pt idx="86737">
                  <c:v>1574733600</c:v>
                </c:pt>
                <c:pt idx="86738">
                  <c:v>1574737200</c:v>
                </c:pt>
                <c:pt idx="86739">
                  <c:v>1574740800</c:v>
                </c:pt>
                <c:pt idx="86740">
                  <c:v>1574744400</c:v>
                </c:pt>
                <c:pt idx="86741">
                  <c:v>1574748000</c:v>
                </c:pt>
                <c:pt idx="86742">
                  <c:v>1574751600</c:v>
                </c:pt>
                <c:pt idx="86743">
                  <c:v>1574755200</c:v>
                </c:pt>
                <c:pt idx="86744">
                  <c:v>1574758800</c:v>
                </c:pt>
                <c:pt idx="86745">
                  <c:v>1574762400</c:v>
                </c:pt>
                <c:pt idx="86746">
                  <c:v>1574766000</c:v>
                </c:pt>
                <c:pt idx="86747">
                  <c:v>1574769600</c:v>
                </c:pt>
                <c:pt idx="86748">
                  <c:v>1574773200</c:v>
                </c:pt>
                <c:pt idx="86749">
                  <c:v>1574776800</c:v>
                </c:pt>
                <c:pt idx="86750">
                  <c:v>1574780400</c:v>
                </c:pt>
                <c:pt idx="86751">
                  <c:v>1574784000</c:v>
                </c:pt>
                <c:pt idx="86752">
                  <c:v>1574787600</c:v>
                </c:pt>
                <c:pt idx="86753">
                  <c:v>1574791200</c:v>
                </c:pt>
                <c:pt idx="86754">
                  <c:v>1574794800</c:v>
                </c:pt>
                <c:pt idx="86755">
                  <c:v>1574798400</c:v>
                </c:pt>
                <c:pt idx="86756">
                  <c:v>1574802000</c:v>
                </c:pt>
                <c:pt idx="86757">
                  <c:v>1574805600</c:v>
                </c:pt>
                <c:pt idx="86758">
                  <c:v>1574809200</c:v>
                </c:pt>
                <c:pt idx="86759">
                  <c:v>1574812800</c:v>
                </c:pt>
                <c:pt idx="86760">
                  <c:v>1574816400</c:v>
                </c:pt>
                <c:pt idx="86761">
                  <c:v>1574820000</c:v>
                </c:pt>
                <c:pt idx="86762">
                  <c:v>1574823600</c:v>
                </c:pt>
                <c:pt idx="86763">
                  <c:v>1574827200</c:v>
                </c:pt>
                <c:pt idx="86764">
                  <c:v>1574830800</c:v>
                </c:pt>
                <c:pt idx="86765">
                  <c:v>1574834400</c:v>
                </c:pt>
                <c:pt idx="86766">
                  <c:v>1574838000</c:v>
                </c:pt>
                <c:pt idx="86767">
                  <c:v>1574841600</c:v>
                </c:pt>
                <c:pt idx="86768">
                  <c:v>1574845200</c:v>
                </c:pt>
                <c:pt idx="86769">
                  <c:v>1574848800</c:v>
                </c:pt>
                <c:pt idx="86770">
                  <c:v>1574852400</c:v>
                </c:pt>
                <c:pt idx="86771">
                  <c:v>1574856000</c:v>
                </c:pt>
                <c:pt idx="86772">
                  <c:v>1574859600</c:v>
                </c:pt>
                <c:pt idx="86773">
                  <c:v>1574863200</c:v>
                </c:pt>
                <c:pt idx="86774">
                  <c:v>1574866800</c:v>
                </c:pt>
                <c:pt idx="86775">
                  <c:v>1574870400</c:v>
                </c:pt>
                <c:pt idx="86776">
                  <c:v>1574874000</c:v>
                </c:pt>
                <c:pt idx="86777">
                  <c:v>1574877600</c:v>
                </c:pt>
                <c:pt idx="86778">
                  <c:v>1574881200</c:v>
                </c:pt>
                <c:pt idx="86779">
                  <c:v>1574884800</c:v>
                </c:pt>
                <c:pt idx="86780">
                  <c:v>1574888400</c:v>
                </c:pt>
                <c:pt idx="86781">
                  <c:v>1574892000</c:v>
                </c:pt>
                <c:pt idx="86782">
                  <c:v>1574895600</c:v>
                </c:pt>
                <c:pt idx="86783">
                  <c:v>1574899200</c:v>
                </c:pt>
                <c:pt idx="86784">
                  <c:v>1574902800</c:v>
                </c:pt>
                <c:pt idx="86785">
                  <c:v>1574906400</c:v>
                </c:pt>
                <c:pt idx="86786">
                  <c:v>1574910000</c:v>
                </c:pt>
                <c:pt idx="86787">
                  <c:v>1574913600</c:v>
                </c:pt>
                <c:pt idx="86788">
                  <c:v>1574917200</c:v>
                </c:pt>
                <c:pt idx="86789">
                  <c:v>1574920800</c:v>
                </c:pt>
                <c:pt idx="86790">
                  <c:v>1574924400</c:v>
                </c:pt>
                <c:pt idx="86791">
                  <c:v>1574928000</c:v>
                </c:pt>
                <c:pt idx="86792">
                  <c:v>1574931600</c:v>
                </c:pt>
                <c:pt idx="86793">
                  <c:v>1574935200</c:v>
                </c:pt>
                <c:pt idx="86794">
                  <c:v>1574938800</c:v>
                </c:pt>
                <c:pt idx="86795">
                  <c:v>1574942400</c:v>
                </c:pt>
                <c:pt idx="86796">
                  <c:v>1574946000</c:v>
                </c:pt>
                <c:pt idx="86797">
                  <c:v>1574949600</c:v>
                </c:pt>
                <c:pt idx="86798">
                  <c:v>1574953200</c:v>
                </c:pt>
                <c:pt idx="86799">
                  <c:v>1574956800</c:v>
                </c:pt>
                <c:pt idx="86800">
                  <c:v>1574960400</c:v>
                </c:pt>
                <c:pt idx="86801">
                  <c:v>1574964000</c:v>
                </c:pt>
                <c:pt idx="86802">
                  <c:v>1574967600</c:v>
                </c:pt>
                <c:pt idx="86803">
                  <c:v>1574971200</c:v>
                </c:pt>
                <c:pt idx="86804">
                  <c:v>1574974800</c:v>
                </c:pt>
                <c:pt idx="86805">
                  <c:v>1574978400</c:v>
                </c:pt>
                <c:pt idx="86806">
                  <c:v>1574982000</c:v>
                </c:pt>
                <c:pt idx="86807">
                  <c:v>1574985600</c:v>
                </c:pt>
                <c:pt idx="86808">
                  <c:v>1574989200</c:v>
                </c:pt>
                <c:pt idx="86809">
                  <c:v>1574992800</c:v>
                </c:pt>
                <c:pt idx="86810">
                  <c:v>1574996400</c:v>
                </c:pt>
                <c:pt idx="86811">
                  <c:v>1575000000</c:v>
                </c:pt>
                <c:pt idx="86812">
                  <c:v>1575003600</c:v>
                </c:pt>
                <c:pt idx="86813">
                  <c:v>1575007200</c:v>
                </c:pt>
                <c:pt idx="86814">
                  <c:v>1575010800</c:v>
                </c:pt>
                <c:pt idx="86815">
                  <c:v>1575014400</c:v>
                </c:pt>
                <c:pt idx="86816">
                  <c:v>1575018000</c:v>
                </c:pt>
                <c:pt idx="86817">
                  <c:v>1575021600</c:v>
                </c:pt>
                <c:pt idx="86818">
                  <c:v>1575025200</c:v>
                </c:pt>
                <c:pt idx="86819">
                  <c:v>1575028800</c:v>
                </c:pt>
                <c:pt idx="86820">
                  <c:v>1575032400</c:v>
                </c:pt>
                <c:pt idx="86821">
                  <c:v>1575036000</c:v>
                </c:pt>
                <c:pt idx="86822">
                  <c:v>1575039600</c:v>
                </c:pt>
                <c:pt idx="86823">
                  <c:v>1575043200</c:v>
                </c:pt>
                <c:pt idx="86824">
                  <c:v>1575046800</c:v>
                </c:pt>
                <c:pt idx="86825">
                  <c:v>1575050400</c:v>
                </c:pt>
                <c:pt idx="86826">
                  <c:v>1575054000</c:v>
                </c:pt>
                <c:pt idx="86827">
                  <c:v>1575057600</c:v>
                </c:pt>
                <c:pt idx="86828">
                  <c:v>1575061200</c:v>
                </c:pt>
                <c:pt idx="86829">
                  <c:v>1575064800</c:v>
                </c:pt>
                <c:pt idx="86830">
                  <c:v>1575068400</c:v>
                </c:pt>
                <c:pt idx="86831">
                  <c:v>1575072000</c:v>
                </c:pt>
                <c:pt idx="86832">
                  <c:v>1575075600</c:v>
                </c:pt>
                <c:pt idx="86833">
                  <c:v>1575079200</c:v>
                </c:pt>
                <c:pt idx="86834">
                  <c:v>1575082800</c:v>
                </c:pt>
                <c:pt idx="86835">
                  <c:v>1575086400</c:v>
                </c:pt>
                <c:pt idx="86836">
                  <c:v>1575090000</c:v>
                </c:pt>
                <c:pt idx="86837">
                  <c:v>1575093600</c:v>
                </c:pt>
                <c:pt idx="86838">
                  <c:v>1575097200</c:v>
                </c:pt>
                <c:pt idx="86839">
                  <c:v>1575100800</c:v>
                </c:pt>
                <c:pt idx="86840">
                  <c:v>1575104400</c:v>
                </c:pt>
                <c:pt idx="86841">
                  <c:v>1575108000</c:v>
                </c:pt>
                <c:pt idx="86842">
                  <c:v>1575111600</c:v>
                </c:pt>
                <c:pt idx="86843">
                  <c:v>1575115200</c:v>
                </c:pt>
                <c:pt idx="86844">
                  <c:v>1575118800</c:v>
                </c:pt>
                <c:pt idx="86845">
                  <c:v>1575122400</c:v>
                </c:pt>
                <c:pt idx="86846">
                  <c:v>1575126000</c:v>
                </c:pt>
                <c:pt idx="86847">
                  <c:v>1575129600</c:v>
                </c:pt>
                <c:pt idx="86848">
                  <c:v>1575133200</c:v>
                </c:pt>
                <c:pt idx="86849">
                  <c:v>1575136800</c:v>
                </c:pt>
                <c:pt idx="86850">
                  <c:v>1575140400</c:v>
                </c:pt>
                <c:pt idx="86851">
                  <c:v>1575144000</c:v>
                </c:pt>
                <c:pt idx="86852">
                  <c:v>1575147600</c:v>
                </c:pt>
                <c:pt idx="86853">
                  <c:v>1575151200</c:v>
                </c:pt>
                <c:pt idx="86854">
                  <c:v>1575154800</c:v>
                </c:pt>
                <c:pt idx="86855">
                  <c:v>1575158400</c:v>
                </c:pt>
                <c:pt idx="86856">
                  <c:v>1575162000</c:v>
                </c:pt>
                <c:pt idx="86857">
                  <c:v>1575165600</c:v>
                </c:pt>
                <c:pt idx="86858">
                  <c:v>1575169200</c:v>
                </c:pt>
                <c:pt idx="86859">
                  <c:v>1575172800</c:v>
                </c:pt>
                <c:pt idx="86860">
                  <c:v>1575176400</c:v>
                </c:pt>
                <c:pt idx="86861">
                  <c:v>1575180000</c:v>
                </c:pt>
                <c:pt idx="86862">
                  <c:v>1575183600</c:v>
                </c:pt>
                <c:pt idx="86863">
                  <c:v>1575187200</c:v>
                </c:pt>
                <c:pt idx="86864">
                  <c:v>1575190800</c:v>
                </c:pt>
                <c:pt idx="86865">
                  <c:v>1575194400</c:v>
                </c:pt>
                <c:pt idx="86866">
                  <c:v>1575198000</c:v>
                </c:pt>
                <c:pt idx="86867">
                  <c:v>1575201600</c:v>
                </c:pt>
                <c:pt idx="86868">
                  <c:v>1575205200</c:v>
                </c:pt>
                <c:pt idx="86869">
                  <c:v>1575208800</c:v>
                </c:pt>
                <c:pt idx="86870">
                  <c:v>1575212400</c:v>
                </c:pt>
                <c:pt idx="86871">
                  <c:v>1575216000</c:v>
                </c:pt>
                <c:pt idx="86872">
                  <c:v>1575219600</c:v>
                </c:pt>
                <c:pt idx="86873">
                  <c:v>1575223200</c:v>
                </c:pt>
                <c:pt idx="86874">
                  <c:v>1575226800</c:v>
                </c:pt>
                <c:pt idx="86875">
                  <c:v>1575230400</c:v>
                </c:pt>
                <c:pt idx="86876">
                  <c:v>1575234000</c:v>
                </c:pt>
                <c:pt idx="86877">
                  <c:v>1575237600</c:v>
                </c:pt>
                <c:pt idx="86878">
                  <c:v>1575241200</c:v>
                </c:pt>
                <c:pt idx="86879">
                  <c:v>1575244800</c:v>
                </c:pt>
                <c:pt idx="86880">
                  <c:v>1575248400</c:v>
                </c:pt>
                <c:pt idx="86881">
                  <c:v>1575252000</c:v>
                </c:pt>
                <c:pt idx="86882">
                  <c:v>1575255600</c:v>
                </c:pt>
                <c:pt idx="86883">
                  <c:v>1575259200</c:v>
                </c:pt>
                <c:pt idx="86884">
                  <c:v>1575262800</c:v>
                </c:pt>
                <c:pt idx="86885">
                  <c:v>1575266400</c:v>
                </c:pt>
                <c:pt idx="86886">
                  <c:v>1575270000</c:v>
                </c:pt>
                <c:pt idx="86887">
                  <c:v>1575273600</c:v>
                </c:pt>
                <c:pt idx="86888">
                  <c:v>1575277200</c:v>
                </c:pt>
                <c:pt idx="86889">
                  <c:v>1575280800</c:v>
                </c:pt>
                <c:pt idx="86890">
                  <c:v>1575284400</c:v>
                </c:pt>
                <c:pt idx="86891">
                  <c:v>1575288000</c:v>
                </c:pt>
                <c:pt idx="86892">
                  <c:v>1575291600</c:v>
                </c:pt>
                <c:pt idx="86893">
                  <c:v>1575295200</c:v>
                </c:pt>
                <c:pt idx="86894">
                  <c:v>1575298800</c:v>
                </c:pt>
                <c:pt idx="86895">
                  <c:v>1575302400</c:v>
                </c:pt>
                <c:pt idx="86896">
                  <c:v>1575306000</c:v>
                </c:pt>
                <c:pt idx="86897">
                  <c:v>1575309600</c:v>
                </c:pt>
                <c:pt idx="86898">
                  <c:v>1575313200</c:v>
                </c:pt>
                <c:pt idx="86899">
                  <c:v>1575316800</c:v>
                </c:pt>
                <c:pt idx="86900">
                  <c:v>1575320400</c:v>
                </c:pt>
                <c:pt idx="86901">
                  <c:v>1575324000</c:v>
                </c:pt>
                <c:pt idx="86902">
                  <c:v>1575327600</c:v>
                </c:pt>
                <c:pt idx="86903">
                  <c:v>1575331200</c:v>
                </c:pt>
                <c:pt idx="86904">
                  <c:v>1575334800</c:v>
                </c:pt>
                <c:pt idx="86905">
                  <c:v>1575338400</c:v>
                </c:pt>
                <c:pt idx="86906">
                  <c:v>1575342000</c:v>
                </c:pt>
                <c:pt idx="86907">
                  <c:v>1575345600</c:v>
                </c:pt>
                <c:pt idx="86908">
                  <c:v>1575349200</c:v>
                </c:pt>
                <c:pt idx="86909">
                  <c:v>1575352800</c:v>
                </c:pt>
                <c:pt idx="86910">
                  <c:v>1575356400</c:v>
                </c:pt>
                <c:pt idx="86911">
                  <c:v>1575360000</c:v>
                </c:pt>
                <c:pt idx="86912">
                  <c:v>1575363600</c:v>
                </c:pt>
                <c:pt idx="86913">
                  <c:v>1575367200</c:v>
                </c:pt>
                <c:pt idx="86914">
                  <c:v>1575370800</c:v>
                </c:pt>
                <c:pt idx="86915">
                  <c:v>1575374400</c:v>
                </c:pt>
                <c:pt idx="86916">
                  <c:v>1575378000</c:v>
                </c:pt>
                <c:pt idx="86917">
                  <c:v>1575381600</c:v>
                </c:pt>
                <c:pt idx="86918">
                  <c:v>1575385200</c:v>
                </c:pt>
                <c:pt idx="86919">
                  <c:v>1575388800</c:v>
                </c:pt>
                <c:pt idx="86920">
                  <c:v>1575392400</c:v>
                </c:pt>
                <c:pt idx="86921">
                  <c:v>1575396000</c:v>
                </c:pt>
                <c:pt idx="86922">
                  <c:v>1575399600</c:v>
                </c:pt>
                <c:pt idx="86923">
                  <c:v>1575403200</c:v>
                </c:pt>
                <c:pt idx="86924">
                  <c:v>1575406800</c:v>
                </c:pt>
                <c:pt idx="86925">
                  <c:v>1575410400</c:v>
                </c:pt>
                <c:pt idx="86926">
                  <c:v>1575414000</c:v>
                </c:pt>
                <c:pt idx="86927">
                  <c:v>1575417600</c:v>
                </c:pt>
                <c:pt idx="86928">
                  <c:v>1575421200</c:v>
                </c:pt>
                <c:pt idx="86929">
                  <c:v>1575424800</c:v>
                </c:pt>
                <c:pt idx="86930">
                  <c:v>1575428400</c:v>
                </c:pt>
                <c:pt idx="86931">
                  <c:v>1575432000</c:v>
                </c:pt>
                <c:pt idx="86932">
                  <c:v>1575435600</c:v>
                </c:pt>
                <c:pt idx="86933">
                  <c:v>1575439200</c:v>
                </c:pt>
                <c:pt idx="86934">
                  <c:v>1575442800</c:v>
                </c:pt>
                <c:pt idx="86935">
                  <c:v>1575446400</c:v>
                </c:pt>
                <c:pt idx="86936">
                  <c:v>1575450000</c:v>
                </c:pt>
                <c:pt idx="86937">
                  <c:v>1575453600</c:v>
                </c:pt>
                <c:pt idx="86938">
                  <c:v>1575457200</c:v>
                </c:pt>
                <c:pt idx="86939">
                  <c:v>1575460800</c:v>
                </c:pt>
                <c:pt idx="86940">
                  <c:v>1575464400</c:v>
                </c:pt>
                <c:pt idx="86941">
                  <c:v>1575468000</c:v>
                </c:pt>
                <c:pt idx="86942">
                  <c:v>1575471600</c:v>
                </c:pt>
                <c:pt idx="86943">
                  <c:v>1575475200</c:v>
                </c:pt>
                <c:pt idx="86944">
                  <c:v>1575478800</c:v>
                </c:pt>
                <c:pt idx="86945">
                  <c:v>1575482400</c:v>
                </c:pt>
                <c:pt idx="86946">
                  <c:v>1575486000</c:v>
                </c:pt>
                <c:pt idx="86947">
                  <c:v>1575489600</c:v>
                </c:pt>
                <c:pt idx="86948">
                  <c:v>1575493200</c:v>
                </c:pt>
                <c:pt idx="86949">
                  <c:v>1575496800</c:v>
                </c:pt>
                <c:pt idx="86950">
                  <c:v>1575500400</c:v>
                </c:pt>
                <c:pt idx="86951">
                  <c:v>1575504000</c:v>
                </c:pt>
                <c:pt idx="86952">
                  <c:v>1575507600</c:v>
                </c:pt>
                <c:pt idx="86953">
                  <c:v>1575511200</c:v>
                </c:pt>
                <c:pt idx="86954">
                  <c:v>1575514800</c:v>
                </c:pt>
                <c:pt idx="86955">
                  <c:v>1575518400</c:v>
                </c:pt>
                <c:pt idx="86956">
                  <c:v>1575522000</c:v>
                </c:pt>
                <c:pt idx="86957">
                  <c:v>1575525600</c:v>
                </c:pt>
                <c:pt idx="86958">
                  <c:v>1575529200</c:v>
                </c:pt>
                <c:pt idx="86959">
                  <c:v>1575532800</c:v>
                </c:pt>
                <c:pt idx="86960">
                  <c:v>1575536400</c:v>
                </c:pt>
                <c:pt idx="86961">
                  <c:v>1575540000</c:v>
                </c:pt>
                <c:pt idx="86962">
                  <c:v>1575543600</c:v>
                </c:pt>
                <c:pt idx="86963">
                  <c:v>1575547200</c:v>
                </c:pt>
                <c:pt idx="86964">
                  <c:v>1575550800</c:v>
                </c:pt>
                <c:pt idx="86965">
                  <c:v>1575554400</c:v>
                </c:pt>
                <c:pt idx="86966">
                  <c:v>1575558000</c:v>
                </c:pt>
                <c:pt idx="86967">
                  <c:v>1575561600</c:v>
                </c:pt>
                <c:pt idx="86968">
                  <c:v>1575565200</c:v>
                </c:pt>
                <c:pt idx="86969">
                  <c:v>1575568800</c:v>
                </c:pt>
                <c:pt idx="86970">
                  <c:v>1575572400</c:v>
                </c:pt>
                <c:pt idx="86971">
                  <c:v>1575576000</c:v>
                </c:pt>
                <c:pt idx="86972">
                  <c:v>1575579600</c:v>
                </c:pt>
                <c:pt idx="86973">
                  <c:v>1575583200</c:v>
                </c:pt>
                <c:pt idx="86974">
                  <c:v>1575586800</c:v>
                </c:pt>
                <c:pt idx="86975">
                  <c:v>1575590400</c:v>
                </c:pt>
                <c:pt idx="86976">
                  <c:v>1575594000</c:v>
                </c:pt>
                <c:pt idx="86977">
                  <c:v>1575597600</c:v>
                </c:pt>
                <c:pt idx="86978">
                  <c:v>1575601200</c:v>
                </c:pt>
                <c:pt idx="86979">
                  <c:v>1575604800</c:v>
                </c:pt>
                <c:pt idx="86980">
                  <c:v>1575608400</c:v>
                </c:pt>
                <c:pt idx="86981">
                  <c:v>1575612000</c:v>
                </c:pt>
                <c:pt idx="86982">
                  <c:v>1575615600</c:v>
                </c:pt>
                <c:pt idx="86983">
                  <c:v>1575619200</c:v>
                </c:pt>
                <c:pt idx="86984">
                  <c:v>1575622800</c:v>
                </c:pt>
                <c:pt idx="86985">
                  <c:v>1575626400</c:v>
                </c:pt>
                <c:pt idx="86986">
                  <c:v>1575630000</c:v>
                </c:pt>
                <c:pt idx="86987">
                  <c:v>1575633600</c:v>
                </c:pt>
                <c:pt idx="86988">
                  <c:v>1575637200</c:v>
                </c:pt>
                <c:pt idx="86989">
                  <c:v>1575640800</c:v>
                </c:pt>
                <c:pt idx="86990">
                  <c:v>1575644400</c:v>
                </c:pt>
                <c:pt idx="86991">
                  <c:v>1575648000</c:v>
                </c:pt>
                <c:pt idx="86992">
                  <c:v>1575651600</c:v>
                </c:pt>
                <c:pt idx="86993">
                  <c:v>1575655200</c:v>
                </c:pt>
                <c:pt idx="86994">
                  <c:v>1575658800</c:v>
                </c:pt>
                <c:pt idx="86995">
                  <c:v>1575662400</c:v>
                </c:pt>
                <c:pt idx="86996">
                  <c:v>1575666000</c:v>
                </c:pt>
                <c:pt idx="86997">
                  <c:v>1575669600</c:v>
                </c:pt>
                <c:pt idx="86998">
                  <c:v>1575673200</c:v>
                </c:pt>
                <c:pt idx="86999">
                  <c:v>1575676800</c:v>
                </c:pt>
                <c:pt idx="87000">
                  <c:v>1575680400</c:v>
                </c:pt>
                <c:pt idx="87001">
                  <c:v>1575684000</c:v>
                </c:pt>
                <c:pt idx="87002">
                  <c:v>1575687600</c:v>
                </c:pt>
                <c:pt idx="87003">
                  <c:v>1575691200</c:v>
                </c:pt>
                <c:pt idx="87004">
                  <c:v>1575694800</c:v>
                </c:pt>
                <c:pt idx="87005">
                  <c:v>1575698400</c:v>
                </c:pt>
                <c:pt idx="87006">
                  <c:v>1575702000</c:v>
                </c:pt>
                <c:pt idx="87007">
                  <c:v>1575705600</c:v>
                </c:pt>
                <c:pt idx="87008">
                  <c:v>1575709200</c:v>
                </c:pt>
                <c:pt idx="87009">
                  <c:v>1575712800</c:v>
                </c:pt>
                <c:pt idx="87010">
                  <c:v>1575716400</c:v>
                </c:pt>
                <c:pt idx="87011">
                  <c:v>1575720000</c:v>
                </c:pt>
                <c:pt idx="87012">
                  <c:v>1575723600</c:v>
                </c:pt>
                <c:pt idx="87013">
                  <c:v>1575727200</c:v>
                </c:pt>
                <c:pt idx="87014">
                  <c:v>1575730800</c:v>
                </c:pt>
                <c:pt idx="87015">
                  <c:v>1575734400</c:v>
                </c:pt>
                <c:pt idx="87016">
                  <c:v>1575738000</c:v>
                </c:pt>
                <c:pt idx="87017">
                  <c:v>1575741600</c:v>
                </c:pt>
                <c:pt idx="87018">
                  <c:v>1575745200</c:v>
                </c:pt>
                <c:pt idx="87019">
                  <c:v>1575748800</c:v>
                </c:pt>
                <c:pt idx="87020">
                  <c:v>1575752400</c:v>
                </c:pt>
                <c:pt idx="87021">
                  <c:v>1575756000</c:v>
                </c:pt>
                <c:pt idx="87022">
                  <c:v>1575759600</c:v>
                </c:pt>
                <c:pt idx="87023">
                  <c:v>1575763200</c:v>
                </c:pt>
                <c:pt idx="87024">
                  <c:v>1575766800</c:v>
                </c:pt>
                <c:pt idx="87025">
                  <c:v>1575770400</c:v>
                </c:pt>
                <c:pt idx="87026">
                  <c:v>1575774000</c:v>
                </c:pt>
                <c:pt idx="87027">
                  <c:v>1575777600</c:v>
                </c:pt>
                <c:pt idx="87028">
                  <c:v>1575781200</c:v>
                </c:pt>
                <c:pt idx="87029">
                  <c:v>1575784800</c:v>
                </c:pt>
                <c:pt idx="87030">
                  <c:v>1575788400</c:v>
                </c:pt>
                <c:pt idx="87031">
                  <c:v>1575792000</c:v>
                </c:pt>
                <c:pt idx="87032">
                  <c:v>1575795600</c:v>
                </c:pt>
                <c:pt idx="87033">
                  <c:v>1575799200</c:v>
                </c:pt>
                <c:pt idx="87034">
                  <c:v>1575802800</c:v>
                </c:pt>
                <c:pt idx="87035">
                  <c:v>1575806400</c:v>
                </c:pt>
                <c:pt idx="87036">
                  <c:v>1575810000</c:v>
                </c:pt>
                <c:pt idx="87037">
                  <c:v>1575813600</c:v>
                </c:pt>
                <c:pt idx="87038">
                  <c:v>1575817200</c:v>
                </c:pt>
                <c:pt idx="87039">
                  <c:v>1575820800</c:v>
                </c:pt>
                <c:pt idx="87040">
                  <c:v>1575824400</c:v>
                </c:pt>
                <c:pt idx="87041">
                  <c:v>1575828000</c:v>
                </c:pt>
                <c:pt idx="87042">
                  <c:v>1575831600</c:v>
                </c:pt>
                <c:pt idx="87043">
                  <c:v>1575835200</c:v>
                </c:pt>
                <c:pt idx="87044">
                  <c:v>1575838800</c:v>
                </c:pt>
                <c:pt idx="87045">
                  <c:v>1575842400</c:v>
                </c:pt>
                <c:pt idx="87046">
                  <c:v>1575846000</c:v>
                </c:pt>
                <c:pt idx="87047">
                  <c:v>1575849600</c:v>
                </c:pt>
                <c:pt idx="87048">
                  <c:v>1575853200</c:v>
                </c:pt>
                <c:pt idx="87049">
                  <c:v>1575856800</c:v>
                </c:pt>
                <c:pt idx="87050">
                  <c:v>1575860400</c:v>
                </c:pt>
                <c:pt idx="87051">
                  <c:v>1575864000</c:v>
                </c:pt>
                <c:pt idx="87052">
                  <c:v>1575867600</c:v>
                </c:pt>
                <c:pt idx="87053">
                  <c:v>1575871200</c:v>
                </c:pt>
                <c:pt idx="87054">
                  <c:v>1575874800</c:v>
                </c:pt>
                <c:pt idx="87055">
                  <c:v>1575878400</c:v>
                </c:pt>
                <c:pt idx="87056">
                  <c:v>1575882000</c:v>
                </c:pt>
                <c:pt idx="87057">
                  <c:v>1575885600</c:v>
                </c:pt>
                <c:pt idx="87058">
                  <c:v>1575889200</c:v>
                </c:pt>
                <c:pt idx="87059">
                  <c:v>1575892800</c:v>
                </c:pt>
                <c:pt idx="87060">
                  <c:v>1575896400</c:v>
                </c:pt>
                <c:pt idx="87061">
                  <c:v>1575900000</c:v>
                </c:pt>
                <c:pt idx="87062">
                  <c:v>1575903600</c:v>
                </c:pt>
                <c:pt idx="87063">
                  <c:v>1575907200</c:v>
                </c:pt>
                <c:pt idx="87064">
                  <c:v>1575910800</c:v>
                </c:pt>
                <c:pt idx="87065">
                  <c:v>1575914400</c:v>
                </c:pt>
                <c:pt idx="87066">
                  <c:v>1575918000</c:v>
                </c:pt>
                <c:pt idx="87067">
                  <c:v>1575921600</c:v>
                </c:pt>
                <c:pt idx="87068">
                  <c:v>1575925200</c:v>
                </c:pt>
                <c:pt idx="87069">
                  <c:v>1575928800</c:v>
                </c:pt>
                <c:pt idx="87070">
                  <c:v>1575932400</c:v>
                </c:pt>
                <c:pt idx="87071">
                  <c:v>1575936000</c:v>
                </c:pt>
                <c:pt idx="87072">
                  <c:v>1575939600</c:v>
                </c:pt>
                <c:pt idx="87073">
                  <c:v>1575943200</c:v>
                </c:pt>
                <c:pt idx="87074">
                  <c:v>1575946800</c:v>
                </c:pt>
                <c:pt idx="87075">
                  <c:v>1575950400</c:v>
                </c:pt>
                <c:pt idx="87076">
                  <c:v>1575954000</c:v>
                </c:pt>
                <c:pt idx="87077">
                  <c:v>1575957600</c:v>
                </c:pt>
                <c:pt idx="87078">
                  <c:v>1575961200</c:v>
                </c:pt>
                <c:pt idx="87079">
                  <c:v>1575964800</c:v>
                </c:pt>
                <c:pt idx="87080">
                  <c:v>1575968400</c:v>
                </c:pt>
                <c:pt idx="87081">
                  <c:v>1575972000</c:v>
                </c:pt>
                <c:pt idx="87082">
                  <c:v>1575975600</c:v>
                </c:pt>
                <c:pt idx="87083">
                  <c:v>1575979200</c:v>
                </c:pt>
                <c:pt idx="87084">
                  <c:v>1575982800</c:v>
                </c:pt>
                <c:pt idx="87085">
                  <c:v>1575986400</c:v>
                </c:pt>
                <c:pt idx="87086">
                  <c:v>1575990000</c:v>
                </c:pt>
                <c:pt idx="87087">
                  <c:v>1575993600</c:v>
                </c:pt>
                <c:pt idx="87088">
                  <c:v>1575997200</c:v>
                </c:pt>
                <c:pt idx="87089">
                  <c:v>1576000800</c:v>
                </c:pt>
                <c:pt idx="87090">
                  <c:v>1576004400</c:v>
                </c:pt>
                <c:pt idx="87091">
                  <c:v>1576008000</c:v>
                </c:pt>
                <c:pt idx="87092">
                  <c:v>1576011600</c:v>
                </c:pt>
                <c:pt idx="87093">
                  <c:v>1576015200</c:v>
                </c:pt>
                <c:pt idx="87094">
                  <c:v>1576018800</c:v>
                </c:pt>
                <c:pt idx="87095">
                  <c:v>1576022400</c:v>
                </c:pt>
                <c:pt idx="87096">
                  <c:v>1576026000</c:v>
                </c:pt>
                <c:pt idx="87097">
                  <c:v>1576029600</c:v>
                </c:pt>
                <c:pt idx="87098">
                  <c:v>1576033200</c:v>
                </c:pt>
                <c:pt idx="87099">
                  <c:v>1576036800</c:v>
                </c:pt>
                <c:pt idx="87100">
                  <c:v>1576040400</c:v>
                </c:pt>
                <c:pt idx="87101">
                  <c:v>1576044000</c:v>
                </c:pt>
                <c:pt idx="87102">
                  <c:v>1576047600</c:v>
                </c:pt>
                <c:pt idx="87103">
                  <c:v>1576051200</c:v>
                </c:pt>
                <c:pt idx="87104">
                  <c:v>1576054800</c:v>
                </c:pt>
                <c:pt idx="87105">
                  <c:v>1576058400</c:v>
                </c:pt>
                <c:pt idx="87106">
                  <c:v>1576062000</c:v>
                </c:pt>
                <c:pt idx="87107">
                  <c:v>1576065600</c:v>
                </c:pt>
                <c:pt idx="87108">
                  <c:v>1576069200</c:v>
                </c:pt>
                <c:pt idx="87109">
                  <c:v>1576072800</c:v>
                </c:pt>
                <c:pt idx="87110">
                  <c:v>1576076400</c:v>
                </c:pt>
                <c:pt idx="87111">
                  <c:v>1576080000</c:v>
                </c:pt>
                <c:pt idx="87112">
                  <c:v>1576083600</c:v>
                </c:pt>
                <c:pt idx="87113">
                  <c:v>1576087200</c:v>
                </c:pt>
                <c:pt idx="87114">
                  <c:v>1576090800</c:v>
                </c:pt>
                <c:pt idx="87115">
                  <c:v>1576094400</c:v>
                </c:pt>
                <c:pt idx="87116">
                  <c:v>1576098000</c:v>
                </c:pt>
                <c:pt idx="87117">
                  <c:v>1576101600</c:v>
                </c:pt>
                <c:pt idx="87118">
                  <c:v>1576105200</c:v>
                </c:pt>
                <c:pt idx="87119">
                  <c:v>1576108800</c:v>
                </c:pt>
                <c:pt idx="87120">
                  <c:v>1576112400</c:v>
                </c:pt>
                <c:pt idx="87121">
                  <c:v>1576116000</c:v>
                </c:pt>
                <c:pt idx="87122">
                  <c:v>1576119600</c:v>
                </c:pt>
                <c:pt idx="87123">
                  <c:v>1576123200</c:v>
                </c:pt>
                <c:pt idx="87124">
                  <c:v>1576126800</c:v>
                </c:pt>
                <c:pt idx="87125">
                  <c:v>1576130400</c:v>
                </c:pt>
                <c:pt idx="87126">
                  <c:v>1576134000</c:v>
                </c:pt>
                <c:pt idx="87127">
                  <c:v>1576137600</c:v>
                </c:pt>
                <c:pt idx="87128">
                  <c:v>1576141200</c:v>
                </c:pt>
                <c:pt idx="87129">
                  <c:v>1576144800</c:v>
                </c:pt>
                <c:pt idx="87130">
                  <c:v>1576148400</c:v>
                </c:pt>
                <c:pt idx="87131">
                  <c:v>1576152000</c:v>
                </c:pt>
                <c:pt idx="87132">
                  <c:v>1576155600</c:v>
                </c:pt>
                <c:pt idx="87133">
                  <c:v>1576159200</c:v>
                </c:pt>
                <c:pt idx="87134">
                  <c:v>1576162800</c:v>
                </c:pt>
                <c:pt idx="87135">
                  <c:v>1576166400</c:v>
                </c:pt>
                <c:pt idx="87136">
                  <c:v>1576170000</c:v>
                </c:pt>
                <c:pt idx="87137">
                  <c:v>1576173600</c:v>
                </c:pt>
                <c:pt idx="87138">
                  <c:v>1576177200</c:v>
                </c:pt>
                <c:pt idx="87139">
                  <c:v>1576180800</c:v>
                </c:pt>
                <c:pt idx="87140">
                  <c:v>1576184400</c:v>
                </c:pt>
                <c:pt idx="87141">
                  <c:v>1576188000</c:v>
                </c:pt>
                <c:pt idx="87142">
                  <c:v>1576191600</c:v>
                </c:pt>
                <c:pt idx="87143">
                  <c:v>1576195200</c:v>
                </c:pt>
                <c:pt idx="87144">
                  <c:v>1576198800</c:v>
                </c:pt>
                <c:pt idx="87145">
                  <c:v>1576202400</c:v>
                </c:pt>
                <c:pt idx="87146">
                  <c:v>1576206000</c:v>
                </c:pt>
                <c:pt idx="87147">
                  <c:v>1576209600</c:v>
                </c:pt>
                <c:pt idx="87148">
                  <c:v>1576213200</c:v>
                </c:pt>
                <c:pt idx="87149">
                  <c:v>1576216800</c:v>
                </c:pt>
                <c:pt idx="87150">
                  <c:v>1576220400</c:v>
                </c:pt>
                <c:pt idx="87151">
                  <c:v>1576224000</c:v>
                </c:pt>
                <c:pt idx="87152">
                  <c:v>1576227600</c:v>
                </c:pt>
                <c:pt idx="87153">
                  <c:v>1576231200</c:v>
                </c:pt>
                <c:pt idx="87154">
                  <c:v>1576234800</c:v>
                </c:pt>
                <c:pt idx="87155">
                  <c:v>1576238400</c:v>
                </c:pt>
                <c:pt idx="87156">
                  <c:v>1576242000</c:v>
                </c:pt>
                <c:pt idx="87157">
                  <c:v>1576245600</c:v>
                </c:pt>
                <c:pt idx="87158">
                  <c:v>1576249200</c:v>
                </c:pt>
                <c:pt idx="87159">
                  <c:v>1576252800</c:v>
                </c:pt>
                <c:pt idx="87160">
                  <c:v>1576256400</c:v>
                </c:pt>
                <c:pt idx="87161">
                  <c:v>1576260000</c:v>
                </c:pt>
                <c:pt idx="87162">
                  <c:v>1576263600</c:v>
                </c:pt>
                <c:pt idx="87163">
                  <c:v>1576267200</c:v>
                </c:pt>
                <c:pt idx="87164">
                  <c:v>1576270800</c:v>
                </c:pt>
                <c:pt idx="87165">
                  <c:v>1576274400</c:v>
                </c:pt>
                <c:pt idx="87166">
                  <c:v>1576278000</c:v>
                </c:pt>
                <c:pt idx="87167">
                  <c:v>1576281600</c:v>
                </c:pt>
                <c:pt idx="87168">
                  <c:v>1576285200</c:v>
                </c:pt>
                <c:pt idx="87169">
                  <c:v>1576288800</c:v>
                </c:pt>
                <c:pt idx="87170">
                  <c:v>1576292400</c:v>
                </c:pt>
                <c:pt idx="87171">
                  <c:v>1576296000</c:v>
                </c:pt>
                <c:pt idx="87172">
                  <c:v>1576299600</c:v>
                </c:pt>
                <c:pt idx="87173">
                  <c:v>1576303200</c:v>
                </c:pt>
                <c:pt idx="87174">
                  <c:v>1576306800</c:v>
                </c:pt>
                <c:pt idx="87175">
                  <c:v>1576310400</c:v>
                </c:pt>
                <c:pt idx="87176">
                  <c:v>1576314000</c:v>
                </c:pt>
                <c:pt idx="87177">
                  <c:v>1576317600</c:v>
                </c:pt>
                <c:pt idx="87178">
                  <c:v>1576321200</c:v>
                </c:pt>
                <c:pt idx="87179">
                  <c:v>1576324800</c:v>
                </c:pt>
                <c:pt idx="87180">
                  <c:v>1576328400</c:v>
                </c:pt>
                <c:pt idx="87181">
                  <c:v>1576332000</c:v>
                </c:pt>
                <c:pt idx="87182">
                  <c:v>1576335600</c:v>
                </c:pt>
                <c:pt idx="87183">
                  <c:v>1576339200</c:v>
                </c:pt>
                <c:pt idx="87184">
                  <c:v>1576342800</c:v>
                </c:pt>
                <c:pt idx="87185">
                  <c:v>1576346400</c:v>
                </c:pt>
                <c:pt idx="87186">
                  <c:v>1576350000</c:v>
                </c:pt>
                <c:pt idx="87187">
                  <c:v>1576353600</c:v>
                </c:pt>
                <c:pt idx="87188">
                  <c:v>1576357200</c:v>
                </c:pt>
                <c:pt idx="87189">
                  <c:v>1576360800</c:v>
                </c:pt>
                <c:pt idx="87190">
                  <c:v>1576364400</c:v>
                </c:pt>
                <c:pt idx="87191">
                  <c:v>1576368000</c:v>
                </c:pt>
                <c:pt idx="87192">
                  <c:v>1576371600</c:v>
                </c:pt>
                <c:pt idx="87193">
                  <c:v>1576375200</c:v>
                </c:pt>
                <c:pt idx="87194">
                  <c:v>1576378800</c:v>
                </c:pt>
                <c:pt idx="87195">
                  <c:v>1576382400</c:v>
                </c:pt>
                <c:pt idx="87196">
                  <c:v>1576386000</c:v>
                </c:pt>
                <c:pt idx="87197">
                  <c:v>1576389600</c:v>
                </c:pt>
                <c:pt idx="87198">
                  <c:v>1576393200</c:v>
                </c:pt>
                <c:pt idx="87199">
                  <c:v>1576396800</c:v>
                </c:pt>
                <c:pt idx="87200">
                  <c:v>1576400400</c:v>
                </c:pt>
                <c:pt idx="87201">
                  <c:v>1576404000</c:v>
                </c:pt>
                <c:pt idx="87202">
                  <c:v>1576407600</c:v>
                </c:pt>
                <c:pt idx="87203">
                  <c:v>1576411200</c:v>
                </c:pt>
                <c:pt idx="87204">
                  <c:v>1576414800</c:v>
                </c:pt>
                <c:pt idx="87205">
                  <c:v>1576418400</c:v>
                </c:pt>
                <c:pt idx="87206">
                  <c:v>1576422000</c:v>
                </c:pt>
                <c:pt idx="87207">
                  <c:v>1576425600</c:v>
                </c:pt>
                <c:pt idx="87208">
                  <c:v>1576429200</c:v>
                </c:pt>
                <c:pt idx="87209">
                  <c:v>1576432800</c:v>
                </c:pt>
                <c:pt idx="87210">
                  <c:v>1576436400</c:v>
                </c:pt>
                <c:pt idx="87211">
                  <c:v>1576440000</c:v>
                </c:pt>
                <c:pt idx="87212">
                  <c:v>1576443600</c:v>
                </c:pt>
                <c:pt idx="87213">
                  <c:v>1576447200</c:v>
                </c:pt>
                <c:pt idx="87214">
                  <c:v>1576450800</c:v>
                </c:pt>
                <c:pt idx="87215">
                  <c:v>1576454400</c:v>
                </c:pt>
                <c:pt idx="87216">
                  <c:v>1576458000</c:v>
                </c:pt>
                <c:pt idx="87217">
                  <c:v>1576461600</c:v>
                </c:pt>
                <c:pt idx="87218">
                  <c:v>1576465200</c:v>
                </c:pt>
                <c:pt idx="87219">
                  <c:v>1576468800</c:v>
                </c:pt>
                <c:pt idx="87220">
                  <c:v>1576472400</c:v>
                </c:pt>
                <c:pt idx="87221">
                  <c:v>1576476000</c:v>
                </c:pt>
                <c:pt idx="87222">
                  <c:v>1576479600</c:v>
                </c:pt>
                <c:pt idx="87223">
                  <c:v>1576483200</c:v>
                </c:pt>
                <c:pt idx="87224">
                  <c:v>1576486800</c:v>
                </c:pt>
                <c:pt idx="87225">
                  <c:v>1576490400</c:v>
                </c:pt>
                <c:pt idx="87226">
                  <c:v>1576494000</c:v>
                </c:pt>
                <c:pt idx="87227">
                  <c:v>1576497600</c:v>
                </c:pt>
                <c:pt idx="87228">
                  <c:v>1576501200</c:v>
                </c:pt>
                <c:pt idx="87229">
                  <c:v>1576504800</c:v>
                </c:pt>
                <c:pt idx="87230">
                  <c:v>1576508400</c:v>
                </c:pt>
                <c:pt idx="87231">
                  <c:v>1576512000</c:v>
                </c:pt>
                <c:pt idx="87232">
                  <c:v>1576515600</c:v>
                </c:pt>
                <c:pt idx="87233">
                  <c:v>1576519200</c:v>
                </c:pt>
                <c:pt idx="87234">
                  <c:v>1576522800</c:v>
                </c:pt>
                <c:pt idx="87235">
                  <c:v>1576526400</c:v>
                </c:pt>
                <c:pt idx="87236">
                  <c:v>1576530000</c:v>
                </c:pt>
                <c:pt idx="87237">
                  <c:v>1576533600</c:v>
                </c:pt>
                <c:pt idx="87238">
                  <c:v>1576537200</c:v>
                </c:pt>
                <c:pt idx="87239">
                  <c:v>1576540800</c:v>
                </c:pt>
                <c:pt idx="87240">
                  <c:v>1576544400</c:v>
                </c:pt>
                <c:pt idx="87241">
                  <c:v>1576548000</c:v>
                </c:pt>
                <c:pt idx="87242">
                  <c:v>1576551600</c:v>
                </c:pt>
                <c:pt idx="87243">
                  <c:v>1576555200</c:v>
                </c:pt>
                <c:pt idx="87244">
                  <c:v>1576558800</c:v>
                </c:pt>
                <c:pt idx="87245">
                  <c:v>1576562400</c:v>
                </c:pt>
                <c:pt idx="87246">
                  <c:v>1576566000</c:v>
                </c:pt>
                <c:pt idx="87247">
                  <c:v>1576569600</c:v>
                </c:pt>
                <c:pt idx="87248">
                  <c:v>1576573200</c:v>
                </c:pt>
                <c:pt idx="87249">
                  <c:v>1576576800</c:v>
                </c:pt>
                <c:pt idx="87250">
                  <c:v>1576580400</c:v>
                </c:pt>
                <c:pt idx="87251">
                  <c:v>1576584000</c:v>
                </c:pt>
                <c:pt idx="87252">
                  <c:v>1576587600</c:v>
                </c:pt>
                <c:pt idx="87253">
                  <c:v>1576591200</c:v>
                </c:pt>
                <c:pt idx="87254">
                  <c:v>1576594800</c:v>
                </c:pt>
                <c:pt idx="87255">
                  <c:v>1576598400</c:v>
                </c:pt>
                <c:pt idx="87256">
                  <c:v>1576602000</c:v>
                </c:pt>
                <c:pt idx="87257">
                  <c:v>1576605600</c:v>
                </c:pt>
                <c:pt idx="87258">
                  <c:v>1576609200</c:v>
                </c:pt>
                <c:pt idx="87259">
                  <c:v>1576612800</c:v>
                </c:pt>
                <c:pt idx="87260">
                  <c:v>1576616400</c:v>
                </c:pt>
                <c:pt idx="87261">
                  <c:v>1576620000</c:v>
                </c:pt>
                <c:pt idx="87262">
                  <c:v>1576623600</c:v>
                </c:pt>
                <c:pt idx="87263">
                  <c:v>1576627200</c:v>
                </c:pt>
                <c:pt idx="87264">
                  <c:v>1576630800</c:v>
                </c:pt>
                <c:pt idx="87265">
                  <c:v>1576634400</c:v>
                </c:pt>
                <c:pt idx="87266">
                  <c:v>1576638000</c:v>
                </c:pt>
                <c:pt idx="87267">
                  <c:v>1576641600</c:v>
                </c:pt>
                <c:pt idx="87268">
                  <c:v>1576645200</c:v>
                </c:pt>
                <c:pt idx="87269">
                  <c:v>1576648800</c:v>
                </c:pt>
                <c:pt idx="87270">
                  <c:v>1576652400</c:v>
                </c:pt>
                <c:pt idx="87271">
                  <c:v>1576656000</c:v>
                </c:pt>
                <c:pt idx="87272">
                  <c:v>1576659600</c:v>
                </c:pt>
                <c:pt idx="87273">
                  <c:v>1576663200</c:v>
                </c:pt>
                <c:pt idx="87274">
                  <c:v>1576666800</c:v>
                </c:pt>
                <c:pt idx="87275">
                  <c:v>1576670400</c:v>
                </c:pt>
                <c:pt idx="87276">
                  <c:v>1576674000</c:v>
                </c:pt>
                <c:pt idx="87277">
                  <c:v>1576677600</c:v>
                </c:pt>
                <c:pt idx="87278">
                  <c:v>1576681200</c:v>
                </c:pt>
                <c:pt idx="87279">
                  <c:v>1576684800</c:v>
                </c:pt>
                <c:pt idx="87280">
                  <c:v>1576688400</c:v>
                </c:pt>
                <c:pt idx="87281">
                  <c:v>1576692000</c:v>
                </c:pt>
                <c:pt idx="87282">
                  <c:v>1576695600</c:v>
                </c:pt>
                <c:pt idx="87283">
                  <c:v>1576699200</c:v>
                </c:pt>
                <c:pt idx="87284">
                  <c:v>1576702800</c:v>
                </c:pt>
                <c:pt idx="87285">
                  <c:v>1576706400</c:v>
                </c:pt>
                <c:pt idx="87286">
                  <c:v>1576710000</c:v>
                </c:pt>
                <c:pt idx="87287">
                  <c:v>1576713600</c:v>
                </c:pt>
                <c:pt idx="87288">
                  <c:v>1576717200</c:v>
                </c:pt>
                <c:pt idx="87289">
                  <c:v>1576720800</c:v>
                </c:pt>
                <c:pt idx="87290">
                  <c:v>1576724400</c:v>
                </c:pt>
                <c:pt idx="87291">
                  <c:v>1576728000</c:v>
                </c:pt>
                <c:pt idx="87292">
                  <c:v>1576731600</c:v>
                </c:pt>
                <c:pt idx="87293">
                  <c:v>1576735200</c:v>
                </c:pt>
                <c:pt idx="87294">
                  <c:v>1576738800</c:v>
                </c:pt>
                <c:pt idx="87295">
                  <c:v>1576742400</c:v>
                </c:pt>
                <c:pt idx="87296">
                  <c:v>1576746000</c:v>
                </c:pt>
                <c:pt idx="87297">
                  <c:v>1576749600</c:v>
                </c:pt>
                <c:pt idx="87298">
                  <c:v>1576753200</c:v>
                </c:pt>
                <c:pt idx="87299">
                  <c:v>1576756800</c:v>
                </c:pt>
                <c:pt idx="87300">
                  <c:v>1576760400</c:v>
                </c:pt>
                <c:pt idx="87301">
                  <c:v>1576764000</c:v>
                </c:pt>
                <c:pt idx="87302">
                  <c:v>1576767600</c:v>
                </c:pt>
                <c:pt idx="87303">
                  <c:v>1576771200</c:v>
                </c:pt>
                <c:pt idx="87304">
                  <c:v>1576774800</c:v>
                </c:pt>
                <c:pt idx="87305">
                  <c:v>1576778400</c:v>
                </c:pt>
                <c:pt idx="87306">
                  <c:v>1576782000</c:v>
                </c:pt>
                <c:pt idx="87307">
                  <c:v>1576785600</c:v>
                </c:pt>
                <c:pt idx="87308">
                  <c:v>1576789200</c:v>
                </c:pt>
                <c:pt idx="87309">
                  <c:v>1576792800</c:v>
                </c:pt>
                <c:pt idx="87310">
                  <c:v>1576796400</c:v>
                </c:pt>
                <c:pt idx="87311">
                  <c:v>1576800000</c:v>
                </c:pt>
                <c:pt idx="87312">
                  <c:v>1576803600</c:v>
                </c:pt>
                <c:pt idx="87313">
                  <c:v>1576807200</c:v>
                </c:pt>
                <c:pt idx="87314">
                  <c:v>1576810800</c:v>
                </c:pt>
                <c:pt idx="87315">
                  <c:v>1576814400</c:v>
                </c:pt>
                <c:pt idx="87316">
                  <c:v>1576818000</c:v>
                </c:pt>
                <c:pt idx="87317">
                  <c:v>1576821600</c:v>
                </c:pt>
                <c:pt idx="87318">
                  <c:v>1576825200</c:v>
                </c:pt>
                <c:pt idx="87319">
                  <c:v>1576828800</c:v>
                </c:pt>
                <c:pt idx="87320">
                  <c:v>1576832400</c:v>
                </c:pt>
                <c:pt idx="87321">
                  <c:v>1576836000</c:v>
                </c:pt>
                <c:pt idx="87322">
                  <c:v>1576839600</c:v>
                </c:pt>
                <c:pt idx="87323">
                  <c:v>1576843200</c:v>
                </c:pt>
                <c:pt idx="87324">
                  <c:v>1576846800</c:v>
                </c:pt>
                <c:pt idx="87325">
                  <c:v>1576850400</c:v>
                </c:pt>
                <c:pt idx="87326">
                  <c:v>1576854000</c:v>
                </c:pt>
                <c:pt idx="87327">
                  <c:v>1576857600</c:v>
                </c:pt>
                <c:pt idx="87328">
                  <c:v>1576861200</c:v>
                </c:pt>
                <c:pt idx="87329">
                  <c:v>1576864800</c:v>
                </c:pt>
                <c:pt idx="87330">
                  <c:v>1576868400</c:v>
                </c:pt>
                <c:pt idx="87331">
                  <c:v>1576872000</c:v>
                </c:pt>
                <c:pt idx="87332">
                  <c:v>1576875600</c:v>
                </c:pt>
                <c:pt idx="87333">
                  <c:v>1576879200</c:v>
                </c:pt>
                <c:pt idx="87334">
                  <c:v>1576882800</c:v>
                </c:pt>
                <c:pt idx="87335">
                  <c:v>1576886400</c:v>
                </c:pt>
                <c:pt idx="87336">
                  <c:v>1576890000</c:v>
                </c:pt>
                <c:pt idx="87337">
                  <c:v>1576893600</c:v>
                </c:pt>
                <c:pt idx="87338">
                  <c:v>1576897200</c:v>
                </c:pt>
                <c:pt idx="87339">
                  <c:v>1576900800</c:v>
                </c:pt>
                <c:pt idx="87340">
                  <c:v>1576904400</c:v>
                </c:pt>
                <c:pt idx="87341">
                  <c:v>1576908000</c:v>
                </c:pt>
                <c:pt idx="87342">
                  <c:v>1576911600</c:v>
                </c:pt>
                <c:pt idx="87343">
                  <c:v>1576915200</c:v>
                </c:pt>
                <c:pt idx="87344">
                  <c:v>1576918800</c:v>
                </c:pt>
                <c:pt idx="87345">
                  <c:v>1576922400</c:v>
                </c:pt>
                <c:pt idx="87346">
                  <c:v>1576926000</c:v>
                </c:pt>
                <c:pt idx="87347">
                  <c:v>1576929600</c:v>
                </c:pt>
                <c:pt idx="87348">
                  <c:v>1576933200</c:v>
                </c:pt>
                <c:pt idx="87349">
                  <c:v>1576936800</c:v>
                </c:pt>
                <c:pt idx="87350">
                  <c:v>1576940400</c:v>
                </c:pt>
                <c:pt idx="87351">
                  <c:v>1576944000</c:v>
                </c:pt>
                <c:pt idx="87352">
                  <c:v>1576947600</c:v>
                </c:pt>
                <c:pt idx="87353">
                  <c:v>1576951200</c:v>
                </c:pt>
                <c:pt idx="87354">
                  <c:v>1576954800</c:v>
                </c:pt>
                <c:pt idx="87355">
                  <c:v>1576958400</c:v>
                </c:pt>
                <c:pt idx="87356">
                  <c:v>1576962000</c:v>
                </c:pt>
                <c:pt idx="87357">
                  <c:v>1576965600</c:v>
                </c:pt>
                <c:pt idx="87358">
                  <c:v>1576969200</c:v>
                </c:pt>
                <c:pt idx="87359">
                  <c:v>1576972800</c:v>
                </c:pt>
                <c:pt idx="87360">
                  <c:v>1576976400</c:v>
                </c:pt>
                <c:pt idx="87361">
                  <c:v>1576980000</c:v>
                </c:pt>
                <c:pt idx="87362">
                  <c:v>1576983600</c:v>
                </c:pt>
                <c:pt idx="87363">
                  <c:v>1576987200</c:v>
                </c:pt>
                <c:pt idx="87364">
                  <c:v>1576990800</c:v>
                </c:pt>
                <c:pt idx="87365">
                  <c:v>1576994400</c:v>
                </c:pt>
                <c:pt idx="87366">
                  <c:v>1576998000</c:v>
                </c:pt>
                <c:pt idx="87367">
                  <c:v>1577001600</c:v>
                </c:pt>
                <c:pt idx="87368">
                  <c:v>1577005200</c:v>
                </c:pt>
                <c:pt idx="87369">
                  <c:v>1577008800</c:v>
                </c:pt>
                <c:pt idx="87370">
                  <c:v>1577012400</c:v>
                </c:pt>
                <c:pt idx="87371">
                  <c:v>1577016000</c:v>
                </c:pt>
                <c:pt idx="87372">
                  <c:v>1577019600</c:v>
                </c:pt>
                <c:pt idx="87373">
                  <c:v>1577023200</c:v>
                </c:pt>
                <c:pt idx="87374">
                  <c:v>1577026800</c:v>
                </c:pt>
                <c:pt idx="87375">
                  <c:v>1577030400</c:v>
                </c:pt>
                <c:pt idx="87376">
                  <c:v>1577034000</c:v>
                </c:pt>
                <c:pt idx="87377">
                  <c:v>1577037600</c:v>
                </c:pt>
                <c:pt idx="87378">
                  <c:v>1577041200</c:v>
                </c:pt>
                <c:pt idx="87379">
                  <c:v>1577044800</c:v>
                </c:pt>
                <c:pt idx="87380">
                  <c:v>1577048400</c:v>
                </c:pt>
                <c:pt idx="87381">
                  <c:v>1577052000</c:v>
                </c:pt>
                <c:pt idx="87382">
                  <c:v>1577055600</c:v>
                </c:pt>
                <c:pt idx="87383">
                  <c:v>1577059200</c:v>
                </c:pt>
                <c:pt idx="87384">
                  <c:v>1577062800</c:v>
                </c:pt>
                <c:pt idx="87385">
                  <c:v>1577066400</c:v>
                </c:pt>
                <c:pt idx="87386">
                  <c:v>1577070000</c:v>
                </c:pt>
                <c:pt idx="87387">
                  <c:v>1577073600</c:v>
                </c:pt>
                <c:pt idx="87388">
                  <c:v>1577077200</c:v>
                </c:pt>
                <c:pt idx="87389">
                  <c:v>1577080800</c:v>
                </c:pt>
                <c:pt idx="87390">
                  <c:v>1577084400</c:v>
                </c:pt>
                <c:pt idx="87391">
                  <c:v>1577088000</c:v>
                </c:pt>
                <c:pt idx="87392">
                  <c:v>1577091600</c:v>
                </c:pt>
                <c:pt idx="87393">
                  <c:v>1577095200</c:v>
                </c:pt>
                <c:pt idx="87394">
                  <c:v>1577098800</c:v>
                </c:pt>
                <c:pt idx="87395">
                  <c:v>1577102400</c:v>
                </c:pt>
                <c:pt idx="87396">
                  <c:v>1577106000</c:v>
                </c:pt>
                <c:pt idx="87397">
                  <c:v>1577109600</c:v>
                </c:pt>
                <c:pt idx="87398">
                  <c:v>1577113200</c:v>
                </c:pt>
                <c:pt idx="87399">
                  <c:v>1577116800</c:v>
                </c:pt>
                <c:pt idx="87400">
                  <c:v>1577120400</c:v>
                </c:pt>
                <c:pt idx="87401">
                  <c:v>1577124000</c:v>
                </c:pt>
                <c:pt idx="87402">
                  <c:v>1577127600</c:v>
                </c:pt>
                <c:pt idx="87403">
                  <c:v>1577131200</c:v>
                </c:pt>
                <c:pt idx="87404">
                  <c:v>1577134800</c:v>
                </c:pt>
                <c:pt idx="87405">
                  <c:v>1577138400</c:v>
                </c:pt>
                <c:pt idx="87406">
                  <c:v>1577142000</c:v>
                </c:pt>
                <c:pt idx="87407">
                  <c:v>1577145600</c:v>
                </c:pt>
                <c:pt idx="87408">
                  <c:v>1577149200</c:v>
                </c:pt>
                <c:pt idx="87409">
                  <c:v>1577152800</c:v>
                </c:pt>
                <c:pt idx="87410">
                  <c:v>1577156400</c:v>
                </c:pt>
                <c:pt idx="87411">
                  <c:v>1577160000</c:v>
                </c:pt>
                <c:pt idx="87412">
                  <c:v>1577163600</c:v>
                </c:pt>
                <c:pt idx="87413">
                  <c:v>1577167200</c:v>
                </c:pt>
                <c:pt idx="87414">
                  <c:v>1577170800</c:v>
                </c:pt>
                <c:pt idx="87415">
                  <c:v>1577174400</c:v>
                </c:pt>
                <c:pt idx="87416">
                  <c:v>1577178000</c:v>
                </c:pt>
                <c:pt idx="87417">
                  <c:v>1577181600</c:v>
                </c:pt>
                <c:pt idx="87418">
                  <c:v>1577185200</c:v>
                </c:pt>
                <c:pt idx="87419">
                  <c:v>1577188800</c:v>
                </c:pt>
                <c:pt idx="87420">
                  <c:v>1577192400</c:v>
                </c:pt>
                <c:pt idx="87421">
                  <c:v>1577196000</c:v>
                </c:pt>
                <c:pt idx="87422">
                  <c:v>1577199600</c:v>
                </c:pt>
                <c:pt idx="87423">
                  <c:v>1577203200</c:v>
                </c:pt>
                <c:pt idx="87424">
                  <c:v>1577206800</c:v>
                </c:pt>
                <c:pt idx="87425">
                  <c:v>1577210400</c:v>
                </c:pt>
                <c:pt idx="87426">
                  <c:v>1577214000</c:v>
                </c:pt>
                <c:pt idx="87427">
                  <c:v>1577217600</c:v>
                </c:pt>
                <c:pt idx="87428">
                  <c:v>1577221200</c:v>
                </c:pt>
                <c:pt idx="87429">
                  <c:v>1577224800</c:v>
                </c:pt>
                <c:pt idx="87430">
                  <c:v>1577228400</c:v>
                </c:pt>
                <c:pt idx="87431">
                  <c:v>1577232000</c:v>
                </c:pt>
                <c:pt idx="87432">
                  <c:v>1577235600</c:v>
                </c:pt>
                <c:pt idx="87433">
                  <c:v>1577239200</c:v>
                </c:pt>
                <c:pt idx="87434">
                  <c:v>1577242800</c:v>
                </c:pt>
                <c:pt idx="87435">
                  <c:v>1577246400</c:v>
                </c:pt>
                <c:pt idx="87436">
                  <c:v>1577250000</c:v>
                </c:pt>
                <c:pt idx="87437">
                  <c:v>1577253600</c:v>
                </c:pt>
                <c:pt idx="87438">
                  <c:v>1577257200</c:v>
                </c:pt>
                <c:pt idx="87439">
                  <c:v>1577260800</c:v>
                </c:pt>
                <c:pt idx="87440">
                  <c:v>1577264400</c:v>
                </c:pt>
                <c:pt idx="87441">
                  <c:v>1577268000</c:v>
                </c:pt>
                <c:pt idx="87442">
                  <c:v>1577271600</c:v>
                </c:pt>
                <c:pt idx="87443">
                  <c:v>1577275200</c:v>
                </c:pt>
                <c:pt idx="87444">
                  <c:v>1577278800</c:v>
                </c:pt>
                <c:pt idx="87445">
                  <c:v>1577282400</c:v>
                </c:pt>
                <c:pt idx="87446">
                  <c:v>1577286000</c:v>
                </c:pt>
                <c:pt idx="87447">
                  <c:v>1577289600</c:v>
                </c:pt>
                <c:pt idx="87448">
                  <c:v>1577293200</c:v>
                </c:pt>
                <c:pt idx="87449">
                  <c:v>1577296800</c:v>
                </c:pt>
                <c:pt idx="87450">
                  <c:v>1577300400</c:v>
                </c:pt>
                <c:pt idx="87451">
                  <c:v>1577304000</c:v>
                </c:pt>
                <c:pt idx="87452">
                  <c:v>1577307600</c:v>
                </c:pt>
                <c:pt idx="87453">
                  <c:v>1577311200</c:v>
                </c:pt>
                <c:pt idx="87454">
                  <c:v>1577314800</c:v>
                </c:pt>
                <c:pt idx="87455">
                  <c:v>1577318400</c:v>
                </c:pt>
                <c:pt idx="87456">
                  <c:v>1577322000</c:v>
                </c:pt>
                <c:pt idx="87457">
                  <c:v>1577325600</c:v>
                </c:pt>
                <c:pt idx="87458">
                  <c:v>1577329200</c:v>
                </c:pt>
                <c:pt idx="87459">
                  <c:v>1577332800</c:v>
                </c:pt>
                <c:pt idx="87460">
                  <c:v>1577336400</c:v>
                </c:pt>
                <c:pt idx="87461">
                  <c:v>1577340000</c:v>
                </c:pt>
                <c:pt idx="87462">
                  <c:v>1577343600</c:v>
                </c:pt>
                <c:pt idx="87463">
                  <c:v>1577347200</c:v>
                </c:pt>
                <c:pt idx="87464">
                  <c:v>1577350800</c:v>
                </c:pt>
                <c:pt idx="87465">
                  <c:v>1577354400</c:v>
                </c:pt>
                <c:pt idx="87466">
                  <c:v>1577358000</c:v>
                </c:pt>
                <c:pt idx="87467">
                  <c:v>1577361600</c:v>
                </c:pt>
                <c:pt idx="87468">
                  <c:v>1577365200</c:v>
                </c:pt>
                <c:pt idx="87469">
                  <c:v>1577368800</c:v>
                </c:pt>
                <c:pt idx="87470">
                  <c:v>1577372400</c:v>
                </c:pt>
                <c:pt idx="87471">
                  <c:v>1577376000</c:v>
                </c:pt>
                <c:pt idx="87472">
                  <c:v>1577379600</c:v>
                </c:pt>
                <c:pt idx="87473">
                  <c:v>1577383200</c:v>
                </c:pt>
                <c:pt idx="87474">
                  <c:v>1577386800</c:v>
                </c:pt>
                <c:pt idx="87475">
                  <c:v>1577390400</c:v>
                </c:pt>
                <c:pt idx="87476">
                  <c:v>1577394000</c:v>
                </c:pt>
                <c:pt idx="87477">
                  <c:v>1577397600</c:v>
                </c:pt>
                <c:pt idx="87478">
                  <c:v>1577401200</c:v>
                </c:pt>
                <c:pt idx="87479">
                  <c:v>1577404800</c:v>
                </c:pt>
                <c:pt idx="87480">
                  <c:v>1577408400</c:v>
                </c:pt>
                <c:pt idx="87481">
                  <c:v>1577412000</c:v>
                </c:pt>
                <c:pt idx="87482">
                  <c:v>1577415600</c:v>
                </c:pt>
                <c:pt idx="87483">
                  <c:v>1577419200</c:v>
                </c:pt>
                <c:pt idx="87484">
                  <c:v>1577422800</c:v>
                </c:pt>
                <c:pt idx="87485">
                  <c:v>1577426400</c:v>
                </c:pt>
                <c:pt idx="87486">
                  <c:v>1577430000</c:v>
                </c:pt>
                <c:pt idx="87487">
                  <c:v>1577433600</c:v>
                </c:pt>
                <c:pt idx="87488">
                  <c:v>1577437200</c:v>
                </c:pt>
                <c:pt idx="87489">
                  <c:v>1577440800</c:v>
                </c:pt>
                <c:pt idx="87490">
                  <c:v>1577444400</c:v>
                </c:pt>
                <c:pt idx="87491">
                  <c:v>1577448000</c:v>
                </c:pt>
                <c:pt idx="87492">
                  <c:v>1577451600</c:v>
                </c:pt>
                <c:pt idx="87493">
                  <c:v>1577455200</c:v>
                </c:pt>
                <c:pt idx="87494">
                  <c:v>1577458800</c:v>
                </c:pt>
                <c:pt idx="87495">
                  <c:v>1577462400</c:v>
                </c:pt>
                <c:pt idx="87496">
                  <c:v>1577466000</c:v>
                </c:pt>
                <c:pt idx="87497">
                  <c:v>1577469600</c:v>
                </c:pt>
                <c:pt idx="87498">
                  <c:v>1577473200</c:v>
                </c:pt>
                <c:pt idx="87499">
                  <c:v>1577476800</c:v>
                </c:pt>
                <c:pt idx="87500">
                  <c:v>1577480400</c:v>
                </c:pt>
                <c:pt idx="87501">
                  <c:v>1577484000</c:v>
                </c:pt>
                <c:pt idx="87502">
                  <c:v>1577487600</c:v>
                </c:pt>
                <c:pt idx="87503">
                  <c:v>1577491200</c:v>
                </c:pt>
                <c:pt idx="87504">
                  <c:v>1577494800</c:v>
                </c:pt>
                <c:pt idx="87505">
                  <c:v>1577498400</c:v>
                </c:pt>
                <c:pt idx="87506">
                  <c:v>1577502000</c:v>
                </c:pt>
                <c:pt idx="87507">
                  <c:v>1577505600</c:v>
                </c:pt>
                <c:pt idx="87508">
                  <c:v>1577509200</c:v>
                </c:pt>
                <c:pt idx="87509">
                  <c:v>1577512800</c:v>
                </c:pt>
                <c:pt idx="87510">
                  <c:v>1577516400</c:v>
                </c:pt>
                <c:pt idx="87511">
                  <c:v>1577520000</c:v>
                </c:pt>
                <c:pt idx="87512">
                  <c:v>1577523600</c:v>
                </c:pt>
                <c:pt idx="87513">
                  <c:v>1577527200</c:v>
                </c:pt>
                <c:pt idx="87514">
                  <c:v>1577530800</c:v>
                </c:pt>
                <c:pt idx="87515">
                  <c:v>1577534400</c:v>
                </c:pt>
                <c:pt idx="87516">
                  <c:v>1577538000</c:v>
                </c:pt>
                <c:pt idx="87517">
                  <c:v>1577541600</c:v>
                </c:pt>
                <c:pt idx="87518">
                  <c:v>1577545200</c:v>
                </c:pt>
                <c:pt idx="87519">
                  <c:v>1577548800</c:v>
                </c:pt>
                <c:pt idx="87520">
                  <c:v>1577552400</c:v>
                </c:pt>
                <c:pt idx="87521">
                  <c:v>1577556000</c:v>
                </c:pt>
                <c:pt idx="87522">
                  <c:v>1577559600</c:v>
                </c:pt>
                <c:pt idx="87523">
                  <c:v>1577563200</c:v>
                </c:pt>
                <c:pt idx="87524">
                  <c:v>1577566800</c:v>
                </c:pt>
                <c:pt idx="87525">
                  <c:v>1577570400</c:v>
                </c:pt>
                <c:pt idx="87526">
                  <c:v>1577574000</c:v>
                </c:pt>
                <c:pt idx="87527">
                  <c:v>1577577600</c:v>
                </c:pt>
                <c:pt idx="87528">
                  <c:v>1577581200</c:v>
                </c:pt>
                <c:pt idx="87529">
                  <c:v>1577584800</c:v>
                </c:pt>
                <c:pt idx="87530">
                  <c:v>1577588400</c:v>
                </c:pt>
                <c:pt idx="87531">
                  <c:v>1577592000</c:v>
                </c:pt>
                <c:pt idx="87532">
                  <c:v>1577595600</c:v>
                </c:pt>
                <c:pt idx="87533">
                  <c:v>1577599200</c:v>
                </c:pt>
                <c:pt idx="87534">
                  <c:v>1577602800</c:v>
                </c:pt>
                <c:pt idx="87535">
                  <c:v>1577606400</c:v>
                </c:pt>
                <c:pt idx="87536">
                  <c:v>1577610000</c:v>
                </c:pt>
                <c:pt idx="87537">
                  <c:v>1577613600</c:v>
                </c:pt>
                <c:pt idx="87538">
                  <c:v>1577617200</c:v>
                </c:pt>
                <c:pt idx="87539">
                  <c:v>1577620800</c:v>
                </c:pt>
                <c:pt idx="87540">
                  <c:v>1577624400</c:v>
                </c:pt>
                <c:pt idx="87541">
                  <c:v>1577628000</c:v>
                </c:pt>
                <c:pt idx="87542">
                  <c:v>1577631600</c:v>
                </c:pt>
                <c:pt idx="87543">
                  <c:v>1577635200</c:v>
                </c:pt>
                <c:pt idx="87544">
                  <c:v>1577638800</c:v>
                </c:pt>
                <c:pt idx="87545">
                  <c:v>1577642400</c:v>
                </c:pt>
                <c:pt idx="87546">
                  <c:v>1577646000</c:v>
                </c:pt>
                <c:pt idx="87547">
                  <c:v>1577649600</c:v>
                </c:pt>
                <c:pt idx="87548">
                  <c:v>1577653200</c:v>
                </c:pt>
                <c:pt idx="87549">
                  <c:v>1577656800</c:v>
                </c:pt>
                <c:pt idx="87550">
                  <c:v>1577660400</c:v>
                </c:pt>
                <c:pt idx="87551">
                  <c:v>1577664000</c:v>
                </c:pt>
                <c:pt idx="87552">
                  <c:v>1577667600</c:v>
                </c:pt>
                <c:pt idx="87553">
                  <c:v>1577671200</c:v>
                </c:pt>
                <c:pt idx="87554">
                  <c:v>1577674800</c:v>
                </c:pt>
                <c:pt idx="87555">
                  <c:v>1577678400</c:v>
                </c:pt>
                <c:pt idx="87556">
                  <c:v>1577682000</c:v>
                </c:pt>
                <c:pt idx="87557">
                  <c:v>1577685600</c:v>
                </c:pt>
                <c:pt idx="87558">
                  <c:v>1577689200</c:v>
                </c:pt>
                <c:pt idx="87559">
                  <c:v>1577692800</c:v>
                </c:pt>
                <c:pt idx="87560">
                  <c:v>1577696400</c:v>
                </c:pt>
                <c:pt idx="87561">
                  <c:v>1577700000</c:v>
                </c:pt>
                <c:pt idx="87562">
                  <c:v>1577703600</c:v>
                </c:pt>
                <c:pt idx="87563">
                  <c:v>1577707200</c:v>
                </c:pt>
                <c:pt idx="87564">
                  <c:v>1577710800</c:v>
                </c:pt>
                <c:pt idx="87565">
                  <c:v>1577714400</c:v>
                </c:pt>
                <c:pt idx="87566">
                  <c:v>1577718000</c:v>
                </c:pt>
                <c:pt idx="87567">
                  <c:v>1577721600</c:v>
                </c:pt>
                <c:pt idx="87568">
                  <c:v>1577725200</c:v>
                </c:pt>
                <c:pt idx="87569">
                  <c:v>1577728800</c:v>
                </c:pt>
                <c:pt idx="87570">
                  <c:v>1577732400</c:v>
                </c:pt>
                <c:pt idx="87571">
                  <c:v>1577736000</c:v>
                </c:pt>
                <c:pt idx="87572">
                  <c:v>1577739600</c:v>
                </c:pt>
                <c:pt idx="87573">
                  <c:v>1577743200</c:v>
                </c:pt>
                <c:pt idx="87574">
                  <c:v>1577746800</c:v>
                </c:pt>
                <c:pt idx="87575">
                  <c:v>1577750400</c:v>
                </c:pt>
                <c:pt idx="87576">
                  <c:v>1577754000</c:v>
                </c:pt>
                <c:pt idx="87577">
                  <c:v>1577757600</c:v>
                </c:pt>
                <c:pt idx="87578">
                  <c:v>1577761200</c:v>
                </c:pt>
                <c:pt idx="87579">
                  <c:v>1577764800</c:v>
                </c:pt>
                <c:pt idx="87580">
                  <c:v>1577768400</c:v>
                </c:pt>
                <c:pt idx="87581">
                  <c:v>1577772000</c:v>
                </c:pt>
                <c:pt idx="87582">
                  <c:v>1577775600</c:v>
                </c:pt>
                <c:pt idx="87583">
                  <c:v>1577779200</c:v>
                </c:pt>
                <c:pt idx="87584">
                  <c:v>1577782800</c:v>
                </c:pt>
                <c:pt idx="87585">
                  <c:v>1577786400</c:v>
                </c:pt>
                <c:pt idx="87586">
                  <c:v>1577790000</c:v>
                </c:pt>
                <c:pt idx="87587">
                  <c:v>1577793600</c:v>
                </c:pt>
                <c:pt idx="87588">
                  <c:v>1577797200</c:v>
                </c:pt>
                <c:pt idx="87589">
                  <c:v>1577800800</c:v>
                </c:pt>
                <c:pt idx="87590">
                  <c:v>1577804400</c:v>
                </c:pt>
                <c:pt idx="87591">
                  <c:v>1577808000</c:v>
                </c:pt>
                <c:pt idx="87592">
                  <c:v>1577811600</c:v>
                </c:pt>
                <c:pt idx="87593">
                  <c:v>1577815200</c:v>
                </c:pt>
                <c:pt idx="87594">
                  <c:v>1577818800</c:v>
                </c:pt>
                <c:pt idx="87595">
                  <c:v>1577822400</c:v>
                </c:pt>
                <c:pt idx="87596">
                  <c:v>1577826000</c:v>
                </c:pt>
                <c:pt idx="87597">
                  <c:v>1577829600</c:v>
                </c:pt>
                <c:pt idx="87598">
                  <c:v>1577833200</c:v>
                </c:pt>
                <c:pt idx="87599">
                  <c:v>1577836800</c:v>
                </c:pt>
              </c:numCache>
            </c:numRef>
          </c:xVal>
          <c:yVal>
            <c:numRef>
              <c:f>final_dataset!$M$2:$M$87601</c:f>
              <c:numCache>
                <c:formatCode>General</c:formatCode>
                <c:ptCount val="87600"/>
                <c:pt idx="0">
                  <c:v>640.91</c:v>
                </c:pt>
                <c:pt idx="1">
                  <c:v>618.23</c:v>
                </c:pt>
                <c:pt idx="2">
                  <c:v>608.71</c:v>
                </c:pt>
                <c:pt idx="3">
                  <c:v>594.15</c:v>
                </c:pt>
                <c:pt idx="4">
                  <c:v>593.4</c:v>
                </c:pt>
                <c:pt idx="5">
                  <c:v>599.95000000000005</c:v>
                </c:pt>
                <c:pt idx="6">
                  <c:v>582.66</c:v>
                </c:pt>
                <c:pt idx="7">
                  <c:v>650.26</c:v>
                </c:pt>
                <c:pt idx="8">
                  <c:v>730.41</c:v>
                </c:pt>
                <c:pt idx="9">
                  <c:v>799.87</c:v>
                </c:pt>
                <c:pt idx="10">
                  <c:v>820.96</c:v>
                </c:pt>
                <c:pt idx="11">
                  <c:v>825.91</c:v>
                </c:pt>
                <c:pt idx="12">
                  <c:v>817.97</c:v>
                </c:pt>
                <c:pt idx="13">
                  <c:v>799.92</c:v>
                </c:pt>
                <c:pt idx="14">
                  <c:v>796.25</c:v>
                </c:pt>
                <c:pt idx="15">
                  <c:v>782.67</c:v>
                </c:pt>
                <c:pt idx="16">
                  <c:v>761.59</c:v>
                </c:pt>
                <c:pt idx="17">
                  <c:v>754.4</c:v>
                </c:pt>
                <c:pt idx="18">
                  <c:v>860.51</c:v>
                </c:pt>
                <c:pt idx="19">
                  <c:v>842.98</c:v>
                </c:pt>
                <c:pt idx="20">
                  <c:v>805.55</c:v>
                </c:pt>
                <c:pt idx="21">
                  <c:v>767.4</c:v>
                </c:pt>
                <c:pt idx="22">
                  <c:v>727.57</c:v>
                </c:pt>
                <c:pt idx="23">
                  <c:v>690.36</c:v>
                </c:pt>
                <c:pt idx="24">
                  <c:v>666.5</c:v>
                </c:pt>
                <c:pt idx="25">
                  <c:v>639.99</c:v>
                </c:pt>
                <c:pt idx="26">
                  <c:v>619.57000000000005</c:v>
                </c:pt>
                <c:pt idx="27">
                  <c:v>604.54999999999995</c:v>
                </c:pt>
                <c:pt idx="28">
                  <c:v>596.87</c:v>
                </c:pt>
                <c:pt idx="29">
                  <c:v>594.32000000000005</c:v>
                </c:pt>
                <c:pt idx="30">
                  <c:v>563.28</c:v>
                </c:pt>
                <c:pt idx="31">
                  <c:v>593.46</c:v>
                </c:pt>
                <c:pt idx="32">
                  <c:v>636.37</c:v>
                </c:pt>
                <c:pt idx="33">
                  <c:v>672.9</c:v>
                </c:pt>
                <c:pt idx="34">
                  <c:v>712.29</c:v>
                </c:pt>
                <c:pt idx="35">
                  <c:v>731.81</c:v>
                </c:pt>
                <c:pt idx="36">
                  <c:v>743.12</c:v>
                </c:pt>
                <c:pt idx="37">
                  <c:v>734.86</c:v>
                </c:pt>
                <c:pt idx="38">
                  <c:v>726.41</c:v>
                </c:pt>
                <c:pt idx="39">
                  <c:v>720.98</c:v>
                </c:pt>
                <c:pt idx="40">
                  <c:v>710.78</c:v>
                </c:pt>
                <c:pt idx="41">
                  <c:v>708.04</c:v>
                </c:pt>
                <c:pt idx="42">
                  <c:v>824.66</c:v>
                </c:pt>
                <c:pt idx="43">
                  <c:v>814.33</c:v>
                </c:pt>
                <c:pt idx="44">
                  <c:v>796.01</c:v>
                </c:pt>
                <c:pt idx="45">
                  <c:v>762.77</c:v>
                </c:pt>
                <c:pt idx="46">
                  <c:v>715.37</c:v>
                </c:pt>
                <c:pt idx="47">
                  <c:v>677.06</c:v>
                </c:pt>
                <c:pt idx="48">
                  <c:v>641.66</c:v>
                </c:pt>
                <c:pt idx="49">
                  <c:v>621.41999999999996</c:v>
                </c:pt>
                <c:pt idx="50">
                  <c:v>608.61</c:v>
                </c:pt>
                <c:pt idx="51">
                  <c:v>597.28</c:v>
                </c:pt>
                <c:pt idx="52">
                  <c:v>602.55999999999995</c:v>
                </c:pt>
                <c:pt idx="53">
                  <c:v>625.5</c:v>
                </c:pt>
                <c:pt idx="54">
                  <c:v>651.45000000000005</c:v>
                </c:pt>
                <c:pt idx="55">
                  <c:v>814.09</c:v>
                </c:pt>
                <c:pt idx="56">
                  <c:v>954.77</c:v>
                </c:pt>
                <c:pt idx="57">
                  <c:v>1025.6199999999999</c:v>
                </c:pt>
                <c:pt idx="58">
                  <c:v>1068.0999999999999</c:v>
                </c:pt>
                <c:pt idx="59">
                  <c:v>1076.57</c:v>
                </c:pt>
                <c:pt idx="60">
                  <c:v>1082.54</c:v>
                </c:pt>
                <c:pt idx="61">
                  <c:v>1091.75</c:v>
                </c:pt>
                <c:pt idx="62">
                  <c:v>1078.67</c:v>
                </c:pt>
                <c:pt idx="63">
                  <c:v>1029.32</c:v>
                </c:pt>
                <c:pt idx="64">
                  <c:v>957.56</c:v>
                </c:pt>
                <c:pt idx="65">
                  <c:v>857.45</c:v>
                </c:pt>
                <c:pt idx="66">
                  <c:v>929.19</c:v>
                </c:pt>
                <c:pt idx="67">
                  <c:v>903.09</c:v>
                </c:pt>
                <c:pt idx="68">
                  <c:v>856.38</c:v>
                </c:pt>
                <c:pt idx="69">
                  <c:v>813.12</c:v>
                </c:pt>
                <c:pt idx="70">
                  <c:v>754.68</c:v>
                </c:pt>
                <c:pt idx="71">
                  <c:v>698.66</c:v>
                </c:pt>
                <c:pt idx="72">
                  <c:v>664.04</c:v>
                </c:pt>
                <c:pt idx="73">
                  <c:v>644.88</c:v>
                </c:pt>
                <c:pt idx="74">
                  <c:v>629.19000000000005</c:v>
                </c:pt>
                <c:pt idx="75">
                  <c:v>620.91999999999996</c:v>
                </c:pt>
                <c:pt idx="76">
                  <c:v>620.38</c:v>
                </c:pt>
                <c:pt idx="77">
                  <c:v>637.85</c:v>
                </c:pt>
                <c:pt idx="78">
                  <c:v>661.14</c:v>
                </c:pt>
                <c:pt idx="79">
                  <c:v>823.43</c:v>
                </c:pt>
                <c:pt idx="80">
                  <c:v>942.7</c:v>
                </c:pt>
                <c:pt idx="81">
                  <c:v>1017.43</c:v>
                </c:pt>
                <c:pt idx="82">
                  <c:v>1051.75</c:v>
                </c:pt>
                <c:pt idx="83">
                  <c:v>1060.94</c:v>
                </c:pt>
                <c:pt idx="84">
                  <c:v>1069.3399999999999</c:v>
                </c:pt>
                <c:pt idx="85">
                  <c:v>1087.55</c:v>
                </c:pt>
                <c:pt idx="86">
                  <c:v>1065.07</c:v>
                </c:pt>
                <c:pt idx="87">
                  <c:v>1018.98</c:v>
                </c:pt>
                <c:pt idx="88">
                  <c:v>954.14</c:v>
                </c:pt>
                <c:pt idx="89">
                  <c:v>860.78</c:v>
                </c:pt>
                <c:pt idx="90">
                  <c:v>929.62</c:v>
                </c:pt>
                <c:pt idx="91">
                  <c:v>901.09</c:v>
                </c:pt>
                <c:pt idx="92">
                  <c:v>857.31</c:v>
                </c:pt>
                <c:pt idx="93">
                  <c:v>804.69</c:v>
                </c:pt>
                <c:pt idx="94">
                  <c:v>751.24</c:v>
                </c:pt>
                <c:pt idx="95">
                  <c:v>700.33</c:v>
                </c:pt>
                <c:pt idx="96">
                  <c:v>652.94000000000005</c:v>
                </c:pt>
                <c:pt idx="97">
                  <c:v>626.79999999999995</c:v>
                </c:pt>
                <c:pt idx="98">
                  <c:v>616.23</c:v>
                </c:pt>
                <c:pt idx="99">
                  <c:v>603.92999999999995</c:v>
                </c:pt>
                <c:pt idx="100">
                  <c:v>609.52</c:v>
                </c:pt>
                <c:pt idx="101">
                  <c:v>624.27</c:v>
                </c:pt>
                <c:pt idx="102">
                  <c:v>648.35</c:v>
                </c:pt>
                <c:pt idx="103">
                  <c:v>807.48</c:v>
                </c:pt>
                <c:pt idx="104">
                  <c:v>936.96</c:v>
                </c:pt>
                <c:pt idx="105">
                  <c:v>1016.64</c:v>
                </c:pt>
                <c:pt idx="106">
                  <c:v>1057.5899999999999</c:v>
                </c:pt>
                <c:pt idx="107">
                  <c:v>1055.67</c:v>
                </c:pt>
                <c:pt idx="108">
                  <c:v>1060.33</c:v>
                </c:pt>
                <c:pt idx="109">
                  <c:v>1077.83</c:v>
                </c:pt>
                <c:pt idx="110">
                  <c:v>1062.46</c:v>
                </c:pt>
                <c:pt idx="111">
                  <c:v>1011.06</c:v>
                </c:pt>
                <c:pt idx="112">
                  <c:v>943.74</c:v>
                </c:pt>
                <c:pt idx="113">
                  <c:v>852.54</c:v>
                </c:pt>
                <c:pt idx="114">
                  <c:v>920.51</c:v>
                </c:pt>
                <c:pt idx="115">
                  <c:v>892.96</c:v>
                </c:pt>
                <c:pt idx="116">
                  <c:v>849.07</c:v>
                </c:pt>
                <c:pt idx="117">
                  <c:v>806.93</c:v>
                </c:pt>
                <c:pt idx="118">
                  <c:v>752.25</c:v>
                </c:pt>
                <c:pt idx="119">
                  <c:v>703.78</c:v>
                </c:pt>
                <c:pt idx="120">
                  <c:v>667.36</c:v>
                </c:pt>
                <c:pt idx="121">
                  <c:v>643.75</c:v>
                </c:pt>
                <c:pt idx="122">
                  <c:v>626.32000000000005</c:v>
                </c:pt>
                <c:pt idx="123">
                  <c:v>623.29</c:v>
                </c:pt>
                <c:pt idx="124">
                  <c:v>625.76</c:v>
                </c:pt>
                <c:pt idx="125">
                  <c:v>647.96</c:v>
                </c:pt>
                <c:pt idx="126">
                  <c:v>668.97</c:v>
                </c:pt>
                <c:pt idx="127">
                  <c:v>821.9</c:v>
                </c:pt>
                <c:pt idx="128">
                  <c:v>957.23</c:v>
                </c:pt>
                <c:pt idx="129">
                  <c:v>1032.8399999999999</c:v>
                </c:pt>
                <c:pt idx="130">
                  <c:v>1064.73</c:v>
                </c:pt>
                <c:pt idx="131">
                  <c:v>1073.82</c:v>
                </c:pt>
                <c:pt idx="132">
                  <c:v>1071.6099999999999</c:v>
                </c:pt>
                <c:pt idx="133">
                  <c:v>1093.5899999999999</c:v>
                </c:pt>
                <c:pt idx="134">
                  <c:v>1085.22</c:v>
                </c:pt>
                <c:pt idx="135">
                  <c:v>1023.04</c:v>
                </c:pt>
                <c:pt idx="136">
                  <c:v>951.72</c:v>
                </c:pt>
                <c:pt idx="137">
                  <c:v>865.78</c:v>
                </c:pt>
                <c:pt idx="138">
                  <c:v>916.25</c:v>
                </c:pt>
                <c:pt idx="139">
                  <c:v>883.27</c:v>
                </c:pt>
                <c:pt idx="140">
                  <c:v>848.61</c:v>
                </c:pt>
                <c:pt idx="141">
                  <c:v>803.83</c:v>
                </c:pt>
                <c:pt idx="142">
                  <c:v>760.16</c:v>
                </c:pt>
                <c:pt idx="143">
                  <c:v>712.57</c:v>
                </c:pt>
                <c:pt idx="144">
                  <c:v>681.35</c:v>
                </c:pt>
                <c:pt idx="145">
                  <c:v>653.72</c:v>
                </c:pt>
                <c:pt idx="146">
                  <c:v>639.01</c:v>
                </c:pt>
                <c:pt idx="147">
                  <c:v>632.70000000000005</c:v>
                </c:pt>
                <c:pt idx="148">
                  <c:v>632.78</c:v>
                </c:pt>
                <c:pt idx="149">
                  <c:v>651.66</c:v>
                </c:pt>
                <c:pt idx="150">
                  <c:v>679.94</c:v>
                </c:pt>
                <c:pt idx="151">
                  <c:v>825.96</c:v>
                </c:pt>
                <c:pt idx="152">
                  <c:v>944.62</c:v>
                </c:pt>
                <c:pt idx="153">
                  <c:v>1028.22</c:v>
                </c:pt>
                <c:pt idx="154">
                  <c:v>1062.81</c:v>
                </c:pt>
                <c:pt idx="155">
                  <c:v>1068.3800000000001</c:v>
                </c:pt>
                <c:pt idx="156">
                  <c:v>1062.46</c:v>
                </c:pt>
                <c:pt idx="157">
                  <c:v>1069.3900000000001</c:v>
                </c:pt>
                <c:pt idx="158">
                  <c:v>1052.6199999999999</c:v>
                </c:pt>
                <c:pt idx="159">
                  <c:v>994.49</c:v>
                </c:pt>
                <c:pt idx="160">
                  <c:v>921.9</c:v>
                </c:pt>
                <c:pt idx="161">
                  <c:v>845.7</c:v>
                </c:pt>
                <c:pt idx="162">
                  <c:v>896.6</c:v>
                </c:pt>
                <c:pt idx="163">
                  <c:v>868.13</c:v>
                </c:pt>
                <c:pt idx="164">
                  <c:v>832.13</c:v>
                </c:pt>
                <c:pt idx="165">
                  <c:v>787.08</c:v>
                </c:pt>
                <c:pt idx="166">
                  <c:v>739.75</c:v>
                </c:pt>
                <c:pt idx="167">
                  <c:v>695.32</c:v>
                </c:pt>
                <c:pt idx="168">
                  <c:v>664.86</c:v>
                </c:pt>
                <c:pt idx="169">
                  <c:v>637.5</c:v>
                </c:pt>
                <c:pt idx="170">
                  <c:v>618.80999999999995</c:v>
                </c:pt>
                <c:pt idx="171">
                  <c:v>610.47</c:v>
                </c:pt>
                <c:pt idx="172">
                  <c:v>600.11</c:v>
                </c:pt>
                <c:pt idx="173">
                  <c:v>600.57000000000005</c:v>
                </c:pt>
                <c:pt idx="174">
                  <c:v>567.78</c:v>
                </c:pt>
                <c:pt idx="175">
                  <c:v>607.5</c:v>
                </c:pt>
                <c:pt idx="176">
                  <c:v>652.79</c:v>
                </c:pt>
                <c:pt idx="177">
                  <c:v>705.3</c:v>
                </c:pt>
                <c:pt idx="178">
                  <c:v>745.68</c:v>
                </c:pt>
                <c:pt idx="179">
                  <c:v>758.6</c:v>
                </c:pt>
                <c:pt idx="180">
                  <c:v>758.23</c:v>
                </c:pt>
                <c:pt idx="181">
                  <c:v>751.43</c:v>
                </c:pt>
                <c:pt idx="182">
                  <c:v>744.27</c:v>
                </c:pt>
                <c:pt idx="183">
                  <c:v>728.23</c:v>
                </c:pt>
                <c:pt idx="184">
                  <c:v>714.18</c:v>
                </c:pt>
                <c:pt idx="185">
                  <c:v>703.02</c:v>
                </c:pt>
                <c:pt idx="186">
                  <c:v>790.13</c:v>
                </c:pt>
                <c:pt idx="187">
                  <c:v>773.43</c:v>
                </c:pt>
                <c:pt idx="188">
                  <c:v>746.22</c:v>
                </c:pt>
                <c:pt idx="189">
                  <c:v>732.57</c:v>
                </c:pt>
                <c:pt idx="190">
                  <c:v>699.23</c:v>
                </c:pt>
                <c:pt idx="191">
                  <c:v>670.48</c:v>
                </c:pt>
                <c:pt idx="192">
                  <c:v>639.96</c:v>
                </c:pt>
                <c:pt idx="193">
                  <c:v>618.19000000000005</c:v>
                </c:pt>
                <c:pt idx="194">
                  <c:v>604.77</c:v>
                </c:pt>
                <c:pt idx="195">
                  <c:v>597.55999999999995</c:v>
                </c:pt>
                <c:pt idx="196">
                  <c:v>595.63</c:v>
                </c:pt>
                <c:pt idx="197">
                  <c:v>589.37</c:v>
                </c:pt>
                <c:pt idx="198">
                  <c:v>565.79999999999995</c:v>
                </c:pt>
                <c:pt idx="199">
                  <c:v>596.35</c:v>
                </c:pt>
                <c:pt idx="200">
                  <c:v>633.91</c:v>
                </c:pt>
                <c:pt idx="201">
                  <c:v>664.97</c:v>
                </c:pt>
                <c:pt idx="202">
                  <c:v>697.75</c:v>
                </c:pt>
                <c:pt idx="203">
                  <c:v>710.14</c:v>
                </c:pt>
                <c:pt idx="204">
                  <c:v>723.49</c:v>
                </c:pt>
                <c:pt idx="205">
                  <c:v>720.07</c:v>
                </c:pt>
                <c:pt idx="206">
                  <c:v>712.75</c:v>
                </c:pt>
                <c:pt idx="207">
                  <c:v>696.79</c:v>
                </c:pt>
                <c:pt idx="208">
                  <c:v>678.24</c:v>
                </c:pt>
                <c:pt idx="209">
                  <c:v>688.12</c:v>
                </c:pt>
                <c:pt idx="210">
                  <c:v>776.05</c:v>
                </c:pt>
                <c:pt idx="211">
                  <c:v>772.38</c:v>
                </c:pt>
                <c:pt idx="212">
                  <c:v>762.03</c:v>
                </c:pt>
                <c:pt idx="213">
                  <c:v>737.05</c:v>
                </c:pt>
                <c:pt idx="214">
                  <c:v>706.85</c:v>
                </c:pt>
                <c:pt idx="215">
                  <c:v>662.74</c:v>
                </c:pt>
                <c:pt idx="216">
                  <c:v>633.6</c:v>
                </c:pt>
                <c:pt idx="217">
                  <c:v>614.19000000000005</c:v>
                </c:pt>
                <c:pt idx="218">
                  <c:v>602.48</c:v>
                </c:pt>
                <c:pt idx="219">
                  <c:v>593.14</c:v>
                </c:pt>
                <c:pt idx="220">
                  <c:v>601.94000000000005</c:v>
                </c:pt>
                <c:pt idx="221">
                  <c:v>626.82000000000005</c:v>
                </c:pt>
                <c:pt idx="222">
                  <c:v>648.66</c:v>
                </c:pt>
                <c:pt idx="223">
                  <c:v>811.91</c:v>
                </c:pt>
                <c:pt idx="224">
                  <c:v>941.89</c:v>
                </c:pt>
                <c:pt idx="225">
                  <c:v>1018.15</c:v>
                </c:pt>
                <c:pt idx="226">
                  <c:v>1059.69</c:v>
                </c:pt>
                <c:pt idx="227">
                  <c:v>1064.83</c:v>
                </c:pt>
                <c:pt idx="228">
                  <c:v>1064.56</c:v>
                </c:pt>
                <c:pt idx="229">
                  <c:v>1075.29</c:v>
                </c:pt>
                <c:pt idx="230">
                  <c:v>1065.77</c:v>
                </c:pt>
                <c:pt idx="231">
                  <c:v>1007.9</c:v>
                </c:pt>
                <c:pt idx="232">
                  <c:v>938.53</c:v>
                </c:pt>
                <c:pt idx="233">
                  <c:v>846.09</c:v>
                </c:pt>
                <c:pt idx="234">
                  <c:v>894.33</c:v>
                </c:pt>
                <c:pt idx="235">
                  <c:v>861.81</c:v>
                </c:pt>
                <c:pt idx="236">
                  <c:v>822.94</c:v>
                </c:pt>
                <c:pt idx="237">
                  <c:v>777.84</c:v>
                </c:pt>
                <c:pt idx="238">
                  <c:v>728.01</c:v>
                </c:pt>
                <c:pt idx="239">
                  <c:v>685.98</c:v>
                </c:pt>
                <c:pt idx="240">
                  <c:v>644.24</c:v>
                </c:pt>
                <c:pt idx="241">
                  <c:v>619.54999999999995</c:v>
                </c:pt>
                <c:pt idx="242">
                  <c:v>603.54</c:v>
                </c:pt>
                <c:pt idx="243">
                  <c:v>597.72</c:v>
                </c:pt>
                <c:pt idx="244">
                  <c:v>606.02</c:v>
                </c:pt>
                <c:pt idx="245">
                  <c:v>624.96</c:v>
                </c:pt>
                <c:pt idx="246">
                  <c:v>653.30999999999995</c:v>
                </c:pt>
                <c:pt idx="247">
                  <c:v>801.76</c:v>
                </c:pt>
                <c:pt idx="248">
                  <c:v>929.64</c:v>
                </c:pt>
                <c:pt idx="249">
                  <c:v>1007.68</c:v>
                </c:pt>
                <c:pt idx="250">
                  <c:v>1055.55</c:v>
                </c:pt>
                <c:pt idx="251">
                  <c:v>1059.28</c:v>
                </c:pt>
                <c:pt idx="252">
                  <c:v>1057.6600000000001</c:v>
                </c:pt>
                <c:pt idx="253">
                  <c:v>1073.75</c:v>
                </c:pt>
                <c:pt idx="254">
                  <c:v>1053.8900000000001</c:v>
                </c:pt>
                <c:pt idx="255">
                  <c:v>1005.84</c:v>
                </c:pt>
                <c:pt idx="256">
                  <c:v>933.73</c:v>
                </c:pt>
                <c:pt idx="257">
                  <c:v>847.14</c:v>
                </c:pt>
                <c:pt idx="258">
                  <c:v>905.71</c:v>
                </c:pt>
                <c:pt idx="259">
                  <c:v>865.57</c:v>
                </c:pt>
                <c:pt idx="260">
                  <c:v>825.4</c:v>
                </c:pt>
                <c:pt idx="261">
                  <c:v>786.24</c:v>
                </c:pt>
                <c:pt idx="262">
                  <c:v>734.8</c:v>
                </c:pt>
                <c:pt idx="263">
                  <c:v>696.78</c:v>
                </c:pt>
                <c:pt idx="264">
                  <c:v>663.94</c:v>
                </c:pt>
                <c:pt idx="265">
                  <c:v>632.89</c:v>
                </c:pt>
                <c:pt idx="266">
                  <c:v>620.13</c:v>
                </c:pt>
                <c:pt idx="267">
                  <c:v>610.52</c:v>
                </c:pt>
                <c:pt idx="268">
                  <c:v>610.70000000000005</c:v>
                </c:pt>
                <c:pt idx="269">
                  <c:v>639.33000000000004</c:v>
                </c:pt>
                <c:pt idx="270">
                  <c:v>654.66999999999996</c:v>
                </c:pt>
                <c:pt idx="271">
                  <c:v>805.96</c:v>
                </c:pt>
                <c:pt idx="272">
                  <c:v>944.51</c:v>
                </c:pt>
                <c:pt idx="273">
                  <c:v>1025.6300000000001</c:v>
                </c:pt>
                <c:pt idx="274">
                  <c:v>1052.79</c:v>
                </c:pt>
                <c:pt idx="275">
                  <c:v>1076.83</c:v>
                </c:pt>
                <c:pt idx="276">
                  <c:v>1060.55</c:v>
                </c:pt>
                <c:pt idx="277">
                  <c:v>1075.3499999999999</c:v>
                </c:pt>
                <c:pt idx="278">
                  <c:v>1061.8900000000001</c:v>
                </c:pt>
                <c:pt idx="279">
                  <c:v>1019.56</c:v>
                </c:pt>
                <c:pt idx="280">
                  <c:v>940.08</c:v>
                </c:pt>
                <c:pt idx="281">
                  <c:v>850.22</c:v>
                </c:pt>
                <c:pt idx="282">
                  <c:v>905.15</c:v>
                </c:pt>
                <c:pt idx="283">
                  <c:v>871.49</c:v>
                </c:pt>
                <c:pt idx="284">
                  <c:v>836.55</c:v>
                </c:pt>
                <c:pt idx="285">
                  <c:v>788.34</c:v>
                </c:pt>
                <c:pt idx="286">
                  <c:v>743.81</c:v>
                </c:pt>
                <c:pt idx="287">
                  <c:v>696.39</c:v>
                </c:pt>
                <c:pt idx="288">
                  <c:v>675.3</c:v>
                </c:pt>
                <c:pt idx="289">
                  <c:v>634.65</c:v>
                </c:pt>
                <c:pt idx="290">
                  <c:v>620.96</c:v>
                </c:pt>
                <c:pt idx="291">
                  <c:v>614.22</c:v>
                </c:pt>
                <c:pt idx="292">
                  <c:v>616.76</c:v>
                </c:pt>
                <c:pt idx="293">
                  <c:v>641.22</c:v>
                </c:pt>
                <c:pt idx="294">
                  <c:v>658.67</c:v>
                </c:pt>
                <c:pt idx="295">
                  <c:v>815.34</c:v>
                </c:pt>
                <c:pt idx="296">
                  <c:v>949.66</c:v>
                </c:pt>
                <c:pt idx="297">
                  <c:v>1034.26</c:v>
                </c:pt>
                <c:pt idx="298">
                  <c:v>1075.43</c:v>
                </c:pt>
                <c:pt idx="299">
                  <c:v>1076.44</c:v>
                </c:pt>
                <c:pt idx="300">
                  <c:v>1078.7</c:v>
                </c:pt>
                <c:pt idx="301">
                  <c:v>1093.8399999999999</c:v>
                </c:pt>
                <c:pt idx="302">
                  <c:v>1086.31</c:v>
                </c:pt>
                <c:pt idx="303">
                  <c:v>1036.68</c:v>
                </c:pt>
                <c:pt idx="304">
                  <c:v>966.48</c:v>
                </c:pt>
                <c:pt idx="305">
                  <c:v>870.55</c:v>
                </c:pt>
                <c:pt idx="306">
                  <c:v>920.74</c:v>
                </c:pt>
                <c:pt idx="307">
                  <c:v>886.69</c:v>
                </c:pt>
                <c:pt idx="308">
                  <c:v>852.1</c:v>
                </c:pt>
                <c:pt idx="309">
                  <c:v>811.15</c:v>
                </c:pt>
                <c:pt idx="310">
                  <c:v>766.58</c:v>
                </c:pt>
                <c:pt idx="311">
                  <c:v>721.11</c:v>
                </c:pt>
                <c:pt idx="312">
                  <c:v>679.53</c:v>
                </c:pt>
                <c:pt idx="313">
                  <c:v>654.62</c:v>
                </c:pt>
                <c:pt idx="314">
                  <c:v>636.58000000000004</c:v>
                </c:pt>
                <c:pt idx="315">
                  <c:v>624.17999999999995</c:v>
                </c:pt>
                <c:pt idx="316">
                  <c:v>630.46</c:v>
                </c:pt>
                <c:pt idx="317">
                  <c:v>646.07000000000005</c:v>
                </c:pt>
                <c:pt idx="318">
                  <c:v>660.89</c:v>
                </c:pt>
                <c:pt idx="319">
                  <c:v>810.74</c:v>
                </c:pt>
                <c:pt idx="320">
                  <c:v>954.84</c:v>
                </c:pt>
                <c:pt idx="321">
                  <c:v>1032.01</c:v>
                </c:pt>
                <c:pt idx="322">
                  <c:v>1069.9000000000001</c:v>
                </c:pt>
                <c:pt idx="323">
                  <c:v>1081.95</c:v>
                </c:pt>
                <c:pt idx="324">
                  <c:v>1065.98</c:v>
                </c:pt>
                <c:pt idx="325">
                  <c:v>1093.24</c:v>
                </c:pt>
                <c:pt idx="326">
                  <c:v>1075.5</c:v>
                </c:pt>
                <c:pt idx="327">
                  <c:v>1033.83</c:v>
                </c:pt>
                <c:pt idx="328">
                  <c:v>940.23</c:v>
                </c:pt>
                <c:pt idx="329">
                  <c:v>861.37</c:v>
                </c:pt>
                <c:pt idx="330">
                  <c:v>922.15</c:v>
                </c:pt>
                <c:pt idx="331">
                  <c:v>890.36</c:v>
                </c:pt>
                <c:pt idx="332">
                  <c:v>847.81</c:v>
                </c:pt>
                <c:pt idx="333">
                  <c:v>815.95</c:v>
                </c:pt>
                <c:pt idx="334">
                  <c:v>763.7</c:v>
                </c:pt>
                <c:pt idx="335">
                  <c:v>720.8</c:v>
                </c:pt>
                <c:pt idx="336">
                  <c:v>684.54</c:v>
                </c:pt>
                <c:pt idx="337">
                  <c:v>659.86</c:v>
                </c:pt>
                <c:pt idx="338">
                  <c:v>642.13</c:v>
                </c:pt>
                <c:pt idx="339">
                  <c:v>635.45000000000005</c:v>
                </c:pt>
                <c:pt idx="340">
                  <c:v>626.95000000000005</c:v>
                </c:pt>
                <c:pt idx="341">
                  <c:v>635.07000000000005</c:v>
                </c:pt>
                <c:pt idx="342">
                  <c:v>628.95000000000005</c:v>
                </c:pt>
                <c:pt idx="343">
                  <c:v>715.42</c:v>
                </c:pt>
                <c:pt idx="344">
                  <c:v>827.35</c:v>
                </c:pt>
                <c:pt idx="345">
                  <c:v>901.73</c:v>
                </c:pt>
                <c:pt idx="346">
                  <c:v>945.31</c:v>
                </c:pt>
                <c:pt idx="347">
                  <c:v>933.47</c:v>
                </c:pt>
                <c:pt idx="348">
                  <c:v>906.71</c:v>
                </c:pt>
                <c:pt idx="349">
                  <c:v>888.93</c:v>
                </c:pt>
                <c:pt idx="350">
                  <c:v>868.95</c:v>
                </c:pt>
                <c:pt idx="351">
                  <c:v>848.07</c:v>
                </c:pt>
                <c:pt idx="352">
                  <c:v>816.83</c:v>
                </c:pt>
                <c:pt idx="353">
                  <c:v>791</c:v>
                </c:pt>
                <c:pt idx="354">
                  <c:v>866.65</c:v>
                </c:pt>
                <c:pt idx="355">
                  <c:v>858.87</c:v>
                </c:pt>
                <c:pt idx="356">
                  <c:v>823.06</c:v>
                </c:pt>
                <c:pt idx="357">
                  <c:v>783.78</c:v>
                </c:pt>
                <c:pt idx="358">
                  <c:v>744.77</c:v>
                </c:pt>
                <c:pt idx="359">
                  <c:v>704.36</c:v>
                </c:pt>
                <c:pt idx="360">
                  <c:v>672.91</c:v>
                </c:pt>
                <c:pt idx="361">
                  <c:v>651.38</c:v>
                </c:pt>
                <c:pt idx="362">
                  <c:v>633.09</c:v>
                </c:pt>
                <c:pt idx="363">
                  <c:v>621.24</c:v>
                </c:pt>
                <c:pt idx="364">
                  <c:v>617.09</c:v>
                </c:pt>
                <c:pt idx="365">
                  <c:v>613.98</c:v>
                </c:pt>
                <c:pt idx="366">
                  <c:v>587.80999999999995</c:v>
                </c:pt>
                <c:pt idx="367">
                  <c:v>614.25</c:v>
                </c:pt>
                <c:pt idx="368">
                  <c:v>649.39</c:v>
                </c:pt>
                <c:pt idx="369">
                  <c:v>697.66</c:v>
                </c:pt>
                <c:pt idx="370">
                  <c:v>738.46</c:v>
                </c:pt>
                <c:pt idx="371">
                  <c:v>758.14</c:v>
                </c:pt>
                <c:pt idx="372">
                  <c:v>768.21</c:v>
                </c:pt>
                <c:pt idx="373">
                  <c:v>766.39</c:v>
                </c:pt>
                <c:pt idx="374">
                  <c:v>731.68</c:v>
                </c:pt>
                <c:pt idx="375">
                  <c:v>741.53</c:v>
                </c:pt>
                <c:pt idx="376">
                  <c:v>728.13</c:v>
                </c:pt>
                <c:pt idx="377">
                  <c:v>716.38</c:v>
                </c:pt>
                <c:pt idx="378">
                  <c:v>800.57</c:v>
                </c:pt>
                <c:pt idx="379">
                  <c:v>798.39</c:v>
                </c:pt>
                <c:pt idx="380">
                  <c:v>782.78</c:v>
                </c:pt>
                <c:pt idx="381">
                  <c:v>757.8</c:v>
                </c:pt>
                <c:pt idx="382">
                  <c:v>723.87</c:v>
                </c:pt>
                <c:pt idx="383">
                  <c:v>687.57</c:v>
                </c:pt>
                <c:pt idx="384">
                  <c:v>655.81</c:v>
                </c:pt>
                <c:pt idx="385">
                  <c:v>624.39</c:v>
                </c:pt>
                <c:pt idx="386">
                  <c:v>619.74</c:v>
                </c:pt>
                <c:pt idx="387">
                  <c:v>611.59</c:v>
                </c:pt>
                <c:pt idx="388">
                  <c:v>623.76</c:v>
                </c:pt>
                <c:pt idx="389">
                  <c:v>636.26</c:v>
                </c:pt>
                <c:pt idx="390">
                  <c:v>659.95</c:v>
                </c:pt>
                <c:pt idx="391">
                  <c:v>815.34</c:v>
                </c:pt>
                <c:pt idx="392">
                  <c:v>966.14</c:v>
                </c:pt>
                <c:pt idx="393">
                  <c:v>1046.32</c:v>
                </c:pt>
                <c:pt idx="394">
                  <c:v>1076.78</c:v>
                </c:pt>
                <c:pt idx="395">
                  <c:v>1089.46</c:v>
                </c:pt>
                <c:pt idx="396">
                  <c:v>1083.22</c:v>
                </c:pt>
                <c:pt idx="397">
                  <c:v>1095.44</c:v>
                </c:pt>
                <c:pt idx="398">
                  <c:v>1096.83</c:v>
                </c:pt>
                <c:pt idx="399">
                  <c:v>1045.42</c:v>
                </c:pt>
                <c:pt idx="400">
                  <c:v>967.11</c:v>
                </c:pt>
                <c:pt idx="401">
                  <c:v>873.93</c:v>
                </c:pt>
                <c:pt idx="402">
                  <c:v>932.97</c:v>
                </c:pt>
                <c:pt idx="403">
                  <c:v>902.63</c:v>
                </c:pt>
                <c:pt idx="404">
                  <c:v>850.45</c:v>
                </c:pt>
                <c:pt idx="405">
                  <c:v>808.97</c:v>
                </c:pt>
                <c:pt idx="406">
                  <c:v>758.59</c:v>
                </c:pt>
                <c:pt idx="407">
                  <c:v>708.13</c:v>
                </c:pt>
                <c:pt idx="408">
                  <c:v>673.65</c:v>
                </c:pt>
                <c:pt idx="409">
                  <c:v>646.37</c:v>
                </c:pt>
                <c:pt idx="410">
                  <c:v>640.89</c:v>
                </c:pt>
                <c:pt idx="411">
                  <c:v>632.71</c:v>
                </c:pt>
                <c:pt idx="412">
                  <c:v>634.23</c:v>
                </c:pt>
                <c:pt idx="413">
                  <c:v>655.34</c:v>
                </c:pt>
                <c:pt idx="414">
                  <c:v>674.97</c:v>
                </c:pt>
                <c:pt idx="415">
                  <c:v>808.58</c:v>
                </c:pt>
                <c:pt idx="416">
                  <c:v>946.1</c:v>
                </c:pt>
                <c:pt idx="417">
                  <c:v>1029.25</c:v>
                </c:pt>
                <c:pt idx="418">
                  <c:v>1074.97</c:v>
                </c:pt>
                <c:pt idx="419">
                  <c:v>1080.28</c:v>
                </c:pt>
                <c:pt idx="420">
                  <c:v>1086.76</c:v>
                </c:pt>
                <c:pt idx="421">
                  <c:v>1108.06</c:v>
                </c:pt>
                <c:pt idx="422">
                  <c:v>1102.29</c:v>
                </c:pt>
                <c:pt idx="423">
                  <c:v>1052.26</c:v>
                </c:pt>
                <c:pt idx="424">
                  <c:v>961.55</c:v>
                </c:pt>
                <c:pt idx="425">
                  <c:v>871.1</c:v>
                </c:pt>
                <c:pt idx="426">
                  <c:v>930</c:v>
                </c:pt>
                <c:pt idx="427">
                  <c:v>894.09</c:v>
                </c:pt>
                <c:pt idx="428">
                  <c:v>858.69</c:v>
                </c:pt>
                <c:pt idx="429">
                  <c:v>819.38</c:v>
                </c:pt>
                <c:pt idx="430">
                  <c:v>765.92</c:v>
                </c:pt>
                <c:pt idx="431">
                  <c:v>722.28</c:v>
                </c:pt>
                <c:pt idx="432">
                  <c:v>679.95</c:v>
                </c:pt>
                <c:pt idx="433">
                  <c:v>653.23</c:v>
                </c:pt>
                <c:pt idx="434">
                  <c:v>652.92999999999995</c:v>
                </c:pt>
                <c:pt idx="435">
                  <c:v>630.30999999999995</c:v>
                </c:pt>
                <c:pt idx="436">
                  <c:v>624.53</c:v>
                </c:pt>
                <c:pt idx="437">
                  <c:v>653.54</c:v>
                </c:pt>
                <c:pt idx="438">
                  <c:v>671.21</c:v>
                </c:pt>
                <c:pt idx="439">
                  <c:v>817.2</c:v>
                </c:pt>
                <c:pt idx="440">
                  <c:v>961.13</c:v>
                </c:pt>
                <c:pt idx="441">
                  <c:v>1047.49</c:v>
                </c:pt>
                <c:pt idx="442">
                  <c:v>1090.05</c:v>
                </c:pt>
                <c:pt idx="443">
                  <c:v>1089.78</c:v>
                </c:pt>
                <c:pt idx="444">
                  <c:v>1100.4100000000001</c:v>
                </c:pt>
                <c:pt idx="445">
                  <c:v>1113.22</c:v>
                </c:pt>
                <c:pt idx="446">
                  <c:v>1109.07</c:v>
                </c:pt>
                <c:pt idx="447">
                  <c:v>1064.3</c:v>
                </c:pt>
                <c:pt idx="448">
                  <c:v>981.08</c:v>
                </c:pt>
                <c:pt idx="449">
                  <c:v>891.81</c:v>
                </c:pt>
                <c:pt idx="450">
                  <c:v>947.12</c:v>
                </c:pt>
                <c:pt idx="451">
                  <c:v>914.05</c:v>
                </c:pt>
                <c:pt idx="452">
                  <c:v>867.32</c:v>
                </c:pt>
                <c:pt idx="453">
                  <c:v>820.17</c:v>
                </c:pt>
                <c:pt idx="454">
                  <c:v>764.1</c:v>
                </c:pt>
                <c:pt idx="455">
                  <c:v>721.33</c:v>
                </c:pt>
                <c:pt idx="456">
                  <c:v>674.01</c:v>
                </c:pt>
                <c:pt idx="457">
                  <c:v>659.5</c:v>
                </c:pt>
                <c:pt idx="458">
                  <c:v>634.80999999999995</c:v>
                </c:pt>
                <c:pt idx="459">
                  <c:v>629.64</c:v>
                </c:pt>
                <c:pt idx="460">
                  <c:v>627.65</c:v>
                </c:pt>
                <c:pt idx="461">
                  <c:v>653.99</c:v>
                </c:pt>
                <c:pt idx="462">
                  <c:v>665.79</c:v>
                </c:pt>
                <c:pt idx="463">
                  <c:v>807.15</c:v>
                </c:pt>
                <c:pt idx="464">
                  <c:v>959.22</c:v>
                </c:pt>
                <c:pt idx="465">
                  <c:v>1042.1099999999999</c:v>
                </c:pt>
                <c:pt idx="466">
                  <c:v>1081.81</c:v>
                </c:pt>
                <c:pt idx="467">
                  <c:v>1092.9000000000001</c:v>
                </c:pt>
                <c:pt idx="468">
                  <c:v>1093.68</c:v>
                </c:pt>
                <c:pt idx="469">
                  <c:v>1114.42</c:v>
                </c:pt>
                <c:pt idx="470">
                  <c:v>1107.8</c:v>
                </c:pt>
                <c:pt idx="471">
                  <c:v>1058.92</c:v>
                </c:pt>
                <c:pt idx="472">
                  <c:v>978.22</c:v>
                </c:pt>
                <c:pt idx="473">
                  <c:v>888.67</c:v>
                </c:pt>
                <c:pt idx="474">
                  <c:v>946.35</c:v>
                </c:pt>
                <c:pt idx="475">
                  <c:v>911.19</c:v>
                </c:pt>
                <c:pt idx="476">
                  <c:v>865.64</c:v>
                </c:pt>
                <c:pt idx="477">
                  <c:v>823.25</c:v>
                </c:pt>
                <c:pt idx="478">
                  <c:v>774.94</c:v>
                </c:pt>
                <c:pt idx="479">
                  <c:v>725.26</c:v>
                </c:pt>
                <c:pt idx="480">
                  <c:v>686.87</c:v>
                </c:pt>
                <c:pt idx="481">
                  <c:v>659.07</c:v>
                </c:pt>
                <c:pt idx="482">
                  <c:v>647.76</c:v>
                </c:pt>
                <c:pt idx="483">
                  <c:v>639.49</c:v>
                </c:pt>
                <c:pt idx="484">
                  <c:v>636.84</c:v>
                </c:pt>
                <c:pt idx="485">
                  <c:v>651.1</c:v>
                </c:pt>
                <c:pt idx="486">
                  <c:v>666.41</c:v>
                </c:pt>
                <c:pt idx="487">
                  <c:v>800.61</c:v>
                </c:pt>
                <c:pt idx="488">
                  <c:v>939.04</c:v>
                </c:pt>
                <c:pt idx="489">
                  <c:v>1030.25</c:v>
                </c:pt>
                <c:pt idx="490">
                  <c:v>1062.28</c:v>
                </c:pt>
                <c:pt idx="491">
                  <c:v>1081.5999999999999</c:v>
                </c:pt>
                <c:pt idx="492">
                  <c:v>1077.2</c:v>
                </c:pt>
                <c:pt idx="493">
                  <c:v>1094.6500000000001</c:v>
                </c:pt>
                <c:pt idx="494">
                  <c:v>1094.69</c:v>
                </c:pt>
                <c:pt idx="495">
                  <c:v>1041.4100000000001</c:v>
                </c:pt>
                <c:pt idx="496">
                  <c:v>958.42</c:v>
                </c:pt>
                <c:pt idx="497">
                  <c:v>869.56</c:v>
                </c:pt>
                <c:pt idx="498">
                  <c:v>933.05</c:v>
                </c:pt>
                <c:pt idx="499">
                  <c:v>910.44</c:v>
                </c:pt>
                <c:pt idx="500">
                  <c:v>863.24</c:v>
                </c:pt>
                <c:pt idx="501">
                  <c:v>829.96</c:v>
                </c:pt>
                <c:pt idx="502">
                  <c:v>777.63</c:v>
                </c:pt>
                <c:pt idx="503">
                  <c:v>728.12</c:v>
                </c:pt>
                <c:pt idx="504">
                  <c:v>695.75</c:v>
                </c:pt>
                <c:pt idx="505">
                  <c:v>668.64</c:v>
                </c:pt>
                <c:pt idx="506">
                  <c:v>646.9</c:v>
                </c:pt>
                <c:pt idx="507">
                  <c:v>629.11</c:v>
                </c:pt>
                <c:pt idx="508">
                  <c:v>635.69000000000005</c:v>
                </c:pt>
                <c:pt idx="509">
                  <c:v>635.55999999999995</c:v>
                </c:pt>
                <c:pt idx="510">
                  <c:v>641.02</c:v>
                </c:pt>
                <c:pt idx="511">
                  <c:v>716.48</c:v>
                </c:pt>
                <c:pt idx="512">
                  <c:v>840.77</c:v>
                </c:pt>
                <c:pt idx="513">
                  <c:v>934.09</c:v>
                </c:pt>
                <c:pt idx="514">
                  <c:v>962.57</c:v>
                </c:pt>
                <c:pt idx="515">
                  <c:v>964.81</c:v>
                </c:pt>
                <c:pt idx="516">
                  <c:v>935.69</c:v>
                </c:pt>
                <c:pt idx="517">
                  <c:v>925.53</c:v>
                </c:pt>
                <c:pt idx="518">
                  <c:v>885.01</c:v>
                </c:pt>
                <c:pt idx="519">
                  <c:v>862.02</c:v>
                </c:pt>
                <c:pt idx="520">
                  <c:v>827.61</c:v>
                </c:pt>
                <c:pt idx="521">
                  <c:v>810.48</c:v>
                </c:pt>
                <c:pt idx="522">
                  <c:v>901.2</c:v>
                </c:pt>
                <c:pt idx="523">
                  <c:v>880.23</c:v>
                </c:pt>
                <c:pt idx="524">
                  <c:v>844.76</c:v>
                </c:pt>
                <c:pt idx="525">
                  <c:v>794.3</c:v>
                </c:pt>
                <c:pt idx="526">
                  <c:v>757.19</c:v>
                </c:pt>
                <c:pt idx="527">
                  <c:v>712.46</c:v>
                </c:pt>
                <c:pt idx="528">
                  <c:v>686.34</c:v>
                </c:pt>
                <c:pt idx="529">
                  <c:v>661.37</c:v>
                </c:pt>
                <c:pt idx="530">
                  <c:v>643.70000000000005</c:v>
                </c:pt>
                <c:pt idx="531">
                  <c:v>632.92999999999995</c:v>
                </c:pt>
                <c:pt idx="532">
                  <c:v>618.27</c:v>
                </c:pt>
                <c:pt idx="533">
                  <c:v>609.97</c:v>
                </c:pt>
                <c:pt idx="534">
                  <c:v>580.72</c:v>
                </c:pt>
                <c:pt idx="535">
                  <c:v>605.19000000000005</c:v>
                </c:pt>
                <c:pt idx="536">
                  <c:v>637.44000000000005</c:v>
                </c:pt>
                <c:pt idx="537">
                  <c:v>682.86</c:v>
                </c:pt>
                <c:pt idx="538">
                  <c:v>731.22</c:v>
                </c:pt>
                <c:pt idx="539">
                  <c:v>747.04</c:v>
                </c:pt>
                <c:pt idx="540">
                  <c:v>757.35</c:v>
                </c:pt>
                <c:pt idx="541">
                  <c:v>753.08</c:v>
                </c:pt>
                <c:pt idx="542">
                  <c:v>734.34</c:v>
                </c:pt>
                <c:pt idx="543">
                  <c:v>724.01</c:v>
                </c:pt>
                <c:pt idx="544">
                  <c:v>713.29</c:v>
                </c:pt>
                <c:pt idx="545">
                  <c:v>720.02</c:v>
                </c:pt>
                <c:pt idx="546">
                  <c:v>807.4</c:v>
                </c:pt>
                <c:pt idx="547">
                  <c:v>800.82</c:v>
                </c:pt>
                <c:pt idx="548">
                  <c:v>789.43</c:v>
                </c:pt>
                <c:pt idx="549">
                  <c:v>766.68</c:v>
                </c:pt>
                <c:pt idx="550">
                  <c:v>723.67</c:v>
                </c:pt>
                <c:pt idx="551">
                  <c:v>677.11</c:v>
                </c:pt>
                <c:pt idx="552">
                  <c:v>645.87</c:v>
                </c:pt>
                <c:pt idx="553">
                  <c:v>622.9</c:v>
                </c:pt>
                <c:pt idx="554">
                  <c:v>611.24</c:v>
                </c:pt>
                <c:pt idx="555">
                  <c:v>602.07000000000005</c:v>
                </c:pt>
                <c:pt idx="556">
                  <c:v>608.42999999999995</c:v>
                </c:pt>
                <c:pt idx="557">
                  <c:v>635.96</c:v>
                </c:pt>
                <c:pt idx="558">
                  <c:v>662.95</c:v>
                </c:pt>
                <c:pt idx="559">
                  <c:v>808.4</c:v>
                </c:pt>
                <c:pt idx="560">
                  <c:v>938.97</c:v>
                </c:pt>
                <c:pt idx="561">
                  <c:v>1032.33</c:v>
                </c:pt>
                <c:pt idx="562">
                  <c:v>1075.57</c:v>
                </c:pt>
                <c:pt idx="563">
                  <c:v>1080.6199999999999</c:v>
                </c:pt>
                <c:pt idx="564">
                  <c:v>1088.06</c:v>
                </c:pt>
                <c:pt idx="565">
                  <c:v>1094.46</c:v>
                </c:pt>
                <c:pt idx="566">
                  <c:v>1090.27</c:v>
                </c:pt>
                <c:pt idx="567">
                  <c:v>1045.93</c:v>
                </c:pt>
                <c:pt idx="568">
                  <c:v>959.89</c:v>
                </c:pt>
                <c:pt idx="569">
                  <c:v>875.22</c:v>
                </c:pt>
                <c:pt idx="570">
                  <c:v>915.42</c:v>
                </c:pt>
                <c:pt idx="571">
                  <c:v>891.32</c:v>
                </c:pt>
                <c:pt idx="572">
                  <c:v>842.73</c:v>
                </c:pt>
                <c:pt idx="573">
                  <c:v>804.66</c:v>
                </c:pt>
                <c:pt idx="574">
                  <c:v>756.15</c:v>
                </c:pt>
                <c:pt idx="575">
                  <c:v>709.72</c:v>
                </c:pt>
                <c:pt idx="576">
                  <c:v>672.06</c:v>
                </c:pt>
                <c:pt idx="577">
                  <c:v>647.65</c:v>
                </c:pt>
                <c:pt idx="578">
                  <c:v>632.24</c:v>
                </c:pt>
                <c:pt idx="579">
                  <c:v>619.91999999999996</c:v>
                </c:pt>
                <c:pt idx="580">
                  <c:v>629.87</c:v>
                </c:pt>
                <c:pt idx="581">
                  <c:v>655.42</c:v>
                </c:pt>
                <c:pt idx="582">
                  <c:v>669.49</c:v>
                </c:pt>
                <c:pt idx="583">
                  <c:v>798.59</c:v>
                </c:pt>
                <c:pt idx="584">
                  <c:v>939.29</c:v>
                </c:pt>
                <c:pt idx="585">
                  <c:v>1021.88</c:v>
                </c:pt>
                <c:pt idx="586">
                  <c:v>1058.1300000000001</c:v>
                </c:pt>
                <c:pt idx="587">
                  <c:v>1055.02</c:v>
                </c:pt>
                <c:pt idx="588">
                  <c:v>1049.27</c:v>
                </c:pt>
                <c:pt idx="589">
                  <c:v>1041.26</c:v>
                </c:pt>
                <c:pt idx="590">
                  <c:v>1038.31</c:v>
                </c:pt>
                <c:pt idx="591">
                  <c:v>970.12</c:v>
                </c:pt>
                <c:pt idx="592">
                  <c:v>914.4</c:v>
                </c:pt>
                <c:pt idx="593">
                  <c:v>855.61</c:v>
                </c:pt>
                <c:pt idx="594">
                  <c:v>879.18</c:v>
                </c:pt>
                <c:pt idx="595">
                  <c:v>850.88</c:v>
                </c:pt>
                <c:pt idx="596">
                  <c:v>814.62</c:v>
                </c:pt>
                <c:pt idx="597">
                  <c:v>772.87</c:v>
                </c:pt>
                <c:pt idx="598">
                  <c:v>718.14</c:v>
                </c:pt>
                <c:pt idx="599">
                  <c:v>680.96</c:v>
                </c:pt>
                <c:pt idx="600">
                  <c:v>653.09</c:v>
                </c:pt>
                <c:pt idx="601">
                  <c:v>629.4</c:v>
                </c:pt>
                <c:pt idx="602">
                  <c:v>616.91999999999996</c:v>
                </c:pt>
                <c:pt idx="603">
                  <c:v>603.77</c:v>
                </c:pt>
                <c:pt idx="604">
                  <c:v>611.02</c:v>
                </c:pt>
                <c:pt idx="605">
                  <c:v>639.12</c:v>
                </c:pt>
                <c:pt idx="606">
                  <c:v>654</c:v>
                </c:pt>
                <c:pt idx="607">
                  <c:v>783.94</c:v>
                </c:pt>
                <c:pt idx="608">
                  <c:v>909.54</c:v>
                </c:pt>
                <c:pt idx="609">
                  <c:v>1004.15</c:v>
                </c:pt>
                <c:pt idx="610">
                  <c:v>1038.04</c:v>
                </c:pt>
                <c:pt idx="611">
                  <c:v>1048.4000000000001</c:v>
                </c:pt>
                <c:pt idx="612">
                  <c:v>1058.24</c:v>
                </c:pt>
                <c:pt idx="613">
                  <c:v>1079.8699999999999</c:v>
                </c:pt>
                <c:pt idx="614">
                  <c:v>1069.0999999999999</c:v>
                </c:pt>
                <c:pt idx="615">
                  <c:v>1028.49</c:v>
                </c:pt>
                <c:pt idx="616">
                  <c:v>944.2</c:v>
                </c:pt>
                <c:pt idx="617">
                  <c:v>862.18</c:v>
                </c:pt>
                <c:pt idx="618">
                  <c:v>911.65</c:v>
                </c:pt>
                <c:pt idx="619">
                  <c:v>884.94</c:v>
                </c:pt>
                <c:pt idx="620">
                  <c:v>843.16</c:v>
                </c:pt>
                <c:pt idx="621">
                  <c:v>798.78</c:v>
                </c:pt>
                <c:pt idx="622">
                  <c:v>750.86</c:v>
                </c:pt>
                <c:pt idx="623">
                  <c:v>708.15</c:v>
                </c:pt>
                <c:pt idx="624">
                  <c:v>667.84</c:v>
                </c:pt>
                <c:pt idx="625">
                  <c:v>643.88</c:v>
                </c:pt>
                <c:pt idx="626">
                  <c:v>633.39</c:v>
                </c:pt>
                <c:pt idx="627">
                  <c:v>624.79999999999995</c:v>
                </c:pt>
                <c:pt idx="628">
                  <c:v>621.1</c:v>
                </c:pt>
                <c:pt idx="629">
                  <c:v>652.21</c:v>
                </c:pt>
                <c:pt idx="630">
                  <c:v>666.16</c:v>
                </c:pt>
                <c:pt idx="631">
                  <c:v>806.23</c:v>
                </c:pt>
                <c:pt idx="632">
                  <c:v>937.5</c:v>
                </c:pt>
                <c:pt idx="633">
                  <c:v>1026.96</c:v>
                </c:pt>
                <c:pt idx="634">
                  <c:v>1069.98</c:v>
                </c:pt>
                <c:pt idx="635">
                  <c:v>1068.25</c:v>
                </c:pt>
                <c:pt idx="636">
                  <c:v>1071.01</c:v>
                </c:pt>
                <c:pt idx="637">
                  <c:v>1086.1500000000001</c:v>
                </c:pt>
                <c:pt idx="638">
                  <c:v>1078.01</c:v>
                </c:pt>
                <c:pt idx="639">
                  <c:v>1034.68</c:v>
                </c:pt>
                <c:pt idx="640">
                  <c:v>953.77</c:v>
                </c:pt>
                <c:pt idx="641">
                  <c:v>863.63</c:v>
                </c:pt>
                <c:pt idx="642">
                  <c:v>908.04</c:v>
                </c:pt>
                <c:pt idx="643">
                  <c:v>889.65</c:v>
                </c:pt>
                <c:pt idx="644">
                  <c:v>850.84</c:v>
                </c:pt>
                <c:pt idx="645">
                  <c:v>807.11</c:v>
                </c:pt>
                <c:pt idx="646">
                  <c:v>756.84</c:v>
                </c:pt>
                <c:pt idx="647">
                  <c:v>720.47</c:v>
                </c:pt>
                <c:pt idx="648">
                  <c:v>673.31</c:v>
                </c:pt>
                <c:pt idx="649">
                  <c:v>656.92</c:v>
                </c:pt>
                <c:pt idx="650">
                  <c:v>629.04</c:v>
                </c:pt>
                <c:pt idx="651">
                  <c:v>624.03</c:v>
                </c:pt>
                <c:pt idx="652">
                  <c:v>631.03</c:v>
                </c:pt>
                <c:pt idx="653">
                  <c:v>652.24</c:v>
                </c:pt>
                <c:pt idx="654">
                  <c:v>670.3</c:v>
                </c:pt>
                <c:pt idx="655">
                  <c:v>807.28</c:v>
                </c:pt>
                <c:pt idx="656">
                  <c:v>951.93</c:v>
                </c:pt>
                <c:pt idx="657">
                  <c:v>1038.97</c:v>
                </c:pt>
                <c:pt idx="658">
                  <c:v>1078.6300000000001</c:v>
                </c:pt>
                <c:pt idx="659">
                  <c:v>1081.24</c:v>
                </c:pt>
                <c:pt idx="660">
                  <c:v>1075.18</c:v>
                </c:pt>
                <c:pt idx="661">
                  <c:v>1086.6600000000001</c:v>
                </c:pt>
                <c:pt idx="662">
                  <c:v>1080.56</c:v>
                </c:pt>
                <c:pt idx="663">
                  <c:v>1048.44</c:v>
                </c:pt>
                <c:pt idx="664">
                  <c:v>960.71</c:v>
                </c:pt>
                <c:pt idx="665">
                  <c:v>872.87</c:v>
                </c:pt>
                <c:pt idx="666">
                  <c:v>923.37</c:v>
                </c:pt>
                <c:pt idx="667">
                  <c:v>898.55</c:v>
                </c:pt>
                <c:pt idx="668">
                  <c:v>859.58</c:v>
                </c:pt>
                <c:pt idx="669">
                  <c:v>807.38</c:v>
                </c:pt>
                <c:pt idx="670">
                  <c:v>770.08</c:v>
                </c:pt>
                <c:pt idx="671">
                  <c:v>737.92</c:v>
                </c:pt>
                <c:pt idx="672">
                  <c:v>694.33</c:v>
                </c:pt>
                <c:pt idx="673">
                  <c:v>669.1</c:v>
                </c:pt>
                <c:pt idx="674">
                  <c:v>646.25</c:v>
                </c:pt>
                <c:pt idx="675">
                  <c:v>632.80999999999995</c:v>
                </c:pt>
                <c:pt idx="676">
                  <c:v>621.11</c:v>
                </c:pt>
                <c:pt idx="677">
                  <c:v>633.27</c:v>
                </c:pt>
                <c:pt idx="678">
                  <c:v>624.46</c:v>
                </c:pt>
                <c:pt idx="679">
                  <c:v>706.07</c:v>
                </c:pt>
                <c:pt idx="680">
                  <c:v>830.34</c:v>
                </c:pt>
                <c:pt idx="681">
                  <c:v>925.7</c:v>
                </c:pt>
                <c:pt idx="682">
                  <c:v>966.51</c:v>
                </c:pt>
                <c:pt idx="683">
                  <c:v>961.56</c:v>
                </c:pt>
                <c:pt idx="684">
                  <c:v>934.55</c:v>
                </c:pt>
                <c:pt idx="685">
                  <c:v>905.6</c:v>
                </c:pt>
                <c:pt idx="686">
                  <c:v>870.73</c:v>
                </c:pt>
                <c:pt idx="687">
                  <c:v>841.29</c:v>
                </c:pt>
                <c:pt idx="688">
                  <c:v>770.29</c:v>
                </c:pt>
                <c:pt idx="689">
                  <c:v>776.56</c:v>
                </c:pt>
                <c:pt idx="690">
                  <c:v>854.42</c:v>
                </c:pt>
                <c:pt idx="691">
                  <c:v>845.7</c:v>
                </c:pt>
                <c:pt idx="692">
                  <c:v>807.98</c:v>
                </c:pt>
                <c:pt idx="693">
                  <c:v>770.66</c:v>
                </c:pt>
                <c:pt idx="694">
                  <c:v>735.39</c:v>
                </c:pt>
                <c:pt idx="695">
                  <c:v>698.97</c:v>
                </c:pt>
                <c:pt idx="696">
                  <c:v>671.48</c:v>
                </c:pt>
                <c:pt idx="697">
                  <c:v>650.41999999999996</c:v>
                </c:pt>
                <c:pt idx="698">
                  <c:v>634.49</c:v>
                </c:pt>
                <c:pt idx="699">
                  <c:v>626.85</c:v>
                </c:pt>
                <c:pt idx="700">
                  <c:v>619.21</c:v>
                </c:pt>
                <c:pt idx="701">
                  <c:v>614.04999999999995</c:v>
                </c:pt>
                <c:pt idx="702">
                  <c:v>584.41999999999996</c:v>
                </c:pt>
                <c:pt idx="703">
                  <c:v>610.66999999999996</c:v>
                </c:pt>
                <c:pt idx="704">
                  <c:v>654.74</c:v>
                </c:pt>
                <c:pt idx="705">
                  <c:v>690.03</c:v>
                </c:pt>
                <c:pt idx="706">
                  <c:v>738.4</c:v>
                </c:pt>
                <c:pt idx="707">
                  <c:v>753.47</c:v>
                </c:pt>
                <c:pt idx="708">
                  <c:v>764.49</c:v>
                </c:pt>
                <c:pt idx="709">
                  <c:v>760.24</c:v>
                </c:pt>
                <c:pt idx="710">
                  <c:v>751.36</c:v>
                </c:pt>
                <c:pt idx="711">
                  <c:v>734.81</c:v>
                </c:pt>
                <c:pt idx="712">
                  <c:v>721.51</c:v>
                </c:pt>
                <c:pt idx="713">
                  <c:v>719.28</c:v>
                </c:pt>
                <c:pt idx="714">
                  <c:v>804.12</c:v>
                </c:pt>
                <c:pt idx="715">
                  <c:v>809.92</c:v>
                </c:pt>
                <c:pt idx="716">
                  <c:v>799.66</c:v>
                </c:pt>
                <c:pt idx="717">
                  <c:v>775.96</c:v>
                </c:pt>
                <c:pt idx="718">
                  <c:v>742.18</c:v>
                </c:pt>
                <c:pt idx="719">
                  <c:v>700.87</c:v>
                </c:pt>
                <c:pt idx="720">
                  <c:v>670.79</c:v>
                </c:pt>
                <c:pt idx="721">
                  <c:v>654.6</c:v>
                </c:pt>
                <c:pt idx="722">
                  <c:v>628.61</c:v>
                </c:pt>
                <c:pt idx="723">
                  <c:v>618.62</c:v>
                </c:pt>
                <c:pt idx="724">
                  <c:v>627.86</c:v>
                </c:pt>
                <c:pt idx="725">
                  <c:v>650.42999999999995</c:v>
                </c:pt>
                <c:pt idx="726">
                  <c:v>672.98</c:v>
                </c:pt>
                <c:pt idx="727">
                  <c:v>828.79</c:v>
                </c:pt>
                <c:pt idx="728">
                  <c:v>975.39</c:v>
                </c:pt>
                <c:pt idx="729">
                  <c:v>1071.8399999999999</c:v>
                </c:pt>
                <c:pt idx="730">
                  <c:v>1106.29</c:v>
                </c:pt>
                <c:pt idx="731">
                  <c:v>1101.25</c:v>
                </c:pt>
                <c:pt idx="732">
                  <c:v>1105.6300000000001</c:v>
                </c:pt>
                <c:pt idx="733">
                  <c:v>1120.8399999999999</c:v>
                </c:pt>
                <c:pt idx="734">
                  <c:v>1123.73</c:v>
                </c:pt>
                <c:pt idx="735">
                  <c:v>1069.42</c:v>
                </c:pt>
                <c:pt idx="736">
                  <c:v>987.81</c:v>
                </c:pt>
                <c:pt idx="737">
                  <c:v>896.45</c:v>
                </c:pt>
                <c:pt idx="738">
                  <c:v>948.74</c:v>
                </c:pt>
                <c:pt idx="739">
                  <c:v>913.18</c:v>
                </c:pt>
                <c:pt idx="740">
                  <c:v>879.96</c:v>
                </c:pt>
                <c:pt idx="741">
                  <c:v>835.62</c:v>
                </c:pt>
                <c:pt idx="742">
                  <c:v>794</c:v>
                </c:pt>
                <c:pt idx="743">
                  <c:v>740.05</c:v>
                </c:pt>
                <c:pt idx="744">
                  <c:v>706.68</c:v>
                </c:pt>
                <c:pt idx="745">
                  <c:v>686.78</c:v>
                </c:pt>
                <c:pt idx="746">
                  <c:v>668.37</c:v>
                </c:pt>
                <c:pt idx="747">
                  <c:v>658.47</c:v>
                </c:pt>
                <c:pt idx="748">
                  <c:v>668.55</c:v>
                </c:pt>
                <c:pt idx="749">
                  <c:v>689.85</c:v>
                </c:pt>
                <c:pt idx="750">
                  <c:v>712.52</c:v>
                </c:pt>
                <c:pt idx="751">
                  <c:v>852.56</c:v>
                </c:pt>
                <c:pt idx="752">
                  <c:v>991.59</c:v>
                </c:pt>
                <c:pt idx="753">
                  <c:v>1083.7</c:v>
                </c:pt>
                <c:pt idx="754">
                  <c:v>1119.24</c:v>
                </c:pt>
                <c:pt idx="755">
                  <c:v>1129.47</c:v>
                </c:pt>
                <c:pt idx="756">
                  <c:v>1130.72</c:v>
                </c:pt>
                <c:pt idx="757">
                  <c:v>1142.52</c:v>
                </c:pt>
                <c:pt idx="758">
                  <c:v>1133.53</c:v>
                </c:pt>
                <c:pt idx="759">
                  <c:v>1084.6500000000001</c:v>
                </c:pt>
                <c:pt idx="760">
                  <c:v>1010.61</c:v>
                </c:pt>
                <c:pt idx="761">
                  <c:v>902.24</c:v>
                </c:pt>
                <c:pt idx="762">
                  <c:v>966.34</c:v>
                </c:pt>
                <c:pt idx="763">
                  <c:v>937.5</c:v>
                </c:pt>
                <c:pt idx="764">
                  <c:v>879.75</c:v>
                </c:pt>
                <c:pt idx="765">
                  <c:v>852.22</c:v>
                </c:pt>
                <c:pt idx="766">
                  <c:v>800.01</c:v>
                </c:pt>
                <c:pt idx="767">
                  <c:v>744.04</c:v>
                </c:pt>
                <c:pt idx="768">
                  <c:v>712.11</c:v>
                </c:pt>
                <c:pt idx="769">
                  <c:v>677.56</c:v>
                </c:pt>
                <c:pt idx="770">
                  <c:v>669.38</c:v>
                </c:pt>
                <c:pt idx="771">
                  <c:v>656.44</c:v>
                </c:pt>
                <c:pt idx="772">
                  <c:v>665.55</c:v>
                </c:pt>
                <c:pt idx="773">
                  <c:v>682.26</c:v>
                </c:pt>
                <c:pt idx="774">
                  <c:v>700.56</c:v>
                </c:pt>
                <c:pt idx="775">
                  <c:v>836.03</c:v>
                </c:pt>
                <c:pt idx="776">
                  <c:v>976.6</c:v>
                </c:pt>
                <c:pt idx="777">
                  <c:v>1073.8</c:v>
                </c:pt>
                <c:pt idx="778">
                  <c:v>1120.51</c:v>
                </c:pt>
                <c:pt idx="779">
                  <c:v>1124.25</c:v>
                </c:pt>
                <c:pt idx="780">
                  <c:v>1123.3800000000001</c:v>
                </c:pt>
                <c:pt idx="781">
                  <c:v>1140.72</c:v>
                </c:pt>
                <c:pt idx="782">
                  <c:v>1129.45</c:v>
                </c:pt>
                <c:pt idx="783">
                  <c:v>1073.23</c:v>
                </c:pt>
                <c:pt idx="784">
                  <c:v>992.62</c:v>
                </c:pt>
                <c:pt idx="785">
                  <c:v>912.19</c:v>
                </c:pt>
                <c:pt idx="786">
                  <c:v>945.52</c:v>
                </c:pt>
                <c:pt idx="787">
                  <c:v>917.02</c:v>
                </c:pt>
                <c:pt idx="788">
                  <c:v>873.1</c:v>
                </c:pt>
                <c:pt idx="789">
                  <c:v>835.83</c:v>
                </c:pt>
                <c:pt idx="790">
                  <c:v>789</c:v>
                </c:pt>
                <c:pt idx="791">
                  <c:v>745.92</c:v>
                </c:pt>
                <c:pt idx="792">
                  <c:v>719.92</c:v>
                </c:pt>
                <c:pt idx="793">
                  <c:v>688.88</c:v>
                </c:pt>
                <c:pt idx="794">
                  <c:v>674.03</c:v>
                </c:pt>
                <c:pt idx="795">
                  <c:v>652.77</c:v>
                </c:pt>
                <c:pt idx="796">
                  <c:v>659.84</c:v>
                </c:pt>
                <c:pt idx="797">
                  <c:v>682.16</c:v>
                </c:pt>
                <c:pt idx="798">
                  <c:v>703.67</c:v>
                </c:pt>
                <c:pt idx="799">
                  <c:v>843.89</c:v>
                </c:pt>
                <c:pt idx="800">
                  <c:v>974.24</c:v>
                </c:pt>
                <c:pt idx="801">
                  <c:v>1060.99</c:v>
                </c:pt>
                <c:pt idx="802">
                  <c:v>1100.3</c:v>
                </c:pt>
                <c:pt idx="803">
                  <c:v>1098.3699999999999</c:v>
                </c:pt>
                <c:pt idx="804">
                  <c:v>1097.6300000000001</c:v>
                </c:pt>
                <c:pt idx="805">
                  <c:v>1093.81</c:v>
                </c:pt>
                <c:pt idx="806">
                  <c:v>1106.1500000000001</c:v>
                </c:pt>
                <c:pt idx="807">
                  <c:v>1066.31</c:v>
                </c:pt>
                <c:pt idx="808">
                  <c:v>978.05</c:v>
                </c:pt>
                <c:pt idx="809">
                  <c:v>903.67</c:v>
                </c:pt>
                <c:pt idx="810">
                  <c:v>956.07</c:v>
                </c:pt>
                <c:pt idx="811">
                  <c:v>927.87</c:v>
                </c:pt>
                <c:pt idx="812">
                  <c:v>878.67</c:v>
                </c:pt>
                <c:pt idx="813">
                  <c:v>844.02</c:v>
                </c:pt>
                <c:pt idx="814">
                  <c:v>801.49</c:v>
                </c:pt>
                <c:pt idx="815">
                  <c:v>753.53</c:v>
                </c:pt>
                <c:pt idx="816">
                  <c:v>706.28</c:v>
                </c:pt>
                <c:pt idx="817">
                  <c:v>686.7</c:v>
                </c:pt>
                <c:pt idx="818">
                  <c:v>654.44000000000005</c:v>
                </c:pt>
                <c:pt idx="819">
                  <c:v>656.36</c:v>
                </c:pt>
                <c:pt idx="820">
                  <c:v>657.15</c:v>
                </c:pt>
                <c:pt idx="821">
                  <c:v>678.16</c:v>
                </c:pt>
                <c:pt idx="822">
                  <c:v>694.04</c:v>
                </c:pt>
                <c:pt idx="823">
                  <c:v>849.21</c:v>
                </c:pt>
                <c:pt idx="824">
                  <c:v>973.51</c:v>
                </c:pt>
                <c:pt idx="825">
                  <c:v>1062.97</c:v>
                </c:pt>
                <c:pt idx="826">
                  <c:v>1114.58</c:v>
                </c:pt>
                <c:pt idx="827">
                  <c:v>1117.31</c:v>
                </c:pt>
                <c:pt idx="828">
                  <c:v>1117.49</c:v>
                </c:pt>
                <c:pt idx="829">
                  <c:v>1142.31</c:v>
                </c:pt>
                <c:pt idx="830">
                  <c:v>1134.68</c:v>
                </c:pt>
                <c:pt idx="831">
                  <c:v>1089</c:v>
                </c:pt>
                <c:pt idx="832">
                  <c:v>990.39</c:v>
                </c:pt>
                <c:pt idx="833">
                  <c:v>908.12</c:v>
                </c:pt>
                <c:pt idx="834">
                  <c:v>961.39</c:v>
                </c:pt>
                <c:pt idx="835">
                  <c:v>940.26</c:v>
                </c:pt>
                <c:pt idx="836">
                  <c:v>901.48</c:v>
                </c:pt>
                <c:pt idx="837">
                  <c:v>858.13</c:v>
                </c:pt>
                <c:pt idx="838">
                  <c:v>815.71</c:v>
                </c:pt>
                <c:pt idx="839">
                  <c:v>764.43</c:v>
                </c:pt>
                <c:pt idx="840">
                  <c:v>727.71</c:v>
                </c:pt>
                <c:pt idx="841">
                  <c:v>701.72</c:v>
                </c:pt>
                <c:pt idx="842">
                  <c:v>687.47</c:v>
                </c:pt>
                <c:pt idx="843">
                  <c:v>667.41</c:v>
                </c:pt>
                <c:pt idx="844">
                  <c:v>669.12</c:v>
                </c:pt>
                <c:pt idx="845">
                  <c:v>665.47</c:v>
                </c:pt>
                <c:pt idx="846">
                  <c:v>664.64</c:v>
                </c:pt>
                <c:pt idx="847">
                  <c:v>738.01</c:v>
                </c:pt>
                <c:pt idx="848">
                  <c:v>850.02</c:v>
                </c:pt>
                <c:pt idx="849">
                  <c:v>930.94</c:v>
                </c:pt>
                <c:pt idx="850">
                  <c:v>986.17</c:v>
                </c:pt>
                <c:pt idx="851">
                  <c:v>957.5</c:v>
                </c:pt>
                <c:pt idx="852">
                  <c:v>923.49</c:v>
                </c:pt>
                <c:pt idx="853">
                  <c:v>901.69</c:v>
                </c:pt>
                <c:pt idx="854">
                  <c:v>892.33</c:v>
                </c:pt>
                <c:pt idx="855">
                  <c:v>859.91</c:v>
                </c:pt>
                <c:pt idx="856">
                  <c:v>835.56</c:v>
                </c:pt>
                <c:pt idx="857">
                  <c:v>815.42</c:v>
                </c:pt>
                <c:pt idx="858">
                  <c:v>885.4</c:v>
                </c:pt>
                <c:pt idx="859">
                  <c:v>878.85</c:v>
                </c:pt>
                <c:pt idx="860">
                  <c:v>847.52</c:v>
                </c:pt>
                <c:pt idx="861">
                  <c:v>814.93</c:v>
                </c:pt>
                <c:pt idx="862">
                  <c:v>782.77</c:v>
                </c:pt>
                <c:pt idx="863">
                  <c:v>736.11</c:v>
                </c:pt>
                <c:pt idx="864">
                  <c:v>705.03</c:v>
                </c:pt>
                <c:pt idx="865">
                  <c:v>681.72</c:v>
                </c:pt>
                <c:pt idx="866">
                  <c:v>664.22</c:v>
                </c:pt>
                <c:pt idx="867">
                  <c:v>650.99</c:v>
                </c:pt>
                <c:pt idx="868">
                  <c:v>645.66</c:v>
                </c:pt>
                <c:pt idx="869">
                  <c:v>638.25</c:v>
                </c:pt>
                <c:pt idx="870">
                  <c:v>606.95000000000005</c:v>
                </c:pt>
                <c:pt idx="871">
                  <c:v>626.53</c:v>
                </c:pt>
                <c:pt idx="872">
                  <c:v>660</c:v>
                </c:pt>
                <c:pt idx="873">
                  <c:v>697.21</c:v>
                </c:pt>
                <c:pt idx="874">
                  <c:v>736.69</c:v>
                </c:pt>
                <c:pt idx="875">
                  <c:v>753.23</c:v>
                </c:pt>
                <c:pt idx="876">
                  <c:v>760.3</c:v>
                </c:pt>
                <c:pt idx="877">
                  <c:v>778.01</c:v>
                </c:pt>
                <c:pt idx="878">
                  <c:v>754.46</c:v>
                </c:pt>
                <c:pt idx="879">
                  <c:v>746.94</c:v>
                </c:pt>
                <c:pt idx="880">
                  <c:v>734.69</c:v>
                </c:pt>
                <c:pt idx="881">
                  <c:v>723.48</c:v>
                </c:pt>
                <c:pt idx="882">
                  <c:v>799.61</c:v>
                </c:pt>
                <c:pt idx="883">
                  <c:v>795.73</c:v>
                </c:pt>
                <c:pt idx="884">
                  <c:v>786.62</c:v>
                </c:pt>
                <c:pt idx="885">
                  <c:v>770.41</c:v>
                </c:pt>
                <c:pt idx="886">
                  <c:v>731</c:v>
                </c:pt>
                <c:pt idx="887">
                  <c:v>686.42</c:v>
                </c:pt>
                <c:pt idx="888">
                  <c:v>654.61</c:v>
                </c:pt>
                <c:pt idx="889">
                  <c:v>639.32000000000005</c:v>
                </c:pt>
                <c:pt idx="890">
                  <c:v>614.29</c:v>
                </c:pt>
                <c:pt idx="891">
                  <c:v>607.11</c:v>
                </c:pt>
                <c:pt idx="892">
                  <c:v>614.61</c:v>
                </c:pt>
                <c:pt idx="893">
                  <c:v>642.26</c:v>
                </c:pt>
                <c:pt idx="894">
                  <c:v>673.47</c:v>
                </c:pt>
                <c:pt idx="895">
                  <c:v>812.91</c:v>
                </c:pt>
                <c:pt idx="896">
                  <c:v>953.1</c:v>
                </c:pt>
                <c:pt idx="897">
                  <c:v>1046.7</c:v>
                </c:pt>
                <c:pt idx="898">
                  <c:v>1082.24</c:v>
                </c:pt>
                <c:pt idx="899">
                  <c:v>1090.9100000000001</c:v>
                </c:pt>
                <c:pt idx="900">
                  <c:v>1086.25</c:v>
                </c:pt>
                <c:pt idx="901">
                  <c:v>1077.68</c:v>
                </c:pt>
                <c:pt idx="902">
                  <c:v>1073.18</c:v>
                </c:pt>
                <c:pt idx="903">
                  <c:v>1044.94</c:v>
                </c:pt>
                <c:pt idx="904">
                  <c:v>966.64</c:v>
                </c:pt>
                <c:pt idx="905">
                  <c:v>880.43</c:v>
                </c:pt>
                <c:pt idx="906">
                  <c:v>931.43</c:v>
                </c:pt>
                <c:pt idx="907">
                  <c:v>901.01</c:v>
                </c:pt>
                <c:pt idx="908">
                  <c:v>861.17</c:v>
                </c:pt>
                <c:pt idx="909">
                  <c:v>816.37</c:v>
                </c:pt>
                <c:pt idx="910">
                  <c:v>768.23</c:v>
                </c:pt>
                <c:pt idx="911">
                  <c:v>712.91</c:v>
                </c:pt>
                <c:pt idx="912">
                  <c:v>673.81</c:v>
                </c:pt>
                <c:pt idx="913">
                  <c:v>655.24</c:v>
                </c:pt>
                <c:pt idx="914">
                  <c:v>646.28</c:v>
                </c:pt>
                <c:pt idx="915">
                  <c:v>640.75</c:v>
                </c:pt>
                <c:pt idx="916">
                  <c:v>638.27</c:v>
                </c:pt>
                <c:pt idx="917">
                  <c:v>660.88</c:v>
                </c:pt>
                <c:pt idx="918">
                  <c:v>683.26</c:v>
                </c:pt>
                <c:pt idx="919">
                  <c:v>826.39</c:v>
                </c:pt>
                <c:pt idx="920">
                  <c:v>967.5</c:v>
                </c:pt>
                <c:pt idx="921">
                  <c:v>1062.3499999999999</c:v>
                </c:pt>
                <c:pt idx="922">
                  <c:v>1103.01</c:v>
                </c:pt>
                <c:pt idx="923">
                  <c:v>1110.24</c:v>
                </c:pt>
                <c:pt idx="924">
                  <c:v>1107.73</c:v>
                </c:pt>
                <c:pt idx="925">
                  <c:v>1115.21</c:v>
                </c:pt>
                <c:pt idx="926">
                  <c:v>1088.8699999999999</c:v>
                </c:pt>
                <c:pt idx="927">
                  <c:v>1056.3599999999999</c:v>
                </c:pt>
                <c:pt idx="928">
                  <c:v>972.04</c:v>
                </c:pt>
                <c:pt idx="929">
                  <c:v>887.85</c:v>
                </c:pt>
                <c:pt idx="930">
                  <c:v>932.28</c:v>
                </c:pt>
                <c:pt idx="931">
                  <c:v>902.47</c:v>
                </c:pt>
                <c:pt idx="932">
                  <c:v>869.76</c:v>
                </c:pt>
                <c:pt idx="933">
                  <c:v>830.86</c:v>
                </c:pt>
                <c:pt idx="934">
                  <c:v>778.7</c:v>
                </c:pt>
                <c:pt idx="935">
                  <c:v>724.8</c:v>
                </c:pt>
                <c:pt idx="936">
                  <c:v>682.91</c:v>
                </c:pt>
                <c:pt idx="937">
                  <c:v>665.02</c:v>
                </c:pt>
                <c:pt idx="938">
                  <c:v>650.53</c:v>
                </c:pt>
                <c:pt idx="939">
                  <c:v>640.37</c:v>
                </c:pt>
                <c:pt idx="940">
                  <c:v>649.71</c:v>
                </c:pt>
                <c:pt idx="941">
                  <c:v>666.53</c:v>
                </c:pt>
                <c:pt idx="942">
                  <c:v>684.41</c:v>
                </c:pt>
                <c:pt idx="943">
                  <c:v>825.17</c:v>
                </c:pt>
                <c:pt idx="944">
                  <c:v>962.71</c:v>
                </c:pt>
                <c:pt idx="945">
                  <c:v>1055.97</c:v>
                </c:pt>
                <c:pt idx="946">
                  <c:v>1098.24</c:v>
                </c:pt>
                <c:pt idx="947">
                  <c:v>1105.81</c:v>
                </c:pt>
                <c:pt idx="948">
                  <c:v>1107.68</c:v>
                </c:pt>
                <c:pt idx="949">
                  <c:v>1118.6400000000001</c:v>
                </c:pt>
                <c:pt idx="950">
                  <c:v>1119.28</c:v>
                </c:pt>
                <c:pt idx="951">
                  <c:v>1067.8399999999999</c:v>
                </c:pt>
                <c:pt idx="952">
                  <c:v>987.33</c:v>
                </c:pt>
                <c:pt idx="953">
                  <c:v>887.29</c:v>
                </c:pt>
                <c:pt idx="954">
                  <c:v>937.08</c:v>
                </c:pt>
                <c:pt idx="955">
                  <c:v>914.12</c:v>
                </c:pt>
                <c:pt idx="956">
                  <c:v>876.78</c:v>
                </c:pt>
                <c:pt idx="957">
                  <c:v>838.21</c:v>
                </c:pt>
                <c:pt idx="958">
                  <c:v>786.01</c:v>
                </c:pt>
                <c:pt idx="959">
                  <c:v>741.17</c:v>
                </c:pt>
                <c:pt idx="960">
                  <c:v>700.76</c:v>
                </c:pt>
                <c:pt idx="961">
                  <c:v>673.4</c:v>
                </c:pt>
                <c:pt idx="962">
                  <c:v>658.33</c:v>
                </c:pt>
                <c:pt idx="963">
                  <c:v>642.11</c:v>
                </c:pt>
                <c:pt idx="964">
                  <c:v>641.74</c:v>
                </c:pt>
                <c:pt idx="965">
                  <c:v>666.14</c:v>
                </c:pt>
                <c:pt idx="966">
                  <c:v>685.19</c:v>
                </c:pt>
                <c:pt idx="967">
                  <c:v>826.2</c:v>
                </c:pt>
                <c:pt idx="968">
                  <c:v>965.44</c:v>
                </c:pt>
                <c:pt idx="969">
                  <c:v>1054.24</c:v>
                </c:pt>
                <c:pt idx="970">
                  <c:v>1078.69</c:v>
                </c:pt>
                <c:pt idx="971">
                  <c:v>1080.99</c:v>
                </c:pt>
                <c:pt idx="972">
                  <c:v>1076.2</c:v>
                </c:pt>
                <c:pt idx="973">
                  <c:v>1097.01</c:v>
                </c:pt>
                <c:pt idx="974">
                  <c:v>1061.6099999999999</c:v>
                </c:pt>
                <c:pt idx="975">
                  <c:v>1030.72</c:v>
                </c:pt>
                <c:pt idx="976">
                  <c:v>953.34</c:v>
                </c:pt>
                <c:pt idx="977">
                  <c:v>883.46</c:v>
                </c:pt>
                <c:pt idx="978">
                  <c:v>923.97</c:v>
                </c:pt>
                <c:pt idx="979">
                  <c:v>903.67</c:v>
                </c:pt>
                <c:pt idx="980">
                  <c:v>860.62</c:v>
                </c:pt>
                <c:pt idx="981">
                  <c:v>821.96</c:v>
                </c:pt>
                <c:pt idx="982">
                  <c:v>778.92</c:v>
                </c:pt>
                <c:pt idx="983">
                  <c:v>731.01</c:v>
                </c:pt>
                <c:pt idx="984">
                  <c:v>695.63</c:v>
                </c:pt>
                <c:pt idx="985">
                  <c:v>669.39</c:v>
                </c:pt>
                <c:pt idx="986">
                  <c:v>649.29</c:v>
                </c:pt>
                <c:pt idx="987">
                  <c:v>642.55999999999995</c:v>
                </c:pt>
                <c:pt idx="988">
                  <c:v>646.85</c:v>
                </c:pt>
                <c:pt idx="989">
                  <c:v>663.67</c:v>
                </c:pt>
                <c:pt idx="990">
                  <c:v>679.94</c:v>
                </c:pt>
                <c:pt idx="991">
                  <c:v>814.68</c:v>
                </c:pt>
                <c:pt idx="992">
                  <c:v>958.92</c:v>
                </c:pt>
                <c:pt idx="993">
                  <c:v>1049.52</c:v>
                </c:pt>
                <c:pt idx="994">
                  <c:v>1097.47</c:v>
                </c:pt>
                <c:pt idx="995">
                  <c:v>1094.75</c:v>
                </c:pt>
                <c:pt idx="996">
                  <c:v>1100.31</c:v>
                </c:pt>
                <c:pt idx="997">
                  <c:v>1110.3</c:v>
                </c:pt>
                <c:pt idx="998">
                  <c:v>1101.9000000000001</c:v>
                </c:pt>
                <c:pt idx="999">
                  <c:v>1053.2</c:v>
                </c:pt>
                <c:pt idx="1000">
                  <c:v>960.27</c:v>
                </c:pt>
                <c:pt idx="1001">
                  <c:v>867.73</c:v>
                </c:pt>
                <c:pt idx="1002">
                  <c:v>929.25</c:v>
                </c:pt>
                <c:pt idx="1003">
                  <c:v>909.26</c:v>
                </c:pt>
                <c:pt idx="1004">
                  <c:v>862.87</c:v>
                </c:pt>
                <c:pt idx="1005">
                  <c:v>822.27</c:v>
                </c:pt>
                <c:pt idx="1006">
                  <c:v>776.44</c:v>
                </c:pt>
                <c:pt idx="1007">
                  <c:v>734.46</c:v>
                </c:pt>
                <c:pt idx="1008">
                  <c:v>696.13</c:v>
                </c:pt>
                <c:pt idx="1009">
                  <c:v>670.02</c:v>
                </c:pt>
                <c:pt idx="1010">
                  <c:v>653.88</c:v>
                </c:pt>
                <c:pt idx="1011">
                  <c:v>645.39</c:v>
                </c:pt>
                <c:pt idx="1012">
                  <c:v>635.98</c:v>
                </c:pt>
                <c:pt idx="1013">
                  <c:v>642</c:v>
                </c:pt>
                <c:pt idx="1014">
                  <c:v>626</c:v>
                </c:pt>
                <c:pt idx="1015">
                  <c:v>694.45</c:v>
                </c:pt>
                <c:pt idx="1016">
                  <c:v>771.67</c:v>
                </c:pt>
                <c:pt idx="1017">
                  <c:v>839.55</c:v>
                </c:pt>
                <c:pt idx="1018">
                  <c:v>864.66</c:v>
                </c:pt>
                <c:pt idx="1019">
                  <c:v>853.03</c:v>
                </c:pt>
                <c:pt idx="1020">
                  <c:v>832.17</c:v>
                </c:pt>
                <c:pt idx="1021">
                  <c:v>823.69</c:v>
                </c:pt>
                <c:pt idx="1022">
                  <c:v>804.93</c:v>
                </c:pt>
                <c:pt idx="1023">
                  <c:v>775.02</c:v>
                </c:pt>
                <c:pt idx="1024">
                  <c:v>752.12</c:v>
                </c:pt>
                <c:pt idx="1025">
                  <c:v>754.93</c:v>
                </c:pt>
                <c:pt idx="1026">
                  <c:v>823.82</c:v>
                </c:pt>
                <c:pt idx="1027">
                  <c:v>820.89</c:v>
                </c:pt>
                <c:pt idx="1028">
                  <c:v>784.72</c:v>
                </c:pt>
                <c:pt idx="1029">
                  <c:v>749.41</c:v>
                </c:pt>
                <c:pt idx="1030">
                  <c:v>727.04</c:v>
                </c:pt>
                <c:pt idx="1031">
                  <c:v>687.7</c:v>
                </c:pt>
                <c:pt idx="1032">
                  <c:v>653.59</c:v>
                </c:pt>
                <c:pt idx="1033">
                  <c:v>636.36</c:v>
                </c:pt>
                <c:pt idx="1034">
                  <c:v>626.05999999999995</c:v>
                </c:pt>
                <c:pt idx="1035">
                  <c:v>606.71</c:v>
                </c:pt>
                <c:pt idx="1036">
                  <c:v>599.66</c:v>
                </c:pt>
                <c:pt idx="1037">
                  <c:v>604.30999999999995</c:v>
                </c:pt>
                <c:pt idx="1038">
                  <c:v>573.27</c:v>
                </c:pt>
                <c:pt idx="1039">
                  <c:v>588.53</c:v>
                </c:pt>
                <c:pt idx="1040">
                  <c:v>620.39</c:v>
                </c:pt>
                <c:pt idx="1041">
                  <c:v>649.30999999999995</c:v>
                </c:pt>
                <c:pt idx="1042">
                  <c:v>685.27</c:v>
                </c:pt>
                <c:pt idx="1043">
                  <c:v>691.35</c:v>
                </c:pt>
                <c:pt idx="1044">
                  <c:v>692.72</c:v>
                </c:pt>
                <c:pt idx="1045">
                  <c:v>688.63</c:v>
                </c:pt>
                <c:pt idx="1046">
                  <c:v>684.84</c:v>
                </c:pt>
                <c:pt idx="1047">
                  <c:v>676.14</c:v>
                </c:pt>
                <c:pt idx="1048">
                  <c:v>665.59</c:v>
                </c:pt>
                <c:pt idx="1049">
                  <c:v>681.56</c:v>
                </c:pt>
                <c:pt idx="1050">
                  <c:v>752.98</c:v>
                </c:pt>
                <c:pt idx="1051">
                  <c:v>752.98</c:v>
                </c:pt>
                <c:pt idx="1052">
                  <c:v>743.17</c:v>
                </c:pt>
                <c:pt idx="1053">
                  <c:v>717.22</c:v>
                </c:pt>
                <c:pt idx="1054">
                  <c:v>690.56</c:v>
                </c:pt>
                <c:pt idx="1055">
                  <c:v>657.15</c:v>
                </c:pt>
                <c:pt idx="1056">
                  <c:v>635.79</c:v>
                </c:pt>
                <c:pt idx="1057">
                  <c:v>608.9</c:v>
                </c:pt>
                <c:pt idx="1058">
                  <c:v>600.82000000000005</c:v>
                </c:pt>
                <c:pt idx="1059">
                  <c:v>598.71</c:v>
                </c:pt>
                <c:pt idx="1060">
                  <c:v>597.23</c:v>
                </c:pt>
                <c:pt idx="1061">
                  <c:v>608.16</c:v>
                </c:pt>
                <c:pt idx="1062">
                  <c:v>593.79999999999995</c:v>
                </c:pt>
                <c:pt idx="1063">
                  <c:v>638.57000000000005</c:v>
                </c:pt>
                <c:pt idx="1064">
                  <c:v>679.24</c:v>
                </c:pt>
                <c:pt idx="1065">
                  <c:v>710.9</c:v>
                </c:pt>
                <c:pt idx="1066">
                  <c:v>749.86</c:v>
                </c:pt>
                <c:pt idx="1067">
                  <c:v>759.94</c:v>
                </c:pt>
                <c:pt idx="1068">
                  <c:v>762.62</c:v>
                </c:pt>
                <c:pt idx="1069">
                  <c:v>764.14</c:v>
                </c:pt>
                <c:pt idx="1070">
                  <c:v>748.92</c:v>
                </c:pt>
                <c:pt idx="1071">
                  <c:v>733.61</c:v>
                </c:pt>
                <c:pt idx="1072">
                  <c:v>713.62</c:v>
                </c:pt>
                <c:pt idx="1073">
                  <c:v>702.71</c:v>
                </c:pt>
                <c:pt idx="1074">
                  <c:v>788.19</c:v>
                </c:pt>
                <c:pt idx="1075">
                  <c:v>784.09</c:v>
                </c:pt>
                <c:pt idx="1076">
                  <c:v>770.21</c:v>
                </c:pt>
                <c:pt idx="1077">
                  <c:v>741.43</c:v>
                </c:pt>
                <c:pt idx="1078">
                  <c:v>711.97</c:v>
                </c:pt>
                <c:pt idx="1079">
                  <c:v>675.03</c:v>
                </c:pt>
                <c:pt idx="1080">
                  <c:v>639.77</c:v>
                </c:pt>
                <c:pt idx="1081">
                  <c:v>618.05999999999995</c:v>
                </c:pt>
                <c:pt idx="1082">
                  <c:v>611.70000000000005</c:v>
                </c:pt>
                <c:pt idx="1083">
                  <c:v>598.22</c:v>
                </c:pt>
                <c:pt idx="1084">
                  <c:v>593.29</c:v>
                </c:pt>
                <c:pt idx="1085">
                  <c:v>601.49</c:v>
                </c:pt>
                <c:pt idx="1086">
                  <c:v>571.28</c:v>
                </c:pt>
                <c:pt idx="1087">
                  <c:v>599.48</c:v>
                </c:pt>
                <c:pt idx="1088">
                  <c:v>621.16999999999996</c:v>
                </c:pt>
                <c:pt idx="1089">
                  <c:v>633.48</c:v>
                </c:pt>
                <c:pt idx="1090">
                  <c:v>652.25</c:v>
                </c:pt>
                <c:pt idx="1091">
                  <c:v>662.23</c:v>
                </c:pt>
                <c:pt idx="1092">
                  <c:v>671.64</c:v>
                </c:pt>
                <c:pt idx="1093">
                  <c:v>664.73</c:v>
                </c:pt>
                <c:pt idx="1094">
                  <c:v>662.73</c:v>
                </c:pt>
                <c:pt idx="1095">
                  <c:v>663.39</c:v>
                </c:pt>
                <c:pt idx="1096">
                  <c:v>649.73</c:v>
                </c:pt>
                <c:pt idx="1097">
                  <c:v>656.67</c:v>
                </c:pt>
                <c:pt idx="1098">
                  <c:v>743.64</c:v>
                </c:pt>
                <c:pt idx="1099">
                  <c:v>754.82</c:v>
                </c:pt>
                <c:pt idx="1100">
                  <c:v>759.7</c:v>
                </c:pt>
                <c:pt idx="1101">
                  <c:v>737.51</c:v>
                </c:pt>
                <c:pt idx="1102">
                  <c:v>712.39</c:v>
                </c:pt>
                <c:pt idx="1103">
                  <c:v>673.74</c:v>
                </c:pt>
                <c:pt idx="1104">
                  <c:v>644.92999999999995</c:v>
                </c:pt>
                <c:pt idx="1105">
                  <c:v>630.84</c:v>
                </c:pt>
                <c:pt idx="1106">
                  <c:v>614.91</c:v>
                </c:pt>
                <c:pt idx="1107">
                  <c:v>613.91</c:v>
                </c:pt>
                <c:pt idx="1108">
                  <c:v>608.58000000000004</c:v>
                </c:pt>
                <c:pt idx="1109">
                  <c:v>619.96</c:v>
                </c:pt>
                <c:pt idx="1110">
                  <c:v>622.55999999999995</c:v>
                </c:pt>
                <c:pt idx="1111">
                  <c:v>683.34</c:v>
                </c:pt>
                <c:pt idx="1112">
                  <c:v>755.47</c:v>
                </c:pt>
                <c:pt idx="1113">
                  <c:v>805.76</c:v>
                </c:pt>
                <c:pt idx="1114">
                  <c:v>860.77</c:v>
                </c:pt>
                <c:pt idx="1115">
                  <c:v>909.13</c:v>
                </c:pt>
                <c:pt idx="1116">
                  <c:v>962.8</c:v>
                </c:pt>
                <c:pt idx="1117">
                  <c:v>977.6</c:v>
                </c:pt>
                <c:pt idx="1118">
                  <c:v>973.24</c:v>
                </c:pt>
                <c:pt idx="1119">
                  <c:v>939.35</c:v>
                </c:pt>
                <c:pt idx="1120">
                  <c:v>873.73</c:v>
                </c:pt>
                <c:pt idx="1121">
                  <c:v>806.29</c:v>
                </c:pt>
                <c:pt idx="1122">
                  <c:v>868.34</c:v>
                </c:pt>
                <c:pt idx="1123">
                  <c:v>849.16</c:v>
                </c:pt>
                <c:pt idx="1124">
                  <c:v>823.76</c:v>
                </c:pt>
                <c:pt idx="1125">
                  <c:v>783.73</c:v>
                </c:pt>
                <c:pt idx="1126">
                  <c:v>744.76</c:v>
                </c:pt>
                <c:pt idx="1127">
                  <c:v>701.93</c:v>
                </c:pt>
                <c:pt idx="1128">
                  <c:v>666.43</c:v>
                </c:pt>
                <c:pt idx="1129">
                  <c:v>644.13</c:v>
                </c:pt>
                <c:pt idx="1130">
                  <c:v>635.73</c:v>
                </c:pt>
                <c:pt idx="1131">
                  <c:v>623.26</c:v>
                </c:pt>
                <c:pt idx="1132">
                  <c:v>627.35</c:v>
                </c:pt>
                <c:pt idx="1133">
                  <c:v>654.34</c:v>
                </c:pt>
                <c:pt idx="1134">
                  <c:v>675.42</c:v>
                </c:pt>
                <c:pt idx="1135">
                  <c:v>820.84</c:v>
                </c:pt>
                <c:pt idx="1136">
                  <c:v>963.51</c:v>
                </c:pt>
                <c:pt idx="1137">
                  <c:v>1044.8499999999999</c:v>
                </c:pt>
                <c:pt idx="1138">
                  <c:v>1087.98</c:v>
                </c:pt>
                <c:pt idx="1139">
                  <c:v>1093.45</c:v>
                </c:pt>
                <c:pt idx="1140">
                  <c:v>1097.8699999999999</c:v>
                </c:pt>
                <c:pt idx="1141">
                  <c:v>1104.7</c:v>
                </c:pt>
                <c:pt idx="1142">
                  <c:v>1096.3900000000001</c:v>
                </c:pt>
                <c:pt idx="1143">
                  <c:v>1048.9000000000001</c:v>
                </c:pt>
                <c:pt idx="1144">
                  <c:v>972.69</c:v>
                </c:pt>
                <c:pt idx="1145">
                  <c:v>875.26</c:v>
                </c:pt>
                <c:pt idx="1146">
                  <c:v>923.93</c:v>
                </c:pt>
                <c:pt idx="1147">
                  <c:v>898.68</c:v>
                </c:pt>
                <c:pt idx="1148">
                  <c:v>867.68</c:v>
                </c:pt>
                <c:pt idx="1149">
                  <c:v>805.44</c:v>
                </c:pt>
                <c:pt idx="1150">
                  <c:v>781.79</c:v>
                </c:pt>
                <c:pt idx="1151">
                  <c:v>734.7</c:v>
                </c:pt>
                <c:pt idx="1152">
                  <c:v>701.63</c:v>
                </c:pt>
                <c:pt idx="1153">
                  <c:v>677.34</c:v>
                </c:pt>
                <c:pt idx="1154">
                  <c:v>659.31</c:v>
                </c:pt>
                <c:pt idx="1155">
                  <c:v>649.70000000000005</c:v>
                </c:pt>
                <c:pt idx="1156">
                  <c:v>655.72</c:v>
                </c:pt>
                <c:pt idx="1157">
                  <c:v>674.31</c:v>
                </c:pt>
                <c:pt idx="1158">
                  <c:v>687.63</c:v>
                </c:pt>
                <c:pt idx="1159">
                  <c:v>835.71</c:v>
                </c:pt>
                <c:pt idx="1160">
                  <c:v>970.54</c:v>
                </c:pt>
                <c:pt idx="1161">
                  <c:v>1060.0999999999999</c:v>
                </c:pt>
                <c:pt idx="1162">
                  <c:v>1109.06</c:v>
                </c:pt>
                <c:pt idx="1163">
                  <c:v>1115.4100000000001</c:v>
                </c:pt>
                <c:pt idx="1164">
                  <c:v>1114.92</c:v>
                </c:pt>
                <c:pt idx="1165">
                  <c:v>1126.3599999999999</c:v>
                </c:pt>
                <c:pt idx="1166">
                  <c:v>1121.94</c:v>
                </c:pt>
                <c:pt idx="1167">
                  <c:v>1067.08</c:v>
                </c:pt>
                <c:pt idx="1168">
                  <c:v>974.55</c:v>
                </c:pt>
                <c:pt idx="1169">
                  <c:v>898.16</c:v>
                </c:pt>
                <c:pt idx="1170">
                  <c:v>942.15</c:v>
                </c:pt>
                <c:pt idx="1171">
                  <c:v>919.89</c:v>
                </c:pt>
                <c:pt idx="1172">
                  <c:v>882.92</c:v>
                </c:pt>
                <c:pt idx="1173">
                  <c:v>843.99</c:v>
                </c:pt>
                <c:pt idx="1174">
                  <c:v>804.29</c:v>
                </c:pt>
                <c:pt idx="1175">
                  <c:v>756.19</c:v>
                </c:pt>
                <c:pt idx="1176">
                  <c:v>713.89</c:v>
                </c:pt>
                <c:pt idx="1177">
                  <c:v>690.74</c:v>
                </c:pt>
                <c:pt idx="1178">
                  <c:v>680.75</c:v>
                </c:pt>
                <c:pt idx="1179">
                  <c:v>670.84</c:v>
                </c:pt>
                <c:pt idx="1180">
                  <c:v>667.31</c:v>
                </c:pt>
                <c:pt idx="1181">
                  <c:v>676.11</c:v>
                </c:pt>
                <c:pt idx="1182">
                  <c:v>669.21</c:v>
                </c:pt>
                <c:pt idx="1183">
                  <c:v>752.62</c:v>
                </c:pt>
                <c:pt idx="1184">
                  <c:v>866.77</c:v>
                </c:pt>
                <c:pt idx="1185">
                  <c:v>936.34</c:v>
                </c:pt>
                <c:pt idx="1186">
                  <c:v>968.23</c:v>
                </c:pt>
                <c:pt idx="1187">
                  <c:v>959.12</c:v>
                </c:pt>
                <c:pt idx="1188">
                  <c:v>929.13</c:v>
                </c:pt>
                <c:pt idx="1189">
                  <c:v>917.1</c:v>
                </c:pt>
                <c:pt idx="1190">
                  <c:v>897.31</c:v>
                </c:pt>
                <c:pt idx="1191">
                  <c:v>868</c:v>
                </c:pt>
                <c:pt idx="1192">
                  <c:v>842.27</c:v>
                </c:pt>
                <c:pt idx="1193">
                  <c:v>823.69</c:v>
                </c:pt>
                <c:pt idx="1194">
                  <c:v>900.7</c:v>
                </c:pt>
                <c:pt idx="1195">
                  <c:v>888.43</c:v>
                </c:pt>
                <c:pt idx="1196">
                  <c:v>850.71</c:v>
                </c:pt>
                <c:pt idx="1197">
                  <c:v>819.5</c:v>
                </c:pt>
                <c:pt idx="1198">
                  <c:v>785.11</c:v>
                </c:pt>
                <c:pt idx="1199">
                  <c:v>749.83</c:v>
                </c:pt>
                <c:pt idx="1200">
                  <c:v>710.34</c:v>
                </c:pt>
                <c:pt idx="1201">
                  <c:v>690.05</c:v>
                </c:pt>
                <c:pt idx="1202">
                  <c:v>672.46</c:v>
                </c:pt>
                <c:pt idx="1203">
                  <c:v>665.07</c:v>
                </c:pt>
                <c:pt idx="1204">
                  <c:v>654.82000000000005</c:v>
                </c:pt>
                <c:pt idx="1205">
                  <c:v>656.68</c:v>
                </c:pt>
                <c:pt idx="1206">
                  <c:v>631.14</c:v>
                </c:pt>
                <c:pt idx="1207">
                  <c:v>645.22</c:v>
                </c:pt>
                <c:pt idx="1208">
                  <c:v>681.4</c:v>
                </c:pt>
                <c:pt idx="1209">
                  <c:v>719.99</c:v>
                </c:pt>
                <c:pt idx="1210">
                  <c:v>770.09</c:v>
                </c:pt>
                <c:pt idx="1211">
                  <c:v>790.46</c:v>
                </c:pt>
                <c:pt idx="1212">
                  <c:v>806.22</c:v>
                </c:pt>
                <c:pt idx="1213">
                  <c:v>803.44</c:v>
                </c:pt>
                <c:pt idx="1214">
                  <c:v>794.2</c:v>
                </c:pt>
                <c:pt idx="1215">
                  <c:v>776.16</c:v>
                </c:pt>
                <c:pt idx="1216">
                  <c:v>758.45</c:v>
                </c:pt>
                <c:pt idx="1217">
                  <c:v>748.71</c:v>
                </c:pt>
                <c:pt idx="1218">
                  <c:v>846.08</c:v>
                </c:pt>
                <c:pt idx="1219">
                  <c:v>852.86</c:v>
                </c:pt>
                <c:pt idx="1220">
                  <c:v>845.68</c:v>
                </c:pt>
                <c:pt idx="1221">
                  <c:v>817.33</c:v>
                </c:pt>
                <c:pt idx="1222">
                  <c:v>776.63</c:v>
                </c:pt>
                <c:pt idx="1223">
                  <c:v>730.47</c:v>
                </c:pt>
                <c:pt idx="1224">
                  <c:v>697.1</c:v>
                </c:pt>
                <c:pt idx="1225">
                  <c:v>673.52</c:v>
                </c:pt>
                <c:pt idx="1226">
                  <c:v>660.24</c:v>
                </c:pt>
                <c:pt idx="1227">
                  <c:v>649.72</c:v>
                </c:pt>
                <c:pt idx="1228">
                  <c:v>660.25</c:v>
                </c:pt>
                <c:pt idx="1229">
                  <c:v>679.15</c:v>
                </c:pt>
                <c:pt idx="1230">
                  <c:v>698.14</c:v>
                </c:pt>
                <c:pt idx="1231">
                  <c:v>861.53</c:v>
                </c:pt>
                <c:pt idx="1232">
                  <c:v>1000.73</c:v>
                </c:pt>
                <c:pt idx="1233">
                  <c:v>1086.1099999999999</c:v>
                </c:pt>
                <c:pt idx="1234">
                  <c:v>1115.0899999999999</c:v>
                </c:pt>
                <c:pt idx="1235">
                  <c:v>1126.99</c:v>
                </c:pt>
                <c:pt idx="1236">
                  <c:v>1126.6099999999999</c:v>
                </c:pt>
                <c:pt idx="1237">
                  <c:v>1137.8699999999999</c:v>
                </c:pt>
                <c:pt idx="1238">
                  <c:v>1135.5</c:v>
                </c:pt>
                <c:pt idx="1239">
                  <c:v>1090.77</c:v>
                </c:pt>
                <c:pt idx="1240">
                  <c:v>1004.7</c:v>
                </c:pt>
                <c:pt idx="1241">
                  <c:v>905.78</c:v>
                </c:pt>
                <c:pt idx="1242">
                  <c:v>965.61</c:v>
                </c:pt>
                <c:pt idx="1243">
                  <c:v>939.96</c:v>
                </c:pt>
                <c:pt idx="1244">
                  <c:v>897.73</c:v>
                </c:pt>
                <c:pt idx="1245">
                  <c:v>865.03</c:v>
                </c:pt>
                <c:pt idx="1246">
                  <c:v>812.78</c:v>
                </c:pt>
                <c:pt idx="1247">
                  <c:v>755.53</c:v>
                </c:pt>
                <c:pt idx="1248">
                  <c:v>721.42</c:v>
                </c:pt>
                <c:pt idx="1249">
                  <c:v>695.4</c:v>
                </c:pt>
                <c:pt idx="1250">
                  <c:v>682.78</c:v>
                </c:pt>
                <c:pt idx="1251">
                  <c:v>676.44</c:v>
                </c:pt>
                <c:pt idx="1252">
                  <c:v>674.51</c:v>
                </c:pt>
                <c:pt idx="1253">
                  <c:v>695.76</c:v>
                </c:pt>
                <c:pt idx="1254">
                  <c:v>720.02</c:v>
                </c:pt>
                <c:pt idx="1255">
                  <c:v>868.35</c:v>
                </c:pt>
                <c:pt idx="1256">
                  <c:v>1005.41</c:v>
                </c:pt>
                <c:pt idx="1257">
                  <c:v>1083.9100000000001</c:v>
                </c:pt>
                <c:pt idx="1258">
                  <c:v>1130.4100000000001</c:v>
                </c:pt>
                <c:pt idx="1259">
                  <c:v>1092.3499999999999</c:v>
                </c:pt>
                <c:pt idx="1260">
                  <c:v>1122.1500000000001</c:v>
                </c:pt>
                <c:pt idx="1261">
                  <c:v>1131.24</c:v>
                </c:pt>
                <c:pt idx="1262">
                  <c:v>1113.53</c:v>
                </c:pt>
                <c:pt idx="1263">
                  <c:v>1072.6400000000001</c:v>
                </c:pt>
                <c:pt idx="1264">
                  <c:v>984.47</c:v>
                </c:pt>
                <c:pt idx="1265">
                  <c:v>912.44</c:v>
                </c:pt>
                <c:pt idx="1266">
                  <c:v>968.98</c:v>
                </c:pt>
                <c:pt idx="1267">
                  <c:v>922.31</c:v>
                </c:pt>
                <c:pt idx="1268">
                  <c:v>850.54</c:v>
                </c:pt>
                <c:pt idx="1269">
                  <c:v>837.23</c:v>
                </c:pt>
                <c:pt idx="1270">
                  <c:v>801.4</c:v>
                </c:pt>
                <c:pt idx="1271">
                  <c:v>750.02</c:v>
                </c:pt>
                <c:pt idx="1272">
                  <c:v>712.77</c:v>
                </c:pt>
                <c:pt idx="1273">
                  <c:v>681.33</c:v>
                </c:pt>
                <c:pt idx="1274">
                  <c:v>677.22</c:v>
                </c:pt>
                <c:pt idx="1275">
                  <c:v>666.97</c:v>
                </c:pt>
                <c:pt idx="1276">
                  <c:v>668.75</c:v>
                </c:pt>
                <c:pt idx="1277">
                  <c:v>690.83</c:v>
                </c:pt>
                <c:pt idx="1278">
                  <c:v>717.84</c:v>
                </c:pt>
                <c:pt idx="1279">
                  <c:v>856.25</c:v>
                </c:pt>
                <c:pt idx="1280">
                  <c:v>983.48</c:v>
                </c:pt>
                <c:pt idx="1281">
                  <c:v>1059.57</c:v>
                </c:pt>
                <c:pt idx="1282">
                  <c:v>1097.06</c:v>
                </c:pt>
                <c:pt idx="1283">
                  <c:v>1108.01</c:v>
                </c:pt>
                <c:pt idx="1284">
                  <c:v>1102.74</c:v>
                </c:pt>
                <c:pt idx="1285">
                  <c:v>1097.93</c:v>
                </c:pt>
                <c:pt idx="1286">
                  <c:v>1097.2</c:v>
                </c:pt>
                <c:pt idx="1287">
                  <c:v>1054.25</c:v>
                </c:pt>
                <c:pt idx="1288">
                  <c:v>976.36</c:v>
                </c:pt>
                <c:pt idx="1289">
                  <c:v>892.63</c:v>
                </c:pt>
                <c:pt idx="1290">
                  <c:v>943.02</c:v>
                </c:pt>
                <c:pt idx="1291">
                  <c:v>922.52</c:v>
                </c:pt>
                <c:pt idx="1292">
                  <c:v>883.33</c:v>
                </c:pt>
                <c:pt idx="1293">
                  <c:v>843.13</c:v>
                </c:pt>
                <c:pt idx="1294">
                  <c:v>794.79</c:v>
                </c:pt>
                <c:pt idx="1295">
                  <c:v>739.97</c:v>
                </c:pt>
                <c:pt idx="1296">
                  <c:v>696.53</c:v>
                </c:pt>
                <c:pt idx="1297">
                  <c:v>671.05</c:v>
                </c:pt>
                <c:pt idx="1298">
                  <c:v>668.51</c:v>
                </c:pt>
                <c:pt idx="1299">
                  <c:v>650.42999999999995</c:v>
                </c:pt>
                <c:pt idx="1300">
                  <c:v>665.78</c:v>
                </c:pt>
                <c:pt idx="1301">
                  <c:v>681.05</c:v>
                </c:pt>
                <c:pt idx="1302">
                  <c:v>706.52</c:v>
                </c:pt>
                <c:pt idx="1303">
                  <c:v>854.86</c:v>
                </c:pt>
                <c:pt idx="1304">
                  <c:v>971.71</c:v>
                </c:pt>
                <c:pt idx="1305">
                  <c:v>1063.8499999999999</c:v>
                </c:pt>
                <c:pt idx="1306">
                  <c:v>1100.79</c:v>
                </c:pt>
                <c:pt idx="1307">
                  <c:v>1116.2</c:v>
                </c:pt>
                <c:pt idx="1308">
                  <c:v>1117.98</c:v>
                </c:pt>
                <c:pt idx="1309">
                  <c:v>1129.72</c:v>
                </c:pt>
                <c:pt idx="1310">
                  <c:v>1113.53</c:v>
                </c:pt>
                <c:pt idx="1311">
                  <c:v>1040.69</c:v>
                </c:pt>
                <c:pt idx="1312">
                  <c:v>966.21</c:v>
                </c:pt>
                <c:pt idx="1313">
                  <c:v>898.69</c:v>
                </c:pt>
                <c:pt idx="1314">
                  <c:v>945.32</c:v>
                </c:pt>
                <c:pt idx="1315">
                  <c:v>912.34</c:v>
                </c:pt>
                <c:pt idx="1316">
                  <c:v>877.09</c:v>
                </c:pt>
                <c:pt idx="1317">
                  <c:v>855.6</c:v>
                </c:pt>
                <c:pt idx="1318">
                  <c:v>797.84</c:v>
                </c:pt>
                <c:pt idx="1319">
                  <c:v>746.24</c:v>
                </c:pt>
                <c:pt idx="1320">
                  <c:v>721.48</c:v>
                </c:pt>
                <c:pt idx="1321">
                  <c:v>688.29</c:v>
                </c:pt>
                <c:pt idx="1322">
                  <c:v>668.3</c:v>
                </c:pt>
                <c:pt idx="1323">
                  <c:v>664.82</c:v>
                </c:pt>
                <c:pt idx="1324">
                  <c:v>668.53</c:v>
                </c:pt>
                <c:pt idx="1325">
                  <c:v>691.37</c:v>
                </c:pt>
                <c:pt idx="1326">
                  <c:v>713.83</c:v>
                </c:pt>
                <c:pt idx="1327">
                  <c:v>850.09</c:v>
                </c:pt>
                <c:pt idx="1328">
                  <c:v>996.99</c:v>
                </c:pt>
                <c:pt idx="1329">
                  <c:v>1062.76</c:v>
                </c:pt>
                <c:pt idx="1330">
                  <c:v>1085.67</c:v>
                </c:pt>
                <c:pt idx="1331">
                  <c:v>1081.82</c:v>
                </c:pt>
                <c:pt idx="1332">
                  <c:v>1071.1600000000001</c:v>
                </c:pt>
                <c:pt idx="1333">
                  <c:v>1081.78</c:v>
                </c:pt>
                <c:pt idx="1334">
                  <c:v>1086.97</c:v>
                </c:pt>
                <c:pt idx="1335">
                  <c:v>1036.4000000000001</c:v>
                </c:pt>
                <c:pt idx="1336">
                  <c:v>962.38</c:v>
                </c:pt>
                <c:pt idx="1337">
                  <c:v>889.33</c:v>
                </c:pt>
                <c:pt idx="1338">
                  <c:v>936.75</c:v>
                </c:pt>
                <c:pt idx="1339">
                  <c:v>915.81</c:v>
                </c:pt>
                <c:pt idx="1340">
                  <c:v>887.13</c:v>
                </c:pt>
                <c:pt idx="1341">
                  <c:v>832.36</c:v>
                </c:pt>
                <c:pt idx="1342">
                  <c:v>788.2</c:v>
                </c:pt>
                <c:pt idx="1343">
                  <c:v>750.75</c:v>
                </c:pt>
                <c:pt idx="1344">
                  <c:v>716.16</c:v>
                </c:pt>
                <c:pt idx="1345">
                  <c:v>696.02</c:v>
                </c:pt>
                <c:pt idx="1346">
                  <c:v>678.46</c:v>
                </c:pt>
                <c:pt idx="1347">
                  <c:v>669.5</c:v>
                </c:pt>
                <c:pt idx="1348">
                  <c:v>660.15</c:v>
                </c:pt>
                <c:pt idx="1349">
                  <c:v>676.06</c:v>
                </c:pt>
                <c:pt idx="1350">
                  <c:v>666.6</c:v>
                </c:pt>
                <c:pt idx="1351">
                  <c:v>747.72</c:v>
                </c:pt>
                <c:pt idx="1352">
                  <c:v>846.02</c:v>
                </c:pt>
                <c:pt idx="1353">
                  <c:v>927.58</c:v>
                </c:pt>
                <c:pt idx="1354">
                  <c:v>968.03</c:v>
                </c:pt>
                <c:pt idx="1355">
                  <c:v>956.07</c:v>
                </c:pt>
                <c:pt idx="1356">
                  <c:v>922.8</c:v>
                </c:pt>
                <c:pt idx="1357">
                  <c:v>900.38</c:v>
                </c:pt>
                <c:pt idx="1358">
                  <c:v>861.53</c:v>
                </c:pt>
                <c:pt idx="1359">
                  <c:v>842.02</c:v>
                </c:pt>
                <c:pt idx="1360">
                  <c:v>821.54</c:v>
                </c:pt>
                <c:pt idx="1361">
                  <c:v>805.51</c:v>
                </c:pt>
                <c:pt idx="1362">
                  <c:v>889.22</c:v>
                </c:pt>
                <c:pt idx="1363">
                  <c:v>890.77</c:v>
                </c:pt>
                <c:pt idx="1364">
                  <c:v>835.83</c:v>
                </c:pt>
                <c:pt idx="1365">
                  <c:v>807.29</c:v>
                </c:pt>
                <c:pt idx="1366">
                  <c:v>779.94</c:v>
                </c:pt>
                <c:pt idx="1367">
                  <c:v>743.61</c:v>
                </c:pt>
                <c:pt idx="1368">
                  <c:v>714.18</c:v>
                </c:pt>
                <c:pt idx="1369">
                  <c:v>689.3</c:v>
                </c:pt>
                <c:pt idx="1370">
                  <c:v>674.32</c:v>
                </c:pt>
                <c:pt idx="1371">
                  <c:v>659.59</c:v>
                </c:pt>
                <c:pt idx="1372">
                  <c:v>654.48</c:v>
                </c:pt>
                <c:pt idx="1373">
                  <c:v>640.92999999999995</c:v>
                </c:pt>
                <c:pt idx="1374">
                  <c:v>613.01</c:v>
                </c:pt>
                <c:pt idx="1375">
                  <c:v>629.86</c:v>
                </c:pt>
                <c:pt idx="1376">
                  <c:v>661.74</c:v>
                </c:pt>
                <c:pt idx="1377">
                  <c:v>710.6</c:v>
                </c:pt>
                <c:pt idx="1378">
                  <c:v>767.02</c:v>
                </c:pt>
                <c:pt idx="1379">
                  <c:v>788.75</c:v>
                </c:pt>
                <c:pt idx="1380">
                  <c:v>786.51</c:v>
                </c:pt>
                <c:pt idx="1381">
                  <c:v>785.33</c:v>
                </c:pt>
                <c:pt idx="1382">
                  <c:v>775.46</c:v>
                </c:pt>
                <c:pt idx="1383">
                  <c:v>762.86</c:v>
                </c:pt>
                <c:pt idx="1384">
                  <c:v>746.6</c:v>
                </c:pt>
                <c:pt idx="1385">
                  <c:v>746.15</c:v>
                </c:pt>
                <c:pt idx="1386">
                  <c:v>808.57</c:v>
                </c:pt>
                <c:pt idx="1387">
                  <c:v>817.2</c:v>
                </c:pt>
                <c:pt idx="1388">
                  <c:v>805.33</c:v>
                </c:pt>
                <c:pt idx="1389">
                  <c:v>780.62</c:v>
                </c:pt>
                <c:pt idx="1390">
                  <c:v>746.45</c:v>
                </c:pt>
                <c:pt idx="1391">
                  <c:v>703.55</c:v>
                </c:pt>
                <c:pt idx="1392">
                  <c:v>686.04</c:v>
                </c:pt>
                <c:pt idx="1393">
                  <c:v>655.49</c:v>
                </c:pt>
                <c:pt idx="1394">
                  <c:v>653.74</c:v>
                </c:pt>
                <c:pt idx="1395">
                  <c:v>618.73</c:v>
                </c:pt>
                <c:pt idx="1396">
                  <c:v>631.52</c:v>
                </c:pt>
                <c:pt idx="1397">
                  <c:v>660.65</c:v>
                </c:pt>
                <c:pt idx="1398">
                  <c:v>683.24</c:v>
                </c:pt>
                <c:pt idx="1399">
                  <c:v>839.24</c:v>
                </c:pt>
                <c:pt idx="1400">
                  <c:v>980.52</c:v>
                </c:pt>
                <c:pt idx="1401">
                  <c:v>1061.3699999999999</c:v>
                </c:pt>
                <c:pt idx="1402">
                  <c:v>1105.22</c:v>
                </c:pt>
                <c:pt idx="1403">
                  <c:v>1117.54</c:v>
                </c:pt>
                <c:pt idx="1404">
                  <c:v>1103.77</c:v>
                </c:pt>
                <c:pt idx="1405">
                  <c:v>1116.77</c:v>
                </c:pt>
                <c:pt idx="1406">
                  <c:v>1118.57</c:v>
                </c:pt>
                <c:pt idx="1407">
                  <c:v>1078.04</c:v>
                </c:pt>
                <c:pt idx="1408">
                  <c:v>998.06</c:v>
                </c:pt>
                <c:pt idx="1409">
                  <c:v>913.91</c:v>
                </c:pt>
                <c:pt idx="1410">
                  <c:v>966.72</c:v>
                </c:pt>
                <c:pt idx="1411">
                  <c:v>946.81</c:v>
                </c:pt>
                <c:pt idx="1412">
                  <c:v>904.79</c:v>
                </c:pt>
                <c:pt idx="1413">
                  <c:v>859.19</c:v>
                </c:pt>
                <c:pt idx="1414">
                  <c:v>820.08</c:v>
                </c:pt>
                <c:pt idx="1415">
                  <c:v>774.01</c:v>
                </c:pt>
                <c:pt idx="1416">
                  <c:v>729.9</c:v>
                </c:pt>
                <c:pt idx="1417">
                  <c:v>703.53</c:v>
                </c:pt>
                <c:pt idx="1418">
                  <c:v>673.41</c:v>
                </c:pt>
                <c:pt idx="1419">
                  <c:v>675.58</c:v>
                </c:pt>
                <c:pt idx="1420">
                  <c:v>678.48</c:v>
                </c:pt>
                <c:pt idx="1421">
                  <c:v>705.63</c:v>
                </c:pt>
                <c:pt idx="1422">
                  <c:v>710</c:v>
                </c:pt>
                <c:pt idx="1423">
                  <c:v>860.98</c:v>
                </c:pt>
                <c:pt idx="1424">
                  <c:v>997.32</c:v>
                </c:pt>
                <c:pt idx="1425">
                  <c:v>1092.01</c:v>
                </c:pt>
                <c:pt idx="1426">
                  <c:v>1141.93</c:v>
                </c:pt>
                <c:pt idx="1427">
                  <c:v>1147.01</c:v>
                </c:pt>
                <c:pt idx="1428">
                  <c:v>1138.1500000000001</c:v>
                </c:pt>
                <c:pt idx="1429">
                  <c:v>1155.3800000000001</c:v>
                </c:pt>
                <c:pt idx="1430">
                  <c:v>1143.01</c:v>
                </c:pt>
                <c:pt idx="1431">
                  <c:v>1096.9000000000001</c:v>
                </c:pt>
                <c:pt idx="1432">
                  <c:v>1013.63</c:v>
                </c:pt>
                <c:pt idx="1433">
                  <c:v>926.7</c:v>
                </c:pt>
                <c:pt idx="1434">
                  <c:v>992.31</c:v>
                </c:pt>
                <c:pt idx="1435">
                  <c:v>945.06</c:v>
                </c:pt>
                <c:pt idx="1436">
                  <c:v>906.52</c:v>
                </c:pt>
                <c:pt idx="1437">
                  <c:v>861.82</c:v>
                </c:pt>
                <c:pt idx="1438">
                  <c:v>812.57</c:v>
                </c:pt>
                <c:pt idx="1439">
                  <c:v>765.78</c:v>
                </c:pt>
                <c:pt idx="1440">
                  <c:v>724.14</c:v>
                </c:pt>
                <c:pt idx="1441">
                  <c:v>702.27</c:v>
                </c:pt>
                <c:pt idx="1442">
                  <c:v>671.49</c:v>
                </c:pt>
                <c:pt idx="1443">
                  <c:v>666.39</c:v>
                </c:pt>
                <c:pt idx="1444">
                  <c:v>664.35</c:v>
                </c:pt>
                <c:pt idx="1445">
                  <c:v>697.82</c:v>
                </c:pt>
                <c:pt idx="1446">
                  <c:v>713.22</c:v>
                </c:pt>
                <c:pt idx="1447">
                  <c:v>847.73</c:v>
                </c:pt>
                <c:pt idx="1448">
                  <c:v>983.31</c:v>
                </c:pt>
                <c:pt idx="1449">
                  <c:v>1071.0899999999999</c:v>
                </c:pt>
                <c:pt idx="1450">
                  <c:v>1122.5899999999999</c:v>
                </c:pt>
                <c:pt idx="1451">
                  <c:v>1121.17</c:v>
                </c:pt>
                <c:pt idx="1452">
                  <c:v>1110.8599999999999</c:v>
                </c:pt>
                <c:pt idx="1453">
                  <c:v>1125.05</c:v>
                </c:pt>
                <c:pt idx="1454">
                  <c:v>1128.25</c:v>
                </c:pt>
                <c:pt idx="1455">
                  <c:v>1071.02</c:v>
                </c:pt>
                <c:pt idx="1456">
                  <c:v>995.36</c:v>
                </c:pt>
                <c:pt idx="1457">
                  <c:v>910.29</c:v>
                </c:pt>
                <c:pt idx="1458">
                  <c:v>965.82</c:v>
                </c:pt>
                <c:pt idx="1459">
                  <c:v>940.7</c:v>
                </c:pt>
                <c:pt idx="1460">
                  <c:v>896.73</c:v>
                </c:pt>
                <c:pt idx="1461">
                  <c:v>863.78</c:v>
                </c:pt>
                <c:pt idx="1462">
                  <c:v>809.27</c:v>
                </c:pt>
                <c:pt idx="1463">
                  <c:v>761.59</c:v>
                </c:pt>
                <c:pt idx="1464">
                  <c:v>719.65</c:v>
                </c:pt>
                <c:pt idx="1465">
                  <c:v>700.81</c:v>
                </c:pt>
                <c:pt idx="1466">
                  <c:v>679.59</c:v>
                </c:pt>
                <c:pt idx="1467">
                  <c:v>673.82</c:v>
                </c:pt>
                <c:pt idx="1468">
                  <c:v>668.75</c:v>
                </c:pt>
                <c:pt idx="1469">
                  <c:v>693</c:v>
                </c:pt>
                <c:pt idx="1470">
                  <c:v>721.26</c:v>
                </c:pt>
                <c:pt idx="1471">
                  <c:v>854.9</c:v>
                </c:pt>
                <c:pt idx="1472">
                  <c:v>996.79</c:v>
                </c:pt>
                <c:pt idx="1473">
                  <c:v>1087.6400000000001</c:v>
                </c:pt>
                <c:pt idx="1474">
                  <c:v>1121.8599999999999</c:v>
                </c:pt>
                <c:pt idx="1475">
                  <c:v>1125.06</c:v>
                </c:pt>
                <c:pt idx="1476">
                  <c:v>1125.8499999999999</c:v>
                </c:pt>
                <c:pt idx="1477">
                  <c:v>1134.3800000000001</c:v>
                </c:pt>
                <c:pt idx="1478">
                  <c:v>1118.79</c:v>
                </c:pt>
                <c:pt idx="1479">
                  <c:v>1071.99</c:v>
                </c:pt>
                <c:pt idx="1480">
                  <c:v>996.53</c:v>
                </c:pt>
                <c:pt idx="1481">
                  <c:v>915.23</c:v>
                </c:pt>
                <c:pt idx="1482">
                  <c:v>967.24</c:v>
                </c:pt>
                <c:pt idx="1483">
                  <c:v>934.53</c:v>
                </c:pt>
                <c:pt idx="1484">
                  <c:v>891.33</c:v>
                </c:pt>
                <c:pt idx="1485">
                  <c:v>849.16</c:v>
                </c:pt>
                <c:pt idx="1486">
                  <c:v>808.94</c:v>
                </c:pt>
                <c:pt idx="1487">
                  <c:v>749.01</c:v>
                </c:pt>
                <c:pt idx="1488">
                  <c:v>720.3</c:v>
                </c:pt>
                <c:pt idx="1489">
                  <c:v>697.82</c:v>
                </c:pt>
                <c:pt idx="1490">
                  <c:v>675.98</c:v>
                </c:pt>
                <c:pt idx="1491">
                  <c:v>668.92</c:v>
                </c:pt>
                <c:pt idx="1492">
                  <c:v>682.5</c:v>
                </c:pt>
                <c:pt idx="1493">
                  <c:v>700.94</c:v>
                </c:pt>
                <c:pt idx="1494">
                  <c:v>717.47</c:v>
                </c:pt>
                <c:pt idx="1495">
                  <c:v>871.61</c:v>
                </c:pt>
                <c:pt idx="1496">
                  <c:v>993.13</c:v>
                </c:pt>
                <c:pt idx="1497">
                  <c:v>1071.47</c:v>
                </c:pt>
                <c:pt idx="1498">
                  <c:v>1119.1199999999999</c:v>
                </c:pt>
                <c:pt idx="1499">
                  <c:v>1122.26</c:v>
                </c:pt>
                <c:pt idx="1500">
                  <c:v>1112.81</c:v>
                </c:pt>
                <c:pt idx="1501">
                  <c:v>1130.7</c:v>
                </c:pt>
                <c:pt idx="1502">
                  <c:v>1117.56</c:v>
                </c:pt>
                <c:pt idx="1503">
                  <c:v>1076.58</c:v>
                </c:pt>
                <c:pt idx="1504">
                  <c:v>979.95</c:v>
                </c:pt>
                <c:pt idx="1505">
                  <c:v>891.18</c:v>
                </c:pt>
                <c:pt idx="1506">
                  <c:v>956.85</c:v>
                </c:pt>
                <c:pt idx="1507">
                  <c:v>935.21</c:v>
                </c:pt>
                <c:pt idx="1508">
                  <c:v>885.33</c:v>
                </c:pt>
                <c:pt idx="1509">
                  <c:v>859.26</c:v>
                </c:pt>
                <c:pt idx="1510">
                  <c:v>799.62</c:v>
                </c:pt>
                <c:pt idx="1511">
                  <c:v>767.24</c:v>
                </c:pt>
                <c:pt idx="1512">
                  <c:v>726.89</c:v>
                </c:pt>
                <c:pt idx="1513">
                  <c:v>694.57</c:v>
                </c:pt>
                <c:pt idx="1514">
                  <c:v>684.53</c:v>
                </c:pt>
                <c:pt idx="1515">
                  <c:v>666.37</c:v>
                </c:pt>
                <c:pt idx="1516">
                  <c:v>670.56</c:v>
                </c:pt>
                <c:pt idx="1517">
                  <c:v>674.67</c:v>
                </c:pt>
                <c:pt idx="1518">
                  <c:v>674.96</c:v>
                </c:pt>
                <c:pt idx="1519">
                  <c:v>763.17</c:v>
                </c:pt>
                <c:pt idx="1520">
                  <c:v>859.98</c:v>
                </c:pt>
                <c:pt idx="1521">
                  <c:v>930.25</c:v>
                </c:pt>
                <c:pt idx="1522">
                  <c:v>960.24</c:v>
                </c:pt>
                <c:pt idx="1523">
                  <c:v>945.71</c:v>
                </c:pt>
                <c:pt idx="1524">
                  <c:v>919.49</c:v>
                </c:pt>
                <c:pt idx="1525">
                  <c:v>902.05</c:v>
                </c:pt>
                <c:pt idx="1526">
                  <c:v>876.7</c:v>
                </c:pt>
                <c:pt idx="1527">
                  <c:v>857.47</c:v>
                </c:pt>
                <c:pt idx="1528">
                  <c:v>816.04</c:v>
                </c:pt>
                <c:pt idx="1529">
                  <c:v>812.18</c:v>
                </c:pt>
                <c:pt idx="1530">
                  <c:v>883.57</c:v>
                </c:pt>
                <c:pt idx="1531">
                  <c:v>876.16</c:v>
                </c:pt>
                <c:pt idx="1532">
                  <c:v>849.97</c:v>
                </c:pt>
                <c:pt idx="1533">
                  <c:v>812.01</c:v>
                </c:pt>
                <c:pt idx="1534">
                  <c:v>760.47</c:v>
                </c:pt>
                <c:pt idx="1535">
                  <c:v>734.29</c:v>
                </c:pt>
                <c:pt idx="1536">
                  <c:v>694.58</c:v>
                </c:pt>
                <c:pt idx="1537">
                  <c:v>674.33</c:v>
                </c:pt>
                <c:pt idx="1538">
                  <c:v>660.45</c:v>
                </c:pt>
                <c:pt idx="1539">
                  <c:v>655.9</c:v>
                </c:pt>
                <c:pt idx="1540">
                  <c:v>643.45000000000005</c:v>
                </c:pt>
                <c:pt idx="1541">
                  <c:v>647.02</c:v>
                </c:pt>
                <c:pt idx="1542">
                  <c:v>618.76</c:v>
                </c:pt>
                <c:pt idx="1543">
                  <c:v>643.71</c:v>
                </c:pt>
                <c:pt idx="1544">
                  <c:v>685.63</c:v>
                </c:pt>
                <c:pt idx="1545">
                  <c:v>725.53</c:v>
                </c:pt>
                <c:pt idx="1546">
                  <c:v>751.63</c:v>
                </c:pt>
                <c:pt idx="1547">
                  <c:v>769.15</c:v>
                </c:pt>
                <c:pt idx="1548">
                  <c:v>787.85</c:v>
                </c:pt>
                <c:pt idx="1549">
                  <c:v>768.9</c:v>
                </c:pt>
                <c:pt idx="1550">
                  <c:v>753.82</c:v>
                </c:pt>
                <c:pt idx="1551">
                  <c:v>737.99</c:v>
                </c:pt>
                <c:pt idx="1552">
                  <c:v>717.53</c:v>
                </c:pt>
                <c:pt idx="1553">
                  <c:v>732.4</c:v>
                </c:pt>
                <c:pt idx="1554">
                  <c:v>813.54</c:v>
                </c:pt>
                <c:pt idx="1555">
                  <c:v>827.78</c:v>
                </c:pt>
                <c:pt idx="1556">
                  <c:v>817.94</c:v>
                </c:pt>
                <c:pt idx="1557">
                  <c:v>794.5</c:v>
                </c:pt>
                <c:pt idx="1558">
                  <c:v>739.28</c:v>
                </c:pt>
                <c:pt idx="1559">
                  <c:v>691.16</c:v>
                </c:pt>
                <c:pt idx="1560">
                  <c:v>655.67</c:v>
                </c:pt>
                <c:pt idx="1561">
                  <c:v>637.37</c:v>
                </c:pt>
                <c:pt idx="1562">
                  <c:v>626.08000000000004</c:v>
                </c:pt>
                <c:pt idx="1563">
                  <c:v>617.86</c:v>
                </c:pt>
                <c:pt idx="1564">
                  <c:v>629.14</c:v>
                </c:pt>
                <c:pt idx="1565">
                  <c:v>660.41</c:v>
                </c:pt>
                <c:pt idx="1566">
                  <c:v>673.97</c:v>
                </c:pt>
                <c:pt idx="1567">
                  <c:v>835.28</c:v>
                </c:pt>
                <c:pt idx="1568">
                  <c:v>985.83</c:v>
                </c:pt>
                <c:pt idx="1569">
                  <c:v>1064.4000000000001</c:v>
                </c:pt>
                <c:pt idx="1570">
                  <c:v>1083.75</c:v>
                </c:pt>
                <c:pt idx="1571">
                  <c:v>1081.3499999999999</c:v>
                </c:pt>
                <c:pt idx="1572">
                  <c:v>1073.69</c:v>
                </c:pt>
                <c:pt idx="1573">
                  <c:v>1090.21</c:v>
                </c:pt>
                <c:pt idx="1574">
                  <c:v>1089.23</c:v>
                </c:pt>
                <c:pt idx="1575">
                  <c:v>1047.1199999999999</c:v>
                </c:pt>
                <c:pt idx="1576">
                  <c:v>974.43</c:v>
                </c:pt>
                <c:pt idx="1577">
                  <c:v>880.25</c:v>
                </c:pt>
                <c:pt idx="1578">
                  <c:v>932.78</c:v>
                </c:pt>
                <c:pt idx="1579">
                  <c:v>909.73</c:v>
                </c:pt>
                <c:pt idx="1580">
                  <c:v>862.97</c:v>
                </c:pt>
                <c:pt idx="1581">
                  <c:v>823.17</c:v>
                </c:pt>
                <c:pt idx="1582">
                  <c:v>763.33</c:v>
                </c:pt>
                <c:pt idx="1583">
                  <c:v>708.81</c:v>
                </c:pt>
                <c:pt idx="1584">
                  <c:v>667.73</c:v>
                </c:pt>
                <c:pt idx="1585">
                  <c:v>656.8</c:v>
                </c:pt>
                <c:pt idx="1586">
                  <c:v>644.73</c:v>
                </c:pt>
                <c:pt idx="1587">
                  <c:v>636.79</c:v>
                </c:pt>
                <c:pt idx="1588">
                  <c:v>653.78</c:v>
                </c:pt>
                <c:pt idx="1589">
                  <c:v>677.85</c:v>
                </c:pt>
                <c:pt idx="1590">
                  <c:v>690.6</c:v>
                </c:pt>
                <c:pt idx="1591">
                  <c:v>866.55</c:v>
                </c:pt>
                <c:pt idx="1592">
                  <c:v>998.46</c:v>
                </c:pt>
                <c:pt idx="1593">
                  <c:v>1088.27</c:v>
                </c:pt>
                <c:pt idx="1594">
                  <c:v>1128.4000000000001</c:v>
                </c:pt>
                <c:pt idx="1595">
                  <c:v>1121.0899999999999</c:v>
                </c:pt>
                <c:pt idx="1596">
                  <c:v>1124.48</c:v>
                </c:pt>
                <c:pt idx="1597">
                  <c:v>1136.7</c:v>
                </c:pt>
                <c:pt idx="1598">
                  <c:v>1121.47</c:v>
                </c:pt>
                <c:pt idx="1599">
                  <c:v>1073.22</c:v>
                </c:pt>
                <c:pt idx="1600">
                  <c:v>988.65</c:v>
                </c:pt>
                <c:pt idx="1601">
                  <c:v>909</c:v>
                </c:pt>
                <c:pt idx="1602">
                  <c:v>970.67</c:v>
                </c:pt>
                <c:pt idx="1603">
                  <c:v>951.38</c:v>
                </c:pt>
                <c:pt idx="1604">
                  <c:v>912.4</c:v>
                </c:pt>
                <c:pt idx="1605">
                  <c:v>854.3</c:v>
                </c:pt>
                <c:pt idx="1606">
                  <c:v>803.99</c:v>
                </c:pt>
                <c:pt idx="1607">
                  <c:v>749.76</c:v>
                </c:pt>
                <c:pt idx="1608">
                  <c:v>694.8</c:v>
                </c:pt>
                <c:pt idx="1609">
                  <c:v>676.36</c:v>
                </c:pt>
                <c:pt idx="1610">
                  <c:v>669.42</c:v>
                </c:pt>
                <c:pt idx="1611">
                  <c:v>658.32</c:v>
                </c:pt>
                <c:pt idx="1612">
                  <c:v>667.89</c:v>
                </c:pt>
                <c:pt idx="1613">
                  <c:v>695.12</c:v>
                </c:pt>
                <c:pt idx="1614">
                  <c:v>715.62</c:v>
                </c:pt>
                <c:pt idx="1615">
                  <c:v>863.42</c:v>
                </c:pt>
                <c:pt idx="1616">
                  <c:v>995.35</c:v>
                </c:pt>
                <c:pt idx="1617">
                  <c:v>1085.17</c:v>
                </c:pt>
                <c:pt idx="1618">
                  <c:v>1124.8399999999999</c:v>
                </c:pt>
                <c:pt idx="1619">
                  <c:v>1119.3</c:v>
                </c:pt>
                <c:pt idx="1620">
                  <c:v>1119.44</c:v>
                </c:pt>
                <c:pt idx="1621">
                  <c:v>1119.5999999999999</c:v>
                </c:pt>
                <c:pt idx="1622">
                  <c:v>1123.1500000000001</c:v>
                </c:pt>
                <c:pt idx="1623">
                  <c:v>1086.99</c:v>
                </c:pt>
                <c:pt idx="1624">
                  <c:v>1003.77</c:v>
                </c:pt>
                <c:pt idx="1625">
                  <c:v>916.95</c:v>
                </c:pt>
                <c:pt idx="1626">
                  <c:v>971.38</c:v>
                </c:pt>
                <c:pt idx="1627">
                  <c:v>957.88</c:v>
                </c:pt>
                <c:pt idx="1628">
                  <c:v>918.63</c:v>
                </c:pt>
                <c:pt idx="1629">
                  <c:v>861.39</c:v>
                </c:pt>
                <c:pt idx="1630">
                  <c:v>801.94</c:v>
                </c:pt>
                <c:pt idx="1631">
                  <c:v>746.77</c:v>
                </c:pt>
                <c:pt idx="1632">
                  <c:v>712.25</c:v>
                </c:pt>
                <c:pt idx="1633">
                  <c:v>684.19</c:v>
                </c:pt>
                <c:pt idx="1634">
                  <c:v>671.06</c:v>
                </c:pt>
                <c:pt idx="1635">
                  <c:v>660.58</c:v>
                </c:pt>
                <c:pt idx="1636">
                  <c:v>670.89</c:v>
                </c:pt>
                <c:pt idx="1637">
                  <c:v>696.03</c:v>
                </c:pt>
                <c:pt idx="1638">
                  <c:v>706.55</c:v>
                </c:pt>
                <c:pt idx="1639">
                  <c:v>878</c:v>
                </c:pt>
                <c:pt idx="1640">
                  <c:v>1010.09</c:v>
                </c:pt>
                <c:pt idx="1641">
                  <c:v>1105.8900000000001</c:v>
                </c:pt>
                <c:pt idx="1642">
                  <c:v>1140.9100000000001</c:v>
                </c:pt>
                <c:pt idx="1643">
                  <c:v>1143.1400000000001</c:v>
                </c:pt>
                <c:pt idx="1644">
                  <c:v>1135.46</c:v>
                </c:pt>
                <c:pt idx="1645">
                  <c:v>1114.95</c:v>
                </c:pt>
                <c:pt idx="1646">
                  <c:v>1119.67</c:v>
                </c:pt>
                <c:pt idx="1647">
                  <c:v>1093.48</c:v>
                </c:pt>
                <c:pt idx="1648">
                  <c:v>1039.1600000000001</c:v>
                </c:pt>
                <c:pt idx="1649">
                  <c:v>941.31</c:v>
                </c:pt>
                <c:pt idx="1650">
                  <c:v>1004.21</c:v>
                </c:pt>
                <c:pt idx="1651">
                  <c:v>981.38</c:v>
                </c:pt>
                <c:pt idx="1652">
                  <c:v>949.5</c:v>
                </c:pt>
                <c:pt idx="1653">
                  <c:v>898.31</c:v>
                </c:pt>
                <c:pt idx="1654">
                  <c:v>847.13</c:v>
                </c:pt>
                <c:pt idx="1655">
                  <c:v>785.26</c:v>
                </c:pt>
                <c:pt idx="1656">
                  <c:v>748.85</c:v>
                </c:pt>
                <c:pt idx="1657">
                  <c:v>720.24</c:v>
                </c:pt>
                <c:pt idx="1658">
                  <c:v>711.74</c:v>
                </c:pt>
                <c:pt idx="1659">
                  <c:v>700.76</c:v>
                </c:pt>
                <c:pt idx="1660">
                  <c:v>695.8</c:v>
                </c:pt>
                <c:pt idx="1661">
                  <c:v>723.22</c:v>
                </c:pt>
                <c:pt idx="1662">
                  <c:v>740.88</c:v>
                </c:pt>
                <c:pt idx="1663">
                  <c:v>894.24</c:v>
                </c:pt>
                <c:pt idx="1664">
                  <c:v>1019.72</c:v>
                </c:pt>
                <c:pt idx="1665">
                  <c:v>1107.78</c:v>
                </c:pt>
                <c:pt idx="1666">
                  <c:v>1147.92</c:v>
                </c:pt>
                <c:pt idx="1667">
                  <c:v>1153.6600000000001</c:v>
                </c:pt>
                <c:pt idx="1668">
                  <c:v>1149.51</c:v>
                </c:pt>
                <c:pt idx="1669">
                  <c:v>1176.06</c:v>
                </c:pt>
                <c:pt idx="1670">
                  <c:v>1159.93</c:v>
                </c:pt>
                <c:pt idx="1671">
                  <c:v>1110.57</c:v>
                </c:pt>
                <c:pt idx="1672">
                  <c:v>1029</c:v>
                </c:pt>
                <c:pt idx="1673">
                  <c:v>946.38</c:v>
                </c:pt>
                <c:pt idx="1674">
                  <c:v>998.16</c:v>
                </c:pt>
                <c:pt idx="1675">
                  <c:v>966.58</c:v>
                </c:pt>
                <c:pt idx="1676">
                  <c:v>921.28</c:v>
                </c:pt>
                <c:pt idx="1677">
                  <c:v>887.57</c:v>
                </c:pt>
                <c:pt idx="1678">
                  <c:v>838.65</c:v>
                </c:pt>
                <c:pt idx="1679">
                  <c:v>790.02</c:v>
                </c:pt>
                <c:pt idx="1680">
                  <c:v>749.54</c:v>
                </c:pt>
                <c:pt idx="1681">
                  <c:v>720.36</c:v>
                </c:pt>
                <c:pt idx="1682">
                  <c:v>709.24</c:v>
                </c:pt>
                <c:pt idx="1683">
                  <c:v>701.7</c:v>
                </c:pt>
                <c:pt idx="1684">
                  <c:v>703.85</c:v>
                </c:pt>
                <c:pt idx="1685">
                  <c:v>714.18</c:v>
                </c:pt>
                <c:pt idx="1686">
                  <c:v>698.01</c:v>
                </c:pt>
                <c:pt idx="1687">
                  <c:v>793.8</c:v>
                </c:pt>
                <c:pt idx="1688">
                  <c:v>889.04</c:v>
                </c:pt>
                <c:pt idx="1689">
                  <c:v>959.25</c:v>
                </c:pt>
                <c:pt idx="1690">
                  <c:v>992.72</c:v>
                </c:pt>
                <c:pt idx="1691">
                  <c:v>991.76</c:v>
                </c:pt>
                <c:pt idx="1692">
                  <c:v>957.25</c:v>
                </c:pt>
                <c:pt idx="1693">
                  <c:v>942.99</c:v>
                </c:pt>
                <c:pt idx="1694">
                  <c:v>915.97</c:v>
                </c:pt>
                <c:pt idx="1695">
                  <c:v>899.77</c:v>
                </c:pt>
                <c:pt idx="1696">
                  <c:v>870.14</c:v>
                </c:pt>
                <c:pt idx="1697">
                  <c:v>860.24</c:v>
                </c:pt>
                <c:pt idx="1698">
                  <c:v>932.97</c:v>
                </c:pt>
                <c:pt idx="1699">
                  <c:v>930.21</c:v>
                </c:pt>
                <c:pt idx="1700">
                  <c:v>892.79</c:v>
                </c:pt>
                <c:pt idx="1701">
                  <c:v>844.16</c:v>
                </c:pt>
                <c:pt idx="1702">
                  <c:v>813.48</c:v>
                </c:pt>
                <c:pt idx="1703">
                  <c:v>780.72</c:v>
                </c:pt>
                <c:pt idx="1704">
                  <c:v>743.42</c:v>
                </c:pt>
                <c:pt idx="1705">
                  <c:v>712.53</c:v>
                </c:pt>
                <c:pt idx="1706">
                  <c:v>695.59</c:v>
                </c:pt>
                <c:pt idx="1707">
                  <c:v>682.83</c:v>
                </c:pt>
                <c:pt idx="1708">
                  <c:v>667.95</c:v>
                </c:pt>
                <c:pt idx="1709">
                  <c:v>655.1</c:v>
                </c:pt>
                <c:pt idx="1710">
                  <c:v>629.21</c:v>
                </c:pt>
                <c:pt idx="1711">
                  <c:v>664.27</c:v>
                </c:pt>
                <c:pt idx="1712">
                  <c:v>713.24</c:v>
                </c:pt>
                <c:pt idx="1713">
                  <c:v>747.99</c:v>
                </c:pt>
                <c:pt idx="1714">
                  <c:v>793.11</c:v>
                </c:pt>
                <c:pt idx="1715">
                  <c:v>810.18</c:v>
                </c:pt>
                <c:pt idx="1716">
                  <c:v>828.54</c:v>
                </c:pt>
                <c:pt idx="1717">
                  <c:v>825.7</c:v>
                </c:pt>
                <c:pt idx="1718">
                  <c:v>822.85</c:v>
                </c:pt>
                <c:pt idx="1719">
                  <c:v>794.1</c:v>
                </c:pt>
                <c:pt idx="1720">
                  <c:v>784.1</c:v>
                </c:pt>
                <c:pt idx="1721">
                  <c:v>786.15</c:v>
                </c:pt>
                <c:pt idx="1722">
                  <c:v>869.73</c:v>
                </c:pt>
                <c:pt idx="1723">
                  <c:v>883.53</c:v>
                </c:pt>
                <c:pt idx="1724">
                  <c:v>869.77</c:v>
                </c:pt>
                <c:pt idx="1725">
                  <c:v>845.9</c:v>
                </c:pt>
                <c:pt idx="1726">
                  <c:v>797.1</c:v>
                </c:pt>
                <c:pt idx="1727">
                  <c:v>738</c:v>
                </c:pt>
                <c:pt idx="1728">
                  <c:v>710.38</c:v>
                </c:pt>
                <c:pt idx="1729">
                  <c:v>671.92</c:v>
                </c:pt>
                <c:pt idx="1730">
                  <c:v>655.45</c:v>
                </c:pt>
                <c:pt idx="1731">
                  <c:v>652.12</c:v>
                </c:pt>
                <c:pt idx="1732">
                  <c:v>657.53</c:v>
                </c:pt>
                <c:pt idx="1733">
                  <c:v>693.68</c:v>
                </c:pt>
                <c:pt idx="1734">
                  <c:v>711.69</c:v>
                </c:pt>
                <c:pt idx="1735">
                  <c:v>876.21</c:v>
                </c:pt>
                <c:pt idx="1736">
                  <c:v>1004.53</c:v>
                </c:pt>
                <c:pt idx="1737">
                  <c:v>1123.1199999999999</c:v>
                </c:pt>
                <c:pt idx="1738">
                  <c:v>1161.07</c:v>
                </c:pt>
                <c:pt idx="1739">
                  <c:v>1160.17</c:v>
                </c:pt>
                <c:pt idx="1740">
                  <c:v>1155.48</c:v>
                </c:pt>
                <c:pt idx="1741">
                  <c:v>1168.43</c:v>
                </c:pt>
                <c:pt idx="1742">
                  <c:v>1161.78</c:v>
                </c:pt>
                <c:pt idx="1743">
                  <c:v>1125.6099999999999</c:v>
                </c:pt>
                <c:pt idx="1744">
                  <c:v>1036.32</c:v>
                </c:pt>
                <c:pt idx="1745">
                  <c:v>925.22</c:v>
                </c:pt>
                <c:pt idx="1746">
                  <c:v>983.18</c:v>
                </c:pt>
                <c:pt idx="1747">
                  <c:v>954.42</c:v>
                </c:pt>
                <c:pt idx="1748">
                  <c:v>927.07</c:v>
                </c:pt>
                <c:pt idx="1749">
                  <c:v>878.98</c:v>
                </c:pt>
                <c:pt idx="1750">
                  <c:v>787.75</c:v>
                </c:pt>
                <c:pt idx="1751">
                  <c:v>762.22</c:v>
                </c:pt>
                <c:pt idx="1752">
                  <c:v>719.35</c:v>
                </c:pt>
                <c:pt idx="1753">
                  <c:v>692.44</c:v>
                </c:pt>
                <c:pt idx="1754">
                  <c:v>675.73</c:v>
                </c:pt>
                <c:pt idx="1755">
                  <c:v>659.4</c:v>
                </c:pt>
                <c:pt idx="1756">
                  <c:v>661.73</c:v>
                </c:pt>
                <c:pt idx="1757">
                  <c:v>689.61</c:v>
                </c:pt>
                <c:pt idx="1758">
                  <c:v>702.88</c:v>
                </c:pt>
                <c:pt idx="1759">
                  <c:v>873.06</c:v>
                </c:pt>
                <c:pt idx="1760">
                  <c:v>1010.59</c:v>
                </c:pt>
                <c:pt idx="1761">
                  <c:v>1095.76</c:v>
                </c:pt>
                <c:pt idx="1762">
                  <c:v>1135.55</c:v>
                </c:pt>
                <c:pt idx="1763">
                  <c:v>1138.92</c:v>
                </c:pt>
                <c:pt idx="1764">
                  <c:v>1138.69</c:v>
                </c:pt>
                <c:pt idx="1765">
                  <c:v>1160.77</c:v>
                </c:pt>
                <c:pt idx="1766">
                  <c:v>1156.45</c:v>
                </c:pt>
                <c:pt idx="1767">
                  <c:v>1115.4100000000001</c:v>
                </c:pt>
                <c:pt idx="1768">
                  <c:v>1026.72</c:v>
                </c:pt>
                <c:pt idx="1769">
                  <c:v>922.08</c:v>
                </c:pt>
                <c:pt idx="1770">
                  <c:v>965.49</c:v>
                </c:pt>
                <c:pt idx="1771">
                  <c:v>956.4</c:v>
                </c:pt>
                <c:pt idx="1772">
                  <c:v>879.82</c:v>
                </c:pt>
                <c:pt idx="1773">
                  <c:v>870.25</c:v>
                </c:pt>
                <c:pt idx="1774">
                  <c:v>811.62</c:v>
                </c:pt>
                <c:pt idx="1775">
                  <c:v>749.39</c:v>
                </c:pt>
                <c:pt idx="1776">
                  <c:v>709.75</c:v>
                </c:pt>
                <c:pt idx="1777">
                  <c:v>683.88</c:v>
                </c:pt>
                <c:pt idx="1778">
                  <c:v>664</c:v>
                </c:pt>
                <c:pt idx="1779">
                  <c:v>650.02</c:v>
                </c:pt>
                <c:pt idx="1780">
                  <c:v>657.61</c:v>
                </c:pt>
                <c:pt idx="1781">
                  <c:v>686.02</c:v>
                </c:pt>
                <c:pt idx="1782">
                  <c:v>701.07</c:v>
                </c:pt>
                <c:pt idx="1783">
                  <c:v>852.84</c:v>
                </c:pt>
                <c:pt idx="1784">
                  <c:v>989.58</c:v>
                </c:pt>
                <c:pt idx="1785">
                  <c:v>1077.45</c:v>
                </c:pt>
                <c:pt idx="1786">
                  <c:v>1119.0999999999999</c:v>
                </c:pt>
                <c:pt idx="1787">
                  <c:v>1107.73</c:v>
                </c:pt>
                <c:pt idx="1788">
                  <c:v>1110.44</c:v>
                </c:pt>
                <c:pt idx="1789">
                  <c:v>1118.1500000000001</c:v>
                </c:pt>
                <c:pt idx="1790">
                  <c:v>1100.58</c:v>
                </c:pt>
                <c:pt idx="1791">
                  <c:v>1047.8800000000001</c:v>
                </c:pt>
                <c:pt idx="1792">
                  <c:v>972.31</c:v>
                </c:pt>
                <c:pt idx="1793">
                  <c:v>894.23</c:v>
                </c:pt>
                <c:pt idx="1794">
                  <c:v>939.68</c:v>
                </c:pt>
                <c:pt idx="1795">
                  <c:v>925.35</c:v>
                </c:pt>
                <c:pt idx="1796">
                  <c:v>882.33</c:v>
                </c:pt>
                <c:pt idx="1797">
                  <c:v>840.3</c:v>
                </c:pt>
                <c:pt idx="1798">
                  <c:v>787.2</c:v>
                </c:pt>
                <c:pt idx="1799">
                  <c:v>729.89</c:v>
                </c:pt>
                <c:pt idx="1800">
                  <c:v>696.31</c:v>
                </c:pt>
                <c:pt idx="1801">
                  <c:v>671.8</c:v>
                </c:pt>
                <c:pt idx="1802">
                  <c:v>656.87</c:v>
                </c:pt>
                <c:pt idx="1803">
                  <c:v>649.98</c:v>
                </c:pt>
                <c:pt idx="1804">
                  <c:v>655.08000000000004</c:v>
                </c:pt>
                <c:pt idx="1805">
                  <c:v>687.07</c:v>
                </c:pt>
                <c:pt idx="1806">
                  <c:v>709.27</c:v>
                </c:pt>
                <c:pt idx="1807">
                  <c:v>864.93</c:v>
                </c:pt>
                <c:pt idx="1808">
                  <c:v>997.07</c:v>
                </c:pt>
                <c:pt idx="1809">
                  <c:v>1091</c:v>
                </c:pt>
                <c:pt idx="1810">
                  <c:v>1126.3800000000001</c:v>
                </c:pt>
                <c:pt idx="1811">
                  <c:v>1131.9000000000001</c:v>
                </c:pt>
                <c:pt idx="1812">
                  <c:v>1136.1500000000001</c:v>
                </c:pt>
                <c:pt idx="1813">
                  <c:v>1154.8399999999999</c:v>
                </c:pt>
                <c:pt idx="1814">
                  <c:v>1142.7</c:v>
                </c:pt>
                <c:pt idx="1815">
                  <c:v>1079.56</c:v>
                </c:pt>
                <c:pt idx="1816">
                  <c:v>1004.72</c:v>
                </c:pt>
                <c:pt idx="1817">
                  <c:v>909.83</c:v>
                </c:pt>
                <c:pt idx="1818">
                  <c:v>959.54</c:v>
                </c:pt>
                <c:pt idx="1819">
                  <c:v>939.11</c:v>
                </c:pt>
                <c:pt idx="1820">
                  <c:v>907.06</c:v>
                </c:pt>
                <c:pt idx="1821">
                  <c:v>859.42</c:v>
                </c:pt>
                <c:pt idx="1822">
                  <c:v>809.55</c:v>
                </c:pt>
                <c:pt idx="1823">
                  <c:v>754.62</c:v>
                </c:pt>
                <c:pt idx="1824">
                  <c:v>714.72</c:v>
                </c:pt>
                <c:pt idx="1825">
                  <c:v>688.38</c:v>
                </c:pt>
                <c:pt idx="1826">
                  <c:v>676.27</c:v>
                </c:pt>
                <c:pt idx="1827">
                  <c:v>668.94</c:v>
                </c:pt>
                <c:pt idx="1828">
                  <c:v>675.62</c:v>
                </c:pt>
                <c:pt idx="1829">
                  <c:v>699.04</c:v>
                </c:pt>
                <c:pt idx="1830">
                  <c:v>716.19</c:v>
                </c:pt>
                <c:pt idx="1831">
                  <c:v>882.31</c:v>
                </c:pt>
                <c:pt idx="1832">
                  <c:v>1008.61</c:v>
                </c:pt>
                <c:pt idx="1833">
                  <c:v>1084.99</c:v>
                </c:pt>
                <c:pt idx="1834">
                  <c:v>1117.08</c:v>
                </c:pt>
                <c:pt idx="1835">
                  <c:v>1119.77</c:v>
                </c:pt>
                <c:pt idx="1836">
                  <c:v>1101.5999999999999</c:v>
                </c:pt>
                <c:pt idx="1837">
                  <c:v>1114.31</c:v>
                </c:pt>
                <c:pt idx="1838">
                  <c:v>1107.6300000000001</c:v>
                </c:pt>
                <c:pt idx="1839">
                  <c:v>1055.8599999999999</c:v>
                </c:pt>
                <c:pt idx="1840">
                  <c:v>968.45</c:v>
                </c:pt>
                <c:pt idx="1841">
                  <c:v>877.21</c:v>
                </c:pt>
                <c:pt idx="1842">
                  <c:v>941.19</c:v>
                </c:pt>
                <c:pt idx="1843">
                  <c:v>927.27</c:v>
                </c:pt>
                <c:pt idx="1844">
                  <c:v>888.09</c:v>
                </c:pt>
                <c:pt idx="1845">
                  <c:v>842.25</c:v>
                </c:pt>
                <c:pt idx="1846">
                  <c:v>795.61</c:v>
                </c:pt>
                <c:pt idx="1847">
                  <c:v>759.25</c:v>
                </c:pt>
                <c:pt idx="1848">
                  <c:v>725.77</c:v>
                </c:pt>
                <c:pt idx="1849">
                  <c:v>698.11</c:v>
                </c:pt>
                <c:pt idx="1850">
                  <c:v>679.4</c:v>
                </c:pt>
                <c:pt idx="1851">
                  <c:v>671.08</c:v>
                </c:pt>
                <c:pt idx="1852">
                  <c:v>669.89</c:v>
                </c:pt>
                <c:pt idx="1853">
                  <c:v>677.71</c:v>
                </c:pt>
                <c:pt idx="1854">
                  <c:v>672.11</c:v>
                </c:pt>
                <c:pt idx="1855">
                  <c:v>778.81</c:v>
                </c:pt>
                <c:pt idx="1856">
                  <c:v>886.53</c:v>
                </c:pt>
                <c:pt idx="1857">
                  <c:v>972.26</c:v>
                </c:pt>
                <c:pt idx="1858">
                  <c:v>1003.97</c:v>
                </c:pt>
                <c:pt idx="1859">
                  <c:v>988.64</c:v>
                </c:pt>
                <c:pt idx="1860">
                  <c:v>948.78</c:v>
                </c:pt>
                <c:pt idx="1861">
                  <c:v>925</c:v>
                </c:pt>
                <c:pt idx="1862">
                  <c:v>909.47</c:v>
                </c:pt>
                <c:pt idx="1863">
                  <c:v>878.18</c:v>
                </c:pt>
                <c:pt idx="1864">
                  <c:v>861.28</c:v>
                </c:pt>
                <c:pt idx="1865">
                  <c:v>846.85</c:v>
                </c:pt>
                <c:pt idx="1866">
                  <c:v>916.94</c:v>
                </c:pt>
                <c:pt idx="1867">
                  <c:v>909.24</c:v>
                </c:pt>
                <c:pt idx="1868">
                  <c:v>872.32</c:v>
                </c:pt>
                <c:pt idx="1869">
                  <c:v>844.5</c:v>
                </c:pt>
                <c:pt idx="1870">
                  <c:v>807.64</c:v>
                </c:pt>
                <c:pt idx="1871">
                  <c:v>763.11</c:v>
                </c:pt>
                <c:pt idx="1872">
                  <c:v>731.64</c:v>
                </c:pt>
                <c:pt idx="1873">
                  <c:v>701.51</c:v>
                </c:pt>
                <c:pt idx="1874">
                  <c:v>680.82</c:v>
                </c:pt>
                <c:pt idx="1875">
                  <c:v>673.54</c:v>
                </c:pt>
                <c:pt idx="1876">
                  <c:v>663.66</c:v>
                </c:pt>
                <c:pt idx="1877">
                  <c:v>662.88</c:v>
                </c:pt>
                <c:pt idx="1878">
                  <c:v>622.08000000000004</c:v>
                </c:pt>
                <c:pt idx="1879">
                  <c:v>659.79</c:v>
                </c:pt>
                <c:pt idx="1880">
                  <c:v>696.23</c:v>
                </c:pt>
                <c:pt idx="1881">
                  <c:v>739.94</c:v>
                </c:pt>
                <c:pt idx="1882">
                  <c:v>785.97</c:v>
                </c:pt>
                <c:pt idx="1883">
                  <c:v>812.11</c:v>
                </c:pt>
                <c:pt idx="1884">
                  <c:v>820.01</c:v>
                </c:pt>
                <c:pt idx="1885">
                  <c:v>805.44</c:v>
                </c:pt>
                <c:pt idx="1886">
                  <c:v>793.44</c:v>
                </c:pt>
                <c:pt idx="1887">
                  <c:v>779.27</c:v>
                </c:pt>
                <c:pt idx="1888">
                  <c:v>757.91</c:v>
                </c:pt>
                <c:pt idx="1889">
                  <c:v>760.69</c:v>
                </c:pt>
                <c:pt idx="1890">
                  <c:v>847.4</c:v>
                </c:pt>
                <c:pt idx="1891">
                  <c:v>858.44</c:v>
                </c:pt>
                <c:pt idx="1892">
                  <c:v>849.27</c:v>
                </c:pt>
                <c:pt idx="1893">
                  <c:v>824.94</c:v>
                </c:pt>
                <c:pt idx="1894">
                  <c:v>768.35</c:v>
                </c:pt>
                <c:pt idx="1895">
                  <c:v>726.79</c:v>
                </c:pt>
                <c:pt idx="1896">
                  <c:v>694.21</c:v>
                </c:pt>
                <c:pt idx="1897">
                  <c:v>666.86</c:v>
                </c:pt>
                <c:pt idx="1898">
                  <c:v>653.02</c:v>
                </c:pt>
                <c:pt idx="1899">
                  <c:v>649.5</c:v>
                </c:pt>
                <c:pt idx="1900">
                  <c:v>658.51</c:v>
                </c:pt>
                <c:pt idx="1901">
                  <c:v>693.39</c:v>
                </c:pt>
                <c:pt idx="1902">
                  <c:v>712.76</c:v>
                </c:pt>
                <c:pt idx="1903">
                  <c:v>883.12</c:v>
                </c:pt>
                <c:pt idx="1904">
                  <c:v>1041.3599999999999</c:v>
                </c:pt>
                <c:pt idx="1905">
                  <c:v>1141.76</c:v>
                </c:pt>
                <c:pt idx="1906">
                  <c:v>1175.69</c:v>
                </c:pt>
                <c:pt idx="1907">
                  <c:v>1166.0899999999999</c:v>
                </c:pt>
                <c:pt idx="1908">
                  <c:v>1167.8499999999999</c:v>
                </c:pt>
                <c:pt idx="1909">
                  <c:v>1166.8499999999999</c:v>
                </c:pt>
                <c:pt idx="1910">
                  <c:v>1163.5</c:v>
                </c:pt>
                <c:pt idx="1911">
                  <c:v>1100.27</c:v>
                </c:pt>
                <c:pt idx="1912">
                  <c:v>1017.14</c:v>
                </c:pt>
                <c:pt idx="1913">
                  <c:v>932.36</c:v>
                </c:pt>
                <c:pt idx="1914">
                  <c:v>978.6</c:v>
                </c:pt>
                <c:pt idx="1915">
                  <c:v>960.5</c:v>
                </c:pt>
                <c:pt idx="1916">
                  <c:v>924.63</c:v>
                </c:pt>
                <c:pt idx="1917">
                  <c:v>879.73</c:v>
                </c:pt>
                <c:pt idx="1918">
                  <c:v>820.7</c:v>
                </c:pt>
                <c:pt idx="1919">
                  <c:v>756.33</c:v>
                </c:pt>
                <c:pt idx="1920">
                  <c:v>717.16</c:v>
                </c:pt>
                <c:pt idx="1921">
                  <c:v>696.55</c:v>
                </c:pt>
                <c:pt idx="1922">
                  <c:v>679.54</c:v>
                </c:pt>
                <c:pt idx="1923">
                  <c:v>670.72</c:v>
                </c:pt>
                <c:pt idx="1924">
                  <c:v>675.52</c:v>
                </c:pt>
                <c:pt idx="1925">
                  <c:v>713.15</c:v>
                </c:pt>
                <c:pt idx="1926">
                  <c:v>729.84</c:v>
                </c:pt>
                <c:pt idx="1927">
                  <c:v>900.24</c:v>
                </c:pt>
                <c:pt idx="1928">
                  <c:v>1040.6199999999999</c:v>
                </c:pt>
                <c:pt idx="1929">
                  <c:v>1126.3499999999999</c:v>
                </c:pt>
                <c:pt idx="1930">
                  <c:v>1160.2</c:v>
                </c:pt>
                <c:pt idx="1931">
                  <c:v>1144.79</c:v>
                </c:pt>
                <c:pt idx="1932">
                  <c:v>1128.27</c:v>
                </c:pt>
                <c:pt idx="1933">
                  <c:v>1148.76</c:v>
                </c:pt>
                <c:pt idx="1934">
                  <c:v>1149.0999999999999</c:v>
                </c:pt>
                <c:pt idx="1935">
                  <c:v>1131.93</c:v>
                </c:pt>
                <c:pt idx="1936">
                  <c:v>1043.1099999999999</c:v>
                </c:pt>
                <c:pt idx="1937">
                  <c:v>930.03</c:v>
                </c:pt>
                <c:pt idx="1938">
                  <c:v>983.95</c:v>
                </c:pt>
                <c:pt idx="1939">
                  <c:v>963.66</c:v>
                </c:pt>
                <c:pt idx="1940">
                  <c:v>925.59</c:v>
                </c:pt>
                <c:pt idx="1941">
                  <c:v>873.81</c:v>
                </c:pt>
                <c:pt idx="1942">
                  <c:v>814.86</c:v>
                </c:pt>
                <c:pt idx="1943">
                  <c:v>758.11</c:v>
                </c:pt>
                <c:pt idx="1944">
                  <c:v>721.03</c:v>
                </c:pt>
                <c:pt idx="1945">
                  <c:v>700.29</c:v>
                </c:pt>
                <c:pt idx="1946">
                  <c:v>677.7</c:v>
                </c:pt>
                <c:pt idx="1947">
                  <c:v>669.86</c:v>
                </c:pt>
                <c:pt idx="1948">
                  <c:v>664.53</c:v>
                </c:pt>
                <c:pt idx="1949">
                  <c:v>706.94</c:v>
                </c:pt>
                <c:pt idx="1950">
                  <c:v>721</c:v>
                </c:pt>
                <c:pt idx="1951">
                  <c:v>884.39</c:v>
                </c:pt>
                <c:pt idx="1952">
                  <c:v>1029.67</c:v>
                </c:pt>
                <c:pt idx="1953">
                  <c:v>1118.08</c:v>
                </c:pt>
                <c:pt idx="1954">
                  <c:v>1163.6199999999999</c:v>
                </c:pt>
                <c:pt idx="1955">
                  <c:v>1153.54</c:v>
                </c:pt>
                <c:pt idx="1956">
                  <c:v>1175.57</c:v>
                </c:pt>
                <c:pt idx="1957">
                  <c:v>1196.43</c:v>
                </c:pt>
                <c:pt idx="1958">
                  <c:v>1183.06</c:v>
                </c:pt>
                <c:pt idx="1959">
                  <c:v>1141</c:v>
                </c:pt>
                <c:pt idx="1960">
                  <c:v>1046.49</c:v>
                </c:pt>
                <c:pt idx="1961">
                  <c:v>945.18</c:v>
                </c:pt>
                <c:pt idx="1962">
                  <c:v>981.8</c:v>
                </c:pt>
                <c:pt idx="1963">
                  <c:v>961.93</c:v>
                </c:pt>
                <c:pt idx="1964">
                  <c:v>921.09</c:v>
                </c:pt>
                <c:pt idx="1965">
                  <c:v>878.77</c:v>
                </c:pt>
                <c:pt idx="1966">
                  <c:v>808.97</c:v>
                </c:pt>
                <c:pt idx="1967">
                  <c:v>761.15</c:v>
                </c:pt>
                <c:pt idx="1968">
                  <c:v>725.08</c:v>
                </c:pt>
                <c:pt idx="1969">
                  <c:v>691.66</c:v>
                </c:pt>
                <c:pt idx="1970">
                  <c:v>682.59</c:v>
                </c:pt>
                <c:pt idx="1971">
                  <c:v>673.89</c:v>
                </c:pt>
                <c:pt idx="1972">
                  <c:v>676.19</c:v>
                </c:pt>
                <c:pt idx="1973">
                  <c:v>707.48</c:v>
                </c:pt>
                <c:pt idx="1974">
                  <c:v>713.74</c:v>
                </c:pt>
                <c:pt idx="1975">
                  <c:v>890.16</c:v>
                </c:pt>
                <c:pt idx="1976">
                  <c:v>1030.1099999999999</c:v>
                </c:pt>
                <c:pt idx="1977">
                  <c:v>1111.8800000000001</c:v>
                </c:pt>
                <c:pt idx="1978">
                  <c:v>1156.25</c:v>
                </c:pt>
                <c:pt idx="1979">
                  <c:v>1161.24</c:v>
                </c:pt>
                <c:pt idx="1980">
                  <c:v>1160.27</c:v>
                </c:pt>
                <c:pt idx="1981">
                  <c:v>1164.18</c:v>
                </c:pt>
                <c:pt idx="1982">
                  <c:v>1173.5899999999999</c:v>
                </c:pt>
                <c:pt idx="1983">
                  <c:v>1148.17</c:v>
                </c:pt>
                <c:pt idx="1984">
                  <c:v>1057.4100000000001</c:v>
                </c:pt>
                <c:pt idx="1985">
                  <c:v>951.88</c:v>
                </c:pt>
                <c:pt idx="1986">
                  <c:v>995.48</c:v>
                </c:pt>
                <c:pt idx="1987">
                  <c:v>968.24</c:v>
                </c:pt>
                <c:pt idx="1988">
                  <c:v>939.55</c:v>
                </c:pt>
                <c:pt idx="1989">
                  <c:v>900.12</c:v>
                </c:pt>
                <c:pt idx="1990">
                  <c:v>842.36</c:v>
                </c:pt>
                <c:pt idx="1991">
                  <c:v>773.43</c:v>
                </c:pt>
                <c:pt idx="1992">
                  <c:v>743.16</c:v>
                </c:pt>
                <c:pt idx="1993">
                  <c:v>714.57</c:v>
                </c:pt>
                <c:pt idx="1994">
                  <c:v>694.2</c:v>
                </c:pt>
                <c:pt idx="1995">
                  <c:v>678.59</c:v>
                </c:pt>
                <c:pt idx="1996">
                  <c:v>682.13</c:v>
                </c:pt>
                <c:pt idx="1997">
                  <c:v>710.77</c:v>
                </c:pt>
                <c:pt idx="1998">
                  <c:v>722.23</c:v>
                </c:pt>
                <c:pt idx="1999">
                  <c:v>899.06</c:v>
                </c:pt>
                <c:pt idx="2000">
                  <c:v>1033.99</c:v>
                </c:pt>
                <c:pt idx="2001">
                  <c:v>1122.58</c:v>
                </c:pt>
                <c:pt idx="2002">
                  <c:v>1165.21</c:v>
                </c:pt>
                <c:pt idx="2003">
                  <c:v>1154.18</c:v>
                </c:pt>
                <c:pt idx="2004">
                  <c:v>1160.4100000000001</c:v>
                </c:pt>
                <c:pt idx="2005">
                  <c:v>1177.44</c:v>
                </c:pt>
                <c:pt idx="2006">
                  <c:v>1156.3800000000001</c:v>
                </c:pt>
                <c:pt idx="2007">
                  <c:v>1116.69</c:v>
                </c:pt>
                <c:pt idx="2008">
                  <c:v>1033.6600000000001</c:v>
                </c:pt>
                <c:pt idx="2009">
                  <c:v>941.3</c:v>
                </c:pt>
                <c:pt idx="2010">
                  <c:v>994.9</c:v>
                </c:pt>
                <c:pt idx="2011">
                  <c:v>975.25</c:v>
                </c:pt>
                <c:pt idx="2012">
                  <c:v>933.18</c:v>
                </c:pt>
                <c:pt idx="2013">
                  <c:v>884.54</c:v>
                </c:pt>
                <c:pt idx="2014">
                  <c:v>839.13</c:v>
                </c:pt>
                <c:pt idx="2015">
                  <c:v>789.78</c:v>
                </c:pt>
                <c:pt idx="2016">
                  <c:v>753.52</c:v>
                </c:pt>
                <c:pt idx="2017">
                  <c:v>724.73</c:v>
                </c:pt>
                <c:pt idx="2018">
                  <c:v>704.49</c:v>
                </c:pt>
                <c:pt idx="2019">
                  <c:v>690.18</c:v>
                </c:pt>
                <c:pt idx="2020">
                  <c:v>678.12</c:v>
                </c:pt>
                <c:pt idx="2021">
                  <c:v>691.86</c:v>
                </c:pt>
                <c:pt idx="2022">
                  <c:v>685.07</c:v>
                </c:pt>
                <c:pt idx="2023">
                  <c:v>795.13</c:v>
                </c:pt>
                <c:pt idx="2024">
                  <c:v>918.66</c:v>
                </c:pt>
                <c:pt idx="2025">
                  <c:v>1000.11</c:v>
                </c:pt>
                <c:pt idx="2026">
                  <c:v>1040.77</c:v>
                </c:pt>
                <c:pt idx="2027">
                  <c:v>1027.27</c:v>
                </c:pt>
                <c:pt idx="2028">
                  <c:v>980.3</c:v>
                </c:pt>
                <c:pt idx="2029">
                  <c:v>945.7</c:v>
                </c:pt>
                <c:pt idx="2030">
                  <c:v>926.12</c:v>
                </c:pt>
                <c:pt idx="2031">
                  <c:v>910.42</c:v>
                </c:pt>
                <c:pt idx="2032">
                  <c:v>874.8</c:v>
                </c:pt>
                <c:pt idx="2033">
                  <c:v>846.54</c:v>
                </c:pt>
                <c:pt idx="2034">
                  <c:v>918.41</c:v>
                </c:pt>
                <c:pt idx="2035">
                  <c:v>911.18</c:v>
                </c:pt>
                <c:pt idx="2036">
                  <c:v>864.66</c:v>
                </c:pt>
                <c:pt idx="2037">
                  <c:v>843.76</c:v>
                </c:pt>
                <c:pt idx="2038">
                  <c:v>816.05</c:v>
                </c:pt>
                <c:pt idx="2039">
                  <c:v>771.66</c:v>
                </c:pt>
                <c:pt idx="2040">
                  <c:v>739.73</c:v>
                </c:pt>
                <c:pt idx="2041">
                  <c:v>715.86</c:v>
                </c:pt>
                <c:pt idx="2042">
                  <c:v>695.59</c:v>
                </c:pt>
                <c:pt idx="2043">
                  <c:v>676.33</c:v>
                </c:pt>
                <c:pt idx="2044">
                  <c:v>663.12</c:v>
                </c:pt>
                <c:pt idx="2045">
                  <c:v>654.09</c:v>
                </c:pt>
                <c:pt idx="2046">
                  <c:v>632.63</c:v>
                </c:pt>
                <c:pt idx="2047">
                  <c:v>661.26</c:v>
                </c:pt>
                <c:pt idx="2048">
                  <c:v>716.79</c:v>
                </c:pt>
                <c:pt idx="2049">
                  <c:v>753.59</c:v>
                </c:pt>
                <c:pt idx="2050">
                  <c:v>792.25</c:v>
                </c:pt>
                <c:pt idx="2051">
                  <c:v>813.05</c:v>
                </c:pt>
                <c:pt idx="2052">
                  <c:v>836.35</c:v>
                </c:pt>
                <c:pt idx="2053">
                  <c:v>833.1</c:v>
                </c:pt>
                <c:pt idx="2054">
                  <c:v>825.46</c:v>
                </c:pt>
                <c:pt idx="2055">
                  <c:v>813.86</c:v>
                </c:pt>
                <c:pt idx="2056">
                  <c:v>787.18</c:v>
                </c:pt>
                <c:pt idx="2057">
                  <c:v>778.36</c:v>
                </c:pt>
                <c:pt idx="2058">
                  <c:v>855.68</c:v>
                </c:pt>
                <c:pt idx="2059">
                  <c:v>870.27</c:v>
                </c:pt>
                <c:pt idx="2060">
                  <c:v>870.43</c:v>
                </c:pt>
                <c:pt idx="2061">
                  <c:v>847.97</c:v>
                </c:pt>
                <c:pt idx="2062">
                  <c:v>797.68</c:v>
                </c:pt>
                <c:pt idx="2063">
                  <c:v>744.09</c:v>
                </c:pt>
                <c:pt idx="2064">
                  <c:v>714.01</c:v>
                </c:pt>
                <c:pt idx="2065">
                  <c:v>687.12</c:v>
                </c:pt>
                <c:pt idx="2066">
                  <c:v>671.05</c:v>
                </c:pt>
                <c:pt idx="2067">
                  <c:v>664.37</c:v>
                </c:pt>
                <c:pt idx="2068">
                  <c:v>673.02</c:v>
                </c:pt>
                <c:pt idx="2069">
                  <c:v>694.07</c:v>
                </c:pt>
                <c:pt idx="2070">
                  <c:v>710.84</c:v>
                </c:pt>
                <c:pt idx="2071">
                  <c:v>898.61</c:v>
                </c:pt>
                <c:pt idx="2072">
                  <c:v>1046.81</c:v>
                </c:pt>
                <c:pt idx="2073">
                  <c:v>1128.32</c:v>
                </c:pt>
                <c:pt idx="2074">
                  <c:v>1166.6099999999999</c:v>
                </c:pt>
                <c:pt idx="2075">
                  <c:v>1170.6300000000001</c:v>
                </c:pt>
                <c:pt idx="2076">
                  <c:v>1167.75</c:v>
                </c:pt>
                <c:pt idx="2077">
                  <c:v>1183.94</c:v>
                </c:pt>
                <c:pt idx="2078">
                  <c:v>1176.71</c:v>
                </c:pt>
                <c:pt idx="2079">
                  <c:v>1131.9100000000001</c:v>
                </c:pt>
                <c:pt idx="2080">
                  <c:v>1033.1300000000001</c:v>
                </c:pt>
                <c:pt idx="2081">
                  <c:v>924.1</c:v>
                </c:pt>
                <c:pt idx="2082">
                  <c:v>969.43</c:v>
                </c:pt>
                <c:pt idx="2083">
                  <c:v>952.61</c:v>
                </c:pt>
                <c:pt idx="2084">
                  <c:v>934.66</c:v>
                </c:pt>
                <c:pt idx="2085">
                  <c:v>881.74</c:v>
                </c:pt>
                <c:pt idx="2086">
                  <c:v>822.89</c:v>
                </c:pt>
                <c:pt idx="2087">
                  <c:v>763.74</c:v>
                </c:pt>
                <c:pt idx="2088">
                  <c:v>724.91</c:v>
                </c:pt>
                <c:pt idx="2089">
                  <c:v>706.27</c:v>
                </c:pt>
                <c:pt idx="2090">
                  <c:v>691.23</c:v>
                </c:pt>
                <c:pt idx="2091">
                  <c:v>684.02</c:v>
                </c:pt>
                <c:pt idx="2092">
                  <c:v>686.16</c:v>
                </c:pt>
                <c:pt idx="2093">
                  <c:v>718.77</c:v>
                </c:pt>
                <c:pt idx="2094">
                  <c:v>729.99</c:v>
                </c:pt>
                <c:pt idx="2095">
                  <c:v>898.37</c:v>
                </c:pt>
                <c:pt idx="2096">
                  <c:v>1023.61</c:v>
                </c:pt>
                <c:pt idx="2097">
                  <c:v>1082.3499999999999</c:v>
                </c:pt>
                <c:pt idx="2098">
                  <c:v>1109.45</c:v>
                </c:pt>
                <c:pt idx="2099">
                  <c:v>1101.05</c:v>
                </c:pt>
                <c:pt idx="2100">
                  <c:v>1102.6400000000001</c:v>
                </c:pt>
                <c:pt idx="2101">
                  <c:v>1116.57</c:v>
                </c:pt>
                <c:pt idx="2102">
                  <c:v>1093.9100000000001</c:v>
                </c:pt>
                <c:pt idx="2103">
                  <c:v>1059.8</c:v>
                </c:pt>
                <c:pt idx="2104">
                  <c:v>979.57</c:v>
                </c:pt>
                <c:pt idx="2105">
                  <c:v>900.06</c:v>
                </c:pt>
                <c:pt idx="2106">
                  <c:v>940.9</c:v>
                </c:pt>
                <c:pt idx="2107">
                  <c:v>936.89</c:v>
                </c:pt>
                <c:pt idx="2108">
                  <c:v>915.64</c:v>
                </c:pt>
                <c:pt idx="2109">
                  <c:v>879.72</c:v>
                </c:pt>
                <c:pt idx="2110">
                  <c:v>829.2</c:v>
                </c:pt>
                <c:pt idx="2111">
                  <c:v>770.29</c:v>
                </c:pt>
                <c:pt idx="2112">
                  <c:v>737.45</c:v>
                </c:pt>
                <c:pt idx="2113">
                  <c:v>711.15</c:v>
                </c:pt>
                <c:pt idx="2114">
                  <c:v>706.84</c:v>
                </c:pt>
                <c:pt idx="2115">
                  <c:v>695.28</c:v>
                </c:pt>
                <c:pt idx="2116">
                  <c:v>697.95</c:v>
                </c:pt>
                <c:pt idx="2117">
                  <c:v>730.42</c:v>
                </c:pt>
                <c:pt idx="2118">
                  <c:v>748.8</c:v>
                </c:pt>
                <c:pt idx="2119">
                  <c:v>900.23</c:v>
                </c:pt>
                <c:pt idx="2120">
                  <c:v>1007.38</c:v>
                </c:pt>
                <c:pt idx="2121">
                  <c:v>1085.28</c:v>
                </c:pt>
                <c:pt idx="2122">
                  <c:v>1125.93</c:v>
                </c:pt>
                <c:pt idx="2123">
                  <c:v>1110.99</c:v>
                </c:pt>
                <c:pt idx="2124">
                  <c:v>1097.3900000000001</c:v>
                </c:pt>
                <c:pt idx="2125">
                  <c:v>1096.96</c:v>
                </c:pt>
                <c:pt idx="2126">
                  <c:v>1082.92</c:v>
                </c:pt>
                <c:pt idx="2127">
                  <c:v>1041.4000000000001</c:v>
                </c:pt>
                <c:pt idx="2128">
                  <c:v>971.1</c:v>
                </c:pt>
                <c:pt idx="2129">
                  <c:v>898.78</c:v>
                </c:pt>
                <c:pt idx="2130">
                  <c:v>940.74</c:v>
                </c:pt>
                <c:pt idx="2131">
                  <c:v>923.68</c:v>
                </c:pt>
                <c:pt idx="2132">
                  <c:v>885.64</c:v>
                </c:pt>
                <c:pt idx="2133">
                  <c:v>845.91</c:v>
                </c:pt>
                <c:pt idx="2134">
                  <c:v>803.56</c:v>
                </c:pt>
                <c:pt idx="2135">
                  <c:v>759.62</c:v>
                </c:pt>
                <c:pt idx="2136">
                  <c:v>721.18</c:v>
                </c:pt>
                <c:pt idx="2137">
                  <c:v>700.76</c:v>
                </c:pt>
                <c:pt idx="2138">
                  <c:v>671.92</c:v>
                </c:pt>
                <c:pt idx="2139">
                  <c:v>663.86</c:v>
                </c:pt>
                <c:pt idx="2140">
                  <c:v>673.76</c:v>
                </c:pt>
                <c:pt idx="2141">
                  <c:v>689.92</c:v>
                </c:pt>
                <c:pt idx="2142">
                  <c:v>702.78</c:v>
                </c:pt>
                <c:pt idx="2143">
                  <c:v>833.99</c:v>
                </c:pt>
                <c:pt idx="2144">
                  <c:v>923.66</c:v>
                </c:pt>
                <c:pt idx="2145">
                  <c:v>993.58</c:v>
                </c:pt>
                <c:pt idx="2146">
                  <c:v>999.86</c:v>
                </c:pt>
                <c:pt idx="2147">
                  <c:v>988.77</c:v>
                </c:pt>
                <c:pt idx="2148">
                  <c:v>943.16</c:v>
                </c:pt>
                <c:pt idx="2149">
                  <c:v>933.12</c:v>
                </c:pt>
                <c:pt idx="2150">
                  <c:v>915.51</c:v>
                </c:pt>
                <c:pt idx="2151">
                  <c:v>880.05</c:v>
                </c:pt>
                <c:pt idx="2152">
                  <c:v>844.17</c:v>
                </c:pt>
                <c:pt idx="2153">
                  <c:v>818.29</c:v>
                </c:pt>
                <c:pt idx="2154">
                  <c:v>904.03</c:v>
                </c:pt>
                <c:pt idx="2155">
                  <c:v>882.3</c:v>
                </c:pt>
                <c:pt idx="2156">
                  <c:v>844.91</c:v>
                </c:pt>
                <c:pt idx="2157">
                  <c:v>812.03</c:v>
                </c:pt>
                <c:pt idx="2158">
                  <c:v>782.9</c:v>
                </c:pt>
                <c:pt idx="2159">
                  <c:v>734.85</c:v>
                </c:pt>
                <c:pt idx="2160">
                  <c:v>698.96</c:v>
                </c:pt>
                <c:pt idx="2161">
                  <c:v>671.51</c:v>
                </c:pt>
                <c:pt idx="2162">
                  <c:v>661.21</c:v>
                </c:pt>
                <c:pt idx="2163">
                  <c:v>649.09</c:v>
                </c:pt>
                <c:pt idx="2164">
                  <c:v>639.69000000000005</c:v>
                </c:pt>
                <c:pt idx="2165">
                  <c:v>636.61</c:v>
                </c:pt>
                <c:pt idx="2166">
                  <c:v>602.78</c:v>
                </c:pt>
                <c:pt idx="2167">
                  <c:v>627.45000000000005</c:v>
                </c:pt>
                <c:pt idx="2168">
                  <c:v>645.85</c:v>
                </c:pt>
                <c:pt idx="2169">
                  <c:v>668.9</c:v>
                </c:pt>
                <c:pt idx="2170">
                  <c:v>683.35</c:v>
                </c:pt>
                <c:pt idx="2171">
                  <c:v>685.82</c:v>
                </c:pt>
                <c:pt idx="2172">
                  <c:v>690.18</c:v>
                </c:pt>
                <c:pt idx="2173">
                  <c:v>702.72</c:v>
                </c:pt>
                <c:pt idx="2174">
                  <c:v>691.69</c:v>
                </c:pt>
                <c:pt idx="2175">
                  <c:v>682.46</c:v>
                </c:pt>
                <c:pt idx="2176">
                  <c:v>672.63</c:v>
                </c:pt>
                <c:pt idx="2177">
                  <c:v>674.43</c:v>
                </c:pt>
                <c:pt idx="2178">
                  <c:v>764.87</c:v>
                </c:pt>
                <c:pt idx="2179">
                  <c:v>785.15</c:v>
                </c:pt>
                <c:pt idx="2180">
                  <c:v>771.99</c:v>
                </c:pt>
                <c:pt idx="2181">
                  <c:v>752.89</c:v>
                </c:pt>
                <c:pt idx="2182">
                  <c:v>724.41</c:v>
                </c:pt>
                <c:pt idx="2183">
                  <c:v>692.6</c:v>
                </c:pt>
                <c:pt idx="2184">
                  <c:v>656.58</c:v>
                </c:pt>
                <c:pt idx="2185">
                  <c:v>641.41</c:v>
                </c:pt>
                <c:pt idx="2186">
                  <c:v>624.04999999999995</c:v>
                </c:pt>
                <c:pt idx="2187">
                  <c:v>611.52</c:v>
                </c:pt>
                <c:pt idx="2188">
                  <c:v>608.80999999999995</c:v>
                </c:pt>
                <c:pt idx="2189">
                  <c:v>614.17999999999995</c:v>
                </c:pt>
                <c:pt idx="2190">
                  <c:v>600.66</c:v>
                </c:pt>
                <c:pt idx="2191">
                  <c:v>669.48</c:v>
                </c:pt>
                <c:pt idx="2192">
                  <c:v>725.97</c:v>
                </c:pt>
                <c:pt idx="2193">
                  <c:v>776.69</c:v>
                </c:pt>
                <c:pt idx="2194">
                  <c:v>817.54</c:v>
                </c:pt>
                <c:pt idx="2195">
                  <c:v>824.51</c:v>
                </c:pt>
                <c:pt idx="2196">
                  <c:v>821.67</c:v>
                </c:pt>
                <c:pt idx="2197">
                  <c:v>813.44</c:v>
                </c:pt>
                <c:pt idx="2198">
                  <c:v>802.15</c:v>
                </c:pt>
                <c:pt idx="2199">
                  <c:v>798.08</c:v>
                </c:pt>
                <c:pt idx="2200">
                  <c:v>783.28</c:v>
                </c:pt>
                <c:pt idx="2201">
                  <c:v>782.51</c:v>
                </c:pt>
                <c:pt idx="2202">
                  <c:v>849.88</c:v>
                </c:pt>
                <c:pt idx="2203">
                  <c:v>842.68</c:v>
                </c:pt>
                <c:pt idx="2204">
                  <c:v>817.6</c:v>
                </c:pt>
                <c:pt idx="2205">
                  <c:v>783.4</c:v>
                </c:pt>
                <c:pt idx="2206">
                  <c:v>763.73</c:v>
                </c:pt>
                <c:pt idx="2207">
                  <c:v>715.91</c:v>
                </c:pt>
                <c:pt idx="2208">
                  <c:v>691.34</c:v>
                </c:pt>
                <c:pt idx="2209">
                  <c:v>672</c:v>
                </c:pt>
                <c:pt idx="2210">
                  <c:v>641.12</c:v>
                </c:pt>
                <c:pt idx="2211">
                  <c:v>636.23</c:v>
                </c:pt>
                <c:pt idx="2212">
                  <c:v>624.61</c:v>
                </c:pt>
                <c:pt idx="2213">
                  <c:v>619.6</c:v>
                </c:pt>
                <c:pt idx="2214">
                  <c:v>590.99</c:v>
                </c:pt>
                <c:pt idx="2215">
                  <c:v>618.42999999999995</c:v>
                </c:pt>
                <c:pt idx="2216">
                  <c:v>661.98</c:v>
                </c:pt>
                <c:pt idx="2217">
                  <c:v>700.29</c:v>
                </c:pt>
                <c:pt idx="2218">
                  <c:v>738.11</c:v>
                </c:pt>
                <c:pt idx="2219">
                  <c:v>755.83</c:v>
                </c:pt>
                <c:pt idx="2220">
                  <c:v>760.72</c:v>
                </c:pt>
                <c:pt idx="2221">
                  <c:v>758.92</c:v>
                </c:pt>
                <c:pt idx="2222">
                  <c:v>750.72</c:v>
                </c:pt>
                <c:pt idx="2223">
                  <c:v>750.88</c:v>
                </c:pt>
                <c:pt idx="2224">
                  <c:v>744.76</c:v>
                </c:pt>
                <c:pt idx="2225">
                  <c:v>754.79</c:v>
                </c:pt>
                <c:pt idx="2226">
                  <c:v>848.84</c:v>
                </c:pt>
                <c:pt idx="2227">
                  <c:v>854.15</c:v>
                </c:pt>
                <c:pt idx="2228">
                  <c:v>827.23</c:v>
                </c:pt>
                <c:pt idx="2229">
                  <c:v>818.45</c:v>
                </c:pt>
                <c:pt idx="2230">
                  <c:v>766.29</c:v>
                </c:pt>
                <c:pt idx="2231">
                  <c:v>724.95</c:v>
                </c:pt>
                <c:pt idx="2232">
                  <c:v>678.5</c:v>
                </c:pt>
                <c:pt idx="2233">
                  <c:v>654.86</c:v>
                </c:pt>
                <c:pt idx="2234">
                  <c:v>628.35</c:v>
                </c:pt>
                <c:pt idx="2235">
                  <c:v>637.1</c:v>
                </c:pt>
                <c:pt idx="2236">
                  <c:v>645.92999999999995</c:v>
                </c:pt>
                <c:pt idx="2237">
                  <c:v>676.32</c:v>
                </c:pt>
                <c:pt idx="2238">
                  <c:v>702.08</c:v>
                </c:pt>
                <c:pt idx="2239">
                  <c:v>875.44</c:v>
                </c:pt>
                <c:pt idx="2240">
                  <c:v>1013.16</c:v>
                </c:pt>
                <c:pt idx="2241">
                  <c:v>1089.01</c:v>
                </c:pt>
                <c:pt idx="2242">
                  <c:v>1119.99</c:v>
                </c:pt>
                <c:pt idx="2243">
                  <c:v>1122.8</c:v>
                </c:pt>
                <c:pt idx="2244">
                  <c:v>1133.78</c:v>
                </c:pt>
                <c:pt idx="2245">
                  <c:v>1147.2</c:v>
                </c:pt>
                <c:pt idx="2246">
                  <c:v>1139.3699999999999</c:v>
                </c:pt>
                <c:pt idx="2247">
                  <c:v>1093.4100000000001</c:v>
                </c:pt>
                <c:pt idx="2248">
                  <c:v>1015.93</c:v>
                </c:pt>
                <c:pt idx="2249">
                  <c:v>919.89</c:v>
                </c:pt>
                <c:pt idx="2250">
                  <c:v>979.2</c:v>
                </c:pt>
                <c:pt idx="2251">
                  <c:v>946.89</c:v>
                </c:pt>
                <c:pt idx="2252">
                  <c:v>919.04</c:v>
                </c:pt>
                <c:pt idx="2253">
                  <c:v>878.17</c:v>
                </c:pt>
                <c:pt idx="2254">
                  <c:v>816.02</c:v>
                </c:pt>
                <c:pt idx="2255">
                  <c:v>759.06</c:v>
                </c:pt>
                <c:pt idx="2256">
                  <c:v>722.84</c:v>
                </c:pt>
                <c:pt idx="2257">
                  <c:v>705.31</c:v>
                </c:pt>
                <c:pt idx="2258">
                  <c:v>688.75</c:v>
                </c:pt>
                <c:pt idx="2259">
                  <c:v>676.91</c:v>
                </c:pt>
                <c:pt idx="2260">
                  <c:v>689.22</c:v>
                </c:pt>
                <c:pt idx="2261">
                  <c:v>723.76</c:v>
                </c:pt>
                <c:pt idx="2262">
                  <c:v>740.73</c:v>
                </c:pt>
                <c:pt idx="2263">
                  <c:v>904.3</c:v>
                </c:pt>
                <c:pt idx="2264">
                  <c:v>1033.5999999999999</c:v>
                </c:pt>
                <c:pt idx="2265">
                  <c:v>1116.99</c:v>
                </c:pt>
                <c:pt idx="2266">
                  <c:v>1152.0899999999999</c:v>
                </c:pt>
                <c:pt idx="2267">
                  <c:v>1137.24</c:v>
                </c:pt>
                <c:pt idx="2268">
                  <c:v>1137.57</c:v>
                </c:pt>
                <c:pt idx="2269">
                  <c:v>1159.58</c:v>
                </c:pt>
                <c:pt idx="2270">
                  <c:v>1143.51</c:v>
                </c:pt>
                <c:pt idx="2271">
                  <c:v>1101.82</c:v>
                </c:pt>
                <c:pt idx="2272">
                  <c:v>1014.85</c:v>
                </c:pt>
                <c:pt idx="2273">
                  <c:v>920.1</c:v>
                </c:pt>
                <c:pt idx="2274">
                  <c:v>975.39</c:v>
                </c:pt>
                <c:pt idx="2275">
                  <c:v>959.57</c:v>
                </c:pt>
                <c:pt idx="2276">
                  <c:v>904.91</c:v>
                </c:pt>
                <c:pt idx="2277">
                  <c:v>877.87</c:v>
                </c:pt>
                <c:pt idx="2278">
                  <c:v>805.56</c:v>
                </c:pt>
                <c:pt idx="2279">
                  <c:v>758.03</c:v>
                </c:pt>
                <c:pt idx="2280">
                  <c:v>726.16</c:v>
                </c:pt>
                <c:pt idx="2281">
                  <c:v>696.46</c:v>
                </c:pt>
                <c:pt idx="2282">
                  <c:v>688.38</c:v>
                </c:pt>
                <c:pt idx="2283">
                  <c:v>680.08</c:v>
                </c:pt>
                <c:pt idx="2284">
                  <c:v>687.15</c:v>
                </c:pt>
                <c:pt idx="2285">
                  <c:v>716.26</c:v>
                </c:pt>
                <c:pt idx="2286">
                  <c:v>726.92</c:v>
                </c:pt>
                <c:pt idx="2287">
                  <c:v>892.18</c:v>
                </c:pt>
                <c:pt idx="2288">
                  <c:v>1021.17</c:v>
                </c:pt>
                <c:pt idx="2289">
                  <c:v>1113.44</c:v>
                </c:pt>
                <c:pt idx="2290">
                  <c:v>1150.9100000000001</c:v>
                </c:pt>
                <c:pt idx="2291">
                  <c:v>1146.22</c:v>
                </c:pt>
                <c:pt idx="2292">
                  <c:v>1139.3599999999999</c:v>
                </c:pt>
                <c:pt idx="2293">
                  <c:v>1171.51</c:v>
                </c:pt>
                <c:pt idx="2294">
                  <c:v>1168.73</c:v>
                </c:pt>
                <c:pt idx="2295">
                  <c:v>1114.6099999999999</c:v>
                </c:pt>
                <c:pt idx="2296">
                  <c:v>1038.8699999999999</c:v>
                </c:pt>
                <c:pt idx="2297">
                  <c:v>942.76</c:v>
                </c:pt>
                <c:pt idx="2298">
                  <c:v>1006.45</c:v>
                </c:pt>
                <c:pt idx="2299">
                  <c:v>987.55</c:v>
                </c:pt>
                <c:pt idx="2300">
                  <c:v>942.53</c:v>
                </c:pt>
                <c:pt idx="2301">
                  <c:v>897.84</c:v>
                </c:pt>
                <c:pt idx="2302">
                  <c:v>842.35</c:v>
                </c:pt>
                <c:pt idx="2303">
                  <c:v>774.63</c:v>
                </c:pt>
                <c:pt idx="2304">
                  <c:v>736.05</c:v>
                </c:pt>
                <c:pt idx="2305">
                  <c:v>705.99</c:v>
                </c:pt>
                <c:pt idx="2306">
                  <c:v>692.9</c:v>
                </c:pt>
                <c:pt idx="2307">
                  <c:v>683.48</c:v>
                </c:pt>
                <c:pt idx="2308">
                  <c:v>690.88</c:v>
                </c:pt>
                <c:pt idx="2309">
                  <c:v>717.32</c:v>
                </c:pt>
                <c:pt idx="2310">
                  <c:v>735.7</c:v>
                </c:pt>
                <c:pt idx="2311">
                  <c:v>906.32</c:v>
                </c:pt>
                <c:pt idx="2312">
                  <c:v>1048.26</c:v>
                </c:pt>
                <c:pt idx="2313">
                  <c:v>1133.6400000000001</c:v>
                </c:pt>
                <c:pt idx="2314">
                  <c:v>1178.28</c:v>
                </c:pt>
                <c:pt idx="2315">
                  <c:v>1179.3900000000001</c:v>
                </c:pt>
                <c:pt idx="2316">
                  <c:v>1185.17</c:v>
                </c:pt>
                <c:pt idx="2317">
                  <c:v>1194.17</c:v>
                </c:pt>
                <c:pt idx="2318">
                  <c:v>1176.55</c:v>
                </c:pt>
                <c:pt idx="2319">
                  <c:v>1133.56</c:v>
                </c:pt>
                <c:pt idx="2320">
                  <c:v>1064.57</c:v>
                </c:pt>
                <c:pt idx="2321">
                  <c:v>952.37</c:v>
                </c:pt>
                <c:pt idx="2322">
                  <c:v>1016.9</c:v>
                </c:pt>
                <c:pt idx="2323">
                  <c:v>979.85</c:v>
                </c:pt>
                <c:pt idx="2324">
                  <c:v>942.67</c:v>
                </c:pt>
                <c:pt idx="2325">
                  <c:v>902.93</c:v>
                </c:pt>
                <c:pt idx="2326">
                  <c:v>833.41</c:v>
                </c:pt>
                <c:pt idx="2327">
                  <c:v>786.98</c:v>
                </c:pt>
                <c:pt idx="2328">
                  <c:v>751.26</c:v>
                </c:pt>
                <c:pt idx="2329">
                  <c:v>709.64</c:v>
                </c:pt>
                <c:pt idx="2330">
                  <c:v>697.15</c:v>
                </c:pt>
                <c:pt idx="2331">
                  <c:v>685.84</c:v>
                </c:pt>
                <c:pt idx="2332">
                  <c:v>694.84</c:v>
                </c:pt>
                <c:pt idx="2333">
                  <c:v>721.43</c:v>
                </c:pt>
                <c:pt idx="2334">
                  <c:v>739.65</c:v>
                </c:pt>
                <c:pt idx="2335">
                  <c:v>924.98</c:v>
                </c:pt>
                <c:pt idx="2336">
                  <c:v>1049.1300000000001</c:v>
                </c:pt>
                <c:pt idx="2337">
                  <c:v>1131.29</c:v>
                </c:pt>
                <c:pt idx="2338">
                  <c:v>1168.68</c:v>
                </c:pt>
                <c:pt idx="2339">
                  <c:v>1166.0999999999999</c:v>
                </c:pt>
                <c:pt idx="2340">
                  <c:v>1152.99</c:v>
                </c:pt>
                <c:pt idx="2341">
                  <c:v>1156.22</c:v>
                </c:pt>
                <c:pt idx="2342">
                  <c:v>1129.8</c:v>
                </c:pt>
                <c:pt idx="2343">
                  <c:v>1083.44</c:v>
                </c:pt>
                <c:pt idx="2344">
                  <c:v>1003.1</c:v>
                </c:pt>
                <c:pt idx="2345">
                  <c:v>923.68</c:v>
                </c:pt>
                <c:pt idx="2346">
                  <c:v>983.09</c:v>
                </c:pt>
                <c:pt idx="2347">
                  <c:v>951.96</c:v>
                </c:pt>
                <c:pt idx="2348">
                  <c:v>907.71</c:v>
                </c:pt>
                <c:pt idx="2349">
                  <c:v>875.25</c:v>
                </c:pt>
                <c:pt idx="2350">
                  <c:v>826.15</c:v>
                </c:pt>
                <c:pt idx="2351">
                  <c:v>783.1</c:v>
                </c:pt>
                <c:pt idx="2352">
                  <c:v>750.41</c:v>
                </c:pt>
                <c:pt idx="2353">
                  <c:v>724.78</c:v>
                </c:pt>
                <c:pt idx="2354">
                  <c:v>704.5</c:v>
                </c:pt>
                <c:pt idx="2355">
                  <c:v>692.73</c:v>
                </c:pt>
                <c:pt idx="2356">
                  <c:v>685.45</c:v>
                </c:pt>
                <c:pt idx="2357">
                  <c:v>692.6</c:v>
                </c:pt>
                <c:pt idx="2358">
                  <c:v>684.36</c:v>
                </c:pt>
                <c:pt idx="2359">
                  <c:v>788.28</c:v>
                </c:pt>
                <c:pt idx="2360">
                  <c:v>908.29</c:v>
                </c:pt>
                <c:pt idx="2361">
                  <c:v>982.29</c:v>
                </c:pt>
                <c:pt idx="2362">
                  <c:v>1004.78</c:v>
                </c:pt>
                <c:pt idx="2363">
                  <c:v>996.27</c:v>
                </c:pt>
                <c:pt idx="2364">
                  <c:v>973.76</c:v>
                </c:pt>
                <c:pt idx="2365">
                  <c:v>952.85</c:v>
                </c:pt>
                <c:pt idx="2366">
                  <c:v>948.6</c:v>
                </c:pt>
                <c:pt idx="2367">
                  <c:v>910.9</c:v>
                </c:pt>
                <c:pt idx="2368">
                  <c:v>884.48</c:v>
                </c:pt>
                <c:pt idx="2369">
                  <c:v>859.15</c:v>
                </c:pt>
                <c:pt idx="2370">
                  <c:v>943.94</c:v>
                </c:pt>
                <c:pt idx="2371">
                  <c:v>930.93</c:v>
                </c:pt>
                <c:pt idx="2372">
                  <c:v>889.24</c:v>
                </c:pt>
                <c:pt idx="2373">
                  <c:v>856.62</c:v>
                </c:pt>
                <c:pt idx="2374">
                  <c:v>816.64</c:v>
                </c:pt>
                <c:pt idx="2375">
                  <c:v>778.4</c:v>
                </c:pt>
                <c:pt idx="2376">
                  <c:v>743.26</c:v>
                </c:pt>
                <c:pt idx="2377">
                  <c:v>713.89</c:v>
                </c:pt>
                <c:pt idx="2378">
                  <c:v>695.03</c:v>
                </c:pt>
                <c:pt idx="2379">
                  <c:v>677.34</c:v>
                </c:pt>
                <c:pt idx="2380">
                  <c:v>674.56</c:v>
                </c:pt>
                <c:pt idx="2381">
                  <c:v>669.72</c:v>
                </c:pt>
                <c:pt idx="2382">
                  <c:v>643.21</c:v>
                </c:pt>
                <c:pt idx="2383">
                  <c:v>676.72</c:v>
                </c:pt>
                <c:pt idx="2384">
                  <c:v>726.11</c:v>
                </c:pt>
                <c:pt idx="2385">
                  <c:v>767.75</c:v>
                </c:pt>
                <c:pt idx="2386">
                  <c:v>801.9</c:v>
                </c:pt>
                <c:pt idx="2387">
                  <c:v>825.07</c:v>
                </c:pt>
                <c:pt idx="2388">
                  <c:v>829.06</c:v>
                </c:pt>
                <c:pt idx="2389">
                  <c:v>831.69</c:v>
                </c:pt>
                <c:pt idx="2390">
                  <c:v>822.77</c:v>
                </c:pt>
                <c:pt idx="2391">
                  <c:v>811.86</c:v>
                </c:pt>
                <c:pt idx="2392">
                  <c:v>792.15</c:v>
                </c:pt>
                <c:pt idx="2393">
                  <c:v>784.53</c:v>
                </c:pt>
                <c:pt idx="2394">
                  <c:v>878.79</c:v>
                </c:pt>
                <c:pt idx="2395">
                  <c:v>888.89</c:v>
                </c:pt>
                <c:pt idx="2396">
                  <c:v>877.73</c:v>
                </c:pt>
                <c:pt idx="2397">
                  <c:v>854.44</c:v>
                </c:pt>
                <c:pt idx="2398">
                  <c:v>805.66</c:v>
                </c:pt>
                <c:pt idx="2399">
                  <c:v>758.28</c:v>
                </c:pt>
                <c:pt idx="2400">
                  <c:v>717.79</c:v>
                </c:pt>
                <c:pt idx="2401">
                  <c:v>695.13</c:v>
                </c:pt>
                <c:pt idx="2402">
                  <c:v>678.78</c:v>
                </c:pt>
                <c:pt idx="2403">
                  <c:v>678.42</c:v>
                </c:pt>
                <c:pt idx="2404">
                  <c:v>674.31</c:v>
                </c:pt>
                <c:pt idx="2405">
                  <c:v>714.91</c:v>
                </c:pt>
                <c:pt idx="2406">
                  <c:v>738.59</c:v>
                </c:pt>
                <c:pt idx="2407">
                  <c:v>913.65</c:v>
                </c:pt>
                <c:pt idx="2408">
                  <c:v>1041.52</c:v>
                </c:pt>
                <c:pt idx="2409">
                  <c:v>1127.53</c:v>
                </c:pt>
                <c:pt idx="2410">
                  <c:v>1166.93</c:v>
                </c:pt>
                <c:pt idx="2411">
                  <c:v>1160.83</c:v>
                </c:pt>
                <c:pt idx="2412">
                  <c:v>1159.71</c:v>
                </c:pt>
                <c:pt idx="2413">
                  <c:v>1172.9100000000001</c:v>
                </c:pt>
                <c:pt idx="2414">
                  <c:v>1150.1099999999999</c:v>
                </c:pt>
                <c:pt idx="2415">
                  <c:v>1109.01</c:v>
                </c:pt>
                <c:pt idx="2416">
                  <c:v>1022.43</c:v>
                </c:pt>
                <c:pt idx="2417">
                  <c:v>944.81</c:v>
                </c:pt>
                <c:pt idx="2418">
                  <c:v>986.91</c:v>
                </c:pt>
                <c:pt idx="2419">
                  <c:v>963.52</c:v>
                </c:pt>
                <c:pt idx="2420">
                  <c:v>926.68</c:v>
                </c:pt>
                <c:pt idx="2421">
                  <c:v>883.36</c:v>
                </c:pt>
                <c:pt idx="2422">
                  <c:v>826.76</c:v>
                </c:pt>
                <c:pt idx="2423">
                  <c:v>774.45</c:v>
                </c:pt>
                <c:pt idx="2424">
                  <c:v>735.51</c:v>
                </c:pt>
                <c:pt idx="2425">
                  <c:v>703.87</c:v>
                </c:pt>
                <c:pt idx="2426">
                  <c:v>684.39</c:v>
                </c:pt>
                <c:pt idx="2427">
                  <c:v>676.26</c:v>
                </c:pt>
                <c:pt idx="2428">
                  <c:v>691.57</c:v>
                </c:pt>
                <c:pt idx="2429">
                  <c:v>712.64</c:v>
                </c:pt>
                <c:pt idx="2430">
                  <c:v>725.58</c:v>
                </c:pt>
                <c:pt idx="2431">
                  <c:v>911.94</c:v>
                </c:pt>
                <c:pt idx="2432">
                  <c:v>1036.3699999999999</c:v>
                </c:pt>
                <c:pt idx="2433">
                  <c:v>1111.51</c:v>
                </c:pt>
                <c:pt idx="2434">
                  <c:v>1142.9000000000001</c:v>
                </c:pt>
                <c:pt idx="2435">
                  <c:v>1145.42</c:v>
                </c:pt>
                <c:pt idx="2436">
                  <c:v>1139.75</c:v>
                </c:pt>
                <c:pt idx="2437">
                  <c:v>1132.79</c:v>
                </c:pt>
                <c:pt idx="2438">
                  <c:v>1103.02</c:v>
                </c:pt>
                <c:pt idx="2439">
                  <c:v>1050.48</c:v>
                </c:pt>
                <c:pt idx="2440">
                  <c:v>986.56</c:v>
                </c:pt>
                <c:pt idx="2441">
                  <c:v>900.64</c:v>
                </c:pt>
                <c:pt idx="2442">
                  <c:v>959.78</c:v>
                </c:pt>
                <c:pt idx="2443">
                  <c:v>933.54</c:v>
                </c:pt>
                <c:pt idx="2444">
                  <c:v>895.8</c:v>
                </c:pt>
                <c:pt idx="2445">
                  <c:v>852.41</c:v>
                </c:pt>
                <c:pt idx="2446">
                  <c:v>797.11</c:v>
                </c:pt>
                <c:pt idx="2447">
                  <c:v>743.25</c:v>
                </c:pt>
                <c:pt idx="2448">
                  <c:v>699.77</c:v>
                </c:pt>
                <c:pt idx="2449">
                  <c:v>684.55</c:v>
                </c:pt>
                <c:pt idx="2450">
                  <c:v>667.91</c:v>
                </c:pt>
                <c:pt idx="2451">
                  <c:v>652.16</c:v>
                </c:pt>
                <c:pt idx="2452">
                  <c:v>652.61</c:v>
                </c:pt>
                <c:pt idx="2453">
                  <c:v>688.17</c:v>
                </c:pt>
                <c:pt idx="2454">
                  <c:v>708.51</c:v>
                </c:pt>
                <c:pt idx="2455">
                  <c:v>879.97</c:v>
                </c:pt>
                <c:pt idx="2456">
                  <c:v>1017.99</c:v>
                </c:pt>
                <c:pt idx="2457">
                  <c:v>1106.5899999999999</c:v>
                </c:pt>
                <c:pt idx="2458">
                  <c:v>1150.17</c:v>
                </c:pt>
                <c:pt idx="2459">
                  <c:v>1142.5899999999999</c:v>
                </c:pt>
                <c:pt idx="2460">
                  <c:v>1122.47</c:v>
                </c:pt>
                <c:pt idx="2461">
                  <c:v>1118.3800000000001</c:v>
                </c:pt>
                <c:pt idx="2462">
                  <c:v>1107.1500000000001</c:v>
                </c:pt>
                <c:pt idx="2463">
                  <c:v>1070.8599999999999</c:v>
                </c:pt>
                <c:pt idx="2464">
                  <c:v>1013.32</c:v>
                </c:pt>
                <c:pt idx="2465">
                  <c:v>917.15</c:v>
                </c:pt>
                <c:pt idx="2466">
                  <c:v>973.01</c:v>
                </c:pt>
                <c:pt idx="2467">
                  <c:v>957.26</c:v>
                </c:pt>
                <c:pt idx="2468">
                  <c:v>903.91</c:v>
                </c:pt>
                <c:pt idx="2469">
                  <c:v>866.88</c:v>
                </c:pt>
                <c:pt idx="2470">
                  <c:v>795.93</c:v>
                </c:pt>
                <c:pt idx="2471">
                  <c:v>738.81</c:v>
                </c:pt>
                <c:pt idx="2472">
                  <c:v>713.06</c:v>
                </c:pt>
                <c:pt idx="2473">
                  <c:v>683.98</c:v>
                </c:pt>
                <c:pt idx="2474">
                  <c:v>666.14</c:v>
                </c:pt>
                <c:pt idx="2475">
                  <c:v>649.77</c:v>
                </c:pt>
                <c:pt idx="2476">
                  <c:v>661.74</c:v>
                </c:pt>
                <c:pt idx="2477">
                  <c:v>696.69</c:v>
                </c:pt>
                <c:pt idx="2478">
                  <c:v>707.92</c:v>
                </c:pt>
                <c:pt idx="2479">
                  <c:v>872.78</c:v>
                </c:pt>
                <c:pt idx="2480">
                  <c:v>1008.76</c:v>
                </c:pt>
                <c:pt idx="2481">
                  <c:v>1103.54</c:v>
                </c:pt>
                <c:pt idx="2482">
                  <c:v>1140.79</c:v>
                </c:pt>
                <c:pt idx="2483">
                  <c:v>1132.04</c:v>
                </c:pt>
                <c:pt idx="2484">
                  <c:v>1122</c:v>
                </c:pt>
                <c:pt idx="2485">
                  <c:v>1127.8900000000001</c:v>
                </c:pt>
                <c:pt idx="2486">
                  <c:v>1133.19</c:v>
                </c:pt>
                <c:pt idx="2487">
                  <c:v>1106.28</c:v>
                </c:pt>
                <c:pt idx="2488">
                  <c:v>1029.68</c:v>
                </c:pt>
                <c:pt idx="2489">
                  <c:v>933.74</c:v>
                </c:pt>
                <c:pt idx="2490">
                  <c:v>988.42</c:v>
                </c:pt>
                <c:pt idx="2491">
                  <c:v>978.16</c:v>
                </c:pt>
                <c:pt idx="2492">
                  <c:v>932.6</c:v>
                </c:pt>
                <c:pt idx="2493">
                  <c:v>872.34</c:v>
                </c:pt>
                <c:pt idx="2494">
                  <c:v>815.8</c:v>
                </c:pt>
                <c:pt idx="2495">
                  <c:v>770</c:v>
                </c:pt>
                <c:pt idx="2496">
                  <c:v>734.09</c:v>
                </c:pt>
                <c:pt idx="2497">
                  <c:v>697.36</c:v>
                </c:pt>
                <c:pt idx="2498">
                  <c:v>691.75</c:v>
                </c:pt>
                <c:pt idx="2499">
                  <c:v>682.51</c:v>
                </c:pt>
                <c:pt idx="2500">
                  <c:v>684.45</c:v>
                </c:pt>
                <c:pt idx="2501">
                  <c:v>713.41</c:v>
                </c:pt>
                <c:pt idx="2502">
                  <c:v>735.03</c:v>
                </c:pt>
                <c:pt idx="2503">
                  <c:v>904.1</c:v>
                </c:pt>
                <c:pt idx="2504">
                  <c:v>1039.6099999999999</c:v>
                </c:pt>
                <c:pt idx="2505">
                  <c:v>1134.22</c:v>
                </c:pt>
                <c:pt idx="2506">
                  <c:v>1167.7</c:v>
                </c:pt>
                <c:pt idx="2507">
                  <c:v>1145.97</c:v>
                </c:pt>
                <c:pt idx="2508">
                  <c:v>1093.42</c:v>
                </c:pt>
                <c:pt idx="2509">
                  <c:v>1084.96</c:v>
                </c:pt>
                <c:pt idx="2510">
                  <c:v>1077.18</c:v>
                </c:pt>
                <c:pt idx="2511">
                  <c:v>1037.23</c:v>
                </c:pt>
                <c:pt idx="2512">
                  <c:v>958.56</c:v>
                </c:pt>
                <c:pt idx="2513">
                  <c:v>895.81</c:v>
                </c:pt>
                <c:pt idx="2514">
                  <c:v>953.17</c:v>
                </c:pt>
                <c:pt idx="2515">
                  <c:v>919.51</c:v>
                </c:pt>
                <c:pt idx="2516">
                  <c:v>887.54</c:v>
                </c:pt>
                <c:pt idx="2517">
                  <c:v>842.19</c:v>
                </c:pt>
                <c:pt idx="2518">
                  <c:v>796.36</c:v>
                </c:pt>
                <c:pt idx="2519">
                  <c:v>755.1</c:v>
                </c:pt>
                <c:pt idx="2520">
                  <c:v>719.64</c:v>
                </c:pt>
                <c:pt idx="2521">
                  <c:v>692.64</c:v>
                </c:pt>
                <c:pt idx="2522">
                  <c:v>674.84</c:v>
                </c:pt>
                <c:pt idx="2523">
                  <c:v>664.02</c:v>
                </c:pt>
                <c:pt idx="2524">
                  <c:v>655.83</c:v>
                </c:pt>
                <c:pt idx="2525">
                  <c:v>661.57</c:v>
                </c:pt>
                <c:pt idx="2526">
                  <c:v>665.28</c:v>
                </c:pt>
                <c:pt idx="2527">
                  <c:v>761.01</c:v>
                </c:pt>
                <c:pt idx="2528">
                  <c:v>865.01</c:v>
                </c:pt>
                <c:pt idx="2529">
                  <c:v>944.38</c:v>
                </c:pt>
                <c:pt idx="2530">
                  <c:v>982.48</c:v>
                </c:pt>
                <c:pt idx="2531">
                  <c:v>973.74</c:v>
                </c:pt>
                <c:pt idx="2532">
                  <c:v>949.15</c:v>
                </c:pt>
                <c:pt idx="2533">
                  <c:v>927.79</c:v>
                </c:pt>
                <c:pt idx="2534">
                  <c:v>916.48</c:v>
                </c:pt>
                <c:pt idx="2535">
                  <c:v>881.45</c:v>
                </c:pt>
                <c:pt idx="2536">
                  <c:v>849.13</c:v>
                </c:pt>
                <c:pt idx="2537">
                  <c:v>844.93</c:v>
                </c:pt>
                <c:pt idx="2538">
                  <c:v>915.34</c:v>
                </c:pt>
                <c:pt idx="2539">
                  <c:v>908.38</c:v>
                </c:pt>
                <c:pt idx="2540">
                  <c:v>872.84</c:v>
                </c:pt>
                <c:pt idx="2541">
                  <c:v>835.9</c:v>
                </c:pt>
                <c:pt idx="2542">
                  <c:v>804.7</c:v>
                </c:pt>
                <c:pt idx="2543">
                  <c:v>768.75</c:v>
                </c:pt>
                <c:pt idx="2544">
                  <c:v>726.26</c:v>
                </c:pt>
                <c:pt idx="2545">
                  <c:v>702.53</c:v>
                </c:pt>
                <c:pt idx="2546">
                  <c:v>688.76</c:v>
                </c:pt>
                <c:pt idx="2547">
                  <c:v>666.26</c:v>
                </c:pt>
                <c:pt idx="2548">
                  <c:v>650.70000000000005</c:v>
                </c:pt>
                <c:pt idx="2549">
                  <c:v>632.98</c:v>
                </c:pt>
                <c:pt idx="2550">
                  <c:v>614.85</c:v>
                </c:pt>
                <c:pt idx="2551">
                  <c:v>644.66</c:v>
                </c:pt>
                <c:pt idx="2552">
                  <c:v>679.54</c:v>
                </c:pt>
                <c:pt idx="2553">
                  <c:v>728.74</c:v>
                </c:pt>
                <c:pt idx="2554">
                  <c:v>775.25</c:v>
                </c:pt>
                <c:pt idx="2555">
                  <c:v>798.64</c:v>
                </c:pt>
                <c:pt idx="2556">
                  <c:v>809.29</c:v>
                </c:pt>
                <c:pt idx="2557">
                  <c:v>817.33</c:v>
                </c:pt>
                <c:pt idx="2558">
                  <c:v>801.32</c:v>
                </c:pt>
                <c:pt idx="2559">
                  <c:v>798.09</c:v>
                </c:pt>
                <c:pt idx="2560">
                  <c:v>773.28</c:v>
                </c:pt>
                <c:pt idx="2561">
                  <c:v>782.81</c:v>
                </c:pt>
                <c:pt idx="2562">
                  <c:v>869.78</c:v>
                </c:pt>
                <c:pt idx="2563">
                  <c:v>866.53</c:v>
                </c:pt>
                <c:pt idx="2564">
                  <c:v>856.14</c:v>
                </c:pt>
                <c:pt idx="2565">
                  <c:v>834.05</c:v>
                </c:pt>
                <c:pt idx="2566">
                  <c:v>790.6</c:v>
                </c:pt>
                <c:pt idx="2567">
                  <c:v>738.05</c:v>
                </c:pt>
                <c:pt idx="2568">
                  <c:v>696.29</c:v>
                </c:pt>
                <c:pt idx="2569">
                  <c:v>672.04</c:v>
                </c:pt>
                <c:pt idx="2570">
                  <c:v>660.65</c:v>
                </c:pt>
                <c:pt idx="2571">
                  <c:v>650</c:v>
                </c:pt>
                <c:pt idx="2572">
                  <c:v>657</c:v>
                </c:pt>
                <c:pt idx="2573">
                  <c:v>688.71</c:v>
                </c:pt>
                <c:pt idx="2574">
                  <c:v>713.12</c:v>
                </c:pt>
                <c:pt idx="2575">
                  <c:v>888.73</c:v>
                </c:pt>
                <c:pt idx="2576">
                  <c:v>1036.99</c:v>
                </c:pt>
                <c:pt idx="2577">
                  <c:v>1117.79</c:v>
                </c:pt>
                <c:pt idx="2578">
                  <c:v>1156.52</c:v>
                </c:pt>
                <c:pt idx="2579">
                  <c:v>1144.6500000000001</c:v>
                </c:pt>
                <c:pt idx="2580">
                  <c:v>1148.02</c:v>
                </c:pt>
                <c:pt idx="2581">
                  <c:v>1158.78</c:v>
                </c:pt>
                <c:pt idx="2582">
                  <c:v>1157.3</c:v>
                </c:pt>
                <c:pt idx="2583">
                  <c:v>1113.25</c:v>
                </c:pt>
                <c:pt idx="2584">
                  <c:v>1039.1099999999999</c:v>
                </c:pt>
                <c:pt idx="2585">
                  <c:v>938.26</c:v>
                </c:pt>
                <c:pt idx="2586">
                  <c:v>989.88</c:v>
                </c:pt>
                <c:pt idx="2587">
                  <c:v>977.92</c:v>
                </c:pt>
                <c:pt idx="2588">
                  <c:v>942.96</c:v>
                </c:pt>
                <c:pt idx="2589">
                  <c:v>893.12</c:v>
                </c:pt>
                <c:pt idx="2590">
                  <c:v>840.85</c:v>
                </c:pt>
                <c:pt idx="2591">
                  <c:v>785.58</c:v>
                </c:pt>
                <c:pt idx="2592">
                  <c:v>752</c:v>
                </c:pt>
                <c:pt idx="2593">
                  <c:v>723.83</c:v>
                </c:pt>
                <c:pt idx="2594">
                  <c:v>707.65</c:v>
                </c:pt>
                <c:pt idx="2595">
                  <c:v>692.65</c:v>
                </c:pt>
                <c:pt idx="2596">
                  <c:v>703.56</c:v>
                </c:pt>
                <c:pt idx="2597">
                  <c:v>727.11</c:v>
                </c:pt>
                <c:pt idx="2598">
                  <c:v>746.51</c:v>
                </c:pt>
                <c:pt idx="2599">
                  <c:v>928</c:v>
                </c:pt>
                <c:pt idx="2600">
                  <c:v>1060.69</c:v>
                </c:pt>
                <c:pt idx="2601">
                  <c:v>1133.6300000000001</c:v>
                </c:pt>
                <c:pt idx="2602">
                  <c:v>1152.3800000000001</c:v>
                </c:pt>
                <c:pt idx="2603">
                  <c:v>1145.76</c:v>
                </c:pt>
                <c:pt idx="2604">
                  <c:v>1143.6500000000001</c:v>
                </c:pt>
                <c:pt idx="2605">
                  <c:v>1147.96</c:v>
                </c:pt>
                <c:pt idx="2606">
                  <c:v>1133.22</c:v>
                </c:pt>
                <c:pt idx="2607">
                  <c:v>1091.96</c:v>
                </c:pt>
                <c:pt idx="2608">
                  <c:v>1029.25</c:v>
                </c:pt>
                <c:pt idx="2609">
                  <c:v>939.08</c:v>
                </c:pt>
                <c:pt idx="2610">
                  <c:v>984.54</c:v>
                </c:pt>
                <c:pt idx="2611">
                  <c:v>959.75</c:v>
                </c:pt>
                <c:pt idx="2612">
                  <c:v>921.85</c:v>
                </c:pt>
                <c:pt idx="2613">
                  <c:v>871.28</c:v>
                </c:pt>
                <c:pt idx="2614">
                  <c:v>814.49</c:v>
                </c:pt>
                <c:pt idx="2615">
                  <c:v>760.02</c:v>
                </c:pt>
                <c:pt idx="2616">
                  <c:v>717.93</c:v>
                </c:pt>
                <c:pt idx="2617">
                  <c:v>690.6</c:v>
                </c:pt>
                <c:pt idx="2618">
                  <c:v>677.82</c:v>
                </c:pt>
                <c:pt idx="2619">
                  <c:v>665.55</c:v>
                </c:pt>
                <c:pt idx="2620">
                  <c:v>673.72</c:v>
                </c:pt>
                <c:pt idx="2621">
                  <c:v>693.52</c:v>
                </c:pt>
                <c:pt idx="2622">
                  <c:v>720.95</c:v>
                </c:pt>
                <c:pt idx="2623">
                  <c:v>900.1</c:v>
                </c:pt>
                <c:pt idx="2624">
                  <c:v>1042.06</c:v>
                </c:pt>
                <c:pt idx="2625">
                  <c:v>1118.1500000000001</c:v>
                </c:pt>
                <c:pt idx="2626">
                  <c:v>1159.6500000000001</c:v>
                </c:pt>
                <c:pt idx="2627">
                  <c:v>1172.5</c:v>
                </c:pt>
                <c:pt idx="2628">
                  <c:v>1173.1099999999999</c:v>
                </c:pt>
                <c:pt idx="2629">
                  <c:v>1182.05</c:v>
                </c:pt>
                <c:pt idx="2630">
                  <c:v>1178.49</c:v>
                </c:pt>
                <c:pt idx="2631">
                  <c:v>1135.1300000000001</c:v>
                </c:pt>
                <c:pt idx="2632">
                  <c:v>1050.7</c:v>
                </c:pt>
                <c:pt idx="2633">
                  <c:v>956.37</c:v>
                </c:pt>
                <c:pt idx="2634">
                  <c:v>1014.28</c:v>
                </c:pt>
                <c:pt idx="2635">
                  <c:v>990.55</c:v>
                </c:pt>
                <c:pt idx="2636">
                  <c:v>939.02</c:v>
                </c:pt>
                <c:pt idx="2637">
                  <c:v>887.95</c:v>
                </c:pt>
                <c:pt idx="2638">
                  <c:v>825.68</c:v>
                </c:pt>
                <c:pt idx="2639">
                  <c:v>772.11</c:v>
                </c:pt>
                <c:pt idx="2640">
                  <c:v>734.03</c:v>
                </c:pt>
                <c:pt idx="2641">
                  <c:v>713.15</c:v>
                </c:pt>
                <c:pt idx="2642">
                  <c:v>695.49</c:v>
                </c:pt>
                <c:pt idx="2643">
                  <c:v>685.46</c:v>
                </c:pt>
                <c:pt idx="2644">
                  <c:v>687.23</c:v>
                </c:pt>
                <c:pt idx="2645">
                  <c:v>702.9</c:v>
                </c:pt>
                <c:pt idx="2646">
                  <c:v>741.03</c:v>
                </c:pt>
                <c:pt idx="2647">
                  <c:v>906.25</c:v>
                </c:pt>
                <c:pt idx="2648">
                  <c:v>1051.01</c:v>
                </c:pt>
                <c:pt idx="2649">
                  <c:v>1136.6500000000001</c:v>
                </c:pt>
                <c:pt idx="2650">
                  <c:v>1165.95</c:v>
                </c:pt>
                <c:pt idx="2651">
                  <c:v>1155.1600000000001</c:v>
                </c:pt>
                <c:pt idx="2652">
                  <c:v>1132.3800000000001</c:v>
                </c:pt>
                <c:pt idx="2653">
                  <c:v>1157.6600000000001</c:v>
                </c:pt>
                <c:pt idx="2654">
                  <c:v>1160.74</c:v>
                </c:pt>
                <c:pt idx="2655">
                  <c:v>1131.6500000000001</c:v>
                </c:pt>
                <c:pt idx="2656">
                  <c:v>1058.5999999999999</c:v>
                </c:pt>
                <c:pt idx="2657">
                  <c:v>970.76</c:v>
                </c:pt>
                <c:pt idx="2658">
                  <c:v>1017.97</c:v>
                </c:pt>
                <c:pt idx="2659">
                  <c:v>1003.75</c:v>
                </c:pt>
                <c:pt idx="2660">
                  <c:v>967.51</c:v>
                </c:pt>
                <c:pt idx="2661">
                  <c:v>925.93</c:v>
                </c:pt>
                <c:pt idx="2662">
                  <c:v>866.49</c:v>
                </c:pt>
                <c:pt idx="2663">
                  <c:v>812.92</c:v>
                </c:pt>
                <c:pt idx="2664">
                  <c:v>763.92</c:v>
                </c:pt>
                <c:pt idx="2665">
                  <c:v>733.7</c:v>
                </c:pt>
                <c:pt idx="2666">
                  <c:v>722.21</c:v>
                </c:pt>
                <c:pt idx="2667">
                  <c:v>712.33</c:v>
                </c:pt>
                <c:pt idx="2668">
                  <c:v>713.67</c:v>
                </c:pt>
                <c:pt idx="2669">
                  <c:v>723.75</c:v>
                </c:pt>
                <c:pt idx="2670">
                  <c:v>765.22</c:v>
                </c:pt>
                <c:pt idx="2671">
                  <c:v>945.48</c:v>
                </c:pt>
                <c:pt idx="2672">
                  <c:v>1058.29</c:v>
                </c:pt>
                <c:pt idx="2673">
                  <c:v>1146.3599999999999</c:v>
                </c:pt>
                <c:pt idx="2674">
                  <c:v>1197.4000000000001</c:v>
                </c:pt>
                <c:pt idx="2675">
                  <c:v>1195</c:v>
                </c:pt>
                <c:pt idx="2676">
                  <c:v>1175.6600000000001</c:v>
                </c:pt>
                <c:pt idx="2677">
                  <c:v>1194.95</c:v>
                </c:pt>
                <c:pt idx="2678">
                  <c:v>1199.24</c:v>
                </c:pt>
                <c:pt idx="2679">
                  <c:v>1142.23</c:v>
                </c:pt>
                <c:pt idx="2680">
                  <c:v>1057.55</c:v>
                </c:pt>
                <c:pt idx="2681">
                  <c:v>980.36</c:v>
                </c:pt>
                <c:pt idx="2682">
                  <c:v>1001.43</c:v>
                </c:pt>
                <c:pt idx="2683">
                  <c:v>1003.31</c:v>
                </c:pt>
                <c:pt idx="2684">
                  <c:v>958.23</c:v>
                </c:pt>
                <c:pt idx="2685">
                  <c:v>914.35</c:v>
                </c:pt>
                <c:pt idx="2686">
                  <c:v>868.32</c:v>
                </c:pt>
                <c:pt idx="2687">
                  <c:v>826.05</c:v>
                </c:pt>
                <c:pt idx="2688">
                  <c:v>788.65</c:v>
                </c:pt>
                <c:pt idx="2689">
                  <c:v>760.24</c:v>
                </c:pt>
                <c:pt idx="2690">
                  <c:v>731.45</c:v>
                </c:pt>
                <c:pt idx="2691">
                  <c:v>721.13</c:v>
                </c:pt>
                <c:pt idx="2692">
                  <c:v>716.82</c:v>
                </c:pt>
                <c:pt idx="2693">
                  <c:v>712.16</c:v>
                </c:pt>
                <c:pt idx="2694">
                  <c:v>715.67</c:v>
                </c:pt>
                <c:pt idx="2695">
                  <c:v>809.91</c:v>
                </c:pt>
                <c:pt idx="2696">
                  <c:v>921.7</c:v>
                </c:pt>
                <c:pt idx="2697">
                  <c:v>994.1</c:v>
                </c:pt>
                <c:pt idx="2698">
                  <c:v>1023.29</c:v>
                </c:pt>
                <c:pt idx="2699">
                  <c:v>1017.82</c:v>
                </c:pt>
                <c:pt idx="2700">
                  <c:v>983.24</c:v>
                </c:pt>
                <c:pt idx="2701">
                  <c:v>967.95</c:v>
                </c:pt>
                <c:pt idx="2702">
                  <c:v>942.29</c:v>
                </c:pt>
                <c:pt idx="2703">
                  <c:v>919.08</c:v>
                </c:pt>
                <c:pt idx="2704">
                  <c:v>885.82</c:v>
                </c:pt>
                <c:pt idx="2705">
                  <c:v>862.52</c:v>
                </c:pt>
                <c:pt idx="2706">
                  <c:v>944.07</c:v>
                </c:pt>
                <c:pt idx="2707">
                  <c:v>924.06</c:v>
                </c:pt>
                <c:pt idx="2708">
                  <c:v>874.47</c:v>
                </c:pt>
                <c:pt idx="2709">
                  <c:v>838.45</c:v>
                </c:pt>
                <c:pt idx="2710">
                  <c:v>795.15</c:v>
                </c:pt>
                <c:pt idx="2711">
                  <c:v>752.61</c:v>
                </c:pt>
                <c:pt idx="2712">
                  <c:v>718.58</c:v>
                </c:pt>
                <c:pt idx="2713">
                  <c:v>695.69</c:v>
                </c:pt>
                <c:pt idx="2714">
                  <c:v>690.14</c:v>
                </c:pt>
                <c:pt idx="2715">
                  <c:v>677.08</c:v>
                </c:pt>
                <c:pt idx="2716">
                  <c:v>674.78</c:v>
                </c:pt>
                <c:pt idx="2717">
                  <c:v>660.38</c:v>
                </c:pt>
                <c:pt idx="2718">
                  <c:v>638.82000000000005</c:v>
                </c:pt>
                <c:pt idx="2719">
                  <c:v>671.94</c:v>
                </c:pt>
                <c:pt idx="2720">
                  <c:v>706.8</c:v>
                </c:pt>
                <c:pt idx="2721">
                  <c:v>738.86</c:v>
                </c:pt>
                <c:pt idx="2722">
                  <c:v>780.14</c:v>
                </c:pt>
                <c:pt idx="2723">
                  <c:v>801.09</c:v>
                </c:pt>
                <c:pt idx="2724">
                  <c:v>816.19</c:v>
                </c:pt>
                <c:pt idx="2725">
                  <c:v>803.61</c:v>
                </c:pt>
                <c:pt idx="2726">
                  <c:v>768.58</c:v>
                </c:pt>
                <c:pt idx="2727">
                  <c:v>754.19</c:v>
                </c:pt>
                <c:pt idx="2728">
                  <c:v>768.55</c:v>
                </c:pt>
                <c:pt idx="2729">
                  <c:v>787.39</c:v>
                </c:pt>
                <c:pt idx="2730">
                  <c:v>825.35</c:v>
                </c:pt>
                <c:pt idx="2731">
                  <c:v>810.39</c:v>
                </c:pt>
                <c:pt idx="2732">
                  <c:v>786.78</c:v>
                </c:pt>
                <c:pt idx="2733">
                  <c:v>751.06</c:v>
                </c:pt>
                <c:pt idx="2734">
                  <c:v>700.19</c:v>
                </c:pt>
                <c:pt idx="2735">
                  <c:v>665.81</c:v>
                </c:pt>
                <c:pt idx="2736">
                  <c:v>637.23</c:v>
                </c:pt>
                <c:pt idx="2737">
                  <c:v>618.94000000000005</c:v>
                </c:pt>
                <c:pt idx="2738">
                  <c:v>608.47</c:v>
                </c:pt>
                <c:pt idx="2739">
                  <c:v>607.49</c:v>
                </c:pt>
                <c:pt idx="2740">
                  <c:v>623.1</c:v>
                </c:pt>
                <c:pt idx="2741">
                  <c:v>664.59</c:v>
                </c:pt>
                <c:pt idx="2742">
                  <c:v>693.34</c:v>
                </c:pt>
                <c:pt idx="2743">
                  <c:v>852.75</c:v>
                </c:pt>
                <c:pt idx="2744">
                  <c:v>985.4</c:v>
                </c:pt>
                <c:pt idx="2745">
                  <c:v>1077.74</c:v>
                </c:pt>
                <c:pt idx="2746">
                  <c:v>1112.95</c:v>
                </c:pt>
                <c:pt idx="2747">
                  <c:v>1111.45</c:v>
                </c:pt>
                <c:pt idx="2748">
                  <c:v>1115.19</c:v>
                </c:pt>
                <c:pt idx="2749">
                  <c:v>1115.49</c:v>
                </c:pt>
                <c:pt idx="2750">
                  <c:v>1090.45</c:v>
                </c:pt>
                <c:pt idx="2751">
                  <c:v>1055.76</c:v>
                </c:pt>
                <c:pt idx="2752">
                  <c:v>962.83</c:v>
                </c:pt>
                <c:pt idx="2753">
                  <c:v>885.68</c:v>
                </c:pt>
                <c:pt idx="2754">
                  <c:v>949.53</c:v>
                </c:pt>
                <c:pt idx="2755">
                  <c:v>920.25</c:v>
                </c:pt>
                <c:pt idx="2756">
                  <c:v>886.43</c:v>
                </c:pt>
                <c:pt idx="2757">
                  <c:v>845.65</c:v>
                </c:pt>
                <c:pt idx="2758">
                  <c:v>790.86</c:v>
                </c:pt>
                <c:pt idx="2759">
                  <c:v>736.15</c:v>
                </c:pt>
                <c:pt idx="2760">
                  <c:v>704.83</c:v>
                </c:pt>
                <c:pt idx="2761">
                  <c:v>678.34</c:v>
                </c:pt>
                <c:pt idx="2762">
                  <c:v>651.70000000000005</c:v>
                </c:pt>
                <c:pt idx="2763">
                  <c:v>653.32000000000005</c:v>
                </c:pt>
                <c:pt idx="2764">
                  <c:v>664.14</c:v>
                </c:pt>
                <c:pt idx="2765">
                  <c:v>688.4</c:v>
                </c:pt>
                <c:pt idx="2766">
                  <c:v>711.18</c:v>
                </c:pt>
                <c:pt idx="2767">
                  <c:v>900.25</c:v>
                </c:pt>
                <c:pt idx="2768">
                  <c:v>1033.69</c:v>
                </c:pt>
                <c:pt idx="2769">
                  <c:v>1109.6400000000001</c:v>
                </c:pt>
                <c:pt idx="2770">
                  <c:v>1141.56</c:v>
                </c:pt>
                <c:pt idx="2771">
                  <c:v>1139.26</c:v>
                </c:pt>
                <c:pt idx="2772">
                  <c:v>1140.07</c:v>
                </c:pt>
                <c:pt idx="2773">
                  <c:v>1155.3699999999999</c:v>
                </c:pt>
                <c:pt idx="2774">
                  <c:v>1155.3900000000001</c:v>
                </c:pt>
                <c:pt idx="2775">
                  <c:v>1088.1099999999999</c:v>
                </c:pt>
                <c:pt idx="2776">
                  <c:v>1024.4100000000001</c:v>
                </c:pt>
                <c:pt idx="2777">
                  <c:v>942.29</c:v>
                </c:pt>
                <c:pt idx="2778">
                  <c:v>984.82</c:v>
                </c:pt>
                <c:pt idx="2779">
                  <c:v>958.95</c:v>
                </c:pt>
                <c:pt idx="2780">
                  <c:v>927.12</c:v>
                </c:pt>
                <c:pt idx="2781">
                  <c:v>872.28</c:v>
                </c:pt>
                <c:pt idx="2782">
                  <c:v>813.2</c:v>
                </c:pt>
                <c:pt idx="2783">
                  <c:v>760.58</c:v>
                </c:pt>
                <c:pt idx="2784">
                  <c:v>718.56</c:v>
                </c:pt>
                <c:pt idx="2785">
                  <c:v>703.66</c:v>
                </c:pt>
                <c:pt idx="2786">
                  <c:v>688.3</c:v>
                </c:pt>
                <c:pt idx="2787">
                  <c:v>674.98</c:v>
                </c:pt>
                <c:pt idx="2788">
                  <c:v>674.39</c:v>
                </c:pt>
                <c:pt idx="2789">
                  <c:v>699.53</c:v>
                </c:pt>
                <c:pt idx="2790">
                  <c:v>725.21</c:v>
                </c:pt>
                <c:pt idx="2791">
                  <c:v>906.25</c:v>
                </c:pt>
                <c:pt idx="2792">
                  <c:v>1038.73</c:v>
                </c:pt>
                <c:pt idx="2793">
                  <c:v>1088.05</c:v>
                </c:pt>
                <c:pt idx="2794">
                  <c:v>1126.67</c:v>
                </c:pt>
                <c:pt idx="2795">
                  <c:v>1150.6500000000001</c:v>
                </c:pt>
                <c:pt idx="2796">
                  <c:v>1160.75</c:v>
                </c:pt>
                <c:pt idx="2797">
                  <c:v>1179.5</c:v>
                </c:pt>
                <c:pt idx="2798">
                  <c:v>1173.08</c:v>
                </c:pt>
                <c:pt idx="2799">
                  <c:v>1112.06</c:v>
                </c:pt>
                <c:pt idx="2800">
                  <c:v>1027.1600000000001</c:v>
                </c:pt>
                <c:pt idx="2801">
                  <c:v>949.54</c:v>
                </c:pt>
                <c:pt idx="2802">
                  <c:v>988.44</c:v>
                </c:pt>
                <c:pt idx="2803">
                  <c:v>957.86</c:v>
                </c:pt>
                <c:pt idx="2804">
                  <c:v>898.63</c:v>
                </c:pt>
                <c:pt idx="2805">
                  <c:v>850.23</c:v>
                </c:pt>
                <c:pt idx="2806">
                  <c:v>797.49</c:v>
                </c:pt>
                <c:pt idx="2807">
                  <c:v>745.04</c:v>
                </c:pt>
                <c:pt idx="2808">
                  <c:v>707.87</c:v>
                </c:pt>
                <c:pt idx="2809">
                  <c:v>679.63</c:v>
                </c:pt>
                <c:pt idx="2810">
                  <c:v>667.05</c:v>
                </c:pt>
                <c:pt idx="2811">
                  <c:v>658.41</c:v>
                </c:pt>
                <c:pt idx="2812">
                  <c:v>668.5</c:v>
                </c:pt>
                <c:pt idx="2813">
                  <c:v>691.79</c:v>
                </c:pt>
                <c:pt idx="2814">
                  <c:v>717.89</c:v>
                </c:pt>
                <c:pt idx="2815">
                  <c:v>842.86</c:v>
                </c:pt>
                <c:pt idx="2816">
                  <c:v>963.77</c:v>
                </c:pt>
                <c:pt idx="2817">
                  <c:v>1044.03</c:v>
                </c:pt>
                <c:pt idx="2818">
                  <c:v>1063.1500000000001</c:v>
                </c:pt>
                <c:pt idx="2819">
                  <c:v>1037.1300000000001</c:v>
                </c:pt>
                <c:pt idx="2820">
                  <c:v>1043.95</c:v>
                </c:pt>
                <c:pt idx="2821">
                  <c:v>1051.18</c:v>
                </c:pt>
                <c:pt idx="2822">
                  <c:v>1043.9000000000001</c:v>
                </c:pt>
                <c:pt idx="2823">
                  <c:v>1004.08</c:v>
                </c:pt>
                <c:pt idx="2824">
                  <c:v>952.59</c:v>
                </c:pt>
                <c:pt idx="2825">
                  <c:v>890.25</c:v>
                </c:pt>
                <c:pt idx="2826">
                  <c:v>922.99</c:v>
                </c:pt>
                <c:pt idx="2827">
                  <c:v>898.1</c:v>
                </c:pt>
                <c:pt idx="2828">
                  <c:v>862.82</c:v>
                </c:pt>
                <c:pt idx="2829">
                  <c:v>833.23</c:v>
                </c:pt>
                <c:pt idx="2830">
                  <c:v>779.9</c:v>
                </c:pt>
                <c:pt idx="2831">
                  <c:v>721.96</c:v>
                </c:pt>
                <c:pt idx="2832">
                  <c:v>685.57</c:v>
                </c:pt>
                <c:pt idx="2833">
                  <c:v>666.29</c:v>
                </c:pt>
                <c:pt idx="2834">
                  <c:v>654.83000000000004</c:v>
                </c:pt>
                <c:pt idx="2835">
                  <c:v>646.07000000000005</c:v>
                </c:pt>
                <c:pt idx="2836">
                  <c:v>660.73</c:v>
                </c:pt>
                <c:pt idx="2837">
                  <c:v>686.22</c:v>
                </c:pt>
                <c:pt idx="2838">
                  <c:v>702.13</c:v>
                </c:pt>
                <c:pt idx="2839">
                  <c:v>875.55</c:v>
                </c:pt>
                <c:pt idx="2840">
                  <c:v>1005.64</c:v>
                </c:pt>
                <c:pt idx="2841">
                  <c:v>1090.1500000000001</c:v>
                </c:pt>
                <c:pt idx="2842">
                  <c:v>1124.0899999999999</c:v>
                </c:pt>
                <c:pt idx="2843">
                  <c:v>1114.04</c:v>
                </c:pt>
                <c:pt idx="2844">
                  <c:v>1118.55</c:v>
                </c:pt>
                <c:pt idx="2845">
                  <c:v>1127.6600000000001</c:v>
                </c:pt>
                <c:pt idx="2846">
                  <c:v>1116.8399999999999</c:v>
                </c:pt>
                <c:pt idx="2847">
                  <c:v>1043.1199999999999</c:v>
                </c:pt>
                <c:pt idx="2848">
                  <c:v>969.13</c:v>
                </c:pt>
                <c:pt idx="2849">
                  <c:v>895.08</c:v>
                </c:pt>
                <c:pt idx="2850">
                  <c:v>944.49</c:v>
                </c:pt>
                <c:pt idx="2851">
                  <c:v>926.69</c:v>
                </c:pt>
                <c:pt idx="2852">
                  <c:v>884.58</c:v>
                </c:pt>
                <c:pt idx="2853">
                  <c:v>838.74</c:v>
                </c:pt>
                <c:pt idx="2854">
                  <c:v>801.05</c:v>
                </c:pt>
                <c:pt idx="2855">
                  <c:v>754.52</c:v>
                </c:pt>
                <c:pt idx="2856">
                  <c:v>722.27</c:v>
                </c:pt>
                <c:pt idx="2857">
                  <c:v>692.88</c:v>
                </c:pt>
                <c:pt idx="2858">
                  <c:v>669.46</c:v>
                </c:pt>
                <c:pt idx="2859">
                  <c:v>656.26</c:v>
                </c:pt>
                <c:pt idx="2860">
                  <c:v>651.5</c:v>
                </c:pt>
                <c:pt idx="2861">
                  <c:v>625.12</c:v>
                </c:pt>
                <c:pt idx="2862">
                  <c:v>620.62</c:v>
                </c:pt>
                <c:pt idx="2863">
                  <c:v>660.92</c:v>
                </c:pt>
                <c:pt idx="2864">
                  <c:v>715.02</c:v>
                </c:pt>
                <c:pt idx="2865">
                  <c:v>768.16</c:v>
                </c:pt>
                <c:pt idx="2866">
                  <c:v>807.7</c:v>
                </c:pt>
                <c:pt idx="2867">
                  <c:v>802.52</c:v>
                </c:pt>
                <c:pt idx="2868">
                  <c:v>818.76</c:v>
                </c:pt>
                <c:pt idx="2869">
                  <c:v>817.01</c:v>
                </c:pt>
                <c:pt idx="2870">
                  <c:v>811.36</c:v>
                </c:pt>
                <c:pt idx="2871">
                  <c:v>800.03</c:v>
                </c:pt>
                <c:pt idx="2872">
                  <c:v>779.71</c:v>
                </c:pt>
                <c:pt idx="2873">
                  <c:v>782.79</c:v>
                </c:pt>
                <c:pt idx="2874">
                  <c:v>851.58</c:v>
                </c:pt>
                <c:pt idx="2875">
                  <c:v>851.66</c:v>
                </c:pt>
                <c:pt idx="2876">
                  <c:v>829.05</c:v>
                </c:pt>
                <c:pt idx="2877">
                  <c:v>812.78</c:v>
                </c:pt>
                <c:pt idx="2878">
                  <c:v>777.57</c:v>
                </c:pt>
                <c:pt idx="2879">
                  <c:v>737.38</c:v>
                </c:pt>
                <c:pt idx="2880">
                  <c:v>701.89</c:v>
                </c:pt>
                <c:pt idx="2881">
                  <c:v>679.77</c:v>
                </c:pt>
                <c:pt idx="2882">
                  <c:v>670.39</c:v>
                </c:pt>
                <c:pt idx="2883">
                  <c:v>653.67999999999995</c:v>
                </c:pt>
                <c:pt idx="2884">
                  <c:v>639.67999999999995</c:v>
                </c:pt>
                <c:pt idx="2885">
                  <c:v>623.33000000000004</c:v>
                </c:pt>
                <c:pt idx="2886">
                  <c:v>603.91</c:v>
                </c:pt>
                <c:pt idx="2887">
                  <c:v>645.5</c:v>
                </c:pt>
                <c:pt idx="2888">
                  <c:v>684.88</c:v>
                </c:pt>
                <c:pt idx="2889">
                  <c:v>720.32</c:v>
                </c:pt>
                <c:pt idx="2890">
                  <c:v>761.36</c:v>
                </c:pt>
                <c:pt idx="2891">
                  <c:v>773.31</c:v>
                </c:pt>
                <c:pt idx="2892">
                  <c:v>785.74</c:v>
                </c:pt>
                <c:pt idx="2893">
                  <c:v>780.06</c:v>
                </c:pt>
                <c:pt idx="2894">
                  <c:v>771.1</c:v>
                </c:pt>
                <c:pt idx="2895">
                  <c:v>754.32</c:v>
                </c:pt>
                <c:pt idx="2896">
                  <c:v>753.35</c:v>
                </c:pt>
                <c:pt idx="2897">
                  <c:v>756.39</c:v>
                </c:pt>
                <c:pt idx="2898">
                  <c:v>843.4</c:v>
                </c:pt>
                <c:pt idx="2899">
                  <c:v>835.18</c:v>
                </c:pt>
                <c:pt idx="2900">
                  <c:v>829.71</c:v>
                </c:pt>
                <c:pt idx="2901">
                  <c:v>813.34</c:v>
                </c:pt>
                <c:pt idx="2902">
                  <c:v>760.21</c:v>
                </c:pt>
                <c:pt idx="2903">
                  <c:v>725.74</c:v>
                </c:pt>
                <c:pt idx="2904">
                  <c:v>691.24</c:v>
                </c:pt>
                <c:pt idx="2905">
                  <c:v>662.63</c:v>
                </c:pt>
                <c:pt idx="2906">
                  <c:v>645.19000000000005</c:v>
                </c:pt>
                <c:pt idx="2907">
                  <c:v>637.01</c:v>
                </c:pt>
                <c:pt idx="2908">
                  <c:v>648.82000000000005</c:v>
                </c:pt>
                <c:pt idx="2909">
                  <c:v>661.4</c:v>
                </c:pt>
                <c:pt idx="2910">
                  <c:v>691.16</c:v>
                </c:pt>
                <c:pt idx="2911">
                  <c:v>873.23</c:v>
                </c:pt>
                <c:pt idx="2912">
                  <c:v>1008.24</c:v>
                </c:pt>
                <c:pt idx="2913">
                  <c:v>1105.29</c:v>
                </c:pt>
                <c:pt idx="2914">
                  <c:v>1120.3699999999999</c:v>
                </c:pt>
                <c:pt idx="2915">
                  <c:v>1123.06</c:v>
                </c:pt>
                <c:pt idx="2916">
                  <c:v>1109.18</c:v>
                </c:pt>
                <c:pt idx="2917">
                  <c:v>1108.42</c:v>
                </c:pt>
                <c:pt idx="2918">
                  <c:v>1060.96</c:v>
                </c:pt>
                <c:pt idx="2919">
                  <c:v>1018.39</c:v>
                </c:pt>
                <c:pt idx="2920">
                  <c:v>960.67</c:v>
                </c:pt>
                <c:pt idx="2921">
                  <c:v>885.57</c:v>
                </c:pt>
                <c:pt idx="2922">
                  <c:v>910.5</c:v>
                </c:pt>
                <c:pt idx="2923">
                  <c:v>882.65</c:v>
                </c:pt>
                <c:pt idx="2924">
                  <c:v>836.33</c:v>
                </c:pt>
                <c:pt idx="2925">
                  <c:v>798.55</c:v>
                </c:pt>
                <c:pt idx="2926">
                  <c:v>736.58</c:v>
                </c:pt>
                <c:pt idx="2927">
                  <c:v>689.54</c:v>
                </c:pt>
                <c:pt idx="2928">
                  <c:v>659.7</c:v>
                </c:pt>
                <c:pt idx="2929">
                  <c:v>632.17999999999995</c:v>
                </c:pt>
                <c:pt idx="2930">
                  <c:v>614.37</c:v>
                </c:pt>
                <c:pt idx="2931">
                  <c:v>607</c:v>
                </c:pt>
                <c:pt idx="2932">
                  <c:v>617.39</c:v>
                </c:pt>
                <c:pt idx="2933">
                  <c:v>643.02</c:v>
                </c:pt>
                <c:pt idx="2934">
                  <c:v>674.82</c:v>
                </c:pt>
                <c:pt idx="2935">
                  <c:v>845.87</c:v>
                </c:pt>
                <c:pt idx="2936">
                  <c:v>978.96</c:v>
                </c:pt>
                <c:pt idx="2937">
                  <c:v>1042.75</c:v>
                </c:pt>
                <c:pt idx="2938">
                  <c:v>1070.49</c:v>
                </c:pt>
                <c:pt idx="2939">
                  <c:v>1058.6300000000001</c:v>
                </c:pt>
                <c:pt idx="2940">
                  <c:v>1071.27</c:v>
                </c:pt>
                <c:pt idx="2941">
                  <c:v>1103.26</c:v>
                </c:pt>
                <c:pt idx="2942">
                  <c:v>1100.2</c:v>
                </c:pt>
                <c:pt idx="2943">
                  <c:v>1056.99</c:v>
                </c:pt>
                <c:pt idx="2944">
                  <c:v>983.23</c:v>
                </c:pt>
                <c:pt idx="2945">
                  <c:v>898.22</c:v>
                </c:pt>
                <c:pt idx="2946">
                  <c:v>949.65</c:v>
                </c:pt>
                <c:pt idx="2947">
                  <c:v>932.75</c:v>
                </c:pt>
                <c:pt idx="2948">
                  <c:v>892.97</c:v>
                </c:pt>
                <c:pt idx="2949">
                  <c:v>847.7</c:v>
                </c:pt>
                <c:pt idx="2950">
                  <c:v>792.08</c:v>
                </c:pt>
                <c:pt idx="2951">
                  <c:v>730.94</c:v>
                </c:pt>
                <c:pt idx="2952">
                  <c:v>690.98</c:v>
                </c:pt>
                <c:pt idx="2953">
                  <c:v>668.13</c:v>
                </c:pt>
                <c:pt idx="2954">
                  <c:v>649.47</c:v>
                </c:pt>
                <c:pt idx="2955">
                  <c:v>638.05999999999995</c:v>
                </c:pt>
                <c:pt idx="2956">
                  <c:v>645.04999999999995</c:v>
                </c:pt>
                <c:pt idx="2957">
                  <c:v>652.46</c:v>
                </c:pt>
                <c:pt idx="2958">
                  <c:v>692.77</c:v>
                </c:pt>
                <c:pt idx="2959">
                  <c:v>863.72</c:v>
                </c:pt>
                <c:pt idx="2960">
                  <c:v>990.16</c:v>
                </c:pt>
                <c:pt idx="2961">
                  <c:v>1069.3399999999999</c:v>
                </c:pt>
                <c:pt idx="2962">
                  <c:v>1115.1500000000001</c:v>
                </c:pt>
                <c:pt idx="2963">
                  <c:v>1119.9100000000001</c:v>
                </c:pt>
                <c:pt idx="2964">
                  <c:v>1121.6500000000001</c:v>
                </c:pt>
                <c:pt idx="2965">
                  <c:v>1137.77</c:v>
                </c:pt>
                <c:pt idx="2966">
                  <c:v>1136.8</c:v>
                </c:pt>
                <c:pt idx="2967">
                  <c:v>1085.99</c:v>
                </c:pt>
                <c:pt idx="2968">
                  <c:v>996.71</c:v>
                </c:pt>
                <c:pt idx="2969">
                  <c:v>906.38</c:v>
                </c:pt>
                <c:pt idx="2970">
                  <c:v>965.97</c:v>
                </c:pt>
                <c:pt idx="2971">
                  <c:v>934.12</c:v>
                </c:pt>
                <c:pt idx="2972">
                  <c:v>894.03</c:v>
                </c:pt>
                <c:pt idx="2973">
                  <c:v>851.63</c:v>
                </c:pt>
                <c:pt idx="2974">
                  <c:v>789.96</c:v>
                </c:pt>
                <c:pt idx="2975">
                  <c:v>727.05</c:v>
                </c:pt>
                <c:pt idx="2976">
                  <c:v>696.71</c:v>
                </c:pt>
                <c:pt idx="2977">
                  <c:v>668.04</c:v>
                </c:pt>
                <c:pt idx="2978">
                  <c:v>645.19000000000005</c:v>
                </c:pt>
                <c:pt idx="2979">
                  <c:v>641.27</c:v>
                </c:pt>
                <c:pt idx="2980">
                  <c:v>642.08000000000004</c:v>
                </c:pt>
                <c:pt idx="2981">
                  <c:v>666.29</c:v>
                </c:pt>
                <c:pt idx="2982">
                  <c:v>692.78</c:v>
                </c:pt>
                <c:pt idx="2983">
                  <c:v>871.43</c:v>
                </c:pt>
                <c:pt idx="2984">
                  <c:v>1008.87</c:v>
                </c:pt>
                <c:pt idx="2985">
                  <c:v>1090.8599999999999</c:v>
                </c:pt>
                <c:pt idx="2986">
                  <c:v>1126.1500000000001</c:v>
                </c:pt>
                <c:pt idx="2987">
                  <c:v>1130.58</c:v>
                </c:pt>
                <c:pt idx="2988">
                  <c:v>1134.98</c:v>
                </c:pt>
                <c:pt idx="2989">
                  <c:v>1155.67</c:v>
                </c:pt>
                <c:pt idx="2990">
                  <c:v>1139.3399999999999</c:v>
                </c:pt>
                <c:pt idx="2991">
                  <c:v>1093.79</c:v>
                </c:pt>
                <c:pt idx="2992">
                  <c:v>995.03</c:v>
                </c:pt>
                <c:pt idx="2993">
                  <c:v>900.93</c:v>
                </c:pt>
                <c:pt idx="2994">
                  <c:v>958.15</c:v>
                </c:pt>
                <c:pt idx="2995">
                  <c:v>939.76</c:v>
                </c:pt>
                <c:pt idx="2996">
                  <c:v>916.04</c:v>
                </c:pt>
                <c:pt idx="2997">
                  <c:v>850.49</c:v>
                </c:pt>
                <c:pt idx="2998">
                  <c:v>784.95</c:v>
                </c:pt>
                <c:pt idx="2999">
                  <c:v>736.08</c:v>
                </c:pt>
                <c:pt idx="3000">
                  <c:v>702.92</c:v>
                </c:pt>
                <c:pt idx="3001">
                  <c:v>674.46</c:v>
                </c:pt>
                <c:pt idx="3002">
                  <c:v>655.76</c:v>
                </c:pt>
                <c:pt idx="3003">
                  <c:v>651.33000000000004</c:v>
                </c:pt>
                <c:pt idx="3004">
                  <c:v>657.35</c:v>
                </c:pt>
                <c:pt idx="3005">
                  <c:v>664.59</c:v>
                </c:pt>
                <c:pt idx="3006">
                  <c:v>695.56</c:v>
                </c:pt>
                <c:pt idx="3007">
                  <c:v>881.57</c:v>
                </c:pt>
                <c:pt idx="3008">
                  <c:v>1014.1</c:v>
                </c:pt>
                <c:pt idx="3009">
                  <c:v>1091.3499999999999</c:v>
                </c:pt>
                <c:pt idx="3010">
                  <c:v>1138.45</c:v>
                </c:pt>
                <c:pt idx="3011">
                  <c:v>1145.01</c:v>
                </c:pt>
                <c:pt idx="3012">
                  <c:v>1109.56</c:v>
                </c:pt>
                <c:pt idx="3013">
                  <c:v>1114.3599999999999</c:v>
                </c:pt>
                <c:pt idx="3014">
                  <c:v>1100.27</c:v>
                </c:pt>
                <c:pt idx="3015">
                  <c:v>1084.82</c:v>
                </c:pt>
                <c:pt idx="3016">
                  <c:v>990.38</c:v>
                </c:pt>
                <c:pt idx="3017">
                  <c:v>914.49</c:v>
                </c:pt>
                <c:pt idx="3018">
                  <c:v>962.25</c:v>
                </c:pt>
                <c:pt idx="3019">
                  <c:v>950.87</c:v>
                </c:pt>
                <c:pt idx="3020">
                  <c:v>903.13</c:v>
                </c:pt>
                <c:pt idx="3021">
                  <c:v>850.76</c:v>
                </c:pt>
                <c:pt idx="3022">
                  <c:v>805.03</c:v>
                </c:pt>
                <c:pt idx="3023">
                  <c:v>763.24</c:v>
                </c:pt>
                <c:pt idx="3024">
                  <c:v>725.8</c:v>
                </c:pt>
                <c:pt idx="3025">
                  <c:v>700.12</c:v>
                </c:pt>
                <c:pt idx="3026">
                  <c:v>677.91</c:v>
                </c:pt>
                <c:pt idx="3027">
                  <c:v>666.95</c:v>
                </c:pt>
                <c:pt idx="3028">
                  <c:v>670.6</c:v>
                </c:pt>
                <c:pt idx="3029">
                  <c:v>647</c:v>
                </c:pt>
                <c:pt idx="3030">
                  <c:v>660.5</c:v>
                </c:pt>
                <c:pt idx="3031">
                  <c:v>764.43</c:v>
                </c:pt>
                <c:pt idx="3032">
                  <c:v>893.66</c:v>
                </c:pt>
                <c:pt idx="3033">
                  <c:v>967.67</c:v>
                </c:pt>
                <c:pt idx="3034">
                  <c:v>984.88</c:v>
                </c:pt>
                <c:pt idx="3035">
                  <c:v>978.79</c:v>
                </c:pt>
                <c:pt idx="3036">
                  <c:v>947.83</c:v>
                </c:pt>
                <c:pt idx="3037">
                  <c:v>934.9</c:v>
                </c:pt>
                <c:pt idx="3038">
                  <c:v>913.42</c:v>
                </c:pt>
                <c:pt idx="3039">
                  <c:v>894.14</c:v>
                </c:pt>
                <c:pt idx="3040">
                  <c:v>866.08</c:v>
                </c:pt>
                <c:pt idx="3041">
                  <c:v>843.62</c:v>
                </c:pt>
                <c:pt idx="3042">
                  <c:v>919.65</c:v>
                </c:pt>
                <c:pt idx="3043">
                  <c:v>918.78</c:v>
                </c:pt>
                <c:pt idx="3044">
                  <c:v>880.54</c:v>
                </c:pt>
                <c:pt idx="3045">
                  <c:v>841.57</c:v>
                </c:pt>
                <c:pt idx="3046">
                  <c:v>812.7</c:v>
                </c:pt>
                <c:pt idx="3047">
                  <c:v>769.24</c:v>
                </c:pt>
                <c:pt idx="3048">
                  <c:v>738.38</c:v>
                </c:pt>
                <c:pt idx="3049">
                  <c:v>704.46</c:v>
                </c:pt>
                <c:pt idx="3050">
                  <c:v>693.03</c:v>
                </c:pt>
                <c:pt idx="3051">
                  <c:v>682.65</c:v>
                </c:pt>
                <c:pt idx="3052">
                  <c:v>666.35</c:v>
                </c:pt>
                <c:pt idx="3053">
                  <c:v>658.43</c:v>
                </c:pt>
                <c:pt idx="3054">
                  <c:v>644.78</c:v>
                </c:pt>
                <c:pt idx="3055">
                  <c:v>677.81</c:v>
                </c:pt>
                <c:pt idx="3056">
                  <c:v>719.29</c:v>
                </c:pt>
                <c:pt idx="3057">
                  <c:v>760.05</c:v>
                </c:pt>
                <c:pt idx="3058">
                  <c:v>797.01</c:v>
                </c:pt>
                <c:pt idx="3059">
                  <c:v>823.14</c:v>
                </c:pt>
                <c:pt idx="3060">
                  <c:v>831.2</c:v>
                </c:pt>
                <c:pt idx="3061">
                  <c:v>813.97</c:v>
                </c:pt>
                <c:pt idx="3062">
                  <c:v>806.21</c:v>
                </c:pt>
                <c:pt idx="3063">
                  <c:v>798.59</c:v>
                </c:pt>
                <c:pt idx="3064">
                  <c:v>789.95</c:v>
                </c:pt>
                <c:pt idx="3065">
                  <c:v>785.06</c:v>
                </c:pt>
                <c:pt idx="3066">
                  <c:v>871.52</c:v>
                </c:pt>
                <c:pt idx="3067">
                  <c:v>887.85</c:v>
                </c:pt>
                <c:pt idx="3068">
                  <c:v>882.77</c:v>
                </c:pt>
                <c:pt idx="3069">
                  <c:v>854.99</c:v>
                </c:pt>
                <c:pt idx="3070">
                  <c:v>800.73</c:v>
                </c:pt>
                <c:pt idx="3071">
                  <c:v>752.47</c:v>
                </c:pt>
                <c:pt idx="3072">
                  <c:v>721.79</c:v>
                </c:pt>
                <c:pt idx="3073">
                  <c:v>699.91</c:v>
                </c:pt>
                <c:pt idx="3074">
                  <c:v>683.28</c:v>
                </c:pt>
                <c:pt idx="3075">
                  <c:v>676.74</c:v>
                </c:pt>
                <c:pt idx="3076">
                  <c:v>682.66</c:v>
                </c:pt>
                <c:pt idx="3077">
                  <c:v>695.25</c:v>
                </c:pt>
                <c:pt idx="3078">
                  <c:v>731.31</c:v>
                </c:pt>
                <c:pt idx="3079">
                  <c:v>926.87</c:v>
                </c:pt>
                <c:pt idx="3080">
                  <c:v>1060.26</c:v>
                </c:pt>
                <c:pt idx="3081">
                  <c:v>1125.5</c:v>
                </c:pt>
                <c:pt idx="3082">
                  <c:v>1175.33</c:v>
                </c:pt>
                <c:pt idx="3083">
                  <c:v>1181.58</c:v>
                </c:pt>
                <c:pt idx="3084">
                  <c:v>1182.6500000000001</c:v>
                </c:pt>
                <c:pt idx="3085">
                  <c:v>1209.25</c:v>
                </c:pt>
                <c:pt idx="3086">
                  <c:v>1195.76</c:v>
                </c:pt>
                <c:pt idx="3087">
                  <c:v>1144.49</c:v>
                </c:pt>
                <c:pt idx="3088">
                  <c:v>1053.75</c:v>
                </c:pt>
                <c:pt idx="3089">
                  <c:v>958.67</c:v>
                </c:pt>
                <c:pt idx="3090">
                  <c:v>1022.43</c:v>
                </c:pt>
                <c:pt idx="3091">
                  <c:v>980.59</c:v>
                </c:pt>
                <c:pt idx="3092">
                  <c:v>944.74</c:v>
                </c:pt>
                <c:pt idx="3093">
                  <c:v>908</c:v>
                </c:pt>
                <c:pt idx="3094">
                  <c:v>841.11</c:v>
                </c:pt>
                <c:pt idx="3095">
                  <c:v>795.56</c:v>
                </c:pt>
                <c:pt idx="3096">
                  <c:v>755.47</c:v>
                </c:pt>
                <c:pt idx="3097">
                  <c:v>731.37</c:v>
                </c:pt>
                <c:pt idx="3098">
                  <c:v>713.19</c:v>
                </c:pt>
                <c:pt idx="3099">
                  <c:v>696.75</c:v>
                </c:pt>
                <c:pt idx="3100">
                  <c:v>700.42</c:v>
                </c:pt>
                <c:pt idx="3101">
                  <c:v>709.54</c:v>
                </c:pt>
                <c:pt idx="3102">
                  <c:v>752.35</c:v>
                </c:pt>
                <c:pt idx="3103">
                  <c:v>939.18</c:v>
                </c:pt>
                <c:pt idx="3104">
                  <c:v>1080.07</c:v>
                </c:pt>
                <c:pt idx="3105">
                  <c:v>1169.2</c:v>
                </c:pt>
                <c:pt idx="3106">
                  <c:v>1191.6400000000001</c:v>
                </c:pt>
                <c:pt idx="3107">
                  <c:v>1183.1199999999999</c:v>
                </c:pt>
                <c:pt idx="3108">
                  <c:v>1177.78</c:v>
                </c:pt>
                <c:pt idx="3109">
                  <c:v>1195.79</c:v>
                </c:pt>
                <c:pt idx="3110">
                  <c:v>1181.5999999999999</c:v>
                </c:pt>
                <c:pt idx="3111">
                  <c:v>1133.32</c:v>
                </c:pt>
                <c:pt idx="3112">
                  <c:v>1058.21</c:v>
                </c:pt>
                <c:pt idx="3113">
                  <c:v>969.85</c:v>
                </c:pt>
                <c:pt idx="3114">
                  <c:v>1009.41</c:v>
                </c:pt>
                <c:pt idx="3115">
                  <c:v>990.16</c:v>
                </c:pt>
                <c:pt idx="3116">
                  <c:v>948.65</c:v>
                </c:pt>
                <c:pt idx="3117">
                  <c:v>902.46</c:v>
                </c:pt>
                <c:pt idx="3118">
                  <c:v>845.35</c:v>
                </c:pt>
                <c:pt idx="3119">
                  <c:v>792.58</c:v>
                </c:pt>
                <c:pt idx="3120">
                  <c:v>752.99</c:v>
                </c:pt>
                <c:pt idx="3121">
                  <c:v>732.11</c:v>
                </c:pt>
                <c:pt idx="3122">
                  <c:v>706.99</c:v>
                </c:pt>
                <c:pt idx="3123">
                  <c:v>700.2</c:v>
                </c:pt>
                <c:pt idx="3124">
                  <c:v>704.59</c:v>
                </c:pt>
                <c:pt idx="3125">
                  <c:v>710.74</c:v>
                </c:pt>
                <c:pt idx="3126">
                  <c:v>743.2</c:v>
                </c:pt>
                <c:pt idx="3127">
                  <c:v>937.87</c:v>
                </c:pt>
                <c:pt idx="3128">
                  <c:v>1071.46</c:v>
                </c:pt>
                <c:pt idx="3129">
                  <c:v>1157.8599999999999</c:v>
                </c:pt>
                <c:pt idx="3130">
                  <c:v>1188.9100000000001</c:v>
                </c:pt>
                <c:pt idx="3131">
                  <c:v>1199.18</c:v>
                </c:pt>
                <c:pt idx="3132">
                  <c:v>1189.58</c:v>
                </c:pt>
                <c:pt idx="3133">
                  <c:v>1207.58</c:v>
                </c:pt>
                <c:pt idx="3134">
                  <c:v>1189.51</c:v>
                </c:pt>
                <c:pt idx="3135">
                  <c:v>1141.46</c:v>
                </c:pt>
                <c:pt idx="3136">
                  <c:v>1055.0899999999999</c:v>
                </c:pt>
                <c:pt idx="3137">
                  <c:v>965.47</c:v>
                </c:pt>
                <c:pt idx="3138">
                  <c:v>1024.1400000000001</c:v>
                </c:pt>
                <c:pt idx="3139">
                  <c:v>995</c:v>
                </c:pt>
                <c:pt idx="3140">
                  <c:v>953.32</c:v>
                </c:pt>
                <c:pt idx="3141">
                  <c:v>914.1</c:v>
                </c:pt>
                <c:pt idx="3142">
                  <c:v>865.21</c:v>
                </c:pt>
                <c:pt idx="3143">
                  <c:v>803.1</c:v>
                </c:pt>
                <c:pt idx="3144">
                  <c:v>769.45</c:v>
                </c:pt>
                <c:pt idx="3145">
                  <c:v>739.05</c:v>
                </c:pt>
                <c:pt idx="3146">
                  <c:v>726.12</c:v>
                </c:pt>
                <c:pt idx="3147">
                  <c:v>717.46</c:v>
                </c:pt>
                <c:pt idx="3148">
                  <c:v>718.42</c:v>
                </c:pt>
                <c:pt idx="3149">
                  <c:v>750.25</c:v>
                </c:pt>
                <c:pt idx="3150">
                  <c:v>776.22</c:v>
                </c:pt>
                <c:pt idx="3151">
                  <c:v>927.13</c:v>
                </c:pt>
                <c:pt idx="3152">
                  <c:v>1060.78</c:v>
                </c:pt>
                <c:pt idx="3153">
                  <c:v>1129.3900000000001</c:v>
                </c:pt>
                <c:pt idx="3154">
                  <c:v>1169.68</c:v>
                </c:pt>
                <c:pt idx="3155">
                  <c:v>1169.52</c:v>
                </c:pt>
                <c:pt idx="3156">
                  <c:v>1166.18</c:v>
                </c:pt>
                <c:pt idx="3157">
                  <c:v>1186.77</c:v>
                </c:pt>
                <c:pt idx="3158">
                  <c:v>1168.3699999999999</c:v>
                </c:pt>
                <c:pt idx="3159">
                  <c:v>1108.26</c:v>
                </c:pt>
                <c:pt idx="3160">
                  <c:v>1041.53</c:v>
                </c:pt>
                <c:pt idx="3161">
                  <c:v>969.1</c:v>
                </c:pt>
                <c:pt idx="3162">
                  <c:v>1027.24</c:v>
                </c:pt>
                <c:pt idx="3163">
                  <c:v>1004.31</c:v>
                </c:pt>
                <c:pt idx="3164">
                  <c:v>960.5</c:v>
                </c:pt>
                <c:pt idx="3165">
                  <c:v>911.71</c:v>
                </c:pt>
                <c:pt idx="3166">
                  <c:v>862.95</c:v>
                </c:pt>
                <c:pt idx="3167">
                  <c:v>805.33</c:v>
                </c:pt>
                <c:pt idx="3168">
                  <c:v>763.5</c:v>
                </c:pt>
                <c:pt idx="3169">
                  <c:v>736.75</c:v>
                </c:pt>
                <c:pt idx="3170">
                  <c:v>725.01</c:v>
                </c:pt>
                <c:pt idx="3171">
                  <c:v>718.23</c:v>
                </c:pt>
                <c:pt idx="3172">
                  <c:v>713.83</c:v>
                </c:pt>
                <c:pt idx="3173">
                  <c:v>718.6</c:v>
                </c:pt>
                <c:pt idx="3174">
                  <c:v>756.1</c:v>
                </c:pt>
                <c:pt idx="3175">
                  <c:v>927.03</c:v>
                </c:pt>
                <c:pt idx="3176">
                  <c:v>1052.5999999999999</c:v>
                </c:pt>
                <c:pt idx="3177">
                  <c:v>1134.95</c:v>
                </c:pt>
                <c:pt idx="3178">
                  <c:v>1155.74</c:v>
                </c:pt>
                <c:pt idx="3179">
                  <c:v>1159.1099999999999</c:v>
                </c:pt>
                <c:pt idx="3180">
                  <c:v>1170.8399999999999</c:v>
                </c:pt>
                <c:pt idx="3181">
                  <c:v>1203.68</c:v>
                </c:pt>
                <c:pt idx="3182">
                  <c:v>1183.97</c:v>
                </c:pt>
                <c:pt idx="3183">
                  <c:v>1103.6099999999999</c:v>
                </c:pt>
                <c:pt idx="3184">
                  <c:v>1011.41</c:v>
                </c:pt>
                <c:pt idx="3185">
                  <c:v>946.88</c:v>
                </c:pt>
                <c:pt idx="3186">
                  <c:v>1001.13</c:v>
                </c:pt>
                <c:pt idx="3187">
                  <c:v>975.36</c:v>
                </c:pt>
                <c:pt idx="3188">
                  <c:v>924.92</c:v>
                </c:pt>
                <c:pt idx="3189">
                  <c:v>884.24</c:v>
                </c:pt>
                <c:pt idx="3190">
                  <c:v>832.52</c:v>
                </c:pt>
                <c:pt idx="3191">
                  <c:v>792.18</c:v>
                </c:pt>
                <c:pt idx="3192">
                  <c:v>754.37</c:v>
                </c:pt>
                <c:pt idx="3193">
                  <c:v>713.15</c:v>
                </c:pt>
                <c:pt idx="3194">
                  <c:v>695.67</c:v>
                </c:pt>
                <c:pt idx="3195">
                  <c:v>695.55</c:v>
                </c:pt>
                <c:pt idx="3196">
                  <c:v>688.65</c:v>
                </c:pt>
                <c:pt idx="3197">
                  <c:v>690.2</c:v>
                </c:pt>
                <c:pt idx="3198">
                  <c:v>691.08</c:v>
                </c:pt>
                <c:pt idx="3199">
                  <c:v>775.88</c:v>
                </c:pt>
                <c:pt idx="3200">
                  <c:v>877.86</c:v>
                </c:pt>
                <c:pt idx="3201">
                  <c:v>919.13</c:v>
                </c:pt>
                <c:pt idx="3202">
                  <c:v>937.09</c:v>
                </c:pt>
                <c:pt idx="3203">
                  <c:v>941.75</c:v>
                </c:pt>
                <c:pt idx="3204">
                  <c:v>911.29</c:v>
                </c:pt>
                <c:pt idx="3205">
                  <c:v>898.69</c:v>
                </c:pt>
                <c:pt idx="3206">
                  <c:v>881.07</c:v>
                </c:pt>
                <c:pt idx="3207">
                  <c:v>841.61</c:v>
                </c:pt>
                <c:pt idx="3208">
                  <c:v>831.13</c:v>
                </c:pt>
                <c:pt idx="3209">
                  <c:v>827.06</c:v>
                </c:pt>
                <c:pt idx="3210">
                  <c:v>912.81</c:v>
                </c:pt>
                <c:pt idx="3211">
                  <c:v>905.06</c:v>
                </c:pt>
                <c:pt idx="3212">
                  <c:v>862.66</c:v>
                </c:pt>
                <c:pt idx="3213">
                  <c:v>823.14</c:v>
                </c:pt>
                <c:pt idx="3214">
                  <c:v>782.24</c:v>
                </c:pt>
                <c:pt idx="3215">
                  <c:v>753.9</c:v>
                </c:pt>
                <c:pt idx="3216">
                  <c:v>725.14</c:v>
                </c:pt>
                <c:pt idx="3217">
                  <c:v>710.71</c:v>
                </c:pt>
                <c:pt idx="3218">
                  <c:v>687.59</c:v>
                </c:pt>
                <c:pt idx="3219">
                  <c:v>670.29</c:v>
                </c:pt>
                <c:pt idx="3220">
                  <c:v>659.6</c:v>
                </c:pt>
                <c:pt idx="3221">
                  <c:v>635.49</c:v>
                </c:pt>
                <c:pt idx="3222">
                  <c:v>606.63</c:v>
                </c:pt>
                <c:pt idx="3223">
                  <c:v>616.76</c:v>
                </c:pt>
                <c:pt idx="3224">
                  <c:v>644.66999999999996</c:v>
                </c:pt>
                <c:pt idx="3225">
                  <c:v>668.45</c:v>
                </c:pt>
                <c:pt idx="3226">
                  <c:v>689.13</c:v>
                </c:pt>
                <c:pt idx="3227">
                  <c:v>725.15</c:v>
                </c:pt>
                <c:pt idx="3228">
                  <c:v>757.73</c:v>
                </c:pt>
                <c:pt idx="3229">
                  <c:v>770.05</c:v>
                </c:pt>
                <c:pt idx="3230">
                  <c:v>777.91</c:v>
                </c:pt>
                <c:pt idx="3231">
                  <c:v>754.78</c:v>
                </c:pt>
                <c:pt idx="3232">
                  <c:v>762.37</c:v>
                </c:pt>
                <c:pt idx="3233">
                  <c:v>764.27</c:v>
                </c:pt>
                <c:pt idx="3234">
                  <c:v>832.12</c:v>
                </c:pt>
                <c:pt idx="3235">
                  <c:v>854.5</c:v>
                </c:pt>
                <c:pt idx="3236">
                  <c:v>827.3</c:v>
                </c:pt>
                <c:pt idx="3237">
                  <c:v>796.52</c:v>
                </c:pt>
                <c:pt idx="3238">
                  <c:v>764.26</c:v>
                </c:pt>
                <c:pt idx="3239">
                  <c:v>738.52</c:v>
                </c:pt>
                <c:pt idx="3240">
                  <c:v>710.28</c:v>
                </c:pt>
                <c:pt idx="3241">
                  <c:v>693.86</c:v>
                </c:pt>
                <c:pt idx="3242">
                  <c:v>682.22</c:v>
                </c:pt>
                <c:pt idx="3243">
                  <c:v>665.05</c:v>
                </c:pt>
                <c:pt idx="3244">
                  <c:v>667.13</c:v>
                </c:pt>
                <c:pt idx="3245">
                  <c:v>698.18</c:v>
                </c:pt>
                <c:pt idx="3246">
                  <c:v>732.51</c:v>
                </c:pt>
                <c:pt idx="3247">
                  <c:v>908.43</c:v>
                </c:pt>
                <c:pt idx="3248">
                  <c:v>1031.26</c:v>
                </c:pt>
                <c:pt idx="3249">
                  <c:v>1124.47</c:v>
                </c:pt>
                <c:pt idx="3250">
                  <c:v>1164.31</c:v>
                </c:pt>
                <c:pt idx="3251">
                  <c:v>1163.47</c:v>
                </c:pt>
                <c:pt idx="3252">
                  <c:v>1153.72</c:v>
                </c:pt>
                <c:pt idx="3253">
                  <c:v>1171.8499999999999</c:v>
                </c:pt>
                <c:pt idx="3254">
                  <c:v>1167.07</c:v>
                </c:pt>
                <c:pt idx="3255">
                  <c:v>1115.27</c:v>
                </c:pt>
                <c:pt idx="3256">
                  <c:v>1038.3</c:v>
                </c:pt>
                <c:pt idx="3257">
                  <c:v>933.75</c:v>
                </c:pt>
                <c:pt idx="3258">
                  <c:v>994.75</c:v>
                </c:pt>
                <c:pt idx="3259">
                  <c:v>980.98</c:v>
                </c:pt>
                <c:pt idx="3260">
                  <c:v>956.75</c:v>
                </c:pt>
                <c:pt idx="3261">
                  <c:v>917.64</c:v>
                </c:pt>
                <c:pt idx="3262">
                  <c:v>839.92</c:v>
                </c:pt>
                <c:pt idx="3263">
                  <c:v>783.41</c:v>
                </c:pt>
                <c:pt idx="3264">
                  <c:v>764.09</c:v>
                </c:pt>
                <c:pt idx="3265">
                  <c:v>727.3</c:v>
                </c:pt>
                <c:pt idx="3266">
                  <c:v>709.04</c:v>
                </c:pt>
                <c:pt idx="3267">
                  <c:v>719.29</c:v>
                </c:pt>
                <c:pt idx="3268">
                  <c:v>720.86</c:v>
                </c:pt>
                <c:pt idx="3269">
                  <c:v>712.18</c:v>
                </c:pt>
                <c:pt idx="3270">
                  <c:v>764.7</c:v>
                </c:pt>
                <c:pt idx="3271">
                  <c:v>946.53</c:v>
                </c:pt>
                <c:pt idx="3272">
                  <c:v>1071.3800000000001</c:v>
                </c:pt>
                <c:pt idx="3273">
                  <c:v>1144.49</c:v>
                </c:pt>
                <c:pt idx="3274">
                  <c:v>1191.45</c:v>
                </c:pt>
                <c:pt idx="3275">
                  <c:v>1189.3399999999999</c:v>
                </c:pt>
                <c:pt idx="3276">
                  <c:v>1188.0999999999999</c:v>
                </c:pt>
                <c:pt idx="3277">
                  <c:v>1207.5999999999999</c:v>
                </c:pt>
                <c:pt idx="3278">
                  <c:v>1208.9000000000001</c:v>
                </c:pt>
                <c:pt idx="3279">
                  <c:v>1146.9000000000001</c:v>
                </c:pt>
                <c:pt idx="3280">
                  <c:v>1055.3900000000001</c:v>
                </c:pt>
                <c:pt idx="3281">
                  <c:v>975.29</c:v>
                </c:pt>
                <c:pt idx="3282">
                  <c:v>1046.75</c:v>
                </c:pt>
                <c:pt idx="3283">
                  <c:v>1007.01</c:v>
                </c:pt>
                <c:pt idx="3284">
                  <c:v>955.56</c:v>
                </c:pt>
                <c:pt idx="3285">
                  <c:v>923.95</c:v>
                </c:pt>
                <c:pt idx="3286">
                  <c:v>851.67</c:v>
                </c:pt>
                <c:pt idx="3287">
                  <c:v>825.54</c:v>
                </c:pt>
                <c:pt idx="3288">
                  <c:v>771.73</c:v>
                </c:pt>
                <c:pt idx="3289">
                  <c:v>751.2</c:v>
                </c:pt>
                <c:pt idx="3290">
                  <c:v>733.91</c:v>
                </c:pt>
                <c:pt idx="3291">
                  <c:v>715.53</c:v>
                </c:pt>
                <c:pt idx="3292">
                  <c:v>725.89</c:v>
                </c:pt>
                <c:pt idx="3293">
                  <c:v>728.34</c:v>
                </c:pt>
                <c:pt idx="3294">
                  <c:v>759.37</c:v>
                </c:pt>
                <c:pt idx="3295">
                  <c:v>941.37</c:v>
                </c:pt>
                <c:pt idx="3296">
                  <c:v>1063.8599999999999</c:v>
                </c:pt>
                <c:pt idx="3297">
                  <c:v>1143.23</c:v>
                </c:pt>
                <c:pt idx="3298">
                  <c:v>1176.3</c:v>
                </c:pt>
                <c:pt idx="3299">
                  <c:v>1166.5</c:v>
                </c:pt>
                <c:pt idx="3300">
                  <c:v>1180.81</c:v>
                </c:pt>
                <c:pt idx="3301">
                  <c:v>1191.76</c:v>
                </c:pt>
                <c:pt idx="3302">
                  <c:v>1158.32</c:v>
                </c:pt>
                <c:pt idx="3303">
                  <c:v>1112.94</c:v>
                </c:pt>
                <c:pt idx="3304">
                  <c:v>1026.4000000000001</c:v>
                </c:pt>
                <c:pt idx="3305">
                  <c:v>945.18</c:v>
                </c:pt>
                <c:pt idx="3306">
                  <c:v>963.59</c:v>
                </c:pt>
                <c:pt idx="3307">
                  <c:v>937.29</c:v>
                </c:pt>
                <c:pt idx="3308">
                  <c:v>901.07</c:v>
                </c:pt>
                <c:pt idx="3309">
                  <c:v>869.99</c:v>
                </c:pt>
                <c:pt idx="3310">
                  <c:v>813.16</c:v>
                </c:pt>
                <c:pt idx="3311">
                  <c:v>764.91</c:v>
                </c:pt>
                <c:pt idx="3312">
                  <c:v>739.17</c:v>
                </c:pt>
                <c:pt idx="3313">
                  <c:v>715.48</c:v>
                </c:pt>
                <c:pt idx="3314">
                  <c:v>695.09</c:v>
                </c:pt>
                <c:pt idx="3315">
                  <c:v>698.55</c:v>
                </c:pt>
                <c:pt idx="3316">
                  <c:v>689.04</c:v>
                </c:pt>
                <c:pt idx="3317">
                  <c:v>716.84</c:v>
                </c:pt>
                <c:pt idx="3318">
                  <c:v>736.98</c:v>
                </c:pt>
                <c:pt idx="3319">
                  <c:v>875.79</c:v>
                </c:pt>
                <c:pt idx="3320">
                  <c:v>975.78</c:v>
                </c:pt>
                <c:pt idx="3321">
                  <c:v>1041.32</c:v>
                </c:pt>
                <c:pt idx="3322">
                  <c:v>1048.19</c:v>
                </c:pt>
                <c:pt idx="3323">
                  <c:v>1030.17</c:v>
                </c:pt>
                <c:pt idx="3324">
                  <c:v>1020.36</c:v>
                </c:pt>
                <c:pt idx="3325">
                  <c:v>1034.22</c:v>
                </c:pt>
                <c:pt idx="3326">
                  <c:v>1037.54</c:v>
                </c:pt>
                <c:pt idx="3327">
                  <c:v>1007.35</c:v>
                </c:pt>
                <c:pt idx="3328">
                  <c:v>949.16</c:v>
                </c:pt>
                <c:pt idx="3329">
                  <c:v>879.25</c:v>
                </c:pt>
                <c:pt idx="3330">
                  <c:v>940.42</c:v>
                </c:pt>
                <c:pt idx="3331">
                  <c:v>935.99</c:v>
                </c:pt>
                <c:pt idx="3332">
                  <c:v>877.25</c:v>
                </c:pt>
                <c:pt idx="3333">
                  <c:v>826.16</c:v>
                </c:pt>
                <c:pt idx="3334">
                  <c:v>784.88</c:v>
                </c:pt>
                <c:pt idx="3335">
                  <c:v>736.61</c:v>
                </c:pt>
                <c:pt idx="3336">
                  <c:v>691.64</c:v>
                </c:pt>
                <c:pt idx="3337">
                  <c:v>671.58</c:v>
                </c:pt>
                <c:pt idx="3338">
                  <c:v>662.78</c:v>
                </c:pt>
                <c:pt idx="3339">
                  <c:v>654.47</c:v>
                </c:pt>
                <c:pt idx="3340">
                  <c:v>662.2</c:v>
                </c:pt>
                <c:pt idx="3341">
                  <c:v>696.25</c:v>
                </c:pt>
                <c:pt idx="3342">
                  <c:v>721.65</c:v>
                </c:pt>
                <c:pt idx="3343">
                  <c:v>870.1</c:v>
                </c:pt>
                <c:pt idx="3344">
                  <c:v>1001.1</c:v>
                </c:pt>
                <c:pt idx="3345">
                  <c:v>1074.06</c:v>
                </c:pt>
                <c:pt idx="3346">
                  <c:v>1093.5999999999999</c:v>
                </c:pt>
                <c:pt idx="3347">
                  <c:v>1081.06</c:v>
                </c:pt>
                <c:pt idx="3348">
                  <c:v>1088.6600000000001</c:v>
                </c:pt>
                <c:pt idx="3349">
                  <c:v>1108.77</c:v>
                </c:pt>
                <c:pt idx="3350">
                  <c:v>1090.54</c:v>
                </c:pt>
                <c:pt idx="3351">
                  <c:v>1043.8499999999999</c:v>
                </c:pt>
                <c:pt idx="3352">
                  <c:v>972.4</c:v>
                </c:pt>
                <c:pt idx="3353">
                  <c:v>893.96</c:v>
                </c:pt>
                <c:pt idx="3354">
                  <c:v>941.48</c:v>
                </c:pt>
                <c:pt idx="3355">
                  <c:v>916.16</c:v>
                </c:pt>
                <c:pt idx="3356">
                  <c:v>882.85</c:v>
                </c:pt>
                <c:pt idx="3357">
                  <c:v>825.06</c:v>
                </c:pt>
                <c:pt idx="3358">
                  <c:v>792.12</c:v>
                </c:pt>
                <c:pt idx="3359">
                  <c:v>737.88</c:v>
                </c:pt>
                <c:pt idx="3360">
                  <c:v>713.05</c:v>
                </c:pt>
                <c:pt idx="3361">
                  <c:v>692.2</c:v>
                </c:pt>
                <c:pt idx="3362">
                  <c:v>675.97</c:v>
                </c:pt>
                <c:pt idx="3363">
                  <c:v>673.05</c:v>
                </c:pt>
                <c:pt idx="3364">
                  <c:v>678.82</c:v>
                </c:pt>
                <c:pt idx="3365">
                  <c:v>656.17</c:v>
                </c:pt>
                <c:pt idx="3366">
                  <c:v>680.58</c:v>
                </c:pt>
                <c:pt idx="3367">
                  <c:v>771.2</c:v>
                </c:pt>
                <c:pt idx="3368">
                  <c:v>876.75</c:v>
                </c:pt>
                <c:pt idx="3369">
                  <c:v>943</c:v>
                </c:pt>
                <c:pt idx="3370">
                  <c:v>975</c:v>
                </c:pt>
                <c:pt idx="3371">
                  <c:v>971.4</c:v>
                </c:pt>
                <c:pt idx="3372">
                  <c:v>932.53</c:v>
                </c:pt>
                <c:pt idx="3373">
                  <c:v>894.74</c:v>
                </c:pt>
                <c:pt idx="3374">
                  <c:v>876.86</c:v>
                </c:pt>
                <c:pt idx="3375">
                  <c:v>849.62</c:v>
                </c:pt>
                <c:pt idx="3376">
                  <c:v>842.12</c:v>
                </c:pt>
                <c:pt idx="3377">
                  <c:v>841.72</c:v>
                </c:pt>
                <c:pt idx="3378">
                  <c:v>898.65</c:v>
                </c:pt>
                <c:pt idx="3379">
                  <c:v>880.55</c:v>
                </c:pt>
                <c:pt idx="3380">
                  <c:v>845.89</c:v>
                </c:pt>
                <c:pt idx="3381">
                  <c:v>814.37</c:v>
                </c:pt>
                <c:pt idx="3382">
                  <c:v>773.78</c:v>
                </c:pt>
                <c:pt idx="3383">
                  <c:v>734.44</c:v>
                </c:pt>
                <c:pt idx="3384">
                  <c:v>697.88</c:v>
                </c:pt>
                <c:pt idx="3385">
                  <c:v>673.77</c:v>
                </c:pt>
                <c:pt idx="3386">
                  <c:v>654.15</c:v>
                </c:pt>
                <c:pt idx="3387">
                  <c:v>643.13</c:v>
                </c:pt>
                <c:pt idx="3388">
                  <c:v>634.76</c:v>
                </c:pt>
                <c:pt idx="3389">
                  <c:v>620.34</c:v>
                </c:pt>
                <c:pt idx="3390">
                  <c:v>606.80999999999995</c:v>
                </c:pt>
                <c:pt idx="3391">
                  <c:v>633.97</c:v>
                </c:pt>
                <c:pt idx="3392">
                  <c:v>665.28</c:v>
                </c:pt>
                <c:pt idx="3393">
                  <c:v>699.38</c:v>
                </c:pt>
                <c:pt idx="3394">
                  <c:v>724.88</c:v>
                </c:pt>
                <c:pt idx="3395">
                  <c:v>750.52</c:v>
                </c:pt>
                <c:pt idx="3396">
                  <c:v>773.12</c:v>
                </c:pt>
                <c:pt idx="3397">
                  <c:v>775.53</c:v>
                </c:pt>
                <c:pt idx="3398">
                  <c:v>761.46</c:v>
                </c:pt>
                <c:pt idx="3399">
                  <c:v>744.04</c:v>
                </c:pt>
                <c:pt idx="3400">
                  <c:v>737.31</c:v>
                </c:pt>
                <c:pt idx="3401">
                  <c:v>737.04</c:v>
                </c:pt>
                <c:pt idx="3402">
                  <c:v>831.62</c:v>
                </c:pt>
                <c:pt idx="3403">
                  <c:v>840.42</c:v>
                </c:pt>
                <c:pt idx="3404">
                  <c:v>838.32</c:v>
                </c:pt>
                <c:pt idx="3405">
                  <c:v>817.19</c:v>
                </c:pt>
                <c:pt idx="3406">
                  <c:v>754.76</c:v>
                </c:pt>
                <c:pt idx="3407">
                  <c:v>711.21</c:v>
                </c:pt>
                <c:pt idx="3408">
                  <c:v>672.89</c:v>
                </c:pt>
                <c:pt idx="3409">
                  <c:v>648.51</c:v>
                </c:pt>
                <c:pt idx="3410">
                  <c:v>629.34</c:v>
                </c:pt>
                <c:pt idx="3411">
                  <c:v>622.41999999999996</c:v>
                </c:pt>
                <c:pt idx="3412">
                  <c:v>639.55999999999995</c:v>
                </c:pt>
                <c:pt idx="3413">
                  <c:v>661.28</c:v>
                </c:pt>
                <c:pt idx="3414">
                  <c:v>686.67</c:v>
                </c:pt>
                <c:pt idx="3415">
                  <c:v>853.23</c:v>
                </c:pt>
                <c:pt idx="3416">
                  <c:v>976.82</c:v>
                </c:pt>
                <c:pt idx="3417">
                  <c:v>1043.6099999999999</c:v>
                </c:pt>
                <c:pt idx="3418">
                  <c:v>1096.07</c:v>
                </c:pt>
                <c:pt idx="3419">
                  <c:v>1095.1199999999999</c:v>
                </c:pt>
                <c:pt idx="3420">
                  <c:v>1088.8399999999999</c:v>
                </c:pt>
                <c:pt idx="3421">
                  <c:v>1103.74</c:v>
                </c:pt>
                <c:pt idx="3422">
                  <c:v>1078.81</c:v>
                </c:pt>
                <c:pt idx="3423">
                  <c:v>1034.3499999999999</c:v>
                </c:pt>
                <c:pt idx="3424">
                  <c:v>955.25</c:v>
                </c:pt>
                <c:pt idx="3425">
                  <c:v>879.06</c:v>
                </c:pt>
                <c:pt idx="3426">
                  <c:v>931.68</c:v>
                </c:pt>
                <c:pt idx="3427">
                  <c:v>906.13</c:v>
                </c:pt>
                <c:pt idx="3428">
                  <c:v>870.29</c:v>
                </c:pt>
                <c:pt idx="3429">
                  <c:v>817.55</c:v>
                </c:pt>
                <c:pt idx="3430">
                  <c:v>763.04</c:v>
                </c:pt>
                <c:pt idx="3431">
                  <c:v>712.68</c:v>
                </c:pt>
                <c:pt idx="3432">
                  <c:v>687.69</c:v>
                </c:pt>
                <c:pt idx="3433">
                  <c:v>660.12</c:v>
                </c:pt>
                <c:pt idx="3434">
                  <c:v>643.55999999999995</c:v>
                </c:pt>
                <c:pt idx="3435">
                  <c:v>638.72</c:v>
                </c:pt>
                <c:pt idx="3436">
                  <c:v>645.72</c:v>
                </c:pt>
                <c:pt idx="3437">
                  <c:v>669.73</c:v>
                </c:pt>
                <c:pt idx="3438">
                  <c:v>695.73</c:v>
                </c:pt>
                <c:pt idx="3439">
                  <c:v>874.99</c:v>
                </c:pt>
                <c:pt idx="3440">
                  <c:v>988.33</c:v>
                </c:pt>
                <c:pt idx="3441">
                  <c:v>1076.1099999999999</c:v>
                </c:pt>
                <c:pt idx="3442">
                  <c:v>1115.99</c:v>
                </c:pt>
                <c:pt idx="3443">
                  <c:v>1111.0999999999999</c:v>
                </c:pt>
                <c:pt idx="3444">
                  <c:v>1118.1099999999999</c:v>
                </c:pt>
                <c:pt idx="3445">
                  <c:v>1131.76</c:v>
                </c:pt>
                <c:pt idx="3446">
                  <c:v>1131.95</c:v>
                </c:pt>
                <c:pt idx="3447">
                  <c:v>1084.69</c:v>
                </c:pt>
                <c:pt idx="3448">
                  <c:v>1007.9</c:v>
                </c:pt>
                <c:pt idx="3449">
                  <c:v>928.5</c:v>
                </c:pt>
                <c:pt idx="3450">
                  <c:v>962.39</c:v>
                </c:pt>
                <c:pt idx="3451">
                  <c:v>946.19</c:v>
                </c:pt>
                <c:pt idx="3452">
                  <c:v>914.95</c:v>
                </c:pt>
                <c:pt idx="3453">
                  <c:v>858.66</c:v>
                </c:pt>
                <c:pt idx="3454">
                  <c:v>799.74</c:v>
                </c:pt>
                <c:pt idx="3455">
                  <c:v>758.37</c:v>
                </c:pt>
                <c:pt idx="3456">
                  <c:v>704.66</c:v>
                </c:pt>
                <c:pt idx="3457">
                  <c:v>678.9</c:v>
                </c:pt>
                <c:pt idx="3458">
                  <c:v>668.37</c:v>
                </c:pt>
                <c:pt idx="3459">
                  <c:v>654.74</c:v>
                </c:pt>
                <c:pt idx="3460">
                  <c:v>668.24</c:v>
                </c:pt>
                <c:pt idx="3461">
                  <c:v>680.86</c:v>
                </c:pt>
                <c:pt idx="3462">
                  <c:v>710.49</c:v>
                </c:pt>
                <c:pt idx="3463">
                  <c:v>879.88</c:v>
                </c:pt>
                <c:pt idx="3464">
                  <c:v>1005.34</c:v>
                </c:pt>
                <c:pt idx="3465">
                  <c:v>1102.6600000000001</c:v>
                </c:pt>
                <c:pt idx="3466">
                  <c:v>1144.69</c:v>
                </c:pt>
                <c:pt idx="3467">
                  <c:v>1147.3599999999999</c:v>
                </c:pt>
                <c:pt idx="3468">
                  <c:v>1149.53</c:v>
                </c:pt>
                <c:pt idx="3469">
                  <c:v>1165.97</c:v>
                </c:pt>
                <c:pt idx="3470">
                  <c:v>1160.19</c:v>
                </c:pt>
                <c:pt idx="3471">
                  <c:v>1101.83</c:v>
                </c:pt>
                <c:pt idx="3472">
                  <c:v>1026.4100000000001</c:v>
                </c:pt>
                <c:pt idx="3473">
                  <c:v>928.59</c:v>
                </c:pt>
                <c:pt idx="3474">
                  <c:v>984.82</c:v>
                </c:pt>
                <c:pt idx="3475">
                  <c:v>970.66</c:v>
                </c:pt>
                <c:pt idx="3476">
                  <c:v>933.84</c:v>
                </c:pt>
                <c:pt idx="3477">
                  <c:v>880.48</c:v>
                </c:pt>
                <c:pt idx="3478">
                  <c:v>825.2</c:v>
                </c:pt>
                <c:pt idx="3479">
                  <c:v>776.04</c:v>
                </c:pt>
                <c:pt idx="3480">
                  <c:v>728.1</c:v>
                </c:pt>
                <c:pt idx="3481">
                  <c:v>707.08</c:v>
                </c:pt>
                <c:pt idx="3482">
                  <c:v>685.44</c:v>
                </c:pt>
                <c:pt idx="3483">
                  <c:v>679.92</c:v>
                </c:pt>
                <c:pt idx="3484">
                  <c:v>683.81</c:v>
                </c:pt>
                <c:pt idx="3485">
                  <c:v>702.43</c:v>
                </c:pt>
                <c:pt idx="3486">
                  <c:v>731.69</c:v>
                </c:pt>
                <c:pt idx="3487">
                  <c:v>902.92</c:v>
                </c:pt>
                <c:pt idx="3488">
                  <c:v>1016.68</c:v>
                </c:pt>
                <c:pt idx="3489">
                  <c:v>1101.72</c:v>
                </c:pt>
                <c:pt idx="3490">
                  <c:v>1134.2</c:v>
                </c:pt>
                <c:pt idx="3491">
                  <c:v>1127.18</c:v>
                </c:pt>
                <c:pt idx="3492">
                  <c:v>1130.6400000000001</c:v>
                </c:pt>
                <c:pt idx="3493">
                  <c:v>1137.69</c:v>
                </c:pt>
                <c:pt idx="3494">
                  <c:v>1128.5999999999999</c:v>
                </c:pt>
                <c:pt idx="3495">
                  <c:v>1091.3900000000001</c:v>
                </c:pt>
                <c:pt idx="3496">
                  <c:v>1005.54</c:v>
                </c:pt>
                <c:pt idx="3497">
                  <c:v>920.94</c:v>
                </c:pt>
                <c:pt idx="3498">
                  <c:v>971.51</c:v>
                </c:pt>
                <c:pt idx="3499">
                  <c:v>953.97</c:v>
                </c:pt>
                <c:pt idx="3500">
                  <c:v>930.21</c:v>
                </c:pt>
                <c:pt idx="3501">
                  <c:v>884.26</c:v>
                </c:pt>
                <c:pt idx="3502">
                  <c:v>826.64</c:v>
                </c:pt>
                <c:pt idx="3503">
                  <c:v>771.88</c:v>
                </c:pt>
                <c:pt idx="3504">
                  <c:v>734.48</c:v>
                </c:pt>
                <c:pt idx="3505">
                  <c:v>710.17</c:v>
                </c:pt>
                <c:pt idx="3506">
                  <c:v>694.21</c:v>
                </c:pt>
                <c:pt idx="3507">
                  <c:v>686.77</c:v>
                </c:pt>
                <c:pt idx="3508">
                  <c:v>691.78</c:v>
                </c:pt>
                <c:pt idx="3509">
                  <c:v>701.64</c:v>
                </c:pt>
                <c:pt idx="3510">
                  <c:v>729.09</c:v>
                </c:pt>
                <c:pt idx="3511">
                  <c:v>900.87</c:v>
                </c:pt>
                <c:pt idx="3512">
                  <c:v>1007.53</c:v>
                </c:pt>
                <c:pt idx="3513">
                  <c:v>1084.42</c:v>
                </c:pt>
                <c:pt idx="3514">
                  <c:v>1124.8499999999999</c:v>
                </c:pt>
                <c:pt idx="3515">
                  <c:v>1132.0899999999999</c:v>
                </c:pt>
                <c:pt idx="3516">
                  <c:v>1112.8399999999999</c:v>
                </c:pt>
                <c:pt idx="3517">
                  <c:v>1120.28</c:v>
                </c:pt>
                <c:pt idx="3518">
                  <c:v>1112.76</c:v>
                </c:pt>
                <c:pt idx="3519">
                  <c:v>1065.1300000000001</c:v>
                </c:pt>
                <c:pt idx="3520">
                  <c:v>985.24</c:v>
                </c:pt>
                <c:pt idx="3521">
                  <c:v>900.9</c:v>
                </c:pt>
                <c:pt idx="3522">
                  <c:v>951.73</c:v>
                </c:pt>
                <c:pt idx="3523">
                  <c:v>944.56</c:v>
                </c:pt>
                <c:pt idx="3524">
                  <c:v>908.97</c:v>
                </c:pt>
                <c:pt idx="3525">
                  <c:v>863.24</c:v>
                </c:pt>
                <c:pt idx="3526">
                  <c:v>811.49</c:v>
                </c:pt>
                <c:pt idx="3527">
                  <c:v>767.11</c:v>
                </c:pt>
                <c:pt idx="3528">
                  <c:v>732.67</c:v>
                </c:pt>
                <c:pt idx="3529">
                  <c:v>713.14</c:v>
                </c:pt>
                <c:pt idx="3530">
                  <c:v>692.34</c:v>
                </c:pt>
                <c:pt idx="3531">
                  <c:v>677.22</c:v>
                </c:pt>
                <c:pt idx="3532">
                  <c:v>673</c:v>
                </c:pt>
                <c:pt idx="3533">
                  <c:v>657</c:v>
                </c:pt>
                <c:pt idx="3534">
                  <c:v>675.84</c:v>
                </c:pt>
                <c:pt idx="3535">
                  <c:v>780.96</c:v>
                </c:pt>
                <c:pt idx="3536">
                  <c:v>883.08</c:v>
                </c:pt>
                <c:pt idx="3537">
                  <c:v>956.34</c:v>
                </c:pt>
                <c:pt idx="3538">
                  <c:v>979.79</c:v>
                </c:pt>
                <c:pt idx="3539">
                  <c:v>972.75</c:v>
                </c:pt>
                <c:pt idx="3540">
                  <c:v>930.94</c:v>
                </c:pt>
                <c:pt idx="3541">
                  <c:v>914.25</c:v>
                </c:pt>
                <c:pt idx="3542">
                  <c:v>896.86</c:v>
                </c:pt>
                <c:pt idx="3543">
                  <c:v>883.03</c:v>
                </c:pt>
                <c:pt idx="3544">
                  <c:v>859.77</c:v>
                </c:pt>
                <c:pt idx="3545">
                  <c:v>830.12</c:v>
                </c:pt>
                <c:pt idx="3546">
                  <c:v>901.32</c:v>
                </c:pt>
                <c:pt idx="3547">
                  <c:v>911.4</c:v>
                </c:pt>
                <c:pt idx="3548">
                  <c:v>876.48</c:v>
                </c:pt>
                <c:pt idx="3549">
                  <c:v>844.66</c:v>
                </c:pt>
                <c:pt idx="3550">
                  <c:v>810.61</c:v>
                </c:pt>
                <c:pt idx="3551">
                  <c:v>772.43</c:v>
                </c:pt>
                <c:pt idx="3552">
                  <c:v>740.44</c:v>
                </c:pt>
                <c:pt idx="3553">
                  <c:v>720.79</c:v>
                </c:pt>
                <c:pt idx="3554">
                  <c:v>696.3</c:v>
                </c:pt>
                <c:pt idx="3555">
                  <c:v>683.68</c:v>
                </c:pt>
                <c:pt idx="3556">
                  <c:v>670.75</c:v>
                </c:pt>
                <c:pt idx="3557">
                  <c:v>638.91999999999996</c:v>
                </c:pt>
                <c:pt idx="3558">
                  <c:v>630.15</c:v>
                </c:pt>
                <c:pt idx="3559">
                  <c:v>666.45</c:v>
                </c:pt>
                <c:pt idx="3560">
                  <c:v>705.82</c:v>
                </c:pt>
                <c:pt idx="3561">
                  <c:v>744.45</c:v>
                </c:pt>
                <c:pt idx="3562">
                  <c:v>790.96</c:v>
                </c:pt>
                <c:pt idx="3563">
                  <c:v>797.06</c:v>
                </c:pt>
                <c:pt idx="3564">
                  <c:v>811.81</c:v>
                </c:pt>
                <c:pt idx="3565">
                  <c:v>813.38</c:v>
                </c:pt>
                <c:pt idx="3566">
                  <c:v>776.91</c:v>
                </c:pt>
                <c:pt idx="3567">
                  <c:v>794.26</c:v>
                </c:pt>
                <c:pt idx="3568">
                  <c:v>776.67</c:v>
                </c:pt>
                <c:pt idx="3569">
                  <c:v>768.23</c:v>
                </c:pt>
                <c:pt idx="3570">
                  <c:v>854.99</c:v>
                </c:pt>
                <c:pt idx="3571">
                  <c:v>877.65</c:v>
                </c:pt>
                <c:pt idx="3572">
                  <c:v>882.86</c:v>
                </c:pt>
                <c:pt idx="3573">
                  <c:v>861.14</c:v>
                </c:pt>
                <c:pt idx="3574">
                  <c:v>811.69</c:v>
                </c:pt>
                <c:pt idx="3575">
                  <c:v>764.08</c:v>
                </c:pt>
                <c:pt idx="3576">
                  <c:v>729.28</c:v>
                </c:pt>
                <c:pt idx="3577">
                  <c:v>701.05</c:v>
                </c:pt>
                <c:pt idx="3578">
                  <c:v>683.95</c:v>
                </c:pt>
                <c:pt idx="3579">
                  <c:v>677.78</c:v>
                </c:pt>
                <c:pt idx="3580">
                  <c:v>680.4</c:v>
                </c:pt>
                <c:pt idx="3581">
                  <c:v>689.23</c:v>
                </c:pt>
                <c:pt idx="3582">
                  <c:v>722.71</c:v>
                </c:pt>
                <c:pt idx="3583">
                  <c:v>892.45</c:v>
                </c:pt>
                <c:pt idx="3584">
                  <c:v>1023.88</c:v>
                </c:pt>
                <c:pt idx="3585">
                  <c:v>1110.49</c:v>
                </c:pt>
                <c:pt idx="3586">
                  <c:v>1142.67</c:v>
                </c:pt>
                <c:pt idx="3587">
                  <c:v>1144.32</c:v>
                </c:pt>
                <c:pt idx="3588">
                  <c:v>1127.17</c:v>
                </c:pt>
                <c:pt idx="3589">
                  <c:v>1128.3800000000001</c:v>
                </c:pt>
                <c:pt idx="3590">
                  <c:v>1106.81</c:v>
                </c:pt>
                <c:pt idx="3591">
                  <c:v>1064.78</c:v>
                </c:pt>
                <c:pt idx="3592">
                  <c:v>992.6</c:v>
                </c:pt>
                <c:pt idx="3593">
                  <c:v>914.76</c:v>
                </c:pt>
                <c:pt idx="3594">
                  <c:v>974.39</c:v>
                </c:pt>
                <c:pt idx="3595">
                  <c:v>946.07</c:v>
                </c:pt>
                <c:pt idx="3596">
                  <c:v>907.22</c:v>
                </c:pt>
                <c:pt idx="3597">
                  <c:v>857.48</c:v>
                </c:pt>
                <c:pt idx="3598">
                  <c:v>806.79</c:v>
                </c:pt>
                <c:pt idx="3599">
                  <c:v>756.19</c:v>
                </c:pt>
                <c:pt idx="3600">
                  <c:v>717.17</c:v>
                </c:pt>
                <c:pt idx="3601">
                  <c:v>698.66</c:v>
                </c:pt>
                <c:pt idx="3602">
                  <c:v>685.74</c:v>
                </c:pt>
                <c:pt idx="3603">
                  <c:v>678.59</c:v>
                </c:pt>
                <c:pt idx="3604">
                  <c:v>683.21</c:v>
                </c:pt>
                <c:pt idx="3605">
                  <c:v>701.3</c:v>
                </c:pt>
                <c:pt idx="3606">
                  <c:v>728.48</c:v>
                </c:pt>
                <c:pt idx="3607">
                  <c:v>875.39</c:v>
                </c:pt>
                <c:pt idx="3608">
                  <c:v>988.15</c:v>
                </c:pt>
                <c:pt idx="3609">
                  <c:v>1062.99</c:v>
                </c:pt>
                <c:pt idx="3610">
                  <c:v>1104.3599999999999</c:v>
                </c:pt>
                <c:pt idx="3611">
                  <c:v>1104.68</c:v>
                </c:pt>
                <c:pt idx="3612">
                  <c:v>1094.5</c:v>
                </c:pt>
                <c:pt idx="3613">
                  <c:v>1120.8499999999999</c:v>
                </c:pt>
                <c:pt idx="3614">
                  <c:v>1104.52</c:v>
                </c:pt>
                <c:pt idx="3615">
                  <c:v>1067.8800000000001</c:v>
                </c:pt>
                <c:pt idx="3616">
                  <c:v>998.82</c:v>
                </c:pt>
                <c:pt idx="3617">
                  <c:v>925.48</c:v>
                </c:pt>
                <c:pt idx="3618">
                  <c:v>962.73</c:v>
                </c:pt>
                <c:pt idx="3619">
                  <c:v>951.27</c:v>
                </c:pt>
                <c:pt idx="3620">
                  <c:v>909.47</c:v>
                </c:pt>
                <c:pt idx="3621">
                  <c:v>852.08</c:v>
                </c:pt>
                <c:pt idx="3622">
                  <c:v>795.09</c:v>
                </c:pt>
                <c:pt idx="3623">
                  <c:v>751.91</c:v>
                </c:pt>
                <c:pt idx="3624">
                  <c:v>710.9</c:v>
                </c:pt>
                <c:pt idx="3625">
                  <c:v>681.9</c:v>
                </c:pt>
                <c:pt idx="3626">
                  <c:v>666.73</c:v>
                </c:pt>
                <c:pt idx="3627">
                  <c:v>662.41</c:v>
                </c:pt>
                <c:pt idx="3628">
                  <c:v>673.07</c:v>
                </c:pt>
                <c:pt idx="3629">
                  <c:v>682.49</c:v>
                </c:pt>
                <c:pt idx="3630">
                  <c:v>724.68</c:v>
                </c:pt>
                <c:pt idx="3631">
                  <c:v>886.44</c:v>
                </c:pt>
                <c:pt idx="3632">
                  <c:v>978.08</c:v>
                </c:pt>
                <c:pt idx="3633">
                  <c:v>1035.5999999999999</c:v>
                </c:pt>
                <c:pt idx="3634">
                  <c:v>1058.44</c:v>
                </c:pt>
                <c:pt idx="3635">
                  <c:v>1063.44</c:v>
                </c:pt>
                <c:pt idx="3636">
                  <c:v>1087.01</c:v>
                </c:pt>
                <c:pt idx="3637">
                  <c:v>1093.47</c:v>
                </c:pt>
                <c:pt idx="3638">
                  <c:v>1090.26</c:v>
                </c:pt>
                <c:pt idx="3639">
                  <c:v>1046.07</c:v>
                </c:pt>
                <c:pt idx="3640">
                  <c:v>964.7</c:v>
                </c:pt>
                <c:pt idx="3641">
                  <c:v>886.82</c:v>
                </c:pt>
                <c:pt idx="3642">
                  <c:v>938.89</c:v>
                </c:pt>
                <c:pt idx="3643">
                  <c:v>916.29</c:v>
                </c:pt>
                <c:pt idx="3644">
                  <c:v>880.39</c:v>
                </c:pt>
                <c:pt idx="3645">
                  <c:v>831.86</c:v>
                </c:pt>
                <c:pt idx="3646">
                  <c:v>789.93</c:v>
                </c:pt>
                <c:pt idx="3647">
                  <c:v>732.59</c:v>
                </c:pt>
                <c:pt idx="3648">
                  <c:v>703.06</c:v>
                </c:pt>
                <c:pt idx="3649">
                  <c:v>686.48</c:v>
                </c:pt>
                <c:pt idx="3650">
                  <c:v>660.41</c:v>
                </c:pt>
                <c:pt idx="3651">
                  <c:v>652.37</c:v>
                </c:pt>
                <c:pt idx="3652">
                  <c:v>654.35</c:v>
                </c:pt>
                <c:pt idx="3653">
                  <c:v>678.09</c:v>
                </c:pt>
                <c:pt idx="3654">
                  <c:v>711.58</c:v>
                </c:pt>
                <c:pt idx="3655">
                  <c:v>871.3</c:v>
                </c:pt>
                <c:pt idx="3656">
                  <c:v>1002.04</c:v>
                </c:pt>
                <c:pt idx="3657">
                  <c:v>1073.93</c:v>
                </c:pt>
                <c:pt idx="3658">
                  <c:v>1113.05</c:v>
                </c:pt>
                <c:pt idx="3659">
                  <c:v>1106.46</c:v>
                </c:pt>
                <c:pt idx="3660">
                  <c:v>1110.57</c:v>
                </c:pt>
                <c:pt idx="3661">
                  <c:v>1128.6300000000001</c:v>
                </c:pt>
                <c:pt idx="3662">
                  <c:v>1123.32</c:v>
                </c:pt>
                <c:pt idx="3663">
                  <c:v>1071.3800000000001</c:v>
                </c:pt>
                <c:pt idx="3664">
                  <c:v>995.62</c:v>
                </c:pt>
                <c:pt idx="3665">
                  <c:v>915.73</c:v>
                </c:pt>
                <c:pt idx="3666">
                  <c:v>970.86</c:v>
                </c:pt>
                <c:pt idx="3667">
                  <c:v>940.63</c:v>
                </c:pt>
                <c:pt idx="3668">
                  <c:v>916.2</c:v>
                </c:pt>
                <c:pt idx="3669">
                  <c:v>870.8</c:v>
                </c:pt>
                <c:pt idx="3670">
                  <c:v>812.62</c:v>
                </c:pt>
                <c:pt idx="3671">
                  <c:v>760.53</c:v>
                </c:pt>
                <c:pt idx="3672">
                  <c:v>709.96</c:v>
                </c:pt>
                <c:pt idx="3673">
                  <c:v>677.77</c:v>
                </c:pt>
                <c:pt idx="3674">
                  <c:v>656.05</c:v>
                </c:pt>
                <c:pt idx="3675">
                  <c:v>656.87</c:v>
                </c:pt>
                <c:pt idx="3676">
                  <c:v>660.96</c:v>
                </c:pt>
                <c:pt idx="3677">
                  <c:v>663.71</c:v>
                </c:pt>
                <c:pt idx="3678">
                  <c:v>707.04</c:v>
                </c:pt>
                <c:pt idx="3679">
                  <c:v>874.39</c:v>
                </c:pt>
                <c:pt idx="3680">
                  <c:v>1009.34</c:v>
                </c:pt>
                <c:pt idx="3681">
                  <c:v>1086.3699999999999</c:v>
                </c:pt>
                <c:pt idx="3682">
                  <c:v>1129.51</c:v>
                </c:pt>
                <c:pt idx="3683">
                  <c:v>1129.08</c:v>
                </c:pt>
                <c:pt idx="3684">
                  <c:v>1132.3499999999999</c:v>
                </c:pt>
                <c:pt idx="3685">
                  <c:v>1141.8499999999999</c:v>
                </c:pt>
                <c:pt idx="3686">
                  <c:v>1108.1099999999999</c:v>
                </c:pt>
                <c:pt idx="3687">
                  <c:v>1060.19</c:v>
                </c:pt>
                <c:pt idx="3688">
                  <c:v>993.93</c:v>
                </c:pt>
                <c:pt idx="3689">
                  <c:v>907.44</c:v>
                </c:pt>
                <c:pt idx="3690">
                  <c:v>956.37</c:v>
                </c:pt>
                <c:pt idx="3691">
                  <c:v>944.04</c:v>
                </c:pt>
                <c:pt idx="3692">
                  <c:v>903.38</c:v>
                </c:pt>
                <c:pt idx="3693">
                  <c:v>859.24</c:v>
                </c:pt>
                <c:pt idx="3694">
                  <c:v>821.58</c:v>
                </c:pt>
                <c:pt idx="3695">
                  <c:v>770.13</c:v>
                </c:pt>
                <c:pt idx="3696">
                  <c:v>724.58</c:v>
                </c:pt>
                <c:pt idx="3697">
                  <c:v>700.95</c:v>
                </c:pt>
                <c:pt idx="3698">
                  <c:v>685.67</c:v>
                </c:pt>
                <c:pt idx="3699">
                  <c:v>673.88</c:v>
                </c:pt>
                <c:pt idx="3700">
                  <c:v>662.5</c:v>
                </c:pt>
                <c:pt idx="3701">
                  <c:v>650.36</c:v>
                </c:pt>
                <c:pt idx="3702">
                  <c:v>668.5</c:v>
                </c:pt>
                <c:pt idx="3703">
                  <c:v>769.46</c:v>
                </c:pt>
                <c:pt idx="3704">
                  <c:v>880.46</c:v>
                </c:pt>
                <c:pt idx="3705">
                  <c:v>938.07</c:v>
                </c:pt>
                <c:pt idx="3706">
                  <c:v>976.26</c:v>
                </c:pt>
                <c:pt idx="3707">
                  <c:v>968.4</c:v>
                </c:pt>
                <c:pt idx="3708">
                  <c:v>930.21</c:v>
                </c:pt>
                <c:pt idx="3709">
                  <c:v>904.64</c:v>
                </c:pt>
                <c:pt idx="3710">
                  <c:v>878.49</c:v>
                </c:pt>
                <c:pt idx="3711">
                  <c:v>852.45</c:v>
                </c:pt>
                <c:pt idx="3712">
                  <c:v>829.05</c:v>
                </c:pt>
                <c:pt idx="3713">
                  <c:v>819.3</c:v>
                </c:pt>
                <c:pt idx="3714">
                  <c:v>890.47</c:v>
                </c:pt>
                <c:pt idx="3715">
                  <c:v>891.17</c:v>
                </c:pt>
                <c:pt idx="3716">
                  <c:v>859.98</c:v>
                </c:pt>
                <c:pt idx="3717">
                  <c:v>823.4</c:v>
                </c:pt>
                <c:pt idx="3718">
                  <c:v>786.86</c:v>
                </c:pt>
                <c:pt idx="3719">
                  <c:v>746.1</c:v>
                </c:pt>
                <c:pt idx="3720">
                  <c:v>714.82</c:v>
                </c:pt>
                <c:pt idx="3721">
                  <c:v>691.5</c:v>
                </c:pt>
                <c:pt idx="3722">
                  <c:v>671.09</c:v>
                </c:pt>
                <c:pt idx="3723">
                  <c:v>664.53</c:v>
                </c:pt>
                <c:pt idx="3724">
                  <c:v>648.88</c:v>
                </c:pt>
                <c:pt idx="3725">
                  <c:v>636.80999999999995</c:v>
                </c:pt>
                <c:pt idx="3726">
                  <c:v>631.48</c:v>
                </c:pt>
                <c:pt idx="3727">
                  <c:v>663.91</c:v>
                </c:pt>
                <c:pt idx="3728">
                  <c:v>711.13</c:v>
                </c:pt>
                <c:pt idx="3729">
                  <c:v>747.91</c:v>
                </c:pt>
                <c:pt idx="3730">
                  <c:v>788.18</c:v>
                </c:pt>
                <c:pt idx="3731">
                  <c:v>808.02</c:v>
                </c:pt>
                <c:pt idx="3732">
                  <c:v>803.82</c:v>
                </c:pt>
                <c:pt idx="3733">
                  <c:v>792.26</c:v>
                </c:pt>
                <c:pt idx="3734">
                  <c:v>766.68</c:v>
                </c:pt>
                <c:pt idx="3735">
                  <c:v>765.52</c:v>
                </c:pt>
                <c:pt idx="3736">
                  <c:v>755.25</c:v>
                </c:pt>
                <c:pt idx="3737">
                  <c:v>766.56</c:v>
                </c:pt>
                <c:pt idx="3738">
                  <c:v>840.31</c:v>
                </c:pt>
                <c:pt idx="3739">
                  <c:v>839.91</c:v>
                </c:pt>
                <c:pt idx="3740">
                  <c:v>825.34</c:v>
                </c:pt>
                <c:pt idx="3741">
                  <c:v>785.2</c:v>
                </c:pt>
                <c:pt idx="3742">
                  <c:v>742.24</c:v>
                </c:pt>
                <c:pt idx="3743">
                  <c:v>695.08</c:v>
                </c:pt>
                <c:pt idx="3744">
                  <c:v>665.18</c:v>
                </c:pt>
                <c:pt idx="3745">
                  <c:v>646.98</c:v>
                </c:pt>
                <c:pt idx="3746">
                  <c:v>640.20000000000005</c:v>
                </c:pt>
                <c:pt idx="3747">
                  <c:v>629.04999999999995</c:v>
                </c:pt>
                <c:pt idx="3748">
                  <c:v>641.11</c:v>
                </c:pt>
                <c:pt idx="3749">
                  <c:v>668.11</c:v>
                </c:pt>
                <c:pt idx="3750">
                  <c:v>707.01</c:v>
                </c:pt>
                <c:pt idx="3751">
                  <c:v>865.68</c:v>
                </c:pt>
                <c:pt idx="3752">
                  <c:v>991.08</c:v>
                </c:pt>
                <c:pt idx="3753">
                  <c:v>1056.43</c:v>
                </c:pt>
                <c:pt idx="3754">
                  <c:v>1081.08</c:v>
                </c:pt>
                <c:pt idx="3755">
                  <c:v>1063.71</c:v>
                </c:pt>
                <c:pt idx="3756">
                  <c:v>1041.81</c:v>
                </c:pt>
                <c:pt idx="3757">
                  <c:v>1043.69</c:v>
                </c:pt>
                <c:pt idx="3758">
                  <c:v>1028.44</c:v>
                </c:pt>
                <c:pt idx="3759">
                  <c:v>979.09</c:v>
                </c:pt>
                <c:pt idx="3760">
                  <c:v>920.7</c:v>
                </c:pt>
                <c:pt idx="3761">
                  <c:v>839.88</c:v>
                </c:pt>
                <c:pt idx="3762">
                  <c:v>881.84</c:v>
                </c:pt>
                <c:pt idx="3763">
                  <c:v>862.87</c:v>
                </c:pt>
                <c:pt idx="3764">
                  <c:v>831.66</c:v>
                </c:pt>
                <c:pt idx="3765">
                  <c:v>783.6</c:v>
                </c:pt>
                <c:pt idx="3766">
                  <c:v>729.71</c:v>
                </c:pt>
                <c:pt idx="3767">
                  <c:v>685.57</c:v>
                </c:pt>
                <c:pt idx="3768">
                  <c:v>651.85</c:v>
                </c:pt>
                <c:pt idx="3769">
                  <c:v>633.70000000000005</c:v>
                </c:pt>
                <c:pt idx="3770">
                  <c:v>616.96</c:v>
                </c:pt>
                <c:pt idx="3771">
                  <c:v>613.86</c:v>
                </c:pt>
                <c:pt idx="3772">
                  <c:v>615.42999999999995</c:v>
                </c:pt>
                <c:pt idx="3773">
                  <c:v>633.41</c:v>
                </c:pt>
                <c:pt idx="3774">
                  <c:v>678.63</c:v>
                </c:pt>
                <c:pt idx="3775">
                  <c:v>844.41</c:v>
                </c:pt>
                <c:pt idx="3776">
                  <c:v>978.8</c:v>
                </c:pt>
                <c:pt idx="3777">
                  <c:v>1062.78</c:v>
                </c:pt>
                <c:pt idx="3778">
                  <c:v>1105.6600000000001</c:v>
                </c:pt>
                <c:pt idx="3779">
                  <c:v>1102.93</c:v>
                </c:pt>
                <c:pt idx="3780">
                  <c:v>1107.83</c:v>
                </c:pt>
                <c:pt idx="3781">
                  <c:v>1127.3</c:v>
                </c:pt>
                <c:pt idx="3782">
                  <c:v>1128.02</c:v>
                </c:pt>
                <c:pt idx="3783">
                  <c:v>1079.47</c:v>
                </c:pt>
                <c:pt idx="3784">
                  <c:v>1005.58</c:v>
                </c:pt>
                <c:pt idx="3785">
                  <c:v>903.84</c:v>
                </c:pt>
                <c:pt idx="3786">
                  <c:v>970.64</c:v>
                </c:pt>
                <c:pt idx="3787">
                  <c:v>929.33</c:v>
                </c:pt>
                <c:pt idx="3788">
                  <c:v>902.15</c:v>
                </c:pt>
                <c:pt idx="3789">
                  <c:v>855.14</c:v>
                </c:pt>
                <c:pt idx="3790">
                  <c:v>796.48</c:v>
                </c:pt>
                <c:pt idx="3791">
                  <c:v>749.37</c:v>
                </c:pt>
                <c:pt idx="3792">
                  <c:v>708.7</c:v>
                </c:pt>
                <c:pt idx="3793">
                  <c:v>692.63</c:v>
                </c:pt>
                <c:pt idx="3794">
                  <c:v>672.73</c:v>
                </c:pt>
                <c:pt idx="3795">
                  <c:v>662.26</c:v>
                </c:pt>
                <c:pt idx="3796">
                  <c:v>668.02</c:v>
                </c:pt>
                <c:pt idx="3797">
                  <c:v>683.61</c:v>
                </c:pt>
                <c:pt idx="3798">
                  <c:v>722.76</c:v>
                </c:pt>
                <c:pt idx="3799">
                  <c:v>872.93</c:v>
                </c:pt>
                <c:pt idx="3800">
                  <c:v>1001.69</c:v>
                </c:pt>
                <c:pt idx="3801">
                  <c:v>1086.6600000000001</c:v>
                </c:pt>
                <c:pt idx="3802">
                  <c:v>1118.32</c:v>
                </c:pt>
                <c:pt idx="3803">
                  <c:v>1120.45</c:v>
                </c:pt>
                <c:pt idx="3804">
                  <c:v>1125.3800000000001</c:v>
                </c:pt>
                <c:pt idx="3805">
                  <c:v>1112.3399999999999</c:v>
                </c:pt>
                <c:pt idx="3806">
                  <c:v>1046.8399999999999</c:v>
                </c:pt>
                <c:pt idx="3807">
                  <c:v>1010.97</c:v>
                </c:pt>
                <c:pt idx="3808">
                  <c:v>948.36</c:v>
                </c:pt>
                <c:pt idx="3809">
                  <c:v>891.61</c:v>
                </c:pt>
                <c:pt idx="3810">
                  <c:v>915.48</c:v>
                </c:pt>
                <c:pt idx="3811">
                  <c:v>906.74</c:v>
                </c:pt>
                <c:pt idx="3812">
                  <c:v>858.71</c:v>
                </c:pt>
                <c:pt idx="3813">
                  <c:v>818.03</c:v>
                </c:pt>
                <c:pt idx="3814">
                  <c:v>775.78</c:v>
                </c:pt>
                <c:pt idx="3815">
                  <c:v>724.27</c:v>
                </c:pt>
                <c:pt idx="3816">
                  <c:v>687.87</c:v>
                </c:pt>
                <c:pt idx="3817">
                  <c:v>668.14</c:v>
                </c:pt>
                <c:pt idx="3818">
                  <c:v>657.71</c:v>
                </c:pt>
                <c:pt idx="3819">
                  <c:v>644.91999999999996</c:v>
                </c:pt>
                <c:pt idx="3820">
                  <c:v>658.46</c:v>
                </c:pt>
                <c:pt idx="3821">
                  <c:v>672.96</c:v>
                </c:pt>
                <c:pt idx="3822">
                  <c:v>707.43</c:v>
                </c:pt>
                <c:pt idx="3823">
                  <c:v>871.71</c:v>
                </c:pt>
                <c:pt idx="3824">
                  <c:v>1005.13</c:v>
                </c:pt>
                <c:pt idx="3825">
                  <c:v>1092.1199999999999</c:v>
                </c:pt>
                <c:pt idx="3826">
                  <c:v>1130.53</c:v>
                </c:pt>
                <c:pt idx="3827">
                  <c:v>1120.21</c:v>
                </c:pt>
                <c:pt idx="3828">
                  <c:v>1109.02</c:v>
                </c:pt>
                <c:pt idx="3829">
                  <c:v>1103.3800000000001</c:v>
                </c:pt>
                <c:pt idx="3830">
                  <c:v>1068.98</c:v>
                </c:pt>
                <c:pt idx="3831">
                  <c:v>1015.18</c:v>
                </c:pt>
                <c:pt idx="3832">
                  <c:v>943.85</c:v>
                </c:pt>
                <c:pt idx="3833">
                  <c:v>876.72</c:v>
                </c:pt>
                <c:pt idx="3834">
                  <c:v>907.78</c:v>
                </c:pt>
                <c:pt idx="3835">
                  <c:v>890.65</c:v>
                </c:pt>
                <c:pt idx="3836">
                  <c:v>837.8</c:v>
                </c:pt>
                <c:pt idx="3837">
                  <c:v>797.01</c:v>
                </c:pt>
                <c:pt idx="3838">
                  <c:v>743.62</c:v>
                </c:pt>
                <c:pt idx="3839">
                  <c:v>691.62</c:v>
                </c:pt>
                <c:pt idx="3840">
                  <c:v>666.87</c:v>
                </c:pt>
                <c:pt idx="3841">
                  <c:v>646.51</c:v>
                </c:pt>
                <c:pt idx="3842">
                  <c:v>628.88</c:v>
                </c:pt>
                <c:pt idx="3843">
                  <c:v>623.79999999999995</c:v>
                </c:pt>
                <c:pt idx="3844">
                  <c:v>637.07000000000005</c:v>
                </c:pt>
                <c:pt idx="3845">
                  <c:v>656.76</c:v>
                </c:pt>
                <c:pt idx="3846">
                  <c:v>696.76</c:v>
                </c:pt>
                <c:pt idx="3847">
                  <c:v>860.14</c:v>
                </c:pt>
                <c:pt idx="3848">
                  <c:v>1000.71</c:v>
                </c:pt>
                <c:pt idx="3849">
                  <c:v>1093.6300000000001</c:v>
                </c:pt>
                <c:pt idx="3850">
                  <c:v>1126.49</c:v>
                </c:pt>
                <c:pt idx="3851">
                  <c:v>1123.1500000000001</c:v>
                </c:pt>
                <c:pt idx="3852">
                  <c:v>1125.33</c:v>
                </c:pt>
                <c:pt idx="3853">
                  <c:v>1143.5</c:v>
                </c:pt>
                <c:pt idx="3854">
                  <c:v>1133.45</c:v>
                </c:pt>
                <c:pt idx="3855">
                  <c:v>1087.27</c:v>
                </c:pt>
                <c:pt idx="3856">
                  <c:v>999.8</c:v>
                </c:pt>
                <c:pt idx="3857">
                  <c:v>921.58</c:v>
                </c:pt>
                <c:pt idx="3858">
                  <c:v>965.96</c:v>
                </c:pt>
                <c:pt idx="3859">
                  <c:v>964.68</c:v>
                </c:pt>
                <c:pt idx="3860">
                  <c:v>924.07</c:v>
                </c:pt>
                <c:pt idx="3861">
                  <c:v>873.57</c:v>
                </c:pt>
                <c:pt idx="3862">
                  <c:v>825.4</c:v>
                </c:pt>
                <c:pt idx="3863">
                  <c:v>781.68</c:v>
                </c:pt>
                <c:pt idx="3864">
                  <c:v>737.25</c:v>
                </c:pt>
                <c:pt idx="3865">
                  <c:v>703.19</c:v>
                </c:pt>
                <c:pt idx="3866">
                  <c:v>681.1</c:v>
                </c:pt>
                <c:pt idx="3867">
                  <c:v>677.04</c:v>
                </c:pt>
                <c:pt idx="3868">
                  <c:v>670.55</c:v>
                </c:pt>
                <c:pt idx="3869">
                  <c:v>669.23</c:v>
                </c:pt>
                <c:pt idx="3870">
                  <c:v>693.11</c:v>
                </c:pt>
                <c:pt idx="3871">
                  <c:v>797.22</c:v>
                </c:pt>
                <c:pt idx="3872">
                  <c:v>905.86</c:v>
                </c:pt>
                <c:pt idx="3873">
                  <c:v>977.41</c:v>
                </c:pt>
                <c:pt idx="3874">
                  <c:v>1005.8</c:v>
                </c:pt>
                <c:pt idx="3875">
                  <c:v>991.77</c:v>
                </c:pt>
                <c:pt idx="3876">
                  <c:v>945.03</c:v>
                </c:pt>
                <c:pt idx="3877">
                  <c:v>917.88</c:v>
                </c:pt>
                <c:pt idx="3878">
                  <c:v>877.21</c:v>
                </c:pt>
                <c:pt idx="3879">
                  <c:v>854.25</c:v>
                </c:pt>
                <c:pt idx="3880">
                  <c:v>823.75</c:v>
                </c:pt>
                <c:pt idx="3881">
                  <c:v>822.33</c:v>
                </c:pt>
                <c:pt idx="3882">
                  <c:v>879.48</c:v>
                </c:pt>
                <c:pt idx="3883">
                  <c:v>875.21</c:v>
                </c:pt>
                <c:pt idx="3884">
                  <c:v>833.98</c:v>
                </c:pt>
                <c:pt idx="3885">
                  <c:v>795.44</c:v>
                </c:pt>
                <c:pt idx="3886">
                  <c:v>751.49</c:v>
                </c:pt>
                <c:pt idx="3887">
                  <c:v>719.73</c:v>
                </c:pt>
                <c:pt idx="3888">
                  <c:v>683.95</c:v>
                </c:pt>
                <c:pt idx="3889">
                  <c:v>669.48</c:v>
                </c:pt>
                <c:pt idx="3890">
                  <c:v>646.92999999999995</c:v>
                </c:pt>
                <c:pt idx="3891">
                  <c:v>629.79999999999995</c:v>
                </c:pt>
                <c:pt idx="3892">
                  <c:v>623.04</c:v>
                </c:pt>
                <c:pt idx="3893">
                  <c:v>613.87</c:v>
                </c:pt>
                <c:pt idx="3894">
                  <c:v>607.1</c:v>
                </c:pt>
                <c:pt idx="3895">
                  <c:v>638.35</c:v>
                </c:pt>
                <c:pt idx="3896">
                  <c:v>681.43</c:v>
                </c:pt>
                <c:pt idx="3897">
                  <c:v>717.6</c:v>
                </c:pt>
                <c:pt idx="3898">
                  <c:v>756.68</c:v>
                </c:pt>
                <c:pt idx="3899">
                  <c:v>766.41</c:v>
                </c:pt>
                <c:pt idx="3900">
                  <c:v>763.23</c:v>
                </c:pt>
                <c:pt idx="3901">
                  <c:v>750.13</c:v>
                </c:pt>
                <c:pt idx="3902">
                  <c:v>739.23</c:v>
                </c:pt>
                <c:pt idx="3903">
                  <c:v>739.63</c:v>
                </c:pt>
                <c:pt idx="3904">
                  <c:v>730.94</c:v>
                </c:pt>
                <c:pt idx="3905">
                  <c:v>731.73</c:v>
                </c:pt>
                <c:pt idx="3906">
                  <c:v>800.48</c:v>
                </c:pt>
                <c:pt idx="3907">
                  <c:v>776.71</c:v>
                </c:pt>
                <c:pt idx="3908">
                  <c:v>791.46</c:v>
                </c:pt>
                <c:pt idx="3909">
                  <c:v>764.17</c:v>
                </c:pt>
                <c:pt idx="3910">
                  <c:v>714.12</c:v>
                </c:pt>
                <c:pt idx="3911">
                  <c:v>672.12</c:v>
                </c:pt>
                <c:pt idx="3912">
                  <c:v>640.05999999999995</c:v>
                </c:pt>
                <c:pt idx="3913">
                  <c:v>614.73</c:v>
                </c:pt>
                <c:pt idx="3914">
                  <c:v>603.98</c:v>
                </c:pt>
                <c:pt idx="3915">
                  <c:v>599.87</c:v>
                </c:pt>
                <c:pt idx="3916">
                  <c:v>610.79</c:v>
                </c:pt>
                <c:pt idx="3917">
                  <c:v>634.08000000000004</c:v>
                </c:pt>
                <c:pt idx="3918">
                  <c:v>675.56</c:v>
                </c:pt>
                <c:pt idx="3919">
                  <c:v>846.57</c:v>
                </c:pt>
                <c:pt idx="3920">
                  <c:v>960.3</c:v>
                </c:pt>
                <c:pt idx="3921">
                  <c:v>1027.46</c:v>
                </c:pt>
                <c:pt idx="3922">
                  <c:v>1064.1199999999999</c:v>
                </c:pt>
                <c:pt idx="3923">
                  <c:v>1044.79</c:v>
                </c:pt>
                <c:pt idx="3924">
                  <c:v>1048.3</c:v>
                </c:pt>
                <c:pt idx="3925">
                  <c:v>1058.3399999999999</c:v>
                </c:pt>
                <c:pt idx="3926">
                  <c:v>1078.3900000000001</c:v>
                </c:pt>
                <c:pt idx="3927">
                  <c:v>1036.8399999999999</c:v>
                </c:pt>
                <c:pt idx="3928">
                  <c:v>955.43</c:v>
                </c:pt>
                <c:pt idx="3929">
                  <c:v>873.58</c:v>
                </c:pt>
                <c:pt idx="3930">
                  <c:v>916.49</c:v>
                </c:pt>
                <c:pt idx="3931">
                  <c:v>913.31</c:v>
                </c:pt>
                <c:pt idx="3932">
                  <c:v>866.3</c:v>
                </c:pt>
                <c:pt idx="3933">
                  <c:v>837.88</c:v>
                </c:pt>
                <c:pt idx="3934">
                  <c:v>761.71</c:v>
                </c:pt>
                <c:pt idx="3935">
                  <c:v>716.82</c:v>
                </c:pt>
                <c:pt idx="3936">
                  <c:v>683.43</c:v>
                </c:pt>
                <c:pt idx="3937">
                  <c:v>645</c:v>
                </c:pt>
                <c:pt idx="3938">
                  <c:v>633.98</c:v>
                </c:pt>
                <c:pt idx="3939">
                  <c:v>628.05999999999995</c:v>
                </c:pt>
                <c:pt idx="3940">
                  <c:v>638.27</c:v>
                </c:pt>
                <c:pt idx="3941">
                  <c:v>664.59</c:v>
                </c:pt>
                <c:pt idx="3942">
                  <c:v>711.03</c:v>
                </c:pt>
                <c:pt idx="3943">
                  <c:v>862.7</c:v>
                </c:pt>
                <c:pt idx="3944">
                  <c:v>981.93</c:v>
                </c:pt>
                <c:pt idx="3945">
                  <c:v>1088.01</c:v>
                </c:pt>
                <c:pt idx="3946">
                  <c:v>1121.47</c:v>
                </c:pt>
                <c:pt idx="3947">
                  <c:v>1115.44</c:v>
                </c:pt>
                <c:pt idx="3948">
                  <c:v>1092.78</c:v>
                </c:pt>
                <c:pt idx="3949">
                  <c:v>1103.25</c:v>
                </c:pt>
                <c:pt idx="3950">
                  <c:v>1096.54</c:v>
                </c:pt>
                <c:pt idx="3951">
                  <c:v>1053.54</c:v>
                </c:pt>
                <c:pt idx="3952">
                  <c:v>982.22</c:v>
                </c:pt>
                <c:pt idx="3953">
                  <c:v>892.38</c:v>
                </c:pt>
                <c:pt idx="3954">
                  <c:v>944.52</c:v>
                </c:pt>
                <c:pt idx="3955">
                  <c:v>939.48</c:v>
                </c:pt>
                <c:pt idx="3956">
                  <c:v>899.56</c:v>
                </c:pt>
                <c:pt idx="3957">
                  <c:v>849.13</c:v>
                </c:pt>
                <c:pt idx="3958">
                  <c:v>796.28</c:v>
                </c:pt>
                <c:pt idx="3959">
                  <c:v>742.16</c:v>
                </c:pt>
                <c:pt idx="3960">
                  <c:v>701.47</c:v>
                </c:pt>
                <c:pt idx="3961">
                  <c:v>678.64</c:v>
                </c:pt>
                <c:pt idx="3962">
                  <c:v>667.35</c:v>
                </c:pt>
                <c:pt idx="3963">
                  <c:v>651.41</c:v>
                </c:pt>
                <c:pt idx="3964">
                  <c:v>654.80999999999995</c:v>
                </c:pt>
                <c:pt idx="3965">
                  <c:v>676.14</c:v>
                </c:pt>
                <c:pt idx="3966">
                  <c:v>707.04</c:v>
                </c:pt>
                <c:pt idx="3967">
                  <c:v>867.69</c:v>
                </c:pt>
                <c:pt idx="3968">
                  <c:v>995.49</c:v>
                </c:pt>
                <c:pt idx="3969">
                  <c:v>1076.51</c:v>
                </c:pt>
                <c:pt idx="3970">
                  <c:v>1099.01</c:v>
                </c:pt>
                <c:pt idx="3971">
                  <c:v>1080.8599999999999</c:v>
                </c:pt>
                <c:pt idx="3972">
                  <c:v>1083.92</c:v>
                </c:pt>
                <c:pt idx="3973">
                  <c:v>1097.81</c:v>
                </c:pt>
                <c:pt idx="3974">
                  <c:v>1103.22</c:v>
                </c:pt>
                <c:pt idx="3975">
                  <c:v>1051.94</c:v>
                </c:pt>
                <c:pt idx="3976">
                  <c:v>973.83</c:v>
                </c:pt>
                <c:pt idx="3977">
                  <c:v>900.65</c:v>
                </c:pt>
                <c:pt idx="3978">
                  <c:v>956.67</c:v>
                </c:pt>
                <c:pt idx="3979">
                  <c:v>944.83</c:v>
                </c:pt>
                <c:pt idx="3980">
                  <c:v>895.14</c:v>
                </c:pt>
                <c:pt idx="3981">
                  <c:v>843.91</c:v>
                </c:pt>
                <c:pt idx="3982">
                  <c:v>787.29</c:v>
                </c:pt>
                <c:pt idx="3983">
                  <c:v>739.67</c:v>
                </c:pt>
                <c:pt idx="3984">
                  <c:v>699.67</c:v>
                </c:pt>
                <c:pt idx="3985">
                  <c:v>676.99</c:v>
                </c:pt>
                <c:pt idx="3986">
                  <c:v>659.24</c:v>
                </c:pt>
                <c:pt idx="3987">
                  <c:v>647.36</c:v>
                </c:pt>
                <c:pt idx="3988">
                  <c:v>656.18</c:v>
                </c:pt>
                <c:pt idx="3989">
                  <c:v>685.9</c:v>
                </c:pt>
                <c:pt idx="3990">
                  <c:v>723.36</c:v>
                </c:pt>
                <c:pt idx="3991">
                  <c:v>878.31</c:v>
                </c:pt>
                <c:pt idx="3992">
                  <c:v>1003.4</c:v>
                </c:pt>
                <c:pt idx="3993">
                  <c:v>1086.1500000000001</c:v>
                </c:pt>
                <c:pt idx="3994">
                  <c:v>1120.03</c:v>
                </c:pt>
                <c:pt idx="3995">
                  <c:v>1120.93</c:v>
                </c:pt>
                <c:pt idx="3996">
                  <c:v>1123.52</c:v>
                </c:pt>
                <c:pt idx="3997">
                  <c:v>1137.6199999999999</c:v>
                </c:pt>
                <c:pt idx="3998">
                  <c:v>1115.83</c:v>
                </c:pt>
                <c:pt idx="3999">
                  <c:v>1043.58</c:v>
                </c:pt>
                <c:pt idx="4000">
                  <c:v>965.14</c:v>
                </c:pt>
                <c:pt idx="4001">
                  <c:v>892.24</c:v>
                </c:pt>
                <c:pt idx="4002">
                  <c:v>943.42</c:v>
                </c:pt>
                <c:pt idx="4003">
                  <c:v>940.74</c:v>
                </c:pt>
                <c:pt idx="4004">
                  <c:v>892.25</c:v>
                </c:pt>
                <c:pt idx="4005">
                  <c:v>835.05</c:v>
                </c:pt>
                <c:pt idx="4006">
                  <c:v>773.41</c:v>
                </c:pt>
                <c:pt idx="4007">
                  <c:v>728.76</c:v>
                </c:pt>
                <c:pt idx="4008">
                  <c:v>697.01</c:v>
                </c:pt>
                <c:pt idx="4009">
                  <c:v>675.16</c:v>
                </c:pt>
                <c:pt idx="4010">
                  <c:v>658.42</c:v>
                </c:pt>
                <c:pt idx="4011">
                  <c:v>649.94000000000005</c:v>
                </c:pt>
                <c:pt idx="4012">
                  <c:v>659.87</c:v>
                </c:pt>
                <c:pt idx="4013">
                  <c:v>682.92</c:v>
                </c:pt>
                <c:pt idx="4014">
                  <c:v>724.26</c:v>
                </c:pt>
                <c:pt idx="4015">
                  <c:v>883.38</c:v>
                </c:pt>
                <c:pt idx="4016">
                  <c:v>989.92</c:v>
                </c:pt>
                <c:pt idx="4017">
                  <c:v>1052.95</c:v>
                </c:pt>
                <c:pt idx="4018">
                  <c:v>1073.22</c:v>
                </c:pt>
                <c:pt idx="4019">
                  <c:v>1091.03</c:v>
                </c:pt>
                <c:pt idx="4020">
                  <c:v>1101.6600000000001</c:v>
                </c:pt>
                <c:pt idx="4021">
                  <c:v>1129.82</c:v>
                </c:pt>
                <c:pt idx="4022">
                  <c:v>1087.7</c:v>
                </c:pt>
                <c:pt idx="4023">
                  <c:v>1014.52</c:v>
                </c:pt>
                <c:pt idx="4024">
                  <c:v>939.47</c:v>
                </c:pt>
                <c:pt idx="4025">
                  <c:v>882.42</c:v>
                </c:pt>
                <c:pt idx="4026">
                  <c:v>932.56</c:v>
                </c:pt>
                <c:pt idx="4027">
                  <c:v>920.53</c:v>
                </c:pt>
                <c:pt idx="4028">
                  <c:v>876.38</c:v>
                </c:pt>
                <c:pt idx="4029">
                  <c:v>831.73</c:v>
                </c:pt>
                <c:pt idx="4030">
                  <c:v>782.46</c:v>
                </c:pt>
                <c:pt idx="4031">
                  <c:v>737.8</c:v>
                </c:pt>
                <c:pt idx="4032">
                  <c:v>670.81</c:v>
                </c:pt>
                <c:pt idx="4033">
                  <c:v>654.49</c:v>
                </c:pt>
                <c:pt idx="4034">
                  <c:v>640.15</c:v>
                </c:pt>
                <c:pt idx="4035">
                  <c:v>636.86</c:v>
                </c:pt>
                <c:pt idx="4036">
                  <c:v>634.95000000000005</c:v>
                </c:pt>
                <c:pt idx="4037">
                  <c:v>636.75</c:v>
                </c:pt>
                <c:pt idx="4038">
                  <c:v>649.57000000000005</c:v>
                </c:pt>
                <c:pt idx="4039">
                  <c:v>730.32</c:v>
                </c:pt>
                <c:pt idx="4040">
                  <c:v>829.86</c:v>
                </c:pt>
                <c:pt idx="4041">
                  <c:v>905.16</c:v>
                </c:pt>
                <c:pt idx="4042">
                  <c:v>927.69</c:v>
                </c:pt>
                <c:pt idx="4043">
                  <c:v>908.62</c:v>
                </c:pt>
                <c:pt idx="4044">
                  <c:v>874.4</c:v>
                </c:pt>
                <c:pt idx="4045">
                  <c:v>844.85</c:v>
                </c:pt>
                <c:pt idx="4046">
                  <c:v>828.24</c:v>
                </c:pt>
                <c:pt idx="4047">
                  <c:v>810.57</c:v>
                </c:pt>
                <c:pt idx="4048">
                  <c:v>788.42</c:v>
                </c:pt>
                <c:pt idx="4049">
                  <c:v>784.89</c:v>
                </c:pt>
                <c:pt idx="4050">
                  <c:v>822</c:v>
                </c:pt>
                <c:pt idx="4051">
                  <c:v>807.5</c:v>
                </c:pt>
                <c:pt idx="4052">
                  <c:v>773.11</c:v>
                </c:pt>
                <c:pt idx="4053">
                  <c:v>723.02</c:v>
                </c:pt>
                <c:pt idx="4054">
                  <c:v>675.56</c:v>
                </c:pt>
                <c:pt idx="4055">
                  <c:v>643.54</c:v>
                </c:pt>
                <c:pt idx="4056">
                  <c:v>600.24</c:v>
                </c:pt>
                <c:pt idx="4057">
                  <c:v>594.34</c:v>
                </c:pt>
                <c:pt idx="4058">
                  <c:v>581.16</c:v>
                </c:pt>
                <c:pt idx="4059">
                  <c:v>572.45000000000005</c:v>
                </c:pt>
                <c:pt idx="4060">
                  <c:v>570.66999999999996</c:v>
                </c:pt>
                <c:pt idx="4061">
                  <c:v>566.09</c:v>
                </c:pt>
                <c:pt idx="4062">
                  <c:v>554.96</c:v>
                </c:pt>
                <c:pt idx="4063">
                  <c:v>600.79999999999995</c:v>
                </c:pt>
                <c:pt idx="4064">
                  <c:v>635.78</c:v>
                </c:pt>
                <c:pt idx="4065">
                  <c:v>675.29</c:v>
                </c:pt>
                <c:pt idx="4066">
                  <c:v>708.58</c:v>
                </c:pt>
                <c:pt idx="4067">
                  <c:v>727.52</c:v>
                </c:pt>
                <c:pt idx="4068">
                  <c:v>733.15</c:v>
                </c:pt>
                <c:pt idx="4069">
                  <c:v>737.59</c:v>
                </c:pt>
                <c:pt idx="4070">
                  <c:v>744.71</c:v>
                </c:pt>
                <c:pt idx="4071">
                  <c:v>727.18</c:v>
                </c:pt>
                <c:pt idx="4072">
                  <c:v>722.08</c:v>
                </c:pt>
                <c:pt idx="4073">
                  <c:v>713.95</c:v>
                </c:pt>
                <c:pt idx="4074">
                  <c:v>794.27</c:v>
                </c:pt>
                <c:pt idx="4075">
                  <c:v>802.27</c:v>
                </c:pt>
                <c:pt idx="4076">
                  <c:v>803.53</c:v>
                </c:pt>
                <c:pt idx="4077">
                  <c:v>777.08</c:v>
                </c:pt>
                <c:pt idx="4078">
                  <c:v>741.09</c:v>
                </c:pt>
                <c:pt idx="4079">
                  <c:v>689.63</c:v>
                </c:pt>
                <c:pt idx="4080">
                  <c:v>653.73</c:v>
                </c:pt>
                <c:pt idx="4081">
                  <c:v>631.98</c:v>
                </c:pt>
                <c:pt idx="4082">
                  <c:v>623.39</c:v>
                </c:pt>
                <c:pt idx="4083">
                  <c:v>613.86</c:v>
                </c:pt>
                <c:pt idx="4084">
                  <c:v>623.47</c:v>
                </c:pt>
                <c:pt idx="4085">
                  <c:v>642.71</c:v>
                </c:pt>
                <c:pt idx="4086">
                  <c:v>678.75</c:v>
                </c:pt>
                <c:pt idx="4087">
                  <c:v>862.25</c:v>
                </c:pt>
                <c:pt idx="4088">
                  <c:v>979</c:v>
                </c:pt>
                <c:pt idx="4089">
                  <c:v>1048.47</c:v>
                </c:pt>
                <c:pt idx="4090">
                  <c:v>1086.0999999999999</c:v>
                </c:pt>
                <c:pt idx="4091">
                  <c:v>1095.5</c:v>
                </c:pt>
                <c:pt idx="4092">
                  <c:v>1090.05</c:v>
                </c:pt>
                <c:pt idx="4093">
                  <c:v>1115.94</c:v>
                </c:pt>
                <c:pt idx="4094">
                  <c:v>1114.31</c:v>
                </c:pt>
                <c:pt idx="4095">
                  <c:v>1072.93</c:v>
                </c:pt>
                <c:pt idx="4096">
                  <c:v>985.81</c:v>
                </c:pt>
                <c:pt idx="4097">
                  <c:v>901.3</c:v>
                </c:pt>
                <c:pt idx="4098">
                  <c:v>952.01</c:v>
                </c:pt>
                <c:pt idx="4099">
                  <c:v>940.04</c:v>
                </c:pt>
                <c:pt idx="4100">
                  <c:v>902.07</c:v>
                </c:pt>
                <c:pt idx="4101">
                  <c:v>843.57</c:v>
                </c:pt>
                <c:pt idx="4102">
                  <c:v>776.14</c:v>
                </c:pt>
                <c:pt idx="4103">
                  <c:v>723.3</c:v>
                </c:pt>
                <c:pt idx="4104">
                  <c:v>687.03</c:v>
                </c:pt>
                <c:pt idx="4105">
                  <c:v>662.09</c:v>
                </c:pt>
                <c:pt idx="4106">
                  <c:v>635.09</c:v>
                </c:pt>
                <c:pt idx="4107">
                  <c:v>629.70000000000005</c:v>
                </c:pt>
                <c:pt idx="4108">
                  <c:v>643.78</c:v>
                </c:pt>
                <c:pt idx="4109">
                  <c:v>663.15</c:v>
                </c:pt>
                <c:pt idx="4110">
                  <c:v>708.28</c:v>
                </c:pt>
                <c:pt idx="4111">
                  <c:v>876.92</c:v>
                </c:pt>
                <c:pt idx="4112">
                  <c:v>1016.18</c:v>
                </c:pt>
                <c:pt idx="4113">
                  <c:v>1099.1400000000001</c:v>
                </c:pt>
                <c:pt idx="4114">
                  <c:v>1135.06</c:v>
                </c:pt>
                <c:pt idx="4115">
                  <c:v>1135.56</c:v>
                </c:pt>
                <c:pt idx="4116">
                  <c:v>1141.28</c:v>
                </c:pt>
                <c:pt idx="4117">
                  <c:v>1153.74</c:v>
                </c:pt>
                <c:pt idx="4118">
                  <c:v>1136.1199999999999</c:v>
                </c:pt>
                <c:pt idx="4119">
                  <c:v>1090.51</c:v>
                </c:pt>
                <c:pt idx="4120">
                  <c:v>1009.43</c:v>
                </c:pt>
                <c:pt idx="4121">
                  <c:v>928.66</c:v>
                </c:pt>
                <c:pt idx="4122">
                  <c:v>976.96</c:v>
                </c:pt>
                <c:pt idx="4123">
                  <c:v>963.79</c:v>
                </c:pt>
                <c:pt idx="4124">
                  <c:v>918.05</c:v>
                </c:pt>
                <c:pt idx="4125">
                  <c:v>870.81</c:v>
                </c:pt>
                <c:pt idx="4126">
                  <c:v>811.91</c:v>
                </c:pt>
                <c:pt idx="4127">
                  <c:v>750.18</c:v>
                </c:pt>
                <c:pt idx="4128">
                  <c:v>715.84</c:v>
                </c:pt>
                <c:pt idx="4129">
                  <c:v>691.5</c:v>
                </c:pt>
                <c:pt idx="4130">
                  <c:v>671.36</c:v>
                </c:pt>
                <c:pt idx="4131">
                  <c:v>655.20000000000005</c:v>
                </c:pt>
                <c:pt idx="4132">
                  <c:v>656.91</c:v>
                </c:pt>
                <c:pt idx="4133">
                  <c:v>659.99</c:v>
                </c:pt>
                <c:pt idx="4134">
                  <c:v>694.83</c:v>
                </c:pt>
                <c:pt idx="4135">
                  <c:v>843.35</c:v>
                </c:pt>
                <c:pt idx="4136">
                  <c:v>990.1</c:v>
                </c:pt>
                <c:pt idx="4137">
                  <c:v>1077.23</c:v>
                </c:pt>
                <c:pt idx="4138">
                  <c:v>1138.99</c:v>
                </c:pt>
                <c:pt idx="4139">
                  <c:v>1118.54</c:v>
                </c:pt>
                <c:pt idx="4140">
                  <c:v>1125.6600000000001</c:v>
                </c:pt>
                <c:pt idx="4141">
                  <c:v>1150.42</c:v>
                </c:pt>
                <c:pt idx="4142">
                  <c:v>1138.6099999999999</c:v>
                </c:pt>
                <c:pt idx="4143">
                  <c:v>1093.6500000000001</c:v>
                </c:pt>
                <c:pt idx="4144">
                  <c:v>1002</c:v>
                </c:pt>
                <c:pt idx="4145">
                  <c:v>915.87</c:v>
                </c:pt>
                <c:pt idx="4146">
                  <c:v>947.33</c:v>
                </c:pt>
                <c:pt idx="4147">
                  <c:v>945.05</c:v>
                </c:pt>
                <c:pt idx="4148">
                  <c:v>898.26</c:v>
                </c:pt>
                <c:pt idx="4149">
                  <c:v>857.17</c:v>
                </c:pt>
                <c:pt idx="4150">
                  <c:v>799.5</c:v>
                </c:pt>
                <c:pt idx="4151">
                  <c:v>747.83</c:v>
                </c:pt>
                <c:pt idx="4152">
                  <c:v>704.65</c:v>
                </c:pt>
                <c:pt idx="4153">
                  <c:v>688.33</c:v>
                </c:pt>
                <c:pt idx="4154">
                  <c:v>672.91</c:v>
                </c:pt>
                <c:pt idx="4155">
                  <c:v>666.73</c:v>
                </c:pt>
                <c:pt idx="4156">
                  <c:v>672.11</c:v>
                </c:pt>
                <c:pt idx="4157">
                  <c:v>688.08</c:v>
                </c:pt>
                <c:pt idx="4158">
                  <c:v>714.77</c:v>
                </c:pt>
                <c:pt idx="4159">
                  <c:v>906.6</c:v>
                </c:pt>
                <c:pt idx="4160">
                  <c:v>1027.53</c:v>
                </c:pt>
                <c:pt idx="4161">
                  <c:v>1121.32</c:v>
                </c:pt>
                <c:pt idx="4162">
                  <c:v>1157.44</c:v>
                </c:pt>
                <c:pt idx="4163">
                  <c:v>1145.75</c:v>
                </c:pt>
                <c:pt idx="4164">
                  <c:v>1150.5999999999999</c:v>
                </c:pt>
                <c:pt idx="4165">
                  <c:v>1163.9100000000001</c:v>
                </c:pt>
                <c:pt idx="4166">
                  <c:v>1136.28</c:v>
                </c:pt>
                <c:pt idx="4167">
                  <c:v>1092.6199999999999</c:v>
                </c:pt>
                <c:pt idx="4168">
                  <c:v>1027.6500000000001</c:v>
                </c:pt>
                <c:pt idx="4169">
                  <c:v>937.25</c:v>
                </c:pt>
                <c:pt idx="4170">
                  <c:v>980.39</c:v>
                </c:pt>
                <c:pt idx="4171">
                  <c:v>971.41</c:v>
                </c:pt>
                <c:pt idx="4172">
                  <c:v>937.96</c:v>
                </c:pt>
                <c:pt idx="4173">
                  <c:v>884.41</c:v>
                </c:pt>
                <c:pt idx="4174">
                  <c:v>827.72</c:v>
                </c:pt>
                <c:pt idx="4175">
                  <c:v>774.5</c:v>
                </c:pt>
                <c:pt idx="4176">
                  <c:v>726.82</c:v>
                </c:pt>
                <c:pt idx="4177">
                  <c:v>705.45</c:v>
                </c:pt>
                <c:pt idx="4178">
                  <c:v>688.15</c:v>
                </c:pt>
                <c:pt idx="4179">
                  <c:v>681.74</c:v>
                </c:pt>
                <c:pt idx="4180">
                  <c:v>680.73</c:v>
                </c:pt>
                <c:pt idx="4181">
                  <c:v>703.43</c:v>
                </c:pt>
                <c:pt idx="4182">
                  <c:v>739.47</c:v>
                </c:pt>
                <c:pt idx="4183">
                  <c:v>895.84</c:v>
                </c:pt>
                <c:pt idx="4184">
                  <c:v>1038.27</c:v>
                </c:pt>
                <c:pt idx="4185">
                  <c:v>1128.03</c:v>
                </c:pt>
                <c:pt idx="4186">
                  <c:v>1148.46</c:v>
                </c:pt>
                <c:pt idx="4187">
                  <c:v>1131.7</c:v>
                </c:pt>
                <c:pt idx="4188">
                  <c:v>1127.83</c:v>
                </c:pt>
                <c:pt idx="4189">
                  <c:v>1146.43</c:v>
                </c:pt>
                <c:pt idx="4190">
                  <c:v>1125.33</c:v>
                </c:pt>
                <c:pt idx="4191">
                  <c:v>1062.79</c:v>
                </c:pt>
                <c:pt idx="4192">
                  <c:v>977.15</c:v>
                </c:pt>
                <c:pt idx="4193">
                  <c:v>906.83</c:v>
                </c:pt>
                <c:pt idx="4194">
                  <c:v>950.61</c:v>
                </c:pt>
                <c:pt idx="4195">
                  <c:v>939.95</c:v>
                </c:pt>
                <c:pt idx="4196">
                  <c:v>910.55</c:v>
                </c:pt>
                <c:pt idx="4197">
                  <c:v>861.12</c:v>
                </c:pt>
                <c:pt idx="4198">
                  <c:v>829.35</c:v>
                </c:pt>
                <c:pt idx="4199">
                  <c:v>771.91</c:v>
                </c:pt>
                <c:pt idx="4200">
                  <c:v>736.45</c:v>
                </c:pt>
                <c:pt idx="4201">
                  <c:v>714.48</c:v>
                </c:pt>
                <c:pt idx="4202">
                  <c:v>691.41</c:v>
                </c:pt>
                <c:pt idx="4203">
                  <c:v>685.06</c:v>
                </c:pt>
                <c:pt idx="4204">
                  <c:v>677.94</c:v>
                </c:pt>
                <c:pt idx="4205">
                  <c:v>673.21</c:v>
                </c:pt>
                <c:pt idx="4206">
                  <c:v>684.32</c:v>
                </c:pt>
                <c:pt idx="4207">
                  <c:v>790.66</c:v>
                </c:pt>
                <c:pt idx="4208">
                  <c:v>888.28</c:v>
                </c:pt>
                <c:pt idx="4209">
                  <c:v>963.63</c:v>
                </c:pt>
                <c:pt idx="4210">
                  <c:v>1000.48</c:v>
                </c:pt>
                <c:pt idx="4211">
                  <c:v>990.2</c:v>
                </c:pt>
                <c:pt idx="4212">
                  <c:v>958.84</c:v>
                </c:pt>
                <c:pt idx="4213">
                  <c:v>952.94</c:v>
                </c:pt>
                <c:pt idx="4214">
                  <c:v>926.12</c:v>
                </c:pt>
                <c:pt idx="4215">
                  <c:v>908.9</c:v>
                </c:pt>
                <c:pt idx="4216">
                  <c:v>868.01</c:v>
                </c:pt>
                <c:pt idx="4217">
                  <c:v>846.94</c:v>
                </c:pt>
                <c:pt idx="4218">
                  <c:v>924.32</c:v>
                </c:pt>
                <c:pt idx="4219">
                  <c:v>928.01</c:v>
                </c:pt>
                <c:pt idx="4220">
                  <c:v>891.77</c:v>
                </c:pt>
                <c:pt idx="4221">
                  <c:v>853.15</c:v>
                </c:pt>
                <c:pt idx="4222">
                  <c:v>809.4</c:v>
                </c:pt>
                <c:pt idx="4223">
                  <c:v>757.03</c:v>
                </c:pt>
                <c:pt idx="4224">
                  <c:v>717.65</c:v>
                </c:pt>
                <c:pt idx="4225">
                  <c:v>689.58</c:v>
                </c:pt>
                <c:pt idx="4226">
                  <c:v>672.46</c:v>
                </c:pt>
                <c:pt idx="4227">
                  <c:v>653.29999999999995</c:v>
                </c:pt>
                <c:pt idx="4228">
                  <c:v>644.42999999999995</c:v>
                </c:pt>
                <c:pt idx="4229">
                  <c:v>634.22</c:v>
                </c:pt>
                <c:pt idx="4230">
                  <c:v>613.39</c:v>
                </c:pt>
                <c:pt idx="4231">
                  <c:v>651.14</c:v>
                </c:pt>
                <c:pt idx="4232">
                  <c:v>690.01</c:v>
                </c:pt>
                <c:pt idx="4233">
                  <c:v>722.82</c:v>
                </c:pt>
                <c:pt idx="4234">
                  <c:v>767.03</c:v>
                </c:pt>
                <c:pt idx="4235">
                  <c:v>779.75</c:v>
                </c:pt>
                <c:pt idx="4236">
                  <c:v>784.69</c:v>
                </c:pt>
                <c:pt idx="4237">
                  <c:v>783.66</c:v>
                </c:pt>
                <c:pt idx="4238">
                  <c:v>761.69</c:v>
                </c:pt>
                <c:pt idx="4239">
                  <c:v>735.04</c:v>
                </c:pt>
                <c:pt idx="4240">
                  <c:v>745.33</c:v>
                </c:pt>
                <c:pt idx="4241">
                  <c:v>759.73</c:v>
                </c:pt>
                <c:pt idx="4242">
                  <c:v>804.74</c:v>
                </c:pt>
                <c:pt idx="4243">
                  <c:v>792.2</c:v>
                </c:pt>
                <c:pt idx="4244">
                  <c:v>774.79</c:v>
                </c:pt>
                <c:pt idx="4245">
                  <c:v>730.19</c:v>
                </c:pt>
                <c:pt idx="4246">
                  <c:v>679.88</c:v>
                </c:pt>
                <c:pt idx="4247">
                  <c:v>641.29999999999995</c:v>
                </c:pt>
                <c:pt idx="4248">
                  <c:v>616.5</c:v>
                </c:pt>
                <c:pt idx="4249">
                  <c:v>601.27</c:v>
                </c:pt>
                <c:pt idx="4250">
                  <c:v>591.49</c:v>
                </c:pt>
                <c:pt idx="4251">
                  <c:v>590.36</c:v>
                </c:pt>
                <c:pt idx="4252">
                  <c:v>599.64</c:v>
                </c:pt>
                <c:pt idx="4253">
                  <c:v>637.03</c:v>
                </c:pt>
                <c:pt idx="4254">
                  <c:v>674.98</c:v>
                </c:pt>
                <c:pt idx="4255">
                  <c:v>838.78</c:v>
                </c:pt>
                <c:pt idx="4256">
                  <c:v>988.98</c:v>
                </c:pt>
                <c:pt idx="4257">
                  <c:v>1073.67</c:v>
                </c:pt>
                <c:pt idx="4258">
                  <c:v>1109.4100000000001</c:v>
                </c:pt>
                <c:pt idx="4259">
                  <c:v>1109.95</c:v>
                </c:pt>
                <c:pt idx="4260">
                  <c:v>1106.98</c:v>
                </c:pt>
                <c:pt idx="4261">
                  <c:v>1136.83</c:v>
                </c:pt>
                <c:pt idx="4262">
                  <c:v>1129.43</c:v>
                </c:pt>
                <c:pt idx="4263">
                  <c:v>1082.8699999999999</c:v>
                </c:pt>
                <c:pt idx="4264">
                  <c:v>1008.81</c:v>
                </c:pt>
                <c:pt idx="4265">
                  <c:v>912.42</c:v>
                </c:pt>
                <c:pt idx="4266">
                  <c:v>958.59</c:v>
                </c:pt>
                <c:pt idx="4267">
                  <c:v>945.55</c:v>
                </c:pt>
                <c:pt idx="4268">
                  <c:v>911.28</c:v>
                </c:pt>
                <c:pt idx="4269">
                  <c:v>848.57</c:v>
                </c:pt>
                <c:pt idx="4270">
                  <c:v>798.15</c:v>
                </c:pt>
                <c:pt idx="4271">
                  <c:v>744.16</c:v>
                </c:pt>
                <c:pt idx="4272">
                  <c:v>705.4</c:v>
                </c:pt>
                <c:pt idx="4273">
                  <c:v>676.27</c:v>
                </c:pt>
                <c:pt idx="4274">
                  <c:v>661.93</c:v>
                </c:pt>
                <c:pt idx="4275">
                  <c:v>651.12</c:v>
                </c:pt>
                <c:pt idx="4276">
                  <c:v>650.84</c:v>
                </c:pt>
                <c:pt idx="4277">
                  <c:v>654.09</c:v>
                </c:pt>
                <c:pt idx="4278">
                  <c:v>699.58</c:v>
                </c:pt>
                <c:pt idx="4279">
                  <c:v>862.73</c:v>
                </c:pt>
                <c:pt idx="4280">
                  <c:v>1007.57</c:v>
                </c:pt>
                <c:pt idx="4281">
                  <c:v>1093.3699999999999</c:v>
                </c:pt>
                <c:pt idx="4282">
                  <c:v>1137.83</c:v>
                </c:pt>
                <c:pt idx="4283">
                  <c:v>1145.4100000000001</c:v>
                </c:pt>
                <c:pt idx="4284">
                  <c:v>1143.29</c:v>
                </c:pt>
                <c:pt idx="4285">
                  <c:v>1130.4100000000001</c:v>
                </c:pt>
                <c:pt idx="4286">
                  <c:v>1112.53</c:v>
                </c:pt>
                <c:pt idx="4287">
                  <c:v>1079.1199999999999</c:v>
                </c:pt>
                <c:pt idx="4288">
                  <c:v>1013.7</c:v>
                </c:pt>
                <c:pt idx="4289">
                  <c:v>925.39</c:v>
                </c:pt>
                <c:pt idx="4290">
                  <c:v>971.24</c:v>
                </c:pt>
                <c:pt idx="4291">
                  <c:v>951.43</c:v>
                </c:pt>
                <c:pt idx="4292">
                  <c:v>907.15</c:v>
                </c:pt>
                <c:pt idx="4293">
                  <c:v>854.75</c:v>
                </c:pt>
                <c:pt idx="4294">
                  <c:v>795.42</c:v>
                </c:pt>
                <c:pt idx="4295">
                  <c:v>750.51</c:v>
                </c:pt>
                <c:pt idx="4296">
                  <c:v>696.8</c:v>
                </c:pt>
                <c:pt idx="4297">
                  <c:v>674.03</c:v>
                </c:pt>
                <c:pt idx="4298">
                  <c:v>660.08</c:v>
                </c:pt>
                <c:pt idx="4299">
                  <c:v>647.1</c:v>
                </c:pt>
                <c:pt idx="4300">
                  <c:v>650.71</c:v>
                </c:pt>
                <c:pt idx="4301">
                  <c:v>677.69</c:v>
                </c:pt>
                <c:pt idx="4302">
                  <c:v>713.86</c:v>
                </c:pt>
                <c:pt idx="4303">
                  <c:v>889.04</c:v>
                </c:pt>
                <c:pt idx="4304">
                  <c:v>1003.28</c:v>
                </c:pt>
                <c:pt idx="4305">
                  <c:v>1062.95</c:v>
                </c:pt>
                <c:pt idx="4306">
                  <c:v>1079.1199999999999</c:v>
                </c:pt>
                <c:pt idx="4307">
                  <c:v>1065.8499999999999</c:v>
                </c:pt>
                <c:pt idx="4308">
                  <c:v>1062.44</c:v>
                </c:pt>
                <c:pt idx="4309">
                  <c:v>1049.1099999999999</c:v>
                </c:pt>
                <c:pt idx="4310">
                  <c:v>1046.3499999999999</c:v>
                </c:pt>
                <c:pt idx="4311">
                  <c:v>1004.29</c:v>
                </c:pt>
                <c:pt idx="4312">
                  <c:v>949.58</c:v>
                </c:pt>
                <c:pt idx="4313">
                  <c:v>876.09</c:v>
                </c:pt>
                <c:pt idx="4314">
                  <c:v>918.15</c:v>
                </c:pt>
                <c:pt idx="4315">
                  <c:v>915.23</c:v>
                </c:pt>
                <c:pt idx="4316">
                  <c:v>876.7</c:v>
                </c:pt>
                <c:pt idx="4317">
                  <c:v>822.27</c:v>
                </c:pt>
                <c:pt idx="4318">
                  <c:v>776.76</c:v>
                </c:pt>
                <c:pt idx="4319">
                  <c:v>720.78</c:v>
                </c:pt>
                <c:pt idx="4320">
                  <c:v>680.26</c:v>
                </c:pt>
                <c:pt idx="4321">
                  <c:v>651.21</c:v>
                </c:pt>
                <c:pt idx="4322">
                  <c:v>637.48</c:v>
                </c:pt>
                <c:pt idx="4323">
                  <c:v>626.30999999999995</c:v>
                </c:pt>
                <c:pt idx="4324">
                  <c:v>630.45000000000005</c:v>
                </c:pt>
                <c:pt idx="4325">
                  <c:v>654.62</c:v>
                </c:pt>
                <c:pt idx="4326">
                  <c:v>700.06</c:v>
                </c:pt>
                <c:pt idx="4327">
                  <c:v>861.8</c:v>
                </c:pt>
                <c:pt idx="4328">
                  <c:v>991.83</c:v>
                </c:pt>
                <c:pt idx="4329">
                  <c:v>1071.26</c:v>
                </c:pt>
                <c:pt idx="4330">
                  <c:v>1102.74</c:v>
                </c:pt>
                <c:pt idx="4331">
                  <c:v>1112.52</c:v>
                </c:pt>
                <c:pt idx="4332">
                  <c:v>1110.58</c:v>
                </c:pt>
                <c:pt idx="4333">
                  <c:v>1121.51</c:v>
                </c:pt>
                <c:pt idx="4334">
                  <c:v>1072.94</c:v>
                </c:pt>
                <c:pt idx="4335">
                  <c:v>1057.96</c:v>
                </c:pt>
                <c:pt idx="4336">
                  <c:v>978.44</c:v>
                </c:pt>
                <c:pt idx="4337">
                  <c:v>903.8</c:v>
                </c:pt>
                <c:pt idx="4338">
                  <c:v>934.2</c:v>
                </c:pt>
                <c:pt idx="4339">
                  <c:v>905.4</c:v>
                </c:pt>
                <c:pt idx="4340">
                  <c:v>871.59</c:v>
                </c:pt>
                <c:pt idx="4341">
                  <c:v>825.49</c:v>
                </c:pt>
                <c:pt idx="4342">
                  <c:v>764.84</c:v>
                </c:pt>
                <c:pt idx="4343">
                  <c:v>716.25</c:v>
                </c:pt>
                <c:pt idx="4344">
                  <c:v>680.14</c:v>
                </c:pt>
                <c:pt idx="4345">
                  <c:v>631.27</c:v>
                </c:pt>
                <c:pt idx="4346">
                  <c:v>623.92999999999995</c:v>
                </c:pt>
                <c:pt idx="4347">
                  <c:v>620.19000000000005</c:v>
                </c:pt>
                <c:pt idx="4348">
                  <c:v>625.97</c:v>
                </c:pt>
                <c:pt idx="4349">
                  <c:v>659.02</c:v>
                </c:pt>
                <c:pt idx="4350">
                  <c:v>662.04</c:v>
                </c:pt>
                <c:pt idx="4351">
                  <c:v>835.6</c:v>
                </c:pt>
                <c:pt idx="4352">
                  <c:v>966.38</c:v>
                </c:pt>
                <c:pt idx="4353">
                  <c:v>1036.08</c:v>
                </c:pt>
                <c:pt idx="4354">
                  <c:v>1047.8800000000001</c:v>
                </c:pt>
                <c:pt idx="4355">
                  <c:v>1029.8399999999999</c:v>
                </c:pt>
                <c:pt idx="4356">
                  <c:v>1024.27</c:v>
                </c:pt>
                <c:pt idx="4357">
                  <c:v>1020.69</c:v>
                </c:pt>
                <c:pt idx="4358">
                  <c:v>1026.51</c:v>
                </c:pt>
                <c:pt idx="4359">
                  <c:v>989.69</c:v>
                </c:pt>
                <c:pt idx="4360">
                  <c:v>917.18</c:v>
                </c:pt>
                <c:pt idx="4361">
                  <c:v>854.09</c:v>
                </c:pt>
                <c:pt idx="4362">
                  <c:v>896.16</c:v>
                </c:pt>
                <c:pt idx="4363">
                  <c:v>888.08</c:v>
                </c:pt>
                <c:pt idx="4364">
                  <c:v>845.38</c:v>
                </c:pt>
                <c:pt idx="4365">
                  <c:v>785.62</c:v>
                </c:pt>
                <c:pt idx="4366">
                  <c:v>746.06</c:v>
                </c:pt>
                <c:pt idx="4367">
                  <c:v>704.08</c:v>
                </c:pt>
                <c:pt idx="4368">
                  <c:v>670.28</c:v>
                </c:pt>
                <c:pt idx="4369">
                  <c:v>641.98</c:v>
                </c:pt>
                <c:pt idx="4370">
                  <c:v>629.30999999999995</c:v>
                </c:pt>
                <c:pt idx="4371">
                  <c:v>617.99</c:v>
                </c:pt>
                <c:pt idx="4372">
                  <c:v>617.82000000000005</c:v>
                </c:pt>
                <c:pt idx="4373">
                  <c:v>615.9</c:v>
                </c:pt>
                <c:pt idx="4374">
                  <c:v>636.75</c:v>
                </c:pt>
                <c:pt idx="4375">
                  <c:v>739.72</c:v>
                </c:pt>
                <c:pt idx="4376">
                  <c:v>844.12</c:v>
                </c:pt>
                <c:pt idx="4377">
                  <c:v>915.76</c:v>
                </c:pt>
                <c:pt idx="4378">
                  <c:v>938.62</c:v>
                </c:pt>
                <c:pt idx="4379">
                  <c:v>930.94</c:v>
                </c:pt>
                <c:pt idx="4380">
                  <c:v>908.23</c:v>
                </c:pt>
                <c:pt idx="4381">
                  <c:v>894.71</c:v>
                </c:pt>
                <c:pt idx="4382">
                  <c:v>875.86</c:v>
                </c:pt>
                <c:pt idx="4383">
                  <c:v>837.2</c:v>
                </c:pt>
                <c:pt idx="4384">
                  <c:v>814.54</c:v>
                </c:pt>
                <c:pt idx="4385">
                  <c:v>806.43</c:v>
                </c:pt>
                <c:pt idx="4386">
                  <c:v>877.49</c:v>
                </c:pt>
                <c:pt idx="4387">
                  <c:v>879.12</c:v>
                </c:pt>
                <c:pt idx="4388">
                  <c:v>845.1</c:v>
                </c:pt>
                <c:pt idx="4389">
                  <c:v>812.84</c:v>
                </c:pt>
                <c:pt idx="4390">
                  <c:v>774.99</c:v>
                </c:pt>
                <c:pt idx="4391">
                  <c:v>743.91</c:v>
                </c:pt>
                <c:pt idx="4392">
                  <c:v>700.78</c:v>
                </c:pt>
                <c:pt idx="4393">
                  <c:v>677.13</c:v>
                </c:pt>
                <c:pt idx="4394">
                  <c:v>656.92</c:v>
                </c:pt>
                <c:pt idx="4395">
                  <c:v>640.85</c:v>
                </c:pt>
                <c:pt idx="4396">
                  <c:v>636.48</c:v>
                </c:pt>
                <c:pt idx="4397">
                  <c:v>616.55999999999995</c:v>
                </c:pt>
                <c:pt idx="4398">
                  <c:v>596.53</c:v>
                </c:pt>
                <c:pt idx="4399">
                  <c:v>629.48</c:v>
                </c:pt>
                <c:pt idx="4400">
                  <c:v>673.78</c:v>
                </c:pt>
                <c:pt idx="4401">
                  <c:v>724.35</c:v>
                </c:pt>
                <c:pt idx="4402">
                  <c:v>767.63</c:v>
                </c:pt>
                <c:pt idx="4403">
                  <c:v>791.62</c:v>
                </c:pt>
                <c:pt idx="4404">
                  <c:v>800.85</c:v>
                </c:pt>
                <c:pt idx="4405">
                  <c:v>797.63</c:v>
                </c:pt>
                <c:pt idx="4406">
                  <c:v>791.22</c:v>
                </c:pt>
                <c:pt idx="4407">
                  <c:v>771.9</c:v>
                </c:pt>
                <c:pt idx="4408">
                  <c:v>764.61</c:v>
                </c:pt>
                <c:pt idx="4409">
                  <c:v>768.32</c:v>
                </c:pt>
                <c:pt idx="4410">
                  <c:v>843.14</c:v>
                </c:pt>
                <c:pt idx="4411">
                  <c:v>842.77</c:v>
                </c:pt>
                <c:pt idx="4412">
                  <c:v>836.04</c:v>
                </c:pt>
                <c:pt idx="4413">
                  <c:v>816.37</c:v>
                </c:pt>
                <c:pt idx="4414">
                  <c:v>763.75</c:v>
                </c:pt>
                <c:pt idx="4415">
                  <c:v>722.45</c:v>
                </c:pt>
                <c:pt idx="4416">
                  <c:v>679.51</c:v>
                </c:pt>
                <c:pt idx="4417">
                  <c:v>656.5</c:v>
                </c:pt>
                <c:pt idx="4418">
                  <c:v>641.78</c:v>
                </c:pt>
                <c:pt idx="4419">
                  <c:v>629.52</c:v>
                </c:pt>
                <c:pt idx="4420">
                  <c:v>631.42999999999995</c:v>
                </c:pt>
                <c:pt idx="4421">
                  <c:v>667.41</c:v>
                </c:pt>
                <c:pt idx="4422">
                  <c:v>683.65</c:v>
                </c:pt>
                <c:pt idx="4423">
                  <c:v>844.33</c:v>
                </c:pt>
                <c:pt idx="4424">
                  <c:v>975.46</c:v>
                </c:pt>
                <c:pt idx="4425">
                  <c:v>1053.8499999999999</c:v>
                </c:pt>
                <c:pt idx="4426">
                  <c:v>1084.3900000000001</c:v>
                </c:pt>
                <c:pt idx="4427">
                  <c:v>1084.99</c:v>
                </c:pt>
                <c:pt idx="4428">
                  <c:v>1072.3800000000001</c:v>
                </c:pt>
                <c:pt idx="4429">
                  <c:v>1079.55</c:v>
                </c:pt>
                <c:pt idx="4430">
                  <c:v>1060.98</c:v>
                </c:pt>
                <c:pt idx="4431">
                  <c:v>1010.95</c:v>
                </c:pt>
                <c:pt idx="4432">
                  <c:v>956.59</c:v>
                </c:pt>
                <c:pt idx="4433">
                  <c:v>865.97</c:v>
                </c:pt>
                <c:pt idx="4434">
                  <c:v>887.76</c:v>
                </c:pt>
                <c:pt idx="4435">
                  <c:v>879.48</c:v>
                </c:pt>
                <c:pt idx="4436">
                  <c:v>833.59</c:v>
                </c:pt>
                <c:pt idx="4437">
                  <c:v>782.72</c:v>
                </c:pt>
                <c:pt idx="4438">
                  <c:v>736.36</c:v>
                </c:pt>
                <c:pt idx="4439">
                  <c:v>683.87</c:v>
                </c:pt>
                <c:pt idx="4440">
                  <c:v>648.58000000000004</c:v>
                </c:pt>
                <c:pt idx="4441">
                  <c:v>621.24</c:v>
                </c:pt>
                <c:pt idx="4442">
                  <c:v>608.51</c:v>
                </c:pt>
                <c:pt idx="4443">
                  <c:v>604.20000000000005</c:v>
                </c:pt>
                <c:pt idx="4444">
                  <c:v>618.80999999999995</c:v>
                </c:pt>
                <c:pt idx="4445">
                  <c:v>646.20000000000005</c:v>
                </c:pt>
                <c:pt idx="4446">
                  <c:v>681.25</c:v>
                </c:pt>
                <c:pt idx="4447">
                  <c:v>841.47</c:v>
                </c:pt>
                <c:pt idx="4448">
                  <c:v>970.19</c:v>
                </c:pt>
                <c:pt idx="4449">
                  <c:v>1043.48</c:v>
                </c:pt>
                <c:pt idx="4450">
                  <c:v>1077.78</c:v>
                </c:pt>
                <c:pt idx="4451">
                  <c:v>1082.6099999999999</c:v>
                </c:pt>
                <c:pt idx="4452">
                  <c:v>1087.8699999999999</c:v>
                </c:pt>
                <c:pt idx="4453">
                  <c:v>1103.47</c:v>
                </c:pt>
                <c:pt idx="4454">
                  <c:v>1112.6199999999999</c:v>
                </c:pt>
                <c:pt idx="4455">
                  <c:v>1055.8</c:v>
                </c:pt>
                <c:pt idx="4456">
                  <c:v>990.69</c:v>
                </c:pt>
                <c:pt idx="4457">
                  <c:v>900.64</c:v>
                </c:pt>
                <c:pt idx="4458">
                  <c:v>945.21</c:v>
                </c:pt>
                <c:pt idx="4459">
                  <c:v>920.02</c:v>
                </c:pt>
                <c:pt idx="4460">
                  <c:v>878.91</c:v>
                </c:pt>
                <c:pt idx="4461">
                  <c:v>825.43</c:v>
                </c:pt>
                <c:pt idx="4462">
                  <c:v>776.51</c:v>
                </c:pt>
                <c:pt idx="4463">
                  <c:v>729.4</c:v>
                </c:pt>
                <c:pt idx="4464">
                  <c:v>679.44</c:v>
                </c:pt>
                <c:pt idx="4465">
                  <c:v>661.1</c:v>
                </c:pt>
                <c:pt idx="4466">
                  <c:v>644.03</c:v>
                </c:pt>
                <c:pt idx="4467">
                  <c:v>639.55999999999995</c:v>
                </c:pt>
                <c:pt idx="4468">
                  <c:v>647.16999999999996</c:v>
                </c:pt>
                <c:pt idx="4469">
                  <c:v>668.88</c:v>
                </c:pt>
                <c:pt idx="4470">
                  <c:v>690.85</c:v>
                </c:pt>
                <c:pt idx="4471">
                  <c:v>838.05</c:v>
                </c:pt>
                <c:pt idx="4472">
                  <c:v>949.89</c:v>
                </c:pt>
                <c:pt idx="4473">
                  <c:v>1020.25</c:v>
                </c:pt>
                <c:pt idx="4474">
                  <c:v>1026.78</c:v>
                </c:pt>
                <c:pt idx="4475">
                  <c:v>1042.04</c:v>
                </c:pt>
                <c:pt idx="4476">
                  <c:v>1047.96</c:v>
                </c:pt>
                <c:pt idx="4477">
                  <c:v>1068.6199999999999</c:v>
                </c:pt>
                <c:pt idx="4478">
                  <c:v>1064.31</c:v>
                </c:pt>
                <c:pt idx="4479">
                  <c:v>1028.43</c:v>
                </c:pt>
                <c:pt idx="4480">
                  <c:v>958.78</c:v>
                </c:pt>
                <c:pt idx="4481">
                  <c:v>879.15</c:v>
                </c:pt>
                <c:pt idx="4482">
                  <c:v>926.28</c:v>
                </c:pt>
                <c:pt idx="4483">
                  <c:v>916.78</c:v>
                </c:pt>
                <c:pt idx="4484">
                  <c:v>852.85</c:v>
                </c:pt>
                <c:pt idx="4485">
                  <c:v>797.77</c:v>
                </c:pt>
                <c:pt idx="4486">
                  <c:v>773.13</c:v>
                </c:pt>
                <c:pt idx="4487">
                  <c:v>720.6</c:v>
                </c:pt>
                <c:pt idx="4488">
                  <c:v>676.43</c:v>
                </c:pt>
                <c:pt idx="4489">
                  <c:v>652.04999999999995</c:v>
                </c:pt>
                <c:pt idx="4490">
                  <c:v>636.04</c:v>
                </c:pt>
                <c:pt idx="4491">
                  <c:v>624.63</c:v>
                </c:pt>
                <c:pt idx="4492">
                  <c:v>636.17999999999995</c:v>
                </c:pt>
                <c:pt idx="4493">
                  <c:v>659.92</c:v>
                </c:pt>
                <c:pt idx="4494">
                  <c:v>686.62</c:v>
                </c:pt>
                <c:pt idx="4495">
                  <c:v>848.16</c:v>
                </c:pt>
                <c:pt idx="4496">
                  <c:v>980.72</c:v>
                </c:pt>
                <c:pt idx="4497">
                  <c:v>1078.21</c:v>
                </c:pt>
                <c:pt idx="4498">
                  <c:v>1101.1500000000001</c:v>
                </c:pt>
                <c:pt idx="4499">
                  <c:v>1104.6600000000001</c:v>
                </c:pt>
                <c:pt idx="4500">
                  <c:v>1106.3800000000001</c:v>
                </c:pt>
                <c:pt idx="4501">
                  <c:v>1115.23</c:v>
                </c:pt>
                <c:pt idx="4502">
                  <c:v>1119.01</c:v>
                </c:pt>
                <c:pt idx="4503">
                  <c:v>1084.6300000000001</c:v>
                </c:pt>
                <c:pt idx="4504">
                  <c:v>1017.73</c:v>
                </c:pt>
                <c:pt idx="4505">
                  <c:v>919.2</c:v>
                </c:pt>
                <c:pt idx="4506">
                  <c:v>955.84</c:v>
                </c:pt>
                <c:pt idx="4507">
                  <c:v>946.75</c:v>
                </c:pt>
                <c:pt idx="4508">
                  <c:v>908.43</c:v>
                </c:pt>
                <c:pt idx="4509">
                  <c:v>856.25</c:v>
                </c:pt>
                <c:pt idx="4510">
                  <c:v>805.29</c:v>
                </c:pt>
                <c:pt idx="4511">
                  <c:v>757</c:v>
                </c:pt>
                <c:pt idx="4512">
                  <c:v>714.61</c:v>
                </c:pt>
                <c:pt idx="4513">
                  <c:v>692.02</c:v>
                </c:pt>
                <c:pt idx="4514">
                  <c:v>665.98</c:v>
                </c:pt>
                <c:pt idx="4515">
                  <c:v>653.96</c:v>
                </c:pt>
                <c:pt idx="4516">
                  <c:v>662.46</c:v>
                </c:pt>
                <c:pt idx="4517">
                  <c:v>678.28</c:v>
                </c:pt>
                <c:pt idx="4518">
                  <c:v>703.92</c:v>
                </c:pt>
                <c:pt idx="4519">
                  <c:v>869.79</c:v>
                </c:pt>
                <c:pt idx="4520">
                  <c:v>1005.09</c:v>
                </c:pt>
                <c:pt idx="4521">
                  <c:v>1075.8</c:v>
                </c:pt>
                <c:pt idx="4522">
                  <c:v>1122.9000000000001</c:v>
                </c:pt>
                <c:pt idx="4523">
                  <c:v>1117.1300000000001</c:v>
                </c:pt>
                <c:pt idx="4524">
                  <c:v>1124.75</c:v>
                </c:pt>
                <c:pt idx="4525">
                  <c:v>1133.3499999999999</c:v>
                </c:pt>
                <c:pt idx="4526">
                  <c:v>1123.24</c:v>
                </c:pt>
                <c:pt idx="4527">
                  <c:v>1082.76</c:v>
                </c:pt>
                <c:pt idx="4528">
                  <c:v>1004.36</c:v>
                </c:pt>
                <c:pt idx="4529">
                  <c:v>879.62</c:v>
                </c:pt>
                <c:pt idx="4530">
                  <c:v>925.21</c:v>
                </c:pt>
                <c:pt idx="4531">
                  <c:v>921.26</c:v>
                </c:pt>
                <c:pt idx="4532">
                  <c:v>890.63</c:v>
                </c:pt>
                <c:pt idx="4533">
                  <c:v>835.88</c:v>
                </c:pt>
                <c:pt idx="4534">
                  <c:v>783.14</c:v>
                </c:pt>
                <c:pt idx="4535">
                  <c:v>743.69</c:v>
                </c:pt>
                <c:pt idx="4536">
                  <c:v>739.24</c:v>
                </c:pt>
                <c:pt idx="4537">
                  <c:v>711.78</c:v>
                </c:pt>
                <c:pt idx="4538">
                  <c:v>687.21</c:v>
                </c:pt>
                <c:pt idx="4539">
                  <c:v>685.14</c:v>
                </c:pt>
                <c:pt idx="4540">
                  <c:v>673.79</c:v>
                </c:pt>
                <c:pt idx="4541">
                  <c:v>678.44</c:v>
                </c:pt>
                <c:pt idx="4542">
                  <c:v>681.07</c:v>
                </c:pt>
                <c:pt idx="4543">
                  <c:v>781.9</c:v>
                </c:pt>
                <c:pt idx="4544">
                  <c:v>881.1</c:v>
                </c:pt>
                <c:pt idx="4545">
                  <c:v>937.83</c:v>
                </c:pt>
                <c:pt idx="4546">
                  <c:v>952.39</c:v>
                </c:pt>
                <c:pt idx="4547">
                  <c:v>937.38</c:v>
                </c:pt>
                <c:pt idx="4548">
                  <c:v>895.1</c:v>
                </c:pt>
                <c:pt idx="4549">
                  <c:v>849.82</c:v>
                </c:pt>
                <c:pt idx="4550">
                  <c:v>808.11</c:v>
                </c:pt>
                <c:pt idx="4551">
                  <c:v>815.62</c:v>
                </c:pt>
                <c:pt idx="4552">
                  <c:v>791.9</c:v>
                </c:pt>
                <c:pt idx="4553">
                  <c:v>789.25</c:v>
                </c:pt>
                <c:pt idx="4554">
                  <c:v>861.13</c:v>
                </c:pt>
                <c:pt idx="4555">
                  <c:v>867.09</c:v>
                </c:pt>
                <c:pt idx="4556">
                  <c:v>831.08</c:v>
                </c:pt>
                <c:pt idx="4557">
                  <c:v>790.71</c:v>
                </c:pt>
                <c:pt idx="4558">
                  <c:v>747.74</c:v>
                </c:pt>
                <c:pt idx="4559">
                  <c:v>699.19</c:v>
                </c:pt>
                <c:pt idx="4560">
                  <c:v>665.06</c:v>
                </c:pt>
                <c:pt idx="4561">
                  <c:v>646.46</c:v>
                </c:pt>
                <c:pt idx="4562">
                  <c:v>627.5</c:v>
                </c:pt>
                <c:pt idx="4563">
                  <c:v>613.30999999999995</c:v>
                </c:pt>
                <c:pt idx="4564">
                  <c:v>613.84</c:v>
                </c:pt>
                <c:pt idx="4565">
                  <c:v>613.16999999999996</c:v>
                </c:pt>
                <c:pt idx="4566">
                  <c:v>578.78</c:v>
                </c:pt>
                <c:pt idx="4567">
                  <c:v>609.85</c:v>
                </c:pt>
                <c:pt idx="4568">
                  <c:v>647.64</c:v>
                </c:pt>
                <c:pt idx="4569">
                  <c:v>700.31</c:v>
                </c:pt>
                <c:pt idx="4570">
                  <c:v>750.95</c:v>
                </c:pt>
                <c:pt idx="4571">
                  <c:v>774.55</c:v>
                </c:pt>
                <c:pt idx="4572">
                  <c:v>787.56</c:v>
                </c:pt>
                <c:pt idx="4573">
                  <c:v>793.72</c:v>
                </c:pt>
                <c:pt idx="4574">
                  <c:v>784.1</c:v>
                </c:pt>
                <c:pt idx="4575">
                  <c:v>759.22</c:v>
                </c:pt>
                <c:pt idx="4576">
                  <c:v>733.12</c:v>
                </c:pt>
                <c:pt idx="4577">
                  <c:v>743.02</c:v>
                </c:pt>
                <c:pt idx="4578">
                  <c:v>816.18</c:v>
                </c:pt>
                <c:pt idx="4579">
                  <c:v>829.15</c:v>
                </c:pt>
                <c:pt idx="4580">
                  <c:v>815.78</c:v>
                </c:pt>
                <c:pt idx="4581">
                  <c:v>772.61</c:v>
                </c:pt>
                <c:pt idx="4582">
                  <c:v>728.51</c:v>
                </c:pt>
                <c:pt idx="4583">
                  <c:v>680.48</c:v>
                </c:pt>
                <c:pt idx="4584">
                  <c:v>647.27</c:v>
                </c:pt>
                <c:pt idx="4585">
                  <c:v>628.65</c:v>
                </c:pt>
                <c:pt idx="4586">
                  <c:v>614.57000000000005</c:v>
                </c:pt>
                <c:pt idx="4587">
                  <c:v>610.23</c:v>
                </c:pt>
                <c:pt idx="4588">
                  <c:v>619.55999999999995</c:v>
                </c:pt>
                <c:pt idx="4589">
                  <c:v>653.42999999999995</c:v>
                </c:pt>
                <c:pt idx="4590">
                  <c:v>677.28</c:v>
                </c:pt>
                <c:pt idx="4591">
                  <c:v>814.36</c:v>
                </c:pt>
                <c:pt idx="4592">
                  <c:v>931.42</c:v>
                </c:pt>
                <c:pt idx="4593">
                  <c:v>989.84</c:v>
                </c:pt>
                <c:pt idx="4594">
                  <c:v>964.86</c:v>
                </c:pt>
                <c:pt idx="4595">
                  <c:v>1030.67</c:v>
                </c:pt>
                <c:pt idx="4596">
                  <c:v>1028.76</c:v>
                </c:pt>
                <c:pt idx="4597">
                  <c:v>1016.88</c:v>
                </c:pt>
                <c:pt idx="4598">
                  <c:v>996.37</c:v>
                </c:pt>
                <c:pt idx="4599">
                  <c:v>963.4</c:v>
                </c:pt>
                <c:pt idx="4600">
                  <c:v>846.92</c:v>
                </c:pt>
                <c:pt idx="4601">
                  <c:v>776.83</c:v>
                </c:pt>
                <c:pt idx="4602">
                  <c:v>815.91</c:v>
                </c:pt>
                <c:pt idx="4603">
                  <c:v>800.44</c:v>
                </c:pt>
                <c:pt idx="4604">
                  <c:v>768.92</c:v>
                </c:pt>
                <c:pt idx="4605">
                  <c:v>712.96</c:v>
                </c:pt>
                <c:pt idx="4606">
                  <c:v>659.87</c:v>
                </c:pt>
                <c:pt idx="4607">
                  <c:v>671.97</c:v>
                </c:pt>
                <c:pt idx="4608">
                  <c:v>638.91999999999996</c:v>
                </c:pt>
                <c:pt idx="4609">
                  <c:v>615.11</c:v>
                </c:pt>
                <c:pt idx="4610">
                  <c:v>605.54</c:v>
                </c:pt>
                <c:pt idx="4611">
                  <c:v>599.24</c:v>
                </c:pt>
                <c:pt idx="4612">
                  <c:v>609.09</c:v>
                </c:pt>
                <c:pt idx="4613">
                  <c:v>641.12</c:v>
                </c:pt>
                <c:pt idx="4614">
                  <c:v>668.65</c:v>
                </c:pt>
                <c:pt idx="4615">
                  <c:v>776.06</c:v>
                </c:pt>
                <c:pt idx="4616">
                  <c:v>891.66</c:v>
                </c:pt>
                <c:pt idx="4617">
                  <c:v>967.5</c:v>
                </c:pt>
                <c:pt idx="4618">
                  <c:v>1030.6199999999999</c:v>
                </c:pt>
                <c:pt idx="4619">
                  <c:v>1027.3699999999999</c:v>
                </c:pt>
                <c:pt idx="4620">
                  <c:v>1022.62</c:v>
                </c:pt>
                <c:pt idx="4621">
                  <c:v>1024.73</c:v>
                </c:pt>
                <c:pt idx="4622">
                  <c:v>1008.39</c:v>
                </c:pt>
                <c:pt idx="4623">
                  <c:v>961.41</c:v>
                </c:pt>
                <c:pt idx="4624">
                  <c:v>887.34</c:v>
                </c:pt>
                <c:pt idx="4625">
                  <c:v>813.62</c:v>
                </c:pt>
                <c:pt idx="4626">
                  <c:v>847.1</c:v>
                </c:pt>
                <c:pt idx="4627">
                  <c:v>832.79</c:v>
                </c:pt>
                <c:pt idx="4628">
                  <c:v>807.52</c:v>
                </c:pt>
                <c:pt idx="4629">
                  <c:v>757.37</c:v>
                </c:pt>
                <c:pt idx="4630">
                  <c:v>702.19</c:v>
                </c:pt>
                <c:pt idx="4631">
                  <c:v>708.57</c:v>
                </c:pt>
                <c:pt idx="4632">
                  <c:v>674.2</c:v>
                </c:pt>
                <c:pt idx="4633">
                  <c:v>649.41999999999996</c:v>
                </c:pt>
                <c:pt idx="4634">
                  <c:v>633.96</c:v>
                </c:pt>
                <c:pt idx="4635">
                  <c:v>625.98</c:v>
                </c:pt>
                <c:pt idx="4636">
                  <c:v>631.78</c:v>
                </c:pt>
                <c:pt idx="4637">
                  <c:v>660.53</c:v>
                </c:pt>
                <c:pt idx="4638">
                  <c:v>680.9</c:v>
                </c:pt>
                <c:pt idx="4639">
                  <c:v>793.27</c:v>
                </c:pt>
                <c:pt idx="4640">
                  <c:v>903.95</c:v>
                </c:pt>
                <c:pt idx="4641">
                  <c:v>990.31</c:v>
                </c:pt>
                <c:pt idx="4642">
                  <c:v>1034.27</c:v>
                </c:pt>
                <c:pt idx="4643">
                  <c:v>1032.1600000000001</c:v>
                </c:pt>
                <c:pt idx="4644">
                  <c:v>1078.17</c:v>
                </c:pt>
                <c:pt idx="4645">
                  <c:v>1110.3599999999999</c:v>
                </c:pt>
                <c:pt idx="4646">
                  <c:v>1092.05</c:v>
                </c:pt>
                <c:pt idx="4647">
                  <c:v>1044.02</c:v>
                </c:pt>
                <c:pt idx="4648">
                  <c:v>972.89</c:v>
                </c:pt>
                <c:pt idx="4649">
                  <c:v>892.95</c:v>
                </c:pt>
                <c:pt idx="4650">
                  <c:v>924.79</c:v>
                </c:pt>
                <c:pt idx="4651">
                  <c:v>895.63</c:v>
                </c:pt>
                <c:pt idx="4652">
                  <c:v>847.88</c:v>
                </c:pt>
                <c:pt idx="4653">
                  <c:v>806.2</c:v>
                </c:pt>
                <c:pt idx="4654">
                  <c:v>747.13</c:v>
                </c:pt>
                <c:pt idx="4655">
                  <c:v>706.71</c:v>
                </c:pt>
                <c:pt idx="4656">
                  <c:v>669.46</c:v>
                </c:pt>
                <c:pt idx="4657">
                  <c:v>649.66999999999996</c:v>
                </c:pt>
                <c:pt idx="4658">
                  <c:v>629.09</c:v>
                </c:pt>
                <c:pt idx="4659">
                  <c:v>616.44000000000005</c:v>
                </c:pt>
                <c:pt idx="4660">
                  <c:v>630.92999999999995</c:v>
                </c:pt>
                <c:pt idx="4661">
                  <c:v>667.2</c:v>
                </c:pt>
                <c:pt idx="4662">
                  <c:v>684.04</c:v>
                </c:pt>
                <c:pt idx="4663">
                  <c:v>826.71</c:v>
                </c:pt>
                <c:pt idx="4664">
                  <c:v>948.6</c:v>
                </c:pt>
                <c:pt idx="4665">
                  <c:v>1016.24</c:v>
                </c:pt>
                <c:pt idx="4666">
                  <c:v>1038.1600000000001</c:v>
                </c:pt>
                <c:pt idx="4667">
                  <c:v>1009.94</c:v>
                </c:pt>
                <c:pt idx="4668">
                  <c:v>982.41</c:v>
                </c:pt>
                <c:pt idx="4669">
                  <c:v>982.5</c:v>
                </c:pt>
                <c:pt idx="4670">
                  <c:v>978.23</c:v>
                </c:pt>
                <c:pt idx="4671">
                  <c:v>947.64</c:v>
                </c:pt>
                <c:pt idx="4672">
                  <c:v>891.99</c:v>
                </c:pt>
                <c:pt idx="4673">
                  <c:v>826.06</c:v>
                </c:pt>
                <c:pt idx="4674">
                  <c:v>878.44</c:v>
                </c:pt>
                <c:pt idx="4675">
                  <c:v>865.4</c:v>
                </c:pt>
                <c:pt idx="4676">
                  <c:v>819.22</c:v>
                </c:pt>
                <c:pt idx="4677">
                  <c:v>779.71</c:v>
                </c:pt>
                <c:pt idx="4678">
                  <c:v>732.47</c:v>
                </c:pt>
                <c:pt idx="4679">
                  <c:v>690.05</c:v>
                </c:pt>
                <c:pt idx="4680">
                  <c:v>650.88</c:v>
                </c:pt>
                <c:pt idx="4681">
                  <c:v>627.62</c:v>
                </c:pt>
                <c:pt idx="4682">
                  <c:v>616.66</c:v>
                </c:pt>
                <c:pt idx="4683">
                  <c:v>608.97</c:v>
                </c:pt>
                <c:pt idx="4684">
                  <c:v>617</c:v>
                </c:pt>
                <c:pt idx="4685">
                  <c:v>651.67999999999995</c:v>
                </c:pt>
                <c:pt idx="4686">
                  <c:v>677.54</c:v>
                </c:pt>
                <c:pt idx="4687">
                  <c:v>810.23</c:v>
                </c:pt>
                <c:pt idx="4688">
                  <c:v>913.13</c:v>
                </c:pt>
                <c:pt idx="4689">
                  <c:v>975.87</c:v>
                </c:pt>
                <c:pt idx="4690">
                  <c:v>994.97</c:v>
                </c:pt>
                <c:pt idx="4691">
                  <c:v>999.14</c:v>
                </c:pt>
                <c:pt idx="4692">
                  <c:v>978.84</c:v>
                </c:pt>
                <c:pt idx="4693">
                  <c:v>990.91</c:v>
                </c:pt>
                <c:pt idx="4694">
                  <c:v>997.67</c:v>
                </c:pt>
                <c:pt idx="4695">
                  <c:v>958.38</c:v>
                </c:pt>
                <c:pt idx="4696">
                  <c:v>887.98</c:v>
                </c:pt>
                <c:pt idx="4697">
                  <c:v>829.74</c:v>
                </c:pt>
                <c:pt idx="4698">
                  <c:v>888.41</c:v>
                </c:pt>
                <c:pt idx="4699">
                  <c:v>874.11</c:v>
                </c:pt>
                <c:pt idx="4700">
                  <c:v>826.5</c:v>
                </c:pt>
                <c:pt idx="4701">
                  <c:v>785.34</c:v>
                </c:pt>
                <c:pt idx="4702">
                  <c:v>735.42</c:v>
                </c:pt>
                <c:pt idx="4703">
                  <c:v>688.32</c:v>
                </c:pt>
                <c:pt idx="4704">
                  <c:v>661.45</c:v>
                </c:pt>
                <c:pt idx="4705">
                  <c:v>642.87</c:v>
                </c:pt>
                <c:pt idx="4706">
                  <c:v>620.65</c:v>
                </c:pt>
                <c:pt idx="4707">
                  <c:v>619.74</c:v>
                </c:pt>
                <c:pt idx="4708">
                  <c:v>618.54</c:v>
                </c:pt>
                <c:pt idx="4709">
                  <c:v>634.59</c:v>
                </c:pt>
                <c:pt idx="4710">
                  <c:v>628.51</c:v>
                </c:pt>
                <c:pt idx="4711">
                  <c:v>729.48</c:v>
                </c:pt>
                <c:pt idx="4712">
                  <c:v>824.4</c:v>
                </c:pt>
                <c:pt idx="4713">
                  <c:v>880.27</c:v>
                </c:pt>
                <c:pt idx="4714">
                  <c:v>924.68</c:v>
                </c:pt>
                <c:pt idx="4715">
                  <c:v>925.38</c:v>
                </c:pt>
                <c:pt idx="4716">
                  <c:v>892.67</c:v>
                </c:pt>
                <c:pt idx="4717">
                  <c:v>878.83</c:v>
                </c:pt>
                <c:pt idx="4718">
                  <c:v>855.92</c:v>
                </c:pt>
                <c:pt idx="4719">
                  <c:v>823.86</c:v>
                </c:pt>
                <c:pt idx="4720">
                  <c:v>805.18</c:v>
                </c:pt>
                <c:pt idx="4721">
                  <c:v>798.03</c:v>
                </c:pt>
                <c:pt idx="4722">
                  <c:v>852.47</c:v>
                </c:pt>
                <c:pt idx="4723">
                  <c:v>848.91</c:v>
                </c:pt>
                <c:pt idx="4724">
                  <c:v>823.78</c:v>
                </c:pt>
                <c:pt idx="4725">
                  <c:v>761.08</c:v>
                </c:pt>
                <c:pt idx="4726">
                  <c:v>736.38</c:v>
                </c:pt>
                <c:pt idx="4727">
                  <c:v>694.7</c:v>
                </c:pt>
                <c:pt idx="4728">
                  <c:v>654.95000000000005</c:v>
                </c:pt>
                <c:pt idx="4729">
                  <c:v>634.84</c:v>
                </c:pt>
                <c:pt idx="4730">
                  <c:v>617.08000000000004</c:v>
                </c:pt>
                <c:pt idx="4731">
                  <c:v>609.89</c:v>
                </c:pt>
                <c:pt idx="4732">
                  <c:v>613.54999999999995</c:v>
                </c:pt>
                <c:pt idx="4733">
                  <c:v>614.16</c:v>
                </c:pt>
                <c:pt idx="4734">
                  <c:v>589.47</c:v>
                </c:pt>
                <c:pt idx="4735">
                  <c:v>615.91</c:v>
                </c:pt>
                <c:pt idx="4736">
                  <c:v>651.59</c:v>
                </c:pt>
                <c:pt idx="4737">
                  <c:v>688.64</c:v>
                </c:pt>
                <c:pt idx="4738">
                  <c:v>725.79</c:v>
                </c:pt>
                <c:pt idx="4739">
                  <c:v>745.26</c:v>
                </c:pt>
                <c:pt idx="4740">
                  <c:v>747.35</c:v>
                </c:pt>
                <c:pt idx="4741">
                  <c:v>742.74</c:v>
                </c:pt>
                <c:pt idx="4742">
                  <c:v>730.1</c:v>
                </c:pt>
                <c:pt idx="4743">
                  <c:v>720.78</c:v>
                </c:pt>
                <c:pt idx="4744">
                  <c:v>714.77</c:v>
                </c:pt>
                <c:pt idx="4745">
                  <c:v>710.91</c:v>
                </c:pt>
                <c:pt idx="4746">
                  <c:v>787.5</c:v>
                </c:pt>
                <c:pt idx="4747">
                  <c:v>853.77</c:v>
                </c:pt>
                <c:pt idx="4748">
                  <c:v>793.57</c:v>
                </c:pt>
                <c:pt idx="4749">
                  <c:v>770.25</c:v>
                </c:pt>
                <c:pt idx="4750">
                  <c:v>730.89</c:v>
                </c:pt>
                <c:pt idx="4751">
                  <c:v>689.51</c:v>
                </c:pt>
                <c:pt idx="4752">
                  <c:v>660.15</c:v>
                </c:pt>
                <c:pt idx="4753">
                  <c:v>633.14</c:v>
                </c:pt>
                <c:pt idx="4754">
                  <c:v>616.05999999999995</c:v>
                </c:pt>
                <c:pt idx="4755">
                  <c:v>609.47</c:v>
                </c:pt>
                <c:pt idx="4756">
                  <c:v>616.87</c:v>
                </c:pt>
                <c:pt idx="4757">
                  <c:v>649.79</c:v>
                </c:pt>
                <c:pt idx="4758">
                  <c:v>679.45</c:v>
                </c:pt>
                <c:pt idx="4759">
                  <c:v>858.69</c:v>
                </c:pt>
                <c:pt idx="4760">
                  <c:v>992.2</c:v>
                </c:pt>
                <c:pt idx="4761">
                  <c:v>1070.96</c:v>
                </c:pt>
                <c:pt idx="4762">
                  <c:v>1113.5899999999999</c:v>
                </c:pt>
                <c:pt idx="4763">
                  <c:v>1111</c:v>
                </c:pt>
                <c:pt idx="4764">
                  <c:v>1105.7</c:v>
                </c:pt>
                <c:pt idx="4765">
                  <c:v>1093.94</c:v>
                </c:pt>
                <c:pt idx="4766">
                  <c:v>1072.78</c:v>
                </c:pt>
                <c:pt idx="4767">
                  <c:v>1014.52</c:v>
                </c:pt>
                <c:pt idx="4768">
                  <c:v>947.67</c:v>
                </c:pt>
                <c:pt idx="4769">
                  <c:v>864.88</c:v>
                </c:pt>
                <c:pt idx="4770">
                  <c:v>904.93</c:v>
                </c:pt>
                <c:pt idx="4771">
                  <c:v>877.24</c:v>
                </c:pt>
                <c:pt idx="4772">
                  <c:v>858.23</c:v>
                </c:pt>
                <c:pt idx="4773">
                  <c:v>810.41</c:v>
                </c:pt>
                <c:pt idx="4774">
                  <c:v>754.07</c:v>
                </c:pt>
                <c:pt idx="4775">
                  <c:v>701.3</c:v>
                </c:pt>
                <c:pt idx="4776">
                  <c:v>670.16</c:v>
                </c:pt>
                <c:pt idx="4777">
                  <c:v>607.42999999999995</c:v>
                </c:pt>
                <c:pt idx="4778">
                  <c:v>630.96</c:v>
                </c:pt>
                <c:pt idx="4779">
                  <c:v>623.49</c:v>
                </c:pt>
                <c:pt idx="4780">
                  <c:v>628.87</c:v>
                </c:pt>
                <c:pt idx="4781">
                  <c:v>659.35</c:v>
                </c:pt>
                <c:pt idx="4782">
                  <c:v>688.74</c:v>
                </c:pt>
                <c:pt idx="4783">
                  <c:v>859.4</c:v>
                </c:pt>
                <c:pt idx="4784">
                  <c:v>982.89</c:v>
                </c:pt>
                <c:pt idx="4785">
                  <c:v>1052.08</c:v>
                </c:pt>
                <c:pt idx="4786">
                  <c:v>1118.8800000000001</c:v>
                </c:pt>
                <c:pt idx="4787">
                  <c:v>1127.49</c:v>
                </c:pt>
                <c:pt idx="4788">
                  <c:v>1120.69</c:v>
                </c:pt>
                <c:pt idx="4789">
                  <c:v>1122.82</c:v>
                </c:pt>
                <c:pt idx="4790">
                  <c:v>1090.72</c:v>
                </c:pt>
                <c:pt idx="4791">
                  <c:v>1045.1400000000001</c:v>
                </c:pt>
                <c:pt idx="4792">
                  <c:v>980.53</c:v>
                </c:pt>
                <c:pt idx="4793">
                  <c:v>908.64</c:v>
                </c:pt>
                <c:pt idx="4794">
                  <c:v>941.46</c:v>
                </c:pt>
                <c:pt idx="4795">
                  <c:v>929.42</c:v>
                </c:pt>
                <c:pt idx="4796">
                  <c:v>891.87</c:v>
                </c:pt>
                <c:pt idx="4797">
                  <c:v>837.74</c:v>
                </c:pt>
                <c:pt idx="4798">
                  <c:v>778.43</c:v>
                </c:pt>
                <c:pt idx="4799">
                  <c:v>760.17</c:v>
                </c:pt>
                <c:pt idx="4800">
                  <c:v>697.08</c:v>
                </c:pt>
                <c:pt idx="4801">
                  <c:v>672.02</c:v>
                </c:pt>
                <c:pt idx="4802">
                  <c:v>650.76</c:v>
                </c:pt>
                <c:pt idx="4803">
                  <c:v>640.24</c:v>
                </c:pt>
                <c:pt idx="4804">
                  <c:v>642.44000000000005</c:v>
                </c:pt>
                <c:pt idx="4805">
                  <c:v>635.92999999999995</c:v>
                </c:pt>
                <c:pt idx="4806">
                  <c:v>690.51</c:v>
                </c:pt>
                <c:pt idx="4807">
                  <c:v>834.44</c:v>
                </c:pt>
                <c:pt idx="4808">
                  <c:v>972.26</c:v>
                </c:pt>
                <c:pt idx="4809">
                  <c:v>1041.21</c:v>
                </c:pt>
                <c:pt idx="4810">
                  <c:v>1093.27</c:v>
                </c:pt>
                <c:pt idx="4811">
                  <c:v>1095.69</c:v>
                </c:pt>
                <c:pt idx="4812">
                  <c:v>1097.57</c:v>
                </c:pt>
                <c:pt idx="4813">
                  <c:v>1111.71</c:v>
                </c:pt>
                <c:pt idx="4814">
                  <c:v>1102.92</c:v>
                </c:pt>
                <c:pt idx="4815">
                  <c:v>1065.83</c:v>
                </c:pt>
                <c:pt idx="4816">
                  <c:v>981.15</c:v>
                </c:pt>
                <c:pt idx="4817">
                  <c:v>906.55</c:v>
                </c:pt>
                <c:pt idx="4818">
                  <c:v>953.36</c:v>
                </c:pt>
                <c:pt idx="4819">
                  <c:v>929.35</c:v>
                </c:pt>
                <c:pt idx="4820">
                  <c:v>880.72</c:v>
                </c:pt>
                <c:pt idx="4821">
                  <c:v>844.95</c:v>
                </c:pt>
                <c:pt idx="4822">
                  <c:v>798.5</c:v>
                </c:pt>
                <c:pt idx="4823">
                  <c:v>739.74</c:v>
                </c:pt>
                <c:pt idx="4824">
                  <c:v>704.38</c:v>
                </c:pt>
                <c:pt idx="4825">
                  <c:v>678.82</c:v>
                </c:pt>
                <c:pt idx="4826">
                  <c:v>652.08000000000004</c:v>
                </c:pt>
                <c:pt idx="4827">
                  <c:v>644.75</c:v>
                </c:pt>
                <c:pt idx="4828">
                  <c:v>642.45000000000005</c:v>
                </c:pt>
                <c:pt idx="4829">
                  <c:v>671.05</c:v>
                </c:pt>
                <c:pt idx="4830">
                  <c:v>689.07</c:v>
                </c:pt>
                <c:pt idx="4831">
                  <c:v>858.13</c:v>
                </c:pt>
                <c:pt idx="4832">
                  <c:v>988.25</c:v>
                </c:pt>
                <c:pt idx="4833">
                  <c:v>1074</c:v>
                </c:pt>
                <c:pt idx="4834">
                  <c:v>1101.98</c:v>
                </c:pt>
                <c:pt idx="4835">
                  <c:v>1115.58</c:v>
                </c:pt>
                <c:pt idx="4836">
                  <c:v>1118.5899999999999</c:v>
                </c:pt>
                <c:pt idx="4837">
                  <c:v>1136.56</c:v>
                </c:pt>
                <c:pt idx="4838">
                  <c:v>1133.6400000000001</c:v>
                </c:pt>
                <c:pt idx="4839">
                  <c:v>1049.06</c:v>
                </c:pt>
                <c:pt idx="4840">
                  <c:v>963.95</c:v>
                </c:pt>
                <c:pt idx="4841">
                  <c:v>885.02</c:v>
                </c:pt>
                <c:pt idx="4842">
                  <c:v>923.32</c:v>
                </c:pt>
                <c:pt idx="4843">
                  <c:v>908.39</c:v>
                </c:pt>
                <c:pt idx="4844">
                  <c:v>888.15</c:v>
                </c:pt>
                <c:pt idx="4845">
                  <c:v>846.22</c:v>
                </c:pt>
                <c:pt idx="4846">
                  <c:v>781.34</c:v>
                </c:pt>
                <c:pt idx="4847">
                  <c:v>758.42</c:v>
                </c:pt>
                <c:pt idx="4848">
                  <c:v>699.44</c:v>
                </c:pt>
                <c:pt idx="4849">
                  <c:v>680.9</c:v>
                </c:pt>
                <c:pt idx="4850">
                  <c:v>657.45</c:v>
                </c:pt>
                <c:pt idx="4851">
                  <c:v>645.21</c:v>
                </c:pt>
                <c:pt idx="4852">
                  <c:v>648.37</c:v>
                </c:pt>
                <c:pt idx="4853">
                  <c:v>672.66</c:v>
                </c:pt>
                <c:pt idx="4854">
                  <c:v>695.84</c:v>
                </c:pt>
                <c:pt idx="4855">
                  <c:v>855.67</c:v>
                </c:pt>
                <c:pt idx="4856">
                  <c:v>983.06</c:v>
                </c:pt>
                <c:pt idx="4857">
                  <c:v>1084.22</c:v>
                </c:pt>
                <c:pt idx="4858">
                  <c:v>1107.57</c:v>
                </c:pt>
                <c:pt idx="4859">
                  <c:v>1110.8800000000001</c:v>
                </c:pt>
                <c:pt idx="4860">
                  <c:v>1115.8399999999999</c:v>
                </c:pt>
                <c:pt idx="4861">
                  <c:v>1131.58</c:v>
                </c:pt>
                <c:pt idx="4862">
                  <c:v>1120.74</c:v>
                </c:pt>
                <c:pt idx="4863">
                  <c:v>1052.6300000000001</c:v>
                </c:pt>
                <c:pt idx="4864">
                  <c:v>972.36</c:v>
                </c:pt>
                <c:pt idx="4865">
                  <c:v>913.66</c:v>
                </c:pt>
                <c:pt idx="4866">
                  <c:v>947.14</c:v>
                </c:pt>
                <c:pt idx="4867">
                  <c:v>927.61</c:v>
                </c:pt>
                <c:pt idx="4868">
                  <c:v>886.23</c:v>
                </c:pt>
                <c:pt idx="4869">
                  <c:v>849.37</c:v>
                </c:pt>
                <c:pt idx="4870">
                  <c:v>796.53</c:v>
                </c:pt>
                <c:pt idx="4871">
                  <c:v>756.82</c:v>
                </c:pt>
                <c:pt idx="4872">
                  <c:v>720.27</c:v>
                </c:pt>
                <c:pt idx="4873">
                  <c:v>696.2</c:v>
                </c:pt>
                <c:pt idx="4874">
                  <c:v>675.25</c:v>
                </c:pt>
                <c:pt idx="4875">
                  <c:v>664.42</c:v>
                </c:pt>
                <c:pt idx="4876">
                  <c:v>662.13</c:v>
                </c:pt>
                <c:pt idx="4877">
                  <c:v>661.77</c:v>
                </c:pt>
                <c:pt idx="4878">
                  <c:v>658.21</c:v>
                </c:pt>
                <c:pt idx="4879">
                  <c:v>762.33</c:v>
                </c:pt>
                <c:pt idx="4880">
                  <c:v>869.96</c:v>
                </c:pt>
                <c:pt idx="4881">
                  <c:v>944.53</c:v>
                </c:pt>
                <c:pt idx="4882">
                  <c:v>975.72</c:v>
                </c:pt>
                <c:pt idx="4883">
                  <c:v>965.41</c:v>
                </c:pt>
                <c:pt idx="4884">
                  <c:v>940.74</c:v>
                </c:pt>
                <c:pt idx="4885">
                  <c:v>917.86</c:v>
                </c:pt>
                <c:pt idx="4886">
                  <c:v>874.56</c:v>
                </c:pt>
                <c:pt idx="4887">
                  <c:v>864.91</c:v>
                </c:pt>
                <c:pt idx="4888">
                  <c:v>849</c:v>
                </c:pt>
                <c:pt idx="4889">
                  <c:v>839.58</c:v>
                </c:pt>
                <c:pt idx="4890">
                  <c:v>900</c:v>
                </c:pt>
                <c:pt idx="4891">
                  <c:v>899.3</c:v>
                </c:pt>
                <c:pt idx="4892">
                  <c:v>867.53</c:v>
                </c:pt>
                <c:pt idx="4893">
                  <c:v>827.84</c:v>
                </c:pt>
                <c:pt idx="4894">
                  <c:v>795.11</c:v>
                </c:pt>
                <c:pt idx="4895">
                  <c:v>755.38</c:v>
                </c:pt>
                <c:pt idx="4896">
                  <c:v>719.01</c:v>
                </c:pt>
                <c:pt idx="4897">
                  <c:v>697.52</c:v>
                </c:pt>
                <c:pt idx="4898">
                  <c:v>676.17</c:v>
                </c:pt>
                <c:pt idx="4899">
                  <c:v>659.48</c:v>
                </c:pt>
                <c:pt idx="4900">
                  <c:v>649.82000000000005</c:v>
                </c:pt>
                <c:pt idx="4901">
                  <c:v>646.34</c:v>
                </c:pt>
                <c:pt idx="4902">
                  <c:v>620.03</c:v>
                </c:pt>
                <c:pt idx="4903">
                  <c:v>644.98</c:v>
                </c:pt>
                <c:pt idx="4904">
                  <c:v>671.78</c:v>
                </c:pt>
                <c:pt idx="4905">
                  <c:v>704.75</c:v>
                </c:pt>
                <c:pt idx="4906">
                  <c:v>724.65</c:v>
                </c:pt>
                <c:pt idx="4907">
                  <c:v>754.14</c:v>
                </c:pt>
                <c:pt idx="4908">
                  <c:v>764.93</c:v>
                </c:pt>
                <c:pt idx="4909">
                  <c:v>762.26</c:v>
                </c:pt>
                <c:pt idx="4910">
                  <c:v>752.2</c:v>
                </c:pt>
                <c:pt idx="4911">
                  <c:v>730.55</c:v>
                </c:pt>
                <c:pt idx="4912">
                  <c:v>721.71</c:v>
                </c:pt>
                <c:pt idx="4913">
                  <c:v>720.8</c:v>
                </c:pt>
                <c:pt idx="4914">
                  <c:v>786.94</c:v>
                </c:pt>
                <c:pt idx="4915">
                  <c:v>796.21</c:v>
                </c:pt>
                <c:pt idx="4916">
                  <c:v>783.23</c:v>
                </c:pt>
                <c:pt idx="4917">
                  <c:v>763.07</c:v>
                </c:pt>
                <c:pt idx="4918">
                  <c:v>725.93</c:v>
                </c:pt>
                <c:pt idx="4919">
                  <c:v>685.35</c:v>
                </c:pt>
                <c:pt idx="4920">
                  <c:v>643.65</c:v>
                </c:pt>
                <c:pt idx="4921">
                  <c:v>628.38</c:v>
                </c:pt>
                <c:pt idx="4922">
                  <c:v>613.23</c:v>
                </c:pt>
                <c:pt idx="4923">
                  <c:v>604.86</c:v>
                </c:pt>
                <c:pt idx="4924">
                  <c:v>608.49</c:v>
                </c:pt>
                <c:pt idx="4925">
                  <c:v>629.17999999999995</c:v>
                </c:pt>
                <c:pt idx="4926">
                  <c:v>666.88</c:v>
                </c:pt>
                <c:pt idx="4927">
                  <c:v>771.06</c:v>
                </c:pt>
                <c:pt idx="4928">
                  <c:v>974.42</c:v>
                </c:pt>
                <c:pt idx="4929">
                  <c:v>1059.44</c:v>
                </c:pt>
                <c:pt idx="4930">
                  <c:v>1104.92</c:v>
                </c:pt>
                <c:pt idx="4931">
                  <c:v>1098.23</c:v>
                </c:pt>
                <c:pt idx="4932">
                  <c:v>1087.3499999999999</c:v>
                </c:pt>
                <c:pt idx="4933">
                  <c:v>1084.0999999999999</c:v>
                </c:pt>
                <c:pt idx="4934">
                  <c:v>1079.48</c:v>
                </c:pt>
                <c:pt idx="4935">
                  <c:v>1035.3399999999999</c:v>
                </c:pt>
                <c:pt idx="4936">
                  <c:v>966.39</c:v>
                </c:pt>
                <c:pt idx="4937">
                  <c:v>886.21</c:v>
                </c:pt>
                <c:pt idx="4938">
                  <c:v>926.8</c:v>
                </c:pt>
                <c:pt idx="4939">
                  <c:v>914</c:v>
                </c:pt>
                <c:pt idx="4940">
                  <c:v>878.95</c:v>
                </c:pt>
                <c:pt idx="4941">
                  <c:v>849.41</c:v>
                </c:pt>
                <c:pt idx="4942">
                  <c:v>778.19</c:v>
                </c:pt>
                <c:pt idx="4943">
                  <c:v>730.65</c:v>
                </c:pt>
                <c:pt idx="4944">
                  <c:v>690.82</c:v>
                </c:pt>
                <c:pt idx="4945">
                  <c:v>668.29</c:v>
                </c:pt>
                <c:pt idx="4946">
                  <c:v>658.84</c:v>
                </c:pt>
                <c:pt idx="4947">
                  <c:v>646.23</c:v>
                </c:pt>
                <c:pt idx="4948">
                  <c:v>628.63</c:v>
                </c:pt>
                <c:pt idx="4949">
                  <c:v>674.24</c:v>
                </c:pt>
                <c:pt idx="4950">
                  <c:v>689.29</c:v>
                </c:pt>
                <c:pt idx="4951">
                  <c:v>848.83</c:v>
                </c:pt>
                <c:pt idx="4952">
                  <c:v>970.58</c:v>
                </c:pt>
                <c:pt idx="4953">
                  <c:v>1045.3800000000001</c:v>
                </c:pt>
                <c:pt idx="4954">
                  <c:v>1082.83</c:v>
                </c:pt>
                <c:pt idx="4955">
                  <c:v>1086.53</c:v>
                </c:pt>
                <c:pt idx="4956">
                  <c:v>1084.8599999999999</c:v>
                </c:pt>
                <c:pt idx="4957">
                  <c:v>1100.96</c:v>
                </c:pt>
                <c:pt idx="4958">
                  <c:v>1079.57</c:v>
                </c:pt>
                <c:pt idx="4959">
                  <c:v>1026.92</c:v>
                </c:pt>
                <c:pt idx="4960">
                  <c:v>960.9</c:v>
                </c:pt>
                <c:pt idx="4961">
                  <c:v>898.16</c:v>
                </c:pt>
                <c:pt idx="4962">
                  <c:v>872.12</c:v>
                </c:pt>
                <c:pt idx="4963">
                  <c:v>850.66</c:v>
                </c:pt>
                <c:pt idx="4964">
                  <c:v>818.45</c:v>
                </c:pt>
                <c:pt idx="4965">
                  <c:v>775.36</c:v>
                </c:pt>
                <c:pt idx="4966">
                  <c:v>733.51</c:v>
                </c:pt>
                <c:pt idx="4967">
                  <c:v>678.99</c:v>
                </c:pt>
                <c:pt idx="4968">
                  <c:v>651.02</c:v>
                </c:pt>
                <c:pt idx="4969">
                  <c:v>627.71</c:v>
                </c:pt>
                <c:pt idx="4970">
                  <c:v>613.24</c:v>
                </c:pt>
                <c:pt idx="4971">
                  <c:v>614.11</c:v>
                </c:pt>
                <c:pt idx="4972">
                  <c:v>621.96</c:v>
                </c:pt>
                <c:pt idx="4973">
                  <c:v>644.94000000000005</c:v>
                </c:pt>
                <c:pt idx="4974">
                  <c:v>675.73</c:v>
                </c:pt>
                <c:pt idx="4975">
                  <c:v>809.7</c:v>
                </c:pt>
                <c:pt idx="4976">
                  <c:v>916.95</c:v>
                </c:pt>
                <c:pt idx="4977">
                  <c:v>987.73</c:v>
                </c:pt>
                <c:pt idx="4978">
                  <c:v>1016.02</c:v>
                </c:pt>
                <c:pt idx="4979">
                  <c:v>1001.74</c:v>
                </c:pt>
                <c:pt idx="4980">
                  <c:v>997.07</c:v>
                </c:pt>
                <c:pt idx="4981">
                  <c:v>1003.33</c:v>
                </c:pt>
                <c:pt idx="4982">
                  <c:v>945.47</c:v>
                </c:pt>
                <c:pt idx="4983">
                  <c:v>974.48</c:v>
                </c:pt>
                <c:pt idx="4984">
                  <c:v>910.19</c:v>
                </c:pt>
                <c:pt idx="4985">
                  <c:v>849.82</c:v>
                </c:pt>
                <c:pt idx="4986">
                  <c:v>892.1</c:v>
                </c:pt>
                <c:pt idx="4987">
                  <c:v>884.26</c:v>
                </c:pt>
                <c:pt idx="4988">
                  <c:v>847.22</c:v>
                </c:pt>
                <c:pt idx="4989">
                  <c:v>796.48</c:v>
                </c:pt>
                <c:pt idx="4990">
                  <c:v>744.31</c:v>
                </c:pt>
                <c:pt idx="4991">
                  <c:v>692.69</c:v>
                </c:pt>
                <c:pt idx="4992">
                  <c:v>664.1</c:v>
                </c:pt>
                <c:pt idx="4993">
                  <c:v>645.89</c:v>
                </c:pt>
                <c:pt idx="4994">
                  <c:v>626.71</c:v>
                </c:pt>
                <c:pt idx="4995">
                  <c:v>618.80999999999995</c:v>
                </c:pt>
                <c:pt idx="4996">
                  <c:v>624.99</c:v>
                </c:pt>
                <c:pt idx="4997">
                  <c:v>644.66999999999996</c:v>
                </c:pt>
                <c:pt idx="4998">
                  <c:v>668.59</c:v>
                </c:pt>
                <c:pt idx="4999">
                  <c:v>846.21</c:v>
                </c:pt>
                <c:pt idx="5000">
                  <c:v>966.41</c:v>
                </c:pt>
                <c:pt idx="5001">
                  <c:v>1041.31</c:v>
                </c:pt>
                <c:pt idx="5002">
                  <c:v>1065.17</c:v>
                </c:pt>
                <c:pt idx="5003">
                  <c:v>1079.83</c:v>
                </c:pt>
                <c:pt idx="5004">
                  <c:v>1067.58</c:v>
                </c:pt>
                <c:pt idx="5005">
                  <c:v>1086.48</c:v>
                </c:pt>
                <c:pt idx="5006">
                  <c:v>1080.8699999999999</c:v>
                </c:pt>
                <c:pt idx="5007">
                  <c:v>1043.73</c:v>
                </c:pt>
                <c:pt idx="5008">
                  <c:v>979.63</c:v>
                </c:pt>
                <c:pt idx="5009">
                  <c:v>899.88</c:v>
                </c:pt>
                <c:pt idx="5010">
                  <c:v>936.12</c:v>
                </c:pt>
                <c:pt idx="5011">
                  <c:v>932.49</c:v>
                </c:pt>
                <c:pt idx="5012">
                  <c:v>887.97</c:v>
                </c:pt>
                <c:pt idx="5013">
                  <c:v>844.59</c:v>
                </c:pt>
                <c:pt idx="5014">
                  <c:v>791.25</c:v>
                </c:pt>
                <c:pt idx="5015">
                  <c:v>740.82</c:v>
                </c:pt>
                <c:pt idx="5016">
                  <c:v>701.89</c:v>
                </c:pt>
                <c:pt idx="5017">
                  <c:v>668.38</c:v>
                </c:pt>
                <c:pt idx="5018">
                  <c:v>641.96</c:v>
                </c:pt>
                <c:pt idx="5019">
                  <c:v>638.55999999999995</c:v>
                </c:pt>
                <c:pt idx="5020">
                  <c:v>637.28</c:v>
                </c:pt>
                <c:pt idx="5021">
                  <c:v>660.63</c:v>
                </c:pt>
                <c:pt idx="5022">
                  <c:v>679.38</c:v>
                </c:pt>
                <c:pt idx="5023">
                  <c:v>831.71</c:v>
                </c:pt>
                <c:pt idx="5024">
                  <c:v>966.93</c:v>
                </c:pt>
                <c:pt idx="5025">
                  <c:v>1042.1500000000001</c:v>
                </c:pt>
                <c:pt idx="5026">
                  <c:v>1081.3399999999999</c:v>
                </c:pt>
                <c:pt idx="5027">
                  <c:v>1075.44</c:v>
                </c:pt>
                <c:pt idx="5028">
                  <c:v>1056.08</c:v>
                </c:pt>
                <c:pt idx="5029">
                  <c:v>1040.6300000000001</c:v>
                </c:pt>
                <c:pt idx="5030">
                  <c:v>1050.93</c:v>
                </c:pt>
                <c:pt idx="5031">
                  <c:v>1011.88</c:v>
                </c:pt>
                <c:pt idx="5032">
                  <c:v>948</c:v>
                </c:pt>
                <c:pt idx="5033">
                  <c:v>871.01</c:v>
                </c:pt>
                <c:pt idx="5034">
                  <c:v>891.64</c:v>
                </c:pt>
                <c:pt idx="5035">
                  <c:v>876.37</c:v>
                </c:pt>
                <c:pt idx="5036">
                  <c:v>842.66</c:v>
                </c:pt>
                <c:pt idx="5037">
                  <c:v>802.67</c:v>
                </c:pt>
                <c:pt idx="5038">
                  <c:v>760.9</c:v>
                </c:pt>
                <c:pt idx="5039">
                  <c:v>739.81</c:v>
                </c:pt>
                <c:pt idx="5040">
                  <c:v>693.77</c:v>
                </c:pt>
                <c:pt idx="5041">
                  <c:v>669.7</c:v>
                </c:pt>
                <c:pt idx="5042">
                  <c:v>650.51</c:v>
                </c:pt>
                <c:pt idx="5043">
                  <c:v>642.25</c:v>
                </c:pt>
                <c:pt idx="5044">
                  <c:v>642.27</c:v>
                </c:pt>
                <c:pt idx="5045">
                  <c:v>650.64</c:v>
                </c:pt>
                <c:pt idx="5046">
                  <c:v>637.85</c:v>
                </c:pt>
                <c:pt idx="5047">
                  <c:v>720.54</c:v>
                </c:pt>
                <c:pt idx="5048">
                  <c:v>803.24</c:v>
                </c:pt>
                <c:pt idx="5049">
                  <c:v>870.64</c:v>
                </c:pt>
                <c:pt idx="5050">
                  <c:v>887.97</c:v>
                </c:pt>
                <c:pt idx="5051">
                  <c:v>886.19</c:v>
                </c:pt>
                <c:pt idx="5052">
                  <c:v>865.57</c:v>
                </c:pt>
                <c:pt idx="5053">
                  <c:v>855.7</c:v>
                </c:pt>
                <c:pt idx="5054">
                  <c:v>840.7</c:v>
                </c:pt>
                <c:pt idx="5055">
                  <c:v>830.23</c:v>
                </c:pt>
                <c:pt idx="5056">
                  <c:v>822.42</c:v>
                </c:pt>
                <c:pt idx="5057">
                  <c:v>824.15</c:v>
                </c:pt>
                <c:pt idx="5058">
                  <c:v>861.61</c:v>
                </c:pt>
                <c:pt idx="5059">
                  <c:v>863.21</c:v>
                </c:pt>
                <c:pt idx="5060">
                  <c:v>816.57</c:v>
                </c:pt>
                <c:pt idx="5061">
                  <c:v>775.06</c:v>
                </c:pt>
                <c:pt idx="5062">
                  <c:v>735.03</c:v>
                </c:pt>
                <c:pt idx="5063">
                  <c:v>696.7</c:v>
                </c:pt>
                <c:pt idx="5064">
                  <c:v>678.17</c:v>
                </c:pt>
                <c:pt idx="5065">
                  <c:v>654.08000000000004</c:v>
                </c:pt>
                <c:pt idx="5066">
                  <c:v>639.21</c:v>
                </c:pt>
                <c:pt idx="5067">
                  <c:v>626.21</c:v>
                </c:pt>
                <c:pt idx="5068">
                  <c:v>616.9</c:v>
                </c:pt>
                <c:pt idx="5069">
                  <c:v>608.23</c:v>
                </c:pt>
                <c:pt idx="5070">
                  <c:v>585.79</c:v>
                </c:pt>
                <c:pt idx="5071">
                  <c:v>601.47</c:v>
                </c:pt>
                <c:pt idx="5072">
                  <c:v>633.55999999999995</c:v>
                </c:pt>
                <c:pt idx="5073">
                  <c:v>665.8</c:v>
                </c:pt>
                <c:pt idx="5074">
                  <c:v>705.66</c:v>
                </c:pt>
                <c:pt idx="5075">
                  <c:v>725.5</c:v>
                </c:pt>
                <c:pt idx="5076">
                  <c:v>730.24</c:v>
                </c:pt>
                <c:pt idx="5077">
                  <c:v>721.45</c:v>
                </c:pt>
                <c:pt idx="5078">
                  <c:v>717.07</c:v>
                </c:pt>
                <c:pt idx="5079">
                  <c:v>706.26</c:v>
                </c:pt>
                <c:pt idx="5080">
                  <c:v>716.68</c:v>
                </c:pt>
                <c:pt idx="5081">
                  <c:v>714.77</c:v>
                </c:pt>
                <c:pt idx="5082">
                  <c:v>800.33</c:v>
                </c:pt>
                <c:pt idx="5083">
                  <c:v>798.05</c:v>
                </c:pt>
                <c:pt idx="5084">
                  <c:v>817.83</c:v>
                </c:pt>
                <c:pt idx="5085">
                  <c:v>756.18</c:v>
                </c:pt>
                <c:pt idx="5086">
                  <c:v>707.55</c:v>
                </c:pt>
                <c:pt idx="5087">
                  <c:v>662.9</c:v>
                </c:pt>
                <c:pt idx="5088">
                  <c:v>634.39</c:v>
                </c:pt>
                <c:pt idx="5089">
                  <c:v>612.05999999999995</c:v>
                </c:pt>
                <c:pt idx="5090">
                  <c:v>605.87</c:v>
                </c:pt>
                <c:pt idx="5091">
                  <c:v>596.39</c:v>
                </c:pt>
                <c:pt idx="5092">
                  <c:v>610.88</c:v>
                </c:pt>
                <c:pt idx="5093">
                  <c:v>640.22</c:v>
                </c:pt>
                <c:pt idx="5094">
                  <c:v>670.61</c:v>
                </c:pt>
                <c:pt idx="5095">
                  <c:v>830.15</c:v>
                </c:pt>
                <c:pt idx="5096">
                  <c:v>960.18</c:v>
                </c:pt>
                <c:pt idx="5097">
                  <c:v>1028.23</c:v>
                </c:pt>
                <c:pt idx="5098">
                  <c:v>1073.6600000000001</c:v>
                </c:pt>
                <c:pt idx="5099">
                  <c:v>1077.74</c:v>
                </c:pt>
                <c:pt idx="5100">
                  <c:v>1081.24</c:v>
                </c:pt>
                <c:pt idx="5101">
                  <c:v>1099.22</c:v>
                </c:pt>
                <c:pt idx="5102">
                  <c:v>1106.69</c:v>
                </c:pt>
                <c:pt idx="5103">
                  <c:v>1067.76</c:v>
                </c:pt>
                <c:pt idx="5104">
                  <c:v>997.41</c:v>
                </c:pt>
                <c:pt idx="5105">
                  <c:v>893.07</c:v>
                </c:pt>
                <c:pt idx="5106">
                  <c:v>935.91</c:v>
                </c:pt>
                <c:pt idx="5107">
                  <c:v>928.66</c:v>
                </c:pt>
                <c:pt idx="5108">
                  <c:v>897.11</c:v>
                </c:pt>
                <c:pt idx="5109">
                  <c:v>858.71</c:v>
                </c:pt>
                <c:pt idx="5110">
                  <c:v>797.93</c:v>
                </c:pt>
                <c:pt idx="5111">
                  <c:v>743.98</c:v>
                </c:pt>
                <c:pt idx="5112">
                  <c:v>711.21</c:v>
                </c:pt>
                <c:pt idx="5113">
                  <c:v>686.65</c:v>
                </c:pt>
                <c:pt idx="5114">
                  <c:v>661.21</c:v>
                </c:pt>
                <c:pt idx="5115">
                  <c:v>655.11</c:v>
                </c:pt>
                <c:pt idx="5116">
                  <c:v>657.48</c:v>
                </c:pt>
                <c:pt idx="5117">
                  <c:v>685.86</c:v>
                </c:pt>
                <c:pt idx="5118">
                  <c:v>712.82</c:v>
                </c:pt>
                <c:pt idx="5119">
                  <c:v>877.62</c:v>
                </c:pt>
                <c:pt idx="5120">
                  <c:v>1011.47</c:v>
                </c:pt>
                <c:pt idx="5121">
                  <c:v>1086.01</c:v>
                </c:pt>
                <c:pt idx="5122">
                  <c:v>1124.27</c:v>
                </c:pt>
                <c:pt idx="5123">
                  <c:v>1112.53</c:v>
                </c:pt>
                <c:pt idx="5124">
                  <c:v>1119.31</c:v>
                </c:pt>
                <c:pt idx="5125">
                  <c:v>1097.3900000000001</c:v>
                </c:pt>
                <c:pt idx="5126">
                  <c:v>1078.55</c:v>
                </c:pt>
                <c:pt idx="5127">
                  <c:v>1029.5999999999999</c:v>
                </c:pt>
                <c:pt idx="5128">
                  <c:v>971.38</c:v>
                </c:pt>
                <c:pt idx="5129">
                  <c:v>899</c:v>
                </c:pt>
                <c:pt idx="5130">
                  <c:v>941.15</c:v>
                </c:pt>
                <c:pt idx="5131">
                  <c:v>920</c:v>
                </c:pt>
                <c:pt idx="5132">
                  <c:v>888.23</c:v>
                </c:pt>
                <c:pt idx="5133">
                  <c:v>843.78</c:v>
                </c:pt>
                <c:pt idx="5134">
                  <c:v>780.95</c:v>
                </c:pt>
                <c:pt idx="5135">
                  <c:v>728.43</c:v>
                </c:pt>
                <c:pt idx="5136">
                  <c:v>691.64</c:v>
                </c:pt>
                <c:pt idx="5137">
                  <c:v>669.73</c:v>
                </c:pt>
                <c:pt idx="5138">
                  <c:v>656.05</c:v>
                </c:pt>
                <c:pt idx="5139">
                  <c:v>646.55999999999995</c:v>
                </c:pt>
                <c:pt idx="5140">
                  <c:v>646.16</c:v>
                </c:pt>
                <c:pt idx="5141">
                  <c:v>675.5</c:v>
                </c:pt>
                <c:pt idx="5142">
                  <c:v>688.76</c:v>
                </c:pt>
                <c:pt idx="5143">
                  <c:v>857.32</c:v>
                </c:pt>
                <c:pt idx="5144">
                  <c:v>978.65</c:v>
                </c:pt>
                <c:pt idx="5145">
                  <c:v>1063.3</c:v>
                </c:pt>
                <c:pt idx="5146">
                  <c:v>1096.3699999999999</c:v>
                </c:pt>
                <c:pt idx="5147">
                  <c:v>1106.33</c:v>
                </c:pt>
                <c:pt idx="5148">
                  <c:v>1112.43</c:v>
                </c:pt>
                <c:pt idx="5149">
                  <c:v>1118.76</c:v>
                </c:pt>
                <c:pt idx="5150">
                  <c:v>1114.8499999999999</c:v>
                </c:pt>
                <c:pt idx="5151">
                  <c:v>1039.6199999999999</c:v>
                </c:pt>
                <c:pt idx="5152">
                  <c:v>964.37</c:v>
                </c:pt>
                <c:pt idx="5153">
                  <c:v>896.2</c:v>
                </c:pt>
                <c:pt idx="5154">
                  <c:v>947.91</c:v>
                </c:pt>
                <c:pt idx="5155">
                  <c:v>932.2</c:v>
                </c:pt>
                <c:pt idx="5156">
                  <c:v>896.58</c:v>
                </c:pt>
                <c:pt idx="5157">
                  <c:v>852.64</c:v>
                </c:pt>
                <c:pt idx="5158">
                  <c:v>795.71</c:v>
                </c:pt>
                <c:pt idx="5159">
                  <c:v>754.6</c:v>
                </c:pt>
                <c:pt idx="5160">
                  <c:v>712.89</c:v>
                </c:pt>
                <c:pt idx="5161">
                  <c:v>681.45</c:v>
                </c:pt>
                <c:pt idx="5162">
                  <c:v>673.37</c:v>
                </c:pt>
                <c:pt idx="5163">
                  <c:v>659.01</c:v>
                </c:pt>
                <c:pt idx="5164">
                  <c:v>663.45</c:v>
                </c:pt>
                <c:pt idx="5165">
                  <c:v>688.61</c:v>
                </c:pt>
                <c:pt idx="5166">
                  <c:v>717.16</c:v>
                </c:pt>
                <c:pt idx="5167">
                  <c:v>875.84</c:v>
                </c:pt>
                <c:pt idx="5168">
                  <c:v>998.76</c:v>
                </c:pt>
                <c:pt idx="5169">
                  <c:v>1086.93</c:v>
                </c:pt>
                <c:pt idx="5170">
                  <c:v>1123.25</c:v>
                </c:pt>
                <c:pt idx="5171">
                  <c:v>1118.79</c:v>
                </c:pt>
                <c:pt idx="5172">
                  <c:v>1119.53</c:v>
                </c:pt>
                <c:pt idx="5173">
                  <c:v>1132.58</c:v>
                </c:pt>
                <c:pt idx="5174">
                  <c:v>1129.6400000000001</c:v>
                </c:pt>
                <c:pt idx="5175">
                  <c:v>1105.28</c:v>
                </c:pt>
                <c:pt idx="5176">
                  <c:v>1017.99</c:v>
                </c:pt>
                <c:pt idx="5177">
                  <c:v>928.76</c:v>
                </c:pt>
                <c:pt idx="5178">
                  <c:v>968.88</c:v>
                </c:pt>
                <c:pt idx="5179">
                  <c:v>956.16</c:v>
                </c:pt>
                <c:pt idx="5180">
                  <c:v>941.55</c:v>
                </c:pt>
                <c:pt idx="5181">
                  <c:v>893.43</c:v>
                </c:pt>
                <c:pt idx="5182">
                  <c:v>829.72</c:v>
                </c:pt>
                <c:pt idx="5183">
                  <c:v>774.57</c:v>
                </c:pt>
                <c:pt idx="5184">
                  <c:v>738.05</c:v>
                </c:pt>
                <c:pt idx="5185">
                  <c:v>718.93</c:v>
                </c:pt>
                <c:pt idx="5186">
                  <c:v>695.71</c:v>
                </c:pt>
                <c:pt idx="5187">
                  <c:v>680.27</c:v>
                </c:pt>
                <c:pt idx="5188">
                  <c:v>680.71</c:v>
                </c:pt>
                <c:pt idx="5189">
                  <c:v>707.52</c:v>
                </c:pt>
                <c:pt idx="5190">
                  <c:v>718.35</c:v>
                </c:pt>
                <c:pt idx="5191">
                  <c:v>889.39</c:v>
                </c:pt>
                <c:pt idx="5192">
                  <c:v>1011.1</c:v>
                </c:pt>
                <c:pt idx="5193">
                  <c:v>1097.82</c:v>
                </c:pt>
                <c:pt idx="5194">
                  <c:v>1136.0999999999999</c:v>
                </c:pt>
                <c:pt idx="5195">
                  <c:v>1122.1400000000001</c:v>
                </c:pt>
                <c:pt idx="5196">
                  <c:v>1121.3900000000001</c:v>
                </c:pt>
                <c:pt idx="5197">
                  <c:v>1135.57</c:v>
                </c:pt>
                <c:pt idx="5198">
                  <c:v>1132.3900000000001</c:v>
                </c:pt>
                <c:pt idx="5199">
                  <c:v>1085.47</c:v>
                </c:pt>
                <c:pt idx="5200">
                  <c:v>1005.33</c:v>
                </c:pt>
                <c:pt idx="5201">
                  <c:v>928.08</c:v>
                </c:pt>
                <c:pt idx="5202">
                  <c:v>981.88</c:v>
                </c:pt>
                <c:pt idx="5203">
                  <c:v>959.7</c:v>
                </c:pt>
                <c:pt idx="5204">
                  <c:v>921.86</c:v>
                </c:pt>
                <c:pt idx="5205">
                  <c:v>882.75</c:v>
                </c:pt>
                <c:pt idx="5206">
                  <c:v>827.9</c:v>
                </c:pt>
                <c:pt idx="5207">
                  <c:v>783.92</c:v>
                </c:pt>
                <c:pt idx="5208">
                  <c:v>737.81</c:v>
                </c:pt>
                <c:pt idx="5209">
                  <c:v>713.51</c:v>
                </c:pt>
                <c:pt idx="5210">
                  <c:v>691.56</c:v>
                </c:pt>
                <c:pt idx="5211">
                  <c:v>674.71</c:v>
                </c:pt>
                <c:pt idx="5212">
                  <c:v>672.42</c:v>
                </c:pt>
                <c:pt idx="5213">
                  <c:v>673.21</c:v>
                </c:pt>
                <c:pt idx="5214">
                  <c:v>664.22</c:v>
                </c:pt>
                <c:pt idx="5215">
                  <c:v>760.34</c:v>
                </c:pt>
                <c:pt idx="5216">
                  <c:v>861.95</c:v>
                </c:pt>
                <c:pt idx="5217">
                  <c:v>931.04</c:v>
                </c:pt>
                <c:pt idx="5218">
                  <c:v>972.01</c:v>
                </c:pt>
                <c:pt idx="5219">
                  <c:v>946.19</c:v>
                </c:pt>
                <c:pt idx="5220">
                  <c:v>906.7</c:v>
                </c:pt>
                <c:pt idx="5221">
                  <c:v>886.99</c:v>
                </c:pt>
                <c:pt idx="5222">
                  <c:v>855.22</c:v>
                </c:pt>
                <c:pt idx="5223">
                  <c:v>840.04</c:v>
                </c:pt>
                <c:pt idx="5224">
                  <c:v>825.19</c:v>
                </c:pt>
                <c:pt idx="5225">
                  <c:v>823.51</c:v>
                </c:pt>
                <c:pt idx="5226">
                  <c:v>865.55</c:v>
                </c:pt>
                <c:pt idx="5227">
                  <c:v>865.82</c:v>
                </c:pt>
                <c:pt idx="5228">
                  <c:v>840.06</c:v>
                </c:pt>
                <c:pt idx="5229">
                  <c:v>798.12</c:v>
                </c:pt>
                <c:pt idx="5230">
                  <c:v>741.32</c:v>
                </c:pt>
                <c:pt idx="5231">
                  <c:v>710</c:v>
                </c:pt>
                <c:pt idx="5232">
                  <c:v>678.47</c:v>
                </c:pt>
                <c:pt idx="5233">
                  <c:v>655.78</c:v>
                </c:pt>
                <c:pt idx="5234">
                  <c:v>639.15</c:v>
                </c:pt>
                <c:pt idx="5235">
                  <c:v>635.14</c:v>
                </c:pt>
                <c:pt idx="5236">
                  <c:v>626.76</c:v>
                </c:pt>
                <c:pt idx="5237">
                  <c:v>624.37</c:v>
                </c:pt>
                <c:pt idx="5238">
                  <c:v>602.03</c:v>
                </c:pt>
                <c:pt idx="5239">
                  <c:v>637.69000000000005</c:v>
                </c:pt>
                <c:pt idx="5240">
                  <c:v>661.45</c:v>
                </c:pt>
                <c:pt idx="5241">
                  <c:v>693.26</c:v>
                </c:pt>
                <c:pt idx="5242">
                  <c:v>741.43</c:v>
                </c:pt>
                <c:pt idx="5243">
                  <c:v>757.1</c:v>
                </c:pt>
                <c:pt idx="5244">
                  <c:v>763.95</c:v>
                </c:pt>
                <c:pt idx="5245">
                  <c:v>763.91</c:v>
                </c:pt>
                <c:pt idx="5246">
                  <c:v>741.46</c:v>
                </c:pt>
                <c:pt idx="5247">
                  <c:v>730.98</c:v>
                </c:pt>
                <c:pt idx="5248">
                  <c:v>733.5</c:v>
                </c:pt>
                <c:pt idx="5249">
                  <c:v>741.86</c:v>
                </c:pt>
                <c:pt idx="5250">
                  <c:v>818.86</c:v>
                </c:pt>
                <c:pt idx="5251">
                  <c:v>806.41</c:v>
                </c:pt>
                <c:pt idx="5252">
                  <c:v>796.5</c:v>
                </c:pt>
                <c:pt idx="5253">
                  <c:v>765.16</c:v>
                </c:pt>
                <c:pt idx="5254">
                  <c:v>721.36</c:v>
                </c:pt>
                <c:pt idx="5255">
                  <c:v>680.83</c:v>
                </c:pt>
                <c:pt idx="5256">
                  <c:v>643.24</c:v>
                </c:pt>
                <c:pt idx="5257">
                  <c:v>624.20000000000005</c:v>
                </c:pt>
                <c:pt idx="5258">
                  <c:v>609.64</c:v>
                </c:pt>
                <c:pt idx="5259">
                  <c:v>606.97</c:v>
                </c:pt>
                <c:pt idx="5260">
                  <c:v>618.76</c:v>
                </c:pt>
                <c:pt idx="5261">
                  <c:v>648.49</c:v>
                </c:pt>
                <c:pt idx="5262">
                  <c:v>656.63</c:v>
                </c:pt>
                <c:pt idx="5263">
                  <c:v>798.54</c:v>
                </c:pt>
                <c:pt idx="5264">
                  <c:v>935.6</c:v>
                </c:pt>
                <c:pt idx="5265">
                  <c:v>1009.6</c:v>
                </c:pt>
                <c:pt idx="5266">
                  <c:v>1066.08</c:v>
                </c:pt>
                <c:pt idx="5267">
                  <c:v>1092.72</c:v>
                </c:pt>
                <c:pt idx="5268">
                  <c:v>1094.77</c:v>
                </c:pt>
                <c:pt idx="5269">
                  <c:v>1102.45</c:v>
                </c:pt>
                <c:pt idx="5270">
                  <c:v>1090.4000000000001</c:v>
                </c:pt>
                <c:pt idx="5271">
                  <c:v>1059.05</c:v>
                </c:pt>
                <c:pt idx="5272">
                  <c:v>991.4</c:v>
                </c:pt>
                <c:pt idx="5273">
                  <c:v>900.22</c:v>
                </c:pt>
                <c:pt idx="5274">
                  <c:v>954.53</c:v>
                </c:pt>
                <c:pt idx="5275">
                  <c:v>943.99</c:v>
                </c:pt>
                <c:pt idx="5276">
                  <c:v>907.54</c:v>
                </c:pt>
                <c:pt idx="5277">
                  <c:v>852.26</c:v>
                </c:pt>
                <c:pt idx="5278">
                  <c:v>793.43</c:v>
                </c:pt>
                <c:pt idx="5279">
                  <c:v>738.12</c:v>
                </c:pt>
                <c:pt idx="5280">
                  <c:v>705.98</c:v>
                </c:pt>
                <c:pt idx="5281">
                  <c:v>673.9</c:v>
                </c:pt>
                <c:pt idx="5282">
                  <c:v>659.75</c:v>
                </c:pt>
                <c:pt idx="5283">
                  <c:v>653.28</c:v>
                </c:pt>
                <c:pt idx="5284">
                  <c:v>658.86</c:v>
                </c:pt>
                <c:pt idx="5285">
                  <c:v>688.21</c:v>
                </c:pt>
                <c:pt idx="5286">
                  <c:v>709.46</c:v>
                </c:pt>
                <c:pt idx="5287">
                  <c:v>882.8</c:v>
                </c:pt>
                <c:pt idx="5288">
                  <c:v>1017.01</c:v>
                </c:pt>
                <c:pt idx="5289">
                  <c:v>1087.76</c:v>
                </c:pt>
                <c:pt idx="5290">
                  <c:v>1125.03</c:v>
                </c:pt>
                <c:pt idx="5291">
                  <c:v>1121.1500000000001</c:v>
                </c:pt>
                <c:pt idx="5292">
                  <c:v>1126.6600000000001</c:v>
                </c:pt>
                <c:pt idx="5293">
                  <c:v>1136.6199999999999</c:v>
                </c:pt>
                <c:pt idx="5294">
                  <c:v>1127.49</c:v>
                </c:pt>
                <c:pt idx="5295">
                  <c:v>1085.9100000000001</c:v>
                </c:pt>
                <c:pt idx="5296">
                  <c:v>1010.4</c:v>
                </c:pt>
                <c:pt idx="5297">
                  <c:v>905.83</c:v>
                </c:pt>
                <c:pt idx="5298">
                  <c:v>955.16</c:v>
                </c:pt>
                <c:pt idx="5299">
                  <c:v>945.41</c:v>
                </c:pt>
                <c:pt idx="5300">
                  <c:v>908.1</c:v>
                </c:pt>
                <c:pt idx="5301">
                  <c:v>861.84</c:v>
                </c:pt>
                <c:pt idx="5302">
                  <c:v>804.89</c:v>
                </c:pt>
                <c:pt idx="5303">
                  <c:v>754.19</c:v>
                </c:pt>
                <c:pt idx="5304">
                  <c:v>704.73</c:v>
                </c:pt>
                <c:pt idx="5305">
                  <c:v>687.31</c:v>
                </c:pt>
                <c:pt idx="5306">
                  <c:v>671.73</c:v>
                </c:pt>
                <c:pt idx="5307">
                  <c:v>662.01</c:v>
                </c:pt>
                <c:pt idx="5308">
                  <c:v>670.78</c:v>
                </c:pt>
                <c:pt idx="5309">
                  <c:v>702.73</c:v>
                </c:pt>
                <c:pt idx="5310">
                  <c:v>722.1</c:v>
                </c:pt>
                <c:pt idx="5311">
                  <c:v>886.15</c:v>
                </c:pt>
                <c:pt idx="5312">
                  <c:v>1002.1</c:v>
                </c:pt>
                <c:pt idx="5313">
                  <c:v>1077.55</c:v>
                </c:pt>
                <c:pt idx="5314">
                  <c:v>1098.19</c:v>
                </c:pt>
                <c:pt idx="5315">
                  <c:v>1095.22</c:v>
                </c:pt>
                <c:pt idx="5316">
                  <c:v>1110.44</c:v>
                </c:pt>
                <c:pt idx="5317">
                  <c:v>1123.02</c:v>
                </c:pt>
                <c:pt idx="5318">
                  <c:v>1111.42</c:v>
                </c:pt>
                <c:pt idx="5319">
                  <c:v>1073.54</c:v>
                </c:pt>
                <c:pt idx="5320">
                  <c:v>997.88</c:v>
                </c:pt>
                <c:pt idx="5321">
                  <c:v>927.54</c:v>
                </c:pt>
                <c:pt idx="5322">
                  <c:v>969.95</c:v>
                </c:pt>
                <c:pt idx="5323">
                  <c:v>930.69</c:v>
                </c:pt>
                <c:pt idx="5324">
                  <c:v>876.78</c:v>
                </c:pt>
                <c:pt idx="5325">
                  <c:v>830.07</c:v>
                </c:pt>
                <c:pt idx="5326">
                  <c:v>772.79</c:v>
                </c:pt>
                <c:pt idx="5327">
                  <c:v>727.46</c:v>
                </c:pt>
                <c:pt idx="5328">
                  <c:v>684.1</c:v>
                </c:pt>
                <c:pt idx="5329">
                  <c:v>662.3</c:v>
                </c:pt>
                <c:pt idx="5330">
                  <c:v>649.46</c:v>
                </c:pt>
                <c:pt idx="5331">
                  <c:v>642.21</c:v>
                </c:pt>
                <c:pt idx="5332">
                  <c:v>655.63</c:v>
                </c:pt>
                <c:pt idx="5333">
                  <c:v>686.42</c:v>
                </c:pt>
                <c:pt idx="5334">
                  <c:v>705.7</c:v>
                </c:pt>
                <c:pt idx="5335">
                  <c:v>866.95</c:v>
                </c:pt>
                <c:pt idx="5336">
                  <c:v>997.64</c:v>
                </c:pt>
                <c:pt idx="5337">
                  <c:v>1069.27</c:v>
                </c:pt>
                <c:pt idx="5338">
                  <c:v>1108.76</c:v>
                </c:pt>
                <c:pt idx="5339">
                  <c:v>1094.8900000000001</c:v>
                </c:pt>
                <c:pt idx="5340">
                  <c:v>1072.24</c:v>
                </c:pt>
                <c:pt idx="5341">
                  <c:v>1098.8800000000001</c:v>
                </c:pt>
                <c:pt idx="5342">
                  <c:v>1065.73</c:v>
                </c:pt>
                <c:pt idx="5343">
                  <c:v>1019.52</c:v>
                </c:pt>
                <c:pt idx="5344">
                  <c:v>963.52</c:v>
                </c:pt>
                <c:pt idx="5345">
                  <c:v>913.3</c:v>
                </c:pt>
                <c:pt idx="5346">
                  <c:v>934.13</c:v>
                </c:pt>
                <c:pt idx="5347">
                  <c:v>896.76</c:v>
                </c:pt>
                <c:pt idx="5348">
                  <c:v>858.97</c:v>
                </c:pt>
                <c:pt idx="5349">
                  <c:v>816.15</c:v>
                </c:pt>
                <c:pt idx="5350">
                  <c:v>755.46</c:v>
                </c:pt>
                <c:pt idx="5351">
                  <c:v>700.1</c:v>
                </c:pt>
                <c:pt idx="5352">
                  <c:v>671.26</c:v>
                </c:pt>
                <c:pt idx="5353">
                  <c:v>645.30999999999995</c:v>
                </c:pt>
                <c:pt idx="5354">
                  <c:v>635.55999999999995</c:v>
                </c:pt>
                <c:pt idx="5355">
                  <c:v>623.84</c:v>
                </c:pt>
                <c:pt idx="5356">
                  <c:v>633.16</c:v>
                </c:pt>
                <c:pt idx="5357">
                  <c:v>665.99</c:v>
                </c:pt>
                <c:pt idx="5358">
                  <c:v>685.11</c:v>
                </c:pt>
                <c:pt idx="5359">
                  <c:v>817.74</c:v>
                </c:pt>
                <c:pt idx="5360">
                  <c:v>944.97</c:v>
                </c:pt>
                <c:pt idx="5361">
                  <c:v>1012.18</c:v>
                </c:pt>
                <c:pt idx="5362">
                  <c:v>1060.75</c:v>
                </c:pt>
                <c:pt idx="5363">
                  <c:v>1061.69</c:v>
                </c:pt>
                <c:pt idx="5364">
                  <c:v>1051.04</c:v>
                </c:pt>
                <c:pt idx="5365">
                  <c:v>1068.4000000000001</c:v>
                </c:pt>
                <c:pt idx="5366">
                  <c:v>1072.6300000000001</c:v>
                </c:pt>
                <c:pt idx="5367">
                  <c:v>1032.3399999999999</c:v>
                </c:pt>
                <c:pt idx="5368">
                  <c:v>949.06</c:v>
                </c:pt>
                <c:pt idx="5369">
                  <c:v>879.44</c:v>
                </c:pt>
                <c:pt idx="5370">
                  <c:v>922.54</c:v>
                </c:pt>
                <c:pt idx="5371">
                  <c:v>912.59</c:v>
                </c:pt>
                <c:pt idx="5372">
                  <c:v>872.51</c:v>
                </c:pt>
                <c:pt idx="5373">
                  <c:v>831.47</c:v>
                </c:pt>
                <c:pt idx="5374">
                  <c:v>786.5</c:v>
                </c:pt>
                <c:pt idx="5375">
                  <c:v>745.52</c:v>
                </c:pt>
                <c:pt idx="5376">
                  <c:v>716.87</c:v>
                </c:pt>
                <c:pt idx="5377">
                  <c:v>684.44</c:v>
                </c:pt>
                <c:pt idx="5378">
                  <c:v>672.79</c:v>
                </c:pt>
                <c:pt idx="5379">
                  <c:v>654.76</c:v>
                </c:pt>
                <c:pt idx="5380">
                  <c:v>655.72</c:v>
                </c:pt>
                <c:pt idx="5381">
                  <c:v>668.17</c:v>
                </c:pt>
                <c:pt idx="5382">
                  <c:v>663.04</c:v>
                </c:pt>
                <c:pt idx="5383">
                  <c:v>768.22</c:v>
                </c:pt>
                <c:pt idx="5384">
                  <c:v>856.93</c:v>
                </c:pt>
                <c:pt idx="5385">
                  <c:v>917.39</c:v>
                </c:pt>
                <c:pt idx="5386">
                  <c:v>945.52</c:v>
                </c:pt>
                <c:pt idx="5387">
                  <c:v>940.06</c:v>
                </c:pt>
                <c:pt idx="5388">
                  <c:v>904.34</c:v>
                </c:pt>
                <c:pt idx="5389">
                  <c:v>879.85</c:v>
                </c:pt>
                <c:pt idx="5390">
                  <c:v>876.02</c:v>
                </c:pt>
                <c:pt idx="5391">
                  <c:v>858.32</c:v>
                </c:pt>
                <c:pt idx="5392">
                  <c:v>837.91</c:v>
                </c:pt>
                <c:pt idx="5393">
                  <c:v>820.23</c:v>
                </c:pt>
                <c:pt idx="5394">
                  <c:v>892.68</c:v>
                </c:pt>
                <c:pt idx="5395">
                  <c:v>897.33</c:v>
                </c:pt>
                <c:pt idx="5396">
                  <c:v>867.5</c:v>
                </c:pt>
                <c:pt idx="5397">
                  <c:v>839.42</c:v>
                </c:pt>
                <c:pt idx="5398">
                  <c:v>794.08</c:v>
                </c:pt>
                <c:pt idx="5399">
                  <c:v>763.52</c:v>
                </c:pt>
                <c:pt idx="5400">
                  <c:v>719.05</c:v>
                </c:pt>
                <c:pt idx="5401">
                  <c:v>692.71</c:v>
                </c:pt>
                <c:pt idx="5402">
                  <c:v>665.9</c:v>
                </c:pt>
                <c:pt idx="5403">
                  <c:v>649.67999999999995</c:v>
                </c:pt>
                <c:pt idx="5404">
                  <c:v>635.17999999999995</c:v>
                </c:pt>
                <c:pt idx="5405">
                  <c:v>632.02</c:v>
                </c:pt>
                <c:pt idx="5406">
                  <c:v>604.73</c:v>
                </c:pt>
                <c:pt idx="5407">
                  <c:v>643.52</c:v>
                </c:pt>
                <c:pt idx="5408">
                  <c:v>673.64</c:v>
                </c:pt>
                <c:pt idx="5409">
                  <c:v>732.83</c:v>
                </c:pt>
                <c:pt idx="5410">
                  <c:v>768.88</c:v>
                </c:pt>
                <c:pt idx="5411">
                  <c:v>789.69</c:v>
                </c:pt>
                <c:pt idx="5412">
                  <c:v>789.03</c:v>
                </c:pt>
                <c:pt idx="5413">
                  <c:v>774.55</c:v>
                </c:pt>
                <c:pt idx="5414">
                  <c:v>756.01</c:v>
                </c:pt>
                <c:pt idx="5415">
                  <c:v>743.73</c:v>
                </c:pt>
                <c:pt idx="5416">
                  <c:v>738.92</c:v>
                </c:pt>
                <c:pt idx="5417">
                  <c:v>745.97</c:v>
                </c:pt>
                <c:pt idx="5418">
                  <c:v>816.87</c:v>
                </c:pt>
                <c:pt idx="5419">
                  <c:v>815.01</c:v>
                </c:pt>
                <c:pt idx="5420">
                  <c:v>801.91</c:v>
                </c:pt>
                <c:pt idx="5421">
                  <c:v>774.59</c:v>
                </c:pt>
                <c:pt idx="5422">
                  <c:v>729.9</c:v>
                </c:pt>
                <c:pt idx="5423">
                  <c:v>679.04</c:v>
                </c:pt>
                <c:pt idx="5424">
                  <c:v>654.53</c:v>
                </c:pt>
                <c:pt idx="5425">
                  <c:v>626.04</c:v>
                </c:pt>
                <c:pt idx="5426">
                  <c:v>615.55999999999995</c:v>
                </c:pt>
                <c:pt idx="5427">
                  <c:v>621.25</c:v>
                </c:pt>
                <c:pt idx="5428">
                  <c:v>623.79</c:v>
                </c:pt>
                <c:pt idx="5429">
                  <c:v>665.98</c:v>
                </c:pt>
                <c:pt idx="5430">
                  <c:v>677.14</c:v>
                </c:pt>
                <c:pt idx="5431">
                  <c:v>803.9</c:v>
                </c:pt>
                <c:pt idx="5432">
                  <c:v>919.29</c:v>
                </c:pt>
                <c:pt idx="5433">
                  <c:v>993.37</c:v>
                </c:pt>
                <c:pt idx="5434">
                  <c:v>1046.75</c:v>
                </c:pt>
                <c:pt idx="5435">
                  <c:v>1068.0899999999999</c:v>
                </c:pt>
                <c:pt idx="5436">
                  <c:v>1072.3</c:v>
                </c:pt>
                <c:pt idx="5437">
                  <c:v>1088.56</c:v>
                </c:pt>
                <c:pt idx="5438">
                  <c:v>1075.3800000000001</c:v>
                </c:pt>
                <c:pt idx="5439">
                  <c:v>1038.8800000000001</c:v>
                </c:pt>
                <c:pt idx="5440">
                  <c:v>971.22</c:v>
                </c:pt>
                <c:pt idx="5441">
                  <c:v>885.6</c:v>
                </c:pt>
                <c:pt idx="5442">
                  <c:v>938.38</c:v>
                </c:pt>
                <c:pt idx="5443">
                  <c:v>923.62</c:v>
                </c:pt>
                <c:pt idx="5444">
                  <c:v>875.56</c:v>
                </c:pt>
                <c:pt idx="5445">
                  <c:v>829.44</c:v>
                </c:pt>
                <c:pt idx="5446">
                  <c:v>775.46</c:v>
                </c:pt>
                <c:pt idx="5447">
                  <c:v>721.25</c:v>
                </c:pt>
                <c:pt idx="5448">
                  <c:v>676.29</c:v>
                </c:pt>
                <c:pt idx="5449">
                  <c:v>650.74</c:v>
                </c:pt>
                <c:pt idx="5450">
                  <c:v>633.98</c:v>
                </c:pt>
                <c:pt idx="5451">
                  <c:v>625.13</c:v>
                </c:pt>
                <c:pt idx="5452">
                  <c:v>626.88</c:v>
                </c:pt>
                <c:pt idx="5453">
                  <c:v>682.02</c:v>
                </c:pt>
                <c:pt idx="5454">
                  <c:v>700.39</c:v>
                </c:pt>
                <c:pt idx="5455">
                  <c:v>868.56</c:v>
                </c:pt>
                <c:pt idx="5456">
                  <c:v>995.34</c:v>
                </c:pt>
                <c:pt idx="5457">
                  <c:v>1075.42</c:v>
                </c:pt>
                <c:pt idx="5458">
                  <c:v>1121.47</c:v>
                </c:pt>
                <c:pt idx="5459">
                  <c:v>1127.99</c:v>
                </c:pt>
                <c:pt idx="5460">
                  <c:v>1115.99</c:v>
                </c:pt>
                <c:pt idx="5461">
                  <c:v>1131</c:v>
                </c:pt>
                <c:pt idx="5462">
                  <c:v>1113.94</c:v>
                </c:pt>
                <c:pt idx="5463">
                  <c:v>1057.78</c:v>
                </c:pt>
                <c:pt idx="5464">
                  <c:v>990.75</c:v>
                </c:pt>
                <c:pt idx="5465">
                  <c:v>909.07</c:v>
                </c:pt>
                <c:pt idx="5466">
                  <c:v>953.61</c:v>
                </c:pt>
                <c:pt idx="5467">
                  <c:v>938.15</c:v>
                </c:pt>
                <c:pt idx="5468">
                  <c:v>903.63</c:v>
                </c:pt>
                <c:pt idx="5469">
                  <c:v>858.4</c:v>
                </c:pt>
                <c:pt idx="5470">
                  <c:v>792.29</c:v>
                </c:pt>
                <c:pt idx="5471">
                  <c:v>742.33</c:v>
                </c:pt>
                <c:pt idx="5472">
                  <c:v>702.23</c:v>
                </c:pt>
                <c:pt idx="5473">
                  <c:v>671.55</c:v>
                </c:pt>
                <c:pt idx="5474">
                  <c:v>657.45</c:v>
                </c:pt>
                <c:pt idx="5475">
                  <c:v>646.09</c:v>
                </c:pt>
                <c:pt idx="5476">
                  <c:v>658.42</c:v>
                </c:pt>
                <c:pt idx="5477">
                  <c:v>685.29</c:v>
                </c:pt>
                <c:pt idx="5478">
                  <c:v>702.09</c:v>
                </c:pt>
                <c:pt idx="5479">
                  <c:v>862.64</c:v>
                </c:pt>
                <c:pt idx="5480">
                  <c:v>988.59</c:v>
                </c:pt>
                <c:pt idx="5481">
                  <c:v>1053.67</c:v>
                </c:pt>
                <c:pt idx="5482">
                  <c:v>1096.98</c:v>
                </c:pt>
                <c:pt idx="5483">
                  <c:v>1101.3499999999999</c:v>
                </c:pt>
                <c:pt idx="5484">
                  <c:v>1099.53</c:v>
                </c:pt>
                <c:pt idx="5485">
                  <c:v>1101.22</c:v>
                </c:pt>
                <c:pt idx="5486">
                  <c:v>1099.0999999999999</c:v>
                </c:pt>
                <c:pt idx="5487">
                  <c:v>1063.6500000000001</c:v>
                </c:pt>
                <c:pt idx="5488">
                  <c:v>988.58</c:v>
                </c:pt>
                <c:pt idx="5489">
                  <c:v>906.68</c:v>
                </c:pt>
                <c:pt idx="5490">
                  <c:v>948.13</c:v>
                </c:pt>
                <c:pt idx="5491">
                  <c:v>906.05</c:v>
                </c:pt>
                <c:pt idx="5492">
                  <c:v>865.75</c:v>
                </c:pt>
                <c:pt idx="5493">
                  <c:v>825.37</c:v>
                </c:pt>
                <c:pt idx="5494">
                  <c:v>768.11</c:v>
                </c:pt>
                <c:pt idx="5495">
                  <c:v>726.67</c:v>
                </c:pt>
                <c:pt idx="5496">
                  <c:v>679.73</c:v>
                </c:pt>
                <c:pt idx="5497">
                  <c:v>658.84</c:v>
                </c:pt>
                <c:pt idx="5498">
                  <c:v>650.80999999999995</c:v>
                </c:pt>
                <c:pt idx="5499">
                  <c:v>640.92999999999995</c:v>
                </c:pt>
                <c:pt idx="5500">
                  <c:v>645.86</c:v>
                </c:pt>
                <c:pt idx="5501">
                  <c:v>680.63</c:v>
                </c:pt>
                <c:pt idx="5502">
                  <c:v>705.29</c:v>
                </c:pt>
                <c:pt idx="5503">
                  <c:v>851.69</c:v>
                </c:pt>
                <c:pt idx="5504">
                  <c:v>973.21</c:v>
                </c:pt>
                <c:pt idx="5505">
                  <c:v>1052.21</c:v>
                </c:pt>
                <c:pt idx="5506">
                  <c:v>1097.81</c:v>
                </c:pt>
                <c:pt idx="5507">
                  <c:v>1094.29</c:v>
                </c:pt>
                <c:pt idx="5508">
                  <c:v>1094.0899999999999</c:v>
                </c:pt>
                <c:pt idx="5509">
                  <c:v>1096.74</c:v>
                </c:pt>
                <c:pt idx="5510">
                  <c:v>1101</c:v>
                </c:pt>
                <c:pt idx="5511">
                  <c:v>1064.04</c:v>
                </c:pt>
                <c:pt idx="5512">
                  <c:v>990.74</c:v>
                </c:pt>
                <c:pt idx="5513">
                  <c:v>913.93</c:v>
                </c:pt>
                <c:pt idx="5514">
                  <c:v>970.35</c:v>
                </c:pt>
                <c:pt idx="5515">
                  <c:v>944.84</c:v>
                </c:pt>
                <c:pt idx="5516">
                  <c:v>893.54</c:v>
                </c:pt>
                <c:pt idx="5517">
                  <c:v>844.1</c:v>
                </c:pt>
                <c:pt idx="5518">
                  <c:v>788.96</c:v>
                </c:pt>
                <c:pt idx="5519">
                  <c:v>745.59</c:v>
                </c:pt>
                <c:pt idx="5520">
                  <c:v>692.71</c:v>
                </c:pt>
                <c:pt idx="5521">
                  <c:v>663.39</c:v>
                </c:pt>
                <c:pt idx="5522">
                  <c:v>650.86</c:v>
                </c:pt>
                <c:pt idx="5523">
                  <c:v>642.24</c:v>
                </c:pt>
                <c:pt idx="5524">
                  <c:v>650.02</c:v>
                </c:pt>
                <c:pt idx="5525">
                  <c:v>681.58</c:v>
                </c:pt>
                <c:pt idx="5526">
                  <c:v>701</c:v>
                </c:pt>
                <c:pt idx="5527">
                  <c:v>875.75</c:v>
                </c:pt>
                <c:pt idx="5528">
                  <c:v>1006.33</c:v>
                </c:pt>
                <c:pt idx="5529">
                  <c:v>1098.33</c:v>
                </c:pt>
                <c:pt idx="5530">
                  <c:v>1124.69</c:v>
                </c:pt>
                <c:pt idx="5531">
                  <c:v>1120.93</c:v>
                </c:pt>
                <c:pt idx="5532">
                  <c:v>1105.25</c:v>
                </c:pt>
                <c:pt idx="5533">
                  <c:v>1116.5999999999999</c:v>
                </c:pt>
                <c:pt idx="5534">
                  <c:v>1085.6199999999999</c:v>
                </c:pt>
                <c:pt idx="5535">
                  <c:v>1040.67</c:v>
                </c:pt>
                <c:pt idx="5536">
                  <c:v>953.74</c:v>
                </c:pt>
                <c:pt idx="5537">
                  <c:v>889.42</c:v>
                </c:pt>
                <c:pt idx="5538">
                  <c:v>936.11</c:v>
                </c:pt>
                <c:pt idx="5539">
                  <c:v>909.93</c:v>
                </c:pt>
                <c:pt idx="5540">
                  <c:v>870.74</c:v>
                </c:pt>
                <c:pt idx="5541">
                  <c:v>821.66</c:v>
                </c:pt>
                <c:pt idx="5542">
                  <c:v>784.78</c:v>
                </c:pt>
                <c:pt idx="5543">
                  <c:v>731.71</c:v>
                </c:pt>
                <c:pt idx="5544">
                  <c:v>698.02</c:v>
                </c:pt>
                <c:pt idx="5545">
                  <c:v>672.03</c:v>
                </c:pt>
                <c:pt idx="5546">
                  <c:v>650.20000000000005</c:v>
                </c:pt>
                <c:pt idx="5547">
                  <c:v>645.89</c:v>
                </c:pt>
                <c:pt idx="5548">
                  <c:v>636.49</c:v>
                </c:pt>
                <c:pt idx="5549">
                  <c:v>639.41</c:v>
                </c:pt>
                <c:pt idx="5550">
                  <c:v>644.37</c:v>
                </c:pt>
                <c:pt idx="5551">
                  <c:v>743.77</c:v>
                </c:pt>
                <c:pt idx="5552">
                  <c:v>857.77</c:v>
                </c:pt>
                <c:pt idx="5553">
                  <c:v>925.05</c:v>
                </c:pt>
                <c:pt idx="5554">
                  <c:v>961.31</c:v>
                </c:pt>
                <c:pt idx="5555">
                  <c:v>958.03</c:v>
                </c:pt>
                <c:pt idx="5556">
                  <c:v>921.12</c:v>
                </c:pt>
                <c:pt idx="5557">
                  <c:v>879.77</c:v>
                </c:pt>
                <c:pt idx="5558">
                  <c:v>865.03</c:v>
                </c:pt>
                <c:pt idx="5559">
                  <c:v>834.62</c:v>
                </c:pt>
                <c:pt idx="5560">
                  <c:v>814.98</c:v>
                </c:pt>
                <c:pt idx="5561">
                  <c:v>803.27</c:v>
                </c:pt>
                <c:pt idx="5562">
                  <c:v>882.44</c:v>
                </c:pt>
                <c:pt idx="5563">
                  <c:v>879.02</c:v>
                </c:pt>
                <c:pt idx="5564">
                  <c:v>843.19</c:v>
                </c:pt>
                <c:pt idx="5565">
                  <c:v>799.97</c:v>
                </c:pt>
                <c:pt idx="5566">
                  <c:v>761.92</c:v>
                </c:pt>
                <c:pt idx="5567">
                  <c:v>721.57</c:v>
                </c:pt>
                <c:pt idx="5568">
                  <c:v>681.38</c:v>
                </c:pt>
                <c:pt idx="5569">
                  <c:v>658.45</c:v>
                </c:pt>
                <c:pt idx="5570">
                  <c:v>636.62</c:v>
                </c:pt>
                <c:pt idx="5571">
                  <c:v>620.59</c:v>
                </c:pt>
                <c:pt idx="5572">
                  <c:v>613.32000000000005</c:v>
                </c:pt>
                <c:pt idx="5573">
                  <c:v>612.23</c:v>
                </c:pt>
                <c:pt idx="5574">
                  <c:v>585.03</c:v>
                </c:pt>
                <c:pt idx="5575">
                  <c:v>628.34</c:v>
                </c:pt>
                <c:pt idx="5576">
                  <c:v>678.13</c:v>
                </c:pt>
                <c:pt idx="5577">
                  <c:v>711.66</c:v>
                </c:pt>
                <c:pt idx="5578">
                  <c:v>767.5</c:v>
                </c:pt>
                <c:pt idx="5579">
                  <c:v>780.89</c:v>
                </c:pt>
                <c:pt idx="5580">
                  <c:v>793.49</c:v>
                </c:pt>
                <c:pt idx="5581">
                  <c:v>796.2</c:v>
                </c:pt>
                <c:pt idx="5582">
                  <c:v>791.08</c:v>
                </c:pt>
                <c:pt idx="5583">
                  <c:v>783.06</c:v>
                </c:pt>
                <c:pt idx="5584">
                  <c:v>773.24</c:v>
                </c:pt>
                <c:pt idx="5585">
                  <c:v>768.55</c:v>
                </c:pt>
                <c:pt idx="5586">
                  <c:v>849.61</c:v>
                </c:pt>
                <c:pt idx="5587">
                  <c:v>863.98</c:v>
                </c:pt>
                <c:pt idx="5588">
                  <c:v>846.48</c:v>
                </c:pt>
                <c:pt idx="5589">
                  <c:v>805.15</c:v>
                </c:pt>
                <c:pt idx="5590">
                  <c:v>758.79</c:v>
                </c:pt>
                <c:pt idx="5591">
                  <c:v>707.56</c:v>
                </c:pt>
                <c:pt idx="5592">
                  <c:v>676.55</c:v>
                </c:pt>
                <c:pt idx="5593">
                  <c:v>648.29999999999995</c:v>
                </c:pt>
                <c:pt idx="5594">
                  <c:v>634.95000000000005</c:v>
                </c:pt>
                <c:pt idx="5595">
                  <c:v>628.24</c:v>
                </c:pt>
                <c:pt idx="5596">
                  <c:v>633.67999999999995</c:v>
                </c:pt>
                <c:pt idx="5597">
                  <c:v>662.08</c:v>
                </c:pt>
                <c:pt idx="5598">
                  <c:v>695.21</c:v>
                </c:pt>
                <c:pt idx="5599">
                  <c:v>879.2</c:v>
                </c:pt>
                <c:pt idx="5600">
                  <c:v>1022.48</c:v>
                </c:pt>
                <c:pt idx="5601">
                  <c:v>1104.04</c:v>
                </c:pt>
                <c:pt idx="5602">
                  <c:v>1146.4100000000001</c:v>
                </c:pt>
                <c:pt idx="5603">
                  <c:v>1144.08</c:v>
                </c:pt>
                <c:pt idx="5604">
                  <c:v>1146.72</c:v>
                </c:pt>
                <c:pt idx="5605">
                  <c:v>1135.8399999999999</c:v>
                </c:pt>
                <c:pt idx="5606">
                  <c:v>1110.3800000000001</c:v>
                </c:pt>
                <c:pt idx="5607">
                  <c:v>1076</c:v>
                </c:pt>
                <c:pt idx="5608">
                  <c:v>972.24</c:v>
                </c:pt>
                <c:pt idx="5609">
                  <c:v>897.22</c:v>
                </c:pt>
                <c:pt idx="5610">
                  <c:v>944.96</c:v>
                </c:pt>
                <c:pt idx="5611">
                  <c:v>921.58</c:v>
                </c:pt>
                <c:pt idx="5612">
                  <c:v>879.84</c:v>
                </c:pt>
                <c:pt idx="5613">
                  <c:v>836.56</c:v>
                </c:pt>
                <c:pt idx="5614">
                  <c:v>787.43</c:v>
                </c:pt>
                <c:pt idx="5615">
                  <c:v>730.07</c:v>
                </c:pt>
                <c:pt idx="5616">
                  <c:v>689.04</c:v>
                </c:pt>
                <c:pt idx="5617">
                  <c:v>661.77</c:v>
                </c:pt>
                <c:pt idx="5618">
                  <c:v>649.32000000000005</c:v>
                </c:pt>
                <c:pt idx="5619">
                  <c:v>646.37</c:v>
                </c:pt>
                <c:pt idx="5620">
                  <c:v>652.04999999999995</c:v>
                </c:pt>
                <c:pt idx="5621">
                  <c:v>676.86</c:v>
                </c:pt>
                <c:pt idx="5622">
                  <c:v>711.38</c:v>
                </c:pt>
                <c:pt idx="5623">
                  <c:v>882.69</c:v>
                </c:pt>
                <c:pt idx="5624">
                  <c:v>1006.97</c:v>
                </c:pt>
                <c:pt idx="5625">
                  <c:v>1079.27</c:v>
                </c:pt>
                <c:pt idx="5626">
                  <c:v>1104.56</c:v>
                </c:pt>
                <c:pt idx="5627">
                  <c:v>1085.71</c:v>
                </c:pt>
                <c:pt idx="5628">
                  <c:v>1089.8900000000001</c:v>
                </c:pt>
                <c:pt idx="5629">
                  <c:v>1102.3800000000001</c:v>
                </c:pt>
                <c:pt idx="5630">
                  <c:v>1080.07</c:v>
                </c:pt>
                <c:pt idx="5631">
                  <c:v>1053.33</c:v>
                </c:pt>
                <c:pt idx="5632">
                  <c:v>977.82</c:v>
                </c:pt>
                <c:pt idx="5633">
                  <c:v>919.59</c:v>
                </c:pt>
                <c:pt idx="5634">
                  <c:v>958.35</c:v>
                </c:pt>
                <c:pt idx="5635">
                  <c:v>929.35</c:v>
                </c:pt>
                <c:pt idx="5636">
                  <c:v>884.6</c:v>
                </c:pt>
                <c:pt idx="5637">
                  <c:v>836.22</c:v>
                </c:pt>
                <c:pt idx="5638">
                  <c:v>772.81</c:v>
                </c:pt>
                <c:pt idx="5639">
                  <c:v>715.06</c:v>
                </c:pt>
                <c:pt idx="5640">
                  <c:v>673.65</c:v>
                </c:pt>
                <c:pt idx="5641">
                  <c:v>656.62</c:v>
                </c:pt>
                <c:pt idx="5642">
                  <c:v>639.27</c:v>
                </c:pt>
                <c:pt idx="5643">
                  <c:v>638.33000000000004</c:v>
                </c:pt>
                <c:pt idx="5644">
                  <c:v>642.57000000000005</c:v>
                </c:pt>
                <c:pt idx="5645">
                  <c:v>680.2</c:v>
                </c:pt>
                <c:pt idx="5646">
                  <c:v>698.99</c:v>
                </c:pt>
                <c:pt idx="5647">
                  <c:v>881.45</c:v>
                </c:pt>
                <c:pt idx="5648">
                  <c:v>1019.87</c:v>
                </c:pt>
                <c:pt idx="5649">
                  <c:v>1107.17</c:v>
                </c:pt>
                <c:pt idx="5650">
                  <c:v>1136.3699999999999</c:v>
                </c:pt>
                <c:pt idx="5651">
                  <c:v>1142.0899999999999</c:v>
                </c:pt>
                <c:pt idx="5652">
                  <c:v>1141.3</c:v>
                </c:pt>
                <c:pt idx="5653">
                  <c:v>1149.19</c:v>
                </c:pt>
                <c:pt idx="5654">
                  <c:v>1147.01</c:v>
                </c:pt>
                <c:pt idx="5655">
                  <c:v>1097.33</c:v>
                </c:pt>
                <c:pt idx="5656">
                  <c:v>1034.24</c:v>
                </c:pt>
                <c:pt idx="5657">
                  <c:v>950.19</c:v>
                </c:pt>
                <c:pt idx="5658">
                  <c:v>984</c:v>
                </c:pt>
                <c:pt idx="5659">
                  <c:v>958.93</c:v>
                </c:pt>
                <c:pt idx="5660">
                  <c:v>917.06</c:v>
                </c:pt>
                <c:pt idx="5661">
                  <c:v>878.57</c:v>
                </c:pt>
                <c:pt idx="5662">
                  <c:v>814.91</c:v>
                </c:pt>
                <c:pt idx="5663">
                  <c:v>751.65</c:v>
                </c:pt>
                <c:pt idx="5664">
                  <c:v>709.46</c:v>
                </c:pt>
                <c:pt idx="5665">
                  <c:v>692.25</c:v>
                </c:pt>
                <c:pt idx="5666">
                  <c:v>670.3</c:v>
                </c:pt>
                <c:pt idx="5667">
                  <c:v>664.34</c:v>
                </c:pt>
                <c:pt idx="5668">
                  <c:v>668.15</c:v>
                </c:pt>
                <c:pt idx="5669">
                  <c:v>709.36</c:v>
                </c:pt>
                <c:pt idx="5670">
                  <c:v>729.19</c:v>
                </c:pt>
                <c:pt idx="5671">
                  <c:v>897.55</c:v>
                </c:pt>
                <c:pt idx="5672">
                  <c:v>1035.99</c:v>
                </c:pt>
                <c:pt idx="5673">
                  <c:v>1105.47</c:v>
                </c:pt>
                <c:pt idx="5674">
                  <c:v>1140.6500000000001</c:v>
                </c:pt>
                <c:pt idx="5675">
                  <c:v>1141.6600000000001</c:v>
                </c:pt>
                <c:pt idx="5676">
                  <c:v>1121.17</c:v>
                </c:pt>
                <c:pt idx="5677">
                  <c:v>1114.55</c:v>
                </c:pt>
                <c:pt idx="5678">
                  <c:v>1094.8399999999999</c:v>
                </c:pt>
                <c:pt idx="5679">
                  <c:v>1063.24</c:v>
                </c:pt>
                <c:pt idx="5680">
                  <c:v>993.5</c:v>
                </c:pt>
                <c:pt idx="5681">
                  <c:v>920.12</c:v>
                </c:pt>
                <c:pt idx="5682">
                  <c:v>969.72</c:v>
                </c:pt>
                <c:pt idx="5683">
                  <c:v>927.63</c:v>
                </c:pt>
                <c:pt idx="5684">
                  <c:v>892.32</c:v>
                </c:pt>
                <c:pt idx="5685">
                  <c:v>844.6</c:v>
                </c:pt>
                <c:pt idx="5686">
                  <c:v>769.79</c:v>
                </c:pt>
                <c:pt idx="5687">
                  <c:v>701.9</c:v>
                </c:pt>
                <c:pt idx="5688">
                  <c:v>678.48</c:v>
                </c:pt>
                <c:pt idx="5689">
                  <c:v>655.48</c:v>
                </c:pt>
                <c:pt idx="5690">
                  <c:v>644.26</c:v>
                </c:pt>
                <c:pt idx="5691">
                  <c:v>633.04</c:v>
                </c:pt>
                <c:pt idx="5692">
                  <c:v>643.66</c:v>
                </c:pt>
                <c:pt idx="5693">
                  <c:v>676.21</c:v>
                </c:pt>
                <c:pt idx="5694">
                  <c:v>706.31</c:v>
                </c:pt>
                <c:pt idx="5695">
                  <c:v>867.21</c:v>
                </c:pt>
                <c:pt idx="5696">
                  <c:v>995.71</c:v>
                </c:pt>
                <c:pt idx="5697">
                  <c:v>1070.29</c:v>
                </c:pt>
                <c:pt idx="5698">
                  <c:v>1095.75</c:v>
                </c:pt>
                <c:pt idx="5699">
                  <c:v>1087.3599999999999</c:v>
                </c:pt>
                <c:pt idx="5700">
                  <c:v>1083.3399999999999</c:v>
                </c:pt>
                <c:pt idx="5701">
                  <c:v>1072.03</c:v>
                </c:pt>
                <c:pt idx="5702">
                  <c:v>1052.0999999999999</c:v>
                </c:pt>
                <c:pt idx="5703">
                  <c:v>1025.1099999999999</c:v>
                </c:pt>
                <c:pt idx="5704">
                  <c:v>949.86</c:v>
                </c:pt>
                <c:pt idx="5705">
                  <c:v>905.77</c:v>
                </c:pt>
                <c:pt idx="5706">
                  <c:v>936.02</c:v>
                </c:pt>
                <c:pt idx="5707">
                  <c:v>911.68</c:v>
                </c:pt>
                <c:pt idx="5708">
                  <c:v>868.24</c:v>
                </c:pt>
                <c:pt idx="5709">
                  <c:v>817.73</c:v>
                </c:pt>
                <c:pt idx="5710">
                  <c:v>764.07</c:v>
                </c:pt>
                <c:pt idx="5711">
                  <c:v>717.92</c:v>
                </c:pt>
                <c:pt idx="5712">
                  <c:v>684.2</c:v>
                </c:pt>
                <c:pt idx="5713">
                  <c:v>656.68</c:v>
                </c:pt>
                <c:pt idx="5714">
                  <c:v>642.16999999999996</c:v>
                </c:pt>
                <c:pt idx="5715">
                  <c:v>616.19000000000005</c:v>
                </c:pt>
                <c:pt idx="5716">
                  <c:v>640.52</c:v>
                </c:pt>
                <c:pt idx="5717">
                  <c:v>648.73</c:v>
                </c:pt>
                <c:pt idx="5718">
                  <c:v>657.82</c:v>
                </c:pt>
                <c:pt idx="5719">
                  <c:v>749.92</c:v>
                </c:pt>
                <c:pt idx="5720">
                  <c:v>851.37</c:v>
                </c:pt>
                <c:pt idx="5721">
                  <c:v>916.14</c:v>
                </c:pt>
                <c:pt idx="5722">
                  <c:v>930</c:v>
                </c:pt>
                <c:pt idx="5723">
                  <c:v>928</c:v>
                </c:pt>
                <c:pt idx="5724">
                  <c:v>899.03</c:v>
                </c:pt>
                <c:pt idx="5725">
                  <c:v>886.18</c:v>
                </c:pt>
                <c:pt idx="5726">
                  <c:v>863.77</c:v>
                </c:pt>
                <c:pt idx="5727">
                  <c:v>851.85</c:v>
                </c:pt>
                <c:pt idx="5728">
                  <c:v>827.84</c:v>
                </c:pt>
                <c:pt idx="5729">
                  <c:v>827.77</c:v>
                </c:pt>
                <c:pt idx="5730">
                  <c:v>886.84</c:v>
                </c:pt>
                <c:pt idx="5731">
                  <c:v>869.03</c:v>
                </c:pt>
                <c:pt idx="5732">
                  <c:v>830.96</c:v>
                </c:pt>
                <c:pt idx="5733">
                  <c:v>795.59</c:v>
                </c:pt>
                <c:pt idx="5734">
                  <c:v>758.71</c:v>
                </c:pt>
                <c:pt idx="5735">
                  <c:v>717.02</c:v>
                </c:pt>
                <c:pt idx="5736">
                  <c:v>676.95</c:v>
                </c:pt>
                <c:pt idx="5737">
                  <c:v>656.72</c:v>
                </c:pt>
                <c:pt idx="5738">
                  <c:v>643.75</c:v>
                </c:pt>
                <c:pt idx="5739">
                  <c:v>629.20000000000005</c:v>
                </c:pt>
                <c:pt idx="5740">
                  <c:v>621.74</c:v>
                </c:pt>
                <c:pt idx="5741">
                  <c:v>616.76</c:v>
                </c:pt>
                <c:pt idx="5742">
                  <c:v>596.77</c:v>
                </c:pt>
                <c:pt idx="5743">
                  <c:v>629.6</c:v>
                </c:pt>
                <c:pt idx="5744">
                  <c:v>679.99</c:v>
                </c:pt>
                <c:pt idx="5745">
                  <c:v>715.51</c:v>
                </c:pt>
                <c:pt idx="5746">
                  <c:v>766.01</c:v>
                </c:pt>
                <c:pt idx="5747">
                  <c:v>789.79</c:v>
                </c:pt>
                <c:pt idx="5748">
                  <c:v>795.95</c:v>
                </c:pt>
                <c:pt idx="5749">
                  <c:v>797.36</c:v>
                </c:pt>
                <c:pt idx="5750">
                  <c:v>774.53</c:v>
                </c:pt>
                <c:pt idx="5751">
                  <c:v>757.25</c:v>
                </c:pt>
                <c:pt idx="5752">
                  <c:v>734.42</c:v>
                </c:pt>
                <c:pt idx="5753">
                  <c:v>743.19</c:v>
                </c:pt>
                <c:pt idx="5754">
                  <c:v>826.94</c:v>
                </c:pt>
                <c:pt idx="5755">
                  <c:v>826.19</c:v>
                </c:pt>
                <c:pt idx="5756">
                  <c:v>814.14</c:v>
                </c:pt>
                <c:pt idx="5757">
                  <c:v>778.11</c:v>
                </c:pt>
                <c:pt idx="5758">
                  <c:v>731.72</c:v>
                </c:pt>
                <c:pt idx="5759">
                  <c:v>692.35</c:v>
                </c:pt>
                <c:pt idx="5760">
                  <c:v>658.09</c:v>
                </c:pt>
                <c:pt idx="5761">
                  <c:v>632.66999999999996</c:v>
                </c:pt>
                <c:pt idx="5762">
                  <c:v>624.79</c:v>
                </c:pt>
                <c:pt idx="5763">
                  <c:v>620.58000000000004</c:v>
                </c:pt>
                <c:pt idx="5764">
                  <c:v>631.05999999999995</c:v>
                </c:pt>
                <c:pt idx="5765">
                  <c:v>667.82</c:v>
                </c:pt>
                <c:pt idx="5766">
                  <c:v>689.11</c:v>
                </c:pt>
                <c:pt idx="5767">
                  <c:v>869.83</c:v>
                </c:pt>
                <c:pt idx="5768">
                  <c:v>1023.79</c:v>
                </c:pt>
                <c:pt idx="5769">
                  <c:v>1100.44</c:v>
                </c:pt>
                <c:pt idx="5770">
                  <c:v>1151.9000000000001</c:v>
                </c:pt>
                <c:pt idx="5771">
                  <c:v>1153.8499999999999</c:v>
                </c:pt>
                <c:pt idx="5772">
                  <c:v>1162.95</c:v>
                </c:pt>
                <c:pt idx="5773">
                  <c:v>1169.77</c:v>
                </c:pt>
                <c:pt idx="5774">
                  <c:v>1117.8699999999999</c:v>
                </c:pt>
                <c:pt idx="5775">
                  <c:v>1077.08</c:v>
                </c:pt>
                <c:pt idx="5776">
                  <c:v>1002.89</c:v>
                </c:pt>
                <c:pt idx="5777">
                  <c:v>918.88</c:v>
                </c:pt>
                <c:pt idx="5778">
                  <c:v>967.15</c:v>
                </c:pt>
                <c:pt idx="5779">
                  <c:v>943.59</c:v>
                </c:pt>
                <c:pt idx="5780">
                  <c:v>906.05</c:v>
                </c:pt>
                <c:pt idx="5781">
                  <c:v>851.7</c:v>
                </c:pt>
                <c:pt idx="5782">
                  <c:v>788.97</c:v>
                </c:pt>
                <c:pt idx="5783">
                  <c:v>743.78</c:v>
                </c:pt>
                <c:pt idx="5784">
                  <c:v>706.68</c:v>
                </c:pt>
                <c:pt idx="5785">
                  <c:v>680.84</c:v>
                </c:pt>
                <c:pt idx="5786">
                  <c:v>660.14</c:v>
                </c:pt>
                <c:pt idx="5787">
                  <c:v>651.86</c:v>
                </c:pt>
                <c:pt idx="5788">
                  <c:v>658.97</c:v>
                </c:pt>
                <c:pt idx="5789">
                  <c:v>699.73</c:v>
                </c:pt>
                <c:pt idx="5790">
                  <c:v>728.37</c:v>
                </c:pt>
                <c:pt idx="5791">
                  <c:v>906.88</c:v>
                </c:pt>
                <c:pt idx="5792">
                  <c:v>1028.3399999999999</c:v>
                </c:pt>
                <c:pt idx="5793">
                  <c:v>1118.72</c:v>
                </c:pt>
                <c:pt idx="5794">
                  <c:v>1134.55</c:v>
                </c:pt>
                <c:pt idx="5795">
                  <c:v>1143.94</c:v>
                </c:pt>
                <c:pt idx="5796">
                  <c:v>1132.74</c:v>
                </c:pt>
                <c:pt idx="5797">
                  <c:v>1113.3599999999999</c:v>
                </c:pt>
                <c:pt idx="5798">
                  <c:v>1095.8499999999999</c:v>
                </c:pt>
                <c:pt idx="5799">
                  <c:v>1051.28</c:v>
                </c:pt>
                <c:pt idx="5800">
                  <c:v>992.38</c:v>
                </c:pt>
                <c:pt idx="5801">
                  <c:v>924.22</c:v>
                </c:pt>
                <c:pt idx="5802">
                  <c:v>959.09</c:v>
                </c:pt>
                <c:pt idx="5803">
                  <c:v>911.63</c:v>
                </c:pt>
                <c:pt idx="5804">
                  <c:v>868.2</c:v>
                </c:pt>
                <c:pt idx="5805">
                  <c:v>810.59</c:v>
                </c:pt>
                <c:pt idx="5806">
                  <c:v>746.21</c:v>
                </c:pt>
                <c:pt idx="5807">
                  <c:v>694.56</c:v>
                </c:pt>
                <c:pt idx="5808">
                  <c:v>646.04</c:v>
                </c:pt>
                <c:pt idx="5809">
                  <c:v>640.54999999999995</c:v>
                </c:pt>
                <c:pt idx="5810">
                  <c:v>627.73</c:v>
                </c:pt>
                <c:pt idx="5811">
                  <c:v>620.82000000000005</c:v>
                </c:pt>
                <c:pt idx="5812">
                  <c:v>629.47</c:v>
                </c:pt>
                <c:pt idx="5813">
                  <c:v>663.48</c:v>
                </c:pt>
                <c:pt idx="5814">
                  <c:v>688.35</c:v>
                </c:pt>
                <c:pt idx="5815">
                  <c:v>831.68</c:v>
                </c:pt>
                <c:pt idx="5816">
                  <c:v>955.15</c:v>
                </c:pt>
                <c:pt idx="5817">
                  <c:v>1033.5</c:v>
                </c:pt>
                <c:pt idx="5818">
                  <c:v>1059.8599999999999</c:v>
                </c:pt>
                <c:pt idx="5819">
                  <c:v>1042.43</c:v>
                </c:pt>
                <c:pt idx="5820">
                  <c:v>1032.17</c:v>
                </c:pt>
                <c:pt idx="5821">
                  <c:v>1029.74</c:v>
                </c:pt>
                <c:pt idx="5822">
                  <c:v>1033.18</c:v>
                </c:pt>
                <c:pt idx="5823">
                  <c:v>982.68</c:v>
                </c:pt>
                <c:pt idx="5824">
                  <c:v>922.02</c:v>
                </c:pt>
                <c:pt idx="5825">
                  <c:v>855.01</c:v>
                </c:pt>
                <c:pt idx="5826">
                  <c:v>912.08</c:v>
                </c:pt>
                <c:pt idx="5827">
                  <c:v>887.4</c:v>
                </c:pt>
                <c:pt idx="5828">
                  <c:v>840.06</c:v>
                </c:pt>
                <c:pt idx="5829">
                  <c:v>794.18</c:v>
                </c:pt>
                <c:pt idx="5830">
                  <c:v>745.81</c:v>
                </c:pt>
                <c:pt idx="5831">
                  <c:v>705.26</c:v>
                </c:pt>
                <c:pt idx="5832">
                  <c:v>670.66</c:v>
                </c:pt>
                <c:pt idx="5833">
                  <c:v>649.84</c:v>
                </c:pt>
                <c:pt idx="5834">
                  <c:v>636.53</c:v>
                </c:pt>
                <c:pt idx="5835">
                  <c:v>626.91</c:v>
                </c:pt>
                <c:pt idx="5836">
                  <c:v>635.55999999999995</c:v>
                </c:pt>
                <c:pt idx="5837">
                  <c:v>683.59</c:v>
                </c:pt>
                <c:pt idx="5838">
                  <c:v>709.62</c:v>
                </c:pt>
                <c:pt idx="5839">
                  <c:v>846.29</c:v>
                </c:pt>
                <c:pt idx="5840">
                  <c:v>940.31</c:v>
                </c:pt>
                <c:pt idx="5841">
                  <c:v>1012.07</c:v>
                </c:pt>
                <c:pt idx="5842">
                  <c:v>1024.0999999999999</c:v>
                </c:pt>
                <c:pt idx="5843">
                  <c:v>1019.01</c:v>
                </c:pt>
                <c:pt idx="5844">
                  <c:v>1016.88</c:v>
                </c:pt>
                <c:pt idx="5845">
                  <c:v>1032.76</c:v>
                </c:pt>
                <c:pt idx="5846">
                  <c:v>1020.17</c:v>
                </c:pt>
                <c:pt idx="5847">
                  <c:v>984.52</c:v>
                </c:pt>
                <c:pt idx="5848">
                  <c:v>923.64</c:v>
                </c:pt>
                <c:pt idx="5849">
                  <c:v>855.16</c:v>
                </c:pt>
                <c:pt idx="5850">
                  <c:v>918.87</c:v>
                </c:pt>
                <c:pt idx="5851">
                  <c:v>884.08</c:v>
                </c:pt>
                <c:pt idx="5852">
                  <c:v>844.46</c:v>
                </c:pt>
                <c:pt idx="5853">
                  <c:v>796.64</c:v>
                </c:pt>
                <c:pt idx="5854">
                  <c:v>737.07</c:v>
                </c:pt>
                <c:pt idx="5855">
                  <c:v>689.58</c:v>
                </c:pt>
                <c:pt idx="5856">
                  <c:v>657.67</c:v>
                </c:pt>
                <c:pt idx="5857">
                  <c:v>631.49</c:v>
                </c:pt>
                <c:pt idx="5858">
                  <c:v>616.66</c:v>
                </c:pt>
                <c:pt idx="5859">
                  <c:v>615.64</c:v>
                </c:pt>
                <c:pt idx="5860">
                  <c:v>626.22</c:v>
                </c:pt>
                <c:pt idx="5861">
                  <c:v>652.32000000000005</c:v>
                </c:pt>
                <c:pt idx="5862">
                  <c:v>675.09</c:v>
                </c:pt>
                <c:pt idx="5863">
                  <c:v>821.29</c:v>
                </c:pt>
                <c:pt idx="5864">
                  <c:v>943.76</c:v>
                </c:pt>
                <c:pt idx="5865">
                  <c:v>1022.06</c:v>
                </c:pt>
                <c:pt idx="5866">
                  <c:v>1066.8599999999999</c:v>
                </c:pt>
                <c:pt idx="5867">
                  <c:v>1064.6300000000001</c:v>
                </c:pt>
                <c:pt idx="5868">
                  <c:v>1067.27</c:v>
                </c:pt>
                <c:pt idx="5869">
                  <c:v>1082.3399999999999</c:v>
                </c:pt>
                <c:pt idx="5870">
                  <c:v>1081.24</c:v>
                </c:pt>
                <c:pt idx="5871">
                  <c:v>1034.48</c:v>
                </c:pt>
                <c:pt idx="5872">
                  <c:v>955.21</c:v>
                </c:pt>
                <c:pt idx="5873">
                  <c:v>896.19</c:v>
                </c:pt>
                <c:pt idx="5874">
                  <c:v>945.67</c:v>
                </c:pt>
                <c:pt idx="5875">
                  <c:v>910.11</c:v>
                </c:pt>
                <c:pt idx="5876">
                  <c:v>866.2</c:v>
                </c:pt>
                <c:pt idx="5877">
                  <c:v>817.84</c:v>
                </c:pt>
                <c:pt idx="5878">
                  <c:v>773.58</c:v>
                </c:pt>
                <c:pt idx="5879">
                  <c:v>720.49</c:v>
                </c:pt>
                <c:pt idx="5880">
                  <c:v>693.72</c:v>
                </c:pt>
                <c:pt idx="5881">
                  <c:v>667.89</c:v>
                </c:pt>
                <c:pt idx="5882">
                  <c:v>645.19000000000005</c:v>
                </c:pt>
                <c:pt idx="5883">
                  <c:v>642.11</c:v>
                </c:pt>
                <c:pt idx="5884">
                  <c:v>638.74</c:v>
                </c:pt>
                <c:pt idx="5885">
                  <c:v>637.24</c:v>
                </c:pt>
                <c:pt idx="5886">
                  <c:v>641.42999999999995</c:v>
                </c:pt>
                <c:pt idx="5887">
                  <c:v>743.73</c:v>
                </c:pt>
                <c:pt idx="5888">
                  <c:v>848.89</c:v>
                </c:pt>
                <c:pt idx="5889">
                  <c:v>921.23</c:v>
                </c:pt>
                <c:pt idx="5890">
                  <c:v>962.95</c:v>
                </c:pt>
                <c:pt idx="5891">
                  <c:v>943.58</c:v>
                </c:pt>
                <c:pt idx="5892">
                  <c:v>929.94</c:v>
                </c:pt>
                <c:pt idx="5893">
                  <c:v>905.39</c:v>
                </c:pt>
                <c:pt idx="5894">
                  <c:v>886.37</c:v>
                </c:pt>
                <c:pt idx="5895">
                  <c:v>859.83</c:v>
                </c:pt>
                <c:pt idx="5896">
                  <c:v>830.7</c:v>
                </c:pt>
                <c:pt idx="5897">
                  <c:v>819.51</c:v>
                </c:pt>
                <c:pt idx="5898">
                  <c:v>897.45</c:v>
                </c:pt>
                <c:pt idx="5899">
                  <c:v>884.32</c:v>
                </c:pt>
                <c:pt idx="5900">
                  <c:v>840.66</c:v>
                </c:pt>
                <c:pt idx="5901">
                  <c:v>798.14</c:v>
                </c:pt>
                <c:pt idx="5902">
                  <c:v>757.97</c:v>
                </c:pt>
                <c:pt idx="5903">
                  <c:v>724.48</c:v>
                </c:pt>
                <c:pt idx="5904">
                  <c:v>684.51</c:v>
                </c:pt>
                <c:pt idx="5905">
                  <c:v>663.17</c:v>
                </c:pt>
                <c:pt idx="5906">
                  <c:v>647.29999999999995</c:v>
                </c:pt>
                <c:pt idx="5907">
                  <c:v>638.28</c:v>
                </c:pt>
                <c:pt idx="5908">
                  <c:v>635.48</c:v>
                </c:pt>
                <c:pt idx="5909">
                  <c:v>635.71</c:v>
                </c:pt>
                <c:pt idx="5910">
                  <c:v>611.99</c:v>
                </c:pt>
                <c:pt idx="5911">
                  <c:v>641.1</c:v>
                </c:pt>
                <c:pt idx="5912">
                  <c:v>677.48</c:v>
                </c:pt>
                <c:pt idx="5913">
                  <c:v>708.85</c:v>
                </c:pt>
                <c:pt idx="5914">
                  <c:v>734.13</c:v>
                </c:pt>
                <c:pt idx="5915">
                  <c:v>740.82</c:v>
                </c:pt>
                <c:pt idx="5916">
                  <c:v>737.15</c:v>
                </c:pt>
                <c:pt idx="5917">
                  <c:v>720.83</c:v>
                </c:pt>
                <c:pt idx="5918">
                  <c:v>726.01</c:v>
                </c:pt>
                <c:pt idx="5919">
                  <c:v>704.68</c:v>
                </c:pt>
                <c:pt idx="5920">
                  <c:v>698.28</c:v>
                </c:pt>
                <c:pt idx="5921">
                  <c:v>715.95</c:v>
                </c:pt>
                <c:pt idx="5922">
                  <c:v>775.97</c:v>
                </c:pt>
                <c:pt idx="5923">
                  <c:v>769.74</c:v>
                </c:pt>
                <c:pt idx="5924">
                  <c:v>757.99</c:v>
                </c:pt>
                <c:pt idx="5925">
                  <c:v>728.94</c:v>
                </c:pt>
                <c:pt idx="5926">
                  <c:v>682.18</c:v>
                </c:pt>
                <c:pt idx="5927">
                  <c:v>643.48</c:v>
                </c:pt>
                <c:pt idx="5928">
                  <c:v>622.52</c:v>
                </c:pt>
                <c:pt idx="5929">
                  <c:v>605.01</c:v>
                </c:pt>
                <c:pt idx="5930">
                  <c:v>597.74</c:v>
                </c:pt>
                <c:pt idx="5931">
                  <c:v>591.61</c:v>
                </c:pt>
                <c:pt idx="5932">
                  <c:v>603.13</c:v>
                </c:pt>
                <c:pt idx="5933">
                  <c:v>630.89</c:v>
                </c:pt>
                <c:pt idx="5934">
                  <c:v>656.93</c:v>
                </c:pt>
                <c:pt idx="5935">
                  <c:v>831.98</c:v>
                </c:pt>
                <c:pt idx="5936">
                  <c:v>964.1</c:v>
                </c:pt>
                <c:pt idx="5937">
                  <c:v>1052.81</c:v>
                </c:pt>
                <c:pt idx="5938">
                  <c:v>1091.6600000000001</c:v>
                </c:pt>
                <c:pt idx="5939">
                  <c:v>1090.56</c:v>
                </c:pt>
                <c:pt idx="5940">
                  <c:v>1086.9000000000001</c:v>
                </c:pt>
                <c:pt idx="5941">
                  <c:v>1083.21</c:v>
                </c:pt>
                <c:pt idx="5942">
                  <c:v>1086.19</c:v>
                </c:pt>
                <c:pt idx="5943">
                  <c:v>1032.25</c:v>
                </c:pt>
                <c:pt idx="5944">
                  <c:v>977.16</c:v>
                </c:pt>
                <c:pt idx="5945">
                  <c:v>879.38</c:v>
                </c:pt>
                <c:pt idx="5946">
                  <c:v>939.98</c:v>
                </c:pt>
                <c:pt idx="5947">
                  <c:v>930.52</c:v>
                </c:pt>
                <c:pt idx="5948">
                  <c:v>877.51</c:v>
                </c:pt>
                <c:pt idx="5949">
                  <c:v>834.12</c:v>
                </c:pt>
                <c:pt idx="5950">
                  <c:v>773.68</c:v>
                </c:pt>
                <c:pt idx="5951">
                  <c:v>717.04</c:v>
                </c:pt>
                <c:pt idx="5952">
                  <c:v>673.54</c:v>
                </c:pt>
                <c:pt idx="5953">
                  <c:v>655.72</c:v>
                </c:pt>
                <c:pt idx="5954">
                  <c:v>642.08000000000004</c:v>
                </c:pt>
                <c:pt idx="5955">
                  <c:v>622.21</c:v>
                </c:pt>
                <c:pt idx="5956">
                  <c:v>635.04999999999995</c:v>
                </c:pt>
                <c:pt idx="5957">
                  <c:v>675.05</c:v>
                </c:pt>
                <c:pt idx="5958">
                  <c:v>691.19</c:v>
                </c:pt>
                <c:pt idx="5959">
                  <c:v>857.55</c:v>
                </c:pt>
                <c:pt idx="5960">
                  <c:v>998.22</c:v>
                </c:pt>
                <c:pt idx="5961">
                  <c:v>1083.82</c:v>
                </c:pt>
                <c:pt idx="5962">
                  <c:v>1121.1099999999999</c:v>
                </c:pt>
                <c:pt idx="5963">
                  <c:v>1123.43</c:v>
                </c:pt>
                <c:pt idx="5964">
                  <c:v>1117.8699999999999</c:v>
                </c:pt>
                <c:pt idx="5965">
                  <c:v>1131.06</c:v>
                </c:pt>
                <c:pt idx="5966">
                  <c:v>1117.8699999999999</c:v>
                </c:pt>
                <c:pt idx="5967">
                  <c:v>1073.17</c:v>
                </c:pt>
                <c:pt idx="5968">
                  <c:v>999.77</c:v>
                </c:pt>
                <c:pt idx="5969">
                  <c:v>922.43</c:v>
                </c:pt>
                <c:pt idx="5970">
                  <c:v>964.94</c:v>
                </c:pt>
                <c:pt idx="5971">
                  <c:v>933.41</c:v>
                </c:pt>
                <c:pt idx="5972">
                  <c:v>894.81</c:v>
                </c:pt>
                <c:pt idx="5973">
                  <c:v>853.69</c:v>
                </c:pt>
                <c:pt idx="5974">
                  <c:v>799.21</c:v>
                </c:pt>
                <c:pt idx="5975">
                  <c:v>729.44</c:v>
                </c:pt>
                <c:pt idx="5976">
                  <c:v>694.33</c:v>
                </c:pt>
                <c:pt idx="5977">
                  <c:v>665.45</c:v>
                </c:pt>
                <c:pt idx="5978">
                  <c:v>652.74</c:v>
                </c:pt>
                <c:pt idx="5979">
                  <c:v>642.30999999999995</c:v>
                </c:pt>
                <c:pt idx="5980">
                  <c:v>652.94000000000005</c:v>
                </c:pt>
                <c:pt idx="5981">
                  <c:v>681.44</c:v>
                </c:pt>
                <c:pt idx="5982">
                  <c:v>704.46</c:v>
                </c:pt>
                <c:pt idx="5983">
                  <c:v>864.15</c:v>
                </c:pt>
                <c:pt idx="5984">
                  <c:v>980.47</c:v>
                </c:pt>
                <c:pt idx="5985">
                  <c:v>1049.07</c:v>
                </c:pt>
                <c:pt idx="5986">
                  <c:v>1087.8900000000001</c:v>
                </c:pt>
                <c:pt idx="5987">
                  <c:v>1085.8499999999999</c:v>
                </c:pt>
                <c:pt idx="5988">
                  <c:v>1079.51</c:v>
                </c:pt>
                <c:pt idx="5989">
                  <c:v>1080.3800000000001</c:v>
                </c:pt>
                <c:pt idx="5990">
                  <c:v>1070.17</c:v>
                </c:pt>
                <c:pt idx="5991">
                  <c:v>1028</c:v>
                </c:pt>
                <c:pt idx="5992">
                  <c:v>948.78</c:v>
                </c:pt>
                <c:pt idx="5993">
                  <c:v>876.81</c:v>
                </c:pt>
                <c:pt idx="5994">
                  <c:v>920.04</c:v>
                </c:pt>
                <c:pt idx="5995">
                  <c:v>903.62</c:v>
                </c:pt>
                <c:pt idx="5996">
                  <c:v>861.21</c:v>
                </c:pt>
                <c:pt idx="5997">
                  <c:v>823.25</c:v>
                </c:pt>
                <c:pt idx="5998">
                  <c:v>770.41</c:v>
                </c:pt>
                <c:pt idx="5999">
                  <c:v>716.51</c:v>
                </c:pt>
                <c:pt idx="6000">
                  <c:v>677.14</c:v>
                </c:pt>
                <c:pt idx="6001">
                  <c:v>653.97</c:v>
                </c:pt>
                <c:pt idx="6002">
                  <c:v>652.9</c:v>
                </c:pt>
                <c:pt idx="6003">
                  <c:v>637.26</c:v>
                </c:pt>
                <c:pt idx="6004">
                  <c:v>643.80999999999995</c:v>
                </c:pt>
                <c:pt idx="6005">
                  <c:v>668.98</c:v>
                </c:pt>
                <c:pt idx="6006">
                  <c:v>683.81</c:v>
                </c:pt>
                <c:pt idx="6007">
                  <c:v>860.93</c:v>
                </c:pt>
                <c:pt idx="6008">
                  <c:v>969.89</c:v>
                </c:pt>
                <c:pt idx="6009">
                  <c:v>1029.48</c:v>
                </c:pt>
                <c:pt idx="6010">
                  <c:v>1068.28</c:v>
                </c:pt>
                <c:pt idx="6011">
                  <c:v>1070.8399999999999</c:v>
                </c:pt>
                <c:pt idx="6012">
                  <c:v>1052.3699999999999</c:v>
                </c:pt>
                <c:pt idx="6013">
                  <c:v>1052.1099999999999</c:v>
                </c:pt>
                <c:pt idx="6014">
                  <c:v>1057.77</c:v>
                </c:pt>
                <c:pt idx="6015">
                  <c:v>1018.53</c:v>
                </c:pt>
                <c:pt idx="6016">
                  <c:v>933.44</c:v>
                </c:pt>
                <c:pt idx="6017">
                  <c:v>882.59</c:v>
                </c:pt>
                <c:pt idx="6018">
                  <c:v>955.2</c:v>
                </c:pt>
                <c:pt idx="6019">
                  <c:v>938.27</c:v>
                </c:pt>
                <c:pt idx="6020">
                  <c:v>899.81</c:v>
                </c:pt>
                <c:pt idx="6021">
                  <c:v>864.59</c:v>
                </c:pt>
                <c:pt idx="6022">
                  <c:v>799.85</c:v>
                </c:pt>
                <c:pt idx="6023">
                  <c:v>746.97</c:v>
                </c:pt>
                <c:pt idx="6024">
                  <c:v>711.59</c:v>
                </c:pt>
                <c:pt idx="6025">
                  <c:v>685.1</c:v>
                </c:pt>
                <c:pt idx="6026">
                  <c:v>667.15</c:v>
                </c:pt>
                <c:pt idx="6027">
                  <c:v>656.73</c:v>
                </c:pt>
                <c:pt idx="6028">
                  <c:v>659.39</c:v>
                </c:pt>
                <c:pt idx="6029">
                  <c:v>688.43</c:v>
                </c:pt>
                <c:pt idx="6030">
                  <c:v>703</c:v>
                </c:pt>
                <c:pt idx="6031">
                  <c:v>871.83</c:v>
                </c:pt>
                <c:pt idx="6032">
                  <c:v>995.19</c:v>
                </c:pt>
                <c:pt idx="6033">
                  <c:v>1052.52</c:v>
                </c:pt>
                <c:pt idx="6034">
                  <c:v>1089.56</c:v>
                </c:pt>
                <c:pt idx="6035">
                  <c:v>1094.81</c:v>
                </c:pt>
                <c:pt idx="6036">
                  <c:v>1085.2</c:v>
                </c:pt>
                <c:pt idx="6037">
                  <c:v>1098.9000000000001</c:v>
                </c:pt>
                <c:pt idx="6038">
                  <c:v>1096.8</c:v>
                </c:pt>
                <c:pt idx="6039">
                  <c:v>1033.25</c:v>
                </c:pt>
                <c:pt idx="6040">
                  <c:v>949.09</c:v>
                </c:pt>
                <c:pt idx="6041">
                  <c:v>890.83</c:v>
                </c:pt>
                <c:pt idx="6042">
                  <c:v>954.92</c:v>
                </c:pt>
                <c:pt idx="6043">
                  <c:v>935.05</c:v>
                </c:pt>
                <c:pt idx="6044">
                  <c:v>907.11</c:v>
                </c:pt>
                <c:pt idx="6045">
                  <c:v>862.05</c:v>
                </c:pt>
                <c:pt idx="6046">
                  <c:v>817.79</c:v>
                </c:pt>
                <c:pt idx="6047">
                  <c:v>768.65</c:v>
                </c:pt>
                <c:pt idx="6048">
                  <c:v>729.9</c:v>
                </c:pt>
                <c:pt idx="6049">
                  <c:v>698.75</c:v>
                </c:pt>
                <c:pt idx="6050">
                  <c:v>680.94</c:v>
                </c:pt>
                <c:pt idx="6051">
                  <c:v>671.78</c:v>
                </c:pt>
                <c:pt idx="6052">
                  <c:v>667.34</c:v>
                </c:pt>
                <c:pt idx="6053">
                  <c:v>668.16</c:v>
                </c:pt>
                <c:pt idx="6054">
                  <c:v>674.87</c:v>
                </c:pt>
                <c:pt idx="6055">
                  <c:v>779.22</c:v>
                </c:pt>
                <c:pt idx="6056">
                  <c:v>886.42</c:v>
                </c:pt>
                <c:pt idx="6057">
                  <c:v>952.4</c:v>
                </c:pt>
                <c:pt idx="6058">
                  <c:v>989.58</c:v>
                </c:pt>
                <c:pt idx="6059">
                  <c:v>996.16</c:v>
                </c:pt>
                <c:pt idx="6060">
                  <c:v>969.21</c:v>
                </c:pt>
                <c:pt idx="6061">
                  <c:v>938.91</c:v>
                </c:pt>
                <c:pt idx="6062">
                  <c:v>918.62</c:v>
                </c:pt>
                <c:pt idx="6063">
                  <c:v>878.08</c:v>
                </c:pt>
                <c:pt idx="6064">
                  <c:v>844.61</c:v>
                </c:pt>
                <c:pt idx="6065">
                  <c:v>831.35</c:v>
                </c:pt>
                <c:pt idx="6066">
                  <c:v>898.53</c:v>
                </c:pt>
                <c:pt idx="6067">
                  <c:v>881.42</c:v>
                </c:pt>
                <c:pt idx="6068">
                  <c:v>845.83</c:v>
                </c:pt>
                <c:pt idx="6069">
                  <c:v>809.88</c:v>
                </c:pt>
                <c:pt idx="6070">
                  <c:v>762.33</c:v>
                </c:pt>
                <c:pt idx="6071">
                  <c:v>723.9</c:v>
                </c:pt>
                <c:pt idx="6072">
                  <c:v>686.43</c:v>
                </c:pt>
                <c:pt idx="6073">
                  <c:v>662.96</c:v>
                </c:pt>
                <c:pt idx="6074">
                  <c:v>644.11</c:v>
                </c:pt>
                <c:pt idx="6075">
                  <c:v>629.71</c:v>
                </c:pt>
                <c:pt idx="6076">
                  <c:v>615.76</c:v>
                </c:pt>
                <c:pt idx="6077">
                  <c:v>611.38</c:v>
                </c:pt>
                <c:pt idx="6078">
                  <c:v>585.14</c:v>
                </c:pt>
                <c:pt idx="6079">
                  <c:v>635.91999999999996</c:v>
                </c:pt>
                <c:pt idx="6080">
                  <c:v>679.5</c:v>
                </c:pt>
                <c:pt idx="6081">
                  <c:v>736.91</c:v>
                </c:pt>
                <c:pt idx="6082">
                  <c:v>779.82</c:v>
                </c:pt>
                <c:pt idx="6083">
                  <c:v>799.61</c:v>
                </c:pt>
                <c:pt idx="6084">
                  <c:v>809.09</c:v>
                </c:pt>
                <c:pt idx="6085">
                  <c:v>809.77</c:v>
                </c:pt>
                <c:pt idx="6086">
                  <c:v>805.96</c:v>
                </c:pt>
                <c:pt idx="6087">
                  <c:v>777.52</c:v>
                </c:pt>
                <c:pt idx="6088">
                  <c:v>774.38</c:v>
                </c:pt>
                <c:pt idx="6089">
                  <c:v>780.53</c:v>
                </c:pt>
                <c:pt idx="6090">
                  <c:v>876.49</c:v>
                </c:pt>
                <c:pt idx="6091">
                  <c:v>862.03</c:v>
                </c:pt>
                <c:pt idx="6092">
                  <c:v>839.7</c:v>
                </c:pt>
                <c:pt idx="6093">
                  <c:v>812.04</c:v>
                </c:pt>
                <c:pt idx="6094">
                  <c:v>767.75</c:v>
                </c:pt>
                <c:pt idx="6095">
                  <c:v>714.24</c:v>
                </c:pt>
                <c:pt idx="6096">
                  <c:v>668.42</c:v>
                </c:pt>
                <c:pt idx="6097">
                  <c:v>646.91999999999996</c:v>
                </c:pt>
                <c:pt idx="6098">
                  <c:v>631.72</c:v>
                </c:pt>
                <c:pt idx="6099">
                  <c:v>628.37</c:v>
                </c:pt>
                <c:pt idx="6100">
                  <c:v>636.21</c:v>
                </c:pt>
                <c:pt idx="6101">
                  <c:v>677</c:v>
                </c:pt>
                <c:pt idx="6102">
                  <c:v>696.16</c:v>
                </c:pt>
                <c:pt idx="6103">
                  <c:v>863.92</c:v>
                </c:pt>
                <c:pt idx="6104">
                  <c:v>997.66</c:v>
                </c:pt>
                <c:pt idx="6105">
                  <c:v>1081.31</c:v>
                </c:pt>
                <c:pt idx="6106">
                  <c:v>1112.55</c:v>
                </c:pt>
                <c:pt idx="6107">
                  <c:v>1103.8399999999999</c:v>
                </c:pt>
                <c:pt idx="6108">
                  <c:v>1088.57</c:v>
                </c:pt>
                <c:pt idx="6109">
                  <c:v>1096.3900000000001</c:v>
                </c:pt>
                <c:pt idx="6110">
                  <c:v>1080.81</c:v>
                </c:pt>
                <c:pt idx="6111">
                  <c:v>1066.3399999999999</c:v>
                </c:pt>
                <c:pt idx="6112">
                  <c:v>1000.41</c:v>
                </c:pt>
                <c:pt idx="6113">
                  <c:v>922.31</c:v>
                </c:pt>
                <c:pt idx="6114">
                  <c:v>942.06</c:v>
                </c:pt>
                <c:pt idx="6115">
                  <c:v>904.6</c:v>
                </c:pt>
                <c:pt idx="6116">
                  <c:v>871.41</c:v>
                </c:pt>
                <c:pt idx="6117">
                  <c:v>833.65</c:v>
                </c:pt>
                <c:pt idx="6118">
                  <c:v>764.83</c:v>
                </c:pt>
                <c:pt idx="6119">
                  <c:v>711.18</c:v>
                </c:pt>
                <c:pt idx="6120">
                  <c:v>672.75</c:v>
                </c:pt>
                <c:pt idx="6121">
                  <c:v>655.57</c:v>
                </c:pt>
                <c:pt idx="6122">
                  <c:v>643.33000000000004</c:v>
                </c:pt>
                <c:pt idx="6123">
                  <c:v>635.87</c:v>
                </c:pt>
                <c:pt idx="6124">
                  <c:v>646.85</c:v>
                </c:pt>
                <c:pt idx="6125">
                  <c:v>681.63</c:v>
                </c:pt>
                <c:pt idx="6126">
                  <c:v>702.81</c:v>
                </c:pt>
                <c:pt idx="6127">
                  <c:v>871.99</c:v>
                </c:pt>
                <c:pt idx="6128">
                  <c:v>999.69</c:v>
                </c:pt>
                <c:pt idx="6129">
                  <c:v>1078.2</c:v>
                </c:pt>
                <c:pt idx="6130">
                  <c:v>1101.92</c:v>
                </c:pt>
                <c:pt idx="6131">
                  <c:v>1095</c:v>
                </c:pt>
                <c:pt idx="6132">
                  <c:v>1101.04</c:v>
                </c:pt>
                <c:pt idx="6133">
                  <c:v>1116.3699999999999</c:v>
                </c:pt>
                <c:pt idx="6134">
                  <c:v>1108.3900000000001</c:v>
                </c:pt>
                <c:pt idx="6135">
                  <c:v>1067.6099999999999</c:v>
                </c:pt>
                <c:pt idx="6136">
                  <c:v>998.77</c:v>
                </c:pt>
                <c:pt idx="6137">
                  <c:v>920.4</c:v>
                </c:pt>
                <c:pt idx="6138">
                  <c:v>979.56</c:v>
                </c:pt>
                <c:pt idx="6139">
                  <c:v>946.86</c:v>
                </c:pt>
                <c:pt idx="6140">
                  <c:v>906.43</c:v>
                </c:pt>
                <c:pt idx="6141">
                  <c:v>863.56</c:v>
                </c:pt>
                <c:pt idx="6142">
                  <c:v>808.05</c:v>
                </c:pt>
                <c:pt idx="6143">
                  <c:v>746.87</c:v>
                </c:pt>
                <c:pt idx="6144">
                  <c:v>709.19</c:v>
                </c:pt>
                <c:pt idx="6145">
                  <c:v>676.73</c:v>
                </c:pt>
                <c:pt idx="6146">
                  <c:v>661.36</c:v>
                </c:pt>
                <c:pt idx="6147">
                  <c:v>659.14</c:v>
                </c:pt>
                <c:pt idx="6148">
                  <c:v>663.72</c:v>
                </c:pt>
                <c:pt idx="6149">
                  <c:v>699.18</c:v>
                </c:pt>
                <c:pt idx="6150">
                  <c:v>716.59</c:v>
                </c:pt>
                <c:pt idx="6151">
                  <c:v>894.89</c:v>
                </c:pt>
                <c:pt idx="6152">
                  <c:v>1032.57</c:v>
                </c:pt>
                <c:pt idx="6153">
                  <c:v>1118.97</c:v>
                </c:pt>
                <c:pt idx="6154">
                  <c:v>1151</c:v>
                </c:pt>
                <c:pt idx="6155">
                  <c:v>1156.23</c:v>
                </c:pt>
                <c:pt idx="6156">
                  <c:v>1155.44</c:v>
                </c:pt>
                <c:pt idx="6157">
                  <c:v>1159.46</c:v>
                </c:pt>
                <c:pt idx="6158">
                  <c:v>1126.82</c:v>
                </c:pt>
                <c:pt idx="6159">
                  <c:v>1079.01</c:v>
                </c:pt>
                <c:pt idx="6160">
                  <c:v>1004.84</c:v>
                </c:pt>
                <c:pt idx="6161">
                  <c:v>932.42</c:v>
                </c:pt>
                <c:pt idx="6162">
                  <c:v>970.25</c:v>
                </c:pt>
                <c:pt idx="6163">
                  <c:v>942.28</c:v>
                </c:pt>
                <c:pt idx="6164">
                  <c:v>897.42</c:v>
                </c:pt>
                <c:pt idx="6165">
                  <c:v>859.34</c:v>
                </c:pt>
                <c:pt idx="6166">
                  <c:v>807.07</c:v>
                </c:pt>
                <c:pt idx="6167">
                  <c:v>751.06</c:v>
                </c:pt>
                <c:pt idx="6168">
                  <c:v>709.07</c:v>
                </c:pt>
                <c:pt idx="6169">
                  <c:v>686.41</c:v>
                </c:pt>
                <c:pt idx="6170">
                  <c:v>662.89</c:v>
                </c:pt>
                <c:pt idx="6171">
                  <c:v>659.06</c:v>
                </c:pt>
                <c:pt idx="6172">
                  <c:v>656.96</c:v>
                </c:pt>
                <c:pt idx="6173">
                  <c:v>690.3</c:v>
                </c:pt>
                <c:pt idx="6174">
                  <c:v>715.33</c:v>
                </c:pt>
                <c:pt idx="6175">
                  <c:v>861.56</c:v>
                </c:pt>
                <c:pt idx="6176">
                  <c:v>984.35</c:v>
                </c:pt>
                <c:pt idx="6177">
                  <c:v>1057.77</c:v>
                </c:pt>
                <c:pt idx="6178">
                  <c:v>1096.77</c:v>
                </c:pt>
                <c:pt idx="6179">
                  <c:v>1086.7</c:v>
                </c:pt>
                <c:pt idx="6180">
                  <c:v>1082.83</c:v>
                </c:pt>
                <c:pt idx="6181">
                  <c:v>1081.0899999999999</c:v>
                </c:pt>
                <c:pt idx="6182">
                  <c:v>1067.69</c:v>
                </c:pt>
                <c:pt idx="6183">
                  <c:v>1028.1300000000001</c:v>
                </c:pt>
                <c:pt idx="6184">
                  <c:v>956.68</c:v>
                </c:pt>
                <c:pt idx="6185">
                  <c:v>885.49</c:v>
                </c:pt>
                <c:pt idx="6186">
                  <c:v>933.1</c:v>
                </c:pt>
                <c:pt idx="6187">
                  <c:v>900.6</c:v>
                </c:pt>
                <c:pt idx="6188">
                  <c:v>862.15</c:v>
                </c:pt>
                <c:pt idx="6189">
                  <c:v>813.83</c:v>
                </c:pt>
                <c:pt idx="6190">
                  <c:v>749.86</c:v>
                </c:pt>
                <c:pt idx="6191">
                  <c:v>702.71</c:v>
                </c:pt>
                <c:pt idx="6192">
                  <c:v>664.3</c:v>
                </c:pt>
                <c:pt idx="6193">
                  <c:v>639.83000000000004</c:v>
                </c:pt>
                <c:pt idx="6194">
                  <c:v>628.51</c:v>
                </c:pt>
                <c:pt idx="6195">
                  <c:v>618.51</c:v>
                </c:pt>
                <c:pt idx="6196">
                  <c:v>637.35</c:v>
                </c:pt>
                <c:pt idx="6197">
                  <c:v>662.87</c:v>
                </c:pt>
                <c:pt idx="6198">
                  <c:v>685.1</c:v>
                </c:pt>
                <c:pt idx="6199">
                  <c:v>847.11</c:v>
                </c:pt>
                <c:pt idx="6200">
                  <c:v>990.23</c:v>
                </c:pt>
                <c:pt idx="6201">
                  <c:v>1063.24</c:v>
                </c:pt>
                <c:pt idx="6202">
                  <c:v>1083.81</c:v>
                </c:pt>
                <c:pt idx="6203">
                  <c:v>1068.72</c:v>
                </c:pt>
                <c:pt idx="6204">
                  <c:v>1061.6400000000001</c:v>
                </c:pt>
                <c:pt idx="6205">
                  <c:v>1072.5899999999999</c:v>
                </c:pt>
                <c:pt idx="6206">
                  <c:v>1048.57</c:v>
                </c:pt>
                <c:pt idx="6207">
                  <c:v>992.5</c:v>
                </c:pt>
                <c:pt idx="6208">
                  <c:v>917.95</c:v>
                </c:pt>
                <c:pt idx="6209">
                  <c:v>865.74</c:v>
                </c:pt>
                <c:pt idx="6210">
                  <c:v>876.03</c:v>
                </c:pt>
                <c:pt idx="6211">
                  <c:v>850.72</c:v>
                </c:pt>
                <c:pt idx="6212">
                  <c:v>819.52</c:v>
                </c:pt>
                <c:pt idx="6213">
                  <c:v>775.03</c:v>
                </c:pt>
                <c:pt idx="6214">
                  <c:v>727.86</c:v>
                </c:pt>
                <c:pt idx="6215">
                  <c:v>686.17</c:v>
                </c:pt>
                <c:pt idx="6216">
                  <c:v>650.29</c:v>
                </c:pt>
                <c:pt idx="6217">
                  <c:v>631.17999999999995</c:v>
                </c:pt>
                <c:pt idx="6218">
                  <c:v>617.65</c:v>
                </c:pt>
                <c:pt idx="6219">
                  <c:v>614.63</c:v>
                </c:pt>
                <c:pt idx="6220">
                  <c:v>608.44000000000005</c:v>
                </c:pt>
                <c:pt idx="6221">
                  <c:v>624.91999999999996</c:v>
                </c:pt>
                <c:pt idx="6222">
                  <c:v>625.39</c:v>
                </c:pt>
                <c:pt idx="6223">
                  <c:v>733.77</c:v>
                </c:pt>
                <c:pt idx="6224">
                  <c:v>820.6</c:v>
                </c:pt>
                <c:pt idx="6225">
                  <c:v>864.91</c:v>
                </c:pt>
                <c:pt idx="6226">
                  <c:v>880.03</c:v>
                </c:pt>
                <c:pt idx="6227">
                  <c:v>874.46</c:v>
                </c:pt>
                <c:pt idx="6228">
                  <c:v>842.82</c:v>
                </c:pt>
                <c:pt idx="6229">
                  <c:v>822.08</c:v>
                </c:pt>
                <c:pt idx="6230">
                  <c:v>809.61</c:v>
                </c:pt>
                <c:pt idx="6231">
                  <c:v>787.98</c:v>
                </c:pt>
                <c:pt idx="6232">
                  <c:v>765.67</c:v>
                </c:pt>
                <c:pt idx="6233">
                  <c:v>773.97</c:v>
                </c:pt>
                <c:pt idx="6234">
                  <c:v>850</c:v>
                </c:pt>
                <c:pt idx="6235">
                  <c:v>852.14</c:v>
                </c:pt>
                <c:pt idx="6236">
                  <c:v>823.93</c:v>
                </c:pt>
                <c:pt idx="6237">
                  <c:v>786.36</c:v>
                </c:pt>
                <c:pt idx="6238">
                  <c:v>757.36</c:v>
                </c:pt>
                <c:pt idx="6239">
                  <c:v>713.11</c:v>
                </c:pt>
                <c:pt idx="6240">
                  <c:v>687.16</c:v>
                </c:pt>
                <c:pt idx="6241">
                  <c:v>658.69</c:v>
                </c:pt>
                <c:pt idx="6242">
                  <c:v>650.76</c:v>
                </c:pt>
                <c:pt idx="6243">
                  <c:v>631.92999999999995</c:v>
                </c:pt>
                <c:pt idx="6244">
                  <c:v>624.62</c:v>
                </c:pt>
                <c:pt idx="6245">
                  <c:v>624.62</c:v>
                </c:pt>
                <c:pt idx="6246">
                  <c:v>608.47</c:v>
                </c:pt>
                <c:pt idx="6247">
                  <c:v>633.20000000000005</c:v>
                </c:pt>
                <c:pt idx="6248">
                  <c:v>675.83</c:v>
                </c:pt>
                <c:pt idx="6249">
                  <c:v>720.36</c:v>
                </c:pt>
                <c:pt idx="6250">
                  <c:v>758.8</c:v>
                </c:pt>
                <c:pt idx="6251">
                  <c:v>781.01</c:v>
                </c:pt>
                <c:pt idx="6252">
                  <c:v>787.82</c:v>
                </c:pt>
                <c:pt idx="6253">
                  <c:v>781.73</c:v>
                </c:pt>
                <c:pt idx="6254">
                  <c:v>765.84</c:v>
                </c:pt>
                <c:pt idx="6255">
                  <c:v>755.82</c:v>
                </c:pt>
                <c:pt idx="6256">
                  <c:v>735.78</c:v>
                </c:pt>
                <c:pt idx="6257">
                  <c:v>749.46</c:v>
                </c:pt>
                <c:pt idx="6258">
                  <c:v>811.1</c:v>
                </c:pt>
                <c:pt idx="6259">
                  <c:v>800.42</c:v>
                </c:pt>
                <c:pt idx="6260">
                  <c:v>780.01</c:v>
                </c:pt>
                <c:pt idx="6261">
                  <c:v>740.77</c:v>
                </c:pt>
                <c:pt idx="6262">
                  <c:v>691.04</c:v>
                </c:pt>
                <c:pt idx="6263">
                  <c:v>650.48</c:v>
                </c:pt>
                <c:pt idx="6264">
                  <c:v>621.86</c:v>
                </c:pt>
                <c:pt idx="6265">
                  <c:v>608.92999999999995</c:v>
                </c:pt>
                <c:pt idx="6266">
                  <c:v>601.82000000000005</c:v>
                </c:pt>
                <c:pt idx="6267">
                  <c:v>594.33000000000004</c:v>
                </c:pt>
                <c:pt idx="6268">
                  <c:v>605.34</c:v>
                </c:pt>
                <c:pt idx="6269">
                  <c:v>646.53</c:v>
                </c:pt>
                <c:pt idx="6270">
                  <c:v>670.26</c:v>
                </c:pt>
                <c:pt idx="6271">
                  <c:v>842.1</c:v>
                </c:pt>
                <c:pt idx="6272">
                  <c:v>977.83</c:v>
                </c:pt>
                <c:pt idx="6273">
                  <c:v>1059.56</c:v>
                </c:pt>
                <c:pt idx="6274">
                  <c:v>1101.2</c:v>
                </c:pt>
                <c:pt idx="6275">
                  <c:v>1084.42</c:v>
                </c:pt>
                <c:pt idx="6276">
                  <c:v>1050.68</c:v>
                </c:pt>
                <c:pt idx="6277">
                  <c:v>1036.93</c:v>
                </c:pt>
                <c:pt idx="6278">
                  <c:v>1021.05</c:v>
                </c:pt>
                <c:pt idx="6279">
                  <c:v>996.63</c:v>
                </c:pt>
                <c:pt idx="6280">
                  <c:v>929.55</c:v>
                </c:pt>
                <c:pt idx="6281">
                  <c:v>879.09</c:v>
                </c:pt>
                <c:pt idx="6282">
                  <c:v>896.94</c:v>
                </c:pt>
                <c:pt idx="6283">
                  <c:v>853.84</c:v>
                </c:pt>
                <c:pt idx="6284">
                  <c:v>821.32</c:v>
                </c:pt>
                <c:pt idx="6285">
                  <c:v>770.21</c:v>
                </c:pt>
                <c:pt idx="6286">
                  <c:v>714.42</c:v>
                </c:pt>
                <c:pt idx="6287">
                  <c:v>663.77</c:v>
                </c:pt>
                <c:pt idx="6288">
                  <c:v>632.77</c:v>
                </c:pt>
                <c:pt idx="6289">
                  <c:v>620.63</c:v>
                </c:pt>
                <c:pt idx="6290">
                  <c:v>611.80999999999995</c:v>
                </c:pt>
                <c:pt idx="6291">
                  <c:v>607.94000000000005</c:v>
                </c:pt>
                <c:pt idx="6292">
                  <c:v>622.91</c:v>
                </c:pt>
                <c:pt idx="6293">
                  <c:v>654.89</c:v>
                </c:pt>
                <c:pt idx="6294">
                  <c:v>687.26</c:v>
                </c:pt>
                <c:pt idx="6295">
                  <c:v>833.85</c:v>
                </c:pt>
                <c:pt idx="6296">
                  <c:v>964.6</c:v>
                </c:pt>
                <c:pt idx="6297">
                  <c:v>1026.6400000000001</c:v>
                </c:pt>
                <c:pt idx="6298">
                  <c:v>1050.1199999999999</c:v>
                </c:pt>
                <c:pt idx="6299">
                  <c:v>1054.02</c:v>
                </c:pt>
                <c:pt idx="6300">
                  <c:v>1045.58</c:v>
                </c:pt>
                <c:pt idx="6301">
                  <c:v>1064.22</c:v>
                </c:pt>
                <c:pt idx="6302">
                  <c:v>1053.03</c:v>
                </c:pt>
                <c:pt idx="6303">
                  <c:v>1027.6099999999999</c:v>
                </c:pt>
                <c:pt idx="6304">
                  <c:v>954.43</c:v>
                </c:pt>
                <c:pt idx="6305">
                  <c:v>892.56</c:v>
                </c:pt>
                <c:pt idx="6306">
                  <c:v>920.04</c:v>
                </c:pt>
                <c:pt idx="6307">
                  <c:v>884.48</c:v>
                </c:pt>
                <c:pt idx="6308">
                  <c:v>840.06</c:v>
                </c:pt>
                <c:pt idx="6309">
                  <c:v>780</c:v>
                </c:pt>
                <c:pt idx="6310">
                  <c:v>728.66</c:v>
                </c:pt>
                <c:pt idx="6311">
                  <c:v>682.53</c:v>
                </c:pt>
                <c:pt idx="6312">
                  <c:v>650.41999999999996</c:v>
                </c:pt>
                <c:pt idx="6313">
                  <c:v>627</c:v>
                </c:pt>
                <c:pt idx="6314">
                  <c:v>613.1</c:v>
                </c:pt>
                <c:pt idx="6315">
                  <c:v>604.97</c:v>
                </c:pt>
                <c:pt idx="6316">
                  <c:v>622.66</c:v>
                </c:pt>
                <c:pt idx="6317">
                  <c:v>659.18</c:v>
                </c:pt>
                <c:pt idx="6318">
                  <c:v>681.95</c:v>
                </c:pt>
                <c:pt idx="6319">
                  <c:v>839.51</c:v>
                </c:pt>
                <c:pt idx="6320">
                  <c:v>962.01</c:v>
                </c:pt>
                <c:pt idx="6321">
                  <c:v>1043.42</c:v>
                </c:pt>
                <c:pt idx="6322">
                  <c:v>1080.42</c:v>
                </c:pt>
                <c:pt idx="6323">
                  <c:v>1085.1099999999999</c:v>
                </c:pt>
                <c:pt idx="6324">
                  <c:v>1083.96</c:v>
                </c:pt>
                <c:pt idx="6325">
                  <c:v>1106.58</c:v>
                </c:pt>
                <c:pt idx="6326">
                  <c:v>1099.81</c:v>
                </c:pt>
                <c:pt idx="6327">
                  <c:v>1063.97</c:v>
                </c:pt>
                <c:pt idx="6328">
                  <c:v>971.37</c:v>
                </c:pt>
                <c:pt idx="6329">
                  <c:v>897.71</c:v>
                </c:pt>
                <c:pt idx="6330">
                  <c:v>952.73</c:v>
                </c:pt>
                <c:pt idx="6331">
                  <c:v>919.99</c:v>
                </c:pt>
                <c:pt idx="6332">
                  <c:v>877.19</c:v>
                </c:pt>
                <c:pt idx="6333">
                  <c:v>828.01</c:v>
                </c:pt>
                <c:pt idx="6334">
                  <c:v>779.56</c:v>
                </c:pt>
                <c:pt idx="6335">
                  <c:v>720.98</c:v>
                </c:pt>
                <c:pt idx="6336">
                  <c:v>683.68</c:v>
                </c:pt>
                <c:pt idx="6337">
                  <c:v>661.41</c:v>
                </c:pt>
                <c:pt idx="6338">
                  <c:v>646.30999999999995</c:v>
                </c:pt>
                <c:pt idx="6339">
                  <c:v>633.65</c:v>
                </c:pt>
                <c:pt idx="6340">
                  <c:v>642.45000000000005</c:v>
                </c:pt>
                <c:pt idx="6341">
                  <c:v>679.3</c:v>
                </c:pt>
                <c:pt idx="6342">
                  <c:v>693.85</c:v>
                </c:pt>
                <c:pt idx="6343">
                  <c:v>866.14</c:v>
                </c:pt>
                <c:pt idx="6344">
                  <c:v>968.5</c:v>
                </c:pt>
                <c:pt idx="6345">
                  <c:v>1044.4100000000001</c:v>
                </c:pt>
                <c:pt idx="6346">
                  <c:v>1073.03</c:v>
                </c:pt>
                <c:pt idx="6347">
                  <c:v>1071.8</c:v>
                </c:pt>
                <c:pt idx="6348">
                  <c:v>1064.71</c:v>
                </c:pt>
                <c:pt idx="6349">
                  <c:v>1078.33</c:v>
                </c:pt>
                <c:pt idx="6350">
                  <c:v>1069.3800000000001</c:v>
                </c:pt>
                <c:pt idx="6351">
                  <c:v>1029.81</c:v>
                </c:pt>
                <c:pt idx="6352">
                  <c:v>947.38</c:v>
                </c:pt>
                <c:pt idx="6353">
                  <c:v>902.25</c:v>
                </c:pt>
                <c:pt idx="6354">
                  <c:v>953.49</c:v>
                </c:pt>
                <c:pt idx="6355">
                  <c:v>923.5</c:v>
                </c:pt>
                <c:pt idx="6356">
                  <c:v>877.79</c:v>
                </c:pt>
                <c:pt idx="6357">
                  <c:v>832.22</c:v>
                </c:pt>
                <c:pt idx="6358">
                  <c:v>769.78</c:v>
                </c:pt>
                <c:pt idx="6359">
                  <c:v>724.86</c:v>
                </c:pt>
                <c:pt idx="6360">
                  <c:v>688.01</c:v>
                </c:pt>
                <c:pt idx="6361">
                  <c:v>667.47</c:v>
                </c:pt>
                <c:pt idx="6362">
                  <c:v>649.82000000000005</c:v>
                </c:pt>
                <c:pt idx="6363">
                  <c:v>641.41</c:v>
                </c:pt>
                <c:pt idx="6364">
                  <c:v>652.66</c:v>
                </c:pt>
                <c:pt idx="6365">
                  <c:v>687.43</c:v>
                </c:pt>
                <c:pt idx="6366">
                  <c:v>712.87</c:v>
                </c:pt>
                <c:pt idx="6367">
                  <c:v>860.15</c:v>
                </c:pt>
                <c:pt idx="6368">
                  <c:v>979.36</c:v>
                </c:pt>
                <c:pt idx="6369">
                  <c:v>1050.56</c:v>
                </c:pt>
                <c:pt idx="6370">
                  <c:v>1079.01</c:v>
                </c:pt>
                <c:pt idx="6371">
                  <c:v>1074.79</c:v>
                </c:pt>
                <c:pt idx="6372">
                  <c:v>1061.03</c:v>
                </c:pt>
                <c:pt idx="6373">
                  <c:v>1083.52</c:v>
                </c:pt>
                <c:pt idx="6374">
                  <c:v>1039.8499999999999</c:v>
                </c:pt>
                <c:pt idx="6375">
                  <c:v>987</c:v>
                </c:pt>
                <c:pt idx="6376">
                  <c:v>938.62</c:v>
                </c:pt>
                <c:pt idx="6377">
                  <c:v>896.34</c:v>
                </c:pt>
                <c:pt idx="6378">
                  <c:v>944.38</c:v>
                </c:pt>
                <c:pt idx="6379">
                  <c:v>916.1</c:v>
                </c:pt>
                <c:pt idx="6380">
                  <c:v>872.33</c:v>
                </c:pt>
                <c:pt idx="6381">
                  <c:v>826.48</c:v>
                </c:pt>
                <c:pt idx="6382">
                  <c:v>775.7</c:v>
                </c:pt>
                <c:pt idx="6383">
                  <c:v>722.79</c:v>
                </c:pt>
                <c:pt idx="6384">
                  <c:v>696.58</c:v>
                </c:pt>
                <c:pt idx="6385">
                  <c:v>665.87</c:v>
                </c:pt>
                <c:pt idx="6386">
                  <c:v>647.36</c:v>
                </c:pt>
                <c:pt idx="6387">
                  <c:v>646.37</c:v>
                </c:pt>
                <c:pt idx="6388">
                  <c:v>656.44</c:v>
                </c:pt>
                <c:pt idx="6389">
                  <c:v>659.01</c:v>
                </c:pt>
                <c:pt idx="6390">
                  <c:v>670.46</c:v>
                </c:pt>
                <c:pt idx="6391">
                  <c:v>765.69</c:v>
                </c:pt>
                <c:pt idx="6392">
                  <c:v>867.86</c:v>
                </c:pt>
                <c:pt idx="6393">
                  <c:v>932.84</c:v>
                </c:pt>
                <c:pt idx="6394">
                  <c:v>957.97</c:v>
                </c:pt>
                <c:pt idx="6395">
                  <c:v>937.48</c:v>
                </c:pt>
                <c:pt idx="6396">
                  <c:v>906.68</c:v>
                </c:pt>
                <c:pt idx="6397">
                  <c:v>870.16</c:v>
                </c:pt>
                <c:pt idx="6398">
                  <c:v>840.67</c:v>
                </c:pt>
                <c:pt idx="6399">
                  <c:v>816.86</c:v>
                </c:pt>
                <c:pt idx="6400">
                  <c:v>797.9</c:v>
                </c:pt>
                <c:pt idx="6401">
                  <c:v>804.2</c:v>
                </c:pt>
                <c:pt idx="6402">
                  <c:v>877.56</c:v>
                </c:pt>
                <c:pt idx="6403">
                  <c:v>846.11</c:v>
                </c:pt>
                <c:pt idx="6404">
                  <c:v>813.13</c:v>
                </c:pt>
                <c:pt idx="6405">
                  <c:v>767.86</c:v>
                </c:pt>
                <c:pt idx="6406">
                  <c:v>737.47</c:v>
                </c:pt>
                <c:pt idx="6407">
                  <c:v>705.81</c:v>
                </c:pt>
                <c:pt idx="6408">
                  <c:v>688.63</c:v>
                </c:pt>
                <c:pt idx="6409">
                  <c:v>664.98</c:v>
                </c:pt>
                <c:pt idx="6410">
                  <c:v>640.51</c:v>
                </c:pt>
                <c:pt idx="6411">
                  <c:v>630.42999999999995</c:v>
                </c:pt>
                <c:pt idx="6412">
                  <c:v>609.98</c:v>
                </c:pt>
                <c:pt idx="6413">
                  <c:v>605.48</c:v>
                </c:pt>
                <c:pt idx="6414">
                  <c:v>588.44000000000005</c:v>
                </c:pt>
                <c:pt idx="6415">
                  <c:v>625.86</c:v>
                </c:pt>
                <c:pt idx="6416">
                  <c:v>667.53</c:v>
                </c:pt>
                <c:pt idx="6417">
                  <c:v>704.68</c:v>
                </c:pt>
                <c:pt idx="6418">
                  <c:v>750.34</c:v>
                </c:pt>
                <c:pt idx="6419">
                  <c:v>774.55</c:v>
                </c:pt>
                <c:pt idx="6420">
                  <c:v>781.64</c:v>
                </c:pt>
                <c:pt idx="6421">
                  <c:v>777.45</c:v>
                </c:pt>
                <c:pt idx="6422">
                  <c:v>777.3</c:v>
                </c:pt>
                <c:pt idx="6423">
                  <c:v>763.81</c:v>
                </c:pt>
                <c:pt idx="6424">
                  <c:v>741</c:v>
                </c:pt>
                <c:pt idx="6425">
                  <c:v>750.38</c:v>
                </c:pt>
                <c:pt idx="6426">
                  <c:v>834.37</c:v>
                </c:pt>
                <c:pt idx="6427">
                  <c:v>825.17</c:v>
                </c:pt>
                <c:pt idx="6428">
                  <c:v>824.98</c:v>
                </c:pt>
                <c:pt idx="6429">
                  <c:v>792.93</c:v>
                </c:pt>
                <c:pt idx="6430">
                  <c:v>745.66</c:v>
                </c:pt>
                <c:pt idx="6431">
                  <c:v>702.05</c:v>
                </c:pt>
                <c:pt idx="6432">
                  <c:v>664.89</c:v>
                </c:pt>
                <c:pt idx="6433">
                  <c:v>645.16</c:v>
                </c:pt>
                <c:pt idx="6434">
                  <c:v>639.51</c:v>
                </c:pt>
                <c:pt idx="6435">
                  <c:v>617.59</c:v>
                </c:pt>
                <c:pt idx="6436">
                  <c:v>636.86</c:v>
                </c:pt>
                <c:pt idx="6437">
                  <c:v>672.64</c:v>
                </c:pt>
                <c:pt idx="6438">
                  <c:v>702.84</c:v>
                </c:pt>
                <c:pt idx="6439">
                  <c:v>870.44</c:v>
                </c:pt>
                <c:pt idx="6440">
                  <c:v>991.04</c:v>
                </c:pt>
                <c:pt idx="6441">
                  <c:v>1057.73</c:v>
                </c:pt>
                <c:pt idx="6442">
                  <c:v>1084.43</c:v>
                </c:pt>
                <c:pt idx="6443">
                  <c:v>1074.3399999999999</c:v>
                </c:pt>
                <c:pt idx="6444">
                  <c:v>1072.43</c:v>
                </c:pt>
                <c:pt idx="6445">
                  <c:v>1072.8499999999999</c:v>
                </c:pt>
                <c:pt idx="6446">
                  <c:v>1080.25</c:v>
                </c:pt>
                <c:pt idx="6447">
                  <c:v>1025.51</c:v>
                </c:pt>
                <c:pt idx="6448">
                  <c:v>955.12</c:v>
                </c:pt>
                <c:pt idx="6449">
                  <c:v>898.63</c:v>
                </c:pt>
                <c:pt idx="6450">
                  <c:v>939.79</c:v>
                </c:pt>
                <c:pt idx="6451">
                  <c:v>907.88</c:v>
                </c:pt>
                <c:pt idx="6452">
                  <c:v>868.21</c:v>
                </c:pt>
                <c:pt idx="6453">
                  <c:v>824.78</c:v>
                </c:pt>
                <c:pt idx="6454">
                  <c:v>765.6</c:v>
                </c:pt>
                <c:pt idx="6455">
                  <c:v>706.78</c:v>
                </c:pt>
                <c:pt idx="6456">
                  <c:v>674.95</c:v>
                </c:pt>
                <c:pt idx="6457">
                  <c:v>655.08000000000004</c:v>
                </c:pt>
                <c:pt idx="6458">
                  <c:v>642.01</c:v>
                </c:pt>
                <c:pt idx="6459">
                  <c:v>637.86</c:v>
                </c:pt>
                <c:pt idx="6460">
                  <c:v>648.73</c:v>
                </c:pt>
                <c:pt idx="6461">
                  <c:v>683.36</c:v>
                </c:pt>
                <c:pt idx="6462">
                  <c:v>710.8</c:v>
                </c:pt>
                <c:pt idx="6463">
                  <c:v>858.19</c:v>
                </c:pt>
                <c:pt idx="6464">
                  <c:v>983.83</c:v>
                </c:pt>
                <c:pt idx="6465">
                  <c:v>1053.4100000000001</c:v>
                </c:pt>
                <c:pt idx="6466">
                  <c:v>1074.6199999999999</c:v>
                </c:pt>
                <c:pt idx="6467">
                  <c:v>1076.73</c:v>
                </c:pt>
                <c:pt idx="6468">
                  <c:v>1095.95</c:v>
                </c:pt>
                <c:pt idx="6469">
                  <c:v>1100.55</c:v>
                </c:pt>
                <c:pt idx="6470">
                  <c:v>1102.74</c:v>
                </c:pt>
                <c:pt idx="6471">
                  <c:v>1068.1600000000001</c:v>
                </c:pt>
                <c:pt idx="6472">
                  <c:v>989</c:v>
                </c:pt>
                <c:pt idx="6473">
                  <c:v>915.85</c:v>
                </c:pt>
                <c:pt idx="6474">
                  <c:v>969.3</c:v>
                </c:pt>
                <c:pt idx="6475">
                  <c:v>921.99</c:v>
                </c:pt>
                <c:pt idx="6476">
                  <c:v>880.74</c:v>
                </c:pt>
                <c:pt idx="6477">
                  <c:v>822.86</c:v>
                </c:pt>
                <c:pt idx="6478">
                  <c:v>775.49</c:v>
                </c:pt>
                <c:pt idx="6479">
                  <c:v>717.42</c:v>
                </c:pt>
                <c:pt idx="6480">
                  <c:v>685.64</c:v>
                </c:pt>
                <c:pt idx="6481">
                  <c:v>661.27</c:v>
                </c:pt>
                <c:pt idx="6482">
                  <c:v>644.38</c:v>
                </c:pt>
                <c:pt idx="6483">
                  <c:v>635.29</c:v>
                </c:pt>
                <c:pt idx="6484">
                  <c:v>652.91999999999996</c:v>
                </c:pt>
                <c:pt idx="6485">
                  <c:v>678.86</c:v>
                </c:pt>
                <c:pt idx="6486">
                  <c:v>705.49</c:v>
                </c:pt>
                <c:pt idx="6487">
                  <c:v>881.69</c:v>
                </c:pt>
                <c:pt idx="6488">
                  <c:v>998.42</c:v>
                </c:pt>
                <c:pt idx="6489">
                  <c:v>1077.49</c:v>
                </c:pt>
                <c:pt idx="6490">
                  <c:v>1105.8</c:v>
                </c:pt>
                <c:pt idx="6491">
                  <c:v>1107.3399999999999</c:v>
                </c:pt>
                <c:pt idx="6492">
                  <c:v>1118.46</c:v>
                </c:pt>
                <c:pt idx="6493">
                  <c:v>1125.75</c:v>
                </c:pt>
                <c:pt idx="6494">
                  <c:v>1127.79</c:v>
                </c:pt>
                <c:pt idx="6495">
                  <c:v>1092.71</c:v>
                </c:pt>
                <c:pt idx="6496">
                  <c:v>1023.38</c:v>
                </c:pt>
                <c:pt idx="6497">
                  <c:v>938.19</c:v>
                </c:pt>
                <c:pt idx="6498">
                  <c:v>995.6</c:v>
                </c:pt>
                <c:pt idx="6499">
                  <c:v>956.21</c:v>
                </c:pt>
                <c:pt idx="6500">
                  <c:v>921.04</c:v>
                </c:pt>
                <c:pt idx="6501">
                  <c:v>870.48</c:v>
                </c:pt>
                <c:pt idx="6502">
                  <c:v>815.12</c:v>
                </c:pt>
                <c:pt idx="6503">
                  <c:v>758.15</c:v>
                </c:pt>
                <c:pt idx="6504">
                  <c:v>719.55</c:v>
                </c:pt>
                <c:pt idx="6505">
                  <c:v>687.46</c:v>
                </c:pt>
                <c:pt idx="6506">
                  <c:v>674.87</c:v>
                </c:pt>
                <c:pt idx="6507">
                  <c:v>672.78</c:v>
                </c:pt>
                <c:pt idx="6508">
                  <c:v>667.31</c:v>
                </c:pt>
                <c:pt idx="6509">
                  <c:v>694.27</c:v>
                </c:pt>
                <c:pt idx="6510">
                  <c:v>719.65</c:v>
                </c:pt>
                <c:pt idx="6511">
                  <c:v>891.93</c:v>
                </c:pt>
                <c:pt idx="6512">
                  <c:v>1015.82</c:v>
                </c:pt>
                <c:pt idx="6513">
                  <c:v>1087.71</c:v>
                </c:pt>
                <c:pt idx="6514">
                  <c:v>1108.54</c:v>
                </c:pt>
                <c:pt idx="6515">
                  <c:v>1110.6300000000001</c:v>
                </c:pt>
                <c:pt idx="6516">
                  <c:v>1107.42</c:v>
                </c:pt>
                <c:pt idx="6517">
                  <c:v>1109.06</c:v>
                </c:pt>
                <c:pt idx="6518">
                  <c:v>1098.57</c:v>
                </c:pt>
                <c:pt idx="6519">
                  <c:v>1076.1600000000001</c:v>
                </c:pt>
                <c:pt idx="6520">
                  <c:v>993.84</c:v>
                </c:pt>
                <c:pt idx="6521">
                  <c:v>931.53</c:v>
                </c:pt>
                <c:pt idx="6522">
                  <c:v>979.1</c:v>
                </c:pt>
                <c:pt idx="6523">
                  <c:v>952.33</c:v>
                </c:pt>
                <c:pt idx="6524">
                  <c:v>904.91</c:v>
                </c:pt>
                <c:pt idx="6525">
                  <c:v>862.81</c:v>
                </c:pt>
                <c:pt idx="6526">
                  <c:v>806.48</c:v>
                </c:pt>
                <c:pt idx="6527">
                  <c:v>745.88</c:v>
                </c:pt>
                <c:pt idx="6528">
                  <c:v>698.88</c:v>
                </c:pt>
                <c:pt idx="6529">
                  <c:v>663.5</c:v>
                </c:pt>
                <c:pt idx="6530">
                  <c:v>665.56</c:v>
                </c:pt>
                <c:pt idx="6531">
                  <c:v>649.34</c:v>
                </c:pt>
                <c:pt idx="6532">
                  <c:v>665.75</c:v>
                </c:pt>
                <c:pt idx="6533">
                  <c:v>691.93</c:v>
                </c:pt>
                <c:pt idx="6534">
                  <c:v>699.47</c:v>
                </c:pt>
                <c:pt idx="6535">
                  <c:v>871.78</c:v>
                </c:pt>
                <c:pt idx="6536">
                  <c:v>998.5</c:v>
                </c:pt>
                <c:pt idx="6537">
                  <c:v>1081.3699999999999</c:v>
                </c:pt>
                <c:pt idx="6538">
                  <c:v>1111.9100000000001</c:v>
                </c:pt>
                <c:pt idx="6539">
                  <c:v>1107.04</c:v>
                </c:pt>
                <c:pt idx="6540">
                  <c:v>1117.74</c:v>
                </c:pt>
                <c:pt idx="6541">
                  <c:v>1119.3599999999999</c:v>
                </c:pt>
                <c:pt idx="6542">
                  <c:v>1116.01</c:v>
                </c:pt>
                <c:pt idx="6543">
                  <c:v>1067.3900000000001</c:v>
                </c:pt>
                <c:pt idx="6544">
                  <c:v>979.38</c:v>
                </c:pt>
                <c:pt idx="6545">
                  <c:v>923.2</c:v>
                </c:pt>
                <c:pt idx="6546">
                  <c:v>982.79</c:v>
                </c:pt>
                <c:pt idx="6547">
                  <c:v>956.81</c:v>
                </c:pt>
                <c:pt idx="6548">
                  <c:v>909.79</c:v>
                </c:pt>
                <c:pt idx="6549">
                  <c:v>869.04</c:v>
                </c:pt>
                <c:pt idx="6550">
                  <c:v>822.87</c:v>
                </c:pt>
                <c:pt idx="6551">
                  <c:v>772.71</c:v>
                </c:pt>
                <c:pt idx="6552">
                  <c:v>738.9</c:v>
                </c:pt>
                <c:pt idx="6553">
                  <c:v>714.56</c:v>
                </c:pt>
                <c:pt idx="6554">
                  <c:v>698.16</c:v>
                </c:pt>
                <c:pt idx="6555">
                  <c:v>685.29</c:v>
                </c:pt>
                <c:pt idx="6556">
                  <c:v>685.32</c:v>
                </c:pt>
                <c:pt idx="6557">
                  <c:v>686.39</c:v>
                </c:pt>
                <c:pt idx="6558">
                  <c:v>684.75</c:v>
                </c:pt>
                <c:pt idx="6559">
                  <c:v>781.92</c:v>
                </c:pt>
                <c:pt idx="6560">
                  <c:v>868.16</c:v>
                </c:pt>
                <c:pt idx="6561">
                  <c:v>936.15</c:v>
                </c:pt>
                <c:pt idx="6562">
                  <c:v>952.59</c:v>
                </c:pt>
                <c:pt idx="6563">
                  <c:v>931.67</c:v>
                </c:pt>
                <c:pt idx="6564">
                  <c:v>898.74</c:v>
                </c:pt>
                <c:pt idx="6565">
                  <c:v>865.81</c:v>
                </c:pt>
                <c:pt idx="6566">
                  <c:v>857.13</c:v>
                </c:pt>
                <c:pt idx="6567">
                  <c:v>836.05</c:v>
                </c:pt>
                <c:pt idx="6568">
                  <c:v>817.16</c:v>
                </c:pt>
                <c:pt idx="6569">
                  <c:v>843.27</c:v>
                </c:pt>
                <c:pt idx="6570">
                  <c:v>898.03</c:v>
                </c:pt>
                <c:pt idx="6571">
                  <c:v>881.08</c:v>
                </c:pt>
                <c:pt idx="6572">
                  <c:v>841.84</c:v>
                </c:pt>
                <c:pt idx="6573">
                  <c:v>807.78</c:v>
                </c:pt>
                <c:pt idx="6574">
                  <c:v>775.01</c:v>
                </c:pt>
                <c:pt idx="6575">
                  <c:v>736.57</c:v>
                </c:pt>
                <c:pt idx="6576">
                  <c:v>697.94</c:v>
                </c:pt>
                <c:pt idx="6577">
                  <c:v>658.63</c:v>
                </c:pt>
                <c:pt idx="6578">
                  <c:v>646.70000000000005</c:v>
                </c:pt>
                <c:pt idx="6579">
                  <c:v>632.49</c:v>
                </c:pt>
                <c:pt idx="6580">
                  <c:v>620.67999999999995</c:v>
                </c:pt>
                <c:pt idx="6581">
                  <c:v>604.24</c:v>
                </c:pt>
                <c:pt idx="6582">
                  <c:v>592.25</c:v>
                </c:pt>
                <c:pt idx="6583">
                  <c:v>642.41</c:v>
                </c:pt>
                <c:pt idx="6584">
                  <c:v>673.54</c:v>
                </c:pt>
                <c:pt idx="6585">
                  <c:v>712.18</c:v>
                </c:pt>
                <c:pt idx="6586">
                  <c:v>736.52</c:v>
                </c:pt>
                <c:pt idx="6587">
                  <c:v>732.18</c:v>
                </c:pt>
                <c:pt idx="6588">
                  <c:v>738.39</c:v>
                </c:pt>
                <c:pt idx="6589">
                  <c:v>737.77</c:v>
                </c:pt>
                <c:pt idx="6590">
                  <c:v>722.04</c:v>
                </c:pt>
                <c:pt idx="6591">
                  <c:v>723.47</c:v>
                </c:pt>
                <c:pt idx="6592">
                  <c:v>720.79</c:v>
                </c:pt>
                <c:pt idx="6593">
                  <c:v>724.71</c:v>
                </c:pt>
                <c:pt idx="6594">
                  <c:v>810.61</c:v>
                </c:pt>
                <c:pt idx="6595">
                  <c:v>795.61</c:v>
                </c:pt>
                <c:pt idx="6596">
                  <c:v>784.6</c:v>
                </c:pt>
                <c:pt idx="6597">
                  <c:v>752.03</c:v>
                </c:pt>
                <c:pt idx="6598">
                  <c:v>706.59</c:v>
                </c:pt>
                <c:pt idx="6599">
                  <c:v>668.48</c:v>
                </c:pt>
                <c:pt idx="6600">
                  <c:v>635.85</c:v>
                </c:pt>
                <c:pt idx="6601">
                  <c:v>620.65</c:v>
                </c:pt>
                <c:pt idx="6602">
                  <c:v>602.04</c:v>
                </c:pt>
                <c:pt idx="6603">
                  <c:v>601.69000000000005</c:v>
                </c:pt>
                <c:pt idx="6604">
                  <c:v>615.30999999999995</c:v>
                </c:pt>
                <c:pt idx="6605">
                  <c:v>655.65</c:v>
                </c:pt>
                <c:pt idx="6606">
                  <c:v>680.55</c:v>
                </c:pt>
                <c:pt idx="6607">
                  <c:v>834.47</c:v>
                </c:pt>
                <c:pt idx="6608">
                  <c:v>942.35</c:v>
                </c:pt>
                <c:pt idx="6609">
                  <c:v>992.19</c:v>
                </c:pt>
                <c:pt idx="6610">
                  <c:v>1007.3</c:v>
                </c:pt>
                <c:pt idx="6611">
                  <c:v>1007.37</c:v>
                </c:pt>
                <c:pt idx="6612">
                  <c:v>1019.8</c:v>
                </c:pt>
                <c:pt idx="6613">
                  <c:v>1047.6600000000001</c:v>
                </c:pt>
                <c:pt idx="6614">
                  <c:v>1041.28</c:v>
                </c:pt>
                <c:pt idx="6615">
                  <c:v>1010.23</c:v>
                </c:pt>
                <c:pt idx="6616">
                  <c:v>941.16</c:v>
                </c:pt>
                <c:pt idx="6617">
                  <c:v>886.47</c:v>
                </c:pt>
                <c:pt idx="6618">
                  <c:v>927.36</c:v>
                </c:pt>
                <c:pt idx="6619">
                  <c:v>881.63</c:v>
                </c:pt>
                <c:pt idx="6620">
                  <c:v>841.8</c:v>
                </c:pt>
                <c:pt idx="6621">
                  <c:v>794.77</c:v>
                </c:pt>
                <c:pt idx="6622">
                  <c:v>735.67</c:v>
                </c:pt>
                <c:pt idx="6623">
                  <c:v>693.1</c:v>
                </c:pt>
                <c:pt idx="6624">
                  <c:v>652.80999999999995</c:v>
                </c:pt>
                <c:pt idx="6625">
                  <c:v>638.52</c:v>
                </c:pt>
                <c:pt idx="6626">
                  <c:v>624.75</c:v>
                </c:pt>
                <c:pt idx="6627">
                  <c:v>604.16</c:v>
                </c:pt>
                <c:pt idx="6628">
                  <c:v>631.07000000000005</c:v>
                </c:pt>
                <c:pt idx="6629">
                  <c:v>664.57</c:v>
                </c:pt>
                <c:pt idx="6630">
                  <c:v>692.29</c:v>
                </c:pt>
                <c:pt idx="6631">
                  <c:v>844.26</c:v>
                </c:pt>
                <c:pt idx="6632">
                  <c:v>969.86</c:v>
                </c:pt>
                <c:pt idx="6633">
                  <c:v>1042.25</c:v>
                </c:pt>
                <c:pt idx="6634">
                  <c:v>1090.1300000000001</c:v>
                </c:pt>
                <c:pt idx="6635">
                  <c:v>1090.81</c:v>
                </c:pt>
                <c:pt idx="6636">
                  <c:v>1085.3900000000001</c:v>
                </c:pt>
                <c:pt idx="6637">
                  <c:v>1102.77</c:v>
                </c:pt>
                <c:pt idx="6638">
                  <c:v>1090.8900000000001</c:v>
                </c:pt>
                <c:pt idx="6639">
                  <c:v>1054.52</c:v>
                </c:pt>
                <c:pt idx="6640">
                  <c:v>977.52</c:v>
                </c:pt>
                <c:pt idx="6641">
                  <c:v>921.38</c:v>
                </c:pt>
                <c:pt idx="6642">
                  <c:v>955.36</c:v>
                </c:pt>
                <c:pt idx="6643">
                  <c:v>912.53</c:v>
                </c:pt>
                <c:pt idx="6644">
                  <c:v>863.17</c:v>
                </c:pt>
                <c:pt idx="6645">
                  <c:v>818.06</c:v>
                </c:pt>
                <c:pt idx="6646">
                  <c:v>749.19</c:v>
                </c:pt>
                <c:pt idx="6647">
                  <c:v>704.41</c:v>
                </c:pt>
                <c:pt idx="6648">
                  <c:v>668.55</c:v>
                </c:pt>
                <c:pt idx="6649">
                  <c:v>633.5</c:v>
                </c:pt>
                <c:pt idx="6650">
                  <c:v>622.13</c:v>
                </c:pt>
                <c:pt idx="6651">
                  <c:v>610.41999999999996</c:v>
                </c:pt>
                <c:pt idx="6652">
                  <c:v>620.15</c:v>
                </c:pt>
                <c:pt idx="6653">
                  <c:v>662.54</c:v>
                </c:pt>
                <c:pt idx="6654">
                  <c:v>679.06</c:v>
                </c:pt>
                <c:pt idx="6655">
                  <c:v>812.03</c:v>
                </c:pt>
                <c:pt idx="6656">
                  <c:v>921.04</c:v>
                </c:pt>
                <c:pt idx="6657">
                  <c:v>960.7</c:v>
                </c:pt>
                <c:pt idx="6658">
                  <c:v>998.44</c:v>
                </c:pt>
                <c:pt idx="6659">
                  <c:v>1011.74</c:v>
                </c:pt>
                <c:pt idx="6660">
                  <c:v>1024.1099999999999</c:v>
                </c:pt>
                <c:pt idx="6661">
                  <c:v>1030.1400000000001</c:v>
                </c:pt>
                <c:pt idx="6662">
                  <c:v>1019.47</c:v>
                </c:pt>
                <c:pt idx="6663">
                  <c:v>996.25</c:v>
                </c:pt>
                <c:pt idx="6664">
                  <c:v>924.87</c:v>
                </c:pt>
                <c:pt idx="6665">
                  <c:v>883.6</c:v>
                </c:pt>
                <c:pt idx="6666">
                  <c:v>940.02</c:v>
                </c:pt>
                <c:pt idx="6667">
                  <c:v>910.26</c:v>
                </c:pt>
                <c:pt idx="6668">
                  <c:v>871.76</c:v>
                </c:pt>
                <c:pt idx="6669">
                  <c:v>823.93</c:v>
                </c:pt>
                <c:pt idx="6670">
                  <c:v>775.1</c:v>
                </c:pt>
                <c:pt idx="6671">
                  <c:v>716.23</c:v>
                </c:pt>
                <c:pt idx="6672">
                  <c:v>699.25</c:v>
                </c:pt>
                <c:pt idx="6673">
                  <c:v>673.55</c:v>
                </c:pt>
                <c:pt idx="6674">
                  <c:v>661.15</c:v>
                </c:pt>
                <c:pt idx="6675">
                  <c:v>652.97</c:v>
                </c:pt>
                <c:pt idx="6676">
                  <c:v>664.48</c:v>
                </c:pt>
                <c:pt idx="6677">
                  <c:v>684.78</c:v>
                </c:pt>
                <c:pt idx="6678">
                  <c:v>725.82</c:v>
                </c:pt>
                <c:pt idx="6679">
                  <c:v>880.42</c:v>
                </c:pt>
                <c:pt idx="6680">
                  <c:v>984.79</c:v>
                </c:pt>
                <c:pt idx="6681">
                  <c:v>1062.3699999999999</c:v>
                </c:pt>
                <c:pt idx="6682">
                  <c:v>1107.3699999999999</c:v>
                </c:pt>
                <c:pt idx="6683">
                  <c:v>1093.8</c:v>
                </c:pt>
                <c:pt idx="6684">
                  <c:v>1052.04</c:v>
                </c:pt>
                <c:pt idx="6685">
                  <c:v>1058.43</c:v>
                </c:pt>
                <c:pt idx="6686">
                  <c:v>1042.69</c:v>
                </c:pt>
                <c:pt idx="6687">
                  <c:v>1005.67</c:v>
                </c:pt>
                <c:pt idx="6688">
                  <c:v>937.98</c:v>
                </c:pt>
                <c:pt idx="6689">
                  <c:v>894.2</c:v>
                </c:pt>
                <c:pt idx="6690">
                  <c:v>951.55</c:v>
                </c:pt>
                <c:pt idx="6691">
                  <c:v>910.98</c:v>
                </c:pt>
                <c:pt idx="6692">
                  <c:v>855</c:v>
                </c:pt>
                <c:pt idx="6693">
                  <c:v>798.48</c:v>
                </c:pt>
                <c:pt idx="6694">
                  <c:v>738.7</c:v>
                </c:pt>
                <c:pt idx="6695">
                  <c:v>697.48</c:v>
                </c:pt>
                <c:pt idx="6696">
                  <c:v>652.88</c:v>
                </c:pt>
                <c:pt idx="6697">
                  <c:v>638.53</c:v>
                </c:pt>
                <c:pt idx="6698">
                  <c:v>633.13</c:v>
                </c:pt>
                <c:pt idx="6699">
                  <c:v>617.19000000000005</c:v>
                </c:pt>
                <c:pt idx="6700">
                  <c:v>597.55999999999995</c:v>
                </c:pt>
                <c:pt idx="6701">
                  <c:v>659.74</c:v>
                </c:pt>
                <c:pt idx="6702">
                  <c:v>700.91</c:v>
                </c:pt>
                <c:pt idx="6703">
                  <c:v>851.73</c:v>
                </c:pt>
                <c:pt idx="6704">
                  <c:v>972.31</c:v>
                </c:pt>
                <c:pt idx="6705">
                  <c:v>1061.55</c:v>
                </c:pt>
                <c:pt idx="6706">
                  <c:v>1086.71</c:v>
                </c:pt>
                <c:pt idx="6707">
                  <c:v>1082.19</c:v>
                </c:pt>
                <c:pt idx="6708">
                  <c:v>1070.26</c:v>
                </c:pt>
                <c:pt idx="6709">
                  <c:v>1081.46</c:v>
                </c:pt>
                <c:pt idx="6710">
                  <c:v>1050</c:v>
                </c:pt>
                <c:pt idx="6711">
                  <c:v>1024.5899999999999</c:v>
                </c:pt>
                <c:pt idx="6712">
                  <c:v>954.24</c:v>
                </c:pt>
                <c:pt idx="6713">
                  <c:v>900.25</c:v>
                </c:pt>
                <c:pt idx="6714">
                  <c:v>952.28</c:v>
                </c:pt>
                <c:pt idx="6715">
                  <c:v>917.73</c:v>
                </c:pt>
                <c:pt idx="6716">
                  <c:v>879.93</c:v>
                </c:pt>
                <c:pt idx="6717">
                  <c:v>827.55</c:v>
                </c:pt>
                <c:pt idx="6718">
                  <c:v>788.92</c:v>
                </c:pt>
                <c:pt idx="6719">
                  <c:v>739.7</c:v>
                </c:pt>
                <c:pt idx="6720">
                  <c:v>704.8</c:v>
                </c:pt>
                <c:pt idx="6721">
                  <c:v>686.81</c:v>
                </c:pt>
                <c:pt idx="6722">
                  <c:v>660.45</c:v>
                </c:pt>
                <c:pt idx="6723">
                  <c:v>648.26</c:v>
                </c:pt>
                <c:pt idx="6724">
                  <c:v>646.67999999999995</c:v>
                </c:pt>
                <c:pt idx="6725">
                  <c:v>652.11</c:v>
                </c:pt>
                <c:pt idx="6726">
                  <c:v>653</c:v>
                </c:pt>
                <c:pt idx="6727">
                  <c:v>753.95</c:v>
                </c:pt>
                <c:pt idx="6728">
                  <c:v>835.21</c:v>
                </c:pt>
                <c:pt idx="6729">
                  <c:v>905.07</c:v>
                </c:pt>
                <c:pt idx="6730">
                  <c:v>949.28</c:v>
                </c:pt>
                <c:pt idx="6731">
                  <c:v>953.81</c:v>
                </c:pt>
                <c:pt idx="6732">
                  <c:v>919.74</c:v>
                </c:pt>
                <c:pt idx="6733">
                  <c:v>877.41</c:v>
                </c:pt>
                <c:pt idx="6734">
                  <c:v>872.2</c:v>
                </c:pt>
                <c:pt idx="6735">
                  <c:v>848.43</c:v>
                </c:pt>
                <c:pt idx="6736">
                  <c:v>828.19</c:v>
                </c:pt>
                <c:pt idx="6737">
                  <c:v>834.15</c:v>
                </c:pt>
                <c:pt idx="6738">
                  <c:v>904.66</c:v>
                </c:pt>
                <c:pt idx="6739">
                  <c:v>886.23</c:v>
                </c:pt>
                <c:pt idx="6740">
                  <c:v>854.08</c:v>
                </c:pt>
                <c:pt idx="6741">
                  <c:v>813.02</c:v>
                </c:pt>
                <c:pt idx="6742">
                  <c:v>774.29</c:v>
                </c:pt>
                <c:pt idx="6743">
                  <c:v>738.15</c:v>
                </c:pt>
                <c:pt idx="6744">
                  <c:v>703.99</c:v>
                </c:pt>
                <c:pt idx="6745">
                  <c:v>677.44</c:v>
                </c:pt>
                <c:pt idx="6746">
                  <c:v>659.47</c:v>
                </c:pt>
                <c:pt idx="6747">
                  <c:v>647.04999999999995</c:v>
                </c:pt>
                <c:pt idx="6748">
                  <c:v>635.26</c:v>
                </c:pt>
                <c:pt idx="6749">
                  <c:v>634.33000000000004</c:v>
                </c:pt>
                <c:pt idx="6750">
                  <c:v>612.48</c:v>
                </c:pt>
                <c:pt idx="6751">
                  <c:v>635.82000000000005</c:v>
                </c:pt>
                <c:pt idx="6752">
                  <c:v>701.71</c:v>
                </c:pt>
                <c:pt idx="6753">
                  <c:v>727.39</c:v>
                </c:pt>
                <c:pt idx="6754">
                  <c:v>762.7</c:v>
                </c:pt>
                <c:pt idx="6755">
                  <c:v>767.77</c:v>
                </c:pt>
                <c:pt idx="6756">
                  <c:v>773.14</c:v>
                </c:pt>
                <c:pt idx="6757">
                  <c:v>780.71</c:v>
                </c:pt>
                <c:pt idx="6758">
                  <c:v>771.22</c:v>
                </c:pt>
                <c:pt idx="6759">
                  <c:v>771.93</c:v>
                </c:pt>
                <c:pt idx="6760">
                  <c:v>744.71</c:v>
                </c:pt>
                <c:pt idx="6761">
                  <c:v>764.9</c:v>
                </c:pt>
                <c:pt idx="6762">
                  <c:v>841.35</c:v>
                </c:pt>
                <c:pt idx="6763">
                  <c:v>830.43</c:v>
                </c:pt>
                <c:pt idx="6764">
                  <c:v>830.71</c:v>
                </c:pt>
                <c:pt idx="6765">
                  <c:v>797.27</c:v>
                </c:pt>
                <c:pt idx="6766">
                  <c:v>750.41</c:v>
                </c:pt>
                <c:pt idx="6767">
                  <c:v>700.91</c:v>
                </c:pt>
                <c:pt idx="6768">
                  <c:v>668.94</c:v>
                </c:pt>
                <c:pt idx="6769">
                  <c:v>643.41</c:v>
                </c:pt>
                <c:pt idx="6770">
                  <c:v>629.80999999999995</c:v>
                </c:pt>
                <c:pt idx="6771">
                  <c:v>623.41999999999996</c:v>
                </c:pt>
                <c:pt idx="6772">
                  <c:v>600.66</c:v>
                </c:pt>
                <c:pt idx="6773">
                  <c:v>663.31</c:v>
                </c:pt>
                <c:pt idx="6774">
                  <c:v>700.28</c:v>
                </c:pt>
                <c:pt idx="6775">
                  <c:v>883.17</c:v>
                </c:pt>
                <c:pt idx="6776">
                  <c:v>1019.2</c:v>
                </c:pt>
                <c:pt idx="6777">
                  <c:v>1089.8499999999999</c:v>
                </c:pt>
                <c:pt idx="6778">
                  <c:v>1095.1300000000001</c:v>
                </c:pt>
                <c:pt idx="6779">
                  <c:v>1092.49</c:v>
                </c:pt>
                <c:pt idx="6780">
                  <c:v>1087.46</c:v>
                </c:pt>
                <c:pt idx="6781">
                  <c:v>1099.93</c:v>
                </c:pt>
                <c:pt idx="6782">
                  <c:v>1115.94</c:v>
                </c:pt>
                <c:pt idx="6783">
                  <c:v>1095.5999999999999</c:v>
                </c:pt>
                <c:pt idx="6784">
                  <c:v>1005.05</c:v>
                </c:pt>
                <c:pt idx="6785">
                  <c:v>949.21</c:v>
                </c:pt>
                <c:pt idx="6786">
                  <c:v>988.54</c:v>
                </c:pt>
                <c:pt idx="6787">
                  <c:v>965.18</c:v>
                </c:pt>
                <c:pt idx="6788">
                  <c:v>926.5</c:v>
                </c:pt>
                <c:pt idx="6789">
                  <c:v>873.87</c:v>
                </c:pt>
                <c:pt idx="6790">
                  <c:v>819.1</c:v>
                </c:pt>
                <c:pt idx="6791">
                  <c:v>750.19</c:v>
                </c:pt>
                <c:pt idx="6792">
                  <c:v>706.14</c:v>
                </c:pt>
                <c:pt idx="6793">
                  <c:v>681.09</c:v>
                </c:pt>
                <c:pt idx="6794">
                  <c:v>669.02</c:v>
                </c:pt>
                <c:pt idx="6795">
                  <c:v>653.01</c:v>
                </c:pt>
                <c:pt idx="6796">
                  <c:v>658.35</c:v>
                </c:pt>
                <c:pt idx="6797">
                  <c:v>687.21</c:v>
                </c:pt>
                <c:pt idx="6798">
                  <c:v>713.67</c:v>
                </c:pt>
                <c:pt idx="6799">
                  <c:v>890.19</c:v>
                </c:pt>
                <c:pt idx="6800">
                  <c:v>1032.3699999999999</c:v>
                </c:pt>
                <c:pt idx="6801">
                  <c:v>1117.93</c:v>
                </c:pt>
                <c:pt idx="6802">
                  <c:v>1161.83</c:v>
                </c:pt>
                <c:pt idx="6803">
                  <c:v>1168.51</c:v>
                </c:pt>
                <c:pt idx="6804">
                  <c:v>1162.9100000000001</c:v>
                </c:pt>
                <c:pt idx="6805">
                  <c:v>1140.01</c:v>
                </c:pt>
                <c:pt idx="6806">
                  <c:v>1135.26</c:v>
                </c:pt>
                <c:pt idx="6807">
                  <c:v>1089.3800000000001</c:v>
                </c:pt>
                <c:pt idx="6808">
                  <c:v>1029.46</c:v>
                </c:pt>
                <c:pt idx="6809">
                  <c:v>970.33</c:v>
                </c:pt>
                <c:pt idx="6810">
                  <c:v>998.27</c:v>
                </c:pt>
                <c:pt idx="6811">
                  <c:v>955.32</c:v>
                </c:pt>
                <c:pt idx="6812">
                  <c:v>916.34</c:v>
                </c:pt>
                <c:pt idx="6813">
                  <c:v>870.45</c:v>
                </c:pt>
                <c:pt idx="6814">
                  <c:v>817.24</c:v>
                </c:pt>
                <c:pt idx="6815">
                  <c:v>765.56</c:v>
                </c:pt>
                <c:pt idx="6816">
                  <c:v>720.8</c:v>
                </c:pt>
                <c:pt idx="6817">
                  <c:v>694.87</c:v>
                </c:pt>
                <c:pt idx="6818">
                  <c:v>671.04</c:v>
                </c:pt>
                <c:pt idx="6819">
                  <c:v>666.55</c:v>
                </c:pt>
                <c:pt idx="6820">
                  <c:v>671.21</c:v>
                </c:pt>
                <c:pt idx="6821">
                  <c:v>699</c:v>
                </c:pt>
                <c:pt idx="6822">
                  <c:v>723.24</c:v>
                </c:pt>
                <c:pt idx="6823">
                  <c:v>893</c:v>
                </c:pt>
                <c:pt idx="6824">
                  <c:v>1026.6500000000001</c:v>
                </c:pt>
                <c:pt idx="6825">
                  <c:v>1101.6300000000001</c:v>
                </c:pt>
                <c:pt idx="6826">
                  <c:v>1139.78</c:v>
                </c:pt>
                <c:pt idx="6827">
                  <c:v>1111.56</c:v>
                </c:pt>
                <c:pt idx="6828">
                  <c:v>1097.96</c:v>
                </c:pt>
                <c:pt idx="6829">
                  <c:v>1109.8399999999999</c:v>
                </c:pt>
                <c:pt idx="6830">
                  <c:v>1121.75</c:v>
                </c:pt>
                <c:pt idx="6831">
                  <c:v>1085.5</c:v>
                </c:pt>
                <c:pt idx="6832">
                  <c:v>998.37</c:v>
                </c:pt>
                <c:pt idx="6833">
                  <c:v>952.4</c:v>
                </c:pt>
                <c:pt idx="6834">
                  <c:v>985.2</c:v>
                </c:pt>
                <c:pt idx="6835">
                  <c:v>940.73</c:v>
                </c:pt>
                <c:pt idx="6836">
                  <c:v>905.31</c:v>
                </c:pt>
                <c:pt idx="6837">
                  <c:v>859.92</c:v>
                </c:pt>
                <c:pt idx="6838">
                  <c:v>796.2</c:v>
                </c:pt>
                <c:pt idx="6839">
                  <c:v>738.49</c:v>
                </c:pt>
                <c:pt idx="6840">
                  <c:v>701.97</c:v>
                </c:pt>
                <c:pt idx="6841">
                  <c:v>674.43</c:v>
                </c:pt>
                <c:pt idx="6842">
                  <c:v>648.51</c:v>
                </c:pt>
                <c:pt idx="6843">
                  <c:v>651.64</c:v>
                </c:pt>
                <c:pt idx="6844">
                  <c:v>663.86</c:v>
                </c:pt>
                <c:pt idx="6845">
                  <c:v>694.95</c:v>
                </c:pt>
                <c:pt idx="6846">
                  <c:v>724.51</c:v>
                </c:pt>
                <c:pt idx="6847">
                  <c:v>897.09</c:v>
                </c:pt>
                <c:pt idx="6848">
                  <c:v>1047.8900000000001</c:v>
                </c:pt>
                <c:pt idx="6849">
                  <c:v>1128.0999999999999</c:v>
                </c:pt>
                <c:pt idx="6850">
                  <c:v>1160.2</c:v>
                </c:pt>
                <c:pt idx="6851">
                  <c:v>1147.08</c:v>
                </c:pt>
                <c:pt idx="6852">
                  <c:v>1106.01</c:v>
                </c:pt>
                <c:pt idx="6853">
                  <c:v>1091.77</c:v>
                </c:pt>
                <c:pt idx="6854">
                  <c:v>1051.26</c:v>
                </c:pt>
                <c:pt idx="6855">
                  <c:v>1013.69</c:v>
                </c:pt>
                <c:pt idx="6856">
                  <c:v>966.62</c:v>
                </c:pt>
                <c:pt idx="6857">
                  <c:v>953.36</c:v>
                </c:pt>
                <c:pt idx="6858">
                  <c:v>968.87</c:v>
                </c:pt>
                <c:pt idx="6859">
                  <c:v>942.29</c:v>
                </c:pt>
                <c:pt idx="6860">
                  <c:v>891.6</c:v>
                </c:pt>
                <c:pt idx="6861">
                  <c:v>843.42</c:v>
                </c:pt>
                <c:pt idx="6862">
                  <c:v>786.34</c:v>
                </c:pt>
                <c:pt idx="6863">
                  <c:v>737.55</c:v>
                </c:pt>
                <c:pt idx="6864">
                  <c:v>689.02</c:v>
                </c:pt>
                <c:pt idx="6865">
                  <c:v>670.55</c:v>
                </c:pt>
                <c:pt idx="6866">
                  <c:v>658.84</c:v>
                </c:pt>
                <c:pt idx="6867">
                  <c:v>654.29999999999995</c:v>
                </c:pt>
                <c:pt idx="6868">
                  <c:v>654.99</c:v>
                </c:pt>
                <c:pt idx="6869">
                  <c:v>694.29</c:v>
                </c:pt>
                <c:pt idx="6870">
                  <c:v>720.06</c:v>
                </c:pt>
                <c:pt idx="6871">
                  <c:v>876.21</c:v>
                </c:pt>
                <c:pt idx="6872">
                  <c:v>1001.62</c:v>
                </c:pt>
                <c:pt idx="6873">
                  <c:v>1060.1300000000001</c:v>
                </c:pt>
                <c:pt idx="6874">
                  <c:v>1064.1500000000001</c:v>
                </c:pt>
                <c:pt idx="6875">
                  <c:v>1058.82</c:v>
                </c:pt>
                <c:pt idx="6876">
                  <c:v>1066.58</c:v>
                </c:pt>
                <c:pt idx="6877">
                  <c:v>1071.75</c:v>
                </c:pt>
                <c:pt idx="6878">
                  <c:v>1058.01</c:v>
                </c:pt>
                <c:pt idx="6879">
                  <c:v>1006.88</c:v>
                </c:pt>
                <c:pt idx="6880">
                  <c:v>941.45</c:v>
                </c:pt>
                <c:pt idx="6881">
                  <c:v>916.81</c:v>
                </c:pt>
                <c:pt idx="6882">
                  <c:v>940.28</c:v>
                </c:pt>
                <c:pt idx="6883">
                  <c:v>911.84</c:v>
                </c:pt>
                <c:pt idx="6884">
                  <c:v>868.57</c:v>
                </c:pt>
                <c:pt idx="6885">
                  <c:v>817.24</c:v>
                </c:pt>
                <c:pt idx="6886">
                  <c:v>776.41</c:v>
                </c:pt>
                <c:pt idx="6887">
                  <c:v>726.73</c:v>
                </c:pt>
                <c:pt idx="6888">
                  <c:v>688.95</c:v>
                </c:pt>
                <c:pt idx="6889">
                  <c:v>664.67</c:v>
                </c:pt>
                <c:pt idx="6890">
                  <c:v>658.84</c:v>
                </c:pt>
                <c:pt idx="6891">
                  <c:v>644.16</c:v>
                </c:pt>
                <c:pt idx="6892">
                  <c:v>643.94000000000005</c:v>
                </c:pt>
                <c:pt idx="6893">
                  <c:v>647.69000000000005</c:v>
                </c:pt>
                <c:pt idx="6894">
                  <c:v>660.48</c:v>
                </c:pt>
                <c:pt idx="6895">
                  <c:v>745.78</c:v>
                </c:pt>
                <c:pt idx="6896">
                  <c:v>819.53</c:v>
                </c:pt>
                <c:pt idx="6897">
                  <c:v>895.6</c:v>
                </c:pt>
                <c:pt idx="6898">
                  <c:v>910.2</c:v>
                </c:pt>
                <c:pt idx="6899">
                  <c:v>894.45</c:v>
                </c:pt>
                <c:pt idx="6900">
                  <c:v>864.97</c:v>
                </c:pt>
                <c:pt idx="6901">
                  <c:v>854.98</c:v>
                </c:pt>
                <c:pt idx="6902">
                  <c:v>830.78</c:v>
                </c:pt>
                <c:pt idx="6903">
                  <c:v>816.63</c:v>
                </c:pt>
                <c:pt idx="6904">
                  <c:v>772.21</c:v>
                </c:pt>
                <c:pt idx="6905">
                  <c:v>824.68</c:v>
                </c:pt>
                <c:pt idx="6906">
                  <c:v>874.88</c:v>
                </c:pt>
                <c:pt idx="6907">
                  <c:v>859.11</c:v>
                </c:pt>
                <c:pt idx="6908">
                  <c:v>813.4</c:v>
                </c:pt>
                <c:pt idx="6909">
                  <c:v>771.78</c:v>
                </c:pt>
                <c:pt idx="6910">
                  <c:v>728.91</c:v>
                </c:pt>
                <c:pt idx="6911">
                  <c:v>698.71</c:v>
                </c:pt>
                <c:pt idx="6912">
                  <c:v>665.43</c:v>
                </c:pt>
                <c:pt idx="6913">
                  <c:v>644.42999999999995</c:v>
                </c:pt>
                <c:pt idx="6914">
                  <c:v>630.21</c:v>
                </c:pt>
                <c:pt idx="6915">
                  <c:v>620.87</c:v>
                </c:pt>
                <c:pt idx="6916">
                  <c:v>612.41999999999996</c:v>
                </c:pt>
                <c:pt idx="6917">
                  <c:v>610.07000000000005</c:v>
                </c:pt>
                <c:pt idx="6918">
                  <c:v>583.27</c:v>
                </c:pt>
                <c:pt idx="6919">
                  <c:v>636.70000000000005</c:v>
                </c:pt>
                <c:pt idx="6920">
                  <c:v>672.08</c:v>
                </c:pt>
                <c:pt idx="6921">
                  <c:v>713.66</c:v>
                </c:pt>
                <c:pt idx="6922">
                  <c:v>741.46</c:v>
                </c:pt>
                <c:pt idx="6923">
                  <c:v>753.26</c:v>
                </c:pt>
                <c:pt idx="6924">
                  <c:v>755.9</c:v>
                </c:pt>
                <c:pt idx="6925">
                  <c:v>750.6</c:v>
                </c:pt>
                <c:pt idx="6926">
                  <c:v>741.75</c:v>
                </c:pt>
                <c:pt idx="6927">
                  <c:v>725.51</c:v>
                </c:pt>
                <c:pt idx="6928">
                  <c:v>718.04</c:v>
                </c:pt>
                <c:pt idx="6929">
                  <c:v>759.45</c:v>
                </c:pt>
                <c:pt idx="6930">
                  <c:v>810.72</c:v>
                </c:pt>
                <c:pt idx="6931">
                  <c:v>792.72</c:v>
                </c:pt>
                <c:pt idx="6932">
                  <c:v>767.05</c:v>
                </c:pt>
                <c:pt idx="6933">
                  <c:v>728.62</c:v>
                </c:pt>
                <c:pt idx="6934">
                  <c:v>689</c:v>
                </c:pt>
                <c:pt idx="6935">
                  <c:v>646.16999999999996</c:v>
                </c:pt>
                <c:pt idx="6936">
                  <c:v>624</c:v>
                </c:pt>
                <c:pt idx="6937">
                  <c:v>603.97</c:v>
                </c:pt>
                <c:pt idx="6938">
                  <c:v>588.78</c:v>
                </c:pt>
                <c:pt idx="6939">
                  <c:v>585.67999999999995</c:v>
                </c:pt>
                <c:pt idx="6940">
                  <c:v>605.58000000000004</c:v>
                </c:pt>
                <c:pt idx="6941">
                  <c:v>644.88</c:v>
                </c:pt>
                <c:pt idx="6942">
                  <c:v>665.4</c:v>
                </c:pt>
                <c:pt idx="6943">
                  <c:v>832.34</c:v>
                </c:pt>
                <c:pt idx="6944">
                  <c:v>942.5</c:v>
                </c:pt>
                <c:pt idx="6945">
                  <c:v>1044.43</c:v>
                </c:pt>
                <c:pt idx="6946">
                  <c:v>1066.78</c:v>
                </c:pt>
                <c:pt idx="6947">
                  <c:v>1058.22</c:v>
                </c:pt>
                <c:pt idx="6948">
                  <c:v>1056.4100000000001</c:v>
                </c:pt>
                <c:pt idx="6949">
                  <c:v>1065.4000000000001</c:v>
                </c:pt>
                <c:pt idx="6950">
                  <c:v>1061.24</c:v>
                </c:pt>
                <c:pt idx="6951">
                  <c:v>1035.8599999999999</c:v>
                </c:pt>
                <c:pt idx="6952">
                  <c:v>969.93</c:v>
                </c:pt>
                <c:pt idx="6953">
                  <c:v>917.6</c:v>
                </c:pt>
                <c:pt idx="6954">
                  <c:v>951.24</c:v>
                </c:pt>
                <c:pt idx="6955">
                  <c:v>917.17</c:v>
                </c:pt>
                <c:pt idx="6956">
                  <c:v>882.02</c:v>
                </c:pt>
                <c:pt idx="6957">
                  <c:v>829.23</c:v>
                </c:pt>
                <c:pt idx="6958">
                  <c:v>772.97</c:v>
                </c:pt>
                <c:pt idx="6959">
                  <c:v>724.28</c:v>
                </c:pt>
                <c:pt idx="6960">
                  <c:v>690.04</c:v>
                </c:pt>
                <c:pt idx="6961">
                  <c:v>660.78</c:v>
                </c:pt>
                <c:pt idx="6962">
                  <c:v>629.34</c:v>
                </c:pt>
                <c:pt idx="6963">
                  <c:v>629.23</c:v>
                </c:pt>
                <c:pt idx="6964">
                  <c:v>642.55999999999995</c:v>
                </c:pt>
                <c:pt idx="6965">
                  <c:v>686.83</c:v>
                </c:pt>
                <c:pt idx="6966">
                  <c:v>704.21</c:v>
                </c:pt>
                <c:pt idx="6967">
                  <c:v>862.75</c:v>
                </c:pt>
                <c:pt idx="6968">
                  <c:v>998.99</c:v>
                </c:pt>
                <c:pt idx="6969">
                  <c:v>1062.3599999999999</c:v>
                </c:pt>
                <c:pt idx="6970">
                  <c:v>1114.26</c:v>
                </c:pt>
                <c:pt idx="6971">
                  <c:v>1111.57</c:v>
                </c:pt>
                <c:pt idx="6972">
                  <c:v>1107.8800000000001</c:v>
                </c:pt>
                <c:pt idx="6973">
                  <c:v>1112.82</c:v>
                </c:pt>
                <c:pt idx="6974">
                  <c:v>1096.78</c:v>
                </c:pt>
                <c:pt idx="6975">
                  <c:v>1060.26</c:v>
                </c:pt>
                <c:pt idx="6976">
                  <c:v>991.98</c:v>
                </c:pt>
                <c:pt idx="6977">
                  <c:v>942.35</c:v>
                </c:pt>
                <c:pt idx="6978">
                  <c:v>976.83</c:v>
                </c:pt>
                <c:pt idx="6979">
                  <c:v>935.88</c:v>
                </c:pt>
                <c:pt idx="6980">
                  <c:v>904.1</c:v>
                </c:pt>
                <c:pt idx="6981">
                  <c:v>849.93</c:v>
                </c:pt>
                <c:pt idx="6982">
                  <c:v>796.05</c:v>
                </c:pt>
                <c:pt idx="6983">
                  <c:v>726.24</c:v>
                </c:pt>
                <c:pt idx="6984">
                  <c:v>687.71</c:v>
                </c:pt>
                <c:pt idx="6985">
                  <c:v>660.14</c:v>
                </c:pt>
                <c:pt idx="6986">
                  <c:v>644.67999999999995</c:v>
                </c:pt>
                <c:pt idx="6987">
                  <c:v>639.07000000000005</c:v>
                </c:pt>
                <c:pt idx="6988">
                  <c:v>649.76</c:v>
                </c:pt>
                <c:pt idx="6989">
                  <c:v>681.68</c:v>
                </c:pt>
                <c:pt idx="6990">
                  <c:v>699.76</c:v>
                </c:pt>
                <c:pt idx="6991">
                  <c:v>870.53</c:v>
                </c:pt>
                <c:pt idx="6992">
                  <c:v>1001.9</c:v>
                </c:pt>
                <c:pt idx="6993">
                  <c:v>1076.58</c:v>
                </c:pt>
                <c:pt idx="6994">
                  <c:v>1103.94</c:v>
                </c:pt>
                <c:pt idx="6995">
                  <c:v>1120.71</c:v>
                </c:pt>
                <c:pt idx="6996">
                  <c:v>1129.31</c:v>
                </c:pt>
                <c:pt idx="6997">
                  <c:v>1125.6500000000001</c:v>
                </c:pt>
                <c:pt idx="6998">
                  <c:v>1103.03</c:v>
                </c:pt>
                <c:pt idx="6999">
                  <c:v>1073.46</c:v>
                </c:pt>
                <c:pt idx="7000">
                  <c:v>1008.33</c:v>
                </c:pt>
                <c:pt idx="7001">
                  <c:v>971.57</c:v>
                </c:pt>
                <c:pt idx="7002">
                  <c:v>977.58</c:v>
                </c:pt>
                <c:pt idx="7003">
                  <c:v>936.95</c:v>
                </c:pt>
                <c:pt idx="7004">
                  <c:v>895.35</c:v>
                </c:pt>
                <c:pt idx="7005">
                  <c:v>843.56</c:v>
                </c:pt>
                <c:pt idx="7006">
                  <c:v>781.41</c:v>
                </c:pt>
                <c:pt idx="7007">
                  <c:v>721.83</c:v>
                </c:pt>
                <c:pt idx="7008">
                  <c:v>694.13</c:v>
                </c:pt>
                <c:pt idx="7009">
                  <c:v>670.26</c:v>
                </c:pt>
                <c:pt idx="7010">
                  <c:v>655.75</c:v>
                </c:pt>
                <c:pt idx="7011">
                  <c:v>651.95000000000005</c:v>
                </c:pt>
                <c:pt idx="7012">
                  <c:v>658.84</c:v>
                </c:pt>
                <c:pt idx="7013">
                  <c:v>660.06</c:v>
                </c:pt>
                <c:pt idx="7014">
                  <c:v>709.86</c:v>
                </c:pt>
                <c:pt idx="7015">
                  <c:v>863.87</c:v>
                </c:pt>
                <c:pt idx="7016">
                  <c:v>981.55</c:v>
                </c:pt>
                <c:pt idx="7017">
                  <c:v>1048.02</c:v>
                </c:pt>
                <c:pt idx="7018">
                  <c:v>1076.73</c:v>
                </c:pt>
                <c:pt idx="7019">
                  <c:v>1065.68</c:v>
                </c:pt>
                <c:pt idx="7020">
                  <c:v>1053.05</c:v>
                </c:pt>
                <c:pt idx="7021">
                  <c:v>1062.57</c:v>
                </c:pt>
                <c:pt idx="7022">
                  <c:v>1041.07</c:v>
                </c:pt>
                <c:pt idx="7023">
                  <c:v>1011.95</c:v>
                </c:pt>
                <c:pt idx="7024">
                  <c:v>946.87</c:v>
                </c:pt>
                <c:pt idx="7025">
                  <c:v>921.74</c:v>
                </c:pt>
                <c:pt idx="7026">
                  <c:v>933.33</c:v>
                </c:pt>
                <c:pt idx="7027">
                  <c:v>900.5</c:v>
                </c:pt>
                <c:pt idx="7028">
                  <c:v>855.21</c:v>
                </c:pt>
                <c:pt idx="7029">
                  <c:v>804.57</c:v>
                </c:pt>
                <c:pt idx="7030">
                  <c:v>746.14</c:v>
                </c:pt>
                <c:pt idx="7031">
                  <c:v>692.73</c:v>
                </c:pt>
                <c:pt idx="7032">
                  <c:v>660.31</c:v>
                </c:pt>
                <c:pt idx="7033">
                  <c:v>642.58000000000004</c:v>
                </c:pt>
                <c:pt idx="7034">
                  <c:v>639.80999999999995</c:v>
                </c:pt>
                <c:pt idx="7035">
                  <c:v>625.67999999999995</c:v>
                </c:pt>
                <c:pt idx="7036">
                  <c:v>635.04</c:v>
                </c:pt>
                <c:pt idx="7037">
                  <c:v>670.52</c:v>
                </c:pt>
                <c:pt idx="7038">
                  <c:v>697.18</c:v>
                </c:pt>
                <c:pt idx="7039">
                  <c:v>862.82</c:v>
                </c:pt>
                <c:pt idx="7040">
                  <c:v>949.61</c:v>
                </c:pt>
                <c:pt idx="7041">
                  <c:v>1025.02</c:v>
                </c:pt>
                <c:pt idx="7042">
                  <c:v>1053.5</c:v>
                </c:pt>
                <c:pt idx="7043">
                  <c:v>1047.01</c:v>
                </c:pt>
                <c:pt idx="7044">
                  <c:v>1035.05</c:v>
                </c:pt>
                <c:pt idx="7045">
                  <c:v>1052.5999999999999</c:v>
                </c:pt>
                <c:pt idx="7046">
                  <c:v>1047.07</c:v>
                </c:pt>
                <c:pt idx="7047">
                  <c:v>992.58</c:v>
                </c:pt>
                <c:pt idx="7048">
                  <c:v>924.14</c:v>
                </c:pt>
                <c:pt idx="7049">
                  <c:v>903.89</c:v>
                </c:pt>
                <c:pt idx="7050">
                  <c:v>921.5</c:v>
                </c:pt>
                <c:pt idx="7051">
                  <c:v>881.68</c:v>
                </c:pt>
                <c:pt idx="7052">
                  <c:v>836.5</c:v>
                </c:pt>
                <c:pt idx="7053">
                  <c:v>801.88</c:v>
                </c:pt>
                <c:pt idx="7054">
                  <c:v>747.49</c:v>
                </c:pt>
                <c:pt idx="7055">
                  <c:v>709.3</c:v>
                </c:pt>
                <c:pt idx="7056">
                  <c:v>674.42</c:v>
                </c:pt>
                <c:pt idx="7057">
                  <c:v>650.22</c:v>
                </c:pt>
                <c:pt idx="7058">
                  <c:v>629.52</c:v>
                </c:pt>
                <c:pt idx="7059">
                  <c:v>621.04999999999995</c:v>
                </c:pt>
                <c:pt idx="7060">
                  <c:v>623.88</c:v>
                </c:pt>
                <c:pt idx="7061">
                  <c:v>628.58000000000004</c:v>
                </c:pt>
                <c:pt idx="7062">
                  <c:v>639.07000000000005</c:v>
                </c:pt>
                <c:pt idx="7063">
                  <c:v>732.56</c:v>
                </c:pt>
                <c:pt idx="7064">
                  <c:v>822.27</c:v>
                </c:pt>
                <c:pt idx="7065">
                  <c:v>898.88</c:v>
                </c:pt>
                <c:pt idx="7066">
                  <c:v>938.73</c:v>
                </c:pt>
                <c:pt idx="7067">
                  <c:v>934.46</c:v>
                </c:pt>
                <c:pt idx="7068">
                  <c:v>905.59</c:v>
                </c:pt>
                <c:pt idx="7069">
                  <c:v>876.22</c:v>
                </c:pt>
                <c:pt idx="7070">
                  <c:v>850.98</c:v>
                </c:pt>
                <c:pt idx="7071">
                  <c:v>838.23</c:v>
                </c:pt>
                <c:pt idx="7072">
                  <c:v>797.43</c:v>
                </c:pt>
                <c:pt idx="7073">
                  <c:v>863.08</c:v>
                </c:pt>
                <c:pt idx="7074">
                  <c:v>882.59</c:v>
                </c:pt>
                <c:pt idx="7075">
                  <c:v>865.45</c:v>
                </c:pt>
                <c:pt idx="7076">
                  <c:v>818.73</c:v>
                </c:pt>
                <c:pt idx="7077">
                  <c:v>785.16</c:v>
                </c:pt>
                <c:pt idx="7078">
                  <c:v>737.51</c:v>
                </c:pt>
                <c:pt idx="7079">
                  <c:v>696.8</c:v>
                </c:pt>
                <c:pt idx="7080">
                  <c:v>662.54</c:v>
                </c:pt>
                <c:pt idx="7081">
                  <c:v>638.54999999999995</c:v>
                </c:pt>
                <c:pt idx="7082">
                  <c:v>619.51</c:v>
                </c:pt>
                <c:pt idx="7083">
                  <c:v>605.41</c:v>
                </c:pt>
                <c:pt idx="7084">
                  <c:v>602.37</c:v>
                </c:pt>
                <c:pt idx="7085">
                  <c:v>598.6</c:v>
                </c:pt>
                <c:pt idx="7086">
                  <c:v>585.49</c:v>
                </c:pt>
                <c:pt idx="7087">
                  <c:v>621.80999999999995</c:v>
                </c:pt>
                <c:pt idx="7088">
                  <c:v>664.23</c:v>
                </c:pt>
                <c:pt idx="7089">
                  <c:v>703.84</c:v>
                </c:pt>
                <c:pt idx="7090">
                  <c:v>750.69</c:v>
                </c:pt>
                <c:pt idx="7091">
                  <c:v>774.87</c:v>
                </c:pt>
                <c:pt idx="7092">
                  <c:v>784.53</c:v>
                </c:pt>
                <c:pt idx="7093">
                  <c:v>781.32</c:v>
                </c:pt>
                <c:pt idx="7094">
                  <c:v>770.18</c:v>
                </c:pt>
                <c:pt idx="7095">
                  <c:v>758.69</c:v>
                </c:pt>
                <c:pt idx="7096">
                  <c:v>745.09</c:v>
                </c:pt>
                <c:pt idx="7097">
                  <c:v>792.22</c:v>
                </c:pt>
                <c:pt idx="7098">
                  <c:v>859.95</c:v>
                </c:pt>
                <c:pt idx="7099">
                  <c:v>833.9</c:v>
                </c:pt>
                <c:pt idx="7100">
                  <c:v>814.62</c:v>
                </c:pt>
                <c:pt idx="7101">
                  <c:v>788.32</c:v>
                </c:pt>
                <c:pt idx="7102">
                  <c:v>736.73</c:v>
                </c:pt>
                <c:pt idx="7103">
                  <c:v>692</c:v>
                </c:pt>
                <c:pt idx="7104">
                  <c:v>648.85</c:v>
                </c:pt>
                <c:pt idx="7105">
                  <c:v>626.16999999999996</c:v>
                </c:pt>
                <c:pt idx="7106">
                  <c:v>615.33000000000004</c:v>
                </c:pt>
                <c:pt idx="7107">
                  <c:v>609.13</c:v>
                </c:pt>
                <c:pt idx="7108">
                  <c:v>626.29999999999995</c:v>
                </c:pt>
                <c:pt idx="7109">
                  <c:v>662.99</c:v>
                </c:pt>
                <c:pt idx="7110">
                  <c:v>690.09</c:v>
                </c:pt>
                <c:pt idx="7111">
                  <c:v>868.82</c:v>
                </c:pt>
                <c:pt idx="7112">
                  <c:v>1015.34</c:v>
                </c:pt>
                <c:pt idx="7113">
                  <c:v>1091.3399999999999</c:v>
                </c:pt>
                <c:pt idx="7114">
                  <c:v>1134.81</c:v>
                </c:pt>
                <c:pt idx="7115">
                  <c:v>1135.6400000000001</c:v>
                </c:pt>
                <c:pt idx="7116">
                  <c:v>1132.0999999999999</c:v>
                </c:pt>
                <c:pt idx="7117">
                  <c:v>1129.5899999999999</c:v>
                </c:pt>
                <c:pt idx="7118">
                  <c:v>1124.73</c:v>
                </c:pt>
                <c:pt idx="7119">
                  <c:v>1074.5</c:v>
                </c:pt>
                <c:pt idx="7120">
                  <c:v>982.19</c:v>
                </c:pt>
                <c:pt idx="7121">
                  <c:v>978.14</c:v>
                </c:pt>
                <c:pt idx="7122">
                  <c:v>973.76</c:v>
                </c:pt>
                <c:pt idx="7123">
                  <c:v>924.88</c:v>
                </c:pt>
                <c:pt idx="7124">
                  <c:v>865.38</c:v>
                </c:pt>
                <c:pt idx="7125">
                  <c:v>811.86</c:v>
                </c:pt>
                <c:pt idx="7126">
                  <c:v>758.44</c:v>
                </c:pt>
                <c:pt idx="7127">
                  <c:v>709.06</c:v>
                </c:pt>
                <c:pt idx="7128">
                  <c:v>674.24</c:v>
                </c:pt>
                <c:pt idx="7129">
                  <c:v>646.63</c:v>
                </c:pt>
                <c:pt idx="7130">
                  <c:v>633.37</c:v>
                </c:pt>
                <c:pt idx="7131">
                  <c:v>624.77</c:v>
                </c:pt>
                <c:pt idx="7132">
                  <c:v>633.91999999999996</c:v>
                </c:pt>
                <c:pt idx="7133">
                  <c:v>668.78</c:v>
                </c:pt>
                <c:pt idx="7134">
                  <c:v>692.78</c:v>
                </c:pt>
                <c:pt idx="7135">
                  <c:v>851.83</c:v>
                </c:pt>
                <c:pt idx="7136">
                  <c:v>966.12</c:v>
                </c:pt>
                <c:pt idx="7137">
                  <c:v>1046.27</c:v>
                </c:pt>
                <c:pt idx="7138">
                  <c:v>1075.9100000000001</c:v>
                </c:pt>
                <c:pt idx="7139">
                  <c:v>1089.67</c:v>
                </c:pt>
                <c:pt idx="7140">
                  <c:v>1086.76</c:v>
                </c:pt>
                <c:pt idx="7141">
                  <c:v>1102.45</c:v>
                </c:pt>
                <c:pt idx="7142">
                  <c:v>1096.27</c:v>
                </c:pt>
                <c:pt idx="7143">
                  <c:v>1061.81</c:v>
                </c:pt>
                <c:pt idx="7144">
                  <c:v>990.69</c:v>
                </c:pt>
                <c:pt idx="7145">
                  <c:v>961.43</c:v>
                </c:pt>
                <c:pt idx="7146">
                  <c:v>963.35</c:v>
                </c:pt>
                <c:pt idx="7147">
                  <c:v>926.9</c:v>
                </c:pt>
                <c:pt idx="7148">
                  <c:v>871.89</c:v>
                </c:pt>
                <c:pt idx="7149">
                  <c:v>827.47</c:v>
                </c:pt>
                <c:pt idx="7150">
                  <c:v>766.59</c:v>
                </c:pt>
                <c:pt idx="7151">
                  <c:v>711.26</c:v>
                </c:pt>
                <c:pt idx="7152">
                  <c:v>675.97</c:v>
                </c:pt>
                <c:pt idx="7153">
                  <c:v>654.98</c:v>
                </c:pt>
                <c:pt idx="7154">
                  <c:v>639.82000000000005</c:v>
                </c:pt>
                <c:pt idx="7155">
                  <c:v>634.91999999999996</c:v>
                </c:pt>
                <c:pt idx="7156">
                  <c:v>648.17999999999995</c:v>
                </c:pt>
                <c:pt idx="7157">
                  <c:v>684.83</c:v>
                </c:pt>
                <c:pt idx="7158">
                  <c:v>701.3</c:v>
                </c:pt>
                <c:pt idx="7159">
                  <c:v>865.1</c:v>
                </c:pt>
                <c:pt idx="7160">
                  <c:v>999.27</c:v>
                </c:pt>
                <c:pt idx="7161">
                  <c:v>1058.33</c:v>
                </c:pt>
                <c:pt idx="7162">
                  <c:v>1115.82</c:v>
                </c:pt>
                <c:pt idx="7163">
                  <c:v>1124.22</c:v>
                </c:pt>
                <c:pt idx="7164">
                  <c:v>1113.45</c:v>
                </c:pt>
                <c:pt idx="7165">
                  <c:v>1105.52</c:v>
                </c:pt>
                <c:pt idx="7166">
                  <c:v>1087.06</c:v>
                </c:pt>
                <c:pt idx="7167">
                  <c:v>1040.94</c:v>
                </c:pt>
                <c:pt idx="7168">
                  <c:v>982.86</c:v>
                </c:pt>
                <c:pt idx="7169">
                  <c:v>947.5</c:v>
                </c:pt>
                <c:pt idx="7170">
                  <c:v>965.94</c:v>
                </c:pt>
                <c:pt idx="7171">
                  <c:v>935.52</c:v>
                </c:pt>
                <c:pt idx="7172">
                  <c:v>878.63</c:v>
                </c:pt>
                <c:pt idx="7173">
                  <c:v>841.95</c:v>
                </c:pt>
                <c:pt idx="7174">
                  <c:v>779.83</c:v>
                </c:pt>
                <c:pt idx="7175">
                  <c:v>725.91</c:v>
                </c:pt>
                <c:pt idx="7176">
                  <c:v>683.96</c:v>
                </c:pt>
                <c:pt idx="7177">
                  <c:v>688.69</c:v>
                </c:pt>
                <c:pt idx="7178">
                  <c:v>674.46</c:v>
                </c:pt>
                <c:pt idx="7179">
                  <c:v>664.69</c:v>
                </c:pt>
                <c:pt idx="7180">
                  <c:v>661.02</c:v>
                </c:pt>
                <c:pt idx="7181">
                  <c:v>693.91</c:v>
                </c:pt>
                <c:pt idx="7182">
                  <c:v>721.52</c:v>
                </c:pt>
                <c:pt idx="7183">
                  <c:v>885.76</c:v>
                </c:pt>
                <c:pt idx="7184">
                  <c:v>997.16</c:v>
                </c:pt>
                <c:pt idx="7185">
                  <c:v>1087.92</c:v>
                </c:pt>
                <c:pt idx="7186">
                  <c:v>1128.5899999999999</c:v>
                </c:pt>
                <c:pt idx="7187">
                  <c:v>1089.08</c:v>
                </c:pt>
                <c:pt idx="7188">
                  <c:v>1050.79</c:v>
                </c:pt>
                <c:pt idx="7189">
                  <c:v>1070.21</c:v>
                </c:pt>
                <c:pt idx="7190">
                  <c:v>1059.1099999999999</c:v>
                </c:pt>
                <c:pt idx="7191">
                  <c:v>1030.94</c:v>
                </c:pt>
                <c:pt idx="7192">
                  <c:v>969.65</c:v>
                </c:pt>
                <c:pt idx="7193">
                  <c:v>941.16</c:v>
                </c:pt>
                <c:pt idx="7194">
                  <c:v>956.92</c:v>
                </c:pt>
                <c:pt idx="7195">
                  <c:v>931.15</c:v>
                </c:pt>
                <c:pt idx="7196">
                  <c:v>884.14</c:v>
                </c:pt>
                <c:pt idx="7197">
                  <c:v>840.48</c:v>
                </c:pt>
                <c:pt idx="7198">
                  <c:v>779.87</c:v>
                </c:pt>
                <c:pt idx="7199">
                  <c:v>729.83</c:v>
                </c:pt>
                <c:pt idx="7200">
                  <c:v>700.91</c:v>
                </c:pt>
                <c:pt idx="7201">
                  <c:v>677.27</c:v>
                </c:pt>
                <c:pt idx="7202">
                  <c:v>663.91</c:v>
                </c:pt>
                <c:pt idx="7203">
                  <c:v>656.77</c:v>
                </c:pt>
                <c:pt idx="7204">
                  <c:v>671.93</c:v>
                </c:pt>
                <c:pt idx="7205">
                  <c:v>694.6</c:v>
                </c:pt>
                <c:pt idx="7206">
                  <c:v>724.12</c:v>
                </c:pt>
                <c:pt idx="7207">
                  <c:v>892.35</c:v>
                </c:pt>
                <c:pt idx="7208">
                  <c:v>997.61</c:v>
                </c:pt>
                <c:pt idx="7209">
                  <c:v>1094.6400000000001</c:v>
                </c:pt>
                <c:pt idx="7210">
                  <c:v>1121.6400000000001</c:v>
                </c:pt>
                <c:pt idx="7211">
                  <c:v>1103.1300000000001</c:v>
                </c:pt>
                <c:pt idx="7212">
                  <c:v>1073.67</c:v>
                </c:pt>
                <c:pt idx="7213">
                  <c:v>1071.02</c:v>
                </c:pt>
                <c:pt idx="7214">
                  <c:v>1063.43</c:v>
                </c:pt>
                <c:pt idx="7215">
                  <c:v>1022.98</c:v>
                </c:pt>
                <c:pt idx="7216">
                  <c:v>952.57</c:v>
                </c:pt>
                <c:pt idx="7217">
                  <c:v>933.44</c:v>
                </c:pt>
                <c:pt idx="7218">
                  <c:v>972.46</c:v>
                </c:pt>
                <c:pt idx="7219">
                  <c:v>944.3</c:v>
                </c:pt>
                <c:pt idx="7220">
                  <c:v>905.27</c:v>
                </c:pt>
                <c:pt idx="7221">
                  <c:v>853.42</c:v>
                </c:pt>
                <c:pt idx="7222">
                  <c:v>805.35</c:v>
                </c:pt>
                <c:pt idx="7223">
                  <c:v>761.13</c:v>
                </c:pt>
                <c:pt idx="7224">
                  <c:v>718.32</c:v>
                </c:pt>
                <c:pt idx="7225">
                  <c:v>695.42</c:v>
                </c:pt>
                <c:pt idx="7226">
                  <c:v>674.79</c:v>
                </c:pt>
                <c:pt idx="7227">
                  <c:v>646.35</c:v>
                </c:pt>
                <c:pt idx="7228">
                  <c:v>635.16999999999996</c:v>
                </c:pt>
                <c:pt idx="7229">
                  <c:v>643.72</c:v>
                </c:pt>
                <c:pt idx="7230">
                  <c:v>649.57000000000005</c:v>
                </c:pt>
                <c:pt idx="7231">
                  <c:v>747.4</c:v>
                </c:pt>
                <c:pt idx="7232">
                  <c:v>843.11</c:v>
                </c:pt>
                <c:pt idx="7233">
                  <c:v>923.14</c:v>
                </c:pt>
                <c:pt idx="7234">
                  <c:v>952.37</c:v>
                </c:pt>
                <c:pt idx="7235">
                  <c:v>915.32</c:v>
                </c:pt>
                <c:pt idx="7236">
                  <c:v>876.71</c:v>
                </c:pt>
                <c:pt idx="7237">
                  <c:v>848.23</c:v>
                </c:pt>
                <c:pt idx="7238">
                  <c:v>818.28</c:v>
                </c:pt>
                <c:pt idx="7239">
                  <c:v>825.15</c:v>
                </c:pt>
                <c:pt idx="7240">
                  <c:v>817.1</c:v>
                </c:pt>
                <c:pt idx="7241">
                  <c:v>828.23</c:v>
                </c:pt>
                <c:pt idx="7242">
                  <c:v>871.61</c:v>
                </c:pt>
                <c:pt idx="7243">
                  <c:v>879.85</c:v>
                </c:pt>
                <c:pt idx="7244">
                  <c:v>837.41</c:v>
                </c:pt>
                <c:pt idx="7245">
                  <c:v>776.04</c:v>
                </c:pt>
                <c:pt idx="7246">
                  <c:v>738.5</c:v>
                </c:pt>
                <c:pt idx="7247">
                  <c:v>694.12</c:v>
                </c:pt>
                <c:pt idx="7248">
                  <c:v>660.16</c:v>
                </c:pt>
                <c:pt idx="7249">
                  <c:v>642.95000000000005</c:v>
                </c:pt>
                <c:pt idx="7250">
                  <c:v>622.20000000000005</c:v>
                </c:pt>
                <c:pt idx="7251">
                  <c:v>613.73</c:v>
                </c:pt>
                <c:pt idx="7252">
                  <c:v>608.94000000000005</c:v>
                </c:pt>
                <c:pt idx="7253">
                  <c:v>598.04</c:v>
                </c:pt>
                <c:pt idx="7254">
                  <c:v>572.47</c:v>
                </c:pt>
                <c:pt idx="7255">
                  <c:v>619.58000000000004</c:v>
                </c:pt>
                <c:pt idx="7256">
                  <c:v>681.42</c:v>
                </c:pt>
                <c:pt idx="7257">
                  <c:v>717.52</c:v>
                </c:pt>
                <c:pt idx="7258">
                  <c:v>748.88</c:v>
                </c:pt>
                <c:pt idx="7259">
                  <c:v>785.06</c:v>
                </c:pt>
                <c:pt idx="7260">
                  <c:v>788.21</c:v>
                </c:pt>
                <c:pt idx="7261">
                  <c:v>795.7</c:v>
                </c:pt>
                <c:pt idx="7262">
                  <c:v>782.32</c:v>
                </c:pt>
                <c:pt idx="7263">
                  <c:v>763.24</c:v>
                </c:pt>
                <c:pt idx="7264">
                  <c:v>759.46</c:v>
                </c:pt>
                <c:pt idx="7265">
                  <c:v>791.75</c:v>
                </c:pt>
                <c:pt idx="7266">
                  <c:v>840.48</c:v>
                </c:pt>
                <c:pt idx="7267">
                  <c:v>839.25</c:v>
                </c:pt>
                <c:pt idx="7268">
                  <c:v>814.91</c:v>
                </c:pt>
                <c:pt idx="7269">
                  <c:v>781.35</c:v>
                </c:pt>
                <c:pt idx="7270">
                  <c:v>729.9</c:v>
                </c:pt>
                <c:pt idx="7271">
                  <c:v>691.83</c:v>
                </c:pt>
                <c:pt idx="7272">
                  <c:v>661.14</c:v>
                </c:pt>
                <c:pt idx="7273">
                  <c:v>641.6</c:v>
                </c:pt>
                <c:pt idx="7274">
                  <c:v>624.51</c:v>
                </c:pt>
                <c:pt idx="7275">
                  <c:v>615.70000000000005</c:v>
                </c:pt>
                <c:pt idx="7276">
                  <c:v>622.62</c:v>
                </c:pt>
                <c:pt idx="7277">
                  <c:v>653.39</c:v>
                </c:pt>
                <c:pt idx="7278">
                  <c:v>681.2</c:v>
                </c:pt>
                <c:pt idx="7279">
                  <c:v>844.43</c:v>
                </c:pt>
                <c:pt idx="7280">
                  <c:v>968.65</c:v>
                </c:pt>
                <c:pt idx="7281">
                  <c:v>1045.55</c:v>
                </c:pt>
                <c:pt idx="7282">
                  <c:v>1070.27</c:v>
                </c:pt>
                <c:pt idx="7283">
                  <c:v>1085.01</c:v>
                </c:pt>
                <c:pt idx="7284">
                  <c:v>1079.3399999999999</c:v>
                </c:pt>
                <c:pt idx="7285">
                  <c:v>1083.51</c:v>
                </c:pt>
                <c:pt idx="7286">
                  <c:v>1066.6500000000001</c:v>
                </c:pt>
                <c:pt idx="7287">
                  <c:v>1028.3399999999999</c:v>
                </c:pt>
                <c:pt idx="7288">
                  <c:v>954.12</c:v>
                </c:pt>
                <c:pt idx="7289">
                  <c:v>922.72</c:v>
                </c:pt>
                <c:pt idx="7290">
                  <c:v>944.29</c:v>
                </c:pt>
                <c:pt idx="7291">
                  <c:v>904.35</c:v>
                </c:pt>
                <c:pt idx="7292">
                  <c:v>860.4</c:v>
                </c:pt>
                <c:pt idx="7293">
                  <c:v>816.81</c:v>
                </c:pt>
                <c:pt idx="7294">
                  <c:v>766.54</c:v>
                </c:pt>
                <c:pt idx="7295">
                  <c:v>712.83</c:v>
                </c:pt>
                <c:pt idx="7296">
                  <c:v>672.78</c:v>
                </c:pt>
                <c:pt idx="7297">
                  <c:v>644.94000000000005</c:v>
                </c:pt>
                <c:pt idx="7298">
                  <c:v>628.77</c:v>
                </c:pt>
                <c:pt idx="7299">
                  <c:v>625.78</c:v>
                </c:pt>
                <c:pt idx="7300">
                  <c:v>632.53</c:v>
                </c:pt>
                <c:pt idx="7301">
                  <c:v>643.22</c:v>
                </c:pt>
                <c:pt idx="7302">
                  <c:v>680.29</c:v>
                </c:pt>
                <c:pt idx="7303">
                  <c:v>824.45</c:v>
                </c:pt>
                <c:pt idx="7304">
                  <c:v>937.53</c:v>
                </c:pt>
                <c:pt idx="7305">
                  <c:v>996.36</c:v>
                </c:pt>
                <c:pt idx="7306">
                  <c:v>1027.18</c:v>
                </c:pt>
                <c:pt idx="7307">
                  <c:v>1041.54</c:v>
                </c:pt>
                <c:pt idx="7308">
                  <c:v>1033.48</c:v>
                </c:pt>
                <c:pt idx="7309">
                  <c:v>1036.0899999999999</c:v>
                </c:pt>
                <c:pt idx="7310">
                  <c:v>1014.29</c:v>
                </c:pt>
                <c:pt idx="7311">
                  <c:v>986.87</c:v>
                </c:pt>
                <c:pt idx="7312">
                  <c:v>912.72</c:v>
                </c:pt>
                <c:pt idx="7313">
                  <c:v>890.29</c:v>
                </c:pt>
                <c:pt idx="7314">
                  <c:v>911.4</c:v>
                </c:pt>
                <c:pt idx="7315">
                  <c:v>879.23</c:v>
                </c:pt>
                <c:pt idx="7316">
                  <c:v>838.48</c:v>
                </c:pt>
                <c:pt idx="7317">
                  <c:v>778.19</c:v>
                </c:pt>
                <c:pt idx="7318">
                  <c:v>730.8</c:v>
                </c:pt>
                <c:pt idx="7319">
                  <c:v>684.15</c:v>
                </c:pt>
                <c:pt idx="7320">
                  <c:v>660.39</c:v>
                </c:pt>
                <c:pt idx="7321">
                  <c:v>639.20000000000005</c:v>
                </c:pt>
                <c:pt idx="7322">
                  <c:v>626.66999999999996</c:v>
                </c:pt>
                <c:pt idx="7323">
                  <c:v>615.04</c:v>
                </c:pt>
                <c:pt idx="7324">
                  <c:v>613.54</c:v>
                </c:pt>
                <c:pt idx="7325">
                  <c:v>627.26</c:v>
                </c:pt>
                <c:pt idx="7326">
                  <c:v>605.08000000000004</c:v>
                </c:pt>
                <c:pt idx="7327">
                  <c:v>639.07000000000005</c:v>
                </c:pt>
                <c:pt idx="7328">
                  <c:v>673.27</c:v>
                </c:pt>
                <c:pt idx="7329">
                  <c:v>701.21</c:v>
                </c:pt>
                <c:pt idx="7330">
                  <c:v>722.21</c:v>
                </c:pt>
                <c:pt idx="7331">
                  <c:v>730.38</c:v>
                </c:pt>
                <c:pt idx="7332">
                  <c:v>753.68</c:v>
                </c:pt>
                <c:pt idx="7333">
                  <c:v>757.81</c:v>
                </c:pt>
                <c:pt idx="7334">
                  <c:v>754.57</c:v>
                </c:pt>
                <c:pt idx="7335">
                  <c:v>744.7</c:v>
                </c:pt>
                <c:pt idx="7336">
                  <c:v>740.1</c:v>
                </c:pt>
                <c:pt idx="7337">
                  <c:v>785.65</c:v>
                </c:pt>
                <c:pt idx="7338">
                  <c:v>833.92</c:v>
                </c:pt>
                <c:pt idx="7339">
                  <c:v>797.73</c:v>
                </c:pt>
                <c:pt idx="7340">
                  <c:v>780.65</c:v>
                </c:pt>
                <c:pt idx="7341">
                  <c:v>740.29</c:v>
                </c:pt>
                <c:pt idx="7342">
                  <c:v>715.78</c:v>
                </c:pt>
                <c:pt idx="7343">
                  <c:v>679.58</c:v>
                </c:pt>
                <c:pt idx="7344">
                  <c:v>654.80999999999995</c:v>
                </c:pt>
                <c:pt idx="7345">
                  <c:v>632.33000000000004</c:v>
                </c:pt>
                <c:pt idx="7346">
                  <c:v>628.15</c:v>
                </c:pt>
                <c:pt idx="7347">
                  <c:v>614.49</c:v>
                </c:pt>
                <c:pt idx="7348">
                  <c:v>618.25</c:v>
                </c:pt>
                <c:pt idx="7349">
                  <c:v>618.21</c:v>
                </c:pt>
                <c:pt idx="7350">
                  <c:v>617.89</c:v>
                </c:pt>
                <c:pt idx="7351">
                  <c:v>678.77</c:v>
                </c:pt>
                <c:pt idx="7352">
                  <c:v>733.36</c:v>
                </c:pt>
                <c:pt idx="7353">
                  <c:v>772.07</c:v>
                </c:pt>
                <c:pt idx="7354">
                  <c:v>792.78</c:v>
                </c:pt>
                <c:pt idx="7355">
                  <c:v>789.14</c:v>
                </c:pt>
                <c:pt idx="7356">
                  <c:v>788.28</c:v>
                </c:pt>
                <c:pt idx="7357">
                  <c:v>781.61</c:v>
                </c:pt>
                <c:pt idx="7358">
                  <c:v>771.46</c:v>
                </c:pt>
                <c:pt idx="7359">
                  <c:v>755.86</c:v>
                </c:pt>
                <c:pt idx="7360">
                  <c:v>740.99</c:v>
                </c:pt>
                <c:pt idx="7361">
                  <c:v>783.65</c:v>
                </c:pt>
                <c:pt idx="7362">
                  <c:v>835.22</c:v>
                </c:pt>
                <c:pt idx="7363">
                  <c:v>805.96</c:v>
                </c:pt>
                <c:pt idx="7364">
                  <c:v>775.09</c:v>
                </c:pt>
                <c:pt idx="7365">
                  <c:v>742.06</c:v>
                </c:pt>
                <c:pt idx="7366">
                  <c:v>703.36</c:v>
                </c:pt>
                <c:pt idx="7367">
                  <c:v>663.62</c:v>
                </c:pt>
                <c:pt idx="7368">
                  <c:v>633.6</c:v>
                </c:pt>
                <c:pt idx="7369">
                  <c:v>610.30999999999995</c:v>
                </c:pt>
                <c:pt idx="7370">
                  <c:v>601.07000000000005</c:v>
                </c:pt>
                <c:pt idx="7371">
                  <c:v>594.39</c:v>
                </c:pt>
                <c:pt idx="7372">
                  <c:v>582.29</c:v>
                </c:pt>
                <c:pt idx="7373">
                  <c:v>576.74</c:v>
                </c:pt>
                <c:pt idx="7374">
                  <c:v>577.70000000000005</c:v>
                </c:pt>
                <c:pt idx="7375">
                  <c:v>616.65</c:v>
                </c:pt>
                <c:pt idx="7376">
                  <c:v>659.99</c:v>
                </c:pt>
                <c:pt idx="7377">
                  <c:v>700.06</c:v>
                </c:pt>
                <c:pt idx="7378">
                  <c:v>736.64</c:v>
                </c:pt>
                <c:pt idx="7379">
                  <c:v>745.99</c:v>
                </c:pt>
                <c:pt idx="7380">
                  <c:v>751.22</c:v>
                </c:pt>
                <c:pt idx="7381">
                  <c:v>743.78</c:v>
                </c:pt>
                <c:pt idx="7382">
                  <c:v>734.8</c:v>
                </c:pt>
                <c:pt idx="7383">
                  <c:v>715.94</c:v>
                </c:pt>
                <c:pt idx="7384">
                  <c:v>711.3</c:v>
                </c:pt>
                <c:pt idx="7385">
                  <c:v>754.17</c:v>
                </c:pt>
                <c:pt idx="7386">
                  <c:v>790.84</c:v>
                </c:pt>
                <c:pt idx="7387">
                  <c:v>765.47</c:v>
                </c:pt>
                <c:pt idx="7388">
                  <c:v>740.23</c:v>
                </c:pt>
                <c:pt idx="7389">
                  <c:v>705.67</c:v>
                </c:pt>
                <c:pt idx="7390">
                  <c:v>674.86</c:v>
                </c:pt>
                <c:pt idx="7391">
                  <c:v>638.44000000000005</c:v>
                </c:pt>
                <c:pt idx="7392">
                  <c:v>614.02</c:v>
                </c:pt>
                <c:pt idx="7393">
                  <c:v>589.32000000000005</c:v>
                </c:pt>
                <c:pt idx="7394">
                  <c:v>567.77</c:v>
                </c:pt>
                <c:pt idx="7395">
                  <c:v>571.70000000000005</c:v>
                </c:pt>
                <c:pt idx="7396">
                  <c:v>570.30999999999995</c:v>
                </c:pt>
                <c:pt idx="7397">
                  <c:v>576.46</c:v>
                </c:pt>
                <c:pt idx="7398">
                  <c:v>571.89</c:v>
                </c:pt>
                <c:pt idx="7399">
                  <c:v>660.41</c:v>
                </c:pt>
                <c:pt idx="7400">
                  <c:v>719.8</c:v>
                </c:pt>
                <c:pt idx="7401">
                  <c:v>782.84</c:v>
                </c:pt>
                <c:pt idx="7402">
                  <c:v>812.13</c:v>
                </c:pt>
                <c:pt idx="7403">
                  <c:v>822.82</c:v>
                </c:pt>
                <c:pt idx="7404">
                  <c:v>819.16</c:v>
                </c:pt>
                <c:pt idx="7405">
                  <c:v>811.3</c:v>
                </c:pt>
                <c:pt idx="7406">
                  <c:v>797.55</c:v>
                </c:pt>
                <c:pt idx="7407">
                  <c:v>778.06</c:v>
                </c:pt>
                <c:pt idx="7408">
                  <c:v>763.81</c:v>
                </c:pt>
                <c:pt idx="7409">
                  <c:v>783.67</c:v>
                </c:pt>
                <c:pt idx="7410">
                  <c:v>840.68</c:v>
                </c:pt>
                <c:pt idx="7411">
                  <c:v>817.09</c:v>
                </c:pt>
                <c:pt idx="7412">
                  <c:v>787.77</c:v>
                </c:pt>
                <c:pt idx="7413">
                  <c:v>732.14</c:v>
                </c:pt>
                <c:pt idx="7414">
                  <c:v>714.29</c:v>
                </c:pt>
                <c:pt idx="7415">
                  <c:v>683.02</c:v>
                </c:pt>
                <c:pt idx="7416">
                  <c:v>643.41</c:v>
                </c:pt>
                <c:pt idx="7417">
                  <c:v>626.95000000000005</c:v>
                </c:pt>
                <c:pt idx="7418">
                  <c:v>617.63</c:v>
                </c:pt>
                <c:pt idx="7419">
                  <c:v>604.41</c:v>
                </c:pt>
                <c:pt idx="7420">
                  <c:v>602.67999999999995</c:v>
                </c:pt>
                <c:pt idx="7421">
                  <c:v>601.28</c:v>
                </c:pt>
                <c:pt idx="7422">
                  <c:v>576.94000000000005</c:v>
                </c:pt>
                <c:pt idx="7423">
                  <c:v>612.79999999999995</c:v>
                </c:pt>
                <c:pt idx="7424">
                  <c:v>627.80999999999995</c:v>
                </c:pt>
                <c:pt idx="7425">
                  <c:v>678.99</c:v>
                </c:pt>
                <c:pt idx="7426">
                  <c:v>706.49</c:v>
                </c:pt>
                <c:pt idx="7427">
                  <c:v>694.21</c:v>
                </c:pt>
                <c:pt idx="7428">
                  <c:v>689.17</c:v>
                </c:pt>
                <c:pt idx="7429">
                  <c:v>684.2</c:v>
                </c:pt>
                <c:pt idx="7430">
                  <c:v>673.31</c:v>
                </c:pt>
                <c:pt idx="7431">
                  <c:v>676.5</c:v>
                </c:pt>
                <c:pt idx="7432">
                  <c:v>675.63</c:v>
                </c:pt>
                <c:pt idx="7433">
                  <c:v>732.34</c:v>
                </c:pt>
                <c:pt idx="7434">
                  <c:v>779.92</c:v>
                </c:pt>
                <c:pt idx="7435">
                  <c:v>766.64</c:v>
                </c:pt>
                <c:pt idx="7436">
                  <c:v>748.51</c:v>
                </c:pt>
                <c:pt idx="7437">
                  <c:v>711.15</c:v>
                </c:pt>
                <c:pt idx="7438">
                  <c:v>656.04</c:v>
                </c:pt>
                <c:pt idx="7439">
                  <c:v>616.78</c:v>
                </c:pt>
                <c:pt idx="7440">
                  <c:v>593.54999999999995</c:v>
                </c:pt>
                <c:pt idx="7441">
                  <c:v>590.42999999999995</c:v>
                </c:pt>
                <c:pt idx="7442">
                  <c:v>580.53</c:v>
                </c:pt>
                <c:pt idx="7443">
                  <c:v>571.36</c:v>
                </c:pt>
                <c:pt idx="7444">
                  <c:v>578.54</c:v>
                </c:pt>
                <c:pt idx="7445">
                  <c:v>618.55999999999995</c:v>
                </c:pt>
                <c:pt idx="7446">
                  <c:v>652.33000000000004</c:v>
                </c:pt>
                <c:pt idx="7447">
                  <c:v>828.97</c:v>
                </c:pt>
                <c:pt idx="7448">
                  <c:v>968.95</c:v>
                </c:pt>
                <c:pt idx="7449">
                  <c:v>1045.3900000000001</c:v>
                </c:pt>
                <c:pt idx="7450">
                  <c:v>1068.8900000000001</c:v>
                </c:pt>
                <c:pt idx="7451">
                  <c:v>1054.52</c:v>
                </c:pt>
                <c:pt idx="7452">
                  <c:v>1041.4000000000001</c:v>
                </c:pt>
                <c:pt idx="7453">
                  <c:v>1061.1099999999999</c:v>
                </c:pt>
                <c:pt idx="7454">
                  <c:v>1047.17</c:v>
                </c:pt>
                <c:pt idx="7455">
                  <c:v>1000.15</c:v>
                </c:pt>
                <c:pt idx="7456">
                  <c:v>950.01</c:v>
                </c:pt>
                <c:pt idx="7457">
                  <c:v>892.62</c:v>
                </c:pt>
                <c:pt idx="7458">
                  <c:v>921.61</c:v>
                </c:pt>
                <c:pt idx="7459">
                  <c:v>878.35</c:v>
                </c:pt>
                <c:pt idx="7460">
                  <c:v>831.25</c:v>
                </c:pt>
                <c:pt idx="7461">
                  <c:v>781.33</c:v>
                </c:pt>
                <c:pt idx="7462">
                  <c:v>733.27</c:v>
                </c:pt>
                <c:pt idx="7463">
                  <c:v>674.31</c:v>
                </c:pt>
                <c:pt idx="7464">
                  <c:v>640.27</c:v>
                </c:pt>
                <c:pt idx="7465">
                  <c:v>621.69000000000005</c:v>
                </c:pt>
                <c:pt idx="7466">
                  <c:v>603.82000000000005</c:v>
                </c:pt>
                <c:pt idx="7467">
                  <c:v>598.04999999999995</c:v>
                </c:pt>
                <c:pt idx="7468">
                  <c:v>607.59</c:v>
                </c:pt>
                <c:pt idx="7469">
                  <c:v>635.16</c:v>
                </c:pt>
                <c:pt idx="7470">
                  <c:v>662.79</c:v>
                </c:pt>
                <c:pt idx="7471">
                  <c:v>831.42</c:v>
                </c:pt>
                <c:pt idx="7472">
                  <c:v>956.16</c:v>
                </c:pt>
                <c:pt idx="7473">
                  <c:v>1018.89</c:v>
                </c:pt>
                <c:pt idx="7474">
                  <c:v>1053.0999999999999</c:v>
                </c:pt>
                <c:pt idx="7475">
                  <c:v>1056.18</c:v>
                </c:pt>
                <c:pt idx="7476">
                  <c:v>1050.47</c:v>
                </c:pt>
                <c:pt idx="7477">
                  <c:v>1066.07</c:v>
                </c:pt>
                <c:pt idx="7478">
                  <c:v>1063.6600000000001</c:v>
                </c:pt>
                <c:pt idx="7479">
                  <c:v>1024.97</c:v>
                </c:pt>
                <c:pt idx="7480">
                  <c:v>949.87</c:v>
                </c:pt>
                <c:pt idx="7481">
                  <c:v>888.25</c:v>
                </c:pt>
                <c:pt idx="7482">
                  <c:v>921.4</c:v>
                </c:pt>
                <c:pt idx="7483">
                  <c:v>870.06</c:v>
                </c:pt>
                <c:pt idx="7484">
                  <c:v>833.46</c:v>
                </c:pt>
                <c:pt idx="7485">
                  <c:v>783.45</c:v>
                </c:pt>
                <c:pt idx="7486">
                  <c:v>731.93</c:v>
                </c:pt>
                <c:pt idx="7487">
                  <c:v>690.68</c:v>
                </c:pt>
                <c:pt idx="7488">
                  <c:v>649.76</c:v>
                </c:pt>
                <c:pt idx="7489">
                  <c:v>629.1</c:v>
                </c:pt>
                <c:pt idx="7490">
                  <c:v>612.17999999999995</c:v>
                </c:pt>
                <c:pt idx="7491">
                  <c:v>601.26</c:v>
                </c:pt>
                <c:pt idx="7492">
                  <c:v>598.48</c:v>
                </c:pt>
                <c:pt idx="7493">
                  <c:v>590.65</c:v>
                </c:pt>
                <c:pt idx="7494">
                  <c:v>586.64</c:v>
                </c:pt>
                <c:pt idx="7495">
                  <c:v>658.5</c:v>
                </c:pt>
                <c:pt idx="7496">
                  <c:v>721.4</c:v>
                </c:pt>
                <c:pt idx="7497">
                  <c:v>768.33</c:v>
                </c:pt>
                <c:pt idx="7498">
                  <c:v>816.98</c:v>
                </c:pt>
                <c:pt idx="7499">
                  <c:v>831.53</c:v>
                </c:pt>
                <c:pt idx="7500">
                  <c:v>830.79</c:v>
                </c:pt>
                <c:pt idx="7501">
                  <c:v>848.92</c:v>
                </c:pt>
                <c:pt idx="7502">
                  <c:v>825.99</c:v>
                </c:pt>
                <c:pt idx="7503">
                  <c:v>811.4</c:v>
                </c:pt>
                <c:pt idx="7504">
                  <c:v>788.44</c:v>
                </c:pt>
                <c:pt idx="7505">
                  <c:v>803.02</c:v>
                </c:pt>
                <c:pt idx="7506">
                  <c:v>855.97</c:v>
                </c:pt>
                <c:pt idx="7507">
                  <c:v>837.1</c:v>
                </c:pt>
                <c:pt idx="7508">
                  <c:v>825.16</c:v>
                </c:pt>
                <c:pt idx="7509">
                  <c:v>790.1</c:v>
                </c:pt>
                <c:pt idx="7510">
                  <c:v>746.78</c:v>
                </c:pt>
                <c:pt idx="7511">
                  <c:v>698.28</c:v>
                </c:pt>
                <c:pt idx="7512">
                  <c:v>659.89</c:v>
                </c:pt>
                <c:pt idx="7513">
                  <c:v>637.07000000000005</c:v>
                </c:pt>
                <c:pt idx="7514">
                  <c:v>619.77</c:v>
                </c:pt>
                <c:pt idx="7515">
                  <c:v>617.52</c:v>
                </c:pt>
                <c:pt idx="7516">
                  <c:v>623.55999999999995</c:v>
                </c:pt>
                <c:pt idx="7517">
                  <c:v>659.19</c:v>
                </c:pt>
                <c:pt idx="7518">
                  <c:v>670.53</c:v>
                </c:pt>
                <c:pt idx="7519">
                  <c:v>854</c:v>
                </c:pt>
                <c:pt idx="7520">
                  <c:v>974.68</c:v>
                </c:pt>
                <c:pt idx="7521">
                  <c:v>1074.98</c:v>
                </c:pt>
                <c:pt idx="7522">
                  <c:v>1101.8399999999999</c:v>
                </c:pt>
                <c:pt idx="7523">
                  <c:v>1095.3</c:v>
                </c:pt>
                <c:pt idx="7524">
                  <c:v>1117.5999999999999</c:v>
                </c:pt>
                <c:pt idx="7525">
                  <c:v>1123.17</c:v>
                </c:pt>
                <c:pt idx="7526">
                  <c:v>1117.03</c:v>
                </c:pt>
                <c:pt idx="7527">
                  <c:v>1055.1199999999999</c:v>
                </c:pt>
                <c:pt idx="7528">
                  <c:v>996.39</c:v>
                </c:pt>
                <c:pt idx="7529">
                  <c:v>956.57</c:v>
                </c:pt>
                <c:pt idx="7530">
                  <c:v>971.77</c:v>
                </c:pt>
                <c:pt idx="7531">
                  <c:v>936.02</c:v>
                </c:pt>
                <c:pt idx="7532">
                  <c:v>898.42</c:v>
                </c:pt>
                <c:pt idx="7533">
                  <c:v>850.04</c:v>
                </c:pt>
                <c:pt idx="7534">
                  <c:v>772.49</c:v>
                </c:pt>
                <c:pt idx="7535">
                  <c:v>722.68</c:v>
                </c:pt>
                <c:pt idx="7536">
                  <c:v>685.08</c:v>
                </c:pt>
                <c:pt idx="7537">
                  <c:v>662.41</c:v>
                </c:pt>
                <c:pt idx="7538">
                  <c:v>635.27</c:v>
                </c:pt>
                <c:pt idx="7539">
                  <c:v>632.03</c:v>
                </c:pt>
                <c:pt idx="7540">
                  <c:v>642.62</c:v>
                </c:pt>
                <c:pt idx="7541">
                  <c:v>672.56</c:v>
                </c:pt>
                <c:pt idx="7542">
                  <c:v>692.93</c:v>
                </c:pt>
                <c:pt idx="7543">
                  <c:v>863.93</c:v>
                </c:pt>
                <c:pt idx="7544">
                  <c:v>1007.91</c:v>
                </c:pt>
                <c:pt idx="7545">
                  <c:v>1060.69</c:v>
                </c:pt>
                <c:pt idx="7546">
                  <c:v>1109.42</c:v>
                </c:pt>
                <c:pt idx="7547">
                  <c:v>1083.81</c:v>
                </c:pt>
                <c:pt idx="7548">
                  <c:v>1087.99</c:v>
                </c:pt>
                <c:pt idx="7549">
                  <c:v>1098.28</c:v>
                </c:pt>
                <c:pt idx="7550">
                  <c:v>1088.8900000000001</c:v>
                </c:pt>
                <c:pt idx="7551">
                  <c:v>1046.67</c:v>
                </c:pt>
                <c:pt idx="7552">
                  <c:v>975.99</c:v>
                </c:pt>
                <c:pt idx="7553">
                  <c:v>941.49</c:v>
                </c:pt>
                <c:pt idx="7554">
                  <c:v>962.8</c:v>
                </c:pt>
                <c:pt idx="7555">
                  <c:v>925.72</c:v>
                </c:pt>
                <c:pt idx="7556">
                  <c:v>887.45</c:v>
                </c:pt>
                <c:pt idx="7557">
                  <c:v>833.32</c:v>
                </c:pt>
                <c:pt idx="7558">
                  <c:v>780.45</c:v>
                </c:pt>
                <c:pt idx="7559">
                  <c:v>732.44</c:v>
                </c:pt>
                <c:pt idx="7560">
                  <c:v>695.38</c:v>
                </c:pt>
                <c:pt idx="7561">
                  <c:v>666.94</c:v>
                </c:pt>
                <c:pt idx="7562">
                  <c:v>648.64</c:v>
                </c:pt>
                <c:pt idx="7563">
                  <c:v>644.79</c:v>
                </c:pt>
                <c:pt idx="7564">
                  <c:v>636.83000000000004</c:v>
                </c:pt>
                <c:pt idx="7565">
                  <c:v>647.14</c:v>
                </c:pt>
                <c:pt idx="7566">
                  <c:v>647.75</c:v>
                </c:pt>
                <c:pt idx="7567">
                  <c:v>745.5</c:v>
                </c:pt>
                <c:pt idx="7568">
                  <c:v>841.29</c:v>
                </c:pt>
                <c:pt idx="7569">
                  <c:v>914.53</c:v>
                </c:pt>
                <c:pt idx="7570">
                  <c:v>970.56</c:v>
                </c:pt>
                <c:pt idx="7571">
                  <c:v>937.33</c:v>
                </c:pt>
                <c:pt idx="7572">
                  <c:v>890.43</c:v>
                </c:pt>
                <c:pt idx="7573">
                  <c:v>872.77</c:v>
                </c:pt>
                <c:pt idx="7574">
                  <c:v>850.62</c:v>
                </c:pt>
                <c:pt idx="7575">
                  <c:v>818.65</c:v>
                </c:pt>
                <c:pt idx="7576">
                  <c:v>805.5</c:v>
                </c:pt>
                <c:pt idx="7577">
                  <c:v>854.42</c:v>
                </c:pt>
                <c:pt idx="7578">
                  <c:v>877.03</c:v>
                </c:pt>
                <c:pt idx="7579">
                  <c:v>858.41</c:v>
                </c:pt>
                <c:pt idx="7580">
                  <c:v>812.76</c:v>
                </c:pt>
                <c:pt idx="7581">
                  <c:v>765.71</c:v>
                </c:pt>
                <c:pt idx="7582">
                  <c:v>734.85</c:v>
                </c:pt>
                <c:pt idx="7583">
                  <c:v>700.4</c:v>
                </c:pt>
                <c:pt idx="7584">
                  <c:v>651.91</c:v>
                </c:pt>
                <c:pt idx="7585">
                  <c:v>625.13</c:v>
                </c:pt>
                <c:pt idx="7586">
                  <c:v>608.67999999999995</c:v>
                </c:pt>
                <c:pt idx="7587">
                  <c:v>590.44000000000005</c:v>
                </c:pt>
                <c:pt idx="7588">
                  <c:v>586.62</c:v>
                </c:pt>
                <c:pt idx="7589">
                  <c:v>582.20000000000005</c:v>
                </c:pt>
                <c:pt idx="7590">
                  <c:v>558.42999999999995</c:v>
                </c:pt>
                <c:pt idx="7591">
                  <c:v>596.75</c:v>
                </c:pt>
                <c:pt idx="7592">
                  <c:v>634.63</c:v>
                </c:pt>
                <c:pt idx="7593">
                  <c:v>669.29</c:v>
                </c:pt>
                <c:pt idx="7594">
                  <c:v>707.62</c:v>
                </c:pt>
                <c:pt idx="7595">
                  <c:v>720.64</c:v>
                </c:pt>
                <c:pt idx="7596">
                  <c:v>728.08</c:v>
                </c:pt>
                <c:pt idx="7597">
                  <c:v>725.86</c:v>
                </c:pt>
                <c:pt idx="7598">
                  <c:v>712.32</c:v>
                </c:pt>
                <c:pt idx="7599">
                  <c:v>691.67</c:v>
                </c:pt>
                <c:pt idx="7600">
                  <c:v>684.18</c:v>
                </c:pt>
                <c:pt idx="7601">
                  <c:v>745.18</c:v>
                </c:pt>
                <c:pt idx="7602">
                  <c:v>785.2</c:v>
                </c:pt>
                <c:pt idx="7603">
                  <c:v>769.24</c:v>
                </c:pt>
                <c:pt idx="7604">
                  <c:v>742.65</c:v>
                </c:pt>
                <c:pt idx="7605">
                  <c:v>703.43</c:v>
                </c:pt>
                <c:pt idx="7606">
                  <c:v>660.05</c:v>
                </c:pt>
                <c:pt idx="7607">
                  <c:v>620.99</c:v>
                </c:pt>
                <c:pt idx="7608">
                  <c:v>592.41</c:v>
                </c:pt>
                <c:pt idx="7609">
                  <c:v>570.44000000000005</c:v>
                </c:pt>
                <c:pt idx="7610">
                  <c:v>561.92999999999995</c:v>
                </c:pt>
                <c:pt idx="7611">
                  <c:v>557.38</c:v>
                </c:pt>
                <c:pt idx="7612">
                  <c:v>579.49</c:v>
                </c:pt>
                <c:pt idx="7613">
                  <c:v>623.94000000000005</c:v>
                </c:pt>
                <c:pt idx="7614">
                  <c:v>647.21</c:v>
                </c:pt>
                <c:pt idx="7615">
                  <c:v>813.26</c:v>
                </c:pt>
                <c:pt idx="7616">
                  <c:v>942.46</c:v>
                </c:pt>
                <c:pt idx="7617">
                  <c:v>1022.3</c:v>
                </c:pt>
                <c:pt idx="7618">
                  <c:v>1055.7</c:v>
                </c:pt>
                <c:pt idx="7619">
                  <c:v>1042.43</c:v>
                </c:pt>
                <c:pt idx="7620">
                  <c:v>1037.52</c:v>
                </c:pt>
                <c:pt idx="7621">
                  <c:v>1012.92</c:v>
                </c:pt>
                <c:pt idx="7622">
                  <c:v>1014.07</c:v>
                </c:pt>
                <c:pt idx="7623">
                  <c:v>978.52</c:v>
                </c:pt>
                <c:pt idx="7624">
                  <c:v>917.65</c:v>
                </c:pt>
                <c:pt idx="7625">
                  <c:v>892.47</c:v>
                </c:pt>
                <c:pt idx="7626">
                  <c:v>909.8</c:v>
                </c:pt>
                <c:pt idx="7627">
                  <c:v>884.03</c:v>
                </c:pt>
                <c:pt idx="7628">
                  <c:v>839.28</c:v>
                </c:pt>
                <c:pt idx="7629">
                  <c:v>789.38</c:v>
                </c:pt>
                <c:pt idx="7630">
                  <c:v>734.05</c:v>
                </c:pt>
                <c:pt idx="7631">
                  <c:v>681.09</c:v>
                </c:pt>
                <c:pt idx="7632">
                  <c:v>644.24</c:v>
                </c:pt>
                <c:pt idx="7633">
                  <c:v>618.15</c:v>
                </c:pt>
                <c:pt idx="7634">
                  <c:v>602.12</c:v>
                </c:pt>
                <c:pt idx="7635">
                  <c:v>597.17999999999995</c:v>
                </c:pt>
                <c:pt idx="7636">
                  <c:v>616.66999999999996</c:v>
                </c:pt>
                <c:pt idx="7637">
                  <c:v>647.55999999999995</c:v>
                </c:pt>
                <c:pt idx="7638">
                  <c:v>683.76</c:v>
                </c:pt>
                <c:pt idx="7639">
                  <c:v>834.27</c:v>
                </c:pt>
                <c:pt idx="7640">
                  <c:v>950.86</c:v>
                </c:pt>
                <c:pt idx="7641">
                  <c:v>1035.55</c:v>
                </c:pt>
                <c:pt idx="7642">
                  <c:v>1079.3</c:v>
                </c:pt>
                <c:pt idx="7643">
                  <c:v>1075.52</c:v>
                </c:pt>
                <c:pt idx="7644">
                  <c:v>1075.56</c:v>
                </c:pt>
                <c:pt idx="7645">
                  <c:v>1089.8699999999999</c:v>
                </c:pt>
                <c:pt idx="7646">
                  <c:v>1078.29</c:v>
                </c:pt>
                <c:pt idx="7647">
                  <c:v>1037.95</c:v>
                </c:pt>
                <c:pt idx="7648">
                  <c:v>960.35</c:v>
                </c:pt>
                <c:pt idx="7649">
                  <c:v>935.39</c:v>
                </c:pt>
                <c:pt idx="7650">
                  <c:v>957.42</c:v>
                </c:pt>
                <c:pt idx="7651">
                  <c:v>924.59</c:v>
                </c:pt>
                <c:pt idx="7652">
                  <c:v>871.39</c:v>
                </c:pt>
                <c:pt idx="7653">
                  <c:v>823.64</c:v>
                </c:pt>
                <c:pt idx="7654">
                  <c:v>769.28</c:v>
                </c:pt>
                <c:pt idx="7655">
                  <c:v>716.7</c:v>
                </c:pt>
                <c:pt idx="7656">
                  <c:v>669.28</c:v>
                </c:pt>
                <c:pt idx="7657">
                  <c:v>644.24</c:v>
                </c:pt>
                <c:pt idx="7658">
                  <c:v>625.16999999999996</c:v>
                </c:pt>
                <c:pt idx="7659">
                  <c:v>618.48</c:v>
                </c:pt>
                <c:pt idx="7660">
                  <c:v>633.54</c:v>
                </c:pt>
                <c:pt idx="7661">
                  <c:v>665.41</c:v>
                </c:pt>
                <c:pt idx="7662">
                  <c:v>692.26</c:v>
                </c:pt>
                <c:pt idx="7663">
                  <c:v>832.29</c:v>
                </c:pt>
                <c:pt idx="7664">
                  <c:v>945.74</c:v>
                </c:pt>
                <c:pt idx="7665">
                  <c:v>1016.01</c:v>
                </c:pt>
                <c:pt idx="7666">
                  <c:v>1059.58</c:v>
                </c:pt>
                <c:pt idx="7667">
                  <c:v>1071.9100000000001</c:v>
                </c:pt>
                <c:pt idx="7668">
                  <c:v>1075.6500000000001</c:v>
                </c:pt>
                <c:pt idx="7669">
                  <c:v>1078.07</c:v>
                </c:pt>
                <c:pt idx="7670">
                  <c:v>1075.56</c:v>
                </c:pt>
                <c:pt idx="7671">
                  <c:v>1030.48</c:v>
                </c:pt>
                <c:pt idx="7672">
                  <c:v>968.93</c:v>
                </c:pt>
                <c:pt idx="7673">
                  <c:v>944.66</c:v>
                </c:pt>
                <c:pt idx="7674">
                  <c:v>945.63</c:v>
                </c:pt>
                <c:pt idx="7675">
                  <c:v>904.96</c:v>
                </c:pt>
                <c:pt idx="7676">
                  <c:v>862.33</c:v>
                </c:pt>
                <c:pt idx="7677">
                  <c:v>811.84</c:v>
                </c:pt>
                <c:pt idx="7678">
                  <c:v>752.79</c:v>
                </c:pt>
                <c:pt idx="7679">
                  <c:v>696.04</c:v>
                </c:pt>
                <c:pt idx="7680">
                  <c:v>663</c:v>
                </c:pt>
                <c:pt idx="7681">
                  <c:v>635.82000000000005</c:v>
                </c:pt>
                <c:pt idx="7682">
                  <c:v>615.19000000000005</c:v>
                </c:pt>
                <c:pt idx="7683">
                  <c:v>606.58000000000004</c:v>
                </c:pt>
                <c:pt idx="7684">
                  <c:v>613.04999999999995</c:v>
                </c:pt>
                <c:pt idx="7685">
                  <c:v>652.08000000000004</c:v>
                </c:pt>
                <c:pt idx="7686">
                  <c:v>670.01</c:v>
                </c:pt>
                <c:pt idx="7687">
                  <c:v>814.53</c:v>
                </c:pt>
                <c:pt idx="7688">
                  <c:v>953.2</c:v>
                </c:pt>
                <c:pt idx="7689">
                  <c:v>1021.85</c:v>
                </c:pt>
                <c:pt idx="7690">
                  <c:v>1070.96</c:v>
                </c:pt>
                <c:pt idx="7691">
                  <c:v>1069.56</c:v>
                </c:pt>
                <c:pt idx="7692">
                  <c:v>1069.6400000000001</c:v>
                </c:pt>
                <c:pt idx="7693">
                  <c:v>1081.25</c:v>
                </c:pt>
                <c:pt idx="7694">
                  <c:v>1079.8699999999999</c:v>
                </c:pt>
                <c:pt idx="7695">
                  <c:v>1030.08</c:v>
                </c:pt>
                <c:pt idx="7696">
                  <c:v>965.18</c:v>
                </c:pt>
                <c:pt idx="7697">
                  <c:v>929.49</c:v>
                </c:pt>
                <c:pt idx="7698">
                  <c:v>941.05</c:v>
                </c:pt>
                <c:pt idx="7699">
                  <c:v>910.73</c:v>
                </c:pt>
                <c:pt idx="7700">
                  <c:v>858.16</c:v>
                </c:pt>
                <c:pt idx="7701">
                  <c:v>805.25</c:v>
                </c:pt>
                <c:pt idx="7702">
                  <c:v>745.3</c:v>
                </c:pt>
                <c:pt idx="7703">
                  <c:v>695.17</c:v>
                </c:pt>
                <c:pt idx="7704">
                  <c:v>657.99</c:v>
                </c:pt>
                <c:pt idx="7705">
                  <c:v>632.57000000000005</c:v>
                </c:pt>
                <c:pt idx="7706">
                  <c:v>623.86</c:v>
                </c:pt>
                <c:pt idx="7707">
                  <c:v>614.1</c:v>
                </c:pt>
                <c:pt idx="7708">
                  <c:v>622.48</c:v>
                </c:pt>
                <c:pt idx="7709">
                  <c:v>656.28</c:v>
                </c:pt>
                <c:pt idx="7710">
                  <c:v>690.21</c:v>
                </c:pt>
                <c:pt idx="7711">
                  <c:v>833.4</c:v>
                </c:pt>
                <c:pt idx="7712">
                  <c:v>964.48</c:v>
                </c:pt>
                <c:pt idx="7713">
                  <c:v>1038.24</c:v>
                </c:pt>
                <c:pt idx="7714">
                  <c:v>1071.1600000000001</c:v>
                </c:pt>
                <c:pt idx="7715">
                  <c:v>1077.82</c:v>
                </c:pt>
                <c:pt idx="7716">
                  <c:v>1079.01</c:v>
                </c:pt>
                <c:pt idx="7717">
                  <c:v>1062.0999999999999</c:v>
                </c:pt>
                <c:pt idx="7718">
                  <c:v>1070.51</c:v>
                </c:pt>
                <c:pt idx="7719">
                  <c:v>1030.6199999999999</c:v>
                </c:pt>
                <c:pt idx="7720">
                  <c:v>950.72</c:v>
                </c:pt>
                <c:pt idx="7721">
                  <c:v>927.11</c:v>
                </c:pt>
                <c:pt idx="7722">
                  <c:v>946.8</c:v>
                </c:pt>
                <c:pt idx="7723">
                  <c:v>907.01</c:v>
                </c:pt>
                <c:pt idx="7724">
                  <c:v>866</c:v>
                </c:pt>
                <c:pt idx="7725">
                  <c:v>803.47</c:v>
                </c:pt>
                <c:pt idx="7726">
                  <c:v>752.37</c:v>
                </c:pt>
                <c:pt idx="7727">
                  <c:v>708.47</c:v>
                </c:pt>
                <c:pt idx="7728">
                  <c:v>675.38</c:v>
                </c:pt>
                <c:pt idx="7729">
                  <c:v>648.26</c:v>
                </c:pt>
                <c:pt idx="7730">
                  <c:v>632.63</c:v>
                </c:pt>
                <c:pt idx="7731">
                  <c:v>615.24</c:v>
                </c:pt>
                <c:pt idx="7732">
                  <c:v>611.98</c:v>
                </c:pt>
                <c:pt idx="7733">
                  <c:v>627.79</c:v>
                </c:pt>
                <c:pt idx="7734">
                  <c:v>636.37</c:v>
                </c:pt>
                <c:pt idx="7735">
                  <c:v>741.9</c:v>
                </c:pt>
                <c:pt idx="7736">
                  <c:v>834.65</c:v>
                </c:pt>
                <c:pt idx="7737">
                  <c:v>920.62</c:v>
                </c:pt>
                <c:pt idx="7738">
                  <c:v>959.17</c:v>
                </c:pt>
                <c:pt idx="7739">
                  <c:v>947.72</c:v>
                </c:pt>
                <c:pt idx="7740">
                  <c:v>920.67</c:v>
                </c:pt>
                <c:pt idx="7741">
                  <c:v>898.39</c:v>
                </c:pt>
                <c:pt idx="7742">
                  <c:v>877.04</c:v>
                </c:pt>
                <c:pt idx="7743">
                  <c:v>843.47</c:v>
                </c:pt>
                <c:pt idx="7744">
                  <c:v>832.78</c:v>
                </c:pt>
                <c:pt idx="7745">
                  <c:v>851</c:v>
                </c:pt>
                <c:pt idx="7746">
                  <c:v>889.59</c:v>
                </c:pt>
                <c:pt idx="7747">
                  <c:v>869.89</c:v>
                </c:pt>
                <c:pt idx="7748">
                  <c:v>831.02</c:v>
                </c:pt>
                <c:pt idx="7749">
                  <c:v>786.52</c:v>
                </c:pt>
                <c:pt idx="7750">
                  <c:v>748.99</c:v>
                </c:pt>
                <c:pt idx="7751">
                  <c:v>706.41</c:v>
                </c:pt>
                <c:pt idx="7752">
                  <c:v>668.62</c:v>
                </c:pt>
                <c:pt idx="7753">
                  <c:v>648.87</c:v>
                </c:pt>
                <c:pt idx="7754">
                  <c:v>635.94000000000005</c:v>
                </c:pt>
                <c:pt idx="7755">
                  <c:v>626.76</c:v>
                </c:pt>
                <c:pt idx="7756">
                  <c:v>608.24</c:v>
                </c:pt>
                <c:pt idx="7757">
                  <c:v>611.61</c:v>
                </c:pt>
                <c:pt idx="7758">
                  <c:v>591.32000000000005</c:v>
                </c:pt>
                <c:pt idx="7759">
                  <c:v>631.79999999999995</c:v>
                </c:pt>
                <c:pt idx="7760">
                  <c:v>682.23</c:v>
                </c:pt>
                <c:pt idx="7761">
                  <c:v>728.53</c:v>
                </c:pt>
                <c:pt idx="7762">
                  <c:v>764.71</c:v>
                </c:pt>
                <c:pt idx="7763">
                  <c:v>788.46</c:v>
                </c:pt>
                <c:pt idx="7764">
                  <c:v>792.72</c:v>
                </c:pt>
                <c:pt idx="7765">
                  <c:v>780.83</c:v>
                </c:pt>
                <c:pt idx="7766">
                  <c:v>761.43</c:v>
                </c:pt>
                <c:pt idx="7767">
                  <c:v>746.37</c:v>
                </c:pt>
                <c:pt idx="7768">
                  <c:v>744.3</c:v>
                </c:pt>
                <c:pt idx="7769">
                  <c:v>798.66</c:v>
                </c:pt>
                <c:pt idx="7770">
                  <c:v>847.35</c:v>
                </c:pt>
                <c:pt idx="7771">
                  <c:v>835.83</c:v>
                </c:pt>
                <c:pt idx="7772">
                  <c:v>786.79</c:v>
                </c:pt>
                <c:pt idx="7773">
                  <c:v>755.36</c:v>
                </c:pt>
                <c:pt idx="7774">
                  <c:v>707.06</c:v>
                </c:pt>
                <c:pt idx="7775">
                  <c:v>669.72</c:v>
                </c:pt>
                <c:pt idx="7776">
                  <c:v>629.89</c:v>
                </c:pt>
                <c:pt idx="7777">
                  <c:v>612.01</c:v>
                </c:pt>
                <c:pt idx="7778">
                  <c:v>596.83000000000004</c:v>
                </c:pt>
                <c:pt idx="7779">
                  <c:v>595.22</c:v>
                </c:pt>
                <c:pt idx="7780">
                  <c:v>611.87</c:v>
                </c:pt>
                <c:pt idx="7781">
                  <c:v>659.08</c:v>
                </c:pt>
                <c:pt idx="7782">
                  <c:v>687.27</c:v>
                </c:pt>
                <c:pt idx="7783">
                  <c:v>832.2</c:v>
                </c:pt>
                <c:pt idx="7784">
                  <c:v>968.25</c:v>
                </c:pt>
                <c:pt idx="7785">
                  <c:v>1042.26</c:v>
                </c:pt>
                <c:pt idx="7786">
                  <c:v>1076.93</c:v>
                </c:pt>
                <c:pt idx="7787">
                  <c:v>1072.44</c:v>
                </c:pt>
                <c:pt idx="7788">
                  <c:v>1074.6400000000001</c:v>
                </c:pt>
                <c:pt idx="7789">
                  <c:v>1085.94</c:v>
                </c:pt>
                <c:pt idx="7790">
                  <c:v>1065.23</c:v>
                </c:pt>
                <c:pt idx="7791">
                  <c:v>1020.49</c:v>
                </c:pt>
                <c:pt idx="7792">
                  <c:v>965.15</c:v>
                </c:pt>
                <c:pt idx="7793">
                  <c:v>940.59</c:v>
                </c:pt>
                <c:pt idx="7794">
                  <c:v>943.12</c:v>
                </c:pt>
                <c:pt idx="7795">
                  <c:v>902.56</c:v>
                </c:pt>
                <c:pt idx="7796">
                  <c:v>864.06</c:v>
                </c:pt>
                <c:pt idx="7797">
                  <c:v>811.56</c:v>
                </c:pt>
                <c:pt idx="7798">
                  <c:v>749.13</c:v>
                </c:pt>
                <c:pt idx="7799">
                  <c:v>695.15</c:v>
                </c:pt>
                <c:pt idx="7800">
                  <c:v>666.3</c:v>
                </c:pt>
                <c:pt idx="7801">
                  <c:v>646.9</c:v>
                </c:pt>
                <c:pt idx="7802">
                  <c:v>628.86</c:v>
                </c:pt>
                <c:pt idx="7803">
                  <c:v>620.1</c:v>
                </c:pt>
                <c:pt idx="7804">
                  <c:v>639.59</c:v>
                </c:pt>
                <c:pt idx="7805">
                  <c:v>674.54</c:v>
                </c:pt>
                <c:pt idx="7806">
                  <c:v>693.45</c:v>
                </c:pt>
                <c:pt idx="7807">
                  <c:v>851.74</c:v>
                </c:pt>
                <c:pt idx="7808">
                  <c:v>995.87</c:v>
                </c:pt>
                <c:pt idx="7809">
                  <c:v>1073.1300000000001</c:v>
                </c:pt>
                <c:pt idx="7810">
                  <c:v>1105.53</c:v>
                </c:pt>
                <c:pt idx="7811">
                  <c:v>1112.02</c:v>
                </c:pt>
                <c:pt idx="7812">
                  <c:v>1104.32</c:v>
                </c:pt>
                <c:pt idx="7813">
                  <c:v>1090.97</c:v>
                </c:pt>
                <c:pt idx="7814">
                  <c:v>1064.18</c:v>
                </c:pt>
                <c:pt idx="7815">
                  <c:v>1025.2</c:v>
                </c:pt>
                <c:pt idx="7816">
                  <c:v>973.61</c:v>
                </c:pt>
                <c:pt idx="7817">
                  <c:v>943.65</c:v>
                </c:pt>
                <c:pt idx="7818">
                  <c:v>945.8</c:v>
                </c:pt>
                <c:pt idx="7819">
                  <c:v>904.01</c:v>
                </c:pt>
                <c:pt idx="7820">
                  <c:v>847.91</c:v>
                </c:pt>
                <c:pt idx="7821">
                  <c:v>793.75</c:v>
                </c:pt>
                <c:pt idx="7822">
                  <c:v>738.08</c:v>
                </c:pt>
                <c:pt idx="7823">
                  <c:v>698.47</c:v>
                </c:pt>
                <c:pt idx="7824">
                  <c:v>660.34</c:v>
                </c:pt>
                <c:pt idx="7825">
                  <c:v>637.5</c:v>
                </c:pt>
                <c:pt idx="7826">
                  <c:v>627.54999999999995</c:v>
                </c:pt>
                <c:pt idx="7827">
                  <c:v>615.36</c:v>
                </c:pt>
                <c:pt idx="7828">
                  <c:v>631.37</c:v>
                </c:pt>
                <c:pt idx="7829">
                  <c:v>675.69</c:v>
                </c:pt>
                <c:pt idx="7830">
                  <c:v>697.22</c:v>
                </c:pt>
                <c:pt idx="7831">
                  <c:v>829.61</c:v>
                </c:pt>
                <c:pt idx="7832">
                  <c:v>943.99</c:v>
                </c:pt>
                <c:pt idx="7833">
                  <c:v>1008.74</c:v>
                </c:pt>
                <c:pt idx="7834">
                  <c:v>1060.27</c:v>
                </c:pt>
                <c:pt idx="7835">
                  <c:v>1061.43</c:v>
                </c:pt>
                <c:pt idx="7836">
                  <c:v>1077.71</c:v>
                </c:pt>
                <c:pt idx="7837">
                  <c:v>1093.9100000000001</c:v>
                </c:pt>
                <c:pt idx="7838">
                  <c:v>1068.8900000000001</c:v>
                </c:pt>
                <c:pt idx="7839">
                  <c:v>1027.26</c:v>
                </c:pt>
                <c:pt idx="7840">
                  <c:v>961.48</c:v>
                </c:pt>
                <c:pt idx="7841">
                  <c:v>938.06</c:v>
                </c:pt>
                <c:pt idx="7842">
                  <c:v>948.85</c:v>
                </c:pt>
                <c:pt idx="7843">
                  <c:v>910.66</c:v>
                </c:pt>
                <c:pt idx="7844">
                  <c:v>861.24</c:v>
                </c:pt>
                <c:pt idx="7845">
                  <c:v>808.33</c:v>
                </c:pt>
                <c:pt idx="7846">
                  <c:v>749.22</c:v>
                </c:pt>
                <c:pt idx="7847">
                  <c:v>696.71</c:v>
                </c:pt>
                <c:pt idx="7848">
                  <c:v>655.12</c:v>
                </c:pt>
                <c:pt idx="7849">
                  <c:v>637.04</c:v>
                </c:pt>
                <c:pt idx="7850">
                  <c:v>624.23</c:v>
                </c:pt>
                <c:pt idx="7851">
                  <c:v>617.27</c:v>
                </c:pt>
                <c:pt idx="7852">
                  <c:v>627.89</c:v>
                </c:pt>
                <c:pt idx="7853">
                  <c:v>667.03</c:v>
                </c:pt>
                <c:pt idx="7854">
                  <c:v>683.54</c:v>
                </c:pt>
                <c:pt idx="7855">
                  <c:v>812.3</c:v>
                </c:pt>
                <c:pt idx="7856">
                  <c:v>955.47</c:v>
                </c:pt>
                <c:pt idx="7857">
                  <c:v>1041.31</c:v>
                </c:pt>
                <c:pt idx="7858">
                  <c:v>1090.1600000000001</c:v>
                </c:pt>
                <c:pt idx="7859">
                  <c:v>1090.73</c:v>
                </c:pt>
                <c:pt idx="7860">
                  <c:v>1107.42</c:v>
                </c:pt>
                <c:pt idx="7861">
                  <c:v>1125.04</c:v>
                </c:pt>
                <c:pt idx="7862">
                  <c:v>1115.22</c:v>
                </c:pt>
                <c:pt idx="7863">
                  <c:v>1068.28</c:v>
                </c:pt>
                <c:pt idx="7864">
                  <c:v>1001.03</c:v>
                </c:pt>
                <c:pt idx="7865">
                  <c:v>964.59</c:v>
                </c:pt>
                <c:pt idx="7866">
                  <c:v>982.43</c:v>
                </c:pt>
                <c:pt idx="7867">
                  <c:v>929.16</c:v>
                </c:pt>
                <c:pt idx="7868">
                  <c:v>886.55</c:v>
                </c:pt>
                <c:pt idx="7869">
                  <c:v>828.95</c:v>
                </c:pt>
                <c:pt idx="7870">
                  <c:v>772.85</c:v>
                </c:pt>
                <c:pt idx="7871">
                  <c:v>725.55</c:v>
                </c:pt>
                <c:pt idx="7872">
                  <c:v>684.24</c:v>
                </c:pt>
                <c:pt idx="7873">
                  <c:v>662.78</c:v>
                </c:pt>
                <c:pt idx="7874">
                  <c:v>642.4</c:v>
                </c:pt>
                <c:pt idx="7875">
                  <c:v>637.32000000000005</c:v>
                </c:pt>
                <c:pt idx="7876">
                  <c:v>646.37</c:v>
                </c:pt>
                <c:pt idx="7877">
                  <c:v>671.04</c:v>
                </c:pt>
                <c:pt idx="7878">
                  <c:v>689.67</c:v>
                </c:pt>
                <c:pt idx="7879">
                  <c:v>855.33</c:v>
                </c:pt>
                <c:pt idx="7880">
                  <c:v>983</c:v>
                </c:pt>
                <c:pt idx="7881">
                  <c:v>1073.6400000000001</c:v>
                </c:pt>
                <c:pt idx="7882">
                  <c:v>1111.32</c:v>
                </c:pt>
                <c:pt idx="7883">
                  <c:v>1097.8800000000001</c:v>
                </c:pt>
                <c:pt idx="7884">
                  <c:v>1117.5899999999999</c:v>
                </c:pt>
                <c:pt idx="7885">
                  <c:v>1128.42</c:v>
                </c:pt>
                <c:pt idx="7886">
                  <c:v>1129.6500000000001</c:v>
                </c:pt>
                <c:pt idx="7887">
                  <c:v>1056.75</c:v>
                </c:pt>
                <c:pt idx="7888">
                  <c:v>982.56</c:v>
                </c:pt>
                <c:pt idx="7889">
                  <c:v>942.1</c:v>
                </c:pt>
                <c:pt idx="7890">
                  <c:v>969.82</c:v>
                </c:pt>
                <c:pt idx="7891">
                  <c:v>927.17</c:v>
                </c:pt>
                <c:pt idx="7892">
                  <c:v>890.11</c:v>
                </c:pt>
                <c:pt idx="7893">
                  <c:v>834.94</c:v>
                </c:pt>
                <c:pt idx="7894">
                  <c:v>778.24</c:v>
                </c:pt>
                <c:pt idx="7895">
                  <c:v>738.48</c:v>
                </c:pt>
                <c:pt idx="7896">
                  <c:v>694.59</c:v>
                </c:pt>
                <c:pt idx="7897">
                  <c:v>675.07</c:v>
                </c:pt>
                <c:pt idx="7898">
                  <c:v>651.55999999999995</c:v>
                </c:pt>
                <c:pt idx="7899">
                  <c:v>640.70000000000005</c:v>
                </c:pt>
                <c:pt idx="7900">
                  <c:v>639.54</c:v>
                </c:pt>
                <c:pt idx="7901">
                  <c:v>647.5</c:v>
                </c:pt>
                <c:pt idx="7902">
                  <c:v>653.72</c:v>
                </c:pt>
                <c:pt idx="7903">
                  <c:v>741.97</c:v>
                </c:pt>
                <c:pt idx="7904">
                  <c:v>850.78</c:v>
                </c:pt>
                <c:pt idx="7905">
                  <c:v>922.88</c:v>
                </c:pt>
                <c:pt idx="7906">
                  <c:v>946</c:v>
                </c:pt>
                <c:pt idx="7907">
                  <c:v>931.62</c:v>
                </c:pt>
                <c:pt idx="7908">
                  <c:v>905.27</c:v>
                </c:pt>
                <c:pt idx="7909">
                  <c:v>879.87</c:v>
                </c:pt>
                <c:pt idx="7910">
                  <c:v>840.66</c:v>
                </c:pt>
                <c:pt idx="7911">
                  <c:v>824.25</c:v>
                </c:pt>
                <c:pt idx="7912">
                  <c:v>805.42</c:v>
                </c:pt>
                <c:pt idx="7913">
                  <c:v>839.43</c:v>
                </c:pt>
                <c:pt idx="7914">
                  <c:v>888.03</c:v>
                </c:pt>
                <c:pt idx="7915">
                  <c:v>873.85</c:v>
                </c:pt>
                <c:pt idx="7916">
                  <c:v>835.76</c:v>
                </c:pt>
                <c:pt idx="7917">
                  <c:v>785.32</c:v>
                </c:pt>
                <c:pt idx="7918">
                  <c:v>749.33</c:v>
                </c:pt>
                <c:pt idx="7919">
                  <c:v>701.14</c:v>
                </c:pt>
                <c:pt idx="7920">
                  <c:v>669.97</c:v>
                </c:pt>
                <c:pt idx="7921">
                  <c:v>649.82000000000005</c:v>
                </c:pt>
                <c:pt idx="7922">
                  <c:v>630.35</c:v>
                </c:pt>
                <c:pt idx="7923">
                  <c:v>616.04</c:v>
                </c:pt>
                <c:pt idx="7924">
                  <c:v>612.29999999999995</c:v>
                </c:pt>
                <c:pt idx="7925">
                  <c:v>609.75</c:v>
                </c:pt>
                <c:pt idx="7926">
                  <c:v>590.86</c:v>
                </c:pt>
                <c:pt idx="7927">
                  <c:v>619.80999999999995</c:v>
                </c:pt>
                <c:pt idx="7928">
                  <c:v>654.16999999999996</c:v>
                </c:pt>
                <c:pt idx="7929">
                  <c:v>688.46</c:v>
                </c:pt>
                <c:pt idx="7930">
                  <c:v>718.78</c:v>
                </c:pt>
                <c:pt idx="7931">
                  <c:v>725.59</c:v>
                </c:pt>
                <c:pt idx="7932">
                  <c:v>730.67</c:v>
                </c:pt>
                <c:pt idx="7933">
                  <c:v>736.86</c:v>
                </c:pt>
                <c:pt idx="7934">
                  <c:v>724.81</c:v>
                </c:pt>
                <c:pt idx="7935">
                  <c:v>713.22</c:v>
                </c:pt>
                <c:pt idx="7936">
                  <c:v>710.12</c:v>
                </c:pt>
                <c:pt idx="7937">
                  <c:v>743.99</c:v>
                </c:pt>
                <c:pt idx="7938">
                  <c:v>798.92</c:v>
                </c:pt>
                <c:pt idx="7939">
                  <c:v>784.88</c:v>
                </c:pt>
                <c:pt idx="7940">
                  <c:v>770.22</c:v>
                </c:pt>
                <c:pt idx="7941">
                  <c:v>739.15</c:v>
                </c:pt>
                <c:pt idx="7942">
                  <c:v>701.92</c:v>
                </c:pt>
                <c:pt idx="7943">
                  <c:v>663.04</c:v>
                </c:pt>
                <c:pt idx="7944">
                  <c:v>633.45000000000005</c:v>
                </c:pt>
                <c:pt idx="7945">
                  <c:v>623.55999999999995</c:v>
                </c:pt>
                <c:pt idx="7946">
                  <c:v>605.9</c:v>
                </c:pt>
                <c:pt idx="7947">
                  <c:v>596.92999999999995</c:v>
                </c:pt>
                <c:pt idx="7948">
                  <c:v>590.92999999999995</c:v>
                </c:pt>
                <c:pt idx="7949">
                  <c:v>600.52</c:v>
                </c:pt>
                <c:pt idx="7950">
                  <c:v>593.66999999999996</c:v>
                </c:pt>
                <c:pt idx="7951">
                  <c:v>649.62</c:v>
                </c:pt>
                <c:pt idx="7952">
                  <c:v>713.14</c:v>
                </c:pt>
                <c:pt idx="7953">
                  <c:v>753.22</c:v>
                </c:pt>
                <c:pt idx="7954">
                  <c:v>798.07</c:v>
                </c:pt>
                <c:pt idx="7955">
                  <c:v>801.46</c:v>
                </c:pt>
                <c:pt idx="7956">
                  <c:v>802.63</c:v>
                </c:pt>
                <c:pt idx="7957">
                  <c:v>785.88</c:v>
                </c:pt>
                <c:pt idx="7958">
                  <c:v>775.5</c:v>
                </c:pt>
                <c:pt idx="7959">
                  <c:v>762.28</c:v>
                </c:pt>
                <c:pt idx="7960">
                  <c:v>750.89</c:v>
                </c:pt>
                <c:pt idx="7961">
                  <c:v>788.11</c:v>
                </c:pt>
                <c:pt idx="7962">
                  <c:v>834.59</c:v>
                </c:pt>
                <c:pt idx="7963">
                  <c:v>821.11</c:v>
                </c:pt>
                <c:pt idx="7964">
                  <c:v>783.93</c:v>
                </c:pt>
                <c:pt idx="7965">
                  <c:v>755.2</c:v>
                </c:pt>
                <c:pt idx="7966">
                  <c:v>705.63</c:v>
                </c:pt>
                <c:pt idx="7967">
                  <c:v>659.85</c:v>
                </c:pt>
                <c:pt idx="7968">
                  <c:v>628.24</c:v>
                </c:pt>
                <c:pt idx="7969">
                  <c:v>609.59</c:v>
                </c:pt>
                <c:pt idx="7970">
                  <c:v>600.92999999999995</c:v>
                </c:pt>
                <c:pt idx="7971">
                  <c:v>575.24</c:v>
                </c:pt>
                <c:pt idx="7972">
                  <c:v>600.07000000000005</c:v>
                </c:pt>
                <c:pt idx="7973">
                  <c:v>638.89</c:v>
                </c:pt>
                <c:pt idx="7974">
                  <c:v>677.59</c:v>
                </c:pt>
                <c:pt idx="7975">
                  <c:v>811.68</c:v>
                </c:pt>
                <c:pt idx="7976">
                  <c:v>926.64</c:v>
                </c:pt>
                <c:pt idx="7977">
                  <c:v>997.12</c:v>
                </c:pt>
                <c:pt idx="7978">
                  <c:v>1036.3900000000001</c:v>
                </c:pt>
                <c:pt idx="7979">
                  <c:v>1024.05</c:v>
                </c:pt>
                <c:pt idx="7980">
                  <c:v>1014.35</c:v>
                </c:pt>
                <c:pt idx="7981">
                  <c:v>1026.6400000000001</c:v>
                </c:pt>
                <c:pt idx="7982">
                  <c:v>1020.92</c:v>
                </c:pt>
                <c:pt idx="7983">
                  <c:v>985.6</c:v>
                </c:pt>
                <c:pt idx="7984">
                  <c:v>932.63</c:v>
                </c:pt>
                <c:pt idx="7985">
                  <c:v>914.55</c:v>
                </c:pt>
                <c:pt idx="7986">
                  <c:v>931.21</c:v>
                </c:pt>
                <c:pt idx="7987">
                  <c:v>908.13</c:v>
                </c:pt>
                <c:pt idx="7988">
                  <c:v>854.37</c:v>
                </c:pt>
                <c:pt idx="7989">
                  <c:v>811.99</c:v>
                </c:pt>
                <c:pt idx="7990">
                  <c:v>761.46</c:v>
                </c:pt>
                <c:pt idx="7991">
                  <c:v>703.33</c:v>
                </c:pt>
                <c:pt idx="7992">
                  <c:v>659.21</c:v>
                </c:pt>
                <c:pt idx="7993">
                  <c:v>635.82000000000005</c:v>
                </c:pt>
                <c:pt idx="7994">
                  <c:v>621.79999999999995</c:v>
                </c:pt>
                <c:pt idx="7995">
                  <c:v>614.47</c:v>
                </c:pt>
                <c:pt idx="7996">
                  <c:v>620.66999999999996</c:v>
                </c:pt>
                <c:pt idx="7997">
                  <c:v>654.75</c:v>
                </c:pt>
                <c:pt idx="7998">
                  <c:v>683.17</c:v>
                </c:pt>
                <c:pt idx="7999">
                  <c:v>822.96</c:v>
                </c:pt>
                <c:pt idx="8000">
                  <c:v>956.8</c:v>
                </c:pt>
                <c:pt idx="8001">
                  <c:v>1045.1600000000001</c:v>
                </c:pt>
                <c:pt idx="8002">
                  <c:v>1069.82</c:v>
                </c:pt>
                <c:pt idx="8003">
                  <c:v>1072.67</c:v>
                </c:pt>
                <c:pt idx="8004">
                  <c:v>1079.47</c:v>
                </c:pt>
                <c:pt idx="8005">
                  <c:v>1071.8399999999999</c:v>
                </c:pt>
                <c:pt idx="8006">
                  <c:v>1048.33</c:v>
                </c:pt>
                <c:pt idx="8007">
                  <c:v>1005.1</c:v>
                </c:pt>
                <c:pt idx="8008">
                  <c:v>945.51</c:v>
                </c:pt>
                <c:pt idx="8009">
                  <c:v>913.22</c:v>
                </c:pt>
                <c:pt idx="8010">
                  <c:v>916.45</c:v>
                </c:pt>
                <c:pt idx="8011">
                  <c:v>905.61</c:v>
                </c:pt>
                <c:pt idx="8012">
                  <c:v>868.66</c:v>
                </c:pt>
                <c:pt idx="8013">
                  <c:v>796.05</c:v>
                </c:pt>
                <c:pt idx="8014">
                  <c:v>743.73</c:v>
                </c:pt>
                <c:pt idx="8015">
                  <c:v>686.38</c:v>
                </c:pt>
                <c:pt idx="8016">
                  <c:v>655.42</c:v>
                </c:pt>
                <c:pt idx="8017">
                  <c:v>636.76</c:v>
                </c:pt>
                <c:pt idx="8018">
                  <c:v>614.08000000000004</c:v>
                </c:pt>
                <c:pt idx="8019">
                  <c:v>610.07000000000005</c:v>
                </c:pt>
                <c:pt idx="8020">
                  <c:v>621.71</c:v>
                </c:pt>
                <c:pt idx="8021">
                  <c:v>659.35</c:v>
                </c:pt>
                <c:pt idx="8022">
                  <c:v>683.72</c:v>
                </c:pt>
                <c:pt idx="8023">
                  <c:v>818.97</c:v>
                </c:pt>
                <c:pt idx="8024">
                  <c:v>941.09</c:v>
                </c:pt>
                <c:pt idx="8025">
                  <c:v>1025.83</c:v>
                </c:pt>
                <c:pt idx="8026">
                  <c:v>1052.55</c:v>
                </c:pt>
                <c:pt idx="8027">
                  <c:v>1022.84</c:v>
                </c:pt>
                <c:pt idx="8028">
                  <c:v>993.46</c:v>
                </c:pt>
                <c:pt idx="8029">
                  <c:v>981.4</c:v>
                </c:pt>
                <c:pt idx="8030">
                  <c:v>975.53</c:v>
                </c:pt>
                <c:pt idx="8031">
                  <c:v>965.41</c:v>
                </c:pt>
                <c:pt idx="8032">
                  <c:v>930.31</c:v>
                </c:pt>
                <c:pt idx="8033">
                  <c:v>911.45</c:v>
                </c:pt>
                <c:pt idx="8034">
                  <c:v>918.22</c:v>
                </c:pt>
                <c:pt idx="8035">
                  <c:v>873.33</c:v>
                </c:pt>
                <c:pt idx="8036">
                  <c:v>846.17</c:v>
                </c:pt>
                <c:pt idx="8037">
                  <c:v>781.7</c:v>
                </c:pt>
                <c:pt idx="8038">
                  <c:v>724.83</c:v>
                </c:pt>
                <c:pt idx="8039">
                  <c:v>679.18</c:v>
                </c:pt>
                <c:pt idx="8040">
                  <c:v>639.26</c:v>
                </c:pt>
                <c:pt idx="8041">
                  <c:v>618</c:v>
                </c:pt>
                <c:pt idx="8042">
                  <c:v>608.58000000000004</c:v>
                </c:pt>
                <c:pt idx="8043">
                  <c:v>595.35</c:v>
                </c:pt>
                <c:pt idx="8044">
                  <c:v>602.33000000000004</c:v>
                </c:pt>
                <c:pt idx="8045">
                  <c:v>641.24</c:v>
                </c:pt>
                <c:pt idx="8046">
                  <c:v>671</c:v>
                </c:pt>
                <c:pt idx="8047">
                  <c:v>796.89</c:v>
                </c:pt>
                <c:pt idx="8048">
                  <c:v>921.46</c:v>
                </c:pt>
                <c:pt idx="8049">
                  <c:v>981.03</c:v>
                </c:pt>
                <c:pt idx="8050">
                  <c:v>1014.36</c:v>
                </c:pt>
                <c:pt idx="8051">
                  <c:v>1020.74</c:v>
                </c:pt>
                <c:pt idx="8052">
                  <c:v>1026.49</c:v>
                </c:pt>
                <c:pt idx="8053">
                  <c:v>978.69</c:v>
                </c:pt>
                <c:pt idx="8054">
                  <c:v>989.54</c:v>
                </c:pt>
                <c:pt idx="8055">
                  <c:v>963.79</c:v>
                </c:pt>
                <c:pt idx="8056">
                  <c:v>903.39</c:v>
                </c:pt>
                <c:pt idx="8057">
                  <c:v>877.93</c:v>
                </c:pt>
                <c:pt idx="8058">
                  <c:v>910.13</c:v>
                </c:pt>
                <c:pt idx="8059">
                  <c:v>882.88</c:v>
                </c:pt>
                <c:pt idx="8060">
                  <c:v>844.71</c:v>
                </c:pt>
                <c:pt idx="8061">
                  <c:v>786.67</c:v>
                </c:pt>
                <c:pt idx="8062">
                  <c:v>719.57</c:v>
                </c:pt>
                <c:pt idx="8063">
                  <c:v>674.82</c:v>
                </c:pt>
                <c:pt idx="8064">
                  <c:v>637.99</c:v>
                </c:pt>
                <c:pt idx="8065">
                  <c:v>607.58000000000004</c:v>
                </c:pt>
                <c:pt idx="8066">
                  <c:v>589.28</c:v>
                </c:pt>
                <c:pt idx="8067">
                  <c:v>584.44000000000005</c:v>
                </c:pt>
                <c:pt idx="8068">
                  <c:v>585.16999999999996</c:v>
                </c:pt>
                <c:pt idx="8069">
                  <c:v>586.96</c:v>
                </c:pt>
                <c:pt idx="8070">
                  <c:v>598.32000000000005</c:v>
                </c:pt>
                <c:pt idx="8071">
                  <c:v>694.32</c:v>
                </c:pt>
                <c:pt idx="8072">
                  <c:v>816.42</c:v>
                </c:pt>
                <c:pt idx="8073">
                  <c:v>884.81</c:v>
                </c:pt>
                <c:pt idx="8074">
                  <c:v>928.48</c:v>
                </c:pt>
                <c:pt idx="8075">
                  <c:v>918.63</c:v>
                </c:pt>
                <c:pt idx="8076">
                  <c:v>899.94</c:v>
                </c:pt>
                <c:pt idx="8077">
                  <c:v>875.11</c:v>
                </c:pt>
                <c:pt idx="8078">
                  <c:v>858.67</c:v>
                </c:pt>
                <c:pt idx="8079">
                  <c:v>843.84</c:v>
                </c:pt>
                <c:pt idx="8080">
                  <c:v>823.05</c:v>
                </c:pt>
                <c:pt idx="8081">
                  <c:v>832.11</c:v>
                </c:pt>
                <c:pt idx="8082">
                  <c:v>898.14</c:v>
                </c:pt>
                <c:pt idx="8083">
                  <c:v>887.94</c:v>
                </c:pt>
                <c:pt idx="8084">
                  <c:v>854.76</c:v>
                </c:pt>
                <c:pt idx="8085">
                  <c:v>808.7</c:v>
                </c:pt>
                <c:pt idx="8086">
                  <c:v>758.02</c:v>
                </c:pt>
                <c:pt idx="8087">
                  <c:v>713.22</c:v>
                </c:pt>
                <c:pt idx="8088">
                  <c:v>659.59</c:v>
                </c:pt>
                <c:pt idx="8089">
                  <c:v>633.66999999999996</c:v>
                </c:pt>
                <c:pt idx="8090">
                  <c:v>620.22</c:v>
                </c:pt>
                <c:pt idx="8091">
                  <c:v>599.29</c:v>
                </c:pt>
                <c:pt idx="8092">
                  <c:v>598.5</c:v>
                </c:pt>
                <c:pt idx="8093">
                  <c:v>584.46</c:v>
                </c:pt>
                <c:pt idx="8094">
                  <c:v>569.59</c:v>
                </c:pt>
                <c:pt idx="8095">
                  <c:v>628.52</c:v>
                </c:pt>
                <c:pt idx="8096">
                  <c:v>675.11</c:v>
                </c:pt>
                <c:pt idx="8097">
                  <c:v>740.58</c:v>
                </c:pt>
                <c:pt idx="8098">
                  <c:v>780</c:v>
                </c:pt>
                <c:pt idx="8099">
                  <c:v>793.88</c:v>
                </c:pt>
                <c:pt idx="8100">
                  <c:v>797.57</c:v>
                </c:pt>
                <c:pt idx="8101">
                  <c:v>788.42</c:v>
                </c:pt>
                <c:pt idx="8102">
                  <c:v>774.58</c:v>
                </c:pt>
                <c:pt idx="8103">
                  <c:v>760.34</c:v>
                </c:pt>
                <c:pt idx="8104">
                  <c:v>748.98</c:v>
                </c:pt>
                <c:pt idx="8105">
                  <c:v>770.26</c:v>
                </c:pt>
                <c:pt idx="8106">
                  <c:v>850.61</c:v>
                </c:pt>
                <c:pt idx="8107">
                  <c:v>850.46</c:v>
                </c:pt>
                <c:pt idx="8108">
                  <c:v>832.05</c:v>
                </c:pt>
                <c:pt idx="8109">
                  <c:v>792.98</c:v>
                </c:pt>
                <c:pt idx="8110">
                  <c:v>744.01</c:v>
                </c:pt>
                <c:pt idx="8111">
                  <c:v>683.7</c:v>
                </c:pt>
                <c:pt idx="8112">
                  <c:v>650.03</c:v>
                </c:pt>
                <c:pt idx="8113">
                  <c:v>624.59</c:v>
                </c:pt>
                <c:pt idx="8114">
                  <c:v>611.99</c:v>
                </c:pt>
                <c:pt idx="8115">
                  <c:v>599.15</c:v>
                </c:pt>
                <c:pt idx="8116">
                  <c:v>613.33000000000004</c:v>
                </c:pt>
                <c:pt idx="8117">
                  <c:v>653.04999999999995</c:v>
                </c:pt>
                <c:pt idx="8118">
                  <c:v>678.94</c:v>
                </c:pt>
                <c:pt idx="8119">
                  <c:v>833.31</c:v>
                </c:pt>
                <c:pt idx="8120">
                  <c:v>942.09</c:v>
                </c:pt>
                <c:pt idx="8121">
                  <c:v>1013.28</c:v>
                </c:pt>
                <c:pt idx="8122">
                  <c:v>1044.8399999999999</c:v>
                </c:pt>
                <c:pt idx="8123">
                  <c:v>1040.28</c:v>
                </c:pt>
                <c:pt idx="8124">
                  <c:v>1043.44</c:v>
                </c:pt>
                <c:pt idx="8125">
                  <c:v>1058.5</c:v>
                </c:pt>
                <c:pt idx="8126">
                  <c:v>1062.83</c:v>
                </c:pt>
                <c:pt idx="8127">
                  <c:v>1024.57</c:v>
                </c:pt>
                <c:pt idx="8128">
                  <c:v>945.06</c:v>
                </c:pt>
                <c:pt idx="8129">
                  <c:v>897.61</c:v>
                </c:pt>
                <c:pt idx="8130">
                  <c:v>949.54</c:v>
                </c:pt>
                <c:pt idx="8131">
                  <c:v>920.11</c:v>
                </c:pt>
                <c:pt idx="8132">
                  <c:v>882</c:v>
                </c:pt>
                <c:pt idx="8133">
                  <c:v>829.95</c:v>
                </c:pt>
                <c:pt idx="8134">
                  <c:v>760.54</c:v>
                </c:pt>
                <c:pt idx="8135">
                  <c:v>703.2</c:v>
                </c:pt>
                <c:pt idx="8136">
                  <c:v>673.46</c:v>
                </c:pt>
                <c:pt idx="8137">
                  <c:v>643.07000000000005</c:v>
                </c:pt>
                <c:pt idx="8138">
                  <c:v>626.54</c:v>
                </c:pt>
                <c:pt idx="8139">
                  <c:v>619.41</c:v>
                </c:pt>
                <c:pt idx="8140">
                  <c:v>631.14</c:v>
                </c:pt>
                <c:pt idx="8141">
                  <c:v>665.18</c:v>
                </c:pt>
                <c:pt idx="8142">
                  <c:v>698.65</c:v>
                </c:pt>
                <c:pt idx="8143">
                  <c:v>831.59</c:v>
                </c:pt>
                <c:pt idx="8144">
                  <c:v>948.92</c:v>
                </c:pt>
                <c:pt idx="8145">
                  <c:v>1020.71</c:v>
                </c:pt>
                <c:pt idx="8146">
                  <c:v>1035.9100000000001</c:v>
                </c:pt>
                <c:pt idx="8147">
                  <c:v>1031.99</c:v>
                </c:pt>
                <c:pt idx="8148">
                  <c:v>993.82</c:v>
                </c:pt>
                <c:pt idx="8149">
                  <c:v>979.5</c:v>
                </c:pt>
                <c:pt idx="8150">
                  <c:v>953.94</c:v>
                </c:pt>
                <c:pt idx="8151">
                  <c:v>911.97</c:v>
                </c:pt>
                <c:pt idx="8152">
                  <c:v>866.64</c:v>
                </c:pt>
                <c:pt idx="8153">
                  <c:v>838.98</c:v>
                </c:pt>
                <c:pt idx="8154">
                  <c:v>867.89</c:v>
                </c:pt>
                <c:pt idx="8155">
                  <c:v>846.51</c:v>
                </c:pt>
                <c:pt idx="8156">
                  <c:v>801.45</c:v>
                </c:pt>
                <c:pt idx="8157">
                  <c:v>749.25</c:v>
                </c:pt>
                <c:pt idx="8158">
                  <c:v>685.8</c:v>
                </c:pt>
                <c:pt idx="8159">
                  <c:v>639.35</c:v>
                </c:pt>
                <c:pt idx="8160">
                  <c:v>607.55999999999995</c:v>
                </c:pt>
                <c:pt idx="8161">
                  <c:v>583.63</c:v>
                </c:pt>
                <c:pt idx="8162">
                  <c:v>564.58000000000004</c:v>
                </c:pt>
                <c:pt idx="8163">
                  <c:v>555.27</c:v>
                </c:pt>
                <c:pt idx="8164">
                  <c:v>554.16</c:v>
                </c:pt>
                <c:pt idx="8165">
                  <c:v>561.32000000000005</c:v>
                </c:pt>
                <c:pt idx="8166">
                  <c:v>554.64</c:v>
                </c:pt>
                <c:pt idx="8167">
                  <c:v>579.4</c:v>
                </c:pt>
                <c:pt idx="8168">
                  <c:v>622.70000000000005</c:v>
                </c:pt>
                <c:pt idx="8169">
                  <c:v>663.47</c:v>
                </c:pt>
                <c:pt idx="8170">
                  <c:v>680.71</c:v>
                </c:pt>
                <c:pt idx="8171">
                  <c:v>677.24</c:v>
                </c:pt>
                <c:pt idx="8172">
                  <c:v>680.56</c:v>
                </c:pt>
                <c:pt idx="8173">
                  <c:v>668.01</c:v>
                </c:pt>
                <c:pt idx="8174">
                  <c:v>658.52</c:v>
                </c:pt>
                <c:pt idx="8175">
                  <c:v>643.36</c:v>
                </c:pt>
                <c:pt idx="8176">
                  <c:v>646.53</c:v>
                </c:pt>
                <c:pt idx="8177">
                  <c:v>687.52</c:v>
                </c:pt>
                <c:pt idx="8178">
                  <c:v>730.84</c:v>
                </c:pt>
                <c:pt idx="8179">
                  <c:v>728.9</c:v>
                </c:pt>
                <c:pt idx="8180">
                  <c:v>695.51</c:v>
                </c:pt>
                <c:pt idx="8181">
                  <c:v>659.31</c:v>
                </c:pt>
                <c:pt idx="8182">
                  <c:v>616.69000000000005</c:v>
                </c:pt>
                <c:pt idx="8183">
                  <c:v>575.49</c:v>
                </c:pt>
                <c:pt idx="8184">
                  <c:v>553.22</c:v>
                </c:pt>
                <c:pt idx="8185">
                  <c:v>542.16999999999996</c:v>
                </c:pt>
                <c:pt idx="8186">
                  <c:v>528.84</c:v>
                </c:pt>
                <c:pt idx="8187">
                  <c:v>533.69000000000005</c:v>
                </c:pt>
                <c:pt idx="8188">
                  <c:v>544.74</c:v>
                </c:pt>
                <c:pt idx="8189">
                  <c:v>582.98</c:v>
                </c:pt>
                <c:pt idx="8190">
                  <c:v>611.37</c:v>
                </c:pt>
                <c:pt idx="8191">
                  <c:v>756.56</c:v>
                </c:pt>
                <c:pt idx="8192">
                  <c:v>870.33</c:v>
                </c:pt>
                <c:pt idx="8193">
                  <c:v>933.77</c:v>
                </c:pt>
                <c:pt idx="8194">
                  <c:v>986.18</c:v>
                </c:pt>
                <c:pt idx="8195">
                  <c:v>977.35</c:v>
                </c:pt>
                <c:pt idx="8196">
                  <c:v>988.34</c:v>
                </c:pt>
                <c:pt idx="8197">
                  <c:v>990.86</c:v>
                </c:pt>
                <c:pt idx="8198">
                  <c:v>979.82</c:v>
                </c:pt>
                <c:pt idx="8199">
                  <c:v>950.8</c:v>
                </c:pt>
                <c:pt idx="8200">
                  <c:v>896.74</c:v>
                </c:pt>
                <c:pt idx="8201">
                  <c:v>873.88</c:v>
                </c:pt>
                <c:pt idx="8202">
                  <c:v>912.89</c:v>
                </c:pt>
                <c:pt idx="8203">
                  <c:v>881.07</c:v>
                </c:pt>
                <c:pt idx="8204">
                  <c:v>840</c:v>
                </c:pt>
                <c:pt idx="8205">
                  <c:v>760.28</c:v>
                </c:pt>
                <c:pt idx="8206">
                  <c:v>697.55</c:v>
                </c:pt>
                <c:pt idx="8207">
                  <c:v>656.53</c:v>
                </c:pt>
                <c:pt idx="8208">
                  <c:v>599.91</c:v>
                </c:pt>
                <c:pt idx="8209">
                  <c:v>581.54</c:v>
                </c:pt>
                <c:pt idx="8210">
                  <c:v>565.57000000000005</c:v>
                </c:pt>
                <c:pt idx="8211">
                  <c:v>567.77</c:v>
                </c:pt>
                <c:pt idx="8212">
                  <c:v>588.13</c:v>
                </c:pt>
                <c:pt idx="8213">
                  <c:v>622.21</c:v>
                </c:pt>
                <c:pt idx="8214">
                  <c:v>657.53</c:v>
                </c:pt>
                <c:pt idx="8215">
                  <c:v>789.26</c:v>
                </c:pt>
                <c:pt idx="8216">
                  <c:v>906.63</c:v>
                </c:pt>
                <c:pt idx="8217">
                  <c:v>969.21</c:v>
                </c:pt>
                <c:pt idx="8218">
                  <c:v>986.26</c:v>
                </c:pt>
                <c:pt idx="8219">
                  <c:v>997.58</c:v>
                </c:pt>
                <c:pt idx="8220">
                  <c:v>984.5</c:v>
                </c:pt>
                <c:pt idx="8221">
                  <c:v>966.33</c:v>
                </c:pt>
                <c:pt idx="8222">
                  <c:v>942.59</c:v>
                </c:pt>
                <c:pt idx="8223">
                  <c:v>908.26</c:v>
                </c:pt>
                <c:pt idx="8224">
                  <c:v>847.04</c:v>
                </c:pt>
                <c:pt idx="8225">
                  <c:v>843.43</c:v>
                </c:pt>
                <c:pt idx="8226">
                  <c:v>884.33</c:v>
                </c:pt>
                <c:pt idx="8227">
                  <c:v>855.33</c:v>
                </c:pt>
                <c:pt idx="8228">
                  <c:v>813.93</c:v>
                </c:pt>
                <c:pt idx="8229">
                  <c:v>763.87</c:v>
                </c:pt>
                <c:pt idx="8230">
                  <c:v>705.32</c:v>
                </c:pt>
                <c:pt idx="8231">
                  <c:v>672.5</c:v>
                </c:pt>
                <c:pt idx="8232">
                  <c:v>624.65</c:v>
                </c:pt>
                <c:pt idx="8233">
                  <c:v>609.13</c:v>
                </c:pt>
                <c:pt idx="8234">
                  <c:v>590.61</c:v>
                </c:pt>
                <c:pt idx="8235">
                  <c:v>578.24</c:v>
                </c:pt>
                <c:pt idx="8236">
                  <c:v>589.67999999999995</c:v>
                </c:pt>
                <c:pt idx="8237">
                  <c:v>598.36</c:v>
                </c:pt>
                <c:pt idx="8238">
                  <c:v>599.69000000000005</c:v>
                </c:pt>
                <c:pt idx="8239">
                  <c:v>685.75</c:v>
                </c:pt>
                <c:pt idx="8240">
                  <c:v>782.79</c:v>
                </c:pt>
                <c:pt idx="8241">
                  <c:v>860.24</c:v>
                </c:pt>
                <c:pt idx="8242">
                  <c:v>879.3</c:v>
                </c:pt>
                <c:pt idx="8243">
                  <c:v>874.27</c:v>
                </c:pt>
                <c:pt idx="8244">
                  <c:v>853.19</c:v>
                </c:pt>
                <c:pt idx="8245">
                  <c:v>815.21</c:v>
                </c:pt>
                <c:pt idx="8246">
                  <c:v>805.95</c:v>
                </c:pt>
                <c:pt idx="8247">
                  <c:v>776.47</c:v>
                </c:pt>
                <c:pt idx="8248">
                  <c:v>762.97</c:v>
                </c:pt>
                <c:pt idx="8249">
                  <c:v>770</c:v>
                </c:pt>
                <c:pt idx="8250">
                  <c:v>842.99</c:v>
                </c:pt>
                <c:pt idx="8251">
                  <c:v>834.89</c:v>
                </c:pt>
                <c:pt idx="8252">
                  <c:v>803.82</c:v>
                </c:pt>
                <c:pt idx="8253">
                  <c:v>757.11</c:v>
                </c:pt>
                <c:pt idx="8254">
                  <c:v>707.19</c:v>
                </c:pt>
                <c:pt idx="8255">
                  <c:v>680.47</c:v>
                </c:pt>
                <c:pt idx="8256">
                  <c:v>651.22</c:v>
                </c:pt>
                <c:pt idx="8257">
                  <c:v>634.13</c:v>
                </c:pt>
                <c:pt idx="8258">
                  <c:v>604.62</c:v>
                </c:pt>
                <c:pt idx="8259">
                  <c:v>582.29</c:v>
                </c:pt>
                <c:pt idx="8260">
                  <c:v>574.17999999999995</c:v>
                </c:pt>
                <c:pt idx="8261">
                  <c:v>569.03</c:v>
                </c:pt>
                <c:pt idx="8262">
                  <c:v>559.12</c:v>
                </c:pt>
                <c:pt idx="8263">
                  <c:v>600.66999999999996</c:v>
                </c:pt>
                <c:pt idx="8264">
                  <c:v>645.97</c:v>
                </c:pt>
                <c:pt idx="8265">
                  <c:v>700.4</c:v>
                </c:pt>
                <c:pt idx="8266">
                  <c:v>739.59</c:v>
                </c:pt>
                <c:pt idx="8267">
                  <c:v>755.58</c:v>
                </c:pt>
                <c:pt idx="8268">
                  <c:v>761.76</c:v>
                </c:pt>
                <c:pt idx="8269">
                  <c:v>759.76</c:v>
                </c:pt>
                <c:pt idx="8270">
                  <c:v>743.68</c:v>
                </c:pt>
                <c:pt idx="8271">
                  <c:v>729.32</c:v>
                </c:pt>
                <c:pt idx="8272">
                  <c:v>724.5</c:v>
                </c:pt>
                <c:pt idx="8273">
                  <c:v>757.19</c:v>
                </c:pt>
                <c:pt idx="8274">
                  <c:v>834.81</c:v>
                </c:pt>
                <c:pt idx="8275">
                  <c:v>826.21</c:v>
                </c:pt>
                <c:pt idx="8276">
                  <c:v>797.61</c:v>
                </c:pt>
                <c:pt idx="8277">
                  <c:v>755.59</c:v>
                </c:pt>
                <c:pt idx="8278">
                  <c:v>702.42</c:v>
                </c:pt>
                <c:pt idx="8279">
                  <c:v>657.87</c:v>
                </c:pt>
                <c:pt idx="8280">
                  <c:v>634.24</c:v>
                </c:pt>
                <c:pt idx="8281">
                  <c:v>611.16999999999996</c:v>
                </c:pt>
                <c:pt idx="8282">
                  <c:v>594.1</c:v>
                </c:pt>
                <c:pt idx="8283">
                  <c:v>589.28</c:v>
                </c:pt>
                <c:pt idx="8284">
                  <c:v>592.36</c:v>
                </c:pt>
                <c:pt idx="8285">
                  <c:v>631.71</c:v>
                </c:pt>
                <c:pt idx="8286">
                  <c:v>660.71</c:v>
                </c:pt>
                <c:pt idx="8287">
                  <c:v>796.3</c:v>
                </c:pt>
                <c:pt idx="8288">
                  <c:v>912.75</c:v>
                </c:pt>
                <c:pt idx="8289">
                  <c:v>991.11</c:v>
                </c:pt>
                <c:pt idx="8290">
                  <c:v>1021.03</c:v>
                </c:pt>
                <c:pt idx="8291">
                  <c:v>1001.31</c:v>
                </c:pt>
                <c:pt idx="8292">
                  <c:v>997.88</c:v>
                </c:pt>
                <c:pt idx="8293">
                  <c:v>992.66</c:v>
                </c:pt>
                <c:pt idx="8294">
                  <c:v>983.8</c:v>
                </c:pt>
                <c:pt idx="8295">
                  <c:v>950.28</c:v>
                </c:pt>
                <c:pt idx="8296">
                  <c:v>886.2</c:v>
                </c:pt>
                <c:pt idx="8297">
                  <c:v>862.04</c:v>
                </c:pt>
                <c:pt idx="8298">
                  <c:v>888.44</c:v>
                </c:pt>
                <c:pt idx="8299">
                  <c:v>858.34</c:v>
                </c:pt>
                <c:pt idx="8300">
                  <c:v>799.1</c:v>
                </c:pt>
                <c:pt idx="8301">
                  <c:v>739.99</c:v>
                </c:pt>
                <c:pt idx="8302">
                  <c:v>676.34</c:v>
                </c:pt>
                <c:pt idx="8303">
                  <c:v>625.84</c:v>
                </c:pt>
                <c:pt idx="8304">
                  <c:v>591.16999999999996</c:v>
                </c:pt>
                <c:pt idx="8305">
                  <c:v>581.39</c:v>
                </c:pt>
                <c:pt idx="8306">
                  <c:v>563.15</c:v>
                </c:pt>
                <c:pt idx="8307">
                  <c:v>557.9</c:v>
                </c:pt>
                <c:pt idx="8308">
                  <c:v>572.04999999999995</c:v>
                </c:pt>
                <c:pt idx="8309">
                  <c:v>601.63</c:v>
                </c:pt>
                <c:pt idx="8310">
                  <c:v>626.16999999999996</c:v>
                </c:pt>
                <c:pt idx="8311">
                  <c:v>744.22</c:v>
                </c:pt>
                <c:pt idx="8312">
                  <c:v>860.06</c:v>
                </c:pt>
                <c:pt idx="8313">
                  <c:v>936.04</c:v>
                </c:pt>
                <c:pt idx="8314">
                  <c:v>969.66</c:v>
                </c:pt>
                <c:pt idx="8315">
                  <c:v>972.79</c:v>
                </c:pt>
                <c:pt idx="8316">
                  <c:v>963.16</c:v>
                </c:pt>
                <c:pt idx="8317">
                  <c:v>973.57</c:v>
                </c:pt>
                <c:pt idx="8318">
                  <c:v>958.5</c:v>
                </c:pt>
                <c:pt idx="8319">
                  <c:v>924.45</c:v>
                </c:pt>
                <c:pt idx="8320">
                  <c:v>871.51</c:v>
                </c:pt>
                <c:pt idx="8321">
                  <c:v>835.9</c:v>
                </c:pt>
                <c:pt idx="8322">
                  <c:v>892.66</c:v>
                </c:pt>
                <c:pt idx="8323">
                  <c:v>877.61</c:v>
                </c:pt>
                <c:pt idx="8324">
                  <c:v>824.67</c:v>
                </c:pt>
                <c:pt idx="8325">
                  <c:v>756.08</c:v>
                </c:pt>
                <c:pt idx="8326">
                  <c:v>698.06</c:v>
                </c:pt>
                <c:pt idx="8327">
                  <c:v>645.80999999999995</c:v>
                </c:pt>
                <c:pt idx="8328">
                  <c:v>611.12</c:v>
                </c:pt>
                <c:pt idx="8329">
                  <c:v>585.39</c:v>
                </c:pt>
                <c:pt idx="8330">
                  <c:v>569.38</c:v>
                </c:pt>
                <c:pt idx="8331">
                  <c:v>564.12</c:v>
                </c:pt>
                <c:pt idx="8332">
                  <c:v>567.26</c:v>
                </c:pt>
                <c:pt idx="8333">
                  <c:v>603.38</c:v>
                </c:pt>
                <c:pt idx="8334">
                  <c:v>618.24</c:v>
                </c:pt>
                <c:pt idx="8335">
                  <c:v>764.22</c:v>
                </c:pt>
                <c:pt idx="8336">
                  <c:v>883.74</c:v>
                </c:pt>
                <c:pt idx="8337">
                  <c:v>958.44</c:v>
                </c:pt>
                <c:pt idx="8338">
                  <c:v>989.09</c:v>
                </c:pt>
                <c:pt idx="8339">
                  <c:v>995.82</c:v>
                </c:pt>
                <c:pt idx="8340">
                  <c:v>996.26</c:v>
                </c:pt>
                <c:pt idx="8341">
                  <c:v>976.73</c:v>
                </c:pt>
                <c:pt idx="8342">
                  <c:v>973.33</c:v>
                </c:pt>
                <c:pt idx="8343">
                  <c:v>951</c:v>
                </c:pt>
                <c:pt idx="8344">
                  <c:v>885.58</c:v>
                </c:pt>
                <c:pt idx="8345">
                  <c:v>848.3</c:v>
                </c:pt>
                <c:pt idx="8346">
                  <c:v>916.94</c:v>
                </c:pt>
                <c:pt idx="8347">
                  <c:v>896.76</c:v>
                </c:pt>
                <c:pt idx="8348">
                  <c:v>861.18</c:v>
                </c:pt>
                <c:pt idx="8349">
                  <c:v>785.82</c:v>
                </c:pt>
                <c:pt idx="8350">
                  <c:v>725.27</c:v>
                </c:pt>
                <c:pt idx="8351">
                  <c:v>667.14</c:v>
                </c:pt>
                <c:pt idx="8352">
                  <c:v>627.46</c:v>
                </c:pt>
                <c:pt idx="8353">
                  <c:v>606.13</c:v>
                </c:pt>
                <c:pt idx="8354">
                  <c:v>585.32000000000005</c:v>
                </c:pt>
                <c:pt idx="8355">
                  <c:v>577.35</c:v>
                </c:pt>
                <c:pt idx="8356">
                  <c:v>588.15</c:v>
                </c:pt>
                <c:pt idx="8357">
                  <c:v>613.44000000000005</c:v>
                </c:pt>
                <c:pt idx="8358">
                  <c:v>636.82000000000005</c:v>
                </c:pt>
                <c:pt idx="8359">
                  <c:v>775.27</c:v>
                </c:pt>
                <c:pt idx="8360">
                  <c:v>893.01</c:v>
                </c:pt>
                <c:pt idx="8361">
                  <c:v>969.96</c:v>
                </c:pt>
                <c:pt idx="8362">
                  <c:v>1006.38</c:v>
                </c:pt>
                <c:pt idx="8363">
                  <c:v>1017.43</c:v>
                </c:pt>
                <c:pt idx="8364">
                  <c:v>1008.17</c:v>
                </c:pt>
                <c:pt idx="8365">
                  <c:v>1023.48</c:v>
                </c:pt>
                <c:pt idx="8366">
                  <c:v>1012.28</c:v>
                </c:pt>
                <c:pt idx="8367">
                  <c:v>972.67</c:v>
                </c:pt>
                <c:pt idx="8368">
                  <c:v>911.17</c:v>
                </c:pt>
                <c:pt idx="8369">
                  <c:v>858.82</c:v>
                </c:pt>
                <c:pt idx="8370">
                  <c:v>928.94</c:v>
                </c:pt>
                <c:pt idx="8371">
                  <c:v>907.67</c:v>
                </c:pt>
                <c:pt idx="8372">
                  <c:v>872.66</c:v>
                </c:pt>
                <c:pt idx="8373">
                  <c:v>798.98</c:v>
                </c:pt>
                <c:pt idx="8374">
                  <c:v>731.67</c:v>
                </c:pt>
                <c:pt idx="8375">
                  <c:v>683.75</c:v>
                </c:pt>
                <c:pt idx="8376">
                  <c:v>641.64</c:v>
                </c:pt>
                <c:pt idx="8377">
                  <c:v>610.89</c:v>
                </c:pt>
                <c:pt idx="8378">
                  <c:v>596.69000000000005</c:v>
                </c:pt>
                <c:pt idx="8379">
                  <c:v>585</c:v>
                </c:pt>
                <c:pt idx="8380">
                  <c:v>593.61</c:v>
                </c:pt>
                <c:pt idx="8381">
                  <c:v>622.29999999999995</c:v>
                </c:pt>
                <c:pt idx="8382">
                  <c:v>643.28</c:v>
                </c:pt>
                <c:pt idx="8383">
                  <c:v>787.89</c:v>
                </c:pt>
                <c:pt idx="8384">
                  <c:v>899.22</c:v>
                </c:pt>
                <c:pt idx="8385">
                  <c:v>1039.03</c:v>
                </c:pt>
                <c:pt idx="8386">
                  <c:v>1020.2</c:v>
                </c:pt>
                <c:pt idx="8387">
                  <c:v>1018.93</c:v>
                </c:pt>
                <c:pt idx="8388">
                  <c:v>1017.29</c:v>
                </c:pt>
                <c:pt idx="8389">
                  <c:v>1034.8399999999999</c:v>
                </c:pt>
                <c:pt idx="8390">
                  <c:v>1020.72</c:v>
                </c:pt>
                <c:pt idx="8391">
                  <c:v>974.25</c:v>
                </c:pt>
                <c:pt idx="8392">
                  <c:v>902.96</c:v>
                </c:pt>
                <c:pt idx="8393">
                  <c:v>874.14</c:v>
                </c:pt>
                <c:pt idx="8394">
                  <c:v>937.96</c:v>
                </c:pt>
                <c:pt idx="8395">
                  <c:v>924.19</c:v>
                </c:pt>
                <c:pt idx="8396">
                  <c:v>884.93</c:v>
                </c:pt>
                <c:pt idx="8397">
                  <c:v>814.49</c:v>
                </c:pt>
                <c:pt idx="8398">
                  <c:v>763.86</c:v>
                </c:pt>
                <c:pt idx="8399">
                  <c:v>717.96</c:v>
                </c:pt>
                <c:pt idx="8400">
                  <c:v>665.8</c:v>
                </c:pt>
                <c:pt idx="8401">
                  <c:v>635.71</c:v>
                </c:pt>
                <c:pt idx="8402">
                  <c:v>627.24</c:v>
                </c:pt>
                <c:pt idx="8403">
                  <c:v>611.64</c:v>
                </c:pt>
                <c:pt idx="8404">
                  <c:v>599.52</c:v>
                </c:pt>
                <c:pt idx="8405">
                  <c:v>615.27</c:v>
                </c:pt>
                <c:pt idx="8406">
                  <c:v>608.91</c:v>
                </c:pt>
                <c:pt idx="8407">
                  <c:v>696.78</c:v>
                </c:pt>
                <c:pt idx="8408">
                  <c:v>797.62</c:v>
                </c:pt>
                <c:pt idx="8409">
                  <c:v>863.79</c:v>
                </c:pt>
                <c:pt idx="8410">
                  <c:v>909.16</c:v>
                </c:pt>
                <c:pt idx="8411">
                  <c:v>911.93</c:v>
                </c:pt>
                <c:pt idx="8412">
                  <c:v>888.09</c:v>
                </c:pt>
                <c:pt idx="8413">
                  <c:v>872.58</c:v>
                </c:pt>
                <c:pt idx="8414">
                  <c:v>840.33</c:v>
                </c:pt>
                <c:pt idx="8415">
                  <c:v>846.64</c:v>
                </c:pt>
                <c:pt idx="8416">
                  <c:v>817.13</c:v>
                </c:pt>
                <c:pt idx="8417">
                  <c:v>826.04</c:v>
                </c:pt>
                <c:pt idx="8418">
                  <c:v>922.75</c:v>
                </c:pt>
                <c:pt idx="8419">
                  <c:v>908.13</c:v>
                </c:pt>
                <c:pt idx="8420">
                  <c:v>878.31</c:v>
                </c:pt>
                <c:pt idx="8421">
                  <c:v>830.65</c:v>
                </c:pt>
                <c:pt idx="8422">
                  <c:v>771.94</c:v>
                </c:pt>
                <c:pt idx="8423">
                  <c:v>719.16</c:v>
                </c:pt>
                <c:pt idx="8424">
                  <c:v>676.94</c:v>
                </c:pt>
                <c:pt idx="8425">
                  <c:v>648.15</c:v>
                </c:pt>
                <c:pt idx="8426">
                  <c:v>630.20000000000005</c:v>
                </c:pt>
                <c:pt idx="8427">
                  <c:v>612.72</c:v>
                </c:pt>
                <c:pt idx="8428">
                  <c:v>606.64</c:v>
                </c:pt>
                <c:pt idx="8429">
                  <c:v>608.54999999999995</c:v>
                </c:pt>
                <c:pt idx="8430">
                  <c:v>583.26</c:v>
                </c:pt>
                <c:pt idx="8431">
                  <c:v>610.69000000000005</c:v>
                </c:pt>
                <c:pt idx="8432">
                  <c:v>665.63</c:v>
                </c:pt>
                <c:pt idx="8433">
                  <c:v>718.23</c:v>
                </c:pt>
                <c:pt idx="8434">
                  <c:v>754.14</c:v>
                </c:pt>
                <c:pt idx="8435">
                  <c:v>774.81</c:v>
                </c:pt>
                <c:pt idx="8436">
                  <c:v>769.71</c:v>
                </c:pt>
                <c:pt idx="8437">
                  <c:v>753.73</c:v>
                </c:pt>
                <c:pt idx="8438">
                  <c:v>741</c:v>
                </c:pt>
                <c:pt idx="8439">
                  <c:v>727.27</c:v>
                </c:pt>
                <c:pt idx="8440">
                  <c:v>706.84</c:v>
                </c:pt>
                <c:pt idx="8441">
                  <c:v>747.36</c:v>
                </c:pt>
                <c:pt idx="8442">
                  <c:v>835.76</c:v>
                </c:pt>
                <c:pt idx="8443">
                  <c:v>833.89</c:v>
                </c:pt>
                <c:pt idx="8444">
                  <c:v>804.19</c:v>
                </c:pt>
                <c:pt idx="8445">
                  <c:v>764.05</c:v>
                </c:pt>
                <c:pt idx="8446">
                  <c:v>719.96</c:v>
                </c:pt>
                <c:pt idx="8447">
                  <c:v>657.08</c:v>
                </c:pt>
                <c:pt idx="8448">
                  <c:v>626.36</c:v>
                </c:pt>
                <c:pt idx="8449">
                  <c:v>601.91</c:v>
                </c:pt>
                <c:pt idx="8450">
                  <c:v>590.97</c:v>
                </c:pt>
                <c:pt idx="8451">
                  <c:v>583.1</c:v>
                </c:pt>
                <c:pt idx="8452">
                  <c:v>586.02</c:v>
                </c:pt>
                <c:pt idx="8453">
                  <c:v>619.82000000000005</c:v>
                </c:pt>
                <c:pt idx="8454">
                  <c:v>656.41</c:v>
                </c:pt>
                <c:pt idx="8455">
                  <c:v>789</c:v>
                </c:pt>
                <c:pt idx="8456">
                  <c:v>901.25</c:v>
                </c:pt>
                <c:pt idx="8457">
                  <c:v>982.3</c:v>
                </c:pt>
                <c:pt idx="8458">
                  <c:v>1017.68</c:v>
                </c:pt>
                <c:pt idx="8459">
                  <c:v>1027.6500000000001</c:v>
                </c:pt>
                <c:pt idx="8460">
                  <c:v>1024.3599999999999</c:v>
                </c:pt>
                <c:pt idx="8461">
                  <c:v>1039.5</c:v>
                </c:pt>
                <c:pt idx="8462">
                  <c:v>1035.95</c:v>
                </c:pt>
                <c:pt idx="8463">
                  <c:v>992.7</c:v>
                </c:pt>
                <c:pt idx="8464">
                  <c:v>928.54</c:v>
                </c:pt>
                <c:pt idx="8465">
                  <c:v>862.83</c:v>
                </c:pt>
                <c:pt idx="8466">
                  <c:v>941.17</c:v>
                </c:pt>
                <c:pt idx="8467">
                  <c:v>927.32</c:v>
                </c:pt>
                <c:pt idx="8468">
                  <c:v>886.73</c:v>
                </c:pt>
                <c:pt idx="8469">
                  <c:v>824.96</c:v>
                </c:pt>
                <c:pt idx="8470">
                  <c:v>746.15</c:v>
                </c:pt>
                <c:pt idx="8471">
                  <c:v>689.27</c:v>
                </c:pt>
                <c:pt idx="8472">
                  <c:v>633.73</c:v>
                </c:pt>
                <c:pt idx="8473">
                  <c:v>611.38</c:v>
                </c:pt>
                <c:pt idx="8474">
                  <c:v>602.49</c:v>
                </c:pt>
                <c:pt idx="8475">
                  <c:v>590.29999999999995</c:v>
                </c:pt>
                <c:pt idx="8476">
                  <c:v>598.25</c:v>
                </c:pt>
                <c:pt idx="8477">
                  <c:v>618.07000000000005</c:v>
                </c:pt>
                <c:pt idx="8478">
                  <c:v>644.72</c:v>
                </c:pt>
                <c:pt idx="8479">
                  <c:v>781.84</c:v>
                </c:pt>
                <c:pt idx="8480">
                  <c:v>909.53</c:v>
                </c:pt>
                <c:pt idx="8481">
                  <c:v>987.96</c:v>
                </c:pt>
                <c:pt idx="8482">
                  <c:v>1016.84</c:v>
                </c:pt>
                <c:pt idx="8483">
                  <c:v>1031.3499999999999</c:v>
                </c:pt>
                <c:pt idx="8484">
                  <c:v>1023.18</c:v>
                </c:pt>
                <c:pt idx="8485">
                  <c:v>1040.5899999999999</c:v>
                </c:pt>
                <c:pt idx="8486">
                  <c:v>1032.99</c:v>
                </c:pt>
                <c:pt idx="8487">
                  <c:v>991.32</c:v>
                </c:pt>
                <c:pt idx="8488">
                  <c:v>924.2</c:v>
                </c:pt>
                <c:pt idx="8489">
                  <c:v>860.9</c:v>
                </c:pt>
                <c:pt idx="8490">
                  <c:v>955.65</c:v>
                </c:pt>
                <c:pt idx="8491">
                  <c:v>943.23</c:v>
                </c:pt>
                <c:pt idx="8492">
                  <c:v>892.71</c:v>
                </c:pt>
                <c:pt idx="8493">
                  <c:v>833.22</c:v>
                </c:pt>
                <c:pt idx="8494">
                  <c:v>763.65</c:v>
                </c:pt>
                <c:pt idx="8495">
                  <c:v>711.59</c:v>
                </c:pt>
                <c:pt idx="8496">
                  <c:v>657.99</c:v>
                </c:pt>
                <c:pt idx="8497">
                  <c:v>623.66999999999996</c:v>
                </c:pt>
                <c:pt idx="8498">
                  <c:v>611.4</c:v>
                </c:pt>
                <c:pt idx="8499">
                  <c:v>601.53</c:v>
                </c:pt>
                <c:pt idx="8500">
                  <c:v>609.45000000000005</c:v>
                </c:pt>
                <c:pt idx="8501">
                  <c:v>636.09</c:v>
                </c:pt>
                <c:pt idx="8502">
                  <c:v>660.46</c:v>
                </c:pt>
                <c:pt idx="8503">
                  <c:v>783.85</c:v>
                </c:pt>
                <c:pt idx="8504">
                  <c:v>905.6</c:v>
                </c:pt>
                <c:pt idx="8505">
                  <c:v>978.61</c:v>
                </c:pt>
                <c:pt idx="8506">
                  <c:v>1029.5</c:v>
                </c:pt>
                <c:pt idx="8507">
                  <c:v>1028.1300000000001</c:v>
                </c:pt>
                <c:pt idx="8508">
                  <c:v>1035.04</c:v>
                </c:pt>
                <c:pt idx="8509">
                  <c:v>1038.47</c:v>
                </c:pt>
                <c:pt idx="8510">
                  <c:v>1031.8699999999999</c:v>
                </c:pt>
                <c:pt idx="8511">
                  <c:v>980.96</c:v>
                </c:pt>
                <c:pt idx="8512">
                  <c:v>913.21</c:v>
                </c:pt>
                <c:pt idx="8513">
                  <c:v>864.88</c:v>
                </c:pt>
                <c:pt idx="8514">
                  <c:v>946.84</c:v>
                </c:pt>
                <c:pt idx="8515">
                  <c:v>928.68</c:v>
                </c:pt>
                <c:pt idx="8516">
                  <c:v>893.83</c:v>
                </c:pt>
                <c:pt idx="8517">
                  <c:v>823.95</c:v>
                </c:pt>
                <c:pt idx="8518">
                  <c:v>753.21</c:v>
                </c:pt>
                <c:pt idx="8519">
                  <c:v>701.29</c:v>
                </c:pt>
                <c:pt idx="8520">
                  <c:v>653.03</c:v>
                </c:pt>
                <c:pt idx="8521">
                  <c:v>622.4</c:v>
                </c:pt>
                <c:pt idx="8522">
                  <c:v>611.23</c:v>
                </c:pt>
                <c:pt idx="8523">
                  <c:v>599.41999999999996</c:v>
                </c:pt>
                <c:pt idx="8524">
                  <c:v>607.25</c:v>
                </c:pt>
                <c:pt idx="8525">
                  <c:v>625.19000000000005</c:v>
                </c:pt>
                <c:pt idx="8526">
                  <c:v>645.65</c:v>
                </c:pt>
                <c:pt idx="8527">
                  <c:v>792.95</c:v>
                </c:pt>
                <c:pt idx="8528">
                  <c:v>904.41</c:v>
                </c:pt>
                <c:pt idx="8529">
                  <c:v>981.19</c:v>
                </c:pt>
                <c:pt idx="8530">
                  <c:v>1013.37</c:v>
                </c:pt>
                <c:pt idx="8531">
                  <c:v>1008.09</c:v>
                </c:pt>
                <c:pt idx="8532">
                  <c:v>993.66</c:v>
                </c:pt>
                <c:pt idx="8533">
                  <c:v>1016.97</c:v>
                </c:pt>
                <c:pt idx="8534">
                  <c:v>994.4</c:v>
                </c:pt>
                <c:pt idx="8535">
                  <c:v>950.93</c:v>
                </c:pt>
                <c:pt idx="8536">
                  <c:v>885.86</c:v>
                </c:pt>
                <c:pt idx="8537">
                  <c:v>842.49</c:v>
                </c:pt>
                <c:pt idx="8538">
                  <c:v>940.6</c:v>
                </c:pt>
                <c:pt idx="8539">
                  <c:v>930.2</c:v>
                </c:pt>
                <c:pt idx="8540">
                  <c:v>899.39</c:v>
                </c:pt>
                <c:pt idx="8541">
                  <c:v>843.77</c:v>
                </c:pt>
                <c:pt idx="8542">
                  <c:v>764.05</c:v>
                </c:pt>
                <c:pt idx="8543">
                  <c:v>705.51</c:v>
                </c:pt>
                <c:pt idx="8544">
                  <c:v>661.99</c:v>
                </c:pt>
                <c:pt idx="8545">
                  <c:v>634.41999999999996</c:v>
                </c:pt>
                <c:pt idx="8546">
                  <c:v>603.85</c:v>
                </c:pt>
                <c:pt idx="8547">
                  <c:v>602.73</c:v>
                </c:pt>
                <c:pt idx="8548">
                  <c:v>605.86</c:v>
                </c:pt>
                <c:pt idx="8549">
                  <c:v>630.44000000000005</c:v>
                </c:pt>
                <c:pt idx="8550">
                  <c:v>654.07000000000005</c:v>
                </c:pt>
                <c:pt idx="8551">
                  <c:v>771.29</c:v>
                </c:pt>
                <c:pt idx="8552">
                  <c:v>868.38</c:v>
                </c:pt>
                <c:pt idx="8553">
                  <c:v>937.88</c:v>
                </c:pt>
                <c:pt idx="8554">
                  <c:v>957.84</c:v>
                </c:pt>
                <c:pt idx="8555">
                  <c:v>902.79</c:v>
                </c:pt>
                <c:pt idx="8556">
                  <c:v>855.12</c:v>
                </c:pt>
                <c:pt idx="8557">
                  <c:v>836.28</c:v>
                </c:pt>
                <c:pt idx="8558">
                  <c:v>822.49</c:v>
                </c:pt>
                <c:pt idx="8559">
                  <c:v>807.9</c:v>
                </c:pt>
                <c:pt idx="8560">
                  <c:v>793.9</c:v>
                </c:pt>
                <c:pt idx="8561">
                  <c:v>813.48</c:v>
                </c:pt>
                <c:pt idx="8562">
                  <c:v>929.13</c:v>
                </c:pt>
                <c:pt idx="8563">
                  <c:v>901.57</c:v>
                </c:pt>
                <c:pt idx="8564">
                  <c:v>865.8</c:v>
                </c:pt>
                <c:pt idx="8565">
                  <c:v>819.45</c:v>
                </c:pt>
                <c:pt idx="8566">
                  <c:v>780.95</c:v>
                </c:pt>
                <c:pt idx="8567">
                  <c:v>746.5</c:v>
                </c:pt>
                <c:pt idx="8568">
                  <c:v>728.05</c:v>
                </c:pt>
                <c:pt idx="8569">
                  <c:v>695.83</c:v>
                </c:pt>
                <c:pt idx="8570">
                  <c:v>670.45</c:v>
                </c:pt>
                <c:pt idx="8571">
                  <c:v>641.88</c:v>
                </c:pt>
                <c:pt idx="8572">
                  <c:v>625.87</c:v>
                </c:pt>
                <c:pt idx="8573">
                  <c:v>614.89</c:v>
                </c:pt>
                <c:pt idx="8574">
                  <c:v>574.4</c:v>
                </c:pt>
                <c:pt idx="8575">
                  <c:v>590.20000000000005</c:v>
                </c:pt>
                <c:pt idx="8576">
                  <c:v>625.6</c:v>
                </c:pt>
                <c:pt idx="8577">
                  <c:v>651.87</c:v>
                </c:pt>
                <c:pt idx="8578">
                  <c:v>661.42</c:v>
                </c:pt>
                <c:pt idx="8579">
                  <c:v>671.94</c:v>
                </c:pt>
                <c:pt idx="8580">
                  <c:v>663.96</c:v>
                </c:pt>
                <c:pt idx="8581">
                  <c:v>663.34</c:v>
                </c:pt>
                <c:pt idx="8582">
                  <c:v>667.81</c:v>
                </c:pt>
                <c:pt idx="8583">
                  <c:v>655.25</c:v>
                </c:pt>
                <c:pt idx="8584">
                  <c:v>630.95000000000005</c:v>
                </c:pt>
                <c:pt idx="8585">
                  <c:v>660.4</c:v>
                </c:pt>
                <c:pt idx="8586">
                  <c:v>767.8</c:v>
                </c:pt>
                <c:pt idx="8587">
                  <c:v>783.75</c:v>
                </c:pt>
                <c:pt idx="8588">
                  <c:v>768.88</c:v>
                </c:pt>
                <c:pt idx="8589">
                  <c:v>745.95</c:v>
                </c:pt>
                <c:pt idx="8590">
                  <c:v>703.27</c:v>
                </c:pt>
                <c:pt idx="8591">
                  <c:v>665.1</c:v>
                </c:pt>
                <c:pt idx="8592">
                  <c:v>625.5</c:v>
                </c:pt>
                <c:pt idx="8593">
                  <c:v>603.13</c:v>
                </c:pt>
                <c:pt idx="8594">
                  <c:v>591.27</c:v>
                </c:pt>
                <c:pt idx="8595">
                  <c:v>582.82000000000005</c:v>
                </c:pt>
                <c:pt idx="8596">
                  <c:v>574.17999999999995</c:v>
                </c:pt>
                <c:pt idx="8597">
                  <c:v>566.97</c:v>
                </c:pt>
                <c:pt idx="8598">
                  <c:v>545.55999999999995</c:v>
                </c:pt>
                <c:pt idx="8599">
                  <c:v>574.17999999999995</c:v>
                </c:pt>
                <c:pt idx="8600">
                  <c:v>626.28</c:v>
                </c:pt>
                <c:pt idx="8601">
                  <c:v>685.03</c:v>
                </c:pt>
                <c:pt idx="8602">
                  <c:v>707.42</c:v>
                </c:pt>
                <c:pt idx="8603">
                  <c:v>727.28</c:v>
                </c:pt>
                <c:pt idx="8604">
                  <c:v>740.42</c:v>
                </c:pt>
                <c:pt idx="8605">
                  <c:v>715.47</c:v>
                </c:pt>
                <c:pt idx="8606">
                  <c:v>692.46</c:v>
                </c:pt>
                <c:pt idx="8607">
                  <c:v>688.01</c:v>
                </c:pt>
                <c:pt idx="8608">
                  <c:v>677.66</c:v>
                </c:pt>
                <c:pt idx="8609">
                  <c:v>716.26</c:v>
                </c:pt>
                <c:pt idx="8610">
                  <c:v>817.16</c:v>
                </c:pt>
                <c:pt idx="8611">
                  <c:v>810.37</c:v>
                </c:pt>
                <c:pt idx="8612">
                  <c:v>785.39</c:v>
                </c:pt>
                <c:pt idx="8613">
                  <c:v>762.55</c:v>
                </c:pt>
                <c:pt idx="8614">
                  <c:v>701.82</c:v>
                </c:pt>
                <c:pt idx="8615">
                  <c:v>659.92</c:v>
                </c:pt>
                <c:pt idx="8616">
                  <c:v>617.67999999999995</c:v>
                </c:pt>
                <c:pt idx="8617">
                  <c:v>596.89</c:v>
                </c:pt>
                <c:pt idx="8618">
                  <c:v>581.96</c:v>
                </c:pt>
                <c:pt idx="8619">
                  <c:v>575.08000000000004</c:v>
                </c:pt>
                <c:pt idx="8620">
                  <c:v>585.72</c:v>
                </c:pt>
                <c:pt idx="8621">
                  <c:v>603.91</c:v>
                </c:pt>
                <c:pt idx="8622">
                  <c:v>628.91999999999996</c:v>
                </c:pt>
                <c:pt idx="8623">
                  <c:v>766.75</c:v>
                </c:pt>
                <c:pt idx="8624">
                  <c:v>879.04</c:v>
                </c:pt>
                <c:pt idx="8625">
                  <c:v>959.32</c:v>
                </c:pt>
                <c:pt idx="8626">
                  <c:v>1002.01</c:v>
                </c:pt>
                <c:pt idx="8627">
                  <c:v>994.7</c:v>
                </c:pt>
                <c:pt idx="8628">
                  <c:v>974.25</c:v>
                </c:pt>
                <c:pt idx="8629">
                  <c:v>967.76</c:v>
                </c:pt>
                <c:pt idx="8630">
                  <c:v>965.05</c:v>
                </c:pt>
                <c:pt idx="8631">
                  <c:v>935.71</c:v>
                </c:pt>
                <c:pt idx="8632">
                  <c:v>873.86</c:v>
                </c:pt>
                <c:pt idx="8633">
                  <c:v>827.43</c:v>
                </c:pt>
                <c:pt idx="8634">
                  <c:v>908.85</c:v>
                </c:pt>
                <c:pt idx="8635">
                  <c:v>888.03</c:v>
                </c:pt>
                <c:pt idx="8636">
                  <c:v>841.91</c:v>
                </c:pt>
                <c:pt idx="8637">
                  <c:v>789.51</c:v>
                </c:pt>
                <c:pt idx="8638">
                  <c:v>722.24</c:v>
                </c:pt>
                <c:pt idx="8639">
                  <c:v>667.22</c:v>
                </c:pt>
                <c:pt idx="8640">
                  <c:v>632.99</c:v>
                </c:pt>
                <c:pt idx="8641">
                  <c:v>611.03</c:v>
                </c:pt>
                <c:pt idx="8642">
                  <c:v>595.26</c:v>
                </c:pt>
                <c:pt idx="8643">
                  <c:v>589.91999999999996</c:v>
                </c:pt>
                <c:pt idx="8644">
                  <c:v>607.55999999999995</c:v>
                </c:pt>
                <c:pt idx="8645">
                  <c:v>619.78</c:v>
                </c:pt>
                <c:pt idx="8646">
                  <c:v>656.27</c:v>
                </c:pt>
                <c:pt idx="8647">
                  <c:v>785.83</c:v>
                </c:pt>
                <c:pt idx="8648">
                  <c:v>910.59</c:v>
                </c:pt>
                <c:pt idx="8649">
                  <c:v>970.6</c:v>
                </c:pt>
                <c:pt idx="8650">
                  <c:v>1009.69</c:v>
                </c:pt>
                <c:pt idx="8651">
                  <c:v>1007.88</c:v>
                </c:pt>
                <c:pt idx="8652">
                  <c:v>1001.71</c:v>
                </c:pt>
                <c:pt idx="8653">
                  <c:v>1016.2</c:v>
                </c:pt>
                <c:pt idx="8654">
                  <c:v>1010.36</c:v>
                </c:pt>
                <c:pt idx="8655">
                  <c:v>966.15</c:v>
                </c:pt>
                <c:pt idx="8656">
                  <c:v>906.87</c:v>
                </c:pt>
                <c:pt idx="8657">
                  <c:v>854.02</c:v>
                </c:pt>
                <c:pt idx="8658">
                  <c:v>939.92</c:v>
                </c:pt>
                <c:pt idx="8659">
                  <c:v>920.92</c:v>
                </c:pt>
                <c:pt idx="8660">
                  <c:v>862.34</c:v>
                </c:pt>
                <c:pt idx="8661">
                  <c:v>808.87</c:v>
                </c:pt>
                <c:pt idx="8662">
                  <c:v>750.28</c:v>
                </c:pt>
                <c:pt idx="8663">
                  <c:v>699.77</c:v>
                </c:pt>
                <c:pt idx="8664">
                  <c:v>652.94000000000005</c:v>
                </c:pt>
                <c:pt idx="8665">
                  <c:v>629.52</c:v>
                </c:pt>
                <c:pt idx="8666">
                  <c:v>611.41</c:v>
                </c:pt>
                <c:pt idx="8667">
                  <c:v>603.14</c:v>
                </c:pt>
                <c:pt idx="8668">
                  <c:v>600.61</c:v>
                </c:pt>
                <c:pt idx="8669">
                  <c:v>640.21</c:v>
                </c:pt>
                <c:pt idx="8670">
                  <c:v>652.9</c:v>
                </c:pt>
                <c:pt idx="8671">
                  <c:v>804.07</c:v>
                </c:pt>
                <c:pt idx="8672">
                  <c:v>938.94</c:v>
                </c:pt>
                <c:pt idx="8673">
                  <c:v>1019.84</c:v>
                </c:pt>
                <c:pt idx="8674">
                  <c:v>1056.77</c:v>
                </c:pt>
                <c:pt idx="8675">
                  <c:v>1061.81</c:v>
                </c:pt>
                <c:pt idx="8676">
                  <c:v>1060.72</c:v>
                </c:pt>
                <c:pt idx="8677">
                  <c:v>1052.49</c:v>
                </c:pt>
                <c:pt idx="8678">
                  <c:v>1036.27</c:v>
                </c:pt>
                <c:pt idx="8679">
                  <c:v>997.96</c:v>
                </c:pt>
                <c:pt idx="8680">
                  <c:v>935.92</c:v>
                </c:pt>
                <c:pt idx="8681">
                  <c:v>884.09</c:v>
                </c:pt>
                <c:pt idx="8682">
                  <c:v>972.64</c:v>
                </c:pt>
                <c:pt idx="8683">
                  <c:v>942.42</c:v>
                </c:pt>
                <c:pt idx="8684">
                  <c:v>897.31</c:v>
                </c:pt>
                <c:pt idx="8685">
                  <c:v>835.78</c:v>
                </c:pt>
                <c:pt idx="8686">
                  <c:v>776.86</c:v>
                </c:pt>
                <c:pt idx="8687">
                  <c:v>730.06</c:v>
                </c:pt>
                <c:pt idx="8688">
                  <c:v>683.58</c:v>
                </c:pt>
                <c:pt idx="8689">
                  <c:v>655.75</c:v>
                </c:pt>
                <c:pt idx="8690">
                  <c:v>637.84</c:v>
                </c:pt>
                <c:pt idx="8691">
                  <c:v>628.26</c:v>
                </c:pt>
                <c:pt idx="8692">
                  <c:v>628.42999999999995</c:v>
                </c:pt>
                <c:pt idx="8693">
                  <c:v>647.05999999999995</c:v>
                </c:pt>
                <c:pt idx="8694">
                  <c:v>673.93</c:v>
                </c:pt>
                <c:pt idx="8695">
                  <c:v>803.43</c:v>
                </c:pt>
                <c:pt idx="8696">
                  <c:v>921.27</c:v>
                </c:pt>
                <c:pt idx="8697">
                  <c:v>1000.99</c:v>
                </c:pt>
                <c:pt idx="8698">
                  <c:v>1038.32</c:v>
                </c:pt>
                <c:pt idx="8699">
                  <c:v>1024.3599999999999</c:v>
                </c:pt>
                <c:pt idx="8700">
                  <c:v>1026.1300000000001</c:v>
                </c:pt>
                <c:pt idx="8701">
                  <c:v>1023.69</c:v>
                </c:pt>
                <c:pt idx="8702">
                  <c:v>1009.73</c:v>
                </c:pt>
                <c:pt idx="8703">
                  <c:v>982.25</c:v>
                </c:pt>
                <c:pt idx="8704">
                  <c:v>918.3</c:v>
                </c:pt>
                <c:pt idx="8705">
                  <c:v>871.18</c:v>
                </c:pt>
                <c:pt idx="8706">
                  <c:v>967.3</c:v>
                </c:pt>
                <c:pt idx="8707">
                  <c:v>955.78</c:v>
                </c:pt>
                <c:pt idx="8708">
                  <c:v>911.92</c:v>
                </c:pt>
                <c:pt idx="8709">
                  <c:v>855.42</c:v>
                </c:pt>
                <c:pt idx="8710">
                  <c:v>793.81</c:v>
                </c:pt>
                <c:pt idx="8711">
                  <c:v>745.3</c:v>
                </c:pt>
                <c:pt idx="8712">
                  <c:v>695.07</c:v>
                </c:pt>
                <c:pt idx="8713">
                  <c:v>654.58000000000004</c:v>
                </c:pt>
                <c:pt idx="8714">
                  <c:v>644.49</c:v>
                </c:pt>
                <c:pt idx="8715">
                  <c:v>639.6</c:v>
                </c:pt>
                <c:pt idx="8716">
                  <c:v>624.79999999999995</c:v>
                </c:pt>
                <c:pt idx="8717">
                  <c:v>645.03</c:v>
                </c:pt>
                <c:pt idx="8718">
                  <c:v>654.82000000000005</c:v>
                </c:pt>
                <c:pt idx="8719">
                  <c:v>769.98</c:v>
                </c:pt>
                <c:pt idx="8720">
                  <c:v>880.32</c:v>
                </c:pt>
                <c:pt idx="8721">
                  <c:v>943.93</c:v>
                </c:pt>
                <c:pt idx="8722">
                  <c:v>966.17</c:v>
                </c:pt>
                <c:pt idx="8723">
                  <c:v>935.12</c:v>
                </c:pt>
                <c:pt idx="8724">
                  <c:v>885.21</c:v>
                </c:pt>
                <c:pt idx="8725">
                  <c:v>857.77</c:v>
                </c:pt>
                <c:pt idx="8726">
                  <c:v>841.43</c:v>
                </c:pt>
                <c:pt idx="8727">
                  <c:v>824.16</c:v>
                </c:pt>
                <c:pt idx="8728">
                  <c:v>811.1</c:v>
                </c:pt>
                <c:pt idx="8729">
                  <c:v>811.65</c:v>
                </c:pt>
                <c:pt idx="8730">
                  <c:v>916.46</c:v>
                </c:pt>
                <c:pt idx="8731">
                  <c:v>902.73</c:v>
                </c:pt>
                <c:pt idx="8732">
                  <c:v>868.7</c:v>
                </c:pt>
                <c:pt idx="8733">
                  <c:v>827.7</c:v>
                </c:pt>
                <c:pt idx="8734">
                  <c:v>793.26</c:v>
                </c:pt>
                <c:pt idx="8735">
                  <c:v>768.66</c:v>
                </c:pt>
                <c:pt idx="8736">
                  <c:v>737.17</c:v>
                </c:pt>
                <c:pt idx="8737">
                  <c:v>703.48</c:v>
                </c:pt>
                <c:pt idx="8738">
                  <c:v>673.76</c:v>
                </c:pt>
                <c:pt idx="8739">
                  <c:v>655.88</c:v>
                </c:pt>
                <c:pt idx="8740">
                  <c:v>636.55999999999995</c:v>
                </c:pt>
                <c:pt idx="8741">
                  <c:v>615.86</c:v>
                </c:pt>
                <c:pt idx="8742">
                  <c:v>571</c:v>
                </c:pt>
                <c:pt idx="8743">
                  <c:v>590.9</c:v>
                </c:pt>
                <c:pt idx="8744">
                  <c:v>626.91</c:v>
                </c:pt>
                <c:pt idx="8745">
                  <c:v>647.73</c:v>
                </c:pt>
                <c:pt idx="8746">
                  <c:v>666.1</c:v>
                </c:pt>
                <c:pt idx="8747">
                  <c:v>679.43</c:v>
                </c:pt>
                <c:pt idx="8748">
                  <c:v>673.28</c:v>
                </c:pt>
                <c:pt idx="8749">
                  <c:v>663.24</c:v>
                </c:pt>
                <c:pt idx="8750">
                  <c:v>654.76</c:v>
                </c:pt>
                <c:pt idx="8751">
                  <c:v>646.46</c:v>
                </c:pt>
                <c:pt idx="8752">
                  <c:v>636.99</c:v>
                </c:pt>
                <c:pt idx="8753">
                  <c:v>628.83000000000004</c:v>
                </c:pt>
                <c:pt idx="8754">
                  <c:v>751.14</c:v>
                </c:pt>
                <c:pt idx="8755">
                  <c:v>756.2</c:v>
                </c:pt>
                <c:pt idx="8756">
                  <c:v>755.25</c:v>
                </c:pt>
                <c:pt idx="8757">
                  <c:v>734.78</c:v>
                </c:pt>
                <c:pt idx="8758">
                  <c:v>698.21</c:v>
                </c:pt>
                <c:pt idx="8759">
                  <c:v>661.8</c:v>
                </c:pt>
                <c:pt idx="8760">
                  <c:v>625.45000000000005</c:v>
                </c:pt>
                <c:pt idx="8761">
                  <c:v>613.51</c:v>
                </c:pt>
                <c:pt idx="8762">
                  <c:v>590.91999999999996</c:v>
                </c:pt>
                <c:pt idx="8763">
                  <c:v>577.49</c:v>
                </c:pt>
                <c:pt idx="8764">
                  <c:v>567.16</c:v>
                </c:pt>
                <c:pt idx="8765">
                  <c:v>572.95000000000005</c:v>
                </c:pt>
                <c:pt idx="8766">
                  <c:v>543.92999999999995</c:v>
                </c:pt>
                <c:pt idx="8767">
                  <c:v>581.53</c:v>
                </c:pt>
                <c:pt idx="8768">
                  <c:v>627.54</c:v>
                </c:pt>
                <c:pt idx="8769">
                  <c:v>680.54</c:v>
                </c:pt>
                <c:pt idx="8770">
                  <c:v>710.12</c:v>
                </c:pt>
                <c:pt idx="8771">
                  <c:v>726.38</c:v>
                </c:pt>
                <c:pt idx="8772">
                  <c:v>732.62</c:v>
                </c:pt>
                <c:pt idx="8773">
                  <c:v>741.2</c:v>
                </c:pt>
                <c:pt idx="8774">
                  <c:v>726.77</c:v>
                </c:pt>
                <c:pt idx="8775">
                  <c:v>718.48</c:v>
                </c:pt>
                <c:pt idx="8776">
                  <c:v>713.98</c:v>
                </c:pt>
                <c:pt idx="8777">
                  <c:v>724.73</c:v>
                </c:pt>
                <c:pt idx="8778">
                  <c:v>831.21</c:v>
                </c:pt>
                <c:pt idx="8779">
                  <c:v>804.53</c:v>
                </c:pt>
                <c:pt idx="8780">
                  <c:v>785.34</c:v>
                </c:pt>
                <c:pt idx="8781">
                  <c:v>748.36</c:v>
                </c:pt>
                <c:pt idx="8782">
                  <c:v>708.71</c:v>
                </c:pt>
                <c:pt idx="8783">
                  <c:v>665.48</c:v>
                </c:pt>
                <c:pt idx="8784">
                  <c:v>625.92999999999995</c:v>
                </c:pt>
                <c:pt idx="8785">
                  <c:v>611.16</c:v>
                </c:pt>
                <c:pt idx="8786">
                  <c:v>605.70000000000005</c:v>
                </c:pt>
                <c:pt idx="8787">
                  <c:v>594.73</c:v>
                </c:pt>
                <c:pt idx="8788">
                  <c:v>596.49</c:v>
                </c:pt>
                <c:pt idx="8789">
                  <c:v>624.20000000000005</c:v>
                </c:pt>
                <c:pt idx="8790">
                  <c:v>639.47</c:v>
                </c:pt>
                <c:pt idx="8791">
                  <c:v>783.55</c:v>
                </c:pt>
                <c:pt idx="8792">
                  <c:v>899.21</c:v>
                </c:pt>
                <c:pt idx="8793">
                  <c:v>988.75</c:v>
                </c:pt>
                <c:pt idx="8794">
                  <c:v>1028.5</c:v>
                </c:pt>
                <c:pt idx="8795">
                  <c:v>1030.8399999999999</c:v>
                </c:pt>
                <c:pt idx="8796">
                  <c:v>1023.16</c:v>
                </c:pt>
                <c:pt idx="8797">
                  <c:v>1029.0999999999999</c:v>
                </c:pt>
                <c:pt idx="8798">
                  <c:v>1027.26</c:v>
                </c:pt>
                <c:pt idx="8799">
                  <c:v>974.83</c:v>
                </c:pt>
                <c:pt idx="8800">
                  <c:v>904.69</c:v>
                </c:pt>
                <c:pt idx="8801">
                  <c:v>838.05</c:v>
                </c:pt>
                <c:pt idx="8802">
                  <c:v>915.47</c:v>
                </c:pt>
                <c:pt idx="8803">
                  <c:v>881.75</c:v>
                </c:pt>
                <c:pt idx="8804">
                  <c:v>853.19</c:v>
                </c:pt>
                <c:pt idx="8805">
                  <c:v>799.77</c:v>
                </c:pt>
                <c:pt idx="8806">
                  <c:v>742.39</c:v>
                </c:pt>
                <c:pt idx="8807">
                  <c:v>685.27</c:v>
                </c:pt>
                <c:pt idx="8808">
                  <c:v>647.87</c:v>
                </c:pt>
                <c:pt idx="8809">
                  <c:v>624.32000000000005</c:v>
                </c:pt>
                <c:pt idx="8810">
                  <c:v>612.51</c:v>
                </c:pt>
                <c:pt idx="8811">
                  <c:v>602.76</c:v>
                </c:pt>
                <c:pt idx="8812">
                  <c:v>610</c:v>
                </c:pt>
                <c:pt idx="8813">
                  <c:v>627.74</c:v>
                </c:pt>
                <c:pt idx="8814">
                  <c:v>646.58000000000004</c:v>
                </c:pt>
                <c:pt idx="8815">
                  <c:v>793.69</c:v>
                </c:pt>
                <c:pt idx="8816">
                  <c:v>926.03</c:v>
                </c:pt>
                <c:pt idx="8817">
                  <c:v>997.95</c:v>
                </c:pt>
                <c:pt idx="8818">
                  <c:v>1039.3699999999999</c:v>
                </c:pt>
                <c:pt idx="8819">
                  <c:v>1050.94</c:v>
                </c:pt>
                <c:pt idx="8820">
                  <c:v>1045.19</c:v>
                </c:pt>
                <c:pt idx="8821">
                  <c:v>1060.8900000000001</c:v>
                </c:pt>
                <c:pt idx="8822">
                  <c:v>1056.5</c:v>
                </c:pt>
                <c:pt idx="8823">
                  <c:v>1014.29</c:v>
                </c:pt>
                <c:pt idx="8824">
                  <c:v>941.62</c:v>
                </c:pt>
                <c:pt idx="8825">
                  <c:v>862.86</c:v>
                </c:pt>
                <c:pt idx="8826">
                  <c:v>947.55</c:v>
                </c:pt>
                <c:pt idx="8827">
                  <c:v>914.37</c:v>
                </c:pt>
                <c:pt idx="8828">
                  <c:v>875.2</c:v>
                </c:pt>
                <c:pt idx="8829">
                  <c:v>815.07</c:v>
                </c:pt>
                <c:pt idx="8830">
                  <c:v>763.71</c:v>
                </c:pt>
                <c:pt idx="8831">
                  <c:v>703.62</c:v>
                </c:pt>
                <c:pt idx="8832">
                  <c:v>658.5</c:v>
                </c:pt>
                <c:pt idx="8833">
                  <c:v>629.08000000000004</c:v>
                </c:pt>
                <c:pt idx="8834">
                  <c:v>608.45000000000005</c:v>
                </c:pt>
                <c:pt idx="8835">
                  <c:v>600.80999999999995</c:v>
                </c:pt>
                <c:pt idx="8836">
                  <c:v>605.41999999999996</c:v>
                </c:pt>
                <c:pt idx="8837">
                  <c:v>627.87</c:v>
                </c:pt>
                <c:pt idx="8838">
                  <c:v>648.92999999999995</c:v>
                </c:pt>
                <c:pt idx="8839">
                  <c:v>789.21</c:v>
                </c:pt>
                <c:pt idx="8840">
                  <c:v>921.07</c:v>
                </c:pt>
                <c:pt idx="8841">
                  <c:v>996.39</c:v>
                </c:pt>
                <c:pt idx="8842">
                  <c:v>1023.6</c:v>
                </c:pt>
                <c:pt idx="8843">
                  <c:v>1003.36</c:v>
                </c:pt>
                <c:pt idx="8844">
                  <c:v>1018.54</c:v>
                </c:pt>
                <c:pt idx="8845">
                  <c:v>1028.33</c:v>
                </c:pt>
                <c:pt idx="8846">
                  <c:v>1021.54</c:v>
                </c:pt>
                <c:pt idx="8847">
                  <c:v>978.62</c:v>
                </c:pt>
                <c:pt idx="8848">
                  <c:v>910.85</c:v>
                </c:pt>
                <c:pt idx="8849">
                  <c:v>851.79</c:v>
                </c:pt>
                <c:pt idx="8850">
                  <c:v>926.36</c:v>
                </c:pt>
                <c:pt idx="8851">
                  <c:v>891.05</c:v>
                </c:pt>
                <c:pt idx="8852">
                  <c:v>855.02</c:v>
                </c:pt>
                <c:pt idx="8853">
                  <c:v>804</c:v>
                </c:pt>
                <c:pt idx="8854">
                  <c:v>743.77</c:v>
                </c:pt>
                <c:pt idx="8855">
                  <c:v>689.37</c:v>
                </c:pt>
                <c:pt idx="8856">
                  <c:v>651.73</c:v>
                </c:pt>
                <c:pt idx="8857">
                  <c:v>629.4</c:v>
                </c:pt>
                <c:pt idx="8858">
                  <c:v>612.79</c:v>
                </c:pt>
                <c:pt idx="8859">
                  <c:v>604.88</c:v>
                </c:pt>
                <c:pt idx="8860">
                  <c:v>602.15</c:v>
                </c:pt>
                <c:pt idx="8861">
                  <c:v>624.17999999999995</c:v>
                </c:pt>
                <c:pt idx="8862">
                  <c:v>640.79999999999995</c:v>
                </c:pt>
                <c:pt idx="8863">
                  <c:v>778.8</c:v>
                </c:pt>
                <c:pt idx="8864">
                  <c:v>904.83</c:v>
                </c:pt>
                <c:pt idx="8865">
                  <c:v>989.54</c:v>
                </c:pt>
                <c:pt idx="8866">
                  <c:v>1034.4100000000001</c:v>
                </c:pt>
                <c:pt idx="8867">
                  <c:v>1054.68</c:v>
                </c:pt>
                <c:pt idx="8868">
                  <c:v>1053.23</c:v>
                </c:pt>
                <c:pt idx="8869">
                  <c:v>1066.54</c:v>
                </c:pt>
                <c:pt idx="8870">
                  <c:v>1056.0999999999999</c:v>
                </c:pt>
                <c:pt idx="8871">
                  <c:v>992.8</c:v>
                </c:pt>
                <c:pt idx="8872">
                  <c:v>924.6</c:v>
                </c:pt>
                <c:pt idx="8873">
                  <c:v>850.62</c:v>
                </c:pt>
                <c:pt idx="8874">
                  <c:v>929.12</c:v>
                </c:pt>
                <c:pt idx="8875">
                  <c:v>897.37</c:v>
                </c:pt>
                <c:pt idx="8876">
                  <c:v>856.41</c:v>
                </c:pt>
                <c:pt idx="8877">
                  <c:v>806.41</c:v>
                </c:pt>
                <c:pt idx="8878">
                  <c:v>750.21</c:v>
                </c:pt>
                <c:pt idx="8879">
                  <c:v>697.33</c:v>
                </c:pt>
                <c:pt idx="8880">
                  <c:v>658.69</c:v>
                </c:pt>
                <c:pt idx="8881">
                  <c:v>631.91</c:v>
                </c:pt>
                <c:pt idx="8882">
                  <c:v>617.41</c:v>
                </c:pt>
                <c:pt idx="8883">
                  <c:v>615.86</c:v>
                </c:pt>
                <c:pt idx="8884">
                  <c:v>621.55999999999995</c:v>
                </c:pt>
                <c:pt idx="8885">
                  <c:v>639.01</c:v>
                </c:pt>
                <c:pt idx="8886">
                  <c:v>656.8</c:v>
                </c:pt>
                <c:pt idx="8887">
                  <c:v>785.42</c:v>
                </c:pt>
                <c:pt idx="8888">
                  <c:v>900.67</c:v>
                </c:pt>
                <c:pt idx="8889">
                  <c:v>987.21</c:v>
                </c:pt>
                <c:pt idx="8890">
                  <c:v>1029.57</c:v>
                </c:pt>
                <c:pt idx="8891">
                  <c:v>1024.31</c:v>
                </c:pt>
                <c:pt idx="8892">
                  <c:v>1029.18</c:v>
                </c:pt>
                <c:pt idx="8893">
                  <c:v>1035.3499999999999</c:v>
                </c:pt>
                <c:pt idx="8894">
                  <c:v>1005.35</c:v>
                </c:pt>
                <c:pt idx="8895">
                  <c:v>974.94</c:v>
                </c:pt>
                <c:pt idx="8896">
                  <c:v>906.35</c:v>
                </c:pt>
                <c:pt idx="8897">
                  <c:v>841.75</c:v>
                </c:pt>
                <c:pt idx="8898">
                  <c:v>906.82</c:v>
                </c:pt>
                <c:pt idx="8899">
                  <c:v>876.48</c:v>
                </c:pt>
                <c:pt idx="8900">
                  <c:v>835.12</c:v>
                </c:pt>
                <c:pt idx="8901">
                  <c:v>777.03</c:v>
                </c:pt>
                <c:pt idx="8902">
                  <c:v>732.33</c:v>
                </c:pt>
                <c:pt idx="8903">
                  <c:v>680.41</c:v>
                </c:pt>
                <c:pt idx="8904">
                  <c:v>642.41999999999996</c:v>
                </c:pt>
                <c:pt idx="8905">
                  <c:v>619.95000000000005</c:v>
                </c:pt>
                <c:pt idx="8906">
                  <c:v>606.71</c:v>
                </c:pt>
                <c:pt idx="8907">
                  <c:v>603.9</c:v>
                </c:pt>
                <c:pt idx="8908">
                  <c:v>604.30999999999995</c:v>
                </c:pt>
                <c:pt idx="8909">
                  <c:v>608.34</c:v>
                </c:pt>
                <c:pt idx="8910">
                  <c:v>605.9</c:v>
                </c:pt>
                <c:pt idx="8911">
                  <c:v>684.96</c:v>
                </c:pt>
                <c:pt idx="8912">
                  <c:v>781.48</c:v>
                </c:pt>
                <c:pt idx="8913">
                  <c:v>854.51</c:v>
                </c:pt>
                <c:pt idx="8914">
                  <c:v>885.83</c:v>
                </c:pt>
                <c:pt idx="8915">
                  <c:v>877.32</c:v>
                </c:pt>
                <c:pt idx="8916">
                  <c:v>843.5</c:v>
                </c:pt>
                <c:pt idx="8917">
                  <c:v>824.84</c:v>
                </c:pt>
                <c:pt idx="8918">
                  <c:v>799.51</c:v>
                </c:pt>
                <c:pt idx="8919">
                  <c:v>778.61</c:v>
                </c:pt>
                <c:pt idx="8920">
                  <c:v>760.65</c:v>
                </c:pt>
                <c:pt idx="8921">
                  <c:v>773.54</c:v>
                </c:pt>
                <c:pt idx="8922">
                  <c:v>838.12</c:v>
                </c:pt>
                <c:pt idx="8923">
                  <c:v>821.09</c:v>
                </c:pt>
                <c:pt idx="8924">
                  <c:v>777.46</c:v>
                </c:pt>
                <c:pt idx="8925">
                  <c:v>741.69</c:v>
                </c:pt>
                <c:pt idx="8926">
                  <c:v>697.81</c:v>
                </c:pt>
                <c:pt idx="8927">
                  <c:v>658.64</c:v>
                </c:pt>
                <c:pt idx="8928">
                  <c:v>625.17999999999995</c:v>
                </c:pt>
                <c:pt idx="8929">
                  <c:v>602.91</c:v>
                </c:pt>
                <c:pt idx="8930">
                  <c:v>587.85</c:v>
                </c:pt>
                <c:pt idx="8931">
                  <c:v>580.57000000000005</c:v>
                </c:pt>
                <c:pt idx="8932">
                  <c:v>576.89</c:v>
                </c:pt>
                <c:pt idx="8933">
                  <c:v>579.73</c:v>
                </c:pt>
                <c:pt idx="8934">
                  <c:v>547.82000000000005</c:v>
                </c:pt>
                <c:pt idx="8935">
                  <c:v>584.04999999999995</c:v>
                </c:pt>
                <c:pt idx="8936">
                  <c:v>616.67999999999995</c:v>
                </c:pt>
                <c:pt idx="8937">
                  <c:v>655.53</c:v>
                </c:pt>
                <c:pt idx="8938">
                  <c:v>698.11</c:v>
                </c:pt>
                <c:pt idx="8939">
                  <c:v>707.88</c:v>
                </c:pt>
                <c:pt idx="8940">
                  <c:v>711.72</c:v>
                </c:pt>
                <c:pt idx="8941">
                  <c:v>707.23</c:v>
                </c:pt>
                <c:pt idx="8942">
                  <c:v>699.98</c:v>
                </c:pt>
                <c:pt idx="8943">
                  <c:v>690.22</c:v>
                </c:pt>
                <c:pt idx="8944">
                  <c:v>681.48</c:v>
                </c:pt>
                <c:pt idx="8945">
                  <c:v>695.54</c:v>
                </c:pt>
                <c:pt idx="8946">
                  <c:v>784.96</c:v>
                </c:pt>
                <c:pt idx="8947">
                  <c:v>768.71</c:v>
                </c:pt>
                <c:pt idx="8948">
                  <c:v>751.24</c:v>
                </c:pt>
                <c:pt idx="8949">
                  <c:v>721.03</c:v>
                </c:pt>
                <c:pt idx="8950">
                  <c:v>686.98</c:v>
                </c:pt>
                <c:pt idx="8951">
                  <c:v>658.21</c:v>
                </c:pt>
                <c:pt idx="8952">
                  <c:v>627.58000000000004</c:v>
                </c:pt>
                <c:pt idx="8953">
                  <c:v>604.20000000000005</c:v>
                </c:pt>
                <c:pt idx="8954">
                  <c:v>594.57000000000005</c:v>
                </c:pt>
                <c:pt idx="8955">
                  <c:v>584.84</c:v>
                </c:pt>
                <c:pt idx="8956">
                  <c:v>590.70000000000005</c:v>
                </c:pt>
                <c:pt idx="8957">
                  <c:v>589.84</c:v>
                </c:pt>
                <c:pt idx="8958">
                  <c:v>581.32000000000005</c:v>
                </c:pt>
                <c:pt idx="8959">
                  <c:v>623.63</c:v>
                </c:pt>
                <c:pt idx="8960">
                  <c:v>668.12</c:v>
                </c:pt>
                <c:pt idx="8961">
                  <c:v>707.58</c:v>
                </c:pt>
                <c:pt idx="8962">
                  <c:v>749.65</c:v>
                </c:pt>
                <c:pt idx="8963">
                  <c:v>769.65</c:v>
                </c:pt>
                <c:pt idx="8964">
                  <c:v>776.01</c:v>
                </c:pt>
                <c:pt idx="8965">
                  <c:v>769.03</c:v>
                </c:pt>
                <c:pt idx="8966">
                  <c:v>748.88</c:v>
                </c:pt>
                <c:pt idx="8967">
                  <c:v>741.02</c:v>
                </c:pt>
                <c:pt idx="8968">
                  <c:v>725.48</c:v>
                </c:pt>
                <c:pt idx="8969">
                  <c:v>733.12</c:v>
                </c:pt>
                <c:pt idx="8970">
                  <c:v>823.13</c:v>
                </c:pt>
                <c:pt idx="8971">
                  <c:v>805.33</c:v>
                </c:pt>
                <c:pt idx="8972">
                  <c:v>795.05</c:v>
                </c:pt>
                <c:pt idx="8973">
                  <c:v>757.52</c:v>
                </c:pt>
                <c:pt idx="8974">
                  <c:v>721.54</c:v>
                </c:pt>
                <c:pt idx="8975">
                  <c:v>676.75</c:v>
                </c:pt>
                <c:pt idx="8976">
                  <c:v>650.33000000000004</c:v>
                </c:pt>
                <c:pt idx="8977">
                  <c:v>624.75</c:v>
                </c:pt>
                <c:pt idx="8978">
                  <c:v>614.04999999999995</c:v>
                </c:pt>
                <c:pt idx="8979">
                  <c:v>602.92999999999995</c:v>
                </c:pt>
                <c:pt idx="8980">
                  <c:v>606.78</c:v>
                </c:pt>
                <c:pt idx="8981">
                  <c:v>627.59</c:v>
                </c:pt>
                <c:pt idx="8982">
                  <c:v>659.56</c:v>
                </c:pt>
                <c:pt idx="8983">
                  <c:v>811.43</c:v>
                </c:pt>
                <c:pt idx="8984">
                  <c:v>956.7</c:v>
                </c:pt>
                <c:pt idx="8985">
                  <c:v>1041.4100000000001</c:v>
                </c:pt>
                <c:pt idx="8986">
                  <c:v>1078.49</c:v>
                </c:pt>
                <c:pt idx="8987">
                  <c:v>1086.54</c:v>
                </c:pt>
                <c:pt idx="8988">
                  <c:v>1087.74</c:v>
                </c:pt>
                <c:pt idx="8989">
                  <c:v>1100.5899999999999</c:v>
                </c:pt>
                <c:pt idx="8990">
                  <c:v>1079.5999999999999</c:v>
                </c:pt>
                <c:pt idx="8991">
                  <c:v>1055.3800000000001</c:v>
                </c:pt>
                <c:pt idx="8992">
                  <c:v>979.81</c:v>
                </c:pt>
                <c:pt idx="8993">
                  <c:v>888.99</c:v>
                </c:pt>
                <c:pt idx="8994">
                  <c:v>968.73</c:v>
                </c:pt>
                <c:pt idx="8995">
                  <c:v>919.11</c:v>
                </c:pt>
                <c:pt idx="8996">
                  <c:v>868.95</c:v>
                </c:pt>
                <c:pt idx="8997">
                  <c:v>840.47</c:v>
                </c:pt>
                <c:pt idx="8998">
                  <c:v>791.13</c:v>
                </c:pt>
                <c:pt idx="8999">
                  <c:v>737.73</c:v>
                </c:pt>
                <c:pt idx="9000">
                  <c:v>706.37</c:v>
                </c:pt>
                <c:pt idx="9001">
                  <c:v>664.73</c:v>
                </c:pt>
                <c:pt idx="9002">
                  <c:v>641.51</c:v>
                </c:pt>
                <c:pt idx="9003">
                  <c:v>654.62</c:v>
                </c:pt>
                <c:pt idx="9004">
                  <c:v>651.89</c:v>
                </c:pt>
                <c:pt idx="9005">
                  <c:v>667.71</c:v>
                </c:pt>
                <c:pt idx="9006">
                  <c:v>709.02</c:v>
                </c:pt>
                <c:pt idx="9007">
                  <c:v>842.59</c:v>
                </c:pt>
                <c:pt idx="9008">
                  <c:v>955.55</c:v>
                </c:pt>
                <c:pt idx="9009">
                  <c:v>1037.3699999999999</c:v>
                </c:pt>
                <c:pt idx="9010">
                  <c:v>1077.73</c:v>
                </c:pt>
                <c:pt idx="9011">
                  <c:v>1080.18</c:v>
                </c:pt>
                <c:pt idx="9012">
                  <c:v>1084.71</c:v>
                </c:pt>
                <c:pt idx="9013">
                  <c:v>1090.3</c:v>
                </c:pt>
                <c:pt idx="9014">
                  <c:v>1090.28</c:v>
                </c:pt>
                <c:pt idx="9015">
                  <c:v>1045.5</c:v>
                </c:pt>
                <c:pt idx="9016">
                  <c:v>972.48</c:v>
                </c:pt>
                <c:pt idx="9017">
                  <c:v>890.54</c:v>
                </c:pt>
                <c:pt idx="9018">
                  <c:v>951.59</c:v>
                </c:pt>
                <c:pt idx="9019">
                  <c:v>919.61</c:v>
                </c:pt>
                <c:pt idx="9020">
                  <c:v>895.85</c:v>
                </c:pt>
                <c:pt idx="9021">
                  <c:v>850.66</c:v>
                </c:pt>
                <c:pt idx="9022">
                  <c:v>802.05</c:v>
                </c:pt>
                <c:pt idx="9023">
                  <c:v>746.95</c:v>
                </c:pt>
                <c:pt idx="9024">
                  <c:v>709.54</c:v>
                </c:pt>
                <c:pt idx="9025">
                  <c:v>692.24</c:v>
                </c:pt>
                <c:pt idx="9026">
                  <c:v>674.27</c:v>
                </c:pt>
                <c:pt idx="9027">
                  <c:v>665.2</c:v>
                </c:pt>
                <c:pt idx="9028">
                  <c:v>667.99</c:v>
                </c:pt>
                <c:pt idx="9029">
                  <c:v>693.54</c:v>
                </c:pt>
                <c:pt idx="9030">
                  <c:v>708.48</c:v>
                </c:pt>
                <c:pt idx="9031">
                  <c:v>853.51</c:v>
                </c:pt>
                <c:pt idx="9032">
                  <c:v>975.93</c:v>
                </c:pt>
                <c:pt idx="9033">
                  <c:v>1066.3800000000001</c:v>
                </c:pt>
                <c:pt idx="9034">
                  <c:v>1096.1300000000001</c:v>
                </c:pt>
                <c:pt idx="9035">
                  <c:v>1098.23</c:v>
                </c:pt>
                <c:pt idx="9036">
                  <c:v>1111.8900000000001</c:v>
                </c:pt>
                <c:pt idx="9037">
                  <c:v>1117.74</c:v>
                </c:pt>
                <c:pt idx="9038">
                  <c:v>1107.21</c:v>
                </c:pt>
                <c:pt idx="9039">
                  <c:v>1086.4000000000001</c:v>
                </c:pt>
                <c:pt idx="9040">
                  <c:v>1006.62</c:v>
                </c:pt>
                <c:pt idx="9041">
                  <c:v>926.54</c:v>
                </c:pt>
                <c:pt idx="9042">
                  <c:v>975.25</c:v>
                </c:pt>
                <c:pt idx="9043">
                  <c:v>956.86</c:v>
                </c:pt>
                <c:pt idx="9044">
                  <c:v>908.92</c:v>
                </c:pt>
                <c:pt idx="9045">
                  <c:v>870.12</c:v>
                </c:pt>
                <c:pt idx="9046">
                  <c:v>818.7</c:v>
                </c:pt>
                <c:pt idx="9047">
                  <c:v>762.71</c:v>
                </c:pt>
                <c:pt idx="9048">
                  <c:v>707.29</c:v>
                </c:pt>
                <c:pt idx="9049">
                  <c:v>691.32</c:v>
                </c:pt>
                <c:pt idx="9050">
                  <c:v>677.11</c:v>
                </c:pt>
                <c:pt idx="9051">
                  <c:v>670.06</c:v>
                </c:pt>
                <c:pt idx="9052">
                  <c:v>674.53</c:v>
                </c:pt>
                <c:pt idx="9053">
                  <c:v>688.44</c:v>
                </c:pt>
                <c:pt idx="9054">
                  <c:v>700.91</c:v>
                </c:pt>
                <c:pt idx="9055">
                  <c:v>857.39</c:v>
                </c:pt>
                <c:pt idx="9056">
                  <c:v>983.07</c:v>
                </c:pt>
                <c:pt idx="9057">
                  <c:v>1062.8</c:v>
                </c:pt>
                <c:pt idx="9058">
                  <c:v>1101.68</c:v>
                </c:pt>
                <c:pt idx="9059">
                  <c:v>1114.8</c:v>
                </c:pt>
                <c:pt idx="9060">
                  <c:v>1111.97</c:v>
                </c:pt>
                <c:pt idx="9061">
                  <c:v>1115.3599999999999</c:v>
                </c:pt>
                <c:pt idx="9062">
                  <c:v>1091.6500000000001</c:v>
                </c:pt>
                <c:pt idx="9063">
                  <c:v>1045.93</c:v>
                </c:pt>
                <c:pt idx="9064">
                  <c:v>962.86</c:v>
                </c:pt>
                <c:pt idx="9065">
                  <c:v>902.93</c:v>
                </c:pt>
                <c:pt idx="9066">
                  <c:v>971.01</c:v>
                </c:pt>
                <c:pt idx="9067">
                  <c:v>936.95</c:v>
                </c:pt>
                <c:pt idx="9068">
                  <c:v>900.8</c:v>
                </c:pt>
                <c:pt idx="9069">
                  <c:v>857.69</c:v>
                </c:pt>
                <c:pt idx="9070">
                  <c:v>809.73</c:v>
                </c:pt>
                <c:pt idx="9071">
                  <c:v>771.22</c:v>
                </c:pt>
                <c:pt idx="9072">
                  <c:v>726.46</c:v>
                </c:pt>
                <c:pt idx="9073">
                  <c:v>701.19</c:v>
                </c:pt>
                <c:pt idx="9074">
                  <c:v>673.75</c:v>
                </c:pt>
                <c:pt idx="9075">
                  <c:v>664.11</c:v>
                </c:pt>
                <c:pt idx="9076">
                  <c:v>659.43</c:v>
                </c:pt>
                <c:pt idx="9077">
                  <c:v>661.59</c:v>
                </c:pt>
                <c:pt idx="9078">
                  <c:v>640.69000000000005</c:v>
                </c:pt>
                <c:pt idx="9079">
                  <c:v>744.5</c:v>
                </c:pt>
                <c:pt idx="9080">
                  <c:v>836.73</c:v>
                </c:pt>
                <c:pt idx="9081">
                  <c:v>918.23</c:v>
                </c:pt>
                <c:pt idx="9082">
                  <c:v>949.46</c:v>
                </c:pt>
                <c:pt idx="9083">
                  <c:v>953.73</c:v>
                </c:pt>
                <c:pt idx="9084">
                  <c:v>903.72</c:v>
                </c:pt>
                <c:pt idx="9085">
                  <c:v>887.17</c:v>
                </c:pt>
                <c:pt idx="9086">
                  <c:v>870.52</c:v>
                </c:pt>
                <c:pt idx="9087">
                  <c:v>846.86</c:v>
                </c:pt>
                <c:pt idx="9088">
                  <c:v>824.4</c:v>
                </c:pt>
                <c:pt idx="9089">
                  <c:v>810.57</c:v>
                </c:pt>
                <c:pt idx="9090">
                  <c:v>890.79</c:v>
                </c:pt>
                <c:pt idx="9091">
                  <c:v>883.56</c:v>
                </c:pt>
                <c:pt idx="9092">
                  <c:v>838</c:v>
                </c:pt>
                <c:pt idx="9093">
                  <c:v>798.24</c:v>
                </c:pt>
                <c:pt idx="9094">
                  <c:v>765.57</c:v>
                </c:pt>
                <c:pt idx="9095">
                  <c:v>728.44</c:v>
                </c:pt>
                <c:pt idx="9096">
                  <c:v>697.69</c:v>
                </c:pt>
                <c:pt idx="9097">
                  <c:v>675.15</c:v>
                </c:pt>
                <c:pt idx="9098">
                  <c:v>660.22</c:v>
                </c:pt>
                <c:pt idx="9099">
                  <c:v>645.82000000000005</c:v>
                </c:pt>
                <c:pt idx="9100">
                  <c:v>633.74</c:v>
                </c:pt>
                <c:pt idx="9101">
                  <c:v>639.69000000000005</c:v>
                </c:pt>
                <c:pt idx="9102">
                  <c:v>602.09</c:v>
                </c:pt>
                <c:pt idx="9103">
                  <c:v>636.71</c:v>
                </c:pt>
                <c:pt idx="9104">
                  <c:v>677.15</c:v>
                </c:pt>
                <c:pt idx="9105">
                  <c:v>724.53</c:v>
                </c:pt>
                <c:pt idx="9106">
                  <c:v>768.82</c:v>
                </c:pt>
                <c:pt idx="9107">
                  <c:v>793.86</c:v>
                </c:pt>
                <c:pt idx="9108">
                  <c:v>787.34</c:v>
                </c:pt>
                <c:pt idx="9109">
                  <c:v>750.14</c:v>
                </c:pt>
                <c:pt idx="9110">
                  <c:v>771.42</c:v>
                </c:pt>
                <c:pt idx="9111">
                  <c:v>770.97</c:v>
                </c:pt>
                <c:pt idx="9112">
                  <c:v>759.11</c:v>
                </c:pt>
                <c:pt idx="9113">
                  <c:v>763.42</c:v>
                </c:pt>
                <c:pt idx="9114">
                  <c:v>857.79</c:v>
                </c:pt>
                <c:pt idx="9115">
                  <c:v>846.86</c:v>
                </c:pt>
                <c:pt idx="9116">
                  <c:v>831.94</c:v>
                </c:pt>
                <c:pt idx="9117">
                  <c:v>801.41</c:v>
                </c:pt>
                <c:pt idx="9118">
                  <c:v>759.03</c:v>
                </c:pt>
                <c:pt idx="9119">
                  <c:v>715.76</c:v>
                </c:pt>
                <c:pt idx="9120">
                  <c:v>673.5</c:v>
                </c:pt>
                <c:pt idx="9121">
                  <c:v>659.24</c:v>
                </c:pt>
                <c:pt idx="9122">
                  <c:v>638.32000000000005</c:v>
                </c:pt>
                <c:pt idx="9123">
                  <c:v>631.98</c:v>
                </c:pt>
                <c:pt idx="9124">
                  <c:v>630.9</c:v>
                </c:pt>
                <c:pt idx="9125">
                  <c:v>646.92999999999995</c:v>
                </c:pt>
                <c:pt idx="9126">
                  <c:v>679.61</c:v>
                </c:pt>
                <c:pt idx="9127">
                  <c:v>832.62</c:v>
                </c:pt>
                <c:pt idx="9128">
                  <c:v>969.38</c:v>
                </c:pt>
                <c:pt idx="9129">
                  <c:v>1064.05</c:v>
                </c:pt>
                <c:pt idx="9130">
                  <c:v>1103.8599999999999</c:v>
                </c:pt>
                <c:pt idx="9131">
                  <c:v>1096.23</c:v>
                </c:pt>
                <c:pt idx="9132">
                  <c:v>1107.46</c:v>
                </c:pt>
                <c:pt idx="9133">
                  <c:v>1122.24</c:v>
                </c:pt>
                <c:pt idx="9134">
                  <c:v>1113.52</c:v>
                </c:pt>
                <c:pt idx="9135">
                  <c:v>1075.08</c:v>
                </c:pt>
                <c:pt idx="9136">
                  <c:v>995.57</c:v>
                </c:pt>
                <c:pt idx="9137">
                  <c:v>901.83</c:v>
                </c:pt>
                <c:pt idx="9138">
                  <c:v>963.66</c:v>
                </c:pt>
                <c:pt idx="9139">
                  <c:v>930.89</c:v>
                </c:pt>
                <c:pt idx="9140">
                  <c:v>882.12</c:v>
                </c:pt>
                <c:pt idx="9141">
                  <c:v>838.84</c:v>
                </c:pt>
                <c:pt idx="9142">
                  <c:v>785.18</c:v>
                </c:pt>
                <c:pt idx="9143">
                  <c:v>734.75</c:v>
                </c:pt>
                <c:pt idx="9144">
                  <c:v>694.27</c:v>
                </c:pt>
                <c:pt idx="9145">
                  <c:v>670.14</c:v>
                </c:pt>
                <c:pt idx="9146">
                  <c:v>654.19000000000005</c:v>
                </c:pt>
                <c:pt idx="9147">
                  <c:v>636.62</c:v>
                </c:pt>
                <c:pt idx="9148">
                  <c:v>638.92999999999995</c:v>
                </c:pt>
                <c:pt idx="9149">
                  <c:v>667.26</c:v>
                </c:pt>
                <c:pt idx="9150">
                  <c:v>685.64</c:v>
                </c:pt>
                <c:pt idx="9151">
                  <c:v>833.59</c:v>
                </c:pt>
                <c:pt idx="9152">
                  <c:v>970.13</c:v>
                </c:pt>
                <c:pt idx="9153">
                  <c:v>1057.01</c:v>
                </c:pt>
                <c:pt idx="9154">
                  <c:v>1095.44</c:v>
                </c:pt>
                <c:pt idx="9155">
                  <c:v>1110.8499999999999</c:v>
                </c:pt>
                <c:pt idx="9156">
                  <c:v>1117.07</c:v>
                </c:pt>
                <c:pt idx="9157">
                  <c:v>1135.97</c:v>
                </c:pt>
                <c:pt idx="9158">
                  <c:v>1125.04</c:v>
                </c:pt>
                <c:pt idx="9159">
                  <c:v>1088.04</c:v>
                </c:pt>
                <c:pt idx="9160">
                  <c:v>1004.34</c:v>
                </c:pt>
                <c:pt idx="9161">
                  <c:v>917.99</c:v>
                </c:pt>
                <c:pt idx="9162">
                  <c:v>988.91</c:v>
                </c:pt>
                <c:pt idx="9163">
                  <c:v>947.28</c:v>
                </c:pt>
                <c:pt idx="9164">
                  <c:v>901.11</c:v>
                </c:pt>
                <c:pt idx="9165">
                  <c:v>854.63</c:v>
                </c:pt>
                <c:pt idx="9166">
                  <c:v>806.44</c:v>
                </c:pt>
                <c:pt idx="9167">
                  <c:v>744.65</c:v>
                </c:pt>
                <c:pt idx="9168">
                  <c:v>706</c:v>
                </c:pt>
                <c:pt idx="9169">
                  <c:v>675.32</c:v>
                </c:pt>
                <c:pt idx="9170">
                  <c:v>656.19</c:v>
                </c:pt>
                <c:pt idx="9171">
                  <c:v>646.34</c:v>
                </c:pt>
                <c:pt idx="9172">
                  <c:v>649.04</c:v>
                </c:pt>
                <c:pt idx="9173">
                  <c:v>681.15</c:v>
                </c:pt>
                <c:pt idx="9174">
                  <c:v>688.73</c:v>
                </c:pt>
                <c:pt idx="9175">
                  <c:v>826.85</c:v>
                </c:pt>
                <c:pt idx="9176">
                  <c:v>947.41</c:v>
                </c:pt>
                <c:pt idx="9177">
                  <c:v>1038.83</c:v>
                </c:pt>
                <c:pt idx="9178">
                  <c:v>1083.53</c:v>
                </c:pt>
                <c:pt idx="9179">
                  <c:v>1095.01</c:v>
                </c:pt>
                <c:pt idx="9180">
                  <c:v>1110.0999999999999</c:v>
                </c:pt>
                <c:pt idx="9181">
                  <c:v>1126.33</c:v>
                </c:pt>
                <c:pt idx="9182">
                  <c:v>1117.6199999999999</c:v>
                </c:pt>
                <c:pt idx="9183">
                  <c:v>1080.49</c:v>
                </c:pt>
                <c:pt idx="9184">
                  <c:v>1007.28</c:v>
                </c:pt>
                <c:pt idx="9185">
                  <c:v>921</c:v>
                </c:pt>
                <c:pt idx="9186">
                  <c:v>976.51</c:v>
                </c:pt>
                <c:pt idx="9187">
                  <c:v>943.11</c:v>
                </c:pt>
                <c:pt idx="9188">
                  <c:v>892.44</c:v>
                </c:pt>
                <c:pt idx="9189">
                  <c:v>847.9</c:v>
                </c:pt>
                <c:pt idx="9190">
                  <c:v>789.72</c:v>
                </c:pt>
                <c:pt idx="9191">
                  <c:v>738.08</c:v>
                </c:pt>
                <c:pt idx="9192">
                  <c:v>695.57</c:v>
                </c:pt>
                <c:pt idx="9193">
                  <c:v>669.35</c:v>
                </c:pt>
                <c:pt idx="9194">
                  <c:v>648.42999999999995</c:v>
                </c:pt>
                <c:pt idx="9195">
                  <c:v>644.04</c:v>
                </c:pt>
                <c:pt idx="9196">
                  <c:v>652.94000000000005</c:v>
                </c:pt>
                <c:pt idx="9197">
                  <c:v>672.28</c:v>
                </c:pt>
                <c:pt idx="9198">
                  <c:v>686.72</c:v>
                </c:pt>
                <c:pt idx="9199">
                  <c:v>822.81</c:v>
                </c:pt>
                <c:pt idx="9200">
                  <c:v>965.71</c:v>
                </c:pt>
                <c:pt idx="9201">
                  <c:v>1048.04</c:v>
                </c:pt>
                <c:pt idx="9202">
                  <c:v>1097</c:v>
                </c:pt>
                <c:pt idx="9203">
                  <c:v>1108.31</c:v>
                </c:pt>
                <c:pt idx="9204">
                  <c:v>1101.6600000000001</c:v>
                </c:pt>
                <c:pt idx="9205">
                  <c:v>1106.79</c:v>
                </c:pt>
                <c:pt idx="9206">
                  <c:v>1098.51</c:v>
                </c:pt>
                <c:pt idx="9207">
                  <c:v>1053.33</c:v>
                </c:pt>
                <c:pt idx="9208">
                  <c:v>981.49</c:v>
                </c:pt>
                <c:pt idx="9209">
                  <c:v>905.85</c:v>
                </c:pt>
                <c:pt idx="9210">
                  <c:v>960.67</c:v>
                </c:pt>
                <c:pt idx="9211">
                  <c:v>918.26</c:v>
                </c:pt>
                <c:pt idx="9212">
                  <c:v>882.71</c:v>
                </c:pt>
                <c:pt idx="9213">
                  <c:v>828.48</c:v>
                </c:pt>
                <c:pt idx="9214">
                  <c:v>773.63</c:v>
                </c:pt>
                <c:pt idx="9215">
                  <c:v>727.74</c:v>
                </c:pt>
                <c:pt idx="9216">
                  <c:v>690.1</c:v>
                </c:pt>
                <c:pt idx="9217">
                  <c:v>671.09</c:v>
                </c:pt>
                <c:pt idx="9218">
                  <c:v>657.38</c:v>
                </c:pt>
                <c:pt idx="9219">
                  <c:v>642.08000000000004</c:v>
                </c:pt>
                <c:pt idx="9220">
                  <c:v>658.9</c:v>
                </c:pt>
                <c:pt idx="9221">
                  <c:v>665.68</c:v>
                </c:pt>
                <c:pt idx="9222">
                  <c:v>678.57</c:v>
                </c:pt>
                <c:pt idx="9223">
                  <c:v>815.17</c:v>
                </c:pt>
                <c:pt idx="9224">
                  <c:v>956.03</c:v>
                </c:pt>
                <c:pt idx="9225">
                  <c:v>1037.2</c:v>
                </c:pt>
                <c:pt idx="9226">
                  <c:v>1092.7</c:v>
                </c:pt>
                <c:pt idx="9227">
                  <c:v>1106.08</c:v>
                </c:pt>
                <c:pt idx="9228">
                  <c:v>1103.27</c:v>
                </c:pt>
                <c:pt idx="9229">
                  <c:v>1113.68</c:v>
                </c:pt>
                <c:pt idx="9230">
                  <c:v>1093.95</c:v>
                </c:pt>
                <c:pt idx="9231">
                  <c:v>1042.07</c:v>
                </c:pt>
                <c:pt idx="9232">
                  <c:v>965.09</c:v>
                </c:pt>
                <c:pt idx="9233">
                  <c:v>896.11</c:v>
                </c:pt>
                <c:pt idx="9234">
                  <c:v>960.73</c:v>
                </c:pt>
                <c:pt idx="9235">
                  <c:v>927.85</c:v>
                </c:pt>
                <c:pt idx="9236">
                  <c:v>893.03</c:v>
                </c:pt>
                <c:pt idx="9237">
                  <c:v>850.54</c:v>
                </c:pt>
                <c:pt idx="9238">
                  <c:v>811.12</c:v>
                </c:pt>
                <c:pt idx="9239">
                  <c:v>764.49</c:v>
                </c:pt>
                <c:pt idx="9240">
                  <c:v>724.46</c:v>
                </c:pt>
                <c:pt idx="9241">
                  <c:v>682.2</c:v>
                </c:pt>
                <c:pt idx="9242">
                  <c:v>662.17</c:v>
                </c:pt>
                <c:pt idx="9243">
                  <c:v>650.41</c:v>
                </c:pt>
                <c:pt idx="9244">
                  <c:v>652.69000000000005</c:v>
                </c:pt>
                <c:pt idx="9245">
                  <c:v>653.91</c:v>
                </c:pt>
                <c:pt idx="9246">
                  <c:v>640.54999999999995</c:v>
                </c:pt>
                <c:pt idx="9247">
                  <c:v>710.51</c:v>
                </c:pt>
                <c:pt idx="9248">
                  <c:v>832</c:v>
                </c:pt>
                <c:pt idx="9249">
                  <c:v>911.33</c:v>
                </c:pt>
                <c:pt idx="9250">
                  <c:v>947.52</c:v>
                </c:pt>
                <c:pt idx="9251">
                  <c:v>919.47</c:v>
                </c:pt>
                <c:pt idx="9252">
                  <c:v>897.55</c:v>
                </c:pt>
                <c:pt idx="9253">
                  <c:v>889.98</c:v>
                </c:pt>
                <c:pt idx="9254">
                  <c:v>871.52</c:v>
                </c:pt>
                <c:pt idx="9255">
                  <c:v>850.86</c:v>
                </c:pt>
                <c:pt idx="9256">
                  <c:v>814</c:v>
                </c:pt>
                <c:pt idx="9257">
                  <c:v>798.97</c:v>
                </c:pt>
                <c:pt idx="9258">
                  <c:v>883.6</c:v>
                </c:pt>
                <c:pt idx="9259">
                  <c:v>867.47</c:v>
                </c:pt>
                <c:pt idx="9260">
                  <c:v>844.39</c:v>
                </c:pt>
                <c:pt idx="9261">
                  <c:v>804.28</c:v>
                </c:pt>
                <c:pt idx="9262">
                  <c:v>767.45</c:v>
                </c:pt>
                <c:pt idx="9263">
                  <c:v>720.43</c:v>
                </c:pt>
                <c:pt idx="9264">
                  <c:v>687.68</c:v>
                </c:pt>
                <c:pt idx="9265">
                  <c:v>675.19</c:v>
                </c:pt>
                <c:pt idx="9266">
                  <c:v>650.36</c:v>
                </c:pt>
                <c:pt idx="9267">
                  <c:v>635.59</c:v>
                </c:pt>
                <c:pt idx="9268">
                  <c:v>616.23</c:v>
                </c:pt>
                <c:pt idx="9269">
                  <c:v>596.88</c:v>
                </c:pt>
                <c:pt idx="9270">
                  <c:v>573.5</c:v>
                </c:pt>
                <c:pt idx="9271">
                  <c:v>608.94000000000005</c:v>
                </c:pt>
                <c:pt idx="9272">
                  <c:v>653.27</c:v>
                </c:pt>
                <c:pt idx="9273">
                  <c:v>692.27</c:v>
                </c:pt>
                <c:pt idx="9274">
                  <c:v>737.27</c:v>
                </c:pt>
                <c:pt idx="9275">
                  <c:v>764.76</c:v>
                </c:pt>
                <c:pt idx="9276">
                  <c:v>757.89</c:v>
                </c:pt>
                <c:pt idx="9277">
                  <c:v>758.56</c:v>
                </c:pt>
                <c:pt idx="9278">
                  <c:v>757.41</c:v>
                </c:pt>
                <c:pt idx="9279">
                  <c:v>752.93</c:v>
                </c:pt>
                <c:pt idx="9280">
                  <c:v>732.97</c:v>
                </c:pt>
                <c:pt idx="9281">
                  <c:v>723.1</c:v>
                </c:pt>
                <c:pt idx="9282">
                  <c:v>815.07</c:v>
                </c:pt>
                <c:pt idx="9283">
                  <c:v>803.77</c:v>
                </c:pt>
                <c:pt idx="9284">
                  <c:v>791.56</c:v>
                </c:pt>
                <c:pt idx="9285">
                  <c:v>775.38</c:v>
                </c:pt>
                <c:pt idx="9286">
                  <c:v>727.75</c:v>
                </c:pt>
                <c:pt idx="9287">
                  <c:v>689.08</c:v>
                </c:pt>
                <c:pt idx="9288">
                  <c:v>655.09</c:v>
                </c:pt>
                <c:pt idx="9289">
                  <c:v>633.09</c:v>
                </c:pt>
                <c:pt idx="9290">
                  <c:v>614.65</c:v>
                </c:pt>
                <c:pt idx="9291">
                  <c:v>616.29999999999995</c:v>
                </c:pt>
                <c:pt idx="9292">
                  <c:v>615.97</c:v>
                </c:pt>
                <c:pt idx="9293">
                  <c:v>643.85</c:v>
                </c:pt>
                <c:pt idx="9294">
                  <c:v>674.01</c:v>
                </c:pt>
                <c:pt idx="9295">
                  <c:v>813.05</c:v>
                </c:pt>
                <c:pt idx="9296">
                  <c:v>949.98</c:v>
                </c:pt>
                <c:pt idx="9297">
                  <c:v>1032.42</c:v>
                </c:pt>
                <c:pt idx="9298">
                  <c:v>1090.73</c:v>
                </c:pt>
                <c:pt idx="9299">
                  <c:v>1108.97</c:v>
                </c:pt>
                <c:pt idx="9300">
                  <c:v>1105.23</c:v>
                </c:pt>
                <c:pt idx="9301">
                  <c:v>1119.6300000000001</c:v>
                </c:pt>
                <c:pt idx="9302">
                  <c:v>1111.4100000000001</c:v>
                </c:pt>
                <c:pt idx="9303">
                  <c:v>1071.5899999999999</c:v>
                </c:pt>
                <c:pt idx="9304">
                  <c:v>1006.35</c:v>
                </c:pt>
                <c:pt idx="9305">
                  <c:v>915.34</c:v>
                </c:pt>
                <c:pt idx="9306">
                  <c:v>976.99</c:v>
                </c:pt>
                <c:pt idx="9307">
                  <c:v>931.17</c:v>
                </c:pt>
                <c:pt idx="9308">
                  <c:v>890.14</c:v>
                </c:pt>
                <c:pt idx="9309">
                  <c:v>839.91</c:v>
                </c:pt>
                <c:pt idx="9310">
                  <c:v>789.58</c:v>
                </c:pt>
                <c:pt idx="9311">
                  <c:v>726.67</c:v>
                </c:pt>
                <c:pt idx="9312">
                  <c:v>694.45</c:v>
                </c:pt>
                <c:pt idx="9313">
                  <c:v>671.02</c:v>
                </c:pt>
                <c:pt idx="9314">
                  <c:v>653.37</c:v>
                </c:pt>
                <c:pt idx="9315">
                  <c:v>643.38</c:v>
                </c:pt>
                <c:pt idx="9316">
                  <c:v>642.55999999999995</c:v>
                </c:pt>
                <c:pt idx="9317">
                  <c:v>662.71</c:v>
                </c:pt>
                <c:pt idx="9318">
                  <c:v>686.48</c:v>
                </c:pt>
                <c:pt idx="9319">
                  <c:v>823.13</c:v>
                </c:pt>
                <c:pt idx="9320">
                  <c:v>961.03</c:v>
                </c:pt>
                <c:pt idx="9321">
                  <c:v>1054.45</c:v>
                </c:pt>
                <c:pt idx="9322">
                  <c:v>1093.0899999999999</c:v>
                </c:pt>
                <c:pt idx="9323">
                  <c:v>1103.3800000000001</c:v>
                </c:pt>
                <c:pt idx="9324">
                  <c:v>1101.21</c:v>
                </c:pt>
                <c:pt idx="9325">
                  <c:v>1127.0999999999999</c:v>
                </c:pt>
                <c:pt idx="9326">
                  <c:v>1122.8900000000001</c:v>
                </c:pt>
                <c:pt idx="9327">
                  <c:v>1081.55</c:v>
                </c:pt>
                <c:pt idx="9328">
                  <c:v>1011.52</c:v>
                </c:pt>
                <c:pt idx="9329">
                  <c:v>907.52</c:v>
                </c:pt>
                <c:pt idx="9330">
                  <c:v>974.18</c:v>
                </c:pt>
                <c:pt idx="9331">
                  <c:v>934.44</c:v>
                </c:pt>
                <c:pt idx="9332">
                  <c:v>902.11</c:v>
                </c:pt>
                <c:pt idx="9333">
                  <c:v>849.93</c:v>
                </c:pt>
                <c:pt idx="9334">
                  <c:v>794.96</c:v>
                </c:pt>
                <c:pt idx="9335">
                  <c:v>736.54</c:v>
                </c:pt>
                <c:pt idx="9336">
                  <c:v>692.4</c:v>
                </c:pt>
                <c:pt idx="9337">
                  <c:v>668.17</c:v>
                </c:pt>
                <c:pt idx="9338">
                  <c:v>643.6</c:v>
                </c:pt>
                <c:pt idx="9339">
                  <c:v>642.99</c:v>
                </c:pt>
                <c:pt idx="9340">
                  <c:v>639.26</c:v>
                </c:pt>
                <c:pt idx="9341">
                  <c:v>655.45</c:v>
                </c:pt>
                <c:pt idx="9342">
                  <c:v>691.87</c:v>
                </c:pt>
                <c:pt idx="9343">
                  <c:v>824.68</c:v>
                </c:pt>
                <c:pt idx="9344">
                  <c:v>968.11</c:v>
                </c:pt>
                <c:pt idx="9345">
                  <c:v>1056.92</c:v>
                </c:pt>
                <c:pt idx="9346">
                  <c:v>1106.1600000000001</c:v>
                </c:pt>
                <c:pt idx="9347">
                  <c:v>1109.67</c:v>
                </c:pt>
                <c:pt idx="9348">
                  <c:v>1120.74</c:v>
                </c:pt>
                <c:pt idx="9349">
                  <c:v>1145.3</c:v>
                </c:pt>
                <c:pt idx="9350">
                  <c:v>1140.98</c:v>
                </c:pt>
                <c:pt idx="9351">
                  <c:v>1095.68</c:v>
                </c:pt>
                <c:pt idx="9352">
                  <c:v>1009.27</c:v>
                </c:pt>
                <c:pt idx="9353">
                  <c:v>932.08</c:v>
                </c:pt>
                <c:pt idx="9354">
                  <c:v>998.35</c:v>
                </c:pt>
                <c:pt idx="9355">
                  <c:v>958.69</c:v>
                </c:pt>
                <c:pt idx="9356">
                  <c:v>928.08</c:v>
                </c:pt>
                <c:pt idx="9357">
                  <c:v>862.68</c:v>
                </c:pt>
                <c:pt idx="9358">
                  <c:v>818.55</c:v>
                </c:pt>
                <c:pt idx="9359">
                  <c:v>769.51</c:v>
                </c:pt>
                <c:pt idx="9360">
                  <c:v>726.91</c:v>
                </c:pt>
                <c:pt idx="9361">
                  <c:v>690.78</c:v>
                </c:pt>
                <c:pt idx="9362">
                  <c:v>675.97</c:v>
                </c:pt>
                <c:pt idx="9363">
                  <c:v>662.49</c:v>
                </c:pt>
                <c:pt idx="9364">
                  <c:v>668.86</c:v>
                </c:pt>
                <c:pt idx="9365">
                  <c:v>687.47</c:v>
                </c:pt>
                <c:pt idx="9366">
                  <c:v>703.66</c:v>
                </c:pt>
                <c:pt idx="9367">
                  <c:v>836.27</c:v>
                </c:pt>
                <c:pt idx="9368">
                  <c:v>967.95</c:v>
                </c:pt>
                <c:pt idx="9369">
                  <c:v>1053.69</c:v>
                </c:pt>
                <c:pt idx="9370">
                  <c:v>1099.29</c:v>
                </c:pt>
                <c:pt idx="9371">
                  <c:v>1115.05</c:v>
                </c:pt>
                <c:pt idx="9372">
                  <c:v>1105.8900000000001</c:v>
                </c:pt>
                <c:pt idx="9373">
                  <c:v>1096.46</c:v>
                </c:pt>
                <c:pt idx="9374">
                  <c:v>1104.4100000000001</c:v>
                </c:pt>
                <c:pt idx="9375">
                  <c:v>1080.3</c:v>
                </c:pt>
                <c:pt idx="9376">
                  <c:v>1004.48</c:v>
                </c:pt>
                <c:pt idx="9377">
                  <c:v>920.52</c:v>
                </c:pt>
                <c:pt idx="9378">
                  <c:v>985.53</c:v>
                </c:pt>
                <c:pt idx="9379">
                  <c:v>948.62</c:v>
                </c:pt>
                <c:pt idx="9380">
                  <c:v>902</c:v>
                </c:pt>
                <c:pt idx="9381">
                  <c:v>856.95</c:v>
                </c:pt>
                <c:pt idx="9382">
                  <c:v>806.83</c:v>
                </c:pt>
                <c:pt idx="9383">
                  <c:v>752.83</c:v>
                </c:pt>
                <c:pt idx="9384">
                  <c:v>714.9</c:v>
                </c:pt>
                <c:pt idx="9385">
                  <c:v>685.32</c:v>
                </c:pt>
                <c:pt idx="9386">
                  <c:v>659.87</c:v>
                </c:pt>
                <c:pt idx="9387">
                  <c:v>651.46</c:v>
                </c:pt>
                <c:pt idx="9388">
                  <c:v>655.76</c:v>
                </c:pt>
                <c:pt idx="9389">
                  <c:v>677.01</c:v>
                </c:pt>
                <c:pt idx="9390">
                  <c:v>688.21</c:v>
                </c:pt>
                <c:pt idx="9391">
                  <c:v>833.26</c:v>
                </c:pt>
                <c:pt idx="9392">
                  <c:v>958.08</c:v>
                </c:pt>
                <c:pt idx="9393">
                  <c:v>1053.8599999999999</c:v>
                </c:pt>
                <c:pt idx="9394">
                  <c:v>1080.92</c:v>
                </c:pt>
                <c:pt idx="9395">
                  <c:v>1099.8800000000001</c:v>
                </c:pt>
                <c:pt idx="9396">
                  <c:v>1114.02</c:v>
                </c:pt>
                <c:pt idx="9397">
                  <c:v>1126.02</c:v>
                </c:pt>
                <c:pt idx="9398">
                  <c:v>1121.45</c:v>
                </c:pt>
                <c:pt idx="9399">
                  <c:v>1075.45</c:v>
                </c:pt>
                <c:pt idx="9400">
                  <c:v>995.38</c:v>
                </c:pt>
                <c:pt idx="9401">
                  <c:v>913.41</c:v>
                </c:pt>
                <c:pt idx="9402">
                  <c:v>975.8</c:v>
                </c:pt>
                <c:pt idx="9403">
                  <c:v>950.54</c:v>
                </c:pt>
                <c:pt idx="9404">
                  <c:v>900.91</c:v>
                </c:pt>
                <c:pt idx="9405">
                  <c:v>858.75</c:v>
                </c:pt>
                <c:pt idx="9406">
                  <c:v>799.9</c:v>
                </c:pt>
                <c:pt idx="9407">
                  <c:v>769.34</c:v>
                </c:pt>
                <c:pt idx="9408">
                  <c:v>729.39</c:v>
                </c:pt>
                <c:pt idx="9409">
                  <c:v>700.66</c:v>
                </c:pt>
                <c:pt idx="9410">
                  <c:v>685.73</c:v>
                </c:pt>
                <c:pt idx="9411">
                  <c:v>675.02</c:v>
                </c:pt>
                <c:pt idx="9412">
                  <c:v>668.12</c:v>
                </c:pt>
                <c:pt idx="9413">
                  <c:v>678.75</c:v>
                </c:pt>
                <c:pt idx="9414">
                  <c:v>654.75</c:v>
                </c:pt>
                <c:pt idx="9415">
                  <c:v>753.69</c:v>
                </c:pt>
                <c:pt idx="9416">
                  <c:v>864.38</c:v>
                </c:pt>
                <c:pt idx="9417">
                  <c:v>941.19</c:v>
                </c:pt>
                <c:pt idx="9418">
                  <c:v>971.29</c:v>
                </c:pt>
                <c:pt idx="9419">
                  <c:v>965.62</c:v>
                </c:pt>
                <c:pt idx="9420">
                  <c:v>940.86</c:v>
                </c:pt>
                <c:pt idx="9421">
                  <c:v>923.19</c:v>
                </c:pt>
                <c:pt idx="9422">
                  <c:v>922.46</c:v>
                </c:pt>
                <c:pt idx="9423">
                  <c:v>892.41</c:v>
                </c:pt>
                <c:pt idx="9424">
                  <c:v>859.55</c:v>
                </c:pt>
                <c:pt idx="9425">
                  <c:v>821.42</c:v>
                </c:pt>
                <c:pt idx="9426">
                  <c:v>897.83</c:v>
                </c:pt>
                <c:pt idx="9427">
                  <c:v>881.15</c:v>
                </c:pt>
                <c:pt idx="9428">
                  <c:v>847.52</c:v>
                </c:pt>
                <c:pt idx="9429">
                  <c:v>805.87</c:v>
                </c:pt>
                <c:pt idx="9430">
                  <c:v>766.17</c:v>
                </c:pt>
                <c:pt idx="9431">
                  <c:v>731.84</c:v>
                </c:pt>
                <c:pt idx="9432">
                  <c:v>700.36</c:v>
                </c:pt>
                <c:pt idx="9433">
                  <c:v>686.98</c:v>
                </c:pt>
                <c:pt idx="9434">
                  <c:v>675.7</c:v>
                </c:pt>
                <c:pt idx="9435">
                  <c:v>658.48</c:v>
                </c:pt>
                <c:pt idx="9436">
                  <c:v>648.86</c:v>
                </c:pt>
                <c:pt idx="9437">
                  <c:v>630.13</c:v>
                </c:pt>
                <c:pt idx="9438">
                  <c:v>592.95000000000005</c:v>
                </c:pt>
                <c:pt idx="9439">
                  <c:v>627.88</c:v>
                </c:pt>
                <c:pt idx="9440">
                  <c:v>661.01</c:v>
                </c:pt>
                <c:pt idx="9441">
                  <c:v>711.67</c:v>
                </c:pt>
                <c:pt idx="9442">
                  <c:v>760.01</c:v>
                </c:pt>
                <c:pt idx="9443">
                  <c:v>779.7</c:v>
                </c:pt>
                <c:pt idx="9444">
                  <c:v>781.09</c:v>
                </c:pt>
                <c:pt idx="9445">
                  <c:v>770.08</c:v>
                </c:pt>
                <c:pt idx="9446">
                  <c:v>753.59</c:v>
                </c:pt>
                <c:pt idx="9447">
                  <c:v>751.35</c:v>
                </c:pt>
                <c:pt idx="9448">
                  <c:v>743.82</c:v>
                </c:pt>
                <c:pt idx="9449">
                  <c:v>735.21</c:v>
                </c:pt>
                <c:pt idx="9450">
                  <c:v>826.02</c:v>
                </c:pt>
                <c:pt idx="9451">
                  <c:v>832.21</c:v>
                </c:pt>
                <c:pt idx="9452">
                  <c:v>812.9</c:v>
                </c:pt>
                <c:pt idx="9453">
                  <c:v>799.73</c:v>
                </c:pt>
                <c:pt idx="9454">
                  <c:v>762.5</c:v>
                </c:pt>
                <c:pt idx="9455">
                  <c:v>712.83</c:v>
                </c:pt>
                <c:pt idx="9456">
                  <c:v>673.54</c:v>
                </c:pt>
                <c:pt idx="9457">
                  <c:v>657.23</c:v>
                </c:pt>
                <c:pt idx="9458">
                  <c:v>642.49</c:v>
                </c:pt>
                <c:pt idx="9459">
                  <c:v>631.13</c:v>
                </c:pt>
                <c:pt idx="9460">
                  <c:v>633.17999999999995</c:v>
                </c:pt>
                <c:pt idx="9461">
                  <c:v>659.5</c:v>
                </c:pt>
                <c:pt idx="9462">
                  <c:v>680.6</c:v>
                </c:pt>
                <c:pt idx="9463">
                  <c:v>846.92</c:v>
                </c:pt>
                <c:pt idx="9464">
                  <c:v>989.33</c:v>
                </c:pt>
                <c:pt idx="9465">
                  <c:v>1081.24</c:v>
                </c:pt>
                <c:pt idx="9466">
                  <c:v>1119.9100000000001</c:v>
                </c:pt>
                <c:pt idx="9467">
                  <c:v>1127.22</c:v>
                </c:pt>
                <c:pt idx="9468">
                  <c:v>1125.8900000000001</c:v>
                </c:pt>
                <c:pt idx="9469">
                  <c:v>1140.44</c:v>
                </c:pt>
                <c:pt idx="9470">
                  <c:v>1132.25</c:v>
                </c:pt>
                <c:pt idx="9471">
                  <c:v>1085.98</c:v>
                </c:pt>
                <c:pt idx="9472">
                  <c:v>1013.36</c:v>
                </c:pt>
                <c:pt idx="9473">
                  <c:v>926.79</c:v>
                </c:pt>
                <c:pt idx="9474">
                  <c:v>984.65</c:v>
                </c:pt>
                <c:pt idx="9475">
                  <c:v>949.06</c:v>
                </c:pt>
                <c:pt idx="9476">
                  <c:v>905.35</c:v>
                </c:pt>
                <c:pt idx="9477">
                  <c:v>865.51</c:v>
                </c:pt>
                <c:pt idx="9478">
                  <c:v>813.79</c:v>
                </c:pt>
                <c:pt idx="9479">
                  <c:v>750.82</c:v>
                </c:pt>
                <c:pt idx="9480">
                  <c:v>716.85</c:v>
                </c:pt>
                <c:pt idx="9481">
                  <c:v>680.43</c:v>
                </c:pt>
                <c:pt idx="9482">
                  <c:v>663.35</c:v>
                </c:pt>
                <c:pt idx="9483">
                  <c:v>654.49</c:v>
                </c:pt>
                <c:pt idx="9484">
                  <c:v>660.28</c:v>
                </c:pt>
                <c:pt idx="9485">
                  <c:v>678.1</c:v>
                </c:pt>
                <c:pt idx="9486">
                  <c:v>698.43</c:v>
                </c:pt>
                <c:pt idx="9487">
                  <c:v>851.12</c:v>
                </c:pt>
                <c:pt idx="9488">
                  <c:v>985.79</c:v>
                </c:pt>
                <c:pt idx="9489">
                  <c:v>1079.08</c:v>
                </c:pt>
                <c:pt idx="9490">
                  <c:v>1130.3</c:v>
                </c:pt>
                <c:pt idx="9491">
                  <c:v>1143.73</c:v>
                </c:pt>
                <c:pt idx="9492">
                  <c:v>1134.27</c:v>
                </c:pt>
                <c:pt idx="9493">
                  <c:v>1145.23</c:v>
                </c:pt>
                <c:pt idx="9494">
                  <c:v>1139.1300000000001</c:v>
                </c:pt>
                <c:pt idx="9495">
                  <c:v>1108.98</c:v>
                </c:pt>
                <c:pt idx="9496">
                  <c:v>1034.22</c:v>
                </c:pt>
                <c:pt idx="9497">
                  <c:v>931.6</c:v>
                </c:pt>
                <c:pt idx="9498">
                  <c:v>985.47</c:v>
                </c:pt>
                <c:pt idx="9499">
                  <c:v>956.19</c:v>
                </c:pt>
                <c:pt idx="9500">
                  <c:v>918.26</c:v>
                </c:pt>
                <c:pt idx="9501">
                  <c:v>880.61</c:v>
                </c:pt>
                <c:pt idx="9502">
                  <c:v>821.97</c:v>
                </c:pt>
                <c:pt idx="9503">
                  <c:v>765.59</c:v>
                </c:pt>
                <c:pt idx="9504">
                  <c:v>722.53</c:v>
                </c:pt>
                <c:pt idx="9505">
                  <c:v>701.86</c:v>
                </c:pt>
                <c:pt idx="9506">
                  <c:v>682.7</c:v>
                </c:pt>
                <c:pt idx="9507">
                  <c:v>672.86</c:v>
                </c:pt>
                <c:pt idx="9508">
                  <c:v>678.74</c:v>
                </c:pt>
                <c:pt idx="9509">
                  <c:v>700.39</c:v>
                </c:pt>
                <c:pt idx="9510">
                  <c:v>711.68</c:v>
                </c:pt>
                <c:pt idx="9511">
                  <c:v>857.19</c:v>
                </c:pt>
                <c:pt idx="9512">
                  <c:v>999.81</c:v>
                </c:pt>
                <c:pt idx="9513">
                  <c:v>1077.23</c:v>
                </c:pt>
                <c:pt idx="9514">
                  <c:v>1143.28</c:v>
                </c:pt>
                <c:pt idx="9515">
                  <c:v>1149.6300000000001</c:v>
                </c:pt>
                <c:pt idx="9516">
                  <c:v>1158.47</c:v>
                </c:pt>
                <c:pt idx="9517">
                  <c:v>1162.6400000000001</c:v>
                </c:pt>
                <c:pt idx="9518">
                  <c:v>1163.47</c:v>
                </c:pt>
                <c:pt idx="9519">
                  <c:v>1115.58</c:v>
                </c:pt>
                <c:pt idx="9520">
                  <c:v>1032.55</c:v>
                </c:pt>
                <c:pt idx="9521">
                  <c:v>914.46</c:v>
                </c:pt>
                <c:pt idx="9522">
                  <c:v>990.48</c:v>
                </c:pt>
                <c:pt idx="9523">
                  <c:v>973.29</c:v>
                </c:pt>
                <c:pt idx="9524">
                  <c:v>931.47</c:v>
                </c:pt>
                <c:pt idx="9525">
                  <c:v>898.43</c:v>
                </c:pt>
                <c:pt idx="9526">
                  <c:v>845.57</c:v>
                </c:pt>
                <c:pt idx="9527">
                  <c:v>790.4</c:v>
                </c:pt>
                <c:pt idx="9528">
                  <c:v>750.8</c:v>
                </c:pt>
                <c:pt idx="9529">
                  <c:v>721.51</c:v>
                </c:pt>
                <c:pt idx="9530">
                  <c:v>705.48</c:v>
                </c:pt>
                <c:pt idx="9531">
                  <c:v>695.21</c:v>
                </c:pt>
                <c:pt idx="9532">
                  <c:v>702.45</c:v>
                </c:pt>
                <c:pt idx="9533">
                  <c:v>716.67</c:v>
                </c:pt>
                <c:pt idx="9534">
                  <c:v>737.58</c:v>
                </c:pt>
                <c:pt idx="9535">
                  <c:v>887.8</c:v>
                </c:pt>
                <c:pt idx="9536">
                  <c:v>1021.73</c:v>
                </c:pt>
                <c:pt idx="9537">
                  <c:v>1101.3699999999999</c:v>
                </c:pt>
                <c:pt idx="9538">
                  <c:v>1153.4100000000001</c:v>
                </c:pt>
                <c:pt idx="9539">
                  <c:v>1143.81</c:v>
                </c:pt>
                <c:pt idx="9540">
                  <c:v>1151.1600000000001</c:v>
                </c:pt>
                <c:pt idx="9541">
                  <c:v>1165.43</c:v>
                </c:pt>
                <c:pt idx="9542">
                  <c:v>1167.3900000000001</c:v>
                </c:pt>
                <c:pt idx="9543">
                  <c:v>1118.58</c:v>
                </c:pt>
                <c:pt idx="9544">
                  <c:v>1031.1199999999999</c:v>
                </c:pt>
                <c:pt idx="9545">
                  <c:v>930.11</c:v>
                </c:pt>
                <c:pt idx="9546">
                  <c:v>990.11</c:v>
                </c:pt>
                <c:pt idx="9547">
                  <c:v>977.67</c:v>
                </c:pt>
                <c:pt idx="9548">
                  <c:v>935.52</c:v>
                </c:pt>
                <c:pt idx="9549">
                  <c:v>892.12</c:v>
                </c:pt>
                <c:pt idx="9550">
                  <c:v>841.82</c:v>
                </c:pt>
                <c:pt idx="9551">
                  <c:v>782.35</c:v>
                </c:pt>
                <c:pt idx="9552">
                  <c:v>740.83</c:v>
                </c:pt>
                <c:pt idx="9553">
                  <c:v>723.49</c:v>
                </c:pt>
                <c:pt idx="9554">
                  <c:v>701.69</c:v>
                </c:pt>
                <c:pt idx="9555">
                  <c:v>697.73</c:v>
                </c:pt>
                <c:pt idx="9556">
                  <c:v>694.93</c:v>
                </c:pt>
                <c:pt idx="9557">
                  <c:v>714.63</c:v>
                </c:pt>
                <c:pt idx="9558">
                  <c:v>745.69</c:v>
                </c:pt>
                <c:pt idx="9559">
                  <c:v>882.68</c:v>
                </c:pt>
                <c:pt idx="9560">
                  <c:v>1012.88</c:v>
                </c:pt>
                <c:pt idx="9561">
                  <c:v>1095.54</c:v>
                </c:pt>
                <c:pt idx="9562">
                  <c:v>1136.8</c:v>
                </c:pt>
                <c:pt idx="9563">
                  <c:v>1144.71</c:v>
                </c:pt>
                <c:pt idx="9564">
                  <c:v>1136.8</c:v>
                </c:pt>
                <c:pt idx="9565">
                  <c:v>1142.7</c:v>
                </c:pt>
                <c:pt idx="9566">
                  <c:v>1150.17</c:v>
                </c:pt>
                <c:pt idx="9567">
                  <c:v>1099.94</c:v>
                </c:pt>
                <c:pt idx="9568">
                  <c:v>1006.37</c:v>
                </c:pt>
                <c:pt idx="9569">
                  <c:v>920.22</c:v>
                </c:pt>
                <c:pt idx="9570">
                  <c:v>989.51</c:v>
                </c:pt>
                <c:pt idx="9571">
                  <c:v>959.86</c:v>
                </c:pt>
                <c:pt idx="9572">
                  <c:v>916.04</c:v>
                </c:pt>
                <c:pt idx="9573">
                  <c:v>862.69</c:v>
                </c:pt>
                <c:pt idx="9574">
                  <c:v>823</c:v>
                </c:pt>
                <c:pt idx="9575">
                  <c:v>778.36</c:v>
                </c:pt>
                <c:pt idx="9576">
                  <c:v>743.85</c:v>
                </c:pt>
                <c:pt idx="9577">
                  <c:v>718.21</c:v>
                </c:pt>
                <c:pt idx="9578">
                  <c:v>695.03</c:v>
                </c:pt>
                <c:pt idx="9579">
                  <c:v>676.62</c:v>
                </c:pt>
                <c:pt idx="9580">
                  <c:v>671.17</c:v>
                </c:pt>
                <c:pt idx="9581">
                  <c:v>674.05</c:v>
                </c:pt>
                <c:pt idx="9582">
                  <c:v>666.72</c:v>
                </c:pt>
                <c:pt idx="9583">
                  <c:v>756.96</c:v>
                </c:pt>
                <c:pt idx="9584">
                  <c:v>871.1</c:v>
                </c:pt>
                <c:pt idx="9585">
                  <c:v>932.15</c:v>
                </c:pt>
                <c:pt idx="9586">
                  <c:v>974.13</c:v>
                </c:pt>
                <c:pt idx="9587">
                  <c:v>953.11</c:v>
                </c:pt>
                <c:pt idx="9588">
                  <c:v>923.86</c:v>
                </c:pt>
                <c:pt idx="9589">
                  <c:v>924.58</c:v>
                </c:pt>
                <c:pt idx="9590">
                  <c:v>898.32</c:v>
                </c:pt>
                <c:pt idx="9591">
                  <c:v>880.48</c:v>
                </c:pt>
                <c:pt idx="9592">
                  <c:v>844.67</c:v>
                </c:pt>
                <c:pt idx="9593">
                  <c:v>822.43</c:v>
                </c:pt>
                <c:pt idx="9594">
                  <c:v>899.82</c:v>
                </c:pt>
                <c:pt idx="9595">
                  <c:v>891.09</c:v>
                </c:pt>
                <c:pt idx="9596">
                  <c:v>851.17</c:v>
                </c:pt>
                <c:pt idx="9597">
                  <c:v>816.99</c:v>
                </c:pt>
                <c:pt idx="9598">
                  <c:v>774.01</c:v>
                </c:pt>
                <c:pt idx="9599">
                  <c:v>738.28</c:v>
                </c:pt>
                <c:pt idx="9600">
                  <c:v>703.9</c:v>
                </c:pt>
                <c:pt idx="9601">
                  <c:v>680.19</c:v>
                </c:pt>
                <c:pt idx="9602">
                  <c:v>658.89</c:v>
                </c:pt>
                <c:pt idx="9603">
                  <c:v>642.04</c:v>
                </c:pt>
                <c:pt idx="9604">
                  <c:v>629.21</c:v>
                </c:pt>
                <c:pt idx="9605">
                  <c:v>629.92999999999995</c:v>
                </c:pt>
                <c:pt idx="9606">
                  <c:v>601.12</c:v>
                </c:pt>
                <c:pt idx="9607">
                  <c:v>632.47</c:v>
                </c:pt>
                <c:pt idx="9608">
                  <c:v>681.44</c:v>
                </c:pt>
                <c:pt idx="9609">
                  <c:v>725.61</c:v>
                </c:pt>
                <c:pt idx="9610">
                  <c:v>765.46</c:v>
                </c:pt>
                <c:pt idx="9611">
                  <c:v>789.72</c:v>
                </c:pt>
                <c:pt idx="9612">
                  <c:v>796.91</c:v>
                </c:pt>
                <c:pt idx="9613">
                  <c:v>799.45</c:v>
                </c:pt>
                <c:pt idx="9614">
                  <c:v>798.53</c:v>
                </c:pt>
                <c:pt idx="9615">
                  <c:v>786</c:v>
                </c:pt>
                <c:pt idx="9616">
                  <c:v>776.72</c:v>
                </c:pt>
                <c:pt idx="9617">
                  <c:v>771.35</c:v>
                </c:pt>
                <c:pt idx="9618">
                  <c:v>849.74</c:v>
                </c:pt>
                <c:pt idx="9619">
                  <c:v>859.56</c:v>
                </c:pt>
                <c:pt idx="9620">
                  <c:v>842.01</c:v>
                </c:pt>
                <c:pt idx="9621">
                  <c:v>818.26</c:v>
                </c:pt>
                <c:pt idx="9622">
                  <c:v>772.58</c:v>
                </c:pt>
                <c:pt idx="9623">
                  <c:v>728.39</c:v>
                </c:pt>
                <c:pt idx="9624">
                  <c:v>690.18</c:v>
                </c:pt>
                <c:pt idx="9625">
                  <c:v>667.41</c:v>
                </c:pt>
                <c:pt idx="9626">
                  <c:v>647.92999999999995</c:v>
                </c:pt>
                <c:pt idx="9627">
                  <c:v>640.79999999999995</c:v>
                </c:pt>
                <c:pt idx="9628">
                  <c:v>644.26</c:v>
                </c:pt>
                <c:pt idx="9629">
                  <c:v>662.76</c:v>
                </c:pt>
                <c:pt idx="9630">
                  <c:v>688.78</c:v>
                </c:pt>
                <c:pt idx="9631">
                  <c:v>849.91</c:v>
                </c:pt>
                <c:pt idx="9632">
                  <c:v>991.53</c:v>
                </c:pt>
                <c:pt idx="9633">
                  <c:v>1088.49</c:v>
                </c:pt>
                <c:pt idx="9634">
                  <c:v>1130.32</c:v>
                </c:pt>
                <c:pt idx="9635">
                  <c:v>1129.52</c:v>
                </c:pt>
                <c:pt idx="9636">
                  <c:v>1135.01</c:v>
                </c:pt>
                <c:pt idx="9637">
                  <c:v>1159.79</c:v>
                </c:pt>
                <c:pt idx="9638">
                  <c:v>1146.5999999999999</c:v>
                </c:pt>
                <c:pt idx="9639">
                  <c:v>1104.4000000000001</c:v>
                </c:pt>
                <c:pt idx="9640">
                  <c:v>1020.01</c:v>
                </c:pt>
                <c:pt idx="9641">
                  <c:v>928.18</c:v>
                </c:pt>
                <c:pt idx="9642">
                  <c:v>975.43</c:v>
                </c:pt>
                <c:pt idx="9643">
                  <c:v>951.9</c:v>
                </c:pt>
                <c:pt idx="9644">
                  <c:v>908.45</c:v>
                </c:pt>
                <c:pt idx="9645">
                  <c:v>867.45</c:v>
                </c:pt>
                <c:pt idx="9646">
                  <c:v>809.21</c:v>
                </c:pt>
                <c:pt idx="9647">
                  <c:v>754.65</c:v>
                </c:pt>
                <c:pt idx="9648">
                  <c:v>710.24</c:v>
                </c:pt>
                <c:pt idx="9649">
                  <c:v>689.17</c:v>
                </c:pt>
                <c:pt idx="9650">
                  <c:v>672.77</c:v>
                </c:pt>
                <c:pt idx="9651">
                  <c:v>658.69</c:v>
                </c:pt>
                <c:pt idx="9652">
                  <c:v>666.91</c:v>
                </c:pt>
                <c:pt idx="9653">
                  <c:v>690.71</c:v>
                </c:pt>
                <c:pt idx="9654">
                  <c:v>712.69</c:v>
                </c:pt>
                <c:pt idx="9655">
                  <c:v>862.5</c:v>
                </c:pt>
                <c:pt idx="9656">
                  <c:v>1005.24</c:v>
                </c:pt>
                <c:pt idx="9657">
                  <c:v>1081.18</c:v>
                </c:pt>
                <c:pt idx="9658">
                  <c:v>1124.8499999999999</c:v>
                </c:pt>
                <c:pt idx="9659">
                  <c:v>1127.98</c:v>
                </c:pt>
                <c:pt idx="9660">
                  <c:v>1131.03</c:v>
                </c:pt>
                <c:pt idx="9661">
                  <c:v>1148.53</c:v>
                </c:pt>
                <c:pt idx="9662">
                  <c:v>1129.8900000000001</c:v>
                </c:pt>
                <c:pt idx="9663">
                  <c:v>1092.17</c:v>
                </c:pt>
                <c:pt idx="9664">
                  <c:v>992.09</c:v>
                </c:pt>
                <c:pt idx="9665">
                  <c:v>921.28</c:v>
                </c:pt>
                <c:pt idx="9666">
                  <c:v>981.95</c:v>
                </c:pt>
                <c:pt idx="9667">
                  <c:v>952.99</c:v>
                </c:pt>
                <c:pt idx="9668">
                  <c:v>899.01</c:v>
                </c:pt>
                <c:pt idx="9669">
                  <c:v>867.34</c:v>
                </c:pt>
                <c:pt idx="9670">
                  <c:v>802.7</c:v>
                </c:pt>
                <c:pt idx="9671">
                  <c:v>750.04</c:v>
                </c:pt>
                <c:pt idx="9672">
                  <c:v>714.45</c:v>
                </c:pt>
                <c:pt idx="9673">
                  <c:v>688.33</c:v>
                </c:pt>
                <c:pt idx="9674">
                  <c:v>666.84</c:v>
                </c:pt>
                <c:pt idx="9675">
                  <c:v>653.78</c:v>
                </c:pt>
                <c:pt idx="9676">
                  <c:v>659.47</c:v>
                </c:pt>
                <c:pt idx="9677">
                  <c:v>679.93</c:v>
                </c:pt>
                <c:pt idx="9678">
                  <c:v>696.59</c:v>
                </c:pt>
                <c:pt idx="9679">
                  <c:v>853.04</c:v>
                </c:pt>
                <c:pt idx="9680">
                  <c:v>988.22</c:v>
                </c:pt>
                <c:pt idx="9681">
                  <c:v>1086.07</c:v>
                </c:pt>
                <c:pt idx="9682">
                  <c:v>1125.29</c:v>
                </c:pt>
                <c:pt idx="9683">
                  <c:v>1131.01</c:v>
                </c:pt>
                <c:pt idx="9684">
                  <c:v>1143.3599999999999</c:v>
                </c:pt>
                <c:pt idx="9685">
                  <c:v>1159.49</c:v>
                </c:pt>
                <c:pt idx="9686">
                  <c:v>1148.48</c:v>
                </c:pt>
                <c:pt idx="9687">
                  <c:v>1037.1400000000001</c:v>
                </c:pt>
                <c:pt idx="9688">
                  <c:v>981.74</c:v>
                </c:pt>
                <c:pt idx="9689">
                  <c:v>907.97</c:v>
                </c:pt>
                <c:pt idx="9690">
                  <c:v>972</c:v>
                </c:pt>
                <c:pt idx="9691">
                  <c:v>941.31</c:v>
                </c:pt>
                <c:pt idx="9692">
                  <c:v>903.13</c:v>
                </c:pt>
                <c:pt idx="9693">
                  <c:v>847.38</c:v>
                </c:pt>
                <c:pt idx="9694">
                  <c:v>797.25</c:v>
                </c:pt>
                <c:pt idx="9695">
                  <c:v>745.49</c:v>
                </c:pt>
                <c:pt idx="9696">
                  <c:v>707.74</c:v>
                </c:pt>
                <c:pt idx="9697">
                  <c:v>681.41</c:v>
                </c:pt>
                <c:pt idx="9698">
                  <c:v>665.52</c:v>
                </c:pt>
                <c:pt idx="9699">
                  <c:v>657.47</c:v>
                </c:pt>
                <c:pt idx="9700">
                  <c:v>655.71</c:v>
                </c:pt>
                <c:pt idx="9701">
                  <c:v>674.91</c:v>
                </c:pt>
                <c:pt idx="9702">
                  <c:v>695.67</c:v>
                </c:pt>
                <c:pt idx="9703">
                  <c:v>852.5</c:v>
                </c:pt>
                <c:pt idx="9704">
                  <c:v>984.97</c:v>
                </c:pt>
                <c:pt idx="9705">
                  <c:v>1066.33</c:v>
                </c:pt>
                <c:pt idx="9706">
                  <c:v>1112.32</c:v>
                </c:pt>
                <c:pt idx="9707">
                  <c:v>1128.99</c:v>
                </c:pt>
                <c:pt idx="9708">
                  <c:v>1135.75</c:v>
                </c:pt>
                <c:pt idx="9709">
                  <c:v>1161.46</c:v>
                </c:pt>
                <c:pt idx="9710">
                  <c:v>1157.68</c:v>
                </c:pt>
                <c:pt idx="9711">
                  <c:v>1110.51</c:v>
                </c:pt>
                <c:pt idx="9712">
                  <c:v>1030.82</c:v>
                </c:pt>
                <c:pt idx="9713">
                  <c:v>944.37</c:v>
                </c:pt>
                <c:pt idx="9714">
                  <c:v>1001.38</c:v>
                </c:pt>
                <c:pt idx="9715">
                  <c:v>963.67</c:v>
                </c:pt>
                <c:pt idx="9716">
                  <c:v>921.84</c:v>
                </c:pt>
                <c:pt idx="9717">
                  <c:v>880.77</c:v>
                </c:pt>
                <c:pt idx="9718">
                  <c:v>828.64</c:v>
                </c:pt>
                <c:pt idx="9719">
                  <c:v>769.94</c:v>
                </c:pt>
                <c:pt idx="9720">
                  <c:v>729.52</c:v>
                </c:pt>
                <c:pt idx="9721">
                  <c:v>706.55</c:v>
                </c:pt>
                <c:pt idx="9722">
                  <c:v>681.48</c:v>
                </c:pt>
                <c:pt idx="9723">
                  <c:v>664.99</c:v>
                </c:pt>
                <c:pt idx="9724">
                  <c:v>667.84</c:v>
                </c:pt>
                <c:pt idx="9725">
                  <c:v>693.41</c:v>
                </c:pt>
                <c:pt idx="9726">
                  <c:v>710.85</c:v>
                </c:pt>
                <c:pt idx="9727">
                  <c:v>872.59</c:v>
                </c:pt>
                <c:pt idx="9728">
                  <c:v>1007.87</c:v>
                </c:pt>
                <c:pt idx="9729">
                  <c:v>1095.31</c:v>
                </c:pt>
                <c:pt idx="9730">
                  <c:v>1133.93</c:v>
                </c:pt>
                <c:pt idx="9731">
                  <c:v>1146.71</c:v>
                </c:pt>
                <c:pt idx="9732">
                  <c:v>1138.6600000000001</c:v>
                </c:pt>
                <c:pt idx="9733">
                  <c:v>1142.79</c:v>
                </c:pt>
                <c:pt idx="9734">
                  <c:v>1121.8599999999999</c:v>
                </c:pt>
                <c:pt idx="9735">
                  <c:v>1072.27</c:v>
                </c:pt>
                <c:pt idx="9736">
                  <c:v>992.95</c:v>
                </c:pt>
                <c:pt idx="9737">
                  <c:v>912.88</c:v>
                </c:pt>
                <c:pt idx="9738">
                  <c:v>974.01</c:v>
                </c:pt>
                <c:pt idx="9739">
                  <c:v>950.57</c:v>
                </c:pt>
                <c:pt idx="9740">
                  <c:v>905.1</c:v>
                </c:pt>
                <c:pt idx="9741">
                  <c:v>862.06</c:v>
                </c:pt>
                <c:pt idx="9742">
                  <c:v>809.38</c:v>
                </c:pt>
                <c:pt idx="9743">
                  <c:v>757.31</c:v>
                </c:pt>
                <c:pt idx="9744">
                  <c:v>701.1</c:v>
                </c:pt>
                <c:pt idx="9745">
                  <c:v>679.32</c:v>
                </c:pt>
                <c:pt idx="9746">
                  <c:v>656.08</c:v>
                </c:pt>
                <c:pt idx="9747">
                  <c:v>657.81</c:v>
                </c:pt>
                <c:pt idx="9748">
                  <c:v>655.61</c:v>
                </c:pt>
                <c:pt idx="9749">
                  <c:v>659.26</c:v>
                </c:pt>
                <c:pt idx="9750">
                  <c:v>655.17999999999995</c:v>
                </c:pt>
                <c:pt idx="9751">
                  <c:v>745.95</c:v>
                </c:pt>
                <c:pt idx="9752">
                  <c:v>862.25</c:v>
                </c:pt>
                <c:pt idx="9753">
                  <c:v>938.69</c:v>
                </c:pt>
                <c:pt idx="9754">
                  <c:v>977.29</c:v>
                </c:pt>
                <c:pt idx="9755">
                  <c:v>967.42</c:v>
                </c:pt>
                <c:pt idx="9756">
                  <c:v>951.24</c:v>
                </c:pt>
                <c:pt idx="9757">
                  <c:v>931.39</c:v>
                </c:pt>
                <c:pt idx="9758">
                  <c:v>910.8</c:v>
                </c:pt>
                <c:pt idx="9759">
                  <c:v>899.37</c:v>
                </c:pt>
                <c:pt idx="9760">
                  <c:v>862.31</c:v>
                </c:pt>
                <c:pt idx="9761">
                  <c:v>842.87</c:v>
                </c:pt>
                <c:pt idx="9762">
                  <c:v>919.44</c:v>
                </c:pt>
                <c:pt idx="9763">
                  <c:v>908.77</c:v>
                </c:pt>
                <c:pt idx="9764">
                  <c:v>874.99</c:v>
                </c:pt>
                <c:pt idx="9765">
                  <c:v>847.79</c:v>
                </c:pt>
                <c:pt idx="9766">
                  <c:v>805.65</c:v>
                </c:pt>
                <c:pt idx="9767">
                  <c:v>771.54</c:v>
                </c:pt>
                <c:pt idx="9768">
                  <c:v>726.53</c:v>
                </c:pt>
                <c:pt idx="9769">
                  <c:v>695.4</c:v>
                </c:pt>
                <c:pt idx="9770">
                  <c:v>677.66</c:v>
                </c:pt>
                <c:pt idx="9771">
                  <c:v>657.71</c:v>
                </c:pt>
                <c:pt idx="9772">
                  <c:v>651.03</c:v>
                </c:pt>
                <c:pt idx="9773">
                  <c:v>643.58000000000004</c:v>
                </c:pt>
                <c:pt idx="9774">
                  <c:v>618.6</c:v>
                </c:pt>
                <c:pt idx="9775">
                  <c:v>643.35</c:v>
                </c:pt>
                <c:pt idx="9776">
                  <c:v>686.86</c:v>
                </c:pt>
                <c:pt idx="9777">
                  <c:v>730.7</c:v>
                </c:pt>
                <c:pt idx="9778">
                  <c:v>782.17</c:v>
                </c:pt>
                <c:pt idx="9779">
                  <c:v>806.11</c:v>
                </c:pt>
                <c:pt idx="9780">
                  <c:v>808.69</c:v>
                </c:pt>
                <c:pt idx="9781">
                  <c:v>796.45</c:v>
                </c:pt>
                <c:pt idx="9782">
                  <c:v>797.84</c:v>
                </c:pt>
                <c:pt idx="9783">
                  <c:v>782.69</c:v>
                </c:pt>
                <c:pt idx="9784">
                  <c:v>756.07</c:v>
                </c:pt>
                <c:pt idx="9785">
                  <c:v>761.65</c:v>
                </c:pt>
                <c:pt idx="9786">
                  <c:v>850.35</c:v>
                </c:pt>
                <c:pt idx="9787">
                  <c:v>849.03</c:v>
                </c:pt>
                <c:pt idx="9788">
                  <c:v>833.16</c:v>
                </c:pt>
                <c:pt idx="9789">
                  <c:v>811.49</c:v>
                </c:pt>
                <c:pt idx="9790">
                  <c:v>770.57</c:v>
                </c:pt>
                <c:pt idx="9791">
                  <c:v>719.15</c:v>
                </c:pt>
                <c:pt idx="9792">
                  <c:v>689.44</c:v>
                </c:pt>
                <c:pt idx="9793">
                  <c:v>666.47</c:v>
                </c:pt>
                <c:pt idx="9794">
                  <c:v>642.86</c:v>
                </c:pt>
                <c:pt idx="9795">
                  <c:v>634.51</c:v>
                </c:pt>
                <c:pt idx="9796">
                  <c:v>635.57000000000005</c:v>
                </c:pt>
                <c:pt idx="9797">
                  <c:v>665.2</c:v>
                </c:pt>
                <c:pt idx="9798">
                  <c:v>695.34</c:v>
                </c:pt>
                <c:pt idx="9799">
                  <c:v>863.61</c:v>
                </c:pt>
                <c:pt idx="9800">
                  <c:v>1011.88</c:v>
                </c:pt>
                <c:pt idx="9801">
                  <c:v>1100.19</c:v>
                </c:pt>
                <c:pt idx="9802">
                  <c:v>1145.82</c:v>
                </c:pt>
                <c:pt idx="9803">
                  <c:v>1156.3900000000001</c:v>
                </c:pt>
                <c:pt idx="9804">
                  <c:v>1148.06</c:v>
                </c:pt>
                <c:pt idx="9805">
                  <c:v>1135.6099999999999</c:v>
                </c:pt>
                <c:pt idx="9806">
                  <c:v>1130.4100000000001</c:v>
                </c:pt>
                <c:pt idx="9807">
                  <c:v>1091.1099999999999</c:v>
                </c:pt>
                <c:pt idx="9808">
                  <c:v>996.05</c:v>
                </c:pt>
                <c:pt idx="9809">
                  <c:v>914.97</c:v>
                </c:pt>
                <c:pt idx="9810">
                  <c:v>960.88</c:v>
                </c:pt>
                <c:pt idx="9811">
                  <c:v>937.57</c:v>
                </c:pt>
                <c:pt idx="9812">
                  <c:v>901.8</c:v>
                </c:pt>
                <c:pt idx="9813">
                  <c:v>863.49</c:v>
                </c:pt>
                <c:pt idx="9814">
                  <c:v>812.85</c:v>
                </c:pt>
                <c:pt idx="9815">
                  <c:v>761.14</c:v>
                </c:pt>
                <c:pt idx="9816">
                  <c:v>727.92</c:v>
                </c:pt>
                <c:pt idx="9817">
                  <c:v>701.72</c:v>
                </c:pt>
                <c:pt idx="9818">
                  <c:v>681.98</c:v>
                </c:pt>
                <c:pt idx="9819">
                  <c:v>671.47</c:v>
                </c:pt>
                <c:pt idx="9820">
                  <c:v>673.74</c:v>
                </c:pt>
                <c:pt idx="9821">
                  <c:v>703.4</c:v>
                </c:pt>
                <c:pt idx="9822">
                  <c:v>725.34</c:v>
                </c:pt>
                <c:pt idx="9823">
                  <c:v>874.32</c:v>
                </c:pt>
                <c:pt idx="9824">
                  <c:v>1014.11</c:v>
                </c:pt>
                <c:pt idx="9825">
                  <c:v>1100.03</c:v>
                </c:pt>
                <c:pt idx="9826">
                  <c:v>1137.82</c:v>
                </c:pt>
                <c:pt idx="9827">
                  <c:v>1149.8900000000001</c:v>
                </c:pt>
                <c:pt idx="9828">
                  <c:v>1155.73</c:v>
                </c:pt>
                <c:pt idx="9829">
                  <c:v>1161.94</c:v>
                </c:pt>
                <c:pt idx="9830">
                  <c:v>1164.99</c:v>
                </c:pt>
                <c:pt idx="9831">
                  <c:v>1120.96</c:v>
                </c:pt>
                <c:pt idx="9832">
                  <c:v>1035.96</c:v>
                </c:pt>
                <c:pt idx="9833">
                  <c:v>945.72</c:v>
                </c:pt>
                <c:pt idx="9834">
                  <c:v>984.34</c:v>
                </c:pt>
                <c:pt idx="9835">
                  <c:v>963.42</c:v>
                </c:pt>
                <c:pt idx="9836">
                  <c:v>931.34</c:v>
                </c:pt>
                <c:pt idx="9837">
                  <c:v>885.05</c:v>
                </c:pt>
                <c:pt idx="9838">
                  <c:v>834.62</c:v>
                </c:pt>
                <c:pt idx="9839">
                  <c:v>790.59</c:v>
                </c:pt>
                <c:pt idx="9840">
                  <c:v>744.39</c:v>
                </c:pt>
                <c:pt idx="9841">
                  <c:v>715.18</c:v>
                </c:pt>
                <c:pt idx="9842">
                  <c:v>697.85</c:v>
                </c:pt>
                <c:pt idx="9843">
                  <c:v>681.16</c:v>
                </c:pt>
                <c:pt idx="9844">
                  <c:v>685.17</c:v>
                </c:pt>
                <c:pt idx="9845">
                  <c:v>709.85</c:v>
                </c:pt>
                <c:pt idx="9846">
                  <c:v>731.17</c:v>
                </c:pt>
                <c:pt idx="9847">
                  <c:v>877.48</c:v>
                </c:pt>
                <c:pt idx="9848">
                  <c:v>1018.46</c:v>
                </c:pt>
                <c:pt idx="9849">
                  <c:v>1105.74</c:v>
                </c:pt>
                <c:pt idx="9850">
                  <c:v>1122.1400000000001</c:v>
                </c:pt>
                <c:pt idx="9851">
                  <c:v>1125.92</c:v>
                </c:pt>
                <c:pt idx="9852">
                  <c:v>1132.98</c:v>
                </c:pt>
                <c:pt idx="9853">
                  <c:v>1146.5899999999999</c:v>
                </c:pt>
                <c:pt idx="9854">
                  <c:v>1140.9100000000001</c:v>
                </c:pt>
                <c:pt idx="9855">
                  <c:v>1113.54</c:v>
                </c:pt>
                <c:pt idx="9856">
                  <c:v>1025.45</c:v>
                </c:pt>
                <c:pt idx="9857">
                  <c:v>933.26</c:v>
                </c:pt>
                <c:pt idx="9858">
                  <c:v>963.87</c:v>
                </c:pt>
                <c:pt idx="9859">
                  <c:v>946.78</c:v>
                </c:pt>
                <c:pt idx="9860">
                  <c:v>913.8</c:v>
                </c:pt>
                <c:pt idx="9861">
                  <c:v>877.34</c:v>
                </c:pt>
                <c:pt idx="9862">
                  <c:v>824.39</c:v>
                </c:pt>
                <c:pt idx="9863">
                  <c:v>770.92</c:v>
                </c:pt>
                <c:pt idx="9864">
                  <c:v>753.53</c:v>
                </c:pt>
                <c:pt idx="9865">
                  <c:v>733.57</c:v>
                </c:pt>
                <c:pt idx="9866">
                  <c:v>709.97</c:v>
                </c:pt>
                <c:pt idx="9867">
                  <c:v>700.72</c:v>
                </c:pt>
                <c:pt idx="9868">
                  <c:v>703.31</c:v>
                </c:pt>
                <c:pt idx="9869">
                  <c:v>726.37</c:v>
                </c:pt>
                <c:pt idx="9870">
                  <c:v>746.08</c:v>
                </c:pt>
                <c:pt idx="9871">
                  <c:v>895.44</c:v>
                </c:pt>
                <c:pt idx="9872">
                  <c:v>1009.11</c:v>
                </c:pt>
                <c:pt idx="9873">
                  <c:v>1094.51</c:v>
                </c:pt>
                <c:pt idx="9874">
                  <c:v>1126.04</c:v>
                </c:pt>
                <c:pt idx="9875">
                  <c:v>1118.47</c:v>
                </c:pt>
                <c:pt idx="9876">
                  <c:v>1121.6199999999999</c:v>
                </c:pt>
                <c:pt idx="9877">
                  <c:v>1136.75</c:v>
                </c:pt>
                <c:pt idx="9878">
                  <c:v>1117.96</c:v>
                </c:pt>
                <c:pt idx="9879">
                  <c:v>1092.6199999999999</c:v>
                </c:pt>
                <c:pt idx="9880">
                  <c:v>1023.92</c:v>
                </c:pt>
                <c:pt idx="9881">
                  <c:v>926.99</c:v>
                </c:pt>
                <c:pt idx="9882">
                  <c:v>995.99</c:v>
                </c:pt>
                <c:pt idx="9883">
                  <c:v>967.3</c:v>
                </c:pt>
                <c:pt idx="9884">
                  <c:v>923.17</c:v>
                </c:pt>
                <c:pt idx="9885">
                  <c:v>889.18</c:v>
                </c:pt>
                <c:pt idx="9886">
                  <c:v>820.73</c:v>
                </c:pt>
                <c:pt idx="9887">
                  <c:v>771.69</c:v>
                </c:pt>
                <c:pt idx="9888">
                  <c:v>726.64</c:v>
                </c:pt>
                <c:pt idx="9889">
                  <c:v>695.55</c:v>
                </c:pt>
                <c:pt idx="9890">
                  <c:v>680.22</c:v>
                </c:pt>
                <c:pt idx="9891">
                  <c:v>668.13</c:v>
                </c:pt>
                <c:pt idx="9892">
                  <c:v>670.02</c:v>
                </c:pt>
                <c:pt idx="9893">
                  <c:v>695.01</c:v>
                </c:pt>
                <c:pt idx="9894">
                  <c:v>717.8</c:v>
                </c:pt>
                <c:pt idx="9895">
                  <c:v>866.48</c:v>
                </c:pt>
                <c:pt idx="9896">
                  <c:v>1005.53</c:v>
                </c:pt>
                <c:pt idx="9897">
                  <c:v>1099.01</c:v>
                </c:pt>
                <c:pt idx="9898">
                  <c:v>1126.79</c:v>
                </c:pt>
                <c:pt idx="9899">
                  <c:v>1139.29</c:v>
                </c:pt>
                <c:pt idx="9900">
                  <c:v>1133.77</c:v>
                </c:pt>
                <c:pt idx="9901">
                  <c:v>1157.32</c:v>
                </c:pt>
                <c:pt idx="9902">
                  <c:v>1147.33</c:v>
                </c:pt>
                <c:pt idx="9903">
                  <c:v>1102.1300000000001</c:v>
                </c:pt>
                <c:pt idx="9904">
                  <c:v>1007.42</c:v>
                </c:pt>
                <c:pt idx="9905">
                  <c:v>914.51</c:v>
                </c:pt>
                <c:pt idx="9906">
                  <c:v>948.1</c:v>
                </c:pt>
                <c:pt idx="9907">
                  <c:v>928.64</c:v>
                </c:pt>
                <c:pt idx="9908">
                  <c:v>904.69</c:v>
                </c:pt>
                <c:pt idx="9909">
                  <c:v>864.28</c:v>
                </c:pt>
                <c:pt idx="9910">
                  <c:v>820.33</c:v>
                </c:pt>
                <c:pt idx="9911">
                  <c:v>774.39</c:v>
                </c:pt>
                <c:pt idx="9912">
                  <c:v>732.07</c:v>
                </c:pt>
                <c:pt idx="9913">
                  <c:v>707.05</c:v>
                </c:pt>
                <c:pt idx="9914">
                  <c:v>688.21</c:v>
                </c:pt>
                <c:pt idx="9915">
                  <c:v>677.47</c:v>
                </c:pt>
                <c:pt idx="9916">
                  <c:v>678.9</c:v>
                </c:pt>
                <c:pt idx="9917">
                  <c:v>691.96</c:v>
                </c:pt>
                <c:pt idx="9918">
                  <c:v>683.93</c:v>
                </c:pt>
                <c:pt idx="9919">
                  <c:v>781.15</c:v>
                </c:pt>
                <c:pt idx="9920">
                  <c:v>896.44</c:v>
                </c:pt>
                <c:pt idx="9921">
                  <c:v>973.74</c:v>
                </c:pt>
                <c:pt idx="9922">
                  <c:v>1003.42</c:v>
                </c:pt>
                <c:pt idx="9923">
                  <c:v>999.49</c:v>
                </c:pt>
                <c:pt idx="9924">
                  <c:v>970.08</c:v>
                </c:pt>
                <c:pt idx="9925">
                  <c:v>942.88</c:v>
                </c:pt>
                <c:pt idx="9926">
                  <c:v>930.1</c:v>
                </c:pt>
                <c:pt idx="9927">
                  <c:v>909.4</c:v>
                </c:pt>
                <c:pt idx="9928">
                  <c:v>884.53</c:v>
                </c:pt>
                <c:pt idx="9929">
                  <c:v>862.79</c:v>
                </c:pt>
                <c:pt idx="9930">
                  <c:v>917.22</c:v>
                </c:pt>
                <c:pt idx="9931">
                  <c:v>916.95</c:v>
                </c:pt>
                <c:pt idx="9932">
                  <c:v>868.8</c:v>
                </c:pt>
                <c:pt idx="9933">
                  <c:v>839.53</c:v>
                </c:pt>
                <c:pt idx="9934">
                  <c:v>806.57</c:v>
                </c:pt>
                <c:pt idx="9935">
                  <c:v>758.29</c:v>
                </c:pt>
                <c:pt idx="9936">
                  <c:v>724.38</c:v>
                </c:pt>
                <c:pt idx="9937">
                  <c:v>695.71</c:v>
                </c:pt>
                <c:pt idx="9938">
                  <c:v>670.57</c:v>
                </c:pt>
                <c:pt idx="9939">
                  <c:v>651.29999999999995</c:v>
                </c:pt>
                <c:pt idx="9940">
                  <c:v>638.33000000000004</c:v>
                </c:pt>
                <c:pt idx="9941">
                  <c:v>636.16</c:v>
                </c:pt>
                <c:pt idx="9942">
                  <c:v>597.96</c:v>
                </c:pt>
                <c:pt idx="9943">
                  <c:v>643.99</c:v>
                </c:pt>
                <c:pt idx="9944">
                  <c:v>691.63</c:v>
                </c:pt>
                <c:pt idx="9945">
                  <c:v>732.72</c:v>
                </c:pt>
                <c:pt idx="9946">
                  <c:v>782.42</c:v>
                </c:pt>
                <c:pt idx="9947">
                  <c:v>811.89</c:v>
                </c:pt>
                <c:pt idx="9948">
                  <c:v>812.69</c:v>
                </c:pt>
                <c:pt idx="9949">
                  <c:v>809.28</c:v>
                </c:pt>
                <c:pt idx="9950">
                  <c:v>813.13</c:v>
                </c:pt>
                <c:pt idx="9951">
                  <c:v>801.92</c:v>
                </c:pt>
                <c:pt idx="9952">
                  <c:v>789.55</c:v>
                </c:pt>
                <c:pt idx="9953">
                  <c:v>767.48</c:v>
                </c:pt>
                <c:pt idx="9954">
                  <c:v>842.67</c:v>
                </c:pt>
                <c:pt idx="9955">
                  <c:v>852.3</c:v>
                </c:pt>
                <c:pt idx="9956">
                  <c:v>843.47</c:v>
                </c:pt>
                <c:pt idx="9957">
                  <c:v>808.47</c:v>
                </c:pt>
                <c:pt idx="9958">
                  <c:v>773.34</c:v>
                </c:pt>
                <c:pt idx="9959">
                  <c:v>726.67</c:v>
                </c:pt>
                <c:pt idx="9960">
                  <c:v>696.47</c:v>
                </c:pt>
                <c:pt idx="9961">
                  <c:v>678.85</c:v>
                </c:pt>
                <c:pt idx="9962">
                  <c:v>666.31</c:v>
                </c:pt>
                <c:pt idx="9963">
                  <c:v>648.20000000000005</c:v>
                </c:pt>
                <c:pt idx="9964">
                  <c:v>652.39</c:v>
                </c:pt>
                <c:pt idx="9965">
                  <c:v>676.76</c:v>
                </c:pt>
                <c:pt idx="9966">
                  <c:v>698.2</c:v>
                </c:pt>
                <c:pt idx="9967">
                  <c:v>864.86</c:v>
                </c:pt>
                <c:pt idx="9968">
                  <c:v>982.93</c:v>
                </c:pt>
                <c:pt idx="9969">
                  <c:v>1086.24</c:v>
                </c:pt>
                <c:pt idx="9970">
                  <c:v>1144.23</c:v>
                </c:pt>
                <c:pt idx="9971">
                  <c:v>1141.6199999999999</c:v>
                </c:pt>
                <c:pt idx="9972">
                  <c:v>1137.28</c:v>
                </c:pt>
                <c:pt idx="9973">
                  <c:v>1160.17</c:v>
                </c:pt>
                <c:pt idx="9974">
                  <c:v>1161.5</c:v>
                </c:pt>
                <c:pt idx="9975">
                  <c:v>1118.21</c:v>
                </c:pt>
                <c:pt idx="9976">
                  <c:v>1040.76</c:v>
                </c:pt>
                <c:pt idx="9977">
                  <c:v>930.71</c:v>
                </c:pt>
                <c:pt idx="9978">
                  <c:v>988.63</c:v>
                </c:pt>
                <c:pt idx="9979">
                  <c:v>968.37</c:v>
                </c:pt>
                <c:pt idx="9980">
                  <c:v>936.16</c:v>
                </c:pt>
                <c:pt idx="9981">
                  <c:v>888.68</c:v>
                </c:pt>
                <c:pt idx="9982">
                  <c:v>836.66</c:v>
                </c:pt>
                <c:pt idx="9983">
                  <c:v>771.64</c:v>
                </c:pt>
                <c:pt idx="9984">
                  <c:v>746.35</c:v>
                </c:pt>
                <c:pt idx="9985">
                  <c:v>715.24</c:v>
                </c:pt>
                <c:pt idx="9986">
                  <c:v>695.36</c:v>
                </c:pt>
                <c:pt idx="9987">
                  <c:v>659.97</c:v>
                </c:pt>
                <c:pt idx="9988">
                  <c:v>676.94</c:v>
                </c:pt>
                <c:pt idx="9989">
                  <c:v>707.5</c:v>
                </c:pt>
                <c:pt idx="9990">
                  <c:v>721.04</c:v>
                </c:pt>
                <c:pt idx="9991">
                  <c:v>882.43</c:v>
                </c:pt>
                <c:pt idx="9992">
                  <c:v>1017.31</c:v>
                </c:pt>
                <c:pt idx="9993">
                  <c:v>1092.17</c:v>
                </c:pt>
                <c:pt idx="9994">
                  <c:v>1134.27</c:v>
                </c:pt>
                <c:pt idx="9995">
                  <c:v>1152.79</c:v>
                </c:pt>
                <c:pt idx="9996">
                  <c:v>1147.76</c:v>
                </c:pt>
                <c:pt idx="9997">
                  <c:v>1173.95</c:v>
                </c:pt>
                <c:pt idx="9998">
                  <c:v>1173.22</c:v>
                </c:pt>
                <c:pt idx="9999">
                  <c:v>1142.94</c:v>
                </c:pt>
                <c:pt idx="10000">
                  <c:v>1055.9000000000001</c:v>
                </c:pt>
                <c:pt idx="10001">
                  <c:v>948.19</c:v>
                </c:pt>
                <c:pt idx="10002">
                  <c:v>993.45</c:v>
                </c:pt>
                <c:pt idx="10003">
                  <c:v>968.58</c:v>
                </c:pt>
                <c:pt idx="10004">
                  <c:v>942.39</c:v>
                </c:pt>
                <c:pt idx="10005">
                  <c:v>895.91</c:v>
                </c:pt>
                <c:pt idx="10006">
                  <c:v>838.95</c:v>
                </c:pt>
                <c:pt idx="10007">
                  <c:v>767.26</c:v>
                </c:pt>
                <c:pt idx="10008">
                  <c:v>730.85</c:v>
                </c:pt>
                <c:pt idx="10009">
                  <c:v>686.07</c:v>
                </c:pt>
                <c:pt idx="10010">
                  <c:v>665.08</c:v>
                </c:pt>
                <c:pt idx="10011">
                  <c:v>664.09</c:v>
                </c:pt>
                <c:pt idx="10012">
                  <c:v>673.27</c:v>
                </c:pt>
                <c:pt idx="10013">
                  <c:v>692.96</c:v>
                </c:pt>
                <c:pt idx="10014">
                  <c:v>717.38</c:v>
                </c:pt>
                <c:pt idx="10015">
                  <c:v>874.34</c:v>
                </c:pt>
                <c:pt idx="10016">
                  <c:v>1021.63</c:v>
                </c:pt>
                <c:pt idx="10017">
                  <c:v>1099.1600000000001</c:v>
                </c:pt>
                <c:pt idx="10018">
                  <c:v>1142.79</c:v>
                </c:pt>
                <c:pt idx="10019">
                  <c:v>1160.1400000000001</c:v>
                </c:pt>
                <c:pt idx="10020">
                  <c:v>1161.31</c:v>
                </c:pt>
                <c:pt idx="10021">
                  <c:v>1171.81</c:v>
                </c:pt>
                <c:pt idx="10022">
                  <c:v>1148.51</c:v>
                </c:pt>
                <c:pt idx="10023">
                  <c:v>1115.8599999999999</c:v>
                </c:pt>
                <c:pt idx="10024">
                  <c:v>1048.68</c:v>
                </c:pt>
                <c:pt idx="10025">
                  <c:v>944.41</c:v>
                </c:pt>
                <c:pt idx="10026">
                  <c:v>992.84</c:v>
                </c:pt>
                <c:pt idx="10027">
                  <c:v>969.41</c:v>
                </c:pt>
                <c:pt idx="10028">
                  <c:v>925.81</c:v>
                </c:pt>
                <c:pt idx="10029">
                  <c:v>877.11</c:v>
                </c:pt>
                <c:pt idx="10030">
                  <c:v>827.9</c:v>
                </c:pt>
                <c:pt idx="10031">
                  <c:v>769.21</c:v>
                </c:pt>
                <c:pt idx="10032">
                  <c:v>743.96</c:v>
                </c:pt>
                <c:pt idx="10033">
                  <c:v>714.34</c:v>
                </c:pt>
                <c:pt idx="10034">
                  <c:v>699.88</c:v>
                </c:pt>
                <c:pt idx="10035">
                  <c:v>686.31</c:v>
                </c:pt>
                <c:pt idx="10036">
                  <c:v>686.19</c:v>
                </c:pt>
                <c:pt idx="10037">
                  <c:v>697.14</c:v>
                </c:pt>
                <c:pt idx="10038">
                  <c:v>723.67</c:v>
                </c:pt>
                <c:pt idx="10039">
                  <c:v>863.05</c:v>
                </c:pt>
                <c:pt idx="10040">
                  <c:v>990.25</c:v>
                </c:pt>
                <c:pt idx="10041">
                  <c:v>1101.4100000000001</c:v>
                </c:pt>
                <c:pt idx="10042">
                  <c:v>1150.96</c:v>
                </c:pt>
                <c:pt idx="10043">
                  <c:v>1157.22</c:v>
                </c:pt>
                <c:pt idx="10044">
                  <c:v>1150.43</c:v>
                </c:pt>
                <c:pt idx="10045">
                  <c:v>1138.6199999999999</c:v>
                </c:pt>
                <c:pt idx="10046">
                  <c:v>1108.6400000000001</c:v>
                </c:pt>
                <c:pt idx="10047">
                  <c:v>1090.03</c:v>
                </c:pt>
                <c:pt idx="10048">
                  <c:v>1034.95</c:v>
                </c:pt>
                <c:pt idx="10049">
                  <c:v>942.68</c:v>
                </c:pt>
                <c:pt idx="10050">
                  <c:v>993.32</c:v>
                </c:pt>
                <c:pt idx="10051">
                  <c:v>962.16</c:v>
                </c:pt>
                <c:pt idx="10052">
                  <c:v>917.83</c:v>
                </c:pt>
                <c:pt idx="10053">
                  <c:v>885.41</c:v>
                </c:pt>
                <c:pt idx="10054">
                  <c:v>834.58</c:v>
                </c:pt>
                <c:pt idx="10055">
                  <c:v>772.15</c:v>
                </c:pt>
                <c:pt idx="10056">
                  <c:v>722.53</c:v>
                </c:pt>
                <c:pt idx="10057">
                  <c:v>686.36</c:v>
                </c:pt>
                <c:pt idx="10058">
                  <c:v>683.35</c:v>
                </c:pt>
                <c:pt idx="10059">
                  <c:v>666</c:v>
                </c:pt>
                <c:pt idx="10060">
                  <c:v>679.57</c:v>
                </c:pt>
                <c:pt idx="10061">
                  <c:v>706.04</c:v>
                </c:pt>
                <c:pt idx="10062">
                  <c:v>718.64</c:v>
                </c:pt>
                <c:pt idx="10063">
                  <c:v>874.36</c:v>
                </c:pt>
                <c:pt idx="10064">
                  <c:v>1019.68</c:v>
                </c:pt>
                <c:pt idx="10065">
                  <c:v>1108.56</c:v>
                </c:pt>
                <c:pt idx="10066">
                  <c:v>1155.94</c:v>
                </c:pt>
                <c:pt idx="10067">
                  <c:v>1153.18</c:v>
                </c:pt>
                <c:pt idx="10068">
                  <c:v>1157.05</c:v>
                </c:pt>
                <c:pt idx="10069">
                  <c:v>1182.1199999999999</c:v>
                </c:pt>
                <c:pt idx="10070">
                  <c:v>1166.54</c:v>
                </c:pt>
                <c:pt idx="10071">
                  <c:v>1114.69</c:v>
                </c:pt>
                <c:pt idx="10072">
                  <c:v>1023.31</c:v>
                </c:pt>
                <c:pt idx="10073">
                  <c:v>939.04</c:v>
                </c:pt>
                <c:pt idx="10074">
                  <c:v>999.02</c:v>
                </c:pt>
                <c:pt idx="10075">
                  <c:v>981.89</c:v>
                </c:pt>
                <c:pt idx="10076">
                  <c:v>932.54</c:v>
                </c:pt>
                <c:pt idx="10077">
                  <c:v>883.06</c:v>
                </c:pt>
                <c:pt idx="10078">
                  <c:v>838.14</c:v>
                </c:pt>
                <c:pt idx="10079">
                  <c:v>792.16</c:v>
                </c:pt>
                <c:pt idx="10080">
                  <c:v>749.11</c:v>
                </c:pt>
                <c:pt idx="10081">
                  <c:v>724.6</c:v>
                </c:pt>
                <c:pt idx="10082">
                  <c:v>710.96</c:v>
                </c:pt>
                <c:pt idx="10083">
                  <c:v>682.79</c:v>
                </c:pt>
                <c:pt idx="10084">
                  <c:v>682.3</c:v>
                </c:pt>
                <c:pt idx="10085">
                  <c:v>692.32</c:v>
                </c:pt>
                <c:pt idx="10086">
                  <c:v>686.84</c:v>
                </c:pt>
                <c:pt idx="10087">
                  <c:v>787.91</c:v>
                </c:pt>
                <c:pt idx="10088">
                  <c:v>909.34</c:v>
                </c:pt>
                <c:pt idx="10089">
                  <c:v>994.12</c:v>
                </c:pt>
                <c:pt idx="10090">
                  <c:v>1037.54</c:v>
                </c:pt>
                <c:pt idx="10091">
                  <c:v>1043.3</c:v>
                </c:pt>
                <c:pt idx="10092">
                  <c:v>1035.0899999999999</c:v>
                </c:pt>
                <c:pt idx="10093">
                  <c:v>993.13</c:v>
                </c:pt>
                <c:pt idx="10094">
                  <c:v>959.24</c:v>
                </c:pt>
                <c:pt idx="10095">
                  <c:v>917.14</c:v>
                </c:pt>
                <c:pt idx="10096">
                  <c:v>891.3</c:v>
                </c:pt>
                <c:pt idx="10097">
                  <c:v>872.05</c:v>
                </c:pt>
                <c:pt idx="10098">
                  <c:v>945.66</c:v>
                </c:pt>
                <c:pt idx="10099">
                  <c:v>952.39</c:v>
                </c:pt>
                <c:pt idx="10100">
                  <c:v>913.36</c:v>
                </c:pt>
                <c:pt idx="10101">
                  <c:v>861.96</c:v>
                </c:pt>
                <c:pt idx="10102">
                  <c:v>820.72</c:v>
                </c:pt>
                <c:pt idx="10103">
                  <c:v>777.15</c:v>
                </c:pt>
                <c:pt idx="10104">
                  <c:v>741.92</c:v>
                </c:pt>
                <c:pt idx="10105">
                  <c:v>718.39</c:v>
                </c:pt>
                <c:pt idx="10106">
                  <c:v>699.3</c:v>
                </c:pt>
                <c:pt idx="10107">
                  <c:v>679.55</c:v>
                </c:pt>
                <c:pt idx="10108">
                  <c:v>671.15</c:v>
                </c:pt>
                <c:pt idx="10109">
                  <c:v>679.25</c:v>
                </c:pt>
                <c:pt idx="10110">
                  <c:v>635.16</c:v>
                </c:pt>
                <c:pt idx="10111">
                  <c:v>676.7</c:v>
                </c:pt>
                <c:pt idx="10112">
                  <c:v>731.66</c:v>
                </c:pt>
                <c:pt idx="10113">
                  <c:v>787.94</c:v>
                </c:pt>
                <c:pt idx="10114">
                  <c:v>805.25</c:v>
                </c:pt>
                <c:pt idx="10115">
                  <c:v>844.13</c:v>
                </c:pt>
                <c:pt idx="10116">
                  <c:v>835.73</c:v>
                </c:pt>
                <c:pt idx="10117">
                  <c:v>840.11</c:v>
                </c:pt>
                <c:pt idx="10118">
                  <c:v>835.75</c:v>
                </c:pt>
                <c:pt idx="10119">
                  <c:v>807.8</c:v>
                </c:pt>
                <c:pt idx="10120">
                  <c:v>797.07</c:v>
                </c:pt>
                <c:pt idx="10121">
                  <c:v>792.57</c:v>
                </c:pt>
                <c:pt idx="10122">
                  <c:v>887.96</c:v>
                </c:pt>
                <c:pt idx="10123">
                  <c:v>893.75</c:v>
                </c:pt>
                <c:pt idx="10124">
                  <c:v>880.03</c:v>
                </c:pt>
                <c:pt idx="10125">
                  <c:v>850.78</c:v>
                </c:pt>
                <c:pt idx="10126">
                  <c:v>796.71</c:v>
                </c:pt>
                <c:pt idx="10127">
                  <c:v>743.32</c:v>
                </c:pt>
                <c:pt idx="10128">
                  <c:v>706.83</c:v>
                </c:pt>
                <c:pt idx="10129">
                  <c:v>684.12</c:v>
                </c:pt>
                <c:pt idx="10130">
                  <c:v>674.88</c:v>
                </c:pt>
                <c:pt idx="10131">
                  <c:v>663.99</c:v>
                </c:pt>
                <c:pt idx="10132">
                  <c:v>673.92</c:v>
                </c:pt>
                <c:pt idx="10133">
                  <c:v>717.27</c:v>
                </c:pt>
                <c:pt idx="10134">
                  <c:v>732.89</c:v>
                </c:pt>
                <c:pt idx="10135">
                  <c:v>891.31</c:v>
                </c:pt>
                <c:pt idx="10136">
                  <c:v>1042.27</c:v>
                </c:pt>
                <c:pt idx="10137">
                  <c:v>1140.67</c:v>
                </c:pt>
                <c:pt idx="10138">
                  <c:v>1180.44</c:v>
                </c:pt>
                <c:pt idx="10139">
                  <c:v>1178.8</c:v>
                </c:pt>
                <c:pt idx="10140">
                  <c:v>1167.68</c:v>
                </c:pt>
                <c:pt idx="10141">
                  <c:v>1184.3800000000001</c:v>
                </c:pt>
                <c:pt idx="10142">
                  <c:v>1193.27</c:v>
                </c:pt>
                <c:pt idx="10143">
                  <c:v>1156.8699999999999</c:v>
                </c:pt>
                <c:pt idx="10144">
                  <c:v>1070.1400000000001</c:v>
                </c:pt>
                <c:pt idx="10145">
                  <c:v>960.02</c:v>
                </c:pt>
                <c:pt idx="10146">
                  <c:v>1012.28</c:v>
                </c:pt>
                <c:pt idx="10147">
                  <c:v>994.83</c:v>
                </c:pt>
                <c:pt idx="10148">
                  <c:v>960.6</c:v>
                </c:pt>
                <c:pt idx="10149">
                  <c:v>905.6</c:v>
                </c:pt>
                <c:pt idx="10150">
                  <c:v>848.03</c:v>
                </c:pt>
                <c:pt idx="10151">
                  <c:v>791.7</c:v>
                </c:pt>
                <c:pt idx="10152">
                  <c:v>756.4</c:v>
                </c:pt>
                <c:pt idx="10153">
                  <c:v>728.34</c:v>
                </c:pt>
                <c:pt idx="10154">
                  <c:v>697.25</c:v>
                </c:pt>
                <c:pt idx="10155">
                  <c:v>684.1</c:v>
                </c:pt>
                <c:pt idx="10156">
                  <c:v>692.16</c:v>
                </c:pt>
                <c:pt idx="10157">
                  <c:v>730.28</c:v>
                </c:pt>
                <c:pt idx="10158">
                  <c:v>746.1</c:v>
                </c:pt>
                <c:pt idx="10159">
                  <c:v>904.71</c:v>
                </c:pt>
                <c:pt idx="10160">
                  <c:v>1046.1099999999999</c:v>
                </c:pt>
                <c:pt idx="10161">
                  <c:v>1124.04</c:v>
                </c:pt>
                <c:pt idx="10162">
                  <c:v>1160.19</c:v>
                </c:pt>
                <c:pt idx="10163">
                  <c:v>1148.68</c:v>
                </c:pt>
                <c:pt idx="10164">
                  <c:v>1134.26</c:v>
                </c:pt>
                <c:pt idx="10165">
                  <c:v>1144.49</c:v>
                </c:pt>
                <c:pt idx="10166">
                  <c:v>1141.6199999999999</c:v>
                </c:pt>
                <c:pt idx="10167">
                  <c:v>1109.18</c:v>
                </c:pt>
                <c:pt idx="10168">
                  <c:v>1017.63</c:v>
                </c:pt>
                <c:pt idx="10169">
                  <c:v>923.42</c:v>
                </c:pt>
                <c:pt idx="10170">
                  <c:v>974.27</c:v>
                </c:pt>
                <c:pt idx="10171">
                  <c:v>963.86</c:v>
                </c:pt>
                <c:pt idx="10172">
                  <c:v>928.47</c:v>
                </c:pt>
                <c:pt idx="10173">
                  <c:v>867.24</c:v>
                </c:pt>
                <c:pt idx="10174">
                  <c:v>822.87</c:v>
                </c:pt>
                <c:pt idx="10175">
                  <c:v>767.62</c:v>
                </c:pt>
                <c:pt idx="10176">
                  <c:v>735.35</c:v>
                </c:pt>
                <c:pt idx="10177">
                  <c:v>699.63</c:v>
                </c:pt>
                <c:pt idx="10178">
                  <c:v>684.44</c:v>
                </c:pt>
                <c:pt idx="10179">
                  <c:v>680.71</c:v>
                </c:pt>
                <c:pt idx="10180">
                  <c:v>702.44</c:v>
                </c:pt>
                <c:pt idx="10181">
                  <c:v>729.75</c:v>
                </c:pt>
                <c:pt idx="10182">
                  <c:v>729.85</c:v>
                </c:pt>
                <c:pt idx="10183">
                  <c:v>888.58</c:v>
                </c:pt>
                <c:pt idx="10184">
                  <c:v>1027.45</c:v>
                </c:pt>
                <c:pt idx="10185">
                  <c:v>1115.3900000000001</c:v>
                </c:pt>
                <c:pt idx="10186">
                  <c:v>1153.52</c:v>
                </c:pt>
                <c:pt idx="10187">
                  <c:v>1149.1500000000001</c:v>
                </c:pt>
                <c:pt idx="10188">
                  <c:v>1163.8900000000001</c:v>
                </c:pt>
                <c:pt idx="10189">
                  <c:v>1183.8599999999999</c:v>
                </c:pt>
                <c:pt idx="10190">
                  <c:v>1172.31</c:v>
                </c:pt>
                <c:pt idx="10191">
                  <c:v>1140.8699999999999</c:v>
                </c:pt>
                <c:pt idx="10192">
                  <c:v>1054.81</c:v>
                </c:pt>
                <c:pt idx="10193">
                  <c:v>948.28</c:v>
                </c:pt>
                <c:pt idx="10194">
                  <c:v>985.36</c:v>
                </c:pt>
                <c:pt idx="10195">
                  <c:v>960.82</c:v>
                </c:pt>
                <c:pt idx="10196">
                  <c:v>927.28</c:v>
                </c:pt>
                <c:pt idx="10197">
                  <c:v>879.07</c:v>
                </c:pt>
                <c:pt idx="10198">
                  <c:v>819.51</c:v>
                </c:pt>
                <c:pt idx="10199">
                  <c:v>765.95</c:v>
                </c:pt>
                <c:pt idx="10200">
                  <c:v>723.16</c:v>
                </c:pt>
                <c:pt idx="10201">
                  <c:v>693.55</c:v>
                </c:pt>
                <c:pt idx="10202">
                  <c:v>679.58</c:v>
                </c:pt>
                <c:pt idx="10203">
                  <c:v>675.3</c:v>
                </c:pt>
                <c:pt idx="10204">
                  <c:v>692.31</c:v>
                </c:pt>
                <c:pt idx="10205">
                  <c:v>722.33</c:v>
                </c:pt>
                <c:pt idx="10206">
                  <c:v>742.83</c:v>
                </c:pt>
                <c:pt idx="10207">
                  <c:v>871.6</c:v>
                </c:pt>
                <c:pt idx="10208">
                  <c:v>1012.19</c:v>
                </c:pt>
                <c:pt idx="10209">
                  <c:v>1090.43</c:v>
                </c:pt>
                <c:pt idx="10210">
                  <c:v>1131.04</c:v>
                </c:pt>
                <c:pt idx="10211">
                  <c:v>1122.8800000000001</c:v>
                </c:pt>
                <c:pt idx="10212">
                  <c:v>1119.7</c:v>
                </c:pt>
                <c:pt idx="10213">
                  <c:v>1145.6099999999999</c:v>
                </c:pt>
                <c:pt idx="10214">
                  <c:v>1147.3699999999999</c:v>
                </c:pt>
                <c:pt idx="10215">
                  <c:v>1106.79</c:v>
                </c:pt>
                <c:pt idx="10216">
                  <c:v>1028.03</c:v>
                </c:pt>
                <c:pt idx="10217">
                  <c:v>927.03</c:v>
                </c:pt>
                <c:pt idx="10218">
                  <c:v>975.62</c:v>
                </c:pt>
                <c:pt idx="10219">
                  <c:v>960.54</c:v>
                </c:pt>
                <c:pt idx="10220">
                  <c:v>915.45</c:v>
                </c:pt>
                <c:pt idx="10221">
                  <c:v>865.63</c:v>
                </c:pt>
                <c:pt idx="10222">
                  <c:v>812.04</c:v>
                </c:pt>
                <c:pt idx="10223">
                  <c:v>761.91</c:v>
                </c:pt>
                <c:pt idx="10224">
                  <c:v>715.45</c:v>
                </c:pt>
                <c:pt idx="10225">
                  <c:v>693.42</c:v>
                </c:pt>
                <c:pt idx="10226">
                  <c:v>679.16</c:v>
                </c:pt>
                <c:pt idx="10227">
                  <c:v>660.54</c:v>
                </c:pt>
                <c:pt idx="10228">
                  <c:v>669.27</c:v>
                </c:pt>
                <c:pt idx="10229">
                  <c:v>704.15</c:v>
                </c:pt>
                <c:pt idx="10230">
                  <c:v>714.84</c:v>
                </c:pt>
                <c:pt idx="10231">
                  <c:v>884.8</c:v>
                </c:pt>
                <c:pt idx="10232">
                  <c:v>1010.31</c:v>
                </c:pt>
                <c:pt idx="10233">
                  <c:v>1095.96</c:v>
                </c:pt>
                <c:pt idx="10234">
                  <c:v>1132.79</c:v>
                </c:pt>
                <c:pt idx="10235">
                  <c:v>1135.75</c:v>
                </c:pt>
                <c:pt idx="10236">
                  <c:v>1124.27</c:v>
                </c:pt>
                <c:pt idx="10237">
                  <c:v>1113.5</c:v>
                </c:pt>
                <c:pt idx="10238">
                  <c:v>1093.05</c:v>
                </c:pt>
                <c:pt idx="10239">
                  <c:v>1040.6500000000001</c:v>
                </c:pt>
                <c:pt idx="10240">
                  <c:v>979.6</c:v>
                </c:pt>
                <c:pt idx="10241">
                  <c:v>885.15</c:v>
                </c:pt>
                <c:pt idx="10242">
                  <c:v>954.98</c:v>
                </c:pt>
                <c:pt idx="10243">
                  <c:v>933.32</c:v>
                </c:pt>
                <c:pt idx="10244">
                  <c:v>901.96</c:v>
                </c:pt>
                <c:pt idx="10245">
                  <c:v>846.04</c:v>
                </c:pt>
                <c:pt idx="10246">
                  <c:v>806.96</c:v>
                </c:pt>
                <c:pt idx="10247">
                  <c:v>763.05</c:v>
                </c:pt>
                <c:pt idx="10248">
                  <c:v>720.05</c:v>
                </c:pt>
                <c:pt idx="10249">
                  <c:v>694.81</c:v>
                </c:pt>
                <c:pt idx="10250">
                  <c:v>673.78</c:v>
                </c:pt>
                <c:pt idx="10251">
                  <c:v>649.61</c:v>
                </c:pt>
                <c:pt idx="10252">
                  <c:v>649.55999999999995</c:v>
                </c:pt>
                <c:pt idx="10253">
                  <c:v>660.93</c:v>
                </c:pt>
                <c:pt idx="10254">
                  <c:v>646.47</c:v>
                </c:pt>
                <c:pt idx="10255">
                  <c:v>736.25</c:v>
                </c:pt>
                <c:pt idx="10256">
                  <c:v>815.38</c:v>
                </c:pt>
                <c:pt idx="10257">
                  <c:v>885.9</c:v>
                </c:pt>
                <c:pt idx="10258">
                  <c:v>914.16</c:v>
                </c:pt>
                <c:pt idx="10259">
                  <c:v>901.23</c:v>
                </c:pt>
                <c:pt idx="10260">
                  <c:v>865.34</c:v>
                </c:pt>
                <c:pt idx="10261">
                  <c:v>850.38</c:v>
                </c:pt>
                <c:pt idx="10262">
                  <c:v>836.87</c:v>
                </c:pt>
                <c:pt idx="10263">
                  <c:v>822.74</c:v>
                </c:pt>
                <c:pt idx="10264">
                  <c:v>801.06</c:v>
                </c:pt>
                <c:pt idx="10265">
                  <c:v>776.86</c:v>
                </c:pt>
                <c:pt idx="10266">
                  <c:v>857.48</c:v>
                </c:pt>
                <c:pt idx="10267">
                  <c:v>840.45</c:v>
                </c:pt>
                <c:pt idx="10268">
                  <c:v>821.34</c:v>
                </c:pt>
                <c:pt idx="10269">
                  <c:v>776.65</c:v>
                </c:pt>
                <c:pt idx="10270">
                  <c:v>745.54</c:v>
                </c:pt>
                <c:pt idx="10271">
                  <c:v>708.72</c:v>
                </c:pt>
                <c:pt idx="10272">
                  <c:v>671.49</c:v>
                </c:pt>
                <c:pt idx="10273">
                  <c:v>655.69</c:v>
                </c:pt>
                <c:pt idx="10274">
                  <c:v>635.94000000000005</c:v>
                </c:pt>
                <c:pt idx="10275">
                  <c:v>625.91</c:v>
                </c:pt>
                <c:pt idx="10276">
                  <c:v>619.11</c:v>
                </c:pt>
                <c:pt idx="10277">
                  <c:v>619.34</c:v>
                </c:pt>
                <c:pt idx="10278">
                  <c:v>589.71</c:v>
                </c:pt>
                <c:pt idx="10279">
                  <c:v>629.04</c:v>
                </c:pt>
                <c:pt idx="10280">
                  <c:v>670.92</c:v>
                </c:pt>
                <c:pt idx="10281">
                  <c:v>711.14</c:v>
                </c:pt>
                <c:pt idx="10282">
                  <c:v>749.28</c:v>
                </c:pt>
                <c:pt idx="10283">
                  <c:v>766.78</c:v>
                </c:pt>
                <c:pt idx="10284">
                  <c:v>764.73</c:v>
                </c:pt>
                <c:pt idx="10285">
                  <c:v>756.19</c:v>
                </c:pt>
                <c:pt idx="10286">
                  <c:v>741.9</c:v>
                </c:pt>
                <c:pt idx="10287">
                  <c:v>744.3</c:v>
                </c:pt>
                <c:pt idx="10288">
                  <c:v>723.19</c:v>
                </c:pt>
                <c:pt idx="10289">
                  <c:v>723.35</c:v>
                </c:pt>
                <c:pt idx="10290">
                  <c:v>806.38</c:v>
                </c:pt>
                <c:pt idx="10291">
                  <c:v>805.14</c:v>
                </c:pt>
                <c:pt idx="10292">
                  <c:v>787.51</c:v>
                </c:pt>
                <c:pt idx="10293">
                  <c:v>755.7</c:v>
                </c:pt>
                <c:pt idx="10294">
                  <c:v>720.63</c:v>
                </c:pt>
                <c:pt idx="10295">
                  <c:v>690.15</c:v>
                </c:pt>
                <c:pt idx="10296">
                  <c:v>640.74</c:v>
                </c:pt>
                <c:pt idx="10297">
                  <c:v>631.46</c:v>
                </c:pt>
                <c:pt idx="10298">
                  <c:v>618.98</c:v>
                </c:pt>
                <c:pt idx="10299">
                  <c:v>616.23</c:v>
                </c:pt>
                <c:pt idx="10300">
                  <c:v>610.4</c:v>
                </c:pt>
                <c:pt idx="10301">
                  <c:v>615.77</c:v>
                </c:pt>
                <c:pt idx="10302">
                  <c:v>588.33000000000004</c:v>
                </c:pt>
                <c:pt idx="10303">
                  <c:v>645.80999999999995</c:v>
                </c:pt>
                <c:pt idx="10304">
                  <c:v>701.59</c:v>
                </c:pt>
                <c:pt idx="10305">
                  <c:v>761.08</c:v>
                </c:pt>
                <c:pt idx="10306">
                  <c:v>807.84</c:v>
                </c:pt>
                <c:pt idx="10307">
                  <c:v>817.39</c:v>
                </c:pt>
                <c:pt idx="10308">
                  <c:v>816.12</c:v>
                </c:pt>
                <c:pt idx="10309">
                  <c:v>815.64</c:v>
                </c:pt>
                <c:pt idx="10310">
                  <c:v>811.09</c:v>
                </c:pt>
                <c:pt idx="10311">
                  <c:v>794.76</c:v>
                </c:pt>
                <c:pt idx="10312">
                  <c:v>775.57</c:v>
                </c:pt>
                <c:pt idx="10313">
                  <c:v>761.04</c:v>
                </c:pt>
                <c:pt idx="10314">
                  <c:v>841.21</c:v>
                </c:pt>
                <c:pt idx="10315">
                  <c:v>831.62</c:v>
                </c:pt>
                <c:pt idx="10316">
                  <c:v>814.33</c:v>
                </c:pt>
                <c:pt idx="10317">
                  <c:v>775.77</c:v>
                </c:pt>
                <c:pt idx="10318">
                  <c:v>750.57</c:v>
                </c:pt>
                <c:pt idx="10319">
                  <c:v>713.56</c:v>
                </c:pt>
                <c:pt idx="10320">
                  <c:v>673.47</c:v>
                </c:pt>
                <c:pt idx="10321">
                  <c:v>642.96</c:v>
                </c:pt>
                <c:pt idx="10322">
                  <c:v>633.96</c:v>
                </c:pt>
                <c:pt idx="10323">
                  <c:v>622.49</c:v>
                </c:pt>
                <c:pt idx="10324">
                  <c:v>617.89</c:v>
                </c:pt>
                <c:pt idx="10325">
                  <c:v>614.37</c:v>
                </c:pt>
                <c:pt idx="10326">
                  <c:v>588.28</c:v>
                </c:pt>
                <c:pt idx="10327">
                  <c:v>631.72</c:v>
                </c:pt>
                <c:pt idx="10328">
                  <c:v>667.37</c:v>
                </c:pt>
                <c:pt idx="10329">
                  <c:v>692.46</c:v>
                </c:pt>
                <c:pt idx="10330">
                  <c:v>701.99</c:v>
                </c:pt>
                <c:pt idx="10331">
                  <c:v>717.34</c:v>
                </c:pt>
                <c:pt idx="10332">
                  <c:v>720</c:v>
                </c:pt>
                <c:pt idx="10333">
                  <c:v>710.46</c:v>
                </c:pt>
                <c:pt idx="10334">
                  <c:v>698.6</c:v>
                </c:pt>
                <c:pt idx="10335">
                  <c:v>700.9</c:v>
                </c:pt>
                <c:pt idx="10336">
                  <c:v>694.21</c:v>
                </c:pt>
                <c:pt idx="10337">
                  <c:v>692.71</c:v>
                </c:pt>
                <c:pt idx="10338">
                  <c:v>789.11</c:v>
                </c:pt>
                <c:pt idx="10339">
                  <c:v>806.71</c:v>
                </c:pt>
                <c:pt idx="10340">
                  <c:v>800.92</c:v>
                </c:pt>
                <c:pt idx="10341">
                  <c:v>770.01</c:v>
                </c:pt>
                <c:pt idx="10342">
                  <c:v>735.51</c:v>
                </c:pt>
                <c:pt idx="10343">
                  <c:v>698.03</c:v>
                </c:pt>
                <c:pt idx="10344">
                  <c:v>675.67</c:v>
                </c:pt>
                <c:pt idx="10345">
                  <c:v>655.57</c:v>
                </c:pt>
                <c:pt idx="10346">
                  <c:v>640.16</c:v>
                </c:pt>
                <c:pt idx="10347">
                  <c:v>633.53</c:v>
                </c:pt>
                <c:pt idx="10348">
                  <c:v>628.14</c:v>
                </c:pt>
                <c:pt idx="10349">
                  <c:v>640</c:v>
                </c:pt>
                <c:pt idx="10350">
                  <c:v>641.73</c:v>
                </c:pt>
                <c:pt idx="10351">
                  <c:v>715.83</c:v>
                </c:pt>
                <c:pt idx="10352">
                  <c:v>792.32</c:v>
                </c:pt>
                <c:pt idx="10353">
                  <c:v>842.12</c:v>
                </c:pt>
                <c:pt idx="10354">
                  <c:v>892.88</c:v>
                </c:pt>
                <c:pt idx="10355">
                  <c:v>947.92</c:v>
                </c:pt>
                <c:pt idx="10356">
                  <c:v>996.28</c:v>
                </c:pt>
                <c:pt idx="10357">
                  <c:v>1027.1500000000001</c:v>
                </c:pt>
                <c:pt idx="10358">
                  <c:v>1021.36</c:v>
                </c:pt>
                <c:pt idx="10359">
                  <c:v>986.93</c:v>
                </c:pt>
                <c:pt idx="10360">
                  <c:v>925.04</c:v>
                </c:pt>
                <c:pt idx="10361">
                  <c:v>857.99</c:v>
                </c:pt>
                <c:pt idx="10362">
                  <c:v>935.74</c:v>
                </c:pt>
                <c:pt idx="10363">
                  <c:v>927.99</c:v>
                </c:pt>
                <c:pt idx="10364">
                  <c:v>899.55</c:v>
                </c:pt>
                <c:pt idx="10365">
                  <c:v>849.26</c:v>
                </c:pt>
                <c:pt idx="10366">
                  <c:v>784.88</c:v>
                </c:pt>
                <c:pt idx="10367">
                  <c:v>727.8</c:v>
                </c:pt>
                <c:pt idx="10368">
                  <c:v>696</c:v>
                </c:pt>
                <c:pt idx="10369">
                  <c:v>679.38</c:v>
                </c:pt>
                <c:pt idx="10370">
                  <c:v>654.53</c:v>
                </c:pt>
                <c:pt idx="10371">
                  <c:v>650.80999999999995</c:v>
                </c:pt>
                <c:pt idx="10372">
                  <c:v>652.83000000000004</c:v>
                </c:pt>
                <c:pt idx="10373">
                  <c:v>680.8</c:v>
                </c:pt>
                <c:pt idx="10374">
                  <c:v>697.69</c:v>
                </c:pt>
                <c:pt idx="10375">
                  <c:v>865.18</c:v>
                </c:pt>
                <c:pt idx="10376">
                  <c:v>996.34</c:v>
                </c:pt>
                <c:pt idx="10377">
                  <c:v>1086.82</c:v>
                </c:pt>
                <c:pt idx="10378">
                  <c:v>1133.49</c:v>
                </c:pt>
                <c:pt idx="10379">
                  <c:v>1138.8699999999999</c:v>
                </c:pt>
                <c:pt idx="10380">
                  <c:v>1144.02</c:v>
                </c:pt>
                <c:pt idx="10381">
                  <c:v>1106.1600000000001</c:v>
                </c:pt>
                <c:pt idx="10382">
                  <c:v>1111.54</c:v>
                </c:pt>
                <c:pt idx="10383">
                  <c:v>1053.5999999999999</c:v>
                </c:pt>
                <c:pt idx="10384">
                  <c:v>992.65</c:v>
                </c:pt>
                <c:pt idx="10385">
                  <c:v>903.34</c:v>
                </c:pt>
                <c:pt idx="10386">
                  <c:v>975.23</c:v>
                </c:pt>
                <c:pt idx="10387">
                  <c:v>952.56</c:v>
                </c:pt>
                <c:pt idx="10388">
                  <c:v>916.24</c:v>
                </c:pt>
                <c:pt idx="10389">
                  <c:v>870.15</c:v>
                </c:pt>
                <c:pt idx="10390">
                  <c:v>798.12</c:v>
                </c:pt>
                <c:pt idx="10391">
                  <c:v>744.51</c:v>
                </c:pt>
                <c:pt idx="10392">
                  <c:v>700.42</c:v>
                </c:pt>
                <c:pt idx="10393">
                  <c:v>666.1</c:v>
                </c:pt>
                <c:pt idx="10394">
                  <c:v>646.27</c:v>
                </c:pt>
                <c:pt idx="10395">
                  <c:v>632.78</c:v>
                </c:pt>
                <c:pt idx="10396">
                  <c:v>647.64</c:v>
                </c:pt>
                <c:pt idx="10397">
                  <c:v>687.34</c:v>
                </c:pt>
                <c:pt idx="10398">
                  <c:v>702.42</c:v>
                </c:pt>
                <c:pt idx="10399">
                  <c:v>875.46</c:v>
                </c:pt>
                <c:pt idx="10400">
                  <c:v>1001.91</c:v>
                </c:pt>
                <c:pt idx="10401">
                  <c:v>1091.96</c:v>
                </c:pt>
                <c:pt idx="10402">
                  <c:v>1133.6300000000001</c:v>
                </c:pt>
                <c:pt idx="10403">
                  <c:v>1135.99</c:v>
                </c:pt>
                <c:pt idx="10404">
                  <c:v>1143.93</c:v>
                </c:pt>
                <c:pt idx="10405">
                  <c:v>1148.79</c:v>
                </c:pt>
                <c:pt idx="10406">
                  <c:v>1141</c:v>
                </c:pt>
                <c:pt idx="10407">
                  <c:v>1107.27</c:v>
                </c:pt>
                <c:pt idx="10408">
                  <c:v>1007.56</c:v>
                </c:pt>
                <c:pt idx="10409">
                  <c:v>920.16</c:v>
                </c:pt>
                <c:pt idx="10410">
                  <c:v>981.79</c:v>
                </c:pt>
                <c:pt idx="10411">
                  <c:v>957.68</c:v>
                </c:pt>
                <c:pt idx="10412">
                  <c:v>903.84</c:v>
                </c:pt>
                <c:pt idx="10413">
                  <c:v>867.66</c:v>
                </c:pt>
                <c:pt idx="10414">
                  <c:v>810.96</c:v>
                </c:pt>
                <c:pt idx="10415">
                  <c:v>753.44</c:v>
                </c:pt>
                <c:pt idx="10416">
                  <c:v>718.11</c:v>
                </c:pt>
                <c:pt idx="10417">
                  <c:v>694.57</c:v>
                </c:pt>
                <c:pt idx="10418">
                  <c:v>671.78</c:v>
                </c:pt>
                <c:pt idx="10419">
                  <c:v>663.73</c:v>
                </c:pt>
                <c:pt idx="10420">
                  <c:v>657.96</c:v>
                </c:pt>
                <c:pt idx="10421">
                  <c:v>666.35</c:v>
                </c:pt>
                <c:pt idx="10422">
                  <c:v>658.26</c:v>
                </c:pt>
                <c:pt idx="10423">
                  <c:v>756.92</c:v>
                </c:pt>
                <c:pt idx="10424">
                  <c:v>863.29</c:v>
                </c:pt>
                <c:pt idx="10425">
                  <c:v>938.57</c:v>
                </c:pt>
                <c:pt idx="10426">
                  <c:v>967.32</c:v>
                </c:pt>
                <c:pt idx="10427">
                  <c:v>967.23</c:v>
                </c:pt>
                <c:pt idx="10428">
                  <c:v>932.24</c:v>
                </c:pt>
                <c:pt idx="10429">
                  <c:v>913.31</c:v>
                </c:pt>
                <c:pt idx="10430">
                  <c:v>897.19</c:v>
                </c:pt>
                <c:pt idx="10431">
                  <c:v>881.19</c:v>
                </c:pt>
                <c:pt idx="10432">
                  <c:v>857.7</c:v>
                </c:pt>
                <c:pt idx="10433">
                  <c:v>837.12</c:v>
                </c:pt>
                <c:pt idx="10434">
                  <c:v>915.37</c:v>
                </c:pt>
                <c:pt idx="10435">
                  <c:v>907.27</c:v>
                </c:pt>
                <c:pt idx="10436">
                  <c:v>878.66</c:v>
                </c:pt>
                <c:pt idx="10437">
                  <c:v>839.32</c:v>
                </c:pt>
                <c:pt idx="10438">
                  <c:v>789.08</c:v>
                </c:pt>
                <c:pt idx="10439">
                  <c:v>751.39</c:v>
                </c:pt>
                <c:pt idx="10440">
                  <c:v>696.28</c:v>
                </c:pt>
                <c:pt idx="10441">
                  <c:v>679.93</c:v>
                </c:pt>
                <c:pt idx="10442">
                  <c:v>658.69</c:v>
                </c:pt>
                <c:pt idx="10443">
                  <c:v>647.44000000000005</c:v>
                </c:pt>
                <c:pt idx="10444">
                  <c:v>638.09</c:v>
                </c:pt>
                <c:pt idx="10445">
                  <c:v>623.1</c:v>
                </c:pt>
                <c:pt idx="10446">
                  <c:v>610.77</c:v>
                </c:pt>
                <c:pt idx="10447">
                  <c:v>653.58000000000004</c:v>
                </c:pt>
                <c:pt idx="10448">
                  <c:v>713.08</c:v>
                </c:pt>
                <c:pt idx="10449">
                  <c:v>745.71</c:v>
                </c:pt>
                <c:pt idx="10450">
                  <c:v>804.32</c:v>
                </c:pt>
                <c:pt idx="10451">
                  <c:v>820.12</c:v>
                </c:pt>
                <c:pt idx="10452">
                  <c:v>829.18</c:v>
                </c:pt>
                <c:pt idx="10453">
                  <c:v>829.76</c:v>
                </c:pt>
                <c:pt idx="10454">
                  <c:v>819.42</c:v>
                </c:pt>
                <c:pt idx="10455">
                  <c:v>806.62</c:v>
                </c:pt>
                <c:pt idx="10456">
                  <c:v>796.96</c:v>
                </c:pt>
                <c:pt idx="10457">
                  <c:v>785.45</c:v>
                </c:pt>
                <c:pt idx="10458">
                  <c:v>870.54</c:v>
                </c:pt>
                <c:pt idx="10459">
                  <c:v>881.99</c:v>
                </c:pt>
                <c:pt idx="10460">
                  <c:v>870.2</c:v>
                </c:pt>
                <c:pt idx="10461">
                  <c:v>847.47</c:v>
                </c:pt>
                <c:pt idx="10462">
                  <c:v>799.6</c:v>
                </c:pt>
                <c:pt idx="10463">
                  <c:v>754.35</c:v>
                </c:pt>
                <c:pt idx="10464">
                  <c:v>716.08</c:v>
                </c:pt>
                <c:pt idx="10465">
                  <c:v>693.99</c:v>
                </c:pt>
                <c:pt idx="10466">
                  <c:v>678.63</c:v>
                </c:pt>
                <c:pt idx="10467">
                  <c:v>663.94</c:v>
                </c:pt>
                <c:pt idx="10468">
                  <c:v>668.11</c:v>
                </c:pt>
                <c:pt idx="10469">
                  <c:v>705.15</c:v>
                </c:pt>
                <c:pt idx="10470">
                  <c:v>715.31</c:v>
                </c:pt>
                <c:pt idx="10471">
                  <c:v>892.94</c:v>
                </c:pt>
                <c:pt idx="10472">
                  <c:v>1012.16</c:v>
                </c:pt>
                <c:pt idx="10473">
                  <c:v>1119.8699999999999</c:v>
                </c:pt>
                <c:pt idx="10474">
                  <c:v>1164.76</c:v>
                </c:pt>
                <c:pt idx="10475">
                  <c:v>1150.47</c:v>
                </c:pt>
                <c:pt idx="10476">
                  <c:v>1140.5</c:v>
                </c:pt>
                <c:pt idx="10477">
                  <c:v>1166.18</c:v>
                </c:pt>
                <c:pt idx="10478">
                  <c:v>1133.6300000000001</c:v>
                </c:pt>
                <c:pt idx="10479">
                  <c:v>1116</c:v>
                </c:pt>
                <c:pt idx="10480">
                  <c:v>1044.57</c:v>
                </c:pt>
                <c:pt idx="10481">
                  <c:v>934.84</c:v>
                </c:pt>
                <c:pt idx="10482">
                  <c:v>984.78</c:v>
                </c:pt>
                <c:pt idx="10483">
                  <c:v>987.88</c:v>
                </c:pt>
                <c:pt idx="10484">
                  <c:v>935.7</c:v>
                </c:pt>
                <c:pt idx="10485">
                  <c:v>900.83</c:v>
                </c:pt>
                <c:pt idx="10486">
                  <c:v>833.68</c:v>
                </c:pt>
                <c:pt idx="10487">
                  <c:v>782.57</c:v>
                </c:pt>
                <c:pt idx="10488">
                  <c:v>739.98</c:v>
                </c:pt>
                <c:pt idx="10489">
                  <c:v>707.66</c:v>
                </c:pt>
                <c:pt idx="10490">
                  <c:v>688.08</c:v>
                </c:pt>
                <c:pt idx="10491">
                  <c:v>682.81</c:v>
                </c:pt>
                <c:pt idx="10492">
                  <c:v>687.57</c:v>
                </c:pt>
                <c:pt idx="10493">
                  <c:v>726.34</c:v>
                </c:pt>
                <c:pt idx="10494">
                  <c:v>731.02</c:v>
                </c:pt>
                <c:pt idx="10495">
                  <c:v>883.98</c:v>
                </c:pt>
                <c:pt idx="10496">
                  <c:v>1020.34</c:v>
                </c:pt>
                <c:pt idx="10497">
                  <c:v>1111.8800000000001</c:v>
                </c:pt>
                <c:pt idx="10498">
                  <c:v>1154.53</c:v>
                </c:pt>
                <c:pt idx="10499">
                  <c:v>1156.3800000000001</c:v>
                </c:pt>
                <c:pt idx="10500">
                  <c:v>1155.08</c:v>
                </c:pt>
                <c:pt idx="10501">
                  <c:v>1175.32</c:v>
                </c:pt>
                <c:pt idx="10502">
                  <c:v>1158.01</c:v>
                </c:pt>
                <c:pt idx="10503">
                  <c:v>1095.78</c:v>
                </c:pt>
                <c:pt idx="10504">
                  <c:v>1021.87</c:v>
                </c:pt>
                <c:pt idx="10505">
                  <c:v>932.93</c:v>
                </c:pt>
                <c:pt idx="10506">
                  <c:v>1004.51</c:v>
                </c:pt>
                <c:pt idx="10507">
                  <c:v>970.6</c:v>
                </c:pt>
                <c:pt idx="10508">
                  <c:v>927.39</c:v>
                </c:pt>
                <c:pt idx="10509">
                  <c:v>878.73</c:v>
                </c:pt>
                <c:pt idx="10510">
                  <c:v>810.37</c:v>
                </c:pt>
                <c:pt idx="10511">
                  <c:v>758.68</c:v>
                </c:pt>
                <c:pt idx="10512">
                  <c:v>712.57</c:v>
                </c:pt>
                <c:pt idx="10513">
                  <c:v>671.86</c:v>
                </c:pt>
                <c:pt idx="10514">
                  <c:v>650.75</c:v>
                </c:pt>
                <c:pt idx="10515">
                  <c:v>648.83000000000004</c:v>
                </c:pt>
                <c:pt idx="10516">
                  <c:v>652.16999999999996</c:v>
                </c:pt>
                <c:pt idx="10517">
                  <c:v>702.86</c:v>
                </c:pt>
                <c:pt idx="10518">
                  <c:v>718.79</c:v>
                </c:pt>
                <c:pt idx="10519">
                  <c:v>877.25</c:v>
                </c:pt>
                <c:pt idx="10520">
                  <c:v>1006.38</c:v>
                </c:pt>
                <c:pt idx="10521">
                  <c:v>1103.78</c:v>
                </c:pt>
                <c:pt idx="10522">
                  <c:v>1146.9100000000001</c:v>
                </c:pt>
                <c:pt idx="10523">
                  <c:v>1140.6600000000001</c:v>
                </c:pt>
                <c:pt idx="10524">
                  <c:v>1145.77</c:v>
                </c:pt>
                <c:pt idx="10525">
                  <c:v>1162.74</c:v>
                </c:pt>
                <c:pt idx="10526">
                  <c:v>1147.55</c:v>
                </c:pt>
                <c:pt idx="10527">
                  <c:v>1112.2</c:v>
                </c:pt>
                <c:pt idx="10528">
                  <c:v>1047.27</c:v>
                </c:pt>
                <c:pt idx="10529">
                  <c:v>944.02</c:v>
                </c:pt>
                <c:pt idx="10530">
                  <c:v>991.12</c:v>
                </c:pt>
                <c:pt idx="10531">
                  <c:v>980.09</c:v>
                </c:pt>
                <c:pt idx="10532">
                  <c:v>941.68</c:v>
                </c:pt>
                <c:pt idx="10533">
                  <c:v>893.65</c:v>
                </c:pt>
                <c:pt idx="10534">
                  <c:v>827.56</c:v>
                </c:pt>
                <c:pt idx="10535">
                  <c:v>766.32</c:v>
                </c:pt>
                <c:pt idx="10536">
                  <c:v>726.64</c:v>
                </c:pt>
                <c:pt idx="10537">
                  <c:v>707.07</c:v>
                </c:pt>
                <c:pt idx="10538">
                  <c:v>686.89</c:v>
                </c:pt>
                <c:pt idx="10539">
                  <c:v>683.79</c:v>
                </c:pt>
                <c:pt idx="10540">
                  <c:v>691.25</c:v>
                </c:pt>
                <c:pt idx="10541">
                  <c:v>729.94</c:v>
                </c:pt>
                <c:pt idx="10542">
                  <c:v>737.06</c:v>
                </c:pt>
                <c:pt idx="10543">
                  <c:v>894.13</c:v>
                </c:pt>
                <c:pt idx="10544">
                  <c:v>1034.93</c:v>
                </c:pt>
                <c:pt idx="10545">
                  <c:v>1112.97</c:v>
                </c:pt>
                <c:pt idx="10546">
                  <c:v>1141.8900000000001</c:v>
                </c:pt>
                <c:pt idx="10547">
                  <c:v>1152.42</c:v>
                </c:pt>
                <c:pt idx="10548">
                  <c:v>1162.77</c:v>
                </c:pt>
                <c:pt idx="10549">
                  <c:v>1178.02</c:v>
                </c:pt>
                <c:pt idx="10550">
                  <c:v>1165.6099999999999</c:v>
                </c:pt>
                <c:pt idx="10551">
                  <c:v>1125.5899999999999</c:v>
                </c:pt>
                <c:pt idx="10552">
                  <c:v>1039.31</c:v>
                </c:pt>
                <c:pt idx="10553">
                  <c:v>926.9</c:v>
                </c:pt>
                <c:pt idx="10554">
                  <c:v>996.79</c:v>
                </c:pt>
                <c:pt idx="10555">
                  <c:v>947.42</c:v>
                </c:pt>
                <c:pt idx="10556">
                  <c:v>867.31</c:v>
                </c:pt>
                <c:pt idx="10557">
                  <c:v>870.64</c:v>
                </c:pt>
                <c:pt idx="10558">
                  <c:v>831.59</c:v>
                </c:pt>
                <c:pt idx="10559">
                  <c:v>784.69</c:v>
                </c:pt>
                <c:pt idx="10560">
                  <c:v>738.42</c:v>
                </c:pt>
                <c:pt idx="10561">
                  <c:v>716.49</c:v>
                </c:pt>
                <c:pt idx="10562">
                  <c:v>699.86</c:v>
                </c:pt>
                <c:pt idx="10563">
                  <c:v>688.96</c:v>
                </c:pt>
                <c:pt idx="10564">
                  <c:v>691.51</c:v>
                </c:pt>
                <c:pt idx="10565">
                  <c:v>734.17</c:v>
                </c:pt>
                <c:pt idx="10566">
                  <c:v>741.94</c:v>
                </c:pt>
                <c:pt idx="10567">
                  <c:v>881.91</c:v>
                </c:pt>
                <c:pt idx="10568">
                  <c:v>1038.28</c:v>
                </c:pt>
                <c:pt idx="10569">
                  <c:v>1124.73</c:v>
                </c:pt>
                <c:pt idx="10570">
                  <c:v>1146.5</c:v>
                </c:pt>
                <c:pt idx="10571">
                  <c:v>1139.57</c:v>
                </c:pt>
                <c:pt idx="10572">
                  <c:v>1134.06</c:v>
                </c:pt>
                <c:pt idx="10573">
                  <c:v>1113.9000000000001</c:v>
                </c:pt>
                <c:pt idx="10574">
                  <c:v>1113.81</c:v>
                </c:pt>
                <c:pt idx="10575">
                  <c:v>1085.08</c:v>
                </c:pt>
                <c:pt idx="10576">
                  <c:v>1000.14</c:v>
                </c:pt>
                <c:pt idx="10577">
                  <c:v>916.47</c:v>
                </c:pt>
                <c:pt idx="10578">
                  <c:v>980.72</c:v>
                </c:pt>
                <c:pt idx="10579">
                  <c:v>957.18</c:v>
                </c:pt>
                <c:pt idx="10580">
                  <c:v>911.77</c:v>
                </c:pt>
                <c:pt idx="10581">
                  <c:v>872.03</c:v>
                </c:pt>
                <c:pt idx="10582">
                  <c:v>821.06</c:v>
                </c:pt>
                <c:pt idx="10583">
                  <c:v>768.86</c:v>
                </c:pt>
                <c:pt idx="10584">
                  <c:v>728.25</c:v>
                </c:pt>
                <c:pt idx="10585">
                  <c:v>704.78</c:v>
                </c:pt>
                <c:pt idx="10586">
                  <c:v>687.83</c:v>
                </c:pt>
                <c:pt idx="10587">
                  <c:v>669.44</c:v>
                </c:pt>
                <c:pt idx="10588">
                  <c:v>678.18</c:v>
                </c:pt>
                <c:pt idx="10589">
                  <c:v>686.36</c:v>
                </c:pt>
                <c:pt idx="10590">
                  <c:v>686.15</c:v>
                </c:pt>
                <c:pt idx="10591">
                  <c:v>782.91</c:v>
                </c:pt>
                <c:pt idx="10592">
                  <c:v>890.31</c:v>
                </c:pt>
                <c:pt idx="10593">
                  <c:v>961.72</c:v>
                </c:pt>
                <c:pt idx="10594">
                  <c:v>984.33</c:v>
                </c:pt>
                <c:pt idx="10595">
                  <c:v>960.7</c:v>
                </c:pt>
                <c:pt idx="10596">
                  <c:v>934.26</c:v>
                </c:pt>
                <c:pt idx="10597">
                  <c:v>921.16</c:v>
                </c:pt>
                <c:pt idx="10598">
                  <c:v>904.89</c:v>
                </c:pt>
                <c:pt idx="10599">
                  <c:v>869.28</c:v>
                </c:pt>
                <c:pt idx="10600">
                  <c:v>852.87</c:v>
                </c:pt>
                <c:pt idx="10601">
                  <c:v>854.59</c:v>
                </c:pt>
                <c:pt idx="10602">
                  <c:v>920.21</c:v>
                </c:pt>
                <c:pt idx="10603">
                  <c:v>905.87</c:v>
                </c:pt>
                <c:pt idx="10604">
                  <c:v>876.82</c:v>
                </c:pt>
                <c:pt idx="10605">
                  <c:v>835.42</c:v>
                </c:pt>
                <c:pt idx="10606">
                  <c:v>797.92</c:v>
                </c:pt>
                <c:pt idx="10607">
                  <c:v>749.79</c:v>
                </c:pt>
                <c:pt idx="10608">
                  <c:v>722.29</c:v>
                </c:pt>
                <c:pt idx="10609">
                  <c:v>701.87</c:v>
                </c:pt>
                <c:pt idx="10610">
                  <c:v>688.27</c:v>
                </c:pt>
                <c:pt idx="10611">
                  <c:v>671.88</c:v>
                </c:pt>
                <c:pt idx="10612">
                  <c:v>672.36</c:v>
                </c:pt>
                <c:pt idx="10613">
                  <c:v>668.15</c:v>
                </c:pt>
                <c:pt idx="10614">
                  <c:v>636.94000000000005</c:v>
                </c:pt>
                <c:pt idx="10615">
                  <c:v>659</c:v>
                </c:pt>
                <c:pt idx="10616">
                  <c:v>700.08</c:v>
                </c:pt>
                <c:pt idx="10617">
                  <c:v>735.37</c:v>
                </c:pt>
                <c:pt idx="10618">
                  <c:v>776.3</c:v>
                </c:pt>
                <c:pt idx="10619">
                  <c:v>787.26</c:v>
                </c:pt>
                <c:pt idx="10620">
                  <c:v>804.28</c:v>
                </c:pt>
                <c:pt idx="10621">
                  <c:v>805.95</c:v>
                </c:pt>
                <c:pt idx="10622">
                  <c:v>787.44</c:v>
                </c:pt>
                <c:pt idx="10623">
                  <c:v>774.63</c:v>
                </c:pt>
                <c:pt idx="10624">
                  <c:v>771.91</c:v>
                </c:pt>
                <c:pt idx="10625">
                  <c:v>764.83</c:v>
                </c:pt>
                <c:pt idx="10626">
                  <c:v>859.16</c:v>
                </c:pt>
                <c:pt idx="10627">
                  <c:v>865.01</c:v>
                </c:pt>
                <c:pt idx="10628">
                  <c:v>859.32</c:v>
                </c:pt>
                <c:pt idx="10629">
                  <c:v>832.52</c:v>
                </c:pt>
                <c:pt idx="10630">
                  <c:v>776.06</c:v>
                </c:pt>
                <c:pt idx="10631">
                  <c:v>716.6</c:v>
                </c:pt>
                <c:pt idx="10632">
                  <c:v>676.37</c:v>
                </c:pt>
                <c:pt idx="10633">
                  <c:v>672.07</c:v>
                </c:pt>
                <c:pt idx="10634">
                  <c:v>651.14</c:v>
                </c:pt>
                <c:pt idx="10635">
                  <c:v>643.17999999999995</c:v>
                </c:pt>
                <c:pt idx="10636">
                  <c:v>663.2</c:v>
                </c:pt>
                <c:pt idx="10637">
                  <c:v>699.91</c:v>
                </c:pt>
                <c:pt idx="10638">
                  <c:v>709.7</c:v>
                </c:pt>
                <c:pt idx="10639">
                  <c:v>884.7</c:v>
                </c:pt>
                <c:pt idx="10640">
                  <c:v>1021.72</c:v>
                </c:pt>
                <c:pt idx="10641">
                  <c:v>1115.9100000000001</c:v>
                </c:pt>
                <c:pt idx="10642">
                  <c:v>1160.57</c:v>
                </c:pt>
                <c:pt idx="10643">
                  <c:v>1178.98</c:v>
                </c:pt>
                <c:pt idx="10644">
                  <c:v>1150.8599999999999</c:v>
                </c:pt>
                <c:pt idx="10645">
                  <c:v>1165.4000000000001</c:v>
                </c:pt>
                <c:pt idx="10646">
                  <c:v>1173.6600000000001</c:v>
                </c:pt>
                <c:pt idx="10647">
                  <c:v>1114.68</c:v>
                </c:pt>
                <c:pt idx="10648">
                  <c:v>1047.56</c:v>
                </c:pt>
                <c:pt idx="10649">
                  <c:v>940.86</c:v>
                </c:pt>
                <c:pt idx="10650">
                  <c:v>1006.53</c:v>
                </c:pt>
                <c:pt idx="10651">
                  <c:v>982.81</c:v>
                </c:pt>
                <c:pt idx="10652">
                  <c:v>941.94</c:v>
                </c:pt>
                <c:pt idx="10653">
                  <c:v>882.72</c:v>
                </c:pt>
                <c:pt idx="10654">
                  <c:v>828.05</c:v>
                </c:pt>
                <c:pt idx="10655">
                  <c:v>776.11</c:v>
                </c:pt>
                <c:pt idx="10656">
                  <c:v>754.47</c:v>
                </c:pt>
                <c:pt idx="10657">
                  <c:v>726.43</c:v>
                </c:pt>
                <c:pt idx="10658">
                  <c:v>707.12</c:v>
                </c:pt>
                <c:pt idx="10659">
                  <c:v>695.57</c:v>
                </c:pt>
                <c:pt idx="10660">
                  <c:v>691.91</c:v>
                </c:pt>
                <c:pt idx="10661">
                  <c:v>693.97</c:v>
                </c:pt>
                <c:pt idx="10662">
                  <c:v>684.96</c:v>
                </c:pt>
                <c:pt idx="10663">
                  <c:v>754.74</c:v>
                </c:pt>
                <c:pt idx="10664">
                  <c:v>834.04</c:v>
                </c:pt>
                <c:pt idx="10665">
                  <c:v>870.99</c:v>
                </c:pt>
                <c:pt idx="10666">
                  <c:v>888.77</c:v>
                </c:pt>
                <c:pt idx="10667">
                  <c:v>907.65</c:v>
                </c:pt>
                <c:pt idx="10668">
                  <c:v>893.35</c:v>
                </c:pt>
                <c:pt idx="10669">
                  <c:v>887.3</c:v>
                </c:pt>
                <c:pt idx="10670">
                  <c:v>852.04</c:v>
                </c:pt>
                <c:pt idx="10671">
                  <c:v>830.59</c:v>
                </c:pt>
                <c:pt idx="10672">
                  <c:v>795.06</c:v>
                </c:pt>
                <c:pt idx="10673">
                  <c:v>792.87</c:v>
                </c:pt>
                <c:pt idx="10674">
                  <c:v>878.37</c:v>
                </c:pt>
                <c:pt idx="10675">
                  <c:v>881.74</c:v>
                </c:pt>
                <c:pt idx="10676">
                  <c:v>866.6</c:v>
                </c:pt>
                <c:pt idx="10677">
                  <c:v>821.76</c:v>
                </c:pt>
                <c:pt idx="10678">
                  <c:v>763.24</c:v>
                </c:pt>
                <c:pt idx="10679">
                  <c:v>720.49</c:v>
                </c:pt>
                <c:pt idx="10680">
                  <c:v>694.24</c:v>
                </c:pt>
                <c:pt idx="10681">
                  <c:v>671.68</c:v>
                </c:pt>
                <c:pt idx="10682">
                  <c:v>658</c:v>
                </c:pt>
                <c:pt idx="10683">
                  <c:v>646.67999999999995</c:v>
                </c:pt>
                <c:pt idx="10684">
                  <c:v>659.17</c:v>
                </c:pt>
                <c:pt idx="10685">
                  <c:v>695.65</c:v>
                </c:pt>
                <c:pt idx="10686">
                  <c:v>706.21</c:v>
                </c:pt>
                <c:pt idx="10687">
                  <c:v>880.62</c:v>
                </c:pt>
                <c:pt idx="10688">
                  <c:v>1018.23</c:v>
                </c:pt>
                <c:pt idx="10689">
                  <c:v>1114.33</c:v>
                </c:pt>
                <c:pt idx="10690">
                  <c:v>1151.3</c:v>
                </c:pt>
                <c:pt idx="10691">
                  <c:v>1147.93</c:v>
                </c:pt>
                <c:pt idx="10692">
                  <c:v>1147.6099999999999</c:v>
                </c:pt>
                <c:pt idx="10693">
                  <c:v>1143.3900000000001</c:v>
                </c:pt>
                <c:pt idx="10694">
                  <c:v>1141.2</c:v>
                </c:pt>
                <c:pt idx="10695">
                  <c:v>1111.93</c:v>
                </c:pt>
                <c:pt idx="10696">
                  <c:v>1047.58</c:v>
                </c:pt>
                <c:pt idx="10697">
                  <c:v>952.89</c:v>
                </c:pt>
                <c:pt idx="10698">
                  <c:v>1021.35</c:v>
                </c:pt>
                <c:pt idx="10699">
                  <c:v>972.71</c:v>
                </c:pt>
                <c:pt idx="10700">
                  <c:v>935.37</c:v>
                </c:pt>
                <c:pt idx="10701">
                  <c:v>880.48</c:v>
                </c:pt>
                <c:pt idx="10702">
                  <c:v>822.69</c:v>
                </c:pt>
                <c:pt idx="10703">
                  <c:v>760.35</c:v>
                </c:pt>
                <c:pt idx="10704">
                  <c:v>733.18</c:v>
                </c:pt>
                <c:pt idx="10705">
                  <c:v>711.51</c:v>
                </c:pt>
                <c:pt idx="10706">
                  <c:v>686.5</c:v>
                </c:pt>
                <c:pt idx="10707">
                  <c:v>683.62</c:v>
                </c:pt>
                <c:pt idx="10708">
                  <c:v>692.74</c:v>
                </c:pt>
                <c:pt idx="10709">
                  <c:v>724.12</c:v>
                </c:pt>
                <c:pt idx="10710">
                  <c:v>730.98</c:v>
                </c:pt>
                <c:pt idx="10711">
                  <c:v>902.15</c:v>
                </c:pt>
                <c:pt idx="10712">
                  <c:v>1054.5999999999999</c:v>
                </c:pt>
                <c:pt idx="10713">
                  <c:v>1138.1199999999999</c:v>
                </c:pt>
                <c:pt idx="10714">
                  <c:v>1160.06</c:v>
                </c:pt>
                <c:pt idx="10715">
                  <c:v>1160.9100000000001</c:v>
                </c:pt>
                <c:pt idx="10716">
                  <c:v>1178.1199999999999</c:v>
                </c:pt>
                <c:pt idx="10717">
                  <c:v>1169.95</c:v>
                </c:pt>
                <c:pt idx="10718">
                  <c:v>1168.06</c:v>
                </c:pt>
                <c:pt idx="10719">
                  <c:v>1125.9000000000001</c:v>
                </c:pt>
                <c:pt idx="10720">
                  <c:v>1047.52</c:v>
                </c:pt>
                <c:pt idx="10721">
                  <c:v>936.01</c:v>
                </c:pt>
                <c:pt idx="10722">
                  <c:v>1004.14</c:v>
                </c:pt>
                <c:pt idx="10723">
                  <c:v>983.26</c:v>
                </c:pt>
                <c:pt idx="10724">
                  <c:v>954.68</c:v>
                </c:pt>
                <c:pt idx="10725">
                  <c:v>904.31</c:v>
                </c:pt>
                <c:pt idx="10726">
                  <c:v>849.21</c:v>
                </c:pt>
                <c:pt idx="10727">
                  <c:v>785.68</c:v>
                </c:pt>
                <c:pt idx="10728">
                  <c:v>750.14</c:v>
                </c:pt>
                <c:pt idx="10729">
                  <c:v>733.45</c:v>
                </c:pt>
                <c:pt idx="10730">
                  <c:v>717.66</c:v>
                </c:pt>
                <c:pt idx="10731">
                  <c:v>694.23</c:v>
                </c:pt>
                <c:pt idx="10732">
                  <c:v>704.29</c:v>
                </c:pt>
                <c:pt idx="10733">
                  <c:v>746.35</c:v>
                </c:pt>
                <c:pt idx="10734">
                  <c:v>803.18</c:v>
                </c:pt>
                <c:pt idx="10735">
                  <c:v>915.22</c:v>
                </c:pt>
                <c:pt idx="10736">
                  <c:v>1052.97</c:v>
                </c:pt>
                <c:pt idx="10737">
                  <c:v>1151.19</c:v>
                </c:pt>
                <c:pt idx="10738">
                  <c:v>1194.6300000000001</c:v>
                </c:pt>
                <c:pt idx="10739">
                  <c:v>1191.96</c:v>
                </c:pt>
                <c:pt idx="10740">
                  <c:v>1192.78</c:v>
                </c:pt>
                <c:pt idx="10741">
                  <c:v>1189.02</c:v>
                </c:pt>
                <c:pt idx="10742">
                  <c:v>1155.7</c:v>
                </c:pt>
                <c:pt idx="10743">
                  <c:v>1131.76</c:v>
                </c:pt>
                <c:pt idx="10744">
                  <c:v>1057.51</c:v>
                </c:pt>
                <c:pt idx="10745">
                  <c:v>967.13</c:v>
                </c:pt>
                <c:pt idx="10746">
                  <c:v>1028.73</c:v>
                </c:pt>
                <c:pt idx="10747">
                  <c:v>1022.11</c:v>
                </c:pt>
                <c:pt idx="10748">
                  <c:v>981.76</c:v>
                </c:pt>
                <c:pt idx="10749">
                  <c:v>931.54</c:v>
                </c:pt>
                <c:pt idx="10750">
                  <c:v>893.62</c:v>
                </c:pt>
                <c:pt idx="10751">
                  <c:v>829.65</c:v>
                </c:pt>
                <c:pt idx="10752">
                  <c:v>776.95</c:v>
                </c:pt>
                <c:pt idx="10753">
                  <c:v>758.35</c:v>
                </c:pt>
                <c:pt idx="10754">
                  <c:v>746.07</c:v>
                </c:pt>
                <c:pt idx="10755">
                  <c:v>727.12</c:v>
                </c:pt>
                <c:pt idx="10756">
                  <c:v>711.55</c:v>
                </c:pt>
                <c:pt idx="10757">
                  <c:v>720.7</c:v>
                </c:pt>
                <c:pt idx="10758">
                  <c:v>716.22</c:v>
                </c:pt>
                <c:pt idx="10759">
                  <c:v>823.17</c:v>
                </c:pt>
                <c:pt idx="10760">
                  <c:v>931.66</c:v>
                </c:pt>
                <c:pt idx="10761">
                  <c:v>1006.57</c:v>
                </c:pt>
                <c:pt idx="10762">
                  <c:v>1041.52</c:v>
                </c:pt>
                <c:pt idx="10763">
                  <c:v>1045.77</c:v>
                </c:pt>
                <c:pt idx="10764">
                  <c:v>1061.22</c:v>
                </c:pt>
                <c:pt idx="10765">
                  <c:v>987.44</c:v>
                </c:pt>
                <c:pt idx="10766">
                  <c:v>955.06</c:v>
                </c:pt>
                <c:pt idx="10767">
                  <c:v>944.13</c:v>
                </c:pt>
                <c:pt idx="10768">
                  <c:v>929.09</c:v>
                </c:pt>
                <c:pt idx="10769">
                  <c:v>915.08</c:v>
                </c:pt>
                <c:pt idx="10770">
                  <c:v>977.64</c:v>
                </c:pt>
                <c:pt idx="10771">
                  <c:v>976.4</c:v>
                </c:pt>
                <c:pt idx="10772">
                  <c:v>920.86</c:v>
                </c:pt>
                <c:pt idx="10773">
                  <c:v>889.52</c:v>
                </c:pt>
                <c:pt idx="10774">
                  <c:v>857.23</c:v>
                </c:pt>
                <c:pt idx="10775">
                  <c:v>811.91</c:v>
                </c:pt>
                <c:pt idx="10776">
                  <c:v>789.33</c:v>
                </c:pt>
                <c:pt idx="10777">
                  <c:v>758.29</c:v>
                </c:pt>
                <c:pt idx="10778">
                  <c:v>738.65</c:v>
                </c:pt>
                <c:pt idx="10779">
                  <c:v>710.6</c:v>
                </c:pt>
                <c:pt idx="10780">
                  <c:v>686.74</c:v>
                </c:pt>
                <c:pt idx="10781">
                  <c:v>691.15</c:v>
                </c:pt>
                <c:pt idx="10782">
                  <c:v>663.42</c:v>
                </c:pt>
                <c:pt idx="10783">
                  <c:v>699.15</c:v>
                </c:pt>
                <c:pt idx="10784">
                  <c:v>750.32</c:v>
                </c:pt>
                <c:pt idx="10785">
                  <c:v>783.26</c:v>
                </c:pt>
                <c:pt idx="10786">
                  <c:v>823.59</c:v>
                </c:pt>
                <c:pt idx="10787">
                  <c:v>844.42</c:v>
                </c:pt>
                <c:pt idx="10788">
                  <c:v>851.17</c:v>
                </c:pt>
                <c:pt idx="10789">
                  <c:v>858.18</c:v>
                </c:pt>
                <c:pt idx="10790">
                  <c:v>860.72</c:v>
                </c:pt>
                <c:pt idx="10791">
                  <c:v>844.99</c:v>
                </c:pt>
                <c:pt idx="10792">
                  <c:v>829.6</c:v>
                </c:pt>
                <c:pt idx="10793">
                  <c:v>824.29</c:v>
                </c:pt>
                <c:pt idx="10794">
                  <c:v>915.13</c:v>
                </c:pt>
                <c:pt idx="10795">
                  <c:v>935.18</c:v>
                </c:pt>
                <c:pt idx="10796">
                  <c:v>933.97</c:v>
                </c:pt>
                <c:pt idx="10797">
                  <c:v>902.23</c:v>
                </c:pt>
                <c:pt idx="10798">
                  <c:v>860.81</c:v>
                </c:pt>
                <c:pt idx="10799">
                  <c:v>799</c:v>
                </c:pt>
                <c:pt idx="10800">
                  <c:v>755.25</c:v>
                </c:pt>
                <c:pt idx="10801">
                  <c:v>732.38</c:v>
                </c:pt>
                <c:pt idx="10802">
                  <c:v>726.37</c:v>
                </c:pt>
                <c:pt idx="10803">
                  <c:v>715.02</c:v>
                </c:pt>
                <c:pt idx="10804">
                  <c:v>723.74</c:v>
                </c:pt>
                <c:pt idx="10805">
                  <c:v>749.47</c:v>
                </c:pt>
                <c:pt idx="10806">
                  <c:v>764.05</c:v>
                </c:pt>
                <c:pt idx="10807">
                  <c:v>942.69</c:v>
                </c:pt>
                <c:pt idx="10808">
                  <c:v>1097.0999999999999</c:v>
                </c:pt>
                <c:pt idx="10809">
                  <c:v>1182.22</c:v>
                </c:pt>
                <c:pt idx="10810">
                  <c:v>1220.0999999999999</c:v>
                </c:pt>
                <c:pt idx="10811">
                  <c:v>1220.53</c:v>
                </c:pt>
                <c:pt idx="10812">
                  <c:v>1223.8</c:v>
                </c:pt>
                <c:pt idx="10813">
                  <c:v>1240.67</c:v>
                </c:pt>
                <c:pt idx="10814">
                  <c:v>1209.31</c:v>
                </c:pt>
                <c:pt idx="10815">
                  <c:v>1154.93</c:v>
                </c:pt>
                <c:pt idx="10816">
                  <c:v>1083.8</c:v>
                </c:pt>
                <c:pt idx="10817">
                  <c:v>986.02</c:v>
                </c:pt>
                <c:pt idx="10818">
                  <c:v>1040.92</c:v>
                </c:pt>
                <c:pt idx="10819">
                  <c:v>1013.45</c:v>
                </c:pt>
                <c:pt idx="10820">
                  <c:v>972.96</c:v>
                </c:pt>
                <c:pt idx="10821">
                  <c:v>922.48</c:v>
                </c:pt>
                <c:pt idx="10822">
                  <c:v>863.03</c:v>
                </c:pt>
                <c:pt idx="10823">
                  <c:v>807.7</c:v>
                </c:pt>
                <c:pt idx="10824">
                  <c:v>780.32</c:v>
                </c:pt>
                <c:pt idx="10825">
                  <c:v>746.6</c:v>
                </c:pt>
                <c:pt idx="10826">
                  <c:v>735.82</c:v>
                </c:pt>
                <c:pt idx="10827">
                  <c:v>726.91</c:v>
                </c:pt>
                <c:pt idx="10828">
                  <c:v>737.08</c:v>
                </c:pt>
                <c:pt idx="10829">
                  <c:v>768.09</c:v>
                </c:pt>
                <c:pt idx="10830">
                  <c:v>783.64</c:v>
                </c:pt>
                <c:pt idx="10831">
                  <c:v>946.79</c:v>
                </c:pt>
                <c:pt idx="10832">
                  <c:v>1079.57</c:v>
                </c:pt>
                <c:pt idx="10833">
                  <c:v>1173.1099999999999</c:v>
                </c:pt>
                <c:pt idx="10834">
                  <c:v>1228.24</c:v>
                </c:pt>
                <c:pt idx="10835">
                  <c:v>1223.92</c:v>
                </c:pt>
                <c:pt idx="10836">
                  <c:v>1230.8</c:v>
                </c:pt>
                <c:pt idx="10837">
                  <c:v>1236.3399999999999</c:v>
                </c:pt>
                <c:pt idx="10838">
                  <c:v>1225.27</c:v>
                </c:pt>
                <c:pt idx="10839">
                  <c:v>1152.72</c:v>
                </c:pt>
                <c:pt idx="10840">
                  <c:v>1078.93</c:v>
                </c:pt>
                <c:pt idx="10841">
                  <c:v>989.39</c:v>
                </c:pt>
                <c:pt idx="10842">
                  <c:v>1047.81</c:v>
                </c:pt>
                <c:pt idx="10843">
                  <c:v>1020.25</c:v>
                </c:pt>
                <c:pt idx="10844">
                  <c:v>988.85</c:v>
                </c:pt>
                <c:pt idx="10845">
                  <c:v>929.89</c:v>
                </c:pt>
                <c:pt idx="10846">
                  <c:v>869.75</c:v>
                </c:pt>
                <c:pt idx="10847">
                  <c:v>822.42</c:v>
                </c:pt>
                <c:pt idx="10848">
                  <c:v>775.54</c:v>
                </c:pt>
                <c:pt idx="10849">
                  <c:v>750.82</c:v>
                </c:pt>
                <c:pt idx="10850">
                  <c:v>731.93</c:v>
                </c:pt>
                <c:pt idx="10851">
                  <c:v>719.68</c:v>
                </c:pt>
                <c:pt idx="10852">
                  <c:v>733.3</c:v>
                </c:pt>
                <c:pt idx="10853">
                  <c:v>770.47</c:v>
                </c:pt>
                <c:pt idx="10854">
                  <c:v>777.56</c:v>
                </c:pt>
                <c:pt idx="10855">
                  <c:v>953.69</c:v>
                </c:pt>
                <c:pt idx="10856">
                  <c:v>1096.32</c:v>
                </c:pt>
                <c:pt idx="10857">
                  <c:v>1178.21</c:v>
                </c:pt>
                <c:pt idx="10858">
                  <c:v>1232.29</c:v>
                </c:pt>
                <c:pt idx="10859">
                  <c:v>1222.44</c:v>
                </c:pt>
                <c:pt idx="10860">
                  <c:v>1223.51</c:v>
                </c:pt>
                <c:pt idx="10861">
                  <c:v>1246.31</c:v>
                </c:pt>
                <c:pt idx="10862">
                  <c:v>1218.27</c:v>
                </c:pt>
                <c:pt idx="10863">
                  <c:v>1187.73</c:v>
                </c:pt>
                <c:pt idx="10864">
                  <c:v>1103.3399999999999</c:v>
                </c:pt>
                <c:pt idx="10865">
                  <c:v>1001.43</c:v>
                </c:pt>
                <c:pt idx="10866">
                  <c:v>1055.51</c:v>
                </c:pt>
                <c:pt idx="10867">
                  <c:v>1028.71</c:v>
                </c:pt>
                <c:pt idx="10868">
                  <c:v>989.23</c:v>
                </c:pt>
                <c:pt idx="10869">
                  <c:v>933.76</c:v>
                </c:pt>
                <c:pt idx="10870">
                  <c:v>875.16</c:v>
                </c:pt>
                <c:pt idx="10871">
                  <c:v>821.72</c:v>
                </c:pt>
                <c:pt idx="10872">
                  <c:v>782.62</c:v>
                </c:pt>
                <c:pt idx="10873">
                  <c:v>756.42</c:v>
                </c:pt>
                <c:pt idx="10874">
                  <c:v>739.35</c:v>
                </c:pt>
                <c:pt idx="10875">
                  <c:v>736.89</c:v>
                </c:pt>
                <c:pt idx="10876">
                  <c:v>731.33</c:v>
                </c:pt>
                <c:pt idx="10877">
                  <c:v>755.2</c:v>
                </c:pt>
                <c:pt idx="10878">
                  <c:v>762.74</c:v>
                </c:pt>
                <c:pt idx="10879">
                  <c:v>906.52</c:v>
                </c:pt>
                <c:pt idx="10880">
                  <c:v>1061.74</c:v>
                </c:pt>
                <c:pt idx="10881">
                  <c:v>1124.7</c:v>
                </c:pt>
                <c:pt idx="10882">
                  <c:v>1199.46</c:v>
                </c:pt>
                <c:pt idx="10883">
                  <c:v>1186.4000000000001</c:v>
                </c:pt>
                <c:pt idx="10884">
                  <c:v>1189.5999999999999</c:v>
                </c:pt>
                <c:pt idx="10885">
                  <c:v>1206.92</c:v>
                </c:pt>
                <c:pt idx="10886">
                  <c:v>1207.05</c:v>
                </c:pt>
                <c:pt idx="10887">
                  <c:v>1165.3599999999999</c:v>
                </c:pt>
                <c:pt idx="10888">
                  <c:v>1090.7</c:v>
                </c:pt>
                <c:pt idx="10889">
                  <c:v>995.95</c:v>
                </c:pt>
                <c:pt idx="10890">
                  <c:v>1046.57</c:v>
                </c:pt>
                <c:pt idx="10891">
                  <c:v>1039.47</c:v>
                </c:pt>
                <c:pt idx="10892">
                  <c:v>993.32</c:v>
                </c:pt>
                <c:pt idx="10893">
                  <c:v>950.56</c:v>
                </c:pt>
                <c:pt idx="10894">
                  <c:v>883.21</c:v>
                </c:pt>
                <c:pt idx="10895">
                  <c:v>823.66</c:v>
                </c:pt>
                <c:pt idx="10896">
                  <c:v>769.28</c:v>
                </c:pt>
                <c:pt idx="10897">
                  <c:v>746.56</c:v>
                </c:pt>
                <c:pt idx="10898">
                  <c:v>735.69</c:v>
                </c:pt>
                <c:pt idx="10899">
                  <c:v>724.57</c:v>
                </c:pt>
                <c:pt idx="10900">
                  <c:v>722.77</c:v>
                </c:pt>
                <c:pt idx="10901">
                  <c:v>749.97</c:v>
                </c:pt>
                <c:pt idx="10902">
                  <c:v>758.11</c:v>
                </c:pt>
                <c:pt idx="10903">
                  <c:v>916.14</c:v>
                </c:pt>
                <c:pt idx="10904">
                  <c:v>1042.52</c:v>
                </c:pt>
                <c:pt idx="10905">
                  <c:v>1138.25</c:v>
                </c:pt>
                <c:pt idx="10906">
                  <c:v>1178.6500000000001</c:v>
                </c:pt>
                <c:pt idx="10907">
                  <c:v>1191.1400000000001</c:v>
                </c:pt>
                <c:pt idx="10908">
                  <c:v>1197.54</c:v>
                </c:pt>
                <c:pt idx="10909">
                  <c:v>1225.56</c:v>
                </c:pt>
                <c:pt idx="10910">
                  <c:v>1104.56</c:v>
                </c:pt>
                <c:pt idx="10911">
                  <c:v>1178.5</c:v>
                </c:pt>
                <c:pt idx="10912">
                  <c:v>1089.97</c:v>
                </c:pt>
                <c:pt idx="10913">
                  <c:v>1002.26</c:v>
                </c:pt>
                <c:pt idx="10914">
                  <c:v>1070.24</c:v>
                </c:pt>
                <c:pt idx="10915">
                  <c:v>1045.0999999999999</c:v>
                </c:pt>
                <c:pt idx="10916">
                  <c:v>983.24</c:v>
                </c:pt>
                <c:pt idx="10917">
                  <c:v>944.32</c:v>
                </c:pt>
                <c:pt idx="10918">
                  <c:v>895.5</c:v>
                </c:pt>
                <c:pt idx="10919">
                  <c:v>857.5</c:v>
                </c:pt>
                <c:pt idx="10920">
                  <c:v>814.8</c:v>
                </c:pt>
                <c:pt idx="10921">
                  <c:v>771.95</c:v>
                </c:pt>
                <c:pt idx="10922">
                  <c:v>759.39</c:v>
                </c:pt>
                <c:pt idx="10923">
                  <c:v>742.76</c:v>
                </c:pt>
                <c:pt idx="10924">
                  <c:v>739.76</c:v>
                </c:pt>
                <c:pt idx="10925">
                  <c:v>742.46</c:v>
                </c:pt>
                <c:pt idx="10926">
                  <c:v>735.85</c:v>
                </c:pt>
                <c:pt idx="10927">
                  <c:v>847.79</c:v>
                </c:pt>
                <c:pt idx="10928">
                  <c:v>941.35</c:v>
                </c:pt>
                <c:pt idx="10929">
                  <c:v>1022.8</c:v>
                </c:pt>
                <c:pt idx="10930">
                  <c:v>1046.6500000000001</c:v>
                </c:pt>
                <c:pt idx="10931">
                  <c:v>1040.2</c:v>
                </c:pt>
                <c:pt idx="10932">
                  <c:v>1016.35</c:v>
                </c:pt>
                <c:pt idx="10933">
                  <c:v>992.77</c:v>
                </c:pt>
                <c:pt idx="10934">
                  <c:v>972.49</c:v>
                </c:pt>
                <c:pt idx="10935">
                  <c:v>943.49</c:v>
                </c:pt>
                <c:pt idx="10936">
                  <c:v>933.87</c:v>
                </c:pt>
                <c:pt idx="10937">
                  <c:v>916.37</c:v>
                </c:pt>
                <c:pt idx="10938">
                  <c:v>982.75</c:v>
                </c:pt>
                <c:pt idx="10939">
                  <c:v>979.34</c:v>
                </c:pt>
                <c:pt idx="10940">
                  <c:v>952.08</c:v>
                </c:pt>
                <c:pt idx="10941">
                  <c:v>922.32</c:v>
                </c:pt>
                <c:pt idx="10942">
                  <c:v>880.01</c:v>
                </c:pt>
                <c:pt idx="10943">
                  <c:v>855.6</c:v>
                </c:pt>
                <c:pt idx="10944">
                  <c:v>804.22</c:v>
                </c:pt>
                <c:pt idx="10945">
                  <c:v>754.26</c:v>
                </c:pt>
                <c:pt idx="10946">
                  <c:v>722.59</c:v>
                </c:pt>
                <c:pt idx="10947">
                  <c:v>698.1</c:v>
                </c:pt>
                <c:pt idx="10948">
                  <c:v>690.01</c:v>
                </c:pt>
                <c:pt idx="10949">
                  <c:v>694.25</c:v>
                </c:pt>
                <c:pt idx="10950">
                  <c:v>658.33</c:v>
                </c:pt>
                <c:pt idx="10951">
                  <c:v>694.2</c:v>
                </c:pt>
                <c:pt idx="10952">
                  <c:v>741.17</c:v>
                </c:pt>
                <c:pt idx="10953">
                  <c:v>782.07</c:v>
                </c:pt>
                <c:pt idx="10954">
                  <c:v>832.14</c:v>
                </c:pt>
                <c:pt idx="10955">
                  <c:v>832.37</c:v>
                </c:pt>
                <c:pt idx="10956">
                  <c:v>855.55</c:v>
                </c:pt>
                <c:pt idx="10957">
                  <c:v>859.5</c:v>
                </c:pt>
                <c:pt idx="10958">
                  <c:v>857.42</c:v>
                </c:pt>
                <c:pt idx="10959">
                  <c:v>848.44</c:v>
                </c:pt>
                <c:pt idx="10960">
                  <c:v>822.22</c:v>
                </c:pt>
                <c:pt idx="10961">
                  <c:v>804.1</c:v>
                </c:pt>
                <c:pt idx="10962">
                  <c:v>907.88</c:v>
                </c:pt>
                <c:pt idx="10963">
                  <c:v>915.93</c:v>
                </c:pt>
                <c:pt idx="10964">
                  <c:v>916.99</c:v>
                </c:pt>
                <c:pt idx="10965">
                  <c:v>889.54</c:v>
                </c:pt>
                <c:pt idx="10966">
                  <c:v>825.27</c:v>
                </c:pt>
                <c:pt idx="10967">
                  <c:v>773.57</c:v>
                </c:pt>
                <c:pt idx="10968">
                  <c:v>750.05</c:v>
                </c:pt>
                <c:pt idx="10969">
                  <c:v>710.77</c:v>
                </c:pt>
                <c:pt idx="10970">
                  <c:v>722.72</c:v>
                </c:pt>
                <c:pt idx="10971">
                  <c:v>718.95</c:v>
                </c:pt>
                <c:pt idx="10972">
                  <c:v>721.65</c:v>
                </c:pt>
                <c:pt idx="10973">
                  <c:v>748.24</c:v>
                </c:pt>
                <c:pt idx="10974">
                  <c:v>774.74</c:v>
                </c:pt>
                <c:pt idx="10975">
                  <c:v>952.9</c:v>
                </c:pt>
                <c:pt idx="10976">
                  <c:v>1079.28</c:v>
                </c:pt>
                <c:pt idx="10977">
                  <c:v>1169.8599999999999</c:v>
                </c:pt>
                <c:pt idx="10978">
                  <c:v>1215.07</c:v>
                </c:pt>
                <c:pt idx="10979">
                  <c:v>1215.47</c:v>
                </c:pt>
                <c:pt idx="10980">
                  <c:v>1224.49</c:v>
                </c:pt>
                <c:pt idx="10981">
                  <c:v>1238.71</c:v>
                </c:pt>
                <c:pt idx="10982">
                  <c:v>1241.6500000000001</c:v>
                </c:pt>
                <c:pt idx="10983">
                  <c:v>1203.03</c:v>
                </c:pt>
                <c:pt idx="10984">
                  <c:v>1113.95</c:v>
                </c:pt>
                <c:pt idx="10985">
                  <c:v>1003.32</c:v>
                </c:pt>
                <c:pt idx="10986">
                  <c:v>1053.8499999999999</c:v>
                </c:pt>
                <c:pt idx="10987">
                  <c:v>1034.29</c:v>
                </c:pt>
                <c:pt idx="10988">
                  <c:v>997.12</c:v>
                </c:pt>
                <c:pt idx="10989">
                  <c:v>953.9</c:v>
                </c:pt>
                <c:pt idx="10990">
                  <c:v>883.49</c:v>
                </c:pt>
                <c:pt idx="10991">
                  <c:v>824.48</c:v>
                </c:pt>
                <c:pt idx="10992">
                  <c:v>774.04</c:v>
                </c:pt>
                <c:pt idx="10993">
                  <c:v>755.44</c:v>
                </c:pt>
                <c:pt idx="10994">
                  <c:v>735.89</c:v>
                </c:pt>
                <c:pt idx="10995">
                  <c:v>714.96</c:v>
                </c:pt>
                <c:pt idx="10996">
                  <c:v>712.91</c:v>
                </c:pt>
                <c:pt idx="10997">
                  <c:v>758.02</c:v>
                </c:pt>
                <c:pt idx="10998">
                  <c:v>770.88</c:v>
                </c:pt>
                <c:pt idx="10999">
                  <c:v>942.88</c:v>
                </c:pt>
                <c:pt idx="11000">
                  <c:v>1085.0899999999999</c:v>
                </c:pt>
                <c:pt idx="11001">
                  <c:v>1171.9100000000001</c:v>
                </c:pt>
                <c:pt idx="11002">
                  <c:v>1208.67</c:v>
                </c:pt>
                <c:pt idx="11003">
                  <c:v>1205.1099999999999</c:v>
                </c:pt>
                <c:pt idx="11004">
                  <c:v>1215.67</c:v>
                </c:pt>
                <c:pt idx="11005">
                  <c:v>1232.55</c:v>
                </c:pt>
                <c:pt idx="11006">
                  <c:v>1200.5999999999999</c:v>
                </c:pt>
                <c:pt idx="11007">
                  <c:v>1155.96</c:v>
                </c:pt>
                <c:pt idx="11008">
                  <c:v>1077.06</c:v>
                </c:pt>
                <c:pt idx="11009">
                  <c:v>978.32</c:v>
                </c:pt>
                <c:pt idx="11010">
                  <c:v>1035.46</c:v>
                </c:pt>
                <c:pt idx="11011">
                  <c:v>1005.07</c:v>
                </c:pt>
                <c:pt idx="11012">
                  <c:v>967.84</c:v>
                </c:pt>
                <c:pt idx="11013">
                  <c:v>915.36</c:v>
                </c:pt>
                <c:pt idx="11014">
                  <c:v>859.39</c:v>
                </c:pt>
                <c:pt idx="11015">
                  <c:v>805.01</c:v>
                </c:pt>
                <c:pt idx="11016">
                  <c:v>760.63</c:v>
                </c:pt>
                <c:pt idx="11017">
                  <c:v>742.09</c:v>
                </c:pt>
                <c:pt idx="11018">
                  <c:v>730.92</c:v>
                </c:pt>
                <c:pt idx="11019">
                  <c:v>714.33</c:v>
                </c:pt>
                <c:pt idx="11020">
                  <c:v>722.56</c:v>
                </c:pt>
                <c:pt idx="11021">
                  <c:v>757.73</c:v>
                </c:pt>
                <c:pt idx="11022">
                  <c:v>775.24</c:v>
                </c:pt>
                <c:pt idx="11023">
                  <c:v>934.75</c:v>
                </c:pt>
                <c:pt idx="11024">
                  <c:v>1049.9000000000001</c:v>
                </c:pt>
                <c:pt idx="11025">
                  <c:v>1124.25</c:v>
                </c:pt>
                <c:pt idx="11026">
                  <c:v>1150.08</c:v>
                </c:pt>
                <c:pt idx="11027">
                  <c:v>1140.23</c:v>
                </c:pt>
                <c:pt idx="11028">
                  <c:v>1127.23</c:v>
                </c:pt>
                <c:pt idx="11029">
                  <c:v>1164.44</c:v>
                </c:pt>
                <c:pt idx="11030">
                  <c:v>1171.46</c:v>
                </c:pt>
                <c:pt idx="11031">
                  <c:v>1111.1300000000001</c:v>
                </c:pt>
                <c:pt idx="11032">
                  <c:v>1026.6500000000001</c:v>
                </c:pt>
                <c:pt idx="11033">
                  <c:v>953.18</c:v>
                </c:pt>
                <c:pt idx="11034">
                  <c:v>983.47</c:v>
                </c:pt>
                <c:pt idx="11035">
                  <c:v>967.81</c:v>
                </c:pt>
                <c:pt idx="11036">
                  <c:v>929.18</c:v>
                </c:pt>
                <c:pt idx="11037">
                  <c:v>872.5</c:v>
                </c:pt>
                <c:pt idx="11038">
                  <c:v>822.39</c:v>
                </c:pt>
                <c:pt idx="11039">
                  <c:v>762.79</c:v>
                </c:pt>
                <c:pt idx="11040">
                  <c:v>725.66</c:v>
                </c:pt>
                <c:pt idx="11041">
                  <c:v>709.41</c:v>
                </c:pt>
                <c:pt idx="11042">
                  <c:v>685.71</c:v>
                </c:pt>
                <c:pt idx="11043">
                  <c:v>685.01</c:v>
                </c:pt>
                <c:pt idx="11044">
                  <c:v>694.83</c:v>
                </c:pt>
                <c:pt idx="11045">
                  <c:v>736.66</c:v>
                </c:pt>
                <c:pt idx="11046">
                  <c:v>755.74</c:v>
                </c:pt>
                <c:pt idx="11047">
                  <c:v>929.92</c:v>
                </c:pt>
                <c:pt idx="11048">
                  <c:v>1067.8399999999999</c:v>
                </c:pt>
                <c:pt idx="11049">
                  <c:v>1149.31</c:v>
                </c:pt>
                <c:pt idx="11050">
                  <c:v>1174.67</c:v>
                </c:pt>
                <c:pt idx="11051">
                  <c:v>1167.48</c:v>
                </c:pt>
                <c:pt idx="11052">
                  <c:v>1146.06</c:v>
                </c:pt>
                <c:pt idx="11053">
                  <c:v>1151.1199999999999</c:v>
                </c:pt>
                <c:pt idx="11054">
                  <c:v>1130.78</c:v>
                </c:pt>
                <c:pt idx="11055">
                  <c:v>1089.26</c:v>
                </c:pt>
                <c:pt idx="11056">
                  <c:v>1015.48</c:v>
                </c:pt>
                <c:pt idx="11057">
                  <c:v>962.91</c:v>
                </c:pt>
                <c:pt idx="11058">
                  <c:v>1013.28</c:v>
                </c:pt>
                <c:pt idx="11059">
                  <c:v>986.89</c:v>
                </c:pt>
                <c:pt idx="11060">
                  <c:v>948.9</c:v>
                </c:pt>
                <c:pt idx="11061">
                  <c:v>900.39</c:v>
                </c:pt>
                <c:pt idx="11062">
                  <c:v>838.69</c:v>
                </c:pt>
                <c:pt idx="11063">
                  <c:v>791.46</c:v>
                </c:pt>
                <c:pt idx="11064">
                  <c:v>756.85</c:v>
                </c:pt>
                <c:pt idx="11065">
                  <c:v>732.85</c:v>
                </c:pt>
                <c:pt idx="11066">
                  <c:v>709.53</c:v>
                </c:pt>
                <c:pt idx="11067">
                  <c:v>701.91</c:v>
                </c:pt>
                <c:pt idx="11068">
                  <c:v>713.81</c:v>
                </c:pt>
                <c:pt idx="11069">
                  <c:v>749.46</c:v>
                </c:pt>
                <c:pt idx="11070">
                  <c:v>778.11</c:v>
                </c:pt>
                <c:pt idx="11071">
                  <c:v>935.06</c:v>
                </c:pt>
                <c:pt idx="11072">
                  <c:v>1036.3900000000001</c:v>
                </c:pt>
                <c:pt idx="11073">
                  <c:v>1088.6099999999999</c:v>
                </c:pt>
                <c:pt idx="11074">
                  <c:v>1095.32</c:v>
                </c:pt>
                <c:pt idx="11075">
                  <c:v>1078.49</c:v>
                </c:pt>
                <c:pt idx="11076">
                  <c:v>1062.96</c:v>
                </c:pt>
                <c:pt idx="11077">
                  <c:v>1057.1300000000001</c:v>
                </c:pt>
                <c:pt idx="11078">
                  <c:v>1060.5999999999999</c:v>
                </c:pt>
                <c:pt idx="11079">
                  <c:v>1020.73</c:v>
                </c:pt>
                <c:pt idx="11080">
                  <c:v>956.52</c:v>
                </c:pt>
                <c:pt idx="11081">
                  <c:v>898.76</c:v>
                </c:pt>
                <c:pt idx="11082">
                  <c:v>953.16</c:v>
                </c:pt>
                <c:pt idx="11083">
                  <c:v>930.85</c:v>
                </c:pt>
                <c:pt idx="11084">
                  <c:v>898.85</c:v>
                </c:pt>
                <c:pt idx="11085">
                  <c:v>844.89</c:v>
                </c:pt>
                <c:pt idx="11086">
                  <c:v>802.46</c:v>
                </c:pt>
                <c:pt idx="11087">
                  <c:v>751.34</c:v>
                </c:pt>
                <c:pt idx="11088">
                  <c:v>713.21</c:v>
                </c:pt>
                <c:pt idx="11089">
                  <c:v>696.06</c:v>
                </c:pt>
                <c:pt idx="11090">
                  <c:v>672.52</c:v>
                </c:pt>
                <c:pt idx="11091">
                  <c:v>660.45</c:v>
                </c:pt>
                <c:pt idx="11092">
                  <c:v>659.57</c:v>
                </c:pt>
                <c:pt idx="11093">
                  <c:v>675.63</c:v>
                </c:pt>
                <c:pt idx="11094">
                  <c:v>678.19</c:v>
                </c:pt>
                <c:pt idx="11095">
                  <c:v>779.79</c:v>
                </c:pt>
                <c:pt idx="11096">
                  <c:v>884.83</c:v>
                </c:pt>
                <c:pt idx="11097">
                  <c:v>955.29</c:v>
                </c:pt>
                <c:pt idx="11098">
                  <c:v>988.66</c:v>
                </c:pt>
                <c:pt idx="11099">
                  <c:v>986.54</c:v>
                </c:pt>
                <c:pt idx="11100">
                  <c:v>958.84</c:v>
                </c:pt>
                <c:pt idx="11101">
                  <c:v>929.72</c:v>
                </c:pt>
                <c:pt idx="11102">
                  <c:v>914.94</c:v>
                </c:pt>
                <c:pt idx="11103">
                  <c:v>873.59</c:v>
                </c:pt>
                <c:pt idx="11104">
                  <c:v>844.88</c:v>
                </c:pt>
                <c:pt idx="11105">
                  <c:v>848.18</c:v>
                </c:pt>
                <c:pt idx="11106">
                  <c:v>933.62</c:v>
                </c:pt>
                <c:pt idx="11107">
                  <c:v>932.43</c:v>
                </c:pt>
                <c:pt idx="11108">
                  <c:v>896.95</c:v>
                </c:pt>
                <c:pt idx="11109">
                  <c:v>844.31</c:v>
                </c:pt>
                <c:pt idx="11110">
                  <c:v>802.18</c:v>
                </c:pt>
                <c:pt idx="11111">
                  <c:v>756.44</c:v>
                </c:pt>
                <c:pt idx="11112">
                  <c:v>719.96</c:v>
                </c:pt>
                <c:pt idx="11113">
                  <c:v>696.11</c:v>
                </c:pt>
                <c:pt idx="11114">
                  <c:v>682.89</c:v>
                </c:pt>
                <c:pt idx="11115">
                  <c:v>663.61</c:v>
                </c:pt>
                <c:pt idx="11116">
                  <c:v>655.35</c:v>
                </c:pt>
                <c:pt idx="11117">
                  <c:v>655.79</c:v>
                </c:pt>
                <c:pt idx="11118">
                  <c:v>633.12</c:v>
                </c:pt>
                <c:pt idx="11119">
                  <c:v>683.4</c:v>
                </c:pt>
                <c:pt idx="11120">
                  <c:v>727.27</c:v>
                </c:pt>
                <c:pt idx="11121">
                  <c:v>770.91</c:v>
                </c:pt>
                <c:pt idx="11122">
                  <c:v>802.17</c:v>
                </c:pt>
                <c:pt idx="11123">
                  <c:v>804.07</c:v>
                </c:pt>
                <c:pt idx="11124">
                  <c:v>811.91</c:v>
                </c:pt>
                <c:pt idx="11125">
                  <c:v>803.37</c:v>
                </c:pt>
                <c:pt idx="11126">
                  <c:v>794.2</c:v>
                </c:pt>
                <c:pt idx="11127">
                  <c:v>770.21</c:v>
                </c:pt>
                <c:pt idx="11128">
                  <c:v>770.13</c:v>
                </c:pt>
                <c:pt idx="11129">
                  <c:v>777.3</c:v>
                </c:pt>
                <c:pt idx="11130">
                  <c:v>860.27</c:v>
                </c:pt>
                <c:pt idx="11131">
                  <c:v>860.51</c:v>
                </c:pt>
                <c:pt idx="11132">
                  <c:v>849.06</c:v>
                </c:pt>
                <c:pt idx="11133">
                  <c:v>815.57</c:v>
                </c:pt>
                <c:pt idx="11134">
                  <c:v>765.47</c:v>
                </c:pt>
                <c:pt idx="11135">
                  <c:v>718.09</c:v>
                </c:pt>
                <c:pt idx="11136">
                  <c:v>684.71</c:v>
                </c:pt>
                <c:pt idx="11137">
                  <c:v>662.34</c:v>
                </c:pt>
                <c:pt idx="11138">
                  <c:v>646.12</c:v>
                </c:pt>
                <c:pt idx="11139">
                  <c:v>643.12</c:v>
                </c:pt>
                <c:pt idx="11140">
                  <c:v>655.15</c:v>
                </c:pt>
                <c:pt idx="11141">
                  <c:v>688.91</c:v>
                </c:pt>
                <c:pt idx="11142">
                  <c:v>723</c:v>
                </c:pt>
                <c:pt idx="11143">
                  <c:v>905.61</c:v>
                </c:pt>
                <c:pt idx="11144">
                  <c:v>1058.21</c:v>
                </c:pt>
                <c:pt idx="11145">
                  <c:v>1115.55</c:v>
                </c:pt>
                <c:pt idx="11146">
                  <c:v>1158.57</c:v>
                </c:pt>
                <c:pt idx="11147">
                  <c:v>1147.22</c:v>
                </c:pt>
                <c:pt idx="11148">
                  <c:v>1140.95</c:v>
                </c:pt>
                <c:pt idx="11149">
                  <c:v>1127.1500000000001</c:v>
                </c:pt>
                <c:pt idx="11150">
                  <c:v>1116.68</c:v>
                </c:pt>
                <c:pt idx="11151">
                  <c:v>1073.67</c:v>
                </c:pt>
                <c:pt idx="11152">
                  <c:v>1009.89</c:v>
                </c:pt>
                <c:pt idx="11153">
                  <c:v>920.29</c:v>
                </c:pt>
                <c:pt idx="11154">
                  <c:v>985.65</c:v>
                </c:pt>
                <c:pt idx="11155">
                  <c:v>960.19</c:v>
                </c:pt>
                <c:pt idx="11156">
                  <c:v>920.03</c:v>
                </c:pt>
                <c:pt idx="11157">
                  <c:v>864.67</c:v>
                </c:pt>
                <c:pt idx="11158">
                  <c:v>804.99</c:v>
                </c:pt>
                <c:pt idx="11159">
                  <c:v>750.81</c:v>
                </c:pt>
                <c:pt idx="11160">
                  <c:v>711.69</c:v>
                </c:pt>
                <c:pt idx="11161">
                  <c:v>687.9</c:v>
                </c:pt>
                <c:pt idx="11162">
                  <c:v>667.46</c:v>
                </c:pt>
                <c:pt idx="11163">
                  <c:v>659.13</c:v>
                </c:pt>
                <c:pt idx="11164">
                  <c:v>681.48</c:v>
                </c:pt>
                <c:pt idx="11165">
                  <c:v>706.18</c:v>
                </c:pt>
                <c:pt idx="11166">
                  <c:v>734.97</c:v>
                </c:pt>
                <c:pt idx="11167">
                  <c:v>909.56</c:v>
                </c:pt>
                <c:pt idx="11168">
                  <c:v>1044.28</c:v>
                </c:pt>
                <c:pt idx="11169">
                  <c:v>1129.93</c:v>
                </c:pt>
                <c:pt idx="11170">
                  <c:v>1165.8</c:v>
                </c:pt>
                <c:pt idx="11171">
                  <c:v>1157.95</c:v>
                </c:pt>
                <c:pt idx="11172">
                  <c:v>1159.17</c:v>
                </c:pt>
                <c:pt idx="11173">
                  <c:v>1180.67</c:v>
                </c:pt>
                <c:pt idx="11174">
                  <c:v>1170.4000000000001</c:v>
                </c:pt>
                <c:pt idx="11175">
                  <c:v>1134.01</c:v>
                </c:pt>
                <c:pt idx="11176">
                  <c:v>1056.56</c:v>
                </c:pt>
                <c:pt idx="11177">
                  <c:v>962.21</c:v>
                </c:pt>
                <c:pt idx="11178">
                  <c:v>1005.22</c:v>
                </c:pt>
                <c:pt idx="11179">
                  <c:v>980.86</c:v>
                </c:pt>
                <c:pt idx="11180">
                  <c:v>935.44</c:v>
                </c:pt>
                <c:pt idx="11181">
                  <c:v>872.12</c:v>
                </c:pt>
                <c:pt idx="11182">
                  <c:v>833.98</c:v>
                </c:pt>
                <c:pt idx="11183">
                  <c:v>761.16</c:v>
                </c:pt>
                <c:pt idx="11184">
                  <c:v>722.66</c:v>
                </c:pt>
                <c:pt idx="11185">
                  <c:v>698.29</c:v>
                </c:pt>
                <c:pt idx="11186">
                  <c:v>682.54</c:v>
                </c:pt>
                <c:pt idx="11187">
                  <c:v>669.9</c:v>
                </c:pt>
                <c:pt idx="11188">
                  <c:v>674.28</c:v>
                </c:pt>
                <c:pt idx="11189">
                  <c:v>699.23</c:v>
                </c:pt>
                <c:pt idx="11190">
                  <c:v>732.27</c:v>
                </c:pt>
                <c:pt idx="11191">
                  <c:v>895.22</c:v>
                </c:pt>
                <c:pt idx="11192">
                  <c:v>1040.47</c:v>
                </c:pt>
                <c:pt idx="11193">
                  <c:v>1127.6400000000001</c:v>
                </c:pt>
                <c:pt idx="11194">
                  <c:v>1168.72</c:v>
                </c:pt>
                <c:pt idx="11195">
                  <c:v>1163.6199999999999</c:v>
                </c:pt>
                <c:pt idx="11196">
                  <c:v>1162.5899999999999</c:v>
                </c:pt>
                <c:pt idx="11197">
                  <c:v>1184.82</c:v>
                </c:pt>
                <c:pt idx="11198">
                  <c:v>1182.51</c:v>
                </c:pt>
                <c:pt idx="11199">
                  <c:v>1121.78</c:v>
                </c:pt>
                <c:pt idx="11200">
                  <c:v>1048.98</c:v>
                </c:pt>
                <c:pt idx="11201">
                  <c:v>949.55</c:v>
                </c:pt>
                <c:pt idx="11202">
                  <c:v>1005.19</c:v>
                </c:pt>
                <c:pt idx="11203">
                  <c:v>986.79</c:v>
                </c:pt>
                <c:pt idx="11204">
                  <c:v>942.96</c:v>
                </c:pt>
                <c:pt idx="11205">
                  <c:v>890.13</c:v>
                </c:pt>
                <c:pt idx="11206">
                  <c:v>823.36</c:v>
                </c:pt>
                <c:pt idx="11207">
                  <c:v>762.01</c:v>
                </c:pt>
                <c:pt idx="11208">
                  <c:v>723.09</c:v>
                </c:pt>
                <c:pt idx="11209">
                  <c:v>699.94</c:v>
                </c:pt>
                <c:pt idx="11210">
                  <c:v>670.12</c:v>
                </c:pt>
                <c:pt idx="11211">
                  <c:v>673.17</c:v>
                </c:pt>
                <c:pt idx="11212">
                  <c:v>674.95</c:v>
                </c:pt>
                <c:pt idx="11213">
                  <c:v>706.46</c:v>
                </c:pt>
                <c:pt idx="11214">
                  <c:v>739.2</c:v>
                </c:pt>
                <c:pt idx="11215">
                  <c:v>908.56</c:v>
                </c:pt>
                <c:pt idx="11216">
                  <c:v>1042.18</c:v>
                </c:pt>
                <c:pt idx="11217">
                  <c:v>1122.18</c:v>
                </c:pt>
                <c:pt idx="11218">
                  <c:v>1156.57</c:v>
                </c:pt>
                <c:pt idx="11219">
                  <c:v>1147.3499999999999</c:v>
                </c:pt>
                <c:pt idx="11220">
                  <c:v>1148.5</c:v>
                </c:pt>
                <c:pt idx="11221">
                  <c:v>1160.33</c:v>
                </c:pt>
                <c:pt idx="11222">
                  <c:v>1157.05</c:v>
                </c:pt>
                <c:pt idx="11223">
                  <c:v>1126.6199999999999</c:v>
                </c:pt>
                <c:pt idx="11224">
                  <c:v>1045.54</c:v>
                </c:pt>
                <c:pt idx="11225">
                  <c:v>944.24</c:v>
                </c:pt>
                <c:pt idx="11226">
                  <c:v>1011.3</c:v>
                </c:pt>
                <c:pt idx="11227">
                  <c:v>991.01</c:v>
                </c:pt>
                <c:pt idx="11228">
                  <c:v>939.5</c:v>
                </c:pt>
                <c:pt idx="11229">
                  <c:v>881.96</c:v>
                </c:pt>
                <c:pt idx="11230">
                  <c:v>827.4</c:v>
                </c:pt>
                <c:pt idx="11231">
                  <c:v>771.36</c:v>
                </c:pt>
                <c:pt idx="11232">
                  <c:v>733.57</c:v>
                </c:pt>
                <c:pt idx="11233">
                  <c:v>707.54</c:v>
                </c:pt>
                <c:pt idx="11234">
                  <c:v>692.41</c:v>
                </c:pt>
                <c:pt idx="11235">
                  <c:v>688.55</c:v>
                </c:pt>
                <c:pt idx="11236">
                  <c:v>680.15</c:v>
                </c:pt>
                <c:pt idx="11237">
                  <c:v>712.86</c:v>
                </c:pt>
                <c:pt idx="11238">
                  <c:v>750.18</c:v>
                </c:pt>
                <c:pt idx="11239">
                  <c:v>912.53</c:v>
                </c:pt>
                <c:pt idx="11240">
                  <c:v>1052.71</c:v>
                </c:pt>
                <c:pt idx="11241">
                  <c:v>1135.21</c:v>
                </c:pt>
                <c:pt idx="11242">
                  <c:v>1159.79</c:v>
                </c:pt>
                <c:pt idx="11243">
                  <c:v>1148.6199999999999</c:v>
                </c:pt>
                <c:pt idx="11244">
                  <c:v>1152</c:v>
                </c:pt>
                <c:pt idx="11245">
                  <c:v>1154.49</c:v>
                </c:pt>
                <c:pt idx="11246">
                  <c:v>1144.71</c:v>
                </c:pt>
                <c:pt idx="11247">
                  <c:v>1100.45</c:v>
                </c:pt>
                <c:pt idx="11248">
                  <c:v>1014.1</c:v>
                </c:pt>
                <c:pt idx="11249">
                  <c:v>940.82</c:v>
                </c:pt>
                <c:pt idx="11250">
                  <c:v>1009.17</c:v>
                </c:pt>
                <c:pt idx="11251">
                  <c:v>988.06</c:v>
                </c:pt>
                <c:pt idx="11252">
                  <c:v>946.38</c:v>
                </c:pt>
                <c:pt idx="11253">
                  <c:v>891.57</c:v>
                </c:pt>
                <c:pt idx="11254">
                  <c:v>839.97</c:v>
                </c:pt>
                <c:pt idx="11255">
                  <c:v>786.74</c:v>
                </c:pt>
                <c:pt idx="11256">
                  <c:v>755.63</c:v>
                </c:pt>
                <c:pt idx="11257">
                  <c:v>738.19</c:v>
                </c:pt>
                <c:pt idx="11258">
                  <c:v>719.78</c:v>
                </c:pt>
                <c:pt idx="11259">
                  <c:v>696</c:v>
                </c:pt>
                <c:pt idx="11260">
                  <c:v>696.85</c:v>
                </c:pt>
                <c:pt idx="11261">
                  <c:v>700.44</c:v>
                </c:pt>
                <c:pt idx="11262">
                  <c:v>705.73</c:v>
                </c:pt>
                <c:pt idx="11263">
                  <c:v>805.59</c:v>
                </c:pt>
                <c:pt idx="11264">
                  <c:v>911.36</c:v>
                </c:pt>
                <c:pt idx="11265">
                  <c:v>1011.39</c:v>
                </c:pt>
                <c:pt idx="11266">
                  <c:v>1037.57</c:v>
                </c:pt>
                <c:pt idx="11267">
                  <c:v>1020.81</c:v>
                </c:pt>
                <c:pt idx="11268">
                  <c:v>978</c:v>
                </c:pt>
                <c:pt idx="11269">
                  <c:v>948.09</c:v>
                </c:pt>
                <c:pt idx="11270">
                  <c:v>928.12</c:v>
                </c:pt>
                <c:pt idx="11271">
                  <c:v>897.44</c:v>
                </c:pt>
                <c:pt idx="11272">
                  <c:v>875.16</c:v>
                </c:pt>
                <c:pt idx="11273">
                  <c:v>861.62</c:v>
                </c:pt>
                <c:pt idx="11274">
                  <c:v>928.9</c:v>
                </c:pt>
                <c:pt idx="11275">
                  <c:v>932.87</c:v>
                </c:pt>
                <c:pt idx="11276">
                  <c:v>899.63</c:v>
                </c:pt>
                <c:pt idx="11277">
                  <c:v>856.36</c:v>
                </c:pt>
                <c:pt idx="11278">
                  <c:v>810.1</c:v>
                </c:pt>
                <c:pt idx="11279">
                  <c:v>783.39</c:v>
                </c:pt>
                <c:pt idx="11280">
                  <c:v>742.53</c:v>
                </c:pt>
                <c:pt idx="11281">
                  <c:v>718.22</c:v>
                </c:pt>
                <c:pt idx="11282">
                  <c:v>697.93</c:v>
                </c:pt>
                <c:pt idx="11283">
                  <c:v>685.7</c:v>
                </c:pt>
                <c:pt idx="11284">
                  <c:v>673.69</c:v>
                </c:pt>
                <c:pt idx="11285">
                  <c:v>661.97</c:v>
                </c:pt>
                <c:pt idx="11286">
                  <c:v>641.78</c:v>
                </c:pt>
                <c:pt idx="11287">
                  <c:v>686.98</c:v>
                </c:pt>
                <c:pt idx="11288">
                  <c:v>739.52</c:v>
                </c:pt>
                <c:pt idx="11289">
                  <c:v>776.6</c:v>
                </c:pt>
                <c:pt idx="11290">
                  <c:v>816.66</c:v>
                </c:pt>
                <c:pt idx="11291">
                  <c:v>847.78</c:v>
                </c:pt>
                <c:pt idx="11292">
                  <c:v>847.71</c:v>
                </c:pt>
                <c:pt idx="11293">
                  <c:v>838.15</c:v>
                </c:pt>
                <c:pt idx="11294">
                  <c:v>827.62</c:v>
                </c:pt>
                <c:pt idx="11295">
                  <c:v>813.18</c:v>
                </c:pt>
                <c:pt idx="11296">
                  <c:v>802.09</c:v>
                </c:pt>
                <c:pt idx="11297">
                  <c:v>794.79</c:v>
                </c:pt>
                <c:pt idx="11298">
                  <c:v>888.54</c:v>
                </c:pt>
                <c:pt idx="11299">
                  <c:v>893.75</c:v>
                </c:pt>
                <c:pt idx="11300">
                  <c:v>885.87</c:v>
                </c:pt>
                <c:pt idx="11301">
                  <c:v>847.14</c:v>
                </c:pt>
                <c:pt idx="11302">
                  <c:v>802.78</c:v>
                </c:pt>
                <c:pt idx="11303">
                  <c:v>750.99</c:v>
                </c:pt>
                <c:pt idx="11304">
                  <c:v>715.28</c:v>
                </c:pt>
                <c:pt idx="11305">
                  <c:v>685.81</c:v>
                </c:pt>
                <c:pt idx="11306">
                  <c:v>673.61</c:v>
                </c:pt>
                <c:pt idx="11307">
                  <c:v>661.96</c:v>
                </c:pt>
                <c:pt idx="11308">
                  <c:v>680.03</c:v>
                </c:pt>
                <c:pt idx="11309">
                  <c:v>704.81</c:v>
                </c:pt>
                <c:pt idx="11310">
                  <c:v>727.73</c:v>
                </c:pt>
                <c:pt idx="11311">
                  <c:v>917.88</c:v>
                </c:pt>
                <c:pt idx="11312">
                  <c:v>1065.55</c:v>
                </c:pt>
                <c:pt idx="11313">
                  <c:v>1141.33</c:v>
                </c:pt>
                <c:pt idx="11314">
                  <c:v>1181.8599999999999</c:v>
                </c:pt>
                <c:pt idx="11315">
                  <c:v>1176.44</c:v>
                </c:pt>
                <c:pt idx="11316">
                  <c:v>1186.29</c:v>
                </c:pt>
                <c:pt idx="11317">
                  <c:v>1209.33</c:v>
                </c:pt>
                <c:pt idx="11318">
                  <c:v>1187.43</c:v>
                </c:pt>
                <c:pt idx="11319">
                  <c:v>1136.08</c:v>
                </c:pt>
                <c:pt idx="11320">
                  <c:v>1064.94</c:v>
                </c:pt>
                <c:pt idx="11321">
                  <c:v>967.81</c:v>
                </c:pt>
                <c:pt idx="11322">
                  <c:v>1017.81</c:v>
                </c:pt>
                <c:pt idx="11323">
                  <c:v>1001.21</c:v>
                </c:pt>
                <c:pt idx="11324">
                  <c:v>964.72</c:v>
                </c:pt>
                <c:pt idx="11325">
                  <c:v>919.36</c:v>
                </c:pt>
                <c:pt idx="11326">
                  <c:v>853.76</c:v>
                </c:pt>
                <c:pt idx="11327">
                  <c:v>798.57</c:v>
                </c:pt>
                <c:pt idx="11328">
                  <c:v>753.29</c:v>
                </c:pt>
                <c:pt idx="11329">
                  <c:v>718.76</c:v>
                </c:pt>
                <c:pt idx="11330">
                  <c:v>713.41</c:v>
                </c:pt>
                <c:pt idx="11331">
                  <c:v>700.78</c:v>
                </c:pt>
                <c:pt idx="11332">
                  <c:v>713.18</c:v>
                </c:pt>
                <c:pt idx="11333">
                  <c:v>736.25</c:v>
                </c:pt>
                <c:pt idx="11334">
                  <c:v>763.32</c:v>
                </c:pt>
                <c:pt idx="11335">
                  <c:v>938.29</c:v>
                </c:pt>
                <c:pt idx="11336">
                  <c:v>1038.5899999999999</c:v>
                </c:pt>
                <c:pt idx="11337">
                  <c:v>1099.53</c:v>
                </c:pt>
                <c:pt idx="11338">
                  <c:v>1129.4100000000001</c:v>
                </c:pt>
                <c:pt idx="11339">
                  <c:v>1132.8699999999999</c:v>
                </c:pt>
                <c:pt idx="11340">
                  <c:v>1141.4000000000001</c:v>
                </c:pt>
                <c:pt idx="11341">
                  <c:v>1143.29</c:v>
                </c:pt>
                <c:pt idx="11342">
                  <c:v>1134.82</c:v>
                </c:pt>
                <c:pt idx="11343">
                  <c:v>1094.78</c:v>
                </c:pt>
                <c:pt idx="11344">
                  <c:v>1011.97</c:v>
                </c:pt>
                <c:pt idx="11345">
                  <c:v>938.09</c:v>
                </c:pt>
                <c:pt idx="11346">
                  <c:v>1002.71</c:v>
                </c:pt>
                <c:pt idx="11347">
                  <c:v>1002.3</c:v>
                </c:pt>
                <c:pt idx="11348">
                  <c:v>977.15</c:v>
                </c:pt>
                <c:pt idx="11349">
                  <c:v>923.11</c:v>
                </c:pt>
                <c:pt idx="11350">
                  <c:v>865.56</c:v>
                </c:pt>
                <c:pt idx="11351">
                  <c:v>811.07</c:v>
                </c:pt>
                <c:pt idx="11352">
                  <c:v>768.64</c:v>
                </c:pt>
                <c:pt idx="11353">
                  <c:v>732.87</c:v>
                </c:pt>
                <c:pt idx="11354">
                  <c:v>714.84</c:v>
                </c:pt>
                <c:pt idx="11355">
                  <c:v>707.25</c:v>
                </c:pt>
                <c:pt idx="11356">
                  <c:v>723.95</c:v>
                </c:pt>
                <c:pt idx="11357">
                  <c:v>740.84</c:v>
                </c:pt>
                <c:pt idx="11358">
                  <c:v>764.47</c:v>
                </c:pt>
                <c:pt idx="11359">
                  <c:v>936.19</c:v>
                </c:pt>
                <c:pt idx="11360">
                  <c:v>1042.95</c:v>
                </c:pt>
                <c:pt idx="11361">
                  <c:v>1124.46</c:v>
                </c:pt>
                <c:pt idx="11362">
                  <c:v>1161.19</c:v>
                </c:pt>
                <c:pt idx="11363">
                  <c:v>1160.6500000000001</c:v>
                </c:pt>
                <c:pt idx="11364">
                  <c:v>1158.3599999999999</c:v>
                </c:pt>
                <c:pt idx="11365">
                  <c:v>1184.3800000000001</c:v>
                </c:pt>
                <c:pt idx="11366">
                  <c:v>1169.72</c:v>
                </c:pt>
                <c:pt idx="11367">
                  <c:v>1118.9000000000001</c:v>
                </c:pt>
                <c:pt idx="11368">
                  <c:v>1048.56</c:v>
                </c:pt>
                <c:pt idx="11369">
                  <c:v>951.06</c:v>
                </c:pt>
                <c:pt idx="11370">
                  <c:v>1006.03</c:v>
                </c:pt>
                <c:pt idx="11371">
                  <c:v>980.01</c:v>
                </c:pt>
                <c:pt idx="11372">
                  <c:v>943.18</c:v>
                </c:pt>
                <c:pt idx="11373">
                  <c:v>897.72</c:v>
                </c:pt>
                <c:pt idx="11374">
                  <c:v>847.63</c:v>
                </c:pt>
                <c:pt idx="11375">
                  <c:v>790.07</c:v>
                </c:pt>
                <c:pt idx="11376">
                  <c:v>761.21</c:v>
                </c:pt>
                <c:pt idx="11377">
                  <c:v>733</c:v>
                </c:pt>
                <c:pt idx="11378">
                  <c:v>716.94</c:v>
                </c:pt>
                <c:pt idx="11379">
                  <c:v>698.09</c:v>
                </c:pt>
                <c:pt idx="11380">
                  <c:v>694.22</c:v>
                </c:pt>
                <c:pt idx="11381">
                  <c:v>697.31</c:v>
                </c:pt>
                <c:pt idx="11382">
                  <c:v>733.69</c:v>
                </c:pt>
                <c:pt idx="11383">
                  <c:v>865.17</c:v>
                </c:pt>
                <c:pt idx="11384">
                  <c:v>944.8</c:v>
                </c:pt>
                <c:pt idx="11385">
                  <c:v>1011.51</c:v>
                </c:pt>
                <c:pt idx="11386">
                  <c:v>1028.18</c:v>
                </c:pt>
                <c:pt idx="11387">
                  <c:v>1008.91</c:v>
                </c:pt>
                <c:pt idx="11388">
                  <c:v>956.96</c:v>
                </c:pt>
                <c:pt idx="11389">
                  <c:v>937.94</c:v>
                </c:pt>
                <c:pt idx="11390">
                  <c:v>918.1</c:v>
                </c:pt>
                <c:pt idx="11391">
                  <c:v>876.35</c:v>
                </c:pt>
                <c:pt idx="11392">
                  <c:v>851.55</c:v>
                </c:pt>
                <c:pt idx="11393">
                  <c:v>822.4</c:v>
                </c:pt>
                <c:pt idx="11394">
                  <c:v>905.35</c:v>
                </c:pt>
                <c:pt idx="11395">
                  <c:v>872.51</c:v>
                </c:pt>
                <c:pt idx="11396">
                  <c:v>847.38</c:v>
                </c:pt>
                <c:pt idx="11397">
                  <c:v>815.12</c:v>
                </c:pt>
                <c:pt idx="11398">
                  <c:v>787.01</c:v>
                </c:pt>
                <c:pt idx="11399">
                  <c:v>743.31</c:v>
                </c:pt>
                <c:pt idx="11400">
                  <c:v>701.67</c:v>
                </c:pt>
                <c:pt idx="11401">
                  <c:v>683.22</c:v>
                </c:pt>
                <c:pt idx="11402">
                  <c:v>659.18</c:v>
                </c:pt>
                <c:pt idx="11403">
                  <c:v>646.92999999999995</c:v>
                </c:pt>
                <c:pt idx="11404">
                  <c:v>641.51</c:v>
                </c:pt>
                <c:pt idx="11405">
                  <c:v>622.14</c:v>
                </c:pt>
                <c:pt idx="11406">
                  <c:v>603.07000000000005</c:v>
                </c:pt>
                <c:pt idx="11407">
                  <c:v>633.97</c:v>
                </c:pt>
                <c:pt idx="11408">
                  <c:v>662.85</c:v>
                </c:pt>
                <c:pt idx="11409">
                  <c:v>686.92</c:v>
                </c:pt>
                <c:pt idx="11410">
                  <c:v>697.51</c:v>
                </c:pt>
                <c:pt idx="11411">
                  <c:v>707.75</c:v>
                </c:pt>
                <c:pt idx="11412">
                  <c:v>714.32</c:v>
                </c:pt>
                <c:pt idx="11413">
                  <c:v>720.04</c:v>
                </c:pt>
                <c:pt idx="11414">
                  <c:v>720.38</c:v>
                </c:pt>
                <c:pt idx="11415">
                  <c:v>715.5</c:v>
                </c:pt>
                <c:pt idx="11416">
                  <c:v>711.26</c:v>
                </c:pt>
                <c:pt idx="11417">
                  <c:v>716.9</c:v>
                </c:pt>
                <c:pt idx="11418">
                  <c:v>815.39</c:v>
                </c:pt>
                <c:pt idx="11419">
                  <c:v>830.17</c:v>
                </c:pt>
                <c:pt idx="11420">
                  <c:v>825.46</c:v>
                </c:pt>
                <c:pt idx="11421">
                  <c:v>802.64</c:v>
                </c:pt>
                <c:pt idx="11422">
                  <c:v>775.09</c:v>
                </c:pt>
                <c:pt idx="11423">
                  <c:v>734.34</c:v>
                </c:pt>
                <c:pt idx="11424">
                  <c:v>693.95</c:v>
                </c:pt>
                <c:pt idx="11425">
                  <c:v>673.39</c:v>
                </c:pt>
                <c:pt idx="11426">
                  <c:v>660.99</c:v>
                </c:pt>
                <c:pt idx="11427">
                  <c:v>649.02</c:v>
                </c:pt>
                <c:pt idx="11428">
                  <c:v>645.21</c:v>
                </c:pt>
                <c:pt idx="11429">
                  <c:v>639.01</c:v>
                </c:pt>
                <c:pt idx="11430">
                  <c:v>631.96</c:v>
                </c:pt>
                <c:pt idx="11431">
                  <c:v>703.7</c:v>
                </c:pt>
                <c:pt idx="11432">
                  <c:v>773.92</c:v>
                </c:pt>
                <c:pt idx="11433">
                  <c:v>815.87</c:v>
                </c:pt>
                <c:pt idx="11434">
                  <c:v>852.33</c:v>
                </c:pt>
                <c:pt idx="11435">
                  <c:v>863.1</c:v>
                </c:pt>
                <c:pt idx="11436">
                  <c:v>862.03</c:v>
                </c:pt>
                <c:pt idx="11437">
                  <c:v>864.05</c:v>
                </c:pt>
                <c:pt idx="11438">
                  <c:v>856.37</c:v>
                </c:pt>
                <c:pt idx="11439">
                  <c:v>844.8</c:v>
                </c:pt>
                <c:pt idx="11440">
                  <c:v>833.39</c:v>
                </c:pt>
                <c:pt idx="11441">
                  <c:v>821.78</c:v>
                </c:pt>
                <c:pt idx="11442">
                  <c:v>861.91</c:v>
                </c:pt>
                <c:pt idx="11443">
                  <c:v>853</c:v>
                </c:pt>
                <c:pt idx="11444">
                  <c:v>831.35</c:v>
                </c:pt>
                <c:pt idx="11445">
                  <c:v>791.57</c:v>
                </c:pt>
                <c:pt idx="11446">
                  <c:v>748.1</c:v>
                </c:pt>
                <c:pt idx="11447">
                  <c:v>714.57</c:v>
                </c:pt>
                <c:pt idx="11448">
                  <c:v>689.93</c:v>
                </c:pt>
                <c:pt idx="11449">
                  <c:v>665.52</c:v>
                </c:pt>
                <c:pt idx="11450">
                  <c:v>649.69000000000005</c:v>
                </c:pt>
                <c:pt idx="11451">
                  <c:v>637.92999999999995</c:v>
                </c:pt>
                <c:pt idx="11452">
                  <c:v>628.21</c:v>
                </c:pt>
                <c:pt idx="11453">
                  <c:v>617.71</c:v>
                </c:pt>
                <c:pt idx="11454">
                  <c:v>601.82000000000005</c:v>
                </c:pt>
                <c:pt idx="11455">
                  <c:v>622.91</c:v>
                </c:pt>
                <c:pt idx="11456">
                  <c:v>699.14</c:v>
                </c:pt>
                <c:pt idx="11457">
                  <c:v>732.87</c:v>
                </c:pt>
                <c:pt idx="11458">
                  <c:v>797.74</c:v>
                </c:pt>
                <c:pt idx="11459">
                  <c:v>813.29</c:v>
                </c:pt>
                <c:pt idx="11460">
                  <c:v>822.41</c:v>
                </c:pt>
                <c:pt idx="11461">
                  <c:v>822.13</c:v>
                </c:pt>
                <c:pt idx="11462">
                  <c:v>841.13</c:v>
                </c:pt>
                <c:pt idx="11463">
                  <c:v>831.54</c:v>
                </c:pt>
                <c:pt idx="11464">
                  <c:v>813.92</c:v>
                </c:pt>
                <c:pt idx="11465">
                  <c:v>813.18</c:v>
                </c:pt>
                <c:pt idx="11466">
                  <c:v>907.59</c:v>
                </c:pt>
                <c:pt idx="11467">
                  <c:v>908.8</c:v>
                </c:pt>
                <c:pt idx="11468">
                  <c:v>901.68</c:v>
                </c:pt>
                <c:pt idx="11469">
                  <c:v>876.3</c:v>
                </c:pt>
                <c:pt idx="11470">
                  <c:v>823.69</c:v>
                </c:pt>
                <c:pt idx="11471">
                  <c:v>774.64</c:v>
                </c:pt>
                <c:pt idx="11472">
                  <c:v>741.56</c:v>
                </c:pt>
                <c:pt idx="11473">
                  <c:v>717.39</c:v>
                </c:pt>
                <c:pt idx="11474">
                  <c:v>702.75</c:v>
                </c:pt>
                <c:pt idx="11475">
                  <c:v>690.55</c:v>
                </c:pt>
                <c:pt idx="11476">
                  <c:v>702</c:v>
                </c:pt>
                <c:pt idx="11477">
                  <c:v>732.46</c:v>
                </c:pt>
                <c:pt idx="11478">
                  <c:v>758.58</c:v>
                </c:pt>
                <c:pt idx="11479">
                  <c:v>955.57</c:v>
                </c:pt>
                <c:pt idx="11480">
                  <c:v>1075.26</c:v>
                </c:pt>
                <c:pt idx="11481">
                  <c:v>1150.9100000000001</c:v>
                </c:pt>
                <c:pt idx="11482">
                  <c:v>1198.3900000000001</c:v>
                </c:pt>
                <c:pt idx="11483">
                  <c:v>1201.81</c:v>
                </c:pt>
                <c:pt idx="11484">
                  <c:v>1185.94</c:v>
                </c:pt>
                <c:pt idx="11485">
                  <c:v>1175.47</c:v>
                </c:pt>
                <c:pt idx="11486">
                  <c:v>1161.78</c:v>
                </c:pt>
                <c:pt idx="11487">
                  <c:v>1119.53</c:v>
                </c:pt>
                <c:pt idx="11488">
                  <c:v>1035.3599999999999</c:v>
                </c:pt>
                <c:pt idx="11489">
                  <c:v>953.94</c:v>
                </c:pt>
                <c:pt idx="11490">
                  <c:v>1012.5</c:v>
                </c:pt>
                <c:pt idx="11491">
                  <c:v>997.67</c:v>
                </c:pt>
                <c:pt idx="11492">
                  <c:v>965.02</c:v>
                </c:pt>
                <c:pt idx="11493">
                  <c:v>910.74</c:v>
                </c:pt>
                <c:pt idx="11494">
                  <c:v>852.3</c:v>
                </c:pt>
                <c:pt idx="11495">
                  <c:v>791.25</c:v>
                </c:pt>
                <c:pt idx="11496">
                  <c:v>749</c:v>
                </c:pt>
                <c:pt idx="11497">
                  <c:v>731.41</c:v>
                </c:pt>
                <c:pt idx="11498">
                  <c:v>710.32</c:v>
                </c:pt>
                <c:pt idx="11499">
                  <c:v>698.52</c:v>
                </c:pt>
                <c:pt idx="11500">
                  <c:v>708.82</c:v>
                </c:pt>
                <c:pt idx="11501">
                  <c:v>740.45</c:v>
                </c:pt>
                <c:pt idx="11502">
                  <c:v>756.56</c:v>
                </c:pt>
                <c:pt idx="11503">
                  <c:v>914.23</c:v>
                </c:pt>
                <c:pt idx="11504">
                  <c:v>1032.6099999999999</c:v>
                </c:pt>
                <c:pt idx="11505">
                  <c:v>1104.56</c:v>
                </c:pt>
                <c:pt idx="11506">
                  <c:v>1133.73</c:v>
                </c:pt>
                <c:pt idx="11507">
                  <c:v>1161.0899999999999</c:v>
                </c:pt>
                <c:pt idx="11508">
                  <c:v>1170.0899999999999</c:v>
                </c:pt>
                <c:pt idx="11509">
                  <c:v>1193.99</c:v>
                </c:pt>
                <c:pt idx="11510">
                  <c:v>1192.1500000000001</c:v>
                </c:pt>
                <c:pt idx="11511">
                  <c:v>1133.04</c:v>
                </c:pt>
                <c:pt idx="11512">
                  <c:v>1044.71</c:v>
                </c:pt>
                <c:pt idx="11513">
                  <c:v>971.92</c:v>
                </c:pt>
                <c:pt idx="11514">
                  <c:v>1012.56</c:v>
                </c:pt>
                <c:pt idx="11515">
                  <c:v>989.62</c:v>
                </c:pt>
                <c:pt idx="11516">
                  <c:v>959.87</c:v>
                </c:pt>
                <c:pt idx="11517">
                  <c:v>906.91</c:v>
                </c:pt>
                <c:pt idx="11518">
                  <c:v>850.61</c:v>
                </c:pt>
                <c:pt idx="11519">
                  <c:v>788.7</c:v>
                </c:pt>
                <c:pt idx="11520">
                  <c:v>749.25</c:v>
                </c:pt>
                <c:pt idx="11521">
                  <c:v>726.69</c:v>
                </c:pt>
                <c:pt idx="11522">
                  <c:v>711.81</c:v>
                </c:pt>
                <c:pt idx="11523">
                  <c:v>703.19</c:v>
                </c:pt>
                <c:pt idx="11524">
                  <c:v>711.54</c:v>
                </c:pt>
                <c:pt idx="11525">
                  <c:v>741.3</c:v>
                </c:pt>
                <c:pt idx="11526">
                  <c:v>768.05</c:v>
                </c:pt>
                <c:pt idx="11527">
                  <c:v>934.99</c:v>
                </c:pt>
                <c:pt idx="11528">
                  <c:v>1065.83</c:v>
                </c:pt>
                <c:pt idx="11529">
                  <c:v>1138.31</c:v>
                </c:pt>
                <c:pt idx="11530">
                  <c:v>1183.93</c:v>
                </c:pt>
                <c:pt idx="11531">
                  <c:v>1170.79</c:v>
                </c:pt>
                <c:pt idx="11532">
                  <c:v>1196.42</c:v>
                </c:pt>
                <c:pt idx="11533">
                  <c:v>1184.9100000000001</c:v>
                </c:pt>
                <c:pt idx="11534">
                  <c:v>1187.31</c:v>
                </c:pt>
                <c:pt idx="11535">
                  <c:v>1132.8599999999999</c:v>
                </c:pt>
                <c:pt idx="11536">
                  <c:v>1063.27</c:v>
                </c:pt>
                <c:pt idx="11537">
                  <c:v>989.61</c:v>
                </c:pt>
                <c:pt idx="11538">
                  <c:v>1024.1300000000001</c:v>
                </c:pt>
                <c:pt idx="11539">
                  <c:v>976.47</c:v>
                </c:pt>
                <c:pt idx="11540">
                  <c:v>923.9</c:v>
                </c:pt>
                <c:pt idx="11541">
                  <c:v>875.04</c:v>
                </c:pt>
                <c:pt idx="11542">
                  <c:v>813.54</c:v>
                </c:pt>
                <c:pt idx="11543">
                  <c:v>763.72</c:v>
                </c:pt>
                <c:pt idx="11544">
                  <c:v>731.8</c:v>
                </c:pt>
                <c:pt idx="11545">
                  <c:v>699.62</c:v>
                </c:pt>
                <c:pt idx="11546">
                  <c:v>693.04</c:v>
                </c:pt>
                <c:pt idx="11547">
                  <c:v>680.26</c:v>
                </c:pt>
                <c:pt idx="11548">
                  <c:v>699.95</c:v>
                </c:pt>
                <c:pt idx="11549">
                  <c:v>720.05</c:v>
                </c:pt>
                <c:pt idx="11550">
                  <c:v>746</c:v>
                </c:pt>
                <c:pt idx="11551">
                  <c:v>904.07</c:v>
                </c:pt>
                <c:pt idx="11552">
                  <c:v>1033.8399999999999</c:v>
                </c:pt>
                <c:pt idx="11553">
                  <c:v>1112.81</c:v>
                </c:pt>
                <c:pt idx="11554">
                  <c:v>1163.32</c:v>
                </c:pt>
                <c:pt idx="11555">
                  <c:v>1173.2</c:v>
                </c:pt>
                <c:pt idx="11556">
                  <c:v>1170.43</c:v>
                </c:pt>
                <c:pt idx="11557">
                  <c:v>1173.79</c:v>
                </c:pt>
                <c:pt idx="11558">
                  <c:v>1154.26</c:v>
                </c:pt>
                <c:pt idx="11559">
                  <c:v>1102.28</c:v>
                </c:pt>
                <c:pt idx="11560">
                  <c:v>1046.8499999999999</c:v>
                </c:pt>
                <c:pt idx="11561">
                  <c:v>967.12</c:v>
                </c:pt>
                <c:pt idx="11562">
                  <c:v>1001.99</c:v>
                </c:pt>
                <c:pt idx="11563">
                  <c:v>971.23</c:v>
                </c:pt>
                <c:pt idx="11564">
                  <c:v>934.4</c:v>
                </c:pt>
                <c:pt idx="11565">
                  <c:v>882.95</c:v>
                </c:pt>
                <c:pt idx="11566">
                  <c:v>834.56</c:v>
                </c:pt>
                <c:pt idx="11567">
                  <c:v>778.87</c:v>
                </c:pt>
                <c:pt idx="11568">
                  <c:v>738.63</c:v>
                </c:pt>
                <c:pt idx="11569">
                  <c:v>706.93</c:v>
                </c:pt>
                <c:pt idx="11570">
                  <c:v>700.55</c:v>
                </c:pt>
                <c:pt idx="11571">
                  <c:v>690.85</c:v>
                </c:pt>
                <c:pt idx="11572">
                  <c:v>696.01</c:v>
                </c:pt>
                <c:pt idx="11573">
                  <c:v>714.79</c:v>
                </c:pt>
                <c:pt idx="11574">
                  <c:v>759.6</c:v>
                </c:pt>
                <c:pt idx="11575">
                  <c:v>932.74</c:v>
                </c:pt>
                <c:pt idx="11576">
                  <c:v>1076.6199999999999</c:v>
                </c:pt>
                <c:pt idx="11577">
                  <c:v>1156.1199999999999</c:v>
                </c:pt>
                <c:pt idx="11578">
                  <c:v>1194.24</c:v>
                </c:pt>
                <c:pt idx="11579">
                  <c:v>1201.93</c:v>
                </c:pt>
                <c:pt idx="11580">
                  <c:v>1203.49</c:v>
                </c:pt>
                <c:pt idx="11581">
                  <c:v>1210.45</c:v>
                </c:pt>
                <c:pt idx="11582">
                  <c:v>1159.83</c:v>
                </c:pt>
                <c:pt idx="11583">
                  <c:v>1103.3</c:v>
                </c:pt>
                <c:pt idx="11584">
                  <c:v>1033.55</c:v>
                </c:pt>
                <c:pt idx="11585">
                  <c:v>963.9</c:v>
                </c:pt>
                <c:pt idx="11586">
                  <c:v>1028.83</c:v>
                </c:pt>
                <c:pt idx="11587">
                  <c:v>1004.63</c:v>
                </c:pt>
                <c:pt idx="11588">
                  <c:v>954.28</c:v>
                </c:pt>
                <c:pt idx="11589">
                  <c:v>905.95</c:v>
                </c:pt>
                <c:pt idx="11590">
                  <c:v>858.42</c:v>
                </c:pt>
                <c:pt idx="11591">
                  <c:v>814.52</c:v>
                </c:pt>
                <c:pt idx="11592">
                  <c:v>776.32</c:v>
                </c:pt>
                <c:pt idx="11593">
                  <c:v>740.09</c:v>
                </c:pt>
                <c:pt idx="11594">
                  <c:v>722.6</c:v>
                </c:pt>
                <c:pt idx="11595">
                  <c:v>707.2</c:v>
                </c:pt>
                <c:pt idx="11596">
                  <c:v>702.64</c:v>
                </c:pt>
                <c:pt idx="11597">
                  <c:v>691.77</c:v>
                </c:pt>
                <c:pt idx="11598">
                  <c:v>705.69</c:v>
                </c:pt>
                <c:pt idx="11599">
                  <c:v>813.25</c:v>
                </c:pt>
                <c:pt idx="11600">
                  <c:v>917.21</c:v>
                </c:pt>
                <c:pt idx="11601">
                  <c:v>991.17</c:v>
                </c:pt>
                <c:pt idx="11602">
                  <c:v>1008.22</c:v>
                </c:pt>
                <c:pt idx="11603">
                  <c:v>1019.06</c:v>
                </c:pt>
                <c:pt idx="11604">
                  <c:v>992.94</c:v>
                </c:pt>
                <c:pt idx="11605">
                  <c:v>977.65</c:v>
                </c:pt>
                <c:pt idx="11606">
                  <c:v>952.37</c:v>
                </c:pt>
                <c:pt idx="11607">
                  <c:v>923.19</c:v>
                </c:pt>
                <c:pt idx="11608">
                  <c:v>894.73</c:v>
                </c:pt>
                <c:pt idx="11609">
                  <c:v>867.86</c:v>
                </c:pt>
                <c:pt idx="11610">
                  <c:v>953.23</c:v>
                </c:pt>
                <c:pt idx="11611">
                  <c:v>947.78</c:v>
                </c:pt>
                <c:pt idx="11612">
                  <c:v>907.25</c:v>
                </c:pt>
                <c:pt idx="11613">
                  <c:v>866.03</c:v>
                </c:pt>
                <c:pt idx="11614">
                  <c:v>824.51</c:v>
                </c:pt>
                <c:pt idx="11615">
                  <c:v>784.82</c:v>
                </c:pt>
                <c:pt idx="11616">
                  <c:v>745.46</c:v>
                </c:pt>
                <c:pt idx="11617">
                  <c:v>723.68</c:v>
                </c:pt>
                <c:pt idx="11618">
                  <c:v>708.38</c:v>
                </c:pt>
                <c:pt idx="11619">
                  <c:v>691.01</c:v>
                </c:pt>
                <c:pt idx="11620">
                  <c:v>675.67</c:v>
                </c:pt>
                <c:pt idx="11621">
                  <c:v>660.16</c:v>
                </c:pt>
                <c:pt idx="11622">
                  <c:v>643.66</c:v>
                </c:pt>
                <c:pt idx="11623">
                  <c:v>679.81</c:v>
                </c:pt>
                <c:pt idx="11624">
                  <c:v>724.63</c:v>
                </c:pt>
                <c:pt idx="11625">
                  <c:v>767.82</c:v>
                </c:pt>
                <c:pt idx="11626">
                  <c:v>810.76</c:v>
                </c:pt>
                <c:pt idx="11627">
                  <c:v>826.23</c:v>
                </c:pt>
                <c:pt idx="11628">
                  <c:v>829.93</c:v>
                </c:pt>
                <c:pt idx="11629">
                  <c:v>829.62</c:v>
                </c:pt>
                <c:pt idx="11630">
                  <c:v>821.67</c:v>
                </c:pt>
                <c:pt idx="11631">
                  <c:v>797.26</c:v>
                </c:pt>
                <c:pt idx="11632">
                  <c:v>789.95</c:v>
                </c:pt>
                <c:pt idx="11633">
                  <c:v>790.22</c:v>
                </c:pt>
                <c:pt idx="11634">
                  <c:v>875.8</c:v>
                </c:pt>
                <c:pt idx="11635">
                  <c:v>874.45</c:v>
                </c:pt>
                <c:pt idx="11636">
                  <c:v>865.57</c:v>
                </c:pt>
                <c:pt idx="11637">
                  <c:v>837.83</c:v>
                </c:pt>
                <c:pt idx="11638">
                  <c:v>802.85</c:v>
                </c:pt>
                <c:pt idx="11639">
                  <c:v>763.25</c:v>
                </c:pt>
                <c:pt idx="11640">
                  <c:v>723.17</c:v>
                </c:pt>
                <c:pt idx="11641">
                  <c:v>698.55</c:v>
                </c:pt>
                <c:pt idx="11642">
                  <c:v>681.46</c:v>
                </c:pt>
                <c:pt idx="11643">
                  <c:v>668.08</c:v>
                </c:pt>
                <c:pt idx="11644">
                  <c:v>665.13</c:v>
                </c:pt>
                <c:pt idx="11645">
                  <c:v>650.61</c:v>
                </c:pt>
                <c:pt idx="11646">
                  <c:v>642.09</c:v>
                </c:pt>
                <c:pt idx="11647">
                  <c:v>698.03</c:v>
                </c:pt>
                <c:pt idx="11648">
                  <c:v>754.56</c:v>
                </c:pt>
                <c:pt idx="11649">
                  <c:v>817.27</c:v>
                </c:pt>
                <c:pt idx="11650">
                  <c:v>855.79</c:v>
                </c:pt>
                <c:pt idx="11651">
                  <c:v>878.99</c:v>
                </c:pt>
                <c:pt idx="11652">
                  <c:v>891.01</c:v>
                </c:pt>
                <c:pt idx="11653">
                  <c:v>883.32</c:v>
                </c:pt>
                <c:pt idx="11654">
                  <c:v>872.34</c:v>
                </c:pt>
                <c:pt idx="11655">
                  <c:v>854.34</c:v>
                </c:pt>
                <c:pt idx="11656">
                  <c:v>841.3</c:v>
                </c:pt>
                <c:pt idx="11657">
                  <c:v>826.18</c:v>
                </c:pt>
                <c:pt idx="11658">
                  <c:v>915.37</c:v>
                </c:pt>
                <c:pt idx="11659">
                  <c:v>921.04</c:v>
                </c:pt>
                <c:pt idx="11660">
                  <c:v>916.48</c:v>
                </c:pt>
                <c:pt idx="11661">
                  <c:v>882.19</c:v>
                </c:pt>
                <c:pt idx="11662">
                  <c:v>831.72</c:v>
                </c:pt>
                <c:pt idx="11663">
                  <c:v>775.9</c:v>
                </c:pt>
                <c:pt idx="11664">
                  <c:v>737.73</c:v>
                </c:pt>
                <c:pt idx="11665">
                  <c:v>714.68</c:v>
                </c:pt>
                <c:pt idx="11666">
                  <c:v>695.69</c:v>
                </c:pt>
                <c:pt idx="11667">
                  <c:v>689.97</c:v>
                </c:pt>
                <c:pt idx="11668">
                  <c:v>700.15</c:v>
                </c:pt>
                <c:pt idx="11669">
                  <c:v>710.35</c:v>
                </c:pt>
                <c:pt idx="11670">
                  <c:v>755.81</c:v>
                </c:pt>
                <c:pt idx="11671">
                  <c:v>958.01</c:v>
                </c:pt>
                <c:pt idx="11672">
                  <c:v>1104.0899999999999</c:v>
                </c:pt>
                <c:pt idx="11673">
                  <c:v>1178.58</c:v>
                </c:pt>
                <c:pt idx="11674">
                  <c:v>1220.44</c:v>
                </c:pt>
                <c:pt idx="11675">
                  <c:v>1229.42</c:v>
                </c:pt>
                <c:pt idx="11676">
                  <c:v>1238.18</c:v>
                </c:pt>
                <c:pt idx="11677">
                  <c:v>1277.06</c:v>
                </c:pt>
                <c:pt idx="11678">
                  <c:v>1269.44</c:v>
                </c:pt>
                <c:pt idx="11679">
                  <c:v>1221.01</c:v>
                </c:pt>
                <c:pt idx="11680">
                  <c:v>1159.06</c:v>
                </c:pt>
                <c:pt idx="11681">
                  <c:v>1042.68</c:v>
                </c:pt>
                <c:pt idx="11682">
                  <c:v>1088.08</c:v>
                </c:pt>
                <c:pt idx="11683">
                  <c:v>1064.08</c:v>
                </c:pt>
                <c:pt idx="11684">
                  <c:v>1030.05</c:v>
                </c:pt>
                <c:pt idx="11685">
                  <c:v>993.71</c:v>
                </c:pt>
                <c:pt idx="11686">
                  <c:v>931.68</c:v>
                </c:pt>
                <c:pt idx="11687">
                  <c:v>868.56</c:v>
                </c:pt>
                <c:pt idx="11688">
                  <c:v>825.12</c:v>
                </c:pt>
                <c:pt idx="11689">
                  <c:v>799.11</c:v>
                </c:pt>
                <c:pt idx="11690">
                  <c:v>775.21</c:v>
                </c:pt>
                <c:pt idx="11691">
                  <c:v>765.93</c:v>
                </c:pt>
                <c:pt idx="11692">
                  <c:v>772.76</c:v>
                </c:pt>
                <c:pt idx="11693">
                  <c:v>784.54</c:v>
                </c:pt>
                <c:pt idx="11694">
                  <c:v>825.77</c:v>
                </c:pt>
                <c:pt idx="11695">
                  <c:v>981.23</c:v>
                </c:pt>
                <c:pt idx="11696">
                  <c:v>1118.29</c:v>
                </c:pt>
                <c:pt idx="11697">
                  <c:v>1205.25</c:v>
                </c:pt>
                <c:pt idx="11698">
                  <c:v>1250.6500000000001</c:v>
                </c:pt>
                <c:pt idx="11699">
                  <c:v>1244.9100000000001</c:v>
                </c:pt>
                <c:pt idx="11700">
                  <c:v>1249.27</c:v>
                </c:pt>
                <c:pt idx="11701">
                  <c:v>1249.1099999999999</c:v>
                </c:pt>
                <c:pt idx="11702">
                  <c:v>1238.6300000000001</c:v>
                </c:pt>
                <c:pt idx="11703">
                  <c:v>1199.57</c:v>
                </c:pt>
                <c:pt idx="11704">
                  <c:v>1125.0899999999999</c:v>
                </c:pt>
                <c:pt idx="11705">
                  <c:v>1029.56</c:v>
                </c:pt>
                <c:pt idx="11706">
                  <c:v>1096.02</c:v>
                </c:pt>
                <c:pt idx="11707">
                  <c:v>1087.18</c:v>
                </c:pt>
                <c:pt idx="11708">
                  <c:v>1041.0899999999999</c:v>
                </c:pt>
                <c:pt idx="11709">
                  <c:v>988.45</c:v>
                </c:pt>
                <c:pt idx="11710">
                  <c:v>947.46</c:v>
                </c:pt>
                <c:pt idx="11711">
                  <c:v>890.01</c:v>
                </c:pt>
                <c:pt idx="11712">
                  <c:v>847.7</c:v>
                </c:pt>
                <c:pt idx="11713">
                  <c:v>793.39</c:v>
                </c:pt>
                <c:pt idx="11714">
                  <c:v>777.58</c:v>
                </c:pt>
                <c:pt idx="11715">
                  <c:v>765.98</c:v>
                </c:pt>
                <c:pt idx="11716">
                  <c:v>775.08</c:v>
                </c:pt>
                <c:pt idx="11717">
                  <c:v>787.6</c:v>
                </c:pt>
                <c:pt idx="11718">
                  <c:v>826.68</c:v>
                </c:pt>
                <c:pt idx="11719">
                  <c:v>999.13</c:v>
                </c:pt>
                <c:pt idx="11720">
                  <c:v>1141.0999999999999</c:v>
                </c:pt>
                <c:pt idx="11721">
                  <c:v>1232.1099999999999</c:v>
                </c:pt>
                <c:pt idx="11722">
                  <c:v>1239.17</c:v>
                </c:pt>
                <c:pt idx="11723">
                  <c:v>1249.72</c:v>
                </c:pt>
                <c:pt idx="11724">
                  <c:v>1239.4100000000001</c:v>
                </c:pt>
                <c:pt idx="11725">
                  <c:v>1251.22</c:v>
                </c:pt>
                <c:pt idx="11726">
                  <c:v>1238.1099999999999</c:v>
                </c:pt>
                <c:pt idx="11727">
                  <c:v>1202.56</c:v>
                </c:pt>
                <c:pt idx="11728">
                  <c:v>1117.74</c:v>
                </c:pt>
                <c:pt idx="11729">
                  <c:v>1030.1400000000001</c:v>
                </c:pt>
                <c:pt idx="11730">
                  <c:v>1081.75</c:v>
                </c:pt>
                <c:pt idx="11731">
                  <c:v>1058.4000000000001</c:v>
                </c:pt>
                <c:pt idx="11732">
                  <c:v>1027.25</c:v>
                </c:pt>
                <c:pt idx="11733">
                  <c:v>975.15</c:v>
                </c:pt>
                <c:pt idx="11734">
                  <c:v>918.8</c:v>
                </c:pt>
                <c:pt idx="11735">
                  <c:v>857.44</c:v>
                </c:pt>
                <c:pt idx="11736">
                  <c:v>814.8</c:v>
                </c:pt>
                <c:pt idx="11737">
                  <c:v>793.91</c:v>
                </c:pt>
                <c:pt idx="11738">
                  <c:v>773.24</c:v>
                </c:pt>
                <c:pt idx="11739">
                  <c:v>762.76</c:v>
                </c:pt>
                <c:pt idx="11740">
                  <c:v>769.04</c:v>
                </c:pt>
                <c:pt idx="11741">
                  <c:v>769.85</c:v>
                </c:pt>
                <c:pt idx="11742">
                  <c:v>809.26</c:v>
                </c:pt>
                <c:pt idx="11743">
                  <c:v>993.1</c:v>
                </c:pt>
                <c:pt idx="11744">
                  <c:v>1126.5</c:v>
                </c:pt>
                <c:pt idx="11745">
                  <c:v>1210.71</c:v>
                </c:pt>
                <c:pt idx="11746">
                  <c:v>1256.1500000000001</c:v>
                </c:pt>
                <c:pt idx="11747">
                  <c:v>1256.8599999999999</c:v>
                </c:pt>
                <c:pt idx="11748">
                  <c:v>1251.71</c:v>
                </c:pt>
                <c:pt idx="11749">
                  <c:v>1246.1300000000001</c:v>
                </c:pt>
                <c:pt idx="11750">
                  <c:v>1204.3800000000001</c:v>
                </c:pt>
                <c:pt idx="11751">
                  <c:v>1137.2</c:v>
                </c:pt>
                <c:pt idx="11752">
                  <c:v>1056.1099999999999</c:v>
                </c:pt>
                <c:pt idx="11753">
                  <c:v>989.62</c:v>
                </c:pt>
                <c:pt idx="11754">
                  <c:v>1041.4000000000001</c:v>
                </c:pt>
                <c:pt idx="11755">
                  <c:v>1018.88</c:v>
                </c:pt>
                <c:pt idx="11756">
                  <c:v>990.32</c:v>
                </c:pt>
                <c:pt idx="11757">
                  <c:v>940.43</c:v>
                </c:pt>
                <c:pt idx="11758">
                  <c:v>880.99</c:v>
                </c:pt>
                <c:pt idx="11759">
                  <c:v>832.07</c:v>
                </c:pt>
                <c:pt idx="11760">
                  <c:v>794.17</c:v>
                </c:pt>
                <c:pt idx="11761">
                  <c:v>785.76</c:v>
                </c:pt>
                <c:pt idx="11762">
                  <c:v>767.79</c:v>
                </c:pt>
                <c:pt idx="11763">
                  <c:v>760.79</c:v>
                </c:pt>
                <c:pt idx="11764">
                  <c:v>752.68</c:v>
                </c:pt>
                <c:pt idx="11765">
                  <c:v>745.37</c:v>
                </c:pt>
                <c:pt idx="11766">
                  <c:v>756.16</c:v>
                </c:pt>
                <c:pt idx="11767">
                  <c:v>878.52</c:v>
                </c:pt>
                <c:pt idx="11768">
                  <c:v>990.32</c:v>
                </c:pt>
                <c:pt idx="11769">
                  <c:v>1063.8699999999999</c:v>
                </c:pt>
                <c:pt idx="11770">
                  <c:v>1093.77</c:v>
                </c:pt>
                <c:pt idx="11771">
                  <c:v>1090.1500000000001</c:v>
                </c:pt>
                <c:pt idx="11772">
                  <c:v>1062.45</c:v>
                </c:pt>
                <c:pt idx="11773">
                  <c:v>1044.06</c:v>
                </c:pt>
                <c:pt idx="11774">
                  <c:v>1016.93</c:v>
                </c:pt>
                <c:pt idx="11775">
                  <c:v>992.26</c:v>
                </c:pt>
                <c:pt idx="11776">
                  <c:v>955.78</c:v>
                </c:pt>
                <c:pt idx="11777">
                  <c:v>939.07</c:v>
                </c:pt>
                <c:pt idx="11778">
                  <c:v>1020.64</c:v>
                </c:pt>
                <c:pt idx="11779">
                  <c:v>1004.04</c:v>
                </c:pt>
                <c:pt idx="11780">
                  <c:v>976.77</c:v>
                </c:pt>
                <c:pt idx="11781">
                  <c:v>943.14</c:v>
                </c:pt>
                <c:pt idx="11782">
                  <c:v>905.82</c:v>
                </c:pt>
                <c:pt idx="11783">
                  <c:v>873.82</c:v>
                </c:pt>
                <c:pt idx="11784">
                  <c:v>830.97</c:v>
                </c:pt>
                <c:pt idx="11785">
                  <c:v>806.38</c:v>
                </c:pt>
                <c:pt idx="11786">
                  <c:v>781.28</c:v>
                </c:pt>
                <c:pt idx="11787">
                  <c:v>769.13</c:v>
                </c:pt>
                <c:pt idx="11788">
                  <c:v>758.98</c:v>
                </c:pt>
                <c:pt idx="11789">
                  <c:v>742.59</c:v>
                </c:pt>
                <c:pt idx="11790">
                  <c:v>724</c:v>
                </c:pt>
                <c:pt idx="11791">
                  <c:v>742.68</c:v>
                </c:pt>
                <c:pt idx="11792">
                  <c:v>762.72</c:v>
                </c:pt>
                <c:pt idx="11793">
                  <c:v>798.23</c:v>
                </c:pt>
                <c:pt idx="11794">
                  <c:v>837.63</c:v>
                </c:pt>
                <c:pt idx="11795">
                  <c:v>862.7</c:v>
                </c:pt>
                <c:pt idx="11796">
                  <c:v>870.17</c:v>
                </c:pt>
                <c:pt idx="11797">
                  <c:v>868.59</c:v>
                </c:pt>
                <c:pt idx="11798">
                  <c:v>861.62</c:v>
                </c:pt>
                <c:pt idx="11799">
                  <c:v>859.24</c:v>
                </c:pt>
                <c:pt idx="11800">
                  <c:v>853.35</c:v>
                </c:pt>
                <c:pt idx="11801">
                  <c:v>851.92</c:v>
                </c:pt>
                <c:pt idx="11802">
                  <c:v>943.89</c:v>
                </c:pt>
                <c:pt idx="11803">
                  <c:v>947.75</c:v>
                </c:pt>
                <c:pt idx="11804">
                  <c:v>944.84</c:v>
                </c:pt>
                <c:pt idx="11805">
                  <c:v>906.21</c:v>
                </c:pt>
                <c:pt idx="11806">
                  <c:v>855.72</c:v>
                </c:pt>
                <c:pt idx="11807">
                  <c:v>804.1</c:v>
                </c:pt>
                <c:pt idx="11808">
                  <c:v>769.51</c:v>
                </c:pt>
                <c:pt idx="11809">
                  <c:v>754.4</c:v>
                </c:pt>
                <c:pt idx="11810">
                  <c:v>730.03</c:v>
                </c:pt>
                <c:pt idx="11811">
                  <c:v>716.45</c:v>
                </c:pt>
                <c:pt idx="11812">
                  <c:v>725.22</c:v>
                </c:pt>
                <c:pt idx="11813">
                  <c:v>756.73</c:v>
                </c:pt>
                <c:pt idx="11814">
                  <c:v>794.27</c:v>
                </c:pt>
                <c:pt idx="11815">
                  <c:v>968.05</c:v>
                </c:pt>
                <c:pt idx="11816">
                  <c:v>1099.33</c:v>
                </c:pt>
                <c:pt idx="11817">
                  <c:v>1166.3399999999999</c:v>
                </c:pt>
                <c:pt idx="11818">
                  <c:v>1189.22</c:v>
                </c:pt>
                <c:pt idx="11819">
                  <c:v>1170.06</c:v>
                </c:pt>
                <c:pt idx="11820">
                  <c:v>1150.47</c:v>
                </c:pt>
                <c:pt idx="11821">
                  <c:v>1142.23</c:v>
                </c:pt>
                <c:pt idx="11822">
                  <c:v>1116.72</c:v>
                </c:pt>
                <c:pt idx="11823">
                  <c:v>1080.75</c:v>
                </c:pt>
                <c:pt idx="11824">
                  <c:v>1015.75</c:v>
                </c:pt>
                <c:pt idx="11825">
                  <c:v>947.16</c:v>
                </c:pt>
                <c:pt idx="11826">
                  <c:v>996.8</c:v>
                </c:pt>
                <c:pt idx="11827">
                  <c:v>973.95</c:v>
                </c:pt>
                <c:pt idx="11828">
                  <c:v>939.38</c:v>
                </c:pt>
                <c:pt idx="11829">
                  <c:v>891.81</c:v>
                </c:pt>
                <c:pt idx="11830">
                  <c:v>836.87</c:v>
                </c:pt>
                <c:pt idx="11831">
                  <c:v>787.19</c:v>
                </c:pt>
                <c:pt idx="11832">
                  <c:v>751.65</c:v>
                </c:pt>
                <c:pt idx="11833">
                  <c:v>726.16</c:v>
                </c:pt>
                <c:pt idx="11834">
                  <c:v>706.27</c:v>
                </c:pt>
                <c:pt idx="11835">
                  <c:v>706.51</c:v>
                </c:pt>
                <c:pt idx="11836">
                  <c:v>718.47</c:v>
                </c:pt>
                <c:pt idx="11837">
                  <c:v>735.83</c:v>
                </c:pt>
                <c:pt idx="11838">
                  <c:v>765.71</c:v>
                </c:pt>
                <c:pt idx="11839">
                  <c:v>944.6</c:v>
                </c:pt>
                <c:pt idx="11840">
                  <c:v>1087.67</c:v>
                </c:pt>
                <c:pt idx="11841">
                  <c:v>1173.18</c:v>
                </c:pt>
                <c:pt idx="11842">
                  <c:v>1208.1300000000001</c:v>
                </c:pt>
                <c:pt idx="11843">
                  <c:v>1221.19</c:v>
                </c:pt>
                <c:pt idx="11844">
                  <c:v>1208.3399999999999</c:v>
                </c:pt>
                <c:pt idx="11845">
                  <c:v>1194.3699999999999</c:v>
                </c:pt>
                <c:pt idx="11846">
                  <c:v>1190.06</c:v>
                </c:pt>
                <c:pt idx="11847">
                  <c:v>1142.45</c:v>
                </c:pt>
                <c:pt idx="11848">
                  <c:v>1074.45</c:v>
                </c:pt>
                <c:pt idx="11849">
                  <c:v>986.63</c:v>
                </c:pt>
                <c:pt idx="11850">
                  <c:v>1035.6400000000001</c:v>
                </c:pt>
                <c:pt idx="11851">
                  <c:v>1012.42</c:v>
                </c:pt>
                <c:pt idx="11852">
                  <c:v>980.98</c:v>
                </c:pt>
                <c:pt idx="11853">
                  <c:v>934.47</c:v>
                </c:pt>
                <c:pt idx="11854">
                  <c:v>878.89</c:v>
                </c:pt>
                <c:pt idx="11855">
                  <c:v>812.54</c:v>
                </c:pt>
                <c:pt idx="11856">
                  <c:v>772.73</c:v>
                </c:pt>
                <c:pt idx="11857">
                  <c:v>738.74</c:v>
                </c:pt>
                <c:pt idx="11858">
                  <c:v>723.55</c:v>
                </c:pt>
                <c:pt idx="11859">
                  <c:v>718.86</c:v>
                </c:pt>
                <c:pt idx="11860">
                  <c:v>723.31</c:v>
                </c:pt>
                <c:pt idx="11861">
                  <c:v>751.03</c:v>
                </c:pt>
                <c:pt idx="11862">
                  <c:v>785.67</c:v>
                </c:pt>
                <c:pt idx="11863">
                  <c:v>968.63</c:v>
                </c:pt>
                <c:pt idx="11864">
                  <c:v>1110.33</c:v>
                </c:pt>
                <c:pt idx="11865">
                  <c:v>1183.8699999999999</c:v>
                </c:pt>
                <c:pt idx="11866">
                  <c:v>1230.3</c:v>
                </c:pt>
                <c:pt idx="11867">
                  <c:v>1220.57</c:v>
                </c:pt>
                <c:pt idx="11868">
                  <c:v>1207.31</c:v>
                </c:pt>
                <c:pt idx="11869">
                  <c:v>1186.03</c:v>
                </c:pt>
                <c:pt idx="11870">
                  <c:v>1161.1300000000001</c:v>
                </c:pt>
                <c:pt idx="11871">
                  <c:v>1118.3800000000001</c:v>
                </c:pt>
                <c:pt idx="11872">
                  <c:v>1059.02</c:v>
                </c:pt>
                <c:pt idx="11873">
                  <c:v>988.38</c:v>
                </c:pt>
                <c:pt idx="11874">
                  <c:v>1038.21</c:v>
                </c:pt>
                <c:pt idx="11875">
                  <c:v>1007.44</c:v>
                </c:pt>
                <c:pt idx="11876">
                  <c:v>978.09</c:v>
                </c:pt>
                <c:pt idx="11877">
                  <c:v>918.17</c:v>
                </c:pt>
                <c:pt idx="11878">
                  <c:v>858.65</c:v>
                </c:pt>
                <c:pt idx="11879">
                  <c:v>794.22</c:v>
                </c:pt>
                <c:pt idx="11880">
                  <c:v>765.16</c:v>
                </c:pt>
                <c:pt idx="11881">
                  <c:v>736.35</c:v>
                </c:pt>
                <c:pt idx="11882">
                  <c:v>716.27</c:v>
                </c:pt>
                <c:pt idx="11883">
                  <c:v>703.95</c:v>
                </c:pt>
                <c:pt idx="11884">
                  <c:v>712.7</c:v>
                </c:pt>
                <c:pt idx="11885">
                  <c:v>744.03</c:v>
                </c:pt>
                <c:pt idx="11886">
                  <c:v>770.58</c:v>
                </c:pt>
                <c:pt idx="11887">
                  <c:v>929.19</c:v>
                </c:pt>
                <c:pt idx="11888">
                  <c:v>1038.4100000000001</c:v>
                </c:pt>
                <c:pt idx="11889">
                  <c:v>1108.08</c:v>
                </c:pt>
                <c:pt idx="11890">
                  <c:v>1150.04</c:v>
                </c:pt>
                <c:pt idx="11891">
                  <c:v>1156.1500000000001</c:v>
                </c:pt>
                <c:pt idx="11892">
                  <c:v>1159.47</c:v>
                </c:pt>
                <c:pt idx="11893">
                  <c:v>1177.3</c:v>
                </c:pt>
                <c:pt idx="11894">
                  <c:v>1118.04</c:v>
                </c:pt>
                <c:pt idx="11895">
                  <c:v>1059.67</c:v>
                </c:pt>
                <c:pt idx="11896">
                  <c:v>977.35</c:v>
                </c:pt>
                <c:pt idx="11897">
                  <c:v>924.32</c:v>
                </c:pt>
                <c:pt idx="11898">
                  <c:v>964.29</c:v>
                </c:pt>
                <c:pt idx="11899">
                  <c:v>939.53</c:v>
                </c:pt>
                <c:pt idx="11900">
                  <c:v>908.37</c:v>
                </c:pt>
                <c:pt idx="11901">
                  <c:v>863.31</c:v>
                </c:pt>
                <c:pt idx="11902">
                  <c:v>819.73</c:v>
                </c:pt>
                <c:pt idx="11903">
                  <c:v>760.62</c:v>
                </c:pt>
                <c:pt idx="11904">
                  <c:v>720.17</c:v>
                </c:pt>
                <c:pt idx="11905">
                  <c:v>696.05</c:v>
                </c:pt>
                <c:pt idx="11906">
                  <c:v>690.99</c:v>
                </c:pt>
                <c:pt idx="11907">
                  <c:v>673.94</c:v>
                </c:pt>
                <c:pt idx="11908">
                  <c:v>689.89</c:v>
                </c:pt>
                <c:pt idx="11909">
                  <c:v>720.06</c:v>
                </c:pt>
                <c:pt idx="11910">
                  <c:v>742.3</c:v>
                </c:pt>
                <c:pt idx="11911">
                  <c:v>912.39</c:v>
                </c:pt>
                <c:pt idx="11912">
                  <c:v>1034.53</c:v>
                </c:pt>
                <c:pt idx="11913">
                  <c:v>1077.0999999999999</c:v>
                </c:pt>
                <c:pt idx="11914">
                  <c:v>1100.0899999999999</c:v>
                </c:pt>
                <c:pt idx="11915">
                  <c:v>1074.93</c:v>
                </c:pt>
                <c:pt idx="11916">
                  <c:v>1052.02</c:v>
                </c:pt>
                <c:pt idx="11917">
                  <c:v>1074.06</c:v>
                </c:pt>
                <c:pt idx="11918">
                  <c:v>1074.58</c:v>
                </c:pt>
                <c:pt idx="11919">
                  <c:v>1013.67</c:v>
                </c:pt>
                <c:pt idx="11920">
                  <c:v>953.88</c:v>
                </c:pt>
                <c:pt idx="11921">
                  <c:v>908.25</c:v>
                </c:pt>
                <c:pt idx="11922">
                  <c:v>948.24</c:v>
                </c:pt>
                <c:pt idx="11923">
                  <c:v>925.48</c:v>
                </c:pt>
                <c:pt idx="11924">
                  <c:v>887.02</c:v>
                </c:pt>
                <c:pt idx="11925">
                  <c:v>829.22</c:v>
                </c:pt>
                <c:pt idx="11926">
                  <c:v>778.29</c:v>
                </c:pt>
                <c:pt idx="11927">
                  <c:v>734.31</c:v>
                </c:pt>
                <c:pt idx="11928">
                  <c:v>702.23</c:v>
                </c:pt>
                <c:pt idx="11929">
                  <c:v>676.86</c:v>
                </c:pt>
                <c:pt idx="11930">
                  <c:v>659.52</c:v>
                </c:pt>
                <c:pt idx="11931">
                  <c:v>650.85</c:v>
                </c:pt>
                <c:pt idx="11932">
                  <c:v>646.54</c:v>
                </c:pt>
                <c:pt idx="11933">
                  <c:v>636.85</c:v>
                </c:pt>
                <c:pt idx="11934">
                  <c:v>659.11</c:v>
                </c:pt>
                <c:pt idx="11935">
                  <c:v>767.94</c:v>
                </c:pt>
                <c:pt idx="11936">
                  <c:v>879.96</c:v>
                </c:pt>
                <c:pt idx="11937">
                  <c:v>960.71</c:v>
                </c:pt>
                <c:pt idx="11938">
                  <c:v>999.03</c:v>
                </c:pt>
                <c:pt idx="11939">
                  <c:v>995.78</c:v>
                </c:pt>
                <c:pt idx="11940">
                  <c:v>972.93</c:v>
                </c:pt>
                <c:pt idx="11941">
                  <c:v>956.26</c:v>
                </c:pt>
                <c:pt idx="11942">
                  <c:v>936.61</c:v>
                </c:pt>
                <c:pt idx="11943">
                  <c:v>909.57</c:v>
                </c:pt>
                <c:pt idx="11944">
                  <c:v>880.37</c:v>
                </c:pt>
                <c:pt idx="11945">
                  <c:v>878.31</c:v>
                </c:pt>
                <c:pt idx="11946">
                  <c:v>953.88</c:v>
                </c:pt>
                <c:pt idx="11947">
                  <c:v>952.25</c:v>
                </c:pt>
                <c:pt idx="11948">
                  <c:v>916.38</c:v>
                </c:pt>
                <c:pt idx="11949">
                  <c:v>871.13</c:v>
                </c:pt>
                <c:pt idx="11950">
                  <c:v>830.54</c:v>
                </c:pt>
                <c:pt idx="11951">
                  <c:v>778</c:v>
                </c:pt>
                <c:pt idx="11952">
                  <c:v>740.77</c:v>
                </c:pt>
                <c:pt idx="11953">
                  <c:v>714.85</c:v>
                </c:pt>
                <c:pt idx="11954">
                  <c:v>698.27</c:v>
                </c:pt>
                <c:pt idx="11955">
                  <c:v>687.43</c:v>
                </c:pt>
                <c:pt idx="11956">
                  <c:v>682.62</c:v>
                </c:pt>
                <c:pt idx="11957">
                  <c:v>656.33</c:v>
                </c:pt>
                <c:pt idx="11958">
                  <c:v>661.22</c:v>
                </c:pt>
                <c:pt idx="11959">
                  <c:v>687.86</c:v>
                </c:pt>
                <c:pt idx="11960">
                  <c:v>732.21</c:v>
                </c:pt>
                <c:pt idx="11961">
                  <c:v>772.52</c:v>
                </c:pt>
                <c:pt idx="11962">
                  <c:v>822.02</c:v>
                </c:pt>
                <c:pt idx="11963">
                  <c:v>846.79</c:v>
                </c:pt>
                <c:pt idx="11964">
                  <c:v>860.91</c:v>
                </c:pt>
                <c:pt idx="11965">
                  <c:v>852.19</c:v>
                </c:pt>
                <c:pt idx="11966">
                  <c:v>838.56</c:v>
                </c:pt>
                <c:pt idx="11967">
                  <c:v>829.33</c:v>
                </c:pt>
                <c:pt idx="11968">
                  <c:v>817.01</c:v>
                </c:pt>
                <c:pt idx="11969">
                  <c:v>820.19</c:v>
                </c:pt>
                <c:pt idx="11970">
                  <c:v>915.13</c:v>
                </c:pt>
                <c:pt idx="11971">
                  <c:v>920.33</c:v>
                </c:pt>
                <c:pt idx="11972">
                  <c:v>905.65</c:v>
                </c:pt>
                <c:pt idx="11973">
                  <c:v>883.01</c:v>
                </c:pt>
                <c:pt idx="11974">
                  <c:v>822.9</c:v>
                </c:pt>
                <c:pt idx="11975">
                  <c:v>774.66</c:v>
                </c:pt>
                <c:pt idx="11976">
                  <c:v>737.47</c:v>
                </c:pt>
                <c:pt idx="11977">
                  <c:v>711.14</c:v>
                </c:pt>
                <c:pt idx="11978">
                  <c:v>700.41</c:v>
                </c:pt>
                <c:pt idx="11979">
                  <c:v>705.55</c:v>
                </c:pt>
                <c:pt idx="11980">
                  <c:v>712</c:v>
                </c:pt>
                <c:pt idx="11981">
                  <c:v>737.81</c:v>
                </c:pt>
                <c:pt idx="11982">
                  <c:v>769.55</c:v>
                </c:pt>
                <c:pt idx="11983">
                  <c:v>956.38</c:v>
                </c:pt>
                <c:pt idx="11984">
                  <c:v>1072.2</c:v>
                </c:pt>
                <c:pt idx="11985">
                  <c:v>1146.23</c:v>
                </c:pt>
                <c:pt idx="11986">
                  <c:v>1188.99</c:v>
                </c:pt>
                <c:pt idx="11987">
                  <c:v>1183.08</c:v>
                </c:pt>
                <c:pt idx="11988">
                  <c:v>1172.08</c:v>
                </c:pt>
                <c:pt idx="11989">
                  <c:v>1170.49</c:v>
                </c:pt>
                <c:pt idx="11990">
                  <c:v>1132.27</c:v>
                </c:pt>
                <c:pt idx="11991">
                  <c:v>1096.6099999999999</c:v>
                </c:pt>
                <c:pt idx="11992">
                  <c:v>1024.24</c:v>
                </c:pt>
                <c:pt idx="11993">
                  <c:v>956.17</c:v>
                </c:pt>
                <c:pt idx="11994">
                  <c:v>1006.63</c:v>
                </c:pt>
                <c:pt idx="11995">
                  <c:v>994.15</c:v>
                </c:pt>
                <c:pt idx="11996">
                  <c:v>952.91</c:v>
                </c:pt>
                <c:pt idx="11997">
                  <c:v>894.02</c:v>
                </c:pt>
                <c:pt idx="11998">
                  <c:v>841.19</c:v>
                </c:pt>
                <c:pt idx="11999">
                  <c:v>777.28</c:v>
                </c:pt>
                <c:pt idx="12000">
                  <c:v>736.82</c:v>
                </c:pt>
                <c:pt idx="12001">
                  <c:v>712.13</c:v>
                </c:pt>
                <c:pt idx="12002">
                  <c:v>696.45</c:v>
                </c:pt>
                <c:pt idx="12003">
                  <c:v>688.68</c:v>
                </c:pt>
                <c:pt idx="12004">
                  <c:v>695.46</c:v>
                </c:pt>
                <c:pt idx="12005">
                  <c:v>694.9</c:v>
                </c:pt>
                <c:pt idx="12006">
                  <c:v>732.55</c:v>
                </c:pt>
                <c:pt idx="12007">
                  <c:v>902.08</c:v>
                </c:pt>
                <c:pt idx="12008">
                  <c:v>1025.06</c:v>
                </c:pt>
                <c:pt idx="12009">
                  <c:v>1121.28</c:v>
                </c:pt>
                <c:pt idx="12010">
                  <c:v>1161.7</c:v>
                </c:pt>
                <c:pt idx="12011">
                  <c:v>1158.02</c:v>
                </c:pt>
                <c:pt idx="12012">
                  <c:v>1160.58</c:v>
                </c:pt>
                <c:pt idx="12013">
                  <c:v>1176.1400000000001</c:v>
                </c:pt>
                <c:pt idx="12014">
                  <c:v>1171.3900000000001</c:v>
                </c:pt>
                <c:pt idx="12015">
                  <c:v>1137.0899999999999</c:v>
                </c:pt>
                <c:pt idx="12016">
                  <c:v>1060.97</c:v>
                </c:pt>
                <c:pt idx="12017">
                  <c:v>981.58</c:v>
                </c:pt>
                <c:pt idx="12018">
                  <c:v>1038.45</c:v>
                </c:pt>
                <c:pt idx="12019">
                  <c:v>1024.8</c:v>
                </c:pt>
                <c:pt idx="12020">
                  <c:v>982.8</c:v>
                </c:pt>
                <c:pt idx="12021">
                  <c:v>919.02</c:v>
                </c:pt>
                <c:pt idx="12022">
                  <c:v>853.78</c:v>
                </c:pt>
                <c:pt idx="12023">
                  <c:v>789.93</c:v>
                </c:pt>
                <c:pt idx="12024">
                  <c:v>757.72</c:v>
                </c:pt>
                <c:pt idx="12025">
                  <c:v>727.33</c:v>
                </c:pt>
                <c:pt idx="12026">
                  <c:v>710.91</c:v>
                </c:pt>
                <c:pt idx="12027">
                  <c:v>701.92</c:v>
                </c:pt>
                <c:pt idx="12028">
                  <c:v>711.07</c:v>
                </c:pt>
                <c:pt idx="12029">
                  <c:v>723.88</c:v>
                </c:pt>
                <c:pt idx="12030">
                  <c:v>756.97</c:v>
                </c:pt>
                <c:pt idx="12031">
                  <c:v>913.53</c:v>
                </c:pt>
                <c:pt idx="12032">
                  <c:v>1064.7</c:v>
                </c:pt>
                <c:pt idx="12033">
                  <c:v>1143.8800000000001</c:v>
                </c:pt>
                <c:pt idx="12034">
                  <c:v>1189.0999999999999</c:v>
                </c:pt>
                <c:pt idx="12035">
                  <c:v>1185.94</c:v>
                </c:pt>
                <c:pt idx="12036">
                  <c:v>1208</c:v>
                </c:pt>
                <c:pt idx="12037">
                  <c:v>1198.0899999999999</c:v>
                </c:pt>
                <c:pt idx="12038">
                  <c:v>1201.83</c:v>
                </c:pt>
                <c:pt idx="12039">
                  <c:v>1158.3900000000001</c:v>
                </c:pt>
                <c:pt idx="12040">
                  <c:v>1066.54</c:v>
                </c:pt>
                <c:pt idx="12041">
                  <c:v>987.33</c:v>
                </c:pt>
                <c:pt idx="12042">
                  <c:v>1038</c:v>
                </c:pt>
                <c:pt idx="12043">
                  <c:v>1021.7</c:v>
                </c:pt>
                <c:pt idx="12044">
                  <c:v>982.35</c:v>
                </c:pt>
                <c:pt idx="12045">
                  <c:v>938.89</c:v>
                </c:pt>
                <c:pt idx="12046">
                  <c:v>872.21</c:v>
                </c:pt>
                <c:pt idx="12047">
                  <c:v>815.76</c:v>
                </c:pt>
                <c:pt idx="12048">
                  <c:v>766.98</c:v>
                </c:pt>
                <c:pt idx="12049">
                  <c:v>753.12</c:v>
                </c:pt>
                <c:pt idx="12050">
                  <c:v>737.45</c:v>
                </c:pt>
                <c:pt idx="12051">
                  <c:v>719.72</c:v>
                </c:pt>
                <c:pt idx="12052">
                  <c:v>728.04</c:v>
                </c:pt>
                <c:pt idx="12053">
                  <c:v>739.3</c:v>
                </c:pt>
                <c:pt idx="12054">
                  <c:v>760.61</c:v>
                </c:pt>
                <c:pt idx="12055">
                  <c:v>942.39</c:v>
                </c:pt>
                <c:pt idx="12056">
                  <c:v>1071.0899999999999</c:v>
                </c:pt>
                <c:pt idx="12057">
                  <c:v>1162.29</c:v>
                </c:pt>
                <c:pt idx="12058">
                  <c:v>1184.79</c:v>
                </c:pt>
                <c:pt idx="12059">
                  <c:v>1187.77</c:v>
                </c:pt>
                <c:pt idx="12060">
                  <c:v>1188.25</c:v>
                </c:pt>
                <c:pt idx="12061">
                  <c:v>1212.93</c:v>
                </c:pt>
                <c:pt idx="12062">
                  <c:v>1216.32</c:v>
                </c:pt>
                <c:pt idx="12063">
                  <c:v>1172.05</c:v>
                </c:pt>
                <c:pt idx="12064">
                  <c:v>1073.99</c:v>
                </c:pt>
                <c:pt idx="12065">
                  <c:v>988.58</c:v>
                </c:pt>
                <c:pt idx="12066">
                  <c:v>1043.93</c:v>
                </c:pt>
                <c:pt idx="12067">
                  <c:v>1030.32</c:v>
                </c:pt>
                <c:pt idx="12068">
                  <c:v>980.64</c:v>
                </c:pt>
                <c:pt idx="12069">
                  <c:v>937.27</c:v>
                </c:pt>
                <c:pt idx="12070">
                  <c:v>875.29</c:v>
                </c:pt>
                <c:pt idx="12071">
                  <c:v>821.59</c:v>
                </c:pt>
                <c:pt idx="12072">
                  <c:v>779.18</c:v>
                </c:pt>
                <c:pt idx="12073">
                  <c:v>746.66</c:v>
                </c:pt>
                <c:pt idx="12074">
                  <c:v>730.69</c:v>
                </c:pt>
                <c:pt idx="12075">
                  <c:v>710.54</c:v>
                </c:pt>
                <c:pt idx="12076">
                  <c:v>724.36</c:v>
                </c:pt>
                <c:pt idx="12077">
                  <c:v>735.21</c:v>
                </c:pt>
                <c:pt idx="12078">
                  <c:v>775.53</c:v>
                </c:pt>
                <c:pt idx="12079">
                  <c:v>936.12</c:v>
                </c:pt>
                <c:pt idx="12080">
                  <c:v>1070.72</c:v>
                </c:pt>
                <c:pt idx="12081">
                  <c:v>1157.06</c:v>
                </c:pt>
                <c:pt idx="12082">
                  <c:v>1196.5999999999999</c:v>
                </c:pt>
                <c:pt idx="12083">
                  <c:v>1192.1199999999999</c:v>
                </c:pt>
                <c:pt idx="12084">
                  <c:v>1196.5</c:v>
                </c:pt>
                <c:pt idx="12085">
                  <c:v>1221.06</c:v>
                </c:pt>
                <c:pt idx="12086">
                  <c:v>1216.53</c:v>
                </c:pt>
                <c:pt idx="12087">
                  <c:v>1174.93</c:v>
                </c:pt>
                <c:pt idx="12088">
                  <c:v>1062.77</c:v>
                </c:pt>
                <c:pt idx="12089">
                  <c:v>969.12</c:v>
                </c:pt>
                <c:pt idx="12090">
                  <c:v>1027.58</c:v>
                </c:pt>
                <c:pt idx="12091">
                  <c:v>1003.87</c:v>
                </c:pt>
                <c:pt idx="12092">
                  <c:v>962.54</c:v>
                </c:pt>
                <c:pt idx="12093">
                  <c:v>913.79</c:v>
                </c:pt>
                <c:pt idx="12094">
                  <c:v>865.63</c:v>
                </c:pt>
                <c:pt idx="12095">
                  <c:v>816.59</c:v>
                </c:pt>
                <c:pt idx="12096">
                  <c:v>768.86</c:v>
                </c:pt>
                <c:pt idx="12097">
                  <c:v>742.86</c:v>
                </c:pt>
                <c:pt idx="12098">
                  <c:v>727.17</c:v>
                </c:pt>
                <c:pt idx="12099">
                  <c:v>710.1</c:v>
                </c:pt>
                <c:pt idx="12100">
                  <c:v>709.27</c:v>
                </c:pt>
                <c:pt idx="12101">
                  <c:v>692.48</c:v>
                </c:pt>
                <c:pt idx="12102">
                  <c:v>710.03</c:v>
                </c:pt>
                <c:pt idx="12103">
                  <c:v>814.16</c:v>
                </c:pt>
                <c:pt idx="12104">
                  <c:v>935.13</c:v>
                </c:pt>
                <c:pt idx="12105">
                  <c:v>1007.84</c:v>
                </c:pt>
                <c:pt idx="12106">
                  <c:v>1036.44</c:v>
                </c:pt>
                <c:pt idx="12107">
                  <c:v>1041.21</c:v>
                </c:pt>
                <c:pt idx="12108">
                  <c:v>1011.11</c:v>
                </c:pt>
                <c:pt idx="12109">
                  <c:v>997.77</c:v>
                </c:pt>
                <c:pt idx="12110">
                  <c:v>978.84</c:v>
                </c:pt>
                <c:pt idx="12111">
                  <c:v>954.73</c:v>
                </c:pt>
                <c:pt idx="12112">
                  <c:v>914.11</c:v>
                </c:pt>
                <c:pt idx="12113">
                  <c:v>895.28</c:v>
                </c:pt>
                <c:pt idx="12114">
                  <c:v>963.87</c:v>
                </c:pt>
                <c:pt idx="12115">
                  <c:v>965.29</c:v>
                </c:pt>
                <c:pt idx="12116">
                  <c:v>931.86</c:v>
                </c:pt>
                <c:pt idx="12117">
                  <c:v>892.92</c:v>
                </c:pt>
                <c:pt idx="12118">
                  <c:v>849.12</c:v>
                </c:pt>
                <c:pt idx="12119">
                  <c:v>804.83</c:v>
                </c:pt>
                <c:pt idx="12120">
                  <c:v>764.54</c:v>
                </c:pt>
                <c:pt idx="12121">
                  <c:v>734.6</c:v>
                </c:pt>
                <c:pt idx="12122">
                  <c:v>708.35</c:v>
                </c:pt>
                <c:pt idx="12123">
                  <c:v>689.02</c:v>
                </c:pt>
                <c:pt idx="12124">
                  <c:v>674.01</c:v>
                </c:pt>
                <c:pt idx="12125">
                  <c:v>655.01</c:v>
                </c:pt>
                <c:pt idx="12126">
                  <c:v>643.88</c:v>
                </c:pt>
                <c:pt idx="12127">
                  <c:v>679</c:v>
                </c:pt>
                <c:pt idx="12128">
                  <c:v>726.67</c:v>
                </c:pt>
                <c:pt idx="12129">
                  <c:v>771.47</c:v>
                </c:pt>
                <c:pt idx="12130">
                  <c:v>827.98</c:v>
                </c:pt>
                <c:pt idx="12131">
                  <c:v>845.2</c:v>
                </c:pt>
                <c:pt idx="12132">
                  <c:v>875.94</c:v>
                </c:pt>
                <c:pt idx="12133">
                  <c:v>884.7</c:v>
                </c:pt>
                <c:pt idx="12134">
                  <c:v>867.46</c:v>
                </c:pt>
                <c:pt idx="12135">
                  <c:v>851.26</c:v>
                </c:pt>
                <c:pt idx="12136">
                  <c:v>845.39</c:v>
                </c:pt>
                <c:pt idx="12137">
                  <c:v>847.99</c:v>
                </c:pt>
                <c:pt idx="12138">
                  <c:v>917.18</c:v>
                </c:pt>
                <c:pt idx="12139">
                  <c:v>936.33</c:v>
                </c:pt>
                <c:pt idx="12140">
                  <c:v>932.98</c:v>
                </c:pt>
                <c:pt idx="12141">
                  <c:v>902.26</c:v>
                </c:pt>
                <c:pt idx="12142">
                  <c:v>859.98</c:v>
                </c:pt>
                <c:pt idx="12143">
                  <c:v>809.29</c:v>
                </c:pt>
                <c:pt idx="12144">
                  <c:v>766.54</c:v>
                </c:pt>
                <c:pt idx="12145">
                  <c:v>744.33</c:v>
                </c:pt>
                <c:pt idx="12146">
                  <c:v>722.94</c:v>
                </c:pt>
                <c:pt idx="12147">
                  <c:v>709.4</c:v>
                </c:pt>
                <c:pt idx="12148">
                  <c:v>723.63</c:v>
                </c:pt>
                <c:pt idx="12149">
                  <c:v>743.97</c:v>
                </c:pt>
                <c:pt idx="12150">
                  <c:v>780.39</c:v>
                </c:pt>
                <c:pt idx="12151">
                  <c:v>975.53</c:v>
                </c:pt>
                <c:pt idx="12152">
                  <c:v>1103.54</c:v>
                </c:pt>
                <c:pt idx="12153">
                  <c:v>1176.5899999999999</c:v>
                </c:pt>
                <c:pt idx="12154">
                  <c:v>1212.1300000000001</c:v>
                </c:pt>
                <c:pt idx="12155">
                  <c:v>1204.1099999999999</c:v>
                </c:pt>
                <c:pt idx="12156">
                  <c:v>1209.75</c:v>
                </c:pt>
                <c:pt idx="12157">
                  <c:v>1218.22</c:v>
                </c:pt>
                <c:pt idx="12158">
                  <c:v>1210.24</c:v>
                </c:pt>
                <c:pt idx="12159">
                  <c:v>1163</c:v>
                </c:pt>
                <c:pt idx="12160">
                  <c:v>1079.3699999999999</c:v>
                </c:pt>
                <c:pt idx="12161">
                  <c:v>994.17</c:v>
                </c:pt>
                <c:pt idx="12162">
                  <c:v>1040.18</c:v>
                </c:pt>
                <c:pt idx="12163">
                  <c:v>1024.57</c:v>
                </c:pt>
                <c:pt idx="12164">
                  <c:v>989.43</c:v>
                </c:pt>
                <c:pt idx="12165">
                  <c:v>933.91</c:v>
                </c:pt>
                <c:pt idx="12166">
                  <c:v>868.28</c:v>
                </c:pt>
                <c:pt idx="12167">
                  <c:v>811.47</c:v>
                </c:pt>
                <c:pt idx="12168">
                  <c:v>764.8</c:v>
                </c:pt>
                <c:pt idx="12169">
                  <c:v>728.63</c:v>
                </c:pt>
                <c:pt idx="12170">
                  <c:v>697.3</c:v>
                </c:pt>
                <c:pt idx="12171">
                  <c:v>687.5</c:v>
                </c:pt>
                <c:pt idx="12172">
                  <c:v>694.64</c:v>
                </c:pt>
                <c:pt idx="12173">
                  <c:v>702.89</c:v>
                </c:pt>
                <c:pt idx="12174">
                  <c:v>746.33</c:v>
                </c:pt>
                <c:pt idx="12175">
                  <c:v>921.71</c:v>
                </c:pt>
                <c:pt idx="12176">
                  <c:v>1058.43</c:v>
                </c:pt>
                <c:pt idx="12177">
                  <c:v>1150.55</c:v>
                </c:pt>
                <c:pt idx="12178">
                  <c:v>1193.4000000000001</c:v>
                </c:pt>
                <c:pt idx="12179">
                  <c:v>1196.05</c:v>
                </c:pt>
                <c:pt idx="12180">
                  <c:v>1187.77</c:v>
                </c:pt>
                <c:pt idx="12181">
                  <c:v>1203.18</c:v>
                </c:pt>
                <c:pt idx="12182">
                  <c:v>1188.1500000000001</c:v>
                </c:pt>
                <c:pt idx="12183">
                  <c:v>1141.81</c:v>
                </c:pt>
                <c:pt idx="12184">
                  <c:v>1063.2</c:v>
                </c:pt>
                <c:pt idx="12185">
                  <c:v>973.74</c:v>
                </c:pt>
                <c:pt idx="12186">
                  <c:v>1030.8800000000001</c:v>
                </c:pt>
                <c:pt idx="12187">
                  <c:v>1008.39</c:v>
                </c:pt>
                <c:pt idx="12188">
                  <c:v>974.47</c:v>
                </c:pt>
                <c:pt idx="12189">
                  <c:v>930.36</c:v>
                </c:pt>
                <c:pt idx="12190">
                  <c:v>862.61</c:v>
                </c:pt>
                <c:pt idx="12191">
                  <c:v>802.5</c:v>
                </c:pt>
                <c:pt idx="12192">
                  <c:v>768.05</c:v>
                </c:pt>
                <c:pt idx="12193">
                  <c:v>745.93</c:v>
                </c:pt>
                <c:pt idx="12194">
                  <c:v>742.41</c:v>
                </c:pt>
                <c:pt idx="12195">
                  <c:v>732.41</c:v>
                </c:pt>
                <c:pt idx="12196">
                  <c:v>734.39</c:v>
                </c:pt>
                <c:pt idx="12197">
                  <c:v>744.46</c:v>
                </c:pt>
                <c:pt idx="12198">
                  <c:v>782.65</c:v>
                </c:pt>
                <c:pt idx="12199">
                  <c:v>943.52</c:v>
                </c:pt>
                <c:pt idx="12200">
                  <c:v>1067.5999999999999</c:v>
                </c:pt>
                <c:pt idx="12201">
                  <c:v>1149.92</c:v>
                </c:pt>
                <c:pt idx="12202">
                  <c:v>1191.82</c:v>
                </c:pt>
                <c:pt idx="12203">
                  <c:v>1190.05</c:v>
                </c:pt>
                <c:pt idx="12204">
                  <c:v>1186.21</c:v>
                </c:pt>
                <c:pt idx="12205">
                  <c:v>1205.26</c:v>
                </c:pt>
                <c:pt idx="12206">
                  <c:v>1211.47</c:v>
                </c:pt>
                <c:pt idx="12207">
                  <c:v>1165.53</c:v>
                </c:pt>
                <c:pt idx="12208">
                  <c:v>1072.77</c:v>
                </c:pt>
                <c:pt idx="12209">
                  <c:v>986</c:v>
                </c:pt>
                <c:pt idx="12210">
                  <c:v>1035.48</c:v>
                </c:pt>
                <c:pt idx="12211">
                  <c:v>1007.38</c:v>
                </c:pt>
                <c:pt idx="12212">
                  <c:v>976.08</c:v>
                </c:pt>
                <c:pt idx="12213">
                  <c:v>921.93</c:v>
                </c:pt>
                <c:pt idx="12214">
                  <c:v>855.79</c:v>
                </c:pt>
                <c:pt idx="12215">
                  <c:v>809.97</c:v>
                </c:pt>
                <c:pt idx="12216">
                  <c:v>760.68</c:v>
                </c:pt>
                <c:pt idx="12217">
                  <c:v>739.89</c:v>
                </c:pt>
                <c:pt idx="12218">
                  <c:v>717.76</c:v>
                </c:pt>
                <c:pt idx="12219">
                  <c:v>704.51</c:v>
                </c:pt>
                <c:pt idx="12220">
                  <c:v>714.54</c:v>
                </c:pt>
                <c:pt idx="12221">
                  <c:v>721.98</c:v>
                </c:pt>
                <c:pt idx="12222">
                  <c:v>762.63</c:v>
                </c:pt>
                <c:pt idx="12223">
                  <c:v>941.5</c:v>
                </c:pt>
                <c:pt idx="12224">
                  <c:v>1081.78</c:v>
                </c:pt>
                <c:pt idx="12225">
                  <c:v>1158.8</c:v>
                </c:pt>
                <c:pt idx="12226">
                  <c:v>1211.04</c:v>
                </c:pt>
                <c:pt idx="12227">
                  <c:v>1209.6099999999999</c:v>
                </c:pt>
                <c:pt idx="12228">
                  <c:v>1220.24</c:v>
                </c:pt>
                <c:pt idx="12229">
                  <c:v>1232.82</c:v>
                </c:pt>
                <c:pt idx="12230">
                  <c:v>1215.69</c:v>
                </c:pt>
                <c:pt idx="12231">
                  <c:v>1159.6600000000001</c:v>
                </c:pt>
                <c:pt idx="12232">
                  <c:v>1051.6600000000001</c:v>
                </c:pt>
                <c:pt idx="12233">
                  <c:v>987.75</c:v>
                </c:pt>
                <c:pt idx="12234">
                  <c:v>1036.22</c:v>
                </c:pt>
                <c:pt idx="12235">
                  <c:v>1015.12</c:v>
                </c:pt>
                <c:pt idx="12236">
                  <c:v>988.59</c:v>
                </c:pt>
                <c:pt idx="12237">
                  <c:v>925.18</c:v>
                </c:pt>
                <c:pt idx="12238">
                  <c:v>858.57</c:v>
                </c:pt>
                <c:pt idx="12239">
                  <c:v>791.97</c:v>
                </c:pt>
                <c:pt idx="12240">
                  <c:v>776.67</c:v>
                </c:pt>
                <c:pt idx="12241">
                  <c:v>745.75</c:v>
                </c:pt>
                <c:pt idx="12242">
                  <c:v>727.97</c:v>
                </c:pt>
                <c:pt idx="12243">
                  <c:v>707.83</c:v>
                </c:pt>
                <c:pt idx="12244">
                  <c:v>720.34</c:v>
                </c:pt>
                <c:pt idx="12245">
                  <c:v>728.69</c:v>
                </c:pt>
                <c:pt idx="12246">
                  <c:v>767.89</c:v>
                </c:pt>
                <c:pt idx="12247">
                  <c:v>949.09</c:v>
                </c:pt>
                <c:pt idx="12248">
                  <c:v>1078.28</c:v>
                </c:pt>
                <c:pt idx="12249">
                  <c:v>1164.42</c:v>
                </c:pt>
                <c:pt idx="12250">
                  <c:v>1189</c:v>
                </c:pt>
                <c:pt idx="12251">
                  <c:v>1192.8900000000001</c:v>
                </c:pt>
                <c:pt idx="12252">
                  <c:v>1191.6199999999999</c:v>
                </c:pt>
                <c:pt idx="12253">
                  <c:v>1180.9000000000001</c:v>
                </c:pt>
                <c:pt idx="12254">
                  <c:v>1144.83</c:v>
                </c:pt>
                <c:pt idx="12255">
                  <c:v>1096.19</c:v>
                </c:pt>
                <c:pt idx="12256">
                  <c:v>1006.74</c:v>
                </c:pt>
                <c:pt idx="12257">
                  <c:v>945.9</c:v>
                </c:pt>
                <c:pt idx="12258">
                  <c:v>979.34</c:v>
                </c:pt>
                <c:pt idx="12259">
                  <c:v>966.31</c:v>
                </c:pt>
                <c:pt idx="12260">
                  <c:v>917.96</c:v>
                </c:pt>
                <c:pt idx="12261">
                  <c:v>868.53</c:v>
                </c:pt>
                <c:pt idx="12262">
                  <c:v>819.37</c:v>
                </c:pt>
                <c:pt idx="12263">
                  <c:v>783.85</c:v>
                </c:pt>
                <c:pt idx="12264">
                  <c:v>742.54</c:v>
                </c:pt>
                <c:pt idx="12265">
                  <c:v>723.61</c:v>
                </c:pt>
                <c:pt idx="12266">
                  <c:v>704.69</c:v>
                </c:pt>
                <c:pt idx="12267">
                  <c:v>697.2</c:v>
                </c:pt>
                <c:pt idx="12268">
                  <c:v>700.86</c:v>
                </c:pt>
                <c:pt idx="12269">
                  <c:v>697.68</c:v>
                </c:pt>
                <c:pt idx="12270">
                  <c:v>705.58</c:v>
                </c:pt>
                <c:pt idx="12271">
                  <c:v>793.32</c:v>
                </c:pt>
                <c:pt idx="12272">
                  <c:v>897.23</c:v>
                </c:pt>
                <c:pt idx="12273">
                  <c:v>959.33</c:v>
                </c:pt>
                <c:pt idx="12274">
                  <c:v>986.14</c:v>
                </c:pt>
                <c:pt idx="12275">
                  <c:v>991.68</c:v>
                </c:pt>
                <c:pt idx="12276">
                  <c:v>973.46</c:v>
                </c:pt>
                <c:pt idx="12277">
                  <c:v>966.46</c:v>
                </c:pt>
                <c:pt idx="12278">
                  <c:v>930.11</c:v>
                </c:pt>
                <c:pt idx="12279">
                  <c:v>909.73</c:v>
                </c:pt>
                <c:pt idx="12280">
                  <c:v>911.29</c:v>
                </c:pt>
                <c:pt idx="12281">
                  <c:v>906.65</c:v>
                </c:pt>
                <c:pt idx="12282">
                  <c:v>911.57</c:v>
                </c:pt>
                <c:pt idx="12283">
                  <c:v>883.72</c:v>
                </c:pt>
                <c:pt idx="12284">
                  <c:v>855.92</c:v>
                </c:pt>
                <c:pt idx="12285">
                  <c:v>816.92</c:v>
                </c:pt>
                <c:pt idx="12286">
                  <c:v>773.49</c:v>
                </c:pt>
                <c:pt idx="12287">
                  <c:v>729.74</c:v>
                </c:pt>
                <c:pt idx="12288">
                  <c:v>703.28</c:v>
                </c:pt>
                <c:pt idx="12289">
                  <c:v>662.46</c:v>
                </c:pt>
                <c:pt idx="12290">
                  <c:v>647.84</c:v>
                </c:pt>
                <c:pt idx="12291">
                  <c:v>636.21</c:v>
                </c:pt>
                <c:pt idx="12292">
                  <c:v>639.30999999999995</c:v>
                </c:pt>
                <c:pt idx="12293">
                  <c:v>614.09</c:v>
                </c:pt>
                <c:pt idx="12294">
                  <c:v>612.80999999999995</c:v>
                </c:pt>
                <c:pt idx="12295">
                  <c:v>652.17999999999995</c:v>
                </c:pt>
                <c:pt idx="12296">
                  <c:v>709.25</c:v>
                </c:pt>
                <c:pt idx="12297">
                  <c:v>739.5</c:v>
                </c:pt>
                <c:pt idx="12298">
                  <c:v>776.25</c:v>
                </c:pt>
                <c:pt idx="12299">
                  <c:v>794.26</c:v>
                </c:pt>
                <c:pt idx="12300">
                  <c:v>813.76</c:v>
                </c:pt>
                <c:pt idx="12301">
                  <c:v>812.34</c:v>
                </c:pt>
                <c:pt idx="12302">
                  <c:v>799.27</c:v>
                </c:pt>
                <c:pt idx="12303">
                  <c:v>815.96</c:v>
                </c:pt>
                <c:pt idx="12304">
                  <c:v>802.67</c:v>
                </c:pt>
                <c:pt idx="12305">
                  <c:v>799.82</c:v>
                </c:pt>
                <c:pt idx="12306">
                  <c:v>897.13</c:v>
                </c:pt>
                <c:pt idx="12307">
                  <c:v>908.91</c:v>
                </c:pt>
                <c:pt idx="12308">
                  <c:v>897.21</c:v>
                </c:pt>
                <c:pt idx="12309">
                  <c:v>871.42</c:v>
                </c:pt>
                <c:pt idx="12310">
                  <c:v>823.25</c:v>
                </c:pt>
                <c:pt idx="12311">
                  <c:v>772.15</c:v>
                </c:pt>
                <c:pt idx="12312">
                  <c:v>733</c:v>
                </c:pt>
                <c:pt idx="12313">
                  <c:v>709.72</c:v>
                </c:pt>
                <c:pt idx="12314">
                  <c:v>670.44</c:v>
                </c:pt>
                <c:pt idx="12315">
                  <c:v>678.67</c:v>
                </c:pt>
                <c:pt idx="12316">
                  <c:v>682.29</c:v>
                </c:pt>
                <c:pt idx="12317">
                  <c:v>708.48</c:v>
                </c:pt>
                <c:pt idx="12318">
                  <c:v>745.13</c:v>
                </c:pt>
                <c:pt idx="12319">
                  <c:v>913.68</c:v>
                </c:pt>
                <c:pt idx="12320">
                  <c:v>1051.75</c:v>
                </c:pt>
                <c:pt idx="12321">
                  <c:v>1127.33</c:v>
                </c:pt>
                <c:pt idx="12322">
                  <c:v>1165.72</c:v>
                </c:pt>
                <c:pt idx="12323">
                  <c:v>1165.25</c:v>
                </c:pt>
                <c:pt idx="12324">
                  <c:v>1172.03</c:v>
                </c:pt>
                <c:pt idx="12325">
                  <c:v>1194.17</c:v>
                </c:pt>
                <c:pt idx="12326">
                  <c:v>1178.49</c:v>
                </c:pt>
                <c:pt idx="12327">
                  <c:v>1124.3</c:v>
                </c:pt>
                <c:pt idx="12328">
                  <c:v>1057.74</c:v>
                </c:pt>
                <c:pt idx="12329">
                  <c:v>978.2</c:v>
                </c:pt>
                <c:pt idx="12330">
                  <c:v>1031.8800000000001</c:v>
                </c:pt>
                <c:pt idx="12331">
                  <c:v>1007.75</c:v>
                </c:pt>
                <c:pt idx="12332">
                  <c:v>965.43</c:v>
                </c:pt>
                <c:pt idx="12333">
                  <c:v>918.95</c:v>
                </c:pt>
                <c:pt idx="12334">
                  <c:v>861.79</c:v>
                </c:pt>
                <c:pt idx="12335">
                  <c:v>802.66</c:v>
                </c:pt>
                <c:pt idx="12336">
                  <c:v>761.44</c:v>
                </c:pt>
                <c:pt idx="12337">
                  <c:v>737.38</c:v>
                </c:pt>
                <c:pt idx="12338">
                  <c:v>718.61</c:v>
                </c:pt>
                <c:pt idx="12339">
                  <c:v>707.85</c:v>
                </c:pt>
                <c:pt idx="12340">
                  <c:v>717.37</c:v>
                </c:pt>
                <c:pt idx="12341">
                  <c:v>748.37</c:v>
                </c:pt>
                <c:pt idx="12342">
                  <c:v>776.59</c:v>
                </c:pt>
                <c:pt idx="12343">
                  <c:v>926.69</c:v>
                </c:pt>
                <c:pt idx="12344">
                  <c:v>1035.98</c:v>
                </c:pt>
                <c:pt idx="12345">
                  <c:v>1105.0899999999999</c:v>
                </c:pt>
                <c:pt idx="12346">
                  <c:v>1146.56</c:v>
                </c:pt>
                <c:pt idx="12347">
                  <c:v>1145.4000000000001</c:v>
                </c:pt>
                <c:pt idx="12348">
                  <c:v>1138.76</c:v>
                </c:pt>
                <c:pt idx="12349">
                  <c:v>1126.8699999999999</c:v>
                </c:pt>
                <c:pt idx="12350">
                  <c:v>1099.18</c:v>
                </c:pt>
                <c:pt idx="12351">
                  <c:v>1054.67</c:v>
                </c:pt>
                <c:pt idx="12352">
                  <c:v>987.67</c:v>
                </c:pt>
                <c:pt idx="12353">
                  <c:v>927.56</c:v>
                </c:pt>
                <c:pt idx="12354">
                  <c:v>971.34</c:v>
                </c:pt>
                <c:pt idx="12355">
                  <c:v>948.67</c:v>
                </c:pt>
                <c:pt idx="12356">
                  <c:v>912.99</c:v>
                </c:pt>
                <c:pt idx="12357">
                  <c:v>854.16</c:v>
                </c:pt>
                <c:pt idx="12358">
                  <c:v>797.52</c:v>
                </c:pt>
                <c:pt idx="12359">
                  <c:v>750.05</c:v>
                </c:pt>
                <c:pt idx="12360">
                  <c:v>711.18</c:v>
                </c:pt>
                <c:pt idx="12361">
                  <c:v>681.37</c:v>
                </c:pt>
                <c:pt idx="12362">
                  <c:v>664.81</c:v>
                </c:pt>
                <c:pt idx="12363">
                  <c:v>660.25</c:v>
                </c:pt>
                <c:pt idx="12364">
                  <c:v>673.68</c:v>
                </c:pt>
                <c:pt idx="12365">
                  <c:v>706.02</c:v>
                </c:pt>
                <c:pt idx="12366">
                  <c:v>736.27</c:v>
                </c:pt>
                <c:pt idx="12367">
                  <c:v>888.59</c:v>
                </c:pt>
                <c:pt idx="12368">
                  <c:v>1014.11</c:v>
                </c:pt>
                <c:pt idx="12369">
                  <c:v>1091.95</c:v>
                </c:pt>
                <c:pt idx="12370">
                  <c:v>1133.4100000000001</c:v>
                </c:pt>
                <c:pt idx="12371">
                  <c:v>1136.48</c:v>
                </c:pt>
                <c:pt idx="12372">
                  <c:v>1145.45</c:v>
                </c:pt>
                <c:pt idx="12373">
                  <c:v>1156.1500000000001</c:v>
                </c:pt>
                <c:pt idx="12374">
                  <c:v>1156.32</c:v>
                </c:pt>
                <c:pt idx="12375">
                  <c:v>1113.71</c:v>
                </c:pt>
                <c:pt idx="12376">
                  <c:v>1042.6600000000001</c:v>
                </c:pt>
                <c:pt idx="12377">
                  <c:v>952.9</c:v>
                </c:pt>
                <c:pt idx="12378">
                  <c:v>1009.52</c:v>
                </c:pt>
                <c:pt idx="12379">
                  <c:v>986.97</c:v>
                </c:pt>
                <c:pt idx="12380">
                  <c:v>954</c:v>
                </c:pt>
                <c:pt idx="12381">
                  <c:v>898.05</c:v>
                </c:pt>
                <c:pt idx="12382">
                  <c:v>834.03</c:v>
                </c:pt>
                <c:pt idx="12383">
                  <c:v>776.53</c:v>
                </c:pt>
                <c:pt idx="12384">
                  <c:v>741.92</c:v>
                </c:pt>
                <c:pt idx="12385">
                  <c:v>724</c:v>
                </c:pt>
                <c:pt idx="12386">
                  <c:v>704.36</c:v>
                </c:pt>
                <c:pt idx="12387">
                  <c:v>694.41</c:v>
                </c:pt>
                <c:pt idx="12388">
                  <c:v>702.46</c:v>
                </c:pt>
                <c:pt idx="12389">
                  <c:v>717.41</c:v>
                </c:pt>
                <c:pt idx="12390">
                  <c:v>751.49</c:v>
                </c:pt>
                <c:pt idx="12391">
                  <c:v>925.47</c:v>
                </c:pt>
                <c:pt idx="12392">
                  <c:v>1061.3499999999999</c:v>
                </c:pt>
                <c:pt idx="12393">
                  <c:v>1133.0899999999999</c:v>
                </c:pt>
                <c:pt idx="12394">
                  <c:v>1156.57</c:v>
                </c:pt>
                <c:pt idx="12395">
                  <c:v>1148.8399999999999</c:v>
                </c:pt>
                <c:pt idx="12396">
                  <c:v>1150.8399999999999</c:v>
                </c:pt>
                <c:pt idx="12397">
                  <c:v>1157.1099999999999</c:v>
                </c:pt>
                <c:pt idx="12398">
                  <c:v>1135.78</c:v>
                </c:pt>
                <c:pt idx="12399">
                  <c:v>1080.8900000000001</c:v>
                </c:pt>
                <c:pt idx="12400">
                  <c:v>1017.62</c:v>
                </c:pt>
                <c:pt idx="12401">
                  <c:v>952.34</c:v>
                </c:pt>
                <c:pt idx="12402">
                  <c:v>984.21</c:v>
                </c:pt>
                <c:pt idx="12403">
                  <c:v>953.7</c:v>
                </c:pt>
                <c:pt idx="12404">
                  <c:v>917.4</c:v>
                </c:pt>
                <c:pt idx="12405">
                  <c:v>869.13</c:v>
                </c:pt>
                <c:pt idx="12406">
                  <c:v>815.3</c:v>
                </c:pt>
                <c:pt idx="12407">
                  <c:v>766.64</c:v>
                </c:pt>
                <c:pt idx="12408">
                  <c:v>731.24</c:v>
                </c:pt>
                <c:pt idx="12409">
                  <c:v>707.9</c:v>
                </c:pt>
                <c:pt idx="12410">
                  <c:v>685.67</c:v>
                </c:pt>
                <c:pt idx="12411">
                  <c:v>679.92</c:v>
                </c:pt>
                <c:pt idx="12412">
                  <c:v>693.01</c:v>
                </c:pt>
                <c:pt idx="12413">
                  <c:v>718.87</c:v>
                </c:pt>
                <c:pt idx="12414">
                  <c:v>759.81</c:v>
                </c:pt>
                <c:pt idx="12415">
                  <c:v>906.56</c:v>
                </c:pt>
                <c:pt idx="12416">
                  <c:v>1032.6099999999999</c:v>
                </c:pt>
                <c:pt idx="12417">
                  <c:v>1094.55</c:v>
                </c:pt>
                <c:pt idx="12418">
                  <c:v>1130.77</c:v>
                </c:pt>
                <c:pt idx="12419">
                  <c:v>1113.96</c:v>
                </c:pt>
                <c:pt idx="12420">
                  <c:v>1111.74</c:v>
                </c:pt>
                <c:pt idx="12421">
                  <c:v>1119.2</c:v>
                </c:pt>
                <c:pt idx="12422">
                  <c:v>1062.17</c:v>
                </c:pt>
                <c:pt idx="12423">
                  <c:v>1045.5899999999999</c:v>
                </c:pt>
                <c:pt idx="12424">
                  <c:v>973.01</c:v>
                </c:pt>
                <c:pt idx="12425">
                  <c:v>924.05</c:v>
                </c:pt>
                <c:pt idx="12426">
                  <c:v>947.63</c:v>
                </c:pt>
                <c:pt idx="12427">
                  <c:v>926.51</c:v>
                </c:pt>
                <c:pt idx="12428">
                  <c:v>875.71</c:v>
                </c:pt>
                <c:pt idx="12429">
                  <c:v>827.95</c:v>
                </c:pt>
                <c:pt idx="12430">
                  <c:v>788.9</c:v>
                </c:pt>
                <c:pt idx="12431">
                  <c:v>747.67</c:v>
                </c:pt>
                <c:pt idx="12432">
                  <c:v>710.43</c:v>
                </c:pt>
                <c:pt idx="12433">
                  <c:v>684.24</c:v>
                </c:pt>
                <c:pt idx="12434">
                  <c:v>663.73</c:v>
                </c:pt>
                <c:pt idx="12435">
                  <c:v>655.37</c:v>
                </c:pt>
                <c:pt idx="12436">
                  <c:v>655.85</c:v>
                </c:pt>
                <c:pt idx="12437">
                  <c:v>653.66</c:v>
                </c:pt>
                <c:pt idx="12438">
                  <c:v>673.16</c:v>
                </c:pt>
                <c:pt idx="12439">
                  <c:v>777.35</c:v>
                </c:pt>
                <c:pt idx="12440">
                  <c:v>883.18</c:v>
                </c:pt>
                <c:pt idx="12441">
                  <c:v>958.77</c:v>
                </c:pt>
                <c:pt idx="12442">
                  <c:v>991.26</c:v>
                </c:pt>
                <c:pt idx="12443">
                  <c:v>991.11</c:v>
                </c:pt>
                <c:pt idx="12444">
                  <c:v>952.6</c:v>
                </c:pt>
                <c:pt idx="12445">
                  <c:v>928.2</c:v>
                </c:pt>
                <c:pt idx="12446">
                  <c:v>900.12</c:v>
                </c:pt>
                <c:pt idx="12447">
                  <c:v>872.55</c:v>
                </c:pt>
                <c:pt idx="12448">
                  <c:v>852</c:v>
                </c:pt>
                <c:pt idx="12449">
                  <c:v>847.6</c:v>
                </c:pt>
                <c:pt idx="12450">
                  <c:v>913.25</c:v>
                </c:pt>
                <c:pt idx="12451">
                  <c:v>900.12</c:v>
                </c:pt>
                <c:pt idx="12452">
                  <c:v>859.92</c:v>
                </c:pt>
                <c:pt idx="12453">
                  <c:v>822.86</c:v>
                </c:pt>
                <c:pt idx="12454">
                  <c:v>775.45</c:v>
                </c:pt>
                <c:pt idx="12455">
                  <c:v>743.01</c:v>
                </c:pt>
                <c:pt idx="12456">
                  <c:v>705.9</c:v>
                </c:pt>
                <c:pt idx="12457">
                  <c:v>683.82</c:v>
                </c:pt>
                <c:pt idx="12458">
                  <c:v>671.5</c:v>
                </c:pt>
                <c:pt idx="12459">
                  <c:v>655.99</c:v>
                </c:pt>
                <c:pt idx="12460">
                  <c:v>652.24</c:v>
                </c:pt>
                <c:pt idx="12461">
                  <c:v>633.79</c:v>
                </c:pt>
                <c:pt idx="12462">
                  <c:v>622.14</c:v>
                </c:pt>
                <c:pt idx="12463">
                  <c:v>658.85</c:v>
                </c:pt>
                <c:pt idx="12464">
                  <c:v>694.24</c:v>
                </c:pt>
                <c:pt idx="12465">
                  <c:v>720.51</c:v>
                </c:pt>
                <c:pt idx="12466">
                  <c:v>755.49</c:v>
                </c:pt>
                <c:pt idx="12467">
                  <c:v>771.88</c:v>
                </c:pt>
                <c:pt idx="12468">
                  <c:v>787.88</c:v>
                </c:pt>
                <c:pt idx="12469">
                  <c:v>786.74</c:v>
                </c:pt>
                <c:pt idx="12470">
                  <c:v>782.03</c:v>
                </c:pt>
                <c:pt idx="12471">
                  <c:v>773.7</c:v>
                </c:pt>
                <c:pt idx="12472">
                  <c:v>770.54</c:v>
                </c:pt>
                <c:pt idx="12473">
                  <c:v>782.14</c:v>
                </c:pt>
                <c:pt idx="12474">
                  <c:v>849.44</c:v>
                </c:pt>
                <c:pt idx="12475">
                  <c:v>850.07</c:v>
                </c:pt>
                <c:pt idx="12476">
                  <c:v>838.8</c:v>
                </c:pt>
                <c:pt idx="12477">
                  <c:v>800.95</c:v>
                </c:pt>
                <c:pt idx="12478">
                  <c:v>751.46</c:v>
                </c:pt>
                <c:pt idx="12479">
                  <c:v>706.66</c:v>
                </c:pt>
                <c:pt idx="12480">
                  <c:v>674.06</c:v>
                </c:pt>
                <c:pt idx="12481">
                  <c:v>656.82</c:v>
                </c:pt>
                <c:pt idx="12482">
                  <c:v>642.37</c:v>
                </c:pt>
                <c:pt idx="12483">
                  <c:v>643.58000000000004</c:v>
                </c:pt>
                <c:pt idx="12484">
                  <c:v>645.39</c:v>
                </c:pt>
                <c:pt idx="12485">
                  <c:v>660.47</c:v>
                </c:pt>
                <c:pt idx="12486">
                  <c:v>720.41</c:v>
                </c:pt>
                <c:pt idx="12487">
                  <c:v>898.35</c:v>
                </c:pt>
                <c:pt idx="12488">
                  <c:v>1028.93</c:v>
                </c:pt>
                <c:pt idx="12489">
                  <c:v>1111.29</c:v>
                </c:pt>
                <c:pt idx="12490">
                  <c:v>1140.26</c:v>
                </c:pt>
                <c:pt idx="12491">
                  <c:v>1131.02</c:v>
                </c:pt>
                <c:pt idx="12492">
                  <c:v>1138.48</c:v>
                </c:pt>
                <c:pt idx="12493">
                  <c:v>1155.31</c:v>
                </c:pt>
                <c:pt idx="12494">
                  <c:v>1147.71</c:v>
                </c:pt>
                <c:pt idx="12495">
                  <c:v>1109.56</c:v>
                </c:pt>
                <c:pt idx="12496">
                  <c:v>1036.26</c:v>
                </c:pt>
                <c:pt idx="12497">
                  <c:v>950.62</c:v>
                </c:pt>
                <c:pt idx="12498">
                  <c:v>999.94</c:v>
                </c:pt>
                <c:pt idx="12499">
                  <c:v>978.94</c:v>
                </c:pt>
                <c:pt idx="12500">
                  <c:v>936.41</c:v>
                </c:pt>
                <c:pt idx="12501">
                  <c:v>874.36</c:v>
                </c:pt>
                <c:pt idx="12502">
                  <c:v>808.19</c:v>
                </c:pt>
                <c:pt idx="12503">
                  <c:v>758</c:v>
                </c:pt>
                <c:pt idx="12504">
                  <c:v>717.22</c:v>
                </c:pt>
                <c:pt idx="12505">
                  <c:v>698.95</c:v>
                </c:pt>
                <c:pt idx="12506">
                  <c:v>679.54</c:v>
                </c:pt>
                <c:pt idx="12507">
                  <c:v>671.44</c:v>
                </c:pt>
                <c:pt idx="12508">
                  <c:v>676.35</c:v>
                </c:pt>
                <c:pt idx="12509">
                  <c:v>688.54</c:v>
                </c:pt>
                <c:pt idx="12510">
                  <c:v>738.46</c:v>
                </c:pt>
                <c:pt idx="12511">
                  <c:v>910.44</c:v>
                </c:pt>
                <c:pt idx="12512">
                  <c:v>1041.9100000000001</c:v>
                </c:pt>
                <c:pt idx="12513">
                  <c:v>1123.55</c:v>
                </c:pt>
                <c:pt idx="12514">
                  <c:v>1158.03</c:v>
                </c:pt>
                <c:pt idx="12515">
                  <c:v>1164.06</c:v>
                </c:pt>
                <c:pt idx="12516">
                  <c:v>1153.49</c:v>
                </c:pt>
                <c:pt idx="12517">
                  <c:v>1178.76</c:v>
                </c:pt>
                <c:pt idx="12518">
                  <c:v>1176.54</c:v>
                </c:pt>
                <c:pt idx="12519">
                  <c:v>1133.07</c:v>
                </c:pt>
                <c:pt idx="12520">
                  <c:v>1050.29</c:v>
                </c:pt>
                <c:pt idx="12521">
                  <c:v>965.18</c:v>
                </c:pt>
                <c:pt idx="12522">
                  <c:v>1008.26</c:v>
                </c:pt>
                <c:pt idx="12523">
                  <c:v>1000.17</c:v>
                </c:pt>
                <c:pt idx="12524">
                  <c:v>966.3</c:v>
                </c:pt>
                <c:pt idx="12525">
                  <c:v>925.81</c:v>
                </c:pt>
                <c:pt idx="12526">
                  <c:v>860.98</c:v>
                </c:pt>
                <c:pt idx="12527">
                  <c:v>808.27</c:v>
                </c:pt>
                <c:pt idx="12528">
                  <c:v>761.95</c:v>
                </c:pt>
                <c:pt idx="12529">
                  <c:v>733.26</c:v>
                </c:pt>
                <c:pt idx="12530">
                  <c:v>713.11</c:v>
                </c:pt>
                <c:pt idx="12531">
                  <c:v>711.54</c:v>
                </c:pt>
                <c:pt idx="12532">
                  <c:v>713.96</c:v>
                </c:pt>
                <c:pt idx="12533">
                  <c:v>720.14</c:v>
                </c:pt>
                <c:pt idx="12534">
                  <c:v>763.15</c:v>
                </c:pt>
                <c:pt idx="12535">
                  <c:v>929.47</c:v>
                </c:pt>
                <c:pt idx="12536">
                  <c:v>1050.8800000000001</c:v>
                </c:pt>
                <c:pt idx="12537">
                  <c:v>1135.57</c:v>
                </c:pt>
                <c:pt idx="12538">
                  <c:v>1170.8</c:v>
                </c:pt>
                <c:pt idx="12539">
                  <c:v>1173.95</c:v>
                </c:pt>
                <c:pt idx="12540">
                  <c:v>1174.02</c:v>
                </c:pt>
                <c:pt idx="12541">
                  <c:v>1187.2</c:v>
                </c:pt>
                <c:pt idx="12542">
                  <c:v>1180.07</c:v>
                </c:pt>
                <c:pt idx="12543">
                  <c:v>1136.6600000000001</c:v>
                </c:pt>
                <c:pt idx="12544">
                  <c:v>1053.3599999999999</c:v>
                </c:pt>
                <c:pt idx="12545">
                  <c:v>969.43</c:v>
                </c:pt>
                <c:pt idx="12546">
                  <c:v>1028.73</c:v>
                </c:pt>
                <c:pt idx="12547">
                  <c:v>1009.43</c:v>
                </c:pt>
                <c:pt idx="12548">
                  <c:v>979.93</c:v>
                </c:pt>
                <c:pt idx="12549">
                  <c:v>954.05</c:v>
                </c:pt>
                <c:pt idx="12550">
                  <c:v>899.59</c:v>
                </c:pt>
                <c:pt idx="12551">
                  <c:v>840.51</c:v>
                </c:pt>
                <c:pt idx="12552">
                  <c:v>803.36</c:v>
                </c:pt>
                <c:pt idx="12553">
                  <c:v>776.38</c:v>
                </c:pt>
                <c:pt idx="12554">
                  <c:v>754.3</c:v>
                </c:pt>
                <c:pt idx="12555">
                  <c:v>747.32</c:v>
                </c:pt>
                <c:pt idx="12556">
                  <c:v>737.04</c:v>
                </c:pt>
                <c:pt idx="12557">
                  <c:v>746.49</c:v>
                </c:pt>
                <c:pt idx="12558">
                  <c:v>796.84</c:v>
                </c:pt>
                <c:pt idx="12559">
                  <c:v>977.39</c:v>
                </c:pt>
                <c:pt idx="12560">
                  <c:v>1075.57</c:v>
                </c:pt>
                <c:pt idx="12561">
                  <c:v>1156.58</c:v>
                </c:pt>
                <c:pt idx="12562">
                  <c:v>1184.6600000000001</c:v>
                </c:pt>
                <c:pt idx="12563">
                  <c:v>1197.29</c:v>
                </c:pt>
                <c:pt idx="12564">
                  <c:v>1200.5</c:v>
                </c:pt>
                <c:pt idx="12565">
                  <c:v>1215.5999999999999</c:v>
                </c:pt>
                <c:pt idx="12566">
                  <c:v>1203.46</c:v>
                </c:pt>
                <c:pt idx="12567">
                  <c:v>1161.6400000000001</c:v>
                </c:pt>
                <c:pt idx="12568">
                  <c:v>1061.3399999999999</c:v>
                </c:pt>
                <c:pt idx="12569">
                  <c:v>994.69</c:v>
                </c:pt>
                <c:pt idx="12570">
                  <c:v>1037.02</c:v>
                </c:pt>
                <c:pt idx="12571">
                  <c:v>1027.28</c:v>
                </c:pt>
                <c:pt idx="12572">
                  <c:v>1000.03</c:v>
                </c:pt>
                <c:pt idx="12573">
                  <c:v>963.51</c:v>
                </c:pt>
                <c:pt idx="12574">
                  <c:v>901.74</c:v>
                </c:pt>
                <c:pt idx="12575">
                  <c:v>841.81</c:v>
                </c:pt>
                <c:pt idx="12576">
                  <c:v>798.73</c:v>
                </c:pt>
                <c:pt idx="12577">
                  <c:v>772.67</c:v>
                </c:pt>
                <c:pt idx="12578">
                  <c:v>746.02</c:v>
                </c:pt>
                <c:pt idx="12579">
                  <c:v>740.15</c:v>
                </c:pt>
                <c:pt idx="12580">
                  <c:v>724.9</c:v>
                </c:pt>
                <c:pt idx="12581">
                  <c:v>738.3</c:v>
                </c:pt>
                <c:pt idx="12582">
                  <c:v>779.48</c:v>
                </c:pt>
                <c:pt idx="12583">
                  <c:v>963.48</c:v>
                </c:pt>
                <c:pt idx="12584">
                  <c:v>1097.1099999999999</c:v>
                </c:pt>
                <c:pt idx="12585">
                  <c:v>1172.82</c:v>
                </c:pt>
                <c:pt idx="12586">
                  <c:v>1208.29</c:v>
                </c:pt>
                <c:pt idx="12587">
                  <c:v>1213.4100000000001</c:v>
                </c:pt>
                <c:pt idx="12588">
                  <c:v>1216.99</c:v>
                </c:pt>
                <c:pt idx="12589">
                  <c:v>1239.27</c:v>
                </c:pt>
                <c:pt idx="12590">
                  <c:v>1186.4100000000001</c:v>
                </c:pt>
                <c:pt idx="12591">
                  <c:v>1131.54</c:v>
                </c:pt>
                <c:pt idx="12592">
                  <c:v>1052.69</c:v>
                </c:pt>
                <c:pt idx="12593">
                  <c:v>989.67</c:v>
                </c:pt>
                <c:pt idx="12594">
                  <c:v>1055.4000000000001</c:v>
                </c:pt>
                <c:pt idx="12595">
                  <c:v>1050.99</c:v>
                </c:pt>
                <c:pt idx="12596">
                  <c:v>1011.23</c:v>
                </c:pt>
                <c:pt idx="12597">
                  <c:v>956.31</c:v>
                </c:pt>
                <c:pt idx="12598">
                  <c:v>902</c:v>
                </c:pt>
                <c:pt idx="12599">
                  <c:v>854.16</c:v>
                </c:pt>
                <c:pt idx="12600">
                  <c:v>807.75</c:v>
                </c:pt>
                <c:pt idx="12601">
                  <c:v>788.45</c:v>
                </c:pt>
                <c:pt idx="12602">
                  <c:v>764.34</c:v>
                </c:pt>
                <c:pt idx="12603">
                  <c:v>754.61</c:v>
                </c:pt>
                <c:pt idx="12604">
                  <c:v>732.37</c:v>
                </c:pt>
                <c:pt idx="12605">
                  <c:v>733.64</c:v>
                </c:pt>
                <c:pt idx="12606">
                  <c:v>739.25</c:v>
                </c:pt>
                <c:pt idx="12607">
                  <c:v>851.52</c:v>
                </c:pt>
                <c:pt idx="12608">
                  <c:v>951.77</c:v>
                </c:pt>
                <c:pt idx="12609">
                  <c:v>1000.19</c:v>
                </c:pt>
                <c:pt idx="12610">
                  <c:v>1022</c:v>
                </c:pt>
                <c:pt idx="12611">
                  <c:v>991.03</c:v>
                </c:pt>
                <c:pt idx="12612">
                  <c:v>945.8</c:v>
                </c:pt>
                <c:pt idx="12613">
                  <c:v>926.49</c:v>
                </c:pt>
                <c:pt idx="12614">
                  <c:v>900.07</c:v>
                </c:pt>
                <c:pt idx="12615">
                  <c:v>879.3</c:v>
                </c:pt>
                <c:pt idx="12616">
                  <c:v>856.08</c:v>
                </c:pt>
                <c:pt idx="12617">
                  <c:v>850.56</c:v>
                </c:pt>
                <c:pt idx="12618">
                  <c:v>933.31</c:v>
                </c:pt>
                <c:pt idx="12619">
                  <c:v>944.29</c:v>
                </c:pt>
                <c:pt idx="12620">
                  <c:v>899.15</c:v>
                </c:pt>
                <c:pt idx="12621">
                  <c:v>854.92</c:v>
                </c:pt>
                <c:pt idx="12622">
                  <c:v>813.29</c:v>
                </c:pt>
                <c:pt idx="12623">
                  <c:v>772.97</c:v>
                </c:pt>
                <c:pt idx="12624">
                  <c:v>740.64</c:v>
                </c:pt>
                <c:pt idx="12625">
                  <c:v>711.44</c:v>
                </c:pt>
                <c:pt idx="12626">
                  <c:v>695.82</c:v>
                </c:pt>
                <c:pt idx="12627">
                  <c:v>680.24</c:v>
                </c:pt>
                <c:pt idx="12628">
                  <c:v>677.13</c:v>
                </c:pt>
                <c:pt idx="12629">
                  <c:v>656.17</c:v>
                </c:pt>
                <c:pt idx="12630">
                  <c:v>644.54</c:v>
                </c:pt>
                <c:pt idx="12631">
                  <c:v>686.49</c:v>
                </c:pt>
                <c:pt idx="12632">
                  <c:v>738.02</c:v>
                </c:pt>
                <c:pt idx="12633">
                  <c:v>791.29</c:v>
                </c:pt>
                <c:pt idx="12634">
                  <c:v>846.49</c:v>
                </c:pt>
                <c:pt idx="12635">
                  <c:v>854.78</c:v>
                </c:pt>
                <c:pt idx="12636">
                  <c:v>854.1</c:v>
                </c:pt>
                <c:pt idx="12637">
                  <c:v>827.6</c:v>
                </c:pt>
                <c:pt idx="12638">
                  <c:v>815.07</c:v>
                </c:pt>
                <c:pt idx="12639">
                  <c:v>807.74</c:v>
                </c:pt>
                <c:pt idx="12640">
                  <c:v>797.4</c:v>
                </c:pt>
                <c:pt idx="12641">
                  <c:v>803.49</c:v>
                </c:pt>
                <c:pt idx="12642">
                  <c:v>890.22</c:v>
                </c:pt>
                <c:pt idx="12643">
                  <c:v>913.62</c:v>
                </c:pt>
                <c:pt idx="12644">
                  <c:v>915.12</c:v>
                </c:pt>
                <c:pt idx="12645">
                  <c:v>885.23</c:v>
                </c:pt>
                <c:pt idx="12646">
                  <c:v>834.14</c:v>
                </c:pt>
                <c:pt idx="12647">
                  <c:v>777.68</c:v>
                </c:pt>
                <c:pt idx="12648">
                  <c:v>746.64</c:v>
                </c:pt>
                <c:pt idx="12649">
                  <c:v>720.71</c:v>
                </c:pt>
                <c:pt idx="12650">
                  <c:v>706.98</c:v>
                </c:pt>
                <c:pt idx="12651">
                  <c:v>699.33</c:v>
                </c:pt>
                <c:pt idx="12652">
                  <c:v>709.34</c:v>
                </c:pt>
                <c:pt idx="12653">
                  <c:v>720.06</c:v>
                </c:pt>
                <c:pt idx="12654">
                  <c:v>776.95</c:v>
                </c:pt>
                <c:pt idx="12655">
                  <c:v>974.65</c:v>
                </c:pt>
                <c:pt idx="12656">
                  <c:v>1107.1199999999999</c:v>
                </c:pt>
                <c:pt idx="12657">
                  <c:v>1192.77</c:v>
                </c:pt>
                <c:pt idx="12658">
                  <c:v>1231.8599999999999</c:v>
                </c:pt>
                <c:pt idx="12659">
                  <c:v>1234.22</c:v>
                </c:pt>
                <c:pt idx="12660">
                  <c:v>1230.0899999999999</c:v>
                </c:pt>
                <c:pt idx="12661">
                  <c:v>1185.06</c:v>
                </c:pt>
                <c:pt idx="12662">
                  <c:v>1146.71</c:v>
                </c:pt>
                <c:pt idx="12663">
                  <c:v>1109.19</c:v>
                </c:pt>
                <c:pt idx="12664">
                  <c:v>1027.53</c:v>
                </c:pt>
                <c:pt idx="12665">
                  <c:v>958.63</c:v>
                </c:pt>
                <c:pt idx="12666">
                  <c:v>974.66</c:v>
                </c:pt>
                <c:pt idx="12667">
                  <c:v>956.83</c:v>
                </c:pt>
                <c:pt idx="12668">
                  <c:v>921.35</c:v>
                </c:pt>
                <c:pt idx="12669">
                  <c:v>865.26</c:v>
                </c:pt>
                <c:pt idx="12670">
                  <c:v>831.93</c:v>
                </c:pt>
                <c:pt idx="12671">
                  <c:v>779.98</c:v>
                </c:pt>
                <c:pt idx="12672">
                  <c:v>735.1</c:v>
                </c:pt>
                <c:pt idx="12673">
                  <c:v>723.89</c:v>
                </c:pt>
                <c:pt idx="12674">
                  <c:v>709.76</c:v>
                </c:pt>
                <c:pt idx="12675">
                  <c:v>709.32</c:v>
                </c:pt>
                <c:pt idx="12676">
                  <c:v>721.23</c:v>
                </c:pt>
                <c:pt idx="12677">
                  <c:v>743.74</c:v>
                </c:pt>
                <c:pt idx="12678">
                  <c:v>756.78</c:v>
                </c:pt>
                <c:pt idx="12679">
                  <c:v>921.72</c:v>
                </c:pt>
                <c:pt idx="12680">
                  <c:v>1031.4000000000001</c:v>
                </c:pt>
                <c:pt idx="12681">
                  <c:v>1092.27</c:v>
                </c:pt>
                <c:pt idx="12682">
                  <c:v>1105.3499999999999</c:v>
                </c:pt>
                <c:pt idx="12683">
                  <c:v>1102.8499999999999</c:v>
                </c:pt>
                <c:pt idx="12684">
                  <c:v>1090</c:v>
                </c:pt>
                <c:pt idx="12685">
                  <c:v>1104.67</c:v>
                </c:pt>
                <c:pt idx="12686">
                  <c:v>1089.3800000000001</c:v>
                </c:pt>
                <c:pt idx="12687">
                  <c:v>1059.0999999999999</c:v>
                </c:pt>
                <c:pt idx="12688">
                  <c:v>994.7</c:v>
                </c:pt>
                <c:pt idx="12689">
                  <c:v>917.76</c:v>
                </c:pt>
                <c:pt idx="12690">
                  <c:v>951.66</c:v>
                </c:pt>
                <c:pt idx="12691">
                  <c:v>933.13</c:v>
                </c:pt>
                <c:pt idx="12692">
                  <c:v>901.96</c:v>
                </c:pt>
                <c:pt idx="12693">
                  <c:v>860.32</c:v>
                </c:pt>
                <c:pt idx="12694">
                  <c:v>809.67</c:v>
                </c:pt>
                <c:pt idx="12695">
                  <c:v>772.53</c:v>
                </c:pt>
                <c:pt idx="12696">
                  <c:v>735.97</c:v>
                </c:pt>
                <c:pt idx="12697">
                  <c:v>715.62</c:v>
                </c:pt>
                <c:pt idx="12698">
                  <c:v>698.26</c:v>
                </c:pt>
                <c:pt idx="12699">
                  <c:v>692.14</c:v>
                </c:pt>
                <c:pt idx="12700">
                  <c:v>702.06</c:v>
                </c:pt>
                <c:pt idx="12701">
                  <c:v>730.59</c:v>
                </c:pt>
                <c:pt idx="12702">
                  <c:v>760.45</c:v>
                </c:pt>
                <c:pt idx="12703">
                  <c:v>924.46</c:v>
                </c:pt>
                <c:pt idx="12704">
                  <c:v>1041.25</c:v>
                </c:pt>
                <c:pt idx="12705">
                  <c:v>1111.22</c:v>
                </c:pt>
                <c:pt idx="12706">
                  <c:v>1147.1300000000001</c:v>
                </c:pt>
                <c:pt idx="12707">
                  <c:v>1149.17</c:v>
                </c:pt>
                <c:pt idx="12708">
                  <c:v>1152.3499999999999</c:v>
                </c:pt>
                <c:pt idx="12709">
                  <c:v>1169.51</c:v>
                </c:pt>
                <c:pt idx="12710">
                  <c:v>1163.5999999999999</c:v>
                </c:pt>
                <c:pt idx="12711">
                  <c:v>1113.72</c:v>
                </c:pt>
                <c:pt idx="12712">
                  <c:v>1033.67</c:v>
                </c:pt>
                <c:pt idx="12713">
                  <c:v>951.94</c:v>
                </c:pt>
                <c:pt idx="12714">
                  <c:v>1002.11</c:v>
                </c:pt>
                <c:pt idx="12715">
                  <c:v>980.11</c:v>
                </c:pt>
                <c:pt idx="12716">
                  <c:v>940.51</c:v>
                </c:pt>
                <c:pt idx="12717">
                  <c:v>889.69</c:v>
                </c:pt>
                <c:pt idx="12718">
                  <c:v>837.36</c:v>
                </c:pt>
                <c:pt idx="12719">
                  <c:v>779.7</c:v>
                </c:pt>
                <c:pt idx="12720">
                  <c:v>768.21</c:v>
                </c:pt>
                <c:pt idx="12721">
                  <c:v>739.69</c:v>
                </c:pt>
                <c:pt idx="12722">
                  <c:v>719.35</c:v>
                </c:pt>
                <c:pt idx="12723">
                  <c:v>713.33</c:v>
                </c:pt>
                <c:pt idx="12724">
                  <c:v>722.77</c:v>
                </c:pt>
                <c:pt idx="12725">
                  <c:v>752.4</c:v>
                </c:pt>
                <c:pt idx="12726">
                  <c:v>778.95</c:v>
                </c:pt>
                <c:pt idx="12727">
                  <c:v>936.23</c:v>
                </c:pt>
                <c:pt idx="12728">
                  <c:v>1040.58</c:v>
                </c:pt>
                <c:pt idx="12729">
                  <c:v>1120.51</c:v>
                </c:pt>
                <c:pt idx="12730">
                  <c:v>1155.4100000000001</c:v>
                </c:pt>
                <c:pt idx="12731">
                  <c:v>1157.42</c:v>
                </c:pt>
                <c:pt idx="12732">
                  <c:v>1159.3499999999999</c:v>
                </c:pt>
                <c:pt idx="12733">
                  <c:v>1171.79</c:v>
                </c:pt>
                <c:pt idx="12734">
                  <c:v>1180.45</c:v>
                </c:pt>
                <c:pt idx="12735">
                  <c:v>1113.5899999999999</c:v>
                </c:pt>
                <c:pt idx="12736">
                  <c:v>1030.93</c:v>
                </c:pt>
                <c:pt idx="12737">
                  <c:v>969.48</c:v>
                </c:pt>
                <c:pt idx="12738">
                  <c:v>981.8</c:v>
                </c:pt>
                <c:pt idx="12739">
                  <c:v>964.43</c:v>
                </c:pt>
                <c:pt idx="12740">
                  <c:v>932.82</c:v>
                </c:pt>
                <c:pt idx="12741">
                  <c:v>900.09</c:v>
                </c:pt>
                <c:pt idx="12742">
                  <c:v>838.94</c:v>
                </c:pt>
                <c:pt idx="12743">
                  <c:v>772.21</c:v>
                </c:pt>
                <c:pt idx="12744">
                  <c:v>730.83</c:v>
                </c:pt>
                <c:pt idx="12745">
                  <c:v>708.48</c:v>
                </c:pt>
                <c:pt idx="12746">
                  <c:v>703</c:v>
                </c:pt>
                <c:pt idx="12747">
                  <c:v>701.06</c:v>
                </c:pt>
                <c:pt idx="12748">
                  <c:v>703.6</c:v>
                </c:pt>
                <c:pt idx="12749">
                  <c:v>714.53</c:v>
                </c:pt>
                <c:pt idx="12750">
                  <c:v>736.89</c:v>
                </c:pt>
                <c:pt idx="12751">
                  <c:v>892.35</c:v>
                </c:pt>
                <c:pt idx="12752">
                  <c:v>1010.32</c:v>
                </c:pt>
                <c:pt idx="12753">
                  <c:v>1083.07</c:v>
                </c:pt>
                <c:pt idx="12754">
                  <c:v>1124.94</c:v>
                </c:pt>
                <c:pt idx="12755">
                  <c:v>1135.3399999999999</c:v>
                </c:pt>
                <c:pt idx="12756">
                  <c:v>1132.08</c:v>
                </c:pt>
                <c:pt idx="12757">
                  <c:v>1153.94</c:v>
                </c:pt>
                <c:pt idx="12758">
                  <c:v>1139.02</c:v>
                </c:pt>
                <c:pt idx="12759">
                  <c:v>1111.99</c:v>
                </c:pt>
                <c:pt idx="12760">
                  <c:v>1018.11</c:v>
                </c:pt>
                <c:pt idx="12761">
                  <c:v>965.43</c:v>
                </c:pt>
                <c:pt idx="12762">
                  <c:v>972.38</c:v>
                </c:pt>
                <c:pt idx="12763">
                  <c:v>965.36</c:v>
                </c:pt>
                <c:pt idx="12764">
                  <c:v>917.17</c:v>
                </c:pt>
                <c:pt idx="12765">
                  <c:v>865.18</c:v>
                </c:pt>
                <c:pt idx="12766">
                  <c:v>824.7</c:v>
                </c:pt>
                <c:pt idx="12767">
                  <c:v>783.06</c:v>
                </c:pt>
                <c:pt idx="12768">
                  <c:v>740.52</c:v>
                </c:pt>
                <c:pt idx="12769">
                  <c:v>705.29</c:v>
                </c:pt>
                <c:pt idx="12770">
                  <c:v>692.77</c:v>
                </c:pt>
                <c:pt idx="12771">
                  <c:v>676.07</c:v>
                </c:pt>
                <c:pt idx="12772">
                  <c:v>670.13</c:v>
                </c:pt>
                <c:pt idx="12773">
                  <c:v>666.93</c:v>
                </c:pt>
                <c:pt idx="12774">
                  <c:v>672.52</c:v>
                </c:pt>
                <c:pt idx="12775">
                  <c:v>782.77</c:v>
                </c:pt>
                <c:pt idx="12776">
                  <c:v>897.59</c:v>
                </c:pt>
                <c:pt idx="12777">
                  <c:v>972.19</c:v>
                </c:pt>
                <c:pt idx="12778">
                  <c:v>1003.45</c:v>
                </c:pt>
                <c:pt idx="12779">
                  <c:v>1003.84</c:v>
                </c:pt>
                <c:pt idx="12780">
                  <c:v>970.6</c:v>
                </c:pt>
                <c:pt idx="12781">
                  <c:v>954.08</c:v>
                </c:pt>
                <c:pt idx="12782">
                  <c:v>921.94</c:v>
                </c:pt>
                <c:pt idx="12783">
                  <c:v>896.17</c:v>
                </c:pt>
                <c:pt idx="12784">
                  <c:v>867.56</c:v>
                </c:pt>
                <c:pt idx="12785">
                  <c:v>868.75</c:v>
                </c:pt>
                <c:pt idx="12786">
                  <c:v>938.43</c:v>
                </c:pt>
                <c:pt idx="12787">
                  <c:v>953.58</c:v>
                </c:pt>
                <c:pt idx="12788">
                  <c:v>932.36</c:v>
                </c:pt>
                <c:pt idx="12789">
                  <c:v>882.19</c:v>
                </c:pt>
                <c:pt idx="12790">
                  <c:v>820.68</c:v>
                </c:pt>
                <c:pt idx="12791">
                  <c:v>792.31</c:v>
                </c:pt>
                <c:pt idx="12792">
                  <c:v>747.07</c:v>
                </c:pt>
                <c:pt idx="12793">
                  <c:v>723.12</c:v>
                </c:pt>
                <c:pt idx="12794">
                  <c:v>698.52</c:v>
                </c:pt>
                <c:pt idx="12795">
                  <c:v>683.38</c:v>
                </c:pt>
                <c:pt idx="12796">
                  <c:v>673.48</c:v>
                </c:pt>
                <c:pt idx="12797">
                  <c:v>657.1</c:v>
                </c:pt>
                <c:pt idx="12798">
                  <c:v>641.21</c:v>
                </c:pt>
                <c:pt idx="12799">
                  <c:v>671.45</c:v>
                </c:pt>
                <c:pt idx="12800">
                  <c:v>702.24</c:v>
                </c:pt>
                <c:pt idx="12801">
                  <c:v>736.34</c:v>
                </c:pt>
                <c:pt idx="12802">
                  <c:v>773.75</c:v>
                </c:pt>
                <c:pt idx="12803">
                  <c:v>795.22</c:v>
                </c:pt>
                <c:pt idx="12804">
                  <c:v>800.03</c:v>
                </c:pt>
                <c:pt idx="12805">
                  <c:v>793.26</c:v>
                </c:pt>
                <c:pt idx="12806">
                  <c:v>795.88</c:v>
                </c:pt>
                <c:pt idx="12807">
                  <c:v>783.66</c:v>
                </c:pt>
                <c:pt idx="12808">
                  <c:v>781.47</c:v>
                </c:pt>
                <c:pt idx="12809">
                  <c:v>786.26</c:v>
                </c:pt>
                <c:pt idx="12810">
                  <c:v>849.54</c:v>
                </c:pt>
                <c:pt idx="12811">
                  <c:v>850.22</c:v>
                </c:pt>
                <c:pt idx="12812">
                  <c:v>857.29</c:v>
                </c:pt>
                <c:pt idx="12813">
                  <c:v>829.11</c:v>
                </c:pt>
                <c:pt idx="12814">
                  <c:v>791.13</c:v>
                </c:pt>
                <c:pt idx="12815">
                  <c:v>744.48</c:v>
                </c:pt>
                <c:pt idx="12816">
                  <c:v>715.48</c:v>
                </c:pt>
                <c:pt idx="12817">
                  <c:v>692.53</c:v>
                </c:pt>
                <c:pt idx="12818">
                  <c:v>671.73</c:v>
                </c:pt>
                <c:pt idx="12819">
                  <c:v>665.07</c:v>
                </c:pt>
                <c:pt idx="12820">
                  <c:v>676.37</c:v>
                </c:pt>
                <c:pt idx="12821">
                  <c:v>704.14</c:v>
                </c:pt>
                <c:pt idx="12822">
                  <c:v>732.19</c:v>
                </c:pt>
                <c:pt idx="12823">
                  <c:v>912.24</c:v>
                </c:pt>
                <c:pt idx="12824">
                  <c:v>1054.32</c:v>
                </c:pt>
                <c:pt idx="12825">
                  <c:v>1131.95</c:v>
                </c:pt>
                <c:pt idx="12826">
                  <c:v>1173.3800000000001</c:v>
                </c:pt>
                <c:pt idx="12827">
                  <c:v>1170.83</c:v>
                </c:pt>
                <c:pt idx="12828">
                  <c:v>1145.81</c:v>
                </c:pt>
                <c:pt idx="12829">
                  <c:v>1135.48</c:v>
                </c:pt>
                <c:pt idx="12830">
                  <c:v>1128.32</c:v>
                </c:pt>
                <c:pt idx="12831">
                  <c:v>1078.56</c:v>
                </c:pt>
                <c:pt idx="12832">
                  <c:v>1006.78</c:v>
                </c:pt>
                <c:pt idx="12833">
                  <c:v>933.36</c:v>
                </c:pt>
                <c:pt idx="12834">
                  <c:v>970.9</c:v>
                </c:pt>
                <c:pt idx="12835">
                  <c:v>960.37</c:v>
                </c:pt>
                <c:pt idx="12836">
                  <c:v>922.89</c:v>
                </c:pt>
                <c:pt idx="12837">
                  <c:v>871.01</c:v>
                </c:pt>
                <c:pt idx="12838">
                  <c:v>813.16</c:v>
                </c:pt>
                <c:pt idx="12839">
                  <c:v>760.16</c:v>
                </c:pt>
                <c:pt idx="12840">
                  <c:v>724.44</c:v>
                </c:pt>
                <c:pt idx="12841">
                  <c:v>701.11</c:v>
                </c:pt>
                <c:pt idx="12842">
                  <c:v>682.43</c:v>
                </c:pt>
                <c:pt idx="12843">
                  <c:v>671.51</c:v>
                </c:pt>
                <c:pt idx="12844">
                  <c:v>683.4</c:v>
                </c:pt>
                <c:pt idx="12845">
                  <c:v>697.83</c:v>
                </c:pt>
                <c:pt idx="12846">
                  <c:v>734.45</c:v>
                </c:pt>
                <c:pt idx="12847">
                  <c:v>910.3</c:v>
                </c:pt>
                <c:pt idx="12848">
                  <c:v>1056.6600000000001</c:v>
                </c:pt>
                <c:pt idx="12849">
                  <c:v>1139.47</c:v>
                </c:pt>
                <c:pt idx="12850">
                  <c:v>1183.06</c:v>
                </c:pt>
                <c:pt idx="12851">
                  <c:v>1180.52</c:v>
                </c:pt>
                <c:pt idx="12852">
                  <c:v>1193.52</c:v>
                </c:pt>
                <c:pt idx="12853">
                  <c:v>1202.9000000000001</c:v>
                </c:pt>
                <c:pt idx="12854">
                  <c:v>1174.72</c:v>
                </c:pt>
                <c:pt idx="12855">
                  <c:v>1130.6099999999999</c:v>
                </c:pt>
                <c:pt idx="12856">
                  <c:v>1054.8900000000001</c:v>
                </c:pt>
                <c:pt idx="12857">
                  <c:v>963.69</c:v>
                </c:pt>
                <c:pt idx="12858">
                  <c:v>1002.97</c:v>
                </c:pt>
                <c:pt idx="12859">
                  <c:v>983.25</c:v>
                </c:pt>
                <c:pt idx="12860">
                  <c:v>949.99</c:v>
                </c:pt>
                <c:pt idx="12861">
                  <c:v>899.49</c:v>
                </c:pt>
                <c:pt idx="12862">
                  <c:v>831.77</c:v>
                </c:pt>
                <c:pt idx="12863">
                  <c:v>775.32</c:v>
                </c:pt>
                <c:pt idx="12864">
                  <c:v>736.94</c:v>
                </c:pt>
                <c:pt idx="12865">
                  <c:v>713.42</c:v>
                </c:pt>
                <c:pt idx="12866">
                  <c:v>700.94</c:v>
                </c:pt>
                <c:pt idx="12867">
                  <c:v>692.06</c:v>
                </c:pt>
                <c:pt idx="12868">
                  <c:v>703.72</c:v>
                </c:pt>
                <c:pt idx="12869">
                  <c:v>721.95</c:v>
                </c:pt>
                <c:pt idx="12870">
                  <c:v>748.51</c:v>
                </c:pt>
                <c:pt idx="12871">
                  <c:v>928.03</c:v>
                </c:pt>
                <c:pt idx="12872">
                  <c:v>1053.45</c:v>
                </c:pt>
                <c:pt idx="12873">
                  <c:v>1125.1199999999999</c:v>
                </c:pt>
                <c:pt idx="12874">
                  <c:v>1145.42</c:v>
                </c:pt>
                <c:pt idx="12875">
                  <c:v>1139.28</c:v>
                </c:pt>
                <c:pt idx="12876">
                  <c:v>1138.02</c:v>
                </c:pt>
                <c:pt idx="12877">
                  <c:v>1166.94</c:v>
                </c:pt>
                <c:pt idx="12878">
                  <c:v>1178.95</c:v>
                </c:pt>
                <c:pt idx="12879">
                  <c:v>1096.4000000000001</c:v>
                </c:pt>
                <c:pt idx="12880">
                  <c:v>1036.7</c:v>
                </c:pt>
                <c:pt idx="12881">
                  <c:v>962.33</c:v>
                </c:pt>
                <c:pt idx="12882">
                  <c:v>1005.12</c:v>
                </c:pt>
                <c:pt idx="12883">
                  <c:v>969.1</c:v>
                </c:pt>
                <c:pt idx="12884">
                  <c:v>945.12</c:v>
                </c:pt>
                <c:pt idx="12885">
                  <c:v>903.04</c:v>
                </c:pt>
                <c:pt idx="12886">
                  <c:v>846.57</c:v>
                </c:pt>
                <c:pt idx="12887">
                  <c:v>790.54</c:v>
                </c:pt>
                <c:pt idx="12888">
                  <c:v>750.88</c:v>
                </c:pt>
                <c:pt idx="12889">
                  <c:v>722.16</c:v>
                </c:pt>
                <c:pt idx="12890">
                  <c:v>701.95</c:v>
                </c:pt>
                <c:pt idx="12891">
                  <c:v>702.46</c:v>
                </c:pt>
                <c:pt idx="12892">
                  <c:v>715.25</c:v>
                </c:pt>
                <c:pt idx="12893">
                  <c:v>739.1</c:v>
                </c:pt>
                <c:pt idx="12894">
                  <c:v>770.41</c:v>
                </c:pt>
                <c:pt idx="12895">
                  <c:v>911.49</c:v>
                </c:pt>
                <c:pt idx="12896">
                  <c:v>1027.32</c:v>
                </c:pt>
                <c:pt idx="12897">
                  <c:v>1097.53</c:v>
                </c:pt>
                <c:pt idx="12898">
                  <c:v>1136.8399999999999</c:v>
                </c:pt>
                <c:pt idx="12899">
                  <c:v>1135.28</c:v>
                </c:pt>
                <c:pt idx="12900">
                  <c:v>1149.75</c:v>
                </c:pt>
                <c:pt idx="12901">
                  <c:v>1170.3900000000001</c:v>
                </c:pt>
                <c:pt idx="12902">
                  <c:v>1159.8900000000001</c:v>
                </c:pt>
                <c:pt idx="12903">
                  <c:v>1112.6099999999999</c:v>
                </c:pt>
                <c:pt idx="12904">
                  <c:v>1041.25</c:v>
                </c:pt>
                <c:pt idx="12905">
                  <c:v>966.04</c:v>
                </c:pt>
                <c:pt idx="12906">
                  <c:v>1005.1</c:v>
                </c:pt>
                <c:pt idx="12907">
                  <c:v>984.23</c:v>
                </c:pt>
                <c:pt idx="12908">
                  <c:v>951.15</c:v>
                </c:pt>
                <c:pt idx="12909">
                  <c:v>892.52</c:v>
                </c:pt>
                <c:pt idx="12910">
                  <c:v>824.3</c:v>
                </c:pt>
                <c:pt idx="12911">
                  <c:v>764.75</c:v>
                </c:pt>
                <c:pt idx="12912">
                  <c:v>735.25</c:v>
                </c:pt>
                <c:pt idx="12913">
                  <c:v>704.57</c:v>
                </c:pt>
                <c:pt idx="12914">
                  <c:v>689.39</c:v>
                </c:pt>
                <c:pt idx="12915">
                  <c:v>682.02</c:v>
                </c:pt>
                <c:pt idx="12916">
                  <c:v>685.21</c:v>
                </c:pt>
                <c:pt idx="12917">
                  <c:v>714.18</c:v>
                </c:pt>
                <c:pt idx="12918">
                  <c:v>745.51</c:v>
                </c:pt>
                <c:pt idx="12919">
                  <c:v>879.42</c:v>
                </c:pt>
                <c:pt idx="12920">
                  <c:v>1011.08</c:v>
                </c:pt>
                <c:pt idx="12921">
                  <c:v>1090.99</c:v>
                </c:pt>
                <c:pt idx="12922">
                  <c:v>1125.1600000000001</c:v>
                </c:pt>
                <c:pt idx="12923">
                  <c:v>1136.6400000000001</c:v>
                </c:pt>
                <c:pt idx="12924">
                  <c:v>1132.1300000000001</c:v>
                </c:pt>
                <c:pt idx="12925">
                  <c:v>1136.06</c:v>
                </c:pt>
                <c:pt idx="12926">
                  <c:v>1120.32</c:v>
                </c:pt>
                <c:pt idx="12927">
                  <c:v>1069.81</c:v>
                </c:pt>
                <c:pt idx="12928">
                  <c:v>990.32</c:v>
                </c:pt>
                <c:pt idx="12929">
                  <c:v>915.15</c:v>
                </c:pt>
                <c:pt idx="12930">
                  <c:v>960.15</c:v>
                </c:pt>
                <c:pt idx="12931">
                  <c:v>944.07</c:v>
                </c:pt>
                <c:pt idx="12932">
                  <c:v>906.73</c:v>
                </c:pt>
                <c:pt idx="12933">
                  <c:v>864.9</c:v>
                </c:pt>
                <c:pt idx="12934">
                  <c:v>816.01</c:v>
                </c:pt>
                <c:pt idx="12935">
                  <c:v>758.74</c:v>
                </c:pt>
                <c:pt idx="12936">
                  <c:v>719.58</c:v>
                </c:pt>
                <c:pt idx="12937">
                  <c:v>695.21</c:v>
                </c:pt>
                <c:pt idx="12938">
                  <c:v>673.74</c:v>
                </c:pt>
                <c:pt idx="12939">
                  <c:v>673.82</c:v>
                </c:pt>
                <c:pt idx="12940">
                  <c:v>672.2</c:v>
                </c:pt>
                <c:pt idx="12941">
                  <c:v>662.86</c:v>
                </c:pt>
                <c:pt idx="12942">
                  <c:v>667.15</c:v>
                </c:pt>
                <c:pt idx="12943">
                  <c:v>762.99</c:v>
                </c:pt>
                <c:pt idx="12944">
                  <c:v>866.32</c:v>
                </c:pt>
                <c:pt idx="12945">
                  <c:v>951.96</c:v>
                </c:pt>
                <c:pt idx="12946">
                  <c:v>968.2</c:v>
                </c:pt>
                <c:pt idx="12947">
                  <c:v>950.41</c:v>
                </c:pt>
                <c:pt idx="12948">
                  <c:v>913.56</c:v>
                </c:pt>
                <c:pt idx="12949">
                  <c:v>889.53</c:v>
                </c:pt>
                <c:pt idx="12950">
                  <c:v>858.17</c:v>
                </c:pt>
                <c:pt idx="12951">
                  <c:v>834.26</c:v>
                </c:pt>
                <c:pt idx="12952">
                  <c:v>818.12</c:v>
                </c:pt>
                <c:pt idx="12953">
                  <c:v>816.72</c:v>
                </c:pt>
                <c:pt idx="12954">
                  <c:v>881.76</c:v>
                </c:pt>
                <c:pt idx="12955">
                  <c:v>880.87</c:v>
                </c:pt>
                <c:pt idx="12956">
                  <c:v>843.87</c:v>
                </c:pt>
                <c:pt idx="12957">
                  <c:v>803.22</c:v>
                </c:pt>
                <c:pt idx="12958">
                  <c:v>766.34</c:v>
                </c:pt>
                <c:pt idx="12959">
                  <c:v>721.41</c:v>
                </c:pt>
                <c:pt idx="12960">
                  <c:v>699.2</c:v>
                </c:pt>
                <c:pt idx="12961">
                  <c:v>680.36</c:v>
                </c:pt>
                <c:pt idx="12962">
                  <c:v>666.91</c:v>
                </c:pt>
                <c:pt idx="12963">
                  <c:v>651.04999999999995</c:v>
                </c:pt>
                <c:pt idx="12964">
                  <c:v>630.91</c:v>
                </c:pt>
                <c:pt idx="12965">
                  <c:v>621.92999999999995</c:v>
                </c:pt>
                <c:pt idx="12966">
                  <c:v>605.76</c:v>
                </c:pt>
                <c:pt idx="12967">
                  <c:v>649.07000000000005</c:v>
                </c:pt>
                <c:pt idx="12968">
                  <c:v>703.4</c:v>
                </c:pt>
                <c:pt idx="12969">
                  <c:v>735.1</c:v>
                </c:pt>
                <c:pt idx="12970">
                  <c:v>788.02</c:v>
                </c:pt>
                <c:pt idx="12971">
                  <c:v>806.12</c:v>
                </c:pt>
                <c:pt idx="12972">
                  <c:v>813.65</c:v>
                </c:pt>
                <c:pt idx="12973">
                  <c:v>814.3</c:v>
                </c:pt>
                <c:pt idx="12974">
                  <c:v>809.75</c:v>
                </c:pt>
                <c:pt idx="12975">
                  <c:v>798.8</c:v>
                </c:pt>
                <c:pt idx="12976">
                  <c:v>778.37</c:v>
                </c:pt>
                <c:pt idx="12977">
                  <c:v>771.44</c:v>
                </c:pt>
                <c:pt idx="12978">
                  <c:v>838.73</c:v>
                </c:pt>
                <c:pt idx="12979">
                  <c:v>850.34</c:v>
                </c:pt>
                <c:pt idx="12980">
                  <c:v>851.21</c:v>
                </c:pt>
                <c:pt idx="12981">
                  <c:v>816.43</c:v>
                </c:pt>
                <c:pt idx="12982">
                  <c:v>767.83</c:v>
                </c:pt>
                <c:pt idx="12983">
                  <c:v>715.6</c:v>
                </c:pt>
                <c:pt idx="12984">
                  <c:v>681.24</c:v>
                </c:pt>
                <c:pt idx="12985">
                  <c:v>663.43</c:v>
                </c:pt>
                <c:pt idx="12986">
                  <c:v>641.47</c:v>
                </c:pt>
                <c:pt idx="12987">
                  <c:v>638.97</c:v>
                </c:pt>
                <c:pt idx="12988">
                  <c:v>650.44000000000005</c:v>
                </c:pt>
                <c:pt idx="12989">
                  <c:v>669.43</c:v>
                </c:pt>
                <c:pt idx="12990">
                  <c:v>717.16</c:v>
                </c:pt>
                <c:pt idx="12991">
                  <c:v>900.48</c:v>
                </c:pt>
                <c:pt idx="12992">
                  <c:v>1047.29</c:v>
                </c:pt>
                <c:pt idx="12993">
                  <c:v>1132.78</c:v>
                </c:pt>
                <c:pt idx="12994">
                  <c:v>1181.28</c:v>
                </c:pt>
                <c:pt idx="12995">
                  <c:v>1175.6199999999999</c:v>
                </c:pt>
                <c:pt idx="12996">
                  <c:v>1149.53</c:v>
                </c:pt>
                <c:pt idx="12997">
                  <c:v>1141.1199999999999</c:v>
                </c:pt>
                <c:pt idx="12998">
                  <c:v>1128.56</c:v>
                </c:pt>
                <c:pt idx="12999">
                  <c:v>1084.01</c:v>
                </c:pt>
                <c:pt idx="13000">
                  <c:v>1005.44</c:v>
                </c:pt>
                <c:pt idx="13001">
                  <c:v>927.01</c:v>
                </c:pt>
                <c:pt idx="13002">
                  <c:v>960.51</c:v>
                </c:pt>
                <c:pt idx="13003">
                  <c:v>956.02</c:v>
                </c:pt>
                <c:pt idx="13004">
                  <c:v>919.11</c:v>
                </c:pt>
                <c:pt idx="13005">
                  <c:v>876.46</c:v>
                </c:pt>
                <c:pt idx="13006">
                  <c:v>812.93</c:v>
                </c:pt>
                <c:pt idx="13007">
                  <c:v>757.62</c:v>
                </c:pt>
                <c:pt idx="13008">
                  <c:v>712.75</c:v>
                </c:pt>
                <c:pt idx="13009">
                  <c:v>689.75</c:v>
                </c:pt>
                <c:pt idx="13010">
                  <c:v>674.44</c:v>
                </c:pt>
                <c:pt idx="13011">
                  <c:v>671.99</c:v>
                </c:pt>
                <c:pt idx="13012">
                  <c:v>675.08</c:v>
                </c:pt>
                <c:pt idx="13013">
                  <c:v>694.35</c:v>
                </c:pt>
                <c:pt idx="13014">
                  <c:v>741.84</c:v>
                </c:pt>
                <c:pt idx="13015">
                  <c:v>885.94</c:v>
                </c:pt>
                <c:pt idx="13016">
                  <c:v>1017.43</c:v>
                </c:pt>
                <c:pt idx="13017">
                  <c:v>1102.8900000000001</c:v>
                </c:pt>
                <c:pt idx="13018">
                  <c:v>1140.8</c:v>
                </c:pt>
                <c:pt idx="13019">
                  <c:v>1156.6600000000001</c:v>
                </c:pt>
                <c:pt idx="13020">
                  <c:v>1161.3800000000001</c:v>
                </c:pt>
                <c:pt idx="13021">
                  <c:v>1196.07</c:v>
                </c:pt>
                <c:pt idx="13022">
                  <c:v>1193.5</c:v>
                </c:pt>
                <c:pt idx="13023">
                  <c:v>1128.3499999999999</c:v>
                </c:pt>
                <c:pt idx="13024">
                  <c:v>1059.69</c:v>
                </c:pt>
                <c:pt idx="13025">
                  <c:v>956.18</c:v>
                </c:pt>
                <c:pt idx="13026">
                  <c:v>1001.59</c:v>
                </c:pt>
                <c:pt idx="13027">
                  <c:v>1000.25</c:v>
                </c:pt>
                <c:pt idx="13028">
                  <c:v>971.28</c:v>
                </c:pt>
                <c:pt idx="13029">
                  <c:v>916.73</c:v>
                </c:pt>
                <c:pt idx="13030">
                  <c:v>855.45</c:v>
                </c:pt>
                <c:pt idx="13031">
                  <c:v>793.39</c:v>
                </c:pt>
                <c:pt idx="13032">
                  <c:v>756.95</c:v>
                </c:pt>
                <c:pt idx="13033">
                  <c:v>729.13</c:v>
                </c:pt>
                <c:pt idx="13034">
                  <c:v>711.36</c:v>
                </c:pt>
                <c:pt idx="13035">
                  <c:v>698.35</c:v>
                </c:pt>
                <c:pt idx="13036">
                  <c:v>708.05</c:v>
                </c:pt>
                <c:pt idx="13037">
                  <c:v>722.16</c:v>
                </c:pt>
                <c:pt idx="13038">
                  <c:v>761.4</c:v>
                </c:pt>
                <c:pt idx="13039">
                  <c:v>915.6</c:v>
                </c:pt>
                <c:pt idx="13040">
                  <c:v>1032.93</c:v>
                </c:pt>
                <c:pt idx="13041">
                  <c:v>1120.97</c:v>
                </c:pt>
                <c:pt idx="13042">
                  <c:v>1157.28</c:v>
                </c:pt>
                <c:pt idx="13043">
                  <c:v>1165.29</c:v>
                </c:pt>
                <c:pt idx="13044">
                  <c:v>1185.9000000000001</c:v>
                </c:pt>
                <c:pt idx="13045">
                  <c:v>1175.74</c:v>
                </c:pt>
                <c:pt idx="13046">
                  <c:v>1112.71</c:v>
                </c:pt>
                <c:pt idx="13047">
                  <c:v>1062.6500000000001</c:v>
                </c:pt>
                <c:pt idx="13048">
                  <c:v>994.89</c:v>
                </c:pt>
                <c:pt idx="13049">
                  <c:v>941.42</c:v>
                </c:pt>
                <c:pt idx="13050">
                  <c:v>971.66</c:v>
                </c:pt>
                <c:pt idx="13051">
                  <c:v>933.44</c:v>
                </c:pt>
                <c:pt idx="13052">
                  <c:v>887.79</c:v>
                </c:pt>
                <c:pt idx="13053">
                  <c:v>858.18</c:v>
                </c:pt>
                <c:pt idx="13054">
                  <c:v>794.23</c:v>
                </c:pt>
                <c:pt idx="13055">
                  <c:v>739.49</c:v>
                </c:pt>
                <c:pt idx="13056">
                  <c:v>698.96</c:v>
                </c:pt>
                <c:pt idx="13057">
                  <c:v>678.38</c:v>
                </c:pt>
                <c:pt idx="13058">
                  <c:v>659.83</c:v>
                </c:pt>
                <c:pt idx="13059">
                  <c:v>652.16999999999996</c:v>
                </c:pt>
                <c:pt idx="13060">
                  <c:v>659.59</c:v>
                </c:pt>
                <c:pt idx="13061">
                  <c:v>690.06</c:v>
                </c:pt>
                <c:pt idx="13062">
                  <c:v>720.45</c:v>
                </c:pt>
                <c:pt idx="13063">
                  <c:v>888.17</c:v>
                </c:pt>
                <c:pt idx="13064">
                  <c:v>1013.26</c:v>
                </c:pt>
                <c:pt idx="13065">
                  <c:v>1094.3</c:v>
                </c:pt>
                <c:pt idx="13066">
                  <c:v>1125.58</c:v>
                </c:pt>
                <c:pt idx="13067">
                  <c:v>1098.1300000000001</c:v>
                </c:pt>
                <c:pt idx="13068">
                  <c:v>1098.26</c:v>
                </c:pt>
                <c:pt idx="13069">
                  <c:v>1103.3399999999999</c:v>
                </c:pt>
                <c:pt idx="13070">
                  <c:v>1091.17</c:v>
                </c:pt>
                <c:pt idx="13071">
                  <c:v>1016.97</c:v>
                </c:pt>
                <c:pt idx="13072">
                  <c:v>980.44</c:v>
                </c:pt>
                <c:pt idx="13073">
                  <c:v>926.22</c:v>
                </c:pt>
                <c:pt idx="13074">
                  <c:v>958.31</c:v>
                </c:pt>
                <c:pt idx="13075">
                  <c:v>941.3</c:v>
                </c:pt>
                <c:pt idx="13076">
                  <c:v>903.02</c:v>
                </c:pt>
                <c:pt idx="13077">
                  <c:v>857.58</c:v>
                </c:pt>
                <c:pt idx="13078">
                  <c:v>799.73</c:v>
                </c:pt>
                <c:pt idx="13079">
                  <c:v>754.49</c:v>
                </c:pt>
                <c:pt idx="13080">
                  <c:v>715.94</c:v>
                </c:pt>
                <c:pt idx="13081">
                  <c:v>694.8</c:v>
                </c:pt>
                <c:pt idx="13082">
                  <c:v>674.37</c:v>
                </c:pt>
                <c:pt idx="13083">
                  <c:v>661.4</c:v>
                </c:pt>
                <c:pt idx="13084">
                  <c:v>671.74</c:v>
                </c:pt>
                <c:pt idx="13085">
                  <c:v>705.87</c:v>
                </c:pt>
                <c:pt idx="13086">
                  <c:v>726.44</c:v>
                </c:pt>
                <c:pt idx="13087">
                  <c:v>881.11</c:v>
                </c:pt>
                <c:pt idx="13088">
                  <c:v>1010.2</c:v>
                </c:pt>
                <c:pt idx="13089">
                  <c:v>1091.5</c:v>
                </c:pt>
                <c:pt idx="13090">
                  <c:v>1140.1199999999999</c:v>
                </c:pt>
                <c:pt idx="13091">
                  <c:v>1137.96</c:v>
                </c:pt>
                <c:pt idx="13092">
                  <c:v>1125.44</c:v>
                </c:pt>
                <c:pt idx="13093">
                  <c:v>1139.3599999999999</c:v>
                </c:pt>
                <c:pt idx="13094">
                  <c:v>1118.44</c:v>
                </c:pt>
                <c:pt idx="13095">
                  <c:v>1106.9000000000001</c:v>
                </c:pt>
                <c:pt idx="13096">
                  <c:v>1007.74</c:v>
                </c:pt>
                <c:pt idx="13097">
                  <c:v>927.93</c:v>
                </c:pt>
                <c:pt idx="13098">
                  <c:v>976.71</c:v>
                </c:pt>
                <c:pt idx="13099">
                  <c:v>974.73</c:v>
                </c:pt>
                <c:pt idx="13100">
                  <c:v>933.97</c:v>
                </c:pt>
                <c:pt idx="13101">
                  <c:v>891.12</c:v>
                </c:pt>
                <c:pt idx="13102">
                  <c:v>843.17</c:v>
                </c:pt>
                <c:pt idx="13103">
                  <c:v>798.76</c:v>
                </c:pt>
                <c:pt idx="13104">
                  <c:v>759.13</c:v>
                </c:pt>
                <c:pt idx="13105">
                  <c:v>731.49</c:v>
                </c:pt>
                <c:pt idx="13106">
                  <c:v>714.38</c:v>
                </c:pt>
                <c:pt idx="13107">
                  <c:v>703.04</c:v>
                </c:pt>
                <c:pt idx="13108">
                  <c:v>697.49</c:v>
                </c:pt>
                <c:pt idx="13109">
                  <c:v>695.95</c:v>
                </c:pt>
                <c:pt idx="13110">
                  <c:v>706.02</c:v>
                </c:pt>
                <c:pt idx="13111">
                  <c:v>801.53</c:v>
                </c:pt>
                <c:pt idx="13112">
                  <c:v>912.79</c:v>
                </c:pt>
                <c:pt idx="13113">
                  <c:v>998.32</c:v>
                </c:pt>
                <c:pt idx="13114">
                  <c:v>1027.1400000000001</c:v>
                </c:pt>
                <c:pt idx="13115">
                  <c:v>1019.31</c:v>
                </c:pt>
                <c:pt idx="13116">
                  <c:v>983.49</c:v>
                </c:pt>
                <c:pt idx="13117">
                  <c:v>949.19</c:v>
                </c:pt>
                <c:pt idx="13118">
                  <c:v>921.86</c:v>
                </c:pt>
                <c:pt idx="13119">
                  <c:v>891.06</c:v>
                </c:pt>
                <c:pt idx="13120">
                  <c:v>858.59</c:v>
                </c:pt>
                <c:pt idx="13121">
                  <c:v>865.79</c:v>
                </c:pt>
                <c:pt idx="13122">
                  <c:v>930.69</c:v>
                </c:pt>
                <c:pt idx="13123">
                  <c:v>927.8</c:v>
                </c:pt>
                <c:pt idx="13124">
                  <c:v>887.49</c:v>
                </c:pt>
                <c:pt idx="13125">
                  <c:v>841.23</c:v>
                </c:pt>
                <c:pt idx="13126">
                  <c:v>801.87</c:v>
                </c:pt>
                <c:pt idx="13127">
                  <c:v>764.08</c:v>
                </c:pt>
                <c:pt idx="13128">
                  <c:v>736.15</c:v>
                </c:pt>
                <c:pt idx="13129">
                  <c:v>702.4</c:v>
                </c:pt>
                <c:pt idx="13130">
                  <c:v>688</c:v>
                </c:pt>
                <c:pt idx="13131">
                  <c:v>676.13</c:v>
                </c:pt>
                <c:pt idx="13132">
                  <c:v>665.96</c:v>
                </c:pt>
                <c:pt idx="13133">
                  <c:v>652.26</c:v>
                </c:pt>
                <c:pt idx="13134">
                  <c:v>636.26</c:v>
                </c:pt>
                <c:pt idx="13135">
                  <c:v>673.95</c:v>
                </c:pt>
                <c:pt idx="13136">
                  <c:v>706.61</c:v>
                </c:pt>
                <c:pt idx="13137">
                  <c:v>747.6</c:v>
                </c:pt>
                <c:pt idx="13138">
                  <c:v>776.93</c:v>
                </c:pt>
                <c:pt idx="13139">
                  <c:v>777.35</c:v>
                </c:pt>
                <c:pt idx="13140">
                  <c:v>776.87</c:v>
                </c:pt>
                <c:pt idx="13141">
                  <c:v>775.88</c:v>
                </c:pt>
                <c:pt idx="13142">
                  <c:v>771.87</c:v>
                </c:pt>
                <c:pt idx="13143">
                  <c:v>764.35</c:v>
                </c:pt>
                <c:pt idx="13144">
                  <c:v>757.35</c:v>
                </c:pt>
                <c:pt idx="13145">
                  <c:v>758.24</c:v>
                </c:pt>
                <c:pt idx="13146">
                  <c:v>844.15</c:v>
                </c:pt>
                <c:pt idx="13147">
                  <c:v>859.77</c:v>
                </c:pt>
                <c:pt idx="13148">
                  <c:v>853.14</c:v>
                </c:pt>
                <c:pt idx="13149">
                  <c:v>819.5</c:v>
                </c:pt>
                <c:pt idx="13150">
                  <c:v>775.96</c:v>
                </c:pt>
                <c:pt idx="13151">
                  <c:v>726.98</c:v>
                </c:pt>
                <c:pt idx="13152">
                  <c:v>695.07</c:v>
                </c:pt>
                <c:pt idx="13153">
                  <c:v>672.31</c:v>
                </c:pt>
                <c:pt idx="13154">
                  <c:v>658.38</c:v>
                </c:pt>
                <c:pt idx="13155">
                  <c:v>651.86</c:v>
                </c:pt>
                <c:pt idx="13156">
                  <c:v>664.29</c:v>
                </c:pt>
                <c:pt idx="13157">
                  <c:v>697.01</c:v>
                </c:pt>
                <c:pt idx="13158">
                  <c:v>724.61</c:v>
                </c:pt>
                <c:pt idx="13159">
                  <c:v>894.07</c:v>
                </c:pt>
                <c:pt idx="13160">
                  <c:v>1050.08</c:v>
                </c:pt>
                <c:pt idx="13161">
                  <c:v>1127.48</c:v>
                </c:pt>
                <c:pt idx="13162">
                  <c:v>1160.78</c:v>
                </c:pt>
                <c:pt idx="13163">
                  <c:v>1161.18</c:v>
                </c:pt>
                <c:pt idx="13164">
                  <c:v>1169.7</c:v>
                </c:pt>
                <c:pt idx="13165">
                  <c:v>1188.3800000000001</c:v>
                </c:pt>
                <c:pt idx="13166">
                  <c:v>1187.82</c:v>
                </c:pt>
                <c:pt idx="13167">
                  <c:v>1142.8699999999999</c:v>
                </c:pt>
                <c:pt idx="13168">
                  <c:v>1065.6600000000001</c:v>
                </c:pt>
                <c:pt idx="13169">
                  <c:v>972.4</c:v>
                </c:pt>
                <c:pt idx="13170">
                  <c:v>991.18</c:v>
                </c:pt>
                <c:pt idx="13171">
                  <c:v>992.74</c:v>
                </c:pt>
                <c:pt idx="13172">
                  <c:v>962.9</c:v>
                </c:pt>
                <c:pt idx="13173">
                  <c:v>918</c:v>
                </c:pt>
                <c:pt idx="13174">
                  <c:v>859.06</c:v>
                </c:pt>
                <c:pt idx="13175">
                  <c:v>792.31</c:v>
                </c:pt>
                <c:pt idx="13176">
                  <c:v>747.19</c:v>
                </c:pt>
                <c:pt idx="13177">
                  <c:v>719.53</c:v>
                </c:pt>
                <c:pt idx="13178">
                  <c:v>704.09</c:v>
                </c:pt>
                <c:pt idx="13179">
                  <c:v>702.12</c:v>
                </c:pt>
                <c:pt idx="13180">
                  <c:v>708.45</c:v>
                </c:pt>
                <c:pt idx="13181">
                  <c:v>725.39</c:v>
                </c:pt>
                <c:pt idx="13182">
                  <c:v>765.06</c:v>
                </c:pt>
                <c:pt idx="13183">
                  <c:v>941.44</c:v>
                </c:pt>
                <c:pt idx="13184">
                  <c:v>1072.6600000000001</c:v>
                </c:pt>
                <c:pt idx="13185">
                  <c:v>1153.4100000000001</c:v>
                </c:pt>
                <c:pt idx="13186">
                  <c:v>1185.3</c:v>
                </c:pt>
                <c:pt idx="13187">
                  <c:v>1182.6600000000001</c:v>
                </c:pt>
                <c:pt idx="13188">
                  <c:v>1167.6300000000001</c:v>
                </c:pt>
                <c:pt idx="13189">
                  <c:v>1152.57</c:v>
                </c:pt>
                <c:pt idx="13190">
                  <c:v>1158.1400000000001</c:v>
                </c:pt>
                <c:pt idx="13191">
                  <c:v>1143.1400000000001</c:v>
                </c:pt>
                <c:pt idx="13192">
                  <c:v>1074.96</c:v>
                </c:pt>
                <c:pt idx="13193">
                  <c:v>979.27</c:v>
                </c:pt>
                <c:pt idx="13194">
                  <c:v>1022.89</c:v>
                </c:pt>
                <c:pt idx="13195">
                  <c:v>1009.82</c:v>
                </c:pt>
                <c:pt idx="13196">
                  <c:v>971.62</c:v>
                </c:pt>
                <c:pt idx="13197">
                  <c:v>920.31</c:v>
                </c:pt>
                <c:pt idx="13198">
                  <c:v>851.65</c:v>
                </c:pt>
                <c:pt idx="13199">
                  <c:v>792.59</c:v>
                </c:pt>
                <c:pt idx="13200">
                  <c:v>745.47</c:v>
                </c:pt>
                <c:pt idx="13201">
                  <c:v>729.02</c:v>
                </c:pt>
                <c:pt idx="13202">
                  <c:v>709.4</c:v>
                </c:pt>
                <c:pt idx="13203">
                  <c:v>703.24</c:v>
                </c:pt>
                <c:pt idx="13204">
                  <c:v>713.86</c:v>
                </c:pt>
                <c:pt idx="13205">
                  <c:v>730.73</c:v>
                </c:pt>
                <c:pt idx="13206">
                  <c:v>759.03</c:v>
                </c:pt>
                <c:pt idx="13207">
                  <c:v>922.36</c:v>
                </c:pt>
                <c:pt idx="13208">
                  <c:v>1059.6300000000001</c:v>
                </c:pt>
                <c:pt idx="13209">
                  <c:v>1132.51</c:v>
                </c:pt>
                <c:pt idx="13210">
                  <c:v>1157.23</c:v>
                </c:pt>
                <c:pt idx="13211">
                  <c:v>1150.08</c:v>
                </c:pt>
                <c:pt idx="13212">
                  <c:v>1143.28</c:v>
                </c:pt>
                <c:pt idx="13213">
                  <c:v>1126.01</c:v>
                </c:pt>
                <c:pt idx="13214">
                  <c:v>1087.8900000000001</c:v>
                </c:pt>
                <c:pt idx="13215">
                  <c:v>1042.6600000000001</c:v>
                </c:pt>
                <c:pt idx="13216">
                  <c:v>983.24</c:v>
                </c:pt>
                <c:pt idx="13217">
                  <c:v>920.69</c:v>
                </c:pt>
                <c:pt idx="13218">
                  <c:v>953.72</c:v>
                </c:pt>
                <c:pt idx="13219">
                  <c:v>941.38</c:v>
                </c:pt>
                <c:pt idx="13220">
                  <c:v>903.79</c:v>
                </c:pt>
                <c:pt idx="13221">
                  <c:v>845.69</c:v>
                </c:pt>
                <c:pt idx="13222">
                  <c:v>785.61</c:v>
                </c:pt>
                <c:pt idx="13223">
                  <c:v>732.38</c:v>
                </c:pt>
                <c:pt idx="13224">
                  <c:v>694.11</c:v>
                </c:pt>
                <c:pt idx="13225">
                  <c:v>673.25</c:v>
                </c:pt>
                <c:pt idx="13226">
                  <c:v>659.82</c:v>
                </c:pt>
                <c:pt idx="13227">
                  <c:v>652.66999999999996</c:v>
                </c:pt>
                <c:pt idx="13228">
                  <c:v>668.83</c:v>
                </c:pt>
                <c:pt idx="13229">
                  <c:v>687.76</c:v>
                </c:pt>
                <c:pt idx="13230">
                  <c:v>717.61</c:v>
                </c:pt>
                <c:pt idx="13231">
                  <c:v>885.41</c:v>
                </c:pt>
                <c:pt idx="13232">
                  <c:v>1022.61</c:v>
                </c:pt>
                <c:pt idx="13233">
                  <c:v>1110.8</c:v>
                </c:pt>
                <c:pt idx="13234">
                  <c:v>1138.6400000000001</c:v>
                </c:pt>
                <c:pt idx="13235">
                  <c:v>1148.1500000000001</c:v>
                </c:pt>
                <c:pt idx="13236">
                  <c:v>1151.98</c:v>
                </c:pt>
                <c:pt idx="13237">
                  <c:v>1173.54</c:v>
                </c:pt>
                <c:pt idx="13238">
                  <c:v>1161.45</c:v>
                </c:pt>
                <c:pt idx="13239">
                  <c:v>1107.28</c:v>
                </c:pt>
                <c:pt idx="13240">
                  <c:v>1044.56</c:v>
                </c:pt>
                <c:pt idx="13241">
                  <c:v>952.22</c:v>
                </c:pt>
                <c:pt idx="13242">
                  <c:v>1013.09</c:v>
                </c:pt>
                <c:pt idx="13243">
                  <c:v>985.72</c:v>
                </c:pt>
                <c:pt idx="13244">
                  <c:v>954.89</c:v>
                </c:pt>
                <c:pt idx="13245">
                  <c:v>901.55</c:v>
                </c:pt>
                <c:pt idx="13246">
                  <c:v>841.29</c:v>
                </c:pt>
                <c:pt idx="13247">
                  <c:v>781.07</c:v>
                </c:pt>
                <c:pt idx="13248">
                  <c:v>741.23</c:v>
                </c:pt>
                <c:pt idx="13249">
                  <c:v>714.78</c:v>
                </c:pt>
                <c:pt idx="13250">
                  <c:v>694.23</c:v>
                </c:pt>
                <c:pt idx="13251">
                  <c:v>691.29</c:v>
                </c:pt>
                <c:pt idx="13252">
                  <c:v>693.55</c:v>
                </c:pt>
                <c:pt idx="13253">
                  <c:v>718.24</c:v>
                </c:pt>
                <c:pt idx="13254">
                  <c:v>747.58</c:v>
                </c:pt>
                <c:pt idx="13255">
                  <c:v>923.14</c:v>
                </c:pt>
                <c:pt idx="13256">
                  <c:v>1003.53</c:v>
                </c:pt>
                <c:pt idx="13257">
                  <c:v>1153.0899999999999</c:v>
                </c:pt>
                <c:pt idx="13258">
                  <c:v>1190.9000000000001</c:v>
                </c:pt>
                <c:pt idx="13259">
                  <c:v>1192.45</c:v>
                </c:pt>
                <c:pt idx="13260">
                  <c:v>1196.06</c:v>
                </c:pt>
                <c:pt idx="13261">
                  <c:v>1208.49</c:v>
                </c:pt>
                <c:pt idx="13262">
                  <c:v>1197.99</c:v>
                </c:pt>
                <c:pt idx="13263">
                  <c:v>1161.92</c:v>
                </c:pt>
                <c:pt idx="13264">
                  <c:v>1087.27</c:v>
                </c:pt>
                <c:pt idx="13265">
                  <c:v>992.28</c:v>
                </c:pt>
                <c:pt idx="13266">
                  <c:v>1038.3499999999999</c:v>
                </c:pt>
                <c:pt idx="13267">
                  <c:v>1028.06</c:v>
                </c:pt>
                <c:pt idx="13268">
                  <c:v>989.56</c:v>
                </c:pt>
                <c:pt idx="13269">
                  <c:v>938.48</c:v>
                </c:pt>
                <c:pt idx="13270">
                  <c:v>890.13</c:v>
                </c:pt>
                <c:pt idx="13271">
                  <c:v>840.21</c:v>
                </c:pt>
                <c:pt idx="13272">
                  <c:v>796.74</c:v>
                </c:pt>
                <c:pt idx="13273">
                  <c:v>769.79</c:v>
                </c:pt>
                <c:pt idx="13274">
                  <c:v>748.29</c:v>
                </c:pt>
                <c:pt idx="13275">
                  <c:v>729.38</c:v>
                </c:pt>
                <c:pt idx="13276">
                  <c:v>723.44</c:v>
                </c:pt>
                <c:pt idx="13277">
                  <c:v>722.09</c:v>
                </c:pt>
                <c:pt idx="13278">
                  <c:v>720.3</c:v>
                </c:pt>
                <c:pt idx="13279">
                  <c:v>827.82</c:v>
                </c:pt>
                <c:pt idx="13280">
                  <c:v>944.82</c:v>
                </c:pt>
                <c:pt idx="13281">
                  <c:v>1011.72</c:v>
                </c:pt>
                <c:pt idx="13282">
                  <c:v>1039.4100000000001</c:v>
                </c:pt>
                <c:pt idx="13283">
                  <c:v>1034.4000000000001</c:v>
                </c:pt>
                <c:pt idx="13284">
                  <c:v>1004</c:v>
                </c:pt>
                <c:pt idx="13285">
                  <c:v>968.09</c:v>
                </c:pt>
                <c:pt idx="13286">
                  <c:v>919.53</c:v>
                </c:pt>
                <c:pt idx="13287">
                  <c:v>879</c:v>
                </c:pt>
                <c:pt idx="13288">
                  <c:v>875.49</c:v>
                </c:pt>
                <c:pt idx="13289">
                  <c:v>885.03</c:v>
                </c:pt>
                <c:pt idx="13290">
                  <c:v>925.11</c:v>
                </c:pt>
                <c:pt idx="13291">
                  <c:v>888.44</c:v>
                </c:pt>
                <c:pt idx="13292">
                  <c:v>857.11</c:v>
                </c:pt>
                <c:pt idx="13293">
                  <c:v>820.72</c:v>
                </c:pt>
                <c:pt idx="13294">
                  <c:v>782.85</c:v>
                </c:pt>
                <c:pt idx="13295">
                  <c:v>762.57</c:v>
                </c:pt>
                <c:pt idx="13296">
                  <c:v>732.1</c:v>
                </c:pt>
                <c:pt idx="13297">
                  <c:v>715.01</c:v>
                </c:pt>
                <c:pt idx="13298">
                  <c:v>694.38</c:v>
                </c:pt>
                <c:pt idx="13299">
                  <c:v>680.32</c:v>
                </c:pt>
                <c:pt idx="13300">
                  <c:v>673.7</c:v>
                </c:pt>
                <c:pt idx="13301">
                  <c:v>669.37</c:v>
                </c:pt>
                <c:pt idx="13302">
                  <c:v>644.39</c:v>
                </c:pt>
                <c:pt idx="13303">
                  <c:v>669.93</c:v>
                </c:pt>
                <c:pt idx="13304">
                  <c:v>709.61</c:v>
                </c:pt>
                <c:pt idx="13305">
                  <c:v>739.78</c:v>
                </c:pt>
                <c:pt idx="13306">
                  <c:v>777.32</c:v>
                </c:pt>
                <c:pt idx="13307">
                  <c:v>789.34</c:v>
                </c:pt>
                <c:pt idx="13308">
                  <c:v>760.02</c:v>
                </c:pt>
                <c:pt idx="13309">
                  <c:v>789.65</c:v>
                </c:pt>
                <c:pt idx="13310">
                  <c:v>778.23</c:v>
                </c:pt>
                <c:pt idx="13311">
                  <c:v>789.04</c:v>
                </c:pt>
                <c:pt idx="13312">
                  <c:v>787.31</c:v>
                </c:pt>
                <c:pt idx="13313">
                  <c:v>797.06</c:v>
                </c:pt>
                <c:pt idx="13314">
                  <c:v>866.32</c:v>
                </c:pt>
                <c:pt idx="13315">
                  <c:v>888.75</c:v>
                </c:pt>
                <c:pt idx="13316">
                  <c:v>882.09</c:v>
                </c:pt>
                <c:pt idx="13317">
                  <c:v>853.75</c:v>
                </c:pt>
                <c:pt idx="13318">
                  <c:v>801.63</c:v>
                </c:pt>
                <c:pt idx="13319">
                  <c:v>747.94</c:v>
                </c:pt>
                <c:pt idx="13320">
                  <c:v>715.65</c:v>
                </c:pt>
                <c:pt idx="13321">
                  <c:v>690.08</c:v>
                </c:pt>
                <c:pt idx="13322">
                  <c:v>674.09</c:v>
                </c:pt>
                <c:pt idx="13323">
                  <c:v>669.53</c:v>
                </c:pt>
                <c:pt idx="13324">
                  <c:v>680.33</c:v>
                </c:pt>
                <c:pt idx="13325">
                  <c:v>722.49</c:v>
                </c:pt>
                <c:pt idx="13326">
                  <c:v>753.89</c:v>
                </c:pt>
                <c:pt idx="13327">
                  <c:v>931.34</c:v>
                </c:pt>
                <c:pt idx="13328">
                  <c:v>1063.1400000000001</c:v>
                </c:pt>
                <c:pt idx="13329">
                  <c:v>1159.56</c:v>
                </c:pt>
                <c:pt idx="13330">
                  <c:v>1191.53</c:v>
                </c:pt>
                <c:pt idx="13331">
                  <c:v>1192.6500000000001</c:v>
                </c:pt>
                <c:pt idx="13332">
                  <c:v>1201.01</c:v>
                </c:pt>
                <c:pt idx="13333">
                  <c:v>1207.27</c:v>
                </c:pt>
                <c:pt idx="13334">
                  <c:v>1145.83</c:v>
                </c:pt>
                <c:pt idx="13335">
                  <c:v>1100.5899999999999</c:v>
                </c:pt>
                <c:pt idx="13336">
                  <c:v>1031.17</c:v>
                </c:pt>
                <c:pt idx="13337">
                  <c:v>950.77</c:v>
                </c:pt>
                <c:pt idx="13338">
                  <c:v>968.65</c:v>
                </c:pt>
                <c:pt idx="13339">
                  <c:v>946.43</c:v>
                </c:pt>
                <c:pt idx="13340">
                  <c:v>910.9</c:v>
                </c:pt>
                <c:pt idx="13341">
                  <c:v>865.99</c:v>
                </c:pt>
                <c:pt idx="13342">
                  <c:v>796.77</c:v>
                </c:pt>
                <c:pt idx="13343">
                  <c:v>743.66</c:v>
                </c:pt>
                <c:pt idx="13344">
                  <c:v>707.49</c:v>
                </c:pt>
                <c:pt idx="13345">
                  <c:v>687.11</c:v>
                </c:pt>
                <c:pt idx="13346">
                  <c:v>673.66</c:v>
                </c:pt>
                <c:pt idx="13347">
                  <c:v>668.94</c:v>
                </c:pt>
                <c:pt idx="13348">
                  <c:v>677.07</c:v>
                </c:pt>
                <c:pt idx="13349">
                  <c:v>710.11</c:v>
                </c:pt>
                <c:pt idx="13350">
                  <c:v>731.59</c:v>
                </c:pt>
                <c:pt idx="13351">
                  <c:v>904.66</c:v>
                </c:pt>
                <c:pt idx="13352">
                  <c:v>1030.73</c:v>
                </c:pt>
                <c:pt idx="13353">
                  <c:v>1089.54</c:v>
                </c:pt>
                <c:pt idx="13354">
                  <c:v>1108.99</c:v>
                </c:pt>
                <c:pt idx="13355">
                  <c:v>1105.0899999999999</c:v>
                </c:pt>
                <c:pt idx="13356">
                  <c:v>1104.29</c:v>
                </c:pt>
                <c:pt idx="13357">
                  <c:v>1108.1400000000001</c:v>
                </c:pt>
                <c:pt idx="13358">
                  <c:v>1091.02</c:v>
                </c:pt>
                <c:pt idx="13359">
                  <c:v>1031.26</c:v>
                </c:pt>
                <c:pt idx="13360">
                  <c:v>973.97</c:v>
                </c:pt>
                <c:pt idx="13361">
                  <c:v>902.26</c:v>
                </c:pt>
                <c:pt idx="13362">
                  <c:v>933.26</c:v>
                </c:pt>
                <c:pt idx="13363">
                  <c:v>911.58</c:v>
                </c:pt>
                <c:pt idx="13364">
                  <c:v>869.25</c:v>
                </c:pt>
                <c:pt idx="13365">
                  <c:v>819.84</c:v>
                </c:pt>
                <c:pt idx="13366">
                  <c:v>756.15</c:v>
                </c:pt>
                <c:pt idx="13367">
                  <c:v>697.27</c:v>
                </c:pt>
                <c:pt idx="13368">
                  <c:v>668.41</c:v>
                </c:pt>
                <c:pt idx="13369">
                  <c:v>645.25</c:v>
                </c:pt>
                <c:pt idx="13370">
                  <c:v>632.42999999999995</c:v>
                </c:pt>
                <c:pt idx="13371">
                  <c:v>632.01</c:v>
                </c:pt>
                <c:pt idx="13372">
                  <c:v>643.29</c:v>
                </c:pt>
                <c:pt idx="13373">
                  <c:v>684.37</c:v>
                </c:pt>
                <c:pt idx="13374">
                  <c:v>700.05</c:v>
                </c:pt>
                <c:pt idx="13375">
                  <c:v>854.73</c:v>
                </c:pt>
                <c:pt idx="13376">
                  <c:v>992.77</c:v>
                </c:pt>
                <c:pt idx="13377">
                  <c:v>1068.22</c:v>
                </c:pt>
                <c:pt idx="13378">
                  <c:v>1121.33</c:v>
                </c:pt>
                <c:pt idx="13379">
                  <c:v>1122.46</c:v>
                </c:pt>
                <c:pt idx="13380">
                  <c:v>1122.76</c:v>
                </c:pt>
                <c:pt idx="13381">
                  <c:v>1139.3599999999999</c:v>
                </c:pt>
                <c:pt idx="13382">
                  <c:v>1140.5999999999999</c:v>
                </c:pt>
                <c:pt idx="13383">
                  <c:v>1087.06</c:v>
                </c:pt>
                <c:pt idx="13384">
                  <c:v>1013.51</c:v>
                </c:pt>
                <c:pt idx="13385">
                  <c:v>968.03</c:v>
                </c:pt>
                <c:pt idx="13386">
                  <c:v>991.15</c:v>
                </c:pt>
                <c:pt idx="13387">
                  <c:v>949.04</c:v>
                </c:pt>
                <c:pt idx="13388">
                  <c:v>908.95</c:v>
                </c:pt>
                <c:pt idx="13389">
                  <c:v>854.88</c:v>
                </c:pt>
                <c:pt idx="13390">
                  <c:v>803.5</c:v>
                </c:pt>
                <c:pt idx="13391">
                  <c:v>746.08</c:v>
                </c:pt>
                <c:pt idx="13392">
                  <c:v>708.16</c:v>
                </c:pt>
                <c:pt idx="13393">
                  <c:v>683.68</c:v>
                </c:pt>
                <c:pt idx="13394">
                  <c:v>669.12</c:v>
                </c:pt>
                <c:pt idx="13395">
                  <c:v>668.44</c:v>
                </c:pt>
                <c:pt idx="13396">
                  <c:v>678.41</c:v>
                </c:pt>
                <c:pt idx="13397">
                  <c:v>705.54</c:v>
                </c:pt>
                <c:pt idx="13398">
                  <c:v>727.32</c:v>
                </c:pt>
                <c:pt idx="13399">
                  <c:v>870.86</c:v>
                </c:pt>
                <c:pt idx="13400">
                  <c:v>983.68</c:v>
                </c:pt>
                <c:pt idx="13401">
                  <c:v>1063.43</c:v>
                </c:pt>
                <c:pt idx="13402">
                  <c:v>1082.98</c:v>
                </c:pt>
                <c:pt idx="13403">
                  <c:v>1062.79</c:v>
                </c:pt>
                <c:pt idx="13404">
                  <c:v>1067.93</c:v>
                </c:pt>
                <c:pt idx="13405">
                  <c:v>1081.9100000000001</c:v>
                </c:pt>
                <c:pt idx="13406">
                  <c:v>1089.5</c:v>
                </c:pt>
                <c:pt idx="13407">
                  <c:v>1044.78</c:v>
                </c:pt>
                <c:pt idx="13408">
                  <c:v>980.75</c:v>
                </c:pt>
                <c:pt idx="13409">
                  <c:v>902.42</c:v>
                </c:pt>
                <c:pt idx="13410">
                  <c:v>961.37</c:v>
                </c:pt>
                <c:pt idx="13411">
                  <c:v>952.62</c:v>
                </c:pt>
                <c:pt idx="13412">
                  <c:v>916.48</c:v>
                </c:pt>
                <c:pt idx="13413">
                  <c:v>886.61</c:v>
                </c:pt>
                <c:pt idx="13414">
                  <c:v>835.58</c:v>
                </c:pt>
                <c:pt idx="13415">
                  <c:v>784.74</c:v>
                </c:pt>
                <c:pt idx="13416">
                  <c:v>738.41</c:v>
                </c:pt>
                <c:pt idx="13417">
                  <c:v>712.05</c:v>
                </c:pt>
                <c:pt idx="13418">
                  <c:v>685.42</c:v>
                </c:pt>
                <c:pt idx="13419">
                  <c:v>668.9</c:v>
                </c:pt>
                <c:pt idx="13420">
                  <c:v>678.86</c:v>
                </c:pt>
                <c:pt idx="13421">
                  <c:v>714.23</c:v>
                </c:pt>
                <c:pt idx="13422">
                  <c:v>741.42</c:v>
                </c:pt>
                <c:pt idx="13423">
                  <c:v>902.44</c:v>
                </c:pt>
                <c:pt idx="13424">
                  <c:v>1036.44</c:v>
                </c:pt>
                <c:pt idx="13425">
                  <c:v>1096.46</c:v>
                </c:pt>
                <c:pt idx="13426">
                  <c:v>1125.94</c:v>
                </c:pt>
                <c:pt idx="13427">
                  <c:v>1106.26</c:v>
                </c:pt>
                <c:pt idx="13428">
                  <c:v>1070.74</c:v>
                </c:pt>
                <c:pt idx="13429">
                  <c:v>1096.3699999999999</c:v>
                </c:pt>
                <c:pt idx="13430">
                  <c:v>1052.82</c:v>
                </c:pt>
                <c:pt idx="13431">
                  <c:v>995.46</c:v>
                </c:pt>
                <c:pt idx="13432">
                  <c:v>936.64</c:v>
                </c:pt>
                <c:pt idx="13433">
                  <c:v>876.86</c:v>
                </c:pt>
                <c:pt idx="13434">
                  <c:v>914.03</c:v>
                </c:pt>
                <c:pt idx="13435">
                  <c:v>912.68</c:v>
                </c:pt>
                <c:pt idx="13436">
                  <c:v>875.38</c:v>
                </c:pt>
                <c:pt idx="13437">
                  <c:v>814.31</c:v>
                </c:pt>
                <c:pt idx="13438">
                  <c:v>778.19</c:v>
                </c:pt>
                <c:pt idx="13439">
                  <c:v>733.56</c:v>
                </c:pt>
                <c:pt idx="13440">
                  <c:v>693.04</c:v>
                </c:pt>
                <c:pt idx="13441">
                  <c:v>678.17</c:v>
                </c:pt>
                <c:pt idx="13442">
                  <c:v>660.09</c:v>
                </c:pt>
                <c:pt idx="13443">
                  <c:v>658.62</c:v>
                </c:pt>
                <c:pt idx="13444">
                  <c:v>653.98</c:v>
                </c:pt>
                <c:pt idx="13445">
                  <c:v>664.74</c:v>
                </c:pt>
                <c:pt idx="13446">
                  <c:v>674.48</c:v>
                </c:pt>
                <c:pt idx="13447">
                  <c:v>761.05</c:v>
                </c:pt>
                <c:pt idx="13448">
                  <c:v>850.21</c:v>
                </c:pt>
                <c:pt idx="13449">
                  <c:v>923.34</c:v>
                </c:pt>
                <c:pt idx="13450">
                  <c:v>955.72</c:v>
                </c:pt>
                <c:pt idx="13451">
                  <c:v>951.29</c:v>
                </c:pt>
                <c:pt idx="13452">
                  <c:v>929.25</c:v>
                </c:pt>
                <c:pt idx="13453">
                  <c:v>902.6</c:v>
                </c:pt>
                <c:pt idx="13454">
                  <c:v>897.61</c:v>
                </c:pt>
                <c:pt idx="13455">
                  <c:v>867.83</c:v>
                </c:pt>
                <c:pt idx="13456">
                  <c:v>845.5</c:v>
                </c:pt>
                <c:pt idx="13457">
                  <c:v>828.35</c:v>
                </c:pt>
                <c:pt idx="13458">
                  <c:v>889.52</c:v>
                </c:pt>
                <c:pt idx="13459">
                  <c:v>897.02</c:v>
                </c:pt>
                <c:pt idx="13460">
                  <c:v>869</c:v>
                </c:pt>
                <c:pt idx="13461">
                  <c:v>823.69</c:v>
                </c:pt>
                <c:pt idx="13462">
                  <c:v>757.69</c:v>
                </c:pt>
                <c:pt idx="13463">
                  <c:v>736.72</c:v>
                </c:pt>
                <c:pt idx="13464">
                  <c:v>693.64</c:v>
                </c:pt>
                <c:pt idx="13465">
                  <c:v>674.38</c:v>
                </c:pt>
                <c:pt idx="13466">
                  <c:v>658.46</c:v>
                </c:pt>
                <c:pt idx="13467">
                  <c:v>641.75</c:v>
                </c:pt>
                <c:pt idx="13468">
                  <c:v>634.86</c:v>
                </c:pt>
                <c:pt idx="13469">
                  <c:v>630.45000000000005</c:v>
                </c:pt>
                <c:pt idx="13470">
                  <c:v>614.77</c:v>
                </c:pt>
                <c:pt idx="13471">
                  <c:v>648.62</c:v>
                </c:pt>
                <c:pt idx="13472">
                  <c:v>695.86</c:v>
                </c:pt>
                <c:pt idx="13473">
                  <c:v>742.61</c:v>
                </c:pt>
                <c:pt idx="13474">
                  <c:v>782.44</c:v>
                </c:pt>
                <c:pt idx="13475">
                  <c:v>807.91</c:v>
                </c:pt>
                <c:pt idx="13476">
                  <c:v>819.91</c:v>
                </c:pt>
                <c:pt idx="13477">
                  <c:v>821.9</c:v>
                </c:pt>
                <c:pt idx="13478">
                  <c:v>820.89</c:v>
                </c:pt>
                <c:pt idx="13479">
                  <c:v>807.52</c:v>
                </c:pt>
                <c:pt idx="13480">
                  <c:v>797.96</c:v>
                </c:pt>
                <c:pt idx="13481">
                  <c:v>795.28</c:v>
                </c:pt>
                <c:pt idx="13482">
                  <c:v>879.81</c:v>
                </c:pt>
                <c:pt idx="13483">
                  <c:v>889.71</c:v>
                </c:pt>
                <c:pt idx="13484">
                  <c:v>881.92</c:v>
                </c:pt>
                <c:pt idx="13485">
                  <c:v>855.74</c:v>
                </c:pt>
                <c:pt idx="13486">
                  <c:v>795.22</c:v>
                </c:pt>
                <c:pt idx="13487">
                  <c:v>746.83</c:v>
                </c:pt>
                <c:pt idx="13488">
                  <c:v>714.87</c:v>
                </c:pt>
                <c:pt idx="13489">
                  <c:v>693.76</c:v>
                </c:pt>
                <c:pt idx="13490">
                  <c:v>679.38</c:v>
                </c:pt>
                <c:pt idx="13491">
                  <c:v>676.81</c:v>
                </c:pt>
                <c:pt idx="13492">
                  <c:v>680.7</c:v>
                </c:pt>
                <c:pt idx="13493">
                  <c:v>707.59</c:v>
                </c:pt>
                <c:pt idx="13494">
                  <c:v>734.94</c:v>
                </c:pt>
                <c:pt idx="13495">
                  <c:v>934.18</c:v>
                </c:pt>
                <c:pt idx="13496">
                  <c:v>1071.3900000000001</c:v>
                </c:pt>
                <c:pt idx="13497">
                  <c:v>1159.3900000000001</c:v>
                </c:pt>
                <c:pt idx="13498">
                  <c:v>1195.71</c:v>
                </c:pt>
                <c:pt idx="13499">
                  <c:v>1191.8399999999999</c:v>
                </c:pt>
                <c:pt idx="13500">
                  <c:v>1187.06</c:v>
                </c:pt>
                <c:pt idx="13501">
                  <c:v>1210.57</c:v>
                </c:pt>
                <c:pt idx="13502">
                  <c:v>1207.8399999999999</c:v>
                </c:pt>
                <c:pt idx="13503">
                  <c:v>1156.1199999999999</c:v>
                </c:pt>
                <c:pt idx="13504">
                  <c:v>1066.49</c:v>
                </c:pt>
                <c:pt idx="13505">
                  <c:v>978.37</c:v>
                </c:pt>
                <c:pt idx="13506">
                  <c:v>1002.07</c:v>
                </c:pt>
                <c:pt idx="13507">
                  <c:v>1000.75</c:v>
                </c:pt>
                <c:pt idx="13508">
                  <c:v>958.47</c:v>
                </c:pt>
                <c:pt idx="13509">
                  <c:v>928.83</c:v>
                </c:pt>
                <c:pt idx="13510">
                  <c:v>851.56</c:v>
                </c:pt>
                <c:pt idx="13511">
                  <c:v>795.44</c:v>
                </c:pt>
                <c:pt idx="13512">
                  <c:v>750.91</c:v>
                </c:pt>
                <c:pt idx="13513">
                  <c:v>726.5</c:v>
                </c:pt>
                <c:pt idx="13514">
                  <c:v>703.2</c:v>
                </c:pt>
                <c:pt idx="13515">
                  <c:v>700.59</c:v>
                </c:pt>
                <c:pt idx="13516">
                  <c:v>703.34</c:v>
                </c:pt>
                <c:pt idx="13517">
                  <c:v>727.22</c:v>
                </c:pt>
                <c:pt idx="13518">
                  <c:v>762.87</c:v>
                </c:pt>
                <c:pt idx="13519">
                  <c:v>942.39</c:v>
                </c:pt>
                <c:pt idx="13520">
                  <c:v>1084.05</c:v>
                </c:pt>
                <c:pt idx="13521">
                  <c:v>1152.92</c:v>
                </c:pt>
                <c:pt idx="13522">
                  <c:v>1196.6400000000001</c:v>
                </c:pt>
                <c:pt idx="13523">
                  <c:v>1194.28</c:v>
                </c:pt>
                <c:pt idx="13524">
                  <c:v>1185.43</c:v>
                </c:pt>
                <c:pt idx="13525">
                  <c:v>1191.3699999999999</c:v>
                </c:pt>
                <c:pt idx="13526">
                  <c:v>1208.4000000000001</c:v>
                </c:pt>
                <c:pt idx="13527">
                  <c:v>1144.6600000000001</c:v>
                </c:pt>
                <c:pt idx="13528">
                  <c:v>1053.32</c:v>
                </c:pt>
                <c:pt idx="13529">
                  <c:v>967</c:v>
                </c:pt>
                <c:pt idx="13530">
                  <c:v>1004.65</c:v>
                </c:pt>
                <c:pt idx="13531">
                  <c:v>997.64</c:v>
                </c:pt>
                <c:pt idx="13532">
                  <c:v>970.61</c:v>
                </c:pt>
                <c:pt idx="13533">
                  <c:v>919.43</c:v>
                </c:pt>
                <c:pt idx="13534">
                  <c:v>864.65</c:v>
                </c:pt>
                <c:pt idx="13535">
                  <c:v>797.76</c:v>
                </c:pt>
                <c:pt idx="13536">
                  <c:v>761.53</c:v>
                </c:pt>
                <c:pt idx="13537">
                  <c:v>730.8</c:v>
                </c:pt>
                <c:pt idx="13538">
                  <c:v>712.66</c:v>
                </c:pt>
                <c:pt idx="13539">
                  <c:v>705.83</c:v>
                </c:pt>
                <c:pt idx="13540">
                  <c:v>709.31</c:v>
                </c:pt>
                <c:pt idx="13541">
                  <c:v>739.69</c:v>
                </c:pt>
                <c:pt idx="13542">
                  <c:v>768.57</c:v>
                </c:pt>
                <c:pt idx="13543">
                  <c:v>956.22</c:v>
                </c:pt>
                <c:pt idx="13544">
                  <c:v>1088.03</c:v>
                </c:pt>
                <c:pt idx="13545">
                  <c:v>1167.78</c:v>
                </c:pt>
                <c:pt idx="13546">
                  <c:v>1205.93</c:v>
                </c:pt>
                <c:pt idx="13547">
                  <c:v>1210.82</c:v>
                </c:pt>
                <c:pt idx="13548">
                  <c:v>1203.21</c:v>
                </c:pt>
                <c:pt idx="13549">
                  <c:v>1215.8699999999999</c:v>
                </c:pt>
                <c:pt idx="13550">
                  <c:v>1221.4000000000001</c:v>
                </c:pt>
                <c:pt idx="13551">
                  <c:v>1191.7</c:v>
                </c:pt>
                <c:pt idx="13552">
                  <c:v>1100.32</c:v>
                </c:pt>
                <c:pt idx="13553">
                  <c:v>990.86</c:v>
                </c:pt>
                <c:pt idx="13554">
                  <c:v>1032.77</c:v>
                </c:pt>
                <c:pt idx="13555">
                  <c:v>1033.94</c:v>
                </c:pt>
                <c:pt idx="13556">
                  <c:v>998.07</c:v>
                </c:pt>
                <c:pt idx="13557">
                  <c:v>947.14</c:v>
                </c:pt>
                <c:pt idx="13558">
                  <c:v>891.1</c:v>
                </c:pt>
                <c:pt idx="13559">
                  <c:v>820.89</c:v>
                </c:pt>
                <c:pt idx="13560">
                  <c:v>781.23</c:v>
                </c:pt>
                <c:pt idx="13561">
                  <c:v>755.24</c:v>
                </c:pt>
                <c:pt idx="13562">
                  <c:v>735.21</c:v>
                </c:pt>
                <c:pt idx="13563">
                  <c:v>722.6</c:v>
                </c:pt>
                <c:pt idx="13564">
                  <c:v>729.28</c:v>
                </c:pt>
                <c:pt idx="13565">
                  <c:v>743.7</c:v>
                </c:pt>
                <c:pt idx="13566">
                  <c:v>781.67</c:v>
                </c:pt>
                <c:pt idx="13567">
                  <c:v>963.64</c:v>
                </c:pt>
                <c:pt idx="13568">
                  <c:v>1108.51</c:v>
                </c:pt>
                <c:pt idx="13569">
                  <c:v>1175.83</c:v>
                </c:pt>
                <c:pt idx="13570">
                  <c:v>1214.6300000000001</c:v>
                </c:pt>
                <c:pt idx="13571">
                  <c:v>1204.3499999999999</c:v>
                </c:pt>
                <c:pt idx="13572">
                  <c:v>1205.3599999999999</c:v>
                </c:pt>
                <c:pt idx="13573">
                  <c:v>1231.43</c:v>
                </c:pt>
                <c:pt idx="13574">
                  <c:v>1216.26</c:v>
                </c:pt>
                <c:pt idx="13575">
                  <c:v>1181.8900000000001</c:v>
                </c:pt>
                <c:pt idx="13576">
                  <c:v>1089.3</c:v>
                </c:pt>
                <c:pt idx="13577">
                  <c:v>997.97</c:v>
                </c:pt>
                <c:pt idx="13578">
                  <c:v>1037.92</c:v>
                </c:pt>
                <c:pt idx="13579">
                  <c:v>1034.97</c:v>
                </c:pt>
                <c:pt idx="13580">
                  <c:v>1001.53</c:v>
                </c:pt>
                <c:pt idx="13581">
                  <c:v>950.88</c:v>
                </c:pt>
                <c:pt idx="13582">
                  <c:v>895.33</c:v>
                </c:pt>
                <c:pt idx="13583">
                  <c:v>834.12</c:v>
                </c:pt>
                <c:pt idx="13584">
                  <c:v>792.29</c:v>
                </c:pt>
                <c:pt idx="13585">
                  <c:v>765.54</c:v>
                </c:pt>
                <c:pt idx="13586">
                  <c:v>750.84</c:v>
                </c:pt>
                <c:pt idx="13587">
                  <c:v>733.12</c:v>
                </c:pt>
                <c:pt idx="13588">
                  <c:v>739.83</c:v>
                </c:pt>
                <c:pt idx="13589">
                  <c:v>758.71</c:v>
                </c:pt>
                <c:pt idx="13590">
                  <c:v>790.59</c:v>
                </c:pt>
                <c:pt idx="13591">
                  <c:v>971.83</c:v>
                </c:pt>
                <c:pt idx="13592">
                  <c:v>1108.1600000000001</c:v>
                </c:pt>
                <c:pt idx="13593">
                  <c:v>1185.4000000000001</c:v>
                </c:pt>
                <c:pt idx="13594">
                  <c:v>1236.56</c:v>
                </c:pt>
                <c:pt idx="13595">
                  <c:v>1203</c:v>
                </c:pt>
                <c:pt idx="13596">
                  <c:v>1226.3</c:v>
                </c:pt>
                <c:pt idx="13597">
                  <c:v>1176.42</c:v>
                </c:pt>
                <c:pt idx="13598">
                  <c:v>1167.1500000000001</c:v>
                </c:pt>
                <c:pt idx="13599">
                  <c:v>1105.08</c:v>
                </c:pt>
                <c:pt idx="13600">
                  <c:v>1042.3499999999999</c:v>
                </c:pt>
                <c:pt idx="13601">
                  <c:v>958.48</c:v>
                </c:pt>
                <c:pt idx="13602">
                  <c:v>1007.48</c:v>
                </c:pt>
                <c:pt idx="13603">
                  <c:v>995.01</c:v>
                </c:pt>
                <c:pt idx="13604">
                  <c:v>955.21</c:v>
                </c:pt>
                <c:pt idx="13605">
                  <c:v>916.09</c:v>
                </c:pt>
                <c:pt idx="13606">
                  <c:v>851.17</c:v>
                </c:pt>
                <c:pt idx="13607">
                  <c:v>807.89</c:v>
                </c:pt>
                <c:pt idx="13608">
                  <c:v>766.82</c:v>
                </c:pt>
                <c:pt idx="13609">
                  <c:v>735.45</c:v>
                </c:pt>
                <c:pt idx="13610">
                  <c:v>717.83</c:v>
                </c:pt>
                <c:pt idx="13611">
                  <c:v>705.33</c:v>
                </c:pt>
                <c:pt idx="13612">
                  <c:v>708.74</c:v>
                </c:pt>
                <c:pt idx="13613">
                  <c:v>717.12</c:v>
                </c:pt>
                <c:pt idx="13614">
                  <c:v>719.88</c:v>
                </c:pt>
                <c:pt idx="13615">
                  <c:v>818.29</c:v>
                </c:pt>
                <c:pt idx="13616">
                  <c:v>937.2</c:v>
                </c:pt>
                <c:pt idx="13617">
                  <c:v>1021.77</c:v>
                </c:pt>
                <c:pt idx="13618">
                  <c:v>1050.77</c:v>
                </c:pt>
                <c:pt idx="13619">
                  <c:v>1056.52</c:v>
                </c:pt>
                <c:pt idx="13620">
                  <c:v>1031.18</c:v>
                </c:pt>
                <c:pt idx="13621">
                  <c:v>998.24</c:v>
                </c:pt>
                <c:pt idx="13622">
                  <c:v>948.38</c:v>
                </c:pt>
                <c:pt idx="13623">
                  <c:v>915.45</c:v>
                </c:pt>
                <c:pt idx="13624">
                  <c:v>887.59</c:v>
                </c:pt>
                <c:pt idx="13625">
                  <c:v>880.48</c:v>
                </c:pt>
                <c:pt idx="13626">
                  <c:v>929.05</c:v>
                </c:pt>
                <c:pt idx="13627">
                  <c:v>927.02</c:v>
                </c:pt>
                <c:pt idx="13628">
                  <c:v>907.27</c:v>
                </c:pt>
                <c:pt idx="13629">
                  <c:v>870.44</c:v>
                </c:pt>
                <c:pt idx="13630">
                  <c:v>835.95</c:v>
                </c:pt>
                <c:pt idx="13631">
                  <c:v>799.2</c:v>
                </c:pt>
                <c:pt idx="13632">
                  <c:v>753.99</c:v>
                </c:pt>
                <c:pt idx="13633">
                  <c:v>733.03</c:v>
                </c:pt>
                <c:pt idx="13634">
                  <c:v>717.65</c:v>
                </c:pt>
                <c:pt idx="13635">
                  <c:v>700.23</c:v>
                </c:pt>
                <c:pt idx="13636">
                  <c:v>696.29</c:v>
                </c:pt>
                <c:pt idx="13637">
                  <c:v>688.27</c:v>
                </c:pt>
                <c:pt idx="13638">
                  <c:v>651.57000000000005</c:v>
                </c:pt>
                <c:pt idx="13639">
                  <c:v>694.38</c:v>
                </c:pt>
                <c:pt idx="13640">
                  <c:v>734.89</c:v>
                </c:pt>
                <c:pt idx="13641">
                  <c:v>779.28</c:v>
                </c:pt>
                <c:pt idx="13642">
                  <c:v>826.24</c:v>
                </c:pt>
                <c:pt idx="13643">
                  <c:v>857.3</c:v>
                </c:pt>
                <c:pt idx="13644">
                  <c:v>877.67</c:v>
                </c:pt>
                <c:pt idx="13645">
                  <c:v>876.83</c:v>
                </c:pt>
                <c:pt idx="13646">
                  <c:v>860.51</c:v>
                </c:pt>
                <c:pt idx="13647">
                  <c:v>840.55</c:v>
                </c:pt>
                <c:pt idx="13648">
                  <c:v>834.54</c:v>
                </c:pt>
                <c:pt idx="13649">
                  <c:v>818.52</c:v>
                </c:pt>
                <c:pt idx="13650">
                  <c:v>901.67</c:v>
                </c:pt>
                <c:pt idx="13651">
                  <c:v>916.48</c:v>
                </c:pt>
                <c:pt idx="13652">
                  <c:v>916.2</c:v>
                </c:pt>
                <c:pt idx="13653">
                  <c:v>884.26</c:v>
                </c:pt>
                <c:pt idx="13654">
                  <c:v>829.42</c:v>
                </c:pt>
                <c:pt idx="13655">
                  <c:v>774.48</c:v>
                </c:pt>
                <c:pt idx="13656">
                  <c:v>733.37</c:v>
                </c:pt>
                <c:pt idx="13657">
                  <c:v>718.43</c:v>
                </c:pt>
                <c:pt idx="13658">
                  <c:v>697.21</c:v>
                </c:pt>
                <c:pt idx="13659">
                  <c:v>690.26</c:v>
                </c:pt>
                <c:pt idx="13660">
                  <c:v>699.47</c:v>
                </c:pt>
                <c:pt idx="13661">
                  <c:v>726.45</c:v>
                </c:pt>
                <c:pt idx="13662">
                  <c:v>762.2</c:v>
                </c:pt>
                <c:pt idx="13663">
                  <c:v>944.82</c:v>
                </c:pt>
                <c:pt idx="13664">
                  <c:v>1089.45</c:v>
                </c:pt>
                <c:pt idx="13665">
                  <c:v>1179.3699999999999</c:v>
                </c:pt>
                <c:pt idx="13666">
                  <c:v>1211.03</c:v>
                </c:pt>
                <c:pt idx="13667">
                  <c:v>1203.69</c:v>
                </c:pt>
                <c:pt idx="13668">
                  <c:v>1137.74</c:v>
                </c:pt>
                <c:pt idx="13669">
                  <c:v>1141.27</c:v>
                </c:pt>
                <c:pt idx="13670">
                  <c:v>1112.6600000000001</c:v>
                </c:pt>
                <c:pt idx="13671">
                  <c:v>1065.3399999999999</c:v>
                </c:pt>
                <c:pt idx="13672">
                  <c:v>1002.21</c:v>
                </c:pt>
                <c:pt idx="13673">
                  <c:v>930.02</c:v>
                </c:pt>
                <c:pt idx="13674">
                  <c:v>970.27</c:v>
                </c:pt>
                <c:pt idx="13675">
                  <c:v>960.66</c:v>
                </c:pt>
                <c:pt idx="13676">
                  <c:v>931.09</c:v>
                </c:pt>
                <c:pt idx="13677">
                  <c:v>887.1</c:v>
                </c:pt>
                <c:pt idx="13678">
                  <c:v>827.43</c:v>
                </c:pt>
                <c:pt idx="13679">
                  <c:v>771.91</c:v>
                </c:pt>
                <c:pt idx="13680">
                  <c:v>730.1</c:v>
                </c:pt>
                <c:pt idx="13681">
                  <c:v>713.24</c:v>
                </c:pt>
                <c:pt idx="13682">
                  <c:v>695.59</c:v>
                </c:pt>
                <c:pt idx="13683">
                  <c:v>692.71</c:v>
                </c:pt>
                <c:pt idx="13684">
                  <c:v>700.53</c:v>
                </c:pt>
                <c:pt idx="13685">
                  <c:v>731.92</c:v>
                </c:pt>
                <c:pt idx="13686">
                  <c:v>744.2</c:v>
                </c:pt>
                <c:pt idx="13687">
                  <c:v>912.32</c:v>
                </c:pt>
                <c:pt idx="13688">
                  <c:v>1040.01</c:v>
                </c:pt>
                <c:pt idx="13689">
                  <c:v>1132.53</c:v>
                </c:pt>
                <c:pt idx="13690">
                  <c:v>1168.44</c:v>
                </c:pt>
                <c:pt idx="13691">
                  <c:v>1170.8699999999999</c:v>
                </c:pt>
                <c:pt idx="13692">
                  <c:v>1175.53</c:v>
                </c:pt>
                <c:pt idx="13693">
                  <c:v>1194.6199999999999</c:v>
                </c:pt>
                <c:pt idx="13694">
                  <c:v>1185.21</c:v>
                </c:pt>
                <c:pt idx="13695">
                  <c:v>1134.81</c:v>
                </c:pt>
                <c:pt idx="13696">
                  <c:v>1057.05</c:v>
                </c:pt>
                <c:pt idx="13697">
                  <c:v>965.29</c:v>
                </c:pt>
                <c:pt idx="13698">
                  <c:v>1013.46</c:v>
                </c:pt>
                <c:pt idx="13699">
                  <c:v>987.33</c:v>
                </c:pt>
                <c:pt idx="13700">
                  <c:v>952.54</c:v>
                </c:pt>
                <c:pt idx="13701">
                  <c:v>902.11</c:v>
                </c:pt>
                <c:pt idx="13702">
                  <c:v>841.45</c:v>
                </c:pt>
                <c:pt idx="13703">
                  <c:v>781.67</c:v>
                </c:pt>
                <c:pt idx="13704">
                  <c:v>747.26</c:v>
                </c:pt>
                <c:pt idx="13705">
                  <c:v>722.61</c:v>
                </c:pt>
                <c:pt idx="13706">
                  <c:v>709.44</c:v>
                </c:pt>
                <c:pt idx="13707">
                  <c:v>700.68</c:v>
                </c:pt>
                <c:pt idx="13708">
                  <c:v>703.04</c:v>
                </c:pt>
                <c:pt idx="13709">
                  <c:v>733.14</c:v>
                </c:pt>
                <c:pt idx="13710">
                  <c:v>759.59</c:v>
                </c:pt>
                <c:pt idx="13711">
                  <c:v>927.31</c:v>
                </c:pt>
                <c:pt idx="13712">
                  <c:v>1068.46</c:v>
                </c:pt>
                <c:pt idx="13713">
                  <c:v>1150.29</c:v>
                </c:pt>
                <c:pt idx="13714">
                  <c:v>1182.8800000000001</c:v>
                </c:pt>
                <c:pt idx="13715">
                  <c:v>1185.53</c:v>
                </c:pt>
                <c:pt idx="13716">
                  <c:v>1200.19</c:v>
                </c:pt>
                <c:pt idx="13717">
                  <c:v>1200.1500000000001</c:v>
                </c:pt>
                <c:pt idx="13718">
                  <c:v>1179.8800000000001</c:v>
                </c:pt>
                <c:pt idx="13719">
                  <c:v>1117.6500000000001</c:v>
                </c:pt>
                <c:pt idx="13720">
                  <c:v>1043.31</c:v>
                </c:pt>
                <c:pt idx="13721">
                  <c:v>966.65</c:v>
                </c:pt>
                <c:pt idx="13722">
                  <c:v>999.77</c:v>
                </c:pt>
                <c:pt idx="13723">
                  <c:v>971.55</c:v>
                </c:pt>
                <c:pt idx="13724">
                  <c:v>941.66</c:v>
                </c:pt>
                <c:pt idx="13725">
                  <c:v>903.4</c:v>
                </c:pt>
                <c:pt idx="13726">
                  <c:v>850.7</c:v>
                </c:pt>
                <c:pt idx="13727">
                  <c:v>796.59</c:v>
                </c:pt>
                <c:pt idx="13728">
                  <c:v>755.03</c:v>
                </c:pt>
                <c:pt idx="13729">
                  <c:v>733.78</c:v>
                </c:pt>
                <c:pt idx="13730">
                  <c:v>718.07</c:v>
                </c:pt>
                <c:pt idx="13731">
                  <c:v>710.86</c:v>
                </c:pt>
                <c:pt idx="13732">
                  <c:v>716.31</c:v>
                </c:pt>
                <c:pt idx="13733">
                  <c:v>748.63</c:v>
                </c:pt>
                <c:pt idx="13734">
                  <c:v>772.31</c:v>
                </c:pt>
                <c:pt idx="13735">
                  <c:v>934.45</c:v>
                </c:pt>
                <c:pt idx="13736">
                  <c:v>1064.6199999999999</c:v>
                </c:pt>
                <c:pt idx="13737">
                  <c:v>1135.6500000000001</c:v>
                </c:pt>
                <c:pt idx="13738">
                  <c:v>1159.3900000000001</c:v>
                </c:pt>
                <c:pt idx="13739">
                  <c:v>1145.8499999999999</c:v>
                </c:pt>
                <c:pt idx="13740">
                  <c:v>1137.99</c:v>
                </c:pt>
                <c:pt idx="13741">
                  <c:v>1141.3</c:v>
                </c:pt>
                <c:pt idx="13742">
                  <c:v>1127.31</c:v>
                </c:pt>
                <c:pt idx="13743">
                  <c:v>1092.54</c:v>
                </c:pt>
                <c:pt idx="13744">
                  <c:v>1016.42</c:v>
                </c:pt>
                <c:pt idx="13745">
                  <c:v>975.99</c:v>
                </c:pt>
                <c:pt idx="13746">
                  <c:v>997.65</c:v>
                </c:pt>
                <c:pt idx="13747">
                  <c:v>940.46</c:v>
                </c:pt>
                <c:pt idx="13748">
                  <c:v>882.56</c:v>
                </c:pt>
                <c:pt idx="13749">
                  <c:v>833.64</c:v>
                </c:pt>
                <c:pt idx="13750">
                  <c:v>779.68</c:v>
                </c:pt>
                <c:pt idx="13751">
                  <c:v>725.02</c:v>
                </c:pt>
                <c:pt idx="13752">
                  <c:v>698.18</c:v>
                </c:pt>
                <c:pt idx="13753">
                  <c:v>676.45</c:v>
                </c:pt>
                <c:pt idx="13754">
                  <c:v>655.63</c:v>
                </c:pt>
                <c:pt idx="13755">
                  <c:v>651.09</c:v>
                </c:pt>
                <c:pt idx="13756">
                  <c:v>662.29</c:v>
                </c:pt>
                <c:pt idx="13757">
                  <c:v>699.31</c:v>
                </c:pt>
                <c:pt idx="13758">
                  <c:v>720.61</c:v>
                </c:pt>
                <c:pt idx="13759">
                  <c:v>853.47</c:v>
                </c:pt>
                <c:pt idx="13760">
                  <c:v>998.52</c:v>
                </c:pt>
                <c:pt idx="13761">
                  <c:v>1073.8599999999999</c:v>
                </c:pt>
                <c:pt idx="13762">
                  <c:v>1110.78</c:v>
                </c:pt>
                <c:pt idx="13763">
                  <c:v>1103.73</c:v>
                </c:pt>
                <c:pt idx="13764">
                  <c:v>1079.78</c:v>
                </c:pt>
                <c:pt idx="13765">
                  <c:v>1094.3499999999999</c:v>
                </c:pt>
                <c:pt idx="13766">
                  <c:v>1074.3</c:v>
                </c:pt>
                <c:pt idx="13767">
                  <c:v>1033.19</c:v>
                </c:pt>
                <c:pt idx="13768">
                  <c:v>974.58</c:v>
                </c:pt>
                <c:pt idx="13769">
                  <c:v>901.86</c:v>
                </c:pt>
                <c:pt idx="13770">
                  <c:v>957.78</c:v>
                </c:pt>
                <c:pt idx="13771">
                  <c:v>947.04</c:v>
                </c:pt>
                <c:pt idx="13772">
                  <c:v>904.45</c:v>
                </c:pt>
                <c:pt idx="13773">
                  <c:v>849.62</c:v>
                </c:pt>
                <c:pt idx="13774">
                  <c:v>802.7</c:v>
                </c:pt>
                <c:pt idx="13775">
                  <c:v>753.52</c:v>
                </c:pt>
                <c:pt idx="13776">
                  <c:v>727.06</c:v>
                </c:pt>
                <c:pt idx="13777">
                  <c:v>693.18</c:v>
                </c:pt>
                <c:pt idx="13778">
                  <c:v>666.97</c:v>
                </c:pt>
                <c:pt idx="13779">
                  <c:v>660.83</c:v>
                </c:pt>
                <c:pt idx="13780">
                  <c:v>651.29999999999995</c:v>
                </c:pt>
                <c:pt idx="13781">
                  <c:v>650.71</c:v>
                </c:pt>
                <c:pt idx="13782">
                  <c:v>650.54</c:v>
                </c:pt>
                <c:pt idx="13783">
                  <c:v>745.18</c:v>
                </c:pt>
                <c:pt idx="13784">
                  <c:v>834.53</c:v>
                </c:pt>
                <c:pt idx="13785">
                  <c:v>894.4</c:v>
                </c:pt>
                <c:pt idx="13786">
                  <c:v>922.76</c:v>
                </c:pt>
                <c:pt idx="13787">
                  <c:v>909.43</c:v>
                </c:pt>
                <c:pt idx="13788">
                  <c:v>891.95</c:v>
                </c:pt>
                <c:pt idx="13789">
                  <c:v>866.57</c:v>
                </c:pt>
                <c:pt idx="13790">
                  <c:v>844.83</c:v>
                </c:pt>
                <c:pt idx="13791">
                  <c:v>817.67</c:v>
                </c:pt>
                <c:pt idx="13792">
                  <c:v>781.41</c:v>
                </c:pt>
                <c:pt idx="13793">
                  <c:v>795.72</c:v>
                </c:pt>
                <c:pt idx="13794">
                  <c:v>851.21</c:v>
                </c:pt>
                <c:pt idx="13795">
                  <c:v>851.16</c:v>
                </c:pt>
                <c:pt idx="13796">
                  <c:v>809.18</c:v>
                </c:pt>
                <c:pt idx="13797">
                  <c:v>766.6</c:v>
                </c:pt>
                <c:pt idx="13798">
                  <c:v>720.27</c:v>
                </c:pt>
                <c:pt idx="13799">
                  <c:v>680.97</c:v>
                </c:pt>
                <c:pt idx="13800">
                  <c:v>664.48</c:v>
                </c:pt>
                <c:pt idx="13801">
                  <c:v>641.14</c:v>
                </c:pt>
                <c:pt idx="13802">
                  <c:v>629.02</c:v>
                </c:pt>
                <c:pt idx="13803">
                  <c:v>620.82000000000005</c:v>
                </c:pt>
                <c:pt idx="13804">
                  <c:v>605.66</c:v>
                </c:pt>
                <c:pt idx="13805">
                  <c:v>613.62</c:v>
                </c:pt>
                <c:pt idx="13806">
                  <c:v>596.17999999999995</c:v>
                </c:pt>
                <c:pt idx="13807">
                  <c:v>650.88</c:v>
                </c:pt>
                <c:pt idx="13808">
                  <c:v>699.33</c:v>
                </c:pt>
                <c:pt idx="13809">
                  <c:v>749.65</c:v>
                </c:pt>
                <c:pt idx="13810">
                  <c:v>791.78</c:v>
                </c:pt>
                <c:pt idx="13811">
                  <c:v>811.06</c:v>
                </c:pt>
                <c:pt idx="13812">
                  <c:v>825.1</c:v>
                </c:pt>
                <c:pt idx="13813">
                  <c:v>810.59</c:v>
                </c:pt>
                <c:pt idx="13814">
                  <c:v>785.43</c:v>
                </c:pt>
                <c:pt idx="13815">
                  <c:v>776.71</c:v>
                </c:pt>
                <c:pt idx="13816">
                  <c:v>762.93</c:v>
                </c:pt>
                <c:pt idx="13817">
                  <c:v>758.54</c:v>
                </c:pt>
                <c:pt idx="13818">
                  <c:v>848.47</c:v>
                </c:pt>
                <c:pt idx="13819">
                  <c:v>874.38</c:v>
                </c:pt>
                <c:pt idx="13820">
                  <c:v>859.71</c:v>
                </c:pt>
                <c:pt idx="13821">
                  <c:v>826.2</c:v>
                </c:pt>
                <c:pt idx="13822">
                  <c:v>779.09</c:v>
                </c:pt>
                <c:pt idx="13823">
                  <c:v>733.79</c:v>
                </c:pt>
                <c:pt idx="13824">
                  <c:v>697.79</c:v>
                </c:pt>
                <c:pt idx="13825">
                  <c:v>668.51</c:v>
                </c:pt>
                <c:pt idx="13826">
                  <c:v>651.79</c:v>
                </c:pt>
                <c:pt idx="13827">
                  <c:v>640.45000000000005</c:v>
                </c:pt>
                <c:pt idx="13828">
                  <c:v>650.69000000000005</c:v>
                </c:pt>
                <c:pt idx="13829">
                  <c:v>680.07</c:v>
                </c:pt>
                <c:pt idx="13830">
                  <c:v>713.63</c:v>
                </c:pt>
                <c:pt idx="13831">
                  <c:v>895.79</c:v>
                </c:pt>
                <c:pt idx="13832">
                  <c:v>1046.9000000000001</c:v>
                </c:pt>
                <c:pt idx="13833">
                  <c:v>1133.28</c:v>
                </c:pt>
                <c:pt idx="13834">
                  <c:v>1154.81</c:v>
                </c:pt>
                <c:pt idx="13835">
                  <c:v>1167.0999999999999</c:v>
                </c:pt>
                <c:pt idx="13836">
                  <c:v>1165.44</c:v>
                </c:pt>
                <c:pt idx="13837">
                  <c:v>1185.33</c:v>
                </c:pt>
                <c:pt idx="13838">
                  <c:v>1182.1500000000001</c:v>
                </c:pt>
                <c:pt idx="13839">
                  <c:v>1142.3800000000001</c:v>
                </c:pt>
                <c:pt idx="13840">
                  <c:v>1047.56</c:v>
                </c:pt>
                <c:pt idx="13841">
                  <c:v>965.6</c:v>
                </c:pt>
                <c:pt idx="13842">
                  <c:v>1012.83</c:v>
                </c:pt>
                <c:pt idx="13843">
                  <c:v>996.57</c:v>
                </c:pt>
                <c:pt idx="13844">
                  <c:v>971</c:v>
                </c:pt>
                <c:pt idx="13845">
                  <c:v>917.21</c:v>
                </c:pt>
                <c:pt idx="13846">
                  <c:v>848.72</c:v>
                </c:pt>
                <c:pt idx="13847">
                  <c:v>785.38</c:v>
                </c:pt>
                <c:pt idx="13848">
                  <c:v>766.86</c:v>
                </c:pt>
                <c:pt idx="13849">
                  <c:v>751.48</c:v>
                </c:pt>
                <c:pt idx="13850">
                  <c:v>727.39</c:v>
                </c:pt>
                <c:pt idx="13851">
                  <c:v>722.39</c:v>
                </c:pt>
                <c:pt idx="13852">
                  <c:v>722.45</c:v>
                </c:pt>
                <c:pt idx="13853">
                  <c:v>754.57</c:v>
                </c:pt>
                <c:pt idx="13854">
                  <c:v>783.44</c:v>
                </c:pt>
                <c:pt idx="13855">
                  <c:v>946.7</c:v>
                </c:pt>
                <c:pt idx="13856">
                  <c:v>1072.3499999999999</c:v>
                </c:pt>
                <c:pt idx="13857">
                  <c:v>1158.29</c:v>
                </c:pt>
                <c:pt idx="13858">
                  <c:v>1194.05</c:v>
                </c:pt>
                <c:pt idx="13859">
                  <c:v>1190.55</c:v>
                </c:pt>
                <c:pt idx="13860">
                  <c:v>1186.04</c:v>
                </c:pt>
                <c:pt idx="13861">
                  <c:v>1200.47</c:v>
                </c:pt>
                <c:pt idx="13862">
                  <c:v>1173.81</c:v>
                </c:pt>
                <c:pt idx="13863">
                  <c:v>1140.51</c:v>
                </c:pt>
                <c:pt idx="13864">
                  <c:v>1063.1199999999999</c:v>
                </c:pt>
                <c:pt idx="13865">
                  <c:v>979.27</c:v>
                </c:pt>
                <c:pt idx="13866">
                  <c:v>1027.6199999999999</c:v>
                </c:pt>
                <c:pt idx="13867">
                  <c:v>999.06</c:v>
                </c:pt>
                <c:pt idx="13868">
                  <c:v>982.96</c:v>
                </c:pt>
                <c:pt idx="13869">
                  <c:v>932.08</c:v>
                </c:pt>
                <c:pt idx="13870">
                  <c:v>852.56</c:v>
                </c:pt>
                <c:pt idx="13871">
                  <c:v>797.02</c:v>
                </c:pt>
                <c:pt idx="13872">
                  <c:v>756.62</c:v>
                </c:pt>
                <c:pt idx="13873">
                  <c:v>722.32</c:v>
                </c:pt>
                <c:pt idx="13874">
                  <c:v>707.55</c:v>
                </c:pt>
                <c:pt idx="13875">
                  <c:v>699.23</c:v>
                </c:pt>
                <c:pt idx="13876">
                  <c:v>714.26</c:v>
                </c:pt>
                <c:pt idx="13877">
                  <c:v>741.84</c:v>
                </c:pt>
                <c:pt idx="13878">
                  <c:v>769.27</c:v>
                </c:pt>
                <c:pt idx="13879">
                  <c:v>928.73</c:v>
                </c:pt>
                <c:pt idx="13880">
                  <c:v>1060.27</c:v>
                </c:pt>
                <c:pt idx="13881">
                  <c:v>1140.21</c:v>
                </c:pt>
                <c:pt idx="13882">
                  <c:v>1175.23</c:v>
                </c:pt>
                <c:pt idx="13883">
                  <c:v>1163.01</c:v>
                </c:pt>
                <c:pt idx="13884">
                  <c:v>1168.4100000000001</c:v>
                </c:pt>
                <c:pt idx="13885">
                  <c:v>1179.8900000000001</c:v>
                </c:pt>
                <c:pt idx="13886">
                  <c:v>1149.1300000000001</c:v>
                </c:pt>
                <c:pt idx="13887">
                  <c:v>1074.45</c:v>
                </c:pt>
                <c:pt idx="13888">
                  <c:v>1009.47</c:v>
                </c:pt>
                <c:pt idx="13889">
                  <c:v>927.61</c:v>
                </c:pt>
                <c:pt idx="13890">
                  <c:v>963.39</c:v>
                </c:pt>
                <c:pt idx="13891">
                  <c:v>960.27</c:v>
                </c:pt>
                <c:pt idx="13892">
                  <c:v>916.2</c:v>
                </c:pt>
                <c:pt idx="13893">
                  <c:v>879.75</c:v>
                </c:pt>
                <c:pt idx="13894">
                  <c:v>812.67</c:v>
                </c:pt>
                <c:pt idx="13895">
                  <c:v>766.32</c:v>
                </c:pt>
                <c:pt idx="13896">
                  <c:v>717.6</c:v>
                </c:pt>
                <c:pt idx="13897">
                  <c:v>694.49</c:v>
                </c:pt>
                <c:pt idx="13898">
                  <c:v>682.98</c:v>
                </c:pt>
                <c:pt idx="13899">
                  <c:v>681.06</c:v>
                </c:pt>
                <c:pt idx="13900">
                  <c:v>690.52</c:v>
                </c:pt>
                <c:pt idx="13901">
                  <c:v>732.81</c:v>
                </c:pt>
                <c:pt idx="13902">
                  <c:v>754.9</c:v>
                </c:pt>
                <c:pt idx="13903">
                  <c:v>923.27</c:v>
                </c:pt>
                <c:pt idx="13904">
                  <c:v>1058.58</c:v>
                </c:pt>
                <c:pt idx="13905">
                  <c:v>1137.5999999999999</c:v>
                </c:pt>
                <c:pt idx="13906">
                  <c:v>1183.52</c:v>
                </c:pt>
                <c:pt idx="13907">
                  <c:v>1171.82</c:v>
                </c:pt>
                <c:pt idx="13908">
                  <c:v>1172.28</c:v>
                </c:pt>
                <c:pt idx="13909">
                  <c:v>1176.21</c:v>
                </c:pt>
                <c:pt idx="13910">
                  <c:v>1171.71</c:v>
                </c:pt>
                <c:pt idx="13911">
                  <c:v>1128.72</c:v>
                </c:pt>
                <c:pt idx="13912">
                  <c:v>1067.29</c:v>
                </c:pt>
                <c:pt idx="13913">
                  <c:v>960.81</c:v>
                </c:pt>
                <c:pt idx="13914">
                  <c:v>1013.72</c:v>
                </c:pt>
                <c:pt idx="13915">
                  <c:v>995.24</c:v>
                </c:pt>
                <c:pt idx="13916">
                  <c:v>964.47</c:v>
                </c:pt>
                <c:pt idx="13917">
                  <c:v>908.85</c:v>
                </c:pt>
                <c:pt idx="13918">
                  <c:v>849.24</c:v>
                </c:pt>
                <c:pt idx="13919">
                  <c:v>791.96</c:v>
                </c:pt>
                <c:pt idx="13920">
                  <c:v>751.84</c:v>
                </c:pt>
                <c:pt idx="13921">
                  <c:v>723.23</c:v>
                </c:pt>
                <c:pt idx="13922">
                  <c:v>704.75</c:v>
                </c:pt>
                <c:pt idx="13923">
                  <c:v>695.46</c:v>
                </c:pt>
                <c:pt idx="13924">
                  <c:v>708.67</c:v>
                </c:pt>
                <c:pt idx="13925">
                  <c:v>739.45</c:v>
                </c:pt>
                <c:pt idx="13926">
                  <c:v>754.61</c:v>
                </c:pt>
                <c:pt idx="13927">
                  <c:v>938.42</c:v>
                </c:pt>
                <c:pt idx="13928">
                  <c:v>1097.8699999999999</c:v>
                </c:pt>
                <c:pt idx="13929">
                  <c:v>1175.2</c:v>
                </c:pt>
                <c:pt idx="13930">
                  <c:v>1200.5899999999999</c:v>
                </c:pt>
                <c:pt idx="13931">
                  <c:v>1201.8699999999999</c:v>
                </c:pt>
                <c:pt idx="13932">
                  <c:v>1192.48</c:v>
                </c:pt>
                <c:pt idx="13933">
                  <c:v>1208.03</c:v>
                </c:pt>
                <c:pt idx="13934">
                  <c:v>1210.21</c:v>
                </c:pt>
                <c:pt idx="13935">
                  <c:v>1136.9000000000001</c:v>
                </c:pt>
                <c:pt idx="13936">
                  <c:v>1050.98</c:v>
                </c:pt>
                <c:pt idx="13937">
                  <c:v>977.62</c:v>
                </c:pt>
                <c:pt idx="13938">
                  <c:v>1023.32</c:v>
                </c:pt>
                <c:pt idx="13939">
                  <c:v>1017.24</c:v>
                </c:pt>
                <c:pt idx="13940">
                  <c:v>974.83</c:v>
                </c:pt>
                <c:pt idx="13941">
                  <c:v>930.31</c:v>
                </c:pt>
                <c:pt idx="13942">
                  <c:v>885.84</c:v>
                </c:pt>
                <c:pt idx="13943">
                  <c:v>831.75</c:v>
                </c:pt>
                <c:pt idx="13944">
                  <c:v>786.87</c:v>
                </c:pt>
                <c:pt idx="13945">
                  <c:v>756.75</c:v>
                </c:pt>
                <c:pt idx="13946">
                  <c:v>732.07</c:v>
                </c:pt>
                <c:pt idx="13947">
                  <c:v>725.17</c:v>
                </c:pt>
                <c:pt idx="13948">
                  <c:v>715.1</c:v>
                </c:pt>
                <c:pt idx="13949">
                  <c:v>706.37</c:v>
                </c:pt>
                <c:pt idx="13950">
                  <c:v>700.67</c:v>
                </c:pt>
                <c:pt idx="13951">
                  <c:v>810.55</c:v>
                </c:pt>
                <c:pt idx="13952">
                  <c:v>907.87</c:v>
                </c:pt>
                <c:pt idx="13953">
                  <c:v>996.81</c:v>
                </c:pt>
                <c:pt idx="13954">
                  <c:v>1045.52</c:v>
                </c:pt>
                <c:pt idx="13955">
                  <c:v>1037.72</c:v>
                </c:pt>
                <c:pt idx="13956">
                  <c:v>1001.17</c:v>
                </c:pt>
                <c:pt idx="13957">
                  <c:v>971.11</c:v>
                </c:pt>
                <c:pt idx="13958">
                  <c:v>946.54</c:v>
                </c:pt>
                <c:pt idx="13959">
                  <c:v>924.06</c:v>
                </c:pt>
                <c:pt idx="13960">
                  <c:v>893.02</c:v>
                </c:pt>
                <c:pt idx="13961">
                  <c:v>872.38</c:v>
                </c:pt>
                <c:pt idx="13962">
                  <c:v>939.44</c:v>
                </c:pt>
                <c:pt idx="13963">
                  <c:v>942.06</c:v>
                </c:pt>
                <c:pt idx="13964">
                  <c:v>919.8</c:v>
                </c:pt>
                <c:pt idx="13965">
                  <c:v>884.2</c:v>
                </c:pt>
                <c:pt idx="13966">
                  <c:v>845.81</c:v>
                </c:pt>
                <c:pt idx="13967">
                  <c:v>802.11</c:v>
                </c:pt>
                <c:pt idx="13968">
                  <c:v>764.6</c:v>
                </c:pt>
                <c:pt idx="13969">
                  <c:v>739.64</c:v>
                </c:pt>
                <c:pt idx="13970">
                  <c:v>719.69</c:v>
                </c:pt>
                <c:pt idx="13971">
                  <c:v>700.63</c:v>
                </c:pt>
                <c:pt idx="13972">
                  <c:v>698.97</c:v>
                </c:pt>
                <c:pt idx="13973">
                  <c:v>688.38</c:v>
                </c:pt>
                <c:pt idx="13974">
                  <c:v>664.79</c:v>
                </c:pt>
                <c:pt idx="13975">
                  <c:v>693.04</c:v>
                </c:pt>
                <c:pt idx="13976">
                  <c:v>736.34</c:v>
                </c:pt>
                <c:pt idx="13977">
                  <c:v>790.3</c:v>
                </c:pt>
                <c:pt idx="13978">
                  <c:v>836.05</c:v>
                </c:pt>
                <c:pt idx="13979">
                  <c:v>840.74</c:v>
                </c:pt>
                <c:pt idx="13980">
                  <c:v>834.76</c:v>
                </c:pt>
                <c:pt idx="13981">
                  <c:v>823.24</c:v>
                </c:pt>
                <c:pt idx="13982">
                  <c:v>808.58</c:v>
                </c:pt>
                <c:pt idx="13983">
                  <c:v>798.33</c:v>
                </c:pt>
                <c:pt idx="13984">
                  <c:v>770.01</c:v>
                </c:pt>
                <c:pt idx="13985">
                  <c:v>781.99</c:v>
                </c:pt>
                <c:pt idx="13986">
                  <c:v>859.92</c:v>
                </c:pt>
                <c:pt idx="13987">
                  <c:v>862.7</c:v>
                </c:pt>
                <c:pt idx="13988">
                  <c:v>858.06</c:v>
                </c:pt>
                <c:pt idx="13989">
                  <c:v>826.47</c:v>
                </c:pt>
                <c:pt idx="13990">
                  <c:v>775.8</c:v>
                </c:pt>
                <c:pt idx="13991">
                  <c:v>726.19</c:v>
                </c:pt>
                <c:pt idx="13992">
                  <c:v>689.47</c:v>
                </c:pt>
                <c:pt idx="13993">
                  <c:v>667.64</c:v>
                </c:pt>
                <c:pt idx="13994">
                  <c:v>648.39</c:v>
                </c:pt>
                <c:pt idx="13995">
                  <c:v>650.82000000000005</c:v>
                </c:pt>
                <c:pt idx="13996">
                  <c:v>659.89</c:v>
                </c:pt>
                <c:pt idx="13997">
                  <c:v>702.49</c:v>
                </c:pt>
                <c:pt idx="13998">
                  <c:v>728.77</c:v>
                </c:pt>
                <c:pt idx="13999">
                  <c:v>921.41</c:v>
                </c:pt>
                <c:pt idx="14000">
                  <c:v>1065.8900000000001</c:v>
                </c:pt>
                <c:pt idx="14001">
                  <c:v>1150.5</c:v>
                </c:pt>
                <c:pt idx="14002">
                  <c:v>1189.76</c:v>
                </c:pt>
                <c:pt idx="14003">
                  <c:v>1206.47</c:v>
                </c:pt>
                <c:pt idx="14004">
                  <c:v>1208.8599999999999</c:v>
                </c:pt>
                <c:pt idx="14005">
                  <c:v>1237.45</c:v>
                </c:pt>
                <c:pt idx="14006">
                  <c:v>1226.57</c:v>
                </c:pt>
                <c:pt idx="14007">
                  <c:v>1172.01</c:v>
                </c:pt>
                <c:pt idx="14008">
                  <c:v>1084.8599999999999</c:v>
                </c:pt>
                <c:pt idx="14009">
                  <c:v>983.55</c:v>
                </c:pt>
                <c:pt idx="14010">
                  <c:v>1033.79</c:v>
                </c:pt>
                <c:pt idx="14011">
                  <c:v>1015.22</c:v>
                </c:pt>
                <c:pt idx="14012">
                  <c:v>982.93</c:v>
                </c:pt>
                <c:pt idx="14013">
                  <c:v>930.61</c:v>
                </c:pt>
                <c:pt idx="14014">
                  <c:v>882.28</c:v>
                </c:pt>
                <c:pt idx="14015">
                  <c:v>818.73</c:v>
                </c:pt>
                <c:pt idx="14016">
                  <c:v>770.06</c:v>
                </c:pt>
                <c:pt idx="14017">
                  <c:v>740.74</c:v>
                </c:pt>
                <c:pt idx="14018">
                  <c:v>725.11</c:v>
                </c:pt>
                <c:pt idx="14019">
                  <c:v>710.9</c:v>
                </c:pt>
                <c:pt idx="14020">
                  <c:v>719.37</c:v>
                </c:pt>
                <c:pt idx="14021">
                  <c:v>747.74</c:v>
                </c:pt>
                <c:pt idx="14022">
                  <c:v>777.41</c:v>
                </c:pt>
                <c:pt idx="14023">
                  <c:v>949.82</c:v>
                </c:pt>
                <c:pt idx="14024">
                  <c:v>1084.93</c:v>
                </c:pt>
                <c:pt idx="14025">
                  <c:v>1169.8699999999999</c:v>
                </c:pt>
                <c:pt idx="14026">
                  <c:v>1200.18</c:v>
                </c:pt>
                <c:pt idx="14027">
                  <c:v>1180.9100000000001</c:v>
                </c:pt>
                <c:pt idx="14028">
                  <c:v>1168.5999999999999</c:v>
                </c:pt>
                <c:pt idx="14029">
                  <c:v>1176.0899999999999</c:v>
                </c:pt>
                <c:pt idx="14030">
                  <c:v>1168.55</c:v>
                </c:pt>
                <c:pt idx="14031">
                  <c:v>1136.07</c:v>
                </c:pt>
                <c:pt idx="14032">
                  <c:v>1068.32</c:v>
                </c:pt>
                <c:pt idx="14033">
                  <c:v>988.46</c:v>
                </c:pt>
                <c:pt idx="14034">
                  <c:v>1047.05</c:v>
                </c:pt>
                <c:pt idx="14035">
                  <c:v>1031.25</c:v>
                </c:pt>
                <c:pt idx="14036">
                  <c:v>994.33</c:v>
                </c:pt>
                <c:pt idx="14037">
                  <c:v>945.57</c:v>
                </c:pt>
                <c:pt idx="14038">
                  <c:v>865.9</c:v>
                </c:pt>
                <c:pt idx="14039">
                  <c:v>808.18</c:v>
                </c:pt>
                <c:pt idx="14040">
                  <c:v>771.12</c:v>
                </c:pt>
                <c:pt idx="14041">
                  <c:v>743.73</c:v>
                </c:pt>
                <c:pt idx="14042">
                  <c:v>722.95</c:v>
                </c:pt>
                <c:pt idx="14043">
                  <c:v>727.68</c:v>
                </c:pt>
                <c:pt idx="14044">
                  <c:v>722.63</c:v>
                </c:pt>
                <c:pt idx="14045">
                  <c:v>753.93</c:v>
                </c:pt>
                <c:pt idx="14046">
                  <c:v>781.83</c:v>
                </c:pt>
                <c:pt idx="14047">
                  <c:v>938.1</c:v>
                </c:pt>
                <c:pt idx="14048">
                  <c:v>1070.01</c:v>
                </c:pt>
                <c:pt idx="14049">
                  <c:v>1166.8</c:v>
                </c:pt>
                <c:pt idx="14050">
                  <c:v>1200.99</c:v>
                </c:pt>
                <c:pt idx="14051">
                  <c:v>1186.78</c:v>
                </c:pt>
                <c:pt idx="14052">
                  <c:v>1191.48</c:v>
                </c:pt>
                <c:pt idx="14053">
                  <c:v>1216.04</c:v>
                </c:pt>
                <c:pt idx="14054">
                  <c:v>1193.44</c:v>
                </c:pt>
                <c:pt idx="14055">
                  <c:v>1141.1600000000001</c:v>
                </c:pt>
                <c:pt idx="14056">
                  <c:v>1085.6500000000001</c:v>
                </c:pt>
                <c:pt idx="14057">
                  <c:v>1001.72</c:v>
                </c:pt>
                <c:pt idx="14058">
                  <c:v>1049.18</c:v>
                </c:pt>
                <c:pt idx="14059">
                  <c:v>1021.66</c:v>
                </c:pt>
                <c:pt idx="14060">
                  <c:v>982.36</c:v>
                </c:pt>
                <c:pt idx="14061">
                  <c:v>931.82</c:v>
                </c:pt>
                <c:pt idx="14062">
                  <c:v>868.72</c:v>
                </c:pt>
                <c:pt idx="14063">
                  <c:v>814.42</c:v>
                </c:pt>
                <c:pt idx="14064">
                  <c:v>766.01</c:v>
                </c:pt>
                <c:pt idx="14065">
                  <c:v>740.08</c:v>
                </c:pt>
                <c:pt idx="14066">
                  <c:v>723.26</c:v>
                </c:pt>
                <c:pt idx="14067">
                  <c:v>714.49</c:v>
                </c:pt>
                <c:pt idx="14068">
                  <c:v>720.27</c:v>
                </c:pt>
                <c:pt idx="14069">
                  <c:v>747.29</c:v>
                </c:pt>
                <c:pt idx="14070">
                  <c:v>774.7</c:v>
                </c:pt>
                <c:pt idx="14071">
                  <c:v>937.32</c:v>
                </c:pt>
                <c:pt idx="14072">
                  <c:v>1064.94</c:v>
                </c:pt>
                <c:pt idx="14073">
                  <c:v>1144.43</c:v>
                </c:pt>
                <c:pt idx="14074">
                  <c:v>1161.51</c:v>
                </c:pt>
                <c:pt idx="14075">
                  <c:v>1164.6500000000001</c:v>
                </c:pt>
                <c:pt idx="14076">
                  <c:v>1176.2</c:v>
                </c:pt>
                <c:pt idx="14077">
                  <c:v>1183.67</c:v>
                </c:pt>
                <c:pt idx="14078">
                  <c:v>1164.8699999999999</c:v>
                </c:pt>
                <c:pt idx="14079">
                  <c:v>1130.43</c:v>
                </c:pt>
                <c:pt idx="14080">
                  <c:v>1064.1600000000001</c:v>
                </c:pt>
                <c:pt idx="14081">
                  <c:v>969.65</c:v>
                </c:pt>
                <c:pt idx="14082">
                  <c:v>988.52</c:v>
                </c:pt>
                <c:pt idx="14083">
                  <c:v>943.44</c:v>
                </c:pt>
                <c:pt idx="14084">
                  <c:v>920.38</c:v>
                </c:pt>
                <c:pt idx="14085">
                  <c:v>886.34</c:v>
                </c:pt>
                <c:pt idx="14086">
                  <c:v>843.54</c:v>
                </c:pt>
                <c:pt idx="14087">
                  <c:v>786.11</c:v>
                </c:pt>
                <c:pt idx="14088">
                  <c:v>752.53</c:v>
                </c:pt>
                <c:pt idx="14089">
                  <c:v>725.56</c:v>
                </c:pt>
                <c:pt idx="14090">
                  <c:v>711.88</c:v>
                </c:pt>
                <c:pt idx="14091">
                  <c:v>702.69</c:v>
                </c:pt>
                <c:pt idx="14092">
                  <c:v>705.75</c:v>
                </c:pt>
                <c:pt idx="14093">
                  <c:v>747.45</c:v>
                </c:pt>
                <c:pt idx="14094">
                  <c:v>760.61</c:v>
                </c:pt>
                <c:pt idx="14095">
                  <c:v>920.24</c:v>
                </c:pt>
                <c:pt idx="14096">
                  <c:v>1056.75</c:v>
                </c:pt>
                <c:pt idx="14097">
                  <c:v>1135.72</c:v>
                </c:pt>
                <c:pt idx="14098">
                  <c:v>1171.3800000000001</c:v>
                </c:pt>
                <c:pt idx="14099">
                  <c:v>1183.31</c:v>
                </c:pt>
                <c:pt idx="14100">
                  <c:v>1172.2</c:v>
                </c:pt>
                <c:pt idx="14101">
                  <c:v>1194.56</c:v>
                </c:pt>
                <c:pt idx="14102">
                  <c:v>1166.71</c:v>
                </c:pt>
                <c:pt idx="14103">
                  <c:v>1072.57</c:v>
                </c:pt>
                <c:pt idx="14104">
                  <c:v>971.45</c:v>
                </c:pt>
                <c:pt idx="14105">
                  <c:v>938.61</c:v>
                </c:pt>
                <c:pt idx="14106">
                  <c:v>973.69</c:v>
                </c:pt>
                <c:pt idx="14107">
                  <c:v>938.72</c:v>
                </c:pt>
                <c:pt idx="14108">
                  <c:v>920.99</c:v>
                </c:pt>
                <c:pt idx="14109">
                  <c:v>867.35</c:v>
                </c:pt>
                <c:pt idx="14110">
                  <c:v>822.06</c:v>
                </c:pt>
                <c:pt idx="14111">
                  <c:v>780.01</c:v>
                </c:pt>
                <c:pt idx="14112">
                  <c:v>738.89</c:v>
                </c:pt>
                <c:pt idx="14113">
                  <c:v>709.77</c:v>
                </c:pt>
                <c:pt idx="14114">
                  <c:v>686.54</c:v>
                </c:pt>
                <c:pt idx="14115">
                  <c:v>681.27</c:v>
                </c:pt>
                <c:pt idx="14116">
                  <c:v>680.26</c:v>
                </c:pt>
                <c:pt idx="14117">
                  <c:v>684.71</c:v>
                </c:pt>
                <c:pt idx="14118">
                  <c:v>690.87</c:v>
                </c:pt>
                <c:pt idx="14119">
                  <c:v>779.94</c:v>
                </c:pt>
                <c:pt idx="14120">
                  <c:v>882.2</c:v>
                </c:pt>
                <c:pt idx="14121">
                  <c:v>957</c:v>
                </c:pt>
                <c:pt idx="14122">
                  <c:v>979.96</c:v>
                </c:pt>
                <c:pt idx="14123">
                  <c:v>977.61</c:v>
                </c:pt>
                <c:pt idx="14124">
                  <c:v>957.24</c:v>
                </c:pt>
                <c:pt idx="14125">
                  <c:v>937</c:v>
                </c:pt>
                <c:pt idx="14126">
                  <c:v>915.28</c:v>
                </c:pt>
                <c:pt idx="14127">
                  <c:v>889.6</c:v>
                </c:pt>
                <c:pt idx="14128">
                  <c:v>864.22</c:v>
                </c:pt>
                <c:pt idx="14129">
                  <c:v>853.21</c:v>
                </c:pt>
                <c:pt idx="14130">
                  <c:v>911.16</c:v>
                </c:pt>
                <c:pt idx="14131">
                  <c:v>910.19</c:v>
                </c:pt>
                <c:pt idx="14132">
                  <c:v>870.07</c:v>
                </c:pt>
                <c:pt idx="14133">
                  <c:v>831.22</c:v>
                </c:pt>
                <c:pt idx="14134">
                  <c:v>786.97</c:v>
                </c:pt>
                <c:pt idx="14135">
                  <c:v>749.08</c:v>
                </c:pt>
                <c:pt idx="14136">
                  <c:v>715.89</c:v>
                </c:pt>
                <c:pt idx="14137">
                  <c:v>690.08</c:v>
                </c:pt>
                <c:pt idx="14138">
                  <c:v>667.38</c:v>
                </c:pt>
                <c:pt idx="14139">
                  <c:v>662.45</c:v>
                </c:pt>
                <c:pt idx="14140">
                  <c:v>656.71</c:v>
                </c:pt>
                <c:pt idx="14141">
                  <c:v>651.32000000000005</c:v>
                </c:pt>
                <c:pt idx="14142">
                  <c:v>625.17999999999995</c:v>
                </c:pt>
                <c:pt idx="14143">
                  <c:v>665.79</c:v>
                </c:pt>
                <c:pt idx="14144">
                  <c:v>711.41</c:v>
                </c:pt>
                <c:pt idx="14145">
                  <c:v>764.58</c:v>
                </c:pt>
                <c:pt idx="14146">
                  <c:v>805.92</c:v>
                </c:pt>
                <c:pt idx="14147">
                  <c:v>823.5</c:v>
                </c:pt>
                <c:pt idx="14148">
                  <c:v>825.58</c:v>
                </c:pt>
                <c:pt idx="14149">
                  <c:v>809.83</c:v>
                </c:pt>
                <c:pt idx="14150">
                  <c:v>808.38</c:v>
                </c:pt>
                <c:pt idx="14151">
                  <c:v>809.24</c:v>
                </c:pt>
                <c:pt idx="14152">
                  <c:v>784.99</c:v>
                </c:pt>
                <c:pt idx="14153">
                  <c:v>787.38</c:v>
                </c:pt>
                <c:pt idx="14154">
                  <c:v>861.65</c:v>
                </c:pt>
                <c:pt idx="14155">
                  <c:v>864</c:v>
                </c:pt>
                <c:pt idx="14156">
                  <c:v>843.7</c:v>
                </c:pt>
                <c:pt idx="14157">
                  <c:v>808.71</c:v>
                </c:pt>
                <c:pt idx="14158">
                  <c:v>761.49</c:v>
                </c:pt>
                <c:pt idx="14159">
                  <c:v>711.98</c:v>
                </c:pt>
                <c:pt idx="14160">
                  <c:v>686.23</c:v>
                </c:pt>
                <c:pt idx="14161">
                  <c:v>662.43</c:v>
                </c:pt>
                <c:pt idx="14162">
                  <c:v>649.51</c:v>
                </c:pt>
                <c:pt idx="14163">
                  <c:v>639.28</c:v>
                </c:pt>
                <c:pt idx="14164">
                  <c:v>646.75</c:v>
                </c:pt>
                <c:pt idx="14165">
                  <c:v>683.64</c:v>
                </c:pt>
                <c:pt idx="14166">
                  <c:v>709.38</c:v>
                </c:pt>
                <c:pt idx="14167">
                  <c:v>860.43</c:v>
                </c:pt>
                <c:pt idx="14168">
                  <c:v>973.07</c:v>
                </c:pt>
                <c:pt idx="14169">
                  <c:v>1054.24</c:v>
                </c:pt>
                <c:pt idx="14170">
                  <c:v>1094.26</c:v>
                </c:pt>
                <c:pt idx="14171">
                  <c:v>1108.78</c:v>
                </c:pt>
                <c:pt idx="14172">
                  <c:v>1116.24</c:v>
                </c:pt>
                <c:pt idx="14173">
                  <c:v>1123.8699999999999</c:v>
                </c:pt>
                <c:pt idx="14174">
                  <c:v>1121.4000000000001</c:v>
                </c:pt>
                <c:pt idx="14175">
                  <c:v>1092.5999999999999</c:v>
                </c:pt>
                <c:pt idx="14176">
                  <c:v>1016.97</c:v>
                </c:pt>
                <c:pt idx="14177">
                  <c:v>946.6</c:v>
                </c:pt>
                <c:pt idx="14178">
                  <c:v>998</c:v>
                </c:pt>
                <c:pt idx="14179">
                  <c:v>985.42</c:v>
                </c:pt>
                <c:pt idx="14180">
                  <c:v>945.87</c:v>
                </c:pt>
                <c:pt idx="14181">
                  <c:v>896.39</c:v>
                </c:pt>
                <c:pt idx="14182">
                  <c:v>844.45</c:v>
                </c:pt>
                <c:pt idx="14183">
                  <c:v>776.74</c:v>
                </c:pt>
                <c:pt idx="14184">
                  <c:v>719.95</c:v>
                </c:pt>
                <c:pt idx="14185">
                  <c:v>690.33</c:v>
                </c:pt>
                <c:pt idx="14186">
                  <c:v>678.47</c:v>
                </c:pt>
                <c:pt idx="14187">
                  <c:v>672.65</c:v>
                </c:pt>
                <c:pt idx="14188">
                  <c:v>677.67</c:v>
                </c:pt>
                <c:pt idx="14189">
                  <c:v>712.92</c:v>
                </c:pt>
                <c:pt idx="14190">
                  <c:v>740.83</c:v>
                </c:pt>
                <c:pt idx="14191">
                  <c:v>909.79</c:v>
                </c:pt>
                <c:pt idx="14192">
                  <c:v>1048.81</c:v>
                </c:pt>
                <c:pt idx="14193">
                  <c:v>1117.1199999999999</c:v>
                </c:pt>
                <c:pt idx="14194">
                  <c:v>1128.99</c:v>
                </c:pt>
                <c:pt idx="14195">
                  <c:v>1102.04</c:v>
                </c:pt>
                <c:pt idx="14196">
                  <c:v>1068.31</c:v>
                </c:pt>
                <c:pt idx="14197">
                  <c:v>1073.32</c:v>
                </c:pt>
                <c:pt idx="14198">
                  <c:v>1076.29</c:v>
                </c:pt>
                <c:pt idx="14199">
                  <c:v>1033.68</c:v>
                </c:pt>
                <c:pt idx="14200">
                  <c:v>972.6</c:v>
                </c:pt>
                <c:pt idx="14201">
                  <c:v>902.7</c:v>
                </c:pt>
                <c:pt idx="14202">
                  <c:v>963.41</c:v>
                </c:pt>
                <c:pt idx="14203">
                  <c:v>947.67</c:v>
                </c:pt>
                <c:pt idx="14204">
                  <c:v>915.39</c:v>
                </c:pt>
                <c:pt idx="14205">
                  <c:v>852.81</c:v>
                </c:pt>
                <c:pt idx="14206">
                  <c:v>794.36</c:v>
                </c:pt>
                <c:pt idx="14207">
                  <c:v>740.43</c:v>
                </c:pt>
                <c:pt idx="14208">
                  <c:v>693.26</c:v>
                </c:pt>
                <c:pt idx="14209">
                  <c:v>665.73</c:v>
                </c:pt>
                <c:pt idx="14210">
                  <c:v>661.74</c:v>
                </c:pt>
                <c:pt idx="14211">
                  <c:v>650.12</c:v>
                </c:pt>
                <c:pt idx="14212">
                  <c:v>664.39</c:v>
                </c:pt>
                <c:pt idx="14213">
                  <c:v>695.2</c:v>
                </c:pt>
                <c:pt idx="14214">
                  <c:v>715.39</c:v>
                </c:pt>
                <c:pt idx="14215">
                  <c:v>883.25</c:v>
                </c:pt>
                <c:pt idx="14216">
                  <c:v>1033.9100000000001</c:v>
                </c:pt>
                <c:pt idx="14217">
                  <c:v>1119.31</c:v>
                </c:pt>
                <c:pt idx="14218">
                  <c:v>1168.95</c:v>
                </c:pt>
                <c:pt idx="14219">
                  <c:v>1168.6199999999999</c:v>
                </c:pt>
                <c:pt idx="14220">
                  <c:v>1149.57</c:v>
                </c:pt>
                <c:pt idx="14221">
                  <c:v>1180.8900000000001</c:v>
                </c:pt>
                <c:pt idx="14222">
                  <c:v>1170.3800000000001</c:v>
                </c:pt>
                <c:pt idx="14223">
                  <c:v>1100.93</c:v>
                </c:pt>
                <c:pt idx="14224">
                  <c:v>1028.93</c:v>
                </c:pt>
                <c:pt idx="14225">
                  <c:v>948.2</c:v>
                </c:pt>
                <c:pt idx="14226">
                  <c:v>1004.04</c:v>
                </c:pt>
                <c:pt idx="14227">
                  <c:v>984.21</c:v>
                </c:pt>
                <c:pt idx="14228">
                  <c:v>948.64</c:v>
                </c:pt>
                <c:pt idx="14229">
                  <c:v>892.37</c:v>
                </c:pt>
                <c:pt idx="14230">
                  <c:v>830.89</c:v>
                </c:pt>
                <c:pt idx="14231">
                  <c:v>781.8</c:v>
                </c:pt>
                <c:pt idx="14232">
                  <c:v>740.45</c:v>
                </c:pt>
                <c:pt idx="14233">
                  <c:v>707.72</c:v>
                </c:pt>
                <c:pt idx="14234">
                  <c:v>691.62</c:v>
                </c:pt>
                <c:pt idx="14235">
                  <c:v>688.3</c:v>
                </c:pt>
                <c:pt idx="14236">
                  <c:v>686.27</c:v>
                </c:pt>
                <c:pt idx="14237">
                  <c:v>723.62</c:v>
                </c:pt>
                <c:pt idx="14238">
                  <c:v>745.07</c:v>
                </c:pt>
                <c:pt idx="14239">
                  <c:v>914.65</c:v>
                </c:pt>
                <c:pt idx="14240">
                  <c:v>1061.6500000000001</c:v>
                </c:pt>
                <c:pt idx="14241">
                  <c:v>1139.23</c:v>
                </c:pt>
                <c:pt idx="14242">
                  <c:v>1168.99</c:v>
                </c:pt>
                <c:pt idx="14243">
                  <c:v>1197.76</c:v>
                </c:pt>
                <c:pt idx="14244">
                  <c:v>1201.3399999999999</c:v>
                </c:pt>
                <c:pt idx="14245">
                  <c:v>1215.1500000000001</c:v>
                </c:pt>
                <c:pt idx="14246">
                  <c:v>1209.05</c:v>
                </c:pt>
                <c:pt idx="14247">
                  <c:v>1132.22</c:v>
                </c:pt>
                <c:pt idx="14248">
                  <c:v>1075.3900000000001</c:v>
                </c:pt>
                <c:pt idx="14249">
                  <c:v>1013.3</c:v>
                </c:pt>
                <c:pt idx="14250">
                  <c:v>1057.9100000000001</c:v>
                </c:pt>
                <c:pt idx="14251">
                  <c:v>1037.52</c:v>
                </c:pt>
                <c:pt idx="14252">
                  <c:v>993.64</c:v>
                </c:pt>
                <c:pt idx="14253">
                  <c:v>944.96</c:v>
                </c:pt>
                <c:pt idx="14254">
                  <c:v>881.47</c:v>
                </c:pt>
                <c:pt idx="14255">
                  <c:v>811.18</c:v>
                </c:pt>
                <c:pt idx="14256">
                  <c:v>767.62</c:v>
                </c:pt>
                <c:pt idx="14257">
                  <c:v>743.22</c:v>
                </c:pt>
                <c:pt idx="14258">
                  <c:v>728.08</c:v>
                </c:pt>
                <c:pt idx="14259">
                  <c:v>713.73</c:v>
                </c:pt>
                <c:pt idx="14260">
                  <c:v>722.62</c:v>
                </c:pt>
                <c:pt idx="14261">
                  <c:v>752.44</c:v>
                </c:pt>
                <c:pt idx="14262">
                  <c:v>769.61</c:v>
                </c:pt>
                <c:pt idx="14263">
                  <c:v>941.47</c:v>
                </c:pt>
                <c:pt idx="14264">
                  <c:v>1063.7</c:v>
                </c:pt>
                <c:pt idx="14265">
                  <c:v>1140.57</c:v>
                </c:pt>
                <c:pt idx="14266">
                  <c:v>1183.49</c:v>
                </c:pt>
                <c:pt idx="14267">
                  <c:v>1170.93</c:v>
                </c:pt>
                <c:pt idx="14268">
                  <c:v>1173.56</c:v>
                </c:pt>
                <c:pt idx="14269">
                  <c:v>1190.8699999999999</c:v>
                </c:pt>
                <c:pt idx="14270">
                  <c:v>1186.8900000000001</c:v>
                </c:pt>
                <c:pt idx="14271">
                  <c:v>1131.3</c:v>
                </c:pt>
                <c:pt idx="14272">
                  <c:v>1047.3499999999999</c:v>
                </c:pt>
                <c:pt idx="14273">
                  <c:v>968.84</c:v>
                </c:pt>
                <c:pt idx="14274">
                  <c:v>1023.58</c:v>
                </c:pt>
                <c:pt idx="14275">
                  <c:v>1004.47</c:v>
                </c:pt>
                <c:pt idx="14276">
                  <c:v>978.05</c:v>
                </c:pt>
                <c:pt idx="14277">
                  <c:v>924.68</c:v>
                </c:pt>
                <c:pt idx="14278">
                  <c:v>874.44</c:v>
                </c:pt>
                <c:pt idx="14279">
                  <c:v>833.65</c:v>
                </c:pt>
                <c:pt idx="14280">
                  <c:v>786.23</c:v>
                </c:pt>
                <c:pt idx="14281">
                  <c:v>761.31</c:v>
                </c:pt>
                <c:pt idx="14282">
                  <c:v>728.02</c:v>
                </c:pt>
                <c:pt idx="14283">
                  <c:v>712.31</c:v>
                </c:pt>
                <c:pt idx="14284">
                  <c:v>705.29</c:v>
                </c:pt>
                <c:pt idx="14285">
                  <c:v>709.48</c:v>
                </c:pt>
                <c:pt idx="14286">
                  <c:v>714.49</c:v>
                </c:pt>
                <c:pt idx="14287">
                  <c:v>818.72</c:v>
                </c:pt>
                <c:pt idx="14288">
                  <c:v>928.55</c:v>
                </c:pt>
                <c:pt idx="14289">
                  <c:v>1005.76</c:v>
                </c:pt>
                <c:pt idx="14290">
                  <c:v>1037.76</c:v>
                </c:pt>
                <c:pt idx="14291">
                  <c:v>1027.7</c:v>
                </c:pt>
                <c:pt idx="14292">
                  <c:v>997.85</c:v>
                </c:pt>
                <c:pt idx="14293">
                  <c:v>973.22</c:v>
                </c:pt>
                <c:pt idx="14294">
                  <c:v>948.95</c:v>
                </c:pt>
                <c:pt idx="14295">
                  <c:v>925.11</c:v>
                </c:pt>
                <c:pt idx="14296">
                  <c:v>894.8</c:v>
                </c:pt>
                <c:pt idx="14297">
                  <c:v>873.8</c:v>
                </c:pt>
                <c:pt idx="14298">
                  <c:v>949.2</c:v>
                </c:pt>
                <c:pt idx="14299">
                  <c:v>940.36</c:v>
                </c:pt>
                <c:pt idx="14300">
                  <c:v>905.82</c:v>
                </c:pt>
                <c:pt idx="14301">
                  <c:v>874.96</c:v>
                </c:pt>
                <c:pt idx="14302">
                  <c:v>834.54</c:v>
                </c:pt>
                <c:pt idx="14303">
                  <c:v>784.65</c:v>
                </c:pt>
                <c:pt idx="14304">
                  <c:v>753.72</c:v>
                </c:pt>
                <c:pt idx="14305">
                  <c:v>720.88</c:v>
                </c:pt>
                <c:pt idx="14306">
                  <c:v>698.1</c:v>
                </c:pt>
                <c:pt idx="14307">
                  <c:v>689.5</c:v>
                </c:pt>
                <c:pt idx="14308">
                  <c:v>679.98</c:v>
                </c:pt>
                <c:pt idx="14309">
                  <c:v>677.13</c:v>
                </c:pt>
                <c:pt idx="14310">
                  <c:v>651.55999999999995</c:v>
                </c:pt>
                <c:pt idx="14311">
                  <c:v>696.15</c:v>
                </c:pt>
                <c:pt idx="14312">
                  <c:v>737.3</c:v>
                </c:pt>
                <c:pt idx="14313">
                  <c:v>789.77</c:v>
                </c:pt>
                <c:pt idx="14314">
                  <c:v>838.44</c:v>
                </c:pt>
                <c:pt idx="14315">
                  <c:v>844.73</c:v>
                </c:pt>
                <c:pt idx="14316">
                  <c:v>839.64</c:v>
                </c:pt>
                <c:pt idx="14317">
                  <c:v>833.04</c:v>
                </c:pt>
                <c:pt idx="14318">
                  <c:v>839.14</c:v>
                </c:pt>
                <c:pt idx="14319">
                  <c:v>818.58</c:v>
                </c:pt>
                <c:pt idx="14320">
                  <c:v>801.49</c:v>
                </c:pt>
                <c:pt idx="14321">
                  <c:v>808.66</c:v>
                </c:pt>
                <c:pt idx="14322">
                  <c:v>901.83</c:v>
                </c:pt>
                <c:pt idx="14323">
                  <c:v>902.89</c:v>
                </c:pt>
                <c:pt idx="14324">
                  <c:v>899.25</c:v>
                </c:pt>
                <c:pt idx="14325">
                  <c:v>864.44</c:v>
                </c:pt>
                <c:pt idx="14326">
                  <c:v>818.27</c:v>
                </c:pt>
                <c:pt idx="14327">
                  <c:v>760.31</c:v>
                </c:pt>
                <c:pt idx="14328">
                  <c:v>721.67</c:v>
                </c:pt>
                <c:pt idx="14329">
                  <c:v>691.67</c:v>
                </c:pt>
                <c:pt idx="14330">
                  <c:v>681.94</c:v>
                </c:pt>
                <c:pt idx="14331">
                  <c:v>671.88</c:v>
                </c:pt>
                <c:pt idx="14332">
                  <c:v>682.24</c:v>
                </c:pt>
                <c:pt idx="14333">
                  <c:v>723.16</c:v>
                </c:pt>
                <c:pt idx="14334">
                  <c:v>743.6</c:v>
                </c:pt>
                <c:pt idx="14335">
                  <c:v>922.2</c:v>
                </c:pt>
                <c:pt idx="14336">
                  <c:v>1063.31</c:v>
                </c:pt>
                <c:pt idx="14337">
                  <c:v>1150.79</c:v>
                </c:pt>
                <c:pt idx="14338">
                  <c:v>1193.49</c:v>
                </c:pt>
                <c:pt idx="14339">
                  <c:v>1203.19</c:v>
                </c:pt>
                <c:pt idx="14340">
                  <c:v>1198.46</c:v>
                </c:pt>
                <c:pt idx="14341">
                  <c:v>1216.25</c:v>
                </c:pt>
                <c:pt idx="14342">
                  <c:v>1221.24</c:v>
                </c:pt>
                <c:pt idx="14343">
                  <c:v>1148.6199999999999</c:v>
                </c:pt>
                <c:pt idx="14344">
                  <c:v>1057.75</c:v>
                </c:pt>
                <c:pt idx="14345">
                  <c:v>976.08</c:v>
                </c:pt>
                <c:pt idx="14346">
                  <c:v>1011.61</c:v>
                </c:pt>
                <c:pt idx="14347">
                  <c:v>988.26</c:v>
                </c:pt>
                <c:pt idx="14348">
                  <c:v>947.01</c:v>
                </c:pt>
                <c:pt idx="14349">
                  <c:v>905.18</c:v>
                </c:pt>
                <c:pt idx="14350">
                  <c:v>839.97</c:v>
                </c:pt>
                <c:pt idx="14351">
                  <c:v>778.82</c:v>
                </c:pt>
                <c:pt idx="14352">
                  <c:v>742.7</c:v>
                </c:pt>
                <c:pt idx="14353">
                  <c:v>710.64</c:v>
                </c:pt>
                <c:pt idx="14354">
                  <c:v>693.98</c:v>
                </c:pt>
                <c:pt idx="14355">
                  <c:v>691.04</c:v>
                </c:pt>
                <c:pt idx="14356">
                  <c:v>697.39</c:v>
                </c:pt>
                <c:pt idx="14357">
                  <c:v>731.81</c:v>
                </c:pt>
                <c:pt idx="14358">
                  <c:v>756.37</c:v>
                </c:pt>
                <c:pt idx="14359">
                  <c:v>919.98</c:v>
                </c:pt>
                <c:pt idx="14360">
                  <c:v>1071.29</c:v>
                </c:pt>
                <c:pt idx="14361">
                  <c:v>1145.58</c:v>
                </c:pt>
                <c:pt idx="14362">
                  <c:v>1190.82</c:v>
                </c:pt>
                <c:pt idx="14363">
                  <c:v>1186.47</c:v>
                </c:pt>
                <c:pt idx="14364">
                  <c:v>1194.95</c:v>
                </c:pt>
                <c:pt idx="14365">
                  <c:v>1217.31</c:v>
                </c:pt>
                <c:pt idx="14366">
                  <c:v>1200.49</c:v>
                </c:pt>
                <c:pt idx="14367">
                  <c:v>1167.05</c:v>
                </c:pt>
                <c:pt idx="14368">
                  <c:v>1088.1600000000001</c:v>
                </c:pt>
                <c:pt idx="14369">
                  <c:v>1006.01</c:v>
                </c:pt>
                <c:pt idx="14370">
                  <c:v>1026</c:v>
                </c:pt>
                <c:pt idx="14371">
                  <c:v>1001.1</c:v>
                </c:pt>
                <c:pt idx="14372">
                  <c:v>962.85</c:v>
                </c:pt>
                <c:pt idx="14373">
                  <c:v>911.92</c:v>
                </c:pt>
                <c:pt idx="14374">
                  <c:v>849.42</c:v>
                </c:pt>
                <c:pt idx="14375">
                  <c:v>793.24</c:v>
                </c:pt>
                <c:pt idx="14376">
                  <c:v>752.8</c:v>
                </c:pt>
                <c:pt idx="14377">
                  <c:v>729.11</c:v>
                </c:pt>
                <c:pt idx="14378">
                  <c:v>711.83</c:v>
                </c:pt>
                <c:pt idx="14379">
                  <c:v>701.14</c:v>
                </c:pt>
                <c:pt idx="14380">
                  <c:v>715.62</c:v>
                </c:pt>
                <c:pt idx="14381">
                  <c:v>746.43</c:v>
                </c:pt>
                <c:pt idx="14382">
                  <c:v>773.54</c:v>
                </c:pt>
                <c:pt idx="14383">
                  <c:v>928.41</c:v>
                </c:pt>
                <c:pt idx="14384">
                  <c:v>1051.48</c:v>
                </c:pt>
                <c:pt idx="14385">
                  <c:v>1116.49</c:v>
                </c:pt>
                <c:pt idx="14386">
                  <c:v>1131.3900000000001</c:v>
                </c:pt>
                <c:pt idx="14387">
                  <c:v>1104.1600000000001</c:v>
                </c:pt>
                <c:pt idx="14388">
                  <c:v>1087.07</c:v>
                </c:pt>
                <c:pt idx="14389">
                  <c:v>1105.68</c:v>
                </c:pt>
                <c:pt idx="14390">
                  <c:v>1096.6500000000001</c:v>
                </c:pt>
                <c:pt idx="14391">
                  <c:v>1056.53</c:v>
                </c:pt>
                <c:pt idx="14392">
                  <c:v>996.03</c:v>
                </c:pt>
                <c:pt idx="14393">
                  <c:v>938.66</c:v>
                </c:pt>
                <c:pt idx="14394">
                  <c:v>980.56</c:v>
                </c:pt>
                <c:pt idx="14395">
                  <c:v>955.5</c:v>
                </c:pt>
                <c:pt idx="14396">
                  <c:v>913.53</c:v>
                </c:pt>
                <c:pt idx="14397">
                  <c:v>855.59</c:v>
                </c:pt>
                <c:pt idx="14398">
                  <c:v>797.64</c:v>
                </c:pt>
                <c:pt idx="14399">
                  <c:v>746.17</c:v>
                </c:pt>
                <c:pt idx="14400">
                  <c:v>715.05</c:v>
                </c:pt>
                <c:pt idx="14401">
                  <c:v>695.15</c:v>
                </c:pt>
                <c:pt idx="14402">
                  <c:v>678.87</c:v>
                </c:pt>
                <c:pt idx="14403">
                  <c:v>673.86</c:v>
                </c:pt>
                <c:pt idx="14404">
                  <c:v>687.09</c:v>
                </c:pt>
                <c:pt idx="14405">
                  <c:v>726.17</c:v>
                </c:pt>
                <c:pt idx="14406">
                  <c:v>756.19</c:v>
                </c:pt>
                <c:pt idx="14407">
                  <c:v>916.71</c:v>
                </c:pt>
                <c:pt idx="14408">
                  <c:v>1046.46</c:v>
                </c:pt>
                <c:pt idx="14409">
                  <c:v>1128.67</c:v>
                </c:pt>
                <c:pt idx="14410">
                  <c:v>1153.1400000000001</c:v>
                </c:pt>
                <c:pt idx="14411">
                  <c:v>1148.6199999999999</c:v>
                </c:pt>
                <c:pt idx="14412">
                  <c:v>1124.99</c:v>
                </c:pt>
                <c:pt idx="14413">
                  <c:v>1144.26</c:v>
                </c:pt>
                <c:pt idx="14414">
                  <c:v>1143.3599999999999</c:v>
                </c:pt>
                <c:pt idx="14415">
                  <c:v>1120.26</c:v>
                </c:pt>
                <c:pt idx="14416">
                  <c:v>1048.93</c:v>
                </c:pt>
                <c:pt idx="14417">
                  <c:v>967.48</c:v>
                </c:pt>
                <c:pt idx="14418">
                  <c:v>1016.73</c:v>
                </c:pt>
                <c:pt idx="14419">
                  <c:v>997.35</c:v>
                </c:pt>
                <c:pt idx="14420">
                  <c:v>948.91</c:v>
                </c:pt>
                <c:pt idx="14421">
                  <c:v>906.96</c:v>
                </c:pt>
                <c:pt idx="14422">
                  <c:v>849.48</c:v>
                </c:pt>
                <c:pt idx="14423">
                  <c:v>796.05</c:v>
                </c:pt>
                <c:pt idx="14424">
                  <c:v>755.66</c:v>
                </c:pt>
                <c:pt idx="14425">
                  <c:v>731.38</c:v>
                </c:pt>
                <c:pt idx="14426">
                  <c:v>709.09</c:v>
                </c:pt>
                <c:pt idx="14427">
                  <c:v>700.81</c:v>
                </c:pt>
                <c:pt idx="14428">
                  <c:v>710.42</c:v>
                </c:pt>
                <c:pt idx="14429">
                  <c:v>735.95</c:v>
                </c:pt>
                <c:pt idx="14430">
                  <c:v>765.97</c:v>
                </c:pt>
                <c:pt idx="14431">
                  <c:v>927.78</c:v>
                </c:pt>
                <c:pt idx="14432">
                  <c:v>1068.6099999999999</c:v>
                </c:pt>
                <c:pt idx="14433">
                  <c:v>1171.94</c:v>
                </c:pt>
                <c:pt idx="14434">
                  <c:v>1205.52</c:v>
                </c:pt>
                <c:pt idx="14435">
                  <c:v>1211.33</c:v>
                </c:pt>
                <c:pt idx="14436">
                  <c:v>1218.19</c:v>
                </c:pt>
                <c:pt idx="14437">
                  <c:v>1221.58</c:v>
                </c:pt>
                <c:pt idx="14438">
                  <c:v>1177.8699999999999</c:v>
                </c:pt>
                <c:pt idx="14439">
                  <c:v>1102.8399999999999</c:v>
                </c:pt>
                <c:pt idx="14440">
                  <c:v>1026.19</c:v>
                </c:pt>
                <c:pt idx="14441">
                  <c:v>969.37</c:v>
                </c:pt>
                <c:pt idx="14442">
                  <c:v>1005.33</c:v>
                </c:pt>
                <c:pt idx="14443">
                  <c:v>968.66</c:v>
                </c:pt>
                <c:pt idx="14444">
                  <c:v>925</c:v>
                </c:pt>
                <c:pt idx="14445">
                  <c:v>880.38</c:v>
                </c:pt>
                <c:pt idx="14446">
                  <c:v>823.76</c:v>
                </c:pt>
                <c:pt idx="14447">
                  <c:v>788.57</c:v>
                </c:pt>
                <c:pt idx="14448">
                  <c:v>746.19</c:v>
                </c:pt>
                <c:pt idx="14449">
                  <c:v>719.95</c:v>
                </c:pt>
                <c:pt idx="14450">
                  <c:v>702.18</c:v>
                </c:pt>
                <c:pt idx="14451">
                  <c:v>692.42</c:v>
                </c:pt>
                <c:pt idx="14452">
                  <c:v>687.89</c:v>
                </c:pt>
                <c:pt idx="14453">
                  <c:v>696.01</c:v>
                </c:pt>
                <c:pt idx="14454">
                  <c:v>701.86</c:v>
                </c:pt>
                <c:pt idx="14455">
                  <c:v>790.38</c:v>
                </c:pt>
                <c:pt idx="14456">
                  <c:v>896.98</c:v>
                </c:pt>
                <c:pt idx="14457">
                  <c:v>967.99</c:v>
                </c:pt>
                <c:pt idx="14458">
                  <c:v>1005.26</c:v>
                </c:pt>
                <c:pt idx="14459">
                  <c:v>1001.09</c:v>
                </c:pt>
                <c:pt idx="14460">
                  <c:v>973.93</c:v>
                </c:pt>
                <c:pt idx="14461">
                  <c:v>955.8</c:v>
                </c:pt>
                <c:pt idx="14462">
                  <c:v>946.2</c:v>
                </c:pt>
                <c:pt idx="14463">
                  <c:v>913.4</c:v>
                </c:pt>
                <c:pt idx="14464">
                  <c:v>899.91</c:v>
                </c:pt>
                <c:pt idx="14465">
                  <c:v>908.22</c:v>
                </c:pt>
                <c:pt idx="14466">
                  <c:v>946.44</c:v>
                </c:pt>
                <c:pt idx="14467">
                  <c:v>927.95</c:v>
                </c:pt>
                <c:pt idx="14468">
                  <c:v>888.72</c:v>
                </c:pt>
                <c:pt idx="14469">
                  <c:v>850.4</c:v>
                </c:pt>
                <c:pt idx="14470">
                  <c:v>798.64</c:v>
                </c:pt>
                <c:pt idx="14471">
                  <c:v>758.9</c:v>
                </c:pt>
                <c:pt idx="14472">
                  <c:v>721.24</c:v>
                </c:pt>
                <c:pt idx="14473">
                  <c:v>697.33</c:v>
                </c:pt>
                <c:pt idx="14474">
                  <c:v>675.59</c:v>
                </c:pt>
                <c:pt idx="14475">
                  <c:v>662.99</c:v>
                </c:pt>
                <c:pt idx="14476">
                  <c:v>655.16999999999996</c:v>
                </c:pt>
                <c:pt idx="14477">
                  <c:v>652.57000000000005</c:v>
                </c:pt>
                <c:pt idx="14478">
                  <c:v>627.24</c:v>
                </c:pt>
                <c:pt idx="14479">
                  <c:v>670.83</c:v>
                </c:pt>
                <c:pt idx="14480">
                  <c:v>724.83</c:v>
                </c:pt>
                <c:pt idx="14481">
                  <c:v>768.86</c:v>
                </c:pt>
                <c:pt idx="14482">
                  <c:v>811.64</c:v>
                </c:pt>
                <c:pt idx="14483">
                  <c:v>826.5</c:v>
                </c:pt>
                <c:pt idx="14484">
                  <c:v>808.63</c:v>
                </c:pt>
                <c:pt idx="14485">
                  <c:v>794.39</c:v>
                </c:pt>
                <c:pt idx="14486">
                  <c:v>787.57</c:v>
                </c:pt>
                <c:pt idx="14487">
                  <c:v>780.03</c:v>
                </c:pt>
                <c:pt idx="14488">
                  <c:v>775.52</c:v>
                </c:pt>
                <c:pt idx="14489">
                  <c:v>780.2</c:v>
                </c:pt>
                <c:pt idx="14490">
                  <c:v>875.26</c:v>
                </c:pt>
                <c:pt idx="14491">
                  <c:v>881.02</c:v>
                </c:pt>
                <c:pt idx="14492">
                  <c:v>871.59</c:v>
                </c:pt>
                <c:pt idx="14493">
                  <c:v>837.17</c:v>
                </c:pt>
                <c:pt idx="14494">
                  <c:v>785.74</c:v>
                </c:pt>
                <c:pt idx="14495">
                  <c:v>739.48</c:v>
                </c:pt>
                <c:pt idx="14496">
                  <c:v>699.48</c:v>
                </c:pt>
                <c:pt idx="14497">
                  <c:v>676.71</c:v>
                </c:pt>
                <c:pt idx="14498">
                  <c:v>660.45</c:v>
                </c:pt>
                <c:pt idx="14499">
                  <c:v>660.02</c:v>
                </c:pt>
                <c:pt idx="14500">
                  <c:v>674.63</c:v>
                </c:pt>
                <c:pt idx="14501">
                  <c:v>712.61</c:v>
                </c:pt>
                <c:pt idx="14502">
                  <c:v>740.51</c:v>
                </c:pt>
                <c:pt idx="14503">
                  <c:v>903.75</c:v>
                </c:pt>
                <c:pt idx="14504">
                  <c:v>1061.93</c:v>
                </c:pt>
                <c:pt idx="14505">
                  <c:v>1151.49</c:v>
                </c:pt>
                <c:pt idx="14506">
                  <c:v>1187.49</c:v>
                </c:pt>
                <c:pt idx="14507">
                  <c:v>1188.78</c:v>
                </c:pt>
                <c:pt idx="14508">
                  <c:v>1190.77</c:v>
                </c:pt>
                <c:pt idx="14509">
                  <c:v>1202.8599999999999</c:v>
                </c:pt>
                <c:pt idx="14510">
                  <c:v>1204.1199999999999</c:v>
                </c:pt>
                <c:pt idx="14511">
                  <c:v>1158.28</c:v>
                </c:pt>
                <c:pt idx="14512">
                  <c:v>1071.31</c:v>
                </c:pt>
                <c:pt idx="14513">
                  <c:v>990.58</c:v>
                </c:pt>
                <c:pt idx="14514">
                  <c:v>1032.0999999999999</c:v>
                </c:pt>
                <c:pt idx="14515">
                  <c:v>1002.81</c:v>
                </c:pt>
                <c:pt idx="14516">
                  <c:v>955.26</c:v>
                </c:pt>
                <c:pt idx="14517">
                  <c:v>909.34</c:v>
                </c:pt>
                <c:pt idx="14518">
                  <c:v>845.37</c:v>
                </c:pt>
                <c:pt idx="14519">
                  <c:v>787.06</c:v>
                </c:pt>
                <c:pt idx="14520">
                  <c:v>741.52</c:v>
                </c:pt>
                <c:pt idx="14521">
                  <c:v>721.57</c:v>
                </c:pt>
                <c:pt idx="14522">
                  <c:v>705.05</c:v>
                </c:pt>
                <c:pt idx="14523">
                  <c:v>699.05</c:v>
                </c:pt>
                <c:pt idx="14524">
                  <c:v>701.02</c:v>
                </c:pt>
                <c:pt idx="14525">
                  <c:v>728.76</c:v>
                </c:pt>
                <c:pt idx="14526">
                  <c:v>755.64</c:v>
                </c:pt>
                <c:pt idx="14527">
                  <c:v>937.86</c:v>
                </c:pt>
                <c:pt idx="14528">
                  <c:v>1083.3</c:v>
                </c:pt>
                <c:pt idx="14529">
                  <c:v>1188.1300000000001</c:v>
                </c:pt>
                <c:pt idx="14530">
                  <c:v>1211.57</c:v>
                </c:pt>
                <c:pt idx="14531">
                  <c:v>1220.26</c:v>
                </c:pt>
                <c:pt idx="14532">
                  <c:v>1230.57</c:v>
                </c:pt>
                <c:pt idx="14533">
                  <c:v>1255.08</c:v>
                </c:pt>
                <c:pt idx="14534">
                  <c:v>1235.71</c:v>
                </c:pt>
                <c:pt idx="14535">
                  <c:v>1208.57</c:v>
                </c:pt>
                <c:pt idx="14536">
                  <c:v>1120.1099999999999</c:v>
                </c:pt>
                <c:pt idx="14537">
                  <c:v>1024.92</c:v>
                </c:pt>
                <c:pt idx="14538">
                  <c:v>1080.8900000000001</c:v>
                </c:pt>
                <c:pt idx="14539">
                  <c:v>1057.25</c:v>
                </c:pt>
                <c:pt idx="14540">
                  <c:v>1021.56</c:v>
                </c:pt>
                <c:pt idx="14541">
                  <c:v>972.59</c:v>
                </c:pt>
                <c:pt idx="14542">
                  <c:v>905.46</c:v>
                </c:pt>
                <c:pt idx="14543">
                  <c:v>842.2</c:v>
                </c:pt>
                <c:pt idx="14544">
                  <c:v>801.88</c:v>
                </c:pt>
                <c:pt idx="14545">
                  <c:v>763.43</c:v>
                </c:pt>
                <c:pt idx="14546">
                  <c:v>745</c:v>
                </c:pt>
                <c:pt idx="14547">
                  <c:v>728.67</c:v>
                </c:pt>
                <c:pt idx="14548">
                  <c:v>735.3</c:v>
                </c:pt>
                <c:pt idx="14549">
                  <c:v>760.46</c:v>
                </c:pt>
                <c:pt idx="14550">
                  <c:v>778.18</c:v>
                </c:pt>
                <c:pt idx="14551">
                  <c:v>948.04</c:v>
                </c:pt>
                <c:pt idx="14552">
                  <c:v>1095.8499999999999</c:v>
                </c:pt>
                <c:pt idx="14553">
                  <c:v>1177.1099999999999</c:v>
                </c:pt>
                <c:pt idx="14554">
                  <c:v>1232.27</c:v>
                </c:pt>
                <c:pt idx="14555">
                  <c:v>1241.5899999999999</c:v>
                </c:pt>
                <c:pt idx="14556">
                  <c:v>1244.68</c:v>
                </c:pt>
                <c:pt idx="14557">
                  <c:v>1248.74</c:v>
                </c:pt>
                <c:pt idx="14558">
                  <c:v>1210.7</c:v>
                </c:pt>
                <c:pt idx="14559">
                  <c:v>1152.33</c:v>
                </c:pt>
                <c:pt idx="14560">
                  <c:v>1082.04</c:v>
                </c:pt>
                <c:pt idx="14561">
                  <c:v>1005.31</c:v>
                </c:pt>
                <c:pt idx="14562">
                  <c:v>1059.08</c:v>
                </c:pt>
                <c:pt idx="14563">
                  <c:v>1036.58</c:v>
                </c:pt>
                <c:pt idx="14564">
                  <c:v>995.16</c:v>
                </c:pt>
                <c:pt idx="14565">
                  <c:v>956.69</c:v>
                </c:pt>
                <c:pt idx="14566">
                  <c:v>893.92</c:v>
                </c:pt>
                <c:pt idx="14567">
                  <c:v>832.6</c:v>
                </c:pt>
                <c:pt idx="14568">
                  <c:v>789.23</c:v>
                </c:pt>
                <c:pt idx="14569">
                  <c:v>764.85</c:v>
                </c:pt>
                <c:pt idx="14570">
                  <c:v>743.63</c:v>
                </c:pt>
                <c:pt idx="14571">
                  <c:v>734.45</c:v>
                </c:pt>
                <c:pt idx="14572">
                  <c:v>737.65</c:v>
                </c:pt>
                <c:pt idx="14573">
                  <c:v>770.19</c:v>
                </c:pt>
                <c:pt idx="14574">
                  <c:v>795.16</c:v>
                </c:pt>
                <c:pt idx="14575">
                  <c:v>944.23</c:v>
                </c:pt>
                <c:pt idx="14576">
                  <c:v>1083.77</c:v>
                </c:pt>
                <c:pt idx="14577">
                  <c:v>1164.81</c:v>
                </c:pt>
                <c:pt idx="14578">
                  <c:v>1191.99</c:v>
                </c:pt>
                <c:pt idx="14579">
                  <c:v>1181.24</c:v>
                </c:pt>
                <c:pt idx="14580">
                  <c:v>1183.1099999999999</c:v>
                </c:pt>
                <c:pt idx="14581">
                  <c:v>1190.8599999999999</c:v>
                </c:pt>
                <c:pt idx="14582">
                  <c:v>1166.8599999999999</c:v>
                </c:pt>
                <c:pt idx="14583">
                  <c:v>1100.06</c:v>
                </c:pt>
                <c:pt idx="14584">
                  <c:v>1028.68</c:v>
                </c:pt>
                <c:pt idx="14585">
                  <c:v>960.12</c:v>
                </c:pt>
                <c:pt idx="14586">
                  <c:v>1006.32</c:v>
                </c:pt>
                <c:pt idx="14587">
                  <c:v>987.84</c:v>
                </c:pt>
                <c:pt idx="14588">
                  <c:v>939.95</c:v>
                </c:pt>
                <c:pt idx="14589">
                  <c:v>892.89</c:v>
                </c:pt>
                <c:pt idx="14590">
                  <c:v>836.4</c:v>
                </c:pt>
                <c:pt idx="14591">
                  <c:v>777.58</c:v>
                </c:pt>
                <c:pt idx="14592">
                  <c:v>738.81</c:v>
                </c:pt>
                <c:pt idx="14593">
                  <c:v>709.34</c:v>
                </c:pt>
                <c:pt idx="14594">
                  <c:v>697.63</c:v>
                </c:pt>
                <c:pt idx="14595">
                  <c:v>691.96</c:v>
                </c:pt>
                <c:pt idx="14596">
                  <c:v>700.17</c:v>
                </c:pt>
                <c:pt idx="14597">
                  <c:v>735.77</c:v>
                </c:pt>
                <c:pt idx="14598">
                  <c:v>754.79</c:v>
                </c:pt>
                <c:pt idx="14599">
                  <c:v>913.07</c:v>
                </c:pt>
                <c:pt idx="14600">
                  <c:v>1030.3</c:v>
                </c:pt>
                <c:pt idx="14601">
                  <c:v>1093.58</c:v>
                </c:pt>
                <c:pt idx="14602">
                  <c:v>1119.03</c:v>
                </c:pt>
                <c:pt idx="14603">
                  <c:v>1098.75</c:v>
                </c:pt>
                <c:pt idx="14604">
                  <c:v>1095.96</c:v>
                </c:pt>
                <c:pt idx="14605">
                  <c:v>1103.52</c:v>
                </c:pt>
                <c:pt idx="14606">
                  <c:v>1086.07</c:v>
                </c:pt>
                <c:pt idx="14607">
                  <c:v>1056.81</c:v>
                </c:pt>
                <c:pt idx="14608">
                  <c:v>976.04</c:v>
                </c:pt>
                <c:pt idx="14609">
                  <c:v>934.3</c:v>
                </c:pt>
                <c:pt idx="14610">
                  <c:v>980.57</c:v>
                </c:pt>
                <c:pt idx="14611">
                  <c:v>949.42</c:v>
                </c:pt>
                <c:pt idx="14612">
                  <c:v>891.89</c:v>
                </c:pt>
                <c:pt idx="14613">
                  <c:v>845.43</c:v>
                </c:pt>
                <c:pt idx="14614">
                  <c:v>801.71</c:v>
                </c:pt>
                <c:pt idx="14615">
                  <c:v>758.59</c:v>
                </c:pt>
                <c:pt idx="14616">
                  <c:v>727.04</c:v>
                </c:pt>
                <c:pt idx="14617">
                  <c:v>711.5</c:v>
                </c:pt>
                <c:pt idx="14618">
                  <c:v>689.65</c:v>
                </c:pt>
                <c:pt idx="14619">
                  <c:v>674.02</c:v>
                </c:pt>
                <c:pt idx="14620">
                  <c:v>679.38</c:v>
                </c:pt>
                <c:pt idx="14621">
                  <c:v>689.63</c:v>
                </c:pt>
                <c:pt idx="14622">
                  <c:v>694.22</c:v>
                </c:pt>
                <c:pt idx="14623">
                  <c:v>783.11</c:v>
                </c:pt>
                <c:pt idx="14624">
                  <c:v>898.91</c:v>
                </c:pt>
                <c:pt idx="14625">
                  <c:v>964.51</c:v>
                </c:pt>
                <c:pt idx="14626">
                  <c:v>1006.14</c:v>
                </c:pt>
                <c:pt idx="14627">
                  <c:v>999.62</c:v>
                </c:pt>
                <c:pt idx="14628">
                  <c:v>984.96</c:v>
                </c:pt>
                <c:pt idx="14629">
                  <c:v>965.68</c:v>
                </c:pt>
                <c:pt idx="14630">
                  <c:v>936.15</c:v>
                </c:pt>
                <c:pt idx="14631">
                  <c:v>902.4</c:v>
                </c:pt>
                <c:pt idx="14632">
                  <c:v>873.36</c:v>
                </c:pt>
                <c:pt idx="14633">
                  <c:v>864.43</c:v>
                </c:pt>
                <c:pt idx="14634">
                  <c:v>939.86</c:v>
                </c:pt>
                <c:pt idx="14635">
                  <c:v>947.95</c:v>
                </c:pt>
                <c:pt idx="14636">
                  <c:v>901.39</c:v>
                </c:pt>
                <c:pt idx="14637">
                  <c:v>857.57</c:v>
                </c:pt>
                <c:pt idx="14638">
                  <c:v>821.68</c:v>
                </c:pt>
                <c:pt idx="14639">
                  <c:v>782.6</c:v>
                </c:pt>
                <c:pt idx="14640">
                  <c:v>752.77</c:v>
                </c:pt>
                <c:pt idx="14641">
                  <c:v>725.85</c:v>
                </c:pt>
                <c:pt idx="14642">
                  <c:v>707.93</c:v>
                </c:pt>
                <c:pt idx="14643">
                  <c:v>689.47</c:v>
                </c:pt>
                <c:pt idx="14644">
                  <c:v>675.46</c:v>
                </c:pt>
                <c:pt idx="14645">
                  <c:v>679.15</c:v>
                </c:pt>
                <c:pt idx="14646">
                  <c:v>648.07000000000005</c:v>
                </c:pt>
                <c:pt idx="14647">
                  <c:v>672.67</c:v>
                </c:pt>
                <c:pt idx="14648">
                  <c:v>721.71</c:v>
                </c:pt>
                <c:pt idx="14649">
                  <c:v>760.48</c:v>
                </c:pt>
                <c:pt idx="14650">
                  <c:v>808.61</c:v>
                </c:pt>
                <c:pt idx="14651">
                  <c:v>828.71</c:v>
                </c:pt>
                <c:pt idx="14652">
                  <c:v>838.87</c:v>
                </c:pt>
                <c:pt idx="14653">
                  <c:v>830.91</c:v>
                </c:pt>
                <c:pt idx="14654">
                  <c:v>821.41</c:v>
                </c:pt>
                <c:pt idx="14655">
                  <c:v>818.88</c:v>
                </c:pt>
                <c:pt idx="14656">
                  <c:v>797.32</c:v>
                </c:pt>
                <c:pt idx="14657">
                  <c:v>801.86</c:v>
                </c:pt>
                <c:pt idx="14658">
                  <c:v>890.8</c:v>
                </c:pt>
                <c:pt idx="14659">
                  <c:v>896.69</c:v>
                </c:pt>
                <c:pt idx="14660">
                  <c:v>879.57</c:v>
                </c:pt>
                <c:pt idx="14661">
                  <c:v>853.2</c:v>
                </c:pt>
                <c:pt idx="14662">
                  <c:v>798.33</c:v>
                </c:pt>
                <c:pt idx="14663">
                  <c:v>741.04</c:v>
                </c:pt>
                <c:pt idx="14664">
                  <c:v>701.49</c:v>
                </c:pt>
                <c:pt idx="14665">
                  <c:v>672.45</c:v>
                </c:pt>
                <c:pt idx="14666">
                  <c:v>666.05</c:v>
                </c:pt>
                <c:pt idx="14667">
                  <c:v>648.53</c:v>
                </c:pt>
                <c:pt idx="14668">
                  <c:v>652.96</c:v>
                </c:pt>
                <c:pt idx="14669">
                  <c:v>704.97</c:v>
                </c:pt>
                <c:pt idx="14670">
                  <c:v>728.29</c:v>
                </c:pt>
                <c:pt idx="14671">
                  <c:v>914.61</c:v>
                </c:pt>
                <c:pt idx="14672">
                  <c:v>1064.8800000000001</c:v>
                </c:pt>
                <c:pt idx="14673">
                  <c:v>1159.29</c:v>
                </c:pt>
                <c:pt idx="14674">
                  <c:v>1203.4100000000001</c:v>
                </c:pt>
                <c:pt idx="14675">
                  <c:v>1206.53</c:v>
                </c:pt>
                <c:pt idx="14676">
                  <c:v>1216.2</c:v>
                </c:pt>
                <c:pt idx="14677">
                  <c:v>1238.3900000000001</c:v>
                </c:pt>
                <c:pt idx="14678">
                  <c:v>1239.8800000000001</c:v>
                </c:pt>
                <c:pt idx="14679">
                  <c:v>1193.49</c:v>
                </c:pt>
                <c:pt idx="14680">
                  <c:v>1095.67</c:v>
                </c:pt>
                <c:pt idx="14681">
                  <c:v>1006.17</c:v>
                </c:pt>
                <c:pt idx="14682">
                  <c:v>1062.08</c:v>
                </c:pt>
                <c:pt idx="14683">
                  <c:v>1031.3499999999999</c:v>
                </c:pt>
                <c:pt idx="14684">
                  <c:v>1000.08</c:v>
                </c:pt>
                <c:pt idx="14685">
                  <c:v>949.88</c:v>
                </c:pt>
                <c:pt idx="14686">
                  <c:v>874.4</c:v>
                </c:pt>
                <c:pt idx="14687">
                  <c:v>815.43</c:v>
                </c:pt>
                <c:pt idx="14688">
                  <c:v>761.23</c:v>
                </c:pt>
                <c:pt idx="14689">
                  <c:v>732.36</c:v>
                </c:pt>
                <c:pt idx="14690">
                  <c:v>714.62</c:v>
                </c:pt>
                <c:pt idx="14691">
                  <c:v>708.84</c:v>
                </c:pt>
                <c:pt idx="14692">
                  <c:v>715.49</c:v>
                </c:pt>
                <c:pt idx="14693">
                  <c:v>737.48</c:v>
                </c:pt>
                <c:pt idx="14694">
                  <c:v>767.36</c:v>
                </c:pt>
                <c:pt idx="14695">
                  <c:v>952.66</c:v>
                </c:pt>
                <c:pt idx="14696">
                  <c:v>1096.47</c:v>
                </c:pt>
                <c:pt idx="14697">
                  <c:v>1182.67</c:v>
                </c:pt>
                <c:pt idx="14698">
                  <c:v>1223.1099999999999</c:v>
                </c:pt>
                <c:pt idx="14699">
                  <c:v>1235.99</c:v>
                </c:pt>
                <c:pt idx="14700">
                  <c:v>1229.29</c:v>
                </c:pt>
                <c:pt idx="14701">
                  <c:v>1249.43</c:v>
                </c:pt>
                <c:pt idx="14702">
                  <c:v>1244.27</c:v>
                </c:pt>
                <c:pt idx="14703">
                  <c:v>1216.49</c:v>
                </c:pt>
                <c:pt idx="14704">
                  <c:v>1084.48</c:v>
                </c:pt>
                <c:pt idx="14705">
                  <c:v>1010.77</c:v>
                </c:pt>
                <c:pt idx="14706">
                  <c:v>1080.05</c:v>
                </c:pt>
                <c:pt idx="14707">
                  <c:v>1046.47</c:v>
                </c:pt>
                <c:pt idx="14708">
                  <c:v>1019</c:v>
                </c:pt>
                <c:pt idx="14709">
                  <c:v>966.78</c:v>
                </c:pt>
                <c:pt idx="14710">
                  <c:v>903</c:v>
                </c:pt>
                <c:pt idx="14711">
                  <c:v>824.46</c:v>
                </c:pt>
                <c:pt idx="14712">
                  <c:v>786.87</c:v>
                </c:pt>
                <c:pt idx="14713">
                  <c:v>752.58</c:v>
                </c:pt>
                <c:pt idx="14714">
                  <c:v>732.48</c:v>
                </c:pt>
                <c:pt idx="14715">
                  <c:v>722.97</c:v>
                </c:pt>
                <c:pt idx="14716">
                  <c:v>738.48</c:v>
                </c:pt>
                <c:pt idx="14717">
                  <c:v>767.48</c:v>
                </c:pt>
                <c:pt idx="14718">
                  <c:v>791.23</c:v>
                </c:pt>
                <c:pt idx="14719">
                  <c:v>958.3</c:v>
                </c:pt>
                <c:pt idx="14720">
                  <c:v>1090.1300000000001</c:v>
                </c:pt>
                <c:pt idx="14721">
                  <c:v>1168.32</c:v>
                </c:pt>
                <c:pt idx="14722">
                  <c:v>1218.6600000000001</c:v>
                </c:pt>
                <c:pt idx="14723">
                  <c:v>1206.83</c:v>
                </c:pt>
                <c:pt idx="14724">
                  <c:v>1176.9100000000001</c:v>
                </c:pt>
                <c:pt idx="14725">
                  <c:v>1169.3499999999999</c:v>
                </c:pt>
                <c:pt idx="14726">
                  <c:v>1125.06</c:v>
                </c:pt>
                <c:pt idx="14727">
                  <c:v>1084.6099999999999</c:v>
                </c:pt>
                <c:pt idx="14728">
                  <c:v>1023.2</c:v>
                </c:pt>
                <c:pt idx="14729">
                  <c:v>955.86</c:v>
                </c:pt>
                <c:pt idx="14730">
                  <c:v>1001.04</c:v>
                </c:pt>
                <c:pt idx="14731">
                  <c:v>964.5</c:v>
                </c:pt>
                <c:pt idx="14732">
                  <c:v>919.65</c:v>
                </c:pt>
                <c:pt idx="14733">
                  <c:v>864.33</c:v>
                </c:pt>
                <c:pt idx="14734">
                  <c:v>803.78</c:v>
                </c:pt>
                <c:pt idx="14735">
                  <c:v>747.83</c:v>
                </c:pt>
                <c:pt idx="14736">
                  <c:v>712.8</c:v>
                </c:pt>
                <c:pt idx="14737">
                  <c:v>689.67</c:v>
                </c:pt>
                <c:pt idx="14738">
                  <c:v>673.29</c:v>
                </c:pt>
                <c:pt idx="14739">
                  <c:v>663.81</c:v>
                </c:pt>
                <c:pt idx="14740">
                  <c:v>683.03</c:v>
                </c:pt>
                <c:pt idx="14741">
                  <c:v>713.22</c:v>
                </c:pt>
                <c:pt idx="14742">
                  <c:v>745.26</c:v>
                </c:pt>
                <c:pt idx="14743">
                  <c:v>905.59</c:v>
                </c:pt>
                <c:pt idx="14744">
                  <c:v>1044.33</c:v>
                </c:pt>
                <c:pt idx="14745">
                  <c:v>1102.48</c:v>
                </c:pt>
                <c:pt idx="14746">
                  <c:v>1110.17</c:v>
                </c:pt>
                <c:pt idx="14747">
                  <c:v>1089.3</c:v>
                </c:pt>
                <c:pt idx="14748">
                  <c:v>1088.98</c:v>
                </c:pt>
                <c:pt idx="14749">
                  <c:v>1083.8499999999999</c:v>
                </c:pt>
                <c:pt idx="14750">
                  <c:v>1084.5</c:v>
                </c:pt>
                <c:pt idx="14751">
                  <c:v>1048.07</c:v>
                </c:pt>
                <c:pt idx="14752">
                  <c:v>983.35</c:v>
                </c:pt>
                <c:pt idx="14753">
                  <c:v>922.97</c:v>
                </c:pt>
                <c:pt idx="14754">
                  <c:v>985.53</c:v>
                </c:pt>
                <c:pt idx="14755">
                  <c:v>947.61</c:v>
                </c:pt>
                <c:pt idx="14756">
                  <c:v>899.19</c:v>
                </c:pt>
                <c:pt idx="14757">
                  <c:v>854.85</c:v>
                </c:pt>
                <c:pt idx="14758">
                  <c:v>798.1</c:v>
                </c:pt>
                <c:pt idx="14759">
                  <c:v>749.42</c:v>
                </c:pt>
                <c:pt idx="14760">
                  <c:v>715.66</c:v>
                </c:pt>
                <c:pt idx="14761">
                  <c:v>691.94</c:v>
                </c:pt>
                <c:pt idx="14762">
                  <c:v>686.3</c:v>
                </c:pt>
                <c:pt idx="14763">
                  <c:v>682.32</c:v>
                </c:pt>
                <c:pt idx="14764">
                  <c:v>692.38</c:v>
                </c:pt>
                <c:pt idx="14765">
                  <c:v>719.87</c:v>
                </c:pt>
                <c:pt idx="14766">
                  <c:v>746.07</c:v>
                </c:pt>
                <c:pt idx="14767">
                  <c:v>906.32</c:v>
                </c:pt>
                <c:pt idx="14768">
                  <c:v>1032.1500000000001</c:v>
                </c:pt>
                <c:pt idx="14769">
                  <c:v>1123.5899999999999</c:v>
                </c:pt>
                <c:pt idx="14770">
                  <c:v>1168.51</c:v>
                </c:pt>
                <c:pt idx="14771">
                  <c:v>1175.3900000000001</c:v>
                </c:pt>
                <c:pt idx="14772">
                  <c:v>1170.1400000000001</c:v>
                </c:pt>
                <c:pt idx="14773">
                  <c:v>1171.78</c:v>
                </c:pt>
                <c:pt idx="14774">
                  <c:v>1123.04</c:v>
                </c:pt>
                <c:pt idx="14775">
                  <c:v>1079.51</c:v>
                </c:pt>
                <c:pt idx="14776">
                  <c:v>1003.32</c:v>
                </c:pt>
                <c:pt idx="14777">
                  <c:v>942.43</c:v>
                </c:pt>
                <c:pt idx="14778">
                  <c:v>1002.64</c:v>
                </c:pt>
                <c:pt idx="14779">
                  <c:v>968.14</c:v>
                </c:pt>
                <c:pt idx="14780">
                  <c:v>930.8</c:v>
                </c:pt>
                <c:pt idx="14781">
                  <c:v>887.49</c:v>
                </c:pt>
                <c:pt idx="14782">
                  <c:v>833.18</c:v>
                </c:pt>
                <c:pt idx="14783">
                  <c:v>780.46</c:v>
                </c:pt>
                <c:pt idx="14784">
                  <c:v>745.15</c:v>
                </c:pt>
                <c:pt idx="14785">
                  <c:v>720.51</c:v>
                </c:pt>
                <c:pt idx="14786">
                  <c:v>699.55</c:v>
                </c:pt>
                <c:pt idx="14787">
                  <c:v>693.26</c:v>
                </c:pt>
                <c:pt idx="14788">
                  <c:v>683.94</c:v>
                </c:pt>
                <c:pt idx="14789">
                  <c:v>694.31</c:v>
                </c:pt>
                <c:pt idx="14790">
                  <c:v>688.38</c:v>
                </c:pt>
                <c:pt idx="14791">
                  <c:v>794.37</c:v>
                </c:pt>
                <c:pt idx="14792">
                  <c:v>910.14</c:v>
                </c:pt>
                <c:pt idx="14793">
                  <c:v>978.54</c:v>
                </c:pt>
                <c:pt idx="14794">
                  <c:v>1011.99</c:v>
                </c:pt>
                <c:pt idx="14795">
                  <c:v>1014.33</c:v>
                </c:pt>
                <c:pt idx="14796">
                  <c:v>975.04</c:v>
                </c:pt>
                <c:pt idx="14797">
                  <c:v>901.03</c:v>
                </c:pt>
                <c:pt idx="14798">
                  <c:v>881.19</c:v>
                </c:pt>
                <c:pt idx="14799">
                  <c:v>862.88</c:v>
                </c:pt>
                <c:pt idx="14800">
                  <c:v>852.62</c:v>
                </c:pt>
                <c:pt idx="14801">
                  <c:v>851.22</c:v>
                </c:pt>
                <c:pt idx="14802">
                  <c:v>936.01</c:v>
                </c:pt>
                <c:pt idx="14803">
                  <c:v>921.96</c:v>
                </c:pt>
                <c:pt idx="14804">
                  <c:v>888.9</c:v>
                </c:pt>
                <c:pt idx="14805">
                  <c:v>847.82</c:v>
                </c:pt>
                <c:pt idx="14806">
                  <c:v>809.79</c:v>
                </c:pt>
                <c:pt idx="14807">
                  <c:v>768.85</c:v>
                </c:pt>
                <c:pt idx="14808">
                  <c:v>726.45</c:v>
                </c:pt>
                <c:pt idx="14809">
                  <c:v>677.44</c:v>
                </c:pt>
                <c:pt idx="14810">
                  <c:v>672.94</c:v>
                </c:pt>
                <c:pt idx="14811">
                  <c:v>663.61</c:v>
                </c:pt>
                <c:pt idx="14812">
                  <c:v>658.12</c:v>
                </c:pt>
                <c:pt idx="14813">
                  <c:v>661.53</c:v>
                </c:pt>
                <c:pt idx="14814">
                  <c:v>637.73</c:v>
                </c:pt>
                <c:pt idx="14815">
                  <c:v>667.9</c:v>
                </c:pt>
                <c:pt idx="14816">
                  <c:v>705.52</c:v>
                </c:pt>
                <c:pt idx="14817">
                  <c:v>741.35</c:v>
                </c:pt>
                <c:pt idx="14818">
                  <c:v>764.47</c:v>
                </c:pt>
                <c:pt idx="14819">
                  <c:v>791.96</c:v>
                </c:pt>
                <c:pt idx="14820">
                  <c:v>795.78</c:v>
                </c:pt>
                <c:pt idx="14821">
                  <c:v>794.43</c:v>
                </c:pt>
                <c:pt idx="14822">
                  <c:v>789.16</c:v>
                </c:pt>
                <c:pt idx="14823">
                  <c:v>783.35</c:v>
                </c:pt>
                <c:pt idx="14824">
                  <c:v>758.91</c:v>
                </c:pt>
                <c:pt idx="14825">
                  <c:v>765.3</c:v>
                </c:pt>
                <c:pt idx="14826">
                  <c:v>844.16</c:v>
                </c:pt>
                <c:pt idx="14827">
                  <c:v>836.32</c:v>
                </c:pt>
                <c:pt idx="14828">
                  <c:v>828.84</c:v>
                </c:pt>
                <c:pt idx="14829">
                  <c:v>800.23</c:v>
                </c:pt>
                <c:pt idx="14830">
                  <c:v>780.21</c:v>
                </c:pt>
                <c:pt idx="14831">
                  <c:v>732.49</c:v>
                </c:pt>
                <c:pt idx="14832">
                  <c:v>696.28</c:v>
                </c:pt>
                <c:pt idx="14833">
                  <c:v>683.3</c:v>
                </c:pt>
                <c:pt idx="14834">
                  <c:v>664.32</c:v>
                </c:pt>
                <c:pt idx="14835">
                  <c:v>658.24</c:v>
                </c:pt>
                <c:pt idx="14836">
                  <c:v>668.14</c:v>
                </c:pt>
                <c:pt idx="14837">
                  <c:v>692.98</c:v>
                </c:pt>
                <c:pt idx="14838">
                  <c:v>725.45</c:v>
                </c:pt>
                <c:pt idx="14839">
                  <c:v>919.01</c:v>
                </c:pt>
                <c:pt idx="14840">
                  <c:v>1048.44</c:v>
                </c:pt>
                <c:pt idx="14841">
                  <c:v>1137.75</c:v>
                </c:pt>
                <c:pt idx="14842">
                  <c:v>1173.7</c:v>
                </c:pt>
                <c:pt idx="14843">
                  <c:v>1163.8800000000001</c:v>
                </c:pt>
                <c:pt idx="14844">
                  <c:v>1160.6600000000001</c:v>
                </c:pt>
                <c:pt idx="14845">
                  <c:v>1176.3699999999999</c:v>
                </c:pt>
                <c:pt idx="14846">
                  <c:v>1159.3399999999999</c:v>
                </c:pt>
                <c:pt idx="14847">
                  <c:v>1112.32</c:v>
                </c:pt>
                <c:pt idx="14848">
                  <c:v>1034.8499999999999</c:v>
                </c:pt>
                <c:pt idx="14849">
                  <c:v>952.1</c:v>
                </c:pt>
                <c:pt idx="14850">
                  <c:v>1018.03</c:v>
                </c:pt>
                <c:pt idx="14851">
                  <c:v>981.57</c:v>
                </c:pt>
                <c:pt idx="14852">
                  <c:v>915.19</c:v>
                </c:pt>
                <c:pt idx="14853">
                  <c:v>883.19</c:v>
                </c:pt>
                <c:pt idx="14854">
                  <c:v>820.07</c:v>
                </c:pt>
                <c:pt idx="14855">
                  <c:v>763.86</c:v>
                </c:pt>
                <c:pt idx="14856">
                  <c:v>718.7</c:v>
                </c:pt>
                <c:pt idx="14857">
                  <c:v>693.06</c:v>
                </c:pt>
                <c:pt idx="14858">
                  <c:v>675.81</c:v>
                </c:pt>
                <c:pt idx="14859">
                  <c:v>664.45</c:v>
                </c:pt>
                <c:pt idx="14860">
                  <c:v>669.24</c:v>
                </c:pt>
                <c:pt idx="14861">
                  <c:v>702.24</c:v>
                </c:pt>
                <c:pt idx="14862">
                  <c:v>730.58</c:v>
                </c:pt>
                <c:pt idx="14863">
                  <c:v>915.21</c:v>
                </c:pt>
                <c:pt idx="14864">
                  <c:v>1050.72</c:v>
                </c:pt>
                <c:pt idx="14865">
                  <c:v>1141.29</c:v>
                </c:pt>
                <c:pt idx="14866">
                  <c:v>1198.02</c:v>
                </c:pt>
                <c:pt idx="14867">
                  <c:v>1198.47</c:v>
                </c:pt>
                <c:pt idx="14868">
                  <c:v>1193.72</c:v>
                </c:pt>
                <c:pt idx="14869">
                  <c:v>1212.1099999999999</c:v>
                </c:pt>
                <c:pt idx="14870">
                  <c:v>1191.05</c:v>
                </c:pt>
                <c:pt idx="14871">
                  <c:v>1141.47</c:v>
                </c:pt>
                <c:pt idx="14872">
                  <c:v>1065.79</c:v>
                </c:pt>
                <c:pt idx="14873">
                  <c:v>989.89</c:v>
                </c:pt>
                <c:pt idx="14874">
                  <c:v>1067.54</c:v>
                </c:pt>
                <c:pt idx="14875">
                  <c:v>992.83</c:v>
                </c:pt>
                <c:pt idx="14876">
                  <c:v>953.9</c:v>
                </c:pt>
                <c:pt idx="14877">
                  <c:v>907.83</c:v>
                </c:pt>
                <c:pt idx="14878">
                  <c:v>846.25</c:v>
                </c:pt>
                <c:pt idx="14879">
                  <c:v>791.15</c:v>
                </c:pt>
                <c:pt idx="14880">
                  <c:v>744.75</c:v>
                </c:pt>
                <c:pt idx="14881">
                  <c:v>722.18</c:v>
                </c:pt>
                <c:pt idx="14882">
                  <c:v>694.73</c:v>
                </c:pt>
                <c:pt idx="14883">
                  <c:v>687.61</c:v>
                </c:pt>
                <c:pt idx="14884">
                  <c:v>689.96</c:v>
                </c:pt>
                <c:pt idx="14885">
                  <c:v>710.48</c:v>
                </c:pt>
                <c:pt idx="14886">
                  <c:v>750.29</c:v>
                </c:pt>
                <c:pt idx="14887">
                  <c:v>913.25</c:v>
                </c:pt>
                <c:pt idx="14888">
                  <c:v>1063.8900000000001</c:v>
                </c:pt>
                <c:pt idx="14889">
                  <c:v>1142.49</c:v>
                </c:pt>
                <c:pt idx="14890">
                  <c:v>1180.97</c:v>
                </c:pt>
                <c:pt idx="14891">
                  <c:v>1184.56</c:v>
                </c:pt>
                <c:pt idx="14892">
                  <c:v>1156.58</c:v>
                </c:pt>
                <c:pt idx="14893">
                  <c:v>1167.46</c:v>
                </c:pt>
                <c:pt idx="14894">
                  <c:v>1149.57</c:v>
                </c:pt>
                <c:pt idx="14895">
                  <c:v>1114.4100000000001</c:v>
                </c:pt>
                <c:pt idx="14896">
                  <c:v>1039</c:v>
                </c:pt>
                <c:pt idx="14897">
                  <c:v>964.22</c:v>
                </c:pt>
                <c:pt idx="14898">
                  <c:v>1016.91</c:v>
                </c:pt>
                <c:pt idx="14899">
                  <c:v>964.66</c:v>
                </c:pt>
                <c:pt idx="14900">
                  <c:v>934.26</c:v>
                </c:pt>
                <c:pt idx="14901">
                  <c:v>886.16</c:v>
                </c:pt>
                <c:pt idx="14902">
                  <c:v>835.13</c:v>
                </c:pt>
                <c:pt idx="14903">
                  <c:v>814.61</c:v>
                </c:pt>
                <c:pt idx="14904">
                  <c:v>770.83</c:v>
                </c:pt>
                <c:pt idx="14905">
                  <c:v>738.02</c:v>
                </c:pt>
                <c:pt idx="14906">
                  <c:v>727.42</c:v>
                </c:pt>
                <c:pt idx="14907">
                  <c:v>713.45</c:v>
                </c:pt>
                <c:pt idx="14908">
                  <c:v>714.88</c:v>
                </c:pt>
                <c:pt idx="14909">
                  <c:v>739.71</c:v>
                </c:pt>
                <c:pt idx="14910">
                  <c:v>774.47</c:v>
                </c:pt>
                <c:pt idx="14911">
                  <c:v>919.89</c:v>
                </c:pt>
                <c:pt idx="14912">
                  <c:v>1048.25</c:v>
                </c:pt>
                <c:pt idx="14913">
                  <c:v>1110.1300000000001</c:v>
                </c:pt>
                <c:pt idx="14914">
                  <c:v>1133.9100000000001</c:v>
                </c:pt>
                <c:pt idx="14915">
                  <c:v>1147.25</c:v>
                </c:pt>
                <c:pt idx="14916">
                  <c:v>1142.93</c:v>
                </c:pt>
                <c:pt idx="14917">
                  <c:v>1165.21</c:v>
                </c:pt>
                <c:pt idx="14918">
                  <c:v>1166.42</c:v>
                </c:pt>
                <c:pt idx="14919">
                  <c:v>1131.79</c:v>
                </c:pt>
                <c:pt idx="14920">
                  <c:v>1071.31</c:v>
                </c:pt>
                <c:pt idx="14921">
                  <c:v>989.01</c:v>
                </c:pt>
                <c:pt idx="14922">
                  <c:v>1035.99</c:v>
                </c:pt>
                <c:pt idx="14923">
                  <c:v>996.42</c:v>
                </c:pt>
                <c:pt idx="14924">
                  <c:v>951.4</c:v>
                </c:pt>
                <c:pt idx="14925">
                  <c:v>909.2</c:v>
                </c:pt>
                <c:pt idx="14926">
                  <c:v>856.6</c:v>
                </c:pt>
                <c:pt idx="14927">
                  <c:v>811.92</c:v>
                </c:pt>
                <c:pt idx="14928">
                  <c:v>762.89</c:v>
                </c:pt>
                <c:pt idx="14929">
                  <c:v>733</c:v>
                </c:pt>
                <c:pt idx="14930">
                  <c:v>715.73</c:v>
                </c:pt>
                <c:pt idx="14931">
                  <c:v>707</c:v>
                </c:pt>
                <c:pt idx="14932">
                  <c:v>716.59</c:v>
                </c:pt>
                <c:pt idx="14933">
                  <c:v>736.99</c:v>
                </c:pt>
                <c:pt idx="14934">
                  <c:v>768.9</c:v>
                </c:pt>
                <c:pt idx="14935">
                  <c:v>934.62</c:v>
                </c:pt>
                <c:pt idx="14936">
                  <c:v>1077.3</c:v>
                </c:pt>
                <c:pt idx="14937">
                  <c:v>1154.24</c:v>
                </c:pt>
                <c:pt idx="14938">
                  <c:v>1197.98</c:v>
                </c:pt>
                <c:pt idx="14939">
                  <c:v>1216.29</c:v>
                </c:pt>
                <c:pt idx="14940">
                  <c:v>1215.8800000000001</c:v>
                </c:pt>
                <c:pt idx="14941">
                  <c:v>1184.8</c:v>
                </c:pt>
                <c:pt idx="14942">
                  <c:v>1127.83</c:v>
                </c:pt>
                <c:pt idx="14943">
                  <c:v>1083.3399999999999</c:v>
                </c:pt>
                <c:pt idx="14944">
                  <c:v>992.45</c:v>
                </c:pt>
                <c:pt idx="14945">
                  <c:v>943.19</c:v>
                </c:pt>
                <c:pt idx="14946">
                  <c:v>990.61</c:v>
                </c:pt>
                <c:pt idx="14947">
                  <c:v>957.22</c:v>
                </c:pt>
                <c:pt idx="14948">
                  <c:v>918.26</c:v>
                </c:pt>
                <c:pt idx="14949">
                  <c:v>862.52</c:v>
                </c:pt>
                <c:pt idx="14950">
                  <c:v>822.3</c:v>
                </c:pt>
                <c:pt idx="14951">
                  <c:v>776.87</c:v>
                </c:pt>
                <c:pt idx="14952">
                  <c:v>732.01</c:v>
                </c:pt>
                <c:pt idx="14953">
                  <c:v>712.42</c:v>
                </c:pt>
                <c:pt idx="14954">
                  <c:v>694.06</c:v>
                </c:pt>
                <c:pt idx="14955">
                  <c:v>683.33</c:v>
                </c:pt>
                <c:pt idx="14956">
                  <c:v>684.27</c:v>
                </c:pt>
                <c:pt idx="14957">
                  <c:v>684.32</c:v>
                </c:pt>
                <c:pt idx="14958">
                  <c:v>677.72</c:v>
                </c:pt>
                <c:pt idx="14959">
                  <c:v>797.92</c:v>
                </c:pt>
                <c:pt idx="14960">
                  <c:v>909.03</c:v>
                </c:pt>
                <c:pt idx="14961">
                  <c:v>995.09</c:v>
                </c:pt>
                <c:pt idx="14962">
                  <c:v>1031.18</c:v>
                </c:pt>
                <c:pt idx="14963">
                  <c:v>1023.71</c:v>
                </c:pt>
                <c:pt idx="14964">
                  <c:v>965.97</c:v>
                </c:pt>
                <c:pt idx="14965">
                  <c:v>971.15</c:v>
                </c:pt>
                <c:pt idx="14966">
                  <c:v>922.42</c:v>
                </c:pt>
                <c:pt idx="14967">
                  <c:v>935.8</c:v>
                </c:pt>
                <c:pt idx="14968">
                  <c:v>898.23</c:v>
                </c:pt>
                <c:pt idx="14969">
                  <c:v>890.15</c:v>
                </c:pt>
                <c:pt idx="14970">
                  <c:v>963.85</c:v>
                </c:pt>
                <c:pt idx="14971">
                  <c:v>934.33</c:v>
                </c:pt>
                <c:pt idx="14972">
                  <c:v>887.34</c:v>
                </c:pt>
                <c:pt idx="14973">
                  <c:v>858.11</c:v>
                </c:pt>
                <c:pt idx="14974">
                  <c:v>811.91</c:v>
                </c:pt>
                <c:pt idx="14975">
                  <c:v>778.04</c:v>
                </c:pt>
                <c:pt idx="14976">
                  <c:v>732.28</c:v>
                </c:pt>
                <c:pt idx="14977">
                  <c:v>711.31</c:v>
                </c:pt>
                <c:pt idx="14978">
                  <c:v>695.91</c:v>
                </c:pt>
                <c:pt idx="14979">
                  <c:v>681.43</c:v>
                </c:pt>
                <c:pt idx="14980">
                  <c:v>680.57</c:v>
                </c:pt>
                <c:pt idx="14981">
                  <c:v>669.46</c:v>
                </c:pt>
                <c:pt idx="14982">
                  <c:v>645.28</c:v>
                </c:pt>
                <c:pt idx="14983">
                  <c:v>679.1</c:v>
                </c:pt>
                <c:pt idx="14984">
                  <c:v>741.04</c:v>
                </c:pt>
                <c:pt idx="14985">
                  <c:v>783.08</c:v>
                </c:pt>
                <c:pt idx="14986">
                  <c:v>824.36</c:v>
                </c:pt>
                <c:pt idx="14987">
                  <c:v>831.48</c:v>
                </c:pt>
                <c:pt idx="14988">
                  <c:v>836.39</c:v>
                </c:pt>
                <c:pt idx="14989">
                  <c:v>824.28</c:v>
                </c:pt>
                <c:pt idx="14990">
                  <c:v>801.94</c:v>
                </c:pt>
                <c:pt idx="14991">
                  <c:v>804.06</c:v>
                </c:pt>
                <c:pt idx="14992">
                  <c:v>778.84</c:v>
                </c:pt>
                <c:pt idx="14993">
                  <c:v>816.52</c:v>
                </c:pt>
                <c:pt idx="14994">
                  <c:v>894.33</c:v>
                </c:pt>
                <c:pt idx="14995">
                  <c:v>873.36</c:v>
                </c:pt>
                <c:pt idx="14996">
                  <c:v>852.01</c:v>
                </c:pt>
                <c:pt idx="14997">
                  <c:v>822.13</c:v>
                </c:pt>
                <c:pt idx="14998">
                  <c:v>767.68</c:v>
                </c:pt>
                <c:pt idx="14999">
                  <c:v>728.46</c:v>
                </c:pt>
                <c:pt idx="15000">
                  <c:v>685.65</c:v>
                </c:pt>
                <c:pt idx="15001">
                  <c:v>661.28</c:v>
                </c:pt>
                <c:pt idx="15002">
                  <c:v>649.48</c:v>
                </c:pt>
                <c:pt idx="15003">
                  <c:v>649.72</c:v>
                </c:pt>
                <c:pt idx="15004">
                  <c:v>658.86</c:v>
                </c:pt>
                <c:pt idx="15005">
                  <c:v>684.28</c:v>
                </c:pt>
                <c:pt idx="15006">
                  <c:v>718.7</c:v>
                </c:pt>
                <c:pt idx="15007">
                  <c:v>899.38</c:v>
                </c:pt>
                <c:pt idx="15008">
                  <c:v>1044.6099999999999</c:v>
                </c:pt>
                <c:pt idx="15009">
                  <c:v>1127.27</c:v>
                </c:pt>
                <c:pt idx="15010">
                  <c:v>1162.3399999999999</c:v>
                </c:pt>
                <c:pt idx="15011">
                  <c:v>1139.3800000000001</c:v>
                </c:pt>
                <c:pt idx="15012">
                  <c:v>1141.24</c:v>
                </c:pt>
                <c:pt idx="15013">
                  <c:v>1142.2</c:v>
                </c:pt>
                <c:pt idx="15014">
                  <c:v>1104.97</c:v>
                </c:pt>
                <c:pt idx="15015">
                  <c:v>1065.54</c:v>
                </c:pt>
                <c:pt idx="15016">
                  <c:v>996.65</c:v>
                </c:pt>
                <c:pt idx="15017">
                  <c:v>921.59</c:v>
                </c:pt>
                <c:pt idx="15018">
                  <c:v>951.12</c:v>
                </c:pt>
                <c:pt idx="15019">
                  <c:v>915.34</c:v>
                </c:pt>
                <c:pt idx="15020">
                  <c:v>877.09</c:v>
                </c:pt>
                <c:pt idx="15021">
                  <c:v>825.11</c:v>
                </c:pt>
                <c:pt idx="15022">
                  <c:v>766.18</c:v>
                </c:pt>
                <c:pt idx="15023">
                  <c:v>722.8</c:v>
                </c:pt>
                <c:pt idx="15024">
                  <c:v>680.22</c:v>
                </c:pt>
                <c:pt idx="15025">
                  <c:v>655.77</c:v>
                </c:pt>
                <c:pt idx="15026">
                  <c:v>644.97</c:v>
                </c:pt>
                <c:pt idx="15027">
                  <c:v>635.64</c:v>
                </c:pt>
                <c:pt idx="15028">
                  <c:v>651.57000000000005</c:v>
                </c:pt>
                <c:pt idx="15029">
                  <c:v>685.13</c:v>
                </c:pt>
                <c:pt idx="15030">
                  <c:v>714.4</c:v>
                </c:pt>
                <c:pt idx="15031">
                  <c:v>889.87</c:v>
                </c:pt>
                <c:pt idx="15032">
                  <c:v>1026.6400000000001</c:v>
                </c:pt>
                <c:pt idx="15033">
                  <c:v>1105.83</c:v>
                </c:pt>
                <c:pt idx="15034">
                  <c:v>1153.52</c:v>
                </c:pt>
                <c:pt idx="15035">
                  <c:v>1148.67</c:v>
                </c:pt>
                <c:pt idx="15036">
                  <c:v>1118.74</c:v>
                </c:pt>
                <c:pt idx="15037">
                  <c:v>1115.8</c:v>
                </c:pt>
                <c:pt idx="15038">
                  <c:v>1096.73</c:v>
                </c:pt>
                <c:pt idx="15039">
                  <c:v>1055.5</c:v>
                </c:pt>
                <c:pt idx="15040">
                  <c:v>998.24</c:v>
                </c:pt>
                <c:pt idx="15041">
                  <c:v>918.56</c:v>
                </c:pt>
                <c:pt idx="15042">
                  <c:v>951.58</c:v>
                </c:pt>
                <c:pt idx="15043">
                  <c:v>922.42</c:v>
                </c:pt>
                <c:pt idx="15044">
                  <c:v>879.15</c:v>
                </c:pt>
                <c:pt idx="15045">
                  <c:v>824.7</c:v>
                </c:pt>
                <c:pt idx="15046">
                  <c:v>767.62</c:v>
                </c:pt>
                <c:pt idx="15047">
                  <c:v>715.97</c:v>
                </c:pt>
                <c:pt idx="15048">
                  <c:v>673.2</c:v>
                </c:pt>
                <c:pt idx="15049">
                  <c:v>648.47</c:v>
                </c:pt>
                <c:pt idx="15050">
                  <c:v>639.54999999999995</c:v>
                </c:pt>
                <c:pt idx="15051">
                  <c:v>631.80999999999995</c:v>
                </c:pt>
                <c:pt idx="15052">
                  <c:v>648.09</c:v>
                </c:pt>
                <c:pt idx="15053">
                  <c:v>680.66</c:v>
                </c:pt>
                <c:pt idx="15054">
                  <c:v>703.4</c:v>
                </c:pt>
                <c:pt idx="15055">
                  <c:v>873.54</c:v>
                </c:pt>
                <c:pt idx="15056">
                  <c:v>1048.77</c:v>
                </c:pt>
                <c:pt idx="15057">
                  <c:v>1143.45</c:v>
                </c:pt>
                <c:pt idx="15058">
                  <c:v>1162.24</c:v>
                </c:pt>
                <c:pt idx="15059">
                  <c:v>1179.93</c:v>
                </c:pt>
                <c:pt idx="15060">
                  <c:v>1191.4100000000001</c:v>
                </c:pt>
                <c:pt idx="15061">
                  <c:v>1182.56</c:v>
                </c:pt>
                <c:pt idx="15062">
                  <c:v>1153.8599999999999</c:v>
                </c:pt>
                <c:pt idx="15063">
                  <c:v>1120.03</c:v>
                </c:pt>
                <c:pt idx="15064">
                  <c:v>1025.47</c:v>
                </c:pt>
                <c:pt idx="15065">
                  <c:v>926.88</c:v>
                </c:pt>
                <c:pt idx="15066">
                  <c:v>983.35</c:v>
                </c:pt>
                <c:pt idx="15067">
                  <c:v>950.9</c:v>
                </c:pt>
                <c:pt idx="15068">
                  <c:v>899.81</c:v>
                </c:pt>
                <c:pt idx="15069">
                  <c:v>851.21</c:v>
                </c:pt>
                <c:pt idx="15070">
                  <c:v>791.03</c:v>
                </c:pt>
                <c:pt idx="15071">
                  <c:v>744.67</c:v>
                </c:pt>
                <c:pt idx="15072">
                  <c:v>696.19</c:v>
                </c:pt>
                <c:pt idx="15073">
                  <c:v>673.12</c:v>
                </c:pt>
                <c:pt idx="15074">
                  <c:v>656.1</c:v>
                </c:pt>
                <c:pt idx="15075">
                  <c:v>652.03</c:v>
                </c:pt>
                <c:pt idx="15076">
                  <c:v>659.37</c:v>
                </c:pt>
                <c:pt idx="15077">
                  <c:v>702.85</c:v>
                </c:pt>
                <c:pt idx="15078">
                  <c:v>731.87</c:v>
                </c:pt>
                <c:pt idx="15079">
                  <c:v>903.59</c:v>
                </c:pt>
                <c:pt idx="15080">
                  <c:v>1054.7</c:v>
                </c:pt>
                <c:pt idx="15081">
                  <c:v>1138.53</c:v>
                </c:pt>
                <c:pt idx="15082">
                  <c:v>1191.3399999999999</c:v>
                </c:pt>
                <c:pt idx="15083">
                  <c:v>1202.94</c:v>
                </c:pt>
                <c:pt idx="15084">
                  <c:v>1201.48</c:v>
                </c:pt>
                <c:pt idx="15085">
                  <c:v>1201.44</c:v>
                </c:pt>
                <c:pt idx="15086">
                  <c:v>1192.3900000000001</c:v>
                </c:pt>
                <c:pt idx="15087">
                  <c:v>1116.67</c:v>
                </c:pt>
                <c:pt idx="15088">
                  <c:v>1056.48</c:v>
                </c:pt>
                <c:pt idx="15089">
                  <c:v>978.61</c:v>
                </c:pt>
                <c:pt idx="15090">
                  <c:v>1035.55</c:v>
                </c:pt>
                <c:pt idx="15091">
                  <c:v>1016.6</c:v>
                </c:pt>
                <c:pt idx="15092">
                  <c:v>970.57</c:v>
                </c:pt>
                <c:pt idx="15093">
                  <c:v>912.62</c:v>
                </c:pt>
                <c:pt idx="15094">
                  <c:v>833.77</c:v>
                </c:pt>
                <c:pt idx="15095">
                  <c:v>787.07</c:v>
                </c:pt>
                <c:pt idx="15096">
                  <c:v>745.97</c:v>
                </c:pt>
                <c:pt idx="15097">
                  <c:v>721.22</c:v>
                </c:pt>
                <c:pt idx="15098">
                  <c:v>697.86</c:v>
                </c:pt>
                <c:pt idx="15099">
                  <c:v>686.95</c:v>
                </c:pt>
                <c:pt idx="15100">
                  <c:v>695.21</c:v>
                </c:pt>
                <c:pt idx="15101">
                  <c:v>733.98</c:v>
                </c:pt>
                <c:pt idx="15102">
                  <c:v>757.69</c:v>
                </c:pt>
                <c:pt idx="15103">
                  <c:v>940.29</c:v>
                </c:pt>
                <c:pt idx="15104">
                  <c:v>1084.03</c:v>
                </c:pt>
                <c:pt idx="15105">
                  <c:v>1175.54</c:v>
                </c:pt>
                <c:pt idx="15106">
                  <c:v>1177.57</c:v>
                </c:pt>
                <c:pt idx="15107">
                  <c:v>1138.6400000000001</c:v>
                </c:pt>
                <c:pt idx="15108">
                  <c:v>1121.9000000000001</c:v>
                </c:pt>
                <c:pt idx="15109">
                  <c:v>1086.81</c:v>
                </c:pt>
                <c:pt idx="15110">
                  <c:v>1076.53</c:v>
                </c:pt>
                <c:pt idx="15111">
                  <c:v>1046.6199999999999</c:v>
                </c:pt>
                <c:pt idx="15112">
                  <c:v>985.53</c:v>
                </c:pt>
                <c:pt idx="15113">
                  <c:v>942.42</c:v>
                </c:pt>
                <c:pt idx="15114">
                  <c:v>980.85</c:v>
                </c:pt>
                <c:pt idx="15115">
                  <c:v>942.07</c:v>
                </c:pt>
                <c:pt idx="15116">
                  <c:v>901.69</c:v>
                </c:pt>
                <c:pt idx="15117">
                  <c:v>855.62</c:v>
                </c:pt>
                <c:pt idx="15118">
                  <c:v>810.94</c:v>
                </c:pt>
                <c:pt idx="15119">
                  <c:v>768.41</c:v>
                </c:pt>
                <c:pt idx="15120">
                  <c:v>733.39</c:v>
                </c:pt>
                <c:pt idx="15121">
                  <c:v>708.65</c:v>
                </c:pt>
                <c:pt idx="15122">
                  <c:v>690.81</c:v>
                </c:pt>
                <c:pt idx="15123">
                  <c:v>680.85</c:v>
                </c:pt>
                <c:pt idx="15124">
                  <c:v>684.16</c:v>
                </c:pt>
                <c:pt idx="15125">
                  <c:v>691.24</c:v>
                </c:pt>
                <c:pt idx="15126">
                  <c:v>691.18</c:v>
                </c:pt>
                <c:pt idx="15127">
                  <c:v>778.86</c:v>
                </c:pt>
                <c:pt idx="15128">
                  <c:v>905.3</c:v>
                </c:pt>
                <c:pt idx="15129">
                  <c:v>966.88</c:v>
                </c:pt>
                <c:pt idx="15130">
                  <c:v>1002.59</c:v>
                </c:pt>
                <c:pt idx="15131">
                  <c:v>991.17</c:v>
                </c:pt>
                <c:pt idx="15132">
                  <c:v>970.48</c:v>
                </c:pt>
                <c:pt idx="15133">
                  <c:v>916.2</c:v>
                </c:pt>
                <c:pt idx="15134">
                  <c:v>892.62</c:v>
                </c:pt>
                <c:pt idx="15135">
                  <c:v>875.32</c:v>
                </c:pt>
                <c:pt idx="15136">
                  <c:v>844.2</c:v>
                </c:pt>
                <c:pt idx="15137">
                  <c:v>859.97</c:v>
                </c:pt>
                <c:pt idx="15138">
                  <c:v>931.07</c:v>
                </c:pt>
                <c:pt idx="15139">
                  <c:v>906.85</c:v>
                </c:pt>
                <c:pt idx="15140">
                  <c:v>867.78</c:v>
                </c:pt>
                <c:pt idx="15141">
                  <c:v>835.29</c:v>
                </c:pt>
                <c:pt idx="15142">
                  <c:v>784.69</c:v>
                </c:pt>
                <c:pt idx="15143">
                  <c:v>746.03</c:v>
                </c:pt>
                <c:pt idx="15144">
                  <c:v>685.92</c:v>
                </c:pt>
                <c:pt idx="15145">
                  <c:v>662.08</c:v>
                </c:pt>
                <c:pt idx="15146">
                  <c:v>646.89</c:v>
                </c:pt>
                <c:pt idx="15147">
                  <c:v>635.01</c:v>
                </c:pt>
                <c:pt idx="15148">
                  <c:v>636.48</c:v>
                </c:pt>
                <c:pt idx="15149">
                  <c:v>634.74</c:v>
                </c:pt>
                <c:pt idx="15150">
                  <c:v>609.9</c:v>
                </c:pt>
                <c:pt idx="15151">
                  <c:v>656.33</c:v>
                </c:pt>
                <c:pt idx="15152">
                  <c:v>690.21</c:v>
                </c:pt>
                <c:pt idx="15153">
                  <c:v>726.37</c:v>
                </c:pt>
                <c:pt idx="15154">
                  <c:v>789.03</c:v>
                </c:pt>
                <c:pt idx="15155">
                  <c:v>793.65</c:v>
                </c:pt>
                <c:pt idx="15156">
                  <c:v>768.25</c:v>
                </c:pt>
                <c:pt idx="15157">
                  <c:v>767.65</c:v>
                </c:pt>
                <c:pt idx="15158">
                  <c:v>772.43</c:v>
                </c:pt>
                <c:pt idx="15159">
                  <c:v>771.09</c:v>
                </c:pt>
                <c:pt idx="15160">
                  <c:v>754.7</c:v>
                </c:pt>
                <c:pt idx="15161">
                  <c:v>789.14</c:v>
                </c:pt>
                <c:pt idx="15162">
                  <c:v>869.03</c:v>
                </c:pt>
                <c:pt idx="15163">
                  <c:v>885.16</c:v>
                </c:pt>
                <c:pt idx="15164">
                  <c:v>832.68</c:v>
                </c:pt>
                <c:pt idx="15165">
                  <c:v>810.22</c:v>
                </c:pt>
                <c:pt idx="15166">
                  <c:v>756.07</c:v>
                </c:pt>
                <c:pt idx="15167">
                  <c:v>708.8</c:v>
                </c:pt>
                <c:pt idx="15168">
                  <c:v>680.08</c:v>
                </c:pt>
                <c:pt idx="15169">
                  <c:v>648.54999999999995</c:v>
                </c:pt>
                <c:pt idx="15170">
                  <c:v>646.05999999999995</c:v>
                </c:pt>
                <c:pt idx="15171">
                  <c:v>636.35</c:v>
                </c:pt>
                <c:pt idx="15172">
                  <c:v>648.53</c:v>
                </c:pt>
                <c:pt idx="15173">
                  <c:v>694.14</c:v>
                </c:pt>
                <c:pt idx="15174">
                  <c:v>718.2</c:v>
                </c:pt>
                <c:pt idx="15175">
                  <c:v>896.4</c:v>
                </c:pt>
                <c:pt idx="15176">
                  <c:v>1012.67</c:v>
                </c:pt>
                <c:pt idx="15177">
                  <c:v>1100.95</c:v>
                </c:pt>
                <c:pt idx="15178">
                  <c:v>1134.3499999999999</c:v>
                </c:pt>
                <c:pt idx="15179">
                  <c:v>1147.77</c:v>
                </c:pt>
                <c:pt idx="15180">
                  <c:v>1152.47</c:v>
                </c:pt>
                <c:pt idx="15181">
                  <c:v>1202</c:v>
                </c:pt>
                <c:pt idx="15182">
                  <c:v>1194.52</c:v>
                </c:pt>
                <c:pt idx="15183">
                  <c:v>1162.6600000000001</c:v>
                </c:pt>
                <c:pt idx="15184">
                  <c:v>1080.3800000000001</c:v>
                </c:pt>
                <c:pt idx="15185">
                  <c:v>1006.87</c:v>
                </c:pt>
                <c:pt idx="15186">
                  <c:v>1090.2</c:v>
                </c:pt>
                <c:pt idx="15187">
                  <c:v>1052.57</c:v>
                </c:pt>
                <c:pt idx="15188">
                  <c:v>1010.25</c:v>
                </c:pt>
                <c:pt idx="15189">
                  <c:v>952.65</c:v>
                </c:pt>
                <c:pt idx="15190">
                  <c:v>884.94</c:v>
                </c:pt>
                <c:pt idx="15191">
                  <c:v>821.57</c:v>
                </c:pt>
                <c:pt idx="15192">
                  <c:v>779.95</c:v>
                </c:pt>
                <c:pt idx="15193">
                  <c:v>748.21</c:v>
                </c:pt>
                <c:pt idx="15194">
                  <c:v>737.94</c:v>
                </c:pt>
                <c:pt idx="15195">
                  <c:v>745.15</c:v>
                </c:pt>
                <c:pt idx="15196">
                  <c:v>741.21</c:v>
                </c:pt>
                <c:pt idx="15197">
                  <c:v>763.74</c:v>
                </c:pt>
                <c:pt idx="15198">
                  <c:v>787.37</c:v>
                </c:pt>
                <c:pt idx="15199">
                  <c:v>946.18</c:v>
                </c:pt>
                <c:pt idx="15200">
                  <c:v>1092.9100000000001</c:v>
                </c:pt>
                <c:pt idx="15201">
                  <c:v>1175.6199999999999</c:v>
                </c:pt>
                <c:pt idx="15202">
                  <c:v>1219.06</c:v>
                </c:pt>
                <c:pt idx="15203">
                  <c:v>1196.29</c:v>
                </c:pt>
                <c:pt idx="15204">
                  <c:v>1214.22</c:v>
                </c:pt>
                <c:pt idx="15205">
                  <c:v>1248.31</c:v>
                </c:pt>
                <c:pt idx="15206">
                  <c:v>1240.98</c:v>
                </c:pt>
                <c:pt idx="15207">
                  <c:v>1187.4000000000001</c:v>
                </c:pt>
                <c:pt idx="15208">
                  <c:v>1113.54</c:v>
                </c:pt>
                <c:pt idx="15209">
                  <c:v>1027</c:v>
                </c:pt>
                <c:pt idx="15210">
                  <c:v>1088.28</c:v>
                </c:pt>
                <c:pt idx="15211">
                  <c:v>1042.17</c:v>
                </c:pt>
                <c:pt idx="15212">
                  <c:v>1002.17</c:v>
                </c:pt>
                <c:pt idx="15213">
                  <c:v>944.75</c:v>
                </c:pt>
                <c:pt idx="15214">
                  <c:v>897.18</c:v>
                </c:pt>
                <c:pt idx="15215">
                  <c:v>823.42</c:v>
                </c:pt>
                <c:pt idx="15216">
                  <c:v>771.31</c:v>
                </c:pt>
                <c:pt idx="15217">
                  <c:v>744.9</c:v>
                </c:pt>
                <c:pt idx="15218">
                  <c:v>730.22</c:v>
                </c:pt>
                <c:pt idx="15219">
                  <c:v>726.03</c:v>
                </c:pt>
                <c:pt idx="15220">
                  <c:v>733.18</c:v>
                </c:pt>
                <c:pt idx="15221">
                  <c:v>753.58</c:v>
                </c:pt>
                <c:pt idx="15222">
                  <c:v>775.36</c:v>
                </c:pt>
                <c:pt idx="15223">
                  <c:v>954.89</c:v>
                </c:pt>
                <c:pt idx="15224">
                  <c:v>1125.4000000000001</c:v>
                </c:pt>
                <c:pt idx="15225">
                  <c:v>1210.6600000000001</c:v>
                </c:pt>
                <c:pt idx="15226">
                  <c:v>1233.3599999999999</c:v>
                </c:pt>
                <c:pt idx="15227">
                  <c:v>1242.52</c:v>
                </c:pt>
                <c:pt idx="15228">
                  <c:v>1248.72</c:v>
                </c:pt>
                <c:pt idx="15229">
                  <c:v>1270.74</c:v>
                </c:pt>
                <c:pt idx="15230">
                  <c:v>1268.04</c:v>
                </c:pt>
                <c:pt idx="15231">
                  <c:v>1211.3399999999999</c:v>
                </c:pt>
                <c:pt idx="15232">
                  <c:v>1134.7</c:v>
                </c:pt>
                <c:pt idx="15233">
                  <c:v>1034.8699999999999</c:v>
                </c:pt>
                <c:pt idx="15234">
                  <c:v>1117.28</c:v>
                </c:pt>
                <c:pt idx="15235">
                  <c:v>1083.43</c:v>
                </c:pt>
                <c:pt idx="15236">
                  <c:v>1051.33</c:v>
                </c:pt>
                <c:pt idx="15237">
                  <c:v>1000.43</c:v>
                </c:pt>
                <c:pt idx="15238">
                  <c:v>933.83</c:v>
                </c:pt>
                <c:pt idx="15239">
                  <c:v>872.18</c:v>
                </c:pt>
                <c:pt idx="15240">
                  <c:v>829.83</c:v>
                </c:pt>
                <c:pt idx="15241">
                  <c:v>797.84</c:v>
                </c:pt>
                <c:pt idx="15242">
                  <c:v>779.47</c:v>
                </c:pt>
                <c:pt idx="15243">
                  <c:v>772.05</c:v>
                </c:pt>
                <c:pt idx="15244">
                  <c:v>768.85</c:v>
                </c:pt>
                <c:pt idx="15245">
                  <c:v>795.92</c:v>
                </c:pt>
                <c:pt idx="15246">
                  <c:v>820.21</c:v>
                </c:pt>
                <c:pt idx="15247">
                  <c:v>979.65</c:v>
                </c:pt>
                <c:pt idx="15248">
                  <c:v>1102.3699999999999</c:v>
                </c:pt>
                <c:pt idx="15249">
                  <c:v>1167.71</c:v>
                </c:pt>
                <c:pt idx="15250">
                  <c:v>1194.3699999999999</c:v>
                </c:pt>
                <c:pt idx="15251">
                  <c:v>1211.1500000000001</c:v>
                </c:pt>
                <c:pt idx="15252">
                  <c:v>1208.78</c:v>
                </c:pt>
                <c:pt idx="15253">
                  <c:v>1217.03</c:v>
                </c:pt>
                <c:pt idx="15254">
                  <c:v>1193.93</c:v>
                </c:pt>
                <c:pt idx="15255">
                  <c:v>1131.77</c:v>
                </c:pt>
                <c:pt idx="15256">
                  <c:v>1045.76</c:v>
                </c:pt>
                <c:pt idx="15257">
                  <c:v>993.62</c:v>
                </c:pt>
                <c:pt idx="15258">
                  <c:v>1051.8699999999999</c:v>
                </c:pt>
                <c:pt idx="15259">
                  <c:v>1031.71</c:v>
                </c:pt>
                <c:pt idx="15260">
                  <c:v>992.65</c:v>
                </c:pt>
                <c:pt idx="15261">
                  <c:v>935.3</c:v>
                </c:pt>
                <c:pt idx="15262">
                  <c:v>877.79</c:v>
                </c:pt>
                <c:pt idx="15263">
                  <c:v>828.71</c:v>
                </c:pt>
                <c:pt idx="15264">
                  <c:v>794.54</c:v>
                </c:pt>
                <c:pt idx="15265">
                  <c:v>761.96</c:v>
                </c:pt>
                <c:pt idx="15266">
                  <c:v>747.33</c:v>
                </c:pt>
                <c:pt idx="15267">
                  <c:v>734.32</c:v>
                </c:pt>
                <c:pt idx="15268">
                  <c:v>734.05</c:v>
                </c:pt>
                <c:pt idx="15269">
                  <c:v>760.69</c:v>
                </c:pt>
                <c:pt idx="15270">
                  <c:v>785.43</c:v>
                </c:pt>
                <c:pt idx="15271">
                  <c:v>929.64</c:v>
                </c:pt>
                <c:pt idx="15272">
                  <c:v>1061.18</c:v>
                </c:pt>
                <c:pt idx="15273">
                  <c:v>1105.68</c:v>
                </c:pt>
                <c:pt idx="15274">
                  <c:v>1109.96</c:v>
                </c:pt>
                <c:pt idx="15275">
                  <c:v>1103.3</c:v>
                </c:pt>
                <c:pt idx="15276">
                  <c:v>1099.67</c:v>
                </c:pt>
                <c:pt idx="15277">
                  <c:v>1093.6500000000001</c:v>
                </c:pt>
                <c:pt idx="15278">
                  <c:v>1091.08</c:v>
                </c:pt>
                <c:pt idx="15279">
                  <c:v>1053.6300000000001</c:v>
                </c:pt>
                <c:pt idx="15280">
                  <c:v>987.88</c:v>
                </c:pt>
                <c:pt idx="15281">
                  <c:v>953.85</c:v>
                </c:pt>
                <c:pt idx="15282">
                  <c:v>1001.98</c:v>
                </c:pt>
                <c:pt idx="15283">
                  <c:v>985.05</c:v>
                </c:pt>
                <c:pt idx="15284">
                  <c:v>947.86</c:v>
                </c:pt>
                <c:pt idx="15285">
                  <c:v>907.48</c:v>
                </c:pt>
                <c:pt idx="15286">
                  <c:v>865.88</c:v>
                </c:pt>
                <c:pt idx="15287">
                  <c:v>811.45</c:v>
                </c:pt>
                <c:pt idx="15288">
                  <c:v>774.61</c:v>
                </c:pt>
                <c:pt idx="15289">
                  <c:v>745.84</c:v>
                </c:pt>
                <c:pt idx="15290">
                  <c:v>729.37</c:v>
                </c:pt>
                <c:pt idx="15291">
                  <c:v>714.91</c:v>
                </c:pt>
                <c:pt idx="15292">
                  <c:v>716.3</c:v>
                </c:pt>
                <c:pt idx="15293">
                  <c:v>729.14</c:v>
                </c:pt>
                <c:pt idx="15294">
                  <c:v>719.74</c:v>
                </c:pt>
                <c:pt idx="15295">
                  <c:v>836.51</c:v>
                </c:pt>
                <c:pt idx="15296">
                  <c:v>954.98</c:v>
                </c:pt>
                <c:pt idx="15297">
                  <c:v>1049.3499999999999</c:v>
                </c:pt>
                <c:pt idx="15298">
                  <c:v>1082.0899999999999</c:v>
                </c:pt>
                <c:pt idx="15299">
                  <c:v>1077.8599999999999</c:v>
                </c:pt>
                <c:pt idx="15300">
                  <c:v>1045.95</c:v>
                </c:pt>
                <c:pt idx="15301">
                  <c:v>1020.78</c:v>
                </c:pt>
                <c:pt idx="15302">
                  <c:v>983.26</c:v>
                </c:pt>
                <c:pt idx="15303">
                  <c:v>950.57</c:v>
                </c:pt>
                <c:pt idx="15304">
                  <c:v>922.14</c:v>
                </c:pt>
                <c:pt idx="15305">
                  <c:v>930.94</c:v>
                </c:pt>
                <c:pt idx="15306">
                  <c:v>997.09</c:v>
                </c:pt>
                <c:pt idx="15307">
                  <c:v>979.33</c:v>
                </c:pt>
                <c:pt idx="15308">
                  <c:v>938.89</c:v>
                </c:pt>
                <c:pt idx="15309">
                  <c:v>894.65</c:v>
                </c:pt>
                <c:pt idx="15310">
                  <c:v>854.2</c:v>
                </c:pt>
                <c:pt idx="15311">
                  <c:v>810.74</c:v>
                </c:pt>
                <c:pt idx="15312">
                  <c:v>771.52</c:v>
                </c:pt>
                <c:pt idx="15313">
                  <c:v>749.03</c:v>
                </c:pt>
                <c:pt idx="15314">
                  <c:v>727.28</c:v>
                </c:pt>
                <c:pt idx="15315">
                  <c:v>715.05</c:v>
                </c:pt>
                <c:pt idx="15316">
                  <c:v>710.08</c:v>
                </c:pt>
                <c:pt idx="15317">
                  <c:v>700.61</c:v>
                </c:pt>
                <c:pt idx="15318">
                  <c:v>626.51</c:v>
                </c:pt>
                <c:pt idx="15319">
                  <c:v>673.21</c:v>
                </c:pt>
                <c:pt idx="15320">
                  <c:v>705.48</c:v>
                </c:pt>
                <c:pt idx="15321">
                  <c:v>754.33</c:v>
                </c:pt>
                <c:pt idx="15322">
                  <c:v>819.72</c:v>
                </c:pt>
                <c:pt idx="15323">
                  <c:v>843.07</c:v>
                </c:pt>
                <c:pt idx="15324">
                  <c:v>852.58</c:v>
                </c:pt>
                <c:pt idx="15325">
                  <c:v>845.21</c:v>
                </c:pt>
                <c:pt idx="15326">
                  <c:v>843.08</c:v>
                </c:pt>
                <c:pt idx="15327">
                  <c:v>819.89</c:v>
                </c:pt>
                <c:pt idx="15328">
                  <c:v>812.24</c:v>
                </c:pt>
                <c:pt idx="15329">
                  <c:v>845.74</c:v>
                </c:pt>
                <c:pt idx="15330">
                  <c:v>893.74</c:v>
                </c:pt>
                <c:pt idx="15331">
                  <c:v>901.8</c:v>
                </c:pt>
                <c:pt idx="15332">
                  <c:v>894.26</c:v>
                </c:pt>
                <c:pt idx="15333">
                  <c:v>855.2</c:v>
                </c:pt>
                <c:pt idx="15334">
                  <c:v>812.92</c:v>
                </c:pt>
                <c:pt idx="15335">
                  <c:v>756.47</c:v>
                </c:pt>
                <c:pt idx="15336">
                  <c:v>722.4</c:v>
                </c:pt>
                <c:pt idx="15337">
                  <c:v>698.67</c:v>
                </c:pt>
                <c:pt idx="15338">
                  <c:v>681.63</c:v>
                </c:pt>
                <c:pt idx="15339">
                  <c:v>678.25</c:v>
                </c:pt>
                <c:pt idx="15340">
                  <c:v>695.56</c:v>
                </c:pt>
                <c:pt idx="15341">
                  <c:v>736.35</c:v>
                </c:pt>
                <c:pt idx="15342">
                  <c:v>763.7</c:v>
                </c:pt>
                <c:pt idx="15343">
                  <c:v>949.02</c:v>
                </c:pt>
                <c:pt idx="15344">
                  <c:v>1086.43</c:v>
                </c:pt>
                <c:pt idx="15345">
                  <c:v>1174.57</c:v>
                </c:pt>
                <c:pt idx="15346">
                  <c:v>1218.3800000000001</c:v>
                </c:pt>
                <c:pt idx="15347">
                  <c:v>1216.6600000000001</c:v>
                </c:pt>
                <c:pt idx="15348">
                  <c:v>1209.6300000000001</c:v>
                </c:pt>
                <c:pt idx="15349">
                  <c:v>1225.8599999999999</c:v>
                </c:pt>
                <c:pt idx="15350">
                  <c:v>1202.82</c:v>
                </c:pt>
                <c:pt idx="15351">
                  <c:v>1142.8</c:v>
                </c:pt>
                <c:pt idx="15352">
                  <c:v>1070.27</c:v>
                </c:pt>
                <c:pt idx="15353">
                  <c:v>1006.61</c:v>
                </c:pt>
                <c:pt idx="15354">
                  <c:v>1041.5</c:v>
                </c:pt>
                <c:pt idx="15355">
                  <c:v>1004.68</c:v>
                </c:pt>
                <c:pt idx="15356">
                  <c:v>957.44</c:v>
                </c:pt>
                <c:pt idx="15357">
                  <c:v>907.5</c:v>
                </c:pt>
                <c:pt idx="15358">
                  <c:v>842.1</c:v>
                </c:pt>
                <c:pt idx="15359">
                  <c:v>786.77</c:v>
                </c:pt>
                <c:pt idx="15360">
                  <c:v>757.11</c:v>
                </c:pt>
                <c:pt idx="15361">
                  <c:v>730.83</c:v>
                </c:pt>
                <c:pt idx="15362">
                  <c:v>714.83</c:v>
                </c:pt>
                <c:pt idx="15363">
                  <c:v>701.14</c:v>
                </c:pt>
                <c:pt idx="15364">
                  <c:v>709.7</c:v>
                </c:pt>
                <c:pt idx="15365">
                  <c:v>756.74</c:v>
                </c:pt>
                <c:pt idx="15366">
                  <c:v>778.3</c:v>
                </c:pt>
                <c:pt idx="15367">
                  <c:v>941.59</c:v>
                </c:pt>
                <c:pt idx="15368">
                  <c:v>1047.1300000000001</c:v>
                </c:pt>
                <c:pt idx="15369">
                  <c:v>1126.9000000000001</c:v>
                </c:pt>
                <c:pt idx="15370">
                  <c:v>1175.44</c:v>
                </c:pt>
                <c:pt idx="15371">
                  <c:v>1183.1300000000001</c:v>
                </c:pt>
                <c:pt idx="15372">
                  <c:v>1178.74</c:v>
                </c:pt>
                <c:pt idx="15373">
                  <c:v>1187.33</c:v>
                </c:pt>
                <c:pt idx="15374">
                  <c:v>1174.75</c:v>
                </c:pt>
                <c:pt idx="15375">
                  <c:v>1120.71</c:v>
                </c:pt>
                <c:pt idx="15376">
                  <c:v>1034.22</c:v>
                </c:pt>
                <c:pt idx="15377">
                  <c:v>978.19</c:v>
                </c:pt>
                <c:pt idx="15378">
                  <c:v>1026.6199999999999</c:v>
                </c:pt>
                <c:pt idx="15379">
                  <c:v>993.81</c:v>
                </c:pt>
                <c:pt idx="15380">
                  <c:v>965.48</c:v>
                </c:pt>
                <c:pt idx="15381">
                  <c:v>908.42</c:v>
                </c:pt>
                <c:pt idx="15382">
                  <c:v>841.21</c:v>
                </c:pt>
                <c:pt idx="15383">
                  <c:v>783.3</c:v>
                </c:pt>
                <c:pt idx="15384">
                  <c:v>748.85</c:v>
                </c:pt>
                <c:pt idx="15385">
                  <c:v>715.01</c:v>
                </c:pt>
                <c:pt idx="15386">
                  <c:v>696.98</c:v>
                </c:pt>
                <c:pt idx="15387">
                  <c:v>689.12</c:v>
                </c:pt>
                <c:pt idx="15388">
                  <c:v>706.92</c:v>
                </c:pt>
                <c:pt idx="15389">
                  <c:v>732.4</c:v>
                </c:pt>
                <c:pt idx="15390">
                  <c:v>766.35</c:v>
                </c:pt>
                <c:pt idx="15391">
                  <c:v>927.75</c:v>
                </c:pt>
                <c:pt idx="15392">
                  <c:v>1077.53</c:v>
                </c:pt>
                <c:pt idx="15393">
                  <c:v>1160.72</c:v>
                </c:pt>
                <c:pt idx="15394">
                  <c:v>1206.0999999999999</c:v>
                </c:pt>
                <c:pt idx="15395">
                  <c:v>1199.47</c:v>
                </c:pt>
                <c:pt idx="15396">
                  <c:v>1206.75</c:v>
                </c:pt>
                <c:pt idx="15397">
                  <c:v>1224.32</c:v>
                </c:pt>
                <c:pt idx="15398">
                  <c:v>1212.6500000000001</c:v>
                </c:pt>
                <c:pt idx="15399">
                  <c:v>1158.5</c:v>
                </c:pt>
                <c:pt idx="15400">
                  <c:v>1081.68</c:v>
                </c:pt>
                <c:pt idx="15401">
                  <c:v>1018.22</c:v>
                </c:pt>
                <c:pt idx="15402">
                  <c:v>1060.53</c:v>
                </c:pt>
                <c:pt idx="15403">
                  <c:v>1024.57</c:v>
                </c:pt>
                <c:pt idx="15404">
                  <c:v>981.35</c:v>
                </c:pt>
                <c:pt idx="15405">
                  <c:v>937.82</c:v>
                </c:pt>
                <c:pt idx="15406">
                  <c:v>871.44</c:v>
                </c:pt>
                <c:pt idx="15407">
                  <c:v>814.98</c:v>
                </c:pt>
                <c:pt idx="15408">
                  <c:v>766.71</c:v>
                </c:pt>
                <c:pt idx="15409">
                  <c:v>736.59</c:v>
                </c:pt>
                <c:pt idx="15410">
                  <c:v>727.16</c:v>
                </c:pt>
                <c:pt idx="15411">
                  <c:v>716.92</c:v>
                </c:pt>
                <c:pt idx="15412">
                  <c:v>734.42</c:v>
                </c:pt>
                <c:pt idx="15413">
                  <c:v>762.16</c:v>
                </c:pt>
                <c:pt idx="15414">
                  <c:v>779.95</c:v>
                </c:pt>
                <c:pt idx="15415">
                  <c:v>955.25</c:v>
                </c:pt>
                <c:pt idx="15416">
                  <c:v>1102.5</c:v>
                </c:pt>
                <c:pt idx="15417">
                  <c:v>1184.67</c:v>
                </c:pt>
                <c:pt idx="15418">
                  <c:v>1213.5899999999999</c:v>
                </c:pt>
                <c:pt idx="15419">
                  <c:v>1213.2</c:v>
                </c:pt>
                <c:pt idx="15420">
                  <c:v>1205.79</c:v>
                </c:pt>
                <c:pt idx="15421">
                  <c:v>1243.5999999999999</c:v>
                </c:pt>
                <c:pt idx="15422">
                  <c:v>1233.94</c:v>
                </c:pt>
                <c:pt idx="15423">
                  <c:v>1163.75</c:v>
                </c:pt>
                <c:pt idx="15424">
                  <c:v>1081.27</c:v>
                </c:pt>
                <c:pt idx="15425">
                  <c:v>1021.34</c:v>
                </c:pt>
                <c:pt idx="15426">
                  <c:v>1075.78</c:v>
                </c:pt>
                <c:pt idx="15427">
                  <c:v>1048.1500000000001</c:v>
                </c:pt>
                <c:pt idx="15428">
                  <c:v>1007.24</c:v>
                </c:pt>
                <c:pt idx="15429">
                  <c:v>965.54</c:v>
                </c:pt>
                <c:pt idx="15430">
                  <c:v>897.04</c:v>
                </c:pt>
                <c:pt idx="15431">
                  <c:v>843.44</c:v>
                </c:pt>
                <c:pt idx="15432">
                  <c:v>797.14</c:v>
                </c:pt>
                <c:pt idx="15433">
                  <c:v>777.31</c:v>
                </c:pt>
                <c:pt idx="15434">
                  <c:v>755.55</c:v>
                </c:pt>
                <c:pt idx="15435">
                  <c:v>721.4</c:v>
                </c:pt>
                <c:pt idx="15436">
                  <c:v>741.43</c:v>
                </c:pt>
                <c:pt idx="15437">
                  <c:v>768.26</c:v>
                </c:pt>
                <c:pt idx="15438">
                  <c:v>794.86</c:v>
                </c:pt>
                <c:pt idx="15439">
                  <c:v>972.43</c:v>
                </c:pt>
                <c:pt idx="15440">
                  <c:v>1118.01</c:v>
                </c:pt>
                <c:pt idx="15441">
                  <c:v>1199.03</c:v>
                </c:pt>
                <c:pt idx="15442">
                  <c:v>1232</c:v>
                </c:pt>
                <c:pt idx="15443">
                  <c:v>1231.68</c:v>
                </c:pt>
                <c:pt idx="15444">
                  <c:v>1250.74</c:v>
                </c:pt>
                <c:pt idx="15445">
                  <c:v>1262.97</c:v>
                </c:pt>
                <c:pt idx="15446">
                  <c:v>1236.57</c:v>
                </c:pt>
                <c:pt idx="15447">
                  <c:v>1171.55</c:v>
                </c:pt>
                <c:pt idx="15448">
                  <c:v>1076.05</c:v>
                </c:pt>
                <c:pt idx="15449">
                  <c:v>992.68</c:v>
                </c:pt>
                <c:pt idx="15450">
                  <c:v>1037.18</c:v>
                </c:pt>
                <c:pt idx="15451">
                  <c:v>1009.32</c:v>
                </c:pt>
                <c:pt idx="15452">
                  <c:v>972.34</c:v>
                </c:pt>
                <c:pt idx="15453">
                  <c:v>926.89</c:v>
                </c:pt>
                <c:pt idx="15454">
                  <c:v>885.16</c:v>
                </c:pt>
                <c:pt idx="15455">
                  <c:v>831.38</c:v>
                </c:pt>
                <c:pt idx="15456">
                  <c:v>787.24</c:v>
                </c:pt>
                <c:pt idx="15457">
                  <c:v>752.34</c:v>
                </c:pt>
                <c:pt idx="15458">
                  <c:v>734.13</c:v>
                </c:pt>
                <c:pt idx="15459">
                  <c:v>723.98</c:v>
                </c:pt>
                <c:pt idx="15460">
                  <c:v>727.06</c:v>
                </c:pt>
                <c:pt idx="15461">
                  <c:v>736.31</c:v>
                </c:pt>
                <c:pt idx="15462">
                  <c:v>734.95</c:v>
                </c:pt>
                <c:pt idx="15463">
                  <c:v>836.84</c:v>
                </c:pt>
                <c:pt idx="15464">
                  <c:v>941.19</c:v>
                </c:pt>
                <c:pt idx="15465">
                  <c:v>984.53</c:v>
                </c:pt>
                <c:pt idx="15466">
                  <c:v>1010.9</c:v>
                </c:pt>
                <c:pt idx="15467">
                  <c:v>997.42</c:v>
                </c:pt>
                <c:pt idx="15468">
                  <c:v>979.08</c:v>
                </c:pt>
                <c:pt idx="15469">
                  <c:v>940.91</c:v>
                </c:pt>
                <c:pt idx="15470">
                  <c:v>904.25</c:v>
                </c:pt>
                <c:pt idx="15471">
                  <c:v>896.01</c:v>
                </c:pt>
                <c:pt idx="15472">
                  <c:v>893.5</c:v>
                </c:pt>
                <c:pt idx="15473">
                  <c:v>923.9</c:v>
                </c:pt>
                <c:pt idx="15474">
                  <c:v>948.41</c:v>
                </c:pt>
                <c:pt idx="15475">
                  <c:v>926.05</c:v>
                </c:pt>
                <c:pt idx="15476">
                  <c:v>910.3</c:v>
                </c:pt>
                <c:pt idx="15477">
                  <c:v>868.58</c:v>
                </c:pt>
                <c:pt idx="15478">
                  <c:v>821.71</c:v>
                </c:pt>
                <c:pt idx="15479">
                  <c:v>780.03</c:v>
                </c:pt>
                <c:pt idx="15480">
                  <c:v>748.46</c:v>
                </c:pt>
                <c:pt idx="15481">
                  <c:v>731.53</c:v>
                </c:pt>
                <c:pt idx="15482">
                  <c:v>709.47</c:v>
                </c:pt>
                <c:pt idx="15483">
                  <c:v>703.62</c:v>
                </c:pt>
                <c:pt idx="15484">
                  <c:v>701.86</c:v>
                </c:pt>
                <c:pt idx="15485">
                  <c:v>700.61</c:v>
                </c:pt>
                <c:pt idx="15486">
                  <c:v>676.87</c:v>
                </c:pt>
                <c:pt idx="15487">
                  <c:v>707.09</c:v>
                </c:pt>
                <c:pt idx="15488">
                  <c:v>752.08</c:v>
                </c:pt>
                <c:pt idx="15489">
                  <c:v>796.36</c:v>
                </c:pt>
                <c:pt idx="15490">
                  <c:v>821.39</c:v>
                </c:pt>
                <c:pt idx="15491">
                  <c:v>846.63</c:v>
                </c:pt>
                <c:pt idx="15492">
                  <c:v>844.04</c:v>
                </c:pt>
                <c:pt idx="15493">
                  <c:v>841.5</c:v>
                </c:pt>
                <c:pt idx="15494">
                  <c:v>824.24</c:v>
                </c:pt>
                <c:pt idx="15495">
                  <c:v>810.11</c:v>
                </c:pt>
                <c:pt idx="15496">
                  <c:v>809.13</c:v>
                </c:pt>
                <c:pt idx="15497">
                  <c:v>839.63</c:v>
                </c:pt>
                <c:pt idx="15498">
                  <c:v>912.78</c:v>
                </c:pt>
                <c:pt idx="15499">
                  <c:v>914.28</c:v>
                </c:pt>
                <c:pt idx="15500">
                  <c:v>905.43</c:v>
                </c:pt>
                <c:pt idx="15501">
                  <c:v>881.05</c:v>
                </c:pt>
                <c:pt idx="15502">
                  <c:v>833.19</c:v>
                </c:pt>
                <c:pt idx="15503">
                  <c:v>775.64</c:v>
                </c:pt>
                <c:pt idx="15504">
                  <c:v>733.07</c:v>
                </c:pt>
                <c:pt idx="15505">
                  <c:v>712.74</c:v>
                </c:pt>
                <c:pt idx="15506">
                  <c:v>703.91</c:v>
                </c:pt>
                <c:pt idx="15507">
                  <c:v>700.02</c:v>
                </c:pt>
                <c:pt idx="15508">
                  <c:v>719.73</c:v>
                </c:pt>
                <c:pt idx="15509">
                  <c:v>760.1</c:v>
                </c:pt>
                <c:pt idx="15510">
                  <c:v>787.67</c:v>
                </c:pt>
                <c:pt idx="15511">
                  <c:v>961.66</c:v>
                </c:pt>
                <c:pt idx="15512">
                  <c:v>1097.4000000000001</c:v>
                </c:pt>
                <c:pt idx="15513">
                  <c:v>1183.98</c:v>
                </c:pt>
                <c:pt idx="15514">
                  <c:v>1212.9000000000001</c:v>
                </c:pt>
                <c:pt idx="15515">
                  <c:v>1211.6400000000001</c:v>
                </c:pt>
                <c:pt idx="15516">
                  <c:v>1211.67</c:v>
                </c:pt>
                <c:pt idx="15517">
                  <c:v>1214.43</c:v>
                </c:pt>
                <c:pt idx="15518">
                  <c:v>1204.8499999999999</c:v>
                </c:pt>
                <c:pt idx="15519">
                  <c:v>1169.8399999999999</c:v>
                </c:pt>
                <c:pt idx="15520">
                  <c:v>1093.02</c:v>
                </c:pt>
                <c:pt idx="15521">
                  <c:v>1025.6500000000001</c:v>
                </c:pt>
                <c:pt idx="15522">
                  <c:v>1050.94</c:v>
                </c:pt>
                <c:pt idx="15523">
                  <c:v>1000.38</c:v>
                </c:pt>
                <c:pt idx="15524">
                  <c:v>950.36</c:v>
                </c:pt>
                <c:pt idx="15525">
                  <c:v>889.8</c:v>
                </c:pt>
                <c:pt idx="15526">
                  <c:v>835.93</c:v>
                </c:pt>
                <c:pt idx="15527">
                  <c:v>778.18</c:v>
                </c:pt>
                <c:pt idx="15528">
                  <c:v>745.32</c:v>
                </c:pt>
                <c:pt idx="15529">
                  <c:v>716.75</c:v>
                </c:pt>
                <c:pt idx="15530">
                  <c:v>701.09</c:v>
                </c:pt>
                <c:pt idx="15531">
                  <c:v>696.65</c:v>
                </c:pt>
                <c:pt idx="15532">
                  <c:v>708.55</c:v>
                </c:pt>
                <c:pt idx="15533">
                  <c:v>742.4</c:v>
                </c:pt>
                <c:pt idx="15534">
                  <c:v>766.08</c:v>
                </c:pt>
                <c:pt idx="15535">
                  <c:v>937.77</c:v>
                </c:pt>
                <c:pt idx="15536">
                  <c:v>1084.23</c:v>
                </c:pt>
                <c:pt idx="15537">
                  <c:v>1159.05</c:v>
                </c:pt>
                <c:pt idx="15538">
                  <c:v>1196.52</c:v>
                </c:pt>
                <c:pt idx="15539">
                  <c:v>1202.76</c:v>
                </c:pt>
                <c:pt idx="15540">
                  <c:v>1207.95</c:v>
                </c:pt>
                <c:pt idx="15541">
                  <c:v>1188.4000000000001</c:v>
                </c:pt>
                <c:pt idx="15542">
                  <c:v>1164.79</c:v>
                </c:pt>
                <c:pt idx="15543">
                  <c:v>1108.02</c:v>
                </c:pt>
                <c:pt idx="15544">
                  <c:v>1023.81</c:v>
                </c:pt>
                <c:pt idx="15545">
                  <c:v>983.51</c:v>
                </c:pt>
                <c:pt idx="15546">
                  <c:v>998.13</c:v>
                </c:pt>
                <c:pt idx="15547">
                  <c:v>964.64</c:v>
                </c:pt>
                <c:pt idx="15548">
                  <c:v>921.23</c:v>
                </c:pt>
                <c:pt idx="15549">
                  <c:v>874.63</c:v>
                </c:pt>
                <c:pt idx="15550">
                  <c:v>822.23</c:v>
                </c:pt>
                <c:pt idx="15551">
                  <c:v>755.49</c:v>
                </c:pt>
                <c:pt idx="15552">
                  <c:v>722.75</c:v>
                </c:pt>
                <c:pt idx="15553">
                  <c:v>715.14</c:v>
                </c:pt>
                <c:pt idx="15554">
                  <c:v>696.94</c:v>
                </c:pt>
                <c:pt idx="15555">
                  <c:v>689.22</c:v>
                </c:pt>
                <c:pt idx="15556">
                  <c:v>699.66</c:v>
                </c:pt>
                <c:pt idx="15557">
                  <c:v>736.43</c:v>
                </c:pt>
                <c:pt idx="15558">
                  <c:v>758.07</c:v>
                </c:pt>
                <c:pt idx="15559">
                  <c:v>901.83</c:v>
                </c:pt>
                <c:pt idx="15560">
                  <c:v>1023.04</c:v>
                </c:pt>
                <c:pt idx="15561">
                  <c:v>1100.03</c:v>
                </c:pt>
                <c:pt idx="15562">
                  <c:v>1130.6400000000001</c:v>
                </c:pt>
                <c:pt idx="15563">
                  <c:v>1107.6500000000001</c:v>
                </c:pt>
                <c:pt idx="15564">
                  <c:v>1099.58</c:v>
                </c:pt>
                <c:pt idx="15565">
                  <c:v>1116.32</c:v>
                </c:pt>
                <c:pt idx="15566">
                  <c:v>1095.31</c:v>
                </c:pt>
                <c:pt idx="15567">
                  <c:v>1070.5999999999999</c:v>
                </c:pt>
                <c:pt idx="15568">
                  <c:v>994.07</c:v>
                </c:pt>
                <c:pt idx="15569">
                  <c:v>962.58</c:v>
                </c:pt>
                <c:pt idx="15570">
                  <c:v>989.35</c:v>
                </c:pt>
                <c:pt idx="15571">
                  <c:v>939.56</c:v>
                </c:pt>
                <c:pt idx="15572">
                  <c:v>901.4</c:v>
                </c:pt>
                <c:pt idx="15573">
                  <c:v>849.1</c:v>
                </c:pt>
                <c:pt idx="15574">
                  <c:v>788.33</c:v>
                </c:pt>
                <c:pt idx="15575">
                  <c:v>735.33</c:v>
                </c:pt>
                <c:pt idx="15576">
                  <c:v>699.98</c:v>
                </c:pt>
                <c:pt idx="15577">
                  <c:v>672.09</c:v>
                </c:pt>
                <c:pt idx="15578">
                  <c:v>659.01</c:v>
                </c:pt>
                <c:pt idx="15579">
                  <c:v>650.04</c:v>
                </c:pt>
                <c:pt idx="15580">
                  <c:v>659.21</c:v>
                </c:pt>
                <c:pt idx="15581">
                  <c:v>698.91</c:v>
                </c:pt>
                <c:pt idx="15582">
                  <c:v>734.03</c:v>
                </c:pt>
                <c:pt idx="15583">
                  <c:v>887.38</c:v>
                </c:pt>
                <c:pt idx="15584">
                  <c:v>1002.49</c:v>
                </c:pt>
                <c:pt idx="15585">
                  <c:v>1093.33</c:v>
                </c:pt>
                <c:pt idx="15586">
                  <c:v>1114.26</c:v>
                </c:pt>
                <c:pt idx="15587">
                  <c:v>1122.33</c:v>
                </c:pt>
                <c:pt idx="15588">
                  <c:v>1101.1400000000001</c:v>
                </c:pt>
                <c:pt idx="15589">
                  <c:v>1120.1199999999999</c:v>
                </c:pt>
                <c:pt idx="15590">
                  <c:v>1102.24</c:v>
                </c:pt>
                <c:pt idx="15591">
                  <c:v>1058.05</c:v>
                </c:pt>
                <c:pt idx="15592">
                  <c:v>1003.21</c:v>
                </c:pt>
                <c:pt idx="15593">
                  <c:v>975.36</c:v>
                </c:pt>
                <c:pt idx="15594">
                  <c:v>1010.43</c:v>
                </c:pt>
                <c:pt idx="15595">
                  <c:v>963.7</c:v>
                </c:pt>
                <c:pt idx="15596">
                  <c:v>934.01</c:v>
                </c:pt>
                <c:pt idx="15597">
                  <c:v>884.1</c:v>
                </c:pt>
                <c:pt idx="15598">
                  <c:v>822.58</c:v>
                </c:pt>
                <c:pt idx="15599">
                  <c:v>773.82</c:v>
                </c:pt>
                <c:pt idx="15600">
                  <c:v>734</c:v>
                </c:pt>
                <c:pt idx="15601">
                  <c:v>715.16</c:v>
                </c:pt>
                <c:pt idx="15602">
                  <c:v>694.43</c:v>
                </c:pt>
                <c:pt idx="15603">
                  <c:v>692.4</c:v>
                </c:pt>
                <c:pt idx="15604">
                  <c:v>698.36</c:v>
                </c:pt>
                <c:pt idx="15605">
                  <c:v>733.94</c:v>
                </c:pt>
                <c:pt idx="15606">
                  <c:v>770.22</c:v>
                </c:pt>
                <c:pt idx="15607">
                  <c:v>902.97</c:v>
                </c:pt>
                <c:pt idx="15608">
                  <c:v>1039.22</c:v>
                </c:pt>
                <c:pt idx="15609">
                  <c:v>1132.1500000000001</c:v>
                </c:pt>
                <c:pt idx="15610">
                  <c:v>1167.47</c:v>
                </c:pt>
                <c:pt idx="15611">
                  <c:v>1180.8599999999999</c:v>
                </c:pt>
                <c:pt idx="15612">
                  <c:v>1161.6300000000001</c:v>
                </c:pt>
                <c:pt idx="15613">
                  <c:v>1166.32</c:v>
                </c:pt>
                <c:pt idx="15614">
                  <c:v>1144.24</c:v>
                </c:pt>
                <c:pt idx="15615">
                  <c:v>1084.68</c:v>
                </c:pt>
                <c:pt idx="15616">
                  <c:v>1028.58</c:v>
                </c:pt>
                <c:pt idx="15617">
                  <c:v>999.74</c:v>
                </c:pt>
                <c:pt idx="15618">
                  <c:v>1008.84</c:v>
                </c:pt>
                <c:pt idx="15619">
                  <c:v>983.47</c:v>
                </c:pt>
                <c:pt idx="15620">
                  <c:v>939.81</c:v>
                </c:pt>
                <c:pt idx="15621">
                  <c:v>902.92</c:v>
                </c:pt>
                <c:pt idx="15622">
                  <c:v>850.77</c:v>
                </c:pt>
                <c:pt idx="15623">
                  <c:v>797.96</c:v>
                </c:pt>
                <c:pt idx="15624">
                  <c:v>753.87</c:v>
                </c:pt>
                <c:pt idx="15625">
                  <c:v>722.18</c:v>
                </c:pt>
                <c:pt idx="15626">
                  <c:v>713.52</c:v>
                </c:pt>
                <c:pt idx="15627">
                  <c:v>704.53</c:v>
                </c:pt>
                <c:pt idx="15628">
                  <c:v>706.66</c:v>
                </c:pt>
                <c:pt idx="15629">
                  <c:v>714.84</c:v>
                </c:pt>
                <c:pt idx="15630">
                  <c:v>719.12</c:v>
                </c:pt>
                <c:pt idx="15631">
                  <c:v>807.46</c:v>
                </c:pt>
                <c:pt idx="15632">
                  <c:v>911.27</c:v>
                </c:pt>
                <c:pt idx="15633">
                  <c:v>970.85</c:v>
                </c:pt>
                <c:pt idx="15634">
                  <c:v>983.78</c:v>
                </c:pt>
                <c:pt idx="15635">
                  <c:v>959.18</c:v>
                </c:pt>
                <c:pt idx="15636">
                  <c:v>930.93</c:v>
                </c:pt>
                <c:pt idx="15637">
                  <c:v>911.99</c:v>
                </c:pt>
                <c:pt idx="15638">
                  <c:v>884.07</c:v>
                </c:pt>
                <c:pt idx="15639">
                  <c:v>866.13</c:v>
                </c:pt>
                <c:pt idx="15640">
                  <c:v>846.01</c:v>
                </c:pt>
                <c:pt idx="15641">
                  <c:v>873.91</c:v>
                </c:pt>
                <c:pt idx="15642">
                  <c:v>913.09</c:v>
                </c:pt>
                <c:pt idx="15643">
                  <c:v>889.74</c:v>
                </c:pt>
                <c:pt idx="15644">
                  <c:v>855.26</c:v>
                </c:pt>
                <c:pt idx="15645">
                  <c:v>824.46</c:v>
                </c:pt>
                <c:pt idx="15646">
                  <c:v>784.21</c:v>
                </c:pt>
                <c:pt idx="15647">
                  <c:v>751.47</c:v>
                </c:pt>
                <c:pt idx="15648">
                  <c:v>712.44</c:v>
                </c:pt>
                <c:pt idx="15649">
                  <c:v>687.39</c:v>
                </c:pt>
                <c:pt idx="15650">
                  <c:v>674.94</c:v>
                </c:pt>
                <c:pt idx="15651">
                  <c:v>667.35</c:v>
                </c:pt>
                <c:pt idx="15652">
                  <c:v>658.48</c:v>
                </c:pt>
                <c:pt idx="15653">
                  <c:v>664.64</c:v>
                </c:pt>
                <c:pt idx="15654">
                  <c:v>636.66999999999996</c:v>
                </c:pt>
                <c:pt idx="15655">
                  <c:v>688.03</c:v>
                </c:pt>
                <c:pt idx="15656">
                  <c:v>726.16</c:v>
                </c:pt>
                <c:pt idx="15657">
                  <c:v>761.11</c:v>
                </c:pt>
                <c:pt idx="15658">
                  <c:v>799.51</c:v>
                </c:pt>
                <c:pt idx="15659">
                  <c:v>801.89</c:v>
                </c:pt>
                <c:pt idx="15660">
                  <c:v>816.19</c:v>
                </c:pt>
                <c:pt idx="15661">
                  <c:v>807.4</c:v>
                </c:pt>
                <c:pt idx="15662">
                  <c:v>783.2</c:v>
                </c:pt>
                <c:pt idx="15663">
                  <c:v>767.02</c:v>
                </c:pt>
                <c:pt idx="15664">
                  <c:v>760.7</c:v>
                </c:pt>
                <c:pt idx="15665">
                  <c:v>806.01</c:v>
                </c:pt>
                <c:pt idx="15666">
                  <c:v>857.75</c:v>
                </c:pt>
                <c:pt idx="15667">
                  <c:v>849.9</c:v>
                </c:pt>
                <c:pt idx="15668">
                  <c:v>830.21</c:v>
                </c:pt>
                <c:pt idx="15669">
                  <c:v>800.42</c:v>
                </c:pt>
                <c:pt idx="15670">
                  <c:v>741.24</c:v>
                </c:pt>
                <c:pt idx="15671">
                  <c:v>711.43</c:v>
                </c:pt>
                <c:pt idx="15672">
                  <c:v>685.37</c:v>
                </c:pt>
                <c:pt idx="15673">
                  <c:v>661.22</c:v>
                </c:pt>
                <c:pt idx="15674">
                  <c:v>652.30999999999995</c:v>
                </c:pt>
                <c:pt idx="15675">
                  <c:v>642.83000000000004</c:v>
                </c:pt>
                <c:pt idx="15676">
                  <c:v>663.3</c:v>
                </c:pt>
                <c:pt idx="15677">
                  <c:v>713.21</c:v>
                </c:pt>
                <c:pt idx="15678">
                  <c:v>739.76</c:v>
                </c:pt>
                <c:pt idx="15679">
                  <c:v>876.05</c:v>
                </c:pt>
                <c:pt idx="15680">
                  <c:v>983.03</c:v>
                </c:pt>
                <c:pt idx="15681">
                  <c:v>1046.47</c:v>
                </c:pt>
                <c:pt idx="15682">
                  <c:v>1070.99</c:v>
                </c:pt>
                <c:pt idx="15683">
                  <c:v>1074.33</c:v>
                </c:pt>
                <c:pt idx="15684">
                  <c:v>1063.53</c:v>
                </c:pt>
                <c:pt idx="15685">
                  <c:v>1065.58</c:v>
                </c:pt>
                <c:pt idx="15686">
                  <c:v>1064.07</c:v>
                </c:pt>
                <c:pt idx="15687">
                  <c:v>1017.43</c:v>
                </c:pt>
                <c:pt idx="15688">
                  <c:v>968.14</c:v>
                </c:pt>
                <c:pt idx="15689">
                  <c:v>941.46</c:v>
                </c:pt>
                <c:pt idx="15690">
                  <c:v>977.56</c:v>
                </c:pt>
                <c:pt idx="15691">
                  <c:v>934.96</c:v>
                </c:pt>
                <c:pt idx="15692">
                  <c:v>894.55</c:v>
                </c:pt>
                <c:pt idx="15693">
                  <c:v>838.79</c:v>
                </c:pt>
                <c:pt idx="15694">
                  <c:v>777.3</c:v>
                </c:pt>
                <c:pt idx="15695">
                  <c:v>722.42</c:v>
                </c:pt>
                <c:pt idx="15696">
                  <c:v>688.02</c:v>
                </c:pt>
                <c:pt idx="15697">
                  <c:v>667.51</c:v>
                </c:pt>
                <c:pt idx="15698">
                  <c:v>657.16</c:v>
                </c:pt>
                <c:pt idx="15699">
                  <c:v>651.41999999999996</c:v>
                </c:pt>
                <c:pt idx="15700">
                  <c:v>667.2</c:v>
                </c:pt>
                <c:pt idx="15701">
                  <c:v>712.64</c:v>
                </c:pt>
                <c:pt idx="15702">
                  <c:v>733.06</c:v>
                </c:pt>
                <c:pt idx="15703">
                  <c:v>864.03</c:v>
                </c:pt>
                <c:pt idx="15704">
                  <c:v>980.24</c:v>
                </c:pt>
                <c:pt idx="15705">
                  <c:v>1063.93</c:v>
                </c:pt>
                <c:pt idx="15706">
                  <c:v>1097.69</c:v>
                </c:pt>
                <c:pt idx="15707">
                  <c:v>1086.5999999999999</c:v>
                </c:pt>
                <c:pt idx="15708">
                  <c:v>1077.19</c:v>
                </c:pt>
                <c:pt idx="15709">
                  <c:v>1080.25</c:v>
                </c:pt>
                <c:pt idx="15710">
                  <c:v>1063.6600000000001</c:v>
                </c:pt>
                <c:pt idx="15711">
                  <c:v>1032.03</c:v>
                </c:pt>
                <c:pt idx="15712">
                  <c:v>973.88</c:v>
                </c:pt>
                <c:pt idx="15713">
                  <c:v>939.14</c:v>
                </c:pt>
                <c:pt idx="15714">
                  <c:v>978.68</c:v>
                </c:pt>
                <c:pt idx="15715">
                  <c:v>946.2</c:v>
                </c:pt>
                <c:pt idx="15716">
                  <c:v>894.77</c:v>
                </c:pt>
                <c:pt idx="15717">
                  <c:v>844.89</c:v>
                </c:pt>
                <c:pt idx="15718">
                  <c:v>775.85</c:v>
                </c:pt>
                <c:pt idx="15719">
                  <c:v>732.21</c:v>
                </c:pt>
                <c:pt idx="15720">
                  <c:v>697.5</c:v>
                </c:pt>
                <c:pt idx="15721">
                  <c:v>671.67</c:v>
                </c:pt>
                <c:pt idx="15722">
                  <c:v>660.31</c:v>
                </c:pt>
                <c:pt idx="15723">
                  <c:v>657.74</c:v>
                </c:pt>
                <c:pt idx="15724">
                  <c:v>665.32</c:v>
                </c:pt>
                <c:pt idx="15725">
                  <c:v>712.51</c:v>
                </c:pt>
                <c:pt idx="15726">
                  <c:v>739.81</c:v>
                </c:pt>
                <c:pt idx="15727">
                  <c:v>878.56</c:v>
                </c:pt>
                <c:pt idx="15728">
                  <c:v>1009.55</c:v>
                </c:pt>
                <c:pt idx="15729">
                  <c:v>1091.1500000000001</c:v>
                </c:pt>
                <c:pt idx="15730">
                  <c:v>1130.23</c:v>
                </c:pt>
                <c:pt idx="15731">
                  <c:v>1128.76</c:v>
                </c:pt>
                <c:pt idx="15732">
                  <c:v>1131.1500000000001</c:v>
                </c:pt>
                <c:pt idx="15733">
                  <c:v>1143.04</c:v>
                </c:pt>
                <c:pt idx="15734">
                  <c:v>1124.9000000000001</c:v>
                </c:pt>
                <c:pt idx="15735">
                  <c:v>1070.49</c:v>
                </c:pt>
                <c:pt idx="15736">
                  <c:v>1005.03</c:v>
                </c:pt>
                <c:pt idx="15737">
                  <c:v>953.89</c:v>
                </c:pt>
                <c:pt idx="15738">
                  <c:v>1004.41</c:v>
                </c:pt>
                <c:pt idx="15739">
                  <c:v>962.24</c:v>
                </c:pt>
                <c:pt idx="15740">
                  <c:v>919.03</c:v>
                </c:pt>
                <c:pt idx="15741">
                  <c:v>866.36</c:v>
                </c:pt>
                <c:pt idx="15742">
                  <c:v>808.88</c:v>
                </c:pt>
                <c:pt idx="15743">
                  <c:v>751.62</c:v>
                </c:pt>
                <c:pt idx="15744">
                  <c:v>710.88</c:v>
                </c:pt>
                <c:pt idx="15745">
                  <c:v>691.93</c:v>
                </c:pt>
                <c:pt idx="15746">
                  <c:v>675.35</c:v>
                </c:pt>
                <c:pt idx="15747">
                  <c:v>669.71</c:v>
                </c:pt>
                <c:pt idx="15748">
                  <c:v>681.14</c:v>
                </c:pt>
                <c:pt idx="15749">
                  <c:v>710.68</c:v>
                </c:pt>
                <c:pt idx="15750">
                  <c:v>741.01</c:v>
                </c:pt>
                <c:pt idx="15751">
                  <c:v>872.26</c:v>
                </c:pt>
                <c:pt idx="15752">
                  <c:v>984.79</c:v>
                </c:pt>
                <c:pt idx="15753">
                  <c:v>1070.24</c:v>
                </c:pt>
                <c:pt idx="15754">
                  <c:v>1108.8</c:v>
                </c:pt>
                <c:pt idx="15755">
                  <c:v>1114.4000000000001</c:v>
                </c:pt>
                <c:pt idx="15756">
                  <c:v>1079.75</c:v>
                </c:pt>
                <c:pt idx="15757">
                  <c:v>1078.4100000000001</c:v>
                </c:pt>
                <c:pt idx="15758">
                  <c:v>1069.98</c:v>
                </c:pt>
                <c:pt idx="15759">
                  <c:v>1024.95</c:v>
                </c:pt>
                <c:pt idx="15760">
                  <c:v>969.81</c:v>
                </c:pt>
                <c:pt idx="15761">
                  <c:v>951.82</c:v>
                </c:pt>
                <c:pt idx="15762">
                  <c:v>983.1</c:v>
                </c:pt>
                <c:pt idx="15763">
                  <c:v>950.85</c:v>
                </c:pt>
                <c:pt idx="15764">
                  <c:v>893.86</c:v>
                </c:pt>
                <c:pt idx="15765">
                  <c:v>856.28</c:v>
                </c:pt>
                <c:pt idx="15766">
                  <c:v>791.8</c:v>
                </c:pt>
                <c:pt idx="15767">
                  <c:v>740.22</c:v>
                </c:pt>
                <c:pt idx="15768">
                  <c:v>708.72</c:v>
                </c:pt>
                <c:pt idx="15769">
                  <c:v>691.98</c:v>
                </c:pt>
                <c:pt idx="15770">
                  <c:v>674.03</c:v>
                </c:pt>
                <c:pt idx="15771">
                  <c:v>668.13</c:v>
                </c:pt>
                <c:pt idx="15772">
                  <c:v>681.21</c:v>
                </c:pt>
                <c:pt idx="15773">
                  <c:v>706.4</c:v>
                </c:pt>
                <c:pt idx="15774">
                  <c:v>738.25</c:v>
                </c:pt>
                <c:pt idx="15775">
                  <c:v>877.92</c:v>
                </c:pt>
                <c:pt idx="15776">
                  <c:v>1003.75</c:v>
                </c:pt>
                <c:pt idx="15777">
                  <c:v>1085.18</c:v>
                </c:pt>
                <c:pt idx="15778">
                  <c:v>1105.53</c:v>
                </c:pt>
                <c:pt idx="15779">
                  <c:v>1114.98</c:v>
                </c:pt>
                <c:pt idx="15780">
                  <c:v>1101.83</c:v>
                </c:pt>
                <c:pt idx="15781">
                  <c:v>1110.58</c:v>
                </c:pt>
                <c:pt idx="15782">
                  <c:v>1070.19</c:v>
                </c:pt>
                <c:pt idx="15783">
                  <c:v>1028.6500000000001</c:v>
                </c:pt>
                <c:pt idx="15784">
                  <c:v>965.42</c:v>
                </c:pt>
                <c:pt idx="15785">
                  <c:v>942.6</c:v>
                </c:pt>
                <c:pt idx="15786">
                  <c:v>957.92</c:v>
                </c:pt>
                <c:pt idx="15787">
                  <c:v>915.16</c:v>
                </c:pt>
                <c:pt idx="15788">
                  <c:v>881.79</c:v>
                </c:pt>
                <c:pt idx="15789">
                  <c:v>828.7</c:v>
                </c:pt>
                <c:pt idx="15790">
                  <c:v>782.15</c:v>
                </c:pt>
                <c:pt idx="15791">
                  <c:v>738.87</c:v>
                </c:pt>
                <c:pt idx="15792">
                  <c:v>703.05</c:v>
                </c:pt>
                <c:pt idx="15793">
                  <c:v>678.66</c:v>
                </c:pt>
                <c:pt idx="15794">
                  <c:v>666.45</c:v>
                </c:pt>
                <c:pt idx="15795">
                  <c:v>656.09</c:v>
                </c:pt>
                <c:pt idx="15796">
                  <c:v>655.38</c:v>
                </c:pt>
                <c:pt idx="15797">
                  <c:v>652.48</c:v>
                </c:pt>
                <c:pt idx="15798">
                  <c:v>671.35</c:v>
                </c:pt>
                <c:pt idx="15799">
                  <c:v>767.13</c:v>
                </c:pt>
                <c:pt idx="15800">
                  <c:v>878.36</c:v>
                </c:pt>
                <c:pt idx="15801">
                  <c:v>954.75</c:v>
                </c:pt>
                <c:pt idx="15802">
                  <c:v>966.11</c:v>
                </c:pt>
                <c:pt idx="15803">
                  <c:v>966.75</c:v>
                </c:pt>
                <c:pt idx="15804">
                  <c:v>935.28</c:v>
                </c:pt>
                <c:pt idx="15805">
                  <c:v>918.92</c:v>
                </c:pt>
                <c:pt idx="15806">
                  <c:v>896.53</c:v>
                </c:pt>
                <c:pt idx="15807">
                  <c:v>862.57</c:v>
                </c:pt>
                <c:pt idx="15808">
                  <c:v>825.73</c:v>
                </c:pt>
                <c:pt idx="15809">
                  <c:v>841.96</c:v>
                </c:pt>
                <c:pt idx="15810">
                  <c:v>934.68</c:v>
                </c:pt>
                <c:pt idx="15811">
                  <c:v>898.69</c:v>
                </c:pt>
                <c:pt idx="15812">
                  <c:v>864.2</c:v>
                </c:pt>
                <c:pt idx="15813">
                  <c:v>830.19</c:v>
                </c:pt>
                <c:pt idx="15814">
                  <c:v>783.55</c:v>
                </c:pt>
                <c:pt idx="15815">
                  <c:v>733.13</c:v>
                </c:pt>
                <c:pt idx="15816">
                  <c:v>698.19</c:v>
                </c:pt>
                <c:pt idx="15817">
                  <c:v>662.99</c:v>
                </c:pt>
                <c:pt idx="15818">
                  <c:v>645.71</c:v>
                </c:pt>
                <c:pt idx="15819">
                  <c:v>630.13</c:v>
                </c:pt>
                <c:pt idx="15820">
                  <c:v>624.85</c:v>
                </c:pt>
                <c:pt idx="15821">
                  <c:v>613.25</c:v>
                </c:pt>
                <c:pt idx="15822">
                  <c:v>606.22</c:v>
                </c:pt>
                <c:pt idx="15823">
                  <c:v>655.13</c:v>
                </c:pt>
                <c:pt idx="15824">
                  <c:v>699.97</c:v>
                </c:pt>
                <c:pt idx="15825">
                  <c:v>732.03</c:v>
                </c:pt>
                <c:pt idx="15826">
                  <c:v>775.53</c:v>
                </c:pt>
                <c:pt idx="15827">
                  <c:v>795.11</c:v>
                </c:pt>
                <c:pt idx="15828">
                  <c:v>801.61</c:v>
                </c:pt>
                <c:pt idx="15829">
                  <c:v>795.7</c:v>
                </c:pt>
                <c:pt idx="15830">
                  <c:v>778.7</c:v>
                </c:pt>
                <c:pt idx="15831">
                  <c:v>767.72</c:v>
                </c:pt>
                <c:pt idx="15832">
                  <c:v>751.47</c:v>
                </c:pt>
                <c:pt idx="15833">
                  <c:v>774.54</c:v>
                </c:pt>
                <c:pt idx="15834">
                  <c:v>862.38</c:v>
                </c:pt>
                <c:pt idx="15835">
                  <c:v>848.55</c:v>
                </c:pt>
                <c:pt idx="15836">
                  <c:v>833.64</c:v>
                </c:pt>
                <c:pt idx="15837">
                  <c:v>800.83</c:v>
                </c:pt>
                <c:pt idx="15838">
                  <c:v>740.24</c:v>
                </c:pt>
                <c:pt idx="15839">
                  <c:v>696.39</c:v>
                </c:pt>
                <c:pt idx="15840">
                  <c:v>656.14</c:v>
                </c:pt>
                <c:pt idx="15841">
                  <c:v>640.41</c:v>
                </c:pt>
                <c:pt idx="15842">
                  <c:v>620.92999999999995</c:v>
                </c:pt>
                <c:pt idx="15843">
                  <c:v>620.57000000000005</c:v>
                </c:pt>
                <c:pt idx="15844">
                  <c:v>632.59</c:v>
                </c:pt>
                <c:pt idx="15845">
                  <c:v>668.66</c:v>
                </c:pt>
                <c:pt idx="15846">
                  <c:v>714.45</c:v>
                </c:pt>
                <c:pt idx="15847">
                  <c:v>889.61</c:v>
                </c:pt>
                <c:pt idx="15848">
                  <c:v>1032.51</c:v>
                </c:pt>
                <c:pt idx="15849">
                  <c:v>1120.31</c:v>
                </c:pt>
                <c:pt idx="15850">
                  <c:v>1140.04</c:v>
                </c:pt>
                <c:pt idx="15851">
                  <c:v>1153.52</c:v>
                </c:pt>
                <c:pt idx="15852">
                  <c:v>1143.03</c:v>
                </c:pt>
                <c:pt idx="15853">
                  <c:v>1165.23</c:v>
                </c:pt>
                <c:pt idx="15854">
                  <c:v>1159.42</c:v>
                </c:pt>
                <c:pt idx="15855">
                  <c:v>1076.31</c:v>
                </c:pt>
                <c:pt idx="15856">
                  <c:v>987.81</c:v>
                </c:pt>
                <c:pt idx="15857">
                  <c:v>952.2</c:v>
                </c:pt>
                <c:pt idx="15858">
                  <c:v>992.91</c:v>
                </c:pt>
                <c:pt idx="15859">
                  <c:v>949.36</c:v>
                </c:pt>
                <c:pt idx="15860">
                  <c:v>909.71</c:v>
                </c:pt>
                <c:pt idx="15861">
                  <c:v>864.63</c:v>
                </c:pt>
                <c:pt idx="15862">
                  <c:v>802.8</c:v>
                </c:pt>
                <c:pt idx="15863">
                  <c:v>745.02</c:v>
                </c:pt>
                <c:pt idx="15864">
                  <c:v>707.07</c:v>
                </c:pt>
                <c:pt idx="15865">
                  <c:v>682.72</c:v>
                </c:pt>
                <c:pt idx="15866">
                  <c:v>670.58</c:v>
                </c:pt>
                <c:pt idx="15867">
                  <c:v>653.35</c:v>
                </c:pt>
                <c:pt idx="15868">
                  <c:v>671.89</c:v>
                </c:pt>
                <c:pt idx="15869">
                  <c:v>705.04</c:v>
                </c:pt>
                <c:pt idx="15870">
                  <c:v>733.4</c:v>
                </c:pt>
                <c:pt idx="15871">
                  <c:v>895.58</c:v>
                </c:pt>
                <c:pt idx="15872">
                  <c:v>1033.04</c:v>
                </c:pt>
                <c:pt idx="15873">
                  <c:v>1114.9100000000001</c:v>
                </c:pt>
                <c:pt idx="15874">
                  <c:v>1151.24</c:v>
                </c:pt>
                <c:pt idx="15875">
                  <c:v>1154.72</c:v>
                </c:pt>
                <c:pt idx="15876">
                  <c:v>1153.69</c:v>
                </c:pt>
                <c:pt idx="15877">
                  <c:v>1132.3499999999999</c:v>
                </c:pt>
                <c:pt idx="15878">
                  <c:v>1134.0999999999999</c:v>
                </c:pt>
                <c:pt idx="15879">
                  <c:v>1083.76</c:v>
                </c:pt>
                <c:pt idx="15880">
                  <c:v>1030.1500000000001</c:v>
                </c:pt>
                <c:pt idx="15881">
                  <c:v>979.06</c:v>
                </c:pt>
                <c:pt idx="15882">
                  <c:v>1019.22</c:v>
                </c:pt>
                <c:pt idx="15883">
                  <c:v>978.31</c:v>
                </c:pt>
                <c:pt idx="15884">
                  <c:v>931.06</c:v>
                </c:pt>
                <c:pt idx="15885">
                  <c:v>874.38</c:v>
                </c:pt>
                <c:pt idx="15886">
                  <c:v>814.89</c:v>
                </c:pt>
                <c:pt idx="15887">
                  <c:v>760.09</c:v>
                </c:pt>
                <c:pt idx="15888">
                  <c:v>716.67</c:v>
                </c:pt>
                <c:pt idx="15889">
                  <c:v>688.34</c:v>
                </c:pt>
                <c:pt idx="15890">
                  <c:v>677.4</c:v>
                </c:pt>
                <c:pt idx="15891">
                  <c:v>669.36</c:v>
                </c:pt>
                <c:pt idx="15892">
                  <c:v>679.81</c:v>
                </c:pt>
                <c:pt idx="15893">
                  <c:v>726.69</c:v>
                </c:pt>
                <c:pt idx="15894">
                  <c:v>742.68</c:v>
                </c:pt>
                <c:pt idx="15895">
                  <c:v>894.07</c:v>
                </c:pt>
                <c:pt idx="15896">
                  <c:v>1007.68</c:v>
                </c:pt>
                <c:pt idx="15897">
                  <c:v>1108.93</c:v>
                </c:pt>
                <c:pt idx="15898">
                  <c:v>1154.3599999999999</c:v>
                </c:pt>
                <c:pt idx="15899">
                  <c:v>1168.67</c:v>
                </c:pt>
                <c:pt idx="15900">
                  <c:v>1162.02</c:v>
                </c:pt>
                <c:pt idx="15901">
                  <c:v>1163.21</c:v>
                </c:pt>
                <c:pt idx="15902">
                  <c:v>1133.45</c:v>
                </c:pt>
                <c:pt idx="15903">
                  <c:v>1089.5999999999999</c:v>
                </c:pt>
                <c:pt idx="15904">
                  <c:v>1035.76</c:v>
                </c:pt>
                <c:pt idx="15905">
                  <c:v>1001.5</c:v>
                </c:pt>
                <c:pt idx="15906">
                  <c:v>1034.8</c:v>
                </c:pt>
                <c:pt idx="15907">
                  <c:v>991.85</c:v>
                </c:pt>
                <c:pt idx="15908">
                  <c:v>942.47</c:v>
                </c:pt>
                <c:pt idx="15909">
                  <c:v>891.6</c:v>
                </c:pt>
                <c:pt idx="15910">
                  <c:v>830.42</c:v>
                </c:pt>
                <c:pt idx="15911">
                  <c:v>771.25</c:v>
                </c:pt>
                <c:pt idx="15912">
                  <c:v>729.23</c:v>
                </c:pt>
                <c:pt idx="15913">
                  <c:v>706.24</c:v>
                </c:pt>
                <c:pt idx="15914">
                  <c:v>688.7</c:v>
                </c:pt>
                <c:pt idx="15915">
                  <c:v>680.78</c:v>
                </c:pt>
                <c:pt idx="15916">
                  <c:v>690.3</c:v>
                </c:pt>
                <c:pt idx="15917">
                  <c:v>725.14</c:v>
                </c:pt>
                <c:pt idx="15918">
                  <c:v>750.78</c:v>
                </c:pt>
                <c:pt idx="15919">
                  <c:v>913.94</c:v>
                </c:pt>
                <c:pt idx="15920">
                  <c:v>1033.7</c:v>
                </c:pt>
                <c:pt idx="15921">
                  <c:v>1117</c:v>
                </c:pt>
                <c:pt idx="15922">
                  <c:v>1139.68</c:v>
                </c:pt>
                <c:pt idx="15923">
                  <c:v>1149.0999999999999</c:v>
                </c:pt>
                <c:pt idx="15924">
                  <c:v>1164.94</c:v>
                </c:pt>
                <c:pt idx="15925">
                  <c:v>1174.1300000000001</c:v>
                </c:pt>
                <c:pt idx="15926">
                  <c:v>1145.3599999999999</c:v>
                </c:pt>
                <c:pt idx="15927">
                  <c:v>1096.22</c:v>
                </c:pt>
                <c:pt idx="15928">
                  <c:v>1026.96</c:v>
                </c:pt>
                <c:pt idx="15929">
                  <c:v>985.54</c:v>
                </c:pt>
                <c:pt idx="15930">
                  <c:v>1012.05</c:v>
                </c:pt>
                <c:pt idx="15931">
                  <c:v>962.83</c:v>
                </c:pt>
                <c:pt idx="15932">
                  <c:v>925.92</c:v>
                </c:pt>
                <c:pt idx="15933">
                  <c:v>876.71</c:v>
                </c:pt>
                <c:pt idx="15934">
                  <c:v>830.35</c:v>
                </c:pt>
                <c:pt idx="15935">
                  <c:v>776.2</c:v>
                </c:pt>
                <c:pt idx="15936">
                  <c:v>736.83</c:v>
                </c:pt>
                <c:pt idx="15937">
                  <c:v>713.82</c:v>
                </c:pt>
                <c:pt idx="15938">
                  <c:v>689.49</c:v>
                </c:pt>
                <c:pt idx="15939">
                  <c:v>686.12</c:v>
                </c:pt>
                <c:pt idx="15940">
                  <c:v>692.65</c:v>
                </c:pt>
                <c:pt idx="15941">
                  <c:v>724.24</c:v>
                </c:pt>
                <c:pt idx="15942">
                  <c:v>736.07</c:v>
                </c:pt>
                <c:pt idx="15943">
                  <c:v>906.43</c:v>
                </c:pt>
                <c:pt idx="15944">
                  <c:v>1029.57</c:v>
                </c:pt>
                <c:pt idx="15945">
                  <c:v>1120.9100000000001</c:v>
                </c:pt>
                <c:pt idx="15946">
                  <c:v>1162.1099999999999</c:v>
                </c:pt>
                <c:pt idx="15947">
                  <c:v>1155.47</c:v>
                </c:pt>
                <c:pt idx="15948">
                  <c:v>1154.21</c:v>
                </c:pt>
                <c:pt idx="15949">
                  <c:v>1148.2</c:v>
                </c:pt>
                <c:pt idx="15950">
                  <c:v>1139.92</c:v>
                </c:pt>
                <c:pt idx="15951">
                  <c:v>1088.6300000000001</c:v>
                </c:pt>
                <c:pt idx="15952">
                  <c:v>1001.61</c:v>
                </c:pt>
                <c:pt idx="15953">
                  <c:v>970.82</c:v>
                </c:pt>
                <c:pt idx="15954">
                  <c:v>1001.75</c:v>
                </c:pt>
                <c:pt idx="15955">
                  <c:v>964.89</c:v>
                </c:pt>
                <c:pt idx="15956">
                  <c:v>918.83</c:v>
                </c:pt>
                <c:pt idx="15957">
                  <c:v>860.26</c:v>
                </c:pt>
                <c:pt idx="15958">
                  <c:v>821.13</c:v>
                </c:pt>
                <c:pt idx="15959">
                  <c:v>762.07</c:v>
                </c:pt>
                <c:pt idx="15960">
                  <c:v>720.72</c:v>
                </c:pt>
                <c:pt idx="15961">
                  <c:v>707.97</c:v>
                </c:pt>
                <c:pt idx="15962">
                  <c:v>685.51</c:v>
                </c:pt>
                <c:pt idx="15963">
                  <c:v>670.93</c:v>
                </c:pt>
                <c:pt idx="15964">
                  <c:v>675.73</c:v>
                </c:pt>
                <c:pt idx="15965">
                  <c:v>688.47</c:v>
                </c:pt>
                <c:pt idx="15966">
                  <c:v>684.79</c:v>
                </c:pt>
                <c:pt idx="15967">
                  <c:v>767.83</c:v>
                </c:pt>
                <c:pt idx="15968">
                  <c:v>845.68</c:v>
                </c:pt>
                <c:pt idx="15969">
                  <c:v>904.11</c:v>
                </c:pt>
                <c:pt idx="15970">
                  <c:v>933.16</c:v>
                </c:pt>
                <c:pt idx="15971">
                  <c:v>927.22</c:v>
                </c:pt>
                <c:pt idx="15972">
                  <c:v>884.82</c:v>
                </c:pt>
                <c:pt idx="15973">
                  <c:v>864.75</c:v>
                </c:pt>
                <c:pt idx="15974">
                  <c:v>849.69</c:v>
                </c:pt>
                <c:pt idx="15975">
                  <c:v>822.19</c:v>
                </c:pt>
                <c:pt idx="15976">
                  <c:v>826.63</c:v>
                </c:pt>
                <c:pt idx="15977">
                  <c:v>874.06</c:v>
                </c:pt>
                <c:pt idx="15978">
                  <c:v>878.83</c:v>
                </c:pt>
                <c:pt idx="15979">
                  <c:v>844.8</c:v>
                </c:pt>
                <c:pt idx="15980">
                  <c:v>811.51</c:v>
                </c:pt>
                <c:pt idx="15981">
                  <c:v>779.54</c:v>
                </c:pt>
                <c:pt idx="15982">
                  <c:v>725.69</c:v>
                </c:pt>
                <c:pt idx="15983">
                  <c:v>695.68</c:v>
                </c:pt>
                <c:pt idx="15984">
                  <c:v>661.95</c:v>
                </c:pt>
                <c:pt idx="15985">
                  <c:v>636.73</c:v>
                </c:pt>
                <c:pt idx="15986">
                  <c:v>624.84</c:v>
                </c:pt>
                <c:pt idx="15987">
                  <c:v>613.29999999999995</c:v>
                </c:pt>
                <c:pt idx="15988">
                  <c:v>610.19000000000005</c:v>
                </c:pt>
                <c:pt idx="15989">
                  <c:v>617.86</c:v>
                </c:pt>
                <c:pt idx="15990">
                  <c:v>594.70000000000005</c:v>
                </c:pt>
                <c:pt idx="15991">
                  <c:v>632.16</c:v>
                </c:pt>
                <c:pt idx="15992">
                  <c:v>692.18</c:v>
                </c:pt>
                <c:pt idx="15993">
                  <c:v>727.97</c:v>
                </c:pt>
                <c:pt idx="15994">
                  <c:v>774.84</c:v>
                </c:pt>
                <c:pt idx="15995">
                  <c:v>787.95</c:v>
                </c:pt>
                <c:pt idx="15996">
                  <c:v>796.58</c:v>
                </c:pt>
                <c:pt idx="15997">
                  <c:v>785.09</c:v>
                </c:pt>
                <c:pt idx="15998">
                  <c:v>771.22</c:v>
                </c:pt>
                <c:pt idx="15999">
                  <c:v>741.99</c:v>
                </c:pt>
                <c:pt idx="16000">
                  <c:v>752.07</c:v>
                </c:pt>
                <c:pt idx="16001">
                  <c:v>803.26</c:v>
                </c:pt>
                <c:pt idx="16002">
                  <c:v>834.13</c:v>
                </c:pt>
                <c:pt idx="16003">
                  <c:v>818.73</c:v>
                </c:pt>
                <c:pt idx="16004">
                  <c:v>794.57</c:v>
                </c:pt>
                <c:pt idx="16005">
                  <c:v>742.76</c:v>
                </c:pt>
                <c:pt idx="16006">
                  <c:v>706.62</c:v>
                </c:pt>
                <c:pt idx="16007">
                  <c:v>668.42</c:v>
                </c:pt>
                <c:pt idx="16008">
                  <c:v>638.76</c:v>
                </c:pt>
                <c:pt idx="16009">
                  <c:v>613.65</c:v>
                </c:pt>
                <c:pt idx="16010">
                  <c:v>597.15</c:v>
                </c:pt>
                <c:pt idx="16011">
                  <c:v>593.25</c:v>
                </c:pt>
                <c:pt idx="16012">
                  <c:v>613.61</c:v>
                </c:pt>
                <c:pt idx="16013">
                  <c:v>657.98</c:v>
                </c:pt>
                <c:pt idx="16014">
                  <c:v>680.5</c:v>
                </c:pt>
                <c:pt idx="16015">
                  <c:v>821.09</c:v>
                </c:pt>
                <c:pt idx="16016">
                  <c:v>964.6</c:v>
                </c:pt>
                <c:pt idx="16017">
                  <c:v>1040.07</c:v>
                </c:pt>
                <c:pt idx="16018">
                  <c:v>1072.99</c:v>
                </c:pt>
                <c:pt idx="16019">
                  <c:v>1063.03</c:v>
                </c:pt>
                <c:pt idx="16020">
                  <c:v>1061.76</c:v>
                </c:pt>
                <c:pt idx="16021">
                  <c:v>1070.52</c:v>
                </c:pt>
                <c:pt idx="16022">
                  <c:v>1051.92</c:v>
                </c:pt>
                <c:pt idx="16023">
                  <c:v>1006.43</c:v>
                </c:pt>
                <c:pt idx="16024">
                  <c:v>951.72</c:v>
                </c:pt>
                <c:pt idx="16025">
                  <c:v>925.61</c:v>
                </c:pt>
                <c:pt idx="16026">
                  <c:v>937.42</c:v>
                </c:pt>
                <c:pt idx="16027">
                  <c:v>903.55</c:v>
                </c:pt>
                <c:pt idx="16028">
                  <c:v>854.96</c:v>
                </c:pt>
                <c:pt idx="16029">
                  <c:v>807.22</c:v>
                </c:pt>
                <c:pt idx="16030">
                  <c:v>753.99</c:v>
                </c:pt>
                <c:pt idx="16031">
                  <c:v>698.25</c:v>
                </c:pt>
                <c:pt idx="16032">
                  <c:v>657.93</c:v>
                </c:pt>
                <c:pt idx="16033">
                  <c:v>642.54999999999995</c:v>
                </c:pt>
                <c:pt idx="16034">
                  <c:v>621.6</c:v>
                </c:pt>
                <c:pt idx="16035">
                  <c:v>614.91</c:v>
                </c:pt>
                <c:pt idx="16036">
                  <c:v>634.1</c:v>
                </c:pt>
                <c:pt idx="16037">
                  <c:v>672.21</c:v>
                </c:pt>
                <c:pt idx="16038">
                  <c:v>709.67</c:v>
                </c:pt>
                <c:pt idx="16039">
                  <c:v>881.94</c:v>
                </c:pt>
                <c:pt idx="16040">
                  <c:v>999.93</c:v>
                </c:pt>
                <c:pt idx="16041">
                  <c:v>1082.04</c:v>
                </c:pt>
                <c:pt idx="16042">
                  <c:v>1138.4000000000001</c:v>
                </c:pt>
                <c:pt idx="16043">
                  <c:v>1144.72</c:v>
                </c:pt>
                <c:pt idx="16044">
                  <c:v>1141.21</c:v>
                </c:pt>
                <c:pt idx="16045">
                  <c:v>1151.43</c:v>
                </c:pt>
                <c:pt idx="16046">
                  <c:v>1118.48</c:v>
                </c:pt>
                <c:pt idx="16047">
                  <c:v>1056.72</c:v>
                </c:pt>
                <c:pt idx="16048">
                  <c:v>975.25</c:v>
                </c:pt>
                <c:pt idx="16049">
                  <c:v>942.43</c:v>
                </c:pt>
                <c:pt idx="16050">
                  <c:v>976.61</c:v>
                </c:pt>
                <c:pt idx="16051">
                  <c:v>941.54</c:v>
                </c:pt>
                <c:pt idx="16052">
                  <c:v>910.57</c:v>
                </c:pt>
                <c:pt idx="16053">
                  <c:v>855.6</c:v>
                </c:pt>
                <c:pt idx="16054">
                  <c:v>807.6</c:v>
                </c:pt>
                <c:pt idx="16055">
                  <c:v>740.74</c:v>
                </c:pt>
                <c:pt idx="16056">
                  <c:v>704.65</c:v>
                </c:pt>
                <c:pt idx="16057">
                  <c:v>676.18</c:v>
                </c:pt>
                <c:pt idx="16058">
                  <c:v>665.49</c:v>
                </c:pt>
                <c:pt idx="16059">
                  <c:v>654.26</c:v>
                </c:pt>
                <c:pt idx="16060">
                  <c:v>634.62</c:v>
                </c:pt>
                <c:pt idx="16061">
                  <c:v>650.67999999999995</c:v>
                </c:pt>
                <c:pt idx="16062">
                  <c:v>698.69</c:v>
                </c:pt>
                <c:pt idx="16063">
                  <c:v>856.04</c:v>
                </c:pt>
                <c:pt idx="16064">
                  <c:v>991.14</c:v>
                </c:pt>
                <c:pt idx="16065">
                  <c:v>1078.81</c:v>
                </c:pt>
                <c:pt idx="16066">
                  <c:v>1117.6199999999999</c:v>
                </c:pt>
                <c:pt idx="16067">
                  <c:v>1116.17</c:v>
                </c:pt>
                <c:pt idx="16068">
                  <c:v>1099.22</c:v>
                </c:pt>
                <c:pt idx="16069">
                  <c:v>1096.1199999999999</c:v>
                </c:pt>
                <c:pt idx="16070">
                  <c:v>1071.98</c:v>
                </c:pt>
                <c:pt idx="16071">
                  <c:v>1015.01</c:v>
                </c:pt>
                <c:pt idx="16072">
                  <c:v>939.34</c:v>
                </c:pt>
                <c:pt idx="16073">
                  <c:v>892.75</c:v>
                </c:pt>
                <c:pt idx="16074">
                  <c:v>964.39</c:v>
                </c:pt>
                <c:pt idx="16075">
                  <c:v>932.23</c:v>
                </c:pt>
                <c:pt idx="16076">
                  <c:v>901.85</c:v>
                </c:pt>
                <c:pt idx="16077">
                  <c:v>858.58</c:v>
                </c:pt>
                <c:pt idx="16078">
                  <c:v>793.77</c:v>
                </c:pt>
                <c:pt idx="16079">
                  <c:v>733.05</c:v>
                </c:pt>
                <c:pt idx="16080">
                  <c:v>708.58</c:v>
                </c:pt>
                <c:pt idx="16081">
                  <c:v>682.73</c:v>
                </c:pt>
                <c:pt idx="16082">
                  <c:v>664.66</c:v>
                </c:pt>
                <c:pt idx="16083">
                  <c:v>651.16</c:v>
                </c:pt>
                <c:pt idx="16084">
                  <c:v>653.41999999999996</c:v>
                </c:pt>
                <c:pt idx="16085">
                  <c:v>644.72</c:v>
                </c:pt>
                <c:pt idx="16086">
                  <c:v>634.26</c:v>
                </c:pt>
                <c:pt idx="16087">
                  <c:v>659.96</c:v>
                </c:pt>
                <c:pt idx="16088">
                  <c:v>712.92</c:v>
                </c:pt>
                <c:pt idx="16089">
                  <c:v>761.45</c:v>
                </c:pt>
                <c:pt idx="16090">
                  <c:v>800.21</c:v>
                </c:pt>
                <c:pt idx="16091">
                  <c:v>796.73</c:v>
                </c:pt>
                <c:pt idx="16092">
                  <c:v>769.75</c:v>
                </c:pt>
                <c:pt idx="16093">
                  <c:v>746.03</c:v>
                </c:pt>
                <c:pt idx="16094">
                  <c:v>741.29</c:v>
                </c:pt>
                <c:pt idx="16095">
                  <c:v>711.9</c:v>
                </c:pt>
                <c:pt idx="16096">
                  <c:v>718.51</c:v>
                </c:pt>
                <c:pt idx="16097">
                  <c:v>775.75</c:v>
                </c:pt>
                <c:pt idx="16098">
                  <c:v>828.26</c:v>
                </c:pt>
                <c:pt idx="16099">
                  <c:v>813.99</c:v>
                </c:pt>
                <c:pt idx="16100">
                  <c:v>778.73</c:v>
                </c:pt>
                <c:pt idx="16101">
                  <c:v>755.62</c:v>
                </c:pt>
                <c:pt idx="16102">
                  <c:v>704.88</c:v>
                </c:pt>
                <c:pt idx="16103">
                  <c:v>677.49</c:v>
                </c:pt>
                <c:pt idx="16104">
                  <c:v>654.48</c:v>
                </c:pt>
                <c:pt idx="16105">
                  <c:v>634.98</c:v>
                </c:pt>
                <c:pt idx="16106">
                  <c:v>623.30999999999995</c:v>
                </c:pt>
                <c:pt idx="16107">
                  <c:v>624.41</c:v>
                </c:pt>
                <c:pt idx="16108">
                  <c:v>612.96</c:v>
                </c:pt>
                <c:pt idx="16109">
                  <c:v>649.70000000000005</c:v>
                </c:pt>
                <c:pt idx="16110">
                  <c:v>639.34</c:v>
                </c:pt>
                <c:pt idx="16111">
                  <c:v>697.29</c:v>
                </c:pt>
                <c:pt idx="16112">
                  <c:v>737.77</c:v>
                </c:pt>
                <c:pt idx="16113">
                  <c:v>789.49</c:v>
                </c:pt>
                <c:pt idx="16114">
                  <c:v>820.87</c:v>
                </c:pt>
                <c:pt idx="16115">
                  <c:v>826.34</c:v>
                </c:pt>
                <c:pt idx="16116">
                  <c:v>814.82</c:v>
                </c:pt>
                <c:pt idx="16117">
                  <c:v>794.73</c:v>
                </c:pt>
                <c:pt idx="16118">
                  <c:v>793.66</c:v>
                </c:pt>
                <c:pt idx="16119">
                  <c:v>750.93</c:v>
                </c:pt>
                <c:pt idx="16120">
                  <c:v>758.29</c:v>
                </c:pt>
                <c:pt idx="16121">
                  <c:v>783.08</c:v>
                </c:pt>
                <c:pt idx="16122">
                  <c:v>857.17</c:v>
                </c:pt>
                <c:pt idx="16123">
                  <c:v>849.48</c:v>
                </c:pt>
                <c:pt idx="16124">
                  <c:v>828.27</c:v>
                </c:pt>
                <c:pt idx="16125">
                  <c:v>786.14</c:v>
                </c:pt>
                <c:pt idx="16126">
                  <c:v>743.21</c:v>
                </c:pt>
                <c:pt idx="16127">
                  <c:v>698.63</c:v>
                </c:pt>
                <c:pt idx="16128">
                  <c:v>675.08</c:v>
                </c:pt>
                <c:pt idx="16129">
                  <c:v>655.03</c:v>
                </c:pt>
                <c:pt idx="16130">
                  <c:v>644.44000000000005</c:v>
                </c:pt>
                <c:pt idx="16131">
                  <c:v>627.23</c:v>
                </c:pt>
                <c:pt idx="16132">
                  <c:v>633.42999999999995</c:v>
                </c:pt>
                <c:pt idx="16133">
                  <c:v>626.62</c:v>
                </c:pt>
                <c:pt idx="16134">
                  <c:v>628.88</c:v>
                </c:pt>
                <c:pt idx="16135">
                  <c:v>679.61</c:v>
                </c:pt>
                <c:pt idx="16136">
                  <c:v>728.92</c:v>
                </c:pt>
                <c:pt idx="16137">
                  <c:v>780.41</c:v>
                </c:pt>
                <c:pt idx="16138">
                  <c:v>815.84</c:v>
                </c:pt>
                <c:pt idx="16139">
                  <c:v>837.08</c:v>
                </c:pt>
                <c:pt idx="16140">
                  <c:v>812.86</c:v>
                </c:pt>
                <c:pt idx="16141">
                  <c:v>792.39</c:v>
                </c:pt>
                <c:pt idx="16142">
                  <c:v>776.98</c:v>
                </c:pt>
                <c:pt idx="16143">
                  <c:v>759.67</c:v>
                </c:pt>
                <c:pt idx="16144">
                  <c:v>747.06</c:v>
                </c:pt>
                <c:pt idx="16145">
                  <c:v>776.52</c:v>
                </c:pt>
                <c:pt idx="16146">
                  <c:v>844.03</c:v>
                </c:pt>
                <c:pt idx="16147">
                  <c:v>833.14</c:v>
                </c:pt>
                <c:pt idx="16148">
                  <c:v>810.3</c:v>
                </c:pt>
                <c:pt idx="16149">
                  <c:v>784.34</c:v>
                </c:pt>
                <c:pt idx="16150">
                  <c:v>758.13</c:v>
                </c:pt>
                <c:pt idx="16151">
                  <c:v>711.98</c:v>
                </c:pt>
                <c:pt idx="16152">
                  <c:v>681.04</c:v>
                </c:pt>
                <c:pt idx="16153">
                  <c:v>653.62</c:v>
                </c:pt>
                <c:pt idx="16154">
                  <c:v>635.02</c:v>
                </c:pt>
                <c:pt idx="16155">
                  <c:v>627.45000000000005</c:v>
                </c:pt>
                <c:pt idx="16156">
                  <c:v>630.92999999999995</c:v>
                </c:pt>
                <c:pt idx="16157">
                  <c:v>628.53</c:v>
                </c:pt>
                <c:pt idx="16158">
                  <c:v>606.83000000000004</c:v>
                </c:pt>
                <c:pt idx="16159">
                  <c:v>640.74</c:v>
                </c:pt>
                <c:pt idx="16160">
                  <c:v>683.49</c:v>
                </c:pt>
                <c:pt idx="16161">
                  <c:v>722.87</c:v>
                </c:pt>
                <c:pt idx="16162">
                  <c:v>775.4</c:v>
                </c:pt>
                <c:pt idx="16163">
                  <c:v>803.6</c:v>
                </c:pt>
                <c:pt idx="16164">
                  <c:v>812.13</c:v>
                </c:pt>
                <c:pt idx="16165">
                  <c:v>803.72</c:v>
                </c:pt>
                <c:pt idx="16166">
                  <c:v>777.66</c:v>
                </c:pt>
                <c:pt idx="16167">
                  <c:v>771.39</c:v>
                </c:pt>
                <c:pt idx="16168">
                  <c:v>767.51</c:v>
                </c:pt>
                <c:pt idx="16169">
                  <c:v>817.24</c:v>
                </c:pt>
                <c:pt idx="16170">
                  <c:v>875.77</c:v>
                </c:pt>
                <c:pt idx="16171">
                  <c:v>865.51</c:v>
                </c:pt>
                <c:pt idx="16172">
                  <c:v>843.91</c:v>
                </c:pt>
                <c:pt idx="16173">
                  <c:v>815.67</c:v>
                </c:pt>
                <c:pt idx="16174">
                  <c:v>762.44</c:v>
                </c:pt>
                <c:pt idx="16175">
                  <c:v>714.78</c:v>
                </c:pt>
                <c:pt idx="16176">
                  <c:v>679.88</c:v>
                </c:pt>
                <c:pt idx="16177">
                  <c:v>656.4</c:v>
                </c:pt>
                <c:pt idx="16178">
                  <c:v>645.35</c:v>
                </c:pt>
                <c:pt idx="16179">
                  <c:v>638.1</c:v>
                </c:pt>
                <c:pt idx="16180">
                  <c:v>651.82000000000005</c:v>
                </c:pt>
                <c:pt idx="16181">
                  <c:v>693.55</c:v>
                </c:pt>
                <c:pt idx="16182">
                  <c:v>722.9</c:v>
                </c:pt>
                <c:pt idx="16183">
                  <c:v>906.56</c:v>
                </c:pt>
                <c:pt idx="16184">
                  <c:v>1060.46</c:v>
                </c:pt>
                <c:pt idx="16185">
                  <c:v>1142.47</c:v>
                </c:pt>
                <c:pt idx="16186">
                  <c:v>1144.23</c:v>
                </c:pt>
                <c:pt idx="16187">
                  <c:v>1128.5999999999999</c:v>
                </c:pt>
                <c:pt idx="16188">
                  <c:v>1117.25</c:v>
                </c:pt>
                <c:pt idx="16189">
                  <c:v>1128.44</c:v>
                </c:pt>
                <c:pt idx="16190">
                  <c:v>1114.68</c:v>
                </c:pt>
                <c:pt idx="16191">
                  <c:v>1072.95</c:v>
                </c:pt>
                <c:pt idx="16192">
                  <c:v>1003.71</c:v>
                </c:pt>
                <c:pt idx="16193">
                  <c:v>974.81</c:v>
                </c:pt>
                <c:pt idx="16194">
                  <c:v>989.56</c:v>
                </c:pt>
                <c:pt idx="16195">
                  <c:v>953.14</c:v>
                </c:pt>
                <c:pt idx="16196">
                  <c:v>906.78</c:v>
                </c:pt>
                <c:pt idx="16197">
                  <c:v>858.29</c:v>
                </c:pt>
                <c:pt idx="16198">
                  <c:v>772.78</c:v>
                </c:pt>
                <c:pt idx="16199">
                  <c:v>708.38</c:v>
                </c:pt>
                <c:pt idx="16200">
                  <c:v>693.45</c:v>
                </c:pt>
                <c:pt idx="16201">
                  <c:v>665.36</c:v>
                </c:pt>
                <c:pt idx="16202">
                  <c:v>658.39</c:v>
                </c:pt>
                <c:pt idx="16203">
                  <c:v>655.04999999999995</c:v>
                </c:pt>
                <c:pt idx="16204">
                  <c:v>669.29</c:v>
                </c:pt>
                <c:pt idx="16205">
                  <c:v>701.68</c:v>
                </c:pt>
                <c:pt idx="16206">
                  <c:v>729.86</c:v>
                </c:pt>
                <c:pt idx="16207">
                  <c:v>903.85</c:v>
                </c:pt>
                <c:pt idx="16208">
                  <c:v>1046.24</c:v>
                </c:pt>
                <c:pt idx="16209">
                  <c:v>1119.72</c:v>
                </c:pt>
                <c:pt idx="16210">
                  <c:v>1146.8900000000001</c:v>
                </c:pt>
                <c:pt idx="16211">
                  <c:v>1136.22</c:v>
                </c:pt>
                <c:pt idx="16212">
                  <c:v>1132.68</c:v>
                </c:pt>
                <c:pt idx="16213">
                  <c:v>1144.1600000000001</c:v>
                </c:pt>
                <c:pt idx="16214">
                  <c:v>1138.29</c:v>
                </c:pt>
                <c:pt idx="16215">
                  <c:v>1055.1600000000001</c:v>
                </c:pt>
                <c:pt idx="16216">
                  <c:v>980.44</c:v>
                </c:pt>
                <c:pt idx="16217">
                  <c:v>953.82</c:v>
                </c:pt>
                <c:pt idx="16218">
                  <c:v>951.54</c:v>
                </c:pt>
                <c:pt idx="16219">
                  <c:v>949.7</c:v>
                </c:pt>
                <c:pt idx="16220">
                  <c:v>874.17</c:v>
                </c:pt>
                <c:pt idx="16221">
                  <c:v>823.38</c:v>
                </c:pt>
                <c:pt idx="16222">
                  <c:v>754.73</c:v>
                </c:pt>
                <c:pt idx="16223">
                  <c:v>699.48</c:v>
                </c:pt>
                <c:pt idx="16224">
                  <c:v>676.31</c:v>
                </c:pt>
                <c:pt idx="16225">
                  <c:v>653.44000000000005</c:v>
                </c:pt>
                <c:pt idx="16226">
                  <c:v>635.71</c:v>
                </c:pt>
                <c:pt idx="16227">
                  <c:v>623.20000000000005</c:v>
                </c:pt>
                <c:pt idx="16228">
                  <c:v>627.78</c:v>
                </c:pt>
                <c:pt idx="16229">
                  <c:v>668.45</c:v>
                </c:pt>
                <c:pt idx="16230">
                  <c:v>695.23</c:v>
                </c:pt>
                <c:pt idx="16231">
                  <c:v>847.32</c:v>
                </c:pt>
                <c:pt idx="16232">
                  <c:v>970.1</c:v>
                </c:pt>
                <c:pt idx="16233">
                  <c:v>1062.9100000000001</c:v>
                </c:pt>
                <c:pt idx="16234">
                  <c:v>1107.03</c:v>
                </c:pt>
                <c:pt idx="16235">
                  <c:v>1095.06</c:v>
                </c:pt>
                <c:pt idx="16236">
                  <c:v>1112.96</c:v>
                </c:pt>
                <c:pt idx="16237">
                  <c:v>1113.6199999999999</c:v>
                </c:pt>
                <c:pt idx="16238">
                  <c:v>1077.23</c:v>
                </c:pt>
                <c:pt idx="16239">
                  <c:v>1015.06</c:v>
                </c:pt>
                <c:pt idx="16240">
                  <c:v>952.98</c:v>
                </c:pt>
                <c:pt idx="16241">
                  <c:v>923.7</c:v>
                </c:pt>
                <c:pt idx="16242">
                  <c:v>940.79</c:v>
                </c:pt>
                <c:pt idx="16243">
                  <c:v>901.43</c:v>
                </c:pt>
                <c:pt idx="16244">
                  <c:v>864.08</c:v>
                </c:pt>
                <c:pt idx="16245">
                  <c:v>819.49</c:v>
                </c:pt>
                <c:pt idx="16246">
                  <c:v>753.47</c:v>
                </c:pt>
                <c:pt idx="16247">
                  <c:v>693.54</c:v>
                </c:pt>
                <c:pt idx="16248">
                  <c:v>672.29</c:v>
                </c:pt>
                <c:pt idx="16249">
                  <c:v>653.63</c:v>
                </c:pt>
                <c:pt idx="16250">
                  <c:v>644.17999999999995</c:v>
                </c:pt>
                <c:pt idx="16251">
                  <c:v>639.09</c:v>
                </c:pt>
                <c:pt idx="16252">
                  <c:v>634.28</c:v>
                </c:pt>
                <c:pt idx="16253">
                  <c:v>639.12</c:v>
                </c:pt>
                <c:pt idx="16254">
                  <c:v>630.66999999999996</c:v>
                </c:pt>
                <c:pt idx="16255">
                  <c:v>692.56</c:v>
                </c:pt>
                <c:pt idx="16256">
                  <c:v>754.89</c:v>
                </c:pt>
                <c:pt idx="16257">
                  <c:v>791.11</c:v>
                </c:pt>
                <c:pt idx="16258">
                  <c:v>820.78</c:v>
                </c:pt>
                <c:pt idx="16259">
                  <c:v>836.58</c:v>
                </c:pt>
                <c:pt idx="16260">
                  <c:v>838.24</c:v>
                </c:pt>
                <c:pt idx="16261">
                  <c:v>823.68</c:v>
                </c:pt>
                <c:pt idx="16262">
                  <c:v>813.74</c:v>
                </c:pt>
                <c:pt idx="16263">
                  <c:v>780.61</c:v>
                </c:pt>
                <c:pt idx="16264">
                  <c:v>749.28</c:v>
                </c:pt>
                <c:pt idx="16265">
                  <c:v>778.02</c:v>
                </c:pt>
                <c:pt idx="16266">
                  <c:v>841.58</c:v>
                </c:pt>
                <c:pt idx="16267">
                  <c:v>814.27</c:v>
                </c:pt>
                <c:pt idx="16268">
                  <c:v>795.57</c:v>
                </c:pt>
                <c:pt idx="16269">
                  <c:v>788.88</c:v>
                </c:pt>
                <c:pt idx="16270">
                  <c:v>741.72</c:v>
                </c:pt>
                <c:pt idx="16271">
                  <c:v>699.92</c:v>
                </c:pt>
                <c:pt idx="16272">
                  <c:v>662.76</c:v>
                </c:pt>
                <c:pt idx="16273">
                  <c:v>649.35</c:v>
                </c:pt>
                <c:pt idx="16274">
                  <c:v>637.91999999999996</c:v>
                </c:pt>
                <c:pt idx="16275">
                  <c:v>635.15</c:v>
                </c:pt>
                <c:pt idx="16276">
                  <c:v>638.91</c:v>
                </c:pt>
                <c:pt idx="16277">
                  <c:v>685.1</c:v>
                </c:pt>
                <c:pt idx="16278">
                  <c:v>714.24</c:v>
                </c:pt>
                <c:pt idx="16279">
                  <c:v>854.83</c:v>
                </c:pt>
                <c:pt idx="16280">
                  <c:v>970.93</c:v>
                </c:pt>
                <c:pt idx="16281">
                  <c:v>1053.4000000000001</c:v>
                </c:pt>
                <c:pt idx="16282">
                  <c:v>1085.25</c:v>
                </c:pt>
                <c:pt idx="16283">
                  <c:v>1095.18</c:v>
                </c:pt>
                <c:pt idx="16284">
                  <c:v>1063.69</c:v>
                </c:pt>
                <c:pt idx="16285">
                  <c:v>1072.01</c:v>
                </c:pt>
                <c:pt idx="16286">
                  <c:v>1042.01</c:v>
                </c:pt>
                <c:pt idx="16287">
                  <c:v>986.55</c:v>
                </c:pt>
                <c:pt idx="16288">
                  <c:v>922.58</c:v>
                </c:pt>
                <c:pt idx="16289">
                  <c:v>892.51</c:v>
                </c:pt>
                <c:pt idx="16290">
                  <c:v>922.64</c:v>
                </c:pt>
                <c:pt idx="16291">
                  <c:v>908.04</c:v>
                </c:pt>
                <c:pt idx="16292">
                  <c:v>840.14</c:v>
                </c:pt>
                <c:pt idx="16293">
                  <c:v>790.67</c:v>
                </c:pt>
                <c:pt idx="16294">
                  <c:v>737.35</c:v>
                </c:pt>
                <c:pt idx="16295">
                  <c:v>693.91</c:v>
                </c:pt>
                <c:pt idx="16296">
                  <c:v>666.85</c:v>
                </c:pt>
                <c:pt idx="16297">
                  <c:v>642.25</c:v>
                </c:pt>
                <c:pt idx="16298">
                  <c:v>622.52</c:v>
                </c:pt>
                <c:pt idx="16299">
                  <c:v>613.41999999999996</c:v>
                </c:pt>
                <c:pt idx="16300">
                  <c:v>616.29999999999995</c:v>
                </c:pt>
                <c:pt idx="16301">
                  <c:v>641.29999999999995</c:v>
                </c:pt>
                <c:pt idx="16302">
                  <c:v>639.26</c:v>
                </c:pt>
                <c:pt idx="16303">
                  <c:v>752.46</c:v>
                </c:pt>
                <c:pt idx="16304">
                  <c:v>845.81</c:v>
                </c:pt>
                <c:pt idx="16305">
                  <c:v>898.86</c:v>
                </c:pt>
                <c:pt idx="16306">
                  <c:v>871.19</c:v>
                </c:pt>
                <c:pt idx="16307">
                  <c:v>878.88</c:v>
                </c:pt>
                <c:pt idx="16308">
                  <c:v>835.43</c:v>
                </c:pt>
                <c:pt idx="16309">
                  <c:v>833.08</c:v>
                </c:pt>
                <c:pt idx="16310">
                  <c:v>784.81</c:v>
                </c:pt>
                <c:pt idx="16311">
                  <c:v>839.19</c:v>
                </c:pt>
                <c:pt idx="16312">
                  <c:v>793.46</c:v>
                </c:pt>
                <c:pt idx="16313">
                  <c:v>818.07</c:v>
                </c:pt>
                <c:pt idx="16314">
                  <c:v>854.51</c:v>
                </c:pt>
                <c:pt idx="16315">
                  <c:v>806.95</c:v>
                </c:pt>
                <c:pt idx="16316">
                  <c:v>781.83</c:v>
                </c:pt>
                <c:pt idx="16317">
                  <c:v>718.02</c:v>
                </c:pt>
                <c:pt idx="16318">
                  <c:v>660.94</c:v>
                </c:pt>
                <c:pt idx="16319">
                  <c:v>625.64</c:v>
                </c:pt>
                <c:pt idx="16320">
                  <c:v>601.03</c:v>
                </c:pt>
                <c:pt idx="16321">
                  <c:v>586.22</c:v>
                </c:pt>
                <c:pt idx="16322">
                  <c:v>571.95000000000005</c:v>
                </c:pt>
                <c:pt idx="16323">
                  <c:v>549.66</c:v>
                </c:pt>
                <c:pt idx="16324">
                  <c:v>547.94000000000005</c:v>
                </c:pt>
                <c:pt idx="16325">
                  <c:v>557.17999999999995</c:v>
                </c:pt>
                <c:pt idx="16326">
                  <c:v>544.54</c:v>
                </c:pt>
                <c:pt idx="16327">
                  <c:v>572.32000000000005</c:v>
                </c:pt>
                <c:pt idx="16328">
                  <c:v>619.23</c:v>
                </c:pt>
                <c:pt idx="16329">
                  <c:v>676.14</c:v>
                </c:pt>
                <c:pt idx="16330">
                  <c:v>708.65</c:v>
                </c:pt>
                <c:pt idx="16331">
                  <c:v>736.28</c:v>
                </c:pt>
                <c:pt idx="16332">
                  <c:v>758.15</c:v>
                </c:pt>
                <c:pt idx="16333">
                  <c:v>737.37</c:v>
                </c:pt>
                <c:pt idx="16334">
                  <c:v>731.58</c:v>
                </c:pt>
                <c:pt idx="16335">
                  <c:v>723.3</c:v>
                </c:pt>
                <c:pt idx="16336">
                  <c:v>727.28</c:v>
                </c:pt>
                <c:pt idx="16337">
                  <c:v>775.26</c:v>
                </c:pt>
                <c:pt idx="16338">
                  <c:v>792.36</c:v>
                </c:pt>
                <c:pt idx="16339">
                  <c:v>793.85</c:v>
                </c:pt>
                <c:pt idx="16340">
                  <c:v>763.43</c:v>
                </c:pt>
                <c:pt idx="16341">
                  <c:v>719.57</c:v>
                </c:pt>
                <c:pt idx="16342">
                  <c:v>659.84</c:v>
                </c:pt>
                <c:pt idx="16343">
                  <c:v>624.48</c:v>
                </c:pt>
                <c:pt idx="16344">
                  <c:v>592.52</c:v>
                </c:pt>
                <c:pt idx="16345">
                  <c:v>567.28</c:v>
                </c:pt>
                <c:pt idx="16346">
                  <c:v>557.88</c:v>
                </c:pt>
                <c:pt idx="16347">
                  <c:v>564.22</c:v>
                </c:pt>
                <c:pt idx="16348">
                  <c:v>570.34</c:v>
                </c:pt>
                <c:pt idx="16349">
                  <c:v>616.98</c:v>
                </c:pt>
                <c:pt idx="16350">
                  <c:v>655.56</c:v>
                </c:pt>
                <c:pt idx="16351">
                  <c:v>808.19</c:v>
                </c:pt>
                <c:pt idx="16352">
                  <c:v>946.98</c:v>
                </c:pt>
                <c:pt idx="16353">
                  <c:v>1052.78</c:v>
                </c:pt>
                <c:pt idx="16354">
                  <c:v>1081.93</c:v>
                </c:pt>
                <c:pt idx="16355">
                  <c:v>1089.55</c:v>
                </c:pt>
                <c:pt idx="16356">
                  <c:v>1094.69</c:v>
                </c:pt>
                <c:pt idx="16357">
                  <c:v>1093.53</c:v>
                </c:pt>
                <c:pt idx="16358">
                  <c:v>1064.94</c:v>
                </c:pt>
                <c:pt idx="16359">
                  <c:v>1022.97</c:v>
                </c:pt>
                <c:pt idx="16360">
                  <c:v>934.62</c:v>
                </c:pt>
                <c:pt idx="16361">
                  <c:v>915.82</c:v>
                </c:pt>
                <c:pt idx="16362">
                  <c:v>925.77</c:v>
                </c:pt>
                <c:pt idx="16363">
                  <c:v>885.98</c:v>
                </c:pt>
                <c:pt idx="16364">
                  <c:v>829.61</c:v>
                </c:pt>
                <c:pt idx="16365">
                  <c:v>779.23</c:v>
                </c:pt>
                <c:pt idx="16366">
                  <c:v>717.69</c:v>
                </c:pt>
                <c:pt idx="16367">
                  <c:v>662.49</c:v>
                </c:pt>
                <c:pt idx="16368">
                  <c:v>627.29999999999995</c:v>
                </c:pt>
                <c:pt idx="16369">
                  <c:v>607.53</c:v>
                </c:pt>
                <c:pt idx="16370">
                  <c:v>591.22</c:v>
                </c:pt>
                <c:pt idx="16371">
                  <c:v>582.91999999999996</c:v>
                </c:pt>
                <c:pt idx="16372">
                  <c:v>595.66</c:v>
                </c:pt>
                <c:pt idx="16373">
                  <c:v>628.75</c:v>
                </c:pt>
                <c:pt idx="16374">
                  <c:v>655.89</c:v>
                </c:pt>
                <c:pt idx="16375">
                  <c:v>813.43</c:v>
                </c:pt>
                <c:pt idx="16376">
                  <c:v>961.76</c:v>
                </c:pt>
                <c:pt idx="16377">
                  <c:v>1066.83</c:v>
                </c:pt>
                <c:pt idx="16378">
                  <c:v>1114.93</c:v>
                </c:pt>
                <c:pt idx="16379">
                  <c:v>1110.6500000000001</c:v>
                </c:pt>
                <c:pt idx="16380">
                  <c:v>1098.79</c:v>
                </c:pt>
                <c:pt idx="16381">
                  <c:v>1131.48</c:v>
                </c:pt>
                <c:pt idx="16382">
                  <c:v>1100.8599999999999</c:v>
                </c:pt>
                <c:pt idx="16383">
                  <c:v>1066.94</c:v>
                </c:pt>
                <c:pt idx="16384">
                  <c:v>986.36</c:v>
                </c:pt>
                <c:pt idx="16385">
                  <c:v>942.5</c:v>
                </c:pt>
                <c:pt idx="16386">
                  <c:v>984.93</c:v>
                </c:pt>
                <c:pt idx="16387">
                  <c:v>950.98</c:v>
                </c:pt>
                <c:pt idx="16388">
                  <c:v>879.54</c:v>
                </c:pt>
                <c:pt idx="16389">
                  <c:v>838.44</c:v>
                </c:pt>
                <c:pt idx="16390">
                  <c:v>770.51</c:v>
                </c:pt>
                <c:pt idx="16391">
                  <c:v>714.36</c:v>
                </c:pt>
                <c:pt idx="16392">
                  <c:v>680.03</c:v>
                </c:pt>
                <c:pt idx="16393">
                  <c:v>650.21</c:v>
                </c:pt>
                <c:pt idx="16394">
                  <c:v>633.04999999999995</c:v>
                </c:pt>
                <c:pt idx="16395">
                  <c:v>622.54999999999995</c:v>
                </c:pt>
                <c:pt idx="16396">
                  <c:v>626.74</c:v>
                </c:pt>
                <c:pt idx="16397">
                  <c:v>669.89</c:v>
                </c:pt>
                <c:pt idx="16398">
                  <c:v>683.85</c:v>
                </c:pt>
                <c:pt idx="16399">
                  <c:v>850.24</c:v>
                </c:pt>
                <c:pt idx="16400">
                  <c:v>993.02</c:v>
                </c:pt>
                <c:pt idx="16401">
                  <c:v>1081.75</c:v>
                </c:pt>
                <c:pt idx="16402">
                  <c:v>1151.42</c:v>
                </c:pt>
                <c:pt idx="16403">
                  <c:v>1158.8</c:v>
                </c:pt>
                <c:pt idx="16404">
                  <c:v>1121.6099999999999</c:v>
                </c:pt>
                <c:pt idx="16405">
                  <c:v>1136.3</c:v>
                </c:pt>
                <c:pt idx="16406">
                  <c:v>1139.21</c:v>
                </c:pt>
                <c:pt idx="16407">
                  <c:v>1094.54</c:v>
                </c:pt>
                <c:pt idx="16408">
                  <c:v>1031.99</c:v>
                </c:pt>
                <c:pt idx="16409">
                  <c:v>989.44</c:v>
                </c:pt>
                <c:pt idx="16410">
                  <c:v>1008.15</c:v>
                </c:pt>
                <c:pt idx="16411">
                  <c:v>966.54</c:v>
                </c:pt>
                <c:pt idx="16412">
                  <c:v>920.04</c:v>
                </c:pt>
                <c:pt idx="16413">
                  <c:v>874.06</c:v>
                </c:pt>
                <c:pt idx="16414">
                  <c:v>822.81</c:v>
                </c:pt>
                <c:pt idx="16415">
                  <c:v>777.76</c:v>
                </c:pt>
                <c:pt idx="16416">
                  <c:v>726.64</c:v>
                </c:pt>
                <c:pt idx="16417">
                  <c:v>705.16</c:v>
                </c:pt>
                <c:pt idx="16418">
                  <c:v>673.13</c:v>
                </c:pt>
                <c:pt idx="16419">
                  <c:v>676.67</c:v>
                </c:pt>
                <c:pt idx="16420">
                  <c:v>673.39</c:v>
                </c:pt>
                <c:pt idx="16421">
                  <c:v>733.05</c:v>
                </c:pt>
                <c:pt idx="16422">
                  <c:v>748.49</c:v>
                </c:pt>
                <c:pt idx="16423">
                  <c:v>902.5</c:v>
                </c:pt>
                <c:pt idx="16424">
                  <c:v>1036.1300000000001</c:v>
                </c:pt>
                <c:pt idx="16425">
                  <c:v>1098.46</c:v>
                </c:pt>
                <c:pt idx="16426">
                  <c:v>1105.47</c:v>
                </c:pt>
                <c:pt idx="16427">
                  <c:v>1095.93</c:v>
                </c:pt>
                <c:pt idx="16428">
                  <c:v>1096.3900000000001</c:v>
                </c:pt>
                <c:pt idx="16429">
                  <c:v>1092.92</c:v>
                </c:pt>
                <c:pt idx="16430">
                  <c:v>1071.77</c:v>
                </c:pt>
                <c:pt idx="16431">
                  <c:v>1030.21</c:v>
                </c:pt>
                <c:pt idx="16432">
                  <c:v>969.93</c:v>
                </c:pt>
                <c:pt idx="16433">
                  <c:v>955.27</c:v>
                </c:pt>
                <c:pt idx="16434">
                  <c:v>974.78</c:v>
                </c:pt>
                <c:pt idx="16435">
                  <c:v>938.9</c:v>
                </c:pt>
                <c:pt idx="16436">
                  <c:v>888.97</c:v>
                </c:pt>
                <c:pt idx="16437">
                  <c:v>845.7</c:v>
                </c:pt>
                <c:pt idx="16438">
                  <c:v>795.02</c:v>
                </c:pt>
                <c:pt idx="16439">
                  <c:v>740.71</c:v>
                </c:pt>
                <c:pt idx="16440">
                  <c:v>705.5</c:v>
                </c:pt>
                <c:pt idx="16441">
                  <c:v>672.62</c:v>
                </c:pt>
                <c:pt idx="16442">
                  <c:v>666.78</c:v>
                </c:pt>
                <c:pt idx="16443">
                  <c:v>651.73</c:v>
                </c:pt>
                <c:pt idx="16444">
                  <c:v>670.69</c:v>
                </c:pt>
                <c:pt idx="16445">
                  <c:v>709.98</c:v>
                </c:pt>
                <c:pt idx="16446">
                  <c:v>728.38</c:v>
                </c:pt>
                <c:pt idx="16447">
                  <c:v>883.6</c:v>
                </c:pt>
                <c:pt idx="16448">
                  <c:v>998.7</c:v>
                </c:pt>
                <c:pt idx="16449">
                  <c:v>1102.0999999999999</c:v>
                </c:pt>
                <c:pt idx="16450">
                  <c:v>1141.68</c:v>
                </c:pt>
                <c:pt idx="16451">
                  <c:v>1138.74</c:v>
                </c:pt>
                <c:pt idx="16452">
                  <c:v>1093.78</c:v>
                </c:pt>
                <c:pt idx="16453">
                  <c:v>1094.6600000000001</c:v>
                </c:pt>
                <c:pt idx="16454">
                  <c:v>1077.67</c:v>
                </c:pt>
                <c:pt idx="16455">
                  <c:v>1024.43</c:v>
                </c:pt>
                <c:pt idx="16456">
                  <c:v>957.27</c:v>
                </c:pt>
                <c:pt idx="16457">
                  <c:v>940.99</c:v>
                </c:pt>
                <c:pt idx="16458">
                  <c:v>966.55</c:v>
                </c:pt>
                <c:pt idx="16459">
                  <c:v>920.73</c:v>
                </c:pt>
                <c:pt idx="16460">
                  <c:v>880.43</c:v>
                </c:pt>
                <c:pt idx="16461">
                  <c:v>823.29</c:v>
                </c:pt>
                <c:pt idx="16462">
                  <c:v>779.86</c:v>
                </c:pt>
                <c:pt idx="16463">
                  <c:v>739.9</c:v>
                </c:pt>
                <c:pt idx="16464">
                  <c:v>703.56</c:v>
                </c:pt>
                <c:pt idx="16465">
                  <c:v>683.85</c:v>
                </c:pt>
                <c:pt idx="16466">
                  <c:v>667.91</c:v>
                </c:pt>
                <c:pt idx="16467">
                  <c:v>658.58</c:v>
                </c:pt>
                <c:pt idx="16468">
                  <c:v>667.87</c:v>
                </c:pt>
                <c:pt idx="16469">
                  <c:v>673.63</c:v>
                </c:pt>
                <c:pt idx="16470">
                  <c:v>680.94</c:v>
                </c:pt>
                <c:pt idx="16471">
                  <c:v>753.77</c:v>
                </c:pt>
                <c:pt idx="16472">
                  <c:v>831.66</c:v>
                </c:pt>
                <c:pt idx="16473">
                  <c:v>898.35</c:v>
                </c:pt>
                <c:pt idx="16474">
                  <c:v>940.51</c:v>
                </c:pt>
                <c:pt idx="16475">
                  <c:v>928.08</c:v>
                </c:pt>
                <c:pt idx="16476">
                  <c:v>900.04</c:v>
                </c:pt>
                <c:pt idx="16477">
                  <c:v>874.31</c:v>
                </c:pt>
                <c:pt idx="16478">
                  <c:v>822.07</c:v>
                </c:pt>
                <c:pt idx="16479">
                  <c:v>812.41</c:v>
                </c:pt>
                <c:pt idx="16480">
                  <c:v>797.61</c:v>
                </c:pt>
                <c:pt idx="16481">
                  <c:v>856.5</c:v>
                </c:pt>
                <c:pt idx="16482">
                  <c:v>879.13</c:v>
                </c:pt>
                <c:pt idx="16483">
                  <c:v>858.81</c:v>
                </c:pt>
                <c:pt idx="16484">
                  <c:v>814.64</c:v>
                </c:pt>
                <c:pt idx="16485">
                  <c:v>773.71</c:v>
                </c:pt>
                <c:pt idx="16486">
                  <c:v>719.01</c:v>
                </c:pt>
                <c:pt idx="16487">
                  <c:v>690.59</c:v>
                </c:pt>
                <c:pt idx="16488">
                  <c:v>658.2</c:v>
                </c:pt>
                <c:pt idx="16489">
                  <c:v>641.52</c:v>
                </c:pt>
                <c:pt idx="16490">
                  <c:v>625.45000000000005</c:v>
                </c:pt>
                <c:pt idx="16491">
                  <c:v>608.55999999999995</c:v>
                </c:pt>
                <c:pt idx="16492">
                  <c:v>601.21</c:v>
                </c:pt>
                <c:pt idx="16493">
                  <c:v>603.69000000000005</c:v>
                </c:pt>
                <c:pt idx="16494">
                  <c:v>582.44000000000005</c:v>
                </c:pt>
                <c:pt idx="16495">
                  <c:v>624.29999999999995</c:v>
                </c:pt>
                <c:pt idx="16496">
                  <c:v>670.65</c:v>
                </c:pt>
                <c:pt idx="16497">
                  <c:v>708.82</c:v>
                </c:pt>
                <c:pt idx="16498">
                  <c:v>759.24</c:v>
                </c:pt>
                <c:pt idx="16499">
                  <c:v>781.51</c:v>
                </c:pt>
                <c:pt idx="16500">
                  <c:v>783.89</c:v>
                </c:pt>
                <c:pt idx="16501">
                  <c:v>787.79</c:v>
                </c:pt>
                <c:pt idx="16502">
                  <c:v>785.95</c:v>
                </c:pt>
                <c:pt idx="16503">
                  <c:v>790.66</c:v>
                </c:pt>
                <c:pt idx="16504">
                  <c:v>776.88</c:v>
                </c:pt>
                <c:pt idx="16505">
                  <c:v>820</c:v>
                </c:pt>
                <c:pt idx="16506">
                  <c:v>865.66</c:v>
                </c:pt>
                <c:pt idx="16507">
                  <c:v>855.16</c:v>
                </c:pt>
                <c:pt idx="16508">
                  <c:v>829.11</c:v>
                </c:pt>
                <c:pt idx="16509">
                  <c:v>789.05</c:v>
                </c:pt>
                <c:pt idx="16510">
                  <c:v>744.58</c:v>
                </c:pt>
                <c:pt idx="16511">
                  <c:v>695.08</c:v>
                </c:pt>
                <c:pt idx="16512">
                  <c:v>666.96</c:v>
                </c:pt>
                <c:pt idx="16513">
                  <c:v>651.9</c:v>
                </c:pt>
                <c:pt idx="16514">
                  <c:v>639.32000000000005</c:v>
                </c:pt>
                <c:pt idx="16515">
                  <c:v>629.38</c:v>
                </c:pt>
                <c:pt idx="16516">
                  <c:v>641.44000000000005</c:v>
                </c:pt>
                <c:pt idx="16517">
                  <c:v>683.23</c:v>
                </c:pt>
                <c:pt idx="16518">
                  <c:v>708.54</c:v>
                </c:pt>
                <c:pt idx="16519">
                  <c:v>877.35</c:v>
                </c:pt>
                <c:pt idx="16520">
                  <c:v>1023.76</c:v>
                </c:pt>
                <c:pt idx="16521">
                  <c:v>1088.51</c:v>
                </c:pt>
                <c:pt idx="16522">
                  <c:v>1128.77</c:v>
                </c:pt>
                <c:pt idx="16523">
                  <c:v>1146.5999999999999</c:v>
                </c:pt>
                <c:pt idx="16524">
                  <c:v>1122.3800000000001</c:v>
                </c:pt>
                <c:pt idx="16525">
                  <c:v>1112.56</c:v>
                </c:pt>
                <c:pt idx="16526">
                  <c:v>1096.29</c:v>
                </c:pt>
                <c:pt idx="16527">
                  <c:v>1063.8399999999999</c:v>
                </c:pt>
                <c:pt idx="16528">
                  <c:v>996.83</c:v>
                </c:pt>
                <c:pt idx="16529">
                  <c:v>958.07</c:v>
                </c:pt>
                <c:pt idx="16530">
                  <c:v>987.22</c:v>
                </c:pt>
                <c:pt idx="16531">
                  <c:v>950.85</c:v>
                </c:pt>
                <c:pt idx="16532">
                  <c:v>903.18</c:v>
                </c:pt>
                <c:pt idx="16533">
                  <c:v>853.92</c:v>
                </c:pt>
                <c:pt idx="16534">
                  <c:v>787.84</c:v>
                </c:pt>
                <c:pt idx="16535">
                  <c:v>733.96</c:v>
                </c:pt>
                <c:pt idx="16536">
                  <c:v>687.17</c:v>
                </c:pt>
                <c:pt idx="16537">
                  <c:v>672.12</c:v>
                </c:pt>
                <c:pt idx="16538">
                  <c:v>658.49</c:v>
                </c:pt>
                <c:pt idx="16539">
                  <c:v>649.98</c:v>
                </c:pt>
                <c:pt idx="16540">
                  <c:v>664.94</c:v>
                </c:pt>
                <c:pt idx="16541">
                  <c:v>697.12</c:v>
                </c:pt>
                <c:pt idx="16542">
                  <c:v>721.88</c:v>
                </c:pt>
                <c:pt idx="16543">
                  <c:v>855.61</c:v>
                </c:pt>
                <c:pt idx="16544">
                  <c:v>985.78</c:v>
                </c:pt>
                <c:pt idx="16545">
                  <c:v>1079.8499999999999</c:v>
                </c:pt>
                <c:pt idx="16546">
                  <c:v>1134.27</c:v>
                </c:pt>
                <c:pt idx="16547">
                  <c:v>1149.29</c:v>
                </c:pt>
                <c:pt idx="16548">
                  <c:v>1171.3699999999999</c:v>
                </c:pt>
                <c:pt idx="16549">
                  <c:v>1183.57</c:v>
                </c:pt>
                <c:pt idx="16550">
                  <c:v>1166.44</c:v>
                </c:pt>
                <c:pt idx="16551">
                  <c:v>1110.75</c:v>
                </c:pt>
                <c:pt idx="16552">
                  <c:v>1027.1500000000001</c:v>
                </c:pt>
                <c:pt idx="16553">
                  <c:v>989.78</c:v>
                </c:pt>
                <c:pt idx="16554">
                  <c:v>1007.14</c:v>
                </c:pt>
                <c:pt idx="16555">
                  <c:v>961.32</c:v>
                </c:pt>
                <c:pt idx="16556">
                  <c:v>918.29</c:v>
                </c:pt>
                <c:pt idx="16557">
                  <c:v>860.84</c:v>
                </c:pt>
                <c:pt idx="16558">
                  <c:v>804.09</c:v>
                </c:pt>
                <c:pt idx="16559">
                  <c:v>739.51</c:v>
                </c:pt>
                <c:pt idx="16560">
                  <c:v>702.88</c:v>
                </c:pt>
                <c:pt idx="16561">
                  <c:v>676.85</c:v>
                </c:pt>
                <c:pt idx="16562">
                  <c:v>661.36</c:v>
                </c:pt>
                <c:pt idx="16563">
                  <c:v>651.42999999999995</c:v>
                </c:pt>
                <c:pt idx="16564">
                  <c:v>664.17</c:v>
                </c:pt>
                <c:pt idx="16565">
                  <c:v>701.28</c:v>
                </c:pt>
                <c:pt idx="16566">
                  <c:v>732.84</c:v>
                </c:pt>
                <c:pt idx="16567">
                  <c:v>877.92</c:v>
                </c:pt>
                <c:pt idx="16568">
                  <c:v>1031.83</c:v>
                </c:pt>
                <c:pt idx="16569">
                  <c:v>1127.1400000000001</c:v>
                </c:pt>
                <c:pt idx="16570">
                  <c:v>1155.73</c:v>
                </c:pt>
                <c:pt idx="16571">
                  <c:v>1168.7</c:v>
                </c:pt>
                <c:pt idx="16572">
                  <c:v>1185.44</c:v>
                </c:pt>
                <c:pt idx="16573">
                  <c:v>1202.6500000000001</c:v>
                </c:pt>
                <c:pt idx="16574">
                  <c:v>1185.18</c:v>
                </c:pt>
                <c:pt idx="16575">
                  <c:v>1098.3399999999999</c:v>
                </c:pt>
                <c:pt idx="16576">
                  <c:v>1028.57</c:v>
                </c:pt>
                <c:pt idx="16577">
                  <c:v>984.01</c:v>
                </c:pt>
                <c:pt idx="16578">
                  <c:v>1026.97</c:v>
                </c:pt>
                <c:pt idx="16579">
                  <c:v>974.55</c:v>
                </c:pt>
                <c:pt idx="16580">
                  <c:v>932.97</c:v>
                </c:pt>
                <c:pt idx="16581">
                  <c:v>875.96</c:v>
                </c:pt>
                <c:pt idx="16582">
                  <c:v>814.99</c:v>
                </c:pt>
                <c:pt idx="16583">
                  <c:v>752.16</c:v>
                </c:pt>
                <c:pt idx="16584">
                  <c:v>714.35</c:v>
                </c:pt>
                <c:pt idx="16585">
                  <c:v>692.85</c:v>
                </c:pt>
                <c:pt idx="16586">
                  <c:v>673.97</c:v>
                </c:pt>
                <c:pt idx="16587">
                  <c:v>666.14</c:v>
                </c:pt>
                <c:pt idx="16588">
                  <c:v>677.44</c:v>
                </c:pt>
                <c:pt idx="16589">
                  <c:v>714.36</c:v>
                </c:pt>
                <c:pt idx="16590">
                  <c:v>727.47</c:v>
                </c:pt>
                <c:pt idx="16591">
                  <c:v>889.23</c:v>
                </c:pt>
                <c:pt idx="16592">
                  <c:v>1041.1300000000001</c:v>
                </c:pt>
                <c:pt idx="16593">
                  <c:v>1130.8</c:v>
                </c:pt>
                <c:pt idx="16594">
                  <c:v>1180.02</c:v>
                </c:pt>
                <c:pt idx="16595">
                  <c:v>1180.4000000000001</c:v>
                </c:pt>
                <c:pt idx="16596">
                  <c:v>1192.46</c:v>
                </c:pt>
                <c:pt idx="16597">
                  <c:v>1198.74</c:v>
                </c:pt>
                <c:pt idx="16598">
                  <c:v>1174.4000000000001</c:v>
                </c:pt>
                <c:pt idx="16599">
                  <c:v>1132.33</c:v>
                </c:pt>
                <c:pt idx="16600">
                  <c:v>1053.49</c:v>
                </c:pt>
                <c:pt idx="16601">
                  <c:v>1039.25</c:v>
                </c:pt>
                <c:pt idx="16602">
                  <c:v>1063.74</c:v>
                </c:pt>
                <c:pt idx="16603">
                  <c:v>1005.52</c:v>
                </c:pt>
                <c:pt idx="16604">
                  <c:v>956.54</c:v>
                </c:pt>
                <c:pt idx="16605">
                  <c:v>901.44</c:v>
                </c:pt>
                <c:pt idx="16606">
                  <c:v>834.68</c:v>
                </c:pt>
                <c:pt idx="16607">
                  <c:v>778.39</c:v>
                </c:pt>
                <c:pt idx="16608">
                  <c:v>740.48</c:v>
                </c:pt>
                <c:pt idx="16609">
                  <c:v>715.29</c:v>
                </c:pt>
                <c:pt idx="16610">
                  <c:v>698.98</c:v>
                </c:pt>
                <c:pt idx="16611">
                  <c:v>695.18</c:v>
                </c:pt>
                <c:pt idx="16612">
                  <c:v>697.34</c:v>
                </c:pt>
                <c:pt idx="16613">
                  <c:v>738.46</c:v>
                </c:pt>
                <c:pt idx="16614">
                  <c:v>729.96</c:v>
                </c:pt>
                <c:pt idx="16615">
                  <c:v>888</c:v>
                </c:pt>
                <c:pt idx="16616">
                  <c:v>1044.77</c:v>
                </c:pt>
                <c:pt idx="16617">
                  <c:v>1125.46</c:v>
                </c:pt>
                <c:pt idx="16618">
                  <c:v>1152.69</c:v>
                </c:pt>
                <c:pt idx="16619">
                  <c:v>1149.22</c:v>
                </c:pt>
                <c:pt idx="16620">
                  <c:v>1135.25</c:v>
                </c:pt>
                <c:pt idx="16621">
                  <c:v>1138.71</c:v>
                </c:pt>
                <c:pt idx="16622">
                  <c:v>1113.52</c:v>
                </c:pt>
                <c:pt idx="16623">
                  <c:v>1067.72</c:v>
                </c:pt>
                <c:pt idx="16624">
                  <c:v>990.96</c:v>
                </c:pt>
                <c:pt idx="16625">
                  <c:v>952.63</c:v>
                </c:pt>
                <c:pt idx="16626">
                  <c:v>987.49</c:v>
                </c:pt>
                <c:pt idx="16627">
                  <c:v>972.51</c:v>
                </c:pt>
                <c:pt idx="16628">
                  <c:v>928.91</c:v>
                </c:pt>
                <c:pt idx="16629">
                  <c:v>865.55</c:v>
                </c:pt>
                <c:pt idx="16630">
                  <c:v>817.64</c:v>
                </c:pt>
                <c:pt idx="16631">
                  <c:v>761.7</c:v>
                </c:pt>
                <c:pt idx="16632">
                  <c:v>723.99</c:v>
                </c:pt>
                <c:pt idx="16633">
                  <c:v>707.21</c:v>
                </c:pt>
                <c:pt idx="16634">
                  <c:v>691.49</c:v>
                </c:pt>
                <c:pt idx="16635">
                  <c:v>657.99</c:v>
                </c:pt>
                <c:pt idx="16636">
                  <c:v>657.59</c:v>
                </c:pt>
                <c:pt idx="16637">
                  <c:v>662.18</c:v>
                </c:pt>
                <c:pt idx="16638">
                  <c:v>667.9</c:v>
                </c:pt>
                <c:pt idx="16639">
                  <c:v>761.74</c:v>
                </c:pt>
                <c:pt idx="16640">
                  <c:v>893.47</c:v>
                </c:pt>
                <c:pt idx="16641">
                  <c:v>972.3</c:v>
                </c:pt>
                <c:pt idx="16642">
                  <c:v>993.15</c:v>
                </c:pt>
                <c:pt idx="16643">
                  <c:v>985.78</c:v>
                </c:pt>
                <c:pt idx="16644">
                  <c:v>964.86</c:v>
                </c:pt>
                <c:pt idx="16645">
                  <c:v>918.4</c:v>
                </c:pt>
                <c:pt idx="16646">
                  <c:v>899.88</c:v>
                </c:pt>
                <c:pt idx="16647">
                  <c:v>864.53</c:v>
                </c:pt>
                <c:pt idx="16648">
                  <c:v>841.12</c:v>
                </c:pt>
                <c:pt idx="16649">
                  <c:v>880.33</c:v>
                </c:pt>
                <c:pt idx="16650">
                  <c:v>933.35</c:v>
                </c:pt>
                <c:pt idx="16651">
                  <c:v>911.89</c:v>
                </c:pt>
                <c:pt idx="16652">
                  <c:v>871.18</c:v>
                </c:pt>
                <c:pt idx="16653">
                  <c:v>835.13</c:v>
                </c:pt>
                <c:pt idx="16654">
                  <c:v>792.19</c:v>
                </c:pt>
                <c:pt idx="16655">
                  <c:v>749.35</c:v>
                </c:pt>
                <c:pt idx="16656">
                  <c:v>719.43</c:v>
                </c:pt>
                <c:pt idx="16657">
                  <c:v>683.98</c:v>
                </c:pt>
                <c:pt idx="16658">
                  <c:v>670.42</c:v>
                </c:pt>
                <c:pt idx="16659">
                  <c:v>660.44</c:v>
                </c:pt>
                <c:pt idx="16660">
                  <c:v>649.12</c:v>
                </c:pt>
                <c:pt idx="16661">
                  <c:v>654.66999999999996</c:v>
                </c:pt>
                <c:pt idx="16662">
                  <c:v>629.74</c:v>
                </c:pt>
                <c:pt idx="16663">
                  <c:v>683.64</c:v>
                </c:pt>
                <c:pt idx="16664">
                  <c:v>733.6</c:v>
                </c:pt>
                <c:pt idx="16665">
                  <c:v>779.05</c:v>
                </c:pt>
                <c:pt idx="16666">
                  <c:v>822.94</c:v>
                </c:pt>
                <c:pt idx="16667">
                  <c:v>832.8</c:v>
                </c:pt>
                <c:pt idx="16668">
                  <c:v>840.01</c:v>
                </c:pt>
                <c:pt idx="16669">
                  <c:v>818.8</c:v>
                </c:pt>
                <c:pt idx="16670">
                  <c:v>801.67</c:v>
                </c:pt>
                <c:pt idx="16671">
                  <c:v>783.49</c:v>
                </c:pt>
                <c:pt idx="16672">
                  <c:v>780.33</c:v>
                </c:pt>
                <c:pt idx="16673">
                  <c:v>829.04</c:v>
                </c:pt>
                <c:pt idx="16674">
                  <c:v>862.28</c:v>
                </c:pt>
                <c:pt idx="16675">
                  <c:v>845.02</c:v>
                </c:pt>
                <c:pt idx="16676">
                  <c:v>822.39</c:v>
                </c:pt>
                <c:pt idx="16677">
                  <c:v>800.14</c:v>
                </c:pt>
                <c:pt idx="16678">
                  <c:v>754.24</c:v>
                </c:pt>
                <c:pt idx="16679">
                  <c:v>714.8</c:v>
                </c:pt>
                <c:pt idx="16680">
                  <c:v>677.27</c:v>
                </c:pt>
                <c:pt idx="16681">
                  <c:v>650.39</c:v>
                </c:pt>
                <c:pt idx="16682">
                  <c:v>643.44000000000005</c:v>
                </c:pt>
                <c:pt idx="16683">
                  <c:v>637.37</c:v>
                </c:pt>
                <c:pt idx="16684">
                  <c:v>632.76</c:v>
                </c:pt>
                <c:pt idx="16685">
                  <c:v>645.77</c:v>
                </c:pt>
                <c:pt idx="16686">
                  <c:v>629.51</c:v>
                </c:pt>
                <c:pt idx="16687">
                  <c:v>686.44</c:v>
                </c:pt>
                <c:pt idx="16688">
                  <c:v>749.22</c:v>
                </c:pt>
                <c:pt idx="16689">
                  <c:v>797.36</c:v>
                </c:pt>
                <c:pt idx="16690">
                  <c:v>838.24</c:v>
                </c:pt>
                <c:pt idx="16691">
                  <c:v>841</c:v>
                </c:pt>
                <c:pt idx="16692">
                  <c:v>865.95</c:v>
                </c:pt>
                <c:pt idx="16693">
                  <c:v>856.24</c:v>
                </c:pt>
                <c:pt idx="16694">
                  <c:v>848.44</c:v>
                </c:pt>
                <c:pt idx="16695">
                  <c:v>820.14</c:v>
                </c:pt>
                <c:pt idx="16696">
                  <c:v>809.57</c:v>
                </c:pt>
                <c:pt idx="16697">
                  <c:v>840.15</c:v>
                </c:pt>
                <c:pt idx="16698">
                  <c:v>919.34</c:v>
                </c:pt>
                <c:pt idx="16699">
                  <c:v>903.19</c:v>
                </c:pt>
                <c:pt idx="16700">
                  <c:v>871.67</c:v>
                </c:pt>
                <c:pt idx="16701">
                  <c:v>839.2</c:v>
                </c:pt>
                <c:pt idx="16702">
                  <c:v>764.4</c:v>
                </c:pt>
                <c:pt idx="16703">
                  <c:v>718.94</c:v>
                </c:pt>
                <c:pt idx="16704">
                  <c:v>682.07</c:v>
                </c:pt>
                <c:pt idx="16705">
                  <c:v>665.37</c:v>
                </c:pt>
                <c:pt idx="16706">
                  <c:v>650.57000000000005</c:v>
                </c:pt>
                <c:pt idx="16707">
                  <c:v>636.59</c:v>
                </c:pt>
                <c:pt idx="16708">
                  <c:v>655.25</c:v>
                </c:pt>
                <c:pt idx="16709">
                  <c:v>689.01</c:v>
                </c:pt>
                <c:pt idx="16710">
                  <c:v>717.61</c:v>
                </c:pt>
                <c:pt idx="16711">
                  <c:v>857.81</c:v>
                </c:pt>
                <c:pt idx="16712">
                  <c:v>1012.63</c:v>
                </c:pt>
                <c:pt idx="16713">
                  <c:v>1087.23</c:v>
                </c:pt>
                <c:pt idx="16714">
                  <c:v>1110.4000000000001</c:v>
                </c:pt>
                <c:pt idx="16715">
                  <c:v>1091.69</c:v>
                </c:pt>
                <c:pt idx="16716">
                  <c:v>1077.27</c:v>
                </c:pt>
                <c:pt idx="16717">
                  <c:v>1084.8</c:v>
                </c:pt>
                <c:pt idx="16718">
                  <c:v>1061.1300000000001</c:v>
                </c:pt>
                <c:pt idx="16719">
                  <c:v>1028.95</c:v>
                </c:pt>
                <c:pt idx="16720">
                  <c:v>968.93</c:v>
                </c:pt>
                <c:pt idx="16721">
                  <c:v>942.39</c:v>
                </c:pt>
                <c:pt idx="16722">
                  <c:v>977.95</c:v>
                </c:pt>
                <c:pt idx="16723">
                  <c:v>943.1</c:v>
                </c:pt>
                <c:pt idx="16724">
                  <c:v>885.36</c:v>
                </c:pt>
                <c:pt idx="16725">
                  <c:v>828.31</c:v>
                </c:pt>
                <c:pt idx="16726">
                  <c:v>759.33</c:v>
                </c:pt>
                <c:pt idx="16727">
                  <c:v>699.29</c:v>
                </c:pt>
                <c:pt idx="16728">
                  <c:v>664.43</c:v>
                </c:pt>
                <c:pt idx="16729">
                  <c:v>648.79</c:v>
                </c:pt>
                <c:pt idx="16730">
                  <c:v>643.54</c:v>
                </c:pt>
                <c:pt idx="16731">
                  <c:v>635.30999999999995</c:v>
                </c:pt>
                <c:pt idx="16732">
                  <c:v>649.83000000000004</c:v>
                </c:pt>
                <c:pt idx="16733">
                  <c:v>694.92</c:v>
                </c:pt>
                <c:pt idx="16734">
                  <c:v>718.36</c:v>
                </c:pt>
                <c:pt idx="16735">
                  <c:v>887.95</c:v>
                </c:pt>
                <c:pt idx="16736">
                  <c:v>1020.57</c:v>
                </c:pt>
                <c:pt idx="16737">
                  <c:v>1112.6199999999999</c:v>
                </c:pt>
                <c:pt idx="16738">
                  <c:v>1154.68</c:v>
                </c:pt>
                <c:pt idx="16739">
                  <c:v>1158.6199999999999</c:v>
                </c:pt>
                <c:pt idx="16740">
                  <c:v>1160.48</c:v>
                </c:pt>
                <c:pt idx="16741">
                  <c:v>1180.6099999999999</c:v>
                </c:pt>
                <c:pt idx="16742">
                  <c:v>1171.43</c:v>
                </c:pt>
                <c:pt idx="16743">
                  <c:v>1130.3800000000001</c:v>
                </c:pt>
                <c:pt idx="16744">
                  <c:v>1055.47</c:v>
                </c:pt>
                <c:pt idx="16745">
                  <c:v>993.81</c:v>
                </c:pt>
                <c:pt idx="16746">
                  <c:v>1027.8</c:v>
                </c:pt>
                <c:pt idx="16747">
                  <c:v>997.02</c:v>
                </c:pt>
                <c:pt idx="16748">
                  <c:v>954.18</c:v>
                </c:pt>
                <c:pt idx="16749">
                  <c:v>897.64</c:v>
                </c:pt>
                <c:pt idx="16750">
                  <c:v>829.42</c:v>
                </c:pt>
                <c:pt idx="16751">
                  <c:v>759.64</c:v>
                </c:pt>
                <c:pt idx="16752">
                  <c:v>723.65</c:v>
                </c:pt>
                <c:pt idx="16753">
                  <c:v>689.55</c:v>
                </c:pt>
                <c:pt idx="16754">
                  <c:v>680.96</c:v>
                </c:pt>
                <c:pt idx="16755">
                  <c:v>665.37</c:v>
                </c:pt>
                <c:pt idx="16756">
                  <c:v>674.5</c:v>
                </c:pt>
                <c:pt idx="16757">
                  <c:v>705.21</c:v>
                </c:pt>
                <c:pt idx="16758">
                  <c:v>730.56</c:v>
                </c:pt>
                <c:pt idx="16759">
                  <c:v>896.09</c:v>
                </c:pt>
                <c:pt idx="16760">
                  <c:v>1040.23</c:v>
                </c:pt>
                <c:pt idx="16761">
                  <c:v>1128.8</c:v>
                </c:pt>
                <c:pt idx="16762">
                  <c:v>1168.01</c:v>
                </c:pt>
                <c:pt idx="16763">
                  <c:v>1173.19</c:v>
                </c:pt>
                <c:pt idx="16764">
                  <c:v>1173.78</c:v>
                </c:pt>
                <c:pt idx="16765">
                  <c:v>1180.8</c:v>
                </c:pt>
                <c:pt idx="16766">
                  <c:v>1174.1600000000001</c:v>
                </c:pt>
                <c:pt idx="16767">
                  <c:v>1131.8800000000001</c:v>
                </c:pt>
                <c:pt idx="16768">
                  <c:v>1052.99</c:v>
                </c:pt>
                <c:pt idx="16769">
                  <c:v>988.66</c:v>
                </c:pt>
                <c:pt idx="16770">
                  <c:v>1036.33</c:v>
                </c:pt>
                <c:pt idx="16771">
                  <c:v>1012.85</c:v>
                </c:pt>
                <c:pt idx="16772">
                  <c:v>959.18</c:v>
                </c:pt>
                <c:pt idx="16773">
                  <c:v>897.72</c:v>
                </c:pt>
                <c:pt idx="16774">
                  <c:v>852.13</c:v>
                </c:pt>
                <c:pt idx="16775">
                  <c:v>788.25</c:v>
                </c:pt>
                <c:pt idx="16776">
                  <c:v>740.77</c:v>
                </c:pt>
                <c:pt idx="16777">
                  <c:v>706.02</c:v>
                </c:pt>
                <c:pt idx="16778">
                  <c:v>684.12</c:v>
                </c:pt>
                <c:pt idx="16779">
                  <c:v>681.66</c:v>
                </c:pt>
                <c:pt idx="16780">
                  <c:v>689.16</c:v>
                </c:pt>
                <c:pt idx="16781">
                  <c:v>718.3</c:v>
                </c:pt>
                <c:pt idx="16782">
                  <c:v>754.29</c:v>
                </c:pt>
                <c:pt idx="16783">
                  <c:v>913.82</c:v>
                </c:pt>
                <c:pt idx="16784">
                  <c:v>1065.72</c:v>
                </c:pt>
                <c:pt idx="16785">
                  <c:v>1141.6300000000001</c:v>
                </c:pt>
                <c:pt idx="16786">
                  <c:v>1181.33</c:v>
                </c:pt>
                <c:pt idx="16787">
                  <c:v>1184.0899999999999</c:v>
                </c:pt>
                <c:pt idx="16788">
                  <c:v>1188.46</c:v>
                </c:pt>
                <c:pt idx="16789">
                  <c:v>1204.07</c:v>
                </c:pt>
                <c:pt idx="16790">
                  <c:v>1207.0899999999999</c:v>
                </c:pt>
                <c:pt idx="16791">
                  <c:v>1141.6199999999999</c:v>
                </c:pt>
                <c:pt idx="16792">
                  <c:v>1066.6099999999999</c:v>
                </c:pt>
                <c:pt idx="16793">
                  <c:v>1009.56</c:v>
                </c:pt>
                <c:pt idx="16794">
                  <c:v>1081.9000000000001</c:v>
                </c:pt>
                <c:pt idx="16795">
                  <c:v>1040.72</c:v>
                </c:pt>
                <c:pt idx="16796">
                  <c:v>982.69</c:v>
                </c:pt>
                <c:pt idx="16797">
                  <c:v>936.32</c:v>
                </c:pt>
                <c:pt idx="16798">
                  <c:v>875.73</c:v>
                </c:pt>
                <c:pt idx="16799">
                  <c:v>820.29</c:v>
                </c:pt>
                <c:pt idx="16800">
                  <c:v>781.56</c:v>
                </c:pt>
                <c:pt idx="16801">
                  <c:v>752.28</c:v>
                </c:pt>
                <c:pt idx="16802">
                  <c:v>735.88</c:v>
                </c:pt>
                <c:pt idx="16803">
                  <c:v>719.48</c:v>
                </c:pt>
                <c:pt idx="16804">
                  <c:v>718.55</c:v>
                </c:pt>
                <c:pt idx="16805">
                  <c:v>734.19</c:v>
                </c:pt>
                <c:pt idx="16806">
                  <c:v>727.38</c:v>
                </c:pt>
                <c:pt idx="16807">
                  <c:v>841.75</c:v>
                </c:pt>
                <c:pt idx="16808">
                  <c:v>973.69</c:v>
                </c:pt>
                <c:pt idx="16809">
                  <c:v>1037.33</c:v>
                </c:pt>
                <c:pt idx="16810">
                  <c:v>1069.73</c:v>
                </c:pt>
                <c:pt idx="16811">
                  <c:v>1063.1199999999999</c:v>
                </c:pt>
                <c:pt idx="16812">
                  <c:v>1020.64</c:v>
                </c:pt>
                <c:pt idx="16813">
                  <c:v>992.59</c:v>
                </c:pt>
                <c:pt idx="16814">
                  <c:v>968.83</c:v>
                </c:pt>
                <c:pt idx="16815">
                  <c:v>946.13</c:v>
                </c:pt>
                <c:pt idx="16816">
                  <c:v>916.13</c:v>
                </c:pt>
                <c:pt idx="16817">
                  <c:v>941.73</c:v>
                </c:pt>
                <c:pt idx="16818">
                  <c:v>958.3</c:v>
                </c:pt>
                <c:pt idx="16819">
                  <c:v>967.13</c:v>
                </c:pt>
                <c:pt idx="16820">
                  <c:v>985.26</c:v>
                </c:pt>
                <c:pt idx="16821">
                  <c:v>938.95</c:v>
                </c:pt>
                <c:pt idx="16822">
                  <c:v>877.86</c:v>
                </c:pt>
                <c:pt idx="16823">
                  <c:v>836.24</c:v>
                </c:pt>
                <c:pt idx="16824">
                  <c:v>789.15</c:v>
                </c:pt>
                <c:pt idx="16825">
                  <c:v>763.05</c:v>
                </c:pt>
                <c:pt idx="16826">
                  <c:v>743.87</c:v>
                </c:pt>
                <c:pt idx="16827">
                  <c:v>729.78</c:v>
                </c:pt>
                <c:pt idx="16828">
                  <c:v>711.57</c:v>
                </c:pt>
                <c:pt idx="16829">
                  <c:v>718.56</c:v>
                </c:pt>
                <c:pt idx="16830">
                  <c:v>704.35</c:v>
                </c:pt>
                <c:pt idx="16831">
                  <c:v>757.07</c:v>
                </c:pt>
                <c:pt idx="16832">
                  <c:v>815.67</c:v>
                </c:pt>
                <c:pt idx="16833">
                  <c:v>880.53</c:v>
                </c:pt>
                <c:pt idx="16834">
                  <c:v>923.1</c:v>
                </c:pt>
                <c:pt idx="16835">
                  <c:v>938.62</c:v>
                </c:pt>
                <c:pt idx="16836">
                  <c:v>940.53</c:v>
                </c:pt>
                <c:pt idx="16837">
                  <c:v>931.75</c:v>
                </c:pt>
                <c:pt idx="16838">
                  <c:v>921.04</c:v>
                </c:pt>
                <c:pt idx="16839">
                  <c:v>894.25</c:v>
                </c:pt>
                <c:pt idx="16840">
                  <c:v>866.92</c:v>
                </c:pt>
                <c:pt idx="16841">
                  <c:v>902.66</c:v>
                </c:pt>
                <c:pt idx="16842">
                  <c:v>991.54</c:v>
                </c:pt>
                <c:pt idx="16843">
                  <c:v>988.79</c:v>
                </c:pt>
                <c:pt idx="16844">
                  <c:v>969.62</c:v>
                </c:pt>
                <c:pt idx="16845">
                  <c:v>910.02</c:v>
                </c:pt>
                <c:pt idx="16846">
                  <c:v>849.71</c:v>
                </c:pt>
                <c:pt idx="16847">
                  <c:v>796.42</c:v>
                </c:pt>
                <c:pt idx="16848">
                  <c:v>762.76</c:v>
                </c:pt>
                <c:pt idx="16849">
                  <c:v>734.04</c:v>
                </c:pt>
                <c:pt idx="16850">
                  <c:v>717.69</c:v>
                </c:pt>
                <c:pt idx="16851">
                  <c:v>708.49</c:v>
                </c:pt>
                <c:pt idx="16852">
                  <c:v>699.54</c:v>
                </c:pt>
                <c:pt idx="16853">
                  <c:v>740.41</c:v>
                </c:pt>
                <c:pt idx="16854">
                  <c:v>769.15</c:v>
                </c:pt>
                <c:pt idx="16855">
                  <c:v>940.33</c:v>
                </c:pt>
                <c:pt idx="16856">
                  <c:v>1091.78</c:v>
                </c:pt>
                <c:pt idx="16857">
                  <c:v>1153.83</c:v>
                </c:pt>
                <c:pt idx="16858">
                  <c:v>1200.6300000000001</c:v>
                </c:pt>
                <c:pt idx="16859">
                  <c:v>1202.45</c:v>
                </c:pt>
                <c:pt idx="16860">
                  <c:v>1162.68</c:v>
                </c:pt>
                <c:pt idx="16861">
                  <c:v>1164.99</c:v>
                </c:pt>
                <c:pt idx="16862">
                  <c:v>1149.75</c:v>
                </c:pt>
                <c:pt idx="16863">
                  <c:v>1112.02</c:v>
                </c:pt>
                <c:pt idx="16864">
                  <c:v>1053.3900000000001</c:v>
                </c:pt>
                <c:pt idx="16865">
                  <c:v>1000.9</c:v>
                </c:pt>
                <c:pt idx="16866">
                  <c:v>1049.8900000000001</c:v>
                </c:pt>
                <c:pt idx="16867">
                  <c:v>1019.17</c:v>
                </c:pt>
                <c:pt idx="16868">
                  <c:v>967.31</c:v>
                </c:pt>
                <c:pt idx="16869">
                  <c:v>902.7</c:v>
                </c:pt>
                <c:pt idx="16870">
                  <c:v>837.44</c:v>
                </c:pt>
                <c:pt idx="16871">
                  <c:v>780.91</c:v>
                </c:pt>
                <c:pt idx="16872">
                  <c:v>734.03</c:v>
                </c:pt>
                <c:pt idx="16873">
                  <c:v>709.7</c:v>
                </c:pt>
                <c:pt idx="16874">
                  <c:v>696.28</c:v>
                </c:pt>
                <c:pt idx="16875">
                  <c:v>687.39</c:v>
                </c:pt>
                <c:pt idx="16876">
                  <c:v>693.63</c:v>
                </c:pt>
                <c:pt idx="16877">
                  <c:v>730.64</c:v>
                </c:pt>
                <c:pt idx="16878">
                  <c:v>748.18</c:v>
                </c:pt>
                <c:pt idx="16879">
                  <c:v>912.83</c:v>
                </c:pt>
                <c:pt idx="16880">
                  <c:v>1066.68</c:v>
                </c:pt>
                <c:pt idx="16881">
                  <c:v>1175.1400000000001</c:v>
                </c:pt>
                <c:pt idx="16882">
                  <c:v>1211.6300000000001</c:v>
                </c:pt>
                <c:pt idx="16883">
                  <c:v>1187.3800000000001</c:v>
                </c:pt>
                <c:pt idx="16884">
                  <c:v>1180.07</c:v>
                </c:pt>
                <c:pt idx="16885">
                  <c:v>1179.1600000000001</c:v>
                </c:pt>
                <c:pt idx="16886">
                  <c:v>1170.6199999999999</c:v>
                </c:pt>
                <c:pt idx="16887">
                  <c:v>1122.74</c:v>
                </c:pt>
                <c:pt idx="16888">
                  <c:v>1049.4000000000001</c:v>
                </c:pt>
                <c:pt idx="16889">
                  <c:v>993.69</c:v>
                </c:pt>
                <c:pt idx="16890">
                  <c:v>1036.23</c:v>
                </c:pt>
                <c:pt idx="16891">
                  <c:v>1021.54</c:v>
                </c:pt>
                <c:pt idx="16892">
                  <c:v>990.13</c:v>
                </c:pt>
                <c:pt idx="16893">
                  <c:v>913.85</c:v>
                </c:pt>
                <c:pt idx="16894">
                  <c:v>849.99</c:v>
                </c:pt>
                <c:pt idx="16895">
                  <c:v>789.52</c:v>
                </c:pt>
                <c:pt idx="16896">
                  <c:v>748.22</c:v>
                </c:pt>
                <c:pt idx="16897">
                  <c:v>724.84</c:v>
                </c:pt>
                <c:pt idx="16898">
                  <c:v>708.72</c:v>
                </c:pt>
                <c:pt idx="16899">
                  <c:v>700.03</c:v>
                </c:pt>
                <c:pt idx="16900">
                  <c:v>703.59</c:v>
                </c:pt>
                <c:pt idx="16901">
                  <c:v>744.48</c:v>
                </c:pt>
                <c:pt idx="16902">
                  <c:v>760.08</c:v>
                </c:pt>
                <c:pt idx="16903">
                  <c:v>912.74</c:v>
                </c:pt>
                <c:pt idx="16904">
                  <c:v>1051.44</c:v>
                </c:pt>
                <c:pt idx="16905">
                  <c:v>1152.31</c:v>
                </c:pt>
                <c:pt idx="16906">
                  <c:v>1173.74</c:v>
                </c:pt>
                <c:pt idx="16907">
                  <c:v>1151.52</c:v>
                </c:pt>
                <c:pt idx="16908">
                  <c:v>1136.69</c:v>
                </c:pt>
                <c:pt idx="16909">
                  <c:v>1159.03</c:v>
                </c:pt>
                <c:pt idx="16910">
                  <c:v>1132.3599999999999</c:v>
                </c:pt>
                <c:pt idx="16911">
                  <c:v>1085.1400000000001</c:v>
                </c:pt>
                <c:pt idx="16912">
                  <c:v>1005.95</c:v>
                </c:pt>
                <c:pt idx="16913">
                  <c:v>966.58</c:v>
                </c:pt>
                <c:pt idx="16914">
                  <c:v>1024.77</c:v>
                </c:pt>
                <c:pt idx="16915">
                  <c:v>1003.5</c:v>
                </c:pt>
                <c:pt idx="16916">
                  <c:v>971.59</c:v>
                </c:pt>
                <c:pt idx="16917">
                  <c:v>911.39</c:v>
                </c:pt>
                <c:pt idx="16918">
                  <c:v>836.66</c:v>
                </c:pt>
                <c:pt idx="16919">
                  <c:v>778.74</c:v>
                </c:pt>
                <c:pt idx="16920">
                  <c:v>735.77</c:v>
                </c:pt>
                <c:pt idx="16921">
                  <c:v>705.11</c:v>
                </c:pt>
                <c:pt idx="16922">
                  <c:v>688.45</c:v>
                </c:pt>
                <c:pt idx="16923">
                  <c:v>671.05</c:v>
                </c:pt>
                <c:pt idx="16924">
                  <c:v>657.52</c:v>
                </c:pt>
                <c:pt idx="16925">
                  <c:v>671.21</c:v>
                </c:pt>
                <c:pt idx="16926">
                  <c:v>646.37</c:v>
                </c:pt>
                <c:pt idx="16927">
                  <c:v>700.54</c:v>
                </c:pt>
                <c:pt idx="16928">
                  <c:v>748.54</c:v>
                </c:pt>
                <c:pt idx="16929">
                  <c:v>801.78</c:v>
                </c:pt>
                <c:pt idx="16930">
                  <c:v>834.82</c:v>
                </c:pt>
                <c:pt idx="16931">
                  <c:v>841.77</c:v>
                </c:pt>
                <c:pt idx="16932">
                  <c:v>843.45</c:v>
                </c:pt>
                <c:pt idx="16933">
                  <c:v>826.11</c:v>
                </c:pt>
                <c:pt idx="16934">
                  <c:v>807.65</c:v>
                </c:pt>
                <c:pt idx="16935">
                  <c:v>806.77</c:v>
                </c:pt>
                <c:pt idx="16936">
                  <c:v>791.45</c:v>
                </c:pt>
                <c:pt idx="16937">
                  <c:v>808.3</c:v>
                </c:pt>
                <c:pt idx="16938">
                  <c:v>900.95</c:v>
                </c:pt>
                <c:pt idx="16939">
                  <c:v>893.64</c:v>
                </c:pt>
                <c:pt idx="16940">
                  <c:v>871.15</c:v>
                </c:pt>
                <c:pt idx="16941">
                  <c:v>838.44</c:v>
                </c:pt>
                <c:pt idx="16942">
                  <c:v>795.65</c:v>
                </c:pt>
                <c:pt idx="16943">
                  <c:v>749.07</c:v>
                </c:pt>
                <c:pt idx="16944">
                  <c:v>709.16</c:v>
                </c:pt>
                <c:pt idx="16945">
                  <c:v>686.38</c:v>
                </c:pt>
                <c:pt idx="16946">
                  <c:v>669.19</c:v>
                </c:pt>
                <c:pt idx="16947">
                  <c:v>661.44</c:v>
                </c:pt>
                <c:pt idx="16948">
                  <c:v>665.36</c:v>
                </c:pt>
                <c:pt idx="16949">
                  <c:v>698.04</c:v>
                </c:pt>
                <c:pt idx="16950">
                  <c:v>742.93</c:v>
                </c:pt>
                <c:pt idx="16951">
                  <c:v>916.45</c:v>
                </c:pt>
                <c:pt idx="16952">
                  <c:v>1061.08</c:v>
                </c:pt>
                <c:pt idx="16953">
                  <c:v>1157.83</c:v>
                </c:pt>
                <c:pt idx="16954">
                  <c:v>1175.42</c:v>
                </c:pt>
                <c:pt idx="16955">
                  <c:v>1175.3499999999999</c:v>
                </c:pt>
                <c:pt idx="16956">
                  <c:v>1181.06</c:v>
                </c:pt>
                <c:pt idx="16957">
                  <c:v>1195.24</c:v>
                </c:pt>
                <c:pt idx="16958">
                  <c:v>1181.77</c:v>
                </c:pt>
                <c:pt idx="16959">
                  <c:v>1130.03</c:v>
                </c:pt>
                <c:pt idx="16960">
                  <c:v>1053.24</c:v>
                </c:pt>
                <c:pt idx="16961">
                  <c:v>1001.09</c:v>
                </c:pt>
                <c:pt idx="16962">
                  <c:v>1063.8800000000001</c:v>
                </c:pt>
                <c:pt idx="16963">
                  <c:v>1031.8699999999999</c:v>
                </c:pt>
                <c:pt idx="16964">
                  <c:v>989.26</c:v>
                </c:pt>
                <c:pt idx="16965">
                  <c:v>931.43</c:v>
                </c:pt>
                <c:pt idx="16966">
                  <c:v>864.42</c:v>
                </c:pt>
                <c:pt idx="16967">
                  <c:v>811.65</c:v>
                </c:pt>
                <c:pt idx="16968">
                  <c:v>760.92</c:v>
                </c:pt>
                <c:pt idx="16969">
                  <c:v>727.17</c:v>
                </c:pt>
                <c:pt idx="16970">
                  <c:v>716.65</c:v>
                </c:pt>
                <c:pt idx="16971">
                  <c:v>706.32</c:v>
                </c:pt>
                <c:pt idx="16972">
                  <c:v>703.94</c:v>
                </c:pt>
                <c:pt idx="16973">
                  <c:v>713.73</c:v>
                </c:pt>
                <c:pt idx="16974">
                  <c:v>712.47</c:v>
                </c:pt>
                <c:pt idx="16975">
                  <c:v>823.39</c:v>
                </c:pt>
                <c:pt idx="16976">
                  <c:v>966.3</c:v>
                </c:pt>
                <c:pt idx="16977">
                  <c:v>1015.36</c:v>
                </c:pt>
                <c:pt idx="16978">
                  <c:v>1034.6099999999999</c:v>
                </c:pt>
                <c:pt idx="16979">
                  <c:v>1026.19</c:v>
                </c:pt>
                <c:pt idx="16980">
                  <c:v>1007.9</c:v>
                </c:pt>
                <c:pt idx="16981">
                  <c:v>988.76</c:v>
                </c:pt>
                <c:pt idx="16982">
                  <c:v>962.53</c:v>
                </c:pt>
                <c:pt idx="16983">
                  <c:v>925.33</c:v>
                </c:pt>
                <c:pt idx="16984">
                  <c:v>900.28</c:v>
                </c:pt>
                <c:pt idx="16985">
                  <c:v>923.33</c:v>
                </c:pt>
                <c:pt idx="16986">
                  <c:v>1017.58</c:v>
                </c:pt>
                <c:pt idx="16987">
                  <c:v>997.05</c:v>
                </c:pt>
                <c:pt idx="16988">
                  <c:v>960.99</c:v>
                </c:pt>
                <c:pt idx="16989">
                  <c:v>914.84</c:v>
                </c:pt>
                <c:pt idx="16990">
                  <c:v>846.38</c:v>
                </c:pt>
                <c:pt idx="16991">
                  <c:v>792.56</c:v>
                </c:pt>
                <c:pt idx="16992">
                  <c:v>756.7</c:v>
                </c:pt>
                <c:pt idx="16993">
                  <c:v>731.26</c:v>
                </c:pt>
                <c:pt idx="16994">
                  <c:v>709.66</c:v>
                </c:pt>
                <c:pt idx="16995">
                  <c:v>696.35</c:v>
                </c:pt>
                <c:pt idx="16996">
                  <c:v>682.83</c:v>
                </c:pt>
                <c:pt idx="16997">
                  <c:v>680.72</c:v>
                </c:pt>
                <c:pt idx="16998">
                  <c:v>656.18</c:v>
                </c:pt>
                <c:pt idx="16999">
                  <c:v>676.87</c:v>
                </c:pt>
                <c:pt idx="17000">
                  <c:v>720.29</c:v>
                </c:pt>
                <c:pt idx="17001">
                  <c:v>795.23</c:v>
                </c:pt>
                <c:pt idx="17002">
                  <c:v>814.26</c:v>
                </c:pt>
                <c:pt idx="17003">
                  <c:v>826.32</c:v>
                </c:pt>
                <c:pt idx="17004">
                  <c:v>831.76</c:v>
                </c:pt>
                <c:pt idx="17005">
                  <c:v>818.3</c:v>
                </c:pt>
                <c:pt idx="17006">
                  <c:v>813.19</c:v>
                </c:pt>
                <c:pt idx="17007">
                  <c:v>802.18</c:v>
                </c:pt>
                <c:pt idx="17008">
                  <c:v>801.77</c:v>
                </c:pt>
                <c:pt idx="17009">
                  <c:v>854.72</c:v>
                </c:pt>
                <c:pt idx="17010">
                  <c:v>925.29</c:v>
                </c:pt>
                <c:pt idx="17011">
                  <c:v>922.95</c:v>
                </c:pt>
                <c:pt idx="17012">
                  <c:v>896.89</c:v>
                </c:pt>
                <c:pt idx="17013">
                  <c:v>851.91</c:v>
                </c:pt>
                <c:pt idx="17014">
                  <c:v>787.11</c:v>
                </c:pt>
                <c:pt idx="17015">
                  <c:v>738.11</c:v>
                </c:pt>
                <c:pt idx="17016">
                  <c:v>701.94</c:v>
                </c:pt>
                <c:pt idx="17017">
                  <c:v>673.64</c:v>
                </c:pt>
                <c:pt idx="17018">
                  <c:v>649.91999999999996</c:v>
                </c:pt>
                <c:pt idx="17019">
                  <c:v>646.02</c:v>
                </c:pt>
                <c:pt idx="17020">
                  <c:v>660.26</c:v>
                </c:pt>
                <c:pt idx="17021">
                  <c:v>695.01</c:v>
                </c:pt>
                <c:pt idx="17022">
                  <c:v>745.28</c:v>
                </c:pt>
                <c:pt idx="17023">
                  <c:v>909.99</c:v>
                </c:pt>
                <c:pt idx="17024">
                  <c:v>1038.1400000000001</c:v>
                </c:pt>
                <c:pt idx="17025">
                  <c:v>1120.3599999999999</c:v>
                </c:pt>
                <c:pt idx="17026">
                  <c:v>1142.5999999999999</c:v>
                </c:pt>
                <c:pt idx="17027">
                  <c:v>1157.48</c:v>
                </c:pt>
                <c:pt idx="17028">
                  <c:v>1117.8499999999999</c:v>
                </c:pt>
                <c:pt idx="17029">
                  <c:v>1096.31</c:v>
                </c:pt>
                <c:pt idx="17030">
                  <c:v>1071.8499999999999</c:v>
                </c:pt>
                <c:pt idx="17031">
                  <c:v>1037.03</c:v>
                </c:pt>
                <c:pt idx="17032">
                  <c:v>982.82</c:v>
                </c:pt>
                <c:pt idx="17033">
                  <c:v>961.39</c:v>
                </c:pt>
                <c:pt idx="17034">
                  <c:v>1004.24</c:v>
                </c:pt>
                <c:pt idx="17035">
                  <c:v>967.16</c:v>
                </c:pt>
                <c:pt idx="17036">
                  <c:v>928.2</c:v>
                </c:pt>
                <c:pt idx="17037">
                  <c:v>853.95</c:v>
                </c:pt>
                <c:pt idx="17038">
                  <c:v>792.76</c:v>
                </c:pt>
                <c:pt idx="17039">
                  <c:v>734.6</c:v>
                </c:pt>
                <c:pt idx="17040">
                  <c:v>693.67</c:v>
                </c:pt>
                <c:pt idx="17041">
                  <c:v>669.79</c:v>
                </c:pt>
                <c:pt idx="17042">
                  <c:v>660.1</c:v>
                </c:pt>
                <c:pt idx="17043">
                  <c:v>657.14</c:v>
                </c:pt>
                <c:pt idx="17044">
                  <c:v>666.35</c:v>
                </c:pt>
                <c:pt idx="17045">
                  <c:v>700.22</c:v>
                </c:pt>
                <c:pt idx="17046">
                  <c:v>740.55</c:v>
                </c:pt>
                <c:pt idx="17047">
                  <c:v>891.81</c:v>
                </c:pt>
                <c:pt idx="17048">
                  <c:v>1021.09</c:v>
                </c:pt>
                <c:pt idx="17049">
                  <c:v>1108.46</c:v>
                </c:pt>
                <c:pt idx="17050">
                  <c:v>1141.68</c:v>
                </c:pt>
                <c:pt idx="17051">
                  <c:v>1127.43</c:v>
                </c:pt>
                <c:pt idx="17052">
                  <c:v>1108.8900000000001</c:v>
                </c:pt>
                <c:pt idx="17053">
                  <c:v>1156.58</c:v>
                </c:pt>
                <c:pt idx="17054">
                  <c:v>1149.42</c:v>
                </c:pt>
                <c:pt idx="17055">
                  <c:v>1105.6500000000001</c:v>
                </c:pt>
                <c:pt idx="17056">
                  <c:v>1005.03</c:v>
                </c:pt>
                <c:pt idx="17057">
                  <c:v>971.12</c:v>
                </c:pt>
                <c:pt idx="17058">
                  <c:v>1026.98</c:v>
                </c:pt>
                <c:pt idx="17059">
                  <c:v>997.55</c:v>
                </c:pt>
                <c:pt idx="17060">
                  <c:v>964.35</c:v>
                </c:pt>
                <c:pt idx="17061">
                  <c:v>897.56</c:v>
                </c:pt>
                <c:pt idx="17062">
                  <c:v>832.81</c:v>
                </c:pt>
                <c:pt idx="17063">
                  <c:v>775.89</c:v>
                </c:pt>
                <c:pt idx="17064">
                  <c:v>723.87</c:v>
                </c:pt>
                <c:pt idx="17065">
                  <c:v>692.51</c:v>
                </c:pt>
                <c:pt idx="17066">
                  <c:v>677.9</c:v>
                </c:pt>
                <c:pt idx="17067">
                  <c:v>666.93</c:v>
                </c:pt>
                <c:pt idx="17068">
                  <c:v>680.45</c:v>
                </c:pt>
                <c:pt idx="17069">
                  <c:v>709.82</c:v>
                </c:pt>
                <c:pt idx="17070">
                  <c:v>749.86</c:v>
                </c:pt>
                <c:pt idx="17071">
                  <c:v>902.64</c:v>
                </c:pt>
                <c:pt idx="17072">
                  <c:v>1033.25</c:v>
                </c:pt>
                <c:pt idx="17073">
                  <c:v>1116.8399999999999</c:v>
                </c:pt>
                <c:pt idx="17074">
                  <c:v>1132.6500000000001</c:v>
                </c:pt>
                <c:pt idx="17075">
                  <c:v>1120.48</c:v>
                </c:pt>
                <c:pt idx="17076">
                  <c:v>1129.1500000000001</c:v>
                </c:pt>
                <c:pt idx="17077">
                  <c:v>1144.6099999999999</c:v>
                </c:pt>
                <c:pt idx="17078">
                  <c:v>1134.48</c:v>
                </c:pt>
                <c:pt idx="17079">
                  <c:v>1078.9000000000001</c:v>
                </c:pt>
                <c:pt idx="17080">
                  <c:v>1019.86</c:v>
                </c:pt>
                <c:pt idx="17081">
                  <c:v>993.6</c:v>
                </c:pt>
                <c:pt idx="17082">
                  <c:v>1033.92</c:v>
                </c:pt>
                <c:pt idx="17083">
                  <c:v>1010.09</c:v>
                </c:pt>
                <c:pt idx="17084">
                  <c:v>972.39</c:v>
                </c:pt>
                <c:pt idx="17085">
                  <c:v>895.87</c:v>
                </c:pt>
                <c:pt idx="17086">
                  <c:v>816.45</c:v>
                </c:pt>
                <c:pt idx="17087">
                  <c:v>761.11</c:v>
                </c:pt>
                <c:pt idx="17088">
                  <c:v>715.94</c:v>
                </c:pt>
                <c:pt idx="17089">
                  <c:v>692.08</c:v>
                </c:pt>
                <c:pt idx="17090">
                  <c:v>676.06</c:v>
                </c:pt>
                <c:pt idx="17091">
                  <c:v>663.04</c:v>
                </c:pt>
                <c:pt idx="17092">
                  <c:v>677.8</c:v>
                </c:pt>
                <c:pt idx="17093">
                  <c:v>707.12</c:v>
                </c:pt>
                <c:pt idx="17094">
                  <c:v>739.63</c:v>
                </c:pt>
                <c:pt idx="17095">
                  <c:v>907.43</c:v>
                </c:pt>
                <c:pt idx="17096">
                  <c:v>1045.25</c:v>
                </c:pt>
                <c:pt idx="17097">
                  <c:v>1109.26</c:v>
                </c:pt>
                <c:pt idx="17098">
                  <c:v>1108.1500000000001</c:v>
                </c:pt>
                <c:pt idx="17099">
                  <c:v>1099.18</c:v>
                </c:pt>
                <c:pt idx="17100">
                  <c:v>1111.3800000000001</c:v>
                </c:pt>
                <c:pt idx="17101">
                  <c:v>1115.46</c:v>
                </c:pt>
                <c:pt idx="17102">
                  <c:v>1100.76</c:v>
                </c:pt>
                <c:pt idx="17103">
                  <c:v>1057.82</c:v>
                </c:pt>
                <c:pt idx="17104">
                  <c:v>1003.51</c:v>
                </c:pt>
                <c:pt idx="17105">
                  <c:v>967.86</c:v>
                </c:pt>
                <c:pt idx="17106">
                  <c:v>1003.29</c:v>
                </c:pt>
                <c:pt idx="17107">
                  <c:v>994.4</c:v>
                </c:pt>
                <c:pt idx="17108">
                  <c:v>953.59</c:v>
                </c:pt>
                <c:pt idx="17109">
                  <c:v>882.26</c:v>
                </c:pt>
                <c:pt idx="17110">
                  <c:v>811.35</c:v>
                </c:pt>
                <c:pt idx="17111">
                  <c:v>758.78</c:v>
                </c:pt>
                <c:pt idx="17112">
                  <c:v>717.6</c:v>
                </c:pt>
                <c:pt idx="17113">
                  <c:v>692.46</c:v>
                </c:pt>
                <c:pt idx="17114">
                  <c:v>673.88</c:v>
                </c:pt>
                <c:pt idx="17115">
                  <c:v>668.7</c:v>
                </c:pt>
                <c:pt idx="17116">
                  <c:v>676.41</c:v>
                </c:pt>
                <c:pt idx="17117">
                  <c:v>707.84</c:v>
                </c:pt>
                <c:pt idx="17118">
                  <c:v>739.42</c:v>
                </c:pt>
                <c:pt idx="17119">
                  <c:v>863.06</c:v>
                </c:pt>
                <c:pt idx="17120">
                  <c:v>990.12</c:v>
                </c:pt>
                <c:pt idx="17121">
                  <c:v>1060.74</c:v>
                </c:pt>
                <c:pt idx="17122">
                  <c:v>1092.6300000000001</c:v>
                </c:pt>
                <c:pt idx="17123">
                  <c:v>1080.3699999999999</c:v>
                </c:pt>
                <c:pt idx="17124">
                  <c:v>1077.18</c:v>
                </c:pt>
                <c:pt idx="17125">
                  <c:v>1075.1500000000001</c:v>
                </c:pt>
                <c:pt idx="17126">
                  <c:v>1061.6300000000001</c:v>
                </c:pt>
                <c:pt idx="17127">
                  <c:v>1020.44</c:v>
                </c:pt>
                <c:pt idx="17128">
                  <c:v>974.25</c:v>
                </c:pt>
                <c:pt idx="17129">
                  <c:v>963.37</c:v>
                </c:pt>
                <c:pt idx="17130">
                  <c:v>1012.61</c:v>
                </c:pt>
                <c:pt idx="17131">
                  <c:v>985.08</c:v>
                </c:pt>
                <c:pt idx="17132">
                  <c:v>956.51</c:v>
                </c:pt>
                <c:pt idx="17133">
                  <c:v>891.32</c:v>
                </c:pt>
                <c:pt idx="17134">
                  <c:v>825.01</c:v>
                </c:pt>
                <c:pt idx="17135">
                  <c:v>770.93</c:v>
                </c:pt>
                <c:pt idx="17136">
                  <c:v>736.24</c:v>
                </c:pt>
                <c:pt idx="17137">
                  <c:v>713.08</c:v>
                </c:pt>
                <c:pt idx="17138">
                  <c:v>689.7</c:v>
                </c:pt>
                <c:pt idx="17139">
                  <c:v>683.39</c:v>
                </c:pt>
                <c:pt idx="17140">
                  <c:v>680.26</c:v>
                </c:pt>
                <c:pt idx="17141">
                  <c:v>693.13</c:v>
                </c:pt>
                <c:pt idx="17142">
                  <c:v>688.44</c:v>
                </c:pt>
                <c:pt idx="17143">
                  <c:v>774.18</c:v>
                </c:pt>
                <c:pt idx="17144">
                  <c:v>862.4</c:v>
                </c:pt>
                <c:pt idx="17145">
                  <c:v>927.22</c:v>
                </c:pt>
                <c:pt idx="17146">
                  <c:v>967.43</c:v>
                </c:pt>
                <c:pt idx="17147">
                  <c:v>973.98</c:v>
                </c:pt>
                <c:pt idx="17148">
                  <c:v>955.11</c:v>
                </c:pt>
                <c:pt idx="17149">
                  <c:v>942.51</c:v>
                </c:pt>
                <c:pt idx="17150">
                  <c:v>911.75</c:v>
                </c:pt>
                <c:pt idx="17151">
                  <c:v>879.17</c:v>
                </c:pt>
                <c:pt idx="17152">
                  <c:v>863.28</c:v>
                </c:pt>
                <c:pt idx="17153">
                  <c:v>891.19</c:v>
                </c:pt>
                <c:pt idx="17154">
                  <c:v>969.59</c:v>
                </c:pt>
                <c:pt idx="17155">
                  <c:v>950.14</c:v>
                </c:pt>
                <c:pt idx="17156">
                  <c:v>925.63</c:v>
                </c:pt>
                <c:pt idx="17157">
                  <c:v>865.02</c:v>
                </c:pt>
                <c:pt idx="17158">
                  <c:v>807.74</c:v>
                </c:pt>
                <c:pt idx="17159">
                  <c:v>763.17</c:v>
                </c:pt>
                <c:pt idx="17160">
                  <c:v>736.36</c:v>
                </c:pt>
                <c:pt idx="17161">
                  <c:v>696.17</c:v>
                </c:pt>
                <c:pt idx="17162">
                  <c:v>677.47</c:v>
                </c:pt>
                <c:pt idx="17163">
                  <c:v>665.68</c:v>
                </c:pt>
                <c:pt idx="17164">
                  <c:v>653.22</c:v>
                </c:pt>
                <c:pt idx="17165">
                  <c:v>663.28</c:v>
                </c:pt>
                <c:pt idx="17166">
                  <c:v>645.64</c:v>
                </c:pt>
                <c:pt idx="17167">
                  <c:v>678.8</c:v>
                </c:pt>
                <c:pt idx="17168">
                  <c:v>735.74</c:v>
                </c:pt>
                <c:pt idx="17169">
                  <c:v>791.26</c:v>
                </c:pt>
                <c:pt idx="17170">
                  <c:v>818.43</c:v>
                </c:pt>
                <c:pt idx="17171">
                  <c:v>828.24</c:v>
                </c:pt>
                <c:pt idx="17172">
                  <c:v>789.12</c:v>
                </c:pt>
                <c:pt idx="17173">
                  <c:v>821.15</c:v>
                </c:pt>
                <c:pt idx="17174">
                  <c:v>820.97</c:v>
                </c:pt>
                <c:pt idx="17175">
                  <c:v>816.9</c:v>
                </c:pt>
                <c:pt idx="17176">
                  <c:v>810.6</c:v>
                </c:pt>
                <c:pt idx="17177">
                  <c:v>834.02</c:v>
                </c:pt>
                <c:pt idx="17178">
                  <c:v>936.83</c:v>
                </c:pt>
                <c:pt idx="17179">
                  <c:v>927.74</c:v>
                </c:pt>
                <c:pt idx="17180">
                  <c:v>907.13</c:v>
                </c:pt>
                <c:pt idx="17181">
                  <c:v>853.28</c:v>
                </c:pt>
                <c:pt idx="17182">
                  <c:v>797.15</c:v>
                </c:pt>
                <c:pt idx="17183">
                  <c:v>751.52</c:v>
                </c:pt>
                <c:pt idx="17184">
                  <c:v>710.32</c:v>
                </c:pt>
                <c:pt idx="17185">
                  <c:v>680.84</c:v>
                </c:pt>
                <c:pt idx="17186">
                  <c:v>662.09</c:v>
                </c:pt>
                <c:pt idx="17187">
                  <c:v>658.41</c:v>
                </c:pt>
                <c:pt idx="17188">
                  <c:v>668.66</c:v>
                </c:pt>
                <c:pt idx="17189">
                  <c:v>700.31</c:v>
                </c:pt>
                <c:pt idx="17190">
                  <c:v>733.16</c:v>
                </c:pt>
                <c:pt idx="17191">
                  <c:v>867.45</c:v>
                </c:pt>
                <c:pt idx="17192">
                  <c:v>988.47</c:v>
                </c:pt>
                <c:pt idx="17193">
                  <c:v>1086.2</c:v>
                </c:pt>
                <c:pt idx="17194">
                  <c:v>1099.48</c:v>
                </c:pt>
                <c:pt idx="17195">
                  <c:v>1108.47</c:v>
                </c:pt>
                <c:pt idx="17196">
                  <c:v>1097.83</c:v>
                </c:pt>
                <c:pt idx="17197">
                  <c:v>1094.02</c:v>
                </c:pt>
                <c:pt idx="17198">
                  <c:v>1070.04</c:v>
                </c:pt>
                <c:pt idx="17199">
                  <c:v>1035.83</c:v>
                </c:pt>
                <c:pt idx="17200">
                  <c:v>977.84</c:v>
                </c:pt>
                <c:pt idx="17201">
                  <c:v>935.52</c:v>
                </c:pt>
                <c:pt idx="17202">
                  <c:v>1013.73</c:v>
                </c:pt>
                <c:pt idx="17203">
                  <c:v>993.96</c:v>
                </c:pt>
                <c:pt idx="17204">
                  <c:v>945.65</c:v>
                </c:pt>
                <c:pt idx="17205">
                  <c:v>880.33</c:v>
                </c:pt>
                <c:pt idx="17206">
                  <c:v>812.56</c:v>
                </c:pt>
                <c:pt idx="17207">
                  <c:v>749.14</c:v>
                </c:pt>
                <c:pt idx="17208">
                  <c:v>706.77</c:v>
                </c:pt>
                <c:pt idx="17209">
                  <c:v>677.8</c:v>
                </c:pt>
                <c:pt idx="17210">
                  <c:v>654.67999999999995</c:v>
                </c:pt>
                <c:pt idx="17211">
                  <c:v>650.17999999999995</c:v>
                </c:pt>
                <c:pt idx="17212">
                  <c:v>653.24</c:v>
                </c:pt>
                <c:pt idx="17213">
                  <c:v>682.61</c:v>
                </c:pt>
                <c:pt idx="17214">
                  <c:v>709.5</c:v>
                </c:pt>
                <c:pt idx="17215">
                  <c:v>863.44</c:v>
                </c:pt>
                <c:pt idx="17216">
                  <c:v>1015.23</c:v>
                </c:pt>
                <c:pt idx="17217">
                  <c:v>1100.26</c:v>
                </c:pt>
                <c:pt idx="17218">
                  <c:v>1132.33</c:v>
                </c:pt>
                <c:pt idx="17219">
                  <c:v>1136.56</c:v>
                </c:pt>
                <c:pt idx="17220">
                  <c:v>1112.83</c:v>
                </c:pt>
                <c:pt idx="17221">
                  <c:v>1131.0999999999999</c:v>
                </c:pt>
                <c:pt idx="17222">
                  <c:v>1106.6400000000001</c:v>
                </c:pt>
                <c:pt idx="17223">
                  <c:v>1077.98</c:v>
                </c:pt>
                <c:pt idx="17224">
                  <c:v>1026.72</c:v>
                </c:pt>
                <c:pt idx="17225">
                  <c:v>962.06</c:v>
                </c:pt>
                <c:pt idx="17226">
                  <c:v>1061.3800000000001</c:v>
                </c:pt>
                <c:pt idx="17227">
                  <c:v>1032.0999999999999</c:v>
                </c:pt>
                <c:pt idx="17228">
                  <c:v>1002.45</c:v>
                </c:pt>
                <c:pt idx="17229">
                  <c:v>927.57</c:v>
                </c:pt>
                <c:pt idx="17230">
                  <c:v>849.53</c:v>
                </c:pt>
                <c:pt idx="17231">
                  <c:v>788.39</c:v>
                </c:pt>
                <c:pt idx="17232">
                  <c:v>736.78</c:v>
                </c:pt>
                <c:pt idx="17233">
                  <c:v>700.62</c:v>
                </c:pt>
                <c:pt idx="17234">
                  <c:v>688.93</c:v>
                </c:pt>
                <c:pt idx="17235">
                  <c:v>674.72</c:v>
                </c:pt>
                <c:pt idx="17236">
                  <c:v>683.97</c:v>
                </c:pt>
                <c:pt idx="17237">
                  <c:v>711.16</c:v>
                </c:pt>
                <c:pt idx="17238">
                  <c:v>734.3</c:v>
                </c:pt>
                <c:pt idx="17239">
                  <c:v>879.17</c:v>
                </c:pt>
                <c:pt idx="17240">
                  <c:v>1021.62</c:v>
                </c:pt>
                <c:pt idx="17241">
                  <c:v>1109.02</c:v>
                </c:pt>
                <c:pt idx="17242">
                  <c:v>1148.83</c:v>
                </c:pt>
                <c:pt idx="17243">
                  <c:v>1148.4000000000001</c:v>
                </c:pt>
                <c:pt idx="17244">
                  <c:v>1139.73</c:v>
                </c:pt>
                <c:pt idx="17245">
                  <c:v>1172.28</c:v>
                </c:pt>
                <c:pt idx="17246">
                  <c:v>1162.6400000000001</c:v>
                </c:pt>
                <c:pt idx="17247">
                  <c:v>1118.82</c:v>
                </c:pt>
                <c:pt idx="17248">
                  <c:v>1034.01</c:v>
                </c:pt>
                <c:pt idx="17249">
                  <c:v>999.75</c:v>
                </c:pt>
                <c:pt idx="17250">
                  <c:v>1086.3599999999999</c:v>
                </c:pt>
                <c:pt idx="17251">
                  <c:v>1076.06</c:v>
                </c:pt>
                <c:pt idx="17252">
                  <c:v>1025.78</c:v>
                </c:pt>
                <c:pt idx="17253">
                  <c:v>962.06</c:v>
                </c:pt>
                <c:pt idx="17254">
                  <c:v>891.43</c:v>
                </c:pt>
                <c:pt idx="17255">
                  <c:v>830.03</c:v>
                </c:pt>
                <c:pt idx="17256">
                  <c:v>784.26</c:v>
                </c:pt>
                <c:pt idx="17257">
                  <c:v>747.65</c:v>
                </c:pt>
                <c:pt idx="17258">
                  <c:v>742.24</c:v>
                </c:pt>
                <c:pt idx="17259">
                  <c:v>730.64</c:v>
                </c:pt>
                <c:pt idx="17260">
                  <c:v>727.51</c:v>
                </c:pt>
                <c:pt idx="17261">
                  <c:v>749.81</c:v>
                </c:pt>
                <c:pt idx="17262">
                  <c:v>762.23</c:v>
                </c:pt>
                <c:pt idx="17263">
                  <c:v>926.67</c:v>
                </c:pt>
                <c:pt idx="17264">
                  <c:v>1045.83</c:v>
                </c:pt>
                <c:pt idx="17265">
                  <c:v>1123.76</c:v>
                </c:pt>
                <c:pt idx="17266">
                  <c:v>1167.97</c:v>
                </c:pt>
                <c:pt idx="17267">
                  <c:v>1197.3499999999999</c:v>
                </c:pt>
                <c:pt idx="17268">
                  <c:v>1179.7</c:v>
                </c:pt>
                <c:pt idx="17269">
                  <c:v>1190.8699999999999</c:v>
                </c:pt>
                <c:pt idx="17270">
                  <c:v>1179.3800000000001</c:v>
                </c:pt>
                <c:pt idx="17271">
                  <c:v>1144.3800000000001</c:v>
                </c:pt>
                <c:pt idx="17272">
                  <c:v>1073.19</c:v>
                </c:pt>
                <c:pt idx="17273">
                  <c:v>1015.28</c:v>
                </c:pt>
                <c:pt idx="17274">
                  <c:v>1119.48</c:v>
                </c:pt>
                <c:pt idx="17275">
                  <c:v>1093.55</c:v>
                </c:pt>
                <c:pt idx="17276">
                  <c:v>1060.45</c:v>
                </c:pt>
                <c:pt idx="17277">
                  <c:v>985.29</c:v>
                </c:pt>
                <c:pt idx="17278">
                  <c:v>906.62</c:v>
                </c:pt>
                <c:pt idx="17279">
                  <c:v>852.61</c:v>
                </c:pt>
                <c:pt idx="17280">
                  <c:v>792.93</c:v>
                </c:pt>
                <c:pt idx="17281">
                  <c:v>760.87</c:v>
                </c:pt>
                <c:pt idx="17282">
                  <c:v>730.35</c:v>
                </c:pt>
                <c:pt idx="17283">
                  <c:v>719.95</c:v>
                </c:pt>
                <c:pt idx="17284">
                  <c:v>729.31</c:v>
                </c:pt>
                <c:pt idx="17285">
                  <c:v>747</c:v>
                </c:pt>
                <c:pt idx="17286">
                  <c:v>760.39</c:v>
                </c:pt>
                <c:pt idx="17287">
                  <c:v>914.37</c:v>
                </c:pt>
                <c:pt idx="17288">
                  <c:v>1063.6600000000001</c:v>
                </c:pt>
                <c:pt idx="17289">
                  <c:v>1141.6099999999999</c:v>
                </c:pt>
                <c:pt idx="17290">
                  <c:v>1161.51</c:v>
                </c:pt>
                <c:pt idx="17291">
                  <c:v>1163.1600000000001</c:v>
                </c:pt>
                <c:pt idx="17292">
                  <c:v>1159.4100000000001</c:v>
                </c:pt>
                <c:pt idx="17293">
                  <c:v>1170.99</c:v>
                </c:pt>
                <c:pt idx="17294">
                  <c:v>1146.8</c:v>
                </c:pt>
                <c:pt idx="17295">
                  <c:v>1103.01</c:v>
                </c:pt>
                <c:pt idx="17296">
                  <c:v>1025.07</c:v>
                </c:pt>
                <c:pt idx="17297">
                  <c:v>991.8</c:v>
                </c:pt>
                <c:pt idx="17298">
                  <c:v>1080.2</c:v>
                </c:pt>
                <c:pt idx="17299">
                  <c:v>1070.23</c:v>
                </c:pt>
                <c:pt idx="17300">
                  <c:v>1047.32</c:v>
                </c:pt>
                <c:pt idx="17301">
                  <c:v>993.7</c:v>
                </c:pt>
                <c:pt idx="17302">
                  <c:v>926.74</c:v>
                </c:pt>
                <c:pt idx="17303">
                  <c:v>862.93</c:v>
                </c:pt>
                <c:pt idx="17304">
                  <c:v>815.88</c:v>
                </c:pt>
                <c:pt idx="17305">
                  <c:v>773.64</c:v>
                </c:pt>
                <c:pt idx="17306">
                  <c:v>757.66</c:v>
                </c:pt>
                <c:pt idx="17307">
                  <c:v>742.43</c:v>
                </c:pt>
                <c:pt idx="17308">
                  <c:v>741.63</c:v>
                </c:pt>
                <c:pt idx="17309">
                  <c:v>754.56</c:v>
                </c:pt>
                <c:pt idx="17310">
                  <c:v>721.37</c:v>
                </c:pt>
                <c:pt idx="17311">
                  <c:v>799.16</c:v>
                </c:pt>
                <c:pt idx="17312">
                  <c:v>892.23</c:v>
                </c:pt>
                <c:pt idx="17313">
                  <c:v>971.47</c:v>
                </c:pt>
                <c:pt idx="17314">
                  <c:v>1003.99</c:v>
                </c:pt>
                <c:pt idx="17315">
                  <c:v>987.55</c:v>
                </c:pt>
                <c:pt idx="17316">
                  <c:v>966.75</c:v>
                </c:pt>
                <c:pt idx="17317">
                  <c:v>949.61</c:v>
                </c:pt>
                <c:pt idx="17318">
                  <c:v>938.4</c:v>
                </c:pt>
                <c:pt idx="17319">
                  <c:v>914.17</c:v>
                </c:pt>
                <c:pt idx="17320">
                  <c:v>911.57</c:v>
                </c:pt>
                <c:pt idx="17321">
                  <c:v>944.37</c:v>
                </c:pt>
                <c:pt idx="17322">
                  <c:v>1034.33</c:v>
                </c:pt>
                <c:pt idx="17323">
                  <c:v>1026.99</c:v>
                </c:pt>
                <c:pt idx="17324">
                  <c:v>991.56</c:v>
                </c:pt>
                <c:pt idx="17325">
                  <c:v>942.88</c:v>
                </c:pt>
                <c:pt idx="17326">
                  <c:v>897.87</c:v>
                </c:pt>
                <c:pt idx="17327">
                  <c:v>868.8</c:v>
                </c:pt>
                <c:pt idx="17328">
                  <c:v>838.33</c:v>
                </c:pt>
                <c:pt idx="17329">
                  <c:v>801.04</c:v>
                </c:pt>
                <c:pt idx="17330">
                  <c:v>773.33</c:v>
                </c:pt>
                <c:pt idx="17331">
                  <c:v>751.56</c:v>
                </c:pt>
                <c:pt idx="17332">
                  <c:v>730.21</c:v>
                </c:pt>
                <c:pt idx="17333">
                  <c:v>720.79</c:v>
                </c:pt>
                <c:pt idx="17334">
                  <c:v>668.22</c:v>
                </c:pt>
                <c:pt idx="17335">
                  <c:v>688.23</c:v>
                </c:pt>
                <c:pt idx="17336">
                  <c:v>720.27</c:v>
                </c:pt>
                <c:pt idx="17337">
                  <c:v>755.51</c:v>
                </c:pt>
                <c:pt idx="17338">
                  <c:v>778.27</c:v>
                </c:pt>
                <c:pt idx="17339">
                  <c:v>790.26</c:v>
                </c:pt>
                <c:pt idx="17340">
                  <c:v>800.9</c:v>
                </c:pt>
                <c:pt idx="17341">
                  <c:v>788.7</c:v>
                </c:pt>
                <c:pt idx="17342">
                  <c:v>795.53</c:v>
                </c:pt>
                <c:pt idx="17343">
                  <c:v>786.83</c:v>
                </c:pt>
                <c:pt idx="17344">
                  <c:v>770.31</c:v>
                </c:pt>
                <c:pt idx="17345">
                  <c:v>772.38</c:v>
                </c:pt>
                <c:pt idx="17346">
                  <c:v>892.33</c:v>
                </c:pt>
                <c:pt idx="17347">
                  <c:v>911.51</c:v>
                </c:pt>
                <c:pt idx="17348">
                  <c:v>904.03</c:v>
                </c:pt>
                <c:pt idx="17349">
                  <c:v>870.03</c:v>
                </c:pt>
                <c:pt idx="17350">
                  <c:v>832.39</c:v>
                </c:pt>
                <c:pt idx="17351">
                  <c:v>783.49</c:v>
                </c:pt>
                <c:pt idx="17352">
                  <c:v>767.04</c:v>
                </c:pt>
                <c:pt idx="17353">
                  <c:v>746.03</c:v>
                </c:pt>
                <c:pt idx="17354">
                  <c:v>721.18</c:v>
                </c:pt>
                <c:pt idx="17355">
                  <c:v>711.57</c:v>
                </c:pt>
                <c:pt idx="17356">
                  <c:v>708.39</c:v>
                </c:pt>
                <c:pt idx="17357">
                  <c:v>708.34</c:v>
                </c:pt>
                <c:pt idx="17358">
                  <c:v>672.39</c:v>
                </c:pt>
                <c:pt idx="17359">
                  <c:v>720.88</c:v>
                </c:pt>
                <c:pt idx="17360">
                  <c:v>778.58</c:v>
                </c:pt>
                <c:pt idx="17361">
                  <c:v>842.18</c:v>
                </c:pt>
                <c:pt idx="17362">
                  <c:v>889.64</c:v>
                </c:pt>
                <c:pt idx="17363">
                  <c:v>918.23</c:v>
                </c:pt>
                <c:pt idx="17364">
                  <c:v>918.2</c:v>
                </c:pt>
                <c:pt idx="17365">
                  <c:v>918.75</c:v>
                </c:pt>
                <c:pt idx="17366">
                  <c:v>905.08</c:v>
                </c:pt>
                <c:pt idx="17367">
                  <c:v>870.97</c:v>
                </c:pt>
                <c:pt idx="17368">
                  <c:v>847.41</c:v>
                </c:pt>
                <c:pt idx="17369">
                  <c:v>845.81</c:v>
                </c:pt>
                <c:pt idx="17370">
                  <c:v>973.38</c:v>
                </c:pt>
                <c:pt idx="17371">
                  <c:v>949.71</c:v>
                </c:pt>
                <c:pt idx="17372">
                  <c:v>925.56</c:v>
                </c:pt>
                <c:pt idx="17373">
                  <c:v>899.7</c:v>
                </c:pt>
                <c:pt idx="17374">
                  <c:v>849.93</c:v>
                </c:pt>
                <c:pt idx="17375">
                  <c:v>804.28</c:v>
                </c:pt>
                <c:pt idx="17376">
                  <c:v>751.85</c:v>
                </c:pt>
                <c:pt idx="17377">
                  <c:v>736.51</c:v>
                </c:pt>
                <c:pt idx="17378">
                  <c:v>731.24</c:v>
                </c:pt>
                <c:pt idx="17379">
                  <c:v>706.66</c:v>
                </c:pt>
                <c:pt idx="17380">
                  <c:v>718.84</c:v>
                </c:pt>
                <c:pt idx="17381">
                  <c:v>746.55</c:v>
                </c:pt>
                <c:pt idx="17382">
                  <c:v>775.31</c:v>
                </c:pt>
                <c:pt idx="17383">
                  <c:v>939.37</c:v>
                </c:pt>
                <c:pt idx="17384">
                  <c:v>1082.6600000000001</c:v>
                </c:pt>
                <c:pt idx="17385">
                  <c:v>1160.44</c:v>
                </c:pt>
                <c:pt idx="17386">
                  <c:v>1193.4100000000001</c:v>
                </c:pt>
                <c:pt idx="17387">
                  <c:v>1192.3699999999999</c:v>
                </c:pt>
                <c:pt idx="17388">
                  <c:v>1198.18</c:v>
                </c:pt>
                <c:pt idx="17389">
                  <c:v>1217.08</c:v>
                </c:pt>
                <c:pt idx="17390">
                  <c:v>1203.3800000000001</c:v>
                </c:pt>
                <c:pt idx="17391">
                  <c:v>1161.8800000000001</c:v>
                </c:pt>
                <c:pt idx="17392">
                  <c:v>1090.0899999999999</c:v>
                </c:pt>
                <c:pt idx="17393">
                  <c:v>1010.5</c:v>
                </c:pt>
                <c:pt idx="17394">
                  <c:v>1089.71</c:v>
                </c:pt>
                <c:pt idx="17395">
                  <c:v>1089.5</c:v>
                </c:pt>
                <c:pt idx="17396">
                  <c:v>1052.96</c:v>
                </c:pt>
                <c:pt idx="17397">
                  <c:v>987.75</c:v>
                </c:pt>
                <c:pt idx="17398">
                  <c:v>909.88</c:v>
                </c:pt>
                <c:pt idx="17399">
                  <c:v>842.95</c:v>
                </c:pt>
                <c:pt idx="17400">
                  <c:v>816</c:v>
                </c:pt>
                <c:pt idx="17401">
                  <c:v>787.56</c:v>
                </c:pt>
                <c:pt idx="17402">
                  <c:v>764.1</c:v>
                </c:pt>
                <c:pt idx="17403">
                  <c:v>745.84</c:v>
                </c:pt>
                <c:pt idx="17404">
                  <c:v>740.52</c:v>
                </c:pt>
                <c:pt idx="17405">
                  <c:v>756.65</c:v>
                </c:pt>
                <c:pt idx="17406">
                  <c:v>783.12</c:v>
                </c:pt>
                <c:pt idx="17407">
                  <c:v>938.21</c:v>
                </c:pt>
                <c:pt idx="17408">
                  <c:v>1071.67</c:v>
                </c:pt>
                <c:pt idx="17409">
                  <c:v>1151.32</c:v>
                </c:pt>
                <c:pt idx="17410">
                  <c:v>1184.57</c:v>
                </c:pt>
                <c:pt idx="17411">
                  <c:v>1198.3800000000001</c:v>
                </c:pt>
                <c:pt idx="17412">
                  <c:v>1205.33</c:v>
                </c:pt>
                <c:pt idx="17413">
                  <c:v>1199.0999999999999</c:v>
                </c:pt>
                <c:pt idx="17414">
                  <c:v>1183.25</c:v>
                </c:pt>
                <c:pt idx="17415">
                  <c:v>1134.33</c:v>
                </c:pt>
                <c:pt idx="17416">
                  <c:v>1062.76</c:v>
                </c:pt>
                <c:pt idx="17417">
                  <c:v>994.34</c:v>
                </c:pt>
                <c:pt idx="17418">
                  <c:v>1092.3599999999999</c:v>
                </c:pt>
                <c:pt idx="17419">
                  <c:v>1068.1600000000001</c:v>
                </c:pt>
                <c:pt idx="17420">
                  <c:v>1022.02</c:v>
                </c:pt>
                <c:pt idx="17421">
                  <c:v>953.78</c:v>
                </c:pt>
                <c:pt idx="17422">
                  <c:v>890.99</c:v>
                </c:pt>
                <c:pt idx="17423">
                  <c:v>829.85</c:v>
                </c:pt>
                <c:pt idx="17424">
                  <c:v>796.1</c:v>
                </c:pt>
                <c:pt idx="17425">
                  <c:v>769.07</c:v>
                </c:pt>
                <c:pt idx="17426">
                  <c:v>751.31</c:v>
                </c:pt>
                <c:pt idx="17427">
                  <c:v>742.92</c:v>
                </c:pt>
                <c:pt idx="17428">
                  <c:v>744.34</c:v>
                </c:pt>
                <c:pt idx="17429">
                  <c:v>765.66</c:v>
                </c:pt>
                <c:pt idx="17430">
                  <c:v>801.95</c:v>
                </c:pt>
                <c:pt idx="17431">
                  <c:v>934.33</c:v>
                </c:pt>
                <c:pt idx="17432">
                  <c:v>1068.07</c:v>
                </c:pt>
                <c:pt idx="17433">
                  <c:v>1146.9100000000001</c:v>
                </c:pt>
                <c:pt idx="17434">
                  <c:v>1189.25</c:v>
                </c:pt>
                <c:pt idx="17435">
                  <c:v>1189.19</c:v>
                </c:pt>
                <c:pt idx="17436">
                  <c:v>1184.44</c:v>
                </c:pt>
                <c:pt idx="17437">
                  <c:v>1199.07</c:v>
                </c:pt>
                <c:pt idx="17438">
                  <c:v>1193.07</c:v>
                </c:pt>
                <c:pt idx="17439">
                  <c:v>1154.93</c:v>
                </c:pt>
                <c:pt idx="17440">
                  <c:v>1077.4000000000001</c:v>
                </c:pt>
                <c:pt idx="17441">
                  <c:v>1014.63</c:v>
                </c:pt>
                <c:pt idx="17442">
                  <c:v>1092.98</c:v>
                </c:pt>
                <c:pt idx="17443">
                  <c:v>1072.98</c:v>
                </c:pt>
                <c:pt idx="17444">
                  <c:v>1034.68</c:v>
                </c:pt>
                <c:pt idx="17445">
                  <c:v>964.21</c:v>
                </c:pt>
                <c:pt idx="17446">
                  <c:v>904.94</c:v>
                </c:pt>
                <c:pt idx="17447">
                  <c:v>850.26</c:v>
                </c:pt>
                <c:pt idx="17448">
                  <c:v>806.08</c:v>
                </c:pt>
                <c:pt idx="17449">
                  <c:v>773.63</c:v>
                </c:pt>
                <c:pt idx="17450">
                  <c:v>753.44</c:v>
                </c:pt>
                <c:pt idx="17451">
                  <c:v>750.95</c:v>
                </c:pt>
                <c:pt idx="17452">
                  <c:v>748.91</c:v>
                </c:pt>
                <c:pt idx="17453">
                  <c:v>767.46</c:v>
                </c:pt>
                <c:pt idx="17454">
                  <c:v>791.72</c:v>
                </c:pt>
                <c:pt idx="17455">
                  <c:v>924.83</c:v>
                </c:pt>
                <c:pt idx="17456">
                  <c:v>1048.77</c:v>
                </c:pt>
                <c:pt idx="17457">
                  <c:v>1138.79</c:v>
                </c:pt>
                <c:pt idx="17458">
                  <c:v>1160.17</c:v>
                </c:pt>
                <c:pt idx="17459">
                  <c:v>1166.69</c:v>
                </c:pt>
                <c:pt idx="17460">
                  <c:v>1172.8800000000001</c:v>
                </c:pt>
                <c:pt idx="17461">
                  <c:v>1176.42</c:v>
                </c:pt>
                <c:pt idx="17462">
                  <c:v>1156.6600000000001</c:v>
                </c:pt>
                <c:pt idx="17463">
                  <c:v>1112.3699999999999</c:v>
                </c:pt>
                <c:pt idx="17464">
                  <c:v>1043.98</c:v>
                </c:pt>
                <c:pt idx="17465">
                  <c:v>984.64</c:v>
                </c:pt>
                <c:pt idx="17466">
                  <c:v>1094.43</c:v>
                </c:pt>
                <c:pt idx="17467">
                  <c:v>1073.48</c:v>
                </c:pt>
                <c:pt idx="17468">
                  <c:v>1047.94</c:v>
                </c:pt>
                <c:pt idx="17469">
                  <c:v>994.51</c:v>
                </c:pt>
                <c:pt idx="17470">
                  <c:v>920.7</c:v>
                </c:pt>
                <c:pt idx="17471">
                  <c:v>863.62</c:v>
                </c:pt>
                <c:pt idx="17472">
                  <c:v>828.5</c:v>
                </c:pt>
                <c:pt idx="17473">
                  <c:v>794.7</c:v>
                </c:pt>
                <c:pt idx="17474">
                  <c:v>772.85</c:v>
                </c:pt>
                <c:pt idx="17475">
                  <c:v>761.68</c:v>
                </c:pt>
                <c:pt idx="17476">
                  <c:v>729.99</c:v>
                </c:pt>
                <c:pt idx="17477">
                  <c:v>749.22</c:v>
                </c:pt>
                <c:pt idx="17478">
                  <c:v>738.08</c:v>
                </c:pt>
                <c:pt idx="17479">
                  <c:v>825.31</c:v>
                </c:pt>
                <c:pt idx="17480">
                  <c:v>928.88</c:v>
                </c:pt>
                <c:pt idx="17481">
                  <c:v>970.88</c:v>
                </c:pt>
                <c:pt idx="17482">
                  <c:v>981.01</c:v>
                </c:pt>
                <c:pt idx="17483">
                  <c:v>972.13</c:v>
                </c:pt>
                <c:pt idx="17484">
                  <c:v>953.25</c:v>
                </c:pt>
                <c:pt idx="17485">
                  <c:v>937.73</c:v>
                </c:pt>
                <c:pt idx="17486">
                  <c:v>921.92</c:v>
                </c:pt>
                <c:pt idx="17487">
                  <c:v>904.88</c:v>
                </c:pt>
                <c:pt idx="17488">
                  <c:v>883.74</c:v>
                </c:pt>
                <c:pt idx="17489">
                  <c:v>888.77</c:v>
                </c:pt>
                <c:pt idx="17490">
                  <c:v>1019.88</c:v>
                </c:pt>
                <c:pt idx="17491">
                  <c:v>1002.08</c:v>
                </c:pt>
                <c:pt idx="17492">
                  <c:v>975.55</c:v>
                </c:pt>
                <c:pt idx="17493">
                  <c:v>926.11</c:v>
                </c:pt>
                <c:pt idx="17494">
                  <c:v>887.96</c:v>
                </c:pt>
                <c:pt idx="17495">
                  <c:v>845.53</c:v>
                </c:pt>
                <c:pt idx="17496">
                  <c:v>815.16</c:v>
                </c:pt>
                <c:pt idx="17497">
                  <c:v>798.2</c:v>
                </c:pt>
                <c:pt idx="17498">
                  <c:v>773.93</c:v>
                </c:pt>
                <c:pt idx="17499">
                  <c:v>754.85</c:v>
                </c:pt>
                <c:pt idx="17500">
                  <c:v>738.44</c:v>
                </c:pt>
                <c:pt idx="17501">
                  <c:v>730.43</c:v>
                </c:pt>
                <c:pt idx="17502">
                  <c:v>668.66</c:v>
                </c:pt>
                <c:pt idx="17503">
                  <c:v>676.79</c:v>
                </c:pt>
                <c:pt idx="17504">
                  <c:v>713.17</c:v>
                </c:pt>
                <c:pt idx="17505">
                  <c:v>739.57</c:v>
                </c:pt>
                <c:pt idx="17506">
                  <c:v>751.4</c:v>
                </c:pt>
                <c:pt idx="17507">
                  <c:v>759.61</c:v>
                </c:pt>
                <c:pt idx="17508">
                  <c:v>759.05</c:v>
                </c:pt>
                <c:pt idx="17509">
                  <c:v>756.14</c:v>
                </c:pt>
                <c:pt idx="17510">
                  <c:v>749.16</c:v>
                </c:pt>
                <c:pt idx="17511">
                  <c:v>741.17</c:v>
                </c:pt>
                <c:pt idx="17512">
                  <c:v>730.37</c:v>
                </c:pt>
                <c:pt idx="17513">
                  <c:v>722.76</c:v>
                </c:pt>
                <c:pt idx="17514">
                  <c:v>843.74</c:v>
                </c:pt>
                <c:pt idx="17515">
                  <c:v>864.38</c:v>
                </c:pt>
                <c:pt idx="17516">
                  <c:v>865.19</c:v>
                </c:pt>
                <c:pt idx="17517">
                  <c:v>850.17</c:v>
                </c:pt>
                <c:pt idx="17518">
                  <c:v>815.37</c:v>
                </c:pt>
                <c:pt idx="17519">
                  <c:v>775.77</c:v>
                </c:pt>
                <c:pt idx="17520">
                  <c:v>743.02</c:v>
                </c:pt>
                <c:pt idx="17521">
                  <c:v>718.32</c:v>
                </c:pt>
                <c:pt idx="17522">
                  <c:v>701.09</c:v>
                </c:pt>
                <c:pt idx="17523">
                  <c:v>689.49</c:v>
                </c:pt>
                <c:pt idx="17524">
                  <c:v>685.24</c:v>
                </c:pt>
                <c:pt idx="17525">
                  <c:v>688.03</c:v>
                </c:pt>
                <c:pt idx="17526">
                  <c:v>665.22</c:v>
                </c:pt>
                <c:pt idx="17527">
                  <c:v>718.48</c:v>
                </c:pt>
                <c:pt idx="17528">
                  <c:v>770.14</c:v>
                </c:pt>
                <c:pt idx="17529">
                  <c:v>822.1</c:v>
                </c:pt>
                <c:pt idx="17530">
                  <c:v>859.57</c:v>
                </c:pt>
                <c:pt idx="17531">
                  <c:v>875.36</c:v>
                </c:pt>
                <c:pt idx="17532">
                  <c:v>885.01</c:v>
                </c:pt>
                <c:pt idx="17533">
                  <c:v>879.73</c:v>
                </c:pt>
                <c:pt idx="17534">
                  <c:v>881.33</c:v>
                </c:pt>
                <c:pt idx="17535">
                  <c:v>869.29</c:v>
                </c:pt>
                <c:pt idx="17536">
                  <c:v>846.88</c:v>
                </c:pt>
                <c:pt idx="17537">
                  <c:v>848.9</c:v>
                </c:pt>
                <c:pt idx="17538">
                  <c:v>966.91</c:v>
                </c:pt>
                <c:pt idx="17539">
                  <c:v>956.98</c:v>
                </c:pt>
                <c:pt idx="17540">
                  <c:v>948.58</c:v>
                </c:pt>
                <c:pt idx="17541">
                  <c:v>911.01</c:v>
                </c:pt>
                <c:pt idx="17542">
                  <c:v>854.87</c:v>
                </c:pt>
                <c:pt idx="17543">
                  <c:v>803.69</c:v>
                </c:pt>
                <c:pt idx="17544">
                  <c:v>765.07</c:v>
                </c:pt>
                <c:pt idx="17545">
                  <c:v>736.73</c:v>
                </c:pt>
                <c:pt idx="17546">
                  <c:v>719.06</c:v>
                </c:pt>
                <c:pt idx="17547">
                  <c:v>709.31</c:v>
                </c:pt>
                <c:pt idx="17548">
                  <c:v>724.89</c:v>
                </c:pt>
                <c:pt idx="17549">
                  <c:v>736.67</c:v>
                </c:pt>
                <c:pt idx="17550">
                  <c:v>769.11</c:v>
                </c:pt>
                <c:pt idx="17551">
                  <c:v>951.09</c:v>
                </c:pt>
                <c:pt idx="17552">
                  <c:v>1083.81</c:v>
                </c:pt>
                <c:pt idx="17553">
                  <c:v>1163.43</c:v>
                </c:pt>
                <c:pt idx="17554">
                  <c:v>1178.94</c:v>
                </c:pt>
                <c:pt idx="17555">
                  <c:v>1178.21</c:v>
                </c:pt>
                <c:pt idx="17556">
                  <c:v>1197.3</c:v>
                </c:pt>
                <c:pt idx="17557">
                  <c:v>1205.4000000000001</c:v>
                </c:pt>
                <c:pt idx="17558">
                  <c:v>1187.07</c:v>
                </c:pt>
                <c:pt idx="17559">
                  <c:v>1134.6300000000001</c:v>
                </c:pt>
                <c:pt idx="17560">
                  <c:v>1054.79</c:v>
                </c:pt>
                <c:pt idx="17561">
                  <c:v>965.24</c:v>
                </c:pt>
                <c:pt idx="17562">
                  <c:v>1050.81</c:v>
                </c:pt>
                <c:pt idx="17563">
                  <c:v>1026.6199999999999</c:v>
                </c:pt>
                <c:pt idx="17564">
                  <c:v>982.5</c:v>
                </c:pt>
                <c:pt idx="17565">
                  <c:v>926.08</c:v>
                </c:pt>
                <c:pt idx="17566">
                  <c:v>852.81</c:v>
                </c:pt>
                <c:pt idx="17567">
                  <c:v>797.69</c:v>
                </c:pt>
                <c:pt idx="17568">
                  <c:v>761.52</c:v>
                </c:pt>
                <c:pt idx="17569">
                  <c:v>737.35</c:v>
                </c:pt>
                <c:pt idx="17570">
                  <c:v>724.99</c:v>
                </c:pt>
                <c:pt idx="17571">
                  <c:v>721.17</c:v>
                </c:pt>
                <c:pt idx="17572">
                  <c:v>725.93</c:v>
                </c:pt>
                <c:pt idx="17573">
                  <c:v>742.03</c:v>
                </c:pt>
                <c:pt idx="17574">
                  <c:v>754.68</c:v>
                </c:pt>
                <c:pt idx="17575">
                  <c:v>926.04</c:v>
                </c:pt>
                <c:pt idx="17576">
                  <c:v>1065.8699999999999</c:v>
                </c:pt>
                <c:pt idx="17577">
                  <c:v>1141.1600000000001</c:v>
                </c:pt>
                <c:pt idx="17578">
                  <c:v>1182.53</c:v>
                </c:pt>
                <c:pt idx="17579">
                  <c:v>1196.18</c:v>
                </c:pt>
                <c:pt idx="17580">
                  <c:v>1195.54</c:v>
                </c:pt>
                <c:pt idx="17581">
                  <c:v>1209.22</c:v>
                </c:pt>
                <c:pt idx="17582">
                  <c:v>1199.69</c:v>
                </c:pt>
                <c:pt idx="17583">
                  <c:v>1153</c:v>
                </c:pt>
                <c:pt idx="17584">
                  <c:v>1071.53</c:v>
                </c:pt>
                <c:pt idx="17585">
                  <c:v>980.33</c:v>
                </c:pt>
                <c:pt idx="17586">
                  <c:v>1069.07</c:v>
                </c:pt>
                <c:pt idx="17587">
                  <c:v>1028.1199999999999</c:v>
                </c:pt>
                <c:pt idx="17588">
                  <c:v>995.71</c:v>
                </c:pt>
                <c:pt idx="17589">
                  <c:v>952.21</c:v>
                </c:pt>
                <c:pt idx="17590">
                  <c:v>890.64</c:v>
                </c:pt>
                <c:pt idx="17591">
                  <c:v>826.89</c:v>
                </c:pt>
                <c:pt idx="17592">
                  <c:v>788.18</c:v>
                </c:pt>
                <c:pt idx="17593">
                  <c:v>756.29</c:v>
                </c:pt>
                <c:pt idx="17594">
                  <c:v>738.68</c:v>
                </c:pt>
                <c:pt idx="17595">
                  <c:v>729.07</c:v>
                </c:pt>
                <c:pt idx="17596">
                  <c:v>730.4</c:v>
                </c:pt>
                <c:pt idx="17597">
                  <c:v>760.71</c:v>
                </c:pt>
                <c:pt idx="17598">
                  <c:v>782.44</c:v>
                </c:pt>
                <c:pt idx="17599">
                  <c:v>952.92</c:v>
                </c:pt>
                <c:pt idx="17600">
                  <c:v>1081.73</c:v>
                </c:pt>
                <c:pt idx="17601">
                  <c:v>1154.6300000000001</c:v>
                </c:pt>
                <c:pt idx="17602">
                  <c:v>1193.6600000000001</c:v>
                </c:pt>
                <c:pt idx="17603">
                  <c:v>1189.26</c:v>
                </c:pt>
                <c:pt idx="17604">
                  <c:v>1209.3599999999999</c:v>
                </c:pt>
                <c:pt idx="17605">
                  <c:v>1214.99</c:v>
                </c:pt>
                <c:pt idx="17606">
                  <c:v>1210.04</c:v>
                </c:pt>
                <c:pt idx="17607">
                  <c:v>1170.2</c:v>
                </c:pt>
                <c:pt idx="17608">
                  <c:v>1090.74</c:v>
                </c:pt>
                <c:pt idx="17609">
                  <c:v>994.65</c:v>
                </c:pt>
                <c:pt idx="17610">
                  <c:v>1082.1300000000001</c:v>
                </c:pt>
                <c:pt idx="17611">
                  <c:v>1051.6199999999999</c:v>
                </c:pt>
                <c:pt idx="17612">
                  <c:v>1027.17</c:v>
                </c:pt>
                <c:pt idx="17613">
                  <c:v>974.53</c:v>
                </c:pt>
                <c:pt idx="17614">
                  <c:v>907.14</c:v>
                </c:pt>
                <c:pt idx="17615">
                  <c:v>834.88</c:v>
                </c:pt>
                <c:pt idx="17616">
                  <c:v>790.11</c:v>
                </c:pt>
                <c:pt idx="17617">
                  <c:v>769.17</c:v>
                </c:pt>
                <c:pt idx="17618">
                  <c:v>749.51</c:v>
                </c:pt>
                <c:pt idx="17619">
                  <c:v>741.15</c:v>
                </c:pt>
                <c:pt idx="17620">
                  <c:v>733.65</c:v>
                </c:pt>
                <c:pt idx="17621">
                  <c:v>762.13</c:v>
                </c:pt>
                <c:pt idx="17622">
                  <c:v>769.28</c:v>
                </c:pt>
                <c:pt idx="17623">
                  <c:v>930.12</c:v>
                </c:pt>
                <c:pt idx="17624">
                  <c:v>1064.1500000000001</c:v>
                </c:pt>
                <c:pt idx="17625">
                  <c:v>1144.6199999999999</c:v>
                </c:pt>
                <c:pt idx="17626">
                  <c:v>1192.49</c:v>
                </c:pt>
                <c:pt idx="17627">
                  <c:v>1195.32</c:v>
                </c:pt>
                <c:pt idx="17628">
                  <c:v>1199.26</c:v>
                </c:pt>
                <c:pt idx="17629">
                  <c:v>1205.31</c:v>
                </c:pt>
                <c:pt idx="17630">
                  <c:v>1198.27</c:v>
                </c:pt>
                <c:pt idx="17631">
                  <c:v>1148.56</c:v>
                </c:pt>
                <c:pt idx="17632">
                  <c:v>1070.43</c:v>
                </c:pt>
                <c:pt idx="17633">
                  <c:v>990.75</c:v>
                </c:pt>
                <c:pt idx="17634">
                  <c:v>1058.1600000000001</c:v>
                </c:pt>
                <c:pt idx="17635">
                  <c:v>1030.9000000000001</c:v>
                </c:pt>
                <c:pt idx="17636">
                  <c:v>997.01</c:v>
                </c:pt>
                <c:pt idx="17637">
                  <c:v>942.96</c:v>
                </c:pt>
                <c:pt idx="17638">
                  <c:v>871.21</c:v>
                </c:pt>
                <c:pt idx="17639">
                  <c:v>824.98</c:v>
                </c:pt>
                <c:pt idx="17640">
                  <c:v>783.58</c:v>
                </c:pt>
                <c:pt idx="17641">
                  <c:v>757.3</c:v>
                </c:pt>
                <c:pt idx="17642">
                  <c:v>737.9</c:v>
                </c:pt>
                <c:pt idx="17643">
                  <c:v>727.13</c:v>
                </c:pt>
                <c:pt idx="17644">
                  <c:v>720.45</c:v>
                </c:pt>
                <c:pt idx="17645">
                  <c:v>735.93</c:v>
                </c:pt>
                <c:pt idx="17646">
                  <c:v>715.86</c:v>
                </c:pt>
                <c:pt idx="17647">
                  <c:v>812.45</c:v>
                </c:pt>
                <c:pt idx="17648">
                  <c:v>928.86</c:v>
                </c:pt>
                <c:pt idx="17649">
                  <c:v>1025.4100000000001</c:v>
                </c:pt>
                <c:pt idx="17650">
                  <c:v>1046.94</c:v>
                </c:pt>
                <c:pt idx="17651">
                  <c:v>1037.3800000000001</c:v>
                </c:pt>
                <c:pt idx="17652">
                  <c:v>1021.72</c:v>
                </c:pt>
                <c:pt idx="17653">
                  <c:v>1001.16</c:v>
                </c:pt>
                <c:pt idx="17654">
                  <c:v>985.35</c:v>
                </c:pt>
                <c:pt idx="17655">
                  <c:v>958.96</c:v>
                </c:pt>
                <c:pt idx="17656">
                  <c:v>930.04</c:v>
                </c:pt>
                <c:pt idx="17657">
                  <c:v>913.28</c:v>
                </c:pt>
                <c:pt idx="17658">
                  <c:v>994.79</c:v>
                </c:pt>
                <c:pt idx="17659">
                  <c:v>978.69</c:v>
                </c:pt>
                <c:pt idx="17660">
                  <c:v>940.93</c:v>
                </c:pt>
                <c:pt idx="17661">
                  <c:v>906.6</c:v>
                </c:pt>
                <c:pt idx="17662">
                  <c:v>855.79</c:v>
                </c:pt>
                <c:pt idx="17663">
                  <c:v>808.47</c:v>
                </c:pt>
                <c:pt idx="17664">
                  <c:v>773.64</c:v>
                </c:pt>
                <c:pt idx="17665">
                  <c:v>746.91</c:v>
                </c:pt>
                <c:pt idx="17666">
                  <c:v>725.69</c:v>
                </c:pt>
                <c:pt idx="17667">
                  <c:v>708.91</c:v>
                </c:pt>
                <c:pt idx="17668">
                  <c:v>708.75</c:v>
                </c:pt>
                <c:pt idx="17669">
                  <c:v>704.63</c:v>
                </c:pt>
                <c:pt idx="17670">
                  <c:v>654.83000000000004</c:v>
                </c:pt>
                <c:pt idx="17671">
                  <c:v>701.46</c:v>
                </c:pt>
                <c:pt idx="17672">
                  <c:v>753.25</c:v>
                </c:pt>
                <c:pt idx="17673">
                  <c:v>801.21</c:v>
                </c:pt>
                <c:pt idx="17674">
                  <c:v>841.38</c:v>
                </c:pt>
                <c:pt idx="17675">
                  <c:v>857.66</c:v>
                </c:pt>
                <c:pt idx="17676">
                  <c:v>860.28</c:v>
                </c:pt>
                <c:pt idx="17677">
                  <c:v>855.13</c:v>
                </c:pt>
                <c:pt idx="17678">
                  <c:v>856.7</c:v>
                </c:pt>
                <c:pt idx="17679">
                  <c:v>844.76</c:v>
                </c:pt>
                <c:pt idx="17680">
                  <c:v>847.46</c:v>
                </c:pt>
                <c:pt idx="17681">
                  <c:v>814.43</c:v>
                </c:pt>
                <c:pt idx="17682">
                  <c:v>911.44</c:v>
                </c:pt>
                <c:pt idx="17683">
                  <c:v>898.41</c:v>
                </c:pt>
                <c:pt idx="17684">
                  <c:v>888.87</c:v>
                </c:pt>
                <c:pt idx="17685">
                  <c:v>866.62</c:v>
                </c:pt>
                <c:pt idx="17686">
                  <c:v>821.82</c:v>
                </c:pt>
                <c:pt idx="17687">
                  <c:v>774.01</c:v>
                </c:pt>
                <c:pt idx="17688">
                  <c:v>741.82</c:v>
                </c:pt>
                <c:pt idx="17689">
                  <c:v>719.99</c:v>
                </c:pt>
                <c:pt idx="17690">
                  <c:v>696</c:v>
                </c:pt>
                <c:pt idx="17691">
                  <c:v>684.81</c:v>
                </c:pt>
                <c:pt idx="17692">
                  <c:v>685.22</c:v>
                </c:pt>
                <c:pt idx="17693">
                  <c:v>690.09</c:v>
                </c:pt>
                <c:pt idx="17694">
                  <c:v>660.63</c:v>
                </c:pt>
                <c:pt idx="17695">
                  <c:v>710.86</c:v>
                </c:pt>
                <c:pt idx="17696">
                  <c:v>777.25</c:v>
                </c:pt>
                <c:pt idx="17697">
                  <c:v>830.48</c:v>
                </c:pt>
                <c:pt idx="17698">
                  <c:v>869.52</c:v>
                </c:pt>
                <c:pt idx="17699">
                  <c:v>880.06</c:v>
                </c:pt>
                <c:pt idx="17700">
                  <c:v>888.51</c:v>
                </c:pt>
                <c:pt idx="17701">
                  <c:v>887.76</c:v>
                </c:pt>
                <c:pt idx="17702">
                  <c:v>869.09</c:v>
                </c:pt>
                <c:pt idx="17703">
                  <c:v>859.36</c:v>
                </c:pt>
                <c:pt idx="17704">
                  <c:v>838.96</c:v>
                </c:pt>
                <c:pt idx="17705">
                  <c:v>828.1</c:v>
                </c:pt>
                <c:pt idx="17706">
                  <c:v>941.88</c:v>
                </c:pt>
                <c:pt idx="17707">
                  <c:v>926.51</c:v>
                </c:pt>
                <c:pt idx="17708">
                  <c:v>917.59</c:v>
                </c:pt>
                <c:pt idx="17709">
                  <c:v>881.87</c:v>
                </c:pt>
                <c:pt idx="17710">
                  <c:v>831.13</c:v>
                </c:pt>
                <c:pt idx="17711">
                  <c:v>779.12</c:v>
                </c:pt>
                <c:pt idx="17712">
                  <c:v>742.89</c:v>
                </c:pt>
                <c:pt idx="17713">
                  <c:v>722.01</c:v>
                </c:pt>
                <c:pt idx="17714">
                  <c:v>706.44</c:v>
                </c:pt>
                <c:pt idx="17715">
                  <c:v>694.01</c:v>
                </c:pt>
                <c:pt idx="17716">
                  <c:v>702.79</c:v>
                </c:pt>
                <c:pt idx="17717">
                  <c:v>726.19</c:v>
                </c:pt>
                <c:pt idx="17718">
                  <c:v>756.07</c:v>
                </c:pt>
                <c:pt idx="17719">
                  <c:v>926.03</c:v>
                </c:pt>
                <c:pt idx="17720">
                  <c:v>1059.99</c:v>
                </c:pt>
                <c:pt idx="17721">
                  <c:v>1152.05</c:v>
                </c:pt>
                <c:pt idx="17722">
                  <c:v>1195.0999999999999</c:v>
                </c:pt>
                <c:pt idx="17723">
                  <c:v>1210.6099999999999</c:v>
                </c:pt>
                <c:pt idx="17724">
                  <c:v>1222.44</c:v>
                </c:pt>
                <c:pt idx="17725">
                  <c:v>1228.43</c:v>
                </c:pt>
                <c:pt idx="17726">
                  <c:v>1221.43</c:v>
                </c:pt>
                <c:pt idx="17727">
                  <c:v>1166.79</c:v>
                </c:pt>
                <c:pt idx="17728">
                  <c:v>1072.9100000000001</c:v>
                </c:pt>
                <c:pt idx="17729">
                  <c:v>988.69</c:v>
                </c:pt>
                <c:pt idx="17730">
                  <c:v>1038.75</c:v>
                </c:pt>
                <c:pt idx="17731">
                  <c:v>1010.36</c:v>
                </c:pt>
                <c:pt idx="17732">
                  <c:v>966.93</c:v>
                </c:pt>
                <c:pt idx="17733">
                  <c:v>916.08</c:v>
                </c:pt>
                <c:pt idx="17734">
                  <c:v>861.89</c:v>
                </c:pt>
                <c:pt idx="17735">
                  <c:v>798.23</c:v>
                </c:pt>
                <c:pt idx="17736">
                  <c:v>758.85</c:v>
                </c:pt>
                <c:pt idx="17737">
                  <c:v>735.51</c:v>
                </c:pt>
                <c:pt idx="17738">
                  <c:v>715.7</c:v>
                </c:pt>
                <c:pt idx="17739">
                  <c:v>701.75</c:v>
                </c:pt>
                <c:pt idx="17740">
                  <c:v>698.44</c:v>
                </c:pt>
                <c:pt idx="17741">
                  <c:v>732.94</c:v>
                </c:pt>
                <c:pt idx="17742">
                  <c:v>758.4</c:v>
                </c:pt>
                <c:pt idx="17743">
                  <c:v>899.68</c:v>
                </c:pt>
                <c:pt idx="17744">
                  <c:v>1030.3900000000001</c:v>
                </c:pt>
                <c:pt idx="17745">
                  <c:v>1128.06</c:v>
                </c:pt>
                <c:pt idx="17746">
                  <c:v>1160.22</c:v>
                </c:pt>
                <c:pt idx="17747">
                  <c:v>1178.9000000000001</c:v>
                </c:pt>
                <c:pt idx="17748">
                  <c:v>1190.82</c:v>
                </c:pt>
                <c:pt idx="17749">
                  <c:v>1217.98</c:v>
                </c:pt>
                <c:pt idx="17750">
                  <c:v>1200.49</c:v>
                </c:pt>
                <c:pt idx="17751">
                  <c:v>1153.1099999999999</c:v>
                </c:pt>
                <c:pt idx="17752">
                  <c:v>1075.4000000000001</c:v>
                </c:pt>
                <c:pt idx="17753">
                  <c:v>980.85</c:v>
                </c:pt>
                <c:pt idx="17754">
                  <c:v>1038.23</c:v>
                </c:pt>
                <c:pt idx="17755">
                  <c:v>997.72</c:v>
                </c:pt>
                <c:pt idx="17756">
                  <c:v>958.28</c:v>
                </c:pt>
                <c:pt idx="17757">
                  <c:v>913.05</c:v>
                </c:pt>
                <c:pt idx="17758">
                  <c:v>867.64</c:v>
                </c:pt>
                <c:pt idx="17759">
                  <c:v>807.37</c:v>
                </c:pt>
                <c:pt idx="17760">
                  <c:v>763.74</c:v>
                </c:pt>
                <c:pt idx="17761">
                  <c:v>740.12</c:v>
                </c:pt>
                <c:pt idx="17762">
                  <c:v>721.84</c:v>
                </c:pt>
                <c:pt idx="17763">
                  <c:v>696.26</c:v>
                </c:pt>
                <c:pt idx="17764">
                  <c:v>707.65</c:v>
                </c:pt>
                <c:pt idx="17765">
                  <c:v>737.14</c:v>
                </c:pt>
                <c:pt idx="17766">
                  <c:v>766.22</c:v>
                </c:pt>
                <c:pt idx="17767">
                  <c:v>929.88</c:v>
                </c:pt>
                <c:pt idx="17768">
                  <c:v>1054.67</c:v>
                </c:pt>
                <c:pt idx="17769">
                  <c:v>1164.1199999999999</c:v>
                </c:pt>
                <c:pt idx="17770">
                  <c:v>1199.32</c:v>
                </c:pt>
                <c:pt idx="17771">
                  <c:v>1204.71</c:v>
                </c:pt>
                <c:pt idx="17772">
                  <c:v>1209.28</c:v>
                </c:pt>
                <c:pt idx="17773">
                  <c:v>1224.1300000000001</c:v>
                </c:pt>
                <c:pt idx="17774">
                  <c:v>1220.4000000000001</c:v>
                </c:pt>
                <c:pt idx="17775">
                  <c:v>1179.1300000000001</c:v>
                </c:pt>
                <c:pt idx="17776">
                  <c:v>1094.1099999999999</c:v>
                </c:pt>
                <c:pt idx="17777">
                  <c:v>1004.07</c:v>
                </c:pt>
                <c:pt idx="17778">
                  <c:v>1063.76</c:v>
                </c:pt>
                <c:pt idx="17779">
                  <c:v>1019.95</c:v>
                </c:pt>
                <c:pt idx="17780">
                  <c:v>987.5</c:v>
                </c:pt>
                <c:pt idx="17781">
                  <c:v>938.83</c:v>
                </c:pt>
                <c:pt idx="17782">
                  <c:v>884.92</c:v>
                </c:pt>
                <c:pt idx="17783">
                  <c:v>826.62</c:v>
                </c:pt>
                <c:pt idx="17784">
                  <c:v>789.93</c:v>
                </c:pt>
                <c:pt idx="17785">
                  <c:v>762.42</c:v>
                </c:pt>
                <c:pt idx="17786">
                  <c:v>738.85</c:v>
                </c:pt>
                <c:pt idx="17787">
                  <c:v>731.52</c:v>
                </c:pt>
                <c:pt idx="17788">
                  <c:v>735.83</c:v>
                </c:pt>
                <c:pt idx="17789">
                  <c:v>761.32</c:v>
                </c:pt>
                <c:pt idx="17790">
                  <c:v>779.53</c:v>
                </c:pt>
                <c:pt idx="17791">
                  <c:v>941.71</c:v>
                </c:pt>
                <c:pt idx="17792">
                  <c:v>1080.19</c:v>
                </c:pt>
                <c:pt idx="17793">
                  <c:v>1174.42</c:v>
                </c:pt>
                <c:pt idx="17794">
                  <c:v>1216.9000000000001</c:v>
                </c:pt>
                <c:pt idx="17795">
                  <c:v>1229.28</c:v>
                </c:pt>
                <c:pt idx="17796">
                  <c:v>1229.8800000000001</c:v>
                </c:pt>
                <c:pt idx="17797">
                  <c:v>1249.01</c:v>
                </c:pt>
                <c:pt idx="17798">
                  <c:v>1217.69</c:v>
                </c:pt>
                <c:pt idx="17799">
                  <c:v>1169.06</c:v>
                </c:pt>
                <c:pt idx="17800">
                  <c:v>1063.99</c:v>
                </c:pt>
                <c:pt idx="17801">
                  <c:v>987.91</c:v>
                </c:pt>
                <c:pt idx="17802">
                  <c:v>1043.94</c:v>
                </c:pt>
                <c:pt idx="17803">
                  <c:v>1016.91</c:v>
                </c:pt>
                <c:pt idx="17804">
                  <c:v>968.35</c:v>
                </c:pt>
                <c:pt idx="17805">
                  <c:v>926.26</c:v>
                </c:pt>
                <c:pt idx="17806">
                  <c:v>873.35</c:v>
                </c:pt>
                <c:pt idx="17807">
                  <c:v>840.91</c:v>
                </c:pt>
                <c:pt idx="17808">
                  <c:v>799.54</c:v>
                </c:pt>
                <c:pt idx="17809">
                  <c:v>768.63</c:v>
                </c:pt>
                <c:pt idx="17810">
                  <c:v>747.8</c:v>
                </c:pt>
                <c:pt idx="17811">
                  <c:v>731.1</c:v>
                </c:pt>
                <c:pt idx="17812">
                  <c:v>726.99</c:v>
                </c:pt>
                <c:pt idx="17813">
                  <c:v>735.03</c:v>
                </c:pt>
                <c:pt idx="17814">
                  <c:v>729.96</c:v>
                </c:pt>
                <c:pt idx="17815">
                  <c:v>815.08</c:v>
                </c:pt>
                <c:pt idx="17816">
                  <c:v>927.1</c:v>
                </c:pt>
                <c:pt idx="17817">
                  <c:v>1001.49</c:v>
                </c:pt>
                <c:pt idx="17818">
                  <c:v>1029.54</c:v>
                </c:pt>
                <c:pt idx="17819">
                  <c:v>1038.18</c:v>
                </c:pt>
                <c:pt idx="17820">
                  <c:v>1002.75</c:v>
                </c:pt>
                <c:pt idx="17821">
                  <c:v>974.51</c:v>
                </c:pt>
                <c:pt idx="17822">
                  <c:v>959.68</c:v>
                </c:pt>
                <c:pt idx="17823">
                  <c:v>923.94</c:v>
                </c:pt>
                <c:pt idx="17824">
                  <c:v>897.02</c:v>
                </c:pt>
                <c:pt idx="17825">
                  <c:v>893.05</c:v>
                </c:pt>
                <c:pt idx="17826">
                  <c:v>987.44</c:v>
                </c:pt>
                <c:pt idx="17827">
                  <c:v>973.15</c:v>
                </c:pt>
                <c:pt idx="17828">
                  <c:v>922.33</c:v>
                </c:pt>
                <c:pt idx="17829">
                  <c:v>903.31</c:v>
                </c:pt>
                <c:pt idx="17830">
                  <c:v>858.59</c:v>
                </c:pt>
                <c:pt idx="17831">
                  <c:v>827.14</c:v>
                </c:pt>
                <c:pt idx="17832">
                  <c:v>786.4</c:v>
                </c:pt>
                <c:pt idx="17833">
                  <c:v>755.76</c:v>
                </c:pt>
                <c:pt idx="17834">
                  <c:v>745.61</c:v>
                </c:pt>
                <c:pt idx="17835">
                  <c:v>742.19</c:v>
                </c:pt>
                <c:pt idx="17836">
                  <c:v>726.2</c:v>
                </c:pt>
                <c:pt idx="17837">
                  <c:v>737.55</c:v>
                </c:pt>
                <c:pt idx="17838">
                  <c:v>695.04</c:v>
                </c:pt>
                <c:pt idx="17839">
                  <c:v>729.77</c:v>
                </c:pt>
                <c:pt idx="17840">
                  <c:v>769.53</c:v>
                </c:pt>
                <c:pt idx="17841">
                  <c:v>815.48</c:v>
                </c:pt>
                <c:pt idx="17842">
                  <c:v>838.3</c:v>
                </c:pt>
                <c:pt idx="17843">
                  <c:v>859.04</c:v>
                </c:pt>
                <c:pt idx="17844">
                  <c:v>886.38</c:v>
                </c:pt>
                <c:pt idx="17845">
                  <c:v>870.77</c:v>
                </c:pt>
                <c:pt idx="17846">
                  <c:v>865.85</c:v>
                </c:pt>
                <c:pt idx="17847">
                  <c:v>859.69</c:v>
                </c:pt>
                <c:pt idx="17848">
                  <c:v>862.81</c:v>
                </c:pt>
                <c:pt idx="17849">
                  <c:v>856.08</c:v>
                </c:pt>
                <c:pt idx="17850">
                  <c:v>955.96</c:v>
                </c:pt>
                <c:pt idx="17851">
                  <c:v>942.75</c:v>
                </c:pt>
                <c:pt idx="17852">
                  <c:v>935.78</c:v>
                </c:pt>
                <c:pt idx="17853">
                  <c:v>916.64</c:v>
                </c:pt>
                <c:pt idx="17854">
                  <c:v>864.38</c:v>
                </c:pt>
                <c:pt idx="17855">
                  <c:v>820.25</c:v>
                </c:pt>
                <c:pt idx="17856">
                  <c:v>786.83</c:v>
                </c:pt>
                <c:pt idx="17857">
                  <c:v>774.81</c:v>
                </c:pt>
                <c:pt idx="17858">
                  <c:v>757.91</c:v>
                </c:pt>
                <c:pt idx="17859">
                  <c:v>732.96</c:v>
                </c:pt>
                <c:pt idx="17860">
                  <c:v>749.82</c:v>
                </c:pt>
                <c:pt idx="17861">
                  <c:v>754.07</c:v>
                </c:pt>
                <c:pt idx="17862">
                  <c:v>777.94</c:v>
                </c:pt>
                <c:pt idx="17863">
                  <c:v>938.39</c:v>
                </c:pt>
                <c:pt idx="17864">
                  <c:v>1073.43</c:v>
                </c:pt>
                <c:pt idx="17865">
                  <c:v>1155.97</c:v>
                </c:pt>
                <c:pt idx="17866">
                  <c:v>1201.6600000000001</c:v>
                </c:pt>
                <c:pt idx="17867">
                  <c:v>1196.6600000000001</c:v>
                </c:pt>
                <c:pt idx="17868">
                  <c:v>1196.5999999999999</c:v>
                </c:pt>
                <c:pt idx="17869">
                  <c:v>1206.95</c:v>
                </c:pt>
                <c:pt idx="17870">
                  <c:v>1201.44</c:v>
                </c:pt>
                <c:pt idx="17871">
                  <c:v>1162.6400000000001</c:v>
                </c:pt>
                <c:pt idx="17872">
                  <c:v>1076.81</c:v>
                </c:pt>
                <c:pt idx="17873">
                  <c:v>977.97</c:v>
                </c:pt>
                <c:pt idx="17874">
                  <c:v>1046.53</c:v>
                </c:pt>
                <c:pt idx="17875">
                  <c:v>1001.1</c:v>
                </c:pt>
                <c:pt idx="17876">
                  <c:v>970.31</c:v>
                </c:pt>
                <c:pt idx="17877">
                  <c:v>924.46</c:v>
                </c:pt>
                <c:pt idx="17878">
                  <c:v>874.92</c:v>
                </c:pt>
                <c:pt idx="17879">
                  <c:v>823.23</c:v>
                </c:pt>
                <c:pt idx="17880">
                  <c:v>783.07</c:v>
                </c:pt>
                <c:pt idx="17881">
                  <c:v>753.49</c:v>
                </c:pt>
                <c:pt idx="17882">
                  <c:v>734.51</c:v>
                </c:pt>
                <c:pt idx="17883">
                  <c:v>729.35</c:v>
                </c:pt>
                <c:pt idx="17884">
                  <c:v>726.63</c:v>
                </c:pt>
                <c:pt idx="17885">
                  <c:v>753.9</c:v>
                </c:pt>
                <c:pt idx="17886">
                  <c:v>780</c:v>
                </c:pt>
                <c:pt idx="17887">
                  <c:v>947.34</c:v>
                </c:pt>
                <c:pt idx="17888">
                  <c:v>1063.94</c:v>
                </c:pt>
                <c:pt idx="17889">
                  <c:v>1159.9000000000001</c:v>
                </c:pt>
                <c:pt idx="17890">
                  <c:v>1187.8900000000001</c:v>
                </c:pt>
                <c:pt idx="17891">
                  <c:v>1195.97</c:v>
                </c:pt>
                <c:pt idx="17892">
                  <c:v>1215.1400000000001</c:v>
                </c:pt>
                <c:pt idx="17893">
                  <c:v>1223.32</c:v>
                </c:pt>
                <c:pt idx="17894">
                  <c:v>1222.05</c:v>
                </c:pt>
                <c:pt idx="17895">
                  <c:v>1181.45</c:v>
                </c:pt>
                <c:pt idx="17896">
                  <c:v>1100.23</c:v>
                </c:pt>
                <c:pt idx="17897">
                  <c:v>1027.0899999999999</c:v>
                </c:pt>
                <c:pt idx="17898">
                  <c:v>1096.0899999999999</c:v>
                </c:pt>
                <c:pt idx="17899">
                  <c:v>1062.49</c:v>
                </c:pt>
                <c:pt idx="17900">
                  <c:v>986.05</c:v>
                </c:pt>
                <c:pt idx="17901">
                  <c:v>955.57</c:v>
                </c:pt>
                <c:pt idx="17902">
                  <c:v>911.28</c:v>
                </c:pt>
                <c:pt idx="17903">
                  <c:v>846.77</c:v>
                </c:pt>
                <c:pt idx="17904">
                  <c:v>809.26</c:v>
                </c:pt>
                <c:pt idx="17905">
                  <c:v>782.48</c:v>
                </c:pt>
                <c:pt idx="17906">
                  <c:v>761.78</c:v>
                </c:pt>
                <c:pt idx="17907">
                  <c:v>749.8</c:v>
                </c:pt>
                <c:pt idx="17908">
                  <c:v>756.15</c:v>
                </c:pt>
                <c:pt idx="17909">
                  <c:v>775.01</c:v>
                </c:pt>
                <c:pt idx="17910">
                  <c:v>788.28</c:v>
                </c:pt>
                <c:pt idx="17911">
                  <c:v>939.72</c:v>
                </c:pt>
                <c:pt idx="17912">
                  <c:v>1073.1199999999999</c:v>
                </c:pt>
                <c:pt idx="17913">
                  <c:v>1172.05</c:v>
                </c:pt>
                <c:pt idx="17914">
                  <c:v>1208.8699999999999</c:v>
                </c:pt>
                <c:pt idx="17915">
                  <c:v>1207.23</c:v>
                </c:pt>
                <c:pt idx="17916">
                  <c:v>1198.3399999999999</c:v>
                </c:pt>
                <c:pt idx="17917">
                  <c:v>1223.3399999999999</c:v>
                </c:pt>
                <c:pt idx="17918">
                  <c:v>1207.28</c:v>
                </c:pt>
                <c:pt idx="17919">
                  <c:v>1162.8499999999999</c:v>
                </c:pt>
                <c:pt idx="17920">
                  <c:v>1087.6400000000001</c:v>
                </c:pt>
                <c:pt idx="17921">
                  <c:v>994.58</c:v>
                </c:pt>
                <c:pt idx="17922">
                  <c:v>1068.21</c:v>
                </c:pt>
                <c:pt idx="17923">
                  <c:v>1025.3599999999999</c:v>
                </c:pt>
                <c:pt idx="17924">
                  <c:v>995.38</c:v>
                </c:pt>
                <c:pt idx="17925">
                  <c:v>949.39</c:v>
                </c:pt>
                <c:pt idx="17926">
                  <c:v>885.12</c:v>
                </c:pt>
                <c:pt idx="17927">
                  <c:v>825.93</c:v>
                </c:pt>
                <c:pt idx="17928">
                  <c:v>780.26</c:v>
                </c:pt>
                <c:pt idx="17929">
                  <c:v>775.5</c:v>
                </c:pt>
                <c:pt idx="17930">
                  <c:v>757.84</c:v>
                </c:pt>
                <c:pt idx="17931">
                  <c:v>737.58</c:v>
                </c:pt>
                <c:pt idx="17932">
                  <c:v>736.4</c:v>
                </c:pt>
                <c:pt idx="17933">
                  <c:v>769.62</c:v>
                </c:pt>
                <c:pt idx="17934">
                  <c:v>788.2</c:v>
                </c:pt>
                <c:pt idx="17935">
                  <c:v>938.95</c:v>
                </c:pt>
                <c:pt idx="17936">
                  <c:v>1058.55</c:v>
                </c:pt>
                <c:pt idx="17937">
                  <c:v>1155.8900000000001</c:v>
                </c:pt>
                <c:pt idx="17938">
                  <c:v>1193.3499999999999</c:v>
                </c:pt>
                <c:pt idx="17939">
                  <c:v>1198.96</c:v>
                </c:pt>
                <c:pt idx="17940">
                  <c:v>1210.33</c:v>
                </c:pt>
                <c:pt idx="17941">
                  <c:v>1228.21</c:v>
                </c:pt>
                <c:pt idx="17942">
                  <c:v>1214.57</c:v>
                </c:pt>
                <c:pt idx="17943">
                  <c:v>1168.5899999999999</c:v>
                </c:pt>
                <c:pt idx="17944">
                  <c:v>1090.08</c:v>
                </c:pt>
                <c:pt idx="17945">
                  <c:v>986.79</c:v>
                </c:pt>
                <c:pt idx="17946">
                  <c:v>1067.0899999999999</c:v>
                </c:pt>
                <c:pt idx="17947">
                  <c:v>1004.78</c:v>
                </c:pt>
                <c:pt idx="17948">
                  <c:v>980.42</c:v>
                </c:pt>
                <c:pt idx="17949">
                  <c:v>943.95</c:v>
                </c:pt>
                <c:pt idx="17950">
                  <c:v>889.64</c:v>
                </c:pt>
                <c:pt idx="17951">
                  <c:v>836.67</c:v>
                </c:pt>
                <c:pt idx="17952">
                  <c:v>788.39</c:v>
                </c:pt>
                <c:pt idx="17953">
                  <c:v>740.09</c:v>
                </c:pt>
                <c:pt idx="17954">
                  <c:v>722.85</c:v>
                </c:pt>
                <c:pt idx="17955">
                  <c:v>711.49</c:v>
                </c:pt>
                <c:pt idx="17956">
                  <c:v>707.88</c:v>
                </c:pt>
                <c:pt idx="17957">
                  <c:v>739.71</c:v>
                </c:pt>
                <c:pt idx="17958">
                  <c:v>758.73</c:v>
                </c:pt>
                <c:pt idx="17959">
                  <c:v>917.86</c:v>
                </c:pt>
                <c:pt idx="17960">
                  <c:v>1052.75</c:v>
                </c:pt>
                <c:pt idx="17961">
                  <c:v>1143.56</c:v>
                </c:pt>
                <c:pt idx="17962">
                  <c:v>1184.1099999999999</c:v>
                </c:pt>
                <c:pt idx="17963">
                  <c:v>1191.5999999999999</c:v>
                </c:pt>
                <c:pt idx="17964">
                  <c:v>1192.26</c:v>
                </c:pt>
                <c:pt idx="17965">
                  <c:v>1208.9100000000001</c:v>
                </c:pt>
                <c:pt idx="17966">
                  <c:v>1197.08</c:v>
                </c:pt>
                <c:pt idx="17967">
                  <c:v>1158.58</c:v>
                </c:pt>
                <c:pt idx="17968">
                  <c:v>1076.2</c:v>
                </c:pt>
                <c:pt idx="17969">
                  <c:v>985.93</c:v>
                </c:pt>
                <c:pt idx="17970">
                  <c:v>1047.82</c:v>
                </c:pt>
                <c:pt idx="17971">
                  <c:v>1009.85</c:v>
                </c:pt>
                <c:pt idx="17972">
                  <c:v>966.95</c:v>
                </c:pt>
                <c:pt idx="17973">
                  <c:v>920.72</c:v>
                </c:pt>
                <c:pt idx="17974">
                  <c:v>864.59</c:v>
                </c:pt>
                <c:pt idx="17975">
                  <c:v>821.56</c:v>
                </c:pt>
                <c:pt idx="17976">
                  <c:v>768.9</c:v>
                </c:pt>
                <c:pt idx="17977">
                  <c:v>745.25</c:v>
                </c:pt>
                <c:pt idx="17978">
                  <c:v>726</c:v>
                </c:pt>
                <c:pt idx="17979">
                  <c:v>711.73</c:v>
                </c:pt>
                <c:pt idx="17980">
                  <c:v>709.12</c:v>
                </c:pt>
                <c:pt idx="17981">
                  <c:v>719.07</c:v>
                </c:pt>
                <c:pt idx="17982">
                  <c:v>705.32</c:v>
                </c:pt>
                <c:pt idx="17983">
                  <c:v>800.56</c:v>
                </c:pt>
                <c:pt idx="17984">
                  <c:v>908.52</c:v>
                </c:pt>
                <c:pt idx="17985">
                  <c:v>993.41</c:v>
                </c:pt>
                <c:pt idx="17986">
                  <c:v>1023.5</c:v>
                </c:pt>
                <c:pt idx="17987">
                  <c:v>1023.96</c:v>
                </c:pt>
                <c:pt idx="17988">
                  <c:v>1005.83</c:v>
                </c:pt>
                <c:pt idx="17989">
                  <c:v>976.87</c:v>
                </c:pt>
                <c:pt idx="17990">
                  <c:v>945.37</c:v>
                </c:pt>
                <c:pt idx="17991">
                  <c:v>924.13</c:v>
                </c:pt>
                <c:pt idx="17992">
                  <c:v>894.79</c:v>
                </c:pt>
                <c:pt idx="17993">
                  <c:v>866.36</c:v>
                </c:pt>
                <c:pt idx="17994">
                  <c:v>958.17</c:v>
                </c:pt>
                <c:pt idx="17995">
                  <c:v>949.16</c:v>
                </c:pt>
                <c:pt idx="17996">
                  <c:v>916.02</c:v>
                </c:pt>
                <c:pt idx="17997">
                  <c:v>874.91</c:v>
                </c:pt>
                <c:pt idx="17998">
                  <c:v>834.11</c:v>
                </c:pt>
                <c:pt idx="17999">
                  <c:v>791.01</c:v>
                </c:pt>
                <c:pt idx="18000">
                  <c:v>743.33</c:v>
                </c:pt>
                <c:pt idx="18001">
                  <c:v>725.08</c:v>
                </c:pt>
                <c:pt idx="18002">
                  <c:v>704.22</c:v>
                </c:pt>
                <c:pt idx="18003">
                  <c:v>690.83</c:v>
                </c:pt>
                <c:pt idx="18004">
                  <c:v>679.91</c:v>
                </c:pt>
                <c:pt idx="18005">
                  <c:v>676.22</c:v>
                </c:pt>
                <c:pt idx="18006">
                  <c:v>646.54</c:v>
                </c:pt>
                <c:pt idx="18007">
                  <c:v>685.37</c:v>
                </c:pt>
                <c:pt idx="18008">
                  <c:v>732.54</c:v>
                </c:pt>
                <c:pt idx="18009">
                  <c:v>781.47</c:v>
                </c:pt>
                <c:pt idx="18010">
                  <c:v>828.76</c:v>
                </c:pt>
                <c:pt idx="18011">
                  <c:v>855.58</c:v>
                </c:pt>
                <c:pt idx="18012">
                  <c:v>867.76</c:v>
                </c:pt>
                <c:pt idx="18013">
                  <c:v>866.11</c:v>
                </c:pt>
                <c:pt idx="18014">
                  <c:v>843.83</c:v>
                </c:pt>
                <c:pt idx="18015">
                  <c:v>837.71</c:v>
                </c:pt>
                <c:pt idx="18016">
                  <c:v>825.06</c:v>
                </c:pt>
                <c:pt idx="18017">
                  <c:v>821.03</c:v>
                </c:pt>
                <c:pt idx="18018">
                  <c:v>910.01</c:v>
                </c:pt>
                <c:pt idx="18019">
                  <c:v>901.57</c:v>
                </c:pt>
                <c:pt idx="18020">
                  <c:v>889.06</c:v>
                </c:pt>
                <c:pt idx="18021">
                  <c:v>863</c:v>
                </c:pt>
                <c:pt idx="18022">
                  <c:v>824.38</c:v>
                </c:pt>
                <c:pt idx="18023">
                  <c:v>776.99</c:v>
                </c:pt>
                <c:pt idx="18024">
                  <c:v>740.18</c:v>
                </c:pt>
                <c:pt idx="18025">
                  <c:v>710.62</c:v>
                </c:pt>
                <c:pt idx="18026">
                  <c:v>692.74</c:v>
                </c:pt>
                <c:pt idx="18027">
                  <c:v>683.02</c:v>
                </c:pt>
                <c:pt idx="18028">
                  <c:v>690.07</c:v>
                </c:pt>
                <c:pt idx="18029">
                  <c:v>716.08</c:v>
                </c:pt>
                <c:pt idx="18030">
                  <c:v>727.97</c:v>
                </c:pt>
                <c:pt idx="18031">
                  <c:v>877.71</c:v>
                </c:pt>
                <c:pt idx="18032">
                  <c:v>1055.53</c:v>
                </c:pt>
                <c:pt idx="18033">
                  <c:v>1150.3599999999999</c:v>
                </c:pt>
                <c:pt idx="18034">
                  <c:v>1197.3</c:v>
                </c:pt>
                <c:pt idx="18035">
                  <c:v>1207.76</c:v>
                </c:pt>
                <c:pt idx="18036">
                  <c:v>1192.78</c:v>
                </c:pt>
                <c:pt idx="18037">
                  <c:v>1212.96</c:v>
                </c:pt>
                <c:pt idx="18038">
                  <c:v>1203.56</c:v>
                </c:pt>
                <c:pt idx="18039">
                  <c:v>1146.08</c:v>
                </c:pt>
                <c:pt idx="18040">
                  <c:v>1077</c:v>
                </c:pt>
                <c:pt idx="18041">
                  <c:v>983.11</c:v>
                </c:pt>
                <c:pt idx="18042">
                  <c:v>1043.47</c:v>
                </c:pt>
                <c:pt idx="18043">
                  <c:v>992.73</c:v>
                </c:pt>
                <c:pt idx="18044">
                  <c:v>967.32</c:v>
                </c:pt>
                <c:pt idx="18045">
                  <c:v>916.75</c:v>
                </c:pt>
                <c:pt idx="18046">
                  <c:v>854.81</c:v>
                </c:pt>
                <c:pt idx="18047">
                  <c:v>810.4</c:v>
                </c:pt>
                <c:pt idx="18048">
                  <c:v>756.52</c:v>
                </c:pt>
                <c:pt idx="18049">
                  <c:v>731.17</c:v>
                </c:pt>
                <c:pt idx="18050">
                  <c:v>715.78</c:v>
                </c:pt>
                <c:pt idx="18051">
                  <c:v>707.72</c:v>
                </c:pt>
                <c:pt idx="18052">
                  <c:v>707.13</c:v>
                </c:pt>
                <c:pt idx="18053">
                  <c:v>734.97</c:v>
                </c:pt>
                <c:pt idx="18054">
                  <c:v>759.3</c:v>
                </c:pt>
                <c:pt idx="18055">
                  <c:v>916.33</c:v>
                </c:pt>
                <c:pt idx="18056">
                  <c:v>1058.26</c:v>
                </c:pt>
                <c:pt idx="18057">
                  <c:v>1146.22</c:v>
                </c:pt>
                <c:pt idx="18058">
                  <c:v>1196.18</c:v>
                </c:pt>
                <c:pt idx="18059">
                  <c:v>1198.96</c:v>
                </c:pt>
                <c:pt idx="18060">
                  <c:v>1195.83</c:v>
                </c:pt>
                <c:pt idx="18061">
                  <c:v>1218.5</c:v>
                </c:pt>
                <c:pt idx="18062">
                  <c:v>1202.02</c:v>
                </c:pt>
                <c:pt idx="18063">
                  <c:v>1149.74</c:v>
                </c:pt>
                <c:pt idx="18064">
                  <c:v>1072.1500000000001</c:v>
                </c:pt>
                <c:pt idx="18065">
                  <c:v>989.62</c:v>
                </c:pt>
                <c:pt idx="18066">
                  <c:v>1060.07</c:v>
                </c:pt>
                <c:pt idx="18067">
                  <c:v>1027.32</c:v>
                </c:pt>
                <c:pt idx="18068">
                  <c:v>967.42</c:v>
                </c:pt>
                <c:pt idx="18069">
                  <c:v>887.35</c:v>
                </c:pt>
                <c:pt idx="18070">
                  <c:v>848.07</c:v>
                </c:pt>
                <c:pt idx="18071">
                  <c:v>791.35</c:v>
                </c:pt>
                <c:pt idx="18072">
                  <c:v>763.01</c:v>
                </c:pt>
                <c:pt idx="18073">
                  <c:v>735.32</c:v>
                </c:pt>
                <c:pt idx="18074">
                  <c:v>710.99</c:v>
                </c:pt>
                <c:pt idx="18075">
                  <c:v>695.41</c:v>
                </c:pt>
                <c:pt idx="18076">
                  <c:v>711.9</c:v>
                </c:pt>
                <c:pt idx="18077">
                  <c:v>733.05</c:v>
                </c:pt>
                <c:pt idx="18078">
                  <c:v>756.61</c:v>
                </c:pt>
                <c:pt idx="18079">
                  <c:v>900.35</c:v>
                </c:pt>
                <c:pt idx="18080">
                  <c:v>1038.3499999999999</c:v>
                </c:pt>
                <c:pt idx="18081">
                  <c:v>1132.68</c:v>
                </c:pt>
                <c:pt idx="18082">
                  <c:v>1178.93</c:v>
                </c:pt>
                <c:pt idx="18083">
                  <c:v>1193</c:v>
                </c:pt>
                <c:pt idx="18084">
                  <c:v>1199.92</c:v>
                </c:pt>
                <c:pt idx="18085">
                  <c:v>1206.07</c:v>
                </c:pt>
                <c:pt idx="18086">
                  <c:v>1212.9100000000001</c:v>
                </c:pt>
                <c:pt idx="18087">
                  <c:v>1160.02</c:v>
                </c:pt>
                <c:pt idx="18088">
                  <c:v>1070.8800000000001</c:v>
                </c:pt>
                <c:pt idx="18089">
                  <c:v>978.42</c:v>
                </c:pt>
                <c:pt idx="18090">
                  <c:v>1040.3399999999999</c:v>
                </c:pt>
                <c:pt idx="18091">
                  <c:v>1007.06</c:v>
                </c:pt>
                <c:pt idx="18092">
                  <c:v>957.73</c:v>
                </c:pt>
                <c:pt idx="18093">
                  <c:v>907.66</c:v>
                </c:pt>
                <c:pt idx="18094">
                  <c:v>848.26</c:v>
                </c:pt>
                <c:pt idx="18095">
                  <c:v>790.78</c:v>
                </c:pt>
                <c:pt idx="18096">
                  <c:v>750.59</c:v>
                </c:pt>
                <c:pt idx="18097">
                  <c:v>723.61</c:v>
                </c:pt>
                <c:pt idx="18098">
                  <c:v>708.19</c:v>
                </c:pt>
                <c:pt idx="18099">
                  <c:v>693.43</c:v>
                </c:pt>
                <c:pt idx="18100">
                  <c:v>698.5</c:v>
                </c:pt>
                <c:pt idx="18101">
                  <c:v>728.26</c:v>
                </c:pt>
                <c:pt idx="18102">
                  <c:v>747.19</c:v>
                </c:pt>
                <c:pt idx="18103">
                  <c:v>887</c:v>
                </c:pt>
                <c:pt idx="18104">
                  <c:v>1024.53</c:v>
                </c:pt>
                <c:pt idx="18105">
                  <c:v>1134.93</c:v>
                </c:pt>
                <c:pt idx="18106">
                  <c:v>1182.6099999999999</c:v>
                </c:pt>
                <c:pt idx="18107">
                  <c:v>1197.93</c:v>
                </c:pt>
                <c:pt idx="18108">
                  <c:v>1191.17</c:v>
                </c:pt>
                <c:pt idx="18109">
                  <c:v>1209.1600000000001</c:v>
                </c:pt>
                <c:pt idx="18110">
                  <c:v>1193.51</c:v>
                </c:pt>
                <c:pt idx="18111">
                  <c:v>1153.7</c:v>
                </c:pt>
                <c:pt idx="18112">
                  <c:v>1077.05</c:v>
                </c:pt>
                <c:pt idx="18113">
                  <c:v>984.74</c:v>
                </c:pt>
                <c:pt idx="18114">
                  <c:v>1057.17</c:v>
                </c:pt>
                <c:pt idx="18115">
                  <c:v>1021.36</c:v>
                </c:pt>
                <c:pt idx="18116">
                  <c:v>977.73</c:v>
                </c:pt>
                <c:pt idx="18117">
                  <c:v>933.7</c:v>
                </c:pt>
                <c:pt idx="18118">
                  <c:v>871.83</c:v>
                </c:pt>
                <c:pt idx="18119">
                  <c:v>833.19</c:v>
                </c:pt>
                <c:pt idx="18120">
                  <c:v>780.86</c:v>
                </c:pt>
                <c:pt idx="18121">
                  <c:v>749.53</c:v>
                </c:pt>
                <c:pt idx="18122">
                  <c:v>739.45</c:v>
                </c:pt>
                <c:pt idx="18123">
                  <c:v>730.2</c:v>
                </c:pt>
                <c:pt idx="18124">
                  <c:v>726.64</c:v>
                </c:pt>
                <c:pt idx="18125">
                  <c:v>756.23</c:v>
                </c:pt>
                <c:pt idx="18126">
                  <c:v>778.39</c:v>
                </c:pt>
                <c:pt idx="18127">
                  <c:v>924.82</c:v>
                </c:pt>
                <c:pt idx="18128">
                  <c:v>1046.0899999999999</c:v>
                </c:pt>
                <c:pt idx="18129">
                  <c:v>1137.1400000000001</c:v>
                </c:pt>
                <c:pt idx="18130">
                  <c:v>1179.3</c:v>
                </c:pt>
                <c:pt idx="18131">
                  <c:v>1182.1600000000001</c:v>
                </c:pt>
                <c:pt idx="18132">
                  <c:v>1182.98</c:v>
                </c:pt>
                <c:pt idx="18133">
                  <c:v>1206.01</c:v>
                </c:pt>
                <c:pt idx="18134">
                  <c:v>1202.22</c:v>
                </c:pt>
                <c:pt idx="18135">
                  <c:v>1155.31</c:v>
                </c:pt>
                <c:pt idx="18136">
                  <c:v>1065.3900000000001</c:v>
                </c:pt>
                <c:pt idx="18137">
                  <c:v>976.51</c:v>
                </c:pt>
                <c:pt idx="18138">
                  <c:v>1036.27</c:v>
                </c:pt>
                <c:pt idx="18139">
                  <c:v>1008.68</c:v>
                </c:pt>
                <c:pt idx="18140">
                  <c:v>986.08</c:v>
                </c:pt>
                <c:pt idx="18141">
                  <c:v>941.95</c:v>
                </c:pt>
                <c:pt idx="18142">
                  <c:v>884.41</c:v>
                </c:pt>
                <c:pt idx="18143">
                  <c:v>835.38</c:v>
                </c:pt>
                <c:pt idx="18144">
                  <c:v>801.5</c:v>
                </c:pt>
                <c:pt idx="18145">
                  <c:v>773.77</c:v>
                </c:pt>
                <c:pt idx="18146">
                  <c:v>749.87</c:v>
                </c:pt>
                <c:pt idx="18147">
                  <c:v>708.97</c:v>
                </c:pt>
                <c:pt idx="18148">
                  <c:v>715.53</c:v>
                </c:pt>
                <c:pt idx="18149">
                  <c:v>724.93</c:v>
                </c:pt>
                <c:pt idx="18150">
                  <c:v>720.09</c:v>
                </c:pt>
                <c:pt idx="18151">
                  <c:v>802.29</c:v>
                </c:pt>
                <c:pt idx="18152">
                  <c:v>908.49</c:v>
                </c:pt>
                <c:pt idx="18153">
                  <c:v>992.53</c:v>
                </c:pt>
                <c:pt idx="18154">
                  <c:v>1033.47</c:v>
                </c:pt>
                <c:pt idx="18155">
                  <c:v>1027.31</c:v>
                </c:pt>
                <c:pt idx="18156">
                  <c:v>1007.67</c:v>
                </c:pt>
                <c:pt idx="18157">
                  <c:v>982.11</c:v>
                </c:pt>
                <c:pt idx="18158">
                  <c:v>967.35</c:v>
                </c:pt>
                <c:pt idx="18159">
                  <c:v>944.61</c:v>
                </c:pt>
                <c:pt idx="18160">
                  <c:v>916.97</c:v>
                </c:pt>
                <c:pt idx="18161">
                  <c:v>883.7</c:v>
                </c:pt>
                <c:pt idx="18162">
                  <c:v>967.34</c:v>
                </c:pt>
                <c:pt idx="18163">
                  <c:v>960.85</c:v>
                </c:pt>
                <c:pt idx="18164">
                  <c:v>916.08</c:v>
                </c:pt>
                <c:pt idx="18165">
                  <c:v>877.35</c:v>
                </c:pt>
                <c:pt idx="18166">
                  <c:v>837.55</c:v>
                </c:pt>
                <c:pt idx="18167">
                  <c:v>793.39</c:v>
                </c:pt>
                <c:pt idx="18168">
                  <c:v>761.68</c:v>
                </c:pt>
                <c:pt idx="18169">
                  <c:v>733.68</c:v>
                </c:pt>
                <c:pt idx="18170">
                  <c:v>702.59</c:v>
                </c:pt>
                <c:pt idx="18171">
                  <c:v>687.56</c:v>
                </c:pt>
                <c:pt idx="18172">
                  <c:v>675.77</c:v>
                </c:pt>
                <c:pt idx="18173">
                  <c:v>676.31</c:v>
                </c:pt>
                <c:pt idx="18174">
                  <c:v>650.05999999999995</c:v>
                </c:pt>
                <c:pt idx="18175">
                  <c:v>702.18</c:v>
                </c:pt>
                <c:pt idx="18176">
                  <c:v>749.81</c:v>
                </c:pt>
                <c:pt idx="18177">
                  <c:v>802.47</c:v>
                </c:pt>
                <c:pt idx="18178">
                  <c:v>853.71</c:v>
                </c:pt>
                <c:pt idx="18179">
                  <c:v>855.3</c:v>
                </c:pt>
                <c:pt idx="18180">
                  <c:v>867.28</c:v>
                </c:pt>
                <c:pt idx="18181">
                  <c:v>858.54</c:v>
                </c:pt>
                <c:pt idx="18182">
                  <c:v>861.02</c:v>
                </c:pt>
                <c:pt idx="18183">
                  <c:v>851.13</c:v>
                </c:pt>
                <c:pt idx="18184">
                  <c:v>836.99</c:v>
                </c:pt>
                <c:pt idx="18185">
                  <c:v>830.62</c:v>
                </c:pt>
                <c:pt idx="18186">
                  <c:v>928.74</c:v>
                </c:pt>
                <c:pt idx="18187">
                  <c:v>921.14</c:v>
                </c:pt>
                <c:pt idx="18188">
                  <c:v>914.12</c:v>
                </c:pt>
                <c:pt idx="18189">
                  <c:v>894.15</c:v>
                </c:pt>
                <c:pt idx="18190">
                  <c:v>849.98</c:v>
                </c:pt>
                <c:pt idx="18191">
                  <c:v>805.92</c:v>
                </c:pt>
                <c:pt idx="18192">
                  <c:v>764.55</c:v>
                </c:pt>
                <c:pt idx="18193">
                  <c:v>746.07</c:v>
                </c:pt>
                <c:pt idx="18194">
                  <c:v>731.27</c:v>
                </c:pt>
                <c:pt idx="18195">
                  <c:v>722.35</c:v>
                </c:pt>
                <c:pt idx="18196">
                  <c:v>710.07</c:v>
                </c:pt>
                <c:pt idx="18197">
                  <c:v>753.91</c:v>
                </c:pt>
                <c:pt idx="18198">
                  <c:v>778.02</c:v>
                </c:pt>
                <c:pt idx="18199">
                  <c:v>927.29</c:v>
                </c:pt>
                <c:pt idx="18200">
                  <c:v>1062.9100000000001</c:v>
                </c:pt>
                <c:pt idx="18201">
                  <c:v>1158.58</c:v>
                </c:pt>
                <c:pt idx="18202">
                  <c:v>1200.08</c:v>
                </c:pt>
                <c:pt idx="18203">
                  <c:v>1201.79</c:v>
                </c:pt>
                <c:pt idx="18204">
                  <c:v>1203.81</c:v>
                </c:pt>
                <c:pt idx="18205">
                  <c:v>1220.27</c:v>
                </c:pt>
                <c:pt idx="18206">
                  <c:v>1223.44</c:v>
                </c:pt>
                <c:pt idx="18207">
                  <c:v>1181.1199999999999</c:v>
                </c:pt>
                <c:pt idx="18208">
                  <c:v>1096.3800000000001</c:v>
                </c:pt>
                <c:pt idx="18209">
                  <c:v>991.94</c:v>
                </c:pt>
                <c:pt idx="18210">
                  <c:v>1036.8499999999999</c:v>
                </c:pt>
                <c:pt idx="18211">
                  <c:v>1015.21</c:v>
                </c:pt>
                <c:pt idx="18212">
                  <c:v>965.74</c:v>
                </c:pt>
                <c:pt idx="18213">
                  <c:v>926.2</c:v>
                </c:pt>
                <c:pt idx="18214">
                  <c:v>869.13</c:v>
                </c:pt>
                <c:pt idx="18215">
                  <c:v>819.7</c:v>
                </c:pt>
                <c:pt idx="18216">
                  <c:v>792.74</c:v>
                </c:pt>
                <c:pt idx="18217">
                  <c:v>767</c:v>
                </c:pt>
                <c:pt idx="18218">
                  <c:v>752.72</c:v>
                </c:pt>
                <c:pt idx="18219">
                  <c:v>738.57</c:v>
                </c:pt>
                <c:pt idx="18220">
                  <c:v>739.75</c:v>
                </c:pt>
                <c:pt idx="18221">
                  <c:v>765.67</c:v>
                </c:pt>
                <c:pt idx="18222">
                  <c:v>788.48</c:v>
                </c:pt>
                <c:pt idx="18223">
                  <c:v>935.44</c:v>
                </c:pt>
                <c:pt idx="18224">
                  <c:v>1053.52</c:v>
                </c:pt>
                <c:pt idx="18225">
                  <c:v>1136.9100000000001</c:v>
                </c:pt>
                <c:pt idx="18226">
                  <c:v>1180.08</c:v>
                </c:pt>
                <c:pt idx="18227">
                  <c:v>1183.67</c:v>
                </c:pt>
                <c:pt idx="18228">
                  <c:v>1184.8900000000001</c:v>
                </c:pt>
                <c:pt idx="18229">
                  <c:v>1199.04</c:v>
                </c:pt>
                <c:pt idx="18230">
                  <c:v>1200.22</c:v>
                </c:pt>
                <c:pt idx="18231">
                  <c:v>1158.71</c:v>
                </c:pt>
                <c:pt idx="18232">
                  <c:v>1074.25</c:v>
                </c:pt>
                <c:pt idx="18233">
                  <c:v>1001.98</c:v>
                </c:pt>
                <c:pt idx="18234">
                  <c:v>1055.96</c:v>
                </c:pt>
                <c:pt idx="18235">
                  <c:v>1010.73</c:v>
                </c:pt>
                <c:pt idx="18236">
                  <c:v>966.81</c:v>
                </c:pt>
                <c:pt idx="18237">
                  <c:v>949.3</c:v>
                </c:pt>
                <c:pt idx="18238">
                  <c:v>899.13</c:v>
                </c:pt>
                <c:pt idx="18239">
                  <c:v>839.61</c:v>
                </c:pt>
                <c:pt idx="18240">
                  <c:v>794.43</c:v>
                </c:pt>
                <c:pt idx="18241">
                  <c:v>765.12</c:v>
                </c:pt>
                <c:pt idx="18242">
                  <c:v>747.74</c:v>
                </c:pt>
                <c:pt idx="18243">
                  <c:v>740.81</c:v>
                </c:pt>
                <c:pt idx="18244">
                  <c:v>736.11</c:v>
                </c:pt>
                <c:pt idx="18245">
                  <c:v>749.25</c:v>
                </c:pt>
                <c:pt idx="18246">
                  <c:v>770.43</c:v>
                </c:pt>
                <c:pt idx="18247">
                  <c:v>923.01</c:v>
                </c:pt>
                <c:pt idx="18248">
                  <c:v>1063.74</c:v>
                </c:pt>
                <c:pt idx="18249">
                  <c:v>1145.92</c:v>
                </c:pt>
                <c:pt idx="18250">
                  <c:v>1176.6300000000001</c:v>
                </c:pt>
                <c:pt idx="18251">
                  <c:v>1190.78</c:v>
                </c:pt>
                <c:pt idx="18252">
                  <c:v>1191.78</c:v>
                </c:pt>
                <c:pt idx="18253">
                  <c:v>1211.07</c:v>
                </c:pt>
                <c:pt idx="18254">
                  <c:v>1190.99</c:v>
                </c:pt>
                <c:pt idx="18255">
                  <c:v>1138.25</c:v>
                </c:pt>
                <c:pt idx="18256">
                  <c:v>1064.76</c:v>
                </c:pt>
                <c:pt idx="18257">
                  <c:v>977.88</c:v>
                </c:pt>
                <c:pt idx="18258">
                  <c:v>1054.1099999999999</c:v>
                </c:pt>
                <c:pt idx="18259">
                  <c:v>1021.65</c:v>
                </c:pt>
                <c:pt idx="18260">
                  <c:v>983.06</c:v>
                </c:pt>
                <c:pt idx="18261">
                  <c:v>932.42</c:v>
                </c:pt>
                <c:pt idx="18262">
                  <c:v>881.55</c:v>
                </c:pt>
                <c:pt idx="18263">
                  <c:v>828.93</c:v>
                </c:pt>
                <c:pt idx="18264">
                  <c:v>782.14</c:v>
                </c:pt>
                <c:pt idx="18265">
                  <c:v>749.13</c:v>
                </c:pt>
                <c:pt idx="18266">
                  <c:v>729.93</c:v>
                </c:pt>
                <c:pt idx="18267">
                  <c:v>724.29</c:v>
                </c:pt>
                <c:pt idx="18268">
                  <c:v>735.62</c:v>
                </c:pt>
                <c:pt idx="18269">
                  <c:v>738.81</c:v>
                </c:pt>
                <c:pt idx="18270">
                  <c:v>767.14</c:v>
                </c:pt>
                <c:pt idx="18271">
                  <c:v>923.05</c:v>
                </c:pt>
                <c:pt idx="18272">
                  <c:v>1053.6400000000001</c:v>
                </c:pt>
                <c:pt idx="18273">
                  <c:v>1140.3</c:v>
                </c:pt>
                <c:pt idx="18274">
                  <c:v>1163.53</c:v>
                </c:pt>
                <c:pt idx="18275">
                  <c:v>1155.97</c:v>
                </c:pt>
                <c:pt idx="18276">
                  <c:v>1155.02</c:v>
                </c:pt>
                <c:pt idx="18277">
                  <c:v>1165.3499999999999</c:v>
                </c:pt>
                <c:pt idx="18278">
                  <c:v>1162.6099999999999</c:v>
                </c:pt>
                <c:pt idx="18279">
                  <c:v>1128.83</c:v>
                </c:pt>
                <c:pt idx="18280">
                  <c:v>1049.33</c:v>
                </c:pt>
                <c:pt idx="18281">
                  <c:v>980.87</c:v>
                </c:pt>
                <c:pt idx="18282">
                  <c:v>1054.42</c:v>
                </c:pt>
                <c:pt idx="18283">
                  <c:v>1034.08</c:v>
                </c:pt>
                <c:pt idx="18284">
                  <c:v>982.88</c:v>
                </c:pt>
                <c:pt idx="18285">
                  <c:v>942.01</c:v>
                </c:pt>
                <c:pt idx="18286">
                  <c:v>883.91</c:v>
                </c:pt>
                <c:pt idx="18287">
                  <c:v>829.6</c:v>
                </c:pt>
                <c:pt idx="18288">
                  <c:v>784.29</c:v>
                </c:pt>
                <c:pt idx="18289">
                  <c:v>759.58</c:v>
                </c:pt>
                <c:pt idx="18290">
                  <c:v>747.73</c:v>
                </c:pt>
                <c:pt idx="18291">
                  <c:v>650.28</c:v>
                </c:pt>
                <c:pt idx="18292">
                  <c:v>704.39</c:v>
                </c:pt>
                <c:pt idx="18293">
                  <c:v>746.58</c:v>
                </c:pt>
                <c:pt idx="18294">
                  <c:v>776.34</c:v>
                </c:pt>
                <c:pt idx="18295">
                  <c:v>941.83</c:v>
                </c:pt>
                <c:pt idx="18296">
                  <c:v>1045.45</c:v>
                </c:pt>
                <c:pt idx="18297">
                  <c:v>1132.92</c:v>
                </c:pt>
                <c:pt idx="18298">
                  <c:v>1184.32</c:v>
                </c:pt>
                <c:pt idx="18299">
                  <c:v>1198.71</c:v>
                </c:pt>
                <c:pt idx="18300">
                  <c:v>1191.1300000000001</c:v>
                </c:pt>
                <c:pt idx="18301">
                  <c:v>1199.93</c:v>
                </c:pt>
                <c:pt idx="18302">
                  <c:v>1200.07</c:v>
                </c:pt>
                <c:pt idx="18303">
                  <c:v>1156.6500000000001</c:v>
                </c:pt>
                <c:pt idx="18304">
                  <c:v>1060.1099999999999</c:v>
                </c:pt>
                <c:pt idx="18305">
                  <c:v>996.87</c:v>
                </c:pt>
                <c:pt idx="18306">
                  <c:v>1061.27</c:v>
                </c:pt>
                <c:pt idx="18307">
                  <c:v>1028.9100000000001</c:v>
                </c:pt>
                <c:pt idx="18308">
                  <c:v>972.86</c:v>
                </c:pt>
                <c:pt idx="18309">
                  <c:v>933.91</c:v>
                </c:pt>
                <c:pt idx="18310">
                  <c:v>872.3</c:v>
                </c:pt>
                <c:pt idx="18311">
                  <c:v>832.6</c:v>
                </c:pt>
                <c:pt idx="18312">
                  <c:v>794.74</c:v>
                </c:pt>
                <c:pt idx="18313">
                  <c:v>751.91</c:v>
                </c:pt>
                <c:pt idx="18314">
                  <c:v>733.92</c:v>
                </c:pt>
                <c:pt idx="18315">
                  <c:v>721.43</c:v>
                </c:pt>
                <c:pt idx="18316">
                  <c:v>732.95</c:v>
                </c:pt>
                <c:pt idx="18317">
                  <c:v>747</c:v>
                </c:pt>
                <c:pt idx="18318">
                  <c:v>743.78</c:v>
                </c:pt>
                <c:pt idx="18319">
                  <c:v>821.87</c:v>
                </c:pt>
                <c:pt idx="18320">
                  <c:v>939.35</c:v>
                </c:pt>
                <c:pt idx="18321">
                  <c:v>1034.82</c:v>
                </c:pt>
                <c:pt idx="18322">
                  <c:v>1080.1500000000001</c:v>
                </c:pt>
                <c:pt idx="18323">
                  <c:v>1102.6300000000001</c:v>
                </c:pt>
                <c:pt idx="18324">
                  <c:v>1074.42</c:v>
                </c:pt>
                <c:pt idx="18325">
                  <c:v>1045.9100000000001</c:v>
                </c:pt>
                <c:pt idx="18326">
                  <c:v>1006.89</c:v>
                </c:pt>
                <c:pt idx="18327">
                  <c:v>963.73</c:v>
                </c:pt>
                <c:pt idx="18328">
                  <c:v>963.31</c:v>
                </c:pt>
                <c:pt idx="18329">
                  <c:v>945.47</c:v>
                </c:pt>
                <c:pt idx="18330">
                  <c:v>1008.71</c:v>
                </c:pt>
                <c:pt idx="18331">
                  <c:v>1002.28</c:v>
                </c:pt>
                <c:pt idx="18332">
                  <c:v>945.82</c:v>
                </c:pt>
                <c:pt idx="18333">
                  <c:v>911.45</c:v>
                </c:pt>
                <c:pt idx="18334">
                  <c:v>864.98</c:v>
                </c:pt>
                <c:pt idx="18335">
                  <c:v>823.53</c:v>
                </c:pt>
                <c:pt idx="18336">
                  <c:v>794.93</c:v>
                </c:pt>
                <c:pt idx="18337">
                  <c:v>765.47</c:v>
                </c:pt>
                <c:pt idx="18338">
                  <c:v>745.93</c:v>
                </c:pt>
                <c:pt idx="18339">
                  <c:v>728.67</c:v>
                </c:pt>
                <c:pt idx="18340">
                  <c:v>722.32</c:v>
                </c:pt>
                <c:pt idx="18341">
                  <c:v>715.85</c:v>
                </c:pt>
                <c:pt idx="18342">
                  <c:v>674.35</c:v>
                </c:pt>
                <c:pt idx="18343">
                  <c:v>720.94</c:v>
                </c:pt>
                <c:pt idx="18344">
                  <c:v>752.94</c:v>
                </c:pt>
                <c:pt idx="18345">
                  <c:v>805.07</c:v>
                </c:pt>
                <c:pt idx="18346">
                  <c:v>868.24</c:v>
                </c:pt>
                <c:pt idx="18347">
                  <c:v>898.07</c:v>
                </c:pt>
                <c:pt idx="18348">
                  <c:v>906.69</c:v>
                </c:pt>
                <c:pt idx="18349">
                  <c:v>895.44</c:v>
                </c:pt>
                <c:pt idx="18350">
                  <c:v>910.2</c:v>
                </c:pt>
                <c:pt idx="18351">
                  <c:v>873.04</c:v>
                </c:pt>
                <c:pt idx="18352">
                  <c:v>854.69</c:v>
                </c:pt>
                <c:pt idx="18353">
                  <c:v>849.68</c:v>
                </c:pt>
                <c:pt idx="18354">
                  <c:v>945.66</c:v>
                </c:pt>
                <c:pt idx="18355">
                  <c:v>947.26</c:v>
                </c:pt>
                <c:pt idx="18356">
                  <c:v>935.13</c:v>
                </c:pt>
                <c:pt idx="18357">
                  <c:v>913.02</c:v>
                </c:pt>
                <c:pt idx="18358">
                  <c:v>866.82</c:v>
                </c:pt>
                <c:pt idx="18359">
                  <c:v>810.61</c:v>
                </c:pt>
                <c:pt idx="18360">
                  <c:v>772.1</c:v>
                </c:pt>
                <c:pt idx="18361">
                  <c:v>729.31</c:v>
                </c:pt>
                <c:pt idx="18362">
                  <c:v>708.08</c:v>
                </c:pt>
                <c:pt idx="18363">
                  <c:v>698.92</c:v>
                </c:pt>
                <c:pt idx="18364">
                  <c:v>707.05</c:v>
                </c:pt>
                <c:pt idx="18365">
                  <c:v>733.13</c:v>
                </c:pt>
                <c:pt idx="18366">
                  <c:v>765.53</c:v>
                </c:pt>
                <c:pt idx="18367">
                  <c:v>920.11</c:v>
                </c:pt>
                <c:pt idx="18368">
                  <c:v>1055.4000000000001</c:v>
                </c:pt>
                <c:pt idx="18369">
                  <c:v>1148.52</c:v>
                </c:pt>
                <c:pt idx="18370">
                  <c:v>1199.51</c:v>
                </c:pt>
                <c:pt idx="18371">
                  <c:v>1218.3599999999999</c:v>
                </c:pt>
                <c:pt idx="18372">
                  <c:v>1236.3</c:v>
                </c:pt>
                <c:pt idx="18373">
                  <c:v>1241.43</c:v>
                </c:pt>
                <c:pt idx="18374">
                  <c:v>1239.1099999999999</c:v>
                </c:pt>
                <c:pt idx="18375">
                  <c:v>1177.2</c:v>
                </c:pt>
                <c:pt idx="18376">
                  <c:v>1152.1600000000001</c:v>
                </c:pt>
                <c:pt idx="18377">
                  <c:v>1019.92</c:v>
                </c:pt>
                <c:pt idx="18378">
                  <c:v>1070.6400000000001</c:v>
                </c:pt>
                <c:pt idx="18379">
                  <c:v>1025.1300000000001</c:v>
                </c:pt>
                <c:pt idx="18380">
                  <c:v>987.45</c:v>
                </c:pt>
                <c:pt idx="18381">
                  <c:v>942.73</c:v>
                </c:pt>
                <c:pt idx="18382">
                  <c:v>893.52</c:v>
                </c:pt>
                <c:pt idx="18383">
                  <c:v>841.34</c:v>
                </c:pt>
                <c:pt idx="18384">
                  <c:v>791.99</c:v>
                </c:pt>
                <c:pt idx="18385">
                  <c:v>766.79</c:v>
                </c:pt>
                <c:pt idx="18386">
                  <c:v>754.07</c:v>
                </c:pt>
                <c:pt idx="18387">
                  <c:v>741.97</c:v>
                </c:pt>
                <c:pt idx="18388">
                  <c:v>745.6</c:v>
                </c:pt>
                <c:pt idx="18389">
                  <c:v>774.95</c:v>
                </c:pt>
                <c:pt idx="18390">
                  <c:v>804.38</c:v>
                </c:pt>
                <c:pt idx="18391">
                  <c:v>940.39</c:v>
                </c:pt>
                <c:pt idx="18392">
                  <c:v>1079.42</c:v>
                </c:pt>
                <c:pt idx="18393">
                  <c:v>1166.29</c:v>
                </c:pt>
                <c:pt idx="18394">
                  <c:v>1218.3499999999999</c:v>
                </c:pt>
                <c:pt idx="18395">
                  <c:v>1217.56</c:v>
                </c:pt>
                <c:pt idx="18396">
                  <c:v>1229.0899999999999</c:v>
                </c:pt>
                <c:pt idx="18397">
                  <c:v>1236.55</c:v>
                </c:pt>
                <c:pt idx="18398">
                  <c:v>1234.96</c:v>
                </c:pt>
                <c:pt idx="18399">
                  <c:v>1205.99</c:v>
                </c:pt>
                <c:pt idx="18400">
                  <c:v>1133.3900000000001</c:v>
                </c:pt>
                <c:pt idx="18401">
                  <c:v>1033.8800000000001</c:v>
                </c:pt>
                <c:pt idx="18402">
                  <c:v>1095</c:v>
                </c:pt>
                <c:pt idx="18403">
                  <c:v>1057.06</c:v>
                </c:pt>
                <c:pt idx="18404">
                  <c:v>1010.26</c:v>
                </c:pt>
                <c:pt idx="18405">
                  <c:v>979</c:v>
                </c:pt>
                <c:pt idx="18406">
                  <c:v>916.55</c:v>
                </c:pt>
                <c:pt idx="18407">
                  <c:v>861.76</c:v>
                </c:pt>
                <c:pt idx="18408">
                  <c:v>815.75</c:v>
                </c:pt>
                <c:pt idx="18409">
                  <c:v>785.58</c:v>
                </c:pt>
                <c:pt idx="18410">
                  <c:v>767.05</c:v>
                </c:pt>
                <c:pt idx="18411">
                  <c:v>755.41</c:v>
                </c:pt>
                <c:pt idx="18412">
                  <c:v>751.14</c:v>
                </c:pt>
                <c:pt idx="18413">
                  <c:v>770.16</c:v>
                </c:pt>
                <c:pt idx="18414">
                  <c:v>784.94</c:v>
                </c:pt>
                <c:pt idx="18415">
                  <c:v>947</c:v>
                </c:pt>
                <c:pt idx="18416">
                  <c:v>1092.03</c:v>
                </c:pt>
                <c:pt idx="18417">
                  <c:v>1178.56</c:v>
                </c:pt>
                <c:pt idx="18418">
                  <c:v>1220.03</c:v>
                </c:pt>
                <c:pt idx="18419">
                  <c:v>1214.08</c:v>
                </c:pt>
                <c:pt idx="18420">
                  <c:v>1222.47</c:v>
                </c:pt>
                <c:pt idx="18421">
                  <c:v>1234.25</c:v>
                </c:pt>
                <c:pt idx="18422">
                  <c:v>1229.03</c:v>
                </c:pt>
                <c:pt idx="18423">
                  <c:v>1188.6500000000001</c:v>
                </c:pt>
                <c:pt idx="18424">
                  <c:v>1118.51</c:v>
                </c:pt>
                <c:pt idx="18425">
                  <c:v>1014.61</c:v>
                </c:pt>
                <c:pt idx="18426">
                  <c:v>1068.23</c:v>
                </c:pt>
                <c:pt idx="18427">
                  <c:v>1033.74</c:v>
                </c:pt>
                <c:pt idx="18428">
                  <c:v>1004.27</c:v>
                </c:pt>
                <c:pt idx="18429">
                  <c:v>961.75</c:v>
                </c:pt>
                <c:pt idx="18430">
                  <c:v>909.64</c:v>
                </c:pt>
                <c:pt idx="18431">
                  <c:v>840.02</c:v>
                </c:pt>
                <c:pt idx="18432">
                  <c:v>804.43</c:v>
                </c:pt>
                <c:pt idx="18433">
                  <c:v>795.21</c:v>
                </c:pt>
                <c:pt idx="18434">
                  <c:v>773.22</c:v>
                </c:pt>
                <c:pt idx="18435">
                  <c:v>757.92</c:v>
                </c:pt>
                <c:pt idx="18436">
                  <c:v>761.7</c:v>
                </c:pt>
                <c:pt idx="18437">
                  <c:v>785.96</c:v>
                </c:pt>
                <c:pt idx="18438">
                  <c:v>811.66</c:v>
                </c:pt>
                <c:pt idx="18439">
                  <c:v>957.4</c:v>
                </c:pt>
                <c:pt idx="18440">
                  <c:v>1081.3</c:v>
                </c:pt>
                <c:pt idx="18441">
                  <c:v>1163.27</c:v>
                </c:pt>
                <c:pt idx="18442">
                  <c:v>1204.6099999999999</c:v>
                </c:pt>
                <c:pt idx="18443">
                  <c:v>1210.6199999999999</c:v>
                </c:pt>
                <c:pt idx="18444">
                  <c:v>1214.75</c:v>
                </c:pt>
                <c:pt idx="18445">
                  <c:v>1225.52</c:v>
                </c:pt>
                <c:pt idx="18446">
                  <c:v>1229.5899999999999</c:v>
                </c:pt>
                <c:pt idx="18447">
                  <c:v>1177.06</c:v>
                </c:pt>
                <c:pt idx="18448">
                  <c:v>1107.77</c:v>
                </c:pt>
                <c:pt idx="18449">
                  <c:v>1006.08</c:v>
                </c:pt>
                <c:pt idx="18450">
                  <c:v>1052.44</c:v>
                </c:pt>
                <c:pt idx="18451">
                  <c:v>1023.53</c:v>
                </c:pt>
                <c:pt idx="18452">
                  <c:v>973.56</c:v>
                </c:pt>
                <c:pt idx="18453">
                  <c:v>958.54</c:v>
                </c:pt>
                <c:pt idx="18454">
                  <c:v>903.66</c:v>
                </c:pt>
                <c:pt idx="18455">
                  <c:v>852.62</c:v>
                </c:pt>
                <c:pt idx="18456">
                  <c:v>809.16</c:v>
                </c:pt>
                <c:pt idx="18457">
                  <c:v>756.78</c:v>
                </c:pt>
                <c:pt idx="18458">
                  <c:v>740.82</c:v>
                </c:pt>
                <c:pt idx="18459">
                  <c:v>747.89</c:v>
                </c:pt>
                <c:pt idx="18460">
                  <c:v>759.56</c:v>
                </c:pt>
                <c:pt idx="18461">
                  <c:v>775.69</c:v>
                </c:pt>
                <c:pt idx="18462">
                  <c:v>797.23</c:v>
                </c:pt>
                <c:pt idx="18463">
                  <c:v>955.34</c:v>
                </c:pt>
                <c:pt idx="18464">
                  <c:v>1085.4000000000001</c:v>
                </c:pt>
                <c:pt idx="18465">
                  <c:v>1184.0999999999999</c:v>
                </c:pt>
                <c:pt idx="18466">
                  <c:v>1216.3800000000001</c:v>
                </c:pt>
                <c:pt idx="18467">
                  <c:v>1218.28</c:v>
                </c:pt>
                <c:pt idx="18468">
                  <c:v>1207</c:v>
                </c:pt>
                <c:pt idx="18469">
                  <c:v>1243.98</c:v>
                </c:pt>
                <c:pt idx="18470">
                  <c:v>1234.78</c:v>
                </c:pt>
                <c:pt idx="18471">
                  <c:v>1197.0899999999999</c:v>
                </c:pt>
                <c:pt idx="18472">
                  <c:v>1097.1600000000001</c:v>
                </c:pt>
                <c:pt idx="18473">
                  <c:v>1000.62</c:v>
                </c:pt>
                <c:pt idx="18474">
                  <c:v>1059.97</c:v>
                </c:pt>
                <c:pt idx="18475">
                  <c:v>1041.01</c:v>
                </c:pt>
                <c:pt idx="18476">
                  <c:v>996.5</c:v>
                </c:pt>
                <c:pt idx="18477">
                  <c:v>940.31</c:v>
                </c:pt>
                <c:pt idx="18478">
                  <c:v>891.82</c:v>
                </c:pt>
                <c:pt idx="18479">
                  <c:v>842.37</c:v>
                </c:pt>
                <c:pt idx="18480">
                  <c:v>803.17</c:v>
                </c:pt>
                <c:pt idx="18481">
                  <c:v>780.27</c:v>
                </c:pt>
                <c:pt idx="18482">
                  <c:v>762.12</c:v>
                </c:pt>
                <c:pt idx="18483">
                  <c:v>760.68</c:v>
                </c:pt>
                <c:pt idx="18484">
                  <c:v>734.94</c:v>
                </c:pt>
                <c:pt idx="18485">
                  <c:v>745.66</c:v>
                </c:pt>
                <c:pt idx="18486">
                  <c:v>741.07</c:v>
                </c:pt>
                <c:pt idx="18487">
                  <c:v>854.16</c:v>
                </c:pt>
                <c:pt idx="18488">
                  <c:v>973.11</c:v>
                </c:pt>
                <c:pt idx="18489">
                  <c:v>1069.49</c:v>
                </c:pt>
                <c:pt idx="18490">
                  <c:v>1113.3399999999999</c:v>
                </c:pt>
                <c:pt idx="18491">
                  <c:v>1119.31</c:v>
                </c:pt>
                <c:pt idx="18492">
                  <c:v>1088.92</c:v>
                </c:pt>
                <c:pt idx="18493">
                  <c:v>1047.58</c:v>
                </c:pt>
                <c:pt idx="18494">
                  <c:v>1005.23</c:v>
                </c:pt>
                <c:pt idx="18495">
                  <c:v>993.4</c:v>
                </c:pt>
                <c:pt idx="18496">
                  <c:v>953.19</c:v>
                </c:pt>
                <c:pt idx="18497">
                  <c:v>932.58</c:v>
                </c:pt>
                <c:pt idx="18498">
                  <c:v>1024.73</c:v>
                </c:pt>
                <c:pt idx="18499">
                  <c:v>1001.38</c:v>
                </c:pt>
                <c:pt idx="18500">
                  <c:v>967.07</c:v>
                </c:pt>
                <c:pt idx="18501">
                  <c:v>928.64</c:v>
                </c:pt>
                <c:pt idx="18502">
                  <c:v>895.82</c:v>
                </c:pt>
                <c:pt idx="18503">
                  <c:v>839.88</c:v>
                </c:pt>
                <c:pt idx="18504">
                  <c:v>805.9</c:v>
                </c:pt>
                <c:pt idx="18505">
                  <c:v>778.12</c:v>
                </c:pt>
                <c:pt idx="18506">
                  <c:v>764.77</c:v>
                </c:pt>
                <c:pt idx="18507">
                  <c:v>757.73</c:v>
                </c:pt>
                <c:pt idx="18508">
                  <c:v>736.62</c:v>
                </c:pt>
                <c:pt idx="18509">
                  <c:v>743.89</c:v>
                </c:pt>
                <c:pt idx="18510">
                  <c:v>710.91</c:v>
                </c:pt>
                <c:pt idx="18511">
                  <c:v>743.45</c:v>
                </c:pt>
                <c:pt idx="18512">
                  <c:v>798.36</c:v>
                </c:pt>
                <c:pt idx="18513">
                  <c:v>842.92</c:v>
                </c:pt>
                <c:pt idx="18514">
                  <c:v>889.26</c:v>
                </c:pt>
                <c:pt idx="18515">
                  <c:v>912.3</c:v>
                </c:pt>
                <c:pt idx="18516">
                  <c:v>922.75</c:v>
                </c:pt>
                <c:pt idx="18517">
                  <c:v>896.71</c:v>
                </c:pt>
                <c:pt idx="18518">
                  <c:v>888.42</c:v>
                </c:pt>
                <c:pt idx="18519">
                  <c:v>872.89</c:v>
                </c:pt>
                <c:pt idx="18520">
                  <c:v>855.96</c:v>
                </c:pt>
                <c:pt idx="18521">
                  <c:v>840.75</c:v>
                </c:pt>
                <c:pt idx="18522">
                  <c:v>939.02</c:v>
                </c:pt>
                <c:pt idx="18523">
                  <c:v>935.79</c:v>
                </c:pt>
                <c:pt idx="18524">
                  <c:v>932.22</c:v>
                </c:pt>
                <c:pt idx="18525">
                  <c:v>904.17</c:v>
                </c:pt>
                <c:pt idx="18526">
                  <c:v>856.13</c:v>
                </c:pt>
                <c:pt idx="18527">
                  <c:v>815.27</c:v>
                </c:pt>
                <c:pt idx="18528">
                  <c:v>763.17</c:v>
                </c:pt>
                <c:pt idx="18529">
                  <c:v>749.21</c:v>
                </c:pt>
                <c:pt idx="18530">
                  <c:v>741.18</c:v>
                </c:pt>
                <c:pt idx="18531">
                  <c:v>713.52</c:v>
                </c:pt>
                <c:pt idx="18532">
                  <c:v>725.3</c:v>
                </c:pt>
                <c:pt idx="18533">
                  <c:v>752.5</c:v>
                </c:pt>
                <c:pt idx="18534">
                  <c:v>776.45</c:v>
                </c:pt>
                <c:pt idx="18535">
                  <c:v>938.91</c:v>
                </c:pt>
                <c:pt idx="18536">
                  <c:v>1092.46</c:v>
                </c:pt>
                <c:pt idx="18537">
                  <c:v>1189.28</c:v>
                </c:pt>
                <c:pt idx="18538">
                  <c:v>1226.82</c:v>
                </c:pt>
                <c:pt idx="18539">
                  <c:v>1238.98</c:v>
                </c:pt>
                <c:pt idx="18540">
                  <c:v>1231.94</c:v>
                </c:pt>
                <c:pt idx="18541">
                  <c:v>1259.6199999999999</c:v>
                </c:pt>
                <c:pt idx="18542">
                  <c:v>1253.05</c:v>
                </c:pt>
                <c:pt idx="18543">
                  <c:v>1212.58</c:v>
                </c:pt>
                <c:pt idx="18544">
                  <c:v>1129.0899999999999</c:v>
                </c:pt>
                <c:pt idx="18545">
                  <c:v>1026.27</c:v>
                </c:pt>
                <c:pt idx="18546">
                  <c:v>1063.3800000000001</c:v>
                </c:pt>
                <c:pt idx="18547">
                  <c:v>1058.44</c:v>
                </c:pt>
                <c:pt idx="18548">
                  <c:v>989.44</c:v>
                </c:pt>
                <c:pt idx="18549">
                  <c:v>976.45</c:v>
                </c:pt>
                <c:pt idx="18550">
                  <c:v>915.51</c:v>
                </c:pt>
                <c:pt idx="18551">
                  <c:v>860.04</c:v>
                </c:pt>
                <c:pt idx="18552">
                  <c:v>814.01</c:v>
                </c:pt>
                <c:pt idx="18553">
                  <c:v>780.94</c:v>
                </c:pt>
                <c:pt idx="18554">
                  <c:v>765.9</c:v>
                </c:pt>
                <c:pt idx="18555">
                  <c:v>757.97</c:v>
                </c:pt>
                <c:pt idx="18556">
                  <c:v>746.28</c:v>
                </c:pt>
                <c:pt idx="18557">
                  <c:v>764.87</c:v>
                </c:pt>
                <c:pt idx="18558">
                  <c:v>769.97</c:v>
                </c:pt>
                <c:pt idx="18559">
                  <c:v>939.74</c:v>
                </c:pt>
                <c:pt idx="18560">
                  <c:v>1086.75</c:v>
                </c:pt>
                <c:pt idx="18561">
                  <c:v>1171.8699999999999</c:v>
                </c:pt>
                <c:pt idx="18562">
                  <c:v>1202.47</c:v>
                </c:pt>
                <c:pt idx="18563">
                  <c:v>1214.02</c:v>
                </c:pt>
                <c:pt idx="18564">
                  <c:v>1224.1600000000001</c:v>
                </c:pt>
                <c:pt idx="18565">
                  <c:v>1235.21</c:v>
                </c:pt>
                <c:pt idx="18566">
                  <c:v>1229.5999999999999</c:v>
                </c:pt>
                <c:pt idx="18567">
                  <c:v>1195.26</c:v>
                </c:pt>
                <c:pt idx="18568">
                  <c:v>1113.8900000000001</c:v>
                </c:pt>
                <c:pt idx="18569">
                  <c:v>994.01</c:v>
                </c:pt>
                <c:pt idx="18570">
                  <c:v>1045.19</c:v>
                </c:pt>
                <c:pt idx="18571">
                  <c:v>1036.1600000000001</c:v>
                </c:pt>
                <c:pt idx="18572">
                  <c:v>988.08</c:v>
                </c:pt>
                <c:pt idx="18573">
                  <c:v>939.06</c:v>
                </c:pt>
                <c:pt idx="18574">
                  <c:v>892.61</c:v>
                </c:pt>
                <c:pt idx="18575">
                  <c:v>845.75</c:v>
                </c:pt>
                <c:pt idx="18576">
                  <c:v>789.77</c:v>
                </c:pt>
                <c:pt idx="18577">
                  <c:v>754.61</c:v>
                </c:pt>
                <c:pt idx="18578">
                  <c:v>738.53</c:v>
                </c:pt>
                <c:pt idx="18579">
                  <c:v>728.44</c:v>
                </c:pt>
                <c:pt idx="18580">
                  <c:v>727.1</c:v>
                </c:pt>
                <c:pt idx="18581">
                  <c:v>752.66</c:v>
                </c:pt>
                <c:pt idx="18582">
                  <c:v>766.17</c:v>
                </c:pt>
                <c:pt idx="18583">
                  <c:v>928.03</c:v>
                </c:pt>
                <c:pt idx="18584">
                  <c:v>1061.26</c:v>
                </c:pt>
                <c:pt idx="18585">
                  <c:v>1154.96</c:v>
                </c:pt>
                <c:pt idx="18586">
                  <c:v>1194.44</c:v>
                </c:pt>
                <c:pt idx="18587">
                  <c:v>1209.5999999999999</c:v>
                </c:pt>
                <c:pt idx="18588">
                  <c:v>1208.0999999999999</c:v>
                </c:pt>
                <c:pt idx="18589">
                  <c:v>1233.49</c:v>
                </c:pt>
                <c:pt idx="18590">
                  <c:v>1231.96</c:v>
                </c:pt>
                <c:pt idx="18591">
                  <c:v>1175.97</c:v>
                </c:pt>
                <c:pt idx="18592">
                  <c:v>1104.08</c:v>
                </c:pt>
                <c:pt idx="18593">
                  <c:v>1000.2</c:v>
                </c:pt>
                <c:pt idx="18594">
                  <c:v>1060.2</c:v>
                </c:pt>
                <c:pt idx="18595">
                  <c:v>1041.4000000000001</c:v>
                </c:pt>
                <c:pt idx="18596">
                  <c:v>996.07</c:v>
                </c:pt>
                <c:pt idx="18597">
                  <c:v>952.54</c:v>
                </c:pt>
                <c:pt idx="18598">
                  <c:v>895.62</c:v>
                </c:pt>
                <c:pt idx="18599">
                  <c:v>832.35</c:v>
                </c:pt>
                <c:pt idx="18600">
                  <c:v>791.43</c:v>
                </c:pt>
                <c:pt idx="18601">
                  <c:v>761.77</c:v>
                </c:pt>
                <c:pt idx="18602">
                  <c:v>745.86</c:v>
                </c:pt>
                <c:pt idx="18603">
                  <c:v>728.49</c:v>
                </c:pt>
                <c:pt idx="18604">
                  <c:v>725.07</c:v>
                </c:pt>
                <c:pt idx="18605">
                  <c:v>769.28</c:v>
                </c:pt>
                <c:pt idx="18606">
                  <c:v>781.74</c:v>
                </c:pt>
                <c:pt idx="18607">
                  <c:v>934.82</c:v>
                </c:pt>
                <c:pt idx="18608">
                  <c:v>1076.93</c:v>
                </c:pt>
                <c:pt idx="18609">
                  <c:v>1162.95</c:v>
                </c:pt>
                <c:pt idx="18610">
                  <c:v>1211.96</c:v>
                </c:pt>
                <c:pt idx="18611">
                  <c:v>1218.08</c:v>
                </c:pt>
                <c:pt idx="18612">
                  <c:v>1224.6199999999999</c:v>
                </c:pt>
                <c:pt idx="18613">
                  <c:v>1246.94</c:v>
                </c:pt>
                <c:pt idx="18614">
                  <c:v>1244.3499999999999</c:v>
                </c:pt>
                <c:pt idx="18615">
                  <c:v>1198.73</c:v>
                </c:pt>
                <c:pt idx="18616">
                  <c:v>1109.1099999999999</c:v>
                </c:pt>
                <c:pt idx="18617">
                  <c:v>1001.37</c:v>
                </c:pt>
                <c:pt idx="18618">
                  <c:v>1075.5899999999999</c:v>
                </c:pt>
                <c:pt idx="18619">
                  <c:v>1058.55</c:v>
                </c:pt>
                <c:pt idx="18620">
                  <c:v>1003.59</c:v>
                </c:pt>
                <c:pt idx="18621">
                  <c:v>959.14</c:v>
                </c:pt>
                <c:pt idx="18622">
                  <c:v>907.88</c:v>
                </c:pt>
                <c:pt idx="18623">
                  <c:v>861.62</c:v>
                </c:pt>
                <c:pt idx="18624">
                  <c:v>811.44</c:v>
                </c:pt>
                <c:pt idx="18625">
                  <c:v>778.99</c:v>
                </c:pt>
                <c:pt idx="18626">
                  <c:v>754.28</c:v>
                </c:pt>
                <c:pt idx="18627">
                  <c:v>744.24</c:v>
                </c:pt>
                <c:pt idx="18628">
                  <c:v>747.86</c:v>
                </c:pt>
                <c:pt idx="18629">
                  <c:v>769.11</c:v>
                </c:pt>
                <c:pt idx="18630">
                  <c:v>787.5</c:v>
                </c:pt>
                <c:pt idx="18631">
                  <c:v>944.26</c:v>
                </c:pt>
                <c:pt idx="18632">
                  <c:v>1079.05</c:v>
                </c:pt>
                <c:pt idx="18633">
                  <c:v>1175.03</c:v>
                </c:pt>
                <c:pt idx="18634">
                  <c:v>1216.03</c:v>
                </c:pt>
                <c:pt idx="18635">
                  <c:v>1217.69</c:v>
                </c:pt>
                <c:pt idx="18636">
                  <c:v>1223.08</c:v>
                </c:pt>
                <c:pt idx="18637">
                  <c:v>1239.08</c:v>
                </c:pt>
                <c:pt idx="18638">
                  <c:v>1230.48</c:v>
                </c:pt>
                <c:pt idx="18639">
                  <c:v>1175.97</c:v>
                </c:pt>
                <c:pt idx="18640">
                  <c:v>1082.55</c:v>
                </c:pt>
                <c:pt idx="18641">
                  <c:v>1006.52</c:v>
                </c:pt>
                <c:pt idx="18642">
                  <c:v>1061.3</c:v>
                </c:pt>
                <c:pt idx="18643">
                  <c:v>1047.26</c:v>
                </c:pt>
                <c:pt idx="18644">
                  <c:v>1000.94</c:v>
                </c:pt>
                <c:pt idx="18645">
                  <c:v>956.05</c:v>
                </c:pt>
                <c:pt idx="18646">
                  <c:v>904.08</c:v>
                </c:pt>
                <c:pt idx="18647">
                  <c:v>855.29</c:v>
                </c:pt>
                <c:pt idx="18648">
                  <c:v>803.84</c:v>
                </c:pt>
                <c:pt idx="18649">
                  <c:v>765.48</c:v>
                </c:pt>
                <c:pt idx="18650">
                  <c:v>732.64</c:v>
                </c:pt>
                <c:pt idx="18651">
                  <c:v>723.44</c:v>
                </c:pt>
                <c:pt idx="18652">
                  <c:v>715.08</c:v>
                </c:pt>
                <c:pt idx="18653">
                  <c:v>718.39</c:v>
                </c:pt>
                <c:pt idx="18654">
                  <c:v>697.04</c:v>
                </c:pt>
                <c:pt idx="18655">
                  <c:v>774.06</c:v>
                </c:pt>
                <c:pt idx="18656">
                  <c:v>866.24</c:v>
                </c:pt>
                <c:pt idx="18657">
                  <c:v>947.2</c:v>
                </c:pt>
                <c:pt idx="18658">
                  <c:v>978.77</c:v>
                </c:pt>
                <c:pt idx="18659">
                  <c:v>959.57</c:v>
                </c:pt>
                <c:pt idx="18660">
                  <c:v>940.21</c:v>
                </c:pt>
                <c:pt idx="18661">
                  <c:v>926.49</c:v>
                </c:pt>
                <c:pt idx="18662">
                  <c:v>899.05</c:v>
                </c:pt>
                <c:pt idx="18663">
                  <c:v>859.38</c:v>
                </c:pt>
                <c:pt idx="18664">
                  <c:v>849.16</c:v>
                </c:pt>
                <c:pt idx="18665">
                  <c:v>834.36</c:v>
                </c:pt>
                <c:pt idx="18666">
                  <c:v>936.12</c:v>
                </c:pt>
                <c:pt idx="18667">
                  <c:v>931.4</c:v>
                </c:pt>
                <c:pt idx="18668">
                  <c:v>887.74</c:v>
                </c:pt>
                <c:pt idx="18669">
                  <c:v>853.9</c:v>
                </c:pt>
                <c:pt idx="18670">
                  <c:v>808.25</c:v>
                </c:pt>
                <c:pt idx="18671">
                  <c:v>767.17</c:v>
                </c:pt>
                <c:pt idx="18672">
                  <c:v>729.48</c:v>
                </c:pt>
                <c:pt idx="18673">
                  <c:v>706.55</c:v>
                </c:pt>
                <c:pt idx="18674">
                  <c:v>689.31</c:v>
                </c:pt>
                <c:pt idx="18675">
                  <c:v>674.57</c:v>
                </c:pt>
                <c:pt idx="18676">
                  <c:v>665.03</c:v>
                </c:pt>
                <c:pt idx="18677">
                  <c:v>661.66</c:v>
                </c:pt>
                <c:pt idx="18678">
                  <c:v>625.05999999999995</c:v>
                </c:pt>
                <c:pt idx="18679">
                  <c:v>657.09</c:v>
                </c:pt>
                <c:pt idx="18680">
                  <c:v>703.02</c:v>
                </c:pt>
                <c:pt idx="18681">
                  <c:v>743.59</c:v>
                </c:pt>
                <c:pt idx="18682">
                  <c:v>782.75</c:v>
                </c:pt>
                <c:pt idx="18683">
                  <c:v>797.49</c:v>
                </c:pt>
                <c:pt idx="18684">
                  <c:v>797.44</c:v>
                </c:pt>
                <c:pt idx="18685">
                  <c:v>794.4</c:v>
                </c:pt>
                <c:pt idx="18686">
                  <c:v>787.53</c:v>
                </c:pt>
                <c:pt idx="18687">
                  <c:v>780.25</c:v>
                </c:pt>
                <c:pt idx="18688">
                  <c:v>775.45</c:v>
                </c:pt>
                <c:pt idx="18689">
                  <c:v>771.59</c:v>
                </c:pt>
                <c:pt idx="18690">
                  <c:v>861.58</c:v>
                </c:pt>
                <c:pt idx="18691">
                  <c:v>864.52</c:v>
                </c:pt>
                <c:pt idx="18692">
                  <c:v>823.84</c:v>
                </c:pt>
                <c:pt idx="18693">
                  <c:v>812.4</c:v>
                </c:pt>
                <c:pt idx="18694">
                  <c:v>766.6</c:v>
                </c:pt>
                <c:pt idx="18695">
                  <c:v>733.53</c:v>
                </c:pt>
                <c:pt idx="18696">
                  <c:v>701.13</c:v>
                </c:pt>
                <c:pt idx="18697">
                  <c:v>680.59</c:v>
                </c:pt>
                <c:pt idx="18698">
                  <c:v>663.73</c:v>
                </c:pt>
                <c:pt idx="18699">
                  <c:v>649.1</c:v>
                </c:pt>
                <c:pt idx="18700">
                  <c:v>647.19000000000005</c:v>
                </c:pt>
                <c:pt idx="18701">
                  <c:v>656.78</c:v>
                </c:pt>
                <c:pt idx="18702">
                  <c:v>639.77</c:v>
                </c:pt>
                <c:pt idx="18703">
                  <c:v>691.06</c:v>
                </c:pt>
                <c:pt idx="18704">
                  <c:v>760.08</c:v>
                </c:pt>
                <c:pt idx="18705">
                  <c:v>809.63</c:v>
                </c:pt>
                <c:pt idx="18706">
                  <c:v>842.08</c:v>
                </c:pt>
                <c:pt idx="18707">
                  <c:v>853.35</c:v>
                </c:pt>
                <c:pt idx="18708">
                  <c:v>863.33</c:v>
                </c:pt>
                <c:pt idx="18709">
                  <c:v>866.29</c:v>
                </c:pt>
                <c:pt idx="18710">
                  <c:v>863.7</c:v>
                </c:pt>
                <c:pt idx="18711">
                  <c:v>847.7</c:v>
                </c:pt>
                <c:pt idx="18712">
                  <c:v>827.36</c:v>
                </c:pt>
                <c:pt idx="18713">
                  <c:v>803.87</c:v>
                </c:pt>
                <c:pt idx="18714">
                  <c:v>893.03</c:v>
                </c:pt>
                <c:pt idx="18715">
                  <c:v>886.38</c:v>
                </c:pt>
                <c:pt idx="18716">
                  <c:v>860.89</c:v>
                </c:pt>
                <c:pt idx="18717">
                  <c:v>825.34</c:v>
                </c:pt>
                <c:pt idx="18718">
                  <c:v>788.64</c:v>
                </c:pt>
                <c:pt idx="18719">
                  <c:v>740.22</c:v>
                </c:pt>
                <c:pt idx="18720">
                  <c:v>709.82</c:v>
                </c:pt>
                <c:pt idx="18721">
                  <c:v>678.64</c:v>
                </c:pt>
                <c:pt idx="18722">
                  <c:v>669.41</c:v>
                </c:pt>
                <c:pt idx="18723">
                  <c:v>659.28</c:v>
                </c:pt>
                <c:pt idx="18724">
                  <c:v>647.04</c:v>
                </c:pt>
                <c:pt idx="18725">
                  <c:v>650.02</c:v>
                </c:pt>
                <c:pt idx="18726">
                  <c:v>616.54999999999995</c:v>
                </c:pt>
                <c:pt idx="18727">
                  <c:v>653.62</c:v>
                </c:pt>
                <c:pt idx="18728">
                  <c:v>697.85</c:v>
                </c:pt>
                <c:pt idx="18729">
                  <c:v>721.86</c:v>
                </c:pt>
                <c:pt idx="18730">
                  <c:v>739.35</c:v>
                </c:pt>
                <c:pt idx="18731">
                  <c:v>745.27</c:v>
                </c:pt>
                <c:pt idx="18732">
                  <c:v>750.5</c:v>
                </c:pt>
                <c:pt idx="18733">
                  <c:v>748.62</c:v>
                </c:pt>
                <c:pt idx="18734">
                  <c:v>748.78</c:v>
                </c:pt>
                <c:pt idx="18735">
                  <c:v>749.86</c:v>
                </c:pt>
                <c:pt idx="18736">
                  <c:v>736.06</c:v>
                </c:pt>
                <c:pt idx="18737">
                  <c:v>731.39</c:v>
                </c:pt>
                <c:pt idx="18738">
                  <c:v>827.66</c:v>
                </c:pt>
                <c:pt idx="18739">
                  <c:v>846.45</c:v>
                </c:pt>
                <c:pt idx="18740">
                  <c:v>843.73</c:v>
                </c:pt>
                <c:pt idx="18741">
                  <c:v>819.46</c:v>
                </c:pt>
                <c:pt idx="18742">
                  <c:v>777.41</c:v>
                </c:pt>
                <c:pt idx="18743">
                  <c:v>738.37</c:v>
                </c:pt>
                <c:pt idx="18744">
                  <c:v>707.92</c:v>
                </c:pt>
                <c:pt idx="18745">
                  <c:v>686.89</c:v>
                </c:pt>
                <c:pt idx="18746">
                  <c:v>673.49</c:v>
                </c:pt>
                <c:pt idx="18747">
                  <c:v>662.48</c:v>
                </c:pt>
                <c:pt idx="18748">
                  <c:v>661.69</c:v>
                </c:pt>
                <c:pt idx="18749">
                  <c:v>679.58</c:v>
                </c:pt>
                <c:pt idx="18750">
                  <c:v>670.95</c:v>
                </c:pt>
                <c:pt idx="18751">
                  <c:v>751.84</c:v>
                </c:pt>
                <c:pt idx="18752">
                  <c:v>844.24</c:v>
                </c:pt>
                <c:pt idx="18753">
                  <c:v>919.51</c:v>
                </c:pt>
                <c:pt idx="18754">
                  <c:v>982.8</c:v>
                </c:pt>
                <c:pt idx="18755">
                  <c:v>1020.46</c:v>
                </c:pt>
                <c:pt idx="18756">
                  <c:v>1077.49</c:v>
                </c:pt>
                <c:pt idx="18757">
                  <c:v>1107.05</c:v>
                </c:pt>
                <c:pt idx="18758">
                  <c:v>1096.3599999999999</c:v>
                </c:pt>
                <c:pt idx="18759">
                  <c:v>1069.79</c:v>
                </c:pt>
                <c:pt idx="18760">
                  <c:v>995.28</c:v>
                </c:pt>
                <c:pt idx="18761">
                  <c:v>927.32</c:v>
                </c:pt>
                <c:pt idx="18762">
                  <c:v>973.89</c:v>
                </c:pt>
                <c:pt idx="18763">
                  <c:v>986.24</c:v>
                </c:pt>
                <c:pt idx="18764">
                  <c:v>951.98</c:v>
                </c:pt>
                <c:pt idx="18765">
                  <c:v>916.9</c:v>
                </c:pt>
                <c:pt idx="18766">
                  <c:v>851.09</c:v>
                </c:pt>
                <c:pt idx="18767">
                  <c:v>796.57</c:v>
                </c:pt>
                <c:pt idx="18768">
                  <c:v>751.03</c:v>
                </c:pt>
                <c:pt idx="18769">
                  <c:v>731.38</c:v>
                </c:pt>
                <c:pt idx="18770">
                  <c:v>704.46</c:v>
                </c:pt>
                <c:pt idx="18771">
                  <c:v>700.96</c:v>
                </c:pt>
                <c:pt idx="18772">
                  <c:v>705.64</c:v>
                </c:pt>
                <c:pt idx="18773">
                  <c:v>727.41</c:v>
                </c:pt>
                <c:pt idx="18774">
                  <c:v>780.84</c:v>
                </c:pt>
                <c:pt idx="18775">
                  <c:v>951.3</c:v>
                </c:pt>
                <c:pt idx="18776">
                  <c:v>1108.26</c:v>
                </c:pt>
                <c:pt idx="18777">
                  <c:v>1179.1300000000001</c:v>
                </c:pt>
                <c:pt idx="18778">
                  <c:v>1214.48</c:v>
                </c:pt>
                <c:pt idx="18779">
                  <c:v>1224.1300000000001</c:v>
                </c:pt>
                <c:pt idx="18780">
                  <c:v>1231.21</c:v>
                </c:pt>
                <c:pt idx="18781">
                  <c:v>1251.6199999999999</c:v>
                </c:pt>
                <c:pt idx="18782">
                  <c:v>1197.93</c:v>
                </c:pt>
                <c:pt idx="18783">
                  <c:v>1187.42</c:v>
                </c:pt>
                <c:pt idx="18784">
                  <c:v>1107.26</c:v>
                </c:pt>
                <c:pt idx="18785">
                  <c:v>1000.48</c:v>
                </c:pt>
                <c:pt idx="18786">
                  <c:v>1064</c:v>
                </c:pt>
                <c:pt idx="18787">
                  <c:v>1008.09</c:v>
                </c:pt>
                <c:pt idx="18788">
                  <c:v>986.44</c:v>
                </c:pt>
                <c:pt idx="18789">
                  <c:v>945.39</c:v>
                </c:pt>
                <c:pt idx="18790">
                  <c:v>881.41</c:v>
                </c:pt>
                <c:pt idx="18791">
                  <c:v>833.29</c:v>
                </c:pt>
                <c:pt idx="18792">
                  <c:v>792.85</c:v>
                </c:pt>
                <c:pt idx="18793">
                  <c:v>755.42</c:v>
                </c:pt>
                <c:pt idx="18794">
                  <c:v>741.45</c:v>
                </c:pt>
                <c:pt idx="18795">
                  <c:v>725.5</c:v>
                </c:pt>
                <c:pt idx="18796">
                  <c:v>725.69</c:v>
                </c:pt>
                <c:pt idx="18797">
                  <c:v>745.43</c:v>
                </c:pt>
                <c:pt idx="18798">
                  <c:v>771.7</c:v>
                </c:pt>
                <c:pt idx="18799">
                  <c:v>929.55</c:v>
                </c:pt>
                <c:pt idx="18800">
                  <c:v>1086.28</c:v>
                </c:pt>
                <c:pt idx="18801">
                  <c:v>1187.26</c:v>
                </c:pt>
                <c:pt idx="18802">
                  <c:v>1234.6500000000001</c:v>
                </c:pt>
                <c:pt idx="18803">
                  <c:v>1243.74</c:v>
                </c:pt>
                <c:pt idx="18804">
                  <c:v>1242.8399999999999</c:v>
                </c:pt>
                <c:pt idx="18805">
                  <c:v>1255.21</c:v>
                </c:pt>
                <c:pt idx="18806">
                  <c:v>1245.17</c:v>
                </c:pt>
                <c:pt idx="18807">
                  <c:v>1199.1400000000001</c:v>
                </c:pt>
                <c:pt idx="18808">
                  <c:v>1105.4000000000001</c:v>
                </c:pt>
                <c:pt idx="18809">
                  <c:v>1008.4</c:v>
                </c:pt>
                <c:pt idx="18810">
                  <c:v>1071.1300000000001</c:v>
                </c:pt>
                <c:pt idx="18811">
                  <c:v>1048.6199999999999</c:v>
                </c:pt>
                <c:pt idx="18812">
                  <c:v>1009.63</c:v>
                </c:pt>
                <c:pt idx="18813">
                  <c:v>962.3</c:v>
                </c:pt>
                <c:pt idx="18814">
                  <c:v>900.03</c:v>
                </c:pt>
                <c:pt idx="18815">
                  <c:v>847.47</c:v>
                </c:pt>
                <c:pt idx="18816">
                  <c:v>804.93</c:v>
                </c:pt>
                <c:pt idx="18817">
                  <c:v>774.49</c:v>
                </c:pt>
                <c:pt idx="18818">
                  <c:v>748.96</c:v>
                </c:pt>
                <c:pt idx="18819">
                  <c:v>736.08</c:v>
                </c:pt>
                <c:pt idx="18820">
                  <c:v>731.19</c:v>
                </c:pt>
                <c:pt idx="18821">
                  <c:v>740.58</c:v>
                </c:pt>
                <c:pt idx="18822">
                  <c:v>729.19</c:v>
                </c:pt>
                <c:pt idx="18823">
                  <c:v>808.28</c:v>
                </c:pt>
                <c:pt idx="18824">
                  <c:v>931.09</c:v>
                </c:pt>
                <c:pt idx="18825">
                  <c:v>1016.19</c:v>
                </c:pt>
                <c:pt idx="18826">
                  <c:v>1055.99</c:v>
                </c:pt>
                <c:pt idx="18827">
                  <c:v>1062.06</c:v>
                </c:pt>
                <c:pt idx="18828">
                  <c:v>1028.06</c:v>
                </c:pt>
                <c:pt idx="18829">
                  <c:v>1003.57</c:v>
                </c:pt>
                <c:pt idx="18830">
                  <c:v>978.72</c:v>
                </c:pt>
                <c:pt idx="18831">
                  <c:v>953.63</c:v>
                </c:pt>
                <c:pt idx="18832">
                  <c:v>926.1</c:v>
                </c:pt>
                <c:pt idx="18833">
                  <c:v>904.26</c:v>
                </c:pt>
                <c:pt idx="18834">
                  <c:v>985.39</c:v>
                </c:pt>
                <c:pt idx="18835">
                  <c:v>983.19</c:v>
                </c:pt>
                <c:pt idx="18836">
                  <c:v>955.47</c:v>
                </c:pt>
                <c:pt idx="18837">
                  <c:v>924.81</c:v>
                </c:pt>
                <c:pt idx="18838">
                  <c:v>876.74</c:v>
                </c:pt>
                <c:pt idx="18839">
                  <c:v>827.43</c:v>
                </c:pt>
                <c:pt idx="18840">
                  <c:v>791.77</c:v>
                </c:pt>
                <c:pt idx="18841">
                  <c:v>764.54</c:v>
                </c:pt>
                <c:pt idx="18842">
                  <c:v>742.2</c:v>
                </c:pt>
                <c:pt idx="18843">
                  <c:v>726.93</c:v>
                </c:pt>
                <c:pt idx="18844">
                  <c:v>718.07</c:v>
                </c:pt>
                <c:pt idx="18845">
                  <c:v>714.6</c:v>
                </c:pt>
                <c:pt idx="18846">
                  <c:v>684.2</c:v>
                </c:pt>
                <c:pt idx="18847">
                  <c:v>716.22</c:v>
                </c:pt>
                <c:pt idx="18848">
                  <c:v>766.42</c:v>
                </c:pt>
                <c:pt idx="18849">
                  <c:v>807.02</c:v>
                </c:pt>
                <c:pt idx="18850">
                  <c:v>857.47</c:v>
                </c:pt>
                <c:pt idx="18851">
                  <c:v>876.11</c:v>
                </c:pt>
                <c:pt idx="18852">
                  <c:v>887.95</c:v>
                </c:pt>
                <c:pt idx="18853">
                  <c:v>868.98</c:v>
                </c:pt>
                <c:pt idx="18854">
                  <c:v>873.91</c:v>
                </c:pt>
                <c:pt idx="18855">
                  <c:v>863.22</c:v>
                </c:pt>
                <c:pt idx="18856">
                  <c:v>845.33</c:v>
                </c:pt>
                <c:pt idx="18857">
                  <c:v>837.43</c:v>
                </c:pt>
                <c:pt idx="18858">
                  <c:v>939.78</c:v>
                </c:pt>
                <c:pt idx="18859">
                  <c:v>955.82</c:v>
                </c:pt>
                <c:pt idx="18860">
                  <c:v>942.18</c:v>
                </c:pt>
                <c:pt idx="18861">
                  <c:v>907.12</c:v>
                </c:pt>
                <c:pt idx="18862">
                  <c:v>859.48</c:v>
                </c:pt>
                <c:pt idx="18863">
                  <c:v>816.07</c:v>
                </c:pt>
                <c:pt idx="18864">
                  <c:v>781.2</c:v>
                </c:pt>
                <c:pt idx="18865">
                  <c:v>747.43</c:v>
                </c:pt>
                <c:pt idx="18866">
                  <c:v>726.92</c:v>
                </c:pt>
                <c:pt idx="18867">
                  <c:v>721.18</c:v>
                </c:pt>
                <c:pt idx="18868">
                  <c:v>731.55</c:v>
                </c:pt>
                <c:pt idx="18869">
                  <c:v>765.98</c:v>
                </c:pt>
                <c:pt idx="18870">
                  <c:v>778.57</c:v>
                </c:pt>
                <c:pt idx="18871">
                  <c:v>932.49</c:v>
                </c:pt>
                <c:pt idx="18872">
                  <c:v>1084.1600000000001</c:v>
                </c:pt>
                <c:pt idx="18873">
                  <c:v>1184.98</c:v>
                </c:pt>
                <c:pt idx="18874">
                  <c:v>1229.52</c:v>
                </c:pt>
                <c:pt idx="18875">
                  <c:v>1231.44</c:v>
                </c:pt>
                <c:pt idx="18876">
                  <c:v>1234.51</c:v>
                </c:pt>
                <c:pt idx="18877">
                  <c:v>1235.29</c:v>
                </c:pt>
                <c:pt idx="18878">
                  <c:v>1228.46</c:v>
                </c:pt>
                <c:pt idx="18879">
                  <c:v>1200.82</c:v>
                </c:pt>
                <c:pt idx="18880">
                  <c:v>1108.77</c:v>
                </c:pt>
                <c:pt idx="18881">
                  <c:v>1002.82</c:v>
                </c:pt>
                <c:pt idx="18882">
                  <c:v>1049.31</c:v>
                </c:pt>
                <c:pt idx="18883">
                  <c:v>1040.6300000000001</c:v>
                </c:pt>
                <c:pt idx="18884">
                  <c:v>994.97</c:v>
                </c:pt>
                <c:pt idx="18885">
                  <c:v>952.6</c:v>
                </c:pt>
                <c:pt idx="18886">
                  <c:v>890.96</c:v>
                </c:pt>
                <c:pt idx="18887">
                  <c:v>828.68</c:v>
                </c:pt>
                <c:pt idx="18888">
                  <c:v>792.66</c:v>
                </c:pt>
                <c:pt idx="18889">
                  <c:v>765.17</c:v>
                </c:pt>
                <c:pt idx="18890">
                  <c:v>746.9</c:v>
                </c:pt>
                <c:pt idx="18891">
                  <c:v>741.98</c:v>
                </c:pt>
                <c:pt idx="18892">
                  <c:v>741.4</c:v>
                </c:pt>
                <c:pt idx="18893">
                  <c:v>785.14</c:v>
                </c:pt>
                <c:pt idx="18894">
                  <c:v>796.64</c:v>
                </c:pt>
                <c:pt idx="18895">
                  <c:v>948.33</c:v>
                </c:pt>
                <c:pt idx="18896">
                  <c:v>1105.3699999999999</c:v>
                </c:pt>
                <c:pt idx="18897">
                  <c:v>1194.44</c:v>
                </c:pt>
                <c:pt idx="18898">
                  <c:v>1242.3</c:v>
                </c:pt>
                <c:pt idx="18899">
                  <c:v>1250.8499999999999</c:v>
                </c:pt>
                <c:pt idx="18900">
                  <c:v>1238.33</c:v>
                </c:pt>
                <c:pt idx="18901">
                  <c:v>1266.6099999999999</c:v>
                </c:pt>
                <c:pt idx="18902">
                  <c:v>1262.74</c:v>
                </c:pt>
                <c:pt idx="18903">
                  <c:v>1224.3</c:v>
                </c:pt>
                <c:pt idx="18904">
                  <c:v>1135.94</c:v>
                </c:pt>
                <c:pt idx="18905">
                  <c:v>1031.6400000000001</c:v>
                </c:pt>
                <c:pt idx="18906">
                  <c:v>1092.0999999999999</c:v>
                </c:pt>
                <c:pt idx="18907">
                  <c:v>1062.42</c:v>
                </c:pt>
                <c:pt idx="18908">
                  <c:v>1010.96</c:v>
                </c:pt>
                <c:pt idx="18909">
                  <c:v>967.17</c:v>
                </c:pt>
                <c:pt idx="18910">
                  <c:v>896.52</c:v>
                </c:pt>
                <c:pt idx="18911">
                  <c:v>832.92</c:v>
                </c:pt>
                <c:pt idx="18912">
                  <c:v>789.01</c:v>
                </c:pt>
                <c:pt idx="18913">
                  <c:v>765.72</c:v>
                </c:pt>
                <c:pt idx="18914">
                  <c:v>747.38</c:v>
                </c:pt>
                <c:pt idx="18915">
                  <c:v>744</c:v>
                </c:pt>
                <c:pt idx="18916">
                  <c:v>750.37</c:v>
                </c:pt>
                <c:pt idx="18917">
                  <c:v>785.95</c:v>
                </c:pt>
                <c:pt idx="18918">
                  <c:v>797.37</c:v>
                </c:pt>
                <c:pt idx="18919">
                  <c:v>956.01</c:v>
                </c:pt>
                <c:pt idx="18920">
                  <c:v>1101.9000000000001</c:v>
                </c:pt>
                <c:pt idx="18921">
                  <c:v>1196.03</c:v>
                </c:pt>
                <c:pt idx="18922">
                  <c:v>1224.31</c:v>
                </c:pt>
                <c:pt idx="18923">
                  <c:v>1231.0899999999999</c:v>
                </c:pt>
                <c:pt idx="18924">
                  <c:v>1241.82</c:v>
                </c:pt>
                <c:pt idx="18925">
                  <c:v>1260.6600000000001</c:v>
                </c:pt>
                <c:pt idx="18926">
                  <c:v>1254.43</c:v>
                </c:pt>
                <c:pt idx="18927">
                  <c:v>1220</c:v>
                </c:pt>
                <c:pt idx="18928">
                  <c:v>1133.45</c:v>
                </c:pt>
                <c:pt idx="18929">
                  <c:v>1023.17</c:v>
                </c:pt>
                <c:pt idx="18930">
                  <c:v>1080.74</c:v>
                </c:pt>
                <c:pt idx="18931">
                  <c:v>1061.18</c:v>
                </c:pt>
                <c:pt idx="18932">
                  <c:v>1017.51</c:v>
                </c:pt>
                <c:pt idx="18933">
                  <c:v>964.85</c:v>
                </c:pt>
                <c:pt idx="18934">
                  <c:v>906.89</c:v>
                </c:pt>
                <c:pt idx="18935">
                  <c:v>851.17</c:v>
                </c:pt>
                <c:pt idx="18936">
                  <c:v>808.27</c:v>
                </c:pt>
                <c:pt idx="18937">
                  <c:v>772.62</c:v>
                </c:pt>
                <c:pt idx="18938">
                  <c:v>751.84</c:v>
                </c:pt>
                <c:pt idx="18939">
                  <c:v>741.31</c:v>
                </c:pt>
                <c:pt idx="18940">
                  <c:v>750.39</c:v>
                </c:pt>
                <c:pt idx="18941">
                  <c:v>781.2</c:v>
                </c:pt>
                <c:pt idx="18942">
                  <c:v>795.79</c:v>
                </c:pt>
                <c:pt idx="18943">
                  <c:v>957.16</c:v>
                </c:pt>
                <c:pt idx="18944">
                  <c:v>1102.6400000000001</c:v>
                </c:pt>
                <c:pt idx="18945">
                  <c:v>1204.47</c:v>
                </c:pt>
                <c:pt idx="18946">
                  <c:v>1235.92</c:v>
                </c:pt>
                <c:pt idx="18947">
                  <c:v>1236.2</c:v>
                </c:pt>
                <c:pt idx="18948">
                  <c:v>1239.75</c:v>
                </c:pt>
                <c:pt idx="18949">
                  <c:v>1264.27</c:v>
                </c:pt>
                <c:pt idx="18950">
                  <c:v>1264.3800000000001</c:v>
                </c:pt>
                <c:pt idx="18951">
                  <c:v>1225.8</c:v>
                </c:pt>
                <c:pt idx="18952">
                  <c:v>1138.0899999999999</c:v>
                </c:pt>
                <c:pt idx="18953">
                  <c:v>1023.03</c:v>
                </c:pt>
                <c:pt idx="18954">
                  <c:v>1081.6600000000001</c:v>
                </c:pt>
                <c:pt idx="18955">
                  <c:v>1058.51</c:v>
                </c:pt>
                <c:pt idx="18956">
                  <c:v>1025.8</c:v>
                </c:pt>
                <c:pt idx="18957">
                  <c:v>965.89</c:v>
                </c:pt>
                <c:pt idx="18958">
                  <c:v>909.05</c:v>
                </c:pt>
                <c:pt idx="18959">
                  <c:v>855.08</c:v>
                </c:pt>
                <c:pt idx="18960">
                  <c:v>819.46</c:v>
                </c:pt>
                <c:pt idx="18961">
                  <c:v>784.7</c:v>
                </c:pt>
                <c:pt idx="18962">
                  <c:v>762.15</c:v>
                </c:pt>
                <c:pt idx="18963">
                  <c:v>752.44</c:v>
                </c:pt>
                <c:pt idx="18964">
                  <c:v>754.13</c:v>
                </c:pt>
                <c:pt idx="18965">
                  <c:v>784.2</c:v>
                </c:pt>
                <c:pt idx="18966">
                  <c:v>794.11</c:v>
                </c:pt>
                <c:pt idx="18967">
                  <c:v>962.62</c:v>
                </c:pt>
                <c:pt idx="18968">
                  <c:v>1096.83</c:v>
                </c:pt>
                <c:pt idx="18969">
                  <c:v>1195.82</c:v>
                </c:pt>
                <c:pt idx="18970">
                  <c:v>1240.5</c:v>
                </c:pt>
                <c:pt idx="18971">
                  <c:v>1256.54</c:v>
                </c:pt>
                <c:pt idx="18972">
                  <c:v>1267.8599999999999</c:v>
                </c:pt>
                <c:pt idx="18973">
                  <c:v>1274.71</c:v>
                </c:pt>
                <c:pt idx="18974">
                  <c:v>1277.32</c:v>
                </c:pt>
                <c:pt idx="18975">
                  <c:v>1232.92</c:v>
                </c:pt>
                <c:pt idx="18976">
                  <c:v>1141.3800000000001</c:v>
                </c:pt>
                <c:pt idx="18977">
                  <c:v>1047.04</c:v>
                </c:pt>
                <c:pt idx="18978">
                  <c:v>1107.6600000000001</c:v>
                </c:pt>
                <c:pt idx="18979">
                  <c:v>1086.8699999999999</c:v>
                </c:pt>
                <c:pt idx="18980">
                  <c:v>1033.6199999999999</c:v>
                </c:pt>
                <c:pt idx="18981">
                  <c:v>989.64</c:v>
                </c:pt>
                <c:pt idx="18982">
                  <c:v>937.61</c:v>
                </c:pt>
                <c:pt idx="18983">
                  <c:v>881.24</c:v>
                </c:pt>
                <c:pt idx="18984">
                  <c:v>844.87</c:v>
                </c:pt>
                <c:pt idx="18985">
                  <c:v>813.14</c:v>
                </c:pt>
                <c:pt idx="18986">
                  <c:v>789.42</c:v>
                </c:pt>
                <c:pt idx="18987">
                  <c:v>794.66</c:v>
                </c:pt>
                <c:pt idx="18988">
                  <c:v>785.02</c:v>
                </c:pt>
                <c:pt idx="18989">
                  <c:v>772.28</c:v>
                </c:pt>
                <c:pt idx="18990">
                  <c:v>772.1</c:v>
                </c:pt>
                <c:pt idx="18991">
                  <c:v>879.73</c:v>
                </c:pt>
                <c:pt idx="18992">
                  <c:v>1002.14</c:v>
                </c:pt>
                <c:pt idx="18993">
                  <c:v>1091.71</c:v>
                </c:pt>
                <c:pt idx="18994">
                  <c:v>1110.5899999999999</c:v>
                </c:pt>
                <c:pt idx="18995">
                  <c:v>1111.82</c:v>
                </c:pt>
                <c:pt idx="18996">
                  <c:v>1090.08</c:v>
                </c:pt>
                <c:pt idx="18997">
                  <c:v>1060.81</c:v>
                </c:pt>
                <c:pt idx="18998">
                  <c:v>1044.01</c:v>
                </c:pt>
                <c:pt idx="18999">
                  <c:v>1033.1300000000001</c:v>
                </c:pt>
                <c:pt idx="19000">
                  <c:v>994.53</c:v>
                </c:pt>
                <c:pt idx="19001">
                  <c:v>969.24</c:v>
                </c:pt>
                <c:pt idx="19002">
                  <c:v>1064.5899999999999</c:v>
                </c:pt>
                <c:pt idx="19003">
                  <c:v>1051.52</c:v>
                </c:pt>
                <c:pt idx="19004">
                  <c:v>995.45</c:v>
                </c:pt>
                <c:pt idx="19005">
                  <c:v>956.57</c:v>
                </c:pt>
                <c:pt idx="19006">
                  <c:v>918.23</c:v>
                </c:pt>
                <c:pt idx="19007">
                  <c:v>877.13</c:v>
                </c:pt>
                <c:pt idx="19008">
                  <c:v>841.4</c:v>
                </c:pt>
                <c:pt idx="19009">
                  <c:v>819.76</c:v>
                </c:pt>
                <c:pt idx="19010">
                  <c:v>792.13</c:v>
                </c:pt>
                <c:pt idx="19011">
                  <c:v>774.24</c:v>
                </c:pt>
                <c:pt idx="19012">
                  <c:v>772.31</c:v>
                </c:pt>
                <c:pt idx="19013">
                  <c:v>765.82</c:v>
                </c:pt>
                <c:pt idx="19014">
                  <c:v>765.18</c:v>
                </c:pt>
                <c:pt idx="19015">
                  <c:v>766.16</c:v>
                </c:pt>
                <c:pt idx="19016">
                  <c:v>819.13</c:v>
                </c:pt>
                <c:pt idx="19017">
                  <c:v>867.1</c:v>
                </c:pt>
                <c:pt idx="19018">
                  <c:v>918.86</c:v>
                </c:pt>
                <c:pt idx="19019">
                  <c:v>941.47</c:v>
                </c:pt>
                <c:pt idx="19020">
                  <c:v>951.5</c:v>
                </c:pt>
                <c:pt idx="19021">
                  <c:v>947.68</c:v>
                </c:pt>
                <c:pt idx="19022">
                  <c:v>941.29</c:v>
                </c:pt>
                <c:pt idx="19023">
                  <c:v>913.74</c:v>
                </c:pt>
                <c:pt idx="19024">
                  <c:v>906.17</c:v>
                </c:pt>
                <c:pt idx="19025">
                  <c:v>912.18</c:v>
                </c:pt>
                <c:pt idx="19026">
                  <c:v>999.29</c:v>
                </c:pt>
                <c:pt idx="19027">
                  <c:v>1008.84</c:v>
                </c:pt>
                <c:pt idx="19028">
                  <c:v>987.09</c:v>
                </c:pt>
                <c:pt idx="19029">
                  <c:v>961.9</c:v>
                </c:pt>
                <c:pt idx="19030">
                  <c:v>909.44</c:v>
                </c:pt>
                <c:pt idx="19031">
                  <c:v>855.13</c:v>
                </c:pt>
                <c:pt idx="19032">
                  <c:v>810.61</c:v>
                </c:pt>
                <c:pt idx="19033">
                  <c:v>786.06</c:v>
                </c:pt>
                <c:pt idx="19034">
                  <c:v>774.08</c:v>
                </c:pt>
                <c:pt idx="19035">
                  <c:v>765.4</c:v>
                </c:pt>
                <c:pt idx="19036">
                  <c:v>767.23</c:v>
                </c:pt>
                <c:pt idx="19037">
                  <c:v>809.47</c:v>
                </c:pt>
                <c:pt idx="19038">
                  <c:v>830.04</c:v>
                </c:pt>
                <c:pt idx="19039">
                  <c:v>1006.42</c:v>
                </c:pt>
                <c:pt idx="19040">
                  <c:v>1153.73</c:v>
                </c:pt>
                <c:pt idx="19041">
                  <c:v>1242.8499999999999</c:v>
                </c:pt>
                <c:pt idx="19042">
                  <c:v>1281.03</c:v>
                </c:pt>
                <c:pt idx="19043">
                  <c:v>1279.71</c:v>
                </c:pt>
                <c:pt idx="19044">
                  <c:v>1276.5899999999999</c:v>
                </c:pt>
                <c:pt idx="19045">
                  <c:v>1286.71</c:v>
                </c:pt>
                <c:pt idx="19046">
                  <c:v>1282.46</c:v>
                </c:pt>
                <c:pt idx="19047">
                  <c:v>1248.6199999999999</c:v>
                </c:pt>
                <c:pt idx="19048">
                  <c:v>1161.96</c:v>
                </c:pt>
                <c:pt idx="19049">
                  <c:v>1064.81</c:v>
                </c:pt>
                <c:pt idx="19050">
                  <c:v>1119.33</c:v>
                </c:pt>
                <c:pt idx="19051">
                  <c:v>1093.04</c:v>
                </c:pt>
                <c:pt idx="19052">
                  <c:v>1057.51</c:v>
                </c:pt>
                <c:pt idx="19053">
                  <c:v>1008.59</c:v>
                </c:pt>
                <c:pt idx="19054">
                  <c:v>943.76</c:v>
                </c:pt>
                <c:pt idx="19055">
                  <c:v>893.2</c:v>
                </c:pt>
                <c:pt idx="19056">
                  <c:v>848.06</c:v>
                </c:pt>
                <c:pt idx="19057">
                  <c:v>828.92</c:v>
                </c:pt>
                <c:pt idx="19058">
                  <c:v>846.51</c:v>
                </c:pt>
                <c:pt idx="19059">
                  <c:v>845.4</c:v>
                </c:pt>
                <c:pt idx="19060">
                  <c:v>805.53</c:v>
                </c:pt>
                <c:pt idx="19061">
                  <c:v>825.8</c:v>
                </c:pt>
                <c:pt idx="19062">
                  <c:v>846.8</c:v>
                </c:pt>
                <c:pt idx="19063">
                  <c:v>1020.34</c:v>
                </c:pt>
                <c:pt idx="19064">
                  <c:v>1120.79</c:v>
                </c:pt>
                <c:pt idx="19065">
                  <c:v>1211.46</c:v>
                </c:pt>
                <c:pt idx="19066">
                  <c:v>1257.92</c:v>
                </c:pt>
                <c:pt idx="19067">
                  <c:v>1246.81</c:v>
                </c:pt>
                <c:pt idx="19068">
                  <c:v>1247.28</c:v>
                </c:pt>
                <c:pt idx="19069">
                  <c:v>1243.3599999999999</c:v>
                </c:pt>
                <c:pt idx="19070">
                  <c:v>1246.31</c:v>
                </c:pt>
                <c:pt idx="19071">
                  <c:v>1225.5899999999999</c:v>
                </c:pt>
                <c:pt idx="19072">
                  <c:v>1137.1400000000001</c:v>
                </c:pt>
                <c:pt idx="19073">
                  <c:v>1042.08</c:v>
                </c:pt>
                <c:pt idx="19074">
                  <c:v>1102.4100000000001</c:v>
                </c:pt>
                <c:pt idx="19075">
                  <c:v>1070.4000000000001</c:v>
                </c:pt>
                <c:pt idx="19076">
                  <c:v>1039</c:v>
                </c:pt>
                <c:pt idx="19077">
                  <c:v>994.61</c:v>
                </c:pt>
                <c:pt idx="19078">
                  <c:v>926.52</c:v>
                </c:pt>
                <c:pt idx="19079">
                  <c:v>856.45</c:v>
                </c:pt>
                <c:pt idx="19080">
                  <c:v>823.54</c:v>
                </c:pt>
                <c:pt idx="19081">
                  <c:v>790.09</c:v>
                </c:pt>
                <c:pt idx="19082">
                  <c:v>767.54</c:v>
                </c:pt>
                <c:pt idx="19083">
                  <c:v>775.49</c:v>
                </c:pt>
                <c:pt idx="19084">
                  <c:v>786.34</c:v>
                </c:pt>
                <c:pt idx="19085">
                  <c:v>809.35</c:v>
                </c:pt>
                <c:pt idx="19086">
                  <c:v>831.99</c:v>
                </c:pt>
                <c:pt idx="19087">
                  <c:v>1008.18</c:v>
                </c:pt>
                <c:pt idx="19088">
                  <c:v>1128.3599999999999</c:v>
                </c:pt>
                <c:pt idx="19089">
                  <c:v>1214.25</c:v>
                </c:pt>
                <c:pt idx="19090">
                  <c:v>1250.9000000000001</c:v>
                </c:pt>
                <c:pt idx="19091">
                  <c:v>1247.2</c:v>
                </c:pt>
                <c:pt idx="19092">
                  <c:v>1249.93</c:v>
                </c:pt>
                <c:pt idx="19093">
                  <c:v>1263.81</c:v>
                </c:pt>
                <c:pt idx="19094">
                  <c:v>1244.56</c:v>
                </c:pt>
                <c:pt idx="19095">
                  <c:v>1196.0999999999999</c:v>
                </c:pt>
                <c:pt idx="19096">
                  <c:v>1119.1400000000001</c:v>
                </c:pt>
                <c:pt idx="19097">
                  <c:v>1015.69</c:v>
                </c:pt>
                <c:pt idx="19098">
                  <c:v>1079.2</c:v>
                </c:pt>
                <c:pt idx="19099">
                  <c:v>1063.17</c:v>
                </c:pt>
                <c:pt idx="19100">
                  <c:v>1031.8599999999999</c:v>
                </c:pt>
                <c:pt idx="19101">
                  <c:v>975.89</c:v>
                </c:pt>
                <c:pt idx="19102">
                  <c:v>916.29</c:v>
                </c:pt>
                <c:pt idx="19103">
                  <c:v>854.45</c:v>
                </c:pt>
                <c:pt idx="19104">
                  <c:v>825.18</c:v>
                </c:pt>
                <c:pt idx="19105">
                  <c:v>789.25</c:v>
                </c:pt>
                <c:pt idx="19106">
                  <c:v>758.39</c:v>
                </c:pt>
                <c:pt idx="19107">
                  <c:v>750.82</c:v>
                </c:pt>
                <c:pt idx="19108">
                  <c:v>764.86</c:v>
                </c:pt>
                <c:pt idx="19109">
                  <c:v>797.24</c:v>
                </c:pt>
                <c:pt idx="19110">
                  <c:v>813.77</c:v>
                </c:pt>
                <c:pt idx="19111">
                  <c:v>984.15</c:v>
                </c:pt>
                <c:pt idx="19112">
                  <c:v>1129.49</c:v>
                </c:pt>
                <c:pt idx="19113">
                  <c:v>1216.4000000000001</c:v>
                </c:pt>
                <c:pt idx="19114">
                  <c:v>1259.73</c:v>
                </c:pt>
                <c:pt idx="19115">
                  <c:v>1251.1300000000001</c:v>
                </c:pt>
                <c:pt idx="19116">
                  <c:v>1251.92</c:v>
                </c:pt>
                <c:pt idx="19117">
                  <c:v>1257.5</c:v>
                </c:pt>
                <c:pt idx="19118">
                  <c:v>1246.02</c:v>
                </c:pt>
                <c:pt idx="19119">
                  <c:v>1190.44</c:v>
                </c:pt>
                <c:pt idx="19120">
                  <c:v>1113.32</c:v>
                </c:pt>
                <c:pt idx="19121">
                  <c:v>1022.75</c:v>
                </c:pt>
                <c:pt idx="19122">
                  <c:v>1077.69</c:v>
                </c:pt>
                <c:pt idx="19123">
                  <c:v>1049.25</c:v>
                </c:pt>
                <c:pt idx="19124">
                  <c:v>1012.51</c:v>
                </c:pt>
                <c:pt idx="19125">
                  <c:v>960</c:v>
                </c:pt>
                <c:pt idx="19126">
                  <c:v>904.12</c:v>
                </c:pt>
                <c:pt idx="19127">
                  <c:v>845.82</c:v>
                </c:pt>
                <c:pt idx="19128">
                  <c:v>811.96</c:v>
                </c:pt>
                <c:pt idx="19129">
                  <c:v>780.44</c:v>
                </c:pt>
                <c:pt idx="19130">
                  <c:v>756.81</c:v>
                </c:pt>
                <c:pt idx="19131">
                  <c:v>748.42</c:v>
                </c:pt>
                <c:pt idx="19132">
                  <c:v>750.31</c:v>
                </c:pt>
                <c:pt idx="19133">
                  <c:v>791.06</c:v>
                </c:pt>
                <c:pt idx="19134">
                  <c:v>808.32</c:v>
                </c:pt>
                <c:pt idx="19135">
                  <c:v>969.28</c:v>
                </c:pt>
                <c:pt idx="19136">
                  <c:v>1113.6500000000001</c:v>
                </c:pt>
                <c:pt idx="19137">
                  <c:v>1199.48</c:v>
                </c:pt>
                <c:pt idx="19138">
                  <c:v>1233.43</c:v>
                </c:pt>
                <c:pt idx="19139">
                  <c:v>1246.8699999999999</c:v>
                </c:pt>
                <c:pt idx="19140">
                  <c:v>1248.23</c:v>
                </c:pt>
                <c:pt idx="19141">
                  <c:v>1269.47</c:v>
                </c:pt>
                <c:pt idx="19142">
                  <c:v>1264.58</c:v>
                </c:pt>
                <c:pt idx="19143">
                  <c:v>1207.94</c:v>
                </c:pt>
                <c:pt idx="19144">
                  <c:v>1124.45</c:v>
                </c:pt>
                <c:pt idx="19145">
                  <c:v>1016.34</c:v>
                </c:pt>
                <c:pt idx="19146">
                  <c:v>1077.8399999999999</c:v>
                </c:pt>
                <c:pt idx="19147">
                  <c:v>1057.18</c:v>
                </c:pt>
                <c:pt idx="19148">
                  <c:v>1018.72</c:v>
                </c:pt>
                <c:pt idx="19149">
                  <c:v>967.75</c:v>
                </c:pt>
                <c:pt idx="19150">
                  <c:v>921.78</c:v>
                </c:pt>
                <c:pt idx="19151">
                  <c:v>863.04</c:v>
                </c:pt>
                <c:pt idx="19152">
                  <c:v>844.25</c:v>
                </c:pt>
                <c:pt idx="19153">
                  <c:v>807.06</c:v>
                </c:pt>
                <c:pt idx="19154">
                  <c:v>793.33</c:v>
                </c:pt>
                <c:pt idx="19155">
                  <c:v>776.6</c:v>
                </c:pt>
                <c:pt idx="19156">
                  <c:v>766.44</c:v>
                </c:pt>
                <c:pt idx="19157">
                  <c:v>776.72</c:v>
                </c:pt>
                <c:pt idx="19158">
                  <c:v>763.98</c:v>
                </c:pt>
                <c:pt idx="19159">
                  <c:v>870.21</c:v>
                </c:pt>
                <c:pt idx="19160">
                  <c:v>986.69</c:v>
                </c:pt>
                <c:pt idx="19161">
                  <c:v>1065.7</c:v>
                </c:pt>
                <c:pt idx="19162">
                  <c:v>1093.04</c:v>
                </c:pt>
                <c:pt idx="19163">
                  <c:v>1085</c:v>
                </c:pt>
                <c:pt idx="19164">
                  <c:v>1053.04</c:v>
                </c:pt>
                <c:pt idx="19165">
                  <c:v>1032.3800000000001</c:v>
                </c:pt>
                <c:pt idx="19166">
                  <c:v>1007.36</c:v>
                </c:pt>
                <c:pt idx="19167">
                  <c:v>991.23</c:v>
                </c:pt>
                <c:pt idx="19168">
                  <c:v>963.1</c:v>
                </c:pt>
                <c:pt idx="19169">
                  <c:v>924</c:v>
                </c:pt>
                <c:pt idx="19170">
                  <c:v>1015.76</c:v>
                </c:pt>
                <c:pt idx="19171">
                  <c:v>1012.2</c:v>
                </c:pt>
                <c:pt idx="19172">
                  <c:v>968.75</c:v>
                </c:pt>
                <c:pt idx="19173">
                  <c:v>931.69</c:v>
                </c:pt>
                <c:pt idx="19174">
                  <c:v>894.1</c:v>
                </c:pt>
                <c:pt idx="19175">
                  <c:v>848.47</c:v>
                </c:pt>
                <c:pt idx="19176">
                  <c:v>810.33</c:v>
                </c:pt>
                <c:pt idx="19177">
                  <c:v>782.49</c:v>
                </c:pt>
                <c:pt idx="19178">
                  <c:v>769</c:v>
                </c:pt>
                <c:pt idx="19179">
                  <c:v>744.56</c:v>
                </c:pt>
                <c:pt idx="19180">
                  <c:v>735.97</c:v>
                </c:pt>
                <c:pt idx="19181">
                  <c:v>742.18</c:v>
                </c:pt>
                <c:pt idx="19182">
                  <c:v>710.99</c:v>
                </c:pt>
                <c:pt idx="19183">
                  <c:v>751.05</c:v>
                </c:pt>
                <c:pt idx="19184">
                  <c:v>798.33</c:v>
                </c:pt>
                <c:pt idx="19185">
                  <c:v>842.24</c:v>
                </c:pt>
                <c:pt idx="19186">
                  <c:v>891.76</c:v>
                </c:pt>
                <c:pt idx="19187">
                  <c:v>910.05</c:v>
                </c:pt>
                <c:pt idx="19188">
                  <c:v>921.22</c:v>
                </c:pt>
                <c:pt idx="19189">
                  <c:v>915.82</c:v>
                </c:pt>
                <c:pt idx="19190">
                  <c:v>914.81</c:v>
                </c:pt>
                <c:pt idx="19191">
                  <c:v>903.53</c:v>
                </c:pt>
                <c:pt idx="19192">
                  <c:v>882.26</c:v>
                </c:pt>
                <c:pt idx="19193">
                  <c:v>877.36</c:v>
                </c:pt>
                <c:pt idx="19194">
                  <c:v>960.69</c:v>
                </c:pt>
                <c:pt idx="19195">
                  <c:v>981.82</c:v>
                </c:pt>
                <c:pt idx="19196">
                  <c:v>979.25</c:v>
                </c:pt>
                <c:pt idx="19197">
                  <c:v>960.96</c:v>
                </c:pt>
                <c:pt idx="19198">
                  <c:v>905.43</c:v>
                </c:pt>
                <c:pt idx="19199">
                  <c:v>851.47</c:v>
                </c:pt>
                <c:pt idx="19200">
                  <c:v>810.23</c:v>
                </c:pt>
                <c:pt idx="19201">
                  <c:v>790.91</c:v>
                </c:pt>
                <c:pt idx="19202">
                  <c:v>772.22</c:v>
                </c:pt>
                <c:pt idx="19203">
                  <c:v>766.34</c:v>
                </c:pt>
                <c:pt idx="19204">
                  <c:v>758.44</c:v>
                </c:pt>
                <c:pt idx="19205">
                  <c:v>809.39</c:v>
                </c:pt>
                <c:pt idx="19206">
                  <c:v>824.07</c:v>
                </c:pt>
                <c:pt idx="19207">
                  <c:v>1011.86</c:v>
                </c:pt>
                <c:pt idx="19208">
                  <c:v>1155.4000000000001</c:v>
                </c:pt>
                <c:pt idx="19209">
                  <c:v>1238.3599999999999</c:v>
                </c:pt>
                <c:pt idx="19210">
                  <c:v>1273.19</c:v>
                </c:pt>
                <c:pt idx="19211">
                  <c:v>1280.1600000000001</c:v>
                </c:pt>
                <c:pt idx="19212">
                  <c:v>1288.05</c:v>
                </c:pt>
                <c:pt idx="19213">
                  <c:v>1305.77</c:v>
                </c:pt>
                <c:pt idx="19214">
                  <c:v>1288.3699999999999</c:v>
                </c:pt>
                <c:pt idx="19215">
                  <c:v>1243.57</c:v>
                </c:pt>
                <c:pt idx="19216">
                  <c:v>1172.6500000000001</c:v>
                </c:pt>
                <c:pt idx="19217">
                  <c:v>1042.6600000000001</c:v>
                </c:pt>
                <c:pt idx="19218">
                  <c:v>1093.3800000000001</c:v>
                </c:pt>
                <c:pt idx="19219">
                  <c:v>1070.54</c:v>
                </c:pt>
                <c:pt idx="19220">
                  <c:v>1039.33</c:v>
                </c:pt>
                <c:pt idx="19221">
                  <c:v>990.95</c:v>
                </c:pt>
                <c:pt idx="19222">
                  <c:v>937.88</c:v>
                </c:pt>
                <c:pt idx="19223">
                  <c:v>871.92</c:v>
                </c:pt>
                <c:pt idx="19224">
                  <c:v>834.58</c:v>
                </c:pt>
                <c:pt idx="19225">
                  <c:v>803.37</c:v>
                </c:pt>
                <c:pt idx="19226">
                  <c:v>780.68</c:v>
                </c:pt>
                <c:pt idx="19227">
                  <c:v>770.86</c:v>
                </c:pt>
                <c:pt idx="19228">
                  <c:v>778.02</c:v>
                </c:pt>
                <c:pt idx="19229">
                  <c:v>814.08</c:v>
                </c:pt>
                <c:pt idx="19230">
                  <c:v>836.86</c:v>
                </c:pt>
                <c:pt idx="19231">
                  <c:v>1002.48</c:v>
                </c:pt>
                <c:pt idx="19232">
                  <c:v>1148.2</c:v>
                </c:pt>
                <c:pt idx="19233">
                  <c:v>1228.2</c:v>
                </c:pt>
                <c:pt idx="19234">
                  <c:v>1261.51</c:v>
                </c:pt>
                <c:pt idx="19235">
                  <c:v>1260.0999999999999</c:v>
                </c:pt>
                <c:pt idx="19236">
                  <c:v>1257.18</c:v>
                </c:pt>
                <c:pt idx="19237">
                  <c:v>1291.68</c:v>
                </c:pt>
                <c:pt idx="19238">
                  <c:v>1288.1500000000001</c:v>
                </c:pt>
                <c:pt idx="19239">
                  <c:v>1263.21</c:v>
                </c:pt>
                <c:pt idx="19240">
                  <c:v>1161.3499999999999</c:v>
                </c:pt>
                <c:pt idx="19241">
                  <c:v>1060.3599999999999</c:v>
                </c:pt>
                <c:pt idx="19242">
                  <c:v>1103.19</c:v>
                </c:pt>
                <c:pt idx="19243">
                  <c:v>1089.98</c:v>
                </c:pt>
                <c:pt idx="19244">
                  <c:v>1048.17</c:v>
                </c:pt>
                <c:pt idx="19245">
                  <c:v>1012.81</c:v>
                </c:pt>
                <c:pt idx="19246">
                  <c:v>947.35</c:v>
                </c:pt>
                <c:pt idx="19247">
                  <c:v>886.19</c:v>
                </c:pt>
                <c:pt idx="19248">
                  <c:v>838.93</c:v>
                </c:pt>
                <c:pt idx="19249">
                  <c:v>817.83</c:v>
                </c:pt>
                <c:pt idx="19250">
                  <c:v>786.17</c:v>
                </c:pt>
                <c:pt idx="19251">
                  <c:v>777.92</c:v>
                </c:pt>
                <c:pt idx="19252">
                  <c:v>782.13</c:v>
                </c:pt>
                <c:pt idx="19253">
                  <c:v>813.14</c:v>
                </c:pt>
                <c:pt idx="19254">
                  <c:v>835.73</c:v>
                </c:pt>
                <c:pt idx="19255">
                  <c:v>1007.65</c:v>
                </c:pt>
                <c:pt idx="19256">
                  <c:v>1133.1199999999999</c:v>
                </c:pt>
                <c:pt idx="19257">
                  <c:v>1237.93</c:v>
                </c:pt>
                <c:pt idx="19258">
                  <c:v>1283.01</c:v>
                </c:pt>
                <c:pt idx="19259">
                  <c:v>1277.69</c:v>
                </c:pt>
                <c:pt idx="19260">
                  <c:v>1286.06</c:v>
                </c:pt>
                <c:pt idx="19261">
                  <c:v>1297.48</c:v>
                </c:pt>
                <c:pt idx="19262">
                  <c:v>1292.1300000000001</c:v>
                </c:pt>
                <c:pt idx="19263">
                  <c:v>1250.94</c:v>
                </c:pt>
                <c:pt idx="19264">
                  <c:v>1152.53</c:v>
                </c:pt>
                <c:pt idx="19265">
                  <c:v>1058.0999999999999</c:v>
                </c:pt>
                <c:pt idx="19266">
                  <c:v>1106.0899999999999</c:v>
                </c:pt>
                <c:pt idx="19267">
                  <c:v>1086.51</c:v>
                </c:pt>
                <c:pt idx="19268">
                  <c:v>1043.0999999999999</c:v>
                </c:pt>
                <c:pt idx="19269">
                  <c:v>1004.34</c:v>
                </c:pt>
                <c:pt idx="19270">
                  <c:v>938.66</c:v>
                </c:pt>
                <c:pt idx="19271">
                  <c:v>874.17</c:v>
                </c:pt>
                <c:pt idx="19272">
                  <c:v>824.72</c:v>
                </c:pt>
                <c:pt idx="19273">
                  <c:v>806.05</c:v>
                </c:pt>
                <c:pt idx="19274">
                  <c:v>792.44</c:v>
                </c:pt>
                <c:pt idx="19275">
                  <c:v>776.54</c:v>
                </c:pt>
                <c:pt idx="19276">
                  <c:v>785.01</c:v>
                </c:pt>
                <c:pt idx="19277">
                  <c:v>821.35</c:v>
                </c:pt>
                <c:pt idx="19278">
                  <c:v>831.16</c:v>
                </c:pt>
                <c:pt idx="19279">
                  <c:v>999.57</c:v>
                </c:pt>
                <c:pt idx="19280">
                  <c:v>1121.8699999999999</c:v>
                </c:pt>
                <c:pt idx="19281">
                  <c:v>1229.03</c:v>
                </c:pt>
                <c:pt idx="19282">
                  <c:v>1269.55</c:v>
                </c:pt>
                <c:pt idx="19283">
                  <c:v>1279.3699999999999</c:v>
                </c:pt>
                <c:pt idx="19284">
                  <c:v>1278.9100000000001</c:v>
                </c:pt>
                <c:pt idx="19285">
                  <c:v>1295.55</c:v>
                </c:pt>
                <c:pt idx="19286">
                  <c:v>1286.83</c:v>
                </c:pt>
                <c:pt idx="19287">
                  <c:v>1244.72</c:v>
                </c:pt>
                <c:pt idx="19288">
                  <c:v>1172.54</c:v>
                </c:pt>
                <c:pt idx="19289">
                  <c:v>1053.03</c:v>
                </c:pt>
                <c:pt idx="19290">
                  <c:v>1102.1199999999999</c:v>
                </c:pt>
                <c:pt idx="19291">
                  <c:v>1086.53</c:v>
                </c:pt>
                <c:pt idx="19292">
                  <c:v>1039.03</c:v>
                </c:pt>
                <c:pt idx="19293">
                  <c:v>1014.49</c:v>
                </c:pt>
                <c:pt idx="19294">
                  <c:v>946.35</c:v>
                </c:pt>
                <c:pt idx="19295">
                  <c:v>895.72</c:v>
                </c:pt>
                <c:pt idx="19296">
                  <c:v>837.48</c:v>
                </c:pt>
                <c:pt idx="19297">
                  <c:v>813.67</c:v>
                </c:pt>
                <c:pt idx="19298">
                  <c:v>798.4</c:v>
                </c:pt>
                <c:pt idx="19299">
                  <c:v>781.09</c:v>
                </c:pt>
                <c:pt idx="19300">
                  <c:v>777.62</c:v>
                </c:pt>
                <c:pt idx="19301">
                  <c:v>815.69</c:v>
                </c:pt>
                <c:pt idx="19302">
                  <c:v>840.77</c:v>
                </c:pt>
                <c:pt idx="19303">
                  <c:v>1008.39</c:v>
                </c:pt>
                <c:pt idx="19304">
                  <c:v>1140.42</c:v>
                </c:pt>
                <c:pt idx="19305">
                  <c:v>1239.27</c:v>
                </c:pt>
                <c:pt idx="19306">
                  <c:v>1273.1600000000001</c:v>
                </c:pt>
                <c:pt idx="19307">
                  <c:v>1268.75</c:v>
                </c:pt>
                <c:pt idx="19308">
                  <c:v>1264.44</c:v>
                </c:pt>
                <c:pt idx="19309">
                  <c:v>1277.79</c:v>
                </c:pt>
                <c:pt idx="19310">
                  <c:v>1278.1300000000001</c:v>
                </c:pt>
                <c:pt idx="19311">
                  <c:v>1238.22</c:v>
                </c:pt>
                <c:pt idx="19312">
                  <c:v>1145.1500000000001</c:v>
                </c:pt>
                <c:pt idx="19313">
                  <c:v>1038.22</c:v>
                </c:pt>
                <c:pt idx="19314">
                  <c:v>1097.77</c:v>
                </c:pt>
                <c:pt idx="19315">
                  <c:v>1083</c:v>
                </c:pt>
                <c:pt idx="19316">
                  <c:v>1043.3900000000001</c:v>
                </c:pt>
                <c:pt idx="19317">
                  <c:v>1009.33</c:v>
                </c:pt>
                <c:pt idx="19318">
                  <c:v>954.14</c:v>
                </c:pt>
                <c:pt idx="19319">
                  <c:v>899.14</c:v>
                </c:pt>
                <c:pt idx="19320">
                  <c:v>862.77</c:v>
                </c:pt>
                <c:pt idx="19321">
                  <c:v>831.47</c:v>
                </c:pt>
                <c:pt idx="19322">
                  <c:v>818.82</c:v>
                </c:pt>
                <c:pt idx="19323">
                  <c:v>801.33</c:v>
                </c:pt>
                <c:pt idx="19324">
                  <c:v>799.29</c:v>
                </c:pt>
                <c:pt idx="19325">
                  <c:v>802.27</c:v>
                </c:pt>
                <c:pt idx="19326">
                  <c:v>788.52</c:v>
                </c:pt>
                <c:pt idx="19327">
                  <c:v>887.22</c:v>
                </c:pt>
                <c:pt idx="19328">
                  <c:v>993.81</c:v>
                </c:pt>
                <c:pt idx="19329">
                  <c:v>1056.6400000000001</c:v>
                </c:pt>
                <c:pt idx="19330">
                  <c:v>1100.98</c:v>
                </c:pt>
                <c:pt idx="19331">
                  <c:v>1099.24</c:v>
                </c:pt>
                <c:pt idx="19332">
                  <c:v>1057.67</c:v>
                </c:pt>
                <c:pt idx="19333">
                  <c:v>1030.58</c:v>
                </c:pt>
                <c:pt idx="19334">
                  <c:v>1015.61</c:v>
                </c:pt>
                <c:pt idx="19335">
                  <c:v>963.08</c:v>
                </c:pt>
                <c:pt idx="19336">
                  <c:v>952.64</c:v>
                </c:pt>
                <c:pt idx="19337">
                  <c:v>945.22</c:v>
                </c:pt>
                <c:pt idx="19338">
                  <c:v>1037.3900000000001</c:v>
                </c:pt>
                <c:pt idx="19339">
                  <c:v>1022.94</c:v>
                </c:pt>
                <c:pt idx="19340">
                  <c:v>986.89</c:v>
                </c:pt>
                <c:pt idx="19341">
                  <c:v>955.92</c:v>
                </c:pt>
                <c:pt idx="19342">
                  <c:v>909.58</c:v>
                </c:pt>
                <c:pt idx="19343">
                  <c:v>865.5</c:v>
                </c:pt>
                <c:pt idx="19344">
                  <c:v>824.7</c:v>
                </c:pt>
                <c:pt idx="19345">
                  <c:v>797.24</c:v>
                </c:pt>
                <c:pt idx="19346">
                  <c:v>784.71</c:v>
                </c:pt>
                <c:pt idx="19347">
                  <c:v>769.2</c:v>
                </c:pt>
                <c:pt idx="19348">
                  <c:v>761.46</c:v>
                </c:pt>
                <c:pt idx="19349">
                  <c:v>755.23</c:v>
                </c:pt>
                <c:pt idx="19350">
                  <c:v>725.84</c:v>
                </c:pt>
                <c:pt idx="19351">
                  <c:v>762.1</c:v>
                </c:pt>
                <c:pt idx="19352">
                  <c:v>788.63</c:v>
                </c:pt>
                <c:pt idx="19353">
                  <c:v>840.73</c:v>
                </c:pt>
                <c:pt idx="19354">
                  <c:v>883.74</c:v>
                </c:pt>
                <c:pt idx="19355">
                  <c:v>904.36</c:v>
                </c:pt>
                <c:pt idx="19356">
                  <c:v>920.52</c:v>
                </c:pt>
                <c:pt idx="19357">
                  <c:v>919.63</c:v>
                </c:pt>
                <c:pt idx="19358">
                  <c:v>913.45</c:v>
                </c:pt>
                <c:pt idx="19359">
                  <c:v>897.99</c:v>
                </c:pt>
                <c:pt idx="19360">
                  <c:v>881.18</c:v>
                </c:pt>
                <c:pt idx="19361">
                  <c:v>876.75</c:v>
                </c:pt>
                <c:pt idx="19362">
                  <c:v>966.32</c:v>
                </c:pt>
                <c:pt idx="19363">
                  <c:v>979.43</c:v>
                </c:pt>
                <c:pt idx="19364">
                  <c:v>974.34</c:v>
                </c:pt>
                <c:pt idx="19365">
                  <c:v>949.1</c:v>
                </c:pt>
                <c:pt idx="19366">
                  <c:v>886.29</c:v>
                </c:pt>
                <c:pt idx="19367">
                  <c:v>845.41</c:v>
                </c:pt>
                <c:pt idx="19368">
                  <c:v>815.6</c:v>
                </c:pt>
                <c:pt idx="19369">
                  <c:v>784.48</c:v>
                </c:pt>
                <c:pt idx="19370">
                  <c:v>765.02</c:v>
                </c:pt>
                <c:pt idx="19371">
                  <c:v>756.83</c:v>
                </c:pt>
                <c:pt idx="19372">
                  <c:v>767.43</c:v>
                </c:pt>
                <c:pt idx="19373">
                  <c:v>800.47</c:v>
                </c:pt>
                <c:pt idx="19374">
                  <c:v>826.34</c:v>
                </c:pt>
                <c:pt idx="19375">
                  <c:v>984.04</c:v>
                </c:pt>
                <c:pt idx="19376">
                  <c:v>1130.31</c:v>
                </c:pt>
                <c:pt idx="19377">
                  <c:v>1211.31</c:v>
                </c:pt>
                <c:pt idx="19378">
                  <c:v>1251.72</c:v>
                </c:pt>
                <c:pt idx="19379">
                  <c:v>1264.42</c:v>
                </c:pt>
                <c:pt idx="19380">
                  <c:v>1272.7</c:v>
                </c:pt>
                <c:pt idx="19381">
                  <c:v>1284.48</c:v>
                </c:pt>
                <c:pt idx="19382">
                  <c:v>1277.24</c:v>
                </c:pt>
                <c:pt idx="19383">
                  <c:v>1236.6199999999999</c:v>
                </c:pt>
                <c:pt idx="19384">
                  <c:v>1153.25</c:v>
                </c:pt>
                <c:pt idx="19385">
                  <c:v>1037.22</c:v>
                </c:pt>
                <c:pt idx="19386">
                  <c:v>1092.03</c:v>
                </c:pt>
                <c:pt idx="19387">
                  <c:v>1063.6600000000001</c:v>
                </c:pt>
                <c:pt idx="19388">
                  <c:v>1021.83</c:v>
                </c:pt>
                <c:pt idx="19389">
                  <c:v>987.77</c:v>
                </c:pt>
                <c:pt idx="19390">
                  <c:v>909.1</c:v>
                </c:pt>
                <c:pt idx="19391">
                  <c:v>856.98</c:v>
                </c:pt>
                <c:pt idx="19392">
                  <c:v>813.52</c:v>
                </c:pt>
                <c:pt idx="19393">
                  <c:v>784.56</c:v>
                </c:pt>
                <c:pt idx="19394">
                  <c:v>761.26</c:v>
                </c:pt>
                <c:pt idx="19395">
                  <c:v>753.56</c:v>
                </c:pt>
                <c:pt idx="19396">
                  <c:v>759.24</c:v>
                </c:pt>
                <c:pt idx="19397">
                  <c:v>792.63</c:v>
                </c:pt>
                <c:pt idx="19398">
                  <c:v>812.69</c:v>
                </c:pt>
                <c:pt idx="19399">
                  <c:v>990.74</c:v>
                </c:pt>
                <c:pt idx="19400">
                  <c:v>1131.26</c:v>
                </c:pt>
                <c:pt idx="19401">
                  <c:v>1207.5</c:v>
                </c:pt>
                <c:pt idx="19402">
                  <c:v>1253.3599999999999</c:v>
                </c:pt>
                <c:pt idx="19403">
                  <c:v>1254.43</c:v>
                </c:pt>
                <c:pt idx="19404">
                  <c:v>1259.98</c:v>
                </c:pt>
                <c:pt idx="19405">
                  <c:v>1280.44</c:v>
                </c:pt>
                <c:pt idx="19406">
                  <c:v>1265.81</c:v>
                </c:pt>
                <c:pt idx="19407">
                  <c:v>1209.57</c:v>
                </c:pt>
                <c:pt idx="19408">
                  <c:v>1144.5999999999999</c:v>
                </c:pt>
                <c:pt idx="19409">
                  <c:v>1038.44</c:v>
                </c:pt>
                <c:pt idx="19410">
                  <c:v>1104.8800000000001</c:v>
                </c:pt>
                <c:pt idx="19411">
                  <c:v>1073.26</c:v>
                </c:pt>
                <c:pt idx="19412">
                  <c:v>1021.04</c:v>
                </c:pt>
                <c:pt idx="19413">
                  <c:v>984.06</c:v>
                </c:pt>
                <c:pt idx="19414">
                  <c:v>919.44</c:v>
                </c:pt>
                <c:pt idx="19415">
                  <c:v>855.57</c:v>
                </c:pt>
                <c:pt idx="19416">
                  <c:v>822.84</c:v>
                </c:pt>
                <c:pt idx="19417">
                  <c:v>790.82</c:v>
                </c:pt>
                <c:pt idx="19418">
                  <c:v>765.73</c:v>
                </c:pt>
                <c:pt idx="19419">
                  <c:v>751.39</c:v>
                </c:pt>
                <c:pt idx="19420">
                  <c:v>757.79</c:v>
                </c:pt>
                <c:pt idx="19421">
                  <c:v>799.76</c:v>
                </c:pt>
                <c:pt idx="19422">
                  <c:v>808.03</c:v>
                </c:pt>
                <c:pt idx="19423">
                  <c:v>978.79</c:v>
                </c:pt>
                <c:pt idx="19424">
                  <c:v>1115.75</c:v>
                </c:pt>
                <c:pt idx="19425">
                  <c:v>1215.6500000000001</c:v>
                </c:pt>
                <c:pt idx="19426">
                  <c:v>1263.0899999999999</c:v>
                </c:pt>
                <c:pt idx="19427">
                  <c:v>1235.81</c:v>
                </c:pt>
                <c:pt idx="19428">
                  <c:v>1246.72</c:v>
                </c:pt>
                <c:pt idx="19429">
                  <c:v>1236.08</c:v>
                </c:pt>
                <c:pt idx="19430">
                  <c:v>1252.74</c:v>
                </c:pt>
                <c:pt idx="19431">
                  <c:v>1220.06</c:v>
                </c:pt>
                <c:pt idx="19432">
                  <c:v>1135.2</c:v>
                </c:pt>
                <c:pt idx="19433">
                  <c:v>1032.6600000000001</c:v>
                </c:pt>
                <c:pt idx="19434">
                  <c:v>1106.03</c:v>
                </c:pt>
                <c:pt idx="19435">
                  <c:v>1077.32</c:v>
                </c:pt>
                <c:pt idx="19436">
                  <c:v>1033.1300000000001</c:v>
                </c:pt>
                <c:pt idx="19437">
                  <c:v>985.57</c:v>
                </c:pt>
                <c:pt idx="19438">
                  <c:v>923.16</c:v>
                </c:pt>
                <c:pt idx="19439">
                  <c:v>860.98</c:v>
                </c:pt>
                <c:pt idx="19440">
                  <c:v>812.55</c:v>
                </c:pt>
                <c:pt idx="19441">
                  <c:v>794.13</c:v>
                </c:pt>
                <c:pt idx="19442">
                  <c:v>769.98</c:v>
                </c:pt>
                <c:pt idx="19443">
                  <c:v>759.66</c:v>
                </c:pt>
                <c:pt idx="19444">
                  <c:v>768.73</c:v>
                </c:pt>
                <c:pt idx="19445">
                  <c:v>805.01</c:v>
                </c:pt>
                <c:pt idx="19446">
                  <c:v>813.25</c:v>
                </c:pt>
                <c:pt idx="19447">
                  <c:v>997.36</c:v>
                </c:pt>
                <c:pt idx="19448">
                  <c:v>1149.0999999999999</c:v>
                </c:pt>
                <c:pt idx="19449">
                  <c:v>1237.07</c:v>
                </c:pt>
                <c:pt idx="19450">
                  <c:v>1275.06</c:v>
                </c:pt>
                <c:pt idx="19451">
                  <c:v>1274.82</c:v>
                </c:pt>
                <c:pt idx="19452">
                  <c:v>1265.44</c:v>
                </c:pt>
                <c:pt idx="19453">
                  <c:v>1294.8800000000001</c:v>
                </c:pt>
                <c:pt idx="19454">
                  <c:v>1270.74</c:v>
                </c:pt>
                <c:pt idx="19455">
                  <c:v>1233.1600000000001</c:v>
                </c:pt>
                <c:pt idx="19456">
                  <c:v>1167.49</c:v>
                </c:pt>
                <c:pt idx="19457">
                  <c:v>1052.54</c:v>
                </c:pt>
                <c:pt idx="19458">
                  <c:v>1115.51</c:v>
                </c:pt>
                <c:pt idx="19459">
                  <c:v>1087.97</c:v>
                </c:pt>
                <c:pt idx="19460">
                  <c:v>1043.8900000000001</c:v>
                </c:pt>
                <c:pt idx="19461">
                  <c:v>994.08</c:v>
                </c:pt>
                <c:pt idx="19462">
                  <c:v>932.52</c:v>
                </c:pt>
                <c:pt idx="19463">
                  <c:v>876.97</c:v>
                </c:pt>
                <c:pt idx="19464">
                  <c:v>828.13</c:v>
                </c:pt>
                <c:pt idx="19465">
                  <c:v>797.42</c:v>
                </c:pt>
                <c:pt idx="19466">
                  <c:v>780.95</c:v>
                </c:pt>
                <c:pt idx="19467">
                  <c:v>772.76</c:v>
                </c:pt>
                <c:pt idx="19468">
                  <c:v>775.77</c:v>
                </c:pt>
                <c:pt idx="19469">
                  <c:v>801.89</c:v>
                </c:pt>
                <c:pt idx="19470">
                  <c:v>815.94</c:v>
                </c:pt>
                <c:pt idx="19471">
                  <c:v>967.52</c:v>
                </c:pt>
                <c:pt idx="19472">
                  <c:v>1088.8399999999999</c:v>
                </c:pt>
                <c:pt idx="19473">
                  <c:v>1169.1300000000001</c:v>
                </c:pt>
                <c:pt idx="19474">
                  <c:v>1204.9000000000001</c:v>
                </c:pt>
                <c:pt idx="19475">
                  <c:v>1139.93</c:v>
                </c:pt>
                <c:pt idx="19476">
                  <c:v>1174.56</c:v>
                </c:pt>
                <c:pt idx="19477">
                  <c:v>1194.1099999999999</c:v>
                </c:pt>
                <c:pt idx="19478">
                  <c:v>1185.07</c:v>
                </c:pt>
                <c:pt idx="19479">
                  <c:v>1149.02</c:v>
                </c:pt>
                <c:pt idx="19480">
                  <c:v>1060.24</c:v>
                </c:pt>
                <c:pt idx="19481">
                  <c:v>982.71</c:v>
                </c:pt>
                <c:pt idx="19482">
                  <c:v>1050.01</c:v>
                </c:pt>
                <c:pt idx="19483">
                  <c:v>1034.3399999999999</c:v>
                </c:pt>
                <c:pt idx="19484">
                  <c:v>996.54</c:v>
                </c:pt>
                <c:pt idx="19485">
                  <c:v>940.48</c:v>
                </c:pt>
                <c:pt idx="19486">
                  <c:v>883.23</c:v>
                </c:pt>
                <c:pt idx="19487">
                  <c:v>832.55</c:v>
                </c:pt>
                <c:pt idx="19488">
                  <c:v>788.17</c:v>
                </c:pt>
                <c:pt idx="19489">
                  <c:v>760.18</c:v>
                </c:pt>
                <c:pt idx="19490">
                  <c:v>742.44</c:v>
                </c:pt>
                <c:pt idx="19491">
                  <c:v>730.01</c:v>
                </c:pt>
                <c:pt idx="19492">
                  <c:v>729.13</c:v>
                </c:pt>
                <c:pt idx="19493">
                  <c:v>731.1</c:v>
                </c:pt>
                <c:pt idx="19494">
                  <c:v>729.53</c:v>
                </c:pt>
                <c:pt idx="19495">
                  <c:v>836.12</c:v>
                </c:pt>
                <c:pt idx="19496">
                  <c:v>937.84</c:v>
                </c:pt>
                <c:pt idx="19497">
                  <c:v>1031.1199999999999</c:v>
                </c:pt>
                <c:pt idx="19498">
                  <c:v>1072.74</c:v>
                </c:pt>
                <c:pt idx="19499">
                  <c:v>1067.48</c:v>
                </c:pt>
                <c:pt idx="19500">
                  <c:v>1029.19</c:v>
                </c:pt>
                <c:pt idx="19501">
                  <c:v>1016.94</c:v>
                </c:pt>
                <c:pt idx="19502">
                  <c:v>993.39</c:v>
                </c:pt>
                <c:pt idx="19503">
                  <c:v>969.5</c:v>
                </c:pt>
                <c:pt idx="19504">
                  <c:v>945.72</c:v>
                </c:pt>
                <c:pt idx="19505">
                  <c:v>916.01</c:v>
                </c:pt>
                <c:pt idx="19506">
                  <c:v>999.71</c:v>
                </c:pt>
                <c:pt idx="19507">
                  <c:v>994.93</c:v>
                </c:pt>
                <c:pt idx="19508">
                  <c:v>961.12</c:v>
                </c:pt>
                <c:pt idx="19509">
                  <c:v>927.64</c:v>
                </c:pt>
                <c:pt idx="19510">
                  <c:v>875.07</c:v>
                </c:pt>
                <c:pt idx="19511">
                  <c:v>826.24</c:v>
                </c:pt>
                <c:pt idx="19512">
                  <c:v>786.36</c:v>
                </c:pt>
                <c:pt idx="19513">
                  <c:v>753.79</c:v>
                </c:pt>
                <c:pt idx="19514">
                  <c:v>737.81</c:v>
                </c:pt>
                <c:pt idx="19515">
                  <c:v>724.33</c:v>
                </c:pt>
                <c:pt idx="19516">
                  <c:v>716.78</c:v>
                </c:pt>
                <c:pt idx="19517">
                  <c:v>709.45</c:v>
                </c:pt>
                <c:pt idx="19518">
                  <c:v>679.58</c:v>
                </c:pt>
                <c:pt idx="19519">
                  <c:v>724.46</c:v>
                </c:pt>
                <c:pt idx="19520">
                  <c:v>776.11</c:v>
                </c:pt>
                <c:pt idx="19521">
                  <c:v>815.69</c:v>
                </c:pt>
                <c:pt idx="19522">
                  <c:v>870.59</c:v>
                </c:pt>
                <c:pt idx="19523">
                  <c:v>892.35</c:v>
                </c:pt>
                <c:pt idx="19524">
                  <c:v>894.71</c:v>
                </c:pt>
                <c:pt idx="19525">
                  <c:v>899.3</c:v>
                </c:pt>
                <c:pt idx="19526">
                  <c:v>888.54</c:v>
                </c:pt>
                <c:pt idx="19527">
                  <c:v>882.03</c:v>
                </c:pt>
                <c:pt idx="19528">
                  <c:v>859.1</c:v>
                </c:pt>
                <c:pt idx="19529">
                  <c:v>859.73</c:v>
                </c:pt>
                <c:pt idx="19530">
                  <c:v>949.89</c:v>
                </c:pt>
                <c:pt idx="19531">
                  <c:v>949.57</c:v>
                </c:pt>
                <c:pt idx="19532">
                  <c:v>941.2</c:v>
                </c:pt>
                <c:pt idx="19533">
                  <c:v>913.79</c:v>
                </c:pt>
                <c:pt idx="19534">
                  <c:v>860.2</c:v>
                </c:pt>
                <c:pt idx="19535">
                  <c:v>807.64</c:v>
                </c:pt>
                <c:pt idx="19536">
                  <c:v>766.88</c:v>
                </c:pt>
                <c:pt idx="19537">
                  <c:v>746.8</c:v>
                </c:pt>
                <c:pt idx="19538">
                  <c:v>721.53</c:v>
                </c:pt>
                <c:pt idx="19539">
                  <c:v>721.05</c:v>
                </c:pt>
                <c:pt idx="19540">
                  <c:v>730.86</c:v>
                </c:pt>
                <c:pt idx="19541">
                  <c:v>774.65</c:v>
                </c:pt>
                <c:pt idx="19542">
                  <c:v>779.47</c:v>
                </c:pt>
                <c:pt idx="19543">
                  <c:v>954.02</c:v>
                </c:pt>
                <c:pt idx="19544">
                  <c:v>1119.6300000000001</c:v>
                </c:pt>
                <c:pt idx="19545">
                  <c:v>1206.58</c:v>
                </c:pt>
                <c:pt idx="19546">
                  <c:v>1248.76</c:v>
                </c:pt>
                <c:pt idx="19547">
                  <c:v>1231.21</c:v>
                </c:pt>
                <c:pt idx="19548">
                  <c:v>1226.1300000000001</c:v>
                </c:pt>
                <c:pt idx="19549">
                  <c:v>1235.33</c:v>
                </c:pt>
                <c:pt idx="19550">
                  <c:v>1248.9000000000001</c:v>
                </c:pt>
                <c:pt idx="19551">
                  <c:v>1203.29</c:v>
                </c:pt>
                <c:pt idx="19552">
                  <c:v>1116.48</c:v>
                </c:pt>
                <c:pt idx="19553">
                  <c:v>1018.21</c:v>
                </c:pt>
                <c:pt idx="19554">
                  <c:v>1064.53</c:v>
                </c:pt>
                <c:pt idx="19555">
                  <c:v>1038.23</c:v>
                </c:pt>
                <c:pt idx="19556">
                  <c:v>1001.98</c:v>
                </c:pt>
                <c:pt idx="19557">
                  <c:v>945.62</c:v>
                </c:pt>
                <c:pt idx="19558">
                  <c:v>878.76</c:v>
                </c:pt>
                <c:pt idx="19559">
                  <c:v>822.59</c:v>
                </c:pt>
                <c:pt idx="19560">
                  <c:v>785.56</c:v>
                </c:pt>
                <c:pt idx="19561">
                  <c:v>758.49</c:v>
                </c:pt>
                <c:pt idx="19562">
                  <c:v>745.81</c:v>
                </c:pt>
                <c:pt idx="19563">
                  <c:v>734.83</c:v>
                </c:pt>
                <c:pt idx="19564">
                  <c:v>740.95</c:v>
                </c:pt>
                <c:pt idx="19565">
                  <c:v>783.86</c:v>
                </c:pt>
                <c:pt idx="19566">
                  <c:v>795.47</c:v>
                </c:pt>
                <c:pt idx="19567">
                  <c:v>969.1</c:v>
                </c:pt>
                <c:pt idx="19568">
                  <c:v>1112.55</c:v>
                </c:pt>
                <c:pt idx="19569">
                  <c:v>1207</c:v>
                </c:pt>
                <c:pt idx="19570">
                  <c:v>1252.72</c:v>
                </c:pt>
                <c:pt idx="19571">
                  <c:v>1242.1300000000001</c:v>
                </c:pt>
                <c:pt idx="19572">
                  <c:v>1173.51</c:v>
                </c:pt>
                <c:pt idx="19573">
                  <c:v>1226.76</c:v>
                </c:pt>
                <c:pt idx="19574">
                  <c:v>1233.48</c:v>
                </c:pt>
                <c:pt idx="19575">
                  <c:v>1197.78</c:v>
                </c:pt>
                <c:pt idx="19576">
                  <c:v>1120.71</c:v>
                </c:pt>
                <c:pt idx="19577">
                  <c:v>1024.8499999999999</c:v>
                </c:pt>
                <c:pt idx="19578">
                  <c:v>1095.7</c:v>
                </c:pt>
                <c:pt idx="19579">
                  <c:v>1066.55</c:v>
                </c:pt>
                <c:pt idx="19580">
                  <c:v>1023.41</c:v>
                </c:pt>
                <c:pt idx="19581">
                  <c:v>977.52</c:v>
                </c:pt>
                <c:pt idx="19582">
                  <c:v>924.32</c:v>
                </c:pt>
                <c:pt idx="19583">
                  <c:v>865.26</c:v>
                </c:pt>
                <c:pt idx="19584">
                  <c:v>814.68</c:v>
                </c:pt>
                <c:pt idx="19585">
                  <c:v>791.75</c:v>
                </c:pt>
                <c:pt idx="19586">
                  <c:v>773.6</c:v>
                </c:pt>
                <c:pt idx="19587">
                  <c:v>768.03</c:v>
                </c:pt>
                <c:pt idx="19588">
                  <c:v>771.92</c:v>
                </c:pt>
                <c:pt idx="19589">
                  <c:v>810.04</c:v>
                </c:pt>
                <c:pt idx="19590">
                  <c:v>820.56</c:v>
                </c:pt>
                <c:pt idx="19591">
                  <c:v>992.68</c:v>
                </c:pt>
                <c:pt idx="19592">
                  <c:v>1132.43</c:v>
                </c:pt>
                <c:pt idx="19593">
                  <c:v>1255.29</c:v>
                </c:pt>
                <c:pt idx="19594">
                  <c:v>1275.4000000000001</c:v>
                </c:pt>
                <c:pt idx="19595">
                  <c:v>1276.23</c:v>
                </c:pt>
                <c:pt idx="19596">
                  <c:v>1286.8599999999999</c:v>
                </c:pt>
                <c:pt idx="19597">
                  <c:v>1306.67</c:v>
                </c:pt>
                <c:pt idx="19598">
                  <c:v>1308.9000000000001</c:v>
                </c:pt>
                <c:pt idx="19599">
                  <c:v>1278.06</c:v>
                </c:pt>
                <c:pt idx="19600">
                  <c:v>1166.1199999999999</c:v>
                </c:pt>
                <c:pt idx="19601">
                  <c:v>1060.02</c:v>
                </c:pt>
                <c:pt idx="19602">
                  <c:v>1111.44</c:v>
                </c:pt>
                <c:pt idx="19603">
                  <c:v>1091.1400000000001</c:v>
                </c:pt>
                <c:pt idx="19604">
                  <c:v>1052.71</c:v>
                </c:pt>
                <c:pt idx="19605">
                  <c:v>1013.66</c:v>
                </c:pt>
                <c:pt idx="19606">
                  <c:v>948.77</c:v>
                </c:pt>
                <c:pt idx="19607">
                  <c:v>884.65</c:v>
                </c:pt>
                <c:pt idx="19608">
                  <c:v>832.16</c:v>
                </c:pt>
                <c:pt idx="19609">
                  <c:v>807.68</c:v>
                </c:pt>
                <c:pt idx="19610">
                  <c:v>785.3</c:v>
                </c:pt>
                <c:pt idx="19611">
                  <c:v>766.28</c:v>
                </c:pt>
                <c:pt idx="19612">
                  <c:v>769.99</c:v>
                </c:pt>
                <c:pt idx="19613">
                  <c:v>809.61</c:v>
                </c:pt>
                <c:pt idx="19614">
                  <c:v>822.68</c:v>
                </c:pt>
                <c:pt idx="19615">
                  <c:v>1011.64</c:v>
                </c:pt>
                <c:pt idx="19616">
                  <c:v>1155.25</c:v>
                </c:pt>
                <c:pt idx="19617">
                  <c:v>1248.77</c:v>
                </c:pt>
                <c:pt idx="19618">
                  <c:v>1286.3399999999999</c:v>
                </c:pt>
                <c:pt idx="19619">
                  <c:v>1301.1500000000001</c:v>
                </c:pt>
                <c:pt idx="19620">
                  <c:v>1326.66</c:v>
                </c:pt>
                <c:pt idx="19621">
                  <c:v>1321.06</c:v>
                </c:pt>
                <c:pt idx="19622">
                  <c:v>1318.72</c:v>
                </c:pt>
                <c:pt idx="19623">
                  <c:v>1277.32</c:v>
                </c:pt>
                <c:pt idx="19624">
                  <c:v>1202.1099999999999</c:v>
                </c:pt>
                <c:pt idx="19625">
                  <c:v>1075.81</c:v>
                </c:pt>
                <c:pt idx="19626">
                  <c:v>1132.51</c:v>
                </c:pt>
                <c:pt idx="19627">
                  <c:v>1105.83</c:v>
                </c:pt>
                <c:pt idx="19628">
                  <c:v>1080.5999999999999</c:v>
                </c:pt>
                <c:pt idx="19629">
                  <c:v>1028.5899999999999</c:v>
                </c:pt>
                <c:pt idx="19630">
                  <c:v>970.8</c:v>
                </c:pt>
                <c:pt idx="19631">
                  <c:v>910.9</c:v>
                </c:pt>
                <c:pt idx="19632">
                  <c:v>868</c:v>
                </c:pt>
                <c:pt idx="19633">
                  <c:v>835.3</c:v>
                </c:pt>
                <c:pt idx="19634">
                  <c:v>810.57</c:v>
                </c:pt>
                <c:pt idx="19635">
                  <c:v>801.68</c:v>
                </c:pt>
                <c:pt idx="19636">
                  <c:v>807.28</c:v>
                </c:pt>
                <c:pt idx="19637">
                  <c:v>843.22</c:v>
                </c:pt>
                <c:pt idx="19638">
                  <c:v>857.49</c:v>
                </c:pt>
                <c:pt idx="19639">
                  <c:v>1035.46</c:v>
                </c:pt>
                <c:pt idx="19640">
                  <c:v>1177.8599999999999</c:v>
                </c:pt>
                <c:pt idx="19641">
                  <c:v>1267.7</c:v>
                </c:pt>
                <c:pt idx="19642">
                  <c:v>1301.45</c:v>
                </c:pt>
                <c:pt idx="19643">
                  <c:v>1294.2</c:v>
                </c:pt>
                <c:pt idx="19644">
                  <c:v>1301.27</c:v>
                </c:pt>
                <c:pt idx="19645">
                  <c:v>1313.6</c:v>
                </c:pt>
                <c:pt idx="19646">
                  <c:v>1291.08</c:v>
                </c:pt>
                <c:pt idx="19647">
                  <c:v>1255.26</c:v>
                </c:pt>
                <c:pt idx="19648">
                  <c:v>1180.1199999999999</c:v>
                </c:pt>
                <c:pt idx="19649">
                  <c:v>1074.27</c:v>
                </c:pt>
                <c:pt idx="19650">
                  <c:v>1130.22</c:v>
                </c:pt>
                <c:pt idx="19651">
                  <c:v>1111.03</c:v>
                </c:pt>
                <c:pt idx="19652">
                  <c:v>1061.6600000000001</c:v>
                </c:pt>
                <c:pt idx="19653">
                  <c:v>1021.47</c:v>
                </c:pt>
                <c:pt idx="19654">
                  <c:v>974.95</c:v>
                </c:pt>
                <c:pt idx="19655">
                  <c:v>930.57</c:v>
                </c:pt>
                <c:pt idx="19656">
                  <c:v>882.1</c:v>
                </c:pt>
                <c:pt idx="19657">
                  <c:v>860.65</c:v>
                </c:pt>
                <c:pt idx="19658">
                  <c:v>835.5</c:v>
                </c:pt>
                <c:pt idx="19659">
                  <c:v>816.61</c:v>
                </c:pt>
                <c:pt idx="19660">
                  <c:v>812.43</c:v>
                </c:pt>
                <c:pt idx="19661">
                  <c:v>821.24</c:v>
                </c:pt>
                <c:pt idx="19662">
                  <c:v>810.86</c:v>
                </c:pt>
                <c:pt idx="19663">
                  <c:v>906.09</c:v>
                </c:pt>
                <c:pt idx="19664">
                  <c:v>1010.57</c:v>
                </c:pt>
                <c:pt idx="19665">
                  <c:v>1098.5999999999999</c:v>
                </c:pt>
                <c:pt idx="19666">
                  <c:v>1141.8599999999999</c:v>
                </c:pt>
                <c:pt idx="19667">
                  <c:v>1139.58</c:v>
                </c:pt>
                <c:pt idx="19668">
                  <c:v>1103.96</c:v>
                </c:pt>
                <c:pt idx="19669">
                  <c:v>1076.67</c:v>
                </c:pt>
                <c:pt idx="19670">
                  <c:v>1039.79</c:v>
                </c:pt>
                <c:pt idx="19671">
                  <c:v>1023.19</c:v>
                </c:pt>
                <c:pt idx="19672">
                  <c:v>997.39</c:v>
                </c:pt>
                <c:pt idx="19673">
                  <c:v>992.44</c:v>
                </c:pt>
                <c:pt idx="19674">
                  <c:v>1073.45</c:v>
                </c:pt>
                <c:pt idx="19675">
                  <c:v>1053.6400000000001</c:v>
                </c:pt>
                <c:pt idx="19676">
                  <c:v>1015.22</c:v>
                </c:pt>
                <c:pt idx="19677">
                  <c:v>975.65</c:v>
                </c:pt>
                <c:pt idx="19678">
                  <c:v>930.91</c:v>
                </c:pt>
                <c:pt idx="19679">
                  <c:v>895.61</c:v>
                </c:pt>
                <c:pt idx="19680">
                  <c:v>860.17</c:v>
                </c:pt>
                <c:pt idx="19681">
                  <c:v>842.7</c:v>
                </c:pt>
                <c:pt idx="19682">
                  <c:v>818.81</c:v>
                </c:pt>
                <c:pt idx="19683">
                  <c:v>804.37</c:v>
                </c:pt>
                <c:pt idx="19684">
                  <c:v>785.69</c:v>
                </c:pt>
                <c:pt idx="19685">
                  <c:v>784.61</c:v>
                </c:pt>
                <c:pt idx="19686">
                  <c:v>740.1</c:v>
                </c:pt>
                <c:pt idx="19687">
                  <c:v>788.08</c:v>
                </c:pt>
                <c:pt idx="19688">
                  <c:v>826.61</c:v>
                </c:pt>
                <c:pt idx="19689">
                  <c:v>886.75</c:v>
                </c:pt>
                <c:pt idx="19690">
                  <c:v>936.23</c:v>
                </c:pt>
                <c:pt idx="19691">
                  <c:v>956.09</c:v>
                </c:pt>
                <c:pt idx="19692">
                  <c:v>940.13</c:v>
                </c:pt>
                <c:pt idx="19693">
                  <c:v>930.38</c:v>
                </c:pt>
                <c:pt idx="19694">
                  <c:v>922.56</c:v>
                </c:pt>
                <c:pt idx="19695">
                  <c:v>923.95</c:v>
                </c:pt>
                <c:pt idx="19696">
                  <c:v>902.06</c:v>
                </c:pt>
                <c:pt idx="19697">
                  <c:v>900.22</c:v>
                </c:pt>
                <c:pt idx="19698">
                  <c:v>992.25</c:v>
                </c:pt>
                <c:pt idx="19699">
                  <c:v>1006.14</c:v>
                </c:pt>
                <c:pt idx="19700">
                  <c:v>1001.65</c:v>
                </c:pt>
                <c:pt idx="19701">
                  <c:v>978.08</c:v>
                </c:pt>
                <c:pt idx="19702">
                  <c:v>924.56</c:v>
                </c:pt>
                <c:pt idx="19703">
                  <c:v>858.64</c:v>
                </c:pt>
                <c:pt idx="19704">
                  <c:v>816.91</c:v>
                </c:pt>
                <c:pt idx="19705">
                  <c:v>791.84</c:v>
                </c:pt>
                <c:pt idx="19706">
                  <c:v>768.16</c:v>
                </c:pt>
                <c:pt idx="19707">
                  <c:v>749.05</c:v>
                </c:pt>
                <c:pt idx="19708">
                  <c:v>768.37</c:v>
                </c:pt>
                <c:pt idx="19709">
                  <c:v>811.66</c:v>
                </c:pt>
                <c:pt idx="19710">
                  <c:v>842.71</c:v>
                </c:pt>
                <c:pt idx="19711">
                  <c:v>1033.32</c:v>
                </c:pt>
                <c:pt idx="19712">
                  <c:v>1165.82</c:v>
                </c:pt>
                <c:pt idx="19713">
                  <c:v>1263.74</c:v>
                </c:pt>
                <c:pt idx="19714">
                  <c:v>1304.46</c:v>
                </c:pt>
                <c:pt idx="19715">
                  <c:v>1296.8499999999999</c:v>
                </c:pt>
                <c:pt idx="19716">
                  <c:v>1276.01</c:v>
                </c:pt>
                <c:pt idx="19717">
                  <c:v>1267.93</c:v>
                </c:pt>
                <c:pt idx="19718">
                  <c:v>1289.5899999999999</c:v>
                </c:pt>
                <c:pt idx="19719">
                  <c:v>1251.93</c:v>
                </c:pt>
                <c:pt idx="19720">
                  <c:v>1159.01</c:v>
                </c:pt>
                <c:pt idx="19721">
                  <c:v>1069.29</c:v>
                </c:pt>
                <c:pt idx="19722">
                  <c:v>1117.7</c:v>
                </c:pt>
                <c:pt idx="19723">
                  <c:v>1095.32</c:v>
                </c:pt>
                <c:pt idx="19724">
                  <c:v>1052.79</c:v>
                </c:pt>
                <c:pt idx="19725">
                  <c:v>1009.81</c:v>
                </c:pt>
                <c:pt idx="19726">
                  <c:v>941.81</c:v>
                </c:pt>
                <c:pt idx="19727">
                  <c:v>886.5</c:v>
                </c:pt>
                <c:pt idx="19728">
                  <c:v>843.53</c:v>
                </c:pt>
                <c:pt idx="19729">
                  <c:v>809.59</c:v>
                </c:pt>
                <c:pt idx="19730">
                  <c:v>791.47</c:v>
                </c:pt>
                <c:pt idx="19731">
                  <c:v>781.71</c:v>
                </c:pt>
                <c:pt idx="19732">
                  <c:v>789.76</c:v>
                </c:pt>
                <c:pt idx="19733">
                  <c:v>811.77</c:v>
                </c:pt>
                <c:pt idx="19734">
                  <c:v>830.3</c:v>
                </c:pt>
                <c:pt idx="19735">
                  <c:v>1011.24</c:v>
                </c:pt>
                <c:pt idx="19736">
                  <c:v>1157.55</c:v>
                </c:pt>
                <c:pt idx="19737">
                  <c:v>1262.43</c:v>
                </c:pt>
                <c:pt idx="19738">
                  <c:v>1295.69</c:v>
                </c:pt>
                <c:pt idx="19739">
                  <c:v>1301.3499999999999</c:v>
                </c:pt>
                <c:pt idx="19740">
                  <c:v>1271.3800000000001</c:v>
                </c:pt>
                <c:pt idx="19741">
                  <c:v>1214.47</c:v>
                </c:pt>
                <c:pt idx="19742">
                  <c:v>1093.04</c:v>
                </c:pt>
                <c:pt idx="19743">
                  <c:v>1081.46</c:v>
                </c:pt>
                <c:pt idx="19744">
                  <c:v>1055.4000000000001</c:v>
                </c:pt>
                <c:pt idx="19745">
                  <c:v>985.69</c:v>
                </c:pt>
                <c:pt idx="19746">
                  <c:v>1028.23</c:v>
                </c:pt>
                <c:pt idx="19747">
                  <c:v>1021.09</c:v>
                </c:pt>
                <c:pt idx="19748">
                  <c:v>972.9</c:v>
                </c:pt>
                <c:pt idx="19749">
                  <c:v>945.38</c:v>
                </c:pt>
                <c:pt idx="19750">
                  <c:v>874.77</c:v>
                </c:pt>
                <c:pt idx="19751">
                  <c:v>829.61</c:v>
                </c:pt>
                <c:pt idx="19752">
                  <c:v>789.79</c:v>
                </c:pt>
                <c:pt idx="19753">
                  <c:v>764.16</c:v>
                </c:pt>
                <c:pt idx="19754">
                  <c:v>752.84</c:v>
                </c:pt>
                <c:pt idx="19755">
                  <c:v>749.63</c:v>
                </c:pt>
                <c:pt idx="19756">
                  <c:v>762.41</c:v>
                </c:pt>
                <c:pt idx="19757">
                  <c:v>800.22</c:v>
                </c:pt>
                <c:pt idx="19758">
                  <c:v>830.8</c:v>
                </c:pt>
                <c:pt idx="19759">
                  <c:v>998.39</c:v>
                </c:pt>
                <c:pt idx="19760">
                  <c:v>1140.6300000000001</c:v>
                </c:pt>
                <c:pt idx="19761">
                  <c:v>1215.47</c:v>
                </c:pt>
                <c:pt idx="19762">
                  <c:v>1259.21</c:v>
                </c:pt>
                <c:pt idx="19763">
                  <c:v>1232.96</c:v>
                </c:pt>
                <c:pt idx="19764">
                  <c:v>1254.26</c:v>
                </c:pt>
                <c:pt idx="19765">
                  <c:v>1259.5999999999999</c:v>
                </c:pt>
                <c:pt idx="19766">
                  <c:v>1233.6500000000001</c:v>
                </c:pt>
                <c:pt idx="19767">
                  <c:v>1168.19</c:v>
                </c:pt>
                <c:pt idx="19768">
                  <c:v>1067.58</c:v>
                </c:pt>
                <c:pt idx="19769">
                  <c:v>1013.95</c:v>
                </c:pt>
                <c:pt idx="19770">
                  <c:v>1063.54</c:v>
                </c:pt>
                <c:pt idx="19771">
                  <c:v>1042.29</c:v>
                </c:pt>
                <c:pt idx="19772">
                  <c:v>1005.17</c:v>
                </c:pt>
                <c:pt idx="19773">
                  <c:v>968.36</c:v>
                </c:pt>
                <c:pt idx="19774">
                  <c:v>913.65</c:v>
                </c:pt>
                <c:pt idx="19775">
                  <c:v>868.72</c:v>
                </c:pt>
                <c:pt idx="19776">
                  <c:v>831.82</c:v>
                </c:pt>
                <c:pt idx="19777">
                  <c:v>797.83</c:v>
                </c:pt>
                <c:pt idx="19778">
                  <c:v>781.42</c:v>
                </c:pt>
                <c:pt idx="19779">
                  <c:v>768.51</c:v>
                </c:pt>
                <c:pt idx="19780">
                  <c:v>763.88</c:v>
                </c:pt>
                <c:pt idx="19781">
                  <c:v>779.11</c:v>
                </c:pt>
                <c:pt idx="19782">
                  <c:v>790.11</c:v>
                </c:pt>
                <c:pt idx="19783">
                  <c:v>941.11</c:v>
                </c:pt>
                <c:pt idx="19784">
                  <c:v>1049.8800000000001</c:v>
                </c:pt>
                <c:pt idx="19785">
                  <c:v>1128.54</c:v>
                </c:pt>
                <c:pt idx="19786">
                  <c:v>1158.0899999999999</c:v>
                </c:pt>
                <c:pt idx="19787">
                  <c:v>1134.25</c:v>
                </c:pt>
                <c:pt idx="19788">
                  <c:v>1088.95</c:v>
                </c:pt>
                <c:pt idx="19789">
                  <c:v>1046.73</c:v>
                </c:pt>
                <c:pt idx="19790">
                  <c:v>998.35</c:v>
                </c:pt>
                <c:pt idx="19791">
                  <c:v>937.87</c:v>
                </c:pt>
                <c:pt idx="19792">
                  <c:v>915.63</c:v>
                </c:pt>
                <c:pt idx="19793">
                  <c:v>911.44</c:v>
                </c:pt>
                <c:pt idx="19794">
                  <c:v>961.9</c:v>
                </c:pt>
                <c:pt idx="19795">
                  <c:v>927.04</c:v>
                </c:pt>
                <c:pt idx="19796">
                  <c:v>876.63</c:v>
                </c:pt>
                <c:pt idx="19797">
                  <c:v>838.52</c:v>
                </c:pt>
                <c:pt idx="19798">
                  <c:v>799.24</c:v>
                </c:pt>
                <c:pt idx="19799">
                  <c:v>766.9</c:v>
                </c:pt>
                <c:pt idx="19800">
                  <c:v>722.09</c:v>
                </c:pt>
                <c:pt idx="19801">
                  <c:v>713.6</c:v>
                </c:pt>
                <c:pt idx="19802">
                  <c:v>702.32</c:v>
                </c:pt>
                <c:pt idx="19803">
                  <c:v>705.57</c:v>
                </c:pt>
                <c:pt idx="19804">
                  <c:v>700.12</c:v>
                </c:pt>
                <c:pt idx="19805">
                  <c:v>706.97</c:v>
                </c:pt>
                <c:pt idx="19806">
                  <c:v>669.08</c:v>
                </c:pt>
                <c:pt idx="19807">
                  <c:v>701.88</c:v>
                </c:pt>
                <c:pt idx="19808">
                  <c:v>722.93</c:v>
                </c:pt>
                <c:pt idx="19809">
                  <c:v>733.14</c:v>
                </c:pt>
                <c:pt idx="19810">
                  <c:v>747.76</c:v>
                </c:pt>
                <c:pt idx="19811">
                  <c:v>758.86</c:v>
                </c:pt>
                <c:pt idx="19812">
                  <c:v>770.31</c:v>
                </c:pt>
                <c:pt idx="19813">
                  <c:v>744.2</c:v>
                </c:pt>
                <c:pt idx="19814">
                  <c:v>739.52</c:v>
                </c:pt>
                <c:pt idx="19815">
                  <c:v>733.09</c:v>
                </c:pt>
                <c:pt idx="19816">
                  <c:v>735.48</c:v>
                </c:pt>
                <c:pt idx="19817">
                  <c:v>746.57</c:v>
                </c:pt>
                <c:pt idx="19818">
                  <c:v>841.76</c:v>
                </c:pt>
                <c:pt idx="19819">
                  <c:v>851.95</c:v>
                </c:pt>
                <c:pt idx="19820">
                  <c:v>840.45</c:v>
                </c:pt>
                <c:pt idx="19821">
                  <c:v>816.51</c:v>
                </c:pt>
                <c:pt idx="19822">
                  <c:v>785.66</c:v>
                </c:pt>
                <c:pt idx="19823">
                  <c:v>751.13</c:v>
                </c:pt>
                <c:pt idx="19824">
                  <c:v>733.29</c:v>
                </c:pt>
                <c:pt idx="19825">
                  <c:v>717.41</c:v>
                </c:pt>
                <c:pt idx="19826">
                  <c:v>698.17</c:v>
                </c:pt>
                <c:pt idx="19827">
                  <c:v>692.13</c:v>
                </c:pt>
                <c:pt idx="19828">
                  <c:v>682.53</c:v>
                </c:pt>
                <c:pt idx="19829">
                  <c:v>690.65</c:v>
                </c:pt>
                <c:pt idx="19830">
                  <c:v>682.34</c:v>
                </c:pt>
                <c:pt idx="19831">
                  <c:v>746.91</c:v>
                </c:pt>
                <c:pt idx="19832">
                  <c:v>812.81</c:v>
                </c:pt>
                <c:pt idx="19833">
                  <c:v>865.98</c:v>
                </c:pt>
                <c:pt idx="19834">
                  <c:v>894.36</c:v>
                </c:pt>
                <c:pt idx="19835">
                  <c:v>889.09</c:v>
                </c:pt>
                <c:pt idx="19836">
                  <c:v>898.95</c:v>
                </c:pt>
                <c:pt idx="19837">
                  <c:v>883.88</c:v>
                </c:pt>
                <c:pt idx="19838">
                  <c:v>863.65</c:v>
                </c:pt>
                <c:pt idx="19839">
                  <c:v>838.4</c:v>
                </c:pt>
                <c:pt idx="19840">
                  <c:v>826.04</c:v>
                </c:pt>
                <c:pt idx="19841">
                  <c:v>837.48</c:v>
                </c:pt>
                <c:pt idx="19842">
                  <c:v>919.18</c:v>
                </c:pt>
                <c:pt idx="19843">
                  <c:v>917.32</c:v>
                </c:pt>
                <c:pt idx="19844">
                  <c:v>895.35</c:v>
                </c:pt>
                <c:pt idx="19845">
                  <c:v>868.8</c:v>
                </c:pt>
                <c:pt idx="19846">
                  <c:v>828.59</c:v>
                </c:pt>
                <c:pt idx="19847">
                  <c:v>804.8</c:v>
                </c:pt>
                <c:pt idx="19848">
                  <c:v>772.14</c:v>
                </c:pt>
                <c:pt idx="19849">
                  <c:v>749.93</c:v>
                </c:pt>
                <c:pt idx="19850">
                  <c:v>733.72</c:v>
                </c:pt>
                <c:pt idx="19851">
                  <c:v>716.31</c:v>
                </c:pt>
                <c:pt idx="19852">
                  <c:v>714.83</c:v>
                </c:pt>
                <c:pt idx="19853">
                  <c:v>715.51</c:v>
                </c:pt>
                <c:pt idx="19854">
                  <c:v>681.65</c:v>
                </c:pt>
                <c:pt idx="19855">
                  <c:v>714.15</c:v>
                </c:pt>
                <c:pt idx="19856">
                  <c:v>745.57</c:v>
                </c:pt>
                <c:pt idx="19857">
                  <c:v>801.42</c:v>
                </c:pt>
                <c:pt idx="19858">
                  <c:v>848.98</c:v>
                </c:pt>
                <c:pt idx="19859">
                  <c:v>864.02</c:v>
                </c:pt>
                <c:pt idx="19860">
                  <c:v>868.36</c:v>
                </c:pt>
                <c:pt idx="19861">
                  <c:v>874.91</c:v>
                </c:pt>
                <c:pt idx="19862">
                  <c:v>861.74</c:v>
                </c:pt>
                <c:pt idx="19863">
                  <c:v>860.72</c:v>
                </c:pt>
                <c:pt idx="19864">
                  <c:v>849.21</c:v>
                </c:pt>
                <c:pt idx="19865">
                  <c:v>849.53</c:v>
                </c:pt>
                <c:pt idx="19866">
                  <c:v>944.72</c:v>
                </c:pt>
                <c:pt idx="19867">
                  <c:v>949.82</c:v>
                </c:pt>
                <c:pt idx="19868">
                  <c:v>936.41</c:v>
                </c:pt>
                <c:pt idx="19869">
                  <c:v>898.99</c:v>
                </c:pt>
                <c:pt idx="19870">
                  <c:v>846.88</c:v>
                </c:pt>
                <c:pt idx="19871">
                  <c:v>798.66</c:v>
                </c:pt>
                <c:pt idx="19872">
                  <c:v>770.18</c:v>
                </c:pt>
                <c:pt idx="19873">
                  <c:v>739.5</c:v>
                </c:pt>
                <c:pt idx="19874">
                  <c:v>719.77</c:v>
                </c:pt>
                <c:pt idx="19875">
                  <c:v>712.92</c:v>
                </c:pt>
                <c:pt idx="19876">
                  <c:v>733.81</c:v>
                </c:pt>
                <c:pt idx="19877">
                  <c:v>771.05</c:v>
                </c:pt>
                <c:pt idx="19878">
                  <c:v>799.91</c:v>
                </c:pt>
                <c:pt idx="19879">
                  <c:v>988.25</c:v>
                </c:pt>
                <c:pt idx="19880">
                  <c:v>1132.77</c:v>
                </c:pt>
                <c:pt idx="19881">
                  <c:v>1200.6500000000001</c:v>
                </c:pt>
                <c:pt idx="19882">
                  <c:v>1248.42</c:v>
                </c:pt>
                <c:pt idx="19883">
                  <c:v>1265.1099999999999</c:v>
                </c:pt>
                <c:pt idx="19884">
                  <c:v>1275.02</c:v>
                </c:pt>
                <c:pt idx="19885">
                  <c:v>1274.79</c:v>
                </c:pt>
                <c:pt idx="19886">
                  <c:v>1281.8499999999999</c:v>
                </c:pt>
                <c:pt idx="19887">
                  <c:v>1244.54</c:v>
                </c:pt>
                <c:pt idx="19888">
                  <c:v>1151.23</c:v>
                </c:pt>
                <c:pt idx="19889">
                  <c:v>1036.67</c:v>
                </c:pt>
                <c:pt idx="19890">
                  <c:v>1102.4000000000001</c:v>
                </c:pt>
                <c:pt idx="19891">
                  <c:v>1071.0999999999999</c:v>
                </c:pt>
                <c:pt idx="19892">
                  <c:v>1031.58</c:v>
                </c:pt>
                <c:pt idx="19893">
                  <c:v>968.13</c:v>
                </c:pt>
                <c:pt idx="19894">
                  <c:v>903.7</c:v>
                </c:pt>
                <c:pt idx="19895">
                  <c:v>847.29</c:v>
                </c:pt>
                <c:pt idx="19896">
                  <c:v>801.58</c:v>
                </c:pt>
                <c:pt idx="19897">
                  <c:v>782.03</c:v>
                </c:pt>
                <c:pt idx="19898">
                  <c:v>755.46</c:v>
                </c:pt>
                <c:pt idx="19899">
                  <c:v>745.96</c:v>
                </c:pt>
                <c:pt idx="19900">
                  <c:v>756.4</c:v>
                </c:pt>
                <c:pt idx="19901">
                  <c:v>787.43</c:v>
                </c:pt>
                <c:pt idx="19902">
                  <c:v>805.29</c:v>
                </c:pt>
                <c:pt idx="19903">
                  <c:v>994.72</c:v>
                </c:pt>
                <c:pt idx="19904">
                  <c:v>1123.8800000000001</c:v>
                </c:pt>
                <c:pt idx="19905">
                  <c:v>1215.9100000000001</c:v>
                </c:pt>
                <c:pt idx="19906">
                  <c:v>1258.3399999999999</c:v>
                </c:pt>
                <c:pt idx="19907">
                  <c:v>1251.6400000000001</c:v>
                </c:pt>
                <c:pt idx="19908">
                  <c:v>1262.3399999999999</c:v>
                </c:pt>
                <c:pt idx="19909">
                  <c:v>1270.73</c:v>
                </c:pt>
                <c:pt idx="19910">
                  <c:v>1277.23</c:v>
                </c:pt>
                <c:pt idx="19911">
                  <c:v>1232.83</c:v>
                </c:pt>
                <c:pt idx="19912">
                  <c:v>1146.56</c:v>
                </c:pt>
                <c:pt idx="19913">
                  <c:v>1023.95</c:v>
                </c:pt>
                <c:pt idx="19914">
                  <c:v>1087</c:v>
                </c:pt>
                <c:pt idx="19915">
                  <c:v>1074.42</c:v>
                </c:pt>
                <c:pt idx="19916">
                  <c:v>1040.43</c:v>
                </c:pt>
                <c:pt idx="19917">
                  <c:v>994.63</c:v>
                </c:pt>
                <c:pt idx="19918">
                  <c:v>922.45</c:v>
                </c:pt>
                <c:pt idx="19919">
                  <c:v>874.55</c:v>
                </c:pt>
                <c:pt idx="19920">
                  <c:v>825.16</c:v>
                </c:pt>
                <c:pt idx="19921">
                  <c:v>789.54</c:v>
                </c:pt>
                <c:pt idx="19922">
                  <c:v>775.49</c:v>
                </c:pt>
                <c:pt idx="19923">
                  <c:v>767.17</c:v>
                </c:pt>
                <c:pt idx="19924">
                  <c:v>775.51</c:v>
                </c:pt>
                <c:pt idx="19925">
                  <c:v>796.58</c:v>
                </c:pt>
                <c:pt idx="19926">
                  <c:v>817.68</c:v>
                </c:pt>
                <c:pt idx="19927">
                  <c:v>996.05</c:v>
                </c:pt>
                <c:pt idx="19928">
                  <c:v>1109.08</c:v>
                </c:pt>
                <c:pt idx="19929">
                  <c:v>1206.43</c:v>
                </c:pt>
                <c:pt idx="19930">
                  <c:v>1219.8599999999999</c:v>
                </c:pt>
                <c:pt idx="19931">
                  <c:v>1246.18</c:v>
                </c:pt>
                <c:pt idx="19932">
                  <c:v>1243.0899999999999</c:v>
                </c:pt>
                <c:pt idx="19933">
                  <c:v>1275.72</c:v>
                </c:pt>
                <c:pt idx="19934">
                  <c:v>1258.77</c:v>
                </c:pt>
                <c:pt idx="19935">
                  <c:v>1217.6400000000001</c:v>
                </c:pt>
                <c:pt idx="19936">
                  <c:v>1143.69</c:v>
                </c:pt>
                <c:pt idx="19937">
                  <c:v>1047.8399999999999</c:v>
                </c:pt>
                <c:pt idx="19938">
                  <c:v>1102.28</c:v>
                </c:pt>
                <c:pt idx="19939">
                  <c:v>1082.21</c:v>
                </c:pt>
                <c:pt idx="19940">
                  <c:v>1056.8499999999999</c:v>
                </c:pt>
                <c:pt idx="19941">
                  <c:v>1000.55</c:v>
                </c:pt>
                <c:pt idx="19942">
                  <c:v>931.63</c:v>
                </c:pt>
                <c:pt idx="19943">
                  <c:v>860.55</c:v>
                </c:pt>
                <c:pt idx="19944">
                  <c:v>816.53</c:v>
                </c:pt>
                <c:pt idx="19945">
                  <c:v>785.18</c:v>
                </c:pt>
                <c:pt idx="19946">
                  <c:v>757.2</c:v>
                </c:pt>
                <c:pt idx="19947">
                  <c:v>756.3</c:v>
                </c:pt>
                <c:pt idx="19948">
                  <c:v>763.12</c:v>
                </c:pt>
                <c:pt idx="19949">
                  <c:v>795.47</c:v>
                </c:pt>
                <c:pt idx="19950">
                  <c:v>819.42</c:v>
                </c:pt>
                <c:pt idx="19951">
                  <c:v>993.04</c:v>
                </c:pt>
                <c:pt idx="19952">
                  <c:v>1097.04</c:v>
                </c:pt>
                <c:pt idx="19953">
                  <c:v>1213.8599999999999</c:v>
                </c:pt>
                <c:pt idx="19954">
                  <c:v>1274.06</c:v>
                </c:pt>
                <c:pt idx="19955">
                  <c:v>1268.5</c:v>
                </c:pt>
                <c:pt idx="19956">
                  <c:v>1277.4100000000001</c:v>
                </c:pt>
                <c:pt idx="19957">
                  <c:v>1299.58</c:v>
                </c:pt>
                <c:pt idx="19958">
                  <c:v>1289.6600000000001</c:v>
                </c:pt>
                <c:pt idx="19959">
                  <c:v>1243.3900000000001</c:v>
                </c:pt>
                <c:pt idx="19960">
                  <c:v>1154.58</c:v>
                </c:pt>
                <c:pt idx="19961">
                  <c:v>1060.92</c:v>
                </c:pt>
                <c:pt idx="19962">
                  <c:v>1124.9000000000001</c:v>
                </c:pt>
                <c:pt idx="19963">
                  <c:v>1105.3499999999999</c:v>
                </c:pt>
                <c:pt idx="19964">
                  <c:v>1065.67</c:v>
                </c:pt>
                <c:pt idx="19965">
                  <c:v>1020.02</c:v>
                </c:pt>
                <c:pt idx="19966">
                  <c:v>947.32</c:v>
                </c:pt>
                <c:pt idx="19967">
                  <c:v>880.85</c:v>
                </c:pt>
                <c:pt idx="19968">
                  <c:v>835.83</c:v>
                </c:pt>
                <c:pt idx="19969">
                  <c:v>797.39</c:v>
                </c:pt>
                <c:pt idx="19970">
                  <c:v>764.98</c:v>
                </c:pt>
                <c:pt idx="19971">
                  <c:v>757.02</c:v>
                </c:pt>
                <c:pt idx="19972">
                  <c:v>761.27</c:v>
                </c:pt>
                <c:pt idx="19973">
                  <c:v>789.35</c:v>
                </c:pt>
                <c:pt idx="19974">
                  <c:v>813.8</c:v>
                </c:pt>
                <c:pt idx="19975">
                  <c:v>997.77</c:v>
                </c:pt>
                <c:pt idx="19976">
                  <c:v>1116.7</c:v>
                </c:pt>
                <c:pt idx="19977">
                  <c:v>1212.46</c:v>
                </c:pt>
                <c:pt idx="19978">
                  <c:v>1244.58</c:v>
                </c:pt>
                <c:pt idx="19979">
                  <c:v>1254.56</c:v>
                </c:pt>
                <c:pt idx="19980">
                  <c:v>1252.94</c:v>
                </c:pt>
                <c:pt idx="19981">
                  <c:v>1280.4100000000001</c:v>
                </c:pt>
                <c:pt idx="19982">
                  <c:v>1272.6600000000001</c:v>
                </c:pt>
                <c:pt idx="19983">
                  <c:v>1235.23</c:v>
                </c:pt>
                <c:pt idx="19984">
                  <c:v>1138.32</c:v>
                </c:pt>
                <c:pt idx="19985">
                  <c:v>1040.5899999999999</c:v>
                </c:pt>
                <c:pt idx="19986">
                  <c:v>1103.08</c:v>
                </c:pt>
                <c:pt idx="19987">
                  <c:v>1075.23</c:v>
                </c:pt>
                <c:pt idx="19988">
                  <c:v>1044.08</c:v>
                </c:pt>
                <c:pt idx="19989">
                  <c:v>997.04</c:v>
                </c:pt>
                <c:pt idx="19990">
                  <c:v>940.53</c:v>
                </c:pt>
                <c:pt idx="19991">
                  <c:v>892.63</c:v>
                </c:pt>
                <c:pt idx="19992">
                  <c:v>851.07</c:v>
                </c:pt>
                <c:pt idx="19993">
                  <c:v>824.68</c:v>
                </c:pt>
                <c:pt idx="19994">
                  <c:v>802.6</c:v>
                </c:pt>
                <c:pt idx="19995">
                  <c:v>770.38</c:v>
                </c:pt>
                <c:pt idx="19996">
                  <c:v>771.51</c:v>
                </c:pt>
                <c:pt idx="19997">
                  <c:v>774.14</c:v>
                </c:pt>
                <c:pt idx="19998">
                  <c:v>760.49</c:v>
                </c:pt>
                <c:pt idx="19999">
                  <c:v>879.22</c:v>
                </c:pt>
                <c:pt idx="20000">
                  <c:v>980.59</c:v>
                </c:pt>
                <c:pt idx="20001">
                  <c:v>1074.29</c:v>
                </c:pt>
                <c:pt idx="20002">
                  <c:v>1096.99</c:v>
                </c:pt>
                <c:pt idx="20003">
                  <c:v>1107.82</c:v>
                </c:pt>
                <c:pt idx="20004">
                  <c:v>1074.05</c:v>
                </c:pt>
                <c:pt idx="20005">
                  <c:v>1052.1300000000001</c:v>
                </c:pt>
                <c:pt idx="20006">
                  <c:v>1022.98</c:v>
                </c:pt>
                <c:pt idx="20007">
                  <c:v>1001.76</c:v>
                </c:pt>
                <c:pt idx="20008">
                  <c:v>983.55</c:v>
                </c:pt>
                <c:pt idx="20009">
                  <c:v>954.1</c:v>
                </c:pt>
                <c:pt idx="20010">
                  <c:v>1039.81</c:v>
                </c:pt>
                <c:pt idx="20011">
                  <c:v>1045.01</c:v>
                </c:pt>
                <c:pt idx="20012">
                  <c:v>1002.93</c:v>
                </c:pt>
                <c:pt idx="20013">
                  <c:v>974.95</c:v>
                </c:pt>
                <c:pt idx="20014">
                  <c:v>933.01</c:v>
                </c:pt>
                <c:pt idx="20015">
                  <c:v>890.22</c:v>
                </c:pt>
                <c:pt idx="20016">
                  <c:v>845.04</c:v>
                </c:pt>
                <c:pt idx="20017">
                  <c:v>817.07</c:v>
                </c:pt>
                <c:pt idx="20018">
                  <c:v>797.69</c:v>
                </c:pt>
                <c:pt idx="20019">
                  <c:v>780.81</c:v>
                </c:pt>
                <c:pt idx="20020">
                  <c:v>760.85</c:v>
                </c:pt>
                <c:pt idx="20021">
                  <c:v>753.33</c:v>
                </c:pt>
                <c:pt idx="20022">
                  <c:v>735.4</c:v>
                </c:pt>
                <c:pt idx="20023">
                  <c:v>774.1</c:v>
                </c:pt>
                <c:pt idx="20024">
                  <c:v>813.72</c:v>
                </c:pt>
                <c:pt idx="20025">
                  <c:v>866.09</c:v>
                </c:pt>
                <c:pt idx="20026">
                  <c:v>909.48</c:v>
                </c:pt>
                <c:pt idx="20027">
                  <c:v>940.05</c:v>
                </c:pt>
                <c:pt idx="20028">
                  <c:v>940.23</c:v>
                </c:pt>
                <c:pt idx="20029">
                  <c:v>959.31</c:v>
                </c:pt>
                <c:pt idx="20030">
                  <c:v>957.02</c:v>
                </c:pt>
                <c:pt idx="20031">
                  <c:v>943.93</c:v>
                </c:pt>
                <c:pt idx="20032">
                  <c:v>929.52</c:v>
                </c:pt>
                <c:pt idx="20033">
                  <c:v>915.32</c:v>
                </c:pt>
                <c:pt idx="20034">
                  <c:v>994.4</c:v>
                </c:pt>
                <c:pt idx="20035">
                  <c:v>1009.35</c:v>
                </c:pt>
                <c:pt idx="20036">
                  <c:v>1005.58</c:v>
                </c:pt>
                <c:pt idx="20037">
                  <c:v>984.78</c:v>
                </c:pt>
                <c:pt idx="20038">
                  <c:v>934.64</c:v>
                </c:pt>
                <c:pt idx="20039">
                  <c:v>879.42</c:v>
                </c:pt>
                <c:pt idx="20040">
                  <c:v>835.96</c:v>
                </c:pt>
                <c:pt idx="20041">
                  <c:v>803.13</c:v>
                </c:pt>
                <c:pt idx="20042">
                  <c:v>783.54</c:v>
                </c:pt>
                <c:pt idx="20043">
                  <c:v>770.67</c:v>
                </c:pt>
                <c:pt idx="20044">
                  <c:v>776.31</c:v>
                </c:pt>
                <c:pt idx="20045">
                  <c:v>808.28</c:v>
                </c:pt>
                <c:pt idx="20046">
                  <c:v>850.59</c:v>
                </c:pt>
                <c:pt idx="20047">
                  <c:v>1037.52</c:v>
                </c:pt>
                <c:pt idx="20048">
                  <c:v>1182.6199999999999</c:v>
                </c:pt>
                <c:pt idx="20049">
                  <c:v>1279.5</c:v>
                </c:pt>
                <c:pt idx="20050">
                  <c:v>1320.36</c:v>
                </c:pt>
                <c:pt idx="20051">
                  <c:v>1328.15</c:v>
                </c:pt>
                <c:pt idx="20052">
                  <c:v>1331.75</c:v>
                </c:pt>
                <c:pt idx="20053">
                  <c:v>1335.49</c:v>
                </c:pt>
                <c:pt idx="20054">
                  <c:v>1320.78</c:v>
                </c:pt>
                <c:pt idx="20055">
                  <c:v>1254.1600000000001</c:v>
                </c:pt>
                <c:pt idx="20056">
                  <c:v>1182.23</c:v>
                </c:pt>
                <c:pt idx="20057">
                  <c:v>1083.55</c:v>
                </c:pt>
                <c:pt idx="20058">
                  <c:v>1141.05</c:v>
                </c:pt>
                <c:pt idx="20059">
                  <c:v>1111.72</c:v>
                </c:pt>
                <c:pt idx="20060">
                  <c:v>1065.6600000000001</c:v>
                </c:pt>
                <c:pt idx="20061">
                  <c:v>1020.58</c:v>
                </c:pt>
                <c:pt idx="20062">
                  <c:v>953.44</c:v>
                </c:pt>
                <c:pt idx="20063">
                  <c:v>893.58</c:v>
                </c:pt>
                <c:pt idx="20064">
                  <c:v>841.04</c:v>
                </c:pt>
                <c:pt idx="20065">
                  <c:v>813.53</c:v>
                </c:pt>
                <c:pt idx="20066">
                  <c:v>790</c:v>
                </c:pt>
                <c:pt idx="20067">
                  <c:v>779.97</c:v>
                </c:pt>
                <c:pt idx="20068">
                  <c:v>790.72</c:v>
                </c:pt>
                <c:pt idx="20069">
                  <c:v>823.6</c:v>
                </c:pt>
                <c:pt idx="20070">
                  <c:v>839.32</c:v>
                </c:pt>
                <c:pt idx="20071">
                  <c:v>1019.14</c:v>
                </c:pt>
                <c:pt idx="20072">
                  <c:v>1161.1199999999999</c:v>
                </c:pt>
                <c:pt idx="20073">
                  <c:v>1230.3499999999999</c:v>
                </c:pt>
                <c:pt idx="20074">
                  <c:v>1245.73</c:v>
                </c:pt>
                <c:pt idx="20075">
                  <c:v>1263.44</c:v>
                </c:pt>
                <c:pt idx="20076">
                  <c:v>1263.8499999999999</c:v>
                </c:pt>
                <c:pt idx="20077">
                  <c:v>1265.9000000000001</c:v>
                </c:pt>
                <c:pt idx="20078">
                  <c:v>1238.75</c:v>
                </c:pt>
                <c:pt idx="20079">
                  <c:v>1197.6400000000001</c:v>
                </c:pt>
                <c:pt idx="20080">
                  <c:v>1138.8900000000001</c:v>
                </c:pt>
                <c:pt idx="20081">
                  <c:v>1059.2</c:v>
                </c:pt>
                <c:pt idx="20082">
                  <c:v>1110.19</c:v>
                </c:pt>
                <c:pt idx="20083">
                  <c:v>1061.47</c:v>
                </c:pt>
                <c:pt idx="20084">
                  <c:v>1025.23</c:v>
                </c:pt>
                <c:pt idx="20085">
                  <c:v>975.12</c:v>
                </c:pt>
                <c:pt idx="20086">
                  <c:v>900.53</c:v>
                </c:pt>
                <c:pt idx="20087">
                  <c:v>837.4</c:v>
                </c:pt>
                <c:pt idx="20088">
                  <c:v>806.75</c:v>
                </c:pt>
                <c:pt idx="20089">
                  <c:v>772.56</c:v>
                </c:pt>
                <c:pt idx="20090">
                  <c:v>752.09</c:v>
                </c:pt>
                <c:pt idx="20091">
                  <c:v>747.29</c:v>
                </c:pt>
                <c:pt idx="20092">
                  <c:v>749.61</c:v>
                </c:pt>
                <c:pt idx="20093">
                  <c:v>791.82</c:v>
                </c:pt>
                <c:pt idx="20094">
                  <c:v>810.9</c:v>
                </c:pt>
                <c:pt idx="20095">
                  <c:v>984.1</c:v>
                </c:pt>
                <c:pt idx="20096">
                  <c:v>1128.97</c:v>
                </c:pt>
                <c:pt idx="20097">
                  <c:v>1214.6400000000001</c:v>
                </c:pt>
                <c:pt idx="20098">
                  <c:v>1272.21</c:v>
                </c:pt>
                <c:pt idx="20099">
                  <c:v>1276.02</c:v>
                </c:pt>
                <c:pt idx="20100">
                  <c:v>1291.24</c:v>
                </c:pt>
                <c:pt idx="20101">
                  <c:v>1313.17</c:v>
                </c:pt>
                <c:pt idx="20102">
                  <c:v>1302.25</c:v>
                </c:pt>
                <c:pt idx="20103">
                  <c:v>1236.05</c:v>
                </c:pt>
                <c:pt idx="20104">
                  <c:v>1144.22</c:v>
                </c:pt>
                <c:pt idx="20105">
                  <c:v>1059.9000000000001</c:v>
                </c:pt>
                <c:pt idx="20106">
                  <c:v>1092.53</c:v>
                </c:pt>
                <c:pt idx="20107">
                  <c:v>1068.5899999999999</c:v>
                </c:pt>
                <c:pt idx="20108">
                  <c:v>1033.43</c:v>
                </c:pt>
                <c:pt idx="20109">
                  <c:v>990.43</c:v>
                </c:pt>
                <c:pt idx="20110">
                  <c:v>930.87</c:v>
                </c:pt>
                <c:pt idx="20111">
                  <c:v>862.45</c:v>
                </c:pt>
                <c:pt idx="20112">
                  <c:v>820.69</c:v>
                </c:pt>
                <c:pt idx="20113">
                  <c:v>787.55</c:v>
                </c:pt>
                <c:pt idx="20114">
                  <c:v>771.69</c:v>
                </c:pt>
                <c:pt idx="20115">
                  <c:v>763.28</c:v>
                </c:pt>
                <c:pt idx="20116">
                  <c:v>770.11</c:v>
                </c:pt>
                <c:pt idx="20117">
                  <c:v>805.83</c:v>
                </c:pt>
                <c:pt idx="20118">
                  <c:v>829.6</c:v>
                </c:pt>
                <c:pt idx="20119">
                  <c:v>1013.15</c:v>
                </c:pt>
                <c:pt idx="20120">
                  <c:v>1174.1300000000001</c:v>
                </c:pt>
                <c:pt idx="20121">
                  <c:v>1248.48</c:v>
                </c:pt>
                <c:pt idx="20122">
                  <c:v>1287.06</c:v>
                </c:pt>
                <c:pt idx="20123">
                  <c:v>1295.4000000000001</c:v>
                </c:pt>
                <c:pt idx="20124">
                  <c:v>1278.44</c:v>
                </c:pt>
                <c:pt idx="20125">
                  <c:v>1262.31</c:v>
                </c:pt>
                <c:pt idx="20126">
                  <c:v>1236.32</c:v>
                </c:pt>
                <c:pt idx="20127">
                  <c:v>1189.23</c:v>
                </c:pt>
                <c:pt idx="20128">
                  <c:v>1122.52</c:v>
                </c:pt>
                <c:pt idx="20129">
                  <c:v>1022.09</c:v>
                </c:pt>
                <c:pt idx="20130">
                  <c:v>1102.19</c:v>
                </c:pt>
                <c:pt idx="20131">
                  <c:v>1063</c:v>
                </c:pt>
                <c:pt idx="20132">
                  <c:v>1044.5899999999999</c:v>
                </c:pt>
                <c:pt idx="20133">
                  <c:v>992.49</c:v>
                </c:pt>
                <c:pt idx="20134">
                  <c:v>925.11</c:v>
                </c:pt>
                <c:pt idx="20135">
                  <c:v>864.05</c:v>
                </c:pt>
                <c:pt idx="20136">
                  <c:v>816.19</c:v>
                </c:pt>
                <c:pt idx="20137">
                  <c:v>794.74</c:v>
                </c:pt>
                <c:pt idx="20138">
                  <c:v>773.42</c:v>
                </c:pt>
                <c:pt idx="20139">
                  <c:v>765.88</c:v>
                </c:pt>
                <c:pt idx="20140">
                  <c:v>774.49</c:v>
                </c:pt>
                <c:pt idx="20141">
                  <c:v>807.66</c:v>
                </c:pt>
                <c:pt idx="20142">
                  <c:v>836.17</c:v>
                </c:pt>
                <c:pt idx="20143">
                  <c:v>1025.6600000000001</c:v>
                </c:pt>
                <c:pt idx="20144">
                  <c:v>1164.1300000000001</c:v>
                </c:pt>
                <c:pt idx="20145">
                  <c:v>1233.8699999999999</c:v>
                </c:pt>
                <c:pt idx="20146">
                  <c:v>1285.5</c:v>
                </c:pt>
                <c:pt idx="20147">
                  <c:v>1286.8499999999999</c:v>
                </c:pt>
                <c:pt idx="20148">
                  <c:v>1270.49</c:v>
                </c:pt>
                <c:pt idx="20149">
                  <c:v>1270.3599999999999</c:v>
                </c:pt>
                <c:pt idx="20150">
                  <c:v>1247.0999999999999</c:v>
                </c:pt>
                <c:pt idx="20151">
                  <c:v>1223.79</c:v>
                </c:pt>
                <c:pt idx="20152">
                  <c:v>1123.3699999999999</c:v>
                </c:pt>
                <c:pt idx="20153">
                  <c:v>1042.68</c:v>
                </c:pt>
                <c:pt idx="20154">
                  <c:v>1124.79</c:v>
                </c:pt>
                <c:pt idx="20155">
                  <c:v>1085.83</c:v>
                </c:pt>
                <c:pt idx="20156">
                  <c:v>1044.73</c:v>
                </c:pt>
                <c:pt idx="20157">
                  <c:v>998.14</c:v>
                </c:pt>
                <c:pt idx="20158">
                  <c:v>943.49</c:v>
                </c:pt>
                <c:pt idx="20159">
                  <c:v>889.18</c:v>
                </c:pt>
                <c:pt idx="20160">
                  <c:v>847.65</c:v>
                </c:pt>
                <c:pt idx="20161">
                  <c:v>807.09</c:v>
                </c:pt>
                <c:pt idx="20162">
                  <c:v>789.09</c:v>
                </c:pt>
                <c:pt idx="20163">
                  <c:v>772.08</c:v>
                </c:pt>
                <c:pt idx="20164">
                  <c:v>767.25</c:v>
                </c:pt>
                <c:pt idx="20165">
                  <c:v>757.05</c:v>
                </c:pt>
                <c:pt idx="20166">
                  <c:v>771.97</c:v>
                </c:pt>
                <c:pt idx="20167">
                  <c:v>870.55</c:v>
                </c:pt>
                <c:pt idx="20168">
                  <c:v>978.08</c:v>
                </c:pt>
                <c:pt idx="20169">
                  <c:v>1076.23</c:v>
                </c:pt>
                <c:pt idx="20170">
                  <c:v>1114.32</c:v>
                </c:pt>
                <c:pt idx="20171">
                  <c:v>1115.3800000000001</c:v>
                </c:pt>
                <c:pt idx="20172">
                  <c:v>1084.1500000000001</c:v>
                </c:pt>
                <c:pt idx="20173">
                  <c:v>1057.55</c:v>
                </c:pt>
                <c:pt idx="20174">
                  <c:v>1026.76</c:v>
                </c:pt>
                <c:pt idx="20175">
                  <c:v>981.87</c:v>
                </c:pt>
                <c:pt idx="20176">
                  <c:v>957.82</c:v>
                </c:pt>
                <c:pt idx="20177">
                  <c:v>955.67</c:v>
                </c:pt>
                <c:pt idx="20178">
                  <c:v>1045.43</c:v>
                </c:pt>
                <c:pt idx="20179">
                  <c:v>1042.31</c:v>
                </c:pt>
                <c:pt idx="20180">
                  <c:v>1011.14</c:v>
                </c:pt>
                <c:pt idx="20181">
                  <c:v>972.33</c:v>
                </c:pt>
                <c:pt idx="20182">
                  <c:v>923.17</c:v>
                </c:pt>
                <c:pt idx="20183">
                  <c:v>876.79</c:v>
                </c:pt>
                <c:pt idx="20184">
                  <c:v>832.91</c:v>
                </c:pt>
                <c:pt idx="20185">
                  <c:v>803.21</c:v>
                </c:pt>
                <c:pt idx="20186">
                  <c:v>785</c:v>
                </c:pt>
                <c:pt idx="20187">
                  <c:v>771.25</c:v>
                </c:pt>
                <c:pt idx="20188">
                  <c:v>751.59</c:v>
                </c:pt>
                <c:pt idx="20189">
                  <c:v>745.92</c:v>
                </c:pt>
                <c:pt idx="20190">
                  <c:v>722.26</c:v>
                </c:pt>
                <c:pt idx="20191">
                  <c:v>756.45</c:v>
                </c:pt>
                <c:pt idx="20192">
                  <c:v>805.09</c:v>
                </c:pt>
                <c:pt idx="20193">
                  <c:v>866.46</c:v>
                </c:pt>
                <c:pt idx="20194">
                  <c:v>917.06</c:v>
                </c:pt>
                <c:pt idx="20195">
                  <c:v>944.73</c:v>
                </c:pt>
                <c:pt idx="20196">
                  <c:v>952.32</c:v>
                </c:pt>
                <c:pt idx="20197">
                  <c:v>942.79</c:v>
                </c:pt>
                <c:pt idx="20198">
                  <c:v>918.92</c:v>
                </c:pt>
                <c:pt idx="20199">
                  <c:v>910.3</c:v>
                </c:pt>
                <c:pt idx="20200">
                  <c:v>897.5</c:v>
                </c:pt>
                <c:pt idx="20201">
                  <c:v>893.72</c:v>
                </c:pt>
                <c:pt idx="20202">
                  <c:v>983.8</c:v>
                </c:pt>
                <c:pt idx="20203">
                  <c:v>994.48</c:v>
                </c:pt>
                <c:pt idx="20204">
                  <c:v>984.49</c:v>
                </c:pt>
                <c:pt idx="20205">
                  <c:v>954.12</c:v>
                </c:pt>
                <c:pt idx="20206">
                  <c:v>898.33</c:v>
                </c:pt>
                <c:pt idx="20207">
                  <c:v>830.58</c:v>
                </c:pt>
                <c:pt idx="20208">
                  <c:v>795.83</c:v>
                </c:pt>
                <c:pt idx="20209">
                  <c:v>769.68</c:v>
                </c:pt>
                <c:pt idx="20210">
                  <c:v>749.08</c:v>
                </c:pt>
                <c:pt idx="20211">
                  <c:v>741.03</c:v>
                </c:pt>
                <c:pt idx="20212">
                  <c:v>749.53</c:v>
                </c:pt>
                <c:pt idx="20213">
                  <c:v>783.51</c:v>
                </c:pt>
                <c:pt idx="20214">
                  <c:v>814.24</c:v>
                </c:pt>
                <c:pt idx="20215">
                  <c:v>1016.76</c:v>
                </c:pt>
                <c:pt idx="20216">
                  <c:v>1175.9100000000001</c:v>
                </c:pt>
                <c:pt idx="20217">
                  <c:v>1276.3699999999999</c:v>
                </c:pt>
                <c:pt idx="20218">
                  <c:v>1292.8800000000001</c:v>
                </c:pt>
                <c:pt idx="20219">
                  <c:v>1271.8900000000001</c:v>
                </c:pt>
                <c:pt idx="20220">
                  <c:v>1244.69</c:v>
                </c:pt>
                <c:pt idx="20221">
                  <c:v>1248.07</c:v>
                </c:pt>
                <c:pt idx="20222">
                  <c:v>1241.6500000000001</c:v>
                </c:pt>
                <c:pt idx="20223">
                  <c:v>1194.51</c:v>
                </c:pt>
                <c:pt idx="20224">
                  <c:v>1103.68</c:v>
                </c:pt>
                <c:pt idx="20225">
                  <c:v>1017.99</c:v>
                </c:pt>
                <c:pt idx="20226">
                  <c:v>1080.0999999999999</c:v>
                </c:pt>
                <c:pt idx="20227">
                  <c:v>1053.77</c:v>
                </c:pt>
                <c:pt idx="20228">
                  <c:v>988.21</c:v>
                </c:pt>
                <c:pt idx="20229">
                  <c:v>959.68</c:v>
                </c:pt>
                <c:pt idx="20230">
                  <c:v>902.34</c:v>
                </c:pt>
                <c:pt idx="20231">
                  <c:v>844.39</c:v>
                </c:pt>
                <c:pt idx="20232">
                  <c:v>804.72</c:v>
                </c:pt>
                <c:pt idx="20233">
                  <c:v>775.15</c:v>
                </c:pt>
                <c:pt idx="20234">
                  <c:v>755.85</c:v>
                </c:pt>
                <c:pt idx="20235">
                  <c:v>750.83</c:v>
                </c:pt>
                <c:pt idx="20236">
                  <c:v>765.34</c:v>
                </c:pt>
                <c:pt idx="20237">
                  <c:v>800.2</c:v>
                </c:pt>
                <c:pt idx="20238">
                  <c:v>808.33</c:v>
                </c:pt>
                <c:pt idx="20239">
                  <c:v>947.57</c:v>
                </c:pt>
                <c:pt idx="20240">
                  <c:v>1062.1400000000001</c:v>
                </c:pt>
                <c:pt idx="20241">
                  <c:v>1126.55</c:v>
                </c:pt>
                <c:pt idx="20242">
                  <c:v>1162.6600000000001</c:v>
                </c:pt>
                <c:pt idx="20243">
                  <c:v>1159.72</c:v>
                </c:pt>
                <c:pt idx="20244">
                  <c:v>1175.32</c:v>
                </c:pt>
                <c:pt idx="20245">
                  <c:v>1207.69</c:v>
                </c:pt>
                <c:pt idx="20246">
                  <c:v>1194.6300000000001</c:v>
                </c:pt>
                <c:pt idx="20247">
                  <c:v>1138.8399999999999</c:v>
                </c:pt>
                <c:pt idx="20248">
                  <c:v>1065.55</c:v>
                </c:pt>
                <c:pt idx="20249">
                  <c:v>985.06</c:v>
                </c:pt>
                <c:pt idx="20250">
                  <c:v>1039.43</c:v>
                </c:pt>
                <c:pt idx="20251">
                  <c:v>1019.97</c:v>
                </c:pt>
                <c:pt idx="20252">
                  <c:v>972.12</c:v>
                </c:pt>
                <c:pt idx="20253">
                  <c:v>918.69</c:v>
                </c:pt>
                <c:pt idx="20254">
                  <c:v>880.45</c:v>
                </c:pt>
                <c:pt idx="20255">
                  <c:v>826.69</c:v>
                </c:pt>
                <c:pt idx="20256">
                  <c:v>782.3</c:v>
                </c:pt>
                <c:pt idx="20257">
                  <c:v>768.54</c:v>
                </c:pt>
                <c:pt idx="20258">
                  <c:v>749.33</c:v>
                </c:pt>
                <c:pt idx="20259">
                  <c:v>746.88</c:v>
                </c:pt>
                <c:pt idx="20260">
                  <c:v>764.64</c:v>
                </c:pt>
                <c:pt idx="20261">
                  <c:v>789.25</c:v>
                </c:pt>
                <c:pt idx="20262">
                  <c:v>828.55</c:v>
                </c:pt>
                <c:pt idx="20263">
                  <c:v>994.79</c:v>
                </c:pt>
                <c:pt idx="20264">
                  <c:v>1117.67</c:v>
                </c:pt>
                <c:pt idx="20265">
                  <c:v>1186.3</c:v>
                </c:pt>
                <c:pt idx="20266">
                  <c:v>1225.51</c:v>
                </c:pt>
                <c:pt idx="20267">
                  <c:v>1220.94</c:v>
                </c:pt>
                <c:pt idx="20268">
                  <c:v>1244.93</c:v>
                </c:pt>
                <c:pt idx="20269">
                  <c:v>1257.8399999999999</c:v>
                </c:pt>
                <c:pt idx="20270">
                  <c:v>1247.52</c:v>
                </c:pt>
                <c:pt idx="20271">
                  <c:v>1185.3699999999999</c:v>
                </c:pt>
                <c:pt idx="20272">
                  <c:v>1126.4100000000001</c:v>
                </c:pt>
                <c:pt idx="20273">
                  <c:v>1023.25</c:v>
                </c:pt>
                <c:pt idx="20274">
                  <c:v>1092.4000000000001</c:v>
                </c:pt>
                <c:pt idx="20275">
                  <c:v>1065.23</c:v>
                </c:pt>
                <c:pt idx="20276">
                  <c:v>1013.07</c:v>
                </c:pt>
                <c:pt idx="20277">
                  <c:v>958.5</c:v>
                </c:pt>
                <c:pt idx="20278">
                  <c:v>900.07</c:v>
                </c:pt>
                <c:pt idx="20279">
                  <c:v>847.52</c:v>
                </c:pt>
                <c:pt idx="20280">
                  <c:v>804.35</c:v>
                </c:pt>
                <c:pt idx="20281">
                  <c:v>780.28</c:v>
                </c:pt>
                <c:pt idx="20282">
                  <c:v>767.57</c:v>
                </c:pt>
                <c:pt idx="20283">
                  <c:v>754.83</c:v>
                </c:pt>
                <c:pt idx="20284">
                  <c:v>786.66</c:v>
                </c:pt>
                <c:pt idx="20285">
                  <c:v>787.37</c:v>
                </c:pt>
                <c:pt idx="20286">
                  <c:v>835.71</c:v>
                </c:pt>
                <c:pt idx="20287">
                  <c:v>1025.4100000000001</c:v>
                </c:pt>
                <c:pt idx="20288">
                  <c:v>1136.26</c:v>
                </c:pt>
                <c:pt idx="20289">
                  <c:v>1221.1099999999999</c:v>
                </c:pt>
                <c:pt idx="20290">
                  <c:v>1258.27</c:v>
                </c:pt>
                <c:pt idx="20291">
                  <c:v>1264.07</c:v>
                </c:pt>
                <c:pt idx="20292">
                  <c:v>1275.51</c:v>
                </c:pt>
                <c:pt idx="20293">
                  <c:v>1280.73</c:v>
                </c:pt>
                <c:pt idx="20294">
                  <c:v>1214.6199999999999</c:v>
                </c:pt>
                <c:pt idx="20295">
                  <c:v>1217.42</c:v>
                </c:pt>
                <c:pt idx="20296">
                  <c:v>1131.3699999999999</c:v>
                </c:pt>
                <c:pt idx="20297">
                  <c:v>1045.18</c:v>
                </c:pt>
                <c:pt idx="20298">
                  <c:v>1112.29</c:v>
                </c:pt>
                <c:pt idx="20299">
                  <c:v>1085.0999999999999</c:v>
                </c:pt>
                <c:pt idx="20300">
                  <c:v>1044.51</c:v>
                </c:pt>
                <c:pt idx="20301">
                  <c:v>982.26</c:v>
                </c:pt>
                <c:pt idx="20302">
                  <c:v>942.06</c:v>
                </c:pt>
                <c:pt idx="20303">
                  <c:v>888.59</c:v>
                </c:pt>
                <c:pt idx="20304">
                  <c:v>838.51</c:v>
                </c:pt>
                <c:pt idx="20305">
                  <c:v>807.84</c:v>
                </c:pt>
                <c:pt idx="20306">
                  <c:v>784.73</c:v>
                </c:pt>
                <c:pt idx="20307">
                  <c:v>757.92</c:v>
                </c:pt>
                <c:pt idx="20308">
                  <c:v>771.18</c:v>
                </c:pt>
                <c:pt idx="20309">
                  <c:v>803.22</c:v>
                </c:pt>
                <c:pt idx="20310">
                  <c:v>842.09</c:v>
                </c:pt>
                <c:pt idx="20311">
                  <c:v>1024.6199999999999</c:v>
                </c:pt>
                <c:pt idx="20312">
                  <c:v>1145.5999999999999</c:v>
                </c:pt>
                <c:pt idx="20313">
                  <c:v>1236.8399999999999</c:v>
                </c:pt>
                <c:pt idx="20314">
                  <c:v>1269.6099999999999</c:v>
                </c:pt>
                <c:pt idx="20315">
                  <c:v>1268.1500000000001</c:v>
                </c:pt>
                <c:pt idx="20316">
                  <c:v>1274.23</c:v>
                </c:pt>
                <c:pt idx="20317">
                  <c:v>1280.1300000000001</c:v>
                </c:pt>
                <c:pt idx="20318">
                  <c:v>1283.2</c:v>
                </c:pt>
                <c:pt idx="20319">
                  <c:v>1237.3900000000001</c:v>
                </c:pt>
                <c:pt idx="20320">
                  <c:v>1137.3900000000001</c:v>
                </c:pt>
                <c:pt idx="20321">
                  <c:v>1069.8800000000001</c:v>
                </c:pt>
                <c:pt idx="20322">
                  <c:v>1123.28</c:v>
                </c:pt>
                <c:pt idx="20323">
                  <c:v>1086.03</c:v>
                </c:pt>
                <c:pt idx="20324">
                  <c:v>1047.69</c:v>
                </c:pt>
                <c:pt idx="20325">
                  <c:v>1003.97</c:v>
                </c:pt>
                <c:pt idx="20326">
                  <c:v>945.49</c:v>
                </c:pt>
                <c:pt idx="20327">
                  <c:v>895</c:v>
                </c:pt>
                <c:pt idx="20328">
                  <c:v>856.63</c:v>
                </c:pt>
                <c:pt idx="20329">
                  <c:v>826.57</c:v>
                </c:pt>
                <c:pt idx="20330">
                  <c:v>813.29</c:v>
                </c:pt>
                <c:pt idx="20331">
                  <c:v>797.98</c:v>
                </c:pt>
                <c:pt idx="20332">
                  <c:v>793.59</c:v>
                </c:pt>
                <c:pt idx="20333">
                  <c:v>787.92</c:v>
                </c:pt>
                <c:pt idx="20334">
                  <c:v>792.18</c:v>
                </c:pt>
                <c:pt idx="20335">
                  <c:v>878.74</c:v>
                </c:pt>
                <c:pt idx="20336">
                  <c:v>992.75</c:v>
                </c:pt>
                <c:pt idx="20337">
                  <c:v>1060.47</c:v>
                </c:pt>
                <c:pt idx="20338">
                  <c:v>1080.3800000000001</c:v>
                </c:pt>
                <c:pt idx="20339">
                  <c:v>1082.6600000000001</c:v>
                </c:pt>
                <c:pt idx="20340">
                  <c:v>1064.3399999999999</c:v>
                </c:pt>
                <c:pt idx="20341">
                  <c:v>1051.07</c:v>
                </c:pt>
                <c:pt idx="20342">
                  <c:v>1011.72</c:v>
                </c:pt>
                <c:pt idx="20343">
                  <c:v>979.8</c:v>
                </c:pt>
                <c:pt idx="20344">
                  <c:v>953.8</c:v>
                </c:pt>
                <c:pt idx="20345">
                  <c:v>953.33</c:v>
                </c:pt>
                <c:pt idx="20346">
                  <c:v>1021.65</c:v>
                </c:pt>
                <c:pt idx="20347">
                  <c:v>1018.94</c:v>
                </c:pt>
                <c:pt idx="20348">
                  <c:v>976.76</c:v>
                </c:pt>
                <c:pt idx="20349">
                  <c:v>938.35</c:v>
                </c:pt>
                <c:pt idx="20350">
                  <c:v>895.38</c:v>
                </c:pt>
                <c:pt idx="20351">
                  <c:v>844.76</c:v>
                </c:pt>
                <c:pt idx="20352">
                  <c:v>813.18</c:v>
                </c:pt>
                <c:pt idx="20353">
                  <c:v>780.54</c:v>
                </c:pt>
                <c:pt idx="20354">
                  <c:v>762.91</c:v>
                </c:pt>
                <c:pt idx="20355">
                  <c:v>751.52</c:v>
                </c:pt>
                <c:pt idx="20356">
                  <c:v>736.99</c:v>
                </c:pt>
                <c:pt idx="20357">
                  <c:v>717.05</c:v>
                </c:pt>
                <c:pt idx="20358">
                  <c:v>706.61</c:v>
                </c:pt>
                <c:pt idx="20359">
                  <c:v>751.65</c:v>
                </c:pt>
                <c:pt idx="20360">
                  <c:v>795.24</c:v>
                </c:pt>
                <c:pt idx="20361">
                  <c:v>847.33</c:v>
                </c:pt>
                <c:pt idx="20362">
                  <c:v>890.99</c:v>
                </c:pt>
                <c:pt idx="20363">
                  <c:v>904.02</c:v>
                </c:pt>
                <c:pt idx="20364">
                  <c:v>914.78</c:v>
                </c:pt>
                <c:pt idx="20365">
                  <c:v>909.24</c:v>
                </c:pt>
                <c:pt idx="20366">
                  <c:v>896.43</c:v>
                </c:pt>
                <c:pt idx="20367">
                  <c:v>895.31</c:v>
                </c:pt>
                <c:pt idx="20368">
                  <c:v>874.94</c:v>
                </c:pt>
                <c:pt idx="20369">
                  <c:v>872.41</c:v>
                </c:pt>
                <c:pt idx="20370">
                  <c:v>963.05</c:v>
                </c:pt>
                <c:pt idx="20371">
                  <c:v>963.1</c:v>
                </c:pt>
                <c:pt idx="20372">
                  <c:v>948.33</c:v>
                </c:pt>
                <c:pt idx="20373">
                  <c:v>933.04</c:v>
                </c:pt>
                <c:pt idx="20374">
                  <c:v>891.34</c:v>
                </c:pt>
                <c:pt idx="20375">
                  <c:v>846.35</c:v>
                </c:pt>
                <c:pt idx="20376">
                  <c:v>810.01</c:v>
                </c:pt>
                <c:pt idx="20377">
                  <c:v>779.81</c:v>
                </c:pt>
                <c:pt idx="20378">
                  <c:v>765.94</c:v>
                </c:pt>
                <c:pt idx="20379">
                  <c:v>752.31</c:v>
                </c:pt>
                <c:pt idx="20380">
                  <c:v>748.15</c:v>
                </c:pt>
                <c:pt idx="20381">
                  <c:v>730.91</c:v>
                </c:pt>
                <c:pt idx="20382">
                  <c:v>730.71</c:v>
                </c:pt>
                <c:pt idx="20383">
                  <c:v>795.38</c:v>
                </c:pt>
                <c:pt idx="20384">
                  <c:v>847.6</c:v>
                </c:pt>
                <c:pt idx="20385">
                  <c:v>899.95</c:v>
                </c:pt>
                <c:pt idx="20386">
                  <c:v>951.67</c:v>
                </c:pt>
                <c:pt idx="20387">
                  <c:v>972.9</c:v>
                </c:pt>
                <c:pt idx="20388">
                  <c:v>983.34</c:v>
                </c:pt>
                <c:pt idx="20389">
                  <c:v>984.11</c:v>
                </c:pt>
                <c:pt idx="20390">
                  <c:v>977.6</c:v>
                </c:pt>
                <c:pt idx="20391">
                  <c:v>960.43</c:v>
                </c:pt>
                <c:pt idx="20392">
                  <c:v>936.01</c:v>
                </c:pt>
                <c:pt idx="20393">
                  <c:v>916.32</c:v>
                </c:pt>
                <c:pt idx="20394">
                  <c:v>1009.13</c:v>
                </c:pt>
                <c:pt idx="20395">
                  <c:v>1001.59</c:v>
                </c:pt>
                <c:pt idx="20396">
                  <c:v>994.46</c:v>
                </c:pt>
                <c:pt idx="20397">
                  <c:v>973.12</c:v>
                </c:pt>
                <c:pt idx="20398">
                  <c:v>918.99</c:v>
                </c:pt>
                <c:pt idx="20399">
                  <c:v>856.51</c:v>
                </c:pt>
                <c:pt idx="20400">
                  <c:v>810.54</c:v>
                </c:pt>
                <c:pt idx="20401">
                  <c:v>783.17</c:v>
                </c:pt>
                <c:pt idx="20402">
                  <c:v>766.52</c:v>
                </c:pt>
                <c:pt idx="20403">
                  <c:v>758.59</c:v>
                </c:pt>
                <c:pt idx="20404">
                  <c:v>757.76</c:v>
                </c:pt>
                <c:pt idx="20405">
                  <c:v>785.03</c:v>
                </c:pt>
                <c:pt idx="20406">
                  <c:v>833.71</c:v>
                </c:pt>
                <c:pt idx="20407">
                  <c:v>1020.84</c:v>
                </c:pt>
                <c:pt idx="20408">
                  <c:v>1172.6500000000001</c:v>
                </c:pt>
                <c:pt idx="20409">
                  <c:v>1260.9100000000001</c:v>
                </c:pt>
                <c:pt idx="20410">
                  <c:v>1301.94</c:v>
                </c:pt>
                <c:pt idx="20411">
                  <c:v>1296.45</c:v>
                </c:pt>
                <c:pt idx="20412">
                  <c:v>1291.25</c:v>
                </c:pt>
                <c:pt idx="20413">
                  <c:v>1303.6300000000001</c:v>
                </c:pt>
                <c:pt idx="20414">
                  <c:v>1289.76</c:v>
                </c:pt>
                <c:pt idx="20415">
                  <c:v>1247.3399999999999</c:v>
                </c:pt>
                <c:pt idx="20416">
                  <c:v>1170.5999999999999</c:v>
                </c:pt>
                <c:pt idx="20417">
                  <c:v>1071.31</c:v>
                </c:pt>
                <c:pt idx="20418">
                  <c:v>1130.02</c:v>
                </c:pt>
                <c:pt idx="20419">
                  <c:v>1099.1400000000001</c:v>
                </c:pt>
                <c:pt idx="20420">
                  <c:v>1059.48</c:v>
                </c:pt>
                <c:pt idx="20421">
                  <c:v>1017.7</c:v>
                </c:pt>
                <c:pt idx="20422">
                  <c:v>943.43</c:v>
                </c:pt>
                <c:pt idx="20423">
                  <c:v>876.88</c:v>
                </c:pt>
                <c:pt idx="20424">
                  <c:v>830.84</c:v>
                </c:pt>
                <c:pt idx="20425">
                  <c:v>804.61</c:v>
                </c:pt>
                <c:pt idx="20426">
                  <c:v>785.29</c:v>
                </c:pt>
                <c:pt idx="20427">
                  <c:v>780.71</c:v>
                </c:pt>
                <c:pt idx="20428">
                  <c:v>782.82</c:v>
                </c:pt>
                <c:pt idx="20429">
                  <c:v>815.73</c:v>
                </c:pt>
                <c:pt idx="20430">
                  <c:v>847.91</c:v>
                </c:pt>
                <c:pt idx="20431">
                  <c:v>1021.09</c:v>
                </c:pt>
                <c:pt idx="20432">
                  <c:v>1128.3699999999999</c:v>
                </c:pt>
                <c:pt idx="20433">
                  <c:v>1206.44</c:v>
                </c:pt>
                <c:pt idx="20434">
                  <c:v>1259.94</c:v>
                </c:pt>
                <c:pt idx="20435">
                  <c:v>1263.31</c:v>
                </c:pt>
                <c:pt idx="20436">
                  <c:v>1245.17</c:v>
                </c:pt>
                <c:pt idx="20437">
                  <c:v>1234.48</c:v>
                </c:pt>
                <c:pt idx="20438">
                  <c:v>1218.25</c:v>
                </c:pt>
                <c:pt idx="20439">
                  <c:v>1176.83</c:v>
                </c:pt>
                <c:pt idx="20440">
                  <c:v>1093.28</c:v>
                </c:pt>
                <c:pt idx="20441">
                  <c:v>1005.3</c:v>
                </c:pt>
                <c:pt idx="20442">
                  <c:v>1056.54</c:v>
                </c:pt>
                <c:pt idx="20443">
                  <c:v>1033.98</c:v>
                </c:pt>
                <c:pt idx="20444">
                  <c:v>983.32</c:v>
                </c:pt>
                <c:pt idx="20445">
                  <c:v>944.21</c:v>
                </c:pt>
                <c:pt idx="20446">
                  <c:v>886.27</c:v>
                </c:pt>
                <c:pt idx="20447">
                  <c:v>822.42</c:v>
                </c:pt>
                <c:pt idx="20448">
                  <c:v>774.85</c:v>
                </c:pt>
                <c:pt idx="20449">
                  <c:v>760.88</c:v>
                </c:pt>
                <c:pt idx="20450">
                  <c:v>737</c:v>
                </c:pt>
                <c:pt idx="20451">
                  <c:v>743.6</c:v>
                </c:pt>
                <c:pt idx="20452">
                  <c:v>745.92</c:v>
                </c:pt>
                <c:pt idx="20453">
                  <c:v>769.88</c:v>
                </c:pt>
                <c:pt idx="20454">
                  <c:v>803.87</c:v>
                </c:pt>
                <c:pt idx="20455">
                  <c:v>988.52</c:v>
                </c:pt>
                <c:pt idx="20456">
                  <c:v>1135.58</c:v>
                </c:pt>
                <c:pt idx="20457">
                  <c:v>1223.25</c:v>
                </c:pt>
                <c:pt idx="20458">
                  <c:v>1272.94</c:v>
                </c:pt>
                <c:pt idx="20459">
                  <c:v>1277.1300000000001</c:v>
                </c:pt>
                <c:pt idx="20460">
                  <c:v>1287.57</c:v>
                </c:pt>
                <c:pt idx="20461">
                  <c:v>1310.98</c:v>
                </c:pt>
                <c:pt idx="20462">
                  <c:v>1298.94</c:v>
                </c:pt>
                <c:pt idx="20463">
                  <c:v>1265.8699999999999</c:v>
                </c:pt>
                <c:pt idx="20464">
                  <c:v>1190.69</c:v>
                </c:pt>
                <c:pt idx="20465">
                  <c:v>1083.56</c:v>
                </c:pt>
                <c:pt idx="20466">
                  <c:v>1121.01</c:v>
                </c:pt>
                <c:pt idx="20467">
                  <c:v>1095.83</c:v>
                </c:pt>
                <c:pt idx="20468">
                  <c:v>1069.8800000000001</c:v>
                </c:pt>
                <c:pt idx="20469">
                  <c:v>1026.8900000000001</c:v>
                </c:pt>
                <c:pt idx="20470">
                  <c:v>951.06</c:v>
                </c:pt>
                <c:pt idx="20471">
                  <c:v>893.13</c:v>
                </c:pt>
                <c:pt idx="20472">
                  <c:v>846.16</c:v>
                </c:pt>
                <c:pt idx="20473">
                  <c:v>816.9</c:v>
                </c:pt>
                <c:pt idx="20474">
                  <c:v>787.2</c:v>
                </c:pt>
                <c:pt idx="20475">
                  <c:v>773.17</c:v>
                </c:pt>
                <c:pt idx="20476">
                  <c:v>783.98</c:v>
                </c:pt>
                <c:pt idx="20477">
                  <c:v>803</c:v>
                </c:pt>
                <c:pt idx="20478">
                  <c:v>843.9</c:v>
                </c:pt>
                <c:pt idx="20479">
                  <c:v>1102.51</c:v>
                </c:pt>
                <c:pt idx="20480">
                  <c:v>1170.83</c:v>
                </c:pt>
                <c:pt idx="20481">
                  <c:v>1239.9000000000001</c:v>
                </c:pt>
                <c:pt idx="20482">
                  <c:v>1280.23</c:v>
                </c:pt>
                <c:pt idx="20483">
                  <c:v>1229.32</c:v>
                </c:pt>
                <c:pt idx="20484">
                  <c:v>1217.8800000000001</c:v>
                </c:pt>
                <c:pt idx="20485">
                  <c:v>1231.6600000000001</c:v>
                </c:pt>
                <c:pt idx="20486">
                  <c:v>1203.96</c:v>
                </c:pt>
                <c:pt idx="20487">
                  <c:v>1157.5</c:v>
                </c:pt>
                <c:pt idx="20488">
                  <c:v>1084.33</c:v>
                </c:pt>
                <c:pt idx="20489">
                  <c:v>1012.87</c:v>
                </c:pt>
                <c:pt idx="20490">
                  <c:v>1072.45</c:v>
                </c:pt>
                <c:pt idx="20491">
                  <c:v>1050.68</c:v>
                </c:pt>
                <c:pt idx="20492">
                  <c:v>1006.28</c:v>
                </c:pt>
                <c:pt idx="20493">
                  <c:v>957.12</c:v>
                </c:pt>
                <c:pt idx="20494">
                  <c:v>907.82</c:v>
                </c:pt>
                <c:pt idx="20495">
                  <c:v>849.38</c:v>
                </c:pt>
                <c:pt idx="20496">
                  <c:v>810.46</c:v>
                </c:pt>
                <c:pt idx="20497">
                  <c:v>778.79</c:v>
                </c:pt>
                <c:pt idx="20498">
                  <c:v>764.37</c:v>
                </c:pt>
                <c:pt idx="20499">
                  <c:v>745.55</c:v>
                </c:pt>
                <c:pt idx="20500">
                  <c:v>741.02</c:v>
                </c:pt>
                <c:pt idx="20501">
                  <c:v>755.49</c:v>
                </c:pt>
                <c:pt idx="20502">
                  <c:v>757.08</c:v>
                </c:pt>
                <c:pt idx="20503">
                  <c:v>863.13</c:v>
                </c:pt>
                <c:pt idx="20504">
                  <c:v>990.86</c:v>
                </c:pt>
                <c:pt idx="20505">
                  <c:v>1069.08</c:v>
                </c:pt>
                <c:pt idx="20506">
                  <c:v>1100.01</c:v>
                </c:pt>
                <c:pt idx="20507">
                  <c:v>1088.29</c:v>
                </c:pt>
                <c:pt idx="20508">
                  <c:v>1047.22</c:v>
                </c:pt>
                <c:pt idx="20509">
                  <c:v>1013.08</c:v>
                </c:pt>
                <c:pt idx="20510">
                  <c:v>974.66</c:v>
                </c:pt>
                <c:pt idx="20511">
                  <c:v>944.09</c:v>
                </c:pt>
                <c:pt idx="20512">
                  <c:v>927.46</c:v>
                </c:pt>
                <c:pt idx="20513">
                  <c:v>928.93</c:v>
                </c:pt>
                <c:pt idx="20514">
                  <c:v>1006.4</c:v>
                </c:pt>
                <c:pt idx="20515">
                  <c:v>998.95</c:v>
                </c:pt>
                <c:pt idx="20516">
                  <c:v>958.32</c:v>
                </c:pt>
                <c:pt idx="20517">
                  <c:v>917.38</c:v>
                </c:pt>
                <c:pt idx="20518">
                  <c:v>875.74</c:v>
                </c:pt>
                <c:pt idx="20519">
                  <c:v>828.94</c:v>
                </c:pt>
                <c:pt idx="20520">
                  <c:v>786.66</c:v>
                </c:pt>
                <c:pt idx="20521">
                  <c:v>758.36</c:v>
                </c:pt>
                <c:pt idx="20522">
                  <c:v>739.76</c:v>
                </c:pt>
                <c:pt idx="20523">
                  <c:v>734</c:v>
                </c:pt>
                <c:pt idx="20524">
                  <c:v>721.83</c:v>
                </c:pt>
                <c:pt idx="20525">
                  <c:v>693.12</c:v>
                </c:pt>
                <c:pt idx="20526">
                  <c:v>691.01</c:v>
                </c:pt>
                <c:pt idx="20527">
                  <c:v>736.45</c:v>
                </c:pt>
                <c:pt idx="20528">
                  <c:v>786.16</c:v>
                </c:pt>
                <c:pt idx="20529">
                  <c:v>827.18</c:v>
                </c:pt>
                <c:pt idx="20530">
                  <c:v>878.94</c:v>
                </c:pt>
                <c:pt idx="20531">
                  <c:v>883.89</c:v>
                </c:pt>
                <c:pt idx="20532">
                  <c:v>896.94</c:v>
                </c:pt>
                <c:pt idx="20533">
                  <c:v>884.89</c:v>
                </c:pt>
                <c:pt idx="20534">
                  <c:v>859.6</c:v>
                </c:pt>
                <c:pt idx="20535">
                  <c:v>833.32</c:v>
                </c:pt>
                <c:pt idx="20536">
                  <c:v>819.26</c:v>
                </c:pt>
                <c:pt idx="20537">
                  <c:v>831.66</c:v>
                </c:pt>
                <c:pt idx="20538">
                  <c:v>898.61</c:v>
                </c:pt>
                <c:pt idx="20539">
                  <c:v>885.62</c:v>
                </c:pt>
                <c:pt idx="20540">
                  <c:v>872.22</c:v>
                </c:pt>
                <c:pt idx="20541">
                  <c:v>863.6</c:v>
                </c:pt>
                <c:pt idx="20542">
                  <c:v>812.69</c:v>
                </c:pt>
                <c:pt idx="20543">
                  <c:v>781.29</c:v>
                </c:pt>
                <c:pt idx="20544">
                  <c:v>751.9</c:v>
                </c:pt>
                <c:pt idx="20545">
                  <c:v>727.66</c:v>
                </c:pt>
                <c:pt idx="20546">
                  <c:v>702.05</c:v>
                </c:pt>
                <c:pt idx="20547">
                  <c:v>688.51</c:v>
                </c:pt>
                <c:pt idx="20548">
                  <c:v>684.18</c:v>
                </c:pt>
                <c:pt idx="20549">
                  <c:v>677.23</c:v>
                </c:pt>
                <c:pt idx="20550">
                  <c:v>688.36</c:v>
                </c:pt>
                <c:pt idx="20551">
                  <c:v>747.97</c:v>
                </c:pt>
                <c:pt idx="20552">
                  <c:v>824.72</c:v>
                </c:pt>
                <c:pt idx="20553">
                  <c:v>873.28</c:v>
                </c:pt>
                <c:pt idx="20554">
                  <c:v>922.92</c:v>
                </c:pt>
                <c:pt idx="20555">
                  <c:v>916.88</c:v>
                </c:pt>
                <c:pt idx="20556">
                  <c:v>879.46</c:v>
                </c:pt>
                <c:pt idx="20557">
                  <c:v>868.68</c:v>
                </c:pt>
                <c:pt idx="20558">
                  <c:v>848.1</c:v>
                </c:pt>
                <c:pt idx="20559">
                  <c:v>836.88</c:v>
                </c:pt>
                <c:pt idx="20560">
                  <c:v>823.58</c:v>
                </c:pt>
                <c:pt idx="20561">
                  <c:v>833.86</c:v>
                </c:pt>
                <c:pt idx="20562">
                  <c:v>915.68</c:v>
                </c:pt>
                <c:pt idx="20563">
                  <c:v>911.69</c:v>
                </c:pt>
                <c:pt idx="20564">
                  <c:v>887.94</c:v>
                </c:pt>
                <c:pt idx="20565">
                  <c:v>855.16</c:v>
                </c:pt>
                <c:pt idx="20566">
                  <c:v>799.97</c:v>
                </c:pt>
                <c:pt idx="20567">
                  <c:v>751.46</c:v>
                </c:pt>
                <c:pt idx="20568">
                  <c:v>710.05</c:v>
                </c:pt>
                <c:pt idx="20569">
                  <c:v>689.92</c:v>
                </c:pt>
                <c:pt idx="20570">
                  <c:v>675.13</c:v>
                </c:pt>
                <c:pt idx="20571">
                  <c:v>678.54</c:v>
                </c:pt>
                <c:pt idx="20572">
                  <c:v>692.59</c:v>
                </c:pt>
                <c:pt idx="20573">
                  <c:v>718.96</c:v>
                </c:pt>
                <c:pt idx="20574">
                  <c:v>751.23</c:v>
                </c:pt>
                <c:pt idx="20575">
                  <c:v>951.74</c:v>
                </c:pt>
                <c:pt idx="20576">
                  <c:v>1107.6500000000001</c:v>
                </c:pt>
                <c:pt idx="20577">
                  <c:v>1209.54</c:v>
                </c:pt>
                <c:pt idx="20578">
                  <c:v>1258.79</c:v>
                </c:pt>
                <c:pt idx="20579">
                  <c:v>1264.48</c:v>
                </c:pt>
                <c:pt idx="20580">
                  <c:v>1266.07</c:v>
                </c:pt>
                <c:pt idx="20581">
                  <c:v>1279.8399999999999</c:v>
                </c:pt>
                <c:pt idx="20582">
                  <c:v>1256.8900000000001</c:v>
                </c:pt>
                <c:pt idx="20583">
                  <c:v>1190.21</c:v>
                </c:pt>
                <c:pt idx="20584">
                  <c:v>1105.8699999999999</c:v>
                </c:pt>
                <c:pt idx="20585">
                  <c:v>1001.22</c:v>
                </c:pt>
                <c:pt idx="20586">
                  <c:v>1078.5999999999999</c:v>
                </c:pt>
                <c:pt idx="20587">
                  <c:v>1043.55</c:v>
                </c:pt>
                <c:pt idx="20588">
                  <c:v>1000.58</c:v>
                </c:pt>
                <c:pt idx="20589">
                  <c:v>948.91</c:v>
                </c:pt>
                <c:pt idx="20590">
                  <c:v>887.14</c:v>
                </c:pt>
                <c:pt idx="20591">
                  <c:v>822.07</c:v>
                </c:pt>
                <c:pt idx="20592">
                  <c:v>778.92</c:v>
                </c:pt>
                <c:pt idx="20593">
                  <c:v>752.02</c:v>
                </c:pt>
                <c:pt idx="20594">
                  <c:v>738.7</c:v>
                </c:pt>
                <c:pt idx="20595">
                  <c:v>727.75</c:v>
                </c:pt>
                <c:pt idx="20596">
                  <c:v>735.64</c:v>
                </c:pt>
                <c:pt idx="20597">
                  <c:v>740.57</c:v>
                </c:pt>
                <c:pt idx="20598">
                  <c:v>785.86</c:v>
                </c:pt>
                <c:pt idx="20599">
                  <c:v>1005.4</c:v>
                </c:pt>
                <c:pt idx="20600">
                  <c:v>1142.22</c:v>
                </c:pt>
                <c:pt idx="20601">
                  <c:v>1232.44</c:v>
                </c:pt>
                <c:pt idx="20602">
                  <c:v>1268.98</c:v>
                </c:pt>
                <c:pt idx="20603">
                  <c:v>1255.5999999999999</c:v>
                </c:pt>
                <c:pt idx="20604">
                  <c:v>1254.83</c:v>
                </c:pt>
                <c:pt idx="20605">
                  <c:v>1238.6199999999999</c:v>
                </c:pt>
                <c:pt idx="20606">
                  <c:v>1237.3699999999999</c:v>
                </c:pt>
                <c:pt idx="20607">
                  <c:v>1193.4000000000001</c:v>
                </c:pt>
                <c:pt idx="20608">
                  <c:v>1131.93</c:v>
                </c:pt>
                <c:pt idx="20609">
                  <c:v>1043.18</c:v>
                </c:pt>
                <c:pt idx="20610">
                  <c:v>1093.57</c:v>
                </c:pt>
                <c:pt idx="20611">
                  <c:v>1062.1300000000001</c:v>
                </c:pt>
                <c:pt idx="20612">
                  <c:v>1015.39</c:v>
                </c:pt>
                <c:pt idx="20613">
                  <c:v>962.39</c:v>
                </c:pt>
                <c:pt idx="20614">
                  <c:v>902.79</c:v>
                </c:pt>
                <c:pt idx="20615">
                  <c:v>840.9</c:v>
                </c:pt>
                <c:pt idx="20616">
                  <c:v>792</c:v>
                </c:pt>
                <c:pt idx="20617">
                  <c:v>763.8</c:v>
                </c:pt>
                <c:pt idx="20618">
                  <c:v>746.58</c:v>
                </c:pt>
                <c:pt idx="20619">
                  <c:v>740.2</c:v>
                </c:pt>
                <c:pt idx="20620">
                  <c:v>748.25</c:v>
                </c:pt>
                <c:pt idx="20621">
                  <c:v>756.27</c:v>
                </c:pt>
                <c:pt idx="20622">
                  <c:v>801.5</c:v>
                </c:pt>
                <c:pt idx="20623">
                  <c:v>982.72</c:v>
                </c:pt>
                <c:pt idx="20624">
                  <c:v>1120.4100000000001</c:v>
                </c:pt>
                <c:pt idx="20625">
                  <c:v>1211.31</c:v>
                </c:pt>
                <c:pt idx="20626">
                  <c:v>1249.75</c:v>
                </c:pt>
                <c:pt idx="20627">
                  <c:v>1214.29</c:v>
                </c:pt>
                <c:pt idx="20628">
                  <c:v>1212.25</c:v>
                </c:pt>
                <c:pt idx="20629">
                  <c:v>1240.45</c:v>
                </c:pt>
                <c:pt idx="20630">
                  <c:v>1255.43</c:v>
                </c:pt>
                <c:pt idx="20631">
                  <c:v>1211.4100000000001</c:v>
                </c:pt>
                <c:pt idx="20632">
                  <c:v>1122.77</c:v>
                </c:pt>
                <c:pt idx="20633">
                  <c:v>1037.0899999999999</c:v>
                </c:pt>
                <c:pt idx="20634">
                  <c:v>1092.32</c:v>
                </c:pt>
                <c:pt idx="20635">
                  <c:v>1068.8900000000001</c:v>
                </c:pt>
                <c:pt idx="20636">
                  <c:v>1039.2</c:v>
                </c:pt>
                <c:pt idx="20637">
                  <c:v>992.2</c:v>
                </c:pt>
                <c:pt idx="20638">
                  <c:v>923.79</c:v>
                </c:pt>
                <c:pt idx="20639">
                  <c:v>862.05</c:v>
                </c:pt>
                <c:pt idx="20640">
                  <c:v>816.05</c:v>
                </c:pt>
                <c:pt idx="20641">
                  <c:v>792.97</c:v>
                </c:pt>
                <c:pt idx="20642">
                  <c:v>773.09</c:v>
                </c:pt>
                <c:pt idx="20643">
                  <c:v>760.94</c:v>
                </c:pt>
                <c:pt idx="20644">
                  <c:v>771.7</c:v>
                </c:pt>
                <c:pt idx="20645">
                  <c:v>777.77</c:v>
                </c:pt>
                <c:pt idx="20646">
                  <c:v>822.69</c:v>
                </c:pt>
                <c:pt idx="20647">
                  <c:v>1006.1</c:v>
                </c:pt>
                <c:pt idx="20648">
                  <c:v>1138.27</c:v>
                </c:pt>
                <c:pt idx="20649">
                  <c:v>1217.79</c:v>
                </c:pt>
                <c:pt idx="20650">
                  <c:v>1268.6099999999999</c:v>
                </c:pt>
                <c:pt idx="20651">
                  <c:v>1265.99</c:v>
                </c:pt>
                <c:pt idx="20652">
                  <c:v>1258.93</c:v>
                </c:pt>
                <c:pt idx="20653">
                  <c:v>1246.74</c:v>
                </c:pt>
                <c:pt idx="20654">
                  <c:v>1238.28</c:v>
                </c:pt>
                <c:pt idx="20655">
                  <c:v>1188.67</c:v>
                </c:pt>
                <c:pt idx="20656">
                  <c:v>1101.72</c:v>
                </c:pt>
                <c:pt idx="20657">
                  <c:v>1026.81</c:v>
                </c:pt>
                <c:pt idx="20658">
                  <c:v>1097.32</c:v>
                </c:pt>
                <c:pt idx="20659">
                  <c:v>1068.81</c:v>
                </c:pt>
                <c:pt idx="20660">
                  <c:v>1023.57</c:v>
                </c:pt>
                <c:pt idx="20661">
                  <c:v>973.53</c:v>
                </c:pt>
                <c:pt idx="20662">
                  <c:v>933.3</c:v>
                </c:pt>
                <c:pt idx="20663">
                  <c:v>883.29</c:v>
                </c:pt>
                <c:pt idx="20664">
                  <c:v>849.65</c:v>
                </c:pt>
                <c:pt idx="20665">
                  <c:v>792.01</c:v>
                </c:pt>
                <c:pt idx="20666">
                  <c:v>799.67</c:v>
                </c:pt>
                <c:pt idx="20667">
                  <c:v>776.86</c:v>
                </c:pt>
                <c:pt idx="20668">
                  <c:v>792.23</c:v>
                </c:pt>
                <c:pt idx="20669">
                  <c:v>781.04</c:v>
                </c:pt>
                <c:pt idx="20670">
                  <c:v>777.22</c:v>
                </c:pt>
                <c:pt idx="20671">
                  <c:v>894.53</c:v>
                </c:pt>
                <c:pt idx="20672">
                  <c:v>1009.01</c:v>
                </c:pt>
                <c:pt idx="20673">
                  <c:v>1093.44</c:v>
                </c:pt>
                <c:pt idx="20674">
                  <c:v>1134.68</c:v>
                </c:pt>
                <c:pt idx="20675">
                  <c:v>1129.26</c:v>
                </c:pt>
                <c:pt idx="20676">
                  <c:v>1079.6199999999999</c:v>
                </c:pt>
                <c:pt idx="20677">
                  <c:v>1040.9100000000001</c:v>
                </c:pt>
                <c:pt idx="20678">
                  <c:v>1019.03</c:v>
                </c:pt>
                <c:pt idx="20679">
                  <c:v>1002.11</c:v>
                </c:pt>
                <c:pt idx="20680">
                  <c:v>972.03</c:v>
                </c:pt>
                <c:pt idx="20681">
                  <c:v>917.18</c:v>
                </c:pt>
                <c:pt idx="20682">
                  <c:v>1032.6500000000001</c:v>
                </c:pt>
                <c:pt idx="20683">
                  <c:v>1032.92</c:v>
                </c:pt>
                <c:pt idx="20684">
                  <c:v>990.56</c:v>
                </c:pt>
                <c:pt idx="20685">
                  <c:v>945.67</c:v>
                </c:pt>
                <c:pt idx="20686">
                  <c:v>905.22</c:v>
                </c:pt>
                <c:pt idx="20687">
                  <c:v>865.87</c:v>
                </c:pt>
                <c:pt idx="20688">
                  <c:v>821.87</c:v>
                </c:pt>
                <c:pt idx="20689">
                  <c:v>790.7</c:v>
                </c:pt>
                <c:pt idx="20690">
                  <c:v>765.14</c:v>
                </c:pt>
                <c:pt idx="20691">
                  <c:v>754.2</c:v>
                </c:pt>
                <c:pt idx="20692">
                  <c:v>750.4</c:v>
                </c:pt>
                <c:pt idx="20693">
                  <c:v>755.71</c:v>
                </c:pt>
                <c:pt idx="20694">
                  <c:v>728.74</c:v>
                </c:pt>
                <c:pt idx="20695">
                  <c:v>760.52</c:v>
                </c:pt>
                <c:pt idx="20696">
                  <c:v>800.43</c:v>
                </c:pt>
                <c:pt idx="20697">
                  <c:v>829.17</c:v>
                </c:pt>
                <c:pt idx="20698">
                  <c:v>893.51</c:v>
                </c:pt>
                <c:pt idx="20699">
                  <c:v>925.49</c:v>
                </c:pt>
                <c:pt idx="20700">
                  <c:v>935.02</c:v>
                </c:pt>
                <c:pt idx="20701">
                  <c:v>922.24</c:v>
                </c:pt>
                <c:pt idx="20702">
                  <c:v>912.02</c:v>
                </c:pt>
                <c:pt idx="20703">
                  <c:v>882.09</c:v>
                </c:pt>
                <c:pt idx="20704">
                  <c:v>892.53</c:v>
                </c:pt>
                <c:pt idx="20705">
                  <c:v>905.55</c:v>
                </c:pt>
                <c:pt idx="20706">
                  <c:v>960.55</c:v>
                </c:pt>
                <c:pt idx="20707">
                  <c:v>965.92</c:v>
                </c:pt>
                <c:pt idx="20708">
                  <c:v>961.99</c:v>
                </c:pt>
                <c:pt idx="20709">
                  <c:v>920.7</c:v>
                </c:pt>
                <c:pt idx="20710">
                  <c:v>870.15</c:v>
                </c:pt>
                <c:pt idx="20711">
                  <c:v>806.18</c:v>
                </c:pt>
                <c:pt idx="20712">
                  <c:v>765.46</c:v>
                </c:pt>
                <c:pt idx="20713">
                  <c:v>749.48</c:v>
                </c:pt>
                <c:pt idx="20714">
                  <c:v>745.11</c:v>
                </c:pt>
                <c:pt idx="20715">
                  <c:v>744.84</c:v>
                </c:pt>
                <c:pt idx="20716">
                  <c:v>751.72</c:v>
                </c:pt>
                <c:pt idx="20717">
                  <c:v>787.06</c:v>
                </c:pt>
                <c:pt idx="20718">
                  <c:v>820.61</c:v>
                </c:pt>
                <c:pt idx="20719">
                  <c:v>1011.02</c:v>
                </c:pt>
                <c:pt idx="20720">
                  <c:v>1140.1199999999999</c:v>
                </c:pt>
                <c:pt idx="20721">
                  <c:v>1214.6199999999999</c:v>
                </c:pt>
                <c:pt idx="20722">
                  <c:v>1245.8800000000001</c:v>
                </c:pt>
                <c:pt idx="20723">
                  <c:v>1239.19</c:v>
                </c:pt>
                <c:pt idx="20724">
                  <c:v>1229.45</c:v>
                </c:pt>
                <c:pt idx="20725">
                  <c:v>1223.6300000000001</c:v>
                </c:pt>
                <c:pt idx="20726">
                  <c:v>1214.6300000000001</c:v>
                </c:pt>
                <c:pt idx="20727">
                  <c:v>1178.1099999999999</c:v>
                </c:pt>
                <c:pt idx="20728">
                  <c:v>1094.1300000000001</c:v>
                </c:pt>
                <c:pt idx="20729">
                  <c:v>1032.19</c:v>
                </c:pt>
                <c:pt idx="20730">
                  <c:v>1091.1600000000001</c:v>
                </c:pt>
                <c:pt idx="20731">
                  <c:v>1067.8499999999999</c:v>
                </c:pt>
                <c:pt idx="20732">
                  <c:v>1025.32</c:v>
                </c:pt>
                <c:pt idx="20733">
                  <c:v>978.63</c:v>
                </c:pt>
                <c:pt idx="20734">
                  <c:v>910.13</c:v>
                </c:pt>
                <c:pt idx="20735">
                  <c:v>857.54</c:v>
                </c:pt>
                <c:pt idx="20736">
                  <c:v>818.3</c:v>
                </c:pt>
                <c:pt idx="20737">
                  <c:v>787.15</c:v>
                </c:pt>
                <c:pt idx="20738">
                  <c:v>768.43</c:v>
                </c:pt>
                <c:pt idx="20739">
                  <c:v>751.8</c:v>
                </c:pt>
                <c:pt idx="20740">
                  <c:v>745.93</c:v>
                </c:pt>
                <c:pt idx="20741">
                  <c:v>763.3</c:v>
                </c:pt>
                <c:pt idx="20742">
                  <c:v>810.84</c:v>
                </c:pt>
                <c:pt idx="20743">
                  <c:v>988.74</c:v>
                </c:pt>
                <c:pt idx="20744">
                  <c:v>1136.77</c:v>
                </c:pt>
                <c:pt idx="20745">
                  <c:v>1223.45</c:v>
                </c:pt>
                <c:pt idx="20746">
                  <c:v>1256.9100000000001</c:v>
                </c:pt>
                <c:pt idx="20747">
                  <c:v>1277.8699999999999</c:v>
                </c:pt>
                <c:pt idx="20748">
                  <c:v>1261.1199999999999</c:v>
                </c:pt>
                <c:pt idx="20749">
                  <c:v>1266.69</c:v>
                </c:pt>
                <c:pt idx="20750">
                  <c:v>1252.4000000000001</c:v>
                </c:pt>
                <c:pt idx="20751">
                  <c:v>1220.1600000000001</c:v>
                </c:pt>
                <c:pt idx="20752">
                  <c:v>1137.93</c:v>
                </c:pt>
                <c:pt idx="20753">
                  <c:v>1045.95</c:v>
                </c:pt>
                <c:pt idx="20754">
                  <c:v>1110.3900000000001</c:v>
                </c:pt>
                <c:pt idx="20755">
                  <c:v>1100.8399999999999</c:v>
                </c:pt>
                <c:pt idx="20756">
                  <c:v>1066.99</c:v>
                </c:pt>
                <c:pt idx="20757">
                  <c:v>1005.53</c:v>
                </c:pt>
                <c:pt idx="20758">
                  <c:v>938.3</c:v>
                </c:pt>
                <c:pt idx="20759">
                  <c:v>879.66</c:v>
                </c:pt>
                <c:pt idx="20760">
                  <c:v>822.77</c:v>
                </c:pt>
                <c:pt idx="20761">
                  <c:v>799.93</c:v>
                </c:pt>
                <c:pt idx="20762">
                  <c:v>787.21</c:v>
                </c:pt>
                <c:pt idx="20763">
                  <c:v>783.19</c:v>
                </c:pt>
                <c:pt idx="20764">
                  <c:v>790.32</c:v>
                </c:pt>
                <c:pt idx="20765">
                  <c:v>807.24</c:v>
                </c:pt>
                <c:pt idx="20766">
                  <c:v>830.05</c:v>
                </c:pt>
                <c:pt idx="20767">
                  <c:v>1007.45</c:v>
                </c:pt>
                <c:pt idx="20768">
                  <c:v>1162.22</c:v>
                </c:pt>
                <c:pt idx="20769">
                  <c:v>1242.77</c:v>
                </c:pt>
                <c:pt idx="20770">
                  <c:v>1298.1600000000001</c:v>
                </c:pt>
                <c:pt idx="20771">
                  <c:v>1287.56</c:v>
                </c:pt>
                <c:pt idx="20772">
                  <c:v>1306.93</c:v>
                </c:pt>
                <c:pt idx="20773">
                  <c:v>1302.6400000000001</c:v>
                </c:pt>
                <c:pt idx="20774">
                  <c:v>1275.01</c:v>
                </c:pt>
                <c:pt idx="20775">
                  <c:v>1225.05</c:v>
                </c:pt>
                <c:pt idx="20776">
                  <c:v>1153.83</c:v>
                </c:pt>
                <c:pt idx="20777">
                  <c:v>1061.3900000000001</c:v>
                </c:pt>
                <c:pt idx="20778">
                  <c:v>1137.93</c:v>
                </c:pt>
                <c:pt idx="20779">
                  <c:v>1123.6300000000001</c:v>
                </c:pt>
                <c:pt idx="20780">
                  <c:v>1069.75</c:v>
                </c:pt>
                <c:pt idx="20781">
                  <c:v>1031.26</c:v>
                </c:pt>
                <c:pt idx="20782">
                  <c:v>953.74</c:v>
                </c:pt>
                <c:pt idx="20783">
                  <c:v>885.03</c:v>
                </c:pt>
                <c:pt idx="20784">
                  <c:v>835.43</c:v>
                </c:pt>
                <c:pt idx="20785">
                  <c:v>800.8</c:v>
                </c:pt>
                <c:pt idx="20786">
                  <c:v>781.96</c:v>
                </c:pt>
                <c:pt idx="20787">
                  <c:v>773.21</c:v>
                </c:pt>
                <c:pt idx="20788">
                  <c:v>780.34</c:v>
                </c:pt>
                <c:pt idx="20789">
                  <c:v>787.44</c:v>
                </c:pt>
                <c:pt idx="20790">
                  <c:v>838.78</c:v>
                </c:pt>
                <c:pt idx="20791">
                  <c:v>1024.25</c:v>
                </c:pt>
                <c:pt idx="20792">
                  <c:v>1176.69</c:v>
                </c:pt>
                <c:pt idx="20793">
                  <c:v>1257.67</c:v>
                </c:pt>
                <c:pt idx="20794">
                  <c:v>1315.44</c:v>
                </c:pt>
                <c:pt idx="20795">
                  <c:v>1313.83</c:v>
                </c:pt>
                <c:pt idx="20796">
                  <c:v>1315.02</c:v>
                </c:pt>
                <c:pt idx="20797">
                  <c:v>1318.8</c:v>
                </c:pt>
                <c:pt idx="20798">
                  <c:v>1295.8800000000001</c:v>
                </c:pt>
                <c:pt idx="20799">
                  <c:v>1242.27</c:v>
                </c:pt>
                <c:pt idx="20800">
                  <c:v>1163.8900000000001</c:v>
                </c:pt>
                <c:pt idx="20801">
                  <c:v>1072.92</c:v>
                </c:pt>
                <c:pt idx="20802">
                  <c:v>1125.03</c:v>
                </c:pt>
                <c:pt idx="20803">
                  <c:v>1098.93</c:v>
                </c:pt>
                <c:pt idx="20804">
                  <c:v>1050</c:v>
                </c:pt>
                <c:pt idx="20805">
                  <c:v>1004.51</c:v>
                </c:pt>
                <c:pt idx="20806">
                  <c:v>947.5</c:v>
                </c:pt>
                <c:pt idx="20807">
                  <c:v>884.96</c:v>
                </c:pt>
                <c:pt idx="20808">
                  <c:v>836.2</c:v>
                </c:pt>
                <c:pt idx="20809">
                  <c:v>819.71</c:v>
                </c:pt>
                <c:pt idx="20810">
                  <c:v>792.71</c:v>
                </c:pt>
                <c:pt idx="20811">
                  <c:v>777.28</c:v>
                </c:pt>
                <c:pt idx="20812">
                  <c:v>785.02</c:v>
                </c:pt>
                <c:pt idx="20813">
                  <c:v>795.26</c:v>
                </c:pt>
                <c:pt idx="20814">
                  <c:v>841.22</c:v>
                </c:pt>
                <c:pt idx="20815">
                  <c:v>1017.45</c:v>
                </c:pt>
                <c:pt idx="20816">
                  <c:v>1185.01</c:v>
                </c:pt>
                <c:pt idx="20817">
                  <c:v>1262.18</c:v>
                </c:pt>
                <c:pt idx="20818">
                  <c:v>1291.53</c:v>
                </c:pt>
                <c:pt idx="20819">
                  <c:v>1284.1099999999999</c:v>
                </c:pt>
                <c:pt idx="20820">
                  <c:v>1263.56</c:v>
                </c:pt>
                <c:pt idx="20821">
                  <c:v>1267.3800000000001</c:v>
                </c:pt>
                <c:pt idx="20822">
                  <c:v>1278.5999999999999</c:v>
                </c:pt>
                <c:pt idx="20823">
                  <c:v>1226.4100000000001</c:v>
                </c:pt>
                <c:pt idx="20824">
                  <c:v>1144.5999999999999</c:v>
                </c:pt>
                <c:pt idx="20825">
                  <c:v>1065.42</c:v>
                </c:pt>
                <c:pt idx="20826">
                  <c:v>1110.8</c:v>
                </c:pt>
                <c:pt idx="20827">
                  <c:v>1063.3599999999999</c:v>
                </c:pt>
                <c:pt idx="20828">
                  <c:v>1012.78</c:v>
                </c:pt>
                <c:pt idx="20829">
                  <c:v>955.03</c:v>
                </c:pt>
                <c:pt idx="20830">
                  <c:v>899.1</c:v>
                </c:pt>
                <c:pt idx="20831">
                  <c:v>859.57</c:v>
                </c:pt>
                <c:pt idx="20832">
                  <c:v>826.76</c:v>
                </c:pt>
                <c:pt idx="20833">
                  <c:v>798.29</c:v>
                </c:pt>
                <c:pt idx="20834">
                  <c:v>783.74</c:v>
                </c:pt>
                <c:pt idx="20835">
                  <c:v>763.13</c:v>
                </c:pt>
                <c:pt idx="20836">
                  <c:v>750.77</c:v>
                </c:pt>
                <c:pt idx="20837">
                  <c:v>745.19</c:v>
                </c:pt>
                <c:pt idx="20838">
                  <c:v>756.07</c:v>
                </c:pt>
                <c:pt idx="20839">
                  <c:v>860.67</c:v>
                </c:pt>
                <c:pt idx="20840">
                  <c:v>980</c:v>
                </c:pt>
                <c:pt idx="20841">
                  <c:v>1045.67</c:v>
                </c:pt>
                <c:pt idx="20842">
                  <c:v>1099.1400000000001</c:v>
                </c:pt>
                <c:pt idx="20843">
                  <c:v>1090.68</c:v>
                </c:pt>
                <c:pt idx="20844">
                  <c:v>1056.68</c:v>
                </c:pt>
                <c:pt idx="20845">
                  <c:v>1018.62</c:v>
                </c:pt>
                <c:pt idx="20846">
                  <c:v>992.3</c:v>
                </c:pt>
                <c:pt idx="20847">
                  <c:v>955.13</c:v>
                </c:pt>
                <c:pt idx="20848">
                  <c:v>927.94</c:v>
                </c:pt>
                <c:pt idx="20849">
                  <c:v>944.98</c:v>
                </c:pt>
                <c:pt idx="20850">
                  <c:v>1018.23</c:v>
                </c:pt>
                <c:pt idx="20851">
                  <c:v>1008.19</c:v>
                </c:pt>
                <c:pt idx="20852">
                  <c:v>961.09</c:v>
                </c:pt>
                <c:pt idx="20853">
                  <c:v>910.79</c:v>
                </c:pt>
                <c:pt idx="20854">
                  <c:v>878.84</c:v>
                </c:pt>
                <c:pt idx="20855">
                  <c:v>829.85</c:v>
                </c:pt>
                <c:pt idx="20856">
                  <c:v>795.89</c:v>
                </c:pt>
                <c:pt idx="20857">
                  <c:v>768.4</c:v>
                </c:pt>
                <c:pt idx="20858">
                  <c:v>758.58</c:v>
                </c:pt>
                <c:pt idx="20859">
                  <c:v>745.68</c:v>
                </c:pt>
                <c:pt idx="20860">
                  <c:v>738.72</c:v>
                </c:pt>
                <c:pt idx="20861">
                  <c:v>727.5</c:v>
                </c:pt>
                <c:pt idx="20862">
                  <c:v>705.97</c:v>
                </c:pt>
                <c:pt idx="20863">
                  <c:v>743.17</c:v>
                </c:pt>
                <c:pt idx="20864">
                  <c:v>784.79</c:v>
                </c:pt>
                <c:pt idx="20865">
                  <c:v>823.79</c:v>
                </c:pt>
                <c:pt idx="20866">
                  <c:v>863.83</c:v>
                </c:pt>
                <c:pt idx="20867">
                  <c:v>908.29</c:v>
                </c:pt>
                <c:pt idx="20868">
                  <c:v>928.4</c:v>
                </c:pt>
                <c:pt idx="20869">
                  <c:v>917.54</c:v>
                </c:pt>
                <c:pt idx="20870">
                  <c:v>903.92</c:v>
                </c:pt>
                <c:pt idx="20871">
                  <c:v>883.29</c:v>
                </c:pt>
                <c:pt idx="20872">
                  <c:v>873.52</c:v>
                </c:pt>
                <c:pt idx="20873">
                  <c:v>884.5</c:v>
                </c:pt>
                <c:pt idx="20874">
                  <c:v>967.35</c:v>
                </c:pt>
                <c:pt idx="20875">
                  <c:v>962.25</c:v>
                </c:pt>
                <c:pt idx="20876">
                  <c:v>955.15</c:v>
                </c:pt>
                <c:pt idx="20877">
                  <c:v>924.78</c:v>
                </c:pt>
                <c:pt idx="20878">
                  <c:v>871.19</c:v>
                </c:pt>
                <c:pt idx="20879">
                  <c:v>818.56</c:v>
                </c:pt>
                <c:pt idx="20880">
                  <c:v>789.1</c:v>
                </c:pt>
                <c:pt idx="20881">
                  <c:v>756.23</c:v>
                </c:pt>
                <c:pt idx="20882">
                  <c:v>746.61</c:v>
                </c:pt>
                <c:pt idx="20883">
                  <c:v>729.58</c:v>
                </c:pt>
                <c:pt idx="20884">
                  <c:v>748.84</c:v>
                </c:pt>
                <c:pt idx="20885">
                  <c:v>776.13</c:v>
                </c:pt>
                <c:pt idx="20886">
                  <c:v>821.88</c:v>
                </c:pt>
                <c:pt idx="20887">
                  <c:v>1021.31</c:v>
                </c:pt>
                <c:pt idx="20888">
                  <c:v>1166.22</c:v>
                </c:pt>
                <c:pt idx="20889">
                  <c:v>1252.25</c:v>
                </c:pt>
                <c:pt idx="20890">
                  <c:v>1287.6500000000001</c:v>
                </c:pt>
                <c:pt idx="20891">
                  <c:v>1286.24</c:v>
                </c:pt>
                <c:pt idx="20892">
                  <c:v>1291.58</c:v>
                </c:pt>
                <c:pt idx="20893">
                  <c:v>1287.33</c:v>
                </c:pt>
                <c:pt idx="20894">
                  <c:v>1258.04</c:v>
                </c:pt>
                <c:pt idx="20895">
                  <c:v>1222.94</c:v>
                </c:pt>
                <c:pt idx="20896">
                  <c:v>1133.3800000000001</c:v>
                </c:pt>
                <c:pt idx="20897">
                  <c:v>1043.8900000000001</c:v>
                </c:pt>
                <c:pt idx="20898">
                  <c:v>1102.4100000000001</c:v>
                </c:pt>
                <c:pt idx="20899">
                  <c:v>1060.8599999999999</c:v>
                </c:pt>
                <c:pt idx="20900">
                  <c:v>1033.92</c:v>
                </c:pt>
                <c:pt idx="20901">
                  <c:v>983.41</c:v>
                </c:pt>
                <c:pt idx="20902">
                  <c:v>922.9</c:v>
                </c:pt>
                <c:pt idx="20903">
                  <c:v>869.93</c:v>
                </c:pt>
                <c:pt idx="20904">
                  <c:v>816.38</c:v>
                </c:pt>
                <c:pt idx="20905">
                  <c:v>783.39</c:v>
                </c:pt>
                <c:pt idx="20906">
                  <c:v>764.22</c:v>
                </c:pt>
                <c:pt idx="20907">
                  <c:v>754</c:v>
                </c:pt>
                <c:pt idx="20908">
                  <c:v>765.75</c:v>
                </c:pt>
                <c:pt idx="20909">
                  <c:v>778.26</c:v>
                </c:pt>
                <c:pt idx="20910">
                  <c:v>834.02</c:v>
                </c:pt>
                <c:pt idx="20911">
                  <c:v>1030.28</c:v>
                </c:pt>
                <c:pt idx="20912">
                  <c:v>1170.31</c:v>
                </c:pt>
                <c:pt idx="20913">
                  <c:v>1249.78</c:v>
                </c:pt>
                <c:pt idx="20914">
                  <c:v>1291.2</c:v>
                </c:pt>
                <c:pt idx="20915">
                  <c:v>1298.43</c:v>
                </c:pt>
                <c:pt idx="20916">
                  <c:v>1291.2</c:v>
                </c:pt>
                <c:pt idx="20917">
                  <c:v>1312.8</c:v>
                </c:pt>
                <c:pt idx="20918">
                  <c:v>1285.6199999999999</c:v>
                </c:pt>
                <c:pt idx="20919">
                  <c:v>1245.31</c:v>
                </c:pt>
                <c:pt idx="20920">
                  <c:v>1168.51</c:v>
                </c:pt>
                <c:pt idx="20921">
                  <c:v>1074.94</c:v>
                </c:pt>
                <c:pt idx="20922">
                  <c:v>1105.82</c:v>
                </c:pt>
                <c:pt idx="20923">
                  <c:v>1083.3900000000001</c:v>
                </c:pt>
                <c:pt idx="20924">
                  <c:v>1054.74</c:v>
                </c:pt>
                <c:pt idx="20925">
                  <c:v>996.07</c:v>
                </c:pt>
                <c:pt idx="20926">
                  <c:v>917.96</c:v>
                </c:pt>
                <c:pt idx="20927">
                  <c:v>861.8</c:v>
                </c:pt>
                <c:pt idx="20928">
                  <c:v>812.49</c:v>
                </c:pt>
                <c:pt idx="20929">
                  <c:v>792.64</c:v>
                </c:pt>
                <c:pt idx="20930">
                  <c:v>769.98</c:v>
                </c:pt>
                <c:pt idx="20931">
                  <c:v>761.07</c:v>
                </c:pt>
                <c:pt idx="20932">
                  <c:v>765.43</c:v>
                </c:pt>
                <c:pt idx="20933">
                  <c:v>786.84</c:v>
                </c:pt>
                <c:pt idx="20934">
                  <c:v>826</c:v>
                </c:pt>
                <c:pt idx="20935">
                  <c:v>1010.9</c:v>
                </c:pt>
                <c:pt idx="20936">
                  <c:v>1145.4000000000001</c:v>
                </c:pt>
                <c:pt idx="20937">
                  <c:v>1230.6400000000001</c:v>
                </c:pt>
                <c:pt idx="20938">
                  <c:v>1275.55</c:v>
                </c:pt>
                <c:pt idx="20939">
                  <c:v>1266.6600000000001</c:v>
                </c:pt>
                <c:pt idx="20940">
                  <c:v>1293.3399999999999</c:v>
                </c:pt>
                <c:pt idx="20941">
                  <c:v>1326.92</c:v>
                </c:pt>
                <c:pt idx="20942">
                  <c:v>1317.22</c:v>
                </c:pt>
                <c:pt idx="20943">
                  <c:v>1276.99</c:v>
                </c:pt>
                <c:pt idx="20944">
                  <c:v>1189.05</c:v>
                </c:pt>
                <c:pt idx="20945">
                  <c:v>1076.9000000000001</c:v>
                </c:pt>
                <c:pt idx="20946">
                  <c:v>1136.8800000000001</c:v>
                </c:pt>
                <c:pt idx="20947">
                  <c:v>1113.3499999999999</c:v>
                </c:pt>
                <c:pt idx="20948">
                  <c:v>1079.78</c:v>
                </c:pt>
                <c:pt idx="20949">
                  <c:v>1029.8399999999999</c:v>
                </c:pt>
                <c:pt idx="20950">
                  <c:v>956.84</c:v>
                </c:pt>
                <c:pt idx="20951">
                  <c:v>895.48</c:v>
                </c:pt>
                <c:pt idx="20952">
                  <c:v>849.17</c:v>
                </c:pt>
                <c:pt idx="20953">
                  <c:v>828.48</c:v>
                </c:pt>
                <c:pt idx="20954">
                  <c:v>819.93</c:v>
                </c:pt>
                <c:pt idx="20955">
                  <c:v>816.92</c:v>
                </c:pt>
                <c:pt idx="20956">
                  <c:v>820.72</c:v>
                </c:pt>
                <c:pt idx="20957">
                  <c:v>837.58</c:v>
                </c:pt>
                <c:pt idx="20958">
                  <c:v>890.81</c:v>
                </c:pt>
                <c:pt idx="20959">
                  <c:v>1064.68</c:v>
                </c:pt>
                <c:pt idx="20960">
                  <c:v>1197.17</c:v>
                </c:pt>
                <c:pt idx="20961">
                  <c:v>1281.43</c:v>
                </c:pt>
                <c:pt idx="20962">
                  <c:v>1319.24</c:v>
                </c:pt>
                <c:pt idx="20963">
                  <c:v>1318.19</c:v>
                </c:pt>
                <c:pt idx="20964">
                  <c:v>1321.34</c:v>
                </c:pt>
                <c:pt idx="20965">
                  <c:v>1270.44</c:v>
                </c:pt>
                <c:pt idx="20966">
                  <c:v>1285.17</c:v>
                </c:pt>
                <c:pt idx="20967">
                  <c:v>1272.4100000000001</c:v>
                </c:pt>
                <c:pt idx="20968">
                  <c:v>1182.1300000000001</c:v>
                </c:pt>
                <c:pt idx="20969">
                  <c:v>1099.58</c:v>
                </c:pt>
                <c:pt idx="20970">
                  <c:v>1171.1099999999999</c:v>
                </c:pt>
                <c:pt idx="20971">
                  <c:v>1138.6199999999999</c:v>
                </c:pt>
                <c:pt idx="20972">
                  <c:v>1096.97</c:v>
                </c:pt>
                <c:pt idx="20973">
                  <c:v>1058.22</c:v>
                </c:pt>
                <c:pt idx="20974">
                  <c:v>984.75</c:v>
                </c:pt>
                <c:pt idx="20975">
                  <c:v>906.65</c:v>
                </c:pt>
                <c:pt idx="20976">
                  <c:v>869.51</c:v>
                </c:pt>
                <c:pt idx="20977">
                  <c:v>830.25</c:v>
                </c:pt>
                <c:pt idx="20978">
                  <c:v>816.5</c:v>
                </c:pt>
                <c:pt idx="20979">
                  <c:v>787.54</c:v>
                </c:pt>
                <c:pt idx="20980">
                  <c:v>787.95</c:v>
                </c:pt>
                <c:pt idx="20981">
                  <c:v>811.89</c:v>
                </c:pt>
                <c:pt idx="20982">
                  <c:v>856.63</c:v>
                </c:pt>
                <c:pt idx="20983">
                  <c:v>1036.05</c:v>
                </c:pt>
                <c:pt idx="20984">
                  <c:v>1167.5899999999999</c:v>
                </c:pt>
                <c:pt idx="20985">
                  <c:v>1229.45</c:v>
                </c:pt>
                <c:pt idx="20986">
                  <c:v>1255.51</c:v>
                </c:pt>
                <c:pt idx="20987">
                  <c:v>1251.21</c:v>
                </c:pt>
                <c:pt idx="20988">
                  <c:v>1251.1500000000001</c:v>
                </c:pt>
                <c:pt idx="20989">
                  <c:v>1249.8499999999999</c:v>
                </c:pt>
                <c:pt idx="20990">
                  <c:v>1175.8800000000001</c:v>
                </c:pt>
                <c:pt idx="20991">
                  <c:v>1144.8699999999999</c:v>
                </c:pt>
                <c:pt idx="20992">
                  <c:v>1071.94</c:v>
                </c:pt>
                <c:pt idx="20993">
                  <c:v>1003.46</c:v>
                </c:pt>
                <c:pt idx="20994">
                  <c:v>1059.52</c:v>
                </c:pt>
                <c:pt idx="20995">
                  <c:v>1029.53</c:v>
                </c:pt>
                <c:pt idx="20996">
                  <c:v>985.35</c:v>
                </c:pt>
                <c:pt idx="20997">
                  <c:v>936.29</c:v>
                </c:pt>
                <c:pt idx="20998">
                  <c:v>890.92</c:v>
                </c:pt>
                <c:pt idx="20999">
                  <c:v>836.62</c:v>
                </c:pt>
                <c:pt idx="21000">
                  <c:v>805.96</c:v>
                </c:pt>
                <c:pt idx="21001">
                  <c:v>781.72</c:v>
                </c:pt>
                <c:pt idx="21002">
                  <c:v>761.48</c:v>
                </c:pt>
                <c:pt idx="21003">
                  <c:v>748.65</c:v>
                </c:pt>
                <c:pt idx="21004">
                  <c:v>744.91</c:v>
                </c:pt>
                <c:pt idx="21005">
                  <c:v>732.4</c:v>
                </c:pt>
                <c:pt idx="21006">
                  <c:v>757.47</c:v>
                </c:pt>
                <c:pt idx="21007">
                  <c:v>882.66</c:v>
                </c:pt>
                <c:pt idx="21008">
                  <c:v>986.57</c:v>
                </c:pt>
                <c:pt idx="21009">
                  <c:v>1068.05</c:v>
                </c:pt>
                <c:pt idx="21010">
                  <c:v>1097.06</c:v>
                </c:pt>
                <c:pt idx="21011">
                  <c:v>1089.42</c:v>
                </c:pt>
                <c:pt idx="21012">
                  <c:v>1089.4000000000001</c:v>
                </c:pt>
                <c:pt idx="21013">
                  <c:v>1076.5</c:v>
                </c:pt>
                <c:pt idx="21014">
                  <c:v>1044.8699999999999</c:v>
                </c:pt>
                <c:pt idx="21015">
                  <c:v>969.76</c:v>
                </c:pt>
                <c:pt idx="21016">
                  <c:v>959.01</c:v>
                </c:pt>
                <c:pt idx="21017">
                  <c:v>956.16</c:v>
                </c:pt>
                <c:pt idx="21018">
                  <c:v>1029.1400000000001</c:v>
                </c:pt>
                <c:pt idx="21019">
                  <c:v>1021.6</c:v>
                </c:pt>
                <c:pt idx="21020">
                  <c:v>979.01</c:v>
                </c:pt>
                <c:pt idx="21021">
                  <c:v>950.17</c:v>
                </c:pt>
                <c:pt idx="21022">
                  <c:v>890.89</c:v>
                </c:pt>
                <c:pt idx="21023">
                  <c:v>837.68</c:v>
                </c:pt>
                <c:pt idx="21024">
                  <c:v>802.38</c:v>
                </c:pt>
                <c:pt idx="21025">
                  <c:v>779.25</c:v>
                </c:pt>
                <c:pt idx="21026">
                  <c:v>752.35</c:v>
                </c:pt>
                <c:pt idx="21027">
                  <c:v>737.76</c:v>
                </c:pt>
                <c:pt idx="21028">
                  <c:v>729.76</c:v>
                </c:pt>
                <c:pt idx="21029">
                  <c:v>705.69</c:v>
                </c:pt>
                <c:pt idx="21030">
                  <c:v>702.71</c:v>
                </c:pt>
                <c:pt idx="21031">
                  <c:v>756.63</c:v>
                </c:pt>
                <c:pt idx="21032">
                  <c:v>809.29</c:v>
                </c:pt>
                <c:pt idx="21033">
                  <c:v>860.06</c:v>
                </c:pt>
                <c:pt idx="21034">
                  <c:v>907.52</c:v>
                </c:pt>
                <c:pt idx="21035">
                  <c:v>939.74</c:v>
                </c:pt>
                <c:pt idx="21036">
                  <c:v>951.28</c:v>
                </c:pt>
                <c:pt idx="21037">
                  <c:v>956.66</c:v>
                </c:pt>
                <c:pt idx="21038">
                  <c:v>946.14</c:v>
                </c:pt>
                <c:pt idx="21039">
                  <c:v>915.86</c:v>
                </c:pt>
                <c:pt idx="21040">
                  <c:v>896.03</c:v>
                </c:pt>
                <c:pt idx="21041">
                  <c:v>907.05</c:v>
                </c:pt>
                <c:pt idx="21042">
                  <c:v>1003.98</c:v>
                </c:pt>
                <c:pt idx="21043">
                  <c:v>998.31</c:v>
                </c:pt>
                <c:pt idx="21044">
                  <c:v>993.66</c:v>
                </c:pt>
                <c:pt idx="21045">
                  <c:v>960.37</c:v>
                </c:pt>
                <c:pt idx="21046">
                  <c:v>899.66</c:v>
                </c:pt>
                <c:pt idx="21047">
                  <c:v>849.72</c:v>
                </c:pt>
                <c:pt idx="21048">
                  <c:v>812.19</c:v>
                </c:pt>
                <c:pt idx="21049">
                  <c:v>789.81</c:v>
                </c:pt>
                <c:pt idx="21050">
                  <c:v>774.23</c:v>
                </c:pt>
                <c:pt idx="21051">
                  <c:v>764.4</c:v>
                </c:pt>
                <c:pt idx="21052">
                  <c:v>775.38</c:v>
                </c:pt>
                <c:pt idx="21053">
                  <c:v>804.16</c:v>
                </c:pt>
                <c:pt idx="21054">
                  <c:v>840.9</c:v>
                </c:pt>
                <c:pt idx="21055">
                  <c:v>1017.44</c:v>
                </c:pt>
                <c:pt idx="21056">
                  <c:v>1163.54</c:v>
                </c:pt>
                <c:pt idx="21057">
                  <c:v>1254.7</c:v>
                </c:pt>
                <c:pt idx="21058">
                  <c:v>1281.19</c:v>
                </c:pt>
                <c:pt idx="21059">
                  <c:v>1285.98</c:v>
                </c:pt>
                <c:pt idx="21060">
                  <c:v>1285.8</c:v>
                </c:pt>
                <c:pt idx="21061">
                  <c:v>1315.39</c:v>
                </c:pt>
                <c:pt idx="21062">
                  <c:v>1308.21</c:v>
                </c:pt>
                <c:pt idx="21063">
                  <c:v>1266.31</c:v>
                </c:pt>
                <c:pt idx="21064">
                  <c:v>1168.6099999999999</c:v>
                </c:pt>
                <c:pt idx="21065">
                  <c:v>1096.6300000000001</c:v>
                </c:pt>
                <c:pt idx="21066">
                  <c:v>1141.6099999999999</c:v>
                </c:pt>
                <c:pt idx="21067">
                  <c:v>1118.67</c:v>
                </c:pt>
                <c:pt idx="21068">
                  <c:v>1079.22</c:v>
                </c:pt>
                <c:pt idx="21069">
                  <c:v>1025.42</c:v>
                </c:pt>
                <c:pt idx="21070">
                  <c:v>951.26</c:v>
                </c:pt>
                <c:pt idx="21071">
                  <c:v>892.11</c:v>
                </c:pt>
                <c:pt idx="21072">
                  <c:v>846.45</c:v>
                </c:pt>
                <c:pt idx="21073">
                  <c:v>829.09</c:v>
                </c:pt>
                <c:pt idx="21074">
                  <c:v>800.43</c:v>
                </c:pt>
                <c:pt idx="21075">
                  <c:v>786.73</c:v>
                </c:pt>
                <c:pt idx="21076">
                  <c:v>797.41</c:v>
                </c:pt>
                <c:pt idx="21077">
                  <c:v>809.21</c:v>
                </c:pt>
                <c:pt idx="21078">
                  <c:v>857.03</c:v>
                </c:pt>
                <c:pt idx="21079">
                  <c:v>1033.3599999999999</c:v>
                </c:pt>
                <c:pt idx="21080">
                  <c:v>1169.4000000000001</c:v>
                </c:pt>
                <c:pt idx="21081">
                  <c:v>1280.75</c:v>
                </c:pt>
                <c:pt idx="21082">
                  <c:v>1310.24</c:v>
                </c:pt>
                <c:pt idx="21083">
                  <c:v>1319.25</c:v>
                </c:pt>
                <c:pt idx="21084">
                  <c:v>1325.31</c:v>
                </c:pt>
                <c:pt idx="21085">
                  <c:v>1347.88</c:v>
                </c:pt>
                <c:pt idx="21086">
                  <c:v>1329.64</c:v>
                </c:pt>
                <c:pt idx="21087">
                  <c:v>1268.21</c:v>
                </c:pt>
                <c:pt idx="21088">
                  <c:v>1182.3900000000001</c:v>
                </c:pt>
                <c:pt idx="21089">
                  <c:v>1089.8599999999999</c:v>
                </c:pt>
                <c:pt idx="21090">
                  <c:v>1143.8800000000001</c:v>
                </c:pt>
                <c:pt idx="21091">
                  <c:v>1111.77</c:v>
                </c:pt>
                <c:pt idx="21092">
                  <c:v>1068.27</c:v>
                </c:pt>
                <c:pt idx="21093">
                  <c:v>1023.9</c:v>
                </c:pt>
                <c:pt idx="21094">
                  <c:v>965.83</c:v>
                </c:pt>
                <c:pt idx="21095">
                  <c:v>904.18</c:v>
                </c:pt>
                <c:pt idx="21096">
                  <c:v>858.69</c:v>
                </c:pt>
                <c:pt idx="21097">
                  <c:v>833.41</c:v>
                </c:pt>
                <c:pt idx="21098">
                  <c:v>808.86</c:v>
                </c:pt>
                <c:pt idx="21099">
                  <c:v>800.89</c:v>
                </c:pt>
                <c:pt idx="21100">
                  <c:v>804.17</c:v>
                </c:pt>
                <c:pt idx="21101">
                  <c:v>832.43</c:v>
                </c:pt>
                <c:pt idx="21102">
                  <c:v>864.32</c:v>
                </c:pt>
                <c:pt idx="21103">
                  <c:v>1039.9100000000001</c:v>
                </c:pt>
                <c:pt idx="21104">
                  <c:v>1177.08</c:v>
                </c:pt>
                <c:pt idx="21105">
                  <c:v>1272.1600000000001</c:v>
                </c:pt>
                <c:pt idx="21106">
                  <c:v>1282.06</c:v>
                </c:pt>
                <c:pt idx="21107">
                  <c:v>1261.56</c:v>
                </c:pt>
                <c:pt idx="21108">
                  <c:v>1231.83</c:v>
                </c:pt>
                <c:pt idx="21109">
                  <c:v>1216.0899999999999</c:v>
                </c:pt>
                <c:pt idx="21110">
                  <c:v>1194.8399999999999</c:v>
                </c:pt>
                <c:pt idx="21111">
                  <c:v>1150.69</c:v>
                </c:pt>
                <c:pt idx="21112">
                  <c:v>1087.18</c:v>
                </c:pt>
                <c:pt idx="21113">
                  <c:v>1012.06</c:v>
                </c:pt>
                <c:pt idx="21114">
                  <c:v>1050.1600000000001</c:v>
                </c:pt>
                <c:pt idx="21115">
                  <c:v>1013.59</c:v>
                </c:pt>
                <c:pt idx="21116">
                  <c:v>975.04</c:v>
                </c:pt>
                <c:pt idx="21117">
                  <c:v>923.23</c:v>
                </c:pt>
                <c:pt idx="21118">
                  <c:v>855.08</c:v>
                </c:pt>
                <c:pt idx="21119">
                  <c:v>808.95</c:v>
                </c:pt>
                <c:pt idx="21120">
                  <c:v>769.38</c:v>
                </c:pt>
                <c:pt idx="21121">
                  <c:v>740.92</c:v>
                </c:pt>
                <c:pt idx="21122">
                  <c:v>729.31</c:v>
                </c:pt>
                <c:pt idx="21123">
                  <c:v>723.54</c:v>
                </c:pt>
                <c:pt idx="21124">
                  <c:v>737.61</c:v>
                </c:pt>
                <c:pt idx="21125">
                  <c:v>750.28</c:v>
                </c:pt>
                <c:pt idx="21126">
                  <c:v>801.76</c:v>
                </c:pt>
                <c:pt idx="21127">
                  <c:v>980.02</c:v>
                </c:pt>
                <c:pt idx="21128">
                  <c:v>1139.07</c:v>
                </c:pt>
                <c:pt idx="21129">
                  <c:v>1210.96</c:v>
                </c:pt>
                <c:pt idx="21130">
                  <c:v>1260.31</c:v>
                </c:pt>
                <c:pt idx="21131">
                  <c:v>1276.96</c:v>
                </c:pt>
                <c:pt idx="21132">
                  <c:v>1291.08</c:v>
                </c:pt>
                <c:pt idx="21133">
                  <c:v>1307.6400000000001</c:v>
                </c:pt>
                <c:pt idx="21134">
                  <c:v>1302.21</c:v>
                </c:pt>
                <c:pt idx="21135">
                  <c:v>1269.99</c:v>
                </c:pt>
                <c:pt idx="21136">
                  <c:v>1192.0999999999999</c:v>
                </c:pt>
                <c:pt idx="21137">
                  <c:v>1111.73</c:v>
                </c:pt>
                <c:pt idx="21138">
                  <c:v>1152.23</c:v>
                </c:pt>
                <c:pt idx="21139">
                  <c:v>1121.56</c:v>
                </c:pt>
                <c:pt idx="21140">
                  <c:v>1085.53</c:v>
                </c:pt>
                <c:pt idx="21141">
                  <c:v>1031.05</c:v>
                </c:pt>
                <c:pt idx="21142">
                  <c:v>962.65</c:v>
                </c:pt>
                <c:pt idx="21143">
                  <c:v>888.84</c:v>
                </c:pt>
                <c:pt idx="21144">
                  <c:v>853.67</c:v>
                </c:pt>
                <c:pt idx="21145">
                  <c:v>822.21</c:v>
                </c:pt>
                <c:pt idx="21146">
                  <c:v>797.22</c:v>
                </c:pt>
                <c:pt idx="21147">
                  <c:v>791.19</c:v>
                </c:pt>
                <c:pt idx="21148">
                  <c:v>793.61</c:v>
                </c:pt>
                <c:pt idx="21149">
                  <c:v>816.72</c:v>
                </c:pt>
                <c:pt idx="21150">
                  <c:v>851.34</c:v>
                </c:pt>
                <c:pt idx="21151">
                  <c:v>1020.86</c:v>
                </c:pt>
                <c:pt idx="21152">
                  <c:v>1145.8699999999999</c:v>
                </c:pt>
                <c:pt idx="21153">
                  <c:v>1227.94</c:v>
                </c:pt>
                <c:pt idx="21154">
                  <c:v>1242.57</c:v>
                </c:pt>
                <c:pt idx="21155">
                  <c:v>1255.6600000000001</c:v>
                </c:pt>
                <c:pt idx="21156">
                  <c:v>1269.27</c:v>
                </c:pt>
                <c:pt idx="21157">
                  <c:v>1266.06</c:v>
                </c:pt>
                <c:pt idx="21158">
                  <c:v>1252.06</c:v>
                </c:pt>
                <c:pt idx="21159">
                  <c:v>1224.74</c:v>
                </c:pt>
                <c:pt idx="21160">
                  <c:v>1153.55</c:v>
                </c:pt>
                <c:pt idx="21161">
                  <c:v>1057.3599999999999</c:v>
                </c:pt>
                <c:pt idx="21162">
                  <c:v>1114.5899999999999</c:v>
                </c:pt>
                <c:pt idx="21163">
                  <c:v>1106.08</c:v>
                </c:pt>
                <c:pt idx="21164">
                  <c:v>1062</c:v>
                </c:pt>
                <c:pt idx="21165">
                  <c:v>1016.93</c:v>
                </c:pt>
                <c:pt idx="21166">
                  <c:v>968.47</c:v>
                </c:pt>
                <c:pt idx="21167">
                  <c:v>903.25</c:v>
                </c:pt>
                <c:pt idx="21168">
                  <c:v>864.85</c:v>
                </c:pt>
                <c:pt idx="21169">
                  <c:v>834.98</c:v>
                </c:pt>
                <c:pt idx="21170">
                  <c:v>814.12</c:v>
                </c:pt>
                <c:pt idx="21171">
                  <c:v>796.11</c:v>
                </c:pt>
                <c:pt idx="21172">
                  <c:v>781.03</c:v>
                </c:pt>
                <c:pt idx="21173">
                  <c:v>765.42</c:v>
                </c:pt>
                <c:pt idx="21174">
                  <c:v>780.68</c:v>
                </c:pt>
                <c:pt idx="21175">
                  <c:v>894.41</c:v>
                </c:pt>
                <c:pt idx="21176">
                  <c:v>1006.58</c:v>
                </c:pt>
                <c:pt idx="21177">
                  <c:v>1087.73</c:v>
                </c:pt>
                <c:pt idx="21178">
                  <c:v>1123.69</c:v>
                </c:pt>
                <c:pt idx="21179">
                  <c:v>1118.6300000000001</c:v>
                </c:pt>
                <c:pt idx="21180">
                  <c:v>1086.24</c:v>
                </c:pt>
                <c:pt idx="21181">
                  <c:v>1049.26</c:v>
                </c:pt>
                <c:pt idx="21182">
                  <c:v>1011.76</c:v>
                </c:pt>
                <c:pt idx="21183">
                  <c:v>990.15</c:v>
                </c:pt>
                <c:pt idx="21184">
                  <c:v>973.6</c:v>
                </c:pt>
                <c:pt idx="21185">
                  <c:v>964.27</c:v>
                </c:pt>
                <c:pt idx="21186">
                  <c:v>1043.27</c:v>
                </c:pt>
                <c:pt idx="21187">
                  <c:v>1041.23</c:v>
                </c:pt>
                <c:pt idx="21188">
                  <c:v>1003.9</c:v>
                </c:pt>
                <c:pt idx="21189">
                  <c:v>971.74</c:v>
                </c:pt>
                <c:pt idx="21190">
                  <c:v>918.66</c:v>
                </c:pt>
                <c:pt idx="21191">
                  <c:v>879.22</c:v>
                </c:pt>
                <c:pt idx="21192">
                  <c:v>839.56</c:v>
                </c:pt>
                <c:pt idx="21193">
                  <c:v>817.15</c:v>
                </c:pt>
                <c:pt idx="21194">
                  <c:v>791.87</c:v>
                </c:pt>
                <c:pt idx="21195">
                  <c:v>771.6</c:v>
                </c:pt>
                <c:pt idx="21196">
                  <c:v>768.46</c:v>
                </c:pt>
                <c:pt idx="21197">
                  <c:v>755.96</c:v>
                </c:pt>
                <c:pt idx="21198">
                  <c:v>737.54</c:v>
                </c:pt>
                <c:pt idx="21199">
                  <c:v>769.11</c:v>
                </c:pt>
                <c:pt idx="21200">
                  <c:v>807.57</c:v>
                </c:pt>
                <c:pt idx="21201">
                  <c:v>843.63</c:v>
                </c:pt>
                <c:pt idx="21202">
                  <c:v>871.07</c:v>
                </c:pt>
                <c:pt idx="21203">
                  <c:v>908.76</c:v>
                </c:pt>
                <c:pt idx="21204">
                  <c:v>929.85</c:v>
                </c:pt>
                <c:pt idx="21205">
                  <c:v>934.24</c:v>
                </c:pt>
                <c:pt idx="21206">
                  <c:v>915.91</c:v>
                </c:pt>
                <c:pt idx="21207">
                  <c:v>914.19</c:v>
                </c:pt>
                <c:pt idx="21208">
                  <c:v>898.92</c:v>
                </c:pt>
                <c:pt idx="21209">
                  <c:v>903.46</c:v>
                </c:pt>
                <c:pt idx="21210">
                  <c:v>977.79</c:v>
                </c:pt>
                <c:pt idx="21211">
                  <c:v>978.93</c:v>
                </c:pt>
                <c:pt idx="21212">
                  <c:v>959.19</c:v>
                </c:pt>
                <c:pt idx="21213">
                  <c:v>940.44</c:v>
                </c:pt>
                <c:pt idx="21214">
                  <c:v>896.53</c:v>
                </c:pt>
                <c:pt idx="21215">
                  <c:v>833.44</c:v>
                </c:pt>
                <c:pt idx="21216">
                  <c:v>794.34</c:v>
                </c:pt>
                <c:pt idx="21217">
                  <c:v>764.47</c:v>
                </c:pt>
                <c:pt idx="21218">
                  <c:v>748.31</c:v>
                </c:pt>
                <c:pt idx="21219">
                  <c:v>739.9</c:v>
                </c:pt>
                <c:pt idx="21220">
                  <c:v>743.82</c:v>
                </c:pt>
                <c:pt idx="21221">
                  <c:v>754.81</c:v>
                </c:pt>
                <c:pt idx="21222">
                  <c:v>817.95</c:v>
                </c:pt>
                <c:pt idx="21223">
                  <c:v>1026.17</c:v>
                </c:pt>
                <c:pt idx="21224">
                  <c:v>1163.6099999999999</c:v>
                </c:pt>
                <c:pt idx="21225">
                  <c:v>1246.98</c:v>
                </c:pt>
                <c:pt idx="21226">
                  <c:v>1294.01</c:v>
                </c:pt>
                <c:pt idx="21227">
                  <c:v>1302.3399999999999</c:v>
                </c:pt>
                <c:pt idx="21228">
                  <c:v>1310.04</c:v>
                </c:pt>
                <c:pt idx="21229">
                  <c:v>1322.69</c:v>
                </c:pt>
                <c:pt idx="21230">
                  <c:v>1309.5</c:v>
                </c:pt>
                <c:pt idx="21231">
                  <c:v>1258.21</c:v>
                </c:pt>
                <c:pt idx="21232">
                  <c:v>1172.5899999999999</c:v>
                </c:pt>
                <c:pt idx="21233">
                  <c:v>1069.26</c:v>
                </c:pt>
                <c:pt idx="21234">
                  <c:v>1129.1500000000001</c:v>
                </c:pt>
                <c:pt idx="21235">
                  <c:v>1122.7</c:v>
                </c:pt>
                <c:pt idx="21236">
                  <c:v>1084.5</c:v>
                </c:pt>
                <c:pt idx="21237">
                  <c:v>1038.5</c:v>
                </c:pt>
                <c:pt idx="21238">
                  <c:v>963.88</c:v>
                </c:pt>
                <c:pt idx="21239">
                  <c:v>901.42</c:v>
                </c:pt>
                <c:pt idx="21240">
                  <c:v>845.83</c:v>
                </c:pt>
                <c:pt idx="21241">
                  <c:v>826.2</c:v>
                </c:pt>
                <c:pt idx="21242">
                  <c:v>809.2</c:v>
                </c:pt>
                <c:pt idx="21243">
                  <c:v>793.57</c:v>
                </c:pt>
                <c:pt idx="21244">
                  <c:v>801.58</c:v>
                </c:pt>
                <c:pt idx="21245">
                  <c:v>788.6</c:v>
                </c:pt>
                <c:pt idx="21246">
                  <c:v>865.07</c:v>
                </c:pt>
                <c:pt idx="21247">
                  <c:v>1054.28</c:v>
                </c:pt>
                <c:pt idx="21248">
                  <c:v>1180.71</c:v>
                </c:pt>
                <c:pt idx="21249">
                  <c:v>1263.8900000000001</c:v>
                </c:pt>
                <c:pt idx="21250">
                  <c:v>1303.81</c:v>
                </c:pt>
                <c:pt idx="21251">
                  <c:v>1296.3</c:v>
                </c:pt>
                <c:pt idx="21252">
                  <c:v>1318.86</c:v>
                </c:pt>
                <c:pt idx="21253">
                  <c:v>1292.72</c:v>
                </c:pt>
                <c:pt idx="21254">
                  <c:v>1270.48</c:v>
                </c:pt>
                <c:pt idx="21255">
                  <c:v>1228.42</c:v>
                </c:pt>
                <c:pt idx="21256">
                  <c:v>1144.49</c:v>
                </c:pt>
                <c:pt idx="21257">
                  <c:v>1048.42</c:v>
                </c:pt>
                <c:pt idx="21258">
                  <c:v>1120.81</c:v>
                </c:pt>
                <c:pt idx="21259">
                  <c:v>1097.32</c:v>
                </c:pt>
                <c:pt idx="21260">
                  <c:v>1047.5899999999999</c:v>
                </c:pt>
                <c:pt idx="21261">
                  <c:v>1008.66</c:v>
                </c:pt>
                <c:pt idx="21262">
                  <c:v>936.02</c:v>
                </c:pt>
                <c:pt idx="21263">
                  <c:v>874.73</c:v>
                </c:pt>
                <c:pt idx="21264">
                  <c:v>830.72</c:v>
                </c:pt>
                <c:pt idx="21265">
                  <c:v>799.98</c:v>
                </c:pt>
                <c:pt idx="21266">
                  <c:v>782.67</c:v>
                </c:pt>
                <c:pt idx="21267">
                  <c:v>780.53</c:v>
                </c:pt>
                <c:pt idx="21268">
                  <c:v>781.55</c:v>
                </c:pt>
                <c:pt idx="21269">
                  <c:v>784.73</c:v>
                </c:pt>
                <c:pt idx="21270">
                  <c:v>855.05</c:v>
                </c:pt>
                <c:pt idx="21271">
                  <c:v>1034.3399999999999</c:v>
                </c:pt>
                <c:pt idx="21272">
                  <c:v>1169.0999999999999</c:v>
                </c:pt>
                <c:pt idx="21273">
                  <c:v>1254.26</c:v>
                </c:pt>
                <c:pt idx="21274">
                  <c:v>1293.1099999999999</c:v>
                </c:pt>
                <c:pt idx="21275">
                  <c:v>1292.18</c:v>
                </c:pt>
                <c:pt idx="21276">
                  <c:v>1278.3900000000001</c:v>
                </c:pt>
                <c:pt idx="21277">
                  <c:v>1295.1300000000001</c:v>
                </c:pt>
                <c:pt idx="21278">
                  <c:v>1278.07</c:v>
                </c:pt>
                <c:pt idx="21279">
                  <c:v>1210.9000000000001</c:v>
                </c:pt>
                <c:pt idx="21280">
                  <c:v>1130.5999999999999</c:v>
                </c:pt>
                <c:pt idx="21281">
                  <c:v>1066.93</c:v>
                </c:pt>
                <c:pt idx="21282">
                  <c:v>1111.45</c:v>
                </c:pt>
                <c:pt idx="21283">
                  <c:v>1099.02</c:v>
                </c:pt>
                <c:pt idx="21284">
                  <c:v>1056.7</c:v>
                </c:pt>
                <c:pt idx="21285">
                  <c:v>1006.3</c:v>
                </c:pt>
                <c:pt idx="21286">
                  <c:v>937.64</c:v>
                </c:pt>
                <c:pt idx="21287">
                  <c:v>880.15</c:v>
                </c:pt>
                <c:pt idx="21288">
                  <c:v>833.74</c:v>
                </c:pt>
                <c:pt idx="21289">
                  <c:v>799</c:v>
                </c:pt>
                <c:pt idx="21290">
                  <c:v>777.53</c:v>
                </c:pt>
                <c:pt idx="21291">
                  <c:v>771.58</c:v>
                </c:pt>
                <c:pt idx="21292">
                  <c:v>767.72</c:v>
                </c:pt>
                <c:pt idx="21293">
                  <c:v>767.72</c:v>
                </c:pt>
                <c:pt idx="21294">
                  <c:v>829.59</c:v>
                </c:pt>
                <c:pt idx="21295">
                  <c:v>1028.1500000000001</c:v>
                </c:pt>
                <c:pt idx="21296">
                  <c:v>1169.46</c:v>
                </c:pt>
                <c:pt idx="21297">
                  <c:v>1256.74</c:v>
                </c:pt>
                <c:pt idx="21298">
                  <c:v>1290.8699999999999</c:v>
                </c:pt>
                <c:pt idx="21299">
                  <c:v>1296.17</c:v>
                </c:pt>
                <c:pt idx="21300">
                  <c:v>1291.5999999999999</c:v>
                </c:pt>
                <c:pt idx="21301">
                  <c:v>1336.47</c:v>
                </c:pt>
                <c:pt idx="21302">
                  <c:v>1320.92</c:v>
                </c:pt>
                <c:pt idx="21303">
                  <c:v>1276.6400000000001</c:v>
                </c:pt>
                <c:pt idx="21304">
                  <c:v>1209.45</c:v>
                </c:pt>
                <c:pt idx="21305">
                  <c:v>1105.7</c:v>
                </c:pt>
                <c:pt idx="21306">
                  <c:v>1145.3399999999999</c:v>
                </c:pt>
                <c:pt idx="21307">
                  <c:v>1129.8699999999999</c:v>
                </c:pt>
                <c:pt idx="21308">
                  <c:v>1084.5899999999999</c:v>
                </c:pt>
                <c:pt idx="21309">
                  <c:v>1037.45</c:v>
                </c:pt>
                <c:pt idx="21310">
                  <c:v>987.18</c:v>
                </c:pt>
                <c:pt idx="21311">
                  <c:v>926.97</c:v>
                </c:pt>
                <c:pt idx="21312">
                  <c:v>871.11</c:v>
                </c:pt>
                <c:pt idx="21313">
                  <c:v>833.81</c:v>
                </c:pt>
                <c:pt idx="21314">
                  <c:v>814.46</c:v>
                </c:pt>
                <c:pt idx="21315">
                  <c:v>802.95</c:v>
                </c:pt>
                <c:pt idx="21316">
                  <c:v>799.79</c:v>
                </c:pt>
                <c:pt idx="21317">
                  <c:v>798.04</c:v>
                </c:pt>
                <c:pt idx="21318">
                  <c:v>857.59</c:v>
                </c:pt>
                <c:pt idx="21319">
                  <c:v>1056.3499999999999</c:v>
                </c:pt>
                <c:pt idx="21320">
                  <c:v>1194.83</c:v>
                </c:pt>
                <c:pt idx="21321">
                  <c:v>1276.75</c:v>
                </c:pt>
                <c:pt idx="21322">
                  <c:v>1306.28</c:v>
                </c:pt>
                <c:pt idx="21323">
                  <c:v>1321.49</c:v>
                </c:pt>
                <c:pt idx="21324">
                  <c:v>1299.5899999999999</c:v>
                </c:pt>
                <c:pt idx="21325">
                  <c:v>1151.8800000000001</c:v>
                </c:pt>
                <c:pt idx="21326">
                  <c:v>1152.6199999999999</c:v>
                </c:pt>
                <c:pt idx="21327">
                  <c:v>1141.6600000000001</c:v>
                </c:pt>
                <c:pt idx="21328">
                  <c:v>1048.19</c:v>
                </c:pt>
                <c:pt idx="21329">
                  <c:v>983.98</c:v>
                </c:pt>
                <c:pt idx="21330">
                  <c:v>1041.77</c:v>
                </c:pt>
                <c:pt idx="21331">
                  <c:v>1022.1</c:v>
                </c:pt>
                <c:pt idx="21332">
                  <c:v>981.24</c:v>
                </c:pt>
                <c:pt idx="21333">
                  <c:v>938.72</c:v>
                </c:pt>
                <c:pt idx="21334">
                  <c:v>889.21</c:v>
                </c:pt>
                <c:pt idx="21335">
                  <c:v>843.42</c:v>
                </c:pt>
                <c:pt idx="21336">
                  <c:v>803.43</c:v>
                </c:pt>
                <c:pt idx="21337">
                  <c:v>768.32</c:v>
                </c:pt>
                <c:pt idx="21338">
                  <c:v>745.25</c:v>
                </c:pt>
                <c:pt idx="21339">
                  <c:v>729.2</c:v>
                </c:pt>
                <c:pt idx="21340">
                  <c:v>734.16</c:v>
                </c:pt>
                <c:pt idx="21341">
                  <c:v>727.85</c:v>
                </c:pt>
                <c:pt idx="21342">
                  <c:v>746.24</c:v>
                </c:pt>
                <c:pt idx="21343">
                  <c:v>848.59</c:v>
                </c:pt>
                <c:pt idx="21344">
                  <c:v>977.48</c:v>
                </c:pt>
                <c:pt idx="21345">
                  <c:v>1028.52</c:v>
                </c:pt>
                <c:pt idx="21346">
                  <c:v>1081.31</c:v>
                </c:pt>
                <c:pt idx="21347">
                  <c:v>1067.02</c:v>
                </c:pt>
                <c:pt idx="21348">
                  <c:v>1046.3800000000001</c:v>
                </c:pt>
                <c:pt idx="21349">
                  <c:v>1028.81</c:v>
                </c:pt>
                <c:pt idx="21350">
                  <c:v>1021.32</c:v>
                </c:pt>
                <c:pt idx="21351">
                  <c:v>988.39</c:v>
                </c:pt>
                <c:pt idx="21352">
                  <c:v>977.77</c:v>
                </c:pt>
                <c:pt idx="21353">
                  <c:v>951.32</c:v>
                </c:pt>
                <c:pt idx="21354">
                  <c:v>1028.6500000000001</c:v>
                </c:pt>
                <c:pt idx="21355">
                  <c:v>1027.25</c:v>
                </c:pt>
                <c:pt idx="21356">
                  <c:v>998.5</c:v>
                </c:pt>
                <c:pt idx="21357">
                  <c:v>944.38</c:v>
                </c:pt>
                <c:pt idx="21358">
                  <c:v>897.06</c:v>
                </c:pt>
                <c:pt idx="21359">
                  <c:v>853.19</c:v>
                </c:pt>
                <c:pt idx="21360">
                  <c:v>823.2</c:v>
                </c:pt>
                <c:pt idx="21361">
                  <c:v>801.85</c:v>
                </c:pt>
                <c:pt idx="21362">
                  <c:v>781.91</c:v>
                </c:pt>
                <c:pt idx="21363">
                  <c:v>770.47</c:v>
                </c:pt>
                <c:pt idx="21364">
                  <c:v>761.88</c:v>
                </c:pt>
                <c:pt idx="21365">
                  <c:v>739.64</c:v>
                </c:pt>
                <c:pt idx="21366">
                  <c:v>742.81</c:v>
                </c:pt>
                <c:pt idx="21367">
                  <c:v>784.4</c:v>
                </c:pt>
                <c:pt idx="21368">
                  <c:v>828.34</c:v>
                </c:pt>
                <c:pt idx="21369">
                  <c:v>886.84</c:v>
                </c:pt>
                <c:pt idx="21370">
                  <c:v>947.08</c:v>
                </c:pt>
                <c:pt idx="21371">
                  <c:v>962.1</c:v>
                </c:pt>
                <c:pt idx="21372">
                  <c:v>967.03</c:v>
                </c:pt>
                <c:pt idx="21373">
                  <c:v>945.3</c:v>
                </c:pt>
                <c:pt idx="21374">
                  <c:v>925.53</c:v>
                </c:pt>
                <c:pt idx="21375">
                  <c:v>910.01</c:v>
                </c:pt>
                <c:pt idx="21376">
                  <c:v>885.15</c:v>
                </c:pt>
                <c:pt idx="21377">
                  <c:v>904.12</c:v>
                </c:pt>
                <c:pt idx="21378">
                  <c:v>994.46</c:v>
                </c:pt>
                <c:pt idx="21379">
                  <c:v>1004.59</c:v>
                </c:pt>
                <c:pt idx="21380">
                  <c:v>1000.22</c:v>
                </c:pt>
                <c:pt idx="21381">
                  <c:v>973.73</c:v>
                </c:pt>
                <c:pt idx="21382">
                  <c:v>917.32</c:v>
                </c:pt>
                <c:pt idx="21383">
                  <c:v>865.11</c:v>
                </c:pt>
                <c:pt idx="21384">
                  <c:v>812.73</c:v>
                </c:pt>
                <c:pt idx="21385">
                  <c:v>782.48</c:v>
                </c:pt>
                <c:pt idx="21386">
                  <c:v>766.92</c:v>
                </c:pt>
                <c:pt idx="21387">
                  <c:v>754.52</c:v>
                </c:pt>
                <c:pt idx="21388">
                  <c:v>757.8</c:v>
                </c:pt>
                <c:pt idx="21389">
                  <c:v>792.06</c:v>
                </c:pt>
                <c:pt idx="21390">
                  <c:v>824.76</c:v>
                </c:pt>
                <c:pt idx="21391">
                  <c:v>1028.44</c:v>
                </c:pt>
                <c:pt idx="21392">
                  <c:v>1171.78</c:v>
                </c:pt>
                <c:pt idx="21393">
                  <c:v>1269.49</c:v>
                </c:pt>
                <c:pt idx="21394">
                  <c:v>1309.0899999999999</c:v>
                </c:pt>
                <c:pt idx="21395">
                  <c:v>1313.63</c:v>
                </c:pt>
                <c:pt idx="21396">
                  <c:v>1317.48</c:v>
                </c:pt>
                <c:pt idx="21397">
                  <c:v>1296.75</c:v>
                </c:pt>
                <c:pt idx="21398">
                  <c:v>1257.73</c:v>
                </c:pt>
                <c:pt idx="21399">
                  <c:v>1191.1199999999999</c:v>
                </c:pt>
                <c:pt idx="21400">
                  <c:v>1118.6500000000001</c:v>
                </c:pt>
                <c:pt idx="21401">
                  <c:v>1026.75</c:v>
                </c:pt>
                <c:pt idx="21402">
                  <c:v>1060.21</c:v>
                </c:pt>
                <c:pt idx="21403">
                  <c:v>1022.13</c:v>
                </c:pt>
                <c:pt idx="21404">
                  <c:v>992.76</c:v>
                </c:pt>
                <c:pt idx="21405">
                  <c:v>936.47</c:v>
                </c:pt>
                <c:pt idx="21406">
                  <c:v>862.78</c:v>
                </c:pt>
                <c:pt idx="21407">
                  <c:v>817</c:v>
                </c:pt>
                <c:pt idx="21408">
                  <c:v>778.04</c:v>
                </c:pt>
                <c:pt idx="21409">
                  <c:v>758.7</c:v>
                </c:pt>
                <c:pt idx="21410">
                  <c:v>746.15</c:v>
                </c:pt>
                <c:pt idx="21411">
                  <c:v>738.82</c:v>
                </c:pt>
                <c:pt idx="21412">
                  <c:v>753.04</c:v>
                </c:pt>
                <c:pt idx="21413">
                  <c:v>792.17</c:v>
                </c:pt>
                <c:pt idx="21414">
                  <c:v>806.49</c:v>
                </c:pt>
                <c:pt idx="21415">
                  <c:v>996.91</c:v>
                </c:pt>
                <c:pt idx="21416">
                  <c:v>1119.54</c:v>
                </c:pt>
                <c:pt idx="21417">
                  <c:v>1176.97</c:v>
                </c:pt>
                <c:pt idx="21418">
                  <c:v>1196.1600000000001</c:v>
                </c:pt>
                <c:pt idx="21419">
                  <c:v>1164.92</c:v>
                </c:pt>
                <c:pt idx="21420">
                  <c:v>1160.07</c:v>
                </c:pt>
                <c:pt idx="21421">
                  <c:v>1160.71</c:v>
                </c:pt>
                <c:pt idx="21422">
                  <c:v>1155.79</c:v>
                </c:pt>
                <c:pt idx="21423">
                  <c:v>1132.3900000000001</c:v>
                </c:pt>
                <c:pt idx="21424">
                  <c:v>1060.68</c:v>
                </c:pt>
                <c:pt idx="21425">
                  <c:v>989.76</c:v>
                </c:pt>
                <c:pt idx="21426">
                  <c:v>1058.7</c:v>
                </c:pt>
                <c:pt idx="21427">
                  <c:v>1036.19</c:v>
                </c:pt>
                <c:pt idx="21428">
                  <c:v>981.09</c:v>
                </c:pt>
                <c:pt idx="21429">
                  <c:v>935.35</c:v>
                </c:pt>
                <c:pt idx="21430">
                  <c:v>867.3</c:v>
                </c:pt>
                <c:pt idx="21431">
                  <c:v>810.18</c:v>
                </c:pt>
                <c:pt idx="21432">
                  <c:v>765.86</c:v>
                </c:pt>
                <c:pt idx="21433">
                  <c:v>743.36</c:v>
                </c:pt>
                <c:pt idx="21434">
                  <c:v>724.63</c:v>
                </c:pt>
                <c:pt idx="21435">
                  <c:v>721.87</c:v>
                </c:pt>
                <c:pt idx="21436">
                  <c:v>732.88</c:v>
                </c:pt>
                <c:pt idx="21437">
                  <c:v>757.93</c:v>
                </c:pt>
                <c:pt idx="21438">
                  <c:v>804.08</c:v>
                </c:pt>
                <c:pt idx="21439">
                  <c:v>972.14</c:v>
                </c:pt>
                <c:pt idx="21440">
                  <c:v>1092.74</c:v>
                </c:pt>
                <c:pt idx="21441">
                  <c:v>1150.5</c:v>
                </c:pt>
                <c:pt idx="21442">
                  <c:v>1193.3399999999999</c:v>
                </c:pt>
                <c:pt idx="21443">
                  <c:v>1184.98</c:v>
                </c:pt>
                <c:pt idx="21444">
                  <c:v>1196.6199999999999</c:v>
                </c:pt>
                <c:pt idx="21445">
                  <c:v>1219.48</c:v>
                </c:pt>
                <c:pt idx="21446">
                  <c:v>1208.73</c:v>
                </c:pt>
                <c:pt idx="21447">
                  <c:v>1165.51</c:v>
                </c:pt>
                <c:pt idx="21448">
                  <c:v>1105.99</c:v>
                </c:pt>
                <c:pt idx="21449">
                  <c:v>1034.4000000000001</c:v>
                </c:pt>
                <c:pt idx="21450">
                  <c:v>1076.58</c:v>
                </c:pt>
                <c:pt idx="21451">
                  <c:v>1058.3800000000001</c:v>
                </c:pt>
                <c:pt idx="21452">
                  <c:v>1016.53</c:v>
                </c:pt>
                <c:pt idx="21453">
                  <c:v>968.6</c:v>
                </c:pt>
                <c:pt idx="21454">
                  <c:v>884.29</c:v>
                </c:pt>
                <c:pt idx="21455">
                  <c:v>827.3</c:v>
                </c:pt>
                <c:pt idx="21456">
                  <c:v>786.68</c:v>
                </c:pt>
                <c:pt idx="21457">
                  <c:v>774.46</c:v>
                </c:pt>
                <c:pt idx="21458">
                  <c:v>760.41</c:v>
                </c:pt>
                <c:pt idx="21459">
                  <c:v>754.07</c:v>
                </c:pt>
                <c:pt idx="21460">
                  <c:v>754.52</c:v>
                </c:pt>
                <c:pt idx="21461">
                  <c:v>770.87</c:v>
                </c:pt>
                <c:pt idx="21462">
                  <c:v>811.44</c:v>
                </c:pt>
                <c:pt idx="21463">
                  <c:v>994.21</c:v>
                </c:pt>
                <c:pt idx="21464">
                  <c:v>1144.8599999999999</c:v>
                </c:pt>
                <c:pt idx="21465">
                  <c:v>1231</c:v>
                </c:pt>
                <c:pt idx="21466">
                  <c:v>1272.43</c:v>
                </c:pt>
                <c:pt idx="21467">
                  <c:v>1267.23</c:v>
                </c:pt>
                <c:pt idx="21468">
                  <c:v>1244.9100000000001</c:v>
                </c:pt>
                <c:pt idx="21469">
                  <c:v>1261.98</c:v>
                </c:pt>
                <c:pt idx="21470">
                  <c:v>1271</c:v>
                </c:pt>
                <c:pt idx="21471">
                  <c:v>1241.5899999999999</c:v>
                </c:pt>
                <c:pt idx="21472">
                  <c:v>1166.28</c:v>
                </c:pt>
                <c:pt idx="21473">
                  <c:v>1066.3699999999999</c:v>
                </c:pt>
                <c:pt idx="21474">
                  <c:v>1123.8</c:v>
                </c:pt>
                <c:pt idx="21475">
                  <c:v>1113.04</c:v>
                </c:pt>
                <c:pt idx="21476">
                  <c:v>1063.02</c:v>
                </c:pt>
                <c:pt idx="21477">
                  <c:v>1013.65</c:v>
                </c:pt>
                <c:pt idx="21478">
                  <c:v>939.92</c:v>
                </c:pt>
                <c:pt idx="21479">
                  <c:v>876.25</c:v>
                </c:pt>
                <c:pt idx="21480">
                  <c:v>836.23</c:v>
                </c:pt>
                <c:pt idx="21481">
                  <c:v>809.33</c:v>
                </c:pt>
                <c:pt idx="21482">
                  <c:v>802.84</c:v>
                </c:pt>
                <c:pt idx="21483">
                  <c:v>781.66</c:v>
                </c:pt>
                <c:pt idx="21484">
                  <c:v>786.41</c:v>
                </c:pt>
                <c:pt idx="21485">
                  <c:v>823.51</c:v>
                </c:pt>
                <c:pt idx="21486">
                  <c:v>840.2</c:v>
                </c:pt>
                <c:pt idx="21487">
                  <c:v>1024.51</c:v>
                </c:pt>
                <c:pt idx="21488">
                  <c:v>1162.49</c:v>
                </c:pt>
                <c:pt idx="21489">
                  <c:v>1237.6300000000001</c:v>
                </c:pt>
                <c:pt idx="21490">
                  <c:v>1292.1099999999999</c:v>
                </c:pt>
                <c:pt idx="21491">
                  <c:v>1292.8699999999999</c:v>
                </c:pt>
                <c:pt idx="21492">
                  <c:v>1297.5899999999999</c:v>
                </c:pt>
                <c:pt idx="21493">
                  <c:v>1316.77</c:v>
                </c:pt>
                <c:pt idx="21494">
                  <c:v>1291.5899999999999</c:v>
                </c:pt>
                <c:pt idx="21495">
                  <c:v>1219.93</c:v>
                </c:pt>
                <c:pt idx="21496">
                  <c:v>1148.57</c:v>
                </c:pt>
                <c:pt idx="21497">
                  <c:v>1064.06</c:v>
                </c:pt>
                <c:pt idx="21498">
                  <c:v>1129.27</c:v>
                </c:pt>
                <c:pt idx="21499">
                  <c:v>1118.18</c:v>
                </c:pt>
                <c:pt idx="21500">
                  <c:v>1068.99</c:v>
                </c:pt>
                <c:pt idx="21501">
                  <c:v>1005.08</c:v>
                </c:pt>
                <c:pt idx="21502">
                  <c:v>958.41</c:v>
                </c:pt>
                <c:pt idx="21503">
                  <c:v>901.78</c:v>
                </c:pt>
                <c:pt idx="21504">
                  <c:v>872.49</c:v>
                </c:pt>
                <c:pt idx="21505">
                  <c:v>849.3</c:v>
                </c:pt>
                <c:pt idx="21506">
                  <c:v>811.8</c:v>
                </c:pt>
                <c:pt idx="21507">
                  <c:v>790.29</c:v>
                </c:pt>
                <c:pt idx="21508">
                  <c:v>786.79</c:v>
                </c:pt>
                <c:pt idx="21509">
                  <c:v>787.87</c:v>
                </c:pt>
                <c:pt idx="21510">
                  <c:v>797.72</c:v>
                </c:pt>
                <c:pt idx="21511">
                  <c:v>901.28</c:v>
                </c:pt>
                <c:pt idx="21512">
                  <c:v>1005.94</c:v>
                </c:pt>
                <c:pt idx="21513">
                  <c:v>1058.08</c:v>
                </c:pt>
                <c:pt idx="21514">
                  <c:v>1069.8</c:v>
                </c:pt>
                <c:pt idx="21515">
                  <c:v>1043.29</c:v>
                </c:pt>
                <c:pt idx="21516">
                  <c:v>987.37</c:v>
                </c:pt>
                <c:pt idx="21517">
                  <c:v>968.5</c:v>
                </c:pt>
                <c:pt idx="21518">
                  <c:v>929.74</c:v>
                </c:pt>
                <c:pt idx="21519">
                  <c:v>906.75</c:v>
                </c:pt>
                <c:pt idx="21520">
                  <c:v>909.47</c:v>
                </c:pt>
                <c:pt idx="21521">
                  <c:v>903.11</c:v>
                </c:pt>
                <c:pt idx="21522">
                  <c:v>955.34</c:v>
                </c:pt>
                <c:pt idx="21523">
                  <c:v>965.21</c:v>
                </c:pt>
                <c:pt idx="21524">
                  <c:v>926.34</c:v>
                </c:pt>
                <c:pt idx="21525">
                  <c:v>873.85</c:v>
                </c:pt>
                <c:pt idx="21526">
                  <c:v>822.97</c:v>
                </c:pt>
                <c:pt idx="21527">
                  <c:v>785.28</c:v>
                </c:pt>
                <c:pt idx="21528">
                  <c:v>762.44</c:v>
                </c:pt>
                <c:pt idx="21529">
                  <c:v>734.71</c:v>
                </c:pt>
                <c:pt idx="21530">
                  <c:v>714.83</c:v>
                </c:pt>
                <c:pt idx="21531">
                  <c:v>703.12</c:v>
                </c:pt>
                <c:pt idx="21532">
                  <c:v>698.67</c:v>
                </c:pt>
                <c:pt idx="21533">
                  <c:v>682.69</c:v>
                </c:pt>
                <c:pt idx="21534">
                  <c:v>674.17</c:v>
                </c:pt>
                <c:pt idx="21535">
                  <c:v>707.16</c:v>
                </c:pt>
                <c:pt idx="21536">
                  <c:v>768.6</c:v>
                </c:pt>
                <c:pt idx="21537">
                  <c:v>814.66</c:v>
                </c:pt>
                <c:pt idx="21538">
                  <c:v>866.13</c:v>
                </c:pt>
                <c:pt idx="21539">
                  <c:v>890.52</c:v>
                </c:pt>
                <c:pt idx="21540">
                  <c:v>894.23</c:v>
                </c:pt>
                <c:pt idx="21541">
                  <c:v>911.38</c:v>
                </c:pt>
                <c:pt idx="21542">
                  <c:v>915.13</c:v>
                </c:pt>
                <c:pt idx="21543">
                  <c:v>911.16</c:v>
                </c:pt>
                <c:pt idx="21544">
                  <c:v>892.07</c:v>
                </c:pt>
                <c:pt idx="21545">
                  <c:v>888.18</c:v>
                </c:pt>
                <c:pt idx="21546">
                  <c:v>967.67</c:v>
                </c:pt>
                <c:pt idx="21547">
                  <c:v>983.27</c:v>
                </c:pt>
                <c:pt idx="21548">
                  <c:v>981.52</c:v>
                </c:pt>
                <c:pt idx="21549">
                  <c:v>971.01</c:v>
                </c:pt>
                <c:pt idx="21550">
                  <c:v>919.54</c:v>
                </c:pt>
                <c:pt idx="21551">
                  <c:v>866.83</c:v>
                </c:pt>
                <c:pt idx="21552">
                  <c:v>822.46</c:v>
                </c:pt>
                <c:pt idx="21553">
                  <c:v>789.91</c:v>
                </c:pt>
                <c:pt idx="21554">
                  <c:v>754.58</c:v>
                </c:pt>
                <c:pt idx="21555">
                  <c:v>751.59</c:v>
                </c:pt>
                <c:pt idx="21556">
                  <c:v>770.18</c:v>
                </c:pt>
                <c:pt idx="21557">
                  <c:v>789.03</c:v>
                </c:pt>
                <c:pt idx="21558">
                  <c:v>837.08</c:v>
                </c:pt>
                <c:pt idx="21559">
                  <c:v>1038.83</c:v>
                </c:pt>
                <c:pt idx="21560">
                  <c:v>1179.28</c:v>
                </c:pt>
                <c:pt idx="21561">
                  <c:v>1261.53</c:v>
                </c:pt>
                <c:pt idx="21562">
                  <c:v>1311.63</c:v>
                </c:pt>
                <c:pt idx="21563">
                  <c:v>1312.91</c:v>
                </c:pt>
                <c:pt idx="21564">
                  <c:v>1319.38</c:v>
                </c:pt>
                <c:pt idx="21565">
                  <c:v>1331.27</c:v>
                </c:pt>
                <c:pt idx="21566">
                  <c:v>1325.35</c:v>
                </c:pt>
                <c:pt idx="21567">
                  <c:v>1283.25</c:v>
                </c:pt>
                <c:pt idx="21568">
                  <c:v>1203.1300000000001</c:v>
                </c:pt>
                <c:pt idx="21569">
                  <c:v>1089.52</c:v>
                </c:pt>
                <c:pt idx="21570">
                  <c:v>1143.92</c:v>
                </c:pt>
                <c:pt idx="21571">
                  <c:v>1128.3599999999999</c:v>
                </c:pt>
                <c:pt idx="21572">
                  <c:v>1095.57</c:v>
                </c:pt>
                <c:pt idx="21573">
                  <c:v>1064.1300000000001</c:v>
                </c:pt>
                <c:pt idx="21574">
                  <c:v>1002.26</c:v>
                </c:pt>
                <c:pt idx="21575">
                  <c:v>925.39</c:v>
                </c:pt>
                <c:pt idx="21576">
                  <c:v>884.29</c:v>
                </c:pt>
                <c:pt idx="21577">
                  <c:v>847.49</c:v>
                </c:pt>
                <c:pt idx="21578">
                  <c:v>822.45</c:v>
                </c:pt>
                <c:pt idx="21579">
                  <c:v>818.83</c:v>
                </c:pt>
                <c:pt idx="21580">
                  <c:v>821.34</c:v>
                </c:pt>
                <c:pt idx="21581">
                  <c:v>831.04</c:v>
                </c:pt>
                <c:pt idx="21582">
                  <c:v>866.48</c:v>
                </c:pt>
                <c:pt idx="21583">
                  <c:v>1078.75</c:v>
                </c:pt>
                <c:pt idx="21584">
                  <c:v>1190.8699999999999</c:v>
                </c:pt>
                <c:pt idx="21585">
                  <c:v>1279.25</c:v>
                </c:pt>
                <c:pt idx="21586">
                  <c:v>1334.07</c:v>
                </c:pt>
                <c:pt idx="21587">
                  <c:v>1323.36</c:v>
                </c:pt>
                <c:pt idx="21588">
                  <c:v>1347.48</c:v>
                </c:pt>
                <c:pt idx="21589">
                  <c:v>1378.28</c:v>
                </c:pt>
                <c:pt idx="21590">
                  <c:v>1362.94</c:v>
                </c:pt>
                <c:pt idx="21591">
                  <c:v>1317.1</c:v>
                </c:pt>
                <c:pt idx="21592">
                  <c:v>1223.71</c:v>
                </c:pt>
                <c:pt idx="21593">
                  <c:v>1129.27</c:v>
                </c:pt>
                <c:pt idx="21594">
                  <c:v>1177.3900000000001</c:v>
                </c:pt>
                <c:pt idx="21595">
                  <c:v>1166.69</c:v>
                </c:pt>
                <c:pt idx="21596">
                  <c:v>1133.17</c:v>
                </c:pt>
                <c:pt idx="21597">
                  <c:v>1077.1600000000001</c:v>
                </c:pt>
                <c:pt idx="21598">
                  <c:v>1009.76</c:v>
                </c:pt>
                <c:pt idx="21599">
                  <c:v>929.73</c:v>
                </c:pt>
                <c:pt idx="21600">
                  <c:v>896.66</c:v>
                </c:pt>
                <c:pt idx="21601">
                  <c:v>863.9</c:v>
                </c:pt>
                <c:pt idx="21602">
                  <c:v>845.33</c:v>
                </c:pt>
                <c:pt idx="21603">
                  <c:v>826.57</c:v>
                </c:pt>
                <c:pt idx="21604">
                  <c:v>832.85</c:v>
                </c:pt>
                <c:pt idx="21605">
                  <c:v>824.62</c:v>
                </c:pt>
                <c:pt idx="21606">
                  <c:v>890.64</c:v>
                </c:pt>
                <c:pt idx="21607">
                  <c:v>1062.24</c:v>
                </c:pt>
                <c:pt idx="21608">
                  <c:v>1206.42</c:v>
                </c:pt>
                <c:pt idx="21609">
                  <c:v>1295.78</c:v>
                </c:pt>
                <c:pt idx="21610">
                  <c:v>1336.52</c:v>
                </c:pt>
                <c:pt idx="21611">
                  <c:v>1348.4</c:v>
                </c:pt>
                <c:pt idx="21612">
                  <c:v>1356.19</c:v>
                </c:pt>
                <c:pt idx="21613">
                  <c:v>1319.96</c:v>
                </c:pt>
                <c:pt idx="21614">
                  <c:v>1301.44</c:v>
                </c:pt>
                <c:pt idx="21615">
                  <c:v>1240.23</c:v>
                </c:pt>
                <c:pt idx="21616">
                  <c:v>1174.49</c:v>
                </c:pt>
                <c:pt idx="21617">
                  <c:v>1086.2</c:v>
                </c:pt>
                <c:pt idx="21618">
                  <c:v>1129.02</c:v>
                </c:pt>
                <c:pt idx="21619">
                  <c:v>1119.1199999999999</c:v>
                </c:pt>
                <c:pt idx="21620">
                  <c:v>1075.32</c:v>
                </c:pt>
                <c:pt idx="21621">
                  <c:v>1024.45</c:v>
                </c:pt>
                <c:pt idx="21622">
                  <c:v>947.81</c:v>
                </c:pt>
                <c:pt idx="21623">
                  <c:v>897.72</c:v>
                </c:pt>
                <c:pt idx="21624">
                  <c:v>855.21</c:v>
                </c:pt>
                <c:pt idx="21625">
                  <c:v>812.98</c:v>
                </c:pt>
                <c:pt idx="21626">
                  <c:v>793.51</c:v>
                </c:pt>
                <c:pt idx="21627">
                  <c:v>779.72</c:v>
                </c:pt>
                <c:pt idx="21628">
                  <c:v>789.9</c:v>
                </c:pt>
                <c:pt idx="21629">
                  <c:v>815.53</c:v>
                </c:pt>
                <c:pt idx="21630">
                  <c:v>849.54</c:v>
                </c:pt>
                <c:pt idx="21631">
                  <c:v>1019.16</c:v>
                </c:pt>
                <c:pt idx="21632">
                  <c:v>1141.69</c:v>
                </c:pt>
                <c:pt idx="21633">
                  <c:v>1239.46</c:v>
                </c:pt>
                <c:pt idx="21634">
                  <c:v>1285.45</c:v>
                </c:pt>
                <c:pt idx="21635">
                  <c:v>1292.5</c:v>
                </c:pt>
                <c:pt idx="21636">
                  <c:v>1290.18</c:v>
                </c:pt>
                <c:pt idx="21637">
                  <c:v>1281.53</c:v>
                </c:pt>
                <c:pt idx="21638">
                  <c:v>1252.8699999999999</c:v>
                </c:pt>
                <c:pt idx="21639">
                  <c:v>1201.58</c:v>
                </c:pt>
                <c:pt idx="21640">
                  <c:v>1099.6400000000001</c:v>
                </c:pt>
                <c:pt idx="21641">
                  <c:v>1015.4</c:v>
                </c:pt>
                <c:pt idx="21642">
                  <c:v>1082.76</c:v>
                </c:pt>
                <c:pt idx="21643">
                  <c:v>1075.19</c:v>
                </c:pt>
                <c:pt idx="21644">
                  <c:v>1026.06</c:v>
                </c:pt>
                <c:pt idx="21645">
                  <c:v>991.8</c:v>
                </c:pt>
                <c:pt idx="21646">
                  <c:v>908.88</c:v>
                </c:pt>
                <c:pt idx="21647">
                  <c:v>866.78</c:v>
                </c:pt>
                <c:pt idx="21648">
                  <c:v>819.35</c:v>
                </c:pt>
                <c:pt idx="21649">
                  <c:v>793.89</c:v>
                </c:pt>
                <c:pt idx="21650">
                  <c:v>775.09</c:v>
                </c:pt>
                <c:pt idx="21651">
                  <c:v>757.18</c:v>
                </c:pt>
                <c:pt idx="21652">
                  <c:v>761.74</c:v>
                </c:pt>
                <c:pt idx="21653">
                  <c:v>770</c:v>
                </c:pt>
                <c:pt idx="21654">
                  <c:v>810.78</c:v>
                </c:pt>
                <c:pt idx="21655">
                  <c:v>998.89</c:v>
                </c:pt>
                <c:pt idx="21656">
                  <c:v>1130.92</c:v>
                </c:pt>
                <c:pt idx="21657">
                  <c:v>1219.72</c:v>
                </c:pt>
                <c:pt idx="21658">
                  <c:v>1258.73</c:v>
                </c:pt>
                <c:pt idx="21659">
                  <c:v>1270.79</c:v>
                </c:pt>
                <c:pt idx="21660">
                  <c:v>1276.31</c:v>
                </c:pt>
                <c:pt idx="21661">
                  <c:v>1299.1199999999999</c:v>
                </c:pt>
                <c:pt idx="21662">
                  <c:v>1293.97</c:v>
                </c:pt>
                <c:pt idx="21663">
                  <c:v>1244.78</c:v>
                </c:pt>
                <c:pt idx="21664">
                  <c:v>1153.05</c:v>
                </c:pt>
                <c:pt idx="21665">
                  <c:v>1039.02</c:v>
                </c:pt>
                <c:pt idx="21666">
                  <c:v>1095.0999999999999</c:v>
                </c:pt>
                <c:pt idx="21667">
                  <c:v>1099.3399999999999</c:v>
                </c:pt>
                <c:pt idx="21668">
                  <c:v>1046.83</c:v>
                </c:pt>
                <c:pt idx="21669">
                  <c:v>997.89</c:v>
                </c:pt>
                <c:pt idx="21670">
                  <c:v>911.28</c:v>
                </c:pt>
                <c:pt idx="21671">
                  <c:v>866.24</c:v>
                </c:pt>
                <c:pt idx="21672">
                  <c:v>820.53</c:v>
                </c:pt>
                <c:pt idx="21673">
                  <c:v>801.98</c:v>
                </c:pt>
                <c:pt idx="21674">
                  <c:v>787.69</c:v>
                </c:pt>
                <c:pt idx="21675">
                  <c:v>772.27</c:v>
                </c:pt>
                <c:pt idx="21676">
                  <c:v>765.18</c:v>
                </c:pt>
                <c:pt idx="21677">
                  <c:v>746.46</c:v>
                </c:pt>
                <c:pt idx="21678">
                  <c:v>774.76</c:v>
                </c:pt>
                <c:pt idx="21679">
                  <c:v>894.13</c:v>
                </c:pt>
                <c:pt idx="21680">
                  <c:v>1010.03</c:v>
                </c:pt>
                <c:pt idx="21681">
                  <c:v>1096.79</c:v>
                </c:pt>
                <c:pt idx="21682">
                  <c:v>1143.6199999999999</c:v>
                </c:pt>
                <c:pt idx="21683">
                  <c:v>1135.4000000000001</c:v>
                </c:pt>
                <c:pt idx="21684">
                  <c:v>1097.73</c:v>
                </c:pt>
                <c:pt idx="21685">
                  <c:v>1079.75</c:v>
                </c:pt>
                <c:pt idx="21686">
                  <c:v>1069.05</c:v>
                </c:pt>
                <c:pt idx="21687">
                  <c:v>1046.92</c:v>
                </c:pt>
                <c:pt idx="21688">
                  <c:v>1015.27</c:v>
                </c:pt>
                <c:pt idx="21689">
                  <c:v>978.24</c:v>
                </c:pt>
                <c:pt idx="21690">
                  <c:v>1052.69</c:v>
                </c:pt>
                <c:pt idx="21691">
                  <c:v>1064.24</c:v>
                </c:pt>
                <c:pt idx="21692">
                  <c:v>1043.52</c:v>
                </c:pt>
                <c:pt idx="21693">
                  <c:v>995.18</c:v>
                </c:pt>
                <c:pt idx="21694">
                  <c:v>951.58</c:v>
                </c:pt>
                <c:pt idx="21695">
                  <c:v>903.09</c:v>
                </c:pt>
                <c:pt idx="21696">
                  <c:v>861.42</c:v>
                </c:pt>
                <c:pt idx="21697">
                  <c:v>826.7</c:v>
                </c:pt>
                <c:pt idx="21698">
                  <c:v>807.01</c:v>
                </c:pt>
                <c:pt idx="21699">
                  <c:v>790.57</c:v>
                </c:pt>
                <c:pt idx="21700">
                  <c:v>779.26</c:v>
                </c:pt>
                <c:pt idx="21701">
                  <c:v>753.7</c:v>
                </c:pt>
                <c:pt idx="21702">
                  <c:v>734.47</c:v>
                </c:pt>
                <c:pt idx="21703">
                  <c:v>786.45</c:v>
                </c:pt>
                <c:pt idx="21704">
                  <c:v>840.96</c:v>
                </c:pt>
                <c:pt idx="21705">
                  <c:v>881.9</c:v>
                </c:pt>
                <c:pt idx="21706">
                  <c:v>919.58</c:v>
                </c:pt>
                <c:pt idx="21707">
                  <c:v>931.86</c:v>
                </c:pt>
                <c:pt idx="21708">
                  <c:v>945</c:v>
                </c:pt>
                <c:pt idx="21709">
                  <c:v>954.76</c:v>
                </c:pt>
                <c:pt idx="21710">
                  <c:v>891.98</c:v>
                </c:pt>
                <c:pt idx="21711">
                  <c:v>859.92</c:v>
                </c:pt>
                <c:pt idx="21712">
                  <c:v>856.36</c:v>
                </c:pt>
                <c:pt idx="21713">
                  <c:v>859.94</c:v>
                </c:pt>
                <c:pt idx="21714">
                  <c:v>932.09</c:v>
                </c:pt>
                <c:pt idx="21715">
                  <c:v>948.62</c:v>
                </c:pt>
                <c:pt idx="21716">
                  <c:v>947.09</c:v>
                </c:pt>
                <c:pt idx="21717">
                  <c:v>908.66</c:v>
                </c:pt>
                <c:pt idx="21718">
                  <c:v>855.17</c:v>
                </c:pt>
                <c:pt idx="21719">
                  <c:v>803.39</c:v>
                </c:pt>
                <c:pt idx="21720">
                  <c:v>763.58</c:v>
                </c:pt>
                <c:pt idx="21721">
                  <c:v>746.65</c:v>
                </c:pt>
                <c:pt idx="21722">
                  <c:v>735.36</c:v>
                </c:pt>
                <c:pt idx="21723">
                  <c:v>721.14</c:v>
                </c:pt>
                <c:pt idx="21724">
                  <c:v>731.86</c:v>
                </c:pt>
                <c:pt idx="21725">
                  <c:v>751.09</c:v>
                </c:pt>
                <c:pt idx="21726">
                  <c:v>788.57</c:v>
                </c:pt>
                <c:pt idx="21727">
                  <c:v>992.06</c:v>
                </c:pt>
                <c:pt idx="21728">
                  <c:v>1142.48</c:v>
                </c:pt>
                <c:pt idx="21729">
                  <c:v>1237.77</c:v>
                </c:pt>
                <c:pt idx="21730">
                  <c:v>1275.04</c:v>
                </c:pt>
                <c:pt idx="21731">
                  <c:v>1292.8800000000001</c:v>
                </c:pt>
                <c:pt idx="21732">
                  <c:v>1271.94</c:v>
                </c:pt>
                <c:pt idx="21733">
                  <c:v>1287.6600000000001</c:v>
                </c:pt>
                <c:pt idx="21734">
                  <c:v>1265.06</c:v>
                </c:pt>
                <c:pt idx="21735">
                  <c:v>1212.5899999999999</c:v>
                </c:pt>
                <c:pt idx="21736">
                  <c:v>1134.95</c:v>
                </c:pt>
                <c:pt idx="21737">
                  <c:v>1048.75</c:v>
                </c:pt>
                <c:pt idx="21738">
                  <c:v>1086.47</c:v>
                </c:pt>
                <c:pt idx="21739">
                  <c:v>1062.57</c:v>
                </c:pt>
                <c:pt idx="21740">
                  <c:v>1015.82</c:v>
                </c:pt>
                <c:pt idx="21741">
                  <c:v>954.96</c:v>
                </c:pt>
                <c:pt idx="21742">
                  <c:v>885.81</c:v>
                </c:pt>
                <c:pt idx="21743">
                  <c:v>831.8</c:v>
                </c:pt>
                <c:pt idx="21744">
                  <c:v>789.7</c:v>
                </c:pt>
                <c:pt idx="21745">
                  <c:v>764.46</c:v>
                </c:pt>
                <c:pt idx="21746">
                  <c:v>748.25</c:v>
                </c:pt>
                <c:pt idx="21747">
                  <c:v>741.67</c:v>
                </c:pt>
                <c:pt idx="21748">
                  <c:v>759.98</c:v>
                </c:pt>
                <c:pt idx="21749">
                  <c:v>790.72</c:v>
                </c:pt>
                <c:pt idx="21750">
                  <c:v>819.21</c:v>
                </c:pt>
                <c:pt idx="21751">
                  <c:v>977.56</c:v>
                </c:pt>
                <c:pt idx="21752">
                  <c:v>1096.18</c:v>
                </c:pt>
                <c:pt idx="21753">
                  <c:v>1155.58</c:v>
                </c:pt>
                <c:pt idx="21754">
                  <c:v>1168.98</c:v>
                </c:pt>
                <c:pt idx="21755">
                  <c:v>1151.47</c:v>
                </c:pt>
                <c:pt idx="21756">
                  <c:v>1138.75</c:v>
                </c:pt>
                <c:pt idx="21757">
                  <c:v>1155.55</c:v>
                </c:pt>
                <c:pt idx="21758">
                  <c:v>1155.1400000000001</c:v>
                </c:pt>
                <c:pt idx="21759">
                  <c:v>1116.99</c:v>
                </c:pt>
                <c:pt idx="21760">
                  <c:v>1042.7</c:v>
                </c:pt>
                <c:pt idx="21761">
                  <c:v>973.14</c:v>
                </c:pt>
                <c:pt idx="21762">
                  <c:v>1023.48</c:v>
                </c:pt>
                <c:pt idx="21763">
                  <c:v>1013.44</c:v>
                </c:pt>
                <c:pt idx="21764">
                  <c:v>961.67</c:v>
                </c:pt>
                <c:pt idx="21765">
                  <c:v>902.65</c:v>
                </c:pt>
                <c:pt idx="21766">
                  <c:v>838.57</c:v>
                </c:pt>
                <c:pt idx="21767">
                  <c:v>791.64</c:v>
                </c:pt>
                <c:pt idx="21768">
                  <c:v>748.77</c:v>
                </c:pt>
                <c:pt idx="21769">
                  <c:v>717.97</c:v>
                </c:pt>
                <c:pt idx="21770">
                  <c:v>721.81</c:v>
                </c:pt>
                <c:pt idx="21771">
                  <c:v>713.2</c:v>
                </c:pt>
                <c:pt idx="21772">
                  <c:v>731.11</c:v>
                </c:pt>
                <c:pt idx="21773">
                  <c:v>756.69</c:v>
                </c:pt>
                <c:pt idx="21774">
                  <c:v>798.55</c:v>
                </c:pt>
                <c:pt idx="21775">
                  <c:v>962.07</c:v>
                </c:pt>
                <c:pt idx="21776">
                  <c:v>1069.3499999999999</c:v>
                </c:pt>
                <c:pt idx="21777">
                  <c:v>1161.76</c:v>
                </c:pt>
                <c:pt idx="21778">
                  <c:v>1224.04</c:v>
                </c:pt>
                <c:pt idx="21779">
                  <c:v>1243.92</c:v>
                </c:pt>
                <c:pt idx="21780">
                  <c:v>1253.05</c:v>
                </c:pt>
                <c:pt idx="21781">
                  <c:v>1265.79</c:v>
                </c:pt>
                <c:pt idx="21782">
                  <c:v>1226.76</c:v>
                </c:pt>
                <c:pt idx="21783">
                  <c:v>1176.43</c:v>
                </c:pt>
                <c:pt idx="21784">
                  <c:v>1108.05</c:v>
                </c:pt>
                <c:pt idx="21785">
                  <c:v>1014.99</c:v>
                </c:pt>
                <c:pt idx="21786">
                  <c:v>1054.48</c:v>
                </c:pt>
                <c:pt idx="21787">
                  <c:v>1040.45</c:v>
                </c:pt>
                <c:pt idx="21788">
                  <c:v>1014.22</c:v>
                </c:pt>
                <c:pt idx="21789">
                  <c:v>975.58</c:v>
                </c:pt>
                <c:pt idx="21790">
                  <c:v>908.75</c:v>
                </c:pt>
                <c:pt idx="21791">
                  <c:v>851.61</c:v>
                </c:pt>
                <c:pt idx="21792">
                  <c:v>808</c:v>
                </c:pt>
                <c:pt idx="21793">
                  <c:v>765.03</c:v>
                </c:pt>
                <c:pt idx="21794">
                  <c:v>734.13</c:v>
                </c:pt>
                <c:pt idx="21795">
                  <c:v>741.94</c:v>
                </c:pt>
                <c:pt idx="21796">
                  <c:v>749.4</c:v>
                </c:pt>
                <c:pt idx="21797">
                  <c:v>765.49</c:v>
                </c:pt>
                <c:pt idx="21798">
                  <c:v>810.69</c:v>
                </c:pt>
                <c:pt idx="21799">
                  <c:v>986.68</c:v>
                </c:pt>
                <c:pt idx="21800">
                  <c:v>1107.8499999999999</c:v>
                </c:pt>
                <c:pt idx="21801">
                  <c:v>1207.3900000000001</c:v>
                </c:pt>
                <c:pt idx="21802">
                  <c:v>1248.9000000000001</c:v>
                </c:pt>
                <c:pt idx="21803">
                  <c:v>1252.8699999999999</c:v>
                </c:pt>
                <c:pt idx="21804">
                  <c:v>1266.98</c:v>
                </c:pt>
                <c:pt idx="21805">
                  <c:v>1287.48</c:v>
                </c:pt>
                <c:pt idx="21806">
                  <c:v>1263.1300000000001</c:v>
                </c:pt>
                <c:pt idx="21807">
                  <c:v>1144.21</c:v>
                </c:pt>
                <c:pt idx="21808">
                  <c:v>1052.06</c:v>
                </c:pt>
                <c:pt idx="21809">
                  <c:v>993.43</c:v>
                </c:pt>
                <c:pt idx="21810">
                  <c:v>983.7</c:v>
                </c:pt>
                <c:pt idx="21811">
                  <c:v>974.97</c:v>
                </c:pt>
                <c:pt idx="21812">
                  <c:v>945.02</c:v>
                </c:pt>
                <c:pt idx="21813">
                  <c:v>899.07</c:v>
                </c:pt>
                <c:pt idx="21814">
                  <c:v>848.86</c:v>
                </c:pt>
                <c:pt idx="21815">
                  <c:v>794.94</c:v>
                </c:pt>
                <c:pt idx="21816">
                  <c:v>753.44</c:v>
                </c:pt>
                <c:pt idx="21817">
                  <c:v>732.57</c:v>
                </c:pt>
                <c:pt idx="21818">
                  <c:v>721.53</c:v>
                </c:pt>
                <c:pt idx="21819">
                  <c:v>715.42</c:v>
                </c:pt>
                <c:pt idx="21820">
                  <c:v>728.81</c:v>
                </c:pt>
                <c:pt idx="21821">
                  <c:v>759.19</c:v>
                </c:pt>
                <c:pt idx="21822">
                  <c:v>786.05</c:v>
                </c:pt>
                <c:pt idx="21823">
                  <c:v>916.28</c:v>
                </c:pt>
                <c:pt idx="21824">
                  <c:v>1056.92</c:v>
                </c:pt>
                <c:pt idx="21825">
                  <c:v>1149.5</c:v>
                </c:pt>
                <c:pt idx="21826">
                  <c:v>1202.3699999999999</c:v>
                </c:pt>
                <c:pt idx="21827">
                  <c:v>1207.76</c:v>
                </c:pt>
                <c:pt idx="21828">
                  <c:v>1222.93</c:v>
                </c:pt>
                <c:pt idx="21829">
                  <c:v>1226.69</c:v>
                </c:pt>
                <c:pt idx="21830">
                  <c:v>1211.8800000000001</c:v>
                </c:pt>
                <c:pt idx="21831">
                  <c:v>1173.92</c:v>
                </c:pt>
                <c:pt idx="21832">
                  <c:v>1087.93</c:v>
                </c:pt>
                <c:pt idx="21833">
                  <c:v>1001.56</c:v>
                </c:pt>
                <c:pt idx="21834">
                  <c:v>1036.94</c:v>
                </c:pt>
                <c:pt idx="21835">
                  <c:v>1029.18</c:v>
                </c:pt>
                <c:pt idx="21836">
                  <c:v>990.38</c:v>
                </c:pt>
                <c:pt idx="21837">
                  <c:v>927.72</c:v>
                </c:pt>
                <c:pt idx="21838">
                  <c:v>886.67</c:v>
                </c:pt>
                <c:pt idx="21839">
                  <c:v>836.56</c:v>
                </c:pt>
                <c:pt idx="21840">
                  <c:v>790.97</c:v>
                </c:pt>
                <c:pt idx="21841">
                  <c:v>764.08</c:v>
                </c:pt>
                <c:pt idx="21842">
                  <c:v>745.08</c:v>
                </c:pt>
                <c:pt idx="21843">
                  <c:v>733.36</c:v>
                </c:pt>
                <c:pt idx="21844">
                  <c:v>738.79</c:v>
                </c:pt>
                <c:pt idx="21845">
                  <c:v>747.59</c:v>
                </c:pt>
                <c:pt idx="21846">
                  <c:v>738.69</c:v>
                </c:pt>
                <c:pt idx="21847">
                  <c:v>843.68</c:v>
                </c:pt>
                <c:pt idx="21848">
                  <c:v>960.35</c:v>
                </c:pt>
                <c:pt idx="21849">
                  <c:v>1038.79</c:v>
                </c:pt>
                <c:pt idx="21850">
                  <c:v>1090.97</c:v>
                </c:pt>
                <c:pt idx="21851">
                  <c:v>1064.71</c:v>
                </c:pt>
                <c:pt idx="21852">
                  <c:v>1022.39</c:v>
                </c:pt>
                <c:pt idx="21853">
                  <c:v>1013.03</c:v>
                </c:pt>
                <c:pt idx="21854">
                  <c:v>1008.93</c:v>
                </c:pt>
                <c:pt idx="21855">
                  <c:v>981.83</c:v>
                </c:pt>
                <c:pt idx="21856">
                  <c:v>921.64</c:v>
                </c:pt>
                <c:pt idx="21857">
                  <c:v>905.28</c:v>
                </c:pt>
                <c:pt idx="21858">
                  <c:v>987.19</c:v>
                </c:pt>
                <c:pt idx="21859">
                  <c:v>985.63</c:v>
                </c:pt>
                <c:pt idx="21860">
                  <c:v>947.45</c:v>
                </c:pt>
                <c:pt idx="21861">
                  <c:v>901.53</c:v>
                </c:pt>
                <c:pt idx="21862">
                  <c:v>854.16</c:v>
                </c:pt>
                <c:pt idx="21863">
                  <c:v>818.54</c:v>
                </c:pt>
                <c:pt idx="21864">
                  <c:v>778.4</c:v>
                </c:pt>
                <c:pt idx="21865">
                  <c:v>746.61</c:v>
                </c:pt>
                <c:pt idx="21866">
                  <c:v>740.36</c:v>
                </c:pt>
                <c:pt idx="21867">
                  <c:v>734.39</c:v>
                </c:pt>
                <c:pt idx="21868">
                  <c:v>720.77</c:v>
                </c:pt>
                <c:pt idx="21869">
                  <c:v>692.85</c:v>
                </c:pt>
                <c:pt idx="21870">
                  <c:v>677.53</c:v>
                </c:pt>
                <c:pt idx="21871">
                  <c:v>721.44</c:v>
                </c:pt>
                <c:pt idx="21872">
                  <c:v>767.59</c:v>
                </c:pt>
                <c:pt idx="21873">
                  <c:v>825.87</c:v>
                </c:pt>
                <c:pt idx="21874">
                  <c:v>869.94</c:v>
                </c:pt>
                <c:pt idx="21875">
                  <c:v>898.91</c:v>
                </c:pt>
                <c:pt idx="21876">
                  <c:v>920.67</c:v>
                </c:pt>
                <c:pt idx="21877">
                  <c:v>919.75</c:v>
                </c:pt>
                <c:pt idx="21878">
                  <c:v>909.73</c:v>
                </c:pt>
                <c:pt idx="21879">
                  <c:v>873.13</c:v>
                </c:pt>
                <c:pt idx="21880">
                  <c:v>853.44</c:v>
                </c:pt>
                <c:pt idx="21881">
                  <c:v>854.27</c:v>
                </c:pt>
                <c:pt idx="21882">
                  <c:v>929.82</c:v>
                </c:pt>
                <c:pt idx="21883">
                  <c:v>947.51</c:v>
                </c:pt>
                <c:pt idx="21884">
                  <c:v>938.51</c:v>
                </c:pt>
                <c:pt idx="21885">
                  <c:v>915.49</c:v>
                </c:pt>
                <c:pt idx="21886">
                  <c:v>865.24</c:v>
                </c:pt>
                <c:pt idx="21887">
                  <c:v>814.09</c:v>
                </c:pt>
                <c:pt idx="21888">
                  <c:v>774.01</c:v>
                </c:pt>
                <c:pt idx="21889">
                  <c:v>749.79</c:v>
                </c:pt>
                <c:pt idx="21890">
                  <c:v>737.35</c:v>
                </c:pt>
                <c:pt idx="21891">
                  <c:v>728.89</c:v>
                </c:pt>
                <c:pt idx="21892">
                  <c:v>737.62</c:v>
                </c:pt>
                <c:pt idx="21893">
                  <c:v>756.68</c:v>
                </c:pt>
                <c:pt idx="21894">
                  <c:v>806.75</c:v>
                </c:pt>
                <c:pt idx="21895">
                  <c:v>993.49</c:v>
                </c:pt>
                <c:pt idx="21896">
                  <c:v>1157.69</c:v>
                </c:pt>
                <c:pt idx="21897">
                  <c:v>1257.74</c:v>
                </c:pt>
                <c:pt idx="21898">
                  <c:v>1307.43</c:v>
                </c:pt>
                <c:pt idx="21899">
                  <c:v>1306.99</c:v>
                </c:pt>
                <c:pt idx="21900">
                  <c:v>1292.99</c:v>
                </c:pt>
                <c:pt idx="21901">
                  <c:v>1317.06</c:v>
                </c:pt>
                <c:pt idx="21902">
                  <c:v>1314.32</c:v>
                </c:pt>
                <c:pt idx="21903">
                  <c:v>1238.1600000000001</c:v>
                </c:pt>
                <c:pt idx="21904">
                  <c:v>1177.67</c:v>
                </c:pt>
                <c:pt idx="21905">
                  <c:v>1067.81</c:v>
                </c:pt>
                <c:pt idx="21906">
                  <c:v>1106.94</c:v>
                </c:pt>
                <c:pt idx="21907">
                  <c:v>1092.1099999999999</c:v>
                </c:pt>
                <c:pt idx="21908">
                  <c:v>1062.1500000000001</c:v>
                </c:pt>
                <c:pt idx="21909">
                  <c:v>1000</c:v>
                </c:pt>
                <c:pt idx="21910">
                  <c:v>938.75</c:v>
                </c:pt>
                <c:pt idx="21911">
                  <c:v>888.21</c:v>
                </c:pt>
                <c:pt idx="21912">
                  <c:v>847.78</c:v>
                </c:pt>
                <c:pt idx="21913">
                  <c:v>825.99</c:v>
                </c:pt>
                <c:pt idx="21914">
                  <c:v>806.4</c:v>
                </c:pt>
                <c:pt idx="21915">
                  <c:v>775.86</c:v>
                </c:pt>
                <c:pt idx="21916">
                  <c:v>790.29</c:v>
                </c:pt>
                <c:pt idx="21917">
                  <c:v>788.07</c:v>
                </c:pt>
                <c:pt idx="21918">
                  <c:v>839.63</c:v>
                </c:pt>
                <c:pt idx="21919">
                  <c:v>1004.01</c:v>
                </c:pt>
                <c:pt idx="21920">
                  <c:v>1155.76</c:v>
                </c:pt>
                <c:pt idx="21921">
                  <c:v>1250.74</c:v>
                </c:pt>
                <c:pt idx="21922">
                  <c:v>1282.4000000000001</c:v>
                </c:pt>
                <c:pt idx="21923">
                  <c:v>1288.1099999999999</c:v>
                </c:pt>
                <c:pt idx="21924">
                  <c:v>1283.26</c:v>
                </c:pt>
                <c:pt idx="21925">
                  <c:v>1275.7</c:v>
                </c:pt>
                <c:pt idx="21926">
                  <c:v>1208.72</c:v>
                </c:pt>
                <c:pt idx="21927">
                  <c:v>1174.49</c:v>
                </c:pt>
                <c:pt idx="21928">
                  <c:v>1115.18</c:v>
                </c:pt>
                <c:pt idx="21929">
                  <c:v>1028.1199999999999</c:v>
                </c:pt>
                <c:pt idx="21930">
                  <c:v>1086.44</c:v>
                </c:pt>
                <c:pt idx="21931">
                  <c:v>1082.81</c:v>
                </c:pt>
                <c:pt idx="21932">
                  <c:v>1035.42</c:v>
                </c:pt>
                <c:pt idx="21933">
                  <c:v>975.48</c:v>
                </c:pt>
                <c:pt idx="21934">
                  <c:v>917.53</c:v>
                </c:pt>
                <c:pt idx="21935">
                  <c:v>864.03</c:v>
                </c:pt>
                <c:pt idx="21936">
                  <c:v>821.64</c:v>
                </c:pt>
                <c:pt idx="21937">
                  <c:v>797.67</c:v>
                </c:pt>
                <c:pt idx="21938">
                  <c:v>775.72</c:v>
                </c:pt>
                <c:pt idx="21939">
                  <c:v>765.89</c:v>
                </c:pt>
                <c:pt idx="21940">
                  <c:v>775.27</c:v>
                </c:pt>
                <c:pt idx="21941">
                  <c:v>808.6</c:v>
                </c:pt>
                <c:pt idx="21942">
                  <c:v>833.56</c:v>
                </c:pt>
                <c:pt idx="21943">
                  <c:v>988.21</c:v>
                </c:pt>
                <c:pt idx="21944">
                  <c:v>1105.3800000000001</c:v>
                </c:pt>
                <c:pt idx="21945">
                  <c:v>1172.04</c:v>
                </c:pt>
                <c:pt idx="21946">
                  <c:v>1195.71</c:v>
                </c:pt>
                <c:pt idx="21947">
                  <c:v>1182.71</c:v>
                </c:pt>
                <c:pt idx="21948">
                  <c:v>1202.3800000000001</c:v>
                </c:pt>
                <c:pt idx="21949">
                  <c:v>1225.49</c:v>
                </c:pt>
                <c:pt idx="21950">
                  <c:v>1220.92</c:v>
                </c:pt>
                <c:pt idx="21951">
                  <c:v>1174.8900000000001</c:v>
                </c:pt>
                <c:pt idx="21952">
                  <c:v>1100.81</c:v>
                </c:pt>
                <c:pt idx="21953">
                  <c:v>1025</c:v>
                </c:pt>
                <c:pt idx="21954">
                  <c:v>1057.3499999999999</c:v>
                </c:pt>
                <c:pt idx="21955">
                  <c:v>1041.1300000000001</c:v>
                </c:pt>
                <c:pt idx="21956">
                  <c:v>1006.09</c:v>
                </c:pt>
                <c:pt idx="21957">
                  <c:v>945.42</c:v>
                </c:pt>
                <c:pt idx="21958">
                  <c:v>888.2</c:v>
                </c:pt>
                <c:pt idx="21959">
                  <c:v>825.89</c:v>
                </c:pt>
                <c:pt idx="21960">
                  <c:v>784.04</c:v>
                </c:pt>
                <c:pt idx="21961">
                  <c:v>762</c:v>
                </c:pt>
                <c:pt idx="21962">
                  <c:v>752.97</c:v>
                </c:pt>
                <c:pt idx="21963">
                  <c:v>748.98</c:v>
                </c:pt>
                <c:pt idx="21964">
                  <c:v>762.3</c:v>
                </c:pt>
                <c:pt idx="21965">
                  <c:v>803.22</c:v>
                </c:pt>
                <c:pt idx="21966">
                  <c:v>819.53</c:v>
                </c:pt>
                <c:pt idx="21967">
                  <c:v>992.02</c:v>
                </c:pt>
                <c:pt idx="21968">
                  <c:v>1094.47</c:v>
                </c:pt>
                <c:pt idx="21969">
                  <c:v>1181.92</c:v>
                </c:pt>
                <c:pt idx="21970">
                  <c:v>1226.6500000000001</c:v>
                </c:pt>
                <c:pt idx="21971">
                  <c:v>1220.69</c:v>
                </c:pt>
                <c:pt idx="21972">
                  <c:v>1208.8499999999999</c:v>
                </c:pt>
                <c:pt idx="21973">
                  <c:v>1212.9000000000001</c:v>
                </c:pt>
                <c:pt idx="21974">
                  <c:v>1218.71</c:v>
                </c:pt>
                <c:pt idx="21975">
                  <c:v>1175.8499999999999</c:v>
                </c:pt>
                <c:pt idx="21976">
                  <c:v>1094.73</c:v>
                </c:pt>
                <c:pt idx="21977">
                  <c:v>1010.34</c:v>
                </c:pt>
                <c:pt idx="21978">
                  <c:v>1054.3499999999999</c:v>
                </c:pt>
                <c:pt idx="21979">
                  <c:v>1037.6500000000001</c:v>
                </c:pt>
                <c:pt idx="21980">
                  <c:v>995.2</c:v>
                </c:pt>
                <c:pt idx="21981">
                  <c:v>946.06</c:v>
                </c:pt>
                <c:pt idx="21982">
                  <c:v>891.92</c:v>
                </c:pt>
                <c:pt idx="21983">
                  <c:v>850.89</c:v>
                </c:pt>
                <c:pt idx="21984">
                  <c:v>804.05</c:v>
                </c:pt>
                <c:pt idx="21985">
                  <c:v>780.01</c:v>
                </c:pt>
                <c:pt idx="21986">
                  <c:v>741.33</c:v>
                </c:pt>
                <c:pt idx="21987">
                  <c:v>735.39</c:v>
                </c:pt>
                <c:pt idx="21988">
                  <c:v>748.76</c:v>
                </c:pt>
                <c:pt idx="21989">
                  <c:v>780.61</c:v>
                </c:pt>
                <c:pt idx="21990">
                  <c:v>816.99</c:v>
                </c:pt>
                <c:pt idx="21991">
                  <c:v>945.54</c:v>
                </c:pt>
                <c:pt idx="21992">
                  <c:v>1047.8599999999999</c:v>
                </c:pt>
                <c:pt idx="21993">
                  <c:v>1114.93</c:v>
                </c:pt>
                <c:pt idx="21994">
                  <c:v>1147.5</c:v>
                </c:pt>
                <c:pt idx="21995">
                  <c:v>1137.8699999999999</c:v>
                </c:pt>
                <c:pt idx="21996">
                  <c:v>1138.9000000000001</c:v>
                </c:pt>
                <c:pt idx="21997">
                  <c:v>1151.3499999999999</c:v>
                </c:pt>
                <c:pt idx="21998">
                  <c:v>1131.72</c:v>
                </c:pt>
                <c:pt idx="21999">
                  <c:v>1102.31</c:v>
                </c:pt>
                <c:pt idx="22000">
                  <c:v>1024.5999999999999</c:v>
                </c:pt>
                <c:pt idx="22001">
                  <c:v>965.53</c:v>
                </c:pt>
                <c:pt idx="22002">
                  <c:v>1024.5</c:v>
                </c:pt>
                <c:pt idx="22003">
                  <c:v>1000.95</c:v>
                </c:pt>
                <c:pt idx="22004">
                  <c:v>958.8</c:v>
                </c:pt>
                <c:pt idx="22005">
                  <c:v>894.69</c:v>
                </c:pt>
                <c:pt idx="22006">
                  <c:v>844.78</c:v>
                </c:pt>
                <c:pt idx="22007">
                  <c:v>808.84</c:v>
                </c:pt>
                <c:pt idx="22008">
                  <c:v>779.45</c:v>
                </c:pt>
                <c:pt idx="22009">
                  <c:v>752.38</c:v>
                </c:pt>
                <c:pt idx="22010">
                  <c:v>737.88</c:v>
                </c:pt>
                <c:pt idx="22011">
                  <c:v>725.3</c:v>
                </c:pt>
                <c:pt idx="22012">
                  <c:v>725.34</c:v>
                </c:pt>
                <c:pt idx="22013">
                  <c:v>703.54</c:v>
                </c:pt>
                <c:pt idx="22014">
                  <c:v>728.79</c:v>
                </c:pt>
                <c:pt idx="22015">
                  <c:v>843.1</c:v>
                </c:pt>
                <c:pt idx="22016">
                  <c:v>962.21</c:v>
                </c:pt>
                <c:pt idx="22017">
                  <c:v>1056.95</c:v>
                </c:pt>
                <c:pt idx="22018">
                  <c:v>1094.25</c:v>
                </c:pt>
                <c:pt idx="22019">
                  <c:v>1095.6099999999999</c:v>
                </c:pt>
                <c:pt idx="22020">
                  <c:v>1064.82</c:v>
                </c:pt>
                <c:pt idx="22021">
                  <c:v>1036.69</c:v>
                </c:pt>
                <c:pt idx="22022">
                  <c:v>997.07</c:v>
                </c:pt>
                <c:pt idx="22023">
                  <c:v>954.79</c:v>
                </c:pt>
                <c:pt idx="22024">
                  <c:v>920.93</c:v>
                </c:pt>
                <c:pt idx="22025">
                  <c:v>919.36</c:v>
                </c:pt>
                <c:pt idx="22026">
                  <c:v>990.16</c:v>
                </c:pt>
                <c:pt idx="22027">
                  <c:v>993.42</c:v>
                </c:pt>
                <c:pt idx="22028">
                  <c:v>963.52</c:v>
                </c:pt>
                <c:pt idx="22029">
                  <c:v>921.41</c:v>
                </c:pt>
                <c:pt idx="22030">
                  <c:v>879.89</c:v>
                </c:pt>
                <c:pt idx="22031">
                  <c:v>831.72</c:v>
                </c:pt>
                <c:pt idx="22032">
                  <c:v>802.18</c:v>
                </c:pt>
                <c:pt idx="22033">
                  <c:v>769.15</c:v>
                </c:pt>
                <c:pt idx="22034">
                  <c:v>757.86</c:v>
                </c:pt>
                <c:pt idx="22035">
                  <c:v>746.17</c:v>
                </c:pt>
                <c:pt idx="22036">
                  <c:v>749.98</c:v>
                </c:pt>
                <c:pt idx="22037">
                  <c:v>730.93</c:v>
                </c:pt>
                <c:pt idx="22038">
                  <c:v>689.61</c:v>
                </c:pt>
                <c:pt idx="22039">
                  <c:v>743.22</c:v>
                </c:pt>
                <c:pt idx="22040">
                  <c:v>779.93</c:v>
                </c:pt>
                <c:pt idx="22041">
                  <c:v>854.2</c:v>
                </c:pt>
                <c:pt idx="22042">
                  <c:v>897.02</c:v>
                </c:pt>
                <c:pt idx="22043">
                  <c:v>926.8</c:v>
                </c:pt>
                <c:pt idx="22044">
                  <c:v>953.05</c:v>
                </c:pt>
                <c:pt idx="22045">
                  <c:v>930.78</c:v>
                </c:pt>
                <c:pt idx="22046">
                  <c:v>951.26</c:v>
                </c:pt>
                <c:pt idx="22047">
                  <c:v>929.53</c:v>
                </c:pt>
                <c:pt idx="22048">
                  <c:v>884.24</c:v>
                </c:pt>
                <c:pt idx="22049">
                  <c:v>897.01</c:v>
                </c:pt>
                <c:pt idx="22050">
                  <c:v>973.55</c:v>
                </c:pt>
                <c:pt idx="22051">
                  <c:v>1007.64</c:v>
                </c:pt>
                <c:pt idx="22052">
                  <c:v>998.43</c:v>
                </c:pt>
                <c:pt idx="22053">
                  <c:v>959.69</c:v>
                </c:pt>
                <c:pt idx="22054">
                  <c:v>915.78</c:v>
                </c:pt>
                <c:pt idx="22055">
                  <c:v>859.48</c:v>
                </c:pt>
                <c:pt idx="22056">
                  <c:v>801.97</c:v>
                </c:pt>
                <c:pt idx="22057">
                  <c:v>789.28</c:v>
                </c:pt>
                <c:pt idx="22058">
                  <c:v>776.27</c:v>
                </c:pt>
                <c:pt idx="22059">
                  <c:v>767.73</c:v>
                </c:pt>
                <c:pt idx="22060">
                  <c:v>774.72</c:v>
                </c:pt>
                <c:pt idx="22061">
                  <c:v>788.39</c:v>
                </c:pt>
                <c:pt idx="22062">
                  <c:v>841.89</c:v>
                </c:pt>
                <c:pt idx="22063">
                  <c:v>1031.72</c:v>
                </c:pt>
                <c:pt idx="22064">
                  <c:v>1156.8800000000001</c:v>
                </c:pt>
                <c:pt idx="22065">
                  <c:v>1259.29</c:v>
                </c:pt>
                <c:pt idx="22066">
                  <c:v>1306.53</c:v>
                </c:pt>
                <c:pt idx="22067">
                  <c:v>1296.0999999999999</c:v>
                </c:pt>
                <c:pt idx="22068">
                  <c:v>1306.83</c:v>
                </c:pt>
                <c:pt idx="22069">
                  <c:v>1292.08</c:v>
                </c:pt>
                <c:pt idx="22070">
                  <c:v>1255.1199999999999</c:v>
                </c:pt>
                <c:pt idx="22071">
                  <c:v>1187.3699999999999</c:v>
                </c:pt>
                <c:pt idx="22072">
                  <c:v>1104.8399999999999</c:v>
                </c:pt>
                <c:pt idx="22073">
                  <c:v>1040.79</c:v>
                </c:pt>
                <c:pt idx="22074">
                  <c:v>1055.7</c:v>
                </c:pt>
                <c:pt idx="22075">
                  <c:v>1026.58</c:v>
                </c:pt>
                <c:pt idx="22076">
                  <c:v>992.69</c:v>
                </c:pt>
                <c:pt idx="22077">
                  <c:v>956.12</c:v>
                </c:pt>
                <c:pt idx="22078">
                  <c:v>881.15</c:v>
                </c:pt>
                <c:pt idx="22079">
                  <c:v>833.35</c:v>
                </c:pt>
                <c:pt idx="22080">
                  <c:v>788.26</c:v>
                </c:pt>
                <c:pt idx="22081">
                  <c:v>769.18</c:v>
                </c:pt>
                <c:pt idx="22082">
                  <c:v>746.95</c:v>
                </c:pt>
                <c:pt idx="22083">
                  <c:v>748.94</c:v>
                </c:pt>
                <c:pt idx="22084">
                  <c:v>757.7</c:v>
                </c:pt>
                <c:pt idx="22085">
                  <c:v>783.4</c:v>
                </c:pt>
                <c:pt idx="22086">
                  <c:v>817.21</c:v>
                </c:pt>
                <c:pt idx="22087">
                  <c:v>985.23</c:v>
                </c:pt>
                <c:pt idx="22088">
                  <c:v>1093.8599999999999</c:v>
                </c:pt>
                <c:pt idx="22089">
                  <c:v>1183.19</c:v>
                </c:pt>
                <c:pt idx="22090">
                  <c:v>1221.03</c:v>
                </c:pt>
                <c:pt idx="22091">
                  <c:v>1225.5</c:v>
                </c:pt>
                <c:pt idx="22092">
                  <c:v>1232.9000000000001</c:v>
                </c:pt>
                <c:pt idx="22093">
                  <c:v>1271.1400000000001</c:v>
                </c:pt>
                <c:pt idx="22094">
                  <c:v>1274.21</c:v>
                </c:pt>
                <c:pt idx="22095">
                  <c:v>1222.98</c:v>
                </c:pt>
                <c:pt idx="22096">
                  <c:v>1137.5899999999999</c:v>
                </c:pt>
                <c:pt idx="22097">
                  <c:v>1048.97</c:v>
                </c:pt>
                <c:pt idx="22098">
                  <c:v>1083.5999999999999</c:v>
                </c:pt>
                <c:pt idx="22099">
                  <c:v>1075.76</c:v>
                </c:pt>
                <c:pt idx="22100">
                  <c:v>1019.19</c:v>
                </c:pt>
                <c:pt idx="22101">
                  <c:v>984.26</c:v>
                </c:pt>
                <c:pt idx="22102">
                  <c:v>902.18</c:v>
                </c:pt>
                <c:pt idx="22103">
                  <c:v>881.08</c:v>
                </c:pt>
                <c:pt idx="22104">
                  <c:v>834.66</c:v>
                </c:pt>
                <c:pt idx="22105">
                  <c:v>808.8</c:v>
                </c:pt>
                <c:pt idx="22106">
                  <c:v>791.97</c:v>
                </c:pt>
                <c:pt idx="22107">
                  <c:v>787.74</c:v>
                </c:pt>
                <c:pt idx="22108">
                  <c:v>794.57</c:v>
                </c:pt>
                <c:pt idx="22109">
                  <c:v>810.58</c:v>
                </c:pt>
                <c:pt idx="22110">
                  <c:v>848.23</c:v>
                </c:pt>
                <c:pt idx="22111">
                  <c:v>1012.8</c:v>
                </c:pt>
                <c:pt idx="22112">
                  <c:v>1149.6500000000001</c:v>
                </c:pt>
                <c:pt idx="22113">
                  <c:v>1227.82</c:v>
                </c:pt>
                <c:pt idx="22114">
                  <c:v>1266.1300000000001</c:v>
                </c:pt>
                <c:pt idx="22115">
                  <c:v>1267.29</c:v>
                </c:pt>
                <c:pt idx="22116">
                  <c:v>1249.81</c:v>
                </c:pt>
                <c:pt idx="22117">
                  <c:v>1219.8900000000001</c:v>
                </c:pt>
                <c:pt idx="22118">
                  <c:v>1192.49</c:v>
                </c:pt>
                <c:pt idx="22119">
                  <c:v>1145.06</c:v>
                </c:pt>
                <c:pt idx="22120">
                  <c:v>1066.4100000000001</c:v>
                </c:pt>
                <c:pt idx="22121">
                  <c:v>996.08</c:v>
                </c:pt>
                <c:pt idx="22122">
                  <c:v>1065.7</c:v>
                </c:pt>
                <c:pt idx="22123">
                  <c:v>1049.8800000000001</c:v>
                </c:pt>
                <c:pt idx="22124">
                  <c:v>1012.04</c:v>
                </c:pt>
                <c:pt idx="22125">
                  <c:v>973.81</c:v>
                </c:pt>
                <c:pt idx="22126">
                  <c:v>904.25</c:v>
                </c:pt>
                <c:pt idx="22127">
                  <c:v>836.59</c:v>
                </c:pt>
                <c:pt idx="22128">
                  <c:v>787.97</c:v>
                </c:pt>
                <c:pt idx="22129">
                  <c:v>779.8</c:v>
                </c:pt>
                <c:pt idx="22130">
                  <c:v>765.9</c:v>
                </c:pt>
                <c:pt idx="22131">
                  <c:v>759.12</c:v>
                </c:pt>
                <c:pt idx="22132">
                  <c:v>775.65</c:v>
                </c:pt>
                <c:pt idx="22133">
                  <c:v>795.45</c:v>
                </c:pt>
                <c:pt idx="22134">
                  <c:v>822.94</c:v>
                </c:pt>
                <c:pt idx="22135">
                  <c:v>999.99</c:v>
                </c:pt>
                <c:pt idx="22136">
                  <c:v>1115.73</c:v>
                </c:pt>
                <c:pt idx="22137">
                  <c:v>1198.71</c:v>
                </c:pt>
                <c:pt idx="22138">
                  <c:v>1243.0999999999999</c:v>
                </c:pt>
                <c:pt idx="22139">
                  <c:v>1251.3800000000001</c:v>
                </c:pt>
                <c:pt idx="22140">
                  <c:v>1265.1500000000001</c:v>
                </c:pt>
                <c:pt idx="22141">
                  <c:v>1257.48</c:v>
                </c:pt>
                <c:pt idx="22142">
                  <c:v>1243.4000000000001</c:v>
                </c:pt>
                <c:pt idx="22143">
                  <c:v>1183.53</c:v>
                </c:pt>
                <c:pt idx="22144">
                  <c:v>1090.56</c:v>
                </c:pt>
                <c:pt idx="22145">
                  <c:v>1004.11</c:v>
                </c:pt>
                <c:pt idx="22146">
                  <c:v>1050.43</c:v>
                </c:pt>
                <c:pt idx="22147">
                  <c:v>1036.83</c:v>
                </c:pt>
                <c:pt idx="22148">
                  <c:v>990.52</c:v>
                </c:pt>
                <c:pt idx="22149">
                  <c:v>966.79</c:v>
                </c:pt>
                <c:pt idx="22150">
                  <c:v>904.74</c:v>
                </c:pt>
                <c:pt idx="22151">
                  <c:v>846.42</c:v>
                </c:pt>
                <c:pt idx="22152">
                  <c:v>814.55</c:v>
                </c:pt>
                <c:pt idx="22153">
                  <c:v>788.68</c:v>
                </c:pt>
                <c:pt idx="22154">
                  <c:v>767.15</c:v>
                </c:pt>
                <c:pt idx="22155">
                  <c:v>761.75</c:v>
                </c:pt>
                <c:pt idx="22156">
                  <c:v>772.31</c:v>
                </c:pt>
                <c:pt idx="22157">
                  <c:v>793.44</c:v>
                </c:pt>
                <c:pt idx="22158">
                  <c:v>824.44</c:v>
                </c:pt>
                <c:pt idx="22159">
                  <c:v>1006.36</c:v>
                </c:pt>
                <c:pt idx="22160">
                  <c:v>1133.33</c:v>
                </c:pt>
                <c:pt idx="22161">
                  <c:v>1229.1400000000001</c:v>
                </c:pt>
                <c:pt idx="22162">
                  <c:v>1271.19</c:v>
                </c:pt>
                <c:pt idx="22163">
                  <c:v>1265.3800000000001</c:v>
                </c:pt>
                <c:pt idx="22164">
                  <c:v>1258.77</c:v>
                </c:pt>
                <c:pt idx="22165">
                  <c:v>1271.8599999999999</c:v>
                </c:pt>
                <c:pt idx="22166">
                  <c:v>1239.67</c:v>
                </c:pt>
                <c:pt idx="22167">
                  <c:v>1199.6500000000001</c:v>
                </c:pt>
                <c:pt idx="22168">
                  <c:v>1122.6500000000001</c:v>
                </c:pt>
                <c:pt idx="22169">
                  <c:v>1040.23</c:v>
                </c:pt>
                <c:pt idx="22170">
                  <c:v>1098.32</c:v>
                </c:pt>
                <c:pt idx="22171">
                  <c:v>1084.5</c:v>
                </c:pt>
                <c:pt idx="22172">
                  <c:v>1041.74</c:v>
                </c:pt>
                <c:pt idx="22173">
                  <c:v>991.9</c:v>
                </c:pt>
                <c:pt idx="22174">
                  <c:v>931.81</c:v>
                </c:pt>
                <c:pt idx="22175">
                  <c:v>887.48</c:v>
                </c:pt>
                <c:pt idx="22176">
                  <c:v>840.25</c:v>
                </c:pt>
                <c:pt idx="22177">
                  <c:v>808.96</c:v>
                </c:pt>
                <c:pt idx="22178">
                  <c:v>787.35</c:v>
                </c:pt>
                <c:pt idx="22179">
                  <c:v>774.22</c:v>
                </c:pt>
                <c:pt idx="22180">
                  <c:v>772.37</c:v>
                </c:pt>
                <c:pt idx="22181">
                  <c:v>776.67</c:v>
                </c:pt>
                <c:pt idx="22182">
                  <c:v>782.71</c:v>
                </c:pt>
                <c:pt idx="22183">
                  <c:v>882.73</c:v>
                </c:pt>
                <c:pt idx="22184">
                  <c:v>1006.08</c:v>
                </c:pt>
                <c:pt idx="22185">
                  <c:v>1090.98</c:v>
                </c:pt>
                <c:pt idx="22186">
                  <c:v>1124.0899999999999</c:v>
                </c:pt>
                <c:pt idx="22187">
                  <c:v>1118.42</c:v>
                </c:pt>
                <c:pt idx="22188">
                  <c:v>1073.02</c:v>
                </c:pt>
                <c:pt idx="22189">
                  <c:v>1010.78</c:v>
                </c:pt>
                <c:pt idx="22190">
                  <c:v>996.53</c:v>
                </c:pt>
                <c:pt idx="22191">
                  <c:v>970</c:v>
                </c:pt>
                <c:pt idx="22192">
                  <c:v>940.86</c:v>
                </c:pt>
                <c:pt idx="22193">
                  <c:v>934.05</c:v>
                </c:pt>
                <c:pt idx="22194">
                  <c:v>995.89</c:v>
                </c:pt>
                <c:pt idx="22195">
                  <c:v>1006.16</c:v>
                </c:pt>
                <c:pt idx="22196">
                  <c:v>969.72</c:v>
                </c:pt>
                <c:pt idx="22197">
                  <c:v>935.26</c:v>
                </c:pt>
                <c:pt idx="22198">
                  <c:v>893.5</c:v>
                </c:pt>
                <c:pt idx="22199">
                  <c:v>831.06</c:v>
                </c:pt>
                <c:pt idx="22200">
                  <c:v>799.26</c:v>
                </c:pt>
                <c:pt idx="22201">
                  <c:v>778.63</c:v>
                </c:pt>
                <c:pt idx="22202">
                  <c:v>773.85</c:v>
                </c:pt>
                <c:pt idx="22203">
                  <c:v>756.04</c:v>
                </c:pt>
                <c:pt idx="22204">
                  <c:v>741.71</c:v>
                </c:pt>
                <c:pt idx="22205">
                  <c:v>701.89</c:v>
                </c:pt>
                <c:pt idx="22206">
                  <c:v>691.67</c:v>
                </c:pt>
                <c:pt idx="22207">
                  <c:v>754.49</c:v>
                </c:pt>
                <c:pt idx="22208">
                  <c:v>795.07</c:v>
                </c:pt>
                <c:pt idx="22209">
                  <c:v>838.48</c:v>
                </c:pt>
                <c:pt idx="22210">
                  <c:v>878.1</c:v>
                </c:pt>
                <c:pt idx="22211">
                  <c:v>899.19</c:v>
                </c:pt>
                <c:pt idx="22212">
                  <c:v>912.94</c:v>
                </c:pt>
                <c:pt idx="22213">
                  <c:v>912.85</c:v>
                </c:pt>
                <c:pt idx="22214">
                  <c:v>892.65</c:v>
                </c:pt>
                <c:pt idx="22215">
                  <c:v>878.73</c:v>
                </c:pt>
                <c:pt idx="22216">
                  <c:v>870.22</c:v>
                </c:pt>
                <c:pt idx="22217">
                  <c:v>866.17</c:v>
                </c:pt>
                <c:pt idx="22218">
                  <c:v>949.36</c:v>
                </c:pt>
                <c:pt idx="22219">
                  <c:v>974.3</c:v>
                </c:pt>
                <c:pt idx="22220">
                  <c:v>961.23</c:v>
                </c:pt>
                <c:pt idx="22221">
                  <c:v>940.36</c:v>
                </c:pt>
                <c:pt idx="22222">
                  <c:v>892.07</c:v>
                </c:pt>
                <c:pt idx="22223">
                  <c:v>842.11</c:v>
                </c:pt>
                <c:pt idx="22224">
                  <c:v>805.15</c:v>
                </c:pt>
                <c:pt idx="22225">
                  <c:v>775.2</c:v>
                </c:pt>
                <c:pt idx="22226">
                  <c:v>766.47</c:v>
                </c:pt>
                <c:pt idx="22227">
                  <c:v>751.58</c:v>
                </c:pt>
                <c:pt idx="22228">
                  <c:v>757.46</c:v>
                </c:pt>
                <c:pt idx="22229">
                  <c:v>793.86</c:v>
                </c:pt>
                <c:pt idx="22230">
                  <c:v>831.61</c:v>
                </c:pt>
                <c:pt idx="22231">
                  <c:v>1018.61</c:v>
                </c:pt>
                <c:pt idx="22232">
                  <c:v>1171.8</c:v>
                </c:pt>
                <c:pt idx="22233">
                  <c:v>1257.48</c:v>
                </c:pt>
                <c:pt idx="22234">
                  <c:v>1314.61</c:v>
                </c:pt>
                <c:pt idx="22235">
                  <c:v>1319.47</c:v>
                </c:pt>
                <c:pt idx="22236">
                  <c:v>1306.6199999999999</c:v>
                </c:pt>
                <c:pt idx="22237">
                  <c:v>1312.44</c:v>
                </c:pt>
                <c:pt idx="22238">
                  <c:v>1301.05</c:v>
                </c:pt>
                <c:pt idx="22239">
                  <c:v>1260.4000000000001</c:v>
                </c:pt>
                <c:pt idx="22240">
                  <c:v>1156.5999999999999</c:v>
                </c:pt>
                <c:pt idx="22241">
                  <c:v>1054.0999999999999</c:v>
                </c:pt>
                <c:pt idx="22242">
                  <c:v>1086.57</c:v>
                </c:pt>
                <c:pt idx="22243">
                  <c:v>1083.3900000000001</c:v>
                </c:pt>
                <c:pt idx="22244">
                  <c:v>1020.6</c:v>
                </c:pt>
                <c:pt idx="22245">
                  <c:v>973.78</c:v>
                </c:pt>
                <c:pt idx="22246">
                  <c:v>932.7</c:v>
                </c:pt>
                <c:pt idx="22247">
                  <c:v>889.52</c:v>
                </c:pt>
                <c:pt idx="22248">
                  <c:v>845.53</c:v>
                </c:pt>
                <c:pt idx="22249">
                  <c:v>810.13</c:v>
                </c:pt>
                <c:pt idx="22250">
                  <c:v>802.88</c:v>
                </c:pt>
                <c:pt idx="22251">
                  <c:v>792.22</c:v>
                </c:pt>
                <c:pt idx="22252">
                  <c:v>801.92</c:v>
                </c:pt>
                <c:pt idx="22253">
                  <c:v>817.31</c:v>
                </c:pt>
                <c:pt idx="22254">
                  <c:v>862.63</c:v>
                </c:pt>
                <c:pt idx="22255">
                  <c:v>1021.59</c:v>
                </c:pt>
                <c:pt idx="22256">
                  <c:v>1148.48</c:v>
                </c:pt>
                <c:pt idx="22257">
                  <c:v>1245.45</c:v>
                </c:pt>
                <c:pt idx="22258">
                  <c:v>1296.75</c:v>
                </c:pt>
                <c:pt idx="22259">
                  <c:v>1299.8800000000001</c:v>
                </c:pt>
                <c:pt idx="22260">
                  <c:v>1304.3499999999999</c:v>
                </c:pt>
                <c:pt idx="22261">
                  <c:v>1317.3</c:v>
                </c:pt>
                <c:pt idx="22262">
                  <c:v>1291.1500000000001</c:v>
                </c:pt>
                <c:pt idx="22263">
                  <c:v>1227.21</c:v>
                </c:pt>
                <c:pt idx="22264">
                  <c:v>1132.1600000000001</c:v>
                </c:pt>
                <c:pt idx="22265">
                  <c:v>1036.06</c:v>
                </c:pt>
                <c:pt idx="22266">
                  <c:v>1083.6500000000001</c:v>
                </c:pt>
                <c:pt idx="22267">
                  <c:v>1086.1400000000001</c:v>
                </c:pt>
                <c:pt idx="22268">
                  <c:v>1037.8699999999999</c:v>
                </c:pt>
                <c:pt idx="22269">
                  <c:v>991.79</c:v>
                </c:pt>
                <c:pt idx="22270">
                  <c:v>933.34</c:v>
                </c:pt>
                <c:pt idx="22271">
                  <c:v>869.82</c:v>
                </c:pt>
                <c:pt idx="22272">
                  <c:v>833.68</c:v>
                </c:pt>
                <c:pt idx="22273">
                  <c:v>807.57</c:v>
                </c:pt>
                <c:pt idx="22274">
                  <c:v>793</c:v>
                </c:pt>
                <c:pt idx="22275">
                  <c:v>781.04</c:v>
                </c:pt>
                <c:pt idx="22276">
                  <c:v>772.53</c:v>
                </c:pt>
                <c:pt idx="22277">
                  <c:v>800.46</c:v>
                </c:pt>
                <c:pt idx="22278">
                  <c:v>832.65</c:v>
                </c:pt>
                <c:pt idx="22279">
                  <c:v>1006.23</c:v>
                </c:pt>
                <c:pt idx="22280">
                  <c:v>1158.8399999999999</c:v>
                </c:pt>
                <c:pt idx="22281">
                  <c:v>1254.6300000000001</c:v>
                </c:pt>
                <c:pt idx="22282">
                  <c:v>1300.7</c:v>
                </c:pt>
                <c:pt idx="22283">
                  <c:v>1306.82</c:v>
                </c:pt>
                <c:pt idx="22284">
                  <c:v>1299.5</c:v>
                </c:pt>
                <c:pt idx="22285">
                  <c:v>1243.3599999999999</c:v>
                </c:pt>
                <c:pt idx="22286">
                  <c:v>1230.02</c:v>
                </c:pt>
                <c:pt idx="22287">
                  <c:v>1192.08</c:v>
                </c:pt>
                <c:pt idx="22288">
                  <c:v>1118.77</c:v>
                </c:pt>
                <c:pt idx="22289">
                  <c:v>1042.81</c:v>
                </c:pt>
                <c:pt idx="22290">
                  <c:v>1082.94</c:v>
                </c:pt>
                <c:pt idx="22291">
                  <c:v>1073.8699999999999</c:v>
                </c:pt>
                <c:pt idx="22292">
                  <c:v>1040.25</c:v>
                </c:pt>
                <c:pt idx="22293">
                  <c:v>992.82</c:v>
                </c:pt>
                <c:pt idx="22294">
                  <c:v>932.47</c:v>
                </c:pt>
                <c:pt idx="22295">
                  <c:v>872.25</c:v>
                </c:pt>
                <c:pt idx="22296">
                  <c:v>823.72</c:v>
                </c:pt>
                <c:pt idx="22297">
                  <c:v>802.04</c:v>
                </c:pt>
                <c:pt idx="22298">
                  <c:v>780.66</c:v>
                </c:pt>
                <c:pt idx="22299">
                  <c:v>767.37</c:v>
                </c:pt>
                <c:pt idx="22300">
                  <c:v>770.87</c:v>
                </c:pt>
                <c:pt idx="22301">
                  <c:v>790.88</c:v>
                </c:pt>
                <c:pt idx="22302">
                  <c:v>835.9</c:v>
                </c:pt>
                <c:pt idx="22303">
                  <c:v>1021.99</c:v>
                </c:pt>
                <c:pt idx="22304">
                  <c:v>1184.54</c:v>
                </c:pt>
                <c:pt idx="22305">
                  <c:v>1275.18</c:v>
                </c:pt>
                <c:pt idx="22306">
                  <c:v>1320.7</c:v>
                </c:pt>
                <c:pt idx="22307">
                  <c:v>1335.29</c:v>
                </c:pt>
                <c:pt idx="22308">
                  <c:v>1320.25</c:v>
                </c:pt>
                <c:pt idx="22309">
                  <c:v>1315.77</c:v>
                </c:pt>
                <c:pt idx="22310">
                  <c:v>1290.17</c:v>
                </c:pt>
                <c:pt idx="22311">
                  <c:v>1226.5</c:v>
                </c:pt>
                <c:pt idx="22312">
                  <c:v>1148.1099999999999</c:v>
                </c:pt>
                <c:pt idx="22313">
                  <c:v>1059.75</c:v>
                </c:pt>
                <c:pt idx="22314">
                  <c:v>1106.8800000000001</c:v>
                </c:pt>
                <c:pt idx="22315">
                  <c:v>1096.6600000000001</c:v>
                </c:pt>
                <c:pt idx="22316">
                  <c:v>1055.3900000000001</c:v>
                </c:pt>
                <c:pt idx="22317">
                  <c:v>1006.91</c:v>
                </c:pt>
                <c:pt idx="22318">
                  <c:v>920.05</c:v>
                </c:pt>
                <c:pt idx="22319">
                  <c:v>859.28</c:v>
                </c:pt>
                <c:pt idx="22320">
                  <c:v>827.3</c:v>
                </c:pt>
                <c:pt idx="22321">
                  <c:v>809.41</c:v>
                </c:pt>
                <c:pt idx="22322">
                  <c:v>798.4</c:v>
                </c:pt>
                <c:pt idx="22323">
                  <c:v>781.06</c:v>
                </c:pt>
                <c:pt idx="22324">
                  <c:v>790.04</c:v>
                </c:pt>
                <c:pt idx="22325">
                  <c:v>812.97</c:v>
                </c:pt>
                <c:pt idx="22326">
                  <c:v>838.22</c:v>
                </c:pt>
                <c:pt idx="22327">
                  <c:v>994.07</c:v>
                </c:pt>
                <c:pt idx="22328">
                  <c:v>1127.26</c:v>
                </c:pt>
                <c:pt idx="22329">
                  <c:v>1225.25</c:v>
                </c:pt>
                <c:pt idx="22330">
                  <c:v>1259.8699999999999</c:v>
                </c:pt>
                <c:pt idx="22331">
                  <c:v>1246.1600000000001</c:v>
                </c:pt>
                <c:pt idx="22332">
                  <c:v>1270.0999999999999</c:v>
                </c:pt>
                <c:pt idx="22333">
                  <c:v>1271.25</c:v>
                </c:pt>
                <c:pt idx="22334">
                  <c:v>1246.8599999999999</c:v>
                </c:pt>
                <c:pt idx="22335">
                  <c:v>1150.74</c:v>
                </c:pt>
                <c:pt idx="22336">
                  <c:v>1057.56</c:v>
                </c:pt>
                <c:pt idx="22337">
                  <c:v>999.04</c:v>
                </c:pt>
                <c:pt idx="22338">
                  <c:v>1030.23</c:v>
                </c:pt>
                <c:pt idx="22339">
                  <c:v>1029.69</c:v>
                </c:pt>
                <c:pt idx="22340">
                  <c:v>982.05</c:v>
                </c:pt>
                <c:pt idx="22341">
                  <c:v>945.32</c:v>
                </c:pt>
                <c:pt idx="22342">
                  <c:v>901.36</c:v>
                </c:pt>
                <c:pt idx="22343">
                  <c:v>853.34</c:v>
                </c:pt>
                <c:pt idx="22344">
                  <c:v>808.34</c:v>
                </c:pt>
                <c:pt idx="22345">
                  <c:v>791.27</c:v>
                </c:pt>
                <c:pt idx="22346">
                  <c:v>777.58</c:v>
                </c:pt>
                <c:pt idx="22347">
                  <c:v>762.49</c:v>
                </c:pt>
                <c:pt idx="22348">
                  <c:v>758.04</c:v>
                </c:pt>
                <c:pt idx="22349">
                  <c:v>774.86</c:v>
                </c:pt>
                <c:pt idx="22350">
                  <c:v>772.74</c:v>
                </c:pt>
                <c:pt idx="22351">
                  <c:v>867.6</c:v>
                </c:pt>
                <c:pt idx="22352">
                  <c:v>987.29</c:v>
                </c:pt>
                <c:pt idx="22353">
                  <c:v>1080.8599999999999</c:v>
                </c:pt>
                <c:pt idx="22354">
                  <c:v>1118</c:v>
                </c:pt>
                <c:pt idx="22355">
                  <c:v>1119.57</c:v>
                </c:pt>
                <c:pt idx="22356">
                  <c:v>1074.6400000000001</c:v>
                </c:pt>
                <c:pt idx="22357">
                  <c:v>1053.28</c:v>
                </c:pt>
                <c:pt idx="22358">
                  <c:v>1021.75</c:v>
                </c:pt>
                <c:pt idx="22359">
                  <c:v>994.94</c:v>
                </c:pt>
                <c:pt idx="22360">
                  <c:v>970.05</c:v>
                </c:pt>
                <c:pt idx="22361">
                  <c:v>950.38</c:v>
                </c:pt>
                <c:pt idx="22362">
                  <c:v>1027.74</c:v>
                </c:pt>
                <c:pt idx="22363">
                  <c:v>1032.93</c:v>
                </c:pt>
                <c:pt idx="22364">
                  <c:v>1009.42</c:v>
                </c:pt>
                <c:pt idx="22365">
                  <c:v>965.78</c:v>
                </c:pt>
                <c:pt idx="22366">
                  <c:v>918.4</c:v>
                </c:pt>
                <c:pt idx="22367">
                  <c:v>883.77</c:v>
                </c:pt>
                <c:pt idx="22368">
                  <c:v>835.31</c:v>
                </c:pt>
                <c:pt idx="22369">
                  <c:v>811.12</c:v>
                </c:pt>
                <c:pt idx="22370">
                  <c:v>787.04</c:v>
                </c:pt>
                <c:pt idx="22371">
                  <c:v>776.89</c:v>
                </c:pt>
                <c:pt idx="22372">
                  <c:v>768.16</c:v>
                </c:pt>
                <c:pt idx="22373">
                  <c:v>740.57</c:v>
                </c:pt>
                <c:pt idx="22374">
                  <c:v>715.54</c:v>
                </c:pt>
                <c:pt idx="22375">
                  <c:v>774.22</c:v>
                </c:pt>
                <c:pt idx="22376">
                  <c:v>822.16</c:v>
                </c:pt>
                <c:pt idx="22377">
                  <c:v>856.86</c:v>
                </c:pt>
                <c:pt idx="22378">
                  <c:v>913.95</c:v>
                </c:pt>
                <c:pt idx="22379">
                  <c:v>920.73</c:v>
                </c:pt>
                <c:pt idx="22380">
                  <c:v>948.43</c:v>
                </c:pt>
                <c:pt idx="22381">
                  <c:v>920.62</c:v>
                </c:pt>
                <c:pt idx="22382">
                  <c:v>907.88</c:v>
                </c:pt>
                <c:pt idx="22383">
                  <c:v>884.51</c:v>
                </c:pt>
                <c:pt idx="22384">
                  <c:v>872.84</c:v>
                </c:pt>
                <c:pt idx="22385">
                  <c:v>877.39</c:v>
                </c:pt>
                <c:pt idx="22386">
                  <c:v>957.58</c:v>
                </c:pt>
                <c:pt idx="22387">
                  <c:v>971.53</c:v>
                </c:pt>
                <c:pt idx="22388">
                  <c:v>967.51</c:v>
                </c:pt>
                <c:pt idx="22389">
                  <c:v>936.4</c:v>
                </c:pt>
                <c:pt idx="22390">
                  <c:v>891.38</c:v>
                </c:pt>
                <c:pt idx="22391">
                  <c:v>839.82</c:v>
                </c:pt>
                <c:pt idx="22392">
                  <c:v>806.25</c:v>
                </c:pt>
                <c:pt idx="22393">
                  <c:v>776.08</c:v>
                </c:pt>
                <c:pt idx="22394">
                  <c:v>767.43</c:v>
                </c:pt>
                <c:pt idx="22395">
                  <c:v>759.71</c:v>
                </c:pt>
                <c:pt idx="22396">
                  <c:v>769.82</c:v>
                </c:pt>
                <c:pt idx="22397">
                  <c:v>797.39</c:v>
                </c:pt>
                <c:pt idx="22398">
                  <c:v>843.67</c:v>
                </c:pt>
                <c:pt idx="22399">
                  <c:v>1040</c:v>
                </c:pt>
                <c:pt idx="22400">
                  <c:v>1171</c:v>
                </c:pt>
                <c:pt idx="22401">
                  <c:v>1262.68</c:v>
                </c:pt>
                <c:pt idx="22402">
                  <c:v>1309.73</c:v>
                </c:pt>
                <c:pt idx="22403">
                  <c:v>1293.3</c:v>
                </c:pt>
                <c:pt idx="22404">
                  <c:v>1301.3499999999999</c:v>
                </c:pt>
                <c:pt idx="22405">
                  <c:v>1302.5999999999999</c:v>
                </c:pt>
                <c:pt idx="22406">
                  <c:v>1281.32</c:v>
                </c:pt>
                <c:pt idx="22407">
                  <c:v>1227.55</c:v>
                </c:pt>
                <c:pt idx="22408">
                  <c:v>1137.49</c:v>
                </c:pt>
                <c:pt idx="22409">
                  <c:v>1050.7</c:v>
                </c:pt>
                <c:pt idx="22410">
                  <c:v>1100.54</c:v>
                </c:pt>
                <c:pt idx="22411">
                  <c:v>1103.1300000000001</c:v>
                </c:pt>
                <c:pt idx="22412">
                  <c:v>1052.26</c:v>
                </c:pt>
                <c:pt idx="22413">
                  <c:v>1013.06</c:v>
                </c:pt>
                <c:pt idx="22414">
                  <c:v>953.61</c:v>
                </c:pt>
                <c:pt idx="22415">
                  <c:v>894.81</c:v>
                </c:pt>
                <c:pt idx="22416">
                  <c:v>845.89</c:v>
                </c:pt>
                <c:pt idx="22417">
                  <c:v>824.43</c:v>
                </c:pt>
                <c:pt idx="22418">
                  <c:v>781.39</c:v>
                </c:pt>
                <c:pt idx="22419">
                  <c:v>790.71</c:v>
                </c:pt>
                <c:pt idx="22420">
                  <c:v>807.73</c:v>
                </c:pt>
                <c:pt idx="22421">
                  <c:v>838.62</c:v>
                </c:pt>
                <c:pt idx="22422">
                  <c:v>864.3</c:v>
                </c:pt>
                <c:pt idx="22423">
                  <c:v>967.65</c:v>
                </c:pt>
                <c:pt idx="22424">
                  <c:v>1083.6600000000001</c:v>
                </c:pt>
                <c:pt idx="22425">
                  <c:v>1129.94</c:v>
                </c:pt>
                <c:pt idx="22426">
                  <c:v>1161.17</c:v>
                </c:pt>
                <c:pt idx="22427">
                  <c:v>1145.42</c:v>
                </c:pt>
                <c:pt idx="22428">
                  <c:v>1142.5</c:v>
                </c:pt>
                <c:pt idx="22429">
                  <c:v>1157.8</c:v>
                </c:pt>
                <c:pt idx="22430">
                  <c:v>1182.1400000000001</c:v>
                </c:pt>
                <c:pt idx="22431">
                  <c:v>1151.57</c:v>
                </c:pt>
                <c:pt idx="22432">
                  <c:v>1080.1600000000001</c:v>
                </c:pt>
                <c:pt idx="22433">
                  <c:v>991.11</c:v>
                </c:pt>
                <c:pt idx="22434">
                  <c:v>1048.68</c:v>
                </c:pt>
                <c:pt idx="22435">
                  <c:v>1019.77</c:v>
                </c:pt>
                <c:pt idx="22436">
                  <c:v>989.25</c:v>
                </c:pt>
                <c:pt idx="22437">
                  <c:v>949.31</c:v>
                </c:pt>
                <c:pt idx="22438">
                  <c:v>889.13</c:v>
                </c:pt>
                <c:pt idx="22439">
                  <c:v>830.3</c:v>
                </c:pt>
                <c:pt idx="22440">
                  <c:v>775.64</c:v>
                </c:pt>
                <c:pt idx="22441">
                  <c:v>755.87</c:v>
                </c:pt>
                <c:pt idx="22442">
                  <c:v>735.01</c:v>
                </c:pt>
                <c:pt idx="22443">
                  <c:v>732.55</c:v>
                </c:pt>
                <c:pt idx="22444">
                  <c:v>742.12</c:v>
                </c:pt>
                <c:pt idx="22445">
                  <c:v>766.9</c:v>
                </c:pt>
                <c:pt idx="22446">
                  <c:v>797.86</c:v>
                </c:pt>
                <c:pt idx="22447">
                  <c:v>982.47</c:v>
                </c:pt>
                <c:pt idx="22448">
                  <c:v>1119.42</c:v>
                </c:pt>
                <c:pt idx="22449">
                  <c:v>1210.8699999999999</c:v>
                </c:pt>
                <c:pt idx="22450">
                  <c:v>1257.1400000000001</c:v>
                </c:pt>
                <c:pt idx="22451">
                  <c:v>1271.7</c:v>
                </c:pt>
                <c:pt idx="22452">
                  <c:v>1271.2</c:v>
                </c:pt>
                <c:pt idx="22453">
                  <c:v>1289.3699999999999</c:v>
                </c:pt>
                <c:pt idx="22454">
                  <c:v>1292.68</c:v>
                </c:pt>
                <c:pt idx="22455">
                  <c:v>1233.22</c:v>
                </c:pt>
                <c:pt idx="22456">
                  <c:v>1153.75</c:v>
                </c:pt>
                <c:pt idx="22457">
                  <c:v>1060.33</c:v>
                </c:pt>
                <c:pt idx="22458">
                  <c:v>1095.6199999999999</c:v>
                </c:pt>
                <c:pt idx="22459">
                  <c:v>1088.03</c:v>
                </c:pt>
                <c:pt idx="22460">
                  <c:v>1059.46</c:v>
                </c:pt>
                <c:pt idx="22461">
                  <c:v>1015.8</c:v>
                </c:pt>
                <c:pt idx="22462">
                  <c:v>948.33</c:v>
                </c:pt>
                <c:pt idx="22463">
                  <c:v>889.34</c:v>
                </c:pt>
                <c:pt idx="22464">
                  <c:v>840.96</c:v>
                </c:pt>
                <c:pt idx="22465">
                  <c:v>814.29</c:v>
                </c:pt>
                <c:pt idx="22466">
                  <c:v>787.81</c:v>
                </c:pt>
                <c:pt idx="22467">
                  <c:v>778.13</c:v>
                </c:pt>
                <c:pt idx="22468">
                  <c:v>787.61</c:v>
                </c:pt>
                <c:pt idx="22469">
                  <c:v>805.04</c:v>
                </c:pt>
                <c:pt idx="22470">
                  <c:v>841.47</c:v>
                </c:pt>
                <c:pt idx="22471">
                  <c:v>1010.85</c:v>
                </c:pt>
                <c:pt idx="22472">
                  <c:v>1170.82</c:v>
                </c:pt>
                <c:pt idx="22473">
                  <c:v>1269.3399999999999</c:v>
                </c:pt>
                <c:pt idx="22474">
                  <c:v>1317.07</c:v>
                </c:pt>
                <c:pt idx="22475">
                  <c:v>1317.54</c:v>
                </c:pt>
                <c:pt idx="22476">
                  <c:v>1326.39</c:v>
                </c:pt>
                <c:pt idx="22477">
                  <c:v>1339.48</c:v>
                </c:pt>
                <c:pt idx="22478">
                  <c:v>1329.22</c:v>
                </c:pt>
                <c:pt idx="22479">
                  <c:v>1298.1199999999999</c:v>
                </c:pt>
                <c:pt idx="22480">
                  <c:v>1194.8800000000001</c:v>
                </c:pt>
                <c:pt idx="22481">
                  <c:v>1082.83</c:v>
                </c:pt>
                <c:pt idx="22482">
                  <c:v>1124.54</c:v>
                </c:pt>
                <c:pt idx="22483">
                  <c:v>1119.7</c:v>
                </c:pt>
                <c:pt idx="22484">
                  <c:v>1076.27</c:v>
                </c:pt>
                <c:pt idx="22485">
                  <c:v>1036.74</c:v>
                </c:pt>
                <c:pt idx="22486">
                  <c:v>982.59</c:v>
                </c:pt>
                <c:pt idx="22487">
                  <c:v>922.77</c:v>
                </c:pt>
                <c:pt idx="22488">
                  <c:v>876.96</c:v>
                </c:pt>
                <c:pt idx="22489">
                  <c:v>853.13</c:v>
                </c:pt>
                <c:pt idx="22490">
                  <c:v>839.15</c:v>
                </c:pt>
                <c:pt idx="22491">
                  <c:v>824.8</c:v>
                </c:pt>
                <c:pt idx="22492">
                  <c:v>822.4</c:v>
                </c:pt>
                <c:pt idx="22493">
                  <c:v>833.79</c:v>
                </c:pt>
                <c:pt idx="22494">
                  <c:v>866.98</c:v>
                </c:pt>
                <c:pt idx="22495">
                  <c:v>1057.5999999999999</c:v>
                </c:pt>
                <c:pt idx="22496">
                  <c:v>1195.2</c:v>
                </c:pt>
                <c:pt idx="22497">
                  <c:v>1298.3900000000001</c:v>
                </c:pt>
                <c:pt idx="22498">
                  <c:v>1330.45</c:v>
                </c:pt>
                <c:pt idx="22499">
                  <c:v>1323.64</c:v>
                </c:pt>
                <c:pt idx="22500">
                  <c:v>1330.4</c:v>
                </c:pt>
                <c:pt idx="22501">
                  <c:v>1334.11</c:v>
                </c:pt>
                <c:pt idx="22502">
                  <c:v>1300.29</c:v>
                </c:pt>
                <c:pt idx="22503">
                  <c:v>1250.44</c:v>
                </c:pt>
                <c:pt idx="22504">
                  <c:v>1156.6199999999999</c:v>
                </c:pt>
                <c:pt idx="22505">
                  <c:v>1072.5899999999999</c:v>
                </c:pt>
                <c:pt idx="22506">
                  <c:v>1124.0999999999999</c:v>
                </c:pt>
                <c:pt idx="22507">
                  <c:v>1117.03</c:v>
                </c:pt>
                <c:pt idx="22508">
                  <c:v>1068.94</c:v>
                </c:pt>
                <c:pt idx="22509">
                  <c:v>1023.27</c:v>
                </c:pt>
                <c:pt idx="22510">
                  <c:v>967.8</c:v>
                </c:pt>
                <c:pt idx="22511">
                  <c:v>915.99</c:v>
                </c:pt>
                <c:pt idx="22512">
                  <c:v>876.32</c:v>
                </c:pt>
                <c:pt idx="22513">
                  <c:v>842.39</c:v>
                </c:pt>
                <c:pt idx="22514">
                  <c:v>829.33</c:v>
                </c:pt>
                <c:pt idx="22515">
                  <c:v>810.12</c:v>
                </c:pt>
                <c:pt idx="22516">
                  <c:v>805.61</c:v>
                </c:pt>
                <c:pt idx="22517">
                  <c:v>818.48</c:v>
                </c:pt>
                <c:pt idx="22518">
                  <c:v>807.27</c:v>
                </c:pt>
                <c:pt idx="22519">
                  <c:v>931.34</c:v>
                </c:pt>
                <c:pt idx="22520">
                  <c:v>1042.79</c:v>
                </c:pt>
                <c:pt idx="22521">
                  <c:v>1121.17</c:v>
                </c:pt>
                <c:pt idx="22522">
                  <c:v>1151.95</c:v>
                </c:pt>
                <c:pt idx="22523">
                  <c:v>1139.4000000000001</c:v>
                </c:pt>
                <c:pt idx="22524">
                  <c:v>1099.06</c:v>
                </c:pt>
                <c:pt idx="22525">
                  <c:v>1045.48</c:v>
                </c:pt>
                <c:pt idx="22526">
                  <c:v>1022.26</c:v>
                </c:pt>
                <c:pt idx="22527">
                  <c:v>989.36</c:v>
                </c:pt>
                <c:pt idx="22528">
                  <c:v>971.06</c:v>
                </c:pt>
                <c:pt idx="22529">
                  <c:v>959.15</c:v>
                </c:pt>
                <c:pt idx="22530">
                  <c:v>984.55</c:v>
                </c:pt>
                <c:pt idx="22531">
                  <c:v>976.55</c:v>
                </c:pt>
                <c:pt idx="22532">
                  <c:v>943.85</c:v>
                </c:pt>
                <c:pt idx="22533">
                  <c:v>901.9</c:v>
                </c:pt>
                <c:pt idx="22534">
                  <c:v>857.25</c:v>
                </c:pt>
                <c:pt idx="22535">
                  <c:v>797.96</c:v>
                </c:pt>
                <c:pt idx="22536">
                  <c:v>762.87</c:v>
                </c:pt>
                <c:pt idx="22537">
                  <c:v>751.12</c:v>
                </c:pt>
                <c:pt idx="22538">
                  <c:v>741.93</c:v>
                </c:pt>
                <c:pt idx="22539">
                  <c:v>737.5</c:v>
                </c:pt>
                <c:pt idx="22540">
                  <c:v>725.3</c:v>
                </c:pt>
                <c:pt idx="22541">
                  <c:v>728.35</c:v>
                </c:pt>
                <c:pt idx="22542">
                  <c:v>714.54</c:v>
                </c:pt>
                <c:pt idx="22543">
                  <c:v>749.76</c:v>
                </c:pt>
                <c:pt idx="22544">
                  <c:v>796.02</c:v>
                </c:pt>
                <c:pt idx="22545">
                  <c:v>845.01</c:v>
                </c:pt>
                <c:pt idx="22546">
                  <c:v>896.32</c:v>
                </c:pt>
                <c:pt idx="22547">
                  <c:v>927.88</c:v>
                </c:pt>
                <c:pt idx="22548">
                  <c:v>928.63</c:v>
                </c:pt>
                <c:pt idx="22549">
                  <c:v>937.78</c:v>
                </c:pt>
                <c:pt idx="22550">
                  <c:v>919.85</c:v>
                </c:pt>
                <c:pt idx="22551">
                  <c:v>888.72</c:v>
                </c:pt>
                <c:pt idx="22552">
                  <c:v>895.97</c:v>
                </c:pt>
                <c:pt idx="22553">
                  <c:v>909.78</c:v>
                </c:pt>
                <c:pt idx="22554">
                  <c:v>969.71</c:v>
                </c:pt>
                <c:pt idx="22555">
                  <c:v>966.49</c:v>
                </c:pt>
                <c:pt idx="22556">
                  <c:v>960.79</c:v>
                </c:pt>
                <c:pt idx="22557">
                  <c:v>922.53</c:v>
                </c:pt>
                <c:pt idx="22558">
                  <c:v>859.78</c:v>
                </c:pt>
                <c:pt idx="22559">
                  <c:v>820.15</c:v>
                </c:pt>
                <c:pt idx="22560">
                  <c:v>776.68</c:v>
                </c:pt>
                <c:pt idx="22561">
                  <c:v>753.93</c:v>
                </c:pt>
                <c:pt idx="22562">
                  <c:v>736.19</c:v>
                </c:pt>
                <c:pt idx="22563">
                  <c:v>739.04</c:v>
                </c:pt>
                <c:pt idx="22564">
                  <c:v>758.42</c:v>
                </c:pt>
                <c:pt idx="22565">
                  <c:v>792.06</c:v>
                </c:pt>
                <c:pt idx="22566">
                  <c:v>816.69</c:v>
                </c:pt>
                <c:pt idx="22567">
                  <c:v>961.2</c:v>
                </c:pt>
                <c:pt idx="22568">
                  <c:v>1075.24</c:v>
                </c:pt>
                <c:pt idx="22569">
                  <c:v>1139.67</c:v>
                </c:pt>
                <c:pt idx="22570">
                  <c:v>1171.8</c:v>
                </c:pt>
                <c:pt idx="22571">
                  <c:v>1159.23</c:v>
                </c:pt>
                <c:pt idx="22572">
                  <c:v>1066.83</c:v>
                </c:pt>
                <c:pt idx="22573">
                  <c:v>1063.92</c:v>
                </c:pt>
                <c:pt idx="22574">
                  <c:v>1060.27</c:v>
                </c:pt>
                <c:pt idx="22575">
                  <c:v>1026.6500000000001</c:v>
                </c:pt>
                <c:pt idx="22576">
                  <c:v>974.79</c:v>
                </c:pt>
                <c:pt idx="22577">
                  <c:v>920.17</c:v>
                </c:pt>
                <c:pt idx="22578">
                  <c:v>968.76</c:v>
                </c:pt>
                <c:pt idx="22579">
                  <c:v>959.58</c:v>
                </c:pt>
                <c:pt idx="22580">
                  <c:v>911.75</c:v>
                </c:pt>
                <c:pt idx="22581">
                  <c:v>860.55</c:v>
                </c:pt>
                <c:pt idx="22582">
                  <c:v>794.34</c:v>
                </c:pt>
                <c:pt idx="22583">
                  <c:v>761.7</c:v>
                </c:pt>
                <c:pt idx="22584">
                  <c:v>740.55</c:v>
                </c:pt>
                <c:pt idx="22585">
                  <c:v>704.54</c:v>
                </c:pt>
                <c:pt idx="22586">
                  <c:v>695.13</c:v>
                </c:pt>
                <c:pt idx="22587">
                  <c:v>676.19</c:v>
                </c:pt>
                <c:pt idx="22588">
                  <c:v>704.88</c:v>
                </c:pt>
                <c:pt idx="22589">
                  <c:v>738.87</c:v>
                </c:pt>
                <c:pt idx="22590">
                  <c:v>769.64</c:v>
                </c:pt>
                <c:pt idx="22591">
                  <c:v>924.3</c:v>
                </c:pt>
                <c:pt idx="22592">
                  <c:v>1071.32</c:v>
                </c:pt>
                <c:pt idx="22593">
                  <c:v>1148.55</c:v>
                </c:pt>
                <c:pt idx="22594">
                  <c:v>1193.2</c:v>
                </c:pt>
                <c:pt idx="22595">
                  <c:v>1194.96</c:v>
                </c:pt>
                <c:pt idx="22596">
                  <c:v>1221.05</c:v>
                </c:pt>
                <c:pt idx="22597">
                  <c:v>1248.18</c:v>
                </c:pt>
                <c:pt idx="22598">
                  <c:v>1245.28</c:v>
                </c:pt>
                <c:pt idx="22599">
                  <c:v>1191.48</c:v>
                </c:pt>
                <c:pt idx="22600">
                  <c:v>1117.33</c:v>
                </c:pt>
                <c:pt idx="22601">
                  <c:v>1024.1400000000001</c:v>
                </c:pt>
                <c:pt idx="22602">
                  <c:v>1073.49</c:v>
                </c:pt>
                <c:pt idx="22603">
                  <c:v>1056.04</c:v>
                </c:pt>
                <c:pt idx="22604">
                  <c:v>1020.42</c:v>
                </c:pt>
                <c:pt idx="22605">
                  <c:v>968.05</c:v>
                </c:pt>
                <c:pt idx="22606">
                  <c:v>907.5</c:v>
                </c:pt>
                <c:pt idx="22607">
                  <c:v>840.93</c:v>
                </c:pt>
                <c:pt idx="22608">
                  <c:v>801.47</c:v>
                </c:pt>
                <c:pt idx="22609">
                  <c:v>776.8</c:v>
                </c:pt>
                <c:pt idx="22610">
                  <c:v>766.99</c:v>
                </c:pt>
                <c:pt idx="22611">
                  <c:v>740.01</c:v>
                </c:pt>
                <c:pt idx="22612">
                  <c:v>770.73</c:v>
                </c:pt>
                <c:pt idx="22613">
                  <c:v>803.67</c:v>
                </c:pt>
                <c:pt idx="22614">
                  <c:v>830.34</c:v>
                </c:pt>
                <c:pt idx="22615">
                  <c:v>990.56</c:v>
                </c:pt>
                <c:pt idx="22616">
                  <c:v>1145.02</c:v>
                </c:pt>
                <c:pt idx="22617">
                  <c:v>1230.67</c:v>
                </c:pt>
                <c:pt idx="22618">
                  <c:v>1265.1199999999999</c:v>
                </c:pt>
                <c:pt idx="22619">
                  <c:v>1270.6300000000001</c:v>
                </c:pt>
                <c:pt idx="22620">
                  <c:v>1266.1400000000001</c:v>
                </c:pt>
                <c:pt idx="22621">
                  <c:v>1243.01</c:v>
                </c:pt>
                <c:pt idx="22622">
                  <c:v>1229.79</c:v>
                </c:pt>
                <c:pt idx="22623">
                  <c:v>1191.6600000000001</c:v>
                </c:pt>
                <c:pt idx="22624">
                  <c:v>1096.94</c:v>
                </c:pt>
                <c:pt idx="22625">
                  <c:v>1016.52</c:v>
                </c:pt>
                <c:pt idx="22626">
                  <c:v>1075.98</c:v>
                </c:pt>
                <c:pt idx="22627">
                  <c:v>1059.9100000000001</c:v>
                </c:pt>
                <c:pt idx="22628">
                  <c:v>1003.01</c:v>
                </c:pt>
                <c:pt idx="22629">
                  <c:v>939.86</c:v>
                </c:pt>
                <c:pt idx="22630">
                  <c:v>879.57</c:v>
                </c:pt>
                <c:pt idx="22631">
                  <c:v>822.01</c:v>
                </c:pt>
                <c:pt idx="22632">
                  <c:v>772.84</c:v>
                </c:pt>
                <c:pt idx="22633">
                  <c:v>750.08</c:v>
                </c:pt>
                <c:pt idx="22634">
                  <c:v>732.88</c:v>
                </c:pt>
                <c:pt idx="22635">
                  <c:v>722.11</c:v>
                </c:pt>
                <c:pt idx="22636">
                  <c:v>741.95</c:v>
                </c:pt>
                <c:pt idx="22637">
                  <c:v>777.82</c:v>
                </c:pt>
                <c:pt idx="22638">
                  <c:v>794.95</c:v>
                </c:pt>
                <c:pt idx="22639">
                  <c:v>969.07</c:v>
                </c:pt>
                <c:pt idx="22640">
                  <c:v>1102.98</c:v>
                </c:pt>
                <c:pt idx="22641">
                  <c:v>1202.45</c:v>
                </c:pt>
                <c:pt idx="22642">
                  <c:v>1235.1600000000001</c:v>
                </c:pt>
                <c:pt idx="22643">
                  <c:v>1223.17</c:v>
                </c:pt>
                <c:pt idx="22644">
                  <c:v>1227.6199999999999</c:v>
                </c:pt>
                <c:pt idx="22645">
                  <c:v>1257.75</c:v>
                </c:pt>
                <c:pt idx="22646">
                  <c:v>1205.32</c:v>
                </c:pt>
                <c:pt idx="22647">
                  <c:v>1152.3499999999999</c:v>
                </c:pt>
                <c:pt idx="22648">
                  <c:v>1080.27</c:v>
                </c:pt>
                <c:pt idx="22649">
                  <c:v>999.87</c:v>
                </c:pt>
                <c:pt idx="22650">
                  <c:v>1050.54</c:v>
                </c:pt>
                <c:pt idx="22651">
                  <c:v>1029.69</c:v>
                </c:pt>
                <c:pt idx="22652">
                  <c:v>987.87</c:v>
                </c:pt>
                <c:pt idx="22653">
                  <c:v>936.88</c:v>
                </c:pt>
                <c:pt idx="22654">
                  <c:v>881.09</c:v>
                </c:pt>
                <c:pt idx="22655">
                  <c:v>835.44</c:v>
                </c:pt>
                <c:pt idx="22656">
                  <c:v>806.28</c:v>
                </c:pt>
                <c:pt idx="22657">
                  <c:v>766.97</c:v>
                </c:pt>
                <c:pt idx="22658">
                  <c:v>761.44</c:v>
                </c:pt>
                <c:pt idx="22659">
                  <c:v>747.08</c:v>
                </c:pt>
                <c:pt idx="22660">
                  <c:v>761.45</c:v>
                </c:pt>
                <c:pt idx="22661">
                  <c:v>805.12</c:v>
                </c:pt>
                <c:pt idx="22662">
                  <c:v>823.61</c:v>
                </c:pt>
                <c:pt idx="22663">
                  <c:v>996.43</c:v>
                </c:pt>
                <c:pt idx="22664">
                  <c:v>1130.19</c:v>
                </c:pt>
                <c:pt idx="22665">
                  <c:v>1209.51</c:v>
                </c:pt>
                <c:pt idx="22666">
                  <c:v>1252.6199999999999</c:v>
                </c:pt>
                <c:pt idx="22667">
                  <c:v>1250.01</c:v>
                </c:pt>
                <c:pt idx="22668">
                  <c:v>1228.1600000000001</c:v>
                </c:pt>
                <c:pt idx="22669">
                  <c:v>1278.2</c:v>
                </c:pt>
                <c:pt idx="22670">
                  <c:v>1264.54</c:v>
                </c:pt>
                <c:pt idx="22671">
                  <c:v>1199.44</c:v>
                </c:pt>
                <c:pt idx="22672">
                  <c:v>1100.04</c:v>
                </c:pt>
                <c:pt idx="22673">
                  <c:v>1025.4000000000001</c:v>
                </c:pt>
                <c:pt idx="22674">
                  <c:v>1080.3800000000001</c:v>
                </c:pt>
                <c:pt idx="22675">
                  <c:v>1059.23</c:v>
                </c:pt>
                <c:pt idx="22676">
                  <c:v>1009.05</c:v>
                </c:pt>
                <c:pt idx="22677">
                  <c:v>970.57</c:v>
                </c:pt>
                <c:pt idx="22678">
                  <c:v>919.48</c:v>
                </c:pt>
                <c:pt idx="22679">
                  <c:v>862.12</c:v>
                </c:pt>
                <c:pt idx="22680">
                  <c:v>822.96</c:v>
                </c:pt>
                <c:pt idx="22681">
                  <c:v>790.91</c:v>
                </c:pt>
                <c:pt idx="22682">
                  <c:v>770.19</c:v>
                </c:pt>
                <c:pt idx="22683">
                  <c:v>768.73</c:v>
                </c:pt>
                <c:pt idx="22684">
                  <c:v>774.79</c:v>
                </c:pt>
                <c:pt idx="22685">
                  <c:v>778.78</c:v>
                </c:pt>
                <c:pt idx="22686">
                  <c:v>771.66</c:v>
                </c:pt>
                <c:pt idx="22687">
                  <c:v>875.15</c:v>
                </c:pt>
                <c:pt idx="22688">
                  <c:v>1013.71</c:v>
                </c:pt>
                <c:pt idx="22689">
                  <c:v>1108.51</c:v>
                </c:pt>
                <c:pt idx="22690">
                  <c:v>1134.06</c:v>
                </c:pt>
                <c:pt idx="22691">
                  <c:v>1122.42</c:v>
                </c:pt>
                <c:pt idx="22692">
                  <c:v>1078.9100000000001</c:v>
                </c:pt>
                <c:pt idx="22693">
                  <c:v>1022.6</c:v>
                </c:pt>
                <c:pt idx="22694">
                  <c:v>987.51</c:v>
                </c:pt>
                <c:pt idx="22695">
                  <c:v>962.21</c:v>
                </c:pt>
                <c:pt idx="22696">
                  <c:v>934.91</c:v>
                </c:pt>
                <c:pt idx="22697">
                  <c:v>934.97</c:v>
                </c:pt>
                <c:pt idx="22698">
                  <c:v>1013.11</c:v>
                </c:pt>
                <c:pt idx="22699">
                  <c:v>1015.09</c:v>
                </c:pt>
                <c:pt idx="22700">
                  <c:v>978.44</c:v>
                </c:pt>
                <c:pt idx="22701">
                  <c:v>936.35</c:v>
                </c:pt>
                <c:pt idx="22702">
                  <c:v>890.29</c:v>
                </c:pt>
                <c:pt idx="22703">
                  <c:v>850.68</c:v>
                </c:pt>
                <c:pt idx="22704">
                  <c:v>810.56</c:v>
                </c:pt>
                <c:pt idx="22705">
                  <c:v>788.1</c:v>
                </c:pt>
                <c:pt idx="22706">
                  <c:v>780.72</c:v>
                </c:pt>
                <c:pt idx="22707">
                  <c:v>750.15</c:v>
                </c:pt>
                <c:pt idx="22708">
                  <c:v>757.13</c:v>
                </c:pt>
                <c:pt idx="22709">
                  <c:v>747.45</c:v>
                </c:pt>
                <c:pt idx="22710">
                  <c:v>714.34</c:v>
                </c:pt>
                <c:pt idx="22711">
                  <c:v>746.33</c:v>
                </c:pt>
                <c:pt idx="22712">
                  <c:v>809.37</c:v>
                </c:pt>
                <c:pt idx="22713">
                  <c:v>875.24</c:v>
                </c:pt>
                <c:pt idx="22714">
                  <c:v>921.42</c:v>
                </c:pt>
                <c:pt idx="22715">
                  <c:v>939.22</c:v>
                </c:pt>
                <c:pt idx="22716">
                  <c:v>937.91</c:v>
                </c:pt>
                <c:pt idx="22717">
                  <c:v>936.49</c:v>
                </c:pt>
                <c:pt idx="22718">
                  <c:v>915.34</c:v>
                </c:pt>
                <c:pt idx="22719">
                  <c:v>894.58</c:v>
                </c:pt>
                <c:pt idx="22720">
                  <c:v>881.21</c:v>
                </c:pt>
                <c:pt idx="22721">
                  <c:v>881.87</c:v>
                </c:pt>
                <c:pt idx="22722">
                  <c:v>962.58</c:v>
                </c:pt>
                <c:pt idx="22723">
                  <c:v>988.88</c:v>
                </c:pt>
                <c:pt idx="22724">
                  <c:v>987.52</c:v>
                </c:pt>
                <c:pt idx="22725">
                  <c:v>945.46</c:v>
                </c:pt>
                <c:pt idx="22726">
                  <c:v>897.97</c:v>
                </c:pt>
                <c:pt idx="22727">
                  <c:v>847.67</c:v>
                </c:pt>
                <c:pt idx="22728">
                  <c:v>806.65</c:v>
                </c:pt>
                <c:pt idx="22729">
                  <c:v>787.53</c:v>
                </c:pt>
                <c:pt idx="22730">
                  <c:v>763.99</c:v>
                </c:pt>
                <c:pt idx="22731">
                  <c:v>755.37</c:v>
                </c:pt>
                <c:pt idx="22732">
                  <c:v>770.06</c:v>
                </c:pt>
                <c:pt idx="22733">
                  <c:v>806.21</c:v>
                </c:pt>
                <c:pt idx="22734">
                  <c:v>827.73</c:v>
                </c:pt>
                <c:pt idx="22735">
                  <c:v>1018.49</c:v>
                </c:pt>
                <c:pt idx="22736">
                  <c:v>1139.5999999999999</c:v>
                </c:pt>
                <c:pt idx="22737">
                  <c:v>1223.21</c:v>
                </c:pt>
                <c:pt idx="22738">
                  <c:v>1283.06</c:v>
                </c:pt>
                <c:pt idx="22739">
                  <c:v>1290.68</c:v>
                </c:pt>
                <c:pt idx="22740">
                  <c:v>1289.3499999999999</c:v>
                </c:pt>
                <c:pt idx="22741">
                  <c:v>1292.08</c:v>
                </c:pt>
                <c:pt idx="22742">
                  <c:v>1306.57</c:v>
                </c:pt>
                <c:pt idx="22743">
                  <c:v>1275.6199999999999</c:v>
                </c:pt>
                <c:pt idx="22744">
                  <c:v>1163.31</c:v>
                </c:pt>
                <c:pt idx="22745">
                  <c:v>1054.3399999999999</c:v>
                </c:pt>
                <c:pt idx="22746">
                  <c:v>1105.1099999999999</c:v>
                </c:pt>
                <c:pt idx="22747">
                  <c:v>1086.79</c:v>
                </c:pt>
                <c:pt idx="22748">
                  <c:v>1058.1400000000001</c:v>
                </c:pt>
                <c:pt idx="22749">
                  <c:v>1004.02</c:v>
                </c:pt>
                <c:pt idx="22750">
                  <c:v>945.95</c:v>
                </c:pt>
                <c:pt idx="22751">
                  <c:v>878.78</c:v>
                </c:pt>
                <c:pt idx="22752">
                  <c:v>824.4</c:v>
                </c:pt>
                <c:pt idx="22753">
                  <c:v>796.02</c:v>
                </c:pt>
                <c:pt idx="22754">
                  <c:v>771.38</c:v>
                </c:pt>
                <c:pt idx="22755">
                  <c:v>770.76</c:v>
                </c:pt>
                <c:pt idx="22756">
                  <c:v>774.57</c:v>
                </c:pt>
                <c:pt idx="22757">
                  <c:v>803.91</c:v>
                </c:pt>
                <c:pt idx="22758">
                  <c:v>831.86</c:v>
                </c:pt>
                <c:pt idx="22759">
                  <c:v>1025.05</c:v>
                </c:pt>
                <c:pt idx="22760">
                  <c:v>1185.93</c:v>
                </c:pt>
                <c:pt idx="22761">
                  <c:v>1255.92</c:v>
                </c:pt>
                <c:pt idx="22762">
                  <c:v>1290.83</c:v>
                </c:pt>
                <c:pt idx="22763">
                  <c:v>1293.07</c:v>
                </c:pt>
                <c:pt idx="22764">
                  <c:v>1296.1099999999999</c:v>
                </c:pt>
                <c:pt idx="22765">
                  <c:v>1316.78</c:v>
                </c:pt>
                <c:pt idx="22766">
                  <c:v>1298.9100000000001</c:v>
                </c:pt>
                <c:pt idx="22767">
                  <c:v>1265.03</c:v>
                </c:pt>
                <c:pt idx="22768">
                  <c:v>1161.99</c:v>
                </c:pt>
                <c:pt idx="22769">
                  <c:v>1095.53</c:v>
                </c:pt>
                <c:pt idx="22770">
                  <c:v>1151.32</c:v>
                </c:pt>
                <c:pt idx="22771">
                  <c:v>1123.93</c:v>
                </c:pt>
                <c:pt idx="22772">
                  <c:v>1085.6400000000001</c:v>
                </c:pt>
                <c:pt idx="22773">
                  <c:v>1044.06</c:v>
                </c:pt>
                <c:pt idx="22774">
                  <c:v>963.56</c:v>
                </c:pt>
                <c:pt idx="22775">
                  <c:v>899.76</c:v>
                </c:pt>
                <c:pt idx="22776">
                  <c:v>846.68</c:v>
                </c:pt>
                <c:pt idx="22777">
                  <c:v>815.78</c:v>
                </c:pt>
                <c:pt idx="22778">
                  <c:v>783.53</c:v>
                </c:pt>
                <c:pt idx="22779">
                  <c:v>768.49</c:v>
                </c:pt>
                <c:pt idx="22780">
                  <c:v>779.9</c:v>
                </c:pt>
                <c:pt idx="22781">
                  <c:v>814.43</c:v>
                </c:pt>
                <c:pt idx="22782">
                  <c:v>829.37</c:v>
                </c:pt>
                <c:pt idx="22783">
                  <c:v>1016.33</c:v>
                </c:pt>
                <c:pt idx="22784">
                  <c:v>1143.6600000000001</c:v>
                </c:pt>
                <c:pt idx="22785">
                  <c:v>1215.1400000000001</c:v>
                </c:pt>
                <c:pt idx="22786">
                  <c:v>1248.5899999999999</c:v>
                </c:pt>
                <c:pt idx="22787">
                  <c:v>1254.25</c:v>
                </c:pt>
                <c:pt idx="22788">
                  <c:v>1262.96</c:v>
                </c:pt>
                <c:pt idx="22789">
                  <c:v>1277.8</c:v>
                </c:pt>
                <c:pt idx="22790">
                  <c:v>1254.73</c:v>
                </c:pt>
                <c:pt idx="22791">
                  <c:v>1222.78</c:v>
                </c:pt>
                <c:pt idx="22792">
                  <c:v>1162.25</c:v>
                </c:pt>
                <c:pt idx="22793">
                  <c:v>1053.3800000000001</c:v>
                </c:pt>
                <c:pt idx="22794">
                  <c:v>1130.23</c:v>
                </c:pt>
                <c:pt idx="22795">
                  <c:v>1097.55</c:v>
                </c:pt>
                <c:pt idx="22796">
                  <c:v>1048.51</c:v>
                </c:pt>
                <c:pt idx="22797">
                  <c:v>1008.3</c:v>
                </c:pt>
                <c:pt idx="22798">
                  <c:v>942.26</c:v>
                </c:pt>
                <c:pt idx="22799">
                  <c:v>879.66</c:v>
                </c:pt>
                <c:pt idx="22800">
                  <c:v>838.25</c:v>
                </c:pt>
                <c:pt idx="22801">
                  <c:v>805.74</c:v>
                </c:pt>
                <c:pt idx="22802">
                  <c:v>785.74</c:v>
                </c:pt>
                <c:pt idx="22803">
                  <c:v>780.76</c:v>
                </c:pt>
                <c:pt idx="22804">
                  <c:v>790.49</c:v>
                </c:pt>
                <c:pt idx="22805">
                  <c:v>830.51</c:v>
                </c:pt>
                <c:pt idx="22806">
                  <c:v>847.38</c:v>
                </c:pt>
                <c:pt idx="22807">
                  <c:v>1023.35</c:v>
                </c:pt>
                <c:pt idx="22808">
                  <c:v>1154.6500000000001</c:v>
                </c:pt>
                <c:pt idx="22809">
                  <c:v>1232.5999999999999</c:v>
                </c:pt>
                <c:pt idx="22810">
                  <c:v>1264.1400000000001</c:v>
                </c:pt>
                <c:pt idx="22811">
                  <c:v>1276.76</c:v>
                </c:pt>
                <c:pt idx="22812">
                  <c:v>1289.78</c:v>
                </c:pt>
                <c:pt idx="22813">
                  <c:v>1309.1300000000001</c:v>
                </c:pt>
                <c:pt idx="22814">
                  <c:v>1270.51</c:v>
                </c:pt>
                <c:pt idx="22815">
                  <c:v>1209.1600000000001</c:v>
                </c:pt>
                <c:pt idx="22816">
                  <c:v>1125.78</c:v>
                </c:pt>
                <c:pt idx="22817">
                  <c:v>1076.95</c:v>
                </c:pt>
                <c:pt idx="22818">
                  <c:v>1118.48</c:v>
                </c:pt>
                <c:pt idx="22819">
                  <c:v>1088.3</c:v>
                </c:pt>
                <c:pt idx="22820">
                  <c:v>1064.23</c:v>
                </c:pt>
                <c:pt idx="22821">
                  <c:v>1016.71</c:v>
                </c:pt>
                <c:pt idx="22822">
                  <c:v>953.75</c:v>
                </c:pt>
                <c:pt idx="22823">
                  <c:v>891.72</c:v>
                </c:pt>
                <c:pt idx="22824">
                  <c:v>837.18</c:v>
                </c:pt>
                <c:pt idx="22825">
                  <c:v>822.48</c:v>
                </c:pt>
                <c:pt idx="22826">
                  <c:v>803.34</c:v>
                </c:pt>
                <c:pt idx="22827">
                  <c:v>792.17</c:v>
                </c:pt>
                <c:pt idx="22828">
                  <c:v>790.07</c:v>
                </c:pt>
                <c:pt idx="22829">
                  <c:v>820.88</c:v>
                </c:pt>
                <c:pt idx="22830">
                  <c:v>846.42</c:v>
                </c:pt>
                <c:pt idx="22831">
                  <c:v>1015.94</c:v>
                </c:pt>
                <c:pt idx="22832">
                  <c:v>1147.47</c:v>
                </c:pt>
                <c:pt idx="22833">
                  <c:v>1226.22</c:v>
                </c:pt>
                <c:pt idx="22834">
                  <c:v>1267.2</c:v>
                </c:pt>
                <c:pt idx="22835">
                  <c:v>1272.43</c:v>
                </c:pt>
                <c:pt idx="22836">
                  <c:v>1262.74</c:v>
                </c:pt>
                <c:pt idx="22837">
                  <c:v>1305.77</c:v>
                </c:pt>
                <c:pt idx="22838">
                  <c:v>1251.77</c:v>
                </c:pt>
                <c:pt idx="22839">
                  <c:v>1195.58</c:v>
                </c:pt>
                <c:pt idx="22840">
                  <c:v>1098.81</c:v>
                </c:pt>
                <c:pt idx="22841">
                  <c:v>1026.0899999999999</c:v>
                </c:pt>
                <c:pt idx="22842">
                  <c:v>1076.1400000000001</c:v>
                </c:pt>
                <c:pt idx="22843">
                  <c:v>1064.6199999999999</c:v>
                </c:pt>
                <c:pt idx="22844">
                  <c:v>1006.11</c:v>
                </c:pt>
                <c:pt idx="22845">
                  <c:v>965.78</c:v>
                </c:pt>
                <c:pt idx="22846">
                  <c:v>916.81</c:v>
                </c:pt>
                <c:pt idx="22847">
                  <c:v>868.98</c:v>
                </c:pt>
                <c:pt idx="22848">
                  <c:v>845.4</c:v>
                </c:pt>
                <c:pt idx="22849">
                  <c:v>811.12</c:v>
                </c:pt>
                <c:pt idx="22850">
                  <c:v>791.99</c:v>
                </c:pt>
                <c:pt idx="22851">
                  <c:v>769.75</c:v>
                </c:pt>
                <c:pt idx="22852">
                  <c:v>764.24</c:v>
                </c:pt>
                <c:pt idx="22853">
                  <c:v>775.2</c:v>
                </c:pt>
                <c:pt idx="22854">
                  <c:v>761.34</c:v>
                </c:pt>
                <c:pt idx="22855">
                  <c:v>875.65</c:v>
                </c:pt>
                <c:pt idx="22856">
                  <c:v>995.52</c:v>
                </c:pt>
                <c:pt idx="22857">
                  <c:v>1068.05</c:v>
                </c:pt>
                <c:pt idx="22858">
                  <c:v>1087.82</c:v>
                </c:pt>
                <c:pt idx="22859">
                  <c:v>1063.23</c:v>
                </c:pt>
                <c:pt idx="22860">
                  <c:v>1031.96</c:v>
                </c:pt>
                <c:pt idx="22861">
                  <c:v>1020.31</c:v>
                </c:pt>
                <c:pt idx="22862">
                  <c:v>996.34</c:v>
                </c:pt>
                <c:pt idx="22863">
                  <c:v>982.26</c:v>
                </c:pt>
                <c:pt idx="22864">
                  <c:v>961.86</c:v>
                </c:pt>
                <c:pt idx="22865">
                  <c:v>954.51</c:v>
                </c:pt>
                <c:pt idx="22866">
                  <c:v>1037.18</c:v>
                </c:pt>
                <c:pt idx="22867">
                  <c:v>1039.55</c:v>
                </c:pt>
                <c:pt idx="22868">
                  <c:v>1000.4</c:v>
                </c:pt>
                <c:pt idx="22869">
                  <c:v>957.63</c:v>
                </c:pt>
                <c:pt idx="22870">
                  <c:v>912.98</c:v>
                </c:pt>
                <c:pt idx="22871">
                  <c:v>863.1</c:v>
                </c:pt>
                <c:pt idx="22872">
                  <c:v>824.39</c:v>
                </c:pt>
                <c:pt idx="22873">
                  <c:v>794.46</c:v>
                </c:pt>
                <c:pt idx="22874">
                  <c:v>770.06</c:v>
                </c:pt>
                <c:pt idx="22875">
                  <c:v>768.38</c:v>
                </c:pt>
                <c:pt idx="22876">
                  <c:v>765.49</c:v>
                </c:pt>
                <c:pt idx="22877">
                  <c:v>754.88</c:v>
                </c:pt>
                <c:pt idx="22878">
                  <c:v>740.26</c:v>
                </c:pt>
                <c:pt idx="22879">
                  <c:v>777.29</c:v>
                </c:pt>
                <c:pt idx="22880">
                  <c:v>835.29</c:v>
                </c:pt>
                <c:pt idx="22881">
                  <c:v>867.29</c:v>
                </c:pt>
                <c:pt idx="22882">
                  <c:v>934.01</c:v>
                </c:pt>
                <c:pt idx="22883">
                  <c:v>961.02</c:v>
                </c:pt>
                <c:pt idx="22884">
                  <c:v>931.48</c:v>
                </c:pt>
                <c:pt idx="22885">
                  <c:v>923.98</c:v>
                </c:pt>
                <c:pt idx="22886">
                  <c:v>886.36</c:v>
                </c:pt>
                <c:pt idx="22887">
                  <c:v>864.07</c:v>
                </c:pt>
                <c:pt idx="22888">
                  <c:v>850.85</c:v>
                </c:pt>
                <c:pt idx="22889">
                  <c:v>858.37</c:v>
                </c:pt>
                <c:pt idx="22890">
                  <c:v>975.89</c:v>
                </c:pt>
                <c:pt idx="22891">
                  <c:v>973.9</c:v>
                </c:pt>
                <c:pt idx="22892">
                  <c:v>950.26</c:v>
                </c:pt>
                <c:pt idx="22893">
                  <c:v>918.33</c:v>
                </c:pt>
                <c:pt idx="22894">
                  <c:v>851.76</c:v>
                </c:pt>
                <c:pt idx="22895">
                  <c:v>822.61</c:v>
                </c:pt>
                <c:pt idx="22896">
                  <c:v>789.42</c:v>
                </c:pt>
                <c:pt idx="22897">
                  <c:v>769.89</c:v>
                </c:pt>
                <c:pt idx="22898">
                  <c:v>753.01</c:v>
                </c:pt>
                <c:pt idx="22899">
                  <c:v>747.11</c:v>
                </c:pt>
                <c:pt idx="22900">
                  <c:v>758.95</c:v>
                </c:pt>
                <c:pt idx="22901">
                  <c:v>805.39</c:v>
                </c:pt>
                <c:pt idx="22902">
                  <c:v>829.78</c:v>
                </c:pt>
                <c:pt idx="22903">
                  <c:v>1016.14</c:v>
                </c:pt>
                <c:pt idx="22904">
                  <c:v>1145.22</c:v>
                </c:pt>
                <c:pt idx="22905">
                  <c:v>1218.8499999999999</c:v>
                </c:pt>
                <c:pt idx="22906">
                  <c:v>1275.98</c:v>
                </c:pt>
                <c:pt idx="22907">
                  <c:v>1284.23</c:v>
                </c:pt>
                <c:pt idx="22908">
                  <c:v>1278.7</c:v>
                </c:pt>
                <c:pt idx="22909">
                  <c:v>1268.1300000000001</c:v>
                </c:pt>
                <c:pt idx="22910">
                  <c:v>1219.75</c:v>
                </c:pt>
                <c:pt idx="22911">
                  <c:v>1152.1199999999999</c:v>
                </c:pt>
                <c:pt idx="22912">
                  <c:v>1077.72</c:v>
                </c:pt>
                <c:pt idx="22913">
                  <c:v>1020.05</c:v>
                </c:pt>
                <c:pt idx="22914">
                  <c:v>1080.33</c:v>
                </c:pt>
                <c:pt idx="22915">
                  <c:v>1072.1500000000001</c:v>
                </c:pt>
                <c:pt idx="22916">
                  <c:v>1027.8499999999999</c:v>
                </c:pt>
                <c:pt idx="22917">
                  <c:v>959.55</c:v>
                </c:pt>
                <c:pt idx="22918">
                  <c:v>907.75</c:v>
                </c:pt>
                <c:pt idx="22919">
                  <c:v>844.65</c:v>
                </c:pt>
                <c:pt idx="22920">
                  <c:v>803.45</c:v>
                </c:pt>
                <c:pt idx="22921">
                  <c:v>776.43</c:v>
                </c:pt>
                <c:pt idx="22922">
                  <c:v>751.75</c:v>
                </c:pt>
                <c:pt idx="22923">
                  <c:v>742.42</c:v>
                </c:pt>
                <c:pt idx="22924">
                  <c:v>743.97</c:v>
                </c:pt>
                <c:pt idx="22925">
                  <c:v>778.02</c:v>
                </c:pt>
                <c:pt idx="22926">
                  <c:v>816.09</c:v>
                </c:pt>
                <c:pt idx="22927">
                  <c:v>964.45</c:v>
                </c:pt>
                <c:pt idx="22928">
                  <c:v>1082.96</c:v>
                </c:pt>
                <c:pt idx="22929">
                  <c:v>1162.55</c:v>
                </c:pt>
                <c:pt idx="22930">
                  <c:v>1204.96</c:v>
                </c:pt>
                <c:pt idx="22931">
                  <c:v>1215.77</c:v>
                </c:pt>
                <c:pt idx="22932">
                  <c:v>1216.8599999999999</c:v>
                </c:pt>
                <c:pt idx="22933">
                  <c:v>1245.3499999999999</c:v>
                </c:pt>
                <c:pt idx="22934">
                  <c:v>1249.2</c:v>
                </c:pt>
                <c:pt idx="22935">
                  <c:v>1207.53</c:v>
                </c:pt>
                <c:pt idx="22936">
                  <c:v>1137.8900000000001</c:v>
                </c:pt>
                <c:pt idx="22937">
                  <c:v>1031.57</c:v>
                </c:pt>
                <c:pt idx="22938">
                  <c:v>1094.4100000000001</c:v>
                </c:pt>
                <c:pt idx="22939">
                  <c:v>1070.5</c:v>
                </c:pt>
                <c:pt idx="22940">
                  <c:v>1026.5999999999999</c:v>
                </c:pt>
                <c:pt idx="22941">
                  <c:v>976.58</c:v>
                </c:pt>
                <c:pt idx="22942">
                  <c:v>910.94</c:v>
                </c:pt>
                <c:pt idx="22943">
                  <c:v>859.73</c:v>
                </c:pt>
                <c:pt idx="22944">
                  <c:v>805.16</c:v>
                </c:pt>
                <c:pt idx="22945">
                  <c:v>773.6</c:v>
                </c:pt>
                <c:pt idx="22946">
                  <c:v>751.98</c:v>
                </c:pt>
                <c:pt idx="22947">
                  <c:v>734.42</c:v>
                </c:pt>
                <c:pt idx="22948">
                  <c:v>744.25</c:v>
                </c:pt>
                <c:pt idx="22949">
                  <c:v>763.62</c:v>
                </c:pt>
                <c:pt idx="22950">
                  <c:v>790.65</c:v>
                </c:pt>
                <c:pt idx="22951">
                  <c:v>952.04</c:v>
                </c:pt>
                <c:pt idx="22952">
                  <c:v>1098.25</c:v>
                </c:pt>
                <c:pt idx="22953">
                  <c:v>1185.07</c:v>
                </c:pt>
                <c:pt idx="22954">
                  <c:v>1231.81</c:v>
                </c:pt>
                <c:pt idx="22955">
                  <c:v>1236.99</c:v>
                </c:pt>
                <c:pt idx="22956">
                  <c:v>1233.3599999999999</c:v>
                </c:pt>
                <c:pt idx="22957">
                  <c:v>1251.18</c:v>
                </c:pt>
                <c:pt idx="22958">
                  <c:v>1216.04</c:v>
                </c:pt>
                <c:pt idx="22959">
                  <c:v>1174.8399999999999</c:v>
                </c:pt>
                <c:pt idx="22960">
                  <c:v>1111.6199999999999</c:v>
                </c:pt>
                <c:pt idx="22961">
                  <c:v>1033.9100000000001</c:v>
                </c:pt>
                <c:pt idx="22962">
                  <c:v>1089.24</c:v>
                </c:pt>
                <c:pt idx="22963">
                  <c:v>1069.53</c:v>
                </c:pt>
                <c:pt idx="22964">
                  <c:v>1018.08</c:v>
                </c:pt>
                <c:pt idx="22965">
                  <c:v>977.98</c:v>
                </c:pt>
                <c:pt idx="22966">
                  <c:v>915.73</c:v>
                </c:pt>
                <c:pt idx="22967">
                  <c:v>850.82</c:v>
                </c:pt>
                <c:pt idx="22968">
                  <c:v>811.99</c:v>
                </c:pt>
                <c:pt idx="22969">
                  <c:v>777.3</c:v>
                </c:pt>
                <c:pt idx="22970">
                  <c:v>764.79</c:v>
                </c:pt>
                <c:pt idx="22971">
                  <c:v>761.17</c:v>
                </c:pt>
                <c:pt idx="22972">
                  <c:v>751.99</c:v>
                </c:pt>
                <c:pt idx="22973">
                  <c:v>787.95</c:v>
                </c:pt>
                <c:pt idx="22974">
                  <c:v>813.39</c:v>
                </c:pt>
                <c:pt idx="22975">
                  <c:v>983.88</c:v>
                </c:pt>
                <c:pt idx="22976">
                  <c:v>1147.44</c:v>
                </c:pt>
                <c:pt idx="22977">
                  <c:v>1233.9100000000001</c:v>
                </c:pt>
                <c:pt idx="22978">
                  <c:v>1275</c:v>
                </c:pt>
                <c:pt idx="22979">
                  <c:v>1278.46</c:v>
                </c:pt>
                <c:pt idx="22980">
                  <c:v>1266.5899999999999</c:v>
                </c:pt>
                <c:pt idx="22981">
                  <c:v>1301.74</c:v>
                </c:pt>
                <c:pt idx="22982">
                  <c:v>1154.19</c:v>
                </c:pt>
                <c:pt idx="22983">
                  <c:v>1137.02</c:v>
                </c:pt>
                <c:pt idx="22984">
                  <c:v>1069.05</c:v>
                </c:pt>
                <c:pt idx="22985">
                  <c:v>1013.72</c:v>
                </c:pt>
                <c:pt idx="22986">
                  <c:v>1051.02</c:v>
                </c:pt>
                <c:pt idx="22987">
                  <c:v>1045.3399999999999</c:v>
                </c:pt>
                <c:pt idx="22988">
                  <c:v>1006.52</c:v>
                </c:pt>
                <c:pt idx="22989">
                  <c:v>954.25</c:v>
                </c:pt>
                <c:pt idx="22990">
                  <c:v>893.7</c:v>
                </c:pt>
                <c:pt idx="22991">
                  <c:v>839.65</c:v>
                </c:pt>
                <c:pt idx="22992">
                  <c:v>797.32</c:v>
                </c:pt>
                <c:pt idx="22993">
                  <c:v>774.57</c:v>
                </c:pt>
                <c:pt idx="22994">
                  <c:v>767.97</c:v>
                </c:pt>
                <c:pt idx="22995">
                  <c:v>748.83</c:v>
                </c:pt>
                <c:pt idx="22996">
                  <c:v>778.85</c:v>
                </c:pt>
                <c:pt idx="22997">
                  <c:v>817.6</c:v>
                </c:pt>
                <c:pt idx="22998">
                  <c:v>836.06</c:v>
                </c:pt>
                <c:pt idx="22999">
                  <c:v>998.68</c:v>
                </c:pt>
                <c:pt idx="23000">
                  <c:v>1107.51</c:v>
                </c:pt>
                <c:pt idx="23001">
                  <c:v>1191.1400000000001</c:v>
                </c:pt>
                <c:pt idx="23002">
                  <c:v>1211.6500000000001</c:v>
                </c:pt>
                <c:pt idx="23003">
                  <c:v>1183.43</c:v>
                </c:pt>
                <c:pt idx="23004">
                  <c:v>1137.71</c:v>
                </c:pt>
                <c:pt idx="23005">
                  <c:v>1148.03</c:v>
                </c:pt>
                <c:pt idx="23006">
                  <c:v>1091.52</c:v>
                </c:pt>
                <c:pt idx="23007">
                  <c:v>1037.49</c:v>
                </c:pt>
                <c:pt idx="23008">
                  <c:v>997.44</c:v>
                </c:pt>
                <c:pt idx="23009">
                  <c:v>953.41</c:v>
                </c:pt>
                <c:pt idx="23010">
                  <c:v>1016.52</c:v>
                </c:pt>
                <c:pt idx="23011">
                  <c:v>995.14</c:v>
                </c:pt>
                <c:pt idx="23012">
                  <c:v>947.78</c:v>
                </c:pt>
                <c:pt idx="23013">
                  <c:v>881.01</c:v>
                </c:pt>
                <c:pt idx="23014">
                  <c:v>810.31</c:v>
                </c:pt>
                <c:pt idx="23015">
                  <c:v>764.84</c:v>
                </c:pt>
                <c:pt idx="23016">
                  <c:v>755.56</c:v>
                </c:pt>
                <c:pt idx="23017">
                  <c:v>730.92</c:v>
                </c:pt>
                <c:pt idx="23018">
                  <c:v>721.61</c:v>
                </c:pt>
                <c:pt idx="23019">
                  <c:v>714.75</c:v>
                </c:pt>
                <c:pt idx="23020">
                  <c:v>715.16</c:v>
                </c:pt>
                <c:pt idx="23021">
                  <c:v>724.91</c:v>
                </c:pt>
                <c:pt idx="23022">
                  <c:v>714</c:v>
                </c:pt>
                <c:pt idx="23023">
                  <c:v>802.73</c:v>
                </c:pt>
                <c:pt idx="23024">
                  <c:v>894.78</c:v>
                </c:pt>
                <c:pt idx="23025">
                  <c:v>981.16</c:v>
                </c:pt>
                <c:pt idx="23026">
                  <c:v>1023.87</c:v>
                </c:pt>
                <c:pt idx="23027">
                  <c:v>1039.81</c:v>
                </c:pt>
                <c:pt idx="23028">
                  <c:v>1012.04</c:v>
                </c:pt>
                <c:pt idx="23029">
                  <c:v>972.34</c:v>
                </c:pt>
                <c:pt idx="23030">
                  <c:v>946.04</c:v>
                </c:pt>
                <c:pt idx="23031">
                  <c:v>955.56</c:v>
                </c:pt>
                <c:pt idx="23032">
                  <c:v>913.89</c:v>
                </c:pt>
                <c:pt idx="23033">
                  <c:v>909.15</c:v>
                </c:pt>
                <c:pt idx="23034">
                  <c:v>974.44</c:v>
                </c:pt>
                <c:pt idx="23035">
                  <c:v>974.43</c:v>
                </c:pt>
                <c:pt idx="23036">
                  <c:v>937.86</c:v>
                </c:pt>
                <c:pt idx="23037">
                  <c:v>891.89</c:v>
                </c:pt>
                <c:pt idx="23038">
                  <c:v>848.31</c:v>
                </c:pt>
                <c:pt idx="23039">
                  <c:v>802.06</c:v>
                </c:pt>
                <c:pt idx="23040">
                  <c:v>766</c:v>
                </c:pt>
                <c:pt idx="23041">
                  <c:v>736.08</c:v>
                </c:pt>
                <c:pt idx="23042">
                  <c:v>716.59</c:v>
                </c:pt>
                <c:pt idx="23043">
                  <c:v>698.36</c:v>
                </c:pt>
                <c:pt idx="23044">
                  <c:v>696.52</c:v>
                </c:pt>
                <c:pt idx="23045">
                  <c:v>698.74</c:v>
                </c:pt>
                <c:pt idx="23046">
                  <c:v>684.88</c:v>
                </c:pt>
                <c:pt idx="23047">
                  <c:v>731.55</c:v>
                </c:pt>
                <c:pt idx="23048">
                  <c:v>777.69</c:v>
                </c:pt>
                <c:pt idx="23049">
                  <c:v>833.77</c:v>
                </c:pt>
                <c:pt idx="23050">
                  <c:v>896.33</c:v>
                </c:pt>
                <c:pt idx="23051">
                  <c:v>933.04</c:v>
                </c:pt>
                <c:pt idx="23052">
                  <c:v>923.72</c:v>
                </c:pt>
                <c:pt idx="23053">
                  <c:v>913.21</c:v>
                </c:pt>
                <c:pt idx="23054">
                  <c:v>902.24</c:v>
                </c:pt>
                <c:pt idx="23055">
                  <c:v>895.85</c:v>
                </c:pt>
                <c:pt idx="23056">
                  <c:v>886.96</c:v>
                </c:pt>
                <c:pt idx="23057">
                  <c:v>880.09</c:v>
                </c:pt>
                <c:pt idx="23058">
                  <c:v>972.55</c:v>
                </c:pt>
                <c:pt idx="23059">
                  <c:v>977.59</c:v>
                </c:pt>
                <c:pt idx="23060">
                  <c:v>958.37</c:v>
                </c:pt>
                <c:pt idx="23061">
                  <c:v>920.78</c:v>
                </c:pt>
                <c:pt idx="23062">
                  <c:v>876.44</c:v>
                </c:pt>
                <c:pt idx="23063">
                  <c:v>831.91</c:v>
                </c:pt>
                <c:pt idx="23064">
                  <c:v>793.87</c:v>
                </c:pt>
                <c:pt idx="23065">
                  <c:v>765.49</c:v>
                </c:pt>
                <c:pt idx="23066">
                  <c:v>735.57</c:v>
                </c:pt>
                <c:pt idx="23067">
                  <c:v>724.93</c:v>
                </c:pt>
                <c:pt idx="23068">
                  <c:v>732.62</c:v>
                </c:pt>
                <c:pt idx="23069">
                  <c:v>777.38</c:v>
                </c:pt>
                <c:pt idx="23070">
                  <c:v>804.67</c:v>
                </c:pt>
                <c:pt idx="23071">
                  <c:v>1006.24</c:v>
                </c:pt>
                <c:pt idx="23072">
                  <c:v>1166.6199999999999</c:v>
                </c:pt>
                <c:pt idx="23073">
                  <c:v>1247.56</c:v>
                </c:pt>
                <c:pt idx="23074">
                  <c:v>1263.9100000000001</c:v>
                </c:pt>
                <c:pt idx="23075">
                  <c:v>1189.28</c:v>
                </c:pt>
                <c:pt idx="23076">
                  <c:v>1192.71</c:v>
                </c:pt>
                <c:pt idx="23077">
                  <c:v>1146.0999999999999</c:v>
                </c:pt>
                <c:pt idx="23078">
                  <c:v>1163.58</c:v>
                </c:pt>
                <c:pt idx="23079">
                  <c:v>1126.49</c:v>
                </c:pt>
                <c:pt idx="23080">
                  <c:v>1067.02</c:v>
                </c:pt>
                <c:pt idx="23081">
                  <c:v>999.24</c:v>
                </c:pt>
                <c:pt idx="23082">
                  <c:v>1051.54</c:v>
                </c:pt>
                <c:pt idx="23083">
                  <c:v>1021.09</c:v>
                </c:pt>
                <c:pt idx="23084">
                  <c:v>964.36</c:v>
                </c:pt>
                <c:pt idx="23085">
                  <c:v>927.87</c:v>
                </c:pt>
                <c:pt idx="23086">
                  <c:v>859.64</c:v>
                </c:pt>
                <c:pt idx="23087">
                  <c:v>797.47</c:v>
                </c:pt>
                <c:pt idx="23088">
                  <c:v>765.68</c:v>
                </c:pt>
                <c:pt idx="23089">
                  <c:v>742.28</c:v>
                </c:pt>
                <c:pt idx="23090">
                  <c:v>719.45</c:v>
                </c:pt>
                <c:pt idx="23091">
                  <c:v>710.15</c:v>
                </c:pt>
                <c:pt idx="23092">
                  <c:v>727.54</c:v>
                </c:pt>
                <c:pt idx="23093">
                  <c:v>736.91</c:v>
                </c:pt>
                <c:pt idx="23094">
                  <c:v>767.21</c:v>
                </c:pt>
                <c:pt idx="23095">
                  <c:v>949.05</c:v>
                </c:pt>
                <c:pt idx="23096">
                  <c:v>1098</c:v>
                </c:pt>
                <c:pt idx="23097">
                  <c:v>1184.03</c:v>
                </c:pt>
                <c:pt idx="23098">
                  <c:v>1242.6600000000001</c:v>
                </c:pt>
                <c:pt idx="23099">
                  <c:v>1247.55</c:v>
                </c:pt>
                <c:pt idx="23100">
                  <c:v>1244.78</c:v>
                </c:pt>
                <c:pt idx="23101">
                  <c:v>1275.68</c:v>
                </c:pt>
                <c:pt idx="23102">
                  <c:v>1255.73</c:v>
                </c:pt>
                <c:pt idx="23103">
                  <c:v>1205.98</c:v>
                </c:pt>
                <c:pt idx="23104">
                  <c:v>1127.3800000000001</c:v>
                </c:pt>
                <c:pt idx="23105">
                  <c:v>1048.8900000000001</c:v>
                </c:pt>
                <c:pt idx="23106">
                  <c:v>1106.06</c:v>
                </c:pt>
                <c:pt idx="23107">
                  <c:v>1072.33</c:v>
                </c:pt>
                <c:pt idx="23108">
                  <c:v>1026.8900000000001</c:v>
                </c:pt>
                <c:pt idx="23109">
                  <c:v>976.31</c:v>
                </c:pt>
                <c:pt idx="23110">
                  <c:v>912.77</c:v>
                </c:pt>
                <c:pt idx="23111">
                  <c:v>838.48</c:v>
                </c:pt>
                <c:pt idx="23112">
                  <c:v>797.76</c:v>
                </c:pt>
                <c:pt idx="23113">
                  <c:v>766.35</c:v>
                </c:pt>
                <c:pt idx="23114">
                  <c:v>751.07</c:v>
                </c:pt>
                <c:pt idx="23115">
                  <c:v>737.65</c:v>
                </c:pt>
                <c:pt idx="23116">
                  <c:v>742.81</c:v>
                </c:pt>
                <c:pt idx="23117">
                  <c:v>775.75</c:v>
                </c:pt>
                <c:pt idx="23118">
                  <c:v>789.9</c:v>
                </c:pt>
                <c:pt idx="23119">
                  <c:v>963.07</c:v>
                </c:pt>
                <c:pt idx="23120">
                  <c:v>1120.24</c:v>
                </c:pt>
                <c:pt idx="23121">
                  <c:v>1205.0999999999999</c:v>
                </c:pt>
                <c:pt idx="23122">
                  <c:v>1256.02</c:v>
                </c:pt>
                <c:pt idx="23123">
                  <c:v>1256.3399999999999</c:v>
                </c:pt>
                <c:pt idx="23124">
                  <c:v>1256.4000000000001</c:v>
                </c:pt>
                <c:pt idx="23125">
                  <c:v>1243.99</c:v>
                </c:pt>
                <c:pt idx="23126">
                  <c:v>1219.8699999999999</c:v>
                </c:pt>
                <c:pt idx="23127">
                  <c:v>1208.69</c:v>
                </c:pt>
                <c:pt idx="23128">
                  <c:v>1139.23</c:v>
                </c:pt>
                <c:pt idx="23129">
                  <c:v>1047.03</c:v>
                </c:pt>
                <c:pt idx="23130">
                  <c:v>1107.8599999999999</c:v>
                </c:pt>
                <c:pt idx="23131">
                  <c:v>1071.2</c:v>
                </c:pt>
                <c:pt idx="23132">
                  <c:v>1021</c:v>
                </c:pt>
                <c:pt idx="23133">
                  <c:v>961.67</c:v>
                </c:pt>
                <c:pt idx="23134">
                  <c:v>898</c:v>
                </c:pt>
                <c:pt idx="23135">
                  <c:v>844.95</c:v>
                </c:pt>
                <c:pt idx="23136">
                  <c:v>792.28</c:v>
                </c:pt>
                <c:pt idx="23137">
                  <c:v>754.17</c:v>
                </c:pt>
                <c:pt idx="23138">
                  <c:v>743.9</c:v>
                </c:pt>
                <c:pt idx="23139">
                  <c:v>728.68</c:v>
                </c:pt>
                <c:pt idx="23140">
                  <c:v>739.22</c:v>
                </c:pt>
                <c:pt idx="23141">
                  <c:v>772.81</c:v>
                </c:pt>
                <c:pt idx="23142">
                  <c:v>801.18</c:v>
                </c:pt>
                <c:pt idx="23143">
                  <c:v>979.76</c:v>
                </c:pt>
                <c:pt idx="23144">
                  <c:v>1143.8399999999999</c:v>
                </c:pt>
                <c:pt idx="23145">
                  <c:v>1223.46</c:v>
                </c:pt>
                <c:pt idx="23146">
                  <c:v>1268.8800000000001</c:v>
                </c:pt>
                <c:pt idx="23147">
                  <c:v>1273.8</c:v>
                </c:pt>
                <c:pt idx="23148">
                  <c:v>1263.44</c:v>
                </c:pt>
                <c:pt idx="23149">
                  <c:v>1279.93</c:v>
                </c:pt>
                <c:pt idx="23150">
                  <c:v>1239.3800000000001</c:v>
                </c:pt>
                <c:pt idx="23151">
                  <c:v>1195.99</c:v>
                </c:pt>
                <c:pt idx="23152">
                  <c:v>1133.31</c:v>
                </c:pt>
                <c:pt idx="23153">
                  <c:v>1029.42</c:v>
                </c:pt>
                <c:pt idx="23154">
                  <c:v>1088.28</c:v>
                </c:pt>
                <c:pt idx="23155">
                  <c:v>1057.27</c:v>
                </c:pt>
                <c:pt idx="23156">
                  <c:v>1013.44</c:v>
                </c:pt>
                <c:pt idx="23157">
                  <c:v>961.75</c:v>
                </c:pt>
                <c:pt idx="23158">
                  <c:v>878.96</c:v>
                </c:pt>
                <c:pt idx="23159">
                  <c:v>828.4</c:v>
                </c:pt>
                <c:pt idx="23160">
                  <c:v>789.34</c:v>
                </c:pt>
                <c:pt idx="23161">
                  <c:v>765.21</c:v>
                </c:pt>
                <c:pt idx="23162">
                  <c:v>744.65</c:v>
                </c:pt>
                <c:pt idx="23163">
                  <c:v>741.54</c:v>
                </c:pt>
                <c:pt idx="23164">
                  <c:v>754.18</c:v>
                </c:pt>
                <c:pt idx="23165">
                  <c:v>794.46</c:v>
                </c:pt>
                <c:pt idx="23166">
                  <c:v>809.12</c:v>
                </c:pt>
                <c:pt idx="23167">
                  <c:v>1005.6</c:v>
                </c:pt>
                <c:pt idx="23168">
                  <c:v>1111.18</c:v>
                </c:pt>
                <c:pt idx="23169">
                  <c:v>1223.71</c:v>
                </c:pt>
                <c:pt idx="23170">
                  <c:v>1259.8699999999999</c:v>
                </c:pt>
                <c:pt idx="23171">
                  <c:v>1265.8900000000001</c:v>
                </c:pt>
                <c:pt idx="23172">
                  <c:v>1269.26</c:v>
                </c:pt>
                <c:pt idx="23173">
                  <c:v>1277.6400000000001</c:v>
                </c:pt>
                <c:pt idx="23174">
                  <c:v>1223.76</c:v>
                </c:pt>
                <c:pt idx="23175">
                  <c:v>1169.67</c:v>
                </c:pt>
                <c:pt idx="23176">
                  <c:v>1100.69</c:v>
                </c:pt>
                <c:pt idx="23177">
                  <c:v>1038.06</c:v>
                </c:pt>
                <c:pt idx="23178">
                  <c:v>1067.44</c:v>
                </c:pt>
                <c:pt idx="23179">
                  <c:v>1043.46</c:v>
                </c:pt>
                <c:pt idx="23180">
                  <c:v>997.49</c:v>
                </c:pt>
                <c:pt idx="23181">
                  <c:v>942.59</c:v>
                </c:pt>
                <c:pt idx="23182">
                  <c:v>901.09</c:v>
                </c:pt>
                <c:pt idx="23183">
                  <c:v>851.97</c:v>
                </c:pt>
                <c:pt idx="23184">
                  <c:v>814.07</c:v>
                </c:pt>
                <c:pt idx="23185">
                  <c:v>790.02</c:v>
                </c:pt>
                <c:pt idx="23186">
                  <c:v>766.71</c:v>
                </c:pt>
                <c:pt idx="23187">
                  <c:v>749.3</c:v>
                </c:pt>
                <c:pt idx="23188">
                  <c:v>738.19</c:v>
                </c:pt>
                <c:pt idx="23189">
                  <c:v>758.11</c:v>
                </c:pt>
                <c:pt idx="23190">
                  <c:v>759.53</c:v>
                </c:pt>
                <c:pt idx="23191">
                  <c:v>858.54</c:v>
                </c:pt>
                <c:pt idx="23192">
                  <c:v>1000.75</c:v>
                </c:pt>
                <c:pt idx="23193">
                  <c:v>1088.46</c:v>
                </c:pt>
                <c:pt idx="23194">
                  <c:v>1116.83</c:v>
                </c:pt>
                <c:pt idx="23195">
                  <c:v>1093.0899999999999</c:v>
                </c:pt>
                <c:pt idx="23196">
                  <c:v>1055.2</c:v>
                </c:pt>
                <c:pt idx="23197">
                  <c:v>1026.1300000000001</c:v>
                </c:pt>
                <c:pt idx="23198">
                  <c:v>995.02</c:v>
                </c:pt>
                <c:pt idx="23199">
                  <c:v>974.24</c:v>
                </c:pt>
                <c:pt idx="23200">
                  <c:v>931.12</c:v>
                </c:pt>
                <c:pt idx="23201">
                  <c:v>930.34</c:v>
                </c:pt>
                <c:pt idx="23202">
                  <c:v>1044.1300000000001</c:v>
                </c:pt>
                <c:pt idx="23203">
                  <c:v>1039.58</c:v>
                </c:pt>
                <c:pt idx="23204">
                  <c:v>999.2</c:v>
                </c:pt>
                <c:pt idx="23205">
                  <c:v>958.6</c:v>
                </c:pt>
                <c:pt idx="23206">
                  <c:v>903.56</c:v>
                </c:pt>
                <c:pt idx="23207">
                  <c:v>862.75</c:v>
                </c:pt>
                <c:pt idx="23208">
                  <c:v>819.33</c:v>
                </c:pt>
                <c:pt idx="23209">
                  <c:v>786.84</c:v>
                </c:pt>
                <c:pt idx="23210">
                  <c:v>763.17</c:v>
                </c:pt>
                <c:pt idx="23211">
                  <c:v>756.55</c:v>
                </c:pt>
                <c:pt idx="23212">
                  <c:v>756.96</c:v>
                </c:pt>
                <c:pt idx="23213">
                  <c:v>753.15</c:v>
                </c:pt>
                <c:pt idx="23214">
                  <c:v>724.14</c:v>
                </c:pt>
                <c:pt idx="23215">
                  <c:v>771.71</c:v>
                </c:pt>
                <c:pt idx="23216">
                  <c:v>811.81</c:v>
                </c:pt>
                <c:pt idx="23217">
                  <c:v>869.08</c:v>
                </c:pt>
                <c:pt idx="23218">
                  <c:v>902.21</c:v>
                </c:pt>
                <c:pt idx="23219">
                  <c:v>920.49</c:v>
                </c:pt>
                <c:pt idx="23220">
                  <c:v>939.74</c:v>
                </c:pt>
                <c:pt idx="23221">
                  <c:v>938.17</c:v>
                </c:pt>
                <c:pt idx="23222">
                  <c:v>947.48</c:v>
                </c:pt>
                <c:pt idx="23223">
                  <c:v>927.71</c:v>
                </c:pt>
                <c:pt idx="23224">
                  <c:v>917.24</c:v>
                </c:pt>
                <c:pt idx="23225">
                  <c:v>932.46</c:v>
                </c:pt>
                <c:pt idx="23226">
                  <c:v>1018.92</c:v>
                </c:pt>
                <c:pt idx="23227">
                  <c:v>1015.81</c:v>
                </c:pt>
                <c:pt idx="23228">
                  <c:v>996.38</c:v>
                </c:pt>
                <c:pt idx="23229">
                  <c:v>972.42</c:v>
                </c:pt>
                <c:pt idx="23230">
                  <c:v>908.76</c:v>
                </c:pt>
                <c:pt idx="23231">
                  <c:v>844.26</c:v>
                </c:pt>
                <c:pt idx="23232">
                  <c:v>796.03</c:v>
                </c:pt>
                <c:pt idx="23233">
                  <c:v>767.43</c:v>
                </c:pt>
                <c:pt idx="23234">
                  <c:v>752.48</c:v>
                </c:pt>
                <c:pt idx="23235">
                  <c:v>741.96</c:v>
                </c:pt>
                <c:pt idx="23236">
                  <c:v>747.9</c:v>
                </c:pt>
                <c:pt idx="23237">
                  <c:v>780.39</c:v>
                </c:pt>
                <c:pt idx="23238">
                  <c:v>823.08</c:v>
                </c:pt>
                <c:pt idx="23239">
                  <c:v>1023.75</c:v>
                </c:pt>
                <c:pt idx="23240">
                  <c:v>1187.26</c:v>
                </c:pt>
                <c:pt idx="23241">
                  <c:v>1286.32</c:v>
                </c:pt>
                <c:pt idx="23242">
                  <c:v>1313.7</c:v>
                </c:pt>
                <c:pt idx="23243">
                  <c:v>1298.98</c:v>
                </c:pt>
                <c:pt idx="23244">
                  <c:v>1286.8800000000001</c:v>
                </c:pt>
                <c:pt idx="23245">
                  <c:v>1281.75</c:v>
                </c:pt>
                <c:pt idx="23246">
                  <c:v>1211.29</c:v>
                </c:pt>
                <c:pt idx="23247">
                  <c:v>1179.71</c:v>
                </c:pt>
                <c:pt idx="23248">
                  <c:v>1116</c:v>
                </c:pt>
                <c:pt idx="23249">
                  <c:v>1035.8900000000001</c:v>
                </c:pt>
                <c:pt idx="23250">
                  <c:v>1064.97</c:v>
                </c:pt>
                <c:pt idx="23251">
                  <c:v>1026.43</c:v>
                </c:pt>
                <c:pt idx="23252">
                  <c:v>977.67</c:v>
                </c:pt>
                <c:pt idx="23253">
                  <c:v>927.66</c:v>
                </c:pt>
                <c:pt idx="23254">
                  <c:v>878.85</c:v>
                </c:pt>
                <c:pt idx="23255">
                  <c:v>818.46</c:v>
                </c:pt>
                <c:pt idx="23256">
                  <c:v>787.06</c:v>
                </c:pt>
                <c:pt idx="23257">
                  <c:v>764.3</c:v>
                </c:pt>
                <c:pt idx="23258">
                  <c:v>742.92</c:v>
                </c:pt>
                <c:pt idx="23259">
                  <c:v>735.72</c:v>
                </c:pt>
                <c:pt idx="23260">
                  <c:v>745.4</c:v>
                </c:pt>
                <c:pt idx="23261">
                  <c:v>793.18</c:v>
                </c:pt>
                <c:pt idx="23262">
                  <c:v>813.29</c:v>
                </c:pt>
                <c:pt idx="23263">
                  <c:v>1000.45</c:v>
                </c:pt>
                <c:pt idx="23264">
                  <c:v>1150.3399999999999</c:v>
                </c:pt>
                <c:pt idx="23265">
                  <c:v>1240.2</c:v>
                </c:pt>
                <c:pt idx="23266">
                  <c:v>1283.1400000000001</c:v>
                </c:pt>
                <c:pt idx="23267">
                  <c:v>1289.8699999999999</c:v>
                </c:pt>
                <c:pt idx="23268">
                  <c:v>1303.26</c:v>
                </c:pt>
                <c:pt idx="23269">
                  <c:v>1326.45</c:v>
                </c:pt>
                <c:pt idx="23270">
                  <c:v>1304.5</c:v>
                </c:pt>
                <c:pt idx="23271">
                  <c:v>1273.48</c:v>
                </c:pt>
                <c:pt idx="23272">
                  <c:v>1182.17</c:v>
                </c:pt>
                <c:pt idx="23273">
                  <c:v>1098.8399999999999</c:v>
                </c:pt>
                <c:pt idx="23274">
                  <c:v>1134.33</c:v>
                </c:pt>
                <c:pt idx="23275">
                  <c:v>1111.73</c:v>
                </c:pt>
                <c:pt idx="23276">
                  <c:v>1056.6400000000001</c:v>
                </c:pt>
                <c:pt idx="23277">
                  <c:v>1020.19</c:v>
                </c:pt>
                <c:pt idx="23278">
                  <c:v>959.71</c:v>
                </c:pt>
                <c:pt idx="23279">
                  <c:v>884.47</c:v>
                </c:pt>
                <c:pt idx="23280">
                  <c:v>838.17</c:v>
                </c:pt>
                <c:pt idx="23281">
                  <c:v>803.06</c:v>
                </c:pt>
                <c:pt idx="23282">
                  <c:v>790.47</c:v>
                </c:pt>
                <c:pt idx="23283">
                  <c:v>776.33</c:v>
                </c:pt>
                <c:pt idx="23284">
                  <c:v>779.67</c:v>
                </c:pt>
                <c:pt idx="23285">
                  <c:v>812.12</c:v>
                </c:pt>
                <c:pt idx="23286">
                  <c:v>833.74</c:v>
                </c:pt>
                <c:pt idx="23287">
                  <c:v>1010.06</c:v>
                </c:pt>
                <c:pt idx="23288">
                  <c:v>1161.25</c:v>
                </c:pt>
                <c:pt idx="23289">
                  <c:v>1247.18</c:v>
                </c:pt>
                <c:pt idx="23290">
                  <c:v>1296.23</c:v>
                </c:pt>
                <c:pt idx="23291">
                  <c:v>1306.1099999999999</c:v>
                </c:pt>
                <c:pt idx="23292">
                  <c:v>1289.75</c:v>
                </c:pt>
                <c:pt idx="23293">
                  <c:v>1275.76</c:v>
                </c:pt>
                <c:pt idx="23294">
                  <c:v>1224.02</c:v>
                </c:pt>
                <c:pt idx="23295">
                  <c:v>1211.96</c:v>
                </c:pt>
                <c:pt idx="23296">
                  <c:v>1124.96</c:v>
                </c:pt>
                <c:pt idx="23297">
                  <c:v>1027.06</c:v>
                </c:pt>
                <c:pt idx="23298">
                  <c:v>1098.07</c:v>
                </c:pt>
                <c:pt idx="23299">
                  <c:v>1049.6600000000001</c:v>
                </c:pt>
                <c:pt idx="23300">
                  <c:v>1009.76</c:v>
                </c:pt>
                <c:pt idx="23301">
                  <c:v>951.4</c:v>
                </c:pt>
                <c:pt idx="23302">
                  <c:v>885.93</c:v>
                </c:pt>
                <c:pt idx="23303">
                  <c:v>833.16</c:v>
                </c:pt>
                <c:pt idx="23304">
                  <c:v>797.71</c:v>
                </c:pt>
                <c:pt idx="23305">
                  <c:v>771.66</c:v>
                </c:pt>
                <c:pt idx="23306">
                  <c:v>749.33</c:v>
                </c:pt>
                <c:pt idx="23307">
                  <c:v>740.45</c:v>
                </c:pt>
                <c:pt idx="23308">
                  <c:v>755.27</c:v>
                </c:pt>
                <c:pt idx="23309">
                  <c:v>795.71</c:v>
                </c:pt>
                <c:pt idx="23310">
                  <c:v>822.07</c:v>
                </c:pt>
                <c:pt idx="23311">
                  <c:v>985.01</c:v>
                </c:pt>
                <c:pt idx="23312">
                  <c:v>1107.54</c:v>
                </c:pt>
                <c:pt idx="23313">
                  <c:v>1193.6500000000001</c:v>
                </c:pt>
                <c:pt idx="23314">
                  <c:v>1233.05</c:v>
                </c:pt>
                <c:pt idx="23315">
                  <c:v>1220.67</c:v>
                </c:pt>
                <c:pt idx="23316">
                  <c:v>1232.06</c:v>
                </c:pt>
                <c:pt idx="23317">
                  <c:v>1244.76</c:v>
                </c:pt>
                <c:pt idx="23318">
                  <c:v>1253.21</c:v>
                </c:pt>
                <c:pt idx="23319">
                  <c:v>1195.04</c:v>
                </c:pt>
                <c:pt idx="23320">
                  <c:v>1128.21</c:v>
                </c:pt>
                <c:pt idx="23321">
                  <c:v>1063.5999999999999</c:v>
                </c:pt>
                <c:pt idx="23322">
                  <c:v>1103.45</c:v>
                </c:pt>
                <c:pt idx="23323">
                  <c:v>1050</c:v>
                </c:pt>
                <c:pt idx="23324">
                  <c:v>989.35</c:v>
                </c:pt>
                <c:pt idx="23325">
                  <c:v>942.41</c:v>
                </c:pt>
                <c:pt idx="23326">
                  <c:v>882.92</c:v>
                </c:pt>
                <c:pt idx="23327">
                  <c:v>825.64</c:v>
                </c:pt>
                <c:pt idx="23328">
                  <c:v>777.08</c:v>
                </c:pt>
                <c:pt idx="23329">
                  <c:v>754.95</c:v>
                </c:pt>
                <c:pt idx="23330">
                  <c:v>744.85</c:v>
                </c:pt>
                <c:pt idx="23331">
                  <c:v>730.45</c:v>
                </c:pt>
                <c:pt idx="23332">
                  <c:v>743.98</c:v>
                </c:pt>
                <c:pt idx="23333">
                  <c:v>781.27</c:v>
                </c:pt>
                <c:pt idx="23334">
                  <c:v>803.63</c:v>
                </c:pt>
                <c:pt idx="23335">
                  <c:v>939.28</c:v>
                </c:pt>
                <c:pt idx="23336">
                  <c:v>1067.78</c:v>
                </c:pt>
                <c:pt idx="23337">
                  <c:v>1156.48</c:v>
                </c:pt>
                <c:pt idx="23338">
                  <c:v>1206.73</c:v>
                </c:pt>
                <c:pt idx="23339">
                  <c:v>1217.02</c:v>
                </c:pt>
                <c:pt idx="23340">
                  <c:v>1211.1600000000001</c:v>
                </c:pt>
                <c:pt idx="23341">
                  <c:v>1211.96</c:v>
                </c:pt>
                <c:pt idx="23342">
                  <c:v>1195.29</c:v>
                </c:pt>
                <c:pt idx="23343">
                  <c:v>1158.95</c:v>
                </c:pt>
                <c:pt idx="23344">
                  <c:v>1074.76</c:v>
                </c:pt>
                <c:pt idx="23345">
                  <c:v>1005.93</c:v>
                </c:pt>
                <c:pt idx="23346">
                  <c:v>1081.18</c:v>
                </c:pt>
                <c:pt idx="23347">
                  <c:v>1058.19</c:v>
                </c:pt>
                <c:pt idx="23348">
                  <c:v>1006.1</c:v>
                </c:pt>
                <c:pt idx="23349">
                  <c:v>960.14</c:v>
                </c:pt>
                <c:pt idx="23350">
                  <c:v>898.71</c:v>
                </c:pt>
                <c:pt idx="23351">
                  <c:v>842.7</c:v>
                </c:pt>
                <c:pt idx="23352">
                  <c:v>806.79</c:v>
                </c:pt>
                <c:pt idx="23353">
                  <c:v>787.1</c:v>
                </c:pt>
                <c:pt idx="23354">
                  <c:v>756.22</c:v>
                </c:pt>
                <c:pt idx="23355">
                  <c:v>749.48</c:v>
                </c:pt>
                <c:pt idx="23356">
                  <c:v>758.74</c:v>
                </c:pt>
                <c:pt idx="23357">
                  <c:v>762.67</c:v>
                </c:pt>
                <c:pt idx="23358">
                  <c:v>758.98</c:v>
                </c:pt>
                <c:pt idx="23359">
                  <c:v>872.75</c:v>
                </c:pt>
                <c:pt idx="23360">
                  <c:v>989.46</c:v>
                </c:pt>
                <c:pt idx="23361">
                  <c:v>1075.52</c:v>
                </c:pt>
                <c:pt idx="23362">
                  <c:v>1123</c:v>
                </c:pt>
                <c:pt idx="23363">
                  <c:v>1126.68</c:v>
                </c:pt>
                <c:pt idx="23364">
                  <c:v>1080.5999999999999</c:v>
                </c:pt>
                <c:pt idx="23365">
                  <c:v>1028.73</c:v>
                </c:pt>
                <c:pt idx="23366">
                  <c:v>1012.64</c:v>
                </c:pt>
                <c:pt idx="23367">
                  <c:v>997.43</c:v>
                </c:pt>
                <c:pt idx="23368">
                  <c:v>968.76</c:v>
                </c:pt>
                <c:pt idx="23369">
                  <c:v>961.55</c:v>
                </c:pt>
                <c:pt idx="23370">
                  <c:v>1022.68</c:v>
                </c:pt>
                <c:pt idx="23371">
                  <c:v>1009.11</c:v>
                </c:pt>
                <c:pt idx="23372">
                  <c:v>975.21</c:v>
                </c:pt>
                <c:pt idx="23373">
                  <c:v>940.76</c:v>
                </c:pt>
                <c:pt idx="23374">
                  <c:v>901.27</c:v>
                </c:pt>
                <c:pt idx="23375">
                  <c:v>870.66</c:v>
                </c:pt>
                <c:pt idx="23376">
                  <c:v>820.76</c:v>
                </c:pt>
                <c:pt idx="23377">
                  <c:v>801.27</c:v>
                </c:pt>
                <c:pt idx="23378">
                  <c:v>782.47</c:v>
                </c:pt>
                <c:pt idx="23379">
                  <c:v>763.89</c:v>
                </c:pt>
                <c:pt idx="23380">
                  <c:v>754.95</c:v>
                </c:pt>
                <c:pt idx="23381">
                  <c:v>752.46</c:v>
                </c:pt>
                <c:pt idx="23382">
                  <c:v>724.19</c:v>
                </c:pt>
                <c:pt idx="23383">
                  <c:v>769.49</c:v>
                </c:pt>
                <c:pt idx="23384">
                  <c:v>828.14</c:v>
                </c:pt>
                <c:pt idx="23385">
                  <c:v>876.72</c:v>
                </c:pt>
                <c:pt idx="23386">
                  <c:v>925.7</c:v>
                </c:pt>
                <c:pt idx="23387">
                  <c:v>917.06</c:v>
                </c:pt>
                <c:pt idx="23388">
                  <c:v>949.08</c:v>
                </c:pt>
                <c:pt idx="23389">
                  <c:v>891.91</c:v>
                </c:pt>
                <c:pt idx="23390">
                  <c:v>890.58</c:v>
                </c:pt>
                <c:pt idx="23391">
                  <c:v>845.61</c:v>
                </c:pt>
                <c:pt idx="23392">
                  <c:v>848.36</c:v>
                </c:pt>
                <c:pt idx="23393">
                  <c:v>871.93</c:v>
                </c:pt>
                <c:pt idx="23394">
                  <c:v>964.54</c:v>
                </c:pt>
                <c:pt idx="23395">
                  <c:v>959.48</c:v>
                </c:pt>
                <c:pt idx="23396">
                  <c:v>942.57</c:v>
                </c:pt>
                <c:pt idx="23397">
                  <c:v>902.4</c:v>
                </c:pt>
                <c:pt idx="23398">
                  <c:v>847.44</c:v>
                </c:pt>
                <c:pt idx="23399">
                  <c:v>794.41</c:v>
                </c:pt>
                <c:pt idx="23400">
                  <c:v>756.75</c:v>
                </c:pt>
                <c:pt idx="23401">
                  <c:v>735.7</c:v>
                </c:pt>
                <c:pt idx="23402">
                  <c:v>722.45</c:v>
                </c:pt>
                <c:pt idx="23403">
                  <c:v>708.02</c:v>
                </c:pt>
                <c:pt idx="23404">
                  <c:v>723.81</c:v>
                </c:pt>
                <c:pt idx="23405">
                  <c:v>771.48</c:v>
                </c:pt>
                <c:pt idx="23406">
                  <c:v>796.19</c:v>
                </c:pt>
                <c:pt idx="23407">
                  <c:v>970.1</c:v>
                </c:pt>
                <c:pt idx="23408">
                  <c:v>1131.1400000000001</c:v>
                </c:pt>
                <c:pt idx="23409">
                  <c:v>1228.4100000000001</c:v>
                </c:pt>
                <c:pt idx="23410">
                  <c:v>1277.8800000000001</c:v>
                </c:pt>
                <c:pt idx="23411">
                  <c:v>1269.6199999999999</c:v>
                </c:pt>
                <c:pt idx="23412">
                  <c:v>1243.3900000000001</c:v>
                </c:pt>
                <c:pt idx="23413">
                  <c:v>1231</c:v>
                </c:pt>
                <c:pt idx="23414">
                  <c:v>1190.1300000000001</c:v>
                </c:pt>
                <c:pt idx="23415">
                  <c:v>1128.71</c:v>
                </c:pt>
                <c:pt idx="23416">
                  <c:v>1057.2</c:v>
                </c:pt>
                <c:pt idx="23417">
                  <c:v>978.1</c:v>
                </c:pt>
                <c:pt idx="23418">
                  <c:v>1039.6400000000001</c:v>
                </c:pt>
                <c:pt idx="23419">
                  <c:v>1020.48</c:v>
                </c:pt>
                <c:pt idx="23420">
                  <c:v>983.35</c:v>
                </c:pt>
                <c:pt idx="23421">
                  <c:v>941.14</c:v>
                </c:pt>
                <c:pt idx="23422">
                  <c:v>882.36</c:v>
                </c:pt>
                <c:pt idx="23423">
                  <c:v>810.7</c:v>
                </c:pt>
                <c:pt idx="23424">
                  <c:v>783.32</c:v>
                </c:pt>
                <c:pt idx="23425">
                  <c:v>757.77</c:v>
                </c:pt>
                <c:pt idx="23426">
                  <c:v>743.5</c:v>
                </c:pt>
                <c:pt idx="23427">
                  <c:v>732.62</c:v>
                </c:pt>
                <c:pt idx="23428">
                  <c:v>734.84</c:v>
                </c:pt>
                <c:pt idx="23429">
                  <c:v>774.58</c:v>
                </c:pt>
                <c:pt idx="23430">
                  <c:v>808.82</c:v>
                </c:pt>
                <c:pt idx="23431">
                  <c:v>985.67</c:v>
                </c:pt>
                <c:pt idx="23432">
                  <c:v>1108.22</c:v>
                </c:pt>
                <c:pt idx="23433">
                  <c:v>1195.78</c:v>
                </c:pt>
                <c:pt idx="23434">
                  <c:v>1256.1099999999999</c:v>
                </c:pt>
                <c:pt idx="23435">
                  <c:v>1249.26</c:v>
                </c:pt>
                <c:pt idx="23436">
                  <c:v>1250.83</c:v>
                </c:pt>
                <c:pt idx="23437">
                  <c:v>1265.28</c:v>
                </c:pt>
                <c:pt idx="23438">
                  <c:v>1238.6300000000001</c:v>
                </c:pt>
                <c:pt idx="23439">
                  <c:v>1181.6400000000001</c:v>
                </c:pt>
                <c:pt idx="23440">
                  <c:v>1101.1199999999999</c:v>
                </c:pt>
                <c:pt idx="23441">
                  <c:v>1031.96</c:v>
                </c:pt>
                <c:pt idx="23442">
                  <c:v>1097.2</c:v>
                </c:pt>
                <c:pt idx="23443">
                  <c:v>1055.1400000000001</c:v>
                </c:pt>
                <c:pt idx="23444">
                  <c:v>1014.02</c:v>
                </c:pt>
                <c:pt idx="23445">
                  <c:v>948.81</c:v>
                </c:pt>
                <c:pt idx="23446">
                  <c:v>889.66</c:v>
                </c:pt>
                <c:pt idx="23447">
                  <c:v>819.57</c:v>
                </c:pt>
                <c:pt idx="23448">
                  <c:v>779.88</c:v>
                </c:pt>
                <c:pt idx="23449">
                  <c:v>758.5</c:v>
                </c:pt>
                <c:pt idx="23450">
                  <c:v>744.5</c:v>
                </c:pt>
                <c:pt idx="23451">
                  <c:v>736.7</c:v>
                </c:pt>
                <c:pt idx="23452">
                  <c:v>746.54</c:v>
                </c:pt>
                <c:pt idx="23453">
                  <c:v>778.4</c:v>
                </c:pt>
                <c:pt idx="23454">
                  <c:v>799.14</c:v>
                </c:pt>
                <c:pt idx="23455">
                  <c:v>972.8</c:v>
                </c:pt>
                <c:pt idx="23456">
                  <c:v>1117.19</c:v>
                </c:pt>
                <c:pt idx="23457">
                  <c:v>1199.3699999999999</c:v>
                </c:pt>
                <c:pt idx="23458">
                  <c:v>1246.33</c:v>
                </c:pt>
                <c:pt idx="23459">
                  <c:v>1250.54</c:v>
                </c:pt>
                <c:pt idx="23460">
                  <c:v>1259.72</c:v>
                </c:pt>
                <c:pt idx="23461">
                  <c:v>1274.75</c:v>
                </c:pt>
                <c:pt idx="23462">
                  <c:v>1209.53</c:v>
                </c:pt>
                <c:pt idx="23463">
                  <c:v>1152.18</c:v>
                </c:pt>
                <c:pt idx="23464">
                  <c:v>1082.81</c:v>
                </c:pt>
                <c:pt idx="23465">
                  <c:v>1013.78</c:v>
                </c:pt>
                <c:pt idx="23466">
                  <c:v>1073.27</c:v>
                </c:pt>
                <c:pt idx="23467">
                  <c:v>1046.7</c:v>
                </c:pt>
                <c:pt idx="23468">
                  <c:v>1005.32</c:v>
                </c:pt>
                <c:pt idx="23469">
                  <c:v>942.26</c:v>
                </c:pt>
                <c:pt idx="23470">
                  <c:v>887.55</c:v>
                </c:pt>
                <c:pt idx="23471">
                  <c:v>833.69</c:v>
                </c:pt>
                <c:pt idx="23472">
                  <c:v>779.21</c:v>
                </c:pt>
                <c:pt idx="23473">
                  <c:v>754.17</c:v>
                </c:pt>
                <c:pt idx="23474">
                  <c:v>731.62</c:v>
                </c:pt>
                <c:pt idx="23475">
                  <c:v>722.29</c:v>
                </c:pt>
                <c:pt idx="23476">
                  <c:v>738.01</c:v>
                </c:pt>
                <c:pt idx="23477">
                  <c:v>766.31</c:v>
                </c:pt>
                <c:pt idx="23478">
                  <c:v>808.79</c:v>
                </c:pt>
                <c:pt idx="23479">
                  <c:v>988.08</c:v>
                </c:pt>
                <c:pt idx="23480">
                  <c:v>1138.5999999999999</c:v>
                </c:pt>
                <c:pt idx="23481">
                  <c:v>1233.71</c:v>
                </c:pt>
                <c:pt idx="23482">
                  <c:v>1266.4100000000001</c:v>
                </c:pt>
                <c:pt idx="23483">
                  <c:v>1282.9100000000001</c:v>
                </c:pt>
                <c:pt idx="23484">
                  <c:v>1289.4100000000001</c:v>
                </c:pt>
                <c:pt idx="23485">
                  <c:v>1291.05</c:v>
                </c:pt>
                <c:pt idx="23486">
                  <c:v>1268.99</c:v>
                </c:pt>
                <c:pt idx="23487">
                  <c:v>1204.45</c:v>
                </c:pt>
                <c:pt idx="23488">
                  <c:v>1129.8399999999999</c:v>
                </c:pt>
                <c:pt idx="23489">
                  <c:v>1049.26</c:v>
                </c:pt>
                <c:pt idx="23490">
                  <c:v>1119.8699999999999</c:v>
                </c:pt>
                <c:pt idx="23491">
                  <c:v>1081.75</c:v>
                </c:pt>
                <c:pt idx="23492">
                  <c:v>1040.1300000000001</c:v>
                </c:pt>
                <c:pt idx="23493">
                  <c:v>984.1</c:v>
                </c:pt>
                <c:pt idx="23494">
                  <c:v>913.6</c:v>
                </c:pt>
                <c:pt idx="23495">
                  <c:v>867.56</c:v>
                </c:pt>
                <c:pt idx="23496">
                  <c:v>823.57</c:v>
                </c:pt>
                <c:pt idx="23497">
                  <c:v>792.78</c:v>
                </c:pt>
                <c:pt idx="23498">
                  <c:v>782.68</c:v>
                </c:pt>
                <c:pt idx="23499">
                  <c:v>757.96</c:v>
                </c:pt>
                <c:pt idx="23500">
                  <c:v>773</c:v>
                </c:pt>
                <c:pt idx="23501">
                  <c:v>808.5</c:v>
                </c:pt>
                <c:pt idx="23502">
                  <c:v>845.45</c:v>
                </c:pt>
                <c:pt idx="23503">
                  <c:v>1028.05</c:v>
                </c:pt>
                <c:pt idx="23504">
                  <c:v>1139.6600000000001</c:v>
                </c:pt>
                <c:pt idx="23505">
                  <c:v>1222.05</c:v>
                </c:pt>
                <c:pt idx="23506">
                  <c:v>1272.1199999999999</c:v>
                </c:pt>
                <c:pt idx="23507">
                  <c:v>1283.27</c:v>
                </c:pt>
                <c:pt idx="23508">
                  <c:v>1249.6400000000001</c:v>
                </c:pt>
                <c:pt idx="23509">
                  <c:v>1236.48</c:v>
                </c:pt>
                <c:pt idx="23510">
                  <c:v>1218.8499999999999</c:v>
                </c:pt>
                <c:pt idx="23511">
                  <c:v>1168.79</c:v>
                </c:pt>
                <c:pt idx="23512">
                  <c:v>1082.06</c:v>
                </c:pt>
                <c:pt idx="23513">
                  <c:v>1033.04</c:v>
                </c:pt>
                <c:pt idx="23514">
                  <c:v>1084.9100000000001</c:v>
                </c:pt>
                <c:pt idx="23515">
                  <c:v>1059.58</c:v>
                </c:pt>
                <c:pt idx="23516">
                  <c:v>1004.47</c:v>
                </c:pt>
                <c:pt idx="23517">
                  <c:v>953.19</c:v>
                </c:pt>
                <c:pt idx="23518">
                  <c:v>904.16</c:v>
                </c:pt>
                <c:pt idx="23519">
                  <c:v>859.86</c:v>
                </c:pt>
                <c:pt idx="23520">
                  <c:v>821.61</c:v>
                </c:pt>
                <c:pt idx="23521">
                  <c:v>795.61</c:v>
                </c:pt>
                <c:pt idx="23522">
                  <c:v>770.7</c:v>
                </c:pt>
                <c:pt idx="23523">
                  <c:v>762.4</c:v>
                </c:pt>
                <c:pt idx="23524">
                  <c:v>756.56</c:v>
                </c:pt>
                <c:pt idx="23525">
                  <c:v>761.44</c:v>
                </c:pt>
                <c:pt idx="23526">
                  <c:v>761.26</c:v>
                </c:pt>
                <c:pt idx="23527">
                  <c:v>868.83</c:v>
                </c:pt>
                <c:pt idx="23528">
                  <c:v>968.34</c:v>
                </c:pt>
                <c:pt idx="23529">
                  <c:v>1067.3499999999999</c:v>
                </c:pt>
                <c:pt idx="23530">
                  <c:v>1094.45</c:v>
                </c:pt>
                <c:pt idx="23531">
                  <c:v>1081.82</c:v>
                </c:pt>
                <c:pt idx="23532">
                  <c:v>1040.01</c:v>
                </c:pt>
                <c:pt idx="23533">
                  <c:v>1013.13</c:v>
                </c:pt>
                <c:pt idx="23534">
                  <c:v>981.56</c:v>
                </c:pt>
                <c:pt idx="23535">
                  <c:v>949.09</c:v>
                </c:pt>
                <c:pt idx="23536">
                  <c:v>929.52</c:v>
                </c:pt>
                <c:pt idx="23537">
                  <c:v>920.83</c:v>
                </c:pt>
                <c:pt idx="23538">
                  <c:v>999.63</c:v>
                </c:pt>
                <c:pt idx="23539">
                  <c:v>981.96</c:v>
                </c:pt>
                <c:pt idx="23540">
                  <c:v>939.28</c:v>
                </c:pt>
                <c:pt idx="23541">
                  <c:v>899.18</c:v>
                </c:pt>
                <c:pt idx="23542">
                  <c:v>861.08</c:v>
                </c:pt>
                <c:pt idx="23543">
                  <c:v>819</c:v>
                </c:pt>
                <c:pt idx="23544">
                  <c:v>774.36</c:v>
                </c:pt>
                <c:pt idx="23545">
                  <c:v>750.26</c:v>
                </c:pt>
                <c:pt idx="23546">
                  <c:v>733.86</c:v>
                </c:pt>
                <c:pt idx="23547">
                  <c:v>718.6</c:v>
                </c:pt>
                <c:pt idx="23548">
                  <c:v>710.04</c:v>
                </c:pt>
                <c:pt idx="23549">
                  <c:v>694.08</c:v>
                </c:pt>
                <c:pt idx="23550">
                  <c:v>670.78</c:v>
                </c:pt>
                <c:pt idx="23551">
                  <c:v>714.87</c:v>
                </c:pt>
                <c:pt idx="23552">
                  <c:v>771.88</c:v>
                </c:pt>
                <c:pt idx="23553">
                  <c:v>825.34</c:v>
                </c:pt>
                <c:pt idx="23554">
                  <c:v>883.45</c:v>
                </c:pt>
                <c:pt idx="23555">
                  <c:v>908.42</c:v>
                </c:pt>
                <c:pt idx="23556">
                  <c:v>920.51</c:v>
                </c:pt>
                <c:pt idx="23557">
                  <c:v>909.69</c:v>
                </c:pt>
                <c:pt idx="23558">
                  <c:v>886.47</c:v>
                </c:pt>
                <c:pt idx="23559">
                  <c:v>854.97</c:v>
                </c:pt>
                <c:pt idx="23560">
                  <c:v>841.87</c:v>
                </c:pt>
                <c:pt idx="23561">
                  <c:v>848.53</c:v>
                </c:pt>
                <c:pt idx="23562">
                  <c:v>945.6</c:v>
                </c:pt>
                <c:pt idx="23563">
                  <c:v>948.35</c:v>
                </c:pt>
                <c:pt idx="23564">
                  <c:v>940.88</c:v>
                </c:pt>
                <c:pt idx="23565">
                  <c:v>921.55</c:v>
                </c:pt>
                <c:pt idx="23566">
                  <c:v>866.86</c:v>
                </c:pt>
                <c:pt idx="23567">
                  <c:v>814.67</c:v>
                </c:pt>
                <c:pt idx="23568">
                  <c:v>776.05</c:v>
                </c:pt>
                <c:pt idx="23569">
                  <c:v>753.76</c:v>
                </c:pt>
                <c:pt idx="23570">
                  <c:v>737.07</c:v>
                </c:pt>
                <c:pt idx="23571">
                  <c:v>725.67</c:v>
                </c:pt>
                <c:pt idx="23572">
                  <c:v>735.47</c:v>
                </c:pt>
                <c:pt idx="23573">
                  <c:v>766.16</c:v>
                </c:pt>
                <c:pt idx="23574">
                  <c:v>814.34</c:v>
                </c:pt>
                <c:pt idx="23575">
                  <c:v>1005.19</c:v>
                </c:pt>
                <c:pt idx="23576">
                  <c:v>1138.5899999999999</c:v>
                </c:pt>
                <c:pt idx="23577">
                  <c:v>1112.9100000000001</c:v>
                </c:pt>
                <c:pt idx="23578">
                  <c:v>1149.33</c:v>
                </c:pt>
                <c:pt idx="23579">
                  <c:v>1140.05</c:v>
                </c:pt>
                <c:pt idx="23580">
                  <c:v>1122.2</c:v>
                </c:pt>
                <c:pt idx="23581">
                  <c:v>1151.3599999999999</c:v>
                </c:pt>
                <c:pt idx="23582">
                  <c:v>1149.08</c:v>
                </c:pt>
                <c:pt idx="23583">
                  <c:v>1115.44</c:v>
                </c:pt>
                <c:pt idx="23584">
                  <c:v>1039.78</c:v>
                </c:pt>
                <c:pt idx="23585">
                  <c:v>965.78</c:v>
                </c:pt>
                <c:pt idx="23586">
                  <c:v>1027.33</c:v>
                </c:pt>
                <c:pt idx="23587">
                  <c:v>985.89</c:v>
                </c:pt>
                <c:pt idx="23588">
                  <c:v>931</c:v>
                </c:pt>
                <c:pt idx="23589">
                  <c:v>877.01</c:v>
                </c:pt>
                <c:pt idx="23590">
                  <c:v>824</c:v>
                </c:pt>
                <c:pt idx="23591">
                  <c:v>788.88</c:v>
                </c:pt>
                <c:pt idx="23592">
                  <c:v>750.44</c:v>
                </c:pt>
                <c:pt idx="23593">
                  <c:v>724.64</c:v>
                </c:pt>
                <c:pt idx="23594">
                  <c:v>716.8</c:v>
                </c:pt>
                <c:pt idx="23595">
                  <c:v>706.87</c:v>
                </c:pt>
                <c:pt idx="23596">
                  <c:v>716.6</c:v>
                </c:pt>
                <c:pt idx="23597">
                  <c:v>744.97</c:v>
                </c:pt>
                <c:pt idx="23598">
                  <c:v>786.15</c:v>
                </c:pt>
                <c:pt idx="23599">
                  <c:v>948.57</c:v>
                </c:pt>
                <c:pt idx="23600">
                  <c:v>1074.3399999999999</c:v>
                </c:pt>
                <c:pt idx="23601">
                  <c:v>1182.53</c:v>
                </c:pt>
                <c:pt idx="23602">
                  <c:v>1209.93</c:v>
                </c:pt>
                <c:pt idx="23603">
                  <c:v>1221</c:v>
                </c:pt>
                <c:pt idx="23604">
                  <c:v>1217.2</c:v>
                </c:pt>
                <c:pt idx="23605">
                  <c:v>1222.96</c:v>
                </c:pt>
                <c:pt idx="23606">
                  <c:v>1220.26</c:v>
                </c:pt>
                <c:pt idx="23607">
                  <c:v>1168.82</c:v>
                </c:pt>
                <c:pt idx="23608">
                  <c:v>1089.26</c:v>
                </c:pt>
                <c:pt idx="23609">
                  <c:v>1025.1600000000001</c:v>
                </c:pt>
                <c:pt idx="23610">
                  <c:v>1087.2</c:v>
                </c:pt>
                <c:pt idx="23611">
                  <c:v>1057.21</c:v>
                </c:pt>
                <c:pt idx="23612">
                  <c:v>1013.07</c:v>
                </c:pt>
                <c:pt idx="23613">
                  <c:v>970.8</c:v>
                </c:pt>
                <c:pt idx="23614">
                  <c:v>924.59</c:v>
                </c:pt>
                <c:pt idx="23615">
                  <c:v>857.87</c:v>
                </c:pt>
                <c:pt idx="23616">
                  <c:v>828.48</c:v>
                </c:pt>
                <c:pt idx="23617">
                  <c:v>792.02</c:v>
                </c:pt>
                <c:pt idx="23618">
                  <c:v>782.71</c:v>
                </c:pt>
                <c:pt idx="23619">
                  <c:v>771.83</c:v>
                </c:pt>
                <c:pt idx="23620">
                  <c:v>772.49</c:v>
                </c:pt>
                <c:pt idx="23621">
                  <c:v>791.85</c:v>
                </c:pt>
                <c:pt idx="23622">
                  <c:v>819.13</c:v>
                </c:pt>
                <c:pt idx="23623">
                  <c:v>1009.68</c:v>
                </c:pt>
                <c:pt idx="23624">
                  <c:v>1153.8599999999999</c:v>
                </c:pt>
                <c:pt idx="23625">
                  <c:v>1233.49</c:v>
                </c:pt>
                <c:pt idx="23626">
                  <c:v>1288.27</c:v>
                </c:pt>
                <c:pt idx="23627">
                  <c:v>1285.48</c:v>
                </c:pt>
                <c:pt idx="23628">
                  <c:v>1269.25</c:v>
                </c:pt>
                <c:pt idx="23629">
                  <c:v>1272.01</c:v>
                </c:pt>
                <c:pt idx="23630">
                  <c:v>1252.42</c:v>
                </c:pt>
                <c:pt idx="23631">
                  <c:v>1200.68</c:v>
                </c:pt>
                <c:pt idx="23632">
                  <c:v>1117.43</c:v>
                </c:pt>
                <c:pt idx="23633">
                  <c:v>1070.27</c:v>
                </c:pt>
                <c:pt idx="23634">
                  <c:v>1094.04</c:v>
                </c:pt>
                <c:pt idx="23635">
                  <c:v>1053.77</c:v>
                </c:pt>
                <c:pt idx="23636">
                  <c:v>1005.71</c:v>
                </c:pt>
                <c:pt idx="23637">
                  <c:v>960.45</c:v>
                </c:pt>
                <c:pt idx="23638">
                  <c:v>903.46</c:v>
                </c:pt>
                <c:pt idx="23639">
                  <c:v>861.19</c:v>
                </c:pt>
                <c:pt idx="23640">
                  <c:v>829.62</c:v>
                </c:pt>
                <c:pt idx="23641">
                  <c:v>800.91</c:v>
                </c:pt>
                <c:pt idx="23642">
                  <c:v>781.03</c:v>
                </c:pt>
                <c:pt idx="23643">
                  <c:v>770.05</c:v>
                </c:pt>
                <c:pt idx="23644">
                  <c:v>780.56</c:v>
                </c:pt>
                <c:pt idx="23645">
                  <c:v>807.98</c:v>
                </c:pt>
                <c:pt idx="23646">
                  <c:v>815.16</c:v>
                </c:pt>
                <c:pt idx="23647">
                  <c:v>977.04</c:v>
                </c:pt>
                <c:pt idx="23648">
                  <c:v>1099.6400000000001</c:v>
                </c:pt>
                <c:pt idx="23649">
                  <c:v>1152.2</c:v>
                </c:pt>
                <c:pt idx="23650">
                  <c:v>1169.1600000000001</c:v>
                </c:pt>
                <c:pt idx="23651">
                  <c:v>1158.6500000000001</c:v>
                </c:pt>
                <c:pt idx="23652">
                  <c:v>1147.58</c:v>
                </c:pt>
                <c:pt idx="23653">
                  <c:v>1152.06</c:v>
                </c:pt>
                <c:pt idx="23654">
                  <c:v>1136.92</c:v>
                </c:pt>
                <c:pt idx="23655">
                  <c:v>1083.6500000000001</c:v>
                </c:pt>
                <c:pt idx="23656">
                  <c:v>1046.93</c:v>
                </c:pt>
                <c:pt idx="23657">
                  <c:v>996.22</c:v>
                </c:pt>
                <c:pt idx="23658">
                  <c:v>1059.6099999999999</c:v>
                </c:pt>
                <c:pt idx="23659">
                  <c:v>1031.1600000000001</c:v>
                </c:pt>
                <c:pt idx="23660">
                  <c:v>977.54</c:v>
                </c:pt>
                <c:pt idx="23661">
                  <c:v>931.7</c:v>
                </c:pt>
                <c:pt idx="23662">
                  <c:v>882.17</c:v>
                </c:pt>
                <c:pt idx="23663">
                  <c:v>822.29</c:v>
                </c:pt>
                <c:pt idx="23664">
                  <c:v>790.92</c:v>
                </c:pt>
                <c:pt idx="23665">
                  <c:v>768.69</c:v>
                </c:pt>
                <c:pt idx="23666">
                  <c:v>752.98</c:v>
                </c:pt>
                <c:pt idx="23667">
                  <c:v>741.66</c:v>
                </c:pt>
                <c:pt idx="23668">
                  <c:v>748.81</c:v>
                </c:pt>
                <c:pt idx="23669">
                  <c:v>772.89</c:v>
                </c:pt>
                <c:pt idx="23670">
                  <c:v>799.78</c:v>
                </c:pt>
                <c:pt idx="23671">
                  <c:v>962.49</c:v>
                </c:pt>
                <c:pt idx="23672">
                  <c:v>1077.33</c:v>
                </c:pt>
                <c:pt idx="23673">
                  <c:v>1169.56</c:v>
                </c:pt>
                <c:pt idx="23674">
                  <c:v>1233.97</c:v>
                </c:pt>
                <c:pt idx="23675">
                  <c:v>1245.97</c:v>
                </c:pt>
                <c:pt idx="23676">
                  <c:v>1234</c:v>
                </c:pt>
                <c:pt idx="23677">
                  <c:v>1268.5999999999999</c:v>
                </c:pt>
                <c:pt idx="23678">
                  <c:v>1248.2</c:v>
                </c:pt>
                <c:pt idx="23679">
                  <c:v>1194.3499999999999</c:v>
                </c:pt>
                <c:pt idx="23680">
                  <c:v>1101.6400000000001</c:v>
                </c:pt>
                <c:pt idx="23681">
                  <c:v>1031.58</c:v>
                </c:pt>
                <c:pt idx="23682">
                  <c:v>1120.54</c:v>
                </c:pt>
                <c:pt idx="23683">
                  <c:v>1095.54</c:v>
                </c:pt>
                <c:pt idx="23684">
                  <c:v>1042.6400000000001</c:v>
                </c:pt>
                <c:pt idx="23685">
                  <c:v>994.29</c:v>
                </c:pt>
                <c:pt idx="23686">
                  <c:v>938.24</c:v>
                </c:pt>
                <c:pt idx="23687">
                  <c:v>885.39</c:v>
                </c:pt>
                <c:pt idx="23688">
                  <c:v>841.41</c:v>
                </c:pt>
                <c:pt idx="23689">
                  <c:v>803.08</c:v>
                </c:pt>
                <c:pt idx="23690">
                  <c:v>774.2</c:v>
                </c:pt>
                <c:pt idx="23691">
                  <c:v>760.55</c:v>
                </c:pt>
                <c:pt idx="23692">
                  <c:v>767.11</c:v>
                </c:pt>
                <c:pt idx="23693">
                  <c:v>767.16</c:v>
                </c:pt>
                <c:pt idx="23694">
                  <c:v>762.81</c:v>
                </c:pt>
                <c:pt idx="23695">
                  <c:v>892.83</c:v>
                </c:pt>
                <c:pt idx="23696">
                  <c:v>1020.97</c:v>
                </c:pt>
                <c:pt idx="23697">
                  <c:v>1107.56</c:v>
                </c:pt>
                <c:pt idx="23698">
                  <c:v>1136.51</c:v>
                </c:pt>
                <c:pt idx="23699">
                  <c:v>1129.1199999999999</c:v>
                </c:pt>
                <c:pt idx="23700">
                  <c:v>1077.93</c:v>
                </c:pt>
                <c:pt idx="23701">
                  <c:v>1046.52</c:v>
                </c:pt>
                <c:pt idx="23702">
                  <c:v>1010.45</c:v>
                </c:pt>
                <c:pt idx="23703">
                  <c:v>974.66</c:v>
                </c:pt>
                <c:pt idx="23704">
                  <c:v>945.38</c:v>
                </c:pt>
                <c:pt idx="23705">
                  <c:v>954.24</c:v>
                </c:pt>
                <c:pt idx="23706">
                  <c:v>1043.29</c:v>
                </c:pt>
                <c:pt idx="23707">
                  <c:v>1038.54</c:v>
                </c:pt>
                <c:pt idx="23708">
                  <c:v>996.78</c:v>
                </c:pt>
                <c:pt idx="23709">
                  <c:v>952.93</c:v>
                </c:pt>
                <c:pt idx="23710">
                  <c:v>894.26</c:v>
                </c:pt>
                <c:pt idx="23711">
                  <c:v>855.11</c:v>
                </c:pt>
                <c:pt idx="23712">
                  <c:v>832.99</c:v>
                </c:pt>
                <c:pt idx="23713">
                  <c:v>794.99</c:v>
                </c:pt>
                <c:pt idx="23714">
                  <c:v>767.45</c:v>
                </c:pt>
                <c:pt idx="23715">
                  <c:v>752.11</c:v>
                </c:pt>
                <c:pt idx="23716">
                  <c:v>752.44</c:v>
                </c:pt>
                <c:pt idx="23717">
                  <c:v>746.87</c:v>
                </c:pt>
                <c:pt idx="23718">
                  <c:v>722.81</c:v>
                </c:pt>
                <c:pt idx="23719">
                  <c:v>764.19</c:v>
                </c:pt>
                <c:pt idx="23720">
                  <c:v>830.34</c:v>
                </c:pt>
                <c:pt idx="23721">
                  <c:v>884.43</c:v>
                </c:pt>
                <c:pt idx="23722">
                  <c:v>936.61</c:v>
                </c:pt>
                <c:pt idx="23723">
                  <c:v>967.98</c:v>
                </c:pt>
                <c:pt idx="23724">
                  <c:v>961</c:v>
                </c:pt>
                <c:pt idx="23725">
                  <c:v>914.67</c:v>
                </c:pt>
                <c:pt idx="23726">
                  <c:v>951.63</c:v>
                </c:pt>
                <c:pt idx="23727">
                  <c:v>862</c:v>
                </c:pt>
                <c:pt idx="23728">
                  <c:v>847.21</c:v>
                </c:pt>
                <c:pt idx="23729">
                  <c:v>838.68</c:v>
                </c:pt>
                <c:pt idx="23730">
                  <c:v>924.1</c:v>
                </c:pt>
                <c:pt idx="23731">
                  <c:v>929.62</c:v>
                </c:pt>
                <c:pt idx="23732">
                  <c:v>919.99</c:v>
                </c:pt>
                <c:pt idx="23733">
                  <c:v>889.27</c:v>
                </c:pt>
                <c:pt idx="23734">
                  <c:v>853.01</c:v>
                </c:pt>
                <c:pt idx="23735">
                  <c:v>803.4</c:v>
                </c:pt>
                <c:pt idx="23736">
                  <c:v>759.44</c:v>
                </c:pt>
                <c:pt idx="23737">
                  <c:v>744.03</c:v>
                </c:pt>
                <c:pt idx="23738">
                  <c:v>723.71</c:v>
                </c:pt>
                <c:pt idx="23739">
                  <c:v>731.3</c:v>
                </c:pt>
                <c:pt idx="23740">
                  <c:v>738.59</c:v>
                </c:pt>
                <c:pt idx="23741">
                  <c:v>767</c:v>
                </c:pt>
                <c:pt idx="23742">
                  <c:v>755.72</c:v>
                </c:pt>
                <c:pt idx="23743">
                  <c:v>950.45</c:v>
                </c:pt>
                <c:pt idx="23744">
                  <c:v>1062.58</c:v>
                </c:pt>
                <c:pt idx="23745">
                  <c:v>1114.95</c:v>
                </c:pt>
                <c:pt idx="23746">
                  <c:v>1167.08</c:v>
                </c:pt>
                <c:pt idx="23747">
                  <c:v>1175.73</c:v>
                </c:pt>
                <c:pt idx="23748">
                  <c:v>1184.33</c:v>
                </c:pt>
                <c:pt idx="23749">
                  <c:v>1189.02</c:v>
                </c:pt>
                <c:pt idx="23750">
                  <c:v>1175.5899999999999</c:v>
                </c:pt>
                <c:pt idx="23751">
                  <c:v>1137.18</c:v>
                </c:pt>
                <c:pt idx="23752">
                  <c:v>1066.6099999999999</c:v>
                </c:pt>
                <c:pt idx="23753">
                  <c:v>997.79</c:v>
                </c:pt>
                <c:pt idx="23754">
                  <c:v>1049.8699999999999</c:v>
                </c:pt>
                <c:pt idx="23755">
                  <c:v>1028.08</c:v>
                </c:pt>
                <c:pt idx="23756">
                  <c:v>994.38</c:v>
                </c:pt>
                <c:pt idx="23757">
                  <c:v>937.15</c:v>
                </c:pt>
                <c:pt idx="23758">
                  <c:v>874.42</c:v>
                </c:pt>
                <c:pt idx="23759">
                  <c:v>819.67</c:v>
                </c:pt>
                <c:pt idx="23760">
                  <c:v>776.4</c:v>
                </c:pt>
                <c:pt idx="23761">
                  <c:v>747.38</c:v>
                </c:pt>
                <c:pt idx="23762">
                  <c:v>732.03</c:v>
                </c:pt>
                <c:pt idx="23763">
                  <c:v>730.9</c:v>
                </c:pt>
                <c:pt idx="23764">
                  <c:v>736.42</c:v>
                </c:pt>
                <c:pt idx="23765">
                  <c:v>770.21</c:v>
                </c:pt>
                <c:pt idx="23766">
                  <c:v>777.83</c:v>
                </c:pt>
                <c:pt idx="23767">
                  <c:v>930.64</c:v>
                </c:pt>
                <c:pt idx="23768">
                  <c:v>1043.8499999999999</c:v>
                </c:pt>
                <c:pt idx="23769">
                  <c:v>1107.5899999999999</c:v>
                </c:pt>
                <c:pt idx="23770">
                  <c:v>1132.51</c:v>
                </c:pt>
                <c:pt idx="23771">
                  <c:v>1137.8699999999999</c:v>
                </c:pt>
                <c:pt idx="23772">
                  <c:v>1134.04</c:v>
                </c:pt>
                <c:pt idx="23773">
                  <c:v>1156.25</c:v>
                </c:pt>
                <c:pt idx="23774">
                  <c:v>1123.23</c:v>
                </c:pt>
                <c:pt idx="23775">
                  <c:v>1108.24</c:v>
                </c:pt>
                <c:pt idx="23776">
                  <c:v>1027.48</c:v>
                </c:pt>
                <c:pt idx="23777">
                  <c:v>964.9</c:v>
                </c:pt>
                <c:pt idx="23778">
                  <c:v>1044.74</c:v>
                </c:pt>
                <c:pt idx="23779">
                  <c:v>1031.72</c:v>
                </c:pt>
                <c:pt idx="23780">
                  <c:v>980</c:v>
                </c:pt>
                <c:pt idx="23781">
                  <c:v>923.42</c:v>
                </c:pt>
                <c:pt idx="23782">
                  <c:v>852.83</c:v>
                </c:pt>
                <c:pt idx="23783">
                  <c:v>800</c:v>
                </c:pt>
                <c:pt idx="23784">
                  <c:v>751.7</c:v>
                </c:pt>
                <c:pt idx="23785">
                  <c:v>722.58</c:v>
                </c:pt>
                <c:pt idx="23786">
                  <c:v>704.41</c:v>
                </c:pt>
                <c:pt idx="23787">
                  <c:v>711.66</c:v>
                </c:pt>
                <c:pt idx="23788">
                  <c:v>726.87</c:v>
                </c:pt>
                <c:pt idx="23789">
                  <c:v>768.63</c:v>
                </c:pt>
                <c:pt idx="23790">
                  <c:v>799.87</c:v>
                </c:pt>
                <c:pt idx="23791">
                  <c:v>990</c:v>
                </c:pt>
                <c:pt idx="23792">
                  <c:v>1124.28</c:v>
                </c:pt>
                <c:pt idx="23793">
                  <c:v>1222.18</c:v>
                </c:pt>
                <c:pt idx="23794">
                  <c:v>1271.3900000000001</c:v>
                </c:pt>
                <c:pt idx="23795">
                  <c:v>1284.03</c:v>
                </c:pt>
                <c:pt idx="23796">
                  <c:v>1291.99</c:v>
                </c:pt>
                <c:pt idx="23797">
                  <c:v>1304.5899999999999</c:v>
                </c:pt>
                <c:pt idx="23798">
                  <c:v>1302.9000000000001</c:v>
                </c:pt>
                <c:pt idx="23799">
                  <c:v>1261.92</c:v>
                </c:pt>
                <c:pt idx="23800">
                  <c:v>1174.6199999999999</c:v>
                </c:pt>
                <c:pt idx="23801">
                  <c:v>1085.0899999999999</c:v>
                </c:pt>
                <c:pt idx="23802">
                  <c:v>1162.28</c:v>
                </c:pt>
                <c:pt idx="23803">
                  <c:v>1117.6199999999999</c:v>
                </c:pt>
                <c:pt idx="23804">
                  <c:v>1079</c:v>
                </c:pt>
                <c:pt idx="23805">
                  <c:v>1007.64</c:v>
                </c:pt>
                <c:pt idx="23806">
                  <c:v>942.72</c:v>
                </c:pt>
                <c:pt idx="23807">
                  <c:v>873.06</c:v>
                </c:pt>
                <c:pt idx="23808">
                  <c:v>830.42</c:v>
                </c:pt>
                <c:pt idx="23809">
                  <c:v>792.9</c:v>
                </c:pt>
                <c:pt idx="23810">
                  <c:v>765.03</c:v>
                </c:pt>
                <c:pt idx="23811">
                  <c:v>755.18</c:v>
                </c:pt>
                <c:pt idx="23812">
                  <c:v>776</c:v>
                </c:pt>
                <c:pt idx="23813">
                  <c:v>805.96</c:v>
                </c:pt>
                <c:pt idx="23814">
                  <c:v>832.02</c:v>
                </c:pt>
                <c:pt idx="23815">
                  <c:v>1030.07</c:v>
                </c:pt>
                <c:pt idx="23816">
                  <c:v>1174.3</c:v>
                </c:pt>
                <c:pt idx="23817">
                  <c:v>1262.3699999999999</c:v>
                </c:pt>
                <c:pt idx="23818">
                  <c:v>1310.85</c:v>
                </c:pt>
                <c:pt idx="23819">
                  <c:v>1310.1099999999999</c:v>
                </c:pt>
                <c:pt idx="23820">
                  <c:v>1292.76</c:v>
                </c:pt>
                <c:pt idx="23821">
                  <c:v>1282.78</c:v>
                </c:pt>
                <c:pt idx="23822">
                  <c:v>1276.21</c:v>
                </c:pt>
                <c:pt idx="23823">
                  <c:v>1245.99</c:v>
                </c:pt>
                <c:pt idx="23824">
                  <c:v>1134.99</c:v>
                </c:pt>
                <c:pt idx="23825">
                  <c:v>1092.33</c:v>
                </c:pt>
                <c:pt idx="23826">
                  <c:v>1141.33</c:v>
                </c:pt>
                <c:pt idx="23827">
                  <c:v>1101.22</c:v>
                </c:pt>
                <c:pt idx="23828">
                  <c:v>1047.93</c:v>
                </c:pt>
                <c:pt idx="23829">
                  <c:v>1003.42</c:v>
                </c:pt>
                <c:pt idx="23830">
                  <c:v>925.41</c:v>
                </c:pt>
                <c:pt idx="23831">
                  <c:v>871.81</c:v>
                </c:pt>
                <c:pt idx="23832">
                  <c:v>826.13</c:v>
                </c:pt>
                <c:pt idx="23833">
                  <c:v>802.15</c:v>
                </c:pt>
                <c:pt idx="23834">
                  <c:v>772.26</c:v>
                </c:pt>
                <c:pt idx="23835">
                  <c:v>764.03</c:v>
                </c:pt>
                <c:pt idx="23836">
                  <c:v>775.5</c:v>
                </c:pt>
                <c:pt idx="23837">
                  <c:v>816.6</c:v>
                </c:pt>
                <c:pt idx="23838">
                  <c:v>839.61</c:v>
                </c:pt>
                <c:pt idx="23839">
                  <c:v>999.72</c:v>
                </c:pt>
                <c:pt idx="23840">
                  <c:v>1128.1500000000001</c:v>
                </c:pt>
                <c:pt idx="23841">
                  <c:v>1193.1199999999999</c:v>
                </c:pt>
                <c:pt idx="23842">
                  <c:v>1216.22</c:v>
                </c:pt>
                <c:pt idx="23843">
                  <c:v>1220.24</c:v>
                </c:pt>
                <c:pt idx="23844">
                  <c:v>1227.72</c:v>
                </c:pt>
                <c:pt idx="23845">
                  <c:v>1228.47</c:v>
                </c:pt>
                <c:pt idx="23846">
                  <c:v>1197.06</c:v>
                </c:pt>
                <c:pt idx="23847">
                  <c:v>1150.1099999999999</c:v>
                </c:pt>
                <c:pt idx="23848">
                  <c:v>1072.7</c:v>
                </c:pt>
                <c:pt idx="23849">
                  <c:v>1010.1</c:v>
                </c:pt>
                <c:pt idx="23850">
                  <c:v>1074.29</c:v>
                </c:pt>
                <c:pt idx="23851">
                  <c:v>1040.78</c:v>
                </c:pt>
                <c:pt idx="23852">
                  <c:v>999.18</c:v>
                </c:pt>
                <c:pt idx="23853">
                  <c:v>941.04</c:v>
                </c:pt>
                <c:pt idx="23854">
                  <c:v>883.53</c:v>
                </c:pt>
                <c:pt idx="23855">
                  <c:v>832.04</c:v>
                </c:pt>
                <c:pt idx="23856">
                  <c:v>790.09</c:v>
                </c:pt>
                <c:pt idx="23857">
                  <c:v>766.06</c:v>
                </c:pt>
                <c:pt idx="23858">
                  <c:v>738.26</c:v>
                </c:pt>
                <c:pt idx="23859">
                  <c:v>731.41</c:v>
                </c:pt>
                <c:pt idx="23860">
                  <c:v>734.98</c:v>
                </c:pt>
                <c:pt idx="23861">
                  <c:v>732.51</c:v>
                </c:pt>
                <c:pt idx="23862">
                  <c:v>731.73</c:v>
                </c:pt>
                <c:pt idx="23863">
                  <c:v>838.92</c:v>
                </c:pt>
                <c:pt idx="23864">
                  <c:v>956.36</c:v>
                </c:pt>
                <c:pt idx="23865">
                  <c:v>1033.8800000000001</c:v>
                </c:pt>
                <c:pt idx="23866">
                  <c:v>1082.17</c:v>
                </c:pt>
                <c:pt idx="23867">
                  <c:v>1061.51</c:v>
                </c:pt>
                <c:pt idx="23868">
                  <c:v>1019.34</c:v>
                </c:pt>
                <c:pt idx="23869">
                  <c:v>1004.47</c:v>
                </c:pt>
                <c:pt idx="23870">
                  <c:v>978.79</c:v>
                </c:pt>
                <c:pt idx="23871">
                  <c:v>945.88</c:v>
                </c:pt>
                <c:pt idx="23872">
                  <c:v>914.56</c:v>
                </c:pt>
                <c:pt idx="23873">
                  <c:v>920.49</c:v>
                </c:pt>
                <c:pt idx="23874">
                  <c:v>1030.92</c:v>
                </c:pt>
                <c:pt idx="23875">
                  <c:v>1004.36</c:v>
                </c:pt>
                <c:pt idx="23876">
                  <c:v>974.99</c:v>
                </c:pt>
                <c:pt idx="23877">
                  <c:v>946.56</c:v>
                </c:pt>
                <c:pt idx="23878">
                  <c:v>882.44</c:v>
                </c:pt>
                <c:pt idx="23879">
                  <c:v>836.83</c:v>
                </c:pt>
                <c:pt idx="23880">
                  <c:v>790.61</c:v>
                </c:pt>
                <c:pt idx="23881">
                  <c:v>766.87</c:v>
                </c:pt>
                <c:pt idx="23882">
                  <c:v>735.56</c:v>
                </c:pt>
                <c:pt idx="23883">
                  <c:v>720.79</c:v>
                </c:pt>
                <c:pt idx="23884">
                  <c:v>708.58</c:v>
                </c:pt>
                <c:pt idx="23885">
                  <c:v>703.19</c:v>
                </c:pt>
                <c:pt idx="23886">
                  <c:v>681.88</c:v>
                </c:pt>
                <c:pt idx="23887">
                  <c:v>739.34</c:v>
                </c:pt>
                <c:pt idx="23888">
                  <c:v>793.83</c:v>
                </c:pt>
                <c:pt idx="23889">
                  <c:v>837.32</c:v>
                </c:pt>
                <c:pt idx="23890">
                  <c:v>893.19</c:v>
                </c:pt>
                <c:pt idx="23891">
                  <c:v>916.59</c:v>
                </c:pt>
                <c:pt idx="23892">
                  <c:v>913.77</c:v>
                </c:pt>
                <c:pt idx="23893">
                  <c:v>889.18</c:v>
                </c:pt>
                <c:pt idx="23894">
                  <c:v>860.51</c:v>
                </c:pt>
                <c:pt idx="23895">
                  <c:v>846.22</c:v>
                </c:pt>
                <c:pt idx="23896">
                  <c:v>834.95</c:v>
                </c:pt>
                <c:pt idx="23897">
                  <c:v>855.28</c:v>
                </c:pt>
                <c:pt idx="23898">
                  <c:v>967.37</c:v>
                </c:pt>
                <c:pt idx="23899">
                  <c:v>964.75</c:v>
                </c:pt>
                <c:pt idx="23900">
                  <c:v>957.61</c:v>
                </c:pt>
                <c:pt idx="23901">
                  <c:v>926.08</c:v>
                </c:pt>
                <c:pt idx="23902">
                  <c:v>859.71</c:v>
                </c:pt>
                <c:pt idx="23903">
                  <c:v>808.6</c:v>
                </c:pt>
                <c:pt idx="23904">
                  <c:v>763.79</c:v>
                </c:pt>
                <c:pt idx="23905">
                  <c:v>742.18</c:v>
                </c:pt>
                <c:pt idx="23906">
                  <c:v>727.45</c:v>
                </c:pt>
                <c:pt idx="23907">
                  <c:v>712.99</c:v>
                </c:pt>
                <c:pt idx="23908">
                  <c:v>730.41</c:v>
                </c:pt>
                <c:pt idx="23909">
                  <c:v>772.93</c:v>
                </c:pt>
                <c:pt idx="23910">
                  <c:v>801.18</c:v>
                </c:pt>
                <c:pt idx="23911">
                  <c:v>994.7</c:v>
                </c:pt>
                <c:pt idx="23912">
                  <c:v>1135.43</c:v>
                </c:pt>
                <c:pt idx="23913">
                  <c:v>1211.44</c:v>
                </c:pt>
                <c:pt idx="23914">
                  <c:v>1221.73</c:v>
                </c:pt>
                <c:pt idx="23915">
                  <c:v>1217.1199999999999</c:v>
                </c:pt>
                <c:pt idx="23916">
                  <c:v>1189.5899999999999</c:v>
                </c:pt>
                <c:pt idx="23917">
                  <c:v>1205.6099999999999</c:v>
                </c:pt>
                <c:pt idx="23918">
                  <c:v>1204.54</c:v>
                </c:pt>
                <c:pt idx="23919">
                  <c:v>1162.96</c:v>
                </c:pt>
                <c:pt idx="23920">
                  <c:v>1096.79</c:v>
                </c:pt>
                <c:pt idx="23921">
                  <c:v>1030.07</c:v>
                </c:pt>
                <c:pt idx="23922">
                  <c:v>1087.5899999999999</c:v>
                </c:pt>
                <c:pt idx="23923">
                  <c:v>1041.44</c:v>
                </c:pt>
                <c:pt idx="23924">
                  <c:v>997.02</c:v>
                </c:pt>
                <c:pt idx="23925">
                  <c:v>956.36</c:v>
                </c:pt>
                <c:pt idx="23926">
                  <c:v>877.3</c:v>
                </c:pt>
                <c:pt idx="23927">
                  <c:v>818.82</c:v>
                </c:pt>
                <c:pt idx="23928">
                  <c:v>784.32</c:v>
                </c:pt>
                <c:pt idx="23929">
                  <c:v>750.21</c:v>
                </c:pt>
                <c:pt idx="23930">
                  <c:v>742.71</c:v>
                </c:pt>
                <c:pt idx="23931">
                  <c:v>734.88</c:v>
                </c:pt>
                <c:pt idx="23932">
                  <c:v>753.92</c:v>
                </c:pt>
                <c:pt idx="23933">
                  <c:v>786.66</c:v>
                </c:pt>
                <c:pt idx="23934">
                  <c:v>815.23</c:v>
                </c:pt>
                <c:pt idx="23935">
                  <c:v>1015.81</c:v>
                </c:pt>
                <c:pt idx="23936">
                  <c:v>1140.7</c:v>
                </c:pt>
                <c:pt idx="23937">
                  <c:v>1230.1199999999999</c:v>
                </c:pt>
                <c:pt idx="23938">
                  <c:v>1266.56</c:v>
                </c:pt>
                <c:pt idx="23939">
                  <c:v>1270.7</c:v>
                </c:pt>
                <c:pt idx="23940">
                  <c:v>1281.08</c:v>
                </c:pt>
                <c:pt idx="23941">
                  <c:v>1288.8599999999999</c:v>
                </c:pt>
                <c:pt idx="23942">
                  <c:v>1252.01</c:v>
                </c:pt>
                <c:pt idx="23943">
                  <c:v>1206.67</c:v>
                </c:pt>
                <c:pt idx="23944">
                  <c:v>1103.56</c:v>
                </c:pt>
                <c:pt idx="23945">
                  <c:v>1036.9000000000001</c:v>
                </c:pt>
                <c:pt idx="23946">
                  <c:v>1087.8900000000001</c:v>
                </c:pt>
                <c:pt idx="23947">
                  <c:v>1087.28</c:v>
                </c:pt>
                <c:pt idx="23948">
                  <c:v>1046.6199999999999</c:v>
                </c:pt>
                <c:pt idx="23949">
                  <c:v>978.43</c:v>
                </c:pt>
                <c:pt idx="23950">
                  <c:v>907.21</c:v>
                </c:pt>
                <c:pt idx="23951">
                  <c:v>837.91</c:v>
                </c:pt>
                <c:pt idx="23952">
                  <c:v>798.43</c:v>
                </c:pt>
                <c:pt idx="23953">
                  <c:v>771.25</c:v>
                </c:pt>
                <c:pt idx="23954">
                  <c:v>754.59</c:v>
                </c:pt>
                <c:pt idx="23955">
                  <c:v>748.04</c:v>
                </c:pt>
                <c:pt idx="23956">
                  <c:v>750.57</c:v>
                </c:pt>
                <c:pt idx="23957">
                  <c:v>792.14</c:v>
                </c:pt>
                <c:pt idx="23958">
                  <c:v>815.59</c:v>
                </c:pt>
                <c:pt idx="23959">
                  <c:v>973.9</c:v>
                </c:pt>
                <c:pt idx="23960">
                  <c:v>1106.1199999999999</c:v>
                </c:pt>
                <c:pt idx="23961">
                  <c:v>1157.3699999999999</c:v>
                </c:pt>
                <c:pt idx="23962">
                  <c:v>1193.8599999999999</c:v>
                </c:pt>
                <c:pt idx="23963">
                  <c:v>1198.45</c:v>
                </c:pt>
                <c:pt idx="23964">
                  <c:v>1210.56</c:v>
                </c:pt>
                <c:pt idx="23965">
                  <c:v>1202.07</c:v>
                </c:pt>
                <c:pt idx="23966">
                  <c:v>1198.6500000000001</c:v>
                </c:pt>
                <c:pt idx="23967">
                  <c:v>1174.81</c:v>
                </c:pt>
                <c:pt idx="23968">
                  <c:v>1096.83</c:v>
                </c:pt>
                <c:pt idx="23969">
                  <c:v>1021.87</c:v>
                </c:pt>
                <c:pt idx="23970">
                  <c:v>1098.8599999999999</c:v>
                </c:pt>
                <c:pt idx="23971">
                  <c:v>1070.8499999999999</c:v>
                </c:pt>
                <c:pt idx="23972">
                  <c:v>1039.6600000000001</c:v>
                </c:pt>
                <c:pt idx="23973">
                  <c:v>984.18</c:v>
                </c:pt>
                <c:pt idx="23974">
                  <c:v>928.45</c:v>
                </c:pt>
                <c:pt idx="23975">
                  <c:v>868.41</c:v>
                </c:pt>
                <c:pt idx="23976">
                  <c:v>814.69</c:v>
                </c:pt>
                <c:pt idx="23977">
                  <c:v>797.3</c:v>
                </c:pt>
                <c:pt idx="23978">
                  <c:v>792.23</c:v>
                </c:pt>
                <c:pt idx="23979">
                  <c:v>772.99</c:v>
                </c:pt>
                <c:pt idx="23980">
                  <c:v>785.28</c:v>
                </c:pt>
                <c:pt idx="23981">
                  <c:v>823.38</c:v>
                </c:pt>
                <c:pt idx="23982">
                  <c:v>844.67</c:v>
                </c:pt>
                <c:pt idx="23983">
                  <c:v>1038.33</c:v>
                </c:pt>
                <c:pt idx="23984">
                  <c:v>1166.1400000000001</c:v>
                </c:pt>
                <c:pt idx="23985">
                  <c:v>1267.73</c:v>
                </c:pt>
                <c:pt idx="23986">
                  <c:v>1295.7</c:v>
                </c:pt>
                <c:pt idx="23987">
                  <c:v>1297.8800000000001</c:v>
                </c:pt>
                <c:pt idx="23988">
                  <c:v>1292.1300000000001</c:v>
                </c:pt>
                <c:pt idx="23989">
                  <c:v>1225.3</c:v>
                </c:pt>
                <c:pt idx="23990">
                  <c:v>1201.32</c:v>
                </c:pt>
                <c:pt idx="23991">
                  <c:v>1149.5</c:v>
                </c:pt>
                <c:pt idx="23992">
                  <c:v>1103.71</c:v>
                </c:pt>
                <c:pt idx="23993">
                  <c:v>1062.32</c:v>
                </c:pt>
                <c:pt idx="23994">
                  <c:v>1118.93</c:v>
                </c:pt>
                <c:pt idx="23995">
                  <c:v>1104.8499999999999</c:v>
                </c:pt>
                <c:pt idx="23996">
                  <c:v>1056.06</c:v>
                </c:pt>
                <c:pt idx="23997">
                  <c:v>995.6</c:v>
                </c:pt>
                <c:pt idx="23998">
                  <c:v>925.06</c:v>
                </c:pt>
                <c:pt idx="23999">
                  <c:v>862.22</c:v>
                </c:pt>
                <c:pt idx="24000">
                  <c:v>821.18</c:v>
                </c:pt>
                <c:pt idx="24001">
                  <c:v>796.22</c:v>
                </c:pt>
                <c:pt idx="24002">
                  <c:v>782.48</c:v>
                </c:pt>
                <c:pt idx="24003">
                  <c:v>763.33</c:v>
                </c:pt>
                <c:pt idx="24004">
                  <c:v>769.11</c:v>
                </c:pt>
                <c:pt idx="24005">
                  <c:v>793.68</c:v>
                </c:pt>
                <c:pt idx="24006">
                  <c:v>814.71</c:v>
                </c:pt>
                <c:pt idx="24007">
                  <c:v>1013.26</c:v>
                </c:pt>
                <c:pt idx="24008">
                  <c:v>1162.04</c:v>
                </c:pt>
                <c:pt idx="24009">
                  <c:v>1250.02</c:v>
                </c:pt>
                <c:pt idx="24010">
                  <c:v>1292.8800000000001</c:v>
                </c:pt>
                <c:pt idx="24011">
                  <c:v>1285.17</c:v>
                </c:pt>
                <c:pt idx="24012">
                  <c:v>1292.4100000000001</c:v>
                </c:pt>
                <c:pt idx="24013">
                  <c:v>1261.6300000000001</c:v>
                </c:pt>
                <c:pt idx="24014">
                  <c:v>1216.6500000000001</c:v>
                </c:pt>
                <c:pt idx="24015">
                  <c:v>1172.29</c:v>
                </c:pt>
                <c:pt idx="24016">
                  <c:v>1098.73</c:v>
                </c:pt>
                <c:pt idx="24017">
                  <c:v>1074.46</c:v>
                </c:pt>
                <c:pt idx="24018">
                  <c:v>1117.6400000000001</c:v>
                </c:pt>
                <c:pt idx="24019">
                  <c:v>1067.05</c:v>
                </c:pt>
                <c:pt idx="24020">
                  <c:v>1015.57</c:v>
                </c:pt>
                <c:pt idx="24021">
                  <c:v>964.6</c:v>
                </c:pt>
                <c:pt idx="24022">
                  <c:v>920.53</c:v>
                </c:pt>
                <c:pt idx="24023">
                  <c:v>839.64</c:v>
                </c:pt>
                <c:pt idx="24024">
                  <c:v>791.9</c:v>
                </c:pt>
                <c:pt idx="24025">
                  <c:v>775.04</c:v>
                </c:pt>
                <c:pt idx="24026">
                  <c:v>770.64</c:v>
                </c:pt>
                <c:pt idx="24027">
                  <c:v>761.02</c:v>
                </c:pt>
                <c:pt idx="24028">
                  <c:v>760.38</c:v>
                </c:pt>
                <c:pt idx="24029">
                  <c:v>766.54</c:v>
                </c:pt>
                <c:pt idx="24030">
                  <c:v>758.59</c:v>
                </c:pt>
                <c:pt idx="24031">
                  <c:v>870.28</c:v>
                </c:pt>
                <c:pt idx="24032">
                  <c:v>973.76</c:v>
                </c:pt>
                <c:pt idx="24033">
                  <c:v>1086.46</c:v>
                </c:pt>
                <c:pt idx="24034">
                  <c:v>1119.08</c:v>
                </c:pt>
                <c:pt idx="24035">
                  <c:v>1104.8</c:v>
                </c:pt>
                <c:pt idx="24036">
                  <c:v>1082.27</c:v>
                </c:pt>
                <c:pt idx="24037">
                  <c:v>1057.78</c:v>
                </c:pt>
                <c:pt idx="24038">
                  <c:v>1021.74</c:v>
                </c:pt>
                <c:pt idx="24039">
                  <c:v>991.66</c:v>
                </c:pt>
                <c:pt idx="24040">
                  <c:v>961.48</c:v>
                </c:pt>
                <c:pt idx="24041">
                  <c:v>970.89</c:v>
                </c:pt>
                <c:pt idx="24042">
                  <c:v>1072.94</c:v>
                </c:pt>
                <c:pt idx="24043">
                  <c:v>1063.8399999999999</c:v>
                </c:pt>
                <c:pt idx="24044">
                  <c:v>1023.34</c:v>
                </c:pt>
                <c:pt idx="24045">
                  <c:v>982.89</c:v>
                </c:pt>
                <c:pt idx="24046">
                  <c:v>934.47</c:v>
                </c:pt>
                <c:pt idx="24047">
                  <c:v>870.38</c:v>
                </c:pt>
                <c:pt idx="24048">
                  <c:v>836.84</c:v>
                </c:pt>
                <c:pt idx="24049">
                  <c:v>819.68</c:v>
                </c:pt>
                <c:pt idx="24050">
                  <c:v>782.26</c:v>
                </c:pt>
                <c:pt idx="24051">
                  <c:v>762.79</c:v>
                </c:pt>
                <c:pt idx="24052">
                  <c:v>767.46</c:v>
                </c:pt>
                <c:pt idx="24053">
                  <c:v>752.85</c:v>
                </c:pt>
                <c:pt idx="24054">
                  <c:v>731.16</c:v>
                </c:pt>
                <c:pt idx="24055">
                  <c:v>788.25</c:v>
                </c:pt>
                <c:pt idx="24056">
                  <c:v>837.91</c:v>
                </c:pt>
                <c:pt idx="24057">
                  <c:v>889.38</c:v>
                </c:pt>
                <c:pt idx="24058">
                  <c:v>941.7</c:v>
                </c:pt>
                <c:pt idx="24059">
                  <c:v>961.01</c:v>
                </c:pt>
                <c:pt idx="24060">
                  <c:v>974.57</c:v>
                </c:pt>
                <c:pt idx="24061">
                  <c:v>944.92</c:v>
                </c:pt>
                <c:pt idx="24062">
                  <c:v>916.94</c:v>
                </c:pt>
                <c:pt idx="24063">
                  <c:v>897.29</c:v>
                </c:pt>
                <c:pt idx="24064">
                  <c:v>897.9</c:v>
                </c:pt>
                <c:pt idx="24065">
                  <c:v>911.27</c:v>
                </c:pt>
                <c:pt idx="24066">
                  <c:v>979.75</c:v>
                </c:pt>
                <c:pt idx="24067">
                  <c:v>962.12</c:v>
                </c:pt>
                <c:pt idx="24068">
                  <c:v>951.26</c:v>
                </c:pt>
                <c:pt idx="24069">
                  <c:v>908.79</c:v>
                </c:pt>
                <c:pt idx="24070">
                  <c:v>852.41</c:v>
                </c:pt>
                <c:pt idx="24071">
                  <c:v>802.69</c:v>
                </c:pt>
                <c:pt idx="24072">
                  <c:v>765.69</c:v>
                </c:pt>
                <c:pt idx="24073">
                  <c:v>733.96</c:v>
                </c:pt>
                <c:pt idx="24074">
                  <c:v>729.45</c:v>
                </c:pt>
                <c:pt idx="24075">
                  <c:v>718.07</c:v>
                </c:pt>
                <c:pt idx="24076">
                  <c:v>727.68</c:v>
                </c:pt>
                <c:pt idx="24077">
                  <c:v>756.98</c:v>
                </c:pt>
                <c:pt idx="24078">
                  <c:v>799.22</c:v>
                </c:pt>
                <c:pt idx="24079">
                  <c:v>987.57</c:v>
                </c:pt>
                <c:pt idx="24080">
                  <c:v>1134.22</c:v>
                </c:pt>
                <c:pt idx="24081">
                  <c:v>1230.54</c:v>
                </c:pt>
                <c:pt idx="24082">
                  <c:v>1279.07</c:v>
                </c:pt>
                <c:pt idx="24083">
                  <c:v>1273.8399999999999</c:v>
                </c:pt>
                <c:pt idx="24084">
                  <c:v>1300.69</c:v>
                </c:pt>
                <c:pt idx="24085">
                  <c:v>1303.5899999999999</c:v>
                </c:pt>
                <c:pt idx="24086">
                  <c:v>1281.77</c:v>
                </c:pt>
                <c:pt idx="24087">
                  <c:v>1242.6099999999999</c:v>
                </c:pt>
                <c:pt idx="24088">
                  <c:v>1150.75</c:v>
                </c:pt>
                <c:pt idx="24089">
                  <c:v>1074.45</c:v>
                </c:pt>
                <c:pt idx="24090">
                  <c:v>1138.05</c:v>
                </c:pt>
                <c:pt idx="24091">
                  <c:v>1110.74</c:v>
                </c:pt>
                <c:pt idx="24092">
                  <c:v>1063.9100000000001</c:v>
                </c:pt>
                <c:pt idx="24093">
                  <c:v>1013.83</c:v>
                </c:pt>
                <c:pt idx="24094">
                  <c:v>942.3</c:v>
                </c:pt>
                <c:pt idx="24095">
                  <c:v>874.37</c:v>
                </c:pt>
                <c:pt idx="24096">
                  <c:v>830.22</c:v>
                </c:pt>
                <c:pt idx="24097">
                  <c:v>797.44</c:v>
                </c:pt>
                <c:pt idx="24098">
                  <c:v>787.01</c:v>
                </c:pt>
                <c:pt idx="24099">
                  <c:v>772.44</c:v>
                </c:pt>
                <c:pt idx="24100">
                  <c:v>782.24</c:v>
                </c:pt>
                <c:pt idx="24101">
                  <c:v>814.7</c:v>
                </c:pt>
                <c:pt idx="24102">
                  <c:v>846.08</c:v>
                </c:pt>
                <c:pt idx="24103">
                  <c:v>1023.87</c:v>
                </c:pt>
                <c:pt idx="24104">
                  <c:v>1148.3399999999999</c:v>
                </c:pt>
                <c:pt idx="24105">
                  <c:v>1226.3599999999999</c:v>
                </c:pt>
                <c:pt idx="24106">
                  <c:v>1253.94</c:v>
                </c:pt>
                <c:pt idx="24107">
                  <c:v>1249.32</c:v>
                </c:pt>
                <c:pt idx="24108">
                  <c:v>1258.24</c:v>
                </c:pt>
                <c:pt idx="24109">
                  <c:v>1266.4000000000001</c:v>
                </c:pt>
                <c:pt idx="24110">
                  <c:v>1275.29</c:v>
                </c:pt>
                <c:pt idx="24111">
                  <c:v>1239.79</c:v>
                </c:pt>
                <c:pt idx="24112">
                  <c:v>1143.77</c:v>
                </c:pt>
                <c:pt idx="24113">
                  <c:v>1066.3499999999999</c:v>
                </c:pt>
                <c:pt idx="24114">
                  <c:v>1126.74</c:v>
                </c:pt>
                <c:pt idx="24115">
                  <c:v>1093.1400000000001</c:v>
                </c:pt>
                <c:pt idx="24116">
                  <c:v>1047.45</c:v>
                </c:pt>
                <c:pt idx="24117">
                  <c:v>997.28</c:v>
                </c:pt>
                <c:pt idx="24118">
                  <c:v>931.18</c:v>
                </c:pt>
                <c:pt idx="24119">
                  <c:v>861.45</c:v>
                </c:pt>
                <c:pt idx="24120">
                  <c:v>825.12</c:v>
                </c:pt>
                <c:pt idx="24121">
                  <c:v>803.89</c:v>
                </c:pt>
                <c:pt idx="24122">
                  <c:v>783.12</c:v>
                </c:pt>
                <c:pt idx="24123">
                  <c:v>764.84</c:v>
                </c:pt>
                <c:pt idx="24124">
                  <c:v>779.21</c:v>
                </c:pt>
                <c:pt idx="24125">
                  <c:v>812.88</c:v>
                </c:pt>
                <c:pt idx="24126">
                  <c:v>836.93</c:v>
                </c:pt>
                <c:pt idx="24127">
                  <c:v>1003</c:v>
                </c:pt>
                <c:pt idx="24128">
                  <c:v>1134.1600000000001</c:v>
                </c:pt>
                <c:pt idx="24129">
                  <c:v>1225.79</c:v>
                </c:pt>
                <c:pt idx="24130">
                  <c:v>1269.1300000000001</c:v>
                </c:pt>
                <c:pt idx="24131">
                  <c:v>1290.3800000000001</c:v>
                </c:pt>
                <c:pt idx="24132">
                  <c:v>1297.8800000000001</c:v>
                </c:pt>
                <c:pt idx="24133">
                  <c:v>1300.08</c:v>
                </c:pt>
                <c:pt idx="24134">
                  <c:v>1254</c:v>
                </c:pt>
                <c:pt idx="24135">
                  <c:v>1230.5</c:v>
                </c:pt>
                <c:pt idx="24136">
                  <c:v>1158.08</c:v>
                </c:pt>
                <c:pt idx="24137">
                  <c:v>1091.1099999999999</c:v>
                </c:pt>
                <c:pt idx="24138">
                  <c:v>1140.9000000000001</c:v>
                </c:pt>
                <c:pt idx="24139">
                  <c:v>1098.8800000000001</c:v>
                </c:pt>
                <c:pt idx="24140">
                  <c:v>1045.67</c:v>
                </c:pt>
                <c:pt idx="24141">
                  <c:v>995.73</c:v>
                </c:pt>
                <c:pt idx="24142">
                  <c:v>925.05</c:v>
                </c:pt>
                <c:pt idx="24143">
                  <c:v>863.56</c:v>
                </c:pt>
                <c:pt idx="24144">
                  <c:v>822.57</c:v>
                </c:pt>
                <c:pt idx="24145">
                  <c:v>801.13</c:v>
                </c:pt>
                <c:pt idx="24146">
                  <c:v>784.25</c:v>
                </c:pt>
                <c:pt idx="24147">
                  <c:v>770.25</c:v>
                </c:pt>
                <c:pt idx="24148">
                  <c:v>784.62</c:v>
                </c:pt>
                <c:pt idx="24149">
                  <c:v>821.78</c:v>
                </c:pt>
                <c:pt idx="24150">
                  <c:v>834.11</c:v>
                </c:pt>
                <c:pt idx="24151">
                  <c:v>1012.03</c:v>
                </c:pt>
                <c:pt idx="24152">
                  <c:v>1144.79</c:v>
                </c:pt>
                <c:pt idx="24153">
                  <c:v>1245.32</c:v>
                </c:pt>
                <c:pt idx="24154">
                  <c:v>1290.4100000000001</c:v>
                </c:pt>
                <c:pt idx="24155">
                  <c:v>1268.94</c:v>
                </c:pt>
                <c:pt idx="24156">
                  <c:v>1225.49</c:v>
                </c:pt>
                <c:pt idx="24157">
                  <c:v>1216.5899999999999</c:v>
                </c:pt>
                <c:pt idx="24158">
                  <c:v>1197.6099999999999</c:v>
                </c:pt>
                <c:pt idx="24159">
                  <c:v>1151.1500000000001</c:v>
                </c:pt>
                <c:pt idx="24160">
                  <c:v>1074.53</c:v>
                </c:pt>
                <c:pt idx="24161">
                  <c:v>1051.3</c:v>
                </c:pt>
                <c:pt idx="24162">
                  <c:v>1079.72</c:v>
                </c:pt>
                <c:pt idx="24163">
                  <c:v>1040.24</c:v>
                </c:pt>
                <c:pt idx="24164">
                  <c:v>984.85</c:v>
                </c:pt>
                <c:pt idx="24165">
                  <c:v>934.55</c:v>
                </c:pt>
                <c:pt idx="24166">
                  <c:v>872.46</c:v>
                </c:pt>
                <c:pt idx="24167">
                  <c:v>820.75</c:v>
                </c:pt>
                <c:pt idx="24168">
                  <c:v>782.23</c:v>
                </c:pt>
                <c:pt idx="24169">
                  <c:v>752.36</c:v>
                </c:pt>
                <c:pt idx="24170">
                  <c:v>729.49</c:v>
                </c:pt>
                <c:pt idx="24171">
                  <c:v>717.68</c:v>
                </c:pt>
                <c:pt idx="24172">
                  <c:v>730.18</c:v>
                </c:pt>
                <c:pt idx="24173">
                  <c:v>768.13</c:v>
                </c:pt>
                <c:pt idx="24174">
                  <c:v>797.15</c:v>
                </c:pt>
                <c:pt idx="24175">
                  <c:v>970.82</c:v>
                </c:pt>
                <c:pt idx="24176">
                  <c:v>1119.8699999999999</c:v>
                </c:pt>
                <c:pt idx="24177">
                  <c:v>1206.43</c:v>
                </c:pt>
                <c:pt idx="24178">
                  <c:v>1240.97</c:v>
                </c:pt>
                <c:pt idx="24179">
                  <c:v>1223.57</c:v>
                </c:pt>
                <c:pt idx="24180">
                  <c:v>1169.3</c:v>
                </c:pt>
                <c:pt idx="24181">
                  <c:v>1162.79</c:v>
                </c:pt>
                <c:pt idx="24182">
                  <c:v>1144.1400000000001</c:v>
                </c:pt>
                <c:pt idx="24183">
                  <c:v>1112.8800000000001</c:v>
                </c:pt>
                <c:pt idx="24184">
                  <c:v>1046.1300000000001</c:v>
                </c:pt>
                <c:pt idx="24185">
                  <c:v>1000.33</c:v>
                </c:pt>
                <c:pt idx="24186">
                  <c:v>1038.8</c:v>
                </c:pt>
                <c:pt idx="24187">
                  <c:v>1008.11</c:v>
                </c:pt>
                <c:pt idx="24188">
                  <c:v>968.98</c:v>
                </c:pt>
                <c:pt idx="24189">
                  <c:v>912.54</c:v>
                </c:pt>
                <c:pt idx="24190">
                  <c:v>881.41</c:v>
                </c:pt>
                <c:pt idx="24191">
                  <c:v>822.25</c:v>
                </c:pt>
                <c:pt idx="24192">
                  <c:v>773.3</c:v>
                </c:pt>
                <c:pt idx="24193">
                  <c:v>759.35</c:v>
                </c:pt>
                <c:pt idx="24194">
                  <c:v>737.37</c:v>
                </c:pt>
                <c:pt idx="24195">
                  <c:v>729.55</c:v>
                </c:pt>
                <c:pt idx="24196">
                  <c:v>725.32</c:v>
                </c:pt>
                <c:pt idx="24197">
                  <c:v>740.62</c:v>
                </c:pt>
                <c:pt idx="24198">
                  <c:v>742.63</c:v>
                </c:pt>
                <c:pt idx="24199">
                  <c:v>855.2</c:v>
                </c:pt>
                <c:pt idx="24200">
                  <c:v>974.24</c:v>
                </c:pt>
                <c:pt idx="24201">
                  <c:v>1062.05</c:v>
                </c:pt>
                <c:pt idx="24202">
                  <c:v>1095.69</c:v>
                </c:pt>
                <c:pt idx="24203">
                  <c:v>1093.02</c:v>
                </c:pt>
                <c:pt idx="24204">
                  <c:v>1063.31</c:v>
                </c:pt>
                <c:pt idx="24205">
                  <c:v>1041.21</c:v>
                </c:pt>
                <c:pt idx="24206">
                  <c:v>996.16</c:v>
                </c:pt>
                <c:pt idx="24207">
                  <c:v>945.21</c:v>
                </c:pt>
                <c:pt idx="24208">
                  <c:v>920.32</c:v>
                </c:pt>
                <c:pt idx="24209">
                  <c:v>939.37</c:v>
                </c:pt>
                <c:pt idx="24210">
                  <c:v>994.79</c:v>
                </c:pt>
                <c:pt idx="24211">
                  <c:v>931.92</c:v>
                </c:pt>
                <c:pt idx="24212">
                  <c:v>922.57</c:v>
                </c:pt>
                <c:pt idx="24213">
                  <c:v>881.29</c:v>
                </c:pt>
                <c:pt idx="24214">
                  <c:v>826.09</c:v>
                </c:pt>
                <c:pt idx="24215">
                  <c:v>786.98</c:v>
                </c:pt>
                <c:pt idx="24216">
                  <c:v>737.37</c:v>
                </c:pt>
                <c:pt idx="24217">
                  <c:v>707.87</c:v>
                </c:pt>
                <c:pt idx="24218">
                  <c:v>680.56</c:v>
                </c:pt>
                <c:pt idx="24219">
                  <c:v>674.41</c:v>
                </c:pt>
                <c:pt idx="24220">
                  <c:v>672.73</c:v>
                </c:pt>
                <c:pt idx="24221">
                  <c:v>666.46</c:v>
                </c:pt>
                <c:pt idx="24222">
                  <c:v>645.97</c:v>
                </c:pt>
                <c:pt idx="24223">
                  <c:v>707.94</c:v>
                </c:pt>
                <c:pt idx="24224">
                  <c:v>779.29</c:v>
                </c:pt>
                <c:pt idx="24225">
                  <c:v>835.29</c:v>
                </c:pt>
                <c:pt idx="24226">
                  <c:v>897.07</c:v>
                </c:pt>
                <c:pt idx="24227">
                  <c:v>914.69</c:v>
                </c:pt>
                <c:pt idx="24228">
                  <c:v>922.72</c:v>
                </c:pt>
                <c:pt idx="24229">
                  <c:v>918.94</c:v>
                </c:pt>
                <c:pt idx="24230">
                  <c:v>904.52</c:v>
                </c:pt>
                <c:pt idx="24231">
                  <c:v>888.3</c:v>
                </c:pt>
                <c:pt idx="24232">
                  <c:v>872.35</c:v>
                </c:pt>
                <c:pt idx="24233">
                  <c:v>898.92</c:v>
                </c:pt>
                <c:pt idx="24234">
                  <c:v>983.83</c:v>
                </c:pt>
                <c:pt idx="24235">
                  <c:v>965.46</c:v>
                </c:pt>
                <c:pt idx="24236">
                  <c:v>952.93</c:v>
                </c:pt>
                <c:pt idx="24237">
                  <c:v>925.67</c:v>
                </c:pt>
                <c:pt idx="24238">
                  <c:v>880.15</c:v>
                </c:pt>
                <c:pt idx="24239">
                  <c:v>834.32</c:v>
                </c:pt>
                <c:pt idx="24240">
                  <c:v>796.25</c:v>
                </c:pt>
                <c:pt idx="24241">
                  <c:v>760</c:v>
                </c:pt>
                <c:pt idx="24242">
                  <c:v>742.22</c:v>
                </c:pt>
                <c:pt idx="24243">
                  <c:v>740.56</c:v>
                </c:pt>
                <c:pt idx="24244">
                  <c:v>750.61</c:v>
                </c:pt>
                <c:pt idx="24245">
                  <c:v>783.82</c:v>
                </c:pt>
                <c:pt idx="24246">
                  <c:v>825.9</c:v>
                </c:pt>
                <c:pt idx="24247">
                  <c:v>995</c:v>
                </c:pt>
                <c:pt idx="24248">
                  <c:v>1120.9000000000001</c:v>
                </c:pt>
                <c:pt idx="24249">
                  <c:v>1220.83</c:v>
                </c:pt>
                <c:pt idx="24250">
                  <c:v>1270.05</c:v>
                </c:pt>
                <c:pt idx="24251">
                  <c:v>1260.82</c:v>
                </c:pt>
                <c:pt idx="24252">
                  <c:v>1259.56</c:v>
                </c:pt>
                <c:pt idx="24253">
                  <c:v>1262.0999999999999</c:v>
                </c:pt>
                <c:pt idx="24254">
                  <c:v>1264.8699999999999</c:v>
                </c:pt>
                <c:pt idx="24255">
                  <c:v>1222.74</c:v>
                </c:pt>
                <c:pt idx="24256">
                  <c:v>1135.28</c:v>
                </c:pt>
                <c:pt idx="24257">
                  <c:v>1090.3599999999999</c:v>
                </c:pt>
                <c:pt idx="24258">
                  <c:v>1118.9100000000001</c:v>
                </c:pt>
                <c:pt idx="24259">
                  <c:v>1095.28</c:v>
                </c:pt>
                <c:pt idx="24260">
                  <c:v>1051.0899999999999</c:v>
                </c:pt>
                <c:pt idx="24261">
                  <c:v>976.3</c:v>
                </c:pt>
                <c:pt idx="24262">
                  <c:v>909.26</c:v>
                </c:pt>
                <c:pt idx="24263">
                  <c:v>847.69</c:v>
                </c:pt>
                <c:pt idx="24264">
                  <c:v>804.18</c:v>
                </c:pt>
                <c:pt idx="24265">
                  <c:v>773.49</c:v>
                </c:pt>
                <c:pt idx="24266">
                  <c:v>750.93</c:v>
                </c:pt>
                <c:pt idx="24267">
                  <c:v>739.74</c:v>
                </c:pt>
                <c:pt idx="24268">
                  <c:v>750.21</c:v>
                </c:pt>
                <c:pt idx="24269">
                  <c:v>771.65</c:v>
                </c:pt>
                <c:pt idx="24270">
                  <c:v>810.22</c:v>
                </c:pt>
                <c:pt idx="24271">
                  <c:v>984.02</c:v>
                </c:pt>
                <c:pt idx="24272">
                  <c:v>1101.1300000000001</c:v>
                </c:pt>
                <c:pt idx="24273">
                  <c:v>1173.25</c:v>
                </c:pt>
                <c:pt idx="24274">
                  <c:v>1207.46</c:v>
                </c:pt>
                <c:pt idx="24275">
                  <c:v>1224.56</c:v>
                </c:pt>
                <c:pt idx="24276">
                  <c:v>1218.6199999999999</c:v>
                </c:pt>
                <c:pt idx="24277">
                  <c:v>1225.29</c:v>
                </c:pt>
                <c:pt idx="24278">
                  <c:v>1226</c:v>
                </c:pt>
                <c:pt idx="24279">
                  <c:v>1185.2</c:v>
                </c:pt>
                <c:pt idx="24280">
                  <c:v>1117.6600000000001</c:v>
                </c:pt>
                <c:pt idx="24281">
                  <c:v>1072.0999999999999</c:v>
                </c:pt>
                <c:pt idx="24282">
                  <c:v>1094.6199999999999</c:v>
                </c:pt>
                <c:pt idx="24283">
                  <c:v>1065.72</c:v>
                </c:pt>
                <c:pt idx="24284">
                  <c:v>1026.68</c:v>
                </c:pt>
                <c:pt idx="24285">
                  <c:v>976.49</c:v>
                </c:pt>
                <c:pt idx="24286">
                  <c:v>906.26</c:v>
                </c:pt>
                <c:pt idx="24287">
                  <c:v>842.64</c:v>
                </c:pt>
                <c:pt idx="24288">
                  <c:v>797.58</c:v>
                </c:pt>
                <c:pt idx="24289">
                  <c:v>768.23</c:v>
                </c:pt>
                <c:pt idx="24290">
                  <c:v>757.38</c:v>
                </c:pt>
                <c:pt idx="24291">
                  <c:v>749.77</c:v>
                </c:pt>
                <c:pt idx="24292">
                  <c:v>765.52</c:v>
                </c:pt>
                <c:pt idx="24293">
                  <c:v>788.43</c:v>
                </c:pt>
                <c:pt idx="24294">
                  <c:v>816.79</c:v>
                </c:pt>
                <c:pt idx="24295">
                  <c:v>1007.63</c:v>
                </c:pt>
                <c:pt idx="24296">
                  <c:v>1147.92</c:v>
                </c:pt>
                <c:pt idx="24297">
                  <c:v>1231.3800000000001</c:v>
                </c:pt>
                <c:pt idx="24298">
                  <c:v>1275.92</c:v>
                </c:pt>
                <c:pt idx="24299">
                  <c:v>1269.77</c:v>
                </c:pt>
                <c:pt idx="24300">
                  <c:v>1256.19</c:v>
                </c:pt>
                <c:pt idx="24301">
                  <c:v>1236.06</c:v>
                </c:pt>
                <c:pt idx="24302">
                  <c:v>1203.32</c:v>
                </c:pt>
                <c:pt idx="24303">
                  <c:v>1162.2</c:v>
                </c:pt>
                <c:pt idx="24304">
                  <c:v>1095.98</c:v>
                </c:pt>
                <c:pt idx="24305">
                  <c:v>1036.02</c:v>
                </c:pt>
                <c:pt idx="24306">
                  <c:v>1062.0899999999999</c:v>
                </c:pt>
                <c:pt idx="24307">
                  <c:v>1016.71</c:v>
                </c:pt>
                <c:pt idx="24308">
                  <c:v>959.64</c:v>
                </c:pt>
                <c:pt idx="24309">
                  <c:v>902.34</c:v>
                </c:pt>
                <c:pt idx="24310">
                  <c:v>833.3</c:v>
                </c:pt>
                <c:pt idx="24311">
                  <c:v>770.73</c:v>
                </c:pt>
                <c:pt idx="24312">
                  <c:v>789.24</c:v>
                </c:pt>
                <c:pt idx="24313">
                  <c:v>755.88</c:v>
                </c:pt>
                <c:pt idx="24314">
                  <c:v>731.93</c:v>
                </c:pt>
                <c:pt idx="24315">
                  <c:v>732.68</c:v>
                </c:pt>
                <c:pt idx="24316">
                  <c:v>759.17</c:v>
                </c:pt>
                <c:pt idx="24317">
                  <c:v>812.89</c:v>
                </c:pt>
                <c:pt idx="24318">
                  <c:v>829.61</c:v>
                </c:pt>
                <c:pt idx="24319">
                  <c:v>1013.42</c:v>
                </c:pt>
                <c:pt idx="24320">
                  <c:v>1145.6199999999999</c:v>
                </c:pt>
                <c:pt idx="24321">
                  <c:v>1212.32</c:v>
                </c:pt>
                <c:pt idx="24322">
                  <c:v>1265.1500000000001</c:v>
                </c:pt>
                <c:pt idx="24323">
                  <c:v>1275.33</c:v>
                </c:pt>
                <c:pt idx="24324">
                  <c:v>1240.67</c:v>
                </c:pt>
                <c:pt idx="24325">
                  <c:v>1245.9000000000001</c:v>
                </c:pt>
                <c:pt idx="24326">
                  <c:v>1220.9100000000001</c:v>
                </c:pt>
                <c:pt idx="24327">
                  <c:v>1123.1600000000001</c:v>
                </c:pt>
                <c:pt idx="24328">
                  <c:v>1043.49</c:v>
                </c:pt>
                <c:pt idx="24329">
                  <c:v>1051.54</c:v>
                </c:pt>
                <c:pt idx="24330">
                  <c:v>1113.58</c:v>
                </c:pt>
                <c:pt idx="24331">
                  <c:v>1080.33</c:v>
                </c:pt>
                <c:pt idx="24332">
                  <c:v>1025.78</c:v>
                </c:pt>
                <c:pt idx="24333">
                  <c:v>981.52</c:v>
                </c:pt>
                <c:pt idx="24334">
                  <c:v>925.85</c:v>
                </c:pt>
                <c:pt idx="24335">
                  <c:v>856.49</c:v>
                </c:pt>
                <c:pt idx="24336">
                  <c:v>813.36</c:v>
                </c:pt>
                <c:pt idx="24337">
                  <c:v>780.91</c:v>
                </c:pt>
                <c:pt idx="24338">
                  <c:v>764.38</c:v>
                </c:pt>
                <c:pt idx="24339">
                  <c:v>752.3</c:v>
                </c:pt>
                <c:pt idx="24340">
                  <c:v>738.52</c:v>
                </c:pt>
                <c:pt idx="24341">
                  <c:v>753.32</c:v>
                </c:pt>
                <c:pt idx="24342">
                  <c:v>754.54</c:v>
                </c:pt>
                <c:pt idx="24343">
                  <c:v>863.12</c:v>
                </c:pt>
                <c:pt idx="24344">
                  <c:v>995.66</c:v>
                </c:pt>
                <c:pt idx="24345">
                  <c:v>1049.82</c:v>
                </c:pt>
                <c:pt idx="24346">
                  <c:v>1083.4000000000001</c:v>
                </c:pt>
                <c:pt idx="24347">
                  <c:v>1081.24</c:v>
                </c:pt>
                <c:pt idx="24348">
                  <c:v>1061.3800000000001</c:v>
                </c:pt>
                <c:pt idx="24349">
                  <c:v>1030.1400000000001</c:v>
                </c:pt>
                <c:pt idx="24350">
                  <c:v>1011.64</c:v>
                </c:pt>
                <c:pt idx="24351">
                  <c:v>978.79</c:v>
                </c:pt>
                <c:pt idx="24352">
                  <c:v>965.01</c:v>
                </c:pt>
                <c:pt idx="24353">
                  <c:v>999.67</c:v>
                </c:pt>
                <c:pt idx="24354">
                  <c:v>1050.0999999999999</c:v>
                </c:pt>
                <c:pt idx="24355">
                  <c:v>1030.6400000000001</c:v>
                </c:pt>
                <c:pt idx="24356">
                  <c:v>991.33</c:v>
                </c:pt>
                <c:pt idx="24357">
                  <c:v>943.39</c:v>
                </c:pt>
                <c:pt idx="24358">
                  <c:v>898.56</c:v>
                </c:pt>
                <c:pt idx="24359">
                  <c:v>856.63</c:v>
                </c:pt>
                <c:pt idx="24360">
                  <c:v>813.05</c:v>
                </c:pt>
                <c:pt idx="24361">
                  <c:v>787.61</c:v>
                </c:pt>
                <c:pt idx="24362">
                  <c:v>759.37</c:v>
                </c:pt>
                <c:pt idx="24363">
                  <c:v>742.46</c:v>
                </c:pt>
                <c:pt idx="24364">
                  <c:v>742.23</c:v>
                </c:pt>
                <c:pt idx="24365">
                  <c:v>736.27</c:v>
                </c:pt>
                <c:pt idx="24366">
                  <c:v>703.35</c:v>
                </c:pt>
                <c:pt idx="24367">
                  <c:v>749.52</c:v>
                </c:pt>
                <c:pt idx="24368">
                  <c:v>806.01</c:v>
                </c:pt>
                <c:pt idx="24369">
                  <c:v>850.95</c:v>
                </c:pt>
                <c:pt idx="24370">
                  <c:v>897.5</c:v>
                </c:pt>
                <c:pt idx="24371">
                  <c:v>922.05</c:v>
                </c:pt>
                <c:pt idx="24372">
                  <c:v>922.52</c:v>
                </c:pt>
                <c:pt idx="24373">
                  <c:v>909.55</c:v>
                </c:pt>
                <c:pt idx="24374">
                  <c:v>893.57</c:v>
                </c:pt>
                <c:pt idx="24375">
                  <c:v>874.24</c:v>
                </c:pt>
                <c:pt idx="24376">
                  <c:v>860.88</c:v>
                </c:pt>
                <c:pt idx="24377">
                  <c:v>892.3</c:v>
                </c:pt>
                <c:pt idx="24378">
                  <c:v>959.39</c:v>
                </c:pt>
                <c:pt idx="24379">
                  <c:v>948.05</c:v>
                </c:pt>
                <c:pt idx="24380">
                  <c:v>937.15</c:v>
                </c:pt>
                <c:pt idx="24381">
                  <c:v>896.15</c:v>
                </c:pt>
                <c:pt idx="24382">
                  <c:v>841.86</c:v>
                </c:pt>
                <c:pt idx="24383">
                  <c:v>800.81</c:v>
                </c:pt>
                <c:pt idx="24384">
                  <c:v>763.69</c:v>
                </c:pt>
                <c:pt idx="24385">
                  <c:v>749.46</c:v>
                </c:pt>
                <c:pt idx="24386">
                  <c:v>741.49</c:v>
                </c:pt>
                <c:pt idx="24387">
                  <c:v>742.81</c:v>
                </c:pt>
                <c:pt idx="24388">
                  <c:v>755.65</c:v>
                </c:pt>
                <c:pt idx="24389">
                  <c:v>794.12</c:v>
                </c:pt>
                <c:pt idx="24390">
                  <c:v>833.83</c:v>
                </c:pt>
                <c:pt idx="24391">
                  <c:v>1008.59</c:v>
                </c:pt>
                <c:pt idx="24392">
                  <c:v>1139.27</c:v>
                </c:pt>
                <c:pt idx="24393">
                  <c:v>1239.22</c:v>
                </c:pt>
                <c:pt idx="24394">
                  <c:v>1277.4100000000001</c:v>
                </c:pt>
                <c:pt idx="24395">
                  <c:v>1270.8</c:v>
                </c:pt>
                <c:pt idx="24396">
                  <c:v>1257.72</c:v>
                </c:pt>
                <c:pt idx="24397">
                  <c:v>1232.18</c:v>
                </c:pt>
                <c:pt idx="24398">
                  <c:v>1201.75</c:v>
                </c:pt>
                <c:pt idx="24399">
                  <c:v>1161.48</c:v>
                </c:pt>
                <c:pt idx="24400">
                  <c:v>1089.74</c:v>
                </c:pt>
                <c:pt idx="24401">
                  <c:v>1051.6400000000001</c:v>
                </c:pt>
                <c:pt idx="24402">
                  <c:v>1074.3</c:v>
                </c:pt>
                <c:pt idx="24403">
                  <c:v>1030.99</c:v>
                </c:pt>
                <c:pt idx="24404">
                  <c:v>998.21</c:v>
                </c:pt>
                <c:pt idx="24405">
                  <c:v>962.96</c:v>
                </c:pt>
                <c:pt idx="24406">
                  <c:v>904.34</c:v>
                </c:pt>
                <c:pt idx="24407">
                  <c:v>842.57</c:v>
                </c:pt>
                <c:pt idx="24408">
                  <c:v>797.1</c:v>
                </c:pt>
                <c:pt idx="24409">
                  <c:v>782.49</c:v>
                </c:pt>
                <c:pt idx="24410">
                  <c:v>764.13</c:v>
                </c:pt>
                <c:pt idx="24411">
                  <c:v>755.6</c:v>
                </c:pt>
                <c:pt idx="24412">
                  <c:v>766.77</c:v>
                </c:pt>
                <c:pt idx="24413">
                  <c:v>819.39</c:v>
                </c:pt>
                <c:pt idx="24414">
                  <c:v>823.81</c:v>
                </c:pt>
                <c:pt idx="24415">
                  <c:v>983.55</c:v>
                </c:pt>
                <c:pt idx="24416">
                  <c:v>1095.3699999999999</c:v>
                </c:pt>
                <c:pt idx="24417">
                  <c:v>1182.6099999999999</c:v>
                </c:pt>
                <c:pt idx="24418">
                  <c:v>1221.48</c:v>
                </c:pt>
                <c:pt idx="24419">
                  <c:v>1235.3399999999999</c:v>
                </c:pt>
                <c:pt idx="24420">
                  <c:v>1216.99</c:v>
                </c:pt>
                <c:pt idx="24421">
                  <c:v>1220.47</c:v>
                </c:pt>
                <c:pt idx="24422">
                  <c:v>1213.03</c:v>
                </c:pt>
                <c:pt idx="24423">
                  <c:v>1177.19</c:v>
                </c:pt>
                <c:pt idx="24424">
                  <c:v>1097.8</c:v>
                </c:pt>
                <c:pt idx="24425">
                  <c:v>1081.07</c:v>
                </c:pt>
                <c:pt idx="24426">
                  <c:v>1083.07</c:v>
                </c:pt>
                <c:pt idx="24427">
                  <c:v>1037.05</c:v>
                </c:pt>
                <c:pt idx="24428">
                  <c:v>993.29</c:v>
                </c:pt>
                <c:pt idx="24429">
                  <c:v>942.43</c:v>
                </c:pt>
                <c:pt idx="24430">
                  <c:v>881.04</c:v>
                </c:pt>
                <c:pt idx="24431">
                  <c:v>815.43</c:v>
                </c:pt>
                <c:pt idx="24432">
                  <c:v>779.79</c:v>
                </c:pt>
                <c:pt idx="24433">
                  <c:v>749.54</c:v>
                </c:pt>
                <c:pt idx="24434">
                  <c:v>733.05</c:v>
                </c:pt>
                <c:pt idx="24435">
                  <c:v>733.23</c:v>
                </c:pt>
                <c:pt idx="24436">
                  <c:v>755.34</c:v>
                </c:pt>
                <c:pt idx="24437">
                  <c:v>802.12</c:v>
                </c:pt>
                <c:pt idx="24438">
                  <c:v>822.41</c:v>
                </c:pt>
                <c:pt idx="24439">
                  <c:v>1004.35</c:v>
                </c:pt>
                <c:pt idx="24440">
                  <c:v>1120.03</c:v>
                </c:pt>
                <c:pt idx="24441">
                  <c:v>1201.4000000000001</c:v>
                </c:pt>
                <c:pt idx="24442">
                  <c:v>1229.94</c:v>
                </c:pt>
                <c:pt idx="24443">
                  <c:v>1215.92</c:v>
                </c:pt>
                <c:pt idx="24444">
                  <c:v>1209.02</c:v>
                </c:pt>
                <c:pt idx="24445">
                  <c:v>1217.5899999999999</c:v>
                </c:pt>
                <c:pt idx="24446">
                  <c:v>1212.1099999999999</c:v>
                </c:pt>
                <c:pt idx="24447">
                  <c:v>1149.27</c:v>
                </c:pt>
                <c:pt idx="24448">
                  <c:v>1081.3499999999999</c:v>
                </c:pt>
                <c:pt idx="24449">
                  <c:v>1071.33</c:v>
                </c:pt>
                <c:pt idx="24450">
                  <c:v>1077.1300000000001</c:v>
                </c:pt>
                <c:pt idx="24451">
                  <c:v>1037.94</c:v>
                </c:pt>
                <c:pt idx="24452">
                  <c:v>977.48</c:v>
                </c:pt>
                <c:pt idx="24453">
                  <c:v>928.34</c:v>
                </c:pt>
                <c:pt idx="24454">
                  <c:v>842.31</c:v>
                </c:pt>
                <c:pt idx="24455">
                  <c:v>786.79</c:v>
                </c:pt>
                <c:pt idx="24456">
                  <c:v>752.79</c:v>
                </c:pt>
                <c:pt idx="24457">
                  <c:v>738.05</c:v>
                </c:pt>
                <c:pt idx="24458">
                  <c:v>710.26</c:v>
                </c:pt>
                <c:pt idx="24459">
                  <c:v>717.81</c:v>
                </c:pt>
                <c:pt idx="24460">
                  <c:v>738.46</c:v>
                </c:pt>
                <c:pt idx="24461">
                  <c:v>779.68</c:v>
                </c:pt>
                <c:pt idx="24462">
                  <c:v>800.18</c:v>
                </c:pt>
                <c:pt idx="24463">
                  <c:v>947.34</c:v>
                </c:pt>
                <c:pt idx="24464">
                  <c:v>1079.78</c:v>
                </c:pt>
                <c:pt idx="24465">
                  <c:v>1166.8</c:v>
                </c:pt>
                <c:pt idx="24466">
                  <c:v>1221.24</c:v>
                </c:pt>
                <c:pt idx="24467">
                  <c:v>1228.0999999999999</c:v>
                </c:pt>
                <c:pt idx="24468">
                  <c:v>1215.5999999999999</c:v>
                </c:pt>
                <c:pt idx="24469">
                  <c:v>1227.42</c:v>
                </c:pt>
                <c:pt idx="24470">
                  <c:v>1214.4000000000001</c:v>
                </c:pt>
                <c:pt idx="24471">
                  <c:v>1157.21</c:v>
                </c:pt>
                <c:pt idx="24472">
                  <c:v>1089.81</c:v>
                </c:pt>
                <c:pt idx="24473">
                  <c:v>1056.18</c:v>
                </c:pt>
                <c:pt idx="24474">
                  <c:v>1064.1500000000001</c:v>
                </c:pt>
                <c:pt idx="24475">
                  <c:v>1018.89</c:v>
                </c:pt>
                <c:pt idx="24476">
                  <c:v>978.96</c:v>
                </c:pt>
                <c:pt idx="24477">
                  <c:v>933.19</c:v>
                </c:pt>
                <c:pt idx="24478">
                  <c:v>872.02</c:v>
                </c:pt>
                <c:pt idx="24479">
                  <c:v>829.51</c:v>
                </c:pt>
                <c:pt idx="24480">
                  <c:v>794.95</c:v>
                </c:pt>
                <c:pt idx="24481">
                  <c:v>774.57</c:v>
                </c:pt>
                <c:pt idx="24482">
                  <c:v>748.52</c:v>
                </c:pt>
                <c:pt idx="24483">
                  <c:v>749.56</c:v>
                </c:pt>
                <c:pt idx="24484">
                  <c:v>755.65</c:v>
                </c:pt>
                <c:pt idx="24485">
                  <c:v>779.02</c:v>
                </c:pt>
                <c:pt idx="24486">
                  <c:v>808.97</c:v>
                </c:pt>
                <c:pt idx="24487">
                  <c:v>961.62</c:v>
                </c:pt>
                <c:pt idx="24488">
                  <c:v>1085.07</c:v>
                </c:pt>
                <c:pt idx="24489">
                  <c:v>1162.6500000000001</c:v>
                </c:pt>
                <c:pt idx="24490">
                  <c:v>1212.54</c:v>
                </c:pt>
                <c:pt idx="24491">
                  <c:v>1207.3499999999999</c:v>
                </c:pt>
                <c:pt idx="24492">
                  <c:v>1216.77</c:v>
                </c:pt>
                <c:pt idx="24493">
                  <c:v>1217.75</c:v>
                </c:pt>
                <c:pt idx="24494">
                  <c:v>1189.3900000000001</c:v>
                </c:pt>
                <c:pt idx="24495">
                  <c:v>1142.3499999999999</c:v>
                </c:pt>
                <c:pt idx="24496">
                  <c:v>1054.21</c:v>
                </c:pt>
                <c:pt idx="24497">
                  <c:v>1043.1600000000001</c:v>
                </c:pt>
                <c:pt idx="24498">
                  <c:v>1092.72</c:v>
                </c:pt>
                <c:pt idx="24499">
                  <c:v>1056.3800000000001</c:v>
                </c:pt>
                <c:pt idx="24500">
                  <c:v>1023.54</c:v>
                </c:pt>
                <c:pt idx="24501">
                  <c:v>969.73</c:v>
                </c:pt>
                <c:pt idx="24502">
                  <c:v>912.47</c:v>
                </c:pt>
                <c:pt idx="24503">
                  <c:v>850.51</c:v>
                </c:pt>
                <c:pt idx="24504">
                  <c:v>813.23</c:v>
                </c:pt>
                <c:pt idx="24505">
                  <c:v>783.17</c:v>
                </c:pt>
                <c:pt idx="24506">
                  <c:v>762.34</c:v>
                </c:pt>
                <c:pt idx="24507">
                  <c:v>752.87</c:v>
                </c:pt>
                <c:pt idx="24508">
                  <c:v>741.04</c:v>
                </c:pt>
                <c:pt idx="24509">
                  <c:v>743.31</c:v>
                </c:pt>
                <c:pt idx="24510">
                  <c:v>757.71</c:v>
                </c:pt>
                <c:pt idx="24511">
                  <c:v>857.87</c:v>
                </c:pt>
                <c:pt idx="24512">
                  <c:v>957.64</c:v>
                </c:pt>
                <c:pt idx="24513">
                  <c:v>1045.17</c:v>
                </c:pt>
                <c:pt idx="24514">
                  <c:v>1079.8399999999999</c:v>
                </c:pt>
                <c:pt idx="24515">
                  <c:v>1086.43</c:v>
                </c:pt>
                <c:pt idx="24516">
                  <c:v>1069.1600000000001</c:v>
                </c:pt>
                <c:pt idx="24517">
                  <c:v>1031.1199999999999</c:v>
                </c:pt>
                <c:pt idx="24518">
                  <c:v>1016.82</c:v>
                </c:pt>
                <c:pt idx="24519">
                  <c:v>985.27</c:v>
                </c:pt>
                <c:pt idx="24520">
                  <c:v>956.11</c:v>
                </c:pt>
                <c:pt idx="24521">
                  <c:v>961.88</c:v>
                </c:pt>
                <c:pt idx="24522">
                  <c:v>1025.73</c:v>
                </c:pt>
                <c:pt idx="24523">
                  <c:v>1002.62</c:v>
                </c:pt>
                <c:pt idx="24524">
                  <c:v>959.72</c:v>
                </c:pt>
                <c:pt idx="24525">
                  <c:v>910.87</c:v>
                </c:pt>
                <c:pt idx="24526">
                  <c:v>874.86</c:v>
                </c:pt>
                <c:pt idx="24527">
                  <c:v>813.21</c:v>
                </c:pt>
                <c:pt idx="24528">
                  <c:v>781.53</c:v>
                </c:pt>
                <c:pt idx="24529">
                  <c:v>753.78</c:v>
                </c:pt>
                <c:pt idx="24530">
                  <c:v>727.62</c:v>
                </c:pt>
                <c:pt idx="24531">
                  <c:v>715.84</c:v>
                </c:pt>
                <c:pt idx="24532">
                  <c:v>714.72</c:v>
                </c:pt>
                <c:pt idx="24533">
                  <c:v>700.01</c:v>
                </c:pt>
                <c:pt idx="24534">
                  <c:v>686.77</c:v>
                </c:pt>
                <c:pt idx="24535">
                  <c:v>737.25</c:v>
                </c:pt>
                <c:pt idx="24536">
                  <c:v>800.96</c:v>
                </c:pt>
                <c:pt idx="24537">
                  <c:v>863.79</c:v>
                </c:pt>
                <c:pt idx="24538">
                  <c:v>924.88</c:v>
                </c:pt>
                <c:pt idx="24539">
                  <c:v>931.54</c:v>
                </c:pt>
                <c:pt idx="24540">
                  <c:v>936.52</c:v>
                </c:pt>
                <c:pt idx="24541">
                  <c:v>943.28</c:v>
                </c:pt>
                <c:pt idx="24542">
                  <c:v>921.06</c:v>
                </c:pt>
                <c:pt idx="24543">
                  <c:v>874.31</c:v>
                </c:pt>
                <c:pt idx="24544">
                  <c:v>869.9</c:v>
                </c:pt>
                <c:pt idx="24545">
                  <c:v>920.05</c:v>
                </c:pt>
                <c:pt idx="24546">
                  <c:v>978.03</c:v>
                </c:pt>
                <c:pt idx="24547">
                  <c:v>955.66</c:v>
                </c:pt>
                <c:pt idx="24548">
                  <c:v>943.02</c:v>
                </c:pt>
                <c:pt idx="24549">
                  <c:v>906.52</c:v>
                </c:pt>
                <c:pt idx="24550">
                  <c:v>856.01</c:v>
                </c:pt>
                <c:pt idx="24551">
                  <c:v>807.29</c:v>
                </c:pt>
                <c:pt idx="24552">
                  <c:v>771.21</c:v>
                </c:pt>
                <c:pt idx="24553">
                  <c:v>746.65</c:v>
                </c:pt>
                <c:pt idx="24554">
                  <c:v>722.89</c:v>
                </c:pt>
                <c:pt idx="24555">
                  <c:v>728.71</c:v>
                </c:pt>
                <c:pt idx="24556">
                  <c:v>743.73</c:v>
                </c:pt>
                <c:pt idx="24557">
                  <c:v>782.73</c:v>
                </c:pt>
                <c:pt idx="24558">
                  <c:v>801.72</c:v>
                </c:pt>
                <c:pt idx="24559">
                  <c:v>982.01</c:v>
                </c:pt>
                <c:pt idx="24560">
                  <c:v>1145.18</c:v>
                </c:pt>
                <c:pt idx="24561">
                  <c:v>1228.8900000000001</c:v>
                </c:pt>
                <c:pt idx="24562">
                  <c:v>1264.31</c:v>
                </c:pt>
                <c:pt idx="24563">
                  <c:v>1269.18</c:v>
                </c:pt>
                <c:pt idx="24564">
                  <c:v>1277.71</c:v>
                </c:pt>
                <c:pt idx="24565">
                  <c:v>1266.42</c:v>
                </c:pt>
                <c:pt idx="24566">
                  <c:v>1206.1600000000001</c:v>
                </c:pt>
                <c:pt idx="24567">
                  <c:v>1142.05</c:v>
                </c:pt>
                <c:pt idx="24568">
                  <c:v>1072.3599999999999</c:v>
                </c:pt>
                <c:pt idx="24569">
                  <c:v>1058.7</c:v>
                </c:pt>
                <c:pt idx="24570">
                  <c:v>1075.49</c:v>
                </c:pt>
                <c:pt idx="24571">
                  <c:v>1041.23</c:v>
                </c:pt>
                <c:pt idx="24572">
                  <c:v>1000.37</c:v>
                </c:pt>
                <c:pt idx="24573">
                  <c:v>935.76</c:v>
                </c:pt>
                <c:pt idx="24574">
                  <c:v>877.01</c:v>
                </c:pt>
                <c:pt idx="24575">
                  <c:v>822.03</c:v>
                </c:pt>
                <c:pt idx="24576">
                  <c:v>786.73</c:v>
                </c:pt>
                <c:pt idx="24577">
                  <c:v>756.56</c:v>
                </c:pt>
                <c:pt idx="24578">
                  <c:v>741.68</c:v>
                </c:pt>
                <c:pt idx="24579">
                  <c:v>735.88</c:v>
                </c:pt>
                <c:pt idx="24580">
                  <c:v>744.74</c:v>
                </c:pt>
                <c:pt idx="24581">
                  <c:v>776.18</c:v>
                </c:pt>
                <c:pt idx="24582">
                  <c:v>800.67</c:v>
                </c:pt>
                <c:pt idx="24583">
                  <c:v>973.19</c:v>
                </c:pt>
                <c:pt idx="24584">
                  <c:v>1114.6300000000001</c:v>
                </c:pt>
                <c:pt idx="24585">
                  <c:v>1195.76</c:v>
                </c:pt>
                <c:pt idx="24586">
                  <c:v>1230.74</c:v>
                </c:pt>
                <c:pt idx="24587">
                  <c:v>1227.29</c:v>
                </c:pt>
                <c:pt idx="24588">
                  <c:v>1184.17</c:v>
                </c:pt>
                <c:pt idx="24589">
                  <c:v>1174.04</c:v>
                </c:pt>
                <c:pt idx="24590">
                  <c:v>1150.3699999999999</c:v>
                </c:pt>
                <c:pt idx="24591">
                  <c:v>1118.54</c:v>
                </c:pt>
                <c:pt idx="24592">
                  <c:v>1045.18</c:v>
                </c:pt>
                <c:pt idx="24593">
                  <c:v>1049.02</c:v>
                </c:pt>
                <c:pt idx="24594">
                  <c:v>1058.33</c:v>
                </c:pt>
                <c:pt idx="24595">
                  <c:v>1024.77</c:v>
                </c:pt>
                <c:pt idx="24596">
                  <c:v>968.13</c:v>
                </c:pt>
                <c:pt idx="24597">
                  <c:v>911.48</c:v>
                </c:pt>
                <c:pt idx="24598">
                  <c:v>863.6</c:v>
                </c:pt>
                <c:pt idx="24599">
                  <c:v>800.2</c:v>
                </c:pt>
                <c:pt idx="24600">
                  <c:v>763.42</c:v>
                </c:pt>
                <c:pt idx="24601">
                  <c:v>741.92</c:v>
                </c:pt>
                <c:pt idx="24602">
                  <c:v>724.34</c:v>
                </c:pt>
                <c:pt idx="24603">
                  <c:v>726.54</c:v>
                </c:pt>
                <c:pt idx="24604">
                  <c:v>739.71</c:v>
                </c:pt>
                <c:pt idx="24605">
                  <c:v>781.2</c:v>
                </c:pt>
                <c:pt idx="24606">
                  <c:v>813.15</c:v>
                </c:pt>
                <c:pt idx="24607">
                  <c:v>941.79</c:v>
                </c:pt>
                <c:pt idx="24608">
                  <c:v>1083.76</c:v>
                </c:pt>
                <c:pt idx="24609">
                  <c:v>1158.07</c:v>
                </c:pt>
                <c:pt idx="24610">
                  <c:v>1188.5999999999999</c:v>
                </c:pt>
                <c:pt idx="24611">
                  <c:v>1212.74</c:v>
                </c:pt>
                <c:pt idx="24612">
                  <c:v>1182.48</c:v>
                </c:pt>
                <c:pt idx="24613">
                  <c:v>1184.18</c:v>
                </c:pt>
                <c:pt idx="24614">
                  <c:v>1156.8499999999999</c:v>
                </c:pt>
                <c:pt idx="24615">
                  <c:v>1097.94</c:v>
                </c:pt>
                <c:pt idx="24616">
                  <c:v>931.78</c:v>
                </c:pt>
                <c:pt idx="24617">
                  <c:v>990.18</c:v>
                </c:pt>
                <c:pt idx="24618">
                  <c:v>1000.07</c:v>
                </c:pt>
                <c:pt idx="24619">
                  <c:v>976.15</c:v>
                </c:pt>
                <c:pt idx="24620">
                  <c:v>951.52</c:v>
                </c:pt>
                <c:pt idx="24621">
                  <c:v>883.48</c:v>
                </c:pt>
                <c:pt idx="24622">
                  <c:v>827.46</c:v>
                </c:pt>
                <c:pt idx="24623">
                  <c:v>789.61</c:v>
                </c:pt>
                <c:pt idx="24624">
                  <c:v>754.04</c:v>
                </c:pt>
                <c:pt idx="24625">
                  <c:v>743.38</c:v>
                </c:pt>
                <c:pt idx="24626">
                  <c:v>722.15</c:v>
                </c:pt>
                <c:pt idx="24627">
                  <c:v>724.72</c:v>
                </c:pt>
                <c:pt idx="24628">
                  <c:v>732.53</c:v>
                </c:pt>
                <c:pt idx="24629">
                  <c:v>775.63</c:v>
                </c:pt>
                <c:pt idx="24630">
                  <c:v>806.57</c:v>
                </c:pt>
                <c:pt idx="24631">
                  <c:v>969.02</c:v>
                </c:pt>
                <c:pt idx="24632">
                  <c:v>1090.95</c:v>
                </c:pt>
                <c:pt idx="24633">
                  <c:v>1174.96</c:v>
                </c:pt>
                <c:pt idx="24634">
                  <c:v>1200.49</c:v>
                </c:pt>
                <c:pt idx="24635">
                  <c:v>1188.74</c:v>
                </c:pt>
                <c:pt idx="24636">
                  <c:v>1202.6400000000001</c:v>
                </c:pt>
                <c:pt idx="24637">
                  <c:v>1223.25</c:v>
                </c:pt>
                <c:pt idx="24638">
                  <c:v>1205.57</c:v>
                </c:pt>
                <c:pt idx="24639">
                  <c:v>1163.58</c:v>
                </c:pt>
                <c:pt idx="24640">
                  <c:v>1083.6500000000001</c:v>
                </c:pt>
                <c:pt idx="24641">
                  <c:v>1041.24</c:v>
                </c:pt>
                <c:pt idx="24642">
                  <c:v>1105.8599999999999</c:v>
                </c:pt>
                <c:pt idx="24643">
                  <c:v>1062.92</c:v>
                </c:pt>
                <c:pt idx="24644">
                  <c:v>1012.9</c:v>
                </c:pt>
                <c:pt idx="24645">
                  <c:v>959.71</c:v>
                </c:pt>
                <c:pt idx="24646">
                  <c:v>897.7</c:v>
                </c:pt>
                <c:pt idx="24647">
                  <c:v>841.37</c:v>
                </c:pt>
                <c:pt idx="24648">
                  <c:v>803.33</c:v>
                </c:pt>
                <c:pt idx="24649">
                  <c:v>780.19</c:v>
                </c:pt>
                <c:pt idx="24650">
                  <c:v>739.77</c:v>
                </c:pt>
                <c:pt idx="24651">
                  <c:v>744.64</c:v>
                </c:pt>
                <c:pt idx="24652">
                  <c:v>746.91</c:v>
                </c:pt>
                <c:pt idx="24653">
                  <c:v>781.53</c:v>
                </c:pt>
                <c:pt idx="24654">
                  <c:v>827.87</c:v>
                </c:pt>
                <c:pt idx="24655">
                  <c:v>955.25</c:v>
                </c:pt>
                <c:pt idx="24656">
                  <c:v>1080.77</c:v>
                </c:pt>
                <c:pt idx="24657">
                  <c:v>1216.6500000000001</c:v>
                </c:pt>
                <c:pt idx="24658">
                  <c:v>1193.67</c:v>
                </c:pt>
                <c:pt idx="24659">
                  <c:v>1192.6199999999999</c:v>
                </c:pt>
                <c:pt idx="24660">
                  <c:v>1139.19</c:v>
                </c:pt>
                <c:pt idx="24661">
                  <c:v>1150.33</c:v>
                </c:pt>
                <c:pt idx="24662">
                  <c:v>1102.05</c:v>
                </c:pt>
                <c:pt idx="24663">
                  <c:v>1030.6400000000001</c:v>
                </c:pt>
                <c:pt idx="24664">
                  <c:v>951.74</c:v>
                </c:pt>
                <c:pt idx="24665">
                  <c:v>955.91</c:v>
                </c:pt>
                <c:pt idx="24666">
                  <c:v>1050.3599999999999</c:v>
                </c:pt>
                <c:pt idx="24667">
                  <c:v>1032.54</c:v>
                </c:pt>
                <c:pt idx="24668">
                  <c:v>995.25</c:v>
                </c:pt>
                <c:pt idx="24669">
                  <c:v>966.65</c:v>
                </c:pt>
                <c:pt idx="24670">
                  <c:v>914.28</c:v>
                </c:pt>
                <c:pt idx="24671">
                  <c:v>875.26</c:v>
                </c:pt>
                <c:pt idx="24672">
                  <c:v>837.3</c:v>
                </c:pt>
                <c:pt idx="24673">
                  <c:v>803.14</c:v>
                </c:pt>
                <c:pt idx="24674">
                  <c:v>781.72</c:v>
                </c:pt>
                <c:pt idx="24675">
                  <c:v>769.18</c:v>
                </c:pt>
                <c:pt idx="24676">
                  <c:v>749.24</c:v>
                </c:pt>
                <c:pt idx="24677">
                  <c:v>745.78</c:v>
                </c:pt>
                <c:pt idx="24678">
                  <c:v>760.08</c:v>
                </c:pt>
                <c:pt idx="24679">
                  <c:v>890.96</c:v>
                </c:pt>
                <c:pt idx="24680">
                  <c:v>1010.2</c:v>
                </c:pt>
                <c:pt idx="24681">
                  <c:v>1092.8800000000001</c:v>
                </c:pt>
                <c:pt idx="24682">
                  <c:v>1132.33</c:v>
                </c:pt>
                <c:pt idx="24683">
                  <c:v>1117.8699999999999</c:v>
                </c:pt>
                <c:pt idx="24684">
                  <c:v>1013.56</c:v>
                </c:pt>
                <c:pt idx="24685">
                  <c:v>1028.0999999999999</c:v>
                </c:pt>
                <c:pt idx="24686">
                  <c:v>1003.93</c:v>
                </c:pt>
                <c:pt idx="24687">
                  <c:v>986.77</c:v>
                </c:pt>
                <c:pt idx="24688">
                  <c:v>963.99</c:v>
                </c:pt>
                <c:pt idx="24689">
                  <c:v>977.18</c:v>
                </c:pt>
                <c:pt idx="24690">
                  <c:v>1059</c:v>
                </c:pt>
                <c:pt idx="24691">
                  <c:v>1026.49</c:v>
                </c:pt>
                <c:pt idx="24692">
                  <c:v>991.05</c:v>
                </c:pt>
                <c:pt idx="24693">
                  <c:v>932.46</c:v>
                </c:pt>
                <c:pt idx="24694">
                  <c:v>872.15</c:v>
                </c:pt>
                <c:pt idx="24695">
                  <c:v>863.04</c:v>
                </c:pt>
                <c:pt idx="24696">
                  <c:v>806.72</c:v>
                </c:pt>
                <c:pt idx="24697">
                  <c:v>775.96</c:v>
                </c:pt>
                <c:pt idx="24698">
                  <c:v>753.63</c:v>
                </c:pt>
                <c:pt idx="24699">
                  <c:v>733.57</c:v>
                </c:pt>
                <c:pt idx="24700">
                  <c:v>726.18</c:v>
                </c:pt>
                <c:pt idx="24701">
                  <c:v>731.99</c:v>
                </c:pt>
                <c:pt idx="24702">
                  <c:v>719.35</c:v>
                </c:pt>
                <c:pt idx="24703">
                  <c:v>770.84</c:v>
                </c:pt>
                <c:pt idx="24704">
                  <c:v>845.23</c:v>
                </c:pt>
                <c:pt idx="24705">
                  <c:v>895.02</c:v>
                </c:pt>
                <c:pt idx="24706">
                  <c:v>949.78</c:v>
                </c:pt>
                <c:pt idx="24707">
                  <c:v>960.36</c:v>
                </c:pt>
                <c:pt idx="24708">
                  <c:v>974.98</c:v>
                </c:pt>
                <c:pt idx="24709">
                  <c:v>951.46</c:v>
                </c:pt>
                <c:pt idx="24710">
                  <c:v>937.31</c:v>
                </c:pt>
                <c:pt idx="24711">
                  <c:v>910.33</c:v>
                </c:pt>
                <c:pt idx="24712">
                  <c:v>888.8</c:v>
                </c:pt>
                <c:pt idx="24713">
                  <c:v>926</c:v>
                </c:pt>
                <c:pt idx="24714">
                  <c:v>1006.28</c:v>
                </c:pt>
                <c:pt idx="24715">
                  <c:v>989.3</c:v>
                </c:pt>
                <c:pt idx="24716">
                  <c:v>982.47</c:v>
                </c:pt>
                <c:pt idx="24717">
                  <c:v>952.22</c:v>
                </c:pt>
                <c:pt idx="24718">
                  <c:v>894.33</c:v>
                </c:pt>
                <c:pt idx="24719">
                  <c:v>840.99</c:v>
                </c:pt>
                <c:pt idx="24720">
                  <c:v>798.69</c:v>
                </c:pt>
                <c:pt idx="24721">
                  <c:v>757.36</c:v>
                </c:pt>
                <c:pt idx="24722">
                  <c:v>734.38</c:v>
                </c:pt>
                <c:pt idx="24723">
                  <c:v>722.82</c:v>
                </c:pt>
                <c:pt idx="24724">
                  <c:v>736.17</c:v>
                </c:pt>
                <c:pt idx="24725">
                  <c:v>783.59</c:v>
                </c:pt>
                <c:pt idx="24726">
                  <c:v>801.55</c:v>
                </c:pt>
                <c:pt idx="24727">
                  <c:v>988.65</c:v>
                </c:pt>
                <c:pt idx="24728">
                  <c:v>1136.1300000000001</c:v>
                </c:pt>
                <c:pt idx="24729">
                  <c:v>1207.58</c:v>
                </c:pt>
                <c:pt idx="24730">
                  <c:v>1256.5</c:v>
                </c:pt>
                <c:pt idx="24731">
                  <c:v>1258.29</c:v>
                </c:pt>
                <c:pt idx="24732">
                  <c:v>1257.9100000000001</c:v>
                </c:pt>
                <c:pt idx="24733">
                  <c:v>1226.68</c:v>
                </c:pt>
                <c:pt idx="24734">
                  <c:v>1216.29</c:v>
                </c:pt>
                <c:pt idx="24735">
                  <c:v>1178.95</c:v>
                </c:pt>
                <c:pt idx="24736">
                  <c:v>1101.8599999999999</c:v>
                </c:pt>
                <c:pt idx="24737">
                  <c:v>1071.56</c:v>
                </c:pt>
                <c:pt idx="24738">
                  <c:v>1087.1400000000001</c:v>
                </c:pt>
                <c:pt idx="24739">
                  <c:v>1038.3699999999999</c:v>
                </c:pt>
                <c:pt idx="24740">
                  <c:v>992.2</c:v>
                </c:pt>
                <c:pt idx="24741">
                  <c:v>936.72</c:v>
                </c:pt>
                <c:pt idx="24742">
                  <c:v>871.54</c:v>
                </c:pt>
                <c:pt idx="24743">
                  <c:v>813.01</c:v>
                </c:pt>
                <c:pt idx="24744">
                  <c:v>775.55</c:v>
                </c:pt>
                <c:pt idx="24745">
                  <c:v>738.47</c:v>
                </c:pt>
                <c:pt idx="24746">
                  <c:v>726.15</c:v>
                </c:pt>
                <c:pt idx="24747">
                  <c:v>715.58</c:v>
                </c:pt>
                <c:pt idx="24748">
                  <c:v>730.37</c:v>
                </c:pt>
                <c:pt idx="24749">
                  <c:v>773.35</c:v>
                </c:pt>
                <c:pt idx="24750">
                  <c:v>795.78</c:v>
                </c:pt>
                <c:pt idx="24751">
                  <c:v>969.43</c:v>
                </c:pt>
                <c:pt idx="24752">
                  <c:v>1120.47</c:v>
                </c:pt>
                <c:pt idx="24753">
                  <c:v>1198.04</c:v>
                </c:pt>
                <c:pt idx="24754">
                  <c:v>1247.26</c:v>
                </c:pt>
                <c:pt idx="24755">
                  <c:v>1254.29</c:v>
                </c:pt>
                <c:pt idx="24756">
                  <c:v>1246.8699999999999</c:v>
                </c:pt>
                <c:pt idx="24757">
                  <c:v>1258.51</c:v>
                </c:pt>
                <c:pt idx="24758">
                  <c:v>1239.5899999999999</c:v>
                </c:pt>
                <c:pt idx="24759">
                  <c:v>1199.67</c:v>
                </c:pt>
                <c:pt idx="24760">
                  <c:v>1113.6199999999999</c:v>
                </c:pt>
                <c:pt idx="24761">
                  <c:v>1070.51</c:v>
                </c:pt>
                <c:pt idx="24762">
                  <c:v>1095.51</c:v>
                </c:pt>
                <c:pt idx="24763">
                  <c:v>1082.82</c:v>
                </c:pt>
                <c:pt idx="24764">
                  <c:v>1009.24</c:v>
                </c:pt>
                <c:pt idx="24765">
                  <c:v>975.43</c:v>
                </c:pt>
                <c:pt idx="24766">
                  <c:v>917.52</c:v>
                </c:pt>
                <c:pt idx="24767">
                  <c:v>849.47</c:v>
                </c:pt>
                <c:pt idx="24768">
                  <c:v>809.51</c:v>
                </c:pt>
                <c:pt idx="24769">
                  <c:v>788.01</c:v>
                </c:pt>
                <c:pt idx="24770">
                  <c:v>758.79</c:v>
                </c:pt>
                <c:pt idx="24771">
                  <c:v>755.41</c:v>
                </c:pt>
                <c:pt idx="24772">
                  <c:v>752.9</c:v>
                </c:pt>
                <c:pt idx="24773">
                  <c:v>787.19</c:v>
                </c:pt>
                <c:pt idx="24774">
                  <c:v>817.67</c:v>
                </c:pt>
                <c:pt idx="24775">
                  <c:v>987.46</c:v>
                </c:pt>
                <c:pt idx="24776">
                  <c:v>1125.76</c:v>
                </c:pt>
                <c:pt idx="24777">
                  <c:v>1226.47</c:v>
                </c:pt>
                <c:pt idx="24778">
                  <c:v>1273.95</c:v>
                </c:pt>
                <c:pt idx="24779">
                  <c:v>1275.04</c:v>
                </c:pt>
                <c:pt idx="24780">
                  <c:v>1253.17</c:v>
                </c:pt>
                <c:pt idx="24781">
                  <c:v>1216.1199999999999</c:v>
                </c:pt>
                <c:pt idx="24782">
                  <c:v>1197.22</c:v>
                </c:pt>
                <c:pt idx="24783">
                  <c:v>1139.96</c:v>
                </c:pt>
                <c:pt idx="24784">
                  <c:v>1091.48</c:v>
                </c:pt>
                <c:pt idx="24785">
                  <c:v>1051.68</c:v>
                </c:pt>
                <c:pt idx="24786">
                  <c:v>1107.32</c:v>
                </c:pt>
                <c:pt idx="24787">
                  <c:v>1069.28</c:v>
                </c:pt>
                <c:pt idx="24788">
                  <c:v>1014.78</c:v>
                </c:pt>
                <c:pt idx="24789">
                  <c:v>959.96</c:v>
                </c:pt>
                <c:pt idx="24790">
                  <c:v>911.87</c:v>
                </c:pt>
                <c:pt idx="24791">
                  <c:v>831.1</c:v>
                </c:pt>
                <c:pt idx="24792">
                  <c:v>793.69</c:v>
                </c:pt>
                <c:pt idx="24793">
                  <c:v>761.6</c:v>
                </c:pt>
                <c:pt idx="24794">
                  <c:v>731.22</c:v>
                </c:pt>
                <c:pt idx="24795">
                  <c:v>726.98</c:v>
                </c:pt>
                <c:pt idx="24796">
                  <c:v>734.89</c:v>
                </c:pt>
                <c:pt idx="24797">
                  <c:v>760.38</c:v>
                </c:pt>
                <c:pt idx="24798">
                  <c:v>794.93</c:v>
                </c:pt>
                <c:pt idx="24799">
                  <c:v>969.96</c:v>
                </c:pt>
                <c:pt idx="24800">
                  <c:v>1097.1400000000001</c:v>
                </c:pt>
                <c:pt idx="24801">
                  <c:v>1201.07</c:v>
                </c:pt>
                <c:pt idx="24802">
                  <c:v>1235.6300000000001</c:v>
                </c:pt>
                <c:pt idx="24803">
                  <c:v>1253.1500000000001</c:v>
                </c:pt>
                <c:pt idx="24804">
                  <c:v>1238.54</c:v>
                </c:pt>
                <c:pt idx="24805">
                  <c:v>1203.27</c:v>
                </c:pt>
                <c:pt idx="24806">
                  <c:v>1237.77</c:v>
                </c:pt>
                <c:pt idx="24807">
                  <c:v>1180.82</c:v>
                </c:pt>
                <c:pt idx="24808">
                  <c:v>1107.71</c:v>
                </c:pt>
                <c:pt idx="24809">
                  <c:v>1063.3499999999999</c:v>
                </c:pt>
                <c:pt idx="24810">
                  <c:v>1096.51</c:v>
                </c:pt>
                <c:pt idx="24811">
                  <c:v>1053.01</c:v>
                </c:pt>
                <c:pt idx="24812">
                  <c:v>998.89</c:v>
                </c:pt>
                <c:pt idx="24813">
                  <c:v>946.1</c:v>
                </c:pt>
                <c:pt idx="24814">
                  <c:v>886.96</c:v>
                </c:pt>
                <c:pt idx="24815">
                  <c:v>832.65</c:v>
                </c:pt>
                <c:pt idx="24816">
                  <c:v>787.78</c:v>
                </c:pt>
                <c:pt idx="24817">
                  <c:v>763.56</c:v>
                </c:pt>
                <c:pt idx="24818">
                  <c:v>741.15</c:v>
                </c:pt>
                <c:pt idx="24819">
                  <c:v>723.26</c:v>
                </c:pt>
                <c:pt idx="24820">
                  <c:v>727.85</c:v>
                </c:pt>
                <c:pt idx="24821">
                  <c:v>750.11</c:v>
                </c:pt>
                <c:pt idx="24822">
                  <c:v>779.56</c:v>
                </c:pt>
                <c:pt idx="24823">
                  <c:v>942.29</c:v>
                </c:pt>
                <c:pt idx="24824">
                  <c:v>1070.43</c:v>
                </c:pt>
                <c:pt idx="24825">
                  <c:v>1154.01</c:v>
                </c:pt>
                <c:pt idx="24826">
                  <c:v>1200.0999999999999</c:v>
                </c:pt>
                <c:pt idx="24827">
                  <c:v>1190.8800000000001</c:v>
                </c:pt>
                <c:pt idx="24828">
                  <c:v>1151.46</c:v>
                </c:pt>
                <c:pt idx="24829">
                  <c:v>1153.49</c:v>
                </c:pt>
                <c:pt idx="24830">
                  <c:v>1140.28</c:v>
                </c:pt>
                <c:pt idx="24831">
                  <c:v>1101.52</c:v>
                </c:pt>
                <c:pt idx="24832">
                  <c:v>1046.05</c:v>
                </c:pt>
                <c:pt idx="24833">
                  <c:v>1056.04</c:v>
                </c:pt>
                <c:pt idx="24834">
                  <c:v>1092.29</c:v>
                </c:pt>
                <c:pt idx="24835">
                  <c:v>1071.33</c:v>
                </c:pt>
                <c:pt idx="24836">
                  <c:v>1026.1199999999999</c:v>
                </c:pt>
                <c:pt idx="24837">
                  <c:v>971.29</c:v>
                </c:pt>
                <c:pt idx="24838">
                  <c:v>915.34</c:v>
                </c:pt>
                <c:pt idx="24839">
                  <c:v>855.87</c:v>
                </c:pt>
                <c:pt idx="24840">
                  <c:v>817.77</c:v>
                </c:pt>
                <c:pt idx="24841">
                  <c:v>790.21</c:v>
                </c:pt>
                <c:pt idx="24842">
                  <c:v>773.61</c:v>
                </c:pt>
                <c:pt idx="24843">
                  <c:v>762.34</c:v>
                </c:pt>
                <c:pt idx="24844">
                  <c:v>755.73</c:v>
                </c:pt>
                <c:pt idx="24845">
                  <c:v>757.9</c:v>
                </c:pt>
                <c:pt idx="24846">
                  <c:v>734.7</c:v>
                </c:pt>
                <c:pt idx="24847">
                  <c:v>775.35</c:v>
                </c:pt>
                <c:pt idx="24848">
                  <c:v>818.99</c:v>
                </c:pt>
                <c:pt idx="24849">
                  <c:v>862.43</c:v>
                </c:pt>
                <c:pt idx="24850">
                  <c:v>904.08</c:v>
                </c:pt>
                <c:pt idx="24851">
                  <c:v>916.94</c:v>
                </c:pt>
                <c:pt idx="24852">
                  <c:v>919.76</c:v>
                </c:pt>
                <c:pt idx="24853">
                  <c:v>912.21</c:v>
                </c:pt>
                <c:pt idx="24854">
                  <c:v>901.04</c:v>
                </c:pt>
                <c:pt idx="24855">
                  <c:v>877.07</c:v>
                </c:pt>
                <c:pt idx="24856">
                  <c:v>859.78</c:v>
                </c:pt>
                <c:pt idx="24857">
                  <c:v>925.06</c:v>
                </c:pt>
                <c:pt idx="24858">
                  <c:v>978.89</c:v>
                </c:pt>
                <c:pt idx="24859">
                  <c:v>960.57</c:v>
                </c:pt>
                <c:pt idx="24860">
                  <c:v>934.16</c:v>
                </c:pt>
                <c:pt idx="24861">
                  <c:v>914.78</c:v>
                </c:pt>
                <c:pt idx="24862">
                  <c:v>878.13</c:v>
                </c:pt>
                <c:pt idx="24863">
                  <c:v>828.84</c:v>
                </c:pt>
                <c:pt idx="24864">
                  <c:v>786.02</c:v>
                </c:pt>
                <c:pt idx="24865">
                  <c:v>757.66</c:v>
                </c:pt>
                <c:pt idx="24866">
                  <c:v>739.22</c:v>
                </c:pt>
                <c:pt idx="24867">
                  <c:v>725.43</c:v>
                </c:pt>
                <c:pt idx="24868">
                  <c:v>719.15</c:v>
                </c:pt>
                <c:pt idx="24869">
                  <c:v>720.13</c:v>
                </c:pt>
                <c:pt idx="24870">
                  <c:v>693.57</c:v>
                </c:pt>
                <c:pt idx="24871">
                  <c:v>732.77</c:v>
                </c:pt>
                <c:pt idx="24872">
                  <c:v>769.28</c:v>
                </c:pt>
                <c:pt idx="24873">
                  <c:v>803.21</c:v>
                </c:pt>
                <c:pt idx="24874">
                  <c:v>841.85</c:v>
                </c:pt>
                <c:pt idx="24875">
                  <c:v>848.12</c:v>
                </c:pt>
                <c:pt idx="24876">
                  <c:v>860.06</c:v>
                </c:pt>
                <c:pt idx="24877">
                  <c:v>856.09</c:v>
                </c:pt>
                <c:pt idx="24878">
                  <c:v>847.32</c:v>
                </c:pt>
                <c:pt idx="24879">
                  <c:v>828.88</c:v>
                </c:pt>
                <c:pt idx="24880">
                  <c:v>833.36</c:v>
                </c:pt>
                <c:pt idx="24881">
                  <c:v>876.56</c:v>
                </c:pt>
                <c:pt idx="24882">
                  <c:v>934.08</c:v>
                </c:pt>
                <c:pt idx="24883">
                  <c:v>928.03</c:v>
                </c:pt>
                <c:pt idx="24884">
                  <c:v>902.88</c:v>
                </c:pt>
                <c:pt idx="24885">
                  <c:v>879.55</c:v>
                </c:pt>
                <c:pt idx="24886">
                  <c:v>846.22</c:v>
                </c:pt>
                <c:pt idx="24887">
                  <c:v>800.57</c:v>
                </c:pt>
                <c:pt idx="24888">
                  <c:v>764.43</c:v>
                </c:pt>
                <c:pt idx="24889">
                  <c:v>743.82</c:v>
                </c:pt>
                <c:pt idx="24890">
                  <c:v>726.65</c:v>
                </c:pt>
                <c:pt idx="24891">
                  <c:v>720.7</c:v>
                </c:pt>
                <c:pt idx="24892">
                  <c:v>713.87</c:v>
                </c:pt>
                <c:pt idx="24893">
                  <c:v>719.64</c:v>
                </c:pt>
                <c:pt idx="24894">
                  <c:v>707.27</c:v>
                </c:pt>
                <c:pt idx="24895">
                  <c:v>777.27</c:v>
                </c:pt>
                <c:pt idx="24896">
                  <c:v>836.73</c:v>
                </c:pt>
                <c:pt idx="24897">
                  <c:v>895.23</c:v>
                </c:pt>
                <c:pt idx="24898">
                  <c:v>938.21</c:v>
                </c:pt>
                <c:pt idx="24899">
                  <c:v>941.56</c:v>
                </c:pt>
                <c:pt idx="24900">
                  <c:v>937.21</c:v>
                </c:pt>
                <c:pt idx="24901">
                  <c:v>920.17</c:v>
                </c:pt>
                <c:pt idx="24902">
                  <c:v>900.72</c:v>
                </c:pt>
                <c:pt idx="24903">
                  <c:v>866.73</c:v>
                </c:pt>
                <c:pt idx="24904">
                  <c:v>862.28</c:v>
                </c:pt>
                <c:pt idx="24905">
                  <c:v>908.41</c:v>
                </c:pt>
                <c:pt idx="24906">
                  <c:v>963.39</c:v>
                </c:pt>
                <c:pt idx="24907">
                  <c:v>945.07</c:v>
                </c:pt>
                <c:pt idx="24908">
                  <c:v>923</c:v>
                </c:pt>
                <c:pt idx="24909">
                  <c:v>886.62</c:v>
                </c:pt>
                <c:pt idx="24910">
                  <c:v>832.29</c:v>
                </c:pt>
                <c:pt idx="24911">
                  <c:v>780.36</c:v>
                </c:pt>
                <c:pt idx="24912">
                  <c:v>750.24</c:v>
                </c:pt>
                <c:pt idx="24913">
                  <c:v>720.96</c:v>
                </c:pt>
                <c:pt idx="24914">
                  <c:v>721</c:v>
                </c:pt>
                <c:pt idx="24915">
                  <c:v>712.09</c:v>
                </c:pt>
                <c:pt idx="24916">
                  <c:v>725.75</c:v>
                </c:pt>
                <c:pt idx="24917">
                  <c:v>769.59</c:v>
                </c:pt>
                <c:pt idx="24918">
                  <c:v>805.03</c:v>
                </c:pt>
                <c:pt idx="24919">
                  <c:v>979.36</c:v>
                </c:pt>
                <c:pt idx="24920">
                  <c:v>1136.3900000000001</c:v>
                </c:pt>
                <c:pt idx="24921">
                  <c:v>1239.92</c:v>
                </c:pt>
                <c:pt idx="24922">
                  <c:v>1269.26</c:v>
                </c:pt>
                <c:pt idx="24923">
                  <c:v>1259.22</c:v>
                </c:pt>
                <c:pt idx="24924">
                  <c:v>1257.19</c:v>
                </c:pt>
                <c:pt idx="24925">
                  <c:v>1207.78</c:v>
                </c:pt>
                <c:pt idx="24926">
                  <c:v>1178.24</c:v>
                </c:pt>
                <c:pt idx="24927">
                  <c:v>1131.9100000000001</c:v>
                </c:pt>
                <c:pt idx="24928">
                  <c:v>1072.3599999999999</c:v>
                </c:pt>
                <c:pt idx="24929">
                  <c:v>1047.18</c:v>
                </c:pt>
                <c:pt idx="24930">
                  <c:v>1042.47</c:v>
                </c:pt>
                <c:pt idx="24931">
                  <c:v>1001.97</c:v>
                </c:pt>
                <c:pt idx="24932">
                  <c:v>951.55</c:v>
                </c:pt>
                <c:pt idx="24933">
                  <c:v>901.2</c:v>
                </c:pt>
                <c:pt idx="24934">
                  <c:v>840.61</c:v>
                </c:pt>
                <c:pt idx="24935">
                  <c:v>786.03</c:v>
                </c:pt>
                <c:pt idx="24936">
                  <c:v>749.16</c:v>
                </c:pt>
                <c:pt idx="24937">
                  <c:v>724.5</c:v>
                </c:pt>
                <c:pt idx="24938">
                  <c:v>708.68</c:v>
                </c:pt>
                <c:pt idx="24939">
                  <c:v>710.02</c:v>
                </c:pt>
                <c:pt idx="24940">
                  <c:v>735.1</c:v>
                </c:pt>
                <c:pt idx="24941">
                  <c:v>780.48</c:v>
                </c:pt>
                <c:pt idx="24942">
                  <c:v>806.91</c:v>
                </c:pt>
                <c:pt idx="24943">
                  <c:v>967.53</c:v>
                </c:pt>
                <c:pt idx="24944">
                  <c:v>1113.97</c:v>
                </c:pt>
                <c:pt idx="24945">
                  <c:v>1206.1300000000001</c:v>
                </c:pt>
                <c:pt idx="24946">
                  <c:v>1237.56</c:v>
                </c:pt>
                <c:pt idx="24947">
                  <c:v>1229.5</c:v>
                </c:pt>
                <c:pt idx="24948">
                  <c:v>1196.6400000000001</c:v>
                </c:pt>
                <c:pt idx="24949">
                  <c:v>1206.2</c:v>
                </c:pt>
                <c:pt idx="24950">
                  <c:v>1210.23</c:v>
                </c:pt>
                <c:pt idx="24951">
                  <c:v>1173.08</c:v>
                </c:pt>
                <c:pt idx="24952">
                  <c:v>1095.03</c:v>
                </c:pt>
                <c:pt idx="24953">
                  <c:v>1060.95</c:v>
                </c:pt>
                <c:pt idx="24954">
                  <c:v>1093.92</c:v>
                </c:pt>
                <c:pt idx="24955">
                  <c:v>1047.3599999999999</c:v>
                </c:pt>
                <c:pt idx="24956">
                  <c:v>994.16</c:v>
                </c:pt>
                <c:pt idx="24957">
                  <c:v>925.84</c:v>
                </c:pt>
                <c:pt idx="24958">
                  <c:v>862.31</c:v>
                </c:pt>
                <c:pt idx="24959">
                  <c:v>810.88</c:v>
                </c:pt>
                <c:pt idx="24960">
                  <c:v>766.87</c:v>
                </c:pt>
                <c:pt idx="24961">
                  <c:v>744.54</c:v>
                </c:pt>
                <c:pt idx="24962">
                  <c:v>727.7</c:v>
                </c:pt>
                <c:pt idx="24963">
                  <c:v>722.58</c:v>
                </c:pt>
                <c:pt idx="24964">
                  <c:v>734.93</c:v>
                </c:pt>
                <c:pt idx="24965">
                  <c:v>767.9</c:v>
                </c:pt>
                <c:pt idx="24966">
                  <c:v>801.06</c:v>
                </c:pt>
                <c:pt idx="24967">
                  <c:v>983.81</c:v>
                </c:pt>
                <c:pt idx="24968">
                  <c:v>1129.7</c:v>
                </c:pt>
                <c:pt idx="24969">
                  <c:v>1214.06</c:v>
                </c:pt>
                <c:pt idx="24970">
                  <c:v>1260.83</c:v>
                </c:pt>
                <c:pt idx="24971">
                  <c:v>1254.1199999999999</c:v>
                </c:pt>
                <c:pt idx="24972">
                  <c:v>1238.98</c:v>
                </c:pt>
                <c:pt idx="24973">
                  <c:v>1249.29</c:v>
                </c:pt>
                <c:pt idx="24974">
                  <c:v>1214.47</c:v>
                </c:pt>
                <c:pt idx="24975">
                  <c:v>1158.02</c:v>
                </c:pt>
                <c:pt idx="24976">
                  <c:v>1090.01</c:v>
                </c:pt>
                <c:pt idx="24977">
                  <c:v>1069.06</c:v>
                </c:pt>
                <c:pt idx="24978">
                  <c:v>1097.97</c:v>
                </c:pt>
                <c:pt idx="24979">
                  <c:v>1059.78</c:v>
                </c:pt>
                <c:pt idx="24980">
                  <c:v>1006.74</c:v>
                </c:pt>
                <c:pt idx="24981">
                  <c:v>955.21</c:v>
                </c:pt>
                <c:pt idx="24982">
                  <c:v>895.38</c:v>
                </c:pt>
                <c:pt idx="24983">
                  <c:v>839.92</c:v>
                </c:pt>
                <c:pt idx="24984">
                  <c:v>804.37</c:v>
                </c:pt>
                <c:pt idx="24985">
                  <c:v>778.11</c:v>
                </c:pt>
                <c:pt idx="24986">
                  <c:v>763.27</c:v>
                </c:pt>
                <c:pt idx="24987">
                  <c:v>761.13</c:v>
                </c:pt>
                <c:pt idx="24988">
                  <c:v>761.87</c:v>
                </c:pt>
                <c:pt idx="24989">
                  <c:v>793.74</c:v>
                </c:pt>
                <c:pt idx="24990">
                  <c:v>827.36</c:v>
                </c:pt>
                <c:pt idx="24991">
                  <c:v>1003.53</c:v>
                </c:pt>
                <c:pt idx="24992">
                  <c:v>1158.25</c:v>
                </c:pt>
                <c:pt idx="24993">
                  <c:v>1246.0899999999999</c:v>
                </c:pt>
                <c:pt idx="24994">
                  <c:v>1287.47</c:v>
                </c:pt>
                <c:pt idx="24995">
                  <c:v>1277.6099999999999</c:v>
                </c:pt>
                <c:pt idx="24996">
                  <c:v>1283.45</c:v>
                </c:pt>
                <c:pt idx="24997">
                  <c:v>1292.27</c:v>
                </c:pt>
                <c:pt idx="24998">
                  <c:v>1276.3800000000001</c:v>
                </c:pt>
                <c:pt idx="24999">
                  <c:v>1220.68</c:v>
                </c:pt>
                <c:pt idx="25000">
                  <c:v>1116.19</c:v>
                </c:pt>
                <c:pt idx="25001">
                  <c:v>1077.76</c:v>
                </c:pt>
                <c:pt idx="25002">
                  <c:v>1134.3900000000001</c:v>
                </c:pt>
                <c:pt idx="25003">
                  <c:v>1076.0999999999999</c:v>
                </c:pt>
                <c:pt idx="25004">
                  <c:v>1023.53</c:v>
                </c:pt>
                <c:pt idx="25005">
                  <c:v>969.22</c:v>
                </c:pt>
                <c:pt idx="25006">
                  <c:v>913.51</c:v>
                </c:pt>
                <c:pt idx="25007">
                  <c:v>867.3</c:v>
                </c:pt>
                <c:pt idx="25008">
                  <c:v>843.63</c:v>
                </c:pt>
                <c:pt idx="25009">
                  <c:v>808.54</c:v>
                </c:pt>
                <c:pt idx="25010">
                  <c:v>790.63</c:v>
                </c:pt>
                <c:pt idx="25011">
                  <c:v>776.53</c:v>
                </c:pt>
                <c:pt idx="25012">
                  <c:v>758.82</c:v>
                </c:pt>
                <c:pt idx="25013">
                  <c:v>750.79</c:v>
                </c:pt>
                <c:pt idx="25014">
                  <c:v>729.37</c:v>
                </c:pt>
                <c:pt idx="25015">
                  <c:v>796.39</c:v>
                </c:pt>
                <c:pt idx="25016">
                  <c:v>859.25</c:v>
                </c:pt>
                <c:pt idx="25017">
                  <c:v>920.85</c:v>
                </c:pt>
                <c:pt idx="25018">
                  <c:v>964.32</c:v>
                </c:pt>
                <c:pt idx="25019">
                  <c:v>988.49</c:v>
                </c:pt>
                <c:pt idx="25020">
                  <c:v>1000.95</c:v>
                </c:pt>
                <c:pt idx="25021">
                  <c:v>1006.07</c:v>
                </c:pt>
                <c:pt idx="25022">
                  <c:v>965.02</c:v>
                </c:pt>
                <c:pt idx="25023">
                  <c:v>955.17</c:v>
                </c:pt>
                <c:pt idx="25024">
                  <c:v>926.65</c:v>
                </c:pt>
                <c:pt idx="25025">
                  <c:v>969.1</c:v>
                </c:pt>
                <c:pt idx="25026">
                  <c:v>1032.58</c:v>
                </c:pt>
                <c:pt idx="25027">
                  <c:v>1011.61</c:v>
                </c:pt>
                <c:pt idx="25028">
                  <c:v>982.14</c:v>
                </c:pt>
                <c:pt idx="25029">
                  <c:v>972.19</c:v>
                </c:pt>
                <c:pt idx="25030">
                  <c:v>921.8</c:v>
                </c:pt>
                <c:pt idx="25031">
                  <c:v>889.89</c:v>
                </c:pt>
                <c:pt idx="25032">
                  <c:v>840.49</c:v>
                </c:pt>
                <c:pt idx="25033">
                  <c:v>808.77</c:v>
                </c:pt>
                <c:pt idx="25034">
                  <c:v>792.01</c:v>
                </c:pt>
                <c:pt idx="25035">
                  <c:v>751.22</c:v>
                </c:pt>
                <c:pt idx="25036">
                  <c:v>736.42</c:v>
                </c:pt>
                <c:pt idx="25037">
                  <c:v>741.3</c:v>
                </c:pt>
                <c:pt idx="25038">
                  <c:v>716.41</c:v>
                </c:pt>
                <c:pt idx="25039">
                  <c:v>766.18</c:v>
                </c:pt>
                <c:pt idx="25040">
                  <c:v>821.09</c:v>
                </c:pt>
                <c:pt idx="25041">
                  <c:v>880.04</c:v>
                </c:pt>
                <c:pt idx="25042">
                  <c:v>940.11</c:v>
                </c:pt>
                <c:pt idx="25043">
                  <c:v>960.19</c:v>
                </c:pt>
                <c:pt idx="25044">
                  <c:v>958.43</c:v>
                </c:pt>
                <c:pt idx="25045">
                  <c:v>940.59</c:v>
                </c:pt>
                <c:pt idx="25046">
                  <c:v>933.61</c:v>
                </c:pt>
                <c:pt idx="25047">
                  <c:v>912.88</c:v>
                </c:pt>
                <c:pt idx="25048">
                  <c:v>905.19</c:v>
                </c:pt>
                <c:pt idx="25049">
                  <c:v>950.61</c:v>
                </c:pt>
                <c:pt idx="25050">
                  <c:v>928.13</c:v>
                </c:pt>
                <c:pt idx="25051">
                  <c:v>934.11</c:v>
                </c:pt>
                <c:pt idx="25052">
                  <c:v>914</c:v>
                </c:pt>
                <c:pt idx="25053">
                  <c:v>872.94</c:v>
                </c:pt>
                <c:pt idx="25054">
                  <c:v>825.98</c:v>
                </c:pt>
                <c:pt idx="25055">
                  <c:v>778.29</c:v>
                </c:pt>
                <c:pt idx="25056">
                  <c:v>735.15</c:v>
                </c:pt>
                <c:pt idx="25057">
                  <c:v>721.89</c:v>
                </c:pt>
                <c:pt idx="25058">
                  <c:v>712.21</c:v>
                </c:pt>
                <c:pt idx="25059">
                  <c:v>717.63</c:v>
                </c:pt>
                <c:pt idx="25060">
                  <c:v>722.2</c:v>
                </c:pt>
                <c:pt idx="25061">
                  <c:v>775.08</c:v>
                </c:pt>
                <c:pt idx="25062">
                  <c:v>807.57</c:v>
                </c:pt>
                <c:pt idx="25063">
                  <c:v>985.75</c:v>
                </c:pt>
                <c:pt idx="25064">
                  <c:v>1119.48</c:v>
                </c:pt>
                <c:pt idx="25065">
                  <c:v>1203.21</c:v>
                </c:pt>
                <c:pt idx="25066">
                  <c:v>1259.8499999999999</c:v>
                </c:pt>
                <c:pt idx="25067">
                  <c:v>1253.1500000000001</c:v>
                </c:pt>
                <c:pt idx="25068">
                  <c:v>1261.1500000000001</c:v>
                </c:pt>
                <c:pt idx="25069">
                  <c:v>1276.5</c:v>
                </c:pt>
                <c:pt idx="25070">
                  <c:v>1268.8900000000001</c:v>
                </c:pt>
                <c:pt idx="25071">
                  <c:v>1184.4100000000001</c:v>
                </c:pt>
                <c:pt idx="25072">
                  <c:v>1120</c:v>
                </c:pt>
                <c:pt idx="25073">
                  <c:v>1095.58</c:v>
                </c:pt>
                <c:pt idx="25074">
                  <c:v>1135.06</c:v>
                </c:pt>
                <c:pt idx="25075">
                  <c:v>1089.54</c:v>
                </c:pt>
                <c:pt idx="25076">
                  <c:v>1050.19</c:v>
                </c:pt>
                <c:pt idx="25077">
                  <c:v>972.86</c:v>
                </c:pt>
                <c:pt idx="25078">
                  <c:v>897.5</c:v>
                </c:pt>
                <c:pt idx="25079">
                  <c:v>841.64</c:v>
                </c:pt>
                <c:pt idx="25080">
                  <c:v>788.87</c:v>
                </c:pt>
                <c:pt idx="25081">
                  <c:v>765.21</c:v>
                </c:pt>
                <c:pt idx="25082">
                  <c:v>754.04</c:v>
                </c:pt>
                <c:pt idx="25083">
                  <c:v>745.1</c:v>
                </c:pt>
                <c:pt idx="25084">
                  <c:v>747.19</c:v>
                </c:pt>
                <c:pt idx="25085">
                  <c:v>789.24</c:v>
                </c:pt>
                <c:pt idx="25086">
                  <c:v>816.33</c:v>
                </c:pt>
                <c:pt idx="25087">
                  <c:v>985.82</c:v>
                </c:pt>
                <c:pt idx="25088">
                  <c:v>1128.79</c:v>
                </c:pt>
                <c:pt idx="25089">
                  <c:v>1224.53</c:v>
                </c:pt>
                <c:pt idx="25090">
                  <c:v>1268.92</c:v>
                </c:pt>
                <c:pt idx="25091">
                  <c:v>1264.58</c:v>
                </c:pt>
                <c:pt idx="25092">
                  <c:v>1273.68</c:v>
                </c:pt>
                <c:pt idx="25093">
                  <c:v>1277.06</c:v>
                </c:pt>
                <c:pt idx="25094">
                  <c:v>1262.51</c:v>
                </c:pt>
                <c:pt idx="25095">
                  <c:v>1213.98</c:v>
                </c:pt>
                <c:pt idx="25096">
                  <c:v>1163.8499999999999</c:v>
                </c:pt>
                <c:pt idx="25097">
                  <c:v>1135.8599999999999</c:v>
                </c:pt>
                <c:pt idx="25098">
                  <c:v>1128.76</c:v>
                </c:pt>
                <c:pt idx="25099">
                  <c:v>1111.79</c:v>
                </c:pt>
                <c:pt idx="25100">
                  <c:v>1033.56</c:v>
                </c:pt>
                <c:pt idx="25101">
                  <c:v>967.14</c:v>
                </c:pt>
                <c:pt idx="25102">
                  <c:v>913.03</c:v>
                </c:pt>
                <c:pt idx="25103">
                  <c:v>842.55</c:v>
                </c:pt>
                <c:pt idx="25104">
                  <c:v>791.64</c:v>
                </c:pt>
                <c:pt idx="25105">
                  <c:v>763.7</c:v>
                </c:pt>
                <c:pt idx="25106">
                  <c:v>751.79</c:v>
                </c:pt>
                <c:pt idx="25107">
                  <c:v>743.02</c:v>
                </c:pt>
                <c:pt idx="25108">
                  <c:v>758.64</c:v>
                </c:pt>
                <c:pt idx="25109">
                  <c:v>790.83</c:v>
                </c:pt>
                <c:pt idx="25110">
                  <c:v>820.83</c:v>
                </c:pt>
                <c:pt idx="25111">
                  <c:v>1008.33</c:v>
                </c:pt>
                <c:pt idx="25112">
                  <c:v>1164.83</c:v>
                </c:pt>
                <c:pt idx="25113">
                  <c:v>1244.4100000000001</c:v>
                </c:pt>
                <c:pt idx="25114">
                  <c:v>1294.92</c:v>
                </c:pt>
                <c:pt idx="25115">
                  <c:v>1268.23</c:v>
                </c:pt>
                <c:pt idx="25116">
                  <c:v>1217.72</c:v>
                </c:pt>
                <c:pt idx="25117">
                  <c:v>1207.7</c:v>
                </c:pt>
                <c:pt idx="25118">
                  <c:v>1189.58</c:v>
                </c:pt>
                <c:pt idx="25119">
                  <c:v>1149.9100000000001</c:v>
                </c:pt>
                <c:pt idx="25120">
                  <c:v>1103.99</c:v>
                </c:pt>
                <c:pt idx="25121">
                  <c:v>1098.17</c:v>
                </c:pt>
                <c:pt idx="25122">
                  <c:v>1106.93</c:v>
                </c:pt>
                <c:pt idx="25123">
                  <c:v>1061.6199999999999</c:v>
                </c:pt>
                <c:pt idx="25124">
                  <c:v>1018.16</c:v>
                </c:pt>
                <c:pt idx="25125">
                  <c:v>970.53</c:v>
                </c:pt>
                <c:pt idx="25126">
                  <c:v>901.26</c:v>
                </c:pt>
                <c:pt idx="25127">
                  <c:v>839.19</c:v>
                </c:pt>
                <c:pt idx="25128">
                  <c:v>800.52</c:v>
                </c:pt>
                <c:pt idx="25129">
                  <c:v>772.77</c:v>
                </c:pt>
                <c:pt idx="25130">
                  <c:v>753.65</c:v>
                </c:pt>
                <c:pt idx="25131">
                  <c:v>752.61</c:v>
                </c:pt>
                <c:pt idx="25132">
                  <c:v>764.14</c:v>
                </c:pt>
                <c:pt idx="25133">
                  <c:v>798.19</c:v>
                </c:pt>
                <c:pt idx="25134">
                  <c:v>830.96</c:v>
                </c:pt>
                <c:pt idx="25135">
                  <c:v>1021.85</c:v>
                </c:pt>
                <c:pt idx="25136">
                  <c:v>1163.73</c:v>
                </c:pt>
                <c:pt idx="25137">
                  <c:v>1251.72</c:v>
                </c:pt>
                <c:pt idx="25138">
                  <c:v>1294.71</c:v>
                </c:pt>
                <c:pt idx="25139">
                  <c:v>1254.8499999999999</c:v>
                </c:pt>
                <c:pt idx="25140">
                  <c:v>1242.8</c:v>
                </c:pt>
                <c:pt idx="25141">
                  <c:v>1247.49</c:v>
                </c:pt>
                <c:pt idx="25142">
                  <c:v>1228.28</c:v>
                </c:pt>
                <c:pt idx="25143">
                  <c:v>1189.23</c:v>
                </c:pt>
                <c:pt idx="25144">
                  <c:v>1109.4000000000001</c:v>
                </c:pt>
                <c:pt idx="25145">
                  <c:v>1086.0999999999999</c:v>
                </c:pt>
                <c:pt idx="25146">
                  <c:v>1122.3499999999999</c:v>
                </c:pt>
                <c:pt idx="25147">
                  <c:v>1090.76</c:v>
                </c:pt>
                <c:pt idx="25148">
                  <c:v>1024.1300000000001</c:v>
                </c:pt>
                <c:pt idx="25149">
                  <c:v>974.87</c:v>
                </c:pt>
                <c:pt idx="25150">
                  <c:v>914.26</c:v>
                </c:pt>
                <c:pt idx="25151">
                  <c:v>855.61</c:v>
                </c:pt>
                <c:pt idx="25152">
                  <c:v>806.85</c:v>
                </c:pt>
                <c:pt idx="25153">
                  <c:v>779.56</c:v>
                </c:pt>
                <c:pt idx="25154">
                  <c:v>760.4</c:v>
                </c:pt>
                <c:pt idx="25155">
                  <c:v>746.42</c:v>
                </c:pt>
                <c:pt idx="25156">
                  <c:v>754.56</c:v>
                </c:pt>
                <c:pt idx="25157">
                  <c:v>798.35</c:v>
                </c:pt>
                <c:pt idx="25158">
                  <c:v>825.88</c:v>
                </c:pt>
                <c:pt idx="25159">
                  <c:v>1000.53</c:v>
                </c:pt>
                <c:pt idx="25160">
                  <c:v>1143.53</c:v>
                </c:pt>
                <c:pt idx="25161">
                  <c:v>1229.23</c:v>
                </c:pt>
                <c:pt idx="25162">
                  <c:v>1265.8800000000001</c:v>
                </c:pt>
                <c:pt idx="25163">
                  <c:v>1254.3399999999999</c:v>
                </c:pt>
                <c:pt idx="25164">
                  <c:v>1255.6300000000001</c:v>
                </c:pt>
                <c:pt idx="25165">
                  <c:v>1266.48</c:v>
                </c:pt>
                <c:pt idx="25166">
                  <c:v>1257.33</c:v>
                </c:pt>
                <c:pt idx="25167">
                  <c:v>1202.9100000000001</c:v>
                </c:pt>
                <c:pt idx="25168">
                  <c:v>1113.47</c:v>
                </c:pt>
                <c:pt idx="25169">
                  <c:v>1084.98</c:v>
                </c:pt>
                <c:pt idx="25170">
                  <c:v>1116.54</c:v>
                </c:pt>
                <c:pt idx="25171">
                  <c:v>1090.02</c:v>
                </c:pt>
                <c:pt idx="25172">
                  <c:v>1030.3699999999999</c:v>
                </c:pt>
                <c:pt idx="25173">
                  <c:v>962.12</c:v>
                </c:pt>
                <c:pt idx="25174">
                  <c:v>914.5</c:v>
                </c:pt>
                <c:pt idx="25175">
                  <c:v>853.81</c:v>
                </c:pt>
                <c:pt idx="25176">
                  <c:v>822.41</c:v>
                </c:pt>
                <c:pt idx="25177">
                  <c:v>791.06</c:v>
                </c:pt>
                <c:pt idx="25178">
                  <c:v>765.12</c:v>
                </c:pt>
                <c:pt idx="25179">
                  <c:v>750.45</c:v>
                </c:pt>
                <c:pt idx="25180">
                  <c:v>748.6</c:v>
                </c:pt>
                <c:pt idx="25181">
                  <c:v>758.92</c:v>
                </c:pt>
                <c:pt idx="25182">
                  <c:v>756.97</c:v>
                </c:pt>
                <c:pt idx="25183">
                  <c:v>870.49</c:v>
                </c:pt>
                <c:pt idx="25184">
                  <c:v>979.97</c:v>
                </c:pt>
                <c:pt idx="25185">
                  <c:v>1072.18</c:v>
                </c:pt>
                <c:pt idx="25186">
                  <c:v>1110.5899999999999</c:v>
                </c:pt>
                <c:pt idx="25187">
                  <c:v>1103.9000000000001</c:v>
                </c:pt>
                <c:pt idx="25188">
                  <c:v>1079.81</c:v>
                </c:pt>
                <c:pt idx="25189">
                  <c:v>1046.28</c:v>
                </c:pt>
                <c:pt idx="25190">
                  <c:v>1028.01</c:v>
                </c:pt>
                <c:pt idx="25191">
                  <c:v>993.11</c:v>
                </c:pt>
                <c:pt idx="25192">
                  <c:v>969.95</c:v>
                </c:pt>
                <c:pt idx="25193">
                  <c:v>1013.98</c:v>
                </c:pt>
                <c:pt idx="25194">
                  <c:v>1059.3599999999999</c:v>
                </c:pt>
                <c:pt idx="25195">
                  <c:v>1035.3399999999999</c:v>
                </c:pt>
                <c:pt idx="25196">
                  <c:v>1001.41</c:v>
                </c:pt>
                <c:pt idx="25197">
                  <c:v>946.03</c:v>
                </c:pt>
                <c:pt idx="25198">
                  <c:v>895.39</c:v>
                </c:pt>
                <c:pt idx="25199">
                  <c:v>851.91</c:v>
                </c:pt>
                <c:pt idx="25200">
                  <c:v>806.74</c:v>
                </c:pt>
                <c:pt idx="25201">
                  <c:v>779.28</c:v>
                </c:pt>
                <c:pt idx="25202">
                  <c:v>747.65</c:v>
                </c:pt>
                <c:pt idx="25203">
                  <c:v>737.61</c:v>
                </c:pt>
                <c:pt idx="25204">
                  <c:v>727.07</c:v>
                </c:pt>
                <c:pt idx="25205">
                  <c:v>722.32</c:v>
                </c:pt>
                <c:pt idx="25206">
                  <c:v>688.74</c:v>
                </c:pt>
                <c:pt idx="25207">
                  <c:v>742.33</c:v>
                </c:pt>
                <c:pt idx="25208">
                  <c:v>805.29</c:v>
                </c:pt>
                <c:pt idx="25209">
                  <c:v>849.63</c:v>
                </c:pt>
                <c:pt idx="25210">
                  <c:v>904.79</c:v>
                </c:pt>
                <c:pt idx="25211">
                  <c:v>919.64</c:v>
                </c:pt>
                <c:pt idx="25212">
                  <c:v>928.16</c:v>
                </c:pt>
                <c:pt idx="25213">
                  <c:v>881.15</c:v>
                </c:pt>
                <c:pt idx="25214">
                  <c:v>863.36</c:v>
                </c:pt>
                <c:pt idx="25215">
                  <c:v>843.06</c:v>
                </c:pt>
                <c:pt idx="25216">
                  <c:v>846.24</c:v>
                </c:pt>
                <c:pt idx="25217">
                  <c:v>889.81</c:v>
                </c:pt>
                <c:pt idx="25218">
                  <c:v>957.79</c:v>
                </c:pt>
                <c:pt idx="25219">
                  <c:v>947.71</c:v>
                </c:pt>
                <c:pt idx="25220">
                  <c:v>926.43</c:v>
                </c:pt>
                <c:pt idx="25221">
                  <c:v>889.49</c:v>
                </c:pt>
                <c:pt idx="25222">
                  <c:v>832.83</c:v>
                </c:pt>
                <c:pt idx="25223">
                  <c:v>777.41</c:v>
                </c:pt>
                <c:pt idx="25224">
                  <c:v>756.57</c:v>
                </c:pt>
                <c:pt idx="25225">
                  <c:v>730.36</c:v>
                </c:pt>
                <c:pt idx="25226">
                  <c:v>709.25</c:v>
                </c:pt>
                <c:pt idx="25227">
                  <c:v>713.44</c:v>
                </c:pt>
                <c:pt idx="25228">
                  <c:v>730.8</c:v>
                </c:pt>
                <c:pt idx="25229">
                  <c:v>768.77</c:v>
                </c:pt>
                <c:pt idx="25230">
                  <c:v>804.15</c:v>
                </c:pt>
                <c:pt idx="25231">
                  <c:v>985.64</c:v>
                </c:pt>
                <c:pt idx="25232">
                  <c:v>1130.97</c:v>
                </c:pt>
                <c:pt idx="25233">
                  <c:v>1222.8399999999999</c:v>
                </c:pt>
                <c:pt idx="25234">
                  <c:v>1251.5999999999999</c:v>
                </c:pt>
                <c:pt idx="25235">
                  <c:v>1271.27</c:v>
                </c:pt>
                <c:pt idx="25236">
                  <c:v>1266.58</c:v>
                </c:pt>
                <c:pt idx="25237">
                  <c:v>1255.3399999999999</c:v>
                </c:pt>
                <c:pt idx="25238">
                  <c:v>1250.49</c:v>
                </c:pt>
                <c:pt idx="25239">
                  <c:v>1195.96</c:v>
                </c:pt>
                <c:pt idx="25240">
                  <c:v>1132.8499999999999</c:v>
                </c:pt>
                <c:pt idx="25241">
                  <c:v>1068.4000000000001</c:v>
                </c:pt>
                <c:pt idx="25242">
                  <c:v>1117.24</c:v>
                </c:pt>
                <c:pt idx="25243">
                  <c:v>1083.97</c:v>
                </c:pt>
                <c:pt idx="25244">
                  <c:v>1034.52</c:v>
                </c:pt>
                <c:pt idx="25245">
                  <c:v>973.88</c:v>
                </c:pt>
                <c:pt idx="25246">
                  <c:v>894.69</c:v>
                </c:pt>
                <c:pt idx="25247">
                  <c:v>839.33</c:v>
                </c:pt>
                <c:pt idx="25248">
                  <c:v>804.01</c:v>
                </c:pt>
                <c:pt idx="25249">
                  <c:v>774.78</c:v>
                </c:pt>
                <c:pt idx="25250">
                  <c:v>767.38</c:v>
                </c:pt>
                <c:pt idx="25251">
                  <c:v>755.75</c:v>
                </c:pt>
                <c:pt idx="25252">
                  <c:v>764.98</c:v>
                </c:pt>
                <c:pt idx="25253">
                  <c:v>808.22</c:v>
                </c:pt>
                <c:pt idx="25254">
                  <c:v>846.78</c:v>
                </c:pt>
                <c:pt idx="25255">
                  <c:v>1040.6099999999999</c:v>
                </c:pt>
                <c:pt idx="25256">
                  <c:v>1169.58</c:v>
                </c:pt>
                <c:pt idx="25257">
                  <c:v>1236.54</c:v>
                </c:pt>
                <c:pt idx="25258">
                  <c:v>1247.23</c:v>
                </c:pt>
                <c:pt idx="25259">
                  <c:v>1229.01</c:v>
                </c:pt>
                <c:pt idx="25260">
                  <c:v>1217.18</c:v>
                </c:pt>
                <c:pt idx="25261">
                  <c:v>1220.2</c:v>
                </c:pt>
                <c:pt idx="25262">
                  <c:v>1210.75</c:v>
                </c:pt>
                <c:pt idx="25263">
                  <c:v>1182.48</c:v>
                </c:pt>
                <c:pt idx="25264">
                  <c:v>1118.9100000000001</c:v>
                </c:pt>
                <c:pt idx="25265">
                  <c:v>1105.44</c:v>
                </c:pt>
                <c:pt idx="25266">
                  <c:v>1124.1400000000001</c:v>
                </c:pt>
                <c:pt idx="25267">
                  <c:v>1074.8499999999999</c:v>
                </c:pt>
                <c:pt idx="25268">
                  <c:v>1007.46</c:v>
                </c:pt>
                <c:pt idx="25269">
                  <c:v>967.1</c:v>
                </c:pt>
                <c:pt idx="25270">
                  <c:v>903.64</c:v>
                </c:pt>
                <c:pt idx="25271">
                  <c:v>852.17</c:v>
                </c:pt>
                <c:pt idx="25272">
                  <c:v>810.37</c:v>
                </c:pt>
                <c:pt idx="25273">
                  <c:v>782.99</c:v>
                </c:pt>
                <c:pt idx="25274">
                  <c:v>772.01</c:v>
                </c:pt>
                <c:pt idx="25275">
                  <c:v>759.81</c:v>
                </c:pt>
                <c:pt idx="25276">
                  <c:v>772.69</c:v>
                </c:pt>
                <c:pt idx="25277">
                  <c:v>817.25</c:v>
                </c:pt>
                <c:pt idx="25278">
                  <c:v>842.56</c:v>
                </c:pt>
                <c:pt idx="25279">
                  <c:v>1005.05</c:v>
                </c:pt>
                <c:pt idx="25280">
                  <c:v>1119.48</c:v>
                </c:pt>
                <c:pt idx="25281">
                  <c:v>1187.69</c:v>
                </c:pt>
                <c:pt idx="25282">
                  <c:v>1235.3800000000001</c:v>
                </c:pt>
                <c:pt idx="25283">
                  <c:v>1230.5899999999999</c:v>
                </c:pt>
                <c:pt idx="25284">
                  <c:v>1213.9000000000001</c:v>
                </c:pt>
                <c:pt idx="25285">
                  <c:v>1240.55</c:v>
                </c:pt>
                <c:pt idx="25286">
                  <c:v>1199.9100000000001</c:v>
                </c:pt>
                <c:pt idx="25287">
                  <c:v>1158.0899999999999</c:v>
                </c:pt>
                <c:pt idx="25288">
                  <c:v>1103.8499999999999</c:v>
                </c:pt>
                <c:pt idx="25289">
                  <c:v>1102.24</c:v>
                </c:pt>
                <c:pt idx="25290">
                  <c:v>1085.8</c:v>
                </c:pt>
                <c:pt idx="25291">
                  <c:v>1049.51</c:v>
                </c:pt>
                <c:pt idx="25292">
                  <c:v>999.95</c:v>
                </c:pt>
                <c:pt idx="25293">
                  <c:v>934.52</c:v>
                </c:pt>
                <c:pt idx="25294">
                  <c:v>876.87</c:v>
                </c:pt>
                <c:pt idx="25295">
                  <c:v>819.47</c:v>
                </c:pt>
                <c:pt idx="25296">
                  <c:v>774.65</c:v>
                </c:pt>
                <c:pt idx="25297">
                  <c:v>738.76</c:v>
                </c:pt>
                <c:pt idx="25298">
                  <c:v>720.54</c:v>
                </c:pt>
                <c:pt idx="25299">
                  <c:v>718.36</c:v>
                </c:pt>
                <c:pt idx="25300">
                  <c:v>734.47</c:v>
                </c:pt>
                <c:pt idx="25301">
                  <c:v>773.38</c:v>
                </c:pt>
                <c:pt idx="25302">
                  <c:v>799.48</c:v>
                </c:pt>
                <c:pt idx="25303">
                  <c:v>962.05</c:v>
                </c:pt>
                <c:pt idx="25304">
                  <c:v>1090.73</c:v>
                </c:pt>
                <c:pt idx="25305">
                  <c:v>1151.54</c:v>
                </c:pt>
                <c:pt idx="25306">
                  <c:v>1206.95</c:v>
                </c:pt>
                <c:pt idx="25307">
                  <c:v>1206.57</c:v>
                </c:pt>
                <c:pt idx="25308">
                  <c:v>1202.71</c:v>
                </c:pt>
                <c:pt idx="25309">
                  <c:v>1211.8699999999999</c:v>
                </c:pt>
                <c:pt idx="25310">
                  <c:v>1205.78</c:v>
                </c:pt>
                <c:pt idx="25311">
                  <c:v>1153.43</c:v>
                </c:pt>
                <c:pt idx="25312">
                  <c:v>1077.3</c:v>
                </c:pt>
                <c:pt idx="25313">
                  <c:v>1082.72</c:v>
                </c:pt>
                <c:pt idx="25314">
                  <c:v>1107.43</c:v>
                </c:pt>
                <c:pt idx="25315">
                  <c:v>1057.3699999999999</c:v>
                </c:pt>
                <c:pt idx="25316">
                  <c:v>1008.21</c:v>
                </c:pt>
                <c:pt idx="25317">
                  <c:v>940.36</c:v>
                </c:pt>
                <c:pt idx="25318">
                  <c:v>880.08</c:v>
                </c:pt>
                <c:pt idx="25319">
                  <c:v>819.19</c:v>
                </c:pt>
                <c:pt idx="25320">
                  <c:v>784.03</c:v>
                </c:pt>
                <c:pt idx="25321">
                  <c:v>750.94</c:v>
                </c:pt>
                <c:pt idx="25322">
                  <c:v>733.25</c:v>
                </c:pt>
                <c:pt idx="25323">
                  <c:v>732.52</c:v>
                </c:pt>
                <c:pt idx="25324">
                  <c:v>743.93</c:v>
                </c:pt>
                <c:pt idx="25325">
                  <c:v>776.75</c:v>
                </c:pt>
                <c:pt idx="25326">
                  <c:v>807.41</c:v>
                </c:pt>
                <c:pt idx="25327">
                  <c:v>990.23</c:v>
                </c:pt>
                <c:pt idx="25328">
                  <c:v>1111.94</c:v>
                </c:pt>
                <c:pt idx="25329">
                  <c:v>1173.04</c:v>
                </c:pt>
                <c:pt idx="25330">
                  <c:v>1213.51</c:v>
                </c:pt>
                <c:pt idx="25331">
                  <c:v>1207.53</c:v>
                </c:pt>
                <c:pt idx="25332">
                  <c:v>1172.67</c:v>
                </c:pt>
                <c:pt idx="25333">
                  <c:v>1177.32</c:v>
                </c:pt>
                <c:pt idx="25334">
                  <c:v>1146.03</c:v>
                </c:pt>
                <c:pt idx="25335">
                  <c:v>1113.32</c:v>
                </c:pt>
                <c:pt idx="25336">
                  <c:v>1074.6199999999999</c:v>
                </c:pt>
                <c:pt idx="25337">
                  <c:v>1034.6600000000001</c:v>
                </c:pt>
                <c:pt idx="25338">
                  <c:v>1082.03</c:v>
                </c:pt>
                <c:pt idx="25339">
                  <c:v>1061.54</c:v>
                </c:pt>
                <c:pt idx="25340">
                  <c:v>1005.63</c:v>
                </c:pt>
                <c:pt idx="25341">
                  <c:v>954.59</c:v>
                </c:pt>
                <c:pt idx="25342">
                  <c:v>876.31</c:v>
                </c:pt>
                <c:pt idx="25343">
                  <c:v>815.21</c:v>
                </c:pt>
                <c:pt idx="25344">
                  <c:v>775.7</c:v>
                </c:pt>
                <c:pt idx="25345">
                  <c:v>755.66</c:v>
                </c:pt>
                <c:pt idx="25346">
                  <c:v>748.91</c:v>
                </c:pt>
                <c:pt idx="25347">
                  <c:v>735.27</c:v>
                </c:pt>
                <c:pt idx="25348">
                  <c:v>737.48</c:v>
                </c:pt>
                <c:pt idx="25349">
                  <c:v>746.94</c:v>
                </c:pt>
                <c:pt idx="25350">
                  <c:v>731.26</c:v>
                </c:pt>
                <c:pt idx="25351">
                  <c:v>829.15</c:v>
                </c:pt>
                <c:pt idx="25352">
                  <c:v>949.46</c:v>
                </c:pt>
                <c:pt idx="25353">
                  <c:v>1018.14</c:v>
                </c:pt>
                <c:pt idx="25354">
                  <c:v>1040.31</c:v>
                </c:pt>
                <c:pt idx="25355">
                  <c:v>1043.0899999999999</c:v>
                </c:pt>
                <c:pt idx="25356">
                  <c:v>1020.2</c:v>
                </c:pt>
                <c:pt idx="25357">
                  <c:v>994.31</c:v>
                </c:pt>
                <c:pt idx="25358">
                  <c:v>974.98</c:v>
                </c:pt>
                <c:pt idx="25359">
                  <c:v>943.93</c:v>
                </c:pt>
                <c:pt idx="25360">
                  <c:v>922.56</c:v>
                </c:pt>
                <c:pt idx="25361">
                  <c:v>976.61</c:v>
                </c:pt>
                <c:pt idx="25362">
                  <c:v>1016</c:v>
                </c:pt>
                <c:pt idx="25363">
                  <c:v>990.05</c:v>
                </c:pt>
                <c:pt idx="25364">
                  <c:v>958.56</c:v>
                </c:pt>
                <c:pt idx="25365">
                  <c:v>905.27</c:v>
                </c:pt>
                <c:pt idx="25366">
                  <c:v>848.76</c:v>
                </c:pt>
                <c:pt idx="25367">
                  <c:v>806.55</c:v>
                </c:pt>
                <c:pt idx="25368">
                  <c:v>769.96</c:v>
                </c:pt>
                <c:pt idx="25369">
                  <c:v>751.69</c:v>
                </c:pt>
                <c:pt idx="25370">
                  <c:v>735.68</c:v>
                </c:pt>
                <c:pt idx="25371">
                  <c:v>719.95</c:v>
                </c:pt>
                <c:pt idx="25372">
                  <c:v>719.87</c:v>
                </c:pt>
                <c:pt idx="25373">
                  <c:v>713.69</c:v>
                </c:pt>
                <c:pt idx="25374">
                  <c:v>697.18</c:v>
                </c:pt>
                <c:pt idx="25375">
                  <c:v>738.79</c:v>
                </c:pt>
                <c:pt idx="25376">
                  <c:v>750.17</c:v>
                </c:pt>
                <c:pt idx="25377">
                  <c:v>793.74</c:v>
                </c:pt>
                <c:pt idx="25378">
                  <c:v>842.04</c:v>
                </c:pt>
                <c:pt idx="25379">
                  <c:v>855.81</c:v>
                </c:pt>
                <c:pt idx="25380">
                  <c:v>872.63</c:v>
                </c:pt>
                <c:pt idx="25381">
                  <c:v>879.82</c:v>
                </c:pt>
                <c:pt idx="25382">
                  <c:v>871.83</c:v>
                </c:pt>
                <c:pt idx="25383">
                  <c:v>850.22</c:v>
                </c:pt>
                <c:pt idx="25384">
                  <c:v>833.29</c:v>
                </c:pt>
                <c:pt idx="25385">
                  <c:v>882.66</c:v>
                </c:pt>
                <c:pt idx="25386">
                  <c:v>934</c:v>
                </c:pt>
                <c:pt idx="25387">
                  <c:v>894.43</c:v>
                </c:pt>
                <c:pt idx="25388">
                  <c:v>879.38</c:v>
                </c:pt>
                <c:pt idx="25389">
                  <c:v>850.64</c:v>
                </c:pt>
                <c:pt idx="25390">
                  <c:v>805.07</c:v>
                </c:pt>
                <c:pt idx="25391">
                  <c:v>766.01</c:v>
                </c:pt>
                <c:pt idx="25392">
                  <c:v>741.62</c:v>
                </c:pt>
                <c:pt idx="25393">
                  <c:v>728.93</c:v>
                </c:pt>
                <c:pt idx="25394">
                  <c:v>710.93</c:v>
                </c:pt>
                <c:pt idx="25395">
                  <c:v>705.79</c:v>
                </c:pt>
                <c:pt idx="25396">
                  <c:v>704.75</c:v>
                </c:pt>
                <c:pt idx="25397">
                  <c:v>708.96</c:v>
                </c:pt>
                <c:pt idx="25398">
                  <c:v>698.92</c:v>
                </c:pt>
                <c:pt idx="25399">
                  <c:v>765.46</c:v>
                </c:pt>
                <c:pt idx="25400">
                  <c:v>832.69</c:v>
                </c:pt>
                <c:pt idx="25401">
                  <c:v>885.02</c:v>
                </c:pt>
                <c:pt idx="25402">
                  <c:v>907.26</c:v>
                </c:pt>
                <c:pt idx="25403">
                  <c:v>947</c:v>
                </c:pt>
                <c:pt idx="25404">
                  <c:v>948.56</c:v>
                </c:pt>
                <c:pt idx="25405">
                  <c:v>938.87</c:v>
                </c:pt>
                <c:pt idx="25406">
                  <c:v>887.18</c:v>
                </c:pt>
                <c:pt idx="25407">
                  <c:v>815.99</c:v>
                </c:pt>
                <c:pt idx="25408">
                  <c:v>875.9</c:v>
                </c:pt>
                <c:pt idx="25409">
                  <c:v>924.11</c:v>
                </c:pt>
                <c:pt idx="25410">
                  <c:v>976.91</c:v>
                </c:pt>
                <c:pt idx="25411">
                  <c:v>968.3</c:v>
                </c:pt>
                <c:pt idx="25412">
                  <c:v>945.64</c:v>
                </c:pt>
                <c:pt idx="25413">
                  <c:v>891.39</c:v>
                </c:pt>
                <c:pt idx="25414">
                  <c:v>844.8</c:v>
                </c:pt>
                <c:pt idx="25415">
                  <c:v>793.18</c:v>
                </c:pt>
                <c:pt idx="25416">
                  <c:v>765.19</c:v>
                </c:pt>
                <c:pt idx="25417">
                  <c:v>732.43</c:v>
                </c:pt>
                <c:pt idx="25418">
                  <c:v>706.55</c:v>
                </c:pt>
                <c:pt idx="25419">
                  <c:v>711.19</c:v>
                </c:pt>
                <c:pt idx="25420">
                  <c:v>735.76</c:v>
                </c:pt>
                <c:pt idx="25421">
                  <c:v>781.38</c:v>
                </c:pt>
                <c:pt idx="25422">
                  <c:v>810.95</c:v>
                </c:pt>
                <c:pt idx="25423">
                  <c:v>998.85</c:v>
                </c:pt>
                <c:pt idx="25424">
                  <c:v>1137.8</c:v>
                </c:pt>
                <c:pt idx="25425">
                  <c:v>1183.3399999999999</c:v>
                </c:pt>
                <c:pt idx="25426">
                  <c:v>1255.31</c:v>
                </c:pt>
                <c:pt idx="25427">
                  <c:v>1262.68</c:v>
                </c:pt>
                <c:pt idx="25428">
                  <c:v>1259.1199999999999</c:v>
                </c:pt>
                <c:pt idx="25429">
                  <c:v>1248.94</c:v>
                </c:pt>
                <c:pt idx="25430">
                  <c:v>1204.8499999999999</c:v>
                </c:pt>
                <c:pt idx="25431">
                  <c:v>1181.69</c:v>
                </c:pt>
                <c:pt idx="25432">
                  <c:v>1129.6600000000001</c:v>
                </c:pt>
                <c:pt idx="25433">
                  <c:v>1083.42</c:v>
                </c:pt>
                <c:pt idx="25434">
                  <c:v>1116.3499999999999</c:v>
                </c:pt>
                <c:pt idx="25435">
                  <c:v>1092.3599999999999</c:v>
                </c:pt>
                <c:pt idx="25436">
                  <c:v>1033.1199999999999</c:v>
                </c:pt>
                <c:pt idx="25437">
                  <c:v>970.06</c:v>
                </c:pt>
                <c:pt idx="25438">
                  <c:v>925.28</c:v>
                </c:pt>
                <c:pt idx="25439">
                  <c:v>855.58</c:v>
                </c:pt>
                <c:pt idx="25440">
                  <c:v>823.4</c:v>
                </c:pt>
                <c:pt idx="25441">
                  <c:v>793.49</c:v>
                </c:pt>
                <c:pt idx="25442">
                  <c:v>776.32</c:v>
                </c:pt>
                <c:pt idx="25443">
                  <c:v>765.67</c:v>
                </c:pt>
                <c:pt idx="25444">
                  <c:v>778.04</c:v>
                </c:pt>
                <c:pt idx="25445">
                  <c:v>816.6</c:v>
                </c:pt>
                <c:pt idx="25446">
                  <c:v>848.97</c:v>
                </c:pt>
                <c:pt idx="25447">
                  <c:v>1004.53</c:v>
                </c:pt>
                <c:pt idx="25448">
                  <c:v>1153.25</c:v>
                </c:pt>
                <c:pt idx="25449">
                  <c:v>1196.8900000000001</c:v>
                </c:pt>
                <c:pt idx="25450">
                  <c:v>1253.05</c:v>
                </c:pt>
                <c:pt idx="25451">
                  <c:v>1256.8399999999999</c:v>
                </c:pt>
                <c:pt idx="25452">
                  <c:v>1254.55</c:v>
                </c:pt>
                <c:pt idx="25453">
                  <c:v>1287.81</c:v>
                </c:pt>
                <c:pt idx="25454">
                  <c:v>1270.3399999999999</c:v>
                </c:pt>
                <c:pt idx="25455">
                  <c:v>1222.7</c:v>
                </c:pt>
                <c:pt idx="25456">
                  <c:v>1139.26</c:v>
                </c:pt>
                <c:pt idx="25457">
                  <c:v>1100.1500000000001</c:v>
                </c:pt>
                <c:pt idx="25458">
                  <c:v>1143.6600000000001</c:v>
                </c:pt>
                <c:pt idx="25459">
                  <c:v>1103.58</c:v>
                </c:pt>
                <c:pt idx="25460">
                  <c:v>1050.95</c:v>
                </c:pt>
                <c:pt idx="25461">
                  <c:v>995.77</c:v>
                </c:pt>
                <c:pt idx="25462">
                  <c:v>929.86</c:v>
                </c:pt>
                <c:pt idx="25463">
                  <c:v>869.66</c:v>
                </c:pt>
                <c:pt idx="25464">
                  <c:v>827.8</c:v>
                </c:pt>
                <c:pt idx="25465">
                  <c:v>793.63</c:v>
                </c:pt>
                <c:pt idx="25466">
                  <c:v>785.13</c:v>
                </c:pt>
                <c:pt idx="25467">
                  <c:v>769.32</c:v>
                </c:pt>
                <c:pt idx="25468">
                  <c:v>784.43</c:v>
                </c:pt>
                <c:pt idx="25469">
                  <c:v>811.3</c:v>
                </c:pt>
                <c:pt idx="25470">
                  <c:v>843.82</c:v>
                </c:pt>
                <c:pt idx="25471">
                  <c:v>989.07</c:v>
                </c:pt>
                <c:pt idx="25472">
                  <c:v>1149.72</c:v>
                </c:pt>
                <c:pt idx="25473">
                  <c:v>1216.8399999999999</c:v>
                </c:pt>
                <c:pt idx="25474">
                  <c:v>1249.67</c:v>
                </c:pt>
                <c:pt idx="25475">
                  <c:v>1252.29</c:v>
                </c:pt>
                <c:pt idx="25476">
                  <c:v>1250.1199999999999</c:v>
                </c:pt>
                <c:pt idx="25477">
                  <c:v>1256.3599999999999</c:v>
                </c:pt>
                <c:pt idx="25478">
                  <c:v>1239.8800000000001</c:v>
                </c:pt>
                <c:pt idx="25479">
                  <c:v>1204.8399999999999</c:v>
                </c:pt>
                <c:pt idx="25480">
                  <c:v>1125.73</c:v>
                </c:pt>
                <c:pt idx="25481">
                  <c:v>1103.6199999999999</c:v>
                </c:pt>
                <c:pt idx="25482">
                  <c:v>1125.67</c:v>
                </c:pt>
                <c:pt idx="25483">
                  <c:v>1092.71</c:v>
                </c:pt>
                <c:pt idx="25484">
                  <c:v>1039.1300000000001</c:v>
                </c:pt>
                <c:pt idx="25485">
                  <c:v>985.84</c:v>
                </c:pt>
                <c:pt idx="25486">
                  <c:v>920.03</c:v>
                </c:pt>
                <c:pt idx="25487">
                  <c:v>856.25</c:v>
                </c:pt>
                <c:pt idx="25488">
                  <c:v>813.94</c:v>
                </c:pt>
                <c:pt idx="25489">
                  <c:v>790.42</c:v>
                </c:pt>
                <c:pt idx="25490">
                  <c:v>771.67</c:v>
                </c:pt>
                <c:pt idx="25491">
                  <c:v>762.16</c:v>
                </c:pt>
                <c:pt idx="25492">
                  <c:v>767.75</c:v>
                </c:pt>
                <c:pt idx="25493">
                  <c:v>803.51</c:v>
                </c:pt>
                <c:pt idx="25494">
                  <c:v>836.92</c:v>
                </c:pt>
                <c:pt idx="25495">
                  <c:v>988.81</c:v>
                </c:pt>
                <c:pt idx="25496">
                  <c:v>1137.02</c:v>
                </c:pt>
                <c:pt idx="25497">
                  <c:v>1226.96</c:v>
                </c:pt>
                <c:pt idx="25498">
                  <c:v>1262.95</c:v>
                </c:pt>
                <c:pt idx="25499">
                  <c:v>1238.8699999999999</c:v>
                </c:pt>
                <c:pt idx="25500">
                  <c:v>1199.76</c:v>
                </c:pt>
                <c:pt idx="25501">
                  <c:v>1180.71</c:v>
                </c:pt>
                <c:pt idx="25502">
                  <c:v>1173.17</c:v>
                </c:pt>
                <c:pt idx="25503">
                  <c:v>1134.2</c:v>
                </c:pt>
                <c:pt idx="25504">
                  <c:v>1064.49</c:v>
                </c:pt>
                <c:pt idx="25505">
                  <c:v>1048.5999999999999</c:v>
                </c:pt>
                <c:pt idx="25506">
                  <c:v>1063.8599999999999</c:v>
                </c:pt>
                <c:pt idx="25507">
                  <c:v>1031.79</c:v>
                </c:pt>
                <c:pt idx="25508">
                  <c:v>984.6</c:v>
                </c:pt>
                <c:pt idx="25509">
                  <c:v>933.61</c:v>
                </c:pt>
                <c:pt idx="25510">
                  <c:v>871.68</c:v>
                </c:pt>
                <c:pt idx="25511">
                  <c:v>829.05</c:v>
                </c:pt>
                <c:pt idx="25512">
                  <c:v>791.65</c:v>
                </c:pt>
                <c:pt idx="25513">
                  <c:v>773.79</c:v>
                </c:pt>
                <c:pt idx="25514">
                  <c:v>753.94</c:v>
                </c:pt>
                <c:pt idx="25515">
                  <c:v>734.62</c:v>
                </c:pt>
                <c:pt idx="25516">
                  <c:v>738.82</c:v>
                </c:pt>
                <c:pt idx="25517">
                  <c:v>745.4</c:v>
                </c:pt>
                <c:pt idx="25518">
                  <c:v>744.85</c:v>
                </c:pt>
                <c:pt idx="25519">
                  <c:v>855.88</c:v>
                </c:pt>
                <c:pt idx="25520">
                  <c:v>994.92</c:v>
                </c:pt>
                <c:pt idx="25521">
                  <c:v>1059.8599999999999</c:v>
                </c:pt>
                <c:pt idx="25522">
                  <c:v>1098.81</c:v>
                </c:pt>
                <c:pt idx="25523">
                  <c:v>1085.01</c:v>
                </c:pt>
                <c:pt idx="25524">
                  <c:v>1032.1400000000001</c:v>
                </c:pt>
                <c:pt idx="25525">
                  <c:v>992</c:v>
                </c:pt>
                <c:pt idx="25526">
                  <c:v>1002.37</c:v>
                </c:pt>
                <c:pt idx="25527">
                  <c:v>964.39</c:v>
                </c:pt>
                <c:pt idx="25528">
                  <c:v>949.76</c:v>
                </c:pt>
                <c:pt idx="25529">
                  <c:v>971.68</c:v>
                </c:pt>
                <c:pt idx="25530">
                  <c:v>1045.1300000000001</c:v>
                </c:pt>
                <c:pt idx="25531">
                  <c:v>1035.3699999999999</c:v>
                </c:pt>
                <c:pt idx="25532">
                  <c:v>1001.9</c:v>
                </c:pt>
                <c:pt idx="25533">
                  <c:v>937.56</c:v>
                </c:pt>
                <c:pt idx="25534">
                  <c:v>888.8</c:v>
                </c:pt>
                <c:pt idx="25535">
                  <c:v>828.28</c:v>
                </c:pt>
                <c:pt idx="25536">
                  <c:v>787.99</c:v>
                </c:pt>
                <c:pt idx="25537">
                  <c:v>767.06</c:v>
                </c:pt>
                <c:pt idx="25538">
                  <c:v>746.46</c:v>
                </c:pt>
                <c:pt idx="25539">
                  <c:v>729.42</c:v>
                </c:pt>
                <c:pt idx="25540">
                  <c:v>719.53</c:v>
                </c:pt>
                <c:pt idx="25541">
                  <c:v>722.71</c:v>
                </c:pt>
                <c:pt idx="25542">
                  <c:v>691.94</c:v>
                </c:pt>
                <c:pt idx="25543">
                  <c:v>744.3</c:v>
                </c:pt>
                <c:pt idx="25544">
                  <c:v>804.74</c:v>
                </c:pt>
                <c:pt idx="25545">
                  <c:v>869.44</c:v>
                </c:pt>
                <c:pt idx="25546">
                  <c:v>918.04</c:v>
                </c:pt>
                <c:pt idx="25547">
                  <c:v>937.4</c:v>
                </c:pt>
                <c:pt idx="25548">
                  <c:v>944.74</c:v>
                </c:pt>
                <c:pt idx="25549">
                  <c:v>918.63</c:v>
                </c:pt>
                <c:pt idx="25550">
                  <c:v>872.38</c:v>
                </c:pt>
                <c:pt idx="25551">
                  <c:v>879.04</c:v>
                </c:pt>
                <c:pt idx="25552">
                  <c:v>876.08</c:v>
                </c:pt>
                <c:pt idx="25553">
                  <c:v>904.3</c:v>
                </c:pt>
                <c:pt idx="25554">
                  <c:v>1006.07</c:v>
                </c:pt>
                <c:pt idx="25555">
                  <c:v>1003.98</c:v>
                </c:pt>
                <c:pt idx="25556">
                  <c:v>974.78</c:v>
                </c:pt>
                <c:pt idx="25557">
                  <c:v>928.27</c:v>
                </c:pt>
                <c:pt idx="25558">
                  <c:v>872.55</c:v>
                </c:pt>
                <c:pt idx="25559">
                  <c:v>815.84</c:v>
                </c:pt>
                <c:pt idx="25560">
                  <c:v>772.41</c:v>
                </c:pt>
                <c:pt idx="25561">
                  <c:v>750.13</c:v>
                </c:pt>
                <c:pt idx="25562">
                  <c:v>730.28</c:v>
                </c:pt>
                <c:pt idx="25563">
                  <c:v>726.09</c:v>
                </c:pt>
                <c:pt idx="25564">
                  <c:v>731.76</c:v>
                </c:pt>
                <c:pt idx="25565">
                  <c:v>770.32</c:v>
                </c:pt>
                <c:pt idx="25566">
                  <c:v>798.95</c:v>
                </c:pt>
                <c:pt idx="25567">
                  <c:v>979.01</c:v>
                </c:pt>
                <c:pt idx="25568">
                  <c:v>1123.26</c:v>
                </c:pt>
                <c:pt idx="25569">
                  <c:v>1213.06</c:v>
                </c:pt>
                <c:pt idx="25570">
                  <c:v>1265.73</c:v>
                </c:pt>
                <c:pt idx="25571">
                  <c:v>1271.69</c:v>
                </c:pt>
                <c:pt idx="25572">
                  <c:v>1247.5899999999999</c:v>
                </c:pt>
                <c:pt idx="25573">
                  <c:v>1218.08</c:v>
                </c:pt>
                <c:pt idx="25574">
                  <c:v>1197.54</c:v>
                </c:pt>
                <c:pt idx="25575">
                  <c:v>1169.46</c:v>
                </c:pt>
                <c:pt idx="25576">
                  <c:v>1107.3399999999999</c:v>
                </c:pt>
                <c:pt idx="25577">
                  <c:v>1057.3</c:v>
                </c:pt>
                <c:pt idx="25578">
                  <c:v>1115.6199999999999</c:v>
                </c:pt>
                <c:pt idx="25579">
                  <c:v>1079.76</c:v>
                </c:pt>
                <c:pt idx="25580">
                  <c:v>1035.77</c:v>
                </c:pt>
                <c:pt idx="25581">
                  <c:v>980.13</c:v>
                </c:pt>
                <c:pt idx="25582">
                  <c:v>904.76</c:v>
                </c:pt>
                <c:pt idx="25583">
                  <c:v>834.53</c:v>
                </c:pt>
                <c:pt idx="25584">
                  <c:v>803.13</c:v>
                </c:pt>
                <c:pt idx="25585">
                  <c:v>787.7</c:v>
                </c:pt>
                <c:pt idx="25586">
                  <c:v>753.24</c:v>
                </c:pt>
                <c:pt idx="25587">
                  <c:v>743.01</c:v>
                </c:pt>
                <c:pt idx="25588">
                  <c:v>742.9</c:v>
                </c:pt>
                <c:pt idx="25589">
                  <c:v>784.34</c:v>
                </c:pt>
                <c:pt idx="25590">
                  <c:v>806.83</c:v>
                </c:pt>
                <c:pt idx="25591">
                  <c:v>975.3</c:v>
                </c:pt>
                <c:pt idx="25592">
                  <c:v>1119.5899999999999</c:v>
                </c:pt>
                <c:pt idx="25593">
                  <c:v>1171.6099999999999</c:v>
                </c:pt>
                <c:pt idx="25594">
                  <c:v>1257.22</c:v>
                </c:pt>
                <c:pt idx="25595">
                  <c:v>1254.5899999999999</c:v>
                </c:pt>
                <c:pt idx="25596">
                  <c:v>1261.83</c:v>
                </c:pt>
                <c:pt idx="25597">
                  <c:v>1239.27</c:v>
                </c:pt>
                <c:pt idx="25598">
                  <c:v>1223.6500000000001</c:v>
                </c:pt>
                <c:pt idx="25599">
                  <c:v>1198.6500000000001</c:v>
                </c:pt>
                <c:pt idx="25600">
                  <c:v>1132.76</c:v>
                </c:pt>
                <c:pt idx="25601">
                  <c:v>1068.32</c:v>
                </c:pt>
                <c:pt idx="25602">
                  <c:v>1141.23</c:v>
                </c:pt>
                <c:pt idx="25603">
                  <c:v>1102.27</c:v>
                </c:pt>
                <c:pt idx="25604">
                  <c:v>1062.43</c:v>
                </c:pt>
                <c:pt idx="25605">
                  <c:v>995.96</c:v>
                </c:pt>
                <c:pt idx="25606">
                  <c:v>915.66</c:v>
                </c:pt>
                <c:pt idx="25607">
                  <c:v>851.68</c:v>
                </c:pt>
                <c:pt idx="25608">
                  <c:v>802.76</c:v>
                </c:pt>
                <c:pt idx="25609">
                  <c:v>780.28</c:v>
                </c:pt>
                <c:pt idx="25610">
                  <c:v>756.36</c:v>
                </c:pt>
                <c:pt idx="25611">
                  <c:v>754.55</c:v>
                </c:pt>
                <c:pt idx="25612">
                  <c:v>751.11</c:v>
                </c:pt>
                <c:pt idx="25613">
                  <c:v>795.48</c:v>
                </c:pt>
                <c:pt idx="25614">
                  <c:v>814.57</c:v>
                </c:pt>
                <c:pt idx="25615">
                  <c:v>979.01</c:v>
                </c:pt>
                <c:pt idx="25616">
                  <c:v>1124.97</c:v>
                </c:pt>
                <c:pt idx="25617">
                  <c:v>1216.21</c:v>
                </c:pt>
                <c:pt idx="25618">
                  <c:v>1256.31</c:v>
                </c:pt>
                <c:pt idx="25619">
                  <c:v>1239.92</c:v>
                </c:pt>
                <c:pt idx="25620">
                  <c:v>1211.49</c:v>
                </c:pt>
                <c:pt idx="25621">
                  <c:v>1210.83</c:v>
                </c:pt>
                <c:pt idx="25622">
                  <c:v>1184.29</c:v>
                </c:pt>
                <c:pt idx="25623">
                  <c:v>1149.33</c:v>
                </c:pt>
                <c:pt idx="25624">
                  <c:v>1095.3900000000001</c:v>
                </c:pt>
                <c:pt idx="25625">
                  <c:v>1052.53</c:v>
                </c:pt>
                <c:pt idx="25626">
                  <c:v>1119.57</c:v>
                </c:pt>
                <c:pt idx="25627">
                  <c:v>1101.24</c:v>
                </c:pt>
                <c:pt idx="25628">
                  <c:v>1050.22</c:v>
                </c:pt>
                <c:pt idx="25629">
                  <c:v>989.58</c:v>
                </c:pt>
                <c:pt idx="25630">
                  <c:v>905.37</c:v>
                </c:pt>
                <c:pt idx="25631">
                  <c:v>835.4</c:v>
                </c:pt>
                <c:pt idx="25632">
                  <c:v>795.23</c:v>
                </c:pt>
                <c:pt idx="25633">
                  <c:v>758.9</c:v>
                </c:pt>
                <c:pt idx="25634">
                  <c:v>745.99</c:v>
                </c:pt>
                <c:pt idx="25635">
                  <c:v>728.98</c:v>
                </c:pt>
                <c:pt idx="25636">
                  <c:v>738.59</c:v>
                </c:pt>
                <c:pt idx="25637">
                  <c:v>765.95</c:v>
                </c:pt>
                <c:pt idx="25638">
                  <c:v>791.77</c:v>
                </c:pt>
                <c:pt idx="25639">
                  <c:v>970.16</c:v>
                </c:pt>
                <c:pt idx="25640">
                  <c:v>1112.27</c:v>
                </c:pt>
                <c:pt idx="25641">
                  <c:v>1213.73</c:v>
                </c:pt>
                <c:pt idx="25642">
                  <c:v>1252.6400000000001</c:v>
                </c:pt>
                <c:pt idx="25643">
                  <c:v>1252.78</c:v>
                </c:pt>
                <c:pt idx="25644">
                  <c:v>1252.08</c:v>
                </c:pt>
                <c:pt idx="25645">
                  <c:v>1262.1600000000001</c:v>
                </c:pt>
                <c:pt idx="25646">
                  <c:v>1251.73</c:v>
                </c:pt>
                <c:pt idx="25647">
                  <c:v>1208.93</c:v>
                </c:pt>
                <c:pt idx="25648">
                  <c:v>1121.3499999999999</c:v>
                </c:pt>
                <c:pt idx="25649">
                  <c:v>1050.97</c:v>
                </c:pt>
                <c:pt idx="25650">
                  <c:v>1131.4100000000001</c:v>
                </c:pt>
                <c:pt idx="25651">
                  <c:v>1102.78</c:v>
                </c:pt>
                <c:pt idx="25652">
                  <c:v>1059.18</c:v>
                </c:pt>
                <c:pt idx="25653">
                  <c:v>994.84</c:v>
                </c:pt>
                <c:pt idx="25654">
                  <c:v>920.14</c:v>
                </c:pt>
                <c:pt idx="25655">
                  <c:v>856.35</c:v>
                </c:pt>
                <c:pt idx="25656">
                  <c:v>814.85</c:v>
                </c:pt>
                <c:pt idx="25657">
                  <c:v>776.6</c:v>
                </c:pt>
                <c:pt idx="25658">
                  <c:v>762.02</c:v>
                </c:pt>
                <c:pt idx="25659">
                  <c:v>750.74</c:v>
                </c:pt>
                <c:pt idx="25660">
                  <c:v>751.3</c:v>
                </c:pt>
                <c:pt idx="25661">
                  <c:v>773.21</c:v>
                </c:pt>
                <c:pt idx="25662">
                  <c:v>798.75</c:v>
                </c:pt>
                <c:pt idx="25663">
                  <c:v>976.95</c:v>
                </c:pt>
                <c:pt idx="25664">
                  <c:v>1123.6500000000001</c:v>
                </c:pt>
                <c:pt idx="25665">
                  <c:v>1179.93</c:v>
                </c:pt>
                <c:pt idx="25666">
                  <c:v>1247.27</c:v>
                </c:pt>
                <c:pt idx="25667">
                  <c:v>1250.46</c:v>
                </c:pt>
                <c:pt idx="25668">
                  <c:v>1238.75</c:v>
                </c:pt>
                <c:pt idx="25669">
                  <c:v>1241.6600000000001</c:v>
                </c:pt>
                <c:pt idx="25670">
                  <c:v>1223.2</c:v>
                </c:pt>
                <c:pt idx="25671">
                  <c:v>1183.51</c:v>
                </c:pt>
                <c:pt idx="25672">
                  <c:v>1090.68</c:v>
                </c:pt>
                <c:pt idx="25673">
                  <c:v>1040.7</c:v>
                </c:pt>
                <c:pt idx="25674">
                  <c:v>1111.48</c:v>
                </c:pt>
                <c:pt idx="25675">
                  <c:v>1090.81</c:v>
                </c:pt>
                <c:pt idx="25676">
                  <c:v>1064.6099999999999</c:v>
                </c:pt>
                <c:pt idx="25677">
                  <c:v>1009.62</c:v>
                </c:pt>
                <c:pt idx="25678">
                  <c:v>938.58</c:v>
                </c:pt>
                <c:pt idx="25679">
                  <c:v>912.57</c:v>
                </c:pt>
                <c:pt idx="25680">
                  <c:v>876.63</c:v>
                </c:pt>
                <c:pt idx="25681">
                  <c:v>818.81</c:v>
                </c:pt>
                <c:pt idx="25682">
                  <c:v>800.36</c:v>
                </c:pt>
                <c:pt idx="25683">
                  <c:v>777.21</c:v>
                </c:pt>
                <c:pt idx="25684">
                  <c:v>769.94</c:v>
                </c:pt>
                <c:pt idx="25685">
                  <c:v>761.53</c:v>
                </c:pt>
                <c:pt idx="25686">
                  <c:v>731.13</c:v>
                </c:pt>
                <c:pt idx="25687">
                  <c:v>774.02</c:v>
                </c:pt>
                <c:pt idx="25688">
                  <c:v>835.38</c:v>
                </c:pt>
                <c:pt idx="25689">
                  <c:v>917.89</c:v>
                </c:pt>
                <c:pt idx="25690">
                  <c:v>937.92</c:v>
                </c:pt>
                <c:pt idx="25691">
                  <c:v>935.2</c:v>
                </c:pt>
                <c:pt idx="25692">
                  <c:v>944.42</c:v>
                </c:pt>
                <c:pt idx="25693">
                  <c:v>931.83</c:v>
                </c:pt>
                <c:pt idx="25694">
                  <c:v>922.42</c:v>
                </c:pt>
                <c:pt idx="25695">
                  <c:v>896.59</c:v>
                </c:pt>
                <c:pt idx="25696">
                  <c:v>881.85</c:v>
                </c:pt>
                <c:pt idx="25697">
                  <c:v>906.9</c:v>
                </c:pt>
                <c:pt idx="25698">
                  <c:v>984.78</c:v>
                </c:pt>
                <c:pt idx="25699">
                  <c:v>972.69</c:v>
                </c:pt>
                <c:pt idx="25700">
                  <c:v>949.52</c:v>
                </c:pt>
                <c:pt idx="25701">
                  <c:v>937.6</c:v>
                </c:pt>
                <c:pt idx="25702">
                  <c:v>891.89</c:v>
                </c:pt>
                <c:pt idx="25703">
                  <c:v>849.43</c:v>
                </c:pt>
                <c:pt idx="25704">
                  <c:v>833.12</c:v>
                </c:pt>
                <c:pt idx="25705">
                  <c:v>796.93</c:v>
                </c:pt>
                <c:pt idx="25706">
                  <c:v>808.04</c:v>
                </c:pt>
                <c:pt idx="25707">
                  <c:v>789.35</c:v>
                </c:pt>
                <c:pt idx="25708">
                  <c:v>789.93</c:v>
                </c:pt>
                <c:pt idx="25709">
                  <c:v>794.49</c:v>
                </c:pt>
                <c:pt idx="25710">
                  <c:v>761.98</c:v>
                </c:pt>
                <c:pt idx="25711">
                  <c:v>813.35</c:v>
                </c:pt>
                <c:pt idx="25712">
                  <c:v>878.57</c:v>
                </c:pt>
                <c:pt idx="25713">
                  <c:v>923.3</c:v>
                </c:pt>
                <c:pt idx="25714">
                  <c:v>962.89</c:v>
                </c:pt>
                <c:pt idx="25715">
                  <c:v>980.96</c:v>
                </c:pt>
                <c:pt idx="25716">
                  <c:v>961.72</c:v>
                </c:pt>
                <c:pt idx="25717">
                  <c:v>966.14</c:v>
                </c:pt>
                <c:pt idx="25718">
                  <c:v>962.71</c:v>
                </c:pt>
                <c:pt idx="25719">
                  <c:v>943.39</c:v>
                </c:pt>
                <c:pt idx="25720">
                  <c:v>921.66</c:v>
                </c:pt>
                <c:pt idx="25721">
                  <c:v>944.84</c:v>
                </c:pt>
                <c:pt idx="25722">
                  <c:v>1061.8499999999999</c:v>
                </c:pt>
                <c:pt idx="25723">
                  <c:v>1029.94</c:v>
                </c:pt>
                <c:pt idx="25724">
                  <c:v>1013</c:v>
                </c:pt>
                <c:pt idx="25725">
                  <c:v>987.09</c:v>
                </c:pt>
                <c:pt idx="25726">
                  <c:v>938.34</c:v>
                </c:pt>
                <c:pt idx="25727">
                  <c:v>899.84</c:v>
                </c:pt>
                <c:pt idx="25728">
                  <c:v>869.94</c:v>
                </c:pt>
                <c:pt idx="25729">
                  <c:v>843.02</c:v>
                </c:pt>
                <c:pt idx="25730">
                  <c:v>821.56</c:v>
                </c:pt>
                <c:pt idx="25731">
                  <c:v>816.12</c:v>
                </c:pt>
                <c:pt idx="25732">
                  <c:v>818.9</c:v>
                </c:pt>
                <c:pt idx="25733">
                  <c:v>849.52</c:v>
                </c:pt>
                <c:pt idx="25734">
                  <c:v>860.09</c:v>
                </c:pt>
                <c:pt idx="25735">
                  <c:v>1033.8</c:v>
                </c:pt>
                <c:pt idx="25736">
                  <c:v>1183.6199999999999</c:v>
                </c:pt>
                <c:pt idx="25737">
                  <c:v>1270.6400000000001</c:v>
                </c:pt>
                <c:pt idx="25738">
                  <c:v>1320.48</c:v>
                </c:pt>
                <c:pt idx="25739">
                  <c:v>1318.01</c:v>
                </c:pt>
                <c:pt idx="25740">
                  <c:v>1311.16</c:v>
                </c:pt>
                <c:pt idx="25741">
                  <c:v>1318.09</c:v>
                </c:pt>
                <c:pt idx="25742">
                  <c:v>1314.43</c:v>
                </c:pt>
                <c:pt idx="25743">
                  <c:v>1308.1600000000001</c:v>
                </c:pt>
                <c:pt idx="25744">
                  <c:v>1193.21</c:v>
                </c:pt>
                <c:pt idx="25745">
                  <c:v>1146.4100000000001</c:v>
                </c:pt>
                <c:pt idx="25746">
                  <c:v>1190.1099999999999</c:v>
                </c:pt>
                <c:pt idx="25747">
                  <c:v>1168.72</c:v>
                </c:pt>
                <c:pt idx="25748">
                  <c:v>1117.7</c:v>
                </c:pt>
                <c:pt idx="25749">
                  <c:v>1052.06</c:v>
                </c:pt>
                <c:pt idx="25750">
                  <c:v>982.08</c:v>
                </c:pt>
                <c:pt idx="25751">
                  <c:v>943.11</c:v>
                </c:pt>
                <c:pt idx="25752">
                  <c:v>902.11</c:v>
                </c:pt>
                <c:pt idx="25753">
                  <c:v>865.86</c:v>
                </c:pt>
                <c:pt idx="25754">
                  <c:v>849.09</c:v>
                </c:pt>
                <c:pt idx="25755">
                  <c:v>841.68</c:v>
                </c:pt>
                <c:pt idx="25756">
                  <c:v>843.94</c:v>
                </c:pt>
                <c:pt idx="25757">
                  <c:v>876.03</c:v>
                </c:pt>
                <c:pt idx="25758">
                  <c:v>851.87</c:v>
                </c:pt>
                <c:pt idx="25759">
                  <c:v>1023.86</c:v>
                </c:pt>
                <c:pt idx="25760">
                  <c:v>1154.47</c:v>
                </c:pt>
                <c:pt idx="25761">
                  <c:v>1235.3499999999999</c:v>
                </c:pt>
                <c:pt idx="25762">
                  <c:v>1287.25</c:v>
                </c:pt>
                <c:pt idx="25763">
                  <c:v>1295.55</c:v>
                </c:pt>
                <c:pt idx="25764">
                  <c:v>1296.6300000000001</c:v>
                </c:pt>
                <c:pt idx="25765">
                  <c:v>1304.17</c:v>
                </c:pt>
                <c:pt idx="25766">
                  <c:v>1287.07</c:v>
                </c:pt>
                <c:pt idx="25767">
                  <c:v>1255.57</c:v>
                </c:pt>
                <c:pt idx="25768">
                  <c:v>1177.07</c:v>
                </c:pt>
                <c:pt idx="25769">
                  <c:v>1122.3699999999999</c:v>
                </c:pt>
                <c:pt idx="25770">
                  <c:v>1179.33</c:v>
                </c:pt>
                <c:pt idx="25771">
                  <c:v>1151.44</c:v>
                </c:pt>
                <c:pt idx="25772">
                  <c:v>1105.02</c:v>
                </c:pt>
                <c:pt idx="25773">
                  <c:v>1021.09</c:v>
                </c:pt>
                <c:pt idx="25774">
                  <c:v>972</c:v>
                </c:pt>
                <c:pt idx="25775">
                  <c:v>939.58</c:v>
                </c:pt>
                <c:pt idx="25776">
                  <c:v>900.95</c:v>
                </c:pt>
                <c:pt idx="25777">
                  <c:v>876.07</c:v>
                </c:pt>
                <c:pt idx="25778">
                  <c:v>848.85</c:v>
                </c:pt>
                <c:pt idx="25779">
                  <c:v>834.41</c:v>
                </c:pt>
                <c:pt idx="25780">
                  <c:v>840.56</c:v>
                </c:pt>
                <c:pt idx="25781">
                  <c:v>873.73</c:v>
                </c:pt>
                <c:pt idx="25782">
                  <c:v>883.13</c:v>
                </c:pt>
                <c:pt idx="25783">
                  <c:v>1051.28</c:v>
                </c:pt>
                <c:pt idx="25784">
                  <c:v>1199.44</c:v>
                </c:pt>
                <c:pt idx="25785">
                  <c:v>1282.04</c:v>
                </c:pt>
                <c:pt idx="25786">
                  <c:v>1296.8800000000001</c:v>
                </c:pt>
                <c:pt idx="25787">
                  <c:v>1331.28</c:v>
                </c:pt>
                <c:pt idx="25788">
                  <c:v>1325.99</c:v>
                </c:pt>
                <c:pt idx="25789">
                  <c:v>1321.2</c:v>
                </c:pt>
                <c:pt idx="25790">
                  <c:v>1293.6500000000001</c:v>
                </c:pt>
                <c:pt idx="25791">
                  <c:v>1220.25</c:v>
                </c:pt>
                <c:pt idx="25792">
                  <c:v>1147.8900000000001</c:v>
                </c:pt>
                <c:pt idx="25793">
                  <c:v>1103.97</c:v>
                </c:pt>
                <c:pt idx="25794">
                  <c:v>1175.82</c:v>
                </c:pt>
                <c:pt idx="25795">
                  <c:v>1143.17</c:v>
                </c:pt>
                <c:pt idx="25796">
                  <c:v>1097.06</c:v>
                </c:pt>
                <c:pt idx="25797">
                  <c:v>1024.24</c:v>
                </c:pt>
                <c:pt idx="25798">
                  <c:v>958.07</c:v>
                </c:pt>
                <c:pt idx="25799">
                  <c:v>916.33</c:v>
                </c:pt>
                <c:pt idx="25800">
                  <c:v>879.99</c:v>
                </c:pt>
                <c:pt idx="25801">
                  <c:v>854.8</c:v>
                </c:pt>
                <c:pt idx="25802">
                  <c:v>836.37</c:v>
                </c:pt>
                <c:pt idx="25803">
                  <c:v>829.07</c:v>
                </c:pt>
                <c:pt idx="25804">
                  <c:v>844.07</c:v>
                </c:pt>
                <c:pt idx="25805">
                  <c:v>869.54</c:v>
                </c:pt>
                <c:pt idx="25806">
                  <c:v>891.41</c:v>
                </c:pt>
                <c:pt idx="25807">
                  <c:v>1040.23</c:v>
                </c:pt>
                <c:pt idx="25808">
                  <c:v>1184.6400000000001</c:v>
                </c:pt>
                <c:pt idx="25809">
                  <c:v>1272.58</c:v>
                </c:pt>
                <c:pt idx="25810">
                  <c:v>1307.81</c:v>
                </c:pt>
                <c:pt idx="25811">
                  <c:v>1309.6600000000001</c:v>
                </c:pt>
                <c:pt idx="25812">
                  <c:v>1310.08</c:v>
                </c:pt>
                <c:pt idx="25813">
                  <c:v>1318.09</c:v>
                </c:pt>
                <c:pt idx="25814">
                  <c:v>1307.8399999999999</c:v>
                </c:pt>
                <c:pt idx="25815">
                  <c:v>1250.9100000000001</c:v>
                </c:pt>
                <c:pt idx="25816">
                  <c:v>1147.52</c:v>
                </c:pt>
                <c:pt idx="25817">
                  <c:v>1101.6199999999999</c:v>
                </c:pt>
                <c:pt idx="25818">
                  <c:v>1172.4000000000001</c:v>
                </c:pt>
                <c:pt idx="25819">
                  <c:v>1155.54</c:v>
                </c:pt>
                <c:pt idx="25820">
                  <c:v>1119.47</c:v>
                </c:pt>
                <c:pt idx="25821">
                  <c:v>1033.22</c:v>
                </c:pt>
                <c:pt idx="25822">
                  <c:v>969.98</c:v>
                </c:pt>
                <c:pt idx="25823">
                  <c:v>905.36</c:v>
                </c:pt>
                <c:pt idx="25824">
                  <c:v>861.65</c:v>
                </c:pt>
                <c:pt idx="25825">
                  <c:v>827.08</c:v>
                </c:pt>
                <c:pt idx="25826">
                  <c:v>824.18</c:v>
                </c:pt>
                <c:pt idx="25827">
                  <c:v>831.54</c:v>
                </c:pt>
                <c:pt idx="25828">
                  <c:v>848.21</c:v>
                </c:pt>
                <c:pt idx="25829">
                  <c:v>879.28</c:v>
                </c:pt>
                <c:pt idx="25830">
                  <c:v>899.79</c:v>
                </c:pt>
                <c:pt idx="25831">
                  <c:v>1046.7</c:v>
                </c:pt>
                <c:pt idx="25832">
                  <c:v>1133.25</c:v>
                </c:pt>
                <c:pt idx="25833">
                  <c:v>1199.53</c:v>
                </c:pt>
                <c:pt idx="25834">
                  <c:v>1209.3</c:v>
                </c:pt>
                <c:pt idx="25835">
                  <c:v>1180.32</c:v>
                </c:pt>
                <c:pt idx="25836">
                  <c:v>1177.75</c:v>
                </c:pt>
                <c:pt idx="25837">
                  <c:v>1180.69</c:v>
                </c:pt>
                <c:pt idx="25838">
                  <c:v>1156</c:v>
                </c:pt>
                <c:pt idx="25839">
                  <c:v>1116.67</c:v>
                </c:pt>
                <c:pt idx="25840">
                  <c:v>1070.82</c:v>
                </c:pt>
                <c:pt idx="25841">
                  <c:v>1054.17</c:v>
                </c:pt>
                <c:pt idx="25842">
                  <c:v>1107.75</c:v>
                </c:pt>
                <c:pt idx="25843">
                  <c:v>1088.3499999999999</c:v>
                </c:pt>
                <c:pt idx="25844">
                  <c:v>1046.95</c:v>
                </c:pt>
                <c:pt idx="25845">
                  <c:v>971.67</c:v>
                </c:pt>
                <c:pt idx="25846">
                  <c:v>911.92</c:v>
                </c:pt>
                <c:pt idx="25847">
                  <c:v>849.46</c:v>
                </c:pt>
                <c:pt idx="25848">
                  <c:v>807.38</c:v>
                </c:pt>
                <c:pt idx="25849">
                  <c:v>778.27</c:v>
                </c:pt>
                <c:pt idx="25850">
                  <c:v>758.53</c:v>
                </c:pt>
                <c:pt idx="25851">
                  <c:v>745.62</c:v>
                </c:pt>
                <c:pt idx="25852">
                  <c:v>753.59</c:v>
                </c:pt>
                <c:pt idx="25853">
                  <c:v>754.15</c:v>
                </c:pt>
                <c:pt idx="25854">
                  <c:v>761.51</c:v>
                </c:pt>
                <c:pt idx="25855">
                  <c:v>853.2</c:v>
                </c:pt>
                <c:pt idx="25856">
                  <c:v>985.96</c:v>
                </c:pt>
                <c:pt idx="25857">
                  <c:v>1073.77</c:v>
                </c:pt>
                <c:pt idx="25858">
                  <c:v>1092.8</c:v>
                </c:pt>
                <c:pt idx="25859">
                  <c:v>1057.5999999999999</c:v>
                </c:pt>
                <c:pt idx="25860">
                  <c:v>1021.63</c:v>
                </c:pt>
                <c:pt idx="25861">
                  <c:v>997.51</c:v>
                </c:pt>
                <c:pt idx="25862">
                  <c:v>949.77</c:v>
                </c:pt>
                <c:pt idx="25863">
                  <c:v>931.47</c:v>
                </c:pt>
                <c:pt idx="25864">
                  <c:v>922.18</c:v>
                </c:pt>
                <c:pt idx="25865">
                  <c:v>947.79</c:v>
                </c:pt>
                <c:pt idx="25866">
                  <c:v>1028.4000000000001</c:v>
                </c:pt>
                <c:pt idx="25867">
                  <c:v>1031.22</c:v>
                </c:pt>
                <c:pt idx="25868">
                  <c:v>999.79</c:v>
                </c:pt>
                <c:pt idx="25869">
                  <c:v>947.93</c:v>
                </c:pt>
                <c:pt idx="25870">
                  <c:v>894.04</c:v>
                </c:pt>
                <c:pt idx="25871">
                  <c:v>845.18</c:v>
                </c:pt>
                <c:pt idx="25872">
                  <c:v>821.34</c:v>
                </c:pt>
                <c:pt idx="25873">
                  <c:v>781.57</c:v>
                </c:pt>
                <c:pt idx="25874">
                  <c:v>751.22</c:v>
                </c:pt>
                <c:pt idx="25875">
                  <c:v>758.15</c:v>
                </c:pt>
                <c:pt idx="25876">
                  <c:v>759</c:v>
                </c:pt>
                <c:pt idx="25877">
                  <c:v>761.9</c:v>
                </c:pt>
                <c:pt idx="25878">
                  <c:v>712.48</c:v>
                </c:pt>
                <c:pt idx="25879">
                  <c:v>745.36</c:v>
                </c:pt>
                <c:pt idx="25880">
                  <c:v>827.61</c:v>
                </c:pt>
                <c:pt idx="25881">
                  <c:v>912.84</c:v>
                </c:pt>
                <c:pt idx="25882">
                  <c:v>948</c:v>
                </c:pt>
                <c:pt idx="25883">
                  <c:v>961.19</c:v>
                </c:pt>
                <c:pt idx="25884">
                  <c:v>953.96</c:v>
                </c:pt>
                <c:pt idx="25885">
                  <c:v>948.98</c:v>
                </c:pt>
                <c:pt idx="25886">
                  <c:v>927.88</c:v>
                </c:pt>
                <c:pt idx="25887">
                  <c:v>911.19</c:v>
                </c:pt>
                <c:pt idx="25888">
                  <c:v>905.92</c:v>
                </c:pt>
                <c:pt idx="25889">
                  <c:v>925.89</c:v>
                </c:pt>
                <c:pt idx="25890">
                  <c:v>1038.8399999999999</c:v>
                </c:pt>
                <c:pt idx="25891">
                  <c:v>1038.3900000000001</c:v>
                </c:pt>
                <c:pt idx="25892">
                  <c:v>1009.44</c:v>
                </c:pt>
                <c:pt idx="25893">
                  <c:v>967.51</c:v>
                </c:pt>
                <c:pt idx="25894">
                  <c:v>899.39</c:v>
                </c:pt>
                <c:pt idx="25895">
                  <c:v>865.77</c:v>
                </c:pt>
                <c:pt idx="25896">
                  <c:v>817.07</c:v>
                </c:pt>
                <c:pt idx="25897">
                  <c:v>799.62</c:v>
                </c:pt>
                <c:pt idx="25898">
                  <c:v>785.37</c:v>
                </c:pt>
                <c:pt idx="25899">
                  <c:v>775.87</c:v>
                </c:pt>
                <c:pt idx="25900">
                  <c:v>785.39</c:v>
                </c:pt>
                <c:pt idx="25901">
                  <c:v>814.45</c:v>
                </c:pt>
                <c:pt idx="25902">
                  <c:v>851.57</c:v>
                </c:pt>
                <c:pt idx="25903">
                  <c:v>1011.62</c:v>
                </c:pt>
                <c:pt idx="25904">
                  <c:v>1125.3900000000001</c:v>
                </c:pt>
                <c:pt idx="25905">
                  <c:v>1224.74</c:v>
                </c:pt>
                <c:pt idx="25906">
                  <c:v>1271.67</c:v>
                </c:pt>
                <c:pt idx="25907">
                  <c:v>1251.5899999999999</c:v>
                </c:pt>
                <c:pt idx="25908">
                  <c:v>1253.73</c:v>
                </c:pt>
                <c:pt idx="25909">
                  <c:v>1266.98</c:v>
                </c:pt>
                <c:pt idx="25910">
                  <c:v>1257.57</c:v>
                </c:pt>
                <c:pt idx="25911">
                  <c:v>1183.54</c:v>
                </c:pt>
                <c:pt idx="25912">
                  <c:v>1099.95</c:v>
                </c:pt>
                <c:pt idx="25913">
                  <c:v>1043.27</c:v>
                </c:pt>
                <c:pt idx="25914">
                  <c:v>1125.52</c:v>
                </c:pt>
                <c:pt idx="25915">
                  <c:v>1099.75</c:v>
                </c:pt>
                <c:pt idx="25916">
                  <c:v>1069.27</c:v>
                </c:pt>
                <c:pt idx="25917">
                  <c:v>1001.12</c:v>
                </c:pt>
                <c:pt idx="25918">
                  <c:v>930.58</c:v>
                </c:pt>
                <c:pt idx="25919">
                  <c:v>859.47</c:v>
                </c:pt>
                <c:pt idx="25920">
                  <c:v>808.06</c:v>
                </c:pt>
                <c:pt idx="25921">
                  <c:v>770.67</c:v>
                </c:pt>
                <c:pt idx="25922">
                  <c:v>750.89</c:v>
                </c:pt>
                <c:pt idx="25923">
                  <c:v>739.14</c:v>
                </c:pt>
                <c:pt idx="25924">
                  <c:v>741.63</c:v>
                </c:pt>
                <c:pt idx="25925">
                  <c:v>772.45</c:v>
                </c:pt>
                <c:pt idx="25926">
                  <c:v>796.31</c:v>
                </c:pt>
                <c:pt idx="25927">
                  <c:v>955.17</c:v>
                </c:pt>
                <c:pt idx="25928">
                  <c:v>1114.1400000000001</c:v>
                </c:pt>
                <c:pt idx="25929">
                  <c:v>1204.18</c:v>
                </c:pt>
                <c:pt idx="25930">
                  <c:v>1246.99</c:v>
                </c:pt>
                <c:pt idx="25931">
                  <c:v>1256.6600000000001</c:v>
                </c:pt>
                <c:pt idx="25932">
                  <c:v>1238.27</c:v>
                </c:pt>
                <c:pt idx="25933">
                  <c:v>1212.4000000000001</c:v>
                </c:pt>
                <c:pt idx="25934">
                  <c:v>1199.04</c:v>
                </c:pt>
                <c:pt idx="25935">
                  <c:v>1185.04</c:v>
                </c:pt>
                <c:pt idx="25936">
                  <c:v>1120.26</c:v>
                </c:pt>
                <c:pt idx="25937">
                  <c:v>1051.01</c:v>
                </c:pt>
                <c:pt idx="25938">
                  <c:v>1154.3699999999999</c:v>
                </c:pt>
                <c:pt idx="25939">
                  <c:v>1123.9100000000001</c:v>
                </c:pt>
                <c:pt idx="25940">
                  <c:v>1083.0899999999999</c:v>
                </c:pt>
                <c:pt idx="25941">
                  <c:v>1002.56</c:v>
                </c:pt>
                <c:pt idx="25942">
                  <c:v>921.87</c:v>
                </c:pt>
                <c:pt idx="25943">
                  <c:v>851.94</c:v>
                </c:pt>
                <c:pt idx="25944">
                  <c:v>807.06</c:v>
                </c:pt>
                <c:pt idx="25945">
                  <c:v>773.37</c:v>
                </c:pt>
                <c:pt idx="25946">
                  <c:v>750.62</c:v>
                </c:pt>
                <c:pt idx="25947">
                  <c:v>732.04</c:v>
                </c:pt>
                <c:pt idx="25948">
                  <c:v>740.56</c:v>
                </c:pt>
                <c:pt idx="25949">
                  <c:v>764.15</c:v>
                </c:pt>
                <c:pt idx="25950">
                  <c:v>787</c:v>
                </c:pt>
                <c:pt idx="25951">
                  <c:v>945.49</c:v>
                </c:pt>
                <c:pt idx="25952">
                  <c:v>1105.99</c:v>
                </c:pt>
                <c:pt idx="25953">
                  <c:v>1186.6099999999999</c:v>
                </c:pt>
                <c:pt idx="25954">
                  <c:v>1226.32</c:v>
                </c:pt>
                <c:pt idx="25955">
                  <c:v>1240.6199999999999</c:v>
                </c:pt>
                <c:pt idx="25956">
                  <c:v>1206.78</c:v>
                </c:pt>
                <c:pt idx="25957">
                  <c:v>1218.58</c:v>
                </c:pt>
                <c:pt idx="25958">
                  <c:v>1213.82</c:v>
                </c:pt>
                <c:pt idx="25959">
                  <c:v>1174.8699999999999</c:v>
                </c:pt>
                <c:pt idx="25960">
                  <c:v>1116.44</c:v>
                </c:pt>
                <c:pt idx="25961">
                  <c:v>1053.5899999999999</c:v>
                </c:pt>
                <c:pt idx="25962">
                  <c:v>1148.98</c:v>
                </c:pt>
                <c:pt idx="25963">
                  <c:v>1128.74</c:v>
                </c:pt>
                <c:pt idx="25964">
                  <c:v>1089</c:v>
                </c:pt>
                <c:pt idx="25965">
                  <c:v>1006.26</c:v>
                </c:pt>
                <c:pt idx="25966">
                  <c:v>920.98</c:v>
                </c:pt>
                <c:pt idx="25967">
                  <c:v>853.83</c:v>
                </c:pt>
                <c:pt idx="25968">
                  <c:v>810.87</c:v>
                </c:pt>
                <c:pt idx="25969">
                  <c:v>783.47</c:v>
                </c:pt>
                <c:pt idx="25970">
                  <c:v>760.91</c:v>
                </c:pt>
                <c:pt idx="25971">
                  <c:v>748.21</c:v>
                </c:pt>
                <c:pt idx="25972">
                  <c:v>749.81</c:v>
                </c:pt>
                <c:pt idx="25973">
                  <c:v>780.86</c:v>
                </c:pt>
                <c:pt idx="25974">
                  <c:v>808.68</c:v>
                </c:pt>
                <c:pt idx="25975">
                  <c:v>956.44</c:v>
                </c:pt>
                <c:pt idx="25976">
                  <c:v>1107.81</c:v>
                </c:pt>
                <c:pt idx="25977">
                  <c:v>1195.6300000000001</c:v>
                </c:pt>
                <c:pt idx="25978">
                  <c:v>1216.53</c:v>
                </c:pt>
                <c:pt idx="25979">
                  <c:v>1191.68</c:v>
                </c:pt>
                <c:pt idx="25980">
                  <c:v>1193.1199999999999</c:v>
                </c:pt>
                <c:pt idx="25981">
                  <c:v>1203.51</c:v>
                </c:pt>
                <c:pt idx="25982">
                  <c:v>1199.46</c:v>
                </c:pt>
                <c:pt idx="25983">
                  <c:v>1187.99</c:v>
                </c:pt>
                <c:pt idx="25984">
                  <c:v>1097.95</c:v>
                </c:pt>
                <c:pt idx="25985">
                  <c:v>1045.8599999999999</c:v>
                </c:pt>
                <c:pt idx="25986">
                  <c:v>1146.99</c:v>
                </c:pt>
                <c:pt idx="25987">
                  <c:v>1122.58</c:v>
                </c:pt>
                <c:pt idx="25988">
                  <c:v>1082.27</c:v>
                </c:pt>
                <c:pt idx="25989">
                  <c:v>1008.85</c:v>
                </c:pt>
                <c:pt idx="25990">
                  <c:v>942.2</c:v>
                </c:pt>
                <c:pt idx="25991">
                  <c:v>869.17</c:v>
                </c:pt>
                <c:pt idx="25992">
                  <c:v>810.37</c:v>
                </c:pt>
                <c:pt idx="25993">
                  <c:v>784.87</c:v>
                </c:pt>
                <c:pt idx="25994">
                  <c:v>762.98</c:v>
                </c:pt>
                <c:pt idx="25995">
                  <c:v>754.67</c:v>
                </c:pt>
                <c:pt idx="25996">
                  <c:v>758.82</c:v>
                </c:pt>
                <c:pt idx="25997">
                  <c:v>785.91</c:v>
                </c:pt>
                <c:pt idx="25998">
                  <c:v>816.66</c:v>
                </c:pt>
                <c:pt idx="25999">
                  <c:v>964.53</c:v>
                </c:pt>
                <c:pt idx="26000">
                  <c:v>1089.1099999999999</c:v>
                </c:pt>
                <c:pt idx="26001">
                  <c:v>1170.49</c:v>
                </c:pt>
                <c:pt idx="26002">
                  <c:v>1205.07</c:v>
                </c:pt>
                <c:pt idx="26003">
                  <c:v>1205.81</c:v>
                </c:pt>
                <c:pt idx="26004">
                  <c:v>1194.8699999999999</c:v>
                </c:pt>
                <c:pt idx="26005">
                  <c:v>1212.49</c:v>
                </c:pt>
                <c:pt idx="26006">
                  <c:v>1187.8399999999999</c:v>
                </c:pt>
                <c:pt idx="26007">
                  <c:v>1130.97</c:v>
                </c:pt>
                <c:pt idx="26008">
                  <c:v>1056.74</c:v>
                </c:pt>
                <c:pt idx="26009">
                  <c:v>1024.52</c:v>
                </c:pt>
                <c:pt idx="26010">
                  <c:v>1114.1500000000001</c:v>
                </c:pt>
                <c:pt idx="26011">
                  <c:v>1085.76</c:v>
                </c:pt>
                <c:pt idx="26012">
                  <c:v>1066.92</c:v>
                </c:pt>
                <c:pt idx="26013">
                  <c:v>1001.91</c:v>
                </c:pt>
                <c:pt idx="26014">
                  <c:v>937.85</c:v>
                </c:pt>
                <c:pt idx="26015">
                  <c:v>882.93</c:v>
                </c:pt>
                <c:pt idx="26016">
                  <c:v>827.33</c:v>
                </c:pt>
                <c:pt idx="26017">
                  <c:v>790.33</c:v>
                </c:pt>
                <c:pt idx="26018">
                  <c:v>778.04</c:v>
                </c:pt>
                <c:pt idx="26019">
                  <c:v>770.46</c:v>
                </c:pt>
                <c:pt idx="26020">
                  <c:v>770.69</c:v>
                </c:pt>
                <c:pt idx="26021">
                  <c:v>775.81</c:v>
                </c:pt>
                <c:pt idx="26022">
                  <c:v>758.33</c:v>
                </c:pt>
                <c:pt idx="26023">
                  <c:v>853.85</c:v>
                </c:pt>
                <c:pt idx="26024">
                  <c:v>967.86</c:v>
                </c:pt>
                <c:pt idx="26025">
                  <c:v>1056.31</c:v>
                </c:pt>
                <c:pt idx="26026">
                  <c:v>1086.5999999999999</c:v>
                </c:pt>
                <c:pt idx="26027">
                  <c:v>1081.28</c:v>
                </c:pt>
                <c:pt idx="26028">
                  <c:v>1062.04</c:v>
                </c:pt>
                <c:pt idx="26029">
                  <c:v>1033.95</c:v>
                </c:pt>
                <c:pt idx="26030">
                  <c:v>1016.82</c:v>
                </c:pt>
                <c:pt idx="26031">
                  <c:v>987.31</c:v>
                </c:pt>
                <c:pt idx="26032">
                  <c:v>955.27</c:v>
                </c:pt>
                <c:pt idx="26033">
                  <c:v>958.81</c:v>
                </c:pt>
                <c:pt idx="26034">
                  <c:v>1086.3699999999999</c:v>
                </c:pt>
                <c:pt idx="26035">
                  <c:v>1084.02</c:v>
                </c:pt>
                <c:pt idx="26036">
                  <c:v>1041.0899999999999</c:v>
                </c:pt>
                <c:pt idx="26037">
                  <c:v>985.59</c:v>
                </c:pt>
                <c:pt idx="26038">
                  <c:v>927.92</c:v>
                </c:pt>
                <c:pt idx="26039">
                  <c:v>879.5</c:v>
                </c:pt>
                <c:pt idx="26040">
                  <c:v>827.96</c:v>
                </c:pt>
                <c:pt idx="26041">
                  <c:v>800.7</c:v>
                </c:pt>
                <c:pt idx="26042">
                  <c:v>775.94</c:v>
                </c:pt>
                <c:pt idx="26043">
                  <c:v>753.43</c:v>
                </c:pt>
                <c:pt idx="26044">
                  <c:v>741.58</c:v>
                </c:pt>
                <c:pt idx="26045">
                  <c:v>734.25</c:v>
                </c:pt>
                <c:pt idx="26046">
                  <c:v>710.86</c:v>
                </c:pt>
                <c:pt idx="26047">
                  <c:v>745.67</c:v>
                </c:pt>
                <c:pt idx="26048">
                  <c:v>794.51</c:v>
                </c:pt>
                <c:pt idx="26049">
                  <c:v>846.65</c:v>
                </c:pt>
                <c:pt idx="26050">
                  <c:v>876.59</c:v>
                </c:pt>
                <c:pt idx="26051">
                  <c:v>894.07</c:v>
                </c:pt>
                <c:pt idx="26052">
                  <c:v>903.57</c:v>
                </c:pt>
                <c:pt idx="26053">
                  <c:v>902.08</c:v>
                </c:pt>
                <c:pt idx="26054">
                  <c:v>904.27</c:v>
                </c:pt>
                <c:pt idx="26055">
                  <c:v>891.87</c:v>
                </c:pt>
                <c:pt idx="26056">
                  <c:v>880.31</c:v>
                </c:pt>
                <c:pt idx="26057">
                  <c:v>894.68</c:v>
                </c:pt>
                <c:pt idx="26058">
                  <c:v>1024.45</c:v>
                </c:pt>
                <c:pt idx="26059">
                  <c:v>1015.94</c:v>
                </c:pt>
                <c:pt idx="26060">
                  <c:v>998.91</c:v>
                </c:pt>
                <c:pt idx="26061">
                  <c:v>963.17</c:v>
                </c:pt>
                <c:pt idx="26062">
                  <c:v>911.22</c:v>
                </c:pt>
                <c:pt idx="26063">
                  <c:v>855.71</c:v>
                </c:pt>
                <c:pt idx="26064">
                  <c:v>805.7</c:v>
                </c:pt>
                <c:pt idx="26065">
                  <c:v>778.41</c:v>
                </c:pt>
                <c:pt idx="26066">
                  <c:v>753.47</c:v>
                </c:pt>
                <c:pt idx="26067">
                  <c:v>739.31</c:v>
                </c:pt>
                <c:pt idx="26068">
                  <c:v>741.46</c:v>
                </c:pt>
                <c:pt idx="26069">
                  <c:v>762.97</c:v>
                </c:pt>
                <c:pt idx="26070">
                  <c:v>770.89</c:v>
                </c:pt>
                <c:pt idx="26071">
                  <c:v>917.57</c:v>
                </c:pt>
                <c:pt idx="26072">
                  <c:v>1038.94</c:v>
                </c:pt>
                <c:pt idx="26073">
                  <c:v>1105.99</c:v>
                </c:pt>
                <c:pt idx="26074">
                  <c:v>1138.1400000000001</c:v>
                </c:pt>
                <c:pt idx="26075">
                  <c:v>1109.97</c:v>
                </c:pt>
                <c:pt idx="26076">
                  <c:v>1059.95</c:v>
                </c:pt>
                <c:pt idx="26077">
                  <c:v>1038.1600000000001</c:v>
                </c:pt>
                <c:pt idx="26078">
                  <c:v>1015.25</c:v>
                </c:pt>
                <c:pt idx="26079">
                  <c:v>988.04</c:v>
                </c:pt>
                <c:pt idx="26080">
                  <c:v>981.31</c:v>
                </c:pt>
                <c:pt idx="26081">
                  <c:v>991.75</c:v>
                </c:pt>
                <c:pt idx="26082">
                  <c:v>1114.9000000000001</c:v>
                </c:pt>
                <c:pt idx="26083">
                  <c:v>1089.98</c:v>
                </c:pt>
                <c:pt idx="26084">
                  <c:v>1044.82</c:v>
                </c:pt>
                <c:pt idx="26085">
                  <c:v>988.76</c:v>
                </c:pt>
                <c:pt idx="26086">
                  <c:v>953.08</c:v>
                </c:pt>
                <c:pt idx="26087">
                  <c:v>907.05</c:v>
                </c:pt>
                <c:pt idx="26088">
                  <c:v>862.56</c:v>
                </c:pt>
                <c:pt idx="26089">
                  <c:v>836.07</c:v>
                </c:pt>
                <c:pt idx="26090">
                  <c:v>793.6</c:v>
                </c:pt>
                <c:pt idx="26091">
                  <c:v>778.05</c:v>
                </c:pt>
                <c:pt idx="26092">
                  <c:v>762.82</c:v>
                </c:pt>
                <c:pt idx="26093">
                  <c:v>754.6</c:v>
                </c:pt>
                <c:pt idx="26094">
                  <c:v>703.84</c:v>
                </c:pt>
                <c:pt idx="26095">
                  <c:v>717.95</c:v>
                </c:pt>
                <c:pt idx="26096">
                  <c:v>747.38</c:v>
                </c:pt>
                <c:pt idx="26097">
                  <c:v>789.92</c:v>
                </c:pt>
                <c:pt idx="26098">
                  <c:v>813.27</c:v>
                </c:pt>
                <c:pt idx="26099">
                  <c:v>823.94</c:v>
                </c:pt>
                <c:pt idx="26100">
                  <c:v>828.17</c:v>
                </c:pt>
                <c:pt idx="26101">
                  <c:v>812.86</c:v>
                </c:pt>
                <c:pt idx="26102">
                  <c:v>804.92</c:v>
                </c:pt>
                <c:pt idx="26103">
                  <c:v>786.96</c:v>
                </c:pt>
                <c:pt idx="26104">
                  <c:v>773.41</c:v>
                </c:pt>
                <c:pt idx="26105">
                  <c:v>822.76</c:v>
                </c:pt>
                <c:pt idx="26106">
                  <c:v>922.74</c:v>
                </c:pt>
                <c:pt idx="26107">
                  <c:v>938.68</c:v>
                </c:pt>
                <c:pt idx="26108">
                  <c:v>931.94</c:v>
                </c:pt>
                <c:pt idx="26109">
                  <c:v>902.6</c:v>
                </c:pt>
                <c:pt idx="26110">
                  <c:v>861.25</c:v>
                </c:pt>
                <c:pt idx="26111">
                  <c:v>813.41</c:v>
                </c:pt>
                <c:pt idx="26112">
                  <c:v>767.06</c:v>
                </c:pt>
                <c:pt idx="26113">
                  <c:v>745.17</c:v>
                </c:pt>
                <c:pt idx="26114">
                  <c:v>736.45</c:v>
                </c:pt>
                <c:pt idx="26115">
                  <c:v>732.39</c:v>
                </c:pt>
                <c:pt idx="26116">
                  <c:v>733.08</c:v>
                </c:pt>
                <c:pt idx="26117">
                  <c:v>766.44</c:v>
                </c:pt>
                <c:pt idx="26118">
                  <c:v>789.82</c:v>
                </c:pt>
                <c:pt idx="26119">
                  <c:v>959.01</c:v>
                </c:pt>
                <c:pt idx="26120">
                  <c:v>1097.8399999999999</c:v>
                </c:pt>
                <c:pt idx="26121">
                  <c:v>1197.07</c:v>
                </c:pt>
                <c:pt idx="26122">
                  <c:v>1243.21</c:v>
                </c:pt>
                <c:pt idx="26123">
                  <c:v>1259.6500000000001</c:v>
                </c:pt>
                <c:pt idx="26124">
                  <c:v>1246.19</c:v>
                </c:pt>
                <c:pt idx="26125">
                  <c:v>1274.48</c:v>
                </c:pt>
                <c:pt idx="26126">
                  <c:v>1239.3499999999999</c:v>
                </c:pt>
                <c:pt idx="26127">
                  <c:v>1209.3499999999999</c:v>
                </c:pt>
                <c:pt idx="26128">
                  <c:v>1148.8900000000001</c:v>
                </c:pt>
                <c:pt idx="26129">
                  <c:v>1065.08</c:v>
                </c:pt>
                <c:pt idx="26130">
                  <c:v>1156.1400000000001</c:v>
                </c:pt>
                <c:pt idx="26131">
                  <c:v>1136.82</c:v>
                </c:pt>
                <c:pt idx="26132">
                  <c:v>1086.31</c:v>
                </c:pt>
                <c:pt idx="26133">
                  <c:v>990.95</c:v>
                </c:pt>
                <c:pt idx="26134">
                  <c:v>927.42</c:v>
                </c:pt>
                <c:pt idx="26135">
                  <c:v>859.19</c:v>
                </c:pt>
                <c:pt idx="26136">
                  <c:v>831.78</c:v>
                </c:pt>
                <c:pt idx="26137">
                  <c:v>787.5</c:v>
                </c:pt>
                <c:pt idx="26138">
                  <c:v>777.34</c:v>
                </c:pt>
                <c:pt idx="26139">
                  <c:v>772.16</c:v>
                </c:pt>
                <c:pt idx="26140">
                  <c:v>759.9</c:v>
                </c:pt>
                <c:pt idx="26141">
                  <c:v>793.46</c:v>
                </c:pt>
                <c:pt idx="26142">
                  <c:v>806.49</c:v>
                </c:pt>
                <c:pt idx="26143">
                  <c:v>979.89</c:v>
                </c:pt>
                <c:pt idx="26144">
                  <c:v>1147.4000000000001</c:v>
                </c:pt>
                <c:pt idx="26145">
                  <c:v>1253.8900000000001</c:v>
                </c:pt>
                <c:pt idx="26146">
                  <c:v>1289.47</c:v>
                </c:pt>
                <c:pt idx="26147">
                  <c:v>1283.44</c:v>
                </c:pt>
                <c:pt idx="26148">
                  <c:v>1285.6300000000001</c:v>
                </c:pt>
                <c:pt idx="26149">
                  <c:v>1304.02</c:v>
                </c:pt>
                <c:pt idx="26150">
                  <c:v>1276.0999999999999</c:v>
                </c:pt>
                <c:pt idx="26151">
                  <c:v>1238.3499999999999</c:v>
                </c:pt>
                <c:pt idx="26152">
                  <c:v>1151</c:v>
                </c:pt>
                <c:pt idx="26153">
                  <c:v>1073.0999999999999</c:v>
                </c:pt>
                <c:pt idx="26154">
                  <c:v>1171.48</c:v>
                </c:pt>
                <c:pt idx="26155">
                  <c:v>1147.32</c:v>
                </c:pt>
                <c:pt idx="26156">
                  <c:v>1097.73</c:v>
                </c:pt>
                <c:pt idx="26157">
                  <c:v>1020.42</c:v>
                </c:pt>
                <c:pt idx="26158">
                  <c:v>953.76</c:v>
                </c:pt>
                <c:pt idx="26159">
                  <c:v>895.61</c:v>
                </c:pt>
                <c:pt idx="26160">
                  <c:v>843.51</c:v>
                </c:pt>
                <c:pt idx="26161">
                  <c:v>810.57</c:v>
                </c:pt>
                <c:pt idx="26162">
                  <c:v>791.15</c:v>
                </c:pt>
                <c:pt idx="26163">
                  <c:v>776.9</c:v>
                </c:pt>
                <c:pt idx="26164">
                  <c:v>783.41</c:v>
                </c:pt>
                <c:pt idx="26165">
                  <c:v>813.82</c:v>
                </c:pt>
                <c:pt idx="26166">
                  <c:v>823.22</c:v>
                </c:pt>
                <c:pt idx="26167">
                  <c:v>985.31</c:v>
                </c:pt>
                <c:pt idx="26168">
                  <c:v>1116.53</c:v>
                </c:pt>
                <c:pt idx="26169">
                  <c:v>1222.18</c:v>
                </c:pt>
                <c:pt idx="26170">
                  <c:v>1264.3499999999999</c:v>
                </c:pt>
                <c:pt idx="26171">
                  <c:v>1270.94</c:v>
                </c:pt>
                <c:pt idx="26172">
                  <c:v>1277.04</c:v>
                </c:pt>
                <c:pt idx="26173">
                  <c:v>1289.58</c:v>
                </c:pt>
                <c:pt idx="26174">
                  <c:v>1248.49</c:v>
                </c:pt>
                <c:pt idx="26175">
                  <c:v>1226.58</c:v>
                </c:pt>
                <c:pt idx="26176">
                  <c:v>1128.81</c:v>
                </c:pt>
                <c:pt idx="26177">
                  <c:v>1086.3499999999999</c:v>
                </c:pt>
                <c:pt idx="26178">
                  <c:v>1172.69</c:v>
                </c:pt>
                <c:pt idx="26179">
                  <c:v>1151.67</c:v>
                </c:pt>
                <c:pt idx="26180">
                  <c:v>1116.21</c:v>
                </c:pt>
                <c:pt idx="26181">
                  <c:v>1037.71</c:v>
                </c:pt>
                <c:pt idx="26182">
                  <c:v>969.37</c:v>
                </c:pt>
                <c:pt idx="26183">
                  <c:v>911.89</c:v>
                </c:pt>
                <c:pt idx="26184">
                  <c:v>851.77</c:v>
                </c:pt>
                <c:pt idx="26185">
                  <c:v>820.1</c:v>
                </c:pt>
                <c:pt idx="26186">
                  <c:v>811.87</c:v>
                </c:pt>
                <c:pt idx="26187">
                  <c:v>787.89</c:v>
                </c:pt>
                <c:pt idx="26188">
                  <c:v>787.92</c:v>
                </c:pt>
                <c:pt idx="26189">
                  <c:v>794.81</c:v>
                </c:pt>
                <c:pt idx="26190">
                  <c:v>782.41</c:v>
                </c:pt>
                <c:pt idx="26191">
                  <c:v>861.4</c:v>
                </c:pt>
                <c:pt idx="26192">
                  <c:v>976.84</c:v>
                </c:pt>
                <c:pt idx="26193">
                  <c:v>1073.49</c:v>
                </c:pt>
                <c:pt idx="26194">
                  <c:v>1096.2</c:v>
                </c:pt>
                <c:pt idx="26195">
                  <c:v>1097.71</c:v>
                </c:pt>
                <c:pt idx="26196">
                  <c:v>1074.42</c:v>
                </c:pt>
                <c:pt idx="26197">
                  <c:v>1066.54</c:v>
                </c:pt>
                <c:pt idx="26198">
                  <c:v>1043.21</c:v>
                </c:pt>
                <c:pt idx="26199">
                  <c:v>1018.45</c:v>
                </c:pt>
                <c:pt idx="26200">
                  <c:v>990.42</c:v>
                </c:pt>
                <c:pt idx="26201">
                  <c:v>988.99</c:v>
                </c:pt>
                <c:pt idx="26202">
                  <c:v>1116.6099999999999</c:v>
                </c:pt>
                <c:pt idx="26203">
                  <c:v>1096.17</c:v>
                </c:pt>
                <c:pt idx="26204">
                  <c:v>1067.8599999999999</c:v>
                </c:pt>
                <c:pt idx="26205">
                  <c:v>1011.64</c:v>
                </c:pt>
                <c:pt idx="26206">
                  <c:v>950.71</c:v>
                </c:pt>
                <c:pt idx="26207">
                  <c:v>901.9</c:v>
                </c:pt>
                <c:pt idx="26208">
                  <c:v>845.85</c:v>
                </c:pt>
                <c:pt idx="26209">
                  <c:v>812.05</c:v>
                </c:pt>
                <c:pt idx="26210">
                  <c:v>792.5</c:v>
                </c:pt>
                <c:pt idx="26211">
                  <c:v>778.25</c:v>
                </c:pt>
                <c:pt idx="26212">
                  <c:v>765.91</c:v>
                </c:pt>
                <c:pt idx="26213">
                  <c:v>784.88</c:v>
                </c:pt>
                <c:pt idx="26214">
                  <c:v>744.88</c:v>
                </c:pt>
                <c:pt idx="26215">
                  <c:v>791.31</c:v>
                </c:pt>
                <c:pt idx="26216">
                  <c:v>848.15</c:v>
                </c:pt>
                <c:pt idx="26217">
                  <c:v>914.71</c:v>
                </c:pt>
                <c:pt idx="26218">
                  <c:v>946.19</c:v>
                </c:pt>
                <c:pt idx="26219">
                  <c:v>963.34</c:v>
                </c:pt>
                <c:pt idx="26220">
                  <c:v>964.78</c:v>
                </c:pt>
                <c:pt idx="26221">
                  <c:v>955.33</c:v>
                </c:pt>
                <c:pt idx="26222">
                  <c:v>953</c:v>
                </c:pt>
                <c:pt idx="26223">
                  <c:v>937.79</c:v>
                </c:pt>
                <c:pt idx="26224">
                  <c:v>923.25</c:v>
                </c:pt>
                <c:pt idx="26225">
                  <c:v>935.92</c:v>
                </c:pt>
                <c:pt idx="26226">
                  <c:v>1059.3499999999999</c:v>
                </c:pt>
                <c:pt idx="26227">
                  <c:v>1052.42</c:v>
                </c:pt>
                <c:pt idx="26228">
                  <c:v>1040.08</c:v>
                </c:pt>
                <c:pt idx="26229">
                  <c:v>988.12</c:v>
                </c:pt>
                <c:pt idx="26230">
                  <c:v>938.82</c:v>
                </c:pt>
                <c:pt idx="26231">
                  <c:v>884.79</c:v>
                </c:pt>
                <c:pt idx="26232">
                  <c:v>844.28</c:v>
                </c:pt>
                <c:pt idx="26233">
                  <c:v>805.79</c:v>
                </c:pt>
                <c:pt idx="26234">
                  <c:v>783.98</c:v>
                </c:pt>
                <c:pt idx="26235">
                  <c:v>775.48</c:v>
                </c:pt>
                <c:pt idx="26236">
                  <c:v>776.32</c:v>
                </c:pt>
                <c:pt idx="26237">
                  <c:v>793.4</c:v>
                </c:pt>
                <c:pt idx="26238">
                  <c:v>797.16</c:v>
                </c:pt>
                <c:pt idx="26239">
                  <c:v>926.5</c:v>
                </c:pt>
                <c:pt idx="26240">
                  <c:v>1048.33</c:v>
                </c:pt>
                <c:pt idx="26241">
                  <c:v>1104.6099999999999</c:v>
                </c:pt>
                <c:pt idx="26242">
                  <c:v>1134.3699999999999</c:v>
                </c:pt>
                <c:pt idx="26243">
                  <c:v>1106.8</c:v>
                </c:pt>
                <c:pt idx="26244">
                  <c:v>1065.95</c:v>
                </c:pt>
                <c:pt idx="26245">
                  <c:v>1057.3499999999999</c:v>
                </c:pt>
                <c:pt idx="26246">
                  <c:v>1040.94</c:v>
                </c:pt>
                <c:pt idx="26247">
                  <c:v>1014.83</c:v>
                </c:pt>
                <c:pt idx="26248">
                  <c:v>992.6</c:v>
                </c:pt>
                <c:pt idx="26249">
                  <c:v>982.69</c:v>
                </c:pt>
                <c:pt idx="26250">
                  <c:v>1110.98</c:v>
                </c:pt>
                <c:pt idx="26251">
                  <c:v>1092.23</c:v>
                </c:pt>
                <c:pt idx="26252">
                  <c:v>1057.1500000000001</c:v>
                </c:pt>
                <c:pt idx="26253">
                  <c:v>1019.02</c:v>
                </c:pt>
                <c:pt idx="26254">
                  <c:v>977.03</c:v>
                </c:pt>
                <c:pt idx="26255">
                  <c:v>923.42</c:v>
                </c:pt>
                <c:pt idx="26256">
                  <c:v>893.09</c:v>
                </c:pt>
                <c:pt idx="26257">
                  <c:v>861.8</c:v>
                </c:pt>
                <c:pt idx="26258">
                  <c:v>842.05</c:v>
                </c:pt>
                <c:pt idx="26259">
                  <c:v>811.53</c:v>
                </c:pt>
                <c:pt idx="26260">
                  <c:v>792.49</c:v>
                </c:pt>
                <c:pt idx="26261">
                  <c:v>777.89</c:v>
                </c:pt>
                <c:pt idx="26262">
                  <c:v>721.41</c:v>
                </c:pt>
                <c:pt idx="26263">
                  <c:v>737.1</c:v>
                </c:pt>
                <c:pt idx="26264">
                  <c:v>774.65</c:v>
                </c:pt>
                <c:pt idx="26265">
                  <c:v>801.38</c:v>
                </c:pt>
                <c:pt idx="26266">
                  <c:v>826.44</c:v>
                </c:pt>
                <c:pt idx="26267">
                  <c:v>839.2</c:v>
                </c:pt>
                <c:pt idx="26268">
                  <c:v>839.37</c:v>
                </c:pt>
                <c:pt idx="26269">
                  <c:v>836.9</c:v>
                </c:pt>
                <c:pt idx="26270">
                  <c:v>827.43</c:v>
                </c:pt>
                <c:pt idx="26271">
                  <c:v>822.58</c:v>
                </c:pt>
                <c:pt idx="26272">
                  <c:v>803.76</c:v>
                </c:pt>
                <c:pt idx="26273">
                  <c:v>811.03</c:v>
                </c:pt>
                <c:pt idx="26274">
                  <c:v>946.41</c:v>
                </c:pt>
                <c:pt idx="26275">
                  <c:v>969.43</c:v>
                </c:pt>
                <c:pt idx="26276">
                  <c:v>957.11</c:v>
                </c:pt>
                <c:pt idx="26277">
                  <c:v>932.07</c:v>
                </c:pt>
                <c:pt idx="26278">
                  <c:v>890.12</c:v>
                </c:pt>
                <c:pt idx="26279">
                  <c:v>852.26</c:v>
                </c:pt>
                <c:pt idx="26280">
                  <c:v>809.88</c:v>
                </c:pt>
                <c:pt idx="26281">
                  <c:v>779.84</c:v>
                </c:pt>
                <c:pt idx="26282">
                  <c:v>763.74</c:v>
                </c:pt>
                <c:pt idx="26283">
                  <c:v>745.71</c:v>
                </c:pt>
                <c:pt idx="26284">
                  <c:v>747.89</c:v>
                </c:pt>
                <c:pt idx="26285">
                  <c:v>774.62</c:v>
                </c:pt>
                <c:pt idx="26286">
                  <c:v>795.29</c:v>
                </c:pt>
                <c:pt idx="26287">
                  <c:v>977.51</c:v>
                </c:pt>
                <c:pt idx="26288">
                  <c:v>1140.72</c:v>
                </c:pt>
                <c:pt idx="26289">
                  <c:v>1223.4100000000001</c:v>
                </c:pt>
                <c:pt idx="26290">
                  <c:v>1272.96</c:v>
                </c:pt>
                <c:pt idx="26291">
                  <c:v>1293.17</c:v>
                </c:pt>
                <c:pt idx="26292">
                  <c:v>1287.05</c:v>
                </c:pt>
                <c:pt idx="26293">
                  <c:v>1296.83</c:v>
                </c:pt>
                <c:pt idx="26294">
                  <c:v>1279.3800000000001</c:v>
                </c:pt>
                <c:pt idx="26295">
                  <c:v>1220.8900000000001</c:v>
                </c:pt>
                <c:pt idx="26296">
                  <c:v>1142.07</c:v>
                </c:pt>
                <c:pt idx="26297">
                  <c:v>1048.6500000000001</c:v>
                </c:pt>
                <c:pt idx="26298">
                  <c:v>1148.23</c:v>
                </c:pt>
                <c:pt idx="26299">
                  <c:v>1119.05</c:v>
                </c:pt>
                <c:pt idx="26300">
                  <c:v>1081.48</c:v>
                </c:pt>
                <c:pt idx="26301">
                  <c:v>1037.44</c:v>
                </c:pt>
                <c:pt idx="26302">
                  <c:v>970.69</c:v>
                </c:pt>
                <c:pt idx="26303">
                  <c:v>918.01</c:v>
                </c:pt>
                <c:pt idx="26304">
                  <c:v>870.07</c:v>
                </c:pt>
                <c:pt idx="26305">
                  <c:v>838.38</c:v>
                </c:pt>
                <c:pt idx="26306">
                  <c:v>819.33</c:v>
                </c:pt>
                <c:pt idx="26307">
                  <c:v>808.45</c:v>
                </c:pt>
                <c:pt idx="26308">
                  <c:v>808.07</c:v>
                </c:pt>
                <c:pt idx="26309">
                  <c:v>830.25</c:v>
                </c:pt>
                <c:pt idx="26310">
                  <c:v>847.66</c:v>
                </c:pt>
                <c:pt idx="26311">
                  <c:v>1012.72</c:v>
                </c:pt>
                <c:pt idx="26312">
                  <c:v>1146.9000000000001</c:v>
                </c:pt>
                <c:pt idx="26313">
                  <c:v>1211.9100000000001</c:v>
                </c:pt>
                <c:pt idx="26314">
                  <c:v>1272.47</c:v>
                </c:pt>
                <c:pt idx="26315">
                  <c:v>1276.74</c:v>
                </c:pt>
                <c:pt idx="26316">
                  <c:v>1294.22</c:v>
                </c:pt>
                <c:pt idx="26317">
                  <c:v>1311.02</c:v>
                </c:pt>
                <c:pt idx="26318">
                  <c:v>1293.82</c:v>
                </c:pt>
                <c:pt idx="26319">
                  <c:v>1243.28</c:v>
                </c:pt>
                <c:pt idx="26320">
                  <c:v>1151.96</c:v>
                </c:pt>
                <c:pt idx="26321">
                  <c:v>1064.3900000000001</c:v>
                </c:pt>
                <c:pt idx="26322">
                  <c:v>1145.3399999999999</c:v>
                </c:pt>
                <c:pt idx="26323">
                  <c:v>1119.05</c:v>
                </c:pt>
                <c:pt idx="26324">
                  <c:v>1063.77</c:v>
                </c:pt>
                <c:pt idx="26325">
                  <c:v>1024.33</c:v>
                </c:pt>
                <c:pt idx="26326">
                  <c:v>955.99</c:v>
                </c:pt>
                <c:pt idx="26327">
                  <c:v>891.33</c:v>
                </c:pt>
                <c:pt idx="26328">
                  <c:v>854.38</c:v>
                </c:pt>
                <c:pt idx="26329">
                  <c:v>841.91</c:v>
                </c:pt>
                <c:pt idx="26330">
                  <c:v>816.2</c:v>
                </c:pt>
                <c:pt idx="26331">
                  <c:v>810.6</c:v>
                </c:pt>
                <c:pt idx="26332">
                  <c:v>807.31</c:v>
                </c:pt>
                <c:pt idx="26333">
                  <c:v>828.37</c:v>
                </c:pt>
                <c:pt idx="26334">
                  <c:v>849.09</c:v>
                </c:pt>
                <c:pt idx="26335">
                  <c:v>1009.13</c:v>
                </c:pt>
                <c:pt idx="26336">
                  <c:v>1164.08</c:v>
                </c:pt>
                <c:pt idx="26337">
                  <c:v>1241.8900000000001</c:v>
                </c:pt>
                <c:pt idx="26338">
                  <c:v>1293.22</c:v>
                </c:pt>
                <c:pt idx="26339">
                  <c:v>1296.46</c:v>
                </c:pt>
                <c:pt idx="26340">
                  <c:v>1311.1</c:v>
                </c:pt>
                <c:pt idx="26341">
                  <c:v>1322.94</c:v>
                </c:pt>
                <c:pt idx="26342">
                  <c:v>1314.12</c:v>
                </c:pt>
                <c:pt idx="26343">
                  <c:v>1255.0899999999999</c:v>
                </c:pt>
                <c:pt idx="26344">
                  <c:v>1160.52</c:v>
                </c:pt>
                <c:pt idx="26345">
                  <c:v>1081.5899999999999</c:v>
                </c:pt>
                <c:pt idx="26346">
                  <c:v>1162.78</c:v>
                </c:pt>
                <c:pt idx="26347">
                  <c:v>1137.33</c:v>
                </c:pt>
                <c:pt idx="26348">
                  <c:v>1103.68</c:v>
                </c:pt>
                <c:pt idx="26349">
                  <c:v>1036.43</c:v>
                </c:pt>
                <c:pt idx="26350">
                  <c:v>967.13</c:v>
                </c:pt>
                <c:pt idx="26351">
                  <c:v>910.43</c:v>
                </c:pt>
                <c:pt idx="26352">
                  <c:v>869.37</c:v>
                </c:pt>
                <c:pt idx="26353">
                  <c:v>835.73</c:v>
                </c:pt>
                <c:pt idx="26354">
                  <c:v>823.14</c:v>
                </c:pt>
                <c:pt idx="26355">
                  <c:v>801.81</c:v>
                </c:pt>
                <c:pt idx="26356">
                  <c:v>795.5</c:v>
                </c:pt>
                <c:pt idx="26357">
                  <c:v>795.32</c:v>
                </c:pt>
                <c:pt idx="26358">
                  <c:v>772.28</c:v>
                </c:pt>
                <c:pt idx="26359">
                  <c:v>888.47</c:v>
                </c:pt>
                <c:pt idx="26360">
                  <c:v>1012.03</c:v>
                </c:pt>
                <c:pt idx="26361">
                  <c:v>1115.54</c:v>
                </c:pt>
                <c:pt idx="26362">
                  <c:v>1139.29</c:v>
                </c:pt>
                <c:pt idx="26363">
                  <c:v>1136.99</c:v>
                </c:pt>
                <c:pt idx="26364">
                  <c:v>1109.8900000000001</c:v>
                </c:pt>
                <c:pt idx="26365">
                  <c:v>1086.5999999999999</c:v>
                </c:pt>
                <c:pt idx="26366">
                  <c:v>1064.26</c:v>
                </c:pt>
                <c:pt idx="26367">
                  <c:v>1048.8699999999999</c:v>
                </c:pt>
                <c:pt idx="26368">
                  <c:v>1007.35</c:v>
                </c:pt>
                <c:pt idx="26369">
                  <c:v>987.9</c:v>
                </c:pt>
                <c:pt idx="26370">
                  <c:v>1102.69</c:v>
                </c:pt>
                <c:pt idx="26371">
                  <c:v>1092.1500000000001</c:v>
                </c:pt>
                <c:pt idx="26372">
                  <c:v>1049.49</c:v>
                </c:pt>
                <c:pt idx="26373">
                  <c:v>1009.55</c:v>
                </c:pt>
                <c:pt idx="26374">
                  <c:v>955.2</c:v>
                </c:pt>
                <c:pt idx="26375">
                  <c:v>903.07</c:v>
                </c:pt>
                <c:pt idx="26376">
                  <c:v>858.07</c:v>
                </c:pt>
                <c:pt idx="26377">
                  <c:v>828.15</c:v>
                </c:pt>
                <c:pt idx="26378">
                  <c:v>801.3</c:v>
                </c:pt>
                <c:pt idx="26379">
                  <c:v>788.36</c:v>
                </c:pt>
                <c:pt idx="26380">
                  <c:v>774.09</c:v>
                </c:pt>
                <c:pt idx="26381">
                  <c:v>779.55</c:v>
                </c:pt>
                <c:pt idx="26382">
                  <c:v>742.23</c:v>
                </c:pt>
                <c:pt idx="26383">
                  <c:v>768.35</c:v>
                </c:pt>
                <c:pt idx="26384">
                  <c:v>836.73</c:v>
                </c:pt>
                <c:pt idx="26385">
                  <c:v>890.78</c:v>
                </c:pt>
                <c:pt idx="26386">
                  <c:v>933.7</c:v>
                </c:pt>
                <c:pt idx="26387">
                  <c:v>950.76</c:v>
                </c:pt>
                <c:pt idx="26388">
                  <c:v>956.14</c:v>
                </c:pt>
                <c:pt idx="26389">
                  <c:v>958.14</c:v>
                </c:pt>
                <c:pt idx="26390">
                  <c:v>948.75</c:v>
                </c:pt>
                <c:pt idx="26391">
                  <c:v>932.48</c:v>
                </c:pt>
                <c:pt idx="26392">
                  <c:v>906.13</c:v>
                </c:pt>
                <c:pt idx="26393">
                  <c:v>898.28</c:v>
                </c:pt>
                <c:pt idx="26394">
                  <c:v>995.89</c:v>
                </c:pt>
                <c:pt idx="26395">
                  <c:v>988.52</c:v>
                </c:pt>
                <c:pt idx="26396">
                  <c:v>973.42</c:v>
                </c:pt>
                <c:pt idx="26397">
                  <c:v>952.38</c:v>
                </c:pt>
                <c:pt idx="26398">
                  <c:v>931.39</c:v>
                </c:pt>
                <c:pt idx="26399">
                  <c:v>880.63</c:v>
                </c:pt>
                <c:pt idx="26400">
                  <c:v>834.77</c:v>
                </c:pt>
                <c:pt idx="26401">
                  <c:v>808.01</c:v>
                </c:pt>
                <c:pt idx="26402">
                  <c:v>785.07</c:v>
                </c:pt>
                <c:pt idx="26403">
                  <c:v>764.84</c:v>
                </c:pt>
                <c:pt idx="26404">
                  <c:v>766.01</c:v>
                </c:pt>
                <c:pt idx="26405">
                  <c:v>764.33</c:v>
                </c:pt>
                <c:pt idx="26406">
                  <c:v>730.01</c:v>
                </c:pt>
                <c:pt idx="26407">
                  <c:v>789.07</c:v>
                </c:pt>
                <c:pt idx="26408">
                  <c:v>868.24</c:v>
                </c:pt>
                <c:pt idx="26409">
                  <c:v>923.83</c:v>
                </c:pt>
                <c:pt idx="26410">
                  <c:v>982.24</c:v>
                </c:pt>
                <c:pt idx="26411">
                  <c:v>998.5</c:v>
                </c:pt>
                <c:pt idx="26412">
                  <c:v>1003.39</c:v>
                </c:pt>
                <c:pt idx="26413">
                  <c:v>1004.3</c:v>
                </c:pt>
                <c:pt idx="26414">
                  <c:v>984.62</c:v>
                </c:pt>
                <c:pt idx="26415">
                  <c:v>981.64</c:v>
                </c:pt>
                <c:pt idx="26416">
                  <c:v>959</c:v>
                </c:pt>
                <c:pt idx="26417">
                  <c:v>936.08</c:v>
                </c:pt>
                <c:pt idx="26418">
                  <c:v>1037.81</c:v>
                </c:pt>
                <c:pt idx="26419">
                  <c:v>1021.4</c:v>
                </c:pt>
                <c:pt idx="26420">
                  <c:v>1018.94</c:v>
                </c:pt>
                <c:pt idx="26421">
                  <c:v>974.79</c:v>
                </c:pt>
                <c:pt idx="26422">
                  <c:v>910.51</c:v>
                </c:pt>
                <c:pt idx="26423">
                  <c:v>863.53</c:v>
                </c:pt>
                <c:pt idx="26424">
                  <c:v>821.14</c:v>
                </c:pt>
                <c:pt idx="26425">
                  <c:v>793.79</c:v>
                </c:pt>
                <c:pt idx="26426">
                  <c:v>775.84</c:v>
                </c:pt>
                <c:pt idx="26427">
                  <c:v>763.8</c:v>
                </c:pt>
                <c:pt idx="26428">
                  <c:v>768.12</c:v>
                </c:pt>
                <c:pt idx="26429">
                  <c:v>800.4</c:v>
                </c:pt>
                <c:pt idx="26430">
                  <c:v>825.4</c:v>
                </c:pt>
                <c:pt idx="26431">
                  <c:v>1008.56</c:v>
                </c:pt>
                <c:pt idx="26432">
                  <c:v>1171.8</c:v>
                </c:pt>
                <c:pt idx="26433">
                  <c:v>1268.93</c:v>
                </c:pt>
                <c:pt idx="26434">
                  <c:v>1331.74</c:v>
                </c:pt>
                <c:pt idx="26435">
                  <c:v>1342.05</c:v>
                </c:pt>
                <c:pt idx="26436">
                  <c:v>1347.32</c:v>
                </c:pt>
                <c:pt idx="26437">
                  <c:v>1353.92</c:v>
                </c:pt>
                <c:pt idx="26438">
                  <c:v>1357.14</c:v>
                </c:pt>
                <c:pt idx="26439">
                  <c:v>1302.28</c:v>
                </c:pt>
                <c:pt idx="26440">
                  <c:v>1203.49</c:v>
                </c:pt>
                <c:pt idx="26441">
                  <c:v>1084.93</c:v>
                </c:pt>
                <c:pt idx="26442">
                  <c:v>1147.8599999999999</c:v>
                </c:pt>
                <c:pt idx="26443">
                  <c:v>1117.0999999999999</c:v>
                </c:pt>
                <c:pt idx="26444">
                  <c:v>1068.81</c:v>
                </c:pt>
                <c:pt idx="26445">
                  <c:v>1022.28</c:v>
                </c:pt>
                <c:pt idx="26446">
                  <c:v>967.12</c:v>
                </c:pt>
                <c:pt idx="26447">
                  <c:v>898.13</c:v>
                </c:pt>
                <c:pt idx="26448">
                  <c:v>857.43</c:v>
                </c:pt>
                <c:pt idx="26449">
                  <c:v>825.39</c:v>
                </c:pt>
                <c:pt idx="26450">
                  <c:v>805.46</c:v>
                </c:pt>
                <c:pt idx="26451">
                  <c:v>793.65</c:v>
                </c:pt>
                <c:pt idx="26452">
                  <c:v>791.07</c:v>
                </c:pt>
                <c:pt idx="26453">
                  <c:v>812.36</c:v>
                </c:pt>
                <c:pt idx="26454">
                  <c:v>849.6</c:v>
                </c:pt>
                <c:pt idx="26455">
                  <c:v>1021.13</c:v>
                </c:pt>
                <c:pt idx="26456">
                  <c:v>1195.31</c:v>
                </c:pt>
                <c:pt idx="26457">
                  <c:v>1281.03</c:v>
                </c:pt>
                <c:pt idx="26458">
                  <c:v>1326.83</c:v>
                </c:pt>
                <c:pt idx="26459">
                  <c:v>1338.79</c:v>
                </c:pt>
                <c:pt idx="26460">
                  <c:v>1330.46</c:v>
                </c:pt>
                <c:pt idx="26461">
                  <c:v>1353.4</c:v>
                </c:pt>
                <c:pt idx="26462">
                  <c:v>1364.68</c:v>
                </c:pt>
                <c:pt idx="26463">
                  <c:v>1305.58</c:v>
                </c:pt>
                <c:pt idx="26464">
                  <c:v>1202.02</c:v>
                </c:pt>
                <c:pt idx="26465">
                  <c:v>1093.44</c:v>
                </c:pt>
                <c:pt idx="26466">
                  <c:v>1165.8900000000001</c:v>
                </c:pt>
                <c:pt idx="26467">
                  <c:v>1131.29</c:v>
                </c:pt>
                <c:pt idx="26468">
                  <c:v>1089.01</c:v>
                </c:pt>
                <c:pt idx="26469">
                  <c:v>1037.96</c:v>
                </c:pt>
                <c:pt idx="26470">
                  <c:v>976.83</c:v>
                </c:pt>
                <c:pt idx="26471">
                  <c:v>920.42</c:v>
                </c:pt>
                <c:pt idx="26472">
                  <c:v>867.56</c:v>
                </c:pt>
                <c:pt idx="26473">
                  <c:v>838.98</c:v>
                </c:pt>
                <c:pt idx="26474">
                  <c:v>814.08</c:v>
                </c:pt>
                <c:pt idx="26475">
                  <c:v>805.58</c:v>
                </c:pt>
                <c:pt idx="26476">
                  <c:v>805.13</c:v>
                </c:pt>
                <c:pt idx="26477">
                  <c:v>827.52</c:v>
                </c:pt>
                <c:pt idx="26478">
                  <c:v>854.16</c:v>
                </c:pt>
                <c:pt idx="26479">
                  <c:v>1026.75</c:v>
                </c:pt>
                <c:pt idx="26480">
                  <c:v>1174.94</c:v>
                </c:pt>
                <c:pt idx="26481">
                  <c:v>1264.71</c:v>
                </c:pt>
                <c:pt idx="26482">
                  <c:v>1313.22</c:v>
                </c:pt>
                <c:pt idx="26483">
                  <c:v>1310.3499999999999</c:v>
                </c:pt>
                <c:pt idx="26484">
                  <c:v>1312.14</c:v>
                </c:pt>
                <c:pt idx="26485">
                  <c:v>1328.26</c:v>
                </c:pt>
                <c:pt idx="26486">
                  <c:v>1315.15</c:v>
                </c:pt>
                <c:pt idx="26487">
                  <c:v>1273.5</c:v>
                </c:pt>
                <c:pt idx="26488">
                  <c:v>1182.08</c:v>
                </c:pt>
                <c:pt idx="26489">
                  <c:v>1080.8599999999999</c:v>
                </c:pt>
                <c:pt idx="26490">
                  <c:v>1145.26</c:v>
                </c:pt>
                <c:pt idx="26491">
                  <c:v>1113.9000000000001</c:v>
                </c:pt>
                <c:pt idx="26492">
                  <c:v>1075.23</c:v>
                </c:pt>
                <c:pt idx="26493">
                  <c:v>1032.3599999999999</c:v>
                </c:pt>
                <c:pt idx="26494">
                  <c:v>965.17</c:v>
                </c:pt>
                <c:pt idx="26495">
                  <c:v>908.52</c:v>
                </c:pt>
                <c:pt idx="26496">
                  <c:v>849.65</c:v>
                </c:pt>
                <c:pt idx="26497">
                  <c:v>830.03</c:v>
                </c:pt>
                <c:pt idx="26498">
                  <c:v>798.72</c:v>
                </c:pt>
                <c:pt idx="26499">
                  <c:v>784.02</c:v>
                </c:pt>
                <c:pt idx="26500">
                  <c:v>791.93</c:v>
                </c:pt>
                <c:pt idx="26501">
                  <c:v>818.07</c:v>
                </c:pt>
                <c:pt idx="26502">
                  <c:v>835.65</c:v>
                </c:pt>
                <c:pt idx="26503">
                  <c:v>1018.85</c:v>
                </c:pt>
                <c:pt idx="26504">
                  <c:v>1179.7</c:v>
                </c:pt>
                <c:pt idx="26505">
                  <c:v>1271.8800000000001</c:v>
                </c:pt>
                <c:pt idx="26506">
                  <c:v>1314.57</c:v>
                </c:pt>
                <c:pt idx="26507">
                  <c:v>1310.29</c:v>
                </c:pt>
                <c:pt idx="26508">
                  <c:v>1319.82</c:v>
                </c:pt>
                <c:pt idx="26509">
                  <c:v>1340.98</c:v>
                </c:pt>
                <c:pt idx="26510">
                  <c:v>1320.37</c:v>
                </c:pt>
                <c:pt idx="26511">
                  <c:v>1268.9000000000001</c:v>
                </c:pt>
                <c:pt idx="26512">
                  <c:v>1175.8800000000001</c:v>
                </c:pt>
                <c:pt idx="26513">
                  <c:v>1074.79</c:v>
                </c:pt>
                <c:pt idx="26514">
                  <c:v>1138.52</c:v>
                </c:pt>
                <c:pt idx="26515">
                  <c:v>1109.6400000000001</c:v>
                </c:pt>
                <c:pt idx="26516">
                  <c:v>1072.19</c:v>
                </c:pt>
                <c:pt idx="26517">
                  <c:v>1026.6600000000001</c:v>
                </c:pt>
                <c:pt idx="26518">
                  <c:v>976.37</c:v>
                </c:pt>
                <c:pt idx="26519">
                  <c:v>916.59</c:v>
                </c:pt>
                <c:pt idx="26520">
                  <c:v>881.87</c:v>
                </c:pt>
                <c:pt idx="26521">
                  <c:v>852.38</c:v>
                </c:pt>
                <c:pt idx="26522">
                  <c:v>822.9</c:v>
                </c:pt>
                <c:pt idx="26523">
                  <c:v>806.85</c:v>
                </c:pt>
                <c:pt idx="26524">
                  <c:v>804.17</c:v>
                </c:pt>
                <c:pt idx="26525">
                  <c:v>813.47</c:v>
                </c:pt>
                <c:pt idx="26526">
                  <c:v>794.89</c:v>
                </c:pt>
                <c:pt idx="26527">
                  <c:v>899.4</c:v>
                </c:pt>
                <c:pt idx="26528">
                  <c:v>1017.84</c:v>
                </c:pt>
                <c:pt idx="26529">
                  <c:v>1107.22</c:v>
                </c:pt>
                <c:pt idx="26530">
                  <c:v>1136.96</c:v>
                </c:pt>
                <c:pt idx="26531">
                  <c:v>1144.8800000000001</c:v>
                </c:pt>
                <c:pt idx="26532">
                  <c:v>1105.02</c:v>
                </c:pt>
                <c:pt idx="26533">
                  <c:v>1089.46</c:v>
                </c:pt>
                <c:pt idx="26534">
                  <c:v>1065.94</c:v>
                </c:pt>
                <c:pt idx="26535">
                  <c:v>1039.1300000000001</c:v>
                </c:pt>
                <c:pt idx="26536">
                  <c:v>1010.03</c:v>
                </c:pt>
                <c:pt idx="26537">
                  <c:v>972.34</c:v>
                </c:pt>
                <c:pt idx="26538">
                  <c:v>1055.3599999999999</c:v>
                </c:pt>
                <c:pt idx="26539">
                  <c:v>1043.1500000000001</c:v>
                </c:pt>
                <c:pt idx="26540">
                  <c:v>1013.56</c:v>
                </c:pt>
                <c:pt idx="26541">
                  <c:v>963.49</c:v>
                </c:pt>
                <c:pt idx="26542">
                  <c:v>921.46</c:v>
                </c:pt>
                <c:pt idx="26543">
                  <c:v>883.01</c:v>
                </c:pt>
                <c:pt idx="26544">
                  <c:v>829.78</c:v>
                </c:pt>
                <c:pt idx="26545">
                  <c:v>800.71</c:v>
                </c:pt>
                <c:pt idx="26546">
                  <c:v>780.39</c:v>
                </c:pt>
                <c:pt idx="26547">
                  <c:v>760.52</c:v>
                </c:pt>
                <c:pt idx="26548">
                  <c:v>751.39</c:v>
                </c:pt>
                <c:pt idx="26549">
                  <c:v>744.32</c:v>
                </c:pt>
                <c:pt idx="26550">
                  <c:v>708.98</c:v>
                </c:pt>
                <c:pt idx="26551">
                  <c:v>745.36</c:v>
                </c:pt>
                <c:pt idx="26552">
                  <c:v>798.31</c:v>
                </c:pt>
                <c:pt idx="26553">
                  <c:v>854.67</c:v>
                </c:pt>
                <c:pt idx="26554">
                  <c:v>905.3</c:v>
                </c:pt>
                <c:pt idx="26555">
                  <c:v>928.24</c:v>
                </c:pt>
                <c:pt idx="26556">
                  <c:v>936.93</c:v>
                </c:pt>
                <c:pt idx="26557">
                  <c:v>935.97</c:v>
                </c:pt>
                <c:pt idx="26558">
                  <c:v>918.32</c:v>
                </c:pt>
                <c:pt idx="26559">
                  <c:v>924.19</c:v>
                </c:pt>
                <c:pt idx="26560">
                  <c:v>909.44</c:v>
                </c:pt>
                <c:pt idx="26561">
                  <c:v>897.57</c:v>
                </c:pt>
                <c:pt idx="26562">
                  <c:v>1003.5</c:v>
                </c:pt>
                <c:pt idx="26563">
                  <c:v>993.77</c:v>
                </c:pt>
                <c:pt idx="26564">
                  <c:v>988.7</c:v>
                </c:pt>
                <c:pt idx="26565">
                  <c:v>965.68</c:v>
                </c:pt>
                <c:pt idx="26566">
                  <c:v>911.1</c:v>
                </c:pt>
                <c:pt idx="26567">
                  <c:v>863.14</c:v>
                </c:pt>
                <c:pt idx="26568">
                  <c:v>821.02</c:v>
                </c:pt>
                <c:pt idx="26569">
                  <c:v>782.6</c:v>
                </c:pt>
                <c:pt idx="26570">
                  <c:v>770.09</c:v>
                </c:pt>
                <c:pt idx="26571">
                  <c:v>759.41</c:v>
                </c:pt>
                <c:pt idx="26572">
                  <c:v>779.91</c:v>
                </c:pt>
                <c:pt idx="26573">
                  <c:v>778.86</c:v>
                </c:pt>
                <c:pt idx="26574">
                  <c:v>791.58</c:v>
                </c:pt>
                <c:pt idx="26575">
                  <c:v>977.41</c:v>
                </c:pt>
                <c:pt idx="26576">
                  <c:v>1140.49</c:v>
                </c:pt>
                <c:pt idx="26577">
                  <c:v>1239.44</c:v>
                </c:pt>
                <c:pt idx="26578">
                  <c:v>1301.93</c:v>
                </c:pt>
                <c:pt idx="26579">
                  <c:v>1307.18</c:v>
                </c:pt>
                <c:pt idx="26580">
                  <c:v>1308.8499999999999</c:v>
                </c:pt>
                <c:pt idx="26581">
                  <c:v>1323.53</c:v>
                </c:pt>
                <c:pt idx="26582">
                  <c:v>1305.78</c:v>
                </c:pt>
                <c:pt idx="26583">
                  <c:v>1251.02</c:v>
                </c:pt>
                <c:pt idx="26584">
                  <c:v>1139.0899999999999</c:v>
                </c:pt>
                <c:pt idx="26585">
                  <c:v>1053.82</c:v>
                </c:pt>
                <c:pt idx="26586">
                  <c:v>1102.97</c:v>
                </c:pt>
                <c:pt idx="26587">
                  <c:v>1068</c:v>
                </c:pt>
                <c:pt idx="26588">
                  <c:v>1039.5899999999999</c:v>
                </c:pt>
                <c:pt idx="26589">
                  <c:v>986.54</c:v>
                </c:pt>
                <c:pt idx="26590">
                  <c:v>927.14</c:v>
                </c:pt>
                <c:pt idx="26591">
                  <c:v>869.82</c:v>
                </c:pt>
                <c:pt idx="26592">
                  <c:v>826.22</c:v>
                </c:pt>
                <c:pt idx="26593">
                  <c:v>800.37</c:v>
                </c:pt>
                <c:pt idx="26594">
                  <c:v>778.49</c:v>
                </c:pt>
                <c:pt idx="26595">
                  <c:v>777.23</c:v>
                </c:pt>
                <c:pt idx="26596">
                  <c:v>771.84</c:v>
                </c:pt>
                <c:pt idx="26597">
                  <c:v>799.63</c:v>
                </c:pt>
                <c:pt idx="26598">
                  <c:v>818.8</c:v>
                </c:pt>
                <c:pt idx="26599">
                  <c:v>993.58</c:v>
                </c:pt>
                <c:pt idx="26600">
                  <c:v>1136.69</c:v>
                </c:pt>
                <c:pt idx="26601">
                  <c:v>1231.08</c:v>
                </c:pt>
                <c:pt idx="26602">
                  <c:v>1288.95</c:v>
                </c:pt>
                <c:pt idx="26603">
                  <c:v>1287.3</c:v>
                </c:pt>
                <c:pt idx="26604">
                  <c:v>1295.43</c:v>
                </c:pt>
                <c:pt idx="26605">
                  <c:v>1310.29</c:v>
                </c:pt>
                <c:pt idx="26606">
                  <c:v>1293.51</c:v>
                </c:pt>
                <c:pt idx="26607">
                  <c:v>1253.23</c:v>
                </c:pt>
                <c:pt idx="26608">
                  <c:v>1166.73</c:v>
                </c:pt>
                <c:pt idx="26609">
                  <c:v>1041.56</c:v>
                </c:pt>
                <c:pt idx="26610">
                  <c:v>1105.02</c:v>
                </c:pt>
                <c:pt idx="26611">
                  <c:v>1067.8699999999999</c:v>
                </c:pt>
                <c:pt idx="26612">
                  <c:v>1023.3</c:v>
                </c:pt>
                <c:pt idx="26613">
                  <c:v>972.07</c:v>
                </c:pt>
                <c:pt idx="26614">
                  <c:v>909.55</c:v>
                </c:pt>
                <c:pt idx="26615">
                  <c:v>855.27</c:v>
                </c:pt>
                <c:pt idx="26616">
                  <c:v>819.06</c:v>
                </c:pt>
                <c:pt idx="26617">
                  <c:v>789.94</c:v>
                </c:pt>
                <c:pt idx="26618">
                  <c:v>760.17</c:v>
                </c:pt>
                <c:pt idx="26619">
                  <c:v>743.9</c:v>
                </c:pt>
                <c:pt idx="26620">
                  <c:v>738.59</c:v>
                </c:pt>
                <c:pt idx="26621">
                  <c:v>767.06</c:v>
                </c:pt>
                <c:pt idx="26622">
                  <c:v>788.69</c:v>
                </c:pt>
                <c:pt idx="26623">
                  <c:v>949.72</c:v>
                </c:pt>
                <c:pt idx="26624">
                  <c:v>1097.97</c:v>
                </c:pt>
                <c:pt idx="26625">
                  <c:v>1203.06</c:v>
                </c:pt>
                <c:pt idx="26626">
                  <c:v>1262.43</c:v>
                </c:pt>
                <c:pt idx="26627">
                  <c:v>1277.9000000000001</c:v>
                </c:pt>
                <c:pt idx="26628">
                  <c:v>1268.8499999999999</c:v>
                </c:pt>
                <c:pt idx="26629">
                  <c:v>1301.82</c:v>
                </c:pt>
                <c:pt idx="26630">
                  <c:v>1281.3599999999999</c:v>
                </c:pt>
                <c:pt idx="26631">
                  <c:v>1213.82</c:v>
                </c:pt>
                <c:pt idx="26632">
                  <c:v>1127.33</c:v>
                </c:pt>
                <c:pt idx="26633">
                  <c:v>1037.17</c:v>
                </c:pt>
                <c:pt idx="26634">
                  <c:v>1095.5999999999999</c:v>
                </c:pt>
                <c:pt idx="26635">
                  <c:v>1069.07</c:v>
                </c:pt>
                <c:pt idx="26636">
                  <c:v>1011.67</c:v>
                </c:pt>
                <c:pt idx="26637">
                  <c:v>968.36</c:v>
                </c:pt>
                <c:pt idx="26638">
                  <c:v>899.65</c:v>
                </c:pt>
                <c:pt idx="26639">
                  <c:v>858.24</c:v>
                </c:pt>
                <c:pt idx="26640">
                  <c:v>814.43</c:v>
                </c:pt>
                <c:pt idx="26641">
                  <c:v>788.23</c:v>
                </c:pt>
                <c:pt idx="26642">
                  <c:v>760.13</c:v>
                </c:pt>
                <c:pt idx="26643">
                  <c:v>744.22</c:v>
                </c:pt>
                <c:pt idx="26644">
                  <c:v>749.72</c:v>
                </c:pt>
                <c:pt idx="26645">
                  <c:v>779.25</c:v>
                </c:pt>
                <c:pt idx="26646">
                  <c:v>791.67</c:v>
                </c:pt>
                <c:pt idx="26647">
                  <c:v>950.48</c:v>
                </c:pt>
                <c:pt idx="26648">
                  <c:v>1101.0999999999999</c:v>
                </c:pt>
                <c:pt idx="26649">
                  <c:v>1190.3</c:v>
                </c:pt>
                <c:pt idx="26650">
                  <c:v>1242.94</c:v>
                </c:pt>
                <c:pt idx="26651">
                  <c:v>1260.28</c:v>
                </c:pt>
                <c:pt idx="26652">
                  <c:v>1264.76</c:v>
                </c:pt>
                <c:pt idx="26653">
                  <c:v>1282.17</c:v>
                </c:pt>
                <c:pt idx="26654">
                  <c:v>1276.3</c:v>
                </c:pt>
                <c:pt idx="26655">
                  <c:v>1230.74</c:v>
                </c:pt>
                <c:pt idx="26656">
                  <c:v>1141.77</c:v>
                </c:pt>
                <c:pt idx="26657">
                  <c:v>1043.73</c:v>
                </c:pt>
                <c:pt idx="26658">
                  <c:v>1093.95</c:v>
                </c:pt>
                <c:pt idx="26659">
                  <c:v>1071.96</c:v>
                </c:pt>
                <c:pt idx="26660">
                  <c:v>1026.04</c:v>
                </c:pt>
                <c:pt idx="26661">
                  <c:v>976</c:v>
                </c:pt>
                <c:pt idx="26662">
                  <c:v>930.52</c:v>
                </c:pt>
                <c:pt idx="26663">
                  <c:v>873.23</c:v>
                </c:pt>
                <c:pt idx="26664">
                  <c:v>837.22</c:v>
                </c:pt>
                <c:pt idx="26665">
                  <c:v>807.8</c:v>
                </c:pt>
                <c:pt idx="26666">
                  <c:v>781.36</c:v>
                </c:pt>
                <c:pt idx="26667">
                  <c:v>776.14</c:v>
                </c:pt>
                <c:pt idx="26668">
                  <c:v>779.35</c:v>
                </c:pt>
                <c:pt idx="26669">
                  <c:v>803.6</c:v>
                </c:pt>
                <c:pt idx="26670">
                  <c:v>810.84</c:v>
                </c:pt>
                <c:pt idx="26671">
                  <c:v>985.22</c:v>
                </c:pt>
                <c:pt idx="26672">
                  <c:v>1113.3699999999999</c:v>
                </c:pt>
                <c:pt idx="26673">
                  <c:v>1218.75</c:v>
                </c:pt>
                <c:pt idx="26674">
                  <c:v>1274.01</c:v>
                </c:pt>
                <c:pt idx="26675">
                  <c:v>1283.31</c:v>
                </c:pt>
                <c:pt idx="26676">
                  <c:v>1278.6099999999999</c:v>
                </c:pt>
                <c:pt idx="26677">
                  <c:v>1315.5</c:v>
                </c:pt>
                <c:pt idx="26678">
                  <c:v>1292.52</c:v>
                </c:pt>
                <c:pt idx="26679">
                  <c:v>1230.23</c:v>
                </c:pt>
                <c:pt idx="26680">
                  <c:v>1135.1600000000001</c:v>
                </c:pt>
                <c:pt idx="26681">
                  <c:v>1031.6600000000001</c:v>
                </c:pt>
                <c:pt idx="26682">
                  <c:v>1111.7</c:v>
                </c:pt>
                <c:pt idx="26683">
                  <c:v>1089</c:v>
                </c:pt>
                <c:pt idx="26684">
                  <c:v>1046.51</c:v>
                </c:pt>
                <c:pt idx="26685">
                  <c:v>983.82</c:v>
                </c:pt>
                <c:pt idx="26686">
                  <c:v>926.93</c:v>
                </c:pt>
                <c:pt idx="26687">
                  <c:v>878.96</c:v>
                </c:pt>
                <c:pt idx="26688">
                  <c:v>809.9</c:v>
                </c:pt>
                <c:pt idx="26689">
                  <c:v>793.02</c:v>
                </c:pt>
                <c:pt idx="26690">
                  <c:v>769.58</c:v>
                </c:pt>
                <c:pt idx="26691">
                  <c:v>755.44</c:v>
                </c:pt>
                <c:pt idx="26692">
                  <c:v>746.47</c:v>
                </c:pt>
                <c:pt idx="26693">
                  <c:v>756.98</c:v>
                </c:pt>
                <c:pt idx="26694">
                  <c:v>750.54</c:v>
                </c:pt>
                <c:pt idx="26695">
                  <c:v>843.85</c:v>
                </c:pt>
                <c:pt idx="26696">
                  <c:v>993.16</c:v>
                </c:pt>
                <c:pt idx="26697">
                  <c:v>1076.6600000000001</c:v>
                </c:pt>
                <c:pt idx="26698">
                  <c:v>1115.55</c:v>
                </c:pt>
                <c:pt idx="26699">
                  <c:v>1108.21</c:v>
                </c:pt>
                <c:pt idx="26700">
                  <c:v>1063.3900000000001</c:v>
                </c:pt>
                <c:pt idx="26701">
                  <c:v>1074</c:v>
                </c:pt>
                <c:pt idx="26702">
                  <c:v>1044.3399999999999</c:v>
                </c:pt>
                <c:pt idx="26703">
                  <c:v>1020.24</c:v>
                </c:pt>
                <c:pt idx="26704">
                  <c:v>983.76</c:v>
                </c:pt>
                <c:pt idx="26705">
                  <c:v>944.02</c:v>
                </c:pt>
                <c:pt idx="26706">
                  <c:v>1052.3800000000001</c:v>
                </c:pt>
                <c:pt idx="26707">
                  <c:v>1050.6400000000001</c:v>
                </c:pt>
                <c:pt idx="26708">
                  <c:v>1005.27</c:v>
                </c:pt>
                <c:pt idx="26709">
                  <c:v>961.33</c:v>
                </c:pt>
                <c:pt idx="26710">
                  <c:v>919.05</c:v>
                </c:pt>
                <c:pt idx="26711">
                  <c:v>876.43</c:v>
                </c:pt>
                <c:pt idx="26712">
                  <c:v>817.18</c:v>
                </c:pt>
                <c:pt idx="26713">
                  <c:v>783.4</c:v>
                </c:pt>
                <c:pt idx="26714">
                  <c:v>762.37</c:v>
                </c:pt>
                <c:pt idx="26715">
                  <c:v>751.9</c:v>
                </c:pt>
                <c:pt idx="26716">
                  <c:v>745.85</c:v>
                </c:pt>
                <c:pt idx="26717">
                  <c:v>740.31</c:v>
                </c:pt>
                <c:pt idx="26718">
                  <c:v>707.31</c:v>
                </c:pt>
                <c:pt idx="26719">
                  <c:v>742.92</c:v>
                </c:pt>
                <c:pt idx="26720">
                  <c:v>793.2</c:v>
                </c:pt>
                <c:pt idx="26721">
                  <c:v>843.46</c:v>
                </c:pt>
                <c:pt idx="26722">
                  <c:v>899.01</c:v>
                </c:pt>
                <c:pt idx="26723">
                  <c:v>922.87</c:v>
                </c:pt>
                <c:pt idx="26724">
                  <c:v>949.33</c:v>
                </c:pt>
                <c:pt idx="26725">
                  <c:v>945.13</c:v>
                </c:pt>
                <c:pt idx="26726">
                  <c:v>938.99</c:v>
                </c:pt>
                <c:pt idx="26727">
                  <c:v>931.12</c:v>
                </c:pt>
                <c:pt idx="26728">
                  <c:v>911.8</c:v>
                </c:pt>
                <c:pt idx="26729">
                  <c:v>903.59</c:v>
                </c:pt>
                <c:pt idx="26730">
                  <c:v>977.7</c:v>
                </c:pt>
                <c:pt idx="26731">
                  <c:v>983.72</c:v>
                </c:pt>
                <c:pt idx="26732">
                  <c:v>963.91</c:v>
                </c:pt>
                <c:pt idx="26733">
                  <c:v>942.95</c:v>
                </c:pt>
                <c:pt idx="26734">
                  <c:v>894.16</c:v>
                </c:pt>
                <c:pt idx="26735">
                  <c:v>838.37</c:v>
                </c:pt>
                <c:pt idx="26736">
                  <c:v>811.78</c:v>
                </c:pt>
                <c:pt idx="26737">
                  <c:v>784.8</c:v>
                </c:pt>
                <c:pt idx="26738">
                  <c:v>761.43</c:v>
                </c:pt>
                <c:pt idx="26739">
                  <c:v>749.74</c:v>
                </c:pt>
                <c:pt idx="26740">
                  <c:v>752.6</c:v>
                </c:pt>
                <c:pt idx="26741">
                  <c:v>783.73</c:v>
                </c:pt>
                <c:pt idx="26742">
                  <c:v>811.15</c:v>
                </c:pt>
                <c:pt idx="26743">
                  <c:v>994.07</c:v>
                </c:pt>
                <c:pt idx="26744">
                  <c:v>1154.3399999999999</c:v>
                </c:pt>
                <c:pt idx="26745">
                  <c:v>1248.6500000000001</c:v>
                </c:pt>
                <c:pt idx="26746">
                  <c:v>1296.22</c:v>
                </c:pt>
                <c:pt idx="26747">
                  <c:v>1305.4000000000001</c:v>
                </c:pt>
                <c:pt idx="26748">
                  <c:v>1301.04</c:v>
                </c:pt>
                <c:pt idx="26749">
                  <c:v>1328.57</c:v>
                </c:pt>
                <c:pt idx="26750">
                  <c:v>1309.4000000000001</c:v>
                </c:pt>
                <c:pt idx="26751">
                  <c:v>1260.1500000000001</c:v>
                </c:pt>
                <c:pt idx="26752">
                  <c:v>1159.97</c:v>
                </c:pt>
                <c:pt idx="26753">
                  <c:v>1047.82</c:v>
                </c:pt>
                <c:pt idx="26754">
                  <c:v>1109.71</c:v>
                </c:pt>
                <c:pt idx="26755">
                  <c:v>1079.01</c:v>
                </c:pt>
                <c:pt idx="26756">
                  <c:v>1041.67</c:v>
                </c:pt>
                <c:pt idx="26757">
                  <c:v>995.26</c:v>
                </c:pt>
                <c:pt idx="26758">
                  <c:v>923.1</c:v>
                </c:pt>
                <c:pt idx="26759">
                  <c:v>871.4</c:v>
                </c:pt>
                <c:pt idx="26760">
                  <c:v>830.52</c:v>
                </c:pt>
                <c:pt idx="26761">
                  <c:v>800.58</c:v>
                </c:pt>
                <c:pt idx="26762">
                  <c:v>783.96</c:v>
                </c:pt>
                <c:pt idx="26763">
                  <c:v>775.53</c:v>
                </c:pt>
                <c:pt idx="26764">
                  <c:v>785.69</c:v>
                </c:pt>
                <c:pt idx="26765">
                  <c:v>809.49</c:v>
                </c:pt>
                <c:pt idx="26766">
                  <c:v>833.13</c:v>
                </c:pt>
                <c:pt idx="26767">
                  <c:v>994.67</c:v>
                </c:pt>
                <c:pt idx="26768">
                  <c:v>1158.44</c:v>
                </c:pt>
                <c:pt idx="26769">
                  <c:v>1257.77</c:v>
                </c:pt>
                <c:pt idx="26770">
                  <c:v>1300.73</c:v>
                </c:pt>
                <c:pt idx="26771">
                  <c:v>1305.9100000000001</c:v>
                </c:pt>
                <c:pt idx="26772">
                  <c:v>1306.42</c:v>
                </c:pt>
                <c:pt idx="26773">
                  <c:v>1326.78</c:v>
                </c:pt>
                <c:pt idx="26774">
                  <c:v>1312.79</c:v>
                </c:pt>
                <c:pt idx="26775">
                  <c:v>1252.78</c:v>
                </c:pt>
                <c:pt idx="26776">
                  <c:v>1156.04</c:v>
                </c:pt>
                <c:pt idx="26777">
                  <c:v>1053.82</c:v>
                </c:pt>
                <c:pt idx="26778">
                  <c:v>1107.81</c:v>
                </c:pt>
                <c:pt idx="26779">
                  <c:v>1085.0999999999999</c:v>
                </c:pt>
                <c:pt idx="26780">
                  <c:v>1043.3399999999999</c:v>
                </c:pt>
                <c:pt idx="26781">
                  <c:v>997.6</c:v>
                </c:pt>
                <c:pt idx="26782">
                  <c:v>932.93</c:v>
                </c:pt>
                <c:pt idx="26783">
                  <c:v>880.27</c:v>
                </c:pt>
                <c:pt idx="26784">
                  <c:v>841.45</c:v>
                </c:pt>
                <c:pt idx="26785">
                  <c:v>812.35</c:v>
                </c:pt>
                <c:pt idx="26786">
                  <c:v>790.94</c:v>
                </c:pt>
                <c:pt idx="26787">
                  <c:v>783.71</c:v>
                </c:pt>
                <c:pt idx="26788">
                  <c:v>787.65</c:v>
                </c:pt>
                <c:pt idx="26789">
                  <c:v>816.15</c:v>
                </c:pt>
                <c:pt idx="26790">
                  <c:v>834.45</c:v>
                </c:pt>
                <c:pt idx="26791">
                  <c:v>988.62</c:v>
                </c:pt>
                <c:pt idx="26792">
                  <c:v>1144.0999999999999</c:v>
                </c:pt>
                <c:pt idx="26793">
                  <c:v>1234</c:v>
                </c:pt>
                <c:pt idx="26794">
                  <c:v>1286.1300000000001</c:v>
                </c:pt>
                <c:pt idx="26795">
                  <c:v>1295.27</c:v>
                </c:pt>
                <c:pt idx="26796">
                  <c:v>1307.76</c:v>
                </c:pt>
                <c:pt idx="26797">
                  <c:v>1318.79</c:v>
                </c:pt>
                <c:pt idx="26798">
                  <c:v>1305.8800000000001</c:v>
                </c:pt>
                <c:pt idx="26799">
                  <c:v>1248.67</c:v>
                </c:pt>
                <c:pt idx="26800">
                  <c:v>1160.73</c:v>
                </c:pt>
                <c:pt idx="26801">
                  <c:v>1061.69</c:v>
                </c:pt>
                <c:pt idx="26802">
                  <c:v>1131.45</c:v>
                </c:pt>
                <c:pt idx="26803">
                  <c:v>1104.6199999999999</c:v>
                </c:pt>
                <c:pt idx="26804">
                  <c:v>1055.54</c:v>
                </c:pt>
                <c:pt idx="26805">
                  <c:v>1018.44</c:v>
                </c:pt>
                <c:pt idx="26806">
                  <c:v>943.06</c:v>
                </c:pt>
                <c:pt idx="26807">
                  <c:v>879.91</c:v>
                </c:pt>
                <c:pt idx="26808">
                  <c:v>831.99</c:v>
                </c:pt>
                <c:pt idx="26809">
                  <c:v>813.98</c:v>
                </c:pt>
                <c:pt idx="26810">
                  <c:v>786.02</c:v>
                </c:pt>
                <c:pt idx="26811">
                  <c:v>774.82</c:v>
                </c:pt>
                <c:pt idx="26812">
                  <c:v>782.46</c:v>
                </c:pt>
                <c:pt idx="26813">
                  <c:v>804.77</c:v>
                </c:pt>
                <c:pt idx="26814">
                  <c:v>837.29</c:v>
                </c:pt>
                <c:pt idx="26815">
                  <c:v>996.01</c:v>
                </c:pt>
                <c:pt idx="26816">
                  <c:v>1145.07</c:v>
                </c:pt>
                <c:pt idx="26817">
                  <c:v>1239.81</c:v>
                </c:pt>
                <c:pt idx="26818">
                  <c:v>1286.29</c:v>
                </c:pt>
                <c:pt idx="26819">
                  <c:v>1290.54</c:v>
                </c:pt>
                <c:pt idx="26820">
                  <c:v>1289.3399999999999</c:v>
                </c:pt>
                <c:pt idx="26821">
                  <c:v>1315.55</c:v>
                </c:pt>
                <c:pt idx="26822">
                  <c:v>1304.94</c:v>
                </c:pt>
                <c:pt idx="26823">
                  <c:v>1266.25</c:v>
                </c:pt>
                <c:pt idx="26824">
                  <c:v>1165.4100000000001</c:v>
                </c:pt>
                <c:pt idx="26825">
                  <c:v>1061.7</c:v>
                </c:pt>
                <c:pt idx="26826">
                  <c:v>1132.06</c:v>
                </c:pt>
                <c:pt idx="26827">
                  <c:v>1094.3499999999999</c:v>
                </c:pt>
                <c:pt idx="26828">
                  <c:v>1039.52</c:v>
                </c:pt>
                <c:pt idx="26829">
                  <c:v>1000.31</c:v>
                </c:pt>
                <c:pt idx="26830">
                  <c:v>938.64</c:v>
                </c:pt>
                <c:pt idx="26831">
                  <c:v>878.78</c:v>
                </c:pt>
                <c:pt idx="26832">
                  <c:v>831.32</c:v>
                </c:pt>
                <c:pt idx="26833">
                  <c:v>800.3</c:v>
                </c:pt>
                <c:pt idx="26834">
                  <c:v>785.5</c:v>
                </c:pt>
                <c:pt idx="26835">
                  <c:v>771.51</c:v>
                </c:pt>
                <c:pt idx="26836">
                  <c:v>777.01</c:v>
                </c:pt>
                <c:pt idx="26837">
                  <c:v>804.71</c:v>
                </c:pt>
                <c:pt idx="26838">
                  <c:v>820.26</c:v>
                </c:pt>
                <c:pt idx="26839">
                  <c:v>979.88</c:v>
                </c:pt>
                <c:pt idx="26840">
                  <c:v>1138.26</c:v>
                </c:pt>
                <c:pt idx="26841">
                  <c:v>1223.05</c:v>
                </c:pt>
                <c:pt idx="26842">
                  <c:v>1289.1500000000001</c:v>
                </c:pt>
                <c:pt idx="26843">
                  <c:v>1288.58</c:v>
                </c:pt>
                <c:pt idx="26844">
                  <c:v>1279.6500000000001</c:v>
                </c:pt>
                <c:pt idx="26845">
                  <c:v>1307.1600000000001</c:v>
                </c:pt>
                <c:pt idx="26846">
                  <c:v>1282.42</c:v>
                </c:pt>
                <c:pt idx="26847">
                  <c:v>1231.8499999999999</c:v>
                </c:pt>
                <c:pt idx="26848">
                  <c:v>1147.4000000000001</c:v>
                </c:pt>
                <c:pt idx="26849">
                  <c:v>1049.9100000000001</c:v>
                </c:pt>
                <c:pt idx="26850">
                  <c:v>1114.44</c:v>
                </c:pt>
                <c:pt idx="26851">
                  <c:v>1088.0899999999999</c:v>
                </c:pt>
                <c:pt idx="26852">
                  <c:v>1042.96</c:v>
                </c:pt>
                <c:pt idx="26853">
                  <c:v>981.88</c:v>
                </c:pt>
                <c:pt idx="26854">
                  <c:v>929.96</c:v>
                </c:pt>
                <c:pt idx="26855">
                  <c:v>878.29</c:v>
                </c:pt>
                <c:pt idx="26856">
                  <c:v>832.58</c:v>
                </c:pt>
                <c:pt idx="26857">
                  <c:v>812.86</c:v>
                </c:pt>
                <c:pt idx="26858">
                  <c:v>791.88</c:v>
                </c:pt>
                <c:pt idx="26859">
                  <c:v>780.62</c:v>
                </c:pt>
                <c:pt idx="26860">
                  <c:v>780.88</c:v>
                </c:pt>
                <c:pt idx="26861">
                  <c:v>784.46</c:v>
                </c:pt>
                <c:pt idx="26862">
                  <c:v>774.74</c:v>
                </c:pt>
                <c:pt idx="26863">
                  <c:v>874.69</c:v>
                </c:pt>
                <c:pt idx="26864">
                  <c:v>1006.12</c:v>
                </c:pt>
                <c:pt idx="26865">
                  <c:v>1103.8399999999999</c:v>
                </c:pt>
                <c:pt idx="26866">
                  <c:v>1153.6600000000001</c:v>
                </c:pt>
                <c:pt idx="26867">
                  <c:v>1149.29</c:v>
                </c:pt>
                <c:pt idx="26868">
                  <c:v>1121.5899999999999</c:v>
                </c:pt>
                <c:pt idx="26869">
                  <c:v>1092.72</c:v>
                </c:pt>
                <c:pt idx="26870">
                  <c:v>1060.04</c:v>
                </c:pt>
                <c:pt idx="26871">
                  <c:v>1016.89</c:v>
                </c:pt>
                <c:pt idx="26872">
                  <c:v>976.22</c:v>
                </c:pt>
                <c:pt idx="26873">
                  <c:v>955.25</c:v>
                </c:pt>
                <c:pt idx="26874">
                  <c:v>1076.4100000000001</c:v>
                </c:pt>
                <c:pt idx="26875">
                  <c:v>1039.07</c:v>
                </c:pt>
                <c:pt idx="26876">
                  <c:v>996.9</c:v>
                </c:pt>
                <c:pt idx="26877">
                  <c:v>974.5</c:v>
                </c:pt>
                <c:pt idx="26878">
                  <c:v>930.25</c:v>
                </c:pt>
                <c:pt idx="26879">
                  <c:v>885.59</c:v>
                </c:pt>
                <c:pt idx="26880">
                  <c:v>850.38</c:v>
                </c:pt>
                <c:pt idx="26881">
                  <c:v>825.72</c:v>
                </c:pt>
                <c:pt idx="26882">
                  <c:v>798.29</c:v>
                </c:pt>
                <c:pt idx="26883">
                  <c:v>786.42</c:v>
                </c:pt>
                <c:pt idx="26884">
                  <c:v>750.41</c:v>
                </c:pt>
                <c:pt idx="26885">
                  <c:v>743.82</c:v>
                </c:pt>
                <c:pt idx="26886">
                  <c:v>723.82</c:v>
                </c:pt>
                <c:pt idx="26887">
                  <c:v>732.68</c:v>
                </c:pt>
                <c:pt idx="26888">
                  <c:v>802.15</c:v>
                </c:pt>
                <c:pt idx="26889">
                  <c:v>966.63</c:v>
                </c:pt>
                <c:pt idx="26890">
                  <c:v>922.88</c:v>
                </c:pt>
                <c:pt idx="26891">
                  <c:v>943.96</c:v>
                </c:pt>
                <c:pt idx="26892">
                  <c:v>956.01</c:v>
                </c:pt>
                <c:pt idx="26893">
                  <c:v>959.36</c:v>
                </c:pt>
                <c:pt idx="26894">
                  <c:v>949.82</c:v>
                </c:pt>
                <c:pt idx="26895">
                  <c:v>935.83</c:v>
                </c:pt>
                <c:pt idx="26896">
                  <c:v>914.15</c:v>
                </c:pt>
                <c:pt idx="26897">
                  <c:v>893.55</c:v>
                </c:pt>
                <c:pt idx="26898">
                  <c:v>994.97</c:v>
                </c:pt>
                <c:pt idx="26899">
                  <c:v>998.37</c:v>
                </c:pt>
                <c:pt idx="26900">
                  <c:v>987.56</c:v>
                </c:pt>
                <c:pt idx="26901">
                  <c:v>962.4</c:v>
                </c:pt>
                <c:pt idx="26902">
                  <c:v>920.57</c:v>
                </c:pt>
                <c:pt idx="26903">
                  <c:v>871.61</c:v>
                </c:pt>
                <c:pt idx="26904">
                  <c:v>826.67</c:v>
                </c:pt>
                <c:pt idx="26905">
                  <c:v>793.57</c:v>
                </c:pt>
                <c:pt idx="26906">
                  <c:v>772.59</c:v>
                </c:pt>
                <c:pt idx="26907">
                  <c:v>762.16</c:v>
                </c:pt>
                <c:pt idx="26908">
                  <c:v>767.75</c:v>
                </c:pt>
                <c:pt idx="26909">
                  <c:v>793.67</c:v>
                </c:pt>
                <c:pt idx="26910">
                  <c:v>828.7</c:v>
                </c:pt>
                <c:pt idx="26911">
                  <c:v>999.86</c:v>
                </c:pt>
                <c:pt idx="26912">
                  <c:v>1155.21</c:v>
                </c:pt>
                <c:pt idx="26913">
                  <c:v>1258.96</c:v>
                </c:pt>
                <c:pt idx="26914">
                  <c:v>1304.75</c:v>
                </c:pt>
                <c:pt idx="26915">
                  <c:v>1312.91</c:v>
                </c:pt>
                <c:pt idx="26916">
                  <c:v>1324.49</c:v>
                </c:pt>
                <c:pt idx="26917">
                  <c:v>1330.83</c:v>
                </c:pt>
                <c:pt idx="26918">
                  <c:v>1321.88</c:v>
                </c:pt>
                <c:pt idx="26919">
                  <c:v>1283.3</c:v>
                </c:pt>
                <c:pt idx="26920">
                  <c:v>1184.3699999999999</c:v>
                </c:pt>
                <c:pt idx="26921">
                  <c:v>1076.8800000000001</c:v>
                </c:pt>
                <c:pt idx="26922">
                  <c:v>1135.44</c:v>
                </c:pt>
                <c:pt idx="26923">
                  <c:v>1107.92</c:v>
                </c:pt>
                <c:pt idx="26924">
                  <c:v>1052.0899999999999</c:v>
                </c:pt>
                <c:pt idx="26925">
                  <c:v>1013.66</c:v>
                </c:pt>
                <c:pt idx="26926">
                  <c:v>955.95</c:v>
                </c:pt>
                <c:pt idx="26927">
                  <c:v>904.32</c:v>
                </c:pt>
                <c:pt idx="26928">
                  <c:v>858.78</c:v>
                </c:pt>
                <c:pt idx="26929">
                  <c:v>825.57</c:v>
                </c:pt>
                <c:pt idx="26930">
                  <c:v>820.01</c:v>
                </c:pt>
                <c:pt idx="26931">
                  <c:v>809.88</c:v>
                </c:pt>
                <c:pt idx="26932">
                  <c:v>806.97</c:v>
                </c:pt>
                <c:pt idx="26933">
                  <c:v>835.7</c:v>
                </c:pt>
                <c:pt idx="26934">
                  <c:v>863.46</c:v>
                </c:pt>
                <c:pt idx="26935">
                  <c:v>1018.87</c:v>
                </c:pt>
                <c:pt idx="26936">
                  <c:v>1148.21</c:v>
                </c:pt>
                <c:pt idx="26937">
                  <c:v>1218.1300000000001</c:v>
                </c:pt>
                <c:pt idx="26938">
                  <c:v>1265.1400000000001</c:v>
                </c:pt>
                <c:pt idx="26939">
                  <c:v>1283.9100000000001</c:v>
                </c:pt>
                <c:pt idx="26940">
                  <c:v>1294.02</c:v>
                </c:pt>
                <c:pt idx="26941">
                  <c:v>1312.34</c:v>
                </c:pt>
                <c:pt idx="26942">
                  <c:v>1306.1199999999999</c:v>
                </c:pt>
                <c:pt idx="26943">
                  <c:v>1267.52</c:v>
                </c:pt>
                <c:pt idx="26944">
                  <c:v>1175.4100000000001</c:v>
                </c:pt>
                <c:pt idx="26945">
                  <c:v>1086.72</c:v>
                </c:pt>
                <c:pt idx="26946">
                  <c:v>1145.24</c:v>
                </c:pt>
                <c:pt idx="26947">
                  <c:v>1105.1199999999999</c:v>
                </c:pt>
                <c:pt idx="26948">
                  <c:v>1056.44</c:v>
                </c:pt>
                <c:pt idx="26949">
                  <c:v>1005.05</c:v>
                </c:pt>
                <c:pt idx="26950">
                  <c:v>963.84</c:v>
                </c:pt>
                <c:pt idx="26951">
                  <c:v>892.32</c:v>
                </c:pt>
                <c:pt idx="26952">
                  <c:v>852.03</c:v>
                </c:pt>
                <c:pt idx="26953">
                  <c:v>823.18</c:v>
                </c:pt>
                <c:pt idx="26954">
                  <c:v>803.08</c:v>
                </c:pt>
                <c:pt idx="26955">
                  <c:v>791.54</c:v>
                </c:pt>
                <c:pt idx="26956">
                  <c:v>795.89</c:v>
                </c:pt>
                <c:pt idx="26957">
                  <c:v>816.78</c:v>
                </c:pt>
                <c:pt idx="26958">
                  <c:v>841.02</c:v>
                </c:pt>
                <c:pt idx="26959">
                  <c:v>1009.78</c:v>
                </c:pt>
                <c:pt idx="26960">
                  <c:v>1158.23</c:v>
                </c:pt>
                <c:pt idx="26961">
                  <c:v>1254.57</c:v>
                </c:pt>
                <c:pt idx="26962">
                  <c:v>1313.16</c:v>
                </c:pt>
                <c:pt idx="26963">
                  <c:v>1325.11</c:v>
                </c:pt>
                <c:pt idx="26964">
                  <c:v>1327.47</c:v>
                </c:pt>
                <c:pt idx="26965">
                  <c:v>1322.88</c:v>
                </c:pt>
                <c:pt idx="26966">
                  <c:v>1320.66</c:v>
                </c:pt>
                <c:pt idx="26967">
                  <c:v>1273.6400000000001</c:v>
                </c:pt>
                <c:pt idx="26968">
                  <c:v>1193.31</c:v>
                </c:pt>
                <c:pt idx="26969">
                  <c:v>1081.04</c:v>
                </c:pt>
                <c:pt idx="26970">
                  <c:v>1133.01</c:v>
                </c:pt>
                <c:pt idx="26971">
                  <c:v>1105.44</c:v>
                </c:pt>
                <c:pt idx="26972">
                  <c:v>1049.79</c:v>
                </c:pt>
                <c:pt idx="26973">
                  <c:v>1003.51</c:v>
                </c:pt>
                <c:pt idx="26974">
                  <c:v>948.82</c:v>
                </c:pt>
                <c:pt idx="26975">
                  <c:v>896.04</c:v>
                </c:pt>
                <c:pt idx="26976">
                  <c:v>850.2</c:v>
                </c:pt>
                <c:pt idx="26977">
                  <c:v>834.5</c:v>
                </c:pt>
                <c:pt idx="26978">
                  <c:v>811.94</c:v>
                </c:pt>
                <c:pt idx="26979">
                  <c:v>804</c:v>
                </c:pt>
                <c:pt idx="26980">
                  <c:v>812</c:v>
                </c:pt>
                <c:pt idx="26981">
                  <c:v>817.59</c:v>
                </c:pt>
                <c:pt idx="26982">
                  <c:v>851.22</c:v>
                </c:pt>
                <c:pt idx="26983">
                  <c:v>1015.45</c:v>
                </c:pt>
                <c:pt idx="26984">
                  <c:v>1154.2</c:v>
                </c:pt>
                <c:pt idx="26985">
                  <c:v>1246.21</c:v>
                </c:pt>
                <c:pt idx="26986">
                  <c:v>1308.33</c:v>
                </c:pt>
                <c:pt idx="26987">
                  <c:v>1317.62</c:v>
                </c:pt>
                <c:pt idx="26988">
                  <c:v>1314.94</c:v>
                </c:pt>
                <c:pt idx="26989">
                  <c:v>1330.59</c:v>
                </c:pt>
                <c:pt idx="26990">
                  <c:v>1316.97</c:v>
                </c:pt>
                <c:pt idx="26991">
                  <c:v>1269.9100000000001</c:v>
                </c:pt>
                <c:pt idx="26992">
                  <c:v>1187.27</c:v>
                </c:pt>
                <c:pt idx="26993">
                  <c:v>1086.47</c:v>
                </c:pt>
                <c:pt idx="26994">
                  <c:v>1152.56</c:v>
                </c:pt>
                <c:pt idx="26995">
                  <c:v>1126.31</c:v>
                </c:pt>
                <c:pt idx="26996">
                  <c:v>1075.5899999999999</c:v>
                </c:pt>
                <c:pt idx="26997">
                  <c:v>1043.9000000000001</c:v>
                </c:pt>
                <c:pt idx="26998">
                  <c:v>978.64</c:v>
                </c:pt>
                <c:pt idx="26999">
                  <c:v>922.96</c:v>
                </c:pt>
                <c:pt idx="27000">
                  <c:v>878.64</c:v>
                </c:pt>
                <c:pt idx="27001">
                  <c:v>847</c:v>
                </c:pt>
                <c:pt idx="27002">
                  <c:v>818.09</c:v>
                </c:pt>
                <c:pt idx="27003">
                  <c:v>793.16</c:v>
                </c:pt>
                <c:pt idx="27004">
                  <c:v>795.26</c:v>
                </c:pt>
                <c:pt idx="27005">
                  <c:v>825.54</c:v>
                </c:pt>
                <c:pt idx="27006">
                  <c:v>843.04</c:v>
                </c:pt>
                <c:pt idx="27007">
                  <c:v>1011.88</c:v>
                </c:pt>
                <c:pt idx="27008">
                  <c:v>1136.46</c:v>
                </c:pt>
                <c:pt idx="27009">
                  <c:v>1232.3900000000001</c:v>
                </c:pt>
                <c:pt idx="27010">
                  <c:v>1285.55</c:v>
                </c:pt>
                <c:pt idx="27011">
                  <c:v>1291.3800000000001</c:v>
                </c:pt>
                <c:pt idx="27012">
                  <c:v>1283.26</c:v>
                </c:pt>
                <c:pt idx="27013">
                  <c:v>1307.5899999999999</c:v>
                </c:pt>
                <c:pt idx="27014">
                  <c:v>1270.6600000000001</c:v>
                </c:pt>
                <c:pt idx="27015">
                  <c:v>1230.9100000000001</c:v>
                </c:pt>
                <c:pt idx="27016">
                  <c:v>1131.4000000000001</c:v>
                </c:pt>
                <c:pt idx="27017">
                  <c:v>1030.47</c:v>
                </c:pt>
                <c:pt idx="27018">
                  <c:v>1099.3399999999999</c:v>
                </c:pt>
                <c:pt idx="27019">
                  <c:v>1087.6500000000001</c:v>
                </c:pt>
                <c:pt idx="27020">
                  <c:v>1032.94</c:v>
                </c:pt>
                <c:pt idx="27021">
                  <c:v>987.17</c:v>
                </c:pt>
                <c:pt idx="27022">
                  <c:v>932.11</c:v>
                </c:pt>
                <c:pt idx="27023">
                  <c:v>890.64</c:v>
                </c:pt>
                <c:pt idx="27024">
                  <c:v>843.24</c:v>
                </c:pt>
                <c:pt idx="27025">
                  <c:v>814.2</c:v>
                </c:pt>
                <c:pt idx="27026">
                  <c:v>796.92</c:v>
                </c:pt>
                <c:pt idx="27027">
                  <c:v>780.45</c:v>
                </c:pt>
                <c:pt idx="27028">
                  <c:v>782.52</c:v>
                </c:pt>
                <c:pt idx="27029">
                  <c:v>791.25</c:v>
                </c:pt>
                <c:pt idx="27030">
                  <c:v>786.84</c:v>
                </c:pt>
                <c:pt idx="27031">
                  <c:v>896.62</c:v>
                </c:pt>
                <c:pt idx="27032">
                  <c:v>1018.71</c:v>
                </c:pt>
                <c:pt idx="27033">
                  <c:v>1124.95</c:v>
                </c:pt>
                <c:pt idx="27034">
                  <c:v>1162.22</c:v>
                </c:pt>
                <c:pt idx="27035">
                  <c:v>1156.1400000000001</c:v>
                </c:pt>
                <c:pt idx="27036">
                  <c:v>1112.04</c:v>
                </c:pt>
                <c:pt idx="27037">
                  <c:v>1088.32</c:v>
                </c:pt>
                <c:pt idx="27038">
                  <c:v>1055.1300000000001</c:v>
                </c:pt>
                <c:pt idx="27039">
                  <c:v>1016.16</c:v>
                </c:pt>
                <c:pt idx="27040">
                  <c:v>987.38</c:v>
                </c:pt>
                <c:pt idx="27041">
                  <c:v>966.78</c:v>
                </c:pt>
                <c:pt idx="27042">
                  <c:v>1057.1199999999999</c:v>
                </c:pt>
                <c:pt idx="27043">
                  <c:v>1046.72</c:v>
                </c:pt>
                <c:pt idx="27044">
                  <c:v>1003.25</c:v>
                </c:pt>
                <c:pt idx="27045">
                  <c:v>963.98</c:v>
                </c:pt>
                <c:pt idx="27046">
                  <c:v>922.59</c:v>
                </c:pt>
                <c:pt idx="27047">
                  <c:v>882.96</c:v>
                </c:pt>
                <c:pt idx="27048">
                  <c:v>847.5</c:v>
                </c:pt>
                <c:pt idx="27049">
                  <c:v>822.2</c:v>
                </c:pt>
                <c:pt idx="27050">
                  <c:v>804.21</c:v>
                </c:pt>
                <c:pt idx="27051">
                  <c:v>782.89</c:v>
                </c:pt>
                <c:pt idx="27052">
                  <c:v>778.34</c:v>
                </c:pt>
                <c:pt idx="27053">
                  <c:v>769.39</c:v>
                </c:pt>
                <c:pt idx="27054">
                  <c:v>737.63</c:v>
                </c:pt>
                <c:pt idx="27055">
                  <c:v>766.06</c:v>
                </c:pt>
                <c:pt idx="27056">
                  <c:v>813.56</c:v>
                </c:pt>
                <c:pt idx="27057">
                  <c:v>869.1</c:v>
                </c:pt>
                <c:pt idx="27058">
                  <c:v>920.9</c:v>
                </c:pt>
                <c:pt idx="27059">
                  <c:v>933.38</c:v>
                </c:pt>
                <c:pt idx="27060">
                  <c:v>939.29</c:v>
                </c:pt>
                <c:pt idx="27061">
                  <c:v>925.16</c:v>
                </c:pt>
                <c:pt idx="27062">
                  <c:v>914.63</c:v>
                </c:pt>
                <c:pt idx="27063">
                  <c:v>900.21</c:v>
                </c:pt>
                <c:pt idx="27064">
                  <c:v>886.74</c:v>
                </c:pt>
                <c:pt idx="27065">
                  <c:v>875.51</c:v>
                </c:pt>
                <c:pt idx="27066">
                  <c:v>967.86</c:v>
                </c:pt>
                <c:pt idx="27067">
                  <c:v>963.7</c:v>
                </c:pt>
                <c:pt idx="27068">
                  <c:v>960.36</c:v>
                </c:pt>
                <c:pt idx="27069">
                  <c:v>934.11</c:v>
                </c:pt>
                <c:pt idx="27070">
                  <c:v>889.46</c:v>
                </c:pt>
                <c:pt idx="27071">
                  <c:v>839.66</c:v>
                </c:pt>
                <c:pt idx="27072">
                  <c:v>799.66</c:v>
                </c:pt>
                <c:pt idx="27073">
                  <c:v>775.77</c:v>
                </c:pt>
                <c:pt idx="27074">
                  <c:v>757.21</c:v>
                </c:pt>
                <c:pt idx="27075">
                  <c:v>742.51</c:v>
                </c:pt>
                <c:pt idx="27076">
                  <c:v>752.41</c:v>
                </c:pt>
                <c:pt idx="27077">
                  <c:v>779.37</c:v>
                </c:pt>
                <c:pt idx="27078">
                  <c:v>799.15</c:v>
                </c:pt>
                <c:pt idx="27079">
                  <c:v>966.16</c:v>
                </c:pt>
                <c:pt idx="27080">
                  <c:v>1132.43</c:v>
                </c:pt>
                <c:pt idx="27081">
                  <c:v>1225.07</c:v>
                </c:pt>
                <c:pt idx="27082">
                  <c:v>1277.97</c:v>
                </c:pt>
                <c:pt idx="27083">
                  <c:v>1296.1099999999999</c:v>
                </c:pt>
                <c:pt idx="27084">
                  <c:v>1288.25</c:v>
                </c:pt>
                <c:pt idx="27085">
                  <c:v>1311.47</c:v>
                </c:pt>
                <c:pt idx="27086">
                  <c:v>1301.02</c:v>
                </c:pt>
                <c:pt idx="27087">
                  <c:v>1263.76</c:v>
                </c:pt>
                <c:pt idx="27088">
                  <c:v>1167.25</c:v>
                </c:pt>
                <c:pt idx="27089">
                  <c:v>1039.2</c:v>
                </c:pt>
                <c:pt idx="27090">
                  <c:v>1086.51</c:v>
                </c:pt>
                <c:pt idx="27091">
                  <c:v>1074.19</c:v>
                </c:pt>
                <c:pt idx="27092">
                  <c:v>1025.97</c:v>
                </c:pt>
                <c:pt idx="27093">
                  <c:v>981.28</c:v>
                </c:pt>
                <c:pt idx="27094">
                  <c:v>923.5</c:v>
                </c:pt>
                <c:pt idx="27095">
                  <c:v>860.99</c:v>
                </c:pt>
                <c:pt idx="27096">
                  <c:v>817.71</c:v>
                </c:pt>
                <c:pt idx="27097">
                  <c:v>779.35</c:v>
                </c:pt>
                <c:pt idx="27098">
                  <c:v>769.27</c:v>
                </c:pt>
                <c:pt idx="27099">
                  <c:v>758.12</c:v>
                </c:pt>
                <c:pt idx="27100">
                  <c:v>761.32</c:v>
                </c:pt>
                <c:pt idx="27101">
                  <c:v>794.22</c:v>
                </c:pt>
                <c:pt idx="27102">
                  <c:v>820.65</c:v>
                </c:pt>
                <c:pt idx="27103">
                  <c:v>989.61</c:v>
                </c:pt>
                <c:pt idx="27104">
                  <c:v>1079.51</c:v>
                </c:pt>
                <c:pt idx="27105">
                  <c:v>1176.5</c:v>
                </c:pt>
                <c:pt idx="27106">
                  <c:v>1225.3399999999999</c:v>
                </c:pt>
                <c:pt idx="27107">
                  <c:v>1252.6300000000001</c:v>
                </c:pt>
                <c:pt idx="27108">
                  <c:v>1260.5999999999999</c:v>
                </c:pt>
                <c:pt idx="27109">
                  <c:v>1278.19</c:v>
                </c:pt>
                <c:pt idx="27110">
                  <c:v>1259.55</c:v>
                </c:pt>
                <c:pt idx="27111">
                  <c:v>1224.06</c:v>
                </c:pt>
                <c:pt idx="27112">
                  <c:v>1146.1600000000001</c:v>
                </c:pt>
                <c:pt idx="27113">
                  <c:v>1042.6099999999999</c:v>
                </c:pt>
                <c:pt idx="27114">
                  <c:v>1121.92</c:v>
                </c:pt>
                <c:pt idx="27115">
                  <c:v>1094.26</c:v>
                </c:pt>
                <c:pt idx="27116">
                  <c:v>1025.44</c:v>
                </c:pt>
                <c:pt idx="27117">
                  <c:v>976.08</c:v>
                </c:pt>
                <c:pt idx="27118">
                  <c:v>930.52</c:v>
                </c:pt>
                <c:pt idx="27119">
                  <c:v>862.22</c:v>
                </c:pt>
                <c:pt idx="27120">
                  <c:v>814.6</c:v>
                </c:pt>
                <c:pt idx="27121">
                  <c:v>787.23</c:v>
                </c:pt>
                <c:pt idx="27122">
                  <c:v>775.71</c:v>
                </c:pt>
                <c:pt idx="27123">
                  <c:v>770.19</c:v>
                </c:pt>
                <c:pt idx="27124">
                  <c:v>768.4</c:v>
                </c:pt>
                <c:pt idx="27125">
                  <c:v>802.8</c:v>
                </c:pt>
                <c:pt idx="27126">
                  <c:v>826.7</c:v>
                </c:pt>
                <c:pt idx="27127">
                  <c:v>968.56</c:v>
                </c:pt>
                <c:pt idx="27128">
                  <c:v>1099.26</c:v>
                </c:pt>
                <c:pt idx="27129">
                  <c:v>1204.06</c:v>
                </c:pt>
                <c:pt idx="27130">
                  <c:v>1263.3</c:v>
                </c:pt>
                <c:pt idx="27131">
                  <c:v>1258.32</c:v>
                </c:pt>
                <c:pt idx="27132">
                  <c:v>1259.49</c:v>
                </c:pt>
                <c:pt idx="27133">
                  <c:v>1274</c:v>
                </c:pt>
                <c:pt idx="27134">
                  <c:v>1268.53</c:v>
                </c:pt>
                <c:pt idx="27135">
                  <c:v>1225.23</c:v>
                </c:pt>
                <c:pt idx="27136">
                  <c:v>1142.6099999999999</c:v>
                </c:pt>
                <c:pt idx="27137">
                  <c:v>1037.5999999999999</c:v>
                </c:pt>
                <c:pt idx="27138">
                  <c:v>1099.18</c:v>
                </c:pt>
                <c:pt idx="27139">
                  <c:v>1071.01</c:v>
                </c:pt>
                <c:pt idx="27140">
                  <c:v>1023.86</c:v>
                </c:pt>
                <c:pt idx="27141">
                  <c:v>972.79</c:v>
                </c:pt>
                <c:pt idx="27142">
                  <c:v>928.45</c:v>
                </c:pt>
                <c:pt idx="27143">
                  <c:v>861.68</c:v>
                </c:pt>
                <c:pt idx="27144">
                  <c:v>820.17</c:v>
                </c:pt>
                <c:pt idx="27145">
                  <c:v>795.23</c:v>
                </c:pt>
                <c:pt idx="27146">
                  <c:v>768.41</c:v>
                </c:pt>
                <c:pt idx="27147">
                  <c:v>756.97</c:v>
                </c:pt>
                <c:pt idx="27148">
                  <c:v>763.96</c:v>
                </c:pt>
                <c:pt idx="27149">
                  <c:v>778.7</c:v>
                </c:pt>
                <c:pt idx="27150">
                  <c:v>806.91</c:v>
                </c:pt>
                <c:pt idx="27151">
                  <c:v>960.79</c:v>
                </c:pt>
                <c:pt idx="27152">
                  <c:v>1103.46</c:v>
                </c:pt>
                <c:pt idx="27153">
                  <c:v>1204.6300000000001</c:v>
                </c:pt>
                <c:pt idx="27154">
                  <c:v>1258.71</c:v>
                </c:pt>
                <c:pt idx="27155">
                  <c:v>1274.76</c:v>
                </c:pt>
                <c:pt idx="27156">
                  <c:v>1270.77</c:v>
                </c:pt>
                <c:pt idx="27157">
                  <c:v>1299.8599999999999</c:v>
                </c:pt>
                <c:pt idx="27158">
                  <c:v>1282.06</c:v>
                </c:pt>
                <c:pt idx="27159">
                  <c:v>1226.0899999999999</c:v>
                </c:pt>
                <c:pt idx="27160">
                  <c:v>1133.75</c:v>
                </c:pt>
                <c:pt idx="27161">
                  <c:v>1028.45</c:v>
                </c:pt>
                <c:pt idx="27162">
                  <c:v>1106.33</c:v>
                </c:pt>
                <c:pt idx="27163">
                  <c:v>1083.27</c:v>
                </c:pt>
                <c:pt idx="27164">
                  <c:v>1030.51</c:v>
                </c:pt>
                <c:pt idx="27165">
                  <c:v>994.4</c:v>
                </c:pt>
                <c:pt idx="27166">
                  <c:v>916.34</c:v>
                </c:pt>
                <c:pt idx="27167">
                  <c:v>857.27</c:v>
                </c:pt>
                <c:pt idx="27168">
                  <c:v>814.96</c:v>
                </c:pt>
                <c:pt idx="27169">
                  <c:v>792.36</c:v>
                </c:pt>
                <c:pt idx="27170">
                  <c:v>766.65</c:v>
                </c:pt>
                <c:pt idx="27171">
                  <c:v>773.46</c:v>
                </c:pt>
                <c:pt idx="27172">
                  <c:v>759.9</c:v>
                </c:pt>
                <c:pt idx="27173">
                  <c:v>782.26</c:v>
                </c:pt>
                <c:pt idx="27174">
                  <c:v>803.11</c:v>
                </c:pt>
                <c:pt idx="27175">
                  <c:v>963.71</c:v>
                </c:pt>
                <c:pt idx="27176">
                  <c:v>1099.01</c:v>
                </c:pt>
                <c:pt idx="27177">
                  <c:v>1206.93</c:v>
                </c:pt>
                <c:pt idx="27178">
                  <c:v>1244.28</c:v>
                </c:pt>
                <c:pt idx="27179">
                  <c:v>1261.21</c:v>
                </c:pt>
                <c:pt idx="27180">
                  <c:v>1269.5899999999999</c:v>
                </c:pt>
                <c:pt idx="27181">
                  <c:v>1283.3399999999999</c:v>
                </c:pt>
                <c:pt idx="27182">
                  <c:v>1274.48</c:v>
                </c:pt>
                <c:pt idx="27183">
                  <c:v>1227.21</c:v>
                </c:pt>
                <c:pt idx="27184">
                  <c:v>1112.78</c:v>
                </c:pt>
                <c:pt idx="27185">
                  <c:v>1019.96</c:v>
                </c:pt>
                <c:pt idx="27186">
                  <c:v>1089.01</c:v>
                </c:pt>
                <c:pt idx="27187">
                  <c:v>1081.6400000000001</c:v>
                </c:pt>
                <c:pt idx="27188">
                  <c:v>1032.1199999999999</c:v>
                </c:pt>
                <c:pt idx="27189">
                  <c:v>986.4</c:v>
                </c:pt>
                <c:pt idx="27190">
                  <c:v>928.85</c:v>
                </c:pt>
                <c:pt idx="27191">
                  <c:v>871.08</c:v>
                </c:pt>
                <c:pt idx="27192">
                  <c:v>828.41</c:v>
                </c:pt>
                <c:pt idx="27193">
                  <c:v>804.01</c:v>
                </c:pt>
                <c:pt idx="27194">
                  <c:v>777.55</c:v>
                </c:pt>
                <c:pt idx="27195">
                  <c:v>751.8</c:v>
                </c:pt>
                <c:pt idx="27196">
                  <c:v>751.14</c:v>
                </c:pt>
                <c:pt idx="27197">
                  <c:v>760.9</c:v>
                </c:pt>
                <c:pt idx="27198">
                  <c:v>742.45</c:v>
                </c:pt>
                <c:pt idx="27199">
                  <c:v>817.97</c:v>
                </c:pt>
                <c:pt idx="27200">
                  <c:v>918.42</c:v>
                </c:pt>
                <c:pt idx="27201">
                  <c:v>988.11</c:v>
                </c:pt>
                <c:pt idx="27202">
                  <c:v>1022.77</c:v>
                </c:pt>
                <c:pt idx="27203">
                  <c:v>1026.74</c:v>
                </c:pt>
                <c:pt idx="27204">
                  <c:v>1008.8</c:v>
                </c:pt>
                <c:pt idx="27205">
                  <c:v>989.56</c:v>
                </c:pt>
                <c:pt idx="27206">
                  <c:v>982.34</c:v>
                </c:pt>
                <c:pt idx="27207">
                  <c:v>954.83</c:v>
                </c:pt>
                <c:pt idx="27208">
                  <c:v>925.69</c:v>
                </c:pt>
                <c:pt idx="27209">
                  <c:v>902.9</c:v>
                </c:pt>
                <c:pt idx="27210">
                  <c:v>994.92</c:v>
                </c:pt>
                <c:pt idx="27211">
                  <c:v>977.44</c:v>
                </c:pt>
                <c:pt idx="27212">
                  <c:v>943.27</c:v>
                </c:pt>
                <c:pt idx="27213">
                  <c:v>906.14</c:v>
                </c:pt>
                <c:pt idx="27214">
                  <c:v>862.03</c:v>
                </c:pt>
                <c:pt idx="27215">
                  <c:v>828.34</c:v>
                </c:pt>
                <c:pt idx="27216">
                  <c:v>792.36</c:v>
                </c:pt>
                <c:pt idx="27217">
                  <c:v>764.17</c:v>
                </c:pt>
                <c:pt idx="27218">
                  <c:v>742.28</c:v>
                </c:pt>
                <c:pt idx="27219">
                  <c:v>719.54</c:v>
                </c:pt>
                <c:pt idx="27220">
                  <c:v>711.49</c:v>
                </c:pt>
                <c:pt idx="27221">
                  <c:v>710.15</c:v>
                </c:pt>
                <c:pt idx="27222">
                  <c:v>677.38</c:v>
                </c:pt>
                <c:pt idx="27223">
                  <c:v>708.61</c:v>
                </c:pt>
                <c:pt idx="27224">
                  <c:v>753.65</c:v>
                </c:pt>
                <c:pt idx="27225">
                  <c:v>801.97</c:v>
                </c:pt>
                <c:pt idx="27226">
                  <c:v>841.12</c:v>
                </c:pt>
                <c:pt idx="27227">
                  <c:v>839.85</c:v>
                </c:pt>
                <c:pt idx="27228">
                  <c:v>842.57</c:v>
                </c:pt>
                <c:pt idx="27229">
                  <c:v>843.38</c:v>
                </c:pt>
                <c:pt idx="27230">
                  <c:v>841.09</c:v>
                </c:pt>
                <c:pt idx="27231">
                  <c:v>834.26</c:v>
                </c:pt>
                <c:pt idx="27232">
                  <c:v>819.2</c:v>
                </c:pt>
                <c:pt idx="27233">
                  <c:v>819.69</c:v>
                </c:pt>
                <c:pt idx="27234">
                  <c:v>903.14</c:v>
                </c:pt>
                <c:pt idx="27235">
                  <c:v>900.93</c:v>
                </c:pt>
                <c:pt idx="27236">
                  <c:v>891.2</c:v>
                </c:pt>
                <c:pt idx="27237">
                  <c:v>868.09</c:v>
                </c:pt>
                <c:pt idx="27238">
                  <c:v>823.58</c:v>
                </c:pt>
                <c:pt idx="27239">
                  <c:v>784.79</c:v>
                </c:pt>
                <c:pt idx="27240">
                  <c:v>753.76</c:v>
                </c:pt>
                <c:pt idx="27241">
                  <c:v>723.89</c:v>
                </c:pt>
                <c:pt idx="27242">
                  <c:v>707.29</c:v>
                </c:pt>
                <c:pt idx="27243">
                  <c:v>695.84</c:v>
                </c:pt>
                <c:pt idx="27244">
                  <c:v>687.78</c:v>
                </c:pt>
                <c:pt idx="27245">
                  <c:v>698.85</c:v>
                </c:pt>
                <c:pt idx="27246">
                  <c:v>678.63</c:v>
                </c:pt>
                <c:pt idx="27247">
                  <c:v>742.93</c:v>
                </c:pt>
                <c:pt idx="27248">
                  <c:v>796.1</c:v>
                </c:pt>
                <c:pt idx="27249">
                  <c:v>857.8</c:v>
                </c:pt>
                <c:pt idx="27250">
                  <c:v>891.22</c:v>
                </c:pt>
                <c:pt idx="27251">
                  <c:v>905.82</c:v>
                </c:pt>
                <c:pt idx="27252">
                  <c:v>899.36</c:v>
                </c:pt>
                <c:pt idx="27253">
                  <c:v>898.51</c:v>
                </c:pt>
                <c:pt idx="27254">
                  <c:v>895.36</c:v>
                </c:pt>
                <c:pt idx="27255">
                  <c:v>876.57</c:v>
                </c:pt>
                <c:pt idx="27256">
                  <c:v>861.14</c:v>
                </c:pt>
                <c:pt idx="27257">
                  <c:v>853.95</c:v>
                </c:pt>
                <c:pt idx="27258">
                  <c:v>938.09</c:v>
                </c:pt>
                <c:pt idx="27259">
                  <c:v>928.43</c:v>
                </c:pt>
                <c:pt idx="27260">
                  <c:v>906.55</c:v>
                </c:pt>
                <c:pt idx="27261">
                  <c:v>882.26</c:v>
                </c:pt>
                <c:pt idx="27262">
                  <c:v>838.99</c:v>
                </c:pt>
                <c:pt idx="27263">
                  <c:v>795.53</c:v>
                </c:pt>
                <c:pt idx="27264">
                  <c:v>772.79</c:v>
                </c:pt>
                <c:pt idx="27265">
                  <c:v>740.78</c:v>
                </c:pt>
                <c:pt idx="27266">
                  <c:v>725.46</c:v>
                </c:pt>
                <c:pt idx="27267">
                  <c:v>706.76</c:v>
                </c:pt>
                <c:pt idx="27268">
                  <c:v>701.19</c:v>
                </c:pt>
                <c:pt idx="27269">
                  <c:v>696.97</c:v>
                </c:pt>
                <c:pt idx="27270">
                  <c:v>671.46</c:v>
                </c:pt>
                <c:pt idx="27271">
                  <c:v>702.77</c:v>
                </c:pt>
                <c:pt idx="27272">
                  <c:v>747.53</c:v>
                </c:pt>
                <c:pt idx="27273">
                  <c:v>781.38</c:v>
                </c:pt>
                <c:pt idx="27274">
                  <c:v>798.64</c:v>
                </c:pt>
                <c:pt idx="27275">
                  <c:v>809.74</c:v>
                </c:pt>
                <c:pt idx="27276">
                  <c:v>815.27</c:v>
                </c:pt>
                <c:pt idx="27277">
                  <c:v>817.18</c:v>
                </c:pt>
                <c:pt idx="27278">
                  <c:v>813.81</c:v>
                </c:pt>
                <c:pt idx="27279">
                  <c:v>812.72</c:v>
                </c:pt>
                <c:pt idx="27280">
                  <c:v>801.94</c:v>
                </c:pt>
                <c:pt idx="27281">
                  <c:v>808.19</c:v>
                </c:pt>
                <c:pt idx="27282">
                  <c:v>897.5</c:v>
                </c:pt>
                <c:pt idx="27283">
                  <c:v>915.57</c:v>
                </c:pt>
                <c:pt idx="27284">
                  <c:v>931.32</c:v>
                </c:pt>
                <c:pt idx="27285">
                  <c:v>882.93</c:v>
                </c:pt>
                <c:pt idx="27286">
                  <c:v>853.76</c:v>
                </c:pt>
                <c:pt idx="27287">
                  <c:v>819.9</c:v>
                </c:pt>
                <c:pt idx="27288">
                  <c:v>797.6</c:v>
                </c:pt>
                <c:pt idx="27289">
                  <c:v>773.15</c:v>
                </c:pt>
                <c:pt idx="27290">
                  <c:v>751.03</c:v>
                </c:pt>
                <c:pt idx="27291">
                  <c:v>742.44</c:v>
                </c:pt>
                <c:pt idx="27292">
                  <c:v>741.67</c:v>
                </c:pt>
                <c:pt idx="27293">
                  <c:v>756</c:v>
                </c:pt>
                <c:pt idx="27294">
                  <c:v>742.96</c:v>
                </c:pt>
                <c:pt idx="27295">
                  <c:v>827.3</c:v>
                </c:pt>
                <c:pt idx="27296">
                  <c:v>894.8</c:v>
                </c:pt>
                <c:pt idx="27297">
                  <c:v>974.1</c:v>
                </c:pt>
                <c:pt idx="27298">
                  <c:v>1030.07</c:v>
                </c:pt>
                <c:pt idx="27299">
                  <c:v>1087.5</c:v>
                </c:pt>
                <c:pt idx="27300">
                  <c:v>1136.56</c:v>
                </c:pt>
                <c:pt idx="27301">
                  <c:v>1160.02</c:v>
                </c:pt>
                <c:pt idx="27302">
                  <c:v>1144.8599999999999</c:v>
                </c:pt>
                <c:pt idx="27303">
                  <c:v>1087.54</c:v>
                </c:pt>
                <c:pt idx="27304">
                  <c:v>1045.46</c:v>
                </c:pt>
                <c:pt idx="27305">
                  <c:v>989.43</c:v>
                </c:pt>
                <c:pt idx="27306">
                  <c:v>1068.56</c:v>
                </c:pt>
                <c:pt idx="27307">
                  <c:v>1045.3399999999999</c:v>
                </c:pt>
                <c:pt idx="27308">
                  <c:v>1016.66</c:v>
                </c:pt>
                <c:pt idx="27309">
                  <c:v>986.32</c:v>
                </c:pt>
                <c:pt idx="27310">
                  <c:v>930.28</c:v>
                </c:pt>
                <c:pt idx="27311">
                  <c:v>876.57</c:v>
                </c:pt>
                <c:pt idx="27312">
                  <c:v>833.24</c:v>
                </c:pt>
                <c:pt idx="27313">
                  <c:v>803.68</c:v>
                </c:pt>
                <c:pt idx="27314">
                  <c:v>780.35</c:v>
                </c:pt>
                <c:pt idx="27315">
                  <c:v>767.28</c:v>
                </c:pt>
                <c:pt idx="27316">
                  <c:v>770.6</c:v>
                </c:pt>
                <c:pt idx="27317">
                  <c:v>795.05</c:v>
                </c:pt>
                <c:pt idx="27318">
                  <c:v>818.01</c:v>
                </c:pt>
                <c:pt idx="27319">
                  <c:v>968.41</c:v>
                </c:pt>
                <c:pt idx="27320">
                  <c:v>1103.5</c:v>
                </c:pt>
                <c:pt idx="27321">
                  <c:v>1215.8699999999999</c:v>
                </c:pt>
                <c:pt idx="27322">
                  <c:v>1255.18</c:v>
                </c:pt>
                <c:pt idx="27323">
                  <c:v>1270.81</c:v>
                </c:pt>
                <c:pt idx="27324">
                  <c:v>1282.97</c:v>
                </c:pt>
                <c:pt idx="27325">
                  <c:v>1306.1300000000001</c:v>
                </c:pt>
                <c:pt idx="27326">
                  <c:v>1305.4000000000001</c:v>
                </c:pt>
                <c:pt idx="27327">
                  <c:v>1247.83</c:v>
                </c:pt>
                <c:pt idx="27328">
                  <c:v>1165.98</c:v>
                </c:pt>
                <c:pt idx="27329">
                  <c:v>1059.42</c:v>
                </c:pt>
                <c:pt idx="27330">
                  <c:v>1132.6600000000001</c:v>
                </c:pt>
                <c:pt idx="27331">
                  <c:v>1100.6199999999999</c:v>
                </c:pt>
                <c:pt idx="27332">
                  <c:v>1049.52</c:v>
                </c:pt>
                <c:pt idx="27333">
                  <c:v>1005.39</c:v>
                </c:pt>
                <c:pt idx="27334">
                  <c:v>955.42</c:v>
                </c:pt>
                <c:pt idx="27335">
                  <c:v>896.05</c:v>
                </c:pt>
                <c:pt idx="27336">
                  <c:v>858.39</c:v>
                </c:pt>
                <c:pt idx="27337">
                  <c:v>817.51</c:v>
                </c:pt>
                <c:pt idx="27338">
                  <c:v>778.31</c:v>
                </c:pt>
                <c:pt idx="27339">
                  <c:v>764.63</c:v>
                </c:pt>
                <c:pt idx="27340">
                  <c:v>771.86</c:v>
                </c:pt>
                <c:pt idx="27341">
                  <c:v>787.05</c:v>
                </c:pt>
                <c:pt idx="27342">
                  <c:v>804.11</c:v>
                </c:pt>
                <c:pt idx="27343">
                  <c:v>959.04</c:v>
                </c:pt>
                <c:pt idx="27344">
                  <c:v>1106.3699999999999</c:v>
                </c:pt>
                <c:pt idx="27345">
                  <c:v>1203.5899999999999</c:v>
                </c:pt>
                <c:pt idx="27346">
                  <c:v>1256.02</c:v>
                </c:pt>
                <c:pt idx="27347">
                  <c:v>1259.72</c:v>
                </c:pt>
                <c:pt idx="27348">
                  <c:v>1273.6300000000001</c:v>
                </c:pt>
                <c:pt idx="27349">
                  <c:v>1292.68</c:v>
                </c:pt>
                <c:pt idx="27350">
                  <c:v>1287.5899999999999</c:v>
                </c:pt>
                <c:pt idx="27351">
                  <c:v>1236.71</c:v>
                </c:pt>
                <c:pt idx="27352">
                  <c:v>1138.72</c:v>
                </c:pt>
                <c:pt idx="27353">
                  <c:v>1047.8800000000001</c:v>
                </c:pt>
                <c:pt idx="27354">
                  <c:v>1120.01</c:v>
                </c:pt>
                <c:pt idx="27355">
                  <c:v>1096.4100000000001</c:v>
                </c:pt>
                <c:pt idx="27356">
                  <c:v>1054.4000000000001</c:v>
                </c:pt>
                <c:pt idx="27357">
                  <c:v>1005.63</c:v>
                </c:pt>
                <c:pt idx="27358">
                  <c:v>951.19</c:v>
                </c:pt>
                <c:pt idx="27359">
                  <c:v>901.59</c:v>
                </c:pt>
                <c:pt idx="27360">
                  <c:v>855.38</c:v>
                </c:pt>
                <c:pt idx="27361">
                  <c:v>825.32</c:v>
                </c:pt>
                <c:pt idx="27362">
                  <c:v>806.72</c:v>
                </c:pt>
                <c:pt idx="27363">
                  <c:v>789.29</c:v>
                </c:pt>
                <c:pt idx="27364">
                  <c:v>787.48</c:v>
                </c:pt>
                <c:pt idx="27365">
                  <c:v>788.99</c:v>
                </c:pt>
                <c:pt idx="27366">
                  <c:v>773.74</c:v>
                </c:pt>
                <c:pt idx="27367">
                  <c:v>872.07</c:v>
                </c:pt>
                <c:pt idx="27368">
                  <c:v>982.01</c:v>
                </c:pt>
                <c:pt idx="27369">
                  <c:v>1063.0899999999999</c:v>
                </c:pt>
                <c:pt idx="27370">
                  <c:v>1120.8499999999999</c:v>
                </c:pt>
                <c:pt idx="27371">
                  <c:v>1114.76</c:v>
                </c:pt>
                <c:pt idx="27372">
                  <c:v>1089.07</c:v>
                </c:pt>
                <c:pt idx="27373">
                  <c:v>1076.31</c:v>
                </c:pt>
                <c:pt idx="27374">
                  <c:v>1054.6500000000001</c:v>
                </c:pt>
                <c:pt idx="27375">
                  <c:v>1038.53</c:v>
                </c:pt>
                <c:pt idx="27376">
                  <c:v>1002.5</c:v>
                </c:pt>
                <c:pt idx="27377">
                  <c:v>973.44</c:v>
                </c:pt>
                <c:pt idx="27378">
                  <c:v>1044.48</c:v>
                </c:pt>
                <c:pt idx="27379">
                  <c:v>1014.15</c:v>
                </c:pt>
                <c:pt idx="27380">
                  <c:v>984.44</c:v>
                </c:pt>
                <c:pt idx="27381">
                  <c:v>937.15</c:v>
                </c:pt>
                <c:pt idx="27382">
                  <c:v>900.94</c:v>
                </c:pt>
                <c:pt idx="27383">
                  <c:v>863.75</c:v>
                </c:pt>
                <c:pt idx="27384">
                  <c:v>827.21</c:v>
                </c:pt>
                <c:pt idx="27385">
                  <c:v>796.94</c:v>
                </c:pt>
                <c:pt idx="27386">
                  <c:v>777.84</c:v>
                </c:pt>
                <c:pt idx="27387">
                  <c:v>754.37</c:v>
                </c:pt>
                <c:pt idx="27388">
                  <c:v>747.39</c:v>
                </c:pt>
                <c:pt idx="27389">
                  <c:v>747.32</c:v>
                </c:pt>
                <c:pt idx="27390">
                  <c:v>705.17</c:v>
                </c:pt>
                <c:pt idx="27391">
                  <c:v>747.63</c:v>
                </c:pt>
                <c:pt idx="27392">
                  <c:v>789.95</c:v>
                </c:pt>
                <c:pt idx="27393">
                  <c:v>838.78</c:v>
                </c:pt>
                <c:pt idx="27394">
                  <c:v>887.3</c:v>
                </c:pt>
                <c:pt idx="27395">
                  <c:v>910.13</c:v>
                </c:pt>
                <c:pt idx="27396">
                  <c:v>920.99</c:v>
                </c:pt>
                <c:pt idx="27397">
                  <c:v>912.92</c:v>
                </c:pt>
                <c:pt idx="27398">
                  <c:v>905.45</c:v>
                </c:pt>
                <c:pt idx="27399">
                  <c:v>907.6</c:v>
                </c:pt>
                <c:pt idx="27400">
                  <c:v>890.72</c:v>
                </c:pt>
                <c:pt idx="27401">
                  <c:v>880.86</c:v>
                </c:pt>
                <c:pt idx="27402">
                  <c:v>968.15</c:v>
                </c:pt>
                <c:pt idx="27403">
                  <c:v>977.58</c:v>
                </c:pt>
                <c:pt idx="27404">
                  <c:v>978.54</c:v>
                </c:pt>
                <c:pt idx="27405">
                  <c:v>953.59</c:v>
                </c:pt>
                <c:pt idx="27406">
                  <c:v>914.55</c:v>
                </c:pt>
                <c:pt idx="27407">
                  <c:v>869.93</c:v>
                </c:pt>
                <c:pt idx="27408">
                  <c:v>840.16</c:v>
                </c:pt>
                <c:pt idx="27409">
                  <c:v>806.59</c:v>
                </c:pt>
                <c:pt idx="27410">
                  <c:v>788.59</c:v>
                </c:pt>
                <c:pt idx="27411">
                  <c:v>775.87</c:v>
                </c:pt>
                <c:pt idx="27412">
                  <c:v>774.56</c:v>
                </c:pt>
                <c:pt idx="27413">
                  <c:v>805.68</c:v>
                </c:pt>
                <c:pt idx="27414">
                  <c:v>834.66</c:v>
                </c:pt>
                <c:pt idx="27415">
                  <c:v>1005.56</c:v>
                </c:pt>
                <c:pt idx="27416">
                  <c:v>1134.19</c:v>
                </c:pt>
                <c:pt idx="27417">
                  <c:v>1229.5999999999999</c:v>
                </c:pt>
                <c:pt idx="27418">
                  <c:v>1282.04</c:v>
                </c:pt>
                <c:pt idx="27419">
                  <c:v>1282.19</c:v>
                </c:pt>
                <c:pt idx="27420">
                  <c:v>1291.01</c:v>
                </c:pt>
                <c:pt idx="27421">
                  <c:v>1303.8499999999999</c:v>
                </c:pt>
                <c:pt idx="27422">
                  <c:v>1299.4100000000001</c:v>
                </c:pt>
                <c:pt idx="27423">
                  <c:v>1246.31</c:v>
                </c:pt>
                <c:pt idx="27424">
                  <c:v>1161.6500000000001</c:v>
                </c:pt>
                <c:pt idx="27425">
                  <c:v>1059.82</c:v>
                </c:pt>
                <c:pt idx="27426">
                  <c:v>1111</c:v>
                </c:pt>
                <c:pt idx="27427">
                  <c:v>1086.23</c:v>
                </c:pt>
                <c:pt idx="27428">
                  <c:v>1037.6099999999999</c:v>
                </c:pt>
                <c:pt idx="27429">
                  <c:v>993.5</c:v>
                </c:pt>
                <c:pt idx="27430">
                  <c:v>936.11</c:v>
                </c:pt>
                <c:pt idx="27431">
                  <c:v>884.61</c:v>
                </c:pt>
                <c:pt idx="27432">
                  <c:v>834.93</c:v>
                </c:pt>
                <c:pt idx="27433">
                  <c:v>810.59</c:v>
                </c:pt>
                <c:pt idx="27434">
                  <c:v>791.72</c:v>
                </c:pt>
                <c:pt idx="27435">
                  <c:v>789.73</c:v>
                </c:pt>
                <c:pt idx="27436">
                  <c:v>789.46</c:v>
                </c:pt>
                <c:pt idx="27437">
                  <c:v>811.71</c:v>
                </c:pt>
                <c:pt idx="27438">
                  <c:v>840.13</c:v>
                </c:pt>
                <c:pt idx="27439">
                  <c:v>1003.23</c:v>
                </c:pt>
                <c:pt idx="27440">
                  <c:v>1146.49</c:v>
                </c:pt>
                <c:pt idx="27441">
                  <c:v>1243.27</c:v>
                </c:pt>
                <c:pt idx="27442">
                  <c:v>1291.08</c:v>
                </c:pt>
                <c:pt idx="27443">
                  <c:v>1307.3800000000001</c:v>
                </c:pt>
                <c:pt idx="27444">
                  <c:v>1307.77</c:v>
                </c:pt>
                <c:pt idx="27445">
                  <c:v>1328.57</c:v>
                </c:pt>
                <c:pt idx="27446">
                  <c:v>1301.55</c:v>
                </c:pt>
                <c:pt idx="27447">
                  <c:v>1260.8</c:v>
                </c:pt>
                <c:pt idx="27448">
                  <c:v>1168.2</c:v>
                </c:pt>
                <c:pt idx="27449">
                  <c:v>1069.46</c:v>
                </c:pt>
                <c:pt idx="27450">
                  <c:v>1125.74</c:v>
                </c:pt>
                <c:pt idx="27451">
                  <c:v>1117.6600000000001</c:v>
                </c:pt>
                <c:pt idx="27452">
                  <c:v>1078.95</c:v>
                </c:pt>
                <c:pt idx="27453">
                  <c:v>1035.4000000000001</c:v>
                </c:pt>
                <c:pt idx="27454">
                  <c:v>983.78</c:v>
                </c:pt>
                <c:pt idx="27455">
                  <c:v>920</c:v>
                </c:pt>
                <c:pt idx="27456">
                  <c:v>880.35</c:v>
                </c:pt>
                <c:pt idx="27457">
                  <c:v>841.71</c:v>
                </c:pt>
                <c:pt idx="27458">
                  <c:v>827.15</c:v>
                </c:pt>
                <c:pt idx="27459">
                  <c:v>814.41</c:v>
                </c:pt>
                <c:pt idx="27460">
                  <c:v>813.05</c:v>
                </c:pt>
                <c:pt idx="27461">
                  <c:v>842.66</c:v>
                </c:pt>
                <c:pt idx="27462">
                  <c:v>857.72</c:v>
                </c:pt>
                <c:pt idx="27463">
                  <c:v>1028.45</c:v>
                </c:pt>
                <c:pt idx="27464">
                  <c:v>1153.19</c:v>
                </c:pt>
                <c:pt idx="27465">
                  <c:v>1259.3599999999999</c:v>
                </c:pt>
                <c:pt idx="27466">
                  <c:v>1295.92</c:v>
                </c:pt>
                <c:pt idx="27467">
                  <c:v>1306.04</c:v>
                </c:pt>
                <c:pt idx="27468">
                  <c:v>1301.06</c:v>
                </c:pt>
                <c:pt idx="27469">
                  <c:v>1330.43</c:v>
                </c:pt>
                <c:pt idx="27470">
                  <c:v>1325.63</c:v>
                </c:pt>
                <c:pt idx="27471">
                  <c:v>1283</c:v>
                </c:pt>
                <c:pt idx="27472">
                  <c:v>1186.06</c:v>
                </c:pt>
                <c:pt idx="27473">
                  <c:v>1075.21</c:v>
                </c:pt>
                <c:pt idx="27474">
                  <c:v>1131.57</c:v>
                </c:pt>
                <c:pt idx="27475">
                  <c:v>1110.25</c:v>
                </c:pt>
                <c:pt idx="27476">
                  <c:v>1058.3599999999999</c:v>
                </c:pt>
                <c:pt idx="27477">
                  <c:v>1013.58</c:v>
                </c:pt>
                <c:pt idx="27478">
                  <c:v>964.49</c:v>
                </c:pt>
                <c:pt idx="27479">
                  <c:v>914.82</c:v>
                </c:pt>
                <c:pt idx="27480">
                  <c:v>870.23</c:v>
                </c:pt>
                <c:pt idx="27481">
                  <c:v>829.85</c:v>
                </c:pt>
                <c:pt idx="27482">
                  <c:v>815.47</c:v>
                </c:pt>
                <c:pt idx="27483">
                  <c:v>802.64</c:v>
                </c:pt>
                <c:pt idx="27484">
                  <c:v>806.72</c:v>
                </c:pt>
                <c:pt idx="27485">
                  <c:v>826.32</c:v>
                </c:pt>
                <c:pt idx="27486">
                  <c:v>834.72</c:v>
                </c:pt>
                <c:pt idx="27487">
                  <c:v>1009.77</c:v>
                </c:pt>
                <c:pt idx="27488">
                  <c:v>1162.44</c:v>
                </c:pt>
                <c:pt idx="27489">
                  <c:v>1260.54</c:v>
                </c:pt>
                <c:pt idx="27490">
                  <c:v>1306.01</c:v>
                </c:pt>
                <c:pt idx="27491">
                  <c:v>1322.72</c:v>
                </c:pt>
                <c:pt idx="27492">
                  <c:v>1307.3699999999999</c:v>
                </c:pt>
                <c:pt idx="27493">
                  <c:v>1347.43</c:v>
                </c:pt>
                <c:pt idx="27494">
                  <c:v>1340.06</c:v>
                </c:pt>
                <c:pt idx="27495">
                  <c:v>1298.98</c:v>
                </c:pt>
                <c:pt idx="27496">
                  <c:v>1193.6600000000001</c:v>
                </c:pt>
                <c:pt idx="27497">
                  <c:v>1086.58</c:v>
                </c:pt>
                <c:pt idx="27498">
                  <c:v>1137.3399999999999</c:v>
                </c:pt>
                <c:pt idx="27499">
                  <c:v>1120.6099999999999</c:v>
                </c:pt>
                <c:pt idx="27500">
                  <c:v>1069.74</c:v>
                </c:pt>
                <c:pt idx="27501">
                  <c:v>1022.82</c:v>
                </c:pt>
                <c:pt idx="27502">
                  <c:v>975.81</c:v>
                </c:pt>
                <c:pt idx="27503">
                  <c:v>916.68</c:v>
                </c:pt>
                <c:pt idx="27504">
                  <c:v>878.28</c:v>
                </c:pt>
                <c:pt idx="27505">
                  <c:v>842.96</c:v>
                </c:pt>
                <c:pt idx="27506">
                  <c:v>823.11</c:v>
                </c:pt>
                <c:pt idx="27507">
                  <c:v>810.99</c:v>
                </c:pt>
                <c:pt idx="27508">
                  <c:v>807.43</c:v>
                </c:pt>
                <c:pt idx="27509">
                  <c:v>838.49</c:v>
                </c:pt>
                <c:pt idx="27510">
                  <c:v>854.85</c:v>
                </c:pt>
                <c:pt idx="27511">
                  <c:v>1025.06</c:v>
                </c:pt>
                <c:pt idx="27512">
                  <c:v>1179.6600000000001</c:v>
                </c:pt>
                <c:pt idx="27513">
                  <c:v>1270.99</c:v>
                </c:pt>
                <c:pt idx="27514">
                  <c:v>1328.16</c:v>
                </c:pt>
                <c:pt idx="27515">
                  <c:v>1341.21</c:v>
                </c:pt>
                <c:pt idx="27516">
                  <c:v>1329.4</c:v>
                </c:pt>
                <c:pt idx="27517">
                  <c:v>1353.63</c:v>
                </c:pt>
                <c:pt idx="27518">
                  <c:v>1332.75</c:v>
                </c:pt>
                <c:pt idx="27519">
                  <c:v>1291.9100000000001</c:v>
                </c:pt>
                <c:pt idx="27520">
                  <c:v>1191.1099999999999</c:v>
                </c:pt>
                <c:pt idx="27521">
                  <c:v>1079.52</c:v>
                </c:pt>
                <c:pt idx="27522">
                  <c:v>1141.8900000000001</c:v>
                </c:pt>
                <c:pt idx="27523">
                  <c:v>1136.75</c:v>
                </c:pt>
                <c:pt idx="27524">
                  <c:v>1083.93</c:v>
                </c:pt>
                <c:pt idx="27525">
                  <c:v>1033.82</c:v>
                </c:pt>
                <c:pt idx="27526">
                  <c:v>996.64</c:v>
                </c:pt>
                <c:pt idx="27527">
                  <c:v>928.82</c:v>
                </c:pt>
                <c:pt idx="27528">
                  <c:v>907.7</c:v>
                </c:pt>
                <c:pt idx="27529">
                  <c:v>863.36</c:v>
                </c:pt>
                <c:pt idx="27530">
                  <c:v>853.47</c:v>
                </c:pt>
                <c:pt idx="27531">
                  <c:v>840.98</c:v>
                </c:pt>
                <c:pt idx="27532">
                  <c:v>841.43</c:v>
                </c:pt>
                <c:pt idx="27533">
                  <c:v>849.3</c:v>
                </c:pt>
                <c:pt idx="27534">
                  <c:v>813.45</c:v>
                </c:pt>
                <c:pt idx="27535">
                  <c:v>904.29</c:v>
                </c:pt>
                <c:pt idx="27536">
                  <c:v>1036.1300000000001</c:v>
                </c:pt>
                <c:pt idx="27537">
                  <c:v>1139.3599999999999</c:v>
                </c:pt>
                <c:pt idx="27538">
                  <c:v>1174.05</c:v>
                </c:pt>
                <c:pt idx="27539">
                  <c:v>1180.6600000000001</c:v>
                </c:pt>
                <c:pt idx="27540">
                  <c:v>1138.25</c:v>
                </c:pt>
                <c:pt idx="27541">
                  <c:v>1119.81</c:v>
                </c:pt>
                <c:pt idx="27542">
                  <c:v>1100.3599999999999</c:v>
                </c:pt>
                <c:pt idx="27543">
                  <c:v>1081.1300000000001</c:v>
                </c:pt>
                <c:pt idx="27544">
                  <c:v>1051.94</c:v>
                </c:pt>
                <c:pt idx="27545">
                  <c:v>1008.43</c:v>
                </c:pt>
                <c:pt idx="27546">
                  <c:v>1095.95</c:v>
                </c:pt>
                <c:pt idx="27547">
                  <c:v>1088.1400000000001</c:v>
                </c:pt>
                <c:pt idx="27548">
                  <c:v>1048.6199999999999</c:v>
                </c:pt>
                <c:pt idx="27549">
                  <c:v>1007.65</c:v>
                </c:pt>
                <c:pt idx="27550">
                  <c:v>972.87</c:v>
                </c:pt>
                <c:pt idx="27551">
                  <c:v>924.91</c:v>
                </c:pt>
                <c:pt idx="27552">
                  <c:v>879.44</c:v>
                </c:pt>
                <c:pt idx="27553">
                  <c:v>851.01</c:v>
                </c:pt>
                <c:pt idx="27554">
                  <c:v>825.56</c:v>
                </c:pt>
                <c:pt idx="27555">
                  <c:v>814.11</c:v>
                </c:pt>
                <c:pt idx="27556">
                  <c:v>807.52</c:v>
                </c:pt>
                <c:pt idx="27557">
                  <c:v>804.99</c:v>
                </c:pt>
                <c:pt idx="27558">
                  <c:v>766.64</c:v>
                </c:pt>
                <c:pt idx="27559">
                  <c:v>799.66</c:v>
                </c:pt>
                <c:pt idx="27560">
                  <c:v>841.57</c:v>
                </c:pt>
                <c:pt idx="27561">
                  <c:v>907.15</c:v>
                </c:pt>
                <c:pt idx="27562">
                  <c:v>950.55</c:v>
                </c:pt>
                <c:pt idx="27563">
                  <c:v>965.9</c:v>
                </c:pt>
                <c:pt idx="27564">
                  <c:v>982.42</c:v>
                </c:pt>
                <c:pt idx="27565">
                  <c:v>974.4</c:v>
                </c:pt>
                <c:pt idx="27566">
                  <c:v>965.76</c:v>
                </c:pt>
                <c:pt idx="27567">
                  <c:v>953.26</c:v>
                </c:pt>
                <c:pt idx="27568">
                  <c:v>942.76</c:v>
                </c:pt>
                <c:pt idx="27569">
                  <c:v>929.26</c:v>
                </c:pt>
                <c:pt idx="27570">
                  <c:v>1024.82</c:v>
                </c:pt>
                <c:pt idx="27571">
                  <c:v>1037.29</c:v>
                </c:pt>
                <c:pt idx="27572">
                  <c:v>1034.74</c:v>
                </c:pt>
                <c:pt idx="27573">
                  <c:v>999</c:v>
                </c:pt>
                <c:pt idx="27574">
                  <c:v>944.09</c:v>
                </c:pt>
                <c:pt idx="27575">
                  <c:v>889.08</c:v>
                </c:pt>
                <c:pt idx="27576">
                  <c:v>838.58</c:v>
                </c:pt>
                <c:pt idx="27577">
                  <c:v>812.96</c:v>
                </c:pt>
                <c:pt idx="27578">
                  <c:v>797.59</c:v>
                </c:pt>
                <c:pt idx="27579">
                  <c:v>780.9</c:v>
                </c:pt>
                <c:pt idx="27580">
                  <c:v>785.17</c:v>
                </c:pt>
                <c:pt idx="27581">
                  <c:v>836.2</c:v>
                </c:pt>
                <c:pt idx="27582">
                  <c:v>839.23</c:v>
                </c:pt>
                <c:pt idx="27583">
                  <c:v>1019.22</c:v>
                </c:pt>
                <c:pt idx="27584">
                  <c:v>1200.52</c:v>
                </c:pt>
                <c:pt idx="27585">
                  <c:v>1310.78</c:v>
                </c:pt>
                <c:pt idx="27586">
                  <c:v>1355.65</c:v>
                </c:pt>
                <c:pt idx="27587">
                  <c:v>1362.9</c:v>
                </c:pt>
                <c:pt idx="27588">
                  <c:v>1363.69</c:v>
                </c:pt>
                <c:pt idx="27589">
                  <c:v>1387.35</c:v>
                </c:pt>
                <c:pt idx="27590">
                  <c:v>248.91</c:v>
                </c:pt>
                <c:pt idx="27591">
                  <c:v>72.5</c:v>
                </c:pt>
                <c:pt idx="27592">
                  <c:v>159.13</c:v>
                </c:pt>
                <c:pt idx="27593">
                  <c:v>638.23</c:v>
                </c:pt>
                <c:pt idx="27594">
                  <c:v>1083.6300000000001</c:v>
                </c:pt>
                <c:pt idx="27595">
                  <c:v>1090.54</c:v>
                </c:pt>
                <c:pt idx="27596">
                  <c:v>1101.1500000000001</c:v>
                </c:pt>
                <c:pt idx="27597">
                  <c:v>1075.6199999999999</c:v>
                </c:pt>
                <c:pt idx="27598">
                  <c:v>995.59</c:v>
                </c:pt>
                <c:pt idx="27599">
                  <c:v>942.49</c:v>
                </c:pt>
                <c:pt idx="27600">
                  <c:v>889.93</c:v>
                </c:pt>
                <c:pt idx="27601">
                  <c:v>866.11</c:v>
                </c:pt>
                <c:pt idx="27602">
                  <c:v>836.75</c:v>
                </c:pt>
                <c:pt idx="27603">
                  <c:v>834.85</c:v>
                </c:pt>
                <c:pt idx="27604">
                  <c:v>834.9</c:v>
                </c:pt>
                <c:pt idx="27605">
                  <c:v>868.78</c:v>
                </c:pt>
                <c:pt idx="27606">
                  <c:v>877.16</c:v>
                </c:pt>
                <c:pt idx="27607">
                  <c:v>1057.1500000000001</c:v>
                </c:pt>
                <c:pt idx="27608">
                  <c:v>1198.3599999999999</c:v>
                </c:pt>
                <c:pt idx="27609">
                  <c:v>1299.19</c:v>
                </c:pt>
                <c:pt idx="27610">
                  <c:v>1355.92</c:v>
                </c:pt>
                <c:pt idx="27611">
                  <c:v>1345.14</c:v>
                </c:pt>
                <c:pt idx="27612">
                  <c:v>1343.12</c:v>
                </c:pt>
                <c:pt idx="27613">
                  <c:v>1366.17</c:v>
                </c:pt>
                <c:pt idx="27614">
                  <c:v>1358.6</c:v>
                </c:pt>
                <c:pt idx="27615">
                  <c:v>1296.6300000000001</c:v>
                </c:pt>
                <c:pt idx="27616">
                  <c:v>1220.76</c:v>
                </c:pt>
                <c:pt idx="27617">
                  <c:v>1114.19</c:v>
                </c:pt>
                <c:pt idx="27618">
                  <c:v>1172.02</c:v>
                </c:pt>
                <c:pt idx="27619">
                  <c:v>1140.6300000000001</c:v>
                </c:pt>
                <c:pt idx="27620">
                  <c:v>1090.05</c:v>
                </c:pt>
                <c:pt idx="27621">
                  <c:v>1029.67</c:v>
                </c:pt>
                <c:pt idx="27622">
                  <c:v>980.13</c:v>
                </c:pt>
                <c:pt idx="27623">
                  <c:v>910.29</c:v>
                </c:pt>
                <c:pt idx="27624">
                  <c:v>869.88</c:v>
                </c:pt>
                <c:pt idx="27625">
                  <c:v>845.77</c:v>
                </c:pt>
                <c:pt idx="27626">
                  <c:v>818.95</c:v>
                </c:pt>
                <c:pt idx="27627">
                  <c:v>808.87</c:v>
                </c:pt>
                <c:pt idx="27628">
                  <c:v>813.8</c:v>
                </c:pt>
                <c:pt idx="27629">
                  <c:v>844.58</c:v>
                </c:pt>
                <c:pt idx="27630">
                  <c:v>855.2</c:v>
                </c:pt>
                <c:pt idx="27631">
                  <c:v>1032.19</c:v>
                </c:pt>
                <c:pt idx="27632">
                  <c:v>1178.9000000000001</c:v>
                </c:pt>
                <c:pt idx="27633">
                  <c:v>1279.18</c:v>
                </c:pt>
                <c:pt idx="27634">
                  <c:v>1340.3</c:v>
                </c:pt>
                <c:pt idx="27635">
                  <c:v>1343.69</c:v>
                </c:pt>
                <c:pt idx="27636">
                  <c:v>1358.43</c:v>
                </c:pt>
                <c:pt idx="27637">
                  <c:v>1373.22</c:v>
                </c:pt>
                <c:pt idx="27638">
                  <c:v>1350.94</c:v>
                </c:pt>
                <c:pt idx="27639">
                  <c:v>1300.8800000000001</c:v>
                </c:pt>
                <c:pt idx="27640">
                  <c:v>1209.02</c:v>
                </c:pt>
                <c:pt idx="27641">
                  <c:v>1099.01</c:v>
                </c:pt>
                <c:pt idx="27642">
                  <c:v>1164.74</c:v>
                </c:pt>
                <c:pt idx="27643">
                  <c:v>1133.8499999999999</c:v>
                </c:pt>
                <c:pt idx="27644">
                  <c:v>1093.75</c:v>
                </c:pt>
                <c:pt idx="27645">
                  <c:v>1038.5899999999999</c:v>
                </c:pt>
                <c:pt idx="27646">
                  <c:v>980.24</c:v>
                </c:pt>
                <c:pt idx="27647">
                  <c:v>919.39</c:v>
                </c:pt>
                <c:pt idx="27648">
                  <c:v>873.46</c:v>
                </c:pt>
                <c:pt idx="27649">
                  <c:v>849.32</c:v>
                </c:pt>
                <c:pt idx="27650">
                  <c:v>823.36</c:v>
                </c:pt>
                <c:pt idx="27651">
                  <c:v>809.82</c:v>
                </c:pt>
                <c:pt idx="27652">
                  <c:v>812.24</c:v>
                </c:pt>
                <c:pt idx="27653">
                  <c:v>860.26</c:v>
                </c:pt>
                <c:pt idx="27654">
                  <c:v>867.96</c:v>
                </c:pt>
                <c:pt idx="27655">
                  <c:v>1046.67</c:v>
                </c:pt>
                <c:pt idx="27656">
                  <c:v>1205.44</c:v>
                </c:pt>
                <c:pt idx="27657">
                  <c:v>1297.07</c:v>
                </c:pt>
                <c:pt idx="27658">
                  <c:v>1333.52</c:v>
                </c:pt>
                <c:pt idx="27659">
                  <c:v>1332.74</c:v>
                </c:pt>
                <c:pt idx="27660">
                  <c:v>1330.75</c:v>
                </c:pt>
                <c:pt idx="27661">
                  <c:v>1346.5</c:v>
                </c:pt>
                <c:pt idx="27662">
                  <c:v>1359.04</c:v>
                </c:pt>
                <c:pt idx="27663">
                  <c:v>1304.72</c:v>
                </c:pt>
                <c:pt idx="27664">
                  <c:v>1209.1500000000001</c:v>
                </c:pt>
                <c:pt idx="27665">
                  <c:v>1102.8599999999999</c:v>
                </c:pt>
                <c:pt idx="27666">
                  <c:v>1165.8800000000001</c:v>
                </c:pt>
                <c:pt idx="27667">
                  <c:v>1149.25</c:v>
                </c:pt>
                <c:pt idx="27668">
                  <c:v>1096.6400000000001</c:v>
                </c:pt>
                <c:pt idx="27669">
                  <c:v>1055.3499999999999</c:v>
                </c:pt>
                <c:pt idx="27670">
                  <c:v>995.52</c:v>
                </c:pt>
                <c:pt idx="27671">
                  <c:v>932.22</c:v>
                </c:pt>
                <c:pt idx="27672">
                  <c:v>894.37</c:v>
                </c:pt>
                <c:pt idx="27673">
                  <c:v>860.74</c:v>
                </c:pt>
                <c:pt idx="27674">
                  <c:v>837.77</c:v>
                </c:pt>
                <c:pt idx="27675">
                  <c:v>831.44</c:v>
                </c:pt>
                <c:pt idx="27676">
                  <c:v>832.88</c:v>
                </c:pt>
                <c:pt idx="27677">
                  <c:v>867.27</c:v>
                </c:pt>
                <c:pt idx="27678">
                  <c:v>882.49</c:v>
                </c:pt>
                <c:pt idx="27679">
                  <c:v>1046.04</c:v>
                </c:pt>
                <c:pt idx="27680">
                  <c:v>1193.44</c:v>
                </c:pt>
                <c:pt idx="27681">
                  <c:v>1279.26</c:v>
                </c:pt>
                <c:pt idx="27682">
                  <c:v>1321.16</c:v>
                </c:pt>
                <c:pt idx="27683">
                  <c:v>1330.08</c:v>
                </c:pt>
                <c:pt idx="27684">
                  <c:v>1337.13</c:v>
                </c:pt>
                <c:pt idx="27685">
                  <c:v>1346.6</c:v>
                </c:pt>
                <c:pt idx="27686">
                  <c:v>1330.95</c:v>
                </c:pt>
                <c:pt idx="27687">
                  <c:v>1273.8399999999999</c:v>
                </c:pt>
                <c:pt idx="27688">
                  <c:v>1185.08</c:v>
                </c:pt>
                <c:pt idx="27689">
                  <c:v>1108.1400000000001</c:v>
                </c:pt>
                <c:pt idx="27690">
                  <c:v>1180.51</c:v>
                </c:pt>
                <c:pt idx="27691">
                  <c:v>1156.8499999999999</c:v>
                </c:pt>
                <c:pt idx="27692">
                  <c:v>1113.1400000000001</c:v>
                </c:pt>
                <c:pt idx="27693">
                  <c:v>1055.73</c:v>
                </c:pt>
                <c:pt idx="27694">
                  <c:v>1012.08</c:v>
                </c:pt>
                <c:pt idx="27695">
                  <c:v>954.84</c:v>
                </c:pt>
                <c:pt idx="27696">
                  <c:v>903.06</c:v>
                </c:pt>
                <c:pt idx="27697">
                  <c:v>868.38</c:v>
                </c:pt>
                <c:pt idx="27698">
                  <c:v>849.09</c:v>
                </c:pt>
                <c:pt idx="27699">
                  <c:v>844.63</c:v>
                </c:pt>
                <c:pt idx="27700">
                  <c:v>839.65</c:v>
                </c:pt>
                <c:pt idx="27701">
                  <c:v>850.57</c:v>
                </c:pt>
                <c:pt idx="27702">
                  <c:v>841.25</c:v>
                </c:pt>
                <c:pt idx="27703">
                  <c:v>934.37</c:v>
                </c:pt>
                <c:pt idx="27704">
                  <c:v>1026.25</c:v>
                </c:pt>
                <c:pt idx="27705">
                  <c:v>1101.05</c:v>
                </c:pt>
                <c:pt idx="27706">
                  <c:v>1141.99</c:v>
                </c:pt>
                <c:pt idx="27707">
                  <c:v>1135.04</c:v>
                </c:pt>
                <c:pt idx="27708">
                  <c:v>1099.75</c:v>
                </c:pt>
                <c:pt idx="27709">
                  <c:v>1073.3900000000001</c:v>
                </c:pt>
                <c:pt idx="27710">
                  <c:v>1048.1400000000001</c:v>
                </c:pt>
                <c:pt idx="27711">
                  <c:v>1018.09</c:v>
                </c:pt>
                <c:pt idx="27712">
                  <c:v>1000.12</c:v>
                </c:pt>
                <c:pt idx="27713">
                  <c:v>986.86</c:v>
                </c:pt>
                <c:pt idx="27714">
                  <c:v>1063.92</c:v>
                </c:pt>
                <c:pt idx="27715">
                  <c:v>1058.75</c:v>
                </c:pt>
                <c:pt idx="27716">
                  <c:v>1013.75</c:v>
                </c:pt>
                <c:pt idx="27717">
                  <c:v>973.77</c:v>
                </c:pt>
                <c:pt idx="27718">
                  <c:v>932.37</c:v>
                </c:pt>
                <c:pt idx="27719">
                  <c:v>892.41</c:v>
                </c:pt>
                <c:pt idx="27720">
                  <c:v>851.72</c:v>
                </c:pt>
                <c:pt idx="27721">
                  <c:v>803.64</c:v>
                </c:pt>
                <c:pt idx="27722">
                  <c:v>804.24</c:v>
                </c:pt>
                <c:pt idx="27723">
                  <c:v>793.08</c:v>
                </c:pt>
                <c:pt idx="27724">
                  <c:v>777.88</c:v>
                </c:pt>
                <c:pt idx="27725">
                  <c:v>780.46</c:v>
                </c:pt>
                <c:pt idx="27726">
                  <c:v>752.56</c:v>
                </c:pt>
                <c:pt idx="27727">
                  <c:v>793.83</c:v>
                </c:pt>
                <c:pt idx="27728">
                  <c:v>826.94</c:v>
                </c:pt>
                <c:pt idx="27729">
                  <c:v>882.57</c:v>
                </c:pt>
                <c:pt idx="27730">
                  <c:v>919.21</c:v>
                </c:pt>
                <c:pt idx="27731">
                  <c:v>924.79</c:v>
                </c:pt>
                <c:pt idx="27732">
                  <c:v>956.38</c:v>
                </c:pt>
                <c:pt idx="27733">
                  <c:v>938.07</c:v>
                </c:pt>
                <c:pt idx="27734">
                  <c:v>902.17</c:v>
                </c:pt>
                <c:pt idx="27735">
                  <c:v>894.86</c:v>
                </c:pt>
                <c:pt idx="27736">
                  <c:v>887.24</c:v>
                </c:pt>
                <c:pt idx="27737">
                  <c:v>881.88</c:v>
                </c:pt>
                <c:pt idx="27738">
                  <c:v>972.23</c:v>
                </c:pt>
                <c:pt idx="27739">
                  <c:v>972.4</c:v>
                </c:pt>
                <c:pt idx="27740">
                  <c:v>959.65</c:v>
                </c:pt>
                <c:pt idx="27741">
                  <c:v>932.81</c:v>
                </c:pt>
                <c:pt idx="27742">
                  <c:v>878.46</c:v>
                </c:pt>
                <c:pt idx="27743">
                  <c:v>831.01</c:v>
                </c:pt>
                <c:pt idx="27744">
                  <c:v>802.88</c:v>
                </c:pt>
                <c:pt idx="27745">
                  <c:v>769.8</c:v>
                </c:pt>
                <c:pt idx="27746">
                  <c:v>750.22</c:v>
                </c:pt>
                <c:pt idx="27747">
                  <c:v>741.19</c:v>
                </c:pt>
                <c:pt idx="27748">
                  <c:v>756.16</c:v>
                </c:pt>
                <c:pt idx="27749">
                  <c:v>801.16</c:v>
                </c:pt>
                <c:pt idx="27750">
                  <c:v>822.47</c:v>
                </c:pt>
                <c:pt idx="27751">
                  <c:v>981.35</c:v>
                </c:pt>
                <c:pt idx="27752">
                  <c:v>1122.99</c:v>
                </c:pt>
                <c:pt idx="27753">
                  <c:v>1211.21</c:v>
                </c:pt>
                <c:pt idx="27754">
                  <c:v>1242.5</c:v>
                </c:pt>
                <c:pt idx="27755">
                  <c:v>1235.3699999999999</c:v>
                </c:pt>
                <c:pt idx="27756">
                  <c:v>1252.8399999999999</c:v>
                </c:pt>
                <c:pt idx="27757">
                  <c:v>1238</c:v>
                </c:pt>
                <c:pt idx="27758">
                  <c:v>1237.5999999999999</c:v>
                </c:pt>
                <c:pt idx="27759">
                  <c:v>1209.25</c:v>
                </c:pt>
                <c:pt idx="27760">
                  <c:v>1127.8499999999999</c:v>
                </c:pt>
                <c:pt idx="27761">
                  <c:v>1024.51</c:v>
                </c:pt>
                <c:pt idx="27762">
                  <c:v>1090.67</c:v>
                </c:pt>
                <c:pt idx="27763">
                  <c:v>1062.19</c:v>
                </c:pt>
                <c:pt idx="27764">
                  <c:v>1032.05</c:v>
                </c:pt>
                <c:pt idx="27765">
                  <c:v>987.12</c:v>
                </c:pt>
                <c:pt idx="27766">
                  <c:v>922.99</c:v>
                </c:pt>
                <c:pt idx="27767">
                  <c:v>869.23</c:v>
                </c:pt>
                <c:pt idx="27768">
                  <c:v>835.1</c:v>
                </c:pt>
                <c:pt idx="27769">
                  <c:v>797.16</c:v>
                </c:pt>
                <c:pt idx="27770">
                  <c:v>783.02</c:v>
                </c:pt>
                <c:pt idx="27771">
                  <c:v>783.13</c:v>
                </c:pt>
                <c:pt idx="27772">
                  <c:v>777.28</c:v>
                </c:pt>
                <c:pt idx="27773">
                  <c:v>836.1</c:v>
                </c:pt>
                <c:pt idx="27774">
                  <c:v>854.73</c:v>
                </c:pt>
                <c:pt idx="27775">
                  <c:v>1020.85</c:v>
                </c:pt>
                <c:pt idx="27776">
                  <c:v>1155.32</c:v>
                </c:pt>
                <c:pt idx="27777">
                  <c:v>1258.23</c:v>
                </c:pt>
                <c:pt idx="27778">
                  <c:v>1297.83</c:v>
                </c:pt>
                <c:pt idx="27779">
                  <c:v>1291.97</c:v>
                </c:pt>
                <c:pt idx="27780">
                  <c:v>1307.93</c:v>
                </c:pt>
                <c:pt idx="27781">
                  <c:v>1312.17</c:v>
                </c:pt>
                <c:pt idx="27782">
                  <c:v>1294.95</c:v>
                </c:pt>
                <c:pt idx="27783">
                  <c:v>1265.0899999999999</c:v>
                </c:pt>
                <c:pt idx="27784">
                  <c:v>1173.05</c:v>
                </c:pt>
                <c:pt idx="27785">
                  <c:v>1069.1300000000001</c:v>
                </c:pt>
                <c:pt idx="27786">
                  <c:v>1137.07</c:v>
                </c:pt>
                <c:pt idx="27787">
                  <c:v>1106.77</c:v>
                </c:pt>
                <c:pt idx="27788">
                  <c:v>1071.4000000000001</c:v>
                </c:pt>
                <c:pt idx="27789">
                  <c:v>1019.14</c:v>
                </c:pt>
                <c:pt idx="27790">
                  <c:v>966.31</c:v>
                </c:pt>
                <c:pt idx="27791">
                  <c:v>900.66</c:v>
                </c:pt>
                <c:pt idx="27792">
                  <c:v>852.56</c:v>
                </c:pt>
                <c:pt idx="27793">
                  <c:v>828.99</c:v>
                </c:pt>
                <c:pt idx="27794">
                  <c:v>809.67</c:v>
                </c:pt>
                <c:pt idx="27795">
                  <c:v>797.58</c:v>
                </c:pt>
                <c:pt idx="27796">
                  <c:v>804.32</c:v>
                </c:pt>
                <c:pt idx="27797">
                  <c:v>844.13</c:v>
                </c:pt>
                <c:pt idx="27798">
                  <c:v>859.87</c:v>
                </c:pt>
                <c:pt idx="27799">
                  <c:v>1024.58</c:v>
                </c:pt>
                <c:pt idx="27800">
                  <c:v>1171.26</c:v>
                </c:pt>
                <c:pt idx="27801">
                  <c:v>1281.8800000000001</c:v>
                </c:pt>
                <c:pt idx="27802">
                  <c:v>1323.28</c:v>
                </c:pt>
                <c:pt idx="27803">
                  <c:v>1360.26</c:v>
                </c:pt>
                <c:pt idx="27804">
                  <c:v>1328.19</c:v>
                </c:pt>
                <c:pt idx="27805">
                  <c:v>1340.97</c:v>
                </c:pt>
                <c:pt idx="27806">
                  <c:v>1334.71</c:v>
                </c:pt>
                <c:pt idx="27807">
                  <c:v>1289.1600000000001</c:v>
                </c:pt>
                <c:pt idx="27808">
                  <c:v>1195.53</c:v>
                </c:pt>
                <c:pt idx="27809">
                  <c:v>1091.77</c:v>
                </c:pt>
                <c:pt idx="27810">
                  <c:v>1147.68</c:v>
                </c:pt>
                <c:pt idx="27811">
                  <c:v>1129.5999999999999</c:v>
                </c:pt>
                <c:pt idx="27812">
                  <c:v>1089.6099999999999</c:v>
                </c:pt>
                <c:pt idx="27813">
                  <c:v>1037.55</c:v>
                </c:pt>
                <c:pt idx="27814">
                  <c:v>982.29</c:v>
                </c:pt>
                <c:pt idx="27815">
                  <c:v>915.15</c:v>
                </c:pt>
                <c:pt idx="27816">
                  <c:v>869.19</c:v>
                </c:pt>
                <c:pt idx="27817">
                  <c:v>838.07</c:v>
                </c:pt>
                <c:pt idx="27818">
                  <c:v>822.43</c:v>
                </c:pt>
                <c:pt idx="27819">
                  <c:v>808.34</c:v>
                </c:pt>
                <c:pt idx="27820">
                  <c:v>817.13</c:v>
                </c:pt>
                <c:pt idx="27821">
                  <c:v>848.33</c:v>
                </c:pt>
                <c:pt idx="27822">
                  <c:v>869.42</c:v>
                </c:pt>
                <c:pt idx="27823">
                  <c:v>1032.3499999999999</c:v>
                </c:pt>
                <c:pt idx="27824">
                  <c:v>1170.07</c:v>
                </c:pt>
                <c:pt idx="27825">
                  <c:v>1265.33</c:v>
                </c:pt>
                <c:pt idx="27826">
                  <c:v>1294.54</c:v>
                </c:pt>
                <c:pt idx="27827">
                  <c:v>1290.1600000000001</c:v>
                </c:pt>
                <c:pt idx="27828">
                  <c:v>1304.72</c:v>
                </c:pt>
                <c:pt idx="27829">
                  <c:v>1321.83</c:v>
                </c:pt>
                <c:pt idx="27830">
                  <c:v>1324.12</c:v>
                </c:pt>
                <c:pt idx="27831">
                  <c:v>1275.19</c:v>
                </c:pt>
                <c:pt idx="27832">
                  <c:v>1187.1199999999999</c:v>
                </c:pt>
                <c:pt idx="27833">
                  <c:v>1066.53</c:v>
                </c:pt>
                <c:pt idx="27834">
                  <c:v>1132.96</c:v>
                </c:pt>
                <c:pt idx="27835">
                  <c:v>1113.92</c:v>
                </c:pt>
                <c:pt idx="27836">
                  <c:v>1082.32</c:v>
                </c:pt>
                <c:pt idx="27837">
                  <c:v>1029.8399999999999</c:v>
                </c:pt>
                <c:pt idx="27838">
                  <c:v>963.51</c:v>
                </c:pt>
                <c:pt idx="27839">
                  <c:v>906.35</c:v>
                </c:pt>
                <c:pt idx="27840">
                  <c:v>863.18</c:v>
                </c:pt>
                <c:pt idx="27841">
                  <c:v>838.12</c:v>
                </c:pt>
                <c:pt idx="27842">
                  <c:v>819.86</c:v>
                </c:pt>
                <c:pt idx="27843">
                  <c:v>813.69</c:v>
                </c:pt>
                <c:pt idx="27844">
                  <c:v>820.87</c:v>
                </c:pt>
                <c:pt idx="27845">
                  <c:v>855.76</c:v>
                </c:pt>
                <c:pt idx="27846">
                  <c:v>866.51</c:v>
                </c:pt>
                <c:pt idx="27847">
                  <c:v>1033.52</c:v>
                </c:pt>
                <c:pt idx="27848">
                  <c:v>1191.69</c:v>
                </c:pt>
                <c:pt idx="27849">
                  <c:v>1289.8699999999999</c:v>
                </c:pt>
                <c:pt idx="27850">
                  <c:v>1339.16</c:v>
                </c:pt>
                <c:pt idx="27851">
                  <c:v>1337.4</c:v>
                </c:pt>
                <c:pt idx="27852">
                  <c:v>1341.72</c:v>
                </c:pt>
                <c:pt idx="27853">
                  <c:v>1355.72</c:v>
                </c:pt>
                <c:pt idx="27854">
                  <c:v>1336.78</c:v>
                </c:pt>
                <c:pt idx="27855">
                  <c:v>1307.3</c:v>
                </c:pt>
                <c:pt idx="27856">
                  <c:v>1207.8399999999999</c:v>
                </c:pt>
                <c:pt idx="27857">
                  <c:v>1091.72</c:v>
                </c:pt>
                <c:pt idx="27858">
                  <c:v>1150.3699999999999</c:v>
                </c:pt>
                <c:pt idx="27859">
                  <c:v>1132.94</c:v>
                </c:pt>
                <c:pt idx="27860">
                  <c:v>1094.07</c:v>
                </c:pt>
                <c:pt idx="27861">
                  <c:v>1046.51</c:v>
                </c:pt>
                <c:pt idx="27862">
                  <c:v>996.04</c:v>
                </c:pt>
                <c:pt idx="27863">
                  <c:v>948.84</c:v>
                </c:pt>
                <c:pt idx="27864">
                  <c:v>913.82</c:v>
                </c:pt>
                <c:pt idx="27865">
                  <c:v>874.02</c:v>
                </c:pt>
                <c:pt idx="27866">
                  <c:v>854.34</c:v>
                </c:pt>
                <c:pt idx="27867">
                  <c:v>842.83</c:v>
                </c:pt>
                <c:pt idx="27868">
                  <c:v>836.83</c:v>
                </c:pt>
                <c:pt idx="27869">
                  <c:v>849.97</c:v>
                </c:pt>
                <c:pt idx="27870">
                  <c:v>832.93</c:v>
                </c:pt>
                <c:pt idx="27871">
                  <c:v>915.18</c:v>
                </c:pt>
                <c:pt idx="27872">
                  <c:v>1039.02</c:v>
                </c:pt>
                <c:pt idx="27873">
                  <c:v>1142.6300000000001</c:v>
                </c:pt>
                <c:pt idx="27874">
                  <c:v>1181.18</c:v>
                </c:pt>
                <c:pt idx="27875">
                  <c:v>1152.27</c:v>
                </c:pt>
                <c:pt idx="27876">
                  <c:v>1125.51</c:v>
                </c:pt>
                <c:pt idx="27877">
                  <c:v>1105.53</c:v>
                </c:pt>
                <c:pt idx="27878">
                  <c:v>1110.31</c:v>
                </c:pt>
                <c:pt idx="27879">
                  <c:v>1067.8</c:v>
                </c:pt>
                <c:pt idx="27880">
                  <c:v>1035.2</c:v>
                </c:pt>
                <c:pt idx="27881">
                  <c:v>994.01</c:v>
                </c:pt>
                <c:pt idx="27882">
                  <c:v>1089.67</c:v>
                </c:pt>
                <c:pt idx="27883">
                  <c:v>1087.24</c:v>
                </c:pt>
                <c:pt idx="27884">
                  <c:v>1042.29</c:v>
                </c:pt>
                <c:pt idx="27885">
                  <c:v>1011.69</c:v>
                </c:pt>
                <c:pt idx="27886">
                  <c:v>970.72</c:v>
                </c:pt>
                <c:pt idx="27887">
                  <c:v>925.36</c:v>
                </c:pt>
                <c:pt idx="27888">
                  <c:v>881.81</c:v>
                </c:pt>
                <c:pt idx="27889">
                  <c:v>849.9</c:v>
                </c:pt>
                <c:pt idx="27890">
                  <c:v>835.84</c:v>
                </c:pt>
                <c:pt idx="27891">
                  <c:v>824.64</c:v>
                </c:pt>
                <c:pt idx="27892">
                  <c:v>811.68</c:v>
                </c:pt>
                <c:pt idx="27893">
                  <c:v>804.85</c:v>
                </c:pt>
                <c:pt idx="27894">
                  <c:v>772.05</c:v>
                </c:pt>
                <c:pt idx="27895">
                  <c:v>798.24</c:v>
                </c:pt>
                <c:pt idx="27896">
                  <c:v>833.62</c:v>
                </c:pt>
                <c:pt idx="27897">
                  <c:v>892.43</c:v>
                </c:pt>
                <c:pt idx="27898">
                  <c:v>950.5</c:v>
                </c:pt>
                <c:pt idx="27899">
                  <c:v>962.18</c:v>
                </c:pt>
                <c:pt idx="27900">
                  <c:v>972.27</c:v>
                </c:pt>
                <c:pt idx="27901">
                  <c:v>967.17</c:v>
                </c:pt>
                <c:pt idx="27902">
                  <c:v>958.68</c:v>
                </c:pt>
                <c:pt idx="27903">
                  <c:v>941.5</c:v>
                </c:pt>
                <c:pt idx="27904">
                  <c:v>931.68</c:v>
                </c:pt>
                <c:pt idx="27905">
                  <c:v>923.15</c:v>
                </c:pt>
                <c:pt idx="27906">
                  <c:v>1045.27</c:v>
                </c:pt>
                <c:pt idx="27907">
                  <c:v>1046.0999999999999</c:v>
                </c:pt>
                <c:pt idx="27908">
                  <c:v>1044.0899999999999</c:v>
                </c:pt>
                <c:pt idx="27909">
                  <c:v>1007.44</c:v>
                </c:pt>
                <c:pt idx="27910">
                  <c:v>963.68</c:v>
                </c:pt>
                <c:pt idx="27911">
                  <c:v>907.11</c:v>
                </c:pt>
                <c:pt idx="27912">
                  <c:v>866.34</c:v>
                </c:pt>
                <c:pt idx="27913">
                  <c:v>836.14</c:v>
                </c:pt>
                <c:pt idx="27914">
                  <c:v>814.35</c:v>
                </c:pt>
                <c:pt idx="27915">
                  <c:v>810.86</c:v>
                </c:pt>
                <c:pt idx="27916">
                  <c:v>823.12</c:v>
                </c:pt>
                <c:pt idx="27917">
                  <c:v>864.83</c:v>
                </c:pt>
                <c:pt idx="27918">
                  <c:v>883.94</c:v>
                </c:pt>
                <c:pt idx="27919">
                  <c:v>1070.23</c:v>
                </c:pt>
                <c:pt idx="27920">
                  <c:v>1199.33</c:v>
                </c:pt>
                <c:pt idx="27921">
                  <c:v>1281.94</c:v>
                </c:pt>
                <c:pt idx="27922">
                  <c:v>1328.72</c:v>
                </c:pt>
                <c:pt idx="27923">
                  <c:v>1349.2</c:v>
                </c:pt>
                <c:pt idx="27924">
                  <c:v>1357.49</c:v>
                </c:pt>
                <c:pt idx="27925">
                  <c:v>1378.02</c:v>
                </c:pt>
                <c:pt idx="27926">
                  <c:v>1378.73</c:v>
                </c:pt>
                <c:pt idx="27927">
                  <c:v>1336.55</c:v>
                </c:pt>
                <c:pt idx="27928">
                  <c:v>1238.56</c:v>
                </c:pt>
                <c:pt idx="27929">
                  <c:v>1110.47</c:v>
                </c:pt>
                <c:pt idx="27930">
                  <c:v>1167.1199999999999</c:v>
                </c:pt>
                <c:pt idx="27931">
                  <c:v>1147.57</c:v>
                </c:pt>
                <c:pt idx="27932">
                  <c:v>1108.6600000000001</c:v>
                </c:pt>
                <c:pt idx="27933">
                  <c:v>1066.81</c:v>
                </c:pt>
                <c:pt idx="27934">
                  <c:v>996.37</c:v>
                </c:pt>
                <c:pt idx="27935">
                  <c:v>931.21</c:v>
                </c:pt>
                <c:pt idx="27936">
                  <c:v>882.13</c:v>
                </c:pt>
                <c:pt idx="27937">
                  <c:v>840.29</c:v>
                </c:pt>
                <c:pt idx="27938">
                  <c:v>831.56</c:v>
                </c:pt>
                <c:pt idx="27939">
                  <c:v>821.49</c:v>
                </c:pt>
                <c:pt idx="27940">
                  <c:v>827.68</c:v>
                </c:pt>
                <c:pt idx="27941">
                  <c:v>867.43</c:v>
                </c:pt>
                <c:pt idx="27942">
                  <c:v>880.55</c:v>
                </c:pt>
                <c:pt idx="27943">
                  <c:v>1057.6199999999999</c:v>
                </c:pt>
                <c:pt idx="27944">
                  <c:v>1193.76</c:v>
                </c:pt>
                <c:pt idx="27945">
                  <c:v>1287.5999999999999</c:v>
                </c:pt>
                <c:pt idx="27946">
                  <c:v>1339.76</c:v>
                </c:pt>
                <c:pt idx="27947">
                  <c:v>1323.09</c:v>
                </c:pt>
                <c:pt idx="27948">
                  <c:v>1348.52</c:v>
                </c:pt>
                <c:pt idx="27949">
                  <c:v>1374.58</c:v>
                </c:pt>
                <c:pt idx="27950">
                  <c:v>1366.43</c:v>
                </c:pt>
                <c:pt idx="27951">
                  <c:v>1336.1</c:v>
                </c:pt>
                <c:pt idx="27952">
                  <c:v>1237.24</c:v>
                </c:pt>
                <c:pt idx="27953">
                  <c:v>1105.7</c:v>
                </c:pt>
                <c:pt idx="27954">
                  <c:v>1166.0999999999999</c:v>
                </c:pt>
                <c:pt idx="27955">
                  <c:v>1143.18</c:v>
                </c:pt>
                <c:pt idx="27956">
                  <c:v>1119.73</c:v>
                </c:pt>
                <c:pt idx="27957">
                  <c:v>1064.75</c:v>
                </c:pt>
                <c:pt idx="27958">
                  <c:v>996.46</c:v>
                </c:pt>
                <c:pt idx="27959">
                  <c:v>939.98</c:v>
                </c:pt>
                <c:pt idx="27960">
                  <c:v>899.51</c:v>
                </c:pt>
                <c:pt idx="27961">
                  <c:v>877.25</c:v>
                </c:pt>
                <c:pt idx="27962">
                  <c:v>854.65</c:v>
                </c:pt>
                <c:pt idx="27963">
                  <c:v>838.23</c:v>
                </c:pt>
                <c:pt idx="27964">
                  <c:v>846.58</c:v>
                </c:pt>
                <c:pt idx="27965">
                  <c:v>880.22</c:v>
                </c:pt>
                <c:pt idx="27966">
                  <c:v>898.64</c:v>
                </c:pt>
                <c:pt idx="27967">
                  <c:v>1084.04</c:v>
                </c:pt>
                <c:pt idx="27968">
                  <c:v>1197.8399999999999</c:v>
                </c:pt>
                <c:pt idx="27969">
                  <c:v>1292.76</c:v>
                </c:pt>
                <c:pt idx="27970">
                  <c:v>1332.45</c:v>
                </c:pt>
                <c:pt idx="27971">
                  <c:v>1346.19</c:v>
                </c:pt>
                <c:pt idx="27972">
                  <c:v>1367.21</c:v>
                </c:pt>
                <c:pt idx="27973">
                  <c:v>1394.07</c:v>
                </c:pt>
                <c:pt idx="27974">
                  <c:v>1392.46</c:v>
                </c:pt>
                <c:pt idx="27975">
                  <c:v>1334.49</c:v>
                </c:pt>
                <c:pt idx="27976">
                  <c:v>1214.54</c:v>
                </c:pt>
                <c:pt idx="27977">
                  <c:v>1104.22</c:v>
                </c:pt>
                <c:pt idx="27978">
                  <c:v>1184</c:v>
                </c:pt>
                <c:pt idx="27979">
                  <c:v>1148.33</c:v>
                </c:pt>
                <c:pt idx="27980">
                  <c:v>1122.77</c:v>
                </c:pt>
                <c:pt idx="27981">
                  <c:v>1078.8900000000001</c:v>
                </c:pt>
                <c:pt idx="27982">
                  <c:v>1017.15</c:v>
                </c:pt>
                <c:pt idx="27983">
                  <c:v>950.22</c:v>
                </c:pt>
                <c:pt idx="27984">
                  <c:v>905.26</c:v>
                </c:pt>
                <c:pt idx="27985">
                  <c:v>879.31</c:v>
                </c:pt>
                <c:pt idx="27986">
                  <c:v>854.7</c:v>
                </c:pt>
                <c:pt idx="27987">
                  <c:v>841.89</c:v>
                </c:pt>
                <c:pt idx="27988">
                  <c:v>842.08</c:v>
                </c:pt>
                <c:pt idx="27989">
                  <c:v>883.65</c:v>
                </c:pt>
                <c:pt idx="27990">
                  <c:v>904.75</c:v>
                </c:pt>
                <c:pt idx="27991">
                  <c:v>1071.17</c:v>
                </c:pt>
                <c:pt idx="27992">
                  <c:v>1214.33</c:v>
                </c:pt>
                <c:pt idx="27993">
                  <c:v>1301.19</c:v>
                </c:pt>
                <c:pt idx="27994">
                  <c:v>1349.49</c:v>
                </c:pt>
                <c:pt idx="27995">
                  <c:v>1328.4</c:v>
                </c:pt>
                <c:pt idx="27996">
                  <c:v>1334.45</c:v>
                </c:pt>
                <c:pt idx="27997">
                  <c:v>1360.15</c:v>
                </c:pt>
                <c:pt idx="27998">
                  <c:v>1344.56</c:v>
                </c:pt>
                <c:pt idx="27999">
                  <c:v>1304.69</c:v>
                </c:pt>
                <c:pt idx="28000">
                  <c:v>1206.75</c:v>
                </c:pt>
                <c:pt idx="28001">
                  <c:v>1100.1199999999999</c:v>
                </c:pt>
                <c:pt idx="28002">
                  <c:v>1146.18</c:v>
                </c:pt>
                <c:pt idx="28003">
                  <c:v>1135.27</c:v>
                </c:pt>
                <c:pt idx="28004">
                  <c:v>1092.0899999999999</c:v>
                </c:pt>
                <c:pt idx="28005">
                  <c:v>1050.53</c:v>
                </c:pt>
                <c:pt idx="28006">
                  <c:v>980.73</c:v>
                </c:pt>
                <c:pt idx="28007">
                  <c:v>937.61</c:v>
                </c:pt>
                <c:pt idx="28008">
                  <c:v>888.19</c:v>
                </c:pt>
                <c:pt idx="28009">
                  <c:v>849.52</c:v>
                </c:pt>
                <c:pt idx="28010">
                  <c:v>835.24</c:v>
                </c:pt>
                <c:pt idx="28011">
                  <c:v>832.09</c:v>
                </c:pt>
                <c:pt idx="28012">
                  <c:v>836.24</c:v>
                </c:pt>
                <c:pt idx="28013">
                  <c:v>878.16</c:v>
                </c:pt>
                <c:pt idx="28014">
                  <c:v>888.2</c:v>
                </c:pt>
                <c:pt idx="28015">
                  <c:v>1054.03</c:v>
                </c:pt>
                <c:pt idx="28016">
                  <c:v>1179.44</c:v>
                </c:pt>
                <c:pt idx="28017">
                  <c:v>1255.6500000000001</c:v>
                </c:pt>
                <c:pt idx="28018">
                  <c:v>1328.94</c:v>
                </c:pt>
                <c:pt idx="28019">
                  <c:v>1327.9</c:v>
                </c:pt>
                <c:pt idx="28020">
                  <c:v>1317.91</c:v>
                </c:pt>
                <c:pt idx="28021">
                  <c:v>1332.77</c:v>
                </c:pt>
                <c:pt idx="28022">
                  <c:v>1333.49</c:v>
                </c:pt>
                <c:pt idx="28023">
                  <c:v>1296.77</c:v>
                </c:pt>
                <c:pt idx="28024">
                  <c:v>1194.6099999999999</c:v>
                </c:pt>
                <c:pt idx="28025">
                  <c:v>1084.3499999999999</c:v>
                </c:pt>
                <c:pt idx="28026">
                  <c:v>1159.1500000000001</c:v>
                </c:pt>
                <c:pt idx="28027">
                  <c:v>1137.32</c:v>
                </c:pt>
                <c:pt idx="28028">
                  <c:v>1081.8900000000001</c:v>
                </c:pt>
                <c:pt idx="28029">
                  <c:v>1029.97</c:v>
                </c:pt>
                <c:pt idx="28030">
                  <c:v>992.09</c:v>
                </c:pt>
                <c:pt idx="28031">
                  <c:v>962.67</c:v>
                </c:pt>
                <c:pt idx="28032">
                  <c:v>890.02</c:v>
                </c:pt>
                <c:pt idx="28033">
                  <c:v>864.86</c:v>
                </c:pt>
                <c:pt idx="28034">
                  <c:v>825.38</c:v>
                </c:pt>
                <c:pt idx="28035">
                  <c:v>807.11</c:v>
                </c:pt>
                <c:pt idx="28036">
                  <c:v>800.4</c:v>
                </c:pt>
                <c:pt idx="28037">
                  <c:v>807.94</c:v>
                </c:pt>
                <c:pt idx="28038">
                  <c:v>797.34</c:v>
                </c:pt>
                <c:pt idx="28039">
                  <c:v>910.77</c:v>
                </c:pt>
                <c:pt idx="28040">
                  <c:v>1020.12</c:v>
                </c:pt>
                <c:pt idx="28041">
                  <c:v>1110.27</c:v>
                </c:pt>
                <c:pt idx="28042">
                  <c:v>1141.42</c:v>
                </c:pt>
                <c:pt idx="28043">
                  <c:v>1129.3900000000001</c:v>
                </c:pt>
                <c:pt idx="28044">
                  <c:v>1099.5</c:v>
                </c:pt>
                <c:pt idx="28045">
                  <c:v>1076.06</c:v>
                </c:pt>
                <c:pt idx="28046">
                  <c:v>1057.6199999999999</c:v>
                </c:pt>
                <c:pt idx="28047">
                  <c:v>1040.53</c:v>
                </c:pt>
                <c:pt idx="28048">
                  <c:v>1011.14</c:v>
                </c:pt>
                <c:pt idx="28049">
                  <c:v>979.42</c:v>
                </c:pt>
                <c:pt idx="28050">
                  <c:v>1075.53</c:v>
                </c:pt>
                <c:pt idx="28051">
                  <c:v>1085.69</c:v>
                </c:pt>
                <c:pt idx="28052">
                  <c:v>1046.6400000000001</c:v>
                </c:pt>
                <c:pt idx="28053">
                  <c:v>997.23</c:v>
                </c:pt>
                <c:pt idx="28054">
                  <c:v>968.6</c:v>
                </c:pt>
                <c:pt idx="28055">
                  <c:v>929.63</c:v>
                </c:pt>
                <c:pt idx="28056">
                  <c:v>896.65</c:v>
                </c:pt>
                <c:pt idx="28057">
                  <c:v>864.84</c:v>
                </c:pt>
                <c:pt idx="28058">
                  <c:v>838.34</c:v>
                </c:pt>
                <c:pt idx="28059">
                  <c:v>812.52</c:v>
                </c:pt>
                <c:pt idx="28060">
                  <c:v>808.72</c:v>
                </c:pt>
                <c:pt idx="28061">
                  <c:v>813.57</c:v>
                </c:pt>
                <c:pt idx="28062">
                  <c:v>785</c:v>
                </c:pt>
                <c:pt idx="28063">
                  <c:v>779.58</c:v>
                </c:pt>
                <c:pt idx="28064">
                  <c:v>820.78</c:v>
                </c:pt>
                <c:pt idx="28065">
                  <c:v>881.15</c:v>
                </c:pt>
                <c:pt idx="28066">
                  <c:v>938.48</c:v>
                </c:pt>
                <c:pt idx="28067">
                  <c:v>953.69</c:v>
                </c:pt>
                <c:pt idx="28068">
                  <c:v>969.67</c:v>
                </c:pt>
                <c:pt idx="28069">
                  <c:v>972.63</c:v>
                </c:pt>
                <c:pt idx="28070">
                  <c:v>970</c:v>
                </c:pt>
                <c:pt idx="28071">
                  <c:v>948.16</c:v>
                </c:pt>
                <c:pt idx="28072">
                  <c:v>930.98</c:v>
                </c:pt>
                <c:pt idx="28073">
                  <c:v>926.48</c:v>
                </c:pt>
                <c:pt idx="28074">
                  <c:v>1021.17</c:v>
                </c:pt>
                <c:pt idx="28075">
                  <c:v>1014.07</c:v>
                </c:pt>
                <c:pt idx="28076">
                  <c:v>1005.8</c:v>
                </c:pt>
                <c:pt idx="28077">
                  <c:v>976.65</c:v>
                </c:pt>
                <c:pt idx="28078">
                  <c:v>926.89</c:v>
                </c:pt>
                <c:pt idx="28079">
                  <c:v>871.81</c:v>
                </c:pt>
                <c:pt idx="28080">
                  <c:v>835.81</c:v>
                </c:pt>
                <c:pt idx="28081">
                  <c:v>814.94</c:v>
                </c:pt>
                <c:pt idx="28082">
                  <c:v>791.1</c:v>
                </c:pt>
                <c:pt idx="28083">
                  <c:v>788.1</c:v>
                </c:pt>
                <c:pt idx="28084">
                  <c:v>798.07</c:v>
                </c:pt>
                <c:pt idx="28085">
                  <c:v>839.66</c:v>
                </c:pt>
                <c:pt idx="28086">
                  <c:v>850.34</c:v>
                </c:pt>
                <c:pt idx="28087">
                  <c:v>1047.6400000000001</c:v>
                </c:pt>
                <c:pt idx="28088">
                  <c:v>1201.56</c:v>
                </c:pt>
                <c:pt idx="28089">
                  <c:v>1281.03</c:v>
                </c:pt>
                <c:pt idx="28090">
                  <c:v>1336.23</c:v>
                </c:pt>
                <c:pt idx="28091">
                  <c:v>1342.73</c:v>
                </c:pt>
                <c:pt idx="28092">
                  <c:v>1356.33</c:v>
                </c:pt>
                <c:pt idx="28093">
                  <c:v>1358.12</c:v>
                </c:pt>
                <c:pt idx="28094">
                  <c:v>1350.82</c:v>
                </c:pt>
                <c:pt idx="28095">
                  <c:v>1319.34</c:v>
                </c:pt>
                <c:pt idx="28096">
                  <c:v>1216.6099999999999</c:v>
                </c:pt>
                <c:pt idx="28097">
                  <c:v>1111.48</c:v>
                </c:pt>
                <c:pt idx="28098">
                  <c:v>1164.02</c:v>
                </c:pt>
                <c:pt idx="28099">
                  <c:v>1138.93</c:v>
                </c:pt>
                <c:pt idx="28100">
                  <c:v>1091.5</c:v>
                </c:pt>
                <c:pt idx="28101">
                  <c:v>1044.45</c:v>
                </c:pt>
                <c:pt idx="28102">
                  <c:v>981.25</c:v>
                </c:pt>
                <c:pt idx="28103">
                  <c:v>917.44</c:v>
                </c:pt>
                <c:pt idx="28104">
                  <c:v>871.38</c:v>
                </c:pt>
                <c:pt idx="28105">
                  <c:v>847.91</c:v>
                </c:pt>
                <c:pt idx="28106">
                  <c:v>824.42</c:v>
                </c:pt>
                <c:pt idx="28107">
                  <c:v>808.99</c:v>
                </c:pt>
                <c:pt idx="28108">
                  <c:v>817.12</c:v>
                </c:pt>
                <c:pt idx="28109">
                  <c:v>843.4</c:v>
                </c:pt>
                <c:pt idx="28110">
                  <c:v>862.95</c:v>
                </c:pt>
                <c:pt idx="28111">
                  <c:v>1048.3599999999999</c:v>
                </c:pt>
                <c:pt idx="28112">
                  <c:v>1194.03</c:v>
                </c:pt>
                <c:pt idx="28113">
                  <c:v>1291.8599999999999</c:v>
                </c:pt>
                <c:pt idx="28114">
                  <c:v>1332.47</c:v>
                </c:pt>
                <c:pt idx="28115">
                  <c:v>1326.15</c:v>
                </c:pt>
                <c:pt idx="28116">
                  <c:v>1335.58</c:v>
                </c:pt>
                <c:pt idx="28117">
                  <c:v>1333.71</c:v>
                </c:pt>
                <c:pt idx="28118">
                  <c:v>1323.25</c:v>
                </c:pt>
                <c:pt idx="28119">
                  <c:v>1281.8399999999999</c:v>
                </c:pt>
                <c:pt idx="28120">
                  <c:v>1186.9000000000001</c:v>
                </c:pt>
                <c:pt idx="28121">
                  <c:v>1083.02</c:v>
                </c:pt>
                <c:pt idx="28122">
                  <c:v>1143.5899999999999</c:v>
                </c:pt>
                <c:pt idx="28123">
                  <c:v>1130.28</c:v>
                </c:pt>
                <c:pt idx="28124">
                  <c:v>1102.1600000000001</c:v>
                </c:pt>
                <c:pt idx="28125">
                  <c:v>1049.29</c:v>
                </c:pt>
                <c:pt idx="28126">
                  <c:v>975.36</c:v>
                </c:pt>
                <c:pt idx="28127">
                  <c:v>909.78</c:v>
                </c:pt>
                <c:pt idx="28128">
                  <c:v>859.88</c:v>
                </c:pt>
                <c:pt idx="28129">
                  <c:v>836.59</c:v>
                </c:pt>
                <c:pt idx="28130">
                  <c:v>805.96</c:v>
                </c:pt>
                <c:pt idx="28131">
                  <c:v>799.44</c:v>
                </c:pt>
                <c:pt idx="28132">
                  <c:v>806.65</c:v>
                </c:pt>
                <c:pt idx="28133">
                  <c:v>843.83</c:v>
                </c:pt>
                <c:pt idx="28134">
                  <c:v>858.03</c:v>
                </c:pt>
                <c:pt idx="28135">
                  <c:v>1052.6600000000001</c:v>
                </c:pt>
                <c:pt idx="28136">
                  <c:v>1199.42</c:v>
                </c:pt>
                <c:pt idx="28137">
                  <c:v>1286.32</c:v>
                </c:pt>
                <c:pt idx="28138">
                  <c:v>1345.67</c:v>
                </c:pt>
                <c:pt idx="28139">
                  <c:v>1348.89</c:v>
                </c:pt>
                <c:pt idx="28140">
                  <c:v>1355.84</c:v>
                </c:pt>
                <c:pt idx="28141">
                  <c:v>1360.98</c:v>
                </c:pt>
                <c:pt idx="28142">
                  <c:v>1349.35</c:v>
                </c:pt>
                <c:pt idx="28143">
                  <c:v>1305.72</c:v>
                </c:pt>
                <c:pt idx="28144">
                  <c:v>1225.2</c:v>
                </c:pt>
                <c:pt idx="28145">
                  <c:v>1115.1300000000001</c:v>
                </c:pt>
                <c:pt idx="28146">
                  <c:v>1173.8800000000001</c:v>
                </c:pt>
                <c:pt idx="28147">
                  <c:v>1151.94</c:v>
                </c:pt>
                <c:pt idx="28148">
                  <c:v>1115.49</c:v>
                </c:pt>
                <c:pt idx="28149">
                  <c:v>1055.8499999999999</c:v>
                </c:pt>
                <c:pt idx="28150">
                  <c:v>983.52</c:v>
                </c:pt>
                <c:pt idx="28151">
                  <c:v>924.99</c:v>
                </c:pt>
                <c:pt idx="28152">
                  <c:v>878.12</c:v>
                </c:pt>
                <c:pt idx="28153">
                  <c:v>845.64</c:v>
                </c:pt>
                <c:pt idx="28154">
                  <c:v>826.49</c:v>
                </c:pt>
                <c:pt idx="28155">
                  <c:v>811.24</c:v>
                </c:pt>
                <c:pt idx="28156">
                  <c:v>814.74</c:v>
                </c:pt>
                <c:pt idx="28157">
                  <c:v>854.98</c:v>
                </c:pt>
                <c:pt idx="28158">
                  <c:v>855.44</c:v>
                </c:pt>
                <c:pt idx="28159">
                  <c:v>1032.52</c:v>
                </c:pt>
                <c:pt idx="28160">
                  <c:v>1174.71</c:v>
                </c:pt>
                <c:pt idx="28161">
                  <c:v>1283.17</c:v>
                </c:pt>
                <c:pt idx="28162">
                  <c:v>1324.28</c:v>
                </c:pt>
                <c:pt idx="28163">
                  <c:v>1337.15</c:v>
                </c:pt>
                <c:pt idx="28164">
                  <c:v>1347.24</c:v>
                </c:pt>
                <c:pt idx="28165">
                  <c:v>1368.68</c:v>
                </c:pt>
                <c:pt idx="28166">
                  <c:v>1368.84</c:v>
                </c:pt>
                <c:pt idx="28167">
                  <c:v>1326.11</c:v>
                </c:pt>
                <c:pt idx="28168">
                  <c:v>1235.7</c:v>
                </c:pt>
                <c:pt idx="28169">
                  <c:v>1128.02</c:v>
                </c:pt>
                <c:pt idx="28170">
                  <c:v>1186.8</c:v>
                </c:pt>
                <c:pt idx="28171">
                  <c:v>1156.1199999999999</c:v>
                </c:pt>
                <c:pt idx="28172">
                  <c:v>1116.0899999999999</c:v>
                </c:pt>
                <c:pt idx="28173">
                  <c:v>1071.75</c:v>
                </c:pt>
                <c:pt idx="28174">
                  <c:v>1006.01</c:v>
                </c:pt>
                <c:pt idx="28175">
                  <c:v>939.38</c:v>
                </c:pt>
                <c:pt idx="28176">
                  <c:v>889.19</c:v>
                </c:pt>
                <c:pt idx="28177">
                  <c:v>849.59</c:v>
                </c:pt>
                <c:pt idx="28178">
                  <c:v>838.88</c:v>
                </c:pt>
                <c:pt idx="28179">
                  <c:v>812.85</c:v>
                </c:pt>
                <c:pt idx="28180">
                  <c:v>818.41</c:v>
                </c:pt>
                <c:pt idx="28181">
                  <c:v>856.05</c:v>
                </c:pt>
                <c:pt idx="28182">
                  <c:v>853.41</c:v>
                </c:pt>
                <c:pt idx="28183">
                  <c:v>1035.19</c:v>
                </c:pt>
                <c:pt idx="28184">
                  <c:v>1183.79</c:v>
                </c:pt>
                <c:pt idx="28185">
                  <c:v>1278.3599999999999</c:v>
                </c:pt>
                <c:pt idx="28186">
                  <c:v>1330.56</c:v>
                </c:pt>
                <c:pt idx="28187">
                  <c:v>1338.33</c:v>
                </c:pt>
                <c:pt idx="28188">
                  <c:v>1356.5</c:v>
                </c:pt>
                <c:pt idx="28189">
                  <c:v>1375.56</c:v>
                </c:pt>
                <c:pt idx="28190">
                  <c:v>1363.74</c:v>
                </c:pt>
                <c:pt idx="28191">
                  <c:v>1300.5999999999999</c:v>
                </c:pt>
                <c:pt idx="28192">
                  <c:v>1190.26</c:v>
                </c:pt>
                <c:pt idx="28193">
                  <c:v>1094.3499999999999</c:v>
                </c:pt>
                <c:pt idx="28194">
                  <c:v>1157.6400000000001</c:v>
                </c:pt>
                <c:pt idx="28195">
                  <c:v>1134.03</c:v>
                </c:pt>
                <c:pt idx="28196">
                  <c:v>1093.32</c:v>
                </c:pt>
                <c:pt idx="28197">
                  <c:v>1051.6600000000001</c:v>
                </c:pt>
                <c:pt idx="28198">
                  <c:v>985.89</c:v>
                </c:pt>
                <c:pt idx="28199">
                  <c:v>951.72</c:v>
                </c:pt>
                <c:pt idx="28200">
                  <c:v>911.09</c:v>
                </c:pt>
                <c:pt idx="28201">
                  <c:v>862.87</c:v>
                </c:pt>
                <c:pt idx="28202">
                  <c:v>833.62</c:v>
                </c:pt>
                <c:pt idx="28203">
                  <c:v>820.81</c:v>
                </c:pt>
                <c:pt idx="28204">
                  <c:v>810.73</c:v>
                </c:pt>
                <c:pt idx="28205">
                  <c:v>814.88</c:v>
                </c:pt>
                <c:pt idx="28206">
                  <c:v>814.77</c:v>
                </c:pt>
                <c:pt idx="28207">
                  <c:v>932.97</c:v>
                </c:pt>
                <c:pt idx="28208">
                  <c:v>1051.5999999999999</c:v>
                </c:pt>
                <c:pt idx="28209">
                  <c:v>1144.69</c:v>
                </c:pt>
                <c:pt idx="28210">
                  <c:v>1190.43</c:v>
                </c:pt>
                <c:pt idx="28211">
                  <c:v>1182.0899999999999</c:v>
                </c:pt>
                <c:pt idx="28212">
                  <c:v>1151.33</c:v>
                </c:pt>
                <c:pt idx="28213">
                  <c:v>1125.8599999999999</c:v>
                </c:pt>
                <c:pt idx="28214">
                  <c:v>1107.0899999999999</c:v>
                </c:pt>
                <c:pt idx="28215">
                  <c:v>1087.6600000000001</c:v>
                </c:pt>
                <c:pt idx="28216">
                  <c:v>1057.26</c:v>
                </c:pt>
                <c:pt idx="28217">
                  <c:v>1030.27</c:v>
                </c:pt>
                <c:pt idx="28218">
                  <c:v>1125.1400000000001</c:v>
                </c:pt>
                <c:pt idx="28219">
                  <c:v>1106.23</c:v>
                </c:pt>
                <c:pt idx="28220">
                  <c:v>1060.6600000000001</c:v>
                </c:pt>
                <c:pt idx="28221">
                  <c:v>1033.3900000000001</c:v>
                </c:pt>
                <c:pt idx="28222">
                  <c:v>988.73</c:v>
                </c:pt>
                <c:pt idx="28223">
                  <c:v>937.89</c:v>
                </c:pt>
                <c:pt idx="28224">
                  <c:v>893.21</c:v>
                </c:pt>
                <c:pt idx="28225">
                  <c:v>862.34</c:v>
                </c:pt>
                <c:pt idx="28226">
                  <c:v>847.67</c:v>
                </c:pt>
                <c:pt idx="28227">
                  <c:v>833.78</c:v>
                </c:pt>
                <c:pt idx="28228">
                  <c:v>824.15</c:v>
                </c:pt>
                <c:pt idx="28229">
                  <c:v>821.09</c:v>
                </c:pt>
                <c:pt idx="28230">
                  <c:v>782.42</c:v>
                </c:pt>
                <c:pt idx="28231">
                  <c:v>823.93</c:v>
                </c:pt>
                <c:pt idx="28232">
                  <c:v>877.72</c:v>
                </c:pt>
                <c:pt idx="28233">
                  <c:v>924.44</c:v>
                </c:pt>
                <c:pt idx="28234">
                  <c:v>981.18</c:v>
                </c:pt>
                <c:pt idx="28235">
                  <c:v>1000.95</c:v>
                </c:pt>
                <c:pt idx="28236">
                  <c:v>1006.76</c:v>
                </c:pt>
                <c:pt idx="28237">
                  <c:v>1018.62</c:v>
                </c:pt>
                <c:pt idx="28238">
                  <c:v>1005.71</c:v>
                </c:pt>
                <c:pt idx="28239">
                  <c:v>989.65</c:v>
                </c:pt>
                <c:pt idx="28240">
                  <c:v>973.72</c:v>
                </c:pt>
                <c:pt idx="28241">
                  <c:v>967.97</c:v>
                </c:pt>
                <c:pt idx="28242">
                  <c:v>1065.93</c:v>
                </c:pt>
                <c:pt idx="28243">
                  <c:v>1081.58</c:v>
                </c:pt>
                <c:pt idx="28244">
                  <c:v>1073.8399999999999</c:v>
                </c:pt>
                <c:pt idx="28245">
                  <c:v>1054.32</c:v>
                </c:pt>
                <c:pt idx="28246">
                  <c:v>994.73</c:v>
                </c:pt>
                <c:pt idx="28247">
                  <c:v>944.27</c:v>
                </c:pt>
                <c:pt idx="28248">
                  <c:v>913.07</c:v>
                </c:pt>
                <c:pt idx="28249">
                  <c:v>891.72</c:v>
                </c:pt>
                <c:pt idx="28250">
                  <c:v>873.31</c:v>
                </c:pt>
                <c:pt idx="28251">
                  <c:v>860.13</c:v>
                </c:pt>
                <c:pt idx="28252">
                  <c:v>873.35</c:v>
                </c:pt>
                <c:pt idx="28253">
                  <c:v>904.97</c:v>
                </c:pt>
                <c:pt idx="28254">
                  <c:v>918.47</c:v>
                </c:pt>
                <c:pt idx="28255">
                  <c:v>1094.3699999999999</c:v>
                </c:pt>
                <c:pt idx="28256">
                  <c:v>1232.0999999999999</c:v>
                </c:pt>
                <c:pt idx="28257">
                  <c:v>1327.87</c:v>
                </c:pt>
                <c:pt idx="28258">
                  <c:v>1370.68</c:v>
                </c:pt>
                <c:pt idx="28259">
                  <c:v>1392.72</c:v>
                </c:pt>
                <c:pt idx="28260">
                  <c:v>1398.08</c:v>
                </c:pt>
                <c:pt idx="28261">
                  <c:v>1419.34</c:v>
                </c:pt>
                <c:pt idx="28262">
                  <c:v>1410.68</c:v>
                </c:pt>
                <c:pt idx="28263">
                  <c:v>1373.07</c:v>
                </c:pt>
                <c:pt idx="28264">
                  <c:v>1262.92</c:v>
                </c:pt>
                <c:pt idx="28265">
                  <c:v>1127.77</c:v>
                </c:pt>
                <c:pt idx="28266">
                  <c:v>1206.99</c:v>
                </c:pt>
                <c:pt idx="28267">
                  <c:v>1192.6500000000001</c:v>
                </c:pt>
                <c:pt idx="28268">
                  <c:v>1156.83</c:v>
                </c:pt>
                <c:pt idx="28269">
                  <c:v>1108.3</c:v>
                </c:pt>
                <c:pt idx="28270">
                  <c:v>1040.7</c:v>
                </c:pt>
                <c:pt idx="28271">
                  <c:v>977.94</c:v>
                </c:pt>
                <c:pt idx="28272">
                  <c:v>913.04</c:v>
                </c:pt>
                <c:pt idx="28273">
                  <c:v>871.12</c:v>
                </c:pt>
                <c:pt idx="28274">
                  <c:v>863.79</c:v>
                </c:pt>
                <c:pt idx="28275">
                  <c:v>845.32</c:v>
                </c:pt>
                <c:pt idx="28276">
                  <c:v>852.06</c:v>
                </c:pt>
                <c:pt idx="28277">
                  <c:v>886.99</c:v>
                </c:pt>
                <c:pt idx="28278">
                  <c:v>895.19</c:v>
                </c:pt>
                <c:pt idx="28279">
                  <c:v>1089.6600000000001</c:v>
                </c:pt>
                <c:pt idx="28280">
                  <c:v>1198.22</c:v>
                </c:pt>
                <c:pt idx="28281">
                  <c:v>1270.3599999999999</c:v>
                </c:pt>
                <c:pt idx="28282">
                  <c:v>1285.6400000000001</c:v>
                </c:pt>
                <c:pt idx="28283">
                  <c:v>1290.52</c:v>
                </c:pt>
                <c:pt idx="28284">
                  <c:v>1309.1500000000001</c:v>
                </c:pt>
                <c:pt idx="28285">
                  <c:v>1350.57</c:v>
                </c:pt>
                <c:pt idx="28286">
                  <c:v>1340.24</c:v>
                </c:pt>
                <c:pt idx="28287">
                  <c:v>1303.4000000000001</c:v>
                </c:pt>
                <c:pt idx="28288">
                  <c:v>1204.57</c:v>
                </c:pt>
                <c:pt idx="28289">
                  <c:v>1086.53</c:v>
                </c:pt>
                <c:pt idx="28290">
                  <c:v>1148.1500000000001</c:v>
                </c:pt>
                <c:pt idx="28291">
                  <c:v>1142.58</c:v>
                </c:pt>
                <c:pt idx="28292">
                  <c:v>1110.9100000000001</c:v>
                </c:pt>
                <c:pt idx="28293">
                  <c:v>1082.99</c:v>
                </c:pt>
                <c:pt idx="28294">
                  <c:v>1032.93</c:v>
                </c:pt>
                <c:pt idx="28295">
                  <c:v>952.36</c:v>
                </c:pt>
                <c:pt idx="28296">
                  <c:v>923.42</c:v>
                </c:pt>
                <c:pt idx="28297">
                  <c:v>897.84</c:v>
                </c:pt>
                <c:pt idx="28298">
                  <c:v>872.56</c:v>
                </c:pt>
                <c:pt idx="28299">
                  <c:v>844.81</c:v>
                </c:pt>
                <c:pt idx="28300">
                  <c:v>845.18</c:v>
                </c:pt>
                <c:pt idx="28301">
                  <c:v>872.27</c:v>
                </c:pt>
                <c:pt idx="28302">
                  <c:v>879.58</c:v>
                </c:pt>
                <c:pt idx="28303">
                  <c:v>1063.54</c:v>
                </c:pt>
                <c:pt idx="28304">
                  <c:v>1192.58</c:v>
                </c:pt>
                <c:pt idx="28305">
                  <c:v>1287.7</c:v>
                </c:pt>
                <c:pt idx="28306">
                  <c:v>1326.87</c:v>
                </c:pt>
                <c:pt idx="28307">
                  <c:v>1333.36</c:v>
                </c:pt>
                <c:pt idx="28308">
                  <c:v>1336.18</c:v>
                </c:pt>
                <c:pt idx="28309">
                  <c:v>1349</c:v>
                </c:pt>
                <c:pt idx="28310">
                  <c:v>1315.41</c:v>
                </c:pt>
                <c:pt idx="28311">
                  <c:v>1286.3900000000001</c:v>
                </c:pt>
                <c:pt idx="28312">
                  <c:v>1190.53</c:v>
                </c:pt>
                <c:pt idx="28313">
                  <c:v>1089.49</c:v>
                </c:pt>
                <c:pt idx="28314">
                  <c:v>1163.3900000000001</c:v>
                </c:pt>
                <c:pt idx="28315">
                  <c:v>1125.77</c:v>
                </c:pt>
                <c:pt idx="28316">
                  <c:v>1086.3399999999999</c:v>
                </c:pt>
                <c:pt idx="28317">
                  <c:v>1045.0999999999999</c:v>
                </c:pt>
                <c:pt idx="28318">
                  <c:v>995.87</c:v>
                </c:pt>
                <c:pt idx="28319">
                  <c:v>926.01</c:v>
                </c:pt>
                <c:pt idx="28320">
                  <c:v>878.93</c:v>
                </c:pt>
                <c:pt idx="28321">
                  <c:v>850.74</c:v>
                </c:pt>
                <c:pt idx="28322">
                  <c:v>832.13</c:v>
                </c:pt>
                <c:pt idx="28323">
                  <c:v>811.99</c:v>
                </c:pt>
                <c:pt idx="28324">
                  <c:v>826.94</c:v>
                </c:pt>
                <c:pt idx="28325">
                  <c:v>833.5</c:v>
                </c:pt>
                <c:pt idx="28326">
                  <c:v>857.14</c:v>
                </c:pt>
                <c:pt idx="28327">
                  <c:v>997.41</c:v>
                </c:pt>
                <c:pt idx="28328">
                  <c:v>1089.42</c:v>
                </c:pt>
                <c:pt idx="28329">
                  <c:v>1175.51</c:v>
                </c:pt>
                <c:pt idx="28330">
                  <c:v>1185.1199999999999</c:v>
                </c:pt>
                <c:pt idx="28331">
                  <c:v>1161.9100000000001</c:v>
                </c:pt>
                <c:pt idx="28332">
                  <c:v>1103.33</c:v>
                </c:pt>
                <c:pt idx="28333">
                  <c:v>1102</c:v>
                </c:pt>
                <c:pt idx="28334">
                  <c:v>1079.46</c:v>
                </c:pt>
                <c:pt idx="28335">
                  <c:v>1049.76</c:v>
                </c:pt>
                <c:pt idx="28336">
                  <c:v>999.99</c:v>
                </c:pt>
                <c:pt idx="28337">
                  <c:v>963.78</c:v>
                </c:pt>
                <c:pt idx="28338">
                  <c:v>1068.1099999999999</c:v>
                </c:pt>
                <c:pt idx="28339">
                  <c:v>1035.45</c:v>
                </c:pt>
                <c:pt idx="28340">
                  <c:v>1003.44</c:v>
                </c:pt>
                <c:pt idx="28341">
                  <c:v>973.38</c:v>
                </c:pt>
                <c:pt idx="28342">
                  <c:v>924.75</c:v>
                </c:pt>
                <c:pt idx="28343">
                  <c:v>891.78</c:v>
                </c:pt>
                <c:pt idx="28344">
                  <c:v>851.71</c:v>
                </c:pt>
                <c:pt idx="28345">
                  <c:v>821.42</c:v>
                </c:pt>
                <c:pt idx="28346">
                  <c:v>807.31</c:v>
                </c:pt>
                <c:pt idx="28347">
                  <c:v>790.75</c:v>
                </c:pt>
                <c:pt idx="28348">
                  <c:v>784.3</c:v>
                </c:pt>
                <c:pt idx="28349">
                  <c:v>764.74</c:v>
                </c:pt>
                <c:pt idx="28350">
                  <c:v>705.3</c:v>
                </c:pt>
                <c:pt idx="28351">
                  <c:v>762.96</c:v>
                </c:pt>
                <c:pt idx="28352">
                  <c:v>784.81</c:v>
                </c:pt>
                <c:pt idx="28353">
                  <c:v>798.73</c:v>
                </c:pt>
                <c:pt idx="28354">
                  <c:v>813.85</c:v>
                </c:pt>
                <c:pt idx="28355">
                  <c:v>807.26</c:v>
                </c:pt>
                <c:pt idx="28356">
                  <c:v>814.22</c:v>
                </c:pt>
                <c:pt idx="28357">
                  <c:v>826.43</c:v>
                </c:pt>
                <c:pt idx="28358">
                  <c:v>825.39</c:v>
                </c:pt>
                <c:pt idx="28359">
                  <c:v>814.99</c:v>
                </c:pt>
                <c:pt idx="28360">
                  <c:v>809.58</c:v>
                </c:pt>
                <c:pt idx="28361">
                  <c:v>819.19</c:v>
                </c:pt>
                <c:pt idx="28362">
                  <c:v>929.73</c:v>
                </c:pt>
                <c:pt idx="28363">
                  <c:v>949.05</c:v>
                </c:pt>
                <c:pt idx="28364">
                  <c:v>943.24</c:v>
                </c:pt>
                <c:pt idx="28365">
                  <c:v>940.86</c:v>
                </c:pt>
                <c:pt idx="28366">
                  <c:v>903.37</c:v>
                </c:pt>
                <c:pt idx="28367">
                  <c:v>851.26</c:v>
                </c:pt>
                <c:pt idx="28368">
                  <c:v>810.09</c:v>
                </c:pt>
                <c:pt idx="28369">
                  <c:v>781.87</c:v>
                </c:pt>
                <c:pt idx="28370">
                  <c:v>775.14</c:v>
                </c:pt>
                <c:pt idx="28371">
                  <c:v>766.89</c:v>
                </c:pt>
                <c:pt idx="28372">
                  <c:v>768.8</c:v>
                </c:pt>
                <c:pt idx="28373">
                  <c:v>783.16</c:v>
                </c:pt>
                <c:pt idx="28374">
                  <c:v>767.46</c:v>
                </c:pt>
                <c:pt idx="28375">
                  <c:v>841.86</c:v>
                </c:pt>
                <c:pt idx="28376">
                  <c:v>904.74</c:v>
                </c:pt>
                <c:pt idx="28377">
                  <c:v>976.02</c:v>
                </c:pt>
                <c:pt idx="28378">
                  <c:v>1013.02</c:v>
                </c:pt>
                <c:pt idx="28379">
                  <c:v>1020.51</c:v>
                </c:pt>
                <c:pt idx="28380">
                  <c:v>1006.64</c:v>
                </c:pt>
                <c:pt idx="28381">
                  <c:v>1002.93</c:v>
                </c:pt>
                <c:pt idx="28382">
                  <c:v>989.9</c:v>
                </c:pt>
                <c:pt idx="28383">
                  <c:v>977.28</c:v>
                </c:pt>
                <c:pt idx="28384">
                  <c:v>951.24</c:v>
                </c:pt>
                <c:pt idx="28385">
                  <c:v>938.47</c:v>
                </c:pt>
                <c:pt idx="28386">
                  <c:v>1028.69</c:v>
                </c:pt>
                <c:pt idx="28387">
                  <c:v>1028.28</c:v>
                </c:pt>
                <c:pt idx="28388">
                  <c:v>1003.33</c:v>
                </c:pt>
                <c:pt idx="28389">
                  <c:v>963.89</c:v>
                </c:pt>
                <c:pt idx="28390">
                  <c:v>941.59</c:v>
                </c:pt>
                <c:pt idx="28391">
                  <c:v>895.96</c:v>
                </c:pt>
                <c:pt idx="28392">
                  <c:v>865.28</c:v>
                </c:pt>
                <c:pt idx="28393">
                  <c:v>847.53</c:v>
                </c:pt>
                <c:pt idx="28394">
                  <c:v>828.43</c:v>
                </c:pt>
                <c:pt idx="28395">
                  <c:v>799.3</c:v>
                </c:pt>
                <c:pt idx="28396">
                  <c:v>797.86</c:v>
                </c:pt>
                <c:pt idx="28397">
                  <c:v>792.05</c:v>
                </c:pt>
                <c:pt idx="28398">
                  <c:v>747.5</c:v>
                </c:pt>
                <c:pt idx="28399">
                  <c:v>792.65</c:v>
                </c:pt>
                <c:pt idx="28400">
                  <c:v>851.22</c:v>
                </c:pt>
                <c:pt idx="28401">
                  <c:v>912.34</c:v>
                </c:pt>
                <c:pt idx="28402">
                  <c:v>941.37</c:v>
                </c:pt>
                <c:pt idx="28403">
                  <c:v>948.12</c:v>
                </c:pt>
                <c:pt idx="28404">
                  <c:v>977.37</c:v>
                </c:pt>
                <c:pt idx="28405">
                  <c:v>960.63</c:v>
                </c:pt>
                <c:pt idx="28406">
                  <c:v>959.45</c:v>
                </c:pt>
                <c:pt idx="28407">
                  <c:v>964.28</c:v>
                </c:pt>
                <c:pt idx="28408">
                  <c:v>966.4</c:v>
                </c:pt>
                <c:pt idx="28409">
                  <c:v>959.6</c:v>
                </c:pt>
                <c:pt idx="28410">
                  <c:v>1063.47</c:v>
                </c:pt>
                <c:pt idx="28411">
                  <c:v>1075.23</c:v>
                </c:pt>
                <c:pt idx="28412">
                  <c:v>1081.73</c:v>
                </c:pt>
                <c:pt idx="28413">
                  <c:v>1043.54</c:v>
                </c:pt>
                <c:pt idx="28414">
                  <c:v>994.23</c:v>
                </c:pt>
                <c:pt idx="28415">
                  <c:v>932.61</c:v>
                </c:pt>
                <c:pt idx="28416">
                  <c:v>893.9</c:v>
                </c:pt>
                <c:pt idx="28417">
                  <c:v>866.54</c:v>
                </c:pt>
                <c:pt idx="28418">
                  <c:v>847.25</c:v>
                </c:pt>
                <c:pt idx="28419">
                  <c:v>824.25</c:v>
                </c:pt>
                <c:pt idx="28420">
                  <c:v>830.32</c:v>
                </c:pt>
                <c:pt idx="28421">
                  <c:v>871.43</c:v>
                </c:pt>
                <c:pt idx="28422">
                  <c:v>894.56</c:v>
                </c:pt>
                <c:pt idx="28423">
                  <c:v>1091.32</c:v>
                </c:pt>
                <c:pt idx="28424">
                  <c:v>1240.1500000000001</c:v>
                </c:pt>
                <c:pt idx="28425">
                  <c:v>1354.59</c:v>
                </c:pt>
                <c:pt idx="28426">
                  <c:v>1397.38</c:v>
                </c:pt>
                <c:pt idx="28427">
                  <c:v>1397.01</c:v>
                </c:pt>
                <c:pt idx="28428">
                  <c:v>1400.98</c:v>
                </c:pt>
                <c:pt idx="28429">
                  <c:v>1418.53</c:v>
                </c:pt>
                <c:pt idx="28430">
                  <c:v>1409.32</c:v>
                </c:pt>
                <c:pt idx="28431">
                  <c:v>1364.82</c:v>
                </c:pt>
                <c:pt idx="28432">
                  <c:v>1246.92</c:v>
                </c:pt>
                <c:pt idx="28433">
                  <c:v>1139.78</c:v>
                </c:pt>
                <c:pt idx="28434">
                  <c:v>1195.73</c:v>
                </c:pt>
                <c:pt idx="28435">
                  <c:v>1156.27</c:v>
                </c:pt>
                <c:pt idx="28436">
                  <c:v>1128.93</c:v>
                </c:pt>
                <c:pt idx="28437">
                  <c:v>1077.23</c:v>
                </c:pt>
                <c:pt idx="28438">
                  <c:v>1023.03</c:v>
                </c:pt>
                <c:pt idx="28439">
                  <c:v>965.55</c:v>
                </c:pt>
                <c:pt idx="28440">
                  <c:v>919.13</c:v>
                </c:pt>
                <c:pt idx="28441">
                  <c:v>883.65</c:v>
                </c:pt>
                <c:pt idx="28442">
                  <c:v>863.07</c:v>
                </c:pt>
                <c:pt idx="28443">
                  <c:v>854.54</c:v>
                </c:pt>
                <c:pt idx="28444">
                  <c:v>856.24</c:v>
                </c:pt>
                <c:pt idx="28445">
                  <c:v>892.56</c:v>
                </c:pt>
                <c:pt idx="28446">
                  <c:v>904.89</c:v>
                </c:pt>
                <c:pt idx="28447">
                  <c:v>1084.31</c:v>
                </c:pt>
                <c:pt idx="28448">
                  <c:v>1240.23</c:v>
                </c:pt>
                <c:pt idx="28449">
                  <c:v>1340.19</c:v>
                </c:pt>
                <c:pt idx="28450">
                  <c:v>1363.79</c:v>
                </c:pt>
                <c:pt idx="28451">
                  <c:v>1376.91</c:v>
                </c:pt>
                <c:pt idx="28452">
                  <c:v>1356.87</c:v>
                </c:pt>
                <c:pt idx="28453">
                  <c:v>1367.68</c:v>
                </c:pt>
                <c:pt idx="28454">
                  <c:v>1344.52</c:v>
                </c:pt>
                <c:pt idx="28455">
                  <c:v>1299.1300000000001</c:v>
                </c:pt>
                <c:pt idx="28456">
                  <c:v>1211.3</c:v>
                </c:pt>
                <c:pt idx="28457">
                  <c:v>1132.24</c:v>
                </c:pt>
                <c:pt idx="28458">
                  <c:v>1183.01</c:v>
                </c:pt>
                <c:pt idx="28459">
                  <c:v>1154.06</c:v>
                </c:pt>
                <c:pt idx="28460">
                  <c:v>1107.25</c:v>
                </c:pt>
                <c:pt idx="28461">
                  <c:v>1073.5899999999999</c:v>
                </c:pt>
                <c:pt idx="28462">
                  <c:v>1004.43</c:v>
                </c:pt>
                <c:pt idx="28463">
                  <c:v>940.44</c:v>
                </c:pt>
                <c:pt idx="28464">
                  <c:v>898.77</c:v>
                </c:pt>
                <c:pt idx="28465">
                  <c:v>867.99</c:v>
                </c:pt>
                <c:pt idx="28466">
                  <c:v>840.12</c:v>
                </c:pt>
                <c:pt idx="28467">
                  <c:v>830.78</c:v>
                </c:pt>
                <c:pt idx="28468">
                  <c:v>840.79</c:v>
                </c:pt>
                <c:pt idx="28469">
                  <c:v>883.22</c:v>
                </c:pt>
                <c:pt idx="28470">
                  <c:v>893.93</c:v>
                </c:pt>
                <c:pt idx="28471">
                  <c:v>1075.79</c:v>
                </c:pt>
                <c:pt idx="28472">
                  <c:v>1214.1300000000001</c:v>
                </c:pt>
                <c:pt idx="28473">
                  <c:v>1321.7</c:v>
                </c:pt>
                <c:pt idx="28474">
                  <c:v>1374.29</c:v>
                </c:pt>
                <c:pt idx="28475">
                  <c:v>1372.9</c:v>
                </c:pt>
                <c:pt idx="28476">
                  <c:v>1350.99</c:v>
                </c:pt>
                <c:pt idx="28477">
                  <c:v>1372</c:v>
                </c:pt>
                <c:pt idx="28478">
                  <c:v>1377.32</c:v>
                </c:pt>
                <c:pt idx="28479">
                  <c:v>1319.71</c:v>
                </c:pt>
                <c:pt idx="28480">
                  <c:v>1233.3499999999999</c:v>
                </c:pt>
                <c:pt idx="28481">
                  <c:v>1136.82</c:v>
                </c:pt>
                <c:pt idx="28482">
                  <c:v>1202.71</c:v>
                </c:pt>
                <c:pt idx="28483">
                  <c:v>1166.5</c:v>
                </c:pt>
                <c:pt idx="28484">
                  <c:v>1139.32</c:v>
                </c:pt>
                <c:pt idx="28485">
                  <c:v>1084.52</c:v>
                </c:pt>
                <c:pt idx="28486">
                  <c:v>1016.07</c:v>
                </c:pt>
                <c:pt idx="28487">
                  <c:v>950.72</c:v>
                </c:pt>
                <c:pt idx="28488">
                  <c:v>909.41</c:v>
                </c:pt>
                <c:pt idx="28489">
                  <c:v>875.61</c:v>
                </c:pt>
                <c:pt idx="28490">
                  <c:v>849.43</c:v>
                </c:pt>
                <c:pt idx="28491">
                  <c:v>844.25</c:v>
                </c:pt>
                <c:pt idx="28492">
                  <c:v>851.41</c:v>
                </c:pt>
                <c:pt idx="28493">
                  <c:v>877.82</c:v>
                </c:pt>
                <c:pt idx="28494">
                  <c:v>889.67</c:v>
                </c:pt>
                <c:pt idx="28495">
                  <c:v>1084.1600000000001</c:v>
                </c:pt>
                <c:pt idx="28496">
                  <c:v>1225.27</c:v>
                </c:pt>
                <c:pt idx="28497">
                  <c:v>1322.83</c:v>
                </c:pt>
                <c:pt idx="28498">
                  <c:v>1376.21</c:v>
                </c:pt>
                <c:pt idx="28499">
                  <c:v>1371.84</c:v>
                </c:pt>
                <c:pt idx="28500">
                  <c:v>1377.66</c:v>
                </c:pt>
                <c:pt idx="28501">
                  <c:v>1393.55</c:v>
                </c:pt>
                <c:pt idx="28502">
                  <c:v>1382.3</c:v>
                </c:pt>
                <c:pt idx="28503">
                  <c:v>1324.74</c:v>
                </c:pt>
                <c:pt idx="28504">
                  <c:v>1220.8599999999999</c:v>
                </c:pt>
                <c:pt idx="28505">
                  <c:v>1127.1600000000001</c:v>
                </c:pt>
                <c:pt idx="28506">
                  <c:v>1188.03</c:v>
                </c:pt>
                <c:pt idx="28507">
                  <c:v>1153.9100000000001</c:v>
                </c:pt>
                <c:pt idx="28508">
                  <c:v>1123.02</c:v>
                </c:pt>
                <c:pt idx="28509">
                  <c:v>1059.03</c:v>
                </c:pt>
                <c:pt idx="28510">
                  <c:v>1011.51</c:v>
                </c:pt>
                <c:pt idx="28511">
                  <c:v>952.17</c:v>
                </c:pt>
                <c:pt idx="28512">
                  <c:v>899.71</c:v>
                </c:pt>
                <c:pt idx="28513">
                  <c:v>869.83</c:v>
                </c:pt>
                <c:pt idx="28514">
                  <c:v>842.3</c:v>
                </c:pt>
                <c:pt idx="28515">
                  <c:v>832.05</c:v>
                </c:pt>
                <c:pt idx="28516">
                  <c:v>834.53</c:v>
                </c:pt>
                <c:pt idx="28517">
                  <c:v>876.06</c:v>
                </c:pt>
                <c:pt idx="28518">
                  <c:v>894.38</c:v>
                </c:pt>
                <c:pt idx="28519">
                  <c:v>1076.92</c:v>
                </c:pt>
                <c:pt idx="28520">
                  <c:v>1229.19</c:v>
                </c:pt>
                <c:pt idx="28521">
                  <c:v>1328.27</c:v>
                </c:pt>
                <c:pt idx="28522">
                  <c:v>1372.09</c:v>
                </c:pt>
                <c:pt idx="28523">
                  <c:v>1383.22</c:v>
                </c:pt>
                <c:pt idx="28524">
                  <c:v>1389.26</c:v>
                </c:pt>
                <c:pt idx="28525">
                  <c:v>1416.12</c:v>
                </c:pt>
                <c:pt idx="28526">
                  <c:v>1391.75</c:v>
                </c:pt>
                <c:pt idx="28527">
                  <c:v>1354.45</c:v>
                </c:pt>
                <c:pt idx="28528">
                  <c:v>1241.9000000000001</c:v>
                </c:pt>
                <c:pt idx="28529">
                  <c:v>1134.1099999999999</c:v>
                </c:pt>
                <c:pt idx="28530">
                  <c:v>1193.5899999999999</c:v>
                </c:pt>
                <c:pt idx="28531">
                  <c:v>1173.42</c:v>
                </c:pt>
                <c:pt idx="28532">
                  <c:v>1129.93</c:v>
                </c:pt>
                <c:pt idx="28533">
                  <c:v>1066.75</c:v>
                </c:pt>
                <c:pt idx="28534">
                  <c:v>1014.48</c:v>
                </c:pt>
                <c:pt idx="28535">
                  <c:v>966.69</c:v>
                </c:pt>
                <c:pt idx="28536">
                  <c:v>924.18</c:v>
                </c:pt>
                <c:pt idx="28537">
                  <c:v>893.59</c:v>
                </c:pt>
                <c:pt idx="28538">
                  <c:v>867.51</c:v>
                </c:pt>
                <c:pt idx="28539">
                  <c:v>856.21</c:v>
                </c:pt>
                <c:pt idx="28540">
                  <c:v>848.55</c:v>
                </c:pt>
                <c:pt idx="28541">
                  <c:v>849.51</c:v>
                </c:pt>
                <c:pt idx="28542">
                  <c:v>832.67</c:v>
                </c:pt>
                <c:pt idx="28543">
                  <c:v>958.52</c:v>
                </c:pt>
                <c:pt idx="28544">
                  <c:v>1078.53</c:v>
                </c:pt>
                <c:pt idx="28545">
                  <c:v>1153.27</c:v>
                </c:pt>
                <c:pt idx="28546">
                  <c:v>1199.92</c:v>
                </c:pt>
                <c:pt idx="28547">
                  <c:v>1193.8800000000001</c:v>
                </c:pt>
                <c:pt idx="28548">
                  <c:v>1166.32</c:v>
                </c:pt>
                <c:pt idx="28549">
                  <c:v>1137.43</c:v>
                </c:pt>
                <c:pt idx="28550">
                  <c:v>1136.04</c:v>
                </c:pt>
                <c:pt idx="28551">
                  <c:v>1105.68</c:v>
                </c:pt>
                <c:pt idx="28552">
                  <c:v>1054.1199999999999</c:v>
                </c:pt>
                <c:pt idx="28553">
                  <c:v>1034.8</c:v>
                </c:pt>
                <c:pt idx="28554">
                  <c:v>1111.23</c:v>
                </c:pt>
                <c:pt idx="28555">
                  <c:v>1103.99</c:v>
                </c:pt>
                <c:pt idx="28556">
                  <c:v>1078.82</c:v>
                </c:pt>
                <c:pt idx="28557">
                  <c:v>1039.8399999999999</c:v>
                </c:pt>
                <c:pt idx="28558">
                  <c:v>983.97</c:v>
                </c:pt>
                <c:pt idx="28559">
                  <c:v>959.88</c:v>
                </c:pt>
                <c:pt idx="28560">
                  <c:v>902.8</c:v>
                </c:pt>
                <c:pt idx="28561">
                  <c:v>887.09</c:v>
                </c:pt>
                <c:pt idx="28562">
                  <c:v>858.05</c:v>
                </c:pt>
                <c:pt idx="28563">
                  <c:v>842.64</c:v>
                </c:pt>
                <c:pt idx="28564">
                  <c:v>835.31</c:v>
                </c:pt>
                <c:pt idx="28565">
                  <c:v>824.48</c:v>
                </c:pt>
                <c:pt idx="28566">
                  <c:v>786.43</c:v>
                </c:pt>
                <c:pt idx="28567">
                  <c:v>866.16</c:v>
                </c:pt>
                <c:pt idx="28568">
                  <c:v>853.92</c:v>
                </c:pt>
                <c:pt idx="28569">
                  <c:v>901.09</c:v>
                </c:pt>
                <c:pt idx="28570">
                  <c:v>954.37</c:v>
                </c:pt>
                <c:pt idx="28571">
                  <c:v>980.35</c:v>
                </c:pt>
                <c:pt idx="28572">
                  <c:v>993.76</c:v>
                </c:pt>
                <c:pt idx="28573">
                  <c:v>998.52</c:v>
                </c:pt>
                <c:pt idx="28574">
                  <c:v>945.41</c:v>
                </c:pt>
                <c:pt idx="28575">
                  <c:v>963.32</c:v>
                </c:pt>
                <c:pt idx="28576">
                  <c:v>947.44</c:v>
                </c:pt>
                <c:pt idx="28577">
                  <c:v>944.24</c:v>
                </c:pt>
                <c:pt idx="28578">
                  <c:v>1049.6199999999999</c:v>
                </c:pt>
                <c:pt idx="28579">
                  <c:v>1042.19</c:v>
                </c:pt>
                <c:pt idx="28580">
                  <c:v>1052.6600000000001</c:v>
                </c:pt>
                <c:pt idx="28581">
                  <c:v>1024.5</c:v>
                </c:pt>
                <c:pt idx="28582">
                  <c:v>958.64</c:v>
                </c:pt>
                <c:pt idx="28583">
                  <c:v>913.6</c:v>
                </c:pt>
                <c:pt idx="28584">
                  <c:v>877.96</c:v>
                </c:pt>
                <c:pt idx="28585">
                  <c:v>850.8</c:v>
                </c:pt>
                <c:pt idx="28586">
                  <c:v>829.33</c:v>
                </c:pt>
                <c:pt idx="28587">
                  <c:v>822.55</c:v>
                </c:pt>
                <c:pt idx="28588">
                  <c:v>828.14</c:v>
                </c:pt>
                <c:pt idx="28589">
                  <c:v>856.84</c:v>
                </c:pt>
                <c:pt idx="28590">
                  <c:v>886.47</c:v>
                </c:pt>
                <c:pt idx="28591">
                  <c:v>1092.1600000000001</c:v>
                </c:pt>
                <c:pt idx="28592">
                  <c:v>1238.5</c:v>
                </c:pt>
                <c:pt idx="28593">
                  <c:v>1337.46</c:v>
                </c:pt>
                <c:pt idx="28594">
                  <c:v>1368.53</c:v>
                </c:pt>
                <c:pt idx="28595">
                  <c:v>1379.27</c:v>
                </c:pt>
                <c:pt idx="28596">
                  <c:v>1368.68</c:v>
                </c:pt>
                <c:pt idx="28597">
                  <c:v>1397.53</c:v>
                </c:pt>
                <c:pt idx="28598">
                  <c:v>1377.01</c:v>
                </c:pt>
                <c:pt idx="28599">
                  <c:v>1322.88</c:v>
                </c:pt>
                <c:pt idx="28600">
                  <c:v>1236.3900000000001</c:v>
                </c:pt>
                <c:pt idx="28601">
                  <c:v>1098.76</c:v>
                </c:pt>
                <c:pt idx="28602">
                  <c:v>1172.8499999999999</c:v>
                </c:pt>
                <c:pt idx="28603">
                  <c:v>1155.53</c:v>
                </c:pt>
                <c:pt idx="28604">
                  <c:v>1116.19</c:v>
                </c:pt>
                <c:pt idx="28605">
                  <c:v>1071.8</c:v>
                </c:pt>
                <c:pt idx="28606">
                  <c:v>1007.25</c:v>
                </c:pt>
                <c:pt idx="28607">
                  <c:v>927.85</c:v>
                </c:pt>
                <c:pt idx="28608">
                  <c:v>900.16</c:v>
                </c:pt>
                <c:pt idx="28609">
                  <c:v>871.53</c:v>
                </c:pt>
                <c:pt idx="28610">
                  <c:v>843.96</c:v>
                </c:pt>
                <c:pt idx="28611">
                  <c:v>834.23</c:v>
                </c:pt>
                <c:pt idx="28612">
                  <c:v>840.58</c:v>
                </c:pt>
                <c:pt idx="28613">
                  <c:v>878.91</c:v>
                </c:pt>
                <c:pt idx="28614">
                  <c:v>900.11</c:v>
                </c:pt>
                <c:pt idx="28615">
                  <c:v>1079.5</c:v>
                </c:pt>
                <c:pt idx="28616">
                  <c:v>1247.3</c:v>
                </c:pt>
                <c:pt idx="28617">
                  <c:v>1347.79</c:v>
                </c:pt>
                <c:pt idx="28618">
                  <c:v>1382.04</c:v>
                </c:pt>
                <c:pt idx="28619">
                  <c:v>1391.34</c:v>
                </c:pt>
                <c:pt idx="28620">
                  <c:v>1378.89</c:v>
                </c:pt>
                <c:pt idx="28621">
                  <c:v>1393.4</c:v>
                </c:pt>
                <c:pt idx="28622">
                  <c:v>1397.17</c:v>
                </c:pt>
                <c:pt idx="28623">
                  <c:v>1358.87</c:v>
                </c:pt>
                <c:pt idx="28624">
                  <c:v>1266.44</c:v>
                </c:pt>
                <c:pt idx="28625">
                  <c:v>1142.6199999999999</c:v>
                </c:pt>
                <c:pt idx="28626">
                  <c:v>1218.22</c:v>
                </c:pt>
                <c:pt idx="28627">
                  <c:v>1203.23</c:v>
                </c:pt>
                <c:pt idx="28628">
                  <c:v>1166.69</c:v>
                </c:pt>
                <c:pt idx="28629">
                  <c:v>1115.97</c:v>
                </c:pt>
                <c:pt idx="28630">
                  <c:v>1042.3399999999999</c:v>
                </c:pt>
                <c:pt idx="28631">
                  <c:v>971.55</c:v>
                </c:pt>
                <c:pt idx="28632">
                  <c:v>932.82</c:v>
                </c:pt>
                <c:pt idx="28633">
                  <c:v>897.91</c:v>
                </c:pt>
                <c:pt idx="28634">
                  <c:v>871.37</c:v>
                </c:pt>
                <c:pt idx="28635">
                  <c:v>859.23</c:v>
                </c:pt>
                <c:pt idx="28636">
                  <c:v>872.11</c:v>
                </c:pt>
                <c:pt idx="28637">
                  <c:v>905.3</c:v>
                </c:pt>
                <c:pt idx="28638">
                  <c:v>916.75</c:v>
                </c:pt>
                <c:pt idx="28639">
                  <c:v>1102.92</c:v>
                </c:pt>
                <c:pt idx="28640">
                  <c:v>1232.82</c:v>
                </c:pt>
                <c:pt idx="28641">
                  <c:v>1327.44</c:v>
                </c:pt>
                <c:pt idx="28642">
                  <c:v>1383.19</c:v>
                </c:pt>
                <c:pt idx="28643">
                  <c:v>1363.01</c:v>
                </c:pt>
                <c:pt idx="28644">
                  <c:v>1383.5</c:v>
                </c:pt>
                <c:pt idx="28645">
                  <c:v>1416.55</c:v>
                </c:pt>
                <c:pt idx="28646">
                  <c:v>1412.04</c:v>
                </c:pt>
                <c:pt idx="28647">
                  <c:v>1358.3</c:v>
                </c:pt>
                <c:pt idx="28648">
                  <c:v>1247.45</c:v>
                </c:pt>
                <c:pt idx="28649">
                  <c:v>1142.18</c:v>
                </c:pt>
                <c:pt idx="28650">
                  <c:v>1233.26</c:v>
                </c:pt>
                <c:pt idx="28651">
                  <c:v>1198.69</c:v>
                </c:pt>
                <c:pt idx="28652">
                  <c:v>1156.07</c:v>
                </c:pt>
                <c:pt idx="28653">
                  <c:v>1100.17</c:v>
                </c:pt>
                <c:pt idx="28654">
                  <c:v>1026.67</c:v>
                </c:pt>
                <c:pt idx="28655">
                  <c:v>963.82</c:v>
                </c:pt>
                <c:pt idx="28656">
                  <c:v>917.65</c:v>
                </c:pt>
                <c:pt idx="28657">
                  <c:v>888.28</c:v>
                </c:pt>
                <c:pt idx="28658">
                  <c:v>864.51</c:v>
                </c:pt>
                <c:pt idx="28659">
                  <c:v>848.2</c:v>
                </c:pt>
                <c:pt idx="28660">
                  <c:v>842.27</c:v>
                </c:pt>
                <c:pt idx="28661">
                  <c:v>878.94</c:v>
                </c:pt>
                <c:pt idx="28662">
                  <c:v>908.44</c:v>
                </c:pt>
                <c:pt idx="28663">
                  <c:v>1105</c:v>
                </c:pt>
                <c:pt idx="28664">
                  <c:v>1239.1500000000001</c:v>
                </c:pt>
                <c:pt idx="28665">
                  <c:v>1335.54</c:v>
                </c:pt>
                <c:pt idx="28666">
                  <c:v>1389.82</c:v>
                </c:pt>
                <c:pt idx="28667">
                  <c:v>1394.23</c:v>
                </c:pt>
                <c:pt idx="28668">
                  <c:v>1378.83</c:v>
                </c:pt>
                <c:pt idx="28669">
                  <c:v>1400.33</c:v>
                </c:pt>
                <c:pt idx="28670">
                  <c:v>1353.98</c:v>
                </c:pt>
                <c:pt idx="28671">
                  <c:v>1336.05</c:v>
                </c:pt>
                <c:pt idx="28672">
                  <c:v>1229.72</c:v>
                </c:pt>
                <c:pt idx="28673">
                  <c:v>1139.3</c:v>
                </c:pt>
                <c:pt idx="28674">
                  <c:v>1221.28</c:v>
                </c:pt>
                <c:pt idx="28675">
                  <c:v>1202.1400000000001</c:v>
                </c:pt>
                <c:pt idx="28676">
                  <c:v>1158.04</c:v>
                </c:pt>
                <c:pt idx="28677">
                  <c:v>1108.1600000000001</c:v>
                </c:pt>
                <c:pt idx="28678">
                  <c:v>1024.18</c:v>
                </c:pt>
                <c:pt idx="28679">
                  <c:v>961.35</c:v>
                </c:pt>
                <c:pt idx="28680">
                  <c:v>914.38</c:v>
                </c:pt>
                <c:pt idx="28681">
                  <c:v>888.07</c:v>
                </c:pt>
                <c:pt idx="28682">
                  <c:v>854.15</c:v>
                </c:pt>
                <c:pt idx="28683">
                  <c:v>845.25</c:v>
                </c:pt>
                <c:pt idx="28684">
                  <c:v>845.11</c:v>
                </c:pt>
                <c:pt idx="28685">
                  <c:v>879.71</c:v>
                </c:pt>
                <c:pt idx="28686">
                  <c:v>895</c:v>
                </c:pt>
                <c:pt idx="28687">
                  <c:v>1093.3699999999999</c:v>
                </c:pt>
                <c:pt idx="28688">
                  <c:v>1239.1600000000001</c:v>
                </c:pt>
                <c:pt idx="28689">
                  <c:v>1345.66</c:v>
                </c:pt>
                <c:pt idx="28690">
                  <c:v>1383.64</c:v>
                </c:pt>
                <c:pt idx="28691">
                  <c:v>1389.67</c:v>
                </c:pt>
                <c:pt idx="28692">
                  <c:v>1386.46</c:v>
                </c:pt>
                <c:pt idx="28693">
                  <c:v>1409.28</c:v>
                </c:pt>
                <c:pt idx="28694">
                  <c:v>1383.89</c:v>
                </c:pt>
                <c:pt idx="28695">
                  <c:v>1294.32</c:v>
                </c:pt>
                <c:pt idx="28696">
                  <c:v>1225.08</c:v>
                </c:pt>
                <c:pt idx="28697">
                  <c:v>1131.47</c:v>
                </c:pt>
                <c:pt idx="28698">
                  <c:v>1204.47</c:v>
                </c:pt>
                <c:pt idx="28699">
                  <c:v>1187.32</c:v>
                </c:pt>
                <c:pt idx="28700">
                  <c:v>1139.3399999999999</c:v>
                </c:pt>
                <c:pt idx="28701">
                  <c:v>1069.93</c:v>
                </c:pt>
                <c:pt idx="28702">
                  <c:v>1025.67</c:v>
                </c:pt>
                <c:pt idx="28703">
                  <c:v>968.76</c:v>
                </c:pt>
                <c:pt idx="28704">
                  <c:v>920.39</c:v>
                </c:pt>
                <c:pt idx="28705">
                  <c:v>883.47</c:v>
                </c:pt>
                <c:pt idx="28706">
                  <c:v>868.86</c:v>
                </c:pt>
                <c:pt idx="28707">
                  <c:v>847.28</c:v>
                </c:pt>
                <c:pt idx="28708">
                  <c:v>842.5</c:v>
                </c:pt>
                <c:pt idx="28709">
                  <c:v>831.17</c:v>
                </c:pt>
                <c:pt idx="28710">
                  <c:v>825.4</c:v>
                </c:pt>
                <c:pt idx="28711">
                  <c:v>943.59</c:v>
                </c:pt>
                <c:pt idx="28712">
                  <c:v>1066.9100000000001</c:v>
                </c:pt>
                <c:pt idx="28713">
                  <c:v>1158.3699999999999</c:v>
                </c:pt>
                <c:pt idx="28714">
                  <c:v>1209.44</c:v>
                </c:pt>
                <c:pt idx="28715">
                  <c:v>1199.8699999999999</c:v>
                </c:pt>
                <c:pt idx="28716">
                  <c:v>1163</c:v>
                </c:pt>
                <c:pt idx="28717">
                  <c:v>1142.55</c:v>
                </c:pt>
                <c:pt idx="28718">
                  <c:v>1120.17</c:v>
                </c:pt>
                <c:pt idx="28719">
                  <c:v>1105.6199999999999</c:v>
                </c:pt>
                <c:pt idx="28720">
                  <c:v>1068.46</c:v>
                </c:pt>
                <c:pt idx="28721">
                  <c:v>1036.1500000000001</c:v>
                </c:pt>
                <c:pt idx="28722">
                  <c:v>1116.76</c:v>
                </c:pt>
                <c:pt idx="28723">
                  <c:v>1118</c:v>
                </c:pt>
                <c:pt idx="28724">
                  <c:v>1084.54</c:v>
                </c:pt>
                <c:pt idx="28725">
                  <c:v>1042.4100000000001</c:v>
                </c:pt>
                <c:pt idx="28726">
                  <c:v>1003.79</c:v>
                </c:pt>
                <c:pt idx="28727">
                  <c:v>955.85</c:v>
                </c:pt>
                <c:pt idx="28728">
                  <c:v>916.46</c:v>
                </c:pt>
                <c:pt idx="28729">
                  <c:v>880.98</c:v>
                </c:pt>
                <c:pt idx="28730">
                  <c:v>861.02</c:v>
                </c:pt>
                <c:pt idx="28731">
                  <c:v>840.57</c:v>
                </c:pt>
                <c:pt idx="28732">
                  <c:v>835.55</c:v>
                </c:pt>
                <c:pt idx="28733">
                  <c:v>819.67</c:v>
                </c:pt>
                <c:pt idx="28734">
                  <c:v>777.05</c:v>
                </c:pt>
                <c:pt idx="28735">
                  <c:v>810.13</c:v>
                </c:pt>
                <c:pt idx="28736">
                  <c:v>860.75</c:v>
                </c:pt>
                <c:pt idx="28737">
                  <c:v>903.42</c:v>
                </c:pt>
                <c:pt idx="28738">
                  <c:v>946.49</c:v>
                </c:pt>
                <c:pt idx="28739">
                  <c:v>977.18</c:v>
                </c:pt>
                <c:pt idx="28740">
                  <c:v>997.1</c:v>
                </c:pt>
                <c:pt idx="28741">
                  <c:v>1004.23</c:v>
                </c:pt>
                <c:pt idx="28742">
                  <c:v>984.06</c:v>
                </c:pt>
                <c:pt idx="28743">
                  <c:v>961.37</c:v>
                </c:pt>
                <c:pt idx="28744">
                  <c:v>942.72</c:v>
                </c:pt>
                <c:pt idx="28745">
                  <c:v>951.7</c:v>
                </c:pt>
                <c:pt idx="28746">
                  <c:v>1041.08</c:v>
                </c:pt>
                <c:pt idx="28747">
                  <c:v>1058.77</c:v>
                </c:pt>
                <c:pt idx="28748">
                  <c:v>1050.03</c:v>
                </c:pt>
                <c:pt idx="28749">
                  <c:v>1023.94</c:v>
                </c:pt>
                <c:pt idx="28750">
                  <c:v>969.11</c:v>
                </c:pt>
                <c:pt idx="28751">
                  <c:v>920.22</c:v>
                </c:pt>
                <c:pt idx="28752">
                  <c:v>878.76</c:v>
                </c:pt>
                <c:pt idx="28753">
                  <c:v>850.18</c:v>
                </c:pt>
                <c:pt idx="28754">
                  <c:v>828.78</c:v>
                </c:pt>
                <c:pt idx="28755">
                  <c:v>821.54</c:v>
                </c:pt>
                <c:pt idx="28756">
                  <c:v>831.28</c:v>
                </c:pt>
                <c:pt idx="28757">
                  <c:v>868.76</c:v>
                </c:pt>
                <c:pt idx="28758">
                  <c:v>899.83</c:v>
                </c:pt>
                <c:pt idx="28759">
                  <c:v>1084.1199999999999</c:v>
                </c:pt>
                <c:pt idx="28760">
                  <c:v>1232.6600000000001</c:v>
                </c:pt>
                <c:pt idx="28761">
                  <c:v>1338.33</c:v>
                </c:pt>
                <c:pt idx="28762">
                  <c:v>1386.73</c:v>
                </c:pt>
                <c:pt idx="28763">
                  <c:v>1384.26</c:v>
                </c:pt>
                <c:pt idx="28764">
                  <c:v>1387.53</c:v>
                </c:pt>
                <c:pt idx="28765">
                  <c:v>1400.01</c:v>
                </c:pt>
                <c:pt idx="28766">
                  <c:v>1384.18</c:v>
                </c:pt>
                <c:pt idx="28767">
                  <c:v>1330.35</c:v>
                </c:pt>
                <c:pt idx="28768">
                  <c:v>1239.73</c:v>
                </c:pt>
                <c:pt idx="28769">
                  <c:v>1140</c:v>
                </c:pt>
                <c:pt idx="28770">
                  <c:v>1203.71</c:v>
                </c:pt>
                <c:pt idx="28771">
                  <c:v>1191.5999999999999</c:v>
                </c:pt>
                <c:pt idx="28772">
                  <c:v>1148.92</c:v>
                </c:pt>
                <c:pt idx="28773">
                  <c:v>1094.5899999999999</c:v>
                </c:pt>
                <c:pt idx="28774">
                  <c:v>1028.5999999999999</c:v>
                </c:pt>
                <c:pt idx="28775">
                  <c:v>971.22</c:v>
                </c:pt>
                <c:pt idx="28776">
                  <c:v>925.3</c:v>
                </c:pt>
                <c:pt idx="28777">
                  <c:v>890.3</c:v>
                </c:pt>
                <c:pt idx="28778">
                  <c:v>854.7</c:v>
                </c:pt>
                <c:pt idx="28779">
                  <c:v>852.5</c:v>
                </c:pt>
                <c:pt idx="28780">
                  <c:v>862.44</c:v>
                </c:pt>
                <c:pt idx="28781">
                  <c:v>889.99</c:v>
                </c:pt>
                <c:pt idx="28782">
                  <c:v>909.88</c:v>
                </c:pt>
                <c:pt idx="28783">
                  <c:v>1093.93</c:v>
                </c:pt>
                <c:pt idx="28784">
                  <c:v>1249.26</c:v>
                </c:pt>
                <c:pt idx="28785">
                  <c:v>1362.07</c:v>
                </c:pt>
                <c:pt idx="28786">
                  <c:v>1408.67</c:v>
                </c:pt>
                <c:pt idx="28787">
                  <c:v>1403.8</c:v>
                </c:pt>
                <c:pt idx="28788">
                  <c:v>1399.73</c:v>
                </c:pt>
                <c:pt idx="28789">
                  <c:v>1417.5</c:v>
                </c:pt>
                <c:pt idx="28790">
                  <c:v>1390.81</c:v>
                </c:pt>
                <c:pt idx="28791">
                  <c:v>1356.21</c:v>
                </c:pt>
                <c:pt idx="28792">
                  <c:v>1270.02</c:v>
                </c:pt>
                <c:pt idx="28793">
                  <c:v>1144.93</c:v>
                </c:pt>
                <c:pt idx="28794">
                  <c:v>1215.28</c:v>
                </c:pt>
                <c:pt idx="28795">
                  <c:v>1194.05</c:v>
                </c:pt>
                <c:pt idx="28796">
                  <c:v>1154.75</c:v>
                </c:pt>
                <c:pt idx="28797">
                  <c:v>1124</c:v>
                </c:pt>
                <c:pt idx="28798">
                  <c:v>1050.6400000000001</c:v>
                </c:pt>
                <c:pt idx="28799">
                  <c:v>973.2</c:v>
                </c:pt>
                <c:pt idx="28800">
                  <c:v>949.27</c:v>
                </c:pt>
                <c:pt idx="28801">
                  <c:v>909.4</c:v>
                </c:pt>
                <c:pt idx="28802">
                  <c:v>898.1</c:v>
                </c:pt>
                <c:pt idx="28803">
                  <c:v>885.06</c:v>
                </c:pt>
                <c:pt idx="28804">
                  <c:v>890.94</c:v>
                </c:pt>
                <c:pt idx="28805">
                  <c:v>915.1</c:v>
                </c:pt>
                <c:pt idx="28806">
                  <c:v>939.38</c:v>
                </c:pt>
                <c:pt idx="28807">
                  <c:v>1113.45</c:v>
                </c:pt>
                <c:pt idx="28808">
                  <c:v>1243.06</c:v>
                </c:pt>
                <c:pt idx="28809">
                  <c:v>1352.06</c:v>
                </c:pt>
                <c:pt idx="28810">
                  <c:v>1396.64</c:v>
                </c:pt>
                <c:pt idx="28811">
                  <c:v>1396.7</c:v>
                </c:pt>
                <c:pt idx="28812">
                  <c:v>1408.4</c:v>
                </c:pt>
                <c:pt idx="28813">
                  <c:v>1436.37</c:v>
                </c:pt>
                <c:pt idx="28814">
                  <c:v>1407.36</c:v>
                </c:pt>
                <c:pt idx="28815">
                  <c:v>1349.55</c:v>
                </c:pt>
                <c:pt idx="28816">
                  <c:v>1263.3499999999999</c:v>
                </c:pt>
                <c:pt idx="28817">
                  <c:v>1161.73</c:v>
                </c:pt>
                <c:pt idx="28818">
                  <c:v>1212.6300000000001</c:v>
                </c:pt>
                <c:pt idx="28819">
                  <c:v>1190.28</c:v>
                </c:pt>
                <c:pt idx="28820">
                  <c:v>1158.27</c:v>
                </c:pt>
                <c:pt idx="28821">
                  <c:v>1107.6099999999999</c:v>
                </c:pt>
                <c:pt idx="28822">
                  <c:v>1041.5</c:v>
                </c:pt>
                <c:pt idx="28823">
                  <c:v>980.76</c:v>
                </c:pt>
                <c:pt idx="28824">
                  <c:v>941.63</c:v>
                </c:pt>
                <c:pt idx="28825">
                  <c:v>904.71</c:v>
                </c:pt>
                <c:pt idx="28826">
                  <c:v>886</c:v>
                </c:pt>
                <c:pt idx="28827">
                  <c:v>875.42</c:v>
                </c:pt>
                <c:pt idx="28828">
                  <c:v>873.99</c:v>
                </c:pt>
                <c:pt idx="28829">
                  <c:v>907.27</c:v>
                </c:pt>
                <c:pt idx="28830">
                  <c:v>914.99</c:v>
                </c:pt>
                <c:pt idx="28831">
                  <c:v>1085.49</c:v>
                </c:pt>
                <c:pt idx="28832">
                  <c:v>1192.3900000000001</c:v>
                </c:pt>
                <c:pt idx="28833">
                  <c:v>1295.94</c:v>
                </c:pt>
                <c:pt idx="28834">
                  <c:v>1353.64</c:v>
                </c:pt>
                <c:pt idx="28835">
                  <c:v>1352.13</c:v>
                </c:pt>
                <c:pt idx="28836">
                  <c:v>1375.98</c:v>
                </c:pt>
                <c:pt idx="28837">
                  <c:v>1407.44</c:v>
                </c:pt>
                <c:pt idx="28838">
                  <c:v>1393.27</c:v>
                </c:pt>
                <c:pt idx="28839">
                  <c:v>1314.1</c:v>
                </c:pt>
                <c:pt idx="28840">
                  <c:v>1224.54</c:v>
                </c:pt>
                <c:pt idx="28841">
                  <c:v>1128.8599999999999</c:v>
                </c:pt>
                <c:pt idx="28842">
                  <c:v>1193.75</c:v>
                </c:pt>
                <c:pt idx="28843">
                  <c:v>1175.57</c:v>
                </c:pt>
                <c:pt idx="28844">
                  <c:v>1137.8900000000001</c:v>
                </c:pt>
                <c:pt idx="28845">
                  <c:v>1083.1400000000001</c:v>
                </c:pt>
                <c:pt idx="28846">
                  <c:v>1015.52</c:v>
                </c:pt>
                <c:pt idx="28847">
                  <c:v>954.74</c:v>
                </c:pt>
                <c:pt idx="28848">
                  <c:v>920.78</c:v>
                </c:pt>
                <c:pt idx="28849">
                  <c:v>885.82</c:v>
                </c:pt>
                <c:pt idx="28850">
                  <c:v>855.19</c:v>
                </c:pt>
                <c:pt idx="28851">
                  <c:v>849.12</c:v>
                </c:pt>
                <c:pt idx="28852">
                  <c:v>851.36</c:v>
                </c:pt>
                <c:pt idx="28853">
                  <c:v>875.14</c:v>
                </c:pt>
                <c:pt idx="28854">
                  <c:v>904.26</c:v>
                </c:pt>
                <c:pt idx="28855">
                  <c:v>1090.21</c:v>
                </c:pt>
                <c:pt idx="28856">
                  <c:v>1226.01</c:v>
                </c:pt>
                <c:pt idx="28857">
                  <c:v>1308.5899999999999</c:v>
                </c:pt>
                <c:pt idx="28858">
                  <c:v>1367.42</c:v>
                </c:pt>
                <c:pt idx="28859">
                  <c:v>1359.77</c:v>
                </c:pt>
                <c:pt idx="28860">
                  <c:v>1333.83</c:v>
                </c:pt>
                <c:pt idx="28861">
                  <c:v>1318.9</c:v>
                </c:pt>
                <c:pt idx="28862">
                  <c:v>1261.31</c:v>
                </c:pt>
                <c:pt idx="28863">
                  <c:v>1219.4100000000001</c:v>
                </c:pt>
                <c:pt idx="28864">
                  <c:v>1145.58</c:v>
                </c:pt>
                <c:pt idx="28865">
                  <c:v>1071.28</c:v>
                </c:pt>
                <c:pt idx="28866">
                  <c:v>1136.47</c:v>
                </c:pt>
                <c:pt idx="28867">
                  <c:v>1115.44</c:v>
                </c:pt>
                <c:pt idx="28868">
                  <c:v>1056.33</c:v>
                </c:pt>
                <c:pt idx="28869">
                  <c:v>1018.65</c:v>
                </c:pt>
                <c:pt idx="28870">
                  <c:v>961.84</c:v>
                </c:pt>
                <c:pt idx="28871">
                  <c:v>913.89</c:v>
                </c:pt>
                <c:pt idx="28872">
                  <c:v>880.19</c:v>
                </c:pt>
                <c:pt idx="28873">
                  <c:v>848.13</c:v>
                </c:pt>
                <c:pt idx="28874">
                  <c:v>831.08</c:v>
                </c:pt>
                <c:pt idx="28875">
                  <c:v>806.88</c:v>
                </c:pt>
                <c:pt idx="28876">
                  <c:v>818.44</c:v>
                </c:pt>
                <c:pt idx="28877">
                  <c:v>822.84</c:v>
                </c:pt>
                <c:pt idx="28878">
                  <c:v>812.23</c:v>
                </c:pt>
                <c:pt idx="28879">
                  <c:v>933.68</c:v>
                </c:pt>
                <c:pt idx="28880">
                  <c:v>1036.93</c:v>
                </c:pt>
                <c:pt idx="28881">
                  <c:v>1120.0999999999999</c:v>
                </c:pt>
                <c:pt idx="28882">
                  <c:v>1161.42</c:v>
                </c:pt>
                <c:pt idx="28883">
                  <c:v>1161.75</c:v>
                </c:pt>
                <c:pt idx="28884">
                  <c:v>1149.67</c:v>
                </c:pt>
                <c:pt idx="28885">
                  <c:v>1100.6600000000001</c:v>
                </c:pt>
                <c:pt idx="28886">
                  <c:v>1063.52</c:v>
                </c:pt>
                <c:pt idx="28887">
                  <c:v>1036.1400000000001</c:v>
                </c:pt>
                <c:pt idx="28888">
                  <c:v>1015.44</c:v>
                </c:pt>
                <c:pt idx="28889">
                  <c:v>1006.79</c:v>
                </c:pt>
                <c:pt idx="28890">
                  <c:v>1071.18</c:v>
                </c:pt>
                <c:pt idx="28891">
                  <c:v>1078.32</c:v>
                </c:pt>
                <c:pt idx="28892">
                  <c:v>1035.76</c:v>
                </c:pt>
                <c:pt idx="28893">
                  <c:v>1018.76</c:v>
                </c:pt>
                <c:pt idx="28894">
                  <c:v>966.6</c:v>
                </c:pt>
                <c:pt idx="28895">
                  <c:v>925.9</c:v>
                </c:pt>
                <c:pt idx="28896">
                  <c:v>889.19</c:v>
                </c:pt>
                <c:pt idx="28897">
                  <c:v>856.47</c:v>
                </c:pt>
                <c:pt idx="28898">
                  <c:v>832.07</c:v>
                </c:pt>
                <c:pt idx="28899">
                  <c:v>814.01</c:v>
                </c:pt>
                <c:pt idx="28900">
                  <c:v>807.95</c:v>
                </c:pt>
                <c:pt idx="28901">
                  <c:v>802.02</c:v>
                </c:pt>
                <c:pt idx="28902">
                  <c:v>778.53</c:v>
                </c:pt>
                <c:pt idx="28903">
                  <c:v>816.01</c:v>
                </c:pt>
                <c:pt idx="28904">
                  <c:v>875.1</c:v>
                </c:pt>
                <c:pt idx="28905">
                  <c:v>936.8</c:v>
                </c:pt>
                <c:pt idx="28906">
                  <c:v>980.24</c:v>
                </c:pt>
                <c:pt idx="28907">
                  <c:v>998.09</c:v>
                </c:pt>
                <c:pt idx="28908">
                  <c:v>1017.36</c:v>
                </c:pt>
                <c:pt idx="28909">
                  <c:v>991.28</c:v>
                </c:pt>
                <c:pt idx="28910">
                  <c:v>964.4</c:v>
                </c:pt>
                <c:pt idx="28911">
                  <c:v>956.14</c:v>
                </c:pt>
                <c:pt idx="28912">
                  <c:v>946.65</c:v>
                </c:pt>
                <c:pt idx="28913">
                  <c:v>963.82</c:v>
                </c:pt>
                <c:pt idx="28914">
                  <c:v>1059.1099999999999</c:v>
                </c:pt>
                <c:pt idx="28915">
                  <c:v>1075.3499999999999</c:v>
                </c:pt>
                <c:pt idx="28916">
                  <c:v>1059.54</c:v>
                </c:pt>
                <c:pt idx="28917">
                  <c:v>1027.05</c:v>
                </c:pt>
                <c:pt idx="28918">
                  <c:v>969.54</c:v>
                </c:pt>
                <c:pt idx="28919">
                  <c:v>909.7</c:v>
                </c:pt>
                <c:pt idx="28920">
                  <c:v>867.71</c:v>
                </c:pt>
                <c:pt idx="28921">
                  <c:v>843.3</c:v>
                </c:pt>
                <c:pt idx="28922">
                  <c:v>823.01</c:v>
                </c:pt>
                <c:pt idx="28923">
                  <c:v>821.81</c:v>
                </c:pt>
                <c:pt idx="28924">
                  <c:v>823.99</c:v>
                </c:pt>
                <c:pt idx="28925">
                  <c:v>854.82</c:v>
                </c:pt>
                <c:pt idx="28926">
                  <c:v>862.56</c:v>
                </c:pt>
                <c:pt idx="28927">
                  <c:v>1075.1199999999999</c:v>
                </c:pt>
                <c:pt idx="28928">
                  <c:v>1223.31</c:v>
                </c:pt>
                <c:pt idx="28929">
                  <c:v>1313.98</c:v>
                </c:pt>
                <c:pt idx="28930">
                  <c:v>1356.35</c:v>
                </c:pt>
                <c:pt idx="28931">
                  <c:v>1364.56</c:v>
                </c:pt>
                <c:pt idx="28932">
                  <c:v>1345.62</c:v>
                </c:pt>
                <c:pt idx="28933">
                  <c:v>1328.65</c:v>
                </c:pt>
                <c:pt idx="28934">
                  <c:v>1301.31</c:v>
                </c:pt>
                <c:pt idx="28935">
                  <c:v>1252.8</c:v>
                </c:pt>
                <c:pt idx="28936">
                  <c:v>1176.5</c:v>
                </c:pt>
                <c:pt idx="28937">
                  <c:v>1082.92</c:v>
                </c:pt>
                <c:pt idx="28938">
                  <c:v>1150.22</c:v>
                </c:pt>
                <c:pt idx="28939">
                  <c:v>1129.1500000000001</c:v>
                </c:pt>
                <c:pt idx="28940">
                  <c:v>1080.9100000000001</c:v>
                </c:pt>
                <c:pt idx="28941">
                  <c:v>1042.71</c:v>
                </c:pt>
                <c:pt idx="28942">
                  <c:v>961.5</c:v>
                </c:pt>
                <c:pt idx="28943">
                  <c:v>895.47</c:v>
                </c:pt>
                <c:pt idx="28944">
                  <c:v>853.41</c:v>
                </c:pt>
                <c:pt idx="28945">
                  <c:v>828.29</c:v>
                </c:pt>
                <c:pt idx="28946">
                  <c:v>808.29</c:v>
                </c:pt>
                <c:pt idx="28947">
                  <c:v>797.53</c:v>
                </c:pt>
                <c:pt idx="28948">
                  <c:v>803.84</c:v>
                </c:pt>
                <c:pt idx="28949">
                  <c:v>823.91</c:v>
                </c:pt>
                <c:pt idx="28950">
                  <c:v>862.99</c:v>
                </c:pt>
                <c:pt idx="28951">
                  <c:v>1049.8</c:v>
                </c:pt>
                <c:pt idx="28952">
                  <c:v>1199.98</c:v>
                </c:pt>
                <c:pt idx="28953">
                  <c:v>1295.8399999999999</c:v>
                </c:pt>
                <c:pt idx="28954">
                  <c:v>1354.52</c:v>
                </c:pt>
                <c:pt idx="28955">
                  <c:v>1360.44</c:v>
                </c:pt>
                <c:pt idx="28956">
                  <c:v>1364.17</c:v>
                </c:pt>
                <c:pt idx="28957">
                  <c:v>1370.61</c:v>
                </c:pt>
                <c:pt idx="28958">
                  <c:v>1358.57</c:v>
                </c:pt>
                <c:pt idx="28959">
                  <c:v>1332.62</c:v>
                </c:pt>
                <c:pt idx="28960">
                  <c:v>1244.02</c:v>
                </c:pt>
                <c:pt idx="28961">
                  <c:v>1118.83</c:v>
                </c:pt>
                <c:pt idx="28962">
                  <c:v>1198.83</c:v>
                </c:pt>
                <c:pt idx="28963">
                  <c:v>1182.68</c:v>
                </c:pt>
                <c:pt idx="28964">
                  <c:v>1111.28</c:v>
                </c:pt>
                <c:pt idx="28965">
                  <c:v>1077.6500000000001</c:v>
                </c:pt>
                <c:pt idx="28966">
                  <c:v>998.75</c:v>
                </c:pt>
                <c:pt idx="28967">
                  <c:v>949.34</c:v>
                </c:pt>
                <c:pt idx="28968">
                  <c:v>890.46</c:v>
                </c:pt>
                <c:pt idx="28969">
                  <c:v>846.4</c:v>
                </c:pt>
                <c:pt idx="28970">
                  <c:v>811.62</c:v>
                </c:pt>
                <c:pt idx="28971">
                  <c:v>811.16</c:v>
                </c:pt>
                <c:pt idx="28972">
                  <c:v>819.96</c:v>
                </c:pt>
                <c:pt idx="28973">
                  <c:v>829.14</c:v>
                </c:pt>
                <c:pt idx="28974">
                  <c:v>874.31</c:v>
                </c:pt>
                <c:pt idx="28975">
                  <c:v>1071.96</c:v>
                </c:pt>
                <c:pt idx="28976">
                  <c:v>1215.67</c:v>
                </c:pt>
                <c:pt idx="28977">
                  <c:v>1310.73</c:v>
                </c:pt>
                <c:pt idx="28978">
                  <c:v>1367.78</c:v>
                </c:pt>
                <c:pt idx="28979">
                  <c:v>1368.53</c:v>
                </c:pt>
                <c:pt idx="28980">
                  <c:v>1372.77</c:v>
                </c:pt>
                <c:pt idx="28981">
                  <c:v>1410.99</c:v>
                </c:pt>
                <c:pt idx="28982">
                  <c:v>1410.95</c:v>
                </c:pt>
                <c:pt idx="28983">
                  <c:v>1344.38</c:v>
                </c:pt>
                <c:pt idx="28984">
                  <c:v>1254.82</c:v>
                </c:pt>
                <c:pt idx="28985">
                  <c:v>1131.73</c:v>
                </c:pt>
                <c:pt idx="28986">
                  <c:v>1201.55</c:v>
                </c:pt>
                <c:pt idx="28987">
                  <c:v>1187.53</c:v>
                </c:pt>
                <c:pt idx="28988">
                  <c:v>1150.3</c:v>
                </c:pt>
                <c:pt idx="28989">
                  <c:v>1088.8699999999999</c:v>
                </c:pt>
                <c:pt idx="28990">
                  <c:v>1028.44</c:v>
                </c:pt>
                <c:pt idx="28991">
                  <c:v>957.55</c:v>
                </c:pt>
                <c:pt idx="28992">
                  <c:v>903.73</c:v>
                </c:pt>
                <c:pt idx="28993">
                  <c:v>876.78</c:v>
                </c:pt>
                <c:pt idx="28994">
                  <c:v>859.28</c:v>
                </c:pt>
                <c:pt idx="28995">
                  <c:v>840.48</c:v>
                </c:pt>
                <c:pt idx="28996">
                  <c:v>850.61</c:v>
                </c:pt>
                <c:pt idx="28997">
                  <c:v>869.77</c:v>
                </c:pt>
                <c:pt idx="28998">
                  <c:v>906.11</c:v>
                </c:pt>
                <c:pt idx="28999">
                  <c:v>1090.3800000000001</c:v>
                </c:pt>
                <c:pt idx="29000">
                  <c:v>1232.76</c:v>
                </c:pt>
                <c:pt idx="29001">
                  <c:v>1327.96</c:v>
                </c:pt>
                <c:pt idx="29002">
                  <c:v>1389.2</c:v>
                </c:pt>
                <c:pt idx="29003">
                  <c:v>1382.7</c:v>
                </c:pt>
                <c:pt idx="29004">
                  <c:v>1391.24</c:v>
                </c:pt>
                <c:pt idx="29005">
                  <c:v>1416.85</c:v>
                </c:pt>
                <c:pt idx="29006">
                  <c:v>1411.24</c:v>
                </c:pt>
                <c:pt idx="29007">
                  <c:v>1366.31</c:v>
                </c:pt>
                <c:pt idx="29008">
                  <c:v>1267.5899999999999</c:v>
                </c:pt>
                <c:pt idx="29009">
                  <c:v>1144.51</c:v>
                </c:pt>
                <c:pt idx="29010">
                  <c:v>1205.54</c:v>
                </c:pt>
                <c:pt idx="29011">
                  <c:v>1182.83</c:v>
                </c:pt>
                <c:pt idx="29012">
                  <c:v>1140.47</c:v>
                </c:pt>
                <c:pt idx="29013">
                  <c:v>1084.6600000000001</c:v>
                </c:pt>
                <c:pt idx="29014">
                  <c:v>1019.7</c:v>
                </c:pt>
                <c:pt idx="29015">
                  <c:v>966.08</c:v>
                </c:pt>
                <c:pt idx="29016">
                  <c:v>916.65</c:v>
                </c:pt>
                <c:pt idx="29017">
                  <c:v>901.41</c:v>
                </c:pt>
                <c:pt idx="29018">
                  <c:v>877.26</c:v>
                </c:pt>
                <c:pt idx="29019">
                  <c:v>867.92</c:v>
                </c:pt>
                <c:pt idx="29020">
                  <c:v>872.63</c:v>
                </c:pt>
                <c:pt idx="29021">
                  <c:v>897.61</c:v>
                </c:pt>
                <c:pt idx="29022">
                  <c:v>912.54</c:v>
                </c:pt>
                <c:pt idx="29023">
                  <c:v>1100.43</c:v>
                </c:pt>
                <c:pt idx="29024">
                  <c:v>1225.29</c:v>
                </c:pt>
                <c:pt idx="29025">
                  <c:v>1308.67</c:v>
                </c:pt>
                <c:pt idx="29026">
                  <c:v>1361.44</c:v>
                </c:pt>
                <c:pt idx="29027">
                  <c:v>1348.76</c:v>
                </c:pt>
                <c:pt idx="29028">
                  <c:v>1364.88</c:v>
                </c:pt>
                <c:pt idx="29029">
                  <c:v>1372.87</c:v>
                </c:pt>
                <c:pt idx="29030">
                  <c:v>1370.46</c:v>
                </c:pt>
                <c:pt idx="29031">
                  <c:v>1309.4000000000001</c:v>
                </c:pt>
                <c:pt idx="29032">
                  <c:v>1208.8499999999999</c:v>
                </c:pt>
                <c:pt idx="29033">
                  <c:v>1115.01</c:v>
                </c:pt>
                <c:pt idx="29034">
                  <c:v>1188.83</c:v>
                </c:pt>
                <c:pt idx="29035">
                  <c:v>1166.02</c:v>
                </c:pt>
                <c:pt idx="29036">
                  <c:v>1112.6099999999999</c:v>
                </c:pt>
                <c:pt idx="29037">
                  <c:v>1066.55</c:v>
                </c:pt>
                <c:pt idx="29038">
                  <c:v>1025.08</c:v>
                </c:pt>
                <c:pt idx="29039">
                  <c:v>978.46</c:v>
                </c:pt>
                <c:pt idx="29040">
                  <c:v>927.19</c:v>
                </c:pt>
                <c:pt idx="29041">
                  <c:v>899.77</c:v>
                </c:pt>
                <c:pt idx="29042">
                  <c:v>873.08</c:v>
                </c:pt>
                <c:pt idx="29043">
                  <c:v>861.37</c:v>
                </c:pt>
                <c:pt idx="29044">
                  <c:v>859.15</c:v>
                </c:pt>
                <c:pt idx="29045">
                  <c:v>833.58</c:v>
                </c:pt>
                <c:pt idx="29046">
                  <c:v>841.86</c:v>
                </c:pt>
                <c:pt idx="29047">
                  <c:v>958.32</c:v>
                </c:pt>
                <c:pt idx="29048">
                  <c:v>1060.3900000000001</c:v>
                </c:pt>
                <c:pt idx="29049">
                  <c:v>1148.93</c:v>
                </c:pt>
                <c:pt idx="29050">
                  <c:v>1173.5</c:v>
                </c:pt>
                <c:pt idx="29051">
                  <c:v>1172.01</c:v>
                </c:pt>
                <c:pt idx="29052">
                  <c:v>1145.3800000000001</c:v>
                </c:pt>
                <c:pt idx="29053">
                  <c:v>1129.2</c:v>
                </c:pt>
                <c:pt idx="29054">
                  <c:v>1103.24</c:v>
                </c:pt>
                <c:pt idx="29055">
                  <c:v>1094.77</c:v>
                </c:pt>
                <c:pt idx="29056">
                  <c:v>1050.18</c:v>
                </c:pt>
                <c:pt idx="29057">
                  <c:v>1020.65</c:v>
                </c:pt>
                <c:pt idx="29058">
                  <c:v>1099.5</c:v>
                </c:pt>
                <c:pt idx="29059">
                  <c:v>1088.74</c:v>
                </c:pt>
                <c:pt idx="29060">
                  <c:v>1045.92</c:v>
                </c:pt>
                <c:pt idx="29061">
                  <c:v>1028.45</c:v>
                </c:pt>
                <c:pt idx="29062">
                  <c:v>986.27</c:v>
                </c:pt>
                <c:pt idx="29063">
                  <c:v>929.45</c:v>
                </c:pt>
                <c:pt idx="29064">
                  <c:v>889.78</c:v>
                </c:pt>
                <c:pt idx="29065">
                  <c:v>871.57</c:v>
                </c:pt>
                <c:pt idx="29066">
                  <c:v>848.16</c:v>
                </c:pt>
                <c:pt idx="29067">
                  <c:v>831.26</c:v>
                </c:pt>
                <c:pt idx="29068">
                  <c:v>820.74</c:v>
                </c:pt>
                <c:pt idx="29069">
                  <c:v>795.61</c:v>
                </c:pt>
                <c:pt idx="29070">
                  <c:v>778.85</c:v>
                </c:pt>
                <c:pt idx="29071">
                  <c:v>808.4</c:v>
                </c:pt>
                <c:pt idx="29072">
                  <c:v>856.18</c:v>
                </c:pt>
                <c:pt idx="29073">
                  <c:v>905.61</c:v>
                </c:pt>
                <c:pt idx="29074">
                  <c:v>954.57</c:v>
                </c:pt>
                <c:pt idx="29075">
                  <c:v>981.4</c:v>
                </c:pt>
                <c:pt idx="29076">
                  <c:v>998.13</c:v>
                </c:pt>
                <c:pt idx="29077">
                  <c:v>987.62</c:v>
                </c:pt>
                <c:pt idx="29078">
                  <c:v>967.04</c:v>
                </c:pt>
                <c:pt idx="29079">
                  <c:v>958.45</c:v>
                </c:pt>
                <c:pt idx="29080">
                  <c:v>943.02</c:v>
                </c:pt>
                <c:pt idx="29081">
                  <c:v>932.7</c:v>
                </c:pt>
                <c:pt idx="29082">
                  <c:v>1021.55</c:v>
                </c:pt>
                <c:pt idx="29083">
                  <c:v>1025.8699999999999</c:v>
                </c:pt>
                <c:pt idx="29084">
                  <c:v>1014.13</c:v>
                </c:pt>
                <c:pt idx="29085">
                  <c:v>982.95</c:v>
                </c:pt>
                <c:pt idx="29086">
                  <c:v>941.05</c:v>
                </c:pt>
                <c:pt idx="29087">
                  <c:v>892.99</c:v>
                </c:pt>
                <c:pt idx="29088">
                  <c:v>854.93</c:v>
                </c:pt>
                <c:pt idx="29089">
                  <c:v>798.23</c:v>
                </c:pt>
                <c:pt idx="29090">
                  <c:v>790.26</c:v>
                </c:pt>
                <c:pt idx="29091">
                  <c:v>771.57</c:v>
                </c:pt>
                <c:pt idx="29092">
                  <c:v>755.24</c:v>
                </c:pt>
                <c:pt idx="29093">
                  <c:v>743.25</c:v>
                </c:pt>
                <c:pt idx="29094">
                  <c:v>763.25</c:v>
                </c:pt>
                <c:pt idx="29095">
                  <c:v>820.9</c:v>
                </c:pt>
                <c:pt idx="29096">
                  <c:v>876.24</c:v>
                </c:pt>
                <c:pt idx="29097">
                  <c:v>938.45</c:v>
                </c:pt>
                <c:pt idx="29098">
                  <c:v>984.09</c:v>
                </c:pt>
                <c:pt idx="29099">
                  <c:v>998.11</c:v>
                </c:pt>
                <c:pt idx="29100">
                  <c:v>1003.88</c:v>
                </c:pt>
                <c:pt idx="29101">
                  <c:v>1010.76</c:v>
                </c:pt>
                <c:pt idx="29102">
                  <c:v>994.81</c:v>
                </c:pt>
                <c:pt idx="29103">
                  <c:v>982.79</c:v>
                </c:pt>
                <c:pt idx="29104">
                  <c:v>961.94</c:v>
                </c:pt>
                <c:pt idx="29105">
                  <c:v>944.03</c:v>
                </c:pt>
                <c:pt idx="29106">
                  <c:v>1042.72</c:v>
                </c:pt>
                <c:pt idx="29107">
                  <c:v>1050.33</c:v>
                </c:pt>
                <c:pt idx="29108">
                  <c:v>1054.4100000000001</c:v>
                </c:pt>
                <c:pt idx="29109">
                  <c:v>1018.72</c:v>
                </c:pt>
                <c:pt idx="29110">
                  <c:v>953.04</c:v>
                </c:pt>
                <c:pt idx="29111">
                  <c:v>890.11</c:v>
                </c:pt>
                <c:pt idx="29112">
                  <c:v>849.58</c:v>
                </c:pt>
                <c:pt idx="29113">
                  <c:v>820.96</c:v>
                </c:pt>
                <c:pt idx="29114">
                  <c:v>798.27</c:v>
                </c:pt>
                <c:pt idx="29115">
                  <c:v>792.32</c:v>
                </c:pt>
                <c:pt idx="29116">
                  <c:v>794.75</c:v>
                </c:pt>
                <c:pt idx="29117">
                  <c:v>818.74</c:v>
                </c:pt>
                <c:pt idx="29118">
                  <c:v>857.8</c:v>
                </c:pt>
                <c:pt idx="29119">
                  <c:v>1060.3</c:v>
                </c:pt>
                <c:pt idx="29120">
                  <c:v>1216.3599999999999</c:v>
                </c:pt>
                <c:pt idx="29121">
                  <c:v>1308.78</c:v>
                </c:pt>
                <c:pt idx="29122">
                  <c:v>1359.15</c:v>
                </c:pt>
                <c:pt idx="29123">
                  <c:v>1376.01</c:v>
                </c:pt>
                <c:pt idx="29124">
                  <c:v>1375.48</c:v>
                </c:pt>
                <c:pt idx="29125">
                  <c:v>1405.33</c:v>
                </c:pt>
                <c:pt idx="29126">
                  <c:v>1381.34</c:v>
                </c:pt>
                <c:pt idx="29127">
                  <c:v>1329</c:v>
                </c:pt>
                <c:pt idx="29128">
                  <c:v>1245.3399999999999</c:v>
                </c:pt>
                <c:pt idx="29129">
                  <c:v>1135.08</c:v>
                </c:pt>
                <c:pt idx="29130">
                  <c:v>1185.93</c:v>
                </c:pt>
                <c:pt idx="29131">
                  <c:v>1167.1099999999999</c:v>
                </c:pt>
                <c:pt idx="29132">
                  <c:v>1125.3399999999999</c:v>
                </c:pt>
                <c:pt idx="29133">
                  <c:v>1072.58</c:v>
                </c:pt>
                <c:pt idx="29134">
                  <c:v>1007.27</c:v>
                </c:pt>
                <c:pt idx="29135">
                  <c:v>947.05</c:v>
                </c:pt>
                <c:pt idx="29136">
                  <c:v>894.36</c:v>
                </c:pt>
                <c:pt idx="29137">
                  <c:v>865.81</c:v>
                </c:pt>
                <c:pt idx="29138">
                  <c:v>840.88</c:v>
                </c:pt>
                <c:pt idx="29139">
                  <c:v>826.45</c:v>
                </c:pt>
                <c:pt idx="29140">
                  <c:v>830.36</c:v>
                </c:pt>
                <c:pt idx="29141">
                  <c:v>843.1</c:v>
                </c:pt>
                <c:pt idx="29142">
                  <c:v>874.9</c:v>
                </c:pt>
                <c:pt idx="29143">
                  <c:v>1065.81</c:v>
                </c:pt>
                <c:pt idx="29144">
                  <c:v>1226.8699999999999</c:v>
                </c:pt>
                <c:pt idx="29145">
                  <c:v>1328.12</c:v>
                </c:pt>
                <c:pt idx="29146">
                  <c:v>1361.14</c:v>
                </c:pt>
                <c:pt idx="29147">
                  <c:v>1354.47</c:v>
                </c:pt>
                <c:pt idx="29148">
                  <c:v>1384.55</c:v>
                </c:pt>
                <c:pt idx="29149">
                  <c:v>1413.38</c:v>
                </c:pt>
                <c:pt idx="29150">
                  <c:v>1385.79</c:v>
                </c:pt>
                <c:pt idx="29151">
                  <c:v>1318.59</c:v>
                </c:pt>
                <c:pt idx="29152">
                  <c:v>1230.18</c:v>
                </c:pt>
                <c:pt idx="29153">
                  <c:v>1120.3800000000001</c:v>
                </c:pt>
                <c:pt idx="29154">
                  <c:v>1179.98</c:v>
                </c:pt>
                <c:pt idx="29155">
                  <c:v>1180.6500000000001</c:v>
                </c:pt>
                <c:pt idx="29156">
                  <c:v>1135.46</c:v>
                </c:pt>
                <c:pt idx="29157">
                  <c:v>1076.8</c:v>
                </c:pt>
                <c:pt idx="29158">
                  <c:v>1022.42</c:v>
                </c:pt>
                <c:pt idx="29159">
                  <c:v>957.84</c:v>
                </c:pt>
                <c:pt idx="29160">
                  <c:v>912.34</c:v>
                </c:pt>
                <c:pt idx="29161">
                  <c:v>884.24</c:v>
                </c:pt>
                <c:pt idx="29162">
                  <c:v>863.33</c:v>
                </c:pt>
                <c:pt idx="29163">
                  <c:v>855.18</c:v>
                </c:pt>
                <c:pt idx="29164">
                  <c:v>859.65</c:v>
                </c:pt>
                <c:pt idx="29165">
                  <c:v>885.51</c:v>
                </c:pt>
                <c:pt idx="29166">
                  <c:v>908.91</c:v>
                </c:pt>
                <c:pt idx="29167">
                  <c:v>1084.8599999999999</c:v>
                </c:pt>
                <c:pt idx="29168">
                  <c:v>1232.1300000000001</c:v>
                </c:pt>
                <c:pt idx="29169">
                  <c:v>1328.28</c:v>
                </c:pt>
                <c:pt idx="29170">
                  <c:v>1358.42</c:v>
                </c:pt>
                <c:pt idx="29171">
                  <c:v>1357.21</c:v>
                </c:pt>
                <c:pt idx="29172">
                  <c:v>1349.49</c:v>
                </c:pt>
                <c:pt idx="29173">
                  <c:v>1372.5</c:v>
                </c:pt>
                <c:pt idx="29174">
                  <c:v>1361.53</c:v>
                </c:pt>
                <c:pt idx="29175">
                  <c:v>1314.58</c:v>
                </c:pt>
                <c:pt idx="29176">
                  <c:v>1224.73</c:v>
                </c:pt>
                <c:pt idx="29177">
                  <c:v>1122.32</c:v>
                </c:pt>
                <c:pt idx="29178">
                  <c:v>1198.9000000000001</c:v>
                </c:pt>
                <c:pt idx="29179">
                  <c:v>1188.6600000000001</c:v>
                </c:pt>
                <c:pt idx="29180">
                  <c:v>1157.45</c:v>
                </c:pt>
                <c:pt idx="29181">
                  <c:v>1099.0899999999999</c:v>
                </c:pt>
                <c:pt idx="29182">
                  <c:v>1040.06</c:v>
                </c:pt>
                <c:pt idx="29183">
                  <c:v>974.93</c:v>
                </c:pt>
                <c:pt idx="29184">
                  <c:v>937.7</c:v>
                </c:pt>
                <c:pt idx="29185">
                  <c:v>911.07</c:v>
                </c:pt>
                <c:pt idx="29186">
                  <c:v>894.63</c:v>
                </c:pt>
                <c:pt idx="29187">
                  <c:v>875.07</c:v>
                </c:pt>
                <c:pt idx="29188">
                  <c:v>879.89</c:v>
                </c:pt>
                <c:pt idx="29189">
                  <c:v>897.45</c:v>
                </c:pt>
                <c:pt idx="29190">
                  <c:v>917.83</c:v>
                </c:pt>
                <c:pt idx="29191">
                  <c:v>1095.0899999999999</c:v>
                </c:pt>
                <c:pt idx="29192">
                  <c:v>1222.49</c:v>
                </c:pt>
                <c:pt idx="29193">
                  <c:v>1314.8</c:v>
                </c:pt>
                <c:pt idx="29194">
                  <c:v>1359.22</c:v>
                </c:pt>
                <c:pt idx="29195">
                  <c:v>1349.12</c:v>
                </c:pt>
                <c:pt idx="29196">
                  <c:v>1351.71</c:v>
                </c:pt>
                <c:pt idx="29197">
                  <c:v>1367.57</c:v>
                </c:pt>
                <c:pt idx="29198">
                  <c:v>1345.06</c:v>
                </c:pt>
                <c:pt idx="29199">
                  <c:v>1291.98</c:v>
                </c:pt>
                <c:pt idx="29200">
                  <c:v>1197.43</c:v>
                </c:pt>
                <c:pt idx="29201">
                  <c:v>1100.19</c:v>
                </c:pt>
                <c:pt idx="29202">
                  <c:v>1173.96</c:v>
                </c:pt>
                <c:pt idx="29203">
                  <c:v>1149.76</c:v>
                </c:pt>
                <c:pt idx="29204">
                  <c:v>1116.42</c:v>
                </c:pt>
                <c:pt idx="29205">
                  <c:v>1060.5999999999999</c:v>
                </c:pt>
                <c:pt idx="29206">
                  <c:v>1003.77</c:v>
                </c:pt>
                <c:pt idx="29207">
                  <c:v>957.16</c:v>
                </c:pt>
                <c:pt idx="29208">
                  <c:v>914.14</c:v>
                </c:pt>
                <c:pt idx="29209">
                  <c:v>889.86</c:v>
                </c:pt>
                <c:pt idx="29210">
                  <c:v>860.7</c:v>
                </c:pt>
                <c:pt idx="29211">
                  <c:v>848.61</c:v>
                </c:pt>
                <c:pt idx="29212">
                  <c:v>841.8</c:v>
                </c:pt>
                <c:pt idx="29213">
                  <c:v>826.19</c:v>
                </c:pt>
                <c:pt idx="29214">
                  <c:v>832.23</c:v>
                </c:pt>
                <c:pt idx="29215">
                  <c:v>973.36</c:v>
                </c:pt>
                <c:pt idx="29216">
                  <c:v>1075.27</c:v>
                </c:pt>
                <c:pt idx="29217">
                  <c:v>1165.49</c:v>
                </c:pt>
                <c:pt idx="29218">
                  <c:v>1198.98</c:v>
                </c:pt>
                <c:pt idx="29219">
                  <c:v>1195.8599999999999</c:v>
                </c:pt>
                <c:pt idx="29220">
                  <c:v>1140.8800000000001</c:v>
                </c:pt>
                <c:pt idx="29221">
                  <c:v>1107.58</c:v>
                </c:pt>
                <c:pt idx="29222">
                  <c:v>1084.82</c:v>
                </c:pt>
                <c:pt idx="29223">
                  <c:v>1059.32</c:v>
                </c:pt>
                <c:pt idx="29224">
                  <c:v>1027.8900000000001</c:v>
                </c:pt>
                <c:pt idx="29225">
                  <c:v>997.55</c:v>
                </c:pt>
                <c:pt idx="29226">
                  <c:v>1086.1600000000001</c:v>
                </c:pt>
                <c:pt idx="29227">
                  <c:v>1086.55</c:v>
                </c:pt>
                <c:pt idx="29228">
                  <c:v>1029.82</c:v>
                </c:pt>
                <c:pt idx="29229">
                  <c:v>1001.85</c:v>
                </c:pt>
                <c:pt idx="29230">
                  <c:v>968.89</c:v>
                </c:pt>
                <c:pt idx="29231">
                  <c:v>926.84</c:v>
                </c:pt>
                <c:pt idx="29232">
                  <c:v>889.42</c:v>
                </c:pt>
                <c:pt idx="29233">
                  <c:v>857.39</c:v>
                </c:pt>
                <c:pt idx="29234">
                  <c:v>828.17</c:v>
                </c:pt>
                <c:pt idx="29235">
                  <c:v>817.21</c:v>
                </c:pt>
                <c:pt idx="29236">
                  <c:v>803.61</c:v>
                </c:pt>
                <c:pt idx="29237">
                  <c:v>792.73</c:v>
                </c:pt>
                <c:pt idx="29238">
                  <c:v>754.76</c:v>
                </c:pt>
                <c:pt idx="29239">
                  <c:v>789.84</c:v>
                </c:pt>
                <c:pt idx="29240">
                  <c:v>842.33</c:v>
                </c:pt>
                <c:pt idx="29241">
                  <c:v>887.69</c:v>
                </c:pt>
                <c:pt idx="29242">
                  <c:v>954.99</c:v>
                </c:pt>
                <c:pt idx="29243">
                  <c:v>978.4</c:v>
                </c:pt>
                <c:pt idx="29244">
                  <c:v>1007.77</c:v>
                </c:pt>
                <c:pt idx="29245">
                  <c:v>1013.44</c:v>
                </c:pt>
                <c:pt idx="29246">
                  <c:v>996.98</c:v>
                </c:pt>
                <c:pt idx="29247">
                  <c:v>982.99</c:v>
                </c:pt>
                <c:pt idx="29248">
                  <c:v>965.33</c:v>
                </c:pt>
                <c:pt idx="29249">
                  <c:v>958.18</c:v>
                </c:pt>
                <c:pt idx="29250">
                  <c:v>1054.45</c:v>
                </c:pt>
                <c:pt idx="29251">
                  <c:v>1062.8800000000001</c:v>
                </c:pt>
                <c:pt idx="29252">
                  <c:v>1052.32</c:v>
                </c:pt>
                <c:pt idx="29253">
                  <c:v>1033.26</c:v>
                </c:pt>
                <c:pt idx="29254">
                  <c:v>977.25</c:v>
                </c:pt>
                <c:pt idx="29255">
                  <c:v>917.16</c:v>
                </c:pt>
                <c:pt idx="29256">
                  <c:v>871.04</c:v>
                </c:pt>
                <c:pt idx="29257">
                  <c:v>838.35</c:v>
                </c:pt>
                <c:pt idx="29258">
                  <c:v>801.44</c:v>
                </c:pt>
                <c:pt idx="29259">
                  <c:v>791.24</c:v>
                </c:pt>
                <c:pt idx="29260">
                  <c:v>798.94</c:v>
                </c:pt>
                <c:pt idx="29261">
                  <c:v>815.21</c:v>
                </c:pt>
                <c:pt idx="29262">
                  <c:v>851.27</c:v>
                </c:pt>
                <c:pt idx="29263">
                  <c:v>1034.52</c:v>
                </c:pt>
                <c:pt idx="29264">
                  <c:v>1199.69</c:v>
                </c:pt>
                <c:pt idx="29265">
                  <c:v>1303.18</c:v>
                </c:pt>
                <c:pt idx="29266">
                  <c:v>1358</c:v>
                </c:pt>
                <c:pt idx="29267">
                  <c:v>1354.54</c:v>
                </c:pt>
                <c:pt idx="29268">
                  <c:v>1350.56</c:v>
                </c:pt>
                <c:pt idx="29269">
                  <c:v>1353.64</c:v>
                </c:pt>
                <c:pt idx="29270">
                  <c:v>1347.92</c:v>
                </c:pt>
                <c:pt idx="29271">
                  <c:v>1319.81</c:v>
                </c:pt>
                <c:pt idx="29272">
                  <c:v>1227.7</c:v>
                </c:pt>
                <c:pt idx="29273">
                  <c:v>1096.8900000000001</c:v>
                </c:pt>
                <c:pt idx="29274">
                  <c:v>1156.98</c:v>
                </c:pt>
                <c:pt idx="29275">
                  <c:v>1128.03</c:v>
                </c:pt>
                <c:pt idx="29276">
                  <c:v>1095.18</c:v>
                </c:pt>
                <c:pt idx="29277">
                  <c:v>1035.93</c:v>
                </c:pt>
                <c:pt idx="29278">
                  <c:v>980.65</c:v>
                </c:pt>
                <c:pt idx="29279">
                  <c:v>920.76</c:v>
                </c:pt>
                <c:pt idx="29280">
                  <c:v>875.49</c:v>
                </c:pt>
                <c:pt idx="29281">
                  <c:v>849.28</c:v>
                </c:pt>
                <c:pt idx="29282">
                  <c:v>821.08</c:v>
                </c:pt>
                <c:pt idx="29283">
                  <c:v>807.14</c:v>
                </c:pt>
                <c:pt idx="29284">
                  <c:v>823.21</c:v>
                </c:pt>
                <c:pt idx="29285">
                  <c:v>828.21</c:v>
                </c:pt>
                <c:pt idx="29286">
                  <c:v>849.75</c:v>
                </c:pt>
                <c:pt idx="29287">
                  <c:v>1027.28</c:v>
                </c:pt>
                <c:pt idx="29288">
                  <c:v>1194.3</c:v>
                </c:pt>
                <c:pt idx="29289">
                  <c:v>1277.75</c:v>
                </c:pt>
                <c:pt idx="29290">
                  <c:v>1333.66</c:v>
                </c:pt>
                <c:pt idx="29291">
                  <c:v>1333.69</c:v>
                </c:pt>
                <c:pt idx="29292">
                  <c:v>1334.87</c:v>
                </c:pt>
                <c:pt idx="29293">
                  <c:v>1341.51</c:v>
                </c:pt>
                <c:pt idx="29294">
                  <c:v>1342.83</c:v>
                </c:pt>
                <c:pt idx="29295">
                  <c:v>1297.3</c:v>
                </c:pt>
                <c:pt idx="29296">
                  <c:v>1195.8800000000001</c:v>
                </c:pt>
                <c:pt idx="29297">
                  <c:v>1079.99</c:v>
                </c:pt>
                <c:pt idx="29298">
                  <c:v>1135.53</c:v>
                </c:pt>
                <c:pt idx="29299">
                  <c:v>1111.97</c:v>
                </c:pt>
                <c:pt idx="29300">
                  <c:v>1078.3800000000001</c:v>
                </c:pt>
                <c:pt idx="29301">
                  <c:v>1033.02</c:v>
                </c:pt>
                <c:pt idx="29302">
                  <c:v>975.83</c:v>
                </c:pt>
                <c:pt idx="29303">
                  <c:v>909.01</c:v>
                </c:pt>
                <c:pt idx="29304">
                  <c:v>871.28</c:v>
                </c:pt>
                <c:pt idx="29305">
                  <c:v>842.9</c:v>
                </c:pt>
                <c:pt idx="29306">
                  <c:v>820.3</c:v>
                </c:pt>
                <c:pt idx="29307">
                  <c:v>807.65</c:v>
                </c:pt>
                <c:pt idx="29308">
                  <c:v>815.18</c:v>
                </c:pt>
                <c:pt idx="29309">
                  <c:v>811.74</c:v>
                </c:pt>
                <c:pt idx="29310">
                  <c:v>835.39</c:v>
                </c:pt>
                <c:pt idx="29311">
                  <c:v>979.4</c:v>
                </c:pt>
                <c:pt idx="29312">
                  <c:v>1117.3699999999999</c:v>
                </c:pt>
                <c:pt idx="29313">
                  <c:v>1195.8900000000001</c:v>
                </c:pt>
                <c:pt idx="29314">
                  <c:v>1231.81</c:v>
                </c:pt>
                <c:pt idx="29315">
                  <c:v>1177</c:v>
                </c:pt>
                <c:pt idx="29316">
                  <c:v>1154.5899999999999</c:v>
                </c:pt>
                <c:pt idx="29317">
                  <c:v>1145.78</c:v>
                </c:pt>
                <c:pt idx="29318">
                  <c:v>1155.68</c:v>
                </c:pt>
                <c:pt idx="29319">
                  <c:v>1174.8900000000001</c:v>
                </c:pt>
                <c:pt idx="29320">
                  <c:v>1107.21</c:v>
                </c:pt>
                <c:pt idx="29321">
                  <c:v>1008.36</c:v>
                </c:pt>
                <c:pt idx="29322">
                  <c:v>1071.42</c:v>
                </c:pt>
                <c:pt idx="29323">
                  <c:v>1069.06</c:v>
                </c:pt>
                <c:pt idx="29324">
                  <c:v>1033.53</c:v>
                </c:pt>
                <c:pt idx="29325">
                  <c:v>994.1</c:v>
                </c:pt>
                <c:pt idx="29326">
                  <c:v>940.85</c:v>
                </c:pt>
                <c:pt idx="29327">
                  <c:v>893.93</c:v>
                </c:pt>
                <c:pt idx="29328">
                  <c:v>859.28</c:v>
                </c:pt>
                <c:pt idx="29329">
                  <c:v>830.93</c:v>
                </c:pt>
                <c:pt idx="29330">
                  <c:v>808.75</c:v>
                </c:pt>
                <c:pt idx="29331">
                  <c:v>800.38</c:v>
                </c:pt>
                <c:pt idx="29332">
                  <c:v>802.46</c:v>
                </c:pt>
                <c:pt idx="29333">
                  <c:v>806.58</c:v>
                </c:pt>
                <c:pt idx="29334">
                  <c:v>826.84</c:v>
                </c:pt>
                <c:pt idx="29335">
                  <c:v>952.24</c:v>
                </c:pt>
                <c:pt idx="29336">
                  <c:v>1083.47</c:v>
                </c:pt>
                <c:pt idx="29337">
                  <c:v>1172.82</c:v>
                </c:pt>
                <c:pt idx="29338">
                  <c:v>1154.1500000000001</c:v>
                </c:pt>
                <c:pt idx="29339">
                  <c:v>1067.6500000000001</c:v>
                </c:pt>
                <c:pt idx="29340">
                  <c:v>1043.24</c:v>
                </c:pt>
                <c:pt idx="29341">
                  <c:v>1028.8800000000001</c:v>
                </c:pt>
                <c:pt idx="29342">
                  <c:v>1045.43</c:v>
                </c:pt>
                <c:pt idx="29343">
                  <c:v>1095.1099999999999</c:v>
                </c:pt>
                <c:pt idx="29344">
                  <c:v>1028.5899999999999</c:v>
                </c:pt>
                <c:pt idx="29345">
                  <c:v>970.26</c:v>
                </c:pt>
                <c:pt idx="29346">
                  <c:v>1031.8</c:v>
                </c:pt>
                <c:pt idx="29347">
                  <c:v>1018.63</c:v>
                </c:pt>
                <c:pt idx="29348">
                  <c:v>987.67</c:v>
                </c:pt>
                <c:pt idx="29349">
                  <c:v>939.88</c:v>
                </c:pt>
                <c:pt idx="29350">
                  <c:v>877.39</c:v>
                </c:pt>
                <c:pt idx="29351">
                  <c:v>841.91</c:v>
                </c:pt>
                <c:pt idx="29352">
                  <c:v>806.68</c:v>
                </c:pt>
                <c:pt idx="29353">
                  <c:v>784.72</c:v>
                </c:pt>
                <c:pt idx="29354">
                  <c:v>768.51</c:v>
                </c:pt>
                <c:pt idx="29355">
                  <c:v>765.02</c:v>
                </c:pt>
                <c:pt idx="29356">
                  <c:v>769.32</c:v>
                </c:pt>
                <c:pt idx="29357">
                  <c:v>779.34</c:v>
                </c:pt>
                <c:pt idx="29358">
                  <c:v>800.42</c:v>
                </c:pt>
                <c:pt idx="29359">
                  <c:v>914.81</c:v>
                </c:pt>
                <c:pt idx="29360">
                  <c:v>977.1</c:v>
                </c:pt>
                <c:pt idx="29361">
                  <c:v>1006.81</c:v>
                </c:pt>
                <c:pt idx="29362">
                  <c:v>1009.06</c:v>
                </c:pt>
                <c:pt idx="29363">
                  <c:v>978.3</c:v>
                </c:pt>
                <c:pt idx="29364">
                  <c:v>970.18</c:v>
                </c:pt>
                <c:pt idx="29365">
                  <c:v>966.79</c:v>
                </c:pt>
                <c:pt idx="29366">
                  <c:v>960.5</c:v>
                </c:pt>
                <c:pt idx="29367">
                  <c:v>999.06</c:v>
                </c:pt>
                <c:pt idx="29368">
                  <c:v>1022.08</c:v>
                </c:pt>
                <c:pt idx="29369">
                  <c:v>986.1</c:v>
                </c:pt>
                <c:pt idx="29370">
                  <c:v>1052.1199999999999</c:v>
                </c:pt>
                <c:pt idx="29371">
                  <c:v>1019.57</c:v>
                </c:pt>
                <c:pt idx="29372">
                  <c:v>1000.37</c:v>
                </c:pt>
                <c:pt idx="29373">
                  <c:v>964.44</c:v>
                </c:pt>
                <c:pt idx="29374">
                  <c:v>919.84</c:v>
                </c:pt>
                <c:pt idx="29375">
                  <c:v>873.87</c:v>
                </c:pt>
                <c:pt idx="29376">
                  <c:v>842.2</c:v>
                </c:pt>
                <c:pt idx="29377">
                  <c:v>812.47</c:v>
                </c:pt>
                <c:pt idx="29378">
                  <c:v>792.71</c:v>
                </c:pt>
                <c:pt idx="29379">
                  <c:v>777.13</c:v>
                </c:pt>
                <c:pt idx="29380">
                  <c:v>780.19</c:v>
                </c:pt>
                <c:pt idx="29381">
                  <c:v>750.83</c:v>
                </c:pt>
                <c:pt idx="29382">
                  <c:v>766.01</c:v>
                </c:pt>
                <c:pt idx="29383">
                  <c:v>834.83</c:v>
                </c:pt>
                <c:pt idx="29384">
                  <c:v>883.75</c:v>
                </c:pt>
                <c:pt idx="29385">
                  <c:v>929.27</c:v>
                </c:pt>
                <c:pt idx="29386">
                  <c:v>954.21</c:v>
                </c:pt>
                <c:pt idx="29387">
                  <c:v>948.99</c:v>
                </c:pt>
                <c:pt idx="29388">
                  <c:v>929.6</c:v>
                </c:pt>
                <c:pt idx="29389">
                  <c:v>922.34</c:v>
                </c:pt>
                <c:pt idx="29390">
                  <c:v>910.45</c:v>
                </c:pt>
                <c:pt idx="29391">
                  <c:v>915.18</c:v>
                </c:pt>
                <c:pt idx="29392">
                  <c:v>934.44</c:v>
                </c:pt>
                <c:pt idx="29393">
                  <c:v>937.54</c:v>
                </c:pt>
                <c:pt idx="29394">
                  <c:v>1027.8399999999999</c:v>
                </c:pt>
                <c:pt idx="29395">
                  <c:v>1035.44</c:v>
                </c:pt>
                <c:pt idx="29396">
                  <c:v>999</c:v>
                </c:pt>
                <c:pt idx="29397">
                  <c:v>957.54</c:v>
                </c:pt>
                <c:pt idx="29398">
                  <c:v>928.62</c:v>
                </c:pt>
                <c:pt idx="29399">
                  <c:v>884.42</c:v>
                </c:pt>
                <c:pt idx="29400">
                  <c:v>856.37</c:v>
                </c:pt>
                <c:pt idx="29401">
                  <c:v>830.64</c:v>
                </c:pt>
                <c:pt idx="29402">
                  <c:v>801.77</c:v>
                </c:pt>
                <c:pt idx="29403">
                  <c:v>794.09</c:v>
                </c:pt>
                <c:pt idx="29404">
                  <c:v>781.24</c:v>
                </c:pt>
                <c:pt idx="29405">
                  <c:v>762.6</c:v>
                </c:pt>
                <c:pt idx="29406">
                  <c:v>723.73</c:v>
                </c:pt>
                <c:pt idx="29407">
                  <c:v>776.62</c:v>
                </c:pt>
                <c:pt idx="29408">
                  <c:v>803.87</c:v>
                </c:pt>
                <c:pt idx="29409">
                  <c:v>842.47</c:v>
                </c:pt>
                <c:pt idx="29410">
                  <c:v>846.49</c:v>
                </c:pt>
                <c:pt idx="29411">
                  <c:v>862.25</c:v>
                </c:pt>
                <c:pt idx="29412">
                  <c:v>858.37</c:v>
                </c:pt>
                <c:pt idx="29413">
                  <c:v>838.39</c:v>
                </c:pt>
                <c:pt idx="29414">
                  <c:v>824.38</c:v>
                </c:pt>
                <c:pt idx="29415">
                  <c:v>850.31</c:v>
                </c:pt>
                <c:pt idx="29416">
                  <c:v>873.45</c:v>
                </c:pt>
                <c:pt idx="29417">
                  <c:v>880.86</c:v>
                </c:pt>
                <c:pt idx="29418">
                  <c:v>982.67</c:v>
                </c:pt>
                <c:pt idx="29419">
                  <c:v>991.48</c:v>
                </c:pt>
                <c:pt idx="29420">
                  <c:v>991.91</c:v>
                </c:pt>
                <c:pt idx="29421">
                  <c:v>959.68</c:v>
                </c:pt>
                <c:pt idx="29422">
                  <c:v>913.48</c:v>
                </c:pt>
                <c:pt idx="29423">
                  <c:v>860.9</c:v>
                </c:pt>
                <c:pt idx="29424">
                  <c:v>829.02</c:v>
                </c:pt>
                <c:pt idx="29425">
                  <c:v>801.26</c:v>
                </c:pt>
                <c:pt idx="29426">
                  <c:v>786.81</c:v>
                </c:pt>
                <c:pt idx="29427">
                  <c:v>780.61</c:v>
                </c:pt>
                <c:pt idx="29428">
                  <c:v>788.16</c:v>
                </c:pt>
                <c:pt idx="29429">
                  <c:v>798.54</c:v>
                </c:pt>
                <c:pt idx="29430">
                  <c:v>822.35</c:v>
                </c:pt>
                <c:pt idx="29431">
                  <c:v>930.76</c:v>
                </c:pt>
                <c:pt idx="29432">
                  <c:v>956.65</c:v>
                </c:pt>
                <c:pt idx="29433">
                  <c:v>991.62</c:v>
                </c:pt>
                <c:pt idx="29434">
                  <c:v>1005.27</c:v>
                </c:pt>
                <c:pt idx="29435">
                  <c:v>962.42</c:v>
                </c:pt>
                <c:pt idx="29436">
                  <c:v>967.81</c:v>
                </c:pt>
                <c:pt idx="29437">
                  <c:v>989.75</c:v>
                </c:pt>
                <c:pt idx="29438">
                  <c:v>1010.69</c:v>
                </c:pt>
                <c:pt idx="29439">
                  <c:v>1077.21</c:v>
                </c:pt>
                <c:pt idx="29440">
                  <c:v>1128.71</c:v>
                </c:pt>
                <c:pt idx="29441">
                  <c:v>1046.3900000000001</c:v>
                </c:pt>
                <c:pt idx="29442">
                  <c:v>1107.94</c:v>
                </c:pt>
                <c:pt idx="29443">
                  <c:v>1091</c:v>
                </c:pt>
                <c:pt idx="29444">
                  <c:v>1072.9000000000001</c:v>
                </c:pt>
                <c:pt idx="29445">
                  <c:v>1025.56</c:v>
                </c:pt>
                <c:pt idx="29446">
                  <c:v>953.39</c:v>
                </c:pt>
                <c:pt idx="29447">
                  <c:v>895.89</c:v>
                </c:pt>
                <c:pt idx="29448">
                  <c:v>856.69</c:v>
                </c:pt>
                <c:pt idx="29449">
                  <c:v>833.39</c:v>
                </c:pt>
                <c:pt idx="29450">
                  <c:v>813.44</c:v>
                </c:pt>
                <c:pt idx="29451">
                  <c:v>815.89</c:v>
                </c:pt>
                <c:pt idx="29452">
                  <c:v>812.47</c:v>
                </c:pt>
                <c:pt idx="29453">
                  <c:v>816.58</c:v>
                </c:pt>
                <c:pt idx="29454">
                  <c:v>832.81</c:v>
                </c:pt>
                <c:pt idx="29455">
                  <c:v>965.87</c:v>
                </c:pt>
                <c:pt idx="29456">
                  <c:v>1040.3800000000001</c:v>
                </c:pt>
                <c:pt idx="29457">
                  <c:v>1066.94</c:v>
                </c:pt>
                <c:pt idx="29458">
                  <c:v>1002.11</c:v>
                </c:pt>
                <c:pt idx="29459">
                  <c:v>971.02</c:v>
                </c:pt>
                <c:pt idx="29460">
                  <c:v>979.83</c:v>
                </c:pt>
                <c:pt idx="29461">
                  <c:v>995.32</c:v>
                </c:pt>
                <c:pt idx="29462">
                  <c:v>1041.6500000000001</c:v>
                </c:pt>
                <c:pt idx="29463">
                  <c:v>1146.79</c:v>
                </c:pt>
                <c:pt idx="29464">
                  <c:v>1119.25</c:v>
                </c:pt>
                <c:pt idx="29465">
                  <c:v>1031.8699999999999</c:v>
                </c:pt>
                <c:pt idx="29466">
                  <c:v>1120.3599999999999</c:v>
                </c:pt>
                <c:pt idx="29467">
                  <c:v>1112.5899999999999</c:v>
                </c:pt>
                <c:pt idx="29468">
                  <c:v>1085.6300000000001</c:v>
                </c:pt>
                <c:pt idx="29469">
                  <c:v>1028.2</c:v>
                </c:pt>
                <c:pt idx="29470">
                  <c:v>960.48</c:v>
                </c:pt>
                <c:pt idx="29471">
                  <c:v>905.84</c:v>
                </c:pt>
                <c:pt idx="29472">
                  <c:v>861.58</c:v>
                </c:pt>
                <c:pt idx="29473">
                  <c:v>837.29</c:v>
                </c:pt>
                <c:pt idx="29474">
                  <c:v>824.09</c:v>
                </c:pt>
                <c:pt idx="29475">
                  <c:v>812.62</c:v>
                </c:pt>
                <c:pt idx="29476">
                  <c:v>830.33</c:v>
                </c:pt>
                <c:pt idx="29477">
                  <c:v>833.85</c:v>
                </c:pt>
                <c:pt idx="29478">
                  <c:v>841.58</c:v>
                </c:pt>
                <c:pt idx="29479">
                  <c:v>985.44</c:v>
                </c:pt>
                <c:pt idx="29480">
                  <c:v>1093.4100000000001</c:v>
                </c:pt>
                <c:pt idx="29481">
                  <c:v>1120.21</c:v>
                </c:pt>
                <c:pt idx="29482">
                  <c:v>1050.52</c:v>
                </c:pt>
                <c:pt idx="29483">
                  <c:v>943.16</c:v>
                </c:pt>
                <c:pt idx="29484">
                  <c:v>942.73</c:v>
                </c:pt>
                <c:pt idx="29485">
                  <c:v>972.62</c:v>
                </c:pt>
                <c:pt idx="29486">
                  <c:v>1073.5999999999999</c:v>
                </c:pt>
                <c:pt idx="29487">
                  <c:v>1126.92</c:v>
                </c:pt>
                <c:pt idx="29488">
                  <c:v>1085.04</c:v>
                </c:pt>
                <c:pt idx="29489">
                  <c:v>1014.88</c:v>
                </c:pt>
                <c:pt idx="29490">
                  <c:v>1071.81</c:v>
                </c:pt>
                <c:pt idx="29491">
                  <c:v>1052.02</c:v>
                </c:pt>
                <c:pt idx="29492">
                  <c:v>1034.25</c:v>
                </c:pt>
                <c:pt idx="29493">
                  <c:v>983.34</c:v>
                </c:pt>
                <c:pt idx="29494">
                  <c:v>911.32</c:v>
                </c:pt>
                <c:pt idx="29495">
                  <c:v>864.66</c:v>
                </c:pt>
                <c:pt idx="29496">
                  <c:v>815.27</c:v>
                </c:pt>
                <c:pt idx="29497">
                  <c:v>789.01</c:v>
                </c:pt>
                <c:pt idx="29498">
                  <c:v>769.26</c:v>
                </c:pt>
                <c:pt idx="29499">
                  <c:v>769.99</c:v>
                </c:pt>
                <c:pt idx="29500">
                  <c:v>768.93</c:v>
                </c:pt>
                <c:pt idx="29501">
                  <c:v>803.11</c:v>
                </c:pt>
                <c:pt idx="29502">
                  <c:v>812.83</c:v>
                </c:pt>
                <c:pt idx="29503">
                  <c:v>942</c:v>
                </c:pt>
                <c:pt idx="29504">
                  <c:v>1057.43</c:v>
                </c:pt>
                <c:pt idx="29505">
                  <c:v>1091.4000000000001</c:v>
                </c:pt>
                <c:pt idx="29506">
                  <c:v>1045.77</c:v>
                </c:pt>
                <c:pt idx="29507">
                  <c:v>929.43</c:v>
                </c:pt>
                <c:pt idx="29508">
                  <c:v>901.31</c:v>
                </c:pt>
                <c:pt idx="29509">
                  <c:v>954.67</c:v>
                </c:pt>
                <c:pt idx="29510">
                  <c:v>1060.1600000000001</c:v>
                </c:pt>
                <c:pt idx="29511">
                  <c:v>1072.67</c:v>
                </c:pt>
                <c:pt idx="29512">
                  <c:v>1009.65</c:v>
                </c:pt>
                <c:pt idx="29513">
                  <c:v>970.8</c:v>
                </c:pt>
                <c:pt idx="29514">
                  <c:v>1010.59</c:v>
                </c:pt>
                <c:pt idx="29515">
                  <c:v>980.8</c:v>
                </c:pt>
                <c:pt idx="29516">
                  <c:v>959.05</c:v>
                </c:pt>
                <c:pt idx="29517">
                  <c:v>908.06</c:v>
                </c:pt>
                <c:pt idx="29518">
                  <c:v>847.98</c:v>
                </c:pt>
                <c:pt idx="29519">
                  <c:v>798.89</c:v>
                </c:pt>
                <c:pt idx="29520">
                  <c:v>764.81</c:v>
                </c:pt>
                <c:pt idx="29521">
                  <c:v>741.57</c:v>
                </c:pt>
                <c:pt idx="29522">
                  <c:v>723.93</c:v>
                </c:pt>
                <c:pt idx="29523">
                  <c:v>723.15</c:v>
                </c:pt>
                <c:pt idx="29524">
                  <c:v>727.33</c:v>
                </c:pt>
                <c:pt idx="29525">
                  <c:v>757.97</c:v>
                </c:pt>
                <c:pt idx="29526">
                  <c:v>775.28</c:v>
                </c:pt>
                <c:pt idx="29527">
                  <c:v>907.36</c:v>
                </c:pt>
                <c:pt idx="29528">
                  <c:v>1035.2</c:v>
                </c:pt>
                <c:pt idx="29529">
                  <c:v>1079.6600000000001</c:v>
                </c:pt>
                <c:pt idx="29530">
                  <c:v>1063.04</c:v>
                </c:pt>
                <c:pt idx="29531">
                  <c:v>926.5</c:v>
                </c:pt>
                <c:pt idx="29532">
                  <c:v>921.14</c:v>
                </c:pt>
                <c:pt idx="29533">
                  <c:v>989.74</c:v>
                </c:pt>
                <c:pt idx="29534">
                  <c:v>1099.6199999999999</c:v>
                </c:pt>
                <c:pt idx="29535">
                  <c:v>1099.57</c:v>
                </c:pt>
                <c:pt idx="29536">
                  <c:v>1048.72</c:v>
                </c:pt>
                <c:pt idx="29537">
                  <c:v>991.17</c:v>
                </c:pt>
                <c:pt idx="29538">
                  <c:v>1055.54</c:v>
                </c:pt>
                <c:pt idx="29539">
                  <c:v>1037.93</c:v>
                </c:pt>
                <c:pt idx="29540">
                  <c:v>988.25</c:v>
                </c:pt>
                <c:pt idx="29541">
                  <c:v>944.49</c:v>
                </c:pt>
                <c:pt idx="29542">
                  <c:v>901.01</c:v>
                </c:pt>
                <c:pt idx="29543">
                  <c:v>856.96</c:v>
                </c:pt>
                <c:pt idx="29544">
                  <c:v>817.1</c:v>
                </c:pt>
                <c:pt idx="29545">
                  <c:v>794.84</c:v>
                </c:pt>
                <c:pt idx="29546">
                  <c:v>778.04</c:v>
                </c:pt>
                <c:pt idx="29547">
                  <c:v>766.48</c:v>
                </c:pt>
                <c:pt idx="29548">
                  <c:v>760.5</c:v>
                </c:pt>
                <c:pt idx="29549">
                  <c:v>747.21</c:v>
                </c:pt>
                <c:pt idx="29550">
                  <c:v>745.96</c:v>
                </c:pt>
                <c:pt idx="29551">
                  <c:v>824.68</c:v>
                </c:pt>
                <c:pt idx="29552">
                  <c:v>936.07</c:v>
                </c:pt>
                <c:pt idx="29553">
                  <c:v>992.02</c:v>
                </c:pt>
                <c:pt idx="29554">
                  <c:v>1018.89</c:v>
                </c:pt>
                <c:pt idx="29555">
                  <c:v>949.54</c:v>
                </c:pt>
                <c:pt idx="29556">
                  <c:v>915.16</c:v>
                </c:pt>
                <c:pt idx="29557">
                  <c:v>924.04</c:v>
                </c:pt>
                <c:pt idx="29558">
                  <c:v>980.48</c:v>
                </c:pt>
                <c:pt idx="29559">
                  <c:v>967.68</c:v>
                </c:pt>
                <c:pt idx="29560">
                  <c:v>944.99</c:v>
                </c:pt>
                <c:pt idx="29561">
                  <c:v>935.69</c:v>
                </c:pt>
                <c:pt idx="29562">
                  <c:v>1020.1</c:v>
                </c:pt>
                <c:pt idx="29563">
                  <c:v>1025.22</c:v>
                </c:pt>
                <c:pt idx="29564">
                  <c:v>995.47</c:v>
                </c:pt>
                <c:pt idx="29565">
                  <c:v>956.21</c:v>
                </c:pt>
                <c:pt idx="29566">
                  <c:v>915.85</c:v>
                </c:pt>
                <c:pt idx="29567">
                  <c:v>873.6</c:v>
                </c:pt>
                <c:pt idx="29568">
                  <c:v>834.83</c:v>
                </c:pt>
                <c:pt idx="29569">
                  <c:v>799.85</c:v>
                </c:pt>
                <c:pt idx="29570">
                  <c:v>774.23</c:v>
                </c:pt>
                <c:pt idx="29571">
                  <c:v>776.39</c:v>
                </c:pt>
                <c:pt idx="29572">
                  <c:v>769.72</c:v>
                </c:pt>
                <c:pt idx="29573">
                  <c:v>741.3</c:v>
                </c:pt>
                <c:pt idx="29574">
                  <c:v>734.74</c:v>
                </c:pt>
                <c:pt idx="29575">
                  <c:v>779.19</c:v>
                </c:pt>
                <c:pt idx="29576">
                  <c:v>818.19</c:v>
                </c:pt>
                <c:pt idx="29577">
                  <c:v>858.21</c:v>
                </c:pt>
                <c:pt idx="29578">
                  <c:v>873.22</c:v>
                </c:pt>
                <c:pt idx="29579">
                  <c:v>856.89</c:v>
                </c:pt>
                <c:pt idx="29580">
                  <c:v>859.12</c:v>
                </c:pt>
                <c:pt idx="29581">
                  <c:v>857.01</c:v>
                </c:pt>
                <c:pt idx="29582">
                  <c:v>877.34</c:v>
                </c:pt>
                <c:pt idx="29583">
                  <c:v>892.21</c:v>
                </c:pt>
                <c:pt idx="29584">
                  <c:v>894.21</c:v>
                </c:pt>
                <c:pt idx="29585">
                  <c:v>899.64</c:v>
                </c:pt>
                <c:pt idx="29586">
                  <c:v>985.68</c:v>
                </c:pt>
                <c:pt idx="29587">
                  <c:v>990.28</c:v>
                </c:pt>
                <c:pt idx="29588">
                  <c:v>966.33</c:v>
                </c:pt>
                <c:pt idx="29589">
                  <c:v>937.5</c:v>
                </c:pt>
                <c:pt idx="29590">
                  <c:v>884.31</c:v>
                </c:pt>
                <c:pt idx="29591">
                  <c:v>838.59</c:v>
                </c:pt>
                <c:pt idx="29592">
                  <c:v>797.73</c:v>
                </c:pt>
                <c:pt idx="29593">
                  <c:v>779.63</c:v>
                </c:pt>
                <c:pt idx="29594">
                  <c:v>758.66</c:v>
                </c:pt>
                <c:pt idx="29595">
                  <c:v>752.87</c:v>
                </c:pt>
                <c:pt idx="29596">
                  <c:v>761.97</c:v>
                </c:pt>
                <c:pt idx="29597">
                  <c:v>788.14</c:v>
                </c:pt>
                <c:pt idx="29598">
                  <c:v>803.63</c:v>
                </c:pt>
                <c:pt idx="29599">
                  <c:v>957.83</c:v>
                </c:pt>
                <c:pt idx="29600">
                  <c:v>1087.58</c:v>
                </c:pt>
                <c:pt idx="29601">
                  <c:v>1144.68</c:v>
                </c:pt>
                <c:pt idx="29602">
                  <c:v>1143.28</c:v>
                </c:pt>
                <c:pt idx="29603">
                  <c:v>1028.7</c:v>
                </c:pt>
                <c:pt idx="29604">
                  <c:v>1021.22</c:v>
                </c:pt>
                <c:pt idx="29605">
                  <c:v>1073.26</c:v>
                </c:pt>
                <c:pt idx="29606">
                  <c:v>1197.71</c:v>
                </c:pt>
                <c:pt idx="29607">
                  <c:v>1168.8599999999999</c:v>
                </c:pt>
                <c:pt idx="29608">
                  <c:v>1098.47</c:v>
                </c:pt>
                <c:pt idx="29609">
                  <c:v>1024.92</c:v>
                </c:pt>
                <c:pt idx="29610">
                  <c:v>1065.29</c:v>
                </c:pt>
                <c:pt idx="29611">
                  <c:v>1048.55</c:v>
                </c:pt>
                <c:pt idx="29612">
                  <c:v>1008.33</c:v>
                </c:pt>
                <c:pt idx="29613">
                  <c:v>952.28</c:v>
                </c:pt>
                <c:pt idx="29614">
                  <c:v>893.49</c:v>
                </c:pt>
                <c:pt idx="29615">
                  <c:v>841.99</c:v>
                </c:pt>
                <c:pt idx="29616">
                  <c:v>808.22</c:v>
                </c:pt>
                <c:pt idx="29617">
                  <c:v>776.82</c:v>
                </c:pt>
                <c:pt idx="29618">
                  <c:v>759.07</c:v>
                </c:pt>
                <c:pt idx="29619">
                  <c:v>755.68</c:v>
                </c:pt>
                <c:pt idx="29620">
                  <c:v>761.98</c:v>
                </c:pt>
                <c:pt idx="29621">
                  <c:v>773.23</c:v>
                </c:pt>
                <c:pt idx="29622">
                  <c:v>810.06</c:v>
                </c:pt>
                <c:pt idx="29623">
                  <c:v>956.51</c:v>
                </c:pt>
                <c:pt idx="29624">
                  <c:v>1094.08</c:v>
                </c:pt>
                <c:pt idx="29625">
                  <c:v>1155.08</c:v>
                </c:pt>
                <c:pt idx="29626">
                  <c:v>1145.05</c:v>
                </c:pt>
                <c:pt idx="29627">
                  <c:v>1027.53</c:v>
                </c:pt>
                <c:pt idx="29628">
                  <c:v>1022.29</c:v>
                </c:pt>
                <c:pt idx="29629">
                  <c:v>1089.3499999999999</c:v>
                </c:pt>
                <c:pt idx="29630">
                  <c:v>1191.49</c:v>
                </c:pt>
                <c:pt idx="29631">
                  <c:v>1161.3599999999999</c:v>
                </c:pt>
                <c:pt idx="29632">
                  <c:v>1087.08</c:v>
                </c:pt>
                <c:pt idx="29633">
                  <c:v>1018.2</c:v>
                </c:pt>
                <c:pt idx="29634">
                  <c:v>1077.44</c:v>
                </c:pt>
                <c:pt idx="29635">
                  <c:v>1041.9100000000001</c:v>
                </c:pt>
                <c:pt idx="29636">
                  <c:v>991.55</c:v>
                </c:pt>
                <c:pt idx="29637">
                  <c:v>935.49</c:v>
                </c:pt>
                <c:pt idx="29638">
                  <c:v>875.14</c:v>
                </c:pt>
                <c:pt idx="29639">
                  <c:v>820.6</c:v>
                </c:pt>
                <c:pt idx="29640">
                  <c:v>785.82</c:v>
                </c:pt>
                <c:pt idx="29641">
                  <c:v>762.54</c:v>
                </c:pt>
                <c:pt idx="29642">
                  <c:v>745.95</c:v>
                </c:pt>
                <c:pt idx="29643">
                  <c:v>736.86</c:v>
                </c:pt>
                <c:pt idx="29644">
                  <c:v>745.55</c:v>
                </c:pt>
                <c:pt idx="29645">
                  <c:v>781.18</c:v>
                </c:pt>
                <c:pt idx="29646">
                  <c:v>804.19</c:v>
                </c:pt>
                <c:pt idx="29647">
                  <c:v>926.23</c:v>
                </c:pt>
                <c:pt idx="29648">
                  <c:v>1055.97</c:v>
                </c:pt>
                <c:pt idx="29649">
                  <c:v>1114.78</c:v>
                </c:pt>
                <c:pt idx="29650">
                  <c:v>1112.54</c:v>
                </c:pt>
                <c:pt idx="29651">
                  <c:v>998.2</c:v>
                </c:pt>
                <c:pt idx="29652">
                  <c:v>997.51</c:v>
                </c:pt>
                <c:pt idx="29653">
                  <c:v>1047.3</c:v>
                </c:pt>
                <c:pt idx="29654">
                  <c:v>1143.3499999999999</c:v>
                </c:pt>
                <c:pt idx="29655">
                  <c:v>1103.3399999999999</c:v>
                </c:pt>
                <c:pt idx="29656">
                  <c:v>1054.6400000000001</c:v>
                </c:pt>
                <c:pt idx="29657">
                  <c:v>992.23</c:v>
                </c:pt>
                <c:pt idx="29658">
                  <c:v>1050.23</c:v>
                </c:pt>
                <c:pt idx="29659">
                  <c:v>1025.92</c:v>
                </c:pt>
                <c:pt idx="29660">
                  <c:v>990.36</c:v>
                </c:pt>
                <c:pt idx="29661">
                  <c:v>940.69</c:v>
                </c:pt>
                <c:pt idx="29662">
                  <c:v>881.6</c:v>
                </c:pt>
                <c:pt idx="29663">
                  <c:v>835.68</c:v>
                </c:pt>
                <c:pt idx="29664">
                  <c:v>796.97</c:v>
                </c:pt>
                <c:pt idx="29665">
                  <c:v>774.72</c:v>
                </c:pt>
                <c:pt idx="29666">
                  <c:v>760.78</c:v>
                </c:pt>
                <c:pt idx="29667">
                  <c:v>749.77</c:v>
                </c:pt>
                <c:pt idx="29668">
                  <c:v>749.63</c:v>
                </c:pt>
                <c:pt idx="29669">
                  <c:v>774.68</c:v>
                </c:pt>
                <c:pt idx="29670">
                  <c:v>794.65</c:v>
                </c:pt>
                <c:pt idx="29671">
                  <c:v>909.89</c:v>
                </c:pt>
                <c:pt idx="29672">
                  <c:v>1094.42</c:v>
                </c:pt>
                <c:pt idx="29673">
                  <c:v>1151.1199999999999</c:v>
                </c:pt>
                <c:pt idx="29674">
                  <c:v>1154.23</c:v>
                </c:pt>
                <c:pt idx="29675">
                  <c:v>1087.6600000000001</c:v>
                </c:pt>
                <c:pt idx="29676">
                  <c:v>1113.04</c:v>
                </c:pt>
                <c:pt idx="29677">
                  <c:v>1178.46</c:v>
                </c:pt>
                <c:pt idx="29678">
                  <c:v>1220.6600000000001</c:v>
                </c:pt>
                <c:pt idx="29679">
                  <c:v>1172.4100000000001</c:v>
                </c:pt>
                <c:pt idx="29680">
                  <c:v>1096.3499999999999</c:v>
                </c:pt>
                <c:pt idx="29681">
                  <c:v>1028.6099999999999</c:v>
                </c:pt>
                <c:pt idx="29682">
                  <c:v>1087.2</c:v>
                </c:pt>
                <c:pt idx="29683">
                  <c:v>1058.21</c:v>
                </c:pt>
                <c:pt idx="29684">
                  <c:v>1012.88</c:v>
                </c:pt>
                <c:pt idx="29685">
                  <c:v>964.66</c:v>
                </c:pt>
                <c:pt idx="29686">
                  <c:v>925.35</c:v>
                </c:pt>
                <c:pt idx="29687">
                  <c:v>868.7</c:v>
                </c:pt>
                <c:pt idx="29688">
                  <c:v>826.8</c:v>
                </c:pt>
                <c:pt idx="29689">
                  <c:v>797.5</c:v>
                </c:pt>
                <c:pt idx="29690">
                  <c:v>778.87</c:v>
                </c:pt>
                <c:pt idx="29691">
                  <c:v>773.96</c:v>
                </c:pt>
                <c:pt idx="29692">
                  <c:v>786.48</c:v>
                </c:pt>
                <c:pt idx="29693">
                  <c:v>788.71</c:v>
                </c:pt>
                <c:pt idx="29694">
                  <c:v>817.23</c:v>
                </c:pt>
                <c:pt idx="29695">
                  <c:v>968.32</c:v>
                </c:pt>
                <c:pt idx="29696">
                  <c:v>1070.05</c:v>
                </c:pt>
                <c:pt idx="29697">
                  <c:v>1154.28</c:v>
                </c:pt>
                <c:pt idx="29698">
                  <c:v>1217.45</c:v>
                </c:pt>
                <c:pt idx="29699">
                  <c:v>1207.53</c:v>
                </c:pt>
                <c:pt idx="29700">
                  <c:v>1204.1099999999999</c:v>
                </c:pt>
                <c:pt idx="29701">
                  <c:v>1218.49</c:v>
                </c:pt>
                <c:pt idx="29702">
                  <c:v>1194.29</c:v>
                </c:pt>
                <c:pt idx="29703">
                  <c:v>1148.96</c:v>
                </c:pt>
                <c:pt idx="29704">
                  <c:v>1068</c:v>
                </c:pt>
                <c:pt idx="29705">
                  <c:v>1011.49</c:v>
                </c:pt>
                <c:pt idx="29706">
                  <c:v>1071.1199999999999</c:v>
                </c:pt>
                <c:pt idx="29707">
                  <c:v>1058.3900000000001</c:v>
                </c:pt>
                <c:pt idx="29708">
                  <c:v>1031.43</c:v>
                </c:pt>
                <c:pt idx="29709">
                  <c:v>996.83</c:v>
                </c:pt>
                <c:pt idx="29710">
                  <c:v>939.67</c:v>
                </c:pt>
                <c:pt idx="29711">
                  <c:v>890.85</c:v>
                </c:pt>
                <c:pt idx="29712">
                  <c:v>858.73</c:v>
                </c:pt>
                <c:pt idx="29713">
                  <c:v>827.91</c:v>
                </c:pt>
                <c:pt idx="29714">
                  <c:v>809.25</c:v>
                </c:pt>
                <c:pt idx="29715">
                  <c:v>804.35</c:v>
                </c:pt>
                <c:pt idx="29716">
                  <c:v>801.81</c:v>
                </c:pt>
                <c:pt idx="29717">
                  <c:v>786.68</c:v>
                </c:pt>
                <c:pt idx="29718">
                  <c:v>800.89</c:v>
                </c:pt>
                <c:pt idx="29719">
                  <c:v>903.09</c:v>
                </c:pt>
                <c:pt idx="29720">
                  <c:v>1015.34</c:v>
                </c:pt>
                <c:pt idx="29721">
                  <c:v>1105.71</c:v>
                </c:pt>
                <c:pt idx="29722">
                  <c:v>1138.7</c:v>
                </c:pt>
                <c:pt idx="29723">
                  <c:v>1135.26</c:v>
                </c:pt>
                <c:pt idx="29724">
                  <c:v>1102.4000000000001</c:v>
                </c:pt>
                <c:pt idx="29725">
                  <c:v>1079.98</c:v>
                </c:pt>
                <c:pt idx="29726">
                  <c:v>1056.22</c:v>
                </c:pt>
                <c:pt idx="29727">
                  <c:v>994.86</c:v>
                </c:pt>
                <c:pt idx="29728">
                  <c:v>971.89</c:v>
                </c:pt>
                <c:pt idx="29729">
                  <c:v>958.79</c:v>
                </c:pt>
                <c:pt idx="29730">
                  <c:v>1021.86</c:v>
                </c:pt>
                <c:pt idx="29731">
                  <c:v>1017.65</c:v>
                </c:pt>
                <c:pt idx="29732">
                  <c:v>979.9</c:v>
                </c:pt>
                <c:pt idx="29733">
                  <c:v>940.95</c:v>
                </c:pt>
                <c:pt idx="29734">
                  <c:v>898.53</c:v>
                </c:pt>
                <c:pt idx="29735">
                  <c:v>852.95</c:v>
                </c:pt>
                <c:pt idx="29736">
                  <c:v>822.63</c:v>
                </c:pt>
                <c:pt idx="29737">
                  <c:v>799.89</c:v>
                </c:pt>
                <c:pt idx="29738">
                  <c:v>775.64</c:v>
                </c:pt>
                <c:pt idx="29739">
                  <c:v>766.19</c:v>
                </c:pt>
                <c:pt idx="29740">
                  <c:v>748.92</c:v>
                </c:pt>
                <c:pt idx="29741">
                  <c:v>724.14</c:v>
                </c:pt>
                <c:pt idx="29742">
                  <c:v>725.24</c:v>
                </c:pt>
                <c:pt idx="29743">
                  <c:v>769.49</c:v>
                </c:pt>
                <c:pt idx="29744">
                  <c:v>819.97</c:v>
                </c:pt>
                <c:pt idx="29745">
                  <c:v>874.31</c:v>
                </c:pt>
                <c:pt idx="29746">
                  <c:v>919.58</c:v>
                </c:pt>
                <c:pt idx="29747">
                  <c:v>951.63</c:v>
                </c:pt>
                <c:pt idx="29748">
                  <c:v>953.64</c:v>
                </c:pt>
                <c:pt idx="29749">
                  <c:v>941.41</c:v>
                </c:pt>
                <c:pt idx="29750">
                  <c:v>908.53</c:v>
                </c:pt>
                <c:pt idx="29751">
                  <c:v>908.33</c:v>
                </c:pt>
                <c:pt idx="29752">
                  <c:v>922.36</c:v>
                </c:pt>
                <c:pt idx="29753">
                  <c:v>916.18</c:v>
                </c:pt>
                <c:pt idx="29754">
                  <c:v>989.47</c:v>
                </c:pt>
                <c:pt idx="29755">
                  <c:v>1023.62</c:v>
                </c:pt>
                <c:pt idx="29756">
                  <c:v>1013.84</c:v>
                </c:pt>
                <c:pt idx="29757">
                  <c:v>991.36</c:v>
                </c:pt>
                <c:pt idx="29758">
                  <c:v>945.63</c:v>
                </c:pt>
                <c:pt idx="29759">
                  <c:v>891.17</c:v>
                </c:pt>
                <c:pt idx="29760">
                  <c:v>847.43</c:v>
                </c:pt>
                <c:pt idx="29761">
                  <c:v>822.14</c:v>
                </c:pt>
                <c:pt idx="29762">
                  <c:v>796.58</c:v>
                </c:pt>
                <c:pt idx="29763">
                  <c:v>784.54</c:v>
                </c:pt>
                <c:pt idx="29764">
                  <c:v>789.03</c:v>
                </c:pt>
                <c:pt idx="29765">
                  <c:v>801.44</c:v>
                </c:pt>
                <c:pt idx="29766">
                  <c:v>846.09</c:v>
                </c:pt>
                <c:pt idx="29767">
                  <c:v>1034.6600000000001</c:v>
                </c:pt>
                <c:pt idx="29768">
                  <c:v>1160.48</c:v>
                </c:pt>
                <c:pt idx="29769">
                  <c:v>1232.06</c:v>
                </c:pt>
                <c:pt idx="29770">
                  <c:v>1280.72</c:v>
                </c:pt>
                <c:pt idx="29771">
                  <c:v>1294.3</c:v>
                </c:pt>
                <c:pt idx="29772">
                  <c:v>1284.68</c:v>
                </c:pt>
                <c:pt idx="29773">
                  <c:v>1282.76</c:v>
                </c:pt>
                <c:pt idx="29774">
                  <c:v>1278.93</c:v>
                </c:pt>
                <c:pt idx="29775">
                  <c:v>1220.04</c:v>
                </c:pt>
                <c:pt idx="29776">
                  <c:v>1146.79</c:v>
                </c:pt>
                <c:pt idx="29777">
                  <c:v>1082.1400000000001</c:v>
                </c:pt>
                <c:pt idx="29778">
                  <c:v>1125.45</c:v>
                </c:pt>
                <c:pt idx="29779">
                  <c:v>1106.05</c:v>
                </c:pt>
                <c:pt idx="29780">
                  <c:v>1074.07</c:v>
                </c:pt>
                <c:pt idx="29781">
                  <c:v>1026.02</c:v>
                </c:pt>
                <c:pt idx="29782">
                  <c:v>937.87</c:v>
                </c:pt>
                <c:pt idx="29783">
                  <c:v>898.63</c:v>
                </c:pt>
                <c:pt idx="29784">
                  <c:v>860.52</c:v>
                </c:pt>
                <c:pt idx="29785">
                  <c:v>836.52</c:v>
                </c:pt>
                <c:pt idx="29786">
                  <c:v>820.29</c:v>
                </c:pt>
                <c:pt idx="29787">
                  <c:v>814.18</c:v>
                </c:pt>
                <c:pt idx="29788">
                  <c:v>812.56</c:v>
                </c:pt>
                <c:pt idx="29789">
                  <c:v>810.5</c:v>
                </c:pt>
                <c:pt idx="29790">
                  <c:v>863.33</c:v>
                </c:pt>
                <c:pt idx="29791">
                  <c:v>1035.06</c:v>
                </c:pt>
                <c:pt idx="29792">
                  <c:v>1162.51</c:v>
                </c:pt>
                <c:pt idx="29793">
                  <c:v>1241.3900000000001</c:v>
                </c:pt>
                <c:pt idx="29794">
                  <c:v>1292.55</c:v>
                </c:pt>
                <c:pt idx="29795">
                  <c:v>1279.77</c:v>
                </c:pt>
                <c:pt idx="29796">
                  <c:v>1215.21</c:v>
                </c:pt>
                <c:pt idx="29797">
                  <c:v>1214.8399999999999</c:v>
                </c:pt>
                <c:pt idx="29798">
                  <c:v>1184.5899999999999</c:v>
                </c:pt>
                <c:pt idx="29799">
                  <c:v>1124.8800000000001</c:v>
                </c:pt>
                <c:pt idx="29800">
                  <c:v>1067.53</c:v>
                </c:pt>
                <c:pt idx="29801">
                  <c:v>1021</c:v>
                </c:pt>
                <c:pt idx="29802">
                  <c:v>1073.76</c:v>
                </c:pt>
                <c:pt idx="29803">
                  <c:v>1052.8499999999999</c:v>
                </c:pt>
                <c:pt idx="29804">
                  <c:v>1004.77</c:v>
                </c:pt>
                <c:pt idx="29805">
                  <c:v>952.28</c:v>
                </c:pt>
                <c:pt idx="29806">
                  <c:v>901.53</c:v>
                </c:pt>
                <c:pt idx="29807">
                  <c:v>855.52</c:v>
                </c:pt>
                <c:pt idx="29808">
                  <c:v>816.12</c:v>
                </c:pt>
                <c:pt idx="29809">
                  <c:v>793.34</c:v>
                </c:pt>
                <c:pt idx="29810">
                  <c:v>743.39</c:v>
                </c:pt>
                <c:pt idx="29811">
                  <c:v>743.67</c:v>
                </c:pt>
                <c:pt idx="29812">
                  <c:v>751.91</c:v>
                </c:pt>
                <c:pt idx="29813">
                  <c:v>771.05</c:v>
                </c:pt>
                <c:pt idx="29814">
                  <c:v>805.7</c:v>
                </c:pt>
                <c:pt idx="29815">
                  <c:v>930.67</c:v>
                </c:pt>
                <c:pt idx="29816">
                  <c:v>1054.02</c:v>
                </c:pt>
                <c:pt idx="29817">
                  <c:v>1121.7</c:v>
                </c:pt>
                <c:pt idx="29818">
                  <c:v>1175.75</c:v>
                </c:pt>
                <c:pt idx="29819">
                  <c:v>1185.53</c:v>
                </c:pt>
                <c:pt idx="29820">
                  <c:v>1178.57</c:v>
                </c:pt>
                <c:pt idx="29821">
                  <c:v>1167.5</c:v>
                </c:pt>
                <c:pt idx="29822">
                  <c:v>1133.77</c:v>
                </c:pt>
                <c:pt idx="29823">
                  <c:v>1109.19</c:v>
                </c:pt>
                <c:pt idx="29824">
                  <c:v>1055.8399999999999</c:v>
                </c:pt>
                <c:pt idx="29825">
                  <c:v>991.26</c:v>
                </c:pt>
                <c:pt idx="29826">
                  <c:v>1059.78</c:v>
                </c:pt>
                <c:pt idx="29827">
                  <c:v>1029.57</c:v>
                </c:pt>
                <c:pt idx="29828">
                  <c:v>976.02</c:v>
                </c:pt>
                <c:pt idx="29829">
                  <c:v>957.99</c:v>
                </c:pt>
                <c:pt idx="29830">
                  <c:v>885.83</c:v>
                </c:pt>
                <c:pt idx="29831">
                  <c:v>831.67</c:v>
                </c:pt>
                <c:pt idx="29832">
                  <c:v>793.41</c:v>
                </c:pt>
                <c:pt idx="29833">
                  <c:v>764.19</c:v>
                </c:pt>
                <c:pt idx="29834">
                  <c:v>747.55</c:v>
                </c:pt>
                <c:pt idx="29835">
                  <c:v>735.77</c:v>
                </c:pt>
                <c:pt idx="29836">
                  <c:v>749.52</c:v>
                </c:pt>
                <c:pt idx="29837">
                  <c:v>746.7</c:v>
                </c:pt>
                <c:pt idx="29838">
                  <c:v>795.84</c:v>
                </c:pt>
                <c:pt idx="29839">
                  <c:v>956.56</c:v>
                </c:pt>
                <c:pt idx="29840">
                  <c:v>1105.32</c:v>
                </c:pt>
                <c:pt idx="29841">
                  <c:v>1202.49</c:v>
                </c:pt>
                <c:pt idx="29842">
                  <c:v>1186.6199999999999</c:v>
                </c:pt>
                <c:pt idx="29843">
                  <c:v>1189.79</c:v>
                </c:pt>
                <c:pt idx="29844">
                  <c:v>1197.67</c:v>
                </c:pt>
                <c:pt idx="29845">
                  <c:v>1231.76</c:v>
                </c:pt>
                <c:pt idx="29846">
                  <c:v>1222.48</c:v>
                </c:pt>
                <c:pt idx="29847">
                  <c:v>1167.95</c:v>
                </c:pt>
                <c:pt idx="29848">
                  <c:v>1101.6199999999999</c:v>
                </c:pt>
                <c:pt idx="29849">
                  <c:v>1023.16</c:v>
                </c:pt>
                <c:pt idx="29850">
                  <c:v>1074.4100000000001</c:v>
                </c:pt>
                <c:pt idx="29851">
                  <c:v>1048.54</c:v>
                </c:pt>
                <c:pt idx="29852">
                  <c:v>1000.4</c:v>
                </c:pt>
                <c:pt idx="29853">
                  <c:v>945.32</c:v>
                </c:pt>
                <c:pt idx="29854">
                  <c:v>898.01</c:v>
                </c:pt>
                <c:pt idx="29855">
                  <c:v>848.98</c:v>
                </c:pt>
                <c:pt idx="29856">
                  <c:v>811.84</c:v>
                </c:pt>
                <c:pt idx="29857">
                  <c:v>779.78</c:v>
                </c:pt>
                <c:pt idx="29858">
                  <c:v>753.79</c:v>
                </c:pt>
                <c:pt idx="29859">
                  <c:v>748.67</c:v>
                </c:pt>
                <c:pt idx="29860">
                  <c:v>752.62</c:v>
                </c:pt>
                <c:pt idx="29861">
                  <c:v>751.35</c:v>
                </c:pt>
                <c:pt idx="29862">
                  <c:v>802.95</c:v>
                </c:pt>
                <c:pt idx="29863">
                  <c:v>968.87</c:v>
                </c:pt>
                <c:pt idx="29864">
                  <c:v>1114.06</c:v>
                </c:pt>
                <c:pt idx="29865">
                  <c:v>1206.6600000000001</c:v>
                </c:pt>
                <c:pt idx="29866">
                  <c:v>1239.3499999999999</c:v>
                </c:pt>
                <c:pt idx="29867">
                  <c:v>1211.0999999999999</c:v>
                </c:pt>
                <c:pt idx="29868">
                  <c:v>1186.1099999999999</c:v>
                </c:pt>
                <c:pt idx="29869">
                  <c:v>1189.08</c:v>
                </c:pt>
                <c:pt idx="29870">
                  <c:v>1169.23</c:v>
                </c:pt>
                <c:pt idx="29871">
                  <c:v>1111.3499999999999</c:v>
                </c:pt>
                <c:pt idx="29872">
                  <c:v>1040.43</c:v>
                </c:pt>
                <c:pt idx="29873">
                  <c:v>983.59</c:v>
                </c:pt>
                <c:pt idx="29874">
                  <c:v>1039.53</c:v>
                </c:pt>
                <c:pt idx="29875">
                  <c:v>1033.0899999999999</c:v>
                </c:pt>
                <c:pt idx="29876">
                  <c:v>991.97</c:v>
                </c:pt>
                <c:pt idx="29877">
                  <c:v>939.05</c:v>
                </c:pt>
                <c:pt idx="29878">
                  <c:v>885.07</c:v>
                </c:pt>
                <c:pt idx="29879">
                  <c:v>832.61</c:v>
                </c:pt>
                <c:pt idx="29880">
                  <c:v>793.37</c:v>
                </c:pt>
                <c:pt idx="29881">
                  <c:v>763.56</c:v>
                </c:pt>
                <c:pt idx="29882">
                  <c:v>744.47</c:v>
                </c:pt>
                <c:pt idx="29883">
                  <c:v>731.43</c:v>
                </c:pt>
                <c:pt idx="29884">
                  <c:v>736.15</c:v>
                </c:pt>
                <c:pt idx="29885">
                  <c:v>731.68</c:v>
                </c:pt>
                <c:pt idx="29886">
                  <c:v>733.73</c:v>
                </c:pt>
                <c:pt idx="29887">
                  <c:v>819.17</c:v>
                </c:pt>
                <c:pt idx="29888">
                  <c:v>907.14</c:v>
                </c:pt>
                <c:pt idx="29889">
                  <c:v>999.27</c:v>
                </c:pt>
                <c:pt idx="29890">
                  <c:v>1040.31</c:v>
                </c:pt>
                <c:pt idx="29891">
                  <c:v>1046.49</c:v>
                </c:pt>
                <c:pt idx="29892">
                  <c:v>1025.0999999999999</c:v>
                </c:pt>
                <c:pt idx="29893">
                  <c:v>1003.18</c:v>
                </c:pt>
                <c:pt idx="29894">
                  <c:v>978.2</c:v>
                </c:pt>
                <c:pt idx="29895">
                  <c:v>961.07</c:v>
                </c:pt>
                <c:pt idx="29896">
                  <c:v>944.86</c:v>
                </c:pt>
                <c:pt idx="29897">
                  <c:v>930.21</c:v>
                </c:pt>
                <c:pt idx="29898">
                  <c:v>1005.57</c:v>
                </c:pt>
                <c:pt idx="29899">
                  <c:v>998.41</c:v>
                </c:pt>
                <c:pt idx="29900">
                  <c:v>968.06</c:v>
                </c:pt>
                <c:pt idx="29901">
                  <c:v>913.14</c:v>
                </c:pt>
                <c:pt idx="29902">
                  <c:v>876.49</c:v>
                </c:pt>
                <c:pt idx="29903">
                  <c:v>830.7</c:v>
                </c:pt>
                <c:pt idx="29904">
                  <c:v>788.38</c:v>
                </c:pt>
                <c:pt idx="29905">
                  <c:v>770.19</c:v>
                </c:pt>
                <c:pt idx="29906">
                  <c:v>750.33</c:v>
                </c:pt>
                <c:pt idx="29907">
                  <c:v>730.05</c:v>
                </c:pt>
                <c:pt idx="29908">
                  <c:v>732.43</c:v>
                </c:pt>
                <c:pt idx="29909">
                  <c:v>705.53</c:v>
                </c:pt>
                <c:pt idx="29910">
                  <c:v>702.61</c:v>
                </c:pt>
                <c:pt idx="29911">
                  <c:v>745.05</c:v>
                </c:pt>
                <c:pt idx="29912">
                  <c:v>802.9</c:v>
                </c:pt>
                <c:pt idx="29913">
                  <c:v>856.01</c:v>
                </c:pt>
                <c:pt idx="29914">
                  <c:v>904.72</c:v>
                </c:pt>
                <c:pt idx="29915">
                  <c:v>923.88</c:v>
                </c:pt>
                <c:pt idx="29916">
                  <c:v>937.91</c:v>
                </c:pt>
                <c:pt idx="29917">
                  <c:v>943.4</c:v>
                </c:pt>
                <c:pt idx="29918">
                  <c:v>939.83</c:v>
                </c:pt>
                <c:pt idx="29919">
                  <c:v>932.11</c:v>
                </c:pt>
                <c:pt idx="29920">
                  <c:v>915.63</c:v>
                </c:pt>
                <c:pt idx="29921">
                  <c:v>907.45</c:v>
                </c:pt>
                <c:pt idx="29922">
                  <c:v>996.97</c:v>
                </c:pt>
                <c:pt idx="29923">
                  <c:v>1024.1300000000001</c:v>
                </c:pt>
                <c:pt idx="29924">
                  <c:v>1023.65</c:v>
                </c:pt>
                <c:pt idx="29925">
                  <c:v>993.88</c:v>
                </c:pt>
                <c:pt idx="29926">
                  <c:v>943.35</c:v>
                </c:pt>
                <c:pt idx="29927">
                  <c:v>883.29</c:v>
                </c:pt>
                <c:pt idx="29928">
                  <c:v>839.3</c:v>
                </c:pt>
                <c:pt idx="29929">
                  <c:v>810.18</c:v>
                </c:pt>
                <c:pt idx="29930">
                  <c:v>785.07</c:v>
                </c:pt>
                <c:pt idx="29931">
                  <c:v>776.08</c:v>
                </c:pt>
                <c:pt idx="29932">
                  <c:v>779.31</c:v>
                </c:pt>
                <c:pt idx="29933">
                  <c:v>797.36</c:v>
                </c:pt>
                <c:pt idx="29934">
                  <c:v>832.43</c:v>
                </c:pt>
                <c:pt idx="29935">
                  <c:v>1017.53</c:v>
                </c:pt>
                <c:pt idx="29936">
                  <c:v>1171.27</c:v>
                </c:pt>
                <c:pt idx="29937">
                  <c:v>1271.1199999999999</c:v>
                </c:pt>
                <c:pt idx="29938">
                  <c:v>1312.69</c:v>
                </c:pt>
                <c:pt idx="29939">
                  <c:v>1324.56</c:v>
                </c:pt>
                <c:pt idx="29940">
                  <c:v>1336.65</c:v>
                </c:pt>
                <c:pt idx="29941">
                  <c:v>1349.41</c:v>
                </c:pt>
                <c:pt idx="29942">
                  <c:v>1335.88</c:v>
                </c:pt>
                <c:pt idx="29943">
                  <c:v>1257.24</c:v>
                </c:pt>
                <c:pt idx="29944">
                  <c:v>1176.0899999999999</c:v>
                </c:pt>
                <c:pt idx="29945">
                  <c:v>1085.55</c:v>
                </c:pt>
                <c:pt idx="29946">
                  <c:v>1150.83</c:v>
                </c:pt>
                <c:pt idx="29947">
                  <c:v>1138.21</c:v>
                </c:pt>
                <c:pt idx="29948">
                  <c:v>1105.53</c:v>
                </c:pt>
                <c:pt idx="29949">
                  <c:v>1065.5999999999999</c:v>
                </c:pt>
                <c:pt idx="29950">
                  <c:v>992.9</c:v>
                </c:pt>
                <c:pt idx="29951">
                  <c:v>936.02</c:v>
                </c:pt>
                <c:pt idx="29952">
                  <c:v>876.58</c:v>
                </c:pt>
                <c:pt idx="29953">
                  <c:v>841.36</c:v>
                </c:pt>
                <c:pt idx="29954">
                  <c:v>823.85</c:v>
                </c:pt>
                <c:pt idx="29955">
                  <c:v>810.71</c:v>
                </c:pt>
                <c:pt idx="29956">
                  <c:v>814.95</c:v>
                </c:pt>
                <c:pt idx="29957">
                  <c:v>809.55</c:v>
                </c:pt>
                <c:pt idx="29958">
                  <c:v>857.73</c:v>
                </c:pt>
                <c:pt idx="29959">
                  <c:v>1052.18</c:v>
                </c:pt>
                <c:pt idx="29960">
                  <c:v>1217.95</c:v>
                </c:pt>
                <c:pt idx="29961">
                  <c:v>1299.08</c:v>
                </c:pt>
                <c:pt idx="29962">
                  <c:v>1332.34</c:v>
                </c:pt>
                <c:pt idx="29963">
                  <c:v>1339.82</c:v>
                </c:pt>
                <c:pt idx="29964">
                  <c:v>1333.08</c:v>
                </c:pt>
                <c:pt idx="29965">
                  <c:v>1308.1500000000001</c:v>
                </c:pt>
                <c:pt idx="29966">
                  <c:v>1291.6400000000001</c:v>
                </c:pt>
                <c:pt idx="29967">
                  <c:v>1229.04</c:v>
                </c:pt>
                <c:pt idx="29968">
                  <c:v>1144.52</c:v>
                </c:pt>
                <c:pt idx="29969">
                  <c:v>1043.1099999999999</c:v>
                </c:pt>
                <c:pt idx="29970">
                  <c:v>1109.8900000000001</c:v>
                </c:pt>
                <c:pt idx="29971">
                  <c:v>1112.77</c:v>
                </c:pt>
                <c:pt idx="29972">
                  <c:v>1049.73</c:v>
                </c:pt>
                <c:pt idx="29973">
                  <c:v>1006.2</c:v>
                </c:pt>
                <c:pt idx="29974">
                  <c:v>940.88</c:v>
                </c:pt>
                <c:pt idx="29975">
                  <c:v>873.42</c:v>
                </c:pt>
                <c:pt idx="29976">
                  <c:v>839.16</c:v>
                </c:pt>
                <c:pt idx="29977">
                  <c:v>812.72</c:v>
                </c:pt>
                <c:pt idx="29978">
                  <c:v>796.08</c:v>
                </c:pt>
                <c:pt idx="29979">
                  <c:v>786.38</c:v>
                </c:pt>
                <c:pt idx="29980">
                  <c:v>801.98</c:v>
                </c:pt>
                <c:pt idx="29981">
                  <c:v>819.78</c:v>
                </c:pt>
                <c:pt idx="29982">
                  <c:v>853.87</c:v>
                </c:pt>
                <c:pt idx="29983">
                  <c:v>1027.17</c:v>
                </c:pt>
                <c:pt idx="29984">
                  <c:v>1174.8800000000001</c:v>
                </c:pt>
                <c:pt idx="29985">
                  <c:v>1271.83</c:v>
                </c:pt>
                <c:pt idx="29986">
                  <c:v>1315.8</c:v>
                </c:pt>
                <c:pt idx="29987">
                  <c:v>1277.52</c:v>
                </c:pt>
                <c:pt idx="29988">
                  <c:v>1263.5899999999999</c:v>
                </c:pt>
                <c:pt idx="29989">
                  <c:v>1271.52</c:v>
                </c:pt>
                <c:pt idx="29990">
                  <c:v>1245.71</c:v>
                </c:pt>
                <c:pt idx="29991">
                  <c:v>1234.23</c:v>
                </c:pt>
                <c:pt idx="29992">
                  <c:v>1164.17</c:v>
                </c:pt>
                <c:pt idx="29993">
                  <c:v>1076.19</c:v>
                </c:pt>
                <c:pt idx="29994">
                  <c:v>1125.3900000000001</c:v>
                </c:pt>
                <c:pt idx="29995">
                  <c:v>1114.8699999999999</c:v>
                </c:pt>
                <c:pt idx="29996">
                  <c:v>1080.21</c:v>
                </c:pt>
                <c:pt idx="29997">
                  <c:v>1018.09</c:v>
                </c:pt>
                <c:pt idx="29998">
                  <c:v>960.44</c:v>
                </c:pt>
                <c:pt idx="29999">
                  <c:v>898.18</c:v>
                </c:pt>
                <c:pt idx="30000">
                  <c:v>855.53</c:v>
                </c:pt>
                <c:pt idx="30001">
                  <c:v>827.15</c:v>
                </c:pt>
                <c:pt idx="30002">
                  <c:v>805.88</c:v>
                </c:pt>
                <c:pt idx="30003">
                  <c:v>796.72</c:v>
                </c:pt>
                <c:pt idx="30004">
                  <c:v>804.76</c:v>
                </c:pt>
                <c:pt idx="30005">
                  <c:v>818.7</c:v>
                </c:pt>
                <c:pt idx="30006">
                  <c:v>858.88</c:v>
                </c:pt>
                <c:pt idx="30007">
                  <c:v>1016.39</c:v>
                </c:pt>
                <c:pt idx="30008">
                  <c:v>1151.6199999999999</c:v>
                </c:pt>
                <c:pt idx="30009">
                  <c:v>1235.49</c:v>
                </c:pt>
                <c:pt idx="30010">
                  <c:v>1280.19</c:v>
                </c:pt>
                <c:pt idx="30011">
                  <c:v>1291.27</c:v>
                </c:pt>
                <c:pt idx="30012">
                  <c:v>1300.47</c:v>
                </c:pt>
                <c:pt idx="30013">
                  <c:v>1318.98</c:v>
                </c:pt>
                <c:pt idx="30014">
                  <c:v>1272.9100000000001</c:v>
                </c:pt>
                <c:pt idx="30015">
                  <c:v>1221.3</c:v>
                </c:pt>
                <c:pt idx="30016">
                  <c:v>1141.6300000000001</c:v>
                </c:pt>
                <c:pt idx="30017">
                  <c:v>1047.1500000000001</c:v>
                </c:pt>
                <c:pt idx="30018">
                  <c:v>1127.25</c:v>
                </c:pt>
                <c:pt idx="30019">
                  <c:v>1116.5999999999999</c:v>
                </c:pt>
                <c:pt idx="30020">
                  <c:v>1082.1199999999999</c:v>
                </c:pt>
                <c:pt idx="30021">
                  <c:v>1027.6600000000001</c:v>
                </c:pt>
                <c:pt idx="30022">
                  <c:v>958.91</c:v>
                </c:pt>
                <c:pt idx="30023">
                  <c:v>897.05</c:v>
                </c:pt>
                <c:pt idx="30024">
                  <c:v>851.08</c:v>
                </c:pt>
                <c:pt idx="30025">
                  <c:v>809.49</c:v>
                </c:pt>
                <c:pt idx="30026">
                  <c:v>799.23</c:v>
                </c:pt>
                <c:pt idx="30027">
                  <c:v>787.45</c:v>
                </c:pt>
                <c:pt idx="30028">
                  <c:v>792.37</c:v>
                </c:pt>
                <c:pt idx="30029">
                  <c:v>808.14</c:v>
                </c:pt>
                <c:pt idx="30030">
                  <c:v>841.54</c:v>
                </c:pt>
                <c:pt idx="30031">
                  <c:v>1016.61</c:v>
                </c:pt>
                <c:pt idx="30032">
                  <c:v>1177.57</c:v>
                </c:pt>
                <c:pt idx="30033">
                  <c:v>1269.51</c:v>
                </c:pt>
                <c:pt idx="30034">
                  <c:v>1290.56</c:v>
                </c:pt>
                <c:pt idx="30035">
                  <c:v>1286.67</c:v>
                </c:pt>
                <c:pt idx="30036">
                  <c:v>1291.45</c:v>
                </c:pt>
                <c:pt idx="30037">
                  <c:v>1320.2</c:v>
                </c:pt>
                <c:pt idx="30038">
                  <c:v>1327.28</c:v>
                </c:pt>
                <c:pt idx="30039">
                  <c:v>1261</c:v>
                </c:pt>
                <c:pt idx="30040">
                  <c:v>1166.5</c:v>
                </c:pt>
                <c:pt idx="30041">
                  <c:v>1078.69</c:v>
                </c:pt>
                <c:pt idx="30042">
                  <c:v>1144.8499999999999</c:v>
                </c:pt>
                <c:pt idx="30043">
                  <c:v>1147.05</c:v>
                </c:pt>
                <c:pt idx="30044">
                  <c:v>1087.02</c:v>
                </c:pt>
                <c:pt idx="30045">
                  <c:v>1047.6199999999999</c:v>
                </c:pt>
                <c:pt idx="30046">
                  <c:v>991.44</c:v>
                </c:pt>
                <c:pt idx="30047">
                  <c:v>953.37</c:v>
                </c:pt>
                <c:pt idx="30048">
                  <c:v>914.25</c:v>
                </c:pt>
                <c:pt idx="30049">
                  <c:v>881.44</c:v>
                </c:pt>
                <c:pt idx="30050">
                  <c:v>842.48</c:v>
                </c:pt>
                <c:pt idx="30051">
                  <c:v>826.89</c:v>
                </c:pt>
                <c:pt idx="30052">
                  <c:v>825.02</c:v>
                </c:pt>
                <c:pt idx="30053">
                  <c:v>814.1</c:v>
                </c:pt>
                <c:pt idx="30054">
                  <c:v>808.79</c:v>
                </c:pt>
                <c:pt idx="30055">
                  <c:v>904.29</c:v>
                </c:pt>
                <c:pt idx="30056">
                  <c:v>1004.87</c:v>
                </c:pt>
                <c:pt idx="30057">
                  <c:v>1068.58</c:v>
                </c:pt>
                <c:pt idx="30058">
                  <c:v>1104.97</c:v>
                </c:pt>
                <c:pt idx="30059">
                  <c:v>1057.54</c:v>
                </c:pt>
                <c:pt idx="30060">
                  <c:v>1001.96</c:v>
                </c:pt>
                <c:pt idx="30061">
                  <c:v>962.97</c:v>
                </c:pt>
                <c:pt idx="30062">
                  <c:v>942.69</c:v>
                </c:pt>
                <c:pt idx="30063">
                  <c:v>912.63</c:v>
                </c:pt>
                <c:pt idx="30064">
                  <c:v>907.71</c:v>
                </c:pt>
                <c:pt idx="30065">
                  <c:v>903.87</c:v>
                </c:pt>
                <c:pt idx="30066">
                  <c:v>987.38</c:v>
                </c:pt>
                <c:pt idx="30067">
                  <c:v>985.69</c:v>
                </c:pt>
                <c:pt idx="30068">
                  <c:v>953.5</c:v>
                </c:pt>
                <c:pt idx="30069">
                  <c:v>905.7</c:v>
                </c:pt>
                <c:pt idx="30070">
                  <c:v>868.11</c:v>
                </c:pt>
                <c:pt idx="30071">
                  <c:v>815.95</c:v>
                </c:pt>
                <c:pt idx="30072">
                  <c:v>779.39</c:v>
                </c:pt>
                <c:pt idx="30073">
                  <c:v>761.06</c:v>
                </c:pt>
                <c:pt idx="30074">
                  <c:v>738.81</c:v>
                </c:pt>
                <c:pt idx="30075">
                  <c:v>722.44</c:v>
                </c:pt>
                <c:pt idx="30076">
                  <c:v>721.75</c:v>
                </c:pt>
                <c:pt idx="30077">
                  <c:v>701.19</c:v>
                </c:pt>
                <c:pt idx="30078">
                  <c:v>700.52</c:v>
                </c:pt>
                <c:pt idx="30079">
                  <c:v>745.48</c:v>
                </c:pt>
                <c:pt idx="30080">
                  <c:v>795.84</c:v>
                </c:pt>
                <c:pt idx="30081">
                  <c:v>844.23</c:v>
                </c:pt>
                <c:pt idx="30082">
                  <c:v>881.88</c:v>
                </c:pt>
                <c:pt idx="30083">
                  <c:v>908.15</c:v>
                </c:pt>
                <c:pt idx="30084">
                  <c:v>925.92</c:v>
                </c:pt>
                <c:pt idx="30085">
                  <c:v>927.33</c:v>
                </c:pt>
                <c:pt idx="30086">
                  <c:v>932.35</c:v>
                </c:pt>
                <c:pt idx="30087">
                  <c:v>919.19</c:v>
                </c:pt>
                <c:pt idx="30088">
                  <c:v>904.48</c:v>
                </c:pt>
                <c:pt idx="30089">
                  <c:v>895.95</c:v>
                </c:pt>
                <c:pt idx="30090">
                  <c:v>985.88</c:v>
                </c:pt>
                <c:pt idx="30091">
                  <c:v>999.03</c:v>
                </c:pt>
                <c:pt idx="30092">
                  <c:v>992.88</c:v>
                </c:pt>
                <c:pt idx="30093">
                  <c:v>967.86</c:v>
                </c:pt>
                <c:pt idx="30094">
                  <c:v>914.77</c:v>
                </c:pt>
                <c:pt idx="30095">
                  <c:v>867.75</c:v>
                </c:pt>
                <c:pt idx="30096">
                  <c:v>827.06</c:v>
                </c:pt>
                <c:pt idx="30097">
                  <c:v>801.06</c:v>
                </c:pt>
                <c:pt idx="30098">
                  <c:v>775.02</c:v>
                </c:pt>
                <c:pt idx="30099">
                  <c:v>769.3</c:v>
                </c:pt>
                <c:pt idx="30100">
                  <c:v>777.27</c:v>
                </c:pt>
                <c:pt idx="30101">
                  <c:v>810.02</c:v>
                </c:pt>
                <c:pt idx="30102">
                  <c:v>833.87</c:v>
                </c:pt>
                <c:pt idx="30103">
                  <c:v>998.78</c:v>
                </c:pt>
                <c:pt idx="30104">
                  <c:v>1119.51</c:v>
                </c:pt>
                <c:pt idx="30105">
                  <c:v>1203.3699999999999</c:v>
                </c:pt>
                <c:pt idx="30106">
                  <c:v>1225.6300000000001</c:v>
                </c:pt>
                <c:pt idx="30107">
                  <c:v>1244.5</c:v>
                </c:pt>
                <c:pt idx="30108">
                  <c:v>1235.1099999999999</c:v>
                </c:pt>
                <c:pt idx="30109">
                  <c:v>1266.81</c:v>
                </c:pt>
                <c:pt idx="30110">
                  <c:v>1229.3599999999999</c:v>
                </c:pt>
                <c:pt idx="30111">
                  <c:v>1186.79</c:v>
                </c:pt>
                <c:pt idx="30112">
                  <c:v>1109.44</c:v>
                </c:pt>
                <c:pt idx="30113">
                  <c:v>1014.84</c:v>
                </c:pt>
                <c:pt idx="30114">
                  <c:v>1089.1099999999999</c:v>
                </c:pt>
                <c:pt idx="30115">
                  <c:v>1074.5899999999999</c:v>
                </c:pt>
                <c:pt idx="30116">
                  <c:v>1030.3800000000001</c:v>
                </c:pt>
                <c:pt idx="30117">
                  <c:v>974.71</c:v>
                </c:pt>
                <c:pt idx="30118">
                  <c:v>920.06</c:v>
                </c:pt>
                <c:pt idx="30119">
                  <c:v>856.89</c:v>
                </c:pt>
                <c:pt idx="30120">
                  <c:v>815.6</c:v>
                </c:pt>
                <c:pt idx="30121">
                  <c:v>795.39</c:v>
                </c:pt>
                <c:pt idx="30122">
                  <c:v>777.15</c:v>
                </c:pt>
                <c:pt idx="30123">
                  <c:v>769.33</c:v>
                </c:pt>
                <c:pt idx="30124">
                  <c:v>791.37</c:v>
                </c:pt>
                <c:pt idx="30125">
                  <c:v>798.7</c:v>
                </c:pt>
                <c:pt idx="30126">
                  <c:v>832.12</c:v>
                </c:pt>
                <c:pt idx="30127">
                  <c:v>1003.28</c:v>
                </c:pt>
                <c:pt idx="30128">
                  <c:v>1161.1500000000001</c:v>
                </c:pt>
                <c:pt idx="30129">
                  <c:v>1240.8399999999999</c:v>
                </c:pt>
                <c:pt idx="30130">
                  <c:v>1290.95</c:v>
                </c:pt>
                <c:pt idx="30131">
                  <c:v>1290.51</c:v>
                </c:pt>
                <c:pt idx="30132">
                  <c:v>1282.81</c:v>
                </c:pt>
                <c:pt idx="30133">
                  <c:v>1284.31</c:v>
                </c:pt>
                <c:pt idx="30134">
                  <c:v>1261.51</c:v>
                </c:pt>
                <c:pt idx="30135">
                  <c:v>1184.44</c:v>
                </c:pt>
                <c:pt idx="30136">
                  <c:v>1110.4000000000001</c:v>
                </c:pt>
                <c:pt idx="30137">
                  <c:v>1030.72</c:v>
                </c:pt>
                <c:pt idx="30138">
                  <c:v>1063.81</c:v>
                </c:pt>
                <c:pt idx="30139">
                  <c:v>1025.03</c:v>
                </c:pt>
                <c:pt idx="30140">
                  <c:v>1002.24</c:v>
                </c:pt>
                <c:pt idx="30141">
                  <c:v>958.49</c:v>
                </c:pt>
                <c:pt idx="30142">
                  <c:v>909.54</c:v>
                </c:pt>
                <c:pt idx="30143">
                  <c:v>846.7</c:v>
                </c:pt>
                <c:pt idx="30144">
                  <c:v>807.63</c:v>
                </c:pt>
                <c:pt idx="30145">
                  <c:v>784.28</c:v>
                </c:pt>
                <c:pt idx="30146">
                  <c:v>768.68</c:v>
                </c:pt>
                <c:pt idx="30147">
                  <c:v>762.25</c:v>
                </c:pt>
                <c:pt idx="30148">
                  <c:v>769.71</c:v>
                </c:pt>
                <c:pt idx="30149">
                  <c:v>795.23</c:v>
                </c:pt>
                <c:pt idx="30150">
                  <c:v>824.94</c:v>
                </c:pt>
                <c:pt idx="30151">
                  <c:v>973.65</c:v>
                </c:pt>
                <c:pt idx="30152">
                  <c:v>1112.3399999999999</c:v>
                </c:pt>
                <c:pt idx="30153">
                  <c:v>1199.43</c:v>
                </c:pt>
                <c:pt idx="30154">
                  <c:v>1244.8900000000001</c:v>
                </c:pt>
                <c:pt idx="30155">
                  <c:v>1258.47</c:v>
                </c:pt>
                <c:pt idx="30156">
                  <c:v>1234.23</c:v>
                </c:pt>
                <c:pt idx="30157">
                  <c:v>1224.96</c:v>
                </c:pt>
                <c:pt idx="30158">
                  <c:v>1196.69</c:v>
                </c:pt>
                <c:pt idx="30159">
                  <c:v>1144.98</c:v>
                </c:pt>
                <c:pt idx="30160">
                  <c:v>1073.8499999999999</c:v>
                </c:pt>
                <c:pt idx="30161">
                  <c:v>997.73</c:v>
                </c:pt>
                <c:pt idx="30162">
                  <c:v>1061.67</c:v>
                </c:pt>
                <c:pt idx="30163">
                  <c:v>1041.8499999999999</c:v>
                </c:pt>
                <c:pt idx="30164">
                  <c:v>999.09</c:v>
                </c:pt>
                <c:pt idx="30165">
                  <c:v>945.45</c:v>
                </c:pt>
                <c:pt idx="30166">
                  <c:v>907.91</c:v>
                </c:pt>
                <c:pt idx="30167">
                  <c:v>858.35</c:v>
                </c:pt>
                <c:pt idx="30168">
                  <c:v>811.14</c:v>
                </c:pt>
                <c:pt idx="30169">
                  <c:v>791.09</c:v>
                </c:pt>
                <c:pt idx="30170">
                  <c:v>773.18</c:v>
                </c:pt>
                <c:pt idx="30171">
                  <c:v>762.29</c:v>
                </c:pt>
                <c:pt idx="30172">
                  <c:v>777.44</c:v>
                </c:pt>
                <c:pt idx="30173">
                  <c:v>806.07</c:v>
                </c:pt>
                <c:pt idx="30174">
                  <c:v>833.01</c:v>
                </c:pt>
                <c:pt idx="30175">
                  <c:v>1005.28</c:v>
                </c:pt>
                <c:pt idx="30176">
                  <c:v>1131.42</c:v>
                </c:pt>
                <c:pt idx="30177">
                  <c:v>1225.1600000000001</c:v>
                </c:pt>
                <c:pt idx="30178">
                  <c:v>1280.28</c:v>
                </c:pt>
                <c:pt idx="30179">
                  <c:v>1288.04</c:v>
                </c:pt>
                <c:pt idx="30180">
                  <c:v>1291.53</c:v>
                </c:pt>
                <c:pt idx="30181">
                  <c:v>1318.74</c:v>
                </c:pt>
                <c:pt idx="30182">
                  <c:v>1304.78</c:v>
                </c:pt>
                <c:pt idx="30183">
                  <c:v>1233.27</c:v>
                </c:pt>
                <c:pt idx="30184">
                  <c:v>1149.8399999999999</c:v>
                </c:pt>
                <c:pt idx="30185">
                  <c:v>1081.23</c:v>
                </c:pt>
                <c:pt idx="30186">
                  <c:v>1149.5999999999999</c:v>
                </c:pt>
                <c:pt idx="30187">
                  <c:v>1134.75</c:v>
                </c:pt>
                <c:pt idx="30188">
                  <c:v>1073.22</c:v>
                </c:pt>
                <c:pt idx="30189">
                  <c:v>1035.4000000000001</c:v>
                </c:pt>
                <c:pt idx="30190">
                  <c:v>970.28</c:v>
                </c:pt>
                <c:pt idx="30191">
                  <c:v>913.45</c:v>
                </c:pt>
                <c:pt idx="30192">
                  <c:v>871.98</c:v>
                </c:pt>
                <c:pt idx="30193">
                  <c:v>847.95</c:v>
                </c:pt>
                <c:pt idx="30194">
                  <c:v>828.98</c:v>
                </c:pt>
                <c:pt idx="30195">
                  <c:v>813.17</c:v>
                </c:pt>
                <c:pt idx="30196">
                  <c:v>811.98</c:v>
                </c:pt>
                <c:pt idx="30197">
                  <c:v>830.65</c:v>
                </c:pt>
                <c:pt idx="30198">
                  <c:v>862.24</c:v>
                </c:pt>
                <c:pt idx="30199">
                  <c:v>1032.49</c:v>
                </c:pt>
                <c:pt idx="30200">
                  <c:v>1165.03</c:v>
                </c:pt>
                <c:pt idx="30201">
                  <c:v>1239.8499999999999</c:v>
                </c:pt>
                <c:pt idx="30202">
                  <c:v>1267.54</c:v>
                </c:pt>
                <c:pt idx="30203">
                  <c:v>1264.5</c:v>
                </c:pt>
                <c:pt idx="30204">
                  <c:v>1267.47</c:v>
                </c:pt>
                <c:pt idx="30205">
                  <c:v>1287.49</c:v>
                </c:pt>
                <c:pt idx="30206">
                  <c:v>1252.52</c:v>
                </c:pt>
                <c:pt idx="30207">
                  <c:v>1166.6300000000001</c:v>
                </c:pt>
                <c:pt idx="30208">
                  <c:v>1090.83</c:v>
                </c:pt>
                <c:pt idx="30209">
                  <c:v>1026.55</c:v>
                </c:pt>
                <c:pt idx="30210">
                  <c:v>1093.52</c:v>
                </c:pt>
                <c:pt idx="30211">
                  <c:v>1085.93</c:v>
                </c:pt>
                <c:pt idx="30212">
                  <c:v>1036.1300000000001</c:v>
                </c:pt>
                <c:pt idx="30213">
                  <c:v>977.91</c:v>
                </c:pt>
                <c:pt idx="30214">
                  <c:v>922.52</c:v>
                </c:pt>
                <c:pt idx="30215">
                  <c:v>881.76</c:v>
                </c:pt>
                <c:pt idx="30216">
                  <c:v>841.85</c:v>
                </c:pt>
                <c:pt idx="30217">
                  <c:v>810.64</c:v>
                </c:pt>
                <c:pt idx="30218">
                  <c:v>799.62</c:v>
                </c:pt>
                <c:pt idx="30219">
                  <c:v>781.36</c:v>
                </c:pt>
                <c:pt idx="30220">
                  <c:v>782.74</c:v>
                </c:pt>
                <c:pt idx="30221">
                  <c:v>794.67</c:v>
                </c:pt>
                <c:pt idx="30222">
                  <c:v>791.07</c:v>
                </c:pt>
                <c:pt idx="30223">
                  <c:v>866.16</c:v>
                </c:pt>
                <c:pt idx="30224">
                  <c:v>953.17</c:v>
                </c:pt>
                <c:pt idx="30225">
                  <c:v>1004.31</c:v>
                </c:pt>
                <c:pt idx="30226">
                  <c:v>1032.3399999999999</c:v>
                </c:pt>
                <c:pt idx="30227">
                  <c:v>1029.08</c:v>
                </c:pt>
                <c:pt idx="30228">
                  <c:v>995.89</c:v>
                </c:pt>
                <c:pt idx="30229">
                  <c:v>984.75</c:v>
                </c:pt>
                <c:pt idx="30230">
                  <c:v>992.4</c:v>
                </c:pt>
                <c:pt idx="30231">
                  <c:v>984.39</c:v>
                </c:pt>
                <c:pt idx="30232">
                  <c:v>968.15</c:v>
                </c:pt>
                <c:pt idx="30233">
                  <c:v>946.19</c:v>
                </c:pt>
                <c:pt idx="30234">
                  <c:v>1032.71</c:v>
                </c:pt>
                <c:pt idx="30235">
                  <c:v>1051.54</c:v>
                </c:pt>
                <c:pt idx="30236">
                  <c:v>1028.03</c:v>
                </c:pt>
                <c:pt idx="30237">
                  <c:v>975.59</c:v>
                </c:pt>
                <c:pt idx="30238">
                  <c:v>923.43</c:v>
                </c:pt>
                <c:pt idx="30239">
                  <c:v>884.21</c:v>
                </c:pt>
                <c:pt idx="30240">
                  <c:v>824.76</c:v>
                </c:pt>
                <c:pt idx="30241">
                  <c:v>792.83</c:v>
                </c:pt>
                <c:pt idx="30242">
                  <c:v>780.07</c:v>
                </c:pt>
                <c:pt idx="30243">
                  <c:v>767.35</c:v>
                </c:pt>
                <c:pt idx="30244">
                  <c:v>757.17</c:v>
                </c:pt>
                <c:pt idx="30245">
                  <c:v>728.57</c:v>
                </c:pt>
                <c:pt idx="30246">
                  <c:v>727.24</c:v>
                </c:pt>
                <c:pt idx="30247">
                  <c:v>774.24</c:v>
                </c:pt>
                <c:pt idx="30248">
                  <c:v>815.93</c:v>
                </c:pt>
                <c:pt idx="30249">
                  <c:v>859.73</c:v>
                </c:pt>
                <c:pt idx="30250">
                  <c:v>911.37</c:v>
                </c:pt>
                <c:pt idx="30251">
                  <c:v>929.01</c:v>
                </c:pt>
                <c:pt idx="30252">
                  <c:v>938.47</c:v>
                </c:pt>
                <c:pt idx="30253">
                  <c:v>939.04</c:v>
                </c:pt>
                <c:pt idx="30254">
                  <c:v>925.36</c:v>
                </c:pt>
                <c:pt idx="30255">
                  <c:v>921.33</c:v>
                </c:pt>
                <c:pt idx="30256">
                  <c:v>918.44</c:v>
                </c:pt>
                <c:pt idx="30257">
                  <c:v>907.33</c:v>
                </c:pt>
                <c:pt idx="30258">
                  <c:v>964.09</c:v>
                </c:pt>
                <c:pt idx="30259">
                  <c:v>999.94</c:v>
                </c:pt>
                <c:pt idx="30260">
                  <c:v>1009.38</c:v>
                </c:pt>
                <c:pt idx="30261">
                  <c:v>981.74</c:v>
                </c:pt>
                <c:pt idx="30262">
                  <c:v>936.97</c:v>
                </c:pt>
                <c:pt idx="30263">
                  <c:v>891.25</c:v>
                </c:pt>
                <c:pt idx="30264">
                  <c:v>851.49</c:v>
                </c:pt>
                <c:pt idx="30265">
                  <c:v>820.33</c:v>
                </c:pt>
                <c:pt idx="30266">
                  <c:v>802.3</c:v>
                </c:pt>
                <c:pt idx="30267">
                  <c:v>796.11</c:v>
                </c:pt>
                <c:pt idx="30268">
                  <c:v>802.28</c:v>
                </c:pt>
                <c:pt idx="30269">
                  <c:v>828.25</c:v>
                </c:pt>
                <c:pt idx="30270">
                  <c:v>840.2</c:v>
                </c:pt>
                <c:pt idx="30271">
                  <c:v>1025.3399999999999</c:v>
                </c:pt>
                <c:pt idx="30272">
                  <c:v>1171.7</c:v>
                </c:pt>
                <c:pt idx="30273">
                  <c:v>1260.22</c:v>
                </c:pt>
                <c:pt idx="30274">
                  <c:v>1308.26</c:v>
                </c:pt>
                <c:pt idx="30275">
                  <c:v>1309.28</c:v>
                </c:pt>
                <c:pt idx="30276">
                  <c:v>1298.5999999999999</c:v>
                </c:pt>
                <c:pt idx="30277">
                  <c:v>1310.3499999999999</c:v>
                </c:pt>
                <c:pt idx="30278">
                  <c:v>1282.6099999999999</c:v>
                </c:pt>
                <c:pt idx="30279">
                  <c:v>1243.56</c:v>
                </c:pt>
                <c:pt idx="30280">
                  <c:v>1152.28</c:v>
                </c:pt>
                <c:pt idx="30281">
                  <c:v>1066.52</c:v>
                </c:pt>
                <c:pt idx="30282">
                  <c:v>1110.8</c:v>
                </c:pt>
                <c:pt idx="30283">
                  <c:v>1086.33</c:v>
                </c:pt>
                <c:pt idx="30284">
                  <c:v>1045.5899999999999</c:v>
                </c:pt>
                <c:pt idx="30285">
                  <c:v>1018.5</c:v>
                </c:pt>
                <c:pt idx="30286">
                  <c:v>952.05</c:v>
                </c:pt>
                <c:pt idx="30287">
                  <c:v>896.02</c:v>
                </c:pt>
                <c:pt idx="30288">
                  <c:v>851.36</c:v>
                </c:pt>
                <c:pt idx="30289">
                  <c:v>825.92</c:v>
                </c:pt>
                <c:pt idx="30290">
                  <c:v>806.68</c:v>
                </c:pt>
                <c:pt idx="30291">
                  <c:v>804.86</c:v>
                </c:pt>
                <c:pt idx="30292">
                  <c:v>812.83</c:v>
                </c:pt>
                <c:pt idx="30293">
                  <c:v>825.95</c:v>
                </c:pt>
                <c:pt idx="30294">
                  <c:v>854.65</c:v>
                </c:pt>
                <c:pt idx="30295">
                  <c:v>1022.97</c:v>
                </c:pt>
                <c:pt idx="30296">
                  <c:v>1164.95</c:v>
                </c:pt>
                <c:pt idx="30297">
                  <c:v>1260.19</c:v>
                </c:pt>
                <c:pt idx="30298">
                  <c:v>1303.23</c:v>
                </c:pt>
                <c:pt idx="30299">
                  <c:v>1298.9100000000001</c:v>
                </c:pt>
                <c:pt idx="30300">
                  <c:v>1305.1500000000001</c:v>
                </c:pt>
                <c:pt idx="30301">
                  <c:v>1310.5899999999999</c:v>
                </c:pt>
                <c:pt idx="30302">
                  <c:v>1309.29</c:v>
                </c:pt>
                <c:pt idx="30303">
                  <c:v>1223.1300000000001</c:v>
                </c:pt>
                <c:pt idx="30304">
                  <c:v>1147.08</c:v>
                </c:pt>
                <c:pt idx="30305">
                  <c:v>1084.27</c:v>
                </c:pt>
                <c:pt idx="30306">
                  <c:v>1116.3699999999999</c:v>
                </c:pt>
                <c:pt idx="30307">
                  <c:v>1104.0899999999999</c:v>
                </c:pt>
                <c:pt idx="30308">
                  <c:v>1053.95</c:v>
                </c:pt>
                <c:pt idx="30309">
                  <c:v>1006.01</c:v>
                </c:pt>
                <c:pt idx="30310">
                  <c:v>951.68</c:v>
                </c:pt>
                <c:pt idx="30311">
                  <c:v>893.76</c:v>
                </c:pt>
                <c:pt idx="30312">
                  <c:v>848.32</c:v>
                </c:pt>
                <c:pt idx="30313">
                  <c:v>832.31</c:v>
                </c:pt>
                <c:pt idx="30314">
                  <c:v>787.49</c:v>
                </c:pt>
                <c:pt idx="30315">
                  <c:v>783.49</c:v>
                </c:pt>
                <c:pt idx="30316">
                  <c:v>788.71</c:v>
                </c:pt>
                <c:pt idx="30317">
                  <c:v>806.28</c:v>
                </c:pt>
                <c:pt idx="30318">
                  <c:v>848.74</c:v>
                </c:pt>
                <c:pt idx="30319">
                  <c:v>1024.8800000000001</c:v>
                </c:pt>
                <c:pt idx="30320">
                  <c:v>1164.29</c:v>
                </c:pt>
                <c:pt idx="30321">
                  <c:v>1262.26</c:v>
                </c:pt>
                <c:pt idx="30322">
                  <c:v>1294.1600000000001</c:v>
                </c:pt>
                <c:pt idx="30323">
                  <c:v>1303.1500000000001</c:v>
                </c:pt>
                <c:pt idx="30324">
                  <c:v>1273.97</c:v>
                </c:pt>
                <c:pt idx="30325">
                  <c:v>1275.58</c:v>
                </c:pt>
                <c:pt idx="30326">
                  <c:v>1219.29</c:v>
                </c:pt>
                <c:pt idx="30327">
                  <c:v>1161.53</c:v>
                </c:pt>
                <c:pt idx="30328">
                  <c:v>1096.28</c:v>
                </c:pt>
                <c:pt idx="30329">
                  <c:v>1028.08</c:v>
                </c:pt>
                <c:pt idx="30330">
                  <c:v>1080.8599999999999</c:v>
                </c:pt>
                <c:pt idx="30331">
                  <c:v>1072.47</c:v>
                </c:pt>
                <c:pt idx="30332">
                  <c:v>1031.33</c:v>
                </c:pt>
                <c:pt idx="30333">
                  <c:v>970.61</c:v>
                </c:pt>
                <c:pt idx="30334">
                  <c:v>907.37</c:v>
                </c:pt>
                <c:pt idx="30335">
                  <c:v>855.42</c:v>
                </c:pt>
                <c:pt idx="30336">
                  <c:v>818.72</c:v>
                </c:pt>
                <c:pt idx="30337">
                  <c:v>787.32</c:v>
                </c:pt>
                <c:pt idx="30338">
                  <c:v>768.55</c:v>
                </c:pt>
                <c:pt idx="30339">
                  <c:v>762.8</c:v>
                </c:pt>
                <c:pt idx="30340">
                  <c:v>766.17</c:v>
                </c:pt>
                <c:pt idx="30341">
                  <c:v>804.92</c:v>
                </c:pt>
                <c:pt idx="30342">
                  <c:v>824.66</c:v>
                </c:pt>
                <c:pt idx="30343">
                  <c:v>967.6</c:v>
                </c:pt>
                <c:pt idx="30344">
                  <c:v>1066.48</c:v>
                </c:pt>
                <c:pt idx="30345">
                  <c:v>1152.6199999999999</c:v>
                </c:pt>
                <c:pt idx="30346">
                  <c:v>1198.28</c:v>
                </c:pt>
                <c:pt idx="30347">
                  <c:v>1201.25</c:v>
                </c:pt>
                <c:pt idx="30348">
                  <c:v>1204.4100000000001</c:v>
                </c:pt>
                <c:pt idx="30349">
                  <c:v>1227.54</c:v>
                </c:pt>
                <c:pt idx="30350">
                  <c:v>1215.27</c:v>
                </c:pt>
                <c:pt idx="30351">
                  <c:v>1177.01</c:v>
                </c:pt>
                <c:pt idx="30352">
                  <c:v>1106.69</c:v>
                </c:pt>
                <c:pt idx="30353">
                  <c:v>1016.2</c:v>
                </c:pt>
                <c:pt idx="30354">
                  <c:v>1094.6199999999999</c:v>
                </c:pt>
                <c:pt idx="30355">
                  <c:v>1088.32</c:v>
                </c:pt>
                <c:pt idx="30356">
                  <c:v>1051.3699999999999</c:v>
                </c:pt>
                <c:pt idx="30357">
                  <c:v>998.39</c:v>
                </c:pt>
                <c:pt idx="30358">
                  <c:v>930.69</c:v>
                </c:pt>
                <c:pt idx="30359">
                  <c:v>881.9</c:v>
                </c:pt>
                <c:pt idx="30360">
                  <c:v>833.39</c:v>
                </c:pt>
                <c:pt idx="30361">
                  <c:v>804.78</c:v>
                </c:pt>
                <c:pt idx="30362">
                  <c:v>795.46</c:v>
                </c:pt>
                <c:pt idx="30363">
                  <c:v>788.5</c:v>
                </c:pt>
                <c:pt idx="30364">
                  <c:v>796.31</c:v>
                </c:pt>
                <c:pt idx="30365">
                  <c:v>826.77</c:v>
                </c:pt>
                <c:pt idx="30366">
                  <c:v>843.92</c:v>
                </c:pt>
                <c:pt idx="30367">
                  <c:v>993.39</c:v>
                </c:pt>
                <c:pt idx="30368">
                  <c:v>1130.92</c:v>
                </c:pt>
                <c:pt idx="30369">
                  <c:v>1239.72</c:v>
                </c:pt>
                <c:pt idx="30370">
                  <c:v>1282.46</c:v>
                </c:pt>
                <c:pt idx="30371">
                  <c:v>1296.19</c:v>
                </c:pt>
                <c:pt idx="30372">
                  <c:v>1296.58</c:v>
                </c:pt>
                <c:pt idx="30373">
                  <c:v>1302.32</c:v>
                </c:pt>
                <c:pt idx="30374">
                  <c:v>1169.83</c:v>
                </c:pt>
                <c:pt idx="30375">
                  <c:v>1120.98</c:v>
                </c:pt>
                <c:pt idx="30376">
                  <c:v>1062.23</c:v>
                </c:pt>
                <c:pt idx="30377">
                  <c:v>1000.78</c:v>
                </c:pt>
                <c:pt idx="30378">
                  <c:v>1069.6099999999999</c:v>
                </c:pt>
                <c:pt idx="30379">
                  <c:v>1053.44</c:v>
                </c:pt>
                <c:pt idx="30380">
                  <c:v>1049.23</c:v>
                </c:pt>
                <c:pt idx="30381">
                  <c:v>1004.51</c:v>
                </c:pt>
                <c:pt idx="30382">
                  <c:v>955.19</c:v>
                </c:pt>
                <c:pt idx="30383">
                  <c:v>906.3</c:v>
                </c:pt>
                <c:pt idx="30384">
                  <c:v>866.6</c:v>
                </c:pt>
                <c:pt idx="30385">
                  <c:v>836.23</c:v>
                </c:pt>
                <c:pt idx="30386">
                  <c:v>816.17</c:v>
                </c:pt>
                <c:pt idx="30387">
                  <c:v>799.81</c:v>
                </c:pt>
                <c:pt idx="30388">
                  <c:v>792.06</c:v>
                </c:pt>
                <c:pt idx="30389">
                  <c:v>800.69</c:v>
                </c:pt>
                <c:pt idx="30390">
                  <c:v>811.03</c:v>
                </c:pt>
                <c:pt idx="30391">
                  <c:v>916.25</c:v>
                </c:pt>
                <c:pt idx="30392">
                  <c:v>1034.57</c:v>
                </c:pt>
                <c:pt idx="30393">
                  <c:v>1131.1500000000001</c:v>
                </c:pt>
                <c:pt idx="30394">
                  <c:v>1163.06</c:v>
                </c:pt>
                <c:pt idx="30395">
                  <c:v>1099.9100000000001</c:v>
                </c:pt>
                <c:pt idx="30396">
                  <c:v>1064.43</c:v>
                </c:pt>
                <c:pt idx="30397">
                  <c:v>1039.24</c:v>
                </c:pt>
                <c:pt idx="30398">
                  <c:v>1027.76</c:v>
                </c:pt>
                <c:pt idx="30399">
                  <c:v>1011.31</c:v>
                </c:pt>
                <c:pt idx="30400">
                  <c:v>983.71</c:v>
                </c:pt>
                <c:pt idx="30401">
                  <c:v>981.41</c:v>
                </c:pt>
                <c:pt idx="30402">
                  <c:v>1055.99</c:v>
                </c:pt>
                <c:pt idx="30403">
                  <c:v>1056.4100000000001</c:v>
                </c:pt>
                <c:pt idx="30404">
                  <c:v>1016.16</c:v>
                </c:pt>
                <c:pt idx="30405">
                  <c:v>965.77</c:v>
                </c:pt>
                <c:pt idx="30406">
                  <c:v>924.07</c:v>
                </c:pt>
                <c:pt idx="30407">
                  <c:v>872.86</c:v>
                </c:pt>
                <c:pt idx="30408">
                  <c:v>831.95</c:v>
                </c:pt>
                <c:pt idx="30409">
                  <c:v>807.18</c:v>
                </c:pt>
                <c:pt idx="30410">
                  <c:v>785.21</c:v>
                </c:pt>
                <c:pt idx="30411">
                  <c:v>768.45</c:v>
                </c:pt>
                <c:pt idx="30412">
                  <c:v>756.59</c:v>
                </c:pt>
                <c:pt idx="30413">
                  <c:v>743.88</c:v>
                </c:pt>
                <c:pt idx="30414">
                  <c:v>729.71</c:v>
                </c:pt>
                <c:pt idx="30415">
                  <c:v>770.73</c:v>
                </c:pt>
                <c:pt idx="30416">
                  <c:v>826.2</c:v>
                </c:pt>
                <c:pt idx="30417">
                  <c:v>861.69</c:v>
                </c:pt>
                <c:pt idx="30418">
                  <c:v>919.14</c:v>
                </c:pt>
                <c:pt idx="30419">
                  <c:v>947.78</c:v>
                </c:pt>
                <c:pt idx="30420">
                  <c:v>952.9</c:v>
                </c:pt>
                <c:pt idx="30421">
                  <c:v>947.67</c:v>
                </c:pt>
                <c:pt idx="30422">
                  <c:v>938.97</c:v>
                </c:pt>
                <c:pt idx="30423">
                  <c:v>915.03</c:v>
                </c:pt>
                <c:pt idx="30424">
                  <c:v>895.87</c:v>
                </c:pt>
                <c:pt idx="30425">
                  <c:v>906.31</c:v>
                </c:pt>
                <c:pt idx="30426">
                  <c:v>990.18</c:v>
                </c:pt>
                <c:pt idx="30427">
                  <c:v>1001.71</c:v>
                </c:pt>
                <c:pt idx="30428">
                  <c:v>996.15</c:v>
                </c:pt>
                <c:pt idx="30429">
                  <c:v>967.13</c:v>
                </c:pt>
                <c:pt idx="30430">
                  <c:v>912.22</c:v>
                </c:pt>
                <c:pt idx="30431">
                  <c:v>856.52</c:v>
                </c:pt>
                <c:pt idx="30432">
                  <c:v>818.15</c:v>
                </c:pt>
                <c:pt idx="30433">
                  <c:v>795.61</c:v>
                </c:pt>
                <c:pt idx="30434">
                  <c:v>771.92</c:v>
                </c:pt>
                <c:pt idx="30435">
                  <c:v>762.66</c:v>
                </c:pt>
                <c:pt idx="30436">
                  <c:v>773.82</c:v>
                </c:pt>
                <c:pt idx="30437">
                  <c:v>812.11</c:v>
                </c:pt>
                <c:pt idx="30438">
                  <c:v>837.21</c:v>
                </c:pt>
                <c:pt idx="30439">
                  <c:v>1011.75</c:v>
                </c:pt>
                <c:pt idx="30440">
                  <c:v>1167.93</c:v>
                </c:pt>
                <c:pt idx="30441">
                  <c:v>1228.02</c:v>
                </c:pt>
                <c:pt idx="30442">
                  <c:v>1261.8699999999999</c:v>
                </c:pt>
                <c:pt idx="30443">
                  <c:v>1237.8599999999999</c:v>
                </c:pt>
                <c:pt idx="30444">
                  <c:v>1049.92</c:v>
                </c:pt>
                <c:pt idx="30445">
                  <c:v>1108.81</c:v>
                </c:pt>
                <c:pt idx="30446">
                  <c:v>1085.52</c:v>
                </c:pt>
                <c:pt idx="30447">
                  <c:v>1048.9000000000001</c:v>
                </c:pt>
                <c:pt idx="30448">
                  <c:v>979.44</c:v>
                </c:pt>
                <c:pt idx="30449">
                  <c:v>929.72</c:v>
                </c:pt>
                <c:pt idx="30450">
                  <c:v>978.4</c:v>
                </c:pt>
                <c:pt idx="30451">
                  <c:v>962.26</c:v>
                </c:pt>
                <c:pt idx="30452">
                  <c:v>924.35</c:v>
                </c:pt>
                <c:pt idx="30453">
                  <c:v>869.41</c:v>
                </c:pt>
                <c:pt idx="30454">
                  <c:v>808.14</c:v>
                </c:pt>
                <c:pt idx="30455">
                  <c:v>760.16</c:v>
                </c:pt>
                <c:pt idx="30456">
                  <c:v>728.2</c:v>
                </c:pt>
                <c:pt idx="30457">
                  <c:v>704.66</c:v>
                </c:pt>
                <c:pt idx="30458">
                  <c:v>694.54</c:v>
                </c:pt>
                <c:pt idx="30459">
                  <c:v>694.76</c:v>
                </c:pt>
                <c:pt idx="30460">
                  <c:v>709.3</c:v>
                </c:pt>
                <c:pt idx="30461">
                  <c:v>753.31</c:v>
                </c:pt>
                <c:pt idx="30462">
                  <c:v>771.95</c:v>
                </c:pt>
                <c:pt idx="30463">
                  <c:v>919.37</c:v>
                </c:pt>
                <c:pt idx="30464">
                  <c:v>1076.01</c:v>
                </c:pt>
                <c:pt idx="30465">
                  <c:v>1162.31</c:v>
                </c:pt>
                <c:pt idx="30466">
                  <c:v>1205.31</c:v>
                </c:pt>
                <c:pt idx="30467">
                  <c:v>1210.08</c:v>
                </c:pt>
                <c:pt idx="30468">
                  <c:v>1219.75</c:v>
                </c:pt>
                <c:pt idx="30469">
                  <c:v>1243.71</c:v>
                </c:pt>
                <c:pt idx="30470">
                  <c:v>1245.0899999999999</c:v>
                </c:pt>
                <c:pt idx="30471">
                  <c:v>1226.4000000000001</c:v>
                </c:pt>
                <c:pt idx="30472">
                  <c:v>1133.03</c:v>
                </c:pt>
                <c:pt idx="30473">
                  <c:v>1043.04</c:v>
                </c:pt>
                <c:pt idx="30474">
                  <c:v>1090.06</c:v>
                </c:pt>
                <c:pt idx="30475">
                  <c:v>1089.8800000000001</c:v>
                </c:pt>
                <c:pt idx="30476">
                  <c:v>1044.19</c:v>
                </c:pt>
                <c:pt idx="30477">
                  <c:v>990.69</c:v>
                </c:pt>
                <c:pt idx="30478">
                  <c:v>922.6</c:v>
                </c:pt>
                <c:pt idx="30479">
                  <c:v>861.37</c:v>
                </c:pt>
                <c:pt idx="30480">
                  <c:v>820.44</c:v>
                </c:pt>
                <c:pt idx="30481">
                  <c:v>789.93</c:v>
                </c:pt>
                <c:pt idx="30482">
                  <c:v>777.42</c:v>
                </c:pt>
                <c:pt idx="30483">
                  <c:v>759.02</c:v>
                </c:pt>
                <c:pt idx="30484">
                  <c:v>769.97</c:v>
                </c:pt>
                <c:pt idx="30485">
                  <c:v>787.44</c:v>
                </c:pt>
                <c:pt idx="30486">
                  <c:v>819.76</c:v>
                </c:pt>
                <c:pt idx="30487">
                  <c:v>1006.58</c:v>
                </c:pt>
                <c:pt idx="30488">
                  <c:v>1168.5</c:v>
                </c:pt>
                <c:pt idx="30489">
                  <c:v>1263.18</c:v>
                </c:pt>
                <c:pt idx="30490">
                  <c:v>1306.27</c:v>
                </c:pt>
                <c:pt idx="30491">
                  <c:v>1314.94</c:v>
                </c:pt>
                <c:pt idx="30492">
                  <c:v>1324.68</c:v>
                </c:pt>
                <c:pt idx="30493">
                  <c:v>1335.41</c:v>
                </c:pt>
                <c:pt idx="30494">
                  <c:v>1320.33</c:v>
                </c:pt>
                <c:pt idx="30495">
                  <c:v>1270.73</c:v>
                </c:pt>
                <c:pt idx="30496">
                  <c:v>1182.6400000000001</c:v>
                </c:pt>
                <c:pt idx="30497">
                  <c:v>1085.3900000000001</c:v>
                </c:pt>
                <c:pt idx="30498">
                  <c:v>1137.17</c:v>
                </c:pt>
                <c:pt idx="30499">
                  <c:v>1137.78</c:v>
                </c:pt>
                <c:pt idx="30500">
                  <c:v>1095.8599999999999</c:v>
                </c:pt>
                <c:pt idx="30501">
                  <c:v>1040.81</c:v>
                </c:pt>
                <c:pt idx="30502">
                  <c:v>958.8</c:v>
                </c:pt>
                <c:pt idx="30503">
                  <c:v>905.67</c:v>
                </c:pt>
                <c:pt idx="30504">
                  <c:v>857.75</c:v>
                </c:pt>
                <c:pt idx="30505">
                  <c:v>830.11</c:v>
                </c:pt>
                <c:pt idx="30506">
                  <c:v>808.84</c:v>
                </c:pt>
                <c:pt idx="30507">
                  <c:v>805.88</c:v>
                </c:pt>
                <c:pt idx="30508">
                  <c:v>810.1</c:v>
                </c:pt>
                <c:pt idx="30509">
                  <c:v>825.47</c:v>
                </c:pt>
                <c:pt idx="30510">
                  <c:v>859.64</c:v>
                </c:pt>
                <c:pt idx="30511">
                  <c:v>1026.03</c:v>
                </c:pt>
                <c:pt idx="30512">
                  <c:v>1192.47</c:v>
                </c:pt>
                <c:pt idx="30513">
                  <c:v>1278.83</c:v>
                </c:pt>
                <c:pt idx="30514">
                  <c:v>1322.51</c:v>
                </c:pt>
                <c:pt idx="30515">
                  <c:v>1326.95</c:v>
                </c:pt>
                <c:pt idx="30516">
                  <c:v>1316</c:v>
                </c:pt>
                <c:pt idx="30517">
                  <c:v>1313.69</c:v>
                </c:pt>
                <c:pt idx="30518">
                  <c:v>1305.79</c:v>
                </c:pt>
                <c:pt idx="30519">
                  <c:v>1253.75</c:v>
                </c:pt>
                <c:pt idx="30520">
                  <c:v>1164.48</c:v>
                </c:pt>
                <c:pt idx="30521">
                  <c:v>1092.95</c:v>
                </c:pt>
                <c:pt idx="30522">
                  <c:v>1143.08</c:v>
                </c:pt>
                <c:pt idx="30523">
                  <c:v>1113.77</c:v>
                </c:pt>
                <c:pt idx="30524">
                  <c:v>1061.96</c:v>
                </c:pt>
                <c:pt idx="30525">
                  <c:v>999.68</c:v>
                </c:pt>
                <c:pt idx="30526">
                  <c:v>947.64</c:v>
                </c:pt>
                <c:pt idx="30527">
                  <c:v>885.66</c:v>
                </c:pt>
                <c:pt idx="30528">
                  <c:v>838.64</c:v>
                </c:pt>
                <c:pt idx="30529">
                  <c:v>813.98</c:v>
                </c:pt>
                <c:pt idx="30530">
                  <c:v>798.01</c:v>
                </c:pt>
                <c:pt idx="30531">
                  <c:v>780.96</c:v>
                </c:pt>
                <c:pt idx="30532">
                  <c:v>788.03</c:v>
                </c:pt>
                <c:pt idx="30533">
                  <c:v>812.77</c:v>
                </c:pt>
                <c:pt idx="30534">
                  <c:v>840.07</c:v>
                </c:pt>
                <c:pt idx="30535">
                  <c:v>1014.77</c:v>
                </c:pt>
                <c:pt idx="30536">
                  <c:v>1149.99</c:v>
                </c:pt>
                <c:pt idx="30537">
                  <c:v>1234.3900000000001</c:v>
                </c:pt>
                <c:pt idx="30538">
                  <c:v>1270.3900000000001</c:v>
                </c:pt>
                <c:pt idx="30539">
                  <c:v>1255.23</c:v>
                </c:pt>
                <c:pt idx="30540">
                  <c:v>1237.25</c:v>
                </c:pt>
                <c:pt idx="30541">
                  <c:v>1235.82</c:v>
                </c:pt>
                <c:pt idx="30542">
                  <c:v>1196.57</c:v>
                </c:pt>
                <c:pt idx="30543">
                  <c:v>1137.24</c:v>
                </c:pt>
                <c:pt idx="30544">
                  <c:v>1062.2</c:v>
                </c:pt>
                <c:pt idx="30545">
                  <c:v>985.74</c:v>
                </c:pt>
                <c:pt idx="30546">
                  <c:v>1051.32</c:v>
                </c:pt>
                <c:pt idx="30547">
                  <c:v>1028.9000000000001</c:v>
                </c:pt>
                <c:pt idx="30548">
                  <c:v>982.53</c:v>
                </c:pt>
                <c:pt idx="30549">
                  <c:v>930.2</c:v>
                </c:pt>
                <c:pt idx="30550">
                  <c:v>878.67</c:v>
                </c:pt>
                <c:pt idx="30551">
                  <c:v>838.02</c:v>
                </c:pt>
                <c:pt idx="30552">
                  <c:v>808.75</c:v>
                </c:pt>
                <c:pt idx="30553">
                  <c:v>786.48</c:v>
                </c:pt>
                <c:pt idx="30554">
                  <c:v>757.27</c:v>
                </c:pt>
                <c:pt idx="30555">
                  <c:v>747.15</c:v>
                </c:pt>
                <c:pt idx="30556">
                  <c:v>750.27</c:v>
                </c:pt>
                <c:pt idx="30557">
                  <c:v>758.85</c:v>
                </c:pt>
                <c:pt idx="30558">
                  <c:v>756.88</c:v>
                </c:pt>
                <c:pt idx="30559">
                  <c:v>856.08</c:v>
                </c:pt>
                <c:pt idx="30560">
                  <c:v>975.59</c:v>
                </c:pt>
                <c:pt idx="30561">
                  <c:v>1055.6099999999999</c:v>
                </c:pt>
                <c:pt idx="30562">
                  <c:v>1093.94</c:v>
                </c:pt>
                <c:pt idx="30563">
                  <c:v>1078.17</c:v>
                </c:pt>
                <c:pt idx="30564">
                  <c:v>1037.8900000000001</c:v>
                </c:pt>
                <c:pt idx="30565">
                  <c:v>1026.0899999999999</c:v>
                </c:pt>
                <c:pt idx="30566">
                  <c:v>1028.55</c:v>
                </c:pt>
                <c:pt idx="30567">
                  <c:v>1015.39</c:v>
                </c:pt>
                <c:pt idx="30568">
                  <c:v>986.07</c:v>
                </c:pt>
                <c:pt idx="30569">
                  <c:v>964.01</c:v>
                </c:pt>
                <c:pt idx="30570">
                  <c:v>1047.22</c:v>
                </c:pt>
                <c:pt idx="30571">
                  <c:v>1058.56</c:v>
                </c:pt>
                <c:pt idx="30572">
                  <c:v>1024.55</c:v>
                </c:pt>
                <c:pt idx="30573">
                  <c:v>970.38</c:v>
                </c:pt>
                <c:pt idx="30574">
                  <c:v>918.71</c:v>
                </c:pt>
                <c:pt idx="30575">
                  <c:v>874.23</c:v>
                </c:pt>
                <c:pt idx="30576">
                  <c:v>838.79</c:v>
                </c:pt>
                <c:pt idx="30577">
                  <c:v>805.73</c:v>
                </c:pt>
                <c:pt idx="30578">
                  <c:v>778.38</c:v>
                </c:pt>
                <c:pt idx="30579">
                  <c:v>762.71</c:v>
                </c:pt>
                <c:pt idx="30580">
                  <c:v>750.42</c:v>
                </c:pt>
                <c:pt idx="30581">
                  <c:v>733.71</c:v>
                </c:pt>
                <c:pt idx="30582">
                  <c:v>719.53</c:v>
                </c:pt>
                <c:pt idx="30583">
                  <c:v>770.09</c:v>
                </c:pt>
                <c:pt idx="30584">
                  <c:v>827.14</c:v>
                </c:pt>
                <c:pt idx="30585">
                  <c:v>876.96</c:v>
                </c:pt>
                <c:pt idx="30586">
                  <c:v>930.15</c:v>
                </c:pt>
                <c:pt idx="30587">
                  <c:v>957.27</c:v>
                </c:pt>
                <c:pt idx="30588">
                  <c:v>966.89</c:v>
                </c:pt>
                <c:pt idx="30589">
                  <c:v>963.85</c:v>
                </c:pt>
                <c:pt idx="30590">
                  <c:v>963.76</c:v>
                </c:pt>
                <c:pt idx="30591">
                  <c:v>940.4</c:v>
                </c:pt>
                <c:pt idx="30592">
                  <c:v>929.99</c:v>
                </c:pt>
                <c:pt idx="30593">
                  <c:v>938.33</c:v>
                </c:pt>
                <c:pt idx="30594">
                  <c:v>1010.07</c:v>
                </c:pt>
                <c:pt idx="30595">
                  <c:v>1019.82</c:v>
                </c:pt>
                <c:pt idx="30596">
                  <c:v>1011.83</c:v>
                </c:pt>
                <c:pt idx="30597">
                  <c:v>978.92</c:v>
                </c:pt>
                <c:pt idx="30598">
                  <c:v>918.43</c:v>
                </c:pt>
                <c:pt idx="30599">
                  <c:v>861.17</c:v>
                </c:pt>
                <c:pt idx="30600">
                  <c:v>815.42</c:v>
                </c:pt>
                <c:pt idx="30601">
                  <c:v>798.39</c:v>
                </c:pt>
                <c:pt idx="30602">
                  <c:v>782.19</c:v>
                </c:pt>
                <c:pt idx="30603">
                  <c:v>774.98</c:v>
                </c:pt>
                <c:pt idx="30604">
                  <c:v>786.13</c:v>
                </c:pt>
                <c:pt idx="30605">
                  <c:v>814.03</c:v>
                </c:pt>
                <c:pt idx="30606">
                  <c:v>845.41</c:v>
                </c:pt>
                <c:pt idx="30607">
                  <c:v>1034.24</c:v>
                </c:pt>
                <c:pt idx="30608">
                  <c:v>1166.99</c:v>
                </c:pt>
                <c:pt idx="30609">
                  <c:v>1264.9000000000001</c:v>
                </c:pt>
                <c:pt idx="30610">
                  <c:v>1323.46</c:v>
                </c:pt>
                <c:pt idx="30611">
                  <c:v>1318.41</c:v>
                </c:pt>
                <c:pt idx="30612">
                  <c:v>1315.59</c:v>
                </c:pt>
                <c:pt idx="30613">
                  <c:v>1332.71</c:v>
                </c:pt>
                <c:pt idx="30614">
                  <c:v>1336.22</c:v>
                </c:pt>
                <c:pt idx="30615">
                  <c:v>1263.8900000000001</c:v>
                </c:pt>
                <c:pt idx="30616">
                  <c:v>1165.8599999999999</c:v>
                </c:pt>
                <c:pt idx="30617">
                  <c:v>1069.1500000000001</c:v>
                </c:pt>
                <c:pt idx="30618">
                  <c:v>1097.2</c:v>
                </c:pt>
                <c:pt idx="30619">
                  <c:v>1110.24</c:v>
                </c:pt>
                <c:pt idx="30620">
                  <c:v>1066.6300000000001</c:v>
                </c:pt>
                <c:pt idx="30621">
                  <c:v>1015.65</c:v>
                </c:pt>
                <c:pt idx="30622">
                  <c:v>947.26</c:v>
                </c:pt>
                <c:pt idx="30623">
                  <c:v>890.96</c:v>
                </c:pt>
                <c:pt idx="30624">
                  <c:v>841.82</c:v>
                </c:pt>
                <c:pt idx="30625">
                  <c:v>817.88</c:v>
                </c:pt>
                <c:pt idx="30626">
                  <c:v>800.61</c:v>
                </c:pt>
                <c:pt idx="30627">
                  <c:v>792.05</c:v>
                </c:pt>
                <c:pt idx="30628">
                  <c:v>796.95</c:v>
                </c:pt>
                <c:pt idx="30629">
                  <c:v>819.97</c:v>
                </c:pt>
                <c:pt idx="30630">
                  <c:v>847.58</c:v>
                </c:pt>
                <c:pt idx="30631">
                  <c:v>1029.5999999999999</c:v>
                </c:pt>
                <c:pt idx="30632">
                  <c:v>1159.53</c:v>
                </c:pt>
                <c:pt idx="30633">
                  <c:v>1242.97</c:v>
                </c:pt>
                <c:pt idx="30634">
                  <c:v>1297.9100000000001</c:v>
                </c:pt>
                <c:pt idx="30635">
                  <c:v>1295.1300000000001</c:v>
                </c:pt>
                <c:pt idx="30636">
                  <c:v>1289.26</c:v>
                </c:pt>
                <c:pt idx="30637">
                  <c:v>1318.08</c:v>
                </c:pt>
                <c:pt idx="30638">
                  <c:v>1281.8900000000001</c:v>
                </c:pt>
                <c:pt idx="30639">
                  <c:v>1224.3900000000001</c:v>
                </c:pt>
                <c:pt idx="30640">
                  <c:v>1143.45</c:v>
                </c:pt>
                <c:pt idx="30641">
                  <c:v>1059.1400000000001</c:v>
                </c:pt>
                <c:pt idx="30642">
                  <c:v>1108.78</c:v>
                </c:pt>
                <c:pt idx="30643">
                  <c:v>1093.1199999999999</c:v>
                </c:pt>
                <c:pt idx="30644">
                  <c:v>1053.8399999999999</c:v>
                </c:pt>
                <c:pt idx="30645">
                  <c:v>997.67</c:v>
                </c:pt>
                <c:pt idx="30646">
                  <c:v>933.88</c:v>
                </c:pt>
                <c:pt idx="30647">
                  <c:v>879.85</c:v>
                </c:pt>
                <c:pt idx="30648">
                  <c:v>834.55</c:v>
                </c:pt>
                <c:pt idx="30649">
                  <c:v>794.77</c:v>
                </c:pt>
                <c:pt idx="30650">
                  <c:v>775.78</c:v>
                </c:pt>
                <c:pt idx="30651">
                  <c:v>759.11</c:v>
                </c:pt>
                <c:pt idx="30652">
                  <c:v>764.98</c:v>
                </c:pt>
                <c:pt idx="30653">
                  <c:v>782.83</c:v>
                </c:pt>
                <c:pt idx="30654">
                  <c:v>821.98</c:v>
                </c:pt>
                <c:pt idx="30655">
                  <c:v>1001.79</c:v>
                </c:pt>
                <c:pt idx="30656">
                  <c:v>1159.51</c:v>
                </c:pt>
                <c:pt idx="30657">
                  <c:v>1253.1600000000001</c:v>
                </c:pt>
                <c:pt idx="30658">
                  <c:v>1301.18</c:v>
                </c:pt>
                <c:pt idx="30659">
                  <c:v>1308.93</c:v>
                </c:pt>
                <c:pt idx="30660">
                  <c:v>1306.8699999999999</c:v>
                </c:pt>
                <c:pt idx="30661">
                  <c:v>1312.28</c:v>
                </c:pt>
                <c:pt idx="30662">
                  <c:v>1298.98</c:v>
                </c:pt>
                <c:pt idx="30663">
                  <c:v>1242.77</c:v>
                </c:pt>
                <c:pt idx="30664">
                  <c:v>1175.52</c:v>
                </c:pt>
                <c:pt idx="30665">
                  <c:v>1053.77</c:v>
                </c:pt>
                <c:pt idx="30666">
                  <c:v>1109.96</c:v>
                </c:pt>
                <c:pt idx="30667">
                  <c:v>1121.8699999999999</c:v>
                </c:pt>
                <c:pt idx="30668">
                  <c:v>1072.6199999999999</c:v>
                </c:pt>
                <c:pt idx="30669">
                  <c:v>1000.29</c:v>
                </c:pt>
                <c:pt idx="30670">
                  <c:v>954.65</c:v>
                </c:pt>
                <c:pt idx="30671">
                  <c:v>905.04</c:v>
                </c:pt>
                <c:pt idx="30672">
                  <c:v>875.44</c:v>
                </c:pt>
                <c:pt idx="30673">
                  <c:v>837.9</c:v>
                </c:pt>
                <c:pt idx="30674">
                  <c:v>812.51</c:v>
                </c:pt>
                <c:pt idx="30675">
                  <c:v>805.65</c:v>
                </c:pt>
                <c:pt idx="30676">
                  <c:v>809.03</c:v>
                </c:pt>
                <c:pt idx="30677">
                  <c:v>827.49</c:v>
                </c:pt>
                <c:pt idx="30678">
                  <c:v>855.98</c:v>
                </c:pt>
                <c:pt idx="30679">
                  <c:v>1039.31</c:v>
                </c:pt>
                <c:pt idx="30680">
                  <c:v>1188.45</c:v>
                </c:pt>
                <c:pt idx="30681">
                  <c:v>1283.27</c:v>
                </c:pt>
                <c:pt idx="30682">
                  <c:v>1326.68</c:v>
                </c:pt>
                <c:pt idx="30683">
                  <c:v>1314.43</c:v>
                </c:pt>
                <c:pt idx="30684">
                  <c:v>1301.3499999999999</c:v>
                </c:pt>
                <c:pt idx="30685">
                  <c:v>1262.18</c:v>
                </c:pt>
                <c:pt idx="30686">
                  <c:v>1199.99</c:v>
                </c:pt>
                <c:pt idx="30687">
                  <c:v>1147.51</c:v>
                </c:pt>
                <c:pt idx="30688">
                  <c:v>1086</c:v>
                </c:pt>
                <c:pt idx="30689">
                  <c:v>1008.91</c:v>
                </c:pt>
                <c:pt idx="30690">
                  <c:v>1051.53</c:v>
                </c:pt>
                <c:pt idx="30691">
                  <c:v>1063.04</c:v>
                </c:pt>
                <c:pt idx="30692">
                  <c:v>1023.09</c:v>
                </c:pt>
                <c:pt idx="30693">
                  <c:v>962.76</c:v>
                </c:pt>
                <c:pt idx="30694">
                  <c:v>897.6</c:v>
                </c:pt>
                <c:pt idx="30695">
                  <c:v>837.05</c:v>
                </c:pt>
                <c:pt idx="30696">
                  <c:v>809.97</c:v>
                </c:pt>
                <c:pt idx="30697">
                  <c:v>785.64</c:v>
                </c:pt>
                <c:pt idx="30698">
                  <c:v>767.69</c:v>
                </c:pt>
                <c:pt idx="30699">
                  <c:v>731.58</c:v>
                </c:pt>
                <c:pt idx="30700">
                  <c:v>749.64</c:v>
                </c:pt>
                <c:pt idx="30701">
                  <c:v>781.07</c:v>
                </c:pt>
                <c:pt idx="30702">
                  <c:v>808.56</c:v>
                </c:pt>
                <c:pt idx="30703">
                  <c:v>987.57</c:v>
                </c:pt>
                <c:pt idx="30704">
                  <c:v>1144.1099999999999</c:v>
                </c:pt>
                <c:pt idx="30705">
                  <c:v>1235.22</c:v>
                </c:pt>
                <c:pt idx="30706">
                  <c:v>1265.05</c:v>
                </c:pt>
                <c:pt idx="30707">
                  <c:v>1226.4100000000001</c:v>
                </c:pt>
                <c:pt idx="30708">
                  <c:v>1213.29</c:v>
                </c:pt>
                <c:pt idx="30709">
                  <c:v>1246.33</c:v>
                </c:pt>
                <c:pt idx="30710">
                  <c:v>1257.27</c:v>
                </c:pt>
                <c:pt idx="30711">
                  <c:v>1204.1500000000001</c:v>
                </c:pt>
                <c:pt idx="30712">
                  <c:v>1117.45</c:v>
                </c:pt>
                <c:pt idx="30713">
                  <c:v>1051.1500000000001</c:v>
                </c:pt>
                <c:pt idx="30714">
                  <c:v>1113.56</c:v>
                </c:pt>
                <c:pt idx="30715">
                  <c:v>1111.52</c:v>
                </c:pt>
                <c:pt idx="30716">
                  <c:v>1044.47</c:v>
                </c:pt>
                <c:pt idx="30717">
                  <c:v>991.51</c:v>
                </c:pt>
                <c:pt idx="30718">
                  <c:v>926.76</c:v>
                </c:pt>
                <c:pt idx="30719">
                  <c:v>892.99</c:v>
                </c:pt>
                <c:pt idx="30720">
                  <c:v>846.08</c:v>
                </c:pt>
                <c:pt idx="30721">
                  <c:v>819.18</c:v>
                </c:pt>
                <c:pt idx="30722">
                  <c:v>798.74</c:v>
                </c:pt>
                <c:pt idx="30723">
                  <c:v>775.07</c:v>
                </c:pt>
                <c:pt idx="30724">
                  <c:v>772.43</c:v>
                </c:pt>
                <c:pt idx="30725">
                  <c:v>783.32</c:v>
                </c:pt>
                <c:pt idx="30726">
                  <c:v>776.96</c:v>
                </c:pt>
                <c:pt idx="30727">
                  <c:v>903.57</c:v>
                </c:pt>
                <c:pt idx="30728">
                  <c:v>1031.93</c:v>
                </c:pt>
                <c:pt idx="30729">
                  <c:v>1130.98</c:v>
                </c:pt>
                <c:pt idx="30730">
                  <c:v>1154.92</c:v>
                </c:pt>
                <c:pt idx="30731">
                  <c:v>1158.81</c:v>
                </c:pt>
                <c:pt idx="30732">
                  <c:v>1145.1600000000001</c:v>
                </c:pt>
                <c:pt idx="30733">
                  <c:v>1117.8599999999999</c:v>
                </c:pt>
                <c:pt idx="30734">
                  <c:v>1054.19</c:v>
                </c:pt>
                <c:pt idx="30735">
                  <c:v>1009.66</c:v>
                </c:pt>
                <c:pt idx="30736">
                  <c:v>986.7</c:v>
                </c:pt>
                <c:pt idx="30737">
                  <c:v>974.17</c:v>
                </c:pt>
                <c:pt idx="30738">
                  <c:v>1037.8499999999999</c:v>
                </c:pt>
                <c:pt idx="30739">
                  <c:v>1054.1400000000001</c:v>
                </c:pt>
                <c:pt idx="30740">
                  <c:v>1011.82</c:v>
                </c:pt>
                <c:pt idx="30741">
                  <c:v>971.46</c:v>
                </c:pt>
                <c:pt idx="30742">
                  <c:v>930.86</c:v>
                </c:pt>
                <c:pt idx="30743">
                  <c:v>887.75</c:v>
                </c:pt>
                <c:pt idx="30744">
                  <c:v>860.64</c:v>
                </c:pt>
                <c:pt idx="30745">
                  <c:v>831.02</c:v>
                </c:pt>
                <c:pt idx="30746">
                  <c:v>796.76</c:v>
                </c:pt>
                <c:pt idx="30747">
                  <c:v>781.67</c:v>
                </c:pt>
                <c:pt idx="30748">
                  <c:v>768.48</c:v>
                </c:pt>
                <c:pt idx="30749">
                  <c:v>771.14</c:v>
                </c:pt>
                <c:pt idx="30750">
                  <c:v>744.73</c:v>
                </c:pt>
                <c:pt idx="30751">
                  <c:v>775.9</c:v>
                </c:pt>
                <c:pt idx="30752">
                  <c:v>823.34</c:v>
                </c:pt>
                <c:pt idx="30753">
                  <c:v>870.64</c:v>
                </c:pt>
                <c:pt idx="30754">
                  <c:v>902.28</c:v>
                </c:pt>
                <c:pt idx="30755">
                  <c:v>910.97</c:v>
                </c:pt>
                <c:pt idx="30756">
                  <c:v>922.1</c:v>
                </c:pt>
                <c:pt idx="30757">
                  <c:v>902.16</c:v>
                </c:pt>
                <c:pt idx="30758">
                  <c:v>890.1</c:v>
                </c:pt>
                <c:pt idx="30759">
                  <c:v>884.14</c:v>
                </c:pt>
                <c:pt idx="30760">
                  <c:v>873.79</c:v>
                </c:pt>
                <c:pt idx="30761">
                  <c:v>874.05</c:v>
                </c:pt>
                <c:pt idx="30762">
                  <c:v>973.19</c:v>
                </c:pt>
                <c:pt idx="30763">
                  <c:v>986.69</c:v>
                </c:pt>
                <c:pt idx="30764">
                  <c:v>982.79</c:v>
                </c:pt>
                <c:pt idx="30765">
                  <c:v>958.09</c:v>
                </c:pt>
                <c:pt idx="30766">
                  <c:v>905.71</c:v>
                </c:pt>
                <c:pt idx="30767">
                  <c:v>850.21</c:v>
                </c:pt>
                <c:pt idx="30768">
                  <c:v>802.96</c:v>
                </c:pt>
                <c:pt idx="30769">
                  <c:v>774.52</c:v>
                </c:pt>
                <c:pt idx="30770">
                  <c:v>761.4</c:v>
                </c:pt>
                <c:pt idx="30771">
                  <c:v>751.51</c:v>
                </c:pt>
                <c:pt idx="30772">
                  <c:v>768.55</c:v>
                </c:pt>
                <c:pt idx="30773">
                  <c:v>808.05</c:v>
                </c:pt>
                <c:pt idx="30774">
                  <c:v>832.39</c:v>
                </c:pt>
                <c:pt idx="30775">
                  <c:v>1002.59</c:v>
                </c:pt>
                <c:pt idx="30776">
                  <c:v>1131.9100000000001</c:v>
                </c:pt>
                <c:pt idx="30777">
                  <c:v>1205.44</c:v>
                </c:pt>
                <c:pt idx="30778">
                  <c:v>1253.69</c:v>
                </c:pt>
                <c:pt idx="30779">
                  <c:v>1281.17</c:v>
                </c:pt>
                <c:pt idx="30780">
                  <c:v>1280.1400000000001</c:v>
                </c:pt>
                <c:pt idx="30781">
                  <c:v>1259.21</c:v>
                </c:pt>
                <c:pt idx="30782">
                  <c:v>1196.0999999999999</c:v>
                </c:pt>
                <c:pt idx="30783">
                  <c:v>1141.33</c:v>
                </c:pt>
                <c:pt idx="30784">
                  <c:v>1080.22</c:v>
                </c:pt>
                <c:pt idx="30785">
                  <c:v>1019.64</c:v>
                </c:pt>
                <c:pt idx="30786">
                  <c:v>1070.8699999999999</c:v>
                </c:pt>
                <c:pt idx="30787">
                  <c:v>1059.48</c:v>
                </c:pt>
                <c:pt idx="30788">
                  <c:v>1025.99</c:v>
                </c:pt>
                <c:pt idx="30789">
                  <c:v>981.31</c:v>
                </c:pt>
                <c:pt idx="30790">
                  <c:v>900.02</c:v>
                </c:pt>
                <c:pt idx="30791">
                  <c:v>836.47</c:v>
                </c:pt>
                <c:pt idx="30792">
                  <c:v>801.49</c:v>
                </c:pt>
                <c:pt idx="30793">
                  <c:v>774.7</c:v>
                </c:pt>
                <c:pt idx="30794">
                  <c:v>766.17</c:v>
                </c:pt>
                <c:pt idx="30795">
                  <c:v>758.5</c:v>
                </c:pt>
                <c:pt idx="30796">
                  <c:v>772.21</c:v>
                </c:pt>
                <c:pt idx="30797">
                  <c:v>794.99</c:v>
                </c:pt>
                <c:pt idx="30798">
                  <c:v>832.94</c:v>
                </c:pt>
                <c:pt idx="30799">
                  <c:v>1021.55</c:v>
                </c:pt>
                <c:pt idx="30800">
                  <c:v>1187.68</c:v>
                </c:pt>
                <c:pt idx="30801">
                  <c:v>1270.78</c:v>
                </c:pt>
                <c:pt idx="30802">
                  <c:v>1325.49</c:v>
                </c:pt>
                <c:pt idx="30803">
                  <c:v>1316.62</c:v>
                </c:pt>
                <c:pt idx="30804">
                  <c:v>1329.81</c:v>
                </c:pt>
                <c:pt idx="30805">
                  <c:v>1327.02</c:v>
                </c:pt>
                <c:pt idx="30806">
                  <c:v>1307.8599999999999</c:v>
                </c:pt>
                <c:pt idx="30807">
                  <c:v>1240.83</c:v>
                </c:pt>
                <c:pt idx="30808">
                  <c:v>1169.24</c:v>
                </c:pt>
                <c:pt idx="30809">
                  <c:v>1066.48</c:v>
                </c:pt>
                <c:pt idx="30810">
                  <c:v>1111.1099999999999</c:v>
                </c:pt>
                <c:pt idx="30811">
                  <c:v>1108.42</c:v>
                </c:pt>
                <c:pt idx="30812">
                  <c:v>1062.98</c:v>
                </c:pt>
                <c:pt idx="30813">
                  <c:v>1012.84</c:v>
                </c:pt>
                <c:pt idx="30814">
                  <c:v>942.55</c:v>
                </c:pt>
                <c:pt idx="30815">
                  <c:v>887.97</c:v>
                </c:pt>
                <c:pt idx="30816">
                  <c:v>844.87</c:v>
                </c:pt>
                <c:pt idx="30817">
                  <c:v>811.28</c:v>
                </c:pt>
                <c:pt idx="30818">
                  <c:v>797.14</c:v>
                </c:pt>
                <c:pt idx="30819">
                  <c:v>790.1</c:v>
                </c:pt>
                <c:pt idx="30820">
                  <c:v>791.43</c:v>
                </c:pt>
                <c:pt idx="30821">
                  <c:v>828.55</c:v>
                </c:pt>
                <c:pt idx="30822">
                  <c:v>849.34</c:v>
                </c:pt>
                <c:pt idx="30823">
                  <c:v>997.25</c:v>
                </c:pt>
                <c:pt idx="30824">
                  <c:v>1134.6500000000001</c:v>
                </c:pt>
                <c:pt idx="30825">
                  <c:v>1240.1099999999999</c:v>
                </c:pt>
                <c:pt idx="30826">
                  <c:v>1288.1199999999999</c:v>
                </c:pt>
                <c:pt idx="30827">
                  <c:v>1304.6400000000001</c:v>
                </c:pt>
                <c:pt idx="30828">
                  <c:v>1316.12</c:v>
                </c:pt>
                <c:pt idx="30829">
                  <c:v>1327.17</c:v>
                </c:pt>
                <c:pt idx="30830">
                  <c:v>1313.74</c:v>
                </c:pt>
                <c:pt idx="30831">
                  <c:v>1266.02</c:v>
                </c:pt>
                <c:pt idx="30832">
                  <c:v>1179.97</c:v>
                </c:pt>
                <c:pt idx="30833">
                  <c:v>1081.3599999999999</c:v>
                </c:pt>
                <c:pt idx="30834">
                  <c:v>1124.8399999999999</c:v>
                </c:pt>
                <c:pt idx="30835">
                  <c:v>1113.5999999999999</c:v>
                </c:pt>
                <c:pt idx="30836">
                  <c:v>1060.6099999999999</c:v>
                </c:pt>
                <c:pt idx="30837">
                  <c:v>1004.92</c:v>
                </c:pt>
                <c:pt idx="30838">
                  <c:v>938.74</c:v>
                </c:pt>
                <c:pt idx="30839">
                  <c:v>884.01</c:v>
                </c:pt>
                <c:pt idx="30840">
                  <c:v>834.82</c:v>
                </c:pt>
                <c:pt idx="30841">
                  <c:v>808.08</c:v>
                </c:pt>
                <c:pt idx="30842">
                  <c:v>798.99</c:v>
                </c:pt>
                <c:pt idx="30843">
                  <c:v>776.42</c:v>
                </c:pt>
                <c:pt idx="30844">
                  <c:v>799.94</c:v>
                </c:pt>
                <c:pt idx="30845">
                  <c:v>836.61</c:v>
                </c:pt>
                <c:pt idx="30846">
                  <c:v>855.7</c:v>
                </c:pt>
                <c:pt idx="30847">
                  <c:v>1013.75</c:v>
                </c:pt>
                <c:pt idx="30848">
                  <c:v>1132.49</c:v>
                </c:pt>
                <c:pt idx="30849">
                  <c:v>1182.3499999999999</c:v>
                </c:pt>
                <c:pt idx="30850">
                  <c:v>1199.96</c:v>
                </c:pt>
                <c:pt idx="30851">
                  <c:v>1173.94</c:v>
                </c:pt>
                <c:pt idx="30852">
                  <c:v>1168.6400000000001</c:v>
                </c:pt>
                <c:pt idx="30853">
                  <c:v>1172.95</c:v>
                </c:pt>
                <c:pt idx="30854">
                  <c:v>1180.8499999999999</c:v>
                </c:pt>
                <c:pt idx="30855">
                  <c:v>1157.29</c:v>
                </c:pt>
                <c:pt idx="30856">
                  <c:v>1075.4100000000001</c:v>
                </c:pt>
                <c:pt idx="30857">
                  <c:v>994.85</c:v>
                </c:pt>
                <c:pt idx="30858">
                  <c:v>1056.54</c:v>
                </c:pt>
                <c:pt idx="30859">
                  <c:v>1048.95</c:v>
                </c:pt>
                <c:pt idx="30860">
                  <c:v>1005.62</c:v>
                </c:pt>
                <c:pt idx="30861">
                  <c:v>943.51</c:v>
                </c:pt>
                <c:pt idx="30862">
                  <c:v>889.71</c:v>
                </c:pt>
                <c:pt idx="30863">
                  <c:v>831.34</c:v>
                </c:pt>
                <c:pt idx="30864">
                  <c:v>776.65</c:v>
                </c:pt>
                <c:pt idx="30865">
                  <c:v>757.94</c:v>
                </c:pt>
                <c:pt idx="30866">
                  <c:v>739.37</c:v>
                </c:pt>
                <c:pt idx="30867">
                  <c:v>725.87</c:v>
                </c:pt>
                <c:pt idx="30868">
                  <c:v>739.57</c:v>
                </c:pt>
                <c:pt idx="30869">
                  <c:v>750.29</c:v>
                </c:pt>
                <c:pt idx="30870">
                  <c:v>789.3</c:v>
                </c:pt>
                <c:pt idx="30871">
                  <c:v>969.6</c:v>
                </c:pt>
                <c:pt idx="30872">
                  <c:v>1128.3399999999999</c:v>
                </c:pt>
                <c:pt idx="30873">
                  <c:v>1225.5999999999999</c:v>
                </c:pt>
                <c:pt idx="30874">
                  <c:v>1264.06</c:v>
                </c:pt>
                <c:pt idx="30875">
                  <c:v>1277.42</c:v>
                </c:pt>
                <c:pt idx="30876">
                  <c:v>1271.96</c:v>
                </c:pt>
                <c:pt idx="30877">
                  <c:v>1304.83</c:v>
                </c:pt>
                <c:pt idx="30878">
                  <c:v>1297.6600000000001</c:v>
                </c:pt>
                <c:pt idx="30879">
                  <c:v>1241.55</c:v>
                </c:pt>
                <c:pt idx="30880">
                  <c:v>1144.71</c:v>
                </c:pt>
                <c:pt idx="30881">
                  <c:v>1043.7</c:v>
                </c:pt>
                <c:pt idx="30882">
                  <c:v>1104.1199999999999</c:v>
                </c:pt>
                <c:pt idx="30883">
                  <c:v>1109.1600000000001</c:v>
                </c:pt>
                <c:pt idx="30884">
                  <c:v>1077.45</c:v>
                </c:pt>
                <c:pt idx="30885">
                  <c:v>1022.39</c:v>
                </c:pt>
                <c:pt idx="30886">
                  <c:v>963.11</c:v>
                </c:pt>
                <c:pt idx="30887">
                  <c:v>903.18</c:v>
                </c:pt>
                <c:pt idx="30888">
                  <c:v>858.24</c:v>
                </c:pt>
                <c:pt idx="30889">
                  <c:v>817.42</c:v>
                </c:pt>
                <c:pt idx="30890">
                  <c:v>801.22</c:v>
                </c:pt>
                <c:pt idx="30891">
                  <c:v>791.13</c:v>
                </c:pt>
                <c:pt idx="30892">
                  <c:v>783.9</c:v>
                </c:pt>
                <c:pt idx="30893">
                  <c:v>756.52</c:v>
                </c:pt>
                <c:pt idx="30894">
                  <c:v>780.58</c:v>
                </c:pt>
                <c:pt idx="30895">
                  <c:v>893.27</c:v>
                </c:pt>
                <c:pt idx="30896">
                  <c:v>1024.69</c:v>
                </c:pt>
                <c:pt idx="30897">
                  <c:v>1105.79</c:v>
                </c:pt>
                <c:pt idx="30898">
                  <c:v>1151.1300000000001</c:v>
                </c:pt>
                <c:pt idx="30899">
                  <c:v>1155.53</c:v>
                </c:pt>
                <c:pt idx="30900">
                  <c:v>1112.0999999999999</c:v>
                </c:pt>
                <c:pt idx="30901">
                  <c:v>1106.6400000000001</c:v>
                </c:pt>
                <c:pt idx="30902">
                  <c:v>1072.79</c:v>
                </c:pt>
                <c:pt idx="30903">
                  <c:v>1015.95</c:v>
                </c:pt>
                <c:pt idx="30904">
                  <c:v>1005.7</c:v>
                </c:pt>
                <c:pt idx="30905">
                  <c:v>991.29</c:v>
                </c:pt>
                <c:pt idx="30906">
                  <c:v>1069.4000000000001</c:v>
                </c:pt>
                <c:pt idx="30907">
                  <c:v>1053.83</c:v>
                </c:pt>
                <c:pt idx="30908">
                  <c:v>1017.87</c:v>
                </c:pt>
                <c:pt idx="30909">
                  <c:v>988.96</c:v>
                </c:pt>
                <c:pt idx="30910">
                  <c:v>948.85</c:v>
                </c:pt>
                <c:pt idx="30911">
                  <c:v>904.69</c:v>
                </c:pt>
                <c:pt idx="30912">
                  <c:v>859.33</c:v>
                </c:pt>
                <c:pt idx="30913">
                  <c:v>829.57</c:v>
                </c:pt>
                <c:pt idx="30914">
                  <c:v>807.2</c:v>
                </c:pt>
                <c:pt idx="30915">
                  <c:v>783.21</c:v>
                </c:pt>
                <c:pt idx="30916">
                  <c:v>768.93</c:v>
                </c:pt>
                <c:pt idx="30917">
                  <c:v>746.56</c:v>
                </c:pt>
                <c:pt idx="30918">
                  <c:v>731.41</c:v>
                </c:pt>
                <c:pt idx="30919">
                  <c:v>774.68</c:v>
                </c:pt>
                <c:pt idx="30920">
                  <c:v>825.56</c:v>
                </c:pt>
                <c:pt idx="30921">
                  <c:v>875.64</c:v>
                </c:pt>
                <c:pt idx="30922">
                  <c:v>941.17</c:v>
                </c:pt>
                <c:pt idx="30923">
                  <c:v>958.66</c:v>
                </c:pt>
                <c:pt idx="30924">
                  <c:v>954.72</c:v>
                </c:pt>
                <c:pt idx="30925">
                  <c:v>966.12</c:v>
                </c:pt>
                <c:pt idx="30926">
                  <c:v>963.9</c:v>
                </c:pt>
                <c:pt idx="30927">
                  <c:v>926.87</c:v>
                </c:pt>
                <c:pt idx="30928">
                  <c:v>919.36</c:v>
                </c:pt>
                <c:pt idx="30929">
                  <c:v>916.53</c:v>
                </c:pt>
                <c:pt idx="30930">
                  <c:v>995.99</c:v>
                </c:pt>
                <c:pt idx="30931">
                  <c:v>1022.7</c:v>
                </c:pt>
                <c:pt idx="30932">
                  <c:v>1009.59</c:v>
                </c:pt>
                <c:pt idx="30933">
                  <c:v>988.25</c:v>
                </c:pt>
                <c:pt idx="30934">
                  <c:v>926.74</c:v>
                </c:pt>
                <c:pt idx="30935">
                  <c:v>876.94</c:v>
                </c:pt>
                <c:pt idx="30936">
                  <c:v>833.94</c:v>
                </c:pt>
                <c:pt idx="30937">
                  <c:v>811.43</c:v>
                </c:pt>
                <c:pt idx="30938">
                  <c:v>789.9</c:v>
                </c:pt>
                <c:pt idx="30939">
                  <c:v>781</c:v>
                </c:pt>
                <c:pt idx="30940">
                  <c:v>791.32</c:v>
                </c:pt>
                <c:pt idx="30941">
                  <c:v>809</c:v>
                </c:pt>
                <c:pt idx="30942">
                  <c:v>850.42</c:v>
                </c:pt>
                <c:pt idx="30943">
                  <c:v>1033.92</c:v>
                </c:pt>
                <c:pt idx="30944">
                  <c:v>1188.99</c:v>
                </c:pt>
                <c:pt idx="30945">
                  <c:v>1264.31</c:v>
                </c:pt>
                <c:pt idx="30946">
                  <c:v>1320.9</c:v>
                </c:pt>
                <c:pt idx="30947">
                  <c:v>1318.64</c:v>
                </c:pt>
                <c:pt idx="30948">
                  <c:v>1299.93</c:v>
                </c:pt>
                <c:pt idx="30949">
                  <c:v>1328.95</c:v>
                </c:pt>
                <c:pt idx="30950">
                  <c:v>1315.14</c:v>
                </c:pt>
                <c:pt idx="30951">
                  <c:v>1276.55</c:v>
                </c:pt>
                <c:pt idx="30952">
                  <c:v>1177.03</c:v>
                </c:pt>
                <c:pt idx="30953">
                  <c:v>1090.75</c:v>
                </c:pt>
                <c:pt idx="30954">
                  <c:v>1142.3</c:v>
                </c:pt>
                <c:pt idx="30955">
                  <c:v>1134.6500000000001</c:v>
                </c:pt>
                <c:pt idx="30956">
                  <c:v>1099.6600000000001</c:v>
                </c:pt>
                <c:pt idx="30957">
                  <c:v>1050.06</c:v>
                </c:pt>
                <c:pt idx="30958">
                  <c:v>993.55</c:v>
                </c:pt>
                <c:pt idx="30959">
                  <c:v>931.03</c:v>
                </c:pt>
                <c:pt idx="30960">
                  <c:v>887.96</c:v>
                </c:pt>
                <c:pt idx="30961">
                  <c:v>853.63</c:v>
                </c:pt>
                <c:pt idx="30962">
                  <c:v>830.88</c:v>
                </c:pt>
                <c:pt idx="30963">
                  <c:v>813.61</c:v>
                </c:pt>
                <c:pt idx="30964">
                  <c:v>813.92</c:v>
                </c:pt>
                <c:pt idx="30965">
                  <c:v>844.93</c:v>
                </c:pt>
                <c:pt idx="30966">
                  <c:v>875.49</c:v>
                </c:pt>
                <c:pt idx="30967">
                  <c:v>1039.92</c:v>
                </c:pt>
                <c:pt idx="30968">
                  <c:v>1164.26</c:v>
                </c:pt>
                <c:pt idx="30969">
                  <c:v>1234.1400000000001</c:v>
                </c:pt>
                <c:pt idx="30970">
                  <c:v>1290.1300000000001</c:v>
                </c:pt>
                <c:pt idx="30971">
                  <c:v>1301.7</c:v>
                </c:pt>
                <c:pt idx="30972">
                  <c:v>1289.21</c:v>
                </c:pt>
                <c:pt idx="30973">
                  <c:v>1303.05</c:v>
                </c:pt>
                <c:pt idx="30974">
                  <c:v>1269.58</c:v>
                </c:pt>
                <c:pt idx="30975">
                  <c:v>1201.54</c:v>
                </c:pt>
                <c:pt idx="30976">
                  <c:v>1122.97</c:v>
                </c:pt>
                <c:pt idx="30977">
                  <c:v>1030.49</c:v>
                </c:pt>
                <c:pt idx="30978">
                  <c:v>1060.6099999999999</c:v>
                </c:pt>
                <c:pt idx="30979">
                  <c:v>1076.08</c:v>
                </c:pt>
                <c:pt idx="30980">
                  <c:v>1046.69</c:v>
                </c:pt>
                <c:pt idx="30981">
                  <c:v>1001.04</c:v>
                </c:pt>
                <c:pt idx="30982">
                  <c:v>935.11</c:v>
                </c:pt>
                <c:pt idx="30983">
                  <c:v>874.36</c:v>
                </c:pt>
                <c:pt idx="30984">
                  <c:v>837.31</c:v>
                </c:pt>
                <c:pt idx="30985">
                  <c:v>819.33</c:v>
                </c:pt>
                <c:pt idx="30986">
                  <c:v>795.88</c:v>
                </c:pt>
                <c:pt idx="30987">
                  <c:v>785.14</c:v>
                </c:pt>
                <c:pt idx="30988">
                  <c:v>794.62</c:v>
                </c:pt>
                <c:pt idx="30989">
                  <c:v>828.26</c:v>
                </c:pt>
                <c:pt idx="30990">
                  <c:v>831.5</c:v>
                </c:pt>
                <c:pt idx="30991">
                  <c:v>1013.24</c:v>
                </c:pt>
                <c:pt idx="30992">
                  <c:v>1166.42</c:v>
                </c:pt>
                <c:pt idx="30993">
                  <c:v>1265.8599999999999</c:v>
                </c:pt>
                <c:pt idx="30994">
                  <c:v>1306.28</c:v>
                </c:pt>
                <c:pt idx="30995">
                  <c:v>1301.0899999999999</c:v>
                </c:pt>
                <c:pt idx="30996">
                  <c:v>1303.47</c:v>
                </c:pt>
                <c:pt idx="30997">
                  <c:v>1329.2</c:v>
                </c:pt>
                <c:pt idx="30998">
                  <c:v>1317.91</c:v>
                </c:pt>
                <c:pt idx="30999">
                  <c:v>1269.58</c:v>
                </c:pt>
                <c:pt idx="31000">
                  <c:v>1160.8800000000001</c:v>
                </c:pt>
                <c:pt idx="31001">
                  <c:v>1073.0999999999999</c:v>
                </c:pt>
                <c:pt idx="31002">
                  <c:v>1118</c:v>
                </c:pt>
                <c:pt idx="31003">
                  <c:v>1101.9000000000001</c:v>
                </c:pt>
                <c:pt idx="31004">
                  <c:v>1075.23</c:v>
                </c:pt>
                <c:pt idx="31005">
                  <c:v>1018.85</c:v>
                </c:pt>
                <c:pt idx="31006">
                  <c:v>948.2</c:v>
                </c:pt>
                <c:pt idx="31007">
                  <c:v>887.62</c:v>
                </c:pt>
                <c:pt idx="31008">
                  <c:v>844.87</c:v>
                </c:pt>
                <c:pt idx="31009">
                  <c:v>817.58</c:v>
                </c:pt>
                <c:pt idx="31010">
                  <c:v>795.7</c:v>
                </c:pt>
                <c:pt idx="31011">
                  <c:v>783.52</c:v>
                </c:pt>
                <c:pt idx="31012">
                  <c:v>790.92</c:v>
                </c:pt>
                <c:pt idx="31013">
                  <c:v>822.26</c:v>
                </c:pt>
                <c:pt idx="31014">
                  <c:v>842.67</c:v>
                </c:pt>
                <c:pt idx="31015">
                  <c:v>1029.1600000000001</c:v>
                </c:pt>
                <c:pt idx="31016">
                  <c:v>1169.3900000000001</c:v>
                </c:pt>
                <c:pt idx="31017">
                  <c:v>1266.6099999999999</c:v>
                </c:pt>
                <c:pt idx="31018">
                  <c:v>1298.32</c:v>
                </c:pt>
                <c:pt idx="31019">
                  <c:v>1297.52</c:v>
                </c:pt>
                <c:pt idx="31020">
                  <c:v>1297.43</c:v>
                </c:pt>
                <c:pt idx="31021">
                  <c:v>1232.3499999999999</c:v>
                </c:pt>
                <c:pt idx="31022">
                  <c:v>1195.74</c:v>
                </c:pt>
                <c:pt idx="31023">
                  <c:v>1147.3599999999999</c:v>
                </c:pt>
                <c:pt idx="31024">
                  <c:v>1078.98</c:v>
                </c:pt>
                <c:pt idx="31025">
                  <c:v>982.94</c:v>
                </c:pt>
                <c:pt idx="31026">
                  <c:v>1032.69</c:v>
                </c:pt>
                <c:pt idx="31027">
                  <c:v>1011.57</c:v>
                </c:pt>
                <c:pt idx="31028">
                  <c:v>963.22</c:v>
                </c:pt>
                <c:pt idx="31029">
                  <c:v>910.17</c:v>
                </c:pt>
                <c:pt idx="31030">
                  <c:v>845.2</c:v>
                </c:pt>
                <c:pt idx="31031">
                  <c:v>803.61</c:v>
                </c:pt>
                <c:pt idx="31032">
                  <c:v>768.89</c:v>
                </c:pt>
                <c:pt idx="31033">
                  <c:v>761.33</c:v>
                </c:pt>
                <c:pt idx="31034">
                  <c:v>757.53</c:v>
                </c:pt>
                <c:pt idx="31035">
                  <c:v>745.28</c:v>
                </c:pt>
                <c:pt idx="31036">
                  <c:v>756.1</c:v>
                </c:pt>
                <c:pt idx="31037">
                  <c:v>790.71</c:v>
                </c:pt>
                <c:pt idx="31038">
                  <c:v>801.01</c:v>
                </c:pt>
                <c:pt idx="31039">
                  <c:v>950.78</c:v>
                </c:pt>
                <c:pt idx="31040">
                  <c:v>1086.93</c:v>
                </c:pt>
                <c:pt idx="31041">
                  <c:v>1165.1600000000001</c:v>
                </c:pt>
                <c:pt idx="31042">
                  <c:v>1202.06</c:v>
                </c:pt>
                <c:pt idx="31043">
                  <c:v>1197.8699999999999</c:v>
                </c:pt>
                <c:pt idx="31044">
                  <c:v>1203.3499999999999</c:v>
                </c:pt>
                <c:pt idx="31045">
                  <c:v>1230.42</c:v>
                </c:pt>
                <c:pt idx="31046">
                  <c:v>1214.46</c:v>
                </c:pt>
                <c:pt idx="31047">
                  <c:v>1203.8499999999999</c:v>
                </c:pt>
                <c:pt idx="31048">
                  <c:v>1089.05</c:v>
                </c:pt>
                <c:pt idx="31049">
                  <c:v>1014.27</c:v>
                </c:pt>
                <c:pt idx="31050">
                  <c:v>1057.1300000000001</c:v>
                </c:pt>
                <c:pt idx="31051">
                  <c:v>1070.47</c:v>
                </c:pt>
                <c:pt idx="31052">
                  <c:v>1024.01</c:v>
                </c:pt>
                <c:pt idx="31053">
                  <c:v>971.35</c:v>
                </c:pt>
                <c:pt idx="31054">
                  <c:v>918.78</c:v>
                </c:pt>
                <c:pt idx="31055">
                  <c:v>881.04</c:v>
                </c:pt>
                <c:pt idx="31056">
                  <c:v>829.03</c:v>
                </c:pt>
                <c:pt idx="31057">
                  <c:v>807.47</c:v>
                </c:pt>
                <c:pt idx="31058">
                  <c:v>786.84</c:v>
                </c:pt>
                <c:pt idx="31059">
                  <c:v>768.7</c:v>
                </c:pt>
                <c:pt idx="31060">
                  <c:v>775.28</c:v>
                </c:pt>
                <c:pt idx="31061">
                  <c:v>772.55</c:v>
                </c:pt>
                <c:pt idx="31062">
                  <c:v>773.18</c:v>
                </c:pt>
                <c:pt idx="31063">
                  <c:v>876.15</c:v>
                </c:pt>
                <c:pt idx="31064">
                  <c:v>1004.35</c:v>
                </c:pt>
                <c:pt idx="31065">
                  <c:v>1094.8499999999999</c:v>
                </c:pt>
                <c:pt idx="31066">
                  <c:v>1136.78</c:v>
                </c:pt>
                <c:pt idx="31067">
                  <c:v>1141.32</c:v>
                </c:pt>
                <c:pt idx="31068">
                  <c:v>1092.82</c:v>
                </c:pt>
                <c:pt idx="31069">
                  <c:v>1016.55</c:v>
                </c:pt>
                <c:pt idx="31070">
                  <c:v>966.53</c:v>
                </c:pt>
                <c:pt idx="31071">
                  <c:v>962.29</c:v>
                </c:pt>
                <c:pt idx="31072">
                  <c:v>934.19</c:v>
                </c:pt>
                <c:pt idx="31073">
                  <c:v>924</c:v>
                </c:pt>
                <c:pt idx="31074">
                  <c:v>1002.55</c:v>
                </c:pt>
                <c:pt idx="31075">
                  <c:v>1002.81</c:v>
                </c:pt>
                <c:pt idx="31076">
                  <c:v>973.95</c:v>
                </c:pt>
                <c:pt idx="31077">
                  <c:v>928.37</c:v>
                </c:pt>
                <c:pt idx="31078">
                  <c:v>884.74</c:v>
                </c:pt>
                <c:pt idx="31079">
                  <c:v>844.43</c:v>
                </c:pt>
                <c:pt idx="31080">
                  <c:v>806.08</c:v>
                </c:pt>
                <c:pt idx="31081">
                  <c:v>783.41</c:v>
                </c:pt>
                <c:pt idx="31082">
                  <c:v>766.69</c:v>
                </c:pt>
                <c:pt idx="31083">
                  <c:v>759.12</c:v>
                </c:pt>
                <c:pt idx="31084">
                  <c:v>746.42</c:v>
                </c:pt>
                <c:pt idx="31085">
                  <c:v>742.8</c:v>
                </c:pt>
                <c:pt idx="31086">
                  <c:v>713.82</c:v>
                </c:pt>
                <c:pt idx="31087">
                  <c:v>735.63</c:v>
                </c:pt>
                <c:pt idx="31088">
                  <c:v>768.03</c:v>
                </c:pt>
                <c:pt idx="31089">
                  <c:v>824.11</c:v>
                </c:pt>
                <c:pt idx="31090">
                  <c:v>882.17</c:v>
                </c:pt>
                <c:pt idx="31091">
                  <c:v>892.15</c:v>
                </c:pt>
                <c:pt idx="31092">
                  <c:v>905.74</c:v>
                </c:pt>
                <c:pt idx="31093">
                  <c:v>897.56</c:v>
                </c:pt>
                <c:pt idx="31094">
                  <c:v>890.4</c:v>
                </c:pt>
                <c:pt idx="31095">
                  <c:v>870.36</c:v>
                </c:pt>
                <c:pt idx="31096">
                  <c:v>854.77</c:v>
                </c:pt>
                <c:pt idx="31097">
                  <c:v>865.2</c:v>
                </c:pt>
                <c:pt idx="31098">
                  <c:v>936.31</c:v>
                </c:pt>
                <c:pt idx="31099">
                  <c:v>939.32</c:v>
                </c:pt>
                <c:pt idx="31100">
                  <c:v>918.08</c:v>
                </c:pt>
                <c:pt idx="31101">
                  <c:v>881.96</c:v>
                </c:pt>
                <c:pt idx="31102">
                  <c:v>840.29</c:v>
                </c:pt>
                <c:pt idx="31103">
                  <c:v>788.63</c:v>
                </c:pt>
                <c:pt idx="31104">
                  <c:v>756.32</c:v>
                </c:pt>
                <c:pt idx="31105">
                  <c:v>740.92</c:v>
                </c:pt>
                <c:pt idx="31106">
                  <c:v>726.19</c:v>
                </c:pt>
                <c:pt idx="31107">
                  <c:v>716.39</c:v>
                </c:pt>
                <c:pt idx="31108">
                  <c:v>727.12</c:v>
                </c:pt>
                <c:pt idx="31109">
                  <c:v>775.28</c:v>
                </c:pt>
                <c:pt idx="31110">
                  <c:v>796.94</c:v>
                </c:pt>
                <c:pt idx="31111">
                  <c:v>974.17</c:v>
                </c:pt>
                <c:pt idx="31112">
                  <c:v>1110.3900000000001</c:v>
                </c:pt>
                <c:pt idx="31113">
                  <c:v>1207.3699999999999</c:v>
                </c:pt>
                <c:pt idx="31114">
                  <c:v>1251.76</c:v>
                </c:pt>
                <c:pt idx="31115">
                  <c:v>1259.71</c:v>
                </c:pt>
                <c:pt idx="31116">
                  <c:v>1276.68</c:v>
                </c:pt>
                <c:pt idx="31117">
                  <c:v>1284.21</c:v>
                </c:pt>
                <c:pt idx="31118">
                  <c:v>1271.8599999999999</c:v>
                </c:pt>
                <c:pt idx="31119">
                  <c:v>1220.1500000000001</c:v>
                </c:pt>
                <c:pt idx="31120">
                  <c:v>1132.3800000000001</c:v>
                </c:pt>
                <c:pt idx="31121">
                  <c:v>1037.8699999999999</c:v>
                </c:pt>
                <c:pt idx="31122">
                  <c:v>1088.28</c:v>
                </c:pt>
                <c:pt idx="31123">
                  <c:v>1085.3599999999999</c:v>
                </c:pt>
                <c:pt idx="31124">
                  <c:v>1040.49</c:v>
                </c:pt>
                <c:pt idx="31125">
                  <c:v>989.14</c:v>
                </c:pt>
                <c:pt idx="31126">
                  <c:v>918.54</c:v>
                </c:pt>
                <c:pt idx="31127">
                  <c:v>862.79</c:v>
                </c:pt>
                <c:pt idx="31128">
                  <c:v>835.2</c:v>
                </c:pt>
                <c:pt idx="31129">
                  <c:v>798.3</c:v>
                </c:pt>
                <c:pt idx="31130">
                  <c:v>780.9</c:v>
                </c:pt>
                <c:pt idx="31131">
                  <c:v>768.81</c:v>
                </c:pt>
                <c:pt idx="31132">
                  <c:v>780.88</c:v>
                </c:pt>
                <c:pt idx="31133">
                  <c:v>799.76</c:v>
                </c:pt>
                <c:pt idx="31134">
                  <c:v>835.5</c:v>
                </c:pt>
                <c:pt idx="31135">
                  <c:v>1015.65</c:v>
                </c:pt>
                <c:pt idx="31136">
                  <c:v>1180.42</c:v>
                </c:pt>
                <c:pt idx="31137">
                  <c:v>1255.44</c:v>
                </c:pt>
                <c:pt idx="31138">
                  <c:v>1303.31</c:v>
                </c:pt>
                <c:pt idx="31139">
                  <c:v>1297.75</c:v>
                </c:pt>
                <c:pt idx="31140">
                  <c:v>1295.6099999999999</c:v>
                </c:pt>
                <c:pt idx="31141">
                  <c:v>1313.18</c:v>
                </c:pt>
                <c:pt idx="31142">
                  <c:v>1299.6099999999999</c:v>
                </c:pt>
                <c:pt idx="31143">
                  <c:v>1250.2</c:v>
                </c:pt>
                <c:pt idx="31144">
                  <c:v>1172.21</c:v>
                </c:pt>
                <c:pt idx="31145">
                  <c:v>1072.3800000000001</c:v>
                </c:pt>
                <c:pt idx="31146">
                  <c:v>1128.3599999999999</c:v>
                </c:pt>
                <c:pt idx="31147">
                  <c:v>1106.79</c:v>
                </c:pt>
                <c:pt idx="31148">
                  <c:v>1080.01</c:v>
                </c:pt>
                <c:pt idx="31149">
                  <c:v>1027.58</c:v>
                </c:pt>
                <c:pt idx="31150">
                  <c:v>958.27</c:v>
                </c:pt>
                <c:pt idx="31151">
                  <c:v>895.53</c:v>
                </c:pt>
                <c:pt idx="31152">
                  <c:v>851.6</c:v>
                </c:pt>
                <c:pt idx="31153">
                  <c:v>823.08</c:v>
                </c:pt>
                <c:pt idx="31154">
                  <c:v>803.3</c:v>
                </c:pt>
                <c:pt idx="31155">
                  <c:v>794.25</c:v>
                </c:pt>
                <c:pt idx="31156">
                  <c:v>807.76</c:v>
                </c:pt>
                <c:pt idx="31157">
                  <c:v>819.52</c:v>
                </c:pt>
                <c:pt idx="31158">
                  <c:v>845.84</c:v>
                </c:pt>
                <c:pt idx="31159">
                  <c:v>1029.95</c:v>
                </c:pt>
                <c:pt idx="31160">
                  <c:v>1193</c:v>
                </c:pt>
                <c:pt idx="31161">
                  <c:v>1287.83</c:v>
                </c:pt>
                <c:pt idx="31162">
                  <c:v>1332.87</c:v>
                </c:pt>
                <c:pt idx="31163">
                  <c:v>1342.63</c:v>
                </c:pt>
                <c:pt idx="31164">
                  <c:v>1351.04</c:v>
                </c:pt>
                <c:pt idx="31165">
                  <c:v>1368.33</c:v>
                </c:pt>
                <c:pt idx="31166">
                  <c:v>1343.79</c:v>
                </c:pt>
                <c:pt idx="31167">
                  <c:v>1285.8</c:v>
                </c:pt>
                <c:pt idx="31168">
                  <c:v>1200.46</c:v>
                </c:pt>
                <c:pt idx="31169">
                  <c:v>1098.6099999999999</c:v>
                </c:pt>
                <c:pt idx="31170">
                  <c:v>1154.5899999999999</c:v>
                </c:pt>
                <c:pt idx="31171">
                  <c:v>1156.05</c:v>
                </c:pt>
                <c:pt idx="31172">
                  <c:v>1110.17</c:v>
                </c:pt>
                <c:pt idx="31173">
                  <c:v>1073.96</c:v>
                </c:pt>
                <c:pt idx="31174">
                  <c:v>1031.5</c:v>
                </c:pt>
                <c:pt idx="31175">
                  <c:v>963.99</c:v>
                </c:pt>
                <c:pt idx="31176">
                  <c:v>912.22</c:v>
                </c:pt>
                <c:pt idx="31177">
                  <c:v>874</c:v>
                </c:pt>
                <c:pt idx="31178">
                  <c:v>848.29</c:v>
                </c:pt>
                <c:pt idx="31179">
                  <c:v>840.66</c:v>
                </c:pt>
                <c:pt idx="31180">
                  <c:v>836.57</c:v>
                </c:pt>
                <c:pt idx="31181">
                  <c:v>862.63</c:v>
                </c:pt>
                <c:pt idx="31182">
                  <c:v>872.2</c:v>
                </c:pt>
                <c:pt idx="31183">
                  <c:v>1050.28</c:v>
                </c:pt>
                <c:pt idx="31184">
                  <c:v>1196.42</c:v>
                </c:pt>
                <c:pt idx="31185">
                  <c:v>1282.1099999999999</c:v>
                </c:pt>
                <c:pt idx="31186">
                  <c:v>1328</c:v>
                </c:pt>
                <c:pt idx="31187">
                  <c:v>1329.53</c:v>
                </c:pt>
                <c:pt idx="31188">
                  <c:v>1338.2</c:v>
                </c:pt>
                <c:pt idx="31189">
                  <c:v>1349.34</c:v>
                </c:pt>
                <c:pt idx="31190">
                  <c:v>1339.14</c:v>
                </c:pt>
                <c:pt idx="31191">
                  <c:v>1263.78</c:v>
                </c:pt>
                <c:pt idx="31192">
                  <c:v>1183.52</c:v>
                </c:pt>
                <c:pt idx="31193">
                  <c:v>1090.55</c:v>
                </c:pt>
                <c:pt idx="31194">
                  <c:v>1156.53</c:v>
                </c:pt>
                <c:pt idx="31195">
                  <c:v>1150.47</c:v>
                </c:pt>
                <c:pt idx="31196">
                  <c:v>1112.56</c:v>
                </c:pt>
                <c:pt idx="31197">
                  <c:v>1069.98</c:v>
                </c:pt>
                <c:pt idx="31198">
                  <c:v>1007.51</c:v>
                </c:pt>
                <c:pt idx="31199">
                  <c:v>944.22</c:v>
                </c:pt>
                <c:pt idx="31200">
                  <c:v>899.95</c:v>
                </c:pt>
                <c:pt idx="31201">
                  <c:v>873.74</c:v>
                </c:pt>
                <c:pt idx="31202">
                  <c:v>847.46</c:v>
                </c:pt>
                <c:pt idx="31203">
                  <c:v>836.72</c:v>
                </c:pt>
                <c:pt idx="31204">
                  <c:v>840.37</c:v>
                </c:pt>
                <c:pt idx="31205">
                  <c:v>873.88</c:v>
                </c:pt>
                <c:pt idx="31206">
                  <c:v>876.37</c:v>
                </c:pt>
                <c:pt idx="31207">
                  <c:v>1029.8900000000001</c:v>
                </c:pt>
                <c:pt idx="31208">
                  <c:v>1157.8900000000001</c:v>
                </c:pt>
                <c:pt idx="31209">
                  <c:v>1228.94</c:v>
                </c:pt>
                <c:pt idx="31210">
                  <c:v>1275.33</c:v>
                </c:pt>
                <c:pt idx="31211">
                  <c:v>1271.6600000000001</c:v>
                </c:pt>
                <c:pt idx="31212">
                  <c:v>1281.32</c:v>
                </c:pt>
                <c:pt idx="31213">
                  <c:v>1298.78</c:v>
                </c:pt>
                <c:pt idx="31214">
                  <c:v>1271.97</c:v>
                </c:pt>
                <c:pt idx="31215">
                  <c:v>1206.1300000000001</c:v>
                </c:pt>
                <c:pt idx="31216">
                  <c:v>1134.06</c:v>
                </c:pt>
                <c:pt idx="31217">
                  <c:v>1065.48</c:v>
                </c:pt>
                <c:pt idx="31218">
                  <c:v>1123.1400000000001</c:v>
                </c:pt>
                <c:pt idx="31219">
                  <c:v>1107.71</c:v>
                </c:pt>
                <c:pt idx="31220">
                  <c:v>1069.33</c:v>
                </c:pt>
                <c:pt idx="31221">
                  <c:v>1012.47</c:v>
                </c:pt>
                <c:pt idx="31222">
                  <c:v>963.3</c:v>
                </c:pt>
                <c:pt idx="31223">
                  <c:v>914.2</c:v>
                </c:pt>
                <c:pt idx="31224">
                  <c:v>876.11</c:v>
                </c:pt>
                <c:pt idx="31225">
                  <c:v>823.77</c:v>
                </c:pt>
                <c:pt idx="31226">
                  <c:v>817.31</c:v>
                </c:pt>
                <c:pt idx="31227">
                  <c:v>801.4</c:v>
                </c:pt>
                <c:pt idx="31228">
                  <c:v>802.22</c:v>
                </c:pt>
                <c:pt idx="31229">
                  <c:v>811.15</c:v>
                </c:pt>
                <c:pt idx="31230">
                  <c:v>801.99</c:v>
                </c:pt>
                <c:pt idx="31231">
                  <c:v>902.86</c:v>
                </c:pt>
                <c:pt idx="31232">
                  <c:v>1002.47</c:v>
                </c:pt>
                <c:pt idx="31233">
                  <c:v>1057.18</c:v>
                </c:pt>
                <c:pt idx="31234">
                  <c:v>1091.55</c:v>
                </c:pt>
                <c:pt idx="31235">
                  <c:v>1093.56</c:v>
                </c:pt>
                <c:pt idx="31236">
                  <c:v>1063.99</c:v>
                </c:pt>
                <c:pt idx="31237">
                  <c:v>1053.6600000000001</c:v>
                </c:pt>
                <c:pt idx="31238">
                  <c:v>1044.69</c:v>
                </c:pt>
                <c:pt idx="31239">
                  <c:v>1019.83</c:v>
                </c:pt>
                <c:pt idx="31240">
                  <c:v>988.37</c:v>
                </c:pt>
                <c:pt idx="31241">
                  <c:v>988.81</c:v>
                </c:pt>
                <c:pt idx="31242">
                  <c:v>1066.94</c:v>
                </c:pt>
                <c:pt idx="31243">
                  <c:v>1066.24</c:v>
                </c:pt>
                <c:pt idx="31244">
                  <c:v>1029.1500000000001</c:v>
                </c:pt>
                <c:pt idx="31245">
                  <c:v>989.2</c:v>
                </c:pt>
                <c:pt idx="31246">
                  <c:v>940.19</c:v>
                </c:pt>
                <c:pt idx="31247">
                  <c:v>893.82</c:v>
                </c:pt>
                <c:pt idx="31248">
                  <c:v>853.23</c:v>
                </c:pt>
                <c:pt idx="31249">
                  <c:v>819.79</c:v>
                </c:pt>
                <c:pt idx="31250">
                  <c:v>806.83</c:v>
                </c:pt>
                <c:pt idx="31251">
                  <c:v>786.9</c:v>
                </c:pt>
                <c:pt idx="31252">
                  <c:v>778.07</c:v>
                </c:pt>
                <c:pt idx="31253">
                  <c:v>770.65</c:v>
                </c:pt>
                <c:pt idx="31254">
                  <c:v>738.96</c:v>
                </c:pt>
                <c:pt idx="31255">
                  <c:v>776.06</c:v>
                </c:pt>
                <c:pt idx="31256">
                  <c:v>821.01</c:v>
                </c:pt>
                <c:pt idx="31257">
                  <c:v>879.09</c:v>
                </c:pt>
                <c:pt idx="31258">
                  <c:v>936.35</c:v>
                </c:pt>
                <c:pt idx="31259">
                  <c:v>957.98</c:v>
                </c:pt>
                <c:pt idx="31260">
                  <c:v>975.42</c:v>
                </c:pt>
                <c:pt idx="31261">
                  <c:v>988.43</c:v>
                </c:pt>
                <c:pt idx="31262">
                  <c:v>989.88</c:v>
                </c:pt>
                <c:pt idx="31263">
                  <c:v>976.7</c:v>
                </c:pt>
                <c:pt idx="31264">
                  <c:v>950.1</c:v>
                </c:pt>
                <c:pt idx="31265">
                  <c:v>939.66</c:v>
                </c:pt>
                <c:pt idx="31266">
                  <c:v>997.65</c:v>
                </c:pt>
                <c:pt idx="31267">
                  <c:v>1007.94</c:v>
                </c:pt>
                <c:pt idx="31268">
                  <c:v>997.97</c:v>
                </c:pt>
                <c:pt idx="31269">
                  <c:v>960.26</c:v>
                </c:pt>
                <c:pt idx="31270">
                  <c:v>907.74</c:v>
                </c:pt>
                <c:pt idx="31271">
                  <c:v>862.52</c:v>
                </c:pt>
                <c:pt idx="31272">
                  <c:v>825.22</c:v>
                </c:pt>
                <c:pt idx="31273">
                  <c:v>796.66</c:v>
                </c:pt>
                <c:pt idx="31274">
                  <c:v>786.46</c:v>
                </c:pt>
                <c:pt idx="31275">
                  <c:v>769.12</c:v>
                </c:pt>
                <c:pt idx="31276">
                  <c:v>780.08</c:v>
                </c:pt>
                <c:pt idx="31277">
                  <c:v>828.98</c:v>
                </c:pt>
                <c:pt idx="31278">
                  <c:v>845.55</c:v>
                </c:pt>
                <c:pt idx="31279">
                  <c:v>1008.82</c:v>
                </c:pt>
                <c:pt idx="31280">
                  <c:v>1126</c:v>
                </c:pt>
                <c:pt idx="31281">
                  <c:v>1185.2</c:v>
                </c:pt>
                <c:pt idx="31282">
                  <c:v>1226.0899999999999</c:v>
                </c:pt>
                <c:pt idx="31283">
                  <c:v>1252.9000000000001</c:v>
                </c:pt>
                <c:pt idx="31284">
                  <c:v>1275.3</c:v>
                </c:pt>
                <c:pt idx="31285">
                  <c:v>1277.24</c:v>
                </c:pt>
                <c:pt idx="31286">
                  <c:v>1299.47</c:v>
                </c:pt>
                <c:pt idx="31287">
                  <c:v>1242.8900000000001</c:v>
                </c:pt>
                <c:pt idx="31288">
                  <c:v>1152.04</c:v>
                </c:pt>
                <c:pt idx="31289">
                  <c:v>1052.46</c:v>
                </c:pt>
                <c:pt idx="31290">
                  <c:v>1096.05</c:v>
                </c:pt>
                <c:pt idx="31291">
                  <c:v>1087.4100000000001</c:v>
                </c:pt>
                <c:pt idx="31292">
                  <c:v>1058.8</c:v>
                </c:pt>
                <c:pt idx="31293">
                  <c:v>1013.39</c:v>
                </c:pt>
                <c:pt idx="31294">
                  <c:v>945.68</c:v>
                </c:pt>
                <c:pt idx="31295">
                  <c:v>891.45</c:v>
                </c:pt>
                <c:pt idx="31296">
                  <c:v>846.92</c:v>
                </c:pt>
                <c:pt idx="31297">
                  <c:v>817.98</c:v>
                </c:pt>
                <c:pt idx="31298">
                  <c:v>793.34</c:v>
                </c:pt>
                <c:pt idx="31299">
                  <c:v>785.11</c:v>
                </c:pt>
                <c:pt idx="31300">
                  <c:v>796.69</c:v>
                </c:pt>
                <c:pt idx="31301">
                  <c:v>833.09</c:v>
                </c:pt>
                <c:pt idx="31302">
                  <c:v>845.12</c:v>
                </c:pt>
                <c:pt idx="31303">
                  <c:v>1017.41</c:v>
                </c:pt>
                <c:pt idx="31304">
                  <c:v>1146.17</c:v>
                </c:pt>
                <c:pt idx="31305">
                  <c:v>1235.47</c:v>
                </c:pt>
                <c:pt idx="31306">
                  <c:v>1270.29</c:v>
                </c:pt>
                <c:pt idx="31307">
                  <c:v>1280.98</c:v>
                </c:pt>
                <c:pt idx="31308">
                  <c:v>1303.1400000000001</c:v>
                </c:pt>
                <c:pt idx="31309">
                  <c:v>1311.93</c:v>
                </c:pt>
                <c:pt idx="31310">
                  <c:v>1290.4000000000001</c:v>
                </c:pt>
                <c:pt idx="31311">
                  <c:v>1238.1199999999999</c:v>
                </c:pt>
                <c:pt idx="31312">
                  <c:v>1164.93</c:v>
                </c:pt>
                <c:pt idx="31313">
                  <c:v>1069.58</c:v>
                </c:pt>
                <c:pt idx="31314">
                  <c:v>1111.24</c:v>
                </c:pt>
                <c:pt idx="31315">
                  <c:v>1108.72</c:v>
                </c:pt>
                <c:pt idx="31316">
                  <c:v>1069.1600000000001</c:v>
                </c:pt>
                <c:pt idx="31317">
                  <c:v>1015.44</c:v>
                </c:pt>
                <c:pt idx="31318">
                  <c:v>946.75</c:v>
                </c:pt>
                <c:pt idx="31319">
                  <c:v>895.43</c:v>
                </c:pt>
                <c:pt idx="31320">
                  <c:v>847.13</c:v>
                </c:pt>
                <c:pt idx="31321">
                  <c:v>810.32</c:v>
                </c:pt>
                <c:pt idx="31322">
                  <c:v>798.6</c:v>
                </c:pt>
                <c:pt idx="31323">
                  <c:v>786.55</c:v>
                </c:pt>
                <c:pt idx="31324">
                  <c:v>795.66</c:v>
                </c:pt>
                <c:pt idx="31325">
                  <c:v>831.93</c:v>
                </c:pt>
                <c:pt idx="31326">
                  <c:v>845.43</c:v>
                </c:pt>
                <c:pt idx="31327">
                  <c:v>1012.9</c:v>
                </c:pt>
                <c:pt idx="31328">
                  <c:v>1154.28</c:v>
                </c:pt>
                <c:pt idx="31329">
                  <c:v>1235.24</c:v>
                </c:pt>
                <c:pt idx="31330">
                  <c:v>1268.8399999999999</c:v>
                </c:pt>
                <c:pt idx="31331">
                  <c:v>1295.77</c:v>
                </c:pt>
                <c:pt idx="31332">
                  <c:v>1315.46</c:v>
                </c:pt>
                <c:pt idx="31333">
                  <c:v>1335.33</c:v>
                </c:pt>
                <c:pt idx="31334">
                  <c:v>1261.03</c:v>
                </c:pt>
                <c:pt idx="31335">
                  <c:v>1172.68</c:v>
                </c:pt>
                <c:pt idx="31336">
                  <c:v>1115.23</c:v>
                </c:pt>
                <c:pt idx="31337">
                  <c:v>1001.09</c:v>
                </c:pt>
                <c:pt idx="31338">
                  <c:v>1082.02</c:v>
                </c:pt>
                <c:pt idx="31339">
                  <c:v>1069.83</c:v>
                </c:pt>
                <c:pt idx="31340">
                  <c:v>1030.42</c:v>
                </c:pt>
                <c:pt idx="31341">
                  <c:v>977.41</c:v>
                </c:pt>
                <c:pt idx="31342">
                  <c:v>914.33</c:v>
                </c:pt>
                <c:pt idx="31343">
                  <c:v>866.66</c:v>
                </c:pt>
                <c:pt idx="31344">
                  <c:v>830.33</c:v>
                </c:pt>
                <c:pt idx="31345">
                  <c:v>804.27</c:v>
                </c:pt>
                <c:pt idx="31346">
                  <c:v>782.33</c:v>
                </c:pt>
                <c:pt idx="31347">
                  <c:v>770.65</c:v>
                </c:pt>
                <c:pt idx="31348">
                  <c:v>787.13</c:v>
                </c:pt>
                <c:pt idx="31349">
                  <c:v>808.91</c:v>
                </c:pt>
                <c:pt idx="31350">
                  <c:v>820.46</c:v>
                </c:pt>
                <c:pt idx="31351">
                  <c:v>957.15</c:v>
                </c:pt>
                <c:pt idx="31352">
                  <c:v>1080.98</c:v>
                </c:pt>
                <c:pt idx="31353">
                  <c:v>1177.2</c:v>
                </c:pt>
                <c:pt idx="31354">
                  <c:v>1228.3900000000001</c:v>
                </c:pt>
                <c:pt idx="31355">
                  <c:v>1246.6500000000001</c:v>
                </c:pt>
                <c:pt idx="31356">
                  <c:v>1243.3800000000001</c:v>
                </c:pt>
                <c:pt idx="31357">
                  <c:v>1272.76</c:v>
                </c:pt>
                <c:pt idx="31358">
                  <c:v>1258.96</c:v>
                </c:pt>
                <c:pt idx="31359">
                  <c:v>1199.05</c:v>
                </c:pt>
                <c:pt idx="31360">
                  <c:v>1114.7</c:v>
                </c:pt>
                <c:pt idx="31361">
                  <c:v>1022.17</c:v>
                </c:pt>
                <c:pt idx="31362">
                  <c:v>1072.3800000000001</c:v>
                </c:pt>
                <c:pt idx="31363">
                  <c:v>1073.33</c:v>
                </c:pt>
                <c:pt idx="31364">
                  <c:v>1036.32</c:v>
                </c:pt>
                <c:pt idx="31365">
                  <c:v>982.05</c:v>
                </c:pt>
                <c:pt idx="31366">
                  <c:v>917.31</c:v>
                </c:pt>
                <c:pt idx="31367">
                  <c:v>858.54</c:v>
                </c:pt>
                <c:pt idx="31368">
                  <c:v>813.56</c:v>
                </c:pt>
                <c:pt idx="31369">
                  <c:v>783.98</c:v>
                </c:pt>
                <c:pt idx="31370">
                  <c:v>761.35</c:v>
                </c:pt>
                <c:pt idx="31371">
                  <c:v>755.84</c:v>
                </c:pt>
                <c:pt idx="31372">
                  <c:v>770.54</c:v>
                </c:pt>
                <c:pt idx="31373">
                  <c:v>804.03</c:v>
                </c:pt>
                <c:pt idx="31374">
                  <c:v>824.53</c:v>
                </c:pt>
                <c:pt idx="31375">
                  <c:v>992.08</c:v>
                </c:pt>
                <c:pt idx="31376">
                  <c:v>1138.3800000000001</c:v>
                </c:pt>
                <c:pt idx="31377">
                  <c:v>1218.77</c:v>
                </c:pt>
                <c:pt idx="31378">
                  <c:v>1242.01</c:v>
                </c:pt>
                <c:pt idx="31379">
                  <c:v>1271.73</c:v>
                </c:pt>
                <c:pt idx="31380">
                  <c:v>1250.23</c:v>
                </c:pt>
                <c:pt idx="31381">
                  <c:v>1302.97</c:v>
                </c:pt>
                <c:pt idx="31382">
                  <c:v>1286.51</c:v>
                </c:pt>
                <c:pt idx="31383">
                  <c:v>1233.56</c:v>
                </c:pt>
                <c:pt idx="31384">
                  <c:v>1141.56</c:v>
                </c:pt>
                <c:pt idx="31385">
                  <c:v>1058.32</c:v>
                </c:pt>
                <c:pt idx="31386">
                  <c:v>1126.53</c:v>
                </c:pt>
                <c:pt idx="31387">
                  <c:v>1116.55</c:v>
                </c:pt>
                <c:pt idx="31388">
                  <c:v>1071.3</c:v>
                </c:pt>
                <c:pt idx="31389">
                  <c:v>1013.79</c:v>
                </c:pt>
                <c:pt idx="31390">
                  <c:v>953.02</c:v>
                </c:pt>
                <c:pt idx="31391">
                  <c:v>902.07</c:v>
                </c:pt>
                <c:pt idx="31392">
                  <c:v>852.41</c:v>
                </c:pt>
                <c:pt idx="31393">
                  <c:v>817.2</c:v>
                </c:pt>
                <c:pt idx="31394">
                  <c:v>799.2</c:v>
                </c:pt>
                <c:pt idx="31395">
                  <c:v>783.39</c:v>
                </c:pt>
                <c:pt idx="31396">
                  <c:v>783.57</c:v>
                </c:pt>
                <c:pt idx="31397">
                  <c:v>784.48</c:v>
                </c:pt>
                <c:pt idx="31398">
                  <c:v>780.27</c:v>
                </c:pt>
                <c:pt idx="31399">
                  <c:v>873.14</c:v>
                </c:pt>
                <c:pt idx="31400">
                  <c:v>1002.49</c:v>
                </c:pt>
                <c:pt idx="31401">
                  <c:v>1101.97</c:v>
                </c:pt>
                <c:pt idx="31402">
                  <c:v>1147.8900000000001</c:v>
                </c:pt>
                <c:pt idx="31403">
                  <c:v>1138.8</c:v>
                </c:pt>
                <c:pt idx="31404">
                  <c:v>1105.54</c:v>
                </c:pt>
                <c:pt idx="31405">
                  <c:v>1056.3499999999999</c:v>
                </c:pt>
                <c:pt idx="31406">
                  <c:v>1048.68</c:v>
                </c:pt>
                <c:pt idx="31407">
                  <c:v>1020.73</c:v>
                </c:pt>
                <c:pt idx="31408">
                  <c:v>980.64</c:v>
                </c:pt>
                <c:pt idx="31409">
                  <c:v>984.46</c:v>
                </c:pt>
                <c:pt idx="31410">
                  <c:v>1050.57</c:v>
                </c:pt>
                <c:pt idx="31411">
                  <c:v>1048.3499999999999</c:v>
                </c:pt>
                <c:pt idx="31412">
                  <c:v>1018.28</c:v>
                </c:pt>
                <c:pt idx="31413">
                  <c:v>981.35</c:v>
                </c:pt>
                <c:pt idx="31414">
                  <c:v>931.02</c:v>
                </c:pt>
                <c:pt idx="31415">
                  <c:v>896.24</c:v>
                </c:pt>
                <c:pt idx="31416">
                  <c:v>856.5</c:v>
                </c:pt>
                <c:pt idx="31417">
                  <c:v>815.69</c:v>
                </c:pt>
                <c:pt idx="31418">
                  <c:v>795.82</c:v>
                </c:pt>
                <c:pt idx="31419">
                  <c:v>778.95</c:v>
                </c:pt>
                <c:pt idx="31420">
                  <c:v>773.55</c:v>
                </c:pt>
                <c:pt idx="31421">
                  <c:v>765.2</c:v>
                </c:pt>
                <c:pt idx="31422">
                  <c:v>733.73</c:v>
                </c:pt>
                <c:pt idx="31423">
                  <c:v>763.71</c:v>
                </c:pt>
                <c:pt idx="31424">
                  <c:v>796.02</c:v>
                </c:pt>
                <c:pt idx="31425">
                  <c:v>840.29</c:v>
                </c:pt>
                <c:pt idx="31426">
                  <c:v>892.76</c:v>
                </c:pt>
                <c:pt idx="31427">
                  <c:v>914.97</c:v>
                </c:pt>
                <c:pt idx="31428">
                  <c:v>931.77</c:v>
                </c:pt>
                <c:pt idx="31429">
                  <c:v>914.68</c:v>
                </c:pt>
                <c:pt idx="31430">
                  <c:v>909.96</c:v>
                </c:pt>
                <c:pt idx="31431">
                  <c:v>901.24</c:v>
                </c:pt>
                <c:pt idx="31432">
                  <c:v>879.9</c:v>
                </c:pt>
                <c:pt idx="31433">
                  <c:v>878.55</c:v>
                </c:pt>
                <c:pt idx="31434">
                  <c:v>967.23</c:v>
                </c:pt>
                <c:pt idx="31435">
                  <c:v>972.58</c:v>
                </c:pt>
                <c:pt idx="31436">
                  <c:v>966.9</c:v>
                </c:pt>
                <c:pt idx="31437">
                  <c:v>934.01</c:v>
                </c:pt>
                <c:pt idx="31438">
                  <c:v>879.66</c:v>
                </c:pt>
                <c:pt idx="31439">
                  <c:v>823.28</c:v>
                </c:pt>
                <c:pt idx="31440">
                  <c:v>798.24</c:v>
                </c:pt>
                <c:pt idx="31441">
                  <c:v>769.53</c:v>
                </c:pt>
                <c:pt idx="31442">
                  <c:v>756.09</c:v>
                </c:pt>
                <c:pt idx="31443">
                  <c:v>748.43</c:v>
                </c:pt>
                <c:pt idx="31444">
                  <c:v>756.67</c:v>
                </c:pt>
                <c:pt idx="31445">
                  <c:v>798.47</c:v>
                </c:pt>
                <c:pt idx="31446">
                  <c:v>826.78</c:v>
                </c:pt>
                <c:pt idx="31447">
                  <c:v>1024.1500000000001</c:v>
                </c:pt>
                <c:pt idx="31448">
                  <c:v>1191.72</c:v>
                </c:pt>
                <c:pt idx="31449">
                  <c:v>1307.83</c:v>
                </c:pt>
                <c:pt idx="31450">
                  <c:v>1356.87</c:v>
                </c:pt>
                <c:pt idx="31451">
                  <c:v>1286.19</c:v>
                </c:pt>
                <c:pt idx="31452">
                  <c:v>1213.29</c:v>
                </c:pt>
                <c:pt idx="31453">
                  <c:v>1217.3800000000001</c:v>
                </c:pt>
                <c:pt idx="31454">
                  <c:v>1211.81</c:v>
                </c:pt>
                <c:pt idx="31455">
                  <c:v>1156.17</c:v>
                </c:pt>
                <c:pt idx="31456">
                  <c:v>1090.82</c:v>
                </c:pt>
                <c:pt idx="31457">
                  <c:v>1010.08</c:v>
                </c:pt>
                <c:pt idx="31458">
                  <c:v>1067.49</c:v>
                </c:pt>
                <c:pt idx="31459">
                  <c:v>1053.49</c:v>
                </c:pt>
                <c:pt idx="31460">
                  <c:v>998.52</c:v>
                </c:pt>
                <c:pt idx="31461">
                  <c:v>953.97</c:v>
                </c:pt>
                <c:pt idx="31462">
                  <c:v>902.94</c:v>
                </c:pt>
                <c:pt idx="31463">
                  <c:v>845.74</c:v>
                </c:pt>
                <c:pt idx="31464">
                  <c:v>803.05</c:v>
                </c:pt>
                <c:pt idx="31465">
                  <c:v>776.66</c:v>
                </c:pt>
                <c:pt idx="31466">
                  <c:v>769.83</c:v>
                </c:pt>
                <c:pt idx="31467">
                  <c:v>763.32</c:v>
                </c:pt>
                <c:pt idx="31468">
                  <c:v>774.03</c:v>
                </c:pt>
                <c:pt idx="31469">
                  <c:v>812.89</c:v>
                </c:pt>
                <c:pt idx="31470">
                  <c:v>836.46</c:v>
                </c:pt>
                <c:pt idx="31471">
                  <c:v>1030.23</c:v>
                </c:pt>
                <c:pt idx="31472">
                  <c:v>1202.04</c:v>
                </c:pt>
                <c:pt idx="31473">
                  <c:v>1295.92</c:v>
                </c:pt>
                <c:pt idx="31474">
                  <c:v>1327.38</c:v>
                </c:pt>
                <c:pt idx="31475">
                  <c:v>1324.7</c:v>
                </c:pt>
                <c:pt idx="31476">
                  <c:v>1318.81</c:v>
                </c:pt>
                <c:pt idx="31477">
                  <c:v>1356.99</c:v>
                </c:pt>
                <c:pt idx="31478">
                  <c:v>1373.05</c:v>
                </c:pt>
                <c:pt idx="31479">
                  <c:v>1323.98</c:v>
                </c:pt>
                <c:pt idx="31480">
                  <c:v>1232.28</c:v>
                </c:pt>
                <c:pt idx="31481">
                  <c:v>1096.48</c:v>
                </c:pt>
                <c:pt idx="31482">
                  <c:v>1170.3800000000001</c:v>
                </c:pt>
                <c:pt idx="31483">
                  <c:v>1148.77</c:v>
                </c:pt>
                <c:pt idx="31484">
                  <c:v>1112.78</c:v>
                </c:pt>
                <c:pt idx="31485">
                  <c:v>1061.46</c:v>
                </c:pt>
                <c:pt idx="31486">
                  <c:v>992.04</c:v>
                </c:pt>
                <c:pt idx="31487">
                  <c:v>915.64</c:v>
                </c:pt>
                <c:pt idx="31488">
                  <c:v>879.63</c:v>
                </c:pt>
                <c:pt idx="31489">
                  <c:v>850.41</c:v>
                </c:pt>
                <c:pt idx="31490">
                  <c:v>831.31</c:v>
                </c:pt>
                <c:pt idx="31491">
                  <c:v>818.46</c:v>
                </c:pt>
                <c:pt idx="31492">
                  <c:v>820.67</c:v>
                </c:pt>
                <c:pt idx="31493">
                  <c:v>852.71</c:v>
                </c:pt>
                <c:pt idx="31494">
                  <c:v>864.11</c:v>
                </c:pt>
                <c:pt idx="31495">
                  <c:v>1051.8599999999999</c:v>
                </c:pt>
                <c:pt idx="31496">
                  <c:v>1201.75</c:v>
                </c:pt>
                <c:pt idx="31497">
                  <c:v>1272.56</c:v>
                </c:pt>
                <c:pt idx="31498">
                  <c:v>1328.51</c:v>
                </c:pt>
                <c:pt idx="31499">
                  <c:v>1323.02</c:v>
                </c:pt>
                <c:pt idx="31500">
                  <c:v>1327.54</c:v>
                </c:pt>
                <c:pt idx="31501">
                  <c:v>1303.1199999999999</c:v>
                </c:pt>
                <c:pt idx="31502">
                  <c:v>1331.85</c:v>
                </c:pt>
                <c:pt idx="31503">
                  <c:v>1246.77</c:v>
                </c:pt>
                <c:pt idx="31504">
                  <c:v>1158.77</c:v>
                </c:pt>
                <c:pt idx="31505">
                  <c:v>1084.29</c:v>
                </c:pt>
                <c:pt idx="31506">
                  <c:v>1136.51</c:v>
                </c:pt>
                <c:pt idx="31507">
                  <c:v>1133.01</c:v>
                </c:pt>
                <c:pt idx="31508">
                  <c:v>1088.5</c:v>
                </c:pt>
                <c:pt idx="31509">
                  <c:v>1038.25</c:v>
                </c:pt>
                <c:pt idx="31510">
                  <c:v>964.39</c:v>
                </c:pt>
                <c:pt idx="31511">
                  <c:v>904.98</c:v>
                </c:pt>
                <c:pt idx="31512">
                  <c:v>855.01</c:v>
                </c:pt>
                <c:pt idx="31513">
                  <c:v>832.73</c:v>
                </c:pt>
                <c:pt idx="31514">
                  <c:v>813.98</c:v>
                </c:pt>
                <c:pt idx="31515">
                  <c:v>799.77</c:v>
                </c:pt>
                <c:pt idx="31516">
                  <c:v>801.46</c:v>
                </c:pt>
                <c:pt idx="31517">
                  <c:v>842.78</c:v>
                </c:pt>
                <c:pt idx="31518">
                  <c:v>853.46</c:v>
                </c:pt>
                <c:pt idx="31519">
                  <c:v>1037.58</c:v>
                </c:pt>
                <c:pt idx="31520">
                  <c:v>1186.48</c:v>
                </c:pt>
                <c:pt idx="31521">
                  <c:v>1267.48</c:v>
                </c:pt>
                <c:pt idx="31522">
                  <c:v>1303.92</c:v>
                </c:pt>
                <c:pt idx="31523">
                  <c:v>1304.93</c:v>
                </c:pt>
                <c:pt idx="31524">
                  <c:v>1278.79</c:v>
                </c:pt>
                <c:pt idx="31525">
                  <c:v>1290.24</c:v>
                </c:pt>
                <c:pt idx="31526">
                  <c:v>1275.48</c:v>
                </c:pt>
                <c:pt idx="31527">
                  <c:v>1243.54</c:v>
                </c:pt>
                <c:pt idx="31528">
                  <c:v>1154.19</c:v>
                </c:pt>
                <c:pt idx="31529">
                  <c:v>1072</c:v>
                </c:pt>
                <c:pt idx="31530">
                  <c:v>1104.9000000000001</c:v>
                </c:pt>
                <c:pt idx="31531">
                  <c:v>1091.4000000000001</c:v>
                </c:pt>
                <c:pt idx="31532">
                  <c:v>1052.97</c:v>
                </c:pt>
                <c:pt idx="31533">
                  <c:v>1012.9</c:v>
                </c:pt>
                <c:pt idx="31534">
                  <c:v>936.67</c:v>
                </c:pt>
                <c:pt idx="31535">
                  <c:v>881.89</c:v>
                </c:pt>
                <c:pt idx="31536">
                  <c:v>849</c:v>
                </c:pt>
                <c:pt idx="31537">
                  <c:v>821.87</c:v>
                </c:pt>
                <c:pt idx="31538">
                  <c:v>807.68</c:v>
                </c:pt>
                <c:pt idx="31539">
                  <c:v>805.42</c:v>
                </c:pt>
                <c:pt idx="31540">
                  <c:v>809.15</c:v>
                </c:pt>
                <c:pt idx="31541">
                  <c:v>848.87</c:v>
                </c:pt>
                <c:pt idx="31542">
                  <c:v>867.62</c:v>
                </c:pt>
                <c:pt idx="31543">
                  <c:v>1033.25</c:v>
                </c:pt>
                <c:pt idx="31544">
                  <c:v>1157.72</c:v>
                </c:pt>
                <c:pt idx="31545">
                  <c:v>1218.24</c:v>
                </c:pt>
                <c:pt idx="31546">
                  <c:v>1248.49</c:v>
                </c:pt>
                <c:pt idx="31547">
                  <c:v>1242.25</c:v>
                </c:pt>
                <c:pt idx="31548">
                  <c:v>1234.08</c:v>
                </c:pt>
                <c:pt idx="31549">
                  <c:v>1240.52</c:v>
                </c:pt>
                <c:pt idx="31550">
                  <c:v>1224.73</c:v>
                </c:pt>
                <c:pt idx="31551">
                  <c:v>1163.7</c:v>
                </c:pt>
                <c:pt idx="31552">
                  <c:v>1071.01</c:v>
                </c:pt>
                <c:pt idx="31553">
                  <c:v>1010.39</c:v>
                </c:pt>
                <c:pt idx="31554">
                  <c:v>1083.31</c:v>
                </c:pt>
                <c:pt idx="31555">
                  <c:v>1078.72</c:v>
                </c:pt>
                <c:pt idx="31556">
                  <c:v>1028.6199999999999</c:v>
                </c:pt>
                <c:pt idx="31557">
                  <c:v>975.32</c:v>
                </c:pt>
                <c:pt idx="31558">
                  <c:v>919.98</c:v>
                </c:pt>
                <c:pt idx="31559">
                  <c:v>872.41</c:v>
                </c:pt>
                <c:pt idx="31560">
                  <c:v>832.47</c:v>
                </c:pt>
                <c:pt idx="31561">
                  <c:v>803.37</c:v>
                </c:pt>
                <c:pt idx="31562">
                  <c:v>786.65</c:v>
                </c:pt>
                <c:pt idx="31563">
                  <c:v>773.73</c:v>
                </c:pt>
                <c:pt idx="31564">
                  <c:v>772.3</c:v>
                </c:pt>
                <c:pt idx="31565">
                  <c:v>783.43</c:v>
                </c:pt>
                <c:pt idx="31566">
                  <c:v>767.81</c:v>
                </c:pt>
                <c:pt idx="31567">
                  <c:v>906.11</c:v>
                </c:pt>
                <c:pt idx="31568">
                  <c:v>1029.17</c:v>
                </c:pt>
                <c:pt idx="31569">
                  <c:v>1114.03</c:v>
                </c:pt>
                <c:pt idx="31570">
                  <c:v>1160.57</c:v>
                </c:pt>
                <c:pt idx="31571">
                  <c:v>1145.8900000000001</c:v>
                </c:pt>
                <c:pt idx="31572">
                  <c:v>1112.83</c:v>
                </c:pt>
                <c:pt idx="31573">
                  <c:v>1067.98</c:v>
                </c:pt>
                <c:pt idx="31574">
                  <c:v>1015.61</c:v>
                </c:pt>
                <c:pt idx="31575">
                  <c:v>985.36</c:v>
                </c:pt>
                <c:pt idx="31576">
                  <c:v>960.58</c:v>
                </c:pt>
                <c:pt idx="31577">
                  <c:v>954.16</c:v>
                </c:pt>
                <c:pt idx="31578">
                  <c:v>1035.5899999999999</c:v>
                </c:pt>
                <c:pt idx="31579">
                  <c:v>1046.3399999999999</c:v>
                </c:pt>
                <c:pt idx="31580">
                  <c:v>1011.91</c:v>
                </c:pt>
                <c:pt idx="31581">
                  <c:v>966.31</c:v>
                </c:pt>
                <c:pt idx="31582">
                  <c:v>924.7</c:v>
                </c:pt>
                <c:pt idx="31583">
                  <c:v>875.05</c:v>
                </c:pt>
                <c:pt idx="31584">
                  <c:v>827.13</c:v>
                </c:pt>
                <c:pt idx="31585">
                  <c:v>800.88</c:v>
                </c:pt>
                <c:pt idx="31586">
                  <c:v>774.65</c:v>
                </c:pt>
                <c:pt idx="31587">
                  <c:v>762.35</c:v>
                </c:pt>
                <c:pt idx="31588">
                  <c:v>746.49</c:v>
                </c:pt>
                <c:pt idx="31589">
                  <c:v>753.98</c:v>
                </c:pt>
                <c:pt idx="31590">
                  <c:v>719.58</c:v>
                </c:pt>
                <c:pt idx="31591">
                  <c:v>745.54</c:v>
                </c:pt>
                <c:pt idx="31592">
                  <c:v>793.23</c:v>
                </c:pt>
                <c:pt idx="31593">
                  <c:v>845.78</c:v>
                </c:pt>
                <c:pt idx="31594">
                  <c:v>893.34</c:v>
                </c:pt>
                <c:pt idx="31595">
                  <c:v>897.49</c:v>
                </c:pt>
                <c:pt idx="31596">
                  <c:v>905.22</c:v>
                </c:pt>
                <c:pt idx="31597">
                  <c:v>915.54</c:v>
                </c:pt>
                <c:pt idx="31598">
                  <c:v>916.79</c:v>
                </c:pt>
                <c:pt idx="31599">
                  <c:v>899.13</c:v>
                </c:pt>
                <c:pt idx="31600">
                  <c:v>871.47</c:v>
                </c:pt>
                <c:pt idx="31601">
                  <c:v>880.12</c:v>
                </c:pt>
                <c:pt idx="31602">
                  <c:v>971.22</c:v>
                </c:pt>
                <c:pt idx="31603">
                  <c:v>974.78</c:v>
                </c:pt>
                <c:pt idx="31604">
                  <c:v>973.06</c:v>
                </c:pt>
                <c:pt idx="31605">
                  <c:v>935.62</c:v>
                </c:pt>
                <c:pt idx="31606">
                  <c:v>884.91</c:v>
                </c:pt>
                <c:pt idx="31607">
                  <c:v>825.49</c:v>
                </c:pt>
                <c:pt idx="31608">
                  <c:v>784.31</c:v>
                </c:pt>
                <c:pt idx="31609">
                  <c:v>762.63</c:v>
                </c:pt>
                <c:pt idx="31610">
                  <c:v>747.18</c:v>
                </c:pt>
                <c:pt idx="31611">
                  <c:v>742.69</c:v>
                </c:pt>
                <c:pt idx="31612">
                  <c:v>753.93</c:v>
                </c:pt>
                <c:pt idx="31613">
                  <c:v>798.03</c:v>
                </c:pt>
                <c:pt idx="31614">
                  <c:v>824.05</c:v>
                </c:pt>
                <c:pt idx="31615">
                  <c:v>1000.97</c:v>
                </c:pt>
                <c:pt idx="31616">
                  <c:v>1122.57</c:v>
                </c:pt>
                <c:pt idx="31617">
                  <c:v>1194.6400000000001</c:v>
                </c:pt>
                <c:pt idx="31618">
                  <c:v>1216.3499999999999</c:v>
                </c:pt>
                <c:pt idx="31619">
                  <c:v>1203.26</c:v>
                </c:pt>
                <c:pt idx="31620">
                  <c:v>1192.04</c:v>
                </c:pt>
                <c:pt idx="31621">
                  <c:v>1199.79</c:v>
                </c:pt>
                <c:pt idx="31622">
                  <c:v>1181.74</c:v>
                </c:pt>
                <c:pt idx="31623">
                  <c:v>1156.4100000000001</c:v>
                </c:pt>
                <c:pt idx="31624">
                  <c:v>1099.02</c:v>
                </c:pt>
                <c:pt idx="31625">
                  <c:v>1035.1600000000001</c:v>
                </c:pt>
                <c:pt idx="31626">
                  <c:v>1069.8599999999999</c:v>
                </c:pt>
                <c:pt idx="31627">
                  <c:v>1054.67</c:v>
                </c:pt>
                <c:pt idx="31628">
                  <c:v>997.99</c:v>
                </c:pt>
                <c:pt idx="31629">
                  <c:v>944.5</c:v>
                </c:pt>
                <c:pt idx="31630">
                  <c:v>880.97</c:v>
                </c:pt>
                <c:pt idx="31631">
                  <c:v>828.84</c:v>
                </c:pt>
                <c:pt idx="31632">
                  <c:v>788.23</c:v>
                </c:pt>
                <c:pt idx="31633">
                  <c:v>760.79</c:v>
                </c:pt>
                <c:pt idx="31634">
                  <c:v>742.66</c:v>
                </c:pt>
                <c:pt idx="31635">
                  <c:v>740.06</c:v>
                </c:pt>
                <c:pt idx="31636">
                  <c:v>746.85</c:v>
                </c:pt>
                <c:pt idx="31637">
                  <c:v>795.91</c:v>
                </c:pt>
                <c:pt idx="31638">
                  <c:v>814.08</c:v>
                </c:pt>
                <c:pt idx="31639">
                  <c:v>1002.05</c:v>
                </c:pt>
                <c:pt idx="31640">
                  <c:v>1148.03</c:v>
                </c:pt>
                <c:pt idx="31641">
                  <c:v>1238.4000000000001</c:v>
                </c:pt>
                <c:pt idx="31642">
                  <c:v>1286.1300000000001</c:v>
                </c:pt>
                <c:pt idx="31643">
                  <c:v>1290.96</c:v>
                </c:pt>
                <c:pt idx="31644">
                  <c:v>1276.8399999999999</c:v>
                </c:pt>
                <c:pt idx="31645">
                  <c:v>1295.24</c:v>
                </c:pt>
                <c:pt idx="31646">
                  <c:v>1261.52</c:v>
                </c:pt>
                <c:pt idx="31647">
                  <c:v>1235.6099999999999</c:v>
                </c:pt>
                <c:pt idx="31648">
                  <c:v>1149.96</c:v>
                </c:pt>
                <c:pt idx="31649">
                  <c:v>1058.94</c:v>
                </c:pt>
                <c:pt idx="31650">
                  <c:v>1118.07</c:v>
                </c:pt>
                <c:pt idx="31651">
                  <c:v>1107.76</c:v>
                </c:pt>
                <c:pt idx="31652">
                  <c:v>1066.18</c:v>
                </c:pt>
                <c:pt idx="31653">
                  <c:v>1016.9</c:v>
                </c:pt>
                <c:pt idx="31654">
                  <c:v>938.68</c:v>
                </c:pt>
                <c:pt idx="31655">
                  <c:v>883.89</c:v>
                </c:pt>
                <c:pt idx="31656">
                  <c:v>834.56</c:v>
                </c:pt>
                <c:pt idx="31657">
                  <c:v>802.45</c:v>
                </c:pt>
                <c:pt idx="31658">
                  <c:v>780.19</c:v>
                </c:pt>
                <c:pt idx="31659">
                  <c:v>767.85</c:v>
                </c:pt>
                <c:pt idx="31660">
                  <c:v>779.16</c:v>
                </c:pt>
                <c:pt idx="31661">
                  <c:v>812.03</c:v>
                </c:pt>
                <c:pt idx="31662">
                  <c:v>838.39</c:v>
                </c:pt>
                <c:pt idx="31663">
                  <c:v>1008.75</c:v>
                </c:pt>
                <c:pt idx="31664">
                  <c:v>1160.6500000000001</c:v>
                </c:pt>
                <c:pt idx="31665">
                  <c:v>1272.8</c:v>
                </c:pt>
                <c:pt idx="31666">
                  <c:v>1320.05</c:v>
                </c:pt>
                <c:pt idx="31667">
                  <c:v>1315.97</c:v>
                </c:pt>
                <c:pt idx="31668">
                  <c:v>1330.29</c:v>
                </c:pt>
                <c:pt idx="31669">
                  <c:v>1346.53</c:v>
                </c:pt>
                <c:pt idx="31670">
                  <c:v>1338.31</c:v>
                </c:pt>
                <c:pt idx="31671">
                  <c:v>1294.18</c:v>
                </c:pt>
                <c:pt idx="31672">
                  <c:v>1200.52</c:v>
                </c:pt>
                <c:pt idx="31673">
                  <c:v>1106.3900000000001</c:v>
                </c:pt>
                <c:pt idx="31674">
                  <c:v>1153.68</c:v>
                </c:pt>
                <c:pt idx="31675">
                  <c:v>1140.52</c:v>
                </c:pt>
                <c:pt idx="31676">
                  <c:v>1100.79</c:v>
                </c:pt>
                <c:pt idx="31677">
                  <c:v>1050.69</c:v>
                </c:pt>
                <c:pt idx="31678">
                  <c:v>983.73</c:v>
                </c:pt>
                <c:pt idx="31679">
                  <c:v>923.63</c:v>
                </c:pt>
                <c:pt idx="31680">
                  <c:v>881.86</c:v>
                </c:pt>
                <c:pt idx="31681">
                  <c:v>841.87</c:v>
                </c:pt>
                <c:pt idx="31682">
                  <c:v>824.24</c:v>
                </c:pt>
                <c:pt idx="31683">
                  <c:v>812.38</c:v>
                </c:pt>
                <c:pt idx="31684">
                  <c:v>816.12</c:v>
                </c:pt>
                <c:pt idx="31685">
                  <c:v>824.21</c:v>
                </c:pt>
                <c:pt idx="31686">
                  <c:v>849.4</c:v>
                </c:pt>
                <c:pt idx="31687">
                  <c:v>1036.56</c:v>
                </c:pt>
                <c:pt idx="31688">
                  <c:v>1186.69</c:v>
                </c:pt>
                <c:pt idx="31689">
                  <c:v>1252.9100000000001</c:v>
                </c:pt>
                <c:pt idx="31690">
                  <c:v>1291.4100000000001</c:v>
                </c:pt>
                <c:pt idx="31691">
                  <c:v>1307.6400000000001</c:v>
                </c:pt>
                <c:pt idx="31692">
                  <c:v>1319.46</c:v>
                </c:pt>
                <c:pt idx="31693">
                  <c:v>1329.72</c:v>
                </c:pt>
                <c:pt idx="31694">
                  <c:v>1320.24</c:v>
                </c:pt>
                <c:pt idx="31695">
                  <c:v>1296.1400000000001</c:v>
                </c:pt>
                <c:pt idx="31696">
                  <c:v>1202.46</c:v>
                </c:pt>
                <c:pt idx="31697">
                  <c:v>1100.8399999999999</c:v>
                </c:pt>
                <c:pt idx="31698">
                  <c:v>1181.6199999999999</c:v>
                </c:pt>
                <c:pt idx="31699">
                  <c:v>1171.1500000000001</c:v>
                </c:pt>
                <c:pt idx="31700">
                  <c:v>1114.3699999999999</c:v>
                </c:pt>
                <c:pt idx="31701">
                  <c:v>1057.95</c:v>
                </c:pt>
                <c:pt idx="31702">
                  <c:v>1003.48</c:v>
                </c:pt>
                <c:pt idx="31703">
                  <c:v>941.65</c:v>
                </c:pt>
                <c:pt idx="31704">
                  <c:v>897.78</c:v>
                </c:pt>
                <c:pt idx="31705">
                  <c:v>867.82</c:v>
                </c:pt>
                <c:pt idx="31706">
                  <c:v>839.26</c:v>
                </c:pt>
                <c:pt idx="31707">
                  <c:v>824.65</c:v>
                </c:pt>
                <c:pt idx="31708">
                  <c:v>827.29</c:v>
                </c:pt>
                <c:pt idx="31709">
                  <c:v>854.24</c:v>
                </c:pt>
                <c:pt idx="31710">
                  <c:v>876.42</c:v>
                </c:pt>
                <c:pt idx="31711">
                  <c:v>1055.23</c:v>
                </c:pt>
                <c:pt idx="31712">
                  <c:v>1187.3599999999999</c:v>
                </c:pt>
                <c:pt idx="31713">
                  <c:v>1264.29</c:v>
                </c:pt>
                <c:pt idx="31714">
                  <c:v>1298.72</c:v>
                </c:pt>
                <c:pt idx="31715">
                  <c:v>1268.02</c:v>
                </c:pt>
                <c:pt idx="31716">
                  <c:v>1233.32</c:v>
                </c:pt>
                <c:pt idx="31717">
                  <c:v>1212.6199999999999</c:v>
                </c:pt>
                <c:pt idx="31718">
                  <c:v>1182.33</c:v>
                </c:pt>
                <c:pt idx="31719">
                  <c:v>1128.05</c:v>
                </c:pt>
                <c:pt idx="31720">
                  <c:v>1065.27</c:v>
                </c:pt>
                <c:pt idx="31721">
                  <c:v>996.26</c:v>
                </c:pt>
                <c:pt idx="31722">
                  <c:v>1044.9000000000001</c:v>
                </c:pt>
                <c:pt idx="31723">
                  <c:v>1043.74</c:v>
                </c:pt>
                <c:pt idx="31724">
                  <c:v>995.63</c:v>
                </c:pt>
                <c:pt idx="31725">
                  <c:v>924.84</c:v>
                </c:pt>
                <c:pt idx="31726">
                  <c:v>870</c:v>
                </c:pt>
                <c:pt idx="31727">
                  <c:v>816.13</c:v>
                </c:pt>
                <c:pt idx="31728">
                  <c:v>791.32</c:v>
                </c:pt>
                <c:pt idx="31729">
                  <c:v>756.79</c:v>
                </c:pt>
                <c:pt idx="31730">
                  <c:v>748.46</c:v>
                </c:pt>
                <c:pt idx="31731">
                  <c:v>739.02</c:v>
                </c:pt>
                <c:pt idx="31732">
                  <c:v>731.69</c:v>
                </c:pt>
                <c:pt idx="31733">
                  <c:v>747.05</c:v>
                </c:pt>
                <c:pt idx="31734">
                  <c:v>745.95</c:v>
                </c:pt>
                <c:pt idx="31735">
                  <c:v>861.88</c:v>
                </c:pt>
                <c:pt idx="31736">
                  <c:v>1008.16</c:v>
                </c:pt>
                <c:pt idx="31737">
                  <c:v>1072.03</c:v>
                </c:pt>
                <c:pt idx="31738">
                  <c:v>1116.19</c:v>
                </c:pt>
                <c:pt idx="31739">
                  <c:v>1122.67</c:v>
                </c:pt>
                <c:pt idx="31740">
                  <c:v>1103.55</c:v>
                </c:pt>
                <c:pt idx="31741">
                  <c:v>1079.19</c:v>
                </c:pt>
                <c:pt idx="31742">
                  <c:v>1014.29</c:v>
                </c:pt>
                <c:pt idx="31743">
                  <c:v>1003.76</c:v>
                </c:pt>
                <c:pt idx="31744">
                  <c:v>997.13</c:v>
                </c:pt>
                <c:pt idx="31745">
                  <c:v>1003.14</c:v>
                </c:pt>
                <c:pt idx="31746">
                  <c:v>1075.93</c:v>
                </c:pt>
                <c:pt idx="31747">
                  <c:v>1071.29</c:v>
                </c:pt>
                <c:pt idx="31748">
                  <c:v>1040.96</c:v>
                </c:pt>
                <c:pt idx="31749">
                  <c:v>1007.63</c:v>
                </c:pt>
                <c:pt idx="31750">
                  <c:v>957.8</c:v>
                </c:pt>
                <c:pt idx="31751">
                  <c:v>923.17</c:v>
                </c:pt>
                <c:pt idx="31752">
                  <c:v>883.13</c:v>
                </c:pt>
                <c:pt idx="31753">
                  <c:v>853.84</c:v>
                </c:pt>
                <c:pt idx="31754">
                  <c:v>835.87</c:v>
                </c:pt>
                <c:pt idx="31755">
                  <c:v>809.11</c:v>
                </c:pt>
                <c:pt idx="31756">
                  <c:v>802.4</c:v>
                </c:pt>
                <c:pt idx="31757">
                  <c:v>797.78</c:v>
                </c:pt>
                <c:pt idx="31758">
                  <c:v>764.26</c:v>
                </c:pt>
                <c:pt idx="31759">
                  <c:v>799.35</c:v>
                </c:pt>
                <c:pt idx="31760">
                  <c:v>854.02</c:v>
                </c:pt>
                <c:pt idx="31761">
                  <c:v>894.4</c:v>
                </c:pt>
                <c:pt idx="31762">
                  <c:v>941.46</c:v>
                </c:pt>
                <c:pt idx="31763">
                  <c:v>951.13</c:v>
                </c:pt>
                <c:pt idx="31764">
                  <c:v>960.53</c:v>
                </c:pt>
                <c:pt idx="31765">
                  <c:v>964.89</c:v>
                </c:pt>
                <c:pt idx="31766">
                  <c:v>933.14</c:v>
                </c:pt>
                <c:pt idx="31767">
                  <c:v>917.81</c:v>
                </c:pt>
                <c:pt idx="31768">
                  <c:v>918.6</c:v>
                </c:pt>
                <c:pt idx="31769">
                  <c:v>921.66</c:v>
                </c:pt>
                <c:pt idx="31770">
                  <c:v>1016.36</c:v>
                </c:pt>
                <c:pt idx="31771">
                  <c:v>1014.22</c:v>
                </c:pt>
                <c:pt idx="31772">
                  <c:v>997.11</c:v>
                </c:pt>
                <c:pt idx="31773">
                  <c:v>974.06</c:v>
                </c:pt>
                <c:pt idx="31774">
                  <c:v>917.64</c:v>
                </c:pt>
                <c:pt idx="31775">
                  <c:v>865.46</c:v>
                </c:pt>
                <c:pt idx="31776">
                  <c:v>823.14</c:v>
                </c:pt>
                <c:pt idx="31777">
                  <c:v>795.29</c:v>
                </c:pt>
                <c:pt idx="31778">
                  <c:v>773.81</c:v>
                </c:pt>
                <c:pt idx="31779">
                  <c:v>767.9</c:v>
                </c:pt>
                <c:pt idx="31780">
                  <c:v>773.27</c:v>
                </c:pt>
                <c:pt idx="31781">
                  <c:v>808.19</c:v>
                </c:pt>
                <c:pt idx="31782">
                  <c:v>828.67</c:v>
                </c:pt>
                <c:pt idx="31783">
                  <c:v>1016.41</c:v>
                </c:pt>
                <c:pt idx="31784">
                  <c:v>1173.83</c:v>
                </c:pt>
                <c:pt idx="31785">
                  <c:v>1284.6099999999999</c:v>
                </c:pt>
                <c:pt idx="31786">
                  <c:v>1288.7</c:v>
                </c:pt>
                <c:pt idx="31787">
                  <c:v>1279.93</c:v>
                </c:pt>
                <c:pt idx="31788">
                  <c:v>1325.68</c:v>
                </c:pt>
                <c:pt idx="31789">
                  <c:v>1347.89</c:v>
                </c:pt>
                <c:pt idx="31790">
                  <c:v>1340.4</c:v>
                </c:pt>
                <c:pt idx="31791">
                  <c:v>1223.6099999999999</c:v>
                </c:pt>
                <c:pt idx="31792">
                  <c:v>1176.6600000000001</c:v>
                </c:pt>
                <c:pt idx="31793">
                  <c:v>1122.18</c:v>
                </c:pt>
                <c:pt idx="31794">
                  <c:v>1106.3399999999999</c:v>
                </c:pt>
                <c:pt idx="31795">
                  <c:v>1091.1500000000001</c:v>
                </c:pt>
                <c:pt idx="31796">
                  <c:v>1046.24</c:v>
                </c:pt>
                <c:pt idx="31797">
                  <c:v>992.82</c:v>
                </c:pt>
                <c:pt idx="31798">
                  <c:v>923.64</c:v>
                </c:pt>
                <c:pt idx="31799">
                  <c:v>865.34</c:v>
                </c:pt>
                <c:pt idx="31800">
                  <c:v>833.11</c:v>
                </c:pt>
                <c:pt idx="31801">
                  <c:v>812.69</c:v>
                </c:pt>
                <c:pt idx="31802">
                  <c:v>789</c:v>
                </c:pt>
                <c:pt idx="31803">
                  <c:v>783.46</c:v>
                </c:pt>
                <c:pt idx="31804">
                  <c:v>797.98</c:v>
                </c:pt>
                <c:pt idx="31805">
                  <c:v>845.28</c:v>
                </c:pt>
                <c:pt idx="31806">
                  <c:v>850.92</c:v>
                </c:pt>
                <c:pt idx="31807">
                  <c:v>998.45</c:v>
                </c:pt>
                <c:pt idx="31808">
                  <c:v>1144.07</c:v>
                </c:pt>
                <c:pt idx="31809">
                  <c:v>1247.71</c:v>
                </c:pt>
                <c:pt idx="31810">
                  <c:v>1280.07</c:v>
                </c:pt>
                <c:pt idx="31811">
                  <c:v>1307.5899999999999</c:v>
                </c:pt>
                <c:pt idx="31812">
                  <c:v>1339.04</c:v>
                </c:pt>
                <c:pt idx="31813">
                  <c:v>1364.49</c:v>
                </c:pt>
                <c:pt idx="31814">
                  <c:v>1320.95</c:v>
                </c:pt>
                <c:pt idx="31815">
                  <c:v>1233.81</c:v>
                </c:pt>
                <c:pt idx="31816">
                  <c:v>1120.82</c:v>
                </c:pt>
                <c:pt idx="31817">
                  <c:v>1065.0999999999999</c:v>
                </c:pt>
                <c:pt idx="31818">
                  <c:v>1124.8499999999999</c:v>
                </c:pt>
                <c:pt idx="31819">
                  <c:v>1109.22</c:v>
                </c:pt>
                <c:pt idx="31820">
                  <c:v>1054.71</c:v>
                </c:pt>
                <c:pt idx="31821">
                  <c:v>993.52</c:v>
                </c:pt>
                <c:pt idx="31822">
                  <c:v>935.79</c:v>
                </c:pt>
                <c:pt idx="31823">
                  <c:v>872.51</c:v>
                </c:pt>
                <c:pt idx="31824">
                  <c:v>832.35</c:v>
                </c:pt>
                <c:pt idx="31825">
                  <c:v>813.28</c:v>
                </c:pt>
                <c:pt idx="31826">
                  <c:v>790.13</c:v>
                </c:pt>
                <c:pt idx="31827">
                  <c:v>777.36</c:v>
                </c:pt>
                <c:pt idx="31828">
                  <c:v>788.96</c:v>
                </c:pt>
                <c:pt idx="31829">
                  <c:v>826.33</c:v>
                </c:pt>
                <c:pt idx="31830">
                  <c:v>846.24</c:v>
                </c:pt>
                <c:pt idx="31831">
                  <c:v>1029.04</c:v>
                </c:pt>
                <c:pt idx="31832">
                  <c:v>1180.3499999999999</c:v>
                </c:pt>
                <c:pt idx="31833">
                  <c:v>1269.42</c:v>
                </c:pt>
                <c:pt idx="31834">
                  <c:v>1319.14</c:v>
                </c:pt>
                <c:pt idx="31835">
                  <c:v>1322.51</c:v>
                </c:pt>
                <c:pt idx="31836">
                  <c:v>1338.19</c:v>
                </c:pt>
                <c:pt idx="31837">
                  <c:v>1350.26</c:v>
                </c:pt>
                <c:pt idx="31838">
                  <c:v>1329.06</c:v>
                </c:pt>
                <c:pt idx="31839">
                  <c:v>1229.03</c:v>
                </c:pt>
                <c:pt idx="31840">
                  <c:v>1164.54</c:v>
                </c:pt>
                <c:pt idx="31841">
                  <c:v>1088.1199999999999</c:v>
                </c:pt>
                <c:pt idx="31842">
                  <c:v>1138</c:v>
                </c:pt>
                <c:pt idx="31843">
                  <c:v>1112.7</c:v>
                </c:pt>
                <c:pt idx="31844">
                  <c:v>1071.19</c:v>
                </c:pt>
                <c:pt idx="31845">
                  <c:v>1019.67</c:v>
                </c:pt>
                <c:pt idx="31846">
                  <c:v>944.57</c:v>
                </c:pt>
                <c:pt idx="31847">
                  <c:v>886.05</c:v>
                </c:pt>
                <c:pt idx="31848">
                  <c:v>844.33</c:v>
                </c:pt>
                <c:pt idx="31849">
                  <c:v>813.85</c:v>
                </c:pt>
                <c:pt idx="31850">
                  <c:v>787.93</c:v>
                </c:pt>
                <c:pt idx="31851">
                  <c:v>784.02</c:v>
                </c:pt>
                <c:pt idx="31852">
                  <c:v>786.62</c:v>
                </c:pt>
                <c:pt idx="31853">
                  <c:v>822.78</c:v>
                </c:pt>
                <c:pt idx="31854">
                  <c:v>848.05</c:v>
                </c:pt>
                <c:pt idx="31855">
                  <c:v>1038.43</c:v>
                </c:pt>
                <c:pt idx="31856">
                  <c:v>1193.6600000000001</c:v>
                </c:pt>
                <c:pt idx="31857">
                  <c:v>1282.3900000000001</c:v>
                </c:pt>
                <c:pt idx="31858">
                  <c:v>1320.94</c:v>
                </c:pt>
                <c:pt idx="31859">
                  <c:v>1321.4</c:v>
                </c:pt>
                <c:pt idx="31860">
                  <c:v>1316.41</c:v>
                </c:pt>
                <c:pt idx="31861">
                  <c:v>1316.03</c:v>
                </c:pt>
                <c:pt idx="31862">
                  <c:v>1300.1300000000001</c:v>
                </c:pt>
                <c:pt idx="31863">
                  <c:v>1234.3599999999999</c:v>
                </c:pt>
                <c:pt idx="31864">
                  <c:v>1162.01</c:v>
                </c:pt>
                <c:pt idx="31865">
                  <c:v>1059.1300000000001</c:v>
                </c:pt>
                <c:pt idx="31866">
                  <c:v>1084.75</c:v>
                </c:pt>
                <c:pt idx="31867">
                  <c:v>1061.07</c:v>
                </c:pt>
                <c:pt idx="31868">
                  <c:v>1015.89</c:v>
                </c:pt>
                <c:pt idx="31869">
                  <c:v>959.77</c:v>
                </c:pt>
                <c:pt idx="31870">
                  <c:v>897.05</c:v>
                </c:pt>
                <c:pt idx="31871">
                  <c:v>849.55</c:v>
                </c:pt>
                <c:pt idx="31872">
                  <c:v>804.4</c:v>
                </c:pt>
                <c:pt idx="31873">
                  <c:v>779.63</c:v>
                </c:pt>
                <c:pt idx="31874">
                  <c:v>756.8</c:v>
                </c:pt>
                <c:pt idx="31875">
                  <c:v>754.33</c:v>
                </c:pt>
                <c:pt idx="31876">
                  <c:v>761.07</c:v>
                </c:pt>
                <c:pt idx="31877">
                  <c:v>811.92</c:v>
                </c:pt>
                <c:pt idx="31878">
                  <c:v>818.22</c:v>
                </c:pt>
                <c:pt idx="31879">
                  <c:v>987.82</c:v>
                </c:pt>
                <c:pt idx="31880">
                  <c:v>1141.6099999999999</c:v>
                </c:pt>
                <c:pt idx="31881">
                  <c:v>1252.5899999999999</c:v>
                </c:pt>
                <c:pt idx="31882">
                  <c:v>1289.92</c:v>
                </c:pt>
                <c:pt idx="31883">
                  <c:v>1312.5</c:v>
                </c:pt>
                <c:pt idx="31884">
                  <c:v>1322.78</c:v>
                </c:pt>
                <c:pt idx="31885">
                  <c:v>1324.01</c:v>
                </c:pt>
                <c:pt idx="31886">
                  <c:v>1302.1300000000001</c:v>
                </c:pt>
                <c:pt idx="31887">
                  <c:v>1232.8900000000001</c:v>
                </c:pt>
                <c:pt idx="31888">
                  <c:v>1128.74</c:v>
                </c:pt>
                <c:pt idx="31889">
                  <c:v>1052.2</c:v>
                </c:pt>
                <c:pt idx="31890">
                  <c:v>1128.3900000000001</c:v>
                </c:pt>
                <c:pt idx="31891">
                  <c:v>1110.78</c:v>
                </c:pt>
                <c:pt idx="31892">
                  <c:v>1060.68</c:v>
                </c:pt>
                <c:pt idx="31893">
                  <c:v>999.47</c:v>
                </c:pt>
                <c:pt idx="31894">
                  <c:v>946.68</c:v>
                </c:pt>
                <c:pt idx="31895">
                  <c:v>905.09</c:v>
                </c:pt>
                <c:pt idx="31896">
                  <c:v>855.63</c:v>
                </c:pt>
                <c:pt idx="31897">
                  <c:v>828.46</c:v>
                </c:pt>
                <c:pt idx="31898">
                  <c:v>817.29</c:v>
                </c:pt>
                <c:pt idx="31899">
                  <c:v>796.11</c:v>
                </c:pt>
                <c:pt idx="31900">
                  <c:v>793.98</c:v>
                </c:pt>
                <c:pt idx="31901">
                  <c:v>804.38</c:v>
                </c:pt>
                <c:pt idx="31902">
                  <c:v>790.89</c:v>
                </c:pt>
                <c:pt idx="31903">
                  <c:v>904.88</c:v>
                </c:pt>
                <c:pt idx="31904">
                  <c:v>1034.81</c:v>
                </c:pt>
                <c:pt idx="31905">
                  <c:v>1078.53</c:v>
                </c:pt>
                <c:pt idx="31906">
                  <c:v>1122.77</c:v>
                </c:pt>
                <c:pt idx="31907">
                  <c:v>1118.6199999999999</c:v>
                </c:pt>
                <c:pt idx="31908">
                  <c:v>1082.5</c:v>
                </c:pt>
                <c:pt idx="31909">
                  <c:v>1059.47</c:v>
                </c:pt>
                <c:pt idx="31910">
                  <c:v>1035.04</c:v>
                </c:pt>
                <c:pt idx="31911">
                  <c:v>1026.81</c:v>
                </c:pt>
                <c:pt idx="31912">
                  <c:v>997.26</c:v>
                </c:pt>
                <c:pt idx="31913">
                  <c:v>1031.28</c:v>
                </c:pt>
                <c:pt idx="31914">
                  <c:v>1096.4000000000001</c:v>
                </c:pt>
                <c:pt idx="31915">
                  <c:v>1084.52</c:v>
                </c:pt>
                <c:pt idx="31916">
                  <c:v>1055.55</c:v>
                </c:pt>
                <c:pt idx="31917">
                  <c:v>1015.42</c:v>
                </c:pt>
                <c:pt idx="31918">
                  <c:v>962.23</c:v>
                </c:pt>
                <c:pt idx="31919">
                  <c:v>924.94</c:v>
                </c:pt>
                <c:pt idx="31920">
                  <c:v>896.46</c:v>
                </c:pt>
                <c:pt idx="31921">
                  <c:v>876.33</c:v>
                </c:pt>
                <c:pt idx="31922">
                  <c:v>848.52</c:v>
                </c:pt>
                <c:pt idx="31923">
                  <c:v>846.4</c:v>
                </c:pt>
                <c:pt idx="31924">
                  <c:v>807.84</c:v>
                </c:pt>
                <c:pt idx="31925">
                  <c:v>812.74</c:v>
                </c:pt>
                <c:pt idx="31926">
                  <c:v>785.18</c:v>
                </c:pt>
                <c:pt idx="31927">
                  <c:v>772.69</c:v>
                </c:pt>
                <c:pt idx="31928">
                  <c:v>847.58</c:v>
                </c:pt>
                <c:pt idx="31929">
                  <c:v>897.67</c:v>
                </c:pt>
                <c:pt idx="31930">
                  <c:v>954.82</c:v>
                </c:pt>
                <c:pt idx="31931">
                  <c:v>983.26</c:v>
                </c:pt>
                <c:pt idx="31932">
                  <c:v>994.1</c:v>
                </c:pt>
                <c:pt idx="31933">
                  <c:v>972.29</c:v>
                </c:pt>
                <c:pt idx="31934">
                  <c:v>973.39</c:v>
                </c:pt>
                <c:pt idx="31935">
                  <c:v>953.59</c:v>
                </c:pt>
                <c:pt idx="31936">
                  <c:v>939.7</c:v>
                </c:pt>
                <c:pt idx="31937">
                  <c:v>923.9</c:v>
                </c:pt>
                <c:pt idx="31938">
                  <c:v>1014.47</c:v>
                </c:pt>
                <c:pt idx="31939">
                  <c:v>1018.14</c:v>
                </c:pt>
                <c:pt idx="31940">
                  <c:v>1006.72</c:v>
                </c:pt>
                <c:pt idx="31941">
                  <c:v>972.65</c:v>
                </c:pt>
                <c:pt idx="31942">
                  <c:v>915.57</c:v>
                </c:pt>
                <c:pt idx="31943">
                  <c:v>851.23</c:v>
                </c:pt>
                <c:pt idx="31944">
                  <c:v>815.39</c:v>
                </c:pt>
                <c:pt idx="31945">
                  <c:v>764.3</c:v>
                </c:pt>
                <c:pt idx="31946">
                  <c:v>744.43</c:v>
                </c:pt>
                <c:pt idx="31947">
                  <c:v>738.21</c:v>
                </c:pt>
                <c:pt idx="31948">
                  <c:v>747.17</c:v>
                </c:pt>
                <c:pt idx="31949">
                  <c:v>799.14</c:v>
                </c:pt>
                <c:pt idx="31950">
                  <c:v>828.7</c:v>
                </c:pt>
                <c:pt idx="31951">
                  <c:v>1017.39</c:v>
                </c:pt>
                <c:pt idx="31952">
                  <c:v>1162.8</c:v>
                </c:pt>
                <c:pt idx="31953">
                  <c:v>1248.69</c:v>
                </c:pt>
                <c:pt idx="31954">
                  <c:v>1290.83</c:v>
                </c:pt>
                <c:pt idx="31955">
                  <c:v>1306.21</c:v>
                </c:pt>
                <c:pt idx="31956">
                  <c:v>1307.71</c:v>
                </c:pt>
                <c:pt idx="31957">
                  <c:v>1314.96</c:v>
                </c:pt>
                <c:pt idx="31958">
                  <c:v>1287.19</c:v>
                </c:pt>
                <c:pt idx="31959">
                  <c:v>1216.03</c:v>
                </c:pt>
                <c:pt idx="31960">
                  <c:v>1121.23</c:v>
                </c:pt>
                <c:pt idx="31961">
                  <c:v>1061.1400000000001</c:v>
                </c:pt>
                <c:pt idx="31962">
                  <c:v>1073.03</c:v>
                </c:pt>
                <c:pt idx="31963">
                  <c:v>1080.54</c:v>
                </c:pt>
                <c:pt idx="31964">
                  <c:v>1045.49</c:v>
                </c:pt>
                <c:pt idx="31965">
                  <c:v>993.37</c:v>
                </c:pt>
                <c:pt idx="31966">
                  <c:v>910.38</c:v>
                </c:pt>
                <c:pt idx="31967">
                  <c:v>857.99</c:v>
                </c:pt>
                <c:pt idx="31968">
                  <c:v>801.59</c:v>
                </c:pt>
                <c:pt idx="31969">
                  <c:v>781.58</c:v>
                </c:pt>
                <c:pt idx="31970">
                  <c:v>760.59</c:v>
                </c:pt>
                <c:pt idx="31971">
                  <c:v>754.88</c:v>
                </c:pt>
                <c:pt idx="31972">
                  <c:v>770.07</c:v>
                </c:pt>
                <c:pt idx="31973">
                  <c:v>810.58</c:v>
                </c:pt>
                <c:pt idx="31974">
                  <c:v>831.33</c:v>
                </c:pt>
                <c:pt idx="31975">
                  <c:v>992.44</c:v>
                </c:pt>
                <c:pt idx="31976">
                  <c:v>1128.7</c:v>
                </c:pt>
                <c:pt idx="31977">
                  <c:v>1210.29</c:v>
                </c:pt>
                <c:pt idx="31978">
                  <c:v>1265.8599999999999</c:v>
                </c:pt>
                <c:pt idx="31979">
                  <c:v>1252.18</c:v>
                </c:pt>
                <c:pt idx="31980">
                  <c:v>1245.76</c:v>
                </c:pt>
                <c:pt idx="31981">
                  <c:v>1291.17</c:v>
                </c:pt>
                <c:pt idx="31982">
                  <c:v>1266.1500000000001</c:v>
                </c:pt>
                <c:pt idx="31983">
                  <c:v>1216.02</c:v>
                </c:pt>
                <c:pt idx="31984">
                  <c:v>1135.8499999999999</c:v>
                </c:pt>
                <c:pt idx="31985">
                  <c:v>1079.51</c:v>
                </c:pt>
                <c:pt idx="31986">
                  <c:v>1129.2</c:v>
                </c:pt>
                <c:pt idx="31987">
                  <c:v>1107.03</c:v>
                </c:pt>
                <c:pt idx="31988">
                  <c:v>1074.57</c:v>
                </c:pt>
                <c:pt idx="31989">
                  <c:v>1022.77</c:v>
                </c:pt>
                <c:pt idx="31990">
                  <c:v>953.02</c:v>
                </c:pt>
                <c:pt idx="31991">
                  <c:v>880.4</c:v>
                </c:pt>
                <c:pt idx="31992">
                  <c:v>845.18</c:v>
                </c:pt>
                <c:pt idx="31993">
                  <c:v>796.37</c:v>
                </c:pt>
                <c:pt idx="31994">
                  <c:v>758.66</c:v>
                </c:pt>
                <c:pt idx="31995">
                  <c:v>750.48</c:v>
                </c:pt>
                <c:pt idx="31996">
                  <c:v>764.57</c:v>
                </c:pt>
                <c:pt idx="31997">
                  <c:v>805.76</c:v>
                </c:pt>
                <c:pt idx="31998">
                  <c:v>828.97</c:v>
                </c:pt>
                <c:pt idx="31999">
                  <c:v>1009.69</c:v>
                </c:pt>
                <c:pt idx="32000">
                  <c:v>1155.1300000000001</c:v>
                </c:pt>
                <c:pt idx="32001">
                  <c:v>1248.55</c:v>
                </c:pt>
                <c:pt idx="32002">
                  <c:v>1289.94</c:v>
                </c:pt>
                <c:pt idx="32003">
                  <c:v>1298.8900000000001</c:v>
                </c:pt>
                <c:pt idx="32004">
                  <c:v>1321.48</c:v>
                </c:pt>
                <c:pt idx="32005">
                  <c:v>1347.16</c:v>
                </c:pt>
                <c:pt idx="32006">
                  <c:v>1331.36</c:v>
                </c:pt>
                <c:pt idx="32007">
                  <c:v>1267.53</c:v>
                </c:pt>
                <c:pt idx="32008">
                  <c:v>1180.81</c:v>
                </c:pt>
                <c:pt idx="32009">
                  <c:v>1072.4000000000001</c:v>
                </c:pt>
                <c:pt idx="32010">
                  <c:v>1138</c:v>
                </c:pt>
                <c:pt idx="32011">
                  <c:v>1137.6500000000001</c:v>
                </c:pt>
                <c:pt idx="32012">
                  <c:v>1082.1600000000001</c:v>
                </c:pt>
                <c:pt idx="32013">
                  <c:v>1032.4000000000001</c:v>
                </c:pt>
                <c:pt idx="32014">
                  <c:v>949.25</c:v>
                </c:pt>
                <c:pt idx="32015">
                  <c:v>909.7</c:v>
                </c:pt>
                <c:pt idx="32016">
                  <c:v>859.12</c:v>
                </c:pt>
                <c:pt idx="32017">
                  <c:v>829.79</c:v>
                </c:pt>
                <c:pt idx="32018">
                  <c:v>807.55</c:v>
                </c:pt>
                <c:pt idx="32019">
                  <c:v>797.65</c:v>
                </c:pt>
                <c:pt idx="32020">
                  <c:v>788.04</c:v>
                </c:pt>
                <c:pt idx="32021">
                  <c:v>820.13</c:v>
                </c:pt>
                <c:pt idx="32022">
                  <c:v>839.11</c:v>
                </c:pt>
                <c:pt idx="32023">
                  <c:v>1019.14</c:v>
                </c:pt>
                <c:pt idx="32024">
                  <c:v>1171.3800000000001</c:v>
                </c:pt>
                <c:pt idx="32025">
                  <c:v>1269.55</c:v>
                </c:pt>
                <c:pt idx="32026">
                  <c:v>1328.6</c:v>
                </c:pt>
                <c:pt idx="32027">
                  <c:v>1334</c:v>
                </c:pt>
                <c:pt idx="32028">
                  <c:v>1335.66</c:v>
                </c:pt>
                <c:pt idx="32029">
                  <c:v>1331.78</c:v>
                </c:pt>
                <c:pt idx="32030">
                  <c:v>1295.3499999999999</c:v>
                </c:pt>
                <c:pt idx="32031">
                  <c:v>1254.25</c:v>
                </c:pt>
                <c:pt idx="32032">
                  <c:v>1170.55</c:v>
                </c:pt>
                <c:pt idx="32033">
                  <c:v>1087.0899999999999</c:v>
                </c:pt>
                <c:pt idx="32034">
                  <c:v>1155.02</c:v>
                </c:pt>
                <c:pt idx="32035">
                  <c:v>1127.3699999999999</c:v>
                </c:pt>
                <c:pt idx="32036">
                  <c:v>1091.3499999999999</c:v>
                </c:pt>
                <c:pt idx="32037">
                  <c:v>1036.07</c:v>
                </c:pt>
                <c:pt idx="32038">
                  <c:v>963.17</c:v>
                </c:pt>
                <c:pt idx="32039">
                  <c:v>902.42</c:v>
                </c:pt>
                <c:pt idx="32040">
                  <c:v>868</c:v>
                </c:pt>
                <c:pt idx="32041">
                  <c:v>833.73</c:v>
                </c:pt>
                <c:pt idx="32042">
                  <c:v>812.92</c:v>
                </c:pt>
                <c:pt idx="32043">
                  <c:v>803.3</c:v>
                </c:pt>
                <c:pt idx="32044">
                  <c:v>805.33</c:v>
                </c:pt>
                <c:pt idx="32045">
                  <c:v>838.31</c:v>
                </c:pt>
                <c:pt idx="32046">
                  <c:v>864.92</c:v>
                </c:pt>
                <c:pt idx="32047">
                  <c:v>1050.8800000000001</c:v>
                </c:pt>
                <c:pt idx="32048">
                  <c:v>1180.8499999999999</c:v>
                </c:pt>
                <c:pt idx="32049">
                  <c:v>1270.69</c:v>
                </c:pt>
                <c:pt idx="32050">
                  <c:v>1304.6199999999999</c:v>
                </c:pt>
                <c:pt idx="32051">
                  <c:v>1297.24</c:v>
                </c:pt>
                <c:pt idx="32052">
                  <c:v>1276.55</c:v>
                </c:pt>
                <c:pt idx="32053">
                  <c:v>1269.3599999999999</c:v>
                </c:pt>
                <c:pt idx="32054">
                  <c:v>1255.1300000000001</c:v>
                </c:pt>
                <c:pt idx="32055">
                  <c:v>1209.29</c:v>
                </c:pt>
                <c:pt idx="32056">
                  <c:v>1117.3</c:v>
                </c:pt>
                <c:pt idx="32057">
                  <c:v>1063.26</c:v>
                </c:pt>
                <c:pt idx="32058">
                  <c:v>1165.06</c:v>
                </c:pt>
                <c:pt idx="32059">
                  <c:v>1138.08</c:v>
                </c:pt>
                <c:pt idx="32060">
                  <c:v>1081.42</c:v>
                </c:pt>
                <c:pt idx="32061">
                  <c:v>1022.57</c:v>
                </c:pt>
                <c:pt idx="32062">
                  <c:v>941.03</c:v>
                </c:pt>
                <c:pt idx="32063">
                  <c:v>908.18</c:v>
                </c:pt>
                <c:pt idx="32064">
                  <c:v>870.61</c:v>
                </c:pt>
                <c:pt idx="32065">
                  <c:v>847.17</c:v>
                </c:pt>
                <c:pt idx="32066">
                  <c:v>824.6</c:v>
                </c:pt>
                <c:pt idx="32067">
                  <c:v>792.8</c:v>
                </c:pt>
                <c:pt idx="32068">
                  <c:v>785.02</c:v>
                </c:pt>
                <c:pt idx="32069">
                  <c:v>800.76</c:v>
                </c:pt>
                <c:pt idx="32070">
                  <c:v>800.54</c:v>
                </c:pt>
                <c:pt idx="32071">
                  <c:v>910.95</c:v>
                </c:pt>
                <c:pt idx="32072">
                  <c:v>1040.07</c:v>
                </c:pt>
                <c:pt idx="32073">
                  <c:v>1121.72</c:v>
                </c:pt>
                <c:pt idx="32074">
                  <c:v>1168.47</c:v>
                </c:pt>
                <c:pt idx="32075">
                  <c:v>1156.51</c:v>
                </c:pt>
                <c:pt idx="32076">
                  <c:v>1107.98</c:v>
                </c:pt>
                <c:pt idx="32077">
                  <c:v>1079.06</c:v>
                </c:pt>
                <c:pt idx="32078">
                  <c:v>1055.3900000000001</c:v>
                </c:pt>
                <c:pt idx="32079">
                  <c:v>1017.9</c:v>
                </c:pt>
                <c:pt idx="32080">
                  <c:v>983</c:v>
                </c:pt>
                <c:pt idx="32081">
                  <c:v>992.83</c:v>
                </c:pt>
                <c:pt idx="32082">
                  <c:v>1068.3699999999999</c:v>
                </c:pt>
                <c:pt idx="32083">
                  <c:v>1064.6300000000001</c:v>
                </c:pt>
                <c:pt idx="32084">
                  <c:v>1013.69</c:v>
                </c:pt>
                <c:pt idx="32085">
                  <c:v>970.44</c:v>
                </c:pt>
                <c:pt idx="32086">
                  <c:v>917.19</c:v>
                </c:pt>
                <c:pt idx="32087">
                  <c:v>873.04</c:v>
                </c:pt>
                <c:pt idx="32088">
                  <c:v>832.88</c:v>
                </c:pt>
                <c:pt idx="32089">
                  <c:v>818.86</c:v>
                </c:pt>
                <c:pt idx="32090">
                  <c:v>779.61</c:v>
                </c:pt>
                <c:pt idx="32091">
                  <c:v>762.42</c:v>
                </c:pt>
                <c:pt idx="32092">
                  <c:v>745.26</c:v>
                </c:pt>
                <c:pt idx="32093">
                  <c:v>764.91</c:v>
                </c:pt>
                <c:pt idx="32094">
                  <c:v>735.18</c:v>
                </c:pt>
                <c:pt idx="32095">
                  <c:v>764.32</c:v>
                </c:pt>
                <c:pt idx="32096">
                  <c:v>814.66</c:v>
                </c:pt>
                <c:pt idx="32097">
                  <c:v>866.97</c:v>
                </c:pt>
                <c:pt idx="32098">
                  <c:v>927.09</c:v>
                </c:pt>
                <c:pt idx="32099">
                  <c:v>938.21</c:v>
                </c:pt>
                <c:pt idx="32100">
                  <c:v>950.65</c:v>
                </c:pt>
                <c:pt idx="32101">
                  <c:v>947.41</c:v>
                </c:pt>
                <c:pt idx="32102">
                  <c:v>924.54</c:v>
                </c:pt>
                <c:pt idx="32103">
                  <c:v>914.87</c:v>
                </c:pt>
                <c:pt idx="32104">
                  <c:v>899.55</c:v>
                </c:pt>
                <c:pt idx="32105">
                  <c:v>918.77</c:v>
                </c:pt>
                <c:pt idx="32106">
                  <c:v>1012.75</c:v>
                </c:pt>
                <c:pt idx="32107">
                  <c:v>1013.79</c:v>
                </c:pt>
                <c:pt idx="32108">
                  <c:v>997.24</c:v>
                </c:pt>
                <c:pt idx="32109">
                  <c:v>969.82</c:v>
                </c:pt>
                <c:pt idx="32110">
                  <c:v>919.43</c:v>
                </c:pt>
                <c:pt idx="32111">
                  <c:v>868.75</c:v>
                </c:pt>
                <c:pt idx="32112">
                  <c:v>826.52</c:v>
                </c:pt>
                <c:pt idx="32113">
                  <c:v>798.18</c:v>
                </c:pt>
                <c:pt idx="32114">
                  <c:v>785.29</c:v>
                </c:pt>
                <c:pt idx="32115">
                  <c:v>773.98</c:v>
                </c:pt>
                <c:pt idx="32116">
                  <c:v>776.48</c:v>
                </c:pt>
                <c:pt idx="32117">
                  <c:v>783.27</c:v>
                </c:pt>
                <c:pt idx="32118">
                  <c:v>833.67</c:v>
                </c:pt>
                <c:pt idx="32119">
                  <c:v>1047.1600000000001</c:v>
                </c:pt>
                <c:pt idx="32120">
                  <c:v>1194.78</c:v>
                </c:pt>
                <c:pt idx="32121">
                  <c:v>1274.03</c:v>
                </c:pt>
                <c:pt idx="32122">
                  <c:v>1310.6600000000001</c:v>
                </c:pt>
                <c:pt idx="32123">
                  <c:v>1332.01</c:v>
                </c:pt>
                <c:pt idx="32124">
                  <c:v>1333.78</c:v>
                </c:pt>
                <c:pt idx="32125">
                  <c:v>1346.57</c:v>
                </c:pt>
                <c:pt idx="32126">
                  <c:v>1303.19</c:v>
                </c:pt>
                <c:pt idx="32127">
                  <c:v>1237.3699999999999</c:v>
                </c:pt>
                <c:pt idx="32128">
                  <c:v>1163.6500000000001</c:v>
                </c:pt>
                <c:pt idx="32129">
                  <c:v>1075.18</c:v>
                </c:pt>
                <c:pt idx="32130">
                  <c:v>1132.29</c:v>
                </c:pt>
                <c:pt idx="32131">
                  <c:v>1107.1500000000001</c:v>
                </c:pt>
                <c:pt idx="32132">
                  <c:v>1071.93</c:v>
                </c:pt>
                <c:pt idx="32133">
                  <c:v>1032.92</c:v>
                </c:pt>
                <c:pt idx="32134">
                  <c:v>954.56</c:v>
                </c:pt>
                <c:pt idx="32135">
                  <c:v>901.61</c:v>
                </c:pt>
                <c:pt idx="32136">
                  <c:v>862.24</c:v>
                </c:pt>
                <c:pt idx="32137">
                  <c:v>821.16</c:v>
                </c:pt>
                <c:pt idx="32138">
                  <c:v>802.28</c:v>
                </c:pt>
                <c:pt idx="32139">
                  <c:v>804.95</c:v>
                </c:pt>
                <c:pt idx="32140">
                  <c:v>805.45</c:v>
                </c:pt>
                <c:pt idx="32141">
                  <c:v>822.48</c:v>
                </c:pt>
                <c:pt idx="32142">
                  <c:v>858.88</c:v>
                </c:pt>
                <c:pt idx="32143">
                  <c:v>1049.1199999999999</c:v>
                </c:pt>
                <c:pt idx="32144">
                  <c:v>1180.79</c:v>
                </c:pt>
                <c:pt idx="32145">
                  <c:v>1270.6099999999999</c:v>
                </c:pt>
                <c:pt idx="32146">
                  <c:v>1311.58</c:v>
                </c:pt>
                <c:pt idx="32147">
                  <c:v>1320.15</c:v>
                </c:pt>
                <c:pt idx="32148">
                  <c:v>1318.78</c:v>
                </c:pt>
                <c:pt idx="32149">
                  <c:v>1333.4</c:v>
                </c:pt>
                <c:pt idx="32150">
                  <c:v>1310.5</c:v>
                </c:pt>
                <c:pt idx="32151">
                  <c:v>1246.0999999999999</c:v>
                </c:pt>
                <c:pt idx="32152">
                  <c:v>1177.6199999999999</c:v>
                </c:pt>
                <c:pt idx="32153">
                  <c:v>1087.56</c:v>
                </c:pt>
                <c:pt idx="32154">
                  <c:v>1163.94</c:v>
                </c:pt>
                <c:pt idx="32155">
                  <c:v>1123.75</c:v>
                </c:pt>
                <c:pt idx="32156">
                  <c:v>1083.02</c:v>
                </c:pt>
                <c:pt idx="32157">
                  <c:v>1037.19</c:v>
                </c:pt>
                <c:pt idx="32158">
                  <c:v>951.11</c:v>
                </c:pt>
                <c:pt idx="32159">
                  <c:v>899.34</c:v>
                </c:pt>
                <c:pt idx="32160">
                  <c:v>844.33</c:v>
                </c:pt>
                <c:pt idx="32161">
                  <c:v>823.6</c:v>
                </c:pt>
                <c:pt idx="32162">
                  <c:v>805.34</c:v>
                </c:pt>
                <c:pt idx="32163">
                  <c:v>799.57</c:v>
                </c:pt>
                <c:pt idx="32164">
                  <c:v>796.12</c:v>
                </c:pt>
                <c:pt idx="32165">
                  <c:v>813.84</c:v>
                </c:pt>
                <c:pt idx="32166">
                  <c:v>844.7</c:v>
                </c:pt>
                <c:pt idx="32167">
                  <c:v>1018.43</c:v>
                </c:pt>
                <c:pt idx="32168">
                  <c:v>1166.73</c:v>
                </c:pt>
                <c:pt idx="32169">
                  <c:v>1246.7</c:v>
                </c:pt>
                <c:pt idx="32170">
                  <c:v>1294.3</c:v>
                </c:pt>
                <c:pt idx="32171">
                  <c:v>1313.58</c:v>
                </c:pt>
                <c:pt idx="32172">
                  <c:v>1308.9000000000001</c:v>
                </c:pt>
                <c:pt idx="32173">
                  <c:v>1314.25</c:v>
                </c:pt>
                <c:pt idx="32174">
                  <c:v>1303.97</c:v>
                </c:pt>
                <c:pt idx="32175">
                  <c:v>1236.58</c:v>
                </c:pt>
                <c:pt idx="32176">
                  <c:v>1162.49</c:v>
                </c:pt>
                <c:pt idx="32177">
                  <c:v>1061.79</c:v>
                </c:pt>
                <c:pt idx="32178">
                  <c:v>1134.67</c:v>
                </c:pt>
                <c:pt idx="32179">
                  <c:v>1135.05</c:v>
                </c:pt>
                <c:pt idx="32180">
                  <c:v>1087.58</c:v>
                </c:pt>
                <c:pt idx="32181">
                  <c:v>1046.5999999999999</c:v>
                </c:pt>
                <c:pt idx="32182">
                  <c:v>977.27</c:v>
                </c:pt>
                <c:pt idx="32183">
                  <c:v>923.67</c:v>
                </c:pt>
                <c:pt idx="32184">
                  <c:v>879.11</c:v>
                </c:pt>
                <c:pt idx="32185">
                  <c:v>838.45</c:v>
                </c:pt>
                <c:pt idx="32186">
                  <c:v>829.98</c:v>
                </c:pt>
                <c:pt idx="32187">
                  <c:v>790.24</c:v>
                </c:pt>
                <c:pt idx="32188">
                  <c:v>787.32</c:v>
                </c:pt>
                <c:pt idx="32189">
                  <c:v>840.64</c:v>
                </c:pt>
                <c:pt idx="32190">
                  <c:v>854.77</c:v>
                </c:pt>
                <c:pt idx="32191">
                  <c:v>1034.06</c:v>
                </c:pt>
                <c:pt idx="32192">
                  <c:v>1134.53</c:v>
                </c:pt>
                <c:pt idx="32193">
                  <c:v>1217.5899999999999</c:v>
                </c:pt>
                <c:pt idx="32194">
                  <c:v>1241.3</c:v>
                </c:pt>
                <c:pt idx="32195">
                  <c:v>1255.19</c:v>
                </c:pt>
                <c:pt idx="32196">
                  <c:v>1256.83</c:v>
                </c:pt>
                <c:pt idx="32197">
                  <c:v>1270.93</c:v>
                </c:pt>
                <c:pt idx="32198">
                  <c:v>1221.21</c:v>
                </c:pt>
                <c:pt idx="32199">
                  <c:v>1173.82</c:v>
                </c:pt>
                <c:pt idx="32200">
                  <c:v>1109.07</c:v>
                </c:pt>
                <c:pt idx="32201">
                  <c:v>1036.94</c:v>
                </c:pt>
                <c:pt idx="32202">
                  <c:v>1115.8</c:v>
                </c:pt>
                <c:pt idx="32203">
                  <c:v>1121.7</c:v>
                </c:pt>
                <c:pt idx="32204">
                  <c:v>1082.44</c:v>
                </c:pt>
                <c:pt idx="32205">
                  <c:v>1019.18</c:v>
                </c:pt>
                <c:pt idx="32206">
                  <c:v>977.5</c:v>
                </c:pt>
                <c:pt idx="32207">
                  <c:v>918.08</c:v>
                </c:pt>
                <c:pt idx="32208">
                  <c:v>866.57</c:v>
                </c:pt>
                <c:pt idx="32209">
                  <c:v>839.16</c:v>
                </c:pt>
                <c:pt idx="32210">
                  <c:v>817.9</c:v>
                </c:pt>
                <c:pt idx="32211">
                  <c:v>788.12</c:v>
                </c:pt>
                <c:pt idx="32212">
                  <c:v>795.19</c:v>
                </c:pt>
                <c:pt idx="32213">
                  <c:v>814.26</c:v>
                </c:pt>
                <c:pt idx="32214">
                  <c:v>844.08</c:v>
                </c:pt>
                <c:pt idx="32215">
                  <c:v>1021.81</c:v>
                </c:pt>
                <c:pt idx="32216">
                  <c:v>1125.7</c:v>
                </c:pt>
                <c:pt idx="32217">
                  <c:v>1178.3699999999999</c:v>
                </c:pt>
                <c:pt idx="32218">
                  <c:v>1197.67</c:v>
                </c:pt>
                <c:pt idx="32219">
                  <c:v>1166.6300000000001</c:v>
                </c:pt>
                <c:pt idx="32220">
                  <c:v>1155.22</c:v>
                </c:pt>
                <c:pt idx="32221">
                  <c:v>1158.1300000000001</c:v>
                </c:pt>
                <c:pt idx="32222">
                  <c:v>1121.23</c:v>
                </c:pt>
                <c:pt idx="32223">
                  <c:v>1080.54</c:v>
                </c:pt>
                <c:pt idx="32224">
                  <c:v>1016.88</c:v>
                </c:pt>
                <c:pt idx="32225">
                  <c:v>981.59</c:v>
                </c:pt>
                <c:pt idx="32226">
                  <c:v>1046.3399999999999</c:v>
                </c:pt>
                <c:pt idx="32227">
                  <c:v>1016.56</c:v>
                </c:pt>
                <c:pt idx="32228">
                  <c:v>997.3</c:v>
                </c:pt>
                <c:pt idx="32229">
                  <c:v>961.47</c:v>
                </c:pt>
                <c:pt idx="32230">
                  <c:v>928.86</c:v>
                </c:pt>
                <c:pt idx="32231">
                  <c:v>866.59</c:v>
                </c:pt>
                <c:pt idx="32232">
                  <c:v>824.66</c:v>
                </c:pt>
                <c:pt idx="32233">
                  <c:v>799.86</c:v>
                </c:pt>
                <c:pt idx="32234">
                  <c:v>752.06</c:v>
                </c:pt>
                <c:pt idx="32235">
                  <c:v>744.84</c:v>
                </c:pt>
                <c:pt idx="32236">
                  <c:v>745.68</c:v>
                </c:pt>
                <c:pt idx="32237">
                  <c:v>760.7</c:v>
                </c:pt>
                <c:pt idx="32238">
                  <c:v>753.83</c:v>
                </c:pt>
                <c:pt idx="32239">
                  <c:v>840.83</c:v>
                </c:pt>
                <c:pt idx="32240">
                  <c:v>971.05</c:v>
                </c:pt>
                <c:pt idx="32241">
                  <c:v>1030.8800000000001</c:v>
                </c:pt>
                <c:pt idx="32242">
                  <c:v>1081.98</c:v>
                </c:pt>
                <c:pt idx="32243">
                  <c:v>1069.05</c:v>
                </c:pt>
                <c:pt idx="32244">
                  <c:v>1047.26</c:v>
                </c:pt>
                <c:pt idx="32245">
                  <c:v>1039.1600000000001</c:v>
                </c:pt>
                <c:pt idx="32246">
                  <c:v>1009.19</c:v>
                </c:pt>
                <c:pt idx="32247">
                  <c:v>999.88</c:v>
                </c:pt>
                <c:pt idx="32248">
                  <c:v>979.28</c:v>
                </c:pt>
                <c:pt idx="32249">
                  <c:v>974.75</c:v>
                </c:pt>
                <c:pt idx="32250">
                  <c:v>1062.33</c:v>
                </c:pt>
                <c:pt idx="32251">
                  <c:v>1041.58</c:v>
                </c:pt>
                <c:pt idx="32252">
                  <c:v>1006.37</c:v>
                </c:pt>
                <c:pt idx="32253">
                  <c:v>968.68</c:v>
                </c:pt>
                <c:pt idx="32254">
                  <c:v>934.43</c:v>
                </c:pt>
                <c:pt idx="32255">
                  <c:v>889.05</c:v>
                </c:pt>
                <c:pt idx="32256">
                  <c:v>851.34</c:v>
                </c:pt>
                <c:pt idx="32257">
                  <c:v>826.07</c:v>
                </c:pt>
                <c:pt idx="32258">
                  <c:v>801.26</c:v>
                </c:pt>
                <c:pt idx="32259">
                  <c:v>778.36</c:v>
                </c:pt>
                <c:pt idx="32260">
                  <c:v>773.18</c:v>
                </c:pt>
                <c:pt idx="32261">
                  <c:v>769.79</c:v>
                </c:pt>
                <c:pt idx="32262">
                  <c:v>749.93</c:v>
                </c:pt>
                <c:pt idx="32263">
                  <c:v>790.26</c:v>
                </c:pt>
                <c:pt idx="32264">
                  <c:v>835.97</c:v>
                </c:pt>
                <c:pt idx="32265">
                  <c:v>898.76</c:v>
                </c:pt>
                <c:pt idx="32266">
                  <c:v>955.29</c:v>
                </c:pt>
                <c:pt idx="32267">
                  <c:v>980.68</c:v>
                </c:pt>
                <c:pt idx="32268">
                  <c:v>983.6</c:v>
                </c:pt>
                <c:pt idx="32269">
                  <c:v>964.17</c:v>
                </c:pt>
                <c:pt idx="32270">
                  <c:v>959.11</c:v>
                </c:pt>
                <c:pt idx="32271">
                  <c:v>960.3</c:v>
                </c:pt>
                <c:pt idx="32272">
                  <c:v>946.73</c:v>
                </c:pt>
                <c:pt idx="32273">
                  <c:v>952.85</c:v>
                </c:pt>
                <c:pt idx="32274">
                  <c:v>1047.1199999999999</c:v>
                </c:pt>
                <c:pt idx="32275">
                  <c:v>1047.76</c:v>
                </c:pt>
                <c:pt idx="32276">
                  <c:v>1044.6199999999999</c:v>
                </c:pt>
                <c:pt idx="32277">
                  <c:v>1010.84</c:v>
                </c:pt>
                <c:pt idx="32278">
                  <c:v>950.78</c:v>
                </c:pt>
                <c:pt idx="32279">
                  <c:v>904.07</c:v>
                </c:pt>
                <c:pt idx="32280">
                  <c:v>861.18</c:v>
                </c:pt>
                <c:pt idx="32281">
                  <c:v>835.04</c:v>
                </c:pt>
                <c:pt idx="32282">
                  <c:v>816.91</c:v>
                </c:pt>
                <c:pt idx="32283">
                  <c:v>804.44</c:v>
                </c:pt>
                <c:pt idx="32284">
                  <c:v>812.51</c:v>
                </c:pt>
                <c:pt idx="32285">
                  <c:v>862.67</c:v>
                </c:pt>
                <c:pt idx="32286">
                  <c:v>879.64</c:v>
                </c:pt>
                <c:pt idx="32287">
                  <c:v>1082.19</c:v>
                </c:pt>
                <c:pt idx="32288">
                  <c:v>1207.69</c:v>
                </c:pt>
                <c:pt idx="32289">
                  <c:v>1299.6199999999999</c:v>
                </c:pt>
                <c:pt idx="32290">
                  <c:v>1343.68</c:v>
                </c:pt>
                <c:pt idx="32291">
                  <c:v>1331.9</c:v>
                </c:pt>
                <c:pt idx="32292">
                  <c:v>1334.6</c:v>
                </c:pt>
                <c:pt idx="32293">
                  <c:v>1332.44</c:v>
                </c:pt>
                <c:pt idx="32294">
                  <c:v>1306.56</c:v>
                </c:pt>
                <c:pt idx="32295">
                  <c:v>1268.32</c:v>
                </c:pt>
                <c:pt idx="32296">
                  <c:v>1196.95</c:v>
                </c:pt>
                <c:pt idx="32297">
                  <c:v>1106.21</c:v>
                </c:pt>
                <c:pt idx="32298">
                  <c:v>1171.3499999999999</c:v>
                </c:pt>
                <c:pt idx="32299">
                  <c:v>1141.71</c:v>
                </c:pt>
                <c:pt idx="32300">
                  <c:v>1143.5</c:v>
                </c:pt>
                <c:pt idx="32301">
                  <c:v>1070.8900000000001</c:v>
                </c:pt>
                <c:pt idx="32302">
                  <c:v>982.11</c:v>
                </c:pt>
                <c:pt idx="32303">
                  <c:v>930.12</c:v>
                </c:pt>
                <c:pt idx="32304">
                  <c:v>875.44</c:v>
                </c:pt>
                <c:pt idx="32305">
                  <c:v>846.45</c:v>
                </c:pt>
                <c:pt idx="32306">
                  <c:v>813.71</c:v>
                </c:pt>
                <c:pt idx="32307">
                  <c:v>808.97</c:v>
                </c:pt>
                <c:pt idx="32308">
                  <c:v>818.42</c:v>
                </c:pt>
                <c:pt idx="32309">
                  <c:v>863.92</c:v>
                </c:pt>
                <c:pt idx="32310">
                  <c:v>878.44</c:v>
                </c:pt>
                <c:pt idx="32311">
                  <c:v>1081.72</c:v>
                </c:pt>
                <c:pt idx="32312">
                  <c:v>1194.58</c:v>
                </c:pt>
                <c:pt idx="32313">
                  <c:v>1265.4100000000001</c:v>
                </c:pt>
                <c:pt idx="32314">
                  <c:v>1324.92</c:v>
                </c:pt>
                <c:pt idx="32315">
                  <c:v>1331.12</c:v>
                </c:pt>
                <c:pt idx="32316">
                  <c:v>1350.59</c:v>
                </c:pt>
                <c:pt idx="32317">
                  <c:v>1368.36</c:v>
                </c:pt>
                <c:pt idx="32318">
                  <c:v>1338.6</c:v>
                </c:pt>
                <c:pt idx="32319">
                  <c:v>1308.3699999999999</c:v>
                </c:pt>
                <c:pt idx="32320">
                  <c:v>1196.06</c:v>
                </c:pt>
                <c:pt idx="32321">
                  <c:v>1141.43</c:v>
                </c:pt>
                <c:pt idx="32322">
                  <c:v>1233.56</c:v>
                </c:pt>
                <c:pt idx="32323">
                  <c:v>1169.03</c:v>
                </c:pt>
                <c:pt idx="32324">
                  <c:v>1122.75</c:v>
                </c:pt>
                <c:pt idx="32325">
                  <c:v>1080.95</c:v>
                </c:pt>
                <c:pt idx="32326">
                  <c:v>1014.47</c:v>
                </c:pt>
                <c:pt idx="32327">
                  <c:v>941.51</c:v>
                </c:pt>
                <c:pt idx="32328">
                  <c:v>883.21</c:v>
                </c:pt>
                <c:pt idx="32329">
                  <c:v>854.58</c:v>
                </c:pt>
                <c:pt idx="32330">
                  <c:v>805.32</c:v>
                </c:pt>
                <c:pt idx="32331">
                  <c:v>801.01</c:v>
                </c:pt>
                <c:pt idx="32332">
                  <c:v>810.64</c:v>
                </c:pt>
                <c:pt idx="32333">
                  <c:v>846.65</c:v>
                </c:pt>
                <c:pt idx="32334">
                  <c:v>865.95</c:v>
                </c:pt>
                <c:pt idx="32335">
                  <c:v>1043.67</c:v>
                </c:pt>
                <c:pt idx="32336">
                  <c:v>1181.49</c:v>
                </c:pt>
                <c:pt idx="32337">
                  <c:v>1267.99</c:v>
                </c:pt>
                <c:pt idx="32338">
                  <c:v>1310.9</c:v>
                </c:pt>
                <c:pt idx="32339">
                  <c:v>1309.54</c:v>
                </c:pt>
                <c:pt idx="32340">
                  <c:v>1308.43</c:v>
                </c:pt>
                <c:pt idx="32341">
                  <c:v>1331.81</c:v>
                </c:pt>
                <c:pt idx="32342">
                  <c:v>1305.21</c:v>
                </c:pt>
                <c:pt idx="32343">
                  <c:v>1268.75</c:v>
                </c:pt>
                <c:pt idx="32344">
                  <c:v>1177.3800000000001</c:v>
                </c:pt>
                <c:pt idx="32345">
                  <c:v>1105.06</c:v>
                </c:pt>
                <c:pt idx="32346">
                  <c:v>1175.73</c:v>
                </c:pt>
                <c:pt idx="32347">
                  <c:v>1166.3399999999999</c:v>
                </c:pt>
                <c:pt idx="32348">
                  <c:v>1119.1400000000001</c:v>
                </c:pt>
                <c:pt idx="32349">
                  <c:v>1078.73</c:v>
                </c:pt>
                <c:pt idx="32350">
                  <c:v>1016.41</c:v>
                </c:pt>
                <c:pt idx="32351">
                  <c:v>949.34</c:v>
                </c:pt>
                <c:pt idx="32352">
                  <c:v>905.3</c:v>
                </c:pt>
                <c:pt idx="32353">
                  <c:v>876.19</c:v>
                </c:pt>
                <c:pt idx="32354">
                  <c:v>844.41</c:v>
                </c:pt>
                <c:pt idx="32355">
                  <c:v>838.79</c:v>
                </c:pt>
                <c:pt idx="32356">
                  <c:v>837.68</c:v>
                </c:pt>
                <c:pt idx="32357">
                  <c:v>854.23</c:v>
                </c:pt>
                <c:pt idx="32358">
                  <c:v>872.97</c:v>
                </c:pt>
                <c:pt idx="32359">
                  <c:v>1048.1400000000001</c:v>
                </c:pt>
                <c:pt idx="32360">
                  <c:v>1183.1400000000001</c:v>
                </c:pt>
                <c:pt idx="32361">
                  <c:v>1258.81</c:v>
                </c:pt>
                <c:pt idx="32362">
                  <c:v>1298.42</c:v>
                </c:pt>
                <c:pt idx="32363">
                  <c:v>1289.02</c:v>
                </c:pt>
                <c:pt idx="32364">
                  <c:v>1283.1600000000001</c:v>
                </c:pt>
                <c:pt idx="32365">
                  <c:v>1289.17</c:v>
                </c:pt>
                <c:pt idx="32366">
                  <c:v>1286.3499999999999</c:v>
                </c:pt>
                <c:pt idx="32367">
                  <c:v>1252.95</c:v>
                </c:pt>
                <c:pt idx="32368">
                  <c:v>1165.4100000000001</c:v>
                </c:pt>
                <c:pt idx="32369">
                  <c:v>1089.75</c:v>
                </c:pt>
                <c:pt idx="32370">
                  <c:v>1157.57</c:v>
                </c:pt>
                <c:pt idx="32371">
                  <c:v>1123.8</c:v>
                </c:pt>
                <c:pt idx="32372">
                  <c:v>1093.3</c:v>
                </c:pt>
                <c:pt idx="32373">
                  <c:v>1034</c:v>
                </c:pt>
                <c:pt idx="32374">
                  <c:v>968.11</c:v>
                </c:pt>
                <c:pt idx="32375">
                  <c:v>907.43</c:v>
                </c:pt>
                <c:pt idx="32376">
                  <c:v>846.36</c:v>
                </c:pt>
                <c:pt idx="32377">
                  <c:v>814.28</c:v>
                </c:pt>
                <c:pt idx="32378">
                  <c:v>799.66</c:v>
                </c:pt>
                <c:pt idx="32379">
                  <c:v>784.64</c:v>
                </c:pt>
                <c:pt idx="32380">
                  <c:v>782.78</c:v>
                </c:pt>
                <c:pt idx="32381">
                  <c:v>820.67</c:v>
                </c:pt>
                <c:pt idx="32382">
                  <c:v>825.45</c:v>
                </c:pt>
                <c:pt idx="32383">
                  <c:v>1018.08</c:v>
                </c:pt>
                <c:pt idx="32384">
                  <c:v>1190.28</c:v>
                </c:pt>
                <c:pt idx="32385">
                  <c:v>1274.07</c:v>
                </c:pt>
                <c:pt idx="32386">
                  <c:v>1327.32</c:v>
                </c:pt>
                <c:pt idx="32387">
                  <c:v>1383.05</c:v>
                </c:pt>
                <c:pt idx="32388">
                  <c:v>1332.38</c:v>
                </c:pt>
                <c:pt idx="32389">
                  <c:v>1345.8</c:v>
                </c:pt>
                <c:pt idx="32390">
                  <c:v>1341.02</c:v>
                </c:pt>
                <c:pt idx="32391">
                  <c:v>1276.04</c:v>
                </c:pt>
                <c:pt idx="32392">
                  <c:v>1170.69</c:v>
                </c:pt>
                <c:pt idx="32393">
                  <c:v>1068.33</c:v>
                </c:pt>
                <c:pt idx="32394">
                  <c:v>1129.68</c:v>
                </c:pt>
                <c:pt idx="32395">
                  <c:v>1114.06</c:v>
                </c:pt>
                <c:pt idx="32396">
                  <c:v>1078.69</c:v>
                </c:pt>
                <c:pt idx="32397">
                  <c:v>1049.8699999999999</c:v>
                </c:pt>
                <c:pt idx="32398">
                  <c:v>1010.54</c:v>
                </c:pt>
                <c:pt idx="32399">
                  <c:v>965.08</c:v>
                </c:pt>
                <c:pt idx="32400">
                  <c:v>915.45</c:v>
                </c:pt>
                <c:pt idx="32401">
                  <c:v>881.81</c:v>
                </c:pt>
                <c:pt idx="32402">
                  <c:v>848.64</c:v>
                </c:pt>
                <c:pt idx="32403">
                  <c:v>818.41</c:v>
                </c:pt>
                <c:pt idx="32404">
                  <c:v>815.32</c:v>
                </c:pt>
                <c:pt idx="32405">
                  <c:v>820.39</c:v>
                </c:pt>
                <c:pt idx="32406">
                  <c:v>806.42</c:v>
                </c:pt>
                <c:pt idx="32407">
                  <c:v>914.67</c:v>
                </c:pt>
                <c:pt idx="32408">
                  <c:v>1033.32</c:v>
                </c:pt>
                <c:pt idx="32409">
                  <c:v>1103.3800000000001</c:v>
                </c:pt>
                <c:pt idx="32410">
                  <c:v>1139.22</c:v>
                </c:pt>
                <c:pt idx="32411">
                  <c:v>1131.18</c:v>
                </c:pt>
                <c:pt idx="32412">
                  <c:v>1115.55</c:v>
                </c:pt>
                <c:pt idx="32413">
                  <c:v>1098.6300000000001</c:v>
                </c:pt>
                <c:pt idx="32414">
                  <c:v>1106.1500000000001</c:v>
                </c:pt>
                <c:pt idx="32415">
                  <c:v>1031.44</c:v>
                </c:pt>
                <c:pt idx="32416">
                  <c:v>976.71</c:v>
                </c:pt>
                <c:pt idx="32417">
                  <c:v>966.12</c:v>
                </c:pt>
                <c:pt idx="32418">
                  <c:v>1080.97</c:v>
                </c:pt>
                <c:pt idx="32419">
                  <c:v>1091.0899999999999</c:v>
                </c:pt>
                <c:pt idx="32420">
                  <c:v>1063.0999999999999</c:v>
                </c:pt>
                <c:pt idx="32421">
                  <c:v>1027.6199999999999</c:v>
                </c:pt>
                <c:pt idx="32422">
                  <c:v>985.11</c:v>
                </c:pt>
                <c:pt idx="32423">
                  <c:v>939.01</c:v>
                </c:pt>
                <c:pt idx="32424">
                  <c:v>885.88</c:v>
                </c:pt>
                <c:pt idx="32425">
                  <c:v>853.39</c:v>
                </c:pt>
                <c:pt idx="32426">
                  <c:v>822.87</c:v>
                </c:pt>
                <c:pt idx="32427">
                  <c:v>807.19</c:v>
                </c:pt>
                <c:pt idx="32428">
                  <c:v>800.99</c:v>
                </c:pt>
                <c:pt idx="32429">
                  <c:v>778.32</c:v>
                </c:pt>
                <c:pt idx="32430">
                  <c:v>742.17</c:v>
                </c:pt>
                <c:pt idx="32431">
                  <c:v>784.51</c:v>
                </c:pt>
                <c:pt idx="32432">
                  <c:v>854.21</c:v>
                </c:pt>
                <c:pt idx="32433">
                  <c:v>915.09</c:v>
                </c:pt>
                <c:pt idx="32434">
                  <c:v>971.5</c:v>
                </c:pt>
                <c:pt idx="32435">
                  <c:v>996.13</c:v>
                </c:pt>
                <c:pt idx="32436">
                  <c:v>996.14</c:v>
                </c:pt>
                <c:pt idx="32437">
                  <c:v>988.15</c:v>
                </c:pt>
                <c:pt idx="32438">
                  <c:v>958.52</c:v>
                </c:pt>
                <c:pt idx="32439">
                  <c:v>936.57</c:v>
                </c:pt>
                <c:pt idx="32440">
                  <c:v>923.5</c:v>
                </c:pt>
                <c:pt idx="32441">
                  <c:v>939.83</c:v>
                </c:pt>
                <c:pt idx="32442">
                  <c:v>1043.79</c:v>
                </c:pt>
                <c:pt idx="32443">
                  <c:v>1035.3599999999999</c:v>
                </c:pt>
                <c:pt idx="32444">
                  <c:v>1029.3399999999999</c:v>
                </c:pt>
                <c:pt idx="32445">
                  <c:v>1023.67</c:v>
                </c:pt>
                <c:pt idx="32446">
                  <c:v>957</c:v>
                </c:pt>
                <c:pt idx="32447">
                  <c:v>908.12</c:v>
                </c:pt>
                <c:pt idx="32448">
                  <c:v>873.21</c:v>
                </c:pt>
                <c:pt idx="32449">
                  <c:v>851.09</c:v>
                </c:pt>
                <c:pt idx="32450">
                  <c:v>829.16</c:v>
                </c:pt>
                <c:pt idx="32451">
                  <c:v>816.47</c:v>
                </c:pt>
                <c:pt idx="32452">
                  <c:v>823.68</c:v>
                </c:pt>
                <c:pt idx="32453">
                  <c:v>866.05</c:v>
                </c:pt>
                <c:pt idx="32454">
                  <c:v>889.16</c:v>
                </c:pt>
                <c:pt idx="32455">
                  <c:v>1088.28</c:v>
                </c:pt>
                <c:pt idx="32456">
                  <c:v>1214.31</c:v>
                </c:pt>
                <c:pt idx="32457">
                  <c:v>1265.96</c:v>
                </c:pt>
                <c:pt idx="32458">
                  <c:v>1345.2</c:v>
                </c:pt>
                <c:pt idx="32459">
                  <c:v>1335.24</c:v>
                </c:pt>
                <c:pt idx="32460">
                  <c:v>1323.07</c:v>
                </c:pt>
                <c:pt idx="32461">
                  <c:v>1319.45</c:v>
                </c:pt>
                <c:pt idx="32462">
                  <c:v>1315.34</c:v>
                </c:pt>
                <c:pt idx="32463">
                  <c:v>1276.3</c:v>
                </c:pt>
                <c:pt idx="32464">
                  <c:v>1188.5999999999999</c:v>
                </c:pt>
                <c:pt idx="32465">
                  <c:v>1126.5999999999999</c:v>
                </c:pt>
                <c:pt idx="32466">
                  <c:v>1188.1600000000001</c:v>
                </c:pt>
                <c:pt idx="32467">
                  <c:v>1162.0999999999999</c:v>
                </c:pt>
                <c:pt idx="32468">
                  <c:v>1118.6400000000001</c:v>
                </c:pt>
                <c:pt idx="32469">
                  <c:v>1032.27</c:v>
                </c:pt>
                <c:pt idx="32470">
                  <c:v>1004.61</c:v>
                </c:pt>
                <c:pt idx="32471">
                  <c:v>934.95</c:v>
                </c:pt>
                <c:pt idx="32472">
                  <c:v>896.85</c:v>
                </c:pt>
                <c:pt idx="32473">
                  <c:v>848.96</c:v>
                </c:pt>
                <c:pt idx="32474">
                  <c:v>822.25</c:v>
                </c:pt>
                <c:pt idx="32475">
                  <c:v>810.78</c:v>
                </c:pt>
                <c:pt idx="32476">
                  <c:v>818.26</c:v>
                </c:pt>
                <c:pt idx="32477">
                  <c:v>860.44</c:v>
                </c:pt>
                <c:pt idx="32478">
                  <c:v>871.78</c:v>
                </c:pt>
                <c:pt idx="32479">
                  <c:v>1059.8599999999999</c:v>
                </c:pt>
                <c:pt idx="32480">
                  <c:v>1216.43</c:v>
                </c:pt>
                <c:pt idx="32481">
                  <c:v>1299.92</c:v>
                </c:pt>
                <c:pt idx="32482">
                  <c:v>1346.78</c:v>
                </c:pt>
                <c:pt idx="32483">
                  <c:v>1349.52</c:v>
                </c:pt>
                <c:pt idx="32484">
                  <c:v>1351.82</c:v>
                </c:pt>
                <c:pt idx="32485">
                  <c:v>1378.36</c:v>
                </c:pt>
                <c:pt idx="32486">
                  <c:v>1359.39</c:v>
                </c:pt>
                <c:pt idx="32487">
                  <c:v>1303.0899999999999</c:v>
                </c:pt>
                <c:pt idx="32488">
                  <c:v>1210.8399999999999</c:v>
                </c:pt>
                <c:pt idx="32489">
                  <c:v>1126.98</c:v>
                </c:pt>
                <c:pt idx="32490">
                  <c:v>1131.33</c:v>
                </c:pt>
                <c:pt idx="32491">
                  <c:v>1088.73</c:v>
                </c:pt>
                <c:pt idx="32492">
                  <c:v>1067.47</c:v>
                </c:pt>
                <c:pt idx="32493">
                  <c:v>1006.91</c:v>
                </c:pt>
                <c:pt idx="32494">
                  <c:v>953.38</c:v>
                </c:pt>
                <c:pt idx="32495">
                  <c:v>901.64</c:v>
                </c:pt>
                <c:pt idx="32496">
                  <c:v>864.94</c:v>
                </c:pt>
                <c:pt idx="32497">
                  <c:v>827.94</c:v>
                </c:pt>
                <c:pt idx="32498">
                  <c:v>814.85</c:v>
                </c:pt>
                <c:pt idx="32499">
                  <c:v>810.73</c:v>
                </c:pt>
                <c:pt idx="32500">
                  <c:v>822.77</c:v>
                </c:pt>
                <c:pt idx="32501">
                  <c:v>857.65</c:v>
                </c:pt>
                <c:pt idx="32502">
                  <c:v>871.32</c:v>
                </c:pt>
                <c:pt idx="32503">
                  <c:v>1011.18</c:v>
                </c:pt>
                <c:pt idx="32504">
                  <c:v>1138.96</c:v>
                </c:pt>
                <c:pt idx="32505">
                  <c:v>1214.71</c:v>
                </c:pt>
                <c:pt idx="32506">
                  <c:v>1248.69</c:v>
                </c:pt>
                <c:pt idx="32507">
                  <c:v>1259.23</c:v>
                </c:pt>
                <c:pt idx="32508">
                  <c:v>1260.81</c:v>
                </c:pt>
                <c:pt idx="32509">
                  <c:v>1267.78</c:v>
                </c:pt>
                <c:pt idx="32510">
                  <c:v>1254.93</c:v>
                </c:pt>
                <c:pt idx="32511">
                  <c:v>1174.3</c:v>
                </c:pt>
                <c:pt idx="32512">
                  <c:v>1136.55</c:v>
                </c:pt>
                <c:pt idx="32513">
                  <c:v>1078.1199999999999</c:v>
                </c:pt>
                <c:pt idx="32514">
                  <c:v>1139.7</c:v>
                </c:pt>
                <c:pt idx="32515">
                  <c:v>1098.7</c:v>
                </c:pt>
                <c:pt idx="32516">
                  <c:v>1062.5999999999999</c:v>
                </c:pt>
                <c:pt idx="32517">
                  <c:v>1008.33</c:v>
                </c:pt>
                <c:pt idx="32518">
                  <c:v>950.5</c:v>
                </c:pt>
                <c:pt idx="32519">
                  <c:v>905.01</c:v>
                </c:pt>
                <c:pt idx="32520">
                  <c:v>867.8</c:v>
                </c:pt>
                <c:pt idx="32521">
                  <c:v>832.62</c:v>
                </c:pt>
                <c:pt idx="32522">
                  <c:v>815.94</c:v>
                </c:pt>
                <c:pt idx="32523">
                  <c:v>800.45</c:v>
                </c:pt>
                <c:pt idx="32524">
                  <c:v>801.32</c:v>
                </c:pt>
                <c:pt idx="32525">
                  <c:v>837.27</c:v>
                </c:pt>
                <c:pt idx="32526">
                  <c:v>860.78</c:v>
                </c:pt>
                <c:pt idx="32527">
                  <c:v>1023.28</c:v>
                </c:pt>
                <c:pt idx="32528">
                  <c:v>1157.68</c:v>
                </c:pt>
                <c:pt idx="32529">
                  <c:v>1237.1300000000001</c:v>
                </c:pt>
                <c:pt idx="32530">
                  <c:v>1294.95</c:v>
                </c:pt>
                <c:pt idx="32531">
                  <c:v>1283.26</c:v>
                </c:pt>
                <c:pt idx="32532">
                  <c:v>1284.82</c:v>
                </c:pt>
                <c:pt idx="32533">
                  <c:v>1314.35</c:v>
                </c:pt>
                <c:pt idx="32534">
                  <c:v>1310.87</c:v>
                </c:pt>
                <c:pt idx="32535">
                  <c:v>1251.3399999999999</c:v>
                </c:pt>
                <c:pt idx="32536">
                  <c:v>1168.1099999999999</c:v>
                </c:pt>
                <c:pt idx="32537">
                  <c:v>1093.02</c:v>
                </c:pt>
                <c:pt idx="32538">
                  <c:v>1162.81</c:v>
                </c:pt>
                <c:pt idx="32539">
                  <c:v>1130.6099999999999</c:v>
                </c:pt>
                <c:pt idx="32540">
                  <c:v>1087.76</c:v>
                </c:pt>
                <c:pt idx="32541">
                  <c:v>1029.8900000000001</c:v>
                </c:pt>
                <c:pt idx="32542">
                  <c:v>974.99</c:v>
                </c:pt>
                <c:pt idx="32543">
                  <c:v>910.67</c:v>
                </c:pt>
                <c:pt idx="32544">
                  <c:v>869.57</c:v>
                </c:pt>
                <c:pt idx="32545">
                  <c:v>842.48</c:v>
                </c:pt>
                <c:pt idx="32546">
                  <c:v>823.83</c:v>
                </c:pt>
                <c:pt idx="32547">
                  <c:v>813.99</c:v>
                </c:pt>
                <c:pt idx="32548">
                  <c:v>822.7</c:v>
                </c:pt>
                <c:pt idx="32549">
                  <c:v>851.7</c:v>
                </c:pt>
                <c:pt idx="32550">
                  <c:v>868.33</c:v>
                </c:pt>
                <c:pt idx="32551">
                  <c:v>1042.04</c:v>
                </c:pt>
                <c:pt idx="32552">
                  <c:v>1183.6400000000001</c:v>
                </c:pt>
                <c:pt idx="32553">
                  <c:v>1284.8399999999999</c:v>
                </c:pt>
                <c:pt idx="32554">
                  <c:v>1311.6</c:v>
                </c:pt>
                <c:pt idx="32555">
                  <c:v>1331.69</c:v>
                </c:pt>
                <c:pt idx="32556">
                  <c:v>1334.37</c:v>
                </c:pt>
                <c:pt idx="32557">
                  <c:v>1350.2</c:v>
                </c:pt>
                <c:pt idx="32558">
                  <c:v>1315.9</c:v>
                </c:pt>
                <c:pt idx="32559">
                  <c:v>1275.76</c:v>
                </c:pt>
                <c:pt idx="32560">
                  <c:v>1170.73</c:v>
                </c:pt>
                <c:pt idx="32561">
                  <c:v>1092.3599999999999</c:v>
                </c:pt>
                <c:pt idx="32562">
                  <c:v>1149.55</c:v>
                </c:pt>
                <c:pt idx="32563">
                  <c:v>1105.3</c:v>
                </c:pt>
                <c:pt idx="32564">
                  <c:v>1077.9100000000001</c:v>
                </c:pt>
                <c:pt idx="32565">
                  <c:v>1024.6199999999999</c:v>
                </c:pt>
                <c:pt idx="32566">
                  <c:v>962.43</c:v>
                </c:pt>
                <c:pt idx="32567">
                  <c:v>905.21</c:v>
                </c:pt>
                <c:pt idx="32568">
                  <c:v>862.78</c:v>
                </c:pt>
                <c:pt idx="32569">
                  <c:v>841.09</c:v>
                </c:pt>
                <c:pt idx="32570">
                  <c:v>822.47</c:v>
                </c:pt>
                <c:pt idx="32571">
                  <c:v>807.2</c:v>
                </c:pt>
                <c:pt idx="32572">
                  <c:v>796.83</c:v>
                </c:pt>
                <c:pt idx="32573">
                  <c:v>784.4</c:v>
                </c:pt>
                <c:pt idx="32574">
                  <c:v>787.89</c:v>
                </c:pt>
                <c:pt idx="32575">
                  <c:v>903.51</c:v>
                </c:pt>
                <c:pt idx="32576">
                  <c:v>1050.83</c:v>
                </c:pt>
                <c:pt idx="32577">
                  <c:v>1140.8399999999999</c:v>
                </c:pt>
                <c:pt idx="32578">
                  <c:v>1180.01</c:v>
                </c:pt>
                <c:pt idx="32579">
                  <c:v>1178.5999999999999</c:v>
                </c:pt>
                <c:pt idx="32580">
                  <c:v>1144.73</c:v>
                </c:pt>
                <c:pt idx="32581">
                  <c:v>1138.52</c:v>
                </c:pt>
                <c:pt idx="32582">
                  <c:v>1133.3900000000001</c:v>
                </c:pt>
                <c:pt idx="32583">
                  <c:v>1095.57</c:v>
                </c:pt>
                <c:pt idx="32584">
                  <c:v>1040.95</c:v>
                </c:pt>
                <c:pt idx="32585">
                  <c:v>1038.22</c:v>
                </c:pt>
                <c:pt idx="32586">
                  <c:v>1132.52</c:v>
                </c:pt>
                <c:pt idx="32587">
                  <c:v>1120.33</c:v>
                </c:pt>
                <c:pt idx="32588">
                  <c:v>1083.97</c:v>
                </c:pt>
                <c:pt idx="32589">
                  <c:v>1042.6099999999999</c:v>
                </c:pt>
                <c:pt idx="32590">
                  <c:v>1000.89</c:v>
                </c:pt>
                <c:pt idx="32591">
                  <c:v>945.58</c:v>
                </c:pt>
                <c:pt idx="32592">
                  <c:v>892.5</c:v>
                </c:pt>
                <c:pt idx="32593">
                  <c:v>865.73</c:v>
                </c:pt>
                <c:pt idx="32594">
                  <c:v>850.85</c:v>
                </c:pt>
                <c:pt idx="32595">
                  <c:v>836.53</c:v>
                </c:pt>
                <c:pt idx="32596">
                  <c:v>826.61</c:v>
                </c:pt>
                <c:pt idx="32597">
                  <c:v>816.48</c:v>
                </c:pt>
                <c:pt idx="32598">
                  <c:v>782.39</c:v>
                </c:pt>
                <c:pt idx="32599">
                  <c:v>828.94</c:v>
                </c:pt>
                <c:pt idx="32600">
                  <c:v>884.03</c:v>
                </c:pt>
                <c:pt idx="32601">
                  <c:v>931.77</c:v>
                </c:pt>
                <c:pt idx="32602">
                  <c:v>975.35</c:v>
                </c:pt>
                <c:pt idx="32603">
                  <c:v>970.38</c:v>
                </c:pt>
                <c:pt idx="32604">
                  <c:v>972.89</c:v>
                </c:pt>
                <c:pt idx="32605">
                  <c:v>972.1</c:v>
                </c:pt>
                <c:pt idx="32606">
                  <c:v>962.38</c:v>
                </c:pt>
                <c:pt idx="32607">
                  <c:v>940.89</c:v>
                </c:pt>
                <c:pt idx="32608">
                  <c:v>929.83</c:v>
                </c:pt>
                <c:pt idx="32609">
                  <c:v>945.69</c:v>
                </c:pt>
                <c:pt idx="32610">
                  <c:v>1047.6099999999999</c:v>
                </c:pt>
                <c:pt idx="32611">
                  <c:v>1037.8</c:v>
                </c:pt>
                <c:pt idx="32612">
                  <c:v>1006.28</c:v>
                </c:pt>
                <c:pt idx="32613">
                  <c:v>983.51</c:v>
                </c:pt>
                <c:pt idx="32614">
                  <c:v>931.95</c:v>
                </c:pt>
                <c:pt idx="32615">
                  <c:v>884.33</c:v>
                </c:pt>
                <c:pt idx="32616">
                  <c:v>851.59</c:v>
                </c:pt>
                <c:pt idx="32617">
                  <c:v>828.41</c:v>
                </c:pt>
                <c:pt idx="32618">
                  <c:v>818.76</c:v>
                </c:pt>
                <c:pt idx="32619">
                  <c:v>815.75</c:v>
                </c:pt>
                <c:pt idx="32620">
                  <c:v>824.78</c:v>
                </c:pt>
                <c:pt idx="32621">
                  <c:v>859.39</c:v>
                </c:pt>
                <c:pt idx="32622">
                  <c:v>884.67</c:v>
                </c:pt>
                <c:pt idx="32623">
                  <c:v>1070.21</c:v>
                </c:pt>
                <c:pt idx="32624">
                  <c:v>1220.1099999999999</c:v>
                </c:pt>
                <c:pt idx="32625">
                  <c:v>1325.65</c:v>
                </c:pt>
                <c:pt idx="32626">
                  <c:v>1369.39</c:v>
                </c:pt>
                <c:pt idx="32627">
                  <c:v>1371.44</c:v>
                </c:pt>
                <c:pt idx="32628">
                  <c:v>1377.9</c:v>
                </c:pt>
                <c:pt idx="32629">
                  <c:v>1389.74</c:v>
                </c:pt>
                <c:pt idx="32630">
                  <c:v>1377.54</c:v>
                </c:pt>
                <c:pt idx="32631">
                  <c:v>1311.95</c:v>
                </c:pt>
                <c:pt idx="32632">
                  <c:v>1222.2</c:v>
                </c:pt>
                <c:pt idx="32633">
                  <c:v>1144.8499999999999</c:v>
                </c:pt>
                <c:pt idx="32634">
                  <c:v>1208.18</c:v>
                </c:pt>
                <c:pt idx="32635">
                  <c:v>1174.56</c:v>
                </c:pt>
                <c:pt idx="32636">
                  <c:v>1137.0899999999999</c:v>
                </c:pt>
                <c:pt idx="32637">
                  <c:v>1081.99</c:v>
                </c:pt>
                <c:pt idx="32638">
                  <c:v>1016.88</c:v>
                </c:pt>
                <c:pt idx="32639">
                  <c:v>957.12</c:v>
                </c:pt>
                <c:pt idx="32640">
                  <c:v>919.65</c:v>
                </c:pt>
                <c:pt idx="32641">
                  <c:v>891.9</c:v>
                </c:pt>
                <c:pt idx="32642">
                  <c:v>863.56</c:v>
                </c:pt>
                <c:pt idx="32643">
                  <c:v>827.24</c:v>
                </c:pt>
                <c:pt idx="32644">
                  <c:v>835.09</c:v>
                </c:pt>
                <c:pt idx="32645">
                  <c:v>881.55</c:v>
                </c:pt>
                <c:pt idx="32646">
                  <c:v>898.96</c:v>
                </c:pt>
                <c:pt idx="32647">
                  <c:v>1108.94</c:v>
                </c:pt>
                <c:pt idx="32648">
                  <c:v>1268.1099999999999</c:v>
                </c:pt>
                <c:pt idx="32649">
                  <c:v>1347.45</c:v>
                </c:pt>
                <c:pt idx="32650">
                  <c:v>1371.12</c:v>
                </c:pt>
                <c:pt idx="32651">
                  <c:v>1382.69</c:v>
                </c:pt>
                <c:pt idx="32652">
                  <c:v>1401.46</c:v>
                </c:pt>
                <c:pt idx="32653">
                  <c:v>1384.5</c:v>
                </c:pt>
                <c:pt idx="32654">
                  <c:v>1382.19</c:v>
                </c:pt>
                <c:pt idx="32655">
                  <c:v>1299.6500000000001</c:v>
                </c:pt>
                <c:pt idx="32656">
                  <c:v>1177.72</c:v>
                </c:pt>
                <c:pt idx="32657">
                  <c:v>1153.74</c:v>
                </c:pt>
                <c:pt idx="32658">
                  <c:v>1218.8499999999999</c:v>
                </c:pt>
                <c:pt idx="32659">
                  <c:v>1194.6199999999999</c:v>
                </c:pt>
                <c:pt idx="32660">
                  <c:v>1158.1300000000001</c:v>
                </c:pt>
                <c:pt idx="32661">
                  <c:v>1103.06</c:v>
                </c:pt>
                <c:pt idx="32662">
                  <c:v>1023.38</c:v>
                </c:pt>
                <c:pt idx="32663">
                  <c:v>961.99</c:v>
                </c:pt>
                <c:pt idx="32664">
                  <c:v>915.35</c:v>
                </c:pt>
                <c:pt idx="32665">
                  <c:v>881.54</c:v>
                </c:pt>
                <c:pt idx="32666">
                  <c:v>860.04</c:v>
                </c:pt>
                <c:pt idx="32667">
                  <c:v>832.68</c:v>
                </c:pt>
                <c:pt idx="32668">
                  <c:v>853.34</c:v>
                </c:pt>
                <c:pt idx="32669">
                  <c:v>887.76</c:v>
                </c:pt>
                <c:pt idx="32670">
                  <c:v>894.28</c:v>
                </c:pt>
                <c:pt idx="32671">
                  <c:v>1082.6300000000001</c:v>
                </c:pt>
                <c:pt idx="32672">
                  <c:v>1237.82</c:v>
                </c:pt>
                <c:pt idx="32673">
                  <c:v>1301.9000000000001</c:v>
                </c:pt>
                <c:pt idx="32674">
                  <c:v>1347.4</c:v>
                </c:pt>
                <c:pt idx="32675">
                  <c:v>1365.83</c:v>
                </c:pt>
                <c:pt idx="32676">
                  <c:v>1369.69</c:v>
                </c:pt>
                <c:pt idx="32677">
                  <c:v>1358.32</c:v>
                </c:pt>
                <c:pt idx="32678">
                  <c:v>1298.21</c:v>
                </c:pt>
                <c:pt idx="32679">
                  <c:v>1249.1300000000001</c:v>
                </c:pt>
                <c:pt idx="32680">
                  <c:v>1137.3</c:v>
                </c:pt>
                <c:pt idx="32681">
                  <c:v>1081.33</c:v>
                </c:pt>
                <c:pt idx="32682">
                  <c:v>1112.22</c:v>
                </c:pt>
                <c:pt idx="32683">
                  <c:v>1071.42</c:v>
                </c:pt>
                <c:pt idx="32684">
                  <c:v>1015.6</c:v>
                </c:pt>
                <c:pt idx="32685">
                  <c:v>966.21</c:v>
                </c:pt>
                <c:pt idx="32686">
                  <c:v>902.9</c:v>
                </c:pt>
                <c:pt idx="32687">
                  <c:v>861.86</c:v>
                </c:pt>
                <c:pt idx="32688">
                  <c:v>818.66</c:v>
                </c:pt>
                <c:pt idx="32689">
                  <c:v>797.08</c:v>
                </c:pt>
                <c:pt idx="32690">
                  <c:v>780.2</c:v>
                </c:pt>
                <c:pt idx="32691">
                  <c:v>771.59</c:v>
                </c:pt>
                <c:pt idx="32692">
                  <c:v>786.12</c:v>
                </c:pt>
                <c:pt idx="32693">
                  <c:v>822</c:v>
                </c:pt>
                <c:pt idx="32694">
                  <c:v>836.51</c:v>
                </c:pt>
                <c:pt idx="32695">
                  <c:v>1024.21</c:v>
                </c:pt>
                <c:pt idx="32696">
                  <c:v>1149.3</c:v>
                </c:pt>
                <c:pt idx="32697">
                  <c:v>1215.22</c:v>
                </c:pt>
                <c:pt idx="32698">
                  <c:v>1247.96</c:v>
                </c:pt>
                <c:pt idx="32699">
                  <c:v>1239.24</c:v>
                </c:pt>
                <c:pt idx="32700">
                  <c:v>1230.55</c:v>
                </c:pt>
                <c:pt idx="32701">
                  <c:v>1257.08</c:v>
                </c:pt>
                <c:pt idx="32702">
                  <c:v>1243.6600000000001</c:v>
                </c:pt>
                <c:pt idx="32703">
                  <c:v>1198.8699999999999</c:v>
                </c:pt>
                <c:pt idx="32704">
                  <c:v>1131.1199999999999</c:v>
                </c:pt>
                <c:pt idx="32705">
                  <c:v>1094.3399999999999</c:v>
                </c:pt>
                <c:pt idx="32706">
                  <c:v>1152.23</c:v>
                </c:pt>
                <c:pt idx="32707">
                  <c:v>1115.3599999999999</c:v>
                </c:pt>
                <c:pt idx="32708">
                  <c:v>1071.6400000000001</c:v>
                </c:pt>
                <c:pt idx="32709">
                  <c:v>1023.98</c:v>
                </c:pt>
                <c:pt idx="32710">
                  <c:v>960.21</c:v>
                </c:pt>
                <c:pt idx="32711">
                  <c:v>869.46</c:v>
                </c:pt>
                <c:pt idx="32712">
                  <c:v>830.38</c:v>
                </c:pt>
                <c:pt idx="32713">
                  <c:v>823.75</c:v>
                </c:pt>
                <c:pt idx="32714">
                  <c:v>814.15</c:v>
                </c:pt>
                <c:pt idx="32715">
                  <c:v>807.53</c:v>
                </c:pt>
                <c:pt idx="32716">
                  <c:v>821.26</c:v>
                </c:pt>
                <c:pt idx="32717">
                  <c:v>850.3</c:v>
                </c:pt>
                <c:pt idx="32718">
                  <c:v>871.56</c:v>
                </c:pt>
                <c:pt idx="32719">
                  <c:v>1041.1300000000001</c:v>
                </c:pt>
                <c:pt idx="32720">
                  <c:v>1164.8699999999999</c:v>
                </c:pt>
                <c:pt idx="32721">
                  <c:v>1254.07</c:v>
                </c:pt>
                <c:pt idx="32722">
                  <c:v>1296.92</c:v>
                </c:pt>
                <c:pt idx="32723">
                  <c:v>1318.77</c:v>
                </c:pt>
                <c:pt idx="32724">
                  <c:v>1313.76</c:v>
                </c:pt>
                <c:pt idx="32725">
                  <c:v>1272.46</c:v>
                </c:pt>
                <c:pt idx="32726">
                  <c:v>1277.49</c:v>
                </c:pt>
                <c:pt idx="32727">
                  <c:v>1210.32</c:v>
                </c:pt>
                <c:pt idx="32728">
                  <c:v>1126.03</c:v>
                </c:pt>
                <c:pt idx="32729">
                  <c:v>1084.28</c:v>
                </c:pt>
                <c:pt idx="32730">
                  <c:v>1148.94</c:v>
                </c:pt>
                <c:pt idx="32731">
                  <c:v>1127.47</c:v>
                </c:pt>
                <c:pt idx="32732">
                  <c:v>1071.56</c:v>
                </c:pt>
                <c:pt idx="32733">
                  <c:v>999.79</c:v>
                </c:pt>
                <c:pt idx="32734">
                  <c:v>961.78</c:v>
                </c:pt>
                <c:pt idx="32735">
                  <c:v>916.86</c:v>
                </c:pt>
                <c:pt idx="32736">
                  <c:v>876.37</c:v>
                </c:pt>
                <c:pt idx="32737">
                  <c:v>854.46</c:v>
                </c:pt>
                <c:pt idx="32738">
                  <c:v>839.31</c:v>
                </c:pt>
                <c:pt idx="32739">
                  <c:v>815.14</c:v>
                </c:pt>
                <c:pt idx="32740">
                  <c:v>801.5</c:v>
                </c:pt>
                <c:pt idx="32741">
                  <c:v>825.03</c:v>
                </c:pt>
                <c:pt idx="32742">
                  <c:v>802.57</c:v>
                </c:pt>
                <c:pt idx="32743">
                  <c:v>909.25</c:v>
                </c:pt>
                <c:pt idx="32744">
                  <c:v>1018.43</c:v>
                </c:pt>
                <c:pt idx="32745">
                  <c:v>1103.71</c:v>
                </c:pt>
                <c:pt idx="32746">
                  <c:v>1127.57</c:v>
                </c:pt>
                <c:pt idx="32747">
                  <c:v>1116.06</c:v>
                </c:pt>
                <c:pt idx="32748">
                  <c:v>1080.55</c:v>
                </c:pt>
                <c:pt idx="32749">
                  <c:v>1052.83</c:v>
                </c:pt>
                <c:pt idx="32750">
                  <c:v>999.3</c:v>
                </c:pt>
                <c:pt idx="32751">
                  <c:v>908.97</c:v>
                </c:pt>
                <c:pt idx="32752">
                  <c:v>882.6</c:v>
                </c:pt>
                <c:pt idx="32753">
                  <c:v>988.52</c:v>
                </c:pt>
                <c:pt idx="32754">
                  <c:v>1034.27</c:v>
                </c:pt>
                <c:pt idx="32755">
                  <c:v>987.43</c:v>
                </c:pt>
                <c:pt idx="32756">
                  <c:v>956.66</c:v>
                </c:pt>
                <c:pt idx="32757">
                  <c:v>914.59</c:v>
                </c:pt>
                <c:pt idx="32758">
                  <c:v>882.17</c:v>
                </c:pt>
                <c:pt idx="32759">
                  <c:v>848.42</c:v>
                </c:pt>
                <c:pt idx="32760">
                  <c:v>811.12</c:v>
                </c:pt>
                <c:pt idx="32761">
                  <c:v>786.36</c:v>
                </c:pt>
                <c:pt idx="32762">
                  <c:v>769</c:v>
                </c:pt>
                <c:pt idx="32763">
                  <c:v>751.21</c:v>
                </c:pt>
                <c:pt idx="32764">
                  <c:v>749.55</c:v>
                </c:pt>
                <c:pt idx="32765">
                  <c:v>744.64</c:v>
                </c:pt>
                <c:pt idx="32766">
                  <c:v>722.71</c:v>
                </c:pt>
                <c:pt idx="32767">
                  <c:v>765.79</c:v>
                </c:pt>
                <c:pt idx="32768">
                  <c:v>809.27</c:v>
                </c:pt>
                <c:pt idx="32769">
                  <c:v>852.22</c:v>
                </c:pt>
                <c:pt idx="32770">
                  <c:v>893.38</c:v>
                </c:pt>
                <c:pt idx="32771">
                  <c:v>895.06</c:v>
                </c:pt>
                <c:pt idx="32772">
                  <c:v>884.32</c:v>
                </c:pt>
                <c:pt idx="32773">
                  <c:v>878.88</c:v>
                </c:pt>
                <c:pt idx="32774">
                  <c:v>858.94</c:v>
                </c:pt>
                <c:pt idx="32775">
                  <c:v>847.05</c:v>
                </c:pt>
                <c:pt idx="32776">
                  <c:v>832.54</c:v>
                </c:pt>
                <c:pt idx="32777">
                  <c:v>872.47</c:v>
                </c:pt>
                <c:pt idx="32778">
                  <c:v>944.32</c:v>
                </c:pt>
                <c:pt idx="32779">
                  <c:v>927.07</c:v>
                </c:pt>
                <c:pt idx="32780">
                  <c:v>898.95</c:v>
                </c:pt>
                <c:pt idx="32781">
                  <c:v>870.59</c:v>
                </c:pt>
                <c:pt idx="32782">
                  <c:v>812.11</c:v>
                </c:pt>
                <c:pt idx="32783">
                  <c:v>777.06</c:v>
                </c:pt>
                <c:pt idx="32784">
                  <c:v>741.73</c:v>
                </c:pt>
                <c:pt idx="32785">
                  <c:v>708.06</c:v>
                </c:pt>
                <c:pt idx="32786">
                  <c:v>700.95</c:v>
                </c:pt>
                <c:pt idx="32787">
                  <c:v>699.39</c:v>
                </c:pt>
                <c:pt idx="32788">
                  <c:v>711.87</c:v>
                </c:pt>
                <c:pt idx="32789">
                  <c:v>759.88</c:v>
                </c:pt>
                <c:pt idx="32790">
                  <c:v>790.76</c:v>
                </c:pt>
                <c:pt idx="32791">
                  <c:v>961.52</c:v>
                </c:pt>
                <c:pt idx="32792">
                  <c:v>1115.97</c:v>
                </c:pt>
                <c:pt idx="32793">
                  <c:v>1198.04</c:v>
                </c:pt>
                <c:pt idx="32794">
                  <c:v>1218.6500000000001</c:v>
                </c:pt>
                <c:pt idx="32795">
                  <c:v>1205.02</c:v>
                </c:pt>
                <c:pt idx="32796">
                  <c:v>1186.9000000000001</c:v>
                </c:pt>
                <c:pt idx="32797">
                  <c:v>1192.98</c:v>
                </c:pt>
                <c:pt idx="32798">
                  <c:v>1181.92</c:v>
                </c:pt>
                <c:pt idx="32799">
                  <c:v>1154.0999999999999</c:v>
                </c:pt>
                <c:pt idx="32800">
                  <c:v>1078.51</c:v>
                </c:pt>
                <c:pt idx="32801">
                  <c:v>1029.68</c:v>
                </c:pt>
                <c:pt idx="32802">
                  <c:v>1077.31</c:v>
                </c:pt>
                <c:pt idx="32803">
                  <c:v>1041.5</c:v>
                </c:pt>
                <c:pt idx="32804">
                  <c:v>981.32</c:v>
                </c:pt>
                <c:pt idx="32805">
                  <c:v>938.02</c:v>
                </c:pt>
                <c:pt idx="32806">
                  <c:v>867.54</c:v>
                </c:pt>
                <c:pt idx="32807">
                  <c:v>811.05</c:v>
                </c:pt>
                <c:pt idx="32808">
                  <c:v>779.2</c:v>
                </c:pt>
                <c:pt idx="32809">
                  <c:v>758.26</c:v>
                </c:pt>
                <c:pt idx="32810">
                  <c:v>748.58</c:v>
                </c:pt>
                <c:pt idx="32811">
                  <c:v>741.37</c:v>
                </c:pt>
                <c:pt idx="32812">
                  <c:v>753.85</c:v>
                </c:pt>
                <c:pt idx="32813">
                  <c:v>796.11</c:v>
                </c:pt>
                <c:pt idx="32814">
                  <c:v>824.92</c:v>
                </c:pt>
                <c:pt idx="32815">
                  <c:v>984.39</c:v>
                </c:pt>
                <c:pt idx="32816">
                  <c:v>1140.24</c:v>
                </c:pt>
                <c:pt idx="32817">
                  <c:v>1227.23</c:v>
                </c:pt>
                <c:pt idx="32818">
                  <c:v>1262.8699999999999</c:v>
                </c:pt>
                <c:pt idx="32819">
                  <c:v>1259.8699999999999</c:v>
                </c:pt>
                <c:pt idx="32820">
                  <c:v>1264.28</c:v>
                </c:pt>
                <c:pt idx="32821">
                  <c:v>1263.02</c:v>
                </c:pt>
                <c:pt idx="32822">
                  <c:v>1254.93</c:v>
                </c:pt>
                <c:pt idx="32823">
                  <c:v>1208.1300000000001</c:v>
                </c:pt>
                <c:pt idx="32824">
                  <c:v>1139.94</c:v>
                </c:pt>
                <c:pt idx="32825">
                  <c:v>1065.55</c:v>
                </c:pt>
                <c:pt idx="32826">
                  <c:v>1137.05</c:v>
                </c:pt>
                <c:pt idx="32827">
                  <c:v>1099.6199999999999</c:v>
                </c:pt>
                <c:pt idx="32828">
                  <c:v>1054.46</c:v>
                </c:pt>
                <c:pt idx="32829">
                  <c:v>993.17</c:v>
                </c:pt>
                <c:pt idx="32830">
                  <c:v>938.31</c:v>
                </c:pt>
                <c:pt idx="32831">
                  <c:v>863.43</c:v>
                </c:pt>
                <c:pt idx="32832">
                  <c:v>829.27</c:v>
                </c:pt>
                <c:pt idx="32833">
                  <c:v>798.7</c:v>
                </c:pt>
                <c:pt idx="32834">
                  <c:v>780.53</c:v>
                </c:pt>
                <c:pt idx="32835">
                  <c:v>767.08</c:v>
                </c:pt>
                <c:pt idx="32836">
                  <c:v>776.47</c:v>
                </c:pt>
                <c:pt idx="32837">
                  <c:v>795.42</c:v>
                </c:pt>
                <c:pt idx="32838">
                  <c:v>818.92</c:v>
                </c:pt>
                <c:pt idx="32839">
                  <c:v>1001.69</c:v>
                </c:pt>
                <c:pt idx="32840">
                  <c:v>1171.54</c:v>
                </c:pt>
                <c:pt idx="32841">
                  <c:v>1273.76</c:v>
                </c:pt>
                <c:pt idx="32842">
                  <c:v>1323.17</c:v>
                </c:pt>
                <c:pt idx="32843">
                  <c:v>1317.74</c:v>
                </c:pt>
                <c:pt idx="32844">
                  <c:v>1335.36</c:v>
                </c:pt>
                <c:pt idx="32845">
                  <c:v>1329.48</c:v>
                </c:pt>
                <c:pt idx="32846">
                  <c:v>1305.6600000000001</c:v>
                </c:pt>
                <c:pt idx="32847">
                  <c:v>1253.79</c:v>
                </c:pt>
                <c:pt idx="32848">
                  <c:v>1169.56</c:v>
                </c:pt>
                <c:pt idx="32849">
                  <c:v>1117.22</c:v>
                </c:pt>
                <c:pt idx="32850">
                  <c:v>1166.78</c:v>
                </c:pt>
                <c:pt idx="32851">
                  <c:v>1147.6500000000001</c:v>
                </c:pt>
                <c:pt idx="32852">
                  <c:v>1103.03</c:v>
                </c:pt>
                <c:pt idx="32853">
                  <c:v>1038.51</c:v>
                </c:pt>
                <c:pt idx="32854">
                  <c:v>983.06</c:v>
                </c:pt>
                <c:pt idx="32855">
                  <c:v>902.54</c:v>
                </c:pt>
                <c:pt idx="32856">
                  <c:v>860.97</c:v>
                </c:pt>
                <c:pt idx="32857">
                  <c:v>830.57</c:v>
                </c:pt>
                <c:pt idx="32858">
                  <c:v>821.37</c:v>
                </c:pt>
                <c:pt idx="32859">
                  <c:v>822.84</c:v>
                </c:pt>
                <c:pt idx="32860">
                  <c:v>828.3</c:v>
                </c:pt>
                <c:pt idx="32861">
                  <c:v>846.11</c:v>
                </c:pt>
                <c:pt idx="32862">
                  <c:v>854.01</c:v>
                </c:pt>
                <c:pt idx="32863">
                  <c:v>963.93</c:v>
                </c:pt>
                <c:pt idx="32864">
                  <c:v>1091.8</c:v>
                </c:pt>
                <c:pt idx="32865">
                  <c:v>1186.54</c:v>
                </c:pt>
                <c:pt idx="32866">
                  <c:v>1248.1300000000001</c:v>
                </c:pt>
                <c:pt idx="32867">
                  <c:v>1273.53</c:v>
                </c:pt>
                <c:pt idx="32868">
                  <c:v>1286.3800000000001</c:v>
                </c:pt>
                <c:pt idx="32869">
                  <c:v>1276.19</c:v>
                </c:pt>
                <c:pt idx="32870">
                  <c:v>1239.1099999999999</c:v>
                </c:pt>
                <c:pt idx="32871">
                  <c:v>1190.02</c:v>
                </c:pt>
                <c:pt idx="32872">
                  <c:v>1133.93</c:v>
                </c:pt>
                <c:pt idx="32873">
                  <c:v>1103.97</c:v>
                </c:pt>
                <c:pt idx="32874">
                  <c:v>1109.1500000000001</c:v>
                </c:pt>
                <c:pt idx="32875">
                  <c:v>1076.44</c:v>
                </c:pt>
                <c:pt idx="32876">
                  <c:v>1020.39</c:v>
                </c:pt>
                <c:pt idx="32877">
                  <c:v>963</c:v>
                </c:pt>
                <c:pt idx="32878">
                  <c:v>903.31</c:v>
                </c:pt>
                <c:pt idx="32879">
                  <c:v>864.02</c:v>
                </c:pt>
                <c:pt idx="32880">
                  <c:v>806.35</c:v>
                </c:pt>
                <c:pt idx="32881">
                  <c:v>782.09</c:v>
                </c:pt>
                <c:pt idx="32882">
                  <c:v>765.22</c:v>
                </c:pt>
                <c:pt idx="32883">
                  <c:v>758.81</c:v>
                </c:pt>
                <c:pt idx="32884">
                  <c:v>773.48</c:v>
                </c:pt>
                <c:pt idx="32885">
                  <c:v>809.14</c:v>
                </c:pt>
                <c:pt idx="32886">
                  <c:v>830.09</c:v>
                </c:pt>
                <c:pt idx="32887">
                  <c:v>1015.89</c:v>
                </c:pt>
                <c:pt idx="32888">
                  <c:v>1143.74</c:v>
                </c:pt>
                <c:pt idx="32889">
                  <c:v>1232.24</c:v>
                </c:pt>
                <c:pt idx="32890">
                  <c:v>1277.2</c:v>
                </c:pt>
                <c:pt idx="32891">
                  <c:v>1250.06</c:v>
                </c:pt>
                <c:pt idx="32892">
                  <c:v>1233.6600000000001</c:v>
                </c:pt>
                <c:pt idx="32893">
                  <c:v>1251.8800000000001</c:v>
                </c:pt>
                <c:pt idx="32894">
                  <c:v>1257.8599999999999</c:v>
                </c:pt>
                <c:pt idx="32895">
                  <c:v>1207.29</c:v>
                </c:pt>
                <c:pt idx="32896">
                  <c:v>1123.79</c:v>
                </c:pt>
                <c:pt idx="32897">
                  <c:v>1077.58</c:v>
                </c:pt>
                <c:pt idx="32898">
                  <c:v>1136.08</c:v>
                </c:pt>
                <c:pt idx="32899">
                  <c:v>1106.1300000000001</c:v>
                </c:pt>
                <c:pt idx="32900">
                  <c:v>1055.7</c:v>
                </c:pt>
                <c:pt idx="32901">
                  <c:v>1003.38</c:v>
                </c:pt>
                <c:pt idx="32902">
                  <c:v>943.87</c:v>
                </c:pt>
                <c:pt idx="32903">
                  <c:v>891.79</c:v>
                </c:pt>
                <c:pt idx="32904">
                  <c:v>830.24</c:v>
                </c:pt>
                <c:pt idx="32905">
                  <c:v>810.67</c:v>
                </c:pt>
                <c:pt idx="32906">
                  <c:v>794.47</c:v>
                </c:pt>
                <c:pt idx="32907">
                  <c:v>775.49</c:v>
                </c:pt>
                <c:pt idx="32908">
                  <c:v>771.74</c:v>
                </c:pt>
                <c:pt idx="32909">
                  <c:v>787.63</c:v>
                </c:pt>
                <c:pt idx="32910">
                  <c:v>790.32</c:v>
                </c:pt>
                <c:pt idx="32911">
                  <c:v>923.79</c:v>
                </c:pt>
                <c:pt idx="32912">
                  <c:v>1052.28</c:v>
                </c:pt>
                <c:pt idx="32913">
                  <c:v>1147.72</c:v>
                </c:pt>
                <c:pt idx="32914">
                  <c:v>1170.45</c:v>
                </c:pt>
                <c:pt idx="32915">
                  <c:v>1173.53</c:v>
                </c:pt>
                <c:pt idx="32916">
                  <c:v>1140.51</c:v>
                </c:pt>
                <c:pt idx="32917">
                  <c:v>1121.1500000000001</c:v>
                </c:pt>
                <c:pt idx="32918">
                  <c:v>1099.51</c:v>
                </c:pt>
                <c:pt idx="32919">
                  <c:v>1050.1500000000001</c:v>
                </c:pt>
                <c:pt idx="32920">
                  <c:v>1029.42</c:v>
                </c:pt>
                <c:pt idx="32921">
                  <c:v>1044.31</c:v>
                </c:pt>
                <c:pt idx="32922">
                  <c:v>1114.1300000000001</c:v>
                </c:pt>
                <c:pt idx="32923">
                  <c:v>1082.82</c:v>
                </c:pt>
                <c:pt idx="32924">
                  <c:v>1034.3699999999999</c:v>
                </c:pt>
                <c:pt idx="32925">
                  <c:v>1000.53</c:v>
                </c:pt>
                <c:pt idx="32926">
                  <c:v>956.13</c:v>
                </c:pt>
                <c:pt idx="32927">
                  <c:v>914.16</c:v>
                </c:pt>
                <c:pt idx="32928">
                  <c:v>879.19</c:v>
                </c:pt>
                <c:pt idx="32929">
                  <c:v>847.04</c:v>
                </c:pt>
                <c:pt idx="32930">
                  <c:v>811.8</c:v>
                </c:pt>
                <c:pt idx="32931">
                  <c:v>797.33</c:v>
                </c:pt>
                <c:pt idx="32932">
                  <c:v>791.9</c:v>
                </c:pt>
                <c:pt idx="32933">
                  <c:v>773.91</c:v>
                </c:pt>
                <c:pt idx="32934">
                  <c:v>762.61</c:v>
                </c:pt>
                <c:pt idx="32935">
                  <c:v>801.73</c:v>
                </c:pt>
                <c:pt idx="32936">
                  <c:v>847.37</c:v>
                </c:pt>
                <c:pt idx="32937">
                  <c:v>914.88</c:v>
                </c:pt>
                <c:pt idx="32938">
                  <c:v>969.33</c:v>
                </c:pt>
                <c:pt idx="32939">
                  <c:v>991.41</c:v>
                </c:pt>
                <c:pt idx="32940">
                  <c:v>1000.49</c:v>
                </c:pt>
                <c:pt idx="32941">
                  <c:v>995.67</c:v>
                </c:pt>
                <c:pt idx="32942">
                  <c:v>974.92</c:v>
                </c:pt>
                <c:pt idx="32943">
                  <c:v>937.66</c:v>
                </c:pt>
                <c:pt idx="32944">
                  <c:v>938.09</c:v>
                </c:pt>
                <c:pt idx="32945">
                  <c:v>957.94</c:v>
                </c:pt>
                <c:pt idx="32946">
                  <c:v>1037.69</c:v>
                </c:pt>
                <c:pt idx="32947">
                  <c:v>1007.94</c:v>
                </c:pt>
                <c:pt idx="32948">
                  <c:v>1005.88</c:v>
                </c:pt>
                <c:pt idx="32949">
                  <c:v>976.32</c:v>
                </c:pt>
                <c:pt idx="32950">
                  <c:v>915.64</c:v>
                </c:pt>
                <c:pt idx="32951">
                  <c:v>866.67</c:v>
                </c:pt>
                <c:pt idx="32952">
                  <c:v>820.53</c:v>
                </c:pt>
                <c:pt idx="32953">
                  <c:v>807.53</c:v>
                </c:pt>
                <c:pt idx="32954">
                  <c:v>789.24</c:v>
                </c:pt>
                <c:pt idx="32955">
                  <c:v>779</c:v>
                </c:pt>
                <c:pt idx="32956">
                  <c:v>793.32</c:v>
                </c:pt>
                <c:pt idx="32957">
                  <c:v>826.89</c:v>
                </c:pt>
                <c:pt idx="32958">
                  <c:v>857.07</c:v>
                </c:pt>
                <c:pt idx="32959">
                  <c:v>1057.05</c:v>
                </c:pt>
                <c:pt idx="32960">
                  <c:v>1214.49</c:v>
                </c:pt>
                <c:pt idx="32961">
                  <c:v>1309.94</c:v>
                </c:pt>
                <c:pt idx="32962">
                  <c:v>1353.93</c:v>
                </c:pt>
                <c:pt idx="32963">
                  <c:v>1364.12</c:v>
                </c:pt>
                <c:pt idx="32964">
                  <c:v>1376.35</c:v>
                </c:pt>
                <c:pt idx="32965">
                  <c:v>1342.98</c:v>
                </c:pt>
                <c:pt idx="32966">
                  <c:v>1290.1099999999999</c:v>
                </c:pt>
                <c:pt idx="32967">
                  <c:v>1224.05</c:v>
                </c:pt>
                <c:pt idx="32968">
                  <c:v>1152.04</c:v>
                </c:pt>
                <c:pt idx="32969">
                  <c:v>1117.01</c:v>
                </c:pt>
                <c:pt idx="32970">
                  <c:v>1147.8599999999999</c:v>
                </c:pt>
                <c:pt idx="32971">
                  <c:v>1118.17</c:v>
                </c:pt>
                <c:pt idx="32972">
                  <c:v>1059.1500000000001</c:v>
                </c:pt>
                <c:pt idx="32973">
                  <c:v>1005.53</c:v>
                </c:pt>
                <c:pt idx="32974">
                  <c:v>935.84</c:v>
                </c:pt>
                <c:pt idx="32975">
                  <c:v>874.55</c:v>
                </c:pt>
                <c:pt idx="32976">
                  <c:v>828.28</c:v>
                </c:pt>
                <c:pt idx="32977">
                  <c:v>804.99</c:v>
                </c:pt>
                <c:pt idx="32978">
                  <c:v>790.23</c:v>
                </c:pt>
                <c:pt idx="32979">
                  <c:v>772.21</c:v>
                </c:pt>
                <c:pt idx="32980">
                  <c:v>789.66</c:v>
                </c:pt>
                <c:pt idx="32981">
                  <c:v>841.74</c:v>
                </c:pt>
                <c:pt idx="32982">
                  <c:v>843.08</c:v>
                </c:pt>
                <c:pt idx="32983">
                  <c:v>1023.68</c:v>
                </c:pt>
                <c:pt idx="32984">
                  <c:v>1186.8599999999999</c:v>
                </c:pt>
                <c:pt idx="32985">
                  <c:v>1274.9000000000001</c:v>
                </c:pt>
                <c:pt idx="32986">
                  <c:v>1311.8</c:v>
                </c:pt>
                <c:pt idx="32987">
                  <c:v>1314.04</c:v>
                </c:pt>
                <c:pt idx="32988">
                  <c:v>1309.57</c:v>
                </c:pt>
                <c:pt idx="32989">
                  <c:v>1323.66</c:v>
                </c:pt>
                <c:pt idx="32990">
                  <c:v>1321.2</c:v>
                </c:pt>
                <c:pt idx="32991">
                  <c:v>1352.24</c:v>
                </c:pt>
                <c:pt idx="32992">
                  <c:v>1183.7</c:v>
                </c:pt>
                <c:pt idx="32993">
                  <c:v>1118.6600000000001</c:v>
                </c:pt>
                <c:pt idx="32994">
                  <c:v>1174.01</c:v>
                </c:pt>
                <c:pt idx="32995">
                  <c:v>1136.83</c:v>
                </c:pt>
                <c:pt idx="32996">
                  <c:v>1090.28</c:v>
                </c:pt>
                <c:pt idx="32997">
                  <c:v>1035.6199999999999</c:v>
                </c:pt>
                <c:pt idx="32998">
                  <c:v>965.88</c:v>
                </c:pt>
                <c:pt idx="32999">
                  <c:v>893.12</c:v>
                </c:pt>
                <c:pt idx="33000">
                  <c:v>853.61</c:v>
                </c:pt>
                <c:pt idx="33001">
                  <c:v>842.44</c:v>
                </c:pt>
                <c:pt idx="33002">
                  <c:v>804.36</c:v>
                </c:pt>
                <c:pt idx="33003">
                  <c:v>797.07</c:v>
                </c:pt>
                <c:pt idx="33004">
                  <c:v>802.42</c:v>
                </c:pt>
                <c:pt idx="33005">
                  <c:v>833.32</c:v>
                </c:pt>
                <c:pt idx="33006">
                  <c:v>849.64</c:v>
                </c:pt>
                <c:pt idx="33007">
                  <c:v>1027.68</c:v>
                </c:pt>
                <c:pt idx="33008">
                  <c:v>1172.4000000000001</c:v>
                </c:pt>
                <c:pt idx="33009">
                  <c:v>1235.5999999999999</c:v>
                </c:pt>
                <c:pt idx="33010">
                  <c:v>1245.9100000000001</c:v>
                </c:pt>
                <c:pt idx="33011">
                  <c:v>1230.51</c:v>
                </c:pt>
                <c:pt idx="33012">
                  <c:v>1232.56</c:v>
                </c:pt>
                <c:pt idx="33013">
                  <c:v>1245</c:v>
                </c:pt>
                <c:pt idx="33014">
                  <c:v>1244.5999999999999</c:v>
                </c:pt>
                <c:pt idx="33015">
                  <c:v>1191.8499999999999</c:v>
                </c:pt>
                <c:pt idx="33016">
                  <c:v>1115.98</c:v>
                </c:pt>
                <c:pt idx="33017">
                  <c:v>1071.33</c:v>
                </c:pt>
                <c:pt idx="33018">
                  <c:v>1127.6199999999999</c:v>
                </c:pt>
                <c:pt idx="33019">
                  <c:v>1079.4000000000001</c:v>
                </c:pt>
                <c:pt idx="33020">
                  <c:v>1029.6199999999999</c:v>
                </c:pt>
                <c:pt idx="33021">
                  <c:v>981.41</c:v>
                </c:pt>
                <c:pt idx="33022">
                  <c:v>927.22</c:v>
                </c:pt>
                <c:pt idx="33023">
                  <c:v>871.43</c:v>
                </c:pt>
                <c:pt idx="33024">
                  <c:v>818.6</c:v>
                </c:pt>
                <c:pt idx="33025">
                  <c:v>787.51</c:v>
                </c:pt>
                <c:pt idx="33026">
                  <c:v>769.92</c:v>
                </c:pt>
                <c:pt idx="33027">
                  <c:v>729.1</c:v>
                </c:pt>
                <c:pt idx="33028">
                  <c:v>762.62</c:v>
                </c:pt>
                <c:pt idx="33029">
                  <c:v>801.24</c:v>
                </c:pt>
                <c:pt idx="33030">
                  <c:v>827.67</c:v>
                </c:pt>
                <c:pt idx="33031">
                  <c:v>1011.87</c:v>
                </c:pt>
                <c:pt idx="33032">
                  <c:v>1171.28</c:v>
                </c:pt>
                <c:pt idx="33033">
                  <c:v>1257.2</c:v>
                </c:pt>
                <c:pt idx="33034">
                  <c:v>1306.73</c:v>
                </c:pt>
                <c:pt idx="33035">
                  <c:v>1295.8399999999999</c:v>
                </c:pt>
                <c:pt idx="33036">
                  <c:v>1257.67</c:v>
                </c:pt>
                <c:pt idx="33037">
                  <c:v>1251.28</c:v>
                </c:pt>
                <c:pt idx="33038">
                  <c:v>1241.82</c:v>
                </c:pt>
                <c:pt idx="33039">
                  <c:v>1210.02</c:v>
                </c:pt>
                <c:pt idx="33040">
                  <c:v>1142.33</c:v>
                </c:pt>
                <c:pt idx="33041">
                  <c:v>1106.81</c:v>
                </c:pt>
                <c:pt idx="33042">
                  <c:v>1141.46</c:v>
                </c:pt>
                <c:pt idx="33043">
                  <c:v>1097.01</c:v>
                </c:pt>
                <c:pt idx="33044">
                  <c:v>1064.52</c:v>
                </c:pt>
                <c:pt idx="33045">
                  <c:v>1018.16</c:v>
                </c:pt>
                <c:pt idx="33046">
                  <c:v>953.75</c:v>
                </c:pt>
                <c:pt idx="33047">
                  <c:v>892.6</c:v>
                </c:pt>
                <c:pt idx="33048">
                  <c:v>838.83</c:v>
                </c:pt>
                <c:pt idx="33049">
                  <c:v>812.34</c:v>
                </c:pt>
                <c:pt idx="33050">
                  <c:v>789.05</c:v>
                </c:pt>
                <c:pt idx="33051">
                  <c:v>787.46</c:v>
                </c:pt>
                <c:pt idx="33052">
                  <c:v>793.94</c:v>
                </c:pt>
                <c:pt idx="33053">
                  <c:v>828.24</c:v>
                </c:pt>
                <c:pt idx="33054">
                  <c:v>842.1</c:v>
                </c:pt>
                <c:pt idx="33055">
                  <c:v>1028.42</c:v>
                </c:pt>
                <c:pt idx="33056">
                  <c:v>1174.5</c:v>
                </c:pt>
                <c:pt idx="33057">
                  <c:v>1225.3599999999999</c:v>
                </c:pt>
                <c:pt idx="33058">
                  <c:v>1217.32</c:v>
                </c:pt>
                <c:pt idx="33059">
                  <c:v>1203.82</c:v>
                </c:pt>
                <c:pt idx="33060">
                  <c:v>1176.31</c:v>
                </c:pt>
                <c:pt idx="33061">
                  <c:v>1159.1300000000001</c:v>
                </c:pt>
                <c:pt idx="33062">
                  <c:v>1138.8399999999999</c:v>
                </c:pt>
                <c:pt idx="33063">
                  <c:v>1108.07</c:v>
                </c:pt>
                <c:pt idx="33064">
                  <c:v>1024.6400000000001</c:v>
                </c:pt>
                <c:pt idx="33065">
                  <c:v>1005.89</c:v>
                </c:pt>
                <c:pt idx="33066">
                  <c:v>1041.69</c:v>
                </c:pt>
                <c:pt idx="33067">
                  <c:v>1024.1300000000001</c:v>
                </c:pt>
                <c:pt idx="33068">
                  <c:v>960.32</c:v>
                </c:pt>
                <c:pt idx="33069">
                  <c:v>919.32</c:v>
                </c:pt>
                <c:pt idx="33070">
                  <c:v>854.83</c:v>
                </c:pt>
                <c:pt idx="33071">
                  <c:v>819.66</c:v>
                </c:pt>
                <c:pt idx="33072">
                  <c:v>786.37</c:v>
                </c:pt>
                <c:pt idx="33073">
                  <c:v>749.84</c:v>
                </c:pt>
                <c:pt idx="33074">
                  <c:v>737.57</c:v>
                </c:pt>
                <c:pt idx="33075">
                  <c:v>723.25</c:v>
                </c:pt>
                <c:pt idx="33076">
                  <c:v>726.71</c:v>
                </c:pt>
                <c:pt idx="33077">
                  <c:v>622.91</c:v>
                </c:pt>
                <c:pt idx="33078">
                  <c:v>734.72</c:v>
                </c:pt>
                <c:pt idx="33079">
                  <c:v>865.14</c:v>
                </c:pt>
                <c:pt idx="33080">
                  <c:v>984.68</c:v>
                </c:pt>
                <c:pt idx="33081">
                  <c:v>1060.9000000000001</c:v>
                </c:pt>
                <c:pt idx="33082">
                  <c:v>1122.18</c:v>
                </c:pt>
                <c:pt idx="33083">
                  <c:v>1119.9100000000001</c:v>
                </c:pt>
                <c:pt idx="33084">
                  <c:v>1094.6099999999999</c:v>
                </c:pt>
                <c:pt idx="33085">
                  <c:v>1076.74</c:v>
                </c:pt>
                <c:pt idx="33086">
                  <c:v>1033.1500000000001</c:v>
                </c:pt>
                <c:pt idx="33087">
                  <c:v>1001.03</c:v>
                </c:pt>
                <c:pt idx="33088">
                  <c:v>985.8</c:v>
                </c:pt>
                <c:pt idx="33089">
                  <c:v>997.04</c:v>
                </c:pt>
                <c:pt idx="33090">
                  <c:v>1074.44</c:v>
                </c:pt>
                <c:pt idx="33091">
                  <c:v>1048.04</c:v>
                </c:pt>
                <c:pt idx="33092">
                  <c:v>1005.97</c:v>
                </c:pt>
                <c:pt idx="33093">
                  <c:v>982.73</c:v>
                </c:pt>
                <c:pt idx="33094">
                  <c:v>921.24</c:v>
                </c:pt>
                <c:pt idx="33095">
                  <c:v>883.19</c:v>
                </c:pt>
                <c:pt idx="33096">
                  <c:v>886.92</c:v>
                </c:pt>
                <c:pt idx="33097">
                  <c:v>850.81</c:v>
                </c:pt>
                <c:pt idx="33098">
                  <c:v>782.68</c:v>
                </c:pt>
                <c:pt idx="33099">
                  <c:v>766.38</c:v>
                </c:pt>
                <c:pt idx="33100">
                  <c:v>749.05</c:v>
                </c:pt>
                <c:pt idx="33101">
                  <c:v>736.3</c:v>
                </c:pt>
                <c:pt idx="33102">
                  <c:v>713.68</c:v>
                </c:pt>
                <c:pt idx="33103">
                  <c:v>772.57</c:v>
                </c:pt>
                <c:pt idx="33104">
                  <c:v>824.75</c:v>
                </c:pt>
                <c:pt idx="33105">
                  <c:v>886.03</c:v>
                </c:pt>
                <c:pt idx="33106">
                  <c:v>930.7</c:v>
                </c:pt>
                <c:pt idx="33107">
                  <c:v>935.56</c:v>
                </c:pt>
                <c:pt idx="33108">
                  <c:v>906.56</c:v>
                </c:pt>
                <c:pt idx="33109">
                  <c:v>879.24</c:v>
                </c:pt>
                <c:pt idx="33110">
                  <c:v>847</c:v>
                </c:pt>
                <c:pt idx="33111">
                  <c:v>838.47</c:v>
                </c:pt>
                <c:pt idx="33112">
                  <c:v>827.27</c:v>
                </c:pt>
                <c:pt idx="33113">
                  <c:v>853.87</c:v>
                </c:pt>
                <c:pt idx="33114">
                  <c:v>939.81</c:v>
                </c:pt>
                <c:pt idx="33115">
                  <c:v>931.76</c:v>
                </c:pt>
                <c:pt idx="33116">
                  <c:v>916.33</c:v>
                </c:pt>
                <c:pt idx="33117">
                  <c:v>870.59</c:v>
                </c:pt>
                <c:pt idx="33118">
                  <c:v>816.05</c:v>
                </c:pt>
                <c:pt idx="33119">
                  <c:v>771.88</c:v>
                </c:pt>
                <c:pt idx="33120">
                  <c:v>730.23</c:v>
                </c:pt>
                <c:pt idx="33121">
                  <c:v>719.54</c:v>
                </c:pt>
                <c:pt idx="33122">
                  <c:v>723.53</c:v>
                </c:pt>
                <c:pt idx="33123">
                  <c:v>718.66</c:v>
                </c:pt>
                <c:pt idx="33124">
                  <c:v>734.33</c:v>
                </c:pt>
                <c:pt idx="33125">
                  <c:v>779.68</c:v>
                </c:pt>
                <c:pt idx="33126">
                  <c:v>807.31</c:v>
                </c:pt>
                <c:pt idx="33127">
                  <c:v>984.5</c:v>
                </c:pt>
                <c:pt idx="33128">
                  <c:v>1108.03</c:v>
                </c:pt>
                <c:pt idx="33129">
                  <c:v>1203.56</c:v>
                </c:pt>
                <c:pt idx="33130">
                  <c:v>1261.98</c:v>
                </c:pt>
                <c:pt idx="33131">
                  <c:v>1261.3</c:v>
                </c:pt>
                <c:pt idx="33132">
                  <c:v>1248.8900000000001</c:v>
                </c:pt>
                <c:pt idx="33133">
                  <c:v>1265.25</c:v>
                </c:pt>
                <c:pt idx="33134">
                  <c:v>1246.96</c:v>
                </c:pt>
                <c:pt idx="33135">
                  <c:v>1207.8800000000001</c:v>
                </c:pt>
                <c:pt idx="33136">
                  <c:v>1124.01</c:v>
                </c:pt>
                <c:pt idx="33137">
                  <c:v>1079.27</c:v>
                </c:pt>
                <c:pt idx="33138">
                  <c:v>1138.46</c:v>
                </c:pt>
                <c:pt idx="33139">
                  <c:v>1113.43</c:v>
                </c:pt>
                <c:pt idx="33140">
                  <c:v>1067.6199999999999</c:v>
                </c:pt>
                <c:pt idx="33141">
                  <c:v>1000.35</c:v>
                </c:pt>
                <c:pt idx="33142">
                  <c:v>931.45</c:v>
                </c:pt>
                <c:pt idx="33143">
                  <c:v>879.09</c:v>
                </c:pt>
                <c:pt idx="33144">
                  <c:v>832.49</c:v>
                </c:pt>
                <c:pt idx="33145">
                  <c:v>802.55</c:v>
                </c:pt>
                <c:pt idx="33146">
                  <c:v>772.07</c:v>
                </c:pt>
                <c:pt idx="33147">
                  <c:v>750.12</c:v>
                </c:pt>
                <c:pt idx="33148">
                  <c:v>758.17</c:v>
                </c:pt>
                <c:pt idx="33149">
                  <c:v>799.56</c:v>
                </c:pt>
                <c:pt idx="33150">
                  <c:v>825.7</c:v>
                </c:pt>
                <c:pt idx="33151">
                  <c:v>976.85</c:v>
                </c:pt>
                <c:pt idx="33152">
                  <c:v>1109.33</c:v>
                </c:pt>
                <c:pt idx="33153">
                  <c:v>1161.94</c:v>
                </c:pt>
                <c:pt idx="33154">
                  <c:v>1191.8699999999999</c:v>
                </c:pt>
                <c:pt idx="33155">
                  <c:v>1192.55</c:v>
                </c:pt>
                <c:pt idx="33156">
                  <c:v>1201.74</c:v>
                </c:pt>
                <c:pt idx="33157">
                  <c:v>1218.2</c:v>
                </c:pt>
                <c:pt idx="33158">
                  <c:v>1217.98</c:v>
                </c:pt>
                <c:pt idx="33159">
                  <c:v>1173.74</c:v>
                </c:pt>
                <c:pt idx="33160">
                  <c:v>1102.8</c:v>
                </c:pt>
                <c:pt idx="33161">
                  <c:v>1080.33</c:v>
                </c:pt>
                <c:pt idx="33162">
                  <c:v>1101.96</c:v>
                </c:pt>
                <c:pt idx="33163">
                  <c:v>1069.9100000000001</c:v>
                </c:pt>
                <c:pt idx="33164">
                  <c:v>1014.09</c:v>
                </c:pt>
                <c:pt idx="33165">
                  <c:v>978.06</c:v>
                </c:pt>
                <c:pt idx="33166">
                  <c:v>923.01</c:v>
                </c:pt>
                <c:pt idx="33167">
                  <c:v>864.25</c:v>
                </c:pt>
                <c:pt idx="33168">
                  <c:v>814.97</c:v>
                </c:pt>
                <c:pt idx="33169">
                  <c:v>779.48</c:v>
                </c:pt>
                <c:pt idx="33170">
                  <c:v>756.26</c:v>
                </c:pt>
                <c:pt idx="33171">
                  <c:v>747.6</c:v>
                </c:pt>
                <c:pt idx="33172">
                  <c:v>757.76</c:v>
                </c:pt>
                <c:pt idx="33173">
                  <c:v>787.8</c:v>
                </c:pt>
                <c:pt idx="33174">
                  <c:v>809.39</c:v>
                </c:pt>
                <c:pt idx="33175">
                  <c:v>988.28</c:v>
                </c:pt>
                <c:pt idx="33176">
                  <c:v>1127.3599999999999</c:v>
                </c:pt>
                <c:pt idx="33177">
                  <c:v>1219.43</c:v>
                </c:pt>
                <c:pt idx="33178">
                  <c:v>1226.23</c:v>
                </c:pt>
                <c:pt idx="33179">
                  <c:v>1255.31</c:v>
                </c:pt>
                <c:pt idx="33180">
                  <c:v>1252.17</c:v>
                </c:pt>
                <c:pt idx="33181">
                  <c:v>1278.21</c:v>
                </c:pt>
                <c:pt idx="33182">
                  <c:v>1279.3599999999999</c:v>
                </c:pt>
                <c:pt idx="33183">
                  <c:v>1235.8399999999999</c:v>
                </c:pt>
                <c:pt idx="33184">
                  <c:v>1149.06</c:v>
                </c:pt>
                <c:pt idx="33185">
                  <c:v>1117.8599999999999</c:v>
                </c:pt>
                <c:pt idx="33186">
                  <c:v>1125.27</c:v>
                </c:pt>
                <c:pt idx="33187">
                  <c:v>1089</c:v>
                </c:pt>
                <c:pt idx="33188">
                  <c:v>1045.45</c:v>
                </c:pt>
                <c:pt idx="33189">
                  <c:v>1003.34</c:v>
                </c:pt>
                <c:pt idx="33190">
                  <c:v>917.43</c:v>
                </c:pt>
                <c:pt idx="33191">
                  <c:v>870.62</c:v>
                </c:pt>
                <c:pt idx="33192">
                  <c:v>817.06</c:v>
                </c:pt>
                <c:pt idx="33193">
                  <c:v>782.19</c:v>
                </c:pt>
                <c:pt idx="33194">
                  <c:v>761.72</c:v>
                </c:pt>
                <c:pt idx="33195">
                  <c:v>751.19</c:v>
                </c:pt>
                <c:pt idx="33196">
                  <c:v>765.18</c:v>
                </c:pt>
                <c:pt idx="33197">
                  <c:v>794.47</c:v>
                </c:pt>
                <c:pt idx="33198">
                  <c:v>805.85</c:v>
                </c:pt>
                <c:pt idx="33199">
                  <c:v>967.88</c:v>
                </c:pt>
                <c:pt idx="33200">
                  <c:v>1115.52</c:v>
                </c:pt>
                <c:pt idx="33201">
                  <c:v>1219.76</c:v>
                </c:pt>
                <c:pt idx="33202">
                  <c:v>1261.75</c:v>
                </c:pt>
                <c:pt idx="33203">
                  <c:v>1267.3399999999999</c:v>
                </c:pt>
                <c:pt idx="33204">
                  <c:v>1265.17</c:v>
                </c:pt>
                <c:pt idx="33205">
                  <c:v>1288.74</c:v>
                </c:pt>
                <c:pt idx="33206">
                  <c:v>1280.92</c:v>
                </c:pt>
                <c:pt idx="33207">
                  <c:v>1233.57</c:v>
                </c:pt>
                <c:pt idx="33208">
                  <c:v>1128.06</c:v>
                </c:pt>
                <c:pt idx="33209">
                  <c:v>1087</c:v>
                </c:pt>
                <c:pt idx="33210">
                  <c:v>1129.21</c:v>
                </c:pt>
                <c:pt idx="33211">
                  <c:v>1092.6199999999999</c:v>
                </c:pt>
                <c:pt idx="33212">
                  <c:v>1042.1300000000001</c:v>
                </c:pt>
                <c:pt idx="33213">
                  <c:v>988.89</c:v>
                </c:pt>
                <c:pt idx="33214">
                  <c:v>933.92</c:v>
                </c:pt>
                <c:pt idx="33215">
                  <c:v>863.36</c:v>
                </c:pt>
                <c:pt idx="33216">
                  <c:v>822.46</c:v>
                </c:pt>
                <c:pt idx="33217">
                  <c:v>794.67</c:v>
                </c:pt>
                <c:pt idx="33218">
                  <c:v>779.26</c:v>
                </c:pt>
                <c:pt idx="33219">
                  <c:v>767.54</c:v>
                </c:pt>
                <c:pt idx="33220">
                  <c:v>770.57</c:v>
                </c:pt>
                <c:pt idx="33221">
                  <c:v>795.61</c:v>
                </c:pt>
                <c:pt idx="33222">
                  <c:v>838.54</c:v>
                </c:pt>
                <c:pt idx="33223">
                  <c:v>1026.05</c:v>
                </c:pt>
                <c:pt idx="33224">
                  <c:v>1174.57</c:v>
                </c:pt>
                <c:pt idx="33225">
                  <c:v>1262.43</c:v>
                </c:pt>
                <c:pt idx="33226">
                  <c:v>1299.3499999999999</c:v>
                </c:pt>
                <c:pt idx="33227">
                  <c:v>1296.78</c:v>
                </c:pt>
                <c:pt idx="33228">
                  <c:v>1269.2</c:v>
                </c:pt>
                <c:pt idx="33229">
                  <c:v>1252.54</c:v>
                </c:pt>
                <c:pt idx="33230">
                  <c:v>1260.44</c:v>
                </c:pt>
                <c:pt idx="33231">
                  <c:v>1233.31</c:v>
                </c:pt>
                <c:pt idx="33232">
                  <c:v>1135.96</c:v>
                </c:pt>
                <c:pt idx="33233">
                  <c:v>1108.3399999999999</c:v>
                </c:pt>
                <c:pt idx="33234">
                  <c:v>1145.0899999999999</c:v>
                </c:pt>
                <c:pt idx="33235">
                  <c:v>1127.53</c:v>
                </c:pt>
                <c:pt idx="33236">
                  <c:v>1077.32</c:v>
                </c:pt>
                <c:pt idx="33237">
                  <c:v>1023.88</c:v>
                </c:pt>
                <c:pt idx="33238">
                  <c:v>957.47</c:v>
                </c:pt>
                <c:pt idx="33239">
                  <c:v>891.27</c:v>
                </c:pt>
                <c:pt idx="33240">
                  <c:v>855.34</c:v>
                </c:pt>
                <c:pt idx="33241">
                  <c:v>807.25</c:v>
                </c:pt>
                <c:pt idx="33242">
                  <c:v>792.58</c:v>
                </c:pt>
                <c:pt idx="33243">
                  <c:v>776.26</c:v>
                </c:pt>
                <c:pt idx="33244">
                  <c:v>776.9</c:v>
                </c:pt>
                <c:pt idx="33245">
                  <c:v>784.76</c:v>
                </c:pt>
                <c:pt idx="33246">
                  <c:v>780.71</c:v>
                </c:pt>
                <c:pt idx="33247">
                  <c:v>911.19</c:v>
                </c:pt>
                <c:pt idx="33248">
                  <c:v>1072.42</c:v>
                </c:pt>
                <c:pt idx="33249">
                  <c:v>1161.97</c:v>
                </c:pt>
                <c:pt idx="33250">
                  <c:v>1166.92</c:v>
                </c:pt>
                <c:pt idx="33251">
                  <c:v>1136.6300000000001</c:v>
                </c:pt>
                <c:pt idx="33252">
                  <c:v>1116.28</c:v>
                </c:pt>
                <c:pt idx="33253">
                  <c:v>1110.52</c:v>
                </c:pt>
                <c:pt idx="33254">
                  <c:v>1085.81</c:v>
                </c:pt>
                <c:pt idx="33255">
                  <c:v>1057.01</c:v>
                </c:pt>
                <c:pt idx="33256">
                  <c:v>1028.53</c:v>
                </c:pt>
                <c:pt idx="33257">
                  <c:v>1049.0999999999999</c:v>
                </c:pt>
                <c:pt idx="33258">
                  <c:v>1099.9000000000001</c:v>
                </c:pt>
                <c:pt idx="33259">
                  <c:v>1085.8499999999999</c:v>
                </c:pt>
                <c:pt idx="33260">
                  <c:v>1038.79</c:v>
                </c:pt>
                <c:pt idx="33261">
                  <c:v>1002.96</c:v>
                </c:pt>
                <c:pt idx="33262">
                  <c:v>953.29</c:v>
                </c:pt>
                <c:pt idx="33263">
                  <c:v>911.32</c:v>
                </c:pt>
                <c:pt idx="33264">
                  <c:v>864.55</c:v>
                </c:pt>
                <c:pt idx="33265">
                  <c:v>827.12</c:v>
                </c:pt>
                <c:pt idx="33266">
                  <c:v>807.43</c:v>
                </c:pt>
                <c:pt idx="33267">
                  <c:v>791.91</c:v>
                </c:pt>
                <c:pt idx="33268">
                  <c:v>776.59</c:v>
                </c:pt>
                <c:pt idx="33269">
                  <c:v>770.14</c:v>
                </c:pt>
                <c:pt idx="33270">
                  <c:v>743.16</c:v>
                </c:pt>
                <c:pt idx="33271">
                  <c:v>802.11</c:v>
                </c:pt>
                <c:pt idx="33272">
                  <c:v>840.28</c:v>
                </c:pt>
                <c:pt idx="33273">
                  <c:v>904.58</c:v>
                </c:pt>
                <c:pt idx="33274">
                  <c:v>960.7</c:v>
                </c:pt>
                <c:pt idx="33275">
                  <c:v>998.36</c:v>
                </c:pt>
                <c:pt idx="33276">
                  <c:v>991.72</c:v>
                </c:pt>
                <c:pt idx="33277">
                  <c:v>992.68</c:v>
                </c:pt>
                <c:pt idx="33278">
                  <c:v>958.45</c:v>
                </c:pt>
                <c:pt idx="33279">
                  <c:v>929.77</c:v>
                </c:pt>
                <c:pt idx="33280">
                  <c:v>911.25</c:v>
                </c:pt>
                <c:pt idx="33281">
                  <c:v>968.5</c:v>
                </c:pt>
                <c:pt idx="33282">
                  <c:v>1022.82</c:v>
                </c:pt>
                <c:pt idx="33283">
                  <c:v>1005.22</c:v>
                </c:pt>
                <c:pt idx="33284">
                  <c:v>992.2</c:v>
                </c:pt>
                <c:pt idx="33285">
                  <c:v>954.63</c:v>
                </c:pt>
                <c:pt idx="33286">
                  <c:v>891.9</c:v>
                </c:pt>
                <c:pt idx="33287">
                  <c:v>847.79</c:v>
                </c:pt>
                <c:pt idx="33288">
                  <c:v>816.44</c:v>
                </c:pt>
                <c:pt idx="33289">
                  <c:v>782.63</c:v>
                </c:pt>
                <c:pt idx="33290">
                  <c:v>765.92</c:v>
                </c:pt>
                <c:pt idx="33291">
                  <c:v>751.18</c:v>
                </c:pt>
                <c:pt idx="33292">
                  <c:v>764.82</c:v>
                </c:pt>
                <c:pt idx="33293">
                  <c:v>808.99</c:v>
                </c:pt>
                <c:pt idx="33294">
                  <c:v>833.23</c:v>
                </c:pt>
                <c:pt idx="33295">
                  <c:v>1024.58</c:v>
                </c:pt>
                <c:pt idx="33296">
                  <c:v>1174.28</c:v>
                </c:pt>
                <c:pt idx="33297">
                  <c:v>1185.32</c:v>
                </c:pt>
                <c:pt idx="33298">
                  <c:v>1208.74</c:v>
                </c:pt>
                <c:pt idx="33299">
                  <c:v>1225.1400000000001</c:v>
                </c:pt>
                <c:pt idx="33300">
                  <c:v>1226.7</c:v>
                </c:pt>
                <c:pt idx="33301">
                  <c:v>1262.02</c:v>
                </c:pt>
                <c:pt idx="33302">
                  <c:v>1253.18</c:v>
                </c:pt>
                <c:pt idx="33303">
                  <c:v>1202.68</c:v>
                </c:pt>
                <c:pt idx="33304">
                  <c:v>1128.51</c:v>
                </c:pt>
                <c:pt idx="33305">
                  <c:v>1103.3499999999999</c:v>
                </c:pt>
                <c:pt idx="33306">
                  <c:v>1127.68</c:v>
                </c:pt>
                <c:pt idx="33307">
                  <c:v>1081.17</c:v>
                </c:pt>
                <c:pt idx="33308">
                  <c:v>1036.47</c:v>
                </c:pt>
                <c:pt idx="33309">
                  <c:v>967.47</c:v>
                </c:pt>
                <c:pt idx="33310">
                  <c:v>906.43</c:v>
                </c:pt>
                <c:pt idx="33311">
                  <c:v>841.62</c:v>
                </c:pt>
                <c:pt idx="33312">
                  <c:v>804.5</c:v>
                </c:pt>
                <c:pt idx="33313">
                  <c:v>794.69</c:v>
                </c:pt>
                <c:pt idx="33314">
                  <c:v>793.61</c:v>
                </c:pt>
                <c:pt idx="33315">
                  <c:v>790.78</c:v>
                </c:pt>
                <c:pt idx="33316">
                  <c:v>777.32</c:v>
                </c:pt>
                <c:pt idx="33317">
                  <c:v>815.95</c:v>
                </c:pt>
                <c:pt idx="33318">
                  <c:v>832.82</c:v>
                </c:pt>
                <c:pt idx="33319">
                  <c:v>1007.81</c:v>
                </c:pt>
                <c:pt idx="33320">
                  <c:v>1142.1400000000001</c:v>
                </c:pt>
                <c:pt idx="33321">
                  <c:v>1212.24</c:v>
                </c:pt>
                <c:pt idx="33322">
                  <c:v>1237.01</c:v>
                </c:pt>
                <c:pt idx="33323">
                  <c:v>1219.45</c:v>
                </c:pt>
                <c:pt idx="33324">
                  <c:v>1232.8800000000001</c:v>
                </c:pt>
                <c:pt idx="33325">
                  <c:v>1240.44</c:v>
                </c:pt>
                <c:pt idx="33326">
                  <c:v>1226.1099999999999</c:v>
                </c:pt>
                <c:pt idx="33327">
                  <c:v>1178.04</c:v>
                </c:pt>
                <c:pt idx="33328">
                  <c:v>1105.23</c:v>
                </c:pt>
                <c:pt idx="33329">
                  <c:v>1073.54</c:v>
                </c:pt>
                <c:pt idx="33330">
                  <c:v>1104.3499999999999</c:v>
                </c:pt>
                <c:pt idx="33331">
                  <c:v>1061.95</c:v>
                </c:pt>
                <c:pt idx="33332">
                  <c:v>1008.77</c:v>
                </c:pt>
                <c:pt idx="33333">
                  <c:v>959.01</c:v>
                </c:pt>
                <c:pt idx="33334">
                  <c:v>890.92</c:v>
                </c:pt>
                <c:pt idx="33335">
                  <c:v>834.71</c:v>
                </c:pt>
                <c:pt idx="33336">
                  <c:v>789.07</c:v>
                </c:pt>
                <c:pt idx="33337">
                  <c:v>763.97</c:v>
                </c:pt>
                <c:pt idx="33338">
                  <c:v>760.33</c:v>
                </c:pt>
                <c:pt idx="33339">
                  <c:v>748.25</c:v>
                </c:pt>
                <c:pt idx="33340">
                  <c:v>744.17</c:v>
                </c:pt>
                <c:pt idx="33341">
                  <c:v>794.77</c:v>
                </c:pt>
                <c:pt idx="33342">
                  <c:v>809.01</c:v>
                </c:pt>
                <c:pt idx="33343">
                  <c:v>997.43</c:v>
                </c:pt>
                <c:pt idx="33344">
                  <c:v>1132.92</c:v>
                </c:pt>
                <c:pt idx="33345">
                  <c:v>1243.76</c:v>
                </c:pt>
                <c:pt idx="33346">
                  <c:v>1282.03</c:v>
                </c:pt>
                <c:pt idx="33347">
                  <c:v>1295.99</c:v>
                </c:pt>
                <c:pt idx="33348">
                  <c:v>1296.04</c:v>
                </c:pt>
                <c:pt idx="33349">
                  <c:v>1323.87</c:v>
                </c:pt>
                <c:pt idx="33350">
                  <c:v>1307.01</c:v>
                </c:pt>
                <c:pt idx="33351">
                  <c:v>1260.54</c:v>
                </c:pt>
                <c:pt idx="33352">
                  <c:v>1179.67</c:v>
                </c:pt>
                <c:pt idx="33353">
                  <c:v>1118.04</c:v>
                </c:pt>
                <c:pt idx="33354">
                  <c:v>1165.3399999999999</c:v>
                </c:pt>
                <c:pt idx="33355">
                  <c:v>1131.93</c:v>
                </c:pt>
                <c:pt idx="33356">
                  <c:v>1095.6600000000001</c:v>
                </c:pt>
                <c:pt idx="33357">
                  <c:v>996.6</c:v>
                </c:pt>
                <c:pt idx="33358">
                  <c:v>941.51</c:v>
                </c:pt>
                <c:pt idx="33359">
                  <c:v>896.66</c:v>
                </c:pt>
                <c:pt idx="33360">
                  <c:v>846.44</c:v>
                </c:pt>
                <c:pt idx="33361">
                  <c:v>812.38</c:v>
                </c:pt>
                <c:pt idx="33362">
                  <c:v>787.07</c:v>
                </c:pt>
                <c:pt idx="33363">
                  <c:v>785.72</c:v>
                </c:pt>
                <c:pt idx="33364">
                  <c:v>791.3</c:v>
                </c:pt>
                <c:pt idx="33365">
                  <c:v>820.13</c:v>
                </c:pt>
                <c:pt idx="33366">
                  <c:v>851.42</c:v>
                </c:pt>
                <c:pt idx="33367">
                  <c:v>1052.8699999999999</c:v>
                </c:pt>
                <c:pt idx="33368">
                  <c:v>1196.3699999999999</c:v>
                </c:pt>
                <c:pt idx="33369">
                  <c:v>1287.8699999999999</c:v>
                </c:pt>
                <c:pt idx="33370">
                  <c:v>1333.61</c:v>
                </c:pt>
                <c:pt idx="33371">
                  <c:v>1340.85</c:v>
                </c:pt>
                <c:pt idx="33372">
                  <c:v>1335.92</c:v>
                </c:pt>
                <c:pt idx="33373">
                  <c:v>1318.11</c:v>
                </c:pt>
                <c:pt idx="33374">
                  <c:v>1301.17</c:v>
                </c:pt>
                <c:pt idx="33375">
                  <c:v>1247.22</c:v>
                </c:pt>
                <c:pt idx="33376">
                  <c:v>1170.18</c:v>
                </c:pt>
                <c:pt idx="33377">
                  <c:v>1145.95</c:v>
                </c:pt>
                <c:pt idx="33378">
                  <c:v>1159.5999999999999</c:v>
                </c:pt>
                <c:pt idx="33379">
                  <c:v>1131.49</c:v>
                </c:pt>
                <c:pt idx="33380">
                  <c:v>1093.8900000000001</c:v>
                </c:pt>
                <c:pt idx="33381">
                  <c:v>1053.45</c:v>
                </c:pt>
                <c:pt idx="33382">
                  <c:v>962.24</c:v>
                </c:pt>
                <c:pt idx="33383">
                  <c:v>905.08</c:v>
                </c:pt>
                <c:pt idx="33384">
                  <c:v>858.41</c:v>
                </c:pt>
                <c:pt idx="33385">
                  <c:v>826.19</c:v>
                </c:pt>
                <c:pt idx="33386">
                  <c:v>810.03</c:v>
                </c:pt>
                <c:pt idx="33387">
                  <c:v>811.28</c:v>
                </c:pt>
                <c:pt idx="33388">
                  <c:v>805.5</c:v>
                </c:pt>
                <c:pt idx="33389">
                  <c:v>828.31</c:v>
                </c:pt>
                <c:pt idx="33390">
                  <c:v>871.44</c:v>
                </c:pt>
                <c:pt idx="33391">
                  <c:v>1062.56</c:v>
                </c:pt>
                <c:pt idx="33392">
                  <c:v>1219.53</c:v>
                </c:pt>
                <c:pt idx="33393">
                  <c:v>1284.57</c:v>
                </c:pt>
                <c:pt idx="33394">
                  <c:v>1327.36</c:v>
                </c:pt>
                <c:pt idx="33395">
                  <c:v>1344.78</c:v>
                </c:pt>
                <c:pt idx="33396">
                  <c:v>1355.25</c:v>
                </c:pt>
                <c:pt idx="33397">
                  <c:v>1328.45</c:v>
                </c:pt>
                <c:pt idx="33398">
                  <c:v>1284.6099999999999</c:v>
                </c:pt>
                <c:pt idx="33399">
                  <c:v>1206.3699999999999</c:v>
                </c:pt>
                <c:pt idx="33400">
                  <c:v>1135.93</c:v>
                </c:pt>
                <c:pt idx="33401">
                  <c:v>1111.33</c:v>
                </c:pt>
                <c:pt idx="33402">
                  <c:v>1114.92</c:v>
                </c:pt>
                <c:pt idx="33403">
                  <c:v>1083.8800000000001</c:v>
                </c:pt>
                <c:pt idx="33404">
                  <c:v>1036.8499999999999</c:v>
                </c:pt>
                <c:pt idx="33405">
                  <c:v>992.95</c:v>
                </c:pt>
                <c:pt idx="33406">
                  <c:v>931.15</c:v>
                </c:pt>
                <c:pt idx="33407">
                  <c:v>876.83</c:v>
                </c:pt>
                <c:pt idx="33408">
                  <c:v>836.85</c:v>
                </c:pt>
                <c:pt idx="33409">
                  <c:v>814.69</c:v>
                </c:pt>
                <c:pt idx="33410">
                  <c:v>797.45</c:v>
                </c:pt>
                <c:pt idx="33411">
                  <c:v>783.92</c:v>
                </c:pt>
                <c:pt idx="33412">
                  <c:v>785.55</c:v>
                </c:pt>
                <c:pt idx="33413">
                  <c:v>794.29</c:v>
                </c:pt>
                <c:pt idx="33414">
                  <c:v>780.75</c:v>
                </c:pt>
                <c:pt idx="33415">
                  <c:v>888.8</c:v>
                </c:pt>
                <c:pt idx="33416">
                  <c:v>993.18</c:v>
                </c:pt>
                <c:pt idx="33417">
                  <c:v>1070.78</c:v>
                </c:pt>
                <c:pt idx="33418">
                  <c:v>1093.73</c:v>
                </c:pt>
                <c:pt idx="33419">
                  <c:v>1082.25</c:v>
                </c:pt>
                <c:pt idx="33420">
                  <c:v>1052.7</c:v>
                </c:pt>
                <c:pt idx="33421">
                  <c:v>1052.3399999999999</c:v>
                </c:pt>
                <c:pt idx="33422">
                  <c:v>1027.3</c:v>
                </c:pt>
                <c:pt idx="33423">
                  <c:v>1014.27</c:v>
                </c:pt>
                <c:pt idx="33424">
                  <c:v>983.39</c:v>
                </c:pt>
                <c:pt idx="33425">
                  <c:v>1041.3699999999999</c:v>
                </c:pt>
                <c:pt idx="33426">
                  <c:v>1103.1600000000001</c:v>
                </c:pt>
                <c:pt idx="33427">
                  <c:v>1083.45</c:v>
                </c:pt>
                <c:pt idx="33428">
                  <c:v>1042.52</c:v>
                </c:pt>
                <c:pt idx="33429">
                  <c:v>1006.15</c:v>
                </c:pt>
                <c:pt idx="33430">
                  <c:v>952.74</c:v>
                </c:pt>
                <c:pt idx="33431">
                  <c:v>903.71</c:v>
                </c:pt>
                <c:pt idx="33432">
                  <c:v>865.3</c:v>
                </c:pt>
                <c:pt idx="33433">
                  <c:v>843.2</c:v>
                </c:pt>
                <c:pt idx="33434">
                  <c:v>808.6</c:v>
                </c:pt>
                <c:pt idx="33435">
                  <c:v>789.34</c:v>
                </c:pt>
                <c:pt idx="33436">
                  <c:v>766.23</c:v>
                </c:pt>
                <c:pt idx="33437">
                  <c:v>764.29</c:v>
                </c:pt>
                <c:pt idx="33438">
                  <c:v>724.83</c:v>
                </c:pt>
                <c:pt idx="33439">
                  <c:v>773.89</c:v>
                </c:pt>
                <c:pt idx="33440">
                  <c:v>834.05</c:v>
                </c:pt>
                <c:pt idx="33441">
                  <c:v>899.62</c:v>
                </c:pt>
                <c:pt idx="33442">
                  <c:v>957.84</c:v>
                </c:pt>
                <c:pt idx="33443">
                  <c:v>972.83</c:v>
                </c:pt>
                <c:pt idx="33444">
                  <c:v>991.71</c:v>
                </c:pt>
                <c:pt idx="33445">
                  <c:v>992.04</c:v>
                </c:pt>
                <c:pt idx="33446">
                  <c:v>979.53</c:v>
                </c:pt>
                <c:pt idx="33447">
                  <c:v>965.37</c:v>
                </c:pt>
                <c:pt idx="33448">
                  <c:v>955.91</c:v>
                </c:pt>
                <c:pt idx="33449">
                  <c:v>987.05</c:v>
                </c:pt>
                <c:pt idx="33450">
                  <c:v>1067.45</c:v>
                </c:pt>
                <c:pt idx="33451">
                  <c:v>1071.28</c:v>
                </c:pt>
                <c:pt idx="33452">
                  <c:v>1060.33</c:v>
                </c:pt>
                <c:pt idx="33453">
                  <c:v>1016.75</c:v>
                </c:pt>
                <c:pt idx="33454">
                  <c:v>952.79</c:v>
                </c:pt>
                <c:pt idx="33455">
                  <c:v>875.47</c:v>
                </c:pt>
                <c:pt idx="33456">
                  <c:v>843.12</c:v>
                </c:pt>
                <c:pt idx="33457">
                  <c:v>827.09</c:v>
                </c:pt>
                <c:pt idx="33458">
                  <c:v>808.57</c:v>
                </c:pt>
                <c:pt idx="33459">
                  <c:v>800.98</c:v>
                </c:pt>
                <c:pt idx="33460">
                  <c:v>813.16</c:v>
                </c:pt>
                <c:pt idx="33461">
                  <c:v>844.37</c:v>
                </c:pt>
                <c:pt idx="33462">
                  <c:v>876.64</c:v>
                </c:pt>
                <c:pt idx="33463">
                  <c:v>1092.6600000000001</c:v>
                </c:pt>
                <c:pt idx="33464">
                  <c:v>1207.19</c:v>
                </c:pt>
                <c:pt idx="33465">
                  <c:v>1306.04</c:v>
                </c:pt>
                <c:pt idx="33466">
                  <c:v>1345.95</c:v>
                </c:pt>
                <c:pt idx="33467">
                  <c:v>1354.3</c:v>
                </c:pt>
                <c:pt idx="33468">
                  <c:v>1362.51</c:v>
                </c:pt>
                <c:pt idx="33469">
                  <c:v>1353.02</c:v>
                </c:pt>
                <c:pt idx="33470">
                  <c:v>1313.5</c:v>
                </c:pt>
                <c:pt idx="33471">
                  <c:v>1269.98</c:v>
                </c:pt>
                <c:pt idx="33472">
                  <c:v>1194.44</c:v>
                </c:pt>
                <c:pt idx="33473">
                  <c:v>1127.05</c:v>
                </c:pt>
                <c:pt idx="33474">
                  <c:v>1176.3800000000001</c:v>
                </c:pt>
                <c:pt idx="33475">
                  <c:v>1145.0999999999999</c:v>
                </c:pt>
                <c:pt idx="33476">
                  <c:v>1111.6500000000001</c:v>
                </c:pt>
                <c:pt idx="33477">
                  <c:v>1054.97</c:v>
                </c:pt>
                <c:pt idx="33478">
                  <c:v>978.46</c:v>
                </c:pt>
                <c:pt idx="33479">
                  <c:v>895.37</c:v>
                </c:pt>
                <c:pt idx="33480">
                  <c:v>851.79</c:v>
                </c:pt>
                <c:pt idx="33481">
                  <c:v>831.37</c:v>
                </c:pt>
                <c:pt idx="33482">
                  <c:v>822.4</c:v>
                </c:pt>
                <c:pt idx="33483">
                  <c:v>813.03</c:v>
                </c:pt>
                <c:pt idx="33484">
                  <c:v>823.81</c:v>
                </c:pt>
                <c:pt idx="33485">
                  <c:v>860.9</c:v>
                </c:pt>
                <c:pt idx="33486">
                  <c:v>884.86</c:v>
                </c:pt>
                <c:pt idx="33487">
                  <c:v>1073.3</c:v>
                </c:pt>
                <c:pt idx="33488">
                  <c:v>1179.25</c:v>
                </c:pt>
                <c:pt idx="33489">
                  <c:v>1273.5899999999999</c:v>
                </c:pt>
                <c:pt idx="33490">
                  <c:v>1321.02</c:v>
                </c:pt>
                <c:pt idx="33491">
                  <c:v>1343.27</c:v>
                </c:pt>
                <c:pt idx="33492">
                  <c:v>1330.43</c:v>
                </c:pt>
                <c:pt idx="33493">
                  <c:v>1353.81</c:v>
                </c:pt>
                <c:pt idx="33494">
                  <c:v>1344.19</c:v>
                </c:pt>
                <c:pt idx="33495">
                  <c:v>1300.17</c:v>
                </c:pt>
                <c:pt idx="33496">
                  <c:v>1225.1300000000001</c:v>
                </c:pt>
                <c:pt idx="33497">
                  <c:v>1157.78</c:v>
                </c:pt>
                <c:pt idx="33498">
                  <c:v>1176.5</c:v>
                </c:pt>
                <c:pt idx="33499">
                  <c:v>1145.8800000000001</c:v>
                </c:pt>
                <c:pt idx="33500">
                  <c:v>1102.77</c:v>
                </c:pt>
                <c:pt idx="33501">
                  <c:v>1055.21</c:v>
                </c:pt>
                <c:pt idx="33502">
                  <c:v>984.53</c:v>
                </c:pt>
                <c:pt idx="33503">
                  <c:v>910.54</c:v>
                </c:pt>
                <c:pt idx="33504">
                  <c:v>864.71</c:v>
                </c:pt>
                <c:pt idx="33505">
                  <c:v>827.54</c:v>
                </c:pt>
                <c:pt idx="33506">
                  <c:v>817.03</c:v>
                </c:pt>
                <c:pt idx="33507">
                  <c:v>815.16</c:v>
                </c:pt>
                <c:pt idx="33508">
                  <c:v>826.03</c:v>
                </c:pt>
                <c:pt idx="33509">
                  <c:v>843.94</c:v>
                </c:pt>
                <c:pt idx="33510">
                  <c:v>861.31</c:v>
                </c:pt>
                <c:pt idx="33511">
                  <c:v>1032.22</c:v>
                </c:pt>
                <c:pt idx="33512">
                  <c:v>1169.74</c:v>
                </c:pt>
                <c:pt idx="33513">
                  <c:v>1238.4000000000001</c:v>
                </c:pt>
                <c:pt idx="33514">
                  <c:v>1269.8499999999999</c:v>
                </c:pt>
                <c:pt idx="33515">
                  <c:v>1320.62</c:v>
                </c:pt>
                <c:pt idx="33516">
                  <c:v>1333.72</c:v>
                </c:pt>
                <c:pt idx="33517">
                  <c:v>1302.9100000000001</c:v>
                </c:pt>
                <c:pt idx="33518">
                  <c:v>1287.77</c:v>
                </c:pt>
                <c:pt idx="33519">
                  <c:v>1240.8900000000001</c:v>
                </c:pt>
                <c:pt idx="33520">
                  <c:v>1163.02</c:v>
                </c:pt>
                <c:pt idx="33521">
                  <c:v>1129.7</c:v>
                </c:pt>
                <c:pt idx="33522">
                  <c:v>1165.8499999999999</c:v>
                </c:pt>
                <c:pt idx="33523">
                  <c:v>1128.47</c:v>
                </c:pt>
                <c:pt idx="33524">
                  <c:v>1083.24</c:v>
                </c:pt>
                <c:pt idx="33525">
                  <c:v>1021.74</c:v>
                </c:pt>
                <c:pt idx="33526">
                  <c:v>951.57</c:v>
                </c:pt>
                <c:pt idx="33527">
                  <c:v>888.21</c:v>
                </c:pt>
                <c:pt idx="33528">
                  <c:v>838.18</c:v>
                </c:pt>
                <c:pt idx="33529">
                  <c:v>811.12</c:v>
                </c:pt>
                <c:pt idx="33530">
                  <c:v>788.53</c:v>
                </c:pt>
                <c:pt idx="33531">
                  <c:v>786.55</c:v>
                </c:pt>
                <c:pt idx="33532">
                  <c:v>791.2</c:v>
                </c:pt>
                <c:pt idx="33533">
                  <c:v>822.11</c:v>
                </c:pt>
                <c:pt idx="33534">
                  <c:v>851.62</c:v>
                </c:pt>
                <c:pt idx="33535">
                  <c:v>1029.48</c:v>
                </c:pt>
                <c:pt idx="33536">
                  <c:v>1185.31</c:v>
                </c:pt>
                <c:pt idx="33537">
                  <c:v>1263.32</c:v>
                </c:pt>
                <c:pt idx="33538">
                  <c:v>1294.72</c:v>
                </c:pt>
                <c:pt idx="33539">
                  <c:v>1264.26</c:v>
                </c:pt>
                <c:pt idx="33540">
                  <c:v>1240.5999999999999</c:v>
                </c:pt>
                <c:pt idx="33541">
                  <c:v>1234.1199999999999</c:v>
                </c:pt>
                <c:pt idx="33542">
                  <c:v>1212.52</c:v>
                </c:pt>
                <c:pt idx="33543">
                  <c:v>1177.28</c:v>
                </c:pt>
                <c:pt idx="33544">
                  <c:v>1117.81</c:v>
                </c:pt>
                <c:pt idx="33545">
                  <c:v>1096.1600000000001</c:v>
                </c:pt>
                <c:pt idx="33546">
                  <c:v>1113.8900000000001</c:v>
                </c:pt>
                <c:pt idx="33547">
                  <c:v>1083.3900000000001</c:v>
                </c:pt>
                <c:pt idx="33548">
                  <c:v>1017.3</c:v>
                </c:pt>
                <c:pt idx="33549">
                  <c:v>969.05</c:v>
                </c:pt>
                <c:pt idx="33550">
                  <c:v>906.66</c:v>
                </c:pt>
                <c:pt idx="33551">
                  <c:v>844.04</c:v>
                </c:pt>
                <c:pt idx="33552">
                  <c:v>799.03</c:v>
                </c:pt>
                <c:pt idx="33553">
                  <c:v>783.81</c:v>
                </c:pt>
                <c:pt idx="33554">
                  <c:v>751.13</c:v>
                </c:pt>
                <c:pt idx="33555">
                  <c:v>752.02</c:v>
                </c:pt>
                <c:pt idx="33556">
                  <c:v>758.99</c:v>
                </c:pt>
                <c:pt idx="33557">
                  <c:v>786.35</c:v>
                </c:pt>
                <c:pt idx="33558">
                  <c:v>808.85</c:v>
                </c:pt>
                <c:pt idx="33559">
                  <c:v>988.2</c:v>
                </c:pt>
                <c:pt idx="33560">
                  <c:v>1152.04</c:v>
                </c:pt>
                <c:pt idx="33561">
                  <c:v>1247.06</c:v>
                </c:pt>
                <c:pt idx="33562">
                  <c:v>1292.32</c:v>
                </c:pt>
                <c:pt idx="33563">
                  <c:v>1305.1500000000001</c:v>
                </c:pt>
                <c:pt idx="33564">
                  <c:v>1306.31</c:v>
                </c:pt>
                <c:pt idx="33565">
                  <c:v>1295.1099999999999</c:v>
                </c:pt>
                <c:pt idx="33566">
                  <c:v>1179.47</c:v>
                </c:pt>
                <c:pt idx="33567">
                  <c:v>1138.6600000000001</c:v>
                </c:pt>
                <c:pt idx="33568">
                  <c:v>1064.92</c:v>
                </c:pt>
                <c:pt idx="33569">
                  <c:v>1060.8</c:v>
                </c:pt>
                <c:pt idx="33570">
                  <c:v>1094.18</c:v>
                </c:pt>
                <c:pt idx="33571">
                  <c:v>1061.68</c:v>
                </c:pt>
                <c:pt idx="33572">
                  <c:v>1009.77</c:v>
                </c:pt>
                <c:pt idx="33573">
                  <c:v>958.51</c:v>
                </c:pt>
                <c:pt idx="33574">
                  <c:v>901</c:v>
                </c:pt>
                <c:pt idx="33575">
                  <c:v>837.7</c:v>
                </c:pt>
                <c:pt idx="33576">
                  <c:v>805.22</c:v>
                </c:pt>
                <c:pt idx="33577">
                  <c:v>773.69</c:v>
                </c:pt>
                <c:pt idx="33578">
                  <c:v>755.77</c:v>
                </c:pt>
                <c:pt idx="33579">
                  <c:v>748.07</c:v>
                </c:pt>
                <c:pt idx="33580">
                  <c:v>749.53</c:v>
                </c:pt>
                <c:pt idx="33581">
                  <c:v>759.21</c:v>
                </c:pt>
                <c:pt idx="33582">
                  <c:v>758.96</c:v>
                </c:pt>
                <c:pt idx="33583">
                  <c:v>850.92</c:v>
                </c:pt>
                <c:pt idx="33584">
                  <c:v>963.62</c:v>
                </c:pt>
                <c:pt idx="33585">
                  <c:v>1041.06</c:v>
                </c:pt>
                <c:pt idx="33586">
                  <c:v>1069.73</c:v>
                </c:pt>
                <c:pt idx="33587">
                  <c:v>1072.9100000000001</c:v>
                </c:pt>
                <c:pt idx="33588">
                  <c:v>1054.3699999999999</c:v>
                </c:pt>
                <c:pt idx="33589">
                  <c:v>1037.74</c:v>
                </c:pt>
                <c:pt idx="33590">
                  <c:v>1007.04</c:v>
                </c:pt>
                <c:pt idx="33591">
                  <c:v>972.37</c:v>
                </c:pt>
                <c:pt idx="33592">
                  <c:v>935.63</c:v>
                </c:pt>
                <c:pt idx="33593">
                  <c:v>978.48</c:v>
                </c:pt>
                <c:pt idx="33594">
                  <c:v>1056.8399999999999</c:v>
                </c:pt>
                <c:pt idx="33595">
                  <c:v>1047.18</c:v>
                </c:pt>
                <c:pt idx="33596">
                  <c:v>1012.16</c:v>
                </c:pt>
                <c:pt idx="33597">
                  <c:v>967.1</c:v>
                </c:pt>
                <c:pt idx="33598">
                  <c:v>910.79</c:v>
                </c:pt>
                <c:pt idx="33599">
                  <c:v>864.73</c:v>
                </c:pt>
                <c:pt idx="33600">
                  <c:v>822.82</c:v>
                </c:pt>
                <c:pt idx="33601">
                  <c:v>786.26</c:v>
                </c:pt>
                <c:pt idx="33602">
                  <c:v>765.09</c:v>
                </c:pt>
                <c:pt idx="33603">
                  <c:v>732.64</c:v>
                </c:pt>
                <c:pt idx="33604">
                  <c:v>748.58</c:v>
                </c:pt>
                <c:pt idx="33605">
                  <c:v>745.61</c:v>
                </c:pt>
                <c:pt idx="33606">
                  <c:v>737.68</c:v>
                </c:pt>
                <c:pt idx="33607">
                  <c:v>769.93</c:v>
                </c:pt>
                <c:pt idx="33608">
                  <c:v>805.37</c:v>
                </c:pt>
                <c:pt idx="33609">
                  <c:v>843.28</c:v>
                </c:pt>
                <c:pt idx="33610">
                  <c:v>889.49</c:v>
                </c:pt>
                <c:pt idx="33611">
                  <c:v>888.84</c:v>
                </c:pt>
                <c:pt idx="33612">
                  <c:v>890.69</c:v>
                </c:pt>
                <c:pt idx="33613">
                  <c:v>897.07</c:v>
                </c:pt>
                <c:pt idx="33614">
                  <c:v>885.7</c:v>
                </c:pt>
                <c:pt idx="33615">
                  <c:v>876.22</c:v>
                </c:pt>
                <c:pt idx="33616">
                  <c:v>859.56</c:v>
                </c:pt>
                <c:pt idx="33617">
                  <c:v>900.54</c:v>
                </c:pt>
                <c:pt idx="33618">
                  <c:v>952.44</c:v>
                </c:pt>
                <c:pt idx="33619">
                  <c:v>930.62</c:v>
                </c:pt>
                <c:pt idx="33620">
                  <c:v>917.14</c:v>
                </c:pt>
                <c:pt idx="33621">
                  <c:v>885.5</c:v>
                </c:pt>
                <c:pt idx="33622">
                  <c:v>851.25</c:v>
                </c:pt>
                <c:pt idx="33623">
                  <c:v>799.23</c:v>
                </c:pt>
                <c:pt idx="33624">
                  <c:v>770.38</c:v>
                </c:pt>
                <c:pt idx="33625">
                  <c:v>746.55</c:v>
                </c:pt>
                <c:pt idx="33626">
                  <c:v>715.38</c:v>
                </c:pt>
                <c:pt idx="33627">
                  <c:v>696.68</c:v>
                </c:pt>
                <c:pt idx="33628">
                  <c:v>690.2</c:v>
                </c:pt>
                <c:pt idx="33629">
                  <c:v>716.35</c:v>
                </c:pt>
                <c:pt idx="33630">
                  <c:v>703.85</c:v>
                </c:pt>
                <c:pt idx="33631">
                  <c:v>778.7</c:v>
                </c:pt>
                <c:pt idx="33632">
                  <c:v>828.86</c:v>
                </c:pt>
                <c:pt idx="33633">
                  <c:v>880.92</c:v>
                </c:pt>
                <c:pt idx="33634">
                  <c:v>919.28</c:v>
                </c:pt>
                <c:pt idx="33635">
                  <c:v>942.58</c:v>
                </c:pt>
                <c:pt idx="33636">
                  <c:v>956.9</c:v>
                </c:pt>
                <c:pt idx="33637">
                  <c:v>949.83</c:v>
                </c:pt>
                <c:pt idx="33638">
                  <c:v>945.06</c:v>
                </c:pt>
                <c:pt idx="33639">
                  <c:v>912.6</c:v>
                </c:pt>
                <c:pt idx="33640">
                  <c:v>879.4</c:v>
                </c:pt>
                <c:pt idx="33641">
                  <c:v>929.36</c:v>
                </c:pt>
                <c:pt idx="33642">
                  <c:v>971.3</c:v>
                </c:pt>
                <c:pt idx="33643">
                  <c:v>959.73</c:v>
                </c:pt>
                <c:pt idx="33644">
                  <c:v>929.27</c:v>
                </c:pt>
                <c:pt idx="33645">
                  <c:v>889.1</c:v>
                </c:pt>
                <c:pt idx="33646">
                  <c:v>845.19</c:v>
                </c:pt>
                <c:pt idx="33647">
                  <c:v>804.26</c:v>
                </c:pt>
                <c:pt idx="33648">
                  <c:v>790.43</c:v>
                </c:pt>
                <c:pt idx="33649">
                  <c:v>760.82</c:v>
                </c:pt>
                <c:pt idx="33650">
                  <c:v>747.15</c:v>
                </c:pt>
                <c:pt idx="33651">
                  <c:v>731.52</c:v>
                </c:pt>
                <c:pt idx="33652">
                  <c:v>727.14</c:v>
                </c:pt>
                <c:pt idx="33653">
                  <c:v>723.3</c:v>
                </c:pt>
                <c:pt idx="33654">
                  <c:v>713.6</c:v>
                </c:pt>
                <c:pt idx="33655">
                  <c:v>790.18</c:v>
                </c:pt>
                <c:pt idx="33656">
                  <c:v>852.9</c:v>
                </c:pt>
                <c:pt idx="33657">
                  <c:v>910.84</c:v>
                </c:pt>
                <c:pt idx="33658">
                  <c:v>969.94</c:v>
                </c:pt>
                <c:pt idx="33659">
                  <c:v>980.08</c:v>
                </c:pt>
                <c:pt idx="33660">
                  <c:v>980.67</c:v>
                </c:pt>
                <c:pt idx="33661">
                  <c:v>996.93</c:v>
                </c:pt>
                <c:pt idx="33662">
                  <c:v>999.02</c:v>
                </c:pt>
                <c:pt idx="33663">
                  <c:v>982.61</c:v>
                </c:pt>
                <c:pt idx="33664">
                  <c:v>951.14</c:v>
                </c:pt>
                <c:pt idx="33665">
                  <c:v>982.1</c:v>
                </c:pt>
                <c:pt idx="33666">
                  <c:v>1050.33</c:v>
                </c:pt>
                <c:pt idx="33667">
                  <c:v>1024.75</c:v>
                </c:pt>
                <c:pt idx="33668">
                  <c:v>1002.37</c:v>
                </c:pt>
                <c:pt idx="33669">
                  <c:v>961.83</c:v>
                </c:pt>
                <c:pt idx="33670">
                  <c:v>901.06</c:v>
                </c:pt>
                <c:pt idx="33671">
                  <c:v>849.62</c:v>
                </c:pt>
                <c:pt idx="33672">
                  <c:v>808.41</c:v>
                </c:pt>
                <c:pt idx="33673">
                  <c:v>780.72</c:v>
                </c:pt>
                <c:pt idx="33674">
                  <c:v>759.55</c:v>
                </c:pt>
                <c:pt idx="33675">
                  <c:v>750.85</c:v>
                </c:pt>
                <c:pt idx="33676">
                  <c:v>758.39</c:v>
                </c:pt>
                <c:pt idx="33677">
                  <c:v>791.22</c:v>
                </c:pt>
                <c:pt idx="33678">
                  <c:v>836.49</c:v>
                </c:pt>
                <c:pt idx="33679">
                  <c:v>1036.3</c:v>
                </c:pt>
                <c:pt idx="33680">
                  <c:v>1196.42</c:v>
                </c:pt>
                <c:pt idx="33681">
                  <c:v>1289.54</c:v>
                </c:pt>
                <c:pt idx="33682">
                  <c:v>1314.08</c:v>
                </c:pt>
                <c:pt idx="33683">
                  <c:v>1327.79</c:v>
                </c:pt>
                <c:pt idx="33684">
                  <c:v>1332.98</c:v>
                </c:pt>
                <c:pt idx="33685">
                  <c:v>1352.05</c:v>
                </c:pt>
                <c:pt idx="33686">
                  <c:v>1304.1300000000001</c:v>
                </c:pt>
                <c:pt idx="33687">
                  <c:v>1245.01</c:v>
                </c:pt>
                <c:pt idx="33688">
                  <c:v>1152.5999999999999</c:v>
                </c:pt>
                <c:pt idx="33689">
                  <c:v>1106.23</c:v>
                </c:pt>
                <c:pt idx="33690">
                  <c:v>1142.76</c:v>
                </c:pt>
                <c:pt idx="33691">
                  <c:v>1108.8499999999999</c:v>
                </c:pt>
                <c:pt idx="33692">
                  <c:v>1055.72</c:v>
                </c:pt>
                <c:pt idx="33693">
                  <c:v>1003.29</c:v>
                </c:pt>
                <c:pt idx="33694">
                  <c:v>939.89</c:v>
                </c:pt>
                <c:pt idx="33695">
                  <c:v>866.05</c:v>
                </c:pt>
                <c:pt idx="33696">
                  <c:v>818.33</c:v>
                </c:pt>
                <c:pt idx="33697">
                  <c:v>794.24</c:v>
                </c:pt>
                <c:pt idx="33698">
                  <c:v>768.41</c:v>
                </c:pt>
                <c:pt idx="33699">
                  <c:v>763.97</c:v>
                </c:pt>
                <c:pt idx="33700">
                  <c:v>775.46</c:v>
                </c:pt>
                <c:pt idx="33701">
                  <c:v>807.58</c:v>
                </c:pt>
                <c:pt idx="33702">
                  <c:v>845.46</c:v>
                </c:pt>
                <c:pt idx="33703">
                  <c:v>1037.72</c:v>
                </c:pt>
                <c:pt idx="33704">
                  <c:v>1206.5</c:v>
                </c:pt>
                <c:pt idx="33705">
                  <c:v>1305.6400000000001</c:v>
                </c:pt>
                <c:pt idx="33706">
                  <c:v>1349.69</c:v>
                </c:pt>
                <c:pt idx="33707">
                  <c:v>1346.84</c:v>
                </c:pt>
                <c:pt idx="33708">
                  <c:v>1302.92</c:v>
                </c:pt>
                <c:pt idx="33709">
                  <c:v>1258.27</c:v>
                </c:pt>
                <c:pt idx="33710">
                  <c:v>1271.1400000000001</c:v>
                </c:pt>
                <c:pt idx="33711">
                  <c:v>1198.6500000000001</c:v>
                </c:pt>
                <c:pt idx="33712">
                  <c:v>1133.67</c:v>
                </c:pt>
                <c:pt idx="33713">
                  <c:v>1114.43</c:v>
                </c:pt>
                <c:pt idx="33714">
                  <c:v>1141.75</c:v>
                </c:pt>
                <c:pt idx="33715">
                  <c:v>1099.6400000000001</c:v>
                </c:pt>
                <c:pt idx="33716">
                  <c:v>1034.1300000000001</c:v>
                </c:pt>
                <c:pt idx="33717">
                  <c:v>983.34</c:v>
                </c:pt>
                <c:pt idx="33718">
                  <c:v>934.71</c:v>
                </c:pt>
                <c:pt idx="33719">
                  <c:v>868.84</c:v>
                </c:pt>
                <c:pt idx="33720">
                  <c:v>832.51</c:v>
                </c:pt>
                <c:pt idx="33721">
                  <c:v>817.63</c:v>
                </c:pt>
                <c:pt idx="33722">
                  <c:v>776.83</c:v>
                </c:pt>
                <c:pt idx="33723">
                  <c:v>766.26</c:v>
                </c:pt>
                <c:pt idx="33724">
                  <c:v>775.92</c:v>
                </c:pt>
                <c:pt idx="33725">
                  <c:v>808.83</c:v>
                </c:pt>
                <c:pt idx="33726">
                  <c:v>835.77</c:v>
                </c:pt>
                <c:pt idx="33727">
                  <c:v>1014.1</c:v>
                </c:pt>
                <c:pt idx="33728">
                  <c:v>1145.4100000000001</c:v>
                </c:pt>
                <c:pt idx="33729">
                  <c:v>1230.8900000000001</c:v>
                </c:pt>
                <c:pt idx="33730">
                  <c:v>1277.1300000000001</c:v>
                </c:pt>
                <c:pt idx="33731">
                  <c:v>1272.53</c:v>
                </c:pt>
                <c:pt idx="33732">
                  <c:v>1277.8599999999999</c:v>
                </c:pt>
                <c:pt idx="33733">
                  <c:v>1308</c:v>
                </c:pt>
                <c:pt idx="33734">
                  <c:v>1274.6500000000001</c:v>
                </c:pt>
                <c:pt idx="33735">
                  <c:v>1228.24</c:v>
                </c:pt>
                <c:pt idx="33736">
                  <c:v>1138.58</c:v>
                </c:pt>
                <c:pt idx="33737">
                  <c:v>1112.76</c:v>
                </c:pt>
                <c:pt idx="33738">
                  <c:v>1160.0899999999999</c:v>
                </c:pt>
                <c:pt idx="33739">
                  <c:v>1124.07</c:v>
                </c:pt>
                <c:pt idx="33740">
                  <c:v>1079.7</c:v>
                </c:pt>
                <c:pt idx="33741">
                  <c:v>1024.7</c:v>
                </c:pt>
                <c:pt idx="33742">
                  <c:v>971.4</c:v>
                </c:pt>
                <c:pt idx="33743">
                  <c:v>923.55</c:v>
                </c:pt>
                <c:pt idx="33744">
                  <c:v>868.5</c:v>
                </c:pt>
                <c:pt idx="33745">
                  <c:v>840.05</c:v>
                </c:pt>
                <c:pt idx="33746">
                  <c:v>822.98</c:v>
                </c:pt>
                <c:pt idx="33747">
                  <c:v>805.86</c:v>
                </c:pt>
                <c:pt idx="33748">
                  <c:v>804.93</c:v>
                </c:pt>
                <c:pt idx="33749">
                  <c:v>807.29</c:v>
                </c:pt>
                <c:pt idx="33750">
                  <c:v>807.31</c:v>
                </c:pt>
                <c:pt idx="33751">
                  <c:v>906.61</c:v>
                </c:pt>
                <c:pt idx="33752">
                  <c:v>1018.31</c:v>
                </c:pt>
                <c:pt idx="33753">
                  <c:v>1076.8</c:v>
                </c:pt>
                <c:pt idx="33754">
                  <c:v>1106.96</c:v>
                </c:pt>
                <c:pt idx="33755">
                  <c:v>1120.9100000000001</c:v>
                </c:pt>
                <c:pt idx="33756">
                  <c:v>1123.73</c:v>
                </c:pt>
                <c:pt idx="33757">
                  <c:v>1103.8499999999999</c:v>
                </c:pt>
                <c:pt idx="33758">
                  <c:v>1083.44</c:v>
                </c:pt>
                <c:pt idx="33759">
                  <c:v>1044.77</c:v>
                </c:pt>
                <c:pt idx="33760">
                  <c:v>1017.01</c:v>
                </c:pt>
                <c:pt idx="33761">
                  <c:v>1051.44</c:v>
                </c:pt>
                <c:pt idx="33762">
                  <c:v>1103.76</c:v>
                </c:pt>
                <c:pt idx="33763">
                  <c:v>1085.53</c:v>
                </c:pt>
                <c:pt idx="33764">
                  <c:v>1038.3800000000001</c:v>
                </c:pt>
                <c:pt idx="33765">
                  <c:v>997.53</c:v>
                </c:pt>
                <c:pt idx="33766">
                  <c:v>958.84</c:v>
                </c:pt>
                <c:pt idx="33767">
                  <c:v>919.74</c:v>
                </c:pt>
                <c:pt idx="33768">
                  <c:v>877.78</c:v>
                </c:pt>
                <c:pt idx="33769">
                  <c:v>846.74</c:v>
                </c:pt>
                <c:pt idx="33770">
                  <c:v>821.34</c:v>
                </c:pt>
                <c:pt idx="33771">
                  <c:v>808.86</c:v>
                </c:pt>
                <c:pt idx="33772">
                  <c:v>798.68</c:v>
                </c:pt>
                <c:pt idx="33773">
                  <c:v>788.34</c:v>
                </c:pt>
                <c:pt idx="33774">
                  <c:v>768.03</c:v>
                </c:pt>
                <c:pt idx="33775">
                  <c:v>824.78</c:v>
                </c:pt>
                <c:pt idx="33776">
                  <c:v>878.08</c:v>
                </c:pt>
                <c:pt idx="33777">
                  <c:v>914.61</c:v>
                </c:pt>
                <c:pt idx="33778">
                  <c:v>966.38</c:v>
                </c:pt>
                <c:pt idx="33779">
                  <c:v>989.79</c:v>
                </c:pt>
                <c:pt idx="33780">
                  <c:v>990.37</c:v>
                </c:pt>
                <c:pt idx="33781">
                  <c:v>994.09</c:v>
                </c:pt>
                <c:pt idx="33782">
                  <c:v>977.56</c:v>
                </c:pt>
                <c:pt idx="33783">
                  <c:v>934.71</c:v>
                </c:pt>
                <c:pt idx="33784">
                  <c:v>912.78</c:v>
                </c:pt>
                <c:pt idx="33785">
                  <c:v>973.03</c:v>
                </c:pt>
                <c:pt idx="33786">
                  <c:v>1020.61</c:v>
                </c:pt>
                <c:pt idx="33787">
                  <c:v>1008.1</c:v>
                </c:pt>
                <c:pt idx="33788">
                  <c:v>992.64</c:v>
                </c:pt>
                <c:pt idx="33789">
                  <c:v>960.88</c:v>
                </c:pt>
                <c:pt idx="33790">
                  <c:v>916.8</c:v>
                </c:pt>
                <c:pt idx="33791">
                  <c:v>868.46</c:v>
                </c:pt>
                <c:pt idx="33792">
                  <c:v>831.56</c:v>
                </c:pt>
                <c:pt idx="33793">
                  <c:v>798.6</c:v>
                </c:pt>
                <c:pt idx="33794">
                  <c:v>795.02</c:v>
                </c:pt>
                <c:pt idx="33795">
                  <c:v>788.26</c:v>
                </c:pt>
                <c:pt idx="33796">
                  <c:v>765.32</c:v>
                </c:pt>
                <c:pt idx="33797">
                  <c:v>752.54</c:v>
                </c:pt>
                <c:pt idx="33798">
                  <c:v>747.01</c:v>
                </c:pt>
                <c:pt idx="33799">
                  <c:v>816.7</c:v>
                </c:pt>
                <c:pt idx="33800">
                  <c:v>893.07</c:v>
                </c:pt>
                <c:pt idx="33801">
                  <c:v>939.44</c:v>
                </c:pt>
                <c:pt idx="33802">
                  <c:v>1007.98</c:v>
                </c:pt>
                <c:pt idx="33803">
                  <c:v>1031.7</c:v>
                </c:pt>
                <c:pt idx="33804">
                  <c:v>1040.77</c:v>
                </c:pt>
                <c:pt idx="33805">
                  <c:v>1023.21</c:v>
                </c:pt>
                <c:pt idx="33806">
                  <c:v>1009.43</c:v>
                </c:pt>
                <c:pt idx="33807">
                  <c:v>1006.53</c:v>
                </c:pt>
                <c:pt idx="33808">
                  <c:v>969.95</c:v>
                </c:pt>
                <c:pt idx="33809">
                  <c:v>1012.98</c:v>
                </c:pt>
                <c:pt idx="33810">
                  <c:v>1066.3499999999999</c:v>
                </c:pt>
                <c:pt idx="33811">
                  <c:v>1055.29</c:v>
                </c:pt>
                <c:pt idx="33812">
                  <c:v>1026.4000000000001</c:v>
                </c:pt>
                <c:pt idx="33813">
                  <c:v>1005.32</c:v>
                </c:pt>
                <c:pt idx="33814">
                  <c:v>941.76</c:v>
                </c:pt>
                <c:pt idx="33815">
                  <c:v>882.57</c:v>
                </c:pt>
                <c:pt idx="33816">
                  <c:v>847.94</c:v>
                </c:pt>
                <c:pt idx="33817">
                  <c:v>811.25</c:v>
                </c:pt>
                <c:pt idx="33818">
                  <c:v>795.42</c:v>
                </c:pt>
                <c:pt idx="33819">
                  <c:v>789.51</c:v>
                </c:pt>
                <c:pt idx="33820">
                  <c:v>791.38</c:v>
                </c:pt>
                <c:pt idx="33821">
                  <c:v>831.74</c:v>
                </c:pt>
                <c:pt idx="33822">
                  <c:v>862.69</c:v>
                </c:pt>
                <c:pt idx="33823">
                  <c:v>1060.8900000000001</c:v>
                </c:pt>
                <c:pt idx="33824">
                  <c:v>1212.74</c:v>
                </c:pt>
                <c:pt idx="33825">
                  <c:v>1331.28</c:v>
                </c:pt>
                <c:pt idx="33826">
                  <c:v>1351.95</c:v>
                </c:pt>
                <c:pt idx="33827">
                  <c:v>1367.28</c:v>
                </c:pt>
                <c:pt idx="33828">
                  <c:v>1373.93</c:v>
                </c:pt>
                <c:pt idx="33829">
                  <c:v>1382.55</c:v>
                </c:pt>
                <c:pt idx="33830">
                  <c:v>1323.73</c:v>
                </c:pt>
                <c:pt idx="33831">
                  <c:v>1266.32</c:v>
                </c:pt>
                <c:pt idx="33832">
                  <c:v>1181.96</c:v>
                </c:pt>
                <c:pt idx="33833">
                  <c:v>1159.55</c:v>
                </c:pt>
                <c:pt idx="33834">
                  <c:v>1163.6300000000001</c:v>
                </c:pt>
                <c:pt idx="33835">
                  <c:v>1111.33</c:v>
                </c:pt>
                <c:pt idx="33836">
                  <c:v>1070.32</c:v>
                </c:pt>
                <c:pt idx="33837">
                  <c:v>999.71</c:v>
                </c:pt>
                <c:pt idx="33838">
                  <c:v>934.14</c:v>
                </c:pt>
                <c:pt idx="33839">
                  <c:v>883.19</c:v>
                </c:pt>
                <c:pt idx="33840">
                  <c:v>843.85</c:v>
                </c:pt>
                <c:pt idx="33841">
                  <c:v>815.75</c:v>
                </c:pt>
                <c:pt idx="33842">
                  <c:v>792.41</c:v>
                </c:pt>
                <c:pt idx="33843">
                  <c:v>780.03</c:v>
                </c:pt>
                <c:pt idx="33844">
                  <c:v>795.43</c:v>
                </c:pt>
                <c:pt idx="33845">
                  <c:v>837.96</c:v>
                </c:pt>
                <c:pt idx="33846">
                  <c:v>866.57</c:v>
                </c:pt>
                <c:pt idx="33847">
                  <c:v>1042.57</c:v>
                </c:pt>
                <c:pt idx="33848">
                  <c:v>1194.78</c:v>
                </c:pt>
                <c:pt idx="33849">
                  <c:v>1293.47</c:v>
                </c:pt>
                <c:pt idx="33850">
                  <c:v>1321.29</c:v>
                </c:pt>
                <c:pt idx="33851">
                  <c:v>1318.66</c:v>
                </c:pt>
                <c:pt idx="33852">
                  <c:v>1310.25</c:v>
                </c:pt>
                <c:pt idx="33853">
                  <c:v>1311.28</c:v>
                </c:pt>
                <c:pt idx="33854">
                  <c:v>1306.73</c:v>
                </c:pt>
                <c:pt idx="33855">
                  <c:v>1250.72</c:v>
                </c:pt>
                <c:pt idx="33856">
                  <c:v>1182.23</c:v>
                </c:pt>
                <c:pt idx="33857">
                  <c:v>1153.05</c:v>
                </c:pt>
                <c:pt idx="33858">
                  <c:v>1166.5</c:v>
                </c:pt>
                <c:pt idx="33859">
                  <c:v>1144.8900000000001</c:v>
                </c:pt>
                <c:pt idx="33860">
                  <c:v>1099.3800000000001</c:v>
                </c:pt>
                <c:pt idx="33861">
                  <c:v>1043.8</c:v>
                </c:pt>
                <c:pt idx="33862">
                  <c:v>984.41</c:v>
                </c:pt>
                <c:pt idx="33863">
                  <c:v>916.29</c:v>
                </c:pt>
                <c:pt idx="33864">
                  <c:v>877.07</c:v>
                </c:pt>
                <c:pt idx="33865">
                  <c:v>850.09</c:v>
                </c:pt>
                <c:pt idx="33866">
                  <c:v>823.58</c:v>
                </c:pt>
                <c:pt idx="33867">
                  <c:v>810.08</c:v>
                </c:pt>
                <c:pt idx="33868">
                  <c:v>820.53</c:v>
                </c:pt>
                <c:pt idx="33869">
                  <c:v>851.36</c:v>
                </c:pt>
                <c:pt idx="33870">
                  <c:v>862.91</c:v>
                </c:pt>
                <c:pt idx="33871">
                  <c:v>1068.19</c:v>
                </c:pt>
                <c:pt idx="33872">
                  <c:v>1219.01</c:v>
                </c:pt>
                <c:pt idx="33873">
                  <c:v>1302.5999999999999</c:v>
                </c:pt>
                <c:pt idx="33874">
                  <c:v>1356.51</c:v>
                </c:pt>
                <c:pt idx="33875">
                  <c:v>1370.79</c:v>
                </c:pt>
                <c:pt idx="33876">
                  <c:v>1357.32</c:v>
                </c:pt>
                <c:pt idx="33877">
                  <c:v>1330.66</c:v>
                </c:pt>
                <c:pt idx="33878">
                  <c:v>1288.3599999999999</c:v>
                </c:pt>
                <c:pt idx="33879">
                  <c:v>1221.8599999999999</c:v>
                </c:pt>
                <c:pt idx="33880">
                  <c:v>1150.95</c:v>
                </c:pt>
                <c:pt idx="33881">
                  <c:v>1128.29</c:v>
                </c:pt>
                <c:pt idx="33882">
                  <c:v>1136.77</c:v>
                </c:pt>
                <c:pt idx="33883">
                  <c:v>1109.54</c:v>
                </c:pt>
                <c:pt idx="33884">
                  <c:v>1072.5</c:v>
                </c:pt>
                <c:pt idx="33885">
                  <c:v>1024.99</c:v>
                </c:pt>
                <c:pt idx="33886">
                  <c:v>951.84</c:v>
                </c:pt>
                <c:pt idx="33887">
                  <c:v>890.39</c:v>
                </c:pt>
                <c:pt idx="33888">
                  <c:v>846.75</c:v>
                </c:pt>
                <c:pt idx="33889">
                  <c:v>817.92</c:v>
                </c:pt>
                <c:pt idx="33890">
                  <c:v>802.98</c:v>
                </c:pt>
                <c:pt idx="33891">
                  <c:v>784.93</c:v>
                </c:pt>
                <c:pt idx="33892">
                  <c:v>802.4</c:v>
                </c:pt>
                <c:pt idx="33893">
                  <c:v>837.11</c:v>
                </c:pt>
                <c:pt idx="33894">
                  <c:v>869.85</c:v>
                </c:pt>
                <c:pt idx="33895">
                  <c:v>1048.76</c:v>
                </c:pt>
                <c:pt idx="33896">
                  <c:v>1227.1600000000001</c:v>
                </c:pt>
                <c:pt idx="33897">
                  <c:v>1300.6099999999999</c:v>
                </c:pt>
                <c:pt idx="33898">
                  <c:v>1338.04</c:v>
                </c:pt>
                <c:pt idx="33899">
                  <c:v>1339.91</c:v>
                </c:pt>
                <c:pt idx="33900">
                  <c:v>1351.01</c:v>
                </c:pt>
                <c:pt idx="33901">
                  <c:v>1359.4</c:v>
                </c:pt>
                <c:pt idx="33902">
                  <c:v>1325.76</c:v>
                </c:pt>
                <c:pt idx="33903">
                  <c:v>1270.3599999999999</c:v>
                </c:pt>
                <c:pt idx="33904">
                  <c:v>1187.55</c:v>
                </c:pt>
                <c:pt idx="33905">
                  <c:v>1156.0899999999999</c:v>
                </c:pt>
                <c:pt idx="33906">
                  <c:v>1194.0999999999999</c:v>
                </c:pt>
                <c:pt idx="33907">
                  <c:v>1145.1099999999999</c:v>
                </c:pt>
                <c:pt idx="33908">
                  <c:v>1104.95</c:v>
                </c:pt>
                <c:pt idx="33909">
                  <c:v>1057.81</c:v>
                </c:pt>
                <c:pt idx="33910">
                  <c:v>994.39</c:v>
                </c:pt>
                <c:pt idx="33911">
                  <c:v>934.8</c:v>
                </c:pt>
                <c:pt idx="33912">
                  <c:v>890.64</c:v>
                </c:pt>
                <c:pt idx="33913">
                  <c:v>863.9</c:v>
                </c:pt>
                <c:pt idx="33914">
                  <c:v>857.17</c:v>
                </c:pt>
                <c:pt idx="33915">
                  <c:v>832.19</c:v>
                </c:pt>
                <c:pt idx="33916">
                  <c:v>828.72</c:v>
                </c:pt>
                <c:pt idx="33917">
                  <c:v>836.84</c:v>
                </c:pt>
                <c:pt idx="33918">
                  <c:v>852.3</c:v>
                </c:pt>
                <c:pt idx="33919">
                  <c:v>949.04</c:v>
                </c:pt>
                <c:pt idx="33920">
                  <c:v>1053.6300000000001</c:v>
                </c:pt>
                <c:pt idx="33921">
                  <c:v>1122.8900000000001</c:v>
                </c:pt>
                <c:pt idx="33922">
                  <c:v>1167.95</c:v>
                </c:pt>
                <c:pt idx="33923">
                  <c:v>1150.1099999999999</c:v>
                </c:pt>
                <c:pt idx="33924">
                  <c:v>1128.6400000000001</c:v>
                </c:pt>
                <c:pt idx="33925">
                  <c:v>1119.5899999999999</c:v>
                </c:pt>
                <c:pt idx="33926">
                  <c:v>1083.1099999999999</c:v>
                </c:pt>
                <c:pt idx="33927">
                  <c:v>1061.04</c:v>
                </c:pt>
                <c:pt idx="33928">
                  <c:v>1030.5899999999999</c:v>
                </c:pt>
                <c:pt idx="33929">
                  <c:v>1058.93</c:v>
                </c:pt>
                <c:pt idx="33930">
                  <c:v>1110.97</c:v>
                </c:pt>
                <c:pt idx="33931">
                  <c:v>1089.0999999999999</c:v>
                </c:pt>
                <c:pt idx="33932">
                  <c:v>1051.21</c:v>
                </c:pt>
                <c:pt idx="33933">
                  <c:v>999.44</c:v>
                </c:pt>
                <c:pt idx="33934">
                  <c:v>958.33</c:v>
                </c:pt>
                <c:pt idx="33935">
                  <c:v>910.98</c:v>
                </c:pt>
                <c:pt idx="33936">
                  <c:v>866.77</c:v>
                </c:pt>
                <c:pt idx="33937">
                  <c:v>832.57</c:v>
                </c:pt>
                <c:pt idx="33938">
                  <c:v>812.02</c:v>
                </c:pt>
                <c:pt idx="33939">
                  <c:v>798.36</c:v>
                </c:pt>
                <c:pt idx="33940">
                  <c:v>790.44</c:v>
                </c:pt>
                <c:pt idx="33941">
                  <c:v>790.57</c:v>
                </c:pt>
                <c:pt idx="33942">
                  <c:v>764.15</c:v>
                </c:pt>
                <c:pt idx="33943">
                  <c:v>813.93</c:v>
                </c:pt>
                <c:pt idx="33944">
                  <c:v>877.32</c:v>
                </c:pt>
                <c:pt idx="33945">
                  <c:v>939.73</c:v>
                </c:pt>
                <c:pt idx="33946">
                  <c:v>1003.33</c:v>
                </c:pt>
                <c:pt idx="33947">
                  <c:v>1017.54</c:v>
                </c:pt>
                <c:pt idx="33948">
                  <c:v>1033.9100000000001</c:v>
                </c:pt>
                <c:pt idx="33949">
                  <c:v>1009.72</c:v>
                </c:pt>
                <c:pt idx="33950">
                  <c:v>1000.77</c:v>
                </c:pt>
                <c:pt idx="33951">
                  <c:v>999.89</c:v>
                </c:pt>
                <c:pt idx="33952">
                  <c:v>975.38</c:v>
                </c:pt>
                <c:pt idx="33953">
                  <c:v>1020.54</c:v>
                </c:pt>
                <c:pt idx="33954">
                  <c:v>1074.03</c:v>
                </c:pt>
                <c:pt idx="33955">
                  <c:v>1062.01</c:v>
                </c:pt>
                <c:pt idx="33956">
                  <c:v>1060.2</c:v>
                </c:pt>
                <c:pt idx="33957">
                  <c:v>1022.48</c:v>
                </c:pt>
                <c:pt idx="33958">
                  <c:v>967.57</c:v>
                </c:pt>
                <c:pt idx="33959">
                  <c:v>911.12</c:v>
                </c:pt>
                <c:pt idx="33960">
                  <c:v>867.47</c:v>
                </c:pt>
                <c:pt idx="33961">
                  <c:v>838.7</c:v>
                </c:pt>
                <c:pt idx="33962">
                  <c:v>811.3</c:v>
                </c:pt>
                <c:pt idx="33963">
                  <c:v>804.02</c:v>
                </c:pt>
                <c:pt idx="33964">
                  <c:v>807.16</c:v>
                </c:pt>
                <c:pt idx="33965">
                  <c:v>844.8</c:v>
                </c:pt>
                <c:pt idx="33966">
                  <c:v>863.5</c:v>
                </c:pt>
                <c:pt idx="33967">
                  <c:v>1084.1300000000001</c:v>
                </c:pt>
                <c:pt idx="33968">
                  <c:v>1243.18</c:v>
                </c:pt>
                <c:pt idx="33969">
                  <c:v>1311.75</c:v>
                </c:pt>
                <c:pt idx="33970">
                  <c:v>1355.47</c:v>
                </c:pt>
                <c:pt idx="33971">
                  <c:v>1369.48</c:v>
                </c:pt>
                <c:pt idx="33972">
                  <c:v>1358.33</c:v>
                </c:pt>
                <c:pt idx="33973">
                  <c:v>1367.27</c:v>
                </c:pt>
                <c:pt idx="33974">
                  <c:v>1330.22</c:v>
                </c:pt>
                <c:pt idx="33975">
                  <c:v>1279.07</c:v>
                </c:pt>
                <c:pt idx="33976">
                  <c:v>1207.8499999999999</c:v>
                </c:pt>
                <c:pt idx="33977">
                  <c:v>1170.48</c:v>
                </c:pt>
                <c:pt idx="33978">
                  <c:v>1190</c:v>
                </c:pt>
                <c:pt idx="33979">
                  <c:v>1143.17</c:v>
                </c:pt>
                <c:pt idx="33980">
                  <c:v>1121.9000000000001</c:v>
                </c:pt>
                <c:pt idx="33981">
                  <c:v>1041.4100000000001</c:v>
                </c:pt>
                <c:pt idx="33982">
                  <c:v>961.17</c:v>
                </c:pt>
                <c:pt idx="33983">
                  <c:v>897.92</c:v>
                </c:pt>
                <c:pt idx="33984">
                  <c:v>860.63</c:v>
                </c:pt>
                <c:pt idx="33985">
                  <c:v>826.07</c:v>
                </c:pt>
                <c:pt idx="33986">
                  <c:v>810.92</c:v>
                </c:pt>
                <c:pt idx="33987">
                  <c:v>799.7</c:v>
                </c:pt>
                <c:pt idx="33988">
                  <c:v>802.15</c:v>
                </c:pt>
                <c:pt idx="33989">
                  <c:v>842.01</c:v>
                </c:pt>
                <c:pt idx="33990">
                  <c:v>857.04</c:v>
                </c:pt>
                <c:pt idx="33991">
                  <c:v>1041.68</c:v>
                </c:pt>
                <c:pt idx="33992">
                  <c:v>1188.3900000000001</c:v>
                </c:pt>
                <c:pt idx="33993">
                  <c:v>1286.51</c:v>
                </c:pt>
                <c:pt idx="33994">
                  <c:v>1340.58</c:v>
                </c:pt>
                <c:pt idx="33995">
                  <c:v>1338.72</c:v>
                </c:pt>
                <c:pt idx="33996">
                  <c:v>1357.91</c:v>
                </c:pt>
                <c:pt idx="33997">
                  <c:v>1365.75</c:v>
                </c:pt>
                <c:pt idx="33998">
                  <c:v>1322.44</c:v>
                </c:pt>
                <c:pt idx="33999">
                  <c:v>1259.07</c:v>
                </c:pt>
                <c:pt idx="34000">
                  <c:v>1185.78</c:v>
                </c:pt>
                <c:pt idx="34001">
                  <c:v>1150.78</c:v>
                </c:pt>
                <c:pt idx="34002">
                  <c:v>1179.69</c:v>
                </c:pt>
                <c:pt idx="34003">
                  <c:v>1141.69</c:v>
                </c:pt>
                <c:pt idx="34004">
                  <c:v>1095.1199999999999</c:v>
                </c:pt>
                <c:pt idx="34005">
                  <c:v>1040.58</c:v>
                </c:pt>
                <c:pt idx="34006">
                  <c:v>966.95</c:v>
                </c:pt>
                <c:pt idx="34007">
                  <c:v>911.61</c:v>
                </c:pt>
                <c:pt idx="34008">
                  <c:v>859.35</c:v>
                </c:pt>
                <c:pt idx="34009">
                  <c:v>833.38</c:v>
                </c:pt>
                <c:pt idx="34010">
                  <c:v>809.26</c:v>
                </c:pt>
                <c:pt idx="34011">
                  <c:v>800.18</c:v>
                </c:pt>
                <c:pt idx="34012">
                  <c:v>808.72</c:v>
                </c:pt>
                <c:pt idx="34013">
                  <c:v>837.82</c:v>
                </c:pt>
                <c:pt idx="34014">
                  <c:v>847.37</c:v>
                </c:pt>
                <c:pt idx="34015">
                  <c:v>1034.1600000000001</c:v>
                </c:pt>
                <c:pt idx="34016">
                  <c:v>1193.28</c:v>
                </c:pt>
                <c:pt idx="34017">
                  <c:v>1285.1300000000001</c:v>
                </c:pt>
                <c:pt idx="34018">
                  <c:v>1336.81</c:v>
                </c:pt>
                <c:pt idx="34019">
                  <c:v>1343.03</c:v>
                </c:pt>
                <c:pt idx="34020">
                  <c:v>1335.07</c:v>
                </c:pt>
                <c:pt idx="34021">
                  <c:v>1330.11</c:v>
                </c:pt>
                <c:pt idx="34022">
                  <c:v>1316.48</c:v>
                </c:pt>
                <c:pt idx="34023">
                  <c:v>1270.08</c:v>
                </c:pt>
                <c:pt idx="34024">
                  <c:v>1194.1400000000001</c:v>
                </c:pt>
                <c:pt idx="34025">
                  <c:v>1153.94</c:v>
                </c:pt>
                <c:pt idx="34026">
                  <c:v>1179.96</c:v>
                </c:pt>
                <c:pt idx="34027">
                  <c:v>1133.58</c:v>
                </c:pt>
                <c:pt idx="34028">
                  <c:v>1103.3399999999999</c:v>
                </c:pt>
                <c:pt idx="34029">
                  <c:v>1043.8900000000001</c:v>
                </c:pt>
                <c:pt idx="34030">
                  <c:v>979.96</c:v>
                </c:pt>
                <c:pt idx="34031">
                  <c:v>918.48</c:v>
                </c:pt>
                <c:pt idx="34032">
                  <c:v>872.32</c:v>
                </c:pt>
                <c:pt idx="34033">
                  <c:v>860.78</c:v>
                </c:pt>
                <c:pt idx="34034">
                  <c:v>805.58</c:v>
                </c:pt>
                <c:pt idx="34035">
                  <c:v>810.56</c:v>
                </c:pt>
                <c:pt idx="34036">
                  <c:v>808.68</c:v>
                </c:pt>
                <c:pt idx="34037">
                  <c:v>837.65</c:v>
                </c:pt>
                <c:pt idx="34038">
                  <c:v>869.45</c:v>
                </c:pt>
                <c:pt idx="34039">
                  <c:v>1074.95</c:v>
                </c:pt>
                <c:pt idx="34040">
                  <c:v>1211.9100000000001</c:v>
                </c:pt>
                <c:pt idx="34041">
                  <c:v>1294.98</c:v>
                </c:pt>
                <c:pt idx="34042">
                  <c:v>1335.26</c:v>
                </c:pt>
                <c:pt idx="34043">
                  <c:v>1337.67</c:v>
                </c:pt>
                <c:pt idx="34044">
                  <c:v>1342.35</c:v>
                </c:pt>
                <c:pt idx="34045">
                  <c:v>1354.22</c:v>
                </c:pt>
                <c:pt idx="34046">
                  <c:v>1322</c:v>
                </c:pt>
                <c:pt idx="34047">
                  <c:v>1281.0999999999999</c:v>
                </c:pt>
                <c:pt idx="34048">
                  <c:v>1210.02</c:v>
                </c:pt>
                <c:pt idx="34049">
                  <c:v>1171.8499999999999</c:v>
                </c:pt>
                <c:pt idx="34050">
                  <c:v>1200.49</c:v>
                </c:pt>
                <c:pt idx="34051">
                  <c:v>1164.23</c:v>
                </c:pt>
                <c:pt idx="34052">
                  <c:v>1132.0899999999999</c:v>
                </c:pt>
                <c:pt idx="34053">
                  <c:v>1082.04</c:v>
                </c:pt>
                <c:pt idx="34054">
                  <c:v>1010.41</c:v>
                </c:pt>
                <c:pt idx="34055">
                  <c:v>925.47</c:v>
                </c:pt>
                <c:pt idx="34056">
                  <c:v>872.59</c:v>
                </c:pt>
                <c:pt idx="34057">
                  <c:v>865.86</c:v>
                </c:pt>
                <c:pt idx="34058">
                  <c:v>845.17</c:v>
                </c:pt>
                <c:pt idx="34059">
                  <c:v>810.4</c:v>
                </c:pt>
                <c:pt idx="34060">
                  <c:v>837.83</c:v>
                </c:pt>
                <c:pt idx="34061">
                  <c:v>873.74</c:v>
                </c:pt>
                <c:pt idx="34062">
                  <c:v>890.67</c:v>
                </c:pt>
                <c:pt idx="34063">
                  <c:v>1076.01</c:v>
                </c:pt>
                <c:pt idx="34064">
                  <c:v>1220.22</c:v>
                </c:pt>
                <c:pt idx="34065">
                  <c:v>1305.81</c:v>
                </c:pt>
                <c:pt idx="34066">
                  <c:v>1353.65</c:v>
                </c:pt>
                <c:pt idx="34067">
                  <c:v>1358.44</c:v>
                </c:pt>
                <c:pt idx="34068">
                  <c:v>1361.85</c:v>
                </c:pt>
                <c:pt idx="34069">
                  <c:v>1369.26</c:v>
                </c:pt>
                <c:pt idx="34070">
                  <c:v>1366.96</c:v>
                </c:pt>
                <c:pt idx="34071">
                  <c:v>1299.0899999999999</c:v>
                </c:pt>
                <c:pt idx="34072">
                  <c:v>1201.43</c:v>
                </c:pt>
                <c:pt idx="34073">
                  <c:v>1154.58</c:v>
                </c:pt>
                <c:pt idx="34074">
                  <c:v>1220.46</c:v>
                </c:pt>
                <c:pt idx="34075">
                  <c:v>1185.5899999999999</c:v>
                </c:pt>
                <c:pt idx="34076">
                  <c:v>1136.1600000000001</c:v>
                </c:pt>
                <c:pt idx="34077">
                  <c:v>1065.33</c:v>
                </c:pt>
                <c:pt idx="34078">
                  <c:v>1023.44</c:v>
                </c:pt>
                <c:pt idx="34079">
                  <c:v>954.37</c:v>
                </c:pt>
                <c:pt idx="34080">
                  <c:v>916.14</c:v>
                </c:pt>
                <c:pt idx="34081">
                  <c:v>878.53</c:v>
                </c:pt>
                <c:pt idx="34082">
                  <c:v>860.58</c:v>
                </c:pt>
                <c:pt idx="34083">
                  <c:v>842.96</c:v>
                </c:pt>
                <c:pt idx="34084">
                  <c:v>838.72</c:v>
                </c:pt>
                <c:pt idx="34085">
                  <c:v>842.96</c:v>
                </c:pt>
                <c:pt idx="34086">
                  <c:v>836.1</c:v>
                </c:pt>
                <c:pt idx="34087">
                  <c:v>943.33</c:v>
                </c:pt>
                <c:pt idx="34088">
                  <c:v>1067.3699999999999</c:v>
                </c:pt>
                <c:pt idx="34089">
                  <c:v>1153.1400000000001</c:v>
                </c:pt>
                <c:pt idx="34090">
                  <c:v>1188.72</c:v>
                </c:pt>
                <c:pt idx="34091">
                  <c:v>1178.3800000000001</c:v>
                </c:pt>
                <c:pt idx="34092">
                  <c:v>1133</c:v>
                </c:pt>
                <c:pt idx="34093">
                  <c:v>1120.4100000000001</c:v>
                </c:pt>
                <c:pt idx="34094">
                  <c:v>1098.31</c:v>
                </c:pt>
                <c:pt idx="34095">
                  <c:v>1063.01</c:v>
                </c:pt>
                <c:pt idx="34096">
                  <c:v>1041.77</c:v>
                </c:pt>
                <c:pt idx="34097">
                  <c:v>1081.08</c:v>
                </c:pt>
                <c:pt idx="34098">
                  <c:v>1116.58</c:v>
                </c:pt>
                <c:pt idx="34099">
                  <c:v>1094.43</c:v>
                </c:pt>
                <c:pt idx="34100">
                  <c:v>1058.23</c:v>
                </c:pt>
                <c:pt idx="34101">
                  <c:v>1003.3</c:v>
                </c:pt>
                <c:pt idx="34102">
                  <c:v>947.95</c:v>
                </c:pt>
                <c:pt idx="34103">
                  <c:v>899.7</c:v>
                </c:pt>
                <c:pt idx="34104">
                  <c:v>858.37</c:v>
                </c:pt>
                <c:pt idx="34105">
                  <c:v>827.27</c:v>
                </c:pt>
                <c:pt idx="34106">
                  <c:v>809.62</c:v>
                </c:pt>
                <c:pt idx="34107">
                  <c:v>792.97</c:v>
                </c:pt>
                <c:pt idx="34108">
                  <c:v>782.47</c:v>
                </c:pt>
                <c:pt idx="34109">
                  <c:v>783.74</c:v>
                </c:pt>
                <c:pt idx="34110">
                  <c:v>750.96</c:v>
                </c:pt>
                <c:pt idx="34111">
                  <c:v>792.49</c:v>
                </c:pt>
                <c:pt idx="34112">
                  <c:v>844.14</c:v>
                </c:pt>
                <c:pt idx="34113">
                  <c:v>892.79</c:v>
                </c:pt>
                <c:pt idx="34114">
                  <c:v>924.73</c:v>
                </c:pt>
                <c:pt idx="34115">
                  <c:v>950.21</c:v>
                </c:pt>
                <c:pt idx="34116">
                  <c:v>984.19</c:v>
                </c:pt>
                <c:pt idx="34117">
                  <c:v>983.89</c:v>
                </c:pt>
                <c:pt idx="34118">
                  <c:v>939.81</c:v>
                </c:pt>
                <c:pt idx="34119">
                  <c:v>922.14</c:v>
                </c:pt>
                <c:pt idx="34120">
                  <c:v>912.8</c:v>
                </c:pt>
                <c:pt idx="34121">
                  <c:v>958.57</c:v>
                </c:pt>
                <c:pt idx="34122">
                  <c:v>1017.67</c:v>
                </c:pt>
                <c:pt idx="34123">
                  <c:v>1014.13</c:v>
                </c:pt>
                <c:pt idx="34124">
                  <c:v>996.75</c:v>
                </c:pt>
                <c:pt idx="34125">
                  <c:v>957.25</c:v>
                </c:pt>
                <c:pt idx="34126">
                  <c:v>895.98</c:v>
                </c:pt>
                <c:pt idx="34127">
                  <c:v>849.5</c:v>
                </c:pt>
                <c:pt idx="34128">
                  <c:v>807.31</c:v>
                </c:pt>
                <c:pt idx="34129">
                  <c:v>785.22</c:v>
                </c:pt>
                <c:pt idx="34130">
                  <c:v>764.74</c:v>
                </c:pt>
                <c:pt idx="34131">
                  <c:v>760.65</c:v>
                </c:pt>
                <c:pt idx="34132">
                  <c:v>776.31</c:v>
                </c:pt>
                <c:pt idx="34133">
                  <c:v>821.66</c:v>
                </c:pt>
                <c:pt idx="34134">
                  <c:v>847.96</c:v>
                </c:pt>
                <c:pt idx="34135">
                  <c:v>1035.53</c:v>
                </c:pt>
                <c:pt idx="34136">
                  <c:v>1197.45</c:v>
                </c:pt>
                <c:pt idx="34137">
                  <c:v>1270.22</c:v>
                </c:pt>
                <c:pt idx="34138">
                  <c:v>1299.0999999999999</c:v>
                </c:pt>
                <c:pt idx="34139">
                  <c:v>1274.3</c:v>
                </c:pt>
                <c:pt idx="34140">
                  <c:v>1261.78</c:v>
                </c:pt>
                <c:pt idx="34141">
                  <c:v>1280.52</c:v>
                </c:pt>
                <c:pt idx="34142">
                  <c:v>1271.6400000000001</c:v>
                </c:pt>
                <c:pt idx="34143">
                  <c:v>1213.3900000000001</c:v>
                </c:pt>
                <c:pt idx="34144">
                  <c:v>1139.57</c:v>
                </c:pt>
                <c:pt idx="34145">
                  <c:v>1086.69</c:v>
                </c:pt>
                <c:pt idx="34146">
                  <c:v>1132.0999999999999</c:v>
                </c:pt>
                <c:pt idx="34147">
                  <c:v>1087.5</c:v>
                </c:pt>
                <c:pt idx="34148">
                  <c:v>1038.8800000000001</c:v>
                </c:pt>
                <c:pt idx="34149">
                  <c:v>975.44</c:v>
                </c:pt>
                <c:pt idx="34150">
                  <c:v>911.88</c:v>
                </c:pt>
                <c:pt idx="34151">
                  <c:v>856.84</c:v>
                </c:pt>
                <c:pt idx="34152">
                  <c:v>804.78</c:v>
                </c:pt>
                <c:pt idx="34153">
                  <c:v>787.68</c:v>
                </c:pt>
                <c:pt idx="34154">
                  <c:v>772.91</c:v>
                </c:pt>
                <c:pt idx="34155">
                  <c:v>775.81</c:v>
                </c:pt>
                <c:pt idx="34156">
                  <c:v>796.41</c:v>
                </c:pt>
                <c:pt idx="34157">
                  <c:v>839.32</c:v>
                </c:pt>
                <c:pt idx="34158">
                  <c:v>861.69</c:v>
                </c:pt>
                <c:pt idx="34159">
                  <c:v>1045.53</c:v>
                </c:pt>
                <c:pt idx="34160">
                  <c:v>1191.6500000000001</c:v>
                </c:pt>
                <c:pt idx="34161">
                  <c:v>1263.3699999999999</c:v>
                </c:pt>
                <c:pt idx="34162">
                  <c:v>1309.8399999999999</c:v>
                </c:pt>
                <c:pt idx="34163">
                  <c:v>1298.6600000000001</c:v>
                </c:pt>
                <c:pt idx="34164">
                  <c:v>1321.01</c:v>
                </c:pt>
                <c:pt idx="34165">
                  <c:v>1340.72</c:v>
                </c:pt>
                <c:pt idx="34166">
                  <c:v>1334.23</c:v>
                </c:pt>
                <c:pt idx="34167">
                  <c:v>1247.92</c:v>
                </c:pt>
                <c:pt idx="34168">
                  <c:v>1168.78</c:v>
                </c:pt>
                <c:pt idx="34169">
                  <c:v>1150.76</c:v>
                </c:pt>
                <c:pt idx="34170">
                  <c:v>1193.76</c:v>
                </c:pt>
                <c:pt idx="34171">
                  <c:v>1153.46</c:v>
                </c:pt>
                <c:pt idx="34172">
                  <c:v>1102.29</c:v>
                </c:pt>
                <c:pt idx="34173">
                  <c:v>1045.78</c:v>
                </c:pt>
                <c:pt idx="34174">
                  <c:v>967.15</c:v>
                </c:pt>
                <c:pt idx="34175">
                  <c:v>903.06</c:v>
                </c:pt>
                <c:pt idx="34176">
                  <c:v>835.14</c:v>
                </c:pt>
                <c:pt idx="34177">
                  <c:v>805.91</c:v>
                </c:pt>
                <c:pt idx="34178">
                  <c:v>786.3</c:v>
                </c:pt>
                <c:pt idx="34179">
                  <c:v>777.58</c:v>
                </c:pt>
                <c:pt idx="34180">
                  <c:v>795.41</c:v>
                </c:pt>
                <c:pt idx="34181">
                  <c:v>846.42</c:v>
                </c:pt>
                <c:pt idx="34182">
                  <c:v>861.96</c:v>
                </c:pt>
                <c:pt idx="34183">
                  <c:v>1036.28</c:v>
                </c:pt>
                <c:pt idx="34184">
                  <c:v>1183.06</c:v>
                </c:pt>
                <c:pt idx="34185">
                  <c:v>1282.05</c:v>
                </c:pt>
                <c:pt idx="34186">
                  <c:v>1322.78</c:v>
                </c:pt>
                <c:pt idx="34187">
                  <c:v>1341.02</c:v>
                </c:pt>
                <c:pt idx="34188">
                  <c:v>1354.68</c:v>
                </c:pt>
                <c:pt idx="34189">
                  <c:v>1392.68</c:v>
                </c:pt>
                <c:pt idx="34190">
                  <c:v>1364.75</c:v>
                </c:pt>
                <c:pt idx="34191">
                  <c:v>1294.27</c:v>
                </c:pt>
                <c:pt idx="34192">
                  <c:v>1188.5999999999999</c:v>
                </c:pt>
                <c:pt idx="34193">
                  <c:v>1151.77</c:v>
                </c:pt>
                <c:pt idx="34194">
                  <c:v>1183.3</c:v>
                </c:pt>
                <c:pt idx="34195">
                  <c:v>1151.33</c:v>
                </c:pt>
                <c:pt idx="34196">
                  <c:v>1126.6400000000001</c:v>
                </c:pt>
                <c:pt idx="34197">
                  <c:v>1076.9100000000001</c:v>
                </c:pt>
                <c:pt idx="34198">
                  <c:v>1000.09</c:v>
                </c:pt>
                <c:pt idx="34199">
                  <c:v>923.93</c:v>
                </c:pt>
                <c:pt idx="34200">
                  <c:v>885.59</c:v>
                </c:pt>
                <c:pt idx="34201">
                  <c:v>861.45</c:v>
                </c:pt>
                <c:pt idx="34202">
                  <c:v>841.73</c:v>
                </c:pt>
                <c:pt idx="34203">
                  <c:v>823.57</c:v>
                </c:pt>
                <c:pt idx="34204">
                  <c:v>839.21</c:v>
                </c:pt>
                <c:pt idx="34205">
                  <c:v>869.56</c:v>
                </c:pt>
                <c:pt idx="34206">
                  <c:v>883.22</c:v>
                </c:pt>
                <c:pt idx="34207">
                  <c:v>1081.4100000000001</c:v>
                </c:pt>
                <c:pt idx="34208">
                  <c:v>1209.77</c:v>
                </c:pt>
                <c:pt idx="34209">
                  <c:v>1286.1300000000001</c:v>
                </c:pt>
                <c:pt idx="34210">
                  <c:v>1320.31</c:v>
                </c:pt>
                <c:pt idx="34211">
                  <c:v>1269.71</c:v>
                </c:pt>
                <c:pt idx="34212">
                  <c:v>1267.3800000000001</c:v>
                </c:pt>
                <c:pt idx="34213">
                  <c:v>1295.58</c:v>
                </c:pt>
                <c:pt idx="34214">
                  <c:v>1295.78</c:v>
                </c:pt>
                <c:pt idx="34215">
                  <c:v>1239.5999999999999</c:v>
                </c:pt>
                <c:pt idx="34216">
                  <c:v>1172.32</c:v>
                </c:pt>
                <c:pt idx="34217">
                  <c:v>1137.54</c:v>
                </c:pt>
                <c:pt idx="34218">
                  <c:v>1171.6600000000001</c:v>
                </c:pt>
                <c:pt idx="34219">
                  <c:v>1134.8900000000001</c:v>
                </c:pt>
                <c:pt idx="34220">
                  <c:v>1070.1500000000001</c:v>
                </c:pt>
                <c:pt idx="34221">
                  <c:v>1009.13</c:v>
                </c:pt>
                <c:pt idx="34222">
                  <c:v>955.64</c:v>
                </c:pt>
                <c:pt idx="34223">
                  <c:v>893.07</c:v>
                </c:pt>
                <c:pt idx="34224">
                  <c:v>848.99</c:v>
                </c:pt>
                <c:pt idx="34225">
                  <c:v>837.18</c:v>
                </c:pt>
                <c:pt idx="34226">
                  <c:v>818.62</c:v>
                </c:pt>
                <c:pt idx="34227">
                  <c:v>809.26</c:v>
                </c:pt>
                <c:pt idx="34228">
                  <c:v>824.23</c:v>
                </c:pt>
                <c:pt idx="34229">
                  <c:v>852.22</c:v>
                </c:pt>
                <c:pt idx="34230">
                  <c:v>876.99</c:v>
                </c:pt>
                <c:pt idx="34231">
                  <c:v>1036.19</c:v>
                </c:pt>
                <c:pt idx="34232">
                  <c:v>1226.31</c:v>
                </c:pt>
                <c:pt idx="34233">
                  <c:v>1297.5</c:v>
                </c:pt>
                <c:pt idx="34234">
                  <c:v>1321.51</c:v>
                </c:pt>
                <c:pt idx="34235">
                  <c:v>1315.91</c:v>
                </c:pt>
                <c:pt idx="34236">
                  <c:v>1317.3</c:v>
                </c:pt>
                <c:pt idx="34237">
                  <c:v>1334.02</c:v>
                </c:pt>
                <c:pt idx="34238">
                  <c:v>1321.46</c:v>
                </c:pt>
                <c:pt idx="34239">
                  <c:v>1266.1500000000001</c:v>
                </c:pt>
                <c:pt idx="34240">
                  <c:v>1165.8800000000001</c:v>
                </c:pt>
                <c:pt idx="34241">
                  <c:v>1115.47</c:v>
                </c:pt>
                <c:pt idx="34242">
                  <c:v>1192.93</c:v>
                </c:pt>
                <c:pt idx="34243">
                  <c:v>1178.7</c:v>
                </c:pt>
                <c:pt idx="34244">
                  <c:v>1147.1099999999999</c:v>
                </c:pt>
                <c:pt idx="34245">
                  <c:v>1091.48</c:v>
                </c:pt>
                <c:pt idx="34246">
                  <c:v>1022.83</c:v>
                </c:pt>
                <c:pt idx="34247">
                  <c:v>946.2</c:v>
                </c:pt>
                <c:pt idx="34248">
                  <c:v>896.03</c:v>
                </c:pt>
                <c:pt idx="34249">
                  <c:v>851.2</c:v>
                </c:pt>
                <c:pt idx="34250">
                  <c:v>834.07</c:v>
                </c:pt>
                <c:pt idx="34251">
                  <c:v>811.59</c:v>
                </c:pt>
                <c:pt idx="34252">
                  <c:v>813.17</c:v>
                </c:pt>
                <c:pt idx="34253">
                  <c:v>820.17</c:v>
                </c:pt>
                <c:pt idx="34254">
                  <c:v>805.01</c:v>
                </c:pt>
                <c:pt idx="34255">
                  <c:v>929.14</c:v>
                </c:pt>
                <c:pt idx="34256">
                  <c:v>1068.19</c:v>
                </c:pt>
                <c:pt idx="34257">
                  <c:v>1147.4100000000001</c:v>
                </c:pt>
                <c:pt idx="34258">
                  <c:v>1182.47</c:v>
                </c:pt>
                <c:pt idx="34259">
                  <c:v>1145.29</c:v>
                </c:pt>
                <c:pt idx="34260">
                  <c:v>1104.71</c:v>
                </c:pt>
                <c:pt idx="34261">
                  <c:v>1090.69</c:v>
                </c:pt>
                <c:pt idx="34262">
                  <c:v>1066.49</c:v>
                </c:pt>
                <c:pt idx="34263">
                  <c:v>1049.8900000000001</c:v>
                </c:pt>
                <c:pt idx="34264">
                  <c:v>1018.42</c:v>
                </c:pt>
                <c:pt idx="34265">
                  <c:v>1023.13</c:v>
                </c:pt>
                <c:pt idx="34266">
                  <c:v>1105.8800000000001</c:v>
                </c:pt>
                <c:pt idx="34267">
                  <c:v>1088</c:v>
                </c:pt>
                <c:pt idx="34268">
                  <c:v>1047.6400000000001</c:v>
                </c:pt>
                <c:pt idx="34269">
                  <c:v>997.87</c:v>
                </c:pt>
                <c:pt idx="34270">
                  <c:v>949.87</c:v>
                </c:pt>
                <c:pt idx="34271">
                  <c:v>898.61</c:v>
                </c:pt>
                <c:pt idx="34272">
                  <c:v>840.35</c:v>
                </c:pt>
                <c:pt idx="34273">
                  <c:v>813.12</c:v>
                </c:pt>
                <c:pt idx="34274">
                  <c:v>793.3</c:v>
                </c:pt>
                <c:pt idx="34275">
                  <c:v>780.31</c:v>
                </c:pt>
                <c:pt idx="34276">
                  <c:v>773.9</c:v>
                </c:pt>
                <c:pt idx="34277">
                  <c:v>767.62</c:v>
                </c:pt>
                <c:pt idx="34278">
                  <c:v>734.23</c:v>
                </c:pt>
                <c:pt idx="34279">
                  <c:v>781.92</c:v>
                </c:pt>
                <c:pt idx="34280">
                  <c:v>831.09</c:v>
                </c:pt>
                <c:pt idx="34281">
                  <c:v>916.15</c:v>
                </c:pt>
                <c:pt idx="34282">
                  <c:v>961.35</c:v>
                </c:pt>
                <c:pt idx="34283">
                  <c:v>987.4</c:v>
                </c:pt>
                <c:pt idx="34284">
                  <c:v>999.23</c:v>
                </c:pt>
                <c:pt idx="34285">
                  <c:v>990.24</c:v>
                </c:pt>
                <c:pt idx="34286">
                  <c:v>952.66</c:v>
                </c:pt>
                <c:pt idx="34287">
                  <c:v>942.47</c:v>
                </c:pt>
                <c:pt idx="34288">
                  <c:v>935.35</c:v>
                </c:pt>
                <c:pt idx="34289">
                  <c:v>951.35</c:v>
                </c:pt>
                <c:pt idx="34290">
                  <c:v>1044.1500000000001</c:v>
                </c:pt>
                <c:pt idx="34291">
                  <c:v>1045.1500000000001</c:v>
                </c:pt>
                <c:pt idx="34292">
                  <c:v>1023.56</c:v>
                </c:pt>
                <c:pt idx="34293">
                  <c:v>976.05</c:v>
                </c:pt>
                <c:pt idx="34294">
                  <c:v>927.78</c:v>
                </c:pt>
                <c:pt idx="34295">
                  <c:v>876.15</c:v>
                </c:pt>
                <c:pt idx="34296">
                  <c:v>841.56</c:v>
                </c:pt>
                <c:pt idx="34297">
                  <c:v>813.37</c:v>
                </c:pt>
                <c:pt idx="34298">
                  <c:v>786.49</c:v>
                </c:pt>
                <c:pt idx="34299">
                  <c:v>767.66</c:v>
                </c:pt>
                <c:pt idx="34300">
                  <c:v>760.26</c:v>
                </c:pt>
                <c:pt idx="34301">
                  <c:v>767.44</c:v>
                </c:pt>
                <c:pt idx="34302">
                  <c:v>749.31</c:v>
                </c:pt>
                <c:pt idx="34303">
                  <c:v>819.66</c:v>
                </c:pt>
                <c:pt idx="34304">
                  <c:v>898.62</c:v>
                </c:pt>
                <c:pt idx="34305">
                  <c:v>973.69</c:v>
                </c:pt>
                <c:pt idx="34306">
                  <c:v>1012.62</c:v>
                </c:pt>
                <c:pt idx="34307">
                  <c:v>1035.8900000000001</c:v>
                </c:pt>
                <c:pt idx="34308">
                  <c:v>1035.95</c:v>
                </c:pt>
                <c:pt idx="34309">
                  <c:v>1040.44</c:v>
                </c:pt>
                <c:pt idx="34310">
                  <c:v>1016.33</c:v>
                </c:pt>
                <c:pt idx="34311">
                  <c:v>976.56</c:v>
                </c:pt>
                <c:pt idx="34312">
                  <c:v>954.23</c:v>
                </c:pt>
                <c:pt idx="34313">
                  <c:v>995.44</c:v>
                </c:pt>
                <c:pt idx="34314">
                  <c:v>1061.18</c:v>
                </c:pt>
                <c:pt idx="34315">
                  <c:v>1057.0999999999999</c:v>
                </c:pt>
                <c:pt idx="34316">
                  <c:v>1027.4000000000001</c:v>
                </c:pt>
                <c:pt idx="34317">
                  <c:v>974.8</c:v>
                </c:pt>
                <c:pt idx="34318">
                  <c:v>909.97</c:v>
                </c:pt>
                <c:pt idx="34319">
                  <c:v>851.89</c:v>
                </c:pt>
                <c:pt idx="34320">
                  <c:v>808.75</c:v>
                </c:pt>
                <c:pt idx="34321">
                  <c:v>786.7</c:v>
                </c:pt>
                <c:pt idx="34322">
                  <c:v>766.8</c:v>
                </c:pt>
                <c:pt idx="34323">
                  <c:v>757.59</c:v>
                </c:pt>
                <c:pt idx="34324">
                  <c:v>772.29</c:v>
                </c:pt>
                <c:pt idx="34325">
                  <c:v>802.63</c:v>
                </c:pt>
                <c:pt idx="34326">
                  <c:v>837.41</c:v>
                </c:pt>
                <c:pt idx="34327">
                  <c:v>1027.18</c:v>
                </c:pt>
                <c:pt idx="34328">
                  <c:v>1177.22</c:v>
                </c:pt>
                <c:pt idx="34329">
                  <c:v>1277.56</c:v>
                </c:pt>
                <c:pt idx="34330">
                  <c:v>1323.79</c:v>
                </c:pt>
                <c:pt idx="34331">
                  <c:v>1323.95</c:v>
                </c:pt>
                <c:pt idx="34332">
                  <c:v>1337.84</c:v>
                </c:pt>
                <c:pt idx="34333">
                  <c:v>1360.39</c:v>
                </c:pt>
                <c:pt idx="34334">
                  <c:v>1327.66</c:v>
                </c:pt>
                <c:pt idx="34335">
                  <c:v>1263.3</c:v>
                </c:pt>
                <c:pt idx="34336">
                  <c:v>1194.01</c:v>
                </c:pt>
                <c:pt idx="34337">
                  <c:v>1138.22</c:v>
                </c:pt>
                <c:pt idx="34338">
                  <c:v>1195.6199999999999</c:v>
                </c:pt>
                <c:pt idx="34339">
                  <c:v>1160.04</c:v>
                </c:pt>
                <c:pt idx="34340">
                  <c:v>1106.32</c:v>
                </c:pt>
                <c:pt idx="34341">
                  <c:v>1040.0999999999999</c:v>
                </c:pt>
                <c:pt idx="34342">
                  <c:v>963.8</c:v>
                </c:pt>
                <c:pt idx="34343">
                  <c:v>896.03</c:v>
                </c:pt>
                <c:pt idx="34344">
                  <c:v>845.66</c:v>
                </c:pt>
                <c:pt idx="34345">
                  <c:v>812.32</c:v>
                </c:pt>
                <c:pt idx="34346">
                  <c:v>789.01</c:v>
                </c:pt>
                <c:pt idx="34347">
                  <c:v>782.66</c:v>
                </c:pt>
                <c:pt idx="34348">
                  <c:v>791.29</c:v>
                </c:pt>
                <c:pt idx="34349">
                  <c:v>825.78</c:v>
                </c:pt>
                <c:pt idx="34350">
                  <c:v>853.26</c:v>
                </c:pt>
                <c:pt idx="34351">
                  <c:v>1034.44</c:v>
                </c:pt>
                <c:pt idx="34352">
                  <c:v>1205.29</c:v>
                </c:pt>
                <c:pt idx="34353">
                  <c:v>1293.3599999999999</c:v>
                </c:pt>
                <c:pt idx="34354">
                  <c:v>1326.39</c:v>
                </c:pt>
                <c:pt idx="34355">
                  <c:v>1315.08</c:v>
                </c:pt>
                <c:pt idx="34356">
                  <c:v>1324.21</c:v>
                </c:pt>
                <c:pt idx="34357">
                  <c:v>1318.51</c:v>
                </c:pt>
                <c:pt idx="34358">
                  <c:v>1300.79</c:v>
                </c:pt>
                <c:pt idx="34359">
                  <c:v>1236.77</c:v>
                </c:pt>
                <c:pt idx="34360">
                  <c:v>1164.82</c:v>
                </c:pt>
                <c:pt idx="34361">
                  <c:v>1121.73</c:v>
                </c:pt>
                <c:pt idx="34362">
                  <c:v>1183.02</c:v>
                </c:pt>
                <c:pt idx="34363">
                  <c:v>1155.49</c:v>
                </c:pt>
                <c:pt idx="34364">
                  <c:v>1104.43</c:v>
                </c:pt>
                <c:pt idx="34365">
                  <c:v>1032.04</c:v>
                </c:pt>
                <c:pt idx="34366">
                  <c:v>979.26</c:v>
                </c:pt>
                <c:pt idx="34367">
                  <c:v>913.16</c:v>
                </c:pt>
                <c:pt idx="34368">
                  <c:v>870.12</c:v>
                </c:pt>
                <c:pt idx="34369">
                  <c:v>837.01</c:v>
                </c:pt>
                <c:pt idx="34370">
                  <c:v>814.76</c:v>
                </c:pt>
                <c:pt idx="34371">
                  <c:v>804.09</c:v>
                </c:pt>
                <c:pt idx="34372">
                  <c:v>808.11</c:v>
                </c:pt>
                <c:pt idx="34373">
                  <c:v>858.23</c:v>
                </c:pt>
                <c:pt idx="34374">
                  <c:v>882.97</c:v>
                </c:pt>
                <c:pt idx="34375">
                  <c:v>1073.73</c:v>
                </c:pt>
                <c:pt idx="34376">
                  <c:v>1225.51</c:v>
                </c:pt>
                <c:pt idx="34377">
                  <c:v>1304.32</c:v>
                </c:pt>
                <c:pt idx="34378">
                  <c:v>1356.68</c:v>
                </c:pt>
                <c:pt idx="34379">
                  <c:v>1340</c:v>
                </c:pt>
                <c:pt idx="34380">
                  <c:v>1339.48</c:v>
                </c:pt>
                <c:pt idx="34381">
                  <c:v>1367.72</c:v>
                </c:pt>
                <c:pt idx="34382">
                  <c:v>1337.6</c:v>
                </c:pt>
                <c:pt idx="34383">
                  <c:v>1289.3699999999999</c:v>
                </c:pt>
                <c:pt idx="34384">
                  <c:v>1212.56</c:v>
                </c:pt>
                <c:pt idx="34385">
                  <c:v>1164.48</c:v>
                </c:pt>
                <c:pt idx="34386">
                  <c:v>1249.47</c:v>
                </c:pt>
                <c:pt idx="34387">
                  <c:v>1199.6300000000001</c:v>
                </c:pt>
                <c:pt idx="34388">
                  <c:v>1155.76</c:v>
                </c:pt>
                <c:pt idx="34389">
                  <c:v>1117.27</c:v>
                </c:pt>
                <c:pt idx="34390">
                  <c:v>1030.8</c:v>
                </c:pt>
                <c:pt idx="34391">
                  <c:v>968.19</c:v>
                </c:pt>
                <c:pt idx="34392">
                  <c:v>916.31</c:v>
                </c:pt>
                <c:pt idx="34393">
                  <c:v>882.22</c:v>
                </c:pt>
                <c:pt idx="34394">
                  <c:v>860.82</c:v>
                </c:pt>
                <c:pt idx="34395">
                  <c:v>847.37</c:v>
                </c:pt>
                <c:pt idx="34396">
                  <c:v>848.71</c:v>
                </c:pt>
                <c:pt idx="34397">
                  <c:v>878.33</c:v>
                </c:pt>
                <c:pt idx="34398">
                  <c:v>885.48</c:v>
                </c:pt>
                <c:pt idx="34399">
                  <c:v>1079.93</c:v>
                </c:pt>
                <c:pt idx="34400">
                  <c:v>1215.71</c:v>
                </c:pt>
                <c:pt idx="34401">
                  <c:v>1316.51</c:v>
                </c:pt>
                <c:pt idx="34402">
                  <c:v>1338.85</c:v>
                </c:pt>
                <c:pt idx="34403">
                  <c:v>1336.68</c:v>
                </c:pt>
                <c:pt idx="34404">
                  <c:v>1355.04</c:v>
                </c:pt>
                <c:pt idx="34405">
                  <c:v>1366.6</c:v>
                </c:pt>
                <c:pt idx="34406">
                  <c:v>1323.02</c:v>
                </c:pt>
                <c:pt idx="34407">
                  <c:v>1288</c:v>
                </c:pt>
                <c:pt idx="34408">
                  <c:v>1187.72</c:v>
                </c:pt>
                <c:pt idx="34409">
                  <c:v>1163.25</c:v>
                </c:pt>
                <c:pt idx="34410">
                  <c:v>1213.9100000000001</c:v>
                </c:pt>
                <c:pt idx="34411">
                  <c:v>1205.75</c:v>
                </c:pt>
                <c:pt idx="34412">
                  <c:v>1166.3900000000001</c:v>
                </c:pt>
                <c:pt idx="34413">
                  <c:v>1100.74</c:v>
                </c:pt>
                <c:pt idx="34414">
                  <c:v>1035.25</c:v>
                </c:pt>
                <c:pt idx="34415">
                  <c:v>941.91</c:v>
                </c:pt>
                <c:pt idx="34416">
                  <c:v>904.09</c:v>
                </c:pt>
                <c:pt idx="34417">
                  <c:v>880.07</c:v>
                </c:pt>
                <c:pt idx="34418">
                  <c:v>860.44</c:v>
                </c:pt>
                <c:pt idx="34419">
                  <c:v>856.92</c:v>
                </c:pt>
                <c:pt idx="34420">
                  <c:v>856.76</c:v>
                </c:pt>
                <c:pt idx="34421">
                  <c:v>856.59</c:v>
                </c:pt>
                <c:pt idx="34422">
                  <c:v>840.71</c:v>
                </c:pt>
                <c:pt idx="34423">
                  <c:v>957.08</c:v>
                </c:pt>
                <c:pt idx="34424">
                  <c:v>1094.03</c:v>
                </c:pt>
                <c:pt idx="34425">
                  <c:v>1148.3599999999999</c:v>
                </c:pt>
                <c:pt idx="34426">
                  <c:v>1211.21</c:v>
                </c:pt>
                <c:pt idx="34427">
                  <c:v>1175.32</c:v>
                </c:pt>
                <c:pt idx="34428">
                  <c:v>1148.6600000000001</c:v>
                </c:pt>
                <c:pt idx="34429">
                  <c:v>1109.48</c:v>
                </c:pt>
                <c:pt idx="34430">
                  <c:v>1065.8599999999999</c:v>
                </c:pt>
                <c:pt idx="34431">
                  <c:v>1069.8699999999999</c:v>
                </c:pt>
                <c:pt idx="34432">
                  <c:v>1026.29</c:v>
                </c:pt>
                <c:pt idx="34433">
                  <c:v>1070.58</c:v>
                </c:pt>
                <c:pt idx="34434">
                  <c:v>1127.6099999999999</c:v>
                </c:pt>
                <c:pt idx="34435">
                  <c:v>1117.93</c:v>
                </c:pt>
                <c:pt idx="34436">
                  <c:v>1104.29</c:v>
                </c:pt>
                <c:pt idx="34437">
                  <c:v>1049.6300000000001</c:v>
                </c:pt>
                <c:pt idx="34438">
                  <c:v>983.71</c:v>
                </c:pt>
                <c:pt idx="34439">
                  <c:v>921.72</c:v>
                </c:pt>
                <c:pt idx="34440">
                  <c:v>872.42</c:v>
                </c:pt>
                <c:pt idx="34441">
                  <c:v>841.34</c:v>
                </c:pt>
                <c:pt idx="34442">
                  <c:v>801.83</c:v>
                </c:pt>
                <c:pt idx="34443">
                  <c:v>787.32</c:v>
                </c:pt>
                <c:pt idx="34444">
                  <c:v>781.16</c:v>
                </c:pt>
                <c:pt idx="34445">
                  <c:v>771.79</c:v>
                </c:pt>
                <c:pt idx="34446">
                  <c:v>736.3</c:v>
                </c:pt>
                <c:pt idx="34447">
                  <c:v>769.14</c:v>
                </c:pt>
                <c:pt idx="34448">
                  <c:v>842.86</c:v>
                </c:pt>
                <c:pt idx="34449">
                  <c:v>900.83</c:v>
                </c:pt>
                <c:pt idx="34450">
                  <c:v>937.73</c:v>
                </c:pt>
                <c:pt idx="34451">
                  <c:v>954.69</c:v>
                </c:pt>
                <c:pt idx="34452">
                  <c:v>933.33</c:v>
                </c:pt>
                <c:pt idx="34453">
                  <c:v>923.57</c:v>
                </c:pt>
                <c:pt idx="34454">
                  <c:v>906.23</c:v>
                </c:pt>
                <c:pt idx="34455">
                  <c:v>888.66</c:v>
                </c:pt>
                <c:pt idx="34456">
                  <c:v>871.53</c:v>
                </c:pt>
                <c:pt idx="34457">
                  <c:v>902.45</c:v>
                </c:pt>
                <c:pt idx="34458">
                  <c:v>990.49</c:v>
                </c:pt>
                <c:pt idx="34459">
                  <c:v>974.83</c:v>
                </c:pt>
                <c:pt idx="34460">
                  <c:v>946.73</c:v>
                </c:pt>
                <c:pt idx="34461">
                  <c:v>918.91</c:v>
                </c:pt>
                <c:pt idx="34462">
                  <c:v>886.82</c:v>
                </c:pt>
                <c:pt idx="34463">
                  <c:v>857.67</c:v>
                </c:pt>
                <c:pt idx="34464">
                  <c:v>821.93</c:v>
                </c:pt>
                <c:pt idx="34465">
                  <c:v>788.61</c:v>
                </c:pt>
                <c:pt idx="34466">
                  <c:v>775.11</c:v>
                </c:pt>
                <c:pt idx="34467">
                  <c:v>762.95</c:v>
                </c:pt>
                <c:pt idx="34468">
                  <c:v>760.55</c:v>
                </c:pt>
                <c:pt idx="34469">
                  <c:v>761.6</c:v>
                </c:pt>
                <c:pt idx="34470">
                  <c:v>738.51</c:v>
                </c:pt>
                <c:pt idx="34471">
                  <c:v>810.91</c:v>
                </c:pt>
                <c:pt idx="34472">
                  <c:v>878.2</c:v>
                </c:pt>
                <c:pt idx="34473">
                  <c:v>953.16</c:v>
                </c:pt>
                <c:pt idx="34474">
                  <c:v>988.5</c:v>
                </c:pt>
                <c:pt idx="34475">
                  <c:v>994.62</c:v>
                </c:pt>
                <c:pt idx="34476">
                  <c:v>1018.49</c:v>
                </c:pt>
                <c:pt idx="34477">
                  <c:v>1013.06</c:v>
                </c:pt>
                <c:pt idx="34478">
                  <c:v>991.38</c:v>
                </c:pt>
                <c:pt idx="34479">
                  <c:v>961.13</c:v>
                </c:pt>
                <c:pt idx="34480">
                  <c:v>937.8</c:v>
                </c:pt>
                <c:pt idx="34481">
                  <c:v>969.54</c:v>
                </c:pt>
                <c:pt idx="34482">
                  <c:v>1049.44</c:v>
                </c:pt>
                <c:pt idx="34483">
                  <c:v>1030.3800000000001</c:v>
                </c:pt>
                <c:pt idx="34484">
                  <c:v>992.08</c:v>
                </c:pt>
                <c:pt idx="34485">
                  <c:v>947.65</c:v>
                </c:pt>
                <c:pt idx="34486">
                  <c:v>880.73</c:v>
                </c:pt>
                <c:pt idx="34487">
                  <c:v>833.87</c:v>
                </c:pt>
                <c:pt idx="34488">
                  <c:v>795.87</c:v>
                </c:pt>
                <c:pt idx="34489">
                  <c:v>764.45</c:v>
                </c:pt>
                <c:pt idx="34490">
                  <c:v>754.38</c:v>
                </c:pt>
                <c:pt idx="34491">
                  <c:v>744.86</c:v>
                </c:pt>
                <c:pt idx="34492">
                  <c:v>750.91</c:v>
                </c:pt>
                <c:pt idx="34493">
                  <c:v>786.54</c:v>
                </c:pt>
                <c:pt idx="34494">
                  <c:v>827.43</c:v>
                </c:pt>
                <c:pt idx="34495">
                  <c:v>1008.56</c:v>
                </c:pt>
                <c:pt idx="34496">
                  <c:v>1172.2</c:v>
                </c:pt>
                <c:pt idx="34497">
                  <c:v>1277</c:v>
                </c:pt>
                <c:pt idx="34498">
                  <c:v>1318.37</c:v>
                </c:pt>
                <c:pt idx="34499">
                  <c:v>1331.97</c:v>
                </c:pt>
                <c:pt idx="34500">
                  <c:v>1342.72</c:v>
                </c:pt>
                <c:pt idx="34501">
                  <c:v>1350.65</c:v>
                </c:pt>
                <c:pt idx="34502">
                  <c:v>1319.18</c:v>
                </c:pt>
                <c:pt idx="34503">
                  <c:v>1258.3599999999999</c:v>
                </c:pt>
                <c:pt idx="34504">
                  <c:v>1174.97</c:v>
                </c:pt>
                <c:pt idx="34505">
                  <c:v>1126.8399999999999</c:v>
                </c:pt>
                <c:pt idx="34506">
                  <c:v>1201.52</c:v>
                </c:pt>
                <c:pt idx="34507">
                  <c:v>1179.3</c:v>
                </c:pt>
                <c:pt idx="34508">
                  <c:v>1127.05</c:v>
                </c:pt>
                <c:pt idx="34509">
                  <c:v>1046.67</c:v>
                </c:pt>
                <c:pt idx="34510">
                  <c:v>982.02</c:v>
                </c:pt>
                <c:pt idx="34511">
                  <c:v>898.02</c:v>
                </c:pt>
                <c:pt idx="34512">
                  <c:v>860.12</c:v>
                </c:pt>
                <c:pt idx="34513">
                  <c:v>823.59</c:v>
                </c:pt>
                <c:pt idx="34514">
                  <c:v>807.24</c:v>
                </c:pt>
                <c:pt idx="34515">
                  <c:v>793.04</c:v>
                </c:pt>
                <c:pt idx="34516">
                  <c:v>797.13</c:v>
                </c:pt>
                <c:pt idx="34517">
                  <c:v>830.51</c:v>
                </c:pt>
                <c:pt idx="34518">
                  <c:v>853.45</c:v>
                </c:pt>
                <c:pt idx="34519">
                  <c:v>1049.81</c:v>
                </c:pt>
                <c:pt idx="34520">
                  <c:v>1203.31</c:v>
                </c:pt>
                <c:pt idx="34521">
                  <c:v>1294.1400000000001</c:v>
                </c:pt>
                <c:pt idx="34522">
                  <c:v>1352.46</c:v>
                </c:pt>
                <c:pt idx="34523">
                  <c:v>1360.09</c:v>
                </c:pt>
                <c:pt idx="34524">
                  <c:v>1352.81</c:v>
                </c:pt>
                <c:pt idx="34525">
                  <c:v>1369.54</c:v>
                </c:pt>
                <c:pt idx="34526">
                  <c:v>1368.07</c:v>
                </c:pt>
                <c:pt idx="34527">
                  <c:v>1300.52</c:v>
                </c:pt>
                <c:pt idx="34528">
                  <c:v>1217.3399999999999</c:v>
                </c:pt>
                <c:pt idx="34529">
                  <c:v>1141.81</c:v>
                </c:pt>
                <c:pt idx="34530">
                  <c:v>1228.17</c:v>
                </c:pt>
                <c:pt idx="34531">
                  <c:v>1200.58</c:v>
                </c:pt>
                <c:pt idx="34532">
                  <c:v>1146.18</c:v>
                </c:pt>
                <c:pt idx="34533">
                  <c:v>1089.53</c:v>
                </c:pt>
                <c:pt idx="34534">
                  <c:v>1023.04</c:v>
                </c:pt>
                <c:pt idx="34535">
                  <c:v>942.18</c:v>
                </c:pt>
                <c:pt idx="34536">
                  <c:v>911.81</c:v>
                </c:pt>
                <c:pt idx="34537">
                  <c:v>859.89</c:v>
                </c:pt>
                <c:pt idx="34538">
                  <c:v>849.25</c:v>
                </c:pt>
                <c:pt idx="34539">
                  <c:v>836.53</c:v>
                </c:pt>
                <c:pt idx="34540">
                  <c:v>855.89</c:v>
                </c:pt>
                <c:pt idx="34541">
                  <c:v>871.04</c:v>
                </c:pt>
                <c:pt idx="34542">
                  <c:v>901.85</c:v>
                </c:pt>
                <c:pt idx="34543">
                  <c:v>1094.0999999999999</c:v>
                </c:pt>
                <c:pt idx="34544">
                  <c:v>1246.6099999999999</c:v>
                </c:pt>
                <c:pt idx="34545">
                  <c:v>1336.15</c:v>
                </c:pt>
                <c:pt idx="34546">
                  <c:v>1387.85</c:v>
                </c:pt>
                <c:pt idx="34547">
                  <c:v>1378.62</c:v>
                </c:pt>
                <c:pt idx="34548">
                  <c:v>1377.38</c:v>
                </c:pt>
                <c:pt idx="34549">
                  <c:v>1413.94</c:v>
                </c:pt>
                <c:pt idx="34550">
                  <c:v>1398.42</c:v>
                </c:pt>
                <c:pt idx="34551">
                  <c:v>1326.32</c:v>
                </c:pt>
                <c:pt idx="34552">
                  <c:v>1224.1400000000001</c:v>
                </c:pt>
                <c:pt idx="34553">
                  <c:v>1160.82</c:v>
                </c:pt>
                <c:pt idx="34554">
                  <c:v>1242.81</c:v>
                </c:pt>
                <c:pt idx="34555">
                  <c:v>1221.24</c:v>
                </c:pt>
                <c:pt idx="34556">
                  <c:v>1165.6600000000001</c:v>
                </c:pt>
                <c:pt idx="34557">
                  <c:v>1099.01</c:v>
                </c:pt>
                <c:pt idx="34558">
                  <c:v>1048.8</c:v>
                </c:pt>
                <c:pt idx="34559">
                  <c:v>984.46</c:v>
                </c:pt>
                <c:pt idx="34560">
                  <c:v>938.58</c:v>
                </c:pt>
                <c:pt idx="34561">
                  <c:v>902.33</c:v>
                </c:pt>
                <c:pt idx="34562">
                  <c:v>880.66</c:v>
                </c:pt>
                <c:pt idx="34563">
                  <c:v>873.12</c:v>
                </c:pt>
                <c:pt idx="34564">
                  <c:v>875.93</c:v>
                </c:pt>
                <c:pt idx="34565">
                  <c:v>898.56</c:v>
                </c:pt>
                <c:pt idx="34566">
                  <c:v>920.78</c:v>
                </c:pt>
                <c:pt idx="34567">
                  <c:v>1090.8499999999999</c:v>
                </c:pt>
                <c:pt idx="34568">
                  <c:v>1246.18</c:v>
                </c:pt>
                <c:pt idx="34569">
                  <c:v>1334.27</c:v>
                </c:pt>
                <c:pt idx="34570">
                  <c:v>1376.85</c:v>
                </c:pt>
                <c:pt idx="34571">
                  <c:v>1368.73</c:v>
                </c:pt>
                <c:pt idx="34572">
                  <c:v>1379.11</c:v>
                </c:pt>
                <c:pt idx="34573">
                  <c:v>1396.44</c:v>
                </c:pt>
                <c:pt idx="34574">
                  <c:v>1380.48</c:v>
                </c:pt>
                <c:pt idx="34575">
                  <c:v>1315.12</c:v>
                </c:pt>
                <c:pt idx="34576">
                  <c:v>1214.6099999999999</c:v>
                </c:pt>
                <c:pt idx="34577">
                  <c:v>1164.53</c:v>
                </c:pt>
                <c:pt idx="34578">
                  <c:v>1256.06</c:v>
                </c:pt>
                <c:pt idx="34579">
                  <c:v>1232.81</c:v>
                </c:pt>
                <c:pt idx="34580">
                  <c:v>1185.74</c:v>
                </c:pt>
                <c:pt idx="34581">
                  <c:v>1125.3599999999999</c:v>
                </c:pt>
                <c:pt idx="34582">
                  <c:v>1044.26</c:v>
                </c:pt>
                <c:pt idx="34583">
                  <c:v>992.59</c:v>
                </c:pt>
                <c:pt idx="34584">
                  <c:v>944.72</c:v>
                </c:pt>
                <c:pt idx="34585">
                  <c:v>906.03</c:v>
                </c:pt>
                <c:pt idx="34586">
                  <c:v>874.43</c:v>
                </c:pt>
                <c:pt idx="34587">
                  <c:v>870.12</c:v>
                </c:pt>
                <c:pt idx="34588">
                  <c:v>862.33</c:v>
                </c:pt>
                <c:pt idx="34589">
                  <c:v>866.74</c:v>
                </c:pt>
                <c:pt idx="34590">
                  <c:v>852.47</c:v>
                </c:pt>
                <c:pt idx="34591">
                  <c:v>946.29</c:v>
                </c:pt>
                <c:pt idx="34592">
                  <c:v>1057.99</c:v>
                </c:pt>
                <c:pt idx="34593">
                  <c:v>1145.6600000000001</c:v>
                </c:pt>
                <c:pt idx="34594">
                  <c:v>1169.3499999999999</c:v>
                </c:pt>
                <c:pt idx="34595">
                  <c:v>1159.8</c:v>
                </c:pt>
                <c:pt idx="34596">
                  <c:v>1122.22</c:v>
                </c:pt>
                <c:pt idx="34597">
                  <c:v>1083.97</c:v>
                </c:pt>
                <c:pt idx="34598">
                  <c:v>1051.57</c:v>
                </c:pt>
                <c:pt idx="34599">
                  <c:v>1015.97</c:v>
                </c:pt>
                <c:pt idx="34600">
                  <c:v>1002.49</c:v>
                </c:pt>
                <c:pt idx="34601">
                  <c:v>1040.93</c:v>
                </c:pt>
                <c:pt idx="34602">
                  <c:v>1087.82</c:v>
                </c:pt>
                <c:pt idx="34603">
                  <c:v>1073.54</c:v>
                </c:pt>
                <c:pt idx="34604">
                  <c:v>1045.69</c:v>
                </c:pt>
                <c:pt idx="34605">
                  <c:v>1012.27</c:v>
                </c:pt>
                <c:pt idx="34606">
                  <c:v>940.84</c:v>
                </c:pt>
                <c:pt idx="34607">
                  <c:v>890.65</c:v>
                </c:pt>
                <c:pt idx="34608">
                  <c:v>847.82</c:v>
                </c:pt>
                <c:pt idx="34609">
                  <c:v>822.79</c:v>
                </c:pt>
                <c:pt idx="34610">
                  <c:v>802.15</c:v>
                </c:pt>
                <c:pt idx="34611">
                  <c:v>780.97</c:v>
                </c:pt>
                <c:pt idx="34612">
                  <c:v>785.16</c:v>
                </c:pt>
                <c:pt idx="34613">
                  <c:v>800.89</c:v>
                </c:pt>
                <c:pt idx="34614">
                  <c:v>767.77</c:v>
                </c:pt>
                <c:pt idx="34615">
                  <c:v>803.2</c:v>
                </c:pt>
                <c:pt idx="34616">
                  <c:v>876.76</c:v>
                </c:pt>
                <c:pt idx="34617">
                  <c:v>944.02</c:v>
                </c:pt>
                <c:pt idx="34618">
                  <c:v>976.5</c:v>
                </c:pt>
                <c:pt idx="34619">
                  <c:v>998.19</c:v>
                </c:pt>
                <c:pt idx="34620">
                  <c:v>987.88</c:v>
                </c:pt>
                <c:pt idx="34621">
                  <c:v>989.6</c:v>
                </c:pt>
                <c:pt idx="34622">
                  <c:v>979.08</c:v>
                </c:pt>
                <c:pt idx="34623">
                  <c:v>963.93</c:v>
                </c:pt>
                <c:pt idx="34624">
                  <c:v>964.62</c:v>
                </c:pt>
                <c:pt idx="34625">
                  <c:v>1005.22</c:v>
                </c:pt>
                <c:pt idx="34626">
                  <c:v>1081.3900000000001</c:v>
                </c:pt>
                <c:pt idx="34627">
                  <c:v>1071.51</c:v>
                </c:pt>
                <c:pt idx="34628">
                  <c:v>1044.19</c:v>
                </c:pt>
                <c:pt idx="34629">
                  <c:v>997.12</c:v>
                </c:pt>
                <c:pt idx="34630">
                  <c:v>940.56</c:v>
                </c:pt>
                <c:pt idx="34631">
                  <c:v>891.78</c:v>
                </c:pt>
                <c:pt idx="34632">
                  <c:v>840.41</c:v>
                </c:pt>
                <c:pt idx="34633">
                  <c:v>819.95</c:v>
                </c:pt>
                <c:pt idx="34634">
                  <c:v>798.18</c:v>
                </c:pt>
                <c:pt idx="34635">
                  <c:v>789.91</c:v>
                </c:pt>
                <c:pt idx="34636">
                  <c:v>798.28</c:v>
                </c:pt>
                <c:pt idx="34637">
                  <c:v>832.28</c:v>
                </c:pt>
                <c:pt idx="34638">
                  <c:v>864.05</c:v>
                </c:pt>
                <c:pt idx="34639">
                  <c:v>1042.6199999999999</c:v>
                </c:pt>
                <c:pt idx="34640">
                  <c:v>1199.6300000000001</c:v>
                </c:pt>
                <c:pt idx="34641">
                  <c:v>1289.6600000000001</c:v>
                </c:pt>
                <c:pt idx="34642">
                  <c:v>1312.65</c:v>
                </c:pt>
                <c:pt idx="34643">
                  <c:v>1307.8900000000001</c:v>
                </c:pt>
                <c:pt idx="34644">
                  <c:v>1322.13</c:v>
                </c:pt>
                <c:pt idx="34645">
                  <c:v>1295.17</c:v>
                </c:pt>
                <c:pt idx="34646">
                  <c:v>1295.74</c:v>
                </c:pt>
                <c:pt idx="34647">
                  <c:v>1246.76</c:v>
                </c:pt>
                <c:pt idx="34648">
                  <c:v>1170.1199999999999</c:v>
                </c:pt>
                <c:pt idx="34649">
                  <c:v>1116.3499999999999</c:v>
                </c:pt>
                <c:pt idx="34650">
                  <c:v>1188.8</c:v>
                </c:pt>
                <c:pt idx="34651">
                  <c:v>1167.0899999999999</c:v>
                </c:pt>
                <c:pt idx="34652">
                  <c:v>1129.2</c:v>
                </c:pt>
                <c:pt idx="34653">
                  <c:v>1064.1400000000001</c:v>
                </c:pt>
                <c:pt idx="34654">
                  <c:v>984.31</c:v>
                </c:pt>
                <c:pt idx="34655">
                  <c:v>916.87</c:v>
                </c:pt>
                <c:pt idx="34656">
                  <c:v>869.17</c:v>
                </c:pt>
                <c:pt idx="34657">
                  <c:v>842.56</c:v>
                </c:pt>
                <c:pt idx="34658">
                  <c:v>819.38</c:v>
                </c:pt>
                <c:pt idx="34659">
                  <c:v>809.23</c:v>
                </c:pt>
                <c:pt idx="34660">
                  <c:v>818.32</c:v>
                </c:pt>
                <c:pt idx="34661">
                  <c:v>843.44</c:v>
                </c:pt>
                <c:pt idx="34662">
                  <c:v>873</c:v>
                </c:pt>
                <c:pt idx="34663">
                  <c:v>1036.71</c:v>
                </c:pt>
                <c:pt idx="34664">
                  <c:v>1176.1500000000001</c:v>
                </c:pt>
                <c:pt idx="34665">
                  <c:v>1264.81</c:v>
                </c:pt>
                <c:pt idx="34666">
                  <c:v>1297.75</c:v>
                </c:pt>
                <c:pt idx="34667">
                  <c:v>1291.54</c:v>
                </c:pt>
                <c:pt idx="34668">
                  <c:v>1282.8499999999999</c:v>
                </c:pt>
                <c:pt idx="34669">
                  <c:v>1305.03</c:v>
                </c:pt>
                <c:pt idx="34670">
                  <c:v>1314.1</c:v>
                </c:pt>
                <c:pt idx="34671">
                  <c:v>1268.69</c:v>
                </c:pt>
                <c:pt idx="34672">
                  <c:v>1185.05</c:v>
                </c:pt>
                <c:pt idx="34673">
                  <c:v>1167.8599999999999</c:v>
                </c:pt>
                <c:pt idx="34674">
                  <c:v>1224.02</c:v>
                </c:pt>
                <c:pt idx="34675">
                  <c:v>1191.82</c:v>
                </c:pt>
                <c:pt idx="34676">
                  <c:v>1150.03</c:v>
                </c:pt>
                <c:pt idx="34677">
                  <c:v>1090.1600000000001</c:v>
                </c:pt>
                <c:pt idx="34678">
                  <c:v>1016.44</c:v>
                </c:pt>
                <c:pt idx="34679">
                  <c:v>954.61</c:v>
                </c:pt>
                <c:pt idx="34680">
                  <c:v>897.34</c:v>
                </c:pt>
                <c:pt idx="34681">
                  <c:v>863.99</c:v>
                </c:pt>
                <c:pt idx="34682">
                  <c:v>853.21</c:v>
                </c:pt>
                <c:pt idx="34683">
                  <c:v>836.02</c:v>
                </c:pt>
                <c:pt idx="34684">
                  <c:v>827.7</c:v>
                </c:pt>
                <c:pt idx="34685">
                  <c:v>838.82</c:v>
                </c:pt>
                <c:pt idx="34686">
                  <c:v>863.82</c:v>
                </c:pt>
                <c:pt idx="34687">
                  <c:v>991.94</c:v>
                </c:pt>
                <c:pt idx="34688">
                  <c:v>1130.8</c:v>
                </c:pt>
                <c:pt idx="34689">
                  <c:v>1225.83</c:v>
                </c:pt>
                <c:pt idx="34690">
                  <c:v>1267.93</c:v>
                </c:pt>
                <c:pt idx="34691">
                  <c:v>1276.96</c:v>
                </c:pt>
                <c:pt idx="34692">
                  <c:v>1267.01</c:v>
                </c:pt>
                <c:pt idx="34693">
                  <c:v>1263.26</c:v>
                </c:pt>
                <c:pt idx="34694">
                  <c:v>1251.92</c:v>
                </c:pt>
                <c:pt idx="34695">
                  <c:v>1210.33</c:v>
                </c:pt>
                <c:pt idx="34696">
                  <c:v>1140.33</c:v>
                </c:pt>
                <c:pt idx="34697">
                  <c:v>1099.6400000000001</c:v>
                </c:pt>
                <c:pt idx="34698">
                  <c:v>1173.26</c:v>
                </c:pt>
                <c:pt idx="34699">
                  <c:v>1158.05</c:v>
                </c:pt>
                <c:pt idx="34700">
                  <c:v>1128.52</c:v>
                </c:pt>
                <c:pt idx="34701">
                  <c:v>1051.78</c:v>
                </c:pt>
                <c:pt idx="34702">
                  <c:v>981.97</c:v>
                </c:pt>
                <c:pt idx="34703">
                  <c:v>917</c:v>
                </c:pt>
                <c:pt idx="34704">
                  <c:v>866.63</c:v>
                </c:pt>
                <c:pt idx="34705">
                  <c:v>841.85</c:v>
                </c:pt>
                <c:pt idx="34706">
                  <c:v>820.05</c:v>
                </c:pt>
                <c:pt idx="34707">
                  <c:v>806.09</c:v>
                </c:pt>
                <c:pt idx="34708">
                  <c:v>807.21</c:v>
                </c:pt>
                <c:pt idx="34709">
                  <c:v>838.71</c:v>
                </c:pt>
                <c:pt idx="34710">
                  <c:v>856.65</c:v>
                </c:pt>
                <c:pt idx="34711">
                  <c:v>1029</c:v>
                </c:pt>
                <c:pt idx="34712">
                  <c:v>1190.33</c:v>
                </c:pt>
                <c:pt idx="34713">
                  <c:v>1279.5899999999999</c:v>
                </c:pt>
                <c:pt idx="34714">
                  <c:v>1320.7</c:v>
                </c:pt>
                <c:pt idx="34715">
                  <c:v>1323.96</c:v>
                </c:pt>
                <c:pt idx="34716">
                  <c:v>1310.27</c:v>
                </c:pt>
                <c:pt idx="34717">
                  <c:v>1314.81</c:v>
                </c:pt>
                <c:pt idx="34718">
                  <c:v>1305.1500000000001</c:v>
                </c:pt>
                <c:pt idx="34719">
                  <c:v>1266.1400000000001</c:v>
                </c:pt>
                <c:pt idx="34720">
                  <c:v>1196.54</c:v>
                </c:pt>
                <c:pt idx="34721">
                  <c:v>1121.93</c:v>
                </c:pt>
                <c:pt idx="34722">
                  <c:v>1219.24</c:v>
                </c:pt>
                <c:pt idx="34723">
                  <c:v>1199.6099999999999</c:v>
                </c:pt>
                <c:pt idx="34724">
                  <c:v>1145.6600000000001</c:v>
                </c:pt>
                <c:pt idx="34725">
                  <c:v>1079.4100000000001</c:v>
                </c:pt>
                <c:pt idx="34726">
                  <c:v>1009.05</c:v>
                </c:pt>
                <c:pt idx="34727">
                  <c:v>940.46</c:v>
                </c:pt>
                <c:pt idx="34728">
                  <c:v>891.14</c:v>
                </c:pt>
                <c:pt idx="34729">
                  <c:v>855.58</c:v>
                </c:pt>
                <c:pt idx="34730">
                  <c:v>839.12</c:v>
                </c:pt>
                <c:pt idx="34731">
                  <c:v>817.35</c:v>
                </c:pt>
                <c:pt idx="34732">
                  <c:v>812.39</c:v>
                </c:pt>
                <c:pt idx="34733">
                  <c:v>839.7</c:v>
                </c:pt>
                <c:pt idx="34734">
                  <c:v>857.13</c:v>
                </c:pt>
                <c:pt idx="34735">
                  <c:v>1033.55</c:v>
                </c:pt>
                <c:pt idx="34736">
                  <c:v>1185.83</c:v>
                </c:pt>
                <c:pt idx="34737">
                  <c:v>1278.3399999999999</c:v>
                </c:pt>
                <c:pt idx="34738">
                  <c:v>1322.41</c:v>
                </c:pt>
                <c:pt idx="34739">
                  <c:v>1341.06</c:v>
                </c:pt>
                <c:pt idx="34740">
                  <c:v>1319.88</c:v>
                </c:pt>
                <c:pt idx="34741">
                  <c:v>1325.64</c:v>
                </c:pt>
                <c:pt idx="34742">
                  <c:v>1313.21</c:v>
                </c:pt>
                <c:pt idx="34743">
                  <c:v>1261.01</c:v>
                </c:pt>
                <c:pt idx="34744">
                  <c:v>1181.54</c:v>
                </c:pt>
                <c:pt idx="34745">
                  <c:v>1120.52</c:v>
                </c:pt>
                <c:pt idx="34746">
                  <c:v>1221.81</c:v>
                </c:pt>
                <c:pt idx="34747">
                  <c:v>1210.47</c:v>
                </c:pt>
                <c:pt idx="34748">
                  <c:v>1170.83</c:v>
                </c:pt>
                <c:pt idx="34749">
                  <c:v>1105.04</c:v>
                </c:pt>
                <c:pt idx="34750">
                  <c:v>1010.08</c:v>
                </c:pt>
                <c:pt idx="34751">
                  <c:v>966.26</c:v>
                </c:pt>
                <c:pt idx="34752">
                  <c:v>917.72</c:v>
                </c:pt>
                <c:pt idx="34753">
                  <c:v>878.7</c:v>
                </c:pt>
                <c:pt idx="34754">
                  <c:v>838.72</c:v>
                </c:pt>
                <c:pt idx="34755">
                  <c:v>806.03</c:v>
                </c:pt>
                <c:pt idx="34756">
                  <c:v>801.6</c:v>
                </c:pt>
                <c:pt idx="34757">
                  <c:v>823.24</c:v>
                </c:pt>
                <c:pt idx="34758">
                  <c:v>806.5</c:v>
                </c:pt>
                <c:pt idx="34759">
                  <c:v>921.26</c:v>
                </c:pt>
                <c:pt idx="34760">
                  <c:v>1054.98</c:v>
                </c:pt>
                <c:pt idx="34761">
                  <c:v>1145.1199999999999</c:v>
                </c:pt>
                <c:pt idx="34762">
                  <c:v>1187.95</c:v>
                </c:pt>
                <c:pt idx="34763">
                  <c:v>1188.4000000000001</c:v>
                </c:pt>
                <c:pt idx="34764">
                  <c:v>1158.6199999999999</c:v>
                </c:pt>
                <c:pt idx="34765">
                  <c:v>1140.8800000000001</c:v>
                </c:pt>
                <c:pt idx="34766">
                  <c:v>1109.18</c:v>
                </c:pt>
                <c:pt idx="34767">
                  <c:v>1086.55</c:v>
                </c:pt>
                <c:pt idx="34768">
                  <c:v>1063.42</c:v>
                </c:pt>
                <c:pt idx="34769">
                  <c:v>1058.42</c:v>
                </c:pt>
                <c:pt idx="34770">
                  <c:v>1168.93</c:v>
                </c:pt>
                <c:pt idx="34771">
                  <c:v>1147.72</c:v>
                </c:pt>
                <c:pt idx="34772">
                  <c:v>1129.31</c:v>
                </c:pt>
                <c:pt idx="34773">
                  <c:v>1071.28</c:v>
                </c:pt>
                <c:pt idx="34774">
                  <c:v>1000.32</c:v>
                </c:pt>
                <c:pt idx="34775">
                  <c:v>943.81</c:v>
                </c:pt>
                <c:pt idx="34776">
                  <c:v>898.33</c:v>
                </c:pt>
                <c:pt idx="34777">
                  <c:v>876.2</c:v>
                </c:pt>
                <c:pt idx="34778">
                  <c:v>839.24</c:v>
                </c:pt>
                <c:pt idx="34779">
                  <c:v>825.33</c:v>
                </c:pt>
                <c:pt idx="34780">
                  <c:v>809.42</c:v>
                </c:pt>
                <c:pt idx="34781">
                  <c:v>806.91</c:v>
                </c:pt>
                <c:pt idx="34782">
                  <c:v>769.46</c:v>
                </c:pt>
                <c:pt idx="34783">
                  <c:v>813.62</c:v>
                </c:pt>
                <c:pt idx="34784">
                  <c:v>884.85</c:v>
                </c:pt>
                <c:pt idx="34785">
                  <c:v>965.26</c:v>
                </c:pt>
                <c:pt idx="34786">
                  <c:v>1013.48</c:v>
                </c:pt>
                <c:pt idx="34787">
                  <c:v>1038.67</c:v>
                </c:pt>
                <c:pt idx="34788">
                  <c:v>1052.33</c:v>
                </c:pt>
                <c:pt idx="34789">
                  <c:v>1037.51</c:v>
                </c:pt>
                <c:pt idx="34790">
                  <c:v>1011.84</c:v>
                </c:pt>
                <c:pt idx="34791">
                  <c:v>994.19</c:v>
                </c:pt>
                <c:pt idx="34792">
                  <c:v>978.98</c:v>
                </c:pt>
                <c:pt idx="34793">
                  <c:v>958.66</c:v>
                </c:pt>
                <c:pt idx="34794">
                  <c:v>1070.9000000000001</c:v>
                </c:pt>
                <c:pt idx="34795">
                  <c:v>1070.78</c:v>
                </c:pt>
                <c:pt idx="34796">
                  <c:v>1059.54</c:v>
                </c:pt>
                <c:pt idx="34797">
                  <c:v>1010.24</c:v>
                </c:pt>
                <c:pt idx="34798">
                  <c:v>951.41</c:v>
                </c:pt>
                <c:pt idx="34799">
                  <c:v>894.24</c:v>
                </c:pt>
                <c:pt idx="34800">
                  <c:v>855.62</c:v>
                </c:pt>
                <c:pt idx="34801">
                  <c:v>815.45</c:v>
                </c:pt>
                <c:pt idx="34802">
                  <c:v>786.42</c:v>
                </c:pt>
                <c:pt idx="34803">
                  <c:v>781.23</c:v>
                </c:pt>
                <c:pt idx="34804">
                  <c:v>774.34</c:v>
                </c:pt>
                <c:pt idx="34805">
                  <c:v>802.01</c:v>
                </c:pt>
                <c:pt idx="34806">
                  <c:v>826.68</c:v>
                </c:pt>
                <c:pt idx="34807">
                  <c:v>999.88</c:v>
                </c:pt>
                <c:pt idx="34808">
                  <c:v>1147.21</c:v>
                </c:pt>
                <c:pt idx="34809">
                  <c:v>1240.46</c:v>
                </c:pt>
                <c:pt idx="34810">
                  <c:v>1297.1400000000001</c:v>
                </c:pt>
                <c:pt idx="34811">
                  <c:v>1302.3599999999999</c:v>
                </c:pt>
                <c:pt idx="34812">
                  <c:v>1309.03</c:v>
                </c:pt>
                <c:pt idx="34813">
                  <c:v>1316.54</c:v>
                </c:pt>
                <c:pt idx="34814">
                  <c:v>1308.58</c:v>
                </c:pt>
                <c:pt idx="34815">
                  <c:v>1236.1400000000001</c:v>
                </c:pt>
                <c:pt idx="34816">
                  <c:v>1149.1300000000001</c:v>
                </c:pt>
                <c:pt idx="34817">
                  <c:v>1075.5</c:v>
                </c:pt>
                <c:pt idx="34818">
                  <c:v>1181.0899999999999</c:v>
                </c:pt>
                <c:pt idx="34819">
                  <c:v>1166.94</c:v>
                </c:pt>
                <c:pt idx="34820">
                  <c:v>1150.1600000000001</c:v>
                </c:pt>
                <c:pt idx="34821">
                  <c:v>1110.93</c:v>
                </c:pt>
                <c:pt idx="34822">
                  <c:v>1033.98</c:v>
                </c:pt>
                <c:pt idx="34823">
                  <c:v>984.27</c:v>
                </c:pt>
                <c:pt idx="34824">
                  <c:v>960.79</c:v>
                </c:pt>
                <c:pt idx="34825">
                  <c:v>866.08</c:v>
                </c:pt>
                <c:pt idx="34826">
                  <c:v>842.48</c:v>
                </c:pt>
                <c:pt idx="34827">
                  <c:v>822.42</c:v>
                </c:pt>
                <c:pt idx="34828">
                  <c:v>821.32</c:v>
                </c:pt>
                <c:pt idx="34829">
                  <c:v>845.55</c:v>
                </c:pt>
                <c:pt idx="34830">
                  <c:v>850.79</c:v>
                </c:pt>
                <c:pt idx="34831">
                  <c:v>989.52</c:v>
                </c:pt>
                <c:pt idx="34832">
                  <c:v>1098.69</c:v>
                </c:pt>
                <c:pt idx="34833">
                  <c:v>1196.67</c:v>
                </c:pt>
                <c:pt idx="34834">
                  <c:v>1227.43</c:v>
                </c:pt>
                <c:pt idx="34835">
                  <c:v>1178.6099999999999</c:v>
                </c:pt>
                <c:pt idx="34836">
                  <c:v>1115.76</c:v>
                </c:pt>
                <c:pt idx="34837">
                  <c:v>1083.8900000000001</c:v>
                </c:pt>
                <c:pt idx="34838">
                  <c:v>1076.4000000000001</c:v>
                </c:pt>
                <c:pt idx="34839">
                  <c:v>1039.73</c:v>
                </c:pt>
                <c:pt idx="34840">
                  <c:v>1006.31</c:v>
                </c:pt>
                <c:pt idx="34841">
                  <c:v>1010.35</c:v>
                </c:pt>
                <c:pt idx="34842">
                  <c:v>1155.27</c:v>
                </c:pt>
                <c:pt idx="34843">
                  <c:v>1132.26</c:v>
                </c:pt>
                <c:pt idx="34844">
                  <c:v>1060.01</c:v>
                </c:pt>
                <c:pt idx="34845">
                  <c:v>1024.75</c:v>
                </c:pt>
                <c:pt idx="34846">
                  <c:v>973.94</c:v>
                </c:pt>
                <c:pt idx="34847">
                  <c:v>942.65</c:v>
                </c:pt>
                <c:pt idx="34848">
                  <c:v>908.77</c:v>
                </c:pt>
                <c:pt idx="34849">
                  <c:v>875.73</c:v>
                </c:pt>
                <c:pt idx="34850">
                  <c:v>841.27</c:v>
                </c:pt>
                <c:pt idx="34851">
                  <c:v>807.06</c:v>
                </c:pt>
                <c:pt idx="34852">
                  <c:v>791.5</c:v>
                </c:pt>
                <c:pt idx="34853">
                  <c:v>777.46</c:v>
                </c:pt>
                <c:pt idx="34854">
                  <c:v>723.81</c:v>
                </c:pt>
                <c:pt idx="34855">
                  <c:v>753.39</c:v>
                </c:pt>
                <c:pt idx="34856">
                  <c:v>789.96</c:v>
                </c:pt>
                <c:pt idx="34857">
                  <c:v>819.7</c:v>
                </c:pt>
                <c:pt idx="34858">
                  <c:v>841.39</c:v>
                </c:pt>
                <c:pt idx="34859">
                  <c:v>857.52</c:v>
                </c:pt>
                <c:pt idx="34860">
                  <c:v>845.58</c:v>
                </c:pt>
                <c:pt idx="34861">
                  <c:v>826.06</c:v>
                </c:pt>
                <c:pt idx="34862">
                  <c:v>821.46</c:v>
                </c:pt>
                <c:pt idx="34863">
                  <c:v>809.04</c:v>
                </c:pt>
                <c:pt idx="34864">
                  <c:v>795.39</c:v>
                </c:pt>
                <c:pt idx="34865">
                  <c:v>809.4</c:v>
                </c:pt>
                <c:pt idx="34866">
                  <c:v>929.42</c:v>
                </c:pt>
                <c:pt idx="34867">
                  <c:v>942.22</c:v>
                </c:pt>
                <c:pt idx="34868">
                  <c:v>956.71</c:v>
                </c:pt>
                <c:pt idx="34869">
                  <c:v>932.26</c:v>
                </c:pt>
                <c:pt idx="34870">
                  <c:v>884.14</c:v>
                </c:pt>
                <c:pt idx="34871">
                  <c:v>845.82</c:v>
                </c:pt>
                <c:pt idx="34872">
                  <c:v>807.66</c:v>
                </c:pt>
                <c:pt idx="34873">
                  <c:v>789.1</c:v>
                </c:pt>
                <c:pt idx="34874">
                  <c:v>769.47</c:v>
                </c:pt>
                <c:pt idx="34875">
                  <c:v>757.07</c:v>
                </c:pt>
                <c:pt idx="34876">
                  <c:v>762.99</c:v>
                </c:pt>
                <c:pt idx="34877">
                  <c:v>786.6</c:v>
                </c:pt>
                <c:pt idx="34878">
                  <c:v>794.43</c:v>
                </c:pt>
                <c:pt idx="34879">
                  <c:v>957.84</c:v>
                </c:pt>
                <c:pt idx="34880">
                  <c:v>1114.17</c:v>
                </c:pt>
                <c:pt idx="34881">
                  <c:v>1222.45</c:v>
                </c:pt>
                <c:pt idx="34882">
                  <c:v>1266.8599999999999</c:v>
                </c:pt>
                <c:pt idx="34883">
                  <c:v>1282.93</c:v>
                </c:pt>
                <c:pt idx="34884">
                  <c:v>1286.67</c:v>
                </c:pt>
                <c:pt idx="34885">
                  <c:v>1298.3499999999999</c:v>
                </c:pt>
                <c:pt idx="34886">
                  <c:v>1283.07</c:v>
                </c:pt>
                <c:pt idx="34887">
                  <c:v>1230.21</c:v>
                </c:pt>
                <c:pt idx="34888">
                  <c:v>1146.9000000000001</c:v>
                </c:pt>
                <c:pt idx="34889">
                  <c:v>1052.0899999999999</c:v>
                </c:pt>
                <c:pt idx="34890">
                  <c:v>1156.3599999999999</c:v>
                </c:pt>
                <c:pt idx="34891">
                  <c:v>1117.98</c:v>
                </c:pt>
                <c:pt idx="34892">
                  <c:v>1076.5</c:v>
                </c:pt>
                <c:pt idx="34893">
                  <c:v>1004.57</c:v>
                </c:pt>
                <c:pt idx="34894">
                  <c:v>930.99</c:v>
                </c:pt>
                <c:pt idx="34895">
                  <c:v>910.22</c:v>
                </c:pt>
                <c:pt idx="34896">
                  <c:v>822.07</c:v>
                </c:pt>
                <c:pt idx="34897">
                  <c:v>794.84</c:v>
                </c:pt>
                <c:pt idx="34898">
                  <c:v>767.96</c:v>
                </c:pt>
                <c:pt idx="34899">
                  <c:v>755.34</c:v>
                </c:pt>
                <c:pt idx="34900">
                  <c:v>764.53</c:v>
                </c:pt>
                <c:pt idx="34901">
                  <c:v>784.78</c:v>
                </c:pt>
                <c:pt idx="34902">
                  <c:v>797.46</c:v>
                </c:pt>
                <c:pt idx="34903">
                  <c:v>971.44</c:v>
                </c:pt>
                <c:pt idx="34904">
                  <c:v>1118.1600000000001</c:v>
                </c:pt>
                <c:pt idx="34905">
                  <c:v>1218.3499999999999</c:v>
                </c:pt>
                <c:pt idx="34906">
                  <c:v>1271.31</c:v>
                </c:pt>
                <c:pt idx="34907">
                  <c:v>1281.19</c:v>
                </c:pt>
                <c:pt idx="34908">
                  <c:v>1294.1099999999999</c:v>
                </c:pt>
                <c:pt idx="34909">
                  <c:v>1304.23</c:v>
                </c:pt>
                <c:pt idx="34910">
                  <c:v>1304.6400000000001</c:v>
                </c:pt>
                <c:pt idx="34911">
                  <c:v>1255.3399999999999</c:v>
                </c:pt>
                <c:pt idx="34912">
                  <c:v>1171.94</c:v>
                </c:pt>
                <c:pt idx="34913">
                  <c:v>1093.9100000000001</c:v>
                </c:pt>
                <c:pt idx="34914">
                  <c:v>1185.79</c:v>
                </c:pt>
                <c:pt idx="34915">
                  <c:v>1174.33</c:v>
                </c:pt>
                <c:pt idx="34916">
                  <c:v>1126.53</c:v>
                </c:pt>
                <c:pt idx="34917">
                  <c:v>1057.58</c:v>
                </c:pt>
                <c:pt idx="34918">
                  <c:v>996.29</c:v>
                </c:pt>
                <c:pt idx="34919">
                  <c:v>938.24</c:v>
                </c:pt>
                <c:pt idx="34920">
                  <c:v>901.57</c:v>
                </c:pt>
                <c:pt idx="34921">
                  <c:v>856.83</c:v>
                </c:pt>
                <c:pt idx="34922">
                  <c:v>829.66</c:v>
                </c:pt>
                <c:pt idx="34923">
                  <c:v>820.64</c:v>
                </c:pt>
                <c:pt idx="34924">
                  <c:v>810.87</c:v>
                </c:pt>
                <c:pt idx="34925">
                  <c:v>819.61</c:v>
                </c:pt>
                <c:pt idx="34926">
                  <c:v>797.85</c:v>
                </c:pt>
                <c:pt idx="34927">
                  <c:v>913.29</c:v>
                </c:pt>
                <c:pt idx="34928">
                  <c:v>1036.4100000000001</c:v>
                </c:pt>
                <c:pt idx="34929">
                  <c:v>1137.1099999999999</c:v>
                </c:pt>
                <c:pt idx="34930">
                  <c:v>1182.6600000000001</c:v>
                </c:pt>
                <c:pt idx="34931">
                  <c:v>1170.46</c:v>
                </c:pt>
                <c:pt idx="34932">
                  <c:v>1147.51</c:v>
                </c:pt>
                <c:pt idx="34933">
                  <c:v>1136.3</c:v>
                </c:pt>
                <c:pt idx="34934">
                  <c:v>1111.72</c:v>
                </c:pt>
                <c:pt idx="34935">
                  <c:v>1099.47</c:v>
                </c:pt>
                <c:pt idx="34936">
                  <c:v>1069.56</c:v>
                </c:pt>
                <c:pt idx="34937">
                  <c:v>1051.4100000000001</c:v>
                </c:pt>
                <c:pt idx="34938">
                  <c:v>1169.6500000000001</c:v>
                </c:pt>
                <c:pt idx="34939">
                  <c:v>1145.96</c:v>
                </c:pt>
                <c:pt idx="34940">
                  <c:v>1110.6300000000001</c:v>
                </c:pt>
                <c:pt idx="34941">
                  <c:v>1056.23</c:v>
                </c:pt>
                <c:pt idx="34942">
                  <c:v>993.24</c:v>
                </c:pt>
                <c:pt idx="34943">
                  <c:v>957.55</c:v>
                </c:pt>
                <c:pt idx="34944">
                  <c:v>914.68</c:v>
                </c:pt>
                <c:pt idx="34945">
                  <c:v>883.33</c:v>
                </c:pt>
                <c:pt idx="34946">
                  <c:v>849.51</c:v>
                </c:pt>
                <c:pt idx="34947">
                  <c:v>823.53</c:v>
                </c:pt>
                <c:pt idx="34948">
                  <c:v>812.95</c:v>
                </c:pt>
                <c:pt idx="34949">
                  <c:v>810.22</c:v>
                </c:pt>
                <c:pt idx="34950">
                  <c:v>755.83</c:v>
                </c:pt>
                <c:pt idx="34951">
                  <c:v>810.8</c:v>
                </c:pt>
                <c:pt idx="34952">
                  <c:v>870.7</c:v>
                </c:pt>
                <c:pt idx="34953">
                  <c:v>947.32</c:v>
                </c:pt>
                <c:pt idx="34954">
                  <c:v>1005.4</c:v>
                </c:pt>
                <c:pt idx="34955">
                  <c:v>1025.57</c:v>
                </c:pt>
                <c:pt idx="34956">
                  <c:v>1043.0999999999999</c:v>
                </c:pt>
                <c:pt idx="34957">
                  <c:v>1035.2</c:v>
                </c:pt>
                <c:pt idx="34958">
                  <c:v>1011.53</c:v>
                </c:pt>
                <c:pt idx="34959">
                  <c:v>1002.05</c:v>
                </c:pt>
                <c:pt idx="34960">
                  <c:v>981.51</c:v>
                </c:pt>
                <c:pt idx="34961">
                  <c:v>975.69</c:v>
                </c:pt>
                <c:pt idx="34962">
                  <c:v>1079.1099999999999</c:v>
                </c:pt>
                <c:pt idx="34963">
                  <c:v>1107.94</c:v>
                </c:pt>
                <c:pt idx="34964">
                  <c:v>1082.1300000000001</c:v>
                </c:pt>
                <c:pt idx="34965">
                  <c:v>1048.44</c:v>
                </c:pt>
                <c:pt idx="34966">
                  <c:v>981.78</c:v>
                </c:pt>
                <c:pt idx="34967">
                  <c:v>933.54</c:v>
                </c:pt>
                <c:pt idx="34968">
                  <c:v>882.83</c:v>
                </c:pt>
                <c:pt idx="34969">
                  <c:v>853.51</c:v>
                </c:pt>
                <c:pt idx="34970">
                  <c:v>833.09</c:v>
                </c:pt>
                <c:pt idx="34971">
                  <c:v>806.69</c:v>
                </c:pt>
                <c:pt idx="34972">
                  <c:v>817.71</c:v>
                </c:pt>
                <c:pt idx="34973">
                  <c:v>837.68</c:v>
                </c:pt>
                <c:pt idx="34974">
                  <c:v>860.3</c:v>
                </c:pt>
                <c:pt idx="34975">
                  <c:v>1046.74</c:v>
                </c:pt>
                <c:pt idx="34976">
                  <c:v>1194.77</c:v>
                </c:pt>
                <c:pt idx="34977">
                  <c:v>1293.31</c:v>
                </c:pt>
                <c:pt idx="34978">
                  <c:v>1330.7</c:v>
                </c:pt>
                <c:pt idx="34979">
                  <c:v>1334.51</c:v>
                </c:pt>
                <c:pt idx="34980">
                  <c:v>1333.51</c:v>
                </c:pt>
                <c:pt idx="34981">
                  <c:v>1336.19</c:v>
                </c:pt>
                <c:pt idx="34982">
                  <c:v>1317.81</c:v>
                </c:pt>
                <c:pt idx="34983">
                  <c:v>1278.08</c:v>
                </c:pt>
                <c:pt idx="34984">
                  <c:v>1192.55</c:v>
                </c:pt>
                <c:pt idx="34985">
                  <c:v>1110.3800000000001</c:v>
                </c:pt>
                <c:pt idx="34986">
                  <c:v>1224.8599999999999</c:v>
                </c:pt>
                <c:pt idx="34987">
                  <c:v>1191.51</c:v>
                </c:pt>
                <c:pt idx="34988">
                  <c:v>1148.57</c:v>
                </c:pt>
                <c:pt idx="34989">
                  <c:v>1107.1099999999999</c:v>
                </c:pt>
                <c:pt idx="34990">
                  <c:v>1034.96</c:v>
                </c:pt>
                <c:pt idx="34991">
                  <c:v>976.68</c:v>
                </c:pt>
                <c:pt idx="34992">
                  <c:v>918.44</c:v>
                </c:pt>
                <c:pt idx="34993">
                  <c:v>886.66</c:v>
                </c:pt>
                <c:pt idx="34994">
                  <c:v>847.76</c:v>
                </c:pt>
                <c:pt idx="34995">
                  <c:v>854.66</c:v>
                </c:pt>
                <c:pt idx="34996">
                  <c:v>852.92</c:v>
                </c:pt>
                <c:pt idx="34997">
                  <c:v>869.83</c:v>
                </c:pt>
                <c:pt idx="34998">
                  <c:v>867.09</c:v>
                </c:pt>
                <c:pt idx="34999">
                  <c:v>1019.7</c:v>
                </c:pt>
                <c:pt idx="35000">
                  <c:v>1137.67</c:v>
                </c:pt>
                <c:pt idx="35001">
                  <c:v>1211.72</c:v>
                </c:pt>
                <c:pt idx="35002">
                  <c:v>1237.94</c:v>
                </c:pt>
                <c:pt idx="35003">
                  <c:v>1189.3900000000001</c:v>
                </c:pt>
                <c:pt idx="35004">
                  <c:v>1133.22</c:v>
                </c:pt>
                <c:pt idx="35005">
                  <c:v>1109.0899999999999</c:v>
                </c:pt>
                <c:pt idx="35006">
                  <c:v>1098.69</c:v>
                </c:pt>
                <c:pt idx="35007">
                  <c:v>1068.1199999999999</c:v>
                </c:pt>
                <c:pt idx="35008">
                  <c:v>1026.43</c:v>
                </c:pt>
                <c:pt idx="35009">
                  <c:v>1026.0899999999999</c:v>
                </c:pt>
                <c:pt idx="35010">
                  <c:v>1143.1600000000001</c:v>
                </c:pt>
                <c:pt idx="35011">
                  <c:v>1134.3499999999999</c:v>
                </c:pt>
                <c:pt idx="35012">
                  <c:v>1085.77</c:v>
                </c:pt>
                <c:pt idx="35013">
                  <c:v>1039.93</c:v>
                </c:pt>
                <c:pt idx="35014">
                  <c:v>989.15</c:v>
                </c:pt>
                <c:pt idx="35015">
                  <c:v>951.26</c:v>
                </c:pt>
                <c:pt idx="35016">
                  <c:v>914.33</c:v>
                </c:pt>
                <c:pt idx="35017">
                  <c:v>893.39</c:v>
                </c:pt>
                <c:pt idx="35018">
                  <c:v>885.68</c:v>
                </c:pt>
                <c:pt idx="35019">
                  <c:v>862.87</c:v>
                </c:pt>
                <c:pt idx="35020">
                  <c:v>846.77</c:v>
                </c:pt>
                <c:pt idx="35021">
                  <c:v>830.56</c:v>
                </c:pt>
                <c:pt idx="35022">
                  <c:v>753.23</c:v>
                </c:pt>
                <c:pt idx="35023">
                  <c:v>774.29</c:v>
                </c:pt>
                <c:pt idx="35024">
                  <c:v>811.44</c:v>
                </c:pt>
                <c:pt idx="35025">
                  <c:v>860.23</c:v>
                </c:pt>
                <c:pt idx="35026">
                  <c:v>879.46</c:v>
                </c:pt>
                <c:pt idx="35027">
                  <c:v>883.79</c:v>
                </c:pt>
                <c:pt idx="35028">
                  <c:v>884.67</c:v>
                </c:pt>
                <c:pt idx="35029">
                  <c:v>883.41</c:v>
                </c:pt>
                <c:pt idx="35030">
                  <c:v>872.6</c:v>
                </c:pt>
                <c:pt idx="35031">
                  <c:v>854.42</c:v>
                </c:pt>
                <c:pt idx="35032">
                  <c:v>833.66</c:v>
                </c:pt>
                <c:pt idx="35033">
                  <c:v>839.09</c:v>
                </c:pt>
                <c:pt idx="35034">
                  <c:v>956.46</c:v>
                </c:pt>
                <c:pt idx="35035">
                  <c:v>969.44</c:v>
                </c:pt>
                <c:pt idx="35036">
                  <c:v>963.67</c:v>
                </c:pt>
                <c:pt idx="35037">
                  <c:v>940.75</c:v>
                </c:pt>
                <c:pt idx="35038">
                  <c:v>897.99</c:v>
                </c:pt>
                <c:pt idx="35039">
                  <c:v>884.15</c:v>
                </c:pt>
                <c:pt idx="35040">
                  <c:v>829.8</c:v>
                </c:pt>
                <c:pt idx="35041">
                  <c:v>808.09</c:v>
                </c:pt>
                <c:pt idx="35042">
                  <c:v>800.1</c:v>
                </c:pt>
                <c:pt idx="35043">
                  <c:v>787.57</c:v>
                </c:pt>
                <c:pt idx="35044">
                  <c:v>790.22</c:v>
                </c:pt>
                <c:pt idx="35045">
                  <c:v>806.98</c:v>
                </c:pt>
                <c:pt idx="35046">
                  <c:v>837.31</c:v>
                </c:pt>
                <c:pt idx="35047">
                  <c:v>1013.32</c:v>
                </c:pt>
                <c:pt idx="35048">
                  <c:v>1171.54</c:v>
                </c:pt>
                <c:pt idx="35049">
                  <c:v>1265.03</c:v>
                </c:pt>
                <c:pt idx="35050">
                  <c:v>1306.23</c:v>
                </c:pt>
                <c:pt idx="35051">
                  <c:v>1312.95</c:v>
                </c:pt>
                <c:pt idx="35052">
                  <c:v>1307.07</c:v>
                </c:pt>
                <c:pt idx="35053">
                  <c:v>1309.76</c:v>
                </c:pt>
                <c:pt idx="35054">
                  <c:v>1305.1600000000001</c:v>
                </c:pt>
                <c:pt idx="35055">
                  <c:v>1240.8399999999999</c:v>
                </c:pt>
                <c:pt idx="35056">
                  <c:v>1158.46</c:v>
                </c:pt>
                <c:pt idx="35057">
                  <c:v>1084.1300000000001</c:v>
                </c:pt>
                <c:pt idx="35058">
                  <c:v>1197.1400000000001</c:v>
                </c:pt>
                <c:pt idx="35059">
                  <c:v>1171.51</c:v>
                </c:pt>
                <c:pt idx="35060">
                  <c:v>1098.1099999999999</c:v>
                </c:pt>
                <c:pt idx="35061">
                  <c:v>1070.8900000000001</c:v>
                </c:pt>
                <c:pt idx="35062">
                  <c:v>998.78</c:v>
                </c:pt>
                <c:pt idx="35063">
                  <c:v>971.91</c:v>
                </c:pt>
                <c:pt idx="35064">
                  <c:v>891.03</c:v>
                </c:pt>
                <c:pt idx="35065">
                  <c:v>867.71</c:v>
                </c:pt>
                <c:pt idx="35066">
                  <c:v>845.83</c:v>
                </c:pt>
                <c:pt idx="35067">
                  <c:v>831.08</c:v>
                </c:pt>
                <c:pt idx="35068">
                  <c:v>830.24</c:v>
                </c:pt>
                <c:pt idx="35069">
                  <c:v>838.16</c:v>
                </c:pt>
                <c:pt idx="35070">
                  <c:v>844.56</c:v>
                </c:pt>
                <c:pt idx="35071">
                  <c:v>1032.6300000000001</c:v>
                </c:pt>
                <c:pt idx="35072">
                  <c:v>1169.19</c:v>
                </c:pt>
                <c:pt idx="35073">
                  <c:v>1278.05</c:v>
                </c:pt>
                <c:pt idx="35074">
                  <c:v>1325.23</c:v>
                </c:pt>
                <c:pt idx="35075">
                  <c:v>1328.13</c:v>
                </c:pt>
                <c:pt idx="35076">
                  <c:v>1336.21</c:v>
                </c:pt>
                <c:pt idx="35077">
                  <c:v>1355.99</c:v>
                </c:pt>
                <c:pt idx="35078">
                  <c:v>1323.17</c:v>
                </c:pt>
                <c:pt idx="35079">
                  <c:v>1251.98</c:v>
                </c:pt>
                <c:pt idx="35080">
                  <c:v>1164.97</c:v>
                </c:pt>
                <c:pt idx="35081">
                  <c:v>1088.95</c:v>
                </c:pt>
                <c:pt idx="35082">
                  <c:v>1189.94</c:v>
                </c:pt>
                <c:pt idx="35083">
                  <c:v>1165.22</c:v>
                </c:pt>
                <c:pt idx="35084">
                  <c:v>1113.67</c:v>
                </c:pt>
                <c:pt idx="35085">
                  <c:v>1057.82</c:v>
                </c:pt>
                <c:pt idx="35086">
                  <c:v>995.77</c:v>
                </c:pt>
                <c:pt idx="35087">
                  <c:v>932.17</c:v>
                </c:pt>
                <c:pt idx="35088">
                  <c:v>894.84</c:v>
                </c:pt>
                <c:pt idx="35089">
                  <c:v>864.91</c:v>
                </c:pt>
                <c:pt idx="35090">
                  <c:v>844.16</c:v>
                </c:pt>
                <c:pt idx="35091">
                  <c:v>832.47</c:v>
                </c:pt>
                <c:pt idx="35092">
                  <c:v>830.7</c:v>
                </c:pt>
                <c:pt idx="35093">
                  <c:v>837.03</c:v>
                </c:pt>
                <c:pt idx="35094">
                  <c:v>823.22</c:v>
                </c:pt>
                <c:pt idx="35095">
                  <c:v>918.14</c:v>
                </c:pt>
                <c:pt idx="35096">
                  <c:v>1038.8900000000001</c:v>
                </c:pt>
                <c:pt idx="35097">
                  <c:v>1124.3900000000001</c:v>
                </c:pt>
                <c:pt idx="35098">
                  <c:v>1160.0899999999999</c:v>
                </c:pt>
                <c:pt idx="35099">
                  <c:v>1155.94</c:v>
                </c:pt>
                <c:pt idx="35100">
                  <c:v>1100.71</c:v>
                </c:pt>
                <c:pt idx="35101">
                  <c:v>1105.48</c:v>
                </c:pt>
                <c:pt idx="35102">
                  <c:v>1089.4000000000001</c:v>
                </c:pt>
                <c:pt idx="35103">
                  <c:v>1051.3800000000001</c:v>
                </c:pt>
                <c:pt idx="35104">
                  <c:v>1013.7</c:v>
                </c:pt>
                <c:pt idx="35105">
                  <c:v>1006.09</c:v>
                </c:pt>
                <c:pt idx="35106">
                  <c:v>1117.6600000000001</c:v>
                </c:pt>
                <c:pt idx="35107">
                  <c:v>1101.2</c:v>
                </c:pt>
                <c:pt idx="35108">
                  <c:v>1068.3399999999999</c:v>
                </c:pt>
                <c:pt idx="35109">
                  <c:v>1014</c:v>
                </c:pt>
                <c:pt idx="35110">
                  <c:v>962.34</c:v>
                </c:pt>
                <c:pt idx="35111">
                  <c:v>914.5</c:v>
                </c:pt>
                <c:pt idx="35112">
                  <c:v>873.56</c:v>
                </c:pt>
                <c:pt idx="35113">
                  <c:v>841.95</c:v>
                </c:pt>
                <c:pt idx="35114">
                  <c:v>816.72</c:v>
                </c:pt>
                <c:pt idx="35115">
                  <c:v>801.48</c:v>
                </c:pt>
                <c:pt idx="35116">
                  <c:v>797.67</c:v>
                </c:pt>
                <c:pt idx="35117">
                  <c:v>786.62</c:v>
                </c:pt>
                <c:pt idx="35118">
                  <c:v>751.15</c:v>
                </c:pt>
                <c:pt idx="35119">
                  <c:v>790.69</c:v>
                </c:pt>
                <c:pt idx="35120">
                  <c:v>848.72</c:v>
                </c:pt>
                <c:pt idx="35121">
                  <c:v>905.48</c:v>
                </c:pt>
                <c:pt idx="35122">
                  <c:v>952.9</c:v>
                </c:pt>
                <c:pt idx="35123">
                  <c:v>959.53</c:v>
                </c:pt>
                <c:pt idx="35124">
                  <c:v>960.81</c:v>
                </c:pt>
                <c:pt idx="35125">
                  <c:v>953.18</c:v>
                </c:pt>
                <c:pt idx="35126">
                  <c:v>953.42</c:v>
                </c:pt>
                <c:pt idx="35127">
                  <c:v>941.04</c:v>
                </c:pt>
                <c:pt idx="35128">
                  <c:v>918.46</c:v>
                </c:pt>
                <c:pt idx="35129">
                  <c:v>917.37</c:v>
                </c:pt>
                <c:pt idx="35130">
                  <c:v>1032.7</c:v>
                </c:pt>
                <c:pt idx="35131">
                  <c:v>1035.1400000000001</c:v>
                </c:pt>
                <c:pt idx="35132">
                  <c:v>1024.6099999999999</c:v>
                </c:pt>
                <c:pt idx="35133">
                  <c:v>989.37</c:v>
                </c:pt>
                <c:pt idx="35134">
                  <c:v>925.01</c:v>
                </c:pt>
                <c:pt idx="35135">
                  <c:v>848.47</c:v>
                </c:pt>
                <c:pt idx="35136">
                  <c:v>806.59</c:v>
                </c:pt>
                <c:pt idx="35137">
                  <c:v>779.75</c:v>
                </c:pt>
                <c:pt idx="35138">
                  <c:v>755.76</c:v>
                </c:pt>
                <c:pt idx="35139">
                  <c:v>754.28</c:v>
                </c:pt>
                <c:pt idx="35140">
                  <c:v>754.36</c:v>
                </c:pt>
                <c:pt idx="35141">
                  <c:v>775.71</c:v>
                </c:pt>
                <c:pt idx="35142">
                  <c:v>847.71</c:v>
                </c:pt>
                <c:pt idx="35143">
                  <c:v>1014.54</c:v>
                </c:pt>
                <c:pt idx="35144">
                  <c:v>1165.2</c:v>
                </c:pt>
                <c:pt idx="35145">
                  <c:v>1258.47</c:v>
                </c:pt>
                <c:pt idx="35146">
                  <c:v>1297.49</c:v>
                </c:pt>
                <c:pt idx="35147">
                  <c:v>1313.32</c:v>
                </c:pt>
                <c:pt idx="35148">
                  <c:v>1316.32</c:v>
                </c:pt>
                <c:pt idx="35149">
                  <c:v>1337.93</c:v>
                </c:pt>
                <c:pt idx="35150">
                  <c:v>1336.35</c:v>
                </c:pt>
                <c:pt idx="35151">
                  <c:v>1263.8599999999999</c:v>
                </c:pt>
                <c:pt idx="35152">
                  <c:v>1175.07</c:v>
                </c:pt>
                <c:pt idx="35153">
                  <c:v>1063.48</c:v>
                </c:pt>
                <c:pt idx="35154">
                  <c:v>1168.79</c:v>
                </c:pt>
                <c:pt idx="35155">
                  <c:v>1130.52</c:v>
                </c:pt>
                <c:pt idx="35156">
                  <c:v>1077.56</c:v>
                </c:pt>
                <c:pt idx="35157">
                  <c:v>1029.71</c:v>
                </c:pt>
                <c:pt idx="35158">
                  <c:v>957.76</c:v>
                </c:pt>
                <c:pt idx="35159">
                  <c:v>903.9</c:v>
                </c:pt>
                <c:pt idx="35160">
                  <c:v>858.16</c:v>
                </c:pt>
                <c:pt idx="35161">
                  <c:v>831.85</c:v>
                </c:pt>
                <c:pt idx="35162">
                  <c:v>803.47</c:v>
                </c:pt>
                <c:pt idx="35163">
                  <c:v>794.71</c:v>
                </c:pt>
                <c:pt idx="35164">
                  <c:v>796.25</c:v>
                </c:pt>
                <c:pt idx="35165">
                  <c:v>821.45</c:v>
                </c:pt>
                <c:pt idx="35166">
                  <c:v>850.31</c:v>
                </c:pt>
                <c:pt idx="35167">
                  <c:v>1019.98</c:v>
                </c:pt>
                <c:pt idx="35168">
                  <c:v>1189.98</c:v>
                </c:pt>
                <c:pt idx="35169">
                  <c:v>1280.3699999999999</c:v>
                </c:pt>
                <c:pt idx="35170">
                  <c:v>1325.65</c:v>
                </c:pt>
                <c:pt idx="35171">
                  <c:v>1316.75</c:v>
                </c:pt>
                <c:pt idx="35172">
                  <c:v>1352</c:v>
                </c:pt>
                <c:pt idx="35173">
                  <c:v>1359.74</c:v>
                </c:pt>
                <c:pt idx="35174">
                  <c:v>1352.49</c:v>
                </c:pt>
                <c:pt idx="35175">
                  <c:v>1269.55</c:v>
                </c:pt>
                <c:pt idx="35176">
                  <c:v>1163.23</c:v>
                </c:pt>
                <c:pt idx="35177">
                  <c:v>1094.58</c:v>
                </c:pt>
                <c:pt idx="35178">
                  <c:v>1156.73</c:v>
                </c:pt>
                <c:pt idx="35179">
                  <c:v>1113.97</c:v>
                </c:pt>
                <c:pt idx="35180">
                  <c:v>1064.73</c:v>
                </c:pt>
                <c:pt idx="35181">
                  <c:v>1018.07</c:v>
                </c:pt>
                <c:pt idx="35182">
                  <c:v>951.51</c:v>
                </c:pt>
                <c:pt idx="35183">
                  <c:v>888.52</c:v>
                </c:pt>
                <c:pt idx="35184">
                  <c:v>841.75</c:v>
                </c:pt>
                <c:pt idx="35185">
                  <c:v>834.83</c:v>
                </c:pt>
                <c:pt idx="35186">
                  <c:v>817.47</c:v>
                </c:pt>
                <c:pt idx="35187">
                  <c:v>803.79</c:v>
                </c:pt>
                <c:pt idx="35188">
                  <c:v>789.64</c:v>
                </c:pt>
                <c:pt idx="35189">
                  <c:v>804.16</c:v>
                </c:pt>
                <c:pt idx="35190">
                  <c:v>823.31</c:v>
                </c:pt>
                <c:pt idx="35191">
                  <c:v>995.34</c:v>
                </c:pt>
                <c:pt idx="35192">
                  <c:v>1158.3399999999999</c:v>
                </c:pt>
                <c:pt idx="35193">
                  <c:v>1254.04</c:v>
                </c:pt>
                <c:pt idx="35194">
                  <c:v>1302.06</c:v>
                </c:pt>
                <c:pt idx="35195">
                  <c:v>1318.64</c:v>
                </c:pt>
                <c:pt idx="35196">
                  <c:v>1335.77</c:v>
                </c:pt>
                <c:pt idx="35197">
                  <c:v>1358.94</c:v>
                </c:pt>
                <c:pt idx="35198">
                  <c:v>1293.32</c:v>
                </c:pt>
                <c:pt idx="35199">
                  <c:v>1247.24</c:v>
                </c:pt>
                <c:pt idx="35200">
                  <c:v>1170.96</c:v>
                </c:pt>
                <c:pt idx="35201">
                  <c:v>1057.29</c:v>
                </c:pt>
                <c:pt idx="35202">
                  <c:v>1135.07</c:v>
                </c:pt>
                <c:pt idx="35203">
                  <c:v>1098.44</c:v>
                </c:pt>
                <c:pt idx="35204">
                  <c:v>1056.29</c:v>
                </c:pt>
                <c:pt idx="35205">
                  <c:v>1000.87</c:v>
                </c:pt>
                <c:pt idx="35206">
                  <c:v>940.84</c:v>
                </c:pt>
                <c:pt idx="35207">
                  <c:v>889.98</c:v>
                </c:pt>
                <c:pt idx="35208">
                  <c:v>845.69</c:v>
                </c:pt>
                <c:pt idx="35209">
                  <c:v>815.57</c:v>
                </c:pt>
                <c:pt idx="35210">
                  <c:v>791.21</c:v>
                </c:pt>
                <c:pt idx="35211">
                  <c:v>775.64</c:v>
                </c:pt>
                <c:pt idx="35212">
                  <c:v>774.47</c:v>
                </c:pt>
                <c:pt idx="35213">
                  <c:v>770.35</c:v>
                </c:pt>
                <c:pt idx="35214">
                  <c:v>746.35</c:v>
                </c:pt>
                <c:pt idx="35215">
                  <c:v>800.7</c:v>
                </c:pt>
                <c:pt idx="35216">
                  <c:v>869.89</c:v>
                </c:pt>
                <c:pt idx="35217">
                  <c:v>932.34</c:v>
                </c:pt>
                <c:pt idx="35218">
                  <c:v>990.81</c:v>
                </c:pt>
                <c:pt idx="35219">
                  <c:v>1012.73</c:v>
                </c:pt>
                <c:pt idx="35220">
                  <c:v>1020.43</c:v>
                </c:pt>
                <c:pt idx="35221">
                  <c:v>1007.83</c:v>
                </c:pt>
                <c:pt idx="35222">
                  <c:v>982.39</c:v>
                </c:pt>
                <c:pt idx="35223">
                  <c:v>961.72</c:v>
                </c:pt>
                <c:pt idx="35224">
                  <c:v>944.97</c:v>
                </c:pt>
                <c:pt idx="35225">
                  <c:v>926.87</c:v>
                </c:pt>
                <c:pt idx="35226">
                  <c:v>1021.65</c:v>
                </c:pt>
                <c:pt idx="35227">
                  <c:v>1010.47</c:v>
                </c:pt>
                <c:pt idx="35228">
                  <c:v>997.21</c:v>
                </c:pt>
                <c:pt idx="35229">
                  <c:v>960.11</c:v>
                </c:pt>
                <c:pt idx="35230">
                  <c:v>918.58</c:v>
                </c:pt>
                <c:pt idx="35231">
                  <c:v>870.92</c:v>
                </c:pt>
                <c:pt idx="35232">
                  <c:v>829.94</c:v>
                </c:pt>
                <c:pt idx="35233">
                  <c:v>800.9</c:v>
                </c:pt>
                <c:pt idx="35234">
                  <c:v>783.7</c:v>
                </c:pt>
                <c:pt idx="35235">
                  <c:v>775.32</c:v>
                </c:pt>
                <c:pt idx="35236">
                  <c:v>784.43</c:v>
                </c:pt>
                <c:pt idx="35237">
                  <c:v>810.07</c:v>
                </c:pt>
                <c:pt idx="35238">
                  <c:v>832.24</c:v>
                </c:pt>
                <c:pt idx="35239">
                  <c:v>1007.6</c:v>
                </c:pt>
                <c:pt idx="35240">
                  <c:v>1160.3599999999999</c:v>
                </c:pt>
                <c:pt idx="35241">
                  <c:v>1280.57</c:v>
                </c:pt>
                <c:pt idx="35242">
                  <c:v>1332.03</c:v>
                </c:pt>
                <c:pt idx="35243">
                  <c:v>1303.53</c:v>
                </c:pt>
                <c:pt idx="35244">
                  <c:v>1290.8499999999999</c:v>
                </c:pt>
                <c:pt idx="35245">
                  <c:v>1301.5899999999999</c:v>
                </c:pt>
                <c:pt idx="35246">
                  <c:v>1307.02</c:v>
                </c:pt>
                <c:pt idx="35247">
                  <c:v>1253.8599999999999</c:v>
                </c:pt>
                <c:pt idx="35248">
                  <c:v>1164.69</c:v>
                </c:pt>
                <c:pt idx="35249">
                  <c:v>1070.3</c:v>
                </c:pt>
                <c:pt idx="35250">
                  <c:v>1134.8499999999999</c:v>
                </c:pt>
                <c:pt idx="35251">
                  <c:v>1098.55</c:v>
                </c:pt>
                <c:pt idx="35252">
                  <c:v>1048.78</c:v>
                </c:pt>
                <c:pt idx="35253">
                  <c:v>997.11</c:v>
                </c:pt>
                <c:pt idx="35254">
                  <c:v>950.52</c:v>
                </c:pt>
                <c:pt idx="35255">
                  <c:v>898.41</c:v>
                </c:pt>
                <c:pt idx="35256">
                  <c:v>850.94</c:v>
                </c:pt>
                <c:pt idx="35257">
                  <c:v>825.11</c:v>
                </c:pt>
                <c:pt idx="35258">
                  <c:v>796.55</c:v>
                </c:pt>
                <c:pt idx="35259">
                  <c:v>804.57</c:v>
                </c:pt>
                <c:pt idx="35260">
                  <c:v>808.47</c:v>
                </c:pt>
                <c:pt idx="35261">
                  <c:v>813.61</c:v>
                </c:pt>
                <c:pt idx="35262">
                  <c:v>778.68</c:v>
                </c:pt>
                <c:pt idx="35263">
                  <c:v>883.08</c:v>
                </c:pt>
                <c:pt idx="35264">
                  <c:v>1002.15</c:v>
                </c:pt>
                <c:pt idx="35265">
                  <c:v>1092.3399999999999</c:v>
                </c:pt>
                <c:pt idx="35266">
                  <c:v>1133.3399999999999</c:v>
                </c:pt>
                <c:pt idx="35267">
                  <c:v>1124.99</c:v>
                </c:pt>
                <c:pt idx="35268">
                  <c:v>1089.53</c:v>
                </c:pt>
                <c:pt idx="35269">
                  <c:v>1077.5</c:v>
                </c:pt>
                <c:pt idx="35270">
                  <c:v>1059.42</c:v>
                </c:pt>
                <c:pt idx="35271">
                  <c:v>1028.9000000000001</c:v>
                </c:pt>
                <c:pt idx="35272">
                  <c:v>998.8</c:v>
                </c:pt>
                <c:pt idx="35273">
                  <c:v>985.18</c:v>
                </c:pt>
                <c:pt idx="35274">
                  <c:v>1070.98</c:v>
                </c:pt>
                <c:pt idx="35275">
                  <c:v>1053.92</c:v>
                </c:pt>
                <c:pt idx="35276">
                  <c:v>1020.17</c:v>
                </c:pt>
                <c:pt idx="35277">
                  <c:v>981.71</c:v>
                </c:pt>
                <c:pt idx="35278">
                  <c:v>947.9</c:v>
                </c:pt>
                <c:pt idx="35279">
                  <c:v>906.83</c:v>
                </c:pt>
                <c:pt idx="35280">
                  <c:v>850.81</c:v>
                </c:pt>
                <c:pt idx="35281">
                  <c:v>830.86</c:v>
                </c:pt>
                <c:pt idx="35282">
                  <c:v>804.91</c:v>
                </c:pt>
                <c:pt idx="35283">
                  <c:v>793.47</c:v>
                </c:pt>
                <c:pt idx="35284">
                  <c:v>764.75</c:v>
                </c:pt>
                <c:pt idx="35285">
                  <c:v>762.28</c:v>
                </c:pt>
                <c:pt idx="35286">
                  <c:v>724.47</c:v>
                </c:pt>
                <c:pt idx="35287">
                  <c:v>770.58</c:v>
                </c:pt>
                <c:pt idx="35288">
                  <c:v>830.25</c:v>
                </c:pt>
                <c:pt idx="35289">
                  <c:v>884.47</c:v>
                </c:pt>
                <c:pt idx="35290">
                  <c:v>936.6</c:v>
                </c:pt>
                <c:pt idx="35291">
                  <c:v>960.26</c:v>
                </c:pt>
                <c:pt idx="35292">
                  <c:v>966.16</c:v>
                </c:pt>
                <c:pt idx="35293">
                  <c:v>972.17</c:v>
                </c:pt>
                <c:pt idx="35294">
                  <c:v>963.61</c:v>
                </c:pt>
                <c:pt idx="35295">
                  <c:v>940.87</c:v>
                </c:pt>
                <c:pt idx="35296">
                  <c:v>903.39</c:v>
                </c:pt>
                <c:pt idx="35297">
                  <c:v>898.99</c:v>
                </c:pt>
                <c:pt idx="35298">
                  <c:v>995.45</c:v>
                </c:pt>
                <c:pt idx="35299">
                  <c:v>1004.69</c:v>
                </c:pt>
                <c:pt idx="35300">
                  <c:v>992.14</c:v>
                </c:pt>
                <c:pt idx="35301">
                  <c:v>945.36</c:v>
                </c:pt>
                <c:pt idx="35302">
                  <c:v>918.05</c:v>
                </c:pt>
                <c:pt idx="35303">
                  <c:v>877.16</c:v>
                </c:pt>
                <c:pt idx="35304">
                  <c:v>840.5</c:v>
                </c:pt>
                <c:pt idx="35305">
                  <c:v>806.75</c:v>
                </c:pt>
                <c:pt idx="35306">
                  <c:v>793.62</c:v>
                </c:pt>
                <c:pt idx="35307">
                  <c:v>774.73</c:v>
                </c:pt>
                <c:pt idx="35308">
                  <c:v>758.78</c:v>
                </c:pt>
                <c:pt idx="35309">
                  <c:v>791.22</c:v>
                </c:pt>
                <c:pt idx="35310">
                  <c:v>819.13</c:v>
                </c:pt>
                <c:pt idx="35311">
                  <c:v>986.54</c:v>
                </c:pt>
                <c:pt idx="35312">
                  <c:v>1162.32</c:v>
                </c:pt>
                <c:pt idx="35313">
                  <c:v>1256.23</c:v>
                </c:pt>
                <c:pt idx="35314">
                  <c:v>1305.6400000000001</c:v>
                </c:pt>
                <c:pt idx="35315">
                  <c:v>1310.3699999999999</c:v>
                </c:pt>
                <c:pt idx="35316">
                  <c:v>1306.3599999999999</c:v>
                </c:pt>
                <c:pt idx="35317">
                  <c:v>1323.88</c:v>
                </c:pt>
                <c:pt idx="35318">
                  <c:v>1298.1400000000001</c:v>
                </c:pt>
                <c:pt idx="35319">
                  <c:v>1247.7</c:v>
                </c:pt>
                <c:pt idx="35320">
                  <c:v>1158.27</c:v>
                </c:pt>
                <c:pt idx="35321">
                  <c:v>1065.5899999999999</c:v>
                </c:pt>
                <c:pt idx="35322">
                  <c:v>1131.68</c:v>
                </c:pt>
                <c:pt idx="35323">
                  <c:v>1089.69</c:v>
                </c:pt>
                <c:pt idx="35324">
                  <c:v>1056.51</c:v>
                </c:pt>
                <c:pt idx="35325">
                  <c:v>1013.39</c:v>
                </c:pt>
                <c:pt idx="35326">
                  <c:v>951.64</c:v>
                </c:pt>
                <c:pt idx="35327">
                  <c:v>892.46</c:v>
                </c:pt>
                <c:pt idx="35328">
                  <c:v>853.33</c:v>
                </c:pt>
                <c:pt idx="35329">
                  <c:v>824.84</c:v>
                </c:pt>
                <c:pt idx="35330">
                  <c:v>802.67</c:v>
                </c:pt>
                <c:pt idx="35331">
                  <c:v>787.78</c:v>
                </c:pt>
                <c:pt idx="35332">
                  <c:v>798.86</c:v>
                </c:pt>
                <c:pt idx="35333">
                  <c:v>825.88</c:v>
                </c:pt>
                <c:pt idx="35334">
                  <c:v>850.94</c:v>
                </c:pt>
                <c:pt idx="35335">
                  <c:v>1006.73</c:v>
                </c:pt>
                <c:pt idx="35336">
                  <c:v>1149.5</c:v>
                </c:pt>
                <c:pt idx="35337">
                  <c:v>1250.1500000000001</c:v>
                </c:pt>
                <c:pt idx="35338">
                  <c:v>1296.1199999999999</c:v>
                </c:pt>
                <c:pt idx="35339">
                  <c:v>1298.0999999999999</c:v>
                </c:pt>
                <c:pt idx="35340">
                  <c:v>1305.5</c:v>
                </c:pt>
                <c:pt idx="35341">
                  <c:v>1324.91</c:v>
                </c:pt>
                <c:pt idx="35342">
                  <c:v>1316.3</c:v>
                </c:pt>
                <c:pt idx="35343">
                  <c:v>1264.76</c:v>
                </c:pt>
                <c:pt idx="35344">
                  <c:v>1180.97</c:v>
                </c:pt>
                <c:pt idx="35345">
                  <c:v>1085.93</c:v>
                </c:pt>
                <c:pt idx="35346">
                  <c:v>1141.1199999999999</c:v>
                </c:pt>
                <c:pt idx="35347">
                  <c:v>1127.07</c:v>
                </c:pt>
                <c:pt idx="35348">
                  <c:v>1091</c:v>
                </c:pt>
                <c:pt idx="35349">
                  <c:v>1037.25</c:v>
                </c:pt>
                <c:pt idx="35350">
                  <c:v>971.67</c:v>
                </c:pt>
                <c:pt idx="35351">
                  <c:v>929.87</c:v>
                </c:pt>
                <c:pt idx="35352">
                  <c:v>873.66</c:v>
                </c:pt>
                <c:pt idx="35353">
                  <c:v>852.46</c:v>
                </c:pt>
                <c:pt idx="35354">
                  <c:v>830.27</c:v>
                </c:pt>
                <c:pt idx="35355">
                  <c:v>822.14</c:v>
                </c:pt>
                <c:pt idx="35356">
                  <c:v>823.36</c:v>
                </c:pt>
                <c:pt idx="35357">
                  <c:v>840.75</c:v>
                </c:pt>
                <c:pt idx="35358">
                  <c:v>859.35</c:v>
                </c:pt>
                <c:pt idx="35359">
                  <c:v>1018.83</c:v>
                </c:pt>
                <c:pt idx="35360">
                  <c:v>1155.4000000000001</c:v>
                </c:pt>
                <c:pt idx="35361">
                  <c:v>1253.68</c:v>
                </c:pt>
                <c:pt idx="35362">
                  <c:v>1304.6400000000001</c:v>
                </c:pt>
                <c:pt idx="35363">
                  <c:v>1322.62</c:v>
                </c:pt>
                <c:pt idx="35364">
                  <c:v>1326.18</c:v>
                </c:pt>
                <c:pt idx="35365">
                  <c:v>1343.9</c:v>
                </c:pt>
                <c:pt idx="35366">
                  <c:v>1340.31</c:v>
                </c:pt>
                <c:pt idx="35367">
                  <c:v>1279.24</c:v>
                </c:pt>
                <c:pt idx="35368">
                  <c:v>1211.55</c:v>
                </c:pt>
                <c:pt idx="35369">
                  <c:v>1101.54</c:v>
                </c:pt>
                <c:pt idx="35370">
                  <c:v>1155.83</c:v>
                </c:pt>
                <c:pt idx="35371">
                  <c:v>1122.9100000000001</c:v>
                </c:pt>
                <c:pt idx="35372">
                  <c:v>1080.6500000000001</c:v>
                </c:pt>
                <c:pt idx="35373">
                  <c:v>1035.23</c:v>
                </c:pt>
                <c:pt idx="35374">
                  <c:v>984.38</c:v>
                </c:pt>
                <c:pt idx="35375">
                  <c:v>924.89</c:v>
                </c:pt>
                <c:pt idx="35376">
                  <c:v>881.9</c:v>
                </c:pt>
                <c:pt idx="35377">
                  <c:v>848.39</c:v>
                </c:pt>
                <c:pt idx="35378">
                  <c:v>830.44</c:v>
                </c:pt>
                <c:pt idx="35379">
                  <c:v>837.39</c:v>
                </c:pt>
                <c:pt idx="35380">
                  <c:v>835.19</c:v>
                </c:pt>
                <c:pt idx="35381">
                  <c:v>863.33</c:v>
                </c:pt>
                <c:pt idx="35382">
                  <c:v>885.08</c:v>
                </c:pt>
                <c:pt idx="35383">
                  <c:v>1041.8599999999999</c:v>
                </c:pt>
                <c:pt idx="35384">
                  <c:v>1169.52</c:v>
                </c:pt>
                <c:pt idx="35385">
                  <c:v>1272.18</c:v>
                </c:pt>
                <c:pt idx="35386">
                  <c:v>1314.34</c:v>
                </c:pt>
                <c:pt idx="35387">
                  <c:v>1323.59</c:v>
                </c:pt>
                <c:pt idx="35388">
                  <c:v>1314.34</c:v>
                </c:pt>
                <c:pt idx="35389">
                  <c:v>1337.5</c:v>
                </c:pt>
                <c:pt idx="35390">
                  <c:v>1335.02</c:v>
                </c:pt>
                <c:pt idx="35391">
                  <c:v>1280.1600000000001</c:v>
                </c:pt>
                <c:pt idx="35392">
                  <c:v>1193.0999999999999</c:v>
                </c:pt>
                <c:pt idx="35393">
                  <c:v>1106.25</c:v>
                </c:pt>
                <c:pt idx="35394">
                  <c:v>1176.72</c:v>
                </c:pt>
                <c:pt idx="35395">
                  <c:v>1153.05</c:v>
                </c:pt>
                <c:pt idx="35396">
                  <c:v>1100.5999999999999</c:v>
                </c:pt>
                <c:pt idx="35397">
                  <c:v>1060.75</c:v>
                </c:pt>
                <c:pt idx="35398">
                  <c:v>998.89</c:v>
                </c:pt>
                <c:pt idx="35399">
                  <c:v>949.97</c:v>
                </c:pt>
                <c:pt idx="35400">
                  <c:v>898.66</c:v>
                </c:pt>
                <c:pt idx="35401">
                  <c:v>868.5</c:v>
                </c:pt>
                <c:pt idx="35402">
                  <c:v>843.4</c:v>
                </c:pt>
                <c:pt idx="35403">
                  <c:v>823.61</c:v>
                </c:pt>
                <c:pt idx="35404">
                  <c:v>824.83</c:v>
                </c:pt>
                <c:pt idx="35405">
                  <c:v>830</c:v>
                </c:pt>
                <c:pt idx="35406">
                  <c:v>863.01</c:v>
                </c:pt>
                <c:pt idx="35407">
                  <c:v>1027</c:v>
                </c:pt>
                <c:pt idx="35408">
                  <c:v>1159.27</c:v>
                </c:pt>
                <c:pt idx="35409">
                  <c:v>1257.21</c:v>
                </c:pt>
                <c:pt idx="35410">
                  <c:v>1310.45</c:v>
                </c:pt>
                <c:pt idx="35411">
                  <c:v>1320.02</c:v>
                </c:pt>
                <c:pt idx="35412">
                  <c:v>1319.51</c:v>
                </c:pt>
                <c:pt idx="35413">
                  <c:v>1344.52</c:v>
                </c:pt>
                <c:pt idx="35414">
                  <c:v>1319.98</c:v>
                </c:pt>
                <c:pt idx="35415">
                  <c:v>1258.94</c:v>
                </c:pt>
                <c:pt idx="35416">
                  <c:v>1166.4000000000001</c:v>
                </c:pt>
                <c:pt idx="35417">
                  <c:v>1086.08</c:v>
                </c:pt>
                <c:pt idx="35418">
                  <c:v>1162.77</c:v>
                </c:pt>
                <c:pt idx="35419">
                  <c:v>1146.7</c:v>
                </c:pt>
                <c:pt idx="35420">
                  <c:v>1103.7</c:v>
                </c:pt>
                <c:pt idx="35421">
                  <c:v>1050.8399999999999</c:v>
                </c:pt>
                <c:pt idx="35422">
                  <c:v>1001.97</c:v>
                </c:pt>
                <c:pt idx="35423">
                  <c:v>947.64</c:v>
                </c:pt>
                <c:pt idx="35424">
                  <c:v>896.26</c:v>
                </c:pt>
                <c:pt idx="35425">
                  <c:v>860.15</c:v>
                </c:pt>
                <c:pt idx="35426">
                  <c:v>839.14</c:v>
                </c:pt>
                <c:pt idx="35427">
                  <c:v>820.89</c:v>
                </c:pt>
                <c:pt idx="35428">
                  <c:v>820.59</c:v>
                </c:pt>
                <c:pt idx="35429">
                  <c:v>822.78</c:v>
                </c:pt>
                <c:pt idx="35430">
                  <c:v>809.35</c:v>
                </c:pt>
                <c:pt idx="35431">
                  <c:v>912.46</c:v>
                </c:pt>
                <c:pt idx="35432">
                  <c:v>1035.3499999999999</c:v>
                </c:pt>
                <c:pt idx="35433">
                  <c:v>1124.05</c:v>
                </c:pt>
                <c:pt idx="35434">
                  <c:v>1161.17</c:v>
                </c:pt>
                <c:pt idx="35435">
                  <c:v>1146.58</c:v>
                </c:pt>
                <c:pt idx="35436">
                  <c:v>1117.48</c:v>
                </c:pt>
                <c:pt idx="35437">
                  <c:v>1097.77</c:v>
                </c:pt>
                <c:pt idx="35438">
                  <c:v>1079.06</c:v>
                </c:pt>
                <c:pt idx="35439">
                  <c:v>1046.83</c:v>
                </c:pt>
                <c:pt idx="35440">
                  <c:v>1019.44</c:v>
                </c:pt>
                <c:pt idx="35441">
                  <c:v>986.76</c:v>
                </c:pt>
                <c:pt idx="35442">
                  <c:v>1086.03</c:v>
                </c:pt>
                <c:pt idx="35443">
                  <c:v>1063.53</c:v>
                </c:pt>
                <c:pt idx="35444">
                  <c:v>1023.31</c:v>
                </c:pt>
                <c:pt idx="35445">
                  <c:v>978.02</c:v>
                </c:pt>
                <c:pt idx="35446">
                  <c:v>939.38</c:v>
                </c:pt>
                <c:pt idx="35447">
                  <c:v>905.32</c:v>
                </c:pt>
                <c:pt idx="35448">
                  <c:v>869.2</c:v>
                </c:pt>
                <c:pt idx="35449">
                  <c:v>843.38</c:v>
                </c:pt>
                <c:pt idx="35450">
                  <c:v>821.73</c:v>
                </c:pt>
                <c:pt idx="35451">
                  <c:v>802.25</c:v>
                </c:pt>
                <c:pt idx="35452">
                  <c:v>797.9</c:v>
                </c:pt>
                <c:pt idx="35453">
                  <c:v>793.37</c:v>
                </c:pt>
                <c:pt idx="35454">
                  <c:v>749.15</c:v>
                </c:pt>
                <c:pt idx="35455">
                  <c:v>788.14</c:v>
                </c:pt>
                <c:pt idx="35456">
                  <c:v>841.03</c:v>
                </c:pt>
                <c:pt idx="35457">
                  <c:v>898.21</c:v>
                </c:pt>
                <c:pt idx="35458">
                  <c:v>944.14</c:v>
                </c:pt>
                <c:pt idx="35459">
                  <c:v>969.63</c:v>
                </c:pt>
                <c:pt idx="35460">
                  <c:v>978.22</c:v>
                </c:pt>
                <c:pt idx="35461">
                  <c:v>980.33</c:v>
                </c:pt>
                <c:pt idx="35462">
                  <c:v>978.02</c:v>
                </c:pt>
                <c:pt idx="35463">
                  <c:v>968.98</c:v>
                </c:pt>
                <c:pt idx="35464">
                  <c:v>946.91</c:v>
                </c:pt>
                <c:pt idx="35465">
                  <c:v>939.53</c:v>
                </c:pt>
                <c:pt idx="35466">
                  <c:v>1030.6500000000001</c:v>
                </c:pt>
                <c:pt idx="35467">
                  <c:v>1034.28</c:v>
                </c:pt>
                <c:pt idx="35468">
                  <c:v>1036.33</c:v>
                </c:pt>
                <c:pt idx="35469">
                  <c:v>1007.58</c:v>
                </c:pt>
                <c:pt idx="35470">
                  <c:v>962.98</c:v>
                </c:pt>
                <c:pt idx="35471">
                  <c:v>920.86</c:v>
                </c:pt>
                <c:pt idx="35472">
                  <c:v>883.51</c:v>
                </c:pt>
                <c:pt idx="35473">
                  <c:v>852.44</c:v>
                </c:pt>
                <c:pt idx="35474">
                  <c:v>826.44</c:v>
                </c:pt>
                <c:pt idx="35475">
                  <c:v>817.95</c:v>
                </c:pt>
                <c:pt idx="35476">
                  <c:v>819.14</c:v>
                </c:pt>
                <c:pt idx="35477">
                  <c:v>828.97</c:v>
                </c:pt>
                <c:pt idx="35478">
                  <c:v>856.13</c:v>
                </c:pt>
                <c:pt idx="35479">
                  <c:v>1034.94</c:v>
                </c:pt>
                <c:pt idx="35480">
                  <c:v>1203.93</c:v>
                </c:pt>
                <c:pt idx="35481">
                  <c:v>1304.5899999999999</c:v>
                </c:pt>
                <c:pt idx="35482">
                  <c:v>1354.1</c:v>
                </c:pt>
                <c:pt idx="35483">
                  <c:v>1366.48</c:v>
                </c:pt>
                <c:pt idx="35484">
                  <c:v>1372.01</c:v>
                </c:pt>
                <c:pt idx="35485">
                  <c:v>1390.66</c:v>
                </c:pt>
                <c:pt idx="35486">
                  <c:v>1377.08</c:v>
                </c:pt>
                <c:pt idx="35487">
                  <c:v>1321.33</c:v>
                </c:pt>
                <c:pt idx="35488">
                  <c:v>1225.3699999999999</c:v>
                </c:pt>
                <c:pt idx="35489">
                  <c:v>1098.71</c:v>
                </c:pt>
                <c:pt idx="35490">
                  <c:v>1166.93</c:v>
                </c:pt>
                <c:pt idx="35491">
                  <c:v>1131.29</c:v>
                </c:pt>
                <c:pt idx="35492">
                  <c:v>1100.93</c:v>
                </c:pt>
                <c:pt idx="35493">
                  <c:v>1071</c:v>
                </c:pt>
                <c:pt idx="35494">
                  <c:v>993.6</c:v>
                </c:pt>
                <c:pt idx="35495">
                  <c:v>935.93</c:v>
                </c:pt>
                <c:pt idx="35496">
                  <c:v>887.84</c:v>
                </c:pt>
                <c:pt idx="35497">
                  <c:v>865.46</c:v>
                </c:pt>
                <c:pt idx="35498">
                  <c:v>834.63</c:v>
                </c:pt>
                <c:pt idx="35499">
                  <c:v>820.92</c:v>
                </c:pt>
                <c:pt idx="35500">
                  <c:v>823.89</c:v>
                </c:pt>
                <c:pt idx="35501">
                  <c:v>847.66</c:v>
                </c:pt>
                <c:pt idx="35502">
                  <c:v>867.85</c:v>
                </c:pt>
                <c:pt idx="35503">
                  <c:v>1046.06</c:v>
                </c:pt>
                <c:pt idx="35504">
                  <c:v>1193.0899999999999</c:v>
                </c:pt>
                <c:pt idx="35505">
                  <c:v>1303.19</c:v>
                </c:pt>
                <c:pt idx="35506">
                  <c:v>1352.86</c:v>
                </c:pt>
                <c:pt idx="35507">
                  <c:v>1367.18</c:v>
                </c:pt>
                <c:pt idx="35508">
                  <c:v>1365.52</c:v>
                </c:pt>
                <c:pt idx="35509">
                  <c:v>1396.38</c:v>
                </c:pt>
                <c:pt idx="35510">
                  <c:v>1363.85</c:v>
                </c:pt>
                <c:pt idx="35511">
                  <c:v>1306.46</c:v>
                </c:pt>
                <c:pt idx="35512">
                  <c:v>1214.45</c:v>
                </c:pt>
                <c:pt idx="35513">
                  <c:v>1109.82</c:v>
                </c:pt>
                <c:pt idx="35514">
                  <c:v>1195.23</c:v>
                </c:pt>
                <c:pt idx="35515">
                  <c:v>1166.9100000000001</c:v>
                </c:pt>
                <c:pt idx="35516">
                  <c:v>1104.5899999999999</c:v>
                </c:pt>
                <c:pt idx="35517">
                  <c:v>1075.8599999999999</c:v>
                </c:pt>
                <c:pt idx="35518">
                  <c:v>1001.92</c:v>
                </c:pt>
                <c:pt idx="35519">
                  <c:v>948.49</c:v>
                </c:pt>
                <c:pt idx="35520">
                  <c:v>903.9</c:v>
                </c:pt>
                <c:pt idx="35521">
                  <c:v>874.33</c:v>
                </c:pt>
                <c:pt idx="35522">
                  <c:v>849.73</c:v>
                </c:pt>
                <c:pt idx="35523">
                  <c:v>828.69</c:v>
                </c:pt>
                <c:pt idx="35524">
                  <c:v>831.79</c:v>
                </c:pt>
                <c:pt idx="35525">
                  <c:v>862.49</c:v>
                </c:pt>
                <c:pt idx="35526">
                  <c:v>880.19</c:v>
                </c:pt>
                <c:pt idx="35527">
                  <c:v>1042.48</c:v>
                </c:pt>
                <c:pt idx="35528">
                  <c:v>1187.68</c:v>
                </c:pt>
                <c:pt idx="35529">
                  <c:v>1267.3499999999999</c:v>
                </c:pt>
                <c:pt idx="35530">
                  <c:v>1314.31</c:v>
                </c:pt>
                <c:pt idx="35531">
                  <c:v>1334.63</c:v>
                </c:pt>
                <c:pt idx="35532">
                  <c:v>1345.98</c:v>
                </c:pt>
                <c:pt idx="35533">
                  <c:v>1365.1</c:v>
                </c:pt>
                <c:pt idx="35534">
                  <c:v>1336.09</c:v>
                </c:pt>
                <c:pt idx="35535">
                  <c:v>1258.1400000000001</c:v>
                </c:pt>
                <c:pt idx="35536">
                  <c:v>1156.05</c:v>
                </c:pt>
                <c:pt idx="35537">
                  <c:v>1078.32</c:v>
                </c:pt>
                <c:pt idx="35538">
                  <c:v>1150.83</c:v>
                </c:pt>
                <c:pt idx="35539">
                  <c:v>1120.6500000000001</c:v>
                </c:pt>
                <c:pt idx="35540">
                  <c:v>1070.8599999999999</c:v>
                </c:pt>
                <c:pt idx="35541">
                  <c:v>1032.8699999999999</c:v>
                </c:pt>
                <c:pt idx="35542">
                  <c:v>975.39</c:v>
                </c:pt>
                <c:pt idx="35543">
                  <c:v>918.78</c:v>
                </c:pt>
                <c:pt idx="35544">
                  <c:v>875.92</c:v>
                </c:pt>
                <c:pt idx="35545">
                  <c:v>849.64</c:v>
                </c:pt>
                <c:pt idx="35546">
                  <c:v>828.03</c:v>
                </c:pt>
                <c:pt idx="35547">
                  <c:v>808.57</c:v>
                </c:pt>
                <c:pt idx="35548">
                  <c:v>812.64</c:v>
                </c:pt>
                <c:pt idx="35549">
                  <c:v>835.29</c:v>
                </c:pt>
                <c:pt idx="35550">
                  <c:v>852.92</c:v>
                </c:pt>
                <c:pt idx="35551">
                  <c:v>1024.81</c:v>
                </c:pt>
                <c:pt idx="35552">
                  <c:v>1152.3699999999999</c:v>
                </c:pt>
                <c:pt idx="35553">
                  <c:v>1260.67</c:v>
                </c:pt>
                <c:pt idx="35554">
                  <c:v>1315.83</c:v>
                </c:pt>
                <c:pt idx="35555">
                  <c:v>1315.36</c:v>
                </c:pt>
                <c:pt idx="35556">
                  <c:v>1324.36</c:v>
                </c:pt>
                <c:pt idx="35557">
                  <c:v>1352.52</c:v>
                </c:pt>
                <c:pt idx="35558">
                  <c:v>1333.46</c:v>
                </c:pt>
                <c:pt idx="35559">
                  <c:v>1272.26</c:v>
                </c:pt>
                <c:pt idx="35560">
                  <c:v>1168.4100000000001</c:v>
                </c:pt>
                <c:pt idx="35561">
                  <c:v>1065.96</c:v>
                </c:pt>
                <c:pt idx="35562">
                  <c:v>1149.9000000000001</c:v>
                </c:pt>
                <c:pt idx="35563">
                  <c:v>1123.99</c:v>
                </c:pt>
                <c:pt idx="35564">
                  <c:v>1069.8499999999999</c:v>
                </c:pt>
                <c:pt idx="35565">
                  <c:v>1026.78</c:v>
                </c:pt>
                <c:pt idx="35566">
                  <c:v>973.35</c:v>
                </c:pt>
                <c:pt idx="35567">
                  <c:v>915</c:v>
                </c:pt>
                <c:pt idx="35568">
                  <c:v>859.62</c:v>
                </c:pt>
                <c:pt idx="35569">
                  <c:v>830.23</c:v>
                </c:pt>
                <c:pt idx="35570">
                  <c:v>812.04</c:v>
                </c:pt>
                <c:pt idx="35571">
                  <c:v>793.9</c:v>
                </c:pt>
                <c:pt idx="35572">
                  <c:v>796.59</c:v>
                </c:pt>
                <c:pt idx="35573">
                  <c:v>819.1</c:v>
                </c:pt>
                <c:pt idx="35574">
                  <c:v>837.42</c:v>
                </c:pt>
                <c:pt idx="35575">
                  <c:v>1003.02</c:v>
                </c:pt>
                <c:pt idx="35576">
                  <c:v>1146.76</c:v>
                </c:pt>
                <c:pt idx="35577">
                  <c:v>1259.27</c:v>
                </c:pt>
                <c:pt idx="35578">
                  <c:v>1303.01</c:v>
                </c:pt>
                <c:pt idx="35579">
                  <c:v>1315.32</c:v>
                </c:pt>
                <c:pt idx="35580">
                  <c:v>1324.04</c:v>
                </c:pt>
                <c:pt idx="35581">
                  <c:v>1326.23</c:v>
                </c:pt>
                <c:pt idx="35582">
                  <c:v>1322.35</c:v>
                </c:pt>
                <c:pt idx="35583">
                  <c:v>1242.73</c:v>
                </c:pt>
                <c:pt idx="35584">
                  <c:v>1164.5899999999999</c:v>
                </c:pt>
                <c:pt idx="35585">
                  <c:v>1068.3699999999999</c:v>
                </c:pt>
                <c:pt idx="35586">
                  <c:v>1144.54</c:v>
                </c:pt>
                <c:pt idx="35587">
                  <c:v>1120.19</c:v>
                </c:pt>
                <c:pt idx="35588">
                  <c:v>1074.5899999999999</c:v>
                </c:pt>
                <c:pt idx="35589">
                  <c:v>1034.6400000000001</c:v>
                </c:pt>
                <c:pt idx="35590">
                  <c:v>978.03</c:v>
                </c:pt>
                <c:pt idx="35591">
                  <c:v>923.8</c:v>
                </c:pt>
                <c:pt idx="35592">
                  <c:v>861.15</c:v>
                </c:pt>
                <c:pt idx="35593">
                  <c:v>820.4</c:v>
                </c:pt>
                <c:pt idx="35594">
                  <c:v>800.17</c:v>
                </c:pt>
                <c:pt idx="35595">
                  <c:v>788.81</c:v>
                </c:pt>
                <c:pt idx="35596">
                  <c:v>787.57</c:v>
                </c:pt>
                <c:pt idx="35597">
                  <c:v>790.03</c:v>
                </c:pt>
                <c:pt idx="35598">
                  <c:v>771.73</c:v>
                </c:pt>
                <c:pt idx="35599">
                  <c:v>874.94</c:v>
                </c:pt>
                <c:pt idx="35600">
                  <c:v>986.29</c:v>
                </c:pt>
                <c:pt idx="35601">
                  <c:v>1069.48</c:v>
                </c:pt>
                <c:pt idx="35602">
                  <c:v>1109.53</c:v>
                </c:pt>
                <c:pt idx="35603">
                  <c:v>1104.97</c:v>
                </c:pt>
                <c:pt idx="35604">
                  <c:v>1073.78</c:v>
                </c:pt>
                <c:pt idx="35605">
                  <c:v>1053.1600000000001</c:v>
                </c:pt>
                <c:pt idx="35606">
                  <c:v>1036.92</c:v>
                </c:pt>
                <c:pt idx="35607">
                  <c:v>1022.55</c:v>
                </c:pt>
                <c:pt idx="35608">
                  <c:v>988.37</c:v>
                </c:pt>
                <c:pt idx="35609">
                  <c:v>967.97</c:v>
                </c:pt>
                <c:pt idx="35610">
                  <c:v>1042.68</c:v>
                </c:pt>
                <c:pt idx="35611">
                  <c:v>1033.1300000000001</c:v>
                </c:pt>
                <c:pt idx="35612">
                  <c:v>1003.18</c:v>
                </c:pt>
                <c:pt idx="35613">
                  <c:v>962.47</c:v>
                </c:pt>
                <c:pt idx="35614">
                  <c:v>929.18</c:v>
                </c:pt>
                <c:pt idx="35615">
                  <c:v>890.46</c:v>
                </c:pt>
                <c:pt idx="35616">
                  <c:v>852.35</c:v>
                </c:pt>
                <c:pt idx="35617">
                  <c:v>828.64</c:v>
                </c:pt>
                <c:pt idx="35618">
                  <c:v>806.4</c:v>
                </c:pt>
                <c:pt idx="35619">
                  <c:v>788.96</c:v>
                </c:pt>
                <c:pt idx="35620">
                  <c:v>780.02</c:v>
                </c:pt>
                <c:pt idx="35621">
                  <c:v>776.71</c:v>
                </c:pt>
                <c:pt idx="35622">
                  <c:v>739.22</c:v>
                </c:pt>
                <c:pt idx="35623">
                  <c:v>770.52</c:v>
                </c:pt>
                <c:pt idx="35624">
                  <c:v>826.39</c:v>
                </c:pt>
                <c:pt idx="35625">
                  <c:v>872.66</c:v>
                </c:pt>
                <c:pt idx="35626">
                  <c:v>907.39</c:v>
                </c:pt>
                <c:pt idx="35627">
                  <c:v>941.48</c:v>
                </c:pt>
                <c:pt idx="35628">
                  <c:v>947.88</c:v>
                </c:pt>
                <c:pt idx="35629">
                  <c:v>944.92</c:v>
                </c:pt>
                <c:pt idx="35630">
                  <c:v>938.15</c:v>
                </c:pt>
                <c:pt idx="35631">
                  <c:v>926.57</c:v>
                </c:pt>
                <c:pt idx="35632">
                  <c:v>909.93</c:v>
                </c:pt>
                <c:pt idx="35633">
                  <c:v>896.3</c:v>
                </c:pt>
                <c:pt idx="35634">
                  <c:v>983.36</c:v>
                </c:pt>
                <c:pt idx="35635">
                  <c:v>989.94</c:v>
                </c:pt>
                <c:pt idx="35636">
                  <c:v>979.89</c:v>
                </c:pt>
                <c:pt idx="35637">
                  <c:v>961.43</c:v>
                </c:pt>
                <c:pt idx="35638">
                  <c:v>911.65</c:v>
                </c:pt>
                <c:pt idx="35639">
                  <c:v>862.83</c:v>
                </c:pt>
                <c:pt idx="35640">
                  <c:v>829.15</c:v>
                </c:pt>
                <c:pt idx="35641">
                  <c:v>802.72</c:v>
                </c:pt>
                <c:pt idx="35642">
                  <c:v>781.39</c:v>
                </c:pt>
                <c:pt idx="35643">
                  <c:v>773.69</c:v>
                </c:pt>
                <c:pt idx="35644">
                  <c:v>780.47</c:v>
                </c:pt>
                <c:pt idx="35645">
                  <c:v>798.82</c:v>
                </c:pt>
                <c:pt idx="35646">
                  <c:v>823.56</c:v>
                </c:pt>
                <c:pt idx="35647">
                  <c:v>1000.66</c:v>
                </c:pt>
                <c:pt idx="35648">
                  <c:v>1154.83</c:v>
                </c:pt>
                <c:pt idx="35649">
                  <c:v>1252.76</c:v>
                </c:pt>
                <c:pt idx="35650">
                  <c:v>1313.71</c:v>
                </c:pt>
                <c:pt idx="35651">
                  <c:v>1317.37</c:v>
                </c:pt>
                <c:pt idx="35652">
                  <c:v>1331.01</c:v>
                </c:pt>
                <c:pt idx="35653">
                  <c:v>1338.42</c:v>
                </c:pt>
                <c:pt idx="35654">
                  <c:v>1325.72</c:v>
                </c:pt>
                <c:pt idx="35655">
                  <c:v>1273.3900000000001</c:v>
                </c:pt>
                <c:pt idx="35656">
                  <c:v>1209.31</c:v>
                </c:pt>
                <c:pt idx="35657">
                  <c:v>1088.1300000000001</c:v>
                </c:pt>
                <c:pt idx="35658">
                  <c:v>1150.3599999999999</c:v>
                </c:pt>
                <c:pt idx="35659">
                  <c:v>1118.32</c:v>
                </c:pt>
                <c:pt idx="35660">
                  <c:v>1078.99</c:v>
                </c:pt>
                <c:pt idx="35661">
                  <c:v>1021.63</c:v>
                </c:pt>
                <c:pt idx="35662">
                  <c:v>966.63</c:v>
                </c:pt>
                <c:pt idx="35663">
                  <c:v>903.15</c:v>
                </c:pt>
                <c:pt idx="35664">
                  <c:v>856.33</c:v>
                </c:pt>
                <c:pt idx="35665">
                  <c:v>823.75</c:v>
                </c:pt>
                <c:pt idx="35666">
                  <c:v>790.91</c:v>
                </c:pt>
                <c:pt idx="35667">
                  <c:v>794.86</c:v>
                </c:pt>
                <c:pt idx="35668">
                  <c:v>798.81</c:v>
                </c:pt>
                <c:pt idx="35669">
                  <c:v>816.59</c:v>
                </c:pt>
                <c:pt idx="35670">
                  <c:v>834.26</c:v>
                </c:pt>
                <c:pt idx="35671">
                  <c:v>997.59</c:v>
                </c:pt>
                <c:pt idx="35672">
                  <c:v>1148.5999999999999</c:v>
                </c:pt>
                <c:pt idx="35673">
                  <c:v>1251.93</c:v>
                </c:pt>
                <c:pt idx="35674">
                  <c:v>1311.62</c:v>
                </c:pt>
                <c:pt idx="35675">
                  <c:v>1322.24</c:v>
                </c:pt>
                <c:pt idx="35676">
                  <c:v>1331.95</c:v>
                </c:pt>
                <c:pt idx="35677">
                  <c:v>1356.96</c:v>
                </c:pt>
                <c:pt idx="35678">
                  <c:v>1337.83</c:v>
                </c:pt>
                <c:pt idx="35679">
                  <c:v>1281.44</c:v>
                </c:pt>
                <c:pt idx="35680">
                  <c:v>1193.8699999999999</c:v>
                </c:pt>
                <c:pt idx="35681">
                  <c:v>1087.27</c:v>
                </c:pt>
                <c:pt idx="35682">
                  <c:v>1155.71</c:v>
                </c:pt>
                <c:pt idx="35683">
                  <c:v>1125.44</c:v>
                </c:pt>
                <c:pt idx="35684">
                  <c:v>1082.6600000000001</c:v>
                </c:pt>
                <c:pt idx="35685">
                  <c:v>1036.3900000000001</c:v>
                </c:pt>
                <c:pt idx="35686">
                  <c:v>989.97</c:v>
                </c:pt>
                <c:pt idx="35687">
                  <c:v>931.91</c:v>
                </c:pt>
                <c:pt idx="35688">
                  <c:v>881.06</c:v>
                </c:pt>
                <c:pt idx="35689">
                  <c:v>858.08</c:v>
                </c:pt>
                <c:pt idx="35690">
                  <c:v>828.65</c:v>
                </c:pt>
                <c:pt idx="35691">
                  <c:v>823.88</c:v>
                </c:pt>
                <c:pt idx="35692">
                  <c:v>828.51</c:v>
                </c:pt>
                <c:pt idx="35693">
                  <c:v>849.18</c:v>
                </c:pt>
                <c:pt idx="35694">
                  <c:v>867.49</c:v>
                </c:pt>
                <c:pt idx="35695">
                  <c:v>1006.24</c:v>
                </c:pt>
                <c:pt idx="35696">
                  <c:v>1149.6199999999999</c:v>
                </c:pt>
                <c:pt idx="35697">
                  <c:v>1264.24</c:v>
                </c:pt>
                <c:pt idx="35698">
                  <c:v>1316.7</c:v>
                </c:pt>
                <c:pt idx="35699">
                  <c:v>1331.21</c:v>
                </c:pt>
                <c:pt idx="35700">
                  <c:v>1336.68</c:v>
                </c:pt>
                <c:pt idx="35701">
                  <c:v>1366.17</c:v>
                </c:pt>
                <c:pt idx="35702">
                  <c:v>1359.24</c:v>
                </c:pt>
                <c:pt idx="35703">
                  <c:v>1299.5</c:v>
                </c:pt>
                <c:pt idx="35704">
                  <c:v>1207.6600000000001</c:v>
                </c:pt>
                <c:pt idx="35705">
                  <c:v>1106.8599999999999</c:v>
                </c:pt>
                <c:pt idx="35706">
                  <c:v>1161.47</c:v>
                </c:pt>
                <c:pt idx="35707">
                  <c:v>1134.5899999999999</c:v>
                </c:pt>
                <c:pt idx="35708">
                  <c:v>1092.08</c:v>
                </c:pt>
                <c:pt idx="35709">
                  <c:v>1038.6400000000001</c:v>
                </c:pt>
                <c:pt idx="35710">
                  <c:v>986.79</c:v>
                </c:pt>
                <c:pt idx="35711">
                  <c:v>926.82</c:v>
                </c:pt>
                <c:pt idx="35712">
                  <c:v>872.14</c:v>
                </c:pt>
                <c:pt idx="35713">
                  <c:v>847.74</c:v>
                </c:pt>
                <c:pt idx="35714">
                  <c:v>826.16</c:v>
                </c:pt>
                <c:pt idx="35715">
                  <c:v>811.43</c:v>
                </c:pt>
                <c:pt idx="35716">
                  <c:v>821.25</c:v>
                </c:pt>
                <c:pt idx="35717">
                  <c:v>845.47</c:v>
                </c:pt>
                <c:pt idx="35718">
                  <c:v>863.88</c:v>
                </c:pt>
                <c:pt idx="35719">
                  <c:v>1012.24</c:v>
                </c:pt>
                <c:pt idx="35720">
                  <c:v>1171.04</c:v>
                </c:pt>
                <c:pt idx="35721">
                  <c:v>1265.55</c:v>
                </c:pt>
                <c:pt idx="35722">
                  <c:v>1320.3</c:v>
                </c:pt>
                <c:pt idx="35723">
                  <c:v>1338.27</c:v>
                </c:pt>
                <c:pt idx="35724">
                  <c:v>1338.89</c:v>
                </c:pt>
                <c:pt idx="35725">
                  <c:v>1363.71</c:v>
                </c:pt>
                <c:pt idx="35726">
                  <c:v>1345.55</c:v>
                </c:pt>
                <c:pt idx="35727">
                  <c:v>1285.24</c:v>
                </c:pt>
                <c:pt idx="35728">
                  <c:v>1193.43</c:v>
                </c:pt>
                <c:pt idx="35729">
                  <c:v>1093.7</c:v>
                </c:pt>
                <c:pt idx="35730">
                  <c:v>1140.93</c:v>
                </c:pt>
                <c:pt idx="35731">
                  <c:v>1111.32</c:v>
                </c:pt>
                <c:pt idx="35732">
                  <c:v>1070.45</c:v>
                </c:pt>
                <c:pt idx="35733">
                  <c:v>1030.7</c:v>
                </c:pt>
                <c:pt idx="35734">
                  <c:v>973</c:v>
                </c:pt>
                <c:pt idx="35735">
                  <c:v>928.47</c:v>
                </c:pt>
                <c:pt idx="35736">
                  <c:v>873.21</c:v>
                </c:pt>
                <c:pt idx="35737">
                  <c:v>843.28</c:v>
                </c:pt>
                <c:pt idx="35738">
                  <c:v>818.94</c:v>
                </c:pt>
                <c:pt idx="35739">
                  <c:v>800.6</c:v>
                </c:pt>
                <c:pt idx="35740">
                  <c:v>798.44</c:v>
                </c:pt>
                <c:pt idx="35741">
                  <c:v>824.61</c:v>
                </c:pt>
                <c:pt idx="35742">
                  <c:v>846.19</c:v>
                </c:pt>
                <c:pt idx="35743">
                  <c:v>1001.18</c:v>
                </c:pt>
                <c:pt idx="35744">
                  <c:v>1165.4100000000001</c:v>
                </c:pt>
                <c:pt idx="35745">
                  <c:v>1244.26</c:v>
                </c:pt>
                <c:pt idx="35746">
                  <c:v>1299.8499999999999</c:v>
                </c:pt>
                <c:pt idx="35747">
                  <c:v>1304.68</c:v>
                </c:pt>
                <c:pt idx="35748">
                  <c:v>1306.77</c:v>
                </c:pt>
                <c:pt idx="35749">
                  <c:v>1323</c:v>
                </c:pt>
                <c:pt idx="35750">
                  <c:v>1293.3699999999999</c:v>
                </c:pt>
                <c:pt idx="35751">
                  <c:v>1231.8900000000001</c:v>
                </c:pt>
                <c:pt idx="35752">
                  <c:v>1146.92</c:v>
                </c:pt>
                <c:pt idx="35753">
                  <c:v>1046.6099999999999</c:v>
                </c:pt>
                <c:pt idx="35754">
                  <c:v>1111.6199999999999</c:v>
                </c:pt>
                <c:pt idx="35755">
                  <c:v>1088.81</c:v>
                </c:pt>
                <c:pt idx="35756">
                  <c:v>1047.8599999999999</c:v>
                </c:pt>
                <c:pt idx="35757">
                  <c:v>1004.18</c:v>
                </c:pt>
                <c:pt idx="35758">
                  <c:v>964.8</c:v>
                </c:pt>
                <c:pt idx="35759">
                  <c:v>917.35</c:v>
                </c:pt>
                <c:pt idx="35760">
                  <c:v>869.51</c:v>
                </c:pt>
                <c:pt idx="35761">
                  <c:v>837.06</c:v>
                </c:pt>
                <c:pt idx="35762">
                  <c:v>817.77</c:v>
                </c:pt>
                <c:pt idx="35763">
                  <c:v>808.37</c:v>
                </c:pt>
                <c:pt idx="35764">
                  <c:v>802.11</c:v>
                </c:pt>
                <c:pt idx="35765">
                  <c:v>810.68</c:v>
                </c:pt>
                <c:pt idx="35766">
                  <c:v>794.35</c:v>
                </c:pt>
                <c:pt idx="35767">
                  <c:v>874.28</c:v>
                </c:pt>
                <c:pt idx="35768">
                  <c:v>990.59</c:v>
                </c:pt>
                <c:pt idx="35769">
                  <c:v>1094.17</c:v>
                </c:pt>
                <c:pt idx="35770">
                  <c:v>1142.18</c:v>
                </c:pt>
                <c:pt idx="35771">
                  <c:v>1142.47</c:v>
                </c:pt>
                <c:pt idx="35772">
                  <c:v>1103.2</c:v>
                </c:pt>
                <c:pt idx="35773">
                  <c:v>1081.4100000000001</c:v>
                </c:pt>
                <c:pt idx="35774">
                  <c:v>1068.71</c:v>
                </c:pt>
                <c:pt idx="35775">
                  <c:v>1048.94</c:v>
                </c:pt>
                <c:pt idx="35776">
                  <c:v>1024.56</c:v>
                </c:pt>
                <c:pt idx="35777">
                  <c:v>990.89</c:v>
                </c:pt>
                <c:pt idx="35778">
                  <c:v>1083.45</c:v>
                </c:pt>
                <c:pt idx="35779">
                  <c:v>1075.54</c:v>
                </c:pt>
                <c:pt idx="35780">
                  <c:v>1033.82</c:v>
                </c:pt>
                <c:pt idx="35781">
                  <c:v>988.35</c:v>
                </c:pt>
                <c:pt idx="35782">
                  <c:v>954.62</c:v>
                </c:pt>
                <c:pt idx="35783">
                  <c:v>907.39</c:v>
                </c:pt>
                <c:pt idx="35784">
                  <c:v>866.74</c:v>
                </c:pt>
                <c:pt idx="35785">
                  <c:v>836.5</c:v>
                </c:pt>
                <c:pt idx="35786">
                  <c:v>814.26</c:v>
                </c:pt>
                <c:pt idx="35787">
                  <c:v>802.62</c:v>
                </c:pt>
                <c:pt idx="35788">
                  <c:v>790.01</c:v>
                </c:pt>
                <c:pt idx="35789">
                  <c:v>787.75</c:v>
                </c:pt>
                <c:pt idx="35790">
                  <c:v>752.17</c:v>
                </c:pt>
                <c:pt idx="35791">
                  <c:v>781.87</c:v>
                </c:pt>
                <c:pt idx="35792">
                  <c:v>826.82</c:v>
                </c:pt>
                <c:pt idx="35793">
                  <c:v>889.28</c:v>
                </c:pt>
                <c:pt idx="35794">
                  <c:v>933.52</c:v>
                </c:pt>
                <c:pt idx="35795">
                  <c:v>958.84</c:v>
                </c:pt>
                <c:pt idx="35796">
                  <c:v>964.35</c:v>
                </c:pt>
                <c:pt idx="35797">
                  <c:v>981.31</c:v>
                </c:pt>
                <c:pt idx="35798">
                  <c:v>976.51</c:v>
                </c:pt>
                <c:pt idx="35799">
                  <c:v>937.67</c:v>
                </c:pt>
                <c:pt idx="35800">
                  <c:v>939.72</c:v>
                </c:pt>
                <c:pt idx="35801">
                  <c:v>926.37</c:v>
                </c:pt>
                <c:pt idx="35802">
                  <c:v>1024.3399999999999</c:v>
                </c:pt>
                <c:pt idx="35803">
                  <c:v>1027.44</c:v>
                </c:pt>
                <c:pt idx="35804">
                  <c:v>1015.52</c:v>
                </c:pt>
                <c:pt idx="35805">
                  <c:v>992.27</c:v>
                </c:pt>
                <c:pt idx="35806">
                  <c:v>946.47</c:v>
                </c:pt>
                <c:pt idx="35807">
                  <c:v>896.49</c:v>
                </c:pt>
                <c:pt idx="35808">
                  <c:v>857.18</c:v>
                </c:pt>
                <c:pt idx="35809">
                  <c:v>832.74</c:v>
                </c:pt>
                <c:pt idx="35810">
                  <c:v>808.86</c:v>
                </c:pt>
                <c:pt idx="35811">
                  <c:v>795.24</c:v>
                </c:pt>
                <c:pt idx="35812">
                  <c:v>796</c:v>
                </c:pt>
                <c:pt idx="35813">
                  <c:v>810.28</c:v>
                </c:pt>
                <c:pt idx="35814">
                  <c:v>827.99</c:v>
                </c:pt>
                <c:pt idx="35815">
                  <c:v>1015.13</c:v>
                </c:pt>
                <c:pt idx="35816">
                  <c:v>1165.22</c:v>
                </c:pt>
                <c:pt idx="35817">
                  <c:v>1271.29</c:v>
                </c:pt>
                <c:pt idx="35818">
                  <c:v>1309.46</c:v>
                </c:pt>
                <c:pt idx="35819">
                  <c:v>1328.47</c:v>
                </c:pt>
                <c:pt idx="35820">
                  <c:v>1315.67</c:v>
                </c:pt>
                <c:pt idx="35821">
                  <c:v>1328</c:v>
                </c:pt>
                <c:pt idx="35822">
                  <c:v>1339.66</c:v>
                </c:pt>
                <c:pt idx="35823">
                  <c:v>1280.3699999999999</c:v>
                </c:pt>
                <c:pt idx="35824">
                  <c:v>1184.79</c:v>
                </c:pt>
                <c:pt idx="35825">
                  <c:v>1070.5</c:v>
                </c:pt>
                <c:pt idx="35826">
                  <c:v>1140.21</c:v>
                </c:pt>
                <c:pt idx="35827">
                  <c:v>1122.78</c:v>
                </c:pt>
                <c:pt idx="35828">
                  <c:v>1071.1300000000001</c:v>
                </c:pt>
                <c:pt idx="35829">
                  <c:v>1023.4</c:v>
                </c:pt>
                <c:pt idx="35830">
                  <c:v>968.2</c:v>
                </c:pt>
                <c:pt idx="35831">
                  <c:v>896.48</c:v>
                </c:pt>
                <c:pt idx="35832">
                  <c:v>855.33</c:v>
                </c:pt>
                <c:pt idx="35833">
                  <c:v>823.33</c:v>
                </c:pt>
                <c:pt idx="35834">
                  <c:v>801.58</c:v>
                </c:pt>
                <c:pt idx="35835">
                  <c:v>791.56</c:v>
                </c:pt>
                <c:pt idx="35836">
                  <c:v>801.87</c:v>
                </c:pt>
                <c:pt idx="35837">
                  <c:v>828.52</c:v>
                </c:pt>
                <c:pt idx="35838">
                  <c:v>850.53</c:v>
                </c:pt>
                <c:pt idx="35839">
                  <c:v>1014.03</c:v>
                </c:pt>
                <c:pt idx="35840">
                  <c:v>1169.74</c:v>
                </c:pt>
                <c:pt idx="35841">
                  <c:v>1264.3599999999999</c:v>
                </c:pt>
                <c:pt idx="35842">
                  <c:v>1295.8900000000001</c:v>
                </c:pt>
                <c:pt idx="35843">
                  <c:v>1313.35</c:v>
                </c:pt>
                <c:pt idx="35844">
                  <c:v>1307.08</c:v>
                </c:pt>
                <c:pt idx="35845">
                  <c:v>1334.53</c:v>
                </c:pt>
                <c:pt idx="35846">
                  <c:v>1324.52</c:v>
                </c:pt>
                <c:pt idx="35847">
                  <c:v>1277.77</c:v>
                </c:pt>
                <c:pt idx="35848">
                  <c:v>1200.79</c:v>
                </c:pt>
                <c:pt idx="35849">
                  <c:v>1087.9000000000001</c:v>
                </c:pt>
                <c:pt idx="35850">
                  <c:v>1148.4100000000001</c:v>
                </c:pt>
                <c:pt idx="35851">
                  <c:v>1109.31</c:v>
                </c:pt>
                <c:pt idx="35852">
                  <c:v>1083.07</c:v>
                </c:pt>
                <c:pt idx="35853">
                  <c:v>1028.22</c:v>
                </c:pt>
                <c:pt idx="35854">
                  <c:v>969.01</c:v>
                </c:pt>
                <c:pt idx="35855">
                  <c:v>907.89</c:v>
                </c:pt>
                <c:pt idx="35856">
                  <c:v>865.86</c:v>
                </c:pt>
                <c:pt idx="35857">
                  <c:v>835.26</c:v>
                </c:pt>
                <c:pt idx="35858">
                  <c:v>806.84</c:v>
                </c:pt>
                <c:pt idx="35859">
                  <c:v>780.06</c:v>
                </c:pt>
                <c:pt idx="35860">
                  <c:v>788.47</c:v>
                </c:pt>
                <c:pt idx="35861">
                  <c:v>811.89</c:v>
                </c:pt>
                <c:pt idx="35862">
                  <c:v>836.19</c:v>
                </c:pt>
                <c:pt idx="35863">
                  <c:v>995.09</c:v>
                </c:pt>
                <c:pt idx="35864">
                  <c:v>1151.77</c:v>
                </c:pt>
                <c:pt idx="35865">
                  <c:v>1252.6099999999999</c:v>
                </c:pt>
                <c:pt idx="35866">
                  <c:v>1298.82</c:v>
                </c:pt>
                <c:pt idx="35867">
                  <c:v>1317.26</c:v>
                </c:pt>
                <c:pt idx="35868">
                  <c:v>1317.97</c:v>
                </c:pt>
                <c:pt idx="35869">
                  <c:v>1338.79</c:v>
                </c:pt>
                <c:pt idx="35870">
                  <c:v>1332.83</c:v>
                </c:pt>
                <c:pt idx="35871">
                  <c:v>1291.24</c:v>
                </c:pt>
                <c:pt idx="35872">
                  <c:v>1207.17</c:v>
                </c:pt>
                <c:pt idx="35873">
                  <c:v>1081.78</c:v>
                </c:pt>
                <c:pt idx="35874">
                  <c:v>1148.1300000000001</c:v>
                </c:pt>
                <c:pt idx="35875">
                  <c:v>1123.6400000000001</c:v>
                </c:pt>
                <c:pt idx="35876">
                  <c:v>1072.95</c:v>
                </c:pt>
                <c:pt idx="35877">
                  <c:v>1043.6400000000001</c:v>
                </c:pt>
                <c:pt idx="35878">
                  <c:v>977.19</c:v>
                </c:pt>
                <c:pt idx="35879">
                  <c:v>919.22</c:v>
                </c:pt>
                <c:pt idx="35880">
                  <c:v>867.58</c:v>
                </c:pt>
                <c:pt idx="35881">
                  <c:v>841.7</c:v>
                </c:pt>
                <c:pt idx="35882">
                  <c:v>798.35</c:v>
                </c:pt>
                <c:pt idx="35883">
                  <c:v>784.99</c:v>
                </c:pt>
                <c:pt idx="35884">
                  <c:v>789.49</c:v>
                </c:pt>
                <c:pt idx="35885">
                  <c:v>817.17</c:v>
                </c:pt>
                <c:pt idx="35886">
                  <c:v>828.71</c:v>
                </c:pt>
                <c:pt idx="35887">
                  <c:v>1002.53</c:v>
                </c:pt>
                <c:pt idx="35888">
                  <c:v>1155.45</c:v>
                </c:pt>
                <c:pt idx="35889">
                  <c:v>1260.9000000000001</c:v>
                </c:pt>
                <c:pt idx="35890">
                  <c:v>1304.67</c:v>
                </c:pt>
                <c:pt idx="35891">
                  <c:v>1324.46</c:v>
                </c:pt>
                <c:pt idx="35892">
                  <c:v>1311.23</c:v>
                </c:pt>
                <c:pt idx="35893">
                  <c:v>1339.83</c:v>
                </c:pt>
                <c:pt idx="35894">
                  <c:v>1333.29</c:v>
                </c:pt>
                <c:pt idx="35895">
                  <c:v>1297.55</c:v>
                </c:pt>
                <c:pt idx="35896">
                  <c:v>1192.79</c:v>
                </c:pt>
                <c:pt idx="35897">
                  <c:v>1085.67</c:v>
                </c:pt>
                <c:pt idx="35898">
                  <c:v>1169.3699999999999</c:v>
                </c:pt>
                <c:pt idx="35899">
                  <c:v>1141.79</c:v>
                </c:pt>
                <c:pt idx="35900">
                  <c:v>1093.6600000000001</c:v>
                </c:pt>
                <c:pt idx="35901">
                  <c:v>1048.24</c:v>
                </c:pt>
                <c:pt idx="35902">
                  <c:v>986.14</c:v>
                </c:pt>
                <c:pt idx="35903">
                  <c:v>924.51</c:v>
                </c:pt>
                <c:pt idx="35904">
                  <c:v>884.27</c:v>
                </c:pt>
                <c:pt idx="35905">
                  <c:v>845.45</c:v>
                </c:pt>
                <c:pt idx="35906">
                  <c:v>811.34</c:v>
                </c:pt>
                <c:pt idx="35907">
                  <c:v>798.04</c:v>
                </c:pt>
                <c:pt idx="35908">
                  <c:v>790.83</c:v>
                </c:pt>
                <c:pt idx="35909">
                  <c:v>811.96</c:v>
                </c:pt>
                <c:pt idx="35910">
                  <c:v>838.23</c:v>
                </c:pt>
                <c:pt idx="35911">
                  <c:v>1006.68</c:v>
                </c:pt>
                <c:pt idx="35912">
                  <c:v>1174.8900000000001</c:v>
                </c:pt>
                <c:pt idx="35913">
                  <c:v>1258.01</c:v>
                </c:pt>
                <c:pt idx="35914">
                  <c:v>1312.76</c:v>
                </c:pt>
                <c:pt idx="35915">
                  <c:v>1314.27</c:v>
                </c:pt>
                <c:pt idx="35916">
                  <c:v>1319.55</c:v>
                </c:pt>
                <c:pt idx="35917">
                  <c:v>1321.36</c:v>
                </c:pt>
                <c:pt idx="35918">
                  <c:v>1301.6400000000001</c:v>
                </c:pt>
                <c:pt idx="35919">
                  <c:v>1216.71</c:v>
                </c:pt>
                <c:pt idx="35920">
                  <c:v>1139.3800000000001</c:v>
                </c:pt>
                <c:pt idx="35921">
                  <c:v>1044.5899999999999</c:v>
                </c:pt>
                <c:pt idx="35922">
                  <c:v>1147.05</c:v>
                </c:pt>
                <c:pt idx="35923">
                  <c:v>1126.25</c:v>
                </c:pt>
                <c:pt idx="35924">
                  <c:v>1087.46</c:v>
                </c:pt>
                <c:pt idx="35925">
                  <c:v>1032.1600000000001</c:v>
                </c:pt>
                <c:pt idx="35926">
                  <c:v>981.26</c:v>
                </c:pt>
                <c:pt idx="35927">
                  <c:v>922.98</c:v>
                </c:pt>
                <c:pt idx="35928">
                  <c:v>882.47</c:v>
                </c:pt>
                <c:pt idx="35929">
                  <c:v>850.67</c:v>
                </c:pt>
                <c:pt idx="35930">
                  <c:v>830.62</c:v>
                </c:pt>
                <c:pt idx="35931">
                  <c:v>812.29</c:v>
                </c:pt>
                <c:pt idx="35932">
                  <c:v>805.84</c:v>
                </c:pt>
                <c:pt idx="35933">
                  <c:v>815.14</c:v>
                </c:pt>
                <c:pt idx="35934">
                  <c:v>802.79</c:v>
                </c:pt>
                <c:pt idx="35935">
                  <c:v>905.38</c:v>
                </c:pt>
                <c:pt idx="35936">
                  <c:v>996.91</c:v>
                </c:pt>
                <c:pt idx="35937">
                  <c:v>1109.1600000000001</c:v>
                </c:pt>
                <c:pt idx="35938">
                  <c:v>1155.08</c:v>
                </c:pt>
                <c:pt idx="35939">
                  <c:v>1145.6199999999999</c:v>
                </c:pt>
                <c:pt idx="35940">
                  <c:v>1116</c:v>
                </c:pt>
                <c:pt idx="35941">
                  <c:v>1091.8399999999999</c:v>
                </c:pt>
                <c:pt idx="35942">
                  <c:v>1038.6400000000001</c:v>
                </c:pt>
                <c:pt idx="35943">
                  <c:v>1015.88</c:v>
                </c:pt>
                <c:pt idx="35944">
                  <c:v>1036.51</c:v>
                </c:pt>
                <c:pt idx="35945">
                  <c:v>1003.55</c:v>
                </c:pt>
                <c:pt idx="35946">
                  <c:v>1072.45</c:v>
                </c:pt>
                <c:pt idx="35947">
                  <c:v>1060.97</c:v>
                </c:pt>
                <c:pt idx="35948">
                  <c:v>1030.1199999999999</c:v>
                </c:pt>
                <c:pt idx="35949">
                  <c:v>983.87</c:v>
                </c:pt>
                <c:pt idx="35950">
                  <c:v>939.93</c:v>
                </c:pt>
                <c:pt idx="35951">
                  <c:v>905.64</c:v>
                </c:pt>
                <c:pt idx="35952">
                  <c:v>869.07</c:v>
                </c:pt>
                <c:pt idx="35953">
                  <c:v>842.02</c:v>
                </c:pt>
                <c:pt idx="35954">
                  <c:v>817.68</c:v>
                </c:pt>
                <c:pt idx="35955">
                  <c:v>793.79</c:v>
                </c:pt>
                <c:pt idx="35956">
                  <c:v>778.44</c:v>
                </c:pt>
                <c:pt idx="35957">
                  <c:v>781.96</c:v>
                </c:pt>
                <c:pt idx="35958">
                  <c:v>750.68</c:v>
                </c:pt>
                <c:pt idx="35959">
                  <c:v>786.32</c:v>
                </c:pt>
                <c:pt idx="35960">
                  <c:v>842.09</c:v>
                </c:pt>
                <c:pt idx="35961">
                  <c:v>898.41</c:v>
                </c:pt>
                <c:pt idx="35962">
                  <c:v>962.1</c:v>
                </c:pt>
                <c:pt idx="35963">
                  <c:v>976.86</c:v>
                </c:pt>
                <c:pt idx="35964">
                  <c:v>988.5</c:v>
                </c:pt>
                <c:pt idx="35965">
                  <c:v>991.34</c:v>
                </c:pt>
                <c:pt idx="35966">
                  <c:v>978.34</c:v>
                </c:pt>
                <c:pt idx="35967">
                  <c:v>961.56</c:v>
                </c:pt>
                <c:pt idx="35968">
                  <c:v>935.48</c:v>
                </c:pt>
                <c:pt idx="35969">
                  <c:v>917.23</c:v>
                </c:pt>
                <c:pt idx="35970">
                  <c:v>1017.55</c:v>
                </c:pt>
                <c:pt idx="35971">
                  <c:v>1020.53</c:v>
                </c:pt>
                <c:pt idx="35972">
                  <c:v>1025.52</c:v>
                </c:pt>
                <c:pt idx="35973">
                  <c:v>1003.24</c:v>
                </c:pt>
                <c:pt idx="35974">
                  <c:v>952.51</c:v>
                </c:pt>
                <c:pt idx="35975">
                  <c:v>910.65</c:v>
                </c:pt>
                <c:pt idx="35976">
                  <c:v>862.19</c:v>
                </c:pt>
                <c:pt idx="35977">
                  <c:v>832.82</c:v>
                </c:pt>
                <c:pt idx="35978">
                  <c:v>814.67</c:v>
                </c:pt>
                <c:pt idx="35979">
                  <c:v>801.27</c:v>
                </c:pt>
                <c:pt idx="35980">
                  <c:v>806.52</c:v>
                </c:pt>
                <c:pt idx="35981">
                  <c:v>831.78</c:v>
                </c:pt>
                <c:pt idx="35982">
                  <c:v>857.25</c:v>
                </c:pt>
                <c:pt idx="35983">
                  <c:v>1040.99</c:v>
                </c:pt>
                <c:pt idx="35984">
                  <c:v>1204.99</c:v>
                </c:pt>
                <c:pt idx="35985">
                  <c:v>1294.8699999999999</c:v>
                </c:pt>
                <c:pt idx="35986">
                  <c:v>1349.78</c:v>
                </c:pt>
                <c:pt idx="35987">
                  <c:v>1361.72</c:v>
                </c:pt>
                <c:pt idx="35988">
                  <c:v>1362.47</c:v>
                </c:pt>
                <c:pt idx="35989">
                  <c:v>1406</c:v>
                </c:pt>
                <c:pt idx="35990">
                  <c:v>1393.44</c:v>
                </c:pt>
                <c:pt idx="35991">
                  <c:v>1347.68</c:v>
                </c:pt>
                <c:pt idx="35992">
                  <c:v>1228.23</c:v>
                </c:pt>
                <c:pt idx="35993">
                  <c:v>1110.5</c:v>
                </c:pt>
                <c:pt idx="35994">
                  <c:v>1188.56</c:v>
                </c:pt>
                <c:pt idx="35995">
                  <c:v>1164.8</c:v>
                </c:pt>
                <c:pt idx="35996">
                  <c:v>1127.6600000000001</c:v>
                </c:pt>
                <c:pt idx="35997">
                  <c:v>1078.48</c:v>
                </c:pt>
                <c:pt idx="35998">
                  <c:v>1025.22</c:v>
                </c:pt>
                <c:pt idx="35999">
                  <c:v>966.36</c:v>
                </c:pt>
                <c:pt idx="36000">
                  <c:v>918.74</c:v>
                </c:pt>
                <c:pt idx="36001">
                  <c:v>892.12</c:v>
                </c:pt>
                <c:pt idx="36002">
                  <c:v>868.64</c:v>
                </c:pt>
                <c:pt idx="36003">
                  <c:v>863.86</c:v>
                </c:pt>
                <c:pt idx="36004">
                  <c:v>864.43</c:v>
                </c:pt>
                <c:pt idx="36005">
                  <c:v>890.25</c:v>
                </c:pt>
                <c:pt idx="36006">
                  <c:v>903.46</c:v>
                </c:pt>
                <c:pt idx="36007">
                  <c:v>1062.0899999999999</c:v>
                </c:pt>
                <c:pt idx="36008">
                  <c:v>1226.95</c:v>
                </c:pt>
                <c:pt idx="36009">
                  <c:v>1319.11</c:v>
                </c:pt>
                <c:pt idx="36010">
                  <c:v>1377.61</c:v>
                </c:pt>
                <c:pt idx="36011">
                  <c:v>1365.15</c:v>
                </c:pt>
                <c:pt idx="36012">
                  <c:v>1364.37</c:v>
                </c:pt>
                <c:pt idx="36013">
                  <c:v>1369.14</c:v>
                </c:pt>
                <c:pt idx="36014">
                  <c:v>1370.77</c:v>
                </c:pt>
                <c:pt idx="36015">
                  <c:v>1342.72</c:v>
                </c:pt>
                <c:pt idx="36016">
                  <c:v>1235.68</c:v>
                </c:pt>
                <c:pt idx="36017">
                  <c:v>1120.81</c:v>
                </c:pt>
                <c:pt idx="36018">
                  <c:v>1177.76</c:v>
                </c:pt>
                <c:pt idx="36019">
                  <c:v>1161.3800000000001</c:v>
                </c:pt>
                <c:pt idx="36020">
                  <c:v>1117.27</c:v>
                </c:pt>
                <c:pt idx="36021">
                  <c:v>1077.9000000000001</c:v>
                </c:pt>
                <c:pt idx="36022">
                  <c:v>1026.3499999999999</c:v>
                </c:pt>
                <c:pt idx="36023">
                  <c:v>969.32</c:v>
                </c:pt>
                <c:pt idx="36024">
                  <c:v>900.47</c:v>
                </c:pt>
                <c:pt idx="36025">
                  <c:v>868.58</c:v>
                </c:pt>
                <c:pt idx="36026">
                  <c:v>850.63</c:v>
                </c:pt>
                <c:pt idx="36027">
                  <c:v>832.57</c:v>
                </c:pt>
                <c:pt idx="36028">
                  <c:v>850.51</c:v>
                </c:pt>
                <c:pt idx="36029">
                  <c:v>869.16</c:v>
                </c:pt>
                <c:pt idx="36030">
                  <c:v>889.44</c:v>
                </c:pt>
                <c:pt idx="36031">
                  <c:v>1060.1500000000001</c:v>
                </c:pt>
                <c:pt idx="36032">
                  <c:v>1202.53</c:v>
                </c:pt>
                <c:pt idx="36033">
                  <c:v>1297.6300000000001</c:v>
                </c:pt>
                <c:pt idx="36034">
                  <c:v>1352.71</c:v>
                </c:pt>
                <c:pt idx="36035">
                  <c:v>1368.45</c:v>
                </c:pt>
                <c:pt idx="36036">
                  <c:v>1388.26</c:v>
                </c:pt>
                <c:pt idx="36037">
                  <c:v>1192.3</c:v>
                </c:pt>
                <c:pt idx="36038">
                  <c:v>1388.47</c:v>
                </c:pt>
                <c:pt idx="36039">
                  <c:v>1344.26</c:v>
                </c:pt>
                <c:pt idx="36040">
                  <c:v>1227.28</c:v>
                </c:pt>
                <c:pt idx="36041">
                  <c:v>1122.71</c:v>
                </c:pt>
                <c:pt idx="36042">
                  <c:v>1197.5999999999999</c:v>
                </c:pt>
                <c:pt idx="36043">
                  <c:v>1169.3399999999999</c:v>
                </c:pt>
                <c:pt idx="36044">
                  <c:v>1131.2</c:v>
                </c:pt>
                <c:pt idx="36045">
                  <c:v>1085.48</c:v>
                </c:pt>
                <c:pt idx="36046">
                  <c:v>1024.06</c:v>
                </c:pt>
                <c:pt idx="36047">
                  <c:v>957.09</c:v>
                </c:pt>
                <c:pt idx="36048">
                  <c:v>893.45</c:v>
                </c:pt>
                <c:pt idx="36049">
                  <c:v>869.66</c:v>
                </c:pt>
                <c:pt idx="36050">
                  <c:v>831.58</c:v>
                </c:pt>
                <c:pt idx="36051">
                  <c:v>823.63</c:v>
                </c:pt>
                <c:pt idx="36052">
                  <c:v>834.7</c:v>
                </c:pt>
                <c:pt idx="36053">
                  <c:v>857.11</c:v>
                </c:pt>
                <c:pt idx="36054">
                  <c:v>860.02</c:v>
                </c:pt>
                <c:pt idx="36055">
                  <c:v>1042.68</c:v>
                </c:pt>
                <c:pt idx="36056">
                  <c:v>1200.78</c:v>
                </c:pt>
                <c:pt idx="36057">
                  <c:v>1301.74</c:v>
                </c:pt>
                <c:pt idx="36058">
                  <c:v>1364.55</c:v>
                </c:pt>
                <c:pt idx="36059">
                  <c:v>1381.67</c:v>
                </c:pt>
                <c:pt idx="36060">
                  <c:v>1385.52</c:v>
                </c:pt>
                <c:pt idx="36061">
                  <c:v>1416.32</c:v>
                </c:pt>
                <c:pt idx="36062">
                  <c:v>1417.16</c:v>
                </c:pt>
                <c:pt idx="36063">
                  <c:v>1369.54</c:v>
                </c:pt>
                <c:pt idx="36064">
                  <c:v>1257.6500000000001</c:v>
                </c:pt>
                <c:pt idx="36065">
                  <c:v>1129.8399999999999</c:v>
                </c:pt>
                <c:pt idx="36066">
                  <c:v>1193.19</c:v>
                </c:pt>
                <c:pt idx="36067">
                  <c:v>1178.67</c:v>
                </c:pt>
                <c:pt idx="36068">
                  <c:v>1127.55</c:v>
                </c:pt>
                <c:pt idx="36069">
                  <c:v>1079.47</c:v>
                </c:pt>
                <c:pt idx="36070">
                  <c:v>1021.17</c:v>
                </c:pt>
                <c:pt idx="36071">
                  <c:v>956.16</c:v>
                </c:pt>
                <c:pt idx="36072">
                  <c:v>908.52</c:v>
                </c:pt>
                <c:pt idx="36073">
                  <c:v>876.58</c:v>
                </c:pt>
                <c:pt idx="36074">
                  <c:v>852.25</c:v>
                </c:pt>
                <c:pt idx="36075">
                  <c:v>837.27</c:v>
                </c:pt>
                <c:pt idx="36076">
                  <c:v>833.86</c:v>
                </c:pt>
                <c:pt idx="36077">
                  <c:v>858.63</c:v>
                </c:pt>
                <c:pt idx="36078">
                  <c:v>883.01</c:v>
                </c:pt>
                <c:pt idx="36079">
                  <c:v>1043.77</c:v>
                </c:pt>
                <c:pt idx="36080">
                  <c:v>1197.02</c:v>
                </c:pt>
                <c:pt idx="36081">
                  <c:v>1303.83</c:v>
                </c:pt>
                <c:pt idx="36082">
                  <c:v>1361.31</c:v>
                </c:pt>
                <c:pt idx="36083">
                  <c:v>1364.24</c:v>
                </c:pt>
                <c:pt idx="36084">
                  <c:v>1364.14</c:v>
                </c:pt>
                <c:pt idx="36085">
                  <c:v>1379.12</c:v>
                </c:pt>
                <c:pt idx="36086">
                  <c:v>1356.98</c:v>
                </c:pt>
                <c:pt idx="36087">
                  <c:v>1270.27</c:v>
                </c:pt>
                <c:pt idx="36088">
                  <c:v>1179.17</c:v>
                </c:pt>
                <c:pt idx="36089">
                  <c:v>1090.3900000000001</c:v>
                </c:pt>
                <c:pt idx="36090">
                  <c:v>1149.99</c:v>
                </c:pt>
                <c:pt idx="36091">
                  <c:v>1142.46</c:v>
                </c:pt>
                <c:pt idx="36092">
                  <c:v>1093.6600000000001</c:v>
                </c:pt>
                <c:pt idx="36093">
                  <c:v>1041.51</c:v>
                </c:pt>
                <c:pt idx="36094">
                  <c:v>1000.89</c:v>
                </c:pt>
                <c:pt idx="36095">
                  <c:v>943.72</c:v>
                </c:pt>
                <c:pt idx="36096">
                  <c:v>902.88</c:v>
                </c:pt>
                <c:pt idx="36097">
                  <c:v>869.77</c:v>
                </c:pt>
                <c:pt idx="36098">
                  <c:v>846.33</c:v>
                </c:pt>
                <c:pt idx="36099">
                  <c:v>828.1</c:v>
                </c:pt>
                <c:pt idx="36100">
                  <c:v>825.54</c:v>
                </c:pt>
                <c:pt idx="36101">
                  <c:v>838.29</c:v>
                </c:pt>
                <c:pt idx="36102">
                  <c:v>826.44</c:v>
                </c:pt>
                <c:pt idx="36103">
                  <c:v>906.91</c:v>
                </c:pt>
                <c:pt idx="36104">
                  <c:v>1031.51</c:v>
                </c:pt>
                <c:pt idx="36105">
                  <c:v>1132.8699999999999</c:v>
                </c:pt>
                <c:pt idx="36106">
                  <c:v>1167.24</c:v>
                </c:pt>
                <c:pt idx="36107">
                  <c:v>1160.75</c:v>
                </c:pt>
                <c:pt idx="36108">
                  <c:v>1125.45</c:v>
                </c:pt>
                <c:pt idx="36109">
                  <c:v>1117.49</c:v>
                </c:pt>
                <c:pt idx="36110">
                  <c:v>1098.23</c:v>
                </c:pt>
                <c:pt idx="36111">
                  <c:v>1064.24</c:v>
                </c:pt>
                <c:pt idx="36112">
                  <c:v>1028.8800000000001</c:v>
                </c:pt>
                <c:pt idx="36113">
                  <c:v>991.74</c:v>
                </c:pt>
                <c:pt idx="36114">
                  <c:v>1084.6400000000001</c:v>
                </c:pt>
                <c:pt idx="36115">
                  <c:v>1091</c:v>
                </c:pt>
                <c:pt idx="36116">
                  <c:v>1059.94</c:v>
                </c:pt>
                <c:pt idx="36117">
                  <c:v>1016.22</c:v>
                </c:pt>
                <c:pt idx="36118">
                  <c:v>977.41</c:v>
                </c:pt>
                <c:pt idx="36119">
                  <c:v>933.58</c:v>
                </c:pt>
                <c:pt idx="36120">
                  <c:v>895.39</c:v>
                </c:pt>
                <c:pt idx="36121">
                  <c:v>874.18</c:v>
                </c:pt>
                <c:pt idx="36122">
                  <c:v>849.71</c:v>
                </c:pt>
                <c:pt idx="36123">
                  <c:v>833.77</c:v>
                </c:pt>
                <c:pt idx="36124">
                  <c:v>824.49</c:v>
                </c:pt>
                <c:pt idx="36125">
                  <c:v>819.39</c:v>
                </c:pt>
                <c:pt idx="36126">
                  <c:v>752.35</c:v>
                </c:pt>
                <c:pt idx="36127">
                  <c:v>791.73</c:v>
                </c:pt>
                <c:pt idx="36128">
                  <c:v>843.15</c:v>
                </c:pt>
                <c:pt idx="36129">
                  <c:v>899.97</c:v>
                </c:pt>
                <c:pt idx="36130">
                  <c:v>950.73</c:v>
                </c:pt>
                <c:pt idx="36131">
                  <c:v>960.07</c:v>
                </c:pt>
                <c:pt idx="36132">
                  <c:v>980.9</c:v>
                </c:pt>
                <c:pt idx="36133">
                  <c:v>978.5</c:v>
                </c:pt>
                <c:pt idx="36134">
                  <c:v>964.82</c:v>
                </c:pt>
                <c:pt idx="36135">
                  <c:v>948.5</c:v>
                </c:pt>
                <c:pt idx="36136">
                  <c:v>928.37</c:v>
                </c:pt>
                <c:pt idx="36137">
                  <c:v>916.78</c:v>
                </c:pt>
                <c:pt idx="36138">
                  <c:v>1001.51</c:v>
                </c:pt>
                <c:pt idx="36139">
                  <c:v>1008.24</c:v>
                </c:pt>
                <c:pt idx="36140">
                  <c:v>956.96</c:v>
                </c:pt>
                <c:pt idx="36141">
                  <c:v>936.36</c:v>
                </c:pt>
                <c:pt idx="36142">
                  <c:v>899.16</c:v>
                </c:pt>
                <c:pt idx="36143">
                  <c:v>855.43</c:v>
                </c:pt>
                <c:pt idx="36144">
                  <c:v>809.17</c:v>
                </c:pt>
                <c:pt idx="36145">
                  <c:v>815.61</c:v>
                </c:pt>
                <c:pt idx="36146">
                  <c:v>801.44</c:v>
                </c:pt>
                <c:pt idx="36147">
                  <c:v>795.17</c:v>
                </c:pt>
                <c:pt idx="36148">
                  <c:v>803.64</c:v>
                </c:pt>
                <c:pt idx="36149">
                  <c:v>827.14</c:v>
                </c:pt>
                <c:pt idx="36150">
                  <c:v>849.56</c:v>
                </c:pt>
                <c:pt idx="36151">
                  <c:v>1027.3499999999999</c:v>
                </c:pt>
                <c:pt idx="36152">
                  <c:v>1188.25</c:v>
                </c:pt>
                <c:pt idx="36153">
                  <c:v>1297.44</c:v>
                </c:pt>
                <c:pt idx="36154">
                  <c:v>1344.89</c:v>
                </c:pt>
                <c:pt idx="36155">
                  <c:v>1351.14</c:v>
                </c:pt>
                <c:pt idx="36156">
                  <c:v>1358.9</c:v>
                </c:pt>
                <c:pt idx="36157">
                  <c:v>1373.69</c:v>
                </c:pt>
                <c:pt idx="36158">
                  <c:v>1362.36</c:v>
                </c:pt>
                <c:pt idx="36159">
                  <c:v>1321.03</c:v>
                </c:pt>
                <c:pt idx="36160">
                  <c:v>1202.74</c:v>
                </c:pt>
                <c:pt idx="36161">
                  <c:v>1071.43</c:v>
                </c:pt>
                <c:pt idx="36162">
                  <c:v>1132.1300000000001</c:v>
                </c:pt>
                <c:pt idx="36163">
                  <c:v>1125.55</c:v>
                </c:pt>
                <c:pt idx="36164">
                  <c:v>1083.98</c:v>
                </c:pt>
                <c:pt idx="36165">
                  <c:v>1066.2</c:v>
                </c:pt>
                <c:pt idx="36166">
                  <c:v>996.57</c:v>
                </c:pt>
                <c:pt idx="36167">
                  <c:v>936.22</c:v>
                </c:pt>
                <c:pt idx="36168">
                  <c:v>893.88</c:v>
                </c:pt>
                <c:pt idx="36169">
                  <c:v>846.23</c:v>
                </c:pt>
                <c:pt idx="36170">
                  <c:v>838.68</c:v>
                </c:pt>
                <c:pt idx="36171">
                  <c:v>835.49</c:v>
                </c:pt>
                <c:pt idx="36172">
                  <c:v>837.59</c:v>
                </c:pt>
                <c:pt idx="36173">
                  <c:v>864.56</c:v>
                </c:pt>
                <c:pt idx="36174">
                  <c:v>882.39</c:v>
                </c:pt>
                <c:pt idx="36175">
                  <c:v>1051.1300000000001</c:v>
                </c:pt>
                <c:pt idx="36176">
                  <c:v>1185.08</c:v>
                </c:pt>
                <c:pt idx="36177">
                  <c:v>1282.26</c:v>
                </c:pt>
                <c:pt idx="36178">
                  <c:v>1341.66</c:v>
                </c:pt>
                <c:pt idx="36179">
                  <c:v>1333.52</c:v>
                </c:pt>
                <c:pt idx="36180">
                  <c:v>1336.94</c:v>
                </c:pt>
                <c:pt idx="36181">
                  <c:v>1357.3</c:v>
                </c:pt>
                <c:pt idx="36182">
                  <c:v>1342.1</c:v>
                </c:pt>
                <c:pt idx="36183">
                  <c:v>1300.02</c:v>
                </c:pt>
                <c:pt idx="36184">
                  <c:v>1202.6199999999999</c:v>
                </c:pt>
                <c:pt idx="36185">
                  <c:v>1079.05</c:v>
                </c:pt>
                <c:pt idx="36186">
                  <c:v>1145</c:v>
                </c:pt>
                <c:pt idx="36187">
                  <c:v>1125.06</c:v>
                </c:pt>
                <c:pt idx="36188">
                  <c:v>1077.73</c:v>
                </c:pt>
                <c:pt idx="36189">
                  <c:v>1032.72</c:v>
                </c:pt>
                <c:pt idx="36190">
                  <c:v>974.64</c:v>
                </c:pt>
                <c:pt idx="36191">
                  <c:v>909.66</c:v>
                </c:pt>
                <c:pt idx="36192">
                  <c:v>867.77</c:v>
                </c:pt>
                <c:pt idx="36193">
                  <c:v>851.1</c:v>
                </c:pt>
                <c:pt idx="36194">
                  <c:v>839.89</c:v>
                </c:pt>
                <c:pt idx="36195">
                  <c:v>810.74</c:v>
                </c:pt>
                <c:pt idx="36196">
                  <c:v>825.71</c:v>
                </c:pt>
                <c:pt idx="36197">
                  <c:v>845.98</c:v>
                </c:pt>
                <c:pt idx="36198">
                  <c:v>865.69</c:v>
                </c:pt>
                <c:pt idx="36199">
                  <c:v>1030.3599999999999</c:v>
                </c:pt>
                <c:pt idx="36200">
                  <c:v>1164.97</c:v>
                </c:pt>
                <c:pt idx="36201">
                  <c:v>1267.1099999999999</c:v>
                </c:pt>
                <c:pt idx="36202">
                  <c:v>1320.7</c:v>
                </c:pt>
                <c:pt idx="36203">
                  <c:v>1330.55</c:v>
                </c:pt>
                <c:pt idx="36204">
                  <c:v>1345.95</c:v>
                </c:pt>
                <c:pt idx="36205">
                  <c:v>1359.26</c:v>
                </c:pt>
                <c:pt idx="36206">
                  <c:v>1361.82</c:v>
                </c:pt>
                <c:pt idx="36207">
                  <c:v>1314.55</c:v>
                </c:pt>
                <c:pt idx="36208">
                  <c:v>1202.0999999999999</c:v>
                </c:pt>
                <c:pt idx="36209">
                  <c:v>1078.71</c:v>
                </c:pt>
                <c:pt idx="36210">
                  <c:v>1142.3</c:v>
                </c:pt>
                <c:pt idx="36211">
                  <c:v>1122.45</c:v>
                </c:pt>
                <c:pt idx="36212">
                  <c:v>1074.56</c:v>
                </c:pt>
                <c:pt idx="36213">
                  <c:v>1027.1400000000001</c:v>
                </c:pt>
                <c:pt idx="36214">
                  <c:v>971.4</c:v>
                </c:pt>
                <c:pt idx="36215">
                  <c:v>912.16</c:v>
                </c:pt>
                <c:pt idx="36216">
                  <c:v>868.75</c:v>
                </c:pt>
                <c:pt idx="36217">
                  <c:v>835.39</c:v>
                </c:pt>
                <c:pt idx="36218">
                  <c:v>814.68</c:v>
                </c:pt>
                <c:pt idx="36219">
                  <c:v>810.4</c:v>
                </c:pt>
                <c:pt idx="36220">
                  <c:v>807.18</c:v>
                </c:pt>
                <c:pt idx="36221">
                  <c:v>831.71</c:v>
                </c:pt>
                <c:pt idx="36222">
                  <c:v>855.48</c:v>
                </c:pt>
                <c:pt idx="36223">
                  <c:v>1000.34</c:v>
                </c:pt>
                <c:pt idx="36224">
                  <c:v>1149.52</c:v>
                </c:pt>
                <c:pt idx="36225">
                  <c:v>1261.01</c:v>
                </c:pt>
                <c:pt idx="36226">
                  <c:v>1315.17</c:v>
                </c:pt>
                <c:pt idx="36227">
                  <c:v>1336.32</c:v>
                </c:pt>
                <c:pt idx="36228">
                  <c:v>1341.04</c:v>
                </c:pt>
                <c:pt idx="36229">
                  <c:v>1383.66</c:v>
                </c:pt>
                <c:pt idx="36230">
                  <c:v>1366.84</c:v>
                </c:pt>
                <c:pt idx="36231">
                  <c:v>1322.63</c:v>
                </c:pt>
                <c:pt idx="36232">
                  <c:v>1234.8</c:v>
                </c:pt>
                <c:pt idx="36233">
                  <c:v>1102.6199999999999</c:v>
                </c:pt>
                <c:pt idx="36234">
                  <c:v>1174.57</c:v>
                </c:pt>
                <c:pt idx="36235">
                  <c:v>1167.4000000000001</c:v>
                </c:pt>
                <c:pt idx="36236">
                  <c:v>1119.47</c:v>
                </c:pt>
                <c:pt idx="36237">
                  <c:v>1047.23</c:v>
                </c:pt>
                <c:pt idx="36238">
                  <c:v>1016.7</c:v>
                </c:pt>
                <c:pt idx="36239">
                  <c:v>963.52</c:v>
                </c:pt>
                <c:pt idx="36240">
                  <c:v>911.47</c:v>
                </c:pt>
                <c:pt idx="36241">
                  <c:v>874.41</c:v>
                </c:pt>
                <c:pt idx="36242">
                  <c:v>825.66</c:v>
                </c:pt>
                <c:pt idx="36243">
                  <c:v>822.54</c:v>
                </c:pt>
                <c:pt idx="36244">
                  <c:v>823.49</c:v>
                </c:pt>
                <c:pt idx="36245">
                  <c:v>848.27</c:v>
                </c:pt>
                <c:pt idx="36246">
                  <c:v>872.12</c:v>
                </c:pt>
                <c:pt idx="36247">
                  <c:v>1025.5899999999999</c:v>
                </c:pt>
                <c:pt idx="36248">
                  <c:v>1165.3599999999999</c:v>
                </c:pt>
                <c:pt idx="36249">
                  <c:v>1247.07</c:v>
                </c:pt>
                <c:pt idx="36250">
                  <c:v>1325.18</c:v>
                </c:pt>
                <c:pt idx="36251">
                  <c:v>1354.31</c:v>
                </c:pt>
                <c:pt idx="36252">
                  <c:v>1364.02</c:v>
                </c:pt>
                <c:pt idx="36253">
                  <c:v>1382.43</c:v>
                </c:pt>
                <c:pt idx="36254">
                  <c:v>1364.23</c:v>
                </c:pt>
                <c:pt idx="36255">
                  <c:v>1330.3</c:v>
                </c:pt>
                <c:pt idx="36256">
                  <c:v>1222.48</c:v>
                </c:pt>
                <c:pt idx="36257">
                  <c:v>1115.06</c:v>
                </c:pt>
                <c:pt idx="36258">
                  <c:v>1184.0999999999999</c:v>
                </c:pt>
                <c:pt idx="36259">
                  <c:v>1166.54</c:v>
                </c:pt>
                <c:pt idx="36260">
                  <c:v>1128.3800000000001</c:v>
                </c:pt>
                <c:pt idx="36261">
                  <c:v>1077.51</c:v>
                </c:pt>
                <c:pt idx="36262">
                  <c:v>1021.65</c:v>
                </c:pt>
                <c:pt idx="36263">
                  <c:v>968.34</c:v>
                </c:pt>
                <c:pt idx="36264">
                  <c:v>918.98</c:v>
                </c:pt>
                <c:pt idx="36265">
                  <c:v>881.55</c:v>
                </c:pt>
                <c:pt idx="36266">
                  <c:v>861.69</c:v>
                </c:pt>
                <c:pt idx="36267">
                  <c:v>839.57</c:v>
                </c:pt>
                <c:pt idx="36268">
                  <c:v>828.87</c:v>
                </c:pt>
                <c:pt idx="36269">
                  <c:v>839.03</c:v>
                </c:pt>
                <c:pt idx="36270">
                  <c:v>823.83</c:v>
                </c:pt>
                <c:pt idx="36271">
                  <c:v>931.15</c:v>
                </c:pt>
                <c:pt idx="36272">
                  <c:v>1059.8900000000001</c:v>
                </c:pt>
                <c:pt idx="36273">
                  <c:v>1149.99</c:v>
                </c:pt>
                <c:pt idx="36274">
                  <c:v>1170.54</c:v>
                </c:pt>
                <c:pt idx="36275">
                  <c:v>1164.24</c:v>
                </c:pt>
                <c:pt idx="36276">
                  <c:v>1134.2</c:v>
                </c:pt>
                <c:pt idx="36277">
                  <c:v>1140.52</c:v>
                </c:pt>
                <c:pt idx="36278">
                  <c:v>1110.6199999999999</c:v>
                </c:pt>
                <c:pt idx="36279">
                  <c:v>1091.8800000000001</c:v>
                </c:pt>
                <c:pt idx="36280">
                  <c:v>1057.54</c:v>
                </c:pt>
                <c:pt idx="36281">
                  <c:v>1020.79</c:v>
                </c:pt>
                <c:pt idx="36282">
                  <c:v>1111.1400000000001</c:v>
                </c:pt>
                <c:pt idx="36283">
                  <c:v>1104.8599999999999</c:v>
                </c:pt>
                <c:pt idx="36284">
                  <c:v>1072.32</c:v>
                </c:pt>
                <c:pt idx="36285">
                  <c:v>1063.43</c:v>
                </c:pt>
                <c:pt idx="36286">
                  <c:v>959.12</c:v>
                </c:pt>
                <c:pt idx="36287">
                  <c:v>916.16</c:v>
                </c:pt>
                <c:pt idx="36288">
                  <c:v>878.56</c:v>
                </c:pt>
                <c:pt idx="36289">
                  <c:v>845.5</c:v>
                </c:pt>
                <c:pt idx="36290">
                  <c:v>819.39</c:v>
                </c:pt>
                <c:pt idx="36291">
                  <c:v>803.73</c:v>
                </c:pt>
                <c:pt idx="36292">
                  <c:v>789.03</c:v>
                </c:pt>
                <c:pt idx="36293">
                  <c:v>784.58</c:v>
                </c:pt>
                <c:pt idx="36294">
                  <c:v>765.03</c:v>
                </c:pt>
                <c:pt idx="36295">
                  <c:v>802.45</c:v>
                </c:pt>
                <c:pt idx="36296">
                  <c:v>843.44</c:v>
                </c:pt>
                <c:pt idx="36297">
                  <c:v>914.25</c:v>
                </c:pt>
                <c:pt idx="36298">
                  <c:v>963.95</c:v>
                </c:pt>
                <c:pt idx="36299">
                  <c:v>988.75</c:v>
                </c:pt>
                <c:pt idx="36300">
                  <c:v>998.48</c:v>
                </c:pt>
                <c:pt idx="36301">
                  <c:v>998.39</c:v>
                </c:pt>
                <c:pt idx="36302">
                  <c:v>986.11</c:v>
                </c:pt>
                <c:pt idx="36303">
                  <c:v>985.36</c:v>
                </c:pt>
                <c:pt idx="36304">
                  <c:v>958.65</c:v>
                </c:pt>
                <c:pt idx="36305">
                  <c:v>954.7</c:v>
                </c:pt>
                <c:pt idx="36306">
                  <c:v>1042.1099999999999</c:v>
                </c:pt>
                <c:pt idx="36307">
                  <c:v>1039.6300000000001</c:v>
                </c:pt>
                <c:pt idx="36308">
                  <c:v>1042.98</c:v>
                </c:pt>
                <c:pt idx="36309">
                  <c:v>1023.2</c:v>
                </c:pt>
                <c:pt idx="36310">
                  <c:v>970.91</c:v>
                </c:pt>
                <c:pt idx="36311">
                  <c:v>913.74</c:v>
                </c:pt>
                <c:pt idx="36312">
                  <c:v>867.47</c:v>
                </c:pt>
                <c:pt idx="36313">
                  <c:v>837.53</c:v>
                </c:pt>
                <c:pt idx="36314">
                  <c:v>816.59</c:v>
                </c:pt>
                <c:pt idx="36315">
                  <c:v>806.71</c:v>
                </c:pt>
                <c:pt idx="36316">
                  <c:v>814.9</c:v>
                </c:pt>
                <c:pt idx="36317">
                  <c:v>855.94</c:v>
                </c:pt>
                <c:pt idx="36318">
                  <c:v>867.8</c:v>
                </c:pt>
                <c:pt idx="36319">
                  <c:v>1034.1500000000001</c:v>
                </c:pt>
                <c:pt idx="36320">
                  <c:v>1188.18</c:v>
                </c:pt>
                <c:pt idx="36321">
                  <c:v>1300.92</c:v>
                </c:pt>
                <c:pt idx="36322">
                  <c:v>1347.42</c:v>
                </c:pt>
                <c:pt idx="36323">
                  <c:v>1355.45</c:v>
                </c:pt>
                <c:pt idx="36324">
                  <c:v>1370.51</c:v>
                </c:pt>
                <c:pt idx="36325">
                  <c:v>1397.18</c:v>
                </c:pt>
                <c:pt idx="36326">
                  <c:v>1387.41</c:v>
                </c:pt>
                <c:pt idx="36327">
                  <c:v>1346.65</c:v>
                </c:pt>
                <c:pt idx="36328">
                  <c:v>1244.67</c:v>
                </c:pt>
                <c:pt idx="36329">
                  <c:v>1122.08</c:v>
                </c:pt>
                <c:pt idx="36330">
                  <c:v>1180.1500000000001</c:v>
                </c:pt>
                <c:pt idx="36331">
                  <c:v>1160.99</c:v>
                </c:pt>
                <c:pt idx="36332">
                  <c:v>1129.05</c:v>
                </c:pt>
                <c:pt idx="36333">
                  <c:v>1070.1600000000001</c:v>
                </c:pt>
                <c:pt idx="36334">
                  <c:v>1007.24</c:v>
                </c:pt>
                <c:pt idx="36335">
                  <c:v>943.22</c:v>
                </c:pt>
                <c:pt idx="36336">
                  <c:v>890.85</c:v>
                </c:pt>
                <c:pt idx="36337">
                  <c:v>871.16</c:v>
                </c:pt>
                <c:pt idx="36338">
                  <c:v>856.3</c:v>
                </c:pt>
                <c:pt idx="36339">
                  <c:v>827.95</c:v>
                </c:pt>
                <c:pt idx="36340">
                  <c:v>843.63</c:v>
                </c:pt>
                <c:pt idx="36341">
                  <c:v>869.08</c:v>
                </c:pt>
                <c:pt idx="36342">
                  <c:v>881.03</c:v>
                </c:pt>
                <c:pt idx="36343">
                  <c:v>1055.9000000000001</c:v>
                </c:pt>
                <c:pt idx="36344">
                  <c:v>1226.3599999999999</c:v>
                </c:pt>
                <c:pt idx="36345">
                  <c:v>1319.94</c:v>
                </c:pt>
                <c:pt idx="36346">
                  <c:v>1372.04</c:v>
                </c:pt>
                <c:pt idx="36347">
                  <c:v>1374.01</c:v>
                </c:pt>
                <c:pt idx="36348">
                  <c:v>1374.72</c:v>
                </c:pt>
                <c:pt idx="36349">
                  <c:v>1374.59</c:v>
                </c:pt>
                <c:pt idx="36350">
                  <c:v>1380.45</c:v>
                </c:pt>
                <c:pt idx="36351">
                  <c:v>1334.43</c:v>
                </c:pt>
                <c:pt idx="36352">
                  <c:v>1219.42</c:v>
                </c:pt>
                <c:pt idx="36353">
                  <c:v>1117.02</c:v>
                </c:pt>
                <c:pt idx="36354">
                  <c:v>1187.3399999999999</c:v>
                </c:pt>
                <c:pt idx="36355">
                  <c:v>1161.3599999999999</c:v>
                </c:pt>
                <c:pt idx="36356">
                  <c:v>1126.95</c:v>
                </c:pt>
                <c:pt idx="36357">
                  <c:v>1075.29</c:v>
                </c:pt>
                <c:pt idx="36358">
                  <c:v>1007.52</c:v>
                </c:pt>
                <c:pt idx="36359">
                  <c:v>948.19</c:v>
                </c:pt>
                <c:pt idx="36360">
                  <c:v>895.64</c:v>
                </c:pt>
                <c:pt idx="36361">
                  <c:v>866.39</c:v>
                </c:pt>
                <c:pt idx="36362">
                  <c:v>827.87</c:v>
                </c:pt>
                <c:pt idx="36363">
                  <c:v>837.08</c:v>
                </c:pt>
                <c:pt idx="36364">
                  <c:v>837.74</c:v>
                </c:pt>
                <c:pt idx="36365">
                  <c:v>874.91</c:v>
                </c:pt>
                <c:pt idx="36366">
                  <c:v>880.51</c:v>
                </c:pt>
                <c:pt idx="36367">
                  <c:v>1054.82</c:v>
                </c:pt>
                <c:pt idx="36368">
                  <c:v>1198.93</c:v>
                </c:pt>
                <c:pt idx="36369">
                  <c:v>1295.8399999999999</c:v>
                </c:pt>
                <c:pt idx="36370">
                  <c:v>1342.74</c:v>
                </c:pt>
                <c:pt idx="36371">
                  <c:v>1352.56</c:v>
                </c:pt>
                <c:pt idx="36372">
                  <c:v>1360.1</c:v>
                </c:pt>
                <c:pt idx="36373">
                  <c:v>1380.63</c:v>
                </c:pt>
                <c:pt idx="36374">
                  <c:v>1371.65</c:v>
                </c:pt>
                <c:pt idx="36375">
                  <c:v>1322.03</c:v>
                </c:pt>
                <c:pt idx="36376">
                  <c:v>1240.9000000000001</c:v>
                </c:pt>
                <c:pt idx="36377">
                  <c:v>1130.3</c:v>
                </c:pt>
                <c:pt idx="36378">
                  <c:v>1189.6600000000001</c:v>
                </c:pt>
                <c:pt idx="36379">
                  <c:v>1181.8800000000001</c:v>
                </c:pt>
                <c:pt idx="36380">
                  <c:v>1135.83</c:v>
                </c:pt>
                <c:pt idx="36381">
                  <c:v>1085.4000000000001</c:v>
                </c:pt>
                <c:pt idx="36382">
                  <c:v>1020.1</c:v>
                </c:pt>
                <c:pt idx="36383">
                  <c:v>937.25</c:v>
                </c:pt>
                <c:pt idx="36384">
                  <c:v>881.14</c:v>
                </c:pt>
                <c:pt idx="36385">
                  <c:v>850.4</c:v>
                </c:pt>
                <c:pt idx="36386">
                  <c:v>832.45</c:v>
                </c:pt>
                <c:pt idx="36387">
                  <c:v>815.55</c:v>
                </c:pt>
                <c:pt idx="36388">
                  <c:v>824.14</c:v>
                </c:pt>
                <c:pt idx="36389">
                  <c:v>855.36</c:v>
                </c:pt>
                <c:pt idx="36390">
                  <c:v>865.2</c:v>
                </c:pt>
                <c:pt idx="36391">
                  <c:v>1037.42</c:v>
                </c:pt>
                <c:pt idx="36392">
                  <c:v>1207.54</c:v>
                </c:pt>
                <c:pt idx="36393">
                  <c:v>1312.28</c:v>
                </c:pt>
                <c:pt idx="36394">
                  <c:v>1368.26</c:v>
                </c:pt>
                <c:pt idx="36395">
                  <c:v>1370.79</c:v>
                </c:pt>
                <c:pt idx="36396">
                  <c:v>1383.87</c:v>
                </c:pt>
                <c:pt idx="36397">
                  <c:v>1408.27</c:v>
                </c:pt>
                <c:pt idx="36398">
                  <c:v>1406.52</c:v>
                </c:pt>
                <c:pt idx="36399">
                  <c:v>1361.48</c:v>
                </c:pt>
                <c:pt idx="36400">
                  <c:v>1277.3</c:v>
                </c:pt>
                <c:pt idx="36401">
                  <c:v>1148.1300000000001</c:v>
                </c:pt>
                <c:pt idx="36402">
                  <c:v>1202.19</c:v>
                </c:pt>
                <c:pt idx="36403">
                  <c:v>1182.75</c:v>
                </c:pt>
                <c:pt idx="36404">
                  <c:v>1155.6600000000001</c:v>
                </c:pt>
                <c:pt idx="36405">
                  <c:v>1105.96</c:v>
                </c:pt>
                <c:pt idx="36406">
                  <c:v>1045.42</c:v>
                </c:pt>
                <c:pt idx="36407">
                  <c:v>978.67</c:v>
                </c:pt>
                <c:pt idx="36408">
                  <c:v>930.61</c:v>
                </c:pt>
                <c:pt idx="36409">
                  <c:v>883.64</c:v>
                </c:pt>
                <c:pt idx="36410">
                  <c:v>859.8</c:v>
                </c:pt>
                <c:pt idx="36411">
                  <c:v>862.53</c:v>
                </c:pt>
                <c:pt idx="36412">
                  <c:v>863.44</c:v>
                </c:pt>
                <c:pt idx="36413">
                  <c:v>886.72</c:v>
                </c:pt>
                <c:pt idx="36414">
                  <c:v>896.32</c:v>
                </c:pt>
                <c:pt idx="36415">
                  <c:v>1068.01</c:v>
                </c:pt>
                <c:pt idx="36416">
                  <c:v>1214.05</c:v>
                </c:pt>
                <c:pt idx="36417">
                  <c:v>1288.28</c:v>
                </c:pt>
                <c:pt idx="36418">
                  <c:v>1355.66</c:v>
                </c:pt>
                <c:pt idx="36419">
                  <c:v>1354.55</c:v>
                </c:pt>
                <c:pt idx="36420">
                  <c:v>1342.64</c:v>
                </c:pt>
                <c:pt idx="36421">
                  <c:v>1360.36</c:v>
                </c:pt>
                <c:pt idx="36422">
                  <c:v>1350.43</c:v>
                </c:pt>
                <c:pt idx="36423">
                  <c:v>1275.44</c:v>
                </c:pt>
                <c:pt idx="36424">
                  <c:v>1182.33</c:v>
                </c:pt>
                <c:pt idx="36425">
                  <c:v>1088.82</c:v>
                </c:pt>
                <c:pt idx="36426">
                  <c:v>1145.8499999999999</c:v>
                </c:pt>
                <c:pt idx="36427">
                  <c:v>1131.53</c:v>
                </c:pt>
                <c:pt idx="36428">
                  <c:v>1097.47</c:v>
                </c:pt>
                <c:pt idx="36429">
                  <c:v>1043.06</c:v>
                </c:pt>
                <c:pt idx="36430">
                  <c:v>988.1</c:v>
                </c:pt>
                <c:pt idx="36431">
                  <c:v>939.73</c:v>
                </c:pt>
                <c:pt idx="36432">
                  <c:v>890.29</c:v>
                </c:pt>
                <c:pt idx="36433">
                  <c:v>864.83</c:v>
                </c:pt>
                <c:pt idx="36434">
                  <c:v>854.11</c:v>
                </c:pt>
                <c:pt idx="36435">
                  <c:v>839.07</c:v>
                </c:pt>
                <c:pt idx="36436">
                  <c:v>827.7</c:v>
                </c:pt>
                <c:pt idx="36437">
                  <c:v>831.18</c:v>
                </c:pt>
                <c:pt idx="36438">
                  <c:v>800.88</c:v>
                </c:pt>
                <c:pt idx="36439">
                  <c:v>896</c:v>
                </c:pt>
                <c:pt idx="36440">
                  <c:v>1000.58</c:v>
                </c:pt>
                <c:pt idx="36441">
                  <c:v>1083.07</c:v>
                </c:pt>
                <c:pt idx="36442">
                  <c:v>1113.1400000000001</c:v>
                </c:pt>
                <c:pt idx="36443">
                  <c:v>1110.76</c:v>
                </c:pt>
                <c:pt idx="36444">
                  <c:v>1092.5</c:v>
                </c:pt>
                <c:pt idx="36445">
                  <c:v>1086.55</c:v>
                </c:pt>
                <c:pt idx="36446">
                  <c:v>1065.55</c:v>
                </c:pt>
                <c:pt idx="36447">
                  <c:v>1035.83</c:v>
                </c:pt>
                <c:pt idx="36448">
                  <c:v>1018.06</c:v>
                </c:pt>
                <c:pt idx="36449">
                  <c:v>990.41</c:v>
                </c:pt>
                <c:pt idx="36450">
                  <c:v>1060.0899999999999</c:v>
                </c:pt>
                <c:pt idx="36451">
                  <c:v>1065.4000000000001</c:v>
                </c:pt>
                <c:pt idx="36452">
                  <c:v>1033.32</c:v>
                </c:pt>
                <c:pt idx="36453">
                  <c:v>999.37</c:v>
                </c:pt>
                <c:pt idx="36454">
                  <c:v>944.48</c:v>
                </c:pt>
                <c:pt idx="36455">
                  <c:v>920.98</c:v>
                </c:pt>
                <c:pt idx="36456">
                  <c:v>880.53</c:v>
                </c:pt>
                <c:pt idx="36457">
                  <c:v>860.96</c:v>
                </c:pt>
                <c:pt idx="36458">
                  <c:v>826.73</c:v>
                </c:pt>
                <c:pt idx="36459">
                  <c:v>810.81</c:v>
                </c:pt>
                <c:pt idx="36460">
                  <c:v>795.98</c:v>
                </c:pt>
                <c:pt idx="36461">
                  <c:v>794.78</c:v>
                </c:pt>
                <c:pt idx="36462">
                  <c:v>750.3</c:v>
                </c:pt>
                <c:pt idx="36463">
                  <c:v>789</c:v>
                </c:pt>
                <c:pt idx="36464">
                  <c:v>829.83</c:v>
                </c:pt>
                <c:pt idx="36465">
                  <c:v>879.92</c:v>
                </c:pt>
                <c:pt idx="36466">
                  <c:v>921.28</c:v>
                </c:pt>
                <c:pt idx="36467">
                  <c:v>932.58</c:v>
                </c:pt>
                <c:pt idx="36468">
                  <c:v>927.55</c:v>
                </c:pt>
                <c:pt idx="36469">
                  <c:v>926.45</c:v>
                </c:pt>
                <c:pt idx="36470">
                  <c:v>935.57</c:v>
                </c:pt>
                <c:pt idx="36471">
                  <c:v>912.07</c:v>
                </c:pt>
                <c:pt idx="36472">
                  <c:v>884.31</c:v>
                </c:pt>
                <c:pt idx="36473">
                  <c:v>869.78</c:v>
                </c:pt>
                <c:pt idx="36474">
                  <c:v>955.26</c:v>
                </c:pt>
                <c:pt idx="36475">
                  <c:v>958</c:v>
                </c:pt>
                <c:pt idx="36476">
                  <c:v>949.25</c:v>
                </c:pt>
                <c:pt idx="36477">
                  <c:v>930.68</c:v>
                </c:pt>
                <c:pt idx="36478">
                  <c:v>891.25</c:v>
                </c:pt>
                <c:pt idx="36479">
                  <c:v>839.29</c:v>
                </c:pt>
                <c:pt idx="36480">
                  <c:v>803.18</c:v>
                </c:pt>
                <c:pt idx="36481">
                  <c:v>789.84</c:v>
                </c:pt>
                <c:pt idx="36482">
                  <c:v>768.89</c:v>
                </c:pt>
                <c:pt idx="36483">
                  <c:v>759.85</c:v>
                </c:pt>
                <c:pt idx="36484">
                  <c:v>750.83</c:v>
                </c:pt>
                <c:pt idx="36485">
                  <c:v>755.93</c:v>
                </c:pt>
                <c:pt idx="36486">
                  <c:v>729.51</c:v>
                </c:pt>
                <c:pt idx="36487">
                  <c:v>793</c:v>
                </c:pt>
                <c:pt idx="36488">
                  <c:v>850.27</c:v>
                </c:pt>
                <c:pt idx="36489">
                  <c:v>914.73</c:v>
                </c:pt>
                <c:pt idx="36490">
                  <c:v>951.5</c:v>
                </c:pt>
                <c:pt idx="36491">
                  <c:v>959.05</c:v>
                </c:pt>
                <c:pt idx="36492">
                  <c:v>962.58</c:v>
                </c:pt>
                <c:pt idx="36493">
                  <c:v>964.03</c:v>
                </c:pt>
                <c:pt idx="36494">
                  <c:v>941.45</c:v>
                </c:pt>
                <c:pt idx="36495">
                  <c:v>930.51</c:v>
                </c:pt>
                <c:pt idx="36496">
                  <c:v>909.03</c:v>
                </c:pt>
                <c:pt idx="36497">
                  <c:v>897.96</c:v>
                </c:pt>
                <c:pt idx="36498">
                  <c:v>994.87</c:v>
                </c:pt>
                <c:pt idx="36499">
                  <c:v>979.93</c:v>
                </c:pt>
                <c:pt idx="36500">
                  <c:v>956.66</c:v>
                </c:pt>
                <c:pt idx="36501">
                  <c:v>935.62</c:v>
                </c:pt>
                <c:pt idx="36502">
                  <c:v>898.82</c:v>
                </c:pt>
                <c:pt idx="36503">
                  <c:v>847.03</c:v>
                </c:pt>
                <c:pt idx="36504">
                  <c:v>810.09</c:v>
                </c:pt>
                <c:pt idx="36505">
                  <c:v>790.58</c:v>
                </c:pt>
                <c:pt idx="36506">
                  <c:v>774.8</c:v>
                </c:pt>
                <c:pt idx="36507">
                  <c:v>754.54</c:v>
                </c:pt>
                <c:pt idx="36508">
                  <c:v>747.57</c:v>
                </c:pt>
                <c:pt idx="36509">
                  <c:v>748.35</c:v>
                </c:pt>
                <c:pt idx="36510">
                  <c:v>712.14</c:v>
                </c:pt>
                <c:pt idx="36511">
                  <c:v>758.2</c:v>
                </c:pt>
                <c:pt idx="36512">
                  <c:v>798.92</c:v>
                </c:pt>
                <c:pt idx="36513">
                  <c:v>826.74</c:v>
                </c:pt>
                <c:pt idx="36514">
                  <c:v>848.54</c:v>
                </c:pt>
                <c:pt idx="36515">
                  <c:v>858.91</c:v>
                </c:pt>
                <c:pt idx="36516">
                  <c:v>856.2</c:v>
                </c:pt>
                <c:pt idx="36517">
                  <c:v>858.27</c:v>
                </c:pt>
                <c:pt idx="36518">
                  <c:v>815.58</c:v>
                </c:pt>
                <c:pt idx="36519">
                  <c:v>786.72</c:v>
                </c:pt>
                <c:pt idx="36520">
                  <c:v>768.88</c:v>
                </c:pt>
                <c:pt idx="36521">
                  <c:v>785.67</c:v>
                </c:pt>
                <c:pt idx="36522">
                  <c:v>891.21</c:v>
                </c:pt>
                <c:pt idx="36523">
                  <c:v>911.13</c:v>
                </c:pt>
                <c:pt idx="36524">
                  <c:v>923.03</c:v>
                </c:pt>
                <c:pt idx="36525">
                  <c:v>900.72</c:v>
                </c:pt>
                <c:pt idx="36526">
                  <c:v>860.58</c:v>
                </c:pt>
                <c:pt idx="36527">
                  <c:v>827.1</c:v>
                </c:pt>
                <c:pt idx="36528">
                  <c:v>798.38</c:v>
                </c:pt>
                <c:pt idx="36529">
                  <c:v>766.04</c:v>
                </c:pt>
                <c:pt idx="36530">
                  <c:v>752.28</c:v>
                </c:pt>
                <c:pt idx="36531">
                  <c:v>734.17</c:v>
                </c:pt>
                <c:pt idx="36532">
                  <c:v>736.82</c:v>
                </c:pt>
                <c:pt idx="36533">
                  <c:v>751.02</c:v>
                </c:pt>
                <c:pt idx="36534">
                  <c:v>746.35</c:v>
                </c:pt>
                <c:pt idx="36535">
                  <c:v>843.32</c:v>
                </c:pt>
                <c:pt idx="36536">
                  <c:v>938.74</c:v>
                </c:pt>
                <c:pt idx="36537">
                  <c:v>1020.72</c:v>
                </c:pt>
                <c:pt idx="36538">
                  <c:v>1091.9000000000001</c:v>
                </c:pt>
                <c:pt idx="36539">
                  <c:v>1128.6400000000001</c:v>
                </c:pt>
                <c:pt idx="36540">
                  <c:v>1182.22</c:v>
                </c:pt>
                <c:pt idx="36541">
                  <c:v>1202.5</c:v>
                </c:pt>
                <c:pt idx="36542">
                  <c:v>1168.02</c:v>
                </c:pt>
                <c:pt idx="36543">
                  <c:v>1127.24</c:v>
                </c:pt>
                <c:pt idx="36544">
                  <c:v>1073.4100000000001</c:v>
                </c:pt>
                <c:pt idx="36545">
                  <c:v>1020.48</c:v>
                </c:pt>
                <c:pt idx="36546">
                  <c:v>1089.27</c:v>
                </c:pt>
                <c:pt idx="36547">
                  <c:v>1080.45</c:v>
                </c:pt>
                <c:pt idx="36548">
                  <c:v>1058.27</c:v>
                </c:pt>
                <c:pt idx="36549">
                  <c:v>1022.24</c:v>
                </c:pt>
                <c:pt idx="36550">
                  <c:v>958.34</c:v>
                </c:pt>
                <c:pt idx="36551">
                  <c:v>903.22</c:v>
                </c:pt>
                <c:pt idx="36552">
                  <c:v>859.71</c:v>
                </c:pt>
                <c:pt idx="36553">
                  <c:v>825.65</c:v>
                </c:pt>
                <c:pt idx="36554">
                  <c:v>804.89</c:v>
                </c:pt>
                <c:pt idx="36555">
                  <c:v>794.59</c:v>
                </c:pt>
                <c:pt idx="36556">
                  <c:v>796.54</c:v>
                </c:pt>
                <c:pt idx="36557">
                  <c:v>823.18</c:v>
                </c:pt>
                <c:pt idx="36558">
                  <c:v>845.33</c:v>
                </c:pt>
                <c:pt idx="36559">
                  <c:v>1029.94</c:v>
                </c:pt>
                <c:pt idx="36560">
                  <c:v>1191.74</c:v>
                </c:pt>
                <c:pt idx="36561">
                  <c:v>1309.6500000000001</c:v>
                </c:pt>
                <c:pt idx="36562">
                  <c:v>1343.91</c:v>
                </c:pt>
                <c:pt idx="36563">
                  <c:v>1367.82</c:v>
                </c:pt>
                <c:pt idx="36564">
                  <c:v>1372.69</c:v>
                </c:pt>
                <c:pt idx="36565">
                  <c:v>1387.26</c:v>
                </c:pt>
                <c:pt idx="36566">
                  <c:v>1387.92</c:v>
                </c:pt>
                <c:pt idx="36567">
                  <c:v>1326.72</c:v>
                </c:pt>
                <c:pt idx="36568">
                  <c:v>1220.29</c:v>
                </c:pt>
                <c:pt idx="36569">
                  <c:v>1113</c:v>
                </c:pt>
                <c:pt idx="36570">
                  <c:v>1179.44</c:v>
                </c:pt>
                <c:pt idx="36571">
                  <c:v>1148.72</c:v>
                </c:pt>
                <c:pt idx="36572">
                  <c:v>1103.7</c:v>
                </c:pt>
                <c:pt idx="36573">
                  <c:v>1052.47</c:v>
                </c:pt>
                <c:pt idx="36574">
                  <c:v>975.92</c:v>
                </c:pt>
                <c:pt idx="36575">
                  <c:v>928.19</c:v>
                </c:pt>
                <c:pt idx="36576">
                  <c:v>879.64</c:v>
                </c:pt>
                <c:pt idx="36577">
                  <c:v>854.16</c:v>
                </c:pt>
                <c:pt idx="36578">
                  <c:v>833.4</c:v>
                </c:pt>
                <c:pt idx="36579">
                  <c:v>812.99</c:v>
                </c:pt>
                <c:pt idx="36580">
                  <c:v>822.84</c:v>
                </c:pt>
                <c:pt idx="36581">
                  <c:v>851.66</c:v>
                </c:pt>
                <c:pt idx="36582">
                  <c:v>861.52</c:v>
                </c:pt>
                <c:pt idx="36583">
                  <c:v>1057.3699999999999</c:v>
                </c:pt>
                <c:pt idx="36584">
                  <c:v>1219.5899999999999</c:v>
                </c:pt>
                <c:pt idx="36585">
                  <c:v>1313.6</c:v>
                </c:pt>
                <c:pt idx="36586">
                  <c:v>1373.01</c:v>
                </c:pt>
                <c:pt idx="36587">
                  <c:v>1366.67</c:v>
                </c:pt>
                <c:pt idx="36588">
                  <c:v>1370.01</c:v>
                </c:pt>
                <c:pt idx="36589">
                  <c:v>1397.31</c:v>
                </c:pt>
                <c:pt idx="36590">
                  <c:v>1376.92</c:v>
                </c:pt>
                <c:pt idx="36591">
                  <c:v>1310.81</c:v>
                </c:pt>
                <c:pt idx="36592">
                  <c:v>1214.95</c:v>
                </c:pt>
                <c:pt idx="36593">
                  <c:v>1104.42</c:v>
                </c:pt>
                <c:pt idx="36594">
                  <c:v>1166.75</c:v>
                </c:pt>
                <c:pt idx="36595">
                  <c:v>1148.73</c:v>
                </c:pt>
                <c:pt idx="36596">
                  <c:v>1103.42</c:v>
                </c:pt>
                <c:pt idx="36597">
                  <c:v>1051.03</c:v>
                </c:pt>
                <c:pt idx="36598">
                  <c:v>998.17</c:v>
                </c:pt>
                <c:pt idx="36599">
                  <c:v>935.43</c:v>
                </c:pt>
                <c:pt idx="36600">
                  <c:v>887.97</c:v>
                </c:pt>
                <c:pt idx="36601">
                  <c:v>859.84</c:v>
                </c:pt>
                <c:pt idx="36602">
                  <c:v>837.58</c:v>
                </c:pt>
                <c:pt idx="36603">
                  <c:v>822.25</c:v>
                </c:pt>
                <c:pt idx="36604">
                  <c:v>812.92</c:v>
                </c:pt>
                <c:pt idx="36605">
                  <c:v>821.52</c:v>
                </c:pt>
                <c:pt idx="36606">
                  <c:v>803.47</c:v>
                </c:pt>
                <c:pt idx="36607">
                  <c:v>914.97</c:v>
                </c:pt>
                <c:pt idx="36608">
                  <c:v>1035.29</c:v>
                </c:pt>
                <c:pt idx="36609">
                  <c:v>1131.9100000000001</c:v>
                </c:pt>
                <c:pt idx="36610">
                  <c:v>1184.6500000000001</c:v>
                </c:pt>
                <c:pt idx="36611">
                  <c:v>1172.4100000000001</c:v>
                </c:pt>
                <c:pt idx="36612">
                  <c:v>1142.8800000000001</c:v>
                </c:pt>
                <c:pt idx="36613">
                  <c:v>1123.76</c:v>
                </c:pt>
                <c:pt idx="36614">
                  <c:v>1111.44</c:v>
                </c:pt>
                <c:pt idx="36615">
                  <c:v>1082.71</c:v>
                </c:pt>
                <c:pt idx="36616">
                  <c:v>1043.68</c:v>
                </c:pt>
                <c:pt idx="36617">
                  <c:v>1016.69</c:v>
                </c:pt>
                <c:pt idx="36618">
                  <c:v>1092.46</c:v>
                </c:pt>
                <c:pt idx="36619">
                  <c:v>1087.33</c:v>
                </c:pt>
                <c:pt idx="36620">
                  <c:v>1057.24</c:v>
                </c:pt>
                <c:pt idx="36621">
                  <c:v>1024.9000000000001</c:v>
                </c:pt>
                <c:pt idx="36622">
                  <c:v>976.66</c:v>
                </c:pt>
                <c:pt idx="36623">
                  <c:v>923.99</c:v>
                </c:pt>
                <c:pt idx="36624">
                  <c:v>891.74</c:v>
                </c:pt>
                <c:pt idx="36625">
                  <c:v>862.06</c:v>
                </c:pt>
                <c:pt idx="36626">
                  <c:v>833.06</c:v>
                </c:pt>
                <c:pt idx="36627">
                  <c:v>812.87</c:v>
                </c:pt>
                <c:pt idx="36628">
                  <c:v>805.15</c:v>
                </c:pt>
                <c:pt idx="36629">
                  <c:v>810.22</c:v>
                </c:pt>
                <c:pt idx="36630">
                  <c:v>771.49</c:v>
                </c:pt>
                <c:pt idx="36631">
                  <c:v>812.91</c:v>
                </c:pt>
                <c:pt idx="36632">
                  <c:v>871.8</c:v>
                </c:pt>
                <c:pt idx="36633">
                  <c:v>933.13</c:v>
                </c:pt>
                <c:pt idx="36634">
                  <c:v>988.05</c:v>
                </c:pt>
                <c:pt idx="36635">
                  <c:v>999.04</c:v>
                </c:pt>
                <c:pt idx="36636">
                  <c:v>1010.75</c:v>
                </c:pt>
                <c:pt idx="36637">
                  <c:v>1007.99</c:v>
                </c:pt>
                <c:pt idx="36638">
                  <c:v>995.17</c:v>
                </c:pt>
                <c:pt idx="36639">
                  <c:v>987.13</c:v>
                </c:pt>
                <c:pt idx="36640">
                  <c:v>971.1</c:v>
                </c:pt>
                <c:pt idx="36641">
                  <c:v>956.18</c:v>
                </c:pt>
                <c:pt idx="36642">
                  <c:v>1037.31</c:v>
                </c:pt>
                <c:pt idx="36643">
                  <c:v>1048.98</c:v>
                </c:pt>
                <c:pt idx="36644">
                  <c:v>1034.06</c:v>
                </c:pt>
                <c:pt idx="36645">
                  <c:v>1006.66</c:v>
                </c:pt>
                <c:pt idx="36646">
                  <c:v>956.19</c:v>
                </c:pt>
                <c:pt idx="36647">
                  <c:v>903.38</c:v>
                </c:pt>
                <c:pt idx="36648">
                  <c:v>856.71</c:v>
                </c:pt>
                <c:pt idx="36649">
                  <c:v>824.54</c:v>
                </c:pt>
                <c:pt idx="36650">
                  <c:v>802.36</c:v>
                </c:pt>
                <c:pt idx="36651">
                  <c:v>791.07</c:v>
                </c:pt>
                <c:pt idx="36652">
                  <c:v>793.02</c:v>
                </c:pt>
                <c:pt idx="36653">
                  <c:v>836.33</c:v>
                </c:pt>
                <c:pt idx="36654">
                  <c:v>840.56</c:v>
                </c:pt>
                <c:pt idx="36655">
                  <c:v>1035.56</c:v>
                </c:pt>
                <c:pt idx="36656">
                  <c:v>1192.8599999999999</c:v>
                </c:pt>
                <c:pt idx="36657">
                  <c:v>1308.77</c:v>
                </c:pt>
                <c:pt idx="36658">
                  <c:v>1349.2</c:v>
                </c:pt>
                <c:pt idx="36659">
                  <c:v>1342.14</c:v>
                </c:pt>
                <c:pt idx="36660">
                  <c:v>1332.03</c:v>
                </c:pt>
                <c:pt idx="36661">
                  <c:v>1364.76</c:v>
                </c:pt>
                <c:pt idx="36662">
                  <c:v>1357.75</c:v>
                </c:pt>
                <c:pt idx="36663">
                  <c:v>1310.84</c:v>
                </c:pt>
                <c:pt idx="36664">
                  <c:v>1221.94</c:v>
                </c:pt>
                <c:pt idx="36665">
                  <c:v>1092.07</c:v>
                </c:pt>
                <c:pt idx="36666">
                  <c:v>1152.28</c:v>
                </c:pt>
                <c:pt idx="36667">
                  <c:v>1128.42</c:v>
                </c:pt>
                <c:pt idx="36668">
                  <c:v>1103.94</c:v>
                </c:pt>
                <c:pt idx="36669">
                  <c:v>1053.3800000000001</c:v>
                </c:pt>
                <c:pt idx="36670">
                  <c:v>986.04</c:v>
                </c:pt>
                <c:pt idx="36671">
                  <c:v>916.45</c:v>
                </c:pt>
                <c:pt idx="36672">
                  <c:v>877.08</c:v>
                </c:pt>
                <c:pt idx="36673">
                  <c:v>846.51</c:v>
                </c:pt>
                <c:pt idx="36674">
                  <c:v>822.7</c:v>
                </c:pt>
                <c:pt idx="36675">
                  <c:v>808.35</c:v>
                </c:pt>
                <c:pt idx="36676">
                  <c:v>815.31</c:v>
                </c:pt>
                <c:pt idx="36677">
                  <c:v>850.88</c:v>
                </c:pt>
                <c:pt idx="36678">
                  <c:v>855.07</c:v>
                </c:pt>
                <c:pt idx="36679">
                  <c:v>1035.26</c:v>
                </c:pt>
                <c:pt idx="36680">
                  <c:v>1194.54</c:v>
                </c:pt>
                <c:pt idx="36681">
                  <c:v>1280.43</c:v>
                </c:pt>
                <c:pt idx="36682">
                  <c:v>1328.34</c:v>
                </c:pt>
                <c:pt idx="36683">
                  <c:v>1338.19</c:v>
                </c:pt>
                <c:pt idx="36684">
                  <c:v>1335.35</c:v>
                </c:pt>
                <c:pt idx="36685">
                  <c:v>1362.77</c:v>
                </c:pt>
                <c:pt idx="36686">
                  <c:v>1347.84</c:v>
                </c:pt>
                <c:pt idx="36687">
                  <c:v>1301.97</c:v>
                </c:pt>
                <c:pt idx="36688">
                  <c:v>1205.92</c:v>
                </c:pt>
                <c:pt idx="36689">
                  <c:v>1092.71</c:v>
                </c:pt>
                <c:pt idx="36690">
                  <c:v>1154.46</c:v>
                </c:pt>
                <c:pt idx="36691">
                  <c:v>1140.32</c:v>
                </c:pt>
                <c:pt idx="36692">
                  <c:v>1104.83</c:v>
                </c:pt>
                <c:pt idx="36693">
                  <c:v>1054.81</c:v>
                </c:pt>
                <c:pt idx="36694">
                  <c:v>987.52</c:v>
                </c:pt>
                <c:pt idx="36695">
                  <c:v>914.05</c:v>
                </c:pt>
                <c:pt idx="36696">
                  <c:v>866.23</c:v>
                </c:pt>
                <c:pt idx="36697">
                  <c:v>837.51</c:v>
                </c:pt>
                <c:pt idx="36698">
                  <c:v>813.16</c:v>
                </c:pt>
                <c:pt idx="36699">
                  <c:v>797.6</c:v>
                </c:pt>
                <c:pt idx="36700">
                  <c:v>803.86</c:v>
                </c:pt>
                <c:pt idx="36701">
                  <c:v>840.57</c:v>
                </c:pt>
                <c:pt idx="36702">
                  <c:v>848.06</c:v>
                </c:pt>
                <c:pt idx="36703">
                  <c:v>1026.3800000000001</c:v>
                </c:pt>
                <c:pt idx="36704">
                  <c:v>1187.22</c:v>
                </c:pt>
                <c:pt idx="36705">
                  <c:v>1283.1199999999999</c:v>
                </c:pt>
                <c:pt idx="36706">
                  <c:v>1331.07</c:v>
                </c:pt>
                <c:pt idx="36707">
                  <c:v>1349.4</c:v>
                </c:pt>
                <c:pt idx="36708">
                  <c:v>1359.35</c:v>
                </c:pt>
                <c:pt idx="36709">
                  <c:v>1384.36</c:v>
                </c:pt>
                <c:pt idx="36710">
                  <c:v>1373.73</c:v>
                </c:pt>
                <c:pt idx="36711">
                  <c:v>1325.75</c:v>
                </c:pt>
                <c:pt idx="36712">
                  <c:v>1238.3399999999999</c:v>
                </c:pt>
                <c:pt idx="36713">
                  <c:v>1112.74</c:v>
                </c:pt>
                <c:pt idx="36714">
                  <c:v>1178.5899999999999</c:v>
                </c:pt>
                <c:pt idx="36715">
                  <c:v>1152.3900000000001</c:v>
                </c:pt>
                <c:pt idx="36716">
                  <c:v>1118.8900000000001</c:v>
                </c:pt>
                <c:pt idx="36717">
                  <c:v>1070.76</c:v>
                </c:pt>
                <c:pt idx="36718">
                  <c:v>995.41</c:v>
                </c:pt>
                <c:pt idx="36719">
                  <c:v>934.87</c:v>
                </c:pt>
                <c:pt idx="36720">
                  <c:v>897.11</c:v>
                </c:pt>
                <c:pt idx="36721">
                  <c:v>867.58</c:v>
                </c:pt>
                <c:pt idx="36722">
                  <c:v>846.21</c:v>
                </c:pt>
                <c:pt idx="36723">
                  <c:v>827.57</c:v>
                </c:pt>
                <c:pt idx="36724">
                  <c:v>830.69</c:v>
                </c:pt>
                <c:pt idx="36725">
                  <c:v>869.86</c:v>
                </c:pt>
                <c:pt idx="36726">
                  <c:v>862.88</c:v>
                </c:pt>
                <c:pt idx="36727">
                  <c:v>1046.99</c:v>
                </c:pt>
                <c:pt idx="36728">
                  <c:v>1217.54</c:v>
                </c:pt>
                <c:pt idx="36729">
                  <c:v>1314.71</c:v>
                </c:pt>
                <c:pt idx="36730">
                  <c:v>1361.09</c:v>
                </c:pt>
                <c:pt idx="36731">
                  <c:v>1365.88</c:v>
                </c:pt>
                <c:pt idx="36732">
                  <c:v>1367.83</c:v>
                </c:pt>
                <c:pt idx="36733">
                  <c:v>1394.71</c:v>
                </c:pt>
                <c:pt idx="36734">
                  <c:v>1381.68</c:v>
                </c:pt>
                <c:pt idx="36735">
                  <c:v>1325.8</c:v>
                </c:pt>
                <c:pt idx="36736">
                  <c:v>1230.02</c:v>
                </c:pt>
                <c:pt idx="36737">
                  <c:v>1117.22</c:v>
                </c:pt>
                <c:pt idx="36738">
                  <c:v>1174.96</c:v>
                </c:pt>
                <c:pt idx="36739">
                  <c:v>1149.92</c:v>
                </c:pt>
                <c:pt idx="36740">
                  <c:v>1110.0999999999999</c:v>
                </c:pt>
                <c:pt idx="36741">
                  <c:v>1067.3800000000001</c:v>
                </c:pt>
                <c:pt idx="36742">
                  <c:v>997.34</c:v>
                </c:pt>
                <c:pt idx="36743">
                  <c:v>938.63</c:v>
                </c:pt>
                <c:pt idx="36744">
                  <c:v>898.09</c:v>
                </c:pt>
                <c:pt idx="36745">
                  <c:v>859.15</c:v>
                </c:pt>
                <c:pt idx="36746">
                  <c:v>833.65</c:v>
                </c:pt>
                <c:pt idx="36747">
                  <c:v>820.76</c:v>
                </c:pt>
                <c:pt idx="36748">
                  <c:v>821.37</c:v>
                </c:pt>
                <c:pt idx="36749">
                  <c:v>862.8</c:v>
                </c:pt>
                <c:pt idx="36750">
                  <c:v>885.67</c:v>
                </c:pt>
                <c:pt idx="36751">
                  <c:v>1066.23</c:v>
                </c:pt>
                <c:pt idx="36752">
                  <c:v>1213.8399999999999</c:v>
                </c:pt>
                <c:pt idx="36753">
                  <c:v>1307.23</c:v>
                </c:pt>
                <c:pt idx="36754">
                  <c:v>1334.52</c:v>
                </c:pt>
                <c:pt idx="36755">
                  <c:v>1358.68</c:v>
                </c:pt>
                <c:pt idx="36756">
                  <c:v>1345.85</c:v>
                </c:pt>
                <c:pt idx="36757">
                  <c:v>1372.6</c:v>
                </c:pt>
                <c:pt idx="36758">
                  <c:v>1351.93</c:v>
                </c:pt>
                <c:pt idx="36759">
                  <c:v>1310.7</c:v>
                </c:pt>
                <c:pt idx="36760">
                  <c:v>1207.8</c:v>
                </c:pt>
                <c:pt idx="36761">
                  <c:v>1103.69</c:v>
                </c:pt>
                <c:pt idx="36762">
                  <c:v>1150.52</c:v>
                </c:pt>
                <c:pt idx="36763">
                  <c:v>1143.3900000000001</c:v>
                </c:pt>
                <c:pt idx="36764">
                  <c:v>1109.04</c:v>
                </c:pt>
                <c:pt idx="36765">
                  <c:v>1071.49</c:v>
                </c:pt>
                <c:pt idx="36766">
                  <c:v>1017.66</c:v>
                </c:pt>
                <c:pt idx="36767">
                  <c:v>973.11</c:v>
                </c:pt>
                <c:pt idx="36768">
                  <c:v>923.31</c:v>
                </c:pt>
                <c:pt idx="36769">
                  <c:v>893.48</c:v>
                </c:pt>
                <c:pt idx="36770">
                  <c:v>859.66</c:v>
                </c:pt>
                <c:pt idx="36771">
                  <c:v>847.88</c:v>
                </c:pt>
                <c:pt idx="36772">
                  <c:v>843.57</c:v>
                </c:pt>
                <c:pt idx="36773">
                  <c:v>837.48</c:v>
                </c:pt>
                <c:pt idx="36774">
                  <c:v>814.47</c:v>
                </c:pt>
                <c:pt idx="36775">
                  <c:v>945.83</c:v>
                </c:pt>
                <c:pt idx="36776">
                  <c:v>1083.8499999999999</c:v>
                </c:pt>
                <c:pt idx="36777">
                  <c:v>1162.75</c:v>
                </c:pt>
                <c:pt idx="36778">
                  <c:v>1199.67</c:v>
                </c:pt>
                <c:pt idx="36779">
                  <c:v>1214.97</c:v>
                </c:pt>
                <c:pt idx="36780">
                  <c:v>1185.02</c:v>
                </c:pt>
                <c:pt idx="36781">
                  <c:v>1166.4000000000001</c:v>
                </c:pt>
                <c:pt idx="36782">
                  <c:v>1141.33</c:v>
                </c:pt>
                <c:pt idx="36783">
                  <c:v>1109.02</c:v>
                </c:pt>
                <c:pt idx="36784">
                  <c:v>1070.9000000000001</c:v>
                </c:pt>
                <c:pt idx="36785">
                  <c:v>1033.3599999999999</c:v>
                </c:pt>
                <c:pt idx="36786">
                  <c:v>1113.21</c:v>
                </c:pt>
                <c:pt idx="36787">
                  <c:v>1115.68</c:v>
                </c:pt>
                <c:pt idx="36788">
                  <c:v>1083.1500000000001</c:v>
                </c:pt>
                <c:pt idx="36789">
                  <c:v>1046.07</c:v>
                </c:pt>
                <c:pt idx="36790">
                  <c:v>985.12</c:v>
                </c:pt>
                <c:pt idx="36791">
                  <c:v>935.81</c:v>
                </c:pt>
                <c:pt idx="36792">
                  <c:v>897.3</c:v>
                </c:pt>
                <c:pt idx="36793">
                  <c:v>866</c:v>
                </c:pt>
                <c:pt idx="36794">
                  <c:v>845.59</c:v>
                </c:pt>
                <c:pt idx="36795">
                  <c:v>822.26</c:v>
                </c:pt>
                <c:pt idx="36796">
                  <c:v>814.31</c:v>
                </c:pt>
                <c:pt idx="36797">
                  <c:v>805.77</c:v>
                </c:pt>
                <c:pt idx="36798">
                  <c:v>764.73</c:v>
                </c:pt>
                <c:pt idx="36799">
                  <c:v>816.9</c:v>
                </c:pt>
                <c:pt idx="36800">
                  <c:v>869.45</c:v>
                </c:pt>
                <c:pt idx="36801">
                  <c:v>927.64</c:v>
                </c:pt>
                <c:pt idx="36802">
                  <c:v>983.02</c:v>
                </c:pt>
                <c:pt idx="36803">
                  <c:v>1005.47</c:v>
                </c:pt>
                <c:pt idx="36804">
                  <c:v>1013.74</c:v>
                </c:pt>
                <c:pt idx="36805">
                  <c:v>1002.66</c:v>
                </c:pt>
                <c:pt idx="36806">
                  <c:v>1009.05</c:v>
                </c:pt>
                <c:pt idx="36807">
                  <c:v>985</c:v>
                </c:pt>
                <c:pt idx="36808">
                  <c:v>964.54</c:v>
                </c:pt>
                <c:pt idx="36809">
                  <c:v>943.35</c:v>
                </c:pt>
                <c:pt idx="36810">
                  <c:v>1037.6099999999999</c:v>
                </c:pt>
                <c:pt idx="36811">
                  <c:v>1040.45</c:v>
                </c:pt>
                <c:pt idx="36812">
                  <c:v>1047.8499999999999</c:v>
                </c:pt>
                <c:pt idx="36813">
                  <c:v>1007.09</c:v>
                </c:pt>
                <c:pt idx="36814">
                  <c:v>957.15</c:v>
                </c:pt>
                <c:pt idx="36815">
                  <c:v>892.97</c:v>
                </c:pt>
                <c:pt idx="36816">
                  <c:v>847.6</c:v>
                </c:pt>
                <c:pt idx="36817">
                  <c:v>821.68</c:v>
                </c:pt>
                <c:pt idx="36818">
                  <c:v>803.86</c:v>
                </c:pt>
                <c:pt idx="36819">
                  <c:v>786.63</c:v>
                </c:pt>
                <c:pt idx="36820">
                  <c:v>796.1</c:v>
                </c:pt>
                <c:pt idx="36821">
                  <c:v>840.32</c:v>
                </c:pt>
                <c:pt idx="36822">
                  <c:v>845.57</c:v>
                </c:pt>
                <c:pt idx="36823">
                  <c:v>1023.76</c:v>
                </c:pt>
                <c:pt idx="36824">
                  <c:v>1194.79</c:v>
                </c:pt>
                <c:pt idx="36825">
                  <c:v>1324.79</c:v>
                </c:pt>
                <c:pt idx="36826">
                  <c:v>1365.11</c:v>
                </c:pt>
                <c:pt idx="36827">
                  <c:v>1386.97</c:v>
                </c:pt>
                <c:pt idx="36828">
                  <c:v>1388</c:v>
                </c:pt>
                <c:pt idx="36829">
                  <c:v>1403.67</c:v>
                </c:pt>
                <c:pt idx="36830">
                  <c:v>1393.99</c:v>
                </c:pt>
                <c:pt idx="36831">
                  <c:v>1352.8</c:v>
                </c:pt>
                <c:pt idx="36832">
                  <c:v>1250.02</c:v>
                </c:pt>
                <c:pt idx="36833">
                  <c:v>1133.54</c:v>
                </c:pt>
                <c:pt idx="36834">
                  <c:v>1201.3800000000001</c:v>
                </c:pt>
                <c:pt idx="36835">
                  <c:v>1167.7</c:v>
                </c:pt>
                <c:pt idx="36836">
                  <c:v>1141.3399999999999</c:v>
                </c:pt>
                <c:pt idx="36837">
                  <c:v>1098.7</c:v>
                </c:pt>
                <c:pt idx="36838">
                  <c:v>1023.5</c:v>
                </c:pt>
                <c:pt idx="36839">
                  <c:v>978.09</c:v>
                </c:pt>
                <c:pt idx="36840">
                  <c:v>927.08</c:v>
                </c:pt>
                <c:pt idx="36841">
                  <c:v>891.39</c:v>
                </c:pt>
                <c:pt idx="36842">
                  <c:v>870.6</c:v>
                </c:pt>
                <c:pt idx="36843">
                  <c:v>855.96</c:v>
                </c:pt>
                <c:pt idx="36844">
                  <c:v>849.54</c:v>
                </c:pt>
                <c:pt idx="36845">
                  <c:v>875.47</c:v>
                </c:pt>
                <c:pt idx="36846">
                  <c:v>891.48</c:v>
                </c:pt>
                <c:pt idx="36847">
                  <c:v>1065.02</c:v>
                </c:pt>
                <c:pt idx="36848">
                  <c:v>1210.69</c:v>
                </c:pt>
                <c:pt idx="36849">
                  <c:v>1326.92</c:v>
                </c:pt>
                <c:pt idx="36850">
                  <c:v>1383.23</c:v>
                </c:pt>
                <c:pt idx="36851">
                  <c:v>1398.81</c:v>
                </c:pt>
                <c:pt idx="36852">
                  <c:v>1426.25</c:v>
                </c:pt>
                <c:pt idx="36853">
                  <c:v>1447.73</c:v>
                </c:pt>
                <c:pt idx="36854">
                  <c:v>1413.49</c:v>
                </c:pt>
                <c:pt idx="36855">
                  <c:v>1357.42</c:v>
                </c:pt>
                <c:pt idx="36856">
                  <c:v>1261.58</c:v>
                </c:pt>
                <c:pt idx="36857">
                  <c:v>1158.24</c:v>
                </c:pt>
                <c:pt idx="36858">
                  <c:v>1227.43</c:v>
                </c:pt>
                <c:pt idx="36859">
                  <c:v>1217.68</c:v>
                </c:pt>
                <c:pt idx="36860">
                  <c:v>1173.83</c:v>
                </c:pt>
                <c:pt idx="36861">
                  <c:v>1126.8399999999999</c:v>
                </c:pt>
                <c:pt idx="36862">
                  <c:v>1055.73</c:v>
                </c:pt>
                <c:pt idx="36863">
                  <c:v>982.8</c:v>
                </c:pt>
                <c:pt idx="36864">
                  <c:v>938.23</c:v>
                </c:pt>
                <c:pt idx="36865">
                  <c:v>905.61</c:v>
                </c:pt>
                <c:pt idx="36866">
                  <c:v>884.93</c:v>
                </c:pt>
                <c:pt idx="36867">
                  <c:v>866.14</c:v>
                </c:pt>
                <c:pt idx="36868">
                  <c:v>866.77</c:v>
                </c:pt>
                <c:pt idx="36869">
                  <c:v>893.21</c:v>
                </c:pt>
                <c:pt idx="36870">
                  <c:v>895.82</c:v>
                </c:pt>
                <c:pt idx="36871">
                  <c:v>1057.19</c:v>
                </c:pt>
                <c:pt idx="36872">
                  <c:v>1203.99</c:v>
                </c:pt>
                <c:pt idx="36873">
                  <c:v>1303.83</c:v>
                </c:pt>
                <c:pt idx="36874">
                  <c:v>1376.22</c:v>
                </c:pt>
                <c:pt idx="36875">
                  <c:v>1391.1</c:v>
                </c:pt>
                <c:pt idx="36876">
                  <c:v>1392.26</c:v>
                </c:pt>
                <c:pt idx="36877">
                  <c:v>1417.61</c:v>
                </c:pt>
                <c:pt idx="36878">
                  <c:v>1417.61</c:v>
                </c:pt>
                <c:pt idx="36879">
                  <c:v>1363.14</c:v>
                </c:pt>
                <c:pt idx="36880">
                  <c:v>1260.3800000000001</c:v>
                </c:pt>
                <c:pt idx="36881">
                  <c:v>1142.21</c:v>
                </c:pt>
                <c:pt idx="36882">
                  <c:v>1207.5899999999999</c:v>
                </c:pt>
                <c:pt idx="36883">
                  <c:v>1177.03</c:v>
                </c:pt>
                <c:pt idx="36884">
                  <c:v>1152.08</c:v>
                </c:pt>
                <c:pt idx="36885">
                  <c:v>1114.6400000000001</c:v>
                </c:pt>
                <c:pt idx="36886">
                  <c:v>1046.3499999999999</c:v>
                </c:pt>
                <c:pt idx="36887">
                  <c:v>990.69</c:v>
                </c:pt>
                <c:pt idx="36888">
                  <c:v>939.71</c:v>
                </c:pt>
                <c:pt idx="36889">
                  <c:v>913.59</c:v>
                </c:pt>
                <c:pt idx="36890">
                  <c:v>891.9</c:v>
                </c:pt>
                <c:pt idx="36891">
                  <c:v>868.82</c:v>
                </c:pt>
                <c:pt idx="36892">
                  <c:v>888.61</c:v>
                </c:pt>
                <c:pt idx="36893">
                  <c:v>910.95</c:v>
                </c:pt>
                <c:pt idx="36894">
                  <c:v>927.52</c:v>
                </c:pt>
                <c:pt idx="36895">
                  <c:v>1095.98</c:v>
                </c:pt>
                <c:pt idx="36896">
                  <c:v>1232.6400000000001</c:v>
                </c:pt>
                <c:pt idx="36897">
                  <c:v>1344.91</c:v>
                </c:pt>
                <c:pt idx="36898">
                  <c:v>1399.92</c:v>
                </c:pt>
                <c:pt idx="36899">
                  <c:v>1371.33</c:v>
                </c:pt>
                <c:pt idx="36900">
                  <c:v>1399.42</c:v>
                </c:pt>
                <c:pt idx="36901">
                  <c:v>1440.85</c:v>
                </c:pt>
                <c:pt idx="36902">
                  <c:v>1419.79</c:v>
                </c:pt>
                <c:pt idx="36903">
                  <c:v>1365.46</c:v>
                </c:pt>
                <c:pt idx="36904">
                  <c:v>1273.8399999999999</c:v>
                </c:pt>
                <c:pt idx="36905">
                  <c:v>1173.26</c:v>
                </c:pt>
                <c:pt idx="36906">
                  <c:v>1232.3599999999999</c:v>
                </c:pt>
                <c:pt idx="36907">
                  <c:v>1193.98</c:v>
                </c:pt>
                <c:pt idx="36908">
                  <c:v>1163.01</c:v>
                </c:pt>
                <c:pt idx="36909">
                  <c:v>1136.8599999999999</c:v>
                </c:pt>
                <c:pt idx="36910">
                  <c:v>1069.75</c:v>
                </c:pt>
                <c:pt idx="36911">
                  <c:v>1003.61</c:v>
                </c:pt>
                <c:pt idx="36912">
                  <c:v>958.5</c:v>
                </c:pt>
                <c:pt idx="36913">
                  <c:v>928.66</c:v>
                </c:pt>
                <c:pt idx="36914">
                  <c:v>905.03</c:v>
                </c:pt>
                <c:pt idx="36915">
                  <c:v>891.63</c:v>
                </c:pt>
                <c:pt idx="36916">
                  <c:v>885.57</c:v>
                </c:pt>
                <c:pt idx="36917">
                  <c:v>912.71</c:v>
                </c:pt>
                <c:pt idx="36918">
                  <c:v>913.25</c:v>
                </c:pt>
                <c:pt idx="36919">
                  <c:v>1077.57</c:v>
                </c:pt>
                <c:pt idx="36920">
                  <c:v>1223.3399999999999</c:v>
                </c:pt>
                <c:pt idx="36921">
                  <c:v>1313.45</c:v>
                </c:pt>
                <c:pt idx="36922">
                  <c:v>1337.22</c:v>
                </c:pt>
                <c:pt idx="36923">
                  <c:v>1361.53</c:v>
                </c:pt>
                <c:pt idx="36924">
                  <c:v>1350.9</c:v>
                </c:pt>
                <c:pt idx="36925">
                  <c:v>1362.89</c:v>
                </c:pt>
                <c:pt idx="36926">
                  <c:v>1328.03</c:v>
                </c:pt>
                <c:pt idx="36927">
                  <c:v>1290.45</c:v>
                </c:pt>
                <c:pt idx="36928">
                  <c:v>1201.75</c:v>
                </c:pt>
                <c:pt idx="36929">
                  <c:v>1112.6600000000001</c:v>
                </c:pt>
                <c:pt idx="36930">
                  <c:v>1179.2</c:v>
                </c:pt>
                <c:pt idx="36931">
                  <c:v>1154.55</c:v>
                </c:pt>
                <c:pt idx="36932">
                  <c:v>1120.1199999999999</c:v>
                </c:pt>
                <c:pt idx="36933">
                  <c:v>1068.03</c:v>
                </c:pt>
                <c:pt idx="36934">
                  <c:v>1013.01</c:v>
                </c:pt>
                <c:pt idx="36935">
                  <c:v>965.12</c:v>
                </c:pt>
                <c:pt idx="36936">
                  <c:v>924.7</c:v>
                </c:pt>
                <c:pt idx="36937">
                  <c:v>903.53</c:v>
                </c:pt>
                <c:pt idx="36938">
                  <c:v>889.52</c:v>
                </c:pt>
                <c:pt idx="36939">
                  <c:v>874.12</c:v>
                </c:pt>
                <c:pt idx="36940">
                  <c:v>864.63</c:v>
                </c:pt>
                <c:pt idx="36941">
                  <c:v>882.22</c:v>
                </c:pt>
                <c:pt idx="36942">
                  <c:v>866.03</c:v>
                </c:pt>
                <c:pt idx="36943">
                  <c:v>969.49</c:v>
                </c:pt>
                <c:pt idx="36944">
                  <c:v>1101.03</c:v>
                </c:pt>
                <c:pt idx="36945">
                  <c:v>1187.5999999999999</c:v>
                </c:pt>
                <c:pt idx="36946">
                  <c:v>1221.81</c:v>
                </c:pt>
                <c:pt idx="36947">
                  <c:v>1226.28</c:v>
                </c:pt>
                <c:pt idx="36948">
                  <c:v>1213.19</c:v>
                </c:pt>
                <c:pt idx="36949">
                  <c:v>1195.25</c:v>
                </c:pt>
                <c:pt idx="36950">
                  <c:v>1173.24</c:v>
                </c:pt>
                <c:pt idx="36951">
                  <c:v>1146.98</c:v>
                </c:pt>
                <c:pt idx="36952">
                  <c:v>1095.99</c:v>
                </c:pt>
                <c:pt idx="36953">
                  <c:v>1062.5</c:v>
                </c:pt>
                <c:pt idx="36954">
                  <c:v>1147.74</c:v>
                </c:pt>
                <c:pt idx="36955">
                  <c:v>1139.0899999999999</c:v>
                </c:pt>
                <c:pt idx="36956">
                  <c:v>1102.97</c:v>
                </c:pt>
                <c:pt idx="36957">
                  <c:v>1062.92</c:v>
                </c:pt>
                <c:pt idx="36958">
                  <c:v>1025.45</c:v>
                </c:pt>
                <c:pt idx="36959">
                  <c:v>984.45</c:v>
                </c:pt>
                <c:pt idx="36960">
                  <c:v>941.07</c:v>
                </c:pt>
                <c:pt idx="36961">
                  <c:v>903.35</c:v>
                </c:pt>
                <c:pt idx="36962">
                  <c:v>883.2</c:v>
                </c:pt>
                <c:pt idx="36963">
                  <c:v>868.69</c:v>
                </c:pt>
                <c:pt idx="36964">
                  <c:v>855.86</c:v>
                </c:pt>
                <c:pt idx="36965">
                  <c:v>849.01</c:v>
                </c:pt>
                <c:pt idx="36966">
                  <c:v>815.11</c:v>
                </c:pt>
                <c:pt idx="36967">
                  <c:v>852.08</c:v>
                </c:pt>
                <c:pt idx="36968">
                  <c:v>913.66</c:v>
                </c:pt>
                <c:pt idx="36969">
                  <c:v>970.19</c:v>
                </c:pt>
                <c:pt idx="36970">
                  <c:v>1024.98</c:v>
                </c:pt>
                <c:pt idx="36971">
                  <c:v>1047.54</c:v>
                </c:pt>
                <c:pt idx="36972">
                  <c:v>1081.8399999999999</c:v>
                </c:pt>
                <c:pt idx="36973">
                  <c:v>1072.06</c:v>
                </c:pt>
                <c:pt idx="36974">
                  <c:v>1065.1099999999999</c:v>
                </c:pt>
                <c:pt idx="36975">
                  <c:v>1056.1600000000001</c:v>
                </c:pt>
                <c:pt idx="36976">
                  <c:v>1036.77</c:v>
                </c:pt>
                <c:pt idx="36977">
                  <c:v>1012.13</c:v>
                </c:pt>
                <c:pt idx="36978">
                  <c:v>1095.69</c:v>
                </c:pt>
                <c:pt idx="36979">
                  <c:v>1106.74</c:v>
                </c:pt>
                <c:pt idx="36980">
                  <c:v>1109.04</c:v>
                </c:pt>
                <c:pt idx="36981">
                  <c:v>1073.44</c:v>
                </c:pt>
                <c:pt idx="36982">
                  <c:v>1018.15</c:v>
                </c:pt>
                <c:pt idx="36983">
                  <c:v>970.29</c:v>
                </c:pt>
                <c:pt idx="36984">
                  <c:v>929.08</c:v>
                </c:pt>
                <c:pt idx="36985">
                  <c:v>905.97</c:v>
                </c:pt>
                <c:pt idx="36986">
                  <c:v>876.19</c:v>
                </c:pt>
                <c:pt idx="36987">
                  <c:v>866.72</c:v>
                </c:pt>
                <c:pt idx="36988">
                  <c:v>873.42</c:v>
                </c:pt>
                <c:pt idx="36989">
                  <c:v>907.58</c:v>
                </c:pt>
                <c:pt idx="36990">
                  <c:v>893.82</c:v>
                </c:pt>
                <c:pt idx="36991">
                  <c:v>1083.19</c:v>
                </c:pt>
                <c:pt idx="36992">
                  <c:v>1239.21</c:v>
                </c:pt>
                <c:pt idx="36993">
                  <c:v>1347.88</c:v>
                </c:pt>
                <c:pt idx="36994">
                  <c:v>1364.96</c:v>
                </c:pt>
                <c:pt idx="36995">
                  <c:v>1383.13</c:v>
                </c:pt>
                <c:pt idx="36996">
                  <c:v>1399.75</c:v>
                </c:pt>
                <c:pt idx="36997">
                  <c:v>1424.23</c:v>
                </c:pt>
                <c:pt idx="36998">
                  <c:v>1404.22</c:v>
                </c:pt>
                <c:pt idx="36999">
                  <c:v>1350.16</c:v>
                </c:pt>
                <c:pt idx="37000">
                  <c:v>1272.28</c:v>
                </c:pt>
                <c:pt idx="37001">
                  <c:v>1168.28</c:v>
                </c:pt>
                <c:pt idx="37002">
                  <c:v>1220.3</c:v>
                </c:pt>
                <c:pt idx="37003">
                  <c:v>1209.7</c:v>
                </c:pt>
                <c:pt idx="37004">
                  <c:v>1169.68</c:v>
                </c:pt>
                <c:pt idx="37005">
                  <c:v>1115.6199999999999</c:v>
                </c:pt>
                <c:pt idx="37006">
                  <c:v>1045.96</c:v>
                </c:pt>
                <c:pt idx="37007">
                  <c:v>983.1</c:v>
                </c:pt>
                <c:pt idx="37008">
                  <c:v>937.93</c:v>
                </c:pt>
                <c:pt idx="37009">
                  <c:v>900.89</c:v>
                </c:pt>
                <c:pt idx="37010">
                  <c:v>860.64</c:v>
                </c:pt>
                <c:pt idx="37011">
                  <c:v>843.16</c:v>
                </c:pt>
                <c:pt idx="37012">
                  <c:v>850.94</c:v>
                </c:pt>
                <c:pt idx="37013">
                  <c:v>883.64</c:v>
                </c:pt>
                <c:pt idx="37014">
                  <c:v>884.79</c:v>
                </c:pt>
                <c:pt idx="37015">
                  <c:v>1056.01</c:v>
                </c:pt>
                <c:pt idx="37016">
                  <c:v>1213.71</c:v>
                </c:pt>
                <c:pt idx="37017">
                  <c:v>1315.85</c:v>
                </c:pt>
                <c:pt idx="37018">
                  <c:v>1344.67</c:v>
                </c:pt>
                <c:pt idx="37019">
                  <c:v>1363.87</c:v>
                </c:pt>
                <c:pt idx="37020">
                  <c:v>1358.65</c:v>
                </c:pt>
                <c:pt idx="37021">
                  <c:v>1393.56</c:v>
                </c:pt>
                <c:pt idx="37022">
                  <c:v>1391.6</c:v>
                </c:pt>
                <c:pt idx="37023">
                  <c:v>1341.93</c:v>
                </c:pt>
                <c:pt idx="37024">
                  <c:v>1241.95</c:v>
                </c:pt>
                <c:pt idx="37025">
                  <c:v>1144.93</c:v>
                </c:pt>
                <c:pt idx="37026">
                  <c:v>1208.93</c:v>
                </c:pt>
                <c:pt idx="37027">
                  <c:v>1202.5999999999999</c:v>
                </c:pt>
                <c:pt idx="37028">
                  <c:v>1159.52</c:v>
                </c:pt>
                <c:pt idx="37029">
                  <c:v>1106.93</c:v>
                </c:pt>
                <c:pt idx="37030">
                  <c:v>1025.8800000000001</c:v>
                </c:pt>
                <c:pt idx="37031">
                  <c:v>963.73</c:v>
                </c:pt>
                <c:pt idx="37032">
                  <c:v>922.1</c:v>
                </c:pt>
                <c:pt idx="37033">
                  <c:v>891.87</c:v>
                </c:pt>
                <c:pt idx="37034">
                  <c:v>863.78</c:v>
                </c:pt>
                <c:pt idx="37035">
                  <c:v>847.58</c:v>
                </c:pt>
                <c:pt idx="37036">
                  <c:v>848.56</c:v>
                </c:pt>
                <c:pt idx="37037">
                  <c:v>897.94</c:v>
                </c:pt>
                <c:pt idx="37038">
                  <c:v>907.04</c:v>
                </c:pt>
                <c:pt idx="37039">
                  <c:v>1071.29</c:v>
                </c:pt>
                <c:pt idx="37040">
                  <c:v>1196.4100000000001</c:v>
                </c:pt>
                <c:pt idx="37041">
                  <c:v>1331.94</c:v>
                </c:pt>
                <c:pt idx="37042">
                  <c:v>1373.68</c:v>
                </c:pt>
                <c:pt idx="37043">
                  <c:v>1353.39</c:v>
                </c:pt>
                <c:pt idx="37044">
                  <c:v>1383.31</c:v>
                </c:pt>
                <c:pt idx="37045">
                  <c:v>1399.32</c:v>
                </c:pt>
                <c:pt idx="37046">
                  <c:v>1346.27</c:v>
                </c:pt>
                <c:pt idx="37047">
                  <c:v>1338.55</c:v>
                </c:pt>
                <c:pt idx="37048">
                  <c:v>1248.96</c:v>
                </c:pt>
                <c:pt idx="37049">
                  <c:v>1145.46</c:v>
                </c:pt>
                <c:pt idx="37050">
                  <c:v>1210.8699999999999</c:v>
                </c:pt>
                <c:pt idx="37051">
                  <c:v>1176.33</c:v>
                </c:pt>
                <c:pt idx="37052">
                  <c:v>1156.1400000000001</c:v>
                </c:pt>
                <c:pt idx="37053">
                  <c:v>1096.22</c:v>
                </c:pt>
                <c:pt idx="37054">
                  <c:v>1039.1300000000001</c:v>
                </c:pt>
                <c:pt idx="37055">
                  <c:v>969.17</c:v>
                </c:pt>
                <c:pt idx="37056">
                  <c:v>925.35</c:v>
                </c:pt>
                <c:pt idx="37057">
                  <c:v>895.69</c:v>
                </c:pt>
                <c:pt idx="37058">
                  <c:v>870.95</c:v>
                </c:pt>
                <c:pt idx="37059">
                  <c:v>850.47</c:v>
                </c:pt>
                <c:pt idx="37060">
                  <c:v>856.24</c:v>
                </c:pt>
                <c:pt idx="37061">
                  <c:v>875.59</c:v>
                </c:pt>
                <c:pt idx="37062">
                  <c:v>884.66</c:v>
                </c:pt>
                <c:pt idx="37063">
                  <c:v>1049.08</c:v>
                </c:pt>
                <c:pt idx="37064">
                  <c:v>1186.6300000000001</c:v>
                </c:pt>
                <c:pt idx="37065">
                  <c:v>1303.78</c:v>
                </c:pt>
                <c:pt idx="37066">
                  <c:v>1348.07</c:v>
                </c:pt>
                <c:pt idx="37067">
                  <c:v>1329.61</c:v>
                </c:pt>
                <c:pt idx="37068">
                  <c:v>1308.71</c:v>
                </c:pt>
                <c:pt idx="37069">
                  <c:v>1319.56</c:v>
                </c:pt>
                <c:pt idx="37070">
                  <c:v>1315.8</c:v>
                </c:pt>
                <c:pt idx="37071">
                  <c:v>1283.2</c:v>
                </c:pt>
                <c:pt idx="37072">
                  <c:v>1215.77</c:v>
                </c:pt>
                <c:pt idx="37073">
                  <c:v>1095.56</c:v>
                </c:pt>
                <c:pt idx="37074">
                  <c:v>1149.96</c:v>
                </c:pt>
                <c:pt idx="37075">
                  <c:v>1124.4000000000001</c:v>
                </c:pt>
                <c:pt idx="37076">
                  <c:v>1112.3599999999999</c:v>
                </c:pt>
                <c:pt idx="37077">
                  <c:v>1048.0999999999999</c:v>
                </c:pt>
                <c:pt idx="37078">
                  <c:v>998.74</c:v>
                </c:pt>
                <c:pt idx="37079">
                  <c:v>947.2</c:v>
                </c:pt>
                <c:pt idx="37080">
                  <c:v>894.34</c:v>
                </c:pt>
                <c:pt idx="37081">
                  <c:v>867.55</c:v>
                </c:pt>
                <c:pt idx="37082">
                  <c:v>850.11</c:v>
                </c:pt>
                <c:pt idx="37083">
                  <c:v>852.69</c:v>
                </c:pt>
                <c:pt idx="37084">
                  <c:v>862.63</c:v>
                </c:pt>
                <c:pt idx="37085">
                  <c:v>892.99</c:v>
                </c:pt>
                <c:pt idx="37086">
                  <c:v>891.3</c:v>
                </c:pt>
                <c:pt idx="37087">
                  <c:v>1070.25</c:v>
                </c:pt>
                <c:pt idx="37088">
                  <c:v>1198.81</c:v>
                </c:pt>
                <c:pt idx="37089">
                  <c:v>1297.4000000000001</c:v>
                </c:pt>
                <c:pt idx="37090">
                  <c:v>1341.84</c:v>
                </c:pt>
                <c:pt idx="37091">
                  <c:v>1355.67</c:v>
                </c:pt>
                <c:pt idx="37092">
                  <c:v>1369.71</c:v>
                </c:pt>
                <c:pt idx="37093">
                  <c:v>1382.8</c:v>
                </c:pt>
                <c:pt idx="37094">
                  <c:v>1380.29</c:v>
                </c:pt>
                <c:pt idx="37095">
                  <c:v>1328.37</c:v>
                </c:pt>
                <c:pt idx="37096">
                  <c:v>1235.1199999999999</c:v>
                </c:pt>
                <c:pt idx="37097">
                  <c:v>1137.08</c:v>
                </c:pt>
                <c:pt idx="37098">
                  <c:v>1193.05</c:v>
                </c:pt>
                <c:pt idx="37099">
                  <c:v>1189.0999999999999</c:v>
                </c:pt>
                <c:pt idx="37100">
                  <c:v>1134.95</c:v>
                </c:pt>
                <c:pt idx="37101">
                  <c:v>1092.99</c:v>
                </c:pt>
                <c:pt idx="37102">
                  <c:v>1037.1099999999999</c:v>
                </c:pt>
                <c:pt idx="37103">
                  <c:v>988.75</c:v>
                </c:pt>
                <c:pt idx="37104">
                  <c:v>943.99</c:v>
                </c:pt>
                <c:pt idx="37105">
                  <c:v>919.64</c:v>
                </c:pt>
                <c:pt idx="37106">
                  <c:v>886.08</c:v>
                </c:pt>
                <c:pt idx="37107">
                  <c:v>853.49</c:v>
                </c:pt>
                <c:pt idx="37108">
                  <c:v>848.45</c:v>
                </c:pt>
                <c:pt idx="37109">
                  <c:v>852.05</c:v>
                </c:pt>
                <c:pt idx="37110">
                  <c:v>836.8</c:v>
                </c:pt>
                <c:pt idx="37111">
                  <c:v>938.47</c:v>
                </c:pt>
                <c:pt idx="37112">
                  <c:v>1045.8699999999999</c:v>
                </c:pt>
                <c:pt idx="37113">
                  <c:v>1132.55</c:v>
                </c:pt>
                <c:pt idx="37114">
                  <c:v>1164.6199999999999</c:v>
                </c:pt>
                <c:pt idx="37115">
                  <c:v>1166.49</c:v>
                </c:pt>
                <c:pt idx="37116">
                  <c:v>1158.01</c:v>
                </c:pt>
                <c:pt idx="37117">
                  <c:v>1151.1199999999999</c:v>
                </c:pt>
                <c:pt idx="37118">
                  <c:v>1140.51</c:v>
                </c:pt>
                <c:pt idx="37119">
                  <c:v>1110.77</c:v>
                </c:pt>
                <c:pt idx="37120">
                  <c:v>1071.54</c:v>
                </c:pt>
                <c:pt idx="37121">
                  <c:v>1026.9100000000001</c:v>
                </c:pt>
                <c:pt idx="37122">
                  <c:v>1108.6099999999999</c:v>
                </c:pt>
                <c:pt idx="37123">
                  <c:v>1111.99</c:v>
                </c:pt>
                <c:pt idx="37124">
                  <c:v>1071.1199999999999</c:v>
                </c:pt>
                <c:pt idx="37125">
                  <c:v>1023</c:v>
                </c:pt>
                <c:pt idx="37126">
                  <c:v>980.81</c:v>
                </c:pt>
                <c:pt idx="37127">
                  <c:v>941.18</c:v>
                </c:pt>
                <c:pt idx="37128">
                  <c:v>894.84</c:v>
                </c:pt>
                <c:pt idx="37129">
                  <c:v>864.26</c:v>
                </c:pt>
                <c:pt idx="37130">
                  <c:v>844.55</c:v>
                </c:pt>
                <c:pt idx="37131">
                  <c:v>826.78</c:v>
                </c:pt>
                <c:pt idx="37132">
                  <c:v>828.98</c:v>
                </c:pt>
                <c:pt idx="37133">
                  <c:v>815.9</c:v>
                </c:pt>
                <c:pt idx="37134">
                  <c:v>773.98</c:v>
                </c:pt>
                <c:pt idx="37135">
                  <c:v>808.9</c:v>
                </c:pt>
                <c:pt idx="37136">
                  <c:v>865.32</c:v>
                </c:pt>
                <c:pt idx="37137">
                  <c:v>900.35</c:v>
                </c:pt>
                <c:pt idx="37138">
                  <c:v>956.76</c:v>
                </c:pt>
                <c:pt idx="37139">
                  <c:v>982.1</c:v>
                </c:pt>
                <c:pt idx="37140">
                  <c:v>995.92</c:v>
                </c:pt>
                <c:pt idx="37141">
                  <c:v>980.17</c:v>
                </c:pt>
                <c:pt idx="37142">
                  <c:v>1014.92</c:v>
                </c:pt>
                <c:pt idx="37143">
                  <c:v>999.49</c:v>
                </c:pt>
                <c:pt idx="37144">
                  <c:v>979.87</c:v>
                </c:pt>
                <c:pt idx="37145">
                  <c:v>951.32</c:v>
                </c:pt>
                <c:pt idx="37146">
                  <c:v>1042.95</c:v>
                </c:pt>
                <c:pt idx="37147">
                  <c:v>1057.3900000000001</c:v>
                </c:pt>
                <c:pt idx="37148">
                  <c:v>1065.94</c:v>
                </c:pt>
                <c:pt idx="37149">
                  <c:v>1042.25</c:v>
                </c:pt>
                <c:pt idx="37150">
                  <c:v>973.51</c:v>
                </c:pt>
                <c:pt idx="37151">
                  <c:v>880.58</c:v>
                </c:pt>
                <c:pt idx="37152">
                  <c:v>889.16</c:v>
                </c:pt>
                <c:pt idx="37153">
                  <c:v>856.7</c:v>
                </c:pt>
                <c:pt idx="37154">
                  <c:v>840.87</c:v>
                </c:pt>
                <c:pt idx="37155">
                  <c:v>855.85</c:v>
                </c:pt>
                <c:pt idx="37156">
                  <c:v>839.34</c:v>
                </c:pt>
                <c:pt idx="37157">
                  <c:v>865.49</c:v>
                </c:pt>
                <c:pt idx="37158">
                  <c:v>871.55</c:v>
                </c:pt>
                <c:pt idx="37159">
                  <c:v>1039.6099999999999</c:v>
                </c:pt>
                <c:pt idx="37160">
                  <c:v>1181.79</c:v>
                </c:pt>
                <c:pt idx="37161">
                  <c:v>1267.55</c:v>
                </c:pt>
                <c:pt idx="37162">
                  <c:v>1329.78</c:v>
                </c:pt>
                <c:pt idx="37163">
                  <c:v>1340.19</c:v>
                </c:pt>
                <c:pt idx="37164">
                  <c:v>1334.96</c:v>
                </c:pt>
                <c:pt idx="37165">
                  <c:v>1358.42</c:v>
                </c:pt>
                <c:pt idx="37166">
                  <c:v>1346.95</c:v>
                </c:pt>
                <c:pt idx="37167">
                  <c:v>1308.8699999999999</c:v>
                </c:pt>
                <c:pt idx="37168">
                  <c:v>1229.21</c:v>
                </c:pt>
                <c:pt idx="37169">
                  <c:v>1129.94</c:v>
                </c:pt>
                <c:pt idx="37170">
                  <c:v>1172.97</c:v>
                </c:pt>
                <c:pt idx="37171">
                  <c:v>1147.68</c:v>
                </c:pt>
                <c:pt idx="37172">
                  <c:v>1114.72</c:v>
                </c:pt>
                <c:pt idx="37173">
                  <c:v>1067.83</c:v>
                </c:pt>
                <c:pt idx="37174">
                  <c:v>1001.62</c:v>
                </c:pt>
                <c:pt idx="37175">
                  <c:v>945.82</c:v>
                </c:pt>
                <c:pt idx="37176">
                  <c:v>913.19</c:v>
                </c:pt>
                <c:pt idx="37177">
                  <c:v>886.37</c:v>
                </c:pt>
                <c:pt idx="37178">
                  <c:v>854.28</c:v>
                </c:pt>
                <c:pt idx="37179">
                  <c:v>844.95</c:v>
                </c:pt>
                <c:pt idx="37180">
                  <c:v>850.8</c:v>
                </c:pt>
                <c:pt idx="37181">
                  <c:v>886.11</c:v>
                </c:pt>
                <c:pt idx="37182">
                  <c:v>894.17</c:v>
                </c:pt>
                <c:pt idx="37183">
                  <c:v>1051.9000000000001</c:v>
                </c:pt>
                <c:pt idx="37184">
                  <c:v>1179.5</c:v>
                </c:pt>
                <c:pt idx="37185">
                  <c:v>1282.23</c:v>
                </c:pt>
                <c:pt idx="37186">
                  <c:v>1335.53</c:v>
                </c:pt>
                <c:pt idx="37187">
                  <c:v>1333.39</c:v>
                </c:pt>
                <c:pt idx="37188">
                  <c:v>1325.19</c:v>
                </c:pt>
                <c:pt idx="37189">
                  <c:v>1346.12</c:v>
                </c:pt>
                <c:pt idx="37190">
                  <c:v>1336.85</c:v>
                </c:pt>
                <c:pt idx="37191">
                  <c:v>1294.3900000000001</c:v>
                </c:pt>
                <c:pt idx="37192">
                  <c:v>1224.77</c:v>
                </c:pt>
                <c:pt idx="37193">
                  <c:v>1108.05</c:v>
                </c:pt>
                <c:pt idx="37194">
                  <c:v>1155.2</c:v>
                </c:pt>
                <c:pt idx="37195">
                  <c:v>1145.27</c:v>
                </c:pt>
                <c:pt idx="37196">
                  <c:v>1101.77</c:v>
                </c:pt>
                <c:pt idx="37197">
                  <c:v>1063.1500000000001</c:v>
                </c:pt>
                <c:pt idx="37198">
                  <c:v>1004</c:v>
                </c:pt>
                <c:pt idx="37199">
                  <c:v>947.79</c:v>
                </c:pt>
                <c:pt idx="37200">
                  <c:v>890.75</c:v>
                </c:pt>
                <c:pt idx="37201">
                  <c:v>866.66</c:v>
                </c:pt>
                <c:pt idx="37202">
                  <c:v>847.21</c:v>
                </c:pt>
                <c:pt idx="37203">
                  <c:v>823.25</c:v>
                </c:pt>
                <c:pt idx="37204">
                  <c:v>829.7</c:v>
                </c:pt>
                <c:pt idx="37205">
                  <c:v>864</c:v>
                </c:pt>
                <c:pt idx="37206">
                  <c:v>865.99</c:v>
                </c:pt>
                <c:pt idx="37207">
                  <c:v>1022.11</c:v>
                </c:pt>
                <c:pt idx="37208">
                  <c:v>1166.58</c:v>
                </c:pt>
                <c:pt idx="37209">
                  <c:v>1268.6600000000001</c:v>
                </c:pt>
                <c:pt idx="37210">
                  <c:v>1307.32</c:v>
                </c:pt>
                <c:pt idx="37211">
                  <c:v>1301.17</c:v>
                </c:pt>
                <c:pt idx="37212">
                  <c:v>1321.66</c:v>
                </c:pt>
                <c:pt idx="37213">
                  <c:v>1336.79</c:v>
                </c:pt>
                <c:pt idx="37214">
                  <c:v>1319.68</c:v>
                </c:pt>
                <c:pt idx="37215">
                  <c:v>1255.98</c:v>
                </c:pt>
                <c:pt idx="37216">
                  <c:v>1188.43</c:v>
                </c:pt>
                <c:pt idx="37217">
                  <c:v>1096.81</c:v>
                </c:pt>
                <c:pt idx="37218">
                  <c:v>1170.54</c:v>
                </c:pt>
                <c:pt idx="37219">
                  <c:v>1157.8699999999999</c:v>
                </c:pt>
                <c:pt idx="37220">
                  <c:v>1107.07</c:v>
                </c:pt>
                <c:pt idx="37221">
                  <c:v>1061.73</c:v>
                </c:pt>
                <c:pt idx="37222">
                  <c:v>999.14</c:v>
                </c:pt>
                <c:pt idx="37223">
                  <c:v>943.09</c:v>
                </c:pt>
                <c:pt idx="37224">
                  <c:v>902.1</c:v>
                </c:pt>
                <c:pt idx="37225">
                  <c:v>870.77</c:v>
                </c:pt>
                <c:pt idx="37226">
                  <c:v>852.93</c:v>
                </c:pt>
                <c:pt idx="37227">
                  <c:v>843.24</c:v>
                </c:pt>
                <c:pt idx="37228">
                  <c:v>856.28</c:v>
                </c:pt>
                <c:pt idx="37229">
                  <c:v>892.15</c:v>
                </c:pt>
                <c:pt idx="37230">
                  <c:v>897.44</c:v>
                </c:pt>
                <c:pt idx="37231">
                  <c:v>1062.81</c:v>
                </c:pt>
                <c:pt idx="37232">
                  <c:v>1190.0899999999999</c:v>
                </c:pt>
                <c:pt idx="37233">
                  <c:v>1276.42</c:v>
                </c:pt>
                <c:pt idx="37234">
                  <c:v>1328.68</c:v>
                </c:pt>
                <c:pt idx="37235">
                  <c:v>1335.93</c:v>
                </c:pt>
                <c:pt idx="37236">
                  <c:v>1369.84</c:v>
                </c:pt>
                <c:pt idx="37237">
                  <c:v>1358.79</c:v>
                </c:pt>
                <c:pt idx="37238">
                  <c:v>1369.61</c:v>
                </c:pt>
                <c:pt idx="37239">
                  <c:v>1337.69</c:v>
                </c:pt>
                <c:pt idx="37240">
                  <c:v>1248.32</c:v>
                </c:pt>
                <c:pt idx="37241">
                  <c:v>1131.8499999999999</c:v>
                </c:pt>
                <c:pt idx="37242">
                  <c:v>1216.96</c:v>
                </c:pt>
                <c:pt idx="37243">
                  <c:v>1193.24</c:v>
                </c:pt>
                <c:pt idx="37244">
                  <c:v>1172.6500000000001</c:v>
                </c:pt>
                <c:pt idx="37245">
                  <c:v>1124.0899999999999</c:v>
                </c:pt>
                <c:pt idx="37246">
                  <c:v>1040.42</c:v>
                </c:pt>
                <c:pt idx="37247">
                  <c:v>996.11</c:v>
                </c:pt>
                <c:pt idx="37248">
                  <c:v>948.65</c:v>
                </c:pt>
                <c:pt idx="37249">
                  <c:v>918.09</c:v>
                </c:pt>
                <c:pt idx="37250">
                  <c:v>894.06</c:v>
                </c:pt>
                <c:pt idx="37251">
                  <c:v>886.41</c:v>
                </c:pt>
                <c:pt idx="37252">
                  <c:v>887.45</c:v>
                </c:pt>
                <c:pt idx="37253">
                  <c:v>905.76</c:v>
                </c:pt>
                <c:pt idx="37254">
                  <c:v>911.73</c:v>
                </c:pt>
                <c:pt idx="37255">
                  <c:v>1063.06</c:v>
                </c:pt>
                <c:pt idx="37256">
                  <c:v>1204.8599999999999</c:v>
                </c:pt>
                <c:pt idx="37257">
                  <c:v>1313.95</c:v>
                </c:pt>
                <c:pt idx="37258">
                  <c:v>1358.49</c:v>
                </c:pt>
                <c:pt idx="37259">
                  <c:v>1344.57</c:v>
                </c:pt>
                <c:pt idx="37260">
                  <c:v>1357.86</c:v>
                </c:pt>
                <c:pt idx="37261">
                  <c:v>1359.17</c:v>
                </c:pt>
                <c:pt idx="37262">
                  <c:v>1354.31</c:v>
                </c:pt>
                <c:pt idx="37263">
                  <c:v>1315.29</c:v>
                </c:pt>
                <c:pt idx="37264">
                  <c:v>1234.5999999999999</c:v>
                </c:pt>
                <c:pt idx="37265">
                  <c:v>1145.6600000000001</c:v>
                </c:pt>
                <c:pt idx="37266">
                  <c:v>1206.08</c:v>
                </c:pt>
                <c:pt idx="37267">
                  <c:v>1181.24</c:v>
                </c:pt>
                <c:pt idx="37268">
                  <c:v>1135.46</c:v>
                </c:pt>
                <c:pt idx="37269">
                  <c:v>1096.99</c:v>
                </c:pt>
                <c:pt idx="37270">
                  <c:v>1043.4100000000001</c:v>
                </c:pt>
                <c:pt idx="37271">
                  <c:v>989.67</c:v>
                </c:pt>
                <c:pt idx="37272">
                  <c:v>944.54</c:v>
                </c:pt>
                <c:pt idx="37273">
                  <c:v>917.34</c:v>
                </c:pt>
                <c:pt idx="37274">
                  <c:v>894.42</c:v>
                </c:pt>
                <c:pt idx="37275">
                  <c:v>874.17</c:v>
                </c:pt>
                <c:pt idx="37276">
                  <c:v>871.7</c:v>
                </c:pt>
                <c:pt idx="37277">
                  <c:v>857.54</c:v>
                </c:pt>
                <c:pt idx="37278">
                  <c:v>856.67</c:v>
                </c:pt>
                <c:pt idx="37279">
                  <c:v>961.64</c:v>
                </c:pt>
                <c:pt idx="37280">
                  <c:v>1071.58</c:v>
                </c:pt>
                <c:pt idx="37281">
                  <c:v>1136.46</c:v>
                </c:pt>
                <c:pt idx="37282">
                  <c:v>1180.1400000000001</c:v>
                </c:pt>
                <c:pt idx="37283">
                  <c:v>1167.74</c:v>
                </c:pt>
                <c:pt idx="37284">
                  <c:v>1160.6600000000001</c:v>
                </c:pt>
                <c:pt idx="37285">
                  <c:v>1159.52</c:v>
                </c:pt>
                <c:pt idx="37286">
                  <c:v>1138.32</c:v>
                </c:pt>
                <c:pt idx="37287">
                  <c:v>1121.19</c:v>
                </c:pt>
                <c:pt idx="37288">
                  <c:v>1081.17</c:v>
                </c:pt>
                <c:pt idx="37289">
                  <c:v>1042.7</c:v>
                </c:pt>
                <c:pt idx="37290">
                  <c:v>1135.18</c:v>
                </c:pt>
                <c:pt idx="37291">
                  <c:v>1123.27</c:v>
                </c:pt>
                <c:pt idx="37292">
                  <c:v>1118.47</c:v>
                </c:pt>
                <c:pt idx="37293">
                  <c:v>1076.47</c:v>
                </c:pt>
                <c:pt idx="37294">
                  <c:v>1031.1500000000001</c:v>
                </c:pt>
                <c:pt idx="37295">
                  <c:v>979.93</c:v>
                </c:pt>
                <c:pt idx="37296">
                  <c:v>936.8</c:v>
                </c:pt>
                <c:pt idx="37297">
                  <c:v>899.61</c:v>
                </c:pt>
                <c:pt idx="37298">
                  <c:v>872.49</c:v>
                </c:pt>
                <c:pt idx="37299">
                  <c:v>847.63</c:v>
                </c:pt>
                <c:pt idx="37300">
                  <c:v>837.2</c:v>
                </c:pt>
                <c:pt idx="37301">
                  <c:v>829.94</c:v>
                </c:pt>
                <c:pt idx="37302">
                  <c:v>801.23</c:v>
                </c:pt>
                <c:pt idx="37303">
                  <c:v>853.73</c:v>
                </c:pt>
                <c:pt idx="37304">
                  <c:v>891.66</c:v>
                </c:pt>
                <c:pt idx="37305">
                  <c:v>934.85</c:v>
                </c:pt>
                <c:pt idx="37306">
                  <c:v>1004.13</c:v>
                </c:pt>
                <c:pt idx="37307">
                  <c:v>1033.5</c:v>
                </c:pt>
                <c:pt idx="37308">
                  <c:v>1045.56</c:v>
                </c:pt>
                <c:pt idx="37309">
                  <c:v>1045.48</c:v>
                </c:pt>
                <c:pt idx="37310">
                  <c:v>1029.44</c:v>
                </c:pt>
                <c:pt idx="37311">
                  <c:v>1012.3</c:v>
                </c:pt>
                <c:pt idx="37312">
                  <c:v>997.41</c:v>
                </c:pt>
                <c:pt idx="37313">
                  <c:v>984.51</c:v>
                </c:pt>
                <c:pt idx="37314">
                  <c:v>1087.94</c:v>
                </c:pt>
                <c:pt idx="37315">
                  <c:v>1088.6199999999999</c:v>
                </c:pt>
                <c:pt idx="37316">
                  <c:v>1085.01</c:v>
                </c:pt>
                <c:pt idx="37317">
                  <c:v>1059.44</c:v>
                </c:pt>
                <c:pt idx="37318">
                  <c:v>1000.64</c:v>
                </c:pt>
                <c:pt idx="37319">
                  <c:v>953</c:v>
                </c:pt>
                <c:pt idx="37320">
                  <c:v>927.11</c:v>
                </c:pt>
                <c:pt idx="37321">
                  <c:v>893.56</c:v>
                </c:pt>
                <c:pt idx="37322">
                  <c:v>880.38</c:v>
                </c:pt>
                <c:pt idx="37323">
                  <c:v>878.41</c:v>
                </c:pt>
                <c:pt idx="37324">
                  <c:v>875.05</c:v>
                </c:pt>
                <c:pt idx="37325">
                  <c:v>928.94</c:v>
                </c:pt>
                <c:pt idx="37326">
                  <c:v>938.72</c:v>
                </c:pt>
                <c:pt idx="37327">
                  <c:v>1107.3699999999999</c:v>
                </c:pt>
                <c:pt idx="37328">
                  <c:v>1227.46</c:v>
                </c:pt>
                <c:pt idx="37329">
                  <c:v>1314.51</c:v>
                </c:pt>
                <c:pt idx="37330">
                  <c:v>1357.82</c:v>
                </c:pt>
                <c:pt idx="37331">
                  <c:v>1375.05</c:v>
                </c:pt>
                <c:pt idx="37332">
                  <c:v>1363.18</c:v>
                </c:pt>
                <c:pt idx="37333">
                  <c:v>1393.75</c:v>
                </c:pt>
                <c:pt idx="37334">
                  <c:v>1387.8</c:v>
                </c:pt>
                <c:pt idx="37335">
                  <c:v>1355.82</c:v>
                </c:pt>
                <c:pt idx="37336">
                  <c:v>1250.02</c:v>
                </c:pt>
                <c:pt idx="37337">
                  <c:v>1168.01</c:v>
                </c:pt>
                <c:pt idx="37338">
                  <c:v>1239.74</c:v>
                </c:pt>
                <c:pt idx="37339">
                  <c:v>1223.8</c:v>
                </c:pt>
                <c:pt idx="37340">
                  <c:v>1198.1099999999999</c:v>
                </c:pt>
                <c:pt idx="37341">
                  <c:v>1160.5899999999999</c:v>
                </c:pt>
                <c:pt idx="37342">
                  <c:v>1092.1500000000001</c:v>
                </c:pt>
                <c:pt idx="37343">
                  <c:v>1024.47</c:v>
                </c:pt>
                <c:pt idx="37344">
                  <c:v>963.61</c:v>
                </c:pt>
                <c:pt idx="37345">
                  <c:v>948</c:v>
                </c:pt>
                <c:pt idx="37346">
                  <c:v>916.33</c:v>
                </c:pt>
                <c:pt idx="37347">
                  <c:v>901.16</c:v>
                </c:pt>
                <c:pt idx="37348">
                  <c:v>895.16</c:v>
                </c:pt>
                <c:pt idx="37349">
                  <c:v>909.82</c:v>
                </c:pt>
                <c:pt idx="37350">
                  <c:v>945.46</c:v>
                </c:pt>
                <c:pt idx="37351">
                  <c:v>1090.1500000000001</c:v>
                </c:pt>
                <c:pt idx="37352">
                  <c:v>1224.45</c:v>
                </c:pt>
                <c:pt idx="37353">
                  <c:v>1302.4000000000001</c:v>
                </c:pt>
                <c:pt idx="37354">
                  <c:v>1358.39</c:v>
                </c:pt>
                <c:pt idx="37355">
                  <c:v>1366.98</c:v>
                </c:pt>
                <c:pt idx="37356">
                  <c:v>1355.64</c:v>
                </c:pt>
                <c:pt idx="37357">
                  <c:v>1391.82</c:v>
                </c:pt>
                <c:pt idx="37358">
                  <c:v>1393.2</c:v>
                </c:pt>
                <c:pt idx="37359">
                  <c:v>1345.21</c:v>
                </c:pt>
                <c:pt idx="37360">
                  <c:v>1258.4000000000001</c:v>
                </c:pt>
                <c:pt idx="37361">
                  <c:v>1164.58</c:v>
                </c:pt>
                <c:pt idx="37362">
                  <c:v>1240.31</c:v>
                </c:pt>
                <c:pt idx="37363">
                  <c:v>1221.25</c:v>
                </c:pt>
                <c:pt idx="37364">
                  <c:v>1187.5899999999999</c:v>
                </c:pt>
                <c:pt idx="37365">
                  <c:v>1145.46</c:v>
                </c:pt>
                <c:pt idx="37366">
                  <c:v>1083.25</c:v>
                </c:pt>
                <c:pt idx="37367">
                  <c:v>1017.85</c:v>
                </c:pt>
                <c:pt idx="37368">
                  <c:v>980.42</c:v>
                </c:pt>
                <c:pt idx="37369">
                  <c:v>943.17</c:v>
                </c:pt>
                <c:pt idx="37370">
                  <c:v>916.18</c:v>
                </c:pt>
                <c:pt idx="37371">
                  <c:v>905.95</c:v>
                </c:pt>
                <c:pt idx="37372">
                  <c:v>903.2</c:v>
                </c:pt>
                <c:pt idx="37373">
                  <c:v>913.48</c:v>
                </c:pt>
                <c:pt idx="37374">
                  <c:v>934.16</c:v>
                </c:pt>
                <c:pt idx="37375">
                  <c:v>1089.95</c:v>
                </c:pt>
                <c:pt idx="37376">
                  <c:v>1215.83</c:v>
                </c:pt>
                <c:pt idx="37377">
                  <c:v>1309.02</c:v>
                </c:pt>
                <c:pt idx="37378">
                  <c:v>1363.52</c:v>
                </c:pt>
                <c:pt idx="37379">
                  <c:v>1360.74</c:v>
                </c:pt>
                <c:pt idx="37380">
                  <c:v>1374.49</c:v>
                </c:pt>
                <c:pt idx="37381">
                  <c:v>1421.67</c:v>
                </c:pt>
                <c:pt idx="37382">
                  <c:v>1401.74</c:v>
                </c:pt>
                <c:pt idx="37383">
                  <c:v>1341.5</c:v>
                </c:pt>
                <c:pt idx="37384">
                  <c:v>1254</c:v>
                </c:pt>
                <c:pt idx="37385">
                  <c:v>1158.8800000000001</c:v>
                </c:pt>
                <c:pt idx="37386">
                  <c:v>1215.76</c:v>
                </c:pt>
                <c:pt idx="37387">
                  <c:v>1192.45</c:v>
                </c:pt>
                <c:pt idx="37388">
                  <c:v>1155.7</c:v>
                </c:pt>
                <c:pt idx="37389">
                  <c:v>1116.3399999999999</c:v>
                </c:pt>
                <c:pt idx="37390">
                  <c:v>1065.28</c:v>
                </c:pt>
                <c:pt idx="37391">
                  <c:v>1000.45</c:v>
                </c:pt>
                <c:pt idx="37392">
                  <c:v>961.26</c:v>
                </c:pt>
                <c:pt idx="37393">
                  <c:v>936.33</c:v>
                </c:pt>
                <c:pt idx="37394">
                  <c:v>926.66</c:v>
                </c:pt>
                <c:pt idx="37395">
                  <c:v>905.66</c:v>
                </c:pt>
                <c:pt idx="37396">
                  <c:v>906.26</c:v>
                </c:pt>
                <c:pt idx="37397">
                  <c:v>936.41</c:v>
                </c:pt>
                <c:pt idx="37398">
                  <c:v>935.12</c:v>
                </c:pt>
                <c:pt idx="37399">
                  <c:v>1100.43</c:v>
                </c:pt>
                <c:pt idx="37400">
                  <c:v>1244.01</c:v>
                </c:pt>
                <c:pt idx="37401">
                  <c:v>1313.37</c:v>
                </c:pt>
                <c:pt idx="37402">
                  <c:v>1303.3800000000001</c:v>
                </c:pt>
                <c:pt idx="37403">
                  <c:v>1148.23</c:v>
                </c:pt>
                <c:pt idx="37404">
                  <c:v>1143.82</c:v>
                </c:pt>
                <c:pt idx="37405">
                  <c:v>1155.5999999999999</c:v>
                </c:pt>
                <c:pt idx="37406">
                  <c:v>1202.3900000000001</c:v>
                </c:pt>
                <c:pt idx="37407">
                  <c:v>1310.46</c:v>
                </c:pt>
                <c:pt idx="37408">
                  <c:v>1225.32</c:v>
                </c:pt>
                <c:pt idx="37409">
                  <c:v>1159.0899999999999</c:v>
                </c:pt>
                <c:pt idx="37410">
                  <c:v>1216.3900000000001</c:v>
                </c:pt>
                <c:pt idx="37411">
                  <c:v>1193.17</c:v>
                </c:pt>
                <c:pt idx="37412">
                  <c:v>1158.77</c:v>
                </c:pt>
                <c:pt idx="37413">
                  <c:v>1121.25</c:v>
                </c:pt>
                <c:pt idx="37414">
                  <c:v>1069.81</c:v>
                </c:pt>
                <c:pt idx="37415">
                  <c:v>1008.24</c:v>
                </c:pt>
                <c:pt idx="37416">
                  <c:v>975.62</c:v>
                </c:pt>
                <c:pt idx="37417">
                  <c:v>936.66</c:v>
                </c:pt>
                <c:pt idx="37418">
                  <c:v>909.14</c:v>
                </c:pt>
                <c:pt idx="37419">
                  <c:v>898.62</c:v>
                </c:pt>
                <c:pt idx="37420">
                  <c:v>900.55</c:v>
                </c:pt>
                <c:pt idx="37421">
                  <c:v>931.95</c:v>
                </c:pt>
                <c:pt idx="37422">
                  <c:v>951.68</c:v>
                </c:pt>
                <c:pt idx="37423">
                  <c:v>1111.97</c:v>
                </c:pt>
                <c:pt idx="37424">
                  <c:v>1238.9000000000001</c:v>
                </c:pt>
                <c:pt idx="37425">
                  <c:v>1302.18</c:v>
                </c:pt>
                <c:pt idx="37426">
                  <c:v>1251.4000000000001</c:v>
                </c:pt>
                <c:pt idx="37427">
                  <c:v>1091.78</c:v>
                </c:pt>
                <c:pt idx="37428">
                  <c:v>1084.74</c:v>
                </c:pt>
                <c:pt idx="37429">
                  <c:v>1097.76</c:v>
                </c:pt>
                <c:pt idx="37430">
                  <c:v>1172.22</c:v>
                </c:pt>
                <c:pt idx="37431">
                  <c:v>1281.94</c:v>
                </c:pt>
                <c:pt idx="37432">
                  <c:v>1186.04</c:v>
                </c:pt>
                <c:pt idx="37433">
                  <c:v>1143.4100000000001</c:v>
                </c:pt>
                <c:pt idx="37434">
                  <c:v>1195.96</c:v>
                </c:pt>
                <c:pt idx="37435">
                  <c:v>1179.57</c:v>
                </c:pt>
                <c:pt idx="37436">
                  <c:v>1142.3599999999999</c:v>
                </c:pt>
                <c:pt idx="37437">
                  <c:v>1096.24</c:v>
                </c:pt>
                <c:pt idx="37438">
                  <c:v>1063.28</c:v>
                </c:pt>
                <c:pt idx="37439">
                  <c:v>1016.57</c:v>
                </c:pt>
                <c:pt idx="37440">
                  <c:v>962.14</c:v>
                </c:pt>
                <c:pt idx="37441">
                  <c:v>934.66</c:v>
                </c:pt>
                <c:pt idx="37442">
                  <c:v>915.79</c:v>
                </c:pt>
                <c:pt idx="37443">
                  <c:v>904.08</c:v>
                </c:pt>
                <c:pt idx="37444">
                  <c:v>894.59</c:v>
                </c:pt>
                <c:pt idx="37445">
                  <c:v>907.46</c:v>
                </c:pt>
                <c:pt idx="37446">
                  <c:v>897.54</c:v>
                </c:pt>
                <c:pt idx="37447">
                  <c:v>994.55</c:v>
                </c:pt>
                <c:pt idx="37448">
                  <c:v>1089.53</c:v>
                </c:pt>
                <c:pt idx="37449">
                  <c:v>1162.73</c:v>
                </c:pt>
                <c:pt idx="37450">
                  <c:v>1136.01</c:v>
                </c:pt>
                <c:pt idx="37451">
                  <c:v>1019.55</c:v>
                </c:pt>
                <c:pt idx="37452">
                  <c:v>1005.68</c:v>
                </c:pt>
                <c:pt idx="37453">
                  <c:v>1008.91</c:v>
                </c:pt>
                <c:pt idx="37454">
                  <c:v>1036.48</c:v>
                </c:pt>
                <c:pt idx="37455">
                  <c:v>1080.46</c:v>
                </c:pt>
                <c:pt idx="37456">
                  <c:v>1048.78</c:v>
                </c:pt>
                <c:pt idx="37457">
                  <c:v>1027.42</c:v>
                </c:pt>
                <c:pt idx="37458">
                  <c:v>1096.6099999999999</c:v>
                </c:pt>
                <c:pt idx="37459">
                  <c:v>1100.52</c:v>
                </c:pt>
                <c:pt idx="37460">
                  <c:v>1069.95</c:v>
                </c:pt>
                <c:pt idx="37461">
                  <c:v>1023.04</c:v>
                </c:pt>
                <c:pt idx="37462">
                  <c:v>985.61</c:v>
                </c:pt>
                <c:pt idx="37463">
                  <c:v>949.16</c:v>
                </c:pt>
                <c:pt idx="37464">
                  <c:v>899.37</c:v>
                </c:pt>
                <c:pt idx="37465">
                  <c:v>888.31</c:v>
                </c:pt>
                <c:pt idx="37466">
                  <c:v>863.82</c:v>
                </c:pt>
                <c:pt idx="37467">
                  <c:v>846.39</c:v>
                </c:pt>
                <c:pt idx="37468">
                  <c:v>835.88</c:v>
                </c:pt>
                <c:pt idx="37469">
                  <c:v>829.6</c:v>
                </c:pt>
                <c:pt idx="37470">
                  <c:v>798.3</c:v>
                </c:pt>
                <c:pt idx="37471">
                  <c:v>832.56</c:v>
                </c:pt>
                <c:pt idx="37472">
                  <c:v>867.95</c:v>
                </c:pt>
                <c:pt idx="37473">
                  <c:v>913.46</c:v>
                </c:pt>
                <c:pt idx="37474">
                  <c:v>930.21</c:v>
                </c:pt>
                <c:pt idx="37475">
                  <c:v>905.94</c:v>
                </c:pt>
                <c:pt idx="37476">
                  <c:v>917.26</c:v>
                </c:pt>
                <c:pt idx="37477">
                  <c:v>931.43</c:v>
                </c:pt>
                <c:pt idx="37478">
                  <c:v>952.45</c:v>
                </c:pt>
                <c:pt idx="37479">
                  <c:v>976.92</c:v>
                </c:pt>
                <c:pt idx="37480">
                  <c:v>974.38</c:v>
                </c:pt>
                <c:pt idx="37481">
                  <c:v>967.52</c:v>
                </c:pt>
                <c:pt idx="37482">
                  <c:v>1058.33</c:v>
                </c:pt>
                <c:pt idx="37483">
                  <c:v>1075.81</c:v>
                </c:pt>
                <c:pt idx="37484">
                  <c:v>1056.5999999999999</c:v>
                </c:pt>
                <c:pt idx="37485">
                  <c:v>1031.76</c:v>
                </c:pt>
                <c:pt idx="37486">
                  <c:v>997.02</c:v>
                </c:pt>
                <c:pt idx="37487">
                  <c:v>941.86</c:v>
                </c:pt>
                <c:pt idx="37488">
                  <c:v>910.51</c:v>
                </c:pt>
                <c:pt idx="37489">
                  <c:v>872.84</c:v>
                </c:pt>
                <c:pt idx="37490">
                  <c:v>851.28</c:v>
                </c:pt>
                <c:pt idx="37491">
                  <c:v>839.82</c:v>
                </c:pt>
                <c:pt idx="37492">
                  <c:v>838.49</c:v>
                </c:pt>
                <c:pt idx="37493">
                  <c:v>881.65</c:v>
                </c:pt>
                <c:pt idx="37494">
                  <c:v>907.65</c:v>
                </c:pt>
                <c:pt idx="37495">
                  <c:v>1074.58</c:v>
                </c:pt>
                <c:pt idx="37496">
                  <c:v>1212.99</c:v>
                </c:pt>
                <c:pt idx="37497">
                  <c:v>1253.95</c:v>
                </c:pt>
                <c:pt idx="37498">
                  <c:v>1266.5</c:v>
                </c:pt>
                <c:pt idx="37499">
                  <c:v>1082.3399999999999</c:v>
                </c:pt>
                <c:pt idx="37500">
                  <c:v>1061.73</c:v>
                </c:pt>
                <c:pt idx="37501">
                  <c:v>1069.32</c:v>
                </c:pt>
                <c:pt idx="37502">
                  <c:v>1175.8399999999999</c:v>
                </c:pt>
                <c:pt idx="37503">
                  <c:v>1283.3800000000001</c:v>
                </c:pt>
                <c:pt idx="37504">
                  <c:v>1207.71</c:v>
                </c:pt>
                <c:pt idx="37505">
                  <c:v>1124.29</c:v>
                </c:pt>
                <c:pt idx="37506">
                  <c:v>1204.79</c:v>
                </c:pt>
                <c:pt idx="37507">
                  <c:v>1182.6300000000001</c:v>
                </c:pt>
                <c:pt idx="37508">
                  <c:v>1157.74</c:v>
                </c:pt>
                <c:pt idx="37509">
                  <c:v>1113.77</c:v>
                </c:pt>
                <c:pt idx="37510">
                  <c:v>1048.3900000000001</c:v>
                </c:pt>
                <c:pt idx="37511">
                  <c:v>994.25</c:v>
                </c:pt>
                <c:pt idx="37512">
                  <c:v>951.75</c:v>
                </c:pt>
                <c:pt idx="37513">
                  <c:v>910.93</c:v>
                </c:pt>
                <c:pt idx="37514">
                  <c:v>888.79</c:v>
                </c:pt>
                <c:pt idx="37515">
                  <c:v>871.58</c:v>
                </c:pt>
                <c:pt idx="37516">
                  <c:v>869.84</c:v>
                </c:pt>
                <c:pt idx="37517">
                  <c:v>871.8</c:v>
                </c:pt>
                <c:pt idx="37518">
                  <c:v>906.06</c:v>
                </c:pt>
                <c:pt idx="37519">
                  <c:v>1060.33</c:v>
                </c:pt>
                <c:pt idx="37520">
                  <c:v>1174.51</c:v>
                </c:pt>
                <c:pt idx="37521">
                  <c:v>1229.31</c:v>
                </c:pt>
                <c:pt idx="37522">
                  <c:v>1208.74</c:v>
                </c:pt>
                <c:pt idx="37523">
                  <c:v>1081.6099999999999</c:v>
                </c:pt>
                <c:pt idx="37524">
                  <c:v>1049.0999999999999</c:v>
                </c:pt>
                <c:pt idx="37525">
                  <c:v>1084.1500000000001</c:v>
                </c:pt>
                <c:pt idx="37526">
                  <c:v>1134.8699999999999</c:v>
                </c:pt>
                <c:pt idx="37527">
                  <c:v>1210.43</c:v>
                </c:pt>
                <c:pt idx="37528">
                  <c:v>1166.04</c:v>
                </c:pt>
                <c:pt idx="37529">
                  <c:v>1106.75</c:v>
                </c:pt>
                <c:pt idx="37530">
                  <c:v>1173.5999999999999</c:v>
                </c:pt>
                <c:pt idx="37531">
                  <c:v>1175.47</c:v>
                </c:pt>
                <c:pt idx="37532">
                  <c:v>1158</c:v>
                </c:pt>
                <c:pt idx="37533">
                  <c:v>1111.24</c:v>
                </c:pt>
                <c:pt idx="37534">
                  <c:v>1033.74</c:v>
                </c:pt>
                <c:pt idx="37535">
                  <c:v>976.52</c:v>
                </c:pt>
                <c:pt idx="37536">
                  <c:v>930.9</c:v>
                </c:pt>
                <c:pt idx="37537">
                  <c:v>902.91</c:v>
                </c:pt>
                <c:pt idx="37538">
                  <c:v>886.87</c:v>
                </c:pt>
                <c:pt idx="37539">
                  <c:v>867.36</c:v>
                </c:pt>
                <c:pt idx="37540">
                  <c:v>852.27</c:v>
                </c:pt>
                <c:pt idx="37541">
                  <c:v>891.9</c:v>
                </c:pt>
                <c:pt idx="37542">
                  <c:v>905.67</c:v>
                </c:pt>
                <c:pt idx="37543">
                  <c:v>1062.8699999999999</c:v>
                </c:pt>
                <c:pt idx="37544">
                  <c:v>1196.06</c:v>
                </c:pt>
                <c:pt idx="37545">
                  <c:v>1280.32</c:v>
                </c:pt>
                <c:pt idx="37546">
                  <c:v>1246.68</c:v>
                </c:pt>
                <c:pt idx="37547">
                  <c:v>1055.67</c:v>
                </c:pt>
                <c:pt idx="37548">
                  <c:v>1028.02</c:v>
                </c:pt>
                <c:pt idx="37549">
                  <c:v>1047.24</c:v>
                </c:pt>
                <c:pt idx="37550">
                  <c:v>1135.4100000000001</c:v>
                </c:pt>
                <c:pt idx="37551">
                  <c:v>1251.96</c:v>
                </c:pt>
                <c:pt idx="37552">
                  <c:v>1173.67</c:v>
                </c:pt>
                <c:pt idx="37553">
                  <c:v>1096.9000000000001</c:v>
                </c:pt>
                <c:pt idx="37554">
                  <c:v>1181.6300000000001</c:v>
                </c:pt>
                <c:pt idx="37555">
                  <c:v>1165.1300000000001</c:v>
                </c:pt>
                <c:pt idx="37556">
                  <c:v>1132.46</c:v>
                </c:pt>
                <c:pt idx="37557">
                  <c:v>1096.1199999999999</c:v>
                </c:pt>
                <c:pt idx="37558">
                  <c:v>1036.97</c:v>
                </c:pt>
                <c:pt idx="37559">
                  <c:v>999.97</c:v>
                </c:pt>
                <c:pt idx="37560">
                  <c:v>946.76</c:v>
                </c:pt>
                <c:pt idx="37561">
                  <c:v>917.01</c:v>
                </c:pt>
                <c:pt idx="37562">
                  <c:v>886.47</c:v>
                </c:pt>
                <c:pt idx="37563">
                  <c:v>879.58</c:v>
                </c:pt>
                <c:pt idx="37564">
                  <c:v>868.56</c:v>
                </c:pt>
                <c:pt idx="37565">
                  <c:v>874.11</c:v>
                </c:pt>
                <c:pt idx="37566">
                  <c:v>878.91</c:v>
                </c:pt>
                <c:pt idx="37567">
                  <c:v>993.6</c:v>
                </c:pt>
                <c:pt idx="37568">
                  <c:v>1096.3</c:v>
                </c:pt>
                <c:pt idx="37569">
                  <c:v>1149.1400000000001</c:v>
                </c:pt>
                <c:pt idx="37570">
                  <c:v>1128.6400000000001</c:v>
                </c:pt>
                <c:pt idx="37571">
                  <c:v>993.6</c:v>
                </c:pt>
                <c:pt idx="37572">
                  <c:v>965.62</c:v>
                </c:pt>
                <c:pt idx="37573">
                  <c:v>969.67</c:v>
                </c:pt>
                <c:pt idx="37574">
                  <c:v>1021.07</c:v>
                </c:pt>
                <c:pt idx="37575">
                  <c:v>1066</c:v>
                </c:pt>
                <c:pt idx="37576">
                  <c:v>1034.95</c:v>
                </c:pt>
                <c:pt idx="37577">
                  <c:v>1001.35</c:v>
                </c:pt>
                <c:pt idx="37578">
                  <c:v>1093.1199999999999</c:v>
                </c:pt>
                <c:pt idx="37579">
                  <c:v>1076.3599999999999</c:v>
                </c:pt>
                <c:pt idx="37580">
                  <c:v>1052.49</c:v>
                </c:pt>
                <c:pt idx="37581">
                  <c:v>1011.31</c:v>
                </c:pt>
                <c:pt idx="37582">
                  <c:v>965.25</c:v>
                </c:pt>
                <c:pt idx="37583">
                  <c:v>918.88</c:v>
                </c:pt>
                <c:pt idx="37584">
                  <c:v>880.56</c:v>
                </c:pt>
                <c:pt idx="37585">
                  <c:v>854.14</c:v>
                </c:pt>
                <c:pt idx="37586">
                  <c:v>829.73</c:v>
                </c:pt>
                <c:pt idx="37587">
                  <c:v>811.29</c:v>
                </c:pt>
                <c:pt idx="37588">
                  <c:v>806.35</c:v>
                </c:pt>
                <c:pt idx="37589">
                  <c:v>792.61</c:v>
                </c:pt>
                <c:pt idx="37590">
                  <c:v>762.82</c:v>
                </c:pt>
                <c:pt idx="37591">
                  <c:v>781.08</c:v>
                </c:pt>
                <c:pt idx="37592">
                  <c:v>788.19</c:v>
                </c:pt>
                <c:pt idx="37593">
                  <c:v>805.95</c:v>
                </c:pt>
                <c:pt idx="37594">
                  <c:v>811.41</c:v>
                </c:pt>
                <c:pt idx="37595">
                  <c:v>809.83</c:v>
                </c:pt>
                <c:pt idx="37596">
                  <c:v>818.01</c:v>
                </c:pt>
                <c:pt idx="37597">
                  <c:v>828.16</c:v>
                </c:pt>
                <c:pt idx="37598">
                  <c:v>827.25</c:v>
                </c:pt>
                <c:pt idx="37599">
                  <c:v>839.55</c:v>
                </c:pt>
                <c:pt idx="37600">
                  <c:v>833.51</c:v>
                </c:pt>
                <c:pt idx="37601">
                  <c:v>829.25</c:v>
                </c:pt>
                <c:pt idx="37602">
                  <c:v>926.12</c:v>
                </c:pt>
                <c:pt idx="37603">
                  <c:v>951.9</c:v>
                </c:pt>
                <c:pt idx="37604">
                  <c:v>950.12</c:v>
                </c:pt>
                <c:pt idx="37605">
                  <c:v>937.45</c:v>
                </c:pt>
                <c:pt idx="37606">
                  <c:v>903.2</c:v>
                </c:pt>
                <c:pt idx="37607">
                  <c:v>865.05</c:v>
                </c:pt>
                <c:pt idx="37608">
                  <c:v>840.79</c:v>
                </c:pt>
                <c:pt idx="37609">
                  <c:v>828.53</c:v>
                </c:pt>
                <c:pt idx="37610">
                  <c:v>802.87</c:v>
                </c:pt>
                <c:pt idx="37611">
                  <c:v>795.99</c:v>
                </c:pt>
                <c:pt idx="37612">
                  <c:v>789.86</c:v>
                </c:pt>
                <c:pt idx="37613">
                  <c:v>780.42</c:v>
                </c:pt>
                <c:pt idx="37614">
                  <c:v>750.63</c:v>
                </c:pt>
                <c:pt idx="37615">
                  <c:v>819.13</c:v>
                </c:pt>
                <c:pt idx="37616">
                  <c:v>881.01</c:v>
                </c:pt>
                <c:pt idx="37617">
                  <c:v>931.69</c:v>
                </c:pt>
                <c:pt idx="37618">
                  <c:v>934.44</c:v>
                </c:pt>
                <c:pt idx="37619">
                  <c:v>881.08</c:v>
                </c:pt>
                <c:pt idx="37620">
                  <c:v>892.14</c:v>
                </c:pt>
                <c:pt idx="37621">
                  <c:v>910.84</c:v>
                </c:pt>
                <c:pt idx="37622">
                  <c:v>942.21</c:v>
                </c:pt>
                <c:pt idx="37623">
                  <c:v>993.46</c:v>
                </c:pt>
                <c:pt idx="37624">
                  <c:v>968.47</c:v>
                </c:pt>
                <c:pt idx="37625">
                  <c:v>957.59</c:v>
                </c:pt>
                <c:pt idx="37626">
                  <c:v>1040.83</c:v>
                </c:pt>
                <c:pt idx="37627">
                  <c:v>1028.0899999999999</c:v>
                </c:pt>
                <c:pt idx="37628">
                  <c:v>1005.4</c:v>
                </c:pt>
                <c:pt idx="37629">
                  <c:v>977.96</c:v>
                </c:pt>
                <c:pt idx="37630">
                  <c:v>955.78</c:v>
                </c:pt>
                <c:pt idx="37631">
                  <c:v>922.38</c:v>
                </c:pt>
                <c:pt idx="37632">
                  <c:v>889.04</c:v>
                </c:pt>
                <c:pt idx="37633">
                  <c:v>855.47</c:v>
                </c:pt>
                <c:pt idx="37634">
                  <c:v>838.31</c:v>
                </c:pt>
                <c:pt idx="37635">
                  <c:v>817.54</c:v>
                </c:pt>
                <c:pt idx="37636">
                  <c:v>812.96</c:v>
                </c:pt>
                <c:pt idx="37637">
                  <c:v>807.33</c:v>
                </c:pt>
                <c:pt idx="37638">
                  <c:v>775.76</c:v>
                </c:pt>
                <c:pt idx="37639">
                  <c:v>812.49</c:v>
                </c:pt>
                <c:pt idx="37640">
                  <c:v>856.22</c:v>
                </c:pt>
                <c:pt idx="37641">
                  <c:v>905.87</c:v>
                </c:pt>
                <c:pt idx="37642">
                  <c:v>937.08</c:v>
                </c:pt>
                <c:pt idx="37643">
                  <c:v>916.22</c:v>
                </c:pt>
                <c:pt idx="37644">
                  <c:v>925.59</c:v>
                </c:pt>
                <c:pt idx="37645">
                  <c:v>931.68</c:v>
                </c:pt>
                <c:pt idx="37646">
                  <c:v>966.26</c:v>
                </c:pt>
                <c:pt idx="37647">
                  <c:v>996.6</c:v>
                </c:pt>
                <c:pt idx="37648">
                  <c:v>974.82</c:v>
                </c:pt>
                <c:pt idx="37649">
                  <c:v>964.23</c:v>
                </c:pt>
                <c:pt idx="37650">
                  <c:v>1048.25</c:v>
                </c:pt>
                <c:pt idx="37651">
                  <c:v>1063.8</c:v>
                </c:pt>
                <c:pt idx="37652">
                  <c:v>1066.56</c:v>
                </c:pt>
                <c:pt idx="37653">
                  <c:v>1045.21</c:v>
                </c:pt>
                <c:pt idx="37654">
                  <c:v>988.31</c:v>
                </c:pt>
                <c:pt idx="37655">
                  <c:v>936.83</c:v>
                </c:pt>
                <c:pt idx="37656">
                  <c:v>898.64</c:v>
                </c:pt>
                <c:pt idx="37657">
                  <c:v>874.55</c:v>
                </c:pt>
                <c:pt idx="37658">
                  <c:v>854.62</c:v>
                </c:pt>
                <c:pt idx="37659">
                  <c:v>840.11</c:v>
                </c:pt>
                <c:pt idx="37660">
                  <c:v>847.18</c:v>
                </c:pt>
                <c:pt idx="37661">
                  <c:v>881.5</c:v>
                </c:pt>
                <c:pt idx="37662">
                  <c:v>902.88</c:v>
                </c:pt>
                <c:pt idx="37663">
                  <c:v>1088.31</c:v>
                </c:pt>
                <c:pt idx="37664">
                  <c:v>1236.95</c:v>
                </c:pt>
                <c:pt idx="37665">
                  <c:v>1298.5999999999999</c:v>
                </c:pt>
                <c:pt idx="37666">
                  <c:v>1192.23</c:v>
                </c:pt>
                <c:pt idx="37667">
                  <c:v>1016.21</c:v>
                </c:pt>
                <c:pt idx="37668">
                  <c:v>1010.93</c:v>
                </c:pt>
                <c:pt idx="37669">
                  <c:v>1037.28</c:v>
                </c:pt>
                <c:pt idx="37670">
                  <c:v>1116.3399999999999</c:v>
                </c:pt>
                <c:pt idx="37671">
                  <c:v>1241.75</c:v>
                </c:pt>
                <c:pt idx="37672">
                  <c:v>1186.25</c:v>
                </c:pt>
                <c:pt idx="37673">
                  <c:v>1110.21</c:v>
                </c:pt>
                <c:pt idx="37674">
                  <c:v>1170.23</c:v>
                </c:pt>
                <c:pt idx="37675">
                  <c:v>1151.24</c:v>
                </c:pt>
                <c:pt idx="37676">
                  <c:v>1135.1099999999999</c:v>
                </c:pt>
                <c:pt idx="37677">
                  <c:v>1084.3800000000001</c:v>
                </c:pt>
                <c:pt idx="37678">
                  <c:v>1015.65</c:v>
                </c:pt>
                <c:pt idx="37679">
                  <c:v>952.14</c:v>
                </c:pt>
                <c:pt idx="37680">
                  <c:v>916.31</c:v>
                </c:pt>
                <c:pt idx="37681">
                  <c:v>870.2</c:v>
                </c:pt>
                <c:pt idx="37682">
                  <c:v>850.45</c:v>
                </c:pt>
                <c:pt idx="37683">
                  <c:v>841.8</c:v>
                </c:pt>
                <c:pt idx="37684">
                  <c:v>848.24</c:v>
                </c:pt>
                <c:pt idx="37685">
                  <c:v>873.64</c:v>
                </c:pt>
                <c:pt idx="37686">
                  <c:v>893.21</c:v>
                </c:pt>
                <c:pt idx="37687">
                  <c:v>1087.72</c:v>
                </c:pt>
                <c:pt idx="37688">
                  <c:v>1225.74</c:v>
                </c:pt>
                <c:pt idx="37689">
                  <c:v>1305.83</c:v>
                </c:pt>
                <c:pt idx="37690">
                  <c:v>1280.3699999999999</c:v>
                </c:pt>
                <c:pt idx="37691">
                  <c:v>1100.28</c:v>
                </c:pt>
                <c:pt idx="37692">
                  <c:v>1097.98</c:v>
                </c:pt>
                <c:pt idx="37693">
                  <c:v>1116.01</c:v>
                </c:pt>
                <c:pt idx="37694">
                  <c:v>1180.71</c:v>
                </c:pt>
                <c:pt idx="37695">
                  <c:v>1302.9000000000001</c:v>
                </c:pt>
                <c:pt idx="37696">
                  <c:v>1225.49</c:v>
                </c:pt>
                <c:pt idx="37697">
                  <c:v>1137.22</c:v>
                </c:pt>
                <c:pt idx="37698">
                  <c:v>1204.51</c:v>
                </c:pt>
                <c:pt idx="37699">
                  <c:v>1173.6400000000001</c:v>
                </c:pt>
                <c:pt idx="37700">
                  <c:v>1135.8499999999999</c:v>
                </c:pt>
                <c:pt idx="37701">
                  <c:v>1090.42</c:v>
                </c:pt>
                <c:pt idx="37702">
                  <c:v>1021.24</c:v>
                </c:pt>
                <c:pt idx="37703">
                  <c:v>960.6</c:v>
                </c:pt>
                <c:pt idx="37704">
                  <c:v>924.89</c:v>
                </c:pt>
                <c:pt idx="37705">
                  <c:v>892.55</c:v>
                </c:pt>
                <c:pt idx="37706">
                  <c:v>873.9</c:v>
                </c:pt>
                <c:pt idx="37707">
                  <c:v>862.97</c:v>
                </c:pt>
                <c:pt idx="37708">
                  <c:v>863.9</c:v>
                </c:pt>
                <c:pt idx="37709">
                  <c:v>889.15</c:v>
                </c:pt>
                <c:pt idx="37710">
                  <c:v>910.57</c:v>
                </c:pt>
                <c:pt idx="37711">
                  <c:v>1093.48</c:v>
                </c:pt>
                <c:pt idx="37712">
                  <c:v>1259.43</c:v>
                </c:pt>
                <c:pt idx="37713">
                  <c:v>1338.89</c:v>
                </c:pt>
                <c:pt idx="37714">
                  <c:v>1307.42</c:v>
                </c:pt>
                <c:pt idx="37715">
                  <c:v>1125.1300000000001</c:v>
                </c:pt>
                <c:pt idx="37716">
                  <c:v>1112.25</c:v>
                </c:pt>
                <c:pt idx="37717">
                  <c:v>1136.3</c:v>
                </c:pt>
                <c:pt idx="37718">
                  <c:v>1238.6600000000001</c:v>
                </c:pt>
                <c:pt idx="37719">
                  <c:v>1340.53</c:v>
                </c:pt>
                <c:pt idx="37720">
                  <c:v>1274.81</c:v>
                </c:pt>
                <c:pt idx="37721">
                  <c:v>1159.8399999999999</c:v>
                </c:pt>
                <c:pt idx="37722">
                  <c:v>1224.31</c:v>
                </c:pt>
                <c:pt idx="37723">
                  <c:v>1219.92</c:v>
                </c:pt>
                <c:pt idx="37724">
                  <c:v>1161.57</c:v>
                </c:pt>
                <c:pt idx="37725">
                  <c:v>1118.82</c:v>
                </c:pt>
                <c:pt idx="37726">
                  <c:v>1043.99</c:v>
                </c:pt>
                <c:pt idx="37727">
                  <c:v>993.89</c:v>
                </c:pt>
                <c:pt idx="37728">
                  <c:v>952.83</c:v>
                </c:pt>
                <c:pt idx="37729">
                  <c:v>913.17</c:v>
                </c:pt>
                <c:pt idx="37730">
                  <c:v>896.53</c:v>
                </c:pt>
                <c:pt idx="37731">
                  <c:v>882.99</c:v>
                </c:pt>
                <c:pt idx="37732">
                  <c:v>880.53</c:v>
                </c:pt>
                <c:pt idx="37733">
                  <c:v>923.84</c:v>
                </c:pt>
                <c:pt idx="37734">
                  <c:v>905.6</c:v>
                </c:pt>
                <c:pt idx="37735">
                  <c:v>1079.97</c:v>
                </c:pt>
                <c:pt idx="37736">
                  <c:v>1202.6600000000001</c:v>
                </c:pt>
                <c:pt idx="37737">
                  <c:v>1288.8</c:v>
                </c:pt>
                <c:pt idx="37738">
                  <c:v>1276.8800000000001</c:v>
                </c:pt>
                <c:pt idx="37739">
                  <c:v>1099.52</c:v>
                </c:pt>
                <c:pt idx="37740">
                  <c:v>1091.8900000000001</c:v>
                </c:pt>
                <c:pt idx="37741">
                  <c:v>1097.82</c:v>
                </c:pt>
                <c:pt idx="37742">
                  <c:v>1170.0899999999999</c:v>
                </c:pt>
                <c:pt idx="37743">
                  <c:v>1278.0899999999999</c:v>
                </c:pt>
                <c:pt idx="37744">
                  <c:v>1220.79</c:v>
                </c:pt>
                <c:pt idx="37745">
                  <c:v>1149.0999999999999</c:v>
                </c:pt>
                <c:pt idx="37746">
                  <c:v>1209.4000000000001</c:v>
                </c:pt>
                <c:pt idx="37747">
                  <c:v>1204.77</c:v>
                </c:pt>
                <c:pt idx="37748">
                  <c:v>1166.7</c:v>
                </c:pt>
                <c:pt idx="37749">
                  <c:v>1112.58</c:v>
                </c:pt>
                <c:pt idx="37750">
                  <c:v>1055.99</c:v>
                </c:pt>
                <c:pt idx="37751">
                  <c:v>982.04</c:v>
                </c:pt>
                <c:pt idx="37752">
                  <c:v>930.32</c:v>
                </c:pt>
                <c:pt idx="37753">
                  <c:v>908.93</c:v>
                </c:pt>
                <c:pt idx="37754">
                  <c:v>895.3</c:v>
                </c:pt>
                <c:pt idx="37755">
                  <c:v>882.61</c:v>
                </c:pt>
                <c:pt idx="37756">
                  <c:v>883.34</c:v>
                </c:pt>
                <c:pt idx="37757">
                  <c:v>900.04</c:v>
                </c:pt>
                <c:pt idx="37758">
                  <c:v>935.05</c:v>
                </c:pt>
                <c:pt idx="37759">
                  <c:v>1110.32</c:v>
                </c:pt>
                <c:pt idx="37760">
                  <c:v>1210.8</c:v>
                </c:pt>
                <c:pt idx="37761">
                  <c:v>1239.98</c:v>
                </c:pt>
                <c:pt idx="37762">
                  <c:v>1216.47</c:v>
                </c:pt>
                <c:pt idx="37763">
                  <c:v>1041.8900000000001</c:v>
                </c:pt>
                <c:pt idx="37764">
                  <c:v>1036.43</c:v>
                </c:pt>
                <c:pt idx="37765">
                  <c:v>1058.2</c:v>
                </c:pt>
                <c:pt idx="37766">
                  <c:v>1127.6500000000001</c:v>
                </c:pt>
                <c:pt idx="37767">
                  <c:v>1260.28</c:v>
                </c:pt>
                <c:pt idx="37768">
                  <c:v>1180.0899999999999</c:v>
                </c:pt>
                <c:pt idx="37769">
                  <c:v>1113.6300000000001</c:v>
                </c:pt>
                <c:pt idx="37770">
                  <c:v>1203.53</c:v>
                </c:pt>
                <c:pt idx="37771">
                  <c:v>1188.06</c:v>
                </c:pt>
                <c:pt idx="37772">
                  <c:v>1123.5899999999999</c:v>
                </c:pt>
                <c:pt idx="37773">
                  <c:v>1083.72</c:v>
                </c:pt>
                <c:pt idx="37774">
                  <c:v>1033.1099999999999</c:v>
                </c:pt>
                <c:pt idx="37775">
                  <c:v>982.09</c:v>
                </c:pt>
                <c:pt idx="37776">
                  <c:v>938.7</c:v>
                </c:pt>
                <c:pt idx="37777">
                  <c:v>889.44</c:v>
                </c:pt>
                <c:pt idx="37778">
                  <c:v>868.24</c:v>
                </c:pt>
                <c:pt idx="37779">
                  <c:v>854.23</c:v>
                </c:pt>
                <c:pt idx="37780">
                  <c:v>845.07</c:v>
                </c:pt>
                <c:pt idx="37781">
                  <c:v>851.35</c:v>
                </c:pt>
                <c:pt idx="37782">
                  <c:v>852.42</c:v>
                </c:pt>
                <c:pt idx="37783">
                  <c:v>925.78</c:v>
                </c:pt>
                <c:pt idx="37784">
                  <c:v>1047.95</c:v>
                </c:pt>
                <c:pt idx="37785">
                  <c:v>1106.49</c:v>
                </c:pt>
                <c:pt idx="37786">
                  <c:v>1079</c:v>
                </c:pt>
                <c:pt idx="37787">
                  <c:v>984.53</c:v>
                </c:pt>
                <c:pt idx="37788">
                  <c:v>957.65</c:v>
                </c:pt>
                <c:pt idx="37789">
                  <c:v>962.76</c:v>
                </c:pt>
                <c:pt idx="37790">
                  <c:v>990.78</c:v>
                </c:pt>
                <c:pt idx="37791">
                  <c:v>1019.04</c:v>
                </c:pt>
                <c:pt idx="37792">
                  <c:v>984.06</c:v>
                </c:pt>
                <c:pt idx="37793">
                  <c:v>992.13</c:v>
                </c:pt>
                <c:pt idx="37794">
                  <c:v>1054.6099999999999</c:v>
                </c:pt>
                <c:pt idx="37795">
                  <c:v>1048.08</c:v>
                </c:pt>
                <c:pt idx="37796">
                  <c:v>1028.4000000000001</c:v>
                </c:pt>
                <c:pt idx="37797">
                  <c:v>978.94</c:v>
                </c:pt>
                <c:pt idx="37798">
                  <c:v>940.97</c:v>
                </c:pt>
                <c:pt idx="37799">
                  <c:v>901.98</c:v>
                </c:pt>
                <c:pt idx="37800">
                  <c:v>870.49</c:v>
                </c:pt>
                <c:pt idx="37801">
                  <c:v>841.71</c:v>
                </c:pt>
                <c:pt idx="37802">
                  <c:v>829.28</c:v>
                </c:pt>
                <c:pt idx="37803">
                  <c:v>815.44</c:v>
                </c:pt>
                <c:pt idx="37804">
                  <c:v>809.36</c:v>
                </c:pt>
                <c:pt idx="37805">
                  <c:v>791.89</c:v>
                </c:pt>
                <c:pt idx="37806">
                  <c:v>779.74</c:v>
                </c:pt>
                <c:pt idx="37807">
                  <c:v>815.64</c:v>
                </c:pt>
                <c:pt idx="37808">
                  <c:v>865.78</c:v>
                </c:pt>
                <c:pt idx="37809">
                  <c:v>915.04</c:v>
                </c:pt>
                <c:pt idx="37810">
                  <c:v>947.61</c:v>
                </c:pt>
                <c:pt idx="37811">
                  <c:v>926.75</c:v>
                </c:pt>
                <c:pt idx="37812">
                  <c:v>934.59</c:v>
                </c:pt>
                <c:pt idx="37813">
                  <c:v>943.14</c:v>
                </c:pt>
                <c:pt idx="37814">
                  <c:v>965.67</c:v>
                </c:pt>
                <c:pt idx="37815">
                  <c:v>980.63</c:v>
                </c:pt>
                <c:pt idx="37816">
                  <c:v>952.81</c:v>
                </c:pt>
                <c:pt idx="37817">
                  <c:v>969.52</c:v>
                </c:pt>
                <c:pt idx="37818">
                  <c:v>1048.53</c:v>
                </c:pt>
                <c:pt idx="37819">
                  <c:v>1046.28</c:v>
                </c:pt>
                <c:pt idx="37820">
                  <c:v>1052.8900000000001</c:v>
                </c:pt>
                <c:pt idx="37821">
                  <c:v>1044.3599999999999</c:v>
                </c:pt>
                <c:pt idx="37822">
                  <c:v>992.08</c:v>
                </c:pt>
                <c:pt idx="37823">
                  <c:v>939.98</c:v>
                </c:pt>
                <c:pt idx="37824">
                  <c:v>879.18</c:v>
                </c:pt>
                <c:pt idx="37825">
                  <c:v>849.75</c:v>
                </c:pt>
                <c:pt idx="37826">
                  <c:v>829.13</c:v>
                </c:pt>
                <c:pt idx="37827">
                  <c:v>820.39</c:v>
                </c:pt>
                <c:pt idx="37828">
                  <c:v>823.46</c:v>
                </c:pt>
                <c:pt idx="37829">
                  <c:v>837.23</c:v>
                </c:pt>
                <c:pt idx="37830">
                  <c:v>888.01</c:v>
                </c:pt>
                <c:pt idx="37831">
                  <c:v>1087.05</c:v>
                </c:pt>
                <c:pt idx="37832">
                  <c:v>1251.3499999999999</c:v>
                </c:pt>
                <c:pt idx="37833">
                  <c:v>1331.76</c:v>
                </c:pt>
                <c:pt idx="37834">
                  <c:v>1305.93</c:v>
                </c:pt>
                <c:pt idx="37835">
                  <c:v>1122.17</c:v>
                </c:pt>
                <c:pt idx="37836">
                  <c:v>1114.75</c:v>
                </c:pt>
                <c:pt idx="37837">
                  <c:v>1141.3</c:v>
                </c:pt>
                <c:pt idx="37838">
                  <c:v>1236.2</c:v>
                </c:pt>
                <c:pt idx="37839">
                  <c:v>1317.59</c:v>
                </c:pt>
                <c:pt idx="37840">
                  <c:v>1254.76</c:v>
                </c:pt>
                <c:pt idx="37841">
                  <c:v>1144.31</c:v>
                </c:pt>
                <c:pt idx="37842">
                  <c:v>1198.31</c:v>
                </c:pt>
                <c:pt idx="37843">
                  <c:v>1177.82</c:v>
                </c:pt>
                <c:pt idx="37844">
                  <c:v>1139.53</c:v>
                </c:pt>
                <c:pt idx="37845">
                  <c:v>1094.28</c:v>
                </c:pt>
                <c:pt idx="37846">
                  <c:v>1025.78</c:v>
                </c:pt>
                <c:pt idx="37847">
                  <c:v>962.25</c:v>
                </c:pt>
                <c:pt idx="37848">
                  <c:v>913.63</c:v>
                </c:pt>
                <c:pt idx="37849">
                  <c:v>888.84</c:v>
                </c:pt>
                <c:pt idx="37850">
                  <c:v>868.33</c:v>
                </c:pt>
                <c:pt idx="37851">
                  <c:v>854.97</c:v>
                </c:pt>
                <c:pt idx="37852">
                  <c:v>863.2</c:v>
                </c:pt>
                <c:pt idx="37853">
                  <c:v>860.88</c:v>
                </c:pt>
                <c:pt idx="37854">
                  <c:v>909.09</c:v>
                </c:pt>
                <c:pt idx="37855">
                  <c:v>1103.5</c:v>
                </c:pt>
                <c:pt idx="37856">
                  <c:v>1252.76</c:v>
                </c:pt>
                <c:pt idx="37857">
                  <c:v>1335.13</c:v>
                </c:pt>
                <c:pt idx="37858">
                  <c:v>1315.26</c:v>
                </c:pt>
                <c:pt idx="37859">
                  <c:v>1138.68</c:v>
                </c:pt>
                <c:pt idx="37860">
                  <c:v>1189.94</c:v>
                </c:pt>
                <c:pt idx="37861">
                  <c:v>1118.19</c:v>
                </c:pt>
                <c:pt idx="37862">
                  <c:v>1192.96</c:v>
                </c:pt>
                <c:pt idx="37863">
                  <c:v>1283.79</c:v>
                </c:pt>
                <c:pt idx="37864">
                  <c:v>1219.55</c:v>
                </c:pt>
                <c:pt idx="37865">
                  <c:v>1135.6099999999999</c:v>
                </c:pt>
                <c:pt idx="37866">
                  <c:v>1200.0999999999999</c:v>
                </c:pt>
                <c:pt idx="37867">
                  <c:v>1181.55</c:v>
                </c:pt>
                <c:pt idx="37868">
                  <c:v>1143.1099999999999</c:v>
                </c:pt>
                <c:pt idx="37869">
                  <c:v>1087.6400000000001</c:v>
                </c:pt>
                <c:pt idx="37870">
                  <c:v>1021.42</c:v>
                </c:pt>
                <c:pt idx="37871">
                  <c:v>960.26</c:v>
                </c:pt>
                <c:pt idx="37872">
                  <c:v>912.62</c:v>
                </c:pt>
                <c:pt idx="37873">
                  <c:v>882.55</c:v>
                </c:pt>
                <c:pt idx="37874">
                  <c:v>853.03</c:v>
                </c:pt>
                <c:pt idx="37875">
                  <c:v>841.46</c:v>
                </c:pt>
                <c:pt idx="37876">
                  <c:v>846.57</c:v>
                </c:pt>
                <c:pt idx="37877">
                  <c:v>861.69</c:v>
                </c:pt>
                <c:pt idx="37878">
                  <c:v>903.52</c:v>
                </c:pt>
                <c:pt idx="37879">
                  <c:v>1088.92</c:v>
                </c:pt>
                <c:pt idx="37880">
                  <c:v>1241.92</c:v>
                </c:pt>
                <c:pt idx="37881">
                  <c:v>1332.11</c:v>
                </c:pt>
                <c:pt idx="37882">
                  <c:v>1308.3</c:v>
                </c:pt>
                <c:pt idx="37883">
                  <c:v>1121.3699999999999</c:v>
                </c:pt>
                <c:pt idx="37884">
                  <c:v>1125.94</c:v>
                </c:pt>
                <c:pt idx="37885">
                  <c:v>1124.7</c:v>
                </c:pt>
                <c:pt idx="37886">
                  <c:v>1194.5899999999999</c:v>
                </c:pt>
                <c:pt idx="37887">
                  <c:v>1262.69</c:v>
                </c:pt>
                <c:pt idx="37888">
                  <c:v>1191.3699999999999</c:v>
                </c:pt>
                <c:pt idx="37889">
                  <c:v>1090.55</c:v>
                </c:pt>
                <c:pt idx="37890">
                  <c:v>1164.55</c:v>
                </c:pt>
                <c:pt idx="37891">
                  <c:v>1150.77</c:v>
                </c:pt>
                <c:pt idx="37892">
                  <c:v>1113.3800000000001</c:v>
                </c:pt>
                <c:pt idx="37893">
                  <c:v>1067.74</c:v>
                </c:pt>
                <c:pt idx="37894">
                  <c:v>1007.66</c:v>
                </c:pt>
                <c:pt idx="37895">
                  <c:v>951.63</c:v>
                </c:pt>
                <c:pt idx="37896">
                  <c:v>911.65</c:v>
                </c:pt>
                <c:pt idx="37897">
                  <c:v>879.57</c:v>
                </c:pt>
                <c:pt idx="37898">
                  <c:v>852.82</c:v>
                </c:pt>
                <c:pt idx="37899">
                  <c:v>827.37</c:v>
                </c:pt>
                <c:pt idx="37900">
                  <c:v>822.86</c:v>
                </c:pt>
                <c:pt idx="37901">
                  <c:v>810.64</c:v>
                </c:pt>
                <c:pt idx="37902">
                  <c:v>806.6</c:v>
                </c:pt>
                <c:pt idx="37903">
                  <c:v>867.58</c:v>
                </c:pt>
                <c:pt idx="37904">
                  <c:v>944.97</c:v>
                </c:pt>
                <c:pt idx="37905">
                  <c:v>999.91</c:v>
                </c:pt>
                <c:pt idx="37906">
                  <c:v>1024.08</c:v>
                </c:pt>
                <c:pt idx="37907">
                  <c:v>984.14</c:v>
                </c:pt>
                <c:pt idx="37908">
                  <c:v>1001.15</c:v>
                </c:pt>
                <c:pt idx="37909">
                  <c:v>955.08</c:v>
                </c:pt>
                <c:pt idx="37910">
                  <c:v>947.11</c:v>
                </c:pt>
                <c:pt idx="37911">
                  <c:v>943.8</c:v>
                </c:pt>
                <c:pt idx="37912">
                  <c:v>931.52</c:v>
                </c:pt>
                <c:pt idx="37913">
                  <c:v>938.82</c:v>
                </c:pt>
                <c:pt idx="37914">
                  <c:v>1045.96</c:v>
                </c:pt>
                <c:pt idx="37915">
                  <c:v>1046.28</c:v>
                </c:pt>
                <c:pt idx="37916">
                  <c:v>1039.5899999999999</c:v>
                </c:pt>
                <c:pt idx="37917">
                  <c:v>1016.69</c:v>
                </c:pt>
                <c:pt idx="37918">
                  <c:v>981.6</c:v>
                </c:pt>
                <c:pt idx="37919">
                  <c:v>933.59</c:v>
                </c:pt>
                <c:pt idx="37920">
                  <c:v>877.45</c:v>
                </c:pt>
                <c:pt idx="37921">
                  <c:v>845.47</c:v>
                </c:pt>
                <c:pt idx="37922">
                  <c:v>837.82</c:v>
                </c:pt>
                <c:pt idx="37923">
                  <c:v>821.1</c:v>
                </c:pt>
                <c:pt idx="37924">
                  <c:v>820.76</c:v>
                </c:pt>
                <c:pt idx="37925">
                  <c:v>839.93</c:v>
                </c:pt>
                <c:pt idx="37926">
                  <c:v>875.75</c:v>
                </c:pt>
                <c:pt idx="37927">
                  <c:v>1048.4100000000001</c:v>
                </c:pt>
                <c:pt idx="37928">
                  <c:v>1196.6400000000001</c:v>
                </c:pt>
                <c:pt idx="37929">
                  <c:v>1308.1099999999999</c:v>
                </c:pt>
                <c:pt idx="37930">
                  <c:v>1271.19</c:v>
                </c:pt>
                <c:pt idx="37931">
                  <c:v>1097.54</c:v>
                </c:pt>
                <c:pt idx="37932">
                  <c:v>1087.92</c:v>
                </c:pt>
                <c:pt idx="37933">
                  <c:v>1093.54</c:v>
                </c:pt>
                <c:pt idx="37934">
                  <c:v>1143.67</c:v>
                </c:pt>
                <c:pt idx="37935">
                  <c:v>1223.72</c:v>
                </c:pt>
                <c:pt idx="37936">
                  <c:v>1153.04</c:v>
                </c:pt>
                <c:pt idx="37937">
                  <c:v>1083.3</c:v>
                </c:pt>
                <c:pt idx="37938">
                  <c:v>1154.54</c:v>
                </c:pt>
                <c:pt idx="37939">
                  <c:v>1130.8</c:v>
                </c:pt>
                <c:pt idx="37940">
                  <c:v>1081.56</c:v>
                </c:pt>
                <c:pt idx="37941">
                  <c:v>1044.6600000000001</c:v>
                </c:pt>
                <c:pt idx="37942">
                  <c:v>991.84</c:v>
                </c:pt>
                <c:pt idx="37943">
                  <c:v>957.35</c:v>
                </c:pt>
                <c:pt idx="37944">
                  <c:v>911.29</c:v>
                </c:pt>
                <c:pt idx="37945">
                  <c:v>885.71</c:v>
                </c:pt>
                <c:pt idx="37946">
                  <c:v>833.85</c:v>
                </c:pt>
                <c:pt idx="37947">
                  <c:v>815.6</c:v>
                </c:pt>
                <c:pt idx="37948">
                  <c:v>810.26</c:v>
                </c:pt>
                <c:pt idx="37949">
                  <c:v>806.32</c:v>
                </c:pt>
                <c:pt idx="37950">
                  <c:v>805.71</c:v>
                </c:pt>
                <c:pt idx="37951">
                  <c:v>917.71</c:v>
                </c:pt>
                <c:pt idx="37952">
                  <c:v>1034</c:v>
                </c:pt>
                <c:pt idx="37953">
                  <c:v>1103.4100000000001</c:v>
                </c:pt>
                <c:pt idx="37954">
                  <c:v>1115.5</c:v>
                </c:pt>
                <c:pt idx="37955">
                  <c:v>1031.22</c:v>
                </c:pt>
                <c:pt idx="37956">
                  <c:v>1018.67</c:v>
                </c:pt>
                <c:pt idx="37957">
                  <c:v>1022.24</c:v>
                </c:pt>
                <c:pt idx="37958">
                  <c:v>1027.3</c:v>
                </c:pt>
                <c:pt idx="37959">
                  <c:v>1055.19</c:v>
                </c:pt>
                <c:pt idx="37960">
                  <c:v>1017.67</c:v>
                </c:pt>
                <c:pt idx="37961">
                  <c:v>999.74</c:v>
                </c:pt>
                <c:pt idx="37962">
                  <c:v>1092.76</c:v>
                </c:pt>
                <c:pt idx="37963">
                  <c:v>1090.0899999999999</c:v>
                </c:pt>
                <c:pt idx="37964">
                  <c:v>1057.29</c:v>
                </c:pt>
                <c:pt idx="37965">
                  <c:v>1026.4100000000001</c:v>
                </c:pt>
                <c:pt idx="37966">
                  <c:v>985.55</c:v>
                </c:pt>
                <c:pt idx="37967">
                  <c:v>946.84</c:v>
                </c:pt>
                <c:pt idx="37968">
                  <c:v>899.42</c:v>
                </c:pt>
                <c:pt idx="37969">
                  <c:v>859.06</c:v>
                </c:pt>
                <c:pt idx="37970">
                  <c:v>838.91</c:v>
                </c:pt>
                <c:pt idx="37971">
                  <c:v>829.69</c:v>
                </c:pt>
                <c:pt idx="37972">
                  <c:v>820.42</c:v>
                </c:pt>
                <c:pt idx="37973">
                  <c:v>807.5</c:v>
                </c:pt>
                <c:pt idx="37974">
                  <c:v>773.15</c:v>
                </c:pt>
                <c:pt idx="37975">
                  <c:v>793.57</c:v>
                </c:pt>
                <c:pt idx="37976">
                  <c:v>825.02</c:v>
                </c:pt>
                <c:pt idx="37977">
                  <c:v>857.43</c:v>
                </c:pt>
                <c:pt idx="37978">
                  <c:v>883.75</c:v>
                </c:pt>
                <c:pt idx="37979">
                  <c:v>888</c:v>
                </c:pt>
                <c:pt idx="37980">
                  <c:v>895.01</c:v>
                </c:pt>
                <c:pt idx="37981">
                  <c:v>890.38</c:v>
                </c:pt>
                <c:pt idx="37982">
                  <c:v>915.92</c:v>
                </c:pt>
                <c:pt idx="37983">
                  <c:v>938.79</c:v>
                </c:pt>
                <c:pt idx="37984">
                  <c:v>941.15</c:v>
                </c:pt>
                <c:pt idx="37985">
                  <c:v>932.6</c:v>
                </c:pt>
                <c:pt idx="37986">
                  <c:v>1006.9</c:v>
                </c:pt>
                <c:pt idx="37987">
                  <c:v>1009.72</c:v>
                </c:pt>
                <c:pt idx="37988">
                  <c:v>1017.6</c:v>
                </c:pt>
                <c:pt idx="37989">
                  <c:v>1011.07</c:v>
                </c:pt>
                <c:pt idx="37990">
                  <c:v>980.57</c:v>
                </c:pt>
                <c:pt idx="37991">
                  <c:v>928.54</c:v>
                </c:pt>
                <c:pt idx="37992">
                  <c:v>886.94</c:v>
                </c:pt>
                <c:pt idx="37993">
                  <c:v>854.78</c:v>
                </c:pt>
                <c:pt idx="37994">
                  <c:v>839.38</c:v>
                </c:pt>
                <c:pt idx="37995">
                  <c:v>826.79</c:v>
                </c:pt>
                <c:pt idx="37996">
                  <c:v>820.94</c:v>
                </c:pt>
                <c:pt idx="37997">
                  <c:v>823.35</c:v>
                </c:pt>
                <c:pt idx="37998">
                  <c:v>879.05</c:v>
                </c:pt>
                <c:pt idx="37999">
                  <c:v>1059.8599999999999</c:v>
                </c:pt>
                <c:pt idx="38000">
                  <c:v>1217.8599999999999</c:v>
                </c:pt>
                <c:pt idx="38001">
                  <c:v>1290.53</c:v>
                </c:pt>
                <c:pt idx="38002">
                  <c:v>1275.77</c:v>
                </c:pt>
                <c:pt idx="38003">
                  <c:v>1127.2</c:v>
                </c:pt>
                <c:pt idx="38004">
                  <c:v>1102.21</c:v>
                </c:pt>
                <c:pt idx="38005">
                  <c:v>1112.51</c:v>
                </c:pt>
                <c:pt idx="38006">
                  <c:v>1164.6099999999999</c:v>
                </c:pt>
                <c:pt idx="38007">
                  <c:v>1235.48</c:v>
                </c:pt>
                <c:pt idx="38008">
                  <c:v>1184.8800000000001</c:v>
                </c:pt>
                <c:pt idx="38009">
                  <c:v>1098.73</c:v>
                </c:pt>
                <c:pt idx="38010">
                  <c:v>1161.1600000000001</c:v>
                </c:pt>
                <c:pt idx="38011">
                  <c:v>1130.79</c:v>
                </c:pt>
                <c:pt idx="38012">
                  <c:v>1105.75</c:v>
                </c:pt>
                <c:pt idx="38013">
                  <c:v>1066.6300000000001</c:v>
                </c:pt>
                <c:pt idx="38014">
                  <c:v>1002.27</c:v>
                </c:pt>
                <c:pt idx="38015">
                  <c:v>946.14</c:v>
                </c:pt>
                <c:pt idx="38016">
                  <c:v>908.66</c:v>
                </c:pt>
                <c:pt idx="38017">
                  <c:v>876.52</c:v>
                </c:pt>
                <c:pt idx="38018">
                  <c:v>859.39</c:v>
                </c:pt>
                <c:pt idx="38019">
                  <c:v>846.45</c:v>
                </c:pt>
                <c:pt idx="38020">
                  <c:v>860.18</c:v>
                </c:pt>
                <c:pt idx="38021">
                  <c:v>862.8</c:v>
                </c:pt>
                <c:pt idx="38022">
                  <c:v>903.1</c:v>
                </c:pt>
                <c:pt idx="38023">
                  <c:v>1089.97</c:v>
                </c:pt>
                <c:pt idx="38024">
                  <c:v>1236.51</c:v>
                </c:pt>
                <c:pt idx="38025">
                  <c:v>1317.5</c:v>
                </c:pt>
                <c:pt idx="38026">
                  <c:v>1296.08</c:v>
                </c:pt>
                <c:pt idx="38027">
                  <c:v>1133.18</c:v>
                </c:pt>
                <c:pt idx="38028">
                  <c:v>1109.55</c:v>
                </c:pt>
                <c:pt idx="38029">
                  <c:v>1128.26</c:v>
                </c:pt>
                <c:pt idx="38030">
                  <c:v>1192.3699999999999</c:v>
                </c:pt>
                <c:pt idx="38031">
                  <c:v>1259.52</c:v>
                </c:pt>
                <c:pt idx="38032">
                  <c:v>1186.9100000000001</c:v>
                </c:pt>
                <c:pt idx="38033">
                  <c:v>1109.6400000000001</c:v>
                </c:pt>
                <c:pt idx="38034">
                  <c:v>1175.82</c:v>
                </c:pt>
                <c:pt idx="38035">
                  <c:v>1137.0899999999999</c:v>
                </c:pt>
                <c:pt idx="38036">
                  <c:v>1113.3399999999999</c:v>
                </c:pt>
                <c:pt idx="38037">
                  <c:v>1065.6300000000001</c:v>
                </c:pt>
                <c:pt idx="38038">
                  <c:v>997.68</c:v>
                </c:pt>
                <c:pt idx="38039">
                  <c:v>939.74</c:v>
                </c:pt>
                <c:pt idx="38040">
                  <c:v>909.55</c:v>
                </c:pt>
                <c:pt idx="38041">
                  <c:v>871.8</c:v>
                </c:pt>
                <c:pt idx="38042">
                  <c:v>852.38</c:v>
                </c:pt>
                <c:pt idx="38043">
                  <c:v>839.97</c:v>
                </c:pt>
                <c:pt idx="38044">
                  <c:v>847.4</c:v>
                </c:pt>
                <c:pt idx="38045">
                  <c:v>866.9</c:v>
                </c:pt>
                <c:pt idx="38046">
                  <c:v>934.54</c:v>
                </c:pt>
                <c:pt idx="38047">
                  <c:v>1068</c:v>
                </c:pt>
                <c:pt idx="38048">
                  <c:v>1203.6099999999999</c:v>
                </c:pt>
                <c:pt idx="38049">
                  <c:v>1284.8399999999999</c:v>
                </c:pt>
                <c:pt idx="38050">
                  <c:v>1239.1099999999999</c:v>
                </c:pt>
                <c:pt idx="38051">
                  <c:v>1094.3</c:v>
                </c:pt>
                <c:pt idx="38052">
                  <c:v>1072.25</c:v>
                </c:pt>
                <c:pt idx="38053">
                  <c:v>1071.83</c:v>
                </c:pt>
                <c:pt idx="38054">
                  <c:v>1160.9000000000001</c:v>
                </c:pt>
                <c:pt idx="38055">
                  <c:v>1251.43</c:v>
                </c:pt>
                <c:pt idx="38056">
                  <c:v>1182.8499999999999</c:v>
                </c:pt>
                <c:pt idx="38057">
                  <c:v>1104.19</c:v>
                </c:pt>
                <c:pt idx="38058">
                  <c:v>1182.28</c:v>
                </c:pt>
                <c:pt idx="38059">
                  <c:v>1142.6500000000001</c:v>
                </c:pt>
                <c:pt idx="38060">
                  <c:v>1106.53</c:v>
                </c:pt>
                <c:pt idx="38061">
                  <c:v>1062.6099999999999</c:v>
                </c:pt>
                <c:pt idx="38062">
                  <c:v>1004.45</c:v>
                </c:pt>
                <c:pt idx="38063">
                  <c:v>933.85</c:v>
                </c:pt>
                <c:pt idx="38064">
                  <c:v>893.93</c:v>
                </c:pt>
                <c:pt idx="38065">
                  <c:v>871.36</c:v>
                </c:pt>
                <c:pt idx="38066">
                  <c:v>852.32</c:v>
                </c:pt>
                <c:pt idx="38067">
                  <c:v>835.9</c:v>
                </c:pt>
                <c:pt idx="38068">
                  <c:v>838.68</c:v>
                </c:pt>
                <c:pt idx="38069">
                  <c:v>860.44</c:v>
                </c:pt>
                <c:pt idx="38070">
                  <c:v>899.21</c:v>
                </c:pt>
                <c:pt idx="38071">
                  <c:v>1050.9000000000001</c:v>
                </c:pt>
                <c:pt idx="38072">
                  <c:v>1194.21</c:v>
                </c:pt>
                <c:pt idx="38073">
                  <c:v>1268.78</c:v>
                </c:pt>
                <c:pt idx="38074">
                  <c:v>1271.45</c:v>
                </c:pt>
                <c:pt idx="38075">
                  <c:v>1128.8599999999999</c:v>
                </c:pt>
                <c:pt idx="38076">
                  <c:v>1085.72</c:v>
                </c:pt>
                <c:pt idx="38077">
                  <c:v>1087.74</c:v>
                </c:pt>
                <c:pt idx="38078">
                  <c:v>1124.0999999999999</c:v>
                </c:pt>
                <c:pt idx="38079">
                  <c:v>1241.1600000000001</c:v>
                </c:pt>
                <c:pt idx="38080">
                  <c:v>1179.33</c:v>
                </c:pt>
                <c:pt idx="38081">
                  <c:v>1112.68</c:v>
                </c:pt>
                <c:pt idx="38082">
                  <c:v>1168.27</c:v>
                </c:pt>
                <c:pt idx="38083">
                  <c:v>1132.29</c:v>
                </c:pt>
                <c:pt idx="38084">
                  <c:v>1099.3399999999999</c:v>
                </c:pt>
                <c:pt idx="38085">
                  <c:v>1052.06</c:v>
                </c:pt>
                <c:pt idx="38086">
                  <c:v>994.13</c:v>
                </c:pt>
                <c:pt idx="38087">
                  <c:v>920.92</c:v>
                </c:pt>
                <c:pt idx="38088">
                  <c:v>888.45</c:v>
                </c:pt>
                <c:pt idx="38089">
                  <c:v>861.85</c:v>
                </c:pt>
                <c:pt idx="38090">
                  <c:v>843.62</c:v>
                </c:pt>
                <c:pt idx="38091">
                  <c:v>833.71</c:v>
                </c:pt>
                <c:pt idx="38092">
                  <c:v>820.23</c:v>
                </c:pt>
                <c:pt idx="38093">
                  <c:v>833.14</c:v>
                </c:pt>
                <c:pt idx="38094">
                  <c:v>869.77</c:v>
                </c:pt>
                <c:pt idx="38095">
                  <c:v>1048.57</c:v>
                </c:pt>
                <c:pt idx="38096">
                  <c:v>1202.0999999999999</c:v>
                </c:pt>
                <c:pt idx="38097">
                  <c:v>1303.1199999999999</c:v>
                </c:pt>
                <c:pt idx="38098">
                  <c:v>1281.49</c:v>
                </c:pt>
                <c:pt idx="38099">
                  <c:v>1127.83</c:v>
                </c:pt>
                <c:pt idx="38100">
                  <c:v>1116.1500000000001</c:v>
                </c:pt>
                <c:pt idx="38101">
                  <c:v>1137.45</c:v>
                </c:pt>
                <c:pt idx="38102">
                  <c:v>1213.92</c:v>
                </c:pt>
                <c:pt idx="38103">
                  <c:v>1287.79</c:v>
                </c:pt>
                <c:pt idx="38104">
                  <c:v>1190.5999999999999</c:v>
                </c:pt>
                <c:pt idx="38105">
                  <c:v>1119.26</c:v>
                </c:pt>
                <c:pt idx="38106">
                  <c:v>1150.83</c:v>
                </c:pt>
                <c:pt idx="38107">
                  <c:v>1134.1199999999999</c:v>
                </c:pt>
                <c:pt idx="38108">
                  <c:v>1089.79</c:v>
                </c:pt>
                <c:pt idx="38109">
                  <c:v>1036.3399999999999</c:v>
                </c:pt>
                <c:pt idx="38110">
                  <c:v>984.83</c:v>
                </c:pt>
                <c:pt idx="38111">
                  <c:v>927.78</c:v>
                </c:pt>
                <c:pt idx="38112">
                  <c:v>893.16</c:v>
                </c:pt>
                <c:pt idx="38113">
                  <c:v>868.06</c:v>
                </c:pt>
                <c:pt idx="38114">
                  <c:v>844.1</c:v>
                </c:pt>
                <c:pt idx="38115">
                  <c:v>829.29</c:v>
                </c:pt>
                <c:pt idx="38116">
                  <c:v>821.56</c:v>
                </c:pt>
                <c:pt idx="38117">
                  <c:v>797.18</c:v>
                </c:pt>
                <c:pt idx="38118">
                  <c:v>821.19</c:v>
                </c:pt>
                <c:pt idx="38119">
                  <c:v>921.8</c:v>
                </c:pt>
                <c:pt idx="38120">
                  <c:v>1036.6400000000001</c:v>
                </c:pt>
                <c:pt idx="38121">
                  <c:v>1102.3499999999999</c:v>
                </c:pt>
                <c:pt idx="38122">
                  <c:v>1118.3</c:v>
                </c:pt>
                <c:pt idx="38123">
                  <c:v>1038.6099999999999</c:v>
                </c:pt>
                <c:pt idx="38124">
                  <c:v>1010.58</c:v>
                </c:pt>
                <c:pt idx="38125">
                  <c:v>1011.75</c:v>
                </c:pt>
                <c:pt idx="38126">
                  <c:v>1017.06</c:v>
                </c:pt>
                <c:pt idx="38127">
                  <c:v>1055.6099999999999</c:v>
                </c:pt>
                <c:pt idx="38128">
                  <c:v>1042.3</c:v>
                </c:pt>
                <c:pt idx="38129">
                  <c:v>1032.1099999999999</c:v>
                </c:pt>
                <c:pt idx="38130">
                  <c:v>1106.1400000000001</c:v>
                </c:pt>
                <c:pt idx="38131">
                  <c:v>1098.8</c:v>
                </c:pt>
                <c:pt idx="38132">
                  <c:v>1061.7</c:v>
                </c:pt>
                <c:pt idx="38133">
                  <c:v>1023.15</c:v>
                </c:pt>
                <c:pt idx="38134">
                  <c:v>975.07</c:v>
                </c:pt>
                <c:pt idx="38135">
                  <c:v>932.29</c:v>
                </c:pt>
                <c:pt idx="38136">
                  <c:v>891.63</c:v>
                </c:pt>
                <c:pt idx="38137">
                  <c:v>865.77</c:v>
                </c:pt>
                <c:pt idx="38138">
                  <c:v>841.98</c:v>
                </c:pt>
                <c:pt idx="38139">
                  <c:v>824.99</c:v>
                </c:pt>
                <c:pt idx="38140">
                  <c:v>809.26</c:v>
                </c:pt>
                <c:pt idx="38141">
                  <c:v>778.46</c:v>
                </c:pt>
                <c:pt idx="38142">
                  <c:v>774.53</c:v>
                </c:pt>
                <c:pt idx="38143">
                  <c:v>828.44</c:v>
                </c:pt>
                <c:pt idx="38144">
                  <c:v>899.32</c:v>
                </c:pt>
                <c:pt idx="38145">
                  <c:v>954.75</c:v>
                </c:pt>
                <c:pt idx="38146">
                  <c:v>983.42</c:v>
                </c:pt>
                <c:pt idx="38147">
                  <c:v>969.4</c:v>
                </c:pt>
                <c:pt idx="38148">
                  <c:v>963.21</c:v>
                </c:pt>
                <c:pt idx="38149">
                  <c:v>968.63</c:v>
                </c:pt>
                <c:pt idx="38150">
                  <c:v>964.08</c:v>
                </c:pt>
                <c:pt idx="38151">
                  <c:v>963.29</c:v>
                </c:pt>
                <c:pt idx="38152">
                  <c:v>962.1</c:v>
                </c:pt>
                <c:pt idx="38153">
                  <c:v>967.49</c:v>
                </c:pt>
                <c:pt idx="38154">
                  <c:v>1072.48</c:v>
                </c:pt>
                <c:pt idx="38155">
                  <c:v>1074.54</c:v>
                </c:pt>
                <c:pt idx="38156">
                  <c:v>1048.3</c:v>
                </c:pt>
                <c:pt idx="38157">
                  <c:v>1009.87</c:v>
                </c:pt>
                <c:pt idx="38158">
                  <c:v>947.05</c:v>
                </c:pt>
                <c:pt idx="38159">
                  <c:v>887.9</c:v>
                </c:pt>
                <c:pt idx="38160">
                  <c:v>849.05</c:v>
                </c:pt>
                <c:pt idx="38161">
                  <c:v>833.91</c:v>
                </c:pt>
                <c:pt idx="38162">
                  <c:v>819.83</c:v>
                </c:pt>
                <c:pt idx="38163">
                  <c:v>823.94</c:v>
                </c:pt>
                <c:pt idx="38164">
                  <c:v>834.37</c:v>
                </c:pt>
                <c:pt idx="38165">
                  <c:v>853.21</c:v>
                </c:pt>
                <c:pt idx="38166">
                  <c:v>893.2</c:v>
                </c:pt>
                <c:pt idx="38167">
                  <c:v>1076.27</c:v>
                </c:pt>
                <c:pt idx="38168">
                  <c:v>438.31</c:v>
                </c:pt>
                <c:pt idx="38169">
                  <c:v>863.73</c:v>
                </c:pt>
                <c:pt idx="38170">
                  <c:v>1249.49</c:v>
                </c:pt>
                <c:pt idx="38171">
                  <c:v>1153.02</c:v>
                </c:pt>
                <c:pt idx="38172">
                  <c:v>1156.78</c:v>
                </c:pt>
                <c:pt idx="38173">
                  <c:v>1167.6500000000001</c:v>
                </c:pt>
                <c:pt idx="38174">
                  <c:v>1211.96</c:v>
                </c:pt>
                <c:pt idx="38175">
                  <c:v>1236.4000000000001</c:v>
                </c:pt>
                <c:pt idx="38176">
                  <c:v>1175.44</c:v>
                </c:pt>
                <c:pt idx="38177">
                  <c:v>1092.9100000000001</c:v>
                </c:pt>
                <c:pt idx="38178">
                  <c:v>1156.9100000000001</c:v>
                </c:pt>
                <c:pt idx="38179">
                  <c:v>1156.3</c:v>
                </c:pt>
                <c:pt idx="38180">
                  <c:v>1125.25</c:v>
                </c:pt>
                <c:pt idx="38181">
                  <c:v>1071.21</c:v>
                </c:pt>
                <c:pt idx="38182">
                  <c:v>1003.11</c:v>
                </c:pt>
                <c:pt idx="38183">
                  <c:v>945.44</c:v>
                </c:pt>
                <c:pt idx="38184">
                  <c:v>900.54</c:v>
                </c:pt>
                <c:pt idx="38185">
                  <c:v>853.5</c:v>
                </c:pt>
                <c:pt idx="38186">
                  <c:v>842.79</c:v>
                </c:pt>
                <c:pt idx="38187">
                  <c:v>861.51</c:v>
                </c:pt>
                <c:pt idx="38188">
                  <c:v>862.59</c:v>
                </c:pt>
                <c:pt idx="38189">
                  <c:v>876.97</c:v>
                </c:pt>
                <c:pt idx="38190">
                  <c:v>907.89</c:v>
                </c:pt>
                <c:pt idx="38191">
                  <c:v>1113.49</c:v>
                </c:pt>
                <c:pt idx="38192">
                  <c:v>1233.1199999999999</c:v>
                </c:pt>
                <c:pt idx="38193">
                  <c:v>1323.54</c:v>
                </c:pt>
                <c:pt idx="38194">
                  <c:v>1306.9100000000001</c:v>
                </c:pt>
                <c:pt idx="38195">
                  <c:v>1142.81</c:v>
                </c:pt>
                <c:pt idx="38196">
                  <c:v>1105.57</c:v>
                </c:pt>
                <c:pt idx="38197">
                  <c:v>1116.45</c:v>
                </c:pt>
                <c:pt idx="38198">
                  <c:v>1208.72</c:v>
                </c:pt>
                <c:pt idx="38199">
                  <c:v>1324.09</c:v>
                </c:pt>
                <c:pt idx="38200">
                  <c:v>1232.9000000000001</c:v>
                </c:pt>
                <c:pt idx="38201">
                  <c:v>1132.92</c:v>
                </c:pt>
                <c:pt idx="38202">
                  <c:v>1208.6199999999999</c:v>
                </c:pt>
                <c:pt idx="38203">
                  <c:v>1184.1600000000001</c:v>
                </c:pt>
                <c:pt idx="38204">
                  <c:v>1188.0899999999999</c:v>
                </c:pt>
                <c:pt idx="38205">
                  <c:v>1128.6199999999999</c:v>
                </c:pt>
                <c:pt idx="38206">
                  <c:v>1071.21</c:v>
                </c:pt>
                <c:pt idx="38207">
                  <c:v>978.14</c:v>
                </c:pt>
                <c:pt idx="38208">
                  <c:v>929.67</c:v>
                </c:pt>
                <c:pt idx="38209">
                  <c:v>896.57</c:v>
                </c:pt>
                <c:pt idx="38210">
                  <c:v>884.49</c:v>
                </c:pt>
                <c:pt idx="38211">
                  <c:v>875.56</c:v>
                </c:pt>
                <c:pt idx="38212">
                  <c:v>880.21</c:v>
                </c:pt>
                <c:pt idx="38213">
                  <c:v>874.81</c:v>
                </c:pt>
                <c:pt idx="38214">
                  <c:v>920.15</c:v>
                </c:pt>
                <c:pt idx="38215">
                  <c:v>1100.82</c:v>
                </c:pt>
                <c:pt idx="38216">
                  <c:v>1266.6500000000001</c:v>
                </c:pt>
                <c:pt idx="38217">
                  <c:v>1358.32</c:v>
                </c:pt>
                <c:pt idx="38218">
                  <c:v>1302.8599999999999</c:v>
                </c:pt>
                <c:pt idx="38219">
                  <c:v>1157.6300000000001</c:v>
                </c:pt>
                <c:pt idx="38220">
                  <c:v>1139.75</c:v>
                </c:pt>
                <c:pt idx="38221">
                  <c:v>1154.78</c:v>
                </c:pt>
                <c:pt idx="38222">
                  <c:v>1226.95</c:v>
                </c:pt>
                <c:pt idx="38223">
                  <c:v>1285.6400000000001</c:v>
                </c:pt>
                <c:pt idx="38224">
                  <c:v>1224.5999999999999</c:v>
                </c:pt>
                <c:pt idx="38225">
                  <c:v>1140.29</c:v>
                </c:pt>
                <c:pt idx="38226">
                  <c:v>1202.17</c:v>
                </c:pt>
                <c:pt idx="38227">
                  <c:v>1200.1400000000001</c:v>
                </c:pt>
                <c:pt idx="38228">
                  <c:v>1171.3699999999999</c:v>
                </c:pt>
                <c:pt idx="38229">
                  <c:v>1113.29</c:v>
                </c:pt>
                <c:pt idx="38230">
                  <c:v>1043.3</c:v>
                </c:pt>
                <c:pt idx="38231">
                  <c:v>990.76</c:v>
                </c:pt>
                <c:pt idx="38232">
                  <c:v>937.77</c:v>
                </c:pt>
                <c:pt idx="38233">
                  <c:v>888.61</c:v>
                </c:pt>
                <c:pt idx="38234">
                  <c:v>873.61</c:v>
                </c:pt>
                <c:pt idx="38235">
                  <c:v>855.66</c:v>
                </c:pt>
                <c:pt idx="38236">
                  <c:v>862.21</c:v>
                </c:pt>
                <c:pt idx="38237">
                  <c:v>881.72</c:v>
                </c:pt>
                <c:pt idx="38238">
                  <c:v>901.41</c:v>
                </c:pt>
                <c:pt idx="38239">
                  <c:v>1074.46</c:v>
                </c:pt>
                <c:pt idx="38240">
                  <c:v>1223.92</c:v>
                </c:pt>
                <c:pt idx="38241">
                  <c:v>1299.25</c:v>
                </c:pt>
                <c:pt idx="38242">
                  <c:v>1283.17</c:v>
                </c:pt>
                <c:pt idx="38243">
                  <c:v>1106.6500000000001</c:v>
                </c:pt>
                <c:pt idx="38244">
                  <c:v>1083.92</c:v>
                </c:pt>
                <c:pt idx="38245">
                  <c:v>1096.22</c:v>
                </c:pt>
                <c:pt idx="38246">
                  <c:v>1163.02</c:v>
                </c:pt>
                <c:pt idx="38247">
                  <c:v>1198.82</c:v>
                </c:pt>
                <c:pt idx="38248">
                  <c:v>1149.83</c:v>
                </c:pt>
                <c:pt idx="38249">
                  <c:v>1086.6300000000001</c:v>
                </c:pt>
                <c:pt idx="38250">
                  <c:v>1161.3900000000001</c:v>
                </c:pt>
                <c:pt idx="38251">
                  <c:v>1142.76</c:v>
                </c:pt>
                <c:pt idx="38252">
                  <c:v>1127.68</c:v>
                </c:pt>
                <c:pt idx="38253">
                  <c:v>1073.82</c:v>
                </c:pt>
                <c:pt idx="38254">
                  <c:v>1023.67</c:v>
                </c:pt>
                <c:pt idx="38255">
                  <c:v>969.1</c:v>
                </c:pt>
                <c:pt idx="38256">
                  <c:v>950.24</c:v>
                </c:pt>
                <c:pt idx="38257">
                  <c:v>886.12</c:v>
                </c:pt>
                <c:pt idx="38258">
                  <c:v>863.8</c:v>
                </c:pt>
                <c:pt idx="38259">
                  <c:v>853.75</c:v>
                </c:pt>
                <c:pt idx="38260">
                  <c:v>849.25</c:v>
                </c:pt>
                <c:pt idx="38261">
                  <c:v>874.37</c:v>
                </c:pt>
                <c:pt idx="38262">
                  <c:v>906.57</c:v>
                </c:pt>
                <c:pt idx="38263">
                  <c:v>1081.67</c:v>
                </c:pt>
                <c:pt idx="38264">
                  <c:v>1257.5899999999999</c:v>
                </c:pt>
                <c:pt idx="38265">
                  <c:v>1319.5</c:v>
                </c:pt>
                <c:pt idx="38266">
                  <c:v>1292</c:v>
                </c:pt>
                <c:pt idx="38267">
                  <c:v>1155.8900000000001</c:v>
                </c:pt>
                <c:pt idx="38268">
                  <c:v>1130.32</c:v>
                </c:pt>
                <c:pt idx="38269">
                  <c:v>1169.6199999999999</c:v>
                </c:pt>
                <c:pt idx="38270">
                  <c:v>1217.6300000000001</c:v>
                </c:pt>
                <c:pt idx="38271">
                  <c:v>1280.55</c:v>
                </c:pt>
                <c:pt idx="38272">
                  <c:v>1206.72</c:v>
                </c:pt>
                <c:pt idx="38273">
                  <c:v>1132.7</c:v>
                </c:pt>
                <c:pt idx="38274">
                  <c:v>1193.79</c:v>
                </c:pt>
                <c:pt idx="38275">
                  <c:v>1174.96</c:v>
                </c:pt>
                <c:pt idx="38276">
                  <c:v>1135.69</c:v>
                </c:pt>
                <c:pt idx="38277">
                  <c:v>1085.3699999999999</c:v>
                </c:pt>
                <c:pt idx="38278">
                  <c:v>1029.97</c:v>
                </c:pt>
                <c:pt idx="38279">
                  <c:v>982.27</c:v>
                </c:pt>
                <c:pt idx="38280">
                  <c:v>937.09</c:v>
                </c:pt>
                <c:pt idx="38281">
                  <c:v>909.73</c:v>
                </c:pt>
                <c:pt idx="38282">
                  <c:v>876.76</c:v>
                </c:pt>
                <c:pt idx="38283">
                  <c:v>858.16</c:v>
                </c:pt>
                <c:pt idx="38284">
                  <c:v>859.29</c:v>
                </c:pt>
                <c:pt idx="38285">
                  <c:v>842.22</c:v>
                </c:pt>
                <c:pt idx="38286">
                  <c:v>860.53</c:v>
                </c:pt>
                <c:pt idx="38287">
                  <c:v>972.44</c:v>
                </c:pt>
                <c:pt idx="38288">
                  <c:v>1112.55</c:v>
                </c:pt>
                <c:pt idx="38289">
                  <c:v>1172.75</c:v>
                </c:pt>
                <c:pt idx="38290">
                  <c:v>1167.95</c:v>
                </c:pt>
                <c:pt idx="38291">
                  <c:v>1089.25</c:v>
                </c:pt>
                <c:pt idx="38292">
                  <c:v>1060.57</c:v>
                </c:pt>
                <c:pt idx="38293">
                  <c:v>1051.1300000000001</c:v>
                </c:pt>
                <c:pt idx="38294">
                  <c:v>1094.56</c:v>
                </c:pt>
                <c:pt idx="38295">
                  <c:v>1116.6199999999999</c:v>
                </c:pt>
                <c:pt idx="38296">
                  <c:v>1089.56</c:v>
                </c:pt>
                <c:pt idx="38297">
                  <c:v>1063.04</c:v>
                </c:pt>
                <c:pt idx="38298">
                  <c:v>1146.44</c:v>
                </c:pt>
                <c:pt idx="38299">
                  <c:v>1133.29</c:v>
                </c:pt>
                <c:pt idx="38300">
                  <c:v>1089.78</c:v>
                </c:pt>
                <c:pt idx="38301">
                  <c:v>1052.3599999999999</c:v>
                </c:pt>
                <c:pt idx="38302">
                  <c:v>1010.56</c:v>
                </c:pt>
                <c:pt idx="38303">
                  <c:v>965.96</c:v>
                </c:pt>
                <c:pt idx="38304">
                  <c:v>927.32</c:v>
                </c:pt>
                <c:pt idx="38305">
                  <c:v>890.76</c:v>
                </c:pt>
                <c:pt idx="38306">
                  <c:v>874.76</c:v>
                </c:pt>
                <c:pt idx="38307">
                  <c:v>855</c:v>
                </c:pt>
                <c:pt idx="38308">
                  <c:v>848.2</c:v>
                </c:pt>
                <c:pt idx="38309">
                  <c:v>815.66</c:v>
                </c:pt>
                <c:pt idx="38310">
                  <c:v>805.32</c:v>
                </c:pt>
                <c:pt idx="38311">
                  <c:v>852.4</c:v>
                </c:pt>
                <c:pt idx="38312">
                  <c:v>918.08</c:v>
                </c:pt>
                <c:pt idx="38313">
                  <c:v>968.18</c:v>
                </c:pt>
                <c:pt idx="38314">
                  <c:v>996.01</c:v>
                </c:pt>
                <c:pt idx="38315">
                  <c:v>953.51</c:v>
                </c:pt>
                <c:pt idx="38316">
                  <c:v>925.54</c:v>
                </c:pt>
                <c:pt idx="38317">
                  <c:v>911.78</c:v>
                </c:pt>
                <c:pt idx="38318">
                  <c:v>929.83</c:v>
                </c:pt>
                <c:pt idx="38319">
                  <c:v>961.78</c:v>
                </c:pt>
                <c:pt idx="38320">
                  <c:v>949.81</c:v>
                </c:pt>
                <c:pt idx="38321">
                  <c:v>941.64</c:v>
                </c:pt>
                <c:pt idx="38322">
                  <c:v>1037.6500000000001</c:v>
                </c:pt>
                <c:pt idx="38323">
                  <c:v>1038.93</c:v>
                </c:pt>
                <c:pt idx="38324">
                  <c:v>1017.26</c:v>
                </c:pt>
                <c:pt idx="38325">
                  <c:v>993.45</c:v>
                </c:pt>
                <c:pt idx="38326">
                  <c:v>949.18</c:v>
                </c:pt>
                <c:pt idx="38327">
                  <c:v>902.93</c:v>
                </c:pt>
                <c:pt idx="38328">
                  <c:v>872.48</c:v>
                </c:pt>
                <c:pt idx="38329">
                  <c:v>847.29</c:v>
                </c:pt>
                <c:pt idx="38330">
                  <c:v>820.47</c:v>
                </c:pt>
                <c:pt idx="38331">
                  <c:v>812.3</c:v>
                </c:pt>
                <c:pt idx="38332">
                  <c:v>819.67</c:v>
                </c:pt>
                <c:pt idx="38333">
                  <c:v>830.48</c:v>
                </c:pt>
                <c:pt idx="38334">
                  <c:v>873.56</c:v>
                </c:pt>
                <c:pt idx="38335">
                  <c:v>1066.5899999999999</c:v>
                </c:pt>
                <c:pt idx="38336">
                  <c:v>1214.96</c:v>
                </c:pt>
                <c:pt idx="38337">
                  <c:v>1301.32</c:v>
                </c:pt>
                <c:pt idx="38338">
                  <c:v>1294.21</c:v>
                </c:pt>
                <c:pt idx="38339">
                  <c:v>1142.55</c:v>
                </c:pt>
                <c:pt idx="38340">
                  <c:v>1128.71</c:v>
                </c:pt>
                <c:pt idx="38341">
                  <c:v>1122.33</c:v>
                </c:pt>
                <c:pt idx="38342">
                  <c:v>1200.67</c:v>
                </c:pt>
                <c:pt idx="38343">
                  <c:v>1278.17</c:v>
                </c:pt>
                <c:pt idx="38344">
                  <c:v>1207.96</c:v>
                </c:pt>
                <c:pt idx="38345">
                  <c:v>1113.74</c:v>
                </c:pt>
                <c:pt idx="38346">
                  <c:v>1180.72</c:v>
                </c:pt>
                <c:pt idx="38347">
                  <c:v>1168.03</c:v>
                </c:pt>
                <c:pt idx="38348">
                  <c:v>1141.8499999999999</c:v>
                </c:pt>
                <c:pt idx="38349">
                  <c:v>1094.9100000000001</c:v>
                </c:pt>
                <c:pt idx="38350">
                  <c:v>1025.83</c:v>
                </c:pt>
                <c:pt idx="38351">
                  <c:v>965.54</c:v>
                </c:pt>
                <c:pt idx="38352">
                  <c:v>916.91</c:v>
                </c:pt>
                <c:pt idx="38353">
                  <c:v>887.36</c:v>
                </c:pt>
                <c:pt idx="38354">
                  <c:v>866.35</c:v>
                </c:pt>
                <c:pt idx="38355">
                  <c:v>856.46</c:v>
                </c:pt>
                <c:pt idx="38356">
                  <c:v>859.06</c:v>
                </c:pt>
                <c:pt idx="38357">
                  <c:v>866.8</c:v>
                </c:pt>
                <c:pt idx="38358">
                  <c:v>901.73</c:v>
                </c:pt>
                <c:pt idx="38359">
                  <c:v>1078.7</c:v>
                </c:pt>
                <c:pt idx="38360">
                  <c:v>1225.53</c:v>
                </c:pt>
                <c:pt idx="38361">
                  <c:v>1293.28</c:v>
                </c:pt>
                <c:pt idx="38362">
                  <c:v>1296.05</c:v>
                </c:pt>
                <c:pt idx="38363">
                  <c:v>1159.07</c:v>
                </c:pt>
                <c:pt idx="38364">
                  <c:v>1138.6400000000001</c:v>
                </c:pt>
                <c:pt idx="38365">
                  <c:v>1092.28</c:v>
                </c:pt>
                <c:pt idx="38366">
                  <c:v>1145.32</c:v>
                </c:pt>
                <c:pt idx="38367">
                  <c:v>1211.8399999999999</c:v>
                </c:pt>
                <c:pt idx="38368">
                  <c:v>1133.1300000000001</c:v>
                </c:pt>
                <c:pt idx="38369">
                  <c:v>1076.56</c:v>
                </c:pt>
                <c:pt idx="38370">
                  <c:v>1144.3</c:v>
                </c:pt>
                <c:pt idx="38371">
                  <c:v>1123.8800000000001</c:v>
                </c:pt>
                <c:pt idx="38372">
                  <c:v>1085.67</c:v>
                </c:pt>
                <c:pt idx="38373">
                  <c:v>1055.98</c:v>
                </c:pt>
                <c:pt idx="38374">
                  <c:v>977.14</c:v>
                </c:pt>
                <c:pt idx="38375">
                  <c:v>919.29</c:v>
                </c:pt>
                <c:pt idx="38376">
                  <c:v>885.55</c:v>
                </c:pt>
                <c:pt idx="38377">
                  <c:v>848.6</c:v>
                </c:pt>
                <c:pt idx="38378">
                  <c:v>824.17</c:v>
                </c:pt>
                <c:pt idx="38379">
                  <c:v>833.12</c:v>
                </c:pt>
                <c:pt idx="38380">
                  <c:v>835.17</c:v>
                </c:pt>
                <c:pt idx="38381">
                  <c:v>871.11</c:v>
                </c:pt>
                <c:pt idx="38382">
                  <c:v>886.94</c:v>
                </c:pt>
                <c:pt idx="38383">
                  <c:v>1041.76</c:v>
                </c:pt>
                <c:pt idx="38384">
                  <c:v>1180.54</c:v>
                </c:pt>
                <c:pt idx="38385">
                  <c:v>1230.54</c:v>
                </c:pt>
                <c:pt idx="38386">
                  <c:v>1222.8699999999999</c:v>
                </c:pt>
                <c:pt idx="38387">
                  <c:v>1087.24</c:v>
                </c:pt>
                <c:pt idx="38388">
                  <c:v>1083.21</c:v>
                </c:pt>
                <c:pt idx="38389">
                  <c:v>1088.6500000000001</c:v>
                </c:pt>
                <c:pt idx="38390">
                  <c:v>1157.8699999999999</c:v>
                </c:pt>
                <c:pt idx="38391">
                  <c:v>1239.3599999999999</c:v>
                </c:pt>
                <c:pt idx="38392">
                  <c:v>1172.3699999999999</c:v>
                </c:pt>
                <c:pt idx="38393">
                  <c:v>1092.76</c:v>
                </c:pt>
                <c:pt idx="38394">
                  <c:v>1159.3900000000001</c:v>
                </c:pt>
                <c:pt idx="38395">
                  <c:v>1150.8599999999999</c:v>
                </c:pt>
                <c:pt idx="38396">
                  <c:v>1116.92</c:v>
                </c:pt>
                <c:pt idx="38397">
                  <c:v>1056.3800000000001</c:v>
                </c:pt>
                <c:pt idx="38398">
                  <c:v>983.68</c:v>
                </c:pt>
                <c:pt idx="38399">
                  <c:v>933.34</c:v>
                </c:pt>
                <c:pt idx="38400">
                  <c:v>878.35</c:v>
                </c:pt>
                <c:pt idx="38401">
                  <c:v>855.23</c:v>
                </c:pt>
                <c:pt idx="38402">
                  <c:v>847.74</c:v>
                </c:pt>
                <c:pt idx="38403">
                  <c:v>840.93</c:v>
                </c:pt>
                <c:pt idx="38404">
                  <c:v>833.28</c:v>
                </c:pt>
                <c:pt idx="38405">
                  <c:v>828.7</c:v>
                </c:pt>
                <c:pt idx="38406">
                  <c:v>903.28</c:v>
                </c:pt>
                <c:pt idx="38407">
                  <c:v>1096.03</c:v>
                </c:pt>
                <c:pt idx="38408">
                  <c:v>1205.07</c:v>
                </c:pt>
                <c:pt idx="38409">
                  <c:v>1285.6300000000001</c:v>
                </c:pt>
                <c:pt idx="38410">
                  <c:v>1271.6400000000001</c:v>
                </c:pt>
                <c:pt idx="38411">
                  <c:v>1147.52</c:v>
                </c:pt>
                <c:pt idx="38412">
                  <c:v>1141.3800000000001</c:v>
                </c:pt>
                <c:pt idx="38413">
                  <c:v>1182.67</c:v>
                </c:pt>
                <c:pt idx="38414">
                  <c:v>1252.3699999999999</c:v>
                </c:pt>
                <c:pt idx="38415">
                  <c:v>1327.88</c:v>
                </c:pt>
                <c:pt idx="38416">
                  <c:v>1232.69</c:v>
                </c:pt>
                <c:pt idx="38417">
                  <c:v>1147.28</c:v>
                </c:pt>
                <c:pt idx="38418">
                  <c:v>1218.17</c:v>
                </c:pt>
                <c:pt idx="38419">
                  <c:v>1199.0899999999999</c:v>
                </c:pt>
                <c:pt idx="38420">
                  <c:v>1160.1500000000001</c:v>
                </c:pt>
                <c:pt idx="38421">
                  <c:v>1103.08</c:v>
                </c:pt>
                <c:pt idx="38422">
                  <c:v>1028.42</c:v>
                </c:pt>
                <c:pt idx="38423">
                  <c:v>960.98</c:v>
                </c:pt>
                <c:pt idx="38424">
                  <c:v>920.53</c:v>
                </c:pt>
                <c:pt idx="38425">
                  <c:v>882.63</c:v>
                </c:pt>
                <c:pt idx="38426">
                  <c:v>862.94</c:v>
                </c:pt>
                <c:pt idx="38427">
                  <c:v>852.19</c:v>
                </c:pt>
                <c:pt idx="38428">
                  <c:v>856.25</c:v>
                </c:pt>
                <c:pt idx="38429">
                  <c:v>862</c:v>
                </c:pt>
                <c:pt idx="38430">
                  <c:v>913.04</c:v>
                </c:pt>
                <c:pt idx="38431">
                  <c:v>1103.3</c:v>
                </c:pt>
                <c:pt idx="38432">
                  <c:v>1260.6199999999999</c:v>
                </c:pt>
                <c:pt idx="38433">
                  <c:v>1327.52</c:v>
                </c:pt>
                <c:pt idx="38434">
                  <c:v>1317.24</c:v>
                </c:pt>
                <c:pt idx="38435">
                  <c:v>1153.46</c:v>
                </c:pt>
                <c:pt idx="38436">
                  <c:v>1109.18</c:v>
                </c:pt>
                <c:pt idx="38437">
                  <c:v>1119.8900000000001</c:v>
                </c:pt>
                <c:pt idx="38438">
                  <c:v>1190.92</c:v>
                </c:pt>
                <c:pt idx="38439">
                  <c:v>1262.5</c:v>
                </c:pt>
                <c:pt idx="38440">
                  <c:v>1180.6400000000001</c:v>
                </c:pt>
                <c:pt idx="38441">
                  <c:v>1105.31</c:v>
                </c:pt>
                <c:pt idx="38442">
                  <c:v>1165.96</c:v>
                </c:pt>
                <c:pt idx="38443">
                  <c:v>1148.44</c:v>
                </c:pt>
                <c:pt idx="38444">
                  <c:v>1104.75</c:v>
                </c:pt>
                <c:pt idx="38445">
                  <c:v>1057.49</c:v>
                </c:pt>
                <c:pt idx="38446">
                  <c:v>1003.4</c:v>
                </c:pt>
                <c:pt idx="38447">
                  <c:v>955.79</c:v>
                </c:pt>
                <c:pt idx="38448">
                  <c:v>917.06</c:v>
                </c:pt>
                <c:pt idx="38449">
                  <c:v>883.5</c:v>
                </c:pt>
                <c:pt idx="38450">
                  <c:v>865.06</c:v>
                </c:pt>
                <c:pt idx="38451">
                  <c:v>852.48</c:v>
                </c:pt>
                <c:pt idx="38452">
                  <c:v>853.32</c:v>
                </c:pt>
                <c:pt idx="38453">
                  <c:v>850.77</c:v>
                </c:pt>
                <c:pt idx="38454">
                  <c:v>857.78</c:v>
                </c:pt>
                <c:pt idx="38455">
                  <c:v>979.75</c:v>
                </c:pt>
                <c:pt idx="38456">
                  <c:v>1084.25</c:v>
                </c:pt>
                <c:pt idx="38457">
                  <c:v>1175.8499999999999</c:v>
                </c:pt>
                <c:pt idx="38458">
                  <c:v>1151.5999999999999</c:v>
                </c:pt>
                <c:pt idx="38459">
                  <c:v>1066.8499999999999</c:v>
                </c:pt>
                <c:pt idx="38460">
                  <c:v>1040.3599999999999</c:v>
                </c:pt>
                <c:pt idx="38461">
                  <c:v>1013.9</c:v>
                </c:pt>
                <c:pt idx="38462">
                  <c:v>1029.32</c:v>
                </c:pt>
                <c:pt idx="38463">
                  <c:v>1066.0899999999999</c:v>
                </c:pt>
                <c:pt idx="38464">
                  <c:v>1071.22</c:v>
                </c:pt>
                <c:pt idx="38465">
                  <c:v>1050.0899999999999</c:v>
                </c:pt>
                <c:pt idx="38466">
                  <c:v>1138.99</c:v>
                </c:pt>
                <c:pt idx="38467">
                  <c:v>1135.1600000000001</c:v>
                </c:pt>
                <c:pt idx="38468">
                  <c:v>1109.47</c:v>
                </c:pt>
                <c:pt idx="38469">
                  <c:v>1065.1199999999999</c:v>
                </c:pt>
                <c:pt idx="38470">
                  <c:v>1016.74</c:v>
                </c:pt>
                <c:pt idx="38471">
                  <c:v>970.8</c:v>
                </c:pt>
                <c:pt idx="38472">
                  <c:v>932.4</c:v>
                </c:pt>
                <c:pt idx="38473">
                  <c:v>907.5</c:v>
                </c:pt>
                <c:pt idx="38474">
                  <c:v>889.54</c:v>
                </c:pt>
                <c:pt idx="38475">
                  <c:v>862.95</c:v>
                </c:pt>
                <c:pt idx="38476">
                  <c:v>835.09</c:v>
                </c:pt>
                <c:pt idx="38477">
                  <c:v>819.68</c:v>
                </c:pt>
                <c:pt idx="38478">
                  <c:v>801.98</c:v>
                </c:pt>
                <c:pt idx="38479">
                  <c:v>847.85</c:v>
                </c:pt>
                <c:pt idx="38480">
                  <c:v>890.04</c:v>
                </c:pt>
                <c:pt idx="38481">
                  <c:v>944.26</c:v>
                </c:pt>
                <c:pt idx="38482">
                  <c:v>972.13</c:v>
                </c:pt>
                <c:pt idx="38483">
                  <c:v>954.27</c:v>
                </c:pt>
                <c:pt idx="38484">
                  <c:v>964.35</c:v>
                </c:pt>
                <c:pt idx="38485">
                  <c:v>956.66</c:v>
                </c:pt>
                <c:pt idx="38486">
                  <c:v>978.74</c:v>
                </c:pt>
                <c:pt idx="38487">
                  <c:v>1003.27</c:v>
                </c:pt>
                <c:pt idx="38488">
                  <c:v>983.05</c:v>
                </c:pt>
                <c:pt idx="38489">
                  <c:v>985.86</c:v>
                </c:pt>
                <c:pt idx="38490">
                  <c:v>1065.0999999999999</c:v>
                </c:pt>
                <c:pt idx="38491">
                  <c:v>1084.3699999999999</c:v>
                </c:pt>
                <c:pt idx="38492">
                  <c:v>1066.4100000000001</c:v>
                </c:pt>
                <c:pt idx="38493">
                  <c:v>1034.94</c:v>
                </c:pt>
                <c:pt idx="38494">
                  <c:v>979.64</c:v>
                </c:pt>
                <c:pt idx="38495">
                  <c:v>925.41</c:v>
                </c:pt>
                <c:pt idx="38496">
                  <c:v>884.79</c:v>
                </c:pt>
                <c:pt idx="38497">
                  <c:v>861.71</c:v>
                </c:pt>
                <c:pt idx="38498">
                  <c:v>836.76</c:v>
                </c:pt>
                <c:pt idx="38499">
                  <c:v>826.98</c:v>
                </c:pt>
                <c:pt idx="38500">
                  <c:v>834.23</c:v>
                </c:pt>
                <c:pt idx="38501">
                  <c:v>846.79</c:v>
                </c:pt>
                <c:pt idx="38502">
                  <c:v>899.34</c:v>
                </c:pt>
                <c:pt idx="38503">
                  <c:v>1095.8800000000001</c:v>
                </c:pt>
                <c:pt idx="38504">
                  <c:v>1264.57</c:v>
                </c:pt>
                <c:pt idx="38505">
                  <c:v>1350.13</c:v>
                </c:pt>
                <c:pt idx="38506">
                  <c:v>1331.49</c:v>
                </c:pt>
                <c:pt idx="38507">
                  <c:v>1188.01</c:v>
                </c:pt>
                <c:pt idx="38508">
                  <c:v>1177.27</c:v>
                </c:pt>
                <c:pt idx="38509">
                  <c:v>1189.46</c:v>
                </c:pt>
                <c:pt idx="38510">
                  <c:v>1225.68</c:v>
                </c:pt>
                <c:pt idx="38511">
                  <c:v>1314.5</c:v>
                </c:pt>
                <c:pt idx="38512">
                  <c:v>1221.81</c:v>
                </c:pt>
                <c:pt idx="38513">
                  <c:v>1128.45</c:v>
                </c:pt>
                <c:pt idx="38514">
                  <c:v>1218.1600000000001</c:v>
                </c:pt>
                <c:pt idx="38515">
                  <c:v>1201.78</c:v>
                </c:pt>
                <c:pt idx="38516">
                  <c:v>1161.1400000000001</c:v>
                </c:pt>
                <c:pt idx="38517">
                  <c:v>1110.21</c:v>
                </c:pt>
                <c:pt idx="38518">
                  <c:v>1046.44</c:v>
                </c:pt>
                <c:pt idx="38519">
                  <c:v>978.51</c:v>
                </c:pt>
                <c:pt idx="38520">
                  <c:v>930.76</c:v>
                </c:pt>
                <c:pt idx="38521">
                  <c:v>908.54</c:v>
                </c:pt>
                <c:pt idx="38522">
                  <c:v>886.82</c:v>
                </c:pt>
                <c:pt idx="38523">
                  <c:v>869.96</c:v>
                </c:pt>
                <c:pt idx="38524">
                  <c:v>878.59</c:v>
                </c:pt>
                <c:pt idx="38525">
                  <c:v>881.77</c:v>
                </c:pt>
                <c:pt idx="38526">
                  <c:v>923.86</c:v>
                </c:pt>
                <c:pt idx="38527">
                  <c:v>1125.94</c:v>
                </c:pt>
                <c:pt idx="38528">
                  <c:v>1275.28</c:v>
                </c:pt>
                <c:pt idx="38529">
                  <c:v>1341.16</c:v>
                </c:pt>
                <c:pt idx="38530">
                  <c:v>1334.99</c:v>
                </c:pt>
                <c:pt idx="38531">
                  <c:v>1195.47</c:v>
                </c:pt>
                <c:pt idx="38532">
                  <c:v>1182.76</c:v>
                </c:pt>
                <c:pt idx="38533">
                  <c:v>1191.55</c:v>
                </c:pt>
                <c:pt idx="38534">
                  <c:v>1238.92</c:v>
                </c:pt>
                <c:pt idx="38535">
                  <c:v>1288.24</c:v>
                </c:pt>
                <c:pt idx="38536">
                  <c:v>1213.47</c:v>
                </c:pt>
                <c:pt idx="38537">
                  <c:v>1141.92</c:v>
                </c:pt>
                <c:pt idx="38538">
                  <c:v>1211.6300000000001</c:v>
                </c:pt>
                <c:pt idx="38539">
                  <c:v>1186.48</c:v>
                </c:pt>
                <c:pt idx="38540">
                  <c:v>1154.1099999999999</c:v>
                </c:pt>
                <c:pt idx="38541">
                  <c:v>1094.8699999999999</c:v>
                </c:pt>
                <c:pt idx="38542">
                  <c:v>1029.45</c:v>
                </c:pt>
                <c:pt idx="38543">
                  <c:v>964.64</c:v>
                </c:pt>
                <c:pt idx="38544">
                  <c:v>911.02</c:v>
                </c:pt>
                <c:pt idx="38545">
                  <c:v>879.68</c:v>
                </c:pt>
                <c:pt idx="38546">
                  <c:v>871.12</c:v>
                </c:pt>
                <c:pt idx="38547">
                  <c:v>861.14</c:v>
                </c:pt>
                <c:pt idx="38548">
                  <c:v>861.31</c:v>
                </c:pt>
                <c:pt idx="38549">
                  <c:v>862.46</c:v>
                </c:pt>
                <c:pt idx="38550">
                  <c:v>905.55</c:v>
                </c:pt>
                <c:pt idx="38551">
                  <c:v>1098.26</c:v>
                </c:pt>
                <c:pt idx="38552">
                  <c:v>1252.1099999999999</c:v>
                </c:pt>
                <c:pt idx="38553">
                  <c:v>1332.51</c:v>
                </c:pt>
                <c:pt idx="38554">
                  <c:v>1325.43</c:v>
                </c:pt>
                <c:pt idx="38555">
                  <c:v>1179.92</c:v>
                </c:pt>
                <c:pt idx="38556">
                  <c:v>1180.05</c:v>
                </c:pt>
                <c:pt idx="38557">
                  <c:v>1212.79</c:v>
                </c:pt>
                <c:pt idx="38558">
                  <c:v>1223.42</c:v>
                </c:pt>
                <c:pt idx="38559">
                  <c:v>1259.07</c:v>
                </c:pt>
                <c:pt idx="38560">
                  <c:v>1184.45</c:v>
                </c:pt>
                <c:pt idx="38561">
                  <c:v>1111.33</c:v>
                </c:pt>
                <c:pt idx="38562">
                  <c:v>1180.5</c:v>
                </c:pt>
                <c:pt idx="38563">
                  <c:v>1150.1199999999999</c:v>
                </c:pt>
                <c:pt idx="38564">
                  <c:v>1127.47</c:v>
                </c:pt>
                <c:pt idx="38565">
                  <c:v>1065.33</c:v>
                </c:pt>
                <c:pt idx="38566">
                  <c:v>1016.85</c:v>
                </c:pt>
                <c:pt idx="38567">
                  <c:v>943.15</c:v>
                </c:pt>
                <c:pt idx="38568">
                  <c:v>901.94</c:v>
                </c:pt>
                <c:pt idx="38569">
                  <c:v>865.83</c:v>
                </c:pt>
                <c:pt idx="38570">
                  <c:v>851.45</c:v>
                </c:pt>
                <c:pt idx="38571">
                  <c:v>838.29</c:v>
                </c:pt>
                <c:pt idx="38572">
                  <c:v>841.02</c:v>
                </c:pt>
                <c:pt idx="38573">
                  <c:v>873.78</c:v>
                </c:pt>
                <c:pt idx="38574">
                  <c:v>906.65</c:v>
                </c:pt>
                <c:pt idx="38575">
                  <c:v>1074.7</c:v>
                </c:pt>
                <c:pt idx="38576">
                  <c:v>1201.52</c:v>
                </c:pt>
                <c:pt idx="38577">
                  <c:v>1253.23</c:v>
                </c:pt>
                <c:pt idx="38578">
                  <c:v>1235.1500000000001</c:v>
                </c:pt>
                <c:pt idx="38579">
                  <c:v>1100.3699999999999</c:v>
                </c:pt>
                <c:pt idx="38580">
                  <c:v>1070.82</c:v>
                </c:pt>
                <c:pt idx="38581">
                  <c:v>1076.6099999999999</c:v>
                </c:pt>
                <c:pt idx="38582">
                  <c:v>1131.96</c:v>
                </c:pt>
                <c:pt idx="38583">
                  <c:v>1211.8800000000001</c:v>
                </c:pt>
                <c:pt idx="38584">
                  <c:v>1149.3800000000001</c:v>
                </c:pt>
                <c:pt idx="38585">
                  <c:v>1073.6300000000001</c:v>
                </c:pt>
                <c:pt idx="38586">
                  <c:v>1136.9100000000001</c:v>
                </c:pt>
                <c:pt idx="38587">
                  <c:v>1100.1300000000001</c:v>
                </c:pt>
                <c:pt idx="38588">
                  <c:v>1075.04</c:v>
                </c:pt>
                <c:pt idx="38589">
                  <c:v>1020.52</c:v>
                </c:pt>
                <c:pt idx="38590">
                  <c:v>973.62</c:v>
                </c:pt>
                <c:pt idx="38591">
                  <c:v>910.01</c:v>
                </c:pt>
                <c:pt idx="38592">
                  <c:v>871.33</c:v>
                </c:pt>
                <c:pt idx="38593">
                  <c:v>851.5</c:v>
                </c:pt>
                <c:pt idx="38594">
                  <c:v>831.71</c:v>
                </c:pt>
                <c:pt idx="38595">
                  <c:v>821.7</c:v>
                </c:pt>
                <c:pt idx="38596">
                  <c:v>833.29</c:v>
                </c:pt>
                <c:pt idx="38597">
                  <c:v>851.56</c:v>
                </c:pt>
                <c:pt idx="38598">
                  <c:v>891.34</c:v>
                </c:pt>
                <c:pt idx="38599">
                  <c:v>1068.47</c:v>
                </c:pt>
                <c:pt idx="38600">
                  <c:v>1228.22</c:v>
                </c:pt>
                <c:pt idx="38601">
                  <c:v>1292.53</c:v>
                </c:pt>
                <c:pt idx="38602">
                  <c:v>1284.5899999999999</c:v>
                </c:pt>
                <c:pt idx="38603">
                  <c:v>1161.19</c:v>
                </c:pt>
                <c:pt idx="38604">
                  <c:v>1163.83</c:v>
                </c:pt>
                <c:pt idx="38605">
                  <c:v>1182.53</c:v>
                </c:pt>
                <c:pt idx="38606">
                  <c:v>1238.17</c:v>
                </c:pt>
                <c:pt idx="38607">
                  <c:v>1306.74</c:v>
                </c:pt>
                <c:pt idx="38608">
                  <c:v>1210.48</c:v>
                </c:pt>
                <c:pt idx="38609">
                  <c:v>1116.28</c:v>
                </c:pt>
                <c:pt idx="38610">
                  <c:v>1171.5</c:v>
                </c:pt>
                <c:pt idx="38611">
                  <c:v>1160.23</c:v>
                </c:pt>
                <c:pt idx="38612">
                  <c:v>1118.99</c:v>
                </c:pt>
                <c:pt idx="38613">
                  <c:v>1080.71</c:v>
                </c:pt>
                <c:pt idx="38614">
                  <c:v>1024.49</c:v>
                </c:pt>
                <c:pt idx="38615">
                  <c:v>977.25</c:v>
                </c:pt>
                <c:pt idx="38616">
                  <c:v>925.62</c:v>
                </c:pt>
                <c:pt idx="38617">
                  <c:v>896.84</c:v>
                </c:pt>
                <c:pt idx="38618">
                  <c:v>859.31</c:v>
                </c:pt>
                <c:pt idx="38619">
                  <c:v>849.67</c:v>
                </c:pt>
                <c:pt idx="38620">
                  <c:v>837.24</c:v>
                </c:pt>
                <c:pt idx="38621">
                  <c:v>823.2</c:v>
                </c:pt>
                <c:pt idx="38622">
                  <c:v>845.7</c:v>
                </c:pt>
                <c:pt idx="38623">
                  <c:v>961.21</c:v>
                </c:pt>
                <c:pt idx="38624">
                  <c:v>1071.28</c:v>
                </c:pt>
                <c:pt idx="38625">
                  <c:v>1161.68</c:v>
                </c:pt>
                <c:pt idx="38626">
                  <c:v>1159.42</c:v>
                </c:pt>
                <c:pt idx="38627">
                  <c:v>1076.47</c:v>
                </c:pt>
                <c:pt idx="38628">
                  <c:v>1057.17</c:v>
                </c:pt>
                <c:pt idx="38629">
                  <c:v>1049.76</c:v>
                </c:pt>
                <c:pt idx="38630">
                  <c:v>1073.83</c:v>
                </c:pt>
                <c:pt idx="38631">
                  <c:v>1091.81</c:v>
                </c:pt>
                <c:pt idx="38632">
                  <c:v>1069.67</c:v>
                </c:pt>
                <c:pt idx="38633">
                  <c:v>1055.76</c:v>
                </c:pt>
                <c:pt idx="38634">
                  <c:v>1151.9100000000001</c:v>
                </c:pt>
                <c:pt idx="38635">
                  <c:v>1132.54</c:v>
                </c:pt>
                <c:pt idx="38636">
                  <c:v>1088.77</c:v>
                </c:pt>
                <c:pt idx="38637">
                  <c:v>1054.8800000000001</c:v>
                </c:pt>
                <c:pt idx="38638">
                  <c:v>998.08</c:v>
                </c:pt>
                <c:pt idx="38639">
                  <c:v>960.96</c:v>
                </c:pt>
                <c:pt idx="38640">
                  <c:v>921.99</c:v>
                </c:pt>
                <c:pt idx="38641">
                  <c:v>893.78</c:v>
                </c:pt>
                <c:pt idx="38642">
                  <c:v>871.77</c:v>
                </c:pt>
                <c:pt idx="38643">
                  <c:v>856.19</c:v>
                </c:pt>
                <c:pt idx="38644">
                  <c:v>847.43</c:v>
                </c:pt>
                <c:pt idx="38645">
                  <c:v>826.75</c:v>
                </c:pt>
                <c:pt idx="38646">
                  <c:v>803.32</c:v>
                </c:pt>
                <c:pt idx="38647">
                  <c:v>829.9</c:v>
                </c:pt>
                <c:pt idx="38648">
                  <c:v>872.24</c:v>
                </c:pt>
                <c:pt idx="38649">
                  <c:v>918.54</c:v>
                </c:pt>
                <c:pt idx="38650">
                  <c:v>963.12</c:v>
                </c:pt>
                <c:pt idx="38651">
                  <c:v>942.36</c:v>
                </c:pt>
                <c:pt idx="38652">
                  <c:v>959.93</c:v>
                </c:pt>
                <c:pt idx="38653">
                  <c:v>954.24</c:v>
                </c:pt>
                <c:pt idx="38654">
                  <c:v>972.33</c:v>
                </c:pt>
                <c:pt idx="38655">
                  <c:v>996.99</c:v>
                </c:pt>
                <c:pt idx="38656">
                  <c:v>977.6</c:v>
                </c:pt>
                <c:pt idx="38657">
                  <c:v>971.27</c:v>
                </c:pt>
                <c:pt idx="38658">
                  <c:v>1048.01</c:v>
                </c:pt>
                <c:pt idx="38659">
                  <c:v>1068.28</c:v>
                </c:pt>
                <c:pt idx="38660">
                  <c:v>1061.94</c:v>
                </c:pt>
                <c:pt idx="38661">
                  <c:v>1024.53</c:v>
                </c:pt>
                <c:pt idx="38662">
                  <c:v>976.77</c:v>
                </c:pt>
                <c:pt idx="38663">
                  <c:v>919.57</c:v>
                </c:pt>
                <c:pt idx="38664">
                  <c:v>881.1</c:v>
                </c:pt>
                <c:pt idx="38665">
                  <c:v>856.4</c:v>
                </c:pt>
                <c:pt idx="38666">
                  <c:v>845.65</c:v>
                </c:pt>
                <c:pt idx="38667">
                  <c:v>831.57</c:v>
                </c:pt>
                <c:pt idx="38668">
                  <c:v>836.7</c:v>
                </c:pt>
                <c:pt idx="38669">
                  <c:v>855.66</c:v>
                </c:pt>
                <c:pt idx="38670">
                  <c:v>904.83</c:v>
                </c:pt>
                <c:pt idx="38671">
                  <c:v>1057.5999999999999</c:v>
                </c:pt>
                <c:pt idx="38672">
                  <c:v>1186.4000000000001</c:v>
                </c:pt>
                <c:pt idx="38673">
                  <c:v>1221.04</c:v>
                </c:pt>
                <c:pt idx="38674">
                  <c:v>1219.01</c:v>
                </c:pt>
                <c:pt idx="38675">
                  <c:v>1087.28</c:v>
                </c:pt>
                <c:pt idx="38676">
                  <c:v>1082.98</c:v>
                </c:pt>
                <c:pt idx="38677">
                  <c:v>1097.1500000000001</c:v>
                </c:pt>
                <c:pt idx="38678">
                  <c:v>1143.3499999999999</c:v>
                </c:pt>
                <c:pt idx="38679">
                  <c:v>1212.01</c:v>
                </c:pt>
                <c:pt idx="38680">
                  <c:v>1135.29</c:v>
                </c:pt>
                <c:pt idx="38681">
                  <c:v>1072.43</c:v>
                </c:pt>
                <c:pt idx="38682">
                  <c:v>1118.97</c:v>
                </c:pt>
                <c:pt idx="38683">
                  <c:v>1106.6400000000001</c:v>
                </c:pt>
                <c:pt idx="38684">
                  <c:v>1082.47</c:v>
                </c:pt>
                <c:pt idx="38685">
                  <c:v>1037.8</c:v>
                </c:pt>
                <c:pt idx="38686">
                  <c:v>977.67</c:v>
                </c:pt>
                <c:pt idx="38687">
                  <c:v>935.91</c:v>
                </c:pt>
                <c:pt idx="38688">
                  <c:v>888.96</c:v>
                </c:pt>
                <c:pt idx="38689">
                  <c:v>867.39</c:v>
                </c:pt>
                <c:pt idx="38690">
                  <c:v>844.66</c:v>
                </c:pt>
                <c:pt idx="38691">
                  <c:v>836.32</c:v>
                </c:pt>
                <c:pt idx="38692">
                  <c:v>818.47</c:v>
                </c:pt>
                <c:pt idx="38693">
                  <c:v>820.86</c:v>
                </c:pt>
                <c:pt idx="38694">
                  <c:v>879.77</c:v>
                </c:pt>
                <c:pt idx="38695">
                  <c:v>1060.9100000000001</c:v>
                </c:pt>
                <c:pt idx="38696">
                  <c:v>1219.26</c:v>
                </c:pt>
                <c:pt idx="38697">
                  <c:v>1293.6199999999999</c:v>
                </c:pt>
                <c:pt idx="38698">
                  <c:v>1276.27</c:v>
                </c:pt>
                <c:pt idx="38699">
                  <c:v>1148.48</c:v>
                </c:pt>
                <c:pt idx="38700">
                  <c:v>1147.26</c:v>
                </c:pt>
                <c:pt idx="38701">
                  <c:v>1165.3</c:v>
                </c:pt>
                <c:pt idx="38702">
                  <c:v>1218.08</c:v>
                </c:pt>
                <c:pt idx="38703">
                  <c:v>1272.31</c:v>
                </c:pt>
                <c:pt idx="38704">
                  <c:v>1198.67</c:v>
                </c:pt>
                <c:pt idx="38705">
                  <c:v>1074.3499999999999</c:v>
                </c:pt>
                <c:pt idx="38706">
                  <c:v>1178.29</c:v>
                </c:pt>
                <c:pt idx="38707">
                  <c:v>1175.21</c:v>
                </c:pt>
                <c:pt idx="38708">
                  <c:v>1142.6400000000001</c:v>
                </c:pt>
                <c:pt idx="38709">
                  <c:v>1088.02</c:v>
                </c:pt>
                <c:pt idx="38710">
                  <c:v>1019.35</c:v>
                </c:pt>
                <c:pt idx="38711">
                  <c:v>965.28</c:v>
                </c:pt>
                <c:pt idx="38712">
                  <c:v>921.93</c:v>
                </c:pt>
                <c:pt idx="38713">
                  <c:v>895.78</c:v>
                </c:pt>
                <c:pt idx="38714">
                  <c:v>873.83</c:v>
                </c:pt>
                <c:pt idx="38715">
                  <c:v>858.02</c:v>
                </c:pt>
                <c:pt idx="38716">
                  <c:v>862.48</c:v>
                </c:pt>
                <c:pt idx="38717">
                  <c:v>863.73</c:v>
                </c:pt>
                <c:pt idx="38718">
                  <c:v>897.64</c:v>
                </c:pt>
                <c:pt idx="38719">
                  <c:v>1061.17</c:v>
                </c:pt>
                <c:pt idx="38720">
                  <c:v>1216.68</c:v>
                </c:pt>
                <c:pt idx="38721">
                  <c:v>1282.93</c:v>
                </c:pt>
                <c:pt idx="38722">
                  <c:v>1279.1199999999999</c:v>
                </c:pt>
                <c:pt idx="38723">
                  <c:v>1155.3</c:v>
                </c:pt>
                <c:pt idx="38724">
                  <c:v>1164.6400000000001</c:v>
                </c:pt>
                <c:pt idx="38725">
                  <c:v>1191.6500000000001</c:v>
                </c:pt>
                <c:pt idx="38726">
                  <c:v>1248.71</c:v>
                </c:pt>
                <c:pt idx="38727">
                  <c:v>1289.99</c:v>
                </c:pt>
                <c:pt idx="38728">
                  <c:v>1207.03</c:v>
                </c:pt>
                <c:pt idx="38729">
                  <c:v>1126.99</c:v>
                </c:pt>
                <c:pt idx="38730">
                  <c:v>1175.97</c:v>
                </c:pt>
                <c:pt idx="38731">
                  <c:v>1162.47</c:v>
                </c:pt>
                <c:pt idx="38732">
                  <c:v>1114.8800000000001</c:v>
                </c:pt>
                <c:pt idx="38733">
                  <c:v>1075.26</c:v>
                </c:pt>
                <c:pt idx="38734">
                  <c:v>1008.81</c:v>
                </c:pt>
                <c:pt idx="38735">
                  <c:v>956.46</c:v>
                </c:pt>
                <c:pt idx="38736">
                  <c:v>917.17</c:v>
                </c:pt>
                <c:pt idx="38737">
                  <c:v>882.75</c:v>
                </c:pt>
                <c:pt idx="38738">
                  <c:v>864.81</c:v>
                </c:pt>
                <c:pt idx="38739">
                  <c:v>856.73</c:v>
                </c:pt>
                <c:pt idx="38740">
                  <c:v>854.39</c:v>
                </c:pt>
                <c:pt idx="38741">
                  <c:v>844.07</c:v>
                </c:pt>
                <c:pt idx="38742">
                  <c:v>909.24</c:v>
                </c:pt>
                <c:pt idx="38743">
                  <c:v>1088.77</c:v>
                </c:pt>
                <c:pt idx="38744">
                  <c:v>1229.8800000000001</c:v>
                </c:pt>
                <c:pt idx="38745">
                  <c:v>1301.69</c:v>
                </c:pt>
                <c:pt idx="38746">
                  <c:v>1298.73</c:v>
                </c:pt>
                <c:pt idx="38747">
                  <c:v>1165.94</c:v>
                </c:pt>
                <c:pt idx="38748">
                  <c:v>1145.28</c:v>
                </c:pt>
                <c:pt idx="38749">
                  <c:v>1187.6099999999999</c:v>
                </c:pt>
                <c:pt idx="38750">
                  <c:v>1253.97</c:v>
                </c:pt>
                <c:pt idx="38751">
                  <c:v>1291.9100000000001</c:v>
                </c:pt>
                <c:pt idx="38752">
                  <c:v>1226.76</c:v>
                </c:pt>
                <c:pt idx="38753">
                  <c:v>1149.29</c:v>
                </c:pt>
                <c:pt idx="38754">
                  <c:v>1139.73</c:v>
                </c:pt>
                <c:pt idx="38755">
                  <c:v>1123.42</c:v>
                </c:pt>
                <c:pt idx="38756">
                  <c:v>1094.8</c:v>
                </c:pt>
                <c:pt idx="38757">
                  <c:v>1047.69</c:v>
                </c:pt>
                <c:pt idx="38758">
                  <c:v>980.96</c:v>
                </c:pt>
                <c:pt idx="38759">
                  <c:v>919.2</c:v>
                </c:pt>
                <c:pt idx="38760">
                  <c:v>886.52</c:v>
                </c:pt>
                <c:pt idx="38761">
                  <c:v>834.87</c:v>
                </c:pt>
                <c:pt idx="38762">
                  <c:v>824.67</c:v>
                </c:pt>
                <c:pt idx="38763">
                  <c:v>840.21</c:v>
                </c:pt>
                <c:pt idx="38764">
                  <c:v>841.75</c:v>
                </c:pt>
                <c:pt idx="38765">
                  <c:v>834.99</c:v>
                </c:pt>
                <c:pt idx="38766">
                  <c:v>888.34</c:v>
                </c:pt>
                <c:pt idx="38767">
                  <c:v>1076.3900000000001</c:v>
                </c:pt>
                <c:pt idx="38768">
                  <c:v>1250.0999999999999</c:v>
                </c:pt>
                <c:pt idx="38769">
                  <c:v>1327.97</c:v>
                </c:pt>
                <c:pt idx="38770">
                  <c:v>1325.94</c:v>
                </c:pt>
                <c:pt idx="38771">
                  <c:v>1198.21</c:v>
                </c:pt>
                <c:pt idx="38772">
                  <c:v>1187.06</c:v>
                </c:pt>
                <c:pt idx="38773">
                  <c:v>1229.53</c:v>
                </c:pt>
                <c:pt idx="38774">
                  <c:v>1308.69</c:v>
                </c:pt>
                <c:pt idx="38775">
                  <c:v>1360.74</c:v>
                </c:pt>
                <c:pt idx="38776">
                  <c:v>1270.1099999999999</c:v>
                </c:pt>
                <c:pt idx="38777">
                  <c:v>1148.68</c:v>
                </c:pt>
                <c:pt idx="38778">
                  <c:v>1207</c:v>
                </c:pt>
                <c:pt idx="38779">
                  <c:v>1197.58</c:v>
                </c:pt>
                <c:pt idx="38780">
                  <c:v>1163.1600000000001</c:v>
                </c:pt>
                <c:pt idx="38781">
                  <c:v>1101.81</c:v>
                </c:pt>
                <c:pt idx="38782">
                  <c:v>1044.8399999999999</c:v>
                </c:pt>
                <c:pt idx="38783">
                  <c:v>975.13</c:v>
                </c:pt>
                <c:pt idx="38784">
                  <c:v>935.2</c:v>
                </c:pt>
                <c:pt idx="38785">
                  <c:v>904.79</c:v>
                </c:pt>
                <c:pt idx="38786">
                  <c:v>887.37</c:v>
                </c:pt>
                <c:pt idx="38787">
                  <c:v>878.13</c:v>
                </c:pt>
                <c:pt idx="38788">
                  <c:v>861.06</c:v>
                </c:pt>
                <c:pt idx="38789">
                  <c:v>850.81</c:v>
                </c:pt>
                <c:pt idx="38790">
                  <c:v>857.29</c:v>
                </c:pt>
                <c:pt idx="38791">
                  <c:v>962.51</c:v>
                </c:pt>
                <c:pt idx="38792">
                  <c:v>1077.1400000000001</c:v>
                </c:pt>
                <c:pt idx="38793">
                  <c:v>1149.8499999999999</c:v>
                </c:pt>
                <c:pt idx="38794">
                  <c:v>1084.58</c:v>
                </c:pt>
                <c:pt idx="38795">
                  <c:v>979.85</c:v>
                </c:pt>
                <c:pt idx="38796">
                  <c:v>947.03</c:v>
                </c:pt>
                <c:pt idx="38797">
                  <c:v>934.35</c:v>
                </c:pt>
                <c:pt idx="38798">
                  <c:v>962.82</c:v>
                </c:pt>
                <c:pt idx="38799">
                  <c:v>983.19</c:v>
                </c:pt>
                <c:pt idx="38800">
                  <c:v>977.53</c:v>
                </c:pt>
                <c:pt idx="38801">
                  <c:v>976.18</c:v>
                </c:pt>
                <c:pt idx="38802">
                  <c:v>1053.3</c:v>
                </c:pt>
                <c:pt idx="38803">
                  <c:v>1055.29</c:v>
                </c:pt>
                <c:pt idx="38804">
                  <c:v>1027.32</c:v>
                </c:pt>
                <c:pt idx="38805">
                  <c:v>992.01</c:v>
                </c:pt>
                <c:pt idx="38806">
                  <c:v>938.54</c:v>
                </c:pt>
                <c:pt idx="38807">
                  <c:v>900.39</c:v>
                </c:pt>
                <c:pt idx="38808">
                  <c:v>829.48</c:v>
                </c:pt>
                <c:pt idx="38809">
                  <c:v>801.19</c:v>
                </c:pt>
                <c:pt idx="38810">
                  <c:v>790.55</c:v>
                </c:pt>
                <c:pt idx="38811">
                  <c:v>782.65</c:v>
                </c:pt>
                <c:pt idx="38812">
                  <c:v>775.11</c:v>
                </c:pt>
                <c:pt idx="38813">
                  <c:v>751.6</c:v>
                </c:pt>
                <c:pt idx="38814">
                  <c:v>747.74</c:v>
                </c:pt>
                <c:pt idx="38815">
                  <c:v>811.35</c:v>
                </c:pt>
                <c:pt idx="38816">
                  <c:v>874.09</c:v>
                </c:pt>
                <c:pt idx="38817">
                  <c:v>919.59</c:v>
                </c:pt>
                <c:pt idx="38818">
                  <c:v>961.86</c:v>
                </c:pt>
                <c:pt idx="38819">
                  <c:v>935.22</c:v>
                </c:pt>
                <c:pt idx="38820">
                  <c:v>919.52</c:v>
                </c:pt>
                <c:pt idx="38821">
                  <c:v>913.93</c:v>
                </c:pt>
                <c:pt idx="38822">
                  <c:v>903.38</c:v>
                </c:pt>
                <c:pt idx="38823">
                  <c:v>926.18</c:v>
                </c:pt>
                <c:pt idx="38824">
                  <c:v>926.64</c:v>
                </c:pt>
                <c:pt idx="38825">
                  <c:v>926.92</c:v>
                </c:pt>
                <c:pt idx="38826">
                  <c:v>1005.11</c:v>
                </c:pt>
                <c:pt idx="38827">
                  <c:v>1009.75</c:v>
                </c:pt>
                <c:pt idx="38828">
                  <c:v>992.95</c:v>
                </c:pt>
                <c:pt idx="38829">
                  <c:v>963.46</c:v>
                </c:pt>
                <c:pt idx="38830">
                  <c:v>906.06</c:v>
                </c:pt>
                <c:pt idx="38831">
                  <c:v>866.61</c:v>
                </c:pt>
                <c:pt idx="38832">
                  <c:v>840.87</c:v>
                </c:pt>
                <c:pt idx="38833">
                  <c:v>820.67</c:v>
                </c:pt>
                <c:pt idx="38834">
                  <c:v>808.42</c:v>
                </c:pt>
                <c:pt idx="38835">
                  <c:v>805.53</c:v>
                </c:pt>
                <c:pt idx="38836">
                  <c:v>810.16</c:v>
                </c:pt>
                <c:pt idx="38837">
                  <c:v>848.04</c:v>
                </c:pt>
                <c:pt idx="38838">
                  <c:v>876.71</c:v>
                </c:pt>
                <c:pt idx="38839">
                  <c:v>1042.73</c:v>
                </c:pt>
                <c:pt idx="38840">
                  <c:v>1177.71</c:v>
                </c:pt>
                <c:pt idx="38841">
                  <c:v>1267.6400000000001</c:v>
                </c:pt>
                <c:pt idx="38842">
                  <c:v>1267.31</c:v>
                </c:pt>
                <c:pt idx="38843">
                  <c:v>1152.53</c:v>
                </c:pt>
                <c:pt idx="38844">
                  <c:v>1157.8800000000001</c:v>
                </c:pt>
                <c:pt idx="38845">
                  <c:v>1178.27</c:v>
                </c:pt>
                <c:pt idx="38846">
                  <c:v>1220.1500000000001</c:v>
                </c:pt>
                <c:pt idx="38847">
                  <c:v>1242.08</c:v>
                </c:pt>
                <c:pt idx="38848">
                  <c:v>1174.08</c:v>
                </c:pt>
                <c:pt idx="38849">
                  <c:v>1087.8800000000001</c:v>
                </c:pt>
                <c:pt idx="38850">
                  <c:v>1178.06</c:v>
                </c:pt>
                <c:pt idx="38851">
                  <c:v>1151.81</c:v>
                </c:pt>
                <c:pt idx="38852">
                  <c:v>1105.29</c:v>
                </c:pt>
                <c:pt idx="38853">
                  <c:v>1053.4000000000001</c:v>
                </c:pt>
                <c:pt idx="38854">
                  <c:v>961.23</c:v>
                </c:pt>
                <c:pt idx="38855">
                  <c:v>927.49</c:v>
                </c:pt>
                <c:pt idx="38856">
                  <c:v>890.06</c:v>
                </c:pt>
                <c:pt idx="38857">
                  <c:v>854.29</c:v>
                </c:pt>
                <c:pt idx="38858">
                  <c:v>843.71</c:v>
                </c:pt>
                <c:pt idx="38859">
                  <c:v>847.11</c:v>
                </c:pt>
                <c:pt idx="38860">
                  <c:v>849.56</c:v>
                </c:pt>
                <c:pt idx="38861">
                  <c:v>867.95</c:v>
                </c:pt>
                <c:pt idx="38862">
                  <c:v>900.5</c:v>
                </c:pt>
                <c:pt idx="38863">
                  <c:v>1092.55</c:v>
                </c:pt>
                <c:pt idx="38864">
                  <c:v>1209.05</c:v>
                </c:pt>
                <c:pt idx="38865">
                  <c:v>1261.6099999999999</c:v>
                </c:pt>
                <c:pt idx="38866">
                  <c:v>1264.98</c:v>
                </c:pt>
                <c:pt idx="38867">
                  <c:v>1164.78</c:v>
                </c:pt>
                <c:pt idx="38868">
                  <c:v>1162.3</c:v>
                </c:pt>
                <c:pt idx="38869">
                  <c:v>1180.3399999999999</c:v>
                </c:pt>
                <c:pt idx="38870">
                  <c:v>1223.4100000000001</c:v>
                </c:pt>
                <c:pt idx="38871">
                  <c:v>1262.1099999999999</c:v>
                </c:pt>
                <c:pt idx="38872">
                  <c:v>1195.43</c:v>
                </c:pt>
                <c:pt idx="38873">
                  <c:v>1128.73</c:v>
                </c:pt>
                <c:pt idx="38874">
                  <c:v>1185.1500000000001</c:v>
                </c:pt>
                <c:pt idx="38875">
                  <c:v>1170.8900000000001</c:v>
                </c:pt>
                <c:pt idx="38876">
                  <c:v>1138.32</c:v>
                </c:pt>
                <c:pt idx="38877">
                  <c:v>1085.31</c:v>
                </c:pt>
                <c:pt idx="38878">
                  <c:v>1016.59</c:v>
                </c:pt>
                <c:pt idx="38879">
                  <c:v>963.49</c:v>
                </c:pt>
                <c:pt idx="38880">
                  <c:v>903.33</c:v>
                </c:pt>
                <c:pt idx="38881">
                  <c:v>876.78</c:v>
                </c:pt>
                <c:pt idx="38882">
                  <c:v>861.62</c:v>
                </c:pt>
                <c:pt idx="38883">
                  <c:v>849.91</c:v>
                </c:pt>
                <c:pt idx="38884">
                  <c:v>853.3</c:v>
                </c:pt>
                <c:pt idx="38885">
                  <c:v>861.73</c:v>
                </c:pt>
                <c:pt idx="38886">
                  <c:v>904.02</c:v>
                </c:pt>
                <c:pt idx="38887">
                  <c:v>1105.73</c:v>
                </c:pt>
                <c:pt idx="38888">
                  <c:v>1256.32</c:v>
                </c:pt>
                <c:pt idx="38889">
                  <c:v>1342.51</c:v>
                </c:pt>
                <c:pt idx="38890">
                  <c:v>1324.22</c:v>
                </c:pt>
                <c:pt idx="38891">
                  <c:v>1220.47</c:v>
                </c:pt>
                <c:pt idx="38892">
                  <c:v>1221.3800000000001</c:v>
                </c:pt>
                <c:pt idx="38893">
                  <c:v>1223.58</c:v>
                </c:pt>
                <c:pt idx="38894">
                  <c:v>1260.3699999999999</c:v>
                </c:pt>
                <c:pt idx="38895">
                  <c:v>1325</c:v>
                </c:pt>
                <c:pt idx="38896">
                  <c:v>1255.6400000000001</c:v>
                </c:pt>
                <c:pt idx="38897">
                  <c:v>1157.6600000000001</c:v>
                </c:pt>
                <c:pt idx="38898">
                  <c:v>1226.3399999999999</c:v>
                </c:pt>
                <c:pt idx="38899">
                  <c:v>1223.03</c:v>
                </c:pt>
                <c:pt idx="38900">
                  <c:v>1180.77</c:v>
                </c:pt>
                <c:pt idx="38901">
                  <c:v>1114.0999999999999</c:v>
                </c:pt>
                <c:pt idx="38902">
                  <c:v>1041.2</c:v>
                </c:pt>
                <c:pt idx="38903">
                  <c:v>971.8</c:v>
                </c:pt>
                <c:pt idx="38904">
                  <c:v>931.59</c:v>
                </c:pt>
                <c:pt idx="38905">
                  <c:v>897.44</c:v>
                </c:pt>
                <c:pt idx="38906">
                  <c:v>880.46</c:v>
                </c:pt>
                <c:pt idx="38907">
                  <c:v>865.63</c:v>
                </c:pt>
                <c:pt idx="38908">
                  <c:v>866.27</c:v>
                </c:pt>
                <c:pt idx="38909">
                  <c:v>875.54</c:v>
                </c:pt>
                <c:pt idx="38910">
                  <c:v>926.77</c:v>
                </c:pt>
                <c:pt idx="38911">
                  <c:v>1136.0999999999999</c:v>
                </c:pt>
                <c:pt idx="38912">
                  <c:v>1300.51</c:v>
                </c:pt>
                <c:pt idx="38913">
                  <c:v>1393.51</c:v>
                </c:pt>
                <c:pt idx="38914">
                  <c:v>1373.25</c:v>
                </c:pt>
                <c:pt idx="38915">
                  <c:v>1255.92</c:v>
                </c:pt>
                <c:pt idx="38916">
                  <c:v>1234.1400000000001</c:v>
                </c:pt>
                <c:pt idx="38917">
                  <c:v>1261.32</c:v>
                </c:pt>
                <c:pt idx="38918">
                  <c:v>1318.88</c:v>
                </c:pt>
                <c:pt idx="38919">
                  <c:v>1376.66</c:v>
                </c:pt>
                <c:pt idx="38920">
                  <c:v>1285.92</c:v>
                </c:pt>
                <c:pt idx="38921">
                  <c:v>1169.6600000000001</c:v>
                </c:pt>
                <c:pt idx="38922">
                  <c:v>1233.22</c:v>
                </c:pt>
                <c:pt idx="38923">
                  <c:v>1223.93</c:v>
                </c:pt>
                <c:pt idx="38924">
                  <c:v>1181.53</c:v>
                </c:pt>
                <c:pt idx="38925">
                  <c:v>1124.29</c:v>
                </c:pt>
                <c:pt idx="38926">
                  <c:v>1058.98</c:v>
                </c:pt>
                <c:pt idx="38927">
                  <c:v>996.99</c:v>
                </c:pt>
                <c:pt idx="38928">
                  <c:v>947.07</c:v>
                </c:pt>
                <c:pt idx="38929">
                  <c:v>912.12</c:v>
                </c:pt>
                <c:pt idx="38930">
                  <c:v>887.86</c:v>
                </c:pt>
                <c:pt idx="38931">
                  <c:v>878.81</c:v>
                </c:pt>
                <c:pt idx="38932">
                  <c:v>886.93</c:v>
                </c:pt>
                <c:pt idx="38933">
                  <c:v>892.65</c:v>
                </c:pt>
                <c:pt idx="38934">
                  <c:v>933.91</c:v>
                </c:pt>
                <c:pt idx="38935">
                  <c:v>1148.1400000000001</c:v>
                </c:pt>
                <c:pt idx="38936">
                  <c:v>1315.93</c:v>
                </c:pt>
                <c:pt idx="38937">
                  <c:v>1372.62</c:v>
                </c:pt>
                <c:pt idx="38938">
                  <c:v>1362.08</c:v>
                </c:pt>
                <c:pt idx="38939">
                  <c:v>1271.1500000000001</c:v>
                </c:pt>
                <c:pt idx="38940">
                  <c:v>1237.06</c:v>
                </c:pt>
                <c:pt idx="38941">
                  <c:v>1248.67</c:v>
                </c:pt>
                <c:pt idx="38942">
                  <c:v>1279.17</c:v>
                </c:pt>
                <c:pt idx="38943">
                  <c:v>1305.1300000000001</c:v>
                </c:pt>
                <c:pt idx="38944">
                  <c:v>1213.57</c:v>
                </c:pt>
                <c:pt idx="38945">
                  <c:v>1145.23</c:v>
                </c:pt>
                <c:pt idx="38946">
                  <c:v>1167.43</c:v>
                </c:pt>
                <c:pt idx="38947">
                  <c:v>1092.26</c:v>
                </c:pt>
                <c:pt idx="38948">
                  <c:v>1056.52</c:v>
                </c:pt>
                <c:pt idx="38949">
                  <c:v>1012.19</c:v>
                </c:pt>
                <c:pt idx="38950">
                  <c:v>960.13</c:v>
                </c:pt>
                <c:pt idx="38951">
                  <c:v>921.98</c:v>
                </c:pt>
                <c:pt idx="38952">
                  <c:v>872.82</c:v>
                </c:pt>
                <c:pt idx="38953">
                  <c:v>849.46</c:v>
                </c:pt>
                <c:pt idx="38954">
                  <c:v>826.61</c:v>
                </c:pt>
                <c:pt idx="38955">
                  <c:v>823.7</c:v>
                </c:pt>
                <c:pt idx="38956">
                  <c:v>817.65</c:v>
                </c:pt>
                <c:pt idx="38957">
                  <c:v>811.09</c:v>
                </c:pt>
                <c:pt idx="38958">
                  <c:v>819.49</c:v>
                </c:pt>
                <c:pt idx="38959">
                  <c:v>933.36</c:v>
                </c:pt>
                <c:pt idx="38960">
                  <c:v>1040.8499999999999</c:v>
                </c:pt>
                <c:pt idx="38961">
                  <c:v>1067.5899999999999</c:v>
                </c:pt>
                <c:pt idx="38962">
                  <c:v>1061.47</c:v>
                </c:pt>
                <c:pt idx="38963">
                  <c:v>1006.79</c:v>
                </c:pt>
                <c:pt idx="38964">
                  <c:v>972.21</c:v>
                </c:pt>
                <c:pt idx="38965">
                  <c:v>947.19</c:v>
                </c:pt>
                <c:pt idx="38966">
                  <c:v>955.64</c:v>
                </c:pt>
                <c:pt idx="38967">
                  <c:v>966.99</c:v>
                </c:pt>
                <c:pt idx="38968">
                  <c:v>954.37</c:v>
                </c:pt>
                <c:pt idx="38969">
                  <c:v>956.45</c:v>
                </c:pt>
                <c:pt idx="38970">
                  <c:v>1021.85</c:v>
                </c:pt>
                <c:pt idx="38971">
                  <c:v>1023.57</c:v>
                </c:pt>
                <c:pt idx="38972">
                  <c:v>992.53</c:v>
                </c:pt>
                <c:pt idx="38973">
                  <c:v>944.11</c:v>
                </c:pt>
                <c:pt idx="38974">
                  <c:v>898.85</c:v>
                </c:pt>
                <c:pt idx="38975">
                  <c:v>858.31</c:v>
                </c:pt>
                <c:pt idx="38976">
                  <c:v>822.14</c:v>
                </c:pt>
                <c:pt idx="38977">
                  <c:v>804.01</c:v>
                </c:pt>
                <c:pt idx="38978">
                  <c:v>777.91</c:v>
                </c:pt>
                <c:pt idx="38979">
                  <c:v>773.11</c:v>
                </c:pt>
                <c:pt idx="38980">
                  <c:v>757.13</c:v>
                </c:pt>
                <c:pt idx="38981">
                  <c:v>736.09</c:v>
                </c:pt>
                <c:pt idx="38982">
                  <c:v>736.76</c:v>
                </c:pt>
                <c:pt idx="38983">
                  <c:v>779.57</c:v>
                </c:pt>
                <c:pt idx="38984">
                  <c:v>844.93</c:v>
                </c:pt>
                <c:pt idx="38985">
                  <c:v>898</c:v>
                </c:pt>
                <c:pt idx="38986">
                  <c:v>940.56</c:v>
                </c:pt>
                <c:pt idx="38987">
                  <c:v>953.12</c:v>
                </c:pt>
                <c:pt idx="38988">
                  <c:v>950.19</c:v>
                </c:pt>
                <c:pt idx="38989">
                  <c:v>953.98</c:v>
                </c:pt>
                <c:pt idx="38990">
                  <c:v>935.14</c:v>
                </c:pt>
                <c:pt idx="38991">
                  <c:v>928.13</c:v>
                </c:pt>
                <c:pt idx="38992">
                  <c:v>924.59</c:v>
                </c:pt>
                <c:pt idx="38993">
                  <c:v>924.07</c:v>
                </c:pt>
                <c:pt idx="38994">
                  <c:v>999.81</c:v>
                </c:pt>
                <c:pt idx="38995">
                  <c:v>1023.52</c:v>
                </c:pt>
                <c:pt idx="38996">
                  <c:v>1026.3699999999999</c:v>
                </c:pt>
                <c:pt idx="38997">
                  <c:v>1013.23</c:v>
                </c:pt>
                <c:pt idx="38998">
                  <c:v>954.76</c:v>
                </c:pt>
                <c:pt idx="38999">
                  <c:v>910.3</c:v>
                </c:pt>
                <c:pt idx="39000">
                  <c:v>873.7</c:v>
                </c:pt>
                <c:pt idx="39001">
                  <c:v>835.96</c:v>
                </c:pt>
                <c:pt idx="39002">
                  <c:v>824.95</c:v>
                </c:pt>
                <c:pt idx="39003">
                  <c:v>810.85</c:v>
                </c:pt>
                <c:pt idx="39004">
                  <c:v>815.87</c:v>
                </c:pt>
                <c:pt idx="39005">
                  <c:v>819.23</c:v>
                </c:pt>
                <c:pt idx="39006">
                  <c:v>863.93</c:v>
                </c:pt>
                <c:pt idx="39007">
                  <c:v>1044.98</c:v>
                </c:pt>
                <c:pt idx="39008">
                  <c:v>1215.51</c:v>
                </c:pt>
                <c:pt idx="39009">
                  <c:v>1290.83</c:v>
                </c:pt>
                <c:pt idx="39010">
                  <c:v>1331.43</c:v>
                </c:pt>
                <c:pt idx="39011">
                  <c:v>1316.56</c:v>
                </c:pt>
                <c:pt idx="39012">
                  <c:v>1331.64</c:v>
                </c:pt>
                <c:pt idx="39013">
                  <c:v>1353.81</c:v>
                </c:pt>
                <c:pt idx="39014">
                  <c:v>1345.35</c:v>
                </c:pt>
                <c:pt idx="39015">
                  <c:v>1295.3900000000001</c:v>
                </c:pt>
                <c:pt idx="39016">
                  <c:v>1193.6199999999999</c:v>
                </c:pt>
                <c:pt idx="39017">
                  <c:v>1101.6199999999999</c:v>
                </c:pt>
                <c:pt idx="39018">
                  <c:v>1141.3499999999999</c:v>
                </c:pt>
                <c:pt idx="39019">
                  <c:v>1123.32</c:v>
                </c:pt>
                <c:pt idx="39020">
                  <c:v>1098.96</c:v>
                </c:pt>
                <c:pt idx="39021">
                  <c:v>1056.45</c:v>
                </c:pt>
                <c:pt idx="39022">
                  <c:v>988.22</c:v>
                </c:pt>
                <c:pt idx="39023">
                  <c:v>931.23</c:v>
                </c:pt>
                <c:pt idx="39024">
                  <c:v>898.85</c:v>
                </c:pt>
                <c:pt idx="39025">
                  <c:v>870.62</c:v>
                </c:pt>
                <c:pt idx="39026">
                  <c:v>846.26</c:v>
                </c:pt>
                <c:pt idx="39027">
                  <c:v>843.64</c:v>
                </c:pt>
                <c:pt idx="39028">
                  <c:v>849.66</c:v>
                </c:pt>
                <c:pt idx="39029">
                  <c:v>869.39</c:v>
                </c:pt>
                <c:pt idx="39030">
                  <c:v>918.1</c:v>
                </c:pt>
                <c:pt idx="39031">
                  <c:v>1087.01</c:v>
                </c:pt>
                <c:pt idx="39032">
                  <c:v>1230.2</c:v>
                </c:pt>
                <c:pt idx="39033">
                  <c:v>1325.2</c:v>
                </c:pt>
                <c:pt idx="39034">
                  <c:v>1372.72</c:v>
                </c:pt>
                <c:pt idx="39035">
                  <c:v>1355.08</c:v>
                </c:pt>
                <c:pt idx="39036">
                  <c:v>1351.11</c:v>
                </c:pt>
                <c:pt idx="39037">
                  <c:v>1389</c:v>
                </c:pt>
                <c:pt idx="39038">
                  <c:v>1379.72</c:v>
                </c:pt>
                <c:pt idx="39039">
                  <c:v>1320.44</c:v>
                </c:pt>
                <c:pt idx="39040">
                  <c:v>1228.02</c:v>
                </c:pt>
                <c:pt idx="39041">
                  <c:v>1138.6400000000001</c:v>
                </c:pt>
                <c:pt idx="39042">
                  <c:v>1197.73</c:v>
                </c:pt>
                <c:pt idx="39043">
                  <c:v>1178.44</c:v>
                </c:pt>
                <c:pt idx="39044">
                  <c:v>1133.27</c:v>
                </c:pt>
                <c:pt idx="39045">
                  <c:v>1075.02</c:v>
                </c:pt>
                <c:pt idx="39046">
                  <c:v>1014.78</c:v>
                </c:pt>
                <c:pt idx="39047">
                  <c:v>973.59</c:v>
                </c:pt>
                <c:pt idx="39048">
                  <c:v>928.16</c:v>
                </c:pt>
                <c:pt idx="39049">
                  <c:v>901.62</c:v>
                </c:pt>
                <c:pt idx="39050">
                  <c:v>881.51</c:v>
                </c:pt>
                <c:pt idx="39051">
                  <c:v>864.4</c:v>
                </c:pt>
                <c:pt idx="39052">
                  <c:v>891.32</c:v>
                </c:pt>
                <c:pt idx="39053">
                  <c:v>861.72</c:v>
                </c:pt>
                <c:pt idx="39054">
                  <c:v>911.85</c:v>
                </c:pt>
                <c:pt idx="39055">
                  <c:v>1097.49</c:v>
                </c:pt>
                <c:pt idx="39056">
                  <c:v>1240.06</c:v>
                </c:pt>
                <c:pt idx="39057">
                  <c:v>1333.8</c:v>
                </c:pt>
                <c:pt idx="39058">
                  <c:v>1379.74</c:v>
                </c:pt>
                <c:pt idx="39059">
                  <c:v>1396.05</c:v>
                </c:pt>
                <c:pt idx="39060">
                  <c:v>1407.28</c:v>
                </c:pt>
                <c:pt idx="39061">
                  <c:v>1421.23</c:v>
                </c:pt>
                <c:pt idx="39062">
                  <c:v>1428.18</c:v>
                </c:pt>
                <c:pt idx="39063">
                  <c:v>1329.29</c:v>
                </c:pt>
                <c:pt idx="39064">
                  <c:v>1261.19</c:v>
                </c:pt>
                <c:pt idx="39065">
                  <c:v>1160.03</c:v>
                </c:pt>
                <c:pt idx="39066">
                  <c:v>1211.4100000000001</c:v>
                </c:pt>
                <c:pt idx="39067">
                  <c:v>1224.1199999999999</c:v>
                </c:pt>
                <c:pt idx="39068">
                  <c:v>1177.2</c:v>
                </c:pt>
                <c:pt idx="39069">
                  <c:v>1131.3499999999999</c:v>
                </c:pt>
                <c:pt idx="39070">
                  <c:v>1064.1600000000001</c:v>
                </c:pt>
                <c:pt idx="39071">
                  <c:v>1001.44</c:v>
                </c:pt>
                <c:pt idx="39072">
                  <c:v>960.67</c:v>
                </c:pt>
                <c:pt idx="39073">
                  <c:v>922.22</c:v>
                </c:pt>
                <c:pt idx="39074">
                  <c:v>888.12</c:v>
                </c:pt>
                <c:pt idx="39075">
                  <c:v>872.06</c:v>
                </c:pt>
                <c:pt idx="39076">
                  <c:v>888.12</c:v>
                </c:pt>
                <c:pt idx="39077">
                  <c:v>899.04</c:v>
                </c:pt>
                <c:pt idx="39078">
                  <c:v>916.28</c:v>
                </c:pt>
                <c:pt idx="39079">
                  <c:v>1115.73</c:v>
                </c:pt>
                <c:pt idx="39080">
                  <c:v>1257.33</c:v>
                </c:pt>
                <c:pt idx="39081">
                  <c:v>1351.71</c:v>
                </c:pt>
                <c:pt idx="39082">
                  <c:v>1407.94</c:v>
                </c:pt>
                <c:pt idx="39083">
                  <c:v>1443.74</c:v>
                </c:pt>
                <c:pt idx="39084">
                  <c:v>1440.56</c:v>
                </c:pt>
                <c:pt idx="39085">
                  <c:v>1449.96</c:v>
                </c:pt>
                <c:pt idx="39086">
                  <c:v>1428.09</c:v>
                </c:pt>
                <c:pt idx="39087">
                  <c:v>1384.95</c:v>
                </c:pt>
                <c:pt idx="39088">
                  <c:v>1296.06</c:v>
                </c:pt>
                <c:pt idx="39089">
                  <c:v>1194.7</c:v>
                </c:pt>
                <c:pt idx="39090">
                  <c:v>1255.27</c:v>
                </c:pt>
                <c:pt idx="39091">
                  <c:v>1228.72</c:v>
                </c:pt>
                <c:pt idx="39092">
                  <c:v>1190.08</c:v>
                </c:pt>
                <c:pt idx="39093">
                  <c:v>1130.0899999999999</c:v>
                </c:pt>
                <c:pt idx="39094">
                  <c:v>1068.0999999999999</c:v>
                </c:pt>
                <c:pt idx="39095">
                  <c:v>1009.74</c:v>
                </c:pt>
                <c:pt idx="39096">
                  <c:v>959.74</c:v>
                </c:pt>
                <c:pt idx="39097">
                  <c:v>950.18</c:v>
                </c:pt>
                <c:pt idx="39098">
                  <c:v>913.49</c:v>
                </c:pt>
                <c:pt idx="39099">
                  <c:v>888.35</c:v>
                </c:pt>
                <c:pt idx="39100">
                  <c:v>893.54</c:v>
                </c:pt>
                <c:pt idx="39101">
                  <c:v>898.17</c:v>
                </c:pt>
                <c:pt idx="39102">
                  <c:v>938.25</c:v>
                </c:pt>
                <c:pt idx="39103">
                  <c:v>1135.6099999999999</c:v>
                </c:pt>
                <c:pt idx="39104">
                  <c:v>1302.51</c:v>
                </c:pt>
                <c:pt idx="39105">
                  <c:v>1385.25</c:v>
                </c:pt>
                <c:pt idx="39106">
                  <c:v>1362.94</c:v>
                </c:pt>
                <c:pt idx="39107">
                  <c:v>1379.62</c:v>
                </c:pt>
                <c:pt idx="39108">
                  <c:v>1329.97</c:v>
                </c:pt>
                <c:pt idx="39109">
                  <c:v>1354.19</c:v>
                </c:pt>
                <c:pt idx="39110">
                  <c:v>1375.82</c:v>
                </c:pt>
                <c:pt idx="39111">
                  <c:v>1334.28</c:v>
                </c:pt>
                <c:pt idx="39112">
                  <c:v>1253.79</c:v>
                </c:pt>
                <c:pt idx="39113">
                  <c:v>1164.98</c:v>
                </c:pt>
                <c:pt idx="39114">
                  <c:v>1215.9100000000001</c:v>
                </c:pt>
                <c:pt idx="39115">
                  <c:v>1219.52</c:v>
                </c:pt>
                <c:pt idx="39116">
                  <c:v>1171.6099999999999</c:v>
                </c:pt>
                <c:pt idx="39117">
                  <c:v>1121.4100000000001</c:v>
                </c:pt>
                <c:pt idx="39118">
                  <c:v>1066.5899999999999</c:v>
                </c:pt>
                <c:pt idx="39119">
                  <c:v>1014.44</c:v>
                </c:pt>
                <c:pt idx="39120">
                  <c:v>974.87</c:v>
                </c:pt>
                <c:pt idx="39121">
                  <c:v>934.34</c:v>
                </c:pt>
                <c:pt idx="39122">
                  <c:v>918.12</c:v>
                </c:pt>
                <c:pt idx="39123">
                  <c:v>893.22</c:v>
                </c:pt>
                <c:pt idx="39124">
                  <c:v>887.35</c:v>
                </c:pt>
                <c:pt idx="39125">
                  <c:v>879.5</c:v>
                </c:pt>
                <c:pt idx="39126">
                  <c:v>853.82</c:v>
                </c:pt>
                <c:pt idx="39127">
                  <c:v>966.97</c:v>
                </c:pt>
                <c:pt idx="39128">
                  <c:v>1066.29</c:v>
                </c:pt>
                <c:pt idx="39129">
                  <c:v>1173.2</c:v>
                </c:pt>
                <c:pt idx="39130">
                  <c:v>1211.23</c:v>
                </c:pt>
                <c:pt idx="39131">
                  <c:v>1198.54</c:v>
                </c:pt>
                <c:pt idx="39132">
                  <c:v>1175.1099999999999</c:v>
                </c:pt>
                <c:pt idx="39133">
                  <c:v>1172.46</c:v>
                </c:pt>
                <c:pt idx="39134">
                  <c:v>1153.3900000000001</c:v>
                </c:pt>
                <c:pt idx="39135">
                  <c:v>1133.4000000000001</c:v>
                </c:pt>
                <c:pt idx="39136">
                  <c:v>1097.76</c:v>
                </c:pt>
                <c:pt idx="39137">
                  <c:v>1089.1600000000001</c:v>
                </c:pt>
                <c:pt idx="39138">
                  <c:v>1183.1199999999999</c:v>
                </c:pt>
                <c:pt idx="39139">
                  <c:v>1184.04</c:v>
                </c:pt>
                <c:pt idx="39140">
                  <c:v>1153.9000000000001</c:v>
                </c:pt>
                <c:pt idx="39141">
                  <c:v>1108.47</c:v>
                </c:pt>
                <c:pt idx="39142">
                  <c:v>1066.02</c:v>
                </c:pt>
                <c:pt idx="39143">
                  <c:v>1014.07</c:v>
                </c:pt>
                <c:pt idx="39144">
                  <c:v>953.28</c:v>
                </c:pt>
                <c:pt idx="39145">
                  <c:v>899.92</c:v>
                </c:pt>
                <c:pt idx="39146">
                  <c:v>875.12</c:v>
                </c:pt>
                <c:pt idx="39147">
                  <c:v>856.62</c:v>
                </c:pt>
                <c:pt idx="39148">
                  <c:v>848.02</c:v>
                </c:pt>
                <c:pt idx="39149">
                  <c:v>794.63</c:v>
                </c:pt>
                <c:pt idx="39150">
                  <c:v>804.92</c:v>
                </c:pt>
                <c:pt idx="39151">
                  <c:v>861.9</c:v>
                </c:pt>
                <c:pt idx="39152">
                  <c:v>917.26</c:v>
                </c:pt>
                <c:pt idx="39153">
                  <c:v>983.29</c:v>
                </c:pt>
                <c:pt idx="39154">
                  <c:v>1037.8599999999999</c:v>
                </c:pt>
                <c:pt idx="39155">
                  <c:v>1080.27</c:v>
                </c:pt>
                <c:pt idx="39156">
                  <c:v>1078.5</c:v>
                </c:pt>
                <c:pt idx="39157">
                  <c:v>1087.6400000000001</c:v>
                </c:pt>
                <c:pt idx="39158">
                  <c:v>1065.1099999999999</c:v>
                </c:pt>
                <c:pt idx="39159">
                  <c:v>1043.8599999999999</c:v>
                </c:pt>
                <c:pt idx="39160">
                  <c:v>1027.6199999999999</c:v>
                </c:pt>
                <c:pt idx="39161">
                  <c:v>1001.34</c:v>
                </c:pt>
                <c:pt idx="39162">
                  <c:v>1108.53</c:v>
                </c:pt>
                <c:pt idx="39163">
                  <c:v>1126.5999999999999</c:v>
                </c:pt>
                <c:pt idx="39164">
                  <c:v>1113.22</c:v>
                </c:pt>
                <c:pt idx="39165">
                  <c:v>1084.6400000000001</c:v>
                </c:pt>
                <c:pt idx="39166">
                  <c:v>1025.3399999999999</c:v>
                </c:pt>
                <c:pt idx="39167">
                  <c:v>960.39</c:v>
                </c:pt>
                <c:pt idx="39168">
                  <c:v>914.84</c:v>
                </c:pt>
                <c:pt idx="39169">
                  <c:v>886.7</c:v>
                </c:pt>
                <c:pt idx="39170">
                  <c:v>864.42</c:v>
                </c:pt>
                <c:pt idx="39171">
                  <c:v>845.64</c:v>
                </c:pt>
                <c:pt idx="39172">
                  <c:v>850.48</c:v>
                </c:pt>
                <c:pt idx="39173">
                  <c:v>874.98</c:v>
                </c:pt>
                <c:pt idx="39174">
                  <c:v>917.51</c:v>
                </c:pt>
                <c:pt idx="39175">
                  <c:v>1103.46</c:v>
                </c:pt>
                <c:pt idx="39176">
                  <c:v>1267.47</c:v>
                </c:pt>
                <c:pt idx="39177">
                  <c:v>1349.2</c:v>
                </c:pt>
                <c:pt idx="39178">
                  <c:v>1392.9</c:v>
                </c:pt>
                <c:pt idx="39179">
                  <c:v>1356.46</c:v>
                </c:pt>
                <c:pt idx="39180">
                  <c:v>1325.9</c:v>
                </c:pt>
                <c:pt idx="39181">
                  <c:v>1329.04</c:v>
                </c:pt>
                <c:pt idx="39182">
                  <c:v>1320.28</c:v>
                </c:pt>
                <c:pt idx="39183">
                  <c:v>1246.3900000000001</c:v>
                </c:pt>
                <c:pt idx="39184">
                  <c:v>1168.06</c:v>
                </c:pt>
                <c:pt idx="39185">
                  <c:v>1082.83</c:v>
                </c:pt>
                <c:pt idx="39186">
                  <c:v>1143.17</c:v>
                </c:pt>
                <c:pt idx="39187">
                  <c:v>1114.76</c:v>
                </c:pt>
                <c:pt idx="39188">
                  <c:v>1056.71</c:v>
                </c:pt>
                <c:pt idx="39189">
                  <c:v>1013.79</c:v>
                </c:pt>
                <c:pt idx="39190">
                  <c:v>949.73</c:v>
                </c:pt>
                <c:pt idx="39191">
                  <c:v>900.3</c:v>
                </c:pt>
                <c:pt idx="39192">
                  <c:v>865.77</c:v>
                </c:pt>
                <c:pt idx="39193">
                  <c:v>842.14</c:v>
                </c:pt>
                <c:pt idx="39194">
                  <c:v>832.62</c:v>
                </c:pt>
                <c:pt idx="39195">
                  <c:v>826.4</c:v>
                </c:pt>
                <c:pt idx="39196">
                  <c:v>836.98</c:v>
                </c:pt>
                <c:pt idx="39197">
                  <c:v>867.94</c:v>
                </c:pt>
                <c:pt idx="39198">
                  <c:v>900.1</c:v>
                </c:pt>
                <c:pt idx="39199">
                  <c:v>1072.43</c:v>
                </c:pt>
                <c:pt idx="39200">
                  <c:v>1227.77</c:v>
                </c:pt>
                <c:pt idx="39201">
                  <c:v>1313.25</c:v>
                </c:pt>
                <c:pt idx="39202">
                  <c:v>1331.41</c:v>
                </c:pt>
                <c:pt idx="39203">
                  <c:v>1300.3399999999999</c:v>
                </c:pt>
                <c:pt idx="39204">
                  <c:v>1281.17</c:v>
                </c:pt>
                <c:pt idx="39205">
                  <c:v>1273.24</c:v>
                </c:pt>
                <c:pt idx="39206">
                  <c:v>1253.73</c:v>
                </c:pt>
                <c:pt idx="39207">
                  <c:v>1212.68</c:v>
                </c:pt>
                <c:pt idx="39208">
                  <c:v>1141.8800000000001</c:v>
                </c:pt>
                <c:pt idx="39209">
                  <c:v>1071.3599999999999</c:v>
                </c:pt>
                <c:pt idx="39210">
                  <c:v>1126.69</c:v>
                </c:pt>
                <c:pt idx="39211">
                  <c:v>1106.01</c:v>
                </c:pt>
                <c:pt idx="39212">
                  <c:v>1070.45</c:v>
                </c:pt>
                <c:pt idx="39213">
                  <c:v>1011.53</c:v>
                </c:pt>
                <c:pt idx="39214">
                  <c:v>944.76</c:v>
                </c:pt>
                <c:pt idx="39215">
                  <c:v>891.64</c:v>
                </c:pt>
                <c:pt idx="39216">
                  <c:v>853.7</c:v>
                </c:pt>
                <c:pt idx="39217">
                  <c:v>832.29</c:v>
                </c:pt>
                <c:pt idx="39218">
                  <c:v>818.58</c:v>
                </c:pt>
                <c:pt idx="39219">
                  <c:v>816.51</c:v>
                </c:pt>
                <c:pt idx="39220">
                  <c:v>826.49</c:v>
                </c:pt>
                <c:pt idx="39221">
                  <c:v>862.44</c:v>
                </c:pt>
                <c:pt idx="39222">
                  <c:v>887.44</c:v>
                </c:pt>
                <c:pt idx="39223">
                  <c:v>1064.3399999999999</c:v>
                </c:pt>
                <c:pt idx="39224">
                  <c:v>1192.8900000000001</c:v>
                </c:pt>
                <c:pt idx="39225">
                  <c:v>1280.57</c:v>
                </c:pt>
                <c:pt idx="39226">
                  <c:v>1306.72</c:v>
                </c:pt>
                <c:pt idx="39227">
                  <c:v>1318.86</c:v>
                </c:pt>
                <c:pt idx="39228">
                  <c:v>1311.14</c:v>
                </c:pt>
                <c:pt idx="39229">
                  <c:v>1333.14</c:v>
                </c:pt>
                <c:pt idx="39230">
                  <c:v>1318.37</c:v>
                </c:pt>
                <c:pt idx="39231">
                  <c:v>1268.93</c:v>
                </c:pt>
                <c:pt idx="39232">
                  <c:v>1176.24</c:v>
                </c:pt>
                <c:pt idx="39233">
                  <c:v>1092.0899999999999</c:v>
                </c:pt>
                <c:pt idx="39234">
                  <c:v>1167.1099999999999</c:v>
                </c:pt>
                <c:pt idx="39235">
                  <c:v>1145.8499999999999</c:v>
                </c:pt>
                <c:pt idx="39236">
                  <c:v>1117.03</c:v>
                </c:pt>
                <c:pt idx="39237">
                  <c:v>1067.3599999999999</c:v>
                </c:pt>
                <c:pt idx="39238">
                  <c:v>992.7</c:v>
                </c:pt>
                <c:pt idx="39239">
                  <c:v>931.57</c:v>
                </c:pt>
                <c:pt idx="39240">
                  <c:v>883.3</c:v>
                </c:pt>
                <c:pt idx="39241">
                  <c:v>867.19</c:v>
                </c:pt>
                <c:pt idx="39242">
                  <c:v>848.71</c:v>
                </c:pt>
                <c:pt idx="39243">
                  <c:v>845.71</c:v>
                </c:pt>
                <c:pt idx="39244">
                  <c:v>848.59</c:v>
                </c:pt>
                <c:pt idx="39245">
                  <c:v>873.99</c:v>
                </c:pt>
                <c:pt idx="39246">
                  <c:v>893.13</c:v>
                </c:pt>
                <c:pt idx="39247">
                  <c:v>1082.51</c:v>
                </c:pt>
                <c:pt idx="39248">
                  <c:v>1239.19</c:v>
                </c:pt>
                <c:pt idx="39249">
                  <c:v>1301.3800000000001</c:v>
                </c:pt>
                <c:pt idx="39250">
                  <c:v>1349.02</c:v>
                </c:pt>
                <c:pt idx="39251">
                  <c:v>1332.27</c:v>
                </c:pt>
                <c:pt idx="39252">
                  <c:v>1348.66</c:v>
                </c:pt>
                <c:pt idx="39253">
                  <c:v>1374.99</c:v>
                </c:pt>
                <c:pt idx="39254">
                  <c:v>1339.95</c:v>
                </c:pt>
                <c:pt idx="39255">
                  <c:v>1288.31</c:v>
                </c:pt>
                <c:pt idx="39256">
                  <c:v>1220.72</c:v>
                </c:pt>
                <c:pt idx="39257">
                  <c:v>1133.57</c:v>
                </c:pt>
                <c:pt idx="39258">
                  <c:v>1172.77</c:v>
                </c:pt>
                <c:pt idx="39259">
                  <c:v>1179.73</c:v>
                </c:pt>
                <c:pt idx="39260">
                  <c:v>1135.97</c:v>
                </c:pt>
                <c:pt idx="39261">
                  <c:v>1074.5</c:v>
                </c:pt>
                <c:pt idx="39262">
                  <c:v>1002.77</c:v>
                </c:pt>
                <c:pt idx="39263">
                  <c:v>947.07</c:v>
                </c:pt>
                <c:pt idx="39264">
                  <c:v>873.58</c:v>
                </c:pt>
                <c:pt idx="39265">
                  <c:v>848.79</c:v>
                </c:pt>
                <c:pt idx="39266">
                  <c:v>832.14</c:v>
                </c:pt>
                <c:pt idx="39267">
                  <c:v>817.38</c:v>
                </c:pt>
                <c:pt idx="39268">
                  <c:v>850.8</c:v>
                </c:pt>
                <c:pt idx="39269">
                  <c:v>886.13</c:v>
                </c:pt>
                <c:pt idx="39270">
                  <c:v>914.44</c:v>
                </c:pt>
                <c:pt idx="39271">
                  <c:v>1078.32</c:v>
                </c:pt>
                <c:pt idx="39272">
                  <c:v>1209.3499999999999</c:v>
                </c:pt>
                <c:pt idx="39273">
                  <c:v>1270.3699999999999</c:v>
                </c:pt>
                <c:pt idx="39274">
                  <c:v>1303.97</c:v>
                </c:pt>
                <c:pt idx="39275">
                  <c:v>1317.09</c:v>
                </c:pt>
                <c:pt idx="39276">
                  <c:v>1330.45</c:v>
                </c:pt>
                <c:pt idx="39277">
                  <c:v>1343.45</c:v>
                </c:pt>
                <c:pt idx="39278">
                  <c:v>1335.22</c:v>
                </c:pt>
                <c:pt idx="39279">
                  <c:v>1286.95</c:v>
                </c:pt>
                <c:pt idx="39280">
                  <c:v>1183.68</c:v>
                </c:pt>
                <c:pt idx="39281">
                  <c:v>1105.92</c:v>
                </c:pt>
                <c:pt idx="39282">
                  <c:v>1166.56</c:v>
                </c:pt>
                <c:pt idx="39283">
                  <c:v>1153.8599999999999</c:v>
                </c:pt>
                <c:pt idx="39284">
                  <c:v>1112.96</c:v>
                </c:pt>
                <c:pt idx="39285">
                  <c:v>1063.46</c:v>
                </c:pt>
                <c:pt idx="39286">
                  <c:v>999.85</c:v>
                </c:pt>
                <c:pt idx="39287">
                  <c:v>948.18</c:v>
                </c:pt>
                <c:pt idx="39288">
                  <c:v>904.12</c:v>
                </c:pt>
                <c:pt idx="39289">
                  <c:v>879.3</c:v>
                </c:pt>
                <c:pt idx="39290">
                  <c:v>860.92</c:v>
                </c:pt>
                <c:pt idx="39291">
                  <c:v>849.04</c:v>
                </c:pt>
                <c:pt idx="39292">
                  <c:v>841.15</c:v>
                </c:pt>
                <c:pt idx="39293">
                  <c:v>852.9</c:v>
                </c:pt>
                <c:pt idx="39294">
                  <c:v>853.05</c:v>
                </c:pt>
                <c:pt idx="39295">
                  <c:v>946.24</c:v>
                </c:pt>
                <c:pt idx="39296">
                  <c:v>1047.46</c:v>
                </c:pt>
                <c:pt idx="39297">
                  <c:v>1128.1600000000001</c:v>
                </c:pt>
                <c:pt idx="39298">
                  <c:v>1162.74</c:v>
                </c:pt>
                <c:pt idx="39299">
                  <c:v>1184.76</c:v>
                </c:pt>
                <c:pt idx="39300">
                  <c:v>1145.04</c:v>
                </c:pt>
                <c:pt idx="39301">
                  <c:v>1138.5</c:v>
                </c:pt>
                <c:pt idx="39302">
                  <c:v>1111.9100000000001</c:v>
                </c:pt>
                <c:pt idx="39303">
                  <c:v>1103.24</c:v>
                </c:pt>
                <c:pt idx="39304">
                  <c:v>1070.8499999999999</c:v>
                </c:pt>
                <c:pt idx="39305">
                  <c:v>1043.98</c:v>
                </c:pt>
                <c:pt idx="39306">
                  <c:v>1119.3399999999999</c:v>
                </c:pt>
                <c:pt idx="39307">
                  <c:v>1124.3900000000001</c:v>
                </c:pt>
                <c:pt idx="39308">
                  <c:v>1097.6300000000001</c:v>
                </c:pt>
                <c:pt idx="39309">
                  <c:v>1061.57</c:v>
                </c:pt>
                <c:pt idx="39310">
                  <c:v>1010.88</c:v>
                </c:pt>
                <c:pt idx="39311">
                  <c:v>958.48</c:v>
                </c:pt>
                <c:pt idx="39312">
                  <c:v>915.45</c:v>
                </c:pt>
                <c:pt idx="39313">
                  <c:v>886.64</c:v>
                </c:pt>
                <c:pt idx="39314">
                  <c:v>869.93</c:v>
                </c:pt>
                <c:pt idx="39315">
                  <c:v>849.51</c:v>
                </c:pt>
                <c:pt idx="39316">
                  <c:v>836.69</c:v>
                </c:pt>
                <c:pt idx="39317">
                  <c:v>812.36</c:v>
                </c:pt>
                <c:pt idx="39318">
                  <c:v>801.31</c:v>
                </c:pt>
                <c:pt idx="39319">
                  <c:v>844.3</c:v>
                </c:pt>
                <c:pt idx="39320">
                  <c:v>895.81</c:v>
                </c:pt>
                <c:pt idx="39321">
                  <c:v>959.9</c:v>
                </c:pt>
                <c:pt idx="39322">
                  <c:v>1029.28</c:v>
                </c:pt>
                <c:pt idx="39323">
                  <c:v>1078.3800000000001</c:v>
                </c:pt>
                <c:pt idx="39324">
                  <c:v>1080.51</c:v>
                </c:pt>
                <c:pt idx="39325">
                  <c:v>1074.54</c:v>
                </c:pt>
                <c:pt idx="39326">
                  <c:v>1076.01</c:v>
                </c:pt>
                <c:pt idx="39327">
                  <c:v>1069.28</c:v>
                </c:pt>
                <c:pt idx="39328">
                  <c:v>1048.49</c:v>
                </c:pt>
                <c:pt idx="39329">
                  <c:v>1019.94</c:v>
                </c:pt>
                <c:pt idx="39330">
                  <c:v>1089.98</c:v>
                </c:pt>
                <c:pt idx="39331">
                  <c:v>1098.3699999999999</c:v>
                </c:pt>
                <c:pt idx="39332">
                  <c:v>1111.1300000000001</c:v>
                </c:pt>
                <c:pt idx="39333">
                  <c:v>1087.57</c:v>
                </c:pt>
                <c:pt idx="39334">
                  <c:v>1027.07</c:v>
                </c:pt>
                <c:pt idx="39335">
                  <c:v>966.67</c:v>
                </c:pt>
                <c:pt idx="39336">
                  <c:v>922.65</c:v>
                </c:pt>
                <c:pt idx="39337">
                  <c:v>890.54</c:v>
                </c:pt>
                <c:pt idx="39338">
                  <c:v>865.35</c:v>
                </c:pt>
                <c:pt idx="39339">
                  <c:v>859</c:v>
                </c:pt>
                <c:pt idx="39340">
                  <c:v>860.29</c:v>
                </c:pt>
                <c:pt idx="39341">
                  <c:v>879.24</c:v>
                </c:pt>
                <c:pt idx="39342">
                  <c:v>916.04</c:v>
                </c:pt>
                <c:pt idx="39343">
                  <c:v>1132.24</c:v>
                </c:pt>
                <c:pt idx="39344">
                  <c:v>1282.2</c:v>
                </c:pt>
                <c:pt idx="39345">
                  <c:v>1371.73</c:v>
                </c:pt>
                <c:pt idx="39346">
                  <c:v>1399.89</c:v>
                </c:pt>
                <c:pt idx="39347">
                  <c:v>1406.71</c:v>
                </c:pt>
                <c:pt idx="39348">
                  <c:v>1393.67</c:v>
                </c:pt>
                <c:pt idx="39349">
                  <c:v>1395.65</c:v>
                </c:pt>
                <c:pt idx="39350">
                  <c:v>1368.85</c:v>
                </c:pt>
                <c:pt idx="39351">
                  <c:v>1299.72</c:v>
                </c:pt>
                <c:pt idx="39352">
                  <c:v>1214.99</c:v>
                </c:pt>
                <c:pt idx="39353">
                  <c:v>1161.94</c:v>
                </c:pt>
                <c:pt idx="39354">
                  <c:v>1219.1099999999999</c:v>
                </c:pt>
                <c:pt idx="39355">
                  <c:v>1213.94</c:v>
                </c:pt>
                <c:pt idx="39356">
                  <c:v>1196.08</c:v>
                </c:pt>
                <c:pt idx="39357">
                  <c:v>1173.08</c:v>
                </c:pt>
                <c:pt idx="39358">
                  <c:v>1022.76</c:v>
                </c:pt>
                <c:pt idx="39359">
                  <c:v>969.55</c:v>
                </c:pt>
                <c:pt idx="39360">
                  <c:v>930.16</c:v>
                </c:pt>
                <c:pt idx="39361">
                  <c:v>914.41</c:v>
                </c:pt>
                <c:pt idx="39362">
                  <c:v>892.15</c:v>
                </c:pt>
                <c:pt idx="39363">
                  <c:v>872.16</c:v>
                </c:pt>
                <c:pt idx="39364">
                  <c:v>862.29</c:v>
                </c:pt>
                <c:pt idx="39365">
                  <c:v>856.93</c:v>
                </c:pt>
                <c:pt idx="39366">
                  <c:v>833.54</c:v>
                </c:pt>
                <c:pt idx="39367">
                  <c:v>875.6</c:v>
                </c:pt>
                <c:pt idx="39368">
                  <c:v>936.16</c:v>
                </c:pt>
                <c:pt idx="39369">
                  <c:v>966.35</c:v>
                </c:pt>
                <c:pt idx="39370">
                  <c:v>1020.8</c:v>
                </c:pt>
                <c:pt idx="39371">
                  <c:v>1015.65</c:v>
                </c:pt>
                <c:pt idx="39372">
                  <c:v>1031.5899999999999</c:v>
                </c:pt>
                <c:pt idx="39373">
                  <c:v>1026.33</c:v>
                </c:pt>
                <c:pt idx="39374">
                  <c:v>1023.03</c:v>
                </c:pt>
                <c:pt idx="39375">
                  <c:v>1005.77</c:v>
                </c:pt>
                <c:pt idx="39376">
                  <c:v>976.18</c:v>
                </c:pt>
                <c:pt idx="39377">
                  <c:v>969.65</c:v>
                </c:pt>
                <c:pt idx="39378">
                  <c:v>1045.42</c:v>
                </c:pt>
                <c:pt idx="39379">
                  <c:v>1058.4100000000001</c:v>
                </c:pt>
                <c:pt idx="39380">
                  <c:v>1046.6300000000001</c:v>
                </c:pt>
                <c:pt idx="39381">
                  <c:v>1017.64</c:v>
                </c:pt>
                <c:pt idx="39382">
                  <c:v>959.67</c:v>
                </c:pt>
                <c:pt idx="39383">
                  <c:v>893.61</c:v>
                </c:pt>
                <c:pt idx="39384">
                  <c:v>857.6</c:v>
                </c:pt>
                <c:pt idx="39385">
                  <c:v>836.49</c:v>
                </c:pt>
                <c:pt idx="39386">
                  <c:v>825.33</c:v>
                </c:pt>
                <c:pt idx="39387">
                  <c:v>809.02</c:v>
                </c:pt>
                <c:pt idx="39388">
                  <c:v>806.68</c:v>
                </c:pt>
                <c:pt idx="39389">
                  <c:v>820.72</c:v>
                </c:pt>
                <c:pt idx="39390">
                  <c:v>878.97</c:v>
                </c:pt>
                <c:pt idx="39391">
                  <c:v>1092.77</c:v>
                </c:pt>
                <c:pt idx="39392">
                  <c:v>1252.07</c:v>
                </c:pt>
                <c:pt idx="39393">
                  <c:v>1356.58</c:v>
                </c:pt>
                <c:pt idx="39394">
                  <c:v>1402.13</c:v>
                </c:pt>
                <c:pt idx="39395">
                  <c:v>1383.73</c:v>
                </c:pt>
                <c:pt idx="39396">
                  <c:v>1381.48</c:v>
                </c:pt>
                <c:pt idx="39397">
                  <c:v>1372.86</c:v>
                </c:pt>
                <c:pt idx="39398">
                  <c:v>1352.27</c:v>
                </c:pt>
                <c:pt idx="39399">
                  <c:v>1295.56</c:v>
                </c:pt>
                <c:pt idx="39400">
                  <c:v>1199.21</c:v>
                </c:pt>
                <c:pt idx="39401">
                  <c:v>1078.1099999999999</c:v>
                </c:pt>
                <c:pt idx="39402">
                  <c:v>1161.06</c:v>
                </c:pt>
                <c:pt idx="39403">
                  <c:v>1147.42</c:v>
                </c:pt>
                <c:pt idx="39404">
                  <c:v>1130.18</c:v>
                </c:pt>
                <c:pt idx="39405">
                  <c:v>1067.08</c:v>
                </c:pt>
                <c:pt idx="39406">
                  <c:v>1026.8</c:v>
                </c:pt>
                <c:pt idx="39407">
                  <c:v>946.62</c:v>
                </c:pt>
                <c:pt idx="39408">
                  <c:v>897.58</c:v>
                </c:pt>
                <c:pt idx="39409">
                  <c:v>864.58</c:v>
                </c:pt>
                <c:pt idx="39410">
                  <c:v>859.48</c:v>
                </c:pt>
                <c:pt idx="39411">
                  <c:v>843.75</c:v>
                </c:pt>
                <c:pt idx="39412">
                  <c:v>850.69</c:v>
                </c:pt>
                <c:pt idx="39413">
                  <c:v>860.57</c:v>
                </c:pt>
                <c:pt idx="39414">
                  <c:v>903.03</c:v>
                </c:pt>
                <c:pt idx="39415">
                  <c:v>1083.3699999999999</c:v>
                </c:pt>
                <c:pt idx="39416">
                  <c:v>1249.3699999999999</c:v>
                </c:pt>
                <c:pt idx="39417">
                  <c:v>1323.92</c:v>
                </c:pt>
                <c:pt idx="39418">
                  <c:v>1376.66</c:v>
                </c:pt>
                <c:pt idx="39419">
                  <c:v>1395.03</c:v>
                </c:pt>
                <c:pt idx="39420">
                  <c:v>1405.9</c:v>
                </c:pt>
                <c:pt idx="39421">
                  <c:v>1399.69</c:v>
                </c:pt>
                <c:pt idx="39422">
                  <c:v>1321.63</c:v>
                </c:pt>
                <c:pt idx="39423">
                  <c:v>1268.92</c:v>
                </c:pt>
                <c:pt idx="39424">
                  <c:v>1194.04</c:v>
                </c:pt>
                <c:pt idx="39425">
                  <c:v>1104.8</c:v>
                </c:pt>
                <c:pt idx="39426">
                  <c:v>1166.48</c:v>
                </c:pt>
                <c:pt idx="39427">
                  <c:v>1182.6600000000001</c:v>
                </c:pt>
                <c:pt idx="39428">
                  <c:v>1162.1199999999999</c:v>
                </c:pt>
                <c:pt idx="39429">
                  <c:v>1118.5999999999999</c:v>
                </c:pt>
                <c:pt idx="39430">
                  <c:v>1050.97</c:v>
                </c:pt>
                <c:pt idx="39431">
                  <c:v>975.38</c:v>
                </c:pt>
                <c:pt idx="39432">
                  <c:v>932.02</c:v>
                </c:pt>
                <c:pt idx="39433">
                  <c:v>894.45</c:v>
                </c:pt>
                <c:pt idx="39434">
                  <c:v>854.66</c:v>
                </c:pt>
                <c:pt idx="39435">
                  <c:v>841.19</c:v>
                </c:pt>
                <c:pt idx="39436">
                  <c:v>855.66</c:v>
                </c:pt>
                <c:pt idx="39437">
                  <c:v>854.4</c:v>
                </c:pt>
                <c:pt idx="39438">
                  <c:v>906.92</c:v>
                </c:pt>
                <c:pt idx="39439">
                  <c:v>1119</c:v>
                </c:pt>
                <c:pt idx="39440">
                  <c:v>1247.08</c:v>
                </c:pt>
                <c:pt idx="39441">
                  <c:v>1338.56</c:v>
                </c:pt>
                <c:pt idx="39442">
                  <c:v>1395.28</c:v>
                </c:pt>
                <c:pt idx="39443">
                  <c:v>1385.15</c:v>
                </c:pt>
                <c:pt idx="39444">
                  <c:v>1405.43</c:v>
                </c:pt>
                <c:pt idx="39445">
                  <c:v>1414.25</c:v>
                </c:pt>
                <c:pt idx="39446">
                  <c:v>1407.76</c:v>
                </c:pt>
                <c:pt idx="39447">
                  <c:v>1350.58</c:v>
                </c:pt>
                <c:pt idx="39448">
                  <c:v>1243.3399999999999</c:v>
                </c:pt>
                <c:pt idx="39449">
                  <c:v>1141.5</c:v>
                </c:pt>
                <c:pt idx="39450">
                  <c:v>1183.95</c:v>
                </c:pt>
                <c:pt idx="39451">
                  <c:v>1198.8</c:v>
                </c:pt>
                <c:pt idx="39452">
                  <c:v>1155.45</c:v>
                </c:pt>
                <c:pt idx="39453">
                  <c:v>1089.76</c:v>
                </c:pt>
                <c:pt idx="39454">
                  <c:v>1025.82</c:v>
                </c:pt>
                <c:pt idx="39455">
                  <c:v>976.86</c:v>
                </c:pt>
                <c:pt idx="39456">
                  <c:v>931.01</c:v>
                </c:pt>
                <c:pt idx="39457">
                  <c:v>896.59</c:v>
                </c:pt>
                <c:pt idx="39458">
                  <c:v>871.33</c:v>
                </c:pt>
                <c:pt idx="39459">
                  <c:v>859.7</c:v>
                </c:pt>
                <c:pt idx="39460">
                  <c:v>854.56</c:v>
                </c:pt>
                <c:pt idx="39461">
                  <c:v>836.05</c:v>
                </c:pt>
                <c:pt idx="39462">
                  <c:v>832.71</c:v>
                </c:pt>
                <c:pt idx="39463">
                  <c:v>951.88</c:v>
                </c:pt>
                <c:pt idx="39464">
                  <c:v>1096.07</c:v>
                </c:pt>
                <c:pt idx="39465">
                  <c:v>1187.57</c:v>
                </c:pt>
                <c:pt idx="39466">
                  <c:v>1247.43</c:v>
                </c:pt>
                <c:pt idx="39467">
                  <c:v>1253.5</c:v>
                </c:pt>
                <c:pt idx="39468">
                  <c:v>1204.8</c:v>
                </c:pt>
                <c:pt idx="39469">
                  <c:v>1172.73</c:v>
                </c:pt>
                <c:pt idx="39470">
                  <c:v>1122.58</c:v>
                </c:pt>
                <c:pt idx="39471">
                  <c:v>1116.1400000000001</c:v>
                </c:pt>
                <c:pt idx="39472">
                  <c:v>1098.33</c:v>
                </c:pt>
                <c:pt idx="39473">
                  <c:v>1056.67</c:v>
                </c:pt>
                <c:pt idx="39474">
                  <c:v>1102.5899999999999</c:v>
                </c:pt>
                <c:pt idx="39475">
                  <c:v>1118.05</c:v>
                </c:pt>
                <c:pt idx="39476">
                  <c:v>1087.19</c:v>
                </c:pt>
                <c:pt idx="39477">
                  <c:v>1039.43</c:v>
                </c:pt>
                <c:pt idx="39478">
                  <c:v>1003.51</c:v>
                </c:pt>
                <c:pt idx="39479">
                  <c:v>949.31</c:v>
                </c:pt>
                <c:pt idx="39480">
                  <c:v>914.56</c:v>
                </c:pt>
                <c:pt idx="39481">
                  <c:v>883.95</c:v>
                </c:pt>
                <c:pt idx="39482">
                  <c:v>867.54</c:v>
                </c:pt>
                <c:pt idx="39483">
                  <c:v>851.56</c:v>
                </c:pt>
                <c:pt idx="39484">
                  <c:v>838.86</c:v>
                </c:pt>
                <c:pt idx="39485">
                  <c:v>798.13</c:v>
                </c:pt>
                <c:pt idx="39486">
                  <c:v>793.79</c:v>
                </c:pt>
                <c:pt idx="39487">
                  <c:v>836.1</c:v>
                </c:pt>
                <c:pt idx="39488">
                  <c:v>890.18</c:v>
                </c:pt>
                <c:pt idx="39489">
                  <c:v>940.23</c:v>
                </c:pt>
                <c:pt idx="39490">
                  <c:v>982.41</c:v>
                </c:pt>
                <c:pt idx="39491">
                  <c:v>989.07</c:v>
                </c:pt>
                <c:pt idx="39492">
                  <c:v>998.76</c:v>
                </c:pt>
                <c:pt idx="39493">
                  <c:v>1001.83</c:v>
                </c:pt>
                <c:pt idx="39494">
                  <c:v>1004.05</c:v>
                </c:pt>
                <c:pt idx="39495">
                  <c:v>973.69</c:v>
                </c:pt>
                <c:pt idx="39496">
                  <c:v>957.98</c:v>
                </c:pt>
                <c:pt idx="39497">
                  <c:v>957.94</c:v>
                </c:pt>
                <c:pt idx="39498">
                  <c:v>1028.8399999999999</c:v>
                </c:pt>
                <c:pt idx="39499">
                  <c:v>1055.5899999999999</c:v>
                </c:pt>
                <c:pt idx="39500">
                  <c:v>1046.8</c:v>
                </c:pt>
                <c:pt idx="39501">
                  <c:v>1018.28</c:v>
                </c:pt>
                <c:pt idx="39502">
                  <c:v>960.48</c:v>
                </c:pt>
                <c:pt idx="39503">
                  <c:v>908.99</c:v>
                </c:pt>
                <c:pt idx="39504">
                  <c:v>898.19</c:v>
                </c:pt>
                <c:pt idx="39505">
                  <c:v>850.1</c:v>
                </c:pt>
                <c:pt idx="39506">
                  <c:v>831.15</c:v>
                </c:pt>
                <c:pt idx="39507">
                  <c:v>821.64</c:v>
                </c:pt>
                <c:pt idx="39508">
                  <c:v>823.39</c:v>
                </c:pt>
                <c:pt idx="39509">
                  <c:v>854.14</c:v>
                </c:pt>
                <c:pt idx="39510">
                  <c:v>898.96</c:v>
                </c:pt>
                <c:pt idx="39511">
                  <c:v>1080.1300000000001</c:v>
                </c:pt>
                <c:pt idx="39512">
                  <c:v>1279.19</c:v>
                </c:pt>
                <c:pt idx="39513">
                  <c:v>1363.15</c:v>
                </c:pt>
                <c:pt idx="39514">
                  <c:v>1409.29</c:v>
                </c:pt>
                <c:pt idx="39515">
                  <c:v>1401.95</c:v>
                </c:pt>
                <c:pt idx="39516">
                  <c:v>1403.22</c:v>
                </c:pt>
                <c:pt idx="39517">
                  <c:v>1388.73</c:v>
                </c:pt>
                <c:pt idx="39518">
                  <c:v>1351.3</c:v>
                </c:pt>
                <c:pt idx="39519">
                  <c:v>1337.77</c:v>
                </c:pt>
                <c:pt idx="39520">
                  <c:v>1259.8800000000001</c:v>
                </c:pt>
                <c:pt idx="39521">
                  <c:v>1162.52</c:v>
                </c:pt>
                <c:pt idx="39522">
                  <c:v>1198.69</c:v>
                </c:pt>
                <c:pt idx="39523">
                  <c:v>1197.6500000000001</c:v>
                </c:pt>
                <c:pt idx="39524">
                  <c:v>1179.48</c:v>
                </c:pt>
                <c:pt idx="39525">
                  <c:v>1128.53</c:v>
                </c:pt>
                <c:pt idx="39526">
                  <c:v>1065.0999999999999</c:v>
                </c:pt>
                <c:pt idx="39527">
                  <c:v>990.71</c:v>
                </c:pt>
                <c:pt idx="39528">
                  <c:v>937.61</c:v>
                </c:pt>
                <c:pt idx="39529">
                  <c:v>907.53</c:v>
                </c:pt>
                <c:pt idx="39530">
                  <c:v>880.26</c:v>
                </c:pt>
                <c:pt idx="39531">
                  <c:v>868.62</c:v>
                </c:pt>
                <c:pt idx="39532">
                  <c:v>862.88</c:v>
                </c:pt>
                <c:pt idx="39533">
                  <c:v>868.05</c:v>
                </c:pt>
                <c:pt idx="39534">
                  <c:v>913.68</c:v>
                </c:pt>
                <c:pt idx="39535">
                  <c:v>1141.49</c:v>
                </c:pt>
                <c:pt idx="39536">
                  <c:v>1241.79</c:v>
                </c:pt>
                <c:pt idx="39537">
                  <c:v>1378.76</c:v>
                </c:pt>
                <c:pt idx="39538">
                  <c:v>1424.49</c:v>
                </c:pt>
                <c:pt idx="39539">
                  <c:v>1431.14</c:v>
                </c:pt>
                <c:pt idx="39540">
                  <c:v>1434.55</c:v>
                </c:pt>
                <c:pt idx="39541">
                  <c:v>1417.15</c:v>
                </c:pt>
                <c:pt idx="39542">
                  <c:v>1426.87</c:v>
                </c:pt>
                <c:pt idx="39543">
                  <c:v>1384.71</c:v>
                </c:pt>
                <c:pt idx="39544">
                  <c:v>1287.6600000000001</c:v>
                </c:pt>
                <c:pt idx="39545">
                  <c:v>1164.03</c:v>
                </c:pt>
                <c:pt idx="39546">
                  <c:v>1205.01</c:v>
                </c:pt>
                <c:pt idx="39547">
                  <c:v>1216.3699999999999</c:v>
                </c:pt>
                <c:pt idx="39548">
                  <c:v>1194.1400000000001</c:v>
                </c:pt>
                <c:pt idx="39549">
                  <c:v>1144.19</c:v>
                </c:pt>
                <c:pt idx="39550">
                  <c:v>1086.78</c:v>
                </c:pt>
                <c:pt idx="39551">
                  <c:v>1006.14</c:v>
                </c:pt>
                <c:pt idx="39552">
                  <c:v>949.34</c:v>
                </c:pt>
                <c:pt idx="39553">
                  <c:v>920.37</c:v>
                </c:pt>
                <c:pt idx="39554">
                  <c:v>897.7</c:v>
                </c:pt>
                <c:pt idx="39555">
                  <c:v>882.81</c:v>
                </c:pt>
                <c:pt idx="39556">
                  <c:v>881.74</c:v>
                </c:pt>
                <c:pt idx="39557">
                  <c:v>880.88</c:v>
                </c:pt>
                <c:pt idx="39558">
                  <c:v>928.59</c:v>
                </c:pt>
                <c:pt idx="39559">
                  <c:v>1144.1600000000001</c:v>
                </c:pt>
                <c:pt idx="39560">
                  <c:v>1295.76</c:v>
                </c:pt>
                <c:pt idx="39561">
                  <c:v>1399.01</c:v>
                </c:pt>
                <c:pt idx="39562">
                  <c:v>1439.66</c:v>
                </c:pt>
                <c:pt idx="39563">
                  <c:v>1439.87</c:v>
                </c:pt>
                <c:pt idx="39564">
                  <c:v>1439.03</c:v>
                </c:pt>
                <c:pt idx="39565">
                  <c:v>1471.74</c:v>
                </c:pt>
                <c:pt idx="39566">
                  <c:v>1457.24</c:v>
                </c:pt>
                <c:pt idx="39567">
                  <c:v>1418.07</c:v>
                </c:pt>
                <c:pt idx="39568">
                  <c:v>1310.71</c:v>
                </c:pt>
                <c:pt idx="39569">
                  <c:v>1168.8399999999999</c:v>
                </c:pt>
                <c:pt idx="39570">
                  <c:v>1206.3900000000001</c:v>
                </c:pt>
                <c:pt idx="39571">
                  <c:v>1206.71</c:v>
                </c:pt>
                <c:pt idx="39572">
                  <c:v>1183.83</c:v>
                </c:pt>
                <c:pt idx="39573">
                  <c:v>1131.6500000000001</c:v>
                </c:pt>
                <c:pt idx="39574">
                  <c:v>1073.8499999999999</c:v>
                </c:pt>
                <c:pt idx="39575">
                  <c:v>1005.8</c:v>
                </c:pt>
                <c:pt idx="39576">
                  <c:v>960.44</c:v>
                </c:pt>
                <c:pt idx="39577">
                  <c:v>923.42</c:v>
                </c:pt>
                <c:pt idx="39578">
                  <c:v>896.63</c:v>
                </c:pt>
                <c:pt idx="39579">
                  <c:v>880.4</c:v>
                </c:pt>
                <c:pt idx="39580">
                  <c:v>884.45</c:v>
                </c:pt>
                <c:pt idx="39581">
                  <c:v>896.54</c:v>
                </c:pt>
                <c:pt idx="39582">
                  <c:v>936.73</c:v>
                </c:pt>
                <c:pt idx="39583">
                  <c:v>1141.8599999999999</c:v>
                </c:pt>
                <c:pt idx="39584">
                  <c:v>1302.17</c:v>
                </c:pt>
                <c:pt idx="39585">
                  <c:v>1389.6</c:v>
                </c:pt>
                <c:pt idx="39586">
                  <c:v>1435.58</c:v>
                </c:pt>
                <c:pt idx="39587">
                  <c:v>1444.04</c:v>
                </c:pt>
                <c:pt idx="39588">
                  <c:v>1452.38</c:v>
                </c:pt>
                <c:pt idx="39589">
                  <c:v>1464.49</c:v>
                </c:pt>
                <c:pt idx="39590">
                  <c:v>1458.49</c:v>
                </c:pt>
                <c:pt idx="39591">
                  <c:v>1407.37</c:v>
                </c:pt>
                <c:pt idx="39592">
                  <c:v>1290.22</c:v>
                </c:pt>
                <c:pt idx="39593">
                  <c:v>1187.7</c:v>
                </c:pt>
                <c:pt idx="39594">
                  <c:v>1229.32</c:v>
                </c:pt>
                <c:pt idx="39595">
                  <c:v>1225.6500000000001</c:v>
                </c:pt>
                <c:pt idx="39596">
                  <c:v>1184.42</c:v>
                </c:pt>
                <c:pt idx="39597">
                  <c:v>1152.54</c:v>
                </c:pt>
                <c:pt idx="39598">
                  <c:v>1089.06</c:v>
                </c:pt>
                <c:pt idx="39599">
                  <c:v>1013.01</c:v>
                </c:pt>
                <c:pt idx="39600">
                  <c:v>963.79</c:v>
                </c:pt>
                <c:pt idx="39601">
                  <c:v>934.24</c:v>
                </c:pt>
                <c:pt idx="39602">
                  <c:v>907.98</c:v>
                </c:pt>
                <c:pt idx="39603">
                  <c:v>890.26</c:v>
                </c:pt>
                <c:pt idx="39604">
                  <c:v>889.33</c:v>
                </c:pt>
                <c:pt idx="39605">
                  <c:v>897.48</c:v>
                </c:pt>
                <c:pt idx="39606">
                  <c:v>930.66</c:v>
                </c:pt>
                <c:pt idx="39607">
                  <c:v>1150.23</c:v>
                </c:pt>
                <c:pt idx="39608">
                  <c:v>1290</c:v>
                </c:pt>
                <c:pt idx="39609">
                  <c:v>1389.02</c:v>
                </c:pt>
                <c:pt idx="39610">
                  <c:v>1377.45</c:v>
                </c:pt>
                <c:pt idx="39611">
                  <c:v>1313.46</c:v>
                </c:pt>
                <c:pt idx="39612">
                  <c:v>1281.77</c:v>
                </c:pt>
                <c:pt idx="39613">
                  <c:v>1325.34</c:v>
                </c:pt>
                <c:pt idx="39614">
                  <c:v>1288.81</c:v>
                </c:pt>
                <c:pt idx="39615">
                  <c:v>1211.1300000000001</c:v>
                </c:pt>
                <c:pt idx="39616">
                  <c:v>1134.07</c:v>
                </c:pt>
                <c:pt idx="39617">
                  <c:v>1071.6500000000001</c:v>
                </c:pt>
                <c:pt idx="39618">
                  <c:v>1135.24</c:v>
                </c:pt>
                <c:pt idx="39619">
                  <c:v>1143.51</c:v>
                </c:pt>
                <c:pt idx="39620">
                  <c:v>1104.02</c:v>
                </c:pt>
                <c:pt idx="39621">
                  <c:v>1064.25</c:v>
                </c:pt>
                <c:pt idx="39622">
                  <c:v>1019.92</c:v>
                </c:pt>
                <c:pt idx="39623">
                  <c:v>976.09</c:v>
                </c:pt>
                <c:pt idx="39624">
                  <c:v>918.83</c:v>
                </c:pt>
                <c:pt idx="39625">
                  <c:v>882.95</c:v>
                </c:pt>
                <c:pt idx="39626">
                  <c:v>867.84</c:v>
                </c:pt>
                <c:pt idx="39627">
                  <c:v>855.06</c:v>
                </c:pt>
                <c:pt idx="39628">
                  <c:v>847.81</c:v>
                </c:pt>
                <c:pt idx="39629">
                  <c:v>825.11</c:v>
                </c:pt>
                <c:pt idx="39630">
                  <c:v>850.88</c:v>
                </c:pt>
                <c:pt idx="39631">
                  <c:v>981.36</c:v>
                </c:pt>
                <c:pt idx="39632">
                  <c:v>1108.95</c:v>
                </c:pt>
                <c:pt idx="39633">
                  <c:v>1196.58</c:v>
                </c:pt>
                <c:pt idx="39634">
                  <c:v>1230.07</c:v>
                </c:pt>
                <c:pt idx="39635">
                  <c:v>1223.4000000000001</c:v>
                </c:pt>
                <c:pt idx="39636">
                  <c:v>1202.8499999999999</c:v>
                </c:pt>
                <c:pt idx="39637">
                  <c:v>1177.22</c:v>
                </c:pt>
                <c:pt idx="39638">
                  <c:v>1143.19</c:v>
                </c:pt>
                <c:pt idx="39639">
                  <c:v>1096.02</c:v>
                </c:pt>
                <c:pt idx="39640">
                  <c:v>1069.5999999999999</c:v>
                </c:pt>
                <c:pt idx="39641">
                  <c:v>1063.3499999999999</c:v>
                </c:pt>
                <c:pt idx="39642">
                  <c:v>1135.98</c:v>
                </c:pt>
                <c:pt idx="39643">
                  <c:v>1142.07</c:v>
                </c:pt>
                <c:pt idx="39644">
                  <c:v>1096.3699999999999</c:v>
                </c:pt>
                <c:pt idx="39645">
                  <c:v>1065.6400000000001</c:v>
                </c:pt>
                <c:pt idx="39646">
                  <c:v>978.44</c:v>
                </c:pt>
                <c:pt idx="39647">
                  <c:v>891.53</c:v>
                </c:pt>
                <c:pt idx="39648">
                  <c:v>947.13</c:v>
                </c:pt>
                <c:pt idx="39649">
                  <c:v>950.88</c:v>
                </c:pt>
                <c:pt idx="39650">
                  <c:v>876.74</c:v>
                </c:pt>
                <c:pt idx="39651">
                  <c:v>853.39</c:v>
                </c:pt>
                <c:pt idx="39652">
                  <c:v>847.21</c:v>
                </c:pt>
                <c:pt idx="39653">
                  <c:v>811.19</c:v>
                </c:pt>
                <c:pt idx="39654">
                  <c:v>796.73</c:v>
                </c:pt>
                <c:pt idx="39655">
                  <c:v>844.69</c:v>
                </c:pt>
                <c:pt idx="39656">
                  <c:v>898.16</c:v>
                </c:pt>
                <c:pt idx="39657">
                  <c:v>967.22</c:v>
                </c:pt>
                <c:pt idx="39658">
                  <c:v>1015.57</c:v>
                </c:pt>
                <c:pt idx="39659">
                  <c:v>1044.01</c:v>
                </c:pt>
                <c:pt idx="39660">
                  <c:v>1059.8800000000001</c:v>
                </c:pt>
                <c:pt idx="39661">
                  <c:v>1072.24</c:v>
                </c:pt>
                <c:pt idx="39662">
                  <c:v>1072.83</c:v>
                </c:pt>
                <c:pt idx="39663">
                  <c:v>1053.53</c:v>
                </c:pt>
                <c:pt idx="39664">
                  <c:v>1018.06</c:v>
                </c:pt>
                <c:pt idx="39665">
                  <c:v>992.91</c:v>
                </c:pt>
                <c:pt idx="39666">
                  <c:v>1077.8399999999999</c:v>
                </c:pt>
                <c:pt idx="39667">
                  <c:v>1100.08</c:v>
                </c:pt>
                <c:pt idx="39668">
                  <c:v>1095.6300000000001</c:v>
                </c:pt>
                <c:pt idx="39669">
                  <c:v>1070.93</c:v>
                </c:pt>
                <c:pt idx="39670">
                  <c:v>1007.25</c:v>
                </c:pt>
                <c:pt idx="39671">
                  <c:v>948.52</c:v>
                </c:pt>
                <c:pt idx="39672">
                  <c:v>906.77</c:v>
                </c:pt>
                <c:pt idx="39673">
                  <c:v>872.88</c:v>
                </c:pt>
                <c:pt idx="39674">
                  <c:v>856.91</c:v>
                </c:pt>
                <c:pt idx="39675">
                  <c:v>846.91</c:v>
                </c:pt>
                <c:pt idx="39676">
                  <c:v>851.31</c:v>
                </c:pt>
                <c:pt idx="39677">
                  <c:v>870.98</c:v>
                </c:pt>
                <c:pt idx="39678">
                  <c:v>911.63</c:v>
                </c:pt>
                <c:pt idx="39679">
                  <c:v>1132.6600000000001</c:v>
                </c:pt>
                <c:pt idx="39680">
                  <c:v>1301.78</c:v>
                </c:pt>
                <c:pt idx="39681">
                  <c:v>1396.17</c:v>
                </c:pt>
                <c:pt idx="39682">
                  <c:v>1443.76</c:v>
                </c:pt>
                <c:pt idx="39683">
                  <c:v>1445.51</c:v>
                </c:pt>
                <c:pt idx="39684">
                  <c:v>1458.61</c:v>
                </c:pt>
                <c:pt idx="39685">
                  <c:v>1447.25</c:v>
                </c:pt>
                <c:pt idx="39686">
                  <c:v>1376.38</c:v>
                </c:pt>
                <c:pt idx="39687">
                  <c:v>1311.54</c:v>
                </c:pt>
                <c:pt idx="39688">
                  <c:v>1229.56</c:v>
                </c:pt>
                <c:pt idx="39689">
                  <c:v>1125.01</c:v>
                </c:pt>
                <c:pt idx="39690">
                  <c:v>1179.1199999999999</c:v>
                </c:pt>
                <c:pt idx="39691">
                  <c:v>1190.55</c:v>
                </c:pt>
                <c:pt idx="39692">
                  <c:v>1154.4100000000001</c:v>
                </c:pt>
                <c:pt idx="39693">
                  <c:v>1102.53</c:v>
                </c:pt>
                <c:pt idx="39694">
                  <c:v>1038.96</c:v>
                </c:pt>
                <c:pt idx="39695">
                  <c:v>947.06</c:v>
                </c:pt>
                <c:pt idx="39696">
                  <c:v>935.91</c:v>
                </c:pt>
                <c:pt idx="39697">
                  <c:v>902.78</c:v>
                </c:pt>
                <c:pt idx="39698">
                  <c:v>878.56</c:v>
                </c:pt>
                <c:pt idx="39699">
                  <c:v>871.95</c:v>
                </c:pt>
                <c:pt idx="39700">
                  <c:v>865.19</c:v>
                </c:pt>
                <c:pt idx="39701">
                  <c:v>888.69</c:v>
                </c:pt>
                <c:pt idx="39702">
                  <c:v>924.34</c:v>
                </c:pt>
                <c:pt idx="39703">
                  <c:v>1133.02</c:v>
                </c:pt>
                <c:pt idx="39704">
                  <c:v>1286.28</c:v>
                </c:pt>
                <c:pt idx="39705">
                  <c:v>1387.84</c:v>
                </c:pt>
                <c:pt idx="39706">
                  <c:v>1421.63</c:v>
                </c:pt>
                <c:pt idx="39707">
                  <c:v>1441.11</c:v>
                </c:pt>
                <c:pt idx="39708">
                  <c:v>1414.55</c:v>
                </c:pt>
                <c:pt idx="39709">
                  <c:v>1403.02</c:v>
                </c:pt>
                <c:pt idx="39710">
                  <c:v>1362.89</c:v>
                </c:pt>
                <c:pt idx="39711">
                  <c:v>1317.04</c:v>
                </c:pt>
                <c:pt idx="39712">
                  <c:v>1210.72</c:v>
                </c:pt>
                <c:pt idx="39713">
                  <c:v>1144.33</c:v>
                </c:pt>
                <c:pt idx="39714">
                  <c:v>1210.32</c:v>
                </c:pt>
                <c:pt idx="39715">
                  <c:v>1201.83</c:v>
                </c:pt>
                <c:pt idx="39716">
                  <c:v>1167.8800000000001</c:v>
                </c:pt>
                <c:pt idx="39717">
                  <c:v>1113.3699999999999</c:v>
                </c:pt>
                <c:pt idx="39718">
                  <c:v>1053.24</c:v>
                </c:pt>
                <c:pt idx="39719">
                  <c:v>997.65</c:v>
                </c:pt>
                <c:pt idx="39720">
                  <c:v>951.02</c:v>
                </c:pt>
                <c:pt idx="39721">
                  <c:v>922.24</c:v>
                </c:pt>
                <c:pt idx="39722">
                  <c:v>904.92</c:v>
                </c:pt>
                <c:pt idx="39723">
                  <c:v>886.42</c:v>
                </c:pt>
                <c:pt idx="39724">
                  <c:v>889.67</c:v>
                </c:pt>
                <c:pt idx="39725">
                  <c:v>901.03</c:v>
                </c:pt>
                <c:pt idx="39726">
                  <c:v>943.51</c:v>
                </c:pt>
                <c:pt idx="39727">
                  <c:v>1143.28</c:v>
                </c:pt>
                <c:pt idx="39728">
                  <c:v>1292.76</c:v>
                </c:pt>
                <c:pt idx="39729">
                  <c:v>1384.72</c:v>
                </c:pt>
                <c:pt idx="39730">
                  <c:v>1419.73</c:v>
                </c:pt>
                <c:pt idx="39731">
                  <c:v>1426.05</c:v>
                </c:pt>
                <c:pt idx="39732">
                  <c:v>1451.5</c:v>
                </c:pt>
                <c:pt idx="39733">
                  <c:v>1469.74</c:v>
                </c:pt>
                <c:pt idx="39734">
                  <c:v>1473.22</c:v>
                </c:pt>
                <c:pt idx="39735">
                  <c:v>1401.68</c:v>
                </c:pt>
                <c:pt idx="39736">
                  <c:v>1314.93</c:v>
                </c:pt>
                <c:pt idx="39737">
                  <c:v>1177.03</c:v>
                </c:pt>
                <c:pt idx="39738">
                  <c:v>1224.73</c:v>
                </c:pt>
                <c:pt idx="39739">
                  <c:v>1234.93</c:v>
                </c:pt>
                <c:pt idx="39740">
                  <c:v>1198.71</c:v>
                </c:pt>
                <c:pt idx="39741">
                  <c:v>1158.17</c:v>
                </c:pt>
                <c:pt idx="39742">
                  <c:v>1083.57</c:v>
                </c:pt>
                <c:pt idx="39743">
                  <c:v>1000.25</c:v>
                </c:pt>
                <c:pt idx="39744">
                  <c:v>968.35</c:v>
                </c:pt>
                <c:pt idx="39745">
                  <c:v>933.72</c:v>
                </c:pt>
                <c:pt idx="39746">
                  <c:v>922.32</c:v>
                </c:pt>
                <c:pt idx="39747">
                  <c:v>913.88</c:v>
                </c:pt>
                <c:pt idx="39748">
                  <c:v>918.55</c:v>
                </c:pt>
                <c:pt idx="39749">
                  <c:v>917.27</c:v>
                </c:pt>
                <c:pt idx="39750">
                  <c:v>952.55</c:v>
                </c:pt>
                <c:pt idx="39751">
                  <c:v>1141.2</c:v>
                </c:pt>
                <c:pt idx="39752">
                  <c:v>1318.14</c:v>
                </c:pt>
                <c:pt idx="39753">
                  <c:v>1394.15</c:v>
                </c:pt>
                <c:pt idx="39754">
                  <c:v>1435.3</c:v>
                </c:pt>
                <c:pt idx="39755">
                  <c:v>1430.53</c:v>
                </c:pt>
                <c:pt idx="39756">
                  <c:v>1410.62</c:v>
                </c:pt>
                <c:pt idx="39757">
                  <c:v>1417.36</c:v>
                </c:pt>
                <c:pt idx="39758">
                  <c:v>1409.5</c:v>
                </c:pt>
                <c:pt idx="39759">
                  <c:v>1380.83</c:v>
                </c:pt>
                <c:pt idx="39760">
                  <c:v>1282.43</c:v>
                </c:pt>
                <c:pt idx="39761">
                  <c:v>1167.1400000000001</c:v>
                </c:pt>
                <c:pt idx="39762">
                  <c:v>1236.8</c:v>
                </c:pt>
                <c:pt idx="39763">
                  <c:v>1233.8900000000001</c:v>
                </c:pt>
                <c:pt idx="39764">
                  <c:v>1197.72</c:v>
                </c:pt>
                <c:pt idx="39765">
                  <c:v>1156.74</c:v>
                </c:pt>
                <c:pt idx="39766">
                  <c:v>1084.26</c:v>
                </c:pt>
                <c:pt idx="39767">
                  <c:v>1020.36</c:v>
                </c:pt>
                <c:pt idx="39768">
                  <c:v>961</c:v>
                </c:pt>
                <c:pt idx="39769">
                  <c:v>932.55</c:v>
                </c:pt>
                <c:pt idx="39770">
                  <c:v>909.66</c:v>
                </c:pt>
                <c:pt idx="39771">
                  <c:v>898.82</c:v>
                </c:pt>
                <c:pt idx="39772">
                  <c:v>892.5</c:v>
                </c:pt>
                <c:pt idx="39773">
                  <c:v>901.43</c:v>
                </c:pt>
                <c:pt idx="39774">
                  <c:v>938.69</c:v>
                </c:pt>
                <c:pt idx="39775">
                  <c:v>1121</c:v>
                </c:pt>
                <c:pt idx="39776">
                  <c:v>1268.19</c:v>
                </c:pt>
                <c:pt idx="39777">
                  <c:v>1289.56</c:v>
                </c:pt>
                <c:pt idx="39778">
                  <c:v>1182.26</c:v>
                </c:pt>
                <c:pt idx="39779">
                  <c:v>1120.3499999999999</c:v>
                </c:pt>
                <c:pt idx="39780">
                  <c:v>1123.48</c:v>
                </c:pt>
                <c:pt idx="39781">
                  <c:v>1143.3900000000001</c:v>
                </c:pt>
                <c:pt idx="39782">
                  <c:v>1137.6300000000001</c:v>
                </c:pt>
                <c:pt idx="39783">
                  <c:v>1104.29</c:v>
                </c:pt>
                <c:pt idx="39784">
                  <c:v>1047.3499999999999</c:v>
                </c:pt>
                <c:pt idx="39785">
                  <c:v>996.81</c:v>
                </c:pt>
                <c:pt idx="39786">
                  <c:v>1072.75</c:v>
                </c:pt>
                <c:pt idx="39787">
                  <c:v>1067.72</c:v>
                </c:pt>
                <c:pt idx="39788">
                  <c:v>1024.24</c:v>
                </c:pt>
                <c:pt idx="39789">
                  <c:v>984.86</c:v>
                </c:pt>
                <c:pt idx="39790">
                  <c:v>935.55</c:v>
                </c:pt>
                <c:pt idx="39791">
                  <c:v>881.89</c:v>
                </c:pt>
                <c:pt idx="39792">
                  <c:v>852.01</c:v>
                </c:pt>
                <c:pt idx="39793">
                  <c:v>835.08</c:v>
                </c:pt>
                <c:pt idx="39794">
                  <c:v>819.07</c:v>
                </c:pt>
                <c:pt idx="39795">
                  <c:v>804.68</c:v>
                </c:pt>
                <c:pt idx="39796">
                  <c:v>813.64</c:v>
                </c:pt>
                <c:pt idx="39797">
                  <c:v>805.21</c:v>
                </c:pt>
                <c:pt idx="39798">
                  <c:v>823.07</c:v>
                </c:pt>
                <c:pt idx="39799">
                  <c:v>933.26</c:v>
                </c:pt>
                <c:pt idx="39800">
                  <c:v>1066.76</c:v>
                </c:pt>
                <c:pt idx="39801">
                  <c:v>1153.69</c:v>
                </c:pt>
                <c:pt idx="39802">
                  <c:v>1206.6600000000001</c:v>
                </c:pt>
                <c:pt idx="39803">
                  <c:v>1208.5</c:v>
                </c:pt>
                <c:pt idx="39804">
                  <c:v>1175.29</c:v>
                </c:pt>
                <c:pt idx="39805">
                  <c:v>1163.3</c:v>
                </c:pt>
                <c:pt idx="39806">
                  <c:v>1156.3399999999999</c:v>
                </c:pt>
                <c:pt idx="39807">
                  <c:v>1127.58</c:v>
                </c:pt>
                <c:pt idx="39808">
                  <c:v>1105.77</c:v>
                </c:pt>
                <c:pt idx="39809">
                  <c:v>1069.48</c:v>
                </c:pt>
                <c:pt idx="39810">
                  <c:v>1131.31</c:v>
                </c:pt>
                <c:pt idx="39811">
                  <c:v>1134.56</c:v>
                </c:pt>
                <c:pt idx="39812">
                  <c:v>1102.7</c:v>
                </c:pt>
                <c:pt idx="39813">
                  <c:v>1051.79</c:v>
                </c:pt>
                <c:pt idx="39814">
                  <c:v>1001.02</c:v>
                </c:pt>
                <c:pt idx="39815">
                  <c:v>950.79</c:v>
                </c:pt>
                <c:pt idx="39816">
                  <c:v>912.63</c:v>
                </c:pt>
                <c:pt idx="39817">
                  <c:v>886.07</c:v>
                </c:pt>
                <c:pt idx="39818">
                  <c:v>866.46</c:v>
                </c:pt>
                <c:pt idx="39819">
                  <c:v>846.37</c:v>
                </c:pt>
                <c:pt idx="39820">
                  <c:v>838.59</c:v>
                </c:pt>
                <c:pt idx="39821">
                  <c:v>800.9</c:v>
                </c:pt>
                <c:pt idx="39822">
                  <c:v>785.47</c:v>
                </c:pt>
                <c:pt idx="39823">
                  <c:v>829.7</c:v>
                </c:pt>
                <c:pt idx="39824">
                  <c:v>887.07</c:v>
                </c:pt>
                <c:pt idx="39825">
                  <c:v>927.64</c:v>
                </c:pt>
                <c:pt idx="39826">
                  <c:v>966.15</c:v>
                </c:pt>
                <c:pt idx="39827">
                  <c:v>995.07</c:v>
                </c:pt>
                <c:pt idx="39828">
                  <c:v>1009.96</c:v>
                </c:pt>
                <c:pt idx="39829">
                  <c:v>1003.21</c:v>
                </c:pt>
                <c:pt idx="39830">
                  <c:v>993.98</c:v>
                </c:pt>
                <c:pt idx="39831">
                  <c:v>960.24</c:v>
                </c:pt>
                <c:pt idx="39832">
                  <c:v>967</c:v>
                </c:pt>
                <c:pt idx="39833">
                  <c:v>959.08</c:v>
                </c:pt>
                <c:pt idx="39834">
                  <c:v>1033.07</c:v>
                </c:pt>
                <c:pt idx="39835">
                  <c:v>1061.3900000000001</c:v>
                </c:pt>
                <c:pt idx="39836">
                  <c:v>1068.3399999999999</c:v>
                </c:pt>
                <c:pt idx="39837">
                  <c:v>1038.45</c:v>
                </c:pt>
                <c:pt idx="39838">
                  <c:v>981.86</c:v>
                </c:pt>
                <c:pt idx="39839">
                  <c:v>934.89</c:v>
                </c:pt>
                <c:pt idx="39840">
                  <c:v>891.2</c:v>
                </c:pt>
                <c:pt idx="39841">
                  <c:v>878.76</c:v>
                </c:pt>
                <c:pt idx="39842">
                  <c:v>860.52</c:v>
                </c:pt>
                <c:pt idx="39843">
                  <c:v>843.28</c:v>
                </c:pt>
                <c:pt idx="39844">
                  <c:v>845.18</c:v>
                </c:pt>
                <c:pt idx="39845">
                  <c:v>876.44</c:v>
                </c:pt>
                <c:pt idx="39846">
                  <c:v>902.16</c:v>
                </c:pt>
                <c:pt idx="39847">
                  <c:v>1108.44</c:v>
                </c:pt>
                <c:pt idx="39848">
                  <c:v>1264.26</c:v>
                </c:pt>
                <c:pt idx="39849">
                  <c:v>1378.99</c:v>
                </c:pt>
                <c:pt idx="39850">
                  <c:v>1431.36</c:v>
                </c:pt>
                <c:pt idx="39851">
                  <c:v>1414.69</c:v>
                </c:pt>
                <c:pt idx="39852">
                  <c:v>1425.51</c:v>
                </c:pt>
                <c:pt idx="39853">
                  <c:v>1431.69</c:v>
                </c:pt>
                <c:pt idx="39854">
                  <c:v>1405.78</c:v>
                </c:pt>
                <c:pt idx="39855">
                  <c:v>1333.7</c:v>
                </c:pt>
                <c:pt idx="39856">
                  <c:v>1246.8699999999999</c:v>
                </c:pt>
                <c:pt idx="39857">
                  <c:v>1138.73</c:v>
                </c:pt>
                <c:pt idx="39858">
                  <c:v>1202.95</c:v>
                </c:pt>
                <c:pt idx="39859">
                  <c:v>1186.4000000000001</c:v>
                </c:pt>
                <c:pt idx="39860">
                  <c:v>1159.06</c:v>
                </c:pt>
                <c:pt idx="39861">
                  <c:v>1122.07</c:v>
                </c:pt>
                <c:pt idx="39862">
                  <c:v>1044.6500000000001</c:v>
                </c:pt>
                <c:pt idx="39863">
                  <c:v>981.44</c:v>
                </c:pt>
                <c:pt idx="39864">
                  <c:v>931.7</c:v>
                </c:pt>
                <c:pt idx="39865">
                  <c:v>907.42</c:v>
                </c:pt>
                <c:pt idx="39866">
                  <c:v>890.09</c:v>
                </c:pt>
                <c:pt idx="39867">
                  <c:v>884.39</c:v>
                </c:pt>
                <c:pt idx="39868">
                  <c:v>894.74</c:v>
                </c:pt>
                <c:pt idx="39869">
                  <c:v>900.13</c:v>
                </c:pt>
                <c:pt idx="39870">
                  <c:v>941.31</c:v>
                </c:pt>
                <c:pt idx="39871">
                  <c:v>1119.82</c:v>
                </c:pt>
                <c:pt idx="39872">
                  <c:v>1292.3499999999999</c:v>
                </c:pt>
                <c:pt idx="39873">
                  <c:v>1376.34</c:v>
                </c:pt>
                <c:pt idx="39874">
                  <c:v>1404.18</c:v>
                </c:pt>
                <c:pt idx="39875">
                  <c:v>1425.15</c:v>
                </c:pt>
                <c:pt idx="39876">
                  <c:v>1425.26</c:v>
                </c:pt>
                <c:pt idx="39877">
                  <c:v>1464.14</c:v>
                </c:pt>
                <c:pt idx="39878">
                  <c:v>1455.08</c:v>
                </c:pt>
                <c:pt idx="39879">
                  <c:v>1380.81</c:v>
                </c:pt>
                <c:pt idx="39880">
                  <c:v>1270.33</c:v>
                </c:pt>
                <c:pt idx="39881">
                  <c:v>1160.47</c:v>
                </c:pt>
                <c:pt idx="39882">
                  <c:v>1216.07</c:v>
                </c:pt>
                <c:pt idx="39883">
                  <c:v>1200.05</c:v>
                </c:pt>
                <c:pt idx="39884">
                  <c:v>1172.1199999999999</c:v>
                </c:pt>
                <c:pt idx="39885">
                  <c:v>1130.6199999999999</c:v>
                </c:pt>
                <c:pt idx="39886">
                  <c:v>1068.8</c:v>
                </c:pt>
                <c:pt idx="39887">
                  <c:v>1006.71</c:v>
                </c:pt>
                <c:pt idx="39888">
                  <c:v>949.57</c:v>
                </c:pt>
                <c:pt idx="39889">
                  <c:v>938.61</c:v>
                </c:pt>
                <c:pt idx="39890">
                  <c:v>920.72</c:v>
                </c:pt>
                <c:pt idx="39891">
                  <c:v>906.54</c:v>
                </c:pt>
                <c:pt idx="39892">
                  <c:v>897.57</c:v>
                </c:pt>
                <c:pt idx="39893">
                  <c:v>911.85</c:v>
                </c:pt>
                <c:pt idx="39894">
                  <c:v>947.18</c:v>
                </c:pt>
                <c:pt idx="39895">
                  <c:v>1155.8900000000001</c:v>
                </c:pt>
                <c:pt idx="39896">
                  <c:v>1296.23</c:v>
                </c:pt>
                <c:pt idx="39897">
                  <c:v>1364.33</c:v>
                </c:pt>
                <c:pt idx="39898">
                  <c:v>1410.1</c:v>
                </c:pt>
                <c:pt idx="39899">
                  <c:v>1422.39</c:v>
                </c:pt>
                <c:pt idx="39900">
                  <c:v>1414.54</c:v>
                </c:pt>
                <c:pt idx="39901">
                  <c:v>1405.7</c:v>
                </c:pt>
                <c:pt idx="39902">
                  <c:v>1413.97</c:v>
                </c:pt>
                <c:pt idx="39903">
                  <c:v>1368.25</c:v>
                </c:pt>
                <c:pt idx="39904">
                  <c:v>1274.99</c:v>
                </c:pt>
                <c:pt idx="39905">
                  <c:v>1179.5999999999999</c:v>
                </c:pt>
                <c:pt idx="39906">
                  <c:v>1235.47</c:v>
                </c:pt>
                <c:pt idx="39907">
                  <c:v>1224.3900000000001</c:v>
                </c:pt>
                <c:pt idx="39908">
                  <c:v>1187.95</c:v>
                </c:pt>
                <c:pt idx="39909">
                  <c:v>1144.5</c:v>
                </c:pt>
                <c:pt idx="39910">
                  <c:v>1077.79</c:v>
                </c:pt>
                <c:pt idx="39911">
                  <c:v>1021.77</c:v>
                </c:pt>
                <c:pt idx="39912">
                  <c:v>975.13</c:v>
                </c:pt>
                <c:pt idx="39913">
                  <c:v>943.26</c:v>
                </c:pt>
                <c:pt idx="39914">
                  <c:v>923.13</c:v>
                </c:pt>
                <c:pt idx="39915">
                  <c:v>905.87</c:v>
                </c:pt>
                <c:pt idx="39916">
                  <c:v>900.37</c:v>
                </c:pt>
                <c:pt idx="39917">
                  <c:v>914.52</c:v>
                </c:pt>
                <c:pt idx="39918">
                  <c:v>955.63</c:v>
                </c:pt>
                <c:pt idx="39919">
                  <c:v>1129.6500000000001</c:v>
                </c:pt>
                <c:pt idx="39920">
                  <c:v>1285.9100000000001</c:v>
                </c:pt>
                <c:pt idx="39921">
                  <c:v>1373.47</c:v>
                </c:pt>
                <c:pt idx="39922">
                  <c:v>1427.62</c:v>
                </c:pt>
                <c:pt idx="39923">
                  <c:v>1446.15</c:v>
                </c:pt>
                <c:pt idx="39924">
                  <c:v>1454.4</c:v>
                </c:pt>
                <c:pt idx="39925">
                  <c:v>1472.4</c:v>
                </c:pt>
                <c:pt idx="39926">
                  <c:v>1469.81</c:v>
                </c:pt>
                <c:pt idx="39927">
                  <c:v>1395.18</c:v>
                </c:pt>
                <c:pt idx="39928">
                  <c:v>1285.03</c:v>
                </c:pt>
                <c:pt idx="39929">
                  <c:v>1180.77</c:v>
                </c:pt>
                <c:pt idx="39930">
                  <c:v>1229.45</c:v>
                </c:pt>
                <c:pt idx="39931">
                  <c:v>1229.29</c:v>
                </c:pt>
                <c:pt idx="39932">
                  <c:v>1191.33</c:v>
                </c:pt>
                <c:pt idx="39933">
                  <c:v>1152.3499999999999</c:v>
                </c:pt>
                <c:pt idx="39934">
                  <c:v>1095.9100000000001</c:v>
                </c:pt>
                <c:pt idx="39935">
                  <c:v>1039.92</c:v>
                </c:pt>
                <c:pt idx="39936">
                  <c:v>987.63</c:v>
                </c:pt>
                <c:pt idx="39937">
                  <c:v>958.14</c:v>
                </c:pt>
                <c:pt idx="39938">
                  <c:v>943.35</c:v>
                </c:pt>
                <c:pt idx="39939">
                  <c:v>936.7</c:v>
                </c:pt>
                <c:pt idx="39940">
                  <c:v>936.99</c:v>
                </c:pt>
                <c:pt idx="39941">
                  <c:v>934.04</c:v>
                </c:pt>
                <c:pt idx="39942">
                  <c:v>955.83</c:v>
                </c:pt>
                <c:pt idx="39943">
                  <c:v>1154.94</c:v>
                </c:pt>
                <c:pt idx="39944">
                  <c:v>1308.2</c:v>
                </c:pt>
                <c:pt idx="39945">
                  <c:v>1389.41</c:v>
                </c:pt>
                <c:pt idx="39946">
                  <c:v>1444.35</c:v>
                </c:pt>
                <c:pt idx="39947">
                  <c:v>1445.49</c:v>
                </c:pt>
                <c:pt idx="39948">
                  <c:v>1453.6</c:v>
                </c:pt>
                <c:pt idx="39949">
                  <c:v>1451.33</c:v>
                </c:pt>
                <c:pt idx="39950">
                  <c:v>1406.16</c:v>
                </c:pt>
                <c:pt idx="39951">
                  <c:v>1318.65</c:v>
                </c:pt>
                <c:pt idx="39952">
                  <c:v>1187.06</c:v>
                </c:pt>
                <c:pt idx="39953">
                  <c:v>1118.1099999999999</c:v>
                </c:pt>
                <c:pt idx="39954">
                  <c:v>1173.7</c:v>
                </c:pt>
                <c:pt idx="39955">
                  <c:v>1175.32</c:v>
                </c:pt>
                <c:pt idx="39956">
                  <c:v>1141.6500000000001</c:v>
                </c:pt>
                <c:pt idx="39957">
                  <c:v>1099.07</c:v>
                </c:pt>
                <c:pt idx="39958">
                  <c:v>1052.6400000000001</c:v>
                </c:pt>
                <c:pt idx="39959">
                  <c:v>988.8</c:v>
                </c:pt>
                <c:pt idx="39960">
                  <c:v>944.51</c:v>
                </c:pt>
                <c:pt idx="39961">
                  <c:v>910.01</c:v>
                </c:pt>
                <c:pt idx="39962">
                  <c:v>881.89</c:v>
                </c:pt>
                <c:pt idx="39963">
                  <c:v>894.79</c:v>
                </c:pt>
                <c:pt idx="39964">
                  <c:v>890.02</c:v>
                </c:pt>
                <c:pt idx="39965">
                  <c:v>873.49</c:v>
                </c:pt>
                <c:pt idx="39966">
                  <c:v>864.69</c:v>
                </c:pt>
                <c:pt idx="39967">
                  <c:v>988</c:v>
                </c:pt>
                <c:pt idx="39968">
                  <c:v>1122.1199999999999</c:v>
                </c:pt>
                <c:pt idx="39969">
                  <c:v>1219.4100000000001</c:v>
                </c:pt>
                <c:pt idx="39970">
                  <c:v>1260.3900000000001</c:v>
                </c:pt>
                <c:pt idx="39971">
                  <c:v>1241.1500000000001</c:v>
                </c:pt>
                <c:pt idx="39972">
                  <c:v>1186.4000000000001</c:v>
                </c:pt>
                <c:pt idx="39973">
                  <c:v>1133.0899999999999</c:v>
                </c:pt>
                <c:pt idx="39974">
                  <c:v>1073.79</c:v>
                </c:pt>
                <c:pt idx="39975">
                  <c:v>1031.8</c:v>
                </c:pt>
                <c:pt idx="39976">
                  <c:v>993.94</c:v>
                </c:pt>
                <c:pt idx="39977">
                  <c:v>979.15</c:v>
                </c:pt>
                <c:pt idx="39978">
                  <c:v>1057.5899999999999</c:v>
                </c:pt>
                <c:pt idx="39979">
                  <c:v>1060.8699999999999</c:v>
                </c:pt>
                <c:pt idx="39980">
                  <c:v>1032.33</c:v>
                </c:pt>
                <c:pt idx="39981">
                  <c:v>989.86</c:v>
                </c:pt>
                <c:pt idx="39982">
                  <c:v>957.34</c:v>
                </c:pt>
                <c:pt idx="39983">
                  <c:v>921.06</c:v>
                </c:pt>
                <c:pt idx="39984">
                  <c:v>883.5</c:v>
                </c:pt>
                <c:pt idx="39985">
                  <c:v>855.25</c:v>
                </c:pt>
                <c:pt idx="39986">
                  <c:v>841.51</c:v>
                </c:pt>
                <c:pt idx="39987">
                  <c:v>822.86</c:v>
                </c:pt>
                <c:pt idx="39988">
                  <c:v>814.42</c:v>
                </c:pt>
                <c:pt idx="39989">
                  <c:v>798.51</c:v>
                </c:pt>
                <c:pt idx="39990">
                  <c:v>758.58</c:v>
                </c:pt>
                <c:pt idx="39991">
                  <c:v>779.11</c:v>
                </c:pt>
                <c:pt idx="39992">
                  <c:v>822.22</c:v>
                </c:pt>
                <c:pt idx="39993">
                  <c:v>859.1</c:v>
                </c:pt>
                <c:pt idx="39994">
                  <c:v>908.44</c:v>
                </c:pt>
                <c:pt idx="39995">
                  <c:v>935.83</c:v>
                </c:pt>
                <c:pt idx="39996">
                  <c:v>938.39</c:v>
                </c:pt>
                <c:pt idx="39997">
                  <c:v>939.44</c:v>
                </c:pt>
                <c:pt idx="39998">
                  <c:v>951.33</c:v>
                </c:pt>
                <c:pt idx="39999">
                  <c:v>938.66</c:v>
                </c:pt>
                <c:pt idx="40000">
                  <c:v>951.31</c:v>
                </c:pt>
                <c:pt idx="40001">
                  <c:v>939.38</c:v>
                </c:pt>
                <c:pt idx="40002">
                  <c:v>1034.7</c:v>
                </c:pt>
                <c:pt idx="40003">
                  <c:v>1062.92</c:v>
                </c:pt>
                <c:pt idx="40004">
                  <c:v>1061.0899999999999</c:v>
                </c:pt>
                <c:pt idx="40005">
                  <c:v>1041.8800000000001</c:v>
                </c:pt>
                <c:pt idx="40006">
                  <c:v>982.47</c:v>
                </c:pt>
                <c:pt idx="40007">
                  <c:v>924.58</c:v>
                </c:pt>
                <c:pt idx="40008">
                  <c:v>894.23</c:v>
                </c:pt>
                <c:pt idx="40009">
                  <c:v>837.47</c:v>
                </c:pt>
                <c:pt idx="40010">
                  <c:v>817.97</c:v>
                </c:pt>
                <c:pt idx="40011">
                  <c:v>787.49</c:v>
                </c:pt>
                <c:pt idx="40012">
                  <c:v>798.09</c:v>
                </c:pt>
                <c:pt idx="40013">
                  <c:v>831.24</c:v>
                </c:pt>
                <c:pt idx="40014">
                  <c:v>870.2</c:v>
                </c:pt>
                <c:pt idx="40015">
                  <c:v>1095.72</c:v>
                </c:pt>
                <c:pt idx="40016">
                  <c:v>1239.76</c:v>
                </c:pt>
                <c:pt idx="40017">
                  <c:v>1333.21</c:v>
                </c:pt>
                <c:pt idx="40018">
                  <c:v>1388.67</c:v>
                </c:pt>
                <c:pt idx="40019">
                  <c:v>1386.76</c:v>
                </c:pt>
                <c:pt idx="40020">
                  <c:v>1391.26</c:v>
                </c:pt>
                <c:pt idx="40021">
                  <c:v>1413.33</c:v>
                </c:pt>
                <c:pt idx="40022">
                  <c:v>1378.97</c:v>
                </c:pt>
                <c:pt idx="40023">
                  <c:v>1318.12</c:v>
                </c:pt>
                <c:pt idx="40024">
                  <c:v>1231.96</c:v>
                </c:pt>
                <c:pt idx="40025">
                  <c:v>1138.31</c:v>
                </c:pt>
                <c:pt idx="40026">
                  <c:v>1192.4000000000001</c:v>
                </c:pt>
                <c:pt idx="40027">
                  <c:v>1192.3</c:v>
                </c:pt>
                <c:pt idx="40028">
                  <c:v>1162.8599999999999</c:v>
                </c:pt>
                <c:pt idx="40029">
                  <c:v>1116.49</c:v>
                </c:pt>
                <c:pt idx="40030">
                  <c:v>1053.3399999999999</c:v>
                </c:pt>
                <c:pt idx="40031">
                  <c:v>990.19</c:v>
                </c:pt>
                <c:pt idx="40032">
                  <c:v>938.85</c:v>
                </c:pt>
                <c:pt idx="40033">
                  <c:v>911.64</c:v>
                </c:pt>
                <c:pt idx="40034">
                  <c:v>890.79</c:v>
                </c:pt>
                <c:pt idx="40035">
                  <c:v>879.84</c:v>
                </c:pt>
                <c:pt idx="40036">
                  <c:v>881.58</c:v>
                </c:pt>
                <c:pt idx="40037">
                  <c:v>892.99</c:v>
                </c:pt>
                <c:pt idx="40038">
                  <c:v>922.82</c:v>
                </c:pt>
                <c:pt idx="40039">
                  <c:v>1124.3699999999999</c:v>
                </c:pt>
                <c:pt idx="40040">
                  <c:v>1264.5899999999999</c:v>
                </c:pt>
                <c:pt idx="40041">
                  <c:v>1347.09</c:v>
                </c:pt>
                <c:pt idx="40042">
                  <c:v>1399.17</c:v>
                </c:pt>
                <c:pt idx="40043">
                  <c:v>1412.61</c:v>
                </c:pt>
                <c:pt idx="40044">
                  <c:v>1422.16</c:v>
                </c:pt>
                <c:pt idx="40045">
                  <c:v>1455.82</c:v>
                </c:pt>
                <c:pt idx="40046">
                  <c:v>1387.87</c:v>
                </c:pt>
                <c:pt idx="40047">
                  <c:v>1315.75</c:v>
                </c:pt>
                <c:pt idx="40048">
                  <c:v>1221.26</c:v>
                </c:pt>
                <c:pt idx="40049">
                  <c:v>1122.1099999999999</c:v>
                </c:pt>
                <c:pt idx="40050">
                  <c:v>1190.77</c:v>
                </c:pt>
                <c:pt idx="40051">
                  <c:v>1197.83</c:v>
                </c:pt>
                <c:pt idx="40052">
                  <c:v>1159.21</c:v>
                </c:pt>
                <c:pt idx="40053">
                  <c:v>1116.75</c:v>
                </c:pt>
                <c:pt idx="40054">
                  <c:v>1051.04</c:v>
                </c:pt>
                <c:pt idx="40055">
                  <c:v>1000.65</c:v>
                </c:pt>
                <c:pt idx="40056">
                  <c:v>938.45</c:v>
                </c:pt>
                <c:pt idx="40057">
                  <c:v>906.8</c:v>
                </c:pt>
                <c:pt idx="40058">
                  <c:v>883.86</c:v>
                </c:pt>
                <c:pt idx="40059">
                  <c:v>868.34</c:v>
                </c:pt>
                <c:pt idx="40060">
                  <c:v>865.16</c:v>
                </c:pt>
                <c:pt idx="40061">
                  <c:v>898.5</c:v>
                </c:pt>
                <c:pt idx="40062">
                  <c:v>910.19</c:v>
                </c:pt>
                <c:pt idx="40063">
                  <c:v>1098.8</c:v>
                </c:pt>
                <c:pt idx="40064">
                  <c:v>1248.6600000000001</c:v>
                </c:pt>
                <c:pt idx="40065">
                  <c:v>1331.97</c:v>
                </c:pt>
                <c:pt idx="40066">
                  <c:v>1384.12</c:v>
                </c:pt>
                <c:pt idx="40067">
                  <c:v>1381.17</c:v>
                </c:pt>
                <c:pt idx="40068">
                  <c:v>1389.85</c:v>
                </c:pt>
                <c:pt idx="40069">
                  <c:v>1434.53</c:v>
                </c:pt>
                <c:pt idx="40070">
                  <c:v>1347.99</c:v>
                </c:pt>
                <c:pt idx="40071">
                  <c:v>1302.07</c:v>
                </c:pt>
                <c:pt idx="40072">
                  <c:v>1222.8499999999999</c:v>
                </c:pt>
                <c:pt idx="40073">
                  <c:v>1128.0999999999999</c:v>
                </c:pt>
                <c:pt idx="40074">
                  <c:v>1197.26</c:v>
                </c:pt>
                <c:pt idx="40075">
                  <c:v>1195.8900000000001</c:v>
                </c:pt>
                <c:pt idx="40076">
                  <c:v>1155.8900000000001</c:v>
                </c:pt>
                <c:pt idx="40077">
                  <c:v>1117.48</c:v>
                </c:pt>
                <c:pt idx="40078">
                  <c:v>1061.45</c:v>
                </c:pt>
                <c:pt idx="40079">
                  <c:v>983.57</c:v>
                </c:pt>
                <c:pt idx="40080">
                  <c:v>925.47</c:v>
                </c:pt>
                <c:pt idx="40081">
                  <c:v>896.46</c:v>
                </c:pt>
                <c:pt idx="40082">
                  <c:v>873.95</c:v>
                </c:pt>
                <c:pt idx="40083">
                  <c:v>862.61</c:v>
                </c:pt>
                <c:pt idx="40084">
                  <c:v>863.18</c:v>
                </c:pt>
                <c:pt idx="40085">
                  <c:v>871.86</c:v>
                </c:pt>
                <c:pt idx="40086">
                  <c:v>911.72</c:v>
                </c:pt>
                <c:pt idx="40087">
                  <c:v>1105.27</c:v>
                </c:pt>
                <c:pt idx="40088">
                  <c:v>1276.31</c:v>
                </c:pt>
                <c:pt idx="40089">
                  <c:v>1383.12</c:v>
                </c:pt>
                <c:pt idx="40090">
                  <c:v>1450.92</c:v>
                </c:pt>
                <c:pt idx="40091">
                  <c:v>1452.31</c:v>
                </c:pt>
                <c:pt idx="40092">
                  <c:v>1443.8</c:v>
                </c:pt>
                <c:pt idx="40093">
                  <c:v>1452.06</c:v>
                </c:pt>
                <c:pt idx="40094">
                  <c:v>1417.25</c:v>
                </c:pt>
                <c:pt idx="40095">
                  <c:v>1382.48</c:v>
                </c:pt>
                <c:pt idx="40096">
                  <c:v>1279.26</c:v>
                </c:pt>
                <c:pt idx="40097">
                  <c:v>1157.52</c:v>
                </c:pt>
                <c:pt idx="40098">
                  <c:v>1218.45</c:v>
                </c:pt>
                <c:pt idx="40099">
                  <c:v>1218.68</c:v>
                </c:pt>
                <c:pt idx="40100">
                  <c:v>1180.51</c:v>
                </c:pt>
                <c:pt idx="40101">
                  <c:v>1131.53</c:v>
                </c:pt>
                <c:pt idx="40102">
                  <c:v>1072.19</c:v>
                </c:pt>
                <c:pt idx="40103">
                  <c:v>1012.63</c:v>
                </c:pt>
                <c:pt idx="40104">
                  <c:v>979.14</c:v>
                </c:pt>
                <c:pt idx="40105">
                  <c:v>946.66</c:v>
                </c:pt>
                <c:pt idx="40106">
                  <c:v>912.13</c:v>
                </c:pt>
                <c:pt idx="40107">
                  <c:v>897.98</c:v>
                </c:pt>
                <c:pt idx="40108">
                  <c:v>903.66</c:v>
                </c:pt>
                <c:pt idx="40109">
                  <c:v>910.33</c:v>
                </c:pt>
                <c:pt idx="40110">
                  <c:v>949.09</c:v>
                </c:pt>
                <c:pt idx="40111">
                  <c:v>1148.8399999999999</c:v>
                </c:pt>
                <c:pt idx="40112">
                  <c:v>1282.48</c:v>
                </c:pt>
                <c:pt idx="40113">
                  <c:v>1377.36</c:v>
                </c:pt>
                <c:pt idx="40114">
                  <c:v>1423.75</c:v>
                </c:pt>
                <c:pt idx="40115">
                  <c:v>1424.06</c:v>
                </c:pt>
                <c:pt idx="40116">
                  <c:v>1381.2</c:v>
                </c:pt>
                <c:pt idx="40117">
                  <c:v>1353.23</c:v>
                </c:pt>
                <c:pt idx="40118">
                  <c:v>1338.6</c:v>
                </c:pt>
                <c:pt idx="40119">
                  <c:v>1303.3</c:v>
                </c:pt>
                <c:pt idx="40120">
                  <c:v>1215.1500000000001</c:v>
                </c:pt>
                <c:pt idx="40121">
                  <c:v>1135.1500000000001</c:v>
                </c:pt>
                <c:pt idx="40122">
                  <c:v>1225.6099999999999</c:v>
                </c:pt>
                <c:pt idx="40123">
                  <c:v>1222.74</c:v>
                </c:pt>
                <c:pt idx="40124">
                  <c:v>1187.44</c:v>
                </c:pt>
                <c:pt idx="40125">
                  <c:v>1143.9000000000001</c:v>
                </c:pt>
                <c:pt idx="40126">
                  <c:v>1091.75</c:v>
                </c:pt>
                <c:pt idx="40127">
                  <c:v>1040.43</c:v>
                </c:pt>
                <c:pt idx="40128">
                  <c:v>991.82</c:v>
                </c:pt>
                <c:pt idx="40129">
                  <c:v>971.33</c:v>
                </c:pt>
                <c:pt idx="40130">
                  <c:v>952.26</c:v>
                </c:pt>
                <c:pt idx="40131">
                  <c:v>903.74</c:v>
                </c:pt>
                <c:pt idx="40132">
                  <c:v>878.39</c:v>
                </c:pt>
                <c:pt idx="40133">
                  <c:v>879</c:v>
                </c:pt>
                <c:pt idx="40134">
                  <c:v>894.22</c:v>
                </c:pt>
                <c:pt idx="40135">
                  <c:v>994.49</c:v>
                </c:pt>
                <c:pt idx="40136">
                  <c:v>1113.96</c:v>
                </c:pt>
                <c:pt idx="40137">
                  <c:v>1199.79</c:v>
                </c:pt>
                <c:pt idx="40138">
                  <c:v>1214.5899999999999</c:v>
                </c:pt>
                <c:pt idx="40139">
                  <c:v>1187.83</c:v>
                </c:pt>
                <c:pt idx="40140">
                  <c:v>1120.42</c:v>
                </c:pt>
                <c:pt idx="40141">
                  <c:v>1078.01</c:v>
                </c:pt>
                <c:pt idx="40142">
                  <c:v>1045.8499999999999</c:v>
                </c:pt>
                <c:pt idx="40143">
                  <c:v>1027.4100000000001</c:v>
                </c:pt>
                <c:pt idx="40144">
                  <c:v>1016.02</c:v>
                </c:pt>
                <c:pt idx="40145">
                  <c:v>1019.71</c:v>
                </c:pt>
                <c:pt idx="40146">
                  <c:v>1093.5</c:v>
                </c:pt>
                <c:pt idx="40147">
                  <c:v>1064.21</c:v>
                </c:pt>
                <c:pt idx="40148">
                  <c:v>1043.28</c:v>
                </c:pt>
                <c:pt idx="40149">
                  <c:v>1019.24</c:v>
                </c:pt>
                <c:pt idx="40150">
                  <c:v>951.23</c:v>
                </c:pt>
                <c:pt idx="40151">
                  <c:v>899.61</c:v>
                </c:pt>
                <c:pt idx="40152">
                  <c:v>860.32</c:v>
                </c:pt>
                <c:pt idx="40153">
                  <c:v>839.11</c:v>
                </c:pt>
                <c:pt idx="40154">
                  <c:v>818.12</c:v>
                </c:pt>
                <c:pt idx="40155">
                  <c:v>829.58</c:v>
                </c:pt>
                <c:pt idx="40156">
                  <c:v>822.85</c:v>
                </c:pt>
                <c:pt idx="40157">
                  <c:v>817.54</c:v>
                </c:pt>
                <c:pt idx="40158">
                  <c:v>785.3</c:v>
                </c:pt>
                <c:pt idx="40159">
                  <c:v>817.04</c:v>
                </c:pt>
                <c:pt idx="40160">
                  <c:v>861.51</c:v>
                </c:pt>
                <c:pt idx="40161">
                  <c:v>908.14</c:v>
                </c:pt>
                <c:pt idx="40162">
                  <c:v>968.9</c:v>
                </c:pt>
                <c:pt idx="40163">
                  <c:v>1001.86</c:v>
                </c:pt>
                <c:pt idx="40164">
                  <c:v>1011.66</c:v>
                </c:pt>
                <c:pt idx="40165">
                  <c:v>1012.65</c:v>
                </c:pt>
                <c:pt idx="40166">
                  <c:v>1006.48</c:v>
                </c:pt>
                <c:pt idx="40167">
                  <c:v>992.13</c:v>
                </c:pt>
                <c:pt idx="40168">
                  <c:v>975.92</c:v>
                </c:pt>
                <c:pt idx="40169">
                  <c:v>972.15</c:v>
                </c:pt>
                <c:pt idx="40170">
                  <c:v>1066.96</c:v>
                </c:pt>
                <c:pt idx="40171">
                  <c:v>1081.5899999999999</c:v>
                </c:pt>
                <c:pt idx="40172">
                  <c:v>1084.05</c:v>
                </c:pt>
                <c:pt idx="40173">
                  <c:v>1053.26</c:v>
                </c:pt>
                <c:pt idx="40174">
                  <c:v>993.45</c:v>
                </c:pt>
                <c:pt idx="40175">
                  <c:v>931.89</c:v>
                </c:pt>
                <c:pt idx="40176">
                  <c:v>893.37</c:v>
                </c:pt>
                <c:pt idx="40177">
                  <c:v>859.99</c:v>
                </c:pt>
                <c:pt idx="40178">
                  <c:v>837.2</c:v>
                </c:pt>
                <c:pt idx="40179">
                  <c:v>832.98</c:v>
                </c:pt>
                <c:pt idx="40180">
                  <c:v>839.41</c:v>
                </c:pt>
                <c:pt idx="40181">
                  <c:v>872.33</c:v>
                </c:pt>
                <c:pt idx="40182">
                  <c:v>906.94</c:v>
                </c:pt>
                <c:pt idx="40183">
                  <c:v>1119.94</c:v>
                </c:pt>
                <c:pt idx="40184">
                  <c:v>1247.4100000000001</c:v>
                </c:pt>
                <c:pt idx="40185">
                  <c:v>1345.18</c:v>
                </c:pt>
                <c:pt idx="40186">
                  <c:v>1378.88</c:v>
                </c:pt>
                <c:pt idx="40187">
                  <c:v>1388.09</c:v>
                </c:pt>
                <c:pt idx="40188">
                  <c:v>1398.36</c:v>
                </c:pt>
                <c:pt idx="40189">
                  <c:v>1363.11</c:v>
                </c:pt>
                <c:pt idx="40190">
                  <c:v>1363.44</c:v>
                </c:pt>
                <c:pt idx="40191">
                  <c:v>1329.77</c:v>
                </c:pt>
                <c:pt idx="40192">
                  <c:v>1230.25</c:v>
                </c:pt>
                <c:pt idx="40193">
                  <c:v>1119.6099999999999</c:v>
                </c:pt>
                <c:pt idx="40194">
                  <c:v>1220.6500000000001</c:v>
                </c:pt>
                <c:pt idx="40195">
                  <c:v>1208.3800000000001</c:v>
                </c:pt>
                <c:pt idx="40196">
                  <c:v>1173.08</c:v>
                </c:pt>
                <c:pt idx="40197">
                  <c:v>1129.76</c:v>
                </c:pt>
                <c:pt idx="40198">
                  <c:v>1032.58</c:v>
                </c:pt>
                <c:pt idx="40199">
                  <c:v>957.02</c:v>
                </c:pt>
                <c:pt idx="40200">
                  <c:v>912.23</c:v>
                </c:pt>
                <c:pt idx="40201">
                  <c:v>876.44</c:v>
                </c:pt>
                <c:pt idx="40202">
                  <c:v>852.35</c:v>
                </c:pt>
                <c:pt idx="40203">
                  <c:v>835.91</c:v>
                </c:pt>
                <c:pt idx="40204">
                  <c:v>849.08</c:v>
                </c:pt>
                <c:pt idx="40205">
                  <c:v>866.74</c:v>
                </c:pt>
                <c:pt idx="40206">
                  <c:v>897.69</c:v>
                </c:pt>
                <c:pt idx="40207">
                  <c:v>1094.7</c:v>
                </c:pt>
                <c:pt idx="40208">
                  <c:v>1227.55</c:v>
                </c:pt>
                <c:pt idx="40209">
                  <c:v>1359</c:v>
                </c:pt>
                <c:pt idx="40210">
                  <c:v>1398.35</c:v>
                </c:pt>
                <c:pt idx="40211">
                  <c:v>1407.53</c:v>
                </c:pt>
                <c:pt idx="40212">
                  <c:v>1379.54</c:v>
                </c:pt>
                <c:pt idx="40213">
                  <c:v>1406.06</c:v>
                </c:pt>
                <c:pt idx="40214">
                  <c:v>1384.34</c:v>
                </c:pt>
                <c:pt idx="40215">
                  <c:v>1353.71</c:v>
                </c:pt>
                <c:pt idx="40216">
                  <c:v>1260.1199999999999</c:v>
                </c:pt>
                <c:pt idx="40217">
                  <c:v>1148.69</c:v>
                </c:pt>
                <c:pt idx="40218">
                  <c:v>1202.55</c:v>
                </c:pt>
                <c:pt idx="40219">
                  <c:v>1205.47</c:v>
                </c:pt>
                <c:pt idx="40220">
                  <c:v>1156.0999999999999</c:v>
                </c:pt>
                <c:pt idx="40221">
                  <c:v>1111.94</c:v>
                </c:pt>
                <c:pt idx="40222">
                  <c:v>1046.1400000000001</c:v>
                </c:pt>
                <c:pt idx="40223">
                  <c:v>972.17</c:v>
                </c:pt>
                <c:pt idx="40224">
                  <c:v>930.25</c:v>
                </c:pt>
                <c:pt idx="40225">
                  <c:v>897.72</c:v>
                </c:pt>
                <c:pt idx="40226">
                  <c:v>871.39</c:v>
                </c:pt>
                <c:pt idx="40227">
                  <c:v>859.77</c:v>
                </c:pt>
                <c:pt idx="40228">
                  <c:v>862.8</c:v>
                </c:pt>
                <c:pt idx="40229">
                  <c:v>869.43</c:v>
                </c:pt>
                <c:pt idx="40230">
                  <c:v>894.63</c:v>
                </c:pt>
                <c:pt idx="40231">
                  <c:v>1101.4000000000001</c:v>
                </c:pt>
                <c:pt idx="40232">
                  <c:v>1265.8</c:v>
                </c:pt>
                <c:pt idx="40233">
                  <c:v>1360.92</c:v>
                </c:pt>
                <c:pt idx="40234">
                  <c:v>1403.52</c:v>
                </c:pt>
                <c:pt idx="40235">
                  <c:v>1399.66</c:v>
                </c:pt>
                <c:pt idx="40236">
                  <c:v>1386.25</c:v>
                </c:pt>
                <c:pt idx="40237">
                  <c:v>1388.23</c:v>
                </c:pt>
                <c:pt idx="40238">
                  <c:v>1365.67</c:v>
                </c:pt>
                <c:pt idx="40239">
                  <c:v>1293.3699999999999</c:v>
                </c:pt>
                <c:pt idx="40240">
                  <c:v>1200.43</c:v>
                </c:pt>
                <c:pt idx="40241">
                  <c:v>1118.8800000000001</c:v>
                </c:pt>
                <c:pt idx="40242">
                  <c:v>1167.9000000000001</c:v>
                </c:pt>
                <c:pt idx="40243">
                  <c:v>1166.1300000000001</c:v>
                </c:pt>
                <c:pt idx="40244">
                  <c:v>1126.99</c:v>
                </c:pt>
                <c:pt idx="40245">
                  <c:v>1075.05</c:v>
                </c:pt>
                <c:pt idx="40246">
                  <c:v>1019.41</c:v>
                </c:pt>
                <c:pt idx="40247">
                  <c:v>947.46</c:v>
                </c:pt>
                <c:pt idx="40248">
                  <c:v>899.92</c:v>
                </c:pt>
                <c:pt idx="40249">
                  <c:v>866.98</c:v>
                </c:pt>
                <c:pt idx="40250">
                  <c:v>849.43</c:v>
                </c:pt>
                <c:pt idx="40251">
                  <c:v>828.08</c:v>
                </c:pt>
                <c:pt idx="40252">
                  <c:v>834.86</c:v>
                </c:pt>
                <c:pt idx="40253">
                  <c:v>870.78</c:v>
                </c:pt>
                <c:pt idx="40254">
                  <c:v>883.8</c:v>
                </c:pt>
                <c:pt idx="40255">
                  <c:v>1072.2</c:v>
                </c:pt>
                <c:pt idx="40256">
                  <c:v>1208.7</c:v>
                </c:pt>
                <c:pt idx="40257">
                  <c:v>1271.83</c:v>
                </c:pt>
                <c:pt idx="40258">
                  <c:v>1261.4000000000001</c:v>
                </c:pt>
                <c:pt idx="40259">
                  <c:v>1268.3699999999999</c:v>
                </c:pt>
                <c:pt idx="40260">
                  <c:v>1260.79</c:v>
                </c:pt>
                <c:pt idx="40261">
                  <c:v>1296.68</c:v>
                </c:pt>
                <c:pt idx="40262">
                  <c:v>1284.98</c:v>
                </c:pt>
                <c:pt idx="40263">
                  <c:v>1229.02</c:v>
                </c:pt>
                <c:pt idx="40264">
                  <c:v>1133.17</c:v>
                </c:pt>
                <c:pt idx="40265">
                  <c:v>1058.93</c:v>
                </c:pt>
                <c:pt idx="40266">
                  <c:v>1132.9100000000001</c:v>
                </c:pt>
                <c:pt idx="40267">
                  <c:v>1099.57</c:v>
                </c:pt>
                <c:pt idx="40268">
                  <c:v>1086.19</c:v>
                </c:pt>
                <c:pt idx="40269">
                  <c:v>1043.42</c:v>
                </c:pt>
                <c:pt idx="40270">
                  <c:v>979.65</c:v>
                </c:pt>
                <c:pt idx="40271">
                  <c:v>918.57</c:v>
                </c:pt>
                <c:pt idx="40272">
                  <c:v>873.55</c:v>
                </c:pt>
                <c:pt idx="40273">
                  <c:v>846.32</c:v>
                </c:pt>
                <c:pt idx="40274">
                  <c:v>830.55</c:v>
                </c:pt>
                <c:pt idx="40275">
                  <c:v>822.64</c:v>
                </c:pt>
                <c:pt idx="40276">
                  <c:v>828.46</c:v>
                </c:pt>
                <c:pt idx="40277">
                  <c:v>848.85</c:v>
                </c:pt>
                <c:pt idx="40278">
                  <c:v>874.81</c:v>
                </c:pt>
                <c:pt idx="40279">
                  <c:v>1078.56</c:v>
                </c:pt>
                <c:pt idx="40280">
                  <c:v>1205.27</c:v>
                </c:pt>
                <c:pt idx="40281">
                  <c:v>1296.8800000000001</c:v>
                </c:pt>
                <c:pt idx="40282">
                  <c:v>1345.34</c:v>
                </c:pt>
                <c:pt idx="40283">
                  <c:v>1355.9</c:v>
                </c:pt>
                <c:pt idx="40284">
                  <c:v>1367.37</c:v>
                </c:pt>
                <c:pt idx="40285">
                  <c:v>1378.01</c:v>
                </c:pt>
                <c:pt idx="40286">
                  <c:v>1375.3</c:v>
                </c:pt>
                <c:pt idx="40287">
                  <c:v>1342.53</c:v>
                </c:pt>
                <c:pt idx="40288">
                  <c:v>1215.96</c:v>
                </c:pt>
                <c:pt idx="40289">
                  <c:v>1126.33</c:v>
                </c:pt>
                <c:pt idx="40290">
                  <c:v>1188.33</c:v>
                </c:pt>
                <c:pt idx="40291">
                  <c:v>1189.99</c:v>
                </c:pt>
                <c:pt idx="40292">
                  <c:v>1162.1300000000001</c:v>
                </c:pt>
                <c:pt idx="40293">
                  <c:v>1108.7</c:v>
                </c:pt>
                <c:pt idx="40294">
                  <c:v>1057.52</c:v>
                </c:pt>
                <c:pt idx="40295">
                  <c:v>997.23</c:v>
                </c:pt>
                <c:pt idx="40296">
                  <c:v>933.56</c:v>
                </c:pt>
                <c:pt idx="40297">
                  <c:v>909.61</c:v>
                </c:pt>
                <c:pt idx="40298">
                  <c:v>888.23</c:v>
                </c:pt>
                <c:pt idx="40299">
                  <c:v>869.27</c:v>
                </c:pt>
                <c:pt idx="40300">
                  <c:v>863.29</c:v>
                </c:pt>
                <c:pt idx="40301">
                  <c:v>848.57</c:v>
                </c:pt>
                <c:pt idx="40302">
                  <c:v>855.75</c:v>
                </c:pt>
                <c:pt idx="40303">
                  <c:v>962.22</c:v>
                </c:pt>
                <c:pt idx="40304">
                  <c:v>1079.07</c:v>
                </c:pt>
                <c:pt idx="40305">
                  <c:v>1178.3499999999999</c:v>
                </c:pt>
                <c:pt idx="40306">
                  <c:v>1229.4000000000001</c:v>
                </c:pt>
                <c:pt idx="40307">
                  <c:v>1210.95</c:v>
                </c:pt>
                <c:pt idx="40308">
                  <c:v>1169.69</c:v>
                </c:pt>
                <c:pt idx="40309">
                  <c:v>1156.95</c:v>
                </c:pt>
                <c:pt idx="40310">
                  <c:v>1093.6600000000001</c:v>
                </c:pt>
                <c:pt idx="40311">
                  <c:v>1048.56</c:v>
                </c:pt>
                <c:pt idx="40312">
                  <c:v>1015.65</c:v>
                </c:pt>
                <c:pt idx="40313">
                  <c:v>1012.39</c:v>
                </c:pt>
                <c:pt idx="40314">
                  <c:v>1093.05</c:v>
                </c:pt>
                <c:pt idx="40315">
                  <c:v>1094.96</c:v>
                </c:pt>
                <c:pt idx="40316">
                  <c:v>1072.22</c:v>
                </c:pt>
                <c:pt idx="40317">
                  <c:v>1019.62</c:v>
                </c:pt>
                <c:pt idx="40318">
                  <c:v>962.82</c:v>
                </c:pt>
                <c:pt idx="40319">
                  <c:v>933.42</c:v>
                </c:pt>
                <c:pt idx="40320">
                  <c:v>883.46</c:v>
                </c:pt>
                <c:pt idx="40321">
                  <c:v>857.01</c:v>
                </c:pt>
                <c:pt idx="40322">
                  <c:v>849.25</c:v>
                </c:pt>
                <c:pt idx="40323">
                  <c:v>843.05</c:v>
                </c:pt>
                <c:pt idx="40324">
                  <c:v>835.66</c:v>
                </c:pt>
                <c:pt idx="40325">
                  <c:v>828.46</c:v>
                </c:pt>
                <c:pt idx="40326">
                  <c:v>788.75</c:v>
                </c:pt>
                <c:pt idx="40327">
                  <c:v>839.98</c:v>
                </c:pt>
                <c:pt idx="40328">
                  <c:v>901</c:v>
                </c:pt>
                <c:pt idx="40329">
                  <c:v>954.21</c:v>
                </c:pt>
                <c:pt idx="40330">
                  <c:v>1010.92</c:v>
                </c:pt>
                <c:pt idx="40331">
                  <c:v>998.8</c:v>
                </c:pt>
                <c:pt idx="40332">
                  <c:v>982.28</c:v>
                </c:pt>
                <c:pt idx="40333">
                  <c:v>978.74</c:v>
                </c:pt>
                <c:pt idx="40334">
                  <c:v>961.67</c:v>
                </c:pt>
                <c:pt idx="40335">
                  <c:v>931.06</c:v>
                </c:pt>
                <c:pt idx="40336">
                  <c:v>923.13</c:v>
                </c:pt>
                <c:pt idx="40337">
                  <c:v>922.1</c:v>
                </c:pt>
                <c:pt idx="40338">
                  <c:v>1020.47</c:v>
                </c:pt>
                <c:pt idx="40339">
                  <c:v>1034.74</c:v>
                </c:pt>
                <c:pt idx="40340">
                  <c:v>1046.96</c:v>
                </c:pt>
                <c:pt idx="40341">
                  <c:v>1017.33</c:v>
                </c:pt>
                <c:pt idx="40342">
                  <c:v>956.65</c:v>
                </c:pt>
                <c:pt idx="40343">
                  <c:v>903.45</c:v>
                </c:pt>
                <c:pt idx="40344">
                  <c:v>864.42</c:v>
                </c:pt>
                <c:pt idx="40345">
                  <c:v>831.91</c:v>
                </c:pt>
                <c:pt idx="40346">
                  <c:v>810.07</c:v>
                </c:pt>
                <c:pt idx="40347">
                  <c:v>800.7</c:v>
                </c:pt>
                <c:pt idx="40348">
                  <c:v>825.49</c:v>
                </c:pt>
                <c:pt idx="40349">
                  <c:v>872.25</c:v>
                </c:pt>
                <c:pt idx="40350">
                  <c:v>908.95</c:v>
                </c:pt>
                <c:pt idx="40351">
                  <c:v>1085.8399999999999</c:v>
                </c:pt>
                <c:pt idx="40352">
                  <c:v>1222.3900000000001</c:v>
                </c:pt>
                <c:pt idx="40353">
                  <c:v>1324.06</c:v>
                </c:pt>
                <c:pt idx="40354">
                  <c:v>1362.52</c:v>
                </c:pt>
                <c:pt idx="40355">
                  <c:v>1370.02</c:v>
                </c:pt>
                <c:pt idx="40356">
                  <c:v>1362.12</c:v>
                </c:pt>
                <c:pt idx="40357">
                  <c:v>1384.59</c:v>
                </c:pt>
                <c:pt idx="40358">
                  <c:v>1368.67</c:v>
                </c:pt>
                <c:pt idx="40359">
                  <c:v>1307.6300000000001</c:v>
                </c:pt>
                <c:pt idx="40360">
                  <c:v>1213.6199999999999</c:v>
                </c:pt>
                <c:pt idx="40361">
                  <c:v>1123.5899999999999</c:v>
                </c:pt>
                <c:pt idx="40362">
                  <c:v>1190.08</c:v>
                </c:pt>
                <c:pt idx="40363">
                  <c:v>1162.55</c:v>
                </c:pt>
                <c:pt idx="40364">
                  <c:v>1131.9100000000001</c:v>
                </c:pt>
                <c:pt idx="40365">
                  <c:v>1083.48</c:v>
                </c:pt>
                <c:pt idx="40366">
                  <c:v>1014.83</c:v>
                </c:pt>
                <c:pt idx="40367">
                  <c:v>961.45</c:v>
                </c:pt>
                <c:pt idx="40368">
                  <c:v>919.68</c:v>
                </c:pt>
                <c:pt idx="40369">
                  <c:v>889.15</c:v>
                </c:pt>
                <c:pt idx="40370">
                  <c:v>875.97</c:v>
                </c:pt>
                <c:pt idx="40371">
                  <c:v>864.63</c:v>
                </c:pt>
                <c:pt idx="40372">
                  <c:v>867.09</c:v>
                </c:pt>
                <c:pt idx="40373">
                  <c:v>889.65</c:v>
                </c:pt>
                <c:pt idx="40374">
                  <c:v>903.37</c:v>
                </c:pt>
                <c:pt idx="40375">
                  <c:v>1069.22</c:v>
                </c:pt>
                <c:pt idx="40376">
                  <c:v>1169.3800000000001</c:v>
                </c:pt>
                <c:pt idx="40377">
                  <c:v>1266.2</c:v>
                </c:pt>
                <c:pt idx="40378">
                  <c:v>1329.74</c:v>
                </c:pt>
                <c:pt idx="40379">
                  <c:v>1369.57</c:v>
                </c:pt>
                <c:pt idx="40380">
                  <c:v>1361.2</c:v>
                </c:pt>
                <c:pt idx="40381">
                  <c:v>1369.19</c:v>
                </c:pt>
                <c:pt idx="40382">
                  <c:v>1336.72</c:v>
                </c:pt>
                <c:pt idx="40383">
                  <c:v>1273.97</c:v>
                </c:pt>
                <c:pt idx="40384">
                  <c:v>1203.54</c:v>
                </c:pt>
                <c:pt idx="40385">
                  <c:v>1129.1500000000001</c:v>
                </c:pt>
                <c:pt idx="40386">
                  <c:v>1186.3699999999999</c:v>
                </c:pt>
                <c:pt idx="40387">
                  <c:v>1140.7</c:v>
                </c:pt>
                <c:pt idx="40388">
                  <c:v>1140.4000000000001</c:v>
                </c:pt>
                <c:pt idx="40389">
                  <c:v>1094.18</c:v>
                </c:pt>
                <c:pt idx="40390">
                  <c:v>1041.51</c:v>
                </c:pt>
                <c:pt idx="40391">
                  <c:v>966.53</c:v>
                </c:pt>
                <c:pt idx="40392">
                  <c:v>921.77</c:v>
                </c:pt>
                <c:pt idx="40393">
                  <c:v>886.87</c:v>
                </c:pt>
                <c:pt idx="40394">
                  <c:v>865.7</c:v>
                </c:pt>
                <c:pt idx="40395">
                  <c:v>852.34</c:v>
                </c:pt>
                <c:pt idx="40396">
                  <c:v>856.89</c:v>
                </c:pt>
                <c:pt idx="40397">
                  <c:v>888.62</c:v>
                </c:pt>
                <c:pt idx="40398">
                  <c:v>897.2</c:v>
                </c:pt>
                <c:pt idx="40399">
                  <c:v>1088.3</c:v>
                </c:pt>
                <c:pt idx="40400">
                  <c:v>1234.1099999999999</c:v>
                </c:pt>
                <c:pt idx="40401">
                  <c:v>1287.44</c:v>
                </c:pt>
                <c:pt idx="40402">
                  <c:v>1308.72</c:v>
                </c:pt>
                <c:pt idx="40403">
                  <c:v>1263.25</c:v>
                </c:pt>
                <c:pt idx="40404">
                  <c:v>1262.0999999999999</c:v>
                </c:pt>
                <c:pt idx="40405">
                  <c:v>1269.75</c:v>
                </c:pt>
                <c:pt idx="40406">
                  <c:v>1280.93</c:v>
                </c:pt>
                <c:pt idx="40407">
                  <c:v>1225.9000000000001</c:v>
                </c:pt>
                <c:pt idx="40408">
                  <c:v>1163.3399999999999</c:v>
                </c:pt>
                <c:pt idx="40409">
                  <c:v>1082.69</c:v>
                </c:pt>
                <c:pt idx="40410">
                  <c:v>1145.3399999999999</c:v>
                </c:pt>
                <c:pt idx="40411">
                  <c:v>1138.24</c:v>
                </c:pt>
                <c:pt idx="40412">
                  <c:v>1099.5999999999999</c:v>
                </c:pt>
                <c:pt idx="40413">
                  <c:v>1049.5</c:v>
                </c:pt>
                <c:pt idx="40414">
                  <c:v>989.96</c:v>
                </c:pt>
                <c:pt idx="40415">
                  <c:v>922.76</c:v>
                </c:pt>
                <c:pt idx="40416">
                  <c:v>869.35</c:v>
                </c:pt>
                <c:pt idx="40417">
                  <c:v>843.7</c:v>
                </c:pt>
                <c:pt idx="40418">
                  <c:v>823.72</c:v>
                </c:pt>
                <c:pt idx="40419">
                  <c:v>823.32</c:v>
                </c:pt>
                <c:pt idx="40420">
                  <c:v>830.83</c:v>
                </c:pt>
                <c:pt idx="40421">
                  <c:v>869.89</c:v>
                </c:pt>
                <c:pt idx="40422">
                  <c:v>886.82</c:v>
                </c:pt>
                <c:pt idx="40423">
                  <c:v>1072.72</c:v>
                </c:pt>
                <c:pt idx="40424">
                  <c:v>1237.24</c:v>
                </c:pt>
                <c:pt idx="40425">
                  <c:v>1307.8499999999999</c:v>
                </c:pt>
                <c:pt idx="40426">
                  <c:v>1312.84</c:v>
                </c:pt>
                <c:pt idx="40427">
                  <c:v>1320.17</c:v>
                </c:pt>
                <c:pt idx="40428">
                  <c:v>1332.36</c:v>
                </c:pt>
                <c:pt idx="40429">
                  <c:v>1351.44</c:v>
                </c:pt>
                <c:pt idx="40430">
                  <c:v>1349.09</c:v>
                </c:pt>
                <c:pt idx="40431">
                  <c:v>1297.7</c:v>
                </c:pt>
                <c:pt idx="40432">
                  <c:v>1215.99</c:v>
                </c:pt>
                <c:pt idx="40433">
                  <c:v>1116.28</c:v>
                </c:pt>
                <c:pt idx="40434">
                  <c:v>1174.1099999999999</c:v>
                </c:pt>
                <c:pt idx="40435">
                  <c:v>1164.08</c:v>
                </c:pt>
                <c:pt idx="40436">
                  <c:v>1124.54</c:v>
                </c:pt>
                <c:pt idx="40437">
                  <c:v>1083.0899999999999</c:v>
                </c:pt>
                <c:pt idx="40438">
                  <c:v>1029.1600000000001</c:v>
                </c:pt>
                <c:pt idx="40439">
                  <c:v>960.55</c:v>
                </c:pt>
                <c:pt idx="40440">
                  <c:v>908.24</c:v>
                </c:pt>
                <c:pt idx="40441">
                  <c:v>870.33</c:v>
                </c:pt>
                <c:pt idx="40442">
                  <c:v>852.49</c:v>
                </c:pt>
                <c:pt idx="40443">
                  <c:v>840.6</c:v>
                </c:pt>
                <c:pt idx="40444">
                  <c:v>842.1</c:v>
                </c:pt>
                <c:pt idx="40445">
                  <c:v>853.74</c:v>
                </c:pt>
                <c:pt idx="40446">
                  <c:v>892.61</c:v>
                </c:pt>
                <c:pt idx="40447">
                  <c:v>1081</c:v>
                </c:pt>
                <c:pt idx="40448">
                  <c:v>1226.94</c:v>
                </c:pt>
                <c:pt idx="40449">
                  <c:v>1325.92</c:v>
                </c:pt>
                <c:pt idx="40450">
                  <c:v>1369.07</c:v>
                </c:pt>
                <c:pt idx="40451">
                  <c:v>1366.23</c:v>
                </c:pt>
                <c:pt idx="40452">
                  <c:v>1367.12</c:v>
                </c:pt>
                <c:pt idx="40453">
                  <c:v>1382.52</c:v>
                </c:pt>
                <c:pt idx="40454">
                  <c:v>1375</c:v>
                </c:pt>
                <c:pt idx="40455">
                  <c:v>1285.72</c:v>
                </c:pt>
                <c:pt idx="40456">
                  <c:v>1181.17</c:v>
                </c:pt>
                <c:pt idx="40457">
                  <c:v>1119.21</c:v>
                </c:pt>
                <c:pt idx="40458">
                  <c:v>1176.6199999999999</c:v>
                </c:pt>
                <c:pt idx="40459">
                  <c:v>1189.6099999999999</c:v>
                </c:pt>
                <c:pt idx="40460">
                  <c:v>1157.58</c:v>
                </c:pt>
                <c:pt idx="40461">
                  <c:v>1106.18</c:v>
                </c:pt>
                <c:pt idx="40462">
                  <c:v>1048.8800000000001</c:v>
                </c:pt>
                <c:pt idx="40463">
                  <c:v>996.77</c:v>
                </c:pt>
                <c:pt idx="40464">
                  <c:v>947.68</c:v>
                </c:pt>
                <c:pt idx="40465">
                  <c:v>917.76</c:v>
                </c:pt>
                <c:pt idx="40466">
                  <c:v>895.45</c:v>
                </c:pt>
                <c:pt idx="40467">
                  <c:v>876.59</c:v>
                </c:pt>
                <c:pt idx="40468">
                  <c:v>881.69</c:v>
                </c:pt>
                <c:pt idx="40469">
                  <c:v>865.07</c:v>
                </c:pt>
                <c:pt idx="40470">
                  <c:v>867.18</c:v>
                </c:pt>
                <c:pt idx="40471">
                  <c:v>979.96</c:v>
                </c:pt>
                <c:pt idx="40472">
                  <c:v>1096.3900000000001</c:v>
                </c:pt>
                <c:pt idx="40473">
                  <c:v>1195.71</c:v>
                </c:pt>
                <c:pt idx="40474">
                  <c:v>1216.01</c:v>
                </c:pt>
                <c:pt idx="40475">
                  <c:v>1228.57</c:v>
                </c:pt>
                <c:pt idx="40476">
                  <c:v>1194.24</c:v>
                </c:pt>
                <c:pt idx="40477">
                  <c:v>1147.8499999999999</c:v>
                </c:pt>
                <c:pt idx="40478">
                  <c:v>1133.48</c:v>
                </c:pt>
                <c:pt idx="40479">
                  <c:v>1114.1300000000001</c:v>
                </c:pt>
                <c:pt idx="40480">
                  <c:v>1080.97</c:v>
                </c:pt>
                <c:pt idx="40481">
                  <c:v>1077.05</c:v>
                </c:pt>
                <c:pt idx="40482">
                  <c:v>1159.46</c:v>
                </c:pt>
                <c:pt idx="40483">
                  <c:v>1165.42</c:v>
                </c:pt>
                <c:pt idx="40484">
                  <c:v>1138.31</c:v>
                </c:pt>
                <c:pt idx="40485">
                  <c:v>1093.1400000000001</c:v>
                </c:pt>
                <c:pt idx="40486">
                  <c:v>1050.96</c:v>
                </c:pt>
                <c:pt idx="40487">
                  <c:v>1004.34</c:v>
                </c:pt>
                <c:pt idx="40488">
                  <c:v>960.95</c:v>
                </c:pt>
                <c:pt idx="40489">
                  <c:v>910.71</c:v>
                </c:pt>
                <c:pt idx="40490">
                  <c:v>896.91</c:v>
                </c:pt>
                <c:pt idx="40491">
                  <c:v>881.85</c:v>
                </c:pt>
                <c:pt idx="40492">
                  <c:v>867.53</c:v>
                </c:pt>
                <c:pt idx="40493">
                  <c:v>839.67</c:v>
                </c:pt>
                <c:pt idx="40494">
                  <c:v>803.86</c:v>
                </c:pt>
                <c:pt idx="40495">
                  <c:v>857.58</c:v>
                </c:pt>
                <c:pt idx="40496">
                  <c:v>908.87</c:v>
                </c:pt>
                <c:pt idx="40497">
                  <c:v>961.3</c:v>
                </c:pt>
                <c:pt idx="40498">
                  <c:v>1012.36</c:v>
                </c:pt>
                <c:pt idx="40499">
                  <c:v>1031.8399999999999</c:v>
                </c:pt>
                <c:pt idx="40500">
                  <c:v>1020.64</c:v>
                </c:pt>
                <c:pt idx="40501">
                  <c:v>1009.62</c:v>
                </c:pt>
                <c:pt idx="40502">
                  <c:v>1012.2</c:v>
                </c:pt>
                <c:pt idx="40503">
                  <c:v>1008.75</c:v>
                </c:pt>
                <c:pt idx="40504">
                  <c:v>999.84</c:v>
                </c:pt>
                <c:pt idx="40505">
                  <c:v>999.57</c:v>
                </c:pt>
                <c:pt idx="40506">
                  <c:v>1089.54</c:v>
                </c:pt>
                <c:pt idx="40507">
                  <c:v>1096.8</c:v>
                </c:pt>
                <c:pt idx="40508">
                  <c:v>1092.55</c:v>
                </c:pt>
                <c:pt idx="40509">
                  <c:v>1077.17</c:v>
                </c:pt>
                <c:pt idx="40510">
                  <c:v>1021.42</c:v>
                </c:pt>
                <c:pt idx="40511">
                  <c:v>978.57</c:v>
                </c:pt>
                <c:pt idx="40512">
                  <c:v>930.55</c:v>
                </c:pt>
                <c:pt idx="40513">
                  <c:v>906.04</c:v>
                </c:pt>
                <c:pt idx="40514">
                  <c:v>875.16</c:v>
                </c:pt>
                <c:pt idx="40515">
                  <c:v>867.38</c:v>
                </c:pt>
                <c:pt idx="40516">
                  <c:v>873.61</c:v>
                </c:pt>
                <c:pt idx="40517">
                  <c:v>902.59</c:v>
                </c:pt>
                <c:pt idx="40518">
                  <c:v>938.68</c:v>
                </c:pt>
                <c:pt idx="40519">
                  <c:v>1092.8900000000001</c:v>
                </c:pt>
                <c:pt idx="40520">
                  <c:v>1194.17</c:v>
                </c:pt>
                <c:pt idx="40521">
                  <c:v>1268.1500000000001</c:v>
                </c:pt>
                <c:pt idx="40522">
                  <c:v>1307.51</c:v>
                </c:pt>
                <c:pt idx="40523">
                  <c:v>1297.57</c:v>
                </c:pt>
                <c:pt idx="40524">
                  <c:v>1279.3499999999999</c:v>
                </c:pt>
                <c:pt idx="40525">
                  <c:v>1308.55</c:v>
                </c:pt>
                <c:pt idx="40526">
                  <c:v>1290.07</c:v>
                </c:pt>
                <c:pt idx="40527">
                  <c:v>1259.69</c:v>
                </c:pt>
                <c:pt idx="40528">
                  <c:v>1180.53</c:v>
                </c:pt>
                <c:pt idx="40529">
                  <c:v>1110.22</c:v>
                </c:pt>
                <c:pt idx="40530">
                  <c:v>1174.96</c:v>
                </c:pt>
                <c:pt idx="40531">
                  <c:v>1164.3800000000001</c:v>
                </c:pt>
                <c:pt idx="40532">
                  <c:v>1126.68</c:v>
                </c:pt>
                <c:pt idx="40533">
                  <c:v>1097.6300000000001</c:v>
                </c:pt>
                <c:pt idx="40534">
                  <c:v>1031.1099999999999</c:v>
                </c:pt>
                <c:pt idx="40535">
                  <c:v>947.06</c:v>
                </c:pt>
                <c:pt idx="40536">
                  <c:v>901.47</c:v>
                </c:pt>
                <c:pt idx="40537">
                  <c:v>866.34</c:v>
                </c:pt>
                <c:pt idx="40538">
                  <c:v>850.45</c:v>
                </c:pt>
                <c:pt idx="40539">
                  <c:v>846.76</c:v>
                </c:pt>
                <c:pt idx="40540">
                  <c:v>857.69</c:v>
                </c:pt>
                <c:pt idx="40541">
                  <c:v>894.61</c:v>
                </c:pt>
                <c:pt idx="40542">
                  <c:v>913.17</c:v>
                </c:pt>
                <c:pt idx="40543">
                  <c:v>1103.93</c:v>
                </c:pt>
                <c:pt idx="40544">
                  <c:v>1265.32</c:v>
                </c:pt>
                <c:pt idx="40545">
                  <c:v>1348.05</c:v>
                </c:pt>
                <c:pt idx="40546">
                  <c:v>1391.91</c:v>
                </c:pt>
                <c:pt idx="40547">
                  <c:v>1386.54</c:v>
                </c:pt>
                <c:pt idx="40548">
                  <c:v>1372.27</c:v>
                </c:pt>
                <c:pt idx="40549">
                  <c:v>1351.15</c:v>
                </c:pt>
                <c:pt idx="40550">
                  <c:v>1308.3399999999999</c:v>
                </c:pt>
                <c:pt idx="40551">
                  <c:v>1233.3800000000001</c:v>
                </c:pt>
                <c:pt idx="40552">
                  <c:v>1183.0899999999999</c:v>
                </c:pt>
                <c:pt idx="40553">
                  <c:v>1081.8599999999999</c:v>
                </c:pt>
                <c:pt idx="40554">
                  <c:v>1150.76</c:v>
                </c:pt>
                <c:pt idx="40555">
                  <c:v>1104.48</c:v>
                </c:pt>
                <c:pt idx="40556">
                  <c:v>1056.8699999999999</c:v>
                </c:pt>
                <c:pt idx="40557">
                  <c:v>995.07</c:v>
                </c:pt>
                <c:pt idx="40558">
                  <c:v>948.29</c:v>
                </c:pt>
                <c:pt idx="40559">
                  <c:v>876.79</c:v>
                </c:pt>
                <c:pt idx="40560">
                  <c:v>841.15</c:v>
                </c:pt>
                <c:pt idx="40561">
                  <c:v>814.68</c:v>
                </c:pt>
                <c:pt idx="40562">
                  <c:v>809.26</c:v>
                </c:pt>
                <c:pt idx="40563">
                  <c:v>778.76</c:v>
                </c:pt>
                <c:pt idx="40564">
                  <c:v>805.03</c:v>
                </c:pt>
                <c:pt idx="40565">
                  <c:v>836.2</c:v>
                </c:pt>
                <c:pt idx="40566">
                  <c:v>850.23</c:v>
                </c:pt>
                <c:pt idx="40567">
                  <c:v>1033.8499999999999</c:v>
                </c:pt>
                <c:pt idx="40568">
                  <c:v>1185.5999999999999</c:v>
                </c:pt>
                <c:pt idx="40569">
                  <c:v>1273.33</c:v>
                </c:pt>
                <c:pt idx="40570">
                  <c:v>1305.6600000000001</c:v>
                </c:pt>
                <c:pt idx="40571">
                  <c:v>1316.33</c:v>
                </c:pt>
                <c:pt idx="40572">
                  <c:v>1341.29</c:v>
                </c:pt>
                <c:pt idx="40573">
                  <c:v>1377.71</c:v>
                </c:pt>
                <c:pt idx="40574">
                  <c:v>1361.3</c:v>
                </c:pt>
                <c:pt idx="40575">
                  <c:v>1274.77</c:v>
                </c:pt>
                <c:pt idx="40576">
                  <c:v>1190.8499999999999</c:v>
                </c:pt>
                <c:pt idx="40577">
                  <c:v>1111.17</c:v>
                </c:pt>
                <c:pt idx="40578">
                  <c:v>1190.4000000000001</c:v>
                </c:pt>
                <c:pt idx="40579">
                  <c:v>1165.58</c:v>
                </c:pt>
                <c:pt idx="40580">
                  <c:v>1113.3599999999999</c:v>
                </c:pt>
                <c:pt idx="40581">
                  <c:v>1058.31</c:v>
                </c:pt>
                <c:pt idx="40582">
                  <c:v>998</c:v>
                </c:pt>
                <c:pt idx="40583">
                  <c:v>933.21</c:v>
                </c:pt>
                <c:pt idx="40584">
                  <c:v>893.49</c:v>
                </c:pt>
                <c:pt idx="40585">
                  <c:v>860.69</c:v>
                </c:pt>
                <c:pt idx="40586">
                  <c:v>837.26</c:v>
                </c:pt>
                <c:pt idx="40587">
                  <c:v>818.08</c:v>
                </c:pt>
                <c:pt idx="40588">
                  <c:v>835.86</c:v>
                </c:pt>
                <c:pt idx="40589">
                  <c:v>862.99</c:v>
                </c:pt>
                <c:pt idx="40590">
                  <c:v>887.41</c:v>
                </c:pt>
                <c:pt idx="40591">
                  <c:v>1066.8900000000001</c:v>
                </c:pt>
                <c:pt idx="40592">
                  <c:v>1217.06</c:v>
                </c:pt>
                <c:pt idx="40593">
                  <c:v>1327.71</c:v>
                </c:pt>
                <c:pt idx="40594">
                  <c:v>1378.65</c:v>
                </c:pt>
                <c:pt idx="40595">
                  <c:v>1382.31</c:v>
                </c:pt>
                <c:pt idx="40596">
                  <c:v>1371.96</c:v>
                </c:pt>
                <c:pt idx="40597">
                  <c:v>1318.69</c:v>
                </c:pt>
                <c:pt idx="40598">
                  <c:v>1302.05</c:v>
                </c:pt>
                <c:pt idx="40599">
                  <c:v>1255.96</c:v>
                </c:pt>
                <c:pt idx="40600">
                  <c:v>1175.69</c:v>
                </c:pt>
                <c:pt idx="40601">
                  <c:v>1093.0999999999999</c:v>
                </c:pt>
                <c:pt idx="40602">
                  <c:v>1177.6500000000001</c:v>
                </c:pt>
                <c:pt idx="40603">
                  <c:v>1150.05</c:v>
                </c:pt>
                <c:pt idx="40604">
                  <c:v>1097.52</c:v>
                </c:pt>
                <c:pt idx="40605">
                  <c:v>1038.26</c:v>
                </c:pt>
                <c:pt idx="40606">
                  <c:v>974.17</c:v>
                </c:pt>
                <c:pt idx="40607">
                  <c:v>924.85</c:v>
                </c:pt>
                <c:pt idx="40608">
                  <c:v>876.46</c:v>
                </c:pt>
                <c:pt idx="40609">
                  <c:v>849.14</c:v>
                </c:pt>
                <c:pt idx="40610">
                  <c:v>827.04</c:v>
                </c:pt>
                <c:pt idx="40611">
                  <c:v>819.21</c:v>
                </c:pt>
                <c:pt idx="40612">
                  <c:v>827.98</c:v>
                </c:pt>
                <c:pt idx="40613">
                  <c:v>863.77</c:v>
                </c:pt>
                <c:pt idx="40614">
                  <c:v>880.57</c:v>
                </c:pt>
                <c:pt idx="40615">
                  <c:v>1064.5</c:v>
                </c:pt>
                <c:pt idx="40616">
                  <c:v>1203.44</c:v>
                </c:pt>
                <c:pt idx="40617">
                  <c:v>1285.6400000000001</c:v>
                </c:pt>
                <c:pt idx="40618">
                  <c:v>1330.83</c:v>
                </c:pt>
                <c:pt idx="40619">
                  <c:v>1348.92</c:v>
                </c:pt>
                <c:pt idx="40620">
                  <c:v>1357.15</c:v>
                </c:pt>
                <c:pt idx="40621">
                  <c:v>1338.95</c:v>
                </c:pt>
                <c:pt idx="40622">
                  <c:v>1286.68</c:v>
                </c:pt>
                <c:pt idx="40623">
                  <c:v>1230.77</c:v>
                </c:pt>
                <c:pt idx="40624">
                  <c:v>1169.32</c:v>
                </c:pt>
                <c:pt idx="40625">
                  <c:v>1086.2</c:v>
                </c:pt>
                <c:pt idx="40626">
                  <c:v>1168.06</c:v>
                </c:pt>
                <c:pt idx="40627">
                  <c:v>1151.04</c:v>
                </c:pt>
                <c:pt idx="40628">
                  <c:v>1099.18</c:v>
                </c:pt>
                <c:pt idx="40629">
                  <c:v>1040.72</c:v>
                </c:pt>
                <c:pt idx="40630">
                  <c:v>976.08</c:v>
                </c:pt>
                <c:pt idx="40631">
                  <c:v>925.59</c:v>
                </c:pt>
                <c:pt idx="40632">
                  <c:v>877.68</c:v>
                </c:pt>
                <c:pt idx="40633">
                  <c:v>853.65</c:v>
                </c:pt>
                <c:pt idx="40634">
                  <c:v>832.2</c:v>
                </c:pt>
                <c:pt idx="40635">
                  <c:v>801.98</c:v>
                </c:pt>
                <c:pt idx="40636">
                  <c:v>796.77</c:v>
                </c:pt>
                <c:pt idx="40637">
                  <c:v>801.98</c:v>
                </c:pt>
                <c:pt idx="40638">
                  <c:v>805.74</c:v>
                </c:pt>
                <c:pt idx="40639">
                  <c:v>909.05</c:v>
                </c:pt>
                <c:pt idx="40640">
                  <c:v>1025.8800000000001</c:v>
                </c:pt>
                <c:pt idx="40641">
                  <c:v>1105.24</c:v>
                </c:pt>
                <c:pt idx="40642">
                  <c:v>1146.8900000000001</c:v>
                </c:pt>
                <c:pt idx="40643">
                  <c:v>1168.3599999999999</c:v>
                </c:pt>
                <c:pt idx="40644">
                  <c:v>1102.71</c:v>
                </c:pt>
                <c:pt idx="40645">
                  <c:v>1073.6199999999999</c:v>
                </c:pt>
                <c:pt idx="40646">
                  <c:v>1059.19</c:v>
                </c:pt>
                <c:pt idx="40647">
                  <c:v>1048.01</c:v>
                </c:pt>
                <c:pt idx="40648">
                  <c:v>1016.99</c:v>
                </c:pt>
                <c:pt idx="40649">
                  <c:v>983.6</c:v>
                </c:pt>
                <c:pt idx="40650">
                  <c:v>1074.21</c:v>
                </c:pt>
                <c:pt idx="40651">
                  <c:v>1063.58</c:v>
                </c:pt>
                <c:pt idx="40652">
                  <c:v>1028.6600000000001</c:v>
                </c:pt>
                <c:pt idx="40653">
                  <c:v>981.64</c:v>
                </c:pt>
                <c:pt idx="40654">
                  <c:v>934.85</c:v>
                </c:pt>
                <c:pt idx="40655">
                  <c:v>893.16</c:v>
                </c:pt>
                <c:pt idx="40656">
                  <c:v>859.83</c:v>
                </c:pt>
                <c:pt idx="40657">
                  <c:v>817.42</c:v>
                </c:pt>
                <c:pt idx="40658">
                  <c:v>799.72</c:v>
                </c:pt>
                <c:pt idx="40659">
                  <c:v>772.73</c:v>
                </c:pt>
                <c:pt idx="40660">
                  <c:v>763.77</c:v>
                </c:pt>
                <c:pt idx="40661">
                  <c:v>755.89</c:v>
                </c:pt>
                <c:pt idx="40662">
                  <c:v>717.23</c:v>
                </c:pt>
                <c:pt idx="40663">
                  <c:v>762.66</c:v>
                </c:pt>
                <c:pt idx="40664">
                  <c:v>810.18</c:v>
                </c:pt>
                <c:pt idx="40665">
                  <c:v>867.22</c:v>
                </c:pt>
                <c:pt idx="40666">
                  <c:v>923.64</c:v>
                </c:pt>
                <c:pt idx="40667">
                  <c:v>947.92</c:v>
                </c:pt>
                <c:pt idx="40668">
                  <c:v>978.28</c:v>
                </c:pt>
                <c:pt idx="40669">
                  <c:v>957.49</c:v>
                </c:pt>
                <c:pt idx="40670">
                  <c:v>948.22</c:v>
                </c:pt>
                <c:pt idx="40671">
                  <c:v>940.68</c:v>
                </c:pt>
                <c:pt idx="40672">
                  <c:v>916.37</c:v>
                </c:pt>
                <c:pt idx="40673">
                  <c:v>919.97</c:v>
                </c:pt>
                <c:pt idx="40674">
                  <c:v>1024.27</c:v>
                </c:pt>
                <c:pt idx="40675">
                  <c:v>1030.48</c:v>
                </c:pt>
                <c:pt idx="40676">
                  <c:v>1026.99</c:v>
                </c:pt>
                <c:pt idx="40677">
                  <c:v>989.96</c:v>
                </c:pt>
                <c:pt idx="40678">
                  <c:v>927.87</c:v>
                </c:pt>
                <c:pt idx="40679">
                  <c:v>866.33</c:v>
                </c:pt>
                <c:pt idx="40680">
                  <c:v>831.72</c:v>
                </c:pt>
                <c:pt idx="40681">
                  <c:v>800.87</c:v>
                </c:pt>
                <c:pt idx="40682">
                  <c:v>778.71</c:v>
                </c:pt>
                <c:pt idx="40683">
                  <c:v>771.04</c:v>
                </c:pt>
                <c:pt idx="40684">
                  <c:v>773.36</c:v>
                </c:pt>
                <c:pt idx="40685">
                  <c:v>817.67</c:v>
                </c:pt>
                <c:pt idx="40686">
                  <c:v>844.17</c:v>
                </c:pt>
                <c:pt idx="40687">
                  <c:v>1040.51</c:v>
                </c:pt>
                <c:pt idx="40688">
                  <c:v>1217.99</c:v>
                </c:pt>
                <c:pt idx="40689">
                  <c:v>1295.1199999999999</c:v>
                </c:pt>
                <c:pt idx="40690">
                  <c:v>1345.49</c:v>
                </c:pt>
                <c:pt idx="40691">
                  <c:v>1358.02</c:v>
                </c:pt>
                <c:pt idx="40692">
                  <c:v>1351.84</c:v>
                </c:pt>
                <c:pt idx="40693">
                  <c:v>1372.99</c:v>
                </c:pt>
                <c:pt idx="40694">
                  <c:v>1345.91</c:v>
                </c:pt>
                <c:pt idx="40695">
                  <c:v>1280.57</c:v>
                </c:pt>
                <c:pt idx="40696">
                  <c:v>1218.8800000000001</c:v>
                </c:pt>
                <c:pt idx="40697">
                  <c:v>1116.0899999999999</c:v>
                </c:pt>
                <c:pt idx="40698">
                  <c:v>1167.32</c:v>
                </c:pt>
                <c:pt idx="40699">
                  <c:v>1138.95</c:v>
                </c:pt>
                <c:pt idx="40700">
                  <c:v>1107.33</c:v>
                </c:pt>
                <c:pt idx="40701">
                  <c:v>1042.92</c:v>
                </c:pt>
                <c:pt idx="40702">
                  <c:v>965.45</c:v>
                </c:pt>
                <c:pt idx="40703">
                  <c:v>907.09</c:v>
                </c:pt>
                <c:pt idx="40704">
                  <c:v>866.66</c:v>
                </c:pt>
                <c:pt idx="40705">
                  <c:v>826.95</c:v>
                </c:pt>
                <c:pt idx="40706">
                  <c:v>808.4</c:v>
                </c:pt>
                <c:pt idx="40707">
                  <c:v>800.22</c:v>
                </c:pt>
                <c:pt idx="40708">
                  <c:v>802.88</c:v>
                </c:pt>
                <c:pt idx="40709">
                  <c:v>848.17</c:v>
                </c:pt>
                <c:pt idx="40710">
                  <c:v>861.13</c:v>
                </c:pt>
                <c:pt idx="40711">
                  <c:v>1047.52</c:v>
                </c:pt>
                <c:pt idx="40712">
                  <c:v>1201.92</c:v>
                </c:pt>
                <c:pt idx="40713">
                  <c:v>1280.8399999999999</c:v>
                </c:pt>
                <c:pt idx="40714">
                  <c:v>1322.79</c:v>
                </c:pt>
                <c:pt idx="40715">
                  <c:v>1326.67</c:v>
                </c:pt>
                <c:pt idx="40716">
                  <c:v>1314.57</c:v>
                </c:pt>
                <c:pt idx="40717">
                  <c:v>1319.21</c:v>
                </c:pt>
                <c:pt idx="40718">
                  <c:v>1308.58</c:v>
                </c:pt>
                <c:pt idx="40719">
                  <c:v>1250.02</c:v>
                </c:pt>
                <c:pt idx="40720">
                  <c:v>1167.25</c:v>
                </c:pt>
                <c:pt idx="40721">
                  <c:v>1079.67</c:v>
                </c:pt>
                <c:pt idx="40722">
                  <c:v>1145.81</c:v>
                </c:pt>
                <c:pt idx="40723">
                  <c:v>1121.1099999999999</c:v>
                </c:pt>
                <c:pt idx="40724">
                  <c:v>1088.51</c:v>
                </c:pt>
                <c:pt idx="40725">
                  <c:v>1040.58</c:v>
                </c:pt>
                <c:pt idx="40726">
                  <c:v>966.13</c:v>
                </c:pt>
                <c:pt idx="40727">
                  <c:v>895.12</c:v>
                </c:pt>
                <c:pt idx="40728">
                  <c:v>860.86</c:v>
                </c:pt>
                <c:pt idx="40729">
                  <c:v>817.41</c:v>
                </c:pt>
                <c:pt idx="40730">
                  <c:v>800.74</c:v>
                </c:pt>
                <c:pt idx="40731">
                  <c:v>788.75</c:v>
                </c:pt>
                <c:pt idx="40732">
                  <c:v>802.82</c:v>
                </c:pt>
                <c:pt idx="40733">
                  <c:v>835.37</c:v>
                </c:pt>
                <c:pt idx="40734">
                  <c:v>861.43</c:v>
                </c:pt>
                <c:pt idx="40735">
                  <c:v>1035.8800000000001</c:v>
                </c:pt>
                <c:pt idx="40736">
                  <c:v>1171.5999999999999</c:v>
                </c:pt>
                <c:pt idx="40737">
                  <c:v>1245.8</c:v>
                </c:pt>
                <c:pt idx="40738">
                  <c:v>1297.1600000000001</c:v>
                </c:pt>
                <c:pt idx="40739">
                  <c:v>1307.76</c:v>
                </c:pt>
                <c:pt idx="40740">
                  <c:v>1291.33</c:v>
                </c:pt>
                <c:pt idx="40741">
                  <c:v>1298.5999999999999</c:v>
                </c:pt>
                <c:pt idx="40742">
                  <c:v>1282.1099999999999</c:v>
                </c:pt>
                <c:pt idx="40743">
                  <c:v>1225.28</c:v>
                </c:pt>
                <c:pt idx="40744">
                  <c:v>1143.07</c:v>
                </c:pt>
                <c:pt idx="40745">
                  <c:v>1060.2</c:v>
                </c:pt>
                <c:pt idx="40746">
                  <c:v>1139.68</c:v>
                </c:pt>
                <c:pt idx="40747">
                  <c:v>1076.55</c:v>
                </c:pt>
                <c:pt idx="40748">
                  <c:v>1074.1199999999999</c:v>
                </c:pt>
                <c:pt idx="40749">
                  <c:v>1025.26</c:v>
                </c:pt>
                <c:pt idx="40750">
                  <c:v>960.55</c:v>
                </c:pt>
                <c:pt idx="40751">
                  <c:v>894.36</c:v>
                </c:pt>
                <c:pt idx="40752">
                  <c:v>845.65</c:v>
                </c:pt>
                <c:pt idx="40753">
                  <c:v>819.05</c:v>
                </c:pt>
                <c:pt idx="40754">
                  <c:v>800.53</c:v>
                </c:pt>
                <c:pt idx="40755">
                  <c:v>790.44</c:v>
                </c:pt>
                <c:pt idx="40756">
                  <c:v>795.05</c:v>
                </c:pt>
                <c:pt idx="40757">
                  <c:v>820.07</c:v>
                </c:pt>
                <c:pt idx="40758">
                  <c:v>842.74</c:v>
                </c:pt>
                <c:pt idx="40759">
                  <c:v>1031.33</c:v>
                </c:pt>
                <c:pt idx="40760">
                  <c:v>1181.56</c:v>
                </c:pt>
                <c:pt idx="40761">
                  <c:v>1272.27</c:v>
                </c:pt>
                <c:pt idx="40762">
                  <c:v>1324.58</c:v>
                </c:pt>
                <c:pt idx="40763">
                  <c:v>1328.64</c:v>
                </c:pt>
                <c:pt idx="40764">
                  <c:v>1341.48</c:v>
                </c:pt>
                <c:pt idx="40765">
                  <c:v>1356.37</c:v>
                </c:pt>
                <c:pt idx="40766">
                  <c:v>1329.83</c:v>
                </c:pt>
                <c:pt idx="40767">
                  <c:v>1262.8499999999999</c:v>
                </c:pt>
                <c:pt idx="40768">
                  <c:v>1156.03</c:v>
                </c:pt>
                <c:pt idx="40769">
                  <c:v>1086.07</c:v>
                </c:pt>
                <c:pt idx="40770">
                  <c:v>1155.4100000000001</c:v>
                </c:pt>
                <c:pt idx="40771">
                  <c:v>1125.23</c:v>
                </c:pt>
                <c:pt idx="40772">
                  <c:v>1098.04</c:v>
                </c:pt>
                <c:pt idx="40773">
                  <c:v>1049.28</c:v>
                </c:pt>
                <c:pt idx="40774">
                  <c:v>999.08</c:v>
                </c:pt>
                <c:pt idx="40775">
                  <c:v>928.19</c:v>
                </c:pt>
                <c:pt idx="40776">
                  <c:v>875.32</c:v>
                </c:pt>
                <c:pt idx="40777">
                  <c:v>858.85</c:v>
                </c:pt>
                <c:pt idx="40778">
                  <c:v>831.89</c:v>
                </c:pt>
                <c:pt idx="40779">
                  <c:v>829.66</c:v>
                </c:pt>
                <c:pt idx="40780">
                  <c:v>824.43</c:v>
                </c:pt>
                <c:pt idx="40781">
                  <c:v>864.81</c:v>
                </c:pt>
                <c:pt idx="40782">
                  <c:v>857.84</c:v>
                </c:pt>
                <c:pt idx="40783">
                  <c:v>1019.59</c:v>
                </c:pt>
                <c:pt idx="40784">
                  <c:v>1149.6300000000001</c:v>
                </c:pt>
                <c:pt idx="40785">
                  <c:v>1259.03</c:v>
                </c:pt>
                <c:pt idx="40786">
                  <c:v>1307.69</c:v>
                </c:pt>
                <c:pt idx="40787">
                  <c:v>1313.77</c:v>
                </c:pt>
                <c:pt idx="40788">
                  <c:v>1327.03</c:v>
                </c:pt>
                <c:pt idx="40789">
                  <c:v>1370.94</c:v>
                </c:pt>
                <c:pt idx="40790">
                  <c:v>1333.7</c:v>
                </c:pt>
                <c:pt idx="40791">
                  <c:v>1326.91</c:v>
                </c:pt>
                <c:pt idx="40792">
                  <c:v>1195.8800000000001</c:v>
                </c:pt>
                <c:pt idx="40793">
                  <c:v>1128.75</c:v>
                </c:pt>
                <c:pt idx="40794">
                  <c:v>1182.17</c:v>
                </c:pt>
                <c:pt idx="40795">
                  <c:v>1152.76</c:v>
                </c:pt>
                <c:pt idx="40796">
                  <c:v>1133.02</c:v>
                </c:pt>
                <c:pt idx="40797">
                  <c:v>1065.69</c:v>
                </c:pt>
                <c:pt idx="40798">
                  <c:v>1012.94</c:v>
                </c:pt>
                <c:pt idx="40799">
                  <c:v>961.13</c:v>
                </c:pt>
                <c:pt idx="40800">
                  <c:v>899.25</c:v>
                </c:pt>
                <c:pt idx="40801">
                  <c:v>867.49</c:v>
                </c:pt>
                <c:pt idx="40802">
                  <c:v>851.02</c:v>
                </c:pt>
                <c:pt idx="40803">
                  <c:v>825.56</c:v>
                </c:pt>
                <c:pt idx="40804">
                  <c:v>826.06</c:v>
                </c:pt>
                <c:pt idx="40805">
                  <c:v>828.11</c:v>
                </c:pt>
                <c:pt idx="40806">
                  <c:v>838.55</c:v>
                </c:pt>
                <c:pt idx="40807">
                  <c:v>952.51</c:v>
                </c:pt>
                <c:pt idx="40808">
                  <c:v>1091.8399999999999</c:v>
                </c:pt>
                <c:pt idx="40809">
                  <c:v>1190.3399999999999</c:v>
                </c:pt>
                <c:pt idx="40810">
                  <c:v>1227.52</c:v>
                </c:pt>
                <c:pt idx="40811">
                  <c:v>1232.56</c:v>
                </c:pt>
                <c:pt idx="40812">
                  <c:v>1189.69</c:v>
                </c:pt>
                <c:pt idx="40813">
                  <c:v>1188.6300000000001</c:v>
                </c:pt>
                <c:pt idx="40814">
                  <c:v>1168.52</c:v>
                </c:pt>
                <c:pt idx="40815">
                  <c:v>1134.74</c:v>
                </c:pt>
                <c:pt idx="40816">
                  <c:v>1116.48</c:v>
                </c:pt>
                <c:pt idx="40817">
                  <c:v>1093.58</c:v>
                </c:pt>
                <c:pt idx="40818">
                  <c:v>1178.49</c:v>
                </c:pt>
                <c:pt idx="40819">
                  <c:v>1155.6500000000001</c:v>
                </c:pt>
                <c:pt idx="40820">
                  <c:v>1121.52</c:v>
                </c:pt>
                <c:pt idx="40821">
                  <c:v>1074.2</c:v>
                </c:pt>
                <c:pt idx="40822">
                  <c:v>1029.3699999999999</c:v>
                </c:pt>
                <c:pt idx="40823">
                  <c:v>980.5</c:v>
                </c:pt>
                <c:pt idx="40824">
                  <c:v>937.52</c:v>
                </c:pt>
                <c:pt idx="40825">
                  <c:v>885.52</c:v>
                </c:pt>
                <c:pt idx="40826">
                  <c:v>850.72</c:v>
                </c:pt>
                <c:pt idx="40827">
                  <c:v>836.08</c:v>
                </c:pt>
                <c:pt idx="40828">
                  <c:v>829.37</c:v>
                </c:pt>
                <c:pt idx="40829">
                  <c:v>811.98</c:v>
                </c:pt>
                <c:pt idx="40830">
                  <c:v>785.61</c:v>
                </c:pt>
                <c:pt idx="40831">
                  <c:v>834.62</c:v>
                </c:pt>
                <c:pt idx="40832">
                  <c:v>895.83</c:v>
                </c:pt>
                <c:pt idx="40833">
                  <c:v>961.46</c:v>
                </c:pt>
                <c:pt idx="40834">
                  <c:v>1014.53</c:v>
                </c:pt>
                <c:pt idx="40835">
                  <c:v>1031.8800000000001</c:v>
                </c:pt>
                <c:pt idx="40836">
                  <c:v>1044.49</c:v>
                </c:pt>
                <c:pt idx="40837">
                  <c:v>1046.08</c:v>
                </c:pt>
                <c:pt idx="40838">
                  <c:v>1010.64</c:v>
                </c:pt>
                <c:pt idx="40839">
                  <c:v>993.65</c:v>
                </c:pt>
                <c:pt idx="40840">
                  <c:v>992.35</c:v>
                </c:pt>
                <c:pt idx="40841">
                  <c:v>988.51</c:v>
                </c:pt>
                <c:pt idx="40842">
                  <c:v>1083.83</c:v>
                </c:pt>
                <c:pt idx="40843">
                  <c:v>1101.1400000000001</c:v>
                </c:pt>
                <c:pt idx="40844">
                  <c:v>1102.05</c:v>
                </c:pt>
                <c:pt idx="40845">
                  <c:v>1066.24</c:v>
                </c:pt>
                <c:pt idx="40846">
                  <c:v>1007.67</c:v>
                </c:pt>
                <c:pt idx="40847">
                  <c:v>952.27</c:v>
                </c:pt>
                <c:pt idx="40848">
                  <c:v>903.96</c:v>
                </c:pt>
                <c:pt idx="40849">
                  <c:v>874.24</c:v>
                </c:pt>
                <c:pt idx="40850">
                  <c:v>844.82</c:v>
                </c:pt>
                <c:pt idx="40851">
                  <c:v>835.78</c:v>
                </c:pt>
                <c:pt idx="40852">
                  <c:v>844.05</c:v>
                </c:pt>
                <c:pt idx="40853">
                  <c:v>857.98</c:v>
                </c:pt>
                <c:pt idx="40854">
                  <c:v>886.19</c:v>
                </c:pt>
                <c:pt idx="40855">
                  <c:v>1113.25</c:v>
                </c:pt>
                <c:pt idx="40856">
                  <c:v>1283.33</c:v>
                </c:pt>
                <c:pt idx="40857">
                  <c:v>1376.83</c:v>
                </c:pt>
                <c:pt idx="40858">
                  <c:v>1433.67</c:v>
                </c:pt>
                <c:pt idx="40859">
                  <c:v>1435.3</c:v>
                </c:pt>
                <c:pt idx="40860">
                  <c:v>1427.36</c:v>
                </c:pt>
                <c:pt idx="40861">
                  <c:v>1430.28</c:v>
                </c:pt>
                <c:pt idx="40862">
                  <c:v>1379.21</c:v>
                </c:pt>
                <c:pt idx="40863">
                  <c:v>1355.89</c:v>
                </c:pt>
                <c:pt idx="40864">
                  <c:v>1277.51</c:v>
                </c:pt>
                <c:pt idx="40865">
                  <c:v>1172.4100000000001</c:v>
                </c:pt>
                <c:pt idx="40866">
                  <c:v>1231.5</c:v>
                </c:pt>
                <c:pt idx="40867">
                  <c:v>1227.99</c:v>
                </c:pt>
                <c:pt idx="40868">
                  <c:v>1180.7</c:v>
                </c:pt>
                <c:pt idx="40869">
                  <c:v>1127.46</c:v>
                </c:pt>
                <c:pt idx="40870">
                  <c:v>1053.2</c:v>
                </c:pt>
                <c:pt idx="40871">
                  <c:v>982.68</c:v>
                </c:pt>
                <c:pt idx="40872">
                  <c:v>929.91</c:v>
                </c:pt>
                <c:pt idx="40873">
                  <c:v>897.64</c:v>
                </c:pt>
                <c:pt idx="40874">
                  <c:v>872.01</c:v>
                </c:pt>
                <c:pt idx="40875">
                  <c:v>856.8</c:v>
                </c:pt>
                <c:pt idx="40876">
                  <c:v>861.66</c:v>
                </c:pt>
                <c:pt idx="40877">
                  <c:v>889.54</c:v>
                </c:pt>
                <c:pt idx="40878">
                  <c:v>908.38</c:v>
                </c:pt>
                <c:pt idx="40879">
                  <c:v>1082.1199999999999</c:v>
                </c:pt>
                <c:pt idx="40880">
                  <c:v>1207.67</c:v>
                </c:pt>
                <c:pt idx="40881">
                  <c:v>1271.98</c:v>
                </c:pt>
                <c:pt idx="40882">
                  <c:v>1280.31</c:v>
                </c:pt>
                <c:pt idx="40883">
                  <c:v>1260.02</c:v>
                </c:pt>
                <c:pt idx="40884">
                  <c:v>1232.71</c:v>
                </c:pt>
                <c:pt idx="40885">
                  <c:v>1252.1600000000001</c:v>
                </c:pt>
                <c:pt idx="40886">
                  <c:v>1266.78</c:v>
                </c:pt>
                <c:pt idx="40887">
                  <c:v>1206.28</c:v>
                </c:pt>
                <c:pt idx="40888">
                  <c:v>1135.5999999999999</c:v>
                </c:pt>
                <c:pt idx="40889">
                  <c:v>1100.93</c:v>
                </c:pt>
                <c:pt idx="40890">
                  <c:v>1134.3900000000001</c:v>
                </c:pt>
                <c:pt idx="40891">
                  <c:v>1096.2</c:v>
                </c:pt>
                <c:pt idx="40892">
                  <c:v>1070.82</c:v>
                </c:pt>
                <c:pt idx="40893">
                  <c:v>1009.66</c:v>
                </c:pt>
                <c:pt idx="40894">
                  <c:v>941.11</c:v>
                </c:pt>
                <c:pt idx="40895">
                  <c:v>874.96</c:v>
                </c:pt>
                <c:pt idx="40896">
                  <c:v>838.89</c:v>
                </c:pt>
                <c:pt idx="40897">
                  <c:v>807.3</c:v>
                </c:pt>
                <c:pt idx="40898">
                  <c:v>780.69</c:v>
                </c:pt>
                <c:pt idx="40899">
                  <c:v>776.07</c:v>
                </c:pt>
                <c:pt idx="40900">
                  <c:v>783.18</c:v>
                </c:pt>
                <c:pt idx="40901">
                  <c:v>819.92</c:v>
                </c:pt>
                <c:pt idx="40902">
                  <c:v>837.99</c:v>
                </c:pt>
                <c:pt idx="40903">
                  <c:v>1028.55</c:v>
                </c:pt>
                <c:pt idx="40904">
                  <c:v>1184.1400000000001</c:v>
                </c:pt>
                <c:pt idx="40905">
                  <c:v>1287.27</c:v>
                </c:pt>
                <c:pt idx="40906">
                  <c:v>1322.18</c:v>
                </c:pt>
                <c:pt idx="40907">
                  <c:v>1345.7</c:v>
                </c:pt>
                <c:pt idx="40908">
                  <c:v>1349.7</c:v>
                </c:pt>
                <c:pt idx="40909">
                  <c:v>1380.18</c:v>
                </c:pt>
                <c:pt idx="40910">
                  <c:v>1374.78</c:v>
                </c:pt>
                <c:pt idx="40911">
                  <c:v>1333.69</c:v>
                </c:pt>
                <c:pt idx="40912">
                  <c:v>1244.05</c:v>
                </c:pt>
                <c:pt idx="40913">
                  <c:v>1121.4100000000001</c:v>
                </c:pt>
                <c:pt idx="40914">
                  <c:v>1197.77</c:v>
                </c:pt>
                <c:pt idx="40915">
                  <c:v>1151.58</c:v>
                </c:pt>
                <c:pt idx="40916">
                  <c:v>1106.3800000000001</c:v>
                </c:pt>
                <c:pt idx="40917">
                  <c:v>1044.77</c:v>
                </c:pt>
                <c:pt idx="40918">
                  <c:v>975.45</c:v>
                </c:pt>
                <c:pt idx="40919">
                  <c:v>911.94</c:v>
                </c:pt>
                <c:pt idx="40920">
                  <c:v>870.71</c:v>
                </c:pt>
                <c:pt idx="40921">
                  <c:v>845.49</c:v>
                </c:pt>
                <c:pt idx="40922">
                  <c:v>826.66</c:v>
                </c:pt>
                <c:pt idx="40923">
                  <c:v>816.07</c:v>
                </c:pt>
                <c:pt idx="40924">
                  <c:v>823.76</c:v>
                </c:pt>
                <c:pt idx="40925">
                  <c:v>868.02</c:v>
                </c:pt>
                <c:pt idx="40926">
                  <c:v>895.17</c:v>
                </c:pt>
                <c:pt idx="40927">
                  <c:v>1078.05</c:v>
                </c:pt>
                <c:pt idx="40928">
                  <c:v>1234.75</c:v>
                </c:pt>
                <c:pt idx="40929">
                  <c:v>1334.57</c:v>
                </c:pt>
                <c:pt idx="40930">
                  <c:v>1391.48</c:v>
                </c:pt>
                <c:pt idx="40931">
                  <c:v>1341.61</c:v>
                </c:pt>
                <c:pt idx="40932">
                  <c:v>1332.36</c:v>
                </c:pt>
                <c:pt idx="40933">
                  <c:v>1352.74</c:v>
                </c:pt>
                <c:pt idx="40934">
                  <c:v>1400.44</c:v>
                </c:pt>
                <c:pt idx="40935">
                  <c:v>1290.56</c:v>
                </c:pt>
                <c:pt idx="40936">
                  <c:v>1210.68</c:v>
                </c:pt>
                <c:pt idx="40937">
                  <c:v>1127.55</c:v>
                </c:pt>
                <c:pt idx="40938">
                  <c:v>1171.96</c:v>
                </c:pt>
                <c:pt idx="40939">
                  <c:v>1169.55</c:v>
                </c:pt>
                <c:pt idx="40940">
                  <c:v>1071.8699999999999</c:v>
                </c:pt>
                <c:pt idx="40941">
                  <c:v>1024.71</c:v>
                </c:pt>
                <c:pt idx="40942">
                  <c:v>946.4</c:v>
                </c:pt>
                <c:pt idx="40943">
                  <c:v>881.92</c:v>
                </c:pt>
                <c:pt idx="40944">
                  <c:v>837.35</c:v>
                </c:pt>
                <c:pt idx="40945">
                  <c:v>815.97</c:v>
                </c:pt>
                <c:pt idx="40946">
                  <c:v>786.21</c:v>
                </c:pt>
                <c:pt idx="40947">
                  <c:v>789.58</c:v>
                </c:pt>
                <c:pt idx="40948">
                  <c:v>796.28</c:v>
                </c:pt>
                <c:pt idx="40949">
                  <c:v>816.36</c:v>
                </c:pt>
                <c:pt idx="40950">
                  <c:v>847.12</c:v>
                </c:pt>
                <c:pt idx="40951">
                  <c:v>1021.44</c:v>
                </c:pt>
                <c:pt idx="40952">
                  <c:v>1183.3499999999999</c:v>
                </c:pt>
                <c:pt idx="40953">
                  <c:v>1276.52</c:v>
                </c:pt>
                <c:pt idx="40954">
                  <c:v>1376.26</c:v>
                </c:pt>
                <c:pt idx="40955">
                  <c:v>1398.89</c:v>
                </c:pt>
                <c:pt idx="40956">
                  <c:v>1349.74</c:v>
                </c:pt>
                <c:pt idx="40957">
                  <c:v>1382.88</c:v>
                </c:pt>
                <c:pt idx="40958">
                  <c:v>1356.05</c:v>
                </c:pt>
                <c:pt idx="40959">
                  <c:v>1353.85</c:v>
                </c:pt>
                <c:pt idx="40960">
                  <c:v>1229.18</c:v>
                </c:pt>
                <c:pt idx="40961">
                  <c:v>1109.69</c:v>
                </c:pt>
                <c:pt idx="40962">
                  <c:v>1195.05</c:v>
                </c:pt>
                <c:pt idx="40963">
                  <c:v>1168.6400000000001</c:v>
                </c:pt>
                <c:pt idx="40964">
                  <c:v>1116.0999999999999</c:v>
                </c:pt>
                <c:pt idx="40965">
                  <c:v>1059.67</c:v>
                </c:pt>
                <c:pt idx="40966">
                  <c:v>993.29</c:v>
                </c:pt>
                <c:pt idx="40967">
                  <c:v>925.88</c:v>
                </c:pt>
                <c:pt idx="40968">
                  <c:v>863.89</c:v>
                </c:pt>
                <c:pt idx="40969">
                  <c:v>830.89</c:v>
                </c:pt>
                <c:pt idx="40970">
                  <c:v>804.26</c:v>
                </c:pt>
                <c:pt idx="40971">
                  <c:v>797.62</c:v>
                </c:pt>
                <c:pt idx="40972">
                  <c:v>796.97</c:v>
                </c:pt>
                <c:pt idx="40973">
                  <c:v>814.57</c:v>
                </c:pt>
                <c:pt idx="40974">
                  <c:v>805.13</c:v>
                </c:pt>
                <c:pt idx="40975">
                  <c:v>963.29</c:v>
                </c:pt>
                <c:pt idx="40976">
                  <c:v>1091.51</c:v>
                </c:pt>
                <c:pt idx="40977">
                  <c:v>1200.0899999999999</c:v>
                </c:pt>
                <c:pt idx="40978">
                  <c:v>1208.18</c:v>
                </c:pt>
                <c:pt idx="40979">
                  <c:v>1219.32</c:v>
                </c:pt>
                <c:pt idx="40980">
                  <c:v>1194.02</c:v>
                </c:pt>
                <c:pt idx="40981">
                  <c:v>1148.03</c:v>
                </c:pt>
                <c:pt idx="40982">
                  <c:v>1055.8499999999999</c:v>
                </c:pt>
                <c:pt idx="40983">
                  <c:v>1014.29</c:v>
                </c:pt>
                <c:pt idx="40984">
                  <c:v>986.96</c:v>
                </c:pt>
                <c:pt idx="40985">
                  <c:v>997.27</c:v>
                </c:pt>
                <c:pt idx="40986">
                  <c:v>1066.8800000000001</c:v>
                </c:pt>
                <c:pt idx="40987">
                  <c:v>1065.96</c:v>
                </c:pt>
                <c:pt idx="40988">
                  <c:v>1027.9100000000001</c:v>
                </c:pt>
                <c:pt idx="40989">
                  <c:v>977.3</c:v>
                </c:pt>
                <c:pt idx="40990">
                  <c:v>947.48</c:v>
                </c:pt>
                <c:pt idx="40991">
                  <c:v>902.88</c:v>
                </c:pt>
                <c:pt idx="40992">
                  <c:v>876.74</c:v>
                </c:pt>
                <c:pt idx="40993">
                  <c:v>840.42</c:v>
                </c:pt>
                <c:pt idx="40994">
                  <c:v>820.68</c:v>
                </c:pt>
                <c:pt idx="40995">
                  <c:v>801.96</c:v>
                </c:pt>
                <c:pt idx="40996">
                  <c:v>787.67</c:v>
                </c:pt>
                <c:pt idx="40997">
                  <c:v>783.55</c:v>
                </c:pt>
                <c:pt idx="40998">
                  <c:v>762.17</c:v>
                </c:pt>
                <c:pt idx="40999">
                  <c:v>778.15</c:v>
                </c:pt>
                <c:pt idx="41000">
                  <c:v>820.59</c:v>
                </c:pt>
                <c:pt idx="41001">
                  <c:v>860.55</c:v>
                </c:pt>
                <c:pt idx="41002">
                  <c:v>930</c:v>
                </c:pt>
                <c:pt idx="41003">
                  <c:v>948.58</c:v>
                </c:pt>
                <c:pt idx="41004">
                  <c:v>948.66</c:v>
                </c:pt>
                <c:pt idx="41005">
                  <c:v>958.57</c:v>
                </c:pt>
                <c:pt idx="41006">
                  <c:v>914.65</c:v>
                </c:pt>
                <c:pt idx="41007">
                  <c:v>907.57</c:v>
                </c:pt>
                <c:pt idx="41008">
                  <c:v>906.44</c:v>
                </c:pt>
                <c:pt idx="41009">
                  <c:v>903.69</c:v>
                </c:pt>
                <c:pt idx="41010">
                  <c:v>1008.32</c:v>
                </c:pt>
                <c:pt idx="41011">
                  <c:v>1004.92</c:v>
                </c:pt>
                <c:pt idx="41012">
                  <c:v>1004.2</c:v>
                </c:pt>
                <c:pt idx="41013">
                  <c:v>964.27</c:v>
                </c:pt>
                <c:pt idx="41014">
                  <c:v>931.6</c:v>
                </c:pt>
                <c:pt idx="41015">
                  <c:v>887.6</c:v>
                </c:pt>
                <c:pt idx="41016">
                  <c:v>844.39</c:v>
                </c:pt>
                <c:pt idx="41017">
                  <c:v>816.32</c:v>
                </c:pt>
                <c:pt idx="41018">
                  <c:v>796.57</c:v>
                </c:pt>
                <c:pt idx="41019">
                  <c:v>787.64</c:v>
                </c:pt>
                <c:pt idx="41020">
                  <c:v>805.7</c:v>
                </c:pt>
                <c:pt idx="41021">
                  <c:v>842.14</c:v>
                </c:pt>
                <c:pt idx="41022">
                  <c:v>884.18</c:v>
                </c:pt>
                <c:pt idx="41023">
                  <c:v>1023.35</c:v>
                </c:pt>
                <c:pt idx="41024">
                  <c:v>1135.26</c:v>
                </c:pt>
                <c:pt idx="41025">
                  <c:v>1188.04</c:v>
                </c:pt>
                <c:pt idx="41026">
                  <c:v>1208.24</c:v>
                </c:pt>
                <c:pt idx="41027">
                  <c:v>1188.95</c:v>
                </c:pt>
                <c:pt idx="41028">
                  <c:v>1190.48</c:v>
                </c:pt>
                <c:pt idx="41029">
                  <c:v>1236.26</c:v>
                </c:pt>
                <c:pt idx="41030">
                  <c:v>1223</c:v>
                </c:pt>
                <c:pt idx="41031">
                  <c:v>1214.8</c:v>
                </c:pt>
                <c:pt idx="41032">
                  <c:v>1132.33</c:v>
                </c:pt>
                <c:pt idx="41033">
                  <c:v>1043.03</c:v>
                </c:pt>
                <c:pt idx="41034">
                  <c:v>1147.74</c:v>
                </c:pt>
                <c:pt idx="41035">
                  <c:v>1110.96</c:v>
                </c:pt>
                <c:pt idx="41036">
                  <c:v>1062.3399999999999</c:v>
                </c:pt>
                <c:pt idx="41037">
                  <c:v>1005.93</c:v>
                </c:pt>
                <c:pt idx="41038">
                  <c:v>932.94</c:v>
                </c:pt>
                <c:pt idx="41039">
                  <c:v>859.54</c:v>
                </c:pt>
                <c:pt idx="41040">
                  <c:v>834.57</c:v>
                </c:pt>
                <c:pt idx="41041">
                  <c:v>801.02</c:v>
                </c:pt>
                <c:pt idx="41042">
                  <c:v>785.96</c:v>
                </c:pt>
                <c:pt idx="41043">
                  <c:v>777.78</c:v>
                </c:pt>
                <c:pt idx="41044">
                  <c:v>784.8</c:v>
                </c:pt>
                <c:pt idx="41045">
                  <c:v>818.8</c:v>
                </c:pt>
                <c:pt idx="41046">
                  <c:v>844.43</c:v>
                </c:pt>
                <c:pt idx="41047">
                  <c:v>1049.81</c:v>
                </c:pt>
                <c:pt idx="41048">
                  <c:v>1205.58</c:v>
                </c:pt>
                <c:pt idx="41049">
                  <c:v>1323.2</c:v>
                </c:pt>
                <c:pt idx="41050">
                  <c:v>1385.41</c:v>
                </c:pt>
                <c:pt idx="41051">
                  <c:v>1393.35</c:v>
                </c:pt>
                <c:pt idx="41052">
                  <c:v>1347.42</c:v>
                </c:pt>
                <c:pt idx="41053">
                  <c:v>1413.42</c:v>
                </c:pt>
                <c:pt idx="41054">
                  <c:v>1416.17</c:v>
                </c:pt>
                <c:pt idx="41055">
                  <c:v>1367.09</c:v>
                </c:pt>
                <c:pt idx="41056">
                  <c:v>1260.81</c:v>
                </c:pt>
                <c:pt idx="41057">
                  <c:v>1158.4100000000001</c:v>
                </c:pt>
                <c:pt idx="41058">
                  <c:v>1236.3499999999999</c:v>
                </c:pt>
                <c:pt idx="41059">
                  <c:v>1210.44</c:v>
                </c:pt>
                <c:pt idx="41060">
                  <c:v>1164.8800000000001</c:v>
                </c:pt>
                <c:pt idx="41061">
                  <c:v>1108.5899999999999</c:v>
                </c:pt>
                <c:pt idx="41062">
                  <c:v>1032.76</c:v>
                </c:pt>
                <c:pt idx="41063">
                  <c:v>960.87</c:v>
                </c:pt>
                <c:pt idx="41064">
                  <c:v>914.95</c:v>
                </c:pt>
                <c:pt idx="41065">
                  <c:v>882.73</c:v>
                </c:pt>
                <c:pt idx="41066">
                  <c:v>860.74</c:v>
                </c:pt>
                <c:pt idx="41067">
                  <c:v>848.04</c:v>
                </c:pt>
                <c:pt idx="41068">
                  <c:v>850.59</c:v>
                </c:pt>
                <c:pt idx="41069">
                  <c:v>882.27</c:v>
                </c:pt>
                <c:pt idx="41070">
                  <c:v>907.12</c:v>
                </c:pt>
                <c:pt idx="41071">
                  <c:v>1104.21</c:v>
                </c:pt>
                <c:pt idx="41072">
                  <c:v>1272.52</c:v>
                </c:pt>
                <c:pt idx="41073">
                  <c:v>1349.22</c:v>
                </c:pt>
                <c:pt idx="41074">
                  <c:v>1416.46</c:v>
                </c:pt>
                <c:pt idx="41075">
                  <c:v>1413.53</c:v>
                </c:pt>
                <c:pt idx="41076">
                  <c:v>1365.65</c:v>
                </c:pt>
                <c:pt idx="41077">
                  <c:v>1359.7</c:v>
                </c:pt>
                <c:pt idx="41078">
                  <c:v>1339.53</c:v>
                </c:pt>
                <c:pt idx="41079">
                  <c:v>1310.98</c:v>
                </c:pt>
                <c:pt idx="41080">
                  <c:v>1221.8699999999999</c:v>
                </c:pt>
                <c:pt idx="41081">
                  <c:v>1146.33</c:v>
                </c:pt>
                <c:pt idx="41082">
                  <c:v>1221.1300000000001</c:v>
                </c:pt>
                <c:pt idx="41083">
                  <c:v>1183.17</c:v>
                </c:pt>
                <c:pt idx="41084">
                  <c:v>1132.6400000000001</c:v>
                </c:pt>
                <c:pt idx="41085">
                  <c:v>1065.75</c:v>
                </c:pt>
                <c:pt idx="41086">
                  <c:v>1005.89</c:v>
                </c:pt>
                <c:pt idx="41087">
                  <c:v>947.89</c:v>
                </c:pt>
                <c:pt idx="41088">
                  <c:v>906.95</c:v>
                </c:pt>
                <c:pt idx="41089">
                  <c:v>888.53</c:v>
                </c:pt>
                <c:pt idx="41090">
                  <c:v>871.75</c:v>
                </c:pt>
                <c:pt idx="41091">
                  <c:v>859.84</c:v>
                </c:pt>
                <c:pt idx="41092">
                  <c:v>859.32</c:v>
                </c:pt>
                <c:pt idx="41093">
                  <c:v>897.73</c:v>
                </c:pt>
                <c:pt idx="41094">
                  <c:v>906.8</c:v>
                </c:pt>
                <c:pt idx="41095">
                  <c:v>1115.56</c:v>
                </c:pt>
                <c:pt idx="41096">
                  <c:v>1256.33</c:v>
                </c:pt>
                <c:pt idx="41097">
                  <c:v>1345.81</c:v>
                </c:pt>
                <c:pt idx="41098">
                  <c:v>1391.21</c:v>
                </c:pt>
                <c:pt idx="41099">
                  <c:v>1382.67</c:v>
                </c:pt>
                <c:pt idx="41100">
                  <c:v>1358.95</c:v>
                </c:pt>
                <c:pt idx="41101">
                  <c:v>1275.0899999999999</c:v>
                </c:pt>
                <c:pt idx="41102">
                  <c:v>1276.58</c:v>
                </c:pt>
                <c:pt idx="41103">
                  <c:v>1222.78</c:v>
                </c:pt>
                <c:pt idx="41104">
                  <c:v>1153.76</c:v>
                </c:pt>
                <c:pt idx="41105">
                  <c:v>1073.98</c:v>
                </c:pt>
                <c:pt idx="41106">
                  <c:v>1112.67</c:v>
                </c:pt>
                <c:pt idx="41107">
                  <c:v>1071.8699999999999</c:v>
                </c:pt>
                <c:pt idx="41108">
                  <c:v>1024.1300000000001</c:v>
                </c:pt>
                <c:pt idx="41109">
                  <c:v>981.03</c:v>
                </c:pt>
                <c:pt idx="41110">
                  <c:v>924.84</c:v>
                </c:pt>
                <c:pt idx="41111">
                  <c:v>878.65</c:v>
                </c:pt>
                <c:pt idx="41112">
                  <c:v>827.22</c:v>
                </c:pt>
                <c:pt idx="41113">
                  <c:v>811.57</c:v>
                </c:pt>
                <c:pt idx="41114">
                  <c:v>788.52</c:v>
                </c:pt>
                <c:pt idx="41115">
                  <c:v>782.75</c:v>
                </c:pt>
                <c:pt idx="41116">
                  <c:v>793.92</c:v>
                </c:pt>
                <c:pt idx="41117">
                  <c:v>829.28</c:v>
                </c:pt>
                <c:pt idx="41118">
                  <c:v>848.28</c:v>
                </c:pt>
                <c:pt idx="41119">
                  <c:v>1007.82</c:v>
                </c:pt>
                <c:pt idx="41120">
                  <c:v>1161.17</c:v>
                </c:pt>
                <c:pt idx="41121">
                  <c:v>1223.46</c:v>
                </c:pt>
                <c:pt idx="41122">
                  <c:v>1264.48</c:v>
                </c:pt>
                <c:pt idx="41123">
                  <c:v>1267.8900000000001</c:v>
                </c:pt>
                <c:pt idx="41124">
                  <c:v>1259.17</c:v>
                </c:pt>
                <c:pt idx="41125">
                  <c:v>1265.93</c:v>
                </c:pt>
                <c:pt idx="41126">
                  <c:v>1268.9000000000001</c:v>
                </c:pt>
                <c:pt idx="41127">
                  <c:v>1236.22</c:v>
                </c:pt>
                <c:pt idx="41128">
                  <c:v>1144.68</c:v>
                </c:pt>
                <c:pt idx="41129">
                  <c:v>1085.7</c:v>
                </c:pt>
                <c:pt idx="41130">
                  <c:v>1174.4000000000001</c:v>
                </c:pt>
                <c:pt idx="41131">
                  <c:v>1139.56</c:v>
                </c:pt>
                <c:pt idx="41132">
                  <c:v>1100.42</c:v>
                </c:pt>
                <c:pt idx="41133">
                  <c:v>1054.25</c:v>
                </c:pt>
                <c:pt idx="41134">
                  <c:v>984.15</c:v>
                </c:pt>
                <c:pt idx="41135">
                  <c:v>938.01</c:v>
                </c:pt>
                <c:pt idx="41136">
                  <c:v>882</c:v>
                </c:pt>
                <c:pt idx="41137">
                  <c:v>855.81</c:v>
                </c:pt>
                <c:pt idx="41138">
                  <c:v>844.81</c:v>
                </c:pt>
                <c:pt idx="41139">
                  <c:v>832.32</c:v>
                </c:pt>
                <c:pt idx="41140">
                  <c:v>821.44</c:v>
                </c:pt>
                <c:pt idx="41141">
                  <c:v>833.07</c:v>
                </c:pt>
                <c:pt idx="41142">
                  <c:v>823.65</c:v>
                </c:pt>
                <c:pt idx="41143">
                  <c:v>932.95</c:v>
                </c:pt>
                <c:pt idx="41144">
                  <c:v>1025.28</c:v>
                </c:pt>
                <c:pt idx="41145">
                  <c:v>1143.98</c:v>
                </c:pt>
                <c:pt idx="41146">
                  <c:v>1187.17</c:v>
                </c:pt>
                <c:pt idx="41147">
                  <c:v>1165.28</c:v>
                </c:pt>
                <c:pt idx="41148">
                  <c:v>1154.3699999999999</c:v>
                </c:pt>
                <c:pt idx="41149">
                  <c:v>1140.1099999999999</c:v>
                </c:pt>
                <c:pt idx="41150">
                  <c:v>1111.43</c:v>
                </c:pt>
                <c:pt idx="41151">
                  <c:v>1092.23</c:v>
                </c:pt>
                <c:pt idx="41152">
                  <c:v>1064.82</c:v>
                </c:pt>
                <c:pt idx="41153">
                  <c:v>1069.83</c:v>
                </c:pt>
                <c:pt idx="41154">
                  <c:v>1161.5899999999999</c:v>
                </c:pt>
                <c:pt idx="41155">
                  <c:v>1156.6500000000001</c:v>
                </c:pt>
                <c:pt idx="41156">
                  <c:v>1116.08</c:v>
                </c:pt>
                <c:pt idx="41157">
                  <c:v>1068.74</c:v>
                </c:pt>
                <c:pt idx="41158">
                  <c:v>1019.82</c:v>
                </c:pt>
                <c:pt idx="41159">
                  <c:v>964.97</c:v>
                </c:pt>
                <c:pt idx="41160">
                  <c:v>918.5</c:v>
                </c:pt>
                <c:pt idx="41161">
                  <c:v>887.45</c:v>
                </c:pt>
                <c:pt idx="41162">
                  <c:v>840.81</c:v>
                </c:pt>
                <c:pt idx="41163">
                  <c:v>821.56</c:v>
                </c:pt>
                <c:pt idx="41164">
                  <c:v>823.2</c:v>
                </c:pt>
                <c:pt idx="41165">
                  <c:v>819.56</c:v>
                </c:pt>
                <c:pt idx="41166">
                  <c:v>779.43</c:v>
                </c:pt>
                <c:pt idx="41167">
                  <c:v>814.12</c:v>
                </c:pt>
                <c:pt idx="41168">
                  <c:v>848.22</c:v>
                </c:pt>
                <c:pt idx="41169">
                  <c:v>893.12</c:v>
                </c:pt>
                <c:pt idx="41170">
                  <c:v>960.16</c:v>
                </c:pt>
                <c:pt idx="41171">
                  <c:v>974.49</c:v>
                </c:pt>
                <c:pt idx="41172">
                  <c:v>987.7</c:v>
                </c:pt>
                <c:pt idx="41173">
                  <c:v>972.95</c:v>
                </c:pt>
                <c:pt idx="41174">
                  <c:v>949.7</c:v>
                </c:pt>
                <c:pt idx="41175">
                  <c:v>922.21</c:v>
                </c:pt>
                <c:pt idx="41176">
                  <c:v>920.39</c:v>
                </c:pt>
                <c:pt idx="41177">
                  <c:v>940.42</c:v>
                </c:pt>
                <c:pt idx="41178">
                  <c:v>1024.48</c:v>
                </c:pt>
                <c:pt idx="41179">
                  <c:v>1019.07</c:v>
                </c:pt>
                <c:pt idx="41180">
                  <c:v>998.34</c:v>
                </c:pt>
                <c:pt idx="41181">
                  <c:v>961.67</c:v>
                </c:pt>
                <c:pt idx="41182">
                  <c:v>921.31</c:v>
                </c:pt>
                <c:pt idx="41183">
                  <c:v>868.89</c:v>
                </c:pt>
                <c:pt idx="41184">
                  <c:v>836.58</c:v>
                </c:pt>
                <c:pt idx="41185">
                  <c:v>817.56</c:v>
                </c:pt>
                <c:pt idx="41186">
                  <c:v>796.15</c:v>
                </c:pt>
                <c:pt idx="41187">
                  <c:v>790.5</c:v>
                </c:pt>
                <c:pt idx="41188">
                  <c:v>801.34</c:v>
                </c:pt>
                <c:pt idx="41189">
                  <c:v>819.8</c:v>
                </c:pt>
                <c:pt idx="41190">
                  <c:v>863.08</c:v>
                </c:pt>
                <c:pt idx="41191">
                  <c:v>1055.94</c:v>
                </c:pt>
                <c:pt idx="41192">
                  <c:v>1224.49</c:v>
                </c:pt>
                <c:pt idx="41193">
                  <c:v>1292.93</c:v>
                </c:pt>
                <c:pt idx="41194">
                  <c:v>1328.18</c:v>
                </c:pt>
                <c:pt idx="41195">
                  <c:v>1350.09</c:v>
                </c:pt>
                <c:pt idx="41196">
                  <c:v>1352.3</c:v>
                </c:pt>
                <c:pt idx="41197">
                  <c:v>1336.91</c:v>
                </c:pt>
                <c:pt idx="41198">
                  <c:v>1299.93</c:v>
                </c:pt>
                <c:pt idx="41199">
                  <c:v>1246.46</c:v>
                </c:pt>
                <c:pt idx="41200">
                  <c:v>1180.93</c:v>
                </c:pt>
                <c:pt idx="41201">
                  <c:v>1097.19</c:v>
                </c:pt>
                <c:pt idx="41202">
                  <c:v>1152.31</c:v>
                </c:pt>
                <c:pt idx="41203">
                  <c:v>1113.68</c:v>
                </c:pt>
                <c:pt idx="41204">
                  <c:v>1063.02</c:v>
                </c:pt>
                <c:pt idx="41205">
                  <c:v>1023.47</c:v>
                </c:pt>
                <c:pt idx="41206">
                  <c:v>962.41</c:v>
                </c:pt>
                <c:pt idx="41207">
                  <c:v>910.97</c:v>
                </c:pt>
                <c:pt idx="41208">
                  <c:v>864.81</c:v>
                </c:pt>
                <c:pt idx="41209">
                  <c:v>828.78</c:v>
                </c:pt>
                <c:pt idx="41210">
                  <c:v>823.2</c:v>
                </c:pt>
                <c:pt idx="41211">
                  <c:v>813.77</c:v>
                </c:pt>
                <c:pt idx="41212">
                  <c:v>821.3</c:v>
                </c:pt>
                <c:pt idx="41213">
                  <c:v>834.58</c:v>
                </c:pt>
                <c:pt idx="41214">
                  <c:v>882.32</c:v>
                </c:pt>
                <c:pt idx="41215">
                  <c:v>1065.43</c:v>
                </c:pt>
                <c:pt idx="41216">
                  <c:v>1214.9100000000001</c:v>
                </c:pt>
                <c:pt idx="41217">
                  <c:v>1322.24</c:v>
                </c:pt>
                <c:pt idx="41218">
                  <c:v>1359.69</c:v>
                </c:pt>
                <c:pt idx="41219">
                  <c:v>1368.81</c:v>
                </c:pt>
                <c:pt idx="41220">
                  <c:v>1388.86</c:v>
                </c:pt>
                <c:pt idx="41221">
                  <c:v>1328.38</c:v>
                </c:pt>
                <c:pt idx="41222">
                  <c:v>1307.55</c:v>
                </c:pt>
                <c:pt idx="41223">
                  <c:v>1251.76</c:v>
                </c:pt>
                <c:pt idx="41224">
                  <c:v>1180.54</c:v>
                </c:pt>
                <c:pt idx="41225">
                  <c:v>1104.19</c:v>
                </c:pt>
                <c:pt idx="41226">
                  <c:v>1174.8399999999999</c:v>
                </c:pt>
                <c:pt idx="41227">
                  <c:v>1122.5999999999999</c:v>
                </c:pt>
                <c:pt idx="41228">
                  <c:v>1090.29</c:v>
                </c:pt>
                <c:pt idx="41229">
                  <c:v>1045.54</c:v>
                </c:pt>
                <c:pt idx="41230">
                  <c:v>973.88</c:v>
                </c:pt>
                <c:pt idx="41231">
                  <c:v>920.24</c:v>
                </c:pt>
                <c:pt idx="41232">
                  <c:v>876.88</c:v>
                </c:pt>
                <c:pt idx="41233">
                  <c:v>849.66</c:v>
                </c:pt>
                <c:pt idx="41234">
                  <c:v>828.74</c:v>
                </c:pt>
                <c:pt idx="41235">
                  <c:v>823.27</c:v>
                </c:pt>
                <c:pt idx="41236">
                  <c:v>826.05</c:v>
                </c:pt>
                <c:pt idx="41237">
                  <c:v>853.12</c:v>
                </c:pt>
                <c:pt idx="41238">
                  <c:v>896.4</c:v>
                </c:pt>
                <c:pt idx="41239">
                  <c:v>1074.51</c:v>
                </c:pt>
                <c:pt idx="41240">
                  <c:v>1226.27</c:v>
                </c:pt>
                <c:pt idx="41241">
                  <c:v>1301.76</c:v>
                </c:pt>
                <c:pt idx="41242">
                  <c:v>1342.97</c:v>
                </c:pt>
                <c:pt idx="41243">
                  <c:v>1345.95</c:v>
                </c:pt>
                <c:pt idx="41244">
                  <c:v>1349.64</c:v>
                </c:pt>
                <c:pt idx="41245">
                  <c:v>1366.73</c:v>
                </c:pt>
                <c:pt idx="41246">
                  <c:v>1342.74</c:v>
                </c:pt>
                <c:pt idx="41247">
                  <c:v>1270.8</c:v>
                </c:pt>
                <c:pt idx="41248">
                  <c:v>1268.27</c:v>
                </c:pt>
                <c:pt idx="41249">
                  <c:v>1196.9000000000001</c:v>
                </c:pt>
                <c:pt idx="41250">
                  <c:v>1268.54</c:v>
                </c:pt>
                <c:pt idx="41251">
                  <c:v>1226.6300000000001</c:v>
                </c:pt>
                <c:pt idx="41252">
                  <c:v>1188.47</c:v>
                </c:pt>
                <c:pt idx="41253">
                  <c:v>1149.99</c:v>
                </c:pt>
                <c:pt idx="41254">
                  <c:v>1085.1500000000001</c:v>
                </c:pt>
                <c:pt idx="41255">
                  <c:v>1035.8499999999999</c:v>
                </c:pt>
                <c:pt idx="41256">
                  <c:v>973.51</c:v>
                </c:pt>
                <c:pt idx="41257">
                  <c:v>946.75</c:v>
                </c:pt>
                <c:pt idx="41258">
                  <c:v>922.63</c:v>
                </c:pt>
                <c:pt idx="41259">
                  <c:v>914.34</c:v>
                </c:pt>
                <c:pt idx="41260">
                  <c:v>911.63</c:v>
                </c:pt>
                <c:pt idx="41261">
                  <c:v>938.25</c:v>
                </c:pt>
                <c:pt idx="41262">
                  <c:v>979.56</c:v>
                </c:pt>
                <c:pt idx="41263">
                  <c:v>1068.52</c:v>
                </c:pt>
                <c:pt idx="41264">
                  <c:v>1219.23</c:v>
                </c:pt>
                <c:pt idx="41265">
                  <c:v>1319.51</c:v>
                </c:pt>
                <c:pt idx="41266">
                  <c:v>1376.86</c:v>
                </c:pt>
                <c:pt idx="41267">
                  <c:v>1390.08</c:v>
                </c:pt>
                <c:pt idx="41268">
                  <c:v>1346.55</c:v>
                </c:pt>
                <c:pt idx="41269">
                  <c:v>1329.9</c:v>
                </c:pt>
                <c:pt idx="41270">
                  <c:v>1301.53</c:v>
                </c:pt>
                <c:pt idx="41271">
                  <c:v>1267.52</c:v>
                </c:pt>
                <c:pt idx="41272">
                  <c:v>1268.78</c:v>
                </c:pt>
                <c:pt idx="41273">
                  <c:v>1204.3800000000001</c:v>
                </c:pt>
                <c:pt idx="41274">
                  <c:v>1259.4000000000001</c:v>
                </c:pt>
                <c:pt idx="41275">
                  <c:v>1247.26</c:v>
                </c:pt>
                <c:pt idx="41276">
                  <c:v>1213.1500000000001</c:v>
                </c:pt>
                <c:pt idx="41277">
                  <c:v>1158.71</c:v>
                </c:pt>
                <c:pt idx="41278">
                  <c:v>1093.6500000000001</c:v>
                </c:pt>
                <c:pt idx="41279">
                  <c:v>1037.0899999999999</c:v>
                </c:pt>
                <c:pt idx="41280">
                  <c:v>984.83</c:v>
                </c:pt>
                <c:pt idx="41281">
                  <c:v>965.87</c:v>
                </c:pt>
                <c:pt idx="41282">
                  <c:v>925.65</c:v>
                </c:pt>
                <c:pt idx="41283">
                  <c:v>915.01</c:v>
                </c:pt>
                <c:pt idx="41284">
                  <c:v>918.77</c:v>
                </c:pt>
                <c:pt idx="41285">
                  <c:v>933.42</c:v>
                </c:pt>
                <c:pt idx="41286">
                  <c:v>980.09</c:v>
                </c:pt>
                <c:pt idx="41287">
                  <c:v>1150.42</c:v>
                </c:pt>
                <c:pt idx="41288">
                  <c:v>1226.9100000000001</c:v>
                </c:pt>
                <c:pt idx="41289">
                  <c:v>1317.78</c:v>
                </c:pt>
                <c:pt idx="41290">
                  <c:v>1364.62</c:v>
                </c:pt>
                <c:pt idx="41291">
                  <c:v>1388.99</c:v>
                </c:pt>
                <c:pt idx="41292">
                  <c:v>1383.48</c:v>
                </c:pt>
                <c:pt idx="41293">
                  <c:v>1394.76</c:v>
                </c:pt>
                <c:pt idx="41294">
                  <c:v>1351.34</c:v>
                </c:pt>
                <c:pt idx="41295">
                  <c:v>1285.8399999999999</c:v>
                </c:pt>
                <c:pt idx="41296">
                  <c:v>1202.43</c:v>
                </c:pt>
                <c:pt idx="41297">
                  <c:v>1149.56</c:v>
                </c:pt>
                <c:pt idx="41298">
                  <c:v>1204.49</c:v>
                </c:pt>
                <c:pt idx="41299">
                  <c:v>1172.5</c:v>
                </c:pt>
                <c:pt idx="41300">
                  <c:v>1130.01</c:v>
                </c:pt>
                <c:pt idx="41301">
                  <c:v>1064.5899999999999</c:v>
                </c:pt>
                <c:pt idx="41302">
                  <c:v>1012.16</c:v>
                </c:pt>
                <c:pt idx="41303">
                  <c:v>966.03</c:v>
                </c:pt>
                <c:pt idx="41304">
                  <c:v>932.26</c:v>
                </c:pt>
                <c:pt idx="41305">
                  <c:v>884.72</c:v>
                </c:pt>
                <c:pt idx="41306">
                  <c:v>863.43</c:v>
                </c:pt>
                <c:pt idx="41307">
                  <c:v>843.98</c:v>
                </c:pt>
                <c:pt idx="41308">
                  <c:v>810.96</c:v>
                </c:pt>
                <c:pt idx="41309">
                  <c:v>856.5</c:v>
                </c:pt>
                <c:pt idx="41310">
                  <c:v>842.41</c:v>
                </c:pt>
                <c:pt idx="41311">
                  <c:v>960.28</c:v>
                </c:pt>
                <c:pt idx="41312">
                  <c:v>1062.94</c:v>
                </c:pt>
                <c:pt idx="41313">
                  <c:v>1116.83</c:v>
                </c:pt>
                <c:pt idx="41314">
                  <c:v>1115.58</c:v>
                </c:pt>
                <c:pt idx="41315">
                  <c:v>1118.17</c:v>
                </c:pt>
                <c:pt idx="41316">
                  <c:v>1061.6199999999999</c:v>
                </c:pt>
                <c:pt idx="41317">
                  <c:v>1034.58</c:v>
                </c:pt>
                <c:pt idx="41318">
                  <c:v>1012.33</c:v>
                </c:pt>
                <c:pt idx="41319">
                  <c:v>986.77</c:v>
                </c:pt>
                <c:pt idx="41320">
                  <c:v>979.85</c:v>
                </c:pt>
                <c:pt idx="41321">
                  <c:v>991.1</c:v>
                </c:pt>
                <c:pt idx="41322">
                  <c:v>1047.72</c:v>
                </c:pt>
                <c:pt idx="41323">
                  <c:v>1014.82</c:v>
                </c:pt>
                <c:pt idx="41324">
                  <c:v>988.58</c:v>
                </c:pt>
                <c:pt idx="41325">
                  <c:v>959.41</c:v>
                </c:pt>
                <c:pt idx="41326">
                  <c:v>899.86</c:v>
                </c:pt>
                <c:pt idx="41327">
                  <c:v>852.25</c:v>
                </c:pt>
                <c:pt idx="41328">
                  <c:v>809.5</c:v>
                </c:pt>
                <c:pt idx="41329">
                  <c:v>787.12</c:v>
                </c:pt>
                <c:pt idx="41330">
                  <c:v>764.61</c:v>
                </c:pt>
                <c:pt idx="41331">
                  <c:v>748.71</c:v>
                </c:pt>
                <c:pt idx="41332">
                  <c:v>746.6</c:v>
                </c:pt>
                <c:pt idx="41333">
                  <c:v>740.03</c:v>
                </c:pt>
                <c:pt idx="41334">
                  <c:v>718.99</c:v>
                </c:pt>
                <c:pt idx="41335">
                  <c:v>759.15</c:v>
                </c:pt>
                <c:pt idx="41336">
                  <c:v>830.97</c:v>
                </c:pt>
                <c:pt idx="41337">
                  <c:v>909.15</c:v>
                </c:pt>
                <c:pt idx="41338">
                  <c:v>970.46</c:v>
                </c:pt>
                <c:pt idx="41339">
                  <c:v>998.21</c:v>
                </c:pt>
                <c:pt idx="41340">
                  <c:v>1001.49</c:v>
                </c:pt>
                <c:pt idx="41341">
                  <c:v>1006.43</c:v>
                </c:pt>
                <c:pt idx="41342">
                  <c:v>1010.33</c:v>
                </c:pt>
                <c:pt idx="41343">
                  <c:v>981.18</c:v>
                </c:pt>
                <c:pt idx="41344">
                  <c:v>950.56</c:v>
                </c:pt>
                <c:pt idx="41345">
                  <c:v>928.34</c:v>
                </c:pt>
                <c:pt idx="41346">
                  <c:v>1075.52</c:v>
                </c:pt>
                <c:pt idx="41347">
                  <c:v>1082.3800000000001</c:v>
                </c:pt>
                <c:pt idx="41348">
                  <c:v>1065.27</c:v>
                </c:pt>
                <c:pt idx="41349">
                  <c:v>1010.77</c:v>
                </c:pt>
                <c:pt idx="41350">
                  <c:v>968.36</c:v>
                </c:pt>
                <c:pt idx="41351">
                  <c:v>917.02</c:v>
                </c:pt>
                <c:pt idx="41352">
                  <c:v>870.02</c:v>
                </c:pt>
                <c:pt idx="41353">
                  <c:v>838.02</c:v>
                </c:pt>
                <c:pt idx="41354">
                  <c:v>822.86</c:v>
                </c:pt>
                <c:pt idx="41355">
                  <c:v>803.72</c:v>
                </c:pt>
                <c:pt idx="41356">
                  <c:v>814.64</c:v>
                </c:pt>
                <c:pt idx="41357">
                  <c:v>856.67</c:v>
                </c:pt>
                <c:pt idx="41358">
                  <c:v>895.18</c:v>
                </c:pt>
                <c:pt idx="41359">
                  <c:v>1100.05</c:v>
                </c:pt>
                <c:pt idx="41360">
                  <c:v>1279.5899999999999</c:v>
                </c:pt>
                <c:pt idx="41361">
                  <c:v>1366.01</c:v>
                </c:pt>
                <c:pt idx="41362">
                  <c:v>1398.94</c:v>
                </c:pt>
                <c:pt idx="41363">
                  <c:v>1400.63</c:v>
                </c:pt>
                <c:pt idx="41364">
                  <c:v>1368.26</c:v>
                </c:pt>
                <c:pt idx="41365">
                  <c:v>1370.93</c:v>
                </c:pt>
                <c:pt idx="41366">
                  <c:v>1296.58</c:v>
                </c:pt>
                <c:pt idx="41367">
                  <c:v>1238.6400000000001</c:v>
                </c:pt>
                <c:pt idx="41368">
                  <c:v>1179.77</c:v>
                </c:pt>
                <c:pt idx="41369">
                  <c:v>1113.9100000000001</c:v>
                </c:pt>
                <c:pt idx="41370">
                  <c:v>1167.6600000000001</c:v>
                </c:pt>
                <c:pt idx="41371">
                  <c:v>1124.6500000000001</c:v>
                </c:pt>
                <c:pt idx="41372">
                  <c:v>1063.42</c:v>
                </c:pt>
                <c:pt idx="41373">
                  <c:v>998.28</c:v>
                </c:pt>
                <c:pt idx="41374">
                  <c:v>935.15</c:v>
                </c:pt>
                <c:pt idx="41375">
                  <c:v>871.35</c:v>
                </c:pt>
                <c:pt idx="41376">
                  <c:v>837.06</c:v>
                </c:pt>
                <c:pt idx="41377">
                  <c:v>809.26</c:v>
                </c:pt>
                <c:pt idx="41378">
                  <c:v>788.7</c:v>
                </c:pt>
                <c:pt idx="41379">
                  <c:v>785.21</c:v>
                </c:pt>
                <c:pt idx="41380">
                  <c:v>799.27</c:v>
                </c:pt>
                <c:pt idx="41381">
                  <c:v>840.82</c:v>
                </c:pt>
                <c:pt idx="41382">
                  <c:v>859.35</c:v>
                </c:pt>
                <c:pt idx="41383">
                  <c:v>1049.74</c:v>
                </c:pt>
                <c:pt idx="41384">
                  <c:v>1190.79</c:v>
                </c:pt>
                <c:pt idx="41385">
                  <c:v>1254.75</c:v>
                </c:pt>
                <c:pt idx="41386">
                  <c:v>1286.5</c:v>
                </c:pt>
                <c:pt idx="41387">
                  <c:v>1293.42</c:v>
                </c:pt>
                <c:pt idx="41388">
                  <c:v>1305.3499999999999</c:v>
                </c:pt>
                <c:pt idx="41389">
                  <c:v>1334.39</c:v>
                </c:pt>
                <c:pt idx="41390">
                  <c:v>1307.0899999999999</c:v>
                </c:pt>
                <c:pt idx="41391">
                  <c:v>1266.8</c:v>
                </c:pt>
                <c:pt idx="41392">
                  <c:v>1200.28</c:v>
                </c:pt>
                <c:pt idx="41393">
                  <c:v>1127.96</c:v>
                </c:pt>
                <c:pt idx="41394">
                  <c:v>1191.98</c:v>
                </c:pt>
                <c:pt idx="41395">
                  <c:v>1157.53</c:v>
                </c:pt>
                <c:pt idx="41396">
                  <c:v>1105.28</c:v>
                </c:pt>
                <c:pt idx="41397">
                  <c:v>1065.0999999999999</c:v>
                </c:pt>
                <c:pt idx="41398">
                  <c:v>1001.44</c:v>
                </c:pt>
                <c:pt idx="41399">
                  <c:v>916.95</c:v>
                </c:pt>
                <c:pt idx="41400">
                  <c:v>867.47</c:v>
                </c:pt>
                <c:pt idx="41401">
                  <c:v>830.71</c:v>
                </c:pt>
                <c:pt idx="41402">
                  <c:v>825.03</c:v>
                </c:pt>
                <c:pt idx="41403">
                  <c:v>815.98</c:v>
                </c:pt>
                <c:pt idx="41404">
                  <c:v>830.06</c:v>
                </c:pt>
                <c:pt idx="41405">
                  <c:v>867.37</c:v>
                </c:pt>
                <c:pt idx="41406">
                  <c:v>893.25</c:v>
                </c:pt>
                <c:pt idx="41407">
                  <c:v>1084.42</c:v>
                </c:pt>
                <c:pt idx="41408">
                  <c:v>1234.07</c:v>
                </c:pt>
                <c:pt idx="41409">
                  <c:v>1319.25</c:v>
                </c:pt>
                <c:pt idx="41410">
                  <c:v>1371.03</c:v>
                </c:pt>
                <c:pt idx="41411">
                  <c:v>1365.93</c:v>
                </c:pt>
                <c:pt idx="41412">
                  <c:v>1385.52</c:v>
                </c:pt>
                <c:pt idx="41413">
                  <c:v>1413.85</c:v>
                </c:pt>
                <c:pt idx="41414">
                  <c:v>1398.95</c:v>
                </c:pt>
                <c:pt idx="41415">
                  <c:v>1353.3</c:v>
                </c:pt>
                <c:pt idx="41416">
                  <c:v>1256.97</c:v>
                </c:pt>
                <c:pt idx="41417">
                  <c:v>1158.49</c:v>
                </c:pt>
                <c:pt idx="41418">
                  <c:v>1231.5</c:v>
                </c:pt>
                <c:pt idx="41419">
                  <c:v>1171.71</c:v>
                </c:pt>
                <c:pt idx="41420">
                  <c:v>1171.33</c:v>
                </c:pt>
                <c:pt idx="41421">
                  <c:v>1131.74</c:v>
                </c:pt>
                <c:pt idx="41422">
                  <c:v>1059.29</c:v>
                </c:pt>
                <c:pt idx="41423">
                  <c:v>989.57</c:v>
                </c:pt>
                <c:pt idx="41424">
                  <c:v>936.29</c:v>
                </c:pt>
                <c:pt idx="41425">
                  <c:v>925.81</c:v>
                </c:pt>
                <c:pt idx="41426">
                  <c:v>893.14</c:v>
                </c:pt>
                <c:pt idx="41427">
                  <c:v>883.29</c:v>
                </c:pt>
                <c:pt idx="41428">
                  <c:v>887.79</c:v>
                </c:pt>
                <c:pt idx="41429">
                  <c:v>889.05</c:v>
                </c:pt>
                <c:pt idx="41430">
                  <c:v>933.97</c:v>
                </c:pt>
                <c:pt idx="41431">
                  <c:v>1128.3800000000001</c:v>
                </c:pt>
                <c:pt idx="41432">
                  <c:v>1266.3599999999999</c:v>
                </c:pt>
                <c:pt idx="41433">
                  <c:v>1308.72</c:v>
                </c:pt>
                <c:pt idx="41434">
                  <c:v>1358.13</c:v>
                </c:pt>
                <c:pt idx="41435">
                  <c:v>1376.79</c:v>
                </c:pt>
                <c:pt idx="41436">
                  <c:v>1361.03</c:v>
                </c:pt>
                <c:pt idx="41437">
                  <c:v>1381.68</c:v>
                </c:pt>
                <c:pt idx="41438">
                  <c:v>1332.41</c:v>
                </c:pt>
                <c:pt idx="41439">
                  <c:v>1254.25</c:v>
                </c:pt>
                <c:pt idx="41440">
                  <c:v>1193.55</c:v>
                </c:pt>
                <c:pt idx="41441">
                  <c:v>1135.44</c:v>
                </c:pt>
                <c:pt idx="41442">
                  <c:v>1197.93</c:v>
                </c:pt>
                <c:pt idx="41443">
                  <c:v>1175.8800000000001</c:v>
                </c:pt>
                <c:pt idx="41444">
                  <c:v>1147.46</c:v>
                </c:pt>
                <c:pt idx="41445">
                  <c:v>1102.28</c:v>
                </c:pt>
                <c:pt idx="41446">
                  <c:v>1025.4100000000001</c:v>
                </c:pt>
                <c:pt idx="41447">
                  <c:v>971.06</c:v>
                </c:pt>
                <c:pt idx="41448">
                  <c:v>931.96</c:v>
                </c:pt>
                <c:pt idx="41449">
                  <c:v>890.93</c:v>
                </c:pt>
                <c:pt idx="41450">
                  <c:v>869.42</c:v>
                </c:pt>
                <c:pt idx="41451">
                  <c:v>864.27</c:v>
                </c:pt>
                <c:pt idx="41452">
                  <c:v>864.56</c:v>
                </c:pt>
                <c:pt idx="41453">
                  <c:v>888.67</c:v>
                </c:pt>
                <c:pt idx="41454">
                  <c:v>903.04</c:v>
                </c:pt>
                <c:pt idx="41455">
                  <c:v>1088.67</c:v>
                </c:pt>
                <c:pt idx="41456">
                  <c:v>1213.42</c:v>
                </c:pt>
                <c:pt idx="41457">
                  <c:v>1255.47</c:v>
                </c:pt>
                <c:pt idx="41458">
                  <c:v>1284.22</c:v>
                </c:pt>
                <c:pt idx="41459">
                  <c:v>1277.82</c:v>
                </c:pt>
                <c:pt idx="41460">
                  <c:v>1275.6500000000001</c:v>
                </c:pt>
                <c:pt idx="41461">
                  <c:v>1267.0999999999999</c:v>
                </c:pt>
                <c:pt idx="41462">
                  <c:v>1217.48</c:v>
                </c:pt>
                <c:pt idx="41463">
                  <c:v>1228.6099999999999</c:v>
                </c:pt>
                <c:pt idx="41464">
                  <c:v>1146.99</c:v>
                </c:pt>
                <c:pt idx="41465">
                  <c:v>1103.06</c:v>
                </c:pt>
                <c:pt idx="41466">
                  <c:v>1201.43</c:v>
                </c:pt>
                <c:pt idx="41467">
                  <c:v>1170.32</c:v>
                </c:pt>
                <c:pt idx="41468">
                  <c:v>1138.3</c:v>
                </c:pt>
                <c:pt idx="41469">
                  <c:v>1100.25</c:v>
                </c:pt>
                <c:pt idx="41470">
                  <c:v>1049.6600000000001</c:v>
                </c:pt>
                <c:pt idx="41471">
                  <c:v>977.99</c:v>
                </c:pt>
                <c:pt idx="41472">
                  <c:v>915.96</c:v>
                </c:pt>
                <c:pt idx="41473">
                  <c:v>887.86</c:v>
                </c:pt>
                <c:pt idx="41474">
                  <c:v>870.04</c:v>
                </c:pt>
                <c:pt idx="41475">
                  <c:v>857.8</c:v>
                </c:pt>
                <c:pt idx="41476">
                  <c:v>832.53</c:v>
                </c:pt>
                <c:pt idx="41477">
                  <c:v>837.32</c:v>
                </c:pt>
                <c:pt idx="41478">
                  <c:v>846.26</c:v>
                </c:pt>
                <c:pt idx="41479">
                  <c:v>990.43</c:v>
                </c:pt>
                <c:pt idx="41480">
                  <c:v>1110.3800000000001</c:v>
                </c:pt>
                <c:pt idx="41481">
                  <c:v>1185.9000000000001</c:v>
                </c:pt>
                <c:pt idx="41482">
                  <c:v>1234.25</c:v>
                </c:pt>
                <c:pt idx="41483">
                  <c:v>1228.3599999999999</c:v>
                </c:pt>
                <c:pt idx="41484">
                  <c:v>1180.1400000000001</c:v>
                </c:pt>
                <c:pt idx="41485">
                  <c:v>1162.8900000000001</c:v>
                </c:pt>
                <c:pt idx="41486">
                  <c:v>1161.25</c:v>
                </c:pt>
                <c:pt idx="41487">
                  <c:v>1134.9000000000001</c:v>
                </c:pt>
                <c:pt idx="41488">
                  <c:v>1081.48</c:v>
                </c:pt>
                <c:pt idx="41489">
                  <c:v>1082.51</c:v>
                </c:pt>
                <c:pt idx="41490">
                  <c:v>1166.24</c:v>
                </c:pt>
                <c:pt idx="41491">
                  <c:v>1123.83</c:v>
                </c:pt>
                <c:pt idx="41492">
                  <c:v>1121.56</c:v>
                </c:pt>
                <c:pt idx="41493">
                  <c:v>1071.8599999999999</c:v>
                </c:pt>
                <c:pt idx="41494">
                  <c:v>1035.69</c:v>
                </c:pt>
                <c:pt idx="41495">
                  <c:v>980.47</c:v>
                </c:pt>
                <c:pt idx="41496">
                  <c:v>932.56</c:v>
                </c:pt>
                <c:pt idx="41497">
                  <c:v>901.2</c:v>
                </c:pt>
                <c:pt idx="41498">
                  <c:v>870.95</c:v>
                </c:pt>
                <c:pt idx="41499">
                  <c:v>855.56</c:v>
                </c:pt>
                <c:pt idx="41500">
                  <c:v>835.66</c:v>
                </c:pt>
                <c:pt idx="41501">
                  <c:v>825.44</c:v>
                </c:pt>
                <c:pt idx="41502">
                  <c:v>803.43</c:v>
                </c:pt>
                <c:pt idx="41503">
                  <c:v>856.48</c:v>
                </c:pt>
                <c:pt idx="41504">
                  <c:v>902.05</c:v>
                </c:pt>
                <c:pt idx="41505">
                  <c:v>964.74</c:v>
                </c:pt>
                <c:pt idx="41506">
                  <c:v>1014.6</c:v>
                </c:pt>
                <c:pt idx="41507">
                  <c:v>1043.51</c:v>
                </c:pt>
                <c:pt idx="41508">
                  <c:v>1049.8800000000001</c:v>
                </c:pt>
                <c:pt idx="41509">
                  <c:v>1038.28</c:v>
                </c:pt>
                <c:pt idx="41510">
                  <c:v>1029.79</c:v>
                </c:pt>
                <c:pt idx="41511">
                  <c:v>1000.96</c:v>
                </c:pt>
                <c:pt idx="41512">
                  <c:v>982.05</c:v>
                </c:pt>
                <c:pt idx="41513">
                  <c:v>1016.83</c:v>
                </c:pt>
                <c:pt idx="41514">
                  <c:v>1101.72</c:v>
                </c:pt>
                <c:pt idx="41515">
                  <c:v>1099.94</c:v>
                </c:pt>
                <c:pt idx="41516">
                  <c:v>1093.23</c:v>
                </c:pt>
                <c:pt idx="41517">
                  <c:v>1078.57</c:v>
                </c:pt>
                <c:pt idx="41518">
                  <c:v>1000.76</c:v>
                </c:pt>
                <c:pt idx="41519">
                  <c:v>932.01</c:v>
                </c:pt>
                <c:pt idx="41520">
                  <c:v>894.85</c:v>
                </c:pt>
                <c:pt idx="41521">
                  <c:v>870.29</c:v>
                </c:pt>
                <c:pt idx="41522">
                  <c:v>843.49</c:v>
                </c:pt>
                <c:pt idx="41523">
                  <c:v>825.24</c:v>
                </c:pt>
                <c:pt idx="41524">
                  <c:v>837.24</c:v>
                </c:pt>
                <c:pt idx="41525">
                  <c:v>863.25</c:v>
                </c:pt>
                <c:pt idx="41526">
                  <c:v>909.23</c:v>
                </c:pt>
                <c:pt idx="41527">
                  <c:v>1125.98</c:v>
                </c:pt>
                <c:pt idx="41528">
                  <c:v>1280.5999999999999</c:v>
                </c:pt>
                <c:pt idx="41529">
                  <c:v>1379.62</c:v>
                </c:pt>
                <c:pt idx="41530">
                  <c:v>1448.07</c:v>
                </c:pt>
                <c:pt idx="41531">
                  <c:v>1441.41</c:v>
                </c:pt>
                <c:pt idx="41532">
                  <c:v>1452.22</c:v>
                </c:pt>
                <c:pt idx="41533">
                  <c:v>1470.09</c:v>
                </c:pt>
                <c:pt idx="41534">
                  <c:v>1440.18</c:v>
                </c:pt>
                <c:pt idx="41535">
                  <c:v>1361.07</c:v>
                </c:pt>
                <c:pt idx="41536">
                  <c:v>1256.76</c:v>
                </c:pt>
                <c:pt idx="41537">
                  <c:v>1181.7</c:v>
                </c:pt>
                <c:pt idx="41538">
                  <c:v>1232.74</c:v>
                </c:pt>
                <c:pt idx="41539">
                  <c:v>1223.82</c:v>
                </c:pt>
                <c:pt idx="41540">
                  <c:v>1157.5899999999999</c:v>
                </c:pt>
                <c:pt idx="41541">
                  <c:v>1119.46</c:v>
                </c:pt>
                <c:pt idx="41542">
                  <c:v>1052.07</c:v>
                </c:pt>
                <c:pt idx="41543">
                  <c:v>987.82</c:v>
                </c:pt>
                <c:pt idx="41544">
                  <c:v>939.41</c:v>
                </c:pt>
                <c:pt idx="41545">
                  <c:v>902.26</c:v>
                </c:pt>
                <c:pt idx="41546">
                  <c:v>882.4</c:v>
                </c:pt>
                <c:pt idx="41547">
                  <c:v>872.56</c:v>
                </c:pt>
                <c:pt idx="41548">
                  <c:v>882.31</c:v>
                </c:pt>
                <c:pt idx="41549">
                  <c:v>891.42</c:v>
                </c:pt>
                <c:pt idx="41550">
                  <c:v>926.79</c:v>
                </c:pt>
                <c:pt idx="41551">
                  <c:v>1140.72</c:v>
                </c:pt>
                <c:pt idx="41552">
                  <c:v>1291.94</c:v>
                </c:pt>
                <c:pt idx="41553">
                  <c:v>1383.97</c:v>
                </c:pt>
                <c:pt idx="41554">
                  <c:v>1429.43</c:v>
                </c:pt>
                <c:pt idx="41555">
                  <c:v>1449.65</c:v>
                </c:pt>
                <c:pt idx="41556">
                  <c:v>1457.26</c:v>
                </c:pt>
                <c:pt idx="41557">
                  <c:v>1469.23</c:v>
                </c:pt>
                <c:pt idx="41558">
                  <c:v>1444.25</c:v>
                </c:pt>
                <c:pt idx="41559">
                  <c:v>1400.23</c:v>
                </c:pt>
                <c:pt idx="41560">
                  <c:v>1302.72</c:v>
                </c:pt>
                <c:pt idx="41561">
                  <c:v>1213.78</c:v>
                </c:pt>
                <c:pt idx="41562">
                  <c:v>1293.8499999999999</c:v>
                </c:pt>
                <c:pt idx="41563">
                  <c:v>1250.73</c:v>
                </c:pt>
                <c:pt idx="41564">
                  <c:v>1222.24</c:v>
                </c:pt>
                <c:pt idx="41565">
                  <c:v>1173.96</c:v>
                </c:pt>
                <c:pt idx="41566">
                  <c:v>1112.74</c:v>
                </c:pt>
                <c:pt idx="41567">
                  <c:v>1034.71</c:v>
                </c:pt>
                <c:pt idx="41568">
                  <c:v>990.93</c:v>
                </c:pt>
                <c:pt idx="41569">
                  <c:v>958.3</c:v>
                </c:pt>
                <c:pt idx="41570">
                  <c:v>927.28</c:v>
                </c:pt>
                <c:pt idx="41571">
                  <c:v>904.6</c:v>
                </c:pt>
                <c:pt idx="41572">
                  <c:v>913.07</c:v>
                </c:pt>
                <c:pt idx="41573">
                  <c:v>933.53</c:v>
                </c:pt>
                <c:pt idx="41574">
                  <c:v>935.13</c:v>
                </c:pt>
                <c:pt idx="41575">
                  <c:v>1139.5</c:v>
                </c:pt>
                <c:pt idx="41576">
                  <c:v>1270.67</c:v>
                </c:pt>
                <c:pt idx="41577">
                  <c:v>1385.21</c:v>
                </c:pt>
                <c:pt idx="41578">
                  <c:v>1436.35</c:v>
                </c:pt>
                <c:pt idx="41579">
                  <c:v>1464.25</c:v>
                </c:pt>
                <c:pt idx="41580">
                  <c:v>1452.88</c:v>
                </c:pt>
                <c:pt idx="41581">
                  <c:v>1461.44</c:v>
                </c:pt>
                <c:pt idx="41582">
                  <c:v>1436.13</c:v>
                </c:pt>
                <c:pt idx="41583">
                  <c:v>1380.72</c:v>
                </c:pt>
                <c:pt idx="41584">
                  <c:v>1287.3699999999999</c:v>
                </c:pt>
                <c:pt idx="41585">
                  <c:v>1240.9100000000001</c:v>
                </c:pt>
                <c:pt idx="41586">
                  <c:v>1299.8900000000001</c:v>
                </c:pt>
                <c:pt idx="41587">
                  <c:v>1267.05</c:v>
                </c:pt>
                <c:pt idx="41588">
                  <c:v>1231.53</c:v>
                </c:pt>
                <c:pt idx="41589">
                  <c:v>1174.47</c:v>
                </c:pt>
                <c:pt idx="41590">
                  <c:v>1096.98</c:v>
                </c:pt>
                <c:pt idx="41591">
                  <c:v>1034.6099999999999</c:v>
                </c:pt>
                <c:pt idx="41592">
                  <c:v>982.46</c:v>
                </c:pt>
                <c:pt idx="41593">
                  <c:v>938.82</c:v>
                </c:pt>
                <c:pt idx="41594">
                  <c:v>919.58</c:v>
                </c:pt>
                <c:pt idx="41595">
                  <c:v>900.9</c:v>
                </c:pt>
                <c:pt idx="41596">
                  <c:v>845.47</c:v>
                </c:pt>
                <c:pt idx="41597">
                  <c:v>874.12</c:v>
                </c:pt>
                <c:pt idx="41598">
                  <c:v>898.49</c:v>
                </c:pt>
                <c:pt idx="41599">
                  <c:v>1048.17</c:v>
                </c:pt>
                <c:pt idx="41600">
                  <c:v>1201.77</c:v>
                </c:pt>
                <c:pt idx="41601">
                  <c:v>1229.55</c:v>
                </c:pt>
                <c:pt idx="41602">
                  <c:v>1288.54</c:v>
                </c:pt>
                <c:pt idx="41603">
                  <c:v>1309.4000000000001</c:v>
                </c:pt>
                <c:pt idx="41604">
                  <c:v>1340.51</c:v>
                </c:pt>
                <c:pt idx="41605">
                  <c:v>1363.38</c:v>
                </c:pt>
                <c:pt idx="41606">
                  <c:v>1355.64</c:v>
                </c:pt>
                <c:pt idx="41607">
                  <c:v>1301.93</c:v>
                </c:pt>
                <c:pt idx="41608">
                  <c:v>1231.75</c:v>
                </c:pt>
                <c:pt idx="41609">
                  <c:v>1181.58</c:v>
                </c:pt>
                <c:pt idx="41610">
                  <c:v>1237.5899999999999</c:v>
                </c:pt>
                <c:pt idx="41611">
                  <c:v>1199.55</c:v>
                </c:pt>
                <c:pt idx="41612">
                  <c:v>1162.18</c:v>
                </c:pt>
                <c:pt idx="41613">
                  <c:v>1133.3699999999999</c:v>
                </c:pt>
                <c:pt idx="41614">
                  <c:v>1045.6500000000001</c:v>
                </c:pt>
                <c:pt idx="41615">
                  <c:v>969.51</c:v>
                </c:pt>
                <c:pt idx="41616">
                  <c:v>945.51</c:v>
                </c:pt>
                <c:pt idx="41617">
                  <c:v>890.57</c:v>
                </c:pt>
                <c:pt idx="41618">
                  <c:v>874.73</c:v>
                </c:pt>
                <c:pt idx="41619">
                  <c:v>857.48</c:v>
                </c:pt>
                <c:pt idx="41620">
                  <c:v>863.44</c:v>
                </c:pt>
                <c:pt idx="41621">
                  <c:v>871.94</c:v>
                </c:pt>
                <c:pt idx="41622">
                  <c:v>925.04</c:v>
                </c:pt>
                <c:pt idx="41623">
                  <c:v>1055.67</c:v>
                </c:pt>
                <c:pt idx="41624">
                  <c:v>1182.33</c:v>
                </c:pt>
                <c:pt idx="41625">
                  <c:v>1240.75</c:v>
                </c:pt>
                <c:pt idx="41626">
                  <c:v>1267.27</c:v>
                </c:pt>
                <c:pt idx="41627">
                  <c:v>1286.26</c:v>
                </c:pt>
                <c:pt idx="41628">
                  <c:v>1277.24</c:v>
                </c:pt>
                <c:pt idx="41629">
                  <c:v>1320.66</c:v>
                </c:pt>
                <c:pt idx="41630">
                  <c:v>1300.27</c:v>
                </c:pt>
                <c:pt idx="41631">
                  <c:v>1262.67</c:v>
                </c:pt>
                <c:pt idx="41632">
                  <c:v>1172.32</c:v>
                </c:pt>
                <c:pt idx="41633">
                  <c:v>1101.1099999999999</c:v>
                </c:pt>
                <c:pt idx="41634">
                  <c:v>1172.96</c:v>
                </c:pt>
                <c:pt idx="41635">
                  <c:v>1148.56</c:v>
                </c:pt>
                <c:pt idx="41636">
                  <c:v>1112.17</c:v>
                </c:pt>
                <c:pt idx="41637">
                  <c:v>1070.76</c:v>
                </c:pt>
                <c:pt idx="41638">
                  <c:v>1019.72</c:v>
                </c:pt>
                <c:pt idx="41639">
                  <c:v>965.82</c:v>
                </c:pt>
                <c:pt idx="41640">
                  <c:v>949.99</c:v>
                </c:pt>
                <c:pt idx="41641">
                  <c:v>896.78</c:v>
                </c:pt>
                <c:pt idx="41642">
                  <c:v>901.13</c:v>
                </c:pt>
                <c:pt idx="41643">
                  <c:v>856.52</c:v>
                </c:pt>
                <c:pt idx="41644">
                  <c:v>857.64</c:v>
                </c:pt>
                <c:pt idx="41645">
                  <c:v>856.02</c:v>
                </c:pt>
                <c:pt idx="41646">
                  <c:v>844.1</c:v>
                </c:pt>
                <c:pt idx="41647">
                  <c:v>957.96</c:v>
                </c:pt>
                <c:pt idx="41648">
                  <c:v>1053.6300000000001</c:v>
                </c:pt>
                <c:pt idx="41649">
                  <c:v>1102.2</c:v>
                </c:pt>
                <c:pt idx="41650">
                  <c:v>1130.6500000000001</c:v>
                </c:pt>
                <c:pt idx="41651">
                  <c:v>1087.9100000000001</c:v>
                </c:pt>
                <c:pt idx="41652">
                  <c:v>1086.02</c:v>
                </c:pt>
                <c:pt idx="41653">
                  <c:v>1060.75</c:v>
                </c:pt>
                <c:pt idx="41654">
                  <c:v>1047.72</c:v>
                </c:pt>
                <c:pt idx="41655">
                  <c:v>1020.69</c:v>
                </c:pt>
                <c:pt idx="41656">
                  <c:v>994.35</c:v>
                </c:pt>
                <c:pt idx="41657">
                  <c:v>1001.99</c:v>
                </c:pt>
                <c:pt idx="41658">
                  <c:v>1098.3800000000001</c:v>
                </c:pt>
                <c:pt idx="41659">
                  <c:v>1072.96</c:v>
                </c:pt>
                <c:pt idx="41660">
                  <c:v>1053.98</c:v>
                </c:pt>
                <c:pt idx="41661">
                  <c:v>1015.34</c:v>
                </c:pt>
                <c:pt idx="41662">
                  <c:v>971.61</c:v>
                </c:pt>
                <c:pt idx="41663">
                  <c:v>923.1</c:v>
                </c:pt>
                <c:pt idx="41664">
                  <c:v>884.24</c:v>
                </c:pt>
                <c:pt idx="41665">
                  <c:v>857.45</c:v>
                </c:pt>
                <c:pt idx="41666">
                  <c:v>830.58</c:v>
                </c:pt>
                <c:pt idx="41667">
                  <c:v>811.91</c:v>
                </c:pt>
                <c:pt idx="41668">
                  <c:v>799.41</c:v>
                </c:pt>
                <c:pt idx="41669">
                  <c:v>798.63</c:v>
                </c:pt>
                <c:pt idx="41670">
                  <c:v>797.84</c:v>
                </c:pt>
                <c:pt idx="41671">
                  <c:v>852.09</c:v>
                </c:pt>
                <c:pt idx="41672">
                  <c:v>917.59</c:v>
                </c:pt>
                <c:pt idx="41673">
                  <c:v>953.48</c:v>
                </c:pt>
                <c:pt idx="41674">
                  <c:v>1012.2</c:v>
                </c:pt>
                <c:pt idx="41675">
                  <c:v>1043.25</c:v>
                </c:pt>
                <c:pt idx="41676">
                  <c:v>1057.05</c:v>
                </c:pt>
                <c:pt idx="41677">
                  <c:v>1048.6400000000001</c:v>
                </c:pt>
                <c:pt idx="41678">
                  <c:v>993.16</c:v>
                </c:pt>
                <c:pt idx="41679">
                  <c:v>963.42</c:v>
                </c:pt>
                <c:pt idx="41680">
                  <c:v>942.75</c:v>
                </c:pt>
                <c:pt idx="41681">
                  <c:v>984.75</c:v>
                </c:pt>
                <c:pt idx="41682">
                  <c:v>1072.82</c:v>
                </c:pt>
                <c:pt idx="41683">
                  <c:v>1072.82</c:v>
                </c:pt>
                <c:pt idx="41684">
                  <c:v>1059.76</c:v>
                </c:pt>
                <c:pt idx="41685">
                  <c:v>1019.7</c:v>
                </c:pt>
                <c:pt idx="41686">
                  <c:v>962.02</c:v>
                </c:pt>
                <c:pt idx="41687">
                  <c:v>904.43</c:v>
                </c:pt>
                <c:pt idx="41688">
                  <c:v>862.15</c:v>
                </c:pt>
                <c:pt idx="41689">
                  <c:v>860.91</c:v>
                </c:pt>
                <c:pt idx="41690">
                  <c:v>821.84</c:v>
                </c:pt>
                <c:pt idx="41691">
                  <c:v>810.21</c:v>
                </c:pt>
                <c:pt idx="41692">
                  <c:v>824.67</c:v>
                </c:pt>
                <c:pt idx="41693">
                  <c:v>860.02</c:v>
                </c:pt>
                <c:pt idx="41694">
                  <c:v>892.8</c:v>
                </c:pt>
                <c:pt idx="41695">
                  <c:v>1109.67</c:v>
                </c:pt>
                <c:pt idx="41696">
                  <c:v>1248.1500000000001</c:v>
                </c:pt>
                <c:pt idx="41697">
                  <c:v>1341.64</c:v>
                </c:pt>
                <c:pt idx="41698">
                  <c:v>1367.97</c:v>
                </c:pt>
                <c:pt idx="41699">
                  <c:v>1371.21</c:v>
                </c:pt>
                <c:pt idx="41700">
                  <c:v>1378.89</c:v>
                </c:pt>
                <c:pt idx="41701">
                  <c:v>1395.29</c:v>
                </c:pt>
                <c:pt idx="41702">
                  <c:v>1395.03</c:v>
                </c:pt>
                <c:pt idx="41703">
                  <c:v>1333.49</c:v>
                </c:pt>
                <c:pt idx="41704">
                  <c:v>1227.32</c:v>
                </c:pt>
                <c:pt idx="41705">
                  <c:v>1170.56</c:v>
                </c:pt>
                <c:pt idx="41706">
                  <c:v>1220.97</c:v>
                </c:pt>
                <c:pt idx="41707">
                  <c:v>1183.28</c:v>
                </c:pt>
                <c:pt idx="41708">
                  <c:v>1162.1199999999999</c:v>
                </c:pt>
                <c:pt idx="41709">
                  <c:v>1117.44</c:v>
                </c:pt>
                <c:pt idx="41710">
                  <c:v>1031.82</c:v>
                </c:pt>
                <c:pt idx="41711">
                  <c:v>947.4</c:v>
                </c:pt>
                <c:pt idx="41712">
                  <c:v>915.75</c:v>
                </c:pt>
                <c:pt idx="41713">
                  <c:v>887.58</c:v>
                </c:pt>
                <c:pt idx="41714">
                  <c:v>854.54</c:v>
                </c:pt>
                <c:pt idx="41715">
                  <c:v>846.94</c:v>
                </c:pt>
                <c:pt idx="41716">
                  <c:v>864.22</c:v>
                </c:pt>
                <c:pt idx="41717">
                  <c:v>903.71</c:v>
                </c:pt>
                <c:pt idx="41718">
                  <c:v>922.85</c:v>
                </c:pt>
                <c:pt idx="41719">
                  <c:v>1119</c:v>
                </c:pt>
                <c:pt idx="41720">
                  <c:v>1231.32</c:v>
                </c:pt>
                <c:pt idx="41721">
                  <c:v>1278.0999999999999</c:v>
                </c:pt>
                <c:pt idx="41722">
                  <c:v>1306.1300000000001</c:v>
                </c:pt>
                <c:pt idx="41723">
                  <c:v>1275.2</c:v>
                </c:pt>
                <c:pt idx="41724">
                  <c:v>1260.48</c:v>
                </c:pt>
                <c:pt idx="41725">
                  <c:v>1290.1300000000001</c:v>
                </c:pt>
                <c:pt idx="41726">
                  <c:v>1274.17</c:v>
                </c:pt>
                <c:pt idx="41727">
                  <c:v>1243.94</c:v>
                </c:pt>
                <c:pt idx="41728">
                  <c:v>1186.1099999999999</c:v>
                </c:pt>
                <c:pt idx="41729">
                  <c:v>1136.78</c:v>
                </c:pt>
                <c:pt idx="41730">
                  <c:v>1186.3</c:v>
                </c:pt>
                <c:pt idx="41731">
                  <c:v>1155.6500000000001</c:v>
                </c:pt>
                <c:pt idx="41732">
                  <c:v>1106.03</c:v>
                </c:pt>
                <c:pt idx="41733">
                  <c:v>996.85</c:v>
                </c:pt>
                <c:pt idx="41734">
                  <c:v>993.61</c:v>
                </c:pt>
                <c:pt idx="41735">
                  <c:v>936.39</c:v>
                </c:pt>
                <c:pt idx="41736">
                  <c:v>878.22</c:v>
                </c:pt>
                <c:pt idx="41737">
                  <c:v>838.52</c:v>
                </c:pt>
                <c:pt idx="41738">
                  <c:v>822.08</c:v>
                </c:pt>
                <c:pt idx="41739">
                  <c:v>833.72</c:v>
                </c:pt>
                <c:pt idx="41740">
                  <c:v>832.55</c:v>
                </c:pt>
                <c:pt idx="41741">
                  <c:v>882.32</c:v>
                </c:pt>
                <c:pt idx="41742">
                  <c:v>901.45</c:v>
                </c:pt>
                <c:pt idx="41743">
                  <c:v>1099.44</c:v>
                </c:pt>
                <c:pt idx="41744">
                  <c:v>1247.47</c:v>
                </c:pt>
                <c:pt idx="41745">
                  <c:v>1305.8499999999999</c:v>
                </c:pt>
                <c:pt idx="41746">
                  <c:v>1376.86</c:v>
                </c:pt>
                <c:pt idx="41747">
                  <c:v>1319.11</c:v>
                </c:pt>
                <c:pt idx="41748">
                  <c:v>1335.29</c:v>
                </c:pt>
                <c:pt idx="41749">
                  <c:v>1328.63</c:v>
                </c:pt>
                <c:pt idx="41750">
                  <c:v>1301.92</c:v>
                </c:pt>
                <c:pt idx="41751">
                  <c:v>1258.04</c:v>
                </c:pt>
                <c:pt idx="41752">
                  <c:v>1211.8399999999999</c:v>
                </c:pt>
                <c:pt idx="41753">
                  <c:v>1161.77</c:v>
                </c:pt>
                <c:pt idx="41754">
                  <c:v>1218.7</c:v>
                </c:pt>
                <c:pt idx="41755">
                  <c:v>1217.1600000000001</c:v>
                </c:pt>
                <c:pt idx="41756">
                  <c:v>1121.19</c:v>
                </c:pt>
                <c:pt idx="41757">
                  <c:v>1084.19</c:v>
                </c:pt>
                <c:pt idx="41758">
                  <c:v>1020.44</c:v>
                </c:pt>
                <c:pt idx="41759">
                  <c:v>949.08</c:v>
                </c:pt>
                <c:pt idx="41760">
                  <c:v>900.42</c:v>
                </c:pt>
                <c:pt idx="41761">
                  <c:v>871.11</c:v>
                </c:pt>
                <c:pt idx="41762">
                  <c:v>845.19</c:v>
                </c:pt>
                <c:pt idx="41763">
                  <c:v>834.9</c:v>
                </c:pt>
                <c:pt idx="41764">
                  <c:v>851.96</c:v>
                </c:pt>
                <c:pt idx="41765">
                  <c:v>897.39</c:v>
                </c:pt>
                <c:pt idx="41766">
                  <c:v>930.97</c:v>
                </c:pt>
                <c:pt idx="41767">
                  <c:v>1101.96</c:v>
                </c:pt>
                <c:pt idx="41768">
                  <c:v>1227.73</c:v>
                </c:pt>
                <c:pt idx="41769">
                  <c:v>1282.67</c:v>
                </c:pt>
                <c:pt idx="41770">
                  <c:v>1314.88</c:v>
                </c:pt>
                <c:pt idx="41771">
                  <c:v>1321.38</c:v>
                </c:pt>
                <c:pt idx="41772">
                  <c:v>1321.98</c:v>
                </c:pt>
                <c:pt idx="41773">
                  <c:v>1342.84</c:v>
                </c:pt>
                <c:pt idx="41774">
                  <c:v>1321.36</c:v>
                </c:pt>
                <c:pt idx="41775">
                  <c:v>1298.51</c:v>
                </c:pt>
                <c:pt idx="41776">
                  <c:v>1203.6400000000001</c:v>
                </c:pt>
                <c:pt idx="41777">
                  <c:v>1191.53</c:v>
                </c:pt>
                <c:pt idx="41778">
                  <c:v>1254.0999999999999</c:v>
                </c:pt>
                <c:pt idx="41779">
                  <c:v>1221.78</c:v>
                </c:pt>
                <c:pt idx="41780">
                  <c:v>1196.8599999999999</c:v>
                </c:pt>
                <c:pt idx="41781">
                  <c:v>1120.06</c:v>
                </c:pt>
                <c:pt idx="41782">
                  <c:v>1100.24</c:v>
                </c:pt>
                <c:pt idx="41783">
                  <c:v>1024.78</c:v>
                </c:pt>
                <c:pt idx="41784">
                  <c:v>1020.03</c:v>
                </c:pt>
                <c:pt idx="41785">
                  <c:v>984.7</c:v>
                </c:pt>
                <c:pt idx="41786">
                  <c:v>962.97</c:v>
                </c:pt>
                <c:pt idx="41787">
                  <c:v>876.24</c:v>
                </c:pt>
                <c:pt idx="41788">
                  <c:v>859.99</c:v>
                </c:pt>
                <c:pt idx="41789">
                  <c:v>906.63</c:v>
                </c:pt>
                <c:pt idx="41790">
                  <c:v>920.51</c:v>
                </c:pt>
                <c:pt idx="41791">
                  <c:v>993.91</c:v>
                </c:pt>
                <c:pt idx="41792">
                  <c:v>1168.94</c:v>
                </c:pt>
                <c:pt idx="41793">
                  <c:v>1287.72</c:v>
                </c:pt>
                <c:pt idx="41794">
                  <c:v>1313.59</c:v>
                </c:pt>
                <c:pt idx="41795">
                  <c:v>1289.6400000000001</c:v>
                </c:pt>
                <c:pt idx="41796">
                  <c:v>1283.53</c:v>
                </c:pt>
                <c:pt idx="41797">
                  <c:v>1296.55</c:v>
                </c:pt>
                <c:pt idx="41798">
                  <c:v>1291.4100000000001</c:v>
                </c:pt>
                <c:pt idx="41799">
                  <c:v>1241.23</c:v>
                </c:pt>
                <c:pt idx="41800">
                  <c:v>1160.69</c:v>
                </c:pt>
                <c:pt idx="41801">
                  <c:v>1124.83</c:v>
                </c:pt>
                <c:pt idx="41802">
                  <c:v>1173.93</c:v>
                </c:pt>
                <c:pt idx="41803">
                  <c:v>1138.53</c:v>
                </c:pt>
                <c:pt idx="41804">
                  <c:v>1092.1199999999999</c:v>
                </c:pt>
                <c:pt idx="41805">
                  <c:v>1021.69</c:v>
                </c:pt>
                <c:pt idx="41806">
                  <c:v>1000.34</c:v>
                </c:pt>
                <c:pt idx="41807">
                  <c:v>950.5</c:v>
                </c:pt>
                <c:pt idx="41808">
                  <c:v>906</c:v>
                </c:pt>
                <c:pt idx="41809">
                  <c:v>885.78</c:v>
                </c:pt>
                <c:pt idx="41810">
                  <c:v>865.66</c:v>
                </c:pt>
                <c:pt idx="41811">
                  <c:v>858.8</c:v>
                </c:pt>
                <c:pt idx="41812">
                  <c:v>846.98</c:v>
                </c:pt>
                <c:pt idx="41813">
                  <c:v>853.69</c:v>
                </c:pt>
                <c:pt idx="41814">
                  <c:v>861.37</c:v>
                </c:pt>
                <c:pt idx="41815">
                  <c:v>1001.88</c:v>
                </c:pt>
                <c:pt idx="41816">
                  <c:v>1117.97</c:v>
                </c:pt>
                <c:pt idx="41817">
                  <c:v>1205.8399999999999</c:v>
                </c:pt>
                <c:pt idx="41818">
                  <c:v>1243.24</c:v>
                </c:pt>
                <c:pt idx="41819">
                  <c:v>1239.8800000000001</c:v>
                </c:pt>
                <c:pt idx="41820">
                  <c:v>1212.19</c:v>
                </c:pt>
                <c:pt idx="41821">
                  <c:v>1190.6400000000001</c:v>
                </c:pt>
                <c:pt idx="41822">
                  <c:v>1163.0899999999999</c:v>
                </c:pt>
                <c:pt idx="41823">
                  <c:v>1142.98</c:v>
                </c:pt>
                <c:pt idx="41824">
                  <c:v>1127.8</c:v>
                </c:pt>
                <c:pt idx="41825">
                  <c:v>1107.47</c:v>
                </c:pt>
                <c:pt idx="41826">
                  <c:v>1180.8599999999999</c:v>
                </c:pt>
                <c:pt idx="41827">
                  <c:v>1160.77</c:v>
                </c:pt>
                <c:pt idx="41828">
                  <c:v>1126.6099999999999</c:v>
                </c:pt>
                <c:pt idx="41829">
                  <c:v>1070.48</c:v>
                </c:pt>
                <c:pt idx="41830">
                  <c:v>1022.06</c:v>
                </c:pt>
                <c:pt idx="41831">
                  <c:v>969.74</c:v>
                </c:pt>
                <c:pt idx="41832">
                  <c:v>924.42</c:v>
                </c:pt>
                <c:pt idx="41833">
                  <c:v>896.01</c:v>
                </c:pt>
                <c:pt idx="41834">
                  <c:v>871.55</c:v>
                </c:pt>
                <c:pt idx="41835">
                  <c:v>853.21</c:v>
                </c:pt>
                <c:pt idx="41836">
                  <c:v>845.33</c:v>
                </c:pt>
                <c:pt idx="41837">
                  <c:v>844.29</c:v>
                </c:pt>
                <c:pt idx="41838">
                  <c:v>811.91</c:v>
                </c:pt>
                <c:pt idx="41839">
                  <c:v>862.9</c:v>
                </c:pt>
                <c:pt idx="41840">
                  <c:v>921.99</c:v>
                </c:pt>
                <c:pt idx="41841">
                  <c:v>986.88</c:v>
                </c:pt>
                <c:pt idx="41842">
                  <c:v>1042.9000000000001</c:v>
                </c:pt>
                <c:pt idx="41843">
                  <c:v>1052.5899999999999</c:v>
                </c:pt>
                <c:pt idx="41844">
                  <c:v>1055.6300000000001</c:v>
                </c:pt>
                <c:pt idx="41845">
                  <c:v>1043.6600000000001</c:v>
                </c:pt>
                <c:pt idx="41846">
                  <c:v>1012.67</c:v>
                </c:pt>
                <c:pt idx="41847">
                  <c:v>994.97</c:v>
                </c:pt>
                <c:pt idx="41848">
                  <c:v>997.24</c:v>
                </c:pt>
                <c:pt idx="41849">
                  <c:v>1024.8399999999999</c:v>
                </c:pt>
                <c:pt idx="41850">
                  <c:v>1099.67</c:v>
                </c:pt>
                <c:pt idx="41851">
                  <c:v>1072.1500000000001</c:v>
                </c:pt>
                <c:pt idx="41852">
                  <c:v>1062.72</c:v>
                </c:pt>
                <c:pt idx="41853">
                  <c:v>1034.32</c:v>
                </c:pt>
                <c:pt idx="41854">
                  <c:v>976.94</c:v>
                </c:pt>
                <c:pt idx="41855">
                  <c:v>924.18</c:v>
                </c:pt>
                <c:pt idx="41856">
                  <c:v>878.39</c:v>
                </c:pt>
                <c:pt idx="41857">
                  <c:v>850.67</c:v>
                </c:pt>
                <c:pt idx="41858">
                  <c:v>830.66</c:v>
                </c:pt>
                <c:pt idx="41859">
                  <c:v>822.02</c:v>
                </c:pt>
                <c:pt idx="41860">
                  <c:v>821.68</c:v>
                </c:pt>
                <c:pt idx="41861">
                  <c:v>870.15</c:v>
                </c:pt>
                <c:pt idx="41862">
                  <c:v>905.73</c:v>
                </c:pt>
                <c:pt idx="41863">
                  <c:v>1140.68</c:v>
                </c:pt>
                <c:pt idx="41864">
                  <c:v>1293.17</c:v>
                </c:pt>
                <c:pt idx="41865">
                  <c:v>1379.43</c:v>
                </c:pt>
                <c:pt idx="41866">
                  <c:v>1423.12</c:v>
                </c:pt>
                <c:pt idx="41867">
                  <c:v>1419.77</c:v>
                </c:pt>
                <c:pt idx="41868">
                  <c:v>1398.74</c:v>
                </c:pt>
                <c:pt idx="41869">
                  <c:v>1373.01</c:v>
                </c:pt>
                <c:pt idx="41870">
                  <c:v>1354.17</c:v>
                </c:pt>
                <c:pt idx="41871">
                  <c:v>1309.1500000000001</c:v>
                </c:pt>
                <c:pt idx="41872">
                  <c:v>1186.23</c:v>
                </c:pt>
                <c:pt idx="41873">
                  <c:v>1180.4100000000001</c:v>
                </c:pt>
                <c:pt idx="41874">
                  <c:v>1189.8900000000001</c:v>
                </c:pt>
                <c:pt idx="41875">
                  <c:v>1144.6500000000001</c:v>
                </c:pt>
                <c:pt idx="41876">
                  <c:v>1094.8</c:v>
                </c:pt>
                <c:pt idx="41877">
                  <c:v>1053.6300000000001</c:v>
                </c:pt>
                <c:pt idx="41878">
                  <c:v>972.39</c:v>
                </c:pt>
                <c:pt idx="41879">
                  <c:v>908.09</c:v>
                </c:pt>
                <c:pt idx="41880">
                  <c:v>875.63</c:v>
                </c:pt>
                <c:pt idx="41881">
                  <c:v>837.97</c:v>
                </c:pt>
                <c:pt idx="41882">
                  <c:v>816.97</c:v>
                </c:pt>
                <c:pt idx="41883">
                  <c:v>814.02</c:v>
                </c:pt>
                <c:pt idx="41884">
                  <c:v>828.26</c:v>
                </c:pt>
                <c:pt idx="41885">
                  <c:v>873.39</c:v>
                </c:pt>
                <c:pt idx="41886">
                  <c:v>900.32</c:v>
                </c:pt>
                <c:pt idx="41887">
                  <c:v>1084.17</c:v>
                </c:pt>
                <c:pt idx="41888">
                  <c:v>1237.07</c:v>
                </c:pt>
                <c:pt idx="41889">
                  <c:v>1314.71</c:v>
                </c:pt>
                <c:pt idx="41890">
                  <c:v>1361.13</c:v>
                </c:pt>
                <c:pt idx="41891">
                  <c:v>1358.5</c:v>
                </c:pt>
                <c:pt idx="41892">
                  <c:v>1362.89</c:v>
                </c:pt>
                <c:pt idx="41893">
                  <c:v>1391.92</c:v>
                </c:pt>
                <c:pt idx="41894">
                  <c:v>1375.92</c:v>
                </c:pt>
                <c:pt idx="41895">
                  <c:v>1350.51</c:v>
                </c:pt>
                <c:pt idx="41896">
                  <c:v>1252.8800000000001</c:v>
                </c:pt>
                <c:pt idx="41897">
                  <c:v>1183.46</c:v>
                </c:pt>
                <c:pt idx="41898">
                  <c:v>1252.02</c:v>
                </c:pt>
                <c:pt idx="41899">
                  <c:v>1217.3599999999999</c:v>
                </c:pt>
                <c:pt idx="41900">
                  <c:v>1173.57</c:v>
                </c:pt>
                <c:pt idx="41901">
                  <c:v>1114.7</c:v>
                </c:pt>
                <c:pt idx="41902">
                  <c:v>1030.28</c:v>
                </c:pt>
                <c:pt idx="41903">
                  <c:v>969.96</c:v>
                </c:pt>
                <c:pt idx="41904">
                  <c:v>923.8</c:v>
                </c:pt>
                <c:pt idx="41905">
                  <c:v>885.54</c:v>
                </c:pt>
                <c:pt idx="41906">
                  <c:v>862.08</c:v>
                </c:pt>
                <c:pt idx="41907">
                  <c:v>848.33</c:v>
                </c:pt>
                <c:pt idx="41908">
                  <c:v>883.41</c:v>
                </c:pt>
                <c:pt idx="41909">
                  <c:v>903.97</c:v>
                </c:pt>
                <c:pt idx="41910">
                  <c:v>944.85</c:v>
                </c:pt>
                <c:pt idx="41911">
                  <c:v>1156.19</c:v>
                </c:pt>
                <c:pt idx="41912">
                  <c:v>1285.04</c:v>
                </c:pt>
                <c:pt idx="41913">
                  <c:v>1370.9</c:v>
                </c:pt>
                <c:pt idx="41914">
                  <c:v>1397.67</c:v>
                </c:pt>
                <c:pt idx="41915">
                  <c:v>1406.96</c:v>
                </c:pt>
                <c:pt idx="41916">
                  <c:v>1405.81</c:v>
                </c:pt>
                <c:pt idx="41917">
                  <c:v>1397.65</c:v>
                </c:pt>
                <c:pt idx="41918">
                  <c:v>1352.89</c:v>
                </c:pt>
                <c:pt idx="41919">
                  <c:v>1286.52</c:v>
                </c:pt>
                <c:pt idx="41920">
                  <c:v>1213.57</c:v>
                </c:pt>
                <c:pt idx="41921">
                  <c:v>1190.8399999999999</c:v>
                </c:pt>
                <c:pt idx="41922">
                  <c:v>1248.46</c:v>
                </c:pt>
                <c:pt idx="41923">
                  <c:v>1250.4100000000001</c:v>
                </c:pt>
                <c:pt idx="41924">
                  <c:v>1202.5899999999999</c:v>
                </c:pt>
                <c:pt idx="41925">
                  <c:v>1153.27</c:v>
                </c:pt>
                <c:pt idx="41926">
                  <c:v>1084.46</c:v>
                </c:pt>
                <c:pt idx="41927">
                  <c:v>1008.83</c:v>
                </c:pt>
                <c:pt idx="41928">
                  <c:v>968.97</c:v>
                </c:pt>
                <c:pt idx="41929">
                  <c:v>929.18</c:v>
                </c:pt>
                <c:pt idx="41930">
                  <c:v>906.33</c:v>
                </c:pt>
                <c:pt idx="41931">
                  <c:v>885.76</c:v>
                </c:pt>
                <c:pt idx="41932">
                  <c:v>896.96</c:v>
                </c:pt>
                <c:pt idx="41933">
                  <c:v>927.01</c:v>
                </c:pt>
                <c:pt idx="41934">
                  <c:v>954.13</c:v>
                </c:pt>
                <c:pt idx="41935">
                  <c:v>1141.4000000000001</c:v>
                </c:pt>
                <c:pt idx="41936">
                  <c:v>1234.51</c:v>
                </c:pt>
                <c:pt idx="41937">
                  <c:v>1299.6600000000001</c:v>
                </c:pt>
                <c:pt idx="41938">
                  <c:v>1331.42</c:v>
                </c:pt>
                <c:pt idx="41939">
                  <c:v>1343.51</c:v>
                </c:pt>
                <c:pt idx="41940">
                  <c:v>1362.64</c:v>
                </c:pt>
                <c:pt idx="41941">
                  <c:v>1406.35</c:v>
                </c:pt>
                <c:pt idx="41942">
                  <c:v>1376.6</c:v>
                </c:pt>
                <c:pt idx="41943">
                  <c:v>1314.12</c:v>
                </c:pt>
                <c:pt idx="41944">
                  <c:v>1253.6400000000001</c:v>
                </c:pt>
                <c:pt idx="41945">
                  <c:v>1194.8699999999999</c:v>
                </c:pt>
                <c:pt idx="41946">
                  <c:v>1250.33</c:v>
                </c:pt>
                <c:pt idx="41947">
                  <c:v>1250.8</c:v>
                </c:pt>
                <c:pt idx="41948">
                  <c:v>1207.06</c:v>
                </c:pt>
                <c:pt idx="41949">
                  <c:v>1150.49</c:v>
                </c:pt>
                <c:pt idx="41950">
                  <c:v>1086.81</c:v>
                </c:pt>
                <c:pt idx="41951">
                  <c:v>1024.4100000000001</c:v>
                </c:pt>
                <c:pt idx="41952">
                  <c:v>969.43</c:v>
                </c:pt>
                <c:pt idx="41953">
                  <c:v>934.27</c:v>
                </c:pt>
                <c:pt idx="41954">
                  <c:v>917.18</c:v>
                </c:pt>
                <c:pt idx="41955">
                  <c:v>912</c:v>
                </c:pt>
                <c:pt idx="41956">
                  <c:v>895.69</c:v>
                </c:pt>
                <c:pt idx="41957">
                  <c:v>903.07</c:v>
                </c:pt>
                <c:pt idx="41958">
                  <c:v>959.87</c:v>
                </c:pt>
                <c:pt idx="41959">
                  <c:v>1162.4100000000001</c:v>
                </c:pt>
                <c:pt idx="41960">
                  <c:v>1261.8</c:v>
                </c:pt>
                <c:pt idx="41961">
                  <c:v>1307.29</c:v>
                </c:pt>
                <c:pt idx="41962">
                  <c:v>1372.29</c:v>
                </c:pt>
                <c:pt idx="41963">
                  <c:v>1276.3</c:v>
                </c:pt>
                <c:pt idx="41964">
                  <c:v>1238.3399999999999</c:v>
                </c:pt>
                <c:pt idx="41965">
                  <c:v>1244.5899999999999</c:v>
                </c:pt>
                <c:pt idx="41966">
                  <c:v>1245.3900000000001</c:v>
                </c:pt>
                <c:pt idx="41967">
                  <c:v>1214.71</c:v>
                </c:pt>
                <c:pt idx="41968">
                  <c:v>1145.49</c:v>
                </c:pt>
                <c:pt idx="41969">
                  <c:v>1130.79</c:v>
                </c:pt>
                <c:pt idx="41970">
                  <c:v>1170.5999999999999</c:v>
                </c:pt>
                <c:pt idx="41971">
                  <c:v>1147.24</c:v>
                </c:pt>
                <c:pt idx="41972">
                  <c:v>1099.54</c:v>
                </c:pt>
                <c:pt idx="41973">
                  <c:v>1038.21</c:v>
                </c:pt>
                <c:pt idx="41974">
                  <c:v>985.41</c:v>
                </c:pt>
                <c:pt idx="41975">
                  <c:v>905.87</c:v>
                </c:pt>
                <c:pt idx="41976">
                  <c:v>871.31</c:v>
                </c:pt>
                <c:pt idx="41977">
                  <c:v>845.47</c:v>
                </c:pt>
                <c:pt idx="41978">
                  <c:v>821.05</c:v>
                </c:pt>
                <c:pt idx="41979">
                  <c:v>814.44</c:v>
                </c:pt>
                <c:pt idx="41980">
                  <c:v>810.68</c:v>
                </c:pt>
                <c:pt idx="41981">
                  <c:v>802.86</c:v>
                </c:pt>
                <c:pt idx="41982">
                  <c:v>830.36</c:v>
                </c:pt>
                <c:pt idx="41983">
                  <c:v>939.18</c:v>
                </c:pt>
                <c:pt idx="41984">
                  <c:v>1079</c:v>
                </c:pt>
                <c:pt idx="41985">
                  <c:v>1157.05</c:v>
                </c:pt>
                <c:pt idx="41986">
                  <c:v>1222.8</c:v>
                </c:pt>
                <c:pt idx="41987">
                  <c:v>1187.99</c:v>
                </c:pt>
                <c:pt idx="41988">
                  <c:v>1167.8900000000001</c:v>
                </c:pt>
                <c:pt idx="41989">
                  <c:v>1128.55</c:v>
                </c:pt>
                <c:pt idx="41990">
                  <c:v>1103.0899999999999</c:v>
                </c:pt>
                <c:pt idx="41991">
                  <c:v>1071.53</c:v>
                </c:pt>
                <c:pt idx="41992">
                  <c:v>1045.01</c:v>
                </c:pt>
                <c:pt idx="41993">
                  <c:v>1070.74</c:v>
                </c:pt>
                <c:pt idx="41994">
                  <c:v>1117.77</c:v>
                </c:pt>
                <c:pt idx="41995">
                  <c:v>1107.8</c:v>
                </c:pt>
                <c:pt idx="41996">
                  <c:v>1050.8499999999999</c:v>
                </c:pt>
                <c:pt idx="41997">
                  <c:v>1001</c:v>
                </c:pt>
                <c:pt idx="41998">
                  <c:v>957.75</c:v>
                </c:pt>
                <c:pt idx="41999">
                  <c:v>908.58</c:v>
                </c:pt>
                <c:pt idx="42000">
                  <c:v>869.73</c:v>
                </c:pt>
                <c:pt idx="42001">
                  <c:v>844.16</c:v>
                </c:pt>
                <c:pt idx="42002">
                  <c:v>812.57</c:v>
                </c:pt>
                <c:pt idx="42003">
                  <c:v>800.24</c:v>
                </c:pt>
                <c:pt idx="42004">
                  <c:v>797.08</c:v>
                </c:pt>
                <c:pt idx="42005">
                  <c:v>791.88</c:v>
                </c:pt>
                <c:pt idx="42006">
                  <c:v>775.72</c:v>
                </c:pt>
                <c:pt idx="42007">
                  <c:v>825.27</c:v>
                </c:pt>
                <c:pt idx="42008">
                  <c:v>877.07</c:v>
                </c:pt>
                <c:pt idx="42009">
                  <c:v>922.33</c:v>
                </c:pt>
                <c:pt idx="42010">
                  <c:v>1001.02</c:v>
                </c:pt>
                <c:pt idx="42011">
                  <c:v>1013.18</c:v>
                </c:pt>
                <c:pt idx="42012">
                  <c:v>1012.46</c:v>
                </c:pt>
                <c:pt idx="42013">
                  <c:v>1011.8</c:v>
                </c:pt>
                <c:pt idx="42014">
                  <c:v>992.56</c:v>
                </c:pt>
                <c:pt idx="42015">
                  <c:v>961.28</c:v>
                </c:pt>
                <c:pt idx="42016">
                  <c:v>957.55</c:v>
                </c:pt>
                <c:pt idx="42017">
                  <c:v>1006.48</c:v>
                </c:pt>
                <c:pt idx="42018">
                  <c:v>1013.11</c:v>
                </c:pt>
                <c:pt idx="42019">
                  <c:v>1045.3</c:v>
                </c:pt>
                <c:pt idx="42020">
                  <c:v>1030.0999999999999</c:v>
                </c:pt>
                <c:pt idx="42021">
                  <c:v>1003.36</c:v>
                </c:pt>
                <c:pt idx="42022">
                  <c:v>942.47</c:v>
                </c:pt>
                <c:pt idx="42023">
                  <c:v>890.71</c:v>
                </c:pt>
                <c:pt idx="42024">
                  <c:v>835.18</c:v>
                </c:pt>
                <c:pt idx="42025">
                  <c:v>835.49</c:v>
                </c:pt>
                <c:pt idx="42026">
                  <c:v>802.11</c:v>
                </c:pt>
                <c:pt idx="42027">
                  <c:v>793.63</c:v>
                </c:pt>
                <c:pt idx="42028">
                  <c:v>812.35</c:v>
                </c:pt>
                <c:pt idx="42029">
                  <c:v>846.46</c:v>
                </c:pt>
                <c:pt idx="42030">
                  <c:v>898.21</c:v>
                </c:pt>
                <c:pt idx="42031">
                  <c:v>1051.22</c:v>
                </c:pt>
                <c:pt idx="42032">
                  <c:v>1195.3699999999999</c:v>
                </c:pt>
                <c:pt idx="42033">
                  <c:v>1269.8</c:v>
                </c:pt>
                <c:pt idx="42034">
                  <c:v>1305.54</c:v>
                </c:pt>
                <c:pt idx="42035">
                  <c:v>1300.96</c:v>
                </c:pt>
                <c:pt idx="42036">
                  <c:v>1304.96</c:v>
                </c:pt>
                <c:pt idx="42037">
                  <c:v>1319.68</c:v>
                </c:pt>
                <c:pt idx="42038">
                  <c:v>1291.8699999999999</c:v>
                </c:pt>
                <c:pt idx="42039">
                  <c:v>1249.0899999999999</c:v>
                </c:pt>
                <c:pt idx="42040">
                  <c:v>1168.21</c:v>
                </c:pt>
                <c:pt idx="42041">
                  <c:v>1141.1600000000001</c:v>
                </c:pt>
                <c:pt idx="42042">
                  <c:v>1171.32</c:v>
                </c:pt>
                <c:pt idx="42043">
                  <c:v>1127.22</c:v>
                </c:pt>
                <c:pt idx="42044">
                  <c:v>1099.74</c:v>
                </c:pt>
                <c:pt idx="42045">
                  <c:v>1038.6500000000001</c:v>
                </c:pt>
                <c:pt idx="42046">
                  <c:v>968.21</c:v>
                </c:pt>
                <c:pt idx="42047">
                  <c:v>901.89</c:v>
                </c:pt>
                <c:pt idx="42048">
                  <c:v>866.52</c:v>
                </c:pt>
                <c:pt idx="42049">
                  <c:v>843.69</c:v>
                </c:pt>
                <c:pt idx="42050">
                  <c:v>818.79</c:v>
                </c:pt>
                <c:pt idx="42051">
                  <c:v>810.36</c:v>
                </c:pt>
                <c:pt idx="42052">
                  <c:v>824.83</c:v>
                </c:pt>
                <c:pt idx="42053">
                  <c:v>849.77</c:v>
                </c:pt>
                <c:pt idx="42054">
                  <c:v>894.07</c:v>
                </c:pt>
                <c:pt idx="42055">
                  <c:v>1074.08</c:v>
                </c:pt>
                <c:pt idx="42056">
                  <c:v>1212.74</c:v>
                </c:pt>
                <c:pt idx="42057">
                  <c:v>1277.1099999999999</c:v>
                </c:pt>
                <c:pt idx="42058">
                  <c:v>1341.76</c:v>
                </c:pt>
                <c:pt idx="42059">
                  <c:v>1351.29</c:v>
                </c:pt>
                <c:pt idx="42060">
                  <c:v>1358.17</c:v>
                </c:pt>
                <c:pt idx="42061">
                  <c:v>1374.11</c:v>
                </c:pt>
                <c:pt idx="42062">
                  <c:v>1372.46</c:v>
                </c:pt>
                <c:pt idx="42063">
                  <c:v>1338.77</c:v>
                </c:pt>
                <c:pt idx="42064">
                  <c:v>1263.44</c:v>
                </c:pt>
                <c:pt idx="42065">
                  <c:v>1215.79</c:v>
                </c:pt>
                <c:pt idx="42066">
                  <c:v>1257.3399999999999</c:v>
                </c:pt>
                <c:pt idx="42067">
                  <c:v>1226.83</c:v>
                </c:pt>
                <c:pt idx="42068">
                  <c:v>1181.3499999999999</c:v>
                </c:pt>
                <c:pt idx="42069">
                  <c:v>1127.17</c:v>
                </c:pt>
                <c:pt idx="42070">
                  <c:v>1054.77</c:v>
                </c:pt>
                <c:pt idx="42071">
                  <c:v>990.07</c:v>
                </c:pt>
                <c:pt idx="42072">
                  <c:v>941.91</c:v>
                </c:pt>
                <c:pt idx="42073">
                  <c:v>895.03</c:v>
                </c:pt>
                <c:pt idx="42074">
                  <c:v>870.29</c:v>
                </c:pt>
                <c:pt idx="42075">
                  <c:v>855.26</c:v>
                </c:pt>
                <c:pt idx="42076">
                  <c:v>868.79</c:v>
                </c:pt>
                <c:pt idx="42077">
                  <c:v>885.59</c:v>
                </c:pt>
                <c:pt idx="42078">
                  <c:v>925.81</c:v>
                </c:pt>
                <c:pt idx="42079">
                  <c:v>1132.92</c:v>
                </c:pt>
                <c:pt idx="42080">
                  <c:v>1290.22</c:v>
                </c:pt>
                <c:pt idx="42081">
                  <c:v>1378.02</c:v>
                </c:pt>
                <c:pt idx="42082">
                  <c:v>1407.58</c:v>
                </c:pt>
                <c:pt idx="42083">
                  <c:v>1405.95</c:v>
                </c:pt>
                <c:pt idx="42084">
                  <c:v>1422.89</c:v>
                </c:pt>
                <c:pt idx="42085">
                  <c:v>1451.76</c:v>
                </c:pt>
                <c:pt idx="42086">
                  <c:v>1457.76</c:v>
                </c:pt>
                <c:pt idx="42087">
                  <c:v>1377.4</c:v>
                </c:pt>
                <c:pt idx="42088">
                  <c:v>1309.4100000000001</c:v>
                </c:pt>
                <c:pt idx="42089">
                  <c:v>1245.6400000000001</c:v>
                </c:pt>
                <c:pt idx="42090">
                  <c:v>1293.05</c:v>
                </c:pt>
                <c:pt idx="42091">
                  <c:v>1251.9000000000001</c:v>
                </c:pt>
                <c:pt idx="42092">
                  <c:v>1222</c:v>
                </c:pt>
                <c:pt idx="42093">
                  <c:v>1168.54</c:v>
                </c:pt>
                <c:pt idx="42094">
                  <c:v>1093.5999999999999</c:v>
                </c:pt>
                <c:pt idx="42095">
                  <c:v>1035.19</c:v>
                </c:pt>
                <c:pt idx="42096">
                  <c:v>1010.5</c:v>
                </c:pt>
                <c:pt idx="42097">
                  <c:v>1006.95</c:v>
                </c:pt>
                <c:pt idx="42098">
                  <c:v>969.69</c:v>
                </c:pt>
                <c:pt idx="42099">
                  <c:v>959.36</c:v>
                </c:pt>
                <c:pt idx="42100">
                  <c:v>956.93</c:v>
                </c:pt>
                <c:pt idx="42101">
                  <c:v>976.25</c:v>
                </c:pt>
                <c:pt idx="42102">
                  <c:v>980.44</c:v>
                </c:pt>
                <c:pt idx="42103">
                  <c:v>1144.76</c:v>
                </c:pt>
                <c:pt idx="42104">
                  <c:v>1322.29</c:v>
                </c:pt>
                <c:pt idx="42105">
                  <c:v>1441.25</c:v>
                </c:pt>
                <c:pt idx="42106">
                  <c:v>1446.62</c:v>
                </c:pt>
                <c:pt idx="42107">
                  <c:v>1439.27</c:v>
                </c:pt>
                <c:pt idx="42108">
                  <c:v>1447.27</c:v>
                </c:pt>
                <c:pt idx="42109">
                  <c:v>1478.01</c:v>
                </c:pt>
                <c:pt idx="42110">
                  <c:v>1453.5</c:v>
                </c:pt>
                <c:pt idx="42111">
                  <c:v>1410.37</c:v>
                </c:pt>
                <c:pt idx="42112">
                  <c:v>1317.86</c:v>
                </c:pt>
                <c:pt idx="42113">
                  <c:v>1281.17</c:v>
                </c:pt>
                <c:pt idx="42114">
                  <c:v>1294.79</c:v>
                </c:pt>
                <c:pt idx="42115">
                  <c:v>1245.6199999999999</c:v>
                </c:pt>
                <c:pt idx="42116">
                  <c:v>1237.67</c:v>
                </c:pt>
                <c:pt idx="42117">
                  <c:v>1174.02</c:v>
                </c:pt>
                <c:pt idx="42118">
                  <c:v>1098.97</c:v>
                </c:pt>
                <c:pt idx="42119">
                  <c:v>1035.47</c:v>
                </c:pt>
                <c:pt idx="42120">
                  <c:v>985.54</c:v>
                </c:pt>
                <c:pt idx="42121">
                  <c:v>950.08</c:v>
                </c:pt>
                <c:pt idx="42122">
                  <c:v>910.71</c:v>
                </c:pt>
                <c:pt idx="42123">
                  <c:v>911.7</c:v>
                </c:pt>
                <c:pt idx="42124">
                  <c:v>908.02</c:v>
                </c:pt>
                <c:pt idx="42125">
                  <c:v>958.53</c:v>
                </c:pt>
                <c:pt idx="42126">
                  <c:v>963.89</c:v>
                </c:pt>
                <c:pt idx="42127">
                  <c:v>1146.54</c:v>
                </c:pt>
                <c:pt idx="42128">
                  <c:v>1309.7</c:v>
                </c:pt>
                <c:pt idx="42129">
                  <c:v>1404.55</c:v>
                </c:pt>
                <c:pt idx="42130">
                  <c:v>1416.08</c:v>
                </c:pt>
                <c:pt idx="42131">
                  <c:v>1410.28</c:v>
                </c:pt>
                <c:pt idx="42132">
                  <c:v>1399.08</c:v>
                </c:pt>
                <c:pt idx="42133">
                  <c:v>1422.98</c:v>
                </c:pt>
                <c:pt idx="42134">
                  <c:v>1398.87</c:v>
                </c:pt>
                <c:pt idx="42135">
                  <c:v>1316.51</c:v>
                </c:pt>
                <c:pt idx="42136">
                  <c:v>1250.71</c:v>
                </c:pt>
                <c:pt idx="42137">
                  <c:v>1225.1300000000001</c:v>
                </c:pt>
                <c:pt idx="42138">
                  <c:v>1273.98</c:v>
                </c:pt>
                <c:pt idx="42139">
                  <c:v>1233.2</c:v>
                </c:pt>
                <c:pt idx="42140">
                  <c:v>1193.68</c:v>
                </c:pt>
                <c:pt idx="42141">
                  <c:v>1127.9100000000001</c:v>
                </c:pt>
                <c:pt idx="42142">
                  <c:v>1070.0899999999999</c:v>
                </c:pt>
                <c:pt idx="42143">
                  <c:v>1036.46</c:v>
                </c:pt>
                <c:pt idx="42144">
                  <c:v>1020</c:v>
                </c:pt>
                <c:pt idx="42145">
                  <c:v>981.07</c:v>
                </c:pt>
                <c:pt idx="42146">
                  <c:v>963.38</c:v>
                </c:pt>
                <c:pt idx="42147">
                  <c:v>933.66</c:v>
                </c:pt>
                <c:pt idx="42148">
                  <c:v>930.48</c:v>
                </c:pt>
                <c:pt idx="42149">
                  <c:v>928.08</c:v>
                </c:pt>
                <c:pt idx="42150">
                  <c:v>896.12</c:v>
                </c:pt>
                <c:pt idx="42151">
                  <c:v>1022.8</c:v>
                </c:pt>
                <c:pt idx="42152">
                  <c:v>1160.93</c:v>
                </c:pt>
                <c:pt idx="42153">
                  <c:v>1264.5899999999999</c:v>
                </c:pt>
                <c:pt idx="42154">
                  <c:v>1274.27</c:v>
                </c:pt>
                <c:pt idx="42155">
                  <c:v>1250.9000000000001</c:v>
                </c:pt>
                <c:pt idx="42156">
                  <c:v>1216.75</c:v>
                </c:pt>
                <c:pt idx="42157">
                  <c:v>1198.05</c:v>
                </c:pt>
                <c:pt idx="42158">
                  <c:v>1172.3900000000001</c:v>
                </c:pt>
                <c:pt idx="42159">
                  <c:v>1122.2</c:v>
                </c:pt>
                <c:pt idx="42160">
                  <c:v>1100.3900000000001</c:v>
                </c:pt>
                <c:pt idx="42161">
                  <c:v>1133.82</c:v>
                </c:pt>
                <c:pt idx="42162">
                  <c:v>1168.68</c:v>
                </c:pt>
                <c:pt idx="42163">
                  <c:v>1157.26</c:v>
                </c:pt>
                <c:pt idx="42164">
                  <c:v>1117.69</c:v>
                </c:pt>
                <c:pt idx="42165">
                  <c:v>1071.0899999999999</c:v>
                </c:pt>
                <c:pt idx="42166">
                  <c:v>1059.08</c:v>
                </c:pt>
                <c:pt idx="42167">
                  <c:v>1004.29</c:v>
                </c:pt>
                <c:pt idx="42168">
                  <c:v>1036.5899999999999</c:v>
                </c:pt>
                <c:pt idx="42169">
                  <c:v>995.46</c:v>
                </c:pt>
                <c:pt idx="42170">
                  <c:v>998.46</c:v>
                </c:pt>
                <c:pt idx="42171">
                  <c:v>982.94</c:v>
                </c:pt>
                <c:pt idx="42172">
                  <c:v>972.2</c:v>
                </c:pt>
                <c:pt idx="42173">
                  <c:v>950.05</c:v>
                </c:pt>
                <c:pt idx="42174">
                  <c:v>824.64</c:v>
                </c:pt>
                <c:pt idx="42175">
                  <c:v>865.72</c:v>
                </c:pt>
                <c:pt idx="42176">
                  <c:v>914.67</c:v>
                </c:pt>
                <c:pt idx="42177">
                  <c:v>986.69</c:v>
                </c:pt>
                <c:pt idx="42178">
                  <c:v>1029.3599999999999</c:v>
                </c:pt>
                <c:pt idx="42179">
                  <c:v>1051.45</c:v>
                </c:pt>
                <c:pt idx="42180">
                  <c:v>1058.06</c:v>
                </c:pt>
                <c:pt idx="42181">
                  <c:v>1030.67</c:v>
                </c:pt>
                <c:pt idx="42182">
                  <c:v>1017.52</c:v>
                </c:pt>
                <c:pt idx="42183">
                  <c:v>993.47</c:v>
                </c:pt>
                <c:pt idx="42184">
                  <c:v>988.89</c:v>
                </c:pt>
                <c:pt idx="42185">
                  <c:v>1055.3499999999999</c:v>
                </c:pt>
                <c:pt idx="42186">
                  <c:v>1096.8800000000001</c:v>
                </c:pt>
                <c:pt idx="42187">
                  <c:v>1075.8699999999999</c:v>
                </c:pt>
                <c:pt idx="42188">
                  <c:v>1050.5</c:v>
                </c:pt>
                <c:pt idx="42189">
                  <c:v>1002.51</c:v>
                </c:pt>
                <c:pt idx="42190">
                  <c:v>957.29</c:v>
                </c:pt>
                <c:pt idx="42191">
                  <c:v>903.95</c:v>
                </c:pt>
                <c:pt idx="42192">
                  <c:v>868.82</c:v>
                </c:pt>
                <c:pt idx="42193">
                  <c:v>849.7</c:v>
                </c:pt>
                <c:pt idx="42194">
                  <c:v>828.67</c:v>
                </c:pt>
                <c:pt idx="42195">
                  <c:v>820.33</c:v>
                </c:pt>
                <c:pt idx="42196">
                  <c:v>837.44</c:v>
                </c:pt>
                <c:pt idx="42197">
                  <c:v>878.21</c:v>
                </c:pt>
                <c:pt idx="42198">
                  <c:v>914.2</c:v>
                </c:pt>
                <c:pt idx="42199">
                  <c:v>1106.92</c:v>
                </c:pt>
                <c:pt idx="42200">
                  <c:v>1218.17</c:v>
                </c:pt>
                <c:pt idx="42201">
                  <c:v>1315.93</c:v>
                </c:pt>
                <c:pt idx="42202">
                  <c:v>1362.04</c:v>
                </c:pt>
                <c:pt idx="42203">
                  <c:v>1355.39</c:v>
                </c:pt>
                <c:pt idx="42204">
                  <c:v>1351.96</c:v>
                </c:pt>
                <c:pt idx="42205">
                  <c:v>1351.56</c:v>
                </c:pt>
                <c:pt idx="42206">
                  <c:v>1341.78</c:v>
                </c:pt>
                <c:pt idx="42207">
                  <c:v>1302.3900000000001</c:v>
                </c:pt>
                <c:pt idx="42208">
                  <c:v>1209.18</c:v>
                </c:pt>
                <c:pt idx="42209">
                  <c:v>1165.53</c:v>
                </c:pt>
                <c:pt idx="42210">
                  <c:v>1201.97</c:v>
                </c:pt>
                <c:pt idx="42211">
                  <c:v>1177.3599999999999</c:v>
                </c:pt>
                <c:pt idx="42212">
                  <c:v>1150.93</c:v>
                </c:pt>
                <c:pt idx="42213">
                  <c:v>1104.53</c:v>
                </c:pt>
                <c:pt idx="42214">
                  <c:v>1012.78</c:v>
                </c:pt>
                <c:pt idx="42215">
                  <c:v>943.67</c:v>
                </c:pt>
                <c:pt idx="42216">
                  <c:v>897.23</c:v>
                </c:pt>
                <c:pt idx="42217">
                  <c:v>886.39</c:v>
                </c:pt>
                <c:pt idx="42218">
                  <c:v>846.86</c:v>
                </c:pt>
                <c:pt idx="42219">
                  <c:v>837.75</c:v>
                </c:pt>
                <c:pt idx="42220">
                  <c:v>853.39</c:v>
                </c:pt>
                <c:pt idx="42221">
                  <c:v>876.95</c:v>
                </c:pt>
                <c:pt idx="42222">
                  <c:v>917.05</c:v>
                </c:pt>
                <c:pt idx="42223">
                  <c:v>1116.1199999999999</c:v>
                </c:pt>
                <c:pt idx="42224">
                  <c:v>1248.8900000000001</c:v>
                </c:pt>
                <c:pt idx="42225">
                  <c:v>1356.12</c:v>
                </c:pt>
                <c:pt idx="42226">
                  <c:v>1363.44</c:v>
                </c:pt>
                <c:pt idx="42227">
                  <c:v>1392.61</c:v>
                </c:pt>
                <c:pt idx="42228">
                  <c:v>1389.63</c:v>
                </c:pt>
                <c:pt idx="42229">
                  <c:v>1403.12</c:v>
                </c:pt>
                <c:pt idx="42230">
                  <c:v>1375.32</c:v>
                </c:pt>
                <c:pt idx="42231">
                  <c:v>1310.6600000000001</c:v>
                </c:pt>
                <c:pt idx="42232">
                  <c:v>1223.68</c:v>
                </c:pt>
                <c:pt idx="42233">
                  <c:v>1212.1300000000001</c:v>
                </c:pt>
                <c:pt idx="42234">
                  <c:v>1258.25</c:v>
                </c:pt>
                <c:pt idx="42235">
                  <c:v>1217.45</c:v>
                </c:pt>
                <c:pt idx="42236">
                  <c:v>1172.58</c:v>
                </c:pt>
                <c:pt idx="42237">
                  <c:v>1112.03</c:v>
                </c:pt>
                <c:pt idx="42238">
                  <c:v>1039.49</c:v>
                </c:pt>
                <c:pt idx="42239">
                  <c:v>970</c:v>
                </c:pt>
                <c:pt idx="42240">
                  <c:v>925.51</c:v>
                </c:pt>
                <c:pt idx="42241">
                  <c:v>881.01</c:v>
                </c:pt>
                <c:pt idx="42242">
                  <c:v>847.65</c:v>
                </c:pt>
                <c:pt idx="42243">
                  <c:v>839.03</c:v>
                </c:pt>
                <c:pt idx="42244">
                  <c:v>865.86</c:v>
                </c:pt>
                <c:pt idx="42245">
                  <c:v>889.3</c:v>
                </c:pt>
                <c:pt idx="42246">
                  <c:v>928.72</c:v>
                </c:pt>
                <c:pt idx="42247">
                  <c:v>1139.1199999999999</c:v>
                </c:pt>
                <c:pt idx="42248">
                  <c:v>1267.83</c:v>
                </c:pt>
                <c:pt idx="42249">
                  <c:v>1378.14</c:v>
                </c:pt>
                <c:pt idx="42250">
                  <c:v>1401.06</c:v>
                </c:pt>
                <c:pt idx="42251">
                  <c:v>1415.27</c:v>
                </c:pt>
                <c:pt idx="42252">
                  <c:v>1401.75</c:v>
                </c:pt>
                <c:pt idx="42253">
                  <c:v>1368.64</c:v>
                </c:pt>
                <c:pt idx="42254">
                  <c:v>1361.03</c:v>
                </c:pt>
                <c:pt idx="42255">
                  <c:v>1344.59</c:v>
                </c:pt>
                <c:pt idx="42256">
                  <c:v>1262.8399999999999</c:v>
                </c:pt>
                <c:pt idx="42257">
                  <c:v>1217.77</c:v>
                </c:pt>
                <c:pt idx="42258">
                  <c:v>1275.27</c:v>
                </c:pt>
                <c:pt idx="42259">
                  <c:v>1240.19</c:v>
                </c:pt>
                <c:pt idx="42260">
                  <c:v>1196.48</c:v>
                </c:pt>
                <c:pt idx="42261">
                  <c:v>1134.4100000000001</c:v>
                </c:pt>
                <c:pt idx="42262">
                  <c:v>1078.28</c:v>
                </c:pt>
                <c:pt idx="42263">
                  <c:v>1011.89</c:v>
                </c:pt>
                <c:pt idx="42264">
                  <c:v>953.04</c:v>
                </c:pt>
                <c:pt idx="42265">
                  <c:v>923.19</c:v>
                </c:pt>
                <c:pt idx="42266">
                  <c:v>904.23</c:v>
                </c:pt>
                <c:pt idx="42267">
                  <c:v>886.74</c:v>
                </c:pt>
                <c:pt idx="42268">
                  <c:v>889.9</c:v>
                </c:pt>
                <c:pt idx="42269">
                  <c:v>925.41</c:v>
                </c:pt>
                <c:pt idx="42270">
                  <c:v>953.59</c:v>
                </c:pt>
                <c:pt idx="42271">
                  <c:v>1114.72</c:v>
                </c:pt>
                <c:pt idx="42272">
                  <c:v>1259.48</c:v>
                </c:pt>
                <c:pt idx="42273">
                  <c:v>1349.7</c:v>
                </c:pt>
                <c:pt idx="42274">
                  <c:v>1371.45</c:v>
                </c:pt>
                <c:pt idx="42275">
                  <c:v>1378.38</c:v>
                </c:pt>
                <c:pt idx="42276">
                  <c:v>1305.5899999999999</c:v>
                </c:pt>
                <c:pt idx="42277">
                  <c:v>1312.61</c:v>
                </c:pt>
                <c:pt idx="42278">
                  <c:v>1289.68</c:v>
                </c:pt>
                <c:pt idx="42279">
                  <c:v>1245.18</c:v>
                </c:pt>
                <c:pt idx="42280">
                  <c:v>1179.24</c:v>
                </c:pt>
                <c:pt idx="42281">
                  <c:v>1166.07</c:v>
                </c:pt>
                <c:pt idx="42282">
                  <c:v>1225.93</c:v>
                </c:pt>
                <c:pt idx="42283">
                  <c:v>1180.24</c:v>
                </c:pt>
                <c:pt idx="42284">
                  <c:v>1132.17</c:v>
                </c:pt>
                <c:pt idx="42285">
                  <c:v>1087.5</c:v>
                </c:pt>
                <c:pt idx="42286">
                  <c:v>1005.91</c:v>
                </c:pt>
                <c:pt idx="42287">
                  <c:v>954.26</c:v>
                </c:pt>
                <c:pt idx="42288">
                  <c:v>909.21</c:v>
                </c:pt>
                <c:pt idx="42289">
                  <c:v>883.71</c:v>
                </c:pt>
                <c:pt idx="42290">
                  <c:v>862.73</c:v>
                </c:pt>
                <c:pt idx="42291">
                  <c:v>825.32</c:v>
                </c:pt>
                <c:pt idx="42292">
                  <c:v>835.66</c:v>
                </c:pt>
                <c:pt idx="42293">
                  <c:v>891.59</c:v>
                </c:pt>
                <c:pt idx="42294">
                  <c:v>933.24</c:v>
                </c:pt>
                <c:pt idx="42295">
                  <c:v>1099.96</c:v>
                </c:pt>
                <c:pt idx="42296">
                  <c:v>1205.93</c:v>
                </c:pt>
                <c:pt idx="42297">
                  <c:v>1284.96</c:v>
                </c:pt>
                <c:pt idx="42298">
                  <c:v>1322.7</c:v>
                </c:pt>
                <c:pt idx="42299">
                  <c:v>1294.1300000000001</c:v>
                </c:pt>
                <c:pt idx="42300">
                  <c:v>1269.77</c:v>
                </c:pt>
                <c:pt idx="42301">
                  <c:v>1276.98</c:v>
                </c:pt>
                <c:pt idx="42302">
                  <c:v>1256.07</c:v>
                </c:pt>
                <c:pt idx="42303">
                  <c:v>1212.76</c:v>
                </c:pt>
                <c:pt idx="42304">
                  <c:v>1144.6400000000001</c:v>
                </c:pt>
                <c:pt idx="42305">
                  <c:v>1157.6099999999999</c:v>
                </c:pt>
                <c:pt idx="42306">
                  <c:v>1177.6500000000001</c:v>
                </c:pt>
                <c:pt idx="42307">
                  <c:v>1131.94</c:v>
                </c:pt>
                <c:pt idx="42308">
                  <c:v>1085.1400000000001</c:v>
                </c:pt>
                <c:pt idx="42309">
                  <c:v>1017.21</c:v>
                </c:pt>
                <c:pt idx="42310">
                  <c:v>953.28</c:v>
                </c:pt>
                <c:pt idx="42311">
                  <c:v>906.68</c:v>
                </c:pt>
                <c:pt idx="42312">
                  <c:v>853.67</c:v>
                </c:pt>
                <c:pt idx="42313">
                  <c:v>834.09</c:v>
                </c:pt>
                <c:pt idx="42314">
                  <c:v>834.03</c:v>
                </c:pt>
                <c:pt idx="42315">
                  <c:v>823.89</c:v>
                </c:pt>
                <c:pt idx="42316">
                  <c:v>807.64</c:v>
                </c:pt>
                <c:pt idx="42317">
                  <c:v>802.41</c:v>
                </c:pt>
                <c:pt idx="42318">
                  <c:v>808.22</c:v>
                </c:pt>
                <c:pt idx="42319">
                  <c:v>904.28</c:v>
                </c:pt>
                <c:pt idx="42320">
                  <c:v>1012.3</c:v>
                </c:pt>
                <c:pt idx="42321">
                  <c:v>1107.3499999999999</c:v>
                </c:pt>
                <c:pt idx="42322">
                  <c:v>1125.47</c:v>
                </c:pt>
                <c:pt idx="42323">
                  <c:v>1125.48</c:v>
                </c:pt>
                <c:pt idx="42324">
                  <c:v>1109.48</c:v>
                </c:pt>
                <c:pt idx="42325">
                  <c:v>1077.51</c:v>
                </c:pt>
                <c:pt idx="42326">
                  <c:v>1066.68</c:v>
                </c:pt>
                <c:pt idx="42327">
                  <c:v>1025.72</c:v>
                </c:pt>
                <c:pt idx="42328">
                  <c:v>1034.1400000000001</c:v>
                </c:pt>
                <c:pt idx="42329">
                  <c:v>1054.4100000000001</c:v>
                </c:pt>
                <c:pt idx="42330">
                  <c:v>1124.4000000000001</c:v>
                </c:pt>
                <c:pt idx="42331">
                  <c:v>1097.71</c:v>
                </c:pt>
                <c:pt idx="42332">
                  <c:v>1051.71</c:v>
                </c:pt>
                <c:pt idx="42333">
                  <c:v>1024.08</c:v>
                </c:pt>
                <c:pt idx="42334">
                  <c:v>945.12</c:v>
                </c:pt>
                <c:pt idx="42335">
                  <c:v>906.75</c:v>
                </c:pt>
                <c:pt idx="42336">
                  <c:v>852.66</c:v>
                </c:pt>
                <c:pt idx="42337">
                  <c:v>812.46</c:v>
                </c:pt>
                <c:pt idx="42338">
                  <c:v>805.87</c:v>
                </c:pt>
                <c:pt idx="42339">
                  <c:v>801.57</c:v>
                </c:pt>
                <c:pt idx="42340">
                  <c:v>786.78</c:v>
                </c:pt>
                <c:pt idx="42341">
                  <c:v>768.79</c:v>
                </c:pt>
                <c:pt idx="42342">
                  <c:v>747.72</c:v>
                </c:pt>
                <c:pt idx="42343">
                  <c:v>781.39</c:v>
                </c:pt>
                <c:pt idx="42344">
                  <c:v>836.28</c:v>
                </c:pt>
                <c:pt idx="42345">
                  <c:v>921.95</c:v>
                </c:pt>
                <c:pt idx="42346">
                  <c:v>976.1</c:v>
                </c:pt>
                <c:pt idx="42347">
                  <c:v>990.05</c:v>
                </c:pt>
                <c:pt idx="42348">
                  <c:v>968.89</c:v>
                </c:pt>
                <c:pt idx="42349">
                  <c:v>979.82</c:v>
                </c:pt>
                <c:pt idx="42350">
                  <c:v>959.56</c:v>
                </c:pt>
                <c:pt idx="42351">
                  <c:v>968.03</c:v>
                </c:pt>
                <c:pt idx="42352">
                  <c:v>958.42</c:v>
                </c:pt>
                <c:pt idx="42353">
                  <c:v>978.74</c:v>
                </c:pt>
                <c:pt idx="42354">
                  <c:v>1061.4000000000001</c:v>
                </c:pt>
                <c:pt idx="42355">
                  <c:v>1050.33</c:v>
                </c:pt>
                <c:pt idx="42356">
                  <c:v>1025.25</c:v>
                </c:pt>
                <c:pt idx="42357">
                  <c:v>998.82</c:v>
                </c:pt>
                <c:pt idx="42358">
                  <c:v>958.42</c:v>
                </c:pt>
                <c:pt idx="42359">
                  <c:v>914.05</c:v>
                </c:pt>
                <c:pt idx="42360">
                  <c:v>877.87</c:v>
                </c:pt>
                <c:pt idx="42361">
                  <c:v>843.37</c:v>
                </c:pt>
                <c:pt idx="42362">
                  <c:v>824.72</c:v>
                </c:pt>
                <c:pt idx="42363">
                  <c:v>813.9</c:v>
                </c:pt>
                <c:pt idx="42364">
                  <c:v>808.21</c:v>
                </c:pt>
                <c:pt idx="42365">
                  <c:v>785.21</c:v>
                </c:pt>
                <c:pt idx="42366">
                  <c:v>780.3</c:v>
                </c:pt>
                <c:pt idx="42367">
                  <c:v>811.84</c:v>
                </c:pt>
                <c:pt idx="42368">
                  <c:v>843.67</c:v>
                </c:pt>
                <c:pt idx="42369">
                  <c:v>899.64</c:v>
                </c:pt>
                <c:pt idx="42370">
                  <c:v>949.58</c:v>
                </c:pt>
                <c:pt idx="42371">
                  <c:v>993.24</c:v>
                </c:pt>
                <c:pt idx="42372">
                  <c:v>1001.74</c:v>
                </c:pt>
                <c:pt idx="42373">
                  <c:v>1001.77</c:v>
                </c:pt>
                <c:pt idx="42374">
                  <c:v>994.96</c:v>
                </c:pt>
                <c:pt idx="42375">
                  <c:v>966.86</c:v>
                </c:pt>
                <c:pt idx="42376">
                  <c:v>944.7</c:v>
                </c:pt>
                <c:pt idx="42377">
                  <c:v>1016.29</c:v>
                </c:pt>
                <c:pt idx="42378">
                  <c:v>1076.55</c:v>
                </c:pt>
                <c:pt idx="42379">
                  <c:v>1056.74</c:v>
                </c:pt>
                <c:pt idx="42380">
                  <c:v>1044.83</c:v>
                </c:pt>
                <c:pt idx="42381">
                  <c:v>1008.5</c:v>
                </c:pt>
                <c:pt idx="42382">
                  <c:v>962.84</c:v>
                </c:pt>
                <c:pt idx="42383">
                  <c:v>934.68</c:v>
                </c:pt>
                <c:pt idx="42384">
                  <c:v>883.49</c:v>
                </c:pt>
                <c:pt idx="42385">
                  <c:v>855.02</c:v>
                </c:pt>
                <c:pt idx="42386">
                  <c:v>832.62</c:v>
                </c:pt>
                <c:pt idx="42387">
                  <c:v>819.17</c:v>
                </c:pt>
                <c:pt idx="42388">
                  <c:v>820.43</c:v>
                </c:pt>
                <c:pt idx="42389">
                  <c:v>825.01</c:v>
                </c:pt>
                <c:pt idx="42390">
                  <c:v>821.64</c:v>
                </c:pt>
                <c:pt idx="42391">
                  <c:v>887.03</c:v>
                </c:pt>
                <c:pt idx="42392">
                  <c:v>950.03</c:v>
                </c:pt>
                <c:pt idx="42393">
                  <c:v>1000.55</c:v>
                </c:pt>
                <c:pt idx="42394">
                  <c:v>1019.13</c:v>
                </c:pt>
                <c:pt idx="42395">
                  <c:v>1044.02</c:v>
                </c:pt>
                <c:pt idx="42396">
                  <c:v>1043.78</c:v>
                </c:pt>
                <c:pt idx="42397">
                  <c:v>1049.9000000000001</c:v>
                </c:pt>
                <c:pt idx="42398">
                  <c:v>1048.25</c:v>
                </c:pt>
                <c:pt idx="42399">
                  <c:v>993.68</c:v>
                </c:pt>
                <c:pt idx="42400">
                  <c:v>968.79</c:v>
                </c:pt>
                <c:pt idx="42401">
                  <c:v>1010.61</c:v>
                </c:pt>
                <c:pt idx="42402">
                  <c:v>1077.6400000000001</c:v>
                </c:pt>
                <c:pt idx="42403">
                  <c:v>1038.33</c:v>
                </c:pt>
                <c:pt idx="42404">
                  <c:v>1011.64</c:v>
                </c:pt>
                <c:pt idx="42405">
                  <c:v>980.1</c:v>
                </c:pt>
                <c:pt idx="42406">
                  <c:v>924.96</c:v>
                </c:pt>
                <c:pt idx="42407">
                  <c:v>885.84</c:v>
                </c:pt>
                <c:pt idx="42408">
                  <c:v>871.69</c:v>
                </c:pt>
                <c:pt idx="42409">
                  <c:v>854.92</c:v>
                </c:pt>
                <c:pt idx="42410">
                  <c:v>828.24</c:v>
                </c:pt>
                <c:pt idx="42411">
                  <c:v>826.81</c:v>
                </c:pt>
                <c:pt idx="42412">
                  <c:v>810.4</c:v>
                </c:pt>
                <c:pt idx="42413">
                  <c:v>800.87</c:v>
                </c:pt>
                <c:pt idx="42414">
                  <c:v>780.4</c:v>
                </c:pt>
                <c:pt idx="42415">
                  <c:v>852.59</c:v>
                </c:pt>
                <c:pt idx="42416">
                  <c:v>950.2</c:v>
                </c:pt>
                <c:pt idx="42417">
                  <c:v>981.41</c:v>
                </c:pt>
                <c:pt idx="42418">
                  <c:v>1030.07</c:v>
                </c:pt>
                <c:pt idx="42419">
                  <c:v>1041.5999999999999</c:v>
                </c:pt>
                <c:pt idx="42420">
                  <c:v>1018.95</c:v>
                </c:pt>
                <c:pt idx="42421">
                  <c:v>1017.9</c:v>
                </c:pt>
                <c:pt idx="42422">
                  <c:v>1012.73</c:v>
                </c:pt>
                <c:pt idx="42423">
                  <c:v>992.45</c:v>
                </c:pt>
                <c:pt idx="42424">
                  <c:v>980.08</c:v>
                </c:pt>
                <c:pt idx="42425">
                  <c:v>1004.35</c:v>
                </c:pt>
                <c:pt idx="42426">
                  <c:v>1059.31</c:v>
                </c:pt>
                <c:pt idx="42427">
                  <c:v>1054.01</c:v>
                </c:pt>
                <c:pt idx="42428">
                  <c:v>1031.67</c:v>
                </c:pt>
                <c:pt idx="42429">
                  <c:v>996.86</c:v>
                </c:pt>
                <c:pt idx="42430">
                  <c:v>934.2</c:v>
                </c:pt>
                <c:pt idx="42431">
                  <c:v>909.35</c:v>
                </c:pt>
                <c:pt idx="42432">
                  <c:v>873.1</c:v>
                </c:pt>
                <c:pt idx="42433">
                  <c:v>848.96</c:v>
                </c:pt>
                <c:pt idx="42434">
                  <c:v>833.27</c:v>
                </c:pt>
                <c:pt idx="42435">
                  <c:v>825.07</c:v>
                </c:pt>
                <c:pt idx="42436">
                  <c:v>828.44</c:v>
                </c:pt>
                <c:pt idx="42437">
                  <c:v>864.11</c:v>
                </c:pt>
                <c:pt idx="42438">
                  <c:v>892.11</c:v>
                </c:pt>
                <c:pt idx="42439">
                  <c:v>1095.8599999999999</c:v>
                </c:pt>
                <c:pt idx="42440">
                  <c:v>1204.5999999999999</c:v>
                </c:pt>
                <c:pt idx="42441">
                  <c:v>1275.8800000000001</c:v>
                </c:pt>
                <c:pt idx="42442">
                  <c:v>1284.54</c:v>
                </c:pt>
                <c:pt idx="42443">
                  <c:v>1270.5999999999999</c:v>
                </c:pt>
                <c:pt idx="42444">
                  <c:v>1271.28</c:v>
                </c:pt>
                <c:pt idx="42445">
                  <c:v>1298.83</c:v>
                </c:pt>
                <c:pt idx="42446">
                  <c:v>1304.08</c:v>
                </c:pt>
                <c:pt idx="42447">
                  <c:v>1286.55</c:v>
                </c:pt>
                <c:pt idx="42448">
                  <c:v>1227.7</c:v>
                </c:pt>
                <c:pt idx="42449">
                  <c:v>1189.45</c:v>
                </c:pt>
                <c:pt idx="42450">
                  <c:v>1197.8800000000001</c:v>
                </c:pt>
                <c:pt idx="42451">
                  <c:v>1170.49</c:v>
                </c:pt>
                <c:pt idx="42452">
                  <c:v>1114.47</c:v>
                </c:pt>
                <c:pt idx="42453">
                  <c:v>1066.6400000000001</c:v>
                </c:pt>
                <c:pt idx="42454">
                  <c:v>990.86</c:v>
                </c:pt>
                <c:pt idx="42455">
                  <c:v>938.79</c:v>
                </c:pt>
                <c:pt idx="42456">
                  <c:v>886.96</c:v>
                </c:pt>
                <c:pt idx="42457">
                  <c:v>877.23</c:v>
                </c:pt>
                <c:pt idx="42458">
                  <c:v>843.47</c:v>
                </c:pt>
                <c:pt idx="42459">
                  <c:v>835.22</c:v>
                </c:pt>
                <c:pt idx="42460">
                  <c:v>841.97</c:v>
                </c:pt>
                <c:pt idx="42461">
                  <c:v>872.2</c:v>
                </c:pt>
                <c:pt idx="42462">
                  <c:v>890.31</c:v>
                </c:pt>
                <c:pt idx="42463">
                  <c:v>1099.27</c:v>
                </c:pt>
                <c:pt idx="42464">
                  <c:v>1192.26</c:v>
                </c:pt>
                <c:pt idx="42465">
                  <c:v>1293.25</c:v>
                </c:pt>
                <c:pt idx="42466">
                  <c:v>1336.05</c:v>
                </c:pt>
                <c:pt idx="42467">
                  <c:v>1316.2</c:v>
                </c:pt>
                <c:pt idx="42468">
                  <c:v>1329.98</c:v>
                </c:pt>
                <c:pt idx="42469">
                  <c:v>1348.33</c:v>
                </c:pt>
                <c:pt idx="42470">
                  <c:v>1326.94</c:v>
                </c:pt>
                <c:pt idx="42471">
                  <c:v>1288.68</c:v>
                </c:pt>
                <c:pt idx="42472">
                  <c:v>1207.98</c:v>
                </c:pt>
                <c:pt idx="42473">
                  <c:v>1182.19</c:v>
                </c:pt>
                <c:pt idx="42474">
                  <c:v>1219.26</c:v>
                </c:pt>
                <c:pt idx="42475">
                  <c:v>1167.1199999999999</c:v>
                </c:pt>
                <c:pt idx="42476">
                  <c:v>1123.6500000000001</c:v>
                </c:pt>
                <c:pt idx="42477">
                  <c:v>1073.19</c:v>
                </c:pt>
                <c:pt idx="42478">
                  <c:v>1023.44</c:v>
                </c:pt>
                <c:pt idx="42479">
                  <c:v>975.41</c:v>
                </c:pt>
                <c:pt idx="42480">
                  <c:v>912.99</c:v>
                </c:pt>
                <c:pt idx="42481">
                  <c:v>880.66</c:v>
                </c:pt>
                <c:pt idx="42482">
                  <c:v>868.9</c:v>
                </c:pt>
                <c:pt idx="42483">
                  <c:v>857.49</c:v>
                </c:pt>
                <c:pt idx="42484">
                  <c:v>858.63</c:v>
                </c:pt>
                <c:pt idx="42485">
                  <c:v>851.23</c:v>
                </c:pt>
                <c:pt idx="42486">
                  <c:v>847.25</c:v>
                </c:pt>
                <c:pt idx="42487">
                  <c:v>971.93</c:v>
                </c:pt>
                <c:pt idx="42488">
                  <c:v>1107.2</c:v>
                </c:pt>
                <c:pt idx="42489">
                  <c:v>1182.82</c:v>
                </c:pt>
                <c:pt idx="42490">
                  <c:v>1142.5899999999999</c:v>
                </c:pt>
                <c:pt idx="42491">
                  <c:v>1164.25</c:v>
                </c:pt>
                <c:pt idx="42492">
                  <c:v>1139.25</c:v>
                </c:pt>
                <c:pt idx="42493">
                  <c:v>1120.8</c:v>
                </c:pt>
                <c:pt idx="42494">
                  <c:v>1101.71</c:v>
                </c:pt>
                <c:pt idx="42495">
                  <c:v>1081.57</c:v>
                </c:pt>
                <c:pt idx="42496">
                  <c:v>1043.1600000000001</c:v>
                </c:pt>
                <c:pt idx="42497">
                  <c:v>1084.6400000000001</c:v>
                </c:pt>
                <c:pt idx="42498">
                  <c:v>1121.32</c:v>
                </c:pt>
                <c:pt idx="42499">
                  <c:v>1093.33</c:v>
                </c:pt>
                <c:pt idx="42500">
                  <c:v>1055.71</c:v>
                </c:pt>
                <c:pt idx="42501">
                  <c:v>1028.95</c:v>
                </c:pt>
                <c:pt idx="42502">
                  <c:v>975.64</c:v>
                </c:pt>
                <c:pt idx="42503">
                  <c:v>935.42</c:v>
                </c:pt>
                <c:pt idx="42504">
                  <c:v>884.97</c:v>
                </c:pt>
                <c:pt idx="42505">
                  <c:v>861.59</c:v>
                </c:pt>
                <c:pt idx="42506">
                  <c:v>831.55</c:v>
                </c:pt>
                <c:pt idx="42507">
                  <c:v>813.62</c:v>
                </c:pt>
                <c:pt idx="42508">
                  <c:v>810.64</c:v>
                </c:pt>
                <c:pt idx="42509">
                  <c:v>792.71</c:v>
                </c:pt>
                <c:pt idx="42510">
                  <c:v>768.36</c:v>
                </c:pt>
                <c:pt idx="42511">
                  <c:v>822.74</c:v>
                </c:pt>
                <c:pt idx="42512">
                  <c:v>894.58</c:v>
                </c:pt>
                <c:pt idx="42513">
                  <c:v>957.69</c:v>
                </c:pt>
                <c:pt idx="42514">
                  <c:v>989.18</c:v>
                </c:pt>
                <c:pt idx="42515">
                  <c:v>1012.19</c:v>
                </c:pt>
                <c:pt idx="42516">
                  <c:v>1006.41</c:v>
                </c:pt>
                <c:pt idx="42517">
                  <c:v>975.74</c:v>
                </c:pt>
                <c:pt idx="42518">
                  <c:v>973.08</c:v>
                </c:pt>
                <c:pt idx="42519">
                  <c:v>961.34</c:v>
                </c:pt>
                <c:pt idx="42520">
                  <c:v>945.04</c:v>
                </c:pt>
                <c:pt idx="42521">
                  <c:v>993.96</c:v>
                </c:pt>
                <c:pt idx="42522">
                  <c:v>1045.17</c:v>
                </c:pt>
                <c:pt idx="42523">
                  <c:v>1021.39</c:v>
                </c:pt>
                <c:pt idx="42524">
                  <c:v>1003.02</c:v>
                </c:pt>
                <c:pt idx="42525">
                  <c:v>970.34</c:v>
                </c:pt>
                <c:pt idx="42526">
                  <c:v>921.23</c:v>
                </c:pt>
                <c:pt idx="42527">
                  <c:v>880.57</c:v>
                </c:pt>
                <c:pt idx="42528">
                  <c:v>834.22</c:v>
                </c:pt>
                <c:pt idx="42529">
                  <c:v>805.31</c:v>
                </c:pt>
                <c:pt idx="42530">
                  <c:v>797.4</c:v>
                </c:pt>
                <c:pt idx="42531">
                  <c:v>784.21</c:v>
                </c:pt>
                <c:pt idx="42532">
                  <c:v>770.37</c:v>
                </c:pt>
                <c:pt idx="42533">
                  <c:v>774.4</c:v>
                </c:pt>
                <c:pt idx="42534">
                  <c:v>763.42</c:v>
                </c:pt>
                <c:pt idx="42535">
                  <c:v>830.72</c:v>
                </c:pt>
                <c:pt idx="42536">
                  <c:v>898.4</c:v>
                </c:pt>
                <c:pt idx="42537">
                  <c:v>951.95</c:v>
                </c:pt>
                <c:pt idx="42538">
                  <c:v>1003.62</c:v>
                </c:pt>
                <c:pt idx="42539">
                  <c:v>1005.63</c:v>
                </c:pt>
                <c:pt idx="42540">
                  <c:v>1015.84</c:v>
                </c:pt>
                <c:pt idx="42541">
                  <c:v>997.68</c:v>
                </c:pt>
                <c:pt idx="42542">
                  <c:v>964.33</c:v>
                </c:pt>
                <c:pt idx="42543">
                  <c:v>942.97</c:v>
                </c:pt>
                <c:pt idx="42544">
                  <c:v>922.49</c:v>
                </c:pt>
                <c:pt idx="42545">
                  <c:v>962.78</c:v>
                </c:pt>
                <c:pt idx="42546">
                  <c:v>1028.06</c:v>
                </c:pt>
                <c:pt idx="42547">
                  <c:v>1002.05</c:v>
                </c:pt>
                <c:pt idx="42548">
                  <c:v>991.48</c:v>
                </c:pt>
                <c:pt idx="42549">
                  <c:v>952.2</c:v>
                </c:pt>
                <c:pt idx="42550">
                  <c:v>904.25</c:v>
                </c:pt>
                <c:pt idx="42551">
                  <c:v>874.05</c:v>
                </c:pt>
                <c:pt idx="42552">
                  <c:v>849.14</c:v>
                </c:pt>
                <c:pt idx="42553">
                  <c:v>821.32</c:v>
                </c:pt>
                <c:pt idx="42554">
                  <c:v>807.3</c:v>
                </c:pt>
                <c:pt idx="42555">
                  <c:v>803.15</c:v>
                </c:pt>
                <c:pt idx="42556">
                  <c:v>812.88</c:v>
                </c:pt>
                <c:pt idx="42557">
                  <c:v>868.98</c:v>
                </c:pt>
                <c:pt idx="42558">
                  <c:v>905.96</c:v>
                </c:pt>
                <c:pt idx="42559">
                  <c:v>1114.95</c:v>
                </c:pt>
                <c:pt idx="42560">
                  <c:v>1154.77</c:v>
                </c:pt>
                <c:pt idx="42561">
                  <c:v>1218.92</c:v>
                </c:pt>
                <c:pt idx="42562">
                  <c:v>1250.24</c:v>
                </c:pt>
                <c:pt idx="42563">
                  <c:v>1259.26</c:v>
                </c:pt>
                <c:pt idx="42564">
                  <c:v>1217.25</c:v>
                </c:pt>
                <c:pt idx="42565">
                  <c:v>1253.06</c:v>
                </c:pt>
                <c:pt idx="42566">
                  <c:v>1239.3499999999999</c:v>
                </c:pt>
                <c:pt idx="42567">
                  <c:v>1234.9100000000001</c:v>
                </c:pt>
                <c:pt idx="42568">
                  <c:v>1195.95</c:v>
                </c:pt>
                <c:pt idx="42569">
                  <c:v>1176.7</c:v>
                </c:pt>
                <c:pt idx="42570">
                  <c:v>1186.7</c:v>
                </c:pt>
                <c:pt idx="42571">
                  <c:v>1153.68</c:v>
                </c:pt>
                <c:pt idx="42572">
                  <c:v>1120.8599999999999</c:v>
                </c:pt>
                <c:pt idx="42573">
                  <c:v>1064.3</c:v>
                </c:pt>
                <c:pt idx="42574">
                  <c:v>995.29</c:v>
                </c:pt>
                <c:pt idx="42575">
                  <c:v>930.42</c:v>
                </c:pt>
                <c:pt idx="42576">
                  <c:v>890.81</c:v>
                </c:pt>
                <c:pt idx="42577">
                  <c:v>858.12</c:v>
                </c:pt>
                <c:pt idx="42578">
                  <c:v>837.02</c:v>
                </c:pt>
                <c:pt idx="42579">
                  <c:v>824.04</c:v>
                </c:pt>
                <c:pt idx="42580">
                  <c:v>826.76</c:v>
                </c:pt>
                <c:pt idx="42581">
                  <c:v>859</c:v>
                </c:pt>
                <c:pt idx="42582">
                  <c:v>864.34</c:v>
                </c:pt>
                <c:pt idx="42583">
                  <c:v>1029.81</c:v>
                </c:pt>
                <c:pt idx="42584">
                  <c:v>1144.3699999999999</c:v>
                </c:pt>
                <c:pt idx="42585">
                  <c:v>1214.3599999999999</c:v>
                </c:pt>
                <c:pt idx="42586">
                  <c:v>1225.4000000000001</c:v>
                </c:pt>
                <c:pt idx="42587">
                  <c:v>1224.4000000000001</c:v>
                </c:pt>
                <c:pt idx="42588">
                  <c:v>1247.4000000000001</c:v>
                </c:pt>
                <c:pt idx="42589">
                  <c:v>1252.28</c:v>
                </c:pt>
                <c:pt idx="42590">
                  <c:v>1235.1099999999999</c:v>
                </c:pt>
                <c:pt idx="42591">
                  <c:v>1206.32</c:v>
                </c:pt>
                <c:pt idx="42592">
                  <c:v>1117.48</c:v>
                </c:pt>
                <c:pt idx="42593">
                  <c:v>1109.68</c:v>
                </c:pt>
                <c:pt idx="42594">
                  <c:v>1134.0999999999999</c:v>
                </c:pt>
                <c:pt idx="42595">
                  <c:v>1094.4000000000001</c:v>
                </c:pt>
                <c:pt idx="42596">
                  <c:v>1042.3</c:v>
                </c:pt>
                <c:pt idx="42597">
                  <c:v>979.67</c:v>
                </c:pt>
                <c:pt idx="42598">
                  <c:v>913.58</c:v>
                </c:pt>
                <c:pt idx="42599">
                  <c:v>857.94</c:v>
                </c:pt>
                <c:pt idx="42600">
                  <c:v>830.12</c:v>
                </c:pt>
                <c:pt idx="42601">
                  <c:v>815.81</c:v>
                </c:pt>
                <c:pt idx="42602">
                  <c:v>795.46</c:v>
                </c:pt>
                <c:pt idx="42603">
                  <c:v>784.2</c:v>
                </c:pt>
                <c:pt idx="42604">
                  <c:v>805.92</c:v>
                </c:pt>
                <c:pt idx="42605">
                  <c:v>841.31</c:v>
                </c:pt>
                <c:pt idx="42606">
                  <c:v>860.89</c:v>
                </c:pt>
                <c:pt idx="42607">
                  <c:v>1045.46</c:v>
                </c:pt>
                <c:pt idx="42608">
                  <c:v>1200.55</c:v>
                </c:pt>
                <c:pt idx="42609">
                  <c:v>1237.92</c:v>
                </c:pt>
                <c:pt idx="42610">
                  <c:v>1229.79</c:v>
                </c:pt>
                <c:pt idx="42611">
                  <c:v>1227.1199999999999</c:v>
                </c:pt>
                <c:pt idx="42612">
                  <c:v>1252.8</c:v>
                </c:pt>
                <c:pt idx="42613">
                  <c:v>1335.79</c:v>
                </c:pt>
                <c:pt idx="42614">
                  <c:v>1301.8800000000001</c:v>
                </c:pt>
                <c:pt idx="42615">
                  <c:v>1243.28</c:v>
                </c:pt>
                <c:pt idx="42616">
                  <c:v>1191.05</c:v>
                </c:pt>
                <c:pt idx="42617">
                  <c:v>1156.2</c:v>
                </c:pt>
                <c:pt idx="42618">
                  <c:v>1182.8800000000001</c:v>
                </c:pt>
                <c:pt idx="42619">
                  <c:v>1140.3599999999999</c:v>
                </c:pt>
                <c:pt idx="42620">
                  <c:v>1094.97</c:v>
                </c:pt>
                <c:pt idx="42621">
                  <c:v>1036.55</c:v>
                </c:pt>
                <c:pt idx="42622">
                  <c:v>979.74</c:v>
                </c:pt>
                <c:pt idx="42623">
                  <c:v>930.65</c:v>
                </c:pt>
                <c:pt idx="42624">
                  <c:v>887.87</c:v>
                </c:pt>
                <c:pt idx="42625">
                  <c:v>862.14</c:v>
                </c:pt>
                <c:pt idx="42626">
                  <c:v>842.02</c:v>
                </c:pt>
                <c:pt idx="42627">
                  <c:v>826.02</c:v>
                </c:pt>
                <c:pt idx="42628">
                  <c:v>837.39</c:v>
                </c:pt>
                <c:pt idx="42629">
                  <c:v>870.46</c:v>
                </c:pt>
                <c:pt idx="42630">
                  <c:v>869.28</c:v>
                </c:pt>
                <c:pt idx="42631">
                  <c:v>1067.0899999999999</c:v>
                </c:pt>
                <c:pt idx="42632">
                  <c:v>1188.45</c:v>
                </c:pt>
                <c:pt idx="42633">
                  <c:v>1266.3599999999999</c:v>
                </c:pt>
                <c:pt idx="42634">
                  <c:v>1315.16</c:v>
                </c:pt>
                <c:pt idx="42635">
                  <c:v>1323.93</c:v>
                </c:pt>
                <c:pt idx="42636">
                  <c:v>1328.82</c:v>
                </c:pt>
                <c:pt idx="42637">
                  <c:v>1277.75</c:v>
                </c:pt>
                <c:pt idx="42638">
                  <c:v>1237.54</c:v>
                </c:pt>
                <c:pt idx="42639">
                  <c:v>1184.97</c:v>
                </c:pt>
                <c:pt idx="42640">
                  <c:v>1129.95</c:v>
                </c:pt>
                <c:pt idx="42641">
                  <c:v>1124.95</c:v>
                </c:pt>
                <c:pt idx="42642">
                  <c:v>1115.29</c:v>
                </c:pt>
                <c:pt idx="42643">
                  <c:v>1100.74</c:v>
                </c:pt>
                <c:pt idx="42644">
                  <c:v>1070.43</c:v>
                </c:pt>
                <c:pt idx="42645">
                  <c:v>1029.76</c:v>
                </c:pt>
                <c:pt idx="42646">
                  <c:v>957.22</c:v>
                </c:pt>
                <c:pt idx="42647">
                  <c:v>917.26</c:v>
                </c:pt>
                <c:pt idx="42648">
                  <c:v>881.8</c:v>
                </c:pt>
                <c:pt idx="42649">
                  <c:v>847.75</c:v>
                </c:pt>
                <c:pt idx="42650">
                  <c:v>838.7</c:v>
                </c:pt>
                <c:pt idx="42651">
                  <c:v>832.03</c:v>
                </c:pt>
                <c:pt idx="42652">
                  <c:v>825.1</c:v>
                </c:pt>
                <c:pt idx="42653">
                  <c:v>833.84</c:v>
                </c:pt>
                <c:pt idx="42654">
                  <c:v>839.07</c:v>
                </c:pt>
                <c:pt idx="42655">
                  <c:v>962.09</c:v>
                </c:pt>
                <c:pt idx="42656">
                  <c:v>1086.56</c:v>
                </c:pt>
                <c:pt idx="42657">
                  <c:v>1176.77</c:v>
                </c:pt>
                <c:pt idx="42658">
                  <c:v>1222.06</c:v>
                </c:pt>
                <c:pt idx="42659">
                  <c:v>1215.8</c:v>
                </c:pt>
                <c:pt idx="42660">
                  <c:v>1187.6300000000001</c:v>
                </c:pt>
                <c:pt idx="42661">
                  <c:v>1161.3</c:v>
                </c:pt>
                <c:pt idx="42662">
                  <c:v>1150.0999999999999</c:v>
                </c:pt>
                <c:pt idx="42663">
                  <c:v>1101.06</c:v>
                </c:pt>
                <c:pt idx="42664">
                  <c:v>1071.1600000000001</c:v>
                </c:pt>
                <c:pt idx="42665">
                  <c:v>1087.56</c:v>
                </c:pt>
                <c:pt idx="42666">
                  <c:v>1158.48</c:v>
                </c:pt>
                <c:pt idx="42667">
                  <c:v>1128.93</c:v>
                </c:pt>
                <c:pt idx="42668">
                  <c:v>1091.95</c:v>
                </c:pt>
                <c:pt idx="42669">
                  <c:v>1042.83</c:v>
                </c:pt>
                <c:pt idx="42670">
                  <c:v>997.39</c:v>
                </c:pt>
                <c:pt idx="42671">
                  <c:v>950.47</c:v>
                </c:pt>
                <c:pt idx="42672">
                  <c:v>911.25</c:v>
                </c:pt>
                <c:pt idx="42673">
                  <c:v>872.27</c:v>
                </c:pt>
                <c:pt idx="42674">
                  <c:v>856.18</c:v>
                </c:pt>
                <c:pt idx="42675">
                  <c:v>847.43</c:v>
                </c:pt>
                <c:pt idx="42676">
                  <c:v>830.39</c:v>
                </c:pt>
                <c:pt idx="42677">
                  <c:v>821.24</c:v>
                </c:pt>
                <c:pt idx="42678">
                  <c:v>776.07</c:v>
                </c:pt>
                <c:pt idx="42679">
                  <c:v>829.28</c:v>
                </c:pt>
                <c:pt idx="42680">
                  <c:v>892.07</c:v>
                </c:pt>
                <c:pt idx="42681">
                  <c:v>958.33</c:v>
                </c:pt>
                <c:pt idx="42682">
                  <c:v>1047.76</c:v>
                </c:pt>
                <c:pt idx="42683">
                  <c:v>1073.68</c:v>
                </c:pt>
                <c:pt idx="42684">
                  <c:v>1077.8699999999999</c:v>
                </c:pt>
                <c:pt idx="42685">
                  <c:v>1073.46</c:v>
                </c:pt>
                <c:pt idx="42686">
                  <c:v>1065.8</c:v>
                </c:pt>
                <c:pt idx="42687">
                  <c:v>1040.83</c:v>
                </c:pt>
                <c:pt idx="42688">
                  <c:v>1016.91</c:v>
                </c:pt>
                <c:pt idx="42689">
                  <c:v>1054.28</c:v>
                </c:pt>
                <c:pt idx="42690">
                  <c:v>1121.07</c:v>
                </c:pt>
                <c:pt idx="42691">
                  <c:v>1106.81</c:v>
                </c:pt>
                <c:pt idx="42692">
                  <c:v>1093.46</c:v>
                </c:pt>
                <c:pt idx="42693">
                  <c:v>1052.8800000000001</c:v>
                </c:pt>
                <c:pt idx="42694">
                  <c:v>996.98</c:v>
                </c:pt>
                <c:pt idx="42695">
                  <c:v>943.18</c:v>
                </c:pt>
                <c:pt idx="42696">
                  <c:v>903.29</c:v>
                </c:pt>
                <c:pt idx="42697">
                  <c:v>871.94</c:v>
                </c:pt>
                <c:pt idx="42698">
                  <c:v>840.78</c:v>
                </c:pt>
                <c:pt idx="42699">
                  <c:v>827.48</c:v>
                </c:pt>
                <c:pt idx="42700">
                  <c:v>843.39</c:v>
                </c:pt>
                <c:pt idx="42701">
                  <c:v>882.38</c:v>
                </c:pt>
                <c:pt idx="42702">
                  <c:v>913.22</c:v>
                </c:pt>
                <c:pt idx="42703">
                  <c:v>1102.5999999999999</c:v>
                </c:pt>
                <c:pt idx="42704">
                  <c:v>1256.1300000000001</c:v>
                </c:pt>
                <c:pt idx="42705">
                  <c:v>1340.52</c:v>
                </c:pt>
                <c:pt idx="42706">
                  <c:v>1377.71</c:v>
                </c:pt>
                <c:pt idx="42707">
                  <c:v>1385.53</c:v>
                </c:pt>
                <c:pt idx="42708">
                  <c:v>1393</c:v>
                </c:pt>
                <c:pt idx="42709">
                  <c:v>1416.2</c:v>
                </c:pt>
                <c:pt idx="42710">
                  <c:v>1369.63</c:v>
                </c:pt>
                <c:pt idx="42711">
                  <c:v>1311.96</c:v>
                </c:pt>
                <c:pt idx="42712">
                  <c:v>1212.54</c:v>
                </c:pt>
                <c:pt idx="42713">
                  <c:v>1083.81</c:v>
                </c:pt>
                <c:pt idx="42714">
                  <c:v>1163.48</c:v>
                </c:pt>
                <c:pt idx="42715">
                  <c:v>1139.45</c:v>
                </c:pt>
                <c:pt idx="42716">
                  <c:v>1088.43</c:v>
                </c:pt>
                <c:pt idx="42717">
                  <c:v>1038.28</c:v>
                </c:pt>
                <c:pt idx="42718">
                  <c:v>972.85</c:v>
                </c:pt>
                <c:pt idx="42719">
                  <c:v>934.45</c:v>
                </c:pt>
                <c:pt idx="42720">
                  <c:v>899.06</c:v>
                </c:pt>
                <c:pt idx="42721">
                  <c:v>872.64</c:v>
                </c:pt>
                <c:pt idx="42722">
                  <c:v>852.61</c:v>
                </c:pt>
                <c:pt idx="42723">
                  <c:v>839.42</c:v>
                </c:pt>
                <c:pt idx="42724">
                  <c:v>849.65</c:v>
                </c:pt>
                <c:pt idx="42725">
                  <c:v>888.55</c:v>
                </c:pt>
                <c:pt idx="42726">
                  <c:v>914.95</c:v>
                </c:pt>
                <c:pt idx="42727">
                  <c:v>1089.3399999999999</c:v>
                </c:pt>
                <c:pt idx="42728">
                  <c:v>1210.67</c:v>
                </c:pt>
                <c:pt idx="42729">
                  <c:v>1290.05</c:v>
                </c:pt>
                <c:pt idx="42730">
                  <c:v>1337.07</c:v>
                </c:pt>
                <c:pt idx="42731">
                  <c:v>1316.28</c:v>
                </c:pt>
                <c:pt idx="42732">
                  <c:v>1352.03</c:v>
                </c:pt>
                <c:pt idx="42733">
                  <c:v>1350.72</c:v>
                </c:pt>
                <c:pt idx="42734">
                  <c:v>1345.99</c:v>
                </c:pt>
                <c:pt idx="42735">
                  <c:v>1300.6400000000001</c:v>
                </c:pt>
                <c:pt idx="42736">
                  <c:v>1196.1199999999999</c:v>
                </c:pt>
                <c:pt idx="42737">
                  <c:v>1176.72</c:v>
                </c:pt>
                <c:pt idx="42738">
                  <c:v>1167.1099999999999</c:v>
                </c:pt>
                <c:pt idx="42739">
                  <c:v>1142.8599999999999</c:v>
                </c:pt>
                <c:pt idx="42740">
                  <c:v>1095.6400000000001</c:v>
                </c:pt>
                <c:pt idx="42741">
                  <c:v>1064.6199999999999</c:v>
                </c:pt>
                <c:pt idx="42742">
                  <c:v>972.21</c:v>
                </c:pt>
                <c:pt idx="42743">
                  <c:v>939.2</c:v>
                </c:pt>
                <c:pt idx="42744">
                  <c:v>896.8</c:v>
                </c:pt>
                <c:pt idx="42745">
                  <c:v>894.01</c:v>
                </c:pt>
                <c:pt idx="42746">
                  <c:v>831.94</c:v>
                </c:pt>
                <c:pt idx="42747">
                  <c:v>826.32</c:v>
                </c:pt>
                <c:pt idx="42748">
                  <c:v>831.16</c:v>
                </c:pt>
                <c:pt idx="42749">
                  <c:v>872.28</c:v>
                </c:pt>
                <c:pt idx="42750">
                  <c:v>903.49</c:v>
                </c:pt>
                <c:pt idx="42751">
                  <c:v>1094.8699999999999</c:v>
                </c:pt>
                <c:pt idx="42752">
                  <c:v>1242.52</c:v>
                </c:pt>
                <c:pt idx="42753">
                  <c:v>1314.61</c:v>
                </c:pt>
                <c:pt idx="42754">
                  <c:v>1355.71</c:v>
                </c:pt>
                <c:pt idx="42755">
                  <c:v>1355.27</c:v>
                </c:pt>
                <c:pt idx="42756">
                  <c:v>1361.97</c:v>
                </c:pt>
                <c:pt idx="42757">
                  <c:v>1369.2</c:v>
                </c:pt>
                <c:pt idx="42758">
                  <c:v>1356.81</c:v>
                </c:pt>
                <c:pt idx="42759">
                  <c:v>1290.23</c:v>
                </c:pt>
                <c:pt idx="42760">
                  <c:v>1202.6600000000001</c:v>
                </c:pt>
                <c:pt idx="42761">
                  <c:v>1176.3399999999999</c:v>
                </c:pt>
                <c:pt idx="42762">
                  <c:v>1187.4100000000001</c:v>
                </c:pt>
                <c:pt idx="42763">
                  <c:v>1147.8900000000001</c:v>
                </c:pt>
                <c:pt idx="42764">
                  <c:v>1091.6099999999999</c:v>
                </c:pt>
                <c:pt idx="42765">
                  <c:v>1038.45</c:v>
                </c:pt>
                <c:pt idx="42766">
                  <c:v>993.95</c:v>
                </c:pt>
                <c:pt idx="42767">
                  <c:v>967.35</c:v>
                </c:pt>
                <c:pt idx="42768">
                  <c:v>912.2</c:v>
                </c:pt>
                <c:pt idx="42769">
                  <c:v>881.63</c:v>
                </c:pt>
                <c:pt idx="42770">
                  <c:v>865.07</c:v>
                </c:pt>
                <c:pt idx="42771">
                  <c:v>858.65</c:v>
                </c:pt>
                <c:pt idx="42772">
                  <c:v>868.73</c:v>
                </c:pt>
                <c:pt idx="42773">
                  <c:v>912.81</c:v>
                </c:pt>
                <c:pt idx="42774">
                  <c:v>931.79</c:v>
                </c:pt>
                <c:pt idx="42775">
                  <c:v>1079.8900000000001</c:v>
                </c:pt>
                <c:pt idx="42776">
                  <c:v>1198.8399999999999</c:v>
                </c:pt>
                <c:pt idx="42777">
                  <c:v>1264.06</c:v>
                </c:pt>
                <c:pt idx="42778">
                  <c:v>1320.9</c:v>
                </c:pt>
                <c:pt idx="42779">
                  <c:v>1317.4</c:v>
                </c:pt>
                <c:pt idx="42780">
                  <c:v>1334.06</c:v>
                </c:pt>
                <c:pt idx="42781">
                  <c:v>1351.9</c:v>
                </c:pt>
                <c:pt idx="42782">
                  <c:v>1316.66</c:v>
                </c:pt>
                <c:pt idx="42783">
                  <c:v>1285.42</c:v>
                </c:pt>
                <c:pt idx="42784">
                  <c:v>1202.55</c:v>
                </c:pt>
                <c:pt idx="42785">
                  <c:v>1192.01</c:v>
                </c:pt>
                <c:pt idx="42786">
                  <c:v>1210.8599999999999</c:v>
                </c:pt>
                <c:pt idx="42787">
                  <c:v>1170.42</c:v>
                </c:pt>
                <c:pt idx="42788">
                  <c:v>1132.79</c:v>
                </c:pt>
                <c:pt idx="42789">
                  <c:v>1052.49</c:v>
                </c:pt>
                <c:pt idx="42790">
                  <c:v>983.35</c:v>
                </c:pt>
                <c:pt idx="42791">
                  <c:v>959.49</c:v>
                </c:pt>
                <c:pt idx="42792">
                  <c:v>913.29</c:v>
                </c:pt>
                <c:pt idx="42793">
                  <c:v>883.85</c:v>
                </c:pt>
                <c:pt idx="42794">
                  <c:v>847.14</c:v>
                </c:pt>
                <c:pt idx="42795">
                  <c:v>834.13</c:v>
                </c:pt>
                <c:pt idx="42796">
                  <c:v>845.81</c:v>
                </c:pt>
                <c:pt idx="42797">
                  <c:v>872.11</c:v>
                </c:pt>
                <c:pt idx="42798">
                  <c:v>899.41</c:v>
                </c:pt>
                <c:pt idx="42799">
                  <c:v>1079.52</c:v>
                </c:pt>
                <c:pt idx="42800">
                  <c:v>1219.24</c:v>
                </c:pt>
                <c:pt idx="42801">
                  <c:v>1328.43</c:v>
                </c:pt>
                <c:pt idx="42802">
                  <c:v>1354.08</c:v>
                </c:pt>
                <c:pt idx="42803">
                  <c:v>1355.2</c:v>
                </c:pt>
                <c:pt idx="42804">
                  <c:v>1357.74</c:v>
                </c:pt>
                <c:pt idx="42805">
                  <c:v>1373.03</c:v>
                </c:pt>
                <c:pt idx="42806">
                  <c:v>1377.28</c:v>
                </c:pt>
                <c:pt idx="42807">
                  <c:v>1301.8900000000001</c:v>
                </c:pt>
                <c:pt idx="42808">
                  <c:v>1203.48</c:v>
                </c:pt>
                <c:pt idx="42809">
                  <c:v>1177.04</c:v>
                </c:pt>
                <c:pt idx="42810">
                  <c:v>1191.31</c:v>
                </c:pt>
                <c:pt idx="42811">
                  <c:v>1149.17</c:v>
                </c:pt>
                <c:pt idx="42812">
                  <c:v>1099.95</c:v>
                </c:pt>
                <c:pt idx="42813">
                  <c:v>1038.17</c:v>
                </c:pt>
                <c:pt idx="42814">
                  <c:v>977.68</c:v>
                </c:pt>
                <c:pt idx="42815">
                  <c:v>944.82</c:v>
                </c:pt>
                <c:pt idx="42816">
                  <c:v>923.1</c:v>
                </c:pt>
                <c:pt idx="42817">
                  <c:v>873.57</c:v>
                </c:pt>
                <c:pt idx="42818">
                  <c:v>853.33</c:v>
                </c:pt>
                <c:pt idx="42819">
                  <c:v>837.56</c:v>
                </c:pt>
                <c:pt idx="42820">
                  <c:v>811.97</c:v>
                </c:pt>
                <c:pt idx="42821">
                  <c:v>841.22</c:v>
                </c:pt>
                <c:pt idx="42822">
                  <c:v>858.96</c:v>
                </c:pt>
                <c:pt idx="42823">
                  <c:v>926.16</c:v>
                </c:pt>
                <c:pt idx="42824">
                  <c:v>1053.1600000000001</c:v>
                </c:pt>
                <c:pt idx="42825">
                  <c:v>1180.6400000000001</c:v>
                </c:pt>
                <c:pt idx="42826">
                  <c:v>1205.1600000000001</c:v>
                </c:pt>
                <c:pt idx="42827">
                  <c:v>1178.52</c:v>
                </c:pt>
                <c:pt idx="42828">
                  <c:v>1111.32</c:v>
                </c:pt>
                <c:pt idx="42829">
                  <c:v>1081.6300000000001</c:v>
                </c:pt>
                <c:pt idx="42830">
                  <c:v>1083.6400000000001</c:v>
                </c:pt>
                <c:pt idx="42831">
                  <c:v>1054</c:v>
                </c:pt>
                <c:pt idx="42832">
                  <c:v>1025.3800000000001</c:v>
                </c:pt>
                <c:pt idx="42833">
                  <c:v>1048.5999999999999</c:v>
                </c:pt>
                <c:pt idx="42834">
                  <c:v>1123.0899999999999</c:v>
                </c:pt>
                <c:pt idx="42835">
                  <c:v>1090.04</c:v>
                </c:pt>
                <c:pt idx="42836">
                  <c:v>1088.54</c:v>
                </c:pt>
                <c:pt idx="42837">
                  <c:v>1020.1</c:v>
                </c:pt>
                <c:pt idx="42838">
                  <c:v>977.32</c:v>
                </c:pt>
                <c:pt idx="42839">
                  <c:v>923.4</c:v>
                </c:pt>
                <c:pt idx="42840">
                  <c:v>874.69</c:v>
                </c:pt>
                <c:pt idx="42841">
                  <c:v>844.9</c:v>
                </c:pt>
                <c:pt idx="42842">
                  <c:v>818.73</c:v>
                </c:pt>
                <c:pt idx="42843">
                  <c:v>805.7</c:v>
                </c:pt>
                <c:pt idx="42844">
                  <c:v>788.41</c:v>
                </c:pt>
                <c:pt idx="42845">
                  <c:v>792.53</c:v>
                </c:pt>
                <c:pt idx="42846">
                  <c:v>769.31</c:v>
                </c:pt>
                <c:pt idx="42847">
                  <c:v>833.56</c:v>
                </c:pt>
                <c:pt idx="42848">
                  <c:v>879.14</c:v>
                </c:pt>
                <c:pt idx="42849">
                  <c:v>982.02</c:v>
                </c:pt>
                <c:pt idx="42850">
                  <c:v>991.64</c:v>
                </c:pt>
                <c:pt idx="42851">
                  <c:v>1022.55</c:v>
                </c:pt>
                <c:pt idx="42852">
                  <c:v>1028.05</c:v>
                </c:pt>
                <c:pt idx="42853">
                  <c:v>1024.4000000000001</c:v>
                </c:pt>
                <c:pt idx="42854">
                  <c:v>1024.8900000000001</c:v>
                </c:pt>
                <c:pt idx="42855">
                  <c:v>988.14</c:v>
                </c:pt>
                <c:pt idx="42856">
                  <c:v>961.14</c:v>
                </c:pt>
                <c:pt idx="42857">
                  <c:v>1002.53</c:v>
                </c:pt>
                <c:pt idx="42858">
                  <c:v>1082.68</c:v>
                </c:pt>
                <c:pt idx="42859">
                  <c:v>1067.68</c:v>
                </c:pt>
                <c:pt idx="42860">
                  <c:v>1070.31</c:v>
                </c:pt>
                <c:pt idx="42861">
                  <c:v>1041.68</c:v>
                </c:pt>
                <c:pt idx="42862">
                  <c:v>985.96</c:v>
                </c:pt>
                <c:pt idx="42863">
                  <c:v>941.4</c:v>
                </c:pt>
                <c:pt idx="42864">
                  <c:v>892.55</c:v>
                </c:pt>
                <c:pt idx="42865">
                  <c:v>884.95</c:v>
                </c:pt>
                <c:pt idx="42866">
                  <c:v>835.17</c:v>
                </c:pt>
                <c:pt idx="42867">
                  <c:v>816.36</c:v>
                </c:pt>
                <c:pt idx="42868">
                  <c:v>829.21</c:v>
                </c:pt>
                <c:pt idx="42869">
                  <c:v>873.08</c:v>
                </c:pt>
                <c:pt idx="42870">
                  <c:v>912.89</c:v>
                </c:pt>
                <c:pt idx="42871">
                  <c:v>1112.8599999999999</c:v>
                </c:pt>
                <c:pt idx="42872">
                  <c:v>1255.94</c:v>
                </c:pt>
                <c:pt idx="42873">
                  <c:v>1367.14</c:v>
                </c:pt>
                <c:pt idx="42874">
                  <c:v>1407.21</c:v>
                </c:pt>
                <c:pt idx="42875">
                  <c:v>1416.31</c:v>
                </c:pt>
                <c:pt idx="42876">
                  <c:v>1417.3</c:v>
                </c:pt>
                <c:pt idx="42877">
                  <c:v>1417.45</c:v>
                </c:pt>
                <c:pt idx="42878">
                  <c:v>1386.96</c:v>
                </c:pt>
                <c:pt idx="42879">
                  <c:v>1314.95</c:v>
                </c:pt>
                <c:pt idx="42880">
                  <c:v>1248.2</c:v>
                </c:pt>
                <c:pt idx="42881">
                  <c:v>1176.2</c:v>
                </c:pt>
                <c:pt idx="42882">
                  <c:v>1216.18</c:v>
                </c:pt>
                <c:pt idx="42883">
                  <c:v>1190.23</c:v>
                </c:pt>
                <c:pt idx="42884">
                  <c:v>1150.97</c:v>
                </c:pt>
                <c:pt idx="42885">
                  <c:v>1114.5</c:v>
                </c:pt>
                <c:pt idx="42886">
                  <c:v>1035.29</c:v>
                </c:pt>
                <c:pt idx="42887">
                  <c:v>955.27</c:v>
                </c:pt>
                <c:pt idx="42888">
                  <c:v>921.43</c:v>
                </c:pt>
                <c:pt idx="42889">
                  <c:v>900.22</c:v>
                </c:pt>
                <c:pt idx="42890">
                  <c:v>878.07</c:v>
                </c:pt>
                <c:pt idx="42891">
                  <c:v>868.27</c:v>
                </c:pt>
                <c:pt idx="42892">
                  <c:v>868.1</c:v>
                </c:pt>
                <c:pt idx="42893">
                  <c:v>907.45</c:v>
                </c:pt>
                <c:pt idx="42894">
                  <c:v>920.13</c:v>
                </c:pt>
                <c:pt idx="42895">
                  <c:v>1084.8499999999999</c:v>
                </c:pt>
                <c:pt idx="42896">
                  <c:v>1215.51</c:v>
                </c:pt>
                <c:pt idx="42897">
                  <c:v>1310.87</c:v>
                </c:pt>
                <c:pt idx="42898">
                  <c:v>1361.83</c:v>
                </c:pt>
                <c:pt idx="42899">
                  <c:v>1351.1</c:v>
                </c:pt>
                <c:pt idx="42900">
                  <c:v>1292.42</c:v>
                </c:pt>
                <c:pt idx="42901">
                  <c:v>1293.3</c:v>
                </c:pt>
                <c:pt idx="42902">
                  <c:v>1265.26</c:v>
                </c:pt>
                <c:pt idx="42903">
                  <c:v>1218.0899999999999</c:v>
                </c:pt>
                <c:pt idx="42904">
                  <c:v>1150.78</c:v>
                </c:pt>
                <c:pt idx="42905">
                  <c:v>1164.79</c:v>
                </c:pt>
                <c:pt idx="42906">
                  <c:v>1153.1099999999999</c:v>
                </c:pt>
                <c:pt idx="42907">
                  <c:v>1003.76</c:v>
                </c:pt>
                <c:pt idx="42908">
                  <c:v>1008.09</c:v>
                </c:pt>
                <c:pt idx="42909">
                  <c:v>977.95</c:v>
                </c:pt>
                <c:pt idx="42910">
                  <c:v>909.53</c:v>
                </c:pt>
                <c:pt idx="42911">
                  <c:v>865.09</c:v>
                </c:pt>
                <c:pt idx="42912">
                  <c:v>827.2</c:v>
                </c:pt>
                <c:pt idx="42913">
                  <c:v>803.57</c:v>
                </c:pt>
                <c:pt idx="42914">
                  <c:v>788.27</c:v>
                </c:pt>
                <c:pt idx="42915">
                  <c:v>781.31</c:v>
                </c:pt>
                <c:pt idx="42916">
                  <c:v>802.48</c:v>
                </c:pt>
                <c:pt idx="42917">
                  <c:v>847.53</c:v>
                </c:pt>
                <c:pt idx="42918">
                  <c:v>867.17</c:v>
                </c:pt>
                <c:pt idx="42919">
                  <c:v>1068.1099999999999</c:v>
                </c:pt>
                <c:pt idx="42920">
                  <c:v>1170.18</c:v>
                </c:pt>
                <c:pt idx="42921">
                  <c:v>1275.96</c:v>
                </c:pt>
                <c:pt idx="42922">
                  <c:v>1324.5</c:v>
                </c:pt>
                <c:pt idx="42923">
                  <c:v>1343.58</c:v>
                </c:pt>
                <c:pt idx="42924">
                  <c:v>1330.23</c:v>
                </c:pt>
                <c:pt idx="42925">
                  <c:v>1355.63</c:v>
                </c:pt>
                <c:pt idx="42926">
                  <c:v>1341.78</c:v>
                </c:pt>
                <c:pt idx="42927">
                  <c:v>1300.8800000000001</c:v>
                </c:pt>
                <c:pt idx="42928">
                  <c:v>1205.49</c:v>
                </c:pt>
                <c:pt idx="42929">
                  <c:v>1171.74</c:v>
                </c:pt>
                <c:pt idx="42930">
                  <c:v>1209.25</c:v>
                </c:pt>
                <c:pt idx="42931">
                  <c:v>1169.07</c:v>
                </c:pt>
                <c:pt idx="42932">
                  <c:v>1123.83</c:v>
                </c:pt>
                <c:pt idx="42933">
                  <c:v>1075.82</c:v>
                </c:pt>
                <c:pt idx="42934">
                  <c:v>1031.27</c:v>
                </c:pt>
                <c:pt idx="42935">
                  <c:v>963.03</c:v>
                </c:pt>
                <c:pt idx="42936">
                  <c:v>909.86</c:v>
                </c:pt>
                <c:pt idx="42937">
                  <c:v>877.74</c:v>
                </c:pt>
                <c:pt idx="42938">
                  <c:v>839.75</c:v>
                </c:pt>
                <c:pt idx="42939">
                  <c:v>825.18</c:v>
                </c:pt>
                <c:pt idx="42940">
                  <c:v>843.7</c:v>
                </c:pt>
                <c:pt idx="42941">
                  <c:v>834.94</c:v>
                </c:pt>
                <c:pt idx="42942">
                  <c:v>860.76</c:v>
                </c:pt>
                <c:pt idx="42943">
                  <c:v>1067.8</c:v>
                </c:pt>
                <c:pt idx="42944">
                  <c:v>1232.6500000000001</c:v>
                </c:pt>
                <c:pt idx="42945">
                  <c:v>1328.15</c:v>
                </c:pt>
                <c:pt idx="42946">
                  <c:v>1362.54</c:v>
                </c:pt>
                <c:pt idx="42947">
                  <c:v>1364.12</c:v>
                </c:pt>
                <c:pt idx="42948">
                  <c:v>1363.15</c:v>
                </c:pt>
                <c:pt idx="42949">
                  <c:v>1385.89</c:v>
                </c:pt>
                <c:pt idx="42950">
                  <c:v>1335.05</c:v>
                </c:pt>
                <c:pt idx="42951">
                  <c:v>1279.22</c:v>
                </c:pt>
                <c:pt idx="42952">
                  <c:v>1206.52</c:v>
                </c:pt>
                <c:pt idx="42953">
                  <c:v>1139.58</c:v>
                </c:pt>
                <c:pt idx="42954">
                  <c:v>1180.99</c:v>
                </c:pt>
                <c:pt idx="42955">
                  <c:v>1140.96</c:v>
                </c:pt>
                <c:pt idx="42956">
                  <c:v>1108.43</c:v>
                </c:pt>
                <c:pt idx="42957">
                  <c:v>1041.47</c:v>
                </c:pt>
                <c:pt idx="42958">
                  <c:v>996.9</c:v>
                </c:pt>
                <c:pt idx="42959">
                  <c:v>981.62</c:v>
                </c:pt>
                <c:pt idx="42960">
                  <c:v>932.67</c:v>
                </c:pt>
                <c:pt idx="42961">
                  <c:v>894.8</c:v>
                </c:pt>
                <c:pt idx="42962">
                  <c:v>867.3</c:v>
                </c:pt>
                <c:pt idx="42963">
                  <c:v>859.49</c:v>
                </c:pt>
                <c:pt idx="42964">
                  <c:v>876.84</c:v>
                </c:pt>
                <c:pt idx="42965">
                  <c:v>903.65</c:v>
                </c:pt>
                <c:pt idx="42966">
                  <c:v>939.76</c:v>
                </c:pt>
                <c:pt idx="42967">
                  <c:v>1116.1600000000001</c:v>
                </c:pt>
                <c:pt idx="42968">
                  <c:v>1281.5</c:v>
                </c:pt>
                <c:pt idx="42969">
                  <c:v>1347.28</c:v>
                </c:pt>
                <c:pt idx="42970">
                  <c:v>1376.39</c:v>
                </c:pt>
                <c:pt idx="42971">
                  <c:v>1383.05</c:v>
                </c:pt>
                <c:pt idx="42972">
                  <c:v>1399.68</c:v>
                </c:pt>
                <c:pt idx="42973">
                  <c:v>1396.84</c:v>
                </c:pt>
                <c:pt idx="42974">
                  <c:v>1382.18</c:v>
                </c:pt>
                <c:pt idx="42975">
                  <c:v>1332.2</c:v>
                </c:pt>
                <c:pt idx="42976">
                  <c:v>1213.26</c:v>
                </c:pt>
                <c:pt idx="42977">
                  <c:v>1178.18</c:v>
                </c:pt>
                <c:pt idx="42978">
                  <c:v>1213.24</c:v>
                </c:pt>
                <c:pt idx="42979">
                  <c:v>1212.27</c:v>
                </c:pt>
                <c:pt idx="42980">
                  <c:v>1161.1600000000001</c:v>
                </c:pt>
                <c:pt idx="42981">
                  <c:v>1133.6099999999999</c:v>
                </c:pt>
                <c:pt idx="42982">
                  <c:v>1062.0899999999999</c:v>
                </c:pt>
                <c:pt idx="42983">
                  <c:v>982.75</c:v>
                </c:pt>
                <c:pt idx="42984">
                  <c:v>960.65</c:v>
                </c:pt>
                <c:pt idx="42985">
                  <c:v>917.5</c:v>
                </c:pt>
                <c:pt idx="42986">
                  <c:v>885.31</c:v>
                </c:pt>
                <c:pt idx="42987">
                  <c:v>870.22</c:v>
                </c:pt>
                <c:pt idx="42988">
                  <c:v>873.19</c:v>
                </c:pt>
                <c:pt idx="42989">
                  <c:v>874.89</c:v>
                </c:pt>
                <c:pt idx="42990">
                  <c:v>873.91</c:v>
                </c:pt>
                <c:pt idx="42991">
                  <c:v>1009.22</c:v>
                </c:pt>
                <c:pt idx="42992">
                  <c:v>1118.45</c:v>
                </c:pt>
                <c:pt idx="42993">
                  <c:v>1181.6300000000001</c:v>
                </c:pt>
                <c:pt idx="42994">
                  <c:v>1225.33</c:v>
                </c:pt>
                <c:pt idx="42995">
                  <c:v>1203.76</c:v>
                </c:pt>
                <c:pt idx="42996">
                  <c:v>1181.04</c:v>
                </c:pt>
                <c:pt idx="42997">
                  <c:v>1141.25</c:v>
                </c:pt>
                <c:pt idx="42998">
                  <c:v>1126.08</c:v>
                </c:pt>
                <c:pt idx="42999">
                  <c:v>1082.6300000000001</c:v>
                </c:pt>
                <c:pt idx="43000">
                  <c:v>1078.75</c:v>
                </c:pt>
                <c:pt idx="43001">
                  <c:v>1070.48</c:v>
                </c:pt>
                <c:pt idx="43002">
                  <c:v>1163.5</c:v>
                </c:pt>
                <c:pt idx="43003">
                  <c:v>1117.51</c:v>
                </c:pt>
                <c:pt idx="43004">
                  <c:v>1099.8499999999999</c:v>
                </c:pt>
                <c:pt idx="43005">
                  <c:v>1052.3399999999999</c:v>
                </c:pt>
                <c:pt idx="43006">
                  <c:v>1022.15</c:v>
                </c:pt>
                <c:pt idx="43007">
                  <c:v>952.84</c:v>
                </c:pt>
                <c:pt idx="43008">
                  <c:v>941.06</c:v>
                </c:pt>
                <c:pt idx="43009">
                  <c:v>902.86</c:v>
                </c:pt>
                <c:pt idx="43010">
                  <c:v>883.99</c:v>
                </c:pt>
                <c:pt idx="43011">
                  <c:v>864.43</c:v>
                </c:pt>
                <c:pt idx="43012">
                  <c:v>852.19</c:v>
                </c:pt>
                <c:pt idx="43013">
                  <c:v>853</c:v>
                </c:pt>
                <c:pt idx="43014">
                  <c:v>820.04</c:v>
                </c:pt>
                <c:pt idx="43015">
                  <c:v>871.47</c:v>
                </c:pt>
                <c:pt idx="43016">
                  <c:v>947.61</c:v>
                </c:pt>
                <c:pt idx="43017">
                  <c:v>1016.45</c:v>
                </c:pt>
                <c:pt idx="43018">
                  <c:v>1058.8800000000001</c:v>
                </c:pt>
                <c:pt idx="43019">
                  <c:v>1077.44</c:v>
                </c:pt>
                <c:pt idx="43020">
                  <c:v>1088.26</c:v>
                </c:pt>
                <c:pt idx="43021">
                  <c:v>1084.32</c:v>
                </c:pt>
                <c:pt idx="43022">
                  <c:v>1082.98</c:v>
                </c:pt>
                <c:pt idx="43023">
                  <c:v>1055.24</c:v>
                </c:pt>
                <c:pt idx="43024">
                  <c:v>1016.02</c:v>
                </c:pt>
                <c:pt idx="43025">
                  <c:v>1027.42</c:v>
                </c:pt>
                <c:pt idx="43026">
                  <c:v>1148.23</c:v>
                </c:pt>
                <c:pt idx="43027">
                  <c:v>1082.6500000000001</c:v>
                </c:pt>
                <c:pt idx="43028">
                  <c:v>1005.67</c:v>
                </c:pt>
                <c:pt idx="43029">
                  <c:v>1025.4000000000001</c:v>
                </c:pt>
                <c:pt idx="43030">
                  <c:v>1024.6199999999999</c:v>
                </c:pt>
                <c:pt idx="43031">
                  <c:v>970.96</c:v>
                </c:pt>
                <c:pt idx="43032">
                  <c:v>916.6</c:v>
                </c:pt>
                <c:pt idx="43033">
                  <c:v>878.24</c:v>
                </c:pt>
                <c:pt idx="43034">
                  <c:v>882.54</c:v>
                </c:pt>
                <c:pt idx="43035">
                  <c:v>848.59</c:v>
                </c:pt>
                <c:pt idx="43036">
                  <c:v>858.48</c:v>
                </c:pt>
                <c:pt idx="43037">
                  <c:v>861.66</c:v>
                </c:pt>
                <c:pt idx="43038">
                  <c:v>826.62</c:v>
                </c:pt>
                <c:pt idx="43039">
                  <c:v>894.04</c:v>
                </c:pt>
                <c:pt idx="43040">
                  <c:v>954.17</c:v>
                </c:pt>
                <c:pt idx="43041">
                  <c:v>1016.03</c:v>
                </c:pt>
                <c:pt idx="43042">
                  <c:v>1094.01</c:v>
                </c:pt>
                <c:pt idx="43043">
                  <c:v>1118.98</c:v>
                </c:pt>
                <c:pt idx="43044">
                  <c:v>1122.47</c:v>
                </c:pt>
                <c:pt idx="43045">
                  <c:v>1118.04</c:v>
                </c:pt>
                <c:pt idx="43046">
                  <c:v>1117.8</c:v>
                </c:pt>
                <c:pt idx="43047">
                  <c:v>1101.3900000000001</c:v>
                </c:pt>
                <c:pt idx="43048">
                  <c:v>1069.05</c:v>
                </c:pt>
                <c:pt idx="43049">
                  <c:v>1079.43</c:v>
                </c:pt>
                <c:pt idx="43050">
                  <c:v>1153.47</c:v>
                </c:pt>
                <c:pt idx="43051">
                  <c:v>1152.48</c:v>
                </c:pt>
                <c:pt idx="43052">
                  <c:v>1126.3800000000001</c:v>
                </c:pt>
                <c:pt idx="43053">
                  <c:v>1089.19</c:v>
                </c:pt>
                <c:pt idx="43054">
                  <c:v>1015.73</c:v>
                </c:pt>
                <c:pt idx="43055">
                  <c:v>948.41</c:v>
                </c:pt>
                <c:pt idx="43056">
                  <c:v>933.78</c:v>
                </c:pt>
                <c:pt idx="43057">
                  <c:v>894.89</c:v>
                </c:pt>
                <c:pt idx="43058">
                  <c:v>875.68</c:v>
                </c:pt>
                <c:pt idx="43059">
                  <c:v>861.34</c:v>
                </c:pt>
                <c:pt idx="43060">
                  <c:v>868.95</c:v>
                </c:pt>
                <c:pt idx="43061">
                  <c:v>890.34</c:v>
                </c:pt>
                <c:pt idx="43062">
                  <c:v>897.09</c:v>
                </c:pt>
                <c:pt idx="43063">
                  <c:v>1111.48</c:v>
                </c:pt>
                <c:pt idx="43064">
                  <c:v>1293.17</c:v>
                </c:pt>
                <c:pt idx="43065">
                  <c:v>1363.75</c:v>
                </c:pt>
                <c:pt idx="43066">
                  <c:v>1411.31</c:v>
                </c:pt>
                <c:pt idx="43067">
                  <c:v>1429.61</c:v>
                </c:pt>
                <c:pt idx="43068">
                  <c:v>1425.05</c:v>
                </c:pt>
                <c:pt idx="43069">
                  <c:v>1448.39</c:v>
                </c:pt>
                <c:pt idx="43070">
                  <c:v>1400.96</c:v>
                </c:pt>
                <c:pt idx="43071">
                  <c:v>1349.87</c:v>
                </c:pt>
                <c:pt idx="43072">
                  <c:v>1234.8499999999999</c:v>
                </c:pt>
                <c:pt idx="43073">
                  <c:v>1174.1400000000001</c:v>
                </c:pt>
                <c:pt idx="43074">
                  <c:v>1175.08</c:v>
                </c:pt>
                <c:pt idx="43075">
                  <c:v>1160.8800000000001</c:v>
                </c:pt>
                <c:pt idx="43076">
                  <c:v>1125.24</c:v>
                </c:pt>
                <c:pt idx="43077">
                  <c:v>1081.78</c:v>
                </c:pt>
                <c:pt idx="43078">
                  <c:v>1055.92</c:v>
                </c:pt>
                <c:pt idx="43079">
                  <c:v>996.63</c:v>
                </c:pt>
                <c:pt idx="43080">
                  <c:v>950.21</c:v>
                </c:pt>
                <c:pt idx="43081">
                  <c:v>921.92</c:v>
                </c:pt>
                <c:pt idx="43082">
                  <c:v>891.25</c:v>
                </c:pt>
                <c:pt idx="43083">
                  <c:v>884.15</c:v>
                </c:pt>
                <c:pt idx="43084">
                  <c:v>893.46</c:v>
                </c:pt>
                <c:pt idx="43085">
                  <c:v>920.21</c:v>
                </c:pt>
                <c:pt idx="43086">
                  <c:v>946.2</c:v>
                </c:pt>
                <c:pt idx="43087">
                  <c:v>1127.05</c:v>
                </c:pt>
                <c:pt idx="43088">
                  <c:v>1225.57</c:v>
                </c:pt>
                <c:pt idx="43089">
                  <c:v>1335.92</c:v>
                </c:pt>
                <c:pt idx="43090">
                  <c:v>1394.66</c:v>
                </c:pt>
                <c:pt idx="43091">
                  <c:v>1400.61</c:v>
                </c:pt>
                <c:pt idx="43092">
                  <c:v>1379.33</c:v>
                </c:pt>
                <c:pt idx="43093">
                  <c:v>1363.16</c:v>
                </c:pt>
                <c:pt idx="43094">
                  <c:v>1354.9</c:v>
                </c:pt>
                <c:pt idx="43095">
                  <c:v>1300.6099999999999</c:v>
                </c:pt>
                <c:pt idx="43096">
                  <c:v>1220.02</c:v>
                </c:pt>
                <c:pt idx="43097">
                  <c:v>1212.6099999999999</c:v>
                </c:pt>
                <c:pt idx="43098">
                  <c:v>1237.19</c:v>
                </c:pt>
                <c:pt idx="43099">
                  <c:v>1189.98</c:v>
                </c:pt>
                <c:pt idx="43100">
                  <c:v>1142.21</c:v>
                </c:pt>
                <c:pt idx="43101">
                  <c:v>1093.56</c:v>
                </c:pt>
                <c:pt idx="43102">
                  <c:v>1021.83</c:v>
                </c:pt>
                <c:pt idx="43103">
                  <c:v>986.03</c:v>
                </c:pt>
                <c:pt idx="43104">
                  <c:v>934</c:v>
                </c:pt>
                <c:pt idx="43105">
                  <c:v>916.38</c:v>
                </c:pt>
                <c:pt idx="43106">
                  <c:v>884.41</c:v>
                </c:pt>
                <c:pt idx="43107">
                  <c:v>873.21</c:v>
                </c:pt>
                <c:pt idx="43108">
                  <c:v>870.97</c:v>
                </c:pt>
                <c:pt idx="43109">
                  <c:v>904.4</c:v>
                </c:pt>
                <c:pt idx="43110">
                  <c:v>911.03</c:v>
                </c:pt>
                <c:pt idx="43111">
                  <c:v>1074.47</c:v>
                </c:pt>
                <c:pt idx="43112">
                  <c:v>1172.21</c:v>
                </c:pt>
                <c:pt idx="43113">
                  <c:v>1235.7</c:v>
                </c:pt>
                <c:pt idx="43114">
                  <c:v>1293.8</c:v>
                </c:pt>
                <c:pt idx="43115">
                  <c:v>1281.44</c:v>
                </c:pt>
                <c:pt idx="43116">
                  <c:v>1268.79</c:v>
                </c:pt>
                <c:pt idx="43117">
                  <c:v>1313.94</c:v>
                </c:pt>
                <c:pt idx="43118">
                  <c:v>1312.55</c:v>
                </c:pt>
                <c:pt idx="43119">
                  <c:v>1262.1300000000001</c:v>
                </c:pt>
                <c:pt idx="43120">
                  <c:v>1182.98</c:v>
                </c:pt>
                <c:pt idx="43121">
                  <c:v>1158.02</c:v>
                </c:pt>
                <c:pt idx="43122">
                  <c:v>1207.75</c:v>
                </c:pt>
                <c:pt idx="43123">
                  <c:v>1172.9100000000001</c:v>
                </c:pt>
                <c:pt idx="43124">
                  <c:v>1150.92</c:v>
                </c:pt>
                <c:pt idx="43125">
                  <c:v>1085.4100000000001</c:v>
                </c:pt>
                <c:pt idx="43126">
                  <c:v>1047.9000000000001</c:v>
                </c:pt>
                <c:pt idx="43127">
                  <c:v>975.35</c:v>
                </c:pt>
                <c:pt idx="43128">
                  <c:v>942.37</c:v>
                </c:pt>
                <c:pt idx="43129">
                  <c:v>886.44</c:v>
                </c:pt>
                <c:pt idx="43130">
                  <c:v>866.31</c:v>
                </c:pt>
                <c:pt idx="43131">
                  <c:v>870.45</c:v>
                </c:pt>
                <c:pt idx="43132">
                  <c:v>900.76</c:v>
                </c:pt>
                <c:pt idx="43133">
                  <c:v>927.05</c:v>
                </c:pt>
                <c:pt idx="43134">
                  <c:v>963.03</c:v>
                </c:pt>
                <c:pt idx="43135">
                  <c:v>1087.42</c:v>
                </c:pt>
                <c:pt idx="43136">
                  <c:v>1210.28</c:v>
                </c:pt>
                <c:pt idx="43137">
                  <c:v>1282.6300000000001</c:v>
                </c:pt>
                <c:pt idx="43138">
                  <c:v>1341.87</c:v>
                </c:pt>
                <c:pt idx="43139">
                  <c:v>1358.48</c:v>
                </c:pt>
                <c:pt idx="43140">
                  <c:v>1348.36</c:v>
                </c:pt>
                <c:pt idx="43141">
                  <c:v>1345.46</c:v>
                </c:pt>
                <c:pt idx="43142">
                  <c:v>1329.4</c:v>
                </c:pt>
                <c:pt idx="43143">
                  <c:v>1257</c:v>
                </c:pt>
                <c:pt idx="43144">
                  <c:v>1162.77</c:v>
                </c:pt>
                <c:pt idx="43145">
                  <c:v>1149.06</c:v>
                </c:pt>
                <c:pt idx="43146">
                  <c:v>1178.8</c:v>
                </c:pt>
                <c:pt idx="43147">
                  <c:v>1173.32</c:v>
                </c:pt>
                <c:pt idx="43148">
                  <c:v>1136.1400000000001</c:v>
                </c:pt>
                <c:pt idx="43149">
                  <c:v>1114.2</c:v>
                </c:pt>
                <c:pt idx="43150">
                  <c:v>1053.32</c:v>
                </c:pt>
                <c:pt idx="43151">
                  <c:v>985.15</c:v>
                </c:pt>
                <c:pt idx="43152">
                  <c:v>944.38</c:v>
                </c:pt>
                <c:pt idx="43153">
                  <c:v>894.84</c:v>
                </c:pt>
                <c:pt idx="43154">
                  <c:v>871.39</c:v>
                </c:pt>
                <c:pt idx="43155">
                  <c:v>866.92</c:v>
                </c:pt>
                <c:pt idx="43156">
                  <c:v>859.14</c:v>
                </c:pt>
                <c:pt idx="43157">
                  <c:v>861.05</c:v>
                </c:pt>
                <c:pt idx="43158">
                  <c:v>855.24</c:v>
                </c:pt>
                <c:pt idx="43159">
                  <c:v>922.57</c:v>
                </c:pt>
                <c:pt idx="43160">
                  <c:v>1060.32</c:v>
                </c:pt>
                <c:pt idx="43161">
                  <c:v>1147.1099999999999</c:v>
                </c:pt>
                <c:pt idx="43162">
                  <c:v>1154.6099999999999</c:v>
                </c:pt>
                <c:pt idx="43163">
                  <c:v>1165.56</c:v>
                </c:pt>
                <c:pt idx="43164">
                  <c:v>1121.94</c:v>
                </c:pt>
                <c:pt idx="43165">
                  <c:v>1093.81</c:v>
                </c:pt>
                <c:pt idx="43166">
                  <c:v>1064.83</c:v>
                </c:pt>
                <c:pt idx="43167">
                  <c:v>1075.6400000000001</c:v>
                </c:pt>
                <c:pt idx="43168">
                  <c:v>1027.42</c:v>
                </c:pt>
                <c:pt idx="43169">
                  <c:v>1078.25</c:v>
                </c:pt>
                <c:pt idx="43170">
                  <c:v>1114.27</c:v>
                </c:pt>
                <c:pt idx="43171">
                  <c:v>1102.53</c:v>
                </c:pt>
                <c:pt idx="43172">
                  <c:v>1089.33</c:v>
                </c:pt>
                <c:pt idx="43173">
                  <c:v>1040.7</c:v>
                </c:pt>
                <c:pt idx="43174">
                  <c:v>981.6</c:v>
                </c:pt>
                <c:pt idx="43175">
                  <c:v>937.11</c:v>
                </c:pt>
                <c:pt idx="43176">
                  <c:v>889.57</c:v>
                </c:pt>
                <c:pt idx="43177">
                  <c:v>835.95</c:v>
                </c:pt>
                <c:pt idx="43178">
                  <c:v>812.48</c:v>
                </c:pt>
                <c:pt idx="43179">
                  <c:v>786.07</c:v>
                </c:pt>
                <c:pt idx="43180">
                  <c:v>784.04</c:v>
                </c:pt>
                <c:pt idx="43181">
                  <c:v>782.32</c:v>
                </c:pt>
                <c:pt idx="43182">
                  <c:v>750.67</c:v>
                </c:pt>
                <c:pt idx="43183">
                  <c:v>816.19</c:v>
                </c:pt>
                <c:pt idx="43184">
                  <c:v>895.12</c:v>
                </c:pt>
                <c:pt idx="43185">
                  <c:v>970.01</c:v>
                </c:pt>
                <c:pt idx="43186">
                  <c:v>940.89</c:v>
                </c:pt>
                <c:pt idx="43187">
                  <c:v>921.51</c:v>
                </c:pt>
                <c:pt idx="43188">
                  <c:v>937.93</c:v>
                </c:pt>
                <c:pt idx="43189">
                  <c:v>948.5</c:v>
                </c:pt>
                <c:pt idx="43190">
                  <c:v>928.69</c:v>
                </c:pt>
                <c:pt idx="43191">
                  <c:v>927.49</c:v>
                </c:pt>
                <c:pt idx="43192">
                  <c:v>923.98</c:v>
                </c:pt>
                <c:pt idx="43193">
                  <c:v>986.95</c:v>
                </c:pt>
                <c:pt idx="43194">
                  <c:v>1075.28</c:v>
                </c:pt>
                <c:pt idx="43195">
                  <c:v>1064.6600000000001</c:v>
                </c:pt>
                <c:pt idx="43196">
                  <c:v>1049.1600000000001</c:v>
                </c:pt>
                <c:pt idx="43197">
                  <c:v>1011.35</c:v>
                </c:pt>
                <c:pt idx="43198">
                  <c:v>948.01</c:v>
                </c:pt>
                <c:pt idx="43199">
                  <c:v>909.98</c:v>
                </c:pt>
                <c:pt idx="43200">
                  <c:v>869.68</c:v>
                </c:pt>
                <c:pt idx="43201">
                  <c:v>829.39</c:v>
                </c:pt>
                <c:pt idx="43202">
                  <c:v>794.88</c:v>
                </c:pt>
                <c:pt idx="43203">
                  <c:v>787.35</c:v>
                </c:pt>
                <c:pt idx="43204">
                  <c:v>777.49</c:v>
                </c:pt>
                <c:pt idx="43205">
                  <c:v>775.35</c:v>
                </c:pt>
                <c:pt idx="43206">
                  <c:v>750.25</c:v>
                </c:pt>
                <c:pt idx="43207">
                  <c:v>795.85</c:v>
                </c:pt>
                <c:pt idx="43208">
                  <c:v>862.25</c:v>
                </c:pt>
                <c:pt idx="43209">
                  <c:v>933.45</c:v>
                </c:pt>
                <c:pt idx="43210">
                  <c:v>995.71</c:v>
                </c:pt>
                <c:pt idx="43211">
                  <c:v>1011.44</c:v>
                </c:pt>
                <c:pt idx="43212">
                  <c:v>995.19</c:v>
                </c:pt>
                <c:pt idx="43213">
                  <c:v>960.58</c:v>
                </c:pt>
                <c:pt idx="43214">
                  <c:v>955.48</c:v>
                </c:pt>
                <c:pt idx="43215">
                  <c:v>966.6</c:v>
                </c:pt>
                <c:pt idx="43216">
                  <c:v>939.3</c:v>
                </c:pt>
                <c:pt idx="43217">
                  <c:v>960.55</c:v>
                </c:pt>
                <c:pt idx="43218">
                  <c:v>1050.7</c:v>
                </c:pt>
                <c:pt idx="43219">
                  <c:v>1029.0899999999999</c:v>
                </c:pt>
                <c:pt idx="43220">
                  <c:v>1019.46</c:v>
                </c:pt>
                <c:pt idx="43221">
                  <c:v>984.55</c:v>
                </c:pt>
                <c:pt idx="43222">
                  <c:v>961.36</c:v>
                </c:pt>
                <c:pt idx="43223">
                  <c:v>916.9</c:v>
                </c:pt>
                <c:pt idx="43224">
                  <c:v>865</c:v>
                </c:pt>
                <c:pt idx="43225">
                  <c:v>839</c:v>
                </c:pt>
                <c:pt idx="43226">
                  <c:v>813</c:v>
                </c:pt>
                <c:pt idx="43227">
                  <c:v>798</c:v>
                </c:pt>
                <c:pt idx="43228">
                  <c:v>801</c:v>
                </c:pt>
                <c:pt idx="43229">
                  <c:v>842</c:v>
                </c:pt>
                <c:pt idx="43230">
                  <c:v>882</c:v>
                </c:pt>
                <c:pt idx="43231">
                  <c:v>1069</c:v>
                </c:pt>
                <c:pt idx="43232">
                  <c:v>1233</c:v>
                </c:pt>
                <c:pt idx="43233">
                  <c:v>1344</c:v>
                </c:pt>
                <c:pt idx="43234">
                  <c:v>1380</c:v>
                </c:pt>
                <c:pt idx="43235">
                  <c:v>1389</c:v>
                </c:pt>
                <c:pt idx="43236">
                  <c:v>1386</c:v>
                </c:pt>
                <c:pt idx="43237">
                  <c:v>1399</c:v>
                </c:pt>
                <c:pt idx="43238">
                  <c:v>1378</c:v>
                </c:pt>
                <c:pt idx="43239">
                  <c:v>1322</c:v>
                </c:pt>
                <c:pt idx="43240">
                  <c:v>1237</c:v>
                </c:pt>
                <c:pt idx="43241">
                  <c:v>1171</c:v>
                </c:pt>
                <c:pt idx="43242">
                  <c:v>1268</c:v>
                </c:pt>
                <c:pt idx="43243">
                  <c:v>1206</c:v>
                </c:pt>
                <c:pt idx="43244">
                  <c:v>1156</c:v>
                </c:pt>
                <c:pt idx="43245">
                  <c:v>1102</c:v>
                </c:pt>
                <c:pt idx="43246">
                  <c:v>1004</c:v>
                </c:pt>
                <c:pt idx="43247">
                  <c:v>929</c:v>
                </c:pt>
                <c:pt idx="43248">
                  <c:v>894</c:v>
                </c:pt>
                <c:pt idx="43249">
                  <c:v>867</c:v>
                </c:pt>
                <c:pt idx="43250">
                  <c:v>845</c:v>
                </c:pt>
                <c:pt idx="43251">
                  <c:v>833</c:v>
                </c:pt>
                <c:pt idx="43252">
                  <c:v>826</c:v>
                </c:pt>
                <c:pt idx="43253">
                  <c:v>853</c:v>
                </c:pt>
                <c:pt idx="43254">
                  <c:v>890</c:v>
                </c:pt>
                <c:pt idx="43255">
                  <c:v>1078</c:v>
                </c:pt>
                <c:pt idx="43256">
                  <c:v>1187</c:v>
                </c:pt>
                <c:pt idx="43257">
                  <c:v>1325</c:v>
                </c:pt>
                <c:pt idx="43258">
                  <c:v>1370</c:v>
                </c:pt>
                <c:pt idx="43259">
                  <c:v>1381</c:v>
                </c:pt>
                <c:pt idx="43260">
                  <c:v>1373</c:v>
                </c:pt>
                <c:pt idx="43261">
                  <c:v>1389</c:v>
                </c:pt>
                <c:pt idx="43262">
                  <c:v>1379</c:v>
                </c:pt>
                <c:pt idx="43263">
                  <c:v>1331</c:v>
                </c:pt>
                <c:pt idx="43264">
                  <c:v>1234</c:v>
                </c:pt>
                <c:pt idx="43265">
                  <c:v>1162</c:v>
                </c:pt>
                <c:pt idx="43266">
                  <c:v>1231</c:v>
                </c:pt>
                <c:pt idx="43267">
                  <c:v>1202</c:v>
                </c:pt>
                <c:pt idx="43268">
                  <c:v>1154</c:v>
                </c:pt>
                <c:pt idx="43269">
                  <c:v>1099</c:v>
                </c:pt>
                <c:pt idx="43270">
                  <c:v>1020</c:v>
                </c:pt>
                <c:pt idx="43271">
                  <c:v>952</c:v>
                </c:pt>
                <c:pt idx="43272">
                  <c:v>915</c:v>
                </c:pt>
                <c:pt idx="43273">
                  <c:v>896</c:v>
                </c:pt>
                <c:pt idx="43274">
                  <c:v>873</c:v>
                </c:pt>
                <c:pt idx="43275">
                  <c:v>876</c:v>
                </c:pt>
                <c:pt idx="43276">
                  <c:v>881</c:v>
                </c:pt>
                <c:pt idx="43277">
                  <c:v>890</c:v>
                </c:pt>
                <c:pt idx="43278">
                  <c:v>942</c:v>
                </c:pt>
                <c:pt idx="43279">
                  <c:v>992</c:v>
                </c:pt>
                <c:pt idx="43280">
                  <c:v>1204</c:v>
                </c:pt>
                <c:pt idx="43281">
                  <c:v>1289</c:v>
                </c:pt>
                <c:pt idx="43282">
                  <c:v>1357</c:v>
                </c:pt>
                <c:pt idx="43283">
                  <c:v>1303</c:v>
                </c:pt>
                <c:pt idx="43284">
                  <c:v>1284</c:v>
                </c:pt>
                <c:pt idx="43285">
                  <c:v>1290</c:v>
                </c:pt>
                <c:pt idx="43286">
                  <c:v>1281</c:v>
                </c:pt>
                <c:pt idx="43287">
                  <c:v>1255</c:v>
                </c:pt>
                <c:pt idx="43288">
                  <c:v>1155</c:v>
                </c:pt>
                <c:pt idx="43289">
                  <c:v>1117</c:v>
                </c:pt>
                <c:pt idx="43290">
                  <c:v>1180</c:v>
                </c:pt>
                <c:pt idx="43291">
                  <c:v>1169</c:v>
                </c:pt>
                <c:pt idx="43292">
                  <c:v>1116</c:v>
                </c:pt>
                <c:pt idx="43293">
                  <c:v>1056</c:v>
                </c:pt>
                <c:pt idx="43294">
                  <c:v>990</c:v>
                </c:pt>
                <c:pt idx="43295">
                  <c:v>952</c:v>
                </c:pt>
                <c:pt idx="43296">
                  <c:v>919</c:v>
                </c:pt>
                <c:pt idx="43297">
                  <c:v>880</c:v>
                </c:pt>
                <c:pt idx="43298">
                  <c:v>862</c:v>
                </c:pt>
                <c:pt idx="43299">
                  <c:v>853</c:v>
                </c:pt>
                <c:pt idx="43300">
                  <c:v>859</c:v>
                </c:pt>
                <c:pt idx="43301">
                  <c:v>847</c:v>
                </c:pt>
                <c:pt idx="43302">
                  <c:v>892</c:v>
                </c:pt>
                <c:pt idx="43303">
                  <c:v>1065</c:v>
                </c:pt>
                <c:pt idx="43304">
                  <c:v>1190</c:v>
                </c:pt>
                <c:pt idx="43305">
                  <c:v>1260</c:v>
                </c:pt>
                <c:pt idx="43306">
                  <c:v>1309</c:v>
                </c:pt>
                <c:pt idx="43307">
                  <c:v>1313</c:v>
                </c:pt>
                <c:pt idx="43308">
                  <c:v>1299</c:v>
                </c:pt>
                <c:pt idx="43309">
                  <c:v>1333</c:v>
                </c:pt>
                <c:pt idx="43310">
                  <c:v>1276</c:v>
                </c:pt>
                <c:pt idx="43311">
                  <c:v>1254</c:v>
                </c:pt>
                <c:pt idx="43312">
                  <c:v>1131</c:v>
                </c:pt>
                <c:pt idx="43313">
                  <c:v>1094</c:v>
                </c:pt>
                <c:pt idx="43314">
                  <c:v>1182</c:v>
                </c:pt>
                <c:pt idx="43315">
                  <c:v>1179</c:v>
                </c:pt>
                <c:pt idx="43316">
                  <c:v>1110</c:v>
                </c:pt>
                <c:pt idx="43317">
                  <c:v>1048</c:v>
                </c:pt>
                <c:pt idx="43318">
                  <c:v>986</c:v>
                </c:pt>
                <c:pt idx="43319">
                  <c:v>926</c:v>
                </c:pt>
                <c:pt idx="43320">
                  <c:v>889</c:v>
                </c:pt>
                <c:pt idx="43321">
                  <c:v>882</c:v>
                </c:pt>
                <c:pt idx="43322">
                  <c:v>850</c:v>
                </c:pt>
                <c:pt idx="43323">
                  <c:v>849</c:v>
                </c:pt>
                <c:pt idx="43324">
                  <c:v>847</c:v>
                </c:pt>
                <c:pt idx="43325">
                  <c:v>864</c:v>
                </c:pt>
                <c:pt idx="43326">
                  <c:v>841</c:v>
                </c:pt>
                <c:pt idx="43327">
                  <c:v>967</c:v>
                </c:pt>
                <c:pt idx="43328">
                  <c:v>1084</c:v>
                </c:pt>
                <c:pt idx="43329">
                  <c:v>1158</c:v>
                </c:pt>
                <c:pt idx="43330">
                  <c:v>1203</c:v>
                </c:pt>
                <c:pt idx="43331">
                  <c:v>1172</c:v>
                </c:pt>
                <c:pt idx="43332">
                  <c:v>1123</c:v>
                </c:pt>
                <c:pt idx="43333">
                  <c:v>1097</c:v>
                </c:pt>
                <c:pt idx="43334">
                  <c:v>1070</c:v>
                </c:pt>
                <c:pt idx="43335">
                  <c:v>1020</c:v>
                </c:pt>
                <c:pt idx="43336">
                  <c:v>1004</c:v>
                </c:pt>
                <c:pt idx="43337">
                  <c:v>1057</c:v>
                </c:pt>
                <c:pt idx="43338">
                  <c:v>1149</c:v>
                </c:pt>
                <c:pt idx="43339">
                  <c:v>1113</c:v>
                </c:pt>
                <c:pt idx="43340">
                  <c:v>1076</c:v>
                </c:pt>
                <c:pt idx="43341">
                  <c:v>1021</c:v>
                </c:pt>
                <c:pt idx="43342">
                  <c:v>967</c:v>
                </c:pt>
                <c:pt idx="43343">
                  <c:v>911</c:v>
                </c:pt>
                <c:pt idx="43344">
                  <c:v>866</c:v>
                </c:pt>
                <c:pt idx="43345">
                  <c:v>830</c:v>
                </c:pt>
                <c:pt idx="43346">
                  <c:v>798</c:v>
                </c:pt>
                <c:pt idx="43347">
                  <c:v>778</c:v>
                </c:pt>
                <c:pt idx="43348">
                  <c:v>776</c:v>
                </c:pt>
                <c:pt idx="43349">
                  <c:v>774</c:v>
                </c:pt>
                <c:pt idx="43350">
                  <c:v>758</c:v>
                </c:pt>
                <c:pt idx="43351">
                  <c:v>797</c:v>
                </c:pt>
                <c:pt idx="43352">
                  <c:v>838</c:v>
                </c:pt>
                <c:pt idx="43353">
                  <c:v>892</c:v>
                </c:pt>
                <c:pt idx="43354">
                  <c:v>918</c:v>
                </c:pt>
                <c:pt idx="43355">
                  <c:v>935</c:v>
                </c:pt>
                <c:pt idx="43356">
                  <c:v>966</c:v>
                </c:pt>
                <c:pt idx="43357">
                  <c:v>971</c:v>
                </c:pt>
                <c:pt idx="43358">
                  <c:v>958</c:v>
                </c:pt>
                <c:pt idx="43359">
                  <c:v>940</c:v>
                </c:pt>
                <c:pt idx="43360">
                  <c:v>927</c:v>
                </c:pt>
                <c:pt idx="43361">
                  <c:v>972</c:v>
                </c:pt>
                <c:pt idx="43362">
                  <c:v>1067</c:v>
                </c:pt>
                <c:pt idx="43363">
                  <c:v>1056</c:v>
                </c:pt>
                <c:pt idx="43364">
                  <c:v>1032</c:v>
                </c:pt>
                <c:pt idx="43365">
                  <c:v>975</c:v>
                </c:pt>
                <c:pt idx="43366">
                  <c:v>917</c:v>
                </c:pt>
                <c:pt idx="43367">
                  <c:v>876</c:v>
                </c:pt>
                <c:pt idx="43368">
                  <c:v>816</c:v>
                </c:pt>
                <c:pt idx="43369">
                  <c:v>789</c:v>
                </c:pt>
                <c:pt idx="43370">
                  <c:v>731</c:v>
                </c:pt>
                <c:pt idx="43371">
                  <c:v>718</c:v>
                </c:pt>
                <c:pt idx="43372">
                  <c:v>723</c:v>
                </c:pt>
                <c:pt idx="43373">
                  <c:v>763</c:v>
                </c:pt>
                <c:pt idx="43374">
                  <c:v>811</c:v>
                </c:pt>
                <c:pt idx="43375">
                  <c:v>981</c:v>
                </c:pt>
                <c:pt idx="43376">
                  <c:v>1098</c:v>
                </c:pt>
                <c:pt idx="43377">
                  <c:v>1173</c:v>
                </c:pt>
                <c:pt idx="43378">
                  <c:v>1186</c:v>
                </c:pt>
                <c:pt idx="43379">
                  <c:v>1190</c:v>
                </c:pt>
                <c:pt idx="43380">
                  <c:v>1202</c:v>
                </c:pt>
                <c:pt idx="43381">
                  <c:v>1237</c:v>
                </c:pt>
                <c:pt idx="43382">
                  <c:v>1221</c:v>
                </c:pt>
                <c:pt idx="43383">
                  <c:v>1188</c:v>
                </c:pt>
                <c:pt idx="43384">
                  <c:v>1130</c:v>
                </c:pt>
                <c:pt idx="43385">
                  <c:v>1080</c:v>
                </c:pt>
                <c:pt idx="43386">
                  <c:v>1143</c:v>
                </c:pt>
                <c:pt idx="43387">
                  <c:v>1122</c:v>
                </c:pt>
                <c:pt idx="43388">
                  <c:v>1074</c:v>
                </c:pt>
                <c:pt idx="43389">
                  <c:v>1004</c:v>
                </c:pt>
                <c:pt idx="43390">
                  <c:v>938</c:v>
                </c:pt>
                <c:pt idx="43391">
                  <c:v>881</c:v>
                </c:pt>
                <c:pt idx="43392">
                  <c:v>817</c:v>
                </c:pt>
                <c:pt idx="43393">
                  <c:v>780</c:v>
                </c:pt>
                <c:pt idx="43394">
                  <c:v>760</c:v>
                </c:pt>
                <c:pt idx="43395">
                  <c:v>759</c:v>
                </c:pt>
                <c:pt idx="43396">
                  <c:v>761</c:v>
                </c:pt>
                <c:pt idx="43397">
                  <c:v>788</c:v>
                </c:pt>
                <c:pt idx="43398">
                  <c:v>809</c:v>
                </c:pt>
                <c:pt idx="43399">
                  <c:v>988</c:v>
                </c:pt>
                <c:pt idx="43400">
                  <c:v>1128</c:v>
                </c:pt>
                <c:pt idx="43401">
                  <c:v>1232</c:v>
                </c:pt>
                <c:pt idx="43402">
                  <c:v>1268</c:v>
                </c:pt>
                <c:pt idx="43403">
                  <c:v>1348</c:v>
                </c:pt>
                <c:pt idx="43404">
                  <c:v>1341</c:v>
                </c:pt>
                <c:pt idx="43405">
                  <c:v>1351</c:v>
                </c:pt>
                <c:pt idx="43406">
                  <c:v>1368</c:v>
                </c:pt>
                <c:pt idx="43407">
                  <c:v>1316</c:v>
                </c:pt>
                <c:pt idx="43408">
                  <c:v>1227</c:v>
                </c:pt>
                <c:pt idx="43409">
                  <c:v>1145</c:v>
                </c:pt>
                <c:pt idx="43410">
                  <c:v>1242</c:v>
                </c:pt>
                <c:pt idx="43411">
                  <c:v>1202</c:v>
                </c:pt>
                <c:pt idx="43412">
                  <c:v>1157</c:v>
                </c:pt>
                <c:pt idx="43413">
                  <c:v>1097</c:v>
                </c:pt>
                <c:pt idx="43414">
                  <c:v>1033</c:v>
                </c:pt>
                <c:pt idx="43415">
                  <c:v>943</c:v>
                </c:pt>
                <c:pt idx="43416">
                  <c:v>879</c:v>
                </c:pt>
                <c:pt idx="43417">
                  <c:v>851</c:v>
                </c:pt>
                <c:pt idx="43418">
                  <c:v>831</c:v>
                </c:pt>
                <c:pt idx="43419">
                  <c:v>811</c:v>
                </c:pt>
                <c:pt idx="43420">
                  <c:v>810</c:v>
                </c:pt>
                <c:pt idx="43421">
                  <c:v>836</c:v>
                </c:pt>
                <c:pt idx="43422">
                  <c:v>875</c:v>
                </c:pt>
                <c:pt idx="43423">
                  <c:v>1004</c:v>
                </c:pt>
                <c:pt idx="43424">
                  <c:v>1161</c:v>
                </c:pt>
                <c:pt idx="43425">
                  <c:v>1260</c:v>
                </c:pt>
                <c:pt idx="43426">
                  <c:v>1307</c:v>
                </c:pt>
                <c:pt idx="43427">
                  <c:v>1339</c:v>
                </c:pt>
                <c:pt idx="43428">
                  <c:v>1338</c:v>
                </c:pt>
                <c:pt idx="43429">
                  <c:v>1331</c:v>
                </c:pt>
                <c:pt idx="43430">
                  <c:v>1350</c:v>
                </c:pt>
                <c:pt idx="43431">
                  <c:v>1314</c:v>
                </c:pt>
                <c:pt idx="43432">
                  <c:v>1231</c:v>
                </c:pt>
                <c:pt idx="43433">
                  <c:v>1142</c:v>
                </c:pt>
                <c:pt idx="43434">
                  <c:v>1240</c:v>
                </c:pt>
                <c:pt idx="43435">
                  <c:v>1230</c:v>
                </c:pt>
                <c:pt idx="43436">
                  <c:v>1170</c:v>
                </c:pt>
                <c:pt idx="43437">
                  <c:v>1083</c:v>
                </c:pt>
                <c:pt idx="43438">
                  <c:v>1029</c:v>
                </c:pt>
                <c:pt idx="43439">
                  <c:v>969</c:v>
                </c:pt>
                <c:pt idx="43440">
                  <c:v>904</c:v>
                </c:pt>
                <c:pt idx="43441">
                  <c:v>856</c:v>
                </c:pt>
                <c:pt idx="43442">
                  <c:v>845</c:v>
                </c:pt>
                <c:pt idx="43443">
                  <c:v>813</c:v>
                </c:pt>
                <c:pt idx="43444">
                  <c:v>802</c:v>
                </c:pt>
                <c:pt idx="43445">
                  <c:v>839</c:v>
                </c:pt>
                <c:pt idx="43446">
                  <c:v>877</c:v>
                </c:pt>
                <c:pt idx="43447">
                  <c:v>1052</c:v>
                </c:pt>
                <c:pt idx="43448">
                  <c:v>1187</c:v>
                </c:pt>
                <c:pt idx="43449">
                  <c:v>1273</c:v>
                </c:pt>
                <c:pt idx="43450">
                  <c:v>1350</c:v>
                </c:pt>
                <c:pt idx="43451">
                  <c:v>1357</c:v>
                </c:pt>
                <c:pt idx="43452">
                  <c:v>1358</c:v>
                </c:pt>
                <c:pt idx="43453">
                  <c:v>1348</c:v>
                </c:pt>
                <c:pt idx="43454">
                  <c:v>1341</c:v>
                </c:pt>
                <c:pt idx="43455">
                  <c:v>1306</c:v>
                </c:pt>
                <c:pt idx="43456">
                  <c:v>1209</c:v>
                </c:pt>
                <c:pt idx="43457">
                  <c:v>1142</c:v>
                </c:pt>
                <c:pt idx="43458">
                  <c:v>1242</c:v>
                </c:pt>
                <c:pt idx="43459">
                  <c:v>1220</c:v>
                </c:pt>
                <c:pt idx="43460">
                  <c:v>1174</c:v>
                </c:pt>
                <c:pt idx="43461">
                  <c:v>1101</c:v>
                </c:pt>
                <c:pt idx="43462">
                  <c:v>1037</c:v>
                </c:pt>
                <c:pt idx="43463">
                  <c:v>973</c:v>
                </c:pt>
                <c:pt idx="43464">
                  <c:v>941</c:v>
                </c:pt>
                <c:pt idx="43465">
                  <c:v>910</c:v>
                </c:pt>
                <c:pt idx="43466">
                  <c:v>880</c:v>
                </c:pt>
                <c:pt idx="43467">
                  <c:v>872</c:v>
                </c:pt>
                <c:pt idx="43468">
                  <c:v>868</c:v>
                </c:pt>
                <c:pt idx="43469">
                  <c:v>891</c:v>
                </c:pt>
                <c:pt idx="43470">
                  <c:v>922</c:v>
                </c:pt>
                <c:pt idx="43471">
                  <c:v>1089</c:v>
                </c:pt>
                <c:pt idx="43472">
                  <c:v>1195</c:v>
                </c:pt>
                <c:pt idx="43473">
                  <c:v>1287</c:v>
                </c:pt>
                <c:pt idx="43474">
                  <c:v>1357</c:v>
                </c:pt>
                <c:pt idx="43475">
                  <c:v>1370</c:v>
                </c:pt>
                <c:pt idx="43476">
                  <c:v>1382</c:v>
                </c:pt>
                <c:pt idx="43477">
                  <c:v>1366</c:v>
                </c:pt>
                <c:pt idx="43478">
                  <c:v>1328</c:v>
                </c:pt>
                <c:pt idx="43479">
                  <c:v>1304</c:v>
                </c:pt>
                <c:pt idx="43480">
                  <c:v>1188</c:v>
                </c:pt>
                <c:pt idx="43481">
                  <c:v>1128</c:v>
                </c:pt>
                <c:pt idx="43482">
                  <c:v>1226</c:v>
                </c:pt>
                <c:pt idx="43483">
                  <c:v>1151</c:v>
                </c:pt>
                <c:pt idx="43484">
                  <c:v>1120</c:v>
                </c:pt>
                <c:pt idx="43485">
                  <c:v>1044</c:v>
                </c:pt>
                <c:pt idx="43486">
                  <c:v>1019</c:v>
                </c:pt>
                <c:pt idx="43487">
                  <c:v>964</c:v>
                </c:pt>
                <c:pt idx="43488">
                  <c:v>901</c:v>
                </c:pt>
                <c:pt idx="43489">
                  <c:v>861</c:v>
                </c:pt>
                <c:pt idx="43490">
                  <c:v>845</c:v>
                </c:pt>
                <c:pt idx="43491">
                  <c:v>832</c:v>
                </c:pt>
                <c:pt idx="43492">
                  <c:v>830</c:v>
                </c:pt>
                <c:pt idx="43493">
                  <c:v>827</c:v>
                </c:pt>
                <c:pt idx="43494">
                  <c:v>806</c:v>
                </c:pt>
                <c:pt idx="43495">
                  <c:v>910</c:v>
                </c:pt>
                <c:pt idx="43496">
                  <c:v>1038</c:v>
                </c:pt>
                <c:pt idx="43497">
                  <c:v>1129</c:v>
                </c:pt>
                <c:pt idx="43498">
                  <c:v>1168</c:v>
                </c:pt>
                <c:pt idx="43499">
                  <c:v>1156</c:v>
                </c:pt>
                <c:pt idx="43500">
                  <c:v>1103</c:v>
                </c:pt>
                <c:pt idx="43501">
                  <c:v>1099</c:v>
                </c:pt>
                <c:pt idx="43502">
                  <c:v>1083</c:v>
                </c:pt>
                <c:pt idx="43503">
                  <c:v>1079</c:v>
                </c:pt>
                <c:pt idx="43504">
                  <c:v>1046</c:v>
                </c:pt>
                <c:pt idx="43505">
                  <c:v>1060</c:v>
                </c:pt>
                <c:pt idx="43506">
                  <c:v>1169</c:v>
                </c:pt>
                <c:pt idx="43507">
                  <c:v>1159</c:v>
                </c:pt>
                <c:pt idx="43508">
                  <c:v>1138</c:v>
                </c:pt>
                <c:pt idx="43509">
                  <c:v>1081</c:v>
                </c:pt>
                <c:pt idx="43510">
                  <c:v>1011</c:v>
                </c:pt>
                <c:pt idx="43511">
                  <c:v>969</c:v>
                </c:pt>
                <c:pt idx="43512">
                  <c:v>923</c:v>
                </c:pt>
                <c:pt idx="43513">
                  <c:v>889</c:v>
                </c:pt>
                <c:pt idx="43514">
                  <c:v>866</c:v>
                </c:pt>
                <c:pt idx="43515">
                  <c:v>843</c:v>
                </c:pt>
                <c:pt idx="43516">
                  <c:v>832</c:v>
                </c:pt>
                <c:pt idx="43517">
                  <c:v>832</c:v>
                </c:pt>
                <c:pt idx="43518">
                  <c:v>800</c:v>
                </c:pt>
                <c:pt idx="43519">
                  <c:v>846</c:v>
                </c:pt>
                <c:pt idx="43520">
                  <c:v>919</c:v>
                </c:pt>
                <c:pt idx="43521">
                  <c:v>986</c:v>
                </c:pt>
                <c:pt idx="43522">
                  <c:v>1023</c:v>
                </c:pt>
                <c:pt idx="43523">
                  <c:v>1008</c:v>
                </c:pt>
                <c:pt idx="43524">
                  <c:v>1018</c:v>
                </c:pt>
                <c:pt idx="43525">
                  <c:v>1012</c:v>
                </c:pt>
                <c:pt idx="43526">
                  <c:v>987</c:v>
                </c:pt>
                <c:pt idx="43527">
                  <c:v>978</c:v>
                </c:pt>
                <c:pt idx="43528">
                  <c:v>972</c:v>
                </c:pt>
                <c:pt idx="43529">
                  <c:v>974</c:v>
                </c:pt>
                <c:pt idx="43530">
                  <c:v>1100</c:v>
                </c:pt>
                <c:pt idx="43531">
                  <c:v>1110</c:v>
                </c:pt>
                <c:pt idx="43532">
                  <c:v>1080</c:v>
                </c:pt>
                <c:pt idx="43533">
                  <c:v>1032</c:v>
                </c:pt>
                <c:pt idx="43534">
                  <c:v>974</c:v>
                </c:pt>
                <c:pt idx="43535">
                  <c:v>926</c:v>
                </c:pt>
                <c:pt idx="43536">
                  <c:v>888</c:v>
                </c:pt>
                <c:pt idx="43537">
                  <c:v>887</c:v>
                </c:pt>
                <c:pt idx="43538">
                  <c:v>824</c:v>
                </c:pt>
                <c:pt idx="43539">
                  <c:v>806</c:v>
                </c:pt>
                <c:pt idx="43540">
                  <c:v>812</c:v>
                </c:pt>
                <c:pt idx="43541">
                  <c:v>831</c:v>
                </c:pt>
                <c:pt idx="43542">
                  <c:v>869</c:v>
                </c:pt>
                <c:pt idx="43543">
                  <c:v>1051</c:v>
                </c:pt>
                <c:pt idx="43544">
                  <c:v>1195</c:v>
                </c:pt>
                <c:pt idx="43545">
                  <c:v>1258</c:v>
                </c:pt>
                <c:pt idx="43546">
                  <c:v>1300</c:v>
                </c:pt>
                <c:pt idx="43547">
                  <c:v>1281</c:v>
                </c:pt>
                <c:pt idx="43548">
                  <c:v>1266</c:v>
                </c:pt>
                <c:pt idx="43549">
                  <c:v>1283</c:v>
                </c:pt>
                <c:pt idx="43550">
                  <c:v>1306</c:v>
                </c:pt>
                <c:pt idx="43551">
                  <c:v>1290</c:v>
                </c:pt>
                <c:pt idx="43552">
                  <c:v>1207</c:v>
                </c:pt>
                <c:pt idx="43553">
                  <c:v>1119</c:v>
                </c:pt>
                <c:pt idx="43554">
                  <c:v>1214</c:v>
                </c:pt>
                <c:pt idx="43555">
                  <c:v>1186</c:v>
                </c:pt>
                <c:pt idx="43556">
                  <c:v>1147</c:v>
                </c:pt>
                <c:pt idx="43557">
                  <c:v>1073</c:v>
                </c:pt>
                <c:pt idx="43558">
                  <c:v>1001</c:v>
                </c:pt>
                <c:pt idx="43559">
                  <c:v>938</c:v>
                </c:pt>
                <c:pt idx="43560">
                  <c:v>892</c:v>
                </c:pt>
                <c:pt idx="43561">
                  <c:v>834</c:v>
                </c:pt>
                <c:pt idx="43562">
                  <c:v>829</c:v>
                </c:pt>
                <c:pt idx="43563">
                  <c:v>802</c:v>
                </c:pt>
                <c:pt idx="43564">
                  <c:v>802</c:v>
                </c:pt>
                <c:pt idx="43565">
                  <c:v>845</c:v>
                </c:pt>
                <c:pt idx="43566">
                  <c:v>880</c:v>
                </c:pt>
                <c:pt idx="43567">
                  <c:v>1062</c:v>
                </c:pt>
                <c:pt idx="43568">
                  <c:v>1217</c:v>
                </c:pt>
                <c:pt idx="43569">
                  <c:v>1311</c:v>
                </c:pt>
                <c:pt idx="43570">
                  <c:v>1357</c:v>
                </c:pt>
                <c:pt idx="43571">
                  <c:v>1353</c:v>
                </c:pt>
                <c:pt idx="43572">
                  <c:v>1315</c:v>
                </c:pt>
                <c:pt idx="43573">
                  <c:v>1319</c:v>
                </c:pt>
                <c:pt idx="43574">
                  <c:v>1296</c:v>
                </c:pt>
                <c:pt idx="43575">
                  <c:v>1269</c:v>
                </c:pt>
                <c:pt idx="43576">
                  <c:v>1213</c:v>
                </c:pt>
                <c:pt idx="43577">
                  <c:v>1132</c:v>
                </c:pt>
                <c:pt idx="43578">
                  <c:v>1236</c:v>
                </c:pt>
                <c:pt idx="43579">
                  <c:v>1220</c:v>
                </c:pt>
                <c:pt idx="43580">
                  <c:v>1196</c:v>
                </c:pt>
                <c:pt idx="43581">
                  <c:v>1135</c:v>
                </c:pt>
                <c:pt idx="43582">
                  <c:v>1031</c:v>
                </c:pt>
                <c:pt idx="43583">
                  <c:v>977</c:v>
                </c:pt>
                <c:pt idx="43584">
                  <c:v>917</c:v>
                </c:pt>
                <c:pt idx="43585">
                  <c:v>899</c:v>
                </c:pt>
                <c:pt idx="43586">
                  <c:v>867</c:v>
                </c:pt>
                <c:pt idx="43587">
                  <c:v>849</c:v>
                </c:pt>
                <c:pt idx="43588">
                  <c:v>852</c:v>
                </c:pt>
                <c:pt idx="43589">
                  <c:v>867</c:v>
                </c:pt>
                <c:pt idx="43590">
                  <c:v>863</c:v>
                </c:pt>
                <c:pt idx="43591">
                  <c:v>1002</c:v>
                </c:pt>
                <c:pt idx="43592">
                  <c:v>1123</c:v>
                </c:pt>
                <c:pt idx="43593">
                  <c:v>1223</c:v>
                </c:pt>
                <c:pt idx="43594">
                  <c:v>1277</c:v>
                </c:pt>
                <c:pt idx="43595">
                  <c:v>1205</c:v>
                </c:pt>
                <c:pt idx="43596">
                  <c:v>1154</c:v>
                </c:pt>
                <c:pt idx="43597">
                  <c:v>1109</c:v>
                </c:pt>
                <c:pt idx="43598">
                  <c:v>1110</c:v>
                </c:pt>
                <c:pt idx="43599">
                  <c:v>1100</c:v>
                </c:pt>
                <c:pt idx="43600">
                  <c:v>1060</c:v>
                </c:pt>
                <c:pt idx="43601">
                  <c:v>1084</c:v>
                </c:pt>
                <c:pt idx="43602">
                  <c:v>1212</c:v>
                </c:pt>
                <c:pt idx="43603">
                  <c:v>1187</c:v>
                </c:pt>
                <c:pt idx="43604">
                  <c:v>1129</c:v>
                </c:pt>
                <c:pt idx="43605">
                  <c:v>1073</c:v>
                </c:pt>
                <c:pt idx="43606">
                  <c:v>1014</c:v>
                </c:pt>
                <c:pt idx="43607">
                  <c:v>1005</c:v>
                </c:pt>
                <c:pt idx="43608">
                  <c:v>997</c:v>
                </c:pt>
                <c:pt idx="43609">
                  <c:v>954</c:v>
                </c:pt>
                <c:pt idx="43610">
                  <c:v>934</c:v>
                </c:pt>
                <c:pt idx="43611">
                  <c:v>907</c:v>
                </c:pt>
                <c:pt idx="43612">
                  <c:v>891</c:v>
                </c:pt>
                <c:pt idx="43613">
                  <c:v>876</c:v>
                </c:pt>
                <c:pt idx="43614">
                  <c:v>821</c:v>
                </c:pt>
                <c:pt idx="43615">
                  <c:v>838</c:v>
                </c:pt>
                <c:pt idx="43616">
                  <c:v>879</c:v>
                </c:pt>
                <c:pt idx="43617">
                  <c:v>913</c:v>
                </c:pt>
                <c:pt idx="43618">
                  <c:v>911</c:v>
                </c:pt>
                <c:pt idx="43619">
                  <c:v>911</c:v>
                </c:pt>
                <c:pt idx="43620">
                  <c:v>914</c:v>
                </c:pt>
                <c:pt idx="43621">
                  <c:v>912</c:v>
                </c:pt>
                <c:pt idx="43622">
                  <c:v>910</c:v>
                </c:pt>
                <c:pt idx="43623">
                  <c:v>894</c:v>
                </c:pt>
                <c:pt idx="43624">
                  <c:v>872</c:v>
                </c:pt>
                <c:pt idx="43625">
                  <c:v>891</c:v>
                </c:pt>
                <c:pt idx="43626">
                  <c:v>1002</c:v>
                </c:pt>
                <c:pt idx="43627">
                  <c:v>1020</c:v>
                </c:pt>
                <c:pt idx="43628">
                  <c:v>1022</c:v>
                </c:pt>
                <c:pt idx="43629">
                  <c:v>1009</c:v>
                </c:pt>
                <c:pt idx="43630">
                  <c:v>955</c:v>
                </c:pt>
                <c:pt idx="43631">
                  <c:v>938</c:v>
                </c:pt>
                <c:pt idx="43632">
                  <c:v>879</c:v>
                </c:pt>
                <c:pt idx="43633">
                  <c:v>842</c:v>
                </c:pt>
                <c:pt idx="43634">
                  <c:v>821</c:v>
                </c:pt>
                <c:pt idx="43635">
                  <c:v>809</c:v>
                </c:pt>
                <c:pt idx="43636">
                  <c:v>804</c:v>
                </c:pt>
                <c:pt idx="43637">
                  <c:v>837</c:v>
                </c:pt>
                <c:pt idx="43638">
                  <c:v>859</c:v>
                </c:pt>
                <c:pt idx="43639">
                  <c:v>1038</c:v>
                </c:pt>
                <c:pt idx="43640">
                  <c:v>1172</c:v>
                </c:pt>
                <c:pt idx="43641">
                  <c:v>1233</c:v>
                </c:pt>
                <c:pt idx="43642">
                  <c:v>1280</c:v>
                </c:pt>
                <c:pt idx="43643">
                  <c:v>1305</c:v>
                </c:pt>
                <c:pt idx="43644">
                  <c:v>1330</c:v>
                </c:pt>
                <c:pt idx="43645">
                  <c:v>1338</c:v>
                </c:pt>
                <c:pt idx="43646">
                  <c:v>1324</c:v>
                </c:pt>
                <c:pt idx="43647">
                  <c:v>1299</c:v>
                </c:pt>
                <c:pt idx="43648">
                  <c:v>1205</c:v>
                </c:pt>
                <c:pt idx="43649">
                  <c:v>1137</c:v>
                </c:pt>
                <c:pt idx="43650">
                  <c:v>1247</c:v>
                </c:pt>
                <c:pt idx="43651">
                  <c:v>1222</c:v>
                </c:pt>
                <c:pt idx="43652">
                  <c:v>1166</c:v>
                </c:pt>
                <c:pt idx="43653">
                  <c:v>1088</c:v>
                </c:pt>
                <c:pt idx="43654">
                  <c:v>1029</c:v>
                </c:pt>
                <c:pt idx="43655">
                  <c:v>981</c:v>
                </c:pt>
                <c:pt idx="43656">
                  <c:v>916</c:v>
                </c:pt>
                <c:pt idx="43657">
                  <c:v>880</c:v>
                </c:pt>
                <c:pt idx="43658">
                  <c:v>854</c:v>
                </c:pt>
                <c:pt idx="43659">
                  <c:v>836</c:v>
                </c:pt>
                <c:pt idx="43660">
                  <c:v>839</c:v>
                </c:pt>
                <c:pt idx="43661">
                  <c:v>866</c:v>
                </c:pt>
                <c:pt idx="43662">
                  <c:v>850</c:v>
                </c:pt>
                <c:pt idx="43663">
                  <c:v>935</c:v>
                </c:pt>
                <c:pt idx="43664">
                  <c:v>1055</c:v>
                </c:pt>
                <c:pt idx="43665">
                  <c:v>1159</c:v>
                </c:pt>
                <c:pt idx="43666">
                  <c:v>1206</c:v>
                </c:pt>
                <c:pt idx="43667">
                  <c:v>1198</c:v>
                </c:pt>
                <c:pt idx="43668">
                  <c:v>1184</c:v>
                </c:pt>
                <c:pt idx="43669">
                  <c:v>1163</c:v>
                </c:pt>
                <c:pt idx="43670">
                  <c:v>1165</c:v>
                </c:pt>
                <c:pt idx="43671">
                  <c:v>1130</c:v>
                </c:pt>
                <c:pt idx="43672">
                  <c:v>1117</c:v>
                </c:pt>
                <c:pt idx="43673">
                  <c:v>1111</c:v>
                </c:pt>
                <c:pt idx="43674">
                  <c:v>1220</c:v>
                </c:pt>
                <c:pt idx="43675">
                  <c:v>1191</c:v>
                </c:pt>
                <c:pt idx="43676">
                  <c:v>1151</c:v>
                </c:pt>
                <c:pt idx="43677">
                  <c:v>1097</c:v>
                </c:pt>
                <c:pt idx="43678">
                  <c:v>1045</c:v>
                </c:pt>
                <c:pt idx="43679">
                  <c:v>1009</c:v>
                </c:pt>
                <c:pt idx="43680">
                  <c:v>954</c:v>
                </c:pt>
                <c:pt idx="43681">
                  <c:v>915</c:v>
                </c:pt>
                <c:pt idx="43682">
                  <c:v>883</c:v>
                </c:pt>
                <c:pt idx="43683">
                  <c:v>858</c:v>
                </c:pt>
                <c:pt idx="43684">
                  <c:v>836</c:v>
                </c:pt>
                <c:pt idx="43685">
                  <c:v>830</c:v>
                </c:pt>
                <c:pt idx="43686">
                  <c:v>785</c:v>
                </c:pt>
                <c:pt idx="43687">
                  <c:v>830</c:v>
                </c:pt>
                <c:pt idx="43688">
                  <c:v>902</c:v>
                </c:pt>
                <c:pt idx="43689">
                  <c:v>978</c:v>
                </c:pt>
                <c:pt idx="43690">
                  <c:v>1047</c:v>
                </c:pt>
                <c:pt idx="43691">
                  <c:v>1055</c:v>
                </c:pt>
                <c:pt idx="43692">
                  <c:v>1024</c:v>
                </c:pt>
                <c:pt idx="43693">
                  <c:v>1027</c:v>
                </c:pt>
                <c:pt idx="43694">
                  <c:v>1016</c:v>
                </c:pt>
                <c:pt idx="43695">
                  <c:v>1032</c:v>
                </c:pt>
                <c:pt idx="43696">
                  <c:v>1009</c:v>
                </c:pt>
                <c:pt idx="43697">
                  <c:v>1007</c:v>
                </c:pt>
                <c:pt idx="43698">
                  <c:v>1100</c:v>
                </c:pt>
                <c:pt idx="43699">
                  <c:v>1130</c:v>
                </c:pt>
                <c:pt idx="43700">
                  <c:v>1124</c:v>
                </c:pt>
                <c:pt idx="43701">
                  <c:v>1098</c:v>
                </c:pt>
                <c:pt idx="43702">
                  <c:v>1050</c:v>
                </c:pt>
                <c:pt idx="43703">
                  <c:v>971</c:v>
                </c:pt>
                <c:pt idx="43704">
                  <c:v>919</c:v>
                </c:pt>
                <c:pt idx="43705">
                  <c:v>895</c:v>
                </c:pt>
                <c:pt idx="43706">
                  <c:v>859</c:v>
                </c:pt>
                <c:pt idx="43707">
                  <c:v>841</c:v>
                </c:pt>
                <c:pt idx="43708">
                  <c:v>841</c:v>
                </c:pt>
                <c:pt idx="43709">
                  <c:v>874</c:v>
                </c:pt>
                <c:pt idx="43710">
                  <c:v>898</c:v>
                </c:pt>
                <c:pt idx="43711">
                  <c:v>1083</c:v>
                </c:pt>
                <c:pt idx="43712">
                  <c:v>1206</c:v>
                </c:pt>
                <c:pt idx="43713">
                  <c:v>1322</c:v>
                </c:pt>
                <c:pt idx="43714">
                  <c:v>1369</c:v>
                </c:pt>
                <c:pt idx="43715">
                  <c:v>1377</c:v>
                </c:pt>
                <c:pt idx="43716">
                  <c:v>1402</c:v>
                </c:pt>
                <c:pt idx="43717">
                  <c:v>1410</c:v>
                </c:pt>
                <c:pt idx="43718">
                  <c:v>1412</c:v>
                </c:pt>
                <c:pt idx="43719">
                  <c:v>1357</c:v>
                </c:pt>
                <c:pt idx="43720">
                  <c:v>1268</c:v>
                </c:pt>
                <c:pt idx="43721">
                  <c:v>1188</c:v>
                </c:pt>
                <c:pt idx="43722">
                  <c:v>1291</c:v>
                </c:pt>
                <c:pt idx="43723">
                  <c:v>1266</c:v>
                </c:pt>
                <c:pt idx="43724">
                  <c:v>1235</c:v>
                </c:pt>
                <c:pt idx="43725">
                  <c:v>1160</c:v>
                </c:pt>
                <c:pt idx="43726">
                  <c:v>1104</c:v>
                </c:pt>
                <c:pt idx="43727">
                  <c:v>1042</c:v>
                </c:pt>
                <c:pt idx="43728">
                  <c:v>969</c:v>
                </c:pt>
                <c:pt idx="43729">
                  <c:v>948</c:v>
                </c:pt>
                <c:pt idx="43730">
                  <c:v>894</c:v>
                </c:pt>
                <c:pt idx="43731">
                  <c:v>867</c:v>
                </c:pt>
                <c:pt idx="43732">
                  <c:v>866</c:v>
                </c:pt>
                <c:pt idx="43733">
                  <c:v>888</c:v>
                </c:pt>
                <c:pt idx="43734">
                  <c:v>902</c:v>
                </c:pt>
                <c:pt idx="43735">
                  <c:v>1078</c:v>
                </c:pt>
                <c:pt idx="43736">
                  <c:v>1229</c:v>
                </c:pt>
                <c:pt idx="43737">
                  <c:v>1316</c:v>
                </c:pt>
                <c:pt idx="43738">
                  <c:v>1371</c:v>
                </c:pt>
                <c:pt idx="43739">
                  <c:v>1388</c:v>
                </c:pt>
                <c:pt idx="43740">
                  <c:v>1381</c:v>
                </c:pt>
                <c:pt idx="43741">
                  <c:v>1389</c:v>
                </c:pt>
                <c:pt idx="43742">
                  <c:v>1384</c:v>
                </c:pt>
                <c:pt idx="43743">
                  <c:v>1337</c:v>
                </c:pt>
                <c:pt idx="43744">
                  <c:v>1262</c:v>
                </c:pt>
                <c:pt idx="43745">
                  <c:v>1170</c:v>
                </c:pt>
                <c:pt idx="43746">
                  <c:v>1244</c:v>
                </c:pt>
                <c:pt idx="43747">
                  <c:v>1235</c:v>
                </c:pt>
                <c:pt idx="43748">
                  <c:v>1197</c:v>
                </c:pt>
                <c:pt idx="43749">
                  <c:v>1134</c:v>
                </c:pt>
                <c:pt idx="43750">
                  <c:v>1102</c:v>
                </c:pt>
                <c:pt idx="43751">
                  <c:v>1053</c:v>
                </c:pt>
                <c:pt idx="43752">
                  <c:v>980</c:v>
                </c:pt>
                <c:pt idx="43753">
                  <c:v>947</c:v>
                </c:pt>
                <c:pt idx="43754">
                  <c:v>935</c:v>
                </c:pt>
                <c:pt idx="43755">
                  <c:v>909</c:v>
                </c:pt>
                <c:pt idx="43756">
                  <c:v>898</c:v>
                </c:pt>
                <c:pt idx="43757">
                  <c:v>910</c:v>
                </c:pt>
                <c:pt idx="43758">
                  <c:v>917</c:v>
                </c:pt>
                <c:pt idx="43759">
                  <c:v>1064</c:v>
                </c:pt>
                <c:pt idx="43760">
                  <c:v>1190</c:v>
                </c:pt>
                <c:pt idx="43761">
                  <c:v>1241</c:v>
                </c:pt>
                <c:pt idx="43762">
                  <c:v>1273</c:v>
                </c:pt>
                <c:pt idx="43763">
                  <c:v>1219</c:v>
                </c:pt>
                <c:pt idx="43764">
                  <c:v>1181</c:v>
                </c:pt>
                <c:pt idx="43765">
                  <c:v>1170</c:v>
                </c:pt>
                <c:pt idx="43766">
                  <c:v>1144</c:v>
                </c:pt>
                <c:pt idx="43767">
                  <c:v>1116</c:v>
                </c:pt>
                <c:pt idx="43768">
                  <c:v>1081</c:v>
                </c:pt>
                <c:pt idx="43769">
                  <c:v>1064</c:v>
                </c:pt>
                <c:pt idx="43770">
                  <c:v>1171</c:v>
                </c:pt>
                <c:pt idx="43771">
                  <c:v>1173</c:v>
                </c:pt>
                <c:pt idx="43772">
                  <c:v>1133</c:v>
                </c:pt>
                <c:pt idx="43773">
                  <c:v>1056</c:v>
                </c:pt>
                <c:pt idx="43774">
                  <c:v>1036</c:v>
                </c:pt>
                <c:pt idx="43775">
                  <c:v>992</c:v>
                </c:pt>
                <c:pt idx="43776">
                  <c:v>992</c:v>
                </c:pt>
                <c:pt idx="43777">
                  <c:v>930</c:v>
                </c:pt>
                <c:pt idx="43778">
                  <c:v>922</c:v>
                </c:pt>
                <c:pt idx="43779">
                  <c:v>908</c:v>
                </c:pt>
                <c:pt idx="43780">
                  <c:v>891</c:v>
                </c:pt>
                <c:pt idx="43781">
                  <c:v>895</c:v>
                </c:pt>
                <c:pt idx="43782">
                  <c:v>804</c:v>
                </c:pt>
                <c:pt idx="43783">
                  <c:v>829</c:v>
                </c:pt>
                <c:pt idx="43784">
                  <c:v>858</c:v>
                </c:pt>
                <c:pt idx="43785">
                  <c:v>875</c:v>
                </c:pt>
                <c:pt idx="43786">
                  <c:v>892</c:v>
                </c:pt>
                <c:pt idx="43787">
                  <c:v>897</c:v>
                </c:pt>
                <c:pt idx="43788">
                  <c:v>877</c:v>
                </c:pt>
                <c:pt idx="43789">
                  <c:v>872</c:v>
                </c:pt>
                <c:pt idx="43790">
                  <c:v>866</c:v>
                </c:pt>
                <c:pt idx="43791">
                  <c:v>854</c:v>
                </c:pt>
                <c:pt idx="43792">
                  <c:v>838</c:v>
                </c:pt>
                <c:pt idx="43793">
                  <c:v>838</c:v>
                </c:pt>
                <c:pt idx="43794">
                  <c:v>944</c:v>
                </c:pt>
                <c:pt idx="43795">
                  <c:v>949</c:v>
                </c:pt>
                <c:pt idx="43796">
                  <c:v>952</c:v>
                </c:pt>
                <c:pt idx="43797">
                  <c:v>981</c:v>
                </c:pt>
                <c:pt idx="43798">
                  <c:v>958</c:v>
                </c:pt>
                <c:pt idx="43799">
                  <c:v>918</c:v>
                </c:pt>
                <c:pt idx="43800">
                  <c:v>897</c:v>
                </c:pt>
                <c:pt idx="43801">
                  <c:v>885</c:v>
                </c:pt>
                <c:pt idx="43802">
                  <c:v>868</c:v>
                </c:pt>
                <c:pt idx="43803">
                  <c:v>859</c:v>
                </c:pt>
                <c:pt idx="43804">
                  <c:v>854</c:v>
                </c:pt>
                <c:pt idx="43805">
                  <c:v>887</c:v>
                </c:pt>
                <c:pt idx="43806">
                  <c:v>895</c:v>
                </c:pt>
                <c:pt idx="43807">
                  <c:v>1006</c:v>
                </c:pt>
                <c:pt idx="43808">
                  <c:v>1128</c:v>
                </c:pt>
                <c:pt idx="43809">
                  <c:v>1290</c:v>
                </c:pt>
                <c:pt idx="43810">
                  <c:v>1315</c:v>
                </c:pt>
                <c:pt idx="43811">
                  <c:v>1345</c:v>
                </c:pt>
                <c:pt idx="43812">
                  <c:v>1352</c:v>
                </c:pt>
                <c:pt idx="43813">
                  <c:v>1335</c:v>
                </c:pt>
                <c:pt idx="43814">
                  <c:v>1357</c:v>
                </c:pt>
                <c:pt idx="43815">
                  <c:v>1300</c:v>
                </c:pt>
                <c:pt idx="43816">
                  <c:v>1206</c:v>
                </c:pt>
                <c:pt idx="43817">
                  <c:v>1139</c:v>
                </c:pt>
                <c:pt idx="43818">
                  <c:v>1246</c:v>
                </c:pt>
                <c:pt idx="43819">
                  <c:v>1210</c:v>
                </c:pt>
                <c:pt idx="43820">
                  <c:v>1185</c:v>
                </c:pt>
                <c:pt idx="43821">
                  <c:v>1140</c:v>
                </c:pt>
                <c:pt idx="43822">
                  <c:v>1085</c:v>
                </c:pt>
                <c:pt idx="43823">
                  <c:v>1035</c:v>
                </c:pt>
                <c:pt idx="43824">
                  <c:v>1016</c:v>
                </c:pt>
                <c:pt idx="43825">
                  <c:v>957</c:v>
                </c:pt>
                <c:pt idx="43826">
                  <c:v>920</c:v>
                </c:pt>
                <c:pt idx="43827">
                  <c:v>903</c:v>
                </c:pt>
                <c:pt idx="43828">
                  <c:v>910</c:v>
                </c:pt>
                <c:pt idx="43829">
                  <c:v>904</c:v>
                </c:pt>
                <c:pt idx="43830">
                  <c:v>887</c:v>
                </c:pt>
                <c:pt idx="43831">
                  <c:v>994</c:v>
                </c:pt>
                <c:pt idx="43832">
                  <c:v>1051</c:v>
                </c:pt>
                <c:pt idx="43833">
                  <c:v>1163</c:v>
                </c:pt>
                <c:pt idx="43834">
                  <c:v>1214</c:v>
                </c:pt>
                <c:pt idx="43835">
                  <c:v>1249</c:v>
                </c:pt>
                <c:pt idx="43836">
                  <c:v>1211</c:v>
                </c:pt>
                <c:pt idx="43837">
                  <c:v>1203</c:v>
                </c:pt>
                <c:pt idx="43838">
                  <c:v>1189</c:v>
                </c:pt>
                <c:pt idx="43839">
                  <c:v>1154</c:v>
                </c:pt>
                <c:pt idx="43840">
                  <c:v>1121</c:v>
                </c:pt>
                <c:pt idx="43841">
                  <c:v>1102</c:v>
                </c:pt>
                <c:pt idx="43842">
                  <c:v>1182</c:v>
                </c:pt>
                <c:pt idx="43843">
                  <c:v>1100</c:v>
                </c:pt>
                <c:pt idx="43844">
                  <c:v>1067</c:v>
                </c:pt>
                <c:pt idx="43845">
                  <c:v>1050</c:v>
                </c:pt>
                <c:pt idx="43846">
                  <c:v>1019</c:v>
                </c:pt>
                <c:pt idx="43847">
                  <c:v>978</c:v>
                </c:pt>
                <c:pt idx="43848">
                  <c:v>969</c:v>
                </c:pt>
                <c:pt idx="43849">
                  <c:v>948</c:v>
                </c:pt>
                <c:pt idx="43850">
                  <c:v>920</c:v>
                </c:pt>
                <c:pt idx="43851">
                  <c:v>901</c:v>
                </c:pt>
                <c:pt idx="43852">
                  <c:v>890</c:v>
                </c:pt>
                <c:pt idx="43853">
                  <c:v>882</c:v>
                </c:pt>
                <c:pt idx="43854">
                  <c:v>846</c:v>
                </c:pt>
                <c:pt idx="43855">
                  <c:v>878</c:v>
                </c:pt>
                <c:pt idx="43856">
                  <c:v>945</c:v>
                </c:pt>
                <c:pt idx="43857">
                  <c:v>1000</c:v>
                </c:pt>
                <c:pt idx="43858">
                  <c:v>1049</c:v>
                </c:pt>
                <c:pt idx="43859">
                  <c:v>1070</c:v>
                </c:pt>
                <c:pt idx="43860">
                  <c:v>1081</c:v>
                </c:pt>
                <c:pt idx="43861">
                  <c:v>1083</c:v>
                </c:pt>
                <c:pt idx="43862">
                  <c:v>1095</c:v>
                </c:pt>
                <c:pt idx="43863">
                  <c:v>1070</c:v>
                </c:pt>
                <c:pt idx="43864">
                  <c:v>1051</c:v>
                </c:pt>
                <c:pt idx="43865">
                  <c:v>1032</c:v>
                </c:pt>
                <c:pt idx="43866">
                  <c:v>1139</c:v>
                </c:pt>
                <c:pt idx="43867">
                  <c:v>1145</c:v>
                </c:pt>
                <c:pt idx="43868">
                  <c:v>1132</c:v>
                </c:pt>
                <c:pt idx="43869">
                  <c:v>1094</c:v>
                </c:pt>
                <c:pt idx="43870">
                  <c:v>1053</c:v>
                </c:pt>
                <c:pt idx="43871">
                  <c:v>993</c:v>
                </c:pt>
                <c:pt idx="43872">
                  <c:v>943</c:v>
                </c:pt>
                <c:pt idx="43873">
                  <c:v>915</c:v>
                </c:pt>
                <c:pt idx="43874">
                  <c:v>891</c:v>
                </c:pt>
                <c:pt idx="43875">
                  <c:v>875</c:v>
                </c:pt>
                <c:pt idx="43876">
                  <c:v>868</c:v>
                </c:pt>
                <c:pt idx="43877">
                  <c:v>905</c:v>
                </c:pt>
                <c:pt idx="43878">
                  <c:v>924</c:v>
                </c:pt>
                <c:pt idx="43879">
                  <c:v>1127</c:v>
                </c:pt>
                <c:pt idx="43880">
                  <c:v>1261</c:v>
                </c:pt>
                <c:pt idx="43881">
                  <c:v>1379</c:v>
                </c:pt>
                <c:pt idx="43882">
                  <c:v>1411</c:v>
                </c:pt>
                <c:pt idx="43883">
                  <c:v>1434</c:v>
                </c:pt>
                <c:pt idx="43884">
                  <c:v>1437</c:v>
                </c:pt>
                <c:pt idx="43885">
                  <c:v>1436</c:v>
                </c:pt>
                <c:pt idx="43886">
                  <c:v>1416</c:v>
                </c:pt>
                <c:pt idx="43887">
                  <c:v>1364</c:v>
                </c:pt>
                <c:pt idx="43888">
                  <c:v>1258</c:v>
                </c:pt>
                <c:pt idx="43889">
                  <c:v>1150</c:v>
                </c:pt>
                <c:pt idx="43890">
                  <c:v>1231</c:v>
                </c:pt>
                <c:pt idx="43891">
                  <c:v>1211</c:v>
                </c:pt>
                <c:pt idx="43892">
                  <c:v>1158</c:v>
                </c:pt>
                <c:pt idx="43893">
                  <c:v>1113</c:v>
                </c:pt>
                <c:pt idx="43894">
                  <c:v>1048</c:v>
                </c:pt>
                <c:pt idx="43895">
                  <c:v>978</c:v>
                </c:pt>
                <c:pt idx="43896">
                  <c:v>941</c:v>
                </c:pt>
                <c:pt idx="43897">
                  <c:v>917</c:v>
                </c:pt>
                <c:pt idx="43898">
                  <c:v>896</c:v>
                </c:pt>
                <c:pt idx="43899">
                  <c:v>872</c:v>
                </c:pt>
                <c:pt idx="43900">
                  <c:v>862</c:v>
                </c:pt>
                <c:pt idx="43901">
                  <c:v>896</c:v>
                </c:pt>
                <c:pt idx="43902">
                  <c:v>908</c:v>
                </c:pt>
                <c:pt idx="43903">
                  <c:v>1073</c:v>
                </c:pt>
                <c:pt idx="43904">
                  <c:v>1251</c:v>
                </c:pt>
                <c:pt idx="43905">
                  <c:v>1335</c:v>
                </c:pt>
                <c:pt idx="43906">
                  <c:v>1404</c:v>
                </c:pt>
                <c:pt idx="43907">
                  <c:v>1403</c:v>
                </c:pt>
                <c:pt idx="43908">
                  <c:v>1416</c:v>
                </c:pt>
                <c:pt idx="43909">
                  <c:v>1437</c:v>
                </c:pt>
                <c:pt idx="43910">
                  <c:v>1419</c:v>
                </c:pt>
                <c:pt idx="43911">
                  <c:v>1350</c:v>
                </c:pt>
                <c:pt idx="43912">
                  <c:v>1281</c:v>
                </c:pt>
                <c:pt idx="43913">
                  <c:v>1145</c:v>
                </c:pt>
                <c:pt idx="43914">
                  <c:v>1216</c:v>
                </c:pt>
                <c:pt idx="43915">
                  <c:v>1198</c:v>
                </c:pt>
                <c:pt idx="43916">
                  <c:v>1150</c:v>
                </c:pt>
                <c:pt idx="43917">
                  <c:v>1123</c:v>
                </c:pt>
                <c:pt idx="43918">
                  <c:v>1066</c:v>
                </c:pt>
                <c:pt idx="43919">
                  <c:v>1032</c:v>
                </c:pt>
                <c:pt idx="43920">
                  <c:v>977</c:v>
                </c:pt>
                <c:pt idx="43921">
                  <c:v>937</c:v>
                </c:pt>
                <c:pt idx="43922">
                  <c:v>920</c:v>
                </c:pt>
                <c:pt idx="43923">
                  <c:v>897</c:v>
                </c:pt>
                <c:pt idx="43924">
                  <c:v>897</c:v>
                </c:pt>
                <c:pt idx="43925">
                  <c:v>919</c:v>
                </c:pt>
                <c:pt idx="43926">
                  <c:v>939</c:v>
                </c:pt>
                <c:pt idx="43927">
                  <c:v>1113</c:v>
                </c:pt>
                <c:pt idx="43928">
                  <c:v>1233</c:v>
                </c:pt>
                <c:pt idx="43929">
                  <c:v>1327</c:v>
                </c:pt>
                <c:pt idx="43930">
                  <c:v>1391</c:v>
                </c:pt>
                <c:pt idx="43931">
                  <c:v>1398</c:v>
                </c:pt>
                <c:pt idx="43932">
                  <c:v>1396</c:v>
                </c:pt>
                <c:pt idx="43933">
                  <c:v>1422</c:v>
                </c:pt>
                <c:pt idx="43934">
                  <c:v>1394</c:v>
                </c:pt>
                <c:pt idx="43935">
                  <c:v>1330</c:v>
                </c:pt>
                <c:pt idx="43936">
                  <c:v>1250</c:v>
                </c:pt>
                <c:pt idx="43937">
                  <c:v>1165</c:v>
                </c:pt>
                <c:pt idx="43938">
                  <c:v>1236</c:v>
                </c:pt>
                <c:pt idx="43939">
                  <c:v>1196</c:v>
                </c:pt>
                <c:pt idx="43940">
                  <c:v>1144</c:v>
                </c:pt>
                <c:pt idx="43941">
                  <c:v>1140</c:v>
                </c:pt>
                <c:pt idx="43942">
                  <c:v>1085</c:v>
                </c:pt>
                <c:pt idx="43943">
                  <c:v>1007</c:v>
                </c:pt>
                <c:pt idx="43944">
                  <c:v>989</c:v>
                </c:pt>
                <c:pt idx="43945">
                  <c:v>943</c:v>
                </c:pt>
                <c:pt idx="43946">
                  <c:v>920</c:v>
                </c:pt>
                <c:pt idx="43947">
                  <c:v>909</c:v>
                </c:pt>
                <c:pt idx="43948">
                  <c:v>905</c:v>
                </c:pt>
                <c:pt idx="43949">
                  <c:v>927</c:v>
                </c:pt>
                <c:pt idx="43950">
                  <c:v>942</c:v>
                </c:pt>
                <c:pt idx="43951">
                  <c:v>1095</c:v>
                </c:pt>
                <c:pt idx="43952">
                  <c:v>1230</c:v>
                </c:pt>
                <c:pt idx="43953">
                  <c:v>1326</c:v>
                </c:pt>
                <c:pt idx="43954">
                  <c:v>1370</c:v>
                </c:pt>
                <c:pt idx="43955">
                  <c:v>1358</c:v>
                </c:pt>
                <c:pt idx="43956">
                  <c:v>1357</c:v>
                </c:pt>
                <c:pt idx="43957">
                  <c:v>1396</c:v>
                </c:pt>
                <c:pt idx="43958">
                  <c:v>1360</c:v>
                </c:pt>
                <c:pt idx="43959">
                  <c:v>1301</c:v>
                </c:pt>
                <c:pt idx="43960">
                  <c:v>1212</c:v>
                </c:pt>
                <c:pt idx="43961">
                  <c:v>1152</c:v>
                </c:pt>
                <c:pt idx="43962">
                  <c:v>1223</c:v>
                </c:pt>
                <c:pt idx="43963">
                  <c:v>1178</c:v>
                </c:pt>
                <c:pt idx="43964">
                  <c:v>1138</c:v>
                </c:pt>
                <c:pt idx="43965">
                  <c:v>1113</c:v>
                </c:pt>
                <c:pt idx="43966">
                  <c:v>1061</c:v>
                </c:pt>
                <c:pt idx="43967">
                  <c:v>1033</c:v>
                </c:pt>
                <c:pt idx="43968">
                  <c:v>987</c:v>
                </c:pt>
                <c:pt idx="43969">
                  <c:v>959</c:v>
                </c:pt>
                <c:pt idx="43970">
                  <c:v>935</c:v>
                </c:pt>
                <c:pt idx="43971">
                  <c:v>916</c:v>
                </c:pt>
                <c:pt idx="43972">
                  <c:v>913</c:v>
                </c:pt>
                <c:pt idx="43973">
                  <c:v>909</c:v>
                </c:pt>
                <c:pt idx="43974">
                  <c:v>877</c:v>
                </c:pt>
                <c:pt idx="43975">
                  <c:v>944</c:v>
                </c:pt>
                <c:pt idx="43976">
                  <c:v>991</c:v>
                </c:pt>
                <c:pt idx="43977">
                  <c:v>1053</c:v>
                </c:pt>
                <c:pt idx="43978">
                  <c:v>1073</c:v>
                </c:pt>
                <c:pt idx="43979">
                  <c:v>1089</c:v>
                </c:pt>
                <c:pt idx="43980">
                  <c:v>1084</c:v>
                </c:pt>
                <c:pt idx="43981">
                  <c:v>1078</c:v>
                </c:pt>
                <c:pt idx="43982">
                  <c:v>1073</c:v>
                </c:pt>
                <c:pt idx="43983">
                  <c:v>1048</c:v>
                </c:pt>
                <c:pt idx="43984">
                  <c:v>1012</c:v>
                </c:pt>
                <c:pt idx="43985">
                  <c:v>1016</c:v>
                </c:pt>
                <c:pt idx="43986">
                  <c:v>1120</c:v>
                </c:pt>
                <c:pt idx="43987">
                  <c:v>1101</c:v>
                </c:pt>
                <c:pt idx="43988">
                  <c:v>1082</c:v>
                </c:pt>
                <c:pt idx="43989">
                  <c:v>1061</c:v>
                </c:pt>
                <c:pt idx="43990">
                  <c:v>1017</c:v>
                </c:pt>
                <c:pt idx="43991">
                  <c:v>995</c:v>
                </c:pt>
                <c:pt idx="43992">
                  <c:v>943</c:v>
                </c:pt>
                <c:pt idx="43993">
                  <c:v>904</c:v>
                </c:pt>
                <c:pt idx="43994">
                  <c:v>876</c:v>
                </c:pt>
                <c:pt idx="43995">
                  <c:v>863</c:v>
                </c:pt>
                <c:pt idx="43996">
                  <c:v>865</c:v>
                </c:pt>
                <c:pt idx="43997">
                  <c:v>873</c:v>
                </c:pt>
                <c:pt idx="43998">
                  <c:v>867</c:v>
                </c:pt>
                <c:pt idx="43999">
                  <c:v>963</c:v>
                </c:pt>
                <c:pt idx="44000">
                  <c:v>1067</c:v>
                </c:pt>
                <c:pt idx="44001">
                  <c:v>1152</c:v>
                </c:pt>
                <c:pt idx="44002">
                  <c:v>1178</c:v>
                </c:pt>
                <c:pt idx="44003">
                  <c:v>1199</c:v>
                </c:pt>
                <c:pt idx="44004">
                  <c:v>1171</c:v>
                </c:pt>
                <c:pt idx="44005">
                  <c:v>1150</c:v>
                </c:pt>
                <c:pt idx="44006">
                  <c:v>1138</c:v>
                </c:pt>
                <c:pt idx="44007">
                  <c:v>1091</c:v>
                </c:pt>
                <c:pt idx="44008">
                  <c:v>1088</c:v>
                </c:pt>
                <c:pt idx="44009">
                  <c:v>1057</c:v>
                </c:pt>
                <c:pt idx="44010">
                  <c:v>1160</c:v>
                </c:pt>
                <c:pt idx="44011">
                  <c:v>1141</c:v>
                </c:pt>
                <c:pt idx="44012">
                  <c:v>1103</c:v>
                </c:pt>
                <c:pt idx="44013">
                  <c:v>1062</c:v>
                </c:pt>
                <c:pt idx="44014">
                  <c:v>1026</c:v>
                </c:pt>
                <c:pt idx="44015">
                  <c:v>1001</c:v>
                </c:pt>
                <c:pt idx="44016">
                  <c:v>968</c:v>
                </c:pt>
                <c:pt idx="44017">
                  <c:v>922</c:v>
                </c:pt>
                <c:pt idx="44018">
                  <c:v>896</c:v>
                </c:pt>
                <c:pt idx="44019">
                  <c:v>878</c:v>
                </c:pt>
                <c:pt idx="44020">
                  <c:v>878</c:v>
                </c:pt>
                <c:pt idx="44021">
                  <c:v>874</c:v>
                </c:pt>
                <c:pt idx="44022">
                  <c:v>821</c:v>
                </c:pt>
                <c:pt idx="44023">
                  <c:v>867</c:v>
                </c:pt>
                <c:pt idx="44024">
                  <c:v>927</c:v>
                </c:pt>
                <c:pt idx="44025">
                  <c:v>991</c:v>
                </c:pt>
                <c:pt idx="44026">
                  <c:v>1069</c:v>
                </c:pt>
                <c:pt idx="44027">
                  <c:v>1095</c:v>
                </c:pt>
                <c:pt idx="44028">
                  <c:v>1100</c:v>
                </c:pt>
                <c:pt idx="44029">
                  <c:v>1095</c:v>
                </c:pt>
                <c:pt idx="44030">
                  <c:v>1088</c:v>
                </c:pt>
                <c:pt idx="44031">
                  <c:v>1064</c:v>
                </c:pt>
                <c:pt idx="44032">
                  <c:v>1051</c:v>
                </c:pt>
                <c:pt idx="44033">
                  <c:v>1021</c:v>
                </c:pt>
                <c:pt idx="44034">
                  <c:v>1131</c:v>
                </c:pt>
                <c:pt idx="44035">
                  <c:v>1131</c:v>
                </c:pt>
                <c:pt idx="44036">
                  <c:v>1127</c:v>
                </c:pt>
                <c:pt idx="44037">
                  <c:v>1099</c:v>
                </c:pt>
                <c:pt idx="44038">
                  <c:v>1051</c:v>
                </c:pt>
                <c:pt idx="44039">
                  <c:v>1007</c:v>
                </c:pt>
                <c:pt idx="44040">
                  <c:v>975</c:v>
                </c:pt>
                <c:pt idx="44041">
                  <c:v>931</c:v>
                </c:pt>
                <c:pt idx="44042">
                  <c:v>909</c:v>
                </c:pt>
                <c:pt idx="44043">
                  <c:v>894</c:v>
                </c:pt>
                <c:pt idx="44044">
                  <c:v>879</c:v>
                </c:pt>
                <c:pt idx="44045">
                  <c:v>908</c:v>
                </c:pt>
                <c:pt idx="44046">
                  <c:v>933</c:v>
                </c:pt>
                <c:pt idx="44047">
                  <c:v>1113</c:v>
                </c:pt>
                <c:pt idx="44048">
                  <c:v>1285</c:v>
                </c:pt>
                <c:pt idx="44049">
                  <c:v>1370</c:v>
                </c:pt>
                <c:pt idx="44050">
                  <c:v>1446</c:v>
                </c:pt>
                <c:pt idx="44051">
                  <c:v>1457</c:v>
                </c:pt>
                <c:pt idx="44052">
                  <c:v>1472</c:v>
                </c:pt>
                <c:pt idx="44053">
                  <c:v>1493</c:v>
                </c:pt>
                <c:pt idx="44054">
                  <c:v>1451</c:v>
                </c:pt>
                <c:pt idx="44055">
                  <c:v>1415</c:v>
                </c:pt>
                <c:pt idx="44056">
                  <c:v>1298</c:v>
                </c:pt>
                <c:pt idx="44057">
                  <c:v>1191</c:v>
                </c:pt>
                <c:pt idx="44058">
                  <c:v>1272</c:v>
                </c:pt>
                <c:pt idx="44059">
                  <c:v>1247</c:v>
                </c:pt>
                <c:pt idx="44060">
                  <c:v>1209</c:v>
                </c:pt>
                <c:pt idx="44061">
                  <c:v>1160</c:v>
                </c:pt>
                <c:pt idx="44062">
                  <c:v>1116</c:v>
                </c:pt>
                <c:pt idx="44063">
                  <c:v>1056</c:v>
                </c:pt>
                <c:pt idx="44064">
                  <c:v>995</c:v>
                </c:pt>
                <c:pt idx="44065">
                  <c:v>959</c:v>
                </c:pt>
                <c:pt idx="44066">
                  <c:v>931</c:v>
                </c:pt>
                <c:pt idx="44067">
                  <c:v>920</c:v>
                </c:pt>
                <c:pt idx="44068">
                  <c:v>898</c:v>
                </c:pt>
                <c:pt idx="44069">
                  <c:v>923</c:v>
                </c:pt>
                <c:pt idx="44070">
                  <c:v>953</c:v>
                </c:pt>
                <c:pt idx="44071">
                  <c:v>1125</c:v>
                </c:pt>
                <c:pt idx="44072">
                  <c:v>1299</c:v>
                </c:pt>
                <c:pt idx="44073">
                  <c:v>1382</c:v>
                </c:pt>
                <c:pt idx="44074">
                  <c:v>1422</c:v>
                </c:pt>
                <c:pt idx="44075">
                  <c:v>1419</c:v>
                </c:pt>
                <c:pt idx="44076">
                  <c:v>1411</c:v>
                </c:pt>
                <c:pt idx="44077">
                  <c:v>1438</c:v>
                </c:pt>
                <c:pt idx="44078">
                  <c:v>1424</c:v>
                </c:pt>
                <c:pt idx="44079">
                  <c:v>1391</c:v>
                </c:pt>
                <c:pt idx="44080">
                  <c:v>1301</c:v>
                </c:pt>
                <c:pt idx="44081">
                  <c:v>1195</c:v>
                </c:pt>
                <c:pt idx="44082">
                  <c:v>1269</c:v>
                </c:pt>
                <c:pt idx="44083">
                  <c:v>1246</c:v>
                </c:pt>
                <c:pt idx="44084">
                  <c:v>1206</c:v>
                </c:pt>
                <c:pt idx="44085">
                  <c:v>1150</c:v>
                </c:pt>
                <c:pt idx="44086">
                  <c:v>1097</c:v>
                </c:pt>
                <c:pt idx="44087">
                  <c:v>1061</c:v>
                </c:pt>
                <c:pt idx="44088">
                  <c:v>1003</c:v>
                </c:pt>
                <c:pt idx="44089">
                  <c:v>984</c:v>
                </c:pt>
                <c:pt idx="44090">
                  <c:v>963</c:v>
                </c:pt>
                <c:pt idx="44091">
                  <c:v>952</c:v>
                </c:pt>
                <c:pt idx="44092">
                  <c:v>956</c:v>
                </c:pt>
                <c:pt idx="44093">
                  <c:v>974</c:v>
                </c:pt>
                <c:pt idx="44094">
                  <c:v>974</c:v>
                </c:pt>
                <c:pt idx="44095">
                  <c:v>1148</c:v>
                </c:pt>
                <c:pt idx="44096">
                  <c:v>1300</c:v>
                </c:pt>
                <c:pt idx="44097">
                  <c:v>1390</c:v>
                </c:pt>
                <c:pt idx="44098">
                  <c:v>1429</c:v>
                </c:pt>
                <c:pt idx="44099">
                  <c:v>1439</c:v>
                </c:pt>
                <c:pt idx="44100">
                  <c:v>1445</c:v>
                </c:pt>
                <c:pt idx="44101">
                  <c:v>1466</c:v>
                </c:pt>
                <c:pt idx="44102">
                  <c:v>1453</c:v>
                </c:pt>
                <c:pt idx="44103">
                  <c:v>1381</c:v>
                </c:pt>
                <c:pt idx="44104">
                  <c:v>1296</c:v>
                </c:pt>
                <c:pt idx="44105">
                  <c:v>1207</c:v>
                </c:pt>
                <c:pt idx="44106">
                  <c:v>1292</c:v>
                </c:pt>
                <c:pt idx="44107">
                  <c:v>1274</c:v>
                </c:pt>
                <c:pt idx="44108">
                  <c:v>1243</c:v>
                </c:pt>
                <c:pt idx="44109">
                  <c:v>1186</c:v>
                </c:pt>
                <c:pt idx="44110">
                  <c:v>1126</c:v>
                </c:pt>
                <c:pt idx="44111">
                  <c:v>1076</c:v>
                </c:pt>
                <c:pt idx="44112">
                  <c:v>995</c:v>
                </c:pt>
                <c:pt idx="44113">
                  <c:v>941</c:v>
                </c:pt>
                <c:pt idx="44114">
                  <c:v>914</c:v>
                </c:pt>
                <c:pt idx="44115">
                  <c:v>922</c:v>
                </c:pt>
                <c:pt idx="44116">
                  <c:v>920</c:v>
                </c:pt>
                <c:pt idx="44117">
                  <c:v>948</c:v>
                </c:pt>
                <c:pt idx="44118">
                  <c:v>971</c:v>
                </c:pt>
                <c:pt idx="44119">
                  <c:v>1117</c:v>
                </c:pt>
                <c:pt idx="44120">
                  <c:v>1287</c:v>
                </c:pt>
                <c:pt idx="44121">
                  <c:v>1368</c:v>
                </c:pt>
                <c:pt idx="44122">
                  <c:v>1429</c:v>
                </c:pt>
                <c:pt idx="44123">
                  <c:v>1441</c:v>
                </c:pt>
                <c:pt idx="44124">
                  <c:v>1436</c:v>
                </c:pt>
                <c:pt idx="44125">
                  <c:v>1451</c:v>
                </c:pt>
                <c:pt idx="44126">
                  <c:v>1439</c:v>
                </c:pt>
                <c:pt idx="44127">
                  <c:v>1390</c:v>
                </c:pt>
                <c:pt idx="44128">
                  <c:v>1291</c:v>
                </c:pt>
                <c:pt idx="44129">
                  <c:v>1189</c:v>
                </c:pt>
                <c:pt idx="44130">
                  <c:v>1277</c:v>
                </c:pt>
                <c:pt idx="44131">
                  <c:v>1237</c:v>
                </c:pt>
                <c:pt idx="44132">
                  <c:v>1199</c:v>
                </c:pt>
                <c:pt idx="44133">
                  <c:v>1160</c:v>
                </c:pt>
                <c:pt idx="44134">
                  <c:v>1112</c:v>
                </c:pt>
                <c:pt idx="44135">
                  <c:v>1066</c:v>
                </c:pt>
                <c:pt idx="44136">
                  <c:v>1017</c:v>
                </c:pt>
                <c:pt idx="44137">
                  <c:v>979</c:v>
                </c:pt>
                <c:pt idx="44138">
                  <c:v>962</c:v>
                </c:pt>
                <c:pt idx="44139">
                  <c:v>937</c:v>
                </c:pt>
                <c:pt idx="44140">
                  <c:v>934</c:v>
                </c:pt>
                <c:pt idx="44141">
                  <c:v>951</c:v>
                </c:pt>
                <c:pt idx="44142">
                  <c:v>973</c:v>
                </c:pt>
                <c:pt idx="44143">
                  <c:v>1128</c:v>
                </c:pt>
                <c:pt idx="44144">
                  <c:v>1277</c:v>
                </c:pt>
                <c:pt idx="44145">
                  <c:v>1356</c:v>
                </c:pt>
                <c:pt idx="44146">
                  <c:v>1418</c:v>
                </c:pt>
                <c:pt idx="44147">
                  <c:v>1427</c:v>
                </c:pt>
                <c:pt idx="44148">
                  <c:v>1427</c:v>
                </c:pt>
                <c:pt idx="44149">
                  <c:v>1461</c:v>
                </c:pt>
                <c:pt idx="44150">
                  <c:v>1442</c:v>
                </c:pt>
                <c:pt idx="44151">
                  <c:v>1382</c:v>
                </c:pt>
                <c:pt idx="44152">
                  <c:v>1285</c:v>
                </c:pt>
                <c:pt idx="44153">
                  <c:v>1193</c:v>
                </c:pt>
                <c:pt idx="44154">
                  <c:v>1289</c:v>
                </c:pt>
                <c:pt idx="44155">
                  <c:v>1258</c:v>
                </c:pt>
                <c:pt idx="44156">
                  <c:v>1213</c:v>
                </c:pt>
                <c:pt idx="44157">
                  <c:v>1185</c:v>
                </c:pt>
                <c:pt idx="44158">
                  <c:v>1170</c:v>
                </c:pt>
                <c:pt idx="44159">
                  <c:v>1042</c:v>
                </c:pt>
                <c:pt idx="44160">
                  <c:v>996</c:v>
                </c:pt>
                <c:pt idx="44161">
                  <c:v>960</c:v>
                </c:pt>
                <c:pt idx="44162">
                  <c:v>927</c:v>
                </c:pt>
                <c:pt idx="44163">
                  <c:v>900</c:v>
                </c:pt>
                <c:pt idx="44164">
                  <c:v>914</c:v>
                </c:pt>
                <c:pt idx="44165">
                  <c:v>922</c:v>
                </c:pt>
                <c:pt idx="44166">
                  <c:v>904</c:v>
                </c:pt>
                <c:pt idx="44167">
                  <c:v>986</c:v>
                </c:pt>
                <c:pt idx="44168">
                  <c:v>1054</c:v>
                </c:pt>
                <c:pt idx="44169">
                  <c:v>1156</c:v>
                </c:pt>
                <c:pt idx="44170">
                  <c:v>1108</c:v>
                </c:pt>
                <c:pt idx="44171">
                  <c:v>1108</c:v>
                </c:pt>
                <c:pt idx="44172">
                  <c:v>1115</c:v>
                </c:pt>
                <c:pt idx="44173">
                  <c:v>1090</c:v>
                </c:pt>
                <c:pt idx="44174">
                  <c:v>1097</c:v>
                </c:pt>
                <c:pt idx="44175">
                  <c:v>1043</c:v>
                </c:pt>
                <c:pt idx="44176">
                  <c:v>1036</c:v>
                </c:pt>
                <c:pt idx="44177">
                  <c:v>1031</c:v>
                </c:pt>
                <c:pt idx="44178">
                  <c:v>1056</c:v>
                </c:pt>
                <c:pt idx="44179">
                  <c:v>1037</c:v>
                </c:pt>
                <c:pt idx="44180">
                  <c:v>1052</c:v>
                </c:pt>
                <c:pt idx="44181">
                  <c:v>1003</c:v>
                </c:pt>
                <c:pt idx="44182">
                  <c:v>967</c:v>
                </c:pt>
                <c:pt idx="44183">
                  <c:v>920</c:v>
                </c:pt>
                <c:pt idx="44184">
                  <c:v>888</c:v>
                </c:pt>
                <c:pt idx="44185">
                  <c:v>858</c:v>
                </c:pt>
                <c:pt idx="44186">
                  <c:v>827</c:v>
                </c:pt>
                <c:pt idx="44187">
                  <c:v>808</c:v>
                </c:pt>
                <c:pt idx="44188">
                  <c:v>802</c:v>
                </c:pt>
                <c:pt idx="44189">
                  <c:v>802</c:v>
                </c:pt>
                <c:pt idx="44190">
                  <c:v>766</c:v>
                </c:pt>
                <c:pt idx="44191">
                  <c:v>812</c:v>
                </c:pt>
                <c:pt idx="44192">
                  <c:v>858</c:v>
                </c:pt>
                <c:pt idx="44193">
                  <c:v>917</c:v>
                </c:pt>
                <c:pt idx="44194">
                  <c:v>971</c:v>
                </c:pt>
                <c:pt idx="44195">
                  <c:v>1003</c:v>
                </c:pt>
                <c:pt idx="44196">
                  <c:v>1023</c:v>
                </c:pt>
                <c:pt idx="44197">
                  <c:v>1019</c:v>
                </c:pt>
                <c:pt idx="44198">
                  <c:v>1007</c:v>
                </c:pt>
                <c:pt idx="44199">
                  <c:v>986</c:v>
                </c:pt>
                <c:pt idx="44200">
                  <c:v>966</c:v>
                </c:pt>
                <c:pt idx="44201">
                  <c:v>974</c:v>
                </c:pt>
                <c:pt idx="44202">
                  <c:v>1057</c:v>
                </c:pt>
                <c:pt idx="44203">
                  <c:v>1038</c:v>
                </c:pt>
                <c:pt idx="44204">
                  <c:v>1026</c:v>
                </c:pt>
                <c:pt idx="44205">
                  <c:v>1025</c:v>
                </c:pt>
                <c:pt idx="44206">
                  <c:v>979</c:v>
                </c:pt>
                <c:pt idx="44207">
                  <c:v>954</c:v>
                </c:pt>
                <c:pt idx="44208">
                  <c:v>928</c:v>
                </c:pt>
                <c:pt idx="44209">
                  <c:v>901</c:v>
                </c:pt>
                <c:pt idx="44210">
                  <c:v>874</c:v>
                </c:pt>
                <c:pt idx="44211">
                  <c:v>852</c:v>
                </c:pt>
                <c:pt idx="44212">
                  <c:v>853</c:v>
                </c:pt>
                <c:pt idx="44213">
                  <c:v>884</c:v>
                </c:pt>
                <c:pt idx="44214">
                  <c:v>880</c:v>
                </c:pt>
                <c:pt idx="44215">
                  <c:v>1095</c:v>
                </c:pt>
                <c:pt idx="44216">
                  <c:v>1242</c:v>
                </c:pt>
                <c:pt idx="44217">
                  <c:v>1300</c:v>
                </c:pt>
                <c:pt idx="44218">
                  <c:v>1332</c:v>
                </c:pt>
                <c:pt idx="44219">
                  <c:v>1330</c:v>
                </c:pt>
                <c:pt idx="44220">
                  <c:v>1374</c:v>
                </c:pt>
                <c:pt idx="44221">
                  <c:v>1386</c:v>
                </c:pt>
                <c:pt idx="44222">
                  <c:v>1364</c:v>
                </c:pt>
                <c:pt idx="44223">
                  <c:v>1347</c:v>
                </c:pt>
                <c:pt idx="44224">
                  <c:v>1254.02</c:v>
                </c:pt>
                <c:pt idx="44225">
                  <c:v>1151</c:v>
                </c:pt>
                <c:pt idx="44226">
                  <c:v>1228</c:v>
                </c:pt>
                <c:pt idx="44227">
                  <c:v>1209</c:v>
                </c:pt>
                <c:pt idx="44228">
                  <c:v>1155</c:v>
                </c:pt>
                <c:pt idx="44229">
                  <c:v>1113</c:v>
                </c:pt>
                <c:pt idx="44230">
                  <c:v>1049</c:v>
                </c:pt>
                <c:pt idx="44231">
                  <c:v>984</c:v>
                </c:pt>
                <c:pt idx="44232">
                  <c:v>819.23</c:v>
                </c:pt>
                <c:pt idx="44233">
                  <c:v>774.81</c:v>
                </c:pt>
                <c:pt idx="44234">
                  <c:v>795.75</c:v>
                </c:pt>
                <c:pt idx="44235">
                  <c:v>789.21</c:v>
                </c:pt>
                <c:pt idx="44236">
                  <c:v>795.33</c:v>
                </c:pt>
                <c:pt idx="44237">
                  <c:v>849.67</c:v>
                </c:pt>
                <c:pt idx="44238">
                  <c:v>971.32</c:v>
                </c:pt>
                <c:pt idx="44239">
                  <c:v>1074.08</c:v>
                </c:pt>
                <c:pt idx="44240">
                  <c:v>1224.55</c:v>
                </c:pt>
                <c:pt idx="44241">
                  <c:v>1310.69</c:v>
                </c:pt>
                <c:pt idx="44242">
                  <c:v>1393.47</c:v>
                </c:pt>
                <c:pt idx="44243">
                  <c:v>1377.23</c:v>
                </c:pt>
                <c:pt idx="44244">
                  <c:v>1358.59</c:v>
                </c:pt>
                <c:pt idx="44245">
                  <c:v>1388.14</c:v>
                </c:pt>
                <c:pt idx="44246">
                  <c:v>1366.31</c:v>
                </c:pt>
                <c:pt idx="44247">
                  <c:v>1261.52</c:v>
                </c:pt>
                <c:pt idx="44248">
                  <c:v>1179.4100000000001</c:v>
                </c:pt>
                <c:pt idx="44249">
                  <c:v>1116.81</c:v>
                </c:pt>
                <c:pt idx="44250">
                  <c:v>1190.3699999999999</c:v>
                </c:pt>
                <c:pt idx="44251">
                  <c:v>1128.3599999999999</c:v>
                </c:pt>
                <c:pt idx="44252">
                  <c:v>1093.8699999999999</c:v>
                </c:pt>
                <c:pt idx="44253">
                  <c:v>1040.97</c:v>
                </c:pt>
                <c:pt idx="44254">
                  <c:v>946.25</c:v>
                </c:pt>
                <c:pt idx="44255">
                  <c:v>994</c:v>
                </c:pt>
                <c:pt idx="44256">
                  <c:v>931</c:v>
                </c:pt>
                <c:pt idx="44257">
                  <c:v>895</c:v>
                </c:pt>
                <c:pt idx="44258">
                  <c:v>877</c:v>
                </c:pt>
                <c:pt idx="44259">
                  <c:v>858</c:v>
                </c:pt>
                <c:pt idx="44260">
                  <c:v>860</c:v>
                </c:pt>
                <c:pt idx="44261">
                  <c:v>883</c:v>
                </c:pt>
                <c:pt idx="44262">
                  <c:v>921</c:v>
                </c:pt>
                <c:pt idx="44263">
                  <c:v>1077</c:v>
                </c:pt>
                <c:pt idx="44264">
                  <c:v>1217</c:v>
                </c:pt>
                <c:pt idx="44265">
                  <c:v>1326</c:v>
                </c:pt>
                <c:pt idx="44266">
                  <c:v>1372</c:v>
                </c:pt>
                <c:pt idx="44267">
                  <c:v>1351</c:v>
                </c:pt>
                <c:pt idx="44268">
                  <c:v>1362</c:v>
                </c:pt>
                <c:pt idx="44269">
                  <c:v>1378</c:v>
                </c:pt>
                <c:pt idx="44270">
                  <c:v>1351</c:v>
                </c:pt>
                <c:pt idx="44271">
                  <c:v>1312</c:v>
                </c:pt>
                <c:pt idx="44272">
                  <c:v>1230</c:v>
                </c:pt>
                <c:pt idx="44273">
                  <c:v>1133</c:v>
                </c:pt>
                <c:pt idx="44274">
                  <c:v>1195</c:v>
                </c:pt>
                <c:pt idx="44275">
                  <c:v>1168</c:v>
                </c:pt>
                <c:pt idx="44276">
                  <c:v>1123</c:v>
                </c:pt>
                <c:pt idx="44277">
                  <c:v>1079</c:v>
                </c:pt>
                <c:pt idx="44278">
                  <c:v>1042</c:v>
                </c:pt>
                <c:pt idx="44279">
                  <c:v>993</c:v>
                </c:pt>
                <c:pt idx="44280">
                  <c:v>928</c:v>
                </c:pt>
                <c:pt idx="44281">
                  <c:v>903</c:v>
                </c:pt>
                <c:pt idx="44282">
                  <c:v>897</c:v>
                </c:pt>
                <c:pt idx="44283">
                  <c:v>877</c:v>
                </c:pt>
                <c:pt idx="44284">
                  <c:v>878</c:v>
                </c:pt>
                <c:pt idx="44285">
                  <c:v>905</c:v>
                </c:pt>
                <c:pt idx="44286">
                  <c:v>936</c:v>
                </c:pt>
                <c:pt idx="44287">
                  <c:v>1071</c:v>
                </c:pt>
                <c:pt idx="44288">
                  <c:v>1208</c:v>
                </c:pt>
                <c:pt idx="44289">
                  <c:v>1268</c:v>
                </c:pt>
                <c:pt idx="44290">
                  <c:v>1335</c:v>
                </c:pt>
                <c:pt idx="44291">
                  <c:v>1355</c:v>
                </c:pt>
                <c:pt idx="44292">
                  <c:v>1362</c:v>
                </c:pt>
                <c:pt idx="44293">
                  <c:v>1342</c:v>
                </c:pt>
                <c:pt idx="44294">
                  <c:v>1323</c:v>
                </c:pt>
                <c:pt idx="44295">
                  <c:v>1283</c:v>
                </c:pt>
                <c:pt idx="44296">
                  <c:v>1211</c:v>
                </c:pt>
                <c:pt idx="44297">
                  <c:v>1135</c:v>
                </c:pt>
                <c:pt idx="44298">
                  <c:v>1167</c:v>
                </c:pt>
                <c:pt idx="44299">
                  <c:v>1147</c:v>
                </c:pt>
                <c:pt idx="44300">
                  <c:v>1096</c:v>
                </c:pt>
                <c:pt idx="44301">
                  <c:v>1046</c:v>
                </c:pt>
                <c:pt idx="44302">
                  <c:v>1002</c:v>
                </c:pt>
                <c:pt idx="44303">
                  <c:v>946</c:v>
                </c:pt>
                <c:pt idx="44304">
                  <c:v>910</c:v>
                </c:pt>
                <c:pt idx="44305">
                  <c:v>883</c:v>
                </c:pt>
                <c:pt idx="44306">
                  <c:v>854</c:v>
                </c:pt>
                <c:pt idx="44307">
                  <c:v>841</c:v>
                </c:pt>
                <c:pt idx="44308">
                  <c:v>851</c:v>
                </c:pt>
                <c:pt idx="44309">
                  <c:v>880</c:v>
                </c:pt>
                <c:pt idx="44310">
                  <c:v>899</c:v>
                </c:pt>
                <c:pt idx="44311">
                  <c:v>1068</c:v>
                </c:pt>
                <c:pt idx="44312">
                  <c:v>1206</c:v>
                </c:pt>
                <c:pt idx="44313">
                  <c:v>1288</c:v>
                </c:pt>
                <c:pt idx="44314">
                  <c:v>1329</c:v>
                </c:pt>
                <c:pt idx="44315">
                  <c:v>1333</c:v>
                </c:pt>
                <c:pt idx="44316">
                  <c:v>1346</c:v>
                </c:pt>
                <c:pt idx="44317">
                  <c:v>1357</c:v>
                </c:pt>
                <c:pt idx="44318">
                  <c:v>1350</c:v>
                </c:pt>
                <c:pt idx="44319">
                  <c:v>1288</c:v>
                </c:pt>
                <c:pt idx="44320">
                  <c:v>1223</c:v>
                </c:pt>
                <c:pt idx="44321">
                  <c:v>1160</c:v>
                </c:pt>
                <c:pt idx="44322">
                  <c:v>1229</c:v>
                </c:pt>
                <c:pt idx="44323">
                  <c:v>1184</c:v>
                </c:pt>
                <c:pt idx="44324">
                  <c:v>1145</c:v>
                </c:pt>
                <c:pt idx="44325">
                  <c:v>1100</c:v>
                </c:pt>
                <c:pt idx="44326">
                  <c:v>1048</c:v>
                </c:pt>
                <c:pt idx="44327">
                  <c:v>1000</c:v>
                </c:pt>
                <c:pt idx="44328">
                  <c:v>954</c:v>
                </c:pt>
                <c:pt idx="44329">
                  <c:v>912</c:v>
                </c:pt>
                <c:pt idx="44330">
                  <c:v>907</c:v>
                </c:pt>
                <c:pt idx="44331">
                  <c:v>883</c:v>
                </c:pt>
                <c:pt idx="44332">
                  <c:v>889</c:v>
                </c:pt>
                <c:pt idx="44333">
                  <c:v>886</c:v>
                </c:pt>
                <c:pt idx="44334">
                  <c:v>872</c:v>
                </c:pt>
                <c:pt idx="44335">
                  <c:v>1014</c:v>
                </c:pt>
                <c:pt idx="44336">
                  <c:v>1147</c:v>
                </c:pt>
                <c:pt idx="44337">
                  <c:v>1194</c:v>
                </c:pt>
                <c:pt idx="44338">
                  <c:v>1232</c:v>
                </c:pt>
                <c:pt idx="44339">
                  <c:v>1223</c:v>
                </c:pt>
                <c:pt idx="44340">
                  <c:v>1184</c:v>
                </c:pt>
                <c:pt idx="44341">
                  <c:v>1156</c:v>
                </c:pt>
                <c:pt idx="44342">
                  <c:v>1139</c:v>
                </c:pt>
                <c:pt idx="44343">
                  <c:v>1099</c:v>
                </c:pt>
                <c:pt idx="44344">
                  <c:v>204</c:v>
                </c:pt>
                <c:pt idx="44345">
                  <c:v>683</c:v>
                </c:pt>
                <c:pt idx="44346">
                  <c:v>604</c:v>
                </c:pt>
                <c:pt idx="44347">
                  <c:v>1086</c:v>
                </c:pt>
                <c:pt idx="44348">
                  <c:v>1040</c:v>
                </c:pt>
                <c:pt idx="44349">
                  <c:v>1027</c:v>
                </c:pt>
                <c:pt idx="44350">
                  <c:v>975</c:v>
                </c:pt>
                <c:pt idx="44351">
                  <c:v>925</c:v>
                </c:pt>
                <c:pt idx="44352">
                  <c:v>911</c:v>
                </c:pt>
                <c:pt idx="44353">
                  <c:v>886</c:v>
                </c:pt>
                <c:pt idx="44354">
                  <c:v>831</c:v>
                </c:pt>
                <c:pt idx="44355">
                  <c:v>810</c:v>
                </c:pt>
                <c:pt idx="44356">
                  <c:v>808</c:v>
                </c:pt>
                <c:pt idx="44357">
                  <c:v>822</c:v>
                </c:pt>
                <c:pt idx="44358">
                  <c:v>776</c:v>
                </c:pt>
                <c:pt idx="44359">
                  <c:v>819</c:v>
                </c:pt>
                <c:pt idx="44360">
                  <c:v>887</c:v>
                </c:pt>
                <c:pt idx="44361">
                  <c:v>945</c:v>
                </c:pt>
                <c:pt idx="44362">
                  <c:v>996</c:v>
                </c:pt>
                <c:pt idx="44363">
                  <c:v>1010</c:v>
                </c:pt>
                <c:pt idx="44364">
                  <c:v>1022</c:v>
                </c:pt>
                <c:pt idx="44365">
                  <c:v>1044</c:v>
                </c:pt>
                <c:pt idx="44366">
                  <c:v>1052</c:v>
                </c:pt>
                <c:pt idx="44367">
                  <c:v>1020</c:v>
                </c:pt>
                <c:pt idx="44368">
                  <c:v>1002</c:v>
                </c:pt>
                <c:pt idx="44369">
                  <c:v>1000</c:v>
                </c:pt>
                <c:pt idx="44370">
                  <c:v>1090</c:v>
                </c:pt>
                <c:pt idx="44371">
                  <c:v>1093</c:v>
                </c:pt>
                <c:pt idx="44372">
                  <c:v>1090</c:v>
                </c:pt>
                <c:pt idx="44373">
                  <c:v>1061</c:v>
                </c:pt>
                <c:pt idx="44374">
                  <c:v>1017</c:v>
                </c:pt>
                <c:pt idx="44375">
                  <c:v>974</c:v>
                </c:pt>
                <c:pt idx="44376">
                  <c:v>935</c:v>
                </c:pt>
                <c:pt idx="44377">
                  <c:v>899</c:v>
                </c:pt>
                <c:pt idx="44378">
                  <c:v>886</c:v>
                </c:pt>
                <c:pt idx="44379">
                  <c:v>872</c:v>
                </c:pt>
                <c:pt idx="44380">
                  <c:v>851</c:v>
                </c:pt>
                <c:pt idx="44381">
                  <c:v>890</c:v>
                </c:pt>
                <c:pt idx="44382">
                  <c:v>919</c:v>
                </c:pt>
                <c:pt idx="44383">
                  <c:v>1082</c:v>
                </c:pt>
                <c:pt idx="44384">
                  <c:v>1212</c:v>
                </c:pt>
                <c:pt idx="44385">
                  <c:v>1304</c:v>
                </c:pt>
                <c:pt idx="44386">
                  <c:v>1330</c:v>
                </c:pt>
                <c:pt idx="44387">
                  <c:v>1348</c:v>
                </c:pt>
                <c:pt idx="44388">
                  <c:v>1357</c:v>
                </c:pt>
                <c:pt idx="44389">
                  <c:v>1378</c:v>
                </c:pt>
                <c:pt idx="44390">
                  <c:v>1374</c:v>
                </c:pt>
                <c:pt idx="44391">
                  <c:v>1312</c:v>
                </c:pt>
                <c:pt idx="44392">
                  <c:v>1224</c:v>
                </c:pt>
                <c:pt idx="44393">
                  <c:v>1132</c:v>
                </c:pt>
                <c:pt idx="44394">
                  <c:v>1201</c:v>
                </c:pt>
                <c:pt idx="44395">
                  <c:v>1163</c:v>
                </c:pt>
                <c:pt idx="44396">
                  <c:v>1128</c:v>
                </c:pt>
                <c:pt idx="44397">
                  <c:v>1071</c:v>
                </c:pt>
                <c:pt idx="44398">
                  <c:v>1029</c:v>
                </c:pt>
                <c:pt idx="44399">
                  <c:v>952</c:v>
                </c:pt>
                <c:pt idx="44400">
                  <c:v>935</c:v>
                </c:pt>
                <c:pt idx="44401">
                  <c:v>900</c:v>
                </c:pt>
                <c:pt idx="44402">
                  <c:v>878</c:v>
                </c:pt>
                <c:pt idx="44403">
                  <c:v>861</c:v>
                </c:pt>
                <c:pt idx="44404">
                  <c:v>843</c:v>
                </c:pt>
                <c:pt idx="44405">
                  <c:v>874</c:v>
                </c:pt>
                <c:pt idx="44406">
                  <c:v>907</c:v>
                </c:pt>
                <c:pt idx="44407">
                  <c:v>1041</c:v>
                </c:pt>
                <c:pt idx="44408">
                  <c:v>1172</c:v>
                </c:pt>
                <c:pt idx="44409">
                  <c:v>1258</c:v>
                </c:pt>
                <c:pt idx="44410">
                  <c:v>1327</c:v>
                </c:pt>
                <c:pt idx="44411">
                  <c:v>1347</c:v>
                </c:pt>
                <c:pt idx="44412">
                  <c:v>1348</c:v>
                </c:pt>
                <c:pt idx="44413">
                  <c:v>1383</c:v>
                </c:pt>
                <c:pt idx="44414">
                  <c:v>1379</c:v>
                </c:pt>
                <c:pt idx="44415">
                  <c:v>1321</c:v>
                </c:pt>
                <c:pt idx="44416">
                  <c:v>1240</c:v>
                </c:pt>
                <c:pt idx="44417">
                  <c:v>1158</c:v>
                </c:pt>
                <c:pt idx="44418">
                  <c:v>1246</c:v>
                </c:pt>
                <c:pt idx="44419">
                  <c:v>1213</c:v>
                </c:pt>
                <c:pt idx="44420">
                  <c:v>1114</c:v>
                </c:pt>
                <c:pt idx="44421">
                  <c:v>1086</c:v>
                </c:pt>
                <c:pt idx="44422">
                  <c:v>1044</c:v>
                </c:pt>
                <c:pt idx="44423">
                  <c:v>982</c:v>
                </c:pt>
                <c:pt idx="44424">
                  <c:v>948</c:v>
                </c:pt>
                <c:pt idx="44425">
                  <c:v>917</c:v>
                </c:pt>
                <c:pt idx="44426">
                  <c:v>876</c:v>
                </c:pt>
                <c:pt idx="44427">
                  <c:v>868</c:v>
                </c:pt>
                <c:pt idx="44428">
                  <c:v>872</c:v>
                </c:pt>
                <c:pt idx="44429">
                  <c:v>905</c:v>
                </c:pt>
                <c:pt idx="44430">
                  <c:v>919</c:v>
                </c:pt>
                <c:pt idx="44431">
                  <c:v>1097</c:v>
                </c:pt>
                <c:pt idx="44432">
                  <c:v>1227</c:v>
                </c:pt>
                <c:pt idx="44433">
                  <c:v>1293</c:v>
                </c:pt>
                <c:pt idx="44434">
                  <c:v>1332</c:v>
                </c:pt>
                <c:pt idx="44435">
                  <c:v>1353</c:v>
                </c:pt>
                <c:pt idx="44436">
                  <c:v>1378</c:v>
                </c:pt>
                <c:pt idx="44437">
                  <c:v>1412</c:v>
                </c:pt>
                <c:pt idx="44438">
                  <c:v>1388</c:v>
                </c:pt>
                <c:pt idx="44439">
                  <c:v>1332</c:v>
                </c:pt>
                <c:pt idx="44440">
                  <c:v>1235</c:v>
                </c:pt>
                <c:pt idx="44441">
                  <c:v>1160</c:v>
                </c:pt>
                <c:pt idx="44442">
                  <c:v>1215</c:v>
                </c:pt>
                <c:pt idx="44443">
                  <c:v>1174</c:v>
                </c:pt>
                <c:pt idx="44444">
                  <c:v>1117</c:v>
                </c:pt>
                <c:pt idx="44445">
                  <c:v>1085</c:v>
                </c:pt>
                <c:pt idx="44446">
                  <c:v>1047</c:v>
                </c:pt>
                <c:pt idx="44447">
                  <c:v>963</c:v>
                </c:pt>
                <c:pt idx="44448">
                  <c:v>911</c:v>
                </c:pt>
                <c:pt idx="44449">
                  <c:v>858</c:v>
                </c:pt>
                <c:pt idx="44450">
                  <c:v>837</c:v>
                </c:pt>
                <c:pt idx="44451">
                  <c:v>831</c:v>
                </c:pt>
                <c:pt idx="44452">
                  <c:v>828</c:v>
                </c:pt>
                <c:pt idx="44453">
                  <c:v>835</c:v>
                </c:pt>
                <c:pt idx="44454">
                  <c:v>880</c:v>
                </c:pt>
                <c:pt idx="44455">
                  <c:v>1055</c:v>
                </c:pt>
                <c:pt idx="44456">
                  <c:v>1227</c:v>
                </c:pt>
                <c:pt idx="44457">
                  <c:v>1310</c:v>
                </c:pt>
                <c:pt idx="44458">
                  <c:v>1372</c:v>
                </c:pt>
                <c:pt idx="44459">
                  <c:v>1364</c:v>
                </c:pt>
                <c:pt idx="44460">
                  <c:v>1390</c:v>
                </c:pt>
                <c:pt idx="44461">
                  <c:v>1418</c:v>
                </c:pt>
                <c:pt idx="44462">
                  <c:v>1402</c:v>
                </c:pt>
                <c:pt idx="44463">
                  <c:v>1350</c:v>
                </c:pt>
                <c:pt idx="44464">
                  <c:v>1232</c:v>
                </c:pt>
                <c:pt idx="44465">
                  <c:v>1158</c:v>
                </c:pt>
                <c:pt idx="44466">
                  <c:v>1232</c:v>
                </c:pt>
                <c:pt idx="44467">
                  <c:v>1198</c:v>
                </c:pt>
                <c:pt idx="44468">
                  <c:v>1158</c:v>
                </c:pt>
                <c:pt idx="44469">
                  <c:v>1091</c:v>
                </c:pt>
                <c:pt idx="44470">
                  <c:v>1040</c:v>
                </c:pt>
                <c:pt idx="44471">
                  <c:v>993</c:v>
                </c:pt>
                <c:pt idx="44472">
                  <c:v>959</c:v>
                </c:pt>
                <c:pt idx="44473">
                  <c:v>920</c:v>
                </c:pt>
                <c:pt idx="44474">
                  <c:v>895</c:v>
                </c:pt>
                <c:pt idx="44475">
                  <c:v>884</c:v>
                </c:pt>
                <c:pt idx="44476">
                  <c:v>879</c:v>
                </c:pt>
                <c:pt idx="44477">
                  <c:v>916</c:v>
                </c:pt>
                <c:pt idx="44478">
                  <c:v>914</c:v>
                </c:pt>
                <c:pt idx="44479">
                  <c:v>1093</c:v>
                </c:pt>
                <c:pt idx="44480">
                  <c:v>1244</c:v>
                </c:pt>
                <c:pt idx="44481">
                  <c:v>1325</c:v>
                </c:pt>
                <c:pt idx="44482">
                  <c:v>1384</c:v>
                </c:pt>
                <c:pt idx="44483">
                  <c:v>1387</c:v>
                </c:pt>
                <c:pt idx="44484">
                  <c:v>1396</c:v>
                </c:pt>
                <c:pt idx="44485">
                  <c:v>1358</c:v>
                </c:pt>
                <c:pt idx="44486">
                  <c:v>1394</c:v>
                </c:pt>
                <c:pt idx="44487">
                  <c:v>1351</c:v>
                </c:pt>
                <c:pt idx="44488">
                  <c:v>1242</c:v>
                </c:pt>
                <c:pt idx="44489">
                  <c:v>1157</c:v>
                </c:pt>
                <c:pt idx="44490">
                  <c:v>1239</c:v>
                </c:pt>
                <c:pt idx="44491">
                  <c:v>1219</c:v>
                </c:pt>
                <c:pt idx="44492">
                  <c:v>1170</c:v>
                </c:pt>
                <c:pt idx="44493">
                  <c:v>1133</c:v>
                </c:pt>
                <c:pt idx="44494">
                  <c:v>1074</c:v>
                </c:pt>
                <c:pt idx="44495">
                  <c:v>1028</c:v>
                </c:pt>
                <c:pt idx="44496">
                  <c:v>993</c:v>
                </c:pt>
                <c:pt idx="44497">
                  <c:v>952</c:v>
                </c:pt>
                <c:pt idx="44498">
                  <c:v>932</c:v>
                </c:pt>
                <c:pt idx="44499">
                  <c:v>913</c:v>
                </c:pt>
                <c:pt idx="44500">
                  <c:v>912</c:v>
                </c:pt>
                <c:pt idx="44501">
                  <c:v>942</c:v>
                </c:pt>
                <c:pt idx="44502">
                  <c:v>921</c:v>
                </c:pt>
                <c:pt idx="44503">
                  <c:v>1015</c:v>
                </c:pt>
                <c:pt idx="44504">
                  <c:v>1138</c:v>
                </c:pt>
                <c:pt idx="44505">
                  <c:v>1229</c:v>
                </c:pt>
                <c:pt idx="44506">
                  <c:v>1266</c:v>
                </c:pt>
                <c:pt idx="44507">
                  <c:v>1244</c:v>
                </c:pt>
                <c:pt idx="44508">
                  <c:v>1216</c:v>
                </c:pt>
                <c:pt idx="44509">
                  <c:v>1161</c:v>
                </c:pt>
                <c:pt idx="44510">
                  <c:v>1120</c:v>
                </c:pt>
                <c:pt idx="44511">
                  <c:v>1113</c:v>
                </c:pt>
                <c:pt idx="44512">
                  <c:v>1086</c:v>
                </c:pt>
                <c:pt idx="44513">
                  <c:v>1076</c:v>
                </c:pt>
                <c:pt idx="44514">
                  <c:v>1168</c:v>
                </c:pt>
                <c:pt idx="44515">
                  <c:v>1110</c:v>
                </c:pt>
                <c:pt idx="44516">
                  <c:v>1068</c:v>
                </c:pt>
                <c:pt idx="44517">
                  <c:v>1071</c:v>
                </c:pt>
                <c:pt idx="44518">
                  <c:v>1031</c:v>
                </c:pt>
                <c:pt idx="44519">
                  <c:v>978</c:v>
                </c:pt>
                <c:pt idx="44520">
                  <c:v>934</c:v>
                </c:pt>
                <c:pt idx="44521">
                  <c:v>908</c:v>
                </c:pt>
                <c:pt idx="44522">
                  <c:v>891</c:v>
                </c:pt>
                <c:pt idx="44523">
                  <c:v>877</c:v>
                </c:pt>
                <c:pt idx="44524">
                  <c:v>863</c:v>
                </c:pt>
                <c:pt idx="44525">
                  <c:v>860</c:v>
                </c:pt>
                <c:pt idx="44526">
                  <c:v>818</c:v>
                </c:pt>
                <c:pt idx="44527">
                  <c:v>871</c:v>
                </c:pt>
                <c:pt idx="44528">
                  <c:v>931</c:v>
                </c:pt>
                <c:pt idx="44529">
                  <c:v>988</c:v>
                </c:pt>
                <c:pt idx="44530">
                  <c:v>1042</c:v>
                </c:pt>
                <c:pt idx="44531">
                  <c:v>1067</c:v>
                </c:pt>
                <c:pt idx="44532">
                  <c:v>1082</c:v>
                </c:pt>
                <c:pt idx="44533">
                  <c:v>1091</c:v>
                </c:pt>
                <c:pt idx="44534">
                  <c:v>1047</c:v>
                </c:pt>
                <c:pt idx="44535">
                  <c:v>1019</c:v>
                </c:pt>
                <c:pt idx="44536">
                  <c:v>997</c:v>
                </c:pt>
                <c:pt idx="44537">
                  <c:v>982</c:v>
                </c:pt>
                <c:pt idx="44538">
                  <c:v>1077</c:v>
                </c:pt>
                <c:pt idx="44539">
                  <c:v>1084</c:v>
                </c:pt>
                <c:pt idx="44540">
                  <c:v>1064</c:v>
                </c:pt>
                <c:pt idx="44541">
                  <c:v>1046</c:v>
                </c:pt>
                <c:pt idx="44542">
                  <c:v>1000</c:v>
                </c:pt>
                <c:pt idx="44543">
                  <c:v>952</c:v>
                </c:pt>
                <c:pt idx="44544">
                  <c:v>907</c:v>
                </c:pt>
                <c:pt idx="44545">
                  <c:v>874</c:v>
                </c:pt>
                <c:pt idx="44546">
                  <c:v>850</c:v>
                </c:pt>
                <c:pt idx="44547">
                  <c:v>845</c:v>
                </c:pt>
                <c:pt idx="44548">
                  <c:v>856</c:v>
                </c:pt>
                <c:pt idx="44549">
                  <c:v>891</c:v>
                </c:pt>
                <c:pt idx="44550">
                  <c:v>922</c:v>
                </c:pt>
                <c:pt idx="44551">
                  <c:v>1107</c:v>
                </c:pt>
                <c:pt idx="44552">
                  <c:v>1279</c:v>
                </c:pt>
                <c:pt idx="44553">
                  <c:v>1343</c:v>
                </c:pt>
                <c:pt idx="44554">
                  <c:v>1411</c:v>
                </c:pt>
                <c:pt idx="44555">
                  <c:v>1412</c:v>
                </c:pt>
                <c:pt idx="44556">
                  <c:v>1428</c:v>
                </c:pt>
                <c:pt idx="44557">
                  <c:v>1449</c:v>
                </c:pt>
                <c:pt idx="44558">
                  <c:v>1438</c:v>
                </c:pt>
                <c:pt idx="44559">
                  <c:v>1382</c:v>
                </c:pt>
                <c:pt idx="44560">
                  <c:v>1287</c:v>
                </c:pt>
                <c:pt idx="44561">
                  <c:v>1173</c:v>
                </c:pt>
                <c:pt idx="44562">
                  <c:v>1228</c:v>
                </c:pt>
                <c:pt idx="44563">
                  <c:v>1204</c:v>
                </c:pt>
                <c:pt idx="44564">
                  <c:v>1163</c:v>
                </c:pt>
                <c:pt idx="44565">
                  <c:v>1116</c:v>
                </c:pt>
                <c:pt idx="44566">
                  <c:v>1057</c:v>
                </c:pt>
                <c:pt idx="44567">
                  <c:v>996</c:v>
                </c:pt>
                <c:pt idx="44568">
                  <c:v>950</c:v>
                </c:pt>
                <c:pt idx="44569">
                  <c:v>904</c:v>
                </c:pt>
                <c:pt idx="44570">
                  <c:v>886</c:v>
                </c:pt>
                <c:pt idx="44571">
                  <c:v>865</c:v>
                </c:pt>
                <c:pt idx="44572">
                  <c:v>866</c:v>
                </c:pt>
                <c:pt idx="44573">
                  <c:v>891</c:v>
                </c:pt>
                <c:pt idx="44574">
                  <c:v>911</c:v>
                </c:pt>
                <c:pt idx="44575">
                  <c:v>1107</c:v>
                </c:pt>
                <c:pt idx="44576">
                  <c:v>1262</c:v>
                </c:pt>
                <c:pt idx="44577">
                  <c:v>1365</c:v>
                </c:pt>
                <c:pt idx="44578">
                  <c:v>1419</c:v>
                </c:pt>
                <c:pt idx="44579">
                  <c:v>1430</c:v>
                </c:pt>
                <c:pt idx="44580">
                  <c:v>1432</c:v>
                </c:pt>
                <c:pt idx="44581">
                  <c:v>1458</c:v>
                </c:pt>
                <c:pt idx="44582">
                  <c:v>1442</c:v>
                </c:pt>
                <c:pt idx="44583">
                  <c:v>1392</c:v>
                </c:pt>
                <c:pt idx="44584">
                  <c:v>1275</c:v>
                </c:pt>
                <c:pt idx="44585">
                  <c:v>1175</c:v>
                </c:pt>
                <c:pt idx="44586">
                  <c:v>1244</c:v>
                </c:pt>
                <c:pt idx="44587">
                  <c:v>1212</c:v>
                </c:pt>
                <c:pt idx="44588">
                  <c:v>1176</c:v>
                </c:pt>
                <c:pt idx="44589">
                  <c:v>1117</c:v>
                </c:pt>
                <c:pt idx="44590">
                  <c:v>1057</c:v>
                </c:pt>
                <c:pt idx="44591">
                  <c:v>1000</c:v>
                </c:pt>
                <c:pt idx="44592">
                  <c:v>968</c:v>
                </c:pt>
                <c:pt idx="44593">
                  <c:v>953</c:v>
                </c:pt>
                <c:pt idx="44594">
                  <c:v>928</c:v>
                </c:pt>
                <c:pt idx="44595">
                  <c:v>921</c:v>
                </c:pt>
                <c:pt idx="44596">
                  <c:v>916</c:v>
                </c:pt>
                <c:pt idx="44597">
                  <c:v>938</c:v>
                </c:pt>
                <c:pt idx="44598">
                  <c:v>961</c:v>
                </c:pt>
                <c:pt idx="44599">
                  <c:v>1136</c:v>
                </c:pt>
                <c:pt idx="44600">
                  <c:v>1280</c:v>
                </c:pt>
                <c:pt idx="44601">
                  <c:v>1368</c:v>
                </c:pt>
                <c:pt idx="44602">
                  <c:v>1408</c:v>
                </c:pt>
                <c:pt idx="44603">
                  <c:v>1424</c:v>
                </c:pt>
                <c:pt idx="44604">
                  <c:v>1439</c:v>
                </c:pt>
                <c:pt idx="44605">
                  <c:v>1458</c:v>
                </c:pt>
                <c:pt idx="44606">
                  <c:v>1421</c:v>
                </c:pt>
                <c:pt idx="44607">
                  <c:v>1359</c:v>
                </c:pt>
                <c:pt idx="44608">
                  <c:v>1258</c:v>
                </c:pt>
                <c:pt idx="44609">
                  <c:v>1182</c:v>
                </c:pt>
                <c:pt idx="44610">
                  <c:v>1248</c:v>
                </c:pt>
                <c:pt idx="44611">
                  <c:v>1196</c:v>
                </c:pt>
                <c:pt idx="44612">
                  <c:v>1175</c:v>
                </c:pt>
                <c:pt idx="44613">
                  <c:v>1165</c:v>
                </c:pt>
                <c:pt idx="44614">
                  <c:v>1103</c:v>
                </c:pt>
                <c:pt idx="44615">
                  <c:v>1041</c:v>
                </c:pt>
                <c:pt idx="44616">
                  <c:v>996</c:v>
                </c:pt>
                <c:pt idx="44617">
                  <c:v>940</c:v>
                </c:pt>
                <c:pt idx="44618">
                  <c:v>916</c:v>
                </c:pt>
                <c:pt idx="44619">
                  <c:v>909</c:v>
                </c:pt>
                <c:pt idx="44620">
                  <c:v>923</c:v>
                </c:pt>
                <c:pt idx="44621">
                  <c:v>958</c:v>
                </c:pt>
                <c:pt idx="44622">
                  <c:v>960</c:v>
                </c:pt>
                <c:pt idx="44623">
                  <c:v>1120</c:v>
                </c:pt>
                <c:pt idx="44624">
                  <c:v>1251</c:v>
                </c:pt>
                <c:pt idx="44625">
                  <c:v>1345</c:v>
                </c:pt>
                <c:pt idx="44626">
                  <c:v>1410</c:v>
                </c:pt>
                <c:pt idx="44627">
                  <c:v>1407</c:v>
                </c:pt>
                <c:pt idx="44628">
                  <c:v>1422</c:v>
                </c:pt>
                <c:pt idx="44629">
                  <c:v>1437</c:v>
                </c:pt>
                <c:pt idx="44630">
                  <c:v>1439</c:v>
                </c:pt>
                <c:pt idx="44631">
                  <c:v>1375</c:v>
                </c:pt>
                <c:pt idx="44632">
                  <c:v>1276</c:v>
                </c:pt>
                <c:pt idx="44633">
                  <c:v>1169</c:v>
                </c:pt>
                <c:pt idx="44634">
                  <c:v>1235</c:v>
                </c:pt>
                <c:pt idx="44635">
                  <c:v>1205</c:v>
                </c:pt>
                <c:pt idx="44636">
                  <c:v>1162</c:v>
                </c:pt>
                <c:pt idx="44637">
                  <c:v>1117</c:v>
                </c:pt>
                <c:pt idx="44638">
                  <c:v>1081</c:v>
                </c:pt>
                <c:pt idx="44639">
                  <c:v>1018</c:v>
                </c:pt>
                <c:pt idx="44640">
                  <c:v>971</c:v>
                </c:pt>
                <c:pt idx="44641">
                  <c:v>954</c:v>
                </c:pt>
                <c:pt idx="44642">
                  <c:v>921</c:v>
                </c:pt>
                <c:pt idx="44643">
                  <c:v>900</c:v>
                </c:pt>
                <c:pt idx="44644">
                  <c:v>889</c:v>
                </c:pt>
                <c:pt idx="44645">
                  <c:v>930</c:v>
                </c:pt>
                <c:pt idx="44646">
                  <c:v>939</c:v>
                </c:pt>
                <c:pt idx="44647">
                  <c:v>1102</c:v>
                </c:pt>
                <c:pt idx="44648">
                  <c:v>1266</c:v>
                </c:pt>
                <c:pt idx="44649">
                  <c:v>1353</c:v>
                </c:pt>
                <c:pt idx="44650">
                  <c:v>1398</c:v>
                </c:pt>
                <c:pt idx="44651">
                  <c:v>1376</c:v>
                </c:pt>
                <c:pt idx="44652">
                  <c:v>1372</c:v>
                </c:pt>
                <c:pt idx="44653">
                  <c:v>1380</c:v>
                </c:pt>
                <c:pt idx="44654">
                  <c:v>1351</c:v>
                </c:pt>
                <c:pt idx="44655">
                  <c:v>1304</c:v>
                </c:pt>
                <c:pt idx="44656">
                  <c:v>1211</c:v>
                </c:pt>
                <c:pt idx="44657">
                  <c:v>1143</c:v>
                </c:pt>
                <c:pt idx="44658">
                  <c:v>1229</c:v>
                </c:pt>
                <c:pt idx="44659">
                  <c:v>1199</c:v>
                </c:pt>
                <c:pt idx="44660">
                  <c:v>1153</c:v>
                </c:pt>
                <c:pt idx="44661">
                  <c:v>1076</c:v>
                </c:pt>
                <c:pt idx="44662">
                  <c:v>1048</c:v>
                </c:pt>
                <c:pt idx="44663">
                  <c:v>990</c:v>
                </c:pt>
                <c:pt idx="44664">
                  <c:v>940</c:v>
                </c:pt>
                <c:pt idx="44665">
                  <c:v>909</c:v>
                </c:pt>
                <c:pt idx="44666">
                  <c:v>880</c:v>
                </c:pt>
                <c:pt idx="44667">
                  <c:v>859</c:v>
                </c:pt>
                <c:pt idx="44668">
                  <c:v>861</c:v>
                </c:pt>
                <c:pt idx="44669">
                  <c:v>856</c:v>
                </c:pt>
                <c:pt idx="44670">
                  <c:v>871</c:v>
                </c:pt>
                <c:pt idx="44671">
                  <c:v>971</c:v>
                </c:pt>
                <c:pt idx="44672">
                  <c:v>1090</c:v>
                </c:pt>
                <c:pt idx="44673">
                  <c:v>1165</c:v>
                </c:pt>
                <c:pt idx="44674">
                  <c:v>1203</c:v>
                </c:pt>
                <c:pt idx="44675">
                  <c:v>1203</c:v>
                </c:pt>
                <c:pt idx="44676">
                  <c:v>1180</c:v>
                </c:pt>
                <c:pt idx="44677">
                  <c:v>1154</c:v>
                </c:pt>
                <c:pt idx="44678">
                  <c:v>1138</c:v>
                </c:pt>
                <c:pt idx="44679">
                  <c:v>1101</c:v>
                </c:pt>
                <c:pt idx="44680">
                  <c:v>1064</c:v>
                </c:pt>
                <c:pt idx="44681">
                  <c:v>1048</c:v>
                </c:pt>
                <c:pt idx="44682">
                  <c:v>1135</c:v>
                </c:pt>
                <c:pt idx="44683">
                  <c:v>1103</c:v>
                </c:pt>
                <c:pt idx="44684">
                  <c:v>1086</c:v>
                </c:pt>
                <c:pt idx="44685">
                  <c:v>1054</c:v>
                </c:pt>
                <c:pt idx="44686">
                  <c:v>999</c:v>
                </c:pt>
                <c:pt idx="44687">
                  <c:v>960</c:v>
                </c:pt>
                <c:pt idx="44688">
                  <c:v>887</c:v>
                </c:pt>
                <c:pt idx="44689">
                  <c:v>857</c:v>
                </c:pt>
                <c:pt idx="44690">
                  <c:v>853</c:v>
                </c:pt>
                <c:pt idx="44691">
                  <c:v>859</c:v>
                </c:pt>
                <c:pt idx="44692">
                  <c:v>848</c:v>
                </c:pt>
                <c:pt idx="44693">
                  <c:v>838</c:v>
                </c:pt>
                <c:pt idx="44694">
                  <c:v>793</c:v>
                </c:pt>
                <c:pt idx="44695">
                  <c:v>810</c:v>
                </c:pt>
                <c:pt idx="44696">
                  <c:v>886</c:v>
                </c:pt>
                <c:pt idx="44697">
                  <c:v>933</c:v>
                </c:pt>
                <c:pt idx="44698">
                  <c:v>992</c:v>
                </c:pt>
                <c:pt idx="44699">
                  <c:v>999</c:v>
                </c:pt>
                <c:pt idx="44700">
                  <c:v>1005</c:v>
                </c:pt>
                <c:pt idx="44701">
                  <c:v>988</c:v>
                </c:pt>
                <c:pt idx="44702">
                  <c:v>991</c:v>
                </c:pt>
                <c:pt idx="44703">
                  <c:v>980</c:v>
                </c:pt>
                <c:pt idx="44704">
                  <c:v>981</c:v>
                </c:pt>
                <c:pt idx="44705">
                  <c:v>961</c:v>
                </c:pt>
                <c:pt idx="44706">
                  <c:v>1064</c:v>
                </c:pt>
                <c:pt idx="44707">
                  <c:v>1059</c:v>
                </c:pt>
                <c:pt idx="44708">
                  <c:v>1050</c:v>
                </c:pt>
                <c:pt idx="44709">
                  <c:v>996</c:v>
                </c:pt>
                <c:pt idx="44710">
                  <c:v>966</c:v>
                </c:pt>
                <c:pt idx="44711">
                  <c:v>926</c:v>
                </c:pt>
                <c:pt idx="44712">
                  <c:v>873</c:v>
                </c:pt>
                <c:pt idx="44713">
                  <c:v>838</c:v>
                </c:pt>
                <c:pt idx="44714">
                  <c:v>812</c:v>
                </c:pt>
                <c:pt idx="44715">
                  <c:v>802</c:v>
                </c:pt>
                <c:pt idx="44716">
                  <c:v>824</c:v>
                </c:pt>
                <c:pt idx="44717">
                  <c:v>859</c:v>
                </c:pt>
                <c:pt idx="44718">
                  <c:v>914</c:v>
                </c:pt>
                <c:pt idx="44719">
                  <c:v>1082</c:v>
                </c:pt>
                <c:pt idx="44720">
                  <c:v>1242</c:v>
                </c:pt>
                <c:pt idx="44721">
                  <c:v>1333</c:v>
                </c:pt>
                <c:pt idx="44722">
                  <c:v>1382</c:v>
                </c:pt>
                <c:pt idx="44723">
                  <c:v>1385</c:v>
                </c:pt>
                <c:pt idx="44724">
                  <c:v>1392</c:v>
                </c:pt>
                <c:pt idx="44725">
                  <c:v>1411</c:v>
                </c:pt>
                <c:pt idx="44726">
                  <c:v>1392</c:v>
                </c:pt>
                <c:pt idx="44727">
                  <c:v>1338</c:v>
                </c:pt>
                <c:pt idx="44728">
                  <c:v>1249</c:v>
                </c:pt>
                <c:pt idx="44729">
                  <c:v>1147</c:v>
                </c:pt>
                <c:pt idx="44730">
                  <c:v>1206</c:v>
                </c:pt>
                <c:pt idx="44731">
                  <c:v>1185</c:v>
                </c:pt>
                <c:pt idx="44732">
                  <c:v>1128</c:v>
                </c:pt>
                <c:pt idx="44733">
                  <c:v>1086</c:v>
                </c:pt>
                <c:pt idx="44734">
                  <c:v>1024</c:v>
                </c:pt>
                <c:pt idx="44735">
                  <c:v>973</c:v>
                </c:pt>
                <c:pt idx="44736">
                  <c:v>914</c:v>
                </c:pt>
                <c:pt idx="44737">
                  <c:v>878</c:v>
                </c:pt>
                <c:pt idx="44738">
                  <c:v>853</c:v>
                </c:pt>
                <c:pt idx="44739">
                  <c:v>828</c:v>
                </c:pt>
                <c:pt idx="44740">
                  <c:v>828</c:v>
                </c:pt>
                <c:pt idx="44741">
                  <c:v>853</c:v>
                </c:pt>
                <c:pt idx="44742">
                  <c:v>873</c:v>
                </c:pt>
                <c:pt idx="44743">
                  <c:v>1058</c:v>
                </c:pt>
                <c:pt idx="44744">
                  <c:v>1176</c:v>
                </c:pt>
                <c:pt idx="44745">
                  <c:v>1283</c:v>
                </c:pt>
                <c:pt idx="44746">
                  <c:v>1355</c:v>
                </c:pt>
                <c:pt idx="44747">
                  <c:v>1368</c:v>
                </c:pt>
                <c:pt idx="44748">
                  <c:v>1358</c:v>
                </c:pt>
                <c:pt idx="44749">
                  <c:v>1361</c:v>
                </c:pt>
                <c:pt idx="44750">
                  <c:v>1353</c:v>
                </c:pt>
                <c:pt idx="44751">
                  <c:v>1292</c:v>
                </c:pt>
                <c:pt idx="44752">
                  <c:v>1202</c:v>
                </c:pt>
                <c:pt idx="44753">
                  <c:v>1116</c:v>
                </c:pt>
                <c:pt idx="44754">
                  <c:v>1218</c:v>
                </c:pt>
                <c:pt idx="44755">
                  <c:v>1169</c:v>
                </c:pt>
                <c:pt idx="44756">
                  <c:v>1115</c:v>
                </c:pt>
                <c:pt idx="44757">
                  <c:v>1059</c:v>
                </c:pt>
                <c:pt idx="44758">
                  <c:v>1007</c:v>
                </c:pt>
                <c:pt idx="44759">
                  <c:v>939</c:v>
                </c:pt>
                <c:pt idx="44760">
                  <c:v>896</c:v>
                </c:pt>
                <c:pt idx="44761">
                  <c:v>859</c:v>
                </c:pt>
                <c:pt idx="44762">
                  <c:v>845</c:v>
                </c:pt>
                <c:pt idx="44763">
                  <c:v>821</c:v>
                </c:pt>
                <c:pt idx="44764">
                  <c:v>828</c:v>
                </c:pt>
                <c:pt idx="44765">
                  <c:v>857</c:v>
                </c:pt>
                <c:pt idx="44766">
                  <c:v>871</c:v>
                </c:pt>
                <c:pt idx="44767">
                  <c:v>1040</c:v>
                </c:pt>
                <c:pt idx="44768">
                  <c:v>1172</c:v>
                </c:pt>
                <c:pt idx="44769">
                  <c:v>1268</c:v>
                </c:pt>
                <c:pt idx="44770">
                  <c:v>1333</c:v>
                </c:pt>
                <c:pt idx="44771">
                  <c:v>1334</c:v>
                </c:pt>
                <c:pt idx="44772">
                  <c:v>1343</c:v>
                </c:pt>
                <c:pt idx="44773">
                  <c:v>1364</c:v>
                </c:pt>
                <c:pt idx="44774">
                  <c:v>1350</c:v>
                </c:pt>
                <c:pt idx="44775">
                  <c:v>1314</c:v>
                </c:pt>
                <c:pt idx="44776">
                  <c:v>1231</c:v>
                </c:pt>
                <c:pt idx="44777">
                  <c:v>1129</c:v>
                </c:pt>
                <c:pt idx="44778">
                  <c:v>1201</c:v>
                </c:pt>
                <c:pt idx="44779">
                  <c:v>1174</c:v>
                </c:pt>
                <c:pt idx="44780">
                  <c:v>1122</c:v>
                </c:pt>
                <c:pt idx="44781">
                  <c:v>1068</c:v>
                </c:pt>
                <c:pt idx="44782">
                  <c:v>1015</c:v>
                </c:pt>
                <c:pt idx="44783">
                  <c:v>958</c:v>
                </c:pt>
                <c:pt idx="44784">
                  <c:v>927</c:v>
                </c:pt>
                <c:pt idx="44785">
                  <c:v>900</c:v>
                </c:pt>
                <c:pt idx="44786">
                  <c:v>879</c:v>
                </c:pt>
                <c:pt idx="44787">
                  <c:v>862</c:v>
                </c:pt>
                <c:pt idx="44788">
                  <c:v>845</c:v>
                </c:pt>
                <c:pt idx="44789">
                  <c:v>870</c:v>
                </c:pt>
                <c:pt idx="44790">
                  <c:v>894</c:v>
                </c:pt>
                <c:pt idx="44791">
                  <c:v>1050</c:v>
                </c:pt>
                <c:pt idx="44792">
                  <c:v>1195</c:v>
                </c:pt>
                <c:pt idx="44793">
                  <c:v>1289</c:v>
                </c:pt>
                <c:pt idx="44794">
                  <c:v>1350</c:v>
                </c:pt>
                <c:pt idx="44795">
                  <c:v>1353</c:v>
                </c:pt>
                <c:pt idx="44796">
                  <c:v>1324</c:v>
                </c:pt>
                <c:pt idx="44797">
                  <c:v>1374</c:v>
                </c:pt>
                <c:pt idx="44798">
                  <c:v>1355</c:v>
                </c:pt>
                <c:pt idx="44799">
                  <c:v>1294</c:v>
                </c:pt>
                <c:pt idx="44800">
                  <c:v>1217</c:v>
                </c:pt>
                <c:pt idx="44801">
                  <c:v>1109</c:v>
                </c:pt>
                <c:pt idx="44802">
                  <c:v>1175</c:v>
                </c:pt>
                <c:pt idx="44803">
                  <c:v>1149</c:v>
                </c:pt>
                <c:pt idx="44804">
                  <c:v>1109</c:v>
                </c:pt>
                <c:pt idx="44805">
                  <c:v>1092</c:v>
                </c:pt>
                <c:pt idx="44806">
                  <c:v>1031</c:v>
                </c:pt>
                <c:pt idx="44807">
                  <c:v>975</c:v>
                </c:pt>
                <c:pt idx="44808">
                  <c:v>916</c:v>
                </c:pt>
                <c:pt idx="44809">
                  <c:v>883</c:v>
                </c:pt>
                <c:pt idx="44810">
                  <c:v>864</c:v>
                </c:pt>
                <c:pt idx="44811">
                  <c:v>876</c:v>
                </c:pt>
                <c:pt idx="44812">
                  <c:v>876</c:v>
                </c:pt>
                <c:pt idx="44813">
                  <c:v>894</c:v>
                </c:pt>
                <c:pt idx="44814">
                  <c:v>908</c:v>
                </c:pt>
                <c:pt idx="44815">
                  <c:v>1074</c:v>
                </c:pt>
                <c:pt idx="44816">
                  <c:v>1226</c:v>
                </c:pt>
                <c:pt idx="44817">
                  <c:v>1330</c:v>
                </c:pt>
                <c:pt idx="44818">
                  <c:v>1361</c:v>
                </c:pt>
                <c:pt idx="44819">
                  <c:v>1368</c:v>
                </c:pt>
                <c:pt idx="44820">
                  <c:v>1382</c:v>
                </c:pt>
                <c:pt idx="44821">
                  <c:v>1370</c:v>
                </c:pt>
                <c:pt idx="44822">
                  <c:v>1307</c:v>
                </c:pt>
                <c:pt idx="44823">
                  <c:v>1234</c:v>
                </c:pt>
                <c:pt idx="44824">
                  <c:v>1164</c:v>
                </c:pt>
                <c:pt idx="44825">
                  <c:v>1066</c:v>
                </c:pt>
                <c:pt idx="44826">
                  <c:v>1168</c:v>
                </c:pt>
                <c:pt idx="44827">
                  <c:v>1151</c:v>
                </c:pt>
                <c:pt idx="44828">
                  <c:v>1105</c:v>
                </c:pt>
                <c:pt idx="44829">
                  <c:v>1073</c:v>
                </c:pt>
                <c:pt idx="44830">
                  <c:v>1032</c:v>
                </c:pt>
                <c:pt idx="44831">
                  <c:v>1014</c:v>
                </c:pt>
                <c:pt idx="44832">
                  <c:v>952</c:v>
                </c:pt>
                <c:pt idx="44833">
                  <c:v>917</c:v>
                </c:pt>
                <c:pt idx="44834">
                  <c:v>895</c:v>
                </c:pt>
                <c:pt idx="44835">
                  <c:v>886</c:v>
                </c:pt>
                <c:pt idx="44836">
                  <c:v>884</c:v>
                </c:pt>
                <c:pt idx="44837">
                  <c:v>882</c:v>
                </c:pt>
                <c:pt idx="44838">
                  <c:v>868</c:v>
                </c:pt>
                <c:pt idx="44839">
                  <c:v>955</c:v>
                </c:pt>
                <c:pt idx="44840">
                  <c:v>1015</c:v>
                </c:pt>
                <c:pt idx="44841">
                  <c:v>1084</c:v>
                </c:pt>
                <c:pt idx="44842">
                  <c:v>1126</c:v>
                </c:pt>
                <c:pt idx="44843">
                  <c:v>1134</c:v>
                </c:pt>
                <c:pt idx="44844">
                  <c:v>1112</c:v>
                </c:pt>
                <c:pt idx="44845">
                  <c:v>1082</c:v>
                </c:pt>
                <c:pt idx="44846">
                  <c:v>1081</c:v>
                </c:pt>
                <c:pt idx="44847">
                  <c:v>1057</c:v>
                </c:pt>
                <c:pt idx="44848">
                  <c:v>1028</c:v>
                </c:pt>
                <c:pt idx="44849">
                  <c:v>1023</c:v>
                </c:pt>
                <c:pt idx="44850">
                  <c:v>1103</c:v>
                </c:pt>
                <c:pt idx="44851">
                  <c:v>1097</c:v>
                </c:pt>
                <c:pt idx="44852">
                  <c:v>1045</c:v>
                </c:pt>
                <c:pt idx="44853">
                  <c:v>1037</c:v>
                </c:pt>
                <c:pt idx="44854">
                  <c:v>992</c:v>
                </c:pt>
                <c:pt idx="44855">
                  <c:v>942</c:v>
                </c:pt>
                <c:pt idx="44856">
                  <c:v>908</c:v>
                </c:pt>
                <c:pt idx="44857">
                  <c:v>877</c:v>
                </c:pt>
                <c:pt idx="44858">
                  <c:v>839</c:v>
                </c:pt>
                <c:pt idx="44859">
                  <c:v>818</c:v>
                </c:pt>
                <c:pt idx="44860">
                  <c:v>829</c:v>
                </c:pt>
                <c:pt idx="44861">
                  <c:v>801</c:v>
                </c:pt>
                <c:pt idx="44862">
                  <c:v>770</c:v>
                </c:pt>
                <c:pt idx="44863">
                  <c:v>801</c:v>
                </c:pt>
                <c:pt idx="44864">
                  <c:v>862</c:v>
                </c:pt>
                <c:pt idx="44865">
                  <c:v>895</c:v>
                </c:pt>
                <c:pt idx="44866">
                  <c:v>960</c:v>
                </c:pt>
                <c:pt idx="44867">
                  <c:v>978</c:v>
                </c:pt>
                <c:pt idx="44868">
                  <c:v>960</c:v>
                </c:pt>
                <c:pt idx="44869">
                  <c:v>958</c:v>
                </c:pt>
                <c:pt idx="44870">
                  <c:v>950</c:v>
                </c:pt>
                <c:pt idx="44871">
                  <c:v>971</c:v>
                </c:pt>
                <c:pt idx="44872">
                  <c:v>953</c:v>
                </c:pt>
                <c:pt idx="44873">
                  <c:v>941</c:v>
                </c:pt>
                <c:pt idx="44874">
                  <c:v>1049</c:v>
                </c:pt>
                <c:pt idx="44875">
                  <c:v>1040</c:v>
                </c:pt>
                <c:pt idx="44876">
                  <c:v>1039</c:v>
                </c:pt>
                <c:pt idx="44877">
                  <c:v>1019</c:v>
                </c:pt>
                <c:pt idx="44878">
                  <c:v>963</c:v>
                </c:pt>
                <c:pt idx="44879">
                  <c:v>922</c:v>
                </c:pt>
                <c:pt idx="44880">
                  <c:v>884</c:v>
                </c:pt>
                <c:pt idx="44881">
                  <c:v>857</c:v>
                </c:pt>
                <c:pt idx="44882">
                  <c:v>842</c:v>
                </c:pt>
                <c:pt idx="44883">
                  <c:v>830</c:v>
                </c:pt>
                <c:pt idx="44884">
                  <c:v>825</c:v>
                </c:pt>
                <c:pt idx="44885">
                  <c:v>833</c:v>
                </c:pt>
                <c:pt idx="44886">
                  <c:v>815</c:v>
                </c:pt>
                <c:pt idx="44887">
                  <c:v>858</c:v>
                </c:pt>
                <c:pt idx="44888">
                  <c:v>920</c:v>
                </c:pt>
                <c:pt idx="44889">
                  <c:v>988</c:v>
                </c:pt>
                <c:pt idx="44890">
                  <c:v>1007</c:v>
                </c:pt>
                <c:pt idx="44891">
                  <c:v>1010</c:v>
                </c:pt>
                <c:pt idx="44892">
                  <c:v>1006</c:v>
                </c:pt>
                <c:pt idx="44893">
                  <c:v>1022</c:v>
                </c:pt>
                <c:pt idx="44894">
                  <c:v>1003</c:v>
                </c:pt>
                <c:pt idx="44895">
                  <c:v>995</c:v>
                </c:pt>
                <c:pt idx="44896">
                  <c:v>967</c:v>
                </c:pt>
                <c:pt idx="44897">
                  <c:v>948</c:v>
                </c:pt>
                <c:pt idx="44898">
                  <c:v>1063</c:v>
                </c:pt>
                <c:pt idx="44899">
                  <c:v>1032</c:v>
                </c:pt>
                <c:pt idx="44900">
                  <c:v>1007</c:v>
                </c:pt>
                <c:pt idx="44901">
                  <c:v>1003</c:v>
                </c:pt>
                <c:pt idx="44902">
                  <c:v>942</c:v>
                </c:pt>
                <c:pt idx="44903">
                  <c:v>906</c:v>
                </c:pt>
                <c:pt idx="44904">
                  <c:v>879</c:v>
                </c:pt>
                <c:pt idx="44905">
                  <c:v>845</c:v>
                </c:pt>
                <c:pt idx="44906">
                  <c:v>832</c:v>
                </c:pt>
                <c:pt idx="44907">
                  <c:v>831</c:v>
                </c:pt>
                <c:pt idx="44908">
                  <c:v>813</c:v>
                </c:pt>
                <c:pt idx="44909">
                  <c:v>820</c:v>
                </c:pt>
                <c:pt idx="44910">
                  <c:v>778</c:v>
                </c:pt>
                <c:pt idx="44911">
                  <c:v>821</c:v>
                </c:pt>
                <c:pt idx="44912">
                  <c:v>875</c:v>
                </c:pt>
                <c:pt idx="44913">
                  <c:v>891</c:v>
                </c:pt>
                <c:pt idx="44914">
                  <c:v>925</c:v>
                </c:pt>
                <c:pt idx="44915">
                  <c:v>937</c:v>
                </c:pt>
                <c:pt idx="44916">
                  <c:v>937</c:v>
                </c:pt>
                <c:pt idx="44917">
                  <c:v>947</c:v>
                </c:pt>
                <c:pt idx="44918">
                  <c:v>952</c:v>
                </c:pt>
                <c:pt idx="44919">
                  <c:v>949</c:v>
                </c:pt>
                <c:pt idx="44920">
                  <c:v>927</c:v>
                </c:pt>
                <c:pt idx="44921">
                  <c:v>913</c:v>
                </c:pt>
                <c:pt idx="44922">
                  <c:v>1000</c:v>
                </c:pt>
                <c:pt idx="44923">
                  <c:v>1011</c:v>
                </c:pt>
                <c:pt idx="44924">
                  <c:v>1008</c:v>
                </c:pt>
                <c:pt idx="44925">
                  <c:v>975</c:v>
                </c:pt>
                <c:pt idx="44926">
                  <c:v>941</c:v>
                </c:pt>
                <c:pt idx="44927">
                  <c:v>883</c:v>
                </c:pt>
                <c:pt idx="44928">
                  <c:v>849</c:v>
                </c:pt>
                <c:pt idx="44929">
                  <c:v>820</c:v>
                </c:pt>
                <c:pt idx="44930">
                  <c:v>802</c:v>
                </c:pt>
                <c:pt idx="44931">
                  <c:v>788</c:v>
                </c:pt>
                <c:pt idx="44932">
                  <c:v>782</c:v>
                </c:pt>
                <c:pt idx="44933">
                  <c:v>795</c:v>
                </c:pt>
                <c:pt idx="44934">
                  <c:v>791</c:v>
                </c:pt>
                <c:pt idx="44935">
                  <c:v>916</c:v>
                </c:pt>
                <c:pt idx="44936">
                  <c:v>1019</c:v>
                </c:pt>
                <c:pt idx="44937">
                  <c:v>1112</c:v>
                </c:pt>
                <c:pt idx="44938">
                  <c:v>1185</c:v>
                </c:pt>
                <c:pt idx="44939">
                  <c:v>1236</c:v>
                </c:pt>
                <c:pt idx="44940">
                  <c:v>1276</c:v>
                </c:pt>
                <c:pt idx="44941">
                  <c:v>1301</c:v>
                </c:pt>
                <c:pt idx="44942">
                  <c:v>1306</c:v>
                </c:pt>
                <c:pt idx="44943">
                  <c:v>1266</c:v>
                </c:pt>
                <c:pt idx="44944">
                  <c:v>1192</c:v>
                </c:pt>
                <c:pt idx="44945">
                  <c:v>1109</c:v>
                </c:pt>
                <c:pt idx="44946">
                  <c:v>1179</c:v>
                </c:pt>
                <c:pt idx="44947">
                  <c:v>1156</c:v>
                </c:pt>
                <c:pt idx="44948">
                  <c:v>1136</c:v>
                </c:pt>
                <c:pt idx="44949">
                  <c:v>1087</c:v>
                </c:pt>
                <c:pt idx="44950">
                  <c:v>1046</c:v>
                </c:pt>
                <c:pt idx="44951">
                  <c:v>971</c:v>
                </c:pt>
                <c:pt idx="44952">
                  <c:v>947</c:v>
                </c:pt>
                <c:pt idx="44953">
                  <c:v>916</c:v>
                </c:pt>
                <c:pt idx="44954">
                  <c:v>892</c:v>
                </c:pt>
                <c:pt idx="44955">
                  <c:v>877</c:v>
                </c:pt>
                <c:pt idx="44956">
                  <c:v>861</c:v>
                </c:pt>
                <c:pt idx="44957">
                  <c:v>880</c:v>
                </c:pt>
                <c:pt idx="44958">
                  <c:v>883</c:v>
                </c:pt>
                <c:pt idx="44959">
                  <c:v>1076.8900000000001</c:v>
                </c:pt>
                <c:pt idx="44960">
                  <c:v>998.33</c:v>
                </c:pt>
                <c:pt idx="44961">
                  <c:v>1357</c:v>
                </c:pt>
                <c:pt idx="44962">
                  <c:v>1396</c:v>
                </c:pt>
                <c:pt idx="44963">
                  <c:v>1412</c:v>
                </c:pt>
                <c:pt idx="44964">
                  <c:v>1388</c:v>
                </c:pt>
                <c:pt idx="44965">
                  <c:v>1417</c:v>
                </c:pt>
                <c:pt idx="44966">
                  <c:v>1408</c:v>
                </c:pt>
                <c:pt idx="44967">
                  <c:v>1369</c:v>
                </c:pt>
                <c:pt idx="44968">
                  <c:v>1251</c:v>
                </c:pt>
                <c:pt idx="44969">
                  <c:v>1151</c:v>
                </c:pt>
                <c:pt idx="44970">
                  <c:v>1214</c:v>
                </c:pt>
                <c:pt idx="44971">
                  <c:v>1176</c:v>
                </c:pt>
                <c:pt idx="44972">
                  <c:v>1137</c:v>
                </c:pt>
                <c:pt idx="44973">
                  <c:v>1097</c:v>
                </c:pt>
                <c:pt idx="44974">
                  <c:v>1042</c:v>
                </c:pt>
                <c:pt idx="44975">
                  <c:v>995</c:v>
                </c:pt>
                <c:pt idx="44976">
                  <c:v>955</c:v>
                </c:pt>
                <c:pt idx="44977">
                  <c:v>921</c:v>
                </c:pt>
                <c:pt idx="44978">
                  <c:v>896</c:v>
                </c:pt>
                <c:pt idx="44979">
                  <c:v>869</c:v>
                </c:pt>
                <c:pt idx="44980">
                  <c:v>875</c:v>
                </c:pt>
                <c:pt idx="44981">
                  <c:v>893</c:v>
                </c:pt>
                <c:pt idx="44982">
                  <c:v>910</c:v>
                </c:pt>
                <c:pt idx="44983">
                  <c:v>1094</c:v>
                </c:pt>
                <c:pt idx="44984">
                  <c:v>1221</c:v>
                </c:pt>
                <c:pt idx="44985">
                  <c:v>1335</c:v>
                </c:pt>
                <c:pt idx="44986">
                  <c:v>1380</c:v>
                </c:pt>
                <c:pt idx="44987">
                  <c:v>1413</c:v>
                </c:pt>
                <c:pt idx="44988">
                  <c:v>1417</c:v>
                </c:pt>
                <c:pt idx="44989">
                  <c:v>1430</c:v>
                </c:pt>
                <c:pt idx="44990">
                  <c:v>1413</c:v>
                </c:pt>
                <c:pt idx="44991">
                  <c:v>1361</c:v>
                </c:pt>
                <c:pt idx="44992">
                  <c:v>1274</c:v>
                </c:pt>
                <c:pt idx="44993">
                  <c:v>1116</c:v>
                </c:pt>
                <c:pt idx="44994">
                  <c:v>1244</c:v>
                </c:pt>
                <c:pt idx="44995">
                  <c:v>1204</c:v>
                </c:pt>
                <c:pt idx="44996">
                  <c:v>1158</c:v>
                </c:pt>
                <c:pt idx="44997">
                  <c:v>1131</c:v>
                </c:pt>
                <c:pt idx="44998">
                  <c:v>1078</c:v>
                </c:pt>
                <c:pt idx="44999">
                  <c:v>1031</c:v>
                </c:pt>
                <c:pt idx="45000">
                  <c:v>958</c:v>
                </c:pt>
                <c:pt idx="45001">
                  <c:v>923</c:v>
                </c:pt>
                <c:pt idx="45002">
                  <c:v>895</c:v>
                </c:pt>
                <c:pt idx="45003">
                  <c:v>871</c:v>
                </c:pt>
                <c:pt idx="45004">
                  <c:v>872</c:v>
                </c:pt>
                <c:pt idx="45005">
                  <c:v>873</c:v>
                </c:pt>
                <c:pt idx="45006">
                  <c:v>854</c:v>
                </c:pt>
                <c:pt idx="45007">
                  <c:v>952</c:v>
                </c:pt>
                <c:pt idx="45008">
                  <c:v>1074</c:v>
                </c:pt>
                <c:pt idx="45009">
                  <c:v>1166</c:v>
                </c:pt>
                <c:pt idx="45010">
                  <c:v>1215</c:v>
                </c:pt>
                <c:pt idx="45011">
                  <c:v>1197</c:v>
                </c:pt>
                <c:pt idx="45012">
                  <c:v>1172</c:v>
                </c:pt>
                <c:pt idx="45013">
                  <c:v>1163</c:v>
                </c:pt>
                <c:pt idx="45014">
                  <c:v>1145</c:v>
                </c:pt>
                <c:pt idx="45015">
                  <c:v>1112</c:v>
                </c:pt>
                <c:pt idx="45016">
                  <c:v>1092</c:v>
                </c:pt>
                <c:pt idx="45017">
                  <c:v>1059</c:v>
                </c:pt>
                <c:pt idx="45018">
                  <c:v>1143</c:v>
                </c:pt>
                <c:pt idx="45019">
                  <c:v>1127</c:v>
                </c:pt>
                <c:pt idx="45020">
                  <c:v>1088</c:v>
                </c:pt>
                <c:pt idx="45021">
                  <c:v>1052</c:v>
                </c:pt>
                <c:pt idx="45022">
                  <c:v>1008</c:v>
                </c:pt>
                <c:pt idx="45023">
                  <c:v>963</c:v>
                </c:pt>
                <c:pt idx="45024">
                  <c:v>918</c:v>
                </c:pt>
                <c:pt idx="45025">
                  <c:v>871</c:v>
                </c:pt>
                <c:pt idx="45026">
                  <c:v>862</c:v>
                </c:pt>
                <c:pt idx="45027">
                  <c:v>861</c:v>
                </c:pt>
                <c:pt idx="45028">
                  <c:v>844</c:v>
                </c:pt>
                <c:pt idx="45029">
                  <c:v>843</c:v>
                </c:pt>
                <c:pt idx="45030">
                  <c:v>790</c:v>
                </c:pt>
                <c:pt idx="45031">
                  <c:v>831</c:v>
                </c:pt>
                <c:pt idx="45032">
                  <c:v>854</c:v>
                </c:pt>
                <c:pt idx="45033">
                  <c:v>877</c:v>
                </c:pt>
                <c:pt idx="45034">
                  <c:v>1012</c:v>
                </c:pt>
                <c:pt idx="45035">
                  <c:v>1031</c:v>
                </c:pt>
                <c:pt idx="45036">
                  <c:v>1044</c:v>
                </c:pt>
                <c:pt idx="45037">
                  <c:v>1038</c:v>
                </c:pt>
                <c:pt idx="45038">
                  <c:v>1039</c:v>
                </c:pt>
                <c:pt idx="45039">
                  <c:v>1042</c:v>
                </c:pt>
                <c:pt idx="45040">
                  <c:v>1025</c:v>
                </c:pt>
                <c:pt idx="45041">
                  <c:v>1025</c:v>
                </c:pt>
                <c:pt idx="45042">
                  <c:v>1078</c:v>
                </c:pt>
                <c:pt idx="45043">
                  <c:v>1110</c:v>
                </c:pt>
                <c:pt idx="45044">
                  <c:v>1108</c:v>
                </c:pt>
                <c:pt idx="45045">
                  <c:v>1097</c:v>
                </c:pt>
                <c:pt idx="45046">
                  <c:v>1046</c:v>
                </c:pt>
                <c:pt idx="45047">
                  <c:v>1000</c:v>
                </c:pt>
                <c:pt idx="45048">
                  <c:v>967</c:v>
                </c:pt>
                <c:pt idx="45049">
                  <c:v>938</c:v>
                </c:pt>
                <c:pt idx="45050">
                  <c:v>907</c:v>
                </c:pt>
                <c:pt idx="45051">
                  <c:v>896</c:v>
                </c:pt>
                <c:pt idx="45052">
                  <c:v>897</c:v>
                </c:pt>
                <c:pt idx="45053">
                  <c:v>936</c:v>
                </c:pt>
                <c:pt idx="45054">
                  <c:v>954</c:v>
                </c:pt>
                <c:pt idx="45055">
                  <c:v>1140</c:v>
                </c:pt>
                <c:pt idx="45056">
                  <c:v>1295</c:v>
                </c:pt>
                <c:pt idx="45057">
                  <c:v>1376</c:v>
                </c:pt>
                <c:pt idx="45058">
                  <c:v>1430</c:v>
                </c:pt>
                <c:pt idx="45059">
                  <c:v>1420</c:v>
                </c:pt>
                <c:pt idx="45060">
                  <c:v>1438</c:v>
                </c:pt>
                <c:pt idx="45061">
                  <c:v>1458</c:v>
                </c:pt>
                <c:pt idx="45062">
                  <c:v>1443</c:v>
                </c:pt>
                <c:pt idx="45063">
                  <c:v>1378</c:v>
                </c:pt>
                <c:pt idx="45064">
                  <c:v>1290</c:v>
                </c:pt>
                <c:pt idx="45065">
                  <c:v>1146</c:v>
                </c:pt>
                <c:pt idx="45066">
                  <c:v>1212</c:v>
                </c:pt>
                <c:pt idx="45067">
                  <c:v>1188</c:v>
                </c:pt>
                <c:pt idx="45068">
                  <c:v>1158</c:v>
                </c:pt>
                <c:pt idx="45069">
                  <c:v>1116</c:v>
                </c:pt>
                <c:pt idx="45070">
                  <c:v>1074</c:v>
                </c:pt>
                <c:pt idx="45071">
                  <c:v>995</c:v>
                </c:pt>
                <c:pt idx="45072">
                  <c:v>957</c:v>
                </c:pt>
                <c:pt idx="45073">
                  <c:v>926</c:v>
                </c:pt>
                <c:pt idx="45074">
                  <c:v>895</c:v>
                </c:pt>
                <c:pt idx="45075">
                  <c:v>879</c:v>
                </c:pt>
                <c:pt idx="45076">
                  <c:v>879</c:v>
                </c:pt>
                <c:pt idx="45077">
                  <c:v>908</c:v>
                </c:pt>
                <c:pt idx="45078">
                  <c:v>916</c:v>
                </c:pt>
                <c:pt idx="45079">
                  <c:v>1105</c:v>
                </c:pt>
                <c:pt idx="45080">
                  <c:v>1260</c:v>
                </c:pt>
                <c:pt idx="45081">
                  <c:v>1352</c:v>
                </c:pt>
                <c:pt idx="45082">
                  <c:v>1394</c:v>
                </c:pt>
                <c:pt idx="45083">
                  <c:v>1409</c:v>
                </c:pt>
                <c:pt idx="45084">
                  <c:v>1433</c:v>
                </c:pt>
                <c:pt idx="45085">
                  <c:v>1459</c:v>
                </c:pt>
                <c:pt idx="45086">
                  <c:v>1457</c:v>
                </c:pt>
                <c:pt idx="45087">
                  <c:v>1390</c:v>
                </c:pt>
                <c:pt idx="45088">
                  <c:v>1290</c:v>
                </c:pt>
                <c:pt idx="45089">
                  <c:v>1156</c:v>
                </c:pt>
                <c:pt idx="45090">
                  <c:v>1224</c:v>
                </c:pt>
                <c:pt idx="45091">
                  <c:v>1202</c:v>
                </c:pt>
                <c:pt idx="45092">
                  <c:v>1159</c:v>
                </c:pt>
                <c:pt idx="45093">
                  <c:v>1103</c:v>
                </c:pt>
                <c:pt idx="45094">
                  <c:v>1053</c:v>
                </c:pt>
                <c:pt idx="45095">
                  <c:v>995</c:v>
                </c:pt>
                <c:pt idx="45096">
                  <c:v>940</c:v>
                </c:pt>
                <c:pt idx="45097">
                  <c:v>909</c:v>
                </c:pt>
                <c:pt idx="45098">
                  <c:v>878</c:v>
                </c:pt>
                <c:pt idx="45099">
                  <c:v>859</c:v>
                </c:pt>
                <c:pt idx="45100">
                  <c:v>857</c:v>
                </c:pt>
                <c:pt idx="45101">
                  <c:v>871</c:v>
                </c:pt>
                <c:pt idx="45102">
                  <c:v>888</c:v>
                </c:pt>
                <c:pt idx="45103">
                  <c:v>1071</c:v>
                </c:pt>
                <c:pt idx="45104">
                  <c:v>1201</c:v>
                </c:pt>
                <c:pt idx="45105">
                  <c:v>1337</c:v>
                </c:pt>
                <c:pt idx="45106">
                  <c:v>1370</c:v>
                </c:pt>
                <c:pt idx="45107">
                  <c:v>1408</c:v>
                </c:pt>
                <c:pt idx="45108">
                  <c:v>1419</c:v>
                </c:pt>
                <c:pt idx="45109">
                  <c:v>1432</c:v>
                </c:pt>
                <c:pt idx="45110">
                  <c:v>1414</c:v>
                </c:pt>
                <c:pt idx="45111">
                  <c:v>1350</c:v>
                </c:pt>
                <c:pt idx="45112">
                  <c:v>1270</c:v>
                </c:pt>
                <c:pt idx="45113">
                  <c:v>1153</c:v>
                </c:pt>
                <c:pt idx="45114">
                  <c:v>1228</c:v>
                </c:pt>
                <c:pt idx="45115">
                  <c:v>1173</c:v>
                </c:pt>
                <c:pt idx="45116">
                  <c:v>1157</c:v>
                </c:pt>
                <c:pt idx="45117">
                  <c:v>1107</c:v>
                </c:pt>
                <c:pt idx="45118">
                  <c:v>1046</c:v>
                </c:pt>
                <c:pt idx="45119">
                  <c:v>982</c:v>
                </c:pt>
                <c:pt idx="45120">
                  <c:v>943</c:v>
                </c:pt>
                <c:pt idx="45121">
                  <c:v>916</c:v>
                </c:pt>
                <c:pt idx="45122">
                  <c:v>894</c:v>
                </c:pt>
                <c:pt idx="45123">
                  <c:v>875</c:v>
                </c:pt>
                <c:pt idx="45124">
                  <c:v>876</c:v>
                </c:pt>
                <c:pt idx="45125">
                  <c:v>913</c:v>
                </c:pt>
                <c:pt idx="45126">
                  <c:v>932</c:v>
                </c:pt>
                <c:pt idx="45127">
                  <c:v>1083</c:v>
                </c:pt>
                <c:pt idx="45128">
                  <c:v>1240</c:v>
                </c:pt>
                <c:pt idx="45129">
                  <c:v>1346</c:v>
                </c:pt>
                <c:pt idx="45130">
                  <c:v>1403</c:v>
                </c:pt>
                <c:pt idx="45131">
                  <c:v>1432</c:v>
                </c:pt>
                <c:pt idx="45132">
                  <c:v>1441</c:v>
                </c:pt>
                <c:pt idx="45133">
                  <c:v>1463</c:v>
                </c:pt>
                <c:pt idx="45134">
                  <c:v>1447</c:v>
                </c:pt>
                <c:pt idx="45135">
                  <c:v>1383</c:v>
                </c:pt>
                <c:pt idx="45136">
                  <c:v>1307</c:v>
                </c:pt>
                <c:pt idx="45137">
                  <c:v>1208</c:v>
                </c:pt>
                <c:pt idx="45138">
                  <c:v>1230</c:v>
                </c:pt>
                <c:pt idx="45139">
                  <c:v>1225</c:v>
                </c:pt>
                <c:pt idx="45140">
                  <c:v>1186</c:v>
                </c:pt>
                <c:pt idx="45141">
                  <c:v>1137</c:v>
                </c:pt>
                <c:pt idx="45142">
                  <c:v>1084</c:v>
                </c:pt>
                <c:pt idx="45143">
                  <c:v>1038</c:v>
                </c:pt>
                <c:pt idx="45144">
                  <c:v>985</c:v>
                </c:pt>
                <c:pt idx="45145">
                  <c:v>941</c:v>
                </c:pt>
                <c:pt idx="45146">
                  <c:v>927</c:v>
                </c:pt>
                <c:pt idx="45147">
                  <c:v>913</c:v>
                </c:pt>
                <c:pt idx="45148">
                  <c:v>922</c:v>
                </c:pt>
                <c:pt idx="45149">
                  <c:v>946</c:v>
                </c:pt>
                <c:pt idx="45150">
                  <c:v>955</c:v>
                </c:pt>
                <c:pt idx="45151">
                  <c:v>1138</c:v>
                </c:pt>
                <c:pt idx="45152">
                  <c:v>1265</c:v>
                </c:pt>
                <c:pt idx="45153">
                  <c:v>1359</c:v>
                </c:pt>
                <c:pt idx="45154">
                  <c:v>1426</c:v>
                </c:pt>
                <c:pt idx="45155">
                  <c:v>1436</c:v>
                </c:pt>
                <c:pt idx="45156">
                  <c:v>1452</c:v>
                </c:pt>
                <c:pt idx="45157">
                  <c:v>1463</c:v>
                </c:pt>
                <c:pt idx="45158">
                  <c:v>1438</c:v>
                </c:pt>
                <c:pt idx="45159">
                  <c:v>1380</c:v>
                </c:pt>
                <c:pt idx="45160">
                  <c:v>1293</c:v>
                </c:pt>
                <c:pt idx="45161">
                  <c:v>1172</c:v>
                </c:pt>
                <c:pt idx="45162">
                  <c:v>1258</c:v>
                </c:pt>
                <c:pt idx="45163">
                  <c:v>1241</c:v>
                </c:pt>
                <c:pt idx="45164">
                  <c:v>1181</c:v>
                </c:pt>
                <c:pt idx="45165">
                  <c:v>1171</c:v>
                </c:pt>
                <c:pt idx="45166">
                  <c:v>1090</c:v>
                </c:pt>
                <c:pt idx="45167">
                  <c:v>1056</c:v>
                </c:pt>
                <c:pt idx="45168">
                  <c:v>1000</c:v>
                </c:pt>
                <c:pt idx="45169">
                  <c:v>954</c:v>
                </c:pt>
                <c:pt idx="45170">
                  <c:v>908</c:v>
                </c:pt>
                <c:pt idx="45171">
                  <c:v>882</c:v>
                </c:pt>
                <c:pt idx="45172">
                  <c:v>881</c:v>
                </c:pt>
                <c:pt idx="45173">
                  <c:v>893</c:v>
                </c:pt>
                <c:pt idx="45174">
                  <c:v>868</c:v>
                </c:pt>
                <c:pt idx="45175">
                  <c:v>1001</c:v>
                </c:pt>
                <c:pt idx="45176">
                  <c:v>1130</c:v>
                </c:pt>
                <c:pt idx="45177">
                  <c:v>1220</c:v>
                </c:pt>
                <c:pt idx="45178">
                  <c:v>1263</c:v>
                </c:pt>
                <c:pt idx="45179">
                  <c:v>1254</c:v>
                </c:pt>
                <c:pt idx="45180">
                  <c:v>1227</c:v>
                </c:pt>
                <c:pt idx="45181">
                  <c:v>1197</c:v>
                </c:pt>
                <c:pt idx="45182">
                  <c:v>1185</c:v>
                </c:pt>
                <c:pt idx="45183">
                  <c:v>1155</c:v>
                </c:pt>
                <c:pt idx="45184">
                  <c:v>1126</c:v>
                </c:pt>
                <c:pt idx="45185">
                  <c:v>1095</c:v>
                </c:pt>
                <c:pt idx="45186">
                  <c:v>1165</c:v>
                </c:pt>
                <c:pt idx="45187">
                  <c:v>1148</c:v>
                </c:pt>
                <c:pt idx="45188">
                  <c:v>1096</c:v>
                </c:pt>
                <c:pt idx="45189">
                  <c:v>1066</c:v>
                </c:pt>
                <c:pt idx="45190">
                  <c:v>1029</c:v>
                </c:pt>
                <c:pt idx="45191">
                  <c:v>992</c:v>
                </c:pt>
                <c:pt idx="45192">
                  <c:v>975</c:v>
                </c:pt>
                <c:pt idx="45193">
                  <c:v>973</c:v>
                </c:pt>
                <c:pt idx="45194">
                  <c:v>948</c:v>
                </c:pt>
                <c:pt idx="45195">
                  <c:v>932</c:v>
                </c:pt>
                <c:pt idx="45196">
                  <c:v>930</c:v>
                </c:pt>
                <c:pt idx="45197">
                  <c:v>927</c:v>
                </c:pt>
                <c:pt idx="45198">
                  <c:v>865</c:v>
                </c:pt>
                <c:pt idx="45199">
                  <c:v>891</c:v>
                </c:pt>
                <c:pt idx="45200">
                  <c:v>939</c:v>
                </c:pt>
                <c:pt idx="45201">
                  <c:v>973</c:v>
                </c:pt>
                <c:pt idx="45202">
                  <c:v>1012</c:v>
                </c:pt>
                <c:pt idx="45203">
                  <c:v>1027</c:v>
                </c:pt>
                <c:pt idx="45204">
                  <c:v>1053</c:v>
                </c:pt>
                <c:pt idx="45205">
                  <c:v>1047</c:v>
                </c:pt>
                <c:pt idx="45206">
                  <c:v>1041</c:v>
                </c:pt>
                <c:pt idx="45207">
                  <c:v>1034</c:v>
                </c:pt>
                <c:pt idx="45208">
                  <c:v>1028</c:v>
                </c:pt>
                <c:pt idx="45209">
                  <c:v>1017</c:v>
                </c:pt>
                <c:pt idx="45210">
                  <c:v>1097</c:v>
                </c:pt>
                <c:pt idx="45211">
                  <c:v>1107</c:v>
                </c:pt>
                <c:pt idx="45212">
                  <c:v>1102</c:v>
                </c:pt>
                <c:pt idx="45213">
                  <c:v>1079</c:v>
                </c:pt>
                <c:pt idx="45214">
                  <c:v>1030</c:v>
                </c:pt>
                <c:pt idx="45215">
                  <c:v>982</c:v>
                </c:pt>
                <c:pt idx="45216">
                  <c:v>942</c:v>
                </c:pt>
                <c:pt idx="45217">
                  <c:v>906</c:v>
                </c:pt>
                <c:pt idx="45218">
                  <c:v>866</c:v>
                </c:pt>
                <c:pt idx="45219">
                  <c:v>852</c:v>
                </c:pt>
                <c:pt idx="45220">
                  <c:v>858</c:v>
                </c:pt>
                <c:pt idx="45221">
                  <c:v>896</c:v>
                </c:pt>
                <c:pt idx="45222">
                  <c:v>907</c:v>
                </c:pt>
                <c:pt idx="45223">
                  <c:v>1069</c:v>
                </c:pt>
                <c:pt idx="45224">
                  <c:v>1221</c:v>
                </c:pt>
                <c:pt idx="45225">
                  <c:v>1309</c:v>
                </c:pt>
                <c:pt idx="45226">
                  <c:v>1364</c:v>
                </c:pt>
                <c:pt idx="45227">
                  <c:v>1375</c:v>
                </c:pt>
                <c:pt idx="45228">
                  <c:v>1404</c:v>
                </c:pt>
                <c:pt idx="45229">
                  <c:v>1410</c:v>
                </c:pt>
                <c:pt idx="45230">
                  <c:v>1429</c:v>
                </c:pt>
                <c:pt idx="45231">
                  <c:v>1364</c:v>
                </c:pt>
                <c:pt idx="45232">
                  <c:v>1264</c:v>
                </c:pt>
                <c:pt idx="45233">
                  <c:v>1154</c:v>
                </c:pt>
                <c:pt idx="45234">
                  <c:v>1226</c:v>
                </c:pt>
                <c:pt idx="45235">
                  <c:v>1200</c:v>
                </c:pt>
                <c:pt idx="45236">
                  <c:v>1161</c:v>
                </c:pt>
                <c:pt idx="45237">
                  <c:v>1118</c:v>
                </c:pt>
                <c:pt idx="45238">
                  <c:v>1056</c:v>
                </c:pt>
                <c:pt idx="45239">
                  <c:v>995</c:v>
                </c:pt>
                <c:pt idx="45240">
                  <c:v>946</c:v>
                </c:pt>
                <c:pt idx="45241">
                  <c:v>932</c:v>
                </c:pt>
                <c:pt idx="45242">
                  <c:v>897</c:v>
                </c:pt>
                <c:pt idx="45243">
                  <c:v>884</c:v>
                </c:pt>
                <c:pt idx="45244">
                  <c:v>890</c:v>
                </c:pt>
                <c:pt idx="45245">
                  <c:v>903</c:v>
                </c:pt>
                <c:pt idx="45246">
                  <c:v>908</c:v>
                </c:pt>
                <c:pt idx="45247">
                  <c:v>1096</c:v>
                </c:pt>
                <c:pt idx="45248">
                  <c:v>1222</c:v>
                </c:pt>
                <c:pt idx="45249">
                  <c:v>1302</c:v>
                </c:pt>
                <c:pt idx="45250">
                  <c:v>1357</c:v>
                </c:pt>
                <c:pt idx="45251">
                  <c:v>1372</c:v>
                </c:pt>
                <c:pt idx="45252">
                  <c:v>1384</c:v>
                </c:pt>
                <c:pt idx="45253">
                  <c:v>1397</c:v>
                </c:pt>
                <c:pt idx="45254">
                  <c:v>1399</c:v>
                </c:pt>
                <c:pt idx="45255">
                  <c:v>1335</c:v>
                </c:pt>
                <c:pt idx="45256">
                  <c:v>1245</c:v>
                </c:pt>
                <c:pt idx="45257">
                  <c:v>1118</c:v>
                </c:pt>
                <c:pt idx="45258">
                  <c:v>1196</c:v>
                </c:pt>
                <c:pt idx="45259">
                  <c:v>1181</c:v>
                </c:pt>
                <c:pt idx="45260">
                  <c:v>1126</c:v>
                </c:pt>
                <c:pt idx="45261">
                  <c:v>1090</c:v>
                </c:pt>
                <c:pt idx="45262">
                  <c:v>1020</c:v>
                </c:pt>
                <c:pt idx="45263">
                  <c:v>975</c:v>
                </c:pt>
                <c:pt idx="45264">
                  <c:v>915</c:v>
                </c:pt>
                <c:pt idx="45265">
                  <c:v>881</c:v>
                </c:pt>
                <c:pt idx="45266">
                  <c:v>875</c:v>
                </c:pt>
                <c:pt idx="45267">
                  <c:v>865</c:v>
                </c:pt>
                <c:pt idx="45268">
                  <c:v>861</c:v>
                </c:pt>
                <c:pt idx="45269">
                  <c:v>885</c:v>
                </c:pt>
                <c:pt idx="45270">
                  <c:v>896</c:v>
                </c:pt>
                <c:pt idx="45271">
                  <c:v>1085</c:v>
                </c:pt>
                <c:pt idx="45272">
                  <c:v>1246</c:v>
                </c:pt>
                <c:pt idx="45273">
                  <c:v>1347</c:v>
                </c:pt>
                <c:pt idx="45274">
                  <c:v>1411</c:v>
                </c:pt>
                <c:pt idx="45275">
                  <c:v>1436</c:v>
                </c:pt>
                <c:pt idx="45276">
                  <c:v>1433</c:v>
                </c:pt>
                <c:pt idx="45277">
                  <c:v>1460</c:v>
                </c:pt>
                <c:pt idx="45278">
                  <c:v>1438</c:v>
                </c:pt>
                <c:pt idx="45279">
                  <c:v>1381</c:v>
                </c:pt>
                <c:pt idx="45280">
                  <c:v>1309</c:v>
                </c:pt>
                <c:pt idx="45281">
                  <c:v>1183</c:v>
                </c:pt>
                <c:pt idx="45282">
                  <c:v>1244</c:v>
                </c:pt>
                <c:pt idx="45283">
                  <c:v>1219</c:v>
                </c:pt>
                <c:pt idx="45284">
                  <c:v>1173</c:v>
                </c:pt>
                <c:pt idx="45285">
                  <c:v>1136</c:v>
                </c:pt>
                <c:pt idx="45286">
                  <c:v>1076</c:v>
                </c:pt>
                <c:pt idx="45287">
                  <c:v>1001</c:v>
                </c:pt>
                <c:pt idx="45288">
                  <c:v>954</c:v>
                </c:pt>
                <c:pt idx="45289">
                  <c:v>916</c:v>
                </c:pt>
                <c:pt idx="45290">
                  <c:v>889</c:v>
                </c:pt>
                <c:pt idx="45291">
                  <c:v>876</c:v>
                </c:pt>
                <c:pt idx="45292">
                  <c:v>878</c:v>
                </c:pt>
                <c:pt idx="45293">
                  <c:v>914</c:v>
                </c:pt>
                <c:pt idx="45294">
                  <c:v>899</c:v>
                </c:pt>
                <c:pt idx="45295">
                  <c:v>1089</c:v>
                </c:pt>
                <c:pt idx="45296">
                  <c:v>1231</c:v>
                </c:pt>
                <c:pt idx="45297">
                  <c:v>1324</c:v>
                </c:pt>
                <c:pt idx="45298">
                  <c:v>1400</c:v>
                </c:pt>
                <c:pt idx="45299">
                  <c:v>1426</c:v>
                </c:pt>
                <c:pt idx="45300">
                  <c:v>1439</c:v>
                </c:pt>
                <c:pt idx="45301">
                  <c:v>1461</c:v>
                </c:pt>
                <c:pt idx="45302">
                  <c:v>1467</c:v>
                </c:pt>
                <c:pt idx="45303">
                  <c:v>1423</c:v>
                </c:pt>
                <c:pt idx="45304">
                  <c:v>1332</c:v>
                </c:pt>
                <c:pt idx="45305">
                  <c:v>1191</c:v>
                </c:pt>
                <c:pt idx="45306">
                  <c:v>1253</c:v>
                </c:pt>
                <c:pt idx="45307">
                  <c:v>1224</c:v>
                </c:pt>
                <c:pt idx="45308">
                  <c:v>1184</c:v>
                </c:pt>
                <c:pt idx="45309">
                  <c:v>1151</c:v>
                </c:pt>
                <c:pt idx="45310">
                  <c:v>1090</c:v>
                </c:pt>
                <c:pt idx="45311">
                  <c:v>1015</c:v>
                </c:pt>
                <c:pt idx="45312">
                  <c:v>974</c:v>
                </c:pt>
                <c:pt idx="45313">
                  <c:v>947</c:v>
                </c:pt>
                <c:pt idx="45314">
                  <c:v>924</c:v>
                </c:pt>
                <c:pt idx="45315">
                  <c:v>916</c:v>
                </c:pt>
                <c:pt idx="45316">
                  <c:v>904</c:v>
                </c:pt>
                <c:pt idx="45317">
                  <c:v>940</c:v>
                </c:pt>
                <c:pt idx="45318">
                  <c:v>946</c:v>
                </c:pt>
                <c:pt idx="45319">
                  <c:v>1147</c:v>
                </c:pt>
                <c:pt idx="45320">
                  <c:v>1274</c:v>
                </c:pt>
                <c:pt idx="45321">
                  <c:v>1359</c:v>
                </c:pt>
                <c:pt idx="45322">
                  <c:v>1409</c:v>
                </c:pt>
                <c:pt idx="45323">
                  <c:v>1410</c:v>
                </c:pt>
                <c:pt idx="45324">
                  <c:v>1432</c:v>
                </c:pt>
                <c:pt idx="45325">
                  <c:v>1457</c:v>
                </c:pt>
                <c:pt idx="45326">
                  <c:v>1439</c:v>
                </c:pt>
                <c:pt idx="45327">
                  <c:v>1361</c:v>
                </c:pt>
                <c:pt idx="45328">
                  <c:v>1274</c:v>
                </c:pt>
                <c:pt idx="45329">
                  <c:v>1186</c:v>
                </c:pt>
                <c:pt idx="45330">
                  <c:v>1269</c:v>
                </c:pt>
                <c:pt idx="45331">
                  <c:v>1229</c:v>
                </c:pt>
                <c:pt idx="45332">
                  <c:v>1183</c:v>
                </c:pt>
                <c:pt idx="45333">
                  <c:v>1144</c:v>
                </c:pt>
                <c:pt idx="45334">
                  <c:v>1116</c:v>
                </c:pt>
                <c:pt idx="45335">
                  <c:v>1053</c:v>
                </c:pt>
                <c:pt idx="45336">
                  <c:v>1010</c:v>
                </c:pt>
                <c:pt idx="45337">
                  <c:v>972</c:v>
                </c:pt>
                <c:pt idx="45338">
                  <c:v>934</c:v>
                </c:pt>
                <c:pt idx="45339">
                  <c:v>919</c:v>
                </c:pt>
                <c:pt idx="45340">
                  <c:v>914</c:v>
                </c:pt>
                <c:pt idx="45341">
                  <c:v>935</c:v>
                </c:pt>
                <c:pt idx="45342">
                  <c:v>917</c:v>
                </c:pt>
                <c:pt idx="45343">
                  <c:v>1021</c:v>
                </c:pt>
                <c:pt idx="45344">
                  <c:v>1127</c:v>
                </c:pt>
                <c:pt idx="45345">
                  <c:v>1220</c:v>
                </c:pt>
                <c:pt idx="45346">
                  <c:v>1240</c:v>
                </c:pt>
                <c:pt idx="45347">
                  <c:v>1181</c:v>
                </c:pt>
                <c:pt idx="45348">
                  <c:v>1189</c:v>
                </c:pt>
                <c:pt idx="45349">
                  <c:v>1184</c:v>
                </c:pt>
                <c:pt idx="45350">
                  <c:v>1174</c:v>
                </c:pt>
                <c:pt idx="45351">
                  <c:v>1141</c:v>
                </c:pt>
                <c:pt idx="45352">
                  <c:v>1118</c:v>
                </c:pt>
                <c:pt idx="45353">
                  <c:v>1087</c:v>
                </c:pt>
                <c:pt idx="45354">
                  <c:v>1160</c:v>
                </c:pt>
                <c:pt idx="45355">
                  <c:v>1159</c:v>
                </c:pt>
                <c:pt idx="45356">
                  <c:v>1127</c:v>
                </c:pt>
                <c:pt idx="45357">
                  <c:v>1098</c:v>
                </c:pt>
                <c:pt idx="45358">
                  <c:v>1066</c:v>
                </c:pt>
                <c:pt idx="45359">
                  <c:v>994</c:v>
                </c:pt>
                <c:pt idx="45360">
                  <c:v>961</c:v>
                </c:pt>
                <c:pt idx="45361">
                  <c:v>939</c:v>
                </c:pt>
                <c:pt idx="45362">
                  <c:v>911</c:v>
                </c:pt>
                <c:pt idx="45363">
                  <c:v>866</c:v>
                </c:pt>
                <c:pt idx="45364">
                  <c:v>864</c:v>
                </c:pt>
                <c:pt idx="45365">
                  <c:v>874</c:v>
                </c:pt>
                <c:pt idx="45366">
                  <c:v>834</c:v>
                </c:pt>
                <c:pt idx="45367">
                  <c:v>870</c:v>
                </c:pt>
                <c:pt idx="45368">
                  <c:v>930</c:v>
                </c:pt>
                <c:pt idx="45369">
                  <c:v>959</c:v>
                </c:pt>
                <c:pt idx="45370">
                  <c:v>1008</c:v>
                </c:pt>
                <c:pt idx="45371">
                  <c:v>1046</c:v>
                </c:pt>
                <c:pt idx="45372">
                  <c:v>1042</c:v>
                </c:pt>
                <c:pt idx="45373">
                  <c:v>1029</c:v>
                </c:pt>
                <c:pt idx="45374">
                  <c:v>1015</c:v>
                </c:pt>
                <c:pt idx="45375">
                  <c:v>1012</c:v>
                </c:pt>
                <c:pt idx="45376">
                  <c:v>1005</c:v>
                </c:pt>
                <c:pt idx="45377">
                  <c:v>986</c:v>
                </c:pt>
                <c:pt idx="45378">
                  <c:v>1057</c:v>
                </c:pt>
                <c:pt idx="45379">
                  <c:v>1082</c:v>
                </c:pt>
                <c:pt idx="45380">
                  <c:v>1075</c:v>
                </c:pt>
                <c:pt idx="45381">
                  <c:v>1069</c:v>
                </c:pt>
                <c:pt idx="45382">
                  <c:v>1021</c:v>
                </c:pt>
                <c:pt idx="45383">
                  <c:v>975</c:v>
                </c:pt>
                <c:pt idx="45384">
                  <c:v>926</c:v>
                </c:pt>
                <c:pt idx="45385">
                  <c:v>895</c:v>
                </c:pt>
                <c:pt idx="45386">
                  <c:v>911</c:v>
                </c:pt>
                <c:pt idx="45387">
                  <c:v>893</c:v>
                </c:pt>
                <c:pt idx="45388">
                  <c:v>892</c:v>
                </c:pt>
                <c:pt idx="45389">
                  <c:v>929</c:v>
                </c:pt>
                <c:pt idx="45390">
                  <c:v>918</c:v>
                </c:pt>
                <c:pt idx="45391">
                  <c:v>1111</c:v>
                </c:pt>
                <c:pt idx="45392">
                  <c:v>1294</c:v>
                </c:pt>
                <c:pt idx="45393">
                  <c:v>1388</c:v>
                </c:pt>
                <c:pt idx="45394">
                  <c:v>1446</c:v>
                </c:pt>
                <c:pt idx="45395">
                  <c:v>1460</c:v>
                </c:pt>
                <c:pt idx="45396">
                  <c:v>1462</c:v>
                </c:pt>
                <c:pt idx="45397">
                  <c:v>1477</c:v>
                </c:pt>
                <c:pt idx="45398">
                  <c:v>1453</c:v>
                </c:pt>
                <c:pt idx="45399">
                  <c:v>1401</c:v>
                </c:pt>
                <c:pt idx="45400">
                  <c:v>1315</c:v>
                </c:pt>
                <c:pt idx="45401">
                  <c:v>1184</c:v>
                </c:pt>
                <c:pt idx="45402">
                  <c:v>1256</c:v>
                </c:pt>
                <c:pt idx="45403">
                  <c:v>1207</c:v>
                </c:pt>
                <c:pt idx="45404">
                  <c:v>1175</c:v>
                </c:pt>
                <c:pt idx="45405">
                  <c:v>1115</c:v>
                </c:pt>
                <c:pt idx="45406">
                  <c:v>1081</c:v>
                </c:pt>
                <c:pt idx="45407">
                  <c:v>1013</c:v>
                </c:pt>
                <c:pt idx="45408">
                  <c:v>948</c:v>
                </c:pt>
                <c:pt idx="45409">
                  <c:v>931</c:v>
                </c:pt>
                <c:pt idx="45410">
                  <c:v>910</c:v>
                </c:pt>
                <c:pt idx="45411">
                  <c:v>918</c:v>
                </c:pt>
                <c:pt idx="45412">
                  <c:v>924</c:v>
                </c:pt>
                <c:pt idx="45413">
                  <c:v>950</c:v>
                </c:pt>
                <c:pt idx="45414">
                  <c:v>958</c:v>
                </c:pt>
                <c:pt idx="45415">
                  <c:v>1166</c:v>
                </c:pt>
                <c:pt idx="45416">
                  <c:v>1282</c:v>
                </c:pt>
                <c:pt idx="45417">
                  <c:v>1377</c:v>
                </c:pt>
                <c:pt idx="45418">
                  <c:v>1401</c:v>
                </c:pt>
                <c:pt idx="45419">
                  <c:v>1409</c:v>
                </c:pt>
                <c:pt idx="45420">
                  <c:v>1444</c:v>
                </c:pt>
                <c:pt idx="45421">
                  <c:v>1501</c:v>
                </c:pt>
                <c:pt idx="45422">
                  <c:v>1470</c:v>
                </c:pt>
                <c:pt idx="45423">
                  <c:v>1418</c:v>
                </c:pt>
                <c:pt idx="45424">
                  <c:v>1330</c:v>
                </c:pt>
                <c:pt idx="45425">
                  <c:v>1199</c:v>
                </c:pt>
                <c:pt idx="45426">
                  <c:v>1276</c:v>
                </c:pt>
                <c:pt idx="45427">
                  <c:v>1260</c:v>
                </c:pt>
                <c:pt idx="45428">
                  <c:v>1235</c:v>
                </c:pt>
                <c:pt idx="45429">
                  <c:v>1199</c:v>
                </c:pt>
                <c:pt idx="45430">
                  <c:v>1098</c:v>
                </c:pt>
                <c:pt idx="45431">
                  <c:v>1041</c:v>
                </c:pt>
                <c:pt idx="45432">
                  <c:v>995</c:v>
                </c:pt>
                <c:pt idx="45433">
                  <c:v>950</c:v>
                </c:pt>
                <c:pt idx="45434">
                  <c:v>917</c:v>
                </c:pt>
                <c:pt idx="45435">
                  <c:v>919</c:v>
                </c:pt>
                <c:pt idx="45436">
                  <c:v>921</c:v>
                </c:pt>
                <c:pt idx="45437">
                  <c:v>954</c:v>
                </c:pt>
                <c:pt idx="45438">
                  <c:v>966</c:v>
                </c:pt>
                <c:pt idx="45439">
                  <c:v>1131</c:v>
                </c:pt>
                <c:pt idx="45440">
                  <c:v>1275</c:v>
                </c:pt>
                <c:pt idx="45441">
                  <c:v>1374</c:v>
                </c:pt>
                <c:pt idx="45442">
                  <c:v>1459</c:v>
                </c:pt>
                <c:pt idx="45443">
                  <c:v>1480</c:v>
                </c:pt>
                <c:pt idx="45444">
                  <c:v>1490</c:v>
                </c:pt>
                <c:pt idx="45445">
                  <c:v>1499</c:v>
                </c:pt>
                <c:pt idx="45446">
                  <c:v>1485</c:v>
                </c:pt>
                <c:pt idx="45447">
                  <c:v>1431</c:v>
                </c:pt>
                <c:pt idx="45448">
                  <c:v>1350</c:v>
                </c:pt>
                <c:pt idx="45449">
                  <c:v>1202</c:v>
                </c:pt>
                <c:pt idx="45450">
                  <c:v>1272</c:v>
                </c:pt>
                <c:pt idx="45451">
                  <c:v>1261</c:v>
                </c:pt>
                <c:pt idx="45452">
                  <c:v>1213</c:v>
                </c:pt>
                <c:pt idx="45453">
                  <c:v>1156</c:v>
                </c:pt>
                <c:pt idx="45454">
                  <c:v>941</c:v>
                </c:pt>
                <c:pt idx="45455">
                  <c:v>1043</c:v>
                </c:pt>
                <c:pt idx="45456">
                  <c:v>985</c:v>
                </c:pt>
                <c:pt idx="45457">
                  <c:v>957</c:v>
                </c:pt>
                <c:pt idx="45458">
                  <c:v>945</c:v>
                </c:pt>
                <c:pt idx="45459">
                  <c:v>938</c:v>
                </c:pt>
                <c:pt idx="45460">
                  <c:v>916</c:v>
                </c:pt>
                <c:pt idx="45461">
                  <c:v>969</c:v>
                </c:pt>
                <c:pt idx="45462">
                  <c:v>969</c:v>
                </c:pt>
                <c:pt idx="45463">
                  <c:v>1150</c:v>
                </c:pt>
                <c:pt idx="45464">
                  <c:v>1313</c:v>
                </c:pt>
                <c:pt idx="45465">
                  <c:v>1393</c:v>
                </c:pt>
                <c:pt idx="45466">
                  <c:v>1462</c:v>
                </c:pt>
                <c:pt idx="45467">
                  <c:v>1450</c:v>
                </c:pt>
                <c:pt idx="45468">
                  <c:v>1465</c:v>
                </c:pt>
                <c:pt idx="45469">
                  <c:v>1499</c:v>
                </c:pt>
                <c:pt idx="45470">
                  <c:v>1477</c:v>
                </c:pt>
                <c:pt idx="45471">
                  <c:v>1439</c:v>
                </c:pt>
                <c:pt idx="45472">
                  <c:v>1323</c:v>
                </c:pt>
                <c:pt idx="45473">
                  <c:v>1193</c:v>
                </c:pt>
                <c:pt idx="45474">
                  <c:v>1284</c:v>
                </c:pt>
                <c:pt idx="45475">
                  <c:v>1234</c:v>
                </c:pt>
                <c:pt idx="45476">
                  <c:v>1217</c:v>
                </c:pt>
                <c:pt idx="45477">
                  <c:v>1181</c:v>
                </c:pt>
                <c:pt idx="45478">
                  <c:v>1111</c:v>
                </c:pt>
                <c:pt idx="45479">
                  <c:v>1042</c:v>
                </c:pt>
                <c:pt idx="45480">
                  <c:v>998</c:v>
                </c:pt>
                <c:pt idx="45481">
                  <c:v>950</c:v>
                </c:pt>
                <c:pt idx="45482">
                  <c:v>929</c:v>
                </c:pt>
                <c:pt idx="45483">
                  <c:v>912</c:v>
                </c:pt>
                <c:pt idx="45484">
                  <c:v>910</c:v>
                </c:pt>
                <c:pt idx="45485">
                  <c:v>961</c:v>
                </c:pt>
                <c:pt idx="45486">
                  <c:v>964</c:v>
                </c:pt>
                <c:pt idx="45487">
                  <c:v>1165</c:v>
                </c:pt>
                <c:pt idx="45488">
                  <c:v>1304</c:v>
                </c:pt>
                <c:pt idx="45489">
                  <c:v>1400</c:v>
                </c:pt>
                <c:pt idx="45490">
                  <c:v>1449</c:v>
                </c:pt>
                <c:pt idx="45491">
                  <c:v>1469</c:v>
                </c:pt>
                <c:pt idx="45492">
                  <c:v>1467</c:v>
                </c:pt>
                <c:pt idx="45493">
                  <c:v>1473</c:v>
                </c:pt>
                <c:pt idx="45494">
                  <c:v>1484</c:v>
                </c:pt>
                <c:pt idx="45495">
                  <c:v>1420</c:v>
                </c:pt>
                <c:pt idx="45496">
                  <c:v>1317</c:v>
                </c:pt>
                <c:pt idx="45497">
                  <c:v>1223</c:v>
                </c:pt>
                <c:pt idx="45498">
                  <c:v>1248</c:v>
                </c:pt>
                <c:pt idx="45499">
                  <c:v>1235</c:v>
                </c:pt>
                <c:pt idx="45500">
                  <c:v>1196</c:v>
                </c:pt>
                <c:pt idx="45501">
                  <c:v>1152</c:v>
                </c:pt>
                <c:pt idx="45502">
                  <c:v>1092</c:v>
                </c:pt>
                <c:pt idx="45503">
                  <c:v>1030</c:v>
                </c:pt>
                <c:pt idx="45504">
                  <c:v>991</c:v>
                </c:pt>
                <c:pt idx="45505">
                  <c:v>938</c:v>
                </c:pt>
                <c:pt idx="45506">
                  <c:v>929</c:v>
                </c:pt>
                <c:pt idx="45507">
                  <c:v>918</c:v>
                </c:pt>
                <c:pt idx="45508">
                  <c:v>912</c:v>
                </c:pt>
                <c:pt idx="45509">
                  <c:v>920</c:v>
                </c:pt>
                <c:pt idx="45510">
                  <c:v>909</c:v>
                </c:pt>
                <c:pt idx="45511">
                  <c:v>991</c:v>
                </c:pt>
                <c:pt idx="45512">
                  <c:v>1107</c:v>
                </c:pt>
                <c:pt idx="45513">
                  <c:v>1200</c:v>
                </c:pt>
                <c:pt idx="45514">
                  <c:v>1246</c:v>
                </c:pt>
                <c:pt idx="45515">
                  <c:v>1241</c:v>
                </c:pt>
                <c:pt idx="45516">
                  <c:v>1221</c:v>
                </c:pt>
                <c:pt idx="45517">
                  <c:v>1195</c:v>
                </c:pt>
                <c:pt idx="45518">
                  <c:v>1169</c:v>
                </c:pt>
                <c:pt idx="45519">
                  <c:v>1149</c:v>
                </c:pt>
                <c:pt idx="45520">
                  <c:v>1110</c:v>
                </c:pt>
                <c:pt idx="45521">
                  <c:v>1129</c:v>
                </c:pt>
                <c:pt idx="45522">
                  <c:v>1211</c:v>
                </c:pt>
                <c:pt idx="45523">
                  <c:v>1207</c:v>
                </c:pt>
                <c:pt idx="45524">
                  <c:v>1184</c:v>
                </c:pt>
                <c:pt idx="45525">
                  <c:v>1145</c:v>
                </c:pt>
                <c:pt idx="45526">
                  <c:v>1059</c:v>
                </c:pt>
                <c:pt idx="45527">
                  <c:v>1002</c:v>
                </c:pt>
                <c:pt idx="45528">
                  <c:v>964</c:v>
                </c:pt>
                <c:pt idx="45529">
                  <c:v>940</c:v>
                </c:pt>
                <c:pt idx="45530">
                  <c:v>907</c:v>
                </c:pt>
                <c:pt idx="45531">
                  <c:v>899</c:v>
                </c:pt>
                <c:pt idx="45532">
                  <c:v>896</c:v>
                </c:pt>
                <c:pt idx="45533">
                  <c:v>882</c:v>
                </c:pt>
                <c:pt idx="45534">
                  <c:v>812</c:v>
                </c:pt>
                <c:pt idx="45535">
                  <c:v>874</c:v>
                </c:pt>
                <c:pt idx="45536">
                  <c:v>929</c:v>
                </c:pt>
                <c:pt idx="45537">
                  <c:v>986</c:v>
                </c:pt>
                <c:pt idx="45538">
                  <c:v>996</c:v>
                </c:pt>
                <c:pt idx="45539">
                  <c:v>1070</c:v>
                </c:pt>
                <c:pt idx="45540">
                  <c:v>1087</c:v>
                </c:pt>
                <c:pt idx="45541">
                  <c:v>1068</c:v>
                </c:pt>
                <c:pt idx="45542">
                  <c:v>1061</c:v>
                </c:pt>
                <c:pt idx="45543">
                  <c:v>1051</c:v>
                </c:pt>
                <c:pt idx="45544">
                  <c:v>1028</c:v>
                </c:pt>
                <c:pt idx="45545">
                  <c:v>1011</c:v>
                </c:pt>
                <c:pt idx="45546">
                  <c:v>1106</c:v>
                </c:pt>
                <c:pt idx="45547">
                  <c:v>1115</c:v>
                </c:pt>
                <c:pt idx="45548">
                  <c:v>1146</c:v>
                </c:pt>
                <c:pt idx="45549">
                  <c:v>1102</c:v>
                </c:pt>
                <c:pt idx="45550">
                  <c:v>1064</c:v>
                </c:pt>
                <c:pt idx="45551">
                  <c:v>981</c:v>
                </c:pt>
                <c:pt idx="45552">
                  <c:v>939</c:v>
                </c:pt>
                <c:pt idx="45553">
                  <c:v>910</c:v>
                </c:pt>
                <c:pt idx="45554">
                  <c:v>884</c:v>
                </c:pt>
                <c:pt idx="45555">
                  <c:v>867</c:v>
                </c:pt>
                <c:pt idx="45556">
                  <c:v>877</c:v>
                </c:pt>
                <c:pt idx="45557">
                  <c:v>908</c:v>
                </c:pt>
                <c:pt idx="45558">
                  <c:v>925</c:v>
                </c:pt>
                <c:pt idx="45559">
                  <c:v>1142</c:v>
                </c:pt>
                <c:pt idx="45560">
                  <c:v>1310</c:v>
                </c:pt>
                <c:pt idx="45561">
                  <c:v>1420</c:v>
                </c:pt>
                <c:pt idx="45562">
                  <c:v>1479</c:v>
                </c:pt>
                <c:pt idx="45563">
                  <c:v>1494</c:v>
                </c:pt>
                <c:pt idx="45564">
                  <c:v>1482</c:v>
                </c:pt>
                <c:pt idx="45565">
                  <c:v>1489</c:v>
                </c:pt>
                <c:pt idx="45566">
                  <c:v>1507</c:v>
                </c:pt>
                <c:pt idx="45567">
                  <c:v>1458</c:v>
                </c:pt>
                <c:pt idx="45568">
                  <c:v>1361</c:v>
                </c:pt>
                <c:pt idx="45569">
                  <c:v>1216</c:v>
                </c:pt>
                <c:pt idx="45570">
                  <c:v>1284</c:v>
                </c:pt>
                <c:pt idx="45571">
                  <c:v>1235</c:v>
                </c:pt>
                <c:pt idx="45572">
                  <c:v>1211</c:v>
                </c:pt>
                <c:pt idx="45573">
                  <c:v>1147</c:v>
                </c:pt>
                <c:pt idx="45574">
                  <c:v>1083</c:v>
                </c:pt>
                <c:pt idx="45575">
                  <c:v>1034</c:v>
                </c:pt>
                <c:pt idx="45576">
                  <c:v>982</c:v>
                </c:pt>
                <c:pt idx="45577">
                  <c:v>956</c:v>
                </c:pt>
                <c:pt idx="45578">
                  <c:v>936</c:v>
                </c:pt>
                <c:pt idx="45579">
                  <c:v>919</c:v>
                </c:pt>
                <c:pt idx="45580">
                  <c:v>928</c:v>
                </c:pt>
                <c:pt idx="45581">
                  <c:v>963</c:v>
                </c:pt>
                <c:pt idx="45582">
                  <c:v>981</c:v>
                </c:pt>
                <c:pt idx="45583">
                  <c:v>1162</c:v>
                </c:pt>
                <c:pt idx="45584">
                  <c:v>1295</c:v>
                </c:pt>
                <c:pt idx="45585">
                  <c:v>1364</c:v>
                </c:pt>
                <c:pt idx="45586">
                  <c:v>1413</c:v>
                </c:pt>
                <c:pt idx="45587">
                  <c:v>1410</c:v>
                </c:pt>
                <c:pt idx="45588">
                  <c:v>1424</c:v>
                </c:pt>
                <c:pt idx="45589">
                  <c:v>1433</c:v>
                </c:pt>
                <c:pt idx="45590">
                  <c:v>1432</c:v>
                </c:pt>
                <c:pt idx="45591">
                  <c:v>1400</c:v>
                </c:pt>
                <c:pt idx="45592">
                  <c:v>1276</c:v>
                </c:pt>
                <c:pt idx="45593">
                  <c:v>1189</c:v>
                </c:pt>
                <c:pt idx="45594">
                  <c:v>1233</c:v>
                </c:pt>
                <c:pt idx="45595">
                  <c:v>1195</c:v>
                </c:pt>
                <c:pt idx="45596">
                  <c:v>1171</c:v>
                </c:pt>
                <c:pt idx="45597">
                  <c:v>1109</c:v>
                </c:pt>
                <c:pt idx="45598">
                  <c:v>1062</c:v>
                </c:pt>
                <c:pt idx="45599">
                  <c:v>989</c:v>
                </c:pt>
                <c:pt idx="45600">
                  <c:v>929</c:v>
                </c:pt>
                <c:pt idx="45601">
                  <c:v>901</c:v>
                </c:pt>
                <c:pt idx="45602">
                  <c:v>877</c:v>
                </c:pt>
                <c:pt idx="45603">
                  <c:v>874</c:v>
                </c:pt>
                <c:pt idx="45604">
                  <c:v>881</c:v>
                </c:pt>
                <c:pt idx="45605">
                  <c:v>926</c:v>
                </c:pt>
                <c:pt idx="45606">
                  <c:v>924</c:v>
                </c:pt>
                <c:pt idx="45607">
                  <c:v>1106</c:v>
                </c:pt>
                <c:pt idx="45608">
                  <c:v>1232</c:v>
                </c:pt>
                <c:pt idx="45609">
                  <c:v>1334</c:v>
                </c:pt>
                <c:pt idx="45610">
                  <c:v>1434</c:v>
                </c:pt>
                <c:pt idx="45611">
                  <c:v>1408</c:v>
                </c:pt>
                <c:pt idx="45612">
                  <c:v>1434</c:v>
                </c:pt>
                <c:pt idx="45613">
                  <c:v>1440</c:v>
                </c:pt>
                <c:pt idx="45614">
                  <c:v>1444</c:v>
                </c:pt>
                <c:pt idx="45615">
                  <c:v>1395</c:v>
                </c:pt>
                <c:pt idx="45616">
                  <c:v>1300</c:v>
                </c:pt>
                <c:pt idx="45617">
                  <c:v>1173</c:v>
                </c:pt>
                <c:pt idx="45618">
                  <c:v>1247</c:v>
                </c:pt>
                <c:pt idx="45619">
                  <c:v>1218</c:v>
                </c:pt>
                <c:pt idx="45620">
                  <c:v>1160</c:v>
                </c:pt>
                <c:pt idx="45621">
                  <c:v>1122</c:v>
                </c:pt>
                <c:pt idx="45622">
                  <c:v>1054</c:v>
                </c:pt>
                <c:pt idx="45623">
                  <c:v>991</c:v>
                </c:pt>
                <c:pt idx="45624">
                  <c:v>976</c:v>
                </c:pt>
                <c:pt idx="45625">
                  <c:v>901</c:v>
                </c:pt>
                <c:pt idx="45626">
                  <c:v>888</c:v>
                </c:pt>
                <c:pt idx="45627">
                  <c:v>847</c:v>
                </c:pt>
                <c:pt idx="45628">
                  <c:v>874</c:v>
                </c:pt>
                <c:pt idx="45629">
                  <c:v>885</c:v>
                </c:pt>
                <c:pt idx="45630">
                  <c:v>893</c:v>
                </c:pt>
                <c:pt idx="45631">
                  <c:v>1075</c:v>
                </c:pt>
                <c:pt idx="45632">
                  <c:v>1242</c:v>
                </c:pt>
                <c:pt idx="45633">
                  <c:v>1329</c:v>
                </c:pt>
                <c:pt idx="45634">
                  <c:v>1391</c:v>
                </c:pt>
                <c:pt idx="45635">
                  <c:v>1392</c:v>
                </c:pt>
                <c:pt idx="45636">
                  <c:v>1389</c:v>
                </c:pt>
                <c:pt idx="45637">
                  <c:v>1410</c:v>
                </c:pt>
                <c:pt idx="45638">
                  <c:v>1389</c:v>
                </c:pt>
                <c:pt idx="45639">
                  <c:v>1347</c:v>
                </c:pt>
                <c:pt idx="45640">
                  <c:v>1265</c:v>
                </c:pt>
                <c:pt idx="45641">
                  <c:v>1164</c:v>
                </c:pt>
                <c:pt idx="45642">
                  <c:v>1245</c:v>
                </c:pt>
                <c:pt idx="45643">
                  <c:v>1185</c:v>
                </c:pt>
                <c:pt idx="45644">
                  <c:v>1131</c:v>
                </c:pt>
                <c:pt idx="45645">
                  <c:v>1110</c:v>
                </c:pt>
                <c:pt idx="45646">
                  <c:v>1028</c:v>
                </c:pt>
                <c:pt idx="45647">
                  <c:v>969</c:v>
                </c:pt>
                <c:pt idx="45648">
                  <c:v>924</c:v>
                </c:pt>
                <c:pt idx="45649">
                  <c:v>920</c:v>
                </c:pt>
                <c:pt idx="45650">
                  <c:v>882</c:v>
                </c:pt>
                <c:pt idx="45651">
                  <c:v>823</c:v>
                </c:pt>
                <c:pt idx="45652">
                  <c:v>835</c:v>
                </c:pt>
                <c:pt idx="45653">
                  <c:v>860</c:v>
                </c:pt>
                <c:pt idx="45654">
                  <c:v>884</c:v>
                </c:pt>
                <c:pt idx="45655">
                  <c:v>1069</c:v>
                </c:pt>
                <c:pt idx="45656">
                  <c:v>1212</c:v>
                </c:pt>
                <c:pt idx="45657">
                  <c:v>1323</c:v>
                </c:pt>
                <c:pt idx="45658">
                  <c:v>1380</c:v>
                </c:pt>
                <c:pt idx="45659">
                  <c:v>1392</c:v>
                </c:pt>
                <c:pt idx="45660">
                  <c:v>1382</c:v>
                </c:pt>
                <c:pt idx="45661">
                  <c:v>1405</c:v>
                </c:pt>
                <c:pt idx="45662">
                  <c:v>1389</c:v>
                </c:pt>
                <c:pt idx="45663">
                  <c:v>1334</c:v>
                </c:pt>
                <c:pt idx="45664">
                  <c:v>1242</c:v>
                </c:pt>
                <c:pt idx="45665">
                  <c:v>1165</c:v>
                </c:pt>
                <c:pt idx="45666">
                  <c:v>1232</c:v>
                </c:pt>
                <c:pt idx="45667">
                  <c:v>1195</c:v>
                </c:pt>
                <c:pt idx="45668">
                  <c:v>1154</c:v>
                </c:pt>
                <c:pt idx="45669">
                  <c:v>1096</c:v>
                </c:pt>
                <c:pt idx="45670">
                  <c:v>1054</c:v>
                </c:pt>
                <c:pt idx="45671">
                  <c:v>991</c:v>
                </c:pt>
                <c:pt idx="45672">
                  <c:v>948</c:v>
                </c:pt>
                <c:pt idx="45673">
                  <c:v>928</c:v>
                </c:pt>
                <c:pt idx="45674">
                  <c:v>890</c:v>
                </c:pt>
                <c:pt idx="45675">
                  <c:v>868</c:v>
                </c:pt>
                <c:pt idx="45676">
                  <c:v>840</c:v>
                </c:pt>
                <c:pt idx="45677">
                  <c:v>870</c:v>
                </c:pt>
                <c:pt idx="45678">
                  <c:v>867</c:v>
                </c:pt>
                <c:pt idx="45679">
                  <c:v>972</c:v>
                </c:pt>
                <c:pt idx="45680">
                  <c:v>1076</c:v>
                </c:pt>
                <c:pt idx="45681">
                  <c:v>1175</c:v>
                </c:pt>
                <c:pt idx="45682">
                  <c:v>1220</c:v>
                </c:pt>
                <c:pt idx="45683">
                  <c:v>1223</c:v>
                </c:pt>
                <c:pt idx="45684">
                  <c:v>1200</c:v>
                </c:pt>
                <c:pt idx="45685">
                  <c:v>1167</c:v>
                </c:pt>
                <c:pt idx="45686">
                  <c:v>1148</c:v>
                </c:pt>
                <c:pt idx="45687">
                  <c:v>1105</c:v>
                </c:pt>
                <c:pt idx="45688">
                  <c:v>1090</c:v>
                </c:pt>
                <c:pt idx="45689">
                  <c:v>1069</c:v>
                </c:pt>
                <c:pt idx="45690">
                  <c:v>1172</c:v>
                </c:pt>
                <c:pt idx="45691">
                  <c:v>1169</c:v>
                </c:pt>
                <c:pt idx="45692">
                  <c:v>1119</c:v>
                </c:pt>
                <c:pt idx="45693">
                  <c:v>1087</c:v>
                </c:pt>
                <c:pt idx="45694">
                  <c:v>1041</c:v>
                </c:pt>
                <c:pt idx="45695">
                  <c:v>984</c:v>
                </c:pt>
                <c:pt idx="45696">
                  <c:v>950</c:v>
                </c:pt>
                <c:pt idx="45697">
                  <c:v>910</c:v>
                </c:pt>
                <c:pt idx="45698">
                  <c:v>881</c:v>
                </c:pt>
                <c:pt idx="45699">
                  <c:v>865</c:v>
                </c:pt>
                <c:pt idx="45700">
                  <c:v>820</c:v>
                </c:pt>
                <c:pt idx="45701">
                  <c:v>823</c:v>
                </c:pt>
                <c:pt idx="45702">
                  <c:v>774</c:v>
                </c:pt>
                <c:pt idx="45703">
                  <c:v>828</c:v>
                </c:pt>
                <c:pt idx="45704">
                  <c:v>887</c:v>
                </c:pt>
                <c:pt idx="45705">
                  <c:v>912</c:v>
                </c:pt>
                <c:pt idx="45706">
                  <c:v>980</c:v>
                </c:pt>
                <c:pt idx="45707">
                  <c:v>1016</c:v>
                </c:pt>
                <c:pt idx="45708">
                  <c:v>1037</c:v>
                </c:pt>
                <c:pt idx="45709">
                  <c:v>1038</c:v>
                </c:pt>
                <c:pt idx="45710">
                  <c:v>1029</c:v>
                </c:pt>
                <c:pt idx="45711">
                  <c:v>1013</c:v>
                </c:pt>
                <c:pt idx="45712">
                  <c:v>996</c:v>
                </c:pt>
                <c:pt idx="45713">
                  <c:v>993</c:v>
                </c:pt>
                <c:pt idx="45714">
                  <c:v>1096</c:v>
                </c:pt>
                <c:pt idx="45715">
                  <c:v>1098</c:v>
                </c:pt>
                <c:pt idx="45716">
                  <c:v>1086</c:v>
                </c:pt>
                <c:pt idx="45717">
                  <c:v>1058</c:v>
                </c:pt>
                <c:pt idx="45718">
                  <c:v>1000</c:v>
                </c:pt>
                <c:pt idx="45719">
                  <c:v>947</c:v>
                </c:pt>
                <c:pt idx="45720">
                  <c:v>906</c:v>
                </c:pt>
                <c:pt idx="45721">
                  <c:v>883</c:v>
                </c:pt>
                <c:pt idx="45722">
                  <c:v>862</c:v>
                </c:pt>
                <c:pt idx="45723">
                  <c:v>850</c:v>
                </c:pt>
                <c:pt idx="45724">
                  <c:v>850</c:v>
                </c:pt>
                <c:pt idx="45725">
                  <c:v>868</c:v>
                </c:pt>
                <c:pt idx="45726">
                  <c:v>884</c:v>
                </c:pt>
                <c:pt idx="45727">
                  <c:v>1079</c:v>
                </c:pt>
                <c:pt idx="45728">
                  <c:v>1224</c:v>
                </c:pt>
                <c:pt idx="45729">
                  <c:v>1329</c:v>
                </c:pt>
                <c:pt idx="45730">
                  <c:v>1383</c:v>
                </c:pt>
                <c:pt idx="45731">
                  <c:v>1406</c:v>
                </c:pt>
                <c:pt idx="45732">
                  <c:v>1406</c:v>
                </c:pt>
                <c:pt idx="45733">
                  <c:v>1434</c:v>
                </c:pt>
                <c:pt idx="45734">
                  <c:v>1416</c:v>
                </c:pt>
                <c:pt idx="45735">
                  <c:v>1367</c:v>
                </c:pt>
                <c:pt idx="45736">
                  <c:v>1279</c:v>
                </c:pt>
                <c:pt idx="45737">
                  <c:v>1173</c:v>
                </c:pt>
                <c:pt idx="45738">
                  <c:v>1233</c:v>
                </c:pt>
                <c:pt idx="45739">
                  <c:v>1193</c:v>
                </c:pt>
                <c:pt idx="45740">
                  <c:v>1164</c:v>
                </c:pt>
                <c:pt idx="45741">
                  <c:v>1113</c:v>
                </c:pt>
                <c:pt idx="45742">
                  <c:v>1046</c:v>
                </c:pt>
                <c:pt idx="45743">
                  <c:v>989</c:v>
                </c:pt>
                <c:pt idx="45744">
                  <c:v>939</c:v>
                </c:pt>
                <c:pt idx="45745">
                  <c:v>892</c:v>
                </c:pt>
                <c:pt idx="45746">
                  <c:v>876</c:v>
                </c:pt>
                <c:pt idx="45747">
                  <c:v>861</c:v>
                </c:pt>
                <c:pt idx="45748">
                  <c:v>868</c:v>
                </c:pt>
                <c:pt idx="45749">
                  <c:v>913</c:v>
                </c:pt>
                <c:pt idx="45750">
                  <c:v>923</c:v>
                </c:pt>
                <c:pt idx="45751">
                  <c:v>1090</c:v>
                </c:pt>
                <c:pt idx="45752">
                  <c:v>1230</c:v>
                </c:pt>
                <c:pt idx="45753">
                  <c:v>1321</c:v>
                </c:pt>
                <c:pt idx="45754">
                  <c:v>1380</c:v>
                </c:pt>
                <c:pt idx="45755">
                  <c:v>1389</c:v>
                </c:pt>
                <c:pt idx="45756">
                  <c:v>1409</c:v>
                </c:pt>
                <c:pt idx="45757">
                  <c:v>1443</c:v>
                </c:pt>
                <c:pt idx="45758">
                  <c:v>1429</c:v>
                </c:pt>
                <c:pt idx="45759">
                  <c:v>1372</c:v>
                </c:pt>
                <c:pt idx="45760">
                  <c:v>1298</c:v>
                </c:pt>
                <c:pt idx="45761">
                  <c:v>1183</c:v>
                </c:pt>
                <c:pt idx="45762">
                  <c:v>1255</c:v>
                </c:pt>
                <c:pt idx="45763">
                  <c:v>1227</c:v>
                </c:pt>
                <c:pt idx="45764">
                  <c:v>1198</c:v>
                </c:pt>
                <c:pt idx="45765">
                  <c:v>1147</c:v>
                </c:pt>
                <c:pt idx="45766">
                  <c:v>1094</c:v>
                </c:pt>
                <c:pt idx="45767">
                  <c:v>997</c:v>
                </c:pt>
                <c:pt idx="45768">
                  <c:v>939</c:v>
                </c:pt>
                <c:pt idx="45769">
                  <c:v>922</c:v>
                </c:pt>
                <c:pt idx="45770">
                  <c:v>855</c:v>
                </c:pt>
                <c:pt idx="45771">
                  <c:v>853</c:v>
                </c:pt>
                <c:pt idx="45772">
                  <c:v>858</c:v>
                </c:pt>
                <c:pt idx="45773">
                  <c:v>875</c:v>
                </c:pt>
                <c:pt idx="45774">
                  <c:v>909</c:v>
                </c:pt>
                <c:pt idx="45775">
                  <c:v>1104</c:v>
                </c:pt>
                <c:pt idx="45776">
                  <c:v>1229</c:v>
                </c:pt>
                <c:pt idx="45777">
                  <c:v>1357</c:v>
                </c:pt>
                <c:pt idx="45778">
                  <c:v>1406</c:v>
                </c:pt>
                <c:pt idx="45779">
                  <c:v>1423</c:v>
                </c:pt>
                <c:pt idx="45780">
                  <c:v>1434</c:v>
                </c:pt>
                <c:pt idx="45781">
                  <c:v>1463</c:v>
                </c:pt>
                <c:pt idx="45782">
                  <c:v>1452</c:v>
                </c:pt>
                <c:pt idx="45783">
                  <c:v>1338</c:v>
                </c:pt>
                <c:pt idx="45784">
                  <c:v>1286</c:v>
                </c:pt>
                <c:pt idx="45785">
                  <c:v>1098</c:v>
                </c:pt>
                <c:pt idx="45786">
                  <c:v>1240</c:v>
                </c:pt>
                <c:pt idx="45787">
                  <c:v>1224</c:v>
                </c:pt>
                <c:pt idx="45788">
                  <c:v>1180</c:v>
                </c:pt>
                <c:pt idx="45789">
                  <c:v>1126</c:v>
                </c:pt>
                <c:pt idx="45790">
                  <c:v>1055</c:v>
                </c:pt>
                <c:pt idx="45791">
                  <c:v>995</c:v>
                </c:pt>
                <c:pt idx="45792">
                  <c:v>927</c:v>
                </c:pt>
                <c:pt idx="45793">
                  <c:v>893</c:v>
                </c:pt>
                <c:pt idx="45794">
                  <c:v>872</c:v>
                </c:pt>
                <c:pt idx="45795">
                  <c:v>866</c:v>
                </c:pt>
                <c:pt idx="45796">
                  <c:v>867</c:v>
                </c:pt>
                <c:pt idx="45797">
                  <c:v>892</c:v>
                </c:pt>
                <c:pt idx="45798">
                  <c:v>903</c:v>
                </c:pt>
                <c:pt idx="45799">
                  <c:v>1095</c:v>
                </c:pt>
                <c:pt idx="45800">
                  <c:v>1250</c:v>
                </c:pt>
                <c:pt idx="45801">
                  <c:v>1335</c:v>
                </c:pt>
                <c:pt idx="45802">
                  <c:v>1420</c:v>
                </c:pt>
                <c:pt idx="45803">
                  <c:v>1415</c:v>
                </c:pt>
                <c:pt idx="45804">
                  <c:v>1399</c:v>
                </c:pt>
                <c:pt idx="45805">
                  <c:v>1425</c:v>
                </c:pt>
                <c:pt idx="45806">
                  <c:v>1412</c:v>
                </c:pt>
                <c:pt idx="45807">
                  <c:v>1369</c:v>
                </c:pt>
                <c:pt idx="45808">
                  <c:v>1291</c:v>
                </c:pt>
                <c:pt idx="45809">
                  <c:v>1195</c:v>
                </c:pt>
                <c:pt idx="45810">
                  <c:v>1260</c:v>
                </c:pt>
                <c:pt idx="45811">
                  <c:v>1247</c:v>
                </c:pt>
                <c:pt idx="45812">
                  <c:v>1199</c:v>
                </c:pt>
                <c:pt idx="45813">
                  <c:v>1157</c:v>
                </c:pt>
                <c:pt idx="45814">
                  <c:v>1099</c:v>
                </c:pt>
                <c:pt idx="45815">
                  <c:v>999</c:v>
                </c:pt>
                <c:pt idx="45816">
                  <c:v>958</c:v>
                </c:pt>
                <c:pt idx="45817">
                  <c:v>925</c:v>
                </c:pt>
                <c:pt idx="45818">
                  <c:v>899</c:v>
                </c:pt>
                <c:pt idx="45819">
                  <c:v>872</c:v>
                </c:pt>
                <c:pt idx="45820">
                  <c:v>876</c:v>
                </c:pt>
                <c:pt idx="45821">
                  <c:v>916</c:v>
                </c:pt>
                <c:pt idx="45822">
                  <c:v>919</c:v>
                </c:pt>
                <c:pt idx="45823">
                  <c:v>1126</c:v>
                </c:pt>
                <c:pt idx="45824">
                  <c:v>1285</c:v>
                </c:pt>
                <c:pt idx="45825">
                  <c:v>1389</c:v>
                </c:pt>
                <c:pt idx="45826">
                  <c:v>1391</c:v>
                </c:pt>
                <c:pt idx="45827">
                  <c:v>1447</c:v>
                </c:pt>
                <c:pt idx="45828">
                  <c:v>1454</c:v>
                </c:pt>
                <c:pt idx="45829">
                  <c:v>1485</c:v>
                </c:pt>
                <c:pt idx="45830">
                  <c:v>1470</c:v>
                </c:pt>
                <c:pt idx="45831">
                  <c:v>1437</c:v>
                </c:pt>
                <c:pt idx="45832">
                  <c:v>1351</c:v>
                </c:pt>
                <c:pt idx="45833">
                  <c:v>1205</c:v>
                </c:pt>
                <c:pt idx="45834">
                  <c:v>1287</c:v>
                </c:pt>
                <c:pt idx="45835">
                  <c:v>1248</c:v>
                </c:pt>
                <c:pt idx="45836">
                  <c:v>1205</c:v>
                </c:pt>
                <c:pt idx="45837">
                  <c:v>1135</c:v>
                </c:pt>
                <c:pt idx="45838">
                  <c:v>1118</c:v>
                </c:pt>
                <c:pt idx="45839">
                  <c:v>1063</c:v>
                </c:pt>
                <c:pt idx="45840">
                  <c:v>988</c:v>
                </c:pt>
                <c:pt idx="45841">
                  <c:v>981</c:v>
                </c:pt>
                <c:pt idx="45842">
                  <c:v>957</c:v>
                </c:pt>
                <c:pt idx="45843">
                  <c:v>950</c:v>
                </c:pt>
                <c:pt idx="45844">
                  <c:v>935</c:v>
                </c:pt>
                <c:pt idx="45845">
                  <c:v>925</c:v>
                </c:pt>
                <c:pt idx="45846">
                  <c:v>919</c:v>
                </c:pt>
                <c:pt idx="45847">
                  <c:v>1045</c:v>
                </c:pt>
                <c:pt idx="45848">
                  <c:v>1157</c:v>
                </c:pt>
                <c:pt idx="45849">
                  <c:v>1244</c:v>
                </c:pt>
                <c:pt idx="45850">
                  <c:v>1287</c:v>
                </c:pt>
                <c:pt idx="45851">
                  <c:v>1301</c:v>
                </c:pt>
                <c:pt idx="45852">
                  <c:v>1259</c:v>
                </c:pt>
                <c:pt idx="45853">
                  <c:v>1245</c:v>
                </c:pt>
                <c:pt idx="45854">
                  <c:v>1219</c:v>
                </c:pt>
                <c:pt idx="45855">
                  <c:v>1143</c:v>
                </c:pt>
                <c:pt idx="45856">
                  <c:v>1112</c:v>
                </c:pt>
                <c:pt idx="45857">
                  <c:v>1089</c:v>
                </c:pt>
                <c:pt idx="45858">
                  <c:v>1168</c:v>
                </c:pt>
                <c:pt idx="45859">
                  <c:v>1184</c:v>
                </c:pt>
                <c:pt idx="45860">
                  <c:v>1144</c:v>
                </c:pt>
                <c:pt idx="45861">
                  <c:v>1113</c:v>
                </c:pt>
                <c:pt idx="45862">
                  <c:v>1059</c:v>
                </c:pt>
                <c:pt idx="45863">
                  <c:v>1019</c:v>
                </c:pt>
                <c:pt idx="45864">
                  <c:v>980</c:v>
                </c:pt>
                <c:pt idx="45865">
                  <c:v>939</c:v>
                </c:pt>
                <c:pt idx="45866">
                  <c:v>929</c:v>
                </c:pt>
                <c:pt idx="45867">
                  <c:v>921</c:v>
                </c:pt>
                <c:pt idx="45868">
                  <c:v>907</c:v>
                </c:pt>
                <c:pt idx="45869">
                  <c:v>899</c:v>
                </c:pt>
                <c:pt idx="45870">
                  <c:v>860</c:v>
                </c:pt>
                <c:pt idx="45871">
                  <c:v>900</c:v>
                </c:pt>
                <c:pt idx="45872">
                  <c:v>876</c:v>
                </c:pt>
                <c:pt idx="45873">
                  <c:v>968</c:v>
                </c:pt>
                <c:pt idx="45874">
                  <c:v>1026</c:v>
                </c:pt>
                <c:pt idx="45875">
                  <c:v>1023</c:v>
                </c:pt>
                <c:pt idx="45876">
                  <c:v>1030</c:v>
                </c:pt>
                <c:pt idx="45877">
                  <c:v>1008</c:v>
                </c:pt>
                <c:pt idx="45878">
                  <c:v>1002</c:v>
                </c:pt>
                <c:pt idx="45879">
                  <c:v>1007</c:v>
                </c:pt>
                <c:pt idx="45880">
                  <c:v>988</c:v>
                </c:pt>
                <c:pt idx="45881">
                  <c:v>1004</c:v>
                </c:pt>
                <c:pt idx="45882">
                  <c:v>1113</c:v>
                </c:pt>
                <c:pt idx="45883">
                  <c:v>1128</c:v>
                </c:pt>
                <c:pt idx="45884">
                  <c:v>1134</c:v>
                </c:pt>
                <c:pt idx="45885">
                  <c:v>1095</c:v>
                </c:pt>
                <c:pt idx="45886">
                  <c:v>1057</c:v>
                </c:pt>
                <c:pt idx="45887">
                  <c:v>1000</c:v>
                </c:pt>
                <c:pt idx="45888">
                  <c:v>964</c:v>
                </c:pt>
                <c:pt idx="45889">
                  <c:v>938</c:v>
                </c:pt>
                <c:pt idx="45890">
                  <c:v>911</c:v>
                </c:pt>
                <c:pt idx="45891">
                  <c:v>903</c:v>
                </c:pt>
                <c:pt idx="45892">
                  <c:v>912</c:v>
                </c:pt>
                <c:pt idx="45893">
                  <c:v>947</c:v>
                </c:pt>
                <c:pt idx="45894">
                  <c:v>960</c:v>
                </c:pt>
                <c:pt idx="45895">
                  <c:v>1134</c:v>
                </c:pt>
                <c:pt idx="45896">
                  <c:v>1282</c:v>
                </c:pt>
                <c:pt idx="45897">
                  <c:v>1372</c:v>
                </c:pt>
                <c:pt idx="45898">
                  <c:v>1421</c:v>
                </c:pt>
                <c:pt idx="45899">
                  <c:v>1410</c:v>
                </c:pt>
                <c:pt idx="45900">
                  <c:v>1458</c:v>
                </c:pt>
                <c:pt idx="45901">
                  <c:v>1497</c:v>
                </c:pt>
                <c:pt idx="45902">
                  <c:v>1475</c:v>
                </c:pt>
                <c:pt idx="45903">
                  <c:v>1450</c:v>
                </c:pt>
                <c:pt idx="45904">
                  <c:v>1304</c:v>
                </c:pt>
                <c:pt idx="45905">
                  <c:v>1183</c:v>
                </c:pt>
                <c:pt idx="45906">
                  <c:v>1244</c:v>
                </c:pt>
                <c:pt idx="45907">
                  <c:v>1202</c:v>
                </c:pt>
                <c:pt idx="45908">
                  <c:v>1193</c:v>
                </c:pt>
                <c:pt idx="45909">
                  <c:v>1139</c:v>
                </c:pt>
                <c:pt idx="45910">
                  <c:v>1089</c:v>
                </c:pt>
                <c:pt idx="45911">
                  <c:v>1029</c:v>
                </c:pt>
                <c:pt idx="45912">
                  <c:v>976</c:v>
                </c:pt>
                <c:pt idx="45913">
                  <c:v>942</c:v>
                </c:pt>
                <c:pt idx="45914">
                  <c:v>924</c:v>
                </c:pt>
                <c:pt idx="45915">
                  <c:v>914</c:v>
                </c:pt>
                <c:pt idx="45916">
                  <c:v>919</c:v>
                </c:pt>
                <c:pt idx="45917">
                  <c:v>958</c:v>
                </c:pt>
                <c:pt idx="45918">
                  <c:v>970</c:v>
                </c:pt>
                <c:pt idx="45919">
                  <c:v>1158</c:v>
                </c:pt>
                <c:pt idx="45920">
                  <c:v>1308</c:v>
                </c:pt>
                <c:pt idx="45921">
                  <c:v>1373</c:v>
                </c:pt>
                <c:pt idx="45922">
                  <c:v>1426</c:v>
                </c:pt>
                <c:pt idx="45923">
                  <c:v>1424</c:v>
                </c:pt>
                <c:pt idx="45924">
                  <c:v>1421</c:v>
                </c:pt>
                <c:pt idx="45925">
                  <c:v>1436</c:v>
                </c:pt>
                <c:pt idx="45926">
                  <c:v>1457</c:v>
                </c:pt>
                <c:pt idx="45927">
                  <c:v>1410</c:v>
                </c:pt>
                <c:pt idx="45928">
                  <c:v>1316</c:v>
                </c:pt>
                <c:pt idx="45929">
                  <c:v>1206</c:v>
                </c:pt>
                <c:pt idx="45930">
                  <c:v>1266</c:v>
                </c:pt>
                <c:pt idx="45931">
                  <c:v>1234</c:v>
                </c:pt>
                <c:pt idx="45932">
                  <c:v>1173</c:v>
                </c:pt>
                <c:pt idx="45933">
                  <c:v>1136</c:v>
                </c:pt>
                <c:pt idx="45934">
                  <c:v>1087</c:v>
                </c:pt>
                <c:pt idx="45935">
                  <c:v>1014</c:v>
                </c:pt>
                <c:pt idx="45936">
                  <c:v>970</c:v>
                </c:pt>
                <c:pt idx="45937">
                  <c:v>947</c:v>
                </c:pt>
                <c:pt idx="45938">
                  <c:v>925</c:v>
                </c:pt>
                <c:pt idx="45939">
                  <c:v>899</c:v>
                </c:pt>
                <c:pt idx="45940">
                  <c:v>902</c:v>
                </c:pt>
                <c:pt idx="45941">
                  <c:v>934</c:v>
                </c:pt>
                <c:pt idx="45942">
                  <c:v>948</c:v>
                </c:pt>
                <c:pt idx="45943">
                  <c:v>1135</c:v>
                </c:pt>
                <c:pt idx="45944">
                  <c:v>1267</c:v>
                </c:pt>
                <c:pt idx="45945">
                  <c:v>1364</c:v>
                </c:pt>
                <c:pt idx="45946">
                  <c:v>1413</c:v>
                </c:pt>
                <c:pt idx="45947">
                  <c:v>1406</c:v>
                </c:pt>
                <c:pt idx="45948">
                  <c:v>1404</c:v>
                </c:pt>
                <c:pt idx="45949">
                  <c:v>1442</c:v>
                </c:pt>
                <c:pt idx="45950">
                  <c:v>1466</c:v>
                </c:pt>
                <c:pt idx="45951">
                  <c:v>1397</c:v>
                </c:pt>
                <c:pt idx="45952">
                  <c:v>1313</c:v>
                </c:pt>
                <c:pt idx="45953">
                  <c:v>1213</c:v>
                </c:pt>
                <c:pt idx="45954">
                  <c:v>1282</c:v>
                </c:pt>
                <c:pt idx="45955">
                  <c:v>1262</c:v>
                </c:pt>
                <c:pt idx="45956">
                  <c:v>1204</c:v>
                </c:pt>
                <c:pt idx="45957">
                  <c:v>1174</c:v>
                </c:pt>
                <c:pt idx="45958">
                  <c:v>1098</c:v>
                </c:pt>
                <c:pt idx="45959">
                  <c:v>1085</c:v>
                </c:pt>
                <c:pt idx="45960">
                  <c:v>979</c:v>
                </c:pt>
                <c:pt idx="45961">
                  <c:v>935</c:v>
                </c:pt>
                <c:pt idx="45962">
                  <c:v>936</c:v>
                </c:pt>
                <c:pt idx="45963">
                  <c:v>893</c:v>
                </c:pt>
                <c:pt idx="45964">
                  <c:v>910</c:v>
                </c:pt>
                <c:pt idx="45965">
                  <c:v>927</c:v>
                </c:pt>
                <c:pt idx="45966">
                  <c:v>934</c:v>
                </c:pt>
                <c:pt idx="45967">
                  <c:v>1072</c:v>
                </c:pt>
                <c:pt idx="45968">
                  <c:v>1154</c:v>
                </c:pt>
                <c:pt idx="45969">
                  <c:v>1212</c:v>
                </c:pt>
                <c:pt idx="45970">
                  <c:v>1248</c:v>
                </c:pt>
                <c:pt idx="45971">
                  <c:v>1255</c:v>
                </c:pt>
                <c:pt idx="45972">
                  <c:v>1213</c:v>
                </c:pt>
                <c:pt idx="45973">
                  <c:v>1201</c:v>
                </c:pt>
                <c:pt idx="45974">
                  <c:v>1180</c:v>
                </c:pt>
                <c:pt idx="45975">
                  <c:v>1143</c:v>
                </c:pt>
                <c:pt idx="45976">
                  <c:v>1109</c:v>
                </c:pt>
                <c:pt idx="45977">
                  <c:v>1061</c:v>
                </c:pt>
                <c:pt idx="45978">
                  <c:v>1140</c:v>
                </c:pt>
                <c:pt idx="45979">
                  <c:v>1133</c:v>
                </c:pt>
                <c:pt idx="45980">
                  <c:v>1080</c:v>
                </c:pt>
                <c:pt idx="45981">
                  <c:v>1049</c:v>
                </c:pt>
                <c:pt idx="45982">
                  <c:v>1008</c:v>
                </c:pt>
                <c:pt idx="45983">
                  <c:v>985</c:v>
                </c:pt>
                <c:pt idx="45984">
                  <c:v>944</c:v>
                </c:pt>
                <c:pt idx="45985">
                  <c:v>913</c:v>
                </c:pt>
                <c:pt idx="45986">
                  <c:v>885</c:v>
                </c:pt>
                <c:pt idx="45987">
                  <c:v>871</c:v>
                </c:pt>
                <c:pt idx="45988">
                  <c:v>858</c:v>
                </c:pt>
                <c:pt idx="45989">
                  <c:v>850</c:v>
                </c:pt>
                <c:pt idx="45990">
                  <c:v>815</c:v>
                </c:pt>
                <c:pt idx="45991">
                  <c:v>863</c:v>
                </c:pt>
                <c:pt idx="45992">
                  <c:v>885</c:v>
                </c:pt>
                <c:pt idx="45993">
                  <c:v>920</c:v>
                </c:pt>
                <c:pt idx="45994">
                  <c:v>907</c:v>
                </c:pt>
                <c:pt idx="45995">
                  <c:v>910</c:v>
                </c:pt>
                <c:pt idx="45996">
                  <c:v>927</c:v>
                </c:pt>
                <c:pt idx="45997">
                  <c:v>958</c:v>
                </c:pt>
                <c:pt idx="45998">
                  <c:v>961</c:v>
                </c:pt>
                <c:pt idx="45999">
                  <c:v>961</c:v>
                </c:pt>
                <c:pt idx="46000">
                  <c:v>943</c:v>
                </c:pt>
                <c:pt idx="46001">
                  <c:v>928</c:v>
                </c:pt>
                <c:pt idx="46002">
                  <c:v>1037</c:v>
                </c:pt>
                <c:pt idx="46003">
                  <c:v>1049</c:v>
                </c:pt>
                <c:pt idx="46004">
                  <c:v>1048</c:v>
                </c:pt>
                <c:pt idx="46005">
                  <c:v>1030</c:v>
                </c:pt>
                <c:pt idx="46006">
                  <c:v>999</c:v>
                </c:pt>
                <c:pt idx="46007">
                  <c:v>970</c:v>
                </c:pt>
                <c:pt idx="46008">
                  <c:v>941</c:v>
                </c:pt>
                <c:pt idx="46009">
                  <c:v>903</c:v>
                </c:pt>
                <c:pt idx="46010">
                  <c:v>888</c:v>
                </c:pt>
                <c:pt idx="46011">
                  <c:v>874</c:v>
                </c:pt>
                <c:pt idx="46012">
                  <c:v>865</c:v>
                </c:pt>
                <c:pt idx="46013">
                  <c:v>844</c:v>
                </c:pt>
                <c:pt idx="46014">
                  <c:v>821</c:v>
                </c:pt>
                <c:pt idx="46015">
                  <c:v>905</c:v>
                </c:pt>
                <c:pt idx="46016">
                  <c:v>967</c:v>
                </c:pt>
                <c:pt idx="46017">
                  <c:v>1016</c:v>
                </c:pt>
                <c:pt idx="46018">
                  <c:v>1047</c:v>
                </c:pt>
                <c:pt idx="46019">
                  <c:v>1048</c:v>
                </c:pt>
                <c:pt idx="46020">
                  <c:v>1059</c:v>
                </c:pt>
                <c:pt idx="46021">
                  <c:v>1066</c:v>
                </c:pt>
                <c:pt idx="46022">
                  <c:v>1090</c:v>
                </c:pt>
                <c:pt idx="46023">
                  <c:v>1089</c:v>
                </c:pt>
                <c:pt idx="46024">
                  <c:v>1020</c:v>
                </c:pt>
                <c:pt idx="46025">
                  <c:v>997</c:v>
                </c:pt>
                <c:pt idx="46026">
                  <c:v>1095</c:v>
                </c:pt>
                <c:pt idx="46027">
                  <c:v>1102</c:v>
                </c:pt>
                <c:pt idx="46028">
                  <c:v>1070</c:v>
                </c:pt>
                <c:pt idx="46029">
                  <c:v>1053</c:v>
                </c:pt>
                <c:pt idx="46030">
                  <c:v>1018</c:v>
                </c:pt>
                <c:pt idx="46031">
                  <c:v>962</c:v>
                </c:pt>
                <c:pt idx="46032">
                  <c:v>929</c:v>
                </c:pt>
                <c:pt idx="46033">
                  <c:v>904</c:v>
                </c:pt>
                <c:pt idx="46034">
                  <c:v>865</c:v>
                </c:pt>
                <c:pt idx="46035">
                  <c:v>853</c:v>
                </c:pt>
                <c:pt idx="46036">
                  <c:v>842</c:v>
                </c:pt>
                <c:pt idx="46037">
                  <c:v>843</c:v>
                </c:pt>
                <c:pt idx="46038">
                  <c:v>810</c:v>
                </c:pt>
                <c:pt idx="46039">
                  <c:v>853</c:v>
                </c:pt>
                <c:pt idx="46040">
                  <c:v>899</c:v>
                </c:pt>
                <c:pt idx="46041">
                  <c:v>939</c:v>
                </c:pt>
                <c:pt idx="46042">
                  <c:v>1007</c:v>
                </c:pt>
                <c:pt idx="46043">
                  <c:v>1021</c:v>
                </c:pt>
                <c:pt idx="46044">
                  <c:v>1037</c:v>
                </c:pt>
                <c:pt idx="46045">
                  <c:v>1032</c:v>
                </c:pt>
                <c:pt idx="46046">
                  <c:v>1106</c:v>
                </c:pt>
                <c:pt idx="46047">
                  <c:v>1047</c:v>
                </c:pt>
                <c:pt idx="46048">
                  <c:v>1033</c:v>
                </c:pt>
                <c:pt idx="46049">
                  <c:v>1006</c:v>
                </c:pt>
                <c:pt idx="46050">
                  <c:v>1099</c:v>
                </c:pt>
                <c:pt idx="46051">
                  <c:v>1113</c:v>
                </c:pt>
                <c:pt idx="46052">
                  <c:v>1108</c:v>
                </c:pt>
                <c:pt idx="46053">
                  <c:v>1074</c:v>
                </c:pt>
                <c:pt idx="46054">
                  <c:v>1026</c:v>
                </c:pt>
                <c:pt idx="46055">
                  <c:v>968</c:v>
                </c:pt>
                <c:pt idx="46056">
                  <c:v>927</c:v>
                </c:pt>
                <c:pt idx="46057">
                  <c:v>904</c:v>
                </c:pt>
                <c:pt idx="46058">
                  <c:v>904</c:v>
                </c:pt>
                <c:pt idx="46059">
                  <c:v>890</c:v>
                </c:pt>
                <c:pt idx="46060">
                  <c:v>889</c:v>
                </c:pt>
                <c:pt idx="46061">
                  <c:v>896</c:v>
                </c:pt>
                <c:pt idx="46062">
                  <c:v>929</c:v>
                </c:pt>
                <c:pt idx="46063">
                  <c:v>1133</c:v>
                </c:pt>
                <c:pt idx="46064">
                  <c:v>1285</c:v>
                </c:pt>
                <c:pt idx="46065">
                  <c:v>1397</c:v>
                </c:pt>
                <c:pt idx="46066">
                  <c:v>1359</c:v>
                </c:pt>
                <c:pt idx="46067">
                  <c:v>1472</c:v>
                </c:pt>
                <c:pt idx="46068">
                  <c:v>1478</c:v>
                </c:pt>
                <c:pt idx="46069">
                  <c:v>1520</c:v>
                </c:pt>
                <c:pt idx="46070">
                  <c:v>1504</c:v>
                </c:pt>
                <c:pt idx="46071">
                  <c:v>1437</c:v>
                </c:pt>
                <c:pt idx="46072">
                  <c:v>1331</c:v>
                </c:pt>
                <c:pt idx="46073">
                  <c:v>1193</c:v>
                </c:pt>
                <c:pt idx="46074">
                  <c:v>1255</c:v>
                </c:pt>
                <c:pt idx="46075">
                  <c:v>1244</c:v>
                </c:pt>
                <c:pt idx="46076">
                  <c:v>1224</c:v>
                </c:pt>
                <c:pt idx="46077">
                  <c:v>1189</c:v>
                </c:pt>
                <c:pt idx="46078">
                  <c:v>1105</c:v>
                </c:pt>
                <c:pt idx="46079">
                  <c:v>1051</c:v>
                </c:pt>
                <c:pt idx="46080">
                  <c:v>1003</c:v>
                </c:pt>
                <c:pt idx="46081">
                  <c:v>966</c:v>
                </c:pt>
                <c:pt idx="46082">
                  <c:v>947</c:v>
                </c:pt>
                <c:pt idx="46083">
                  <c:v>930</c:v>
                </c:pt>
                <c:pt idx="46084">
                  <c:v>949</c:v>
                </c:pt>
                <c:pt idx="46085">
                  <c:v>979</c:v>
                </c:pt>
                <c:pt idx="46086">
                  <c:v>978</c:v>
                </c:pt>
                <c:pt idx="46087">
                  <c:v>1161</c:v>
                </c:pt>
                <c:pt idx="46088">
                  <c:v>1329</c:v>
                </c:pt>
                <c:pt idx="46089">
                  <c:v>1429</c:v>
                </c:pt>
                <c:pt idx="46090">
                  <c:v>1480</c:v>
                </c:pt>
                <c:pt idx="46091">
                  <c:v>1476</c:v>
                </c:pt>
                <c:pt idx="46092">
                  <c:v>1493</c:v>
                </c:pt>
                <c:pt idx="46093">
                  <c:v>1517</c:v>
                </c:pt>
                <c:pt idx="46094">
                  <c:v>1491</c:v>
                </c:pt>
                <c:pt idx="46095">
                  <c:v>1451</c:v>
                </c:pt>
                <c:pt idx="46096">
                  <c:v>1363</c:v>
                </c:pt>
                <c:pt idx="46097">
                  <c:v>1220</c:v>
                </c:pt>
                <c:pt idx="46098">
                  <c:v>1310</c:v>
                </c:pt>
                <c:pt idx="46099">
                  <c:v>1277</c:v>
                </c:pt>
                <c:pt idx="46100">
                  <c:v>1233</c:v>
                </c:pt>
                <c:pt idx="46101">
                  <c:v>1187</c:v>
                </c:pt>
                <c:pt idx="46102">
                  <c:v>1109</c:v>
                </c:pt>
                <c:pt idx="46103">
                  <c:v>1038</c:v>
                </c:pt>
                <c:pt idx="46104">
                  <c:v>988</c:v>
                </c:pt>
                <c:pt idx="46105">
                  <c:v>963</c:v>
                </c:pt>
                <c:pt idx="46106">
                  <c:v>942</c:v>
                </c:pt>
                <c:pt idx="46107">
                  <c:v>931</c:v>
                </c:pt>
                <c:pt idx="46108">
                  <c:v>931</c:v>
                </c:pt>
                <c:pt idx="46109">
                  <c:v>959</c:v>
                </c:pt>
                <c:pt idx="46110">
                  <c:v>961</c:v>
                </c:pt>
                <c:pt idx="46111">
                  <c:v>1157</c:v>
                </c:pt>
                <c:pt idx="46112">
                  <c:v>1321</c:v>
                </c:pt>
                <c:pt idx="46113">
                  <c:v>1405</c:v>
                </c:pt>
                <c:pt idx="46114">
                  <c:v>1475</c:v>
                </c:pt>
                <c:pt idx="46115">
                  <c:v>1480</c:v>
                </c:pt>
                <c:pt idx="46116">
                  <c:v>1485</c:v>
                </c:pt>
                <c:pt idx="46117">
                  <c:v>1518</c:v>
                </c:pt>
                <c:pt idx="46118">
                  <c:v>1510</c:v>
                </c:pt>
                <c:pt idx="46119">
                  <c:v>1444</c:v>
                </c:pt>
                <c:pt idx="46120">
                  <c:v>1349</c:v>
                </c:pt>
                <c:pt idx="46121">
                  <c:v>1229</c:v>
                </c:pt>
                <c:pt idx="46122">
                  <c:v>1286</c:v>
                </c:pt>
                <c:pt idx="46123">
                  <c:v>1265</c:v>
                </c:pt>
                <c:pt idx="46124">
                  <c:v>1224</c:v>
                </c:pt>
                <c:pt idx="46125">
                  <c:v>1184</c:v>
                </c:pt>
                <c:pt idx="46126">
                  <c:v>1119</c:v>
                </c:pt>
                <c:pt idx="46127">
                  <c:v>1056</c:v>
                </c:pt>
                <c:pt idx="46128">
                  <c:v>1005</c:v>
                </c:pt>
                <c:pt idx="46129">
                  <c:v>973</c:v>
                </c:pt>
                <c:pt idx="46130">
                  <c:v>936</c:v>
                </c:pt>
                <c:pt idx="46131">
                  <c:v>919</c:v>
                </c:pt>
                <c:pt idx="46132">
                  <c:v>909</c:v>
                </c:pt>
                <c:pt idx="46133">
                  <c:v>927</c:v>
                </c:pt>
                <c:pt idx="46134">
                  <c:v>972</c:v>
                </c:pt>
                <c:pt idx="46135">
                  <c:v>1171</c:v>
                </c:pt>
                <c:pt idx="46136">
                  <c:v>1330</c:v>
                </c:pt>
                <c:pt idx="46137">
                  <c:v>1405</c:v>
                </c:pt>
                <c:pt idx="46138">
                  <c:v>1451</c:v>
                </c:pt>
                <c:pt idx="46139">
                  <c:v>1438</c:v>
                </c:pt>
                <c:pt idx="46140">
                  <c:v>1431</c:v>
                </c:pt>
                <c:pt idx="46141">
                  <c:v>1453</c:v>
                </c:pt>
                <c:pt idx="46142">
                  <c:v>1429</c:v>
                </c:pt>
                <c:pt idx="46143">
                  <c:v>1392</c:v>
                </c:pt>
                <c:pt idx="46144">
                  <c:v>1303</c:v>
                </c:pt>
                <c:pt idx="46145">
                  <c:v>1208</c:v>
                </c:pt>
                <c:pt idx="46146">
                  <c:v>1286</c:v>
                </c:pt>
                <c:pt idx="46147">
                  <c:v>1272</c:v>
                </c:pt>
                <c:pt idx="46148">
                  <c:v>1229</c:v>
                </c:pt>
                <c:pt idx="46149">
                  <c:v>1203</c:v>
                </c:pt>
                <c:pt idx="46150">
                  <c:v>1152</c:v>
                </c:pt>
                <c:pt idx="46151">
                  <c:v>1103</c:v>
                </c:pt>
                <c:pt idx="46152">
                  <c:v>1035</c:v>
                </c:pt>
                <c:pt idx="46153">
                  <c:v>1010</c:v>
                </c:pt>
                <c:pt idx="46154">
                  <c:v>983</c:v>
                </c:pt>
                <c:pt idx="46155">
                  <c:v>961</c:v>
                </c:pt>
                <c:pt idx="46156">
                  <c:v>957</c:v>
                </c:pt>
                <c:pt idx="46157">
                  <c:v>959</c:v>
                </c:pt>
                <c:pt idx="46158">
                  <c:v>933</c:v>
                </c:pt>
                <c:pt idx="46159">
                  <c:v>1047</c:v>
                </c:pt>
                <c:pt idx="46160">
                  <c:v>1132</c:v>
                </c:pt>
                <c:pt idx="46161">
                  <c:v>1216</c:v>
                </c:pt>
                <c:pt idx="46162">
                  <c:v>1266</c:v>
                </c:pt>
                <c:pt idx="46163">
                  <c:v>1270</c:v>
                </c:pt>
                <c:pt idx="46164">
                  <c:v>1279</c:v>
                </c:pt>
                <c:pt idx="46165">
                  <c:v>1311</c:v>
                </c:pt>
                <c:pt idx="46166">
                  <c:v>1276</c:v>
                </c:pt>
                <c:pt idx="46167">
                  <c:v>1229</c:v>
                </c:pt>
                <c:pt idx="46168">
                  <c:v>1183</c:v>
                </c:pt>
                <c:pt idx="46169">
                  <c:v>1125</c:v>
                </c:pt>
                <c:pt idx="46170">
                  <c:v>1220</c:v>
                </c:pt>
                <c:pt idx="46171">
                  <c:v>1233</c:v>
                </c:pt>
                <c:pt idx="46172">
                  <c:v>1197</c:v>
                </c:pt>
                <c:pt idx="46173">
                  <c:v>1163</c:v>
                </c:pt>
                <c:pt idx="46174">
                  <c:v>1122</c:v>
                </c:pt>
                <c:pt idx="46175">
                  <c:v>1067</c:v>
                </c:pt>
                <c:pt idx="46176">
                  <c:v>1019</c:v>
                </c:pt>
                <c:pt idx="46177">
                  <c:v>979</c:v>
                </c:pt>
                <c:pt idx="46178">
                  <c:v>937</c:v>
                </c:pt>
                <c:pt idx="46179">
                  <c:v>909</c:v>
                </c:pt>
                <c:pt idx="46180">
                  <c:v>912</c:v>
                </c:pt>
                <c:pt idx="46181">
                  <c:v>933</c:v>
                </c:pt>
                <c:pt idx="46182">
                  <c:v>713</c:v>
                </c:pt>
                <c:pt idx="46183">
                  <c:v>962</c:v>
                </c:pt>
                <c:pt idx="46184">
                  <c:v>1051</c:v>
                </c:pt>
                <c:pt idx="46185">
                  <c:v>1111</c:v>
                </c:pt>
                <c:pt idx="46186">
                  <c:v>1176</c:v>
                </c:pt>
                <c:pt idx="46187">
                  <c:v>1197</c:v>
                </c:pt>
                <c:pt idx="46188">
                  <c:v>1197</c:v>
                </c:pt>
                <c:pt idx="46189">
                  <c:v>1192</c:v>
                </c:pt>
                <c:pt idx="46190">
                  <c:v>1181</c:v>
                </c:pt>
                <c:pt idx="46191">
                  <c:v>1103</c:v>
                </c:pt>
                <c:pt idx="46192">
                  <c:v>1049</c:v>
                </c:pt>
                <c:pt idx="46193">
                  <c:v>1036</c:v>
                </c:pt>
                <c:pt idx="46194">
                  <c:v>1156</c:v>
                </c:pt>
                <c:pt idx="46195">
                  <c:v>1156</c:v>
                </c:pt>
                <c:pt idx="46196">
                  <c:v>1134</c:v>
                </c:pt>
                <c:pt idx="46197">
                  <c:v>1122</c:v>
                </c:pt>
                <c:pt idx="46198">
                  <c:v>1068</c:v>
                </c:pt>
                <c:pt idx="46199">
                  <c:v>1043</c:v>
                </c:pt>
                <c:pt idx="46200">
                  <c:v>1006</c:v>
                </c:pt>
                <c:pt idx="46201">
                  <c:v>971</c:v>
                </c:pt>
                <c:pt idx="46202">
                  <c:v>940</c:v>
                </c:pt>
                <c:pt idx="46203">
                  <c:v>908</c:v>
                </c:pt>
                <c:pt idx="46204">
                  <c:v>917</c:v>
                </c:pt>
                <c:pt idx="46205">
                  <c:v>903</c:v>
                </c:pt>
                <c:pt idx="46206">
                  <c:v>871</c:v>
                </c:pt>
                <c:pt idx="46207">
                  <c:v>915</c:v>
                </c:pt>
                <c:pt idx="46208">
                  <c:v>972</c:v>
                </c:pt>
                <c:pt idx="46209">
                  <c:v>965</c:v>
                </c:pt>
                <c:pt idx="46210">
                  <c:v>1036</c:v>
                </c:pt>
                <c:pt idx="46211">
                  <c:v>1072</c:v>
                </c:pt>
                <c:pt idx="46212">
                  <c:v>1090</c:v>
                </c:pt>
                <c:pt idx="46213">
                  <c:v>1079</c:v>
                </c:pt>
                <c:pt idx="46214">
                  <c:v>1070</c:v>
                </c:pt>
                <c:pt idx="46215">
                  <c:v>1044</c:v>
                </c:pt>
                <c:pt idx="46216">
                  <c:v>1039</c:v>
                </c:pt>
                <c:pt idx="46217">
                  <c:v>1044</c:v>
                </c:pt>
                <c:pt idx="46218">
                  <c:v>1145</c:v>
                </c:pt>
                <c:pt idx="46219">
                  <c:v>1157</c:v>
                </c:pt>
                <c:pt idx="46220">
                  <c:v>1146</c:v>
                </c:pt>
                <c:pt idx="46221">
                  <c:v>1121</c:v>
                </c:pt>
                <c:pt idx="46222">
                  <c:v>1076</c:v>
                </c:pt>
                <c:pt idx="46223">
                  <c:v>1030</c:v>
                </c:pt>
                <c:pt idx="46224">
                  <c:v>982</c:v>
                </c:pt>
                <c:pt idx="46225">
                  <c:v>954</c:v>
                </c:pt>
                <c:pt idx="46226">
                  <c:v>906</c:v>
                </c:pt>
                <c:pt idx="46227">
                  <c:v>886</c:v>
                </c:pt>
                <c:pt idx="46228">
                  <c:v>885</c:v>
                </c:pt>
                <c:pt idx="46229">
                  <c:v>908</c:v>
                </c:pt>
                <c:pt idx="46230">
                  <c:v>932</c:v>
                </c:pt>
                <c:pt idx="46231">
                  <c:v>1188</c:v>
                </c:pt>
                <c:pt idx="46232">
                  <c:v>1339</c:v>
                </c:pt>
                <c:pt idx="46233">
                  <c:v>1449</c:v>
                </c:pt>
                <c:pt idx="46234">
                  <c:v>1503</c:v>
                </c:pt>
                <c:pt idx="46235">
                  <c:v>1519</c:v>
                </c:pt>
                <c:pt idx="46236">
                  <c:v>1486</c:v>
                </c:pt>
                <c:pt idx="46237">
                  <c:v>1508</c:v>
                </c:pt>
                <c:pt idx="46238">
                  <c:v>1473</c:v>
                </c:pt>
                <c:pt idx="46239">
                  <c:v>1393</c:v>
                </c:pt>
                <c:pt idx="46240">
                  <c:v>1344</c:v>
                </c:pt>
                <c:pt idx="46241">
                  <c:v>1249</c:v>
                </c:pt>
                <c:pt idx="46242">
                  <c:v>1306</c:v>
                </c:pt>
                <c:pt idx="46243">
                  <c:v>1284</c:v>
                </c:pt>
                <c:pt idx="46244">
                  <c:v>1249</c:v>
                </c:pt>
                <c:pt idx="46245">
                  <c:v>1185</c:v>
                </c:pt>
                <c:pt idx="46246">
                  <c:v>1100</c:v>
                </c:pt>
                <c:pt idx="46247">
                  <c:v>1053</c:v>
                </c:pt>
                <c:pt idx="46248">
                  <c:v>996</c:v>
                </c:pt>
                <c:pt idx="46249">
                  <c:v>962</c:v>
                </c:pt>
                <c:pt idx="46250">
                  <c:v>933</c:v>
                </c:pt>
                <c:pt idx="46251">
                  <c:v>894</c:v>
                </c:pt>
                <c:pt idx="46252">
                  <c:v>910</c:v>
                </c:pt>
                <c:pt idx="46253">
                  <c:v>928</c:v>
                </c:pt>
                <c:pt idx="46254">
                  <c:v>942</c:v>
                </c:pt>
                <c:pt idx="46255">
                  <c:v>1124</c:v>
                </c:pt>
                <c:pt idx="46256">
                  <c:v>1313</c:v>
                </c:pt>
                <c:pt idx="46257">
                  <c:v>1430</c:v>
                </c:pt>
                <c:pt idx="46258">
                  <c:v>1456</c:v>
                </c:pt>
                <c:pt idx="46259">
                  <c:v>1452</c:v>
                </c:pt>
                <c:pt idx="46260">
                  <c:v>1428</c:v>
                </c:pt>
                <c:pt idx="46261">
                  <c:v>1442</c:v>
                </c:pt>
                <c:pt idx="46262">
                  <c:v>1417</c:v>
                </c:pt>
                <c:pt idx="46263">
                  <c:v>1399</c:v>
                </c:pt>
                <c:pt idx="46264">
                  <c:v>1308</c:v>
                </c:pt>
                <c:pt idx="46265">
                  <c:v>1222</c:v>
                </c:pt>
                <c:pt idx="46266">
                  <c:v>1309</c:v>
                </c:pt>
                <c:pt idx="46267">
                  <c:v>1279</c:v>
                </c:pt>
                <c:pt idx="46268">
                  <c:v>1241</c:v>
                </c:pt>
                <c:pt idx="46269">
                  <c:v>1195</c:v>
                </c:pt>
                <c:pt idx="46270">
                  <c:v>1124</c:v>
                </c:pt>
                <c:pt idx="46271">
                  <c:v>1050</c:v>
                </c:pt>
                <c:pt idx="46272">
                  <c:v>1014</c:v>
                </c:pt>
                <c:pt idx="46273">
                  <c:v>965</c:v>
                </c:pt>
                <c:pt idx="46274">
                  <c:v>941</c:v>
                </c:pt>
                <c:pt idx="46275">
                  <c:v>907</c:v>
                </c:pt>
                <c:pt idx="46276">
                  <c:v>918</c:v>
                </c:pt>
                <c:pt idx="46277">
                  <c:v>940</c:v>
                </c:pt>
                <c:pt idx="46278">
                  <c:v>967</c:v>
                </c:pt>
                <c:pt idx="46279">
                  <c:v>1167</c:v>
                </c:pt>
                <c:pt idx="46280">
                  <c:v>1343</c:v>
                </c:pt>
                <c:pt idx="46281">
                  <c:v>1425</c:v>
                </c:pt>
                <c:pt idx="46282">
                  <c:v>1498</c:v>
                </c:pt>
                <c:pt idx="46283">
                  <c:v>1488</c:v>
                </c:pt>
                <c:pt idx="46284">
                  <c:v>1463</c:v>
                </c:pt>
                <c:pt idx="46285">
                  <c:v>1455</c:v>
                </c:pt>
                <c:pt idx="46286">
                  <c:v>1428</c:v>
                </c:pt>
                <c:pt idx="46287">
                  <c:v>1354</c:v>
                </c:pt>
                <c:pt idx="46288">
                  <c:v>1277</c:v>
                </c:pt>
                <c:pt idx="46289">
                  <c:v>1174</c:v>
                </c:pt>
                <c:pt idx="46290">
                  <c:v>1261</c:v>
                </c:pt>
                <c:pt idx="46291">
                  <c:v>1250</c:v>
                </c:pt>
                <c:pt idx="46292">
                  <c:v>1216</c:v>
                </c:pt>
                <c:pt idx="46293">
                  <c:v>1180</c:v>
                </c:pt>
                <c:pt idx="46294">
                  <c:v>1122</c:v>
                </c:pt>
                <c:pt idx="46295">
                  <c:v>1050</c:v>
                </c:pt>
                <c:pt idx="46296">
                  <c:v>1002</c:v>
                </c:pt>
                <c:pt idx="46297">
                  <c:v>955</c:v>
                </c:pt>
                <c:pt idx="46298">
                  <c:v>937</c:v>
                </c:pt>
                <c:pt idx="46299">
                  <c:v>928</c:v>
                </c:pt>
                <c:pt idx="46300">
                  <c:v>935</c:v>
                </c:pt>
                <c:pt idx="46301">
                  <c:v>944</c:v>
                </c:pt>
                <c:pt idx="46302">
                  <c:v>966</c:v>
                </c:pt>
                <c:pt idx="46303">
                  <c:v>1167</c:v>
                </c:pt>
                <c:pt idx="46304">
                  <c:v>1304</c:v>
                </c:pt>
                <c:pt idx="46305">
                  <c:v>1421</c:v>
                </c:pt>
                <c:pt idx="46306">
                  <c:v>1457</c:v>
                </c:pt>
                <c:pt idx="46307">
                  <c:v>1447</c:v>
                </c:pt>
                <c:pt idx="46308">
                  <c:v>1425</c:v>
                </c:pt>
                <c:pt idx="46309">
                  <c:v>1416</c:v>
                </c:pt>
                <c:pt idx="46310">
                  <c:v>1388</c:v>
                </c:pt>
                <c:pt idx="46311">
                  <c:v>1347</c:v>
                </c:pt>
                <c:pt idx="46312">
                  <c:v>1269</c:v>
                </c:pt>
                <c:pt idx="46313">
                  <c:v>1167</c:v>
                </c:pt>
                <c:pt idx="46314">
                  <c:v>1276</c:v>
                </c:pt>
                <c:pt idx="46315">
                  <c:v>1261</c:v>
                </c:pt>
                <c:pt idx="46316">
                  <c:v>1230</c:v>
                </c:pt>
                <c:pt idx="46317">
                  <c:v>1183</c:v>
                </c:pt>
                <c:pt idx="46318">
                  <c:v>1101</c:v>
                </c:pt>
                <c:pt idx="46319">
                  <c:v>1019</c:v>
                </c:pt>
                <c:pt idx="46320">
                  <c:v>953</c:v>
                </c:pt>
                <c:pt idx="46321">
                  <c:v>935</c:v>
                </c:pt>
                <c:pt idx="46322">
                  <c:v>929</c:v>
                </c:pt>
                <c:pt idx="46323">
                  <c:v>917</c:v>
                </c:pt>
                <c:pt idx="46324">
                  <c:v>918</c:v>
                </c:pt>
                <c:pt idx="46325">
                  <c:v>949</c:v>
                </c:pt>
                <c:pt idx="46326">
                  <c:v>954</c:v>
                </c:pt>
                <c:pt idx="46327">
                  <c:v>1170</c:v>
                </c:pt>
                <c:pt idx="46328">
                  <c:v>1331</c:v>
                </c:pt>
                <c:pt idx="46329">
                  <c:v>1404</c:v>
                </c:pt>
                <c:pt idx="46330">
                  <c:v>1449</c:v>
                </c:pt>
                <c:pt idx="46331">
                  <c:v>1438</c:v>
                </c:pt>
                <c:pt idx="46332">
                  <c:v>1435</c:v>
                </c:pt>
                <c:pt idx="46333">
                  <c:v>1476</c:v>
                </c:pt>
                <c:pt idx="46334">
                  <c:v>1429</c:v>
                </c:pt>
                <c:pt idx="46335">
                  <c:v>1347</c:v>
                </c:pt>
                <c:pt idx="46336">
                  <c:v>1256</c:v>
                </c:pt>
                <c:pt idx="46337">
                  <c:v>1178</c:v>
                </c:pt>
                <c:pt idx="46338">
                  <c:v>1276</c:v>
                </c:pt>
                <c:pt idx="46339">
                  <c:v>1254</c:v>
                </c:pt>
                <c:pt idx="46340">
                  <c:v>1210</c:v>
                </c:pt>
                <c:pt idx="46341">
                  <c:v>1167</c:v>
                </c:pt>
                <c:pt idx="46342">
                  <c:v>1107</c:v>
                </c:pt>
                <c:pt idx="46343">
                  <c:v>1036</c:v>
                </c:pt>
                <c:pt idx="46344">
                  <c:v>997</c:v>
                </c:pt>
                <c:pt idx="46345">
                  <c:v>958</c:v>
                </c:pt>
                <c:pt idx="46346">
                  <c:v>936</c:v>
                </c:pt>
                <c:pt idx="46347">
                  <c:v>929</c:v>
                </c:pt>
                <c:pt idx="46348">
                  <c:v>918</c:v>
                </c:pt>
                <c:pt idx="46349">
                  <c:v>918</c:v>
                </c:pt>
                <c:pt idx="46350">
                  <c:v>920</c:v>
                </c:pt>
                <c:pt idx="46351">
                  <c:v>1037</c:v>
                </c:pt>
                <c:pt idx="46352">
                  <c:v>1141</c:v>
                </c:pt>
                <c:pt idx="46353">
                  <c:v>1225</c:v>
                </c:pt>
                <c:pt idx="46354">
                  <c:v>1289</c:v>
                </c:pt>
                <c:pt idx="46355">
                  <c:v>1276</c:v>
                </c:pt>
                <c:pt idx="46356">
                  <c:v>1234</c:v>
                </c:pt>
                <c:pt idx="46357">
                  <c:v>1240</c:v>
                </c:pt>
                <c:pt idx="46358">
                  <c:v>1242</c:v>
                </c:pt>
                <c:pt idx="46359">
                  <c:v>1225</c:v>
                </c:pt>
                <c:pt idx="46360">
                  <c:v>1189</c:v>
                </c:pt>
                <c:pt idx="46361">
                  <c:v>1167</c:v>
                </c:pt>
                <c:pt idx="46362">
                  <c:v>1229</c:v>
                </c:pt>
                <c:pt idx="46363">
                  <c:v>1206</c:v>
                </c:pt>
                <c:pt idx="46364">
                  <c:v>1180</c:v>
                </c:pt>
                <c:pt idx="46365">
                  <c:v>1153</c:v>
                </c:pt>
                <c:pt idx="46366">
                  <c:v>1083</c:v>
                </c:pt>
                <c:pt idx="46367">
                  <c:v>1037</c:v>
                </c:pt>
                <c:pt idx="46368">
                  <c:v>992</c:v>
                </c:pt>
                <c:pt idx="46369">
                  <c:v>991</c:v>
                </c:pt>
                <c:pt idx="46370">
                  <c:v>943</c:v>
                </c:pt>
                <c:pt idx="46371">
                  <c:v>935</c:v>
                </c:pt>
                <c:pt idx="46372">
                  <c:v>910</c:v>
                </c:pt>
                <c:pt idx="46373">
                  <c:v>885</c:v>
                </c:pt>
                <c:pt idx="46374">
                  <c:v>872</c:v>
                </c:pt>
                <c:pt idx="46375">
                  <c:v>906</c:v>
                </c:pt>
                <c:pt idx="46376">
                  <c:v>996</c:v>
                </c:pt>
                <c:pt idx="46377">
                  <c:v>1047</c:v>
                </c:pt>
                <c:pt idx="46378">
                  <c:v>1085</c:v>
                </c:pt>
                <c:pt idx="46379">
                  <c:v>1105</c:v>
                </c:pt>
                <c:pt idx="46380">
                  <c:v>1124</c:v>
                </c:pt>
                <c:pt idx="46381">
                  <c:v>1114</c:v>
                </c:pt>
                <c:pt idx="46382">
                  <c:v>1077</c:v>
                </c:pt>
                <c:pt idx="46383">
                  <c:v>1075</c:v>
                </c:pt>
                <c:pt idx="46384">
                  <c:v>1082</c:v>
                </c:pt>
                <c:pt idx="46385">
                  <c:v>1071</c:v>
                </c:pt>
                <c:pt idx="46386">
                  <c:v>1182</c:v>
                </c:pt>
                <c:pt idx="46387">
                  <c:v>1178</c:v>
                </c:pt>
                <c:pt idx="46388">
                  <c:v>1181</c:v>
                </c:pt>
                <c:pt idx="46389">
                  <c:v>1122</c:v>
                </c:pt>
                <c:pt idx="46390">
                  <c:v>1083</c:v>
                </c:pt>
                <c:pt idx="46391">
                  <c:v>1025</c:v>
                </c:pt>
                <c:pt idx="46392">
                  <c:v>990</c:v>
                </c:pt>
                <c:pt idx="46393">
                  <c:v>960</c:v>
                </c:pt>
                <c:pt idx="46394">
                  <c:v>940</c:v>
                </c:pt>
                <c:pt idx="46395">
                  <c:v>928</c:v>
                </c:pt>
                <c:pt idx="46396">
                  <c:v>900</c:v>
                </c:pt>
                <c:pt idx="46397">
                  <c:v>936</c:v>
                </c:pt>
                <c:pt idx="46398">
                  <c:v>979</c:v>
                </c:pt>
                <c:pt idx="46399">
                  <c:v>1185</c:v>
                </c:pt>
                <c:pt idx="46400">
                  <c:v>1336</c:v>
                </c:pt>
                <c:pt idx="46401">
                  <c:v>1413</c:v>
                </c:pt>
                <c:pt idx="46402">
                  <c:v>1459</c:v>
                </c:pt>
                <c:pt idx="46403">
                  <c:v>1472</c:v>
                </c:pt>
                <c:pt idx="46404">
                  <c:v>1456</c:v>
                </c:pt>
                <c:pt idx="46405">
                  <c:v>1481</c:v>
                </c:pt>
                <c:pt idx="46406">
                  <c:v>1482</c:v>
                </c:pt>
                <c:pt idx="46407">
                  <c:v>1381</c:v>
                </c:pt>
                <c:pt idx="46408">
                  <c:v>1296</c:v>
                </c:pt>
                <c:pt idx="46409">
                  <c:v>1185</c:v>
                </c:pt>
                <c:pt idx="46410">
                  <c:v>1275</c:v>
                </c:pt>
                <c:pt idx="46411">
                  <c:v>1253</c:v>
                </c:pt>
                <c:pt idx="46412">
                  <c:v>1230</c:v>
                </c:pt>
                <c:pt idx="46413">
                  <c:v>1187</c:v>
                </c:pt>
                <c:pt idx="46414">
                  <c:v>1121</c:v>
                </c:pt>
                <c:pt idx="46415">
                  <c:v>1055</c:v>
                </c:pt>
                <c:pt idx="46416">
                  <c:v>1011</c:v>
                </c:pt>
                <c:pt idx="46417">
                  <c:v>977</c:v>
                </c:pt>
                <c:pt idx="46418">
                  <c:v>954</c:v>
                </c:pt>
                <c:pt idx="46419">
                  <c:v>936</c:v>
                </c:pt>
                <c:pt idx="46420">
                  <c:v>941</c:v>
                </c:pt>
                <c:pt idx="46421">
                  <c:v>978</c:v>
                </c:pt>
                <c:pt idx="46422">
                  <c:v>973</c:v>
                </c:pt>
                <c:pt idx="46423">
                  <c:v>1164</c:v>
                </c:pt>
                <c:pt idx="46424">
                  <c:v>1315</c:v>
                </c:pt>
                <c:pt idx="46425">
                  <c:v>1388</c:v>
                </c:pt>
                <c:pt idx="46426">
                  <c:v>1456</c:v>
                </c:pt>
                <c:pt idx="46427">
                  <c:v>1462</c:v>
                </c:pt>
                <c:pt idx="46428">
                  <c:v>1438</c:v>
                </c:pt>
                <c:pt idx="46429">
                  <c:v>1461</c:v>
                </c:pt>
                <c:pt idx="46430">
                  <c:v>1415</c:v>
                </c:pt>
                <c:pt idx="46431">
                  <c:v>1378</c:v>
                </c:pt>
                <c:pt idx="46432">
                  <c:v>1301</c:v>
                </c:pt>
                <c:pt idx="46433">
                  <c:v>1203</c:v>
                </c:pt>
                <c:pt idx="46434">
                  <c:v>1268</c:v>
                </c:pt>
                <c:pt idx="46435">
                  <c:v>1237</c:v>
                </c:pt>
                <c:pt idx="46436">
                  <c:v>1221</c:v>
                </c:pt>
                <c:pt idx="46437">
                  <c:v>1164</c:v>
                </c:pt>
                <c:pt idx="46438">
                  <c:v>1100</c:v>
                </c:pt>
                <c:pt idx="46439">
                  <c:v>1030</c:v>
                </c:pt>
                <c:pt idx="46440">
                  <c:v>975</c:v>
                </c:pt>
                <c:pt idx="46441">
                  <c:v>947</c:v>
                </c:pt>
                <c:pt idx="46442">
                  <c:v>923</c:v>
                </c:pt>
                <c:pt idx="46443">
                  <c:v>904</c:v>
                </c:pt>
                <c:pt idx="46444">
                  <c:v>913</c:v>
                </c:pt>
                <c:pt idx="46445">
                  <c:v>930</c:v>
                </c:pt>
                <c:pt idx="46446">
                  <c:v>939</c:v>
                </c:pt>
                <c:pt idx="46447">
                  <c:v>1132</c:v>
                </c:pt>
                <c:pt idx="46448">
                  <c:v>1314</c:v>
                </c:pt>
                <c:pt idx="46449">
                  <c:v>1418</c:v>
                </c:pt>
                <c:pt idx="46450">
                  <c:v>1471</c:v>
                </c:pt>
                <c:pt idx="46451">
                  <c:v>1467</c:v>
                </c:pt>
                <c:pt idx="46452">
                  <c:v>1500</c:v>
                </c:pt>
                <c:pt idx="46453">
                  <c:v>1516</c:v>
                </c:pt>
                <c:pt idx="46454">
                  <c:v>1474</c:v>
                </c:pt>
                <c:pt idx="46455">
                  <c:v>1415</c:v>
                </c:pt>
                <c:pt idx="46456">
                  <c:v>1358</c:v>
                </c:pt>
                <c:pt idx="46457">
                  <c:v>1259</c:v>
                </c:pt>
                <c:pt idx="46458">
                  <c:v>1321</c:v>
                </c:pt>
                <c:pt idx="46459">
                  <c:v>1294</c:v>
                </c:pt>
                <c:pt idx="46460">
                  <c:v>1249</c:v>
                </c:pt>
                <c:pt idx="46461">
                  <c:v>1202</c:v>
                </c:pt>
                <c:pt idx="46462">
                  <c:v>1122</c:v>
                </c:pt>
                <c:pt idx="46463">
                  <c:v>1067</c:v>
                </c:pt>
                <c:pt idx="46464">
                  <c:v>1023</c:v>
                </c:pt>
                <c:pt idx="46465">
                  <c:v>983</c:v>
                </c:pt>
                <c:pt idx="46466">
                  <c:v>958</c:v>
                </c:pt>
                <c:pt idx="46467">
                  <c:v>945</c:v>
                </c:pt>
                <c:pt idx="46468">
                  <c:v>938</c:v>
                </c:pt>
                <c:pt idx="46469">
                  <c:v>952</c:v>
                </c:pt>
                <c:pt idx="46470">
                  <c:v>981</c:v>
                </c:pt>
                <c:pt idx="46471">
                  <c:v>1176</c:v>
                </c:pt>
                <c:pt idx="46472">
                  <c:v>1300</c:v>
                </c:pt>
                <c:pt idx="46473">
                  <c:v>1426</c:v>
                </c:pt>
                <c:pt idx="46474">
                  <c:v>1486</c:v>
                </c:pt>
                <c:pt idx="46475">
                  <c:v>1485</c:v>
                </c:pt>
                <c:pt idx="46476">
                  <c:v>1480</c:v>
                </c:pt>
                <c:pt idx="46477">
                  <c:v>1524</c:v>
                </c:pt>
                <c:pt idx="46478">
                  <c:v>1511</c:v>
                </c:pt>
                <c:pt idx="46479">
                  <c:v>1461</c:v>
                </c:pt>
                <c:pt idx="46480">
                  <c:v>1341</c:v>
                </c:pt>
                <c:pt idx="46481">
                  <c:v>1243</c:v>
                </c:pt>
                <c:pt idx="46482">
                  <c:v>1318</c:v>
                </c:pt>
                <c:pt idx="46483">
                  <c:v>1280</c:v>
                </c:pt>
                <c:pt idx="46484">
                  <c:v>1248</c:v>
                </c:pt>
                <c:pt idx="46485">
                  <c:v>1168</c:v>
                </c:pt>
                <c:pt idx="46486">
                  <c:v>1119</c:v>
                </c:pt>
                <c:pt idx="46487">
                  <c:v>1072</c:v>
                </c:pt>
                <c:pt idx="46488">
                  <c:v>1019</c:v>
                </c:pt>
                <c:pt idx="46489">
                  <c:v>987</c:v>
                </c:pt>
                <c:pt idx="46490">
                  <c:v>966</c:v>
                </c:pt>
                <c:pt idx="46491">
                  <c:v>946</c:v>
                </c:pt>
                <c:pt idx="46492">
                  <c:v>952</c:v>
                </c:pt>
                <c:pt idx="46493">
                  <c:v>938</c:v>
                </c:pt>
                <c:pt idx="46494">
                  <c:v>957</c:v>
                </c:pt>
                <c:pt idx="46495">
                  <c:v>1159</c:v>
                </c:pt>
                <c:pt idx="46496">
                  <c:v>1304</c:v>
                </c:pt>
                <c:pt idx="46497">
                  <c:v>1400</c:v>
                </c:pt>
                <c:pt idx="46498">
                  <c:v>1460</c:v>
                </c:pt>
                <c:pt idx="46499">
                  <c:v>1451</c:v>
                </c:pt>
                <c:pt idx="46500">
                  <c:v>1471</c:v>
                </c:pt>
                <c:pt idx="46501">
                  <c:v>1503</c:v>
                </c:pt>
                <c:pt idx="46502">
                  <c:v>1462</c:v>
                </c:pt>
                <c:pt idx="46503">
                  <c:v>1369</c:v>
                </c:pt>
                <c:pt idx="46504">
                  <c:v>1295</c:v>
                </c:pt>
                <c:pt idx="46505">
                  <c:v>1211</c:v>
                </c:pt>
                <c:pt idx="46506">
                  <c:v>1281</c:v>
                </c:pt>
                <c:pt idx="46507">
                  <c:v>1248</c:v>
                </c:pt>
                <c:pt idx="46508">
                  <c:v>1204</c:v>
                </c:pt>
                <c:pt idx="46509">
                  <c:v>1167</c:v>
                </c:pt>
                <c:pt idx="46510">
                  <c:v>1092</c:v>
                </c:pt>
                <c:pt idx="46511">
                  <c:v>1032</c:v>
                </c:pt>
                <c:pt idx="46512">
                  <c:v>1019</c:v>
                </c:pt>
                <c:pt idx="46513">
                  <c:v>988</c:v>
                </c:pt>
                <c:pt idx="46514">
                  <c:v>958</c:v>
                </c:pt>
                <c:pt idx="46515">
                  <c:v>947</c:v>
                </c:pt>
                <c:pt idx="46516">
                  <c:v>942</c:v>
                </c:pt>
                <c:pt idx="46517">
                  <c:v>934</c:v>
                </c:pt>
                <c:pt idx="46518">
                  <c:v>933</c:v>
                </c:pt>
                <c:pt idx="46519">
                  <c:v>1044</c:v>
                </c:pt>
                <c:pt idx="46520">
                  <c:v>1165</c:v>
                </c:pt>
                <c:pt idx="46521">
                  <c:v>1249</c:v>
                </c:pt>
                <c:pt idx="46522">
                  <c:v>1305</c:v>
                </c:pt>
                <c:pt idx="46523">
                  <c:v>1294</c:v>
                </c:pt>
                <c:pt idx="46524">
                  <c:v>1255</c:v>
                </c:pt>
                <c:pt idx="46525">
                  <c:v>1236</c:v>
                </c:pt>
                <c:pt idx="46526">
                  <c:v>1188</c:v>
                </c:pt>
                <c:pt idx="46527">
                  <c:v>1158</c:v>
                </c:pt>
                <c:pt idx="46528">
                  <c:v>1118</c:v>
                </c:pt>
                <c:pt idx="46529">
                  <c:v>1117</c:v>
                </c:pt>
                <c:pt idx="46530">
                  <c:v>1182</c:v>
                </c:pt>
                <c:pt idx="46531">
                  <c:v>1166</c:v>
                </c:pt>
                <c:pt idx="46532">
                  <c:v>1141</c:v>
                </c:pt>
                <c:pt idx="46533">
                  <c:v>1105</c:v>
                </c:pt>
                <c:pt idx="46534">
                  <c:v>1046</c:v>
                </c:pt>
                <c:pt idx="46535">
                  <c:v>989</c:v>
                </c:pt>
                <c:pt idx="46536">
                  <c:v>956</c:v>
                </c:pt>
                <c:pt idx="46537">
                  <c:v>940</c:v>
                </c:pt>
                <c:pt idx="46538">
                  <c:v>921</c:v>
                </c:pt>
                <c:pt idx="46539">
                  <c:v>909</c:v>
                </c:pt>
                <c:pt idx="46540">
                  <c:v>896</c:v>
                </c:pt>
                <c:pt idx="46541">
                  <c:v>882</c:v>
                </c:pt>
                <c:pt idx="46542">
                  <c:v>852</c:v>
                </c:pt>
                <c:pt idx="46543">
                  <c:v>897</c:v>
                </c:pt>
                <c:pt idx="46544">
                  <c:v>946</c:v>
                </c:pt>
                <c:pt idx="46545">
                  <c:v>995</c:v>
                </c:pt>
                <c:pt idx="46546">
                  <c:v>1046</c:v>
                </c:pt>
                <c:pt idx="46547">
                  <c:v>1068</c:v>
                </c:pt>
                <c:pt idx="46548">
                  <c:v>1106</c:v>
                </c:pt>
                <c:pt idx="46549">
                  <c:v>1098</c:v>
                </c:pt>
                <c:pt idx="46550">
                  <c:v>1092</c:v>
                </c:pt>
                <c:pt idx="46551">
                  <c:v>1073</c:v>
                </c:pt>
                <c:pt idx="46552">
                  <c:v>1049</c:v>
                </c:pt>
                <c:pt idx="46553">
                  <c:v>1043</c:v>
                </c:pt>
                <c:pt idx="46554">
                  <c:v>1157</c:v>
                </c:pt>
                <c:pt idx="46555">
                  <c:v>1171</c:v>
                </c:pt>
                <c:pt idx="46556">
                  <c:v>1160</c:v>
                </c:pt>
                <c:pt idx="46557">
                  <c:v>1153</c:v>
                </c:pt>
                <c:pt idx="46558">
                  <c:v>1105</c:v>
                </c:pt>
                <c:pt idx="46559">
                  <c:v>1034</c:v>
                </c:pt>
                <c:pt idx="46560">
                  <c:v>997</c:v>
                </c:pt>
                <c:pt idx="46561">
                  <c:v>951</c:v>
                </c:pt>
                <c:pt idx="46562">
                  <c:v>938</c:v>
                </c:pt>
                <c:pt idx="46563">
                  <c:v>926</c:v>
                </c:pt>
                <c:pt idx="46564">
                  <c:v>925</c:v>
                </c:pt>
                <c:pt idx="46565">
                  <c:v>934</c:v>
                </c:pt>
                <c:pt idx="46566">
                  <c:v>987</c:v>
                </c:pt>
                <c:pt idx="46567">
                  <c:v>1216</c:v>
                </c:pt>
                <c:pt idx="46568">
                  <c:v>1348</c:v>
                </c:pt>
                <c:pt idx="46569">
                  <c:v>1446</c:v>
                </c:pt>
                <c:pt idx="46570">
                  <c:v>1508</c:v>
                </c:pt>
                <c:pt idx="46571">
                  <c:v>1508</c:v>
                </c:pt>
                <c:pt idx="46572">
                  <c:v>1508</c:v>
                </c:pt>
                <c:pt idx="46573">
                  <c:v>1528</c:v>
                </c:pt>
                <c:pt idx="46574">
                  <c:v>1525</c:v>
                </c:pt>
                <c:pt idx="46575">
                  <c:v>1479</c:v>
                </c:pt>
                <c:pt idx="46576">
                  <c:v>1370</c:v>
                </c:pt>
                <c:pt idx="46577">
                  <c:v>1263</c:v>
                </c:pt>
                <c:pt idx="46578">
                  <c:v>1308</c:v>
                </c:pt>
                <c:pt idx="46579">
                  <c:v>1292</c:v>
                </c:pt>
                <c:pt idx="46580">
                  <c:v>1266</c:v>
                </c:pt>
                <c:pt idx="46581">
                  <c:v>1224</c:v>
                </c:pt>
                <c:pt idx="46582">
                  <c:v>1142</c:v>
                </c:pt>
                <c:pt idx="46583">
                  <c:v>1078</c:v>
                </c:pt>
                <c:pt idx="46584">
                  <c:v>1024</c:v>
                </c:pt>
                <c:pt idx="46585">
                  <c:v>964</c:v>
                </c:pt>
                <c:pt idx="46586">
                  <c:v>948</c:v>
                </c:pt>
                <c:pt idx="46587">
                  <c:v>935</c:v>
                </c:pt>
                <c:pt idx="46588">
                  <c:v>925</c:v>
                </c:pt>
                <c:pt idx="46589">
                  <c:v>934</c:v>
                </c:pt>
                <c:pt idx="46590">
                  <c:v>970</c:v>
                </c:pt>
                <c:pt idx="46591">
                  <c:v>1202</c:v>
                </c:pt>
                <c:pt idx="46592">
                  <c:v>1350</c:v>
                </c:pt>
                <c:pt idx="46593">
                  <c:v>1462</c:v>
                </c:pt>
                <c:pt idx="46594">
                  <c:v>1495</c:v>
                </c:pt>
                <c:pt idx="46595">
                  <c:v>1506</c:v>
                </c:pt>
                <c:pt idx="46596">
                  <c:v>1535</c:v>
                </c:pt>
                <c:pt idx="46597">
                  <c:v>1560</c:v>
                </c:pt>
                <c:pt idx="46598">
                  <c:v>1532</c:v>
                </c:pt>
                <c:pt idx="46599">
                  <c:v>1492</c:v>
                </c:pt>
                <c:pt idx="46600">
                  <c:v>1403</c:v>
                </c:pt>
                <c:pt idx="46601">
                  <c:v>1282</c:v>
                </c:pt>
                <c:pt idx="46602">
                  <c:v>1354</c:v>
                </c:pt>
                <c:pt idx="46603">
                  <c:v>1285</c:v>
                </c:pt>
                <c:pt idx="46604">
                  <c:v>1257</c:v>
                </c:pt>
                <c:pt idx="46605">
                  <c:v>1248</c:v>
                </c:pt>
                <c:pt idx="46606">
                  <c:v>1158</c:v>
                </c:pt>
                <c:pt idx="46607">
                  <c:v>1100</c:v>
                </c:pt>
                <c:pt idx="46608">
                  <c:v>1038</c:v>
                </c:pt>
                <c:pt idx="46609">
                  <c:v>1003</c:v>
                </c:pt>
                <c:pt idx="46610">
                  <c:v>974</c:v>
                </c:pt>
                <c:pt idx="46611">
                  <c:v>960</c:v>
                </c:pt>
                <c:pt idx="46612">
                  <c:v>950</c:v>
                </c:pt>
                <c:pt idx="46613">
                  <c:v>976</c:v>
                </c:pt>
                <c:pt idx="46614">
                  <c:v>997</c:v>
                </c:pt>
                <c:pt idx="46615">
                  <c:v>1210</c:v>
                </c:pt>
                <c:pt idx="46616">
                  <c:v>1352</c:v>
                </c:pt>
                <c:pt idx="46617">
                  <c:v>1411</c:v>
                </c:pt>
                <c:pt idx="46618">
                  <c:v>1457</c:v>
                </c:pt>
                <c:pt idx="46619">
                  <c:v>1445</c:v>
                </c:pt>
                <c:pt idx="46620">
                  <c:v>1510</c:v>
                </c:pt>
                <c:pt idx="46621">
                  <c:v>1518</c:v>
                </c:pt>
                <c:pt idx="46622">
                  <c:v>1490</c:v>
                </c:pt>
                <c:pt idx="46623">
                  <c:v>1398</c:v>
                </c:pt>
                <c:pt idx="46624">
                  <c:v>1317</c:v>
                </c:pt>
                <c:pt idx="46625">
                  <c:v>1208</c:v>
                </c:pt>
                <c:pt idx="46626">
                  <c:v>1295</c:v>
                </c:pt>
                <c:pt idx="46627">
                  <c:v>1273</c:v>
                </c:pt>
                <c:pt idx="46628">
                  <c:v>1221</c:v>
                </c:pt>
                <c:pt idx="46629">
                  <c:v>1174</c:v>
                </c:pt>
                <c:pt idx="46630">
                  <c:v>1119</c:v>
                </c:pt>
                <c:pt idx="46631">
                  <c:v>1052</c:v>
                </c:pt>
                <c:pt idx="46632">
                  <c:v>996</c:v>
                </c:pt>
                <c:pt idx="46633">
                  <c:v>964</c:v>
                </c:pt>
                <c:pt idx="46634">
                  <c:v>950</c:v>
                </c:pt>
                <c:pt idx="46635">
                  <c:v>928</c:v>
                </c:pt>
                <c:pt idx="46636">
                  <c:v>929</c:v>
                </c:pt>
                <c:pt idx="46637">
                  <c:v>938</c:v>
                </c:pt>
                <c:pt idx="46638">
                  <c:v>967</c:v>
                </c:pt>
                <c:pt idx="46639">
                  <c:v>1150</c:v>
                </c:pt>
                <c:pt idx="46640">
                  <c:v>1323</c:v>
                </c:pt>
                <c:pt idx="46641">
                  <c:v>1411</c:v>
                </c:pt>
                <c:pt idx="46642">
                  <c:v>1454</c:v>
                </c:pt>
                <c:pt idx="46643">
                  <c:v>1443</c:v>
                </c:pt>
                <c:pt idx="46644">
                  <c:v>1438</c:v>
                </c:pt>
                <c:pt idx="46645">
                  <c:v>1440</c:v>
                </c:pt>
                <c:pt idx="46646">
                  <c:v>1399</c:v>
                </c:pt>
                <c:pt idx="46647">
                  <c:v>1327</c:v>
                </c:pt>
                <c:pt idx="46648">
                  <c:v>1248</c:v>
                </c:pt>
                <c:pt idx="46649">
                  <c:v>1158</c:v>
                </c:pt>
                <c:pt idx="46650">
                  <c:v>1223</c:v>
                </c:pt>
                <c:pt idx="46651">
                  <c:v>1184</c:v>
                </c:pt>
                <c:pt idx="46652">
                  <c:v>1135</c:v>
                </c:pt>
                <c:pt idx="46653">
                  <c:v>1097</c:v>
                </c:pt>
                <c:pt idx="46654">
                  <c:v>1041</c:v>
                </c:pt>
                <c:pt idx="46655">
                  <c:v>990</c:v>
                </c:pt>
                <c:pt idx="46656">
                  <c:v>969</c:v>
                </c:pt>
                <c:pt idx="46657">
                  <c:v>933</c:v>
                </c:pt>
                <c:pt idx="46658">
                  <c:v>942</c:v>
                </c:pt>
                <c:pt idx="46659">
                  <c:v>923</c:v>
                </c:pt>
                <c:pt idx="46660">
                  <c:v>914</c:v>
                </c:pt>
                <c:pt idx="46661">
                  <c:v>914</c:v>
                </c:pt>
                <c:pt idx="46662">
                  <c:v>878</c:v>
                </c:pt>
                <c:pt idx="46663">
                  <c:v>940</c:v>
                </c:pt>
                <c:pt idx="46664">
                  <c:v>995</c:v>
                </c:pt>
                <c:pt idx="46665">
                  <c:v>1053</c:v>
                </c:pt>
                <c:pt idx="46666">
                  <c:v>1104</c:v>
                </c:pt>
                <c:pt idx="46667">
                  <c:v>1117</c:v>
                </c:pt>
                <c:pt idx="46668">
                  <c:v>1114</c:v>
                </c:pt>
                <c:pt idx="46669">
                  <c:v>1067</c:v>
                </c:pt>
                <c:pt idx="46670">
                  <c:v>1031</c:v>
                </c:pt>
                <c:pt idx="46671">
                  <c:v>1024</c:v>
                </c:pt>
                <c:pt idx="46672">
                  <c:v>1001</c:v>
                </c:pt>
                <c:pt idx="46673">
                  <c:v>993</c:v>
                </c:pt>
                <c:pt idx="46674">
                  <c:v>1083</c:v>
                </c:pt>
                <c:pt idx="46675">
                  <c:v>1068</c:v>
                </c:pt>
                <c:pt idx="46676">
                  <c:v>1048</c:v>
                </c:pt>
                <c:pt idx="46677">
                  <c:v>1028</c:v>
                </c:pt>
                <c:pt idx="46678">
                  <c:v>990</c:v>
                </c:pt>
                <c:pt idx="46679">
                  <c:v>956</c:v>
                </c:pt>
                <c:pt idx="46680">
                  <c:v>928</c:v>
                </c:pt>
                <c:pt idx="46681">
                  <c:v>907</c:v>
                </c:pt>
                <c:pt idx="46682">
                  <c:v>888</c:v>
                </c:pt>
                <c:pt idx="46683">
                  <c:v>879</c:v>
                </c:pt>
                <c:pt idx="46684">
                  <c:v>882</c:v>
                </c:pt>
                <c:pt idx="46685">
                  <c:v>883</c:v>
                </c:pt>
                <c:pt idx="46686">
                  <c:v>888</c:v>
                </c:pt>
                <c:pt idx="46687">
                  <c:v>978</c:v>
                </c:pt>
                <c:pt idx="46688">
                  <c:v>1108</c:v>
                </c:pt>
                <c:pt idx="46689">
                  <c:v>1167</c:v>
                </c:pt>
                <c:pt idx="46690">
                  <c:v>1191</c:v>
                </c:pt>
                <c:pt idx="46691">
                  <c:v>1172</c:v>
                </c:pt>
                <c:pt idx="46692">
                  <c:v>1145</c:v>
                </c:pt>
                <c:pt idx="46693">
                  <c:v>1144</c:v>
                </c:pt>
                <c:pt idx="46694">
                  <c:v>1130</c:v>
                </c:pt>
                <c:pt idx="46695">
                  <c:v>1102</c:v>
                </c:pt>
                <c:pt idx="46696">
                  <c:v>1079</c:v>
                </c:pt>
                <c:pt idx="46697">
                  <c:v>1072</c:v>
                </c:pt>
                <c:pt idx="46698">
                  <c:v>1166</c:v>
                </c:pt>
                <c:pt idx="46699">
                  <c:v>1140</c:v>
                </c:pt>
                <c:pt idx="46700">
                  <c:v>1114</c:v>
                </c:pt>
                <c:pt idx="46701">
                  <c:v>1073</c:v>
                </c:pt>
                <c:pt idx="46702">
                  <c:v>1041</c:v>
                </c:pt>
                <c:pt idx="46703">
                  <c:v>1002</c:v>
                </c:pt>
                <c:pt idx="46704">
                  <c:v>949</c:v>
                </c:pt>
                <c:pt idx="46705">
                  <c:v>929</c:v>
                </c:pt>
                <c:pt idx="46706">
                  <c:v>903</c:v>
                </c:pt>
                <c:pt idx="46707">
                  <c:v>886</c:v>
                </c:pt>
                <c:pt idx="46708">
                  <c:v>884</c:v>
                </c:pt>
                <c:pt idx="46709">
                  <c:v>843</c:v>
                </c:pt>
                <c:pt idx="46710">
                  <c:v>840</c:v>
                </c:pt>
                <c:pt idx="46711">
                  <c:v>882</c:v>
                </c:pt>
                <c:pt idx="46712">
                  <c:v>943</c:v>
                </c:pt>
                <c:pt idx="46713">
                  <c:v>995</c:v>
                </c:pt>
                <c:pt idx="46714">
                  <c:v>1031</c:v>
                </c:pt>
                <c:pt idx="46715">
                  <c:v>1070</c:v>
                </c:pt>
                <c:pt idx="46716">
                  <c:v>1072</c:v>
                </c:pt>
                <c:pt idx="46717">
                  <c:v>1083</c:v>
                </c:pt>
                <c:pt idx="46718">
                  <c:v>1066</c:v>
                </c:pt>
                <c:pt idx="46719">
                  <c:v>1049</c:v>
                </c:pt>
                <c:pt idx="46720">
                  <c:v>1023</c:v>
                </c:pt>
                <c:pt idx="46721">
                  <c:v>1012</c:v>
                </c:pt>
                <c:pt idx="46722">
                  <c:v>1118</c:v>
                </c:pt>
                <c:pt idx="46723">
                  <c:v>1114</c:v>
                </c:pt>
                <c:pt idx="46724">
                  <c:v>1094</c:v>
                </c:pt>
                <c:pt idx="46725">
                  <c:v>1071</c:v>
                </c:pt>
                <c:pt idx="46726">
                  <c:v>995</c:v>
                </c:pt>
                <c:pt idx="46727">
                  <c:v>949</c:v>
                </c:pt>
                <c:pt idx="46728">
                  <c:v>913</c:v>
                </c:pt>
                <c:pt idx="46729">
                  <c:v>879</c:v>
                </c:pt>
                <c:pt idx="46730">
                  <c:v>858</c:v>
                </c:pt>
                <c:pt idx="46731">
                  <c:v>849</c:v>
                </c:pt>
                <c:pt idx="46732">
                  <c:v>837</c:v>
                </c:pt>
                <c:pt idx="46733">
                  <c:v>870</c:v>
                </c:pt>
                <c:pt idx="46734">
                  <c:v>921</c:v>
                </c:pt>
                <c:pt idx="46735">
                  <c:v>1133</c:v>
                </c:pt>
                <c:pt idx="46736">
                  <c:v>1292</c:v>
                </c:pt>
                <c:pt idx="46737">
                  <c:v>1384</c:v>
                </c:pt>
                <c:pt idx="46738">
                  <c:v>1440</c:v>
                </c:pt>
                <c:pt idx="46739">
                  <c:v>1449</c:v>
                </c:pt>
                <c:pt idx="46740">
                  <c:v>1451</c:v>
                </c:pt>
                <c:pt idx="46741">
                  <c:v>1478</c:v>
                </c:pt>
                <c:pt idx="46742">
                  <c:v>1468</c:v>
                </c:pt>
                <c:pt idx="46743">
                  <c:v>1410</c:v>
                </c:pt>
                <c:pt idx="46744">
                  <c:v>1309</c:v>
                </c:pt>
                <c:pt idx="46745">
                  <c:v>1181</c:v>
                </c:pt>
                <c:pt idx="46746">
                  <c:v>1258</c:v>
                </c:pt>
                <c:pt idx="46747">
                  <c:v>1242</c:v>
                </c:pt>
                <c:pt idx="46748">
                  <c:v>1200</c:v>
                </c:pt>
                <c:pt idx="46749">
                  <c:v>1161</c:v>
                </c:pt>
                <c:pt idx="46750">
                  <c:v>1101</c:v>
                </c:pt>
                <c:pt idx="46751">
                  <c:v>1037</c:v>
                </c:pt>
                <c:pt idx="46752">
                  <c:v>1000</c:v>
                </c:pt>
                <c:pt idx="46753">
                  <c:v>965</c:v>
                </c:pt>
                <c:pt idx="46754">
                  <c:v>939</c:v>
                </c:pt>
                <c:pt idx="46755">
                  <c:v>928</c:v>
                </c:pt>
                <c:pt idx="46756">
                  <c:v>940</c:v>
                </c:pt>
                <c:pt idx="46757">
                  <c:v>938</c:v>
                </c:pt>
                <c:pt idx="46758">
                  <c:v>982</c:v>
                </c:pt>
                <c:pt idx="46759">
                  <c:v>1194</c:v>
                </c:pt>
                <c:pt idx="46760">
                  <c:v>1326</c:v>
                </c:pt>
                <c:pt idx="46761">
                  <c:v>1427</c:v>
                </c:pt>
                <c:pt idx="46762">
                  <c:v>1470</c:v>
                </c:pt>
                <c:pt idx="46763">
                  <c:v>1481</c:v>
                </c:pt>
                <c:pt idx="46764">
                  <c:v>1431</c:v>
                </c:pt>
                <c:pt idx="46765">
                  <c:v>1464</c:v>
                </c:pt>
                <c:pt idx="46766">
                  <c:v>1490</c:v>
                </c:pt>
                <c:pt idx="46767">
                  <c:v>1441</c:v>
                </c:pt>
                <c:pt idx="46768">
                  <c:v>1339</c:v>
                </c:pt>
                <c:pt idx="46769">
                  <c:v>1246</c:v>
                </c:pt>
                <c:pt idx="46770">
                  <c:v>1293</c:v>
                </c:pt>
                <c:pt idx="46771">
                  <c:v>1268</c:v>
                </c:pt>
                <c:pt idx="46772">
                  <c:v>1240</c:v>
                </c:pt>
                <c:pt idx="46773">
                  <c:v>1196</c:v>
                </c:pt>
                <c:pt idx="46774">
                  <c:v>1112</c:v>
                </c:pt>
                <c:pt idx="46775">
                  <c:v>1046</c:v>
                </c:pt>
                <c:pt idx="46776">
                  <c:v>1001</c:v>
                </c:pt>
                <c:pt idx="46777">
                  <c:v>973</c:v>
                </c:pt>
                <c:pt idx="46778">
                  <c:v>950</c:v>
                </c:pt>
                <c:pt idx="46779">
                  <c:v>912</c:v>
                </c:pt>
                <c:pt idx="46780">
                  <c:v>930</c:v>
                </c:pt>
                <c:pt idx="46781">
                  <c:v>937</c:v>
                </c:pt>
                <c:pt idx="46782">
                  <c:v>979</c:v>
                </c:pt>
                <c:pt idx="46783">
                  <c:v>1187</c:v>
                </c:pt>
                <c:pt idx="46784">
                  <c:v>1331</c:v>
                </c:pt>
                <c:pt idx="46785">
                  <c:v>1422</c:v>
                </c:pt>
                <c:pt idx="46786">
                  <c:v>1478</c:v>
                </c:pt>
                <c:pt idx="46787">
                  <c:v>1493</c:v>
                </c:pt>
                <c:pt idx="46788">
                  <c:v>1514</c:v>
                </c:pt>
                <c:pt idx="46789">
                  <c:v>1516</c:v>
                </c:pt>
                <c:pt idx="46790">
                  <c:v>1514</c:v>
                </c:pt>
                <c:pt idx="46791">
                  <c:v>1474</c:v>
                </c:pt>
                <c:pt idx="46792">
                  <c:v>1346</c:v>
                </c:pt>
                <c:pt idx="46793">
                  <c:v>1239</c:v>
                </c:pt>
                <c:pt idx="46794">
                  <c:v>1313</c:v>
                </c:pt>
                <c:pt idx="46795">
                  <c:v>1291</c:v>
                </c:pt>
                <c:pt idx="46796">
                  <c:v>1256</c:v>
                </c:pt>
                <c:pt idx="46797">
                  <c:v>1214</c:v>
                </c:pt>
                <c:pt idx="46798">
                  <c:v>1140</c:v>
                </c:pt>
                <c:pt idx="46799">
                  <c:v>1072</c:v>
                </c:pt>
                <c:pt idx="46800">
                  <c:v>1016</c:v>
                </c:pt>
                <c:pt idx="46801">
                  <c:v>968</c:v>
                </c:pt>
                <c:pt idx="46802">
                  <c:v>951</c:v>
                </c:pt>
                <c:pt idx="46803">
                  <c:v>932</c:v>
                </c:pt>
                <c:pt idx="46804">
                  <c:v>935</c:v>
                </c:pt>
                <c:pt idx="46805">
                  <c:v>938</c:v>
                </c:pt>
                <c:pt idx="46806">
                  <c:v>985</c:v>
                </c:pt>
                <c:pt idx="46807">
                  <c:v>1197</c:v>
                </c:pt>
                <c:pt idx="46808">
                  <c:v>1349</c:v>
                </c:pt>
                <c:pt idx="46809">
                  <c:v>1444</c:v>
                </c:pt>
                <c:pt idx="46810">
                  <c:v>1470</c:v>
                </c:pt>
                <c:pt idx="46811">
                  <c:v>1477</c:v>
                </c:pt>
                <c:pt idx="46812">
                  <c:v>1481</c:v>
                </c:pt>
                <c:pt idx="46813">
                  <c:v>1517</c:v>
                </c:pt>
                <c:pt idx="46814">
                  <c:v>1506</c:v>
                </c:pt>
                <c:pt idx="46815">
                  <c:v>1469</c:v>
                </c:pt>
                <c:pt idx="46816">
                  <c:v>1369</c:v>
                </c:pt>
                <c:pt idx="46817">
                  <c:v>1236</c:v>
                </c:pt>
                <c:pt idx="46818">
                  <c:v>1303</c:v>
                </c:pt>
                <c:pt idx="46819">
                  <c:v>1282</c:v>
                </c:pt>
                <c:pt idx="46820">
                  <c:v>1246</c:v>
                </c:pt>
                <c:pt idx="46821">
                  <c:v>1207</c:v>
                </c:pt>
                <c:pt idx="46822">
                  <c:v>1142</c:v>
                </c:pt>
                <c:pt idx="46823">
                  <c:v>1094</c:v>
                </c:pt>
                <c:pt idx="46824">
                  <c:v>1039</c:v>
                </c:pt>
                <c:pt idx="46825">
                  <c:v>1001</c:v>
                </c:pt>
                <c:pt idx="46826">
                  <c:v>979</c:v>
                </c:pt>
                <c:pt idx="46827">
                  <c:v>959</c:v>
                </c:pt>
                <c:pt idx="46828">
                  <c:v>958</c:v>
                </c:pt>
                <c:pt idx="46829">
                  <c:v>965</c:v>
                </c:pt>
                <c:pt idx="46830">
                  <c:v>1000</c:v>
                </c:pt>
                <c:pt idx="46831">
                  <c:v>1209</c:v>
                </c:pt>
                <c:pt idx="46832">
                  <c:v>1363</c:v>
                </c:pt>
                <c:pt idx="46833">
                  <c:v>1469</c:v>
                </c:pt>
                <c:pt idx="46834">
                  <c:v>1313</c:v>
                </c:pt>
                <c:pt idx="46835">
                  <c:v>1499</c:v>
                </c:pt>
                <c:pt idx="46836">
                  <c:v>1524</c:v>
                </c:pt>
                <c:pt idx="46837">
                  <c:v>1562</c:v>
                </c:pt>
                <c:pt idx="46838">
                  <c:v>1520</c:v>
                </c:pt>
                <c:pt idx="46839">
                  <c:v>1445</c:v>
                </c:pt>
                <c:pt idx="46840">
                  <c:v>1332</c:v>
                </c:pt>
                <c:pt idx="46841">
                  <c:v>1253</c:v>
                </c:pt>
                <c:pt idx="46842">
                  <c:v>1337</c:v>
                </c:pt>
                <c:pt idx="46843">
                  <c:v>1313</c:v>
                </c:pt>
                <c:pt idx="46844">
                  <c:v>1267</c:v>
                </c:pt>
                <c:pt idx="46845">
                  <c:v>1212</c:v>
                </c:pt>
                <c:pt idx="46846">
                  <c:v>1165</c:v>
                </c:pt>
                <c:pt idx="46847">
                  <c:v>1098</c:v>
                </c:pt>
                <c:pt idx="46848">
                  <c:v>1044</c:v>
                </c:pt>
                <c:pt idx="46849">
                  <c:v>1007</c:v>
                </c:pt>
                <c:pt idx="46850">
                  <c:v>979</c:v>
                </c:pt>
                <c:pt idx="46851">
                  <c:v>961</c:v>
                </c:pt>
                <c:pt idx="46852">
                  <c:v>935</c:v>
                </c:pt>
                <c:pt idx="46853">
                  <c:v>909</c:v>
                </c:pt>
                <c:pt idx="46854">
                  <c:v>945</c:v>
                </c:pt>
                <c:pt idx="46855">
                  <c:v>1073</c:v>
                </c:pt>
                <c:pt idx="46856">
                  <c:v>1203</c:v>
                </c:pt>
                <c:pt idx="46857">
                  <c:v>1299</c:v>
                </c:pt>
                <c:pt idx="46858">
                  <c:v>1334</c:v>
                </c:pt>
                <c:pt idx="46859">
                  <c:v>1320</c:v>
                </c:pt>
                <c:pt idx="46860">
                  <c:v>1288</c:v>
                </c:pt>
                <c:pt idx="46861">
                  <c:v>1274</c:v>
                </c:pt>
                <c:pt idx="46862">
                  <c:v>1260</c:v>
                </c:pt>
                <c:pt idx="46863">
                  <c:v>1232</c:v>
                </c:pt>
                <c:pt idx="46864">
                  <c:v>1186</c:v>
                </c:pt>
                <c:pt idx="46865">
                  <c:v>1134</c:v>
                </c:pt>
                <c:pt idx="46866">
                  <c:v>1239</c:v>
                </c:pt>
                <c:pt idx="46867">
                  <c:v>1223</c:v>
                </c:pt>
                <c:pt idx="46868">
                  <c:v>1182</c:v>
                </c:pt>
                <c:pt idx="46869">
                  <c:v>1147</c:v>
                </c:pt>
                <c:pt idx="46870">
                  <c:v>1108</c:v>
                </c:pt>
                <c:pt idx="46871">
                  <c:v>1070</c:v>
                </c:pt>
                <c:pt idx="46872">
                  <c:v>1027</c:v>
                </c:pt>
                <c:pt idx="46873">
                  <c:v>996</c:v>
                </c:pt>
                <c:pt idx="46874">
                  <c:v>974</c:v>
                </c:pt>
                <c:pt idx="46875">
                  <c:v>949</c:v>
                </c:pt>
                <c:pt idx="46876">
                  <c:v>937</c:v>
                </c:pt>
                <c:pt idx="46877">
                  <c:v>904</c:v>
                </c:pt>
                <c:pt idx="46878">
                  <c:v>873</c:v>
                </c:pt>
                <c:pt idx="46879">
                  <c:v>917</c:v>
                </c:pt>
                <c:pt idx="46880">
                  <c:v>980</c:v>
                </c:pt>
                <c:pt idx="46881">
                  <c:v>1032</c:v>
                </c:pt>
                <c:pt idx="46882">
                  <c:v>1086</c:v>
                </c:pt>
                <c:pt idx="46883">
                  <c:v>1116</c:v>
                </c:pt>
                <c:pt idx="46884">
                  <c:v>1133</c:v>
                </c:pt>
                <c:pt idx="46885">
                  <c:v>1134</c:v>
                </c:pt>
                <c:pt idx="46886">
                  <c:v>1120</c:v>
                </c:pt>
                <c:pt idx="46887">
                  <c:v>1105</c:v>
                </c:pt>
                <c:pt idx="46888">
                  <c:v>1079</c:v>
                </c:pt>
                <c:pt idx="46889">
                  <c:v>1066</c:v>
                </c:pt>
                <c:pt idx="46890">
                  <c:v>1176</c:v>
                </c:pt>
                <c:pt idx="46891">
                  <c:v>1186</c:v>
                </c:pt>
                <c:pt idx="46892">
                  <c:v>1201</c:v>
                </c:pt>
                <c:pt idx="46893">
                  <c:v>1166</c:v>
                </c:pt>
                <c:pt idx="46894">
                  <c:v>1114</c:v>
                </c:pt>
                <c:pt idx="46895">
                  <c:v>1051</c:v>
                </c:pt>
                <c:pt idx="46896">
                  <c:v>1016</c:v>
                </c:pt>
                <c:pt idx="46897">
                  <c:v>987</c:v>
                </c:pt>
                <c:pt idx="46898">
                  <c:v>961</c:v>
                </c:pt>
                <c:pt idx="46899">
                  <c:v>953</c:v>
                </c:pt>
                <c:pt idx="46900">
                  <c:v>949</c:v>
                </c:pt>
                <c:pt idx="46901">
                  <c:v>951</c:v>
                </c:pt>
                <c:pt idx="46902">
                  <c:v>998</c:v>
                </c:pt>
                <c:pt idx="46903">
                  <c:v>1223</c:v>
                </c:pt>
                <c:pt idx="46904">
                  <c:v>1372</c:v>
                </c:pt>
                <c:pt idx="46905">
                  <c:v>1489</c:v>
                </c:pt>
                <c:pt idx="46906">
                  <c:v>1520</c:v>
                </c:pt>
                <c:pt idx="46907">
                  <c:v>1559</c:v>
                </c:pt>
                <c:pt idx="46908">
                  <c:v>1535</c:v>
                </c:pt>
                <c:pt idx="46909">
                  <c:v>1563</c:v>
                </c:pt>
                <c:pt idx="46910">
                  <c:v>1525</c:v>
                </c:pt>
                <c:pt idx="46911">
                  <c:v>1456</c:v>
                </c:pt>
                <c:pt idx="46912">
                  <c:v>1363</c:v>
                </c:pt>
                <c:pt idx="46913">
                  <c:v>1288</c:v>
                </c:pt>
                <c:pt idx="46914">
                  <c:v>1331</c:v>
                </c:pt>
                <c:pt idx="46915">
                  <c:v>1309</c:v>
                </c:pt>
                <c:pt idx="46916">
                  <c:v>1258</c:v>
                </c:pt>
                <c:pt idx="46917">
                  <c:v>1229</c:v>
                </c:pt>
                <c:pt idx="46918">
                  <c:v>1150</c:v>
                </c:pt>
                <c:pt idx="46919">
                  <c:v>1086</c:v>
                </c:pt>
                <c:pt idx="46920">
                  <c:v>1042</c:v>
                </c:pt>
                <c:pt idx="46921">
                  <c:v>1016</c:v>
                </c:pt>
                <c:pt idx="46922">
                  <c:v>978</c:v>
                </c:pt>
                <c:pt idx="46923">
                  <c:v>973</c:v>
                </c:pt>
                <c:pt idx="46924">
                  <c:v>968</c:v>
                </c:pt>
                <c:pt idx="46925">
                  <c:v>967</c:v>
                </c:pt>
                <c:pt idx="46926">
                  <c:v>1014</c:v>
                </c:pt>
                <c:pt idx="46927">
                  <c:v>1240</c:v>
                </c:pt>
                <c:pt idx="46928">
                  <c:v>1354</c:v>
                </c:pt>
                <c:pt idx="46929">
                  <c:v>1455</c:v>
                </c:pt>
                <c:pt idx="46930">
                  <c:v>1513</c:v>
                </c:pt>
                <c:pt idx="46931">
                  <c:v>1536</c:v>
                </c:pt>
                <c:pt idx="46932">
                  <c:v>1566</c:v>
                </c:pt>
                <c:pt idx="46933">
                  <c:v>1597</c:v>
                </c:pt>
                <c:pt idx="46934">
                  <c:v>1583</c:v>
                </c:pt>
                <c:pt idx="46935">
                  <c:v>1529</c:v>
                </c:pt>
                <c:pt idx="46936">
                  <c:v>1401</c:v>
                </c:pt>
                <c:pt idx="46937">
                  <c:v>1289</c:v>
                </c:pt>
                <c:pt idx="46938">
                  <c:v>1351</c:v>
                </c:pt>
                <c:pt idx="46939">
                  <c:v>1328</c:v>
                </c:pt>
                <c:pt idx="46940">
                  <c:v>1306</c:v>
                </c:pt>
                <c:pt idx="46941">
                  <c:v>1252</c:v>
                </c:pt>
                <c:pt idx="46942">
                  <c:v>1182</c:v>
                </c:pt>
                <c:pt idx="46943">
                  <c:v>1127</c:v>
                </c:pt>
                <c:pt idx="46944">
                  <c:v>1067</c:v>
                </c:pt>
                <c:pt idx="46945">
                  <c:v>1031</c:v>
                </c:pt>
                <c:pt idx="46946">
                  <c:v>1003</c:v>
                </c:pt>
                <c:pt idx="46947">
                  <c:v>991</c:v>
                </c:pt>
                <c:pt idx="46948">
                  <c:v>983</c:v>
                </c:pt>
                <c:pt idx="46949">
                  <c:v>974</c:v>
                </c:pt>
                <c:pt idx="46950">
                  <c:v>1030</c:v>
                </c:pt>
                <c:pt idx="46951">
                  <c:v>1255</c:v>
                </c:pt>
                <c:pt idx="46952">
                  <c:v>1377</c:v>
                </c:pt>
                <c:pt idx="46953">
                  <c:v>1466</c:v>
                </c:pt>
                <c:pt idx="46954">
                  <c:v>1514</c:v>
                </c:pt>
                <c:pt idx="46955">
                  <c:v>1522</c:v>
                </c:pt>
                <c:pt idx="46956">
                  <c:v>1532</c:v>
                </c:pt>
                <c:pt idx="46957">
                  <c:v>1575</c:v>
                </c:pt>
                <c:pt idx="46958">
                  <c:v>1567</c:v>
                </c:pt>
                <c:pt idx="46959">
                  <c:v>1511</c:v>
                </c:pt>
                <c:pt idx="46960">
                  <c:v>1398</c:v>
                </c:pt>
                <c:pt idx="46961">
                  <c:v>1284</c:v>
                </c:pt>
                <c:pt idx="46962">
                  <c:v>1355</c:v>
                </c:pt>
                <c:pt idx="46963">
                  <c:v>1315</c:v>
                </c:pt>
                <c:pt idx="46964">
                  <c:v>1277</c:v>
                </c:pt>
                <c:pt idx="46965">
                  <c:v>1235</c:v>
                </c:pt>
                <c:pt idx="46966">
                  <c:v>1170</c:v>
                </c:pt>
                <c:pt idx="46967">
                  <c:v>1113</c:v>
                </c:pt>
                <c:pt idx="46968">
                  <c:v>1032</c:v>
                </c:pt>
                <c:pt idx="46969">
                  <c:v>1011</c:v>
                </c:pt>
                <c:pt idx="46970">
                  <c:v>1004</c:v>
                </c:pt>
                <c:pt idx="46971">
                  <c:v>962</c:v>
                </c:pt>
                <c:pt idx="46972">
                  <c:v>972</c:v>
                </c:pt>
                <c:pt idx="46973">
                  <c:v>979</c:v>
                </c:pt>
                <c:pt idx="46974">
                  <c:v>1029</c:v>
                </c:pt>
                <c:pt idx="46975">
                  <c:v>1260</c:v>
                </c:pt>
                <c:pt idx="46976">
                  <c:v>1365</c:v>
                </c:pt>
                <c:pt idx="46977">
                  <c:v>1479</c:v>
                </c:pt>
                <c:pt idx="46978">
                  <c:v>1499</c:v>
                </c:pt>
                <c:pt idx="46979">
                  <c:v>1483</c:v>
                </c:pt>
                <c:pt idx="46980">
                  <c:v>1479</c:v>
                </c:pt>
                <c:pt idx="46981">
                  <c:v>1503</c:v>
                </c:pt>
                <c:pt idx="46982">
                  <c:v>1492</c:v>
                </c:pt>
                <c:pt idx="46983">
                  <c:v>1459</c:v>
                </c:pt>
                <c:pt idx="46984">
                  <c:v>1368</c:v>
                </c:pt>
                <c:pt idx="46985">
                  <c:v>1268</c:v>
                </c:pt>
                <c:pt idx="46986">
                  <c:v>1337</c:v>
                </c:pt>
                <c:pt idx="46987">
                  <c:v>1308</c:v>
                </c:pt>
                <c:pt idx="46988">
                  <c:v>1287</c:v>
                </c:pt>
                <c:pt idx="46989">
                  <c:v>1244</c:v>
                </c:pt>
                <c:pt idx="46990">
                  <c:v>1163</c:v>
                </c:pt>
                <c:pt idx="46991">
                  <c:v>1104</c:v>
                </c:pt>
                <c:pt idx="46992">
                  <c:v>1044</c:v>
                </c:pt>
                <c:pt idx="46993">
                  <c:v>1007</c:v>
                </c:pt>
                <c:pt idx="46994">
                  <c:v>991</c:v>
                </c:pt>
                <c:pt idx="46995">
                  <c:v>980</c:v>
                </c:pt>
                <c:pt idx="46996">
                  <c:v>982</c:v>
                </c:pt>
                <c:pt idx="46997">
                  <c:v>974</c:v>
                </c:pt>
                <c:pt idx="46998">
                  <c:v>1001</c:v>
                </c:pt>
                <c:pt idx="46999">
                  <c:v>1209</c:v>
                </c:pt>
                <c:pt idx="47000">
                  <c:v>1331</c:v>
                </c:pt>
                <c:pt idx="47001">
                  <c:v>1442</c:v>
                </c:pt>
                <c:pt idx="47002">
                  <c:v>1475</c:v>
                </c:pt>
                <c:pt idx="47003">
                  <c:v>1495</c:v>
                </c:pt>
                <c:pt idx="47004">
                  <c:v>1481</c:v>
                </c:pt>
                <c:pt idx="47005">
                  <c:v>1486</c:v>
                </c:pt>
                <c:pt idx="47006">
                  <c:v>1409</c:v>
                </c:pt>
                <c:pt idx="47007">
                  <c:v>1378</c:v>
                </c:pt>
                <c:pt idx="47008">
                  <c:v>1282</c:v>
                </c:pt>
                <c:pt idx="47009">
                  <c:v>1195</c:v>
                </c:pt>
                <c:pt idx="47010">
                  <c:v>1273</c:v>
                </c:pt>
                <c:pt idx="47011">
                  <c:v>1281</c:v>
                </c:pt>
                <c:pt idx="47012">
                  <c:v>1224</c:v>
                </c:pt>
                <c:pt idx="47013">
                  <c:v>1180</c:v>
                </c:pt>
                <c:pt idx="47014">
                  <c:v>1128</c:v>
                </c:pt>
                <c:pt idx="47015">
                  <c:v>1078</c:v>
                </c:pt>
                <c:pt idx="47016">
                  <c:v>1031</c:v>
                </c:pt>
                <c:pt idx="47017">
                  <c:v>990</c:v>
                </c:pt>
                <c:pt idx="47018">
                  <c:v>967</c:v>
                </c:pt>
                <c:pt idx="47019">
                  <c:v>946</c:v>
                </c:pt>
                <c:pt idx="47020">
                  <c:v>947</c:v>
                </c:pt>
                <c:pt idx="47021">
                  <c:v>953</c:v>
                </c:pt>
                <c:pt idx="47022">
                  <c:v>942</c:v>
                </c:pt>
                <c:pt idx="47023">
                  <c:v>1049</c:v>
                </c:pt>
                <c:pt idx="47024">
                  <c:v>1099</c:v>
                </c:pt>
                <c:pt idx="47025">
                  <c:v>1153</c:v>
                </c:pt>
                <c:pt idx="47026">
                  <c:v>1147</c:v>
                </c:pt>
                <c:pt idx="47027">
                  <c:v>1181</c:v>
                </c:pt>
                <c:pt idx="47028">
                  <c:v>1157</c:v>
                </c:pt>
                <c:pt idx="47029">
                  <c:v>1138</c:v>
                </c:pt>
                <c:pt idx="47030">
                  <c:v>1122</c:v>
                </c:pt>
                <c:pt idx="47031">
                  <c:v>1096</c:v>
                </c:pt>
                <c:pt idx="47032">
                  <c:v>1108</c:v>
                </c:pt>
                <c:pt idx="47033">
                  <c:v>1091</c:v>
                </c:pt>
                <c:pt idx="47034">
                  <c:v>1188</c:v>
                </c:pt>
                <c:pt idx="47035">
                  <c:v>1193</c:v>
                </c:pt>
                <c:pt idx="47036">
                  <c:v>1119</c:v>
                </c:pt>
                <c:pt idx="47037">
                  <c:v>1089</c:v>
                </c:pt>
                <c:pt idx="47038">
                  <c:v>1034</c:v>
                </c:pt>
                <c:pt idx="47039">
                  <c:v>995</c:v>
                </c:pt>
                <c:pt idx="47040">
                  <c:v>955</c:v>
                </c:pt>
                <c:pt idx="47041">
                  <c:v>929</c:v>
                </c:pt>
                <c:pt idx="47042">
                  <c:v>904</c:v>
                </c:pt>
                <c:pt idx="47043">
                  <c:v>893</c:v>
                </c:pt>
                <c:pt idx="47044">
                  <c:v>872</c:v>
                </c:pt>
                <c:pt idx="47045">
                  <c:v>866</c:v>
                </c:pt>
                <c:pt idx="47046">
                  <c:v>852</c:v>
                </c:pt>
                <c:pt idx="47047">
                  <c:v>909</c:v>
                </c:pt>
                <c:pt idx="47048">
                  <c:v>940</c:v>
                </c:pt>
                <c:pt idx="47049">
                  <c:v>966</c:v>
                </c:pt>
                <c:pt idx="47050">
                  <c:v>1002</c:v>
                </c:pt>
                <c:pt idx="47051">
                  <c:v>1007</c:v>
                </c:pt>
                <c:pt idx="47052">
                  <c:v>1015</c:v>
                </c:pt>
                <c:pt idx="47053">
                  <c:v>1032</c:v>
                </c:pt>
                <c:pt idx="47054">
                  <c:v>1014</c:v>
                </c:pt>
                <c:pt idx="47055">
                  <c:v>992</c:v>
                </c:pt>
                <c:pt idx="47056">
                  <c:v>1023</c:v>
                </c:pt>
                <c:pt idx="47057">
                  <c:v>1042</c:v>
                </c:pt>
                <c:pt idx="47058">
                  <c:v>1132</c:v>
                </c:pt>
                <c:pt idx="47059">
                  <c:v>1124</c:v>
                </c:pt>
                <c:pt idx="47060">
                  <c:v>1120</c:v>
                </c:pt>
                <c:pt idx="47061">
                  <c:v>1095</c:v>
                </c:pt>
                <c:pt idx="47062">
                  <c:v>1017</c:v>
                </c:pt>
                <c:pt idx="47063">
                  <c:v>962</c:v>
                </c:pt>
                <c:pt idx="47064">
                  <c:v>917</c:v>
                </c:pt>
                <c:pt idx="47065">
                  <c:v>890</c:v>
                </c:pt>
                <c:pt idx="47066">
                  <c:v>893</c:v>
                </c:pt>
                <c:pt idx="47067">
                  <c:v>878</c:v>
                </c:pt>
                <c:pt idx="47068">
                  <c:v>897</c:v>
                </c:pt>
                <c:pt idx="47069">
                  <c:v>908</c:v>
                </c:pt>
                <c:pt idx="47070">
                  <c:v>963</c:v>
                </c:pt>
                <c:pt idx="47071">
                  <c:v>1151</c:v>
                </c:pt>
                <c:pt idx="47072">
                  <c:v>1321</c:v>
                </c:pt>
                <c:pt idx="47073">
                  <c:v>1399</c:v>
                </c:pt>
                <c:pt idx="47074">
                  <c:v>1431</c:v>
                </c:pt>
                <c:pt idx="47075">
                  <c:v>1433</c:v>
                </c:pt>
                <c:pt idx="47076">
                  <c:v>1439</c:v>
                </c:pt>
                <c:pt idx="47077">
                  <c:v>1486</c:v>
                </c:pt>
                <c:pt idx="47078">
                  <c:v>1480</c:v>
                </c:pt>
                <c:pt idx="47079">
                  <c:v>1434</c:v>
                </c:pt>
                <c:pt idx="47080">
                  <c:v>1307</c:v>
                </c:pt>
                <c:pt idx="47081">
                  <c:v>1217</c:v>
                </c:pt>
                <c:pt idx="47082">
                  <c:v>1303</c:v>
                </c:pt>
                <c:pt idx="47083">
                  <c:v>1281</c:v>
                </c:pt>
                <c:pt idx="47084">
                  <c:v>1234</c:v>
                </c:pt>
                <c:pt idx="47085">
                  <c:v>1190</c:v>
                </c:pt>
                <c:pt idx="47086">
                  <c:v>1145</c:v>
                </c:pt>
                <c:pt idx="47087">
                  <c:v>1047</c:v>
                </c:pt>
                <c:pt idx="47088">
                  <c:v>1015</c:v>
                </c:pt>
                <c:pt idx="47089">
                  <c:v>978</c:v>
                </c:pt>
                <c:pt idx="47090">
                  <c:v>948</c:v>
                </c:pt>
                <c:pt idx="47091">
                  <c:v>939</c:v>
                </c:pt>
                <c:pt idx="47092">
                  <c:v>948</c:v>
                </c:pt>
                <c:pt idx="47093">
                  <c:v>962</c:v>
                </c:pt>
                <c:pt idx="47094">
                  <c:v>1111</c:v>
                </c:pt>
                <c:pt idx="47095">
                  <c:v>1191</c:v>
                </c:pt>
                <c:pt idx="47096">
                  <c:v>1330</c:v>
                </c:pt>
                <c:pt idx="47097">
                  <c:v>1428</c:v>
                </c:pt>
                <c:pt idx="47098">
                  <c:v>1490</c:v>
                </c:pt>
                <c:pt idx="47099">
                  <c:v>1498</c:v>
                </c:pt>
                <c:pt idx="47100">
                  <c:v>1494</c:v>
                </c:pt>
                <c:pt idx="47101">
                  <c:v>1501</c:v>
                </c:pt>
                <c:pt idx="47102">
                  <c:v>1441</c:v>
                </c:pt>
                <c:pt idx="47103">
                  <c:v>1385</c:v>
                </c:pt>
                <c:pt idx="47104">
                  <c:v>1294</c:v>
                </c:pt>
                <c:pt idx="47105">
                  <c:v>1207</c:v>
                </c:pt>
                <c:pt idx="47106">
                  <c:v>1297</c:v>
                </c:pt>
                <c:pt idx="47107">
                  <c:v>1288</c:v>
                </c:pt>
                <c:pt idx="47108">
                  <c:v>1261</c:v>
                </c:pt>
                <c:pt idx="47109">
                  <c:v>1203</c:v>
                </c:pt>
                <c:pt idx="47110">
                  <c:v>1133</c:v>
                </c:pt>
                <c:pt idx="47111">
                  <c:v>1056</c:v>
                </c:pt>
                <c:pt idx="47112">
                  <c:v>1010</c:v>
                </c:pt>
                <c:pt idx="47113">
                  <c:v>978</c:v>
                </c:pt>
                <c:pt idx="47114">
                  <c:v>955</c:v>
                </c:pt>
                <c:pt idx="47115">
                  <c:v>943</c:v>
                </c:pt>
                <c:pt idx="47116">
                  <c:v>938</c:v>
                </c:pt>
                <c:pt idx="47117">
                  <c:v>954</c:v>
                </c:pt>
                <c:pt idx="47118">
                  <c:v>995</c:v>
                </c:pt>
                <c:pt idx="47119">
                  <c:v>1213</c:v>
                </c:pt>
                <c:pt idx="47120">
                  <c:v>1347</c:v>
                </c:pt>
                <c:pt idx="47121">
                  <c:v>1440</c:v>
                </c:pt>
                <c:pt idx="47122">
                  <c:v>1493</c:v>
                </c:pt>
                <c:pt idx="47123">
                  <c:v>1493</c:v>
                </c:pt>
                <c:pt idx="47124">
                  <c:v>1452</c:v>
                </c:pt>
                <c:pt idx="47125">
                  <c:v>1486</c:v>
                </c:pt>
                <c:pt idx="47126">
                  <c:v>1451</c:v>
                </c:pt>
                <c:pt idx="47127">
                  <c:v>1367</c:v>
                </c:pt>
                <c:pt idx="47128">
                  <c:v>1293</c:v>
                </c:pt>
                <c:pt idx="47129">
                  <c:v>1228</c:v>
                </c:pt>
                <c:pt idx="47130">
                  <c:v>1284</c:v>
                </c:pt>
                <c:pt idx="47131">
                  <c:v>1252</c:v>
                </c:pt>
                <c:pt idx="47132">
                  <c:v>1238</c:v>
                </c:pt>
                <c:pt idx="47133">
                  <c:v>1195</c:v>
                </c:pt>
                <c:pt idx="47134">
                  <c:v>1112</c:v>
                </c:pt>
                <c:pt idx="47135">
                  <c:v>1025</c:v>
                </c:pt>
                <c:pt idx="47136">
                  <c:v>970</c:v>
                </c:pt>
                <c:pt idx="47137">
                  <c:v>947</c:v>
                </c:pt>
                <c:pt idx="47138">
                  <c:v>944</c:v>
                </c:pt>
                <c:pt idx="47139">
                  <c:v>930</c:v>
                </c:pt>
                <c:pt idx="47140">
                  <c:v>936</c:v>
                </c:pt>
                <c:pt idx="47141">
                  <c:v>952</c:v>
                </c:pt>
                <c:pt idx="47142">
                  <c:v>997</c:v>
                </c:pt>
                <c:pt idx="47143">
                  <c:v>1186</c:v>
                </c:pt>
                <c:pt idx="47144">
                  <c:v>1311</c:v>
                </c:pt>
                <c:pt idx="47145">
                  <c:v>1413</c:v>
                </c:pt>
                <c:pt idx="47146">
                  <c:v>1455</c:v>
                </c:pt>
                <c:pt idx="47147">
                  <c:v>1454</c:v>
                </c:pt>
                <c:pt idx="47148">
                  <c:v>1416</c:v>
                </c:pt>
                <c:pt idx="47149">
                  <c:v>1421</c:v>
                </c:pt>
                <c:pt idx="47150">
                  <c:v>1360</c:v>
                </c:pt>
                <c:pt idx="47151">
                  <c:v>1331</c:v>
                </c:pt>
                <c:pt idx="47152">
                  <c:v>1236</c:v>
                </c:pt>
                <c:pt idx="47153">
                  <c:v>1184</c:v>
                </c:pt>
                <c:pt idx="47154">
                  <c:v>1236</c:v>
                </c:pt>
                <c:pt idx="47155">
                  <c:v>1199</c:v>
                </c:pt>
                <c:pt idx="47156">
                  <c:v>1144</c:v>
                </c:pt>
                <c:pt idx="47157">
                  <c:v>1109</c:v>
                </c:pt>
                <c:pt idx="47158">
                  <c:v>1049</c:v>
                </c:pt>
                <c:pt idx="47159">
                  <c:v>1013</c:v>
                </c:pt>
                <c:pt idx="47160">
                  <c:v>957</c:v>
                </c:pt>
                <c:pt idx="47161">
                  <c:v>926</c:v>
                </c:pt>
                <c:pt idx="47162">
                  <c:v>895</c:v>
                </c:pt>
                <c:pt idx="47163">
                  <c:v>893</c:v>
                </c:pt>
                <c:pt idx="47164">
                  <c:v>905</c:v>
                </c:pt>
                <c:pt idx="47165">
                  <c:v>927</c:v>
                </c:pt>
                <c:pt idx="47166">
                  <c:v>960</c:v>
                </c:pt>
                <c:pt idx="47167">
                  <c:v>1159</c:v>
                </c:pt>
                <c:pt idx="47168">
                  <c:v>1294</c:v>
                </c:pt>
                <c:pt idx="47169">
                  <c:v>1394</c:v>
                </c:pt>
                <c:pt idx="47170">
                  <c:v>1440</c:v>
                </c:pt>
                <c:pt idx="47171">
                  <c:v>1440</c:v>
                </c:pt>
                <c:pt idx="47172">
                  <c:v>1451</c:v>
                </c:pt>
                <c:pt idx="47173">
                  <c:v>1480</c:v>
                </c:pt>
                <c:pt idx="47174">
                  <c:v>1412</c:v>
                </c:pt>
                <c:pt idx="47175">
                  <c:v>1360</c:v>
                </c:pt>
                <c:pt idx="47176">
                  <c:v>1271</c:v>
                </c:pt>
                <c:pt idx="47177">
                  <c:v>1195</c:v>
                </c:pt>
                <c:pt idx="47178">
                  <c:v>1269</c:v>
                </c:pt>
                <c:pt idx="47179">
                  <c:v>1258</c:v>
                </c:pt>
                <c:pt idx="47180">
                  <c:v>1216</c:v>
                </c:pt>
                <c:pt idx="47181">
                  <c:v>1168</c:v>
                </c:pt>
                <c:pt idx="47182">
                  <c:v>1109</c:v>
                </c:pt>
                <c:pt idx="47183">
                  <c:v>1062</c:v>
                </c:pt>
                <c:pt idx="47184">
                  <c:v>1023</c:v>
                </c:pt>
                <c:pt idx="47185">
                  <c:v>983</c:v>
                </c:pt>
                <c:pt idx="47186">
                  <c:v>965</c:v>
                </c:pt>
                <c:pt idx="47187">
                  <c:v>937</c:v>
                </c:pt>
                <c:pt idx="47188">
                  <c:v>934</c:v>
                </c:pt>
                <c:pt idx="47189">
                  <c:v>896</c:v>
                </c:pt>
                <c:pt idx="47190">
                  <c:v>922</c:v>
                </c:pt>
                <c:pt idx="47191">
                  <c:v>1055</c:v>
                </c:pt>
                <c:pt idx="47192">
                  <c:v>1178</c:v>
                </c:pt>
                <c:pt idx="47193">
                  <c:v>1282</c:v>
                </c:pt>
                <c:pt idx="47194">
                  <c:v>1348</c:v>
                </c:pt>
                <c:pt idx="47195">
                  <c:v>1287</c:v>
                </c:pt>
                <c:pt idx="47196">
                  <c:v>1290</c:v>
                </c:pt>
                <c:pt idx="47197">
                  <c:v>1265</c:v>
                </c:pt>
                <c:pt idx="47198">
                  <c:v>1228</c:v>
                </c:pt>
                <c:pt idx="47199">
                  <c:v>1205</c:v>
                </c:pt>
                <c:pt idx="47200">
                  <c:v>1183</c:v>
                </c:pt>
                <c:pt idx="47201">
                  <c:v>1158</c:v>
                </c:pt>
                <c:pt idx="47202">
                  <c:v>1252</c:v>
                </c:pt>
                <c:pt idx="47203">
                  <c:v>1251</c:v>
                </c:pt>
                <c:pt idx="47204">
                  <c:v>1206</c:v>
                </c:pt>
                <c:pt idx="47205">
                  <c:v>1157</c:v>
                </c:pt>
                <c:pt idx="47206">
                  <c:v>1132</c:v>
                </c:pt>
                <c:pt idx="47207">
                  <c:v>1077</c:v>
                </c:pt>
                <c:pt idx="47208">
                  <c:v>1038</c:v>
                </c:pt>
                <c:pt idx="47209">
                  <c:v>1004</c:v>
                </c:pt>
                <c:pt idx="47210">
                  <c:v>974</c:v>
                </c:pt>
                <c:pt idx="47211">
                  <c:v>945</c:v>
                </c:pt>
                <c:pt idx="47212">
                  <c:v>929</c:v>
                </c:pt>
                <c:pt idx="47213">
                  <c:v>920</c:v>
                </c:pt>
                <c:pt idx="47214">
                  <c:v>913</c:v>
                </c:pt>
                <c:pt idx="47215">
                  <c:v>970</c:v>
                </c:pt>
                <c:pt idx="47216">
                  <c:v>1027</c:v>
                </c:pt>
                <c:pt idx="47217">
                  <c:v>1043</c:v>
                </c:pt>
                <c:pt idx="47218">
                  <c:v>1100</c:v>
                </c:pt>
                <c:pt idx="47219">
                  <c:v>1116</c:v>
                </c:pt>
                <c:pt idx="47220">
                  <c:v>1117</c:v>
                </c:pt>
                <c:pt idx="47221">
                  <c:v>1114</c:v>
                </c:pt>
                <c:pt idx="47222">
                  <c:v>1089</c:v>
                </c:pt>
                <c:pt idx="47223">
                  <c:v>1068</c:v>
                </c:pt>
                <c:pt idx="47224">
                  <c:v>1043</c:v>
                </c:pt>
                <c:pt idx="47225">
                  <c:v>1056</c:v>
                </c:pt>
                <c:pt idx="47226">
                  <c:v>1127</c:v>
                </c:pt>
                <c:pt idx="47227">
                  <c:v>1101</c:v>
                </c:pt>
                <c:pt idx="47228">
                  <c:v>1077</c:v>
                </c:pt>
                <c:pt idx="47229">
                  <c:v>1037</c:v>
                </c:pt>
                <c:pt idx="47230">
                  <c:v>1001</c:v>
                </c:pt>
                <c:pt idx="47231">
                  <c:v>946</c:v>
                </c:pt>
                <c:pt idx="47232">
                  <c:v>911</c:v>
                </c:pt>
                <c:pt idx="47233">
                  <c:v>882</c:v>
                </c:pt>
                <c:pt idx="47234">
                  <c:v>857</c:v>
                </c:pt>
                <c:pt idx="47235">
                  <c:v>856</c:v>
                </c:pt>
                <c:pt idx="47236">
                  <c:v>861</c:v>
                </c:pt>
                <c:pt idx="47237">
                  <c:v>906</c:v>
                </c:pt>
                <c:pt idx="47238">
                  <c:v>929</c:v>
                </c:pt>
                <c:pt idx="47239">
                  <c:v>1132</c:v>
                </c:pt>
                <c:pt idx="47240">
                  <c:v>1248</c:v>
                </c:pt>
                <c:pt idx="47241">
                  <c:v>1344</c:v>
                </c:pt>
                <c:pt idx="47242">
                  <c:v>1402</c:v>
                </c:pt>
                <c:pt idx="47243">
                  <c:v>1380</c:v>
                </c:pt>
                <c:pt idx="47244">
                  <c:v>1370</c:v>
                </c:pt>
                <c:pt idx="47245">
                  <c:v>1390</c:v>
                </c:pt>
                <c:pt idx="47246">
                  <c:v>1410</c:v>
                </c:pt>
                <c:pt idx="47247">
                  <c:v>1369</c:v>
                </c:pt>
                <c:pt idx="47248">
                  <c:v>1250</c:v>
                </c:pt>
                <c:pt idx="47249">
                  <c:v>1187</c:v>
                </c:pt>
                <c:pt idx="47250">
                  <c:v>1263</c:v>
                </c:pt>
                <c:pt idx="47251">
                  <c:v>1233</c:v>
                </c:pt>
                <c:pt idx="47252">
                  <c:v>1192</c:v>
                </c:pt>
                <c:pt idx="47253">
                  <c:v>1129</c:v>
                </c:pt>
                <c:pt idx="47254">
                  <c:v>1096</c:v>
                </c:pt>
                <c:pt idx="47255">
                  <c:v>1031</c:v>
                </c:pt>
                <c:pt idx="47256">
                  <c:v>985</c:v>
                </c:pt>
                <c:pt idx="47257">
                  <c:v>950</c:v>
                </c:pt>
                <c:pt idx="47258">
                  <c:v>921</c:v>
                </c:pt>
                <c:pt idx="47259">
                  <c:v>884</c:v>
                </c:pt>
                <c:pt idx="47260">
                  <c:v>880</c:v>
                </c:pt>
                <c:pt idx="47261">
                  <c:v>880</c:v>
                </c:pt>
                <c:pt idx="47262">
                  <c:v>940</c:v>
                </c:pt>
                <c:pt idx="47263">
                  <c:v>1176</c:v>
                </c:pt>
                <c:pt idx="47264">
                  <c:v>1329</c:v>
                </c:pt>
                <c:pt idx="47265">
                  <c:v>1417</c:v>
                </c:pt>
                <c:pt idx="47266">
                  <c:v>1461</c:v>
                </c:pt>
                <c:pt idx="47267">
                  <c:v>1451</c:v>
                </c:pt>
                <c:pt idx="47268">
                  <c:v>1473</c:v>
                </c:pt>
                <c:pt idx="47269">
                  <c:v>1501</c:v>
                </c:pt>
                <c:pt idx="47270">
                  <c:v>1477</c:v>
                </c:pt>
                <c:pt idx="47271">
                  <c:v>1413</c:v>
                </c:pt>
                <c:pt idx="47272">
                  <c:v>1321</c:v>
                </c:pt>
                <c:pt idx="47273">
                  <c:v>1233</c:v>
                </c:pt>
                <c:pt idx="47274">
                  <c:v>1313</c:v>
                </c:pt>
                <c:pt idx="47275">
                  <c:v>1293</c:v>
                </c:pt>
                <c:pt idx="47276">
                  <c:v>1250</c:v>
                </c:pt>
                <c:pt idx="47277">
                  <c:v>1206</c:v>
                </c:pt>
                <c:pt idx="47278">
                  <c:v>1107</c:v>
                </c:pt>
                <c:pt idx="47279">
                  <c:v>1047</c:v>
                </c:pt>
                <c:pt idx="47280">
                  <c:v>994</c:v>
                </c:pt>
                <c:pt idx="47281">
                  <c:v>968</c:v>
                </c:pt>
                <c:pt idx="47282">
                  <c:v>931</c:v>
                </c:pt>
                <c:pt idx="47283">
                  <c:v>898</c:v>
                </c:pt>
                <c:pt idx="47284">
                  <c:v>917</c:v>
                </c:pt>
                <c:pt idx="47285">
                  <c:v>919</c:v>
                </c:pt>
                <c:pt idx="47286">
                  <c:v>979</c:v>
                </c:pt>
                <c:pt idx="47287">
                  <c:v>1198</c:v>
                </c:pt>
                <c:pt idx="47288">
                  <c:v>1320</c:v>
                </c:pt>
                <c:pt idx="47289">
                  <c:v>1411</c:v>
                </c:pt>
                <c:pt idx="47290">
                  <c:v>1455</c:v>
                </c:pt>
                <c:pt idx="47291">
                  <c:v>1460</c:v>
                </c:pt>
                <c:pt idx="47292">
                  <c:v>1465</c:v>
                </c:pt>
                <c:pt idx="47293">
                  <c:v>1475</c:v>
                </c:pt>
                <c:pt idx="47294">
                  <c:v>1461</c:v>
                </c:pt>
                <c:pt idx="47295">
                  <c:v>1437</c:v>
                </c:pt>
                <c:pt idx="47296">
                  <c:v>1334</c:v>
                </c:pt>
                <c:pt idx="47297">
                  <c:v>1235</c:v>
                </c:pt>
                <c:pt idx="47298">
                  <c:v>1310</c:v>
                </c:pt>
                <c:pt idx="47299">
                  <c:v>1274</c:v>
                </c:pt>
                <c:pt idx="47300">
                  <c:v>1239</c:v>
                </c:pt>
                <c:pt idx="47301">
                  <c:v>1167</c:v>
                </c:pt>
                <c:pt idx="47302">
                  <c:v>1102</c:v>
                </c:pt>
                <c:pt idx="47303">
                  <c:v>1043</c:v>
                </c:pt>
                <c:pt idx="47304">
                  <c:v>989</c:v>
                </c:pt>
                <c:pt idx="47305">
                  <c:v>957</c:v>
                </c:pt>
                <c:pt idx="47306">
                  <c:v>931</c:v>
                </c:pt>
                <c:pt idx="47307">
                  <c:v>919</c:v>
                </c:pt>
                <c:pt idx="47308">
                  <c:v>918</c:v>
                </c:pt>
                <c:pt idx="47309">
                  <c:v>937</c:v>
                </c:pt>
                <c:pt idx="47310">
                  <c:v>957</c:v>
                </c:pt>
                <c:pt idx="47311">
                  <c:v>1139</c:v>
                </c:pt>
                <c:pt idx="47312">
                  <c:v>1284</c:v>
                </c:pt>
                <c:pt idx="47313">
                  <c:v>1360</c:v>
                </c:pt>
                <c:pt idx="47314">
                  <c:v>1410</c:v>
                </c:pt>
                <c:pt idx="47315">
                  <c:v>1391</c:v>
                </c:pt>
                <c:pt idx="47316">
                  <c:v>1345</c:v>
                </c:pt>
                <c:pt idx="47317">
                  <c:v>1327</c:v>
                </c:pt>
                <c:pt idx="47318">
                  <c:v>1304</c:v>
                </c:pt>
                <c:pt idx="47319">
                  <c:v>1270</c:v>
                </c:pt>
                <c:pt idx="47320">
                  <c:v>1170</c:v>
                </c:pt>
                <c:pt idx="47321">
                  <c:v>1124</c:v>
                </c:pt>
                <c:pt idx="47322">
                  <c:v>1216</c:v>
                </c:pt>
                <c:pt idx="47323">
                  <c:v>1173</c:v>
                </c:pt>
                <c:pt idx="47324">
                  <c:v>1131</c:v>
                </c:pt>
                <c:pt idx="47325">
                  <c:v>1090</c:v>
                </c:pt>
                <c:pt idx="47326">
                  <c:v>1041</c:v>
                </c:pt>
                <c:pt idx="47327">
                  <c:v>949</c:v>
                </c:pt>
                <c:pt idx="47328">
                  <c:v>921</c:v>
                </c:pt>
                <c:pt idx="47329">
                  <c:v>889</c:v>
                </c:pt>
                <c:pt idx="47330">
                  <c:v>865</c:v>
                </c:pt>
                <c:pt idx="47331">
                  <c:v>848</c:v>
                </c:pt>
                <c:pt idx="47332">
                  <c:v>859</c:v>
                </c:pt>
                <c:pt idx="47333">
                  <c:v>874</c:v>
                </c:pt>
                <c:pt idx="47334">
                  <c:v>919</c:v>
                </c:pt>
                <c:pt idx="47335">
                  <c:v>1107</c:v>
                </c:pt>
                <c:pt idx="47336">
                  <c:v>1257</c:v>
                </c:pt>
                <c:pt idx="47337">
                  <c:v>1325</c:v>
                </c:pt>
                <c:pt idx="47338">
                  <c:v>1358</c:v>
                </c:pt>
                <c:pt idx="47339">
                  <c:v>1357</c:v>
                </c:pt>
                <c:pt idx="47340">
                  <c:v>1361</c:v>
                </c:pt>
                <c:pt idx="47341">
                  <c:v>1393</c:v>
                </c:pt>
                <c:pt idx="47342">
                  <c:v>1399</c:v>
                </c:pt>
                <c:pt idx="47343">
                  <c:v>1361</c:v>
                </c:pt>
                <c:pt idx="47344">
                  <c:v>1264</c:v>
                </c:pt>
                <c:pt idx="47345">
                  <c:v>1188</c:v>
                </c:pt>
                <c:pt idx="47346">
                  <c:v>1232</c:v>
                </c:pt>
                <c:pt idx="47347">
                  <c:v>1217</c:v>
                </c:pt>
                <c:pt idx="47348">
                  <c:v>1170</c:v>
                </c:pt>
                <c:pt idx="47349">
                  <c:v>1124</c:v>
                </c:pt>
                <c:pt idx="47350">
                  <c:v>1074</c:v>
                </c:pt>
                <c:pt idx="47351">
                  <c:v>1027</c:v>
                </c:pt>
                <c:pt idx="47352">
                  <c:v>975</c:v>
                </c:pt>
                <c:pt idx="47353">
                  <c:v>933</c:v>
                </c:pt>
                <c:pt idx="47354">
                  <c:v>906</c:v>
                </c:pt>
                <c:pt idx="47355">
                  <c:v>886</c:v>
                </c:pt>
                <c:pt idx="47356">
                  <c:v>886</c:v>
                </c:pt>
                <c:pt idx="47357">
                  <c:v>865</c:v>
                </c:pt>
                <c:pt idx="47358">
                  <c:v>887</c:v>
                </c:pt>
                <c:pt idx="47359">
                  <c:v>1003</c:v>
                </c:pt>
                <c:pt idx="47360">
                  <c:v>1099</c:v>
                </c:pt>
                <c:pt idx="47361">
                  <c:v>1202</c:v>
                </c:pt>
                <c:pt idx="47362">
                  <c:v>1237</c:v>
                </c:pt>
                <c:pt idx="47363">
                  <c:v>1223</c:v>
                </c:pt>
                <c:pt idx="47364">
                  <c:v>1177</c:v>
                </c:pt>
                <c:pt idx="47365">
                  <c:v>1182</c:v>
                </c:pt>
                <c:pt idx="47366">
                  <c:v>1173</c:v>
                </c:pt>
                <c:pt idx="47367">
                  <c:v>1158</c:v>
                </c:pt>
                <c:pt idx="47368">
                  <c:v>1110</c:v>
                </c:pt>
                <c:pt idx="47369">
                  <c:v>1099</c:v>
                </c:pt>
                <c:pt idx="47370">
                  <c:v>1194</c:v>
                </c:pt>
                <c:pt idx="47371">
                  <c:v>1194</c:v>
                </c:pt>
                <c:pt idx="47372">
                  <c:v>1154</c:v>
                </c:pt>
                <c:pt idx="47373">
                  <c:v>1099</c:v>
                </c:pt>
                <c:pt idx="47374">
                  <c:v>1057</c:v>
                </c:pt>
                <c:pt idx="47375">
                  <c:v>0</c:v>
                </c:pt>
                <c:pt idx="47376">
                  <c:v>966</c:v>
                </c:pt>
                <c:pt idx="47377">
                  <c:v>939</c:v>
                </c:pt>
                <c:pt idx="47378">
                  <c:v>914</c:v>
                </c:pt>
                <c:pt idx="47379">
                  <c:v>893</c:v>
                </c:pt>
                <c:pt idx="47380">
                  <c:v>870</c:v>
                </c:pt>
                <c:pt idx="47381">
                  <c:v>812</c:v>
                </c:pt>
                <c:pt idx="47382">
                  <c:v>819</c:v>
                </c:pt>
                <c:pt idx="47383">
                  <c:v>870</c:v>
                </c:pt>
                <c:pt idx="47384">
                  <c:v>931</c:v>
                </c:pt>
                <c:pt idx="47385">
                  <c:v>987</c:v>
                </c:pt>
                <c:pt idx="47386">
                  <c:v>1050</c:v>
                </c:pt>
                <c:pt idx="47387">
                  <c:v>1072</c:v>
                </c:pt>
                <c:pt idx="47388">
                  <c:v>1092</c:v>
                </c:pt>
                <c:pt idx="47389">
                  <c:v>1046</c:v>
                </c:pt>
                <c:pt idx="47390">
                  <c:v>1004</c:v>
                </c:pt>
                <c:pt idx="47391">
                  <c:v>1014</c:v>
                </c:pt>
                <c:pt idx="47392">
                  <c:v>1030</c:v>
                </c:pt>
                <c:pt idx="47393">
                  <c:v>1028</c:v>
                </c:pt>
                <c:pt idx="47394">
                  <c:v>1130</c:v>
                </c:pt>
                <c:pt idx="47395">
                  <c:v>1133</c:v>
                </c:pt>
                <c:pt idx="47396">
                  <c:v>1134</c:v>
                </c:pt>
                <c:pt idx="47397">
                  <c:v>1104</c:v>
                </c:pt>
                <c:pt idx="47398">
                  <c:v>1048</c:v>
                </c:pt>
                <c:pt idx="47399">
                  <c:v>996</c:v>
                </c:pt>
                <c:pt idx="47400">
                  <c:v>941</c:v>
                </c:pt>
                <c:pt idx="47401">
                  <c:v>934</c:v>
                </c:pt>
                <c:pt idx="47402">
                  <c:v>918</c:v>
                </c:pt>
                <c:pt idx="47403">
                  <c:v>893</c:v>
                </c:pt>
                <c:pt idx="47404">
                  <c:v>911</c:v>
                </c:pt>
                <c:pt idx="47405">
                  <c:v>906</c:v>
                </c:pt>
                <c:pt idx="47406">
                  <c:v>986</c:v>
                </c:pt>
                <c:pt idx="47407">
                  <c:v>1194</c:v>
                </c:pt>
                <c:pt idx="47408">
                  <c:v>1292</c:v>
                </c:pt>
                <c:pt idx="47409">
                  <c:v>1400</c:v>
                </c:pt>
                <c:pt idx="47410">
                  <c:v>1462</c:v>
                </c:pt>
                <c:pt idx="47411">
                  <c:v>1466</c:v>
                </c:pt>
                <c:pt idx="47412">
                  <c:v>1474</c:v>
                </c:pt>
                <c:pt idx="47413">
                  <c:v>1485</c:v>
                </c:pt>
                <c:pt idx="47414">
                  <c:v>1477</c:v>
                </c:pt>
                <c:pt idx="47415">
                  <c:v>1451</c:v>
                </c:pt>
                <c:pt idx="47416">
                  <c:v>1353</c:v>
                </c:pt>
                <c:pt idx="47417">
                  <c:v>1251</c:v>
                </c:pt>
                <c:pt idx="47418">
                  <c:v>1303</c:v>
                </c:pt>
                <c:pt idx="47419">
                  <c:v>1300</c:v>
                </c:pt>
                <c:pt idx="47420">
                  <c:v>1260</c:v>
                </c:pt>
                <c:pt idx="47421">
                  <c:v>1184</c:v>
                </c:pt>
                <c:pt idx="47422">
                  <c:v>1138</c:v>
                </c:pt>
                <c:pt idx="47423">
                  <c:v>1090</c:v>
                </c:pt>
                <c:pt idx="47424">
                  <c:v>1035</c:v>
                </c:pt>
                <c:pt idx="47425">
                  <c:v>994</c:v>
                </c:pt>
                <c:pt idx="47426">
                  <c:v>966</c:v>
                </c:pt>
                <c:pt idx="47427">
                  <c:v>951</c:v>
                </c:pt>
                <c:pt idx="47428">
                  <c:v>953</c:v>
                </c:pt>
                <c:pt idx="47429">
                  <c:v>943</c:v>
                </c:pt>
                <c:pt idx="47430">
                  <c:v>1013</c:v>
                </c:pt>
                <c:pt idx="47431">
                  <c:v>1231</c:v>
                </c:pt>
                <c:pt idx="47432">
                  <c:v>1355</c:v>
                </c:pt>
                <c:pt idx="47433">
                  <c:v>1437</c:v>
                </c:pt>
                <c:pt idx="47434">
                  <c:v>1465</c:v>
                </c:pt>
                <c:pt idx="47435">
                  <c:v>1469</c:v>
                </c:pt>
                <c:pt idx="47436">
                  <c:v>1465</c:v>
                </c:pt>
                <c:pt idx="47437">
                  <c:v>1447</c:v>
                </c:pt>
                <c:pt idx="47438">
                  <c:v>1442</c:v>
                </c:pt>
                <c:pt idx="47439">
                  <c:v>1396</c:v>
                </c:pt>
                <c:pt idx="47440">
                  <c:v>1314</c:v>
                </c:pt>
                <c:pt idx="47441">
                  <c:v>1235</c:v>
                </c:pt>
                <c:pt idx="47442">
                  <c:v>1301</c:v>
                </c:pt>
                <c:pt idx="47443">
                  <c:v>1281</c:v>
                </c:pt>
                <c:pt idx="47444">
                  <c:v>1255</c:v>
                </c:pt>
                <c:pt idx="47445">
                  <c:v>1202</c:v>
                </c:pt>
                <c:pt idx="47446">
                  <c:v>1148</c:v>
                </c:pt>
                <c:pt idx="47447">
                  <c:v>1071</c:v>
                </c:pt>
                <c:pt idx="47448">
                  <c:v>1028</c:v>
                </c:pt>
                <c:pt idx="47449">
                  <c:v>997</c:v>
                </c:pt>
                <c:pt idx="47450">
                  <c:v>961</c:v>
                </c:pt>
                <c:pt idx="47451">
                  <c:v>943</c:v>
                </c:pt>
                <c:pt idx="47452">
                  <c:v>932</c:v>
                </c:pt>
                <c:pt idx="47453">
                  <c:v>928</c:v>
                </c:pt>
                <c:pt idx="47454">
                  <c:v>956</c:v>
                </c:pt>
                <c:pt idx="47455">
                  <c:v>1134</c:v>
                </c:pt>
                <c:pt idx="47456">
                  <c:v>1308</c:v>
                </c:pt>
                <c:pt idx="47457">
                  <c:v>1427</c:v>
                </c:pt>
                <c:pt idx="47458">
                  <c:v>1452</c:v>
                </c:pt>
                <c:pt idx="47459">
                  <c:v>1453</c:v>
                </c:pt>
                <c:pt idx="47460">
                  <c:v>1433</c:v>
                </c:pt>
                <c:pt idx="47461">
                  <c:v>1435</c:v>
                </c:pt>
                <c:pt idx="47462">
                  <c:v>1411</c:v>
                </c:pt>
                <c:pt idx="47463">
                  <c:v>1418</c:v>
                </c:pt>
                <c:pt idx="47464">
                  <c:v>1323</c:v>
                </c:pt>
                <c:pt idx="47465">
                  <c:v>1255</c:v>
                </c:pt>
                <c:pt idx="47466">
                  <c:v>1318</c:v>
                </c:pt>
                <c:pt idx="47467">
                  <c:v>1268</c:v>
                </c:pt>
                <c:pt idx="47468">
                  <c:v>1235</c:v>
                </c:pt>
                <c:pt idx="47469">
                  <c:v>1170</c:v>
                </c:pt>
                <c:pt idx="47470">
                  <c:v>1113</c:v>
                </c:pt>
                <c:pt idx="47471">
                  <c:v>1063</c:v>
                </c:pt>
                <c:pt idx="47472">
                  <c:v>996</c:v>
                </c:pt>
                <c:pt idx="47473">
                  <c:v>965</c:v>
                </c:pt>
                <c:pt idx="47474">
                  <c:v>961</c:v>
                </c:pt>
                <c:pt idx="47475">
                  <c:v>966</c:v>
                </c:pt>
                <c:pt idx="47476">
                  <c:v>973</c:v>
                </c:pt>
                <c:pt idx="47477">
                  <c:v>982</c:v>
                </c:pt>
                <c:pt idx="47478">
                  <c:v>1011</c:v>
                </c:pt>
                <c:pt idx="47479">
                  <c:v>1190</c:v>
                </c:pt>
                <c:pt idx="47480">
                  <c:v>1296</c:v>
                </c:pt>
                <c:pt idx="47481">
                  <c:v>1382</c:v>
                </c:pt>
                <c:pt idx="47482">
                  <c:v>1425</c:v>
                </c:pt>
                <c:pt idx="47483">
                  <c:v>1405</c:v>
                </c:pt>
                <c:pt idx="47484">
                  <c:v>1416</c:v>
                </c:pt>
                <c:pt idx="47485">
                  <c:v>1400</c:v>
                </c:pt>
                <c:pt idx="47486">
                  <c:v>1353</c:v>
                </c:pt>
                <c:pt idx="47487">
                  <c:v>1279</c:v>
                </c:pt>
                <c:pt idx="47488">
                  <c:v>1243</c:v>
                </c:pt>
                <c:pt idx="47489">
                  <c:v>1153</c:v>
                </c:pt>
                <c:pt idx="47490">
                  <c:v>1245</c:v>
                </c:pt>
                <c:pt idx="47491">
                  <c:v>1214</c:v>
                </c:pt>
                <c:pt idx="47492">
                  <c:v>1172</c:v>
                </c:pt>
                <c:pt idx="47493">
                  <c:v>1144</c:v>
                </c:pt>
                <c:pt idx="47494">
                  <c:v>1077</c:v>
                </c:pt>
                <c:pt idx="47495">
                  <c:v>1026</c:v>
                </c:pt>
                <c:pt idx="47496">
                  <c:v>990</c:v>
                </c:pt>
                <c:pt idx="47497">
                  <c:v>961</c:v>
                </c:pt>
                <c:pt idx="47498">
                  <c:v>921</c:v>
                </c:pt>
                <c:pt idx="47499">
                  <c:v>914</c:v>
                </c:pt>
                <c:pt idx="47500">
                  <c:v>908</c:v>
                </c:pt>
                <c:pt idx="47501">
                  <c:v>936</c:v>
                </c:pt>
                <c:pt idx="47502">
                  <c:v>986</c:v>
                </c:pt>
                <c:pt idx="47503">
                  <c:v>1160</c:v>
                </c:pt>
                <c:pt idx="47504">
                  <c:v>1240</c:v>
                </c:pt>
                <c:pt idx="47505">
                  <c:v>1303</c:v>
                </c:pt>
                <c:pt idx="47506">
                  <c:v>1245</c:v>
                </c:pt>
                <c:pt idx="47507">
                  <c:v>1226</c:v>
                </c:pt>
                <c:pt idx="47508">
                  <c:v>1206</c:v>
                </c:pt>
                <c:pt idx="47509">
                  <c:v>1209</c:v>
                </c:pt>
                <c:pt idx="47510">
                  <c:v>1202</c:v>
                </c:pt>
                <c:pt idx="47511">
                  <c:v>1187</c:v>
                </c:pt>
                <c:pt idx="47512">
                  <c:v>1089</c:v>
                </c:pt>
                <c:pt idx="47513">
                  <c:v>1070</c:v>
                </c:pt>
                <c:pt idx="47514">
                  <c:v>1165</c:v>
                </c:pt>
                <c:pt idx="47515">
                  <c:v>1148</c:v>
                </c:pt>
                <c:pt idx="47516">
                  <c:v>1095</c:v>
                </c:pt>
                <c:pt idx="47517">
                  <c:v>1040</c:v>
                </c:pt>
                <c:pt idx="47518">
                  <c:v>965</c:v>
                </c:pt>
                <c:pt idx="47519">
                  <c:v>913</c:v>
                </c:pt>
                <c:pt idx="47520">
                  <c:v>881</c:v>
                </c:pt>
                <c:pt idx="47521">
                  <c:v>869</c:v>
                </c:pt>
                <c:pt idx="47522">
                  <c:v>837</c:v>
                </c:pt>
                <c:pt idx="47523">
                  <c:v>796</c:v>
                </c:pt>
                <c:pt idx="47524">
                  <c:v>804</c:v>
                </c:pt>
                <c:pt idx="47525">
                  <c:v>825</c:v>
                </c:pt>
                <c:pt idx="47526">
                  <c:v>841</c:v>
                </c:pt>
                <c:pt idx="47527">
                  <c:v>938</c:v>
                </c:pt>
                <c:pt idx="47528">
                  <c:v>1045</c:v>
                </c:pt>
                <c:pt idx="47529">
                  <c:v>1121</c:v>
                </c:pt>
                <c:pt idx="47530">
                  <c:v>1125</c:v>
                </c:pt>
                <c:pt idx="47531">
                  <c:v>1144</c:v>
                </c:pt>
                <c:pt idx="47532">
                  <c:v>1122</c:v>
                </c:pt>
                <c:pt idx="47533">
                  <c:v>1119</c:v>
                </c:pt>
                <c:pt idx="47534">
                  <c:v>1165</c:v>
                </c:pt>
                <c:pt idx="47535">
                  <c:v>1150</c:v>
                </c:pt>
                <c:pt idx="47536">
                  <c:v>1120</c:v>
                </c:pt>
                <c:pt idx="47537">
                  <c:v>1113</c:v>
                </c:pt>
                <c:pt idx="47538">
                  <c:v>1195</c:v>
                </c:pt>
                <c:pt idx="47539">
                  <c:v>1198</c:v>
                </c:pt>
                <c:pt idx="47540">
                  <c:v>1144</c:v>
                </c:pt>
                <c:pt idx="47541">
                  <c:v>1099</c:v>
                </c:pt>
                <c:pt idx="47542">
                  <c:v>1033</c:v>
                </c:pt>
                <c:pt idx="47543">
                  <c:v>975</c:v>
                </c:pt>
                <c:pt idx="47544">
                  <c:v>926</c:v>
                </c:pt>
                <c:pt idx="47545">
                  <c:v>897</c:v>
                </c:pt>
                <c:pt idx="47546">
                  <c:v>872</c:v>
                </c:pt>
                <c:pt idx="47547">
                  <c:v>858</c:v>
                </c:pt>
                <c:pt idx="47548">
                  <c:v>847</c:v>
                </c:pt>
                <c:pt idx="47549">
                  <c:v>815</c:v>
                </c:pt>
                <c:pt idx="47550">
                  <c:v>799</c:v>
                </c:pt>
                <c:pt idx="47551">
                  <c:v>863</c:v>
                </c:pt>
                <c:pt idx="47552">
                  <c:v>920</c:v>
                </c:pt>
                <c:pt idx="47553">
                  <c:v>972</c:v>
                </c:pt>
                <c:pt idx="47554">
                  <c:v>1025</c:v>
                </c:pt>
                <c:pt idx="47555">
                  <c:v>1037</c:v>
                </c:pt>
                <c:pt idx="47556">
                  <c:v>1046</c:v>
                </c:pt>
                <c:pt idx="47557">
                  <c:v>1055</c:v>
                </c:pt>
                <c:pt idx="47558">
                  <c:v>1018</c:v>
                </c:pt>
                <c:pt idx="47559">
                  <c:v>1002</c:v>
                </c:pt>
                <c:pt idx="47560">
                  <c:v>978</c:v>
                </c:pt>
                <c:pt idx="47561">
                  <c:v>980</c:v>
                </c:pt>
                <c:pt idx="47562">
                  <c:v>1031</c:v>
                </c:pt>
                <c:pt idx="47563">
                  <c:v>1028</c:v>
                </c:pt>
                <c:pt idx="47564">
                  <c:v>1028</c:v>
                </c:pt>
                <c:pt idx="47565">
                  <c:v>1012</c:v>
                </c:pt>
                <c:pt idx="47566">
                  <c:v>950</c:v>
                </c:pt>
                <c:pt idx="47567">
                  <c:v>895</c:v>
                </c:pt>
                <c:pt idx="47568">
                  <c:v>888</c:v>
                </c:pt>
                <c:pt idx="47569">
                  <c:v>865</c:v>
                </c:pt>
                <c:pt idx="47570">
                  <c:v>853</c:v>
                </c:pt>
                <c:pt idx="47571">
                  <c:v>800</c:v>
                </c:pt>
                <c:pt idx="47572">
                  <c:v>816</c:v>
                </c:pt>
                <c:pt idx="47573">
                  <c:v>849</c:v>
                </c:pt>
                <c:pt idx="47574">
                  <c:v>902</c:v>
                </c:pt>
                <c:pt idx="47575">
                  <c:v>1062</c:v>
                </c:pt>
                <c:pt idx="47576">
                  <c:v>1168</c:v>
                </c:pt>
                <c:pt idx="47577">
                  <c:v>1298</c:v>
                </c:pt>
                <c:pt idx="47578">
                  <c:v>1373</c:v>
                </c:pt>
                <c:pt idx="47579">
                  <c:v>1368</c:v>
                </c:pt>
                <c:pt idx="47580">
                  <c:v>1367</c:v>
                </c:pt>
                <c:pt idx="47581">
                  <c:v>1357</c:v>
                </c:pt>
                <c:pt idx="47582">
                  <c:v>1349</c:v>
                </c:pt>
                <c:pt idx="47583">
                  <c:v>1310</c:v>
                </c:pt>
                <c:pt idx="47584">
                  <c:v>1198</c:v>
                </c:pt>
                <c:pt idx="47585">
                  <c:v>1120</c:v>
                </c:pt>
                <c:pt idx="47586">
                  <c:v>1173</c:v>
                </c:pt>
                <c:pt idx="47587">
                  <c:v>1170</c:v>
                </c:pt>
                <c:pt idx="47588">
                  <c:v>1105</c:v>
                </c:pt>
                <c:pt idx="47589">
                  <c:v>1042</c:v>
                </c:pt>
                <c:pt idx="47590">
                  <c:v>969</c:v>
                </c:pt>
                <c:pt idx="47591">
                  <c:v>918</c:v>
                </c:pt>
                <c:pt idx="47592">
                  <c:v>875</c:v>
                </c:pt>
                <c:pt idx="47593">
                  <c:v>837</c:v>
                </c:pt>
                <c:pt idx="47594">
                  <c:v>815</c:v>
                </c:pt>
                <c:pt idx="47595">
                  <c:v>809</c:v>
                </c:pt>
                <c:pt idx="47596">
                  <c:v>822</c:v>
                </c:pt>
                <c:pt idx="47597">
                  <c:v>852</c:v>
                </c:pt>
                <c:pt idx="47598">
                  <c:v>951</c:v>
                </c:pt>
                <c:pt idx="47599">
                  <c:v>1158</c:v>
                </c:pt>
                <c:pt idx="47600">
                  <c:v>1284</c:v>
                </c:pt>
                <c:pt idx="47601">
                  <c:v>1341</c:v>
                </c:pt>
                <c:pt idx="47602">
                  <c:v>1398</c:v>
                </c:pt>
                <c:pt idx="47603">
                  <c:v>1381</c:v>
                </c:pt>
                <c:pt idx="47604">
                  <c:v>1350</c:v>
                </c:pt>
                <c:pt idx="47605">
                  <c:v>1383</c:v>
                </c:pt>
                <c:pt idx="47606">
                  <c:v>1377</c:v>
                </c:pt>
                <c:pt idx="47607">
                  <c:v>1280</c:v>
                </c:pt>
                <c:pt idx="47608">
                  <c:v>1208</c:v>
                </c:pt>
                <c:pt idx="47609">
                  <c:v>1123</c:v>
                </c:pt>
                <c:pt idx="47610">
                  <c:v>1164</c:v>
                </c:pt>
                <c:pt idx="47611">
                  <c:v>1159</c:v>
                </c:pt>
                <c:pt idx="47612">
                  <c:v>1125</c:v>
                </c:pt>
                <c:pt idx="47613">
                  <c:v>1059</c:v>
                </c:pt>
                <c:pt idx="47614">
                  <c:v>991</c:v>
                </c:pt>
                <c:pt idx="47615">
                  <c:v>931</c:v>
                </c:pt>
                <c:pt idx="47616">
                  <c:v>884</c:v>
                </c:pt>
                <c:pt idx="47617">
                  <c:v>858</c:v>
                </c:pt>
                <c:pt idx="47618">
                  <c:v>847</c:v>
                </c:pt>
                <c:pt idx="47619">
                  <c:v>829</c:v>
                </c:pt>
                <c:pt idx="47620">
                  <c:v>835</c:v>
                </c:pt>
                <c:pt idx="47621">
                  <c:v>850</c:v>
                </c:pt>
                <c:pt idx="47622">
                  <c:v>923</c:v>
                </c:pt>
                <c:pt idx="47623">
                  <c:v>1126</c:v>
                </c:pt>
                <c:pt idx="47624">
                  <c:v>1216</c:v>
                </c:pt>
                <c:pt idx="47625">
                  <c:v>1306</c:v>
                </c:pt>
                <c:pt idx="47626">
                  <c:v>1368</c:v>
                </c:pt>
                <c:pt idx="47627">
                  <c:v>1360</c:v>
                </c:pt>
                <c:pt idx="47628">
                  <c:v>1357</c:v>
                </c:pt>
                <c:pt idx="47629">
                  <c:v>1378</c:v>
                </c:pt>
                <c:pt idx="47630">
                  <c:v>1346</c:v>
                </c:pt>
                <c:pt idx="47631">
                  <c:v>1295</c:v>
                </c:pt>
                <c:pt idx="47632">
                  <c:v>1220</c:v>
                </c:pt>
                <c:pt idx="47633">
                  <c:v>1129</c:v>
                </c:pt>
                <c:pt idx="47634">
                  <c:v>1218</c:v>
                </c:pt>
                <c:pt idx="47635">
                  <c:v>1198</c:v>
                </c:pt>
                <c:pt idx="47636">
                  <c:v>1172</c:v>
                </c:pt>
                <c:pt idx="47637">
                  <c:v>1120</c:v>
                </c:pt>
                <c:pt idx="47638">
                  <c:v>1038</c:v>
                </c:pt>
                <c:pt idx="47639">
                  <c:v>970</c:v>
                </c:pt>
                <c:pt idx="47640">
                  <c:v>924</c:v>
                </c:pt>
                <c:pt idx="47641">
                  <c:v>905</c:v>
                </c:pt>
                <c:pt idx="47642">
                  <c:v>870</c:v>
                </c:pt>
                <c:pt idx="47643">
                  <c:v>862</c:v>
                </c:pt>
                <c:pt idx="47644">
                  <c:v>864</c:v>
                </c:pt>
                <c:pt idx="47645">
                  <c:v>876</c:v>
                </c:pt>
                <c:pt idx="47646">
                  <c:v>911</c:v>
                </c:pt>
                <c:pt idx="47647">
                  <c:v>1111</c:v>
                </c:pt>
                <c:pt idx="47648">
                  <c:v>1223</c:v>
                </c:pt>
                <c:pt idx="47649">
                  <c:v>1313</c:v>
                </c:pt>
                <c:pt idx="47650">
                  <c:v>1372</c:v>
                </c:pt>
                <c:pt idx="47651">
                  <c:v>1337</c:v>
                </c:pt>
                <c:pt idx="47652">
                  <c:v>1381</c:v>
                </c:pt>
                <c:pt idx="47653">
                  <c:v>1426</c:v>
                </c:pt>
                <c:pt idx="47654">
                  <c:v>1429</c:v>
                </c:pt>
                <c:pt idx="47655">
                  <c:v>1398</c:v>
                </c:pt>
                <c:pt idx="47656">
                  <c:v>1279</c:v>
                </c:pt>
                <c:pt idx="47657">
                  <c:v>1176</c:v>
                </c:pt>
                <c:pt idx="47658">
                  <c:v>1262</c:v>
                </c:pt>
                <c:pt idx="47659">
                  <c:v>1254</c:v>
                </c:pt>
                <c:pt idx="47660">
                  <c:v>1201</c:v>
                </c:pt>
                <c:pt idx="47661">
                  <c:v>1157</c:v>
                </c:pt>
                <c:pt idx="47662">
                  <c:v>1063</c:v>
                </c:pt>
                <c:pt idx="47663">
                  <c:v>998</c:v>
                </c:pt>
                <c:pt idx="47664">
                  <c:v>956</c:v>
                </c:pt>
                <c:pt idx="47665">
                  <c:v>921</c:v>
                </c:pt>
                <c:pt idx="47666">
                  <c:v>892</c:v>
                </c:pt>
                <c:pt idx="47667">
                  <c:v>887</c:v>
                </c:pt>
                <c:pt idx="47668">
                  <c:v>880</c:v>
                </c:pt>
                <c:pt idx="47669">
                  <c:v>917</c:v>
                </c:pt>
                <c:pt idx="47670">
                  <c:v>959</c:v>
                </c:pt>
                <c:pt idx="47671">
                  <c:v>1164</c:v>
                </c:pt>
                <c:pt idx="47672">
                  <c:v>1293</c:v>
                </c:pt>
                <c:pt idx="47673">
                  <c:v>1354</c:v>
                </c:pt>
                <c:pt idx="47674">
                  <c:v>1406</c:v>
                </c:pt>
                <c:pt idx="47675">
                  <c:v>1405</c:v>
                </c:pt>
                <c:pt idx="47676">
                  <c:v>1412</c:v>
                </c:pt>
                <c:pt idx="47677">
                  <c:v>1447</c:v>
                </c:pt>
                <c:pt idx="47678">
                  <c:v>1441</c:v>
                </c:pt>
                <c:pt idx="47679">
                  <c:v>1405</c:v>
                </c:pt>
                <c:pt idx="47680">
                  <c:v>1293</c:v>
                </c:pt>
                <c:pt idx="47681">
                  <c:v>1230</c:v>
                </c:pt>
                <c:pt idx="47682">
                  <c:v>1281</c:v>
                </c:pt>
                <c:pt idx="47683">
                  <c:v>1282</c:v>
                </c:pt>
                <c:pt idx="47684">
                  <c:v>1246</c:v>
                </c:pt>
                <c:pt idx="47685">
                  <c:v>1199</c:v>
                </c:pt>
                <c:pt idx="47686">
                  <c:v>1125</c:v>
                </c:pt>
                <c:pt idx="47687">
                  <c:v>1062</c:v>
                </c:pt>
                <c:pt idx="47688">
                  <c:v>990</c:v>
                </c:pt>
                <c:pt idx="47689">
                  <c:v>961</c:v>
                </c:pt>
                <c:pt idx="47690">
                  <c:v>946</c:v>
                </c:pt>
                <c:pt idx="47691">
                  <c:v>936</c:v>
                </c:pt>
                <c:pt idx="47692">
                  <c:v>921</c:v>
                </c:pt>
                <c:pt idx="47693">
                  <c:v>885</c:v>
                </c:pt>
                <c:pt idx="47694">
                  <c:v>930</c:v>
                </c:pt>
                <c:pt idx="47695">
                  <c:v>1060</c:v>
                </c:pt>
                <c:pt idx="47696">
                  <c:v>1169</c:v>
                </c:pt>
                <c:pt idx="47697">
                  <c:v>1277</c:v>
                </c:pt>
                <c:pt idx="47698">
                  <c:v>1317</c:v>
                </c:pt>
                <c:pt idx="47699">
                  <c:v>1322</c:v>
                </c:pt>
                <c:pt idx="47700">
                  <c:v>1284</c:v>
                </c:pt>
                <c:pt idx="47701">
                  <c:v>1285</c:v>
                </c:pt>
                <c:pt idx="47702">
                  <c:v>1268</c:v>
                </c:pt>
                <c:pt idx="47703">
                  <c:v>1219</c:v>
                </c:pt>
                <c:pt idx="47704">
                  <c:v>1171</c:v>
                </c:pt>
                <c:pt idx="47705">
                  <c:v>1153</c:v>
                </c:pt>
                <c:pt idx="47706">
                  <c:v>1180</c:v>
                </c:pt>
                <c:pt idx="47707">
                  <c:v>1227</c:v>
                </c:pt>
                <c:pt idx="47708">
                  <c:v>1194</c:v>
                </c:pt>
                <c:pt idx="47709">
                  <c:v>1173</c:v>
                </c:pt>
                <c:pt idx="47710">
                  <c:v>1111</c:v>
                </c:pt>
                <c:pt idx="47711">
                  <c:v>1066</c:v>
                </c:pt>
                <c:pt idx="47712">
                  <c:v>1019</c:v>
                </c:pt>
                <c:pt idx="47713">
                  <c:v>977</c:v>
                </c:pt>
                <c:pt idx="47714">
                  <c:v>951</c:v>
                </c:pt>
                <c:pt idx="47715">
                  <c:v>928</c:v>
                </c:pt>
                <c:pt idx="47716">
                  <c:v>906</c:v>
                </c:pt>
                <c:pt idx="47717">
                  <c:v>868</c:v>
                </c:pt>
                <c:pt idx="47718">
                  <c:v>867</c:v>
                </c:pt>
                <c:pt idx="47719">
                  <c:v>917</c:v>
                </c:pt>
                <c:pt idx="47720">
                  <c:v>970</c:v>
                </c:pt>
                <c:pt idx="47721">
                  <c:v>1040</c:v>
                </c:pt>
                <c:pt idx="47722">
                  <c:v>1102</c:v>
                </c:pt>
                <c:pt idx="47723">
                  <c:v>1113</c:v>
                </c:pt>
                <c:pt idx="47724">
                  <c:v>1109</c:v>
                </c:pt>
                <c:pt idx="47725">
                  <c:v>1116</c:v>
                </c:pt>
                <c:pt idx="47726">
                  <c:v>1107</c:v>
                </c:pt>
                <c:pt idx="47727">
                  <c:v>1071</c:v>
                </c:pt>
                <c:pt idx="47728">
                  <c:v>1072</c:v>
                </c:pt>
                <c:pt idx="47729">
                  <c:v>1059</c:v>
                </c:pt>
                <c:pt idx="47730">
                  <c:v>1148</c:v>
                </c:pt>
                <c:pt idx="47731">
                  <c:v>1130</c:v>
                </c:pt>
                <c:pt idx="47732">
                  <c:v>1143</c:v>
                </c:pt>
                <c:pt idx="47733">
                  <c:v>1122</c:v>
                </c:pt>
                <c:pt idx="47734">
                  <c:v>1053</c:v>
                </c:pt>
                <c:pt idx="47735">
                  <c:v>998</c:v>
                </c:pt>
                <c:pt idx="47736">
                  <c:v>965</c:v>
                </c:pt>
                <c:pt idx="47737">
                  <c:v>908</c:v>
                </c:pt>
                <c:pt idx="47738">
                  <c:v>901</c:v>
                </c:pt>
                <c:pt idx="47739">
                  <c:v>885</c:v>
                </c:pt>
                <c:pt idx="47740">
                  <c:v>889</c:v>
                </c:pt>
                <c:pt idx="47741">
                  <c:v>897</c:v>
                </c:pt>
                <c:pt idx="47742">
                  <c:v>951</c:v>
                </c:pt>
                <c:pt idx="47743">
                  <c:v>1171</c:v>
                </c:pt>
                <c:pt idx="47744">
                  <c:v>1311</c:v>
                </c:pt>
                <c:pt idx="47745">
                  <c:v>1407</c:v>
                </c:pt>
                <c:pt idx="47746">
                  <c:v>1460</c:v>
                </c:pt>
                <c:pt idx="47747">
                  <c:v>1466</c:v>
                </c:pt>
                <c:pt idx="47748">
                  <c:v>1475</c:v>
                </c:pt>
                <c:pt idx="47749">
                  <c:v>1504</c:v>
                </c:pt>
                <c:pt idx="47750">
                  <c:v>1495</c:v>
                </c:pt>
                <c:pt idx="47751">
                  <c:v>1458</c:v>
                </c:pt>
                <c:pt idx="47752">
                  <c:v>1363</c:v>
                </c:pt>
                <c:pt idx="47753">
                  <c:v>1252</c:v>
                </c:pt>
                <c:pt idx="47754">
                  <c:v>1354</c:v>
                </c:pt>
                <c:pt idx="47755">
                  <c:v>1332</c:v>
                </c:pt>
                <c:pt idx="47756">
                  <c:v>1281</c:v>
                </c:pt>
                <c:pt idx="47757">
                  <c:v>1226</c:v>
                </c:pt>
                <c:pt idx="47758">
                  <c:v>1146</c:v>
                </c:pt>
                <c:pt idx="47759">
                  <c:v>1090</c:v>
                </c:pt>
                <c:pt idx="47760">
                  <c:v>1034</c:v>
                </c:pt>
                <c:pt idx="47761">
                  <c:v>997</c:v>
                </c:pt>
                <c:pt idx="47762">
                  <c:v>977</c:v>
                </c:pt>
                <c:pt idx="47763">
                  <c:v>922</c:v>
                </c:pt>
                <c:pt idx="47764">
                  <c:v>951</c:v>
                </c:pt>
                <c:pt idx="47765">
                  <c:v>950</c:v>
                </c:pt>
                <c:pt idx="47766">
                  <c:v>1009</c:v>
                </c:pt>
                <c:pt idx="47767">
                  <c:v>1236</c:v>
                </c:pt>
                <c:pt idx="47768">
                  <c:v>1366</c:v>
                </c:pt>
                <c:pt idx="47769">
                  <c:v>1444</c:v>
                </c:pt>
                <c:pt idx="47770">
                  <c:v>1509</c:v>
                </c:pt>
                <c:pt idx="47771">
                  <c:v>1495</c:v>
                </c:pt>
                <c:pt idx="47772">
                  <c:v>1492</c:v>
                </c:pt>
                <c:pt idx="47773">
                  <c:v>1525</c:v>
                </c:pt>
                <c:pt idx="47774">
                  <c:v>1514</c:v>
                </c:pt>
                <c:pt idx="47775">
                  <c:v>1485</c:v>
                </c:pt>
                <c:pt idx="47776">
                  <c:v>1367</c:v>
                </c:pt>
                <c:pt idx="47777">
                  <c:v>1259</c:v>
                </c:pt>
                <c:pt idx="47778">
                  <c:v>1331</c:v>
                </c:pt>
                <c:pt idx="47779">
                  <c:v>1327</c:v>
                </c:pt>
                <c:pt idx="47780">
                  <c:v>1276</c:v>
                </c:pt>
                <c:pt idx="47781">
                  <c:v>1234</c:v>
                </c:pt>
                <c:pt idx="47782">
                  <c:v>1157</c:v>
                </c:pt>
                <c:pt idx="47783">
                  <c:v>1084</c:v>
                </c:pt>
                <c:pt idx="47784">
                  <c:v>1039</c:v>
                </c:pt>
                <c:pt idx="47785">
                  <c:v>976</c:v>
                </c:pt>
                <c:pt idx="47786">
                  <c:v>968</c:v>
                </c:pt>
                <c:pt idx="47787">
                  <c:v>959</c:v>
                </c:pt>
                <c:pt idx="47788">
                  <c:v>928</c:v>
                </c:pt>
                <c:pt idx="47789">
                  <c:v>950</c:v>
                </c:pt>
                <c:pt idx="47790">
                  <c:v>1011</c:v>
                </c:pt>
                <c:pt idx="47791">
                  <c:v>1259</c:v>
                </c:pt>
                <c:pt idx="47792">
                  <c:v>1385</c:v>
                </c:pt>
                <c:pt idx="47793">
                  <c:v>1492</c:v>
                </c:pt>
                <c:pt idx="47794">
                  <c:v>1549</c:v>
                </c:pt>
                <c:pt idx="47795">
                  <c:v>1555</c:v>
                </c:pt>
                <c:pt idx="47796">
                  <c:v>1571</c:v>
                </c:pt>
                <c:pt idx="47797">
                  <c:v>1566</c:v>
                </c:pt>
                <c:pt idx="47798">
                  <c:v>1524</c:v>
                </c:pt>
                <c:pt idx="47799">
                  <c:v>1486</c:v>
                </c:pt>
                <c:pt idx="47800">
                  <c:v>1384</c:v>
                </c:pt>
                <c:pt idx="47801">
                  <c:v>1327</c:v>
                </c:pt>
                <c:pt idx="47802">
                  <c:v>1390</c:v>
                </c:pt>
                <c:pt idx="47803">
                  <c:v>1350</c:v>
                </c:pt>
                <c:pt idx="47804">
                  <c:v>1293</c:v>
                </c:pt>
                <c:pt idx="47805">
                  <c:v>1244</c:v>
                </c:pt>
                <c:pt idx="47806">
                  <c:v>1155</c:v>
                </c:pt>
                <c:pt idx="47807">
                  <c:v>1119</c:v>
                </c:pt>
                <c:pt idx="47808">
                  <c:v>1079</c:v>
                </c:pt>
                <c:pt idx="47809">
                  <c:v>1030</c:v>
                </c:pt>
                <c:pt idx="47810">
                  <c:v>1002</c:v>
                </c:pt>
                <c:pt idx="47811">
                  <c:v>979</c:v>
                </c:pt>
                <c:pt idx="47812">
                  <c:v>978</c:v>
                </c:pt>
                <c:pt idx="47813">
                  <c:v>996</c:v>
                </c:pt>
                <c:pt idx="47814">
                  <c:v>1065</c:v>
                </c:pt>
                <c:pt idx="47815">
                  <c:v>1275</c:v>
                </c:pt>
                <c:pt idx="47816">
                  <c:v>1405</c:v>
                </c:pt>
                <c:pt idx="47817">
                  <c:v>1505</c:v>
                </c:pt>
                <c:pt idx="47818">
                  <c:v>1556</c:v>
                </c:pt>
                <c:pt idx="47819">
                  <c:v>1538</c:v>
                </c:pt>
                <c:pt idx="47820">
                  <c:v>1523</c:v>
                </c:pt>
                <c:pt idx="47821">
                  <c:v>1560</c:v>
                </c:pt>
                <c:pt idx="47822">
                  <c:v>1555</c:v>
                </c:pt>
                <c:pt idx="47823">
                  <c:v>1503</c:v>
                </c:pt>
                <c:pt idx="47824">
                  <c:v>1419</c:v>
                </c:pt>
                <c:pt idx="47825">
                  <c:v>1325</c:v>
                </c:pt>
                <c:pt idx="47826">
                  <c:v>1380</c:v>
                </c:pt>
                <c:pt idx="47827">
                  <c:v>1388</c:v>
                </c:pt>
                <c:pt idx="47828">
                  <c:v>1347</c:v>
                </c:pt>
                <c:pt idx="47829">
                  <c:v>1292</c:v>
                </c:pt>
                <c:pt idx="47830">
                  <c:v>1182</c:v>
                </c:pt>
                <c:pt idx="47831">
                  <c:v>1107</c:v>
                </c:pt>
                <c:pt idx="47832">
                  <c:v>1051</c:v>
                </c:pt>
                <c:pt idx="47833">
                  <c:v>1028</c:v>
                </c:pt>
                <c:pt idx="47834">
                  <c:v>1004</c:v>
                </c:pt>
                <c:pt idx="47835">
                  <c:v>999</c:v>
                </c:pt>
                <c:pt idx="47836">
                  <c:v>993</c:v>
                </c:pt>
                <c:pt idx="47837">
                  <c:v>977</c:v>
                </c:pt>
                <c:pt idx="47838">
                  <c:v>1056</c:v>
                </c:pt>
                <c:pt idx="47839">
                  <c:v>1271</c:v>
                </c:pt>
                <c:pt idx="47840">
                  <c:v>1402</c:v>
                </c:pt>
                <c:pt idx="47841">
                  <c:v>1493</c:v>
                </c:pt>
                <c:pt idx="47842">
                  <c:v>1528</c:v>
                </c:pt>
                <c:pt idx="47843">
                  <c:v>1550</c:v>
                </c:pt>
                <c:pt idx="47844">
                  <c:v>1564</c:v>
                </c:pt>
                <c:pt idx="47845">
                  <c:v>1578</c:v>
                </c:pt>
                <c:pt idx="47846">
                  <c:v>1566</c:v>
                </c:pt>
                <c:pt idx="47847">
                  <c:v>1534</c:v>
                </c:pt>
                <c:pt idx="47848">
                  <c:v>1415</c:v>
                </c:pt>
                <c:pt idx="47849">
                  <c:v>1305</c:v>
                </c:pt>
                <c:pt idx="47850">
                  <c:v>1366</c:v>
                </c:pt>
                <c:pt idx="47851">
                  <c:v>1360</c:v>
                </c:pt>
                <c:pt idx="47852">
                  <c:v>1319</c:v>
                </c:pt>
                <c:pt idx="47853">
                  <c:v>1258</c:v>
                </c:pt>
                <c:pt idx="47854">
                  <c:v>1201</c:v>
                </c:pt>
                <c:pt idx="47855">
                  <c:v>1139</c:v>
                </c:pt>
                <c:pt idx="47856">
                  <c:v>1076</c:v>
                </c:pt>
                <c:pt idx="47857">
                  <c:v>1052</c:v>
                </c:pt>
                <c:pt idx="47858">
                  <c:v>1014</c:v>
                </c:pt>
                <c:pt idx="47859">
                  <c:v>976</c:v>
                </c:pt>
                <c:pt idx="47860">
                  <c:v>985</c:v>
                </c:pt>
                <c:pt idx="47861">
                  <c:v>987</c:v>
                </c:pt>
                <c:pt idx="47862">
                  <c:v>988</c:v>
                </c:pt>
                <c:pt idx="47863">
                  <c:v>1128</c:v>
                </c:pt>
                <c:pt idx="47864">
                  <c:v>1251</c:v>
                </c:pt>
                <c:pt idx="47865">
                  <c:v>1338</c:v>
                </c:pt>
                <c:pt idx="47866">
                  <c:v>1368</c:v>
                </c:pt>
                <c:pt idx="47867">
                  <c:v>1362</c:v>
                </c:pt>
                <c:pt idx="47868">
                  <c:v>1329</c:v>
                </c:pt>
                <c:pt idx="47869">
                  <c:v>1283</c:v>
                </c:pt>
                <c:pt idx="47870">
                  <c:v>1273</c:v>
                </c:pt>
                <c:pt idx="47871">
                  <c:v>1239</c:v>
                </c:pt>
                <c:pt idx="47872">
                  <c:v>1196</c:v>
                </c:pt>
                <c:pt idx="47873">
                  <c:v>1201</c:v>
                </c:pt>
                <c:pt idx="47874">
                  <c:v>1267</c:v>
                </c:pt>
                <c:pt idx="47875">
                  <c:v>1275</c:v>
                </c:pt>
                <c:pt idx="47876">
                  <c:v>1243</c:v>
                </c:pt>
                <c:pt idx="47877">
                  <c:v>1212</c:v>
                </c:pt>
                <c:pt idx="47878">
                  <c:v>1159</c:v>
                </c:pt>
                <c:pt idx="47879">
                  <c:v>1128</c:v>
                </c:pt>
                <c:pt idx="47880">
                  <c:v>1076</c:v>
                </c:pt>
                <c:pt idx="47881">
                  <c:v>1056</c:v>
                </c:pt>
                <c:pt idx="47882">
                  <c:v>1013</c:v>
                </c:pt>
                <c:pt idx="47883">
                  <c:v>980</c:v>
                </c:pt>
                <c:pt idx="47884">
                  <c:v>974</c:v>
                </c:pt>
                <c:pt idx="47885">
                  <c:v>932</c:v>
                </c:pt>
                <c:pt idx="47886">
                  <c:v>927</c:v>
                </c:pt>
                <c:pt idx="47887">
                  <c:v>985</c:v>
                </c:pt>
                <c:pt idx="47888">
                  <c:v>1025</c:v>
                </c:pt>
                <c:pt idx="47889">
                  <c:v>1057</c:v>
                </c:pt>
                <c:pt idx="47890">
                  <c:v>1142</c:v>
                </c:pt>
                <c:pt idx="47891">
                  <c:v>1149</c:v>
                </c:pt>
                <c:pt idx="47892">
                  <c:v>1152</c:v>
                </c:pt>
                <c:pt idx="47893">
                  <c:v>1151</c:v>
                </c:pt>
                <c:pt idx="47894">
                  <c:v>1074</c:v>
                </c:pt>
                <c:pt idx="47895">
                  <c:v>1049</c:v>
                </c:pt>
                <c:pt idx="47896">
                  <c:v>1073</c:v>
                </c:pt>
                <c:pt idx="47897">
                  <c:v>1074</c:v>
                </c:pt>
                <c:pt idx="47898">
                  <c:v>1155</c:v>
                </c:pt>
                <c:pt idx="47899">
                  <c:v>1170</c:v>
                </c:pt>
                <c:pt idx="47900">
                  <c:v>1180</c:v>
                </c:pt>
                <c:pt idx="47901">
                  <c:v>1146</c:v>
                </c:pt>
                <c:pt idx="47902">
                  <c:v>1102</c:v>
                </c:pt>
                <c:pt idx="47903">
                  <c:v>1047</c:v>
                </c:pt>
                <c:pt idx="47904">
                  <c:v>1029</c:v>
                </c:pt>
                <c:pt idx="47905">
                  <c:v>985</c:v>
                </c:pt>
                <c:pt idx="47906">
                  <c:v>954</c:v>
                </c:pt>
                <c:pt idx="47907">
                  <c:v>947</c:v>
                </c:pt>
                <c:pt idx="47908">
                  <c:v>940</c:v>
                </c:pt>
                <c:pt idx="47909">
                  <c:v>958</c:v>
                </c:pt>
                <c:pt idx="47910">
                  <c:v>1031</c:v>
                </c:pt>
                <c:pt idx="47911">
                  <c:v>1238</c:v>
                </c:pt>
                <c:pt idx="47912">
                  <c:v>1375</c:v>
                </c:pt>
                <c:pt idx="47913">
                  <c:v>1471</c:v>
                </c:pt>
                <c:pt idx="47914">
                  <c:v>1533</c:v>
                </c:pt>
                <c:pt idx="47915">
                  <c:v>1523</c:v>
                </c:pt>
                <c:pt idx="47916">
                  <c:v>1531</c:v>
                </c:pt>
                <c:pt idx="47917">
                  <c:v>1477</c:v>
                </c:pt>
                <c:pt idx="47918">
                  <c:v>1483</c:v>
                </c:pt>
                <c:pt idx="47919">
                  <c:v>1423</c:v>
                </c:pt>
                <c:pt idx="47920">
                  <c:v>1347</c:v>
                </c:pt>
                <c:pt idx="47921">
                  <c:v>1242</c:v>
                </c:pt>
                <c:pt idx="47922">
                  <c:v>1305</c:v>
                </c:pt>
                <c:pt idx="47923">
                  <c:v>1299</c:v>
                </c:pt>
                <c:pt idx="47924">
                  <c:v>1281</c:v>
                </c:pt>
                <c:pt idx="47925">
                  <c:v>1231</c:v>
                </c:pt>
                <c:pt idx="47926">
                  <c:v>1156</c:v>
                </c:pt>
                <c:pt idx="47927">
                  <c:v>1108</c:v>
                </c:pt>
                <c:pt idx="47928">
                  <c:v>1041</c:v>
                </c:pt>
                <c:pt idx="47929">
                  <c:v>1007</c:v>
                </c:pt>
                <c:pt idx="47930">
                  <c:v>969</c:v>
                </c:pt>
                <c:pt idx="47931">
                  <c:v>951</c:v>
                </c:pt>
                <c:pt idx="47932">
                  <c:v>959</c:v>
                </c:pt>
                <c:pt idx="47933">
                  <c:v>962</c:v>
                </c:pt>
                <c:pt idx="47934">
                  <c:v>1020</c:v>
                </c:pt>
                <c:pt idx="47935">
                  <c:v>1231</c:v>
                </c:pt>
                <c:pt idx="47936">
                  <c:v>1382</c:v>
                </c:pt>
                <c:pt idx="47937">
                  <c:v>1453</c:v>
                </c:pt>
                <c:pt idx="47938">
                  <c:v>1499</c:v>
                </c:pt>
                <c:pt idx="47939">
                  <c:v>1502</c:v>
                </c:pt>
                <c:pt idx="47940">
                  <c:v>1535</c:v>
                </c:pt>
                <c:pt idx="47941">
                  <c:v>1535</c:v>
                </c:pt>
                <c:pt idx="47942">
                  <c:v>1550</c:v>
                </c:pt>
                <c:pt idx="47943">
                  <c:v>1487</c:v>
                </c:pt>
                <c:pt idx="47944">
                  <c:v>1413</c:v>
                </c:pt>
                <c:pt idx="47945">
                  <c:v>1287</c:v>
                </c:pt>
                <c:pt idx="47946">
                  <c:v>1350</c:v>
                </c:pt>
                <c:pt idx="47947">
                  <c:v>1353</c:v>
                </c:pt>
                <c:pt idx="47948">
                  <c:v>1307</c:v>
                </c:pt>
                <c:pt idx="47949">
                  <c:v>1260</c:v>
                </c:pt>
                <c:pt idx="47950">
                  <c:v>1186</c:v>
                </c:pt>
                <c:pt idx="47951">
                  <c:v>1105</c:v>
                </c:pt>
                <c:pt idx="47952">
                  <c:v>1059</c:v>
                </c:pt>
                <c:pt idx="47953">
                  <c:v>1017</c:v>
                </c:pt>
                <c:pt idx="47954">
                  <c:v>1000</c:v>
                </c:pt>
                <c:pt idx="47955">
                  <c:v>959</c:v>
                </c:pt>
                <c:pt idx="47956">
                  <c:v>951</c:v>
                </c:pt>
                <c:pt idx="47957">
                  <c:v>967</c:v>
                </c:pt>
                <c:pt idx="47958">
                  <c:v>1041</c:v>
                </c:pt>
                <c:pt idx="47959">
                  <c:v>1276</c:v>
                </c:pt>
                <c:pt idx="47960">
                  <c:v>1406</c:v>
                </c:pt>
                <c:pt idx="47961">
                  <c:v>1497</c:v>
                </c:pt>
                <c:pt idx="47962">
                  <c:v>1530</c:v>
                </c:pt>
                <c:pt idx="47963">
                  <c:v>1517</c:v>
                </c:pt>
                <c:pt idx="47964">
                  <c:v>1560</c:v>
                </c:pt>
                <c:pt idx="47965">
                  <c:v>1589</c:v>
                </c:pt>
                <c:pt idx="47966">
                  <c:v>1576</c:v>
                </c:pt>
                <c:pt idx="47967">
                  <c:v>1543</c:v>
                </c:pt>
                <c:pt idx="47968">
                  <c:v>1440</c:v>
                </c:pt>
                <c:pt idx="47969">
                  <c:v>1278</c:v>
                </c:pt>
                <c:pt idx="47970">
                  <c:v>1350</c:v>
                </c:pt>
                <c:pt idx="47971">
                  <c:v>1362</c:v>
                </c:pt>
                <c:pt idx="47972">
                  <c:v>1320</c:v>
                </c:pt>
                <c:pt idx="47973">
                  <c:v>1272</c:v>
                </c:pt>
                <c:pt idx="47974">
                  <c:v>1194</c:v>
                </c:pt>
                <c:pt idx="47975">
                  <c:v>1137</c:v>
                </c:pt>
                <c:pt idx="47976">
                  <c:v>1100</c:v>
                </c:pt>
                <c:pt idx="47977">
                  <c:v>1065</c:v>
                </c:pt>
                <c:pt idx="47978">
                  <c:v>1028</c:v>
                </c:pt>
                <c:pt idx="47979">
                  <c:v>1013</c:v>
                </c:pt>
                <c:pt idx="47980">
                  <c:v>1019</c:v>
                </c:pt>
                <c:pt idx="47981">
                  <c:v>1009</c:v>
                </c:pt>
                <c:pt idx="47982">
                  <c:v>1070</c:v>
                </c:pt>
                <c:pt idx="47983">
                  <c:v>1265</c:v>
                </c:pt>
                <c:pt idx="47984">
                  <c:v>1425</c:v>
                </c:pt>
                <c:pt idx="47985">
                  <c:v>1517</c:v>
                </c:pt>
                <c:pt idx="47986">
                  <c:v>1564</c:v>
                </c:pt>
                <c:pt idx="47987">
                  <c:v>1568</c:v>
                </c:pt>
                <c:pt idx="47988">
                  <c:v>1565</c:v>
                </c:pt>
                <c:pt idx="47989">
                  <c:v>1577</c:v>
                </c:pt>
                <c:pt idx="47990">
                  <c:v>1577</c:v>
                </c:pt>
                <c:pt idx="47991">
                  <c:v>1547</c:v>
                </c:pt>
                <c:pt idx="47992">
                  <c:v>1436</c:v>
                </c:pt>
                <c:pt idx="47993">
                  <c:v>1336</c:v>
                </c:pt>
                <c:pt idx="47994">
                  <c:v>1394</c:v>
                </c:pt>
                <c:pt idx="47995">
                  <c:v>1390</c:v>
                </c:pt>
                <c:pt idx="47996">
                  <c:v>1357</c:v>
                </c:pt>
                <c:pt idx="47997">
                  <c:v>1305</c:v>
                </c:pt>
                <c:pt idx="47998">
                  <c:v>1210</c:v>
                </c:pt>
                <c:pt idx="47999">
                  <c:v>1171</c:v>
                </c:pt>
                <c:pt idx="48000">
                  <c:v>1115</c:v>
                </c:pt>
                <c:pt idx="48001">
                  <c:v>1076</c:v>
                </c:pt>
                <c:pt idx="48002">
                  <c:v>1041</c:v>
                </c:pt>
                <c:pt idx="48003">
                  <c:v>1011</c:v>
                </c:pt>
                <c:pt idx="48004">
                  <c:v>1013</c:v>
                </c:pt>
                <c:pt idx="48005">
                  <c:v>1006</c:v>
                </c:pt>
                <c:pt idx="48006">
                  <c:v>1093</c:v>
                </c:pt>
                <c:pt idx="48007">
                  <c:v>1285</c:v>
                </c:pt>
                <c:pt idx="48008">
                  <c:v>1417</c:v>
                </c:pt>
                <c:pt idx="48009">
                  <c:v>1488</c:v>
                </c:pt>
                <c:pt idx="48010">
                  <c:v>1535</c:v>
                </c:pt>
                <c:pt idx="48011">
                  <c:v>1552</c:v>
                </c:pt>
                <c:pt idx="48012">
                  <c:v>1560</c:v>
                </c:pt>
                <c:pt idx="48013">
                  <c:v>1597</c:v>
                </c:pt>
                <c:pt idx="48014">
                  <c:v>1584</c:v>
                </c:pt>
                <c:pt idx="48015">
                  <c:v>1530</c:v>
                </c:pt>
                <c:pt idx="48016">
                  <c:v>1424</c:v>
                </c:pt>
                <c:pt idx="48017">
                  <c:v>1304</c:v>
                </c:pt>
                <c:pt idx="48018">
                  <c:v>1373</c:v>
                </c:pt>
                <c:pt idx="48019">
                  <c:v>1352</c:v>
                </c:pt>
                <c:pt idx="48020">
                  <c:v>1328</c:v>
                </c:pt>
                <c:pt idx="48021">
                  <c:v>1261</c:v>
                </c:pt>
                <c:pt idx="48022">
                  <c:v>1223</c:v>
                </c:pt>
                <c:pt idx="48023">
                  <c:v>1183</c:v>
                </c:pt>
                <c:pt idx="48024">
                  <c:v>1113</c:v>
                </c:pt>
                <c:pt idx="48025">
                  <c:v>1086</c:v>
                </c:pt>
                <c:pt idx="48026">
                  <c:v>1069</c:v>
                </c:pt>
                <c:pt idx="48027">
                  <c:v>1057</c:v>
                </c:pt>
                <c:pt idx="48028">
                  <c:v>1065</c:v>
                </c:pt>
                <c:pt idx="48029">
                  <c:v>1014</c:v>
                </c:pt>
                <c:pt idx="48030">
                  <c:v>1051</c:v>
                </c:pt>
                <c:pt idx="48031">
                  <c:v>1158</c:v>
                </c:pt>
                <c:pt idx="48032">
                  <c:v>1294</c:v>
                </c:pt>
                <c:pt idx="48033">
                  <c:v>1373</c:v>
                </c:pt>
                <c:pt idx="48034">
                  <c:v>1424</c:v>
                </c:pt>
                <c:pt idx="48035">
                  <c:v>1407</c:v>
                </c:pt>
                <c:pt idx="48036">
                  <c:v>1373</c:v>
                </c:pt>
                <c:pt idx="48037">
                  <c:v>1353</c:v>
                </c:pt>
                <c:pt idx="48038">
                  <c:v>1338</c:v>
                </c:pt>
                <c:pt idx="48039">
                  <c:v>1292</c:v>
                </c:pt>
                <c:pt idx="48040">
                  <c:v>1246</c:v>
                </c:pt>
                <c:pt idx="48041">
                  <c:v>1223</c:v>
                </c:pt>
                <c:pt idx="48042">
                  <c:v>1288</c:v>
                </c:pt>
                <c:pt idx="48043">
                  <c:v>1303</c:v>
                </c:pt>
                <c:pt idx="48044">
                  <c:v>1260</c:v>
                </c:pt>
                <c:pt idx="48045">
                  <c:v>1223</c:v>
                </c:pt>
                <c:pt idx="48046">
                  <c:v>1179</c:v>
                </c:pt>
                <c:pt idx="48047">
                  <c:v>1144</c:v>
                </c:pt>
                <c:pt idx="48048">
                  <c:v>1095</c:v>
                </c:pt>
                <c:pt idx="48049">
                  <c:v>1062</c:v>
                </c:pt>
                <c:pt idx="48050">
                  <c:v>1028</c:v>
                </c:pt>
                <c:pt idx="48051">
                  <c:v>999</c:v>
                </c:pt>
                <c:pt idx="48052">
                  <c:v>1002</c:v>
                </c:pt>
                <c:pt idx="48053">
                  <c:v>954</c:v>
                </c:pt>
                <c:pt idx="48054">
                  <c:v>933</c:v>
                </c:pt>
                <c:pt idx="48055">
                  <c:v>981</c:v>
                </c:pt>
                <c:pt idx="48056">
                  <c:v>1029</c:v>
                </c:pt>
                <c:pt idx="48057">
                  <c:v>1082</c:v>
                </c:pt>
                <c:pt idx="48058">
                  <c:v>1146</c:v>
                </c:pt>
                <c:pt idx="48059">
                  <c:v>1167</c:v>
                </c:pt>
                <c:pt idx="48060">
                  <c:v>1164</c:v>
                </c:pt>
                <c:pt idx="48061">
                  <c:v>1177</c:v>
                </c:pt>
                <c:pt idx="48062">
                  <c:v>1166</c:v>
                </c:pt>
                <c:pt idx="48063">
                  <c:v>1152</c:v>
                </c:pt>
                <c:pt idx="48064">
                  <c:v>1139</c:v>
                </c:pt>
                <c:pt idx="48065">
                  <c:v>1128</c:v>
                </c:pt>
                <c:pt idx="48066">
                  <c:v>1209</c:v>
                </c:pt>
                <c:pt idx="48067">
                  <c:v>1231</c:v>
                </c:pt>
                <c:pt idx="48068">
                  <c:v>1232</c:v>
                </c:pt>
                <c:pt idx="48069">
                  <c:v>1202</c:v>
                </c:pt>
                <c:pt idx="48070">
                  <c:v>1120</c:v>
                </c:pt>
                <c:pt idx="48071">
                  <c:v>1073</c:v>
                </c:pt>
                <c:pt idx="48072">
                  <c:v>1015</c:v>
                </c:pt>
                <c:pt idx="48073">
                  <c:v>977</c:v>
                </c:pt>
                <c:pt idx="48074">
                  <c:v>963</c:v>
                </c:pt>
                <c:pt idx="48075">
                  <c:v>948</c:v>
                </c:pt>
                <c:pt idx="48076">
                  <c:v>940</c:v>
                </c:pt>
                <c:pt idx="48077">
                  <c:v>953</c:v>
                </c:pt>
                <c:pt idx="48078">
                  <c:v>1000</c:v>
                </c:pt>
                <c:pt idx="48079">
                  <c:v>1223</c:v>
                </c:pt>
                <c:pt idx="48080">
                  <c:v>1344</c:v>
                </c:pt>
                <c:pt idx="48081">
                  <c:v>1431</c:v>
                </c:pt>
                <c:pt idx="48082">
                  <c:v>1508</c:v>
                </c:pt>
                <c:pt idx="48083">
                  <c:v>1508</c:v>
                </c:pt>
                <c:pt idx="48084">
                  <c:v>1492</c:v>
                </c:pt>
                <c:pt idx="48085">
                  <c:v>1493</c:v>
                </c:pt>
                <c:pt idx="48086">
                  <c:v>1446</c:v>
                </c:pt>
                <c:pt idx="48087">
                  <c:v>1374</c:v>
                </c:pt>
                <c:pt idx="48088">
                  <c:v>1270</c:v>
                </c:pt>
                <c:pt idx="48089">
                  <c:v>1199</c:v>
                </c:pt>
                <c:pt idx="48090">
                  <c:v>1249</c:v>
                </c:pt>
                <c:pt idx="48091">
                  <c:v>1232</c:v>
                </c:pt>
                <c:pt idx="48092">
                  <c:v>1184</c:v>
                </c:pt>
                <c:pt idx="48093">
                  <c:v>1127</c:v>
                </c:pt>
                <c:pt idx="48094">
                  <c:v>1071</c:v>
                </c:pt>
                <c:pt idx="48095">
                  <c:v>1042</c:v>
                </c:pt>
                <c:pt idx="48096">
                  <c:v>980</c:v>
                </c:pt>
                <c:pt idx="48097">
                  <c:v>948</c:v>
                </c:pt>
                <c:pt idx="48098">
                  <c:v>930</c:v>
                </c:pt>
                <c:pt idx="48099">
                  <c:v>923</c:v>
                </c:pt>
                <c:pt idx="48100">
                  <c:v>931</c:v>
                </c:pt>
                <c:pt idx="48101">
                  <c:v>937</c:v>
                </c:pt>
                <c:pt idx="48102">
                  <c:v>989</c:v>
                </c:pt>
                <c:pt idx="48103">
                  <c:v>1214</c:v>
                </c:pt>
                <c:pt idx="48104">
                  <c:v>1362</c:v>
                </c:pt>
                <c:pt idx="48105">
                  <c:v>1442</c:v>
                </c:pt>
                <c:pt idx="48106">
                  <c:v>1478</c:v>
                </c:pt>
                <c:pt idx="48107">
                  <c:v>1490</c:v>
                </c:pt>
                <c:pt idx="48108">
                  <c:v>1485</c:v>
                </c:pt>
                <c:pt idx="48109">
                  <c:v>1455</c:v>
                </c:pt>
                <c:pt idx="48110">
                  <c:v>1444</c:v>
                </c:pt>
                <c:pt idx="48111">
                  <c:v>1415</c:v>
                </c:pt>
                <c:pt idx="48112">
                  <c:v>1332</c:v>
                </c:pt>
                <c:pt idx="48113">
                  <c:v>1233</c:v>
                </c:pt>
                <c:pt idx="48114">
                  <c:v>1297</c:v>
                </c:pt>
                <c:pt idx="48115">
                  <c:v>1302</c:v>
                </c:pt>
                <c:pt idx="48116">
                  <c:v>1251</c:v>
                </c:pt>
                <c:pt idx="48117">
                  <c:v>1219</c:v>
                </c:pt>
                <c:pt idx="48118">
                  <c:v>1135</c:v>
                </c:pt>
                <c:pt idx="48119">
                  <c:v>1081</c:v>
                </c:pt>
                <c:pt idx="48120">
                  <c:v>1032</c:v>
                </c:pt>
                <c:pt idx="48121">
                  <c:v>987</c:v>
                </c:pt>
                <c:pt idx="48122">
                  <c:v>978</c:v>
                </c:pt>
                <c:pt idx="48123">
                  <c:v>969</c:v>
                </c:pt>
                <c:pt idx="48124">
                  <c:v>959</c:v>
                </c:pt>
                <c:pt idx="48125">
                  <c:v>943</c:v>
                </c:pt>
                <c:pt idx="48126">
                  <c:v>994</c:v>
                </c:pt>
                <c:pt idx="48127">
                  <c:v>1225</c:v>
                </c:pt>
                <c:pt idx="48128">
                  <c:v>1368</c:v>
                </c:pt>
                <c:pt idx="48129">
                  <c:v>1460</c:v>
                </c:pt>
                <c:pt idx="48130">
                  <c:v>1510</c:v>
                </c:pt>
                <c:pt idx="48131">
                  <c:v>1504</c:v>
                </c:pt>
                <c:pt idx="48132">
                  <c:v>1535</c:v>
                </c:pt>
                <c:pt idx="48133">
                  <c:v>1570</c:v>
                </c:pt>
                <c:pt idx="48134">
                  <c:v>1562</c:v>
                </c:pt>
                <c:pt idx="48135">
                  <c:v>1513</c:v>
                </c:pt>
                <c:pt idx="48136">
                  <c:v>1429</c:v>
                </c:pt>
                <c:pt idx="48137">
                  <c:v>1289</c:v>
                </c:pt>
                <c:pt idx="48138">
                  <c:v>1334</c:v>
                </c:pt>
                <c:pt idx="48139">
                  <c:v>1343</c:v>
                </c:pt>
                <c:pt idx="48140">
                  <c:v>1286</c:v>
                </c:pt>
                <c:pt idx="48141">
                  <c:v>1217</c:v>
                </c:pt>
                <c:pt idx="48142">
                  <c:v>1172</c:v>
                </c:pt>
                <c:pt idx="48143">
                  <c:v>1108</c:v>
                </c:pt>
                <c:pt idx="48144">
                  <c:v>1044</c:v>
                </c:pt>
                <c:pt idx="48145">
                  <c:v>1023</c:v>
                </c:pt>
                <c:pt idx="48146">
                  <c:v>995</c:v>
                </c:pt>
                <c:pt idx="48147">
                  <c:v>976</c:v>
                </c:pt>
                <c:pt idx="48148">
                  <c:v>1008</c:v>
                </c:pt>
                <c:pt idx="48149">
                  <c:v>979</c:v>
                </c:pt>
                <c:pt idx="48150">
                  <c:v>1028</c:v>
                </c:pt>
                <c:pt idx="48151">
                  <c:v>1234</c:v>
                </c:pt>
                <c:pt idx="48152">
                  <c:v>1388</c:v>
                </c:pt>
                <c:pt idx="48153">
                  <c:v>1491</c:v>
                </c:pt>
                <c:pt idx="48154">
                  <c:v>1533</c:v>
                </c:pt>
                <c:pt idx="48155">
                  <c:v>1542</c:v>
                </c:pt>
                <c:pt idx="48156">
                  <c:v>1565</c:v>
                </c:pt>
                <c:pt idx="48157">
                  <c:v>1596</c:v>
                </c:pt>
                <c:pt idx="48158">
                  <c:v>1594</c:v>
                </c:pt>
                <c:pt idx="48159">
                  <c:v>1552</c:v>
                </c:pt>
                <c:pt idx="48160">
                  <c:v>1426</c:v>
                </c:pt>
                <c:pt idx="48161">
                  <c:v>1325</c:v>
                </c:pt>
                <c:pt idx="48162">
                  <c:v>1339</c:v>
                </c:pt>
                <c:pt idx="48163">
                  <c:v>1350</c:v>
                </c:pt>
                <c:pt idx="48164">
                  <c:v>1318</c:v>
                </c:pt>
                <c:pt idx="48165">
                  <c:v>1284</c:v>
                </c:pt>
                <c:pt idx="48166">
                  <c:v>1193</c:v>
                </c:pt>
                <c:pt idx="48167">
                  <c:v>1139</c:v>
                </c:pt>
                <c:pt idx="48168">
                  <c:v>1091</c:v>
                </c:pt>
                <c:pt idx="48169">
                  <c:v>1071</c:v>
                </c:pt>
                <c:pt idx="48170">
                  <c:v>1041</c:v>
                </c:pt>
                <c:pt idx="48171">
                  <c:v>1003</c:v>
                </c:pt>
                <c:pt idx="48172">
                  <c:v>1010</c:v>
                </c:pt>
                <c:pt idx="48173">
                  <c:v>992</c:v>
                </c:pt>
                <c:pt idx="48174">
                  <c:v>1046</c:v>
                </c:pt>
                <c:pt idx="48175">
                  <c:v>1243</c:v>
                </c:pt>
                <c:pt idx="48176">
                  <c:v>1396</c:v>
                </c:pt>
                <c:pt idx="48177">
                  <c:v>1479</c:v>
                </c:pt>
                <c:pt idx="48178">
                  <c:v>1530</c:v>
                </c:pt>
                <c:pt idx="48179">
                  <c:v>1539</c:v>
                </c:pt>
                <c:pt idx="48180">
                  <c:v>1535</c:v>
                </c:pt>
                <c:pt idx="48181">
                  <c:v>1547</c:v>
                </c:pt>
                <c:pt idx="48182">
                  <c:v>1545</c:v>
                </c:pt>
                <c:pt idx="48183">
                  <c:v>1480</c:v>
                </c:pt>
                <c:pt idx="48184">
                  <c:v>1362</c:v>
                </c:pt>
                <c:pt idx="48185">
                  <c:v>1274</c:v>
                </c:pt>
                <c:pt idx="48186">
                  <c:v>1341</c:v>
                </c:pt>
                <c:pt idx="48187">
                  <c:v>1312</c:v>
                </c:pt>
                <c:pt idx="48188">
                  <c:v>1281</c:v>
                </c:pt>
                <c:pt idx="48189">
                  <c:v>1256</c:v>
                </c:pt>
                <c:pt idx="48190">
                  <c:v>1200</c:v>
                </c:pt>
                <c:pt idx="48191">
                  <c:v>1135</c:v>
                </c:pt>
                <c:pt idx="48192">
                  <c:v>1080</c:v>
                </c:pt>
                <c:pt idx="48193">
                  <c:v>1043</c:v>
                </c:pt>
                <c:pt idx="48194">
                  <c:v>1006</c:v>
                </c:pt>
                <c:pt idx="48195">
                  <c:v>973</c:v>
                </c:pt>
                <c:pt idx="48196">
                  <c:v>965</c:v>
                </c:pt>
                <c:pt idx="48197">
                  <c:v>948</c:v>
                </c:pt>
                <c:pt idx="48198">
                  <c:v>960</c:v>
                </c:pt>
                <c:pt idx="48199">
                  <c:v>1091</c:v>
                </c:pt>
                <c:pt idx="48200">
                  <c:v>1192</c:v>
                </c:pt>
                <c:pt idx="48201">
                  <c:v>1284</c:v>
                </c:pt>
                <c:pt idx="48202">
                  <c:v>1316</c:v>
                </c:pt>
                <c:pt idx="48203">
                  <c:v>1318</c:v>
                </c:pt>
                <c:pt idx="48204">
                  <c:v>1300</c:v>
                </c:pt>
                <c:pt idx="48205">
                  <c:v>1275</c:v>
                </c:pt>
                <c:pt idx="48206">
                  <c:v>1284</c:v>
                </c:pt>
                <c:pt idx="48207">
                  <c:v>1255</c:v>
                </c:pt>
                <c:pt idx="48208">
                  <c:v>1222</c:v>
                </c:pt>
                <c:pt idx="48209">
                  <c:v>1175</c:v>
                </c:pt>
                <c:pt idx="48210">
                  <c:v>1243</c:v>
                </c:pt>
                <c:pt idx="48211">
                  <c:v>1246</c:v>
                </c:pt>
                <c:pt idx="48212">
                  <c:v>1220</c:v>
                </c:pt>
                <c:pt idx="48213">
                  <c:v>1191</c:v>
                </c:pt>
                <c:pt idx="48214">
                  <c:v>1133</c:v>
                </c:pt>
                <c:pt idx="48215">
                  <c:v>1097</c:v>
                </c:pt>
                <c:pt idx="48216">
                  <c:v>1067</c:v>
                </c:pt>
                <c:pt idx="48217">
                  <c:v>1031</c:v>
                </c:pt>
                <c:pt idx="48218">
                  <c:v>998</c:v>
                </c:pt>
                <c:pt idx="48219">
                  <c:v>969</c:v>
                </c:pt>
                <c:pt idx="48220">
                  <c:v>963</c:v>
                </c:pt>
                <c:pt idx="48221">
                  <c:v>926</c:v>
                </c:pt>
                <c:pt idx="48222">
                  <c:v>902</c:v>
                </c:pt>
                <c:pt idx="48223">
                  <c:v>955</c:v>
                </c:pt>
                <c:pt idx="48224">
                  <c:v>1010</c:v>
                </c:pt>
                <c:pt idx="48225">
                  <c:v>1047</c:v>
                </c:pt>
                <c:pt idx="48226">
                  <c:v>1102</c:v>
                </c:pt>
                <c:pt idx="48227">
                  <c:v>1130</c:v>
                </c:pt>
                <c:pt idx="48228">
                  <c:v>1139</c:v>
                </c:pt>
                <c:pt idx="48229">
                  <c:v>1120</c:v>
                </c:pt>
                <c:pt idx="48230">
                  <c:v>1101</c:v>
                </c:pt>
                <c:pt idx="48231">
                  <c:v>1082</c:v>
                </c:pt>
                <c:pt idx="48232">
                  <c:v>1061</c:v>
                </c:pt>
                <c:pt idx="48233">
                  <c:v>1075</c:v>
                </c:pt>
                <c:pt idx="48234">
                  <c:v>1185</c:v>
                </c:pt>
                <c:pt idx="48235">
                  <c:v>1199</c:v>
                </c:pt>
                <c:pt idx="48236">
                  <c:v>1206</c:v>
                </c:pt>
                <c:pt idx="48237">
                  <c:v>1188</c:v>
                </c:pt>
                <c:pt idx="48238">
                  <c:v>1140</c:v>
                </c:pt>
                <c:pt idx="48239">
                  <c:v>1047</c:v>
                </c:pt>
                <c:pt idx="48240">
                  <c:v>1011</c:v>
                </c:pt>
                <c:pt idx="48241">
                  <c:v>975</c:v>
                </c:pt>
                <c:pt idx="48242">
                  <c:v>945</c:v>
                </c:pt>
                <c:pt idx="48243">
                  <c:v>949</c:v>
                </c:pt>
                <c:pt idx="48244">
                  <c:v>956</c:v>
                </c:pt>
                <c:pt idx="48245">
                  <c:v>978</c:v>
                </c:pt>
                <c:pt idx="48246">
                  <c:v>1017</c:v>
                </c:pt>
                <c:pt idx="48247">
                  <c:v>1239</c:v>
                </c:pt>
                <c:pt idx="48248">
                  <c:v>1407</c:v>
                </c:pt>
                <c:pt idx="48249">
                  <c:v>1517</c:v>
                </c:pt>
                <c:pt idx="48250">
                  <c:v>1541</c:v>
                </c:pt>
                <c:pt idx="48251">
                  <c:v>1551</c:v>
                </c:pt>
                <c:pt idx="48252">
                  <c:v>1538</c:v>
                </c:pt>
                <c:pt idx="48253">
                  <c:v>1544</c:v>
                </c:pt>
                <c:pt idx="48254">
                  <c:v>1552</c:v>
                </c:pt>
                <c:pt idx="48255">
                  <c:v>1487</c:v>
                </c:pt>
                <c:pt idx="48256">
                  <c:v>1325</c:v>
                </c:pt>
                <c:pt idx="48257">
                  <c:v>1189</c:v>
                </c:pt>
                <c:pt idx="48258">
                  <c:v>1248</c:v>
                </c:pt>
                <c:pt idx="48259">
                  <c:v>1252</c:v>
                </c:pt>
                <c:pt idx="48260">
                  <c:v>1230</c:v>
                </c:pt>
                <c:pt idx="48261">
                  <c:v>1166</c:v>
                </c:pt>
                <c:pt idx="48262">
                  <c:v>1097</c:v>
                </c:pt>
                <c:pt idx="48263">
                  <c:v>1048</c:v>
                </c:pt>
                <c:pt idx="48264">
                  <c:v>1008</c:v>
                </c:pt>
                <c:pt idx="48265">
                  <c:v>988</c:v>
                </c:pt>
                <c:pt idx="48266">
                  <c:v>959</c:v>
                </c:pt>
                <c:pt idx="48267">
                  <c:v>938</c:v>
                </c:pt>
                <c:pt idx="48268">
                  <c:v>921</c:v>
                </c:pt>
                <c:pt idx="48269">
                  <c:v>959</c:v>
                </c:pt>
                <c:pt idx="48270">
                  <c:v>965</c:v>
                </c:pt>
                <c:pt idx="48271">
                  <c:v>1146</c:v>
                </c:pt>
                <c:pt idx="48272">
                  <c:v>1264</c:v>
                </c:pt>
                <c:pt idx="48273">
                  <c:v>1329</c:v>
                </c:pt>
                <c:pt idx="48274">
                  <c:v>1355</c:v>
                </c:pt>
                <c:pt idx="48275">
                  <c:v>1335</c:v>
                </c:pt>
                <c:pt idx="48276">
                  <c:v>1376</c:v>
                </c:pt>
                <c:pt idx="48277">
                  <c:v>1422</c:v>
                </c:pt>
                <c:pt idx="48278">
                  <c:v>1408</c:v>
                </c:pt>
                <c:pt idx="48279">
                  <c:v>1343</c:v>
                </c:pt>
                <c:pt idx="48280">
                  <c:v>1258</c:v>
                </c:pt>
                <c:pt idx="48281">
                  <c:v>1173</c:v>
                </c:pt>
                <c:pt idx="48282">
                  <c:v>1235</c:v>
                </c:pt>
                <c:pt idx="48283">
                  <c:v>1224</c:v>
                </c:pt>
                <c:pt idx="48284">
                  <c:v>1180</c:v>
                </c:pt>
                <c:pt idx="48285">
                  <c:v>1130</c:v>
                </c:pt>
                <c:pt idx="48286">
                  <c:v>1048</c:v>
                </c:pt>
                <c:pt idx="48287">
                  <c:v>1009</c:v>
                </c:pt>
                <c:pt idx="48288">
                  <c:v>961</c:v>
                </c:pt>
                <c:pt idx="48289">
                  <c:v>942</c:v>
                </c:pt>
                <c:pt idx="48290">
                  <c:v>917</c:v>
                </c:pt>
                <c:pt idx="48291">
                  <c:v>910</c:v>
                </c:pt>
                <c:pt idx="48292">
                  <c:v>911</c:v>
                </c:pt>
                <c:pt idx="48293">
                  <c:v>950</c:v>
                </c:pt>
                <c:pt idx="48294">
                  <c:v>969</c:v>
                </c:pt>
                <c:pt idx="48295">
                  <c:v>1147</c:v>
                </c:pt>
                <c:pt idx="48296">
                  <c:v>1274</c:v>
                </c:pt>
                <c:pt idx="48297">
                  <c:v>1335</c:v>
                </c:pt>
                <c:pt idx="48298">
                  <c:v>1362</c:v>
                </c:pt>
                <c:pt idx="48299">
                  <c:v>1345</c:v>
                </c:pt>
                <c:pt idx="48300">
                  <c:v>1345</c:v>
                </c:pt>
                <c:pt idx="48301">
                  <c:v>1354</c:v>
                </c:pt>
                <c:pt idx="48302">
                  <c:v>1351</c:v>
                </c:pt>
                <c:pt idx="48303">
                  <c:v>1313</c:v>
                </c:pt>
                <c:pt idx="48304">
                  <c:v>1232</c:v>
                </c:pt>
                <c:pt idx="48305">
                  <c:v>1160</c:v>
                </c:pt>
                <c:pt idx="48306">
                  <c:v>1215</c:v>
                </c:pt>
                <c:pt idx="48307">
                  <c:v>1212</c:v>
                </c:pt>
                <c:pt idx="48308">
                  <c:v>1187</c:v>
                </c:pt>
                <c:pt idx="48309">
                  <c:v>1127</c:v>
                </c:pt>
                <c:pt idx="48310">
                  <c:v>1067</c:v>
                </c:pt>
                <c:pt idx="48311">
                  <c:v>1006</c:v>
                </c:pt>
                <c:pt idx="48312">
                  <c:v>964</c:v>
                </c:pt>
                <c:pt idx="48313">
                  <c:v>939</c:v>
                </c:pt>
                <c:pt idx="48314">
                  <c:v>923</c:v>
                </c:pt>
                <c:pt idx="48315">
                  <c:v>913</c:v>
                </c:pt>
                <c:pt idx="48316">
                  <c:v>917</c:v>
                </c:pt>
                <c:pt idx="48317">
                  <c:v>947</c:v>
                </c:pt>
                <c:pt idx="48318">
                  <c:v>979</c:v>
                </c:pt>
                <c:pt idx="48319">
                  <c:v>1158</c:v>
                </c:pt>
                <c:pt idx="48320">
                  <c:v>1292</c:v>
                </c:pt>
                <c:pt idx="48321">
                  <c:v>1399</c:v>
                </c:pt>
                <c:pt idx="48322">
                  <c:v>1440</c:v>
                </c:pt>
                <c:pt idx="48323">
                  <c:v>1452</c:v>
                </c:pt>
                <c:pt idx="48324">
                  <c:v>1469</c:v>
                </c:pt>
                <c:pt idx="48325">
                  <c:v>1486</c:v>
                </c:pt>
                <c:pt idx="48326">
                  <c:v>1453</c:v>
                </c:pt>
                <c:pt idx="48327">
                  <c:v>1392</c:v>
                </c:pt>
                <c:pt idx="48328">
                  <c:v>1307</c:v>
                </c:pt>
                <c:pt idx="48329">
                  <c:v>1228</c:v>
                </c:pt>
                <c:pt idx="48330">
                  <c:v>1295</c:v>
                </c:pt>
                <c:pt idx="48331">
                  <c:v>1282</c:v>
                </c:pt>
                <c:pt idx="48332">
                  <c:v>1238</c:v>
                </c:pt>
                <c:pt idx="48333">
                  <c:v>1187</c:v>
                </c:pt>
                <c:pt idx="48334">
                  <c:v>1117</c:v>
                </c:pt>
                <c:pt idx="48335">
                  <c:v>1046</c:v>
                </c:pt>
                <c:pt idx="48336">
                  <c:v>990</c:v>
                </c:pt>
                <c:pt idx="48337">
                  <c:v>954</c:v>
                </c:pt>
                <c:pt idx="48338">
                  <c:v>936</c:v>
                </c:pt>
                <c:pt idx="48339">
                  <c:v>922</c:v>
                </c:pt>
                <c:pt idx="48340">
                  <c:v>927</c:v>
                </c:pt>
                <c:pt idx="48341">
                  <c:v>937</c:v>
                </c:pt>
                <c:pt idx="48342">
                  <c:v>983</c:v>
                </c:pt>
                <c:pt idx="48343">
                  <c:v>1186</c:v>
                </c:pt>
                <c:pt idx="48344">
                  <c:v>1334</c:v>
                </c:pt>
                <c:pt idx="48345">
                  <c:v>1426</c:v>
                </c:pt>
                <c:pt idx="48346">
                  <c:v>1485</c:v>
                </c:pt>
                <c:pt idx="48347">
                  <c:v>1483</c:v>
                </c:pt>
                <c:pt idx="48348">
                  <c:v>1476</c:v>
                </c:pt>
                <c:pt idx="48349">
                  <c:v>1459</c:v>
                </c:pt>
                <c:pt idx="48350">
                  <c:v>1403</c:v>
                </c:pt>
                <c:pt idx="48351">
                  <c:v>1333</c:v>
                </c:pt>
                <c:pt idx="48352">
                  <c:v>1252</c:v>
                </c:pt>
                <c:pt idx="48353">
                  <c:v>1191</c:v>
                </c:pt>
                <c:pt idx="48354">
                  <c:v>1241</c:v>
                </c:pt>
                <c:pt idx="48355">
                  <c:v>1237</c:v>
                </c:pt>
                <c:pt idx="48356">
                  <c:v>1194</c:v>
                </c:pt>
                <c:pt idx="48357">
                  <c:v>1150</c:v>
                </c:pt>
                <c:pt idx="48358">
                  <c:v>1093</c:v>
                </c:pt>
                <c:pt idx="48359">
                  <c:v>1026</c:v>
                </c:pt>
                <c:pt idx="48360">
                  <c:v>986</c:v>
                </c:pt>
                <c:pt idx="48361">
                  <c:v>941</c:v>
                </c:pt>
                <c:pt idx="48362">
                  <c:v>904</c:v>
                </c:pt>
                <c:pt idx="48363">
                  <c:v>893</c:v>
                </c:pt>
                <c:pt idx="48364">
                  <c:v>895</c:v>
                </c:pt>
                <c:pt idx="48365">
                  <c:v>905</c:v>
                </c:pt>
                <c:pt idx="48366">
                  <c:v>907</c:v>
                </c:pt>
                <c:pt idx="48367">
                  <c:v>1007</c:v>
                </c:pt>
                <c:pt idx="48368">
                  <c:v>1118</c:v>
                </c:pt>
                <c:pt idx="48369">
                  <c:v>1236</c:v>
                </c:pt>
                <c:pt idx="48370">
                  <c:v>1270</c:v>
                </c:pt>
                <c:pt idx="48371">
                  <c:v>1263</c:v>
                </c:pt>
                <c:pt idx="48372">
                  <c:v>1241</c:v>
                </c:pt>
                <c:pt idx="48373">
                  <c:v>1214</c:v>
                </c:pt>
                <c:pt idx="48374">
                  <c:v>1148</c:v>
                </c:pt>
                <c:pt idx="48375">
                  <c:v>1099</c:v>
                </c:pt>
                <c:pt idx="48376">
                  <c:v>1066</c:v>
                </c:pt>
                <c:pt idx="48377">
                  <c:v>1072</c:v>
                </c:pt>
                <c:pt idx="48378">
                  <c:v>1132</c:v>
                </c:pt>
                <c:pt idx="48379">
                  <c:v>1125</c:v>
                </c:pt>
                <c:pt idx="48380">
                  <c:v>1101</c:v>
                </c:pt>
                <c:pt idx="48381">
                  <c:v>1051</c:v>
                </c:pt>
                <c:pt idx="48382">
                  <c:v>998</c:v>
                </c:pt>
                <c:pt idx="48383">
                  <c:v>970</c:v>
                </c:pt>
                <c:pt idx="48384">
                  <c:v>929</c:v>
                </c:pt>
                <c:pt idx="48385">
                  <c:v>916</c:v>
                </c:pt>
                <c:pt idx="48386">
                  <c:v>892</c:v>
                </c:pt>
                <c:pt idx="48387">
                  <c:v>882</c:v>
                </c:pt>
                <c:pt idx="48388">
                  <c:v>866</c:v>
                </c:pt>
                <c:pt idx="48389">
                  <c:v>854</c:v>
                </c:pt>
                <c:pt idx="48390">
                  <c:v>832</c:v>
                </c:pt>
                <c:pt idx="48391">
                  <c:v>867</c:v>
                </c:pt>
                <c:pt idx="48392">
                  <c:v>917</c:v>
                </c:pt>
                <c:pt idx="48393">
                  <c:v>971</c:v>
                </c:pt>
                <c:pt idx="48394">
                  <c:v>1018</c:v>
                </c:pt>
                <c:pt idx="48395">
                  <c:v>1032</c:v>
                </c:pt>
                <c:pt idx="48396">
                  <c:v>1036</c:v>
                </c:pt>
                <c:pt idx="48397">
                  <c:v>1035</c:v>
                </c:pt>
                <c:pt idx="48398">
                  <c:v>1034</c:v>
                </c:pt>
                <c:pt idx="48399">
                  <c:v>1014</c:v>
                </c:pt>
                <c:pt idx="48400">
                  <c:v>1012</c:v>
                </c:pt>
                <c:pt idx="48401">
                  <c:v>1009</c:v>
                </c:pt>
                <c:pt idx="48402">
                  <c:v>1091</c:v>
                </c:pt>
                <c:pt idx="48403">
                  <c:v>1096</c:v>
                </c:pt>
                <c:pt idx="48404">
                  <c:v>1102</c:v>
                </c:pt>
                <c:pt idx="48405">
                  <c:v>1075</c:v>
                </c:pt>
                <c:pt idx="48406">
                  <c:v>1028</c:v>
                </c:pt>
                <c:pt idx="48407">
                  <c:v>947</c:v>
                </c:pt>
                <c:pt idx="48408">
                  <c:v>921</c:v>
                </c:pt>
                <c:pt idx="48409">
                  <c:v>901</c:v>
                </c:pt>
                <c:pt idx="48410">
                  <c:v>881</c:v>
                </c:pt>
                <c:pt idx="48411">
                  <c:v>876</c:v>
                </c:pt>
                <c:pt idx="48412">
                  <c:v>885</c:v>
                </c:pt>
                <c:pt idx="48413">
                  <c:v>924</c:v>
                </c:pt>
                <c:pt idx="48414">
                  <c:v>966</c:v>
                </c:pt>
                <c:pt idx="48415">
                  <c:v>1163</c:v>
                </c:pt>
                <c:pt idx="48416">
                  <c:v>1294</c:v>
                </c:pt>
                <c:pt idx="48417">
                  <c:v>1384</c:v>
                </c:pt>
                <c:pt idx="48418">
                  <c:v>1433</c:v>
                </c:pt>
                <c:pt idx="48419">
                  <c:v>1445</c:v>
                </c:pt>
                <c:pt idx="48420">
                  <c:v>1456</c:v>
                </c:pt>
                <c:pt idx="48421">
                  <c:v>1475</c:v>
                </c:pt>
                <c:pt idx="48422">
                  <c:v>1468</c:v>
                </c:pt>
                <c:pt idx="48423">
                  <c:v>1380</c:v>
                </c:pt>
                <c:pt idx="48424">
                  <c:v>1302</c:v>
                </c:pt>
                <c:pt idx="48425">
                  <c:v>1190</c:v>
                </c:pt>
                <c:pt idx="48426">
                  <c:v>1244</c:v>
                </c:pt>
                <c:pt idx="48427">
                  <c:v>1262</c:v>
                </c:pt>
                <c:pt idx="48428">
                  <c:v>1201</c:v>
                </c:pt>
                <c:pt idx="48429">
                  <c:v>1151</c:v>
                </c:pt>
                <c:pt idx="48430">
                  <c:v>1112</c:v>
                </c:pt>
                <c:pt idx="48431">
                  <c:v>1042</c:v>
                </c:pt>
                <c:pt idx="48432">
                  <c:v>979</c:v>
                </c:pt>
                <c:pt idx="48433">
                  <c:v>959</c:v>
                </c:pt>
                <c:pt idx="48434">
                  <c:v>914</c:v>
                </c:pt>
                <c:pt idx="48435">
                  <c:v>899</c:v>
                </c:pt>
                <c:pt idx="48436">
                  <c:v>915</c:v>
                </c:pt>
                <c:pt idx="48437">
                  <c:v>929</c:v>
                </c:pt>
                <c:pt idx="48438">
                  <c:v>976</c:v>
                </c:pt>
                <c:pt idx="48439">
                  <c:v>1198</c:v>
                </c:pt>
                <c:pt idx="48440">
                  <c:v>1339</c:v>
                </c:pt>
                <c:pt idx="48441">
                  <c:v>1438</c:v>
                </c:pt>
                <c:pt idx="48442">
                  <c:v>1481</c:v>
                </c:pt>
                <c:pt idx="48443">
                  <c:v>1492</c:v>
                </c:pt>
                <c:pt idx="48444">
                  <c:v>1465</c:v>
                </c:pt>
                <c:pt idx="48445">
                  <c:v>1453</c:v>
                </c:pt>
                <c:pt idx="48446">
                  <c:v>1464</c:v>
                </c:pt>
                <c:pt idx="48447">
                  <c:v>1429</c:v>
                </c:pt>
                <c:pt idx="48448">
                  <c:v>1328</c:v>
                </c:pt>
                <c:pt idx="48449">
                  <c:v>1231</c:v>
                </c:pt>
                <c:pt idx="48450">
                  <c:v>1278</c:v>
                </c:pt>
                <c:pt idx="48451">
                  <c:v>1272</c:v>
                </c:pt>
                <c:pt idx="48452">
                  <c:v>1228</c:v>
                </c:pt>
                <c:pt idx="48453">
                  <c:v>1195</c:v>
                </c:pt>
                <c:pt idx="48454">
                  <c:v>1108</c:v>
                </c:pt>
                <c:pt idx="48455">
                  <c:v>1033</c:v>
                </c:pt>
                <c:pt idx="48456">
                  <c:v>988</c:v>
                </c:pt>
                <c:pt idx="48457">
                  <c:v>968</c:v>
                </c:pt>
                <c:pt idx="48458">
                  <c:v>937</c:v>
                </c:pt>
                <c:pt idx="48459">
                  <c:v>908</c:v>
                </c:pt>
                <c:pt idx="48460">
                  <c:v>912</c:v>
                </c:pt>
                <c:pt idx="48461">
                  <c:v>958</c:v>
                </c:pt>
                <c:pt idx="48462">
                  <c:v>972</c:v>
                </c:pt>
                <c:pt idx="48463">
                  <c:v>1177</c:v>
                </c:pt>
                <c:pt idx="48464">
                  <c:v>1307</c:v>
                </c:pt>
                <c:pt idx="48465">
                  <c:v>1395</c:v>
                </c:pt>
                <c:pt idx="48466">
                  <c:v>1437</c:v>
                </c:pt>
                <c:pt idx="48467">
                  <c:v>1434</c:v>
                </c:pt>
                <c:pt idx="48468">
                  <c:v>1425</c:v>
                </c:pt>
                <c:pt idx="48469">
                  <c:v>1452</c:v>
                </c:pt>
                <c:pt idx="48470">
                  <c:v>1438</c:v>
                </c:pt>
                <c:pt idx="48471">
                  <c:v>1392</c:v>
                </c:pt>
                <c:pt idx="48472">
                  <c:v>1297</c:v>
                </c:pt>
                <c:pt idx="48473">
                  <c:v>1191</c:v>
                </c:pt>
                <c:pt idx="48474">
                  <c:v>1261</c:v>
                </c:pt>
                <c:pt idx="48475">
                  <c:v>1262</c:v>
                </c:pt>
                <c:pt idx="48476">
                  <c:v>1223</c:v>
                </c:pt>
                <c:pt idx="48477">
                  <c:v>1180</c:v>
                </c:pt>
                <c:pt idx="48478">
                  <c:v>1120</c:v>
                </c:pt>
                <c:pt idx="48479">
                  <c:v>1060</c:v>
                </c:pt>
                <c:pt idx="48480">
                  <c:v>1008</c:v>
                </c:pt>
                <c:pt idx="48481">
                  <c:v>964</c:v>
                </c:pt>
                <c:pt idx="48482">
                  <c:v>941</c:v>
                </c:pt>
                <c:pt idx="48483">
                  <c:v>914</c:v>
                </c:pt>
                <c:pt idx="48484">
                  <c:v>930</c:v>
                </c:pt>
                <c:pt idx="48485">
                  <c:v>964</c:v>
                </c:pt>
                <c:pt idx="48486">
                  <c:v>999</c:v>
                </c:pt>
                <c:pt idx="48487">
                  <c:v>1186</c:v>
                </c:pt>
                <c:pt idx="48488">
                  <c:v>1310</c:v>
                </c:pt>
                <c:pt idx="48489">
                  <c:v>1410</c:v>
                </c:pt>
                <c:pt idx="48490">
                  <c:v>1459</c:v>
                </c:pt>
                <c:pt idx="48491">
                  <c:v>1485</c:v>
                </c:pt>
                <c:pt idx="48492">
                  <c:v>1482</c:v>
                </c:pt>
                <c:pt idx="48493">
                  <c:v>1470</c:v>
                </c:pt>
                <c:pt idx="48494">
                  <c:v>1451</c:v>
                </c:pt>
                <c:pt idx="48495">
                  <c:v>1398</c:v>
                </c:pt>
                <c:pt idx="48496">
                  <c:v>1308</c:v>
                </c:pt>
                <c:pt idx="48497">
                  <c:v>1204</c:v>
                </c:pt>
                <c:pt idx="48498">
                  <c:v>1290</c:v>
                </c:pt>
                <c:pt idx="48499">
                  <c:v>1260</c:v>
                </c:pt>
                <c:pt idx="48500">
                  <c:v>1227</c:v>
                </c:pt>
                <c:pt idx="48501">
                  <c:v>1179</c:v>
                </c:pt>
                <c:pt idx="48502">
                  <c:v>1122</c:v>
                </c:pt>
                <c:pt idx="48503">
                  <c:v>1041</c:v>
                </c:pt>
                <c:pt idx="48504">
                  <c:v>992</c:v>
                </c:pt>
                <c:pt idx="48505">
                  <c:v>965</c:v>
                </c:pt>
                <c:pt idx="48506">
                  <c:v>933</c:v>
                </c:pt>
                <c:pt idx="48507">
                  <c:v>917</c:v>
                </c:pt>
                <c:pt idx="48508">
                  <c:v>913</c:v>
                </c:pt>
                <c:pt idx="48509">
                  <c:v>949</c:v>
                </c:pt>
                <c:pt idx="48510">
                  <c:v>980</c:v>
                </c:pt>
                <c:pt idx="48511">
                  <c:v>1154</c:v>
                </c:pt>
                <c:pt idx="48512">
                  <c:v>1273</c:v>
                </c:pt>
                <c:pt idx="48513">
                  <c:v>1333</c:v>
                </c:pt>
                <c:pt idx="48514">
                  <c:v>1363</c:v>
                </c:pt>
                <c:pt idx="48515">
                  <c:v>1368</c:v>
                </c:pt>
                <c:pt idx="48516">
                  <c:v>1403</c:v>
                </c:pt>
                <c:pt idx="48517">
                  <c:v>1436</c:v>
                </c:pt>
                <c:pt idx="48518">
                  <c:v>1461</c:v>
                </c:pt>
                <c:pt idx="48519">
                  <c:v>1392</c:v>
                </c:pt>
                <c:pt idx="48520">
                  <c:v>1268</c:v>
                </c:pt>
                <c:pt idx="48521">
                  <c:v>1189</c:v>
                </c:pt>
                <c:pt idx="48522">
                  <c:v>1246</c:v>
                </c:pt>
                <c:pt idx="48523">
                  <c:v>1255</c:v>
                </c:pt>
                <c:pt idx="48524">
                  <c:v>1208</c:v>
                </c:pt>
                <c:pt idx="48525">
                  <c:v>1162</c:v>
                </c:pt>
                <c:pt idx="48526">
                  <c:v>1098</c:v>
                </c:pt>
                <c:pt idx="48527">
                  <c:v>1045</c:v>
                </c:pt>
                <c:pt idx="48528">
                  <c:v>1006</c:v>
                </c:pt>
                <c:pt idx="48529">
                  <c:v>979</c:v>
                </c:pt>
                <c:pt idx="48530">
                  <c:v>950</c:v>
                </c:pt>
                <c:pt idx="48531">
                  <c:v>945</c:v>
                </c:pt>
                <c:pt idx="48532">
                  <c:v>933</c:v>
                </c:pt>
                <c:pt idx="48533">
                  <c:v>957</c:v>
                </c:pt>
                <c:pt idx="48534">
                  <c:v>916</c:v>
                </c:pt>
                <c:pt idx="48535">
                  <c:v>1015</c:v>
                </c:pt>
                <c:pt idx="48536">
                  <c:v>1123</c:v>
                </c:pt>
                <c:pt idx="48537">
                  <c:v>1205</c:v>
                </c:pt>
                <c:pt idx="48538">
                  <c:v>1245</c:v>
                </c:pt>
                <c:pt idx="48539">
                  <c:v>1252</c:v>
                </c:pt>
                <c:pt idx="48540">
                  <c:v>1195</c:v>
                </c:pt>
                <c:pt idx="48541">
                  <c:v>1142</c:v>
                </c:pt>
                <c:pt idx="48542">
                  <c:v>1132</c:v>
                </c:pt>
                <c:pt idx="48543">
                  <c:v>1119</c:v>
                </c:pt>
                <c:pt idx="48544">
                  <c:v>1089</c:v>
                </c:pt>
                <c:pt idx="48545">
                  <c:v>1077</c:v>
                </c:pt>
                <c:pt idx="48546">
                  <c:v>1148</c:v>
                </c:pt>
                <c:pt idx="48547">
                  <c:v>1161</c:v>
                </c:pt>
                <c:pt idx="48548">
                  <c:v>1123</c:v>
                </c:pt>
                <c:pt idx="48549">
                  <c:v>1058</c:v>
                </c:pt>
                <c:pt idx="48550">
                  <c:v>1018</c:v>
                </c:pt>
                <c:pt idx="48551">
                  <c:v>970</c:v>
                </c:pt>
                <c:pt idx="48552">
                  <c:v>938</c:v>
                </c:pt>
                <c:pt idx="48553">
                  <c:v>906</c:v>
                </c:pt>
                <c:pt idx="48554">
                  <c:v>885</c:v>
                </c:pt>
                <c:pt idx="48555">
                  <c:v>875</c:v>
                </c:pt>
                <c:pt idx="48556">
                  <c:v>851</c:v>
                </c:pt>
                <c:pt idx="48557">
                  <c:v>846</c:v>
                </c:pt>
                <c:pt idx="48558">
                  <c:v>804</c:v>
                </c:pt>
                <c:pt idx="48559">
                  <c:v>859</c:v>
                </c:pt>
                <c:pt idx="48560">
                  <c:v>918</c:v>
                </c:pt>
                <c:pt idx="48561">
                  <c:v>979</c:v>
                </c:pt>
                <c:pt idx="48562">
                  <c:v>1046</c:v>
                </c:pt>
                <c:pt idx="48563">
                  <c:v>1067</c:v>
                </c:pt>
                <c:pt idx="48564">
                  <c:v>1078</c:v>
                </c:pt>
                <c:pt idx="48565">
                  <c:v>1082</c:v>
                </c:pt>
                <c:pt idx="48566">
                  <c:v>1083</c:v>
                </c:pt>
                <c:pt idx="48567">
                  <c:v>1034</c:v>
                </c:pt>
                <c:pt idx="48568">
                  <c:v>1013</c:v>
                </c:pt>
                <c:pt idx="48569">
                  <c:v>1014</c:v>
                </c:pt>
                <c:pt idx="48570">
                  <c:v>1100</c:v>
                </c:pt>
                <c:pt idx="48571">
                  <c:v>1099</c:v>
                </c:pt>
                <c:pt idx="48572">
                  <c:v>1125</c:v>
                </c:pt>
                <c:pt idx="48573">
                  <c:v>1076</c:v>
                </c:pt>
                <c:pt idx="48574">
                  <c:v>1009</c:v>
                </c:pt>
                <c:pt idx="48575">
                  <c:v>965</c:v>
                </c:pt>
                <c:pt idx="48576">
                  <c:v>924</c:v>
                </c:pt>
                <c:pt idx="48577">
                  <c:v>914</c:v>
                </c:pt>
                <c:pt idx="48578">
                  <c:v>885</c:v>
                </c:pt>
                <c:pt idx="48579">
                  <c:v>877</c:v>
                </c:pt>
                <c:pt idx="48580">
                  <c:v>891</c:v>
                </c:pt>
                <c:pt idx="48581">
                  <c:v>929</c:v>
                </c:pt>
                <c:pt idx="48582">
                  <c:v>945</c:v>
                </c:pt>
                <c:pt idx="48583">
                  <c:v>1149</c:v>
                </c:pt>
                <c:pt idx="48584">
                  <c:v>1232</c:v>
                </c:pt>
                <c:pt idx="48585">
                  <c:v>1348</c:v>
                </c:pt>
                <c:pt idx="48586">
                  <c:v>1362</c:v>
                </c:pt>
                <c:pt idx="48587">
                  <c:v>1353</c:v>
                </c:pt>
                <c:pt idx="48588">
                  <c:v>1370</c:v>
                </c:pt>
                <c:pt idx="48589">
                  <c:v>1403</c:v>
                </c:pt>
                <c:pt idx="48590">
                  <c:v>1374</c:v>
                </c:pt>
                <c:pt idx="48591">
                  <c:v>1287</c:v>
                </c:pt>
                <c:pt idx="48592">
                  <c:v>1209</c:v>
                </c:pt>
                <c:pt idx="48593">
                  <c:v>1140</c:v>
                </c:pt>
                <c:pt idx="48594">
                  <c:v>1194</c:v>
                </c:pt>
                <c:pt idx="48595">
                  <c:v>1156</c:v>
                </c:pt>
                <c:pt idx="48596">
                  <c:v>1134</c:v>
                </c:pt>
                <c:pt idx="48597">
                  <c:v>1078</c:v>
                </c:pt>
                <c:pt idx="48598">
                  <c:v>987</c:v>
                </c:pt>
                <c:pt idx="48599">
                  <c:v>948</c:v>
                </c:pt>
                <c:pt idx="48600">
                  <c:v>909</c:v>
                </c:pt>
                <c:pt idx="48601">
                  <c:v>861</c:v>
                </c:pt>
                <c:pt idx="48602">
                  <c:v>838</c:v>
                </c:pt>
                <c:pt idx="48603">
                  <c:v>837</c:v>
                </c:pt>
                <c:pt idx="48604">
                  <c:v>842</c:v>
                </c:pt>
                <c:pt idx="48605">
                  <c:v>867</c:v>
                </c:pt>
                <c:pt idx="48606">
                  <c:v>903</c:v>
                </c:pt>
                <c:pt idx="48607">
                  <c:v>1082</c:v>
                </c:pt>
                <c:pt idx="48608">
                  <c:v>1167</c:v>
                </c:pt>
                <c:pt idx="48609">
                  <c:v>1293</c:v>
                </c:pt>
                <c:pt idx="48610">
                  <c:v>1326</c:v>
                </c:pt>
                <c:pt idx="48611">
                  <c:v>1341</c:v>
                </c:pt>
                <c:pt idx="48612">
                  <c:v>1362</c:v>
                </c:pt>
                <c:pt idx="48613">
                  <c:v>1373</c:v>
                </c:pt>
                <c:pt idx="48614">
                  <c:v>1377</c:v>
                </c:pt>
                <c:pt idx="48615">
                  <c:v>1349</c:v>
                </c:pt>
                <c:pt idx="48616">
                  <c:v>1250</c:v>
                </c:pt>
                <c:pt idx="48617">
                  <c:v>1154</c:v>
                </c:pt>
                <c:pt idx="48618">
                  <c:v>1183</c:v>
                </c:pt>
                <c:pt idx="48619">
                  <c:v>1189</c:v>
                </c:pt>
                <c:pt idx="48620">
                  <c:v>1131</c:v>
                </c:pt>
                <c:pt idx="48621">
                  <c:v>1103</c:v>
                </c:pt>
                <c:pt idx="48622">
                  <c:v>1029</c:v>
                </c:pt>
                <c:pt idx="48623">
                  <c:v>985</c:v>
                </c:pt>
                <c:pt idx="48624">
                  <c:v>942</c:v>
                </c:pt>
                <c:pt idx="48625">
                  <c:v>906</c:v>
                </c:pt>
                <c:pt idx="48626">
                  <c:v>891</c:v>
                </c:pt>
                <c:pt idx="48627">
                  <c:v>878</c:v>
                </c:pt>
                <c:pt idx="48628">
                  <c:v>884</c:v>
                </c:pt>
                <c:pt idx="48629">
                  <c:v>921</c:v>
                </c:pt>
                <c:pt idx="48630">
                  <c:v>926</c:v>
                </c:pt>
                <c:pt idx="48631">
                  <c:v>1124</c:v>
                </c:pt>
                <c:pt idx="48632">
                  <c:v>1264</c:v>
                </c:pt>
                <c:pt idx="48633">
                  <c:v>1372</c:v>
                </c:pt>
                <c:pt idx="48634">
                  <c:v>1422</c:v>
                </c:pt>
                <c:pt idx="48635">
                  <c:v>1402</c:v>
                </c:pt>
                <c:pt idx="48636">
                  <c:v>1336</c:v>
                </c:pt>
                <c:pt idx="48637">
                  <c:v>1362</c:v>
                </c:pt>
                <c:pt idx="48638">
                  <c:v>1375</c:v>
                </c:pt>
                <c:pt idx="48639">
                  <c:v>1332</c:v>
                </c:pt>
                <c:pt idx="48640">
                  <c:v>1239</c:v>
                </c:pt>
                <c:pt idx="48641">
                  <c:v>1143</c:v>
                </c:pt>
                <c:pt idx="48642">
                  <c:v>1226</c:v>
                </c:pt>
                <c:pt idx="48643">
                  <c:v>1199</c:v>
                </c:pt>
                <c:pt idx="48644">
                  <c:v>1137</c:v>
                </c:pt>
                <c:pt idx="48645">
                  <c:v>1094</c:v>
                </c:pt>
                <c:pt idx="48646">
                  <c:v>1057</c:v>
                </c:pt>
                <c:pt idx="48647">
                  <c:v>1008</c:v>
                </c:pt>
                <c:pt idx="48648">
                  <c:v>950</c:v>
                </c:pt>
                <c:pt idx="48649">
                  <c:v>913</c:v>
                </c:pt>
                <c:pt idx="48650">
                  <c:v>903</c:v>
                </c:pt>
                <c:pt idx="48651">
                  <c:v>881</c:v>
                </c:pt>
                <c:pt idx="48652">
                  <c:v>893</c:v>
                </c:pt>
                <c:pt idx="48653">
                  <c:v>923</c:v>
                </c:pt>
                <c:pt idx="48654">
                  <c:v>940</c:v>
                </c:pt>
                <c:pt idx="48655">
                  <c:v>1108</c:v>
                </c:pt>
                <c:pt idx="48656">
                  <c:v>1241</c:v>
                </c:pt>
                <c:pt idx="48657">
                  <c:v>1336</c:v>
                </c:pt>
                <c:pt idx="48658">
                  <c:v>1372</c:v>
                </c:pt>
                <c:pt idx="48659">
                  <c:v>1354</c:v>
                </c:pt>
                <c:pt idx="48660">
                  <c:v>1335</c:v>
                </c:pt>
                <c:pt idx="48661">
                  <c:v>1320</c:v>
                </c:pt>
                <c:pt idx="48662">
                  <c:v>1316</c:v>
                </c:pt>
                <c:pt idx="48663">
                  <c:v>1281</c:v>
                </c:pt>
                <c:pt idx="48664">
                  <c:v>1202</c:v>
                </c:pt>
                <c:pt idx="48665">
                  <c:v>1126</c:v>
                </c:pt>
                <c:pt idx="48666">
                  <c:v>1196</c:v>
                </c:pt>
                <c:pt idx="48667">
                  <c:v>1179</c:v>
                </c:pt>
                <c:pt idx="48668">
                  <c:v>1152</c:v>
                </c:pt>
                <c:pt idx="48669">
                  <c:v>1095</c:v>
                </c:pt>
                <c:pt idx="48670">
                  <c:v>1029</c:v>
                </c:pt>
                <c:pt idx="48671">
                  <c:v>961</c:v>
                </c:pt>
                <c:pt idx="48672">
                  <c:v>915</c:v>
                </c:pt>
                <c:pt idx="48673">
                  <c:v>900</c:v>
                </c:pt>
                <c:pt idx="48674">
                  <c:v>862</c:v>
                </c:pt>
                <c:pt idx="48675">
                  <c:v>856</c:v>
                </c:pt>
                <c:pt idx="48676">
                  <c:v>853</c:v>
                </c:pt>
                <c:pt idx="48677">
                  <c:v>885</c:v>
                </c:pt>
                <c:pt idx="48678">
                  <c:v>927</c:v>
                </c:pt>
                <c:pt idx="48679">
                  <c:v>1114</c:v>
                </c:pt>
                <c:pt idx="48680">
                  <c:v>1294</c:v>
                </c:pt>
                <c:pt idx="48681">
                  <c:v>1392</c:v>
                </c:pt>
                <c:pt idx="48682">
                  <c:v>1435</c:v>
                </c:pt>
                <c:pt idx="48683">
                  <c:v>1457</c:v>
                </c:pt>
                <c:pt idx="48684">
                  <c:v>1455</c:v>
                </c:pt>
                <c:pt idx="48685">
                  <c:v>1488</c:v>
                </c:pt>
                <c:pt idx="48686">
                  <c:v>1483</c:v>
                </c:pt>
                <c:pt idx="48687">
                  <c:v>1436</c:v>
                </c:pt>
                <c:pt idx="48688">
                  <c:v>1331</c:v>
                </c:pt>
                <c:pt idx="48689">
                  <c:v>1228</c:v>
                </c:pt>
                <c:pt idx="48690">
                  <c:v>1274</c:v>
                </c:pt>
                <c:pt idx="48691">
                  <c:v>1269</c:v>
                </c:pt>
                <c:pt idx="48692">
                  <c:v>1211</c:v>
                </c:pt>
                <c:pt idx="48693">
                  <c:v>1181</c:v>
                </c:pt>
                <c:pt idx="48694">
                  <c:v>1119</c:v>
                </c:pt>
                <c:pt idx="48695">
                  <c:v>1075</c:v>
                </c:pt>
                <c:pt idx="48696">
                  <c:v>1022</c:v>
                </c:pt>
                <c:pt idx="48697">
                  <c:v>998</c:v>
                </c:pt>
                <c:pt idx="48698">
                  <c:v>964</c:v>
                </c:pt>
                <c:pt idx="48699">
                  <c:v>942</c:v>
                </c:pt>
                <c:pt idx="48700">
                  <c:v>922</c:v>
                </c:pt>
                <c:pt idx="48701">
                  <c:v>915</c:v>
                </c:pt>
                <c:pt idx="48702">
                  <c:v>921</c:v>
                </c:pt>
                <c:pt idx="48703">
                  <c:v>1044</c:v>
                </c:pt>
                <c:pt idx="48704">
                  <c:v>1174</c:v>
                </c:pt>
                <c:pt idx="48705">
                  <c:v>1276</c:v>
                </c:pt>
                <c:pt idx="48706">
                  <c:v>1321</c:v>
                </c:pt>
                <c:pt idx="48707">
                  <c:v>1303</c:v>
                </c:pt>
                <c:pt idx="48708">
                  <c:v>1254</c:v>
                </c:pt>
                <c:pt idx="48709">
                  <c:v>1279</c:v>
                </c:pt>
                <c:pt idx="48710">
                  <c:v>1265</c:v>
                </c:pt>
                <c:pt idx="48711">
                  <c:v>1234</c:v>
                </c:pt>
                <c:pt idx="48712">
                  <c:v>1197</c:v>
                </c:pt>
                <c:pt idx="48713">
                  <c:v>1154</c:v>
                </c:pt>
                <c:pt idx="48714">
                  <c:v>1209</c:v>
                </c:pt>
                <c:pt idx="48715">
                  <c:v>1217</c:v>
                </c:pt>
                <c:pt idx="48716">
                  <c:v>1187</c:v>
                </c:pt>
                <c:pt idx="48717">
                  <c:v>1146</c:v>
                </c:pt>
                <c:pt idx="48718">
                  <c:v>1101</c:v>
                </c:pt>
                <c:pt idx="48719">
                  <c:v>1048</c:v>
                </c:pt>
                <c:pt idx="48720">
                  <c:v>1003</c:v>
                </c:pt>
                <c:pt idx="48721">
                  <c:v>973</c:v>
                </c:pt>
                <c:pt idx="48722">
                  <c:v>945</c:v>
                </c:pt>
                <c:pt idx="48723">
                  <c:v>921</c:v>
                </c:pt>
                <c:pt idx="48724">
                  <c:v>911</c:v>
                </c:pt>
                <c:pt idx="48725">
                  <c:v>877</c:v>
                </c:pt>
                <c:pt idx="48726">
                  <c:v>859</c:v>
                </c:pt>
                <c:pt idx="48727">
                  <c:v>898</c:v>
                </c:pt>
                <c:pt idx="48728">
                  <c:v>961</c:v>
                </c:pt>
                <c:pt idx="48729">
                  <c:v>1008</c:v>
                </c:pt>
                <c:pt idx="48730">
                  <c:v>1066</c:v>
                </c:pt>
                <c:pt idx="48731">
                  <c:v>1094</c:v>
                </c:pt>
                <c:pt idx="48732">
                  <c:v>1114</c:v>
                </c:pt>
                <c:pt idx="48733">
                  <c:v>1123</c:v>
                </c:pt>
                <c:pt idx="48734">
                  <c:v>1116</c:v>
                </c:pt>
                <c:pt idx="48735">
                  <c:v>1104</c:v>
                </c:pt>
                <c:pt idx="48736">
                  <c:v>1091</c:v>
                </c:pt>
                <c:pt idx="48737">
                  <c:v>1067</c:v>
                </c:pt>
                <c:pt idx="48738">
                  <c:v>1155</c:v>
                </c:pt>
                <c:pt idx="48739">
                  <c:v>1187</c:v>
                </c:pt>
                <c:pt idx="48740">
                  <c:v>1183</c:v>
                </c:pt>
                <c:pt idx="48741">
                  <c:v>1156</c:v>
                </c:pt>
                <c:pt idx="48742">
                  <c:v>1093</c:v>
                </c:pt>
                <c:pt idx="48743">
                  <c:v>1039</c:v>
                </c:pt>
                <c:pt idx="48744">
                  <c:v>984</c:v>
                </c:pt>
                <c:pt idx="48745">
                  <c:v>961</c:v>
                </c:pt>
                <c:pt idx="48746">
                  <c:v>945</c:v>
                </c:pt>
                <c:pt idx="48747">
                  <c:v>929</c:v>
                </c:pt>
                <c:pt idx="48748">
                  <c:v>926</c:v>
                </c:pt>
                <c:pt idx="48749">
                  <c:v>939</c:v>
                </c:pt>
                <c:pt idx="48750">
                  <c:v>992</c:v>
                </c:pt>
                <c:pt idx="48751">
                  <c:v>1206</c:v>
                </c:pt>
                <c:pt idx="48752">
                  <c:v>1358</c:v>
                </c:pt>
                <c:pt idx="48753">
                  <c:v>1441</c:v>
                </c:pt>
                <c:pt idx="48754">
                  <c:v>1466</c:v>
                </c:pt>
                <c:pt idx="48755">
                  <c:v>1487</c:v>
                </c:pt>
                <c:pt idx="48756">
                  <c:v>1516</c:v>
                </c:pt>
                <c:pt idx="48757">
                  <c:v>1509</c:v>
                </c:pt>
                <c:pt idx="48758">
                  <c:v>1514</c:v>
                </c:pt>
                <c:pt idx="48759">
                  <c:v>1442</c:v>
                </c:pt>
                <c:pt idx="48760">
                  <c:v>1343</c:v>
                </c:pt>
                <c:pt idx="48761">
                  <c:v>1222</c:v>
                </c:pt>
                <c:pt idx="48762">
                  <c:v>1272</c:v>
                </c:pt>
                <c:pt idx="48763">
                  <c:v>1283</c:v>
                </c:pt>
                <c:pt idx="48764">
                  <c:v>1263</c:v>
                </c:pt>
                <c:pt idx="48765">
                  <c:v>1204</c:v>
                </c:pt>
                <c:pt idx="48766">
                  <c:v>1141</c:v>
                </c:pt>
                <c:pt idx="48767">
                  <c:v>1081</c:v>
                </c:pt>
                <c:pt idx="48768">
                  <c:v>1041</c:v>
                </c:pt>
                <c:pt idx="48769">
                  <c:v>992</c:v>
                </c:pt>
                <c:pt idx="48770">
                  <c:v>976</c:v>
                </c:pt>
                <c:pt idx="48771">
                  <c:v>973</c:v>
                </c:pt>
                <c:pt idx="48772">
                  <c:v>964</c:v>
                </c:pt>
                <c:pt idx="48773">
                  <c:v>982</c:v>
                </c:pt>
                <c:pt idx="48774">
                  <c:v>1020</c:v>
                </c:pt>
                <c:pt idx="48775">
                  <c:v>1237</c:v>
                </c:pt>
                <c:pt idx="48776">
                  <c:v>1372</c:v>
                </c:pt>
                <c:pt idx="48777">
                  <c:v>1447</c:v>
                </c:pt>
                <c:pt idx="48778">
                  <c:v>1497</c:v>
                </c:pt>
                <c:pt idx="48779">
                  <c:v>1495</c:v>
                </c:pt>
                <c:pt idx="48780">
                  <c:v>1510</c:v>
                </c:pt>
                <c:pt idx="48781">
                  <c:v>1524</c:v>
                </c:pt>
                <c:pt idx="48782">
                  <c:v>1512</c:v>
                </c:pt>
                <c:pt idx="48783">
                  <c:v>1465</c:v>
                </c:pt>
                <c:pt idx="48784">
                  <c:v>1356</c:v>
                </c:pt>
                <c:pt idx="48785">
                  <c:v>1265</c:v>
                </c:pt>
                <c:pt idx="48786">
                  <c:v>1317</c:v>
                </c:pt>
                <c:pt idx="48787">
                  <c:v>1322</c:v>
                </c:pt>
                <c:pt idx="48788">
                  <c:v>1268</c:v>
                </c:pt>
                <c:pt idx="48789">
                  <c:v>1224</c:v>
                </c:pt>
                <c:pt idx="48790">
                  <c:v>1151</c:v>
                </c:pt>
                <c:pt idx="48791">
                  <c:v>1096</c:v>
                </c:pt>
                <c:pt idx="48792">
                  <c:v>1029</c:v>
                </c:pt>
                <c:pt idx="48793">
                  <c:v>1006</c:v>
                </c:pt>
                <c:pt idx="48794">
                  <c:v>983</c:v>
                </c:pt>
                <c:pt idx="48795">
                  <c:v>962</c:v>
                </c:pt>
                <c:pt idx="48796">
                  <c:v>963</c:v>
                </c:pt>
                <c:pt idx="48797">
                  <c:v>989</c:v>
                </c:pt>
                <c:pt idx="48798">
                  <c:v>1023</c:v>
                </c:pt>
                <c:pt idx="48799">
                  <c:v>1225</c:v>
                </c:pt>
                <c:pt idx="48800">
                  <c:v>1354</c:v>
                </c:pt>
                <c:pt idx="48801">
                  <c:v>1441</c:v>
                </c:pt>
                <c:pt idx="48802">
                  <c:v>1475</c:v>
                </c:pt>
                <c:pt idx="48803">
                  <c:v>1488</c:v>
                </c:pt>
                <c:pt idx="48804">
                  <c:v>1487</c:v>
                </c:pt>
                <c:pt idx="48805">
                  <c:v>1491</c:v>
                </c:pt>
                <c:pt idx="48806">
                  <c:v>1481</c:v>
                </c:pt>
                <c:pt idx="48807">
                  <c:v>1410</c:v>
                </c:pt>
                <c:pt idx="48808">
                  <c:v>1291</c:v>
                </c:pt>
                <c:pt idx="48809">
                  <c:v>1194</c:v>
                </c:pt>
                <c:pt idx="48810">
                  <c:v>1259</c:v>
                </c:pt>
                <c:pt idx="48811">
                  <c:v>1256</c:v>
                </c:pt>
                <c:pt idx="48812">
                  <c:v>1214</c:v>
                </c:pt>
                <c:pt idx="48813">
                  <c:v>1168</c:v>
                </c:pt>
                <c:pt idx="48814">
                  <c:v>1110</c:v>
                </c:pt>
                <c:pt idx="48815">
                  <c:v>1052</c:v>
                </c:pt>
                <c:pt idx="48816">
                  <c:v>1003</c:v>
                </c:pt>
                <c:pt idx="48817">
                  <c:v>981</c:v>
                </c:pt>
                <c:pt idx="48818">
                  <c:v>967</c:v>
                </c:pt>
                <c:pt idx="48819">
                  <c:v>933</c:v>
                </c:pt>
                <c:pt idx="48820">
                  <c:v>944</c:v>
                </c:pt>
                <c:pt idx="48821">
                  <c:v>968</c:v>
                </c:pt>
                <c:pt idx="48822">
                  <c:v>1008</c:v>
                </c:pt>
                <c:pt idx="48823">
                  <c:v>1220</c:v>
                </c:pt>
                <c:pt idx="48824">
                  <c:v>1360</c:v>
                </c:pt>
                <c:pt idx="48825">
                  <c:v>1442</c:v>
                </c:pt>
                <c:pt idx="48826">
                  <c:v>1483</c:v>
                </c:pt>
                <c:pt idx="48827">
                  <c:v>1461</c:v>
                </c:pt>
                <c:pt idx="48828">
                  <c:v>1457</c:v>
                </c:pt>
                <c:pt idx="48829">
                  <c:v>1404</c:v>
                </c:pt>
                <c:pt idx="48830">
                  <c:v>1404</c:v>
                </c:pt>
                <c:pt idx="48831">
                  <c:v>1343</c:v>
                </c:pt>
                <c:pt idx="48832">
                  <c:v>1266</c:v>
                </c:pt>
                <c:pt idx="48833">
                  <c:v>1168</c:v>
                </c:pt>
                <c:pt idx="48834">
                  <c:v>1244</c:v>
                </c:pt>
                <c:pt idx="48835">
                  <c:v>1223</c:v>
                </c:pt>
                <c:pt idx="48836">
                  <c:v>1180</c:v>
                </c:pt>
                <c:pt idx="48837">
                  <c:v>1105</c:v>
                </c:pt>
                <c:pt idx="48838">
                  <c:v>1079</c:v>
                </c:pt>
                <c:pt idx="48839">
                  <c:v>1017</c:v>
                </c:pt>
                <c:pt idx="48840">
                  <c:v>984</c:v>
                </c:pt>
                <c:pt idx="48841">
                  <c:v>959</c:v>
                </c:pt>
                <c:pt idx="48842">
                  <c:v>926</c:v>
                </c:pt>
                <c:pt idx="48843">
                  <c:v>936</c:v>
                </c:pt>
                <c:pt idx="48844">
                  <c:v>936</c:v>
                </c:pt>
                <c:pt idx="48845">
                  <c:v>959</c:v>
                </c:pt>
                <c:pt idx="48846">
                  <c:v>985</c:v>
                </c:pt>
                <c:pt idx="48847">
                  <c:v>1177</c:v>
                </c:pt>
                <c:pt idx="48848">
                  <c:v>1322</c:v>
                </c:pt>
                <c:pt idx="48849">
                  <c:v>1423</c:v>
                </c:pt>
                <c:pt idx="48850">
                  <c:v>1458</c:v>
                </c:pt>
                <c:pt idx="48851">
                  <c:v>1458</c:v>
                </c:pt>
                <c:pt idx="48852">
                  <c:v>1444</c:v>
                </c:pt>
                <c:pt idx="48853">
                  <c:v>1478</c:v>
                </c:pt>
                <c:pt idx="48854">
                  <c:v>1483</c:v>
                </c:pt>
                <c:pt idx="48855">
                  <c:v>1433</c:v>
                </c:pt>
                <c:pt idx="48856">
                  <c:v>1289</c:v>
                </c:pt>
                <c:pt idx="48857">
                  <c:v>1178</c:v>
                </c:pt>
                <c:pt idx="48858">
                  <c:v>1233</c:v>
                </c:pt>
                <c:pt idx="48859">
                  <c:v>1227</c:v>
                </c:pt>
                <c:pt idx="48860">
                  <c:v>1151</c:v>
                </c:pt>
                <c:pt idx="48861">
                  <c:v>1137</c:v>
                </c:pt>
                <c:pt idx="48862">
                  <c:v>1081</c:v>
                </c:pt>
                <c:pt idx="48863">
                  <c:v>1033</c:v>
                </c:pt>
                <c:pt idx="48864">
                  <c:v>1018</c:v>
                </c:pt>
                <c:pt idx="48865">
                  <c:v>978</c:v>
                </c:pt>
                <c:pt idx="48866">
                  <c:v>960</c:v>
                </c:pt>
                <c:pt idx="48867">
                  <c:v>948</c:v>
                </c:pt>
                <c:pt idx="48868">
                  <c:v>959</c:v>
                </c:pt>
                <c:pt idx="48869">
                  <c:v>975</c:v>
                </c:pt>
                <c:pt idx="48870">
                  <c:v>950</c:v>
                </c:pt>
                <c:pt idx="48871">
                  <c:v>1046</c:v>
                </c:pt>
                <c:pt idx="48872">
                  <c:v>1172</c:v>
                </c:pt>
                <c:pt idx="48873">
                  <c:v>1232</c:v>
                </c:pt>
                <c:pt idx="48874">
                  <c:v>1284</c:v>
                </c:pt>
                <c:pt idx="48875">
                  <c:v>1266</c:v>
                </c:pt>
                <c:pt idx="48876">
                  <c:v>1270</c:v>
                </c:pt>
                <c:pt idx="48877">
                  <c:v>1264</c:v>
                </c:pt>
                <c:pt idx="48878">
                  <c:v>1230</c:v>
                </c:pt>
                <c:pt idx="48879">
                  <c:v>1200</c:v>
                </c:pt>
                <c:pt idx="48880">
                  <c:v>1163</c:v>
                </c:pt>
                <c:pt idx="48881">
                  <c:v>1129</c:v>
                </c:pt>
                <c:pt idx="48882">
                  <c:v>1220</c:v>
                </c:pt>
                <c:pt idx="48883">
                  <c:v>1227</c:v>
                </c:pt>
                <c:pt idx="48884">
                  <c:v>1188</c:v>
                </c:pt>
                <c:pt idx="48885">
                  <c:v>1149</c:v>
                </c:pt>
                <c:pt idx="48886">
                  <c:v>1096</c:v>
                </c:pt>
                <c:pt idx="48887">
                  <c:v>1063</c:v>
                </c:pt>
                <c:pt idx="48888">
                  <c:v>1025</c:v>
                </c:pt>
                <c:pt idx="48889">
                  <c:v>1000</c:v>
                </c:pt>
                <c:pt idx="48890">
                  <c:v>961</c:v>
                </c:pt>
                <c:pt idx="48891">
                  <c:v>941</c:v>
                </c:pt>
                <c:pt idx="48892">
                  <c:v>923</c:v>
                </c:pt>
                <c:pt idx="48893">
                  <c:v>884</c:v>
                </c:pt>
                <c:pt idx="48894">
                  <c:v>857</c:v>
                </c:pt>
                <c:pt idx="48895">
                  <c:v>918</c:v>
                </c:pt>
                <c:pt idx="48896">
                  <c:v>979</c:v>
                </c:pt>
                <c:pt idx="48897">
                  <c:v>1039</c:v>
                </c:pt>
                <c:pt idx="48898">
                  <c:v>1114</c:v>
                </c:pt>
                <c:pt idx="48899">
                  <c:v>1114</c:v>
                </c:pt>
                <c:pt idx="48900">
                  <c:v>1121</c:v>
                </c:pt>
                <c:pt idx="48901">
                  <c:v>1131</c:v>
                </c:pt>
                <c:pt idx="48902">
                  <c:v>1128</c:v>
                </c:pt>
                <c:pt idx="48903">
                  <c:v>1084</c:v>
                </c:pt>
                <c:pt idx="48904">
                  <c:v>1047</c:v>
                </c:pt>
                <c:pt idx="48905">
                  <c:v>1056</c:v>
                </c:pt>
                <c:pt idx="48906">
                  <c:v>1146</c:v>
                </c:pt>
                <c:pt idx="48907">
                  <c:v>1167</c:v>
                </c:pt>
                <c:pt idx="48908">
                  <c:v>1173</c:v>
                </c:pt>
                <c:pt idx="48909">
                  <c:v>1136</c:v>
                </c:pt>
                <c:pt idx="48910">
                  <c:v>1085</c:v>
                </c:pt>
                <c:pt idx="48911">
                  <c:v>1028</c:v>
                </c:pt>
                <c:pt idx="48912">
                  <c:v>988</c:v>
                </c:pt>
                <c:pt idx="48913">
                  <c:v>947</c:v>
                </c:pt>
                <c:pt idx="48914">
                  <c:v>924</c:v>
                </c:pt>
                <c:pt idx="48915">
                  <c:v>924</c:v>
                </c:pt>
                <c:pt idx="48916">
                  <c:v>932</c:v>
                </c:pt>
                <c:pt idx="48917">
                  <c:v>958</c:v>
                </c:pt>
                <c:pt idx="48918">
                  <c:v>989</c:v>
                </c:pt>
                <c:pt idx="48919">
                  <c:v>1207</c:v>
                </c:pt>
                <c:pt idx="48920">
                  <c:v>1348</c:v>
                </c:pt>
                <c:pt idx="48921">
                  <c:v>1439</c:v>
                </c:pt>
                <c:pt idx="48922">
                  <c:v>1484</c:v>
                </c:pt>
                <c:pt idx="48923">
                  <c:v>1492</c:v>
                </c:pt>
                <c:pt idx="48924">
                  <c:v>1500</c:v>
                </c:pt>
                <c:pt idx="48925">
                  <c:v>1518</c:v>
                </c:pt>
                <c:pt idx="48926">
                  <c:v>1515</c:v>
                </c:pt>
                <c:pt idx="48927">
                  <c:v>1457</c:v>
                </c:pt>
                <c:pt idx="48928">
                  <c:v>1350</c:v>
                </c:pt>
                <c:pt idx="48929">
                  <c:v>1241</c:v>
                </c:pt>
                <c:pt idx="48930">
                  <c:v>1303</c:v>
                </c:pt>
                <c:pt idx="48931">
                  <c:v>1278</c:v>
                </c:pt>
                <c:pt idx="48932">
                  <c:v>1222</c:v>
                </c:pt>
                <c:pt idx="48933">
                  <c:v>1180</c:v>
                </c:pt>
                <c:pt idx="48934">
                  <c:v>1124</c:v>
                </c:pt>
                <c:pt idx="48935">
                  <c:v>1078</c:v>
                </c:pt>
                <c:pt idx="48936">
                  <c:v>1022</c:v>
                </c:pt>
                <c:pt idx="48937">
                  <c:v>974</c:v>
                </c:pt>
                <c:pt idx="48938">
                  <c:v>952</c:v>
                </c:pt>
                <c:pt idx="48939">
                  <c:v>919</c:v>
                </c:pt>
                <c:pt idx="48940">
                  <c:v>914</c:v>
                </c:pt>
                <c:pt idx="48941">
                  <c:v>961</c:v>
                </c:pt>
                <c:pt idx="48942">
                  <c:v>1011</c:v>
                </c:pt>
                <c:pt idx="48943">
                  <c:v>1231</c:v>
                </c:pt>
                <c:pt idx="48944">
                  <c:v>1360</c:v>
                </c:pt>
                <c:pt idx="48945">
                  <c:v>1447</c:v>
                </c:pt>
                <c:pt idx="48946">
                  <c:v>1500</c:v>
                </c:pt>
                <c:pt idx="48947">
                  <c:v>1511</c:v>
                </c:pt>
                <c:pt idx="48948">
                  <c:v>1507</c:v>
                </c:pt>
                <c:pt idx="48949">
                  <c:v>1538</c:v>
                </c:pt>
                <c:pt idx="48950">
                  <c:v>1513</c:v>
                </c:pt>
                <c:pt idx="48951">
                  <c:v>1475</c:v>
                </c:pt>
                <c:pt idx="48952">
                  <c:v>1375</c:v>
                </c:pt>
                <c:pt idx="48953">
                  <c:v>1262</c:v>
                </c:pt>
                <c:pt idx="48954">
                  <c:v>1340</c:v>
                </c:pt>
                <c:pt idx="48955">
                  <c:v>1318</c:v>
                </c:pt>
                <c:pt idx="48956">
                  <c:v>1292</c:v>
                </c:pt>
                <c:pt idx="48957">
                  <c:v>1244</c:v>
                </c:pt>
                <c:pt idx="48958">
                  <c:v>1166</c:v>
                </c:pt>
                <c:pt idx="48959">
                  <c:v>1095</c:v>
                </c:pt>
                <c:pt idx="48960">
                  <c:v>1036</c:v>
                </c:pt>
                <c:pt idx="48961">
                  <c:v>994</c:v>
                </c:pt>
                <c:pt idx="48962">
                  <c:v>975</c:v>
                </c:pt>
                <c:pt idx="48963">
                  <c:v>945</c:v>
                </c:pt>
                <c:pt idx="48964">
                  <c:v>930</c:v>
                </c:pt>
                <c:pt idx="48965">
                  <c:v>949</c:v>
                </c:pt>
                <c:pt idx="48966">
                  <c:v>981</c:v>
                </c:pt>
                <c:pt idx="48967">
                  <c:v>1220</c:v>
                </c:pt>
                <c:pt idx="48968">
                  <c:v>1356</c:v>
                </c:pt>
                <c:pt idx="48969">
                  <c:v>1462</c:v>
                </c:pt>
                <c:pt idx="48970">
                  <c:v>1520</c:v>
                </c:pt>
                <c:pt idx="48971">
                  <c:v>1528</c:v>
                </c:pt>
                <c:pt idx="48972">
                  <c:v>1520</c:v>
                </c:pt>
                <c:pt idx="48973">
                  <c:v>1555</c:v>
                </c:pt>
                <c:pt idx="48974">
                  <c:v>1515</c:v>
                </c:pt>
                <c:pt idx="48975">
                  <c:v>1466</c:v>
                </c:pt>
                <c:pt idx="48976">
                  <c:v>1367</c:v>
                </c:pt>
                <c:pt idx="48977">
                  <c:v>1252</c:v>
                </c:pt>
                <c:pt idx="48978">
                  <c:v>1311</c:v>
                </c:pt>
                <c:pt idx="48979">
                  <c:v>1317</c:v>
                </c:pt>
                <c:pt idx="48980">
                  <c:v>1270</c:v>
                </c:pt>
                <c:pt idx="48981">
                  <c:v>1228</c:v>
                </c:pt>
                <c:pt idx="48982">
                  <c:v>1168</c:v>
                </c:pt>
                <c:pt idx="48983">
                  <c:v>1075</c:v>
                </c:pt>
                <c:pt idx="48984">
                  <c:v>1034</c:v>
                </c:pt>
                <c:pt idx="48985">
                  <c:v>997</c:v>
                </c:pt>
                <c:pt idx="48986">
                  <c:v>972</c:v>
                </c:pt>
                <c:pt idx="48987">
                  <c:v>944</c:v>
                </c:pt>
                <c:pt idx="48988">
                  <c:v>947</c:v>
                </c:pt>
                <c:pt idx="48989">
                  <c:v>950</c:v>
                </c:pt>
                <c:pt idx="48990">
                  <c:v>993</c:v>
                </c:pt>
                <c:pt idx="48991">
                  <c:v>1200</c:v>
                </c:pt>
                <c:pt idx="48992">
                  <c:v>1371</c:v>
                </c:pt>
                <c:pt idx="48993">
                  <c:v>1474</c:v>
                </c:pt>
                <c:pt idx="48994">
                  <c:v>1528</c:v>
                </c:pt>
                <c:pt idx="48995">
                  <c:v>1509</c:v>
                </c:pt>
                <c:pt idx="48996">
                  <c:v>1507</c:v>
                </c:pt>
                <c:pt idx="48997">
                  <c:v>1533</c:v>
                </c:pt>
                <c:pt idx="48998">
                  <c:v>1503</c:v>
                </c:pt>
                <c:pt idx="48999">
                  <c:v>1458</c:v>
                </c:pt>
                <c:pt idx="49000">
                  <c:v>1370</c:v>
                </c:pt>
                <c:pt idx="49001">
                  <c:v>1256</c:v>
                </c:pt>
                <c:pt idx="49002">
                  <c:v>1323</c:v>
                </c:pt>
                <c:pt idx="49003">
                  <c:v>1315</c:v>
                </c:pt>
                <c:pt idx="49004">
                  <c:v>1274</c:v>
                </c:pt>
                <c:pt idx="49005">
                  <c:v>1249</c:v>
                </c:pt>
                <c:pt idx="49006">
                  <c:v>1165</c:v>
                </c:pt>
                <c:pt idx="49007">
                  <c:v>1100</c:v>
                </c:pt>
                <c:pt idx="49008">
                  <c:v>1038</c:v>
                </c:pt>
                <c:pt idx="49009">
                  <c:v>1026</c:v>
                </c:pt>
                <c:pt idx="49010">
                  <c:v>991</c:v>
                </c:pt>
                <c:pt idx="49011">
                  <c:v>948</c:v>
                </c:pt>
                <c:pt idx="49012">
                  <c:v>935</c:v>
                </c:pt>
                <c:pt idx="49013">
                  <c:v>950</c:v>
                </c:pt>
                <c:pt idx="49014">
                  <c:v>975</c:v>
                </c:pt>
                <c:pt idx="49015">
                  <c:v>1184</c:v>
                </c:pt>
                <c:pt idx="49016">
                  <c:v>1347</c:v>
                </c:pt>
                <c:pt idx="49017">
                  <c:v>1438</c:v>
                </c:pt>
                <c:pt idx="49018">
                  <c:v>1507</c:v>
                </c:pt>
                <c:pt idx="49019">
                  <c:v>1515</c:v>
                </c:pt>
                <c:pt idx="49020">
                  <c:v>1477</c:v>
                </c:pt>
                <c:pt idx="49021">
                  <c:v>1526</c:v>
                </c:pt>
                <c:pt idx="49022">
                  <c:v>1500</c:v>
                </c:pt>
                <c:pt idx="49023">
                  <c:v>1443</c:v>
                </c:pt>
                <c:pt idx="49024">
                  <c:v>1338</c:v>
                </c:pt>
                <c:pt idx="49025">
                  <c:v>1221</c:v>
                </c:pt>
                <c:pt idx="49026">
                  <c:v>1297</c:v>
                </c:pt>
                <c:pt idx="49027">
                  <c:v>1288</c:v>
                </c:pt>
                <c:pt idx="49028">
                  <c:v>1259</c:v>
                </c:pt>
                <c:pt idx="49029">
                  <c:v>1201</c:v>
                </c:pt>
                <c:pt idx="49030">
                  <c:v>1153</c:v>
                </c:pt>
                <c:pt idx="49031">
                  <c:v>1081</c:v>
                </c:pt>
                <c:pt idx="49032">
                  <c:v>1038</c:v>
                </c:pt>
                <c:pt idx="49033">
                  <c:v>994</c:v>
                </c:pt>
                <c:pt idx="49034">
                  <c:v>981</c:v>
                </c:pt>
                <c:pt idx="49035">
                  <c:v>966</c:v>
                </c:pt>
                <c:pt idx="49036">
                  <c:v>964</c:v>
                </c:pt>
                <c:pt idx="49037">
                  <c:v>965</c:v>
                </c:pt>
                <c:pt idx="49038">
                  <c:v>948</c:v>
                </c:pt>
                <c:pt idx="49039">
                  <c:v>1053</c:v>
                </c:pt>
                <c:pt idx="49040">
                  <c:v>1182</c:v>
                </c:pt>
                <c:pt idx="49041">
                  <c:v>1269</c:v>
                </c:pt>
                <c:pt idx="49042">
                  <c:v>1328</c:v>
                </c:pt>
                <c:pt idx="49043">
                  <c:v>1338</c:v>
                </c:pt>
                <c:pt idx="49044">
                  <c:v>1283</c:v>
                </c:pt>
                <c:pt idx="49045">
                  <c:v>1288</c:v>
                </c:pt>
                <c:pt idx="49046">
                  <c:v>1215</c:v>
                </c:pt>
                <c:pt idx="49047">
                  <c:v>1167</c:v>
                </c:pt>
                <c:pt idx="49048">
                  <c:v>1109</c:v>
                </c:pt>
                <c:pt idx="49049">
                  <c:v>1125</c:v>
                </c:pt>
                <c:pt idx="49050">
                  <c:v>1186</c:v>
                </c:pt>
                <c:pt idx="49051">
                  <c:v>1199</c:v>
                </c:pt>
                <c:pt idx="49052">
                  <c:v>1185</c:v>
                </c:pt>
                <c:pt idx="49053">
                  <c:v>1133</c:v>
                </c:pt>
                <c:pt idx="49054">
                  <c:v>1090</c:v>
                </c:pt>
                <c:pt idx="49055">
                  <c:v>1033</c:v>
                </c:pt>
                <c:pt idx="49056">
                  <c:v>984</c:v>
                </c:pt>
                <c:pt idx="49057">
                  <c:v>965</c:v>
                </c:pt>
                <c:pt idx="49058">
                  <c:v>939</c:v>
                </c:pt>
                <c:pt idx="49059">
                  <c:v>909</c:v>
                </c:pt>
                <c:pt idx="49060">
                  <c:v>896</c:v>
                </c:pt>
                <c:pt idx="49061">
                  <c:v>882</c:v>
                </c:pt>
                <c:pt idx="49062">
                  <c:v>842</c:v>
                </c:pt>
                <c:pt idx="49063">
                  <c:v>868</c:v>
                </c:pt>
                <c:pt idx="49064">
                  <c:v>911</c:v>
                </c:pt>
                <c:pt idx="49065">
                  <c:v>954</c:v>
                </c:pt>
                <c:pt idx="49066">
                  <c:v>994</c:v>
                </c:pt>
                <c:pt idx="49067">
                  <c:v>1003</c:v>
                </c:pt>
                <c:pt idx="49068">
                  <c:v>1013</c:v>
                </c:pt>
                <c:pt idx="49069">
                  <c:v>1015</c:v>
                </c:pt>
                <c:pt idx="49070">
                  <c:v>1014</c:v>
                </c:pt>
                <c:pt idx="49071">
                  <c:v>1013</c:v>
                </c:pt>
                <c:pt idx="49072">
                  <c:v>1012</c:v>
                </c:pt>
                <c:pt idx="49073">
                  <c:v>1013</c:v>
                </c:pt>
                <c:pt idx="49074">
                  <c:v>1100</c:v>
                </c:pt>
                <c:pt idx="49075">
                  <c:v>1115</c:v>
                </c:pt>
                <c:pt idx="49076">
                  <c:v>1118</c:v>
                </c:pt>
                <c:pt idx="49077">
                  <c:v>1087</c:v>
                </c:pt>
                <c:pt idx="49078">
                  <c:v>1028</c:v>
                </c:pt>
                <c:pt idx="49079">
                  <c:v>971</c:v>
                </c:pt>
                <c:pt idx="49080">
                  <c:v>922</c:v>
                </c:pt>
                <c:pt idx="49081">
                  <c:v>882</c:v>
                </c:pt>
                <c:pt idx="49082">
                  <c:v>865</c:v>
                </c:pt>
                <c:pt idx="49083">
                  <c:v>854</c:v>
                </c:pt>
                <c:pt idx="49084">
                  <c:v>872</c:v>
                </c:pt>
                <c:pt idx="49085">
                  <c:v>914</c:v>
                </c:pt>
                <c:pt idx="49086">
                  <c:v>930</c:v>
                </c:pt>
                <c:pt idx="49087">
                  <c:v>1117</c:v>
                </c:pt>
                <c:pt idx="49088">
                  <c:v>1255</c:v>
                </c:pt>
                <c:pt idx="49089">
                  <c:v>1336</c:v>
                </c:pt>
                <c:pt idx="49090">
                  <c:v>1374</c:v>
                </c:pt>
                <c:pt idx="49091">
                  <c:v>1372</c:v>
                </c:pt>
                <c:pt idx="49092">
                  <c:v>1383</c:v>
                </c:pt>
                <c:pt idx="49093">
                  <c:v>1399</c:v>
                </c:pt>
                <c:pt idx="49094">
                  <c:v>1392</c:v>
                </c:pt>
                <c:pt idx="49095">
                  <c:v>1352</c:v>
                </c:pt>
                <c:pt idx="49096">
                  <c:v>1260</c:v>
                </c:pt>
                <c:pt idx="49097">
                  <c:v>1184</c:v>
                </c:pt>
                <c:pt idx="49098">
                  <c:v>1264</c:v>
                </c:pt>
                <c:pt idx="49099">
                  <c:v>1268</c:v>
                </c:pt>
                <c:pt idx="49100">
                  <c:v>1214</c:v>
                </c:pt>
                <c:pt idx="49101">
                  <c:v>1175</c:v>
                </c:pt>
                <c:pt idx="49102">
                  <c:v>1106</c:v>
                </c:pt>
                <c:pt idx="49103">
                  <c:v>1044</c:v>
                </c:pt>
                <c:pt idx="49104">
                  <c:v>1001</c:v>
                </c:pt>
                <c:pt idx="49105">
                  <c:v>962</c:v>
                </c:pt>
                <c:pt idx="49106">
                  <c:v>934</c:v>
                </c:pt>
                <c:pt idx="49107">
                  <c:v>922</c:v>
                </c:pt>
                <c:pt idx="49108">
                  <c:v>927</c:v>
                </c:pt>
                <c:pt idx="49109">
                  <c:v>966</c:v>
                </c:pt>
                <c:pt idx="49110">
                  <c:v>976</c:v>
                </c:pt>
                <c:pt idx="49111">
                  <c:v>1184</c:v>
                </c:pt>
                <c:pt idx="49112">
                  <c:v>1308</c:v>
                </c:pt>
                <c:pt idx="49113">
                  <c:v>1397</c:v>
                </c:pt>
                <c:pt idx="49114">
                  <c:v>1405</c:v>
                </c:pt>
                <c:pt idx="49115">
                  <c:v>1441</c:v>
                </c:pt>
                <c:pt idx="49116">
                  <c:v>1428</c:v>
                </c:pt>
                <c:pt idx="49117">
                  <c:v>1444</c:v>
                </c:pt>
                <c:pt idx="49118">
                  <c:v>1429</c:v>
                </c:pt>
                <c:pt idx="49119">
                  <c:v>1403</c:v>
                </c:pt>
                <c:pt idx="49120">
                  <c:v>1307</c:v>
                </c:pt>
                <c:pt idx="49121">
                  <c:v>1196</c:v>
                </c:pt>
                <c:pt idx="49122">
                  <c:v>1283</c:v>
                </c:pt>
                <c:pt idx="49123">
                  <c:v>1271</c:v>
                </c:pt>
                <c:pt idx="49124">
                  <c:v>1216</c:v>
                </c:pt>
                <c:pt idx="49125">
                  <c:v>1176</c:v>
                </c:pt>
                <c:pt idx="49126">
                  <c:v>1099</c:v>
                </c:pt>
                <c:pt idx="49127">
                  <c:v>1033</c:v>
                </c:pt>
                <c:pt idx="49128">
                  <c:v>984</c:v>
                </c:pt>
                <c:pt idx="49129">
                  <c:v>947</c:v>
                </c:pt>
                <c:pt idx="49130">
                  <c:v>938</c:v>
                </c:pt>
                <c:pt idx="49131">
                  <c:v>906</c:v>
                </c:pt>
                <c:pt idx="49132">
                  <c:v>930</c:v>
                </c:pt>
                <c:pt idx="49133">
                  <c:v>936</c:v>
                </c:pt>
                <c:pt idx="49134">
                  <c:v>952</c:v>
                </c:pt>
                <c:pt idx="49135">
                  <c:v>1178</c:v>
                </c:pt>
                <c:pt idx="49136">
                  <c:v>1321</c:v>
                </c:pt>
                <c:pt idx="49137">
                  <c:v>1419</c:v>
                </c:pt>
                <c:pt idx="49138">
                  <c:v>1438</c:v>
                </c:pt>
                <c:pt idx="49139">
                  <c:v>1436</c:v>
                </c:pt>
                <c:pt idx="49140">
                  <c:v>1463</c:v>
                </c:pt>
                <c:pt idx="49141">
                  <c:v>1460</c:v>
                </c:pt>
                <c:pt idx="49142">
                  <c:v>1470</c:v>
                </c:pt>
                <c:pt idx="49143">
                  <c:v>1433</c:v>
                </c:pt>
                <c:pt idx="49144">
                  <c:v>1297</c:v>
                </c:pt>
                <c:pt idx="49145">
                  <c:v>1208</c:v>
                </c:pt>
                <c:pt idx="49146">
                  <c:v>1274</c:v>
                </c:pt>
                <c:pt idx="49147">
                  <c:v>1265</c:v>
                </c:pt>
                <c:pt idx="49148">
                  <c:v>1226</c:v>
                </c:pt>
                <c:pt idx="49149">
                  <c:v>1203</c:v>
                </c:pt>
                <c:pt idx="49150">
                  <c:v>1125</c:v>
                </c:pt>
                <c:pt idx="49151">
                  <c:v>1051</c:v>
                </c:pt>
                <c:pt idx="49152">
                  <c:v>1016</c:v>
                </c:pt>
                <c:pt idx="49153">
                  <c:v>983</c:v>
                </c:pt>
                <c:pt idx="49154">
                  <c:v>952</c:v>
                </c:pt>
                <c:pt idx="49155">
                  <c:v>937</c:v>
                </c:pt>
                <c:pt idx="49156">
                  <c:v>932</c:v>
                </c:pt>
                <c:pt idx="49157">
                  <c:v>923</c:v>
                </c:pt>
                <c:pt idx="49158">
                  <c:v>950</c:v>
                </c:pt>
                <c:pt idx="49159">
                  <c:v>1154</c:v>
                </c:pt>
                <c:pt idx="49160">
                  <c:v>1295</c:v>
                </c:pt>
                <c:pt idx="49161">
                  <c:v>1390</c:v>
                </c:pt>
                <c:pt idx="49162">
                  <c:v>1486</c:v>
                </c:pt>
                <c:pt idx="49163">
                  <c:v>1507</c:v>
                </c:pt>
                <c:pt idx="49164">
                  <c:v>1531</c:v>
                </c:pt>
                <c:pt idx="49165">
                  <c:v>1526</c:v>
                </c:pt>
                <c:pt idx="49166">
                  <c:v>1502</c:v>
                </c:pt>
                <c:pt idx="49167">
                  <c:v>1402</c:v>
                </c:pt>
                <c:pt idx="49168">
                  <c:v>1285</c:v>
                </c:pt>
                <c:pt idx="49169">
                  <c:v>1208</c:v>
                </c:pt>
                <c:pt idx="49170">
                  <c:v>1285</c:v>
                </c:pt>
                <c:pt idx="49171">
                  <c:v>1269</c:v>
                </c:pt>
                <c:pt idx="49172">
                  <c:v>1233</c:v>
                </c:pt>
                <c:pt idx="49173">
                  <c:v>1156</c:v>
                </c:pt>
                <c:pt idx="49174">
                  <c:v>1124</c:v>
                </c:pt>
                <c:pt idx="49175">
                  <c:v>1049</c:v>
                </c:pt>
                <c:pt idx="49176">
                  <c:v>1016</c:v>
                </c:pt>
                <c:pt idx="49177">
                  <c:v>1011</c:v>
                </c:pt>
                <c:pt idx="49178">
                  <c:v>987</c:v>
                </c:pt>
                <c:pt idx="49179">
                  <c:v>971</c:v>
                </c:pt>
                <c:pt idx="49180">
                  <c:v>964</c:v>
                </c:pt>
                <c:pt idx="49181">
                  <c:v>997</c:v>
                </c:pt>
                <c:pt idx="49182">
                  <c:v>1014</c:v>
                </c:pt>
                <c:pt idx="49183">
                  <c:v>1106</c:v>
                </c:pt>
                <c:pt idx="49184">
                  <c:v>1212</c:v>
                </c:pt>
                <c:pt idx="49185">
                  <c:v>1272</c:v>
                </c:pt>
                <c:pt idx="49186">
                  <c:v>1296</c:v>
                </c:pt>
                <c:pt idx="49187">
                  <c:v>1307</c:v>
                </c:pt>
                <c:pt idx="49188">
                  <c:v>1283</c:v>
                </c:pt>
                <c:pt idx="49189">
                  <c:v>1306</c:v>
                </c:pt>
                <c:pt idx="49190">
                  <c:v>1293</c:v>
                </c:pt>
                <c:pt idx="49191">
                  <c:v>1257</c:v>
                </c:pt>
                <c:pt idx="49192">
                  <c:v>1173</c:v>
                </c:pt>
                <c:pt idx="49193">
                  <c:v>1118</c:v>
                </c:pt>
                <c:pt idx="49194">
                  <c:v>1190</c:v>
                </c:pt>
                <c:pt idx="49195">
                  <c:v>1177</c:v>
                </c:pt>
                <c:pt idx="49196">
                  <c:v>1123</c:v>
                </c:pt>
                <c:pt idx="49197">
                  <c:v>1088</c:v>
                </c:pt>
                <c:pt idx="49198">
                  <c:v>1010</c:v>
                </c:pt>
                <c:pt idx="49199">
                  <c:v>986</c:v>
                </c:pt>
                <c:pt idx="49200">
                  <c:v>968</c:v>
                </c:pt>
                <c:pt idx="49201">
                  <c:v>952</c:v>
                </c:pt>
                <c:pt idx="49202">
                  <c:v>921</c:v>
                </c:pt>
                <c:pt idx="49203">
                  <c:v>915</c:v>
                </c:pt>
                <c:pt idx="49204">
                  <c:v>905</c:v>
                </c:pt>
                <c:pt idx="49205">
                  <c:v>918</c:v>
                </c:pt>
                <c:pt idx="49206">
                  <c:v>903</c:v>
                </c:pt>
                <c:pt idx="49207">
                  <c:v>1010</c:v>
                </c:pt>
                <c:pt idx="49208">
                  <c:v>1145</c:v>
                </c:pt>
                <c:pt idx="49209">
                  <c:v>1191</c:v>
                </c:pt>
                <c:pt idx="49210">
                  <c:v>1238</c:v>
                </c:pt>
                <c:pt idx="49211">
                  <c:v>1247</c:v>
                </c:pt>
                <c:pt idx="49212">
                  <c:v>1207</c:v>
                </c:pt>
                <c:pt idx="49213">
                  <c:v>1174</c:v>
                </c:pt>
                <c:pt idx="49214">
                  <c:v>1178</c:v>
                </c:pt>
                <c:pt idx="49215">
                  <c:v>1120</c:v>
                </c:pt>
                <c:pt idx="49216">
                  <c:v>1083</c:v>
                </c:pt>
                <c:pt idx="49217">
                  <c:v>1084</c:v>
                </c:pt>
                <c:pt idx="49218">
                  <c:v>1157</c:v>
                </c:pt>
                <c:pt idx="49219">
                  <c:v>1157</c:v>
                </c:pt>
                <c:pt idx="49220">
                  <c:v>1131</c:v>
                </c:pt>
                <c:pt idx="49221">
                  <c:v>1082</c:v>
                </c:pt>
                <c:pt idx="49222">
                  <c:v>1036</c:v>
                </c:pt>
                <c:pt idx="49223">
                  <c:v>996</c:v>
                </c:pt>
                <c:pt idx="49224">
                  <c:v>948</c:v>
                </c:pt>
                <c:pt idx="49225">
                  <c:v>920</c:v>
                </c:pt>
                <c:pt idx="49226">
                  <c:v>911</c:v>
                </c:pt>
                <c:pt idx="49227">
                  <c:v>900</c:v>
                </c:pt>
                <c:pt idx="49228">
                  <c:v>881</c:v>
                </c:pt>
                <c:pt idx="49229">
                  <c:v>885</c:v>
                </c:pt>
                <c:pt idx="49230">
                  <c:v>845</c:v>
                </c:pt>
                <c:pt idx="49231">
                  <c:v>854</c:v>
                </c:pt>
                <c:pt idx="49232">
                  <c:v>885</c:v>
                </c:pt>
                <c:pt idx="49233">
                  <c:v>937</c:v>
                </c:pt>
                <c:pt idx="49234">
                  <c:v>999</c:v>
                </c:pt>
                <c:pt idx="49235">
                  <c:v>1013</c:v>
                </c:pt>
                <c:pt idx="49236">
                  <c:v>1041</c:v>
                </c:pt>
                <c:pt idx="49237">
                  <c:v>1035</c:v>
                </c:pt>
                <c:pt idx="49238">
                  <c:v>1038</c:v>
                </c:pt>
                <c:pt idx="49239">
                  <c:v>1012</c:v>
                </c:pt>
                <c:pt idx="49240">
                  <c:v>1015</c:v>
                </c:pt>
                <c:pt idx="49241">
                  <c:v>978</c:v>
                </c:pt>
                <c:pt idx="49242">
                  <c:v>1084</c:v>
                </c:pt>
                <c:pt idx="49243">
                  <c:v>1107</c:v>
                </c:pt>
                <c:pt idx="49244">
                  <c:v>1100</c:v>
                </c:pt>
                <c:pt idx="49245">
                  <c:v>1058</c:v>
                </c:pt>
                <c:pt idx="49246">
                  <c:v>1014</c:v>
                </c:pt>
                <c:pt idx="49247">
                  <c:v>961</c:v>
                </c:pt>
                <c:pt idx="49248">
                  <c:v>930</c:v>
                </c:pt>
                <c:pt idx="49249">
                  <c:v>905</c:v>
                </c:pt>
                <c:pt idx="49250">
                  <c:v>857</c:v>
                </c:pt>
                <c:pt idx="49251">
                  <c:v>853</c:v>
                </c:pt>
                <c:pt idx="49252">
                  <c:v>878</c:v>
                </c:pt>
                <c:pt idx="49253">
                  <c:v>939</c:v>
                </c:pt>
                <c:pt idx="49254">
                  <c:v>970</c:v>
                </c:pt>
                <c:pt idx="49255">
                  <c:v>1160</c:v>
                </c:pt>
                <c:pt idx="49256">
                  <c:v>1278</c:v>
                </c:pt>
                <c:pt idx="49257">
                  <c:v>1358</c:v>
                </c:pt>
                <c:pt idx="49258">
                  <c:v>1372</c:v>
                </c:pt>
                <c:pt idx="49259">
                  <c:v>1402</c:v>
                </c:pt>
                <c:pt idx="49260">
                  <c:v>1380</c:v>
                </c:pt>
                <c:pt idx="49261">
                  <c:v>1393</c:v>
                </c:pt>
                <c:pt idx="49262">
                  <c:v>1314</c:v>
                </c:pt>
                <c:pt idx="49263">
                  <c:v>1264</c:v>
                </c:pt>
                <c:pt idx="49264">
                  <c:v>1184</c:v>
                </c:pt>
                <c:pt idx="49265">
                  <c:v>1098</c:v>
                </c:pt>
                <c:pt idx="49266">
                  <c:v>1187</c:v>
                </c:pt>
                <c:pt idx="49267">
                  <c:v>1173</c:v>
                </c:pt>
                <c:pt idx="49268">
                  <c:v>1135</c:v>
                </c:pt>
                <c:pt idx="49269">
                  <c:v>1115</c:v>
                </c:pt>
                <c:pt idx="49270">
                  <c:v>1044</c:v>
                </c:pt>
                <c:pt idx="49271">
                  <c:v>996</c:v>
                </c:pt>
                <c:pt idx="49272">
                  <c:v>920</c:v>
                </c:pt>
                <c:pt idx="49273">
                  <c:v>898</c:v>
                </c:pt>
                <c:pt idx="49274">
                  <c:v>883</c:v>
                </c:pt>
                <c:pt idx="49275">
                  <c:v>873</c:v>
                </c:pt>
                <c:pt idx="49276">
                  <c:v>886</c:v>
                </c:pt>
                <c:pt idx="49277">
                  <c:v>923</c:v>
                </c:pt>
                <c:pt idx="49278">
                  <c:v>941</c:v>
                </c:pt>
                <c:pt idx="49279">
                  <c:v>1075</c:v>
                </c:pt>
                <c:pt idx="49280">
                  <c:v>1184</c:v>
                </c:pt>
                <c:pt idx="49281">
                  <c:v>1394</c:v>
                </c:pt>
                <c:pt idx="49282">
                  <c:v>1462</c:v>
                </c:pt>
                <c:pt idx="49283">
                  <c:v>1459</c:v>
                </c:pt>
                <c:pt idx="49284">
                  <c:v>1478</c:v>
                </c:pt>
                <c:pt idx="49285">
                  <c:v>1490</c:v>
                </c:pt>
                <c:pt idx="49286">
                  <c:v>1416</c:v>
                </c:pt>
                <c:pt idx="49287">
                  <c:v>1415</c:v>
                </c:pt>
                <c:pt idx="49288">
                  <c:v>1312</c:v>
                </c:pt>
                <c:pt idx="49289">
                  <c:v>1208</c:v>
                </c:pt>
                <c:pt idx="49290">
                  <c:v>1294</c:v>
                </c:pt>
                <c:pt idx="49291">
                  <c:v>1281</c:v>
                </c:pt>
                <c:pt idx="49292">
                  <c:v>1227</c:v>
                </c:pt>
                <c:pt idx="49293">
                  <c:v>1207</c:v>
                </c:pt>
                <c:pt idx="49294">
                  <c:v>1131</c:v>
                </c:pt>
                <c:pt idx="49295">
                  <c:v>1047</c:v>
                </c:pt>
                <c:pt idx="49296">
                  <c:v>1006</c:v>
                </c:pt>
                <c:pt idx="49297">
                  <c:v>960</c:v>
                </c:pt>
                <c:pt idx="49298">
                  <c:v>948</c:v>
                </c:pt>
                <c:pt idx="49299">
                  <c:v>934</c:v>
                </c:pt>
                <c:pt idx="49300">
                  <c:v>929</c:v>
                </c:pt>
                <c:pt idx="49301">
                  <c:v>949</c:v>
                </c:pt>
                <c:pt idx="49302">
                  <c:v>977</c:v>
                </c:pt>
                <c:pt idx="49303">
                  <c:v>1194</c:v>
                </c:pt>
                <c:pt idx="49304">
                  <c:v>1315</c:v>
                </c:pt>
                <c:pt idx="49305">
                  <c:v>1406</c:v>
                </c:pt>
                <c:pt idx="49306">
                  <c:v>1468</c:v>
                </c:pt>
                <c:pt idx="49307">
                  <c:v>1486</c:v>
                </c:pt>
                <c:pt idx="49308">
                  <c:v>1496</c:v>
                </c:pt>
                <c:pt idx="49309">
                  <c:v>1508</c:v>
                </c:pt>
                <c:pt idx="49310">
                  <c:v>1502</c:v>
                </c:pt>
                <c:pt idx="49311">
                  <c:v>1438</c:v>
                </c:pt>
                <c:pt idx="49312">
                  <c:v>1318</c:v>
                </c:pt>
                <c:pt idx="49313">
                  <c:v>1217</c:v>
                </c:pt>
                <c:pt idx="49314">
                  <c:v>1305</c:v>
                </c:pt>
                <c:pt idx="49315">
                  <c:v>1296</c:v>
                </c:pt>
                <c:pt idx="49316">
                  <c:v>1243</c:v>
                </c:pt>
                <c:pt idx="49317">
                  <c:v>1190</c:v>
                </c:pt>
                <c:pt idx="49318">
                  <c:v>1123</c:v>
                </c:pt>
                <c:pt idx="49319">
                  <c:v>1065</c:v>
                </c:pt>
                <c:pt idx="49320">
                  <c:v>1035</c:v>
                </c:pt>
                <c:pt idx="49321">
                  <c:v>987</c:v>
                </c:pt>
                <c:pt idx="49322">
                  <c:v>961</c:v>
                </c:pt>
                <c:pt idx="49323">
                  <c:v>948</c:v>
                </c:pt>
                <c:pt idx="49324">
                  <c:v>950</c:v>
                </c:pt>
                <c:pt idx="49325">
                  <c:v>976</c:v>
                </c:pt>
                <c:pt idx="49326">
                  <c:v>998</c:v>
                </c:pt>
                <c:pt idx="49327">
                  <c:v>1218</c:v>
                </c:pt>
                <c:pt idx="49328">
                  <c:v>1339</c:v>
                </c:pt>
                <c:pt idx="49329">
                  <c:v>1425</c:v>
                </c:pt>
                <c:pt idx="49330">
                  <c:v>1501</c:v>
                </c:pt>
                <c:pt idx="49331">
                  <c:v>1465</c:v>
                </c:pt>
                <c:pt idx="49332">
                  <c:v>1512</c:v>
                </c:pt>
                <c:pt idx="49333">
                  <c:v>1499</c:v>
                </c:pt>
                <c:pt idx="49334">
                  <c:v>1454</c:v>
                </c:pt>
                <c:pt idx="49335">
                  <c:v>1382</c:v>
                </c:pt>
                <c:pt idx="49336">
                  <c:v>1322</c:v>
                </c:pt>
                <c:pt idx="49337">
                  <c:v>1215</c:v>
                </c:pt>
                <c:pt idx="49338">
                  <c:v>1269</c:v>
                </c:pt>
                <c:pt idx="49339">
                  <c:v>1299</c:v>
                </c:pt>
                <c:pt idx="49340">
                  <c:v>1246</c:v>
                </c:pt>
                <c:pt idx="49341">
                  <c:v>1194</c:v>
                </c:pt>
                <c:pt idx="49342">
                  <c:v>1140</c:v>
                </c:pt>
                <c:pt idx="49343">
                  <c:v>1067</c:v>
                </c:pt>
                <c:pt idx="49344">
                  <c:v>1027</c:v>
                </c:pt>
                <c:pt idx="49345">
                  <c:v>985</c:v>
                </c:pt>
                <c:pt idx="49346">
                  <c:v>962</c:v>
                </c:pt>
                <c:pt idx="49347">
                  <c:v>945</c:v>
                </c:pt>
                <c:pt idx="49348">
                  <c:v>937</c:v>
                </c:pt>
                <c:pt idx="49349">
                  <c:v>977</c:v>
                </c:pt>
                <c:pt idx="49350">
                  <c:v>1000</c:v>
                </c:pt>
                <c:pt idx="49351">
                  <c:v>1215</c:v>
                </c:pt>
                <c:pt idx="49352">
                  <c:v>1329</c:v>
                </c:pt>
                <c:pt idx="49353">
                  <c:v>1412</c:v>
                </c:pt>
                <c:pt idx="49354">
                  <c:v>1461</c:v>
                </c:pt>
                <c:pt idx="49355">
                  <c:v>1459</c:v>
                </c:pt>
                <c:pt idx="49356">
                  <c:v>1431</c:v>
                </c:pt>
                <c:pt idx="49357">
                  <c:v>1426</c:v>
                </c:pt>
                <c:pt idx="49358">
                  <c:v>1371</c:v>
                </c:pt>
                <c:pt idx="49359">
                  <c:v>1326</c:v>
                </c:pt>
                <c:pt idx="49360">
                  <c:v>1247</c:v>
                </c:pt>
                <c:pt idx="49361">
                  <c:v>1196</c:v>
                </c:pt>
                <c:pt idx="49362">
                  <c:v>1274</c:v>
                </c:pt>
                <c:pt idx="49363">
                  <c:v>1227</c:v>
                </c:pt>
                <c:pt idx="49364">
                  <c:v>1180</c:v>
                </c:pt>
                <c:pt idx="49365">
                  <c:v>1109</c:v>
                </c:pt>
                <c:pt idx="49366">
                  <c:v>1039</c:v>
                </c:pt>
                <c:pt idx="49367">
                  <c:v>1018</c:v>
                </c:pt>
                <c:pt idx="49368">
                  <c:v>977</c:v>
                </c:pt>
                <c:pt idx="49369">
                  <c:v>936</c:v>
                </c:pt>
                <c:pt idx="49370">
                  <c:v>910</c:v>
                </c:pt>
                <c:pt idx="49371">
                  <c:v>898</c:v>
                </c:pt>
                <c:pt idx="49372">
                  <c:v>896</c:v>
                </c:pt>
                <c:pt idx="49373">
                  <c:v>910</c:v>
                </c:pt>
                <c:pt idx="49374">
                  <c:v>904</c:v>
                </c:pt>
                <c:pt idx="49375">
                  <c:v>1019</c:v>
                </c:pt>
                <c:pt idx="49376">
                  <c:v>1139</c:v>
                </c:pt>
                <c:pt idx="49377">
                  <c:v>1229</c:v>
                </c:pt>
                <c:pt idx="49378">
                  <c:v>1270</c:v>
                </c:pt>
                <c:pt idx="49379">
                  <c:v>1262</c:v>
                </c:pt>
                <c:pt idx="49380">
                  <c:v>1247</c:v>
                </c:pt>
                <c:pt idx="49381">
                  <c:v>1212</c:v>
                </c:pt>
                <c:pt idx="49382">
                  <c:v>1222</c:v>
                </c:pt>
                <c:pt idx="49383">
                  <c:v>1193</c:v>
                </c:pt>
                <c:pt idx="49384">
                  <c:v>1169</c:v>
                </c:pt>
                <c:pt idx="49385">
                  <c:v>1142</c:v>
                </c:pt>
                <c:pt idx="49386">
                  <c:v>1218</c:v>
                </c:pt>
                <c:pt idx="49387">
                  <c:v>1205</c:v>
                </c:pt>
                <c:pt idx="49388">
                  <c:v>1179</c:v>
                </c:pt>
                <c:pt idx="49389">
                  <c:v>1149</c:v>
                </c:pt>
                <c:pt idx="49390">
                  <c:v>1097</c:v>
                </c:pt>
                <c:pt idx="49391">
                  <c:v>1045</c:v>
                </c:pt>
                <c:pt idx="49392">
                  <c:v>992</c:v>
                </c:pt>
                <c:pt idx="49393">
                  <c:v>964</c:v>
                </c:pt>
                <c:pt idx="49394">
                  <c:v>947</c:v>
                </c:pt>
                <c:pt idx="49395">
                  <c:v>925</c:v>
                </c:pt>
                <c:pt idx="49396">
                  <c:v>909</c:v>
                </c:pt>
                <c:pt idx="49397">
                  <c:v>904</c:v>
                </c:pt>
                <c:pt idx="49398">
                  <c:v>860</c:v>
                </c:pt>
                <c:pt idx="49399">
                  <c:v>920</c:v>
                </c:pt>
                <c:pt idx="49400">
                  <c:v>964</c:v>
                </c:pt>
                <c:pt idx="49401">
                  <c:v>1014</c:v>
                </c:pt>
                <c:pt idx="49402">
                  <c:v>1070</c:v>
                </c:pt>
                <c:pt idx="49403">
                  <c:v>1093</c:v>
                </c:pt>
                <c:pt idx="49404">
                  <c:v>1121</c:v>
                </c:pt>
                <c:pt idx="49405">
                  <c:v>1083</c:v>
                </c:pt>
                <c:pt idx="49406">
                  <c:v>1001</c:v>
                </c:pt>
                <c:pt idx="49407">
                  <c:v>997</c:v>
                </c:pt>
                <c:pt idx="49408">
                  <c:v>995</c:v>
                </c:pt>
                <c:pt idx="49409">
                  <c:v>985</c:v>
                </c:pt>
                <c:pt idx="49410">
                  <c:v>1081</c:v>
                </c:pt>
                <c:pt idx="49411">
                  <c:v>1095</c:v>
                </c:pt>
                <c:pt idx="49412">
                  <c:v>1085</c:v>
                </c:pt>
                <c:pt idx="49413">
                  <c:v>1050</c:v>
                </c:pt>
                <c:pt idx="49414">
                  <c:v>1022</c:v>
                </c:pt>
                <c:pt idx="49415">
                  <c:v>972</c:v>
                </c:pt>
                <c:pt idx="49416">
                  <c:v>941</c:v>
                </c:pt>
                <c:pt idx="49417">
                  <c:v>922</c:v>
                </c:pt>
                <c:pt idx="49418">
                  <c:v>890</c:v>
                </c:pt>
                <c:pt idx="49419">
                  <c:v>881</c:v>
                </c:pt>
                <c:pt idx="49420">
                  <c:v>889</c:v>
                </c:pt>
                <c:pt idx="49421">
                  <c:v>934</c:v>
                </c:pt>
                <c:pt idx="49422">
                  <c:v>965</c:v>
                </c:pt>
                <c:pt idx="49423">
                  <c:v>1161</c:v>
                </c:pt>
                <c:pt idx="49424">
                  <c:v>1289</c:v>
                </c:pt>
                <c:pt idx="49425">
                  <c:v>1364</c:v>
                </c:pt>
                <c:pt idx="49426">
                  <c:v>1387</c:v>
                </c:pt>
                <c:pt idx="49427">
                  <c:v>1421</c:v>
                </c:pt>
                <c:pt idx="49428">
                  <c:v>1428</c:v>
                </c:pt>
                <c:pt idx="49429">
                  <c:v>1429</c:v>
                </c:pt>
                <c:pt idx="49430">
                  <c:v>1389</c:v>
                </c:pt>
                <c:pt idx="49431">
                  <c:v>1372</c:v>
                </c:pt>
                <c:pt idx="49432">
                  <c:v>1262</c:v>
                </c:pt>
                <c:pt idx="49433">
                  <c:v>1183</c:v>
                </c:pt>
                <c:pt idx="49434">
                  <c:v>1267</c:v>
                </c:pt>
                <c:pt idx="49435">
                  <c:v>1247</c:v>
                </c:pt>
                <c:pt idx="49436">
                  <c:v>1204</c:v>
                </c:pt>
                <c:pt idx="49437">
                  <c:v>1156</c:v>
                </c:pt>
                <c:pt idx="49438">
                  <c:v>1084</c:v>
                </c:pt>
                <c:pt idx="49439">
                  <c:v>1009</c:v>
                </c:pt>
                <c:pt idx="49440">
                  <c:v>966</c:v>
                </c:pt>
                <c:pt idx="49441">
                  <c:v>946</c:v>
                </c:pt>
                <c:pt idx="49442">
                  <c:v>910</c:v>
                </c:pt>
                <c:pt idx="49443">
                  <c:v>899</c:v>
                </c:pt>
                <c:pt idx="49444">
                  <c:v>918</c:v>
                </c:pt>
                <c:pt idx="49445">
                  <c:v>955</c:v>
                </c:pt>
                <c:pt idx="49446">
                  <c:v>943</c:v>
                </c:pt>
                <c:pt idx="49447">
                  <c:v>1119</c:v>
                </c:pt>
                <c:pt idx="49448">
                  <c:v>1262</c:v>
                </c:pt>
                <c:pt idx="49449">
                  <c:v>1354</c:v>
                </c:pt>
                <c:pt idx="49450">
                  <c:v>1382</c:v>
                </c:pt>
                <c:pt idx="49451">
                  <c:v>1348</c:v>
                </c:pt>
                <c:pt idx="49452">
                  <c:v>1286</c:v>
                </c:pt>
                <c:pt idx="49453">
                  <c:v>1317</c:v>
                </c:pt>
                <c:pt idx="49454">
                  <c:v>1298</c:v>
                </c:pt>
                <c:pt idx="49455">
                  <c:v>1253</c:v>
                </c:pt>
                <c:pt idx="49456">
                  <c:v>1204</c:v>
                </c:pt>
                <c:pt idx="49457">
                  <c:v>1128</c:v>
                </c:pt>
                <c:pt idx="49458">
                  <c:v>1193</c:v>
                </c:pt>
                <c:pt idx="49459">
                  <c:v>1174</c:v>
                </c:pt>
                <c:pt idx="49460">
                  <c:v>1126</c:v>
                </c:pt>
                <c:pt idx="49461">
                  <c:v>1073</c:v>
                </c:pt>
                <c:pt idx="49462">
                  <c:v>1004</c:v>
                </c:pt>
                <c:pt idx="49463">
                  <c:v>959</c:v>
                </c:pt>
                <c:pt idx="49464">
                  <c:v>908</c:v>
                </c:pt>
                <c:pt idx="49465">
                  <c:v>873</c:v>
                </c:pt>
                <c:pt idx="49466">
                  <c:v>856</c:v>
                </c:pt>
                <c:pt idx="49467">
                  <c:v>841</c:v>
                </c:pt>
                <c:pt idx="49468">
                  <c:v>847</c:v>
                </c:pt>
                <c:pt idx="49469">
                  <c:v>903</c:v>
                </c:pt>
                <c:pt idx="49470">
                  <c:v>912</c:v>
                </c:pt>
                <c:pt idx="49471">
                  <c:v>1113</c:v>
                </c:pt>
                <c:pt idx="49472">
                  <c:v>1246</c:v>
                </c:pt>
                <c:pt idx="49473">
                  <c:v>1326</c:v>
                </c:pt>
                <c:pt idx="49474">
                  <c:v>1305</c:v>
                </c:pt>
                <c:pt idx="49475">
                  <c:v>1290</c:v>
                </c:pt>
                <c:pt idx="49476">
                  <c:v>1298</c:v>
                </c:pt>
                <c:pt idx="49477">
                  <c:v>1305</c:v>
                </c:pt>
                <c:pt idx="49478">
                  <c:v>1288</c:v>
                </c:pt>
                <c:pt idx="49479">
                  <c:v>1247</c:v>
                </c:pt>
                <c:pt idx="49480">
                  <c:v>1154</c:v>
                </c:pt>
                <c:pt idx="49481">
                  <c:v>1095</c:v>
                </c:pt>
                <c:pt idx="49482">
                  <c:v>1172</c:v>
                </c:pt>
                <c:pt idx="49483">
                  <c:v>1148</c:v>
                </c:pt>
                <c:pt idx="49484">
                  <c:v>1112</c:v>
                </c:pt>
                <c:pt idx="49485">
                  <c:v>1063</c:v>
                </c:pt>
                <c:pt idx="49486">
                  <c:v>994</c:v>
                </c:pt>
                <c:pt idx="49487">
                  <c:v>935</c:v>
                </c:pt>
                <c:pt idx="49488">
                  <c:v>890</c:v>
                </c:pt>
                <c:pt idx="49489">
                  <c:v>862</c:v>
                </c:pt>
                <c:pt idx="49490">
                  <c:v>857</c:v>
                </c:pt>
                <c:pt idx="49491">
                  <c:v>846</c:v>
                </c:pt>
                <c:pt idx="49492">
                  <c:v>856</c:v>
                </c:pt>
                <c:pt idx="49493">
                  <c:v>907</c:v>
                </c:pt>
                <c:pt idx="49494">
                  <c:v>937</c:v>
                </c:pt>
                <c:pt idx="49495">
                  <c:v>1122</c:v>
                </c:pt>
                <c:pt idx="49496">
                  <c:v>1257</c:v>
                </c:pt>
                <c:pt idx="49497">
                  <c:v>1360</c:v>
                </c:pt>
                <c:pt idx="49498">
                  <c:v>1413</c:v>
                </c:pt>
                <c:pt idx="49499">
                  <c:v>1437</c:v>
                </c:pt>
                <c:pt idx="49500">
                  <c:v>1394</c:v>
                </c:pt>
                <c:pt idx="49501">
                  <c:v>1432</c:v>
                </c:pt>
                <c:pt idx="49502">
                  <c:v>1429</c:v>
                </c:pt>
                <c:pt idx="49503">
                  <c:v>1408</c:v>
                </c:pt>
                <c:pt idx="49504">
                  <c:v>1310</c:v>
                </c:pt>
                <c:pt idx="49505">
                  <c:v>1214</c:v>
                </c:pt>
                <c:pt idx="49506">
                  <c:v>1270</c:v>
                </c:pt>
                <c:pt idx="49507">
                  <c:v>1267</c:v>
                </c:pt>
                <c:pt idx="49508">
                  <c:v>1229</c:v>
                </c:pt>
                <c:pt idx="49509">
                  <c:v>1155</c:v>
                </c:pt>
                <c:pt idx="49510">
                  <c:v>1109</c:v>
                </c:pt>
                <c:pt idx="49511">
                  <c:v>1047</c:v>
                </c:pt>
                <c:pt idx="49512">
                  <c:v>992</c:v>
                </c:pt>
                <c:pt idx="49513">
                  <c:v>966</c:v>
                </c:pt>
                <c:pt idx="49514">
                  <c:v>941</c:v>
                </c:pt>
                <c:pt idx="49515">
                  <c:v>936</c:v>
                </c:pt>
                <c:pt idx="49516">
                  <c:v>916</c:v>
                </c:pt>
                <c:pt idx="49517">
                  <c:v>950</c:v>
                </c:pt>
                <c:pt idx="49518">
                  <c:v>975</c:v>
                </c:pt>
                <c:pt idx="49519">
                  <c:v>1185</c:v>
                </c:pt>
                <c:pt idx="49520">
                  <c:v>1316</c:v>
                </c:pt>
                <c:pt idx="49521">
                  <c:v>1395</c:v>
                </c:pt>
                <c:pt idx="49522">
                  <c:v>1484</c:v>
                </c:pt>
                <c:pt idx="49523">
                  <c:v>1445</c:v>
                </c:pt>
                <c:pt idx="49524">
                  <c:v>1422</c:v>
                </c:pt>
                <c:pt idx="49525">
                  <c:v>1447</c:v>
                </c:pt>
                <c:pt idx="49526">
                  <c:v>1437</c:v>
                </c:pt>
                <c:pt idx="49527">
                  <c:v>1374</c:v>
                </c:pt>
                <c:pt idx="49528">
                  <c:v>1276</c:v>
                </c:pt>
                <c:pt idx="49529">
                  <c:v>1204</c:v>
                </c:pt>
                <c:pt idx="49530">
                  <c:v>1287</c:v>
                </c:pt>
                <c:pt idx="49531">
                  <c:v>1269</c:v>
                </c:pt>
                <c:pt idx="49532">
                  <c:v>1232</c:v>
                </c:pt>
                <c:pt idx="49533">
                  <c:v>1184</c:v>
                </c:pt>
                <c:pt idx="49534">
                  <c:v>1137</c:v>
                </c:pt>
                <c:pt idx="49535">
                  <c:v>1091</c:v>
                </c:pt>
                <c:pt idx="49536">
                  <c:v>1034</c:v>
                </c:pt>
                <c:pt idx="49537">
                  <c:v>1000</c:v>
                </c:pt>
                <c:pt idx="49538">
                  <c:v>975</c:v>
                </c:pt>
                <c:pt idx="49539">
                  <c:v>962</c:v>
                </c:pt>
                <c:pt idx="49540">
                  <c:v>962</c:v>
                </c:pt>
                <c:pt idx="49541">
                  <c:v>927</c:v>
                </c:pt>
                <c:pt idx="49542">
                  <c:v>910</c:v>
                </c:pt>
                <c:pt idx="49543">
                  <c:v>1042</c:v>
                </c:pt>
                <c:pt idx="49544">
                  <c:v>1175</c:v>
                </c:pt>
                <c:pt idx="49545">
                  <c:v>1271</c:v>
                </c:pt>
                <c:pt idx="49546">
                  <c:v>1292</c:v>
                </c:pt>
                <c:pt idx="49547">
                  <c:v>1300</c:v>
                </c:pt>
                <c:pt idx="49548">
                  <c:v>1285</c:v>
                </c:pt>
                <c:pt idx="49549">
                  <c:v>1241</c:v>
                </c:pt>
                <c:pt idx="49550">
                  <c:v>1171</c:v>
                </c:pt>
                <c:pt idx="49551">
                  <c:v>1155</c:v>
                </c:pt>
                <c:pt idx="49552">
                  <c:v>1135</c:v>
                </c:pt>
                <c:pt idx="49553">
                  <c:v>1119</c:v>
                </c:pt>
                <c:pt idx="49554">
                  <c:v>1238</c:v>
                </c:pt>
                <c:pt idx="49555">
                  <c:v>1232</c:v>
                </c:pt>
                <c:pt idx="49556">
                  <c:v>1201</c:v>
                </c:pt>
                <c:pt idx="49557">
                  <c:v>1152</c:v>
                </c:pt>
                <c:pt idx="49558">
                  <c:v>1115</c:v>
                </c:pt>
                <c:pt idx="49559">
                  <c:v>1063</c:v>
                </c:pt>
                <c:pt idx="49560">
                  <c:v>1024</c:v>
                </c:pt>
                <c:pt idx="49561">
                  <c:v>993</c:v>
                </c:pt>
                <c:pt idx="49562">
                  <c:v>964</c:v>
                </c:pt>
                <c:pt idx="49563">
                  <c:v>942</c:v>
                </c:pt>
                <c:pt idx="49564">
                  <c:v>935</c:v>
                </c:pt>
                <c:pt idx="49565">
                  <c:v>911</c:v>
                </c:pt>
                <c:pt idx="49566">
                  <c:v>889</c:v>
                </c:pt>
                <c:pt idx="49567">
                  <c:v>939</c:v>
                </c:pt>
                <c:pt idx="49568">
                  <c:v>978</c:v>
                </c:pt>
                <c:pt idx="49569">
                  <c:v>1036</c:v>
                </c:pt>
                <c:pt idx="49570">
                  <c:v>1106</c:v>
                </c:pt>
                <c:pt idx="49571">
                  <c:v>1125</c:v>
                </c:pt>
                <c:pt idx="49572">
                  <c:v>1096</c:v>
                </c:pt>
                <c:pt idx="49573">
                  <c:v>1087</c:v>
                </c:pt>
                <c:pt idx="49574">
                  <c:v>1064</c:v>
                </c:pt>
                <c:pt idx="49575">
                  <c:v>1029</c:v>
                </c:pt>
                <c:pt idx="49576">
                  <c:v>1017</c:v>
                </c:pt>
                <c:pt idx="49577">
                  <c:v>1019</c:v>
                </c:pt>
                <c:pt idx="49578">
                  <c:v>1112</c:v>
                </c:pt>
                <c:pt idx="49579">
                  <c:v>1144</c:v>
                </c:pt>
                <c:pt idx="49580">
                  <c:v>1132</c:v>
                </c:pt>
                <c:pt idx="49581">
                  <c:v>1109</c:v>
                </c:pt>
                <c:pt idx="49582">
                  <c:v>1035</c:v>
                </c:pt>
                <c:pt idx="49583">
                  <c:v>970</c:v>
                </c:pt>
                <c:pt idx="49584">
                  <c:v>932</c:v>
                </c:pt>
                <c:pt idx="49585">
                  <c:v>905</c:v>
                </c:pt>
                <c:pt idx="49586">
                  <c:v>883</c:v>
                </c:pt>
                <c:pt idx="49587">
                  <c:v>872</c:v>
                </c:pt>
                <c:pt idx="49588">
                  <c:v>888</c:v>
                </c:pt>
                <c:pt idx="49589">
                  <c:v>924</c:v>
                </c:pt>
                <c:pt idx="49590">
                  <c:v>949</c:v>
                </c:pt>
                <c:pt idx="49591">
                  <c:v>1174</c:v>
                </c:pt>
                <c:pt idx="49592">
                  <c:v>1333</c:v>
                </c:pt>
                <c:pt idx="49593">
                  <c:v>1414</c:v>
                </c:pt>
                <c:pt idx="49594">
                  <c:v>1439</c:v>
                </c:pt>
                <c:pt idx="49595">
                  <c:v>1426</c:v>
                </c:pt>
                <c:pt idx="49596">
                  <c:v>1467</c:v>
                </c:pt>
                <c:pt idx="49597">
                  <c:v>1495</c:v>
                </c:pt>
                <c:pt idx="49598">
                  <c:v>1469</c:v>
                </c:pt>
                <c:pt idx="49599">
                  <c:v>1292</c:v>
                </c:pt>
                <c:pt idx="49600">
                  <c:v>1218</c:v>
                </c:pt>
                <c:pt idx="49601">
                  <c:v>1157</c:v>
                </c:pt>
                <c:pt idx="49602">
                  <c:v>1214</c:v>
                </c:pt>
                <c:pt idx="49603">
                  <c:v>1202</c:v>
                </c:pt>
                <c:pt idx="49604">
                  <c:v>1164</c:v>
                </c:pt>
                <c:pt idx="49605">
                  <c:v>1120</c:v>
                </c:pt>
                <c:pt idx="49606">
                  <c:v>1069</c:v>
                </c:pt>
                <c:pt idx="49607">
                  <c:v>1005</c:v>
                </c:pt>
                <c:pt idx="49608">
                  <c:v>950</c:v>
                </c:pt>
                <c:pt idx="49609">
                  <c:v>923</c:v>
                </c:pt>
                <c:pt idx="49610">
                  <c:v>892</c:v>
                </c:pt>
                <c:pt idx="49611">
                  <c:v>852</c:v>
                </c:pt>
                <c:pt idx="49612">
                  <c:v>881</c:v>
                </c:pt>
                <c:pt idx="49613">
                  <c:v>925</c:v>
                </c:pt>
                <c:pt idx="49614">
                  <c:v>934</c:v>
                </c:pt>
                <c:pt idx="49615">
                  <c:v>1118</c:v>
                </c:pt>
                <c:pt idx="49616">
                  <c:v>1227</c:v>
                </c:pt>
                <c:pt idx="49617">
                  <c:v>1332</c:v>
                </c:pt>
                <c:pt idx="49618">
                  <c:v>1389</c:v>
                </c:pt>
                <c:pt idx="49619">
                  <c:v>1387</c:v>
                </c:pt>
                <c:pt idx="49620">
                  <c:v>1389</c:v>
                </c:pt>
                <c:pt idx="49621">
                  <c:v>1396</c:v>
                </c:pt>
                <c:pt idx="49622">
                  <c:v>1356</c:v>
                </c:pt>
                <c:pt idx="49623">
                  <c:v>1293</c:v>
                </c:pt>
                <c:pt idx="49624">
                  <c:v>1217</c:v>
                </c:pt>
                <c:pt idx="49625">
                  <c:v>1157</c:v>
                </c:pt>
                <c:pt idx="49626">
                  <c:v>1255</c:v>
                </c:pt>
                <c:pt idx="49627">
                  <c:v>1228</c:v>
                </c:pt>
                <c:pt idx="49628">
                  <c:v>1183</c:v>
                </c:pt>
                <c:pt idx="49629">
                  <c:v>1130</c:v>
                </c:pt>
                <c:pt idx="49630">
                  <c:v>1085</c:v>
                </c:pt>
                <c:pt idx="49631">
                  <c:v>1006</c:v>
                </c:pt>
                <c:pt idx="49632">
                  <c:v>960</c:v>
                </c:pt>
                <c:pt idx="49633">
                  <c:v>932</c:v>
                </c:pt>
                <c:pt idx="49634">
                  <c:v>908</c:v>
                </c:pt>
                <c:pt idx="49635">
                  <c:v>886</c:v>
                </c:pt>
                <c:pt idx="49636">
                  <c:v>897</c:v>
                </c:pt>
                <c:pt idx="49637">
                  <c:v>943</c:v>
                </c:pt>
                <c:pt idx="49638">
                  <c:v>966</c:v>
                </c:pt>
                <c:pt idx="49639">
                  <c:v>1155</c:v>
                </c:pt>
                <c:pt idx="49640">
                  <c:v>1292</c:v>
                </c:pt>
                <c:pt idx="49641">
                  <c:v>1396</c:v>
                </c:pt>
                <c:pt idx="49642">
                  <c:v>1429</c:v>
                </c:pt>
                <c:pt idx="49643">
                  <c:v>1439</c:v>
                </c:pt>
                <c:pt idx="49644">
                  <c:v>1408</c:v>
                </c:pt>
                <c:pt idx="49645">
                  <c:v>1347</c:v>
                </c:pt>
                <c:pt idx="49646">
                  <c:v>1354</c:v>
                </c:pt>
                <c:pt idx="49647">
                  <c:v>1321</c:v>
                </c:pt>
                <c:pt idx="49648">
                  <c:v>1233</c:v>
                </c:pt>
                <c:pt idx="49649">
                  <c:v>1156</c:v>
                </c:pt>
                <c:pt idx="49650">
                  <c:v>1264</c:v>
                </c:pt>
                <c:pt idx="49651">
                  <c:v>1234</c:v>
                </c:pt>
                <c:pt idx="49652">
                  <c:v>1196</c:v>
                </c:pt>
                <c:pt idx="49653">
                  <c:v>1125</c:v>
                </c:pt>
                <c:pt idx="49654">
                  <c:v>1060</c:v>
                </c:pt>
                <c:pt idx="49655">
                  <c:v>994</c:v>
                </c:pt>
                <c:pt idx="49656">
                  <c:v>959</c:v>
                </c:pt>
                <c:pt idx="49657">
                  <c:v>928</c:v>
                </c:pt>
                <c:pt idx="49658">
                  <c:v>903</c:v>
                </c:pt>
                <c:pt idx="49659">
                  <c:v>897</c:v>
                </c:pt>
                <c:pt idx="49660">
                  <c:v>903</c:v>
                </c:pt>
                <c:pt idx="49661">
                  <c:v>933</c:v>
                </c:pt>
                <c:pt idx="49662">
                  <c:v>905</c:v>
                </c:pt>
                <c:pt idx="49663">
                  <c:v>999</c:v>
                </c:pt>
                <c:pt idx="49664">
                  <c:v>1043</c:v>
                </c:pt>
                <c:pt idx="49665">
                  <c:v>1279</c:v>
                </c:pt>
                <c:pt idx="49666">
                  <c:v>1323</c:v>
                </c:pt>
                <c:pt idx="49667">
                  <c:v>1349</c:v>
                </c:pt>
                <c:pt idx="49668">
                  <c:v>1335</c:v>
                </c:pt>
                <c:pt idx="49669">
                  <c:v>1430</c:v>
                </c:pt>
                <c:pt idx="49670">
                  <c:v>1404</c:v>
                </c:pt>
                <c:pt idx="49671">
                  <c:v>1368</c:v>
                </c:pt>
                <c:pt idx="49672">
                  <c:v>1285</c:v>
                </c:pt>
                <c:pt idx="49673">
                  <c:v>1205</c:v>
                </c:pt>
                <c:pt idx="49674">
                  <c:v>1263</c:v>
                </c:pt>
                <c:pt idx="49675">
                  <c:v>1224</c:v>
                </c:pt>
                <c:pt idx="49676">
                  <c:v>1182</c:v>
                </c:pt>
                <c:pt idx="49677">
                  <c:v>1121</c:v>
                </c:pt>
                <c:pt idx="49678">
                  <c:v>1026</c:v>
                </c:pt>
                <c:pt idx="49679">
                  <c:v>989</c:v>
                </c:pt>
                <c:pt idx="49680">
                  <c:v>931</c:v>
                </c:pt>
                <c:pt idx="49681">
                  <c:v>912</c:v>
                </c:pt>
                <c:pt idx="49682">
                  <c:v>869</c:v>
                </c:pt>
                <c:pt idx="49683">
                  <c:v>876</c:v>
                </c:pt>
                <c:pt idx="49684">
                  <c:v>887</c:v>
                </c:pt>
                <c:pt idx="49685">
                  <c:v>950</c:v>
                </c:pt>
                <c:pt idx="49686">
                  <c:v>972</c:v>
                </c:pt>
                <c:pt idx="49687">
                  <c:v>1159</c:v>
                </c:pt>
                <c:pt idx="49688">
                  <c:v>1278</c:v>
                </c:pt>
                <c:pt idx="49689">
                  <c:v>1386</c:v>
                </c:pt>
                <c:pt idx="49690">
                  <c:v>1440</c:v>
                </c:pt>
                <c:pt idx="49691">
                  <c:v>1445</c:v>
                </c:pt>
                <c:pt idx="49692">
                  <c:v>1437</c:v>
                </c:pt>
                <c:pt idx="49693">
                  <c:v>1464</c:v>
                </c:pt>
                <c:pt idx="49694">
                  <c:v>1457</c:v>
                </c:pt>
                <c:pt idx="49695">
                  <c:v>1411</c:v>
                </c:pt>
                <c:pt idx="49696">
                  <c:v>1302</c:v>
                </c:pt>
                <c:pt idx="49697">
                  <c:v>1204</c:v>
                </c:pt>
                <c:pt idx="49698">
                  <c:v>1287</c:v>
                </c:pt>
                <c:pt idx="49699">
                  <c:v>1255</c:v>
                </c:pt>
                <c:pt idx="49700">
                  <c:v>1211</c:v>
                </c:pt>
                <c:pt idx="49701">
                  <c:v>1169</c:v>
                </c:pt>
                <c:pt idx="49702">
                  <c:v>1105</c:v>
                </c:pt>
                <c:pt idx="49703">
                  <c:v>1046</c:v>
                </c:pt>
                <c:pt idx="49704">
                  <c:v>991</c:v>
                </c:pt>
                <c:pt idx="49705">
                  <c:v>985</c:v>
                </c:pt>
                <c:pt idx="49706">
                  <c:v>948</c:v>
                </c:pt>
                <c:pt idx="49707">
                  <c:v>931</c:v>
                </c:pt>
                <c:pt idx="49708">
                  <c:v>921</c:v>
                </c:pt>
                <c:pt idx="49709">
                  <c:v>925</c:v>
                </c:pt>
                <c:pt idx="49710">
                  <c:v>893</c:v>
                </c:pt>
                <c:pt idx="49711">
                  <c:v>1026</c:v>
                </c:pt>
                <c:pt idx="49712">
                  <c:v>1160</c:v>
                </c:pt>
                <c:pt idx="49713">
                  <c:v>1267</c:v>
                </c:pt>
                <c:pt idx="49714">
                  <c:v>1321</c:v>
                </c:pt>
                <c:pt idx="49715">
                  <c:v>1291</c:v>
                </c:pt>
                <c:pt idx="49716">
                  <c:v>1209</c:v>
                </c:pt>
                <c:pt idx="49717">
                  <c:v>1182</c:v>
                </c:pt>
                <c:pt idx="49718">
                  <c:v>1128</c:v>
                </c:pt>
                <c:pt idx="49719">
                  <c:v>1079</c:v>
                </c:pt>
                <c:pt idx="49720">
                  <c:v>1067</c:v>
                </c:pt>
                <c:pt idx="49721">
                  <c:v>1072</c:v>
                </c:pt>
                <c:pt idx="49722">
                  <c:v>1194</c:v>
                </c:pt>
                <c:pt idx="49723">
                  <c:v>1183</c:v>
                </c:pt>
                <c:pt idx="49724">
                  <c:v>1137</c:v>
                </c:pt>
                <c:pt idx="49725">
                  <c:v>1114</c:v>
                </c:pt>
                <c:pt idx="49726">
                  <c:v>1073</c:v>
                </c:pt>
                <c:pt idx="49727">
                  <c:v>1020</c:v>
                </c:pt>
                <c:pt idx="49728">
                  <c:v>978</c:v>
                </c:pt>
                <c:pt idx="49729">
                  <c:v>923</c:v>
                </c:pt>
                <c:pt idx="49730">
                  <c:v>902</c:v>
                </c:pt>
                <c:pt idx="49731">
                  <c:v>887</c:v>
                </c:pt>
                <c:pt idx="49732">
                  <c:v>888</c:v>
                </c:pt>
                <c:pt idx="49733">
                  <c:v>873</c:v>
                </c:pt>
                <c:pt idx="49734">
                  <c:v>822</c:v>
                </c:pt>
                <c:pt idx="49735">
                  <c:v>849</c:v>
                </c:pt>
                <c:pt idx="49736">
                  <c:v>914</c:v>
                </c:pt>
                <c:pt idx="49737">
                  <c:v>965</c:v>
                </c:pt>
                <c:pt idx="49738">
                  <c:v>1039</c:v>
                </c:pt>
                <c:pt idx="49739">
                  <c:v>1074</c:v>
                </c:pt>
                <c:pt idx="49740">
                  <c:v>1091</c:v>
                </c:pt>
                <c:pt idx="49741">
                  <c:v>1055</c:v>
                </c:pt>
                <c:pt idx="49742">
                  <c:v>1019</c:v>
                </c:pt>
                <c:pt idx="49743">
                  <c:v>997</c:v>
                </c:pt>
                <c:pt idx="49744">
                  <c:v>987</c:v>
                </c:pt>
                <c:pt idx="49745">
                  <c:v>987</c:v>
                </c:pt>
                <c:pt idx="49746">
                  <c:v>1052</c:v>
                </c:pt>
                <c:pt idx="49747">
                  <c:v>1067</c:v>
                </c:pt>
                <c:pt idx="49748">
                  <c:v>1100</c:v>
                </c:pt>
                <c:pt idx="49749">
                  <c:v>1046</c:v>
                </c:pt>
                <c:pt idx="49750">
                  <c:v>985</c:v>
                </c:pt>
                <c:pt idx="49751">
                  <c:v>948</c:v>
                </c:pt>
                <c:pt idx="49752">
                  <c:v>906</c:v>
                </c:pt>
                <c:pt idx="49753">
                  <c:v>884</c:v>
                </c:pt>
                <c:pt idx="49754">
                  <c:v>875</c:v>
                </c:pt>
                <c:pt idx="49755">
                  <c:v>861</c:v>
                </c:pt>
                <c:pt idx="49756">
                  <c:v>873</c:v>
                </c:pt>
                <c:pt idx="49757">
                  <c:v>917</c:v>
                </c:pt>
                <c:pt idx="49758">
                  <c:v>949</c:v>
                </c:pt>
                <c:pt idx="49759">
                  <c:v>1161</c:v>
                </c:pt>
                <c:pt idx="49760">
                  <c:v>1329</c:v>
                </c:pt>
                <c:pt idx="49761">
                  <c:v>1424</c:v>
                </c:pt>
                <c:pt idx="49762">
                  <c:v>1475</c:v>
                </c:pt>
                <c:pt idx="49763">
                  <c:v>1462</c:v>
                </c:pt>
                <c:pt idx="49764">
                  <c:v>1428</c:v>
                </c:pt>
                <c:pt idx="49765">
                  <c:v>1390</c:v>
                </c:pt>
                <c:pt idx="49766">
                  <c:v>1363</c:v>
                </c:pt>
                <c:pt idx="49767">
                  <c:v>1305</c:v>
                </c:pt>
                <c:pt idx="49768">
                  <c:v>1225</c:v>
                </c:pt>
                <c:pt idx="49769">
                  <c:v>1156</c:v>
                </c:pt>
                <c:pt idx="49770">
                  <c:v>1206</c:v>
                </c:pt>
                <c:pt idx="49771">
                  <c:v>1198</c:v>
                </c:pt>
                <c:pt idx="49772">
                  <c:v>1143</c:v>
                </c:pt>
                <c:pt idx="49773">
                  <c:v>1113</c:v>
                </c:pt>
                <c:pt idx="49774">
                  <c:v>1032</c:v>
                </c:pt>
                <c:pt idx="49775">
                  <c:v>968</c:v>
                </c:pt>
                <c:pt idx="49776">
                  <c:v>923</c:v>
                </c:pt>
                <c:pt idx="49777">
                  <c:v>889</c:v>
                </c:pt>
                <c:pt idx="49778">
                  <c:v>904</c:v>
                </c:pt>
                <c:pt idx="49779">
                  <c:v>899</c:v>
                </c:pt>
                <c:pt idx="49780">
                  <c:v>912</c:v>
                </c:pt>
                <c:pt idx="49781">
                  <c:v>958</c:v>
                </c:pt>
                <c:pt idx="49782">
                  <c:v>959</c:v>
                </c:pt>
                <c:pt idx="49783">
                  <c:v>1162</c:v>
                </c:pt>
                <c:pt idx="49784">
                  <c:v>1299</c:v>
                </c:pt>
                <c:pt idx="49785">
                  <c:v>1411</c:v>
                </c:pt>
                <c:pt idx="49786">
                  <c:v>1469</c:v>
                </c:pt>
                <c:pt idx="49787">
                  <c:v>1475</c:v>
                </c:pt>
                <c:pt idx="49788">
                  <c:v>1480</c:v>
                </c:pt>
                <c:pt idx="49789">
                  <c:v>1503</c:v>
                </c:pt>
                <c:pt idx="49790">
                  <c:v>1439</c:v>
                </c:pt>
                <c:pt idx="49791">
                  <c:v>1374</c:v>
                </c:pt>
                <c:pt idx="49792">
                  <c:v>1288</c:v>
                </c:pt>
                <c:pt idx="49793">
                  <c:v>1244</c:v>
                </c:pt>
                <c:pt idx="49794">
                  <c:v>1284</c:v>
                </c:pt>
                <c:pt idx="49795">
                  <c:v>1279</c:v>
                </c:pt>
                <c:pt idx="49796">
                  <c:v>1215</c:v>
                </c:pt>
                <c:pt idx="49797">
                  <c:v>1186</c:v>
                </c:pt>
                <c:pt idx="49798">
                  <c:v>1101</c:v>
                </c:pt>
                <c:pt idx="49799">
                  <c:v>1033</c:v>
                </c:pt>
                <c:pt idx="49800">
                  <c:v>969</c:v>
                </c:pt>
                <c:pt idx="49801">
                  <c:v>925</c:v>
                </c:pt>
                <c:pt idx="49802">
                  <c:v>902</c:v>
                </c:pt>
                <c:pt idx="49803">
                  <c:v>898</c:v>
                </c:pt>
                <c:pt idx="49804">
                  <c:v>905</c:v>
                </c:pt>
                <c:pt idx="49805">
                  <c:v>943</c:v>
                </c:pt>
                <c:pt idx="49806">
                  <c:v>959</c:v>
                </c:pt>
                <c:pt idx="49807">
                  <c:v>1153</c:v>
                </c:pt>
                <c:pt idx="49808">
                  <c:v>1309</c:v>
                </c:pt>
                <c:pt idx="49809">
                  <c:v>1393</c:v>
                </c:pt>
                <c:pt idx="49810">
                  <c:v>1443</c:v>
                </c:pt>
                <c:pt idx="49811">
                  <c:v>1448</c:v>
                </c:pt>
                <c:pt idx="49812">
                  <c:v>1470</c:v>
                </c:pt>
                <c:pt idx="49813">
                  <c:v>1489</c:v>
                </c:pt>
                <c:pt idx="49814">
                  <c:v>1435</c:v>
                </c:pt>
                <c:pt idx="49815">
                  <c:v>1375</c:v>
                </c:pt>
                <c:pt idx="49816">
                  <c:v>1247</c:v>
                </c:pt>
                <c:pt idx="49817">
                  <c:v>1165</c:v>
                </c:pt>
                <c:pt idx="49818">
                  <c:v>1249</c:v>
                </c:pt>
                <c:pt idx="49819">
                  <c:v>1206</c:v>
                </c:pt>
                <c:pt idx="49820">
                  <c:v>1164</c:v>
                </c:pt>
                <c:pt idx="49821">
                  <c:v>1107</c:v>
                </c:pt>
                <c:pt idx="49822">
                  <c:v>1032</c:v>
                </c:pt>
                <c:pt idx="49823">
                  <c:v>981</c:v>
                </c:pt>
                <c:pt idx="49824">
                  <c:v>936</c:v>
                </c:pt>
                <c:pt idx="49825">
                  <c:v>921</c:v>
                </c:pt>
                <c:pt idx="49826">
                  <c:v>897</c:v>
                </c:pt>
                <c:pt idx="49827">
                  <c:v>884</c:v>
                </c:pt>
                <c:pt idx="49828">
                  <c:v>885</c:v>
                </c:pt>
                <c:pt idx="49829">
                  <c:v>915</c:v>
                </c:pt>
                <c:pt idx="49830">
                  <c:v>946</c:v>
                </c:pt>
                <c:pt idx="49831">
                  <c:v>1133</c:v>
                </c:pt>
                <c:pt idx="49832">
                  <c:v>1281</c:v>
                </c:pt>
                <c:pt idx="49833">
                  <c:v>1357</c:v>
                </c:pt>
                <c:pt idx="49834">
                  <c:v>1391</c:v>
                </c:pt>
                <c:pt idx="49835">
                  <c:v>1391</c:v>
                </c:pt>
                <c:pt idx="49836">
                  <c:v>1354</c:v>
                </c:pt>
                <c:pt idx="49837">
                  <c:v>1339</c:v>
                </c:pt>
                <c:pt idx="49838">
                  <c:v>1327</c:v>
                </c:pt>
                <c:pt idx="49839">
                  <c:v>1277</c:v>
                </c:pt>
                <c:pt idx="49840">
                  <c:v>1204</c:v>
                </c:pt>
                <c:pt idx="49841">
                  <c:v>1123</c:v>
                </c:pt>
                <c:pt idx="49842">
                  <c:v>1197</c:v>
                </c:pt>
                <c:pt idx="49843">
                  <c:v>1149</c:v>
                </c:pt>
                <c:pt idx="49844">
                  <c:v>1107</c:v>
                </c:pt>
                <c:pt idx="49845">
                  <c:v>1064</c:v>
                </c:pt>
                <c:pt idx="49846">
                  <c:v>1001</c:v>
                </c:pt>
                <c:pt idx="49847">
                  <c:v>949</c:v>
                </c:pt>
                <c:pt idx="49848">
                  <c:v>908</c:v>
                </c:pt>
                <c:pt idx="49849">
                  <c:v>885</c:v>
                </c:pt>
                <c:pt idx="49850">
                  <c:v>865</c:v>
                </c:pt>
                <c:pt idx="49851">
                  <c:v>851</c:v>
                </c:pt>
                <c:pt idx="49852">
                  <c:v>867</c:v>
                </c:pt>
                <c:pt idx="49853">
                  <c:v>911</c:v>
                </c:pt>
                <c:pt idx="49854">
                  <c:v>948</c:v>
                </c:pt>
                <c:pt idx="49855">
                  <c:v>1093</c:v>
                </c:pt>
                <c:pt idx="49856">
                  <c:v>1202</c:v>
                </c:pt>
                <c:pt idx="49857">
                  <c:v>1273</c:v>
                </c:pt>
                <c:pt idx="49858">
                  <c:v>1305</c:v>
                </c:pt>
                <c:pt idx="49859">
                  <c:v>1328</c:v>
                </c:pt>
                <c:pt idx="49860">
                  <c:v>1332</c:v>
                </c:pt>
                <c:pt idx="49861">
                  <c:v>1352</c:v>
                </c:pt>
                <c:pt idx="49862">
                  <c:v>1333</c:v>
                </c:pt>
                <c:pt idx="49863">
                  <c:v>1297</c:v>
                </c:pt>
                <c:pt idx="49864">
                  <c:v>1202</c:v>
                </c:pt>
                <c:pt idx="49865">
                  <c:v>1149</c:v>
                </c:pt>
                <c:pt idx="49866">
                  <c:v>1248</c:v>
                </c:pt>
                <c:pt idx="49867">
                  <c:v>1219</c:v>
                </c:pt>
                <c:pt idx="49868">
                  <c:v>1162</c:v>
                </c:pt>
                <c:pt idx="49869">
                  <c:v>1110</c:v>
                </c:pt>
                <c:pt idx="49870">
                  <c:v>1061</c:v>
                </c:pt>
                <c:pt idx="49871">
                  <c:v>992</c:v>
                </c:pt>
                <c:pt idx="49872">
                  <c:v>931</c:v>
                </c:pt>
                <c:pt idx="49873">
                  <c:v>909</c:v>
                </c:pt>
                <c:pt idx="49874">
                  <c:v>888</c:v>
                </c:pt>
                <c:pt idx="49875">
                  <c:v>866</c:v>
                </c:pt>
                <c:pt idx="49876">
                  <c:v>854</c:v>
                </c:pt>
                <c:pt idx="49877">
                  <c:v>858</c:v>
                </c:pt>
                <c:pt idx="49878">
                  <c:v>852</c:v>
                </c:pt>
                <c:pt idx="49879">
                  <c:v>986</c:v>
                </c:pt>
                <c:pt idx="49880">
                  <c:v>1102</c:v>
                </c:pt>
                <c:pt idx="49881">
                  <c:v>1200</c:v>
                </c:pt>
                <c:pt idx="49882">
                  <c:v>1252</c:v>
                </c:pt>
                <c:pt idx="49883">
                  <c:v>1247</c:v>
                </c:pt>
                <c:pt idx="49884">
                  <c:v>1210</c:v>
                </c:pt>
                <c:pt idx="49885">
                  <c:v>1193</c:v>
                </c:pt>
                <c:pt idx="49886">
                  <c:v>1152</c:v>
                </c:pt>
                <c:pt idx="49887">
                  <c:v>1135</c:v>
                </c:pt>
                <c:pt idx="49888">
                  <c:v>1113</c:v>
                </c:pt>
                <c:pt idx="49889">
                  <c:v>1098</c:v>
                </c:pt>
                <c:pt idx="49890">
                  <c:v>1195</c:v>
                </c:pt>
                <c:pt idx="49891">
                  <c:v>1199</c:v>
                </c:pt>
                <c:pt idx="49892">
                  <c:v>1156</c:v>
                </c:pt>
                <c:pt idx="49893">
                  <c:v>1109</c:v>
                </c:pt>
                <c:pt idx="49894">
                  <c:v>1055</c:v>
                </c:pt>
                <c:pt idx="49895">
                  <c:v>1017</c:v>
                </c:pt>
                <c:pt idx="49896">
                  <c:v>984</c:v>
                </c:pt>
                <c:pt idx="49897">
                  <c:v>958</c:v>
                </c:pt>
                <c:pt idx="49898">
                  <c:v>912</c:v>
                </c:pt>
                <c:pt idx="49899">
                  <c:v>891</c:v>
                </c:pt>
                <c:pt idx="49900">
                  <c:v>891</c:v>
                </c:pt>
                <c:pt idx="49901">
                  <c:v>863</c:v>
                </c:pt>
                <c:pt idx="49902">
                  <c:v>829</c:v>
                </c:pt>
                <c:pt idx="49903">
                  <c:v>887</c:v>
                </c:pt>
                <c:pt idx="49904">
                  <c:v>939</c:v>
                </c:pt>
                <c:pt idx="49905">
                  <c:v>1010</c:v>
                </c:pt>
                <c:pt idx="49906">
                  <c:v>1050</c:v>
                </c:pt>
                <c:pt idx="49907">
                  <c:v>1077</c:v>
                </c:pt>
                <c:pt idx="49908">
                  <c:v>1095</c:v>
                </c:pt>
                <c:pt idx="49909">
                  <c:v>1098</c:v>
                </c:pt>
                <c:pt idx="49910">
                  <c:v>1041</c:v>
                </c:pt>
                <c:pt idx="49911">
                  <c:v>1018</c:v>
                </c:pt>
                <c:pt idx="49912">
                  <c:v>1042</c:v>
                </c:pt>
                <c:pt idx="49913">
                  <c:v>1034</c:v>
                </c:pt>
                <c:pt idx="49914">
                  <c:v>1128</c:v>
                </c:pt>
                <c:pt idx="49915">
                  <c:v>1115</c:v>
                </c:pt>
                <c:pt idx="49916">
                  <c:v>1086</c:v>
                </c:pt>
                <c:pt idx="49917">
                  <c:v>1074</c:v>
                </c:pt>
                <c:pt idx="49918">
                  <c:v>1024</c:v>
                </c:pt>
                <c:pt idx="49919">
                  <c:v>987</c:v>
                </c:pt>
                <c:pt idx="49920">
                  <c:v>943</c:v>
                </c:pt>
                <c:pt idx="49921">
                  <c:v>921</c:v>
                </c:pt>
                <c:pt idx="49922">
                  <c:v>894</c:v>
                </c:pt>
                <c:pt idx="49923">
                  <c:v>886</c:v>
                </c:pt>
                <c:pt idx="49924">
                  <c:v>879</c:v>
                </c:pt>
                <c:pt idx="49925">
                  <c:v>913</c:v>
                </c:pt>
                <c:pt idx="49926">
                  <c:v>980</c:v>
                </c:pt>
                <c:pt idx="49927">
                  <c:v>1166</c:v>
                </c:pt>
                <c:pt idx="49928">
                  <c:v>1300</c:v>
                </c:pt>
                <c:pt idx="49929">
                  <c:v>1363</c:v>
                </c:pt>
                <c:pt idx="49930">
                  <c:v>1393</c:v>
                </c:pt>
                <c:pt idx="49931">
                  <c:v>1402</c:v>
                </c:pt>
                <c:pt idx="49932">
                  <c:v>1412</c:v>
                </c:pt>
                <c:pt idx="49933">
                  <c:v>1455</c:v>
                </c:pt>
                <c:pt idx="49934">
                  <c:v>1390</c:v>
                </c:pt>
                <c:pt idx="49935">
                  <c:v>1335</c:v>
                </c:pt>
                <c:pt idx="49936">
                  <c:v>1245</c:v>
                </c:pt>
                <c:pt idx="49937">
                  <c:v>1190</c:v>
                </c:pt>
                <c:pt idx="49938">
                  <c:v>1277</c:v>
                </c:pt>
                <c:pt idx="49939">
                  <c:v>1250</c:v>
                </c:pt>
                <c:pt idx="49940">
                  <c:v>1211</c:v>
                </c:pt>
                <c:pt idx="49941">
                  <c:v>1175</c:v>
                </c:pt>
                <c:pt idx="49942">
                  <c:v>1110</c:v>
                </c:pt>
                <c:pt idx="49943">
                  <c:v>1047</c:v>
                </c:pt>
                <c:pt idx="49944">
                  <c:v>989</c:v>
                </c:pt>
                <c:pt idx="49945">
                  <c:v>949</c:v>
                </c:pt>
                <c:pt idx="49946">
                  <c:v>944</c:v>
                </c:pt>
                <c:pt idx="49947">
                  <c:v>919</c:v>
                </c:pt>
                <c:pt idx="49948">
                  <c:v>926</c:v>
                </c:pt>
                <c:pt idx="49949">
                  <c:v>946</c:v>
                </c:pt>
                <c:pt idx="49950">
                  <c:v>993</c:v>
                </c:pt>
                <c:pt idx="49951">
                  <c:v>1190</c:v>
                </c:pt>
                <c:pt idx="49952">
                  <c:v>1334</c:v>
                </c:pt>
                <c:pt idx="49953">
                  <c:v>1399</c:v>
                </c:pt>
                <c:pt idx="49954">
                  <c:v>1440</c:v>
                </c:pt>
                <c:pt idx="49955">
                  <c:v>1445</c:v>
                </c:pt>
                <c:pt idx="49956">
                  <c:v>1461</c:v>
                </c:pt>
                <c:pt idx="49957">
                  <c:v>1467</c:v>
                </c:pt>
                <c:pt idx="49958">
                  <c:v>1463</c:v>
                </c:pt>
                <c:pt idx="49959">
                  <c:v>1394</c:v>
                </c:pt>
                <c:pt idx="49960">
                  <c:v>1296</c:v>
                </c:pt>
                <c:pt idx="49961">
                  <c:v>1223</c:v>
                </c:pt>
                <c:pt idx="49962">
                  <c:v>1300</c:v>
                </c:pt>
                <c:pt idx="49963">
                  <c:v>1297</c:v>
                </c:pt>
                <c:pt idx="49964">
                  <c:v>1260</c:v>
                </c:pt>
                <c:pt idx="49965">
                  <c:v>1222</c:v>
                </c:pt>
                <c:pt idx="49966">
                  <c:v>1153</c:v>
                </c:pt>
                <c:pt idx="49967">
                  <c:v>1085</c:v>
                </c:pt>
                <c:pt idx="49968">
                  <c:v>1041</c:v>
                </c:pt>
                <c:pt idx="49969">
                  <c:v>1001</c:v>
                </c:pt>
                <c:pt idx="49970">
                  <c:v>966</c:v>
                </c:pt>
                <c:pt idx="49971">
                  <c:v>958</c:v>
                </c:pt>
                <c:pt idx="49972">
                  <c:v>957</c:v>
                </c:pt>
                <c:pt idx="49973">
                  <c:v>967</c:v>
                </c:pt>
                <c:pt idx="49974">
                  <c:v>988</c:v>
                </c:pt>
                <c:pt idx="49975">
                  <c:v>1188</c:v>
                </c:pt>
                <c:pt idx="49976">
                  <c:v>1313</c:v>
                </c:pt>
                <c:pt idx="49977">
                  <c:v>1425</c:v>
                </c:pt>
                <c:pt idx="49978">
                  <c:v>1466</c:v>
                </c:pt>
                <c:pt idx="49979">
                  <c:v>1460</c:v>
                </c:pt>
                <c:pt idx="49980">
                  <c:v>1405</c:v>
                </c:pt>
                <c:pt idx="49981">
                  <c:v>1351</c:v>
                </c:pt>
                <c:pt idx="49982">
                  <c:v>1392</c:v>
                </c:pt>
                <c:pt idx="49983">
                  <c:v>1348</c:v>
                </c:pt>
                <c:pt idx="49984">
                  <c:v>1243</c:v>
                </c:pt>
                <c:pt idx="49985">
                  <c:v>1183</c:v>
                </c:pt>
                <c:pt idx="49986">
                  <c:v>1237</c:v>
                </c:pt>
                <c:pt idx="49987">
                  <c:v>1205</c:v>
                </c:pt>
                <c:pt idx="49988">
                  <c:v>1153</c:v>
                </c:pt>
                <c:pt idx="49989">
                  <c:v>1111</c:v>
                </c:pt>
                <c:pt idx="49990">
                  <c:v>1050</c:v>
                </c:pt>
                <c:pt idx="49991">
                  <c:v>989</c:v>
                </c:pt>
                <c:pt idx="49992">
                  <c:v>953</c:v>
                </c:pt>
                <c:pt idx="49993">
                  <c:v>914</c:v>
                </c:pt>
                <c:pt idx="49994">
                  <c:v>894</c:v>
                </c:pt>
                <c:pt idx="49995">
                  <c:v>873</c:v>
                </c:pt>
                <c:pt idx="49996">
                  <c:v>875</c:v>
                </c:pt>
                <c:pt idx="49997">
                  <c:v>907</c:v>
                </c:pt>
                <c:pt idx="49998">
                  <c:v>935</c:v>
                </c:pt>
                <c:pt idx="49999">
                  <c:v>1137</c:v>
                </c:pt>
                <c:pt idx="50000">
                  <c:v>1283</c:v>
                </c:pt>
                <c:pt idx="50001">
                  <c:v>1392</c:v>
                </c:pt>
                <c:pt idx="50002">
                  <c:v>1455</c:v>
                </c:pt>
                <c:pt idx="50003">
                  <c:v>1465</c:v>
                </c:pt>
                <c:pt idx="50004">
                  <c:v>1467</c:v>
                </c:pt>
                <c:pt idx="50005">
                  <c:v>1469</c:v>
                </c:pt>
                <c:pt idx="50006">
                  <c:v>1437</c:v>
                </c:pt>
                <c:pt idx="50007">
                  <c:v>1331</c:v>
                </c:pt>
                <c:pt idx="50008">
                  <c:v>1261</c:v>
                </c:pt>
                <c:pt idx="50009">
                  <c:v>1192</c:v>
                </c:pt>
                <c:pt idx="50010">
                  <c:v>1285</c:v>
                </c:pt>
                <c:pt idx="50011">
                  <c:v>1244</c:v>
                </c:pt>
                <c:pt idx="50012">
                  <c:v>1198</c:v>
                </c:pt>
                <c:pt idx="50013">
                  <c:v>1155</c:v>
                </c:pt>
                <c:pt idx="50014">
                  <c:v>1094</c:v>
                </c:pt>
                <c:pt idx="50015">
                  <c:v>1018</c:v>
                </c:pt>
                <c:pt idx="50016">
                  <c:v>969</c:v>
                </c:pt>
                <c:pt idx="50017">
                  <c:v>932</c:v>
                </c:pt>
                <c:pt idx="50018">
                  <c:v>916</c:v>
                </c:pt>
                <c:pt idx="50019">
                  <c:v>898</c:v>
                </c:pt>
                <c:pt idx="50020">
                  <c:v>881</c:v>
                </c:pt>
                <c:pt idx="50021">
                  <c:v>892</c:v>
                </c:pt>
                <c:pt idx="50022">
                  <c:v>933</c:v>
                </c:pt>
                <c:pt idx="50023">
                  <c:v>1146</c:v>
                </c:pt>
                <c:pt idx="50024">
                  <c:v>1303</c:v>
                </c:pt>
                <c:pt idx="50025">
                  <c:v>1387</c:v>
                </c:pt>
                <c:pt idx="50026">
                  <c:v>1453</c:v>
                </c:pt>
                <c:pt idx="50027">
                  <c:v>1455</c:v>
                </c:pt>
                <c:pt idx="50028">
                  <c:v>1458</c:v>
                </c:pt>
                <c:pt idx="50029">
                  <c:v>1478</c:v>
                </c:pt>
                <c:pt idx="50030">
                  <c:v>1446</c:v>
                </c:pt>
                <c:pt idx="50031">
                  <c:v>1384</c:v>
                </c:pt>
                <c:pt idx="50032">
                  <c:v>1278</c:v>
                </c:pt>
                <c:pt idx="50033">
                  <c:v>1193</c:v>
                </c:pt>
                <c:pt idx="50034">
                  <c:v>1244</c:v>
                </c:pt>
                <c:pt idx="50035">
                  <c:v>1213</c:v>
                </c:pt>
                <c:pt idx="50036">
                  <c:v>1174</c:v>
                </c:pt>
                <c:pt idx="50037">
                  <c:v>1137</c:v>
                </c:pt>
                <c:pt idx="50038">
                  <c:v>1079</c:v>
                </c:pt>
                <c:pt idx="50039">
                  <c:v>1021</c:v>
                </c:pt>
                <c:pt idx="50040">
                  <c:v>965</c:v>
                </c:pt>
                <c:pt idx="50041">
                  <c:v>930</c:v>
                </c:pt>
                <c:pt idx="50042">
                  <c:v>880</c:v>
                </c:pt>
                <c:pt idx="50043">
                  <c:v>883</c:v>
                </c:pt>
                <c:pt idx="50044">
                  <c:v>882</c:v>
                </c:pt>
                <c:pt idx="50045">
                  <c:v>882</c:v>
                </c:pt>
                <c:pt idx="50046">
                  <c:v>880</c:v>
                </c:pt>
                <c:pt idx="50047">
                  <c:v>1018</c:v>
                </c:pt>
                <c:pt idx="50048">
                  <c:v>1130</c:v>
                </c:pt>
                <c:pt idx="50049">
                  <c:v>1240</c:v>
                </c:pt>
                <c:pt idx="50050">
                  <c:v>1290.8900000000001</c:v>
                </c:pt>
                <c:pt idx="50051">
                  <c:v>1278</c:v>
                </c:pt>
                <c:pt idx="50052">
                  <c:v>1234</c:v>
                </c:pt>
                <c:pt idx="50053">
                  <c:v>1247</c:v>
                </c:pt>
                <c:pt idx="50054">
                  <c:v>1242</c:v>
                </c:pt>
                <c:pt idx="50055">
                  <c:v>1190</c:v>
                </c:pt>
                <c:pt idx="50056">
                  <c:v>1163</c:v>
                </c:pt>
                <c:pt idx="50057">
                  <c:v>1153</c:v>
                </c:pt>
                <c:pt idx="50058">
                  <c:v>1227</c:v>
                </c:pt>
                <c:pt idx="50059">
                  <c:v>1200</c:v>
                </c:pt>
                <c:pt idx="50060">
                  <c:v>1159</c:v>
                </c:pt>
                <c:pt idx="50061">
                  <c:v>1110</c:v>
                </c:pt>
                <c:pt idx="50062">
                  <c:v>1067</c:v>
                </c:pt>
                <c:pt idx="50063">
                  <c:v>1005</c:v>
                </c:pt>
                <c:pt idx="50064">
                  <c:v>969</c:v>
                </c:pt>
                <c:pt idx="50065">
                  <c:v>939</c:v>
                </c:pt>
                <c:pt idx="50066">
                  <c:v>907</c:v>
                </c:pt>
                <c:pt idx="50067">
                  <c:v>876</c:v>
                </c:pt>
                <c:pt idx="50068">
                  <c:v>873</c:v>
                </c:pt>
                <c:pt idx="50069">
                  <c:v>860</c:v>
                </c:pt>
                <c:pt idx="50070">
                  <c:v>819</c:v>
                </c:pt>
                <c:pt idx="50071">
                  <c:v>881</c:v>
                </c:pt>
                <c:pt idx="50072">
                  <c:v>952</c:v>
                </c:pt>
                <c:pt idx="50073">
                  <c:v>990</c:v>
                </c:pt>
                <c:pt idx="50074">
                  <c:v>1071</c:v>
                </c:pt>
                <c:pt idx="50075">
                  <c:v>1108</c:v>
                </c:pt>
                <c:pt idx="50076">
                  <c:v>1134</c:v>
                </c:pt>
                <c:pt idx="50077">
                  <c:v>1111</c:v>
                </c:pt>
                <c:pt idx="50078">
                  <c:v>1091</c:v>
                </c:pt>
                <c:pt idx="50079">
                  <c:v>1043</c:v>
                </c:pt>
                <c:pt idx="50080">
                  <c:v>1038</c:v>
                </c:pt>
                <c:pt idx="50081">
                  <c:v>1031</c:v>
                </c:pt>
                <c:pt idx="50082">
                  <c:v>1143</c:v>
                </c:pt>
                <c:pt idx="50083">
                  <c:v>1155</c:v>
                </c:pt>
                <c:pt idx="50084">
                  <c:v>1143</c:v>
                </c:pt>
                <c:pt idx="50085">
                  <c:v>1126</c:v>
                </c:pt>
                <c:pt idx="50086">
                  <c:v>1073</c:v>
                </c:pt>
                <c:pt idx="50087">
                  <c:v>1012</c:v>
                </c:pt>
                <c:pt idx="50088">
                  <c:v>950</c:v>
                </c:pt>
                <c:pt idx="50089">
                  <c:v>928</c:v>
                </c:pt>
                <c:pt idx="50090">
                  <c:v>909</c:v>
                </c:pt>
                <c:pt idx="50091">
                  <c:v>892</c:v>
                </c:pt>
                <c:pt idx="50092">
                  <c:v>896</c:v>
                </c:pt>
                <c:pt idx="50093">
                  <c:v>924</c:v>
                </c:pt>
                <c:pt idx="50094">
                  <c:v>945</c:v>
                </c:pt>
                <c:pt idx="50095">
                  <c:v>1195</c:v>
                </c:pt>
                <c:pt idx="50096">
                  <c:v>1351</c:v>
                </c:pt>
                <c:pt idx="50097">
                  <c:v>1462</c:v>
                </c:pt>
                <c:pt idx="50098">
                  <c:v>1505</c:v>
                </c:pt>
                <c:pt idx="50099">
                  <c:v>1495</c:v>
                </c:pt>
                <c:pt idx="50100">
                  <c:v>1481</c:v>
                </c:pt>
                <c:pt idx="50101">
                  <c:v>1497</c:v>
                </c:pt>
                <c:pt idx="50102">
                  <c:v>1439</c:v>
                </c:pt>
                <c:pt idx="50103">
                  <c:v>1402</c:v>
                </c:pt>
                <c:pt idx="50104">
                  <c:v>1326</c:v>
                </c:pt>
                <c:pt idx="50105">
                  <c:v>1221</c:v>
                </c:pt>
                <c:pt idx="50106">
                  <c:v>1309</c:v>
                </c:pt>
                <c:pt idx="50107">
                  <c:v>1271</c:v>
                </c:pt>
                <c:pt idx="50108">
                  <c:v>1234</c:v>
                </c:pt>
                <c:pt idx="50109">
                  <c:v>1179</c:v>
                </c:pt>
                <c:pt idx="50110">
                  <c:v>1098</c:v>
                </c:pt>
                <c:pt idx="50111">
                  <c:v>1021</c:v>
                </c:pt>
                <c:pt idx="50112">
                  <c:v>976</c:v>
                </c:pt>
                <c:pt idx="50113">
                  <c:v>942</c:v>
                </c:pt>
                <c:pt idx="50114">
                  <c:v>920</c:v>
                </c:pt>
                <c:pt idx="50115">
                  <c:v>899</c:v>
                </c:pt>
                <c:pt idx="50116">
                  <c:v>914</c:v>
                </c:pt>
                <c:pt idx="50117">
                  <c:v>949</c:v>
                </c:pt>
                <c:pt idx="50118">
                  <c:v>958</c:v>
                </c:pt>
                <c:pt idx="50119">
                  <c:v>1163</c:v>
                </c:pt>
                <c:pt idx="50120">
                  <c:v>1306</c:v>
                </c:pt>
                <c:pt idx="50121">
                  <c:v>1391</c:v>
                </c:pt>
                <c:pt idx="50122">
                  <c:v>1455</c:v>
                </c:pt>
                <c:pt idx="50123">
                  <c:v>1469</c:v>
                </c:pt>
                <c:pt idx="50124">
                  <c:v>1432</c:v>
                </c:pt>
                <c:pt idx="50125">
                  <c:v>1442</c:v>
                </c:pt>
                <c:pt idx="50126">
                  <c:v>1408</c:v>
                </c:pt>
                <c:pt idx="50127">
                  <c:v>1321</c:v>
                </c:pt>
                <c:pt idx="50128">
                  <c:v>1233</c:v>
                </c:pt>
                <c:pt idx="50129">
                  <c:v>1177</c:v>
                </c:pt>
                <c:pt idx="50130">
                  <c:v>1195</c:v>
                </c:pt>
                <c:pt idx="50131">
                  <c:v>1164</c:v>
                </c:pt>
                <c:pt idx="50132">
                  <c:v>1112</c:v>
                </c:pt>
                <c:pt idx="50133">
                  <c:v>1058</c:v>
                </c:pt>
                <c:pt idx="50134">
                  <c:v>996</c:v>
                </c:pt>
                <c:pt idx="50135">
                  <c:v>929</c:v>
                </c:pt>
                <c:pt idx="50136">
                  <c:v>923</c:v>
                </c:pt>
                <c:pt idx="50137">
                  <c:v>910</c:v>
                </c:pt>
                <c:pt idx="50138">
                  <c:v>891</c:v>
                </c:pt>
                <c:pt idx="50139">
                  <c:v>870</c:v>
                </c:pt>
                <c:pt idx="50140">
                  <c:v>897</c:v>
                </c:pt>
                <c:pt idx="50141">
                  <c:v>943</c:v>
                </c:pt>
                <c:pt idx="50142">
                  <c:v>948</c:v>
                </c:pt>
                <c:pt idx="50143">
                  <c:v>1109</c:v>
                </c:pt>
                <c:pt idx="50144">
                  <c:v>1225</c:v>
                </c:pt>
                <c:pt idx="50145">
                  <c:v>1308</c:v>
                </c:pt>
                <c:pt idx="50146">
                  <c:v>1343</c:v>
                </c:pt>
                <c:pt idx="50147">
                  <c:v>1359</c:v>
                </c:pt>
                <c:pt idx="50148">
                  <c:v>1348</c:v>
                </c:pt>
                <c:pt idx="50149">
                  <c:v>1340</c:v>
                </c:pt>
                <c:pt idx="50150">
                  <c:v>1320</c:v>
                </c:pt>
                <c:pt idx="50151">
                  <c:v>1268</c:v>
                </c:pt>
                <c:pt idx="50152">
                  <c:v>1195</c:v>
                </c:pt>
                <c:pt idx="50153">
                  <c:v>1165</c:v>
                </c:pt>
                <c:pt idx="50154">
                  <c:v>1252</c:v>
                </c:pt>
                <c:pt idx="50155">
                  <c:v>1227</c:v>
                </c:pt>
                <c:pt idx="50156">
                  <c:v>1197</c:v>
                </c:pt>
                <c:pt idx="50157">
                  <c:v>1143</c:v>
                </c:pt>
                <c:pt idx="50158">
                  <c:v>1076</c:v>
                </c:pt>
                <c:pt idx="50159">
                  <c:v>990</c:v>
                </c:pt>
                <c:pt idx="50160">
                  <c:v>953</c:v>
                </c:pt>
                <c:pt idx="50161">
                  <c:v>925</c:v>
                </c:pt>
                <c:pt idx="50162">
                  <c:v>894</c:v>
                </c:pt>
                <c:pt idx="50163">
                  <c:v>885</c:v>
                </c:pt>
                <c:pt idx="50164">
                  <c:v>902</c:v>
                </c:pt>
                <c:pt idx="50165">
                  <c:v>955</c:v>
                </c:pt>
                <c:pt idx="50166">
                  <c:v>966</c:v>
                </c:pt>
                <c:pt idx="50167">
                  <c:v>1176</c:v>
                </c:pt>
                <c:pt idx="50168">
                  <c:v>1302</c:v>
                </c:pt>
                <c:pt idx="50169">
                  <c:v>1406</c:v>
                </c:pt>
                <c:pt idx="50170">
                  <c:v>1452</c:v>
                </c:pt>
                <c:pt idx="50171">
                  <c:v>1459</c:v>
                </c:pt>
                <c:pt idx="50172">
                  <c:v>1464</c:v>
                </c:pt>
                <c:pt idx="50173">
                  <c:v>1421</c:v>
                </c:pt>
                <c:pt idx="50174">
                  <c:v>1389</c:v>
                </c:pt>
                <c:pt idx="50175">
                  <c:v>1316</c:v>
                </c:pt>
                <c:pt idx="50176">
                  <c:v>1248</c:v>
                </c:pt>
                <c:pt idx="50177">
                  <c:v>1201</c:v>
                </c:pt>
                <c:pt idx="50178">
                  <c:v>1260</c:v>
                </c:pt>
                <c:pt idx="50179">
                  <c:v>1229</c:v>
                </c:pt>
                <c:pt idx="50180">
                  <c:v>1191</c:v>
                </c:pt>
                <c:pt idx="50181">
                  <c:v>1149</c:v>
                </c:pt>
                <c:pt idx="50182">
                  <c:v>1084</c:v>
                </c:pt>
                <c:pt idx="50183">
                  <c:v>1032</c:v>
                </c:pt>
                <c:pt idx="50184">
                  <c:v>976</c:v>
                </c:pt>
                <c:pt idx="50185">
                  <c:v>947</c:v>
                </c:pt>
                <c:pt idx="50186">
                  <c:v>922</c:v>
                </c:pt>
                <c:pt idx="50187">
                  <c:v>907</c:v>
                </c:pt>
                <c:pt idx="50188">
                  <c:v>896</c:v>
                </c:pt>
                <c:pt idx="50189">
                  <c:v>933</c:v>
                </c:pt>
                <c:pt idx="50190">
                  <c:v>958</c:v>
                </c:pt>
                <c:pt idx="50191">
                  <c:v>1147</c:v>
                </c:pt>
                <c:pt idx="50192">
                  <c:v>1301</c:v>
                </c:pt>
                <c:pt idx="50193">
                  <c:v>1410</c:v>
                </c:pt>
                <c:pt idx="50194">
                  <c:v>1453</c:v>
                </c:pt>
                <c:pt idx="50195">
                  <c:v>1462</c:v>
                </c:pt>
                <c:pt idx="50196">
                  <c:v>1473</c:v>
                </c:pt>
                <c:pt idx="50197">
                  <c:v>1510</c:v>
                </c:pt>
                <c:pt idx="50198">
                  <c:v>1499</c:v>
                </c:pt>
                <c:pt idx="50199">
                  <c:v>1413</c:v>
                </c:pt>
                <c:pt idx="50200">
                  <c:v>1319</c:v>
                </c:pt>
                <c:pt idx="50201">
                  <c:v>1230</c:v>
                </c:pt>
                <c:pt idx="50202">
                  <c:v>1316</c:v>
                </c:pt>
                <c:pt idx="50203">
                  <c:v>1299</c:v>
                </c:pt>
                <c:pt idx="50204">
                  <c:v>1243</c:v>
                </c:pt>
                <c:pt idx="50205">
                  <c:v>1191</c:v>
                </c:pt>
                <c:pt idx="50206">
                  <c:v>1137</c:v>
                </c:pt>
                <c:pt idx="50207">
                  <c:v>1081</c:v>
                </c:pt>
                <c:pt idx="50208">
                  <c:v>1029</c:v>
                </c:pt>
                <c:pt idx="50209">
                  <c:v>1002</c:v>
                </c:pt>
                <c:pt idx="50210">
                  <c:v>968</c:v>
                </c:pt>
                <c:pt idx="50211">
                  <c:v>942</c:v>
                </c:pt>
                <c:pt idx="50212">
                  <c:v>950</c:v>
                </c:pt>
                <c:pt idx="50213">
                  <c:v>956</c:v>
                </c:pt>
                <c:pt idx="50214">
                  <c:v>952</c:v>
                </c:pt>
                <c:pt idx="50215">
                  <c:v>1085</c:v>
                </c:pt>
                <c:pt idx="50216">
                  <c:v>1219</c:v>
                </c:pt>
                <c:pt idx="50217">
                  <c:v>1323</c:v>
                </c:pt>
                <c:pt idx="50218">
                  <c:v>1370</c:v>
                </c:pt>
                <c:pt idx="50219">
                  <c:v>1363</c:v>
                </c:pt>
                <c:pt idx="50220">
                  <c:v>1330</c:v>
                </c:pt>
                <c:pt idx="50221">
                  <c:v>1313</c:v>
                </c:pt>
                <c:pt idx="50222">
                  <c:v>1247</c:v>
                </c:pt>
                <c:pt idx="50223">
                  <c:v>1189</c:v>
                </c:pt>
                <c:pt idx="50224">
                  <c:v>1161</c:v>
                </c:pt>
                <c:pt idx="50225">
                  <c:v>1160</c:v>
                </c:pt>
                <c:pt idx="50226">
                  <c:v>1245</c:v>
                </c:pt>
                <c:pt idx="50227">
                  <c:v>1224</c:v>
                </c:pt>
                <c:pt idx="50228">
                  <c:v>1192</c:v>
                </c:pt>
                <c:pt idx="50229">
                  <c:v>1132</c:v>
                </c:pt>
                <c:pt idx="50230">
                  <c:v>1067</c:v>
                </c:pt>
                <c:pt idx="50231">
                  <c:v>1024</c:v>
                </c:pt>
                <c:pt idx="50232">
                  <c:v>984</c:v>
                </c:pt>
                <c:pt idx="50233">
                  <c:v>954</c:v>
                </c:pt>
                <c:pt idx="50234">
                  <c:v>946</c:v>
                </c:pt>
                <c:pt idx="50235">
                  <c:v>915</c:v>
                </c:pt>
                <c:pt idx="50236">
                  <c:v>908</c:v>
                </c:pt>
                <c:pt idx="50237">
                  <c:v>884</c:v>
                </c:pt>
                <c:pt idx="50238">
                  <c:v>865</c:v>
                </c:pt>
                <c:pt idx="50239">
                  <c:v>940</c:v>
                </c:pt>
                <c:pt idx="50240">
                  <c:v>1012</c:v>
                </c:pt>
                <c:pt idx="50241">
                  <c:v>1075</c:v>
                </c:pt>
                <c:pt idx="50242">
                  <c:v>1139</c:v>
                </c:pt>
                <c:pt idx="50243">
                  <c:v>1155</c:v>
                </c:pt>
                <c:pt idx="50244">
                  <c:v>1166</c:v>
                </c:pt>
                <c:pt idx="50245">
                  <c:v>1147</c:v>
                </c:pt>
                <c:pt idx="50246">
                  <c:v>1120</c:v>
                </c:pt>
                <c:pt idx="50247">
                  <c:v>1087</c:v>
                </c:pt>
                <c:pt idx="50248">
                  <c:v>1054</c:v>
                </c:pt>
                <c:pt idx="50249">
                  <c:v>1062</c:v>
                </c:pt>
                <c:pt idx="50250">
                  <c:v>1175</c:v>
                </c:pt>
                <c:pt idx="50251">
                  <c:v>1159</c:v>
                </c:pt>
                <c:pt idx="50252">
                  <c:v>1135</c:v>
                </c:pt>
                <c:pt idx="50253">
                  <c:v>1102</c:v>
                </c:pt>
                <c:pt idx="50254">
                  <c:v>1031</c:v>
                </c:pt>
                <c:pt idx="50255">
                  <c:v>980</c:v>
                </c:pt>
                <c:pt idx="50256">
                  <c:v>934</c:v>
                </c:pt>
                <c:pt idx="50257">
                  <c:v>913</c:v>
                </c:pt>
                <c:pt idx="50258">
                  <c:v>892</c:v>
                </c:pt>
                <c:pt idx="50259">
                  <c:v>873</c:v>
                </c:pt>
                <c:pt idx="50260">
                  <c:v>879</c:v>
                </c:pt>
                <c:pt idx="50261">
                  <c:v>908</c:v>
                </c:pt>
                <c:pt idx="50262">
                  <c:v>966</c:v>
                </c:pt>
                <c:pt idx="50263">
                  <c:v>1203</c:v>
                </c:pt>
                <c:pt idx="50264">
                  <c:v>1354</c:v>
                </c:pt>
                <c:pt idx="50265">
                  <c:v>1464</c:v>
                </c:pt>
                <c:pt idx="50266">
                  <c:v>1507</c:v>
                </c:pt>
                <c:pt idx="50267">
                  <c:v>1529</c:v>
                </c:pt>
                <c:pt idx="50268">
                  <c:v>1516</c:v>
                </c:pt>
                <c:pt idx="50269">
                  <c:v>1509</c:v>
                </c:pt>
                <c:pt idx="50270">
                  <c:v>1519</c:v>
                </c:pt>
                <c:pt idx="50271">
                  <c:v>1434</c:v>
                </c:pt>
                <c:pt idx="50272">
                  <c:v>1280</c:v>
                </c:pt>
                <c:pt idx="50273">
                  <c:v>1199</c:v>
                </c:pt>
                <c:pt idx="50274">
                  <c:v>1282</c:v>
                </c:pt>
                <c:pt idx="50275">
                  <c:v>1255</c:v>
                </c:pt>
                <c:pt idx="50276">
                  <c:v>1233</c:v>
                </c:pt>
                <c:pt idx="50277">
                  <c:v>1179</c:v>
                </c:pt>
                <c:pt idx="50278">
                  <c:v>1113</c:v>
                </c:pt>
                <c:pt idx="50279">
                  <c:v>1050</c:v>
                </c:pt>
                <c:pt idx="50280">
                  <c:v>1022</c:v>
                </c:pt>
                <c:pt idx="50281">
                  <c:v>988</c:v>
                </c:pt>
                <c:pt idx="50282">
                  <c:v>966</c:v>
                </c:pt>
                <c:pt idx="50283">
                  <c:v>950</c:v>
                </c:pt>
                <c:pt idx="50284">
                  <c:v>956</c:v>
                </c:pt>
                <c:pt idx="50285">
                  <c:v>964</c:v>
                </c:pt>
                <c:pt idx="50286">
                  <c:v>1014</c:v>
                </c:pt>
                <c:pt idx="50287">
                  <c:v>1235</c:v>
                </c:pt>
                <c:pt idx="50288">
                  <c:v>1360</c:v>
                </c:pt>
                <c:pt idx="50289">
                  <c:v>1454</c:v>
                </c:pt>
                <c:pt idx="50290">
                  <c:v>1492</c:v>
                </c:pt>
                <c:pt idx="50291">
                  <c:v>1506</c:v>
                </c:pt>
                <c:pt idx="50292">
                  <c:v>1508</c:v>
                </c:pt>
                <c:pt idx="50293">
                  <c:v>1455</c:v>
                </c:pt>
                <c:pt idx="50294">
                  <c:v>1450</c:v>
                </c:pt>
                <c:pt idx="50295">
                  <c:v>1378</c:v>
                </c:pt>
                <c:pt idx="50296">
                  <c:v>1302</c:v>
                </c:pt>
                <c:pt idx="50297">
                  <c:v>1246</c:v>
                </c:pt>
                <c:pt idx="50298">
                  <c:v>1313</c:v>
                </c:pt>
                <c:pt idx="50299">
                  <c:v>1292</c:v>
                </c:pt>
                <c:pt idx="50300">
                  <c:v>1255</c:v>
                </c:pt>
                <c:pt idx="50301">
                  <c:v>1212</c:v>
                </c:pt>
                <c:pt idx="50302">
                  <c:v>1136</c:v>
                </c:pt>
                <c:pt idx="50303">
                  <c:v>1065</c:v>
                </c:pt>
                <c:pt idx="50304">
                  <c:v>1006</c:v>
                </c:pt>
                <c:pt idx="50305">
                  <c:v>966</c:v>
                </c:pt>
                <c:pt idx="50306">
                  <c:v>944</c:v>
                </c:pt>
                <c:pt idx="50307">
                  <c:v>925</c:v>
                </c:pt>
                <c:pt idx="50308">
                  <c:v>914</c:v>
                </c:pt>
                <c:pt idx="50309">
                  <c:v>950</c:v>
                </c:pt>
                <c:pt idx="50310">
                  <c:v>963</c:v>
                </c:pt>
                <c:pt idx="50311">
                  <c:v>1153</c:v>
                </c:pt>
                <c:pt idx="50312">
                  <c:v>1303</c:v>
                </c:pt>
                <c:pt idx="50313">
                  <c:v>1385</c:v>
                </c:pt>
                <c:pt idx="50314">
                  <c:v>1460</c:v>
                </c:pt>
                <c:pt idx="50315">
                  <c:v>1474</c:v>
                </c:pt>
                <c:pt idx="50316">
                  <c:v>1479</c:v>
                </c:pt>
                <c:pt idx="50317">
                  <c:v>1489</c:v>
                </c:pt>
                <c:pt idx="50318">
                  <c:v>1455</c:v>
                </c:pt>
                <c:pt idx="50319">
                  <c:v>1362</c:v>
                </c:pt>
                <c:pt idx="50320">
                  <c:v>1256</c:v>
                </c:pt>
                <c:pt idx="50321">
                  <c:v>1187</c:v>
                </c:pt>
                <c:pt idx="50322">
                  <c:v>1231</c:v>
                </c:pt>
                <c:pt idx="50323">
                  <c:v>1178</c:v>
                </c:pt>
                <c:pt idx="50324">
                  <c:v>1111</c:v>
                </c:pt>
                <c:pt idx="50325">
                  <c:v>1079</c:v>
                </c:pt>
                <c:pt idx="50326">
                  <c:v>1049</c:v>
                </c:pt>
                <c:pt idx="50327">
                  <c:v>979</c:v>
                </c:pt>
                <c:pt idx="50328">
                  <c:v>933</c:v>
                </c:pt>
                <c:pt idx="50329">
                  <c:v>890</c:v>
                </c:pt>
                <c:pt idx="50330">
                  <c:v>876</c:v>
                </c:pt>
                <c:pt idx="50331">
                  <c:v>874</c:v>
                </c:pt>
                <c:pt idx="50332">
                  <c:v>885</c:v>
                </c:pt>
                <c:pt idx="50333">
                  <c:v>927</c:v>
                </c:pt>
                <c:pt idx="50334">
                  <c:v>958</c:v>
                </c:pt>
                <c:pt idx="50335">
                  <c:v>1165</c:v>
                </c:pt>
                <c:pt idx="50336">
                  <c:v>1313</c:v>
                </c:pt>
                <c:pt idx="50337">
                  <c:v>1398</c:v>
                </c:pt>
                <c:pt idx="50338">
                  <c:v>1458</c:v>
                </c:pt>
                <c:pt idx="50339">
                  <c:v>1447</c:v>
                </c:pt>
                <c:pt idx="50340">
                  <c:v>1389</c:v>
                </c:pt>
                <c:pt idx="50341">
                  <c:v>1391</c:v>
                </c:pt>
                <c:pt idx="50342">
                  <c:v>1346</c:v>
                </c:pt>
                <c:pt idx="50343">
                  <c:v>1324</c:v>
                </c:pt>
                <c:pt idx="50344">
                  <c:v>1212</c:v>
                </c:pt>
                <c:pt idx="50345">
                  <c:v>1166</c:v>
                </c:pt>
                <c:pt idx="50346">
                  <c:v>1222</c:v>
                </c:pt>
                <c:pt idx="50347">
                  <c:v>1182</c:v>
                </c:pt>
                <c:pt idx="50348">
                  <c:v>1135</c:v>
                </c:pt>
                <c:pt idx="50349">
                  <c:v>1100</c:v>
                </c:pt>
                <c:pt idx="50350">
                  <c:v>1033</c:v>
                </c:pt>
                <c:pt idx="50351">
                  <c:v>980</c:v>
                </c:pt>
                <c:pt idx="50352">
                  <c:v>938</c:v>
                </c:pt>
                <c:pt idx="50353">
                  <c:v>909</c:v>
                </c:pt>
                <c:pt idx="50354">
                  <c:v>890</c:v>
                </c:pt>
                <c:pt idx="50355">
                  <c:v>882</c:v>
                </c:pt>
                <c:pt idx="50356">
                  <c:v>857</c:v>
                </c:pt>
                <c:pt idx="50357">
                  <c:v>908</c:v>
                </c:pt>
                <c:pt idx="50358">
                  <c:v>953</c:v>
                </c:pt>
                <c:pt idx="50359">
                  <c:v>1131</c:v>
                </c:pt>
                <c:pt idx="50360">
                  <c:v>1226</c:v>
                </c:pt>
                <c:pt idx="50361">
                  <c:v>1331</c:v>
                </c:pt>
                <c:pt idx="50362">
                  <c:v>1438</c:v>
                </c:pt>
                <c:pt idx="50363">
                  <c:v>1444</c:v>
                </c:pt>
                <c:pt idx="50364">
                  <c:v>1455</c:v>
                </c:pt>
                <c:pt idx="50365">
                  <c:v>1462</c:v>
                </c:pt>
                <c:pt idx="50366">
                  <c:v>1452</c:v>
                </c:pt>
                <c:pt idx="50367">
                  <c:v>1392</c:v>
                </c:pt>
                <c:pt idx="50368">
                  <c:v>1302</c:v>
                </c:pt>
                <c:pt idx="50369">
                  <c:v>1208</c:v>
                </c:pt>
                <c:pt idx="50370">
                  <c:v>1297</c:v>
                </c:pt>
                <c:pt idx="50371">
                  <c:v>1287</c:v>
                </c:pt>
                <c:pt idx="50372">
                  <c:v>1238</c:v>
                </c:pt>
                <c:pt idx="50373">
                  <c:v>1186</c:v>
                </c:pt>
                <c:pt idx="50374">
                  <c:v>1136</c:v>
                </c:pt>
                <c:pt idx="50375">
                  <c:v>1085</c:v>
                </c:pt>
                <c:pt idx="50376">
                  <c:v>1041</c:v>
                </c:pt>
                <c:pt idx="50377">
                  <c:v>981</c:v>
                </c:pt>
                <c:pt idx="50378">
                  <c:v>956</c:v>
                </c:pt>
                <c:pt idx="50379">
                  <c:v>940</c:v>
                </c:pt>
                <c:pt idx="50380">
                  <c:v>931</c:v>
                </c:pt>
                <c:pt idx="50381">
                  <c:v>925</c:v>
                </c:pt>
                <c:pt idx="50382">
                  <c:v>939</c:v>
                </c:pt>
                <c:pt idx="50383">
                  <c:v>1063</c:v>
                </c:pt>
                <c:pt idx="50384">
                  <c:v>1190</c:v>
                </c:pt>
                <c:pt idx="50385">
                  <c:v>1286</c:v>
                </c:pt>
                <c:pt idx="50386">
                  <c:v>1327</c:v>
                </c:pt>
                <c:pt idx="50387">
                  <c:v>1324</c:v>
                </c:pt>
                <c:pt idx="50388">
                  <c:v>1296</c:v>
                </c:pt>
                <c:pt idx="50389">
                  <c:v>1282</c:v>
                </c:pt>
                <c:pt idx="50390">
                  <c:v>1269</c:v>
                </c:pt>
                <c:pt idx="50391">
                  <c:v>1225</c:v>
                </c:pt>
                <c:pt idx="50392">
                  <c:v>1198</c:v>
                </c:pt>
                <c:pt idx="50393">
                  <c:v>1159</c:v>
                </c:pt>
                <c:pt idx="50394">
                  <c:v>1257</c:v>
                </c:pt>
                <c:pt idx="50395">
                  <c:v>1247</c:v>
                </c:pt>
                <c:pt idx="50396">
                  <c:v>1204</c:v>
                </c:pt>
                <c:pt idx="50397">
                  <c:v>1168</c:v>
                </c:pt>
                <c:pt idx="50398">
                  <c:v>1121</c:v>
                </c:pt>
                <c:pt idx="50399">
                  <c:v>1063</c:v>
                </c:pt>
                <c:pt idx="50400">
                  <c:v>1010</c:v>
                </c:pt>
                <c:pt idx="50401">
                  <c:v>977</c:v>
                </c:pt>
                <c:pt idx="50402">
                  <c:v>953</c:v>
                </c:pt>
                <c:pt idx="50403">
                  <c:v>926</c:v>
                </c:pt>
                <c:pt idx="50404">
                  <c:v>912</c:v>
                </c:pt>
                <c:pt idx="50405">
                  <c:v>891</c:v>
                </c:pt>
                <c:pt idx="50406">
                  <c:v>847</c:v>
                </c:pt>
                <c:pt idx="50407">
                  <c:v>916</c:v>
                </c:pt>
                <c:pt idx="50408">
                  <c:v>962</c:v>
                </c:pt>
                <c:pt idx="50409">
                  <c:v>1021</c:v>
                </c:pt>
                <c:pt idx="50410">
                  <c:v>1083</c:v>
                </c:pt>
                <c:pt idx="50411">
                  <c:v>1110</c:v>
                </c:pt>
                <c:pt idx="50412">
                  <c:v>1138</c:v>
                </c:pt>
                <c:pt idx="50413">
                  <c:v>1145</c:v>
                </c:pt>
                <c:pt idx="50414">
                  <c:v>1132</c:v>
                </c:pt>
                <c:pt idx="50415">
                  <c:v>1087</c:v>
                </c:pt>
                <c:pt idx="50416">
                  <c:v>1047</c:v>
                </c:pt>
                <c:pt idx="50417">
                  <c:v>1069</c:v>
                </c:pt>
                <c:pt idx="50418">
                  <c:v>1174</c:v>
                </c:pt>
                <c:pt idx="50419">
                  <c:v>1169</c:v>
                </c:pt>
                <c:pt idx="50420">
                  <c:v>1157</c:v>
                </c:pt>
                <c:pt idx="50421">
                  <c:v>1116</c:v>
                </c:pt>
                <c:pt idx="50422">
                  <c:v>1058</c:v>
                </c:pt>
                <c:pt idx="50423">
                  <c:v>999</c:v>
                </c:pt>
                <c:pt idx="50424">
                  <c:v>964</c:v>
                </c:pt>
                <c:pt idx="50425">
                  <c:v>935</c:v>
                </c:pt>
                <c:pt idx="50426">
                  <c:v>926</c:v>
                </c:pt>
                <c:pt idx="50427">
                  <c:v>904</c:v>
                </c:pt>
                <c:pt idx="50428">
                  <c:v>888</c:v>
                </c:pt>
                <c:pt idx="50429">
                  <c:v>927</c:v>
                </c:pt>
                <c:pt idx="50430">
                  <c:v>993</c:v>
                </c:pt>
                <c:pt idx="50431">
                  <c:v>1181</c:v>
                </c:pt>
                <c:pt idx="50432">
                  <c:v>1341</c:v>
                </c:pt>
                <c:pt idx="50433">
                  <c:v>1423</c:v>
                </c:pt>
                <c:pt idx="50434">
                  <c:v>1487</c:v>
                </c:pt>
                <c:pt idx="50435">
                  <c:v>1499</c:v>
                </c:pt>
                <c:pt idx="50436">
                  <c:v>1466</c:v>
                </c:pt>
                <c:pt idx="50437">
                  <c:v>1498</c:v>
                </c:pt>
                <c:pt idx="50438">
                  <c:v>1488</c:v>
                </c:pt>
                <c:pt idx="50439">
                  <c:v>1451</c:v>
                </c:pt>
                <c:pt idx="50440">
                  <c:v>1328</c:v>
                </c:pt>
                <c:pt idx="50441">
                  <c:v>1258</c:v>
                </c:pt>
                <c:pt idx="50442">
                  <c:v>1355</c:v>
                </c:pt>
                <c:pt idx="50443">
                  <c:v>1313</c:v>
                </c:pt>
                <c:pt idx="50444">
                  <c:v>1274</c:v>
                </c:pt>
                <c:pt idx="50445">
                  <c:v>1235</c:v>
                </c:pt>
                <c:pt idx="50446">
                  <c:v>1156</c:v>
                </c:pt>
                <c:pt idx="50447">
                  <c:v>1078</c:v>
                </c:pt>
                <c:pt idx="50448">
                  <c:v>1021</c:v>
                </c:pt>
                <c:pt idx="50449">
                  <c:v>1000</c:v>
                </c:pt>
                <c:pt idx="50450">
                  <c:v>963</c:v>
                </c:pt>
                <c:pt idx="50451">
                  <c:v>954</c:v>
                </c:pt>
                <c:pt idx="50452">
                  <c:v>952</c:v>
                </c:pt>
                <c:pt idx="50453">
                  <c:v>987</c:v>
                </c:pt>
                <c:pt idx="50454">
                  <c:v>1015</c:v>
                </c:pt>
                <c:pt idx="50455">
                  <c:v>1211</c:v>
                </c:pt>
                <c:pt idx="50456">
                  <c:v>1333</c:v>
                </c:pt>
                <c:pt idx="50457">
                  <c:v>1413</c:v>
                </c:pt>
                <c:pt idx="50458">
                  <c:v>1483</c:v>
                </c:pt>
                <c:pt idx="50459">
                  <c:v>1482</c:v>
                </c:pt>
                <c:pt idx="50460">
                  <c:v>1466</c:v>
                </c:pt>
                <c:pt idx="50461">
                  <c:v>1498</c:v>
                </c:pt>
                <c:pt idx="50462">
                  <c:v>1449</c:v>
                </c:pt>
                <c:pt idx="50463">
                  <c:v>1375</c:v>
                </c:pt>
                <c:pt idx="50464">
                  <c:v>1271</c:v>
                </c:pt>
                <c:pt idx="50465">
                  <c:v>1228</c:v>
                </c:pt>
                <c:pt idx="50466">
                  <c:v>1241</c:v>
                </c:pt>
                <c:pt idx="50467">
                  <c:v>1203</c:v>
                </c:pt>
                <c:pt idx="50468">
                  <c:v>1177</c:v>
                </c:pt>
                <c:pt idx="50469">
                  <c:v>1134</c:v>
                </c:pt>
                <c:pt idx="50470">
                  <c:v>1062</c:v>
                </c:pt>
                <c:pt idx="50471">
                  <c:v>994</c:v>
                </c:pt>
                <c:pt idx="50472">
                  <c:v>952</c:v>
                </c:pt>
                <c:pt idx="50473">
                  <c:v>928</c:v>
                </c:pt>
                <c:pt idx="50474">
                  <c:v>893</c:v>
                </c:pt>
                <c:pt idx="50475">
                  <c:v>894</c:v>
                </c:pt>
                <c:pt idx="50476">
                  <c:v>914</c:v>
                </c:pt>
                <c:pt idx="50477">
                  <c:v>940</c:v>
                </c:pt>
                <c:pt idx="50478">
                  <c:v>968</c:v>
                </c:pt>
                <c:pt idx="50479">
                  <c:v>1169</c:v>
                </c:pt>
                <c:pt idx="50480">
                  <c:v>1319</c:v>
                </c:pt>
                <c:pt idx="50481">
                  <c:v>1423</c:v>
                </c:pt>
                <c:pt idx="50482">
                  <c:v>1457</c:v>
                </c:pt>
                <c:pt idx="50483">
                  <c:v>1472</c:v>
                </c:pt>
                <c:pt idx="50484">
                  <c:v>1467</c:v>
                </c:pt>
                <c:pt idx="50485">
                  <c:v>1443</c:v>
                </c:pt>
                <c:pt idx="50486">
                  <c:v>1427</c:v>
                </c:pt>
                <c:pt idx="50487">
                  <c:v>1330</c:v>
                </c:pt>
                <c:pt idx="50488">
                  <c:v>1263</c:v>
                </c:pt>
                <c:pt idx="50489">
                  <c:v>1222</c:v>
                </c:pt>
                <c:pt idx="50490">
                  <c:v>1259</c:v>
                </c:pt>
                <c:pt idx="50491">
                  <c:v>1239</c:v>
                </c:pt>
                <c:pt idx="50492">
                  <c:v>1184</c:v>
                </c:pt>
                <c:pt idx="50493">
                  <c:v>1133</c:v>
                </c:pt>
                <c:pt idx="50494">
                  <c:v>1066</c:v>
                </c:pt>
                <c:pt idx="50495">
                  <c:v>1006</c:v>
                </c:pt>
                <c:pt idx="50496">
                  <c:v>972</c:v>
                </c:pt>
                <c:pt idx="50497">
                  <c:v>942</c:v>
                </c:pt>
                <c:pt idx="50498">
                  <c:v>915</c:v>
                </c:pt>
                <c:pt idx="50499">
                  <c:v>915</c:v>
                </c:pt>
                <c:pt idx="50500">
                  <c:v>925</c:v>
                </c:pt>
                <c:pt idx="50501">
                  <c:v>950</c:v>
                </c:pt>
                <c:pt idx="50502">
                  <c:v>981</c:v>
                </c:pt>
                <c:pt idx="50503">
                  <c:v>1178</c:v>
                </c:pt>
                <c:pt idx="50504">
                  <c:v>1311</c:v>
                </c:pt>
                <c:pt idx="50505">
                  <c:v>1406</c:v>
                </c:pt>
                <c:pt idx="50506">
                  <c:v>1475</c:v>
                </c:pt>
                <c:pt idx="50507">
                  <c:v>1473</c:v>
                </c:pt>
                <c:pt idx="50508">
                  <c:v>1451</c:v>
                </c:pt>
                <c:pt idx="50509">
                  <c:v>1458</c:v>
                </c:pt>
                <c:pt idx="50510">
                  <c:v>1454</c:v>
                </c:pt>
                <c:pt idx="50511">
                  <c:v>1396</c:v>
                </c:pt>
                <c:pt idx="50512">
                  <c:v>1297</c:v>
                </c:pt>
                <c:pt idx="50513">
                  <c:v>1245</c:v>
                </c:pt>
                <c:pt idx="50514">
                  <c:v>1308</c:v>
                </c:pt>
                <c:pt idx="50515">
                  <c:v>1276</c:v>
                </c:pt>
                <c:pt idx="50516">
                  <c:v>1234</c:v>
                </c:pt>
                <c:pt idx="50517">
                  <c:v>1195</c:v>
                </c:pt>
                <c:pt idx="50518">
                  <c:v>1129</c:v>
                </c:pt>
                <c:pt idx="50519">
                  <c:v>1048</c:v>
                </c:pt>
                <c:pt idx="50520">
                  <c:v>1013</c:v>
                </c:pt>
                <c:pt idx="50521">
                  <c:v>950</c:v>
                </c:pt>
                <c:pt idx="50522">
                  <c:v>942</c:v>
                </c:pt>
                <c:pt idx="50523">
                  <c:v>939</c:v>
                </c:pt>
                <c:pt idx="50524">
                  <c:v>905</c:v>
                </c:pt>
                <c:pt idx="50525">
                  <c:v>939</c:v>
                </c:pt>
                <c:pt idx="50526">
                  <c:v>973</c:v>
                </c:pt>
                <c:pt idx="50527">
                  <c:v>1170</c:v>
                </c:pt>
                <c:pt idx="50528">
                  <c:v>1301</c:v>
                </c:pt>
                <c:pt idx="50529">
                  <c:v>1409</c:v>
                </c:pt>
                <c:pt idx="50530">
                  <c:v>1430</c:v>
                </c:pt>
                <c:pt idx="50531">
                  <c:v>1468</c:v>
                </c:pt>
                <c:pt idx="50532">
                  <c:v>1416</c:v>
                </c:pt>
                <c:pt idx="50533">
                  <c:v>1338</c:v>
                </c:pt>
                <c:pt idx="50534">
                  <c:v>1376</c:v>
                </c:pt>
                <c:pt idx="50535">
                  <c:v>1327</c:v>
                </c:pt>
                <c:pt idx="50536">
                  <c:v>1227</c:v>
                </c:pt>
                <c:pt idx="50537">
                  <c:v>1194</c:v>
                </c:pt>
                <c:pt idx="50538">
                  <c:v>1259</c:v>
                </c:pt>
                <c:pt idx="50539">
                  <c:v>1258</c:v>
                </c:pt>
                <c:pt idx="50540">
                  <c:v>1215</c:v>
                </c:pt>
                <c:pt idx="50541">
                  <c:v>1166</c:v>
                </c:pt>
                <c:pt idx="50542">
                  <c:v>1100</c:v>
                </c:pt>
                <c:pt idx="50543">
                  <c:v>1038</c:v>
                </c:pt>
                <c:pt idx="50544">
                  <c:v>1002</c:v>
                </c:pt>
                <c:pt idx="50545">
                  <c:v>969</c:v>
                </c:pt>
                <c:pt idx="50546">
                  <c:v>940</c:v>
                </c:pt>
                <c:pt idx="50547">
                  <c:v>933</c:v>
                </c:pt>
                <c:pt idx="50548">
                  <c:v>922</c:v>
                </c:pt>
                <c:pt idx="50549">
                  <c:v>929</c:v>
                </c:pt>
                <c:pt idx="50550">
                  <c:v>919</c:v>
                </c:pt>
                <c:pt idx="50551">
                  <c:v>1004</c:v>
                </c:pt>
                <c:pt idx="50552">
                  <c:v>1121</c:v>
                </c:pt>
                <c:pt idx="50553">
                  <c:v>1205</c:v>
                </c:pt>
                <c:pt idx="50554">
                  <c:v>1227</c:v>
                </c:pt>
                <c:pt idx="50555">
                  <c:v>1208</c:v>
                </c:pt>
                <c:pt idx="50556">
                  <c:v>1184</c:v>
                </c:pt>
                <c:pt idx="50557">
                  <c:v>1176</c:v>
                </c:pt>
                <c:pt idx="50558">
                  <c:v>1130</c:v>
                </c:pt>
                <c:pt idx="50559">
                  <c:v>1085</c:v>
                </c:pt>
                <c:pt idx="50560">
                  <c:v>1078</c:v>
                </c:pt>
                <c:pt idx="50561">
                  <c:v>1088</c:v>
                </c:pt>
                <c:pt idx="50562">
                  <c:v>1161</c:v>
                </c:pt>
                <c:pt idx="50563">
                  <c:v>1151</c:v>
                </c:pt>
                <c:pt idx="50564">
                  <c:v>1108</c:v>
                </c:pt>
                <c:pt idx="50565">
                  <c:v>1056</c:v>
                </c:pt>
                <c:pt idx="50566">
                  <c:v>1007</c:v>
                </c:pt>
                <c:pt idx="50567">
                  <c:v>964</c:v>
                </c:pt>
                <c:pt idx="50568">
                  <c:v>929</c:v>
                </c:pt>
                <c:pt idx="50569">
                  <c:v>887</c:v>
                </c:pt>
                <c:pt idx="50570">
                  <c:v>875</c:v>
                </c:pt>
                <c:pt idx="50571">
                  <c:v>868</c:v>
                </c:pt>
                <c:pt idx="50572">
                  <c:v>829</c:v>
                </c:pt>
                <c:pt idx="50573">
                  <c:v>844</c:v>
                </c:pt>
                <c:pt idx="50574">
                  <c:v>815</c:v>
                </c:pt>
                <c:pt idx="50575">
                  <c:v>867</c:v>
                </c:pt>
                <c:pt idx="50576">
                  <c:v>929</c:v>
                </c:pt>
                <c:pt idx="50577">
                  <c:v>993</c:v>
                </c:pt>
                <c:pt idx="50578">
                  <c:v>1058</c:v>
                </c:pt>
                <c:pt idx="50579">
                  <c:v>1072</c:v>
                </c:pt>
                <c:pt idx="50580">
                  <c:v>1069</c:v>
                </c:pt>
                <c:pt idx="50581">
                  <c:v>1015</c:v>
                </c:pt>
                <c:pt idx="50582">
                  <c:v>1007</c:v>
                </c:pt>
                <c:pt idx="50583">
                  <c:v>997</c:v>
                </c:pt>
                <c:pt idx="50584">
                  <c:v>982</c:v>
                </c:pt>
                <c:pt idx="50585">
                  <c:v>1017</c:v>
                </c:pt>
                <c:pt idx="50586">
                  <c:v>1083</c:v>
                </c:pt>
                <c:pt idx="50587">
                  <c:v>1080</c:v>
                </c:pt>
                <c:pt idx="50588">
                  <c:v>1062</c:v>
                </c:pt>
                <c:pt idx="50589">
                  <c:v>1023</c:v>
                </c:pt>
                <c:pt idx="50590">
                  <c:v>977</c:v>
                </c:pt>
                <c:pt idx="50591">
                  <c:v>911</c:v>
                </c:pt>
                <c:pt idx="50592">
                  <c:v>867</c:v>
                </c:pt>
                <c:pt idx="50593">
                  <c:v>840</c:v>
                </c:pt>
                <c:pt idx="50594">
                  <c:v>834</c:v>
                </c:pt>
                <c:pt idx="50595">
                  <c:v>825</c:v>
                </c:pt>
                <c:pt idx="50596">
                  <c:v>841</c:v>
                </c:pt>
                <c:pt idx="50597">
                  <c:v>883</c:v>
                </c:pt>
                <c:pt idx="50598">
                  <c:v>927</c:v>
                </c:pt>
                <c:pt idx="50599">
                  <c:v>1105</c:v>
                </c:pt>
                <c:pt idx="50600">
                  <c:v>1274</c:v>
                </c:pt>
                <c:pt idx="50601">
                  <c:v>1379</c:v>
                </c:pt>
                <c:pt idx="50602">
                  <c:v>1432</c:v>
                </c:pt>
                <c:pt idx="50603">
                  <c:v>1452</c:v>
                </c:pt>
                <c:pt idx="50604">
                  <c:v>1442</c:v>
                </c:pt>
                <c:pt idx="50605">
                  <c:v>1464</c:v>
                </c:pt>
                <c:pt idx="50606">
                  <c:v>1465</c:v>
                </c:pt>
                <c:pt idx="50607">
                  <c:v>1430</c:v>
                </c:pt>
                <c:pt idx="50608">
                  <c:v>1317</c:v>
                </c:pt>
                <c:pt idx="50609">
                  <c:v>1251</c:v>
                </c:pt>
                <c:pt idx="50610">
                  <c:v>1304</c:v>
                </c:pt>
                <c:pt idx="50611">
                  <c:v>1286</c:v>
                </c:pt>
                <c:pt idx="50612">
                  <c:v>1242</c:v>
                </c:pt>
                <c:pt idx="50613">
                  <c:v>1170</c:v>
                </c:pt>
                <c:pt idx="50614">
                  <c:v>1095</c:v>
                </c:pt>
                <c:pt idx="50615">
                  <c:v>1015</c:v>
                </c:pt>
                <c:pt idx="50616">
                  <c:v>976</c:v>
                </c:pt>
                <c:pt idx="50617">
                  <c:v>936</c:v>
                </c:pt>
                <c:pt idx="50618">
                  <c:v>907</c:v>
                </c:pt>
                <c:pt idx="50619">
                  <c:v>901</c:v>
                </c:pt>
                <c:pt idx="50620">
                  <c:v>903</c:v>
                </c:pt>
                <c:pt idx="50621">
                  <c:v>938</c:v>
                </c:pt>
                <c:pt idx="50622">
                  <c:v>969</c:v>
                </c:pt>
                <c:pt idx="50623">
                  <c:v>1164</c:v>
                </c:pt>
                <c:pt idx="50624">
                  <c:v>1282</c:v>
                </c:pt>
                <c:pt idx="50625">
                  <c:v>1366</c:v>
                </c:pt>
                <c:pt idx="50626">
                  <c:v>1415</c:v>
                </c:pt>
                <c:pt idx="50627">
                  <c:v>1430</c:v>
                </c:pt>
                <c:pt idx="50628">
                  <c:v>1420</c:v>
                </c:pt>
                <c:pt idx="50629">
                  <c:v>1452</c:v>
                </c:pt>
                <c:pt idx="50630">
                  <c:v>1451</c:v>
                </c:pt>
                <c:pt idx="50631">
                  <c:v>1396</c:v>
                </c:pt>
                <c:pt idx="50632">
                  <c:v>1286</c:v>
                </c:pt>
                <c:pt idx="50633">
                  <c:v>1241</c:v>
                </c:pt>
                <c:pt idx="50634">
                  <c:v>1304</c:v>
                </c:pt>
                <c:pt idx="50635">
                  <c:v>1265</c:v>
                </c:pt>
                <c:pt idx="50636">
                  <c:v>1220</c:v>
                </c:pt>
                <c:pt idx="50637">
                  <c:v>1177</c:v>
                </c:pt>
                <c:pt idx="50638">
                  <c:v>1102</c:v>
                </c:pt>
                <c:pt idx="50639">
                  <c:v>1027</c:v>
                </c:pt>
                <c:pt idx="50640">
                  <c:v>981</c:v>
                </c:pt>
                <c:pt idx="50641">
                  <c:v>956</c:v>
                </c:pt>
                <c:pt idx="50642">
                  <c:v>914</c:v>
                </c:pt>
                <c:pt idx="50643">
                  <c:v>892</c:v>
                </c:pt>
                <c:pt idx="50644">
                  <c:v>901</c:v>
                </c:pt>
                <c:pt idx="50645">
                  <c:v>939</c:v>
                </c:pt>
                <c:pt idx="50646">
                  <c:v>951</c:v>
                </c:pt>
                <c:pt idx="50647">
                  <c:v>1153</c:v>
                </c:pt>
                <c:pt idx="50648">
                  <c:v>1284</c:v>
                </c:pt>
                <c:pt idx="50649">
                  <c:v>1361</c:v>
                </c:pt>
                <c:pt idx="50650">
                  <c:v>1378</c:v>
                </c:pt>
                <c:pt idx="50651">
                  <c:v>1340</c:v>
                </c:pt>
                <c:pt idx="50652">
                  <c:v>1339</c:v>
                </c:pt>
                <c:pt idx="50653">
                  <c:v>1332</c:v>
                </c:pt>
                <c:pt idx="50654">
                  <c:v>1325</c:v>
                </c:pt>
                <c:pt idx="50655">
                  <c:v>1301</c:v>
                </c:pt>
                <c:pt idx="50656">
                  <c:v>1268</c:v>
                </c:pt>
                <c:pt idx="50657">
                  <c:v>1220</c:v>
                </c:pt>
                <c:pt idx="50658">
                  <c:v>1261</c:v>
                </c:pt>
                <c:pt idx="50659">
                  <c:v>1217</c:v>
                </c:pt>
                <c:pt idx="50660">
                  <c:v>1173</c:v>
                </c:pt>
                <c:pt idx="50661">
                  <c:v>1122</c:v>
                </c:pt>
                <c:pt idx="50662">
                  <c:v>1041</c:v>
                </c:pt>
                <c:pt idx="50663">
                  <c:v>981</c:v>
                </c:pt>
                <c:pt idx="50664">
                  <c:v>951</c:v>
                </c:pt>
                <c:pt idx="50665">
                  <c:v>924</c:v>
                </c:pt>
                <c:pt idx="50666">
                  <c:v>914</c:v>
                </c:pt>
                <c:pt idx="50667">
                  <c:v>905</c:v>
                </c:pt>
                <c:pt idx="50668">
                  <c:v>917</c:v>
                </c:pt>
                <c:pt idx="50669">
                  <c:v>948</c:v>
                </c:pt>
                <c:pt idx="50670">
                  <c:v>972</c:v>
                </c:pt>
                <c:pt idx="50671">
                  <c:v>1163</c:v>
                </c:pt>
                <c:pt idx="50672">
                  <c:v>1254</c:v>
                </c:pt>
                <c:pt idx="50673">
                  <c:v>1350</c:v>
                </c:pt>
                <c:pt idx="50674">
                  <c:v>1394</c:v>
                </c:pt>
                <c:pt idx="50675">
                  <c:v>1401</c:v>
                </c:pt>
                <c:pt idx="50676">
                  <c:v>1417</c:v>
                </c:pt>
                <c:pt idx="50677">
                  <c:v>1439</c:v>
                </c:pt>
                <c:pt idx="50678">
                  <c:v>1426</c:v>
                </c:pt>
                <c:pt idx="50679">
                  <c:v>1378</c:v>
                </c:pt>
                <c:pt idx="50680">
                  <c:v>1286</c:v>
                </c:pt>
                <c:pt idx="50681">
                  <c:v>1241</c:v>
                </c:pt>
                <c:pt idx="50682">
                  <c:v>1311</c:v>
                </c:pt>
                <c:pt idx="50683">
                  <c:v>1281</c:v>
                </c:pt>
                <c:pt idx="50684">
                  <c:v>1224</c:v>
                </c:pt>
                <c:pt idx="50685">
                  <c:v>1174</c:v>
                </c:pt>
                <c:pt idx="50686">
                  <c:v>1108</c:v>
                </c:pt>
                <c:pt idx="50687">
                  <c:v>1045</c:v>
                </c:pt>
                <c:pt idx="50688">
                  <c:v>1007</c:v>
                </c:pt>
                <c:pt idx="50689">
                  <c:v>960</c:v>
                </c:pt>
                <c:pt idx="50690">
                  <c:v>935</c:v>
                </c:pt>
                <c:pt idx="50691">
                  <c:v>920</c:v>
                </c:pt>
                <c:pt idx="50692">
                  <c:v>927</c:v>
                </c:pt>
                <c:pt idx="50693">
                  <c:v>951</c:v>
                </c:pt>
                <c:pt idx="50694">
                  <c:v>986</c:v>
                </c:pt>
                <c:pt idx="50695">
                  <c:v>1195</c:v>
                </c:pt>
                <c:pt idx="50696">
                  <c:v>1288</c:v>
                </c:pt>
                <c:pt idx="50697">
                  <c:v>1388</c:v>
                </c:pt>
                <c:pt idx="50698">
                  <c:v>1400</c:v>
                </c:pt>
                <c:pt idx="50699">
                  <c:v>1351</c:v>
                </c:pt>
                <c:pt idx="50700">
                  <c:v>1327</c:v>
                </c:pt>
                <c:pt idx="50701">
                  <c:v>1309</c:v>
                </c:pt>
                <c:pt idx="50702">
                  <c:v>1319</c:v>
                </c:pt>
                <c:pt idx="50703">
                  <c:v>1285</c:v>
                </c:pt>
                <c:pt idx="50704">
                  <c:v>1213</c:v>
                </c:pt>
                <c:pt idx="50705">
                  <c:v>1208</c:v>
                </c:pt>
                <c:pt idx="50706">
                  <c:v>1243</c:v>
                </c:pt>
                <c:pt idx="50707">
                  <c:v>1223</c:v>
                </c:pt>
                <c:pt idx="50708">
                  <c:v>1174</c:v>
                </c:pt>
                <c:pt idx="50709">
                  <c:v>1116</c:v>
                </c:pt>
                <c:pt idx="50710">
                  <c:v>1061</c:v>
                </c:pt>
                <c:pt idx="50711">
                  <c:v>1012</c:v>
                </c:pt>
                <c:pt idx="50712">
                  <c:v>970</c:v>
                </c:pt>
                <c:pt idx="50713">
                  <c:v>935</c:v>
                </c:pt>
                <c:pt idx="50714">
                  <c:v>909</c:v>
                </c:pt>
                <c:pt idx="50715">
                  <c:v>906</c:v>
                </c:pt>
                <c:pt idx="50716">
                  <c:v>903</c:v>
                </c:pt>
                <c:pt idx="50717">
                  <c:v>908</c:v>
                </c:pt>
                <c:pt idx="50718">
                  <c:v>887</c:v>
                </c:pt>
                <c:pt idx="50719">
                  <c:v>1007</c:v>
                </c:pt>
                <c:pt idx="50720">
                  <c:v>1131</c:v>
                </c:pt>
                <c:pt idx="50721">
                  <c:v>1219</c:v>
                </c:pt>
                <c:pt idx="50722">
                  <c:v>1266</c:v>
                </c:pt>
                <c:pt idx="50723">
                  <c:v>1273</c:v>
                </c:pt>
                <c:pt idx="50724">
                  <c:v>1247</c:v>
                </c:pt>
                <c:pt idx="50725">
                  <c:v>1250</c:v>
                </c:pt>
                <c:pt idx="50726">
                  <c:v>1227</c:v>
                </c:pt>
                <c:pt idx="50727">
                  <c:v>1177</c:v>
                </c:pt>
                <c:pt idx="50728">
                  <c:v>1155</c:v>
                </c:pt>
                <c:pt idx="50729">
                  <c:v>1165</c:v>
                </c:pt>
                <c:pt idx="50730">
                  <c:v>1224</c:v>
                </c:pt>
                <c:pt idx="50731">
                  <c:v>1220</c:v>
                </c:pt>
                <c:pt idx="50732">
                  <c:v>1177</c:v>
                </c:pt>
                <c:pt idx="50733">
                  <c:v>1123</c:v>
                </c:pt>
                <c:pt idx="50734">
                  <c:v>1090</c:v>
                </c:pt>
                <c:pt idx="50735">
                  <c:v>1026</c:v>
                </c:pt>
                <c:pt idx="50736">
                  <c:v>979</c:v>
                </c:pt>
                <c:pt idx="50737">
                  <c:v>952</c:v>
                </c:pt>
                <c:pt idx="50738">
                  <c:v>935</c:v>
                </c:pt>
                <c:pt idx="50739">
                  <c:v>920</c:v>
                </c:pt>
                <c:pt idx="50740">
                  <c:v>903</c:v>
                </c:pt>
                <c:pt idx="50741">
                  <c:v>887</c:v>
                </c:pt>
                <c:pt idx="50742">
                  <c:v>862</c:v>
                </c:pt>
                <c:pt idx="50743">
                  <c:v>920</c:v>
                </c:pt>
                <c:pt idx="50744">
                  <c:v>1001</c:v>
                </c:pt>
                <c:pt idx="50745">
                  <c:v>1078</c:v>
                </c:pt>
                <c:pt idx="50746">
                  <c:v>1120</c:v>
                </c:pt>
                <c:pt idx="50747">
                  <c:v>1112</c:v>
                </c:pt>
                <c:pt idx="50748">
                  <c:v>1089</c:v>
                </c:pt>
                <c:pt idx="50749">
                  <c:v>1090</c:v>
                </c:pt>
                <c:pt idx="50750">
                  <c:v>1126</c:v>
                </c:pt>
                <c:pt idx="50751">
                  <c:v>1122</c:v>
                </c:pt>
                <c:pt idx="50752">
                  <c:v>1097</c:v>
                </c:pt>
                <c:pt idx="50753">
                  <c:v>1133</c:v>
                </c:pt>
                <c:pt idx="50754">
                  <c:v>1196</c:v>
                </c:pt>
                <c:pt idx="50755">
                  <c:v>1189</c:v>
                </c:pt>
                <c:pt idx="50756">
                  <c:v>1177</c:v>
                </c:pt>
                <c:pt idx="50757">
                  <c:v>1135</c:v>
                </c:pt>
                <c:pt idx="50758">
                  <c:v>1083</c:v>
                </c:pt>
                <c:pt idx="50759">
                  <c:v>1015</c:v>
                </c:pt>
                <c:pt idx="50760">
                  <c:v>967</c:v>
                </c:pt>
                <c:pt idx="50761">
                  <c:v>929</c:v>
                </c:pt>
                <c:pt idx="50762">
                  <c:v>911</c:v>
                </c:pt>
                <c:pt idx="50763">
                  <c:v>894</c:v>
                </c:pt>
                <c:pt idx="50764">
                  <c:v>899</c:v>
                </c:pt>
                <c:pt idx="50765">
                  <c:v>918</c:v>
                </c:pt>
                <c:pt idx="50766">
                  <c:v>963</c:v>
                </c:pt>
                <c:pt idx="50767">
                  <c:v>1204</c:v>
                </c:pt>
                <c:pt idx="50768">
                  <c:v>1362</c:v>
                </c:pt>
                <c:pt idx="50769">
                  <c:v>1454</c:v>
                </c:pt>
                <c:pt idx="50770">
                  <c:v>1487</c:v>
                </c:pt>
                <c:pt idx="50771">
                  <c:v>1500</c:v>
                </c:pt>
                <c:pt idx="50772">
                  <c:v>1505</c:v>
                </c:pt>
                <c:pt idx="50773">
                  <c:v>1507</c:v>
                </c:pt>
                <c:pt idx="50774">
                  <c:v>1501</c:v>
                </c:pt>
                <c:pt idx="50775">
                  <c:v>1452</c:v>
                </c:pt>
                <c:pt idx="50776">
                  <c:v>1351</c:v>
                </c:pt>
                <c:pt idx="50777">
                  <c:v>1261</c:v>
                </c:pt>
                <c:pt idx="50778">
                  <c:v>1326</c:v>
                </c:pt>
                <c:pt idx="50779">
                  <c:v>1288</c:v>
                </c:pt>
                <c:pt idx="50780">
                  <c:v>1242</c:v>
                </c:pt>
                <c:pt idx="50781">
                  <c:v>1191</c:v>
                </c:pt>
                <c:pt idx="50782">
                  <c:v>1127</c:v>
                </c:pt>
                <c:pt idx="50783">
                  <c:v>1055</c:v>
                </c:pt>
                <c:pt idx="50784">
                  <c:v>1001</c:v>
                </c:pt>
                <c:pt idx="50785">
                  <c:v>963</c:v>
                </c:pt>
                <c:pt idx="50786">
                  <c:v>941</c:v>
                </c:pt>
                <c:pt idx="50787">
                  <c:v>927</c:v>
                </c:pt>
                <c:pt idx="50788">
                  <c:v>935</c:v>
                </c:pt>
                <c:pt idx="50789">
                  <c:v>956</c:v>
                </c:pt>
                <c:pt idx="50790">
                  <c:v>1001</c:v>
                </c:pt>
                <c:pt idx="50791">
                  <c:v>1200</c:v>
                </c:pt>
                <c:pt idx="50792">
                  <c:v>1336</c:v>
                </c:pt>
                <c:pt idx="50793">
                  <c:v>1465</c:v>
                </c:pt>
                <c:pt idx="50794">
                  <c:v>1519</c:v>
                </c:pt>
                <c:pt idx="50795">
                  <c:v>1522</c:v>
                </c:pt>
                <c:pt idx="50796">
                  <c:v>1529</c:v>
                </c:pt>
                <c:pt idx="50797">
                  <c:v>1519</c:v>
                </c:pt>
                <c:pt idx="50798">
                  <c:v>1496</c:v>
                </c:pt>
                <c:pt idx="50799">
                  <c:v>1433</c:v>
                </c:pt>
                <c:pt idx="50800">
                  <c:v>1321</c:v>
                </c:pt>
                <c:pt idx="50801">
                  <c:v>1244</c:v>
                </c:pt>
                <c:pt idx="50802">
                  <c:v>1323</c:v>
                </c:pt>
                <c:pt idx="50803">
                  <c:v>1266</c:v>
                </c:pt>
                <c:pt idx="50804">
                  <c:v>1233</c:v>
                </c:pt>
                <c:pt idx="50805">
                  <c:v>1185</c:v>
                </c:pt>
                <c:pt idx="50806">
                  <c:v>1110</c:v>
                </c:pt>
                <c:pt idx="50807">
                  <c:v>1041</c:v>
                </c:pt>
                <c:pt idx="50808">
                  <c:v>989</c:v>
                </c:pt>
                <c:pt idx="50809">
                  <c:v>952</c:v>
                </c:pt>
                <c:pt idx="50810">
                  <c:v>924</c:v>
                </c:pt>
                <c:pt idx="50811">
                  <c:v>912</c:v>
                </c:pt>
                <c:pt idx="50812">
                  <c:v>910</c:v>
                </c:pt>
                <c:pt idx="50813">
                  <c:v>946</c:v>
                </c:pt>
                <c:pt idx="50814">
                  <c:v>976</c:v>
                </c:pt>
                <c:pt idx="50815">
                  <c:v>1181</c:v>
                </c:pt>
                <c:pt idx="50816">
                  <c:v>1337</c:v>
                </c:pt>
                <c:pt idx="50817">
                  <c:v>1443</c:v>
                </c:pt>
                <c:pt idx="50818">
                  <c:v>1471</c:v>
                </c:pt>
                <c:pt idx="50819">
                  <c:v>1452</c:v>
                </c:pt>
                <c:pt idx="50820">
                  <c:v>1433</c:v>
                </c:pt>
                <c:pt idx="50821">
                  <c:v>1406</c:v>
                </c:pt>
                <c:pt idx="50822">
                  <c:v>1365</c:v>
                </c:pt>
                <c:pt idx="50823">
                  <c:v>1326</c:v>
                </c:pt>
                <c:pt idx="50824">
                  <c:v>1253</c:v>
                </c:pt>
                <c:pt idx="50825">
                  <c:v>1220</c:v>
                </c:pt>
                <c:pt idx="50826">
                  <c:v>1256</c:v>
                </c:pt>
                <c:pt idx="50827">
                  <c:v>1238</c:v>
                </c:pt>
                <c:pt idx="50828">
                  <c:v>1194</c:v>
                </c:pt>
                <c:pt idx="50829">
                  <c:v>1134</c:v>
                </c:pt>
                <c:pt idx="50830">
                  <c:v>1055</c:v>
                </c:pt>
                <c:pt idx="50831">
                  <c:v>997</c:v>
                </c:pt>
                <c:pt idx="50832">
                  <c:v>948</c:v>
                </c:pt>
                <c:pt idx="50833">
                  <c:v>912</c:v>
                </c:pt>
                <c:pt idx="50834">
                  <c:v>902</c:v>
                </c:pt>
                <c:pt idx="50835">
                  <c:v>890</c:v>
                </c:pt>
                <c:pt idx="50836">
                  <c:v>896</c:v>
                </c:pt>
                <c:pt idx="50837">
                  <c:v>915</c:v>
                </c:pt>
                <c:pt idx="50838">
                  <c:v>978</c:v>
                </c:pt>
                <c:pt idx="50839">
                  <c:v>1162</c:v>
                </c:pt>
                <c:pt idx="50840">
                  <c:v>1303</c:v>
                </c:pt>
                <c:pt idx="50841">
                  <c:v>1407</c:v>
                </c:pt>
                <c:pt idx="50842">
                  <c:v>1472</c:v>
                </c:pt>
                <c:pt idx="50843">
                  <c:v>1482</c:v>
                </c:pt>
                <c:pt idx="50844">
                  <c:v>1491</c:v>
                </c:pt>
                <c:pt idx="50845">
                  <c:v>1478</c:v>
                </c:pt>
                <c:pt idx="50846">
                  <c:v>1437</c:v>
                </c:pt>
                <c:pt idx="50847">
                  <c:v>1375</c:v>
                </c:pt>
                <c:pt idx="50848">
                  <c:v>1281</c:v>
                </c:pt>
                <c:pt idx="50849">
                  <c:v>1214</c:v>
                </c:pt>
                <c:pt idx="50850">
                  <c:v>1278</c:v>
                </c:pt>
                <c:pt idx="50851">
                  <c:v>1245</c:v>
                </c:pt>
                <c:pt idx="50852">
                  <c:v>1223</c:v>
                </c:pt>
                <c:pt idx="50853">
                  <c:v>1173</c:v>
                </c:pt>
                <c:pt idx="50854">
                  <c:v>1101</c:v>
                </c:pt>
                <c:pt idx="50855">
                  <c:v>1055</c:v>
                </c:pt>
                <c:pt idx="50856">
                  <c:v>1008</c:v>
                </c:pt>
                <c:pt idx="50857">
                  <c:v>987</c:v>
                </c:pt>
                <c:pt idx="50858">
                  <c:v>971</c:v>
                </c:pt>
                <c:pt idx="50859">
                  <c:v>942</c:v>
                </c:pt>
                <c:pt idx="50860">
                  <c:v>948</c:v>
                </c:pt>
                <c:pt idx="50861">
                  <c:v>973</c:v>
                </c:pt>
                <c:pt idx="50862">
                  <c:v>1014</c:v>
                </c:pt>
                <c:pt idx="50863">
                  <c:v>1199</c:v>
                </c:pt>
                <c:pt idx="50864">
                  <c:v>1323</c:v>
                </c:pt>
                <c:pt idx="50865">
                  <c:v>1427</c:v>
                </c:pt>
                <c:pt idx="50866">
                  <c:v>1468</c:v>
                </c:pt>
                <c:pt idx="50867">
                  <c:v>1468</c:v>
                </c:pt>
                <c:pt idx="50868">
                  <c:v>1451</c:v>
                </c:pt>
                <c:pt idx="50869">
                  <c:v>1480</c:v>
                </c:pt>
                <c:pt idx="50870">
                  <c:v>1482</c:v>
                </c:pt>
                <c:pt idx="50871">
                  <c:v>1437</c:v>
                </c:pt>
                <c:pt idx="50872">
                  <c:v>1331</c:v>
                </c:pt>
                <c:pt idx="50873">
                  <c:v>1309</c:v>
                </c:pt>
                <c:pt idx="50874">
                  <c:v>1310</c:v>
                </c:pt>
                <c:pt idx="50875">
                  <c:v>1279</c:v>
                </c:pt>
                <c:pt idx="50876">
                  <c:v>1236</c:v>
                </c:pt>
                <c:pt idx="50877">
                  <c:v>1192</c:v>
                </c:pt>
                <c:pt idx="50878">
                  <c:v>1133</c:v>
                </c:pt>
                <c:pt idx="50879">
                  <c:v>1066</c:v>
                </c:pt>
                <c:pt idx="50880">
                  <c:v>1032</c:v>
                </c:pt>
                <c:pt idx="50881">
                  <c:v>1002</c:v>
                </c:pt>
                <c:pt idx="50882">
                  <c:v>972</c:v>
                </c:pt>
                <c:pt idx="50883">
                  <c:v>947</c:v>
                </c:pt>
                <c:pt idx="50884">
                  <c:v>953</c:v>
                </c:pt>
                <c:pt idx="50885">
                  <c:v>966</c:v>
                </c:pt>
                <c:pt idx="50886">
                  <c:v>947</c:v>
                </c:pt>
                <c:pt idx="50887">
                  <c:v>1073</c:v>
                </c:pt>
                <c:pt idx="50888">
                  <c:v>1177</c:v>
                </c:pt>
                <c:pt idx="50889">
                  <c:v>1258</c:v>
                </c:pt>
                <c:pt idx="50890">
                  <c:v>1273</c:v>
                </c:pt>
                <c:pt idx="50891">
                  <c:v>1249</c:v>
                </c:pt>
                <c:pt idx="50892">
                  <c:v>1213</c:v>
                </c:pt>
                <c:pt idx="50893">
                  <c:v>1190</c:v>
                </c:pt>
                <c:pt idx="50894">
                  <c:v>1162</c:v>
                </c:pt>
                <c:pt idx="50895">
                  <c:v>1133</c:v>
                </c:pt>
                <c:pt idx="50896">
                  <c:v>1123</c:v>
                </c:pt>
                <c:pt idx="50897">
                  <c:v>1165</c:v>
                </c:pt>
                <c:pt idx="50898">
                  <c:v>1201</c:v>
                </c:pt>
                <c:pt idx="50899">
                  <c:v>1188</c:v>
                </c:pt>
                <c:pt idx="50900">
                  <c:v>1142</c:v>
                </c:pt>
                <c:pt idx="50901">
                  <c:v>1093</c:v>
                </c:pt>
                <c:pt idx="50902">
                  <c:v>1052</c:v>
                </c:pt>
                <c:pt idx="50903">
                  <c:v>995</c:v>
                </c:pt>
                <c:pt idx="50904">
                  <c:v>939</c:v>
                </c:pt>
                <c:pt idx="50905">
                  <c:v>907</c:v>
                </c:pt>
                <c:pt idx="50906">
                  <c:v>892</c:v>
                </c:pt>
                <c:pt idx="50907">
                  <c:v>865</c:v>
                </c:pt>
                <c:pt idx="50908">
                  <c:v>856</c:v>
                </c:pt>
                <c:pt idx="50909">
                  <c:v>821</c:v>
                </c:pt>
                <c:pt idx="50910">
                  <c:v>810</c:v>
                </c:pt>
                <c:pt idx="50911">
                  <c:v>881</c:v>
                </c:pt>
                <c:pt idx="50912">
                  <c:v>957</c:v>
                </c:pt>
                <c:pt idx="50913">
                  <c:v>1008</c:v>
                </c:pt>
                <c:pt idx="50914">
                  <c:v>1076</c:v>
                </c:pt>
                <c:pt idx="50915">
                  <c:v>1113</c:v>
                </c:pt>
                <c:pt idx="50916">
                  <c:v>1104</c:v>
                </c:pt>
                <c:pt idx="50917">
                  <c:v>1122</c:v>
                </c:pt>
                <c:pt idx="50918">
                  <c:v>1100</c:v>
                </c:pt>
                <c:pt idx="50919">
                  <c:v>1084</c:v>
                </c:pt>
                <c:pt idx="50920">
                  <c:v>1071</c:v>
                </c:pt>
                <c:pt idx="50921">
                  <c:v>1139</c:v>
                </c:pt>
                <c:pt idx="50922">
                  <c:v>1174</c:v>
                </c:pt>
                <c:pt idx="50923">
                  <c:v>1172</c:v>
                </c:pt>
                <c:pt idx="50924">
                  <c:v>1143</c:v>
                </c:pt>
                <c:pt idx="50925">
                  <c:v>1111</c:v>
                </c:pt>
                <c:pt idx="50926">
                  <c:v>1044</c:v>
                </c:pt>
                <c:pt idx="50927">
                  <c:v>985</c:v>
                </c:pt>
                <c:pt idx="50928">
                  <c:v>942</c:v>
                </c:pt>
                <c:pt idx="50929">
                  <c:v>906</c:v>
                </c:pt>
                <c:pt idx="50930">
                  <c:v>888</c:v>
                </c:pt>
                <c:pt idx="50931">
                  <c:v>868</c:v>
                </c:pt>
                <c:pt idx="50932">
                  <c:v>881</c:v>
                </c:pt>
                <c:pt idx="50933">
                  <c:v>930</c:v>
                </c:pt>
                <c:pt idx="50934">
                  <c:v>961</c:v>
                </c:pt>
                <c:pt idx="50935">
                  <c:v>1156</c:v>
                </c:pt>
                <c:pt idx="50936">
                  <c:v>1304</c:v>
                </c:pt>
                <c:pt idx="50937">
                  <c:v>1401</c:v>
                </c:pt>
                <c:pt idx="50938">
                  <c:v>1438</c:v>
                </c:pt>
                <c:pt idx="50939">
                  <c:v>1463</c:v>
                </c:pt>
                <c:pt idx="50940">
                  <c:v>1457</c:v>
                </c:pt>
                <c:pt idx="50941">
                  <c:v>1507</c:v>
                </c:pt>
                <c:pt idx="50942">
                  <c:v>1451</c:v>
                </c:pt>
                <c:pt idx="50943">
                  <c:v>1424</c:v>
                </c:pt>
                <c:pt idx="50944">
                  <c:v>1333</c:v>
                </c:pt>
                <c:pt idx="50945">
                  <c:v>1254</c:v>
                </c:pt>
                <c:pt idx="50946">
                  <c:v>1319</c:v>
                </c:pt>
                <c:pt idx="50947">
                  <c:v>1280</c:v>
                </c:pt>
                <c:pt idx="50948">
                  <c:v>1227</c:v>
                </c:pt>
                <c:pt idx="50949">
                  <c:v>1175</c:v>
                </c:pt>
                <c:pt idx="50950">
                  <c:v>1088</c:v>
                </c:pt>
                <c:pt idx="50951">
                  <c:v>1017</c:v>
                </c:pt>
                <c:pt idx="50952">
                  <c:v>983</c:v>
                </c:pt>
                <c:pt idx="50953">
                  <c:v>949</c:v>
                </c:pt>
                <c:pt idx="50954">
                  <c:v>912</c:v>
                </c:pt>
                <c:pt idx="50955">
                  <c:v>901</c:v>
                </c:pt>
                <c:pt idx="50956">
                  <c:v>898</c:v>
                </c:pt>
                <c:pt idx="50957">
                  <c:v>924</c:v>
                </c:pt>
                <c:pt idx="50958">
                  <c:v>969</c:v>
                </c:pt>
                <c:pt idx="50959">
                  <c:v>1198</c:v>
                </c:pt>
                <c:pt idx="50960">
                  <c:v>1349</c:v>
                </c:pt>
                <c:pt idx="50961">
                  <c:v>1439</c:v>
                </c:pt>
                <c:pt idx="50962">
                  <c:v>1493</c:v>
                </c:pt>
                <c:pt idx="50963">
                  <c:v>1491</c:v>
                </c:pt>
                <c:pt idx="50964">
                  <c:v>1456</c:v>
                </c:pt>
                <c:pt idx="50965">
                  <c:v>1488</c:v>
                </c:pt>
                <c:pt idx="50966">
                  <c:v>1474</c:v>
                </c:pt>
                <c:pt idx="50967">
                  <c:v>1429</c:v>
                </c:pt>
                <c:pt idx="50968">
                  <c:v>1345</c:v>
                </c:pt>
                <c:pt idx="50969">
                  <c:v>1270</c:v>
                </c:pt>
                <c:pt idx="50970">
                  <c:v>1338</c:v>
                </c:pt>
                <c:pt idx="50971">
                  <c:v>1302</c:v>
                </c:pt>
                <c:pt idx="50972">
                  <c:v>1249</c:v>
                </c:pt>
                <c:pt idx="50973">
                  <c:v>1203</c:v>
                </c:pt>
                <c:pt idx="50974">
                  <c:v>1128</c:v>
                </c:pt>
                <c:pt idx="50975">
                  <c:v>1065</c:v>
                </c:pt>
                <c:pt idx="50976">
                  <c:v>1003</c:v>
                </c:pt>
                <c:pt idx="50977">
                  <c:v>952</c:v>
                </c:pt>
                <c:pt idx="50978">
                  <c:v>930</c:v>
                </c:pt>
                <c:pt idx="50979">
                  <c:v>920</c:v>
                </c:pt>
                <c:pt idx="50980">
                  <c:v>919</c:v>
                </c:pt>
                <c:pt idx="50981">
                  <c:v>942</c:v>
                </c:pt>
                <c:pt idx="50982">
                  <c:v>969</c:v>
                </c:pt>
                <c:pt idx="50983">
                  <c:v>1200</c:v>
                </c:pt>
                <c:pt idx="50984">
                  <c:v>1338</c:v>
                </c:pt>
                <c:pt idx="50985">
                  <c:v>1441</c:v>
                </c:pt>
                <c:pt idx="50986">
                  <c:v>1481</c:v>
                </c:pt>
                <c:pt idx="50987">
                  <c:v>1500</c:v>
                </c:pt>
                <c:pt idx="50988">
                  <c:v>1511</c:v>
                </c:pt>
                <c:pt idx="50989">
                  <c:v>1450</c:v>
                </c:pt>
                <c:pt idx="50990">
                  <c:v>1401</c:v>
                </c:pt>
                <c:pt idx="50991">
                  <c:v>1382</c:v>
                </c:pt>
                <c:pt idx="50992">
                  <c:v>1299</c:v>
                </c:pt>
                <c:pt idx="50993">
                  <c:v>1274</c:v>
                </c:pt>
                <c:pt idx="50994">
                  <c:v>1288</c:v>
                </c:pt>
                <c:pt idx="50995">
                  <c:v>1247</c:v>
                </c:pt>
                <c:pt idx="50996">
                  <c:v>1200</c:v>
                </c:pt>
                <c:pt idx="50997">
                  <c:v>1134</c:v>
                </c:pt>
                <c:pt idx="50998">
                  <c:v>1071</c:v>
                </c:pt>
                <c:pt idx="50999">
                  <c:v>1009</c:v>
                </c:pt>
                <c:pt idx="51000">
                  <c:v>956</c:v>
                </c:pt>
                <c:pt idx="51001">
                  <c:v>912</c:v>
                </c:pt>
                <c:pt idx="51002">
                  <c:v>896</c:v>
                </c:pt>
                <c:pt idx="51003">
                  <c:v>883</c:v>
                </c:pt>
                <c:pt idx="51004">
                  <c:v>894</c:v>
                </c:pt>
                <c:pt idx="51005">
                  <c:v>935</c:v>
                </c:pt>
                <c:pt idx="51006">
                  <c:v>957</c:v>
                </c:pt>
                <c:pt idx="51007">
                  <c:v>1167</c:v>
                </c:pt>
                <c:pt idx="51008">
                  <c:v>1321</c:v>
                </c:pt>
                <c:pt idx="51009">
                  <c:v>1410</c:v>
                </c:pt>
                <c:pt idx="51010">
                  <c:v>1455</c:v>
                </c:pt>
                <c:pt idx="51011">
                  <c:v>1485</c:v>
                </c:pt>
                <c:pt idx="51012">
                  <c:v>1495</c:v>
                </c:pt>
                <c:pt idx="51013">
                  <c:v>1480</c:v>
                </c:pt>
                <c:pt idx="51014">
                  <c:v>1467</c:v>
                </c:pt>
                <c:pt idx="51015">
                  <c:v>1428</c:v>
                </c:pt>
                <c:pt idx="51016">
                  <c:v>1340</c:v>
                </c:pt>
                <c:pt idx="51017">
                  <c:v>1293</c:v>
                </c:pt>
                <c:pt idx="51018">
                  <c:v>1333</c:v>
                </c:pt>
                <c:pt idx="51019">
                  <c:v>1286</c:v>
                </c:pt>
                <c:pt idx="51020">
                  <c:v>1226</c:v>
                </c:pt>
                <c:pt idx="51021">
                  <c:v>1192</c:v>
                </c:pt>
                <c:pt idx="51022">
                  <c:v>1135</c:v>
                </c:pt>
                <c:pt idx="51023">
                  <c:v>1057</c:v>
                </c:pt>
                <c:pt idx="51024">
                  <c:v>994</c:v>
                </c:pt>
                <c:pt idx="51025">
                  <c:v>963</c:v>
                </c:pt>
                <c:pt idx="51026">
                  <c:v>950</c:v>
                </c:pt>
                <c:pt idx="51027">
                  <c:v>928</c:v>
                </c:pt>
                <c:pt idx="51028">
                  <c:v>949</c:v>
                </c:pt>
                <c:pt idx="51029">
                  <c:v>991</c:v>
                </c:pt>
                <c:pt idx="51030">
                  <c:v>1032</c:v>
                </c:pt>
                <c:pt idx="51031">
                  <c:v>1186</c:v>
                </c:pt>
                <c:pt idx="51032">
                  <c:v>1304</c:v>
                </c:pt>
                <c:pt idx="51033">
                  <c:v>1401</c:v>
                </c:pt>
                <c:pt idx="51034">
                  <c:v>1446</c:v>
                </c:pt>
                <c:pt idx="51035">
                  <c:v>1494</c:v>
                </c:pt>
                <c:pt idx="51036">
                  <c:v>1456</c:v>
                </c:pt>
                <c:pt idx="51037">
                  <c:v>1455</c:v>
                </c:pt>
                <c:pt idx="51038">
                  <c:v>1426</c:v>
                </c:pt>
                <c:pt idx="51039">
                  <c:v>1378</c:v>
                </c:pt>
                <c:pt idx="51040">
                  <c:v>1240</c:v>
                </c:pt>
                <c:pt idx="51041">
                  <c:v>1261</c:v>
                </c:pt>
                <c:pt idx="51042">
                  <c:v>1313</c:v>
                </c:pt>
                <c:pt idx="51043">
                  <c:v>1250</c:v>
                </c:pt>
                <c:pt idx="51044">
                  <c:v>1239</c:v>
                </c:pt>
                <c:pt idx="51045">
                  <c:v>1171</c:v>
                </c:pt>
                <c:pt idx="51046">
                  <c:v>1106</c:v>
                </c:pt>
                <c:pt idx="51047">
                  <c:v>1036</c:v>
                </c:pt>
                <c:pt idx="51048">
                  <c:v>988</c:v>
                </c:pt>
                <c:pt idx="51049">
                  <c:v>956</c:v>
                </c:pt>
                <c:pt idx="51050">
                  <c:v>931</c:v>
                </c:pt>
                <c:pt idx="51051">
                  <c:v>917</c:v>
                </c:pt>
                <c:pt idx="51052">
                  <c:v>909</c:v>
                </c:pt>
                <c:pt idx="51053">
                  <c:v>917</c:v>
                </c:pt>
                <c:pt idx="51054">
                  <c:v>917</c:v>
                </c:pt>
                <c:pt idx="51055">
                  <c:v>1051</c:v>
                </c:pt>
                <c:pt idx="51056">
                  <c:v>1178</c:v>
                </c:pt>
                <c:pt idx="51057">
                  <c:v>1251</c:v>
                </c:pt>
                <c:pt idx="51058">
                  <c:v>1312</c:v>
                </c:pt>
                <c:pt idx="51059">
                  <c:v>1301</c:v>
                </c:pt>
                <c:pt idx="51060">
                  <c:v>1254</c:v>
                </c:pt>
                <c:pt idx="51061">
                  <c:v>1168</c:v>
                </c:pt>
                <c:pt idx="51062">
                  <c:v>1136</c:v>
                </c:pt>
                <c:pt idx="51063">
                  <c:v>1092</c:v>
                </c:pt>
                <c:pt idx="51064">
                  <c:v>1106</c:v>
                </c:pt>
                <c:pt idx="51065">
                  <c:v>1141</c:v>
                </c:pt>
                <c:pt idx="51066">
                  <c:v>1196</c:v>
                </c:pt>
                <c:pt idx="51067">
                  <c:v>1176</c:v>
                </c:pt>
                <c:pt idx="51068">
                  <c:v>1126</c:v>
                </c:pt>
                <c:pt idx="51069">
                  <c:v>1070</c:v>
                </c:pt>
                <c:pt idx="51070">
                  <c:v>1025</c:v>
                </c:pt>
                <c:pt idx="51071">
                  <c:v>982</c:v>
                </c:pt>
                <c:pt idx="51072">
                  <c:v>948</c:v>
                </c:pt>
                <c:pt idx="51073">
                  <c:v>931</c:v>
                </c:pt>
                <c:pt idx="51074">
                  <c:v>899</c:v>
                </c:pt>
                <c:pt idx="51075">
                  <c:v>856</c:v>
                </c:pt>
                <c:pt idx="51076">
                  <c:v>843</c:v>
                </c:pt>
                <c:pt idx="51077">
                  <c:v>839</c:v>
                </c:pt>
                <c:pt idx="51078">
                  <c:v>830</c:v>
                </c:pt>
                <c:pt idx="51079">
                  <c:v>882</c:v>
                </c:pt>
                <c:pt idx="51080">
                  <c:v>951</c:v>
                </c:pt>
                <c:pt idx="51081">
                  <c:v>986</c:v>
                </c:pt>
                <c:pt idx="51082">
                  <c:v>1071</c:v>
                </c:pt>
                <c:pt idx="51083">
                  <c:v>1069</c:v>
                </c:pt>
                <c:pt idx="51084">
                  <c:v>1074</c:v>
                </c:pt>
                <c:pt idx="51085">
                  <c:v>1049</c:v>
                </c:pt>
                <c:pt idx="51086">
                  <c:v>1028</c:v>
                </c:pt>
                <c:pt idx="51087">
                  <c:v>982</c:v>
                </c:pt>
                <c:pt idx="51088">
                  <c:v>987</c:v>
                </c:pt>
                <c:pt idx="51089">
                  <c:v>1054</c:v>
                </c:pt>
                <c:pt idx="51090">
                  <c:v>1092</c:v>
                </c:pt>
                <c:pt idx="51091">
                  <c:v>1067</c:v>
                </c:pt>
                <c:pt idx="51092">
                  <c:v>1049</c:v>
                </c:pt>
                <c:pt idx="51093">
                  <c:v>1010</c:v>
                </c:pt>
                <c:pt idx="51094">
                  <c:v>980</c:v>
                </c:pt>
                <c:pt idx="51095">
                  <c:v>918</c:v>
                </c:pt>
                <c:pt idx="51096">
                  <c:v>884</c:v>
                </c:pt>
                <c:pt idx="51097">
                  <c:v>857</c:v>
                </c:pt>
                <c:pt idx="51098">
                  <c:v>839</c:v>
                </c:pt>
                <c:pt idx="51099">
                  <c:v>824</c:v>
                </c:pt>
                <c:pt idx="51100">
                  <c:v>819</c:v>
                </c:pt>
                <c:pt idx="51101">
                  <c:v>843</c:v>
                </c:pt>
                <c:pt idx="51102">
                  <c:v>871</c:v>
                </c:pt>
                <c:pt idx="51103">
                  <c:v>1045</c:v>
                </c:pt>
                <c:pt idx="51104">
                  <c:v>1178</c:v>
                </c:pt>
                <c:pt idx="51105">
                  <c:v>1243</c:v>
                </c:pt>
                <c:pt idx="51106">
                  <c:v>1298</c:v>
                </c:pt>
                <c:pt idx="51107">
                  <c:v>1293</c:v>
                </c:pt>
                <c:pt idx="51108">
                  <c:v>1273</c:v>
                </c:pt>
                <c:pt idx="51109">
                  <c:v>1280</c:v>
                </c:pt>
                <c:pt idx="51110">
                  <c:v>1250</c:v>
                </c:pt>
                <c:pt idx="51111">
                  <c:v>1197</c:v>
                </c:pt>
                <c:pt idx="51112">
                  <c:v>1140</c:v>
                </c:pt>
                <c:pt idx="51113">
                  <c:v>1139</c:v>
                </c:pt>
                <c:pt idx="51114">
                  <c:v>1159</c:v>
                </c:pt>
                <c:pt idx="51115">
                  <c:v>1168</c:v>
                </c:pt>
                <c:pt idx="51116">
                  <c:v>1115</c:v>
                </c:pt>
                <c:pt idx="51117">
                  <c:v>1072</c:v>
                </c:pt>
                <c:pt idx="51118">
                  <c:v>1023</c:v>
                </c:pt>
                <c:pt idx="51119">
                  <c:v>955</c:v>
                </c:pt>
                <c:pt idx="51120">
                  <c:v>913</c:v>
                </c:pt>
                <c:pt idx="51121">
                  <c:v>888</c:v>
                </c:pt>
                <c:pt idx="51122">
                  <c:v>860</c:v>
                </c:pt>
                <c:pt idx="51123">
                  <c:v>850</c:v>
                </c:pt>
                <c:pt idx="51124">
                  <c:v>852</c:v>
                </c:pt>
                <c:pt idx="51125">
                  <c:v>855</c:v>
                </c:pt>
                <c:pt idx="51126">
                  <c:v>823</c:v>
                </c:pt>
                <c:pt idx="51127">
                  <c:v>874</c:v>
                </c:pt>
                <c:pt idx="51128">
                  <c:v>911</c:v>
                </c:pt>
                <c:pt idx="51129">
                  <c:v>981</c:v>
                </c:pt>
                <c:pt idx="51130">
                  <c:v>1016</c:v>
                </c:pt>
                <c:pt idx="51131">
                  <c:v>1041</c:v>
                </c:pt>
                <c:pt idx="51132">
                  <c:v>1038</c:v>
                </c:pt>
                <c:pt idx="51133">
                  <c:v>1043</c:v>
                </c:pt>
                <c:pt idx="51134">
                  <c:v>1029</c:v>
                </c:pt>
                <c:pt idx="51135">
                  <c:v>1010</c:v>
                </c:pt>
                <c:pt idx="51136">
                  <c:v>990</c:v>
                </c:pt>
                <c:pt idx="51137">
                  <c:v>1038</c:v>
                </c:pt>
                <c:pt idx="51138">
                  <c:v>1092</c:v>
                </c:pt>
                <c:pt idx="51139">
                  <c:v>1047</c:v>
                </c:pt>
                <c:pt idx="51140">
                  <c:v>1068</c:v>
                </c:pt>
                <c:pt idx="51141">
                  <c:v>1033</c:v>
                </c:pt>
                <c:pt idx="51142">
                  <c:v>987</c:v>
                </c:pt>
                <c:pt idx="51143">
                  <c:v>919</c:v>
                </c:pt>
                <c:pt idx="51144">
                  <c:v>886</c:v>
                </c:pt>
                <c:pt idx="51145">
                  <c:v>860</c:v>
                </c:pt>
                <c:pt idx="51146">
                  <c:v>840</c:v>
                </c:pt>
                <c:pt idx="51147">
                  <c:v>821</c:v>
                </c:pt>
                <c:pt idx="51148">
                  <c:v>807</c:v>
                </c:pt>
                <c:pt idx="51149">
                  <c:v>795</c:v>
                </c:pt>
                <c:pt idx="51150">
                  <c:v>793</c:v>
                </c:pt>
                <c:pt idx="51151">
                  <c:v>887</c:v>
                </c:pt>
                <c:pt idx="51152">
                  <c:v>971</c:v>
                </c:pt>
                <c:pt idx="51153">
                  <c:v>1035</c:v>
                </c:pt>
                <c:pt idx="51154">
                  <c:v>1084</c:v>
                </c:pt>
                <c:pt idx="51155">
                  <c:v>1100</c:v>
                </c:pt>
                <c:pt idx="51156">
                  <c:v>1102</c:v>
                </c:pt>
                <c:pt idx="51157">
                  <c:v>1112</c:v>
                </c:pt>
                <c:pt idx="51158">
                  <c:v>1109</c:v>
                </c:pt>
                <c:pt idx="51159">
                  <c:v>1083</c:v>
                </c:pt>
                <c:pt idx="51160">
                  <c:v>1054</c:v>
                </c:pt>
                <c:pt idx="51161">
                  <c:v>1076</c:v>
                </c:pt>
                <c:pt idx="51162">
                  <c:v>1127</c:v>
                </c:pt>
                <c:pt idx="51163">
                  <c:v>1108</c:v>
                </c:pt>
                <c:pt idx="51164">
                  <c:v>1076</c:v>
                </c:pt>
                <c:pt idx="51165">
                  <c:v>1038</c:v>
                </c:pt>
                <c:pt idx="51166">
                  <c:v>993</c:v>
                </c:pt>
                <c:pt idx="51167">
                  <c:v>930</c:v>
                </c:pt>
                <c:pt idx="51168">
                  <c:v>879</c:v>
                </c:pt>
                <c:pt idx="51169">
                  <c:v>874</c:v>
                </c:pt>
                <c:pt idx="51170">
                  <c:v>846</c:v>
                </c:pt>
                <c:pt idx="51171">
                  <c:v>835</c:v>
                </c:pt>
                <c:pt idx="51172">
                  <c:v>820</c:v>
                </c:pt>
                <c:pt idx="51173">
                  <c:v>814</c:v>
                </c:pt>
                <c:pt idx="51174">
                  <c:v>782</c:v>
                </c:pt>
                <c:pt idx="51175">
                  <c:v>851</c:v>
                </c:pt>
                <c:pt idx="51176">
                  <c:v>925</c:v>
                </c:pt>
                <c:pt idx="51177">
                  <c:v>1001</c:v>
                </c:pt>
                <c:pt idx="51178">
                  <c:v>1060</c:v>
                </c:pt>
                <c:pt idx="51179">
                  <c:v>1085</c:v>
                </c:pt>
                <c:pt idx="51180">
                  <c:v>1089</c:v>
                </c:pt>
                <c:pt idx="51181">
                  <c:v>1087</c:v>
                </c:pt>
                <c:pt idx="51182">
                  <c:v>1088</c:v>
                </c:pt>
                <c:pt idx="51183">
                  <c:v>1070</c:v>
                </c:pt>
                <c:pt idx="51184">
                  <c:v>1043</c:v>
                </c:pt>
                <c:pt idx="51185">
                  <c:v>1078</c:v>
                </c:pt>
                <c:pt idx="51186">
                  <c:v>1151</c:v>
                </c:pt>
                <c:pt idx="51187">
                  <c:v>1131</c:v>
                </c:pt>
                <c:pt idx="51188">
                  <c:v>1136</c:v>
                </c:pt>
                <c:pt idx="51189">
                  <c:v>1088</c:v>
                </c:pt>
                <c:pt idx="51190">
                  <c:v>1046</c:v>
                </c:pt>
                <c:pt idx="51191">
                  <c:v>985</c:v>
                </c:pt>
                <c:pt idx="51192">
                  <c:v>952</c:v>
                </c:pt>
                <c:pt idx="51193">
                  <c:v>933</c:v>
                </c:pt>
                <c:pt idx="51194">
                  <c:v>902</c:v>
                </c:pt>
                <c:pt idx="51195">
                  <c:v>881</c:v>
                </c:pt>
                <c:pt idx="51196">
                  <c:v>885</c:v>
                </c:pt>
                <c:pt idx="51197">
                  <c:v>900</c:v>
                </c:pt>
                <c:pt idx="51198">
                  <c:v>931</c:v>
                </c:pt>
                <c:pt idx="51199">
                  <c:v>1134</c:v>
                </c:pt>
                <c:pt idx="51200">
                  <c:v>1261</c:v>
                </c:pt>
                <c:pt idx="51201">
                  <c:v>1348</c:v>
                </c:pt>
                <c:pt idx="51202">
                  <c:v>1378</c:v>
                </c:pt>
                <c:pt idx="51203">
                  <c:v>1370</c:v>
                </c:pt>
                <c:pt idx="51204">
                  <c:v>1323</c:v>
                </c:pt>
                <c:pt idx="51205">
                  <c:v>1324</c:v>
                </c:pt>
                <c:pt idx="51206">
                  <c:v>1304</c:v>
                </c:pt>
                <c:pt idx="51207">
                  <c:v>1259</c:v>
                </c:pt>
                <c:pt idx="51208">
                  <c:v>1184</c:v>
                </c:pt>
                <c:pt idx="51209">
                  <c:v>1189</c:v>
                </c:pt>
                <c:pt idx="51210">
                  <c:v>1233</c:v>
                </c:pt>
                <c:pt idx="51211">
                  <c:v>1194</c:v>
                </c:pt>
                <c:pt idx="51212">
                  <c:v>1139</c:v>
                </c:pt>
                <c:pt idx="51213">
                  <c:v>1082</c:v>
                </c:pt>
                <c:pt idx="51214">
                  <c:v>1018</c:v>
                </c:pt>
                <c:pt idx="51215">
                  <c:v>971</c:v>
                </c:pt>
                <c:pt idx="51216">
                  <c:v>905</c:v>
                </c:pt>
                <c:pt idx="51217">
                  <c:v>873</c:v>
                </c:pt>
                <c:pt idx="51218">
                  <c:v>866</c:v>
                </c:pt>
                <c:pt idx="51219">
                  <c:v>855</c:v>
                </c:pt>
                <c:pt idx="51220">
                  <c:v>850</c:v>
                </c:pt>
                <c:pt idx="51221">
                  <c:v>851</c:v>
                </c:pt>
                <c:pt idx="51222">
                  <c:v>853</c:v>
                </c:pt>
                <c:pt idx="51223">
                  <c:v>968</c:v>
                </c:pt>
                <c:pt idx="51224">
                  <c:v>1072</c:v>
                </c:pt>
                <c:pt idx="51225">
                  <c:v>1201</c:v>
                </c:pt>
                <c:pt idx="51226">
                  <c:v>1238</c:v>
                </c:pt>
                <c:pt idx="51227">
                  <c:v>1225</c:v>
                </c:pt>
                <c:pt idx="51228">
                  <c:v>1206</c:v>
                </c:pt>
                <c:pt idx="51229">
                  <c:v>1222</c:v>
                </c:pt>
                <c:pt idx="51230">
                  <c:v>1181</c:v>
                </c:pt>
                <c:pt idx="51231">
                  <c:v>1116</c:v>
                </c:pt>
                <c:pt idx="51232">
                  <c:v>1089</c:v>
                </c:pt>
                <c:pt idx="51233">
                  <c:v>1115</c:v>
                </c:pt>
                <c:pt idx="51234">
                  <c:v>1185</c:v>
                </c:pt>
                <c:pt idx="51235">
                  <c:v>1144</c:v>
                </c:pt>
                <c:pt idx="51236">
                  <c:v>1100</c:v>
                </c:pt>
                <c:pt idx="51237">
                  <c:v>1067</c:v>
                </c:pt>
                <c:pt idx="51238">
                  <c:v>1027</c:v>
                </c:pt>
                <c:pt idx="51239">
                  <c:v>984</c:v>
                </c:pt>
                <c:pt idx="51240">
                  <c:v>940</c:v>
                </c:pt>
                <c:pt idx="51241">
                  <c:v>911</c:v>
                </c:pt>
                <c:pt idx="51242">
                  <c:v>906</c:v>
                </c:pt>
                <c:pt idx="51243">
                  <c:v>827</c:v>
                </c:pt>
                <c:pt idx="51244">
                  <c:v>858</c:v>
                </c:pt>
                <c:pt idx="51245">
                  <c:v>853</c:v>
                </c:pt>
                <c:pt idx="51246">
                  <c:v>824</c:v>
                </c:pt>
                <c:pt idx="51247">
                  <c:v>871</c:v>
                </c:pt>
                <c:pt idx="51248">
                  <c:v>946</c:v>
                </c:pt>
                <c:pt idx="51249">
                  <c:v>985</c:v>
                </c:pt>
                <c:pt idx="51250">
                  <c:v>1055</c:v>
                </c:pt>
                <c:pt idx="51251">
                  <c:v>1069</c:v>
                </c:pt>
                <c:pt idx="51252">
                  <c:v>1085</c:v>
                </c:pt>
                <c:pt idx="51253">
                  <c:v>1083</c:v>
                </c:pt>
                <c:pt idx="51254">
                  <c:v>1062</c:v>
                </c:pt>
                <c:pt idx="51255">
                  <c:v>1027</c:v>
                </c:pt>
                <c:pt idx="51256">
                  <c:v>1014</c:v>
                </c:pt>
                <c:pt idx="51257">
                  <c:v>1071</c:v>
                </c:pt>
                <c:pt idx="51258">
                  <c:v>1121</c:v>
                </c:pt>
                <c:pt idx="51259">
                  <c:v>1114</c:v>
                </c:pt>
                <c:pt idx="51260">
                  <c:v>1085</c:v>
                </c:pt>
                <c:pt idx="51261">
                  <c:v>1061</c:v>
                </c:pt>
                <c:pt idx="51262">
                  <c:v>1017</c:v>
                </c:pt>
                <c:pt idx="51263">
                  <c:v>958</c:v>
                </c:pt>
                <c:pt idx="51264">
                  <c:v>926</c:v>
                </c:pt>
                <c:pt idx="51265">
                  <c:v>889</c:v>
                </c:pt>
                <c:pt idx="51266">
                  <c:v>872</c:v>
                </c:pt>
                <c:pt idx="51267">
                  <c:v>851</c:v>
                </c:pt>
                <c:pt idx="51268">
                  <c:v>854</c:v>
                </c:pt>
                <c:pt idx="51269">
                  <c:v>915</c:v>
                </c:pt>
                <c:pt idx="51270">
                  <c:v>939</c:v>
                </c:pt>
                <c:pt idx="51271">
                  <c:v>1137</c:v>
                </c:pt>
                <c:pt idx="51272">
                  <c:v>1260</c:v>
                </c:pt>
                <c:pt idx="51273">
                  <c:v>1331</c:v>
                </c:pt>
                <c:pt idx="51274">
                  <c:v>1371</c:v>
                </c:pt>
                <c:pt idx="51275">
                  <c:v>1380</c:v>
                </c:pt>
                <c:pt idx="51276">
                  <c:v>1388</c:v>
                </c:pt>
                <c:pt idx="51277">
                  <c:v>1399</c:v>
                </c:pt>
                <c:pt idx="51278">
                  <c:v>1368</c:v>
                </c:pt>
                <c:pt idx="51279">
                  <c:v>1351</c:v>
                </c:pt>
                <c:pt idx="51280">
                  <c:v>1253</c:v>
                </c:pt>
                <c:pt idx="51281">
                  <c:v>1209</c:v>
                </c:pt>
                <c:pt idx="51282">
                  <c:v>1245</c:v>
                </c:pt>
                <c:pt idx="51283">
                  <c:v>1200</c:v>
                </c:pt>
                <c:pt idx="51284">
                  <c:v>1154</c:v>
                </c:pt>
                <c:pt idx="51285">
                  <c:v>1112</c:v>
                </c:pt>
                <c:pt idx="51286">
                  <c:v>1045</c:v>
                </c:pt>
                <c:pt idx="51287">
                  <c:v>988</c:v>
                </c:pt>
                <c:pt idx="51288">
                  <c:v>941</c:v>
                </c:pt>
                <c:pt idx="51289">
                  <c:v>903</c:v>
                </c:pt>
                <c:pt idx="51290">
                  <c:v>882</c:v>
                </c:pt>
                <c:pt idx="51291">
                  <c:v>864</c:v>
                </c:pt>
                <c:pt idx="51292">
                  <c:v>868</c:v>
                </c:pt>
                <c:pt idx="51293">
                  <c:v>863</c:v>
                </c:pt>
                <c:pt idx="51294">
                  <c:v>835</c:v>
                </c:pt>
                <c:pt idx="51295">
                  <c:v>903</c:v>
                </c:pt>
                <c:pt idx="51296">
                  <c:v>992</c:v>
                </c:pt>
                <c:pt idx="51297">
                  <c:v>1018</c:v>
                </c:pt>
                <c:pt idx="51298">
                  <c:v>1091</c:v>
                </c:pt>
                <c:pt idx="51299">
                  <c:v>1134</c:v>
                </c:pt>
                <c:pt idx="51300">
                  <c:v>1142</c:v>
                </c:pt>
                <c:pt idx="51301">
                  <c:v>1145</c:v>
                </c:pt>
                <c:pt idx="51302">
                  <c:v>1129</c:v>
                </c:pt>
                <c:pt idx="51303">
                  <c:v>1087</c:v>
                </c:pt>
                <c:pt idx="51304">
                  <c:v>1071</c:v>
                </c:pt>
                <c:pt idx="51305">
                  <c:v>1121</c:v>
                </c:pt>
                <c:pt idx="51306">
                  <c:v>1140</c:v>
                </c:pt>
                <c:pt idx="51307">
                  <c:v>1116</c:v>
                </c:pt>
                <c:pt idx="51308">
                  <c:v>1102</c:v>
                </c:pt>
                <c:pt idx="51309">
                  <c:v>1072</c:v>
                </c:pt>
                <c:pt idx="51310">
                  <c:v>1017</c:v>
                </c:pt>
                <c:pt idx="51311">
                  <c:v>965</c:v>
                </c:pt>
                <c:pt idx="51312">
                  <c:v>928</c:v>
                </c:pt>
                <c:pt idx="51313">
                  <c:v>901</c:v>
                </c:pt>
                <c:pt idx="51314">
                  <c:v>885</c:v>
                </c:pt>
                <c:pt idx="51315">
                  <c:v>874</c:v>
                </c:pt>
                <c:pt idx="51316">
                  <c:v>873</c:v>
                </c:pt>
                <c:pt idx="51317">
                  <c:v>906</c:v>
                </c:pt>
                <c:pt idx="51318">
                  <c:v>932</c:v>
                </c:pt>
                <c:pt idx="51319">
                  <c:v>1161</c:v>
                </c:pt>
                <c:pt idx="51320">
                  <c:v>1306</c:v>
                </c:pt>
                <c:pt idx="51321">
                  <c:v>1375</c:v>
                </c:pt>
                <c:pt idx="51322">
                  <c:v>1409</c:v>
                </c:pt>
                <c:pt idx="51323">
                  <c:v>1427</c:v>
                </c:pt>
                <c:pt idx="51324">
                  <c:v>1453</c:v>
                </c:pt>
                <c:pt idx="51325">
                  <c:v>1477</c:v>
                </c:pt>
                <c:pt idx="51326">
                  <c:v>1447</c:v>
                </c:pt>
                <c:pt idx="51327">
                  <c:v>1405</c:v>
                </c:pt>
                <c:pt idx="51328">
                  <c:v>1296</c:v>
                </c:pt>
                <c:pt idx="51329">
                  <c:v>1252</c:v>
                </c:pt>
                <c:pt idx="51330">
                  <c:v>1311</c:v>
                </c:pt>
                <c:pt idx="51331">
                  <c:v>1276</c:v>
                </c:pt>
                <c:pt idx="51332">
                  <c:v>1222</c:v>
                </c:pt>
                <c:pt idx="51333">
                  <c:v>1176</c:v>
                </c:pt>
                <c:pt idx="51334">
                  <c:v>1106</c:v>
                </c:pt>
                <c:pt idx="51335">
                  <c:v>1036</c:v>
                </c:pt>
                <c:pt idx="51336">
                  <c:v>983</c:v>
                </c:pt>
                <c:pt idx="51337">
                  <c:v>945</c:v>
                </c:pt>
                <c:pt idx="51338">
                  <c:v>924</c:v>
                </c:pt>
                <c:pt idx="51339">
                  <c:v>910</c:v>
                </c:pt>
                <c:pt idx="51340">
                  <c:v>917</c:v>
                </c:pt>
                <c:pt idx="51341">
                  <c:v>950</c:v>
                </c:pt>
                <c:pt idx="51342">
                  <c:v>974</c:v>
                </c:pt>
                <c:pt idx="51343">
                  <c:v>1169</c:v>
                </c:pt>
                <c:pt idx="51344">
                  <c:v>1281</c:v>
                </c:pt>
                <c:pt idx="51345">
                  <c:v>1392</c:v>
                </c:pt>
                <c:pt idx="51346">
                  <c:v>1442</c:v>
                </c:pt>
                <c:pt idx="51347">
                  <c:v>1448</c:v>
                </c:pt>
                <c:pt idx="51348">
                  <c:v>1466</c:v>
                </c:pt>
                <c:pt idx="51349">
                  <c:v>1462</c:v>
                </c:pt>
                <c:pt idx="51350">
                  <c:v>1473</c:v>
                </c:pt>
                <c:pt idx="51351">
                  <c:v>1394</c:v>
                </c:pt>
                <c:pt idx="51352">
                  <c:v>1307</c:v>
                </c:pt>
                <c:pt idx="51353">
                  <c:v>1276</c:v>
                </c:pt>
                <c:pt idx="51354">
                  <c:v>1305</c:v>
                </c:pt>
                <c:pt idx="51355">
                  <c:v>1274</c:v>
                </c:pt>
                <c:pt idx="51356">
                  <c:v>1221</c:v>
                </c:pt>
                <c:pt idx="51357">
                  <c:v>1164</c:v>
                </c:pt>
                <c:pt idx="51358">
                  <c:v>1098</c:v>
                </c:pt>
                <c:pt idx="51359">
                  <c:v>1026</c:v>
                </c:pt>
                <c:pt idx="51360">
                  <c:v>975</c:v>
                </c:pt>
                <c:pt idx="51361">
                  <c:v>940</c:v>
                </c:pt>
                <c:pt idx="51362">
                  <c:v>914</c:v>
                </c:pt>
                <c:pt idx="51363">
                  <c:v>912</c:v>
                </c:pt>
                <c:pt idx="51364">
                  <c:v>912</c:v>
                </c:pt>
                <c:pt idx="51365">
                  <c:v>944</c:v>
                </c:pt>
                <c:pt idx="51366">
                  <c:v>969</c:v>
                </c:pt>
                <c:pt idx="51367">
                  <c:v>1186</c:v>
                </c:pt>
                <c:pt idx="51368">
                  <c:v>1324</c:v>
                </c:pt>
                <c:pt idx="51369">
                  <c:v>1412</c:v>
                </c:pt>
                <c:pt idx="51370">
                  <c:v>1480</c:v>
                </c:pt>
                <c:pt idx="51371">
                  <c:v>1486</c:v>
                </c:pt>
                <c:pt idx="51372">
                  <c:v>1457</c:v>
                </c:pt>
                <c:pt idx="51373">
                  <c:v>1455</c:v>
                </c:pt>
                <c:pt idx="51374">
                  <c:v>1423</c:v>
                </c:pt>
                <c:pt idx="51375">
                  <c:v>1430</c:v>
                </c:pt>
                <c:pt idx="51376">
                  <c:v>1322</c:v>
                </c:pt>
                <c:pt idx="51377">
                  <c:v>1252</c:v>
                </c:pt>
                <c:pt idx="51378">
                  <c:v>1293</c:v>
                </c:pt>
                <c:pt idx="51379">
                  <c:v>1265</c:v>
                </c:pt>
                <c:pt idx="51380">
                  <c:v>1224</c:v>
                </c:pt>
                <c:pt idx="51381">
                  <c:v>1171</c:v>
                </c:pt>
                <c:pt idx="51382">
                  <c:v>1135</c:v>
                </c:pt>
                <c:pt idx="51383">
                  <c:v>1074</c:v>
                </c:pt>
                <c:pt idx="51384">
                  <c:v>1024</c:v>
                </c:pt>
                <c:pt idx="51385">
                  <c:v>996</c:v>
                </c:pt>
                <c:pt idx="51386">
                  <c:v>960</c:v>
                </c:pt>
                <c:pt idx="51387">
                  <c:v>947</c:v>
                </c:pt>
                <c:pt idx="51388">
                  <c:v>937</c:v>
                </c:pt>
                <c:pt idx="51389">
                  <c:v>938</c:v>
                </c:pt>
                <c:pt idx="51390">
                  <c:v>943</c:v>
                </c:pt>
                <c:pt idx="51391">
                  <c:v>1042</c:v>
                </c:pt>
                <c:pt idx="51392">
                  <c:v>1175</c:v>
                </c:pt>
                <c:pt idx="51393">
                  <c:v>1230</c:v>
                </c:pt>
                <c:pt idx="51394">
                  <c:v>1244</c:v>
                </c:pt>
                <c:pt idx="51395">
                  <c:v>1241</c:v>
                </c:pt>
                <c:pt idx="51396">
                  <c:v>1201</c:v>
                </c:pt>
                <c:pt idx="51397">
                  <c:v>1171</c:v>
                </c:pt>
                <c:pt idx="51398">
                  <c:v>1150</c:v>
                </c:pt>
                <c:pt idx="51399">
                  <c:v>1121</c:v>
                </c:pt>
                <c:pt idx="51400">
                  <c:v>1083</c:v>
                </c:pt>
                <c:pt idx="51401">
                  <c:v>1135</c:v>
                </c:pt>
                <c:pt idx="51402">
                  <c:v>1188</c:v>
                </c:pt>
                <c:pt idx="51403">
                  <c:v>1168</c:v>
                </c:pt>
                <c:pt idx="51404">
                  <c:v>1143</c:v>
                </c:pt>
                <c:pt idx="51405">
                  <c:v>1109</c:v>
                </c:pt>
                <c:pt idx="51406">
                  <c:v>1058</c:v>
                </c:pt>
                <c:pt idx="51407">
                  <c:v>996</c:v>
                </c:pt>
                <c:pt idx="51408">
                  <c:v>980</c:v>
                </c:pt>
                <c:pt idx="51409">
                  <c:v>951</c:v>
                </c:pt>
                <c:pt idx="51410">
                  <c:v>920</c:v>
                </c:pt>
                <c:pt idx="51411">
                  <c:v>902</c:v>
                </c:pt>
                <c:pt idx="51412">
                  <c:v>896</c:v>
                </c:pt>
                <c:pt idx="51413">
                  <c:v>877</c:v>
                </c:pt>
                <c:pt idx="51414">
                  <c:v>845</c:v>
                </c:pt>
                <c:pt idx="51415">
                  <c:v>896</c:v>
                </c:pt>
                <c:pt idx="51416">
                  <c:v>943</c:v>
                </c:pt>
                <c:pt idx="51417">
                  <c:v>986</c:v>
                </c:pt>
                <c:pt idx="51418">
                  <c:v>1017</c:v>
                </c:pt>
                <c:pt idx="51419">
                  <c:v>1055</c:v>
                </c:pt>
                <c:pt idx="51420">
                  <c:v>1075</c:v>
                </c:pt>
                <c:pt idx="51421">
                  <c:v>1081</c:v>
                </c:pt>
                <c:pt idx="51422">
                  <c:v>1077</c:v>
                </c:pt>
                <c:pt idx="51423">
                  <c:v>1043</c:v>
                </c:pt>
                <c:pt idx="51424">
                  <c:v>1007</c:v>
                </c:pt>
                <c:pt idx="51425">
                  <c:v>1081</c:v>
                </c:pt>
                <c:pt idx="51426">
                  <c:v>1095</c:v>
                </c:pt>
                <c:pt idx="51427">
                  <c:v>1080</c:v>
                </c:pt>
                <c:pt idx="51428">
                  <c:v>1069</c:v>
                </c:pt>
                <c:pt idx="51429">
                  <c:v>1048</c:v>
                </c:pt>
                <c:pt idx="51430">
                  <c:v>998</c:v>
                </c:pt>
                <c:pt idx="51431">
                  <c:v>945</c:v>
                </c:pt>
                <c:pt idx="51432">
                  <c:v>902</c:v>
                </c:pt>
                <c:pt idx="51433">
                  <c:v>867</c:v>
                </c:pt>
                <c:pt idx="51434">
                  <c:v>858</c:v>
                </c:pt>
                <c:pt idx="51435">
                  <c:v>836</c:v>
                </c:pt>
                <c:pt idx="51436">
                  <c:v>846</c:v>
                </c:pt>
                <c:pt idx="51437">
                  <c:v>897</c:v>
                </c:pt>
                <c:pt idx="51438">
                  <c:v>938</c:v>
                </c:pt>
                <c:pt idx="51439">
                  <c:v>1135</c:v>
                </c:pt>
                <c:pt idx="51440">
                  <c:v>1224</c:v>
                </c:pt>
                <c:pt idx="51441">
                  <c:v>1269</c:v>
                </c:pt>
                <c:pt idx="51442">
                  <c:v>1315</c:v>
                </c:pt>
                <c:pt idx="51443">
                  <c:v>1322</c:v>
                </c:pt>
                <c:pt idx="51444">
                  <c:v>1290</c:v>
                </c:pt>
                <c:pt idx="51445">
                  <c:v>1300</c:v>
                </c:pt>
                <c:pt idx="51446">
                  <c:v>1281</c:v>
                </c:pt>
                <c:pt idx="51447">
                  <c:v>1251</c:v>
                </c:pt>
                <c:pt idx="51448">
                  <c:v>1175</c:v>
                </c:pt>
                <c:pt idx="51449">
                  <c:v>1160</c:v>
                </c:pt>
                <c:pt idx="51450">
                  <c:v>1192</c:v>
                </c:pt>
                <c:pt idx="51451">
                  <c:v>1168</c:v>
                </c:pt>
                <c:pt idx="51452">
                  <c:v>1106</c:v>
                </c:pt>
                <c:pt idx="51453">
                  <c:v>1054</c:v>
                </c:pt>
                <c:pt idx="51454">
                  <c:v>1007</c:v>
                </c:pt>
                <c:pt idx="51455">
                  <c:v>946</c:v>
                </c:pt>
                <c:pt idx="51456">
                  <c:v>900</c:v>
                </c:pt>
                <c:pt idx="51457">
                  <c:v>866</c:v>
                </c:pt>
                <c:pt idx="51458">
                  <c:v>841</c:v>
                </c:pt>
                <c:pt idx="51459">
                  <c:v>836</c:v>
                </c:pt>
                <c:pt idx="51460">
                  <c:v>848</c:v>
                </c:pt>
                <c:pt idx="51461">
                  <c:v>895</c:v>
                </c:pt>
                <c:pt idx="51462">
                  <c:v>910</c:v>
                </c:pt>
                <c:pt idx="51463">
                  <c:v>1086</c:v>
                </c:pt>
                <c:pt idx="51464">
                  <c:v>1240</c:v>
                </c:pt>
                <c:pt idx="51465">
                  <c:v>1323</c:v>
                </c:pt>
                <c:pt idx="51466">
                  <c:v>1385</c:v>
                </c:pt>
                <c:pt idx="51467">
                  <c:v>1355</c:v>
                </c:pt>
                <c:pt idx="51468">
                  <c:v>1349</c:v>
                </c:pt>
                <c:pt idx="51469">
                  <c:v>1346</c:v>
                </c:pt>
                <c:pt idx="51470">
                  <c:v>1308</c:v>
                </c:pt>
                <c:pt idx="51471">
                  <c:v>1283</c:v>
                </c:pt>
                <c:pt idx="51472">
                  <c:v>1218</c:v>
                </c:pt>
                <c:pt idx="51473">
                  <c:v>1167</c:v>
                </c:pt>
                <c:pt idx="51474">
                  <c:v>1195</c:v>
                </c:pt>
                <c:pt idx="51475">
                  <c:v>1141</c:v>
                </c:pt>
                <c:pt idx="51476">
                  <c:v>1098</c:v>
                </c:pt>
                <c:pt idx="51477">
                  <c:v>1048</c:v>
                </c:pt>
                <c:pt idx="51478">
                  <c:v>980</c:v>
                </c:pt>
                <c:pt idx="51479">
                  <c:v>958</c:v>
                </c:pt>
                <c:pt idx="51480">
                  <c:v>908</c:v>
                </c:pt>
                <c:pt idx="51481">
                  <c:v>880</c:v>
                </c:pt>
                <c:pt idx="51482">
                  <c:v>854</c:v>
                </c:pt>
                <c:pt idx="51483">
                  <c:v>840</c:v>
                </c:pt>
                <c:pt idx="51484">
                  <c:v>856</c:v>
                </c:pt>
                <c:pt idx="51485">
                  <c:v>901</c:v>
                </c:pt>
                <c:pt idx="51486">
                  <c:v>935</c:v>
                </c:pt>
                <c:pt idx="51487">
                  <c:v>1113</c:v>
                </c:pt>
                <c:pt idx="51488">
                  <c:v>1211</c:v>
                </c:pt>
                <c:pt idx="51489">
                  <c:v>1305</c:v>
                </c:pt>
                <c:pt idx="51490">
                  <c:v>1320</c:v>
                </c:pt>
                <c:pt idx="51491">
                  <c:v>1322</c:v>
                </c:pt>
                <c:pt idx="51492">
                  <c:v>1312</c:v>
                </c:pt>
                <c:pt idx="51493">
                  <c:v>1339</c:v>
                </c:pt>
                <c:pt idx="51494">
                  <c:v>1308</c:v>
                </c:pt>
                <c:pt idx="51495">
                  <c:v>1253</c:v>
                </c:pt>
                <c:pt idx="51496">
                  <c:v>1193</c:v>
                </c:pt>
                <c:pt idx="51497">
                  <c:v>1175</c:v>
                </c:pt>
                <c:pt idx="51498">
                  <c:v>1207</c:v>
                </c:pt>
                <c:pt idx="51499">
                  <c:v>1178</c:v>
                </c:pt>
                <c:pt idx="51500">
                  <c:v>1137</c:v>
                </c:pt>
                <c:pt idx="51501">
                  <c:v>1074</c:v>
                </c:pt>
                <c:pt idx="51502">
                  <c:v>1026</c:v>
                </c:pt>
                <c:pt idx="51503">
                  <c:v>960</c:v>
                </c:pt>
                <c:pt idx="51504">
                  <c:v>920</c:v>
                </c:pt>
                <c:pt idx="51505">
                  <c:v>889</c:v>
                </c:pt>
                <c:pt idx="51506">
                  <c:v>875</c:v>
                </c:pt>
                <c:pt idx="51507">
                  <c:v>870</c:v>
                </c:pt>
                <c:pt idx="51508">
                  <c:v>881</c:v>
                </c:pt>
                <c:pt idx="51509">
                  <c:v>925</c:v>
                </c:pt>
                <c:pt idx="51510">
                  <c:v>945</c:v>
                </c:pt>
                <c:pt idx="51511">
                  <c:v>1115</c:v>
                </c:pt>
                <c:pt idx="51512">
                  <c:v>1227</c:v>
                </c:pt>
                <c:pt idx="51513">
                  <c:v>1305</c:v>
                </c:pt>
                <c:pt idx="51514">
                  <c:v>1329</c:v>
                </c:pt>
                <c:pt idx="51515">
                  <c:v>1326</c:v>
                </c:pt>
                <c:pt idx="51516">
                  <c:v>1290</c:v>
                </c:pt>
                <c:pt idx="51517">
                  <c:v>1301</c:v>
                </c:pt>
                <c:pt idx="51518">
                  <c:v>1260</c:v>
                </c:pt>
                <c:pt idx="51519">
                  <c:v>1230</c:v>
                </c:pt>
                <c:pt idx="51520">
                  <c:v>1175</c:v>
                </c:pt>
                <c:pt idx="51521">
                  <c:v>1158</c:v>
                </c:pt>
                <c:pt idx="51522">
                  <c:v>1172</c:v>
                </c:pt>
                <c:pt idx="51523">
                  <c:v>1151</c:v>
                </c:pt>
                <c:pt idx="51524">
                  <c:v>1111</c:v>
                </c:pt>
                <c:pt idx="51525">
                  <c:v>1056</c:v>
                </c:pt>
                <c:pt idx="51526">
                  <c:v>1004</c:v>
                </c:pt>
                <c:pt idx="51527">
                  <c:v>947</c:v>
                </c:pt>
                <c:pt idx="51528">
                  <c:v>909</c:v>
                </c:pt>
                <c:pt idx="51529">
                  <c:v>863</c:v>
                </c:pt>
                <c:pt idx="51530">
                  <c:v>840</c:v>
                </c:pt>
                <c:pt idx="51531">
                  <c:v>828</c:v>
                </c:pt>
                <c:pt idx="51532">
                  <c:v>851</c:v>
                </c:pt>
                <c:pt idx="51533">
                  <c:v>891</c:v>
                </c:pt>
                <c:pt idx="51534">
                  <c:v>917</c:v>
                </c:pt>
                <c:pt idx="51535">
                  <c:v>1111</c:v>
                </c:pt>
                <c:pt idx="51536">
                  <c:v>1225</c:v>
                </c:pt>
                <c:pt idx="51537">
                  <c:v>1355</c:v>
                </c:pt>
                <c:pt idx="51538">
                  <c:v>1397</c:v>
                </c:pt>
                <c:pt idx="51539">
                  <c:v>1410</c:v>
                </c:pt>
                <c:pt idx="51540">
                  <c:v>1385</c:v>
                </c:pt>
                <c:pt idx="51541">
                  <c:v>1411</c:v>
                </c:pt>
                <c:pt idx="51542">
                  <c:v>1397</c:v>
                </c:pt>
                <c:pt idx="51543">
                  <c:v>1365</c:v>
                </c:pt>
                <c:pt idx="51544">
                  <c:v>1255</c:v>
                </c:pt>
                <c:pt idx="51545">
                  <c:v>1248</c:v>
                </c:pt>
                <c:pt idx="51546">
                  <c:v>1234</c:v>
                </c:pt>
                <c:pt idx="51547">
                  <c:v>1228</c:v>
                </c:pt>
                <c:pt idx="51548">
                  <c:v>1174</c:v>
                </c:pt>
                <c:pt idx="51549">
                  <c:v>1112</c:v>
                </c:pt>
                <c:pt idx="51550">
                  <c:v>1067</c:v>
                </c:pt>
                <c:pt idx="51551">
                  <c:v>1010</c:v>
                </c:pt>
                <c:pt idx="51552">
                  <c:v>957</c:v>
                </c:pt>
                <c:pt idx="51553">
                  <c:v>928</c:v>
                </c:pt>
                <c:pt idx="51554">
                  <c:v>908</c:v>
                </c:pt>
                <c:pt idx="51555">
                  <c:v>887</c:v>
                </c:pt>
                <c:pt idx="51556">
                  <c:v>890</c:v>
                </c:pt>
                <c:pt idx="51557">
                  <c:v>894</c:v>
                </c:pt>
                <c:pt idx="51558">
                  <c:v>881</c:v>
                </c:pt>
                <c:pt idx="51559">
                  <c:v>1005</c:v>
                </c:pt>
                <c:pt idx="51560">
                  <c:v>1132</c:v>
                </c:pt>
                <c:pt idx="51561">
                  <c:v>1234</c:v>
                </c:pt>
                <c:pt idx="51562">
                  <c:v>1277</c:v>
                </c:pt>
                <c:pt idx="51563">
                  <c:v>1272</c:v>
                </c:pt>
                <c:pt idx="51564">
                  <c:v>1240</c:v>
                </c:pt>
                <c:pt idx="51565">
                  <c:v>1226</c:v>
                </c:pt>
                <c:pt idx="51566">
                  <c:v>1213</c:v>
                </c:pt>
                <c:pt idx="51567">
                  <c:v>1185</c:v>
                </c:pt>
                <c:pt idx="51568">
                  <c:v>1145</c:v>
                </c:pt>
                <c:pt idx="51569">
                  <c:v>1197</c:v>
                </c:pt>
                <c:pt idx="51570">
                  <c:v>1239</c:v>
                </c:pt>
                <c:pt idx="51571">
                  <c:v>1207</c:v>
                </c:pt>
                <c:pt idx="51572">
                  <c:v>1171</c:v>
                </c:pt>
                <c:pt idx="51573">
                  <c:v>1128</c:v>
                </c:pt>
                <c:pt idx="51574">
                  <c:v>1078</c:v>
                </c:pt>
                <c:pt idx="51575">
                  <c:v>1030</c:v>
                </c:pt>
                <c:pt idx="51576">
                  <c:v>956</c:v>
                </c:pt>
                <c:pt idx="51577">
                  <c:v>945</c:v>
                </c:pt>
                <c:pt idx="51578">
                  <c:v>913</c:v>
                </c:pt>
                <c:pt idx="51579">
                  <c:v>896</c:v>
                </c:pt>
                <c:pt idx="51580">
                  <c:v>882</c:v>
                </c:pt>
                <c:pt idx="51581">
                  <c:v>884</c:v>
                </c:pt>
                <c:pt idx="51582">
                  <c:v>850</c:v>
                </c:pt>
                <c:pt idx="51583">
                  <c:v>906</c:v>
                </c:pt>
                <c:pt idx="51584">
                  <c:v>983</c:v>
                </c:pt>
                <c:pt idx="51585">
                  <c:v>1037</c:v>
                </c:pt>
                <c:pt idx="51586">
                  <c:v>1108</c:v>
                </c:pt>
                <c:pt idx="51587">
                  <c:v>1114</c:v>
                </c:pt>
                <c:pt idx="51588">
                  <c:v>1128</c:v>
                </c:pt>
                <c:pt idx="51589">
                  <c:v>1125</c:v>
                </c:pt>
                <c:pt idx="51590">
                  <c:v>1137</c:v>
                </c:pt>
                <c:pt idx="51591">
                  <c:v>1100</c:v>
                </c:pt>
                <c:pt idx="51592">
                  <c:v>1079</c:v>
                </c:pt>
                <c:pt idx="51593">
                  <c:v>1122</c:v>
                </c:pt>
                <c:pt idx="51594">
                  <c:v>1178</c:v>
                </c:pt>
                <c:pt idx="51595">
                  <c:v>1198</c:v>
                </c:pt>
                <c:pt idx="51596">
                  <c:v>1185</c:v>
                </c:pt>
                <c:pt idx="51597">
                  <c:v>1135</c:v>
                </c:pt>
                <c:pt idx="51598">
                  <c:v>1082</c:v>
                </c:pt>
                <c:pt idx="51599">
                  <c:v>1015</c:v>
                </c:pt>
                <c:pt idx="51600">
                  <c:v>977</c:v>
                </c:pt>
                <c:pt idx="51601">
                  <c:v>939</c:v>
                </c:pt>
                <c:pt idx="51602">
                  <c:v>918</c:v>
                </c:pt>
                <c:pt idx="51603">
                  <c:v>901</c:v>
                </c:pt>
                <c:pt idx="51604">
                  <c:v>916</c:v>
                </c:pt>
                <c:pt idx="51605">
                  <c:v>958</c:v>
                </c:pt>
                <c:pt idx="51606">
                  <c:v>978</c:v>
                </c:pt>
                <c:pt idx="51607">
                  <c:v>1174</c:v>
                </c:pt>
                <c:pt idx="51608">
                  <c:v>1314</c:v>
                </c:pt>
                <c:pt idx="51609">
                  <c:v>1425</c:v>
                </c:pt>
                <c:pt idx="51610">
                  <c:v>1483</c:v>
                </c:pt>
                <c:pt idx="51611">
                  <c:v>1482</c:v>
                </c:pt>
                <c:pt idx="51612">
                  <c:v>1475</c:v>
                </c:pt>
                <c:pt idx="51613">
                  <c:v>1463</c:v>
                </c:pt>
                <c:pt idx="51614">
                  <c:v>1466</c:v>
                </c:pt>
                <c:pt idx="51615">
                  <c:v>1413</c:v>
                </c:pt>
                <c:pt idx="51616">
                  <c:v>1335</c:v>
                </c:pt>
                <c:pt idx="51617">
                  <c:v>1278</c:v>
                </c:pt>
                <c:pt idx="51618">
                  <c:v>1305</c:v>
                </c:pt>
                <c:pt idx="51619">
                  <c:v>1280</c:v>
                </c:pt>
                <c:pt idx="51620">
                  <c:v>1218</c:v>
                </c:pt>
                <c:pt idx="51621">
                  <c:v>1174</c:v>
                </c:pt>
                <c:pt idx="51622">
                  <c:v>1109</c:v>
                </c:pt>
                <c:pt idx="51623">
                  <c:v>1036</c:v>
                </c:pt>
                <c:pt idx="51624">
                  <c:v>994</c:v>
                </c:pt>
                <c:pt idx="51625">
                  <c:v>960</c:v>
                </c:pt>
                <c:pt idx="51626">
                  <c:v>922</c:v>
                </c:pt>
                <c:pt idx="51627">
                  <c:v>912</c:v>
                </c:pt>
                <c:pt idx="51628">
                  <c:v>912</c:v>
                </c:pt>
                <c:pt idx="51629">
                  <c:v>943</c:v>
                </c:pt>
                <c:pt idx="51630">
                  <c:v>958</c:v>
                </c:pt>
                <c:pt idx="51631">
                  <c:v>1095</c:v>
                </c:pt>
                <c:pt idx="51632">
                  <c:v>1247</c:v>
                </c:pt>
                <c:pt idx="51633">
                  <c:v>1275</c:v>
                </c:pt>
                <c:pt idx="51634">
                  <c:v>1323</c:v>
                </c:pt>
                <c:pt idx="51635">
                  <c:v>1302</c:v>
                </c:pt>
                <c:pt idx="51636">
                  <c:v>1282</c:v>
                </c:pt>
                <c:pt idx="51637">
                  <c:v>1304</c:v>
                </c:pt>
                <c:pt idx="51638">
                  <c:v>1291</c:v>
                </c:pt>
                <c:pt idx="51639">
                  <c:v>1269</c:v>
                </c:pt>
                <c:pt idx="51640">
                  <c:v>1200</c:v>
                </c:pt>
                <c:pt idx="51641">
                  <c:v>1125</c:v>
                </c:pt>
                <c:pt idx="51642">
                  <c:v>1201</c:v>
                </c:pt>
                <c:pt idx="51643">
                  <c:v>1182</c:v>
                </c:pt>
                <c:pt idx="51644">
                  <c:v>1135</c:v>
                </c:pt>
                <c:pt idx="51645">
                  <c:v>1085</c:v>
                </c:pt>
                <c:pt idx="51646">
                  <c:v>1016</c:v>
                </c:pt>
                <c:pt idx="51647">
                  <c:v>956</c:v>
                </c:pt>
                <c:pt idx="51648">
                  <c:v>906</c:v>
                </c:pt>
                <c:pt idx="51649">
                  <c:v>874</c:v>
                </c:pt>
                <c:pt idx="51650">
                  <c:v>869</c:v>
                </c:pt>
                <c:pt idx="51651">
                  <c:v>855</c:v>
                </c:pt>
                <c:pt idx="51652">
                  <c:v>871</c:v>
                </c:pt>
                <c:pt idx="51653">
                  <c:v>910</c:v>
                </c:pt>
                <c:pt idx="51654">
                  <c:v>933</c:v>
                </c:pt>
                <c:pt idx="51655">
                  <c:v>1125</c:v>
                </c:pt>
                <c:pt idx="51656">
                  <c:v>1236</c:v>
                </c:pt>
                <c:pt idx="51657">
                  <c:v>1325</c:v>
                </c:pt>
                <c:pt idx="51658">
                  <c:v>1388</c:v>
                </c:pt>
                <c:pt idx="51659">
                  <c:v>1421</c:v>
                </c:pt>
                <c:pt idx="51660">
                  <c:v>1452</c:v>
                </c:pt>
                <c:pt idx="51661">
                  <c:v>1452</c:v>
                </c:pt>
                <c:pt idx="51662">
                  <c:v>1421</c:v>
                </c:pt>
                <c:pt idx="51663">
                  <c:v>1357</c:v>
                </c:pt>
                <c:pt idx="51664">
                  <c:v>1279</c:v>
                </c:pt>
                <c:pt idx="51665">
                  <c:v>1241</c:v>
                </c:pt>
                <c:pt idx="51666">
                  <c:v>1291</c:v>
                </c:pt>
                <c:pt idx="51667">
                  <c:v>1239</c:v>
                </c:pt>
                <c:pt idx="51668">
                  <c:v>1204</c:v>
                </c:pt>
                <c:pt idx="51669">
                  <c:v>1171</c:v>
                </c:pt>
                <c:pt idx="51670">
                  <c:v>1093</c:v>
                </c:pt>
                <c:pt idx="51671">
                  <c:v>1020</c:v>
                </c:pt>
                <c:pt idx="51672">
                  <c:v>966</c:v>
                </c:pt>
                <c:pt idx="51673">
                  <c:v>920</c:v>
                </c:pt>
                <c:pt idx="51674">
                  <c:v>900</c:v>
                </c:pt>
                <c:pt idx="51675">
                  <c:v>885</c:v>
                </c:pt>
                <c:pt idx="51676">
                  <c:v>913</c:v>
                </c:pt>
                <c:pt idx="51677">
                  <c:v>959</c:v>
                </c:pt>
                <c:pt idx="51678">
                  <c:v>978</c:v>
                </c:pt>
                <c:pt idx="51679">
                  <c:v>1192</c:v>
                </c:pt>
                <c:pt idx="51680">
                  <c:v>1318</c:v>
                </c:pt>
                <c:pt idx="51681">
                  <c:v>1415</c:v>
                </c:pt>
                <c:pt idx="51682">
                  <c:v>1483</c:v>
                </c:pt>
                <c:pt idx="51683">
                  <c:v>1485</c:v>
                </c:pt>
                <c:pt idx="51684">
                  <c:v>1446</c:v>
                </c:pt>
                <c:pt idx="51685">
                  <c:v>1460</c:v>
                </c:pt>
                <c:pt idx="51686">
                  <c:v>1454</c:v>
                </c:pt>
                <c:pt idx="51687">
                  <c:v>1400</c:v>
                </c:pt>
                <c:pt idx="51688">
                  <c:v>1315</c:v>
                </c:pt>
                <c:pt idx="51689">
                  <c:v>1260</c:v>
                </c:pt>
                <c:pt idx="51690">
                  <c:v>1324</c:v>
                </c:pt>
                <c:pt idx="51691">
                  <c:v>1267</c:v>
                </c:pt>
                <c:pt idx="51692">
                  <c:v>1230</c:v>
                </c:pt>
                <c:pt idx="51693">
                  <c:v>1165</c:v>
                </c:pt>
                <c:pt idx="51694">
                  <c:v>1103</c:v>
                </c:pt>
                <c:pt idx="51695">
                  <c:v>1042</c:v>
                </c:pt>
                <c:pt idx="51696">
                  <c:v>974</c:v>
                </c:pt>
                <c:pt idx="51697">
                  <c:v>930</c:v>
                </c:pt>
                <c:pt idx="51698">
                  <c:v>922</c:v>
                </c:pt>
                <c:pt idx="51699">
                  <c:v>909</c:v>
                </c:pt>
                <c:pt idx="51700">
                  <c:v>920</c:v>
                </c:pt>
                <c:pt idx="51701">
                  <c:v>982</c:v>
                </c:pt>
                <c:pt idx="51702">
                  <c:v>1019</c:v>
                </c:pt>
                <c:pt idx="51703">
                  <c:v>1227</c:v>
                </c:pt>
                <c:pt idx="51704">
                  <c:v>1371</c:v>
                </c:pt>
                <c:pt idx="51705">
                  <c:v>1454</c:v>
                </c:pt>
                <c:pt idx="51706">
                  <c:v>1482</c:v>
                </c:pt>
                <c:pt idx="51707">
                  <c:v>1481</c:v>
                </c:pt>
                <c:pt idx="51708">
                  <c:v>1482</c:v>
                </c:pt>
                <c:pt idx="51709">
                  <c:v>1471</c:v>
                </c:pt>
                <c:pt idx="51710">
                  <c:v>1464</c:v>
                </c:pt>
                <c:pt idx="51711">
                  <c:v>1404</c:v>
                </c:pt>
                <c:pt idx="51712">
                  <c:v>1323</c:v>
                </c:pt>
                <c:pt idx="51713">
                  <c:v>1256</c:v>
                </c:pt>
                <c:pt idx="51714">
                  <c:v>1320</c:v>
                </c:pt>
                <c:pt idx="51715">
                  <c:v>1287</c:v>
                </c:pt>
                <c:pt idx="51716">
                  <c:v>1240</c:v>
                </c:pt>
                <c:pt idx="51717">
                  <c:v>1204</c:v>
                </c:pt>
                <c:pt idx="51718">
                  <c:v>1134</c:v>
                </c:pt>
                <c:pt idx="51719">
                  <c:v>1063</c:v>
                </c:pt>
                <c:pt idx="51720">
                  <c:v>1015</c:v>
                </c:pt>
                <c:pt idx="51721">
                  <c:v>980</c:v>
                </c:pt>
                <c:pt idx="51722">
                  <c:v>941</c:v>
                </c:pt>
                <c:pt idx="51723">
                  <c:v>915</c:v>
                </c:pt>
                <c:pt idx="51724">
                  <c:v>913</c:v>
                </c:pt>
                <c:pt idx="51725">
                  <c:v>931</c:v>
                </c:pt>
                <c:pt idx="51726">
                  <c:v>894</c:v>
                </c:pt>
                <c:pt idx="51727">
                  <c:v>991</c:v>
                </c:pt>
                <c:pt idx="51728">
                  <c:v>1035</c:v>
                </c:pt>
                <c:pt idx="51729">
                  <c:v>1113</c:v>
                </c:pt>
                <c:pt idx="51730">
                  <c:v>1147</c:v>
                </c:pt>
                <c:pt idx="51731">
                  <c:v>1186</c:v>
                </c:pt>
                <c:pt idx="51732">
                  <c:v>1176</c:v>
                </c:pt>
                <c:pt idx="51733">
                  <c:v>1173</c:v>
                </c:pt>
                <c:pt idx="51734">
                  <c:v>1144</c:v>
                </c:pt>
                <c:pt idx="51735">
                  <c:v>1180</c:v>
                </c:pt>
                <c:pt idx="51736">
                  <c:v>1147</c:v>
                </c:pt>
                <c:pt idx="51737">
                  <c:v>1164</c:v>
                </c:pt>
                <c:pt idx="51738">
                  <c:v>1238</c:v>
                </c:pt>
                <c:pt idx="51739">
                  <c:v>1223</c:v>
                </c:pt>
                <c:pt idx="51740">
                  <c:v>1187</c:v>
                </c:pt>
                <c:pt idx="51741">
                  <c:v>1120</c:v>
                </c:pt>
                <c:pt idx="51742">
                  <c:v>1103</c:v>
                </c:pt>
                <c:pt idx="51743">
                  <c:v>1055</c:v>
                </c:pt>
                <c:pt idx="51744">
                  <c:v>1013</c:v>
                </c:pt>
                <c:pt idx="51745">
                  <c:v>955</c:v>
                </c:pt>
                <c:pt idx="51746">
                  <c:v>959</c:v>
                </c:pt>
                <c:pt idx="51747">
                  <c:v>924</c:v>
                </c:pt>
                <c:pt idx="51748">
                  <c:v>921</c:v>
                </c:pt>
                <c:pt idx="51749">
                  <c:v>888</c:v>
                </c:pt>
                <c:pt idx="51750">
                  <c:v>862</c:v>
                </c:pt>
                <c:pt idx="51751">
                  <c:v>936</c:v>
                </c:pt>
                <c:pt idx="51752">
                  <c:v>962</c:v>
                </c:pt>
                <c:pt idx="51753">
                  <c:v>1038</c:v>
                </c:pt>
                <c:pt idx="51754">
                  <c:v>1096</c:v>
                </c:pt>
                <c:pt idx="51755">
                  <c:v>1131</c:v>
                </c:pt>
                <c:pt idx="51756">
                  <c:v>1140</c:v>
                </c:pt>
                <c:pt idx="51757">
                  <c:v>1121</c:v>
                </c:pt>
                <c:pt idx="51758">
                  <c:v>1111</c:v>
                </c:pt>
                <c:pt idx="51759">
                  <c:v>1070</c:v>
                </c:pt>
                <c:pt idx="51760">
                  <c:v>1061</c:v>
                </c:pt>
                <c:pt idx="51761">
                  <c:v>1064</c:v>
                </c:pt>
                <c:pt idx="51762">
                  <c:v>1118</c:v>
                </c:pt>
                <c:pt idx="51763">
                  <c:v>1064</c:v>
                </c:pt>
                <c:pt idx="51764">
                  <c:v>1126</c:v>
                </c:pt>
                <c:pt idx="51765">
                  <c:v>1087</c:v>
                </c:pt>
                <c:pt idx="51766">
                  <c:v>1039</c:v>
                </c:pt>
                <c:pt idx="51767">
                  <c:v>1001</c:v>
                </c:pt>
                <c:pt idx="51768">
                  <c:v>974</c:v>
                </c:pt>
                <c:pt idx="51769">
                  <c:v>922</c:v>
                </c:pt>
                <c:pt idx="51770">
                  <c:v>898</c:v>
                </c:pt>
                <c:pt idx="51771">
                  <c:v>865</c:v>
                </c:pt>
                <c:pt idx="51772">
                  <c:v>867</c:v>
                </c:pt>
                <c:pt idx="51773">
                  <c:v>915</c:v>
                </c:pt>
                <c:pt idx="51774">
                  <c:v>940</c:v>
                </c:pt>
                <c:pt idx="51775">
                  <c:v>1152</c:v>
                </c:pt>
                <c:pt idx="51776">
                  <c:v>1305</c:v>
                </c:pt>
                <c:pt idx="51777">
                  <c:v>1399</c:v>
                </c:pt>
                <c:pt idx="51778">
                  <c:v>1451</c:v>
                </c:pt>
                <c:pt idx="51779">
                  <c:v>1473</c:v>
                </c:pt>
                <c:pt idx="51780">
                  <c:v>1491</c:v>
                </c:pt>
                <c:pt idx="51781">
                  <c:v>1516</c:v>
                </c:pt>
                <c:pt idx="51782">
                  <c:v>1493</c:v>
                </c:pt>
                <c:pt idx="51783">
                  <c:v>1442</c:v>
                </c:pt>
                <c:pt idx="51784">
                  <c:v>1354</c:v>
                </c:pt>
                <c:pt idx="51785">
                  <c:v>1269</c:v>
                </c:pt>
                <c:pt idx="51786">
                  <c:v>1322</c:v>
                </c:pt>
                <c:pt idx="51787">
                  <c:v>1311</c:v>
                </c:pt>
                <c:pt idx="51788">
                  <c:v>1265</c:v>
                </c:pt>
                <c:pt idx="51789">
                  <c:v>1200</c:v>
                </c:pt>
                <c:pt idx="51790">
                  <c:v>1150</c:v>
                </c:pt>
                <c:pt idx="51791">
                  <c:v>1056</c:v>
                </c:pt>
                <c:pt idx="51792">
                  <c:v>1005</c:v>
                </c:pt>
                <c:pt idx="51793">
                  <c:v>957</c:v>
                </c:pt>
                <c:pt idx="51794">
                  <c:v>920</c:v>
                </c:pt>
                <c:pt idx="51795">
                  <c:v>917</c:v>
                </c:pt>
                <c:pt idx="51796">
                  <c:v>900</c:v>
                </c:pt>
                <c:pt idx="51797">
                  <c:v>930</c:v>
                </c:pt>
                <c:pt idx="51798">
                  <c:v>985</c:v>
                </c:pt>
                <c:pt idx="51799">
                  <c:v>1163</c:v>
                </c:pt>
                <c:pt idx="51800">
                  <c:v>1313</c:v>
                </c:pt>
                <c:pt idx="51801">
                  <c:v>1385</c:v>
                </c:pt>
                <c:pt idx="51802">
                  <c:v>1446</c:v>
                </c:pt>
                <c:pt idx="51803">
                  <c:v>1462</c:v>
                </c:pt>
                <c:pt idx="51804">
                  <c:v>1451</c:v>
                </c:pt>
                <c:pt idx="51805">
                  <c:v>1472</c:v>
                </c:pt>
                <c:pt idx="51806">
                  <c:v>1487</c:v>
                </c:pt>
                <c:pt idx="51807">
                  <c:v>1446</c:v>
                </c:pt>
                <c:pt idx="51808">
                  <c:v>1361</c:v>
                </c:pt>
                <c:pt idx="51809">
                  <c:v>1250</c:v>
                </c:pt>
                <c:pt idx="51810">
                  <c:v>1330</c:v>
                </c:pt>
                <c:pt idx="51811">
                  <c:v>1315</c:v>
                </c:pt>
                <c:pt idx="51812">
                  <c:v>1271</c:v>
                </c:pt>
                <c:pt idx="51813">
                  <c:v>1218</c:v>
                </c:pt>
                <c:pt idx="51814">
                  <c:v>1148</c:v>
                </c:pt>
                <c:pt idx="51815">
                  <c:v>1088</c:v>
                </c:pt>
                <c:pt idx="51816">
                  <c:v>1040</c:v>
                </c:pt>
                <c:pt idx="51817">
                  <c:v>967</c:v>
                </c:pt>
                <c:pt idx="51818">
                  <c:v>967</c:v>
                </c:pt>
                <c:pt idx="51819">
                  <c:v>964</c:v>
                </c:pt>
                <c:pt idx="51820">
                  <c:v>936</c:v>
                </c:pt>
                <c:pt idx="51821">
                  <c:v>996</c:v>
                </c:pt>
                <c:pt idx="51822">
                  <c:v>1025</c:v>
                </c:pt>
                <c:pt idx="51823">
                  <c:v>1217</c:v>
                </c:pt>
                <c:pt idx="51824">
                  <c:v>1347</c:v>
                </c:pt>
                <c:pt idx="51825">
                  <c:v>1439</c:v>
                </c:pt>
                <c:pt idx="51826">
                  <c:v>1485</c:v>
                </c:pt>
                <c:pt idx="51827">
                  <c:v>1484</c:v>
                </c:pt>
                <c:pt idx="51828">
                  <c:v>1482</c:v>
                </c:pt>
                <c:pt idx="51829">
                  <c:v>1494</c:v>
                </c:pt>
                <c:pt idx="51830">
                  <c:v>1495</c:v>
                </c:pt>
                <c:pt idx="51831">
                  <c:v>1428</c:v>
                </c:pt>
                <c:pt idx="51832">
                  <c:v>1338</c:v>
                </c:pt>
                <c:pt idx="51833">
                  <c:v>1265</c:v>
                </c:pt>
                <c:pt idx="51834">
                  <c:v>1352</c:v>
                </c:pt>
                <c:pt idx="51835">
                  <c:v>1333</c:v>
                </c:pt>
                <c:pt idx="51836">
                  <c:v>1276</c:v>
                </c:pt>
                <c:pt idx="51837">
                  <c:v>1226</c:v>
                </c:pt>
                <c:pt idx="51838">
                  <c:v>1162</c:v>
                </c:pt>
                <c:pt idx="51839">
                  <c:v>1103</c:v>
                </c:pt>
                <c:pt idx="51840">
                  <c:v>1051</c:v>
                </c:pt>
                <c:pt idx="51841">
                  <c:v>1032</c:v>
                </c:pt>
                <c:pt idx="51842">
                  <c:v>995</c:v>
                </c:pt>
                <c:pt idx="51843">
                  <c:v>981</c:v>
                </c:pt>
                <c:pt idx="51844">
                  <c:v>974</c:v>
                </c:pt>
                <c:pt idx="51845">
                  <c:v>1029</c:v>
                </c:pt>
                <c:pt idx="51846">
                  <c:v>1042</c:v>
                </c:pt>
                <c:pt idx="51847">
                  <c:v>1236</c:v>
                </c:pt>
                <c:pt idx="51848">
                  <c:v>1347</c:v>
                </c:pt>
                <c:pt idx="51849">
                  <c:v>1439</c:v>
                </c:pt>
                <c:pt idx="51850">
                  <c:v>1493</c:v>
                </c:pt>
                <c:pt idx="51851">
                  <c:v>1489</c:v>
                </c:pt>
                <c:pt idx="51852">
                  <c:v>1467</c:v>
                </c:pt>
                <c:pt idx="51853">
                  <c:v>1482</c:v>
                </c:pt>
                <c:pt idx="51854">
                  <c:v>1394</c:v>
                </c:pt>
                <c:pt idx="51855">
                  <c:v>1411</c:v>
                </c:pt>
                <c:pt idx="51856">
                  <c:v>1317</c:v>
                </c:pt>
                <c:pt idx="51857">
                  <c:v>1265</c:v>
                </c:pt>
                <c:pt idx="51858">
                  <c:v>1333</c:v>
                </c:pt>
                <c:pt idx="51859">
                  <c:v>1318</c:v>
                </c:pt>
                <c:pt idx="51860">
                  <c:v>1264</c:v>
                </c:pt>
                <c:pt idx="51861">
                  <c:v>1205</c:v>
                </c:pt>
                <c:pt idx="51862">
                  <c:v>1142</c:v>
                </c:pt>
                <c:pt idx="51863">
                  <c:v>1078</c:v>
                </c:pt>
                <c:pt idx="51864">
                  <c:v>1029</c:v>
                </c:pt>
                <c:pt idx="51865">
                  <c:v>1005</c:v>
                </c:pt>
                <c:pt idx="51866">
                  <c:v>980</c:v>
                </c:pt>
                <c:pt idx="51867">
                  <c:v>960</c:v>
                </c:pt>
                <c:pt idx="51868">
                  <c:v>932</c:v>
                </c:pt>
                <c:pt idx="51869">
                  <c:v>992</c:v>
                </c:pt>
                <c:pt idx="51870">
                  <c:v>1011</c:v>
                </c:pt>
                <c:pt idx="51871">
                  <c:v>1216</c:v>
                </c:pt>
                <c:pt idx="51872">
                  <c:v>1333</c:v>
                </c:pt>
                <c:pt idx="51873">
                  <c:v>1422</c:v>
                </c:pt>
                <c:pt idx="51874">
                  <c:v>1474</c:v>
                </c:pt>
                <c:pt idx="51875">
                  <c:v>1495</c:v>
                </c:pt>
                <c:pt idx="51876">
                  <c:v>1458</c:v>
                </c:pt>
                <c:pt idx="51877">
                  <c:v>1439</c:v>
                </c:pt>
                <c:pt idx="51878">
                  <c:v>1425</c:v>
                </c:pt>
                <c:pt idx="51879">
                  <c:v>1371</c:v>
                </c:pt>
                <c:pt idx="51880">
                  <c:v>1297</c:v>
                </c:pt>
                <c:pt idx="51881">
                  <c:v>1263</c:v>
                </c:pt>
                <c:pt idx="51882">
                  <c:v>1329</c:v>
                </c:pt>
                <c:pt idx="51883">
                  <c:v>1282</c:v>
                </c:pt>
                <c:pt idx="51884">
                  <c:v>1250</c:v>
                </c:pt>
                <c:pt idx="51885">
                  <c:v>1228</c:v>
                </c:pt>
                <c:pt idx="51886">
                  <c:v>1120</c:v>
                </c:pt>
                <c:pt idx="51887">
                  <c:v>1074</c:v>
                </c:pt>
                <c:pt idx="51888">
                  <c:v>1037</c:v>
                </c:pt>
                <c:pt idx="51889">
                  <c:v>1010</c:v>
                </c:pt>
                <c:pt idx="51890">
                  <c:v>997</c:v>
                </c:pt>
                <c:pt idx="51891">
                  <c:v>966</c:v>
                </c:pt>
                <c:pt idx="51892">
                  <c:v>973</c:v>
                </c:pt>
                <c:pt idx="51893">
                  <c:v>971</c:v>
                </c:pt>
                <c:pt idx="51894">
                  <c:v>953</c:v>
                </c:pt>
                <c:pt idx="51895">
                  <c:v>1063</c:v>
                </c:pt>
                <c:pt idx="51896">
                  <c:v>1144</c:v>
                </c:pt>
                <c:pt idx="51897">
                  <c:v>1255</c:v>
                </c:pt>
                <c:pt idx="51898">
                  <c:v>1289</c:v>
                </c:pt>
                <c:pt idx="51899">
                  <c:v>1288</c:v>
                </c:pt>
                <c:pt idx="51900">
                  <c:v>1248</c:v>
                </c:pt>
                <c:pt idx="51901">
                  <c:v>1252</c:v>
                </c:pt>
                <c:pt idx="51902">
                  <c:v>1223</c:v>
                </c:pt>
                <c:pt idx="51903">
                  <c:v>1199</c:v>
                </c:pt>
                <c:pt idx="51904">
                  <c:v>1164</c:v>
                </c:pt>
                <c:pt idx="51905">
                  <c:v>1179</c:v>
                </c:pt>
                <c:pt idx="51906">
                  <c:v>1278</c:v>
                </c:pt>
                <c:pt idx="51907">
                  <c:v>1269</c:v>
                </c:pt>
                <c:pt idx="51908">
                  <c:v>1234</c:v>
                </c:pt>
                <c:pt idx="51909">
                  <c:v>1196</c:v>
                </c:pt>
                <c:pt idx="51910">
                  <c:v>1135</c:v>
                </c:pt>
                <c:pt idx="51911">
                  <c:v>1084</c:v>
                </c:pt>
                <c:pt idx="51912">
                  <c:v>1044</c:v>
                </c:pt>
                <c:pt idx="51913">
                  <c:v>1004</c:v>
                </c:pt>
                <c:pt idx="51914">
                  <c:v>961</c:v>
                </c:pt>
                <c:pt idx="51915">
                  <c:v>943</c:v>
                </c:pt>
                <c:pt idx="51916">
                  <c:v>933</c:v>
                </c:pt>
                <c:pt idx="51917">
                  <c:v>934</c:v>
                </c:pt>
                <c:pt idx="51918">
                  <c:v>894</c:v>
                </c:pt>
                <c:pt idx="51919">
                  <c:v>948</c:v>
                </c:pt>
                <c:pt idx="51920">
                  <c:v>1029</c:v>
                </c:pt>
                <c:pt idx="51921">
                  <c:v>1095</c:v>
                </c:pt>
                <c:pt idx="51922">
                  <c:v>1138</c:v>
                </c:pt>
                <c:pt idx="51923">
                  <c:v>1143</c:v>
                </c:pt>
                <c:pt idx="51924">
                  <c:v>1151</c:v>
                </c:pt>
                <c:pt idx="51925">
                  <c:v>1141</c:v>
                </c:pt>
                <c:pt idx="51926">
                  <c:v>1148</c:v>
                </c:pt>
                <c:pt idx="51927">
                  <c:v>1143</c:v>
                </c:pt>
                <c:pt idx="51928">
                  <c:v>1112</c:v>
                </c:pt>
                <c:pt idx="51929">
                  <c:v>1128</c:v>
                </c:pt>
                <c:pt idx="51930">
                  <c:v>1210</c:v>
                </c:pt>
                <c:pt idx="51931">
                  <c:v>1210</c:v>
                </c:pt>
                <c:pt idx="51932">
                  <c:v>1218</c:v>
                </c:pt>
                <c:pt idx="51933">
                  <c:v>1165</c:v>
                </c:pt>
                <c:pt idx="51934">
                  <c:v>1099</c:v>
                </c:pt>
                <c:pt idx="51935">
                  <c:v>1048</c:v>
                </c:pt>
                <c:pt idx="51936">
                  <c:v>1007</c:v>
                </c:pt>
                <c:pt idx="51937">
                  <c:v>936</c:v>
                </c:pt>
                <c:pt idx="51938">
                  <c:v>895</c:v>
                </c:pt>
                <c:pt idx="51939">
                  <c:v>876</c:v>
                </c:pt>
                <c:pt idx="51940">
                  <c:v>871</c:v>
                </c:pt>
                <c:pt idx="51941">
                  <c:v>927</c:v>
                </c:pt>
                <c:pt idx="51942">
                  <c:v>937</c:v>
                </c:pt>
                <c:pt idx="51943">
                  <c:v>1193</c:v>
                </c:pt>
                <c:pt idx="51944">
                  <c:v>1334</c:v>
                </c:pt>
                <c:pt idx="51945">
                  <c:v>1439</c:v>
                </c:pt>
                <c:pt idx="51946">
                  <c:v>1482</c:v>
                </c:pt>
                <c:pt idx="51947">
                  <c:v>1482</c:v>
                </c:pt>
                <c:pt idx="51948">
                  <c:v>1497</c:v>
                </c:pt>
                <c:pt idx="51949">
                  <c:v>1506</c:v>
                </c:pt>
                <c:pt idx="51950">
                  <c:v>1516</c:v>
                </c:pt>
                <c:pt idx="51951">
                  <c:v>1455</c:v>
                </c:pt>
                <c:pt idx="51952">
                  <c:v>1356</c:v>
                </c:pt>
                <c:pt idx="51953">
                  <c:v>1262</c:v>
                </c:pt>
                <c:pt idx="51954">
                  <c:v>1310</c:v>
                </c:pt>
                <c:pt idx="51955">
                  <c:v>1301</c:v>
                </c:pt>
                <c:pt idx="51956">
                  <c:v>1274</c:v>
                </c:pt>
                <c:pt idx="51957">
                  <c:v>1221</c:v>
                </c:pt>
                <c:pt idx="51958">
                  <c:v>1146</c:v>
                </c:pt>
                <c:pt idx="51959">
                  <c:v>1067</c:v>
                </c:pt>
                <c:pt idx="51960">
                  <c:v>1057</c:v>
                </c:pt>
                <c:pt idx="51961">
                  <c:v>1020</c:v>
                </c:pt>
                <c:pt idx="51962">
                  <c:v>981</c:v>
                </c:pt>
                <c:pt idx="51963">
                  <c:v>964</c:v>
                </c:pt>
                <c:pt idx="51964">
                  <c:v>936</c:v>
                </c:pt>
                <c:pt idx="51965">
                  <c:v>940</c:v>
                </c:pt>
                <c:pt idx="51966">
                  <c:v>894</c:v>
                </c:pt>
                <c:pt idx="51967">
                  <c:v>959</c:v>
                </c:pt>
                <c:pt idx="51968">
                  <c:v>1031</c:v>
                </c:pt>
                <c:pt idx="51969">
                  <c:v>1070</c:v>
                </c:pt>
                <c:pt idx="51970">
                  <c:v>1111</c:v>
                </c:pt>
                <c:pt idx="51971">
                  <c:v>1126</c:v>
                </c:pt>
                <c:pt idx="51972">
                  <c:v>1135</c:v>
                </c:pt>
                <c:pt idx="51973">
                  <c:v>1134</c:v>
                </c:pt>
                <c:pt idx="51974">
                  <c:v>1095</c:v>
                </c:pt>
                <c:pt idx="51975">
                  <c:v>1076</c:v>
                </c:pt>
                <c:pt idx="51976">
                  <c:v>1056</c:v>
                </c:pt>
                <c:pt idx="51977">
                  <c:v>1078</c:v>
                </c:pt>
                <c:pt idx="51978">
                  <c:v>1176</c:v>
                </c:pt>
                <c:pt idx="51979">
                  <c:v>1180</c:v>
                </c:pt>
                <c:pt idx="51980">
                  <c:v>1155</c:v>
                </c:pt>
                <c:pt idx="51981">
                  <c:v>1138</c:v>
                </c:pt>
                <c:pt idx="51982">
                  <c:v>1093</c:v>
                </c:pt>
                <c:pt idx="51983">
                  <c:v>1036</c:v>
                </c:pt>
                <c:pt idx="51984">
                  <c:v>987</c:v>
                </c:pt>
                <c:pt idx="51985">
                  <c:v>944</c:v>
                </c:pt>
                <c:pt idx="51986">
                  <c:v>911</c:v>
                </c:pt>
                <c:pt idx="51987">
                  <c:v>916</c:v>
                </c:pt>
                <c:pt idx="51988">
                  <c:v>909</c:v>
                </c:pt>
                <c:pt idx="51989">
                  <c:v>954</c:v>
                </c:pt>
                <c:pt idx="51990">
                  <c:v>980</c:v>
                </c:pt>
                <c:pt idx="51991">
                  <c:v>1195</c:v>
                </c:pt>
                <c:pt idx="51992">
                  <c:v>1369</c:v>
                </c:pt>
                <c:pt idx="51993">
                  <c:v>1446</c:v>
                </c:pt>
                <c:pt idx="51994">
                  <c:v>1497</c:v>
                </c:pt>
                <c:pt idx="51995">
                  <c:v>1500</c:v>
                </c:pt>
                <c:pt idx="51996">
                  <c:v>1491</c:v>
                </c:pt>
                <c:pt idx="51997">
                  <c:v>1514</c:v>
                </c:pt>
                <c:pt idx="51998">
                  <c:v>1494</c:v>
                </c:pt>
                <c:pt idx="51999">
                  <c:v>1453</c:v>
                </c:pt>
                <c:pt idx="52000">
                  <c:v>1360</c:v>
                </c:pt>
                <c:pt idx="52001">
                  <c:v>1284</c:v>
                </c:pt>
                <c:pt idx="52002">
                  <c:v>1358</c:v>
                </c:pt>
                <c:pt idx="52003">
                  <c:v>1328</c:v>
                </c:pt>
                <c:pt idx="52004">
                  <c:v>1269</c:v>
                </c:pt>
                <c:pt idx="52005">
                  <c:v>1205</c:v>
                </c:pt>
                <c:pt idx="52006">
                  <c:v>1128</c:v>
                </c:pt>
                <c:pt idx="52007">
                  <c:v>1075</c:v>
                </c:pt>
                <c:pt idx="52008">
                  <c:v>1027</c:v>
                </c:pt>
                <c:pt idx="52009">
                  <c:v>991</c:v>
                </c:pt>
                <c:pt idx="52010">
                  <c:v>963</c:v>
                </c:pt>
                <c:pt idx="52011">
                  <c:v>951</c:v>
                </c:pt>
                <c:pt idx="52012">
                  <c:v>953</c:v>
                </c:pt>
                <c:pt idx="52013">
                  <c:v>973</c:v>
                </c:pt>
                <c:pt idx="52014">
                  <c:v>1004</c:v>
                </c:pt>
                <c:pt idx="52015">
                  <c:v>1201</c:v>
                </c:pt>
                <c:pt idx="52016">
                  <c:v>1334</c:v>
                </c:pt>
                <c:pt idx="52017">
                  <c:v>1437</c:v>
                </c:pt>
                <c:pt idx="52018">
                  <c:v>1484</c:v>
                </c:pt>
                <c:pt idx="52019">
                  <c:v>1493</c:v>
                </c:pt>
                <c:pt idx="52020">
                  <c:v>1509</c:v>
                </c:pt>
                <c:pt idx="52021">
                  <c:v>1545</c:v>
                </c:pt>
                <c:pt idx="52022">
                  <c:v>1511</c:v>
                </c:pt>
                <c:pt idx="52023">
                  <c:v>1464</c:v>
                </c:pt>
                <c:pt idx="52024">
                  <c:v>1356</c:v>
                </c:pt>
                <c:pt idx="52025">
                  <c:v>1308</c:v>
                </c:pt>
                <c:pt idx="52026">
                  <c:v>1385</c:v>
                </c:pt>
                <c:pt idx="52027">
                  <c:v>1352</c:v>
                </c:pt>
                <c:pt idx="52028">
                  <c:v>1314</c:v>
                </c:pt>
                <c:pt idx="52029">
                  <c:v>1253</c:v>
                </c:pt>
                <c:pt idx="52030">
                  <c:v>1193</c:v>
                </c:pt>
                <c:pt idx="52031">
                  <c:v>1105</c:v>
                </c:pt>
                <c:pt idx="52032">
                  <c:v>1035</c:v>
                </c:pt>
                <c:pt idx="52033">
                  <c:v>1014</c:v>
                </c:pt>
                <c:pt idx="52034">
                  <c:v>975</c:v>
                </c:pt>
                <c:pt idx="52035">
                  <c:v>954</c:v>
                </c:pt>
                <c:pt idx="52036">
                  <c:v>964</c:v>
                </c:pt>
                <c:pt idx="52037">
                  <c:v>984</c:v>
                </c:pt>
                <c:pt idx="52038">
                  <c:v>1002</c:v>
                </c:pt>
                <c:pt idx="52039">
                  <c:v>1200</c:v>
                </c:pt>
                <c:pt idx="52040">
                  <c:v>1360</c:v>
                </c:pt>
                <c:pt idx="52041">
                  <c:v>1474</c:v>
                </c:pt>
                <c:pt idx="52042">
                  <c:v>1522</c:v>
                </c:pt>
                <c:pt idx="52043">
                  <c:v>1530</c:v>
                </c:pt>
                <c:pt idx="52044">
                  <c:v>1529</c:v>
                </c:pt>
                <c:pt idx="52045">
                  <c:v>1528</c:v>
                </c:pt>
                <c:pt idx="52046">
                  <c:v>1532</c:v>
                </c:pt>
                <c:pt idx="52047">
                  <c:v>1471</c:v>
                </c:pt>
                <c:pt idx="52048">
                  <c:v>1368</c:v>
                </c:pt>
                <c:pt idx="52049">
                  <c:v>1309</c:v>
                </c:pt>
                <c:pt idx="52050">
                  <c:v>1394</c:v>
                </c:pt>
                <c:pt idx="52051">
                  <c:v>1362</c:v>
                </c:pt>
                <c:pt idx="52052">
                  <c:v>1320</c:v>
                </c:pt>
                <c:pt idx="52053">
                  <c:v>1261</c:v>
                </c:pt>
                <c:pt idx="52054">
                  <c:v>1189</c:v>
                </c:pt>
                <c:pt idx="52055">
                  <c:v>1130</c:v>
                </c:pt>
                <c:pt idx="52056">
                  <c:v>1094</c:v>
                </c:pt>
                <c:pt idx="52057">
                  <c:v>1062</c:v>
                </c:pt>
                <c:pt idx="52058">
                  <c:v>1020</c:v>
                </c:pt>
                <c:pt idx="52059">
                  <c:v>992</c:v>
                </c:pt>
                <c:pt idx="52060">
                  <c:v>976</c:v>
                </c:pt>
                <c:pt idx="52061">
                  <c:v>983</c:v>
                </c:pt>
                <c:pt idx="52062">
                  <c:v>965</c:v>
                </c:pt>
                <c:pt idx="52063">
                  <c:v>1121</c:v>
                </c:pt>
                <c:pt idx="52064">
                  <c:v>1242</c:v>
                </c:pt>
                <c:pt idx="52065">
                  <c:v>1318</c:v>
                </c:pt>
                <c:pt idx="52066">
                  <c:v>1355</c:v>
                </c:pt>
                <c:pt idx="52067">
                  <c:v>1346</c:v>
                </c:pt>
                <c:pt idx="52068">
                  <c:v>1325</c:v>
                </c:pt>
                <c:pt idx="52069">
                  <c:v>1294</c:v>
                </c:pt>
                <c:pt idx="52070">
                  <c:v>1285</c:v>
                </c:pt>
                <c:pt idx="52071">
                  <c:v>1241</c:v>
                </c:pt>
                <c:pt idx="52072">
                  <c:v>1208</c:v>
                </c:pt>
                <c:pt idx="52073">
                  <c:v>1211</c:v>
                </c:pt>
                <c:pt idx="52074">
                  <c:v>1314</c:v>
                </c:pt>
                <c:pt idx="52075">
                  <c:v>1287</c:v>
                </c:pt>
                <c:pt idx="52076">
                  <c:v>1277</c:v>
                </c:pt>
                <c:pt idx="52077">
                  <c:v>1216</c:v>
                </c:pt>
                <c:pt idx="52078">
                  <c:v>1170</c:v>
                </c:pt>
                <c:pt idx="52079">
                  <c:v>1111</c:v>
                </c:pt>
                <c:pt idx="52080">
                  <c:v>1045</c:v>
                </c:pt>
                <c:pt idx="52081">
                  <c:v>1012</c:v>
                </c:pt>
                <c:pt idx="52082">
                  <c:v>978</c:v>
                </c:pt>
                <c:pt idx="52083">
                  <c:v>947</c:v>
                </c:pt>
                <c:pt idx="52084">
                  <c:v>930</c:v>
                </c:pt>
                <c:pt idx="52085">
                  <c:v>921</c:v>
                </c:pt>
                <c:pt idx="52086">
                  <c:v>876</c:v>
                </c:pt>
                <c:pt idx="52087">
                  <c:v>943</c:v>
                </c:pt>
                <c:pt idx="52088">
                  <c:v>985</c:v>
                </c:pt>
                <c:pt idx="52089">
                  <c:v>1072</c:v>
                </c:pt>
                <c:pt idx="52090">
                  <c:v>1126</c:v>
                </c:pt>
                <c:pt idx="52091">
                  <c:v>1153</c:v>
                </c:pt>
                <c:pt idx="52092">
                  <c:v>1157</c:v>
                </c:pt>
                <c:pt idx="52093">
                  <c:v>1160</c:v>
                </c:pt>
                <c:pt idx="52094">
                  <c:v>1147</c:v>
                </c:pt>
                <c:pt idx="52095">
                  <c:v>1104</c:v>
                </c:pt>
                <c:pt idx="52096">
                  <c:v>1079</c:v>
                </c:pt>
                <c:pt idx="52097">
                  <c:v>1116</c:v>
                </c:pt>
                <c:pt idx="52098">
                  <c:v>1229</c:v>
                </c:pt>
                <c:pt idx="52099">
                  <c:v>1226</c:v>
                </c:pt>
                <c:pt idx="52100">
                  <c:v>1203</c:v>
                </c:pt>
                <c:pt idx="52101">
                  <c:v>1184</c:v>
                </c:pt>
                <c:pt idx="52102">
                  <c:v>1140</c:v>
                </c:pt>
                <c:pt idx="52103">
                  <c:v>1070</c:v>
                </c:pt>
                <c:pt idx="52104">
                  <c:v>1003</c:v>
                </c:pt>
                <c:pt idx="52105">
                  <c:v>974</c:v>
                </c:pt>
                <c:pt idx="52106">
                  <c:v>947</c:v>
                </c:pt>
                <c:pt idx="52107">
                  <c:v>926</c:v>
                </c:pt>
                <c:pt idx="52108">
                  <c:v>919</c:v>
                </c:pt>
                <c:pt idx="52109">
                  <c:v>954</c:v>
                </c:pt>
                <c:pt idx="52110">
                  <c:v>973</c:v>
                </c:pt>
                <c:pt idx="52111">
                  <c:v>1186</c:v>
                </c:pt>
                <c:pt idx="52112">
                  <c:v>1329</c:v>
                </c:pt>
                <c:pt idx="52113">
                  <c:v>1403</c:v>
                </c:pt>
                <c:pt idx="52114">
                  <c:v>1455</c:v>
                </c:pt>
                <c:pt idx="52115">
                  <c:v>1468</c:v>
                </c:pt>
                <c:pt idx="52116">
                  <c:v>1479</c:v>
                </c:pt>
                <c:pt idx="52117">
                  <c:v>1501</c:v>
                </c:pt>
                <c:pt idx="52118">
                  <c:v>1489</c:v>
                </c:pt>
                <c:pt idx="52119">
                  <c:v>1444</c:v>
                </c:pt>
                <c:pt idx="52120">
                  <c:v>1348</c:v>
                </c:pt>
                <c:pt idx="52121">
                  <c:v>1286</c:v>
                </c:pt>
                <c:pt idx="52122">
                  <c:v>1352</c:v>
                </c:pt>
                <c:pt idx="52123">
                  <c:v>1336</c:v>
                </c:pt>
                <c:pt idx="52124">
                  <c:v>1289</c:v>
                </c:pt>
                <c:pt idx="52125">
                  <c:v>1215</c:v>
                </c:pt>
                <c:pt idx="52126">
                  <c:v>1163</c:v>
                </c:pt>
                <c:pt idx="52127">
                  <c:v>1088</c:v>
                </c:pt>
                <c:pt idx="52128">
                  <c:v>1036</c:v>
                </c:pt>
                <c:pt idx="52129">
                  <c:v>989</c:v>
                </c:pt>
                <c:pt idx="52130">
                  <c:v>962</c:v>
                </c:pt>
                <c:pt idx="52131">
                  <c:v>942</c:v>
                </c:pt>
                <c:pt idx="52132">
                  <c:v>944</c:v>
                </c:pt>
                <c:pt idx="52133">
                  <c:v>969</c:v>
                </c:pt>
                <c:pt idx="52134">
                  <c:v>955</c:v>
                </c:pt>
                <c:pt idx="52135">
                  <c:v>1119</c:v>
                </c:pt>
                <c:pt idx="52136">
                  <c:v>1346</c:v>
                </c:pt>
                <c:pt idx="52137">
                  <c:v>1429</c:v>
                </c:pt>
                <c:pt idx="52138">
                  <c:v>1467</c:v>
                </c:pt>
                <c:pt idx="52139">
                  <c:v>1487</c:v>
                </c:pt>
                <c:pt idx="52140">
                  <c:v>1504</c:v>
                </c:pt>
                <c:pt idx="52141">
                  <c:v>1531</c:v>
                </c:pt>
                <c:pt idx="52142">
                  <c:v>1525</c:v>
                </c:pt>
                <c:pt idx="52143">
                  <c:v>1471</c:v>
                </c:pt>
                <c:pt idx="52144">
                  <c:v>1383</c:v>
                </c:pt>
                <c:pt idx="52145">
                  <c:v>1303</c:v>
                </c:pt>
                <c:pt idx="52146">
                  <c:v>1394</c:v>
                </c:pt>
                <c:pt idx="52147">
                  <c:v>1361</c:v>
                </c:pt>
                <c:pt idx="52148">
                  <c:v>1319</c:v>
                </c:pt>
                <c:pt idx="52149">
                  <c:v>1247</c:v>
                </c:pt>
                <c:pt idx="52150">
                  <c:v>1177</c:v>
                </c:pt>
                <c:pt idx="52151">
                  <c:v>1095</c:v>
                </c:pt>
                <c:pt idx="52152">
                  <c:v>1051</c:v>
                </c:pt>
                <c:pt idx="52153">
                  <c:v>1018</c:v>
                </c:pt>
                <c:pt idx="52154">
                  <c:v>983</c:v>
                </c:pt>
                <c:pt idx="52155">
                  <c:v>964</c:v>
                </c:pt>
                <c:pt idx="52156">
                  <c:v>958</c:v>
                </c:pt>
                <c:pt idx="52157">
                  <c:v>947</c:v>
                </c:pt>
                <c:pt idx="52158">
                  <c:v>963</c:v>
                </c:pt>
                <c:pt idx="52159">
                  <c:v>1158</c:v>
                </c:pt>
                <c:pt idx="52160">
                  <c:v>1338</c:v>
                </c:pt>
                <c:pt idx="52161">
                  <c:v>1439</c:v>
                </c:pt>
                <c:pt idx="52162">
                  <c:v>1484</c:v>
                </c:pt>
                <c:pt idx="52163">
                  <c:v>1487</c:v>
                </c:pt>
                <c:pt idx="52164">
                  <c:v>1492</c:v>
                </c:pt>
                <c:pt idx="52165">
                  <c:v>1487</c:v>
                </c:pt>
                <c:pt idx="52166">
                  <c:v>1469</c:v>
                </c:pt>
                <c:pt idx="52167">
                  <c:v>1426</c:v>
                </c:pt>
                <c:pt idx="52168">
                  <c:v>1335</c:v>
                </c:pt>
                <c:pt idx="52169">
                  <c:v>1261</c:v>
                </c:pt>
                <c:pt idx="52170">
                  <c:v>1356</c:v>
                </c:pt>
                <c:pt idx="52171">
                  <c:v>1336</c:v>
                </c:pt>
                <c:pt idx="52172">
                  <c:v>1298</c:v>
                </c:pt>
                <c:pt idx="52173">
                  <c:v>1215</c:v>
                </c:pt>
                <c:pt idx="52174">
                  <c:v>1145</c:v>
                </c:pt>
                <c:pt idx="52175">
                  <c:v>1086</c:v>
                </c:pt>
                <c:pt idx="52176">
                  <c:v>1023</c:v>
                </c:pt>
                <c:pt idx="52177">
                  <c:v>970</c:v>
                </c:pt>
                <c:pt idx="52178">
                  <c:v>947</c:v>
                </c:pt>
                <c:pt idx="52179">
                  <c:v>927</c:v>
                </c:pt>
                <c:pt idx="52180">
                  <c:v>907</c:v>
                </c:pt>
                <c:pt idx="52181">
                  <c:v>940</c:v>
                </c:pt>
                <c:pt idx="52182">
                  <c:v>958</c:v>
                </c:pt>
                <c:pt idx="52183">
                  <c:v>1164</c:v>
                </c:pt>
                <c:pt idx="52184">
                  <c:v>1329</c:v>
                </c:pt>
                <c:pt idx="52185">
                  <c:v>1427</c:v>
                </c:pt>
                <c:pt idx="52186">
                  <c:v>1474</c:v>
                </c:pt>
                <c:pt idx="52187">
                  <c:v>1472</c:v>
                </c:pt>
                <c:pt idx="52188">
                  <c:v>1436</c:v>
                </c:pt>
                <c:pt idx="52189">
                  <c:v>1486</c:v>
                </c:pt>
                <c:pt idx="52190">
                  <c:v>1477</c:v>
                </c:pt>
                <c:pt idx="52191">
                  <c:v>1399</c:v>
                </c:pt>
                <c:pt idx="52192">
                  <c:v>1308</c:v>
                </c:pt>
                <c:pt idx="52193">
                  <c:v>1237</c:v>
                </c:pt>
                <c:pt idx="52194">
                  <c:v>1337</c:v>
                </c:pt>
                <c:pt idx="52195">
                  <c:v>1315</c:v>
                </c:pt>
                <c:pt idx="52196">
                  <c:v>1280</c:v>
                </c:pt>
                <c:pt idx="52197">
                  <c:v>1210</c:v>
                </c:pt>
                <c:pt idx="52198">
                  <c:v>1141</c:v>
                </c:pt>
                <c:pt idx="52199">
                  <c:v>1080</c:v>
                </c:pt>
                <c:pt idx="52200">
                  <c:v>1025</c:v>
                </c:pt>
                <c:pt idx="52201">
                  <c:v>982</c:v>
                </c:pt>
                <c:pt idx="52202">
                  <c:v>957</c:v>
                </c:pt>
                <c:pt idx="52203">
                  <c:v>934</c:v>
                </c:pt>
                <c:pt idx="52204">
                  <c:v>934</c:v>
                </c:pt>
                <c:pt idx="52205">
                  <c:v>947</c:v>
                </c:pt>
                <c:pt idx="52206">
                  <c:v>964</c:v>
                </c:pt>
                <c:pt idx="52207">
                  <c:v>1160</c:v>
                </c:pt>
                <c:pt idx="52208">
                  <c:v>1320</c:v>
                </c:pt>
                <c:pt idx="52209">
                  <c:v>1414</c:v>
                </c:pt>
                <c:pt idx="52210">
                  <c:v>1471</c:v>
                </c:pt>
                <c:pt idx="52211">
                  <c:v>1488</c:v>
                </c:pt>
                <c:pt idx="52212">
                  <c:v>1501</c:v>
                </c:pt>
                <c:pt idx="52213">
                  <c:v>1524</c:v>
                </c:pt>
                <c:pt idx="52214">
                  <c:v>1513</c:v>
                </c:pt>
                <c:pt idx="52215">
                  <c:v>1460</c:v>
                </c:pt>
                <c:pt idx="52216">
                  <c:v>1343</c:v>
                </c:pt>
                <c:pt idx="52217">
                  <c:v>1271</c:v>
                </c:pt>
                <c:pt idx="52218">
                  <c:v>1359</c:v>
                </c:pt>
                <c:pt idx="52219">
                  <c:v>1348</c:v>
                </c:pt>
                <c:pt idx="52220">
                  <c:v>1308</c:v>
                </c:pt>
                <c:pt idx="52221">
                  <c:v>1225</c:v>
                </c:pt>
                <c:pt idx="52222">
                  <c:v>1158</c:v>
                </c:pt>
                <c:pt idx="52223">
                  <c:v>1094</c:v>
                </c:pt>
                <c:pt idx="52224">
                  <c:v>1044</c:v>
                </c:pt>
                <c:pt idx="52225">
                  <c:v>1004</c:v>
                </c:pt>
                <c:pt idx="52226">
                  <c:v>980</c:v>
                </c:pt>
                <c:pt idx="52227">
                  <c:v>958</c:v>
                </c:pt>
                <c:pt idx="52228">
                  <c:v>961</c:v>
                </c:pt>
                <c:pt idx="52229">
                  <c:v>962</c:v>
                </c:pt>
                <c:pt idx="52230">
                  <c:v>939</c:v>
                </c:pt>
                <c:pt idx="52231">
                  <c:v>1063</c:v>
                </c:pt>
                <c:pt idx="52232">
                  <c:v>1182</c:v>
                </c:pt>
                <c:pt idx="52233">
                  <c:v>1262</c:v>
                </c:pt>
                <c:pt idx="52234">
                  <c:v>1275</c:v>
                </c:pt>
                <c:pt idx="52235">
                  <c:v>1289</c:v>
                </c:pt>
                <c:pt idx="52236">
                  <c:v>1254</c:v>
                </c:pt>
                <c:pt idx="52237">
                  <c:v>1226</c:v>
                </c:pt>
                <c:pt idx="52238">
                  <c:v>1230</c:v>
                </c:pt>
                <c:pt idx="52239">
                  <c:v>1204</c:v>
                </c:pt>
                <c:pt idx="52240">
                  <c:v>1171</c:v>
                </c:pt>
                <c:pt idx="52241">
                  <c:v>1177</c:v>
                </c:pt>
                <c:pt idx="52242">
                  <c:v>1280</c:v>
                </c:pt>
                <c:pt idx="52243">
                  <c:v>1271</c:v>
                </c:pt>
                <c:pt idx="52244">
                  <c:v>1227</c:v>
                </c:pt>
                <c:pt idx="52245">
                  <c:v>1185</c:v>
                </c:pt>
                <c:pt idx="52246">
                  <c:v>1118</c:v>
                </c:pt>
                <c:pt idx="52247">
                  <c:v>1079</c:v>
                </c:pt>
                <c:pt idx="52248">
                  <c:v>1032</c:v>
                </c:pt>
                <c:pt idx="52249">
                  <c:v>992</c:v>
                </c:pt>
                <c:pt idx="52250">
                  <c:v>975</c:v>
                </c:pt>
                <c:pt idx="52251">
                  <c:v>946</c:v>
                </c:pt>
                <c:pt idx="52252">
                  <c:v>936</c:v>
                </c:pt>
                <c:pt idx="52253">
                  <c:v>934</c:v>
                </c:pt>
                <c:pt idx="52254">
                  <c:v>882</c:v>
                </c:pt>
                <c:pt idx="52255">
                  <c:v>941</c:v>
                </c:pt>
                <c:pt idx="52256">
                  <c:v>1015</c:v>
                </c:pt>
                <c:pt idx="52257">
                  <c:v>1078</c:v>
                </c:pt>
                <c:pt idx="52258">
                  <c:v>1124</c:v>
                </c:pt>
                <c:pt idx="52259">
                  <c:v>1138</c:v>
                </c:pt>
                <c:pt idx="52260">
                  <c:v>1142</c:v>
                </c:pt>
                <c:pt idx="52261">
                  <c:v>1149</c:v>
                </c:pt>
                <c:pt idx="52262">
                  <c:v>1132</c:v>
                </c:pt>
                <c:pt idx="52263">
                  <c:v>1137</c:v>
                </c:pt>
                <c:pt idx="52264">
                  <c:v>1108</c:v>
                </c:pt>
                <c:pt idx="52265">
                  <c:v>1121</c:v>
                </c:pt>
                <c:pt idx="52266">
                  <c:v>1251</c:v>
                </c:pt>
                <c:pt idx="52267">
                  <c:v>1248</c:v>
                </c:pt>
                <c:pt idx="52268">
                  <c:v>1237</c:v>
                </c:pt>
                <c:pt idx="52269">
                  <c:v>1188</c:v>
                </c:pt>
                <c:pt idx="52270">
                  <c:v>1139</c:v>
                </c:pt>
                <c:pt idx="52271">
                  <c:v>1094</c:v>
                </c:pt>
                <c:pt idx="52272">
                  <c:v>1037</c:v>
                </c:pt>
                <c:pt idx="52273">
                  <c:v>1007</c:v>
                </c:pt>
                <c:pt idx="52274">
                  <c:v>971</c:v>
                </c:pt>
                <c:pt idx="52275">
                  <c:v>954</c:v>
                </c:pt>
                <c:pt idx="52276">
                  <c:v>947</c:v>
                </c:pt>
                <c:pt idx="52277">
                  <c:v>964</c:v>
                </c:pt>
                <c:pt idx="52278">
                  <c:v>995</c:v>
                </c:pt>
                <c:pt idx="52279">
                  <c:v>1197</c:v>
                </c:pt>
                <c:pt idx="52280">
                  <c:v>1342</c:v>
                </c:pt>
                <c:pt idx="52281">
                  <c:v>1451</c:v>
                </c:pt>
                <c:pt idx="52282">
                  <c:v>1522</c:v>
                </c:pt>
                <c:pt idx="52283">
                  <c:v>1529</c:v>
                </c:pt>
                <c:pt idx="52284">
                  <c:v>1506</c:v>
                </c:pt>
                <c:pt idx="52285">
                  <c:v>1489</c:v>
                </c:pt>
                <c:pt idx="52286">
                  <c:v>1469</c:v>
                </c:pt>
                <c:pt idx="52287">
                  <c:v>1424</c:v>
                </c:pt>
                <c:pt idx="52288">
                  <c:v>1332</c:v>
                </c:pt>
                <c:pt idx="52289">
                  <c:v>1238</c:v>
                </c:pt>
                <c:pt idx="52290">
                  <c:v>1325</c:v>
                </c:pt>
                <c:pt idx="52291">
                  <c:v>1318</c:v>
                </c:pt>
                <c:pt idx="52292">
                  <c:v>1321</c:v>
                </c:pt>
                <c:pt idx="52293">
                  <c:v>1258</c:v>
                </c:pt>
                <c:pt idx="52294">
                  <c:v>1167</c:v>
                </c:pt>
                <c:pt idx="52295">
                  <c:v>1112</c:v>
                </c:pt>
                <c:pt idx="52296">
                  <c:v>1052</c:v>
                </c:pt>
                <c:pt idx="52297">
                  <c:v>1017</c:v>
                </c:pt>
                <c:pt idx="52298">
                  <c:v>980</c:v>
                </c:pt>
                <c:pt idx="52299">
                  <c:v>949</c:v>
                </c:pt>
                <c:pt idx="52300">
                  <c:v>936</c:v>
                </c:pt>
                <c:pt idx="52301">
                  <c:v>973</c:v>
                </c:pt>
                <c:pt idx="52302">
                  <c:v>983</c:v>
                </c:pt>
                <c:pt idx="52303">
                  <c:v>1114</c:v>
                </c:pt>
                <c:pt idx="52304">
                  <c:v>1259</c:v>
                </c:pt>
                <c:pt idx="52305">
                  <c:v>1431</c:v>
                </c:pt>
                <c:pt idx="52306">
                  <c:v>1413</c:v>
                </c:pt>
                <c:pt idx="52307">
                  <c:v>1483</c:v>
                </c:pt>
                <c:pt idx="52308">
                  <c:v>1491</c:v>
                </c:pt>
                <c:pt idx="52309">
                  <c:v>1492</c:v>
                </c:pt>
                <c:pt idx="52310">
                  <c:v>1458</c:v>
                </c:pt>
                <c:pt idx="52311">
                  <c:v>1422</c:v>
                </c:pt>
                <c:pt idx="52312">
                  <c:v>1334</c:v>
                </c:pt>
                <c:pt idx="52313">
                  <c:v>1262</c:v>
                </c:pt>
                <c:pt idx="52314">
                  <c:v>1352</c:v>
                </c:pt>
                <c:pt idx="52315">
                  <c:v>1336</c:v>
                </c:pt>
                <c:pt idx="52316">
                  <c:v>1283</c:v>
                </c:pt>
                <c:pt idx="52317">
                  <c:v>1261</c:v>
                </c:pt>
                <c:pt idx="52318">
                  <c:v>1173</c:v>
                </c:pt>
                <c:pt idx="52319">
                  <c:v>1106</c:v>
                </c:pt>
                <c:pt idx="52320">
                  <c:v>1043</c:v>
                </c:pt>
                <c:pt idx="52321">
                  <c:v>1000</c:v>
                </c:pt>
                <c:pt idx="52322">
                  <c:v>961</c:v>
                </c:pt>
                <c:pt idx="52323">
                  <c:v>943</c:v>
                </c:pt>
                <c:pt idx="52324">
                  <c:v>946</c:v>
                </c:pt>
                <c:pt idx="52325">
                  <c:v>962</c:v>
                </c:pt>
                <c:pt idx="52326">
                  <c:v>979</c:v>
                </c:pt>
                <c:pt idx="52327">
                  <c:v>1159</c:v>
                </c:pt>
                <c:pt idx="52328">
                  <c:v>1315</c:v>
                </c:pt>
                <c:pt idx="52329">
                  <c:v>1417</c:v>
                </c:pt>
                <c:pt idx="52330">
                  <c:v>1478</c:v>
                </c:pt>
                <c:pt idx="52331">
                  <c:v>1496</c:v>
                </c:pt>
                <c:pt idx="52332">
                  <c:v>1500</c:v>
                </c:pt>
                <c:pt idx="52333">
                  <c:v>1459</c:v>
                </c:pt>
                <c:pt idx="52334">
                  <c:v>1477</c:v>
                </c:pt>
                <c:pt idx="52335">
                  <c:v>1438</c:v>
                </c:pt>
                <c:pt idx="52336">
                  <c:v>1355</c:v>
                </c:pt>
                <c:pt idx="52337">
                  <c:v>1272</c:v>
                </c:pt>
                <c:pt idx="52338">
                  <c:v>1365</c:v>
                </c:pt>
                <c:pt idx="52339">
                  <c:v>1341</c:v>
                </c:pt>
                <c:pt idx="52340">
                  <c:v>1313</c:v>
                </c:pt>
                <c:pt idx="52341">
                  <c:v>1258</c:v>
                </c:pt>
                <c:pt idx="52342">
                  <c:v>1202</c:v>
                </c:pt>
                <c:pt idx="52343">
                  <c:v>1129</c:v>
                </c:pt>
                <c:pt idx="52344">
                  <c:v>1081</c:v>
                </c:pt>
                <c:pt idx="52345">
                  <c:v>1033</c:v>
                </c:pt>
                <c:pt idx="52346">
                  <c:v>1001</c:v>
                </c:pt>
                <c:pt idx="52347">
                  <c:v>977</c:v>
                </c:pt>
                <c:pt idx="52348">
                  <c:v>969</c:v>
                </c:pt>
                <c:pt idx="52349">
                  <c:v>986</c:v>
                </c:pt>
                <c:pt idx="52350">
                  <c:v>984</c:v>
                </c:pt>
                <c:pt idx="52351">
                  <c:v>1145</c:v>
                </c:pt>
                <c:pt idx="52352">
                  <c:v>1275</c:v>
                </c:pt>
                <c:pt idx="52353">
                  <c:v>1370</c:v>
                </c:pt>
                <c:pt idx="52354">
                  <c:v>1396</c:v>
                </c:pt>
                <c:pt idx="52355">
                  <c:v>1348</c:v>
                </c:pt>
                <c:pt idx="52356">
                  <c:v>1291</c:v>
                </c:pt>
                <c:pt idx="52357">
                  <c:v>1271</c:v>
                </c:pt>
                <c:pt idx="52358">
                  <c:v>1257</c:v>
                </c:pt>
                <c:pt idx="52359">
                  <c:v>1236</c:v>
                </c:pt>
                <c:pt idx="52360">
                  <c:v>1204</c:v>
                </c:pt>
                <c:pt idx="52361">
                  <c:v>1199</c:v>
                </c:pt>
                <c:pt idx="52362">
                  <c:v>1336</c:v>
                </c:pt>
                <c:pt idx="52363">
                  <c:v>1291</c:v>
                </c:pt>
                <c:pt idx="52364">
                  <c:v>1228</c:v>
                </c:pt>
                <c:pt idx="52365">
                  <c:v>1165</c:v>
                </c:pt>
                <c:pt idx="52366">
                  <c:v>1128</c:v>
                </c:pt>
                <c:pt idx="52367">
                  <c:v>1074</c:v>
                </c:pt>
                <c:pt idx="52368">
                  <c:v>1067</c:v>
                </c:pt>
                <c:pt idx="52369">
                  <c:v>1045</c:v>
                </c:pt>
                <c:pt idx="52370">
                  <c:v>1022</c:v>
                </c:pt>
                <c:pt idx="52371">
                  <c:v>1002</c:v>
                </c:pt>
                <c:pt idx="52372">
                  <c:v>982</c:v>
                </c:pt>
                <c:pt idx="52373">
                  <c:v>980</c:v>
                </c:pt>
                <c:pt idx="52374">
                  <c:v>915</c:v>
                </c:pt>
                <c:pt idx="52375">
                  <c:v>944</c:v>
                </c:pt>
                <c:pt idx="52376">
                  <c:v>987</c:v>
                </c:pt>
                <c:pt idx="52377">
                  <c:v>1012</c:v>
                </c:pt>
                <c:pt idx="52378">
                  <c:v>1035</c:v>
                </c:pt>
                <c:pt idx="52379">
                  <c:v>1056</c:v>
                </c:pt>
                <c:pt idx="52380">
                  <c:v>1042</c:v>
                </c:pt>
                <c:pt idx="52381">
                  <c:v>1052</c:v>
                </c:pt>
                <c:pt idx="52382">
                  <c:v>1040</c:v>
                </c:pt>
                <c:pt idx="52383">
                  <c:v>1026</c:v>
                </c:pt>
                <c:pt idx="52384">
                  <c:v>1014</c:v>
                </c:pt>
                <c:pt idx="52385">
                  <c:v>1014</c:v>
                </c:pt>
                <c:pt idx="52386">
                  <c:v>1155</c:v>
                </c:pt>
                <c:pt idx="52387">
                  <c:v>1171</c:v>
                </c:pt>
                <c:pt idx="52388">
                  <c:v>1167</c:v>
                </c:pt>
                <c:pt idx="52389">
                  <c:v>1140</c:v>
                </c:pt>
                <c:pt idx="52390">
                  <c:v>1108</c:v>
                </c:pt>
                <c:pt idx="52391">
                  <c:v>1073</c:v>
                </c:pt>
                <c:pt idx="52392">
                  <c:v>1017</c:v>
                </c:pt>
                <c:pt idx="52393">
                  <c:v>993</c:v>
                </c:pt>
                <c:pt idx="52394">
                  <c:v>960</c:v>
                </c:pt>
                <c:pt idx="52395">
                  <c:v>933</c:v>
                </c:pt>
                <c:pt idx="52396">
                  <c:v>925</c:v>
                </c:pt>
                <c:pt idx="52397">
                  <c:v>937</c:v>
                </c:pt>
                <c:pt idx="52398">
                  <c:v>911</c:v>
                </c:pt>
                <c:pt idx="52399">
                  <c:v>981</c:v>
                </c:pt>
                <c:pt idx="52400">
                  <c:v>1103</c:v>
                </c:pt>
                <c:pt idx="52401">
                  <c:v>1198</c:v>
                </c:pt>
                <c:pt idx="52402">
                  <c:v>1241</c:v>
                </c:pt>
                <c:pt idx="52403">
                  <c:v>1251</c:v>
                </c:pt>
                <c:pt idx="52404">
                  <c:v>1235</c:v>
                </c:pt>
                <c:pt idx="52405">
                  <c:v>1233</c:v>
                </c:pt>
                <c:pt idx="52406">
                  <c:v>1222</c:v>
                </c:pt>
                <c:pt idx="52407">
                  <c:v>1191</c:v>
                </c:pt>
                <c:pt idx="52408">
                  <c:v>1166</c:v>
                </c:pt>
                <c:pt idx="52409">
                  <c:v>1150</c:v>
                </c:pt>
                <c:pt idx="52410">
                  <c:v>1275</c:v>
                </c:pt>
                <c:pt idx="52411">
                  <c:v>1264</c:v>
                </c:pt>
                <c:pt idx="52412">
                  <c:v>1228</c:v>
                </c:pt>
                <c:pt idx="52413">
                  <c:v>1175</c:v>
                </c:pt>
                <c:pt idx="52414">
                  <c:v>1126</c:v>
                </c:pt>
                <c:pt idx="52415">
                  <c:v>1055</c:v>
                </c:pt>
                <c:pt idx="52416">
                  <c:v>1034</c:v>
                </c:pt>
                <c:pt idx="52417">
                  <c:v>998</c:v>
                </c:pt>
                <c:pt idx="52418">
                  <c:v>976</c:v>
                </c:pt>
                <c:pt idx="52419">
                  <c:v>968</c:v>
                </c:pt>
                <c:pt idx="52420">
                  <c:v>949</c:v>
                </c:pt>
                <c:pt idx="52421">
                  <c:v>943</c:v>
                </c:pt>
                <c:pt idx="52422">
                  <c:v>898</c:v>
                </c:pt>
                <c:pt idx="52423">
                  <c:v>913</c:v>
                </c:pt>
                <c:pt idx="52424">
                  <c:v>974</c:v>
                </c:pt>
                <c:pt idx="52425">
                  <c:v>1047</c:v>
                </c:pt>
                <c:pt idx="52426">
                  <c:v>1091</c:v>
                </c:pt>
                <c:pt idx="52427">
                  <c:v>1098</c:v>
                </c:pt>
                <c:pt idx="52428">
                  <c:v>1121</c:v>
                </c:pt>
                <c:pt idx="52429">
                  <c:v>1126</c:v>
                </c:pt>
                <c:pt idx="52430">
                  <c:v>1125</c:v>
                </c:pt>
                <c:pt idx="52431">
                  <c:v>1105</c:v>
                </c:pt>
                <c:pt idx="52432">
                  <c:v>1103</c:v>
                </c:pt>
                <c:pt idx="52433">
                  <c:v>1101</c:v>
                </c:pt>
                <c:pt idx="52434">
                  <c:v>1230</c:v>
                </c:pt>
                <c:pt idx="52435">
                  <c:v>1223</c:v>
                </c:pt>
                <c:pt idx="52436">
                  <c:v>1207</c:v>
                </c:pt>
                <c:pt idx="52437">
                  <c:v>1162</c:v>
                </c:pt>
                <c:pt idx="52438">
                  <c:v>1097</c:v>
                </c:pt>
                <c:pt idx="52439">
                  <c:v>1048</c:v>
                </c:pt>
                <c:pt idx="52440">
                  <c:v>1006</c:v>
                </c:pt>
                <c:pt idx="52441">
                  <c:v>970</c:v>
                </c:pt>
                <c:pt idx="52442">
                  <c:v>950</c:v>
                </c:pt>
                <c:pt idx="52443">
                  <c:v>939</c:v>
                </c:pt>
                <c:pt idx="52444">
                  <c:v>938</c:v>
                </c:pt>
                <c:pt idx="52445">
                  <c:v>959</c:v>
                </c:pt>
                <c:pt idx="52446">
                  <c:v>986</c:v>
                </c:pt>
                <c:pt idx="52447">
                  <c:v>1192</c:v>
                </c:pt>
                <c:pt idx="52448">
                  <c:v>1322</c:v>
                </c:pt>
                <c:pt idx="52449">
                  <c:v>1424</c:v>
                </c:pt>
                <c:pt idx="52450">
                  <c:v>1464</c:v>
                </c:pt>
                <c:pt idx="52451">
                  <c:v>1484</c:v>
                </c:pt>
                <c:pt idx="52452">
                  <c:v>1493</c:v>
                </c:pt>
                <c:pt idx="52453">
                  <c:v>1505</c:v>
                </c:pt>
                <c:pt idx="52454">
                  <c:v>1500</c:v>
                </c:pt>
                <c:pt idx="52455">
                  <c:v>1443</c:v>
                </c:pt>
                <c:pt idx="52456">
                  <c:v>1341</c:v>
                </c:pt>
                <c:pt idx="52457">
                  <c:v>1260</c:v>
                </c:pt>
                <c:pt idx="52458">
                  <c:v>1350</c:v>
                </c:pt>
                <c:pt idx="52459">
                  <c:v>1335</c:v>
                </c:pt>
                <c:pt idx="52460">
                  <c:v>1291</c:v>
                </c:pt>
                <c:pt idx="52461">
                  <c:v>1251</c:v>
                </c:pt>
                <c:pt idx="52462">
                  <c:v>1176</c:v>
                </c:pt>
                <c:pt idx="52463">
                  <c:v>1098</c:v>
                </c:pt>
                <c:pt idx="52464">
                  <c:v>1059</c:v>
                </c:pt>
                <c:pt idx="52465">
                  <c:v>1016</c:v>
                </c:pt>
                <c:pt idx="52466">
                  <c:v>971</c:v>
                </c:pt>
                <c:pt idx="52467">
                  <c:v>952</c:v>
                </c:pt>
                <c:pt idx="52468">
                  <c:v>939</c:v>
                </c:pt>
                <c:pt idx="52469">
                  <c:v>965</c:v>
                </c:pt>
                <c:pt idx="52470">
                  <c:v>983</c:v>
                </c:pt>
                <c:pt idx="52471">
                  <c:v>1176</c:v>
                </c:pt>
                <c:pt idx="52472">
                  <c:v>1326</c:v>
                </c:pt>
                <c:pt idx="52473">
                  <c:v>1419</c:v>
                </c:pt>
                <c:pt idx="52474">
                  <c:v>1439</c:v>
                </c:pt>
                <c:pt idx="52475">
                  <c:v>1456</c:v>
                </c:pt>
                <c:pt idx="52476">
                  <c:v>1477</c:v>
                </c:pt>
                <c:pt idx="52477">
                  <c:v>1493</c:v>
                </c:pt>
                <c:pt idx="52478">
                  <c:v>1492</c:v>
                </c:pt>
                <c:pt idx="52479">
                  <c:v>1454</c:v>
                </c:pt>
                <c:pt idx="52480">
                  <c:v>1342</c:v>
                </c:pt>
                <c:pt idx="52481">
                  <c:v>1259</c:v>
                </c:pt>
                <c:pt idx="52482">
                  <c:v>1351</c:v>
                </c:pt>
                <c:pt idx="52483">
                  <c:v>1338</c:v>
                </c:pt>
                <c:pt idx="52484">
                  <c:v>1301</c:v>
                </c:pt>
                <c:pt idx="52485">
                  <c:v>1238</c:v>
                </c:pt>
                <c:pt idx="52486">
                  <c:v>1176</c:v>
                </c:pt>
                <c:pt idx="52487">
                  <c:v>1110</c:v>
                </c:pt>
                <c:pt idx="52488">
                  <c:v>1057</c:v>
                </c:pt>
                <c:pt idx="52489">
                  <c:v>1024</c:v>
                </c:pt>
                <c:pt idx="52490">
                  <c:v>978</c:v>
                </c:pt>
                <c:pt idx="52491">
                  <c:v>960</c:v>
                </c:pt>
                <c:pt idx="52492">
                  <c:v>958</c:v>
                </c:pt>
                <c:pt idx="52493">
                  <c:v>986</c:v>
                </c:pt>
                <c:pt idx="52494">
                  <c:v>992</c:v>
                </c:pt>
                <c:pt idx="52495">
                  <c:v>1122</c:v>
                </c:pt>
                <c:pt idx="52496">
                  <c:v>1324</c:v>
                </c:pt>
                <c:pt idx="52497">
                  <c:v>1420</c:v>
                </c:pt>
                <c:pt idx="52498">
                  <c:v>1467</c:v>
                </c:pt>
                <c:pt idx="52499">
                  <c:v>1484</c:v>
                </c:pt>
                <c:pt idx="52500">
                  <c:v>1483</c:v>
                </c:pt>
                <c:pt idx="52501">
                  <c:v>1499</c:v>
                </c:pt>
                <c:pt idx="52502">
                  <c:v>1479</c:v>
                </c:pt>
                <c:pt idx="52503">
                  <c:v>1441</c:v>
                </c:pt>
                <c:pt idx="52504">
                  <c:v>1347</c:v>
                </c:pt>
                <c:pt idx="52505">
                  <c:v>1274</c:v>
                </c:pt>
                <c:pt idx="52506">
                  <c:v>1368</c:v>
                </c:pt>
                <c:pt idx="52507">
                  <c:v>1346</c:v>
                </c:pt>
                <c:pt idx="52508">
                  <c:v>1314</c:v>
                </c:pt>
                <c:pt idx="52509">
                  <c:v>1267</c:v>
                </c:pt>
                <c:pt idx="52510">
                  <c:v>1207</c:v>
                </c:pt>
                <c:pt idx="52511">
                  <c:v>1149</c:v>
                </c:pt>
                <c:pt idx="52512">
                  <c:v>1104</c:v>
                </c:pt>
                <c:pt idx="52513">
                  <c:v>1063</c:v>
                </c:pt>
                <c:pt idx="52514">
                  <c:v>1039</c:v>
                </c:pt>
                <c:pt idx="52515">
                  <c:v>1000</c:v>
                </c:pt>
                <c:pt idx="52516">
                  <c:v>1013</c:v>
                </c:pt>
                <c:pt idx="52517">
                  <c:v>1007</c:v>
                </c:pt>
                <c:pt idx="52518">
                  <c:v>1019</c:v>
                </c:pt>
                <c:pt idx="52519">
                  <c:v>1160</c:v>
                </c:pt>
                <c:pt idx="52520">
                  <c:v>1261</c:v>
                </c:pt>
                <c:pt idx="52521">
                  <c:v>1329</c:v>
                </c:pt>
                <c:pt idx="52522">
                  <c:v>1357</c:v>
                </c:pt>
                <c:pt idx="52523">
                  <c:v>1317</c:v>
                </c:pt>
                <c:pt idx="52524">
                  <c:v>1271</c:v>
                </c:pt>
                <c:pt idx="52525">
                  <c:v>1259</c:v>
                </c:pt>
                <c:pt idx="52526">
                  <c:v>1235</c:v>
                </c:pt>
                <c:pt idx="52527">
                  <c:v>1208</c:v>
                </c:pt>
                <c:pt idx="52528">
                  <c:v>1178</c:v>
                </c:pt>
                <c:pt idx="52529">
                  <c:v>1174</c:v>
                </c:pt>
                <c:pt idx="52530">
                  <c:v>1293</c:v>
                </c:pt>
                <c:pt idx="52531">
                  <c:v>1273</c:v>
                </c:pt>
                <c:pt idx="52532">
                  <c:v>1231</c:v>
                </c:pt>
                <c:pt idx="52533">
                  <c:v>1174</c:v>
                </c:pt>
                <c:pt idx="52534">
                  <c:v>1126</c:v>
                </c:pt>
                <c:pt idx="52535">
                  <c:v>1065</c:v>
                </c:pt>
                <c:pt idx="52536">
                  <c:v>1044</c:v>
                </c:pt>
                <c:pt idx="52537">
                  <c:v>1013</c:v>
                </c:pt>
                <c:pt idx="52538">
                  <c:v>990</c:v>
                </c:pt>
                <c:pt idx="52539">
                  <c:v>992</c:v>
                </c:pt>
                <c:pt idx="52540">
                  <c:v>966</c:v>
                </c:pt>
                <c:pt idx="52541">
                  <c:v>942</c:v>
                </c:pt>
                <c:pt idx="52542">
                  <c:v>899</c:v>
                </c:pt>
                <c:pt idx="52543">
                  <c:v>917</c:v>
                </c:pt>
                <c:pt idx="52544">
                  <c:v>952</c:v>
                </c:pt>
                <c:pt idx="52545">
                  <c:v>974</c:v>
                </c:pt>
                <c:pt idx="52546">
                  <c:v>977</c:v>
                </c:pt>
                <c:pt idx="52547">
                  <c:v>962</c:v>
                </c:pt>
                <c:pt idx="52548">
                  <c:v>957</c:v>
                </c:pt>
                <c:pt idx="52549">
                  <c:v>961</c:v>
                </c:pt>
                <c:pt idx="52550">
                  <c:v>958</c:v>
                </c:pt>
                <c:pt idx="52551">
                  <c:v>972</c:v>
                </c:pt>
                <c:pt idx="52552">
                  <c:v>951</c:v>
                </c:pt>
                <c:pt idx="52553">
                  <c:v>947</c:v>
                </c:pt>
                <c:pt idx="52554">
                  <c:v>1078</c:v>
                </c:pt>
                <c:pt idx="52555">
                  <c:v>1094</c:v>
                </c:pt>
                <c:pt idx="52556">
                  <c:v>1100</c:v>
                </c:pt>
                <c:pt idx="52557">
                  <c:v>1083</c:v>
                </c:pt>
                <c:pt idx="52558">
                  <c:v>1048</c:v>
                </c:pt>
                <c:pt idx="52559">
                  <c:v>1019</c:v>
                </c:pt>
                <c:pt idx="52560">
                  <c:v>985</c:v>
                </c:pt>
                <c:pt idx="52561">
                  <c:v>951</c:v>
                </c:pt>
                <c:pt idx="52562">
                  <c:v>920</c:v>
                </c:pt>
                <c:pt idx="52563">
                  <c:v>896</c:v>
                </c:pt>
                <c:pt idx="52564">
                  <c:v>906</c:v>
                </c:pt>
                <c:pt idx="52565">
                  <c:v>909</c:v>
                </c:pt>
                <c:pt idx="52566">
                  <c:v>881</c:v>
                </c:pt>
                <c:pt idx="52567">
                  <c:v>960</c:v>
                </c:pt>
                <c:pt idx="52568">
                  <c:v>1054</c:v>
                </c:pt>
                <c:pt idx="52569">
                  <c:v>1132</c:v>
                </c:pt>
                <c:pt idx="52570">
                  <c:v>1181</c:v>
                </c:pt>
                <c:pt idx="52571">
                  <c:v>1183</c:v>
                </c:pt>
                <c:pt idx="52572">
                  <c:v>1174</c:v>
                </c:pt>
                <c:pt idx="52573">
                  <c:v>1182</c:v>
                </c:pt>
                <c:pt idx="52574">
                  <c:v>1171</c:v>
                </c:pt>
                <c:pt idx="52575">
                  <c:v>1156</c:v>
                </c:pt>
                <c:pt idx="52576">
                  <c:v>1112</c:v>
                </c:pt>
                <c:pt idx="52577">
                  <c:v>1123</c:v>
                </c:pt>
                <c:pt idx="52578">
                  <c:v>1230</c:v>
                </c:pt>
                <c:pt idx="52579">
                  <c:v>1212</c:v>
                </c:pt>
                <c:pt idx="52580">
                  <c:v>1163</c:v>
                </c:pt>
                <c:pt idx="52581">
                  <c:v>1136</c:v>
                </c:pt>
                <c:pt idx="52582">
                  <c:v>1097</c:v>
                </c:pt>
                <c:pt idx="52583">
                  <c:v>1041</c:v>
                </c:pt>
                <c:pt idx="52584">
                  <c:v>996</c:v>
                </c:pt>
                <c:pt idx="52585">
                  <c:v>967</c:v>
                </c:pt>
                <c:pt idx="52586">
                  <c:v>927</c:v>
                </c:pt>
                <c:pt idx="52587">
                  <c:v>908</c:v>
                </c:pt>
                <c:pt idx="52588">
                  <c:v>902</c:v>
                </c:pt>
                <c:pt idx="52589">
                  <c:v>885</c:v>
                </c:pt>
                <c:pt idx="52590">
                  <c:v>843</c:v>
                </c:pt>
                <c:pt idx="52591">
                  <c:v>886</c:v>
                </c:pt>
                <c:pt idx="52592">
                  <c:v>951</c:v>
                </c:pt>
                <c:pt idx="52593">
                  <c:v>988</c:v>
                </c:pt>
                <c:pt idx="52594">
                  <c:v>1043</c:v>
                </c:pt>
                <c:pt idx="52595">
                  <c:v>1070</c:v>
                </c:pt>
                <c:pt idx="52596">
                  <c:v>1071</c:v>
                </c:pt>
                <c:pt idx="52597">
                  <c:v>1085</c:v>
                </c:pt>
                <c:pt idx="52598">
                  <c:v>1088</c:v>
                </c:pt>
                <c:pt idx="52599">
                  <c:v>1080</c:v>
                </c:pt>
                <c:pt idx="52600">
                  <c:v>1062</c:v>
                </c:pt>
                <c:pt idx="52601">
                  <c:v>1062</c:v>
                </c:pt>
                <c:pt idx="52602">
                  <c:v>1182</c:v>
                </c:pt>
                <c:pt idx="52603">
                  <c:v>1207</c:v>
                </c:pt>
                <c:pt idx="52604">
                  <c:v>1206</c:v>
                </c:pt>
                <c:pt idx="52605">
                  <c:v>1168</c:v>
                </c:pt>
                <c:pt idx="52606">
                  <c:v>1102</c:v>
                </c:pt>
                <c:pt idx="52607">
                  <c:v>1038</c:v>
                </c:pt>
                <c:pt idx="52608">
                  <c:v>969</c:v>
                </c:pt>
                <c:pt idx="52609">
                  <c:v>955</c:v>
                </c:pt>
                <c:pt idx="52610">
                  <c:v>935</c:v>
                </c:pt>
                <c:pt idx="52611">
                  <c:v>926</c:v>
                </c:pt>
                <c:pt idx="52612">
                  <c:v>928</c:v>
                </c:pt>
                <c:pt idx="52613">
                  <c:v>942</c:v>
                </c:pt>
                <c:pt idx="52614">
                  <c:v>970</c:v>
                </c:pt>
                <c:pt idx="52615">
                  <c:v>1182</c:v>
                </c:pt>
                <c:pt idx="52616">
                  <c:v>1341</c:v>
                </c:pt>
                <c:pt idx="52617">
                  <c:v>1433</c:v>
                </c:pt>
                <c:pt idx="52618">
                  <c:v>1498</c:v>
                </c:pt>
                <c:pt idx="52619">
                  <c:v>1503</c:v>
                </c:pt>
                <c:pt idx="52620">
                  <c:v>1518</c:v>
                </c:pt>
                <c:pt idx="52621">
                  <c:v>1525</c:v>
                </c:pt>
                <c:pt idx="52622">
                  <c:v>1517</c:v>
                </c:pt>
                <c:pt idx="52623">
                  <c:v>1463</c:v>
                </c:pt>
                <c:pt idx="52624">
                  <c:v>1363</c:v>
                </c:pt>
                <c:pt idx="52625">
                  <c:v>1256</c:v>
                </c:pt>
                <c:pt idx="52626">
                  <c:v>1357</c:v>
                </c:pt>
                <c:pt idx="52627">
                  <c:v>1328</c:v>
                </c:pt>
                <c:pt idx="52628">
                  <c:v>1281</c:v>
                </c:pt>
                <c:pt idx="52629">
                  <c:v>1239</c:v>
                </c:pt>
                <c:pt idx="52630">
                  <c:v>1161</c:v>
                </c:pt>
                <c:pt idx="52631">
                  <c:v>1095</c:v>
                </c:pt>
                <c:pt idx="52632">
                  <c:v>1035</c:v>
                </c:pt>
                <c:pt idx="52633">
                  <c:v>987</c:v>
                </c:pt>
                <c:pt idx="52634">
                  <c:v>951</c:v>
                </c:pt>
                <c:pt idx="52635">
                  <c:v>932</c:v>
                </c:pt>
                <c:pt idx="52636">
                  <c:v>932</c:v>
                </c:pt>
                <c:pt idx="52637">
                  <c:v>966</c:v>
                </c:pt>
                <c:pt idx="52638">
                  <c:v>985</c:v>
                </c:pt>
                <c:pt idx="52639">
                  <c:v>1181</c:v>
                </c:pt>
                <c:pt idx="52640">
                  <c:v>1322</c:v>
                </c:pt>
                <c:pt idx="52641">
                  <c:v>1421</c:v>
                </c:pt>
                <c:pt idx="52642">
                  <c:v>1469</c:v>
                </c:pt>
                <c:pt idx="52643">
                  <c:v>1485</c:v>
                </c:pt>
                <c:pt idx="52644">
                  <c:v>1474</c:v>
                </c:pt>
                <c:pt idx="52645">
                  <c:v>1483</c:v>
                </c:pt>
                <c:pt idx="52646">
                  <c:v>1448</c:v>
                </c:pt>
                <c:pt idx="52647">
                  <c:v>1401</c:v>
                </c:pt>
                <c:pt idx="52648">
                  <c:v>1316</c:v>
                </c:pt>
                <c:pt idx="52649">
                  <c:v>1188</c:v>
                </c:pt>
                <c:pt idx="52650">
                  <c:v>1280</c:v>
                </c:pt>
                <c:pt idx="52651">
                  <c:v>1243</c:v>
                </c:pt>
                <c:pt idx="52652">
                  <c:v>1203</c:v>
                </c:pt>
                <c:pt idx="52653">
                  <c:v>1158</c:v>
                </c:pt>
                <c:pt idx="52654">
                  <c:v>1160</c:v>
                </c:pt>
                <c:pt idx="52655">
                  <c:v>1096</c:v>
                </c:pt>
                <c:pt idx="52656">
                  <c:v>1032</c:v>
                </c:pt>
                <c:pt idx="52657">
                  <c:v>1011</c:v>
                </c:pt>
                <c:pt idx="52658">
                  <c:v>978</c:v>
                </c:pt>
                <c:pt idx="52659">
                  <c:v>932</c:v>
                </c:pt>
                <c:pt idx="52660">
                  <c:v>925</c:v>
                </c:pt>
                <c:pt idx="52661">
                  <c:v>948</c:v>
                </c:pt>
                <c:pt idx="52662">
                  <c:v>972</c:v>
                </c:pt>
                <c:pt idx="52663">
                  <c:v>1157</c:v>
                </c:pt>
                <c:pt idx="52664">
                  <c:v>1296</c:v>
                </c:pt>
                <c:pt idx="52665">
                  <c:v>1403</c:v>
                </c:pt>
                <c:pt idx="52666">
                  <c:v>1454</c:v>
                </c:pt>
                <c:pt idx="52667">
                  <c:v>1476</c:v>
                </c:pt>
                <c:pt idx="52668">
                  <c:v>1492</c:v>
                </c:pt>
                <c:pt idx="52669">
                  <c:v>1493</c:v>
                </c:pt>
                <c:pt idx="52670">
                  <c:v>1470</c:v>
                </c:pt>
                <c:pt idx="52671">
                  <c:v>1412</c:v>
                </c:pt>
                <c:pt idx="52672">
                  <c:v>1325</c:v>
                </c:pt>
                <c:pt idx="52673">
                  <c:v>1232</c:v>
                </c:pt>
                <c:pt idx="52674">
                  <c:v>1325</c:v>
                </c:pt>
                <c:pt idx="52675">
                  <c:v>1295</c:v>
                </c:pt>
                <c:pt idx="52676">
                  <c:v>1257</c:v>
                </c:pt>
                <c:pt idx="52677">
                  <c:v>1195</c:v>
                </c:pt>
                <c:pt idx="52678">
                  <c:v>1138</c:v>
                </c:pt>
                <c:pt idx="52679">
                  <c:v>1065</c:v>
                </c:pt>
                <c:pt idx="52680">
                  <c:v>1016</c:v>
                </c:pt>
                <c:pt idx="52681">
                  <c:v>977</c:v>
                </c:pt>
                <c:pt idx="52682">
                  <c:v>949</c:v>
                </c:pt>
                <c:pt idx="52683">
                  <c:v>923</c:v>
                </c:pt>
                <c:pt idx="52684">
                  <c:v>919</c:v>
                </c:pt>
                <c:pt idx="52685">
                  <c:v>939</c:v>
                </c:pt>
                <c:pt idx="52686">
                  <c:v>957</c:v>
                </c:pt>
                <c:pt idx="52687">
                  <c:v>1140</c:v>
                </c:pt>
                <c:pt idx="52688">
                  <c:v>1301</c:v>
                </c:pt>
                <c:pt idx="52689">
                  <c:v>1407</c:v>
                </c:pt>
                <c:pt idx="52690">
                  <c:v>1464</c:v>
                </c:pt>
                <c:pt idx="52691">
                  <c:v>1479</c:v>
                </c:pt>
                <c:pt idx="52692">
                  <c:v>1474</c:v>
                </c:pt>
                <c:pt idx="52693">
                  <c:v>1484</c:v>
                </c:pt>
                <c:pt idx="52694">
                  <c:v>1477</c:v>
                </c:pt>
                <c:pt idx="52695">
                  <c:v>1422</c:v>
                </c:pt>
                <c:pt idx="52696">
                  <c:v>1332</c:v>
                </c:pt>
                <c:pt idx="52697">
                  <c:v>1228</c:v>
                </c:pt>
                <c:pt idx="52698">
                  <c:v>1333</c:v>
                </c:pt>
                <c:pt idx="52699">
                  <c:v>1313</c:v>
                </c:pt>
                <c:pt idx="52700">
                  <c:v>1266</c:v>
                </c:pt>
                <c:pt idx="52701">
                  <c:v>1245</c:v>
                </c:pt>
                <c:pt idx="52702">
                  <c:v>1166</c:v>
                </c:pt>
                <c:pt idx="52703">
                  <c:v>1102</c:v>
                </c:pt>
                <c:pt idx="52704">
                  <c:v>1015</c:v>
                </c:pt>
                <c:pt idx="52705">
                  <c:v>976</c:v>
                </c:pt>
                <c:pt idx="52706">
                  <c:v>943</c:v>
                </c:pt>
                <c:pt idx="52707">
                  <c:v>923</c:v>
                </c:pt>
                <c:pt idx="52708">
                  <c:v>912</c:v>
                </c:pt>
                <c:pt idx="52709">
                  <c:v>939</c:v>
                </c:pt>
                <c:pt idx="52710">
                  <c:v>949</c:v>
                </c:pt>
                <c:pt idx="52711">
                  <c:v>1143</c:v>
                </c:pt>
                <c:pt idx="52712">
                  <c:v>1304</c:v>
                </c:pt>
                <c:pt idx="52713">
                  <c:v>1400</c:v>
                </c:pt>
                <c:pt idx="52714">
                  <c:v>1449</c:v>
                </c:pt>
                <c:pt idx="52715">
                  <c:v>1440</c:v>
                </c:pt>
                <c:pt idx="52716">
                  <c:v>1438</c:v>
                </c:pt>
                <c:pt idx="52717">
                  <c:v>1453</c:v>
                </c:pt>
                <c:pt idx="52718">
                  <c:v>1463</c:v>
                </c:pt>
                <c:pt idx="52719">
                  <c:v>1394</c:v>
                </c:pt>
                <c:pt idx="52720">
                  <c:v>1304</c:v>
                </c:pt>
                <c:pt idx="52721">
                  <c:v>1218</c:v>
                </c:pt>
                <c:pt idx="52722">
                  <c:v>1291</c:v>
                </c:pt>
                <c:pt idx="52723">
                  <c:v>1256</c:v>
                </c:pt>
                <c:pt idx="52724">
                  <c:v>1214</c:v>
                </c:pt>
                <c:pt idx="52725">
                  <c:v>1176</c:v>
                </c:pt>
                <c:pt idx="52726">
                  <c:v>1111</c:v>
                </c:pt>
                <c:pt idx="52727">
                  <c:v>1038</c:v>
                </c:pt>
                <c:pt idx="52728">
                  <c:v>1016</c:v>
                </c:pt>
                <c:pt idx="52729">
                  <c:v>973</c:v>
                </c:pt>
                <c:pt idx="52730">
                  <c:v>937</c:v>
                </c:pt>
                <c:pt idx="52731">
                  <c:v>912</c:v>
                </c:pt>
                <c:pt idx="52732">
                  <c:v>883</c:v>
                </c:pt>
                <c:pt idx="52733">
                  <c:v>912</c:v>
                </c:pt>
                <c:pt idx="52734">
                  <c:v>853</c:v>
                </c:pt>
                <c:pt idx="52735">
                  <c:v>914</c:v>
                </c:pt>
                <c:pt idx="52736">
                  <c:v>973</c:v>
                </c:pt>
                <c:pt idx="52737">
                  <c:v>1026</c:v>
                </c:pt>
                <c:pt idx="52738">
                  <c:v>1079</c:v>
                </c:pt>
                <c:pt idx="52739">
                  <c:v>1112</c:v>
                </c:pt>
                <c:pt idx="52740">
                  <c:v>1119</c:v>
                </c:pt>
                <c:pt idx="52741">
                  <c:v>1118</c:v>
                </c:pt>
                <c:pt idx="52742">
                  <c:v>1113</c:v>
                </c:pt>
                <c:pt idx="52743">
                  <c:v>1067</c:v>
                </c:pt>
                <c:pt idx="52744">
                  <c:v>1037</c:v>
                </c:pt>
                <c:pt idx="52745">
                  <c:v>1011</c:v>
                </c:pt>
                <c:pt idx="52746">
                  <c:v>1118</c:v>
                </c:pt>
                <c:pt idx="52747">
                  <c:v>1110</c:v>
                </c:pt>
                <c:pt idx="52748">
                  <c:v>1109</c:v>
                </c:pt>
                <c:pt idx="52749">
                  <c:v>1092</c:v>
                </c:pt>
                <c:pt idx="52750">
                  <c:v>1050</c:v>
                </c:pt>
                <c:pt idx="52751">
                  <c:v>1017</c:v>
                </c:pt>
                <c:pt idx="52752">
                  <c:v>957</c:v>
                </c:pt>
                <c:pt idx="52753">
                  <c:v>917</c:v>
                </c:pt>
                <c:pt idx="52754">
                  <c:v>898</c:v>
                </c:pt>
                <c:pt idx="52755">
                  <c:v>875</c:v>
                </c:pt>
                <c:pt idx="52756">
                  <c:v>812</c:v>
                </c:pt>
                <c:pt idx="52757">
                  <c:v>856</c:v>
                </c:pt>
                <c:pt idx="52758">
                  <c:v>803</c:v>
                </c:pt>
                <c:pt idx="52759">
                  <c:v>842</c:v>
                </c:pt>
                <c:pt idx="52760">
                  <c:v>899</c:v>
                </c:pt>
                <c:pt idx="52761">
                  <c:v>964</c:v>
                </c:pt>
                <c:pt idx="52762">
                  <c:v>1020</c:v>
                </c:pt>
                <c:pt idx="52763">
                  <c:v>1049</c:v>
                </c:pt>
                <c:pt idx="52764">
                  <c:v>1078</c:v>
                </c:pt>
                <c:pt idx="52765">
                  <c:v>1059</c:v>
                </c:pt>
                <c:pt idx="52766">
                  <c:v>1042</c:v>
                </c:pt>
                <c:pt idx="52767">
                  <c:v>1030</c:v>
                </c:pt>
                <c:pt idx="52768">
                  <c:v>989</c:v>
                </c:pt>
                <c:pt idx="52769">
                  <c:v>996</c:v>
                </c:pt>
                <c:pt idx="52770">
                  <c:v>1135</c:v>
                </c:pt>
                <c:pt idx="52771">
                  <c:v>1122</c:v>
                </c:pt>
                <c:pt idx="52772">
                  <c:v>1124</c:v>
                </c:pt>
                <c:pt idx="52773">
                  <c:v>1090</c:v>
                </c:pt>
                <c:pt idx="52774">
                  <c:v>1047</c:v>
                </c:pt>
                <c:pt idx="52775">
                  <c:v>975</c:v>
                </c:pt>
                <c:pt idx="52776">
                  <c:v>922</c:v>
                </c:pt>
                <c:pt idx="52777">
                  <c:v>896</c:v>
                </c:pt>
                <c:pt idx="52778">
                  <c:v>876</c:v>
                </c:pt>
                <c:pt idx="52779">
                  <c:v>863</c:v>
                </c:pt>
                <c:pt idx="52780">
                  <c:v>838</c:v>
                </c:pt>
                <c:pt idx="52781">
                  <c:v>873</c:v>
                </c:pt>
                <c:pt idx="52782">
                  <c:v>897</c:v>
                </c:pt>
                <c:pt idx="52783">
                  <c:v>1090</c:v>
                </c:pt>
                <c:pt idx="52784">
                  <c:v>1271</c:v>
                </c:pt>
                <c:pt idx="52785">
                  <c:v>1373</c:v>
                </c:pt>
                <c:pt idx="52786">
                  <c:v>1433</c:v>
                </c:pt>
                <c:pt idx="52787">
                  <c:v>1439</c:v>
                </c:pt>
                <c:pt idx="52788">
                  <c:v>1456</c:v>
                </c:pt>
                <c:pt idx="52789">
                  <c:v>1482</c:v>
                </c:pt>
                <c:pt idx="52790">
                  <c:v>1464</c:v>
                </c:pt>
                <c:pt idx="52791">
                  <c:v>1418</c:v>
                </c:pt>
                <c:pt idx="52792">
                  <c:v>1324</c:v>
                </c:pt>
                <c:pt idx="52793">
                  <c:v>1210</c:v>
                </c:pt>
                <c:pt idx="52794">
                  <c:v>1301</c:v>
                </c:pt>
                <c:pt idx="52795">
                  <c:v>1257</c:v>
                </c:pt>
                <c:pt idx="52796">
                  <c:v>1216</c:v>
                </c:pt>
                <c:pt idx="52797">
                  <c:v>1156</c:v>
                </c:pt>
                <c:pt idx="52798">
                  <c:v>1078</c:v>
                </c:pt>
                <c:pt idx="52799">
                  <c:v>1017</c:v>
                </c:pt>
                <c:pt idx="52800">
                  <c:v>963</c:v>
                </c:pt>
                <c:pt idx="52801">
                  <c:v>925</c:v>
                </c:pt>
                <c:pt idx="52802">
                  <c:v>899</c:v>
                </c:pt>
                <c:pt idx="52803">
                  <c:v>880</c:v>
                </c:pt>
                <c:pt idx="52804">
                  <c:v>887</c:v>
                </c:pt>
                <c:pt idx="52805">
                  <c:v>903</c:v>
                </c:pt>
                <c:pt idx="52806">
                  <c:v>925</c:v>
                </c:pt>
                <c:pt idx="52807">
                  <c:v>1129</c:v>
                </c:pt>
                <c:pt idx="52808">
                  <c:v>1282</c:v>
                </c:pt>
                <c:pt idx="52809">
                  <c:v>1381</c:v>
                </c:pt>
                <c:pt idx="52810">
                  <c:v>1410</c:v>
                </c:pt>
                <c:pt idx="52811">
                  <c:v>1428</c:v>
                </c:pt>
                <c:pt idx="52812">
                  <c:v>1445</c:v>
                </c:pt>
                <c:pt idx="52813">
                  <c:v>1473</c:v>
                </c:pt>
                <c:pt idx="52814">
                  <c:v>1408</c:v>
                </c:pt>
                <c:pt idx="52815">
                  <c:v>1354</c:v>
                </c:pt>
                <c:pt idx="52816">
                  <c:v>1297</c:v>
                </c:pt>
                <c:pt idx="52817">
                  <c:v>1196</c:v>
                </c:pt>
                <c:pt idx="52818">
                  <c:v>1268</c:v>
                </c:pt>
                <c:pt idx="52819">
                  <c:v>1238</c:v>
                </c:pt>
                <c:pt idx="52820">
                  <c:v>1196</c:v>
                </c:pt>
                <c:pt idx="52821">
                  <c:v>1147</c:v>
                </c:pt>
                <c:pt idx="52822">
                  <c:v>1084</c:v>
                </c:pt>
                <c:pt idx="52823">
                  <c:v>1046</c:v>
                </c:pt>
                <c:pt idx="52824">
                  <c:v>1003</c:v>
                </c:pt>
                <c:pt idx="52825">
                  <c:v>946</c:v>
                </c:pt>
                <c:pt idx="52826">
                  <c:v>936</c:v>
                </c:pt>
                <c:pt idx="52827">
                  <c:v>913</c:v>
                </c:pt>
                <c:pt idx="52828">
                  <c:v>933</c:v>
                </c:pt>
                <c:pt idx="52829">
                  <c:v>961</c:v>
                </c:pt>
                <c:pt idx="52830">
                  <c:v>964</c:v>
                </c:pt>
                <c:pt idx="52831">
                  <c:v>1139</c:v>
                </c:pt>
                <c:pt idx="52832">
                  <c:v>1256</c:v>
                </c:pt>
                <c:pt idx="52833">
                  <c:v>1376</c:v>
                </c:pt>
                <c:pt idx="52834">
                  <c:v>1424</c:v>
                </c:pt>
                <c:pt idx="52835">
                  <c:v>1442</c:v>
                </c:pt>
                <c:pt idx="52836">
                  <c:v>1452</c:v>
                </c:pt>
                <c:pt idx="52837">
                  <c:v>1459</c:v>
                </c:pt>
                <c:pt idx="52838">
                  <c:v>1432</c:v>
                </c:pt>
                <c:pt idx="52839">
                  <c:v>1390</c:v>
                </c:pt>
                <c:pt idx="52840">
                  <c:v>1294</c:v>
                </c:pt>
                <c:pt idx="52841">
                  <c:v>1189</c:v>
                </c:pt>
                <c:pt idx="52842">
                  <c:v>1285</c:v>
                </c:pt>
                <c:pt idx="52843">
                  <c:v>1260</c:v>
                </c:pt>
                <c:pt idx="52844">
                  <c:v>1206</c:v>
                </c:pt>
                <c:pt idx="52845">
                  <c:v>1153</c:v>
                </c:pt>
                <c:pt idx="52846">
                  <c:v>1096</c:v>
                </c:pt>
                <c:pt idx="52847">
                  <c:v>1027</c:v>
                </c:pt>
                <c:pt idx="52848">
                  <c:v>978</c:v>
                </c:pt>
                <c:pt idx="52849">
                  <c:v>914</c:v>
                </c:pt>
                <c:pt idx="52850">
                  <c:v>914</c:v>
                </c:pt>
                <c:pt idx="52851">
                  <c:v>889</c:v>
                </c:pt>
                <c:pt idx="52852">
                  <c:v>885</c:v>
                </c:pt>
                <c:pt idx="52853">
                  <c:v>918</c:v>
                </c:pt>
                <c:pt idx="52854">
                  <c:v>925</c:v>
                </c:pt>
                <c:pt idx="52855">
                  <c:v>1107</c:v>
                </c:pt>
                <c:pt idx="52856">
                  <c:v>1257</c:v>
                </c:pt>
                <c:pt idx="52857">
                  <c:v>1366</c:v>
                </c:pt>
                <c:pt idx="52858">
                  <c:v>1427</c:v>
                </c:pt>
                <c:pt idx="52859">
                  <c:v>1421</c:v>
                </c:pt>
                <c:pt idx="52860">
                  <c:v>1427</c:v>
                </c:pt>
                <c:pt idx="52861">
                  <c:v>1458</c:v>
                </c:pt>
                <c:pt idx="52862">
                  <c:v>1457</c:v>
                </c:pt>
                <c:pt idx="52863">
                  <c:v>1422</c:v>
                </c:pt>
                <c:pt idx="52864">
                  <c:v>1315</c:v>
                </c:pt>
                <c:pt idx="52865">
                  <c:v>1219</c:v>
                </c:pt>
                <c:pt idx="52866">
                  <c:v>1294</c:v>
                </c:pt>
                <c:pt idx="52867">
                  <c:v>1247</c:v>
                </c:pt>
                <c:pt idx="52868">
                  <c:v>1212</c:v>
                </c:pt>
                <c:pt idx="52869">
                  <c:v>1165</c:v>
                </c:pt>
                <c:pt idx="52870">
                  <c:v>1099</c:v>
                </c:pt>
                <c:pt idx="52871">
                  <c:v>1032</c:v>
                </c:pt>
                <c:pt idx="52872">
                  <c:v>987</c:v>
                </c:pt>
                <c:pt idx="52873">
                  <c:v>939</c:v>
                </c:pt>
                <c:pt idx="52874">
                  <c:v>909</c:v>
                </c:pt>
                <c:pt idx="52875">
                  <c:v>889</c:v>
                </c:pt>
                <c:pt idx="52876">
                  <c:v>885</c:v>
                </c:pt>
                <c:pt idx="52877">
                  <c:v>906</c:v>
                </c:pt>
                <c:pt idx="52878">
                  <c:v>918</c:v>
                </c:pt>
                <c:pt idx="52879">
                  <c:v>1107</c:v>
                </c:pt>
                <c:pt idx="52880">
                  <c:v>1258</c:v>
                </c:pt>
                <c:pt idx="52881">
                  <c:v>1367</c:v>
                </c:pt>
                <c:pt idx="52882">
                  <c:v>1423</c:v>
                </c:pt>
                <c:pt idx="52883">
                  <c:v>1437</c:v>
                </c:pt>
                <c:pt idx="52884">
                  <c:v>1445</c:v>
                </c:pt>
                <c:pt idx="52885">
                  <c:v>1464</c:v>
                </c:pt>
                <c:pt idx="52886">
                  <c:v>1449</c:v>
                </c:pt>
                <c:pt idx="52887">
                  <c:v>1403</c:v>
                </c:pt>
                <c:pt idx="52888">
                  <c:v>1298</c:v>
                </c:pt>
                <c:pt idx="52889">
                  <c:v>1206</c:v>
                </c:pt>
                <c:pt idx="52890">
                  <c:v>1272</c:v>
                </c:pt>
                <c:pt idx="52891">
                  <c:v>1241</c:v>
                </c:pt>
                <c:pt idx="52892">
                  <c:v>1185</c:v>
                </c:pt>
                <c:pt idx="52893">
                  <c:v>1134</c:v>
                </c:pt>
                <c:pt idx="52894">
                  <c:v>1088</c:v>
                </c:pt>
                <c:pt idx="52895">
                  <c:v>1036</c:v>
                </c:pt>
                <c:pt idx="52896">
                  <c:v>988</c:v>
                </c:pt>
                <c:pt idx="52897">
                  <c:v>953</c:v>
                </c:pt>
                <c:pt idx="52898">
                  <c:v>927</c:v>
                </c:pt>
                <c:pt idx="52899">
                  <c:v>913</c:v>
                </c:pt>
                <c:pt idx="52900">
                  <c:v>880</c:v>
                </c:pt>
                <c:pt idx="52901">
                  <c:v>890</c:v>
                </c:pt>
                <c:pt idx="52902">
                  <c:v>888</c:v>
                </c:pt>
                <c:pt idx="52903">
                  <c:v>991</c:v>
                </c:pt>
                <c:pt idx="52904">
                  <c:v>1101</c:v>
                </c:pt>
                <c:pt idx="52905">
                  <c:v>1209</c:v>
                </c:pt>
                <c:pt idx="52906">
                  <c:v>1270</c:v>
                </c:pt>
                <c:pt idx="52907">
                  <c:v>1262</c:v>
                </c:pt>
                <c:pt idx="52908">
                  <c:v>1225</c:v>
                </c:pt>
                <c:pt idx="52909">
                  <c:v>1211</c:v>
                </c:pt>
                <c:pt idx="52910">
                  <c:v>1181</c:v>
                </c:pt>
                <c:pt idx="52911">
                  <c:v>1174</c:v>
                </c:pt>
                <c:pt idx="52912">
                  <c:v>1160</c:v>
                </c:pt>
                <c:pt idx="52913">
                  <c:v>1132</c:v>
                </c:pt>
                <c:pt idx="52914">
                  <c:v>1235</c:v>
                </c:pt>
                <c:pt idx="52915">
                  <c:v>1221</c:v>
                </c:pt>
                <c:pt idx="52916">
                  <c:v>1181</c:v>
                </c:pt>
                <c:pt idx="52917">
                  <c:v>1135</c:v>
                </c:pt>
                <c:pt idx="52918">
                  <c:v>1093</c:v>
                </c:pt>
                <c:pt idx="52919">
                  <c:v>1049</c:v>
                </c:pt>
                <c:pt idx="52920">
                  <c:v>977</c:v>
                </c:pt>
                <c:pt idx="52921">
                  <c:v>944</c:v>
                </c:pt>
                <c:pt idx="52922">
                  <c:v>937</c:v>
                </c:pt>
                <c:pt idx="52923">
                  <c:v>883</c:v>
                </c:pt>
                <c:pt idx="52924">
                  <c:v>872</c:v>
                </c:pt>
                <c:pt idx="52925">
                  <c:v>860</c:v>
                </c:pt>
                <c:pt idx="52926">
                  <c:v>815</c:v>
                </c:pt>
                <c:pt idx="52927">
                  <c:v>859</c:v>
                </c:pt>
                <c:pt idx="52928">
                  <c:v>903</c:v>
                </c:pt>
                <c:pt idx="52929">
                  <c:v>963</c:v>
                </c:pt>
                <c:pt idx="52930">
                  <c:v>1016</c:v>
                </c:pt>
                <c:pt idx="52931">
                  <c:v>1037</c:v>
                </c:pt>
                <c:pt idx="52932">
                  <c:v>1040</c:v>
                </c:pt>
                <c:pt idx="52933">
                  <c:v>1047</c:v>
                </c:pt>
                <c:pt idx="52934">
                  <c:v>1043</c:v>
                </c:pt>
                <c:pt idx="52935">
                  <c:v>1036</c:v>
                </c:pt>
                <c:pt idx="52936">
                  <c:v>1022</c:v>
                </c:pt>
                <c:pt idx="52937">
                  <c:v>1024</c:v>
                </c:pt>
                <c:pt idx="52938">
                  <c:v>1131</c:v>
                </c:pt>
                <c:pt idx="52939">
                  <c:v>1125</c:v>
                </c:pt>
                <c:pt idx="52940">
                  <c:v>1114</c:v>
                </c:pt>
                <c:pt idx="52941">
                  <c:v>1095</c:v>
                </c:pt>
                <c:pt idx="52942">
                  <c:v>1044</c:v>
                </c:pt>
                <c:pt idx="52943">
                  <c:v>1008</c:v>
                </c:pt>
                <c:pt idx="52944">
                  <c:v>965</c:v>
                </c:pt>
                <c:pt idx="52945">
                  <c:v>937</c:v>
                </c:pt>
                <c:pt idx="52946">
                  <c:v>916</c:v>
                </c:pt>
                <c:pt idx="52947">
                  <c:v>899</c:v>
                </c:pt>
                <c:pt idx="52948">
                  <c:v>886</c:v>
                </c:pt>
                <c:pt idx="52949">
                  <c:v>907</c:v>
                </c:pt>
                <c:pt idx="52950">
                  <c:v>928</c:v>
                </c:pt>
                <c:pt idx="52951">
                  <c:v>1122</c:v>
                </c:pt>
                <c:pt idx="52952">
                  <c:v>1272</c:v>
                </c:pt>
                <c:pt idx="52953">
                  <c:v>1362</c:v>
                </c:pt>
                <c:pt idx="52954">
                  <c:v>1410</c:v>
                </c:pt>
                <c:pt idx="52955">
                  <c:v>1403</c:v>
                </c:pt>
                <c:pt idx="52956">
                  <c:v>1404</c:v>
                </c:pt>
                <c:pt idx="52957">
                  <c:v>1413</c:v>
                </c:pt>
                <c:pt idx="52958">
                  <c:v>1411</c:v>
                </c:pt>
                <c:pt idx="52959">
                  <c:v>1374</c:v>
                </c:pt>
                <c:pt idx="52960">
                  <c:v>1278</c:v>
                </c:pt>
                <c:pt idx="52961">
                  <c:v>1123</c:v>
                </c:pt>
                <c:pt idx="52962">
                  <c:v>1218</c:v>
                </c:pt>
                <c:pt idx="52963">
                  <c:v>1197</c:v>
                </c:pt>
                <c:pt idx="52964">
                  <c:v>1159</c:v>
                </c:pt>
                <c:pt idx="52965">
                  <c:v>1128</c:v>
                </c:pt>
                <c:pt idx="52966">
                  <c:v>1084</c:v>
                </c:pt>
                <c:pt idx="52967">
                  <c:v>1028</c:v>
                </c:pt>
                <c:pt idx="52968">
                  <c:v>975</c:v>
                </c:pt>
                <c:pt idx="52969">
                  <c:v>949</c:v>
                </c:pt>
                <c:pt idx="52970">
                  <c:v>919</c:v>
                </c:pt>
                <c:pt idx="52971">
                  <c:v>901</c:v>
                </c:pt>
                <c:pt idx="52972">
                  <c:v>885</c:v>
                </c:pt>
                <c:pt idx="52973">
                  <c:v>923</c:v>
                </c:pt>
                <c:pt idx="52974">
                  <c:v>949</c:v>
                </c:pt>
                <c:pt idx="52975">
                  <c:v>1099</c:v>
                </c:pt>
                <c:pt idx="52976">
                  <c:v>1220</c:v>
                </c:pt>
                <c:pt idx="52977">
                  <c:v>1295</c:v>
                </c:pt>
                <c:pt idx="52978">
                  <c:v>1338</c:v>
                </c:pt>
                <c:pt idx="52979">
                  <c:v>1366</c:v>
                </c:pt>
                <c:pt idx="52980">
                  <c:v>1375</c:v>
                </c:pt>
                <c:pt idx="52981">
                  <c:v>1399</c:v>
                </c:pt>
                <c:pt idx="52982">
                  <c:v>1406</c:v>
                </c:pt>
                <c:pt idx="52983">
                  <c:v>1354</c:v>
                </c:pt>
                <c:pt idx="52984">
                  <c:v>1257</c:v>
                </c:pt>
                <c:pt idx="52985">
                  <c:v>1155</c:v>
                </c:pt>
                <c:pt idx="52986">
                  <c:v>1208</c:v>
                </c:pt>
                <c:pt idx="52987">
                  <c:v>1184</c:v>
                </c:pt>
                <c:pt idx="52988">
                  <c:v>1153</c:v>
                </c:pt>
                <c:pt idx="52989">
                  <c:v>1121</c:v>
                </c:pt>
                <c:pt idx="52990">
                  <c:v>1074</c:v>
                </c:pt>
                <c:pt idx="52991">
                  <c:v>1022</c:v>
                </c:pt>
                <c:pt idx="52992">
                  <c:v>980</c:v>
                </c:pt>
                <c:pt idx="52993">
                  <c:v>934</c:v>
                </c:pt>
                <c:pt idx="52994">
                  <c:v>907</c:v>
                </c:pt>
                <c:pt idx="52995">
                  <c:v>897</c:v>
                </c:pt>
                <c:pt idx="52996">
                  <c:v>886</c:v>
                </c:pt>
                <c:pt idx="52997">
                  <c:v>917</c:v>
                </c:pt>
                <c:pt idx="52998">
                  <c:v>933</c:v>
                </c:pt>
                <c:pt idx="52999">
                  <c:v>1126</c:v>
                </c:pt>
                <c:pt idx="53000">
                  <c:v>1283</c:v>
                </c:pt>
                <c:pt idx="53001">
                  <c:v>1367</c:v>
                </c:pt>
                <c:pt idx="53002">
                  <c:v>1448</c:v>
                </c:pt>
                <c:pt idx="53003">
                  <c:v>1437</c:v>
                </c:pt>
                <c:pt idx="53004">
                  <c:v>1433</c:v>
                </c:pt>
                <c:pt idx="53005">
                  <c:v>1459</c:v>
                </c:pt>
                <c:pt idx="53006">
                  <c:v>1467</c:v>
                </c:pt>
                <c:pt idx="53007">
                  <c:v>1426</c:v>
                </c:pt>
                <c:pt idx="53008">
                  <c:v>1323</c:v>
                </c:pt>
                <c:pt idx="53009">
                  <c:v>1198</c:v>
                </c:pt>
                <c:pt idx="53010">
                  <c:v>1264</c:v>
                </c:pt>
                <c:pt idx="53011">
                  <c:v>1244</c:v>
                </c:pt>
                <c:pt idx="53012">
                  <c:v>1185</c:v>
                </c:pt>
                <c:pt idx="53013">
                  <c:v>1138</c:v>
                </c:pt>
                <c:pt idx="53014">
                  <c:v>1093</c:v>
                </c:pt>
                <c:pt idx="53015">
                  <c:v>1033</c:v>
                </c:pt>
                <c:pt idx="53016">
                  <c:v>987</c:v>
                </c:pt>
                <c:pt idx="53017">
                  <c:v>943</c:v>
                </c:pt>
                <c:pt idx="53018">
                  <c:v>918</c:v>
                </c:pt>
                <c:pt idx="53019">
                  <c:v>884</c:v>
                </c:pt>
                <c:pt idx="53020">
                  <c:v>878</c:v>
                </c:pt>
                <c:pt idx="53021">
                  <c:v>915</c:v>
                </c:pt>
                <c:pt idx="53022">
                  <c:v>920</c:v>
                </c:pt>
                <c:pt idx="53023">
                  <c:v>1098</c:v>
                </c:pt>
                <c:pt idx="53024">
                  <c:v>1261</c:v>
                </c:pt>
                <c:pt idx="53025">
                  <c:v>1351</c:v>
                </c:pt>
                <c:pt idx="53026">
                  <c:v>1426</c:v>
                </c:pt>
                <c:pt idx="53027">
                  <c:v>1442</c:v>
                </c:pt>
                <c:pt idx="53028">
                  <c:v>1447</c:v>
                </c:pt>
                <c:pt idx="53029">
                  <c:v>1452</c:v>
                </c:pt>
                <c:pt idx="53030">
                  <c:v>1464</c:v>
                </c:pt>
                <c:pt idx="53031">
                  <c:v>1421</c:v>
                </c:pt>
                <c:pt idx="53032">
                  <c:v>1324</c:v>
                </c:pt>
                <c:pt idx="53033">
                  <c:v>1185</c:v>
                </c:pt>
                <c:pt idx="53034">
                  <c:v>1260</c:v>
                </c:pt>
                <c:pt idx="53035">
                  <c:v>1224</c:v>
                </c:pt>
                <c:pt idx="53036">
                  <c:v>1193</c:v>
                </c:pt>
                <c:pt idx="53037">
                  <c:v>1137</c:v>
                </c:pt>
                <c:pt idx="53038">
                  <c:v>1080</c:v>
                </c:pt>
                <c:pt idx="53039">
                  <c:v>1024</c:v>
                </c:pt>
                <c:pt idx="53040">
                  <c:v>972</c:v>
                </c:pt>
                <c:pt idx="53041">
                  <c:v>927</c:v>
                </c:pt>
                <c:pt idx="53042">
                  <c:v>905</c:v>
                </c:pt>
                <c:pt idx="53043">
                  <c:v>889</c:v>
                </c:pt>
                <c:pt idx="53044">
                  <c:v>880</c:v>
                </c:pt>
                <c:pt idx="53045">
                  <c:v>899</c:v>
                </c:pt>
                <c:pt idx="53046">
                  <c:v>918</c:v>
                </c:pt>
                <c:pt idx="53047">
                  <c:v>1100</c:v>
                </c:pt>
                <c:pt idx="53048">
                  <c:v>1238</c:v>
                </c:pt>
                <c:pt idx="53049">
                  <c:v>1325</c:v>
                </c:pt>
                <c:pt idx="53050">
                  <c:v>1427</c:v>
                </c:pt>
                <c:pt idx="53051">
                  <c:v>1453</c:v>
                </c:pt>
                <c:pt idx="53052">
                  <c:v>1461</c:v>
                </c:pt>
                <c:pt idx="53053">
                  <c:v>1486</c:v>
                </c:pt>
                <c:pt idx="53054">
                  <c:v>1477</c:v>
                </c:pt>
                <c:pt idx="53055">
                  <c:v>1433</c:v>
                </c:pt>
                <c:pt idx="53056">
                  <c:v>1310</c:v>
                </c:pt>
                <c:pt idx="53057">
                  <c:v>1191</c:v>
                </c:pt>
                <c:pt idx="53058">
                  <c:v>1266</c:v>
                </c:pt>
                <c:pt idx="53059">
                  <c:v>1247</c:v>
                </c:pt>
                <c:pt idx="53060">
                  <c:v>1198</c:v>
                </c:pt>
                <c:pt idx="53061">
                  <c:v>1142</c:v>
                </c:pt>
                <c:pt idx="53062">
                  <c:v>1098</c:v>
                </c:pt>
                <c:pt idx="53063">
                  <c:v>1040</c:v>
                </c:pt>
                <c:pt idx="53064">
                  <c:v>979</c:v>
                </c:pt>
                <c:pt idx="53065">
                  <c:v>950</c:v>
                </c:pt>
                <c:pt idx="53066">
                  <c:v>925</c:v>
                </c:pt>
                <c:pt idx="53067">
                  <c:v>891</c:v>
                </c:pt>
                <c:pt idx="53068">
                  <c:v>887</c:v>
                </c:pt>
                <c:pt idx="53069">
                  <c:v>886</c:v>
                </c:pt>
                <c:pt idx="53070">
                  <c:v>877</c:v>
                </c:pt>
                <c:pt idx="53071">
                  <c:v>987</c:v>
                </c:pt>
                <c:pt idx="53072">
                  <c:v>1110</c:v>
                </c:pt>
                <c:pt idx="53073">
                  <c:v>1222</c:v>
                </c:pt>
                <c:pt idx="53074">
                  <c:v>1251</c:v>
                </c:pt>
                <c:pt idx="53075">
                  <c:v>1237</c:v>
                </c:pt>
                <c:pt idx="53076">
                  <c:v>1205</c:v>
                </c:pt>
                <c:pt idx="53077">
                  <c:v>1215</c:v>
                </c:pt>
                <c:pt idx="53078">
                  <c:v>1203</c:v>
                </c:pt>
                <c:pt idx="53079">
                  <c:v>1161</c:v>
                </c:pt>
                <c:pt idx="53080">
                  <c:v>1130</c:v>
                </c:pt>
                <c:pt idx="53081">
                  <c:v>1093</c:v>
                </c:pt>
                <c:pt idx="53082">
                  <c:v>1209</c:v>
                </c:pt>
                <c:pt idx="53083">
                  <c:v>1195</c:v>
                </c:pt>
                <c:pt idx="53084">
                  <c:v>1151</c:v>
                </c:pt>
                <c:pt idx="53085">
                  <c:v>1112</c:v>
                </c:pt>
                <c:pt idx="53086">
                  <c:v>1074</c:v>
                </c:pt>
                <c:pt idx="53087">
                  <c:v>1018</c:v>
                </c:pt>
                <c:pt idx="53088">
                  <c:v>984</c:v>
                </c:pt>
                <c:pt idx="53089">
                  <c:v>954</c:v>
                </c:pt>
                <c:pt idx="53090">
                  <c:v>928</c:v>
                </c:pt>
                <c:pt idx="53091">
                  <c:v>916</c:v>
                </c:pt>
                <c:pt idx="53092">
                  <c:v>903</c:v>
                </c:pt>
                <c:pt idx="53093">
                  <c:v>892</c:v>
                </c:pt>
                <c:pt idx="53094">
                  <c:v>859</c:v>
                </c:pt>
                <c:pt idx="53095">
                  <c:v>896</c:v>
                </c:pt>
                <c:pt idx="53096">
                  <c:v>949</c:v>
                </c:pt>
                <c:pt idx="53097">
                  <c:v>995</c:v>
                </c:pt>
                <c:pt idx="53098">
                  <c:v>1045</c:v>
                </c:pt>
                <c:pt idx="53099">
                  <c:v>1064</c:v>
                </c:pt>
                <c:pt idx="53100">
                  <c:v>1069</c:v>
                </c:pt>
                <c:pt idx="53101">
                  <c:v>1055</c:v>
                </c:pt>
                <c:pt idx="53102">
                  <c:v>1058</c:v>
                </c:pt>
                <c:pt idx="53103">
                  <c:v>1044</c:v>
                </c:pt>
                <c:pt idx="53104">
                  <c:v>1025</c:v>
                </c:pt>
                <c:pt idx="53105">
                  <c:v>1012</c:v>
                </c:pt>
                <c:pt idx="53106">
                  <c:v>1115</c:v>
                </c:pt>
                <c:pt idx="53107">
                  <c:v>1114</c:v>
                </c:pt>
                <c:pt idx="53108">
                  <c:v>1112</c:v>
                </c:pt>
                <c:pt idx="53109">
                  <c:v>1098</c:v>
                </c:pt>
                <c:pt idx="53110">
                  <c:v>1050</c:v>
                </c:pt>
                <c:pt idx="53111">
                  <c:v>1004</c:v>
                </c:pt>
                <c:pt idx="53112">
                  <c:v>961</c:v>
                </c:pt>
                <c:pt idx="53113">
                  <c:v>931</c:v>
                </c:pt>
                <c:pt idx="53114">
                  <c:v>892</c:v>
                </c:pt>
                <c:pt idx="53115">
                  <c:v>870</c:v>
                </c:pt>
                <c:pt idx="53116">
                  <c:v>874</c:v>
                </c:pt>
                <c:pt idx="53117">
                  <c:v>911</c:v>
                </c:pt>
                <c:pt idx="53118">
                  <c:v>930</c:v>
                </c:pt>
                <c:pt idx="53119">
                  <c:v>1108</c:v>
                </c:pt>
                <c:pt idx="53120">
                  <c:v>1274</c:v>
                </c:pt>
                <c:pt idx="53121">
                  <c:v>1369</c:v>
                </c:pt>
                <c:pt idx="53122">
                  <c:v>1424</c:v>
                </c:pt>
                <c:pt idx="53123">
                  <c:v>1445</c:v>
                </c:pt>
                <c:pt idx="53124">
                  <c:v>1452</c:v>
                </c:pt>
                <c:pt idx="53125">
                  <c:v>1457</c:v>
                </c:pt>
                <c:pt idx="53126">
                  <c:v>1472</c:v>
                </c:pt>
                <c:pt idx="53127">
                  <c:v>1429</c:v>
                </c:pt>
                <c:pt idx="53128">
                  <c:v>1315</c:v>
                </c:pt>
                <c:pt idx="53129">
                  <c:v>1200</c:v>
                </c:pt>
                <c:pt idx="53130">
                  <c:v>1248</c:v>
                </c:pt>
                <c:pt idx="53131">
                  <c:v>1222</c:v>
                </c:pt>
                <c:pt idx="53132">
                  <c:v>1173</c:v>
                </c:pt>
                <c:pt idx="53133">
                  <c:v>1117</c:v>
                </c:pt>
                <c:pt idx="53134">
                  <c:v>1070</c:v>
                </c:pt>
                <c:pt idx="53135">
                  <c:v>1006</c:v>
                </c:pt>
                <c:pt idx="53136">
                  <c:v>961</c:v>
                </c:pt>
                <c:pt idx="53137">
                  <c:v>926</c:v>
                </c:pt>
                <c:pt idx="53138">
                  <c:v>892</c:v>
                </c:pt>
                <c:pt idx="53139">
                  <c:v>882</c:v>
                </c:pt>
                <c:pt idx="53140">
                  <c:v>901</c:v>
                </c:pt>
                <c:pt idx="53141">
                  <c:v>923</c:v>
                </c:pt>
                <c:pt idx="53142">
                  <c:v>942</c:v>
                </c:pt>
                <c:pt idx="53143">
                  <c:v>1107</c:v>
                </c:pt>
                <c:pt idx="53144">
                  <c:v>1265</c:v>
                </c:pt>
                <c:pt idx="53145">
                  <c:v>1346</c:v>
                </c:pt>
                <c:pt idx="53146">
                  <c:v>1408</c:v>
                </c:pt>
                <c:pt idx="53147">
                  <c:v>1423</c:v>
                </c:pt>
                <c:pt idx="53148">
                  <c:v>1456</c:v>
                </c:pt>
                <c:pt idx="53149">
                  <c:v>1493</c:v>
                </c:pt>
                <c:pt idx="53150">
                  <c:v>1505</c:v>
                </c:pt>
                <c:pt idx="53151">
                  <c:v>1470</c:v>
                </c:pt>
                <c:pt idx="53152">
                  <c:v>1360</c:v>
                </c:pt>
                <c:pt idx="53153">
                  <c:v>1233</c:v>
                </c:pt>
                <c:pt idx="53154">
                  <c:v>1284</c:v>
                </c:pt>
                <c:pt idx="53155">
                  <c:v>1252</c:v>
                </c:pt>
                <c:pt idx="53156">
                  <c:v>1239</c:v>
                </c:pt>
                <c:pt idx="53157">
                  <c:v>1180</c:v>
                </c:pt>
                <c:pt idx="53158">
                  <c:v>1128</c:v>
                </c:pt>
                <c:pt idx="53159">
                  <c:v>1057</c:v>
                </c:pt>
                <c:pt idx="53160">
                  <c:v>1007</c:v>
                </c:pt>
                <c:pt idx="53161">
                  <c:v>964</c:v>
                </c:pt>
                <c:pt idx="53162">
                  <c:v>931</c:v>
                </c:pt>
                <c:pt idx="53163">
                  <c:v>912</c:v>
                </c:pt>
                <c:pt idx="53164">
                  <c:v>915</c:v>
                </c:pt>
                <c:pt idx="53165">
                  <c:v>940</c:v>
                </c:pt>
                <c:pt idx="53166">
                  <c:v>945</c:v>
                </c:pt>
                <c:pt idx="53167">
                  <c:v>1128</c:v>
                </c:pt>
                <c:pt idx="53168">
                  <c:v>1260</c:v>
                </c:pt>
                <c:pt idx="53169">
                  <c:v>1377</c:v>
                </c:pt>
                <c:pt idx="53170">
                  <c:v>1439</c:v>
                </c:pt>
                <c:pt idx="53171">
                  <c:v>1461</c:v>
                </c:pt>
                <c:pt idx="53172">
                  <c:v>1489</c:v>
                </c:pt>
                <c:pt idx="53173">
                  <c:v>1507</c:v>
                </c:pt>
                <c:pt idx="53174">
                  <c:v>1501</c:v>
                </c:pt>
                <c:pt idx="53175">
                  <c:v>1464</c:v>
                </c:pt>
                <c:pt idx="53176">
                  <c:v>1340</c:v>
                </c:pt>
                <c:pt idx="53177">
                  <c:v>1226</c:v>
                </c:pt>
                <c:pt idx="53178">
                  <c:v>1298</c:v>
                </c:pt>
                <c:pt idx="53179">
                  <c:v>1262</c:v>
                </c:pt>
                <c:pt idx="53180">
                  <c:v>1229</c:v>
                </c:pt>
                <c:pt idx="53181">
                  <c:v>1201</c:v>
                </c:pt>
                <c:pt idx="53182">
                  <c:v>1118</c:v>
                </c:pt>
                <c:pt idx="53183">
                  <c:v>1062</c:v>
                </c:pt>
                <c:pt idx="53184">
                  <c:v>1003</c:v>
                </c:pt>
                <c:pt idx="53185">
                  <c:v>968</c:v>
                </c:pt>
                <c:pt idx="53186">
                  <c:v>955</c:v>
                </c:pt>
                <c:pt idx="53187">
                  <c:v>936</c:v>
                </c:pt>
                <c:pt idx="53188">
                  <c:v>911</c:v>
                </c:pt>
                <c:pt idx="53189">
                  <c:v>956</c:v>
                </c:pt>
                <c:pt idx="53190">
                  <c:v>956</c:v>
                </c:pt>
                <c:pt idx="53191">
                  <c:v>1116</c:v>
                </c:pt>
                <c:pt idx="53192">
                  <c:v>1232</c:v>
                </c:pt>
                <c:pt idx="53193">
                  <c:v>1334</c:v>
                </c:pt>
                <c:pt idx="53194">
                  <c:v>1392</c:v>
                </c:pt>
                <c:pt idx="53195">
                  <c:v>1413</c:v>
                </c:pt>
                <c:pt idx="53196">
                  <c:v>1423</c:v>
                </c:pt>
                <c:pt idx="53197">
                  <c:v>1452</c:v>
                </c:pt>
                <c:pt idx="53198">
                  <c:v>1410</c:v>
                </c:pt>
                <c:pt idx="53199">
                  <c:v>1361</c:v>
                </c:pt>
                <c:pt idx="53200">
                  <c:v>1245</c:v>
                </c:pt>
                <c:pt idx="53201">
                  <c:v>1156</c:v>
                </c:pt>
                <c:pt idx="53202">
                  <c:v>1245</c:v>
                </c:pt>
                <c:pt idx="53203">
                  <c:v>1214</c:v>
                </c:pt>
                <c:pt idx="53204">
                  <c:v>1175</c:v>
                </c:pt>
                <c:pt idx="53205">
                  <c:v>1130</c:v>
                </c:pt>
                <c:pt idx="53206">
                  <c:v>1067</c:v>
                </c:pt>
                <c:pt idx="53207">
                  <c:v>1008</c:v>
                </c:pt>
                <c:pt idx="53208">
                  <c:v>958</c:v>
                </c:pt>
                <c:pt idx="53209">
                  <c:v>927</c:v>
                </c:pt>
                <c:pt idx="53210">
                  <c:v>904</c:v>
                </c:pt>
                <c:pt idx="53211">
                  <c:v>888</c:v>
                </c:pt>
                <c:pt idx="53212">
                  <c:v>887</c:v>
                </c:pt>
                <c:pt idx="53213">
                  <c:v>916</c:v>
                </c:pt>
                <c:pt idx="53214">
                  <c:v>929</c:v>
                </c:pt>
                <c:pt idx="53215">
                  <c:v>1103</c:v>
                </c:pt>
                <c:pt idx="53216">
                  <c:v>1224</c:v>
                </c:pt>
                <c:pt idx="53217">
                  <c:v>1340</c:v>
                </c:pt>
                <c:pt idx="53218">
                  <c:v>1397</c:v>
                </c:pt>
                <c:pt idx="53219">
                  <c:v>1406</c:v>
                </c:pt>
                <c:pt idx="53220">
                  <c:v>1411</c:v>
                </c:pt>
                <c:pt idx="53221">
                  <c:v>1366</c:v>
                </c:pt>
                <c:pt idx="53222">
                  <c:v>1361</c:v>
                </c:pt>
                <c:pt idx="53223">
                  <c:v>1329</c:v>
                </c:pt>
                <c:pt idx="53224">
                  <c:v>1229</c:v>
                </c:pt>
                <c:pt idx="53225">
                  <c:v>1157</c:v>
                </c:pt>
                <c:pt idx="53226">
                  <c:v>1274</c:v>
                </c:pt>
                <c:pt idx="53227">
                  <c:v>1251</c:v>
                </c:pt>
                <c:pt idx="53228">
                  <c:v>1182</c:v>
                </c:pt>
                <c:pt idx="53229">
                  <c:v>1138</c:v>
                </c:pt>
                <c:pt idx="53230">
                  <c:v>1093</c:v>
                </c:pt>
                <c:pt idx="53231">
                  <c:v>1042</c:v>
                </c:pt>
                <c:pt idx="53232">
                  <c:v>1021</c:v>
                </c:pt>
                <c:pt idx="53233">
                  <c:v>973</c:v>
                </c:pt>
                <c:pt idx="53234">
                  <c:v>951</c:v>
                </c:pt>
                <c:pt idx="53235">
                  <c:v>930</c:v>
                </c:pt>
                <c:pt idx="53236">
                  <c:v>913</c:v>
                </c:pt>
                <c:pt idx="53237">
                  <c:v>907</c:v>
                </c:pt>
                <c:pt idx="53238">
                  <c:v>888</c:v>
                </c:pt>
                <c:pt idx="53239">
                  <c:v>988</c:v>
                </c:pt>
                <c:pt idx="53240">
                  <c:v>1095</c:v>
                </c:pt>
                <c:pt idx="53241">
                  <c:v>1209</c:v>
                </c:pt>
                <c:pt idx="53242">
                  <c:v>1257</c:v>
                </c:pt>
                <c:pt idx="53243">
                  <c:v>1259</c:v>
                </c:pt>
                <c:pt idx="53244">
                  <c:v>1234</c:v>
                </c:pt>
                <c:pt idx="53245">
                  <c:v>1235</c:v>
                </c:pt>
                <c:pt idx="53246">
                  <c:v>1198</c:v>
                </c:pt>
                <c:pt idx="53247">
                  <c:v>1194</c:v>
                </c:pt>
                <c:pt idx="53248">
                  <c:v>1141</c:v>
                </c:pt>
                <c:pt idx="53249">
                  <c:v>1103</c:v>
                </c:pt>
                <c:pt idx="53250">
                  <c:v>1225</c:v>
                </c:pt>
                <c:pt idx="53251">
                  <c:v>1208</c:v>
                </c:pt>
                <c:pt idx="53252">
                  <c:v>1172</c:v>
                </c:pt>
                <c:pt idx="53253">
                  <c:v>1114</c:v>
                </c:pt>
                <c:pt idx="53254">
                  <c:v>1071</c:v>
                </c:pt>
                <c:pt idx="53255">
                  <c:v>1029</c:v>
                </c:pt>
                <c:pt idx="53256">
                  <c:v>984</c:v>
                </c:pt>
                <c:pt idx="53257">
                  <c:v>942</c:v>
                </c:pt>
                <c:pt idx="53258">
                  <c:v>911</c:v>
                </c:pt>
                <c:pt idx="53259">
                  <c:v>885</c:v>
                </c:pt>
                <c:pt idx="53260">
                  <c:v>866</c:v>
                </c:pt>
                <c:pt idx="53261">
                  <c:v>851</c:v>
                </c:pt>
                <c:pt idx="53262">
                  <c:v>804</c:v>
                </c:pt>
                <c:pt idx="53263">
                  <c:v>855</c:v>
                </c:pt>
                <c:pt idx="53264">
                  <c:v>873</c:v>
                </c:pt>
                <c:pt idx="53265">
                  <c:v>930</c:v>
                </c:pt>
                <c:pt idx="53266">
                  <c:v>1004</c:v>
                </c:pt>
                <c:pt idx="53267">
                  <c:v>1020</c:v>
                </c:pt>
                <c:pt idx="53268">
                  <c:v>1032</c:v>
                </c:pt>
                <c:pt idx="53269">
                  <c:v>1034</c:v>
                </c:pt>
                <c:pt idx="53270">
                  <c:v>1029</c:v>
                </c:pt>
                <c:pt idx="53271">
                  <c:v>1060</c:v>
                </c:pt>
                <c:pt idx="53272">
                  <c:v>1047</c:v>
                </c:pt>
                <c:pt idx="53273">
                  <c:v>1023</c:v>
                </c:pt>
                <c:pt idx="53274">
                  <c:v>1111</c:v>
                </c:pt>
                <c:pt idx="53275">
                  <c:v>1116</c:v>
                </c:pt>
                <c:pt idx="53276">
                  <c:v>1102</c:v>
                </c:pt>
                <c:pt idx="53277">
                  <c:v>1085</c:v>
                </c:pt>
                <c:pt idx="53278">
                  <c:v>973</c:v>
                </c:pt>
                <c:pt idx="53279">
                  <c:v>926</c:v>
                </c:pt>
                <c:pt idx="53280">
                  <c:v>873</c:v>
                </c:pt>
                <c:pt idx="53281">
                  <c:v>827</c:v>
                </c:pt>
                <c:pt idx="53282">
                  <c:v>793</c:v>
                </c:pt>
                <c:pt idx="53283">
                  <c:v>769</c:v>
                </c:pt>
                <c:pt idx="53284">
                  <c:v>777</c:v>
                </c:pt>
                <c:pt idx="53285">
                  <c:v>805</c:v>
                </c:pt>
                <c:pt idx="53286">
                  <c:v>823</c:v>
                </c:pt>
                <c:pt idx="53287">
                  <c:v>1001</c:v>
                </c:pt>
                <c:pt idx="53288">
                  <c:v>1154</c:v>
                </c:pt>
                <c:pt idx="53289">
                  <c:v>1262</c:v>
                </c:pt>
                <c:pt idx="53290">
                  <c:v>1339</c:v>
                </c:pt>
                <c:pt idx="53291">
                  <c:v>1350</c:v>
                </c:pt>
                <c:pt idx="53292">
                  <c:v>1342</c:v>
                </c:pt>
                <c:pt idx="53293">
                  <c:v>1460</c:v>
                </c:pt>
                <c:pt idx="53294">
                  <c:v>1364</c:v>
                </c:pt>
                <c:pt idx="53295">
                  <c:v>1331</c:v>
                </c:pt>
                <c:pt idx="53296">
                  <c:v>1236</c:v>
                </c:pt>
                <c:pt idx="53297">
                  <c:v>1120</c:v>
                </c:pt>
                <c:pt idx="53298">
                  <c:v>1172</c:v>
                </c:pt>
                <c:pt idx="53299">
                  <c:v>1146</c:v>
                </c:pt>
                <c:pt idx="53300">
                  <c:v>1104</c:v>
                </c:pt>
                <c:pt idx="53301">
                  <c:v>1064</c:v>
                </c:pt>
                <c:pt idx="53302">
                  <c:v>1000</c:v>
                </c:pt>
                <c:pt idx="53303">
                  <c:v>935</c:v>
                </c:pt>
                <c:pt idx="53304">
                  <c:v>883</c:v>
                </c:pt>
                <c:pt idx="53305">
                  <c:v>848</c:v>
                </c:pt>
                <c:pt idx="53306">
                  <c:v>821</c:v>
                </c:pt>
                <c:pt idx="53307">
                  <c:v>792</c:v>
                </c:pt>
                <c:pt idx="53308">
                  <c:v>790</c:v>
                </c:pt>
                <c:pt idx="53309">
                  <c:v>822</c:v>
                </c:pt>
                <c:pt idx="53310">
                  <c:v>837</c:v>
                </c:pt>
                <c:pt idx="53311">
                  <c:v>1023</c:v>
                </c:pt>
                <c:pt idx="53312">
                  <c:v>1166</c:v>
                </c:pt>
                <c:pt idx="53313">
                  <c:v>1260</c:v>
                </c:pt>
                <c:pt idx="53314">
                  <c:v>1305</c:v>
                </c:pt>
                <c:pt idx="53315">
                  <c:v>1325</c:v>
                </c:pt>
                <c:pt idx="53316">
                  <c:v>1450</c:v>
                </c:pt>
                <c:pt idx="53317">
                  <c:v>1340</c:v>
                </c:pt>
                <c:pt idx="53318">
                  <c:v>1341</c:v>
                </c:pt>
                <c:pt idx="53319">
                  <c:v>1329</c:v>
                </c:pt>
                <c:pt idx="53320">
                  <c:v>1240</c:v>
                </c:pt>
                <c:pt idx="53321">
                  <c:v>1102</c:v>
                </c:pt>
                <c:pt idx="53322">
                  <c:v>1162</c:v>
                </c:pt>
                <c:pt idx="53323">
                  <c:v>1139</c:v>
                </c:pt>
                <c:pt idx="53324">
                  <c:v>1145</c:v>
                </c:pt>
                <c:pt idx="53325">
                  <c:v>1095</c:v>
                </c:pt>
                <c:pt idx="53326">
                  <c:v>1034</c:v>
                </c:pt>
                <c:pt idx="53327">
                  <c:v>990</c:v>
                </c:pt>
                <c:pt idx="53328">
                  <c:v>943</c:v>
                </c:pt>
                <c:pt idx="53329">
                  <c:v>899</c:v>
                </c:pt>
                <c:pt idx="53330">
                  <c:v>870</c:v>
                </c:pt>
                <c:pt idx="53331">
                  <c:v>837</c:v>
                </c:pt>
                <c:pt idx="53332">
                  <c:v>833</c:v>
                </c:pt>
                <c:pt idx="53333">
                  <c:v>856</c:v>
                </c:pt>
                <c:pt idx="53334">
                  <c:v>871</c:v>
                </c:pt>
                <c:pt idx="53335">
                  <c:v>1058</c:v>
                </c:pt>
                <c:pt idx="53336">
                  <c:v>1188</c:v>
                </c:pt>
                <c:pt idx="53337">
                  <c:v>1282</c:v>
                </c:pt>
                <c:pt idx="53338">
                  <c:v>1355</c:v>
                </c:pt>
                <c:pt idx="53339">
                  <c:v>1371</c:v>
                </c:pt>
                <c:pt idx="53340">
                  <c:v>1379</c:v>
                </c:pt>
                <c:pt idx="53341">
                  <c:v>1412</c:v>
                </c:pt>
                <c:pt idx="53342">
                  <c:v>1388</c:v>
                </c:pt>
                <c:pt idx="53343">
                  <c:v>1350</c:v>
                </c:pt>
                <c:pt idx="53344">
                  <c:v>1241</c:v>
                </c:pt>
                <c:pt idx="53345">
                  <c:v>1134</c:v>
                </c:pt>
                <c:pt idx="53346">
                  <c:v>1200</c:v>
                </c:pt>
                <c:pt idx="53347">
                  <c:v>1181</c:v>
                </c:pt>
                <c:pt idx="53348">
                  <c:v>1161</c:v>
                </c:pt>
                <c:pt idx="53349">
                  <c:v>1112</c:v>
                </c:pt>
                <c:pt idx="53350">
                  <c:v>1047</c:v>
                </c:pt>
                <c:pt idx="53351">
                  <c:v>985</c:v>
                </c:pt>
                <c:pt idx="53352">
                  <c:v>952</c:v>
                </c:pt>
                <c:pt idx="53353">
                  <c:v>927</c:v>
                </c:pt>
                <c:pt idx="53354">
                  <c:v>924</c:v>
                </c:pt>
                <c:pt idx="53355">
                  <c:v>877</c:v>
                </c:pt>
                <c:pt idx="53356">
                  <c:v>872</c:v>
                </c:pt>
                <c:pt idx="53357">
                  <c:v>890</c:v>
                </c:pt>
                <c:pt idx="53358">
                  <c:v>908</c:v>
                </c:pt>
                <c:pt idx="53359">
                  <c:v>1084</c:v>
                </c:pt>
                <c:pt idx="53360">
                  <c:v>1250</c:v>
                </c:pt>
                <c:pt idx="53361">
                  <c:v>1344</c:v>
                </c:pt>
                <c:pt idx="53362">
                  <c:v>1399</c:v>
                </c:pt>
                <c:pt idx="53363">
                  <c:v>1359</c:v>
                </c:pt>
                <c:pt idx="53364">
                  <c:v>1413</c:v>
                </c:pt>
                <c:pt idx="53365">
                  <c:v>1424</c:v>
                </c:pt>
                <c:pt idx="53366">
                  <c:v>1416</c:v>
                </c:pt>
                <c:pt idx="53367">
                  <c:v>1375</c:v>
                </c:pt>
                <c:pt idx="53368">
                  <c:v>1270</c:v>
                </c:pt>
                <c:pt idx="53369">
                  <c:v>1153</c:v>
                </c:pt>
                <c:pt idx="53370">
                  <c:v>1246</c:v>
                </c:pt>
                <c:pt idx="53371">
                  <c:v>1237</c:v>
                </c:pt>
                <c:pt idx="53372">
                  <c:v>1184</c:v>
                </c:pt>
                <c:pt idx="53373">
                  <c:v>1110</c:v>
                </c:pt>
                <c:pt idx="53374">
                  <c:v>1071</c:v>
                </c:pt>
                <c:pt idx="53375">
                  <c:v>1012</c:v>
                </c:pt>
                <c:pt idx="53376">
                  <c:v>956</c:v>
                </c:pt>
                <c:pt idx="53377">
                  <c:v>911</c:v>
                </c:pt>
                <c:pt idx="53378">
                  <c:v>891</c:v>
                </c:pt>
                <c:pt idx="53379">
                  <c:v>864</c:v>
                </c:pt>
                <c:pt idx="53380">
                  <c:v>863</c:v>
                </c:pt>
                <c:pt idx="53381">
                  <c:v>890</c:v>
                </c:pt>
                <c:pt idx="53382">
                  <c:v>899</c:v>
                </c:pt>
                <c:pt idx="53383">
                  <c:v>1069</c:v>
                </c:pt>
                <c:pt idx="53384">
                  <c:v>1193</c:v>
                </c:pt>
                <c:pt idx="53385">
                  <c:v>1289</c:v>
                </c:pt>
                <c:pt idx="53386">
                  <c:v>1338</c:v>
                </c:pt>
                <c:pt idx="53387">
                  <c:v>1368</c:v>
                </c:pt>
                <c:pt idx="53388">
                  <c:v>1374</c:v>
                </c:pt>
                <c:pt idx="53389">
                  <c:v>1387</c:v>
                </c:pt>
                <c:pt idx="53390">
                  <c:v>1367</c:v>
                </c:pt>
                <c:pt idx="53391">
                  <c:v>1314</c:v>
                </c:pt>
                <c:pt idx="53392">
                  <c:v>1203</c:v>
                </c:pt>
                <c:pt idx="53393">
                  <c:v>1085</c:v>
                </c:pt>
                <c:pt idx="53394">
                  <c:v>1167</c:v>
                </c:pt>
                <c:pt idx="53395">
                  <c:v>1138</c:v>
                </c:pt>
                <c:pt idx="53396">
                  <c:v>1095</c:v>
                </c:pt>
                <c:pt idx="53397">
                  <c:v>1049</c:v>
                </c:pt>
                <c:pt idx="53398">
                  <c:v>994</c:v>
                </c:pt>
                <c:pt idx="53399">
                  <c:v>939</c:v>
                </c:pt>
                <c:pt idx="53400">
                  <c:v>891</c:v>
                </c:pt>
                <c:pt idx="53401">
                  <c:v>859</c:v>
                </c:pt>
                <c:pt idx="53402">
                  <c:v>815</c:v>
                </c:pt>
                <c:pt idx="53403">
                  <c:v>820</c:v>
                </c:pt>
                <c:pt idx="53404">
                  <c:v>808</c:v>
                </c:pt>
                <c:pt idx="53405">
                  <c:v>821</c:v>
                </c:pt>
                <c:pt idx="53406">
                  <c:v>762</c:v>
                </c:pt>
                <c:pt idx="53407">
                  <c:v>848</c:v>
                </c:pt>
                <c:pt idx="53408">
                  <c:v>944</c:v>
                </c:pt>
                <c:pt idx="53409">
                  <c:v>1003</c:v>
                </c:pt>
                <c:pt idx="53410">
                  <c:v>1055</c:v>
                </c:pt>
                <c:pt idx="53411">
                  <c:v>1059</c:v>
                </c:pt>
                <c:pt idx="53412">
                  <c:v>1033</c:v>
                </c:pt>
                <c:pt idx="53413">
                  <c:v>1051</c:v>
                </c:pt>
                <c:pt idx="53414">
                  <c:v>1022</c:v>
                </c:pt>
                <c:pt idx="53415">
                  <c:v>1014</c:v>
                </c:pt>
                <c:pt idx="53416">
                  <c:v>984</c:v>
                </c:pt>
                <c:pt idx="53417">
                  <c:v>952</c:v>
                </c:pt>
                <c:pt idx="53418">
                  <c:v>1046</c:v>
                </c:pt>
                <c:pt idx="53419">
                  <c:v>1062</c:v>
                </c:pt>
                <c:pt idx="53420">
                  <c:v>1014</c:v>
                </c:pt>
                <c:pt idx="53421">
                  <c:v>983</c:v>
                </c:pt>
                <c:pt idx="53422">
                  <c:v>930</c:v>
                </c:pt>
                <c:pt idx="53423">
                  <c:v>891</c:v>
                </c:pt>
                <c:pt idx="53424">
                  <c:v>861</c:v>
                </c:pt>
                <c:pt idx="53425">
                  <c:v>806</c:v>
                </c:pt>
                <c:pt idx="53426">
                  <c:v>786</c:v>
                </c:pt>
                <c:pt idx="53427">
                  <c:v>767</c:v>
                </c:pt>
                <c:pt idx="53428">
                  <c:v>758</c:v>
                </c:pt>
                <c:pt idx="53429">
                  <c:v>747</c:v>
                </c:pt>
                <c:pt idx="53430">
                  <c:v>728</c:v>
                </c:pt>
                <c:pt idx="53431">
                  <c:v>761</c:v>
                </c:pt>
                <c:pt idx="53432">
                  <c:v>817</c:v>
                </c:pt>
                <c:pt idx="53433">
                  <c:v>844</c:v>
                </c:pt>
                <c:pt idx="53434">
                  <c:v>885</c:v>
                </c:pt>
                <c:pt idx="53435">
                  <c:v>887</c:v>
                </c:pt>
                <c:pt idx="53436">
                  <c:v>887</c:v>
                </c:pt>
                <c:pt idx="53437">
                  <c:v>868</c:v>
                </c:pt>
                <c:pt idx="53438">
                  <c:v>850</c:v>
                </c:pt>
                <c:pt idx="53439">
                  <c:v>840</c:v>
                </c:pt>
                <c:pt idx="53440">
                  <c:v>848</c:v>
                </c:pt>
                <c:pt idx="53441">
                  <c:v>831</c:v>
                </c:pt>
                <c:pt idx="53442">
                  <c:v>940</c:v>
                </c:pt>
                <c:pt idx="53443">
                  <c:v>945</c:v>
                </c:pt>
                <c:pt idx="53444">
                  <c:v>932</c:v>
                </c:pt>
                <c:pt idx="53445">
                  <c:v>902</c:v>
                </c:pt>
                <c:pt idx="53446">
                  <c:v>889</c:v>
                </c:pt>
                <c:pt idx="53447">
                  <c:v>845</c:v>
                </c:pt>
                <c:pt idx="53448">
                  <c:v>875</c:v>
                </c:pt>
                <c:pt idx="53449">
                  <c:v>843</c:v>
                </c:pt>
                <c:pt idx="53450">
                  <c:v>779</c:v>
                </c:pt>
                <c:pt idx="53451">
                  <c:v>765</c:v>
                </c:pt>
                <c:pt idx="53452">
                  <c:v>763</c:v>
                </c:pt>
                <c:pt idx="53453">
                  <c:v>779</c:v>
                </c:pt>
                <c:pt idx="53454">
                  <c:v>750</c:v>
                </c:pt>
                <c:pt idx="53455">
                  <c:v>795</c:v>
                </c:pt>
                <c:pt idx="53456">
                  <c:v>853</c:v>
                </c:pt>
                <c:pt idx="53457">
                  <c:v>913</c:v>
                </c:pt>
                <c:pt idx="53458">
                  <c:v>940</c:v>
                </c:pt>
                <c:pt idx="53459">
                  <c:v>949</c:v>
                </c:pt>
                <c:pt idx="53460">
                  <c:v>954</c:v>
                </c:pt>
                <c:pt idx="53461">
                  <c:v>951</c:v>
                </c:pt>
                <c:pt idx="53462">
                  <c:v>949</c:v>
                </c:pt>
                <c:pt idx="53463">
                  <c:v>933</c:v>
                </c:pt>
                <c:pt idx="53464">
                  <c:v>912</c:v>
                </c:pt>
                <c:pt idx="53465">
                  <c:v>886</c:v>
                </c:pt>
                <c:pt idx="53466">
                  <c:v>988</c:v>
                </c:pt>
                <c:pt idx="53467">
                  <c:v>973</c:v>
                </c:pt>
                <c:pt idx="53468">
                  <c:v>940</c:v>
                </c:pt>
                <c:pt idx="53469">
                  <c:v>922</c:v>
                </c:pt>
                <c:pt idx="53470">
                  <c:v>875</c:v>
                </c:pt>
                <c:pt idx="53471">
                  <c:v>834</c:v>
                </c:pt>
                <c:pt idx="53472">
                  <c:v>796</c:v>
                </c:pt>
                <c:pt idx="53473">
                  <c:v>771</c:v>
                </c:pt>
                <c:pt idx="53474">
                  <c:v>771</c:v>
                </c:pt>
                <c:pt idx="53475">
                  <c:v>767</c:v>
                </c:pt>
                <c:pt idx="53476">
                  <c:v>735</c:v>
                </c:pt>
                <c:pt idx="53477">
                  <c:v>742</c:v>
                </c:pt>
                <c:pt idx="53478">
                  <c:v>707</c:v>
                </c:pt>
                <c:pt idx="53479">
                  <c:v>737</c:v>
                </c:pt>
                <c:pt idx="53480">
                  <c:v>776</c:v>
                </c:pt>
                <c:pt idx="53481">
                  <c:v>782</c:v>
                </c:pt>
                <c:pt idx="53482">
                  <c:v>818</c:v>
                </c:pt>
                <c:pt idx="53483">
                  <c:v>826</c:v>
                </c:pt>
                <c:pt idx="53484">
                  <c:v>832</c:v>
                </c:pt>
                <c:pt idx="53485">
                  <c:v>854</c:v>
                </c:pt>
                <c:pt idx="53486">
                  <c:v>850</c:v>
                </c:pt>
                <c:pt idx="53487">
                  <c:v>853</c:v>
                </c:pt>
                <c:pt idx="53488">
                  <c:v>834</c:v>
                </c:pt>
                <c:pt idx="53489">
                  <c:v>806</c:v>
                </c:pt>
                <c:pt idx="53490">
                  <c:v>921</c:v>
                </c:pt>
                <c:pt idx="53491">
                  <c:v>946</c:v>
                </c:pt>
                <c:pt idx="53492">
                  <c:v>941</c:v>
                </c:pt>
                <c:pt idx="53493">
                  <c:v>917</c:v>
                </c:pt>
                <c:pt idx="53494">
                  <c:v>889</c:v>
                </c:pt>
                <c:pt idx="53495">
                  <c:v>862</c:v>
                </c:pt>
                <c:pt idx="53496">
                  <c:v>830</c:v>
                </c:pt>
                <c:pt idx="53497">
                  <c:v>808</c:v>
                </c:pt>
                <c:pt idx="53498">
                  <c:v>787</c:v>
                </c:pt>
                <c:pt idx="53499">
                  <c:v>773</c:v>
                </c:pt>
                <c:pt idx="53500">
                  <c:v>770</c:v>
                </c:pt>
                <c:pt idx="53501">
                  <c:v>774</c:v>
                </c:pt>
                <c:pt idx="53502">
                  <c:v>773</c:v>
                </c:pt>
                <c:pt idx="53503">
                  <c:v>869</c:v>
                </c:pt>
                <c:pt idx="53504">
                  <c:v>965</c:v>
                </c:pt>
                <c:pt idx="53505">
                  <c:v>1040</c:v>
                </c:pt>
                <c:pt idx="53506">
                  <c:v>1116</c:v>
                </c:pt>
                <c:pt idx="53507">
                  <c:v>1150</c:v>
                </c:pt>
                <c:pt idx="53508">
                  <c:v>1203</c:v>
                </c:pt>
                <c:pt idx="53509">
                  <c:v>1220</c:v>
                </c:pt>
                <c:pt idx="53510">
                  <c:v>1237</c:v>
                </c:pt>
                <c:pt idx="53511">
                  <c:v>1217</c:v>
                </c:pt>
                <c:pt idx="53512">
                  <c:v>1136</c:v>
                </c:pt>
                <c:pt idx="53513">
                  <c:v>1079</c:v>
                </c:pt>
                <c:pt idx="53514">
                  <c:v>1167</c:v>
                </c:pt>
                <c:pt idx="53515">
                  <c:v>1138</c:v>
                </c:pt>
                <c:pt idx="53516">
                  <c:v>1121</c:v>
                </c:pt>
                <c:pt idx="53517">
                  <c:v>1092</c:v>
                </c:pt>
                <c:pt idx="53518">
                  <c:v>1040</c:v>
                </c:pt>
                <c:pt idx="53519">
                  <c:v>975</c:v>
                </c:pt>
                <c:pt idx="53520">
                  <c:v>960</c:v>
                </c:pt>
                <c:pt idx="53521">
                  <c:v>910</c:v>
                </c:pt>
                <c:pt idx="53522">
                  <c:v>892</c:v>
                </c:pt>
                <c:pt idx="53523">
                  <c:v>886</c:v>
                </c:pt>
                <c:pt idx="53524">
                  <c:v>836</c:v>
                </c:pt>
                <c:pt idx="53525">
                  <c:v>821</c:v>
                </c:pt>
                <c:pt idx="53526">
                  <c:v>879</c:v>
                </c:pt>
                <c:pt idx="53527">
                  <c:v>1113</c:v>
                </c:pt>
                <c:pt idx="53528">
                  <c:v>1149</c:v>
                </c:pt>
                <c:pt idx="53529">
                  <c:v>1217</c:v>
                </c:pt>
                <c:pt idx="53530">
                  <c:v>1364</c:v>
                </c:pt>
                <c:pt idx="53531">
                  <c:v>1388</c:v>
                </c:pt>
                <c:pt idx="53532">
                  <c:v>1369</c:v>
                </c:pt>
                <c:pt idx="53533">
                  <c:v>1480</c:v>
                </c:pt>
                <c:pt idx="53534">
                  <c:v>1380</c:v>
                </c:pt>
                <c:pt idx="53535">
                  <c:v>1323</c:v>
                </c:pt>
                <c:pt idx="53536">
                  <c:v>1225</c:v>
                </c:pt>
                <c:pt idx="53537">
                  <c:v>1152</c:v>
                </c:pt>
                <c:pt idx="53538">
                  <c:v>1215</c:v>
                </c:pt>
                <c:pt idx="53539">
                  <c:v>1185</c:v>
                </c:pt>
                <c:pt idx="53540">
                  <c:v>1140</c:v>
                </c:pt>
                <c:pt idx="53541">
                  <c:v>1105</c:v>
                </c:pt>
                <c:pt idx="53542">
                  <c:v>1054</c:v>
                </c:pt>
                <c:pt idx="53543">
                  <c:v>1011</c:v>
                </c:pt>
                <c:pt idx="53544">
                  <c:v>1000</c:v>
                </c:pt>
                <c:pt idx="53545">
                  <c:v>967</c:v>
                </c:pt>
                <c:pt idx="53546">
                  <c:v>937</c:v>
                </c:pt>
                <c:pt idx="53547">
                  <c:v>926</c:v>
                </c:pt>
                <c:pt idx="53548">
                  <c:v>912</c:v>
                </c:pt>
                <c:pt idx="53549">
                  <c:v>937</c:v>
                </c:pt>
                <c:pt idx="53550">
                  <c:v>965</c:v>
                </c:pt>
                <c:pt idx="53551">
                  <c:v>1159</c:v>
                </c:pt>
                <c:pt idx="53552">
                  <c:v>1320</c:v>
                </c:pt>
                <c:pt idx="53553">
                  <c:v>1424</c:v>
                </c:pt>
                <c:pt idx="53554">
                  <c:v>1441</c:v>
                </c:pt>
                <c:pt idx="53555">
                  <c:v>1426</c:v>
                </c:pt>
                <c:pt idx="53556">
                  <c:v>1419</c:v>
                </c:pt>
                <c:pt idx="53557">
                  <c:v>1417</c:v>
                </c:pt>
                <c:pt idx="53558">
                  <c:v>1402</c:v>
                </c:pt>
                <c:pt idx="53559">
                  <c:v>1357</c:v>
                </c:pt>
                <c:pt idx="53560">
                  <c:v>1252</c:v>
                </c:pt>
                <c:pt idx="53561">
                  <c:v>1173</c:v>
                </c:pt>
                <c:pt idx="53562">
                  <c:v>1223</c:v>
                </c:pt>
                <c:pt idx="53563">
                  <c:v>1204</c:v>
                </c:pt>
                <c:pt idx="53564">
                  <c:v>1156</c:v>
                </c:pt>
                <c:pt idx="53565">
                  <c:v>1129</c:v>
                </c:pt>
                <c:pt idx="53566">
                  <c:v>1079</c:v>
                </c:pt>
                <c:pt idx="53567">
                  <c:v>1021</c:v>
                </c:pt>
                <c:pt idx="53568">
                  <c:v>971</c:v>
                </c:pt>
                <c:pt idx="53569">
                  <c:v>945</c:v>
                </c:pt>
                <c:pt idx="53570">
                  <c:v>929</c:v>
                </c:pt>
                <c:pt idx="53571">
                  <c:v>906</c:v>
                </c:pt>
                <c:pt idx="53572">
                  <c:v>901</c:v>
                </c:pt>
                <c:pt idx="53573">
                  <c:v>904</c:v>
                </c:pt>
                <c:pt idx="53574">
                  <c:v>885</c:v>
                </c:pt>
                <c:pt idx="53575">
                  <c:v>982</c:v>
                </c:pt>
                <c:pt idx="53576">
                  <c:v>1117</c:v>
                </c:pt>
                <c:pt idx="53577">
                  <c:v>1217</c:v>
                </c:pt>
                <c:pt idx="53578">
                  <c:v>1265</c:v>
                </c:pt>
                <c:pt idx="53579">
                  <c:v>1251</c:v>
                </c:pt>
                <c:pt idx="53580">
                  <c:v>1228</c:v>
                </c:pt>
                <c:pt idx="53581">
                  <c:v>1219</c:v>
                </c:pt>
                <c:pt idx="53582">
                  <c:v>1207</c:v>
                </c:pt>
                <c:pt idx="53583">
                  <c:v>1170</c:v>
                </c:pt>
                <c:pt idx="53584">
                  <c:v>1134</c:v>
                </c:pt>
                <c:pt idx="53585">
                  <c:v>1092</c:v>
                </c:pt>
                <c:pt idx="53586">
                  <c:v>1170</c:v>
                </c:pt>
                <c:pt idx="53587">
                  <c:v>1170</c:v>
                </c:pt>
                <c:pt idx="53588">
                  <c:v>1131</c:v>
                </c:pt>
                <c:pt idx="53589">
                  <c:v>1100</c:v>
                </c:pt>
                <c:pt idx="53590">
                  <c:v>1062</c:v>
                </c:pt>
                <c:pt idx="53591">
                  <c:v>1021</c:v>
                </c:pt>
                <c:pt idx="53592">
                  <c:v>975</c:v>
                </c:pt>
                <c:pt idx="53593">
                  <c:v>952</c:v>
                </c:pt>
                <c:pt idx="53594">
                  <c:v>927</c:v>
                </c:pt>
                <c:pt idx="53595">
                  <c:v>925</c:v>
                </c:pt>
                <c:pt idx="53596">
                  <c:v>906</c:v>
                </c:pt>
                <c:pt idx="53597">
                  <c:v>896</c:v>
                </c:pt>
                <c:pt idx="53598">
                  <c:v>843</c:v>
                </c:pt>
                <c:pt idx="53599">
                  <c:v>876</c:v>
                </c:pt>
                <c:pt idx="53600">
                  <c:v>943</c:v>
                </c:pt>
                <c:pt idx="53601">
                  <c:v>995</c:v>
                </c:pt>
                <c:pt idx="53602">
                  <c:v>1056</c:v>
                </c:pt>
                <c:pt idx="53603">
                  <c:v>1081</c:v>
                </c:pt>
                <c:pt idx="53604">
                  <c:v>1092</c:v>
                </c:pt>
                <c:pt idx="53605">
                  <c:v>1087</c:v>
                </c:pt>
                <c:pt idx="53606">
                  <c:v>1094</c:v>
                </c:pt>
                <c:pt idx="53607">
                  <c:v>1080</c:v>
                </c:pt>
                <c:pt idx="53608">
                  <c:v>1059</c:v>
                </c:pt>
                <c:pt idx="53609">
                  <c:v>1027</c:v>
                </c:pt>
                <c:pt idx="53610">
                  <c:v>1095</c:v>
                </c:pt>
                <c:pt idx="53611">
                  <c:v>1088</c:v>
                </c:pt>
                <c:pt idx="53612">
                  <c:v>1095</c:v>
                </c:pt>
                <c:pt idx="53613">
                  <c:v>1079</c:v>
                </c:pt>
                <c:pt idx="53614">
                  <c:v>1050</c:v>
                </c:pt>
                <c:pt idx="53615">
                  <c:v>995</c:v>
                </c:pt>
                <c:pt idx="53616">
                  <c:v>948</c:v>
                </c:pt>
                <c:pt idx="53617">
                  <c:v>915</c:v>
                </c:pt>
                <c:pt idx="53618">
                  <c:v>886</c:v>
                </c:pt>
                <c:pt idx="53619">
                  <c:v>866</c:v>
                </c:pt>
                <c:pt idx="53620">
                  <c:v>868</c:v>
                </c:pt>
                <c:pt idx="53621">
                  <c:v>899</c:v>
                </c:pt>
                <c:pt idx="53622">
                  <c:v>935</c:v>
                </c:pt>
                <c:pt idx="53623">
                  <c:v>1122</c:v>
                </c:pt>
                <c:pt idx="53624">
                  <c:v>1284</c:v>
                </c:pt>
                <c:pt idx="53625">
                  <c:v>1368</c:v>
                </c:pt>
                <c:pt idx="53626">
                  <c:v>1424</c:v>
                </c:pt>
                <c:pt idx="53627">
                  <c:v>1440</c:v>
                </c:pt>
                <c:pt idx="53628">
                  <c:v>1449</c:v>
                </c:pt>
                <c:pt idx="53629">
                  <c:v>1463</c:v>
                </c:pt>
                <c:pt idx="53630">
                  <c:v>1419</c:v>
                </c:pt>
                <c:pt idx="53631">
                  <c:v>1391</c:v>
                </c:pt>
                <c:pt idx="53632">
                  <c:v>1288</c:v>
                </c:pt>
                <c:pt idx="53633">
                  <c:v>1180</c:v>
                </c:pt>
                <c:pt idx="53634">
                  <c:v>1234</c:v>
                </c:pt>
                <c:pt idx="53635">
                  <c:v>1224</c:v>
                </c:pt>
                <c:pt idx="53636">
                  <c:v>1170</c:v>
                </c:pt>
                <c:pt idx="53637">
                  <c:v>1139</c:v>
                </c:pt>
                <c:pt idx="53638">
                  <c:v>1089</c:v>
                </c:pt>
                <c:pt idx="53639">
                  <c:v>1035</c:v>
                </c:pt>
                <c:pt idx="53640">
                  <c:v>974</c:v>
                </c:pt>
                <c:pt idx="53641">
                  <c:v>962</c:v>
                </c:pt>
                <c:pt idx="53642">
                  <c:v>943</c:v>
                </c:pt>
                <c:pt idx="53643">
                  <c:v>930</c:v>
                </c:pt>
                <c:pt idx="53644">
                  <c:v>932</c:v>
                </c:pt>
                <c:pt idx="53645">
                  <c:v>950</c:v>
                </c:pt>
                <c:pt idx="53646">
                  <c:v>970</c:v>
                </c:pt>
                <c:pt idx="53647">
                  <c:v>1134</c:v>
                </c:pt>
                <c:pt idx="53648">
                  <c:v>1291</c:v>
                </c:pt>
                <c:pt idx="53649">
                  <c:v>1392</c:v>
                </c:pt>
                <c:pt idx="53650">
                  <c:v>1437</c:v>
                </c:pt>
                <c:pt idx="53651">
                  <c:v>1449</c:v>
                </c:pt>
                <c:pt idx="53652">
                  <c:v>1454</c:v>
                </c:pt>
                <c:pt idx="53653">
                  <c:v>1466</c:v>
                </c:pt>
                <c:pt idx="53654">
                  <c:v>1453</c:v>
                </c:pt>
                <c:pt idx="53655">
                  <c:v>1390</c:v>
                </c:pt>
                <c:pt idx="53656">
                  <c:v>1297</c:v>
                </c:pt>
                <c:pt idx="53657">
                  <c:v>1187</c:v>
                </c:pt>
                <c:pt idx="53658">
                  <c:v>1241</c:v>
                </c:pt>
                <c:pt idx="53659">
                  <c:v>1231</c:v>
                </c:pt>
                <c:pt idx="53660">
                  <c:v>1204</c:v>
                </c:pt>
                <c:pt idx="53661">
                  <c:v>1153</c:v>
                </c:pt>
                <c:pt idx="53662">
                  <c:v>1110</c:v>
                </c:pt>
                <c:pt idx="53663">
                  <c:v>1046</c:v>
                </c:pt>
                <c:pt idx="53664">
                  <c:v>991</c:v>
                </c:pt>
                <c:pt idx="53665">
                  <c:v>956</c:v>
                </c:pt>
                <c:pt idx="53666">
                  <c:v>932</c:v>
                </c:pt>
                <c:pt idx="53667">
                  <c:v>924</c:v>
                </c:pt>
                <c:pt idx="53668">
                  <c:v>920</c:v>
                </c:pt>
                <c:pt idx="53669">
                  <c:v>956</c:v>
                </c:pt>
                <c:pt idx="53670">
                  <c:v>965</c:v>
                </c:pt>
                <c:pt idx="53671">
                  <c:v>1140</c:v>
                </c:pt>
                <c:pt idx="53672">
                  <c:v>1263</c:v>
                </c:pt>
                <c:pt idx="53673">
                  <c:v>1371</c:v>
                </c:pt>
                <c:pt idx="53674">
                  <c:v>1437</c:v>
                </c:pt>
                <c:pt idx="53675">
                  <c:v>1467</c:v>
                </c:pt>
                <c:pt idx="53676">
                  <c:v>1475</c:v>
                </c:pt>
                <c:pt idx="53677">
                  <c:v>1512</c:v>
                </c:pt>
                <c:pt idx="53678">
                  <c:v>1501</c:v>
                </c:pt>
                <c:pt idx="53679">
                  <c:v>1454</c:v>
                </c:pt>
                <c:pt idx="53680">
                  <c:v>1340</c:v>
                </c:pt>
                <c:pt idx="53681">
                  <c:v>1214</c:v>
                </c:pt>
                <c:pt idx="53682">
                  <c:v>1266</c:v>
                </c:pt>
                <c:pt idx="53683">
                  <c:v>1251</c:v>
                </c:pt>
                <c:pt idx="53684">
                  <c:v>1220</c:v>
                </c:pt>
                <c:pt idx="53685">
                  <c:v>1199</c:v>
                </c:pt>
                <c:pt idx="53686">
                  <c:v>1158</c:v>
                </c:pt>
                <c:pt idx="53687">
                  <c:v>1095</c:v>
                </c:pt>
                <c:pt idx="53688">
                  <c:v>1027</c:v>
                </c:pt>
                <c:pt idx="53689">
                  <c:v>993</c:v>
                </c:pt>
                <c:pt idx="53690">
                  <c:v>961</c:v>
                </c:pt>
                <c:pt idx="53691">
                  <c:v>943</c:v>
                </c:pt>
                <c:pt idx="53692">
                  <c:v>937</c:v>
                </c:pt>
                <c:pt idx="53693">
                  <c:v>969</c:v>
                </c:pt>
                <c:pt idx="53694">
                  <c:v>978</c:v>
                </c:pt>
                <c:pt idx="53695">
                  <c:v>1159</c:v>
                </c:pt>
                <c:pt idx="53696">
                  <c:v>1317</c:v>
                </c:pt>
                <c:pt idx="53697">
                  <c:v>1408</c:v>
                </c:pt>
                <c:pt idx="53698">
                  <c:v>1455</c:v>
                </c:pt>
                <c:pt idx="53699">
                  <c:v>1435</c:v>
                </c:pt>
                <c:pt idx="53700">
                  <c:v>1454</c:v>
                </c:pt>
                <c:pt idx="53701">
                  <c:v>1476</c:v>
                </c:pt>
                <c:pt idx="53702">
                  <c:v>1477</c:v>
                </c:pt>
                <c:pt idx="53703">
                  <c:v>1439</c:v>
                </c:pt>
                <c:pt idx="53704">
                  <c:v>1381</c:v>
                </c:pt>
                <c:pt idx="53705">
                  <c:v>1190</c:v>
                </c:pt>
                <c:pt idx="53706">
                  <c:v>1262</c:v>
                </c:pt>
                <c:pt idx="53707">
                  <c:v>1241</c:v>
                </c:pt>
                <c:pt idx="53708">
                  <c:v>1208</c:v>
                </c:pt>
                <c:pt idx="53709">
                  <c:v>1164</c:v>
                </c:pt>
                <c:pt idx="53710">
                  <c:v>1119</c:v>
                </c:pt>
                <c:pt idx="53711">
                  <c:v>1078</c:v>
                </c:pt>
                <c:pt idx="53712">
                  <c:v>1012</c:v>
                </c:pt>
                <c:pt idx="53713">
                  <c:v>984</c:v>
                </c:pt>
                <c:pt idx="53714">
                  <c:v>966</c:v>
                </c:pt>
                <c:pt idx="53715">
                  <c:v>959</c:v>
                </c:pt>
                <c:pt idx="53716">
                  <c:v>975</c:v>
                </c:pt>
                <c:pt idx="53717">
                  <c:v>991</c:v>
                </c:pt>
                <c:pt idx="53718">
                  <c:v>985</c:v>
                </c:pt>
                <c:pt idx="53719">
                  <c:v>1198</c:v>
                </c:pt>
                <c:pt idx="53720">
                  <c:v>1335</c:v>
                </c:pt>
                <c:pt idx="53721">
                  <c:v>1419</c:v>
                </c:pt>
                <c:pt idx="53722">
                  <c:v>1457</c:v>
                </c:pt>
                <c:pt idx="53723">
                  <c:v>1461</c:v>
                </c:pt>
                <c:pt idx="53724">
                  <c:v>1475</c:v>
                </c:pt>
                <c:pt idx="53725">
                  <c:v>1493</c:v>
                </c:pt>
                <c:pt idx="53726">
                  <c:v>1495</c:v>
                </c:pt>
                <c:pt idx="53727">
                  <c:v>1447</c:v>
                </c:pt>
                <c:pt idx="53728">
                  <c:v>1333</c:v>
                </c:pt>
                <c:pt idx="53729">
                  <c:v>1211</c:v>
                </c:pt>
                <c:pt idx="53730">
                  <c:v>1285</c:v>
                </c:pt>
                <c:pt idx="53731">
                  <c:v>1288</c:v>
                </c:pt>
                <c:pt idx="53732">
                  <c:v>1233</c:v>
                </c:pt>
                <c:pt idx="53733">
                  <c:v>1215</c:v>
                </c:pt>
                <c:pt idx="53734">
                  <c:v>1152</c:v>
                </c:pt>
                <c:pt idx="53735">
                  <c:v>1108</c:v>
                </c:pt>
                <c:pt idx="53736">
                  <c:v>1056</c:v>
                </c:pt>
                <c:pt idx="53737">
                  <c:v>1014</c:v>
                </c:pt>
                <c:pt idx="53738">
                  <c:v>990</c:v>
                </c:pt>
                <c:pt idx="53739">
                  <c:v>970</c:v>
                </c:pt>
                <c:pt idx="53740">
                  <c:v>965</c:v>
                </c:pt>
                <c:pt idx="53741">
                  <c:v>973</c:v>
                </c:pt>
                <c:pt idx="53742">
                  <c:v>947</c:v>
                </c:pt>
                <c:pt idx="53743">
                  <c:v>1045</c:v>
                </c:pt>
                <c:pt idx="53744">
                  <c:v>1149</c:v>
                </c:pt>
                <c:pt idx="53745">
                  <c:v>1243</c:v>
                </c:pt>
                <c:pt idx="53746">
                  <c:v>1300</c:v>
                </c:pt>
                <c:pt idx="53747">
                  <c:v>1287</c:v>
                </c:pt>
                <c:pt idx="53748">
                  <c:v>1261</c:v>
                </c:pt>
                <c:pt idx="53749">
                  <c:v>1252</c:v>
                </c:pt>
                <c:pt idx="53750">
                  <c:v>1230</c:v>
                </c:pt>
                <c:pt idx="53751">
                  <c:v>1213</c:v>
                </c:pt>
                <c:pt idx="53752">
                  <c:v>1169</c:v>
                </c:pt>
                <c:pt idx="53753">
                  <c:v>1140</c:v>
                </c:pt>
                <c:pt idx="53754">
                  <c:v>1218</c:v>
                </c:pt>
                <c:pt idx="53755">
                  <c:v>1215</c:v>
                </c:pt>
                <c:pt idx="53756">
                  <c:v>1174</c:v>
                </c:pt>
                <c:pt idx="53757">
                  <c:v>1137</c:v>
                </c:pt>
                <c:pt idx="53758">
                  <c:v>1105</c:v>
                </c:pt>
                <c:pt idx="53759">
                  <c:v>1075</c:v>
                </c:pt>
                <c:pt idx="53760">
                  <c:v>1035</c:v>
                </c:pt>
                <c:pt idx="53761">
                  <c:v>996</c:v>
                </c:pt>
                <c:pt idx="53762">
                  <c:v>979</c:v>
                </c:pt>
                <c:pt idx="53763">
                  <c:v>955</c:v>
                </c:pt>
                <c:pt idx="53764">
                  <c:v>943</c:v>
                </c:pt>
                <c:pt idx="53765">
                  <c:v>935</c:v>
                </c:pt>
                <c:pt idx="53766">
                  <c:v>880</c:v>
                </c:pt>
                <c:pt idx="53767">
                  <c:v>918</c:v>
                </c:pt>
                <c:pt idx="53768">
                  <c:v>968</c:v>
                </c:pt>
                <c:pt idx="53769">
                  <c:v>1031</c:v>
                </c:pt>
                <c:pt idx="53770">
                  <c:v>1082</c:v>
                </c:pt>
                <c:pt idx="53771">
                  <c:v>1098</c:v>
                </c:pt>
                <c:pt idx="53772">
                  <c:v>1123</c:v>
                </c:pt>
                <c:pt idx="53773">
                  <c:v>1107</c:v>
                </c:pt>
                <c:pt idx="53774">
                  <c:v>1123</c:v>
                </c:pt>
                <c:pt idx="53775">
                  <c:v>1105</c:v>
                </c:pt>
                <c:pt idx="53776">
                  <c:v>1089</c:v>
                </c:pt>
                <c:pt idx="53777">
                  <c:v>1069</c:v>
                </c:pt>
                <c:pt idx="53778">
                  <c:v>1166</c:v>
                </c:pt>
                <c:pt idx="53779">
                  <c:v>1162</c:v>
                </c:pt>
                <c:pt idx="53780">
                  <c:v>1155</c:v>
                </c:pt>
                <c:pt idx="53781">
                  <c:v>1145</c:v>
                </c:pt>
                <c:pt idx="53782">
                  <c:v>1119</c:v>
                </c:pt>
                <c:pt idx="53783">
                  <c:v>1070</c:v>
                </c:pt>
                <c:pt idx="53784">
                  <c:v>1033</c:v>
                </c:pt>
                <c:pt idx="53785">
                  <c:v>988</c:v>
                </c:pt>
                <c:pt idx="53786">
                  <c:v>976</c:v>
                </c:pt>
                <c:pt idx="53787">
                  <c:v>951</c:v>
                </c:pt>
                <c:pt idx="53788">
                  <c:v>952</c:v>
                </c:pt>
                <c:pt idx="53789">
                  <c:v>989</c:v>
                </c:pt>
                <c:pt idx="53790">
                  <c:v>1012</c:v>
                </c:pt>
                <c:pt idx="53791">
                  <c:v>1212</c:v>
                </c:pt>
                <c:pt idx="53792">
                  <c:v>1333</c:v>
                </c:pt>
                <c:pt idx="53793">
                  <c:v>1429</c:v>
                </c:pt>
                <c:pt idx="53794">
                  <c:v>1466</c:v>
                </c:pt>
                <c:pt idx="53795">
                  <c:v>1499</c:v>
                </c:pt>
                <c:pt idx="53796">
                  <c:v>1500</c:v>
                </c:pt>
                <c:pt idx="53797">
                  <c:v>1529</c:v>
                </c:pt>
                <c:pt idx="53798">
                  <c:v>1528</c:v>
                </c:pt>
                <c:pt idx="53799">
                  <c:v>1481</c:v>
                </c:pt>
                <c:pt idx="53800">
                  <c:v>1378</c:v>
                </c:pt>
                <c:pt idx="53801">
                  <c:v>1250</c:v>
                </c:pt>
                <c:pt idx="53802">
                  <c:v>1324</c:v>
                </c:pt>
                <c:pt idx="53803">
                  <c:v>1293</c:v>
                </c:pt>
                <c:pt idx="53804">
                  <c:v>1277</c:v>
                </c:pt>
                <c:pt idx="53805">
                  <c:v>1217</c:v>
                </c:pt>
                <c:pt idx="53806">
                  <c:v>1168</c:v>
                </c:pt>
                <c:pt idx="53807">
                  <c:v>1130</c:v>
                </c:pt>
                <c:pt idx="53808">
                  <c:v>1070</c:v>
                </c:pt>
                <c:pt idx="53809">
                  <c:v>1026</c:v>
                </c:pt>
                <c:pt idx="53810">
                  <c:v>997</c:v>
                </c:pt>
                <c:pt idx="53811">
                  <c:v>986</c:v>
                </c:pt>
                <c:pt idx="53812">
                  <c:v>968</c:v>
                </c:pt>
                <c:pt idx="53813">
                  <c:v>1000</c:v>
                </c:pt>
                <c:pt idx="53814">
                  <c:v>1026</c:v>
                </c:pt>
                <c:pt idx="53815">
                  <c:v>1195</c:v>
                </c:pt>
                <c:pt idx="53816">
                  <c:v>1331</c:v>
                </c:pt>
                <c:pt idx="53817">
                  <c:v>1434</c:v>
                </c:pt>
                <c:pt idx="53818">
                  <c:v>1483</c:v>
                </c:pt>
                <c:pt idx="53819">
                  <c:v>1492</c:v>
                </c:pt>
                <c:pt idx="53820">
                  <c:v>1498</c:v>
                </c:pt>
                <c:pt idx="53821">
                  <c:v>1521</c:v>
                </c:pt>
                <c:pt idx="53822">
                  <c:v>1529</c:v>
                </c:pt>
                <c:pt idx="53823">
                  <c:v>1480</c:v>
                </c:pt>
                <c:pt idx="53824">
                  <c:v>1374</c:v>
                </c:pt>
                <c:pt idx="53825">
                  <c:v>1247</c:v>
                </c:pt>
                <c:pt idx="53826">
                  <c:v>1330</c:v>
                </c:pt>
                <c:pt idx="53827">
                  <c:v>1311</c:v>
                </c:pt>
                <c:pt idx="53828">
                  <c:v>1273</c:v>
                </c:pt>
                <c:pt idx="53829">
                  <c:v>1221</c:v>
                </c:pt>
                <c:pt idx="53830">
                  <c:v>1163</c:v>
                </c:pt>
                <c:pt idx="53831">
                  <c:v>1102</c:v>
                </c:pt>
                <c:pt idx="53832">
                  <c:v>1043</c:v>
                </c:pt>
                <c:pt idx="53833">
                  <c:v>997</c:v>
                </c:pt>
                <c:pt idx="53834">
                  <c:v>966</c:v>
                </c:pt>
                <c:pt idx="53835">
                  <c:v>956</c:v>
                </c:pt>
                <c:pt idx="53836">
                  <c:v>926</c:v>
                </c:pt>
                <c:pt idx="53837">
                  <c:v>961</c:v>
                </c:pt>
                <c:pt idx="53838">
                  <c:v>973</c:v>
                </c:pt>
                <c:pt idx="53839">
                  <c:v>1162</c:v>
                </c:pt>
                <c:pt idx="53840">
                  <c:v>1326</c:v>
                </c:pt>
                <c:pt idx="53841">
                  <c:v>1417</c:v>
                </c:pt>
                <c:pt idx="53842">
                  <c:v>1484</c:v>
                </c:pt>
                <c:pt idx="53843">
                  <c:v>1470</c:v>
                </c:pt>
                <c:pt idx="53844">
                  <c:v>1447</c:v>
                </c:pt>
                <c:pt idx="53845">
                  <c:v>1519</c:v>
                </c:pt>
                <c:pt idx="53846">
                  <c:v>1519</c:v>
                </c:pt>
                <c:pt idx="53847">
                  <c:v>1477</c:v>
                </c:pt>
                <c:pt idx="53848">
                  <c:v>1363</c:v>
                </c:pt>
                <c:pt idx="53849">
                  <c:v>1245</c:v>
                </c:pt>
                <c:pt idx="53850">
                  <c:v>1324</c:v>
                </c:pt>
                <c:pt idx="53851">
                  <c:v>1315</c:v>
                </c:pt>
                <c:pt idx="53852">
                  <c:v>1282</c:v>
                </c:pt>
                <c:pt idx="53853">
                  <c:v>1292</c:v>
                </c:pt>
                <c:pt idx="53854">
                  <c:v>1205</c:v>
                </c:pt>
                <c:pt idx="53855">
                  <c:v>1129</c:v>
                </c:pt>
                <c:pt idx="53856">
                  <c:v>1053</c:v>
                </c:pt>
                <c:pt idx="53857">
                  <c:v>1008</c:v>
                </c:pt>
                <c:pt idx="53858">
                  <c:v>982</c:v>
                </c:pt>
                <c:pt idx="53859">
                  <c:v>961</c:v>
                </c:pt>
                <c:pt idx="53860">
                  <c:v>962</c:v>
                </c:pt>
                <c:pt idx="53861">
                  <c:v>998</c:v>
                </c:pt>
                <c:pt idx="53862">
                  <c:v>1028</c:v>
                </c:pt>
                <c:pt idx="53863">
                  <c:v>1198</c:v>
                </c:pt>
                <c:pt idx="53864">
                  <c:v>1342</c:v>
                </c:pt>
                <c:pt idx="53865">
                  <c:v>1431</c:v>
                </c:pt>
                <c:pt idx="53866">
                  <c:v>1476</c:v>
                </c:pt>
                <c:pt idx="53867">
                  <c:v>1497</c:v>
                </c:pt>
                <c:pt idx="53868">
                  <c:v>1492</c:v>
                </c:pt>
                <c:pt idx="53869">
                  <c:v>1526</c:v>
                </c:pt>
                <c:pt idx="53870">
                  <c:v>1515</c:v>
                </c:pt>
                <c:pt idx="53871">
                  <c:v>1471</c:v>
                </c:pt>
                <c:pt idx="53872">
                  <c:v>1363</c:v>
                </c:pt>
                <c:pt idx="53873">
                  <c:v>1268</c:v>
                </c:pt>
                <c:pt idx="53874">
                  <c:v>1362</c:v>
                </c:pt>
                <c:pt idx="53875">
                  <c:v>1339</c:v>
                </c:pt>
                <c:pt idx="53876">
                  <c:v>1308</c:v>
                </c:pt>
                <c:pt idx="53877">
                  <c:v>1268</c:v>
                </c:pt>
                <c:pt idx="53878">
                  <c:v>1214</c:v>
                </c:pt>
                <c:pt idx="53879">
                  <c:v>1144</c:v>
                </c:pt>
                <c:pt idx="53880">
                  <c:v>1101</c:v>
                </c:pt>
                <c:pt idx="53881">
                  <c:v>1037</c:v>
                </c:pt>
                <c:pt idx="53882">
                  <c:v>988</c:v>
                </c:pt>
                <c:pt idx="53883">
                  <c:v>968</c:v>
                </c:pt>
                <c:pt idx="53884">
                  <c:v>962</c:v>
                </c:pt>
                <c:pt idx="53885">
                  <c:v>985</c:v>
                </c:pt>
                <c:pt idx="53886">
                  <c:v>1002</c:v>
                </c:pt>
                <c:pt idx="53887">
                  <c:v>1202</c:v>
                </c:pt>
                <c:pt idx="53888">
                  <c:v>1336</c:v>
                </c:pt>
                <c:pt idx="53889">
                  <c:v>1427</c:v>
                </c:pt>
                <c:pt idx="53890">
                  <c:v>1477</c:v>
                </c:pt>
                <c:pt idx="53891">
                  <c:v>1486</c:v>
                </c:pt>
                <c:pt idx="53892">
                  <c:v>1482</c:v>
                </c:pt>
                <c:pt idx="53893">
                  <c:v>1492</c:v>
                </c:pt>
                <c:pt idx="53894">
                  <c:v>1492</c:v>
                </c:pt>
                <c:pt idx="53895">
                  <c:v>1447</c:v>
                </c:pt>
                <c:pt idx="53896">
                  <c:v>1331</c:v>
                </c:pt>
                <c:pt idx="53897">
                  <c:v>1234</c:v>
                </c:pt>
                <c:pt idx="53898">
                  <c:v>1326</c:v>
                </c:pt>
                <c:pt idx="53899">
                  <c:v>1311</c:v>
                </c:pt>
                <c:pt idx="53900">
                  <c:v>1249</c:v>
                </c:pt>
                <c:pt idx="53901">
                  <c:v>1196</c:v>
                </c:pt>
                <c:pt idx="53902">
                  <c:v>1166</c:v>
                </c:pt>
                <c:pt idx="53903">
                  <c:v>1118</c:v>
                </c:pt>
                <c:pt idx="53904">
                  <c:v>1053</c:v>
                </c:pt>
                <c:pt idx="53905">
                  <c:v>1021</c:v>
                </c:pt>
                <c:pt idx="53906">
                  <c:v>995</c:v>
                </c:pt>
                <c:pt idx="53907">
                  <c:v>974</c:v>
                </c:pt>
                <c:pt idx="53908">
                  <c:v>954</c:v>
                </c:pt>
                <c:pt idx="53909">
                  <c:v>962</c:v>
                </c:pt>
                <c:pt idx="53910">
                  <c:v>935</c:v>
                </c:pt>
                <c:pt idx="53911">
                  <c:v>1051</c:v>
                </c:pt>
                <c:pt idx="53912">
                  <c:v>1183</c:v>
                </c:pt>
                <c:pt idx="53913">
                  <c:v>1263</c:v>
                </c:pt>
                <c:pt idx="53914">
                  <c:v>1278</c:v>
                </c:pt>
                <c:pt idx="53915">
                  <c:v>1266</c:v>
                </c:pt>
                <c:pt idx="53916">
                  <c:v>1259</c:v>
                </c:pt>
                <c:pt idx="53917">
                  <c:v>1213</c:v>
                </c:pt>
                <c:pt idx="53918">
                  <c:v>1224</c:v>
                </c:pt>
                <c:pt idx="53919">
                  <c:v>1210</c:v>
                </c:pt>
                <c:pt idx="53920">
                  <c:v>1175</c:v>
                </c:pt>
                <c:pt idx="53921">
                  <c:v>1152</c:v>
                </c:pt>
                <c:pt idx="53922">
                  <c:v>1231</c:v>
                </c:pt>
                <c:pt idx="53923">
                  <c:v>1237</c:v>
                </c:pt>
                <c:pt idx="53924">
                  <c:v>1192</c:v>
                </c:pt>
                <c:pt idx="53925">
                  <c:v>1136</c:v>
                </c:pt>
                <c:pt idx="53926">
                  <c:v>1117</c:v>
                </c:pt>
                <c:pt idx="53927">
                  <c:v>1055</c:v>
                </c:pt>
                <c:pt idx="53928">
                  <c:v>1004</c:v>
                </c:pt>
                <c:pt idx="53929">
                  <c:v>952</c:v>
                </c:pt>
                <c:pt idx="53930">
                  <c:v>937</c:v>
                </c:pt>
                <c:pt idx="53931">
                  <c:v>899</c:v>
                </c:pt>
                <c:pt idx="53932">
                  <c:v>903</c:v>
                </c:pt>
                <c:pt idx="53933">
                  <c:v>886</c:v>
                </c:pt>
                <c:pt idx="53934">
                  <c:v>830</c:v>
                </c:pt>
                <c:pt idx="53935">
                  <c:v>847</c:v>
                </c:pt>
                <c:pt idx="53936">
                  <c:v>908</c:v>
                </c:pt>
                <c:pt idx="53937">
                  <c:v>981</c:v>
                </c:pt>
                <c:pt idx="53938">
                  <c:v>1012</c:v>
                </c:pt>
                <c:pt idx="53939">
                  <c:v>1026</c:v>
                </c:pt>
                <c:pt idx="53940">
                  <c:v>1039</c:v>
                </c:pt>
                <c:pt idx="53941">
                  <c:v>1047</c:v>
                </c:pt>
                <c:pt idx="53942">
                  <c:v>1044</c:v>
                </c:pt>
                <c:pt idx="53943">
                  <c:v>1045</c:v>
                </c:pt>
                <c:pt idx="53944">
                  <c:v>1007</c:v>
                </c:pt>
                <c:pt idx="53945">
                  <c:v>990</c:v>
                </c:pt>
                <c:pt idx="53946">
                  <c:v>1087</c:v>
                </c:pt>
                <c:pt idx="53947">
                  <c:v>1103</c:v>
                </c:pt>
                <c:pt idx="53948">
                  <c:v>1101</c:v>
                </c:pt>
                <c:pt idx="53949">
                  <c:v>1074</c:v>
                </c:pt>
                <c:pt idx="53950">
                  <c:v>1011</c:v>
                </c:pt>
                <c:pt idx="53951">
                  <c:v>963</c:v>
                </c:pt>
                <c:pt idx="53952">
                  <c:v>916</c:v>
                </c:pt>
                <c:pt idx="53953">
                  <c:v>883</c:v>
                </c:pt>
                <c:pt idx="53954">
                  <c:v>861</c:v>
                </c:pt>
                <c:pt idx="53955">
                  <c:v>845</c:v>
                </c:pt>
                <c:pt idx="53956">
                  <c:v>850</c:v>
                </c:pt>
                <c:pt idx="53957">
                  <c:v>891</c:v>
                </c:pt>
                <c:pt idx="53958">
                  <c:v>887</c:v>
                </c:pt>
                <c:pt idx="53959">
                  <c:v>1076</c:v>
                </c:pt>
                <c:pt idx="53960">
                  <c:v>1232</c:v>
                </c:pt>
                <c:pt idx="53961">
                  <c:v>1341</c:v>
                </c:pt>
                <c:pt idx="53962">
                  <c:v>1392</c:v>
                </c:pt>
                <c:pt idx="53963">
                  <c:v>1400</c:v>
                </c:pt>
                <c:pt idx="53964">
                  <c:v>1392</c:v>
                </c:pt>
                <c:pt idx="53965">
                  <c:v>1416</c:v>
                </c:pt>
                <c:pt idx="53966">
                  <c:v>1390</c:v>
                </c:pt>
                <c:pt idx="53967">
                  <c:v>1346</c:v>
                </c:pt>
                <c:pt idx="53968">
                  <c:v>1258</c:v>
                </c:pt>
                <c:pt idx="53969">
                  <c:v>1129</c:v>
                </c:pt>
                <c:pt idx="53970">
                  <c:v>1228</c:v>
                </c:pt>
                <c:pt idx="53971">
                  <c:v>1250</c:v>
                </c:pt>
                <c:pt idx="53972">
                  <c:v>1201</c:v>
                </c:pt>
                <c:pt idx="53973">
                  <c:v>1153</c:v>
                </c:pt>
                <c:pt idx="53974">
                  <c:v>1103</c:v>
                </c:pt>
                <c:pt idx="53975">
                  <c:v>1027</c:v>
                </c:pt>
                <c:pt idx="53976">
                  <c:v>988</c:v>
                </c:pt>
                <c:pt idx="53977">
                  <c:v>970</c:v>
                </c:pt>
                <c:pt idx="53978">
                  <c:v>935</c:v>
                </c:pt>
                <c:pt idx="53979">
                  <c:v>920</c:v>
                </c:pt>
                <c:pt idx="53980">
                  <c:v>915</c:v>
                </c:pt>
                <c:pt idx="53981">
                  <c:v>965</c:v>
                </c:pt>
                <c:pt idx="53982">
                  <c:v>955</c:v>
                </c:pt>
                <c:pt idx="53983">
                  <c:v>1153</c:v>
                </c:pt>
                <c:pt idx="53984">
                  <c:v>1283</c:v>
                </c:pt>
                <c:pt idx="53985">
                  <c:v>1363</c:v>
                </c:pt>
                <c:pt idx="53986">
                  <c:v>1418</c:v>
                </c:pt>
                <c:pt idx="53987">
                  <c:v>1427</c:v>
                </c:pt>
                <c:pt idx="53988">
                  <c:v>1428</c:v>
                </c:pt>
                <c:pt idx="53989">
                  <c:v>1448</c:v>
                </c:pt>
                <c:pt idx="53990">
                  <c:v>1452</c:v>
                </c:pt>
                <c:pt idx="53991">
                  <c:v>1409</c:v>
                </c:pt>
                <c:pt idx="53992">
                  <c:v>1306</c:v>
                </c:pt>
                <c:pt idx="53993">
                  <c:v>1217</c:v>
                </c:pt>
                <c:pt idx="53994">
                  <c:v>1296</c:v>
                </c:pt>
                <c:pt idx="53995">
                  <c:v>1275</c:v>
                </c:pt>
                <c:pt idx="53996">
                  <c:v>1234</c:v>
                </c:pt>
                <c:pt idx="53997">
                  <c:v>1193</c:v>
                </c:pt>
                <c:pt idx="53998">
                  <c:v>1133</c:v>
                </c:pt>
                <c:pt idx="53999">
                  <c:v>1064</c:v>
                </c:pt>
                <c:pt idx="54000">
                  <c:v>1008</c:v>
                </c:pt>
                <c:pt idx="54001">
                  <c:v>985</c:v>
                </c:pt>
                <c:pt idx="54002">
                  <c:v>955</c:v>
                </c:pt>
                <c:pt idx="54003">
                  <c:v>933</c:v>
                </c:pt>
                <c:pt idx="54004">
                  <c:v>937</c:v>
                </c:pt>
                <c:pt idx="54005">
                  <c:v>972</c:v>
                </c:pt>
                <c:pt idx="54006">
                  <c:v>980</c:v>
                </c:pt>
                <c:pt idx="54007">
                  <c:v>1163</c:v>
                </c:pt>
                <c:pt idx="54008">
                  <c:v>1294</c:v>
                </c:pt>
                <c:pt idx="54009">
                  <c:v>1395</c:v>
                </c:pt>
                <c:pt idx="54010">
                  <c:v>1413</c:v>
                </c:pt>
                <c:pt idx="54011">
                  <c:v>1413</c:v>
                </c:pt>
                <c:pt idx="54012">
                  <c:v>1413</c:v>
                </c:pt>
                <c:pt idx="54013">
                  <c:v>1458</c:v>
                </c:pt>
                <c:pt idx="54014">
                  <c:v>1446</c:v>
                </c:pt>
                <c:pt idx="54015">
                  <c:v>1407</c:v>
                </c:pt>
                <c:pt idx="54016">
                  <c:v>1300</c:v>
                </c:pt>
                <c:pt idx="54017">
                  <c:v>1178</c:v>
                </c:pt>
                <c:pt idx="54018">
                  <c:v>1237</c:v>
                </c:pt>
                <c:pt idx="54019">
                  <c:v>1239</c:v>
                </c:pt>
                <c:pt idx="54020">
                  <c:v>1219</c:v>
                </c:pt>
                <c:pt idx="54021">
                  <c:v>1170</c:v>
                </c:pt>
                <c:pt idx="54022">
                  <c:v>1106</c:v>
                </c:pt>
                <c:pt idx="54023">
                  <c:v>1054</c:v>
                </c:pt>
                <c:pt idx="54024">
                  <c:v>1043</c:v>
                </c:pt>
                <c:pt idx="54025">
                  <c:v>1004</c:v>
                </c:pt>
                <c:pt idx="54026">
                  <c:v>976</c:v>
                </c:pt>
                <c:pt idx="54027">
                  <c:v>955</c:v>
                </c:pt>
                <c:pt idx="54028">
                  <c:v>952</c:v>
                </c:pt>
                <c:pt idx="54029">
                  <c:v>985</c:v>
                </c:pt>
                <c:pt idx="54030">
                  <c:v>966</c:v>
                </c:pt>
                <c:pt idx="54031">
                  <c:v>1086</c:v>
                </c:pt>
                <c:pt idx="54032">
                  <c:v>1260</c:v>
                </c:pt>
                <c:pt idx="54033">
                  <c:v>1342</c:v>
                </c:pt>
                <c:pt idx="54034">
                  <c:v>1395</c:v>
                </c:pt>
                <c:pt idx="54035">
                  <c:v>1402</c:v>
                </c:pt>
                <c:pt idx="54036">
                  <c:v>1405</c:v>
                </c:pt>
                <c:pt idx="54037">
                  <c:v>1440</c:v>
                </c:pt>
                <c:pt idx="54038">
                  <c:v>1432</c:v>
                </c:pt>
                <c:pt idx="54039">
                  <c:v>1387</c:v>
                </c:pt>
                <c:pt idx="54040">
                  <c:v>1266</c:v>
                </c:pt>
                <c:pt idx="54041">
                  <c:v>1152</c:v>
                </c:pt>
                <c:pt idx="54042">
                  <c:v>1220</c:v>
                </c:pt>
                <c:pt idx="54043">
                  <c:v>1199</c:v>
                </c:pt>
                <c:pt idx="54044">
                  <c:v>1174</c:v>
                </c:pt>
                <c:pt idx="54045">
                  <c:v>1129</c:v>
                </c:pt>
                <c:pt idx="54046">
                  <c:v>1036</c:v>
                </c:pt>
                <c:pt idx="54047">
                  <c:v>1009</c:v>
                </c:pt>
                <c:pt idx="54048">
                  <c:v>954</c:v>
                </c:pt>
                <c:pt idx="54049">
                  <c:v>922</c:v>
                </c:pt>
                <c:pt idx="54050">
                  <c:v>921</c:v>
                </c:pt>
                <c:pt idx="54051">
                  <c:v>934</c:v>
                </c:pt>
                <c:pt idx="54052">
                  <c:v>930</c:v>
                </c:pt>
                <c:pt idx="54053">
                  <c:v>968</c:v>
                </c:pt>
                <c:pt idx="54054">
                  <c:v>926</c:v>
                </c:pt>
                <c:pt idx="54055">
                  <c:v>1111</c:v>
                </c:pt>
                <c:pt idx="54056">
                  <c:v>1256</c:v>
                </c:pt>
                <c:pt idx="54057">
                  <c:v>1365</c:v>
                </c:pt>
                <c:pt idx="54058">
                  <c:v>1418</c:v>
                </c:pt>
                <c:pt idx="54059">
                  <c:v>1406</c:v>
                </c:pt>
                <c:pt idx="54060">
                  <c:v>1406</c:v>
                </c:pt>
                <c:pt idx="54061">
                  <c:v>1432</c:v>
                </c:pt>
                <c:pt idx="54062">
                  <c:v>1400</c:v>
                </c:pt>
                <c:pt idx="54063">
                  <c:v>1356</c:v>
                </c:pt>
                <c:pt idx="54064">
                  <c:v>1238</c:v>
                </c:pt>
                <c:pt idx="54065">
                  <c:v>1137</c:v>
                </c:pt>
                <c:pt idx="54066">
                  <c:v>1200</c:v>
                </c:pt>
                <c:pt idx="54067">
                  <c:v>1221</c:v>
                </c:pt>
                <c:pt idx="54068">
                  <c:v>1174</c:v>
                </c:pt>
                <c:pt idx="54069">
                  <c:v>1120</c:v>
                </c:pt>
                <c:pt idx="54070">
                  <c:v>1080</c:v>
                </c:pt>
                <c:pt idx="54071">
                  <c:v>1025</c:v>
                </c:pt>
                <c:pt idx="54072">
                  <c:v>976</c:v>
                </c:pt>
                <c:pt idx="54073">
                  <c:v>989</c:v>
                </c:pt>
                <c:pt idx="54074">
                  <c:v>985</c:v>
                </c:pt>
                <c:pt idx="54075">
                  <c:v>967</c:v>
                </c:pt>
                <c:pt idx="54076">
                  <c:v>955</c:v>
                </c:pt>
                <c:pt idx="54077">
                  <c:v>967</c:v>
                </c:pt>
                <c:pt idx="54078">
                  <c:v>945</c:v>
                </c:pt>
                <c:pt idx="54079">
                  <c:v>1003</c:v>
                </c:pt>
                <c:pt idx="54080">
                  <c:v>1102</c:v>
                </c:pt>
                <c:pt idx="54081">
                  <c:v>1214</c:v>
                </c:pt>
                <c:pt idx="54082">
                  <c:v>1258</c:v>
                </c:pt>
                <c:pt idx="54083">
                  <c:v>1250</c:v>
                </c:pt>
                <c:pt idx="54084">
                  <c:v>1228</c:v>
                </c:pt>
                <c:pt idx="54085">
                  <c:v>1227</c:v>
                </c:pt>
                <c:pt idx="54086">
                  <c:v>1221</c:v>
                </c:pt>
                <c:pt idx="54087">
                  <c:v>1180</c:v>
                </c:pt>
                <c:pt idx="54088">
                  <c:v>1140</c:v>
                </c:pt>
                <c:pt idx="54089">
                  <c:v>1119</c:v>
                </c:pt>
                <c:pt idx="54090">
                  <c:v>1199</c:v>
                </c:pt>
                <c:pt idx="54091">
                  <c:v>1199</c:v>
                </c:pt>
                <c:pt idx="54092">
                  <c:v>1151</c:v>
                </c:pt>
                <c:pt idx="54093">
                  <c:v>1116</c:v>
                </c:pt>
                <c:pt idx="54094">
                  <c:v>1080</c:v>
                </c:pt>
                <c:pt idx="54095">
                  <c:v>1053</c:v>
                </c:pt>
                <c:pt idx="54096">
                  <c:v>1021</c:v>
                </c:pt>
                <c:pt idx="54097">
                  <c:v>985</c:v>
                </c:pt>
                <c:pt idx="54098">
                  <c:v>939</c:v>
                </c:pt>
                <c:pt idx="54099">
                  <c:v>915</c:v>
                </c:pt>
                <c:pt idx="54100">
                  <c:v>893</c:v>
                </c:pt>
                <c:pt idx="54101">
                  <c:v>893</c:v>
                </c:pt>
                <c:pt idx="54102">
                  <c:v>820</c:v>
                </c:pt>
                <c:pt idx="54103">
                  <c:v>831</c:v>
                </c:pt>
                <c:pt idx="54104">
                  <c:v>883</c:v>
                </c:pt>
                <c:pt idx="54105">
                  <c:v>938</c:v>
                </c:pt>
                <c:pt idx="54106">
                  <c:v>1001</c:v>
                </c:pt>
                <c:pt idx="54107">
                  <c:v>1030</c:v>
                </c:pt>
                <c:pt idx="54108">
                  <c:v>1040</c:v>
                </c:pt>
                <c:pt idx="54109">
                  <c:v>1044</c:v>
                </c:pt>
                <c:pt idx="54110">
                  <c:v>1020</c:v>
                </c:pt>
                <c:pt idx="54111">
                  <c:v>1003</c:v>
                </c:pt>
                <c:pt idx="54112">
                  <c:v>982</c:v>
                </c:pt>
                <c:pt idx="54113">
                  <c:v>983</c:v>
                </c:pt>
                <c:pt idx="54114">
                  <c:v>1103</c:v>
                </c:pt>
                <c:pt idx="54115">
                  <c:v>1115</c:v>
                </c:pt>
                <c:pt idx="54116">
                  <c:v>1125</c:v>
                </c:pt>
                <c:pt idx="54117">
                  <c:v>1084</c:v>
                </c:pt>
                <c:pt idx="54118">
                  <c:v>1030</c:v>
                </c:pt>
                <c:pt idx="54119">
                  <c:v>1005</c:v>
                </c:pt>
                <c:pt idx="54120">
                  <c:v>973</c:v>
                </c:pt>
                <c:pt idx="54121">
                  <c:v>936</c:v>
                </c:pt>
                <c:pt idx="54122">
                  <c:v>903</c:v>
                </c:pt>
                <c:pt idx="54123">
                  <c:v>892</c:v>
                </c:pt>
                <c:pt idx="54124">
                  <c:v>887</c:v>
                </c:pt>
                <c:pt idx="54125">
                  <c:v>923</c:v>
                </c:pt>
                <c:pt idx="54126">
                  <c:v>935</c:v>
                </c:pt>
                <c:pt idx="54127">
                  <c:v>1096</c:v>
                </c:pt>
                <c:pt idx="54128">
                  <c:v>1228</c:v>
                </c:pt>
                <c:pt idx="54129">
                  <c:v>1312</c:v>
                </c:pt>
                <c:pt idx="54130">
                  <c:v>1373</c:v>
                </c:pt>
                <c:pt idx="54131">
                  <c:v>1380</c:v>
                </c:pt>
                <c:pt idx="54132">
                  <c:v>1389</c:v>
                </c:pt>
                <c:pt idx="54133">
                  <c:v>1415</c:v>
                </c:pt>
                <c:pt idx="54134">
                  <c:v>1411</c:v>
                </c:pt>
                <c:pt idx="54135">
                  <c:v>1353</c:v>
                </c:pt>
                <c:pt idx="54136">
                  <c:v>1262</c:v>
                </c:pt>
                <c:pt idx="54137">
                  <c:v>1175</c:v>
                </c:pt>
                <c:pt idx="54138">
                  <c:v>1239</c:v>
                </c:pt>
                <c:pt idx="54139">
                  <c:v>1219</c:v>
                </c:pt>
                <c:pt idx="54140">
                  <c:v>1185</c:v>
                </c:pt>
                <c:pt idx="54141">
                  <c:v>1140</c:v>
                </c:pt>
                <c:pt idx="54142">
                  <c:v>1087</c:v>
                </c:pt>
                <c:pt idx="54143">
                  <c:v>1007</c:v>
                </c:pt>
                <c:pt idx="54144">
                  <c:v>973</c:v>
                </c:pt>
                <c:pt idx="54145">
                  <c:v>972</c:v>
                </c:pt>
                <c:pt idx="54146">
                  <c:v>956</c:v>
                </c:pt>
                <c:pt idx="54147">
                  <c:v>938</c:v>
                </c:pt>
                <c:pt idx="54148">
                  <c:v>941</c:v>
                </c:pt>
                <c:pt idx="54149">
                  <c:v>972</c:v>
                </c:pt>
                <c:pt idx="54150">
                  <c:v>973</c:v>
                </c:pt>
                <c:pt idx="54151">
                  <c:v>1127</c:v>
                </c:pt>
                <c:pt idx="54152">
                  <c:v>1248</c:v>
                </c:pt>
                <c:pt idx="54153">
                  <c:v>1380</c:v>
                </c:pt>
                <c:pt idx="54154">
                  <c:v>1445</c:v>
                </c:pt>
                <c:pt idx="54155">
                  <c:v>1440</c:v>
                </c:pt>
                <c:pt idx="54156">
                  <c:v>1461</c:v>
                </c:pt>
                <c:pt idx="54157">
                  <c:v>1482</c:v>
                </c:pt>
                <c:pt idx="54158">
                  <c:v>1494</c:v>
                </c:pt>
                <c:pt idx="54159">
                  <c:v>1442</c:v>
                </c:pt>
                <c:pt idx="54160">
                  <c:v>1360</c:v>
                </c:pt>
                <c:pt idx="54161">
                  <c:v>1246</c:v>
                </c:pt>
                <c:pt idx="54162">
                  <c:v>1327</c:v>
                </c:pt>
                <c:pt idx="54163">
                  <c:v>1325</c:v>
                </c:pt>
                <c:pt idx="54164">
                  <c:v>1281</c:v>
                </c:pt>
                <c:pt idx="54165">
                  <c:v>1225</c:v>
                </c:pt>
                <c:pt idx="54166">
                  <c:v>1168</c:v>
                </c:pt>
                <c:pt idx="54167">
                  <c:v>1085</c:v>
                </c:pt>
                <c:pt idx="54168">
                  <c:v>1045</c:v>
                </c:pt>
                <c:pt idx="54169">
                  <c:v>998</c:v>
                </c:pt>
                <c:pt idx="54170">
                  <c:v>954</c:v>
                </c:pt>
                <c:pt idx="54171">
                  <c:v>928</c:v>
                </c:pt>
                <c:pt idx="54172">
                  <c:v>921</c:v>
                </c:pt>
                <c:pt idx="54173">
                  <c:v>949</c:v>
                </c:pt>
                <c:pt idx="54174">
                  <c:v>954</c:v>
                </c:pt>
                <c:pt idx="54175">
                  <c:v>1147</c:v>
                </c:pt>
                <c:pt idx="54176">
                  <c:v>1302</c:v>
                </c:pt>
                <c:pt idx="54177">
                  <c:v>1409</c:v>
                </c:pt>
                <c:pt idx="54178">
                  <c:v>1440</c:v>
                </c:pt>
                <c:pt idx="54179">
                  <c:v>1449</c:v>
                </c:pt>
                <c:pt idx="54180">
                  <c:v>1461</c:v>
                </c:pt>
                <c:pt idx="54181">
                  <c:v>1486</c:v>
                </c:pt>
                <c:pt idx="54182">
                  <c:v>1460</c:v>
                </c:pt>
                <c:pt idx="54183">
                  <c:v>1439</c:v>
                </c:pt>
                <c:pt idx="54184">
                  <c:v>1327</c:v>
                </c:pt>
                <c:pt idx="54185">
                  <c:v>1208</c:v>
                </c:pt>
                <c:pt idx="54186">
                  <c:v>1278</c:v>
                </c:pt>
                <c:pt idx="54187">
                  <c:v>1269</c:v>
                </c:pt>
                <c:pt idx="54188">
                  <c:v>1239</c:v>
                </c:pt>
                <c:pt idx="54189">
                  <c:v>1190</c:v>
                </c:pt>
                <c:pt idx="54190">
                  <c:v>1117</c:v>
                </c:pt>
                <c:pt idx="54191">
                  <c:v>1083</c:v>
                </c:pt>
                <c:pt idx="54192">
                  <c:v>1009</c:v>
                </c:pt>
                <c:pt idx="54193">
                  <c:v>981</c:v>
                </c:pt>
                <c:pt idx="54194">
                  <c:v>953</c:v>
                </c:pt>
                <c:pt idx="54195">
                  <c:v>926</c:v>
                </c:pt>
                <c:pt idx="54196">
                  <c:v>931</c:v>
                </c:pt>
                <c:pt idx="54197">
                  <c:v>958</c:v>
                </c:pt>
                <c:pt idx="54198">
                  <c:v>976</c:v>
                </c:pt>
                <c:pt idx="54199">
                  <c:v>1171</c:v>
                </c:pt>
                <c:pt idx="54200">
                  <c:v>1326</c:v>
                </c:pt>
                <c:pt idx="54201">
                  <c:v>1412</c:v>
                </c:pt>
                <c:pt idx="54202">
                  <c:v>1446</c:v>
                </c:pt>
                <c:pt idx="54203">
                  <c:v>1483</c:v>
                </c:pt>
                <c:pt idx="54204">
                  <c:v>1475</c:v>
                </c:pt>
                <c:pt idx="54205">
                  <c:v>1522</c:v>
                </c:pt>
                <c:pt idx="54206">
                  <c:v>1521</c:v>
                </c:pt>
                <c:pt idx="54207">
                  <c:v>1482</c:v>
                </c:pt>
                <c:pt idx="54208">
                  <c:v>1376</c:v>
                </c:pt>
                <c:pt idx="54209">
                  <c:v>1253</c:v>
                </c:pt>
                <c:pt idx="54210">
                  <c:v>1321</c:v>
                </c:pt>
                <c:pt idx="54211">
                  <c:v>1299</c:v>
                </c:pt>
                <c:pt idx="54212">
                  <c:v>1270</c:v>
                </c:pt>
                <c:pt idx="54213">
                  <c:v>1224</c:v>
                </c:pt>
                <c:pt idx="54214">
                  <c:v>1161</c:v>
                </c:pt>
                <c:pt idx="54215">
                  <c:v>1103</c:v>
                </c:pt>
                <c:pt idx="54216">
                  <c:v>1043</c:v>
                </c:pt>
                <c:pt idx="54217">
                  <c:v>1012</c:v>
                </c:pt>
                <c:pt idx="54218">
                  <c:v>989</c:v>
                </c:pt>
                <c:pt idx="54219">
                  <c:v>967</c:v>
                </c:pt>
                <c:pt idx="54220">
                  <c:v>963</c:v>
                </c:pt>
                <c:pt idx="54221">
                  <c:v>990</c:v>
                </c:pt>
                <c:pt idx="54222">
                  <c:v>992</c:v>
                </c:pt>
                <c:pt idx="54223">
                  <c:v>1195</c:v>
                </c:pt>
                <c:pt idx="54224">
                  <c:v>1321</c:v>
                </c:pt>
                <c:pt idx="54225">
                  <c:v>1396</c:v>
                </c:pt>
                <c:pt idx="54226">
                  <c:v>1452</c:v>
                </c:pt>
                <c:pt idx="54227">
                  <c:v>1443</c:v>
                </c:pt>
                <c:pt idx="54228">
                  <c:v>1492</c:v>
                </c:pt>
                <c:pt idx="54229">
                  <c:v>1530</c:v>
                </c:pt>
                <c:pt idx="54230">
                  <c:v>1529</c:v>
                </c:pt>
                <c:pt idx="54231">
                  <c:v>1475</c:v>
                </c:pt>
                <c:pt idx="54232">
                  <c:v>1358</c:v>
                </c:pt>
                <c:pt idx="54233">
                  <c:v>1247</c:v>
                </c:pt>
                <c:pt idx="54234">
                  <c:v>1318</c:v>
                </c:pt>
                <c:pt idx="54235">
                  <c:v>1297</c:v>
                </c:pt>
                <c:pt idx="54236">
                  <c:v>1266</c:v>
                </c:pt>
                <c:pt idx="54237">
                  <c:v>1210</c:v>
                </c:pt>
                <c:pt idx="54238">
                  <c:v>1164</c:v>
                </c:pt>
                <c:pt idx="54239">
                  <c:v>1093</c:v>
                </c:pt>
                <c:pt idx="54240">
                  <c:v>1038</c:v>
                </c:pt>
                <c:pt idx="54241">
                  <c:v>1030</c:v>
                </c:pt>
                <c:pt idx="54242">
                  <c:v>1004</c:v>
                </c:pt>
                <c:pt idx="54243">
                  <c:v>967</c:v>
                </c:pt>
                <c:pt idx="54244">
                  <c:v>960</c:v>
                </c:pt>
                <c:pt idx="54245">
                  <c:v>972</c:v>
                </c:pt>
                <c:pt idx="54246">
                  <c:v>940</c:v>
                </c:pt>
                <c:pt idx="54247">
                  <c:v>1025</c:v>
                </c:pt>
                <c:pt idx="54248">
                  <c:v>1190</c:v>
                </c:pt>
                <c:pt idx="54249">
                  <c:v>1274</c:v>
                </c:pt>
                <c:pt idx="54250">
                  <c:v>1312</c:v>
                </c:pt>
                <c:pt idx="54251">
                  <c:v>1337</c:v>
                </c:pt>
                <c:pt idx="54252">
                  <c:v>1299</c:v>
                </c:pt>
                <c:pt idx="54253">
                  <c:v>1280</c:v>
                </c:pt>
                <c:pt idx="54254">
                  <c:v>1242</c:v>
                </c:pt>
                <c:pt idx="54255">
                  <c:v>1219</c:v>
                </c:pt>
                <c:pt idx="54256">
                  <c:v>1170</c:v>
                </c:pt>
                <c:pt idx="54257">
                  <c:v>1135</c:v>
                </c:pt>
                <c:pt idx="54258">
                  <c:v>1204</c:v>
                </c:pt>
                <c:pt idx="54259">
                  <c:v>1185</c:v>
                </c:pt>
                <c:pt idx="54260">
                  <c:v>1150</c:v>
                </c:pt>
                <c:pt idx="54261">
                  <c:v>1116</c:v>
                </c:pt>
                <c:pt idx="54262">
                  <c:v>1075</c:v>
                </c:pt>
                <c:pt idx="54263">
                  <c:v>1037</c:v>
                </c:pt>
                <c:pt idx="54264">
                  <c:v>1010</c:v>
                </c:pt>
                <c:pt idx="54265">
                  <c:v>941</c:v>
                </c:pt>
                <c:pt idx="54266">
                  <c:v>924</c:v>
                </c:pt>
                <c:pt idx="54267">
                  <c:v>898</c:v>
                </c:pt>
                <c:pt idx="54268">
                  <c:v>879</c:v>
                </c:pt>
                <c:pt idx="54269">
                  <c:v>869</c:v>
                </c:pt>
                <c:pt idx="54270">
                  <c:v>814</c:v>
                </c:pt>
                <c:pt idx="54271">
                  <c:v>866</c:v>
                </c:pt>
                <c:pt idx="54272">
                  <c:v>928</c:v>
                </c:pt>
                <c:pt idx="54273">
                  <c:v>988</c:v>
                </c:pt>
                <c:pt idx="54274">
                  <c:v>1049</c:v>
                </c:pt>
                <c:pt idx="54275">
                  <c:v>1066</c:v>
                </c:pt>
                <c:pt idx="54276">
                  <c:v>1075</c:v>
                </c:pt>
                <c:pt idx="54277">
                  <c:v>1109</c:v>
                </c:pt>
                <c:pt idx="54278">
                  <c:v>1119</c:v>
                </c:pt>
                <c:pt idx="54279">
                  <c:v>1110</c:v>
                </c:pt>
                <c:pt idx="54280">
                  <c:v>1080</c:v>
                </c:pt>
                <c:pt idx="54281">
                  <c:v>1052</c:v>
                </c:pt>
                <c:pt idx="54282">
                  <c:v>1150</c:v>
                </c:pt>
                <c:pt idx="54283">
                  <c:v>1158</c:v>
                </c:pt>
                <c:pt idx="54284">
                  <c:v>1168</c:v>
                </c:pt>
                <c:pt idx="54285">
                  <c:v>1129</c:v>
                </c:pt>
                <c:pt idx="54286">
                  <c:v>1076</c:v>
                </c:pt>
                <c:pt idx="54287">
                  <c:v>1022</c:v>
                </c:pt>
                <c:pt idx="54288">
                  <c:v>959</c:v>
                </c:pt>
                <c:pt idx="54289">
                  <c:v>928</c:v>
                </c:pt>
                <c:pt idx="54290">
                  <c:v>900</c:v>
                </c:pt>
                <c:pt idx="54291">
                  <c:v>879</c:v>
                </c:pt>
                <c:pt idx="54292">
                  <c:v>874</c:v>
                </c:pt>
                <c:pt idx="54293">
                  <c:v>928</c:v>
                </c:pt>
                <c:pt idx="54294">
                  <c:v>931</c:v>
                </c:pt>
                <c:pt idx="54295">
                  <c:v>1123</c:v>
                </c:pt>
                <c:pt idx="54296">
                  <c:v>1278</c:v>
                </c:pt>
                <c:pt idx="54297">
                  <c:v>1387</c:v>
                </c:pt>
                <c:pt idx="54298">
                  <c:v>1456</c:v>
                </c:pt>
                <c:pt idx="54299">
                  <c:v>1464</c:v>
                </c:pt>
                <c:pt idx="54300">
                  <c:v>1478</c:v>
                </c:pt>
                <c:pt idx="54301">
                  <c:v>1506</c:v>
                </c:pt>
                <c:pt idx="54302">
                  <c:v>1512</c:v>
                </c:pt>
                <c:pt idx="54303">
                  <c:v>1474</c:v>
                </c:pt>
                <c:pt idx="54304">
                  <c:v>1349</c:v>
                </c:pt>
                <c:pt idx="54305">
                  <c:v>1219</c:v>
                </c:pt>
                <c:pt idx="54306">
                  <c:v>1289</c:v>
                </c:pt>
                <c:pt idx="54307">
                  <c:v>1273</c:v>
                </c:pt>
                <c:pt idx="54308">
                  <c:v>1239</c:v>
                </c:pt>
                <c:pt idx="54309">
                  <c:v>1192</c:v>
                </c:pt>
                <c:pt idx="54310">
                  <c:v>1120</c:v>
                </c:pt>
                <c:pt idx="54311">
                  <c:v>1047</c:v>
                </c:pt>
                <c:pt idx="54312">
                  <c:v>982</c:v>
                </c:pt>
                <c:pt idx="54313">
                  <c:v>958</c:v>
                </c:pt>
                <c:pt idx="54314">
                  <c:v>916</c:v>
                </c:pt>
                <c:pt idx="54315">
                  <c:v>889</c:v>
                </c:pt>
                <c:pt idx="54316">
                  <c:v>891</c:v>
                </c:pt>
                <c:pt idx="54317">
                  <c:v>932</c:v>
                </c:pt>
                <c:pt idx="54318">
                  <c:v>925</c:v>
                </c:pt>
                <c:pt idx="54319">
                  <c:v>1109</c:v>
                </c:pt>
                <c:pt idx="54320">
                  <c:v>1210</c:v>
                </c:pt>
                <c:pt idx="54321">
                  <c:v>1387</c:v>
                </c:pt>
                <c:pt idx="54322">
                  <c:v>1441</c:v>
                </c:pt>
                <c:pt idx="54323">
                  <c:v>1430</c:v>
                </c:pt>
                <c:pt idx="54324">
                  <c:v>1455</c:v>
                </c:pt>
                <c:pt idx="54325">
                  <c:v>1495</c:v>
                </c:pt>
                <c:pt idx="54326">
                  <c:v>1493</c:v>
                </c:pt>
                <c:pt idx="54327">
                  <c:v>1473</c:v>
                </c:pt>
                <c:pt idx="54328">
                  <c:v>1353</c:v>
                </c:pt>
                <c:pt idx="54329">
                  <c:v>1230</c:v>
                </c:pt>
                <c:pt idx="54330">
                  <c:v>1293</c:v>
                </c:pt>
                <c:pt idx="54331">
                  <c:v>1275</c:v>
                </c:pt>
                <c:pt idx="54332">
                  <c:v>1251</c:v>
                </c:pt>
                <c:pt idx="54333">
                  <c:v>1191</c:v>
                </c:pt>
                <c:pt idx="54334">
                  <c:v>1132</c:v>
                </c:pt>
                <c:pt idx="54335">
                  <c:v>1054</c:v>
                </c:pt>
                <c:pt idx="54336">
                  <c:v>995</c:v>
                </c:pt>
                <c:pt idx="54337">
                  <c:v>969</c:v>
                </c:pt>
                <c:pt idx="54338">
                  <c:v>945</c:v>
                </c:pt>
                <c:pt idx="54339">
                  <c:v>931</c:v>
                </c:pt>
                <c:pt idx="54340">
                  <c:v>920</c:v>
                </c:pt>
                <c:pt idx="54341">
                  <c:v>960</c:v>
                </c:pt>
                <c:pt idx="54342">
                  <c:v>956</c:v>
                </c:pt>
                <c:pt idx="54343">
                  <c:v>1139</c:v>
                </c:pt>
                <c:pt idx="54344">
                  <c:v>1292</c:v>
                </c:pt>
                <c:pt idx="54345">
                  <c:v>1384</c:v>
                </c:pt>
                <c:pt idx="54346">
                  <c:v>1443</c:v>
                </c:pt>
                <c:pt idx="54347">
                  <c:v>1455</c:v>
                </c:pt>
                <c:pt idx="54348">
                  <c:v>1472</c:v>
                </c:pt>
                <c:pt idx="54349">
                  <c:v>1498</c:v>
                </c:pt>
                <c:pt idx="54350">
                  <c:v>1492</c:v>
                </c:pt>
                <c:pt idx="54351">
                  <c:v>1449</c:v>
                </c:pt>
                <c:pt idx="54352">
                  <c:v>1346</c:v>
                </c:pt>
                <c:pt idx="54353">
                  <c:v>1224</c:v>
                </c:pt>
                <c:pt idx="54354">
                  <c:v>1293</c:v>
                </c:pt>
                <c:pt idx="54355">
                  <c:v>1277</c:v>
                </c:pt>
                <c:pt idx="54356">
                  <c:v>1235</c:v>
                </c:pt>
                <c:pt idx="54357">
                  <c:v>1195</c:v>
                </c:pt>
                <c:pt idx="54358">
                  <c:v>1130</c:v>
                </c:pt>
                <c:pt idx="54359">
                  <c:v>1062</c:v>
                </c:pt>
                <c:pt idx="54360">
                  <c:v>1012</c:v>
                </c:pt>
                <c:pt idx="54361">
                  <c:v>977</c:v>
                </c:pt>
                <c:pt idx="54362">
                  <c:v>956</c:v>
                </c:pt>
                <c:pt idx="54363">
                  <c:v>932</c:v>
                </c:pt>
                <c:pt idx="54364">
                  <c:v>944</c:v>
                </c:pt>
                <c:pt idx="54365">
                  <c:v>975</c:v>
                </c:pt>
                <c:pt idx="54366">
                  <c:v>987</c:v>
                </c:pt>
                <c:pt idx="54367">
                  <c:v>1162</c:v>
                </c:pt>
                <c:pt idx="54368">
                  <c:v>1283</c:v>
                </c:pt>
                <c:pt idx="54369">
                  <c:v>1380</c:v>
                </c:pt>
                <c:pt idx="54370">
                  <c:v>1448</c:v>
                </c:pt>
                <c:pt idx="54371">
                  <c:v>1480</c:v>
                </c:pt>
                <c:pt idx="54372">
                  <c:v>1473</c:v>
                </c:pt>
                <c:pt idx="54373">
                  <c:v>1475</c:v>
                </c:pt>
                <c:pt idx="54374">
                  <c:v>1486</c:v>
                </c:pt>
                <c:pt idx="54375">
                  <c:v>1448</c:v>
                </c:pt>
                <c:pt idx="54376">
                  <c:v>1340</c:v>
                </c:pt>
                <c:pt idx="54377">
                  <c:v>1230</c:v>
                </c:pt>
                <c:pt idx="54378">
                  <c:v>1291</c:v>
                </c:pt>
                <c:pt idx="54379">
                  <c:v>1279</c:v>
                </c:pt>
                <c:pt idx="54380">
                  <c:v>1237</c:v>
                </c:pt>
                <c:pt idx="54381">
                  <c:v>1205</c:v>
                </c:pt>
                <c:pt idx="54382">
                  <c:v>1140</c:v>
                </c:pt>
                <c:pt idx="54383">
                  <c:v>1083</c:v>
                </c:pt>
                <c:pt idx="54384">
                  <c:v>1042</c:v>
                </c:pt>
                <c:pt idx="54385">
                  <c:v>1002</c:v>
                </c:pt>
                <c:pt idx="54386">
                  <c:v>974</c:v>
                </c:pt>
                <c:pt idx="54387">
                  <c:v>957</c:v>
                </c:pt>
                <c:pt idx="54388">
                  <c:v>954</c:v>
                </c:pt>
                <c:pt idx="54389">
                  <c:v>980</c:v>
                </c:pt>
                <c:pt idx="54390">
                  <c:v>990</c:v>
                </c:pt>
                <c:pt idx="54391">
                  <c:v>1177</c:v>
                </c:pt>
                <c:pt idx="54392">
                  <c:v>1326</c:v>
                </c:pt>
                <c:pt idx="54393">
                  <c:v>1388</c:v>
                </c:pt>
                <c:pt idx="54394">
                  <c:v>1441</c:v>
                </c:pt>
                <c:pt idx="54395">
                  <c:v>1453</c:v>
                </c:pt>
                <c:pt idx="54396">
                  <c:v>1449</c:v>
                </c:pt>
                <c:pt idx="54397">
                  <c:v>1475</c:v>
                </c:pt>
                <c:pt idx="54398">
                  <c:v>1476</c:v>
                </c:pt>
                <c:pt idx="54399">
                  <c:v>1427</c:v>
                </c:pt>
                <c:pt idx="54400">
                  <c:v>1304</c:v>
                </c:pt>
                <c:pt idx="54401">
                  <c:v>1210</c:v>
                </c:pt>
                <c:pt idx="54402">
                  <c:v>1277</c:v>
                </c:pt>
                <c:pt idx="54403">
                  <c:v>1277</c:v>
                </c:pt>
                <c:pt idx="54404">
                  <c:v>1211</c:v>
                </c:pt>
                <c:pt idx="54405">
                  <c:v>1165</c:v>
                </c:pt>
                <c:pt idx="54406">
                  <c:v>1121</c:v>
                </c:pt>
                <c:pt idx="54407">
                  <c:v>1072</c:v>
                </c:pt>
                <c:pt idx="54408">
                  <c:v>995</c:v>
                </c:pt>
                <c:pt idx="54409">
                  <c:v>970</c:v>
                </c:pt>
                <c:pt idx="54410">
                  <c:v>935</c:v>
                </c:pt>
                <c:pt idx="54411">
                  <c:v>919</c:v>
                </c:pt>
                <c:pt idx="54412">
                  <c:v>907</c:v>
                </c:pt>
                <c:pt idx="54413">
                  <c:v>919</c:v>
                </c:pt>
                <c:pt idx="54414">
                  <c:v>896</c:v>
                </c:pt>
                <c:pt idx="54415">
                  <c:v>1059</c:v>
                </c:pt>
                <c:pt idx="54416">
                  <c:v>1168</c:v>
                </c:pt>
                <c:pt idx="54417">
                  <c:v>1267</c:v>
                </c:pt>
                <c:pt idx="54418">
                  <c:v>1318</c:v>
                </c:pt>
                <c:pt idx="54419">
                  <c:v>1286</c:v>
                </c:pt>
                <c:pt idx="54420">
                  <c:v>1241</c:v>
                </c:pt>
                <c:pt idx="54421">
                  <c:v>1235</c:v>
                </c:pt>
                <c:pt idx="54422">
                  <c:v>1232</c:v>
                </c:pt>
                <c:pt idx="54423">
                  <c:v>1186</c:v>
                </c:pt>
                <c:pt idx="54424">
                  <c:v>1145</c:v>
                </c:pt>
                <c:pt idx="54425">
                  <c:v>1117</c:v>
                </c:pt>
                <c:pt idx="54426">
                  <c:v>1204</c:v>
                </c:pt>
                <c:pt idx="54427">
                  <c:v>1204</c:v>
                </c:pt>
                <c:pt idx="54428">
                  <c:v>1186</c:v>
                </c:pt>
                <c:pt idx="54429">
                  <c:v>1142</c:v>
                </c:pt>
                <c:pt idx="54430">
                  <c:v>1096</c:v>
                </c:pt>
                <c:pt idx="54431">
                  <c:v>1050</c:v>
                </c:pt>
                <c:pt idx="54432">
                  <c:v>1000</c:v>
                </c:pt>
                <c:pt idx="54433">
                  <c:v>985</c:v>
                </c:pt>
                <c:pt idx="54434">
                  <c:v>963</c:v>
                </c:pt>
                <c:pt idx="54435">
                  <c:v>944</c:v>
                </c:pt>
                <c:pt idx="54436">
                  <c:v>907</c:v>
                </c:pt>
                <c:pt idx="54437">
                  <c:v>882</c:v>
                </c:pt>
                <c:pt idx="54438">
                  <c:v>842</c:v>
                </c:pt>
                <c:pt idx="54439">
                  <c:v>906</c:v>
                </c:pt>
                <c:pt idx="54440">
                  <c:v>958</c:v>
                </c:pt>
                <c:pt idx="54441">
                  <c:v>990</c:v>
                </c:pt>
                <c:pt idx="54442">
                  <c:v>1035</c:v>
                </c:pt>
                <c:pt idx="54443">
                  <c:v>1059</c:v>
                </c:pt>
                <c:pt idx="54444">
                  <c:v>1066</c:v>
                </c:pt>
                <c:pt idx="54445">
                  <c:v>1083</c:v>
                </c:pt>
                <c:pt idx="54446">
                  <c:v>1108</c:v>
                </c:pt>
                <c:pt idx="54447">
                  <c:v>1092</c:v>
                </c:pt>
                <c:pt idx="54448">
                  <c:v>1057</c:v>
                </c:pt>
                <c:pt idx="54449">
                  <c:v>1071</c:v>
                </c:pt>
                <c:pt idx="54450">
                  <c:v>1178</c:v>
                </c:pt>
                <c:pt idx="54451">
                  <c:v>1191</c:v>
                </c:pt>
                <c:pt idx="54452">
                  <c:v>1206</c:v>
                </c:pt>
                <c:pt idx="54453">
                  <c:v>1137</c:v>
                </c:pt>
                <c:pt idx="54454">
                  <c:v>1068</c:v>
                </c:pt>
                <c:pt idx="54455">
                  <c:v>1010</c:v>
                </c:pt>
                <c:pt idx="54456">
                  <c:v>969</c:v>
                </c:pt>
                <c:pt idx="54457">
                  <c:v>936</c:v>
                </c:pt>
                <c:pt idx="54458">
                  <c:v>959</c:v>
                </c:pt>
                <c:pt idx="54459">
                  <c:v>938</c:v>
                </c:pt>
                <c:pt idx="54460">
                  <c:v>938</c:v>
                </c:pt>
                <c:pt idx="54461">
                  <c:v>979</c:v>
                </c:pt>
                <c:pt idx="54462">
                  <c:v>995</c:v>
                </c:pt>
                <c:pt idx="54463">
                  <c:v>1162</c:v>
                </c:pt>
                <c:pt idx="54464">
                  <c:v>1301</c:v>
                </c:pt>
                <c:pt idx="54465">
                  <c:v>1400</c:v>
                </c:pt>
                <c:pt idx="54466">
                  <c:v>1478</c:v>
                </c:pt>
                <c:pt idx="54467">
                  <c:v>1472</c:v>
                </c:pt>
                <c:pt idx="54468">
                  <c:v>1450</c:v>
                </c:pt>
                <c:pt idx="54469">
                  <c:v>1426</c:v>
                </c:pt>
                <c:pt idx="54470">
                  <c:v>1472</c:v>
                </c:pt>
                <c:pt idx="54471">
                  <c:v>1448</c:v>
                </c:pt>
                <c:pt idx="54472">
                  <c:v>1333</c:v>
                </c:pt>
                <c:pt idx="54473">
                  <c:v>1215</c:v>
                </c:pt>
                <c:pt idx="54474">
                  <c:v>1285</c:v>
                </c:pt>
                <c:pt idx="54475">
                  <c:v>1271</c:v>
                </c:pt>
                <c:pt idx="54476">
                  <c:v>1223</c:v>
                </c:pt>
                <c:pt idx="54477">
                  <c:v>1204</c:v>
                </c:pt>
                <c:pt idx="54478">
                  <c:v>1127</c:v>
                </c:pt>
                <c:pt idx="54479">
                  <c:v>1055</c:v>
                </c:pt>
                <c:pt idx="54480">
                  <c:v>1023</c:v>
                </c:pt>
                <c:pt idx="54481">
                  <c:v>970</c:v>
                </c:pt>
                <c:pt idx="54482">
                  <c:v>941</c:v>
                </c:pt>
                <c:pt idx="54483">
                  <c:v>933</c:v>
                </c:pt>
                <c:pt idx="54484">
                  <c:v>933</c:v>
                </c:pt>
                <c:pt idx="54485">
                  <c:v>960</c:v>
                </c:pt>
                <c:pt idx="54486">
                  <c:v>978</c:v>
                </c:pt>
                <c:pt idx="54487">
                  <c:v>1182</c:v>
                </c:pt>
                <c:pt idx="54488">
                  <c:v>1302</c:v>
                </c:pt>
                <c:pt idx="54489">
                  <c:v>1397</c:v>
                </c:pt>
                <c:pt idx="54490">
                  <c:v>1439</c:v>
                </c:pt>
                <c:pt idx="54491">
                  <c:v>1466</c:v>
                </c:pt>
                <c:pt idx="54492">
                  <c:v>1450</c:v>
                </c:pt>
                <c:pt idx="54493">
                  <c:v>1496</c:v>
                </c:pt>
                <c:pt idx="54494">
                  <c:v>1500</c:v>
                </c:pt>
                <c:pt idx="54495">
                  <c:v>1450</c:v>
                </c:pt>
                <c:pt idx="54496">
                  <c:v>1298</c:v>
                </c:pt>
                <c:pt idx="54497">
                  <c:v>1220</c:v>
                </c:pt>
                <c:pt idx="54498">
                  <c:v>1301</c:v>
                </c:pt>
                <c:pt idx="54499">
                  <c:v>1284</c:v>
                </c:pt>
                <c:pt idx="54500">
                  <c:v>1253</c:v>
                </c:pt>
                <c:pt idx="54501">
                  <c:v>1209</c:v>
                </c:pt>
                <c:pt idx="54502">
                  <c:v>1132</c:v>
                </c:pt>
                <c:pt idx="54503">
                  <c:v>1073</c:v>
                </c:pt>
                <c:pt idx="54504">
                  <c:v>1023</c:v>
                </c:pt>
                <c:pt idx="54505">
                  <c:v>997</c:v>
                </c:pt>
                <c:pt idx="54506">
                  <c:v>960</c:v>
                </c:pt>
                <c:pt idx="54507">
                  <c:v>942</c:v>
                </c:pt>
                <c:pt idx="54508">
                  <c:v>933</c:v>
                </c:pt>
                <c:pt idx="54509">
                  <c:v>966</c:v>
                </c:pt>
                <c:pt idx="54510">
                  <c:v>970</c:v>
                </c:pt>
                <c:pt idx="54511">
                  <c:v>1171</c:v>
                </c:pt>
                <c:pt idx="54512">
                  <c:v>1300</c:v>
                </c:pt>
                <c:pt idx="54513">
                  <c:v>1377</c:v>
                </c:pt>
                <c:pt idx="54514">
                  <c:v>1430</c:v>
                </c:pt>
                <c:pt idx="54515">
                  <c:v>1433</c:v>
                </c:pt>
                <c:pt idx="54516">
                  <c:v>1434</c:v>
                </c:pt>
                <c:pt idx="54517">
                  <c:v>1433</c:v>
                </c:pt>
                <c:pt idx="54518">
                  <c:v>1446</c:v>
                </c:pt>
                <c:pt idx="54519">
                  <c:v>1385</c:v>
                </c:pt>
                <c:pt idx="54520">
                  <c:v>1275</c:v>
                </c:pt>
                <c:pt idx="54521">
                  <c:v>1182</c:v>
                </c:pt>
                <c:pt idx="54522">
                  <c:v>1235</c:v>
                </c:pt>
                <c:pt idx="54523">
                  <c:v>1252</c:v>
                </c:pt>
                <c:pt idx="54524">
                  <c:v>1214</c:v>
                </c:pt>
                <c:pt idx="54525">
                  <c:v>1163</c:v>
                </c:pt>
                <c:pt idx="54526">
                  <c:v>1127</c:v>
                </c:pt>
                <c:pt idx="54527">
                  <c:v>1062</c:v>
                </c:pt>
                <c:pt idx="54528">
                  <c:v>1010</c:v>
                </c:pt>
                <c:pt idx="54529">
                  <c:v>980</c:v>
                </c:pt>
                <c:pt idx="54530">
                  <c:v>954</c:v>
                </c:pt>
                <c:pt idx="54531">
                  <c:v>934</c:v>
                </c:pt>
                <c:pt idx="54532">
                  <c:v>929</c:v>
                </c:pt>
                <c:pt idx="54533">
                  <c:v>963</c:v>
                </c:pt>
                <c:pt idx="54534">
                  <c:v>953</c:v>
                </c:pt>
                <c:pt idx="54535">
                  <c:v>1114</c:v>
                </c:pt>
                <c:pt idx="54536">
                  <c:v>1217</c:v>
                </c:pt>
                <c:pt idx="54537">
                  <c:v>1270</c:v>
                </c:pt>
                <c:pt idx="54538">
                  <c:v>1354</c:v>
                </c:pt>
                <c:pt idx="54539">
                  <c:v>1321</c:v>
                </c:pt>
                <c:pt idx="54540">
                  <c:v>1281</c:v>
                </c:pt>
                <c:pt idx="54541">
                  <c:v>1276</c:v>
                </c:pt>
                <c:pt idx="54542">
                  <c:v>1254</c:v>
                </c:pt>
                <c:pt idx="54543">
                  <c:v>1222</c:v>
                </c:pt>
                <c:pt idx="54544">
                  <c:v>1170</c:v>
                </c:pt>
                <c:pt idx="54545">
                  <c:v>1112</c:v>
                </c:pt>
                <c:pt idx="54546">
                  <c:v>1158</c:v>
                </c:pt>
                <c:pt idx="54547">
                  <c:v>1143</c:v>
                </c:pt>
                <c:pt idx="54548">
                  <c:v>1105</c:v>
                </c:pt>
                <c:pt idx="54549">
                  <c:v>1094</c:v>
                </c:pt>
                <c:pt idx="54550">
                  <c:v>1057</c:v>
                </c:pt>
                <c:pt idx="54551">
                  <c:v>1008</c:v>
                </c:pt>
                <c:pt idx="54552">
                  <c:v>978</c:v>
                </c:pt>
                <c:pt idx="54553">
                  <c:v>938</c:v>
                </c:pt>
                <c:pt idx="54554">
                  <c:v>924</c:v>
                </c:pt>
                <c:pt idx="54555">
                  <c:v>914</c:v>
                </c:pt>
                <c:pt idx="54556">
                  <c:v>904</c:v>
                </c:pt>
                <c:pt idx="54557">
                  <c:v>893</c:v>
                </c:pt>
                <c:pt idx="54558">
                  <c:v>840</c:v>
                </c:pt>
                <c:pt idx="54559">
                  <c:v>862</c:v>
                </c:pt>
                <c:pt idx="54560">
                  <c:v>902</c:v>
                </c:pt>
                <c:pt idx="54561">
                  <c:v>918</c:v>
                </c:pt>
                <c:pt idx="54562">
                  <c:v>924</c:v>
                </c:pt>
                <c:pt idx="54563">
                  <c:v>930</c:v>
                </c:pt>
                <c:pt idx="54564">
                  <c:v>961</c:v>
                </c:pt>
                <c:pt idx="54565">
                  <c:v>986</c:v>
                </c:pt>
                <c:pt idx="54566">
                  <c:v>978</c:v>
                </c:pt>
                <c:pt idx="54567">
                  <c:v>982</c:v>
                </c:pt>
                <c:pt idx="54568">
                  <c:v>944</c:v>
                </c:pt>
                <c:pt idx="54569">
                  <c:v>931</c:v>
                </c:pt>
                <c:pt idx="54570">
                  <c:v>1048</c:v>
                </c:pt>
                <c:pt idx="54571">
                  <c:v>1100</c:v>
                </c:pt>
                <c:pt idx="54572">
                  <c:v>1083</c:v>
                </c:pt>
                <c:pt idx="54573">
                  <c:v>1076</c:v>
                </c:pt>
                <c:pt idx="54574">
                  <c:v>1028</c:v>
                </c:pt>
                <c:pt idx="54575">
                  <c:v>996</c:v>
                </c:pt>
                <c:pt idx="54576">
                  <c:v>972</c:v>
                </c:pt>
                <c:pt idx="54577">
                  <c:v>925</c:v>
                </c:pt>
                <c:pt idx="54578">
                  <c:v>901</c:v>
                </c:pt>
                <c:pt idx="54579">
                  <c:v>886</c:v>
                </c:pt>
                <c:pt idx="54580">
                  <c:v>873</c:v>
                </c:pt>
                <c:pt idx="54581">
                  <c:v>870</c:v>
                </c:pt>
                <c:pt idx="54582">
                  <c:v>850</c:v>
                </c:pt>
                <c:pt idx="54583">
                  <c:v>920</c:v>
                </c:pt>
                <c:pt idx="54584">
                  <c:v>995</c:v>
                </c:pt>
                <c:pt idx="54585">
                  <c:v>1082</c:v>
                </c:pt>
                <c:pt idx="54586">
                  <c:v>1136</c:v>
                </c:pt>
                <c:pt idx="54587">
                  <c:v>1129</c:v>
                </c:pt>
                <c:pt idx="54588">
                  <c:v>1144</c:v>
                </c:pt>
                <c:pt idx="54589">
                  <c:v>1154</c:v>
                </c:pt>
                <c:pt idx="54590">
                  <c:v>1158</c:v>
                </c:pt>
                <c:pt idx="54591">
                  <c:v>1141</c:v>
                </c:pt>
                <c:pt idx="54592">
                  <c:v>1119</c:v>
                </c:pt>
                <c:pt idx="54593">
                  <c:v>1074</c:v>
                </c:pt>
                <c:pt idx="54594">
                  <c:v>1167</c:v>
                </c:pt>
                <c:pt idx="54595">
                  <c:v>1169</c:v>
                </c:pt>
                <c:pt idx="54596">
                  <c:v>1130</c:v>
                </c:pt>
                <c:pt idx="54597">
                  <c:v>1088</c:v>
                </c:pt>
                <c:pt idx="54598">
                  <c:v>1082</c:v>
                </c:pt>
                <c:pt idx="54599">
                  <c:v>1039</c:v>
                </c:pt>
                <c:pt idx="54600">
                  <c:v>1029</c:v>
                </c:pt>
                <c:pt idx="54601">
                  <c:v>980</c:v>
                </c:pt>
                <c:pt idx="54602">
                  <c:v>954</c:v>
                </c:pt>
                <c:pt idx="54603">
                  <c:v>929</c:v>
                </c:pt>
                <c:pt idx="54604">
                  <c:v>909</c:v>
                </c:pt>
                <c:pt idx="54605">
                  <c:v>896</c:v>
                </c:pt>
                <c:pt idx="54606">
                  <c:v>857</c:v>
                </c:pt>
                <c:pt idx="54607">
                  <c:v>900</c:v>
                </c:pt>
                <c:pt idx="54608">
                  <c:v>931</c:v>
                </c:pt>
                <c:pt idx="54609">
                  <c:v>985</c:v>
                </c:pt>
                <c:pt idx="54610">
                  <c:v>1032</c:v>
                </c:pt>
                <c:pt idx="54611">
                  <c:v>1068</c:v>
                </c:pt>
                <c:pt idx="54612">
                  <c:v>1082</c:v>
                </c:pt>
                <c:pt idx="54613">
                  <c:v>1085</c:v>
                </c:pt>
                <c:pt idx="54614">
                  <c:v>1096</c:v>
                </c:pt>
                <c:pt idx="54615">
                  <c:v>1080</c:v>
                </c:pt>
                <c:pt idx="54616">
                  <c:v>1058</c:v>
                </c:pt>
                <c:pt idx="54617">
                  <c:v>1040</c:v>
                </c:pt>
                <c:pt idx="54618">
                  <c:v>1171</c:v>
                </c:pt>
                <c:pt idx="54619">
                  <c:v>1184</c:v>
                </c:pt>
                <c:pt idx="54620">
                  <c:v>1188</c:v>
                </c:pt>
                <c:pt idx="54621">
                  <c:v>1161</c:v>
                </c:pt>
                <c:pt idx="54622">
                  <c:v>1109</c:v>
                </c:pt>
                <c:pt idx="54623">
                  <c:v>1048</c:v>
                </c:pt>
                <c:pt idx="54624">
                  <c:v>1003</c:v>
                </c:pt>
                <c:pt idx="54625">
                  <c:v>974</c:v>
                </c:pt>
                <c:pt idx="54626">
                  <c:v>946</c:v>
                </c:pt>
                <c:pt idx="54627">
                  <c:v>924</c:v>
                </c:pt>
                <c:pt idx="54628">
                  <c:v>939</c:v>
                </c:pt>
                <c:pt idx="54629">
                  <c:v>998</c:v>
                </c:pt>
                <c:pt idx="54630">
                  <c:v>971</c:v>
                </c:pt>
                <c:pt idx="54631">
                  <c:v>1199</c:v>
                </c:pt>
                <c:pt idx="54632">
                  <c:v>1357</c:v>
                </c:pt>
                <c:pt idx="54633">
                  <c:v>1463</c:v>
                </c:pt>
                <c:pt idx="54634">
                  <c:v>1512</c:v>
                </c:pt>
                <c:pt idx="54635">
                  <c:v>1527</c:v>
                </c:pt>
                <c:pt idx="54636">
                  <c:v>1546</c:v>
                </c:pt>
                <c:pt idx="54637">
                  <c:v>1578</c:v>
                </c:pt>
                <c:pt idx="54638">
                  <c:v>1564</c:v>
                </c:pt>
                <c:pt idx="54639">
                  <c:v>1502</c:v>
                </c:pt>
                <c:pt idx="54640">
                  <c:v>1389</c:v>
                </c:pt>
                <c:pt idx="54641">
                  <c:v>1248</c:v>
                </c:pt>
                <c:pt idx="54642">
                  <c:v>1338</c:v>
                </c:pt>
                <c:pt idx="54643">
                  <c:v>1310</c:v>
                </c:pt>
                <c:pt idx="54644">
                  <c:v>1263</c:v>
                </c:pt>
                <c:pt idx="54645">
                  <c:v>1205</c:v>
                </c:pt>
                <c:pt idx="54646">
                  <c:v>1143</c:v>
                </c:pt>
                <c:pt idx="54647">
                  <c:v>1074</c:v>
                </c:pt>
                <c:pt idx="54648">
                  <c:v>1036</c:v>
                </c:pt>
                <c:pt idx="54649">
                  <c:v>1002</c:v>
                </c:pt>
                <c:pt idx="54650">
                  <c:v>978</c:v>
                </c:pt>
                <c:pt idx="54651">
                  <c:v>958</c:v>
                </c:pt>
                <c:pt idx="54652">
                  <c:v>952</c:v>
                </c:pt>
                <c:pt idx="54653">
                  <c:v>976</c:v>
                </c:pt>
                <c:pt idx="54654">
                  <c:v>984</c:v>
                </c:pt>
                <c:pt idx="54655">
                  <c:v>1190</c:v>
                </c:pt>
                <c:pt idx="54656">
                  <c:v>1320</c:v>
                </c:pt>
                <c:pt idx="54657">
                  <c:v>1408</c:v>
                </c:pt>
                <c:pt idx="54658">
                  <c:v>1495</c:v>
                </c:pt>
                <c:pt idx="54659">
                  <c:v>1511</c:v>
                </c:pt>
                <c:pt idx="54660">
                  <c:v>1517</c:v>
                </c:pt>
                <c:pt idx="54661">
                  <c:v>1557</c:v>
                </c:pt>
                <c:pt idx="54662">
                  <c:v>1559</c:v>
                </c:pt>
                <c:pt idx="54663">
                  <c:v>1513</c:v>
                </c:pt>
                <c:pt idx="54664">
                  <c:v>1389</c:v>
                </c:pt>
                <c:pt idx="54665">
                  <c:v>1266</c:v>
                </c:pt>
                <c:pt idx="54666">
                  <c:v>1318</c:v>
                </c:pt>
                <c:pt idx="54667">
                  <c:v>1308</c:v>
                </c:pt>
                <c:pt idx="54668">
                  <c:v>1262</c:v>
                </c:pt>
                <c:pt idx="54669">
                  <c:v>1243</c:v>
                </c:pt>
                <c:pt idx="54670">
                  <c:v>1176</c:v>
                </c:pt>
                <c:pt idx="54671">
                  <c:v>1112</c:v>
                </c:pt>
                <c:pt idx="54672">
                  <c:v>1057</c:v>
                </c:pt>
                <c:pt idx="54673">
                  <c:v>1015</c:v>
                </c:pt>
                <c:pt idx="54674">
                  <c:v>970</c:v>
                </c:pt>
                <c:pt idx="54675">
                  <c:v>958</c:v>
                </c:pt>
                <c:pt idx="54676">
                  <c:v>958</c:v>
                </c:pt>
                <c:pt idx="54677">
                  <c:v>993</c:v>
                </c:pt>
                <c:pt idx="54678">
                  <c:v>987</c:v>
                </c:pt>
                <c:pt idx="54679">
                  <c:v>1173</c:v>
                </c:pt>
                <c:pt idx="54680">
                  <c:v>1321</c:v>
                </c:pt>
                <c:pt idx="54681">
                  <c:v>1430</c:v>
                </c:pt>
                <c:pt idx="54682">
                  <c:v>1501</c:v>
                </c:pt>
                <c:pt idx="54683">
                  <c:v>1520</c:v>
                </c:pt>
                <c:pt idx="54684">
                  <c:v>1523</c:v>
                </c:pt>
                <c:pt idx="54685">
                  <c:v>1561</c:v>
                </c:pt>
                <c:pt idx="54686">
                  <c:v>1547</c:v>
                </c:pt>
                <c:pt idx="54687">
                  <c:v>1513</c:v>
                </c:pt>
                <c:pt idx="54688">
                  <c:v>1401</c:v>
                </c:pt>
                <c:pt idx="54689">
                  <c:v>1259</c:v>
                </c:pt>
                <c:pt idx="54690">
                  <c:v>1358</c:v>
                </c:pt>
                <c:pt idx="54691">
                  <c:v>1352</c:v>
                </c:pt>
                <c:pt idx="54692">
                  <c:v>1312</c:v>
                </c:pt>
                <c:pt idx="54693">
                  <c:v>1278</c:v>
                </c:pt>
                <c:pt idx="54694">
                  <c:v>1210</c:v>
                </c:pt>
                <c:pt idx="54695">
                  <c:v>1129</c:v>
                </c:pt>
                <c:pt idx="54696">
                  <c:v>1062</c:v>
                </c:pt>
                <c:pt idx="54697">
                  <c:v>1026</c:v>
                </c:pt>
                <c:pt idx="54698">
                  <c:v>990</c:v>
                </c:pt>
                <c:pt idx="54699">
                  <c:v>969</c:v>
                </c:pt>
                <c:pt idx="54700">
                  <c:v>967</c:v>
                </c:pt>
                <c:pt idx="54701">
                  <c:v>983</c:v>
                </c:pt>
                <c:pt idx="54702">
                  <c:v>994</c:v>
                </c:pt>
                <c:pt idx="54703">
                  <c:v>1186</c:v>
                </c:pt>
                <c:pt idx="54704">
                  <c:v>1309</c:v>
                </c:pt>
                <c:pt idx="54705">
                  <c:v>1419</c:v>
                </c:pt>
                <c:pt idx="54706">
                  <c:v>1486</c:v>
                </c:pt>
                <c:pt idx="54707">
                  <c:v>1509</c:v>
                </c:pt>
                <c:pt idx="54708">
                  <c:v>1527</c:v>
                </c:pt>
                <c:pt idx="54709">
                  <c:v>1554</c:v>
                </c:pt>
                <c:pt idx="54710">
                  <c:v>1546</c:v>
                </c:pt>
                <c:pt idx="54711">
                  <c:v>1508</c:v>
                </c:pt>
                <c:pt idx="54712">
                  <c:v>1410</c:v>
                </c:pt>
                <c:pt idx="54713">
                  <c:v>1287</c:v>
                </c:pt>
                <c:pt idx="54714">
                  <c:v>1366</c:v>
                </c:pt>
                <c:pt idx="54715">
                  <c:v>1354</c:v>
                </c:pt>
                <c:pt idx="54716">
                  <c:v>1274</c:v>
                </c:pt>
                <c:pt idx="54717">
                  <c:v>1231</c:v>
                </c:pt>
                <c:pt idx="54718">
                  <c:v>1185</c:v>
                </c:pt>
                <c:pt idx="54719">
                  <c:v>1132</c:v>
                </c:pt>
                <c:pt idx="54720">
                  <c:v>1061</c:v>
                </c:pt>
                <c:pt idx="54721">
                  <c:v>1022</c:v>
                </c:pt>
                <c:pt idx="54722">
                  <c:v>988</c:v>
                </c:pt>
                <c:pt idx="54723">
                  <c:v>958</c:v>
                </c:pt>
                <c:pt idx="54724">
                  <c:v>953</c:v>
                </c:pt>
                <c:pt idx="54725">
                  <c:v>995</c:v>
                </c:pt>
                <c:pt idx="54726">
                  <c:v>987</c:v>
                </c:pt>
                <c:pt idx="54727">
                  <c:v>1173</c:v>
                </c:pt>
                <c:pt idx="54728">
                  <c:v>1347</c:v>
                </c:pt>
                <c:pt idx="54729">
                  <c:v>1455</c:v>
                </c:pt>
                <c:pt idx="54730">
                  <c:v>1518</c:v>
                </c:pt>
                <c:pt idx="54731">
                  <c:v>1537</c:v>
                </c:pt>
                <c:pt idx="54732">
                  <c:v>1545</c:v>
                </c:pt>
                <c:pt idx="54733">
                  <c:v>1547</c:v>
                </c:pt>
                <c:pt idx="54734">
                  <c:v>1548</c:v>
                </c:pt>
                <c:pt idx="54735">
                  <c:v>1499</c:v>
                </c:pt>
                <c:pt idx="54736">
                  <c:v>1361</c:v>
                </c:pt>
                <c:pt idx="54737">
                  <c:v>1260</c:v>
                </c:pt>
                <c:pt idx="54738">
                  <c:v>1349</c:v>
                </c:pt>
                <c:pt idx="54739">
                  <c:v>1321</c:v>
                </c:pt>
                <c:pt idx="54740">
                  <c:v>1276</c:v>
                </c:pt>
                <c:pt idx="54741">
                  <c:v>1230</c:v>
                </c:pt>
                <c:pt idx="54742">
                  <c:v>1178</c:v>
                </c:pt>
                <c:pt idx="54743">
                  <c:v>1118</c:v>
                </c:pt>
                <c:pt idx="54744">
                  <c:v>1059</c:v>
                </c:pt>
                <c:pt idx="54745">
                  <c:v>1009</c:v>
                </c:pt>
                <c:pt idx="54746">
                  <c:v>971</c:v>
                </c:pt>
                <c:pt idx="54747">
                  <c:v>966</c:v>
                </c:pt>
                <c:pt idx="54748">
                  <c:v>958</c:v>
                </c:pt>
                <c:pt idx="54749">
                  <c:v>950</c:v>
                </c:pt>
                <c:pt idx="54750">
                  <c:v>915</c:v>
                </c:pt>
                <c:pt idx="54751">
                  <c:v>1056</c:v>
                </c:pt>
                <c:pt idx="54752">
                  <c:v>1191</c:v>
                </c:pt>
                <c:pt idx="54753">
                  <c:v>1281</c:v>
                </c:pt>
                <c:pt idx="54754">
                  <c:v>1335</c:v>
                </c:pt>
                <c:pt idx="54755">
                  <c:v>1348</c:v>
                </c:pt>
                <c:pt idx="54756">
                  <c:v>1307</c:v>
                </c:pt>
                <c:pt idx="54757">
                  <c:v>1298</c:v>
                </c:pt>
                <c:pt idx="54758">
                  <c:v>1290</c:v>
                </c:pt>
                <c:pt idx="54759">
                  <c:v>1216</c:v>
                </c:pt>
                <c:pt idx="54760">
                  <c:v>1194</c:v>
                </c:pt>
                <c:pt idx="54761">
                  <c:v>1185</c:v>
                </c:pt>
                <c:pt idx="54762">
                  <c:v>1234</c:v>
                </c:pt>
                <c:pt idx="54763">
                  <c:v>1251</c:v>
                </c:pt>
                <c:pt idx="54764">
                  <c:v>1226</c:v>
                </c:pt>
                <c:pt idx="54765">
                  <c:v>1213</c:v>
                </c:pt>
                <c:pt idx="54766">
                  <c:v>1151</c:v>
                </c:pt>
                <c:pt idx="54767">
                  <c:v>1094</c:v>
                </c:pt>
                <c:pt idx="54768">
                  <c:v>1044</c:v>
                </c:pt>
                <c:pt idx="54769">
                  <c:v>996</c:v>
                </c:pt>
                <c:pt idx="54770">
                  <c:v>937</c:v>
                </c:pt>
                <c:pt idx="54771">
                  <c:v>953</c:v>
                </c:pt>
                <c:pt idx="54772">
                  <c:v>930</c:v>
                </c:pt>
                <c:pt idx="54773">
                  <c:v>924</c:v>
                </c:pt>
                <c:pt idx="54774">
                  <c:v>883</c:v>
                </c:pt>
                <c:pt idx="54775">
                  <c:v>935</c:v>
                </c:pt>
                <c:pt idx="54776">
                  <c:v>982</c:v>
                </c:pt>
                <c:pt idx="54777">
                  <c:v>1029</c:v>
                </c:pt>
                <c:pt idx="54778">
                  <c:v>1108</c:v>
                </c:pt>
                <c:pt idx="54779">
                  <c:v>1127</c:v>
                </c:pt>
                <c:pt idx="54780">
                  <c:v>1158</c:v>
                </c:pt>
                <c:pt idx="54781">
                  <c:v>1165</c:v>
                </c:pt>
                <c:pt idx="54782">
                  <c:v>1164</c:v>
                </c:pt>
                <c:pt idx="54783">
                  <c:v>1158</c:v>
                </c:pt>
                <c:pt idx="54784">
                  <c:v>1108</c:v>
                </c:pt>
                <c:pt idx="54785">
                  <c:v>1115</c:v>
                </c:pt>
                <c:pt idx="54786">
                  <c:v>1187</c:v>
                </c:pt>
                <c:pt idx="54787">
                  <c:v>1221</c:v>
                </c:pt>
                <c:pt idx="54788">
                  <c:v>1232</c:v>
                </c:pt>
                <c:pt idx="54789">
                  <c:v>1209</c:v>
                </c:pt>
                <c:pt idx="54790">
                  <c:v>1166</c:v>
                </c:pt>
                <c:pt idx="54791">
                  <c:v>1102</c:v>
                </c:pt>
                <c:pt idx="54792">
                  <c:v>1043</c:v>
                </c:pt>
                <c:pt idx="54793">
                  <c:v>1002</c:v>
                </c:pt>
                <c:pt idx="54794">
                  <c:v>981</c:v>
                </c:pt>
                <c:pt idx="54795">
                  <c:v>955</c:v>
                </c:pt>
                <c:pt idx="54796">
                  <c:v>975</c:v>
                </c:pt>
                <c:pt idx="54797">
                  <c:v>983</c:v>
                </c:pt>
                <c:pt idx="54798">
                  <c:v>978</c:v>
                </c:pt>
                <c:pt idx="54799">
                  <c:v>1223</c:v>
                </c:pt>
                <c:pt idx="54800">
                  <c:v>1373</c:v>
                </c:pt>
                <c:pt idx="54801">
                  <c:v>1464</c:v>
                </c:pt>
                <c:pt idx="54802">
                  <c:v>1528</c:v>
                </c:pt>
                <c:pt idx="54803">
                  <c:v>1536</c:v>
                </c:pt>
                <c:pt idx="54804">
                  <c:v>1536</c:v>
                </c:pt>
                <c:pt idx="54805">
                  <c:v>1554</c:v>
                </c:pt>
                <c:pt idx="54806">
                  <c:v>1559</c:v>
                </c:pt>
                <c:pt idx="54807">
                  <c:v>1514</c:v>
                </c:pt>
                <c:pt idx="54808">
                  <c:v>1414</c:v>
                </c:pt>
                <c:pt idx="54809">
                  <c:v>1287</c:v>
                </c:pt>
                <c:pt idx="54810">
                  <c:v>1357</c:v>
                </c:pt>
                <c:pt idx="54811">
                  <c:v>1344</c:v>
                </c:pt>
                <c:pt idx="54812">
                  <c:v>1317</c:v>
                </c:pt>
                <c:pt idx="54813">
                  <c:v>1274</c:v>
                </c:pt>
                <c:pt idx="54814">
                  <c:v>1205</c:v>
                </c:pt>
                <c:pt idx="54815">
                  <c:v>1135</c:v>
                </c:pt>
                <c:pt idx="54816">
                  <c:v>1069</c:v>
                </c:pt>
                <c:pt idx="54817">
                  <c:v>1047</c:v>
                </c:pt>
                <c:pt idx="54818">
                  <c:v>1002</c:v>
                </c:pt>
                <c:pt idx="54819">
                  <c:v>1017</c:v>
                </c:pt>
                <c:pt idx="54820">
                  <c:v>982</c:v>
                </c:pt>
                <c:pt idx="54821">
                  <c:v>1012</c:v>
                </c:pt>
                <c:pt idx="54822">
                  <c:v>1023</c:v>
                </c:pt>
                <c:pt idx="54823">
                  <c:v>1226</c:v>
                </c:pt>
                <c:pt idx="54824">
                  <c:v>1345</c:v>
                </c:pt>
                <c:pt idx="54825">
                  <c:v>1427</c:v>
                </c:pt>
                <c:pt idx="54826">
                  <c:v>1499</c:v>
                </c:pt>
                <c:pt idx="54827">
                  <c:v>1521</c:v>
                </c:pt>
                <c:pt idx="54828">
                  <c:v>1533</c:v>
                </c:pt>
                <c:pt idx="54829">
                  <c:v>1576</c:v>
                </c:pt>
                <c:pt idx="54830">
                  <c:v>1570</c:v>
                </c:pt>
                <c:pt idx="54831">
                  <c:v>1523</c:v>
                </c:pt>
                <c:pt idx="54832">
                  <c:v>1404</c:v>
                </c:pt>
                <c:pt idx="54833">
                  <c:v>1272</c:v>
                </c:pt>
                <c:pt idx="54834">
                  <c:v>1360</c:v>
                </c:pt>
                <c:pt idx="54835">
                  <c:v>1361</c:v>
                </c:pt>
                <c:pt idx="54836">
                  <c:v>1319</c:v>
                </c:pt>
                <c:pt idx="54837">
                  <c:v>1267</c:v>
                </c:pt>
                <c:pt idx="54838">
                  <c:v>1172</c:v>
                </c:pt>
                <c:pt idx="54839">
                  <c:v>1098</c:v>
                </c:pt>
                <c:pt idx="54840">
                  <c:v>1036</c:v>
                </c:pt>
                <c:pt idx="54841">
                  <c:v>1021</c:v>
                </c:pt>
                <c:pt idx="54842">
                  <c:v>1012</c:v>
                </c:pt>
                <c:pt idx="54843">
                  <c:v>993</c:v>
                </c:pt>
                <c:pt idx="54844">
                  <c:v>985</c:v>
                </c:pt>
                <c:pt idx="54845">
                  <c:v>998</c:v>
                </c:pt>
                <c:pt idx="54846">
                  <c:v>1001</c:v>
                </c:pt>
                <c:pt idx="54847">
                  <c:v>1213</c:v>
                </c:pt>
                <c:pt idx="54848">
                  <c:v>1360</c:v>
                </c:pt>
                <c:pt idx="54849">
                  <c:v>1434</c:v>
                </c:pt>
                <c:pt idx="54850">
                  <c:v>1490</c:v>
                </c:pt>
                <c:pt idx="54851">
                  <c:v>1508</c:v>
                </c:pt>
                <c:pt idx="54852">
                  <c:v>1522</c:v>
                </c:pt>
                <c:pt idx="54853">
                  <c:v>1559</c:v>
                </c:pt>
                <c:pt idx="54854">
                  <c:v>1537</c:v>
                </c:pt>
                <c:pt idx="54855">
                  <c:v>1482</c:v>
                </c:pt>
                <c:pt idx="54856">
                  <c:v>1383</c:v>
                </c:pt>
                <c:pt idx="54857">
                  <c:v>1250</c:v>
                </c:pt>
                <c:pt idx="54858">
                  <c:v>1303</c:v>
                </c:pt>
                <c:pt idx="54859">
                  <c:v>1321</c:v>
                </c:pt>
                <c:pt idx="54860">
                  <c:v>1296</c:v>
                </c:pt>
                <c:pt idx="54861">
                  <c:v>1227</c:v>
                </c:pt>
                <c:pt idx="54862">
                  <c:v>1172</c:v>
                </c:pt>
                <c:pt idx="54863">
                  <c:v>1089</c:v>
                </c:pt>
                <c:pt idx="54864">
                  <c:v>1037</c:v>
                </c:pt>
                <c:pt idx="54865">
                  <c:v>1010</c:v>
                </c:pt>
                <c:pt idx="54866">
                  <c:v>1004</c:v>
                </c:pt>
                <c:pt idx="54867">
                  <c:v>983</c:v>
                </c:pt>
                <c:pt idx="54868">
                  <c:v>976</c:v>
                </c:pt>
                <c:pt idx="54869">
                  <c:v>998</c:v>
                </c:pt>
                <c:pt idx="54870">
                  <c:v>1001</c:v>
                </c:pt>
                <c:pt idx="54871">
                  <c:v>1225</c:v>
                </c:pt>
                <c:pt idx="54872">
                  <c:v>1348</c:v>
                </c:pt>
                <c:pt idx="54873">
                  <c:v>1431</c:v>
                </c:pt>
                <c:pt idx="54874">
                  <c:v>1481</c:v>
                </c:pt>
                <c:pt idx="54875">
                  <c:v>1459</c:v>
                </c:pt>
                <c:pt idx="54876">
                  <c:v>1476</c:v>
                </c:pt>
                <c:pt idx="54877">
                  <c:v>1499</c:v>
                </c:pt>
                <c:pt idx="54878">
                  <c:v>1512</c:v>
                </c:pt>
                <c:pt idx="54879">
                  <c:v>1458</c:v>
                </c:pt>
                <c:pt idx="54880">
                  <c:v>1384</c:v>
                </c:pt>
                <c:pt idx="54881">
                  <c:v>1291</c:v>
                </c:pt>
                <c:pt idx="54882">
                  <c:v>1334</c:v>
                </c:pt>
                <c:pt idx="54883">
                  <c:v>1330</c:v>
                </c:pt>
                <c:pt idx="54884">
                  <c:v>1305</c:v>
                </c:pt>
                <c:pt idx="54885">
                  <c:v>1252</c:v>
                </c:pt>
                <c:pt idx="54886">
                  <c:v>1176</c:v>
                </c:pt>
                <c:pt idx="54887">
                  <c:v>1117</c:v>
                </c:pt>
                <c:pt idx="54888">
                  <c:v>1068</c:v>
                </c:pt>
                <c:pt idx="54889">
                  <c:v>1034</c:v>
                </c:pt>
                <c:pt idx="54890">
                  <c:v>1017</c:v>
                </c:pt>
                <c:pt idx="54891">
                  <c:v>979</c:v>
                </c:pt>
                <c:pt idx="54892">
                  <c:v>978</c:v>
                </c:pt>
                <c:pt idx="54893">
                  <c:v>1003</c:v>
                </c:pt>
                <c:pt idx="54894">
                  <c:v>1009</c:v>
                </c:pt>
                <c:pt idx="54895">
                  <c:v>1220</c:v>
                </c:pt>
                <c:pt idx="54896">
                  <c:v>1355</c:v>
                </c:pt>
                <c:pt idx="54897">
                  <c:v>1432</c:v>
                </c:pt>
                <c:pt idx="54898">
                  <c:v>1458</c:v>
                </c:pt>
                <c:pt idx="54899">
                  <c:v>1469</c:v>
                </c:pt>
                <c:pt idx="54900">
                  <c:v>1484</c:v>
                </c:pt>
                <c:pt idx="54901">
                  <c:v>1493</c:v>
                </c:pt>
                <c:pt idx="54902">
                  <c:v>1483</c:v>
                </c:pt>
                <c:pt idx="54903">
                  <c:v>1445</c:v>
                </c:pt>
                <c:pt idx="54904">
                  <c:v>1353</c:v>
                </c:pt>
                <c:pt idx="54905">
                  <c:v>1244</c:v>
                </c:pt>
                <c:pt idx="54906">
                  <c:v>1317</c:v>
                </c:pt>
                <c:pt idx="54907">
                  <c:v>1310</c:v>
                </c:pt>
                <c:pt idx="54908">
                  <c:v>1274</c:v>
                </c:pt>
                <c:pt idx="54909">
                  <c:v>1236</c:v>
                </c:pt>
                <c:pt idx="54910">
                  <c:v>1202</c:v>
                </c:pt>
                <c:pt idx="54911">
                  <c:v>1125</c:v>
                </c:pt>
                <c:pt idx="54912">
                  <c:v>1066</c:v>
                </c:pt>
                <c:pt idx="54913">
                  <c:v>1037</c:v>
                </c:pt>
                <c:pt idx="54914">
                  <c:v>1016</c:v>
                </c:pt>
                <c:pt idx="54915">
                  <c:v>1004</c:v>
                </c:pt>
                <c:pt idx="54916">
                  <c:v>993</c:v>
                </c:pt>
                <c:pt idx="54917">
                  <c:v>995</c:v>
                </c:pt>
                <c:pt idx="54918">
                  <c:v>980</c:v>
                </c:pt>
                <c:pt idx="54919">
                  <c:v>1098</c:v>
                </c:pt>
                <c:pt idx="54920">
                  <c:v>1218</c:v>
                </c:pt>
                <c:pt idx="54921">
                  <c:v>1319</c:v>
                </c:pt>
                <c:pt idx="54922">
                  <c:v>1359</c:v>
                </c:pt>
                <c:pt idx="54923">
                  <c:v>1347</c:v>
                </c:pt>
                <c:pt idx="54924">
                  <c:v>1330</c:v>
                </c:pt>
                <c:pt idx="54925">
                  <c:v>1326</c:v>
                </c:pt>
                <c:pt idx="54926">
                  <c:v>1304</c:v>
                </c:pt>
                <c:pt idx="54927">
                  <c:v>1260</c:v>
                </c:pt>
                <c:pt idx="54928">
                  <c:v>1214</c:v>
                </c:pt>
                <c:pt idx="54929">
                  <c:v>1180</c:v>
                </c:pt>
                <c:pt idx="54930">
                  <c:v>1301</c:v>
                </c:pt>
                <c:pt idx="54931">
                  <c:v>1296</c:v>
                </c:pt>
                <c:pt idx="54932">
                  <c:v>1265</c:v>
                </c:pt>
                <c:pt idx="54933">
                  <c:v>1224</c:v>
                </c:pt>
                <c:pt idx="54934">
                  <c:v>1174</c:v>
                </c:pt>
                <c:pt idx="54935">
                  <c:v>1121</c:v>
                </c:pt>
                <c:pt idx="54936">
                  <c:v>1067</c:v>
                </c:pt>
                <c:pt idx="54937">
                  <c:v>1051</c:v>
                </c:pt>
                <c:pt idx="54938">
                  <c:v>1002</c:v>
                </c:pt>
                <c:pt idx="54939">
                  <c:v>985</c:v>
                </c:pt>
                <c:pt idx="54940">
                  <c:v>984</c:v>
                </c:pt>
                <c:pt idx="54941">
                  <c:v>950</c:v>
                </c:pt>
                <c:pt idx="54942">
                  <c:v>906</c:v>
                </c:pt>
                <c:pt idx="54943">
                  <c:v>953</c:v>
                </c:pt>
                <c:pt idx="54944">
                  <c:v>996</c:v>
                </c:pt>
                <c:pt idx="54945">
                  <c:v>1042</c:v>
                </c:pt>
                <c:pt idx="54946">
                  <c:v>1099</c:v>
                </c:pt>
                <c:pt idx="54947">
                  <c:v>1125</c:v>
                </c:pt>
                <c:pt idx="54948">
                  <c:v>1142</c:v>
                </c:pt>
                <c:pt idx="54949">
                  <c:v>1159</c:v>
                </c:pt>
                <c:pt idx="54950">
                  <c:v>1156</c:v>
                </c:pt>
                <c:pt idx="54951">
                  <c:v>1141</c:v>
                </c:pt>
                <c:pt idx="54952">
                  <c:v>1124</c:v>
                </c:pt>
                <c:pt idx="54953">
                  <c:v>1091</c:v>
                </c:pt>
                <c:pt idx="54954">
                  <c:v>1174</c:v>
                </c:pt>
                <c:pt idx="54955">
                  <c:v>1194</c:v>
                </c:pt>
                <c:pt idx="54956">
                  <c:v>1202</c:v>
                </c:pt>
                <c:pt idx="54957">
                  <c:v>1181</c:v>
                </c:pt>
                <c:pt idx="54958">
                  <c:v>1123</c:v>
                </c:pt>
                <c:pt idx="54959">
                  <c:v>1067</c:v>
                </c:pt>
                <c:pt idx="54960">
                  <c:v>1027</c:v>
                </c:pt>
                <c:pt idx="54961">
                  <c:v>1010</c:v>
                </c:pt>
                <c:pt idx="54962">
                  <c:v>980</c:v>
                </c:pt>
                <c:pt idx="54963">
                  <c:v>956</c:v>
                </c:pt>
                <c:pt idx="54964">
                  <c:v>952</c:v>
                </c:pt>
                <c:pt idx="54965">
                  <c:v>966</c:v>
                </c:pt>
                <c:pt idx="54966">
                  <c:v>1009</c:v>
                </c:pt>
                <c:pt idx="54967">
                  <c:v>1221</c:v>
                </c:pt>
                <c:pt idx="54968">
                  <c:v>1384</c:v>
                </c:pt>
                <c:pt idx="54969">
                  <c:v>1483</c:v>
                </c:pt>
                <c:pt idx="54970">
                  <c:v>1542</c:v>
                </c:pt>
                <c:pt idx="54971">
                  <c:v>1552</c:v>
                </c:pt>
                <c:pt idx="54972">
                  <c:v>1559</c:v>
                </c:pt>
                <c:pt idx="54973">
                  <c:v>1583</c:v>
                </c:pt>
                <c:pt idx="54974">
                  <c:v>1572</c:v>
                </c:pt>
                <c:pt idx="54975">
                  <c:v>1516</c:v>
                </c:pt>
                <c:pt idx="54976">
                  <c:v>1409</c:v>
                </c:pt>
                <c:pt idx="54977">
                  <c:v>1299</c:v>
                </c:pt>
                <c:pt idx="54978">
                  <c:v>1367</c:v>
                </c:pt>
                <c:pt idx="54979">
                  <c:v>1360</c:v>
                </c:pt>
                <c:pt idx="54980">
                  <c:v>1318</c:v>
                </c:pt>
                <c:pt idx="54981">
                  <c:v>1273</c:v>
                </c:pt>
                <c:pt idx="54982">
                  <c:v>1202</c:v>
                </c:pt>
                <c:pt idx="54983">
                  <c:v>1151</c:v>
                </c:pt>
                <c:pt idx="54984">
                  <c:v>1079</c:v>
                </c:pt>
                <c:pt idx="54985">
                  <c:v>1058</c:v>
                </c:pt>
                <c:pt idx="54986">
                  <c:v>1029</c:v>
                </c:pt>
                <c:pt idx="54987">
                  <c:v>1010</c:v>
                </c:pt>
                <c:pt idx="54988">
                  <c:v>1002</c:v>
                </c:pt>
                <c:pt idx="54989">
                  <c:v>1020</c:v>
                </c:pt>
                <c:pt idx="54990">
                  <c:v>1051</c:v>
                </c:pt>
                <c:pt idx="54991">
                  <c:v>1266</c:v>
                </c:pt>
                <c:pt idx="54992">
                  <c:v>1367</c:v>
                </c:pt>
                <c:pt idx="54993">
                  <c:v>1465</c:v>
                </c:pt>
                <c:pt idx="54994">
                  <c:v>1520</c:v>
                </c:pt>
                <c:pt idx="54995">
                  <c:v>1531</c:v>
                </c:pt>
                <c:pt idx="54996">
                  <c:v>1556</c:v>
                </c:pt>
                <c:pt idx="54997">
                  <c:v>1570</c:v>
                </c:pt>
                <c:pt idx="54998">
                  <c:v>1553</c:v>
                </c:pt>
                <c:pt idx="54999">
                  <c:v>1495</c:v>
                </c:pt>
                <c:pt idx="55000">
                  <c:v>1392</c:v>
                </c:pt>
                <c:pt idx="55001">
                  <c:v>1265</c:v>
                </c:pt>
                <c:pt idx="55002">
                  <c:v>1313</c:v>
                </c:pt>
                <c:pt idx="55003">
                  <c:v>1319</c:v>
                </c:pt>
                <c:pt idx="55004">
                  <c:v>1280</c:v>
                </c:pt>
                <c:pt idx="55005">
                  <c:v>1234</c:v>
                </c:pt>
                <c:pt idx="55006">
                  <c:v>1162</c:v>
                </c:pt>
                <c:pt idx="55007">
                  <c:v>1094</c:v>
                </c:pt>
                <c:pt idx="55008">
                  <c:v>1032</c:v>
                </c:pt>
                <c:pt idx="55009">
                  <c:v>987</c:v>
                </c:pt>
                <c:pt idx="55010">
                  <c:v>957</c:v>
                </c:pt>
                <c:pt idx="55011">
                  <c:v>949</c:v>
                </c:pt>
                <c:pt idx="55012">
                  <c:v>938</c:v>
                </c:pt>
                <c:pt idx="55013">
                  <c:v>961</c:v>
                </c:pt>
                <c:pt idx="55014">
                  <c:v>984</c:v>
                </c:pt>
                <c:pt idx="55015">
                  <c:v>1183</c:v>
                </c:pt>
                <c:pt idx="55016">
                  <c:v>1321</c:v>
                </c:pt>
                <c:pt idx="55017">
                  <c:v>1437</c:v>
                </c:pt>
                <c:pt idx="55018">
                  <c:v>1497</c:v>
                </c:pt>
                <c:pt idx="55019">
                  <c:v>1492</c:v>
                </c:pt>
                <c:pt idx="55020">
                  <c:v>1521</c:v>
                </c:pt>
                <c:pt idx="55021">
                  <c:v>1544</c:v>
                </c:pt>
                <c:pt idx="55022">
                  <c:v>1547</c:v>
                </c:pt>
                <c:pt idx="55023">
                  <c:v>1504</c:v>
                </c:pt>
                <c:pt idx="55024">
                  <c:v>1366</c:v>
                </c:pt>
                <c:pt idx="55025">
                  <c:v>1245</c:v>
                </c:pt>
                <c:pt idx="55026">
                  <c:v>1315</c:v>
                </c:pt>
                <c:pt idx="55027">
                  <c:v>1290</c:v>
                </c:pt>
                <c:pt idx="55028">
                  <c:v>1258</c:v>
                </c:pt>
                <c:pt idx="55029">
                  <c:v>1218</c:v>
                </c:pt>
                <c:pt idx="55030">
                  <c:v>1142</c:v>
                </c:pt>
                <c:pt idx="55031">
                  <c:v>1088</c:v>
                </c:pt>
                <c:pt idx="55032">
                  <c:v>1033</c:v>
                </c:pt>
                <c:pt idx="55033">
                  <c:v>998</c:v>
                </c:pt>
                <c:pt idx="55034">
                  <c:v>967</c:v>
                </c:pt>
                <c:pt idx="55035">
                  <c:v>943</c:v>
                </c:pt>
                <c:pt idx="55036">
                  <c:v>935</c:v>
                </c:pt>
                <c:pt idx="55037">
                  <c:v>952</c:v>
                </c:pt>
                <c:pt idx="55038">
                  <c:v>982</c:v>
                </c:pt>
                <c:pt idx="55039">
                  <c:v>1168</c:v>
                </c:pt>
                <c:pt idx="55040">
                  <c:v>1345</c:v>
                </c:pt>
                <c:pt idx="55041">
                  <c:v>1443</c:v>
                </c:pt>
                <c:pt idx="55042">
                  <c:v>1498</c:v>
                </c:pt>
                <c:pt idx="55043">
                  <c:v>1507</c:v>
                </c:pt>
                <c:pt idx="55044">
                  <c:v>1511</c:v>
                </c:pt>
                <c:pt idx="55045">
                  <c:v>1540</c:v>
                </c:pt>
                <c:pt idx="55046">
                  <c:v>1538</c:v>
                </c:pt>
                <c:pt idx="55047">
                  <c:v>1490</c:v>
                </c:pt>
                <c:pt idx="55048">
                  <c:v>1371</c:v>
                </c:pt>
                <c:pt idx="55049">
                  <c:v>1260</c:v>
                </c:pt>
                <c:pt idx="55050">
                  <c:v>1332</c:v>
                </c:pt>
                <c:pt idx="55051">
                  <c:v>1317</c:v>
                </c:pt>
                <c:pt idx="55052">
                  <c:v>1284</c:v>
                </c:pt>
                <c:pt idx="55053">
                  <c:v>1229</c:v>
                </c:pt>
                <c:pt idx="55054">
                  <c:v>1170</c:v>
                </c:pt>
                <c:pt idx="55055">
                  <c:v>1107</c:v>
                </c:pt>
                <c:pt idx="55056">
                  <c:v>1063</c:v>
                </c:pt>
                <c:pt idx="55057">
                  <c:v>1027</c:v>
                </c:pt>
                <c:pt idx="55058">
                  <c:v>1005</c:v>
                </c:pt>
                <c:pt idx="55059">
                  <c:v>982</c:v>
                </c:pt>
                <c:pt idx="55060">
                  <c:v>982</c:v>
                </c:pt>
                <c:pt idx="55061">
                  <c:v>994</c:v>
                </c:pt>
                <c:pt idx="55062">
                  <c:v>1023</c:v>
                </c:pt>
                <c:pt idx="55063">
                  <c:v>1219</c:v>
                </c:pt>
                <c:pt idx="55064">
                  <c:v>1359</c:v>
                </c:pt>
                <c:pt idx="55065">
                  <c:v>1462</c:v>
                </c:pt>
                <c:pt idx="55066">
                  <c:v>1523</c:v>
                </c:pt>
                <c:pt idx="55067">
                  <c:v>1530</c:v>
                </c:pt>
                <c:pt idx="55068">
                  <c:v>1518</c:v>
                </c:pt>
                <c:pt idx="55069">
                  <c:v>1549</c:v>
                </c:pt>
                <c:pt idx="55070">
                  <c:v>1546</c:v>
                </c:pt>
                <c:pt idx="55071">
                  <c:v>1492</c:v>
                </c:pt>
                <c:pt idx="55072">
                  <c:v>1364</c:v>
                </c:pt>
                <c:pt idx="55073">
                  <c:v>1277</c:v>
                </c:pt>
                <c:pt idx="55074">
                  <c:v>1359</c:v>
                </c:pt>
                <c:pt idx="55075">
                  <c:v>1350</c:v>
                </c:pt>
                <c:pt idx="55076">
                  <c:v>1313</c:v>
                </c:pt>
                <c:pt idx="55077">
                  <c:v>1268</c:v>
                </c:pt>
                <c:pt idx="55078">
                  <c:v>1220</c:v>
                </c:pt>
                <c:pt idx="55079">
                  <c:v>1170</c:v>
                </c:pt>
                <c:pt idx="55080">
                  <c:v>1102</c:v>
                </c:pt>
                <c:pt idx="55081">
                  <c:v>1042</c:v>
                </c:pt>
                <c:pt idx="55082">
                  <c:v>1036</c:v>
                </c:pt>
                <c:pt idx="55083">
                  <c:v>1023</c:v>
                </c:pt>
                <c:pt idx="55084">
                  <c:v>996</c:v>
                </c:pt>
                <c:pt idx="55085">
                  <c:v>983</c:v>
                </c:pt>
                <c:pt idx="55086">
                  <c:v>967</c:v>
                </c:pt>
                <c:pt idx="55087">
                  <c:v>1072</c:v>
                </c:pt>
                <c:pt idx="55088">
                  <c:v>1196</c:v>
                </c:pt>
                <c:pt idx="55089">
                  <c:v>1306</c:v>
                </c:pt>
                <c:pt idx="55090">
                  <c:v>1332</c:v>
                </c:pt>
                <c:pt idx="55091">
                  <c:v>1342</c:v>
                </c:pt>
                <c:pt idx="55092">
                  <c:v>1303</c:v>
                </c:pt>
                <c:pt idx="55093">
                  <c:v>1282</c:v>
                </c:pt>
                <c:pt idx="55094">
                  <c:v>1273</c:v>
                </c:pt>
                <c:pt idx="55095">
                  <c:v>1235</c:v>
                </c:pt>
                <c:pt idx="55096">
                  <c:v>1192</c:v>
                </c:pt>
                <c:pt idx="55097">
                  <c:v>1178</c:v>
                </c:pt>
                <c:pt idx="55098">
                  <c:v>1261</c:v>
                </c:pt>
                <c:pt idx="55099">
                  <c:v>1271</c:v>
                </c:pt>
                <c:pt idx="55100">
                  <c:v>1234</c:v>
                </c:pt>
                <c:pt idx="55101">
                  <c:v>1203</c:v>
                </c:pt>
                <c:pt idx="55102">
                  <c:v>1155</c:v>
                </c:pt>
                <c:pt idx="55103">
                  <c:v>1120</c:v>
                </c:pt>
                <c:pt idx="55104">
                  <c:v>1072</c:v>
                </c:pt>
                <c:pt idx="55105">
                  <c:v>1034</c:v>
                </c:pt>
                <c:pt idx="55106">
                  <c:v>1010</c:v>
                </c:pt>
                <c:pt idx="55107">
                  <c:v>986</c:v>
                </c:pt>
                <c:pt idx="55108">
                  <c:v>975</c:v>
                </c:pt>
                <c:pt idx="55109">
                  <c:v>952</c:v>
                </c:pt>
                <c:pt idx="55110">
                  <c:v>920</c:v>
                </c:pt>
                <c:pt idx="55111">
                  <c:v>980</c:v>
                </c:pt>
                <c:pt idx="55112">
                  <c:v>1025</c:v>
                </c:pt>
                <c:pt idx="55113">
                  <c:v>1088</c:v>
                </c:pt>
                <c:pt idx="55114">
                  <c:v>1127</c:v>
                </c:pt>
                <c:pt idx="55115">
                  <c:v>1152</c:v>
                </c:pt>
                <c:pt idx="55116">
                  <c:v>1148</c:v>
                </c:pt>
                <c:pt idx="55117">
                  <c:v>1169</c:v>
                </c:pt>
                <c:pt idx="55118">
                  <c:v>1162</c:v>
                </c:pt>
                <c:pt idx="55119">
                  <c:v>1152</c:v>
                </c:pt>
                <c:pt idx="55120">
                  <c:v>1129</c:v>
                </c:pt>
                <c:pt idx="55121">
                  <c:v>1111</c:v>
                </c:pt>
                <c:pt idx="55122">
                  <c:v>1234</c:v>
                </c:pt>
                <c:pt idx="55123">
                  <c:v>1252</c:v>
                </c:pt>
                <c:pt idx="55124">
                  <c:v>1260</c:v>
                </c:pt>
                <c:pt idx="55125">
                  <c:v>1250</c:v>
                </c:pt>
                <c:pt idx="55126">
                  <c:v>1188</c:v>
                </c:pt>
                <c:pt idx="55127">
                  <c:v>1115</c:v>
                </c:pt>
                <c:pt idx="55128">
                  <c:v>1058</c:v>
                </c:pt>
                <c:pt idx="55129">
                  <c:v>1030</c:v>
                </c:pt>
                <c:pt idx="55130">
                  <c:v>1000</c:v>
                </c:pt>
                <c:pt idx="55131">
                  <c:v>998</c:v>
                </c:pt>
                <c:pt idx="55132">
                  <c:v>1001</c:v>
                </c:pt>
                <c:pt idx="55133">
                  <c:v>1021</c:v>
                </c:pt>
                <c:pt idx="55134">
                  <c:v>1056</c:v>
                </c:pt>
                <c:pt idx="55135">
                  <c:v>1256</c:v>
                </c:pt>
                <c:pt idx="55136">
                  <c:v>1419</c:v>
                </c:pt>
                <c:pt idx="55137">
                  <c:v>1514</c:v>
                </c:pt>
                <c:pt idx="55138">
                  <c:v>1558</c:v>
                </c:pt>
                <c:pt idx="55139">
                  <c:v>1585</c:v>
                </c:pt>
                <c:pt idx="55140">
                  <c:v>1578</c:v>
                </c:pt>
                <c:pt idx="55141">
                  <c:v>1597</c:v>
                </c:pt>
                <c:pt idx="55142">
                  <c:v>1584</c:v>
                </c:pt>
                <c:pt idx="55143">
                  <c:v>1535</c:v>
                </c:pt>
                <c:pt idx="55144">
                  <c:v>1432</c:v>
                </c:pt>
                <c:pt idx="55145">
                  <c:v>1307</c:v>
                </c:pt>
                <c:pt idx="55146">
                  <c:v>1383</c:v>
                </c:pt>
                <c:pt idx="55147">
                  <c:v>1377</c:v>
                </c:pt>
                <c:pt idx="55148">
                  <c:v>1344</c:v>
                </c:pt>
                <c:pt idx="55149">
                  <c:v>1302</c:v>
                </c:pt>
                <c:pt idx="55150">
                  <c:v>1240</c:v>
                </c:pt>
                <c:pt idx="55151">
                  <c:v>1167</c:v>
                </c:pt>
                <c:pt idx="55152">
                  <c:v>1119</c:v>
                </c:pt>
                <c:pt idx="55153">
                  <c:v>1095</c:v>
                </c:pt>
                <c:pt idx="55154">
                  <c:v>1050</c:v>
                </c:pt>
                <c:pt idx="55155">
                  <c:v>1034</c:v>
                </c:pt>
                <c:pt idx="55156">
                  <c:v>1019</c:v>
                </c:pt>
                <c:pt idx="55157">
                  <c:v>1031</c:v>
                </c:pt>
                <c:pt idx="55158">
                  <c:v>1064</c:v>
                </c:pt>
                <c:pt idx="55159">
                  <c:v>1266</c:v>
                </c:pt>
                <c:pt idx="55160">
                  <c:v>1403</c:v>
                </c:pt>
                <c:pt idx="55161">
                  <c:v>1487</c:v>
                </c:pt>
                <c:pt idx="55162">
                  <c:v>1535</c:v>
                </c:pt>
                <c:pt idx="55163">
                  <c:v>1536</c:v>
                </c:pt>
                <c:pt idx="55164">
                  <c:v>1554</c:v>
                </c:pt>
                <c:pt idx="55165">
                  <c:v>1552</c:v>
                </c:pt>
                <c:pt idx="55166">
                  <c:v>1520</c:v>
                </c:pt>
                <c:pt idx="55167">
                  <c:v>1427</c:v>
                </c:pt>
                <c:pt idx="55168">
                  <c:v>1344</c:v>
                </c:pt>
                <c:pt idx="55169">
                  <c:v>1265</c:v>
                </c:pt>
                <c:pt idx="55170">
                  <c:v>1367</c:v>
                </c:pt>
                <c:pt idx="55171">
                  <c:v>1350</c:v>
                </c:pt>
                <c:pt idx="55172">
                  <c:v>1324</c:v>
                </c:pt>
                <c:pt idx="55173">
                  <c:v>1248</c:v>
                </c:pt>
                <c:pt idx="55174">
                  <c:v>1170</c:v>
                </c:pt>
                <c:pt idx="55175">
                  <c:v>1096</c:v>
                </c:pt>
                <c:pt idx="55176">
                  <c:v>1058</c:v>
                </c:pt>
                <c:pt idx="55177">
                  <c:v>1026</c:v>
                </c:pt>
                <c:pt idx="55178">
                  <c:v>998</c:v>
                </c:pt>
                <c:pt idx="55179">
                  <c:v>987</c:v>
                </c:pt>
                <c:pt idx="55180">
                  <c:v>989</c:v>
                </c:pt>
                <c:pt idx="55181">
                  <c:v>992</c:v>
                </c:pt>
                <c:pt idx="55182">
                  <c:v>1048</c:v>
                </c:pt>
                <c:pt idx="55183">
                  <c:v>1260</c:v>
                </c:pt>
                <c:pt idx="55184">
                  <c:v>1404</c:v>
                </c:pt>
                <c:pt idx="55185">
                  <c:v>1485</c:v>
                </c:pt>
                <c:pt idx="55186">
                  <c:v>1531</c:v>
                </c:pt>
                <c:pt idx="55187">
                  <c:v>1552</c:v>
                </c:pt>
                <c:pt idx="55188">
                  <c:v>1555</c:v>
                </c:pt>
                <c:pt idx="55189">
                  <c:v>1509</c:v>
                </c:pt>
                <c:pt idx="55190">
                  <c:v>1492</c:v>
                </c:pt>
                <c:pt idx="55191">
                  <c:v>1436</c:v>
                </c:pt>
                <c:pt idx="55192">
                  <c:v>1367</c:v>
                </c:pt>
                <c:pt idx="55193">
                  <c:v>1263</c:v>
                </c:pt>
                <c:pt idx="55194">
                  <c:v>1353</c:v>
                </c:pt>
                <c:pt idx="55195">
                  <c:v>1340</c:v>
                </c:pt>
                <c:pt idx="55196">
                  <c:v>1290</c:v>
                </c:pt>
                <c:pt idx="55197">
                  <c:v>1246</c:v>
                </c:pt>
                <c:pt idx="55198">
                  <c:v>1177</c:v>
                </c:pt>
                <c:pt idx="55199">
                  <c:v>1100</c:v>
                </c:pt>
                <c:pt idx="55200">
                  <c:v>1055</c:v>
                </c:pt>
                <c:pt idx="55201">
                  <c:v>1020</c:v>
                </c:pt>
                <c:pt idx="55202">
                  <c:v>994</c:v>
                </c:pt>
                <c:pt idx="55203">
                  <c:v>998</c:v>
                </c:pt>
                <c:pt idx="55204">
                  <c:v>998</c:v>
                </c:pt>
                <c:pt idx="55205">
                  <c:v>1019</c:v>
                </c:pt>
                <c:pt idx="55206">
                  <c:v>1044</c:v>
                </c:pt>
                <c:pt idx="55207">
                  <c:v>1263</c:v>
                </c:pt>
                <c:pt idx="55208">
                  <c:v>1386</c:v>
                </c:pt>
                <c:pt idx="55209">
                  <c:v>1477</c:v>
                </c:pt>
                <c:pt idx="55210">
                  <c:v>1516</c:v>
                </c:pt>
                <c:pt idx="55211">
                  <c:v>1507</c:v>
                </c:pt>
                <c:pt idx="55212">
                  <c:v>1520</c:v>
                </c:pt>
                <c:pt idx="55213">
                  <c:v>1554</c:v>
                </c:pt>
                <c:pt idx="55214">
                  <c:v>1563</c:v>
                </c:pt>
                <c:pt idx="55215">
                  <c:v>1525</c:v>
                </c:pt>
                <c:pt idx="55216">
                  <c:v>1413</c:v>
                </c:pt>
                <c:pt idx="55217">
                  <c:v>1295</c:v>
                </c:pt>
                <c:pt idx="55218">
                  <c:v>1384</c:v>
                </c:pt>
                <c:pt idx="55219">
                  <c:v>1378</c:v>
                </c:pt>
                <c:pt idx="55220">
                  <c:v>1344</c:v>
                </c:pt>
                <c:pt idx="55221">
                  <c:v>1284</c:v>
                </c:pt>
                <c:pt idx="55222">
                  <c:v>1211</c:v>
                </c:pt>
                <c:pt idx="55223">
                  <c:v>1135</c:v>
                </c:pt>
                <c:pt idx="55224">
                  <c:v>1086</c:v>
                </c:pt>
                <c:pt idx="55225">
                  <c:v>1049</c:v>
                </c:pt>
                <c:pt idx="55226">
                  <c:v>1038</c:v>
                </c:pt>
                <c:pt idx="55227">
                  <c:v>1021</c:v>
                </c:pt>
                <c:pt idx="55228">
                  <c:v>1023</c:v>
                </c:pt>
                <c:pt idx="55229">
                  <c:v>1033</c:v>
                </c:pt>
                <c:pt idx="55230">
                  <c:v>1058</c:v>
                </c:pt>
                <c:pt idx="55231">
                  <c:v>1268</c:v>
                </c:pt>
                <c:pt idx="55232">
                  <c:v>1431</c:v>
                </c:pt>
                <c:pt idx="55233">
                  <c:v>1512</c:v>
                </c:pt>
                <c:pt idx="55234">
                  <c:v>1566</c:v>
                </c:pt>
                <c:pt idx="55235">
                  <c:v>1572</c:v>
                </c:pt>
                <c:pt idx="55236">
                  <c:v>1580</c:v>
                </c:pt>
                <c:pt idx="55237">
                  <c:v>1614</c:v>
                </c:pt>
                <c:pt idx="55238">
                  <c:v>1571</c:v>
                </c:pt>
                <c:pt idx="55239">
                  <c:v>1491</c:v>
                </c:pt>
                <c:pt idx="55240">
                  <c:v>1388</c:v>
                </c:pt>
                <c:pt idx="55241">
                  <c:v>1274</c:v>
                </c:pt>
                <c:pt idx="55242">
                  <c:v>1346</c:v>
                </c:pt>
                <c:pt idx="55243">
                  <c:v>1351</c:v>
                </c:pt>
                <c:pt idx="55244">
                  <c:v>1322</c:v>
                </c:pt>
                <c:pt idx="55245">
                  <c:v>1272</c:v>
                </c:pt>
                <c:pt idx="55246">
                  <c:v>1239</c:v>
                </c:pt>
                <c:pt idx="55247">
                  <c:v>1184</c:v>
                </c:pt>
                <c:pt idx="55248">
                  <c:v>1135</c:v>
                </c:pt>
                <c:pt idx="55249">
                  <c:v>1082</c:v>
                </c:pt>
                <c:pt idx="55250">
                  <c:v>1073</c:v>
                </c:pt>
                <c:pt idx="55251">
                  <c:v>1046</c:v>
                </c:pt>
                <c:pt idx="55252">
                  <c:v>1038</c:v>
                </c:pt>
                <c:pt idx="55253">
                  <c:v>1036</c:v>
                </c:pt>
                <c:pt idx="55254">
                  <c:v>1027</c:v>
                </c:pt>
                <c:pt idx="55255">
                  <c:v>1126</c:v>
                </c:pt>
                <c:pt idx="55256">
                  <c:v>1248</c:v>
                </c:pt>
                <c:pt idx="55257">
                  <c:v>1292</c:v>
                </c:pt>
                <c:pt idx="55258">
                  <c:v>1329</c:v>
                </c:pt>
                <c:pt idx="55259">
                  <c:v>1280</c:v>
                </c:pt>
                <c:pt idx="55260">
                  <c:v>1263</c:v>
                </c:pt>
                <c:pt idx="55261">
                  <c:v>1265</c:v>
                </c:pt>
                <c:pt idx="55262">
                  <c:v>1255</c:v>
                </c:pt>
                <c:pt idx="55263">
                  <c:v>1210</c:v>
                </c:pt>
                <c:pt idx="55264">
                  <c:v>1211</c:v>
                </c:pt>
                <c:pt idx="55265">
                  <c:v>1191</c:v>
                </c:pt>
                <c:pt idx="55266">
                  <c:v>1273</c:v>
                </c:pt>
                <c:pt idx="55267">
                  <c:v>1281</c:v>
                </c:pt>
                <c:pt idx="55268">
                  <c:v>1274</c:v>
                </c:pt>
                <c:pt idx="55269">
                  <c:v>1233</c:v>
                </c:pt>
                <c:pt idx="55270">
                  <c:v>1190</c:v>
                </c:pt>
                <c:pt idx="55271">
                  <c:v>1157</c:v>
                </c:pt>
                <c:pt idx="55272">
                  <c:v>1098</c:v>
                </c:pt>
                <c:pt idx="55273">
                  <c:v>1073</c:v>
                </c:pt>
                <c:pt idx="55274">
                  <c:v>1060</c:v>
                </c:pt>
                <c:pt idx="55275">
                  <c:v>1028</c:v>
                </c:pt>
                <c:pt idx="55276">
                  <c:v>1001</c:v>
                </c:pt>
                <c:pt idx="55277">
                  <c:v>969</c:v>
                </c:pt>
                <c:pt idx="55278">
                  <c:v>912</c:v>
                </c:pt>
                <c:pt idx="55279">
                  <c:v>953</c:v>
                </c:pt>
                <c:pt idx="55280">
                  <c:v>990</c:v>
                </c:pt>
                <c:pt idx="55281">
                  <c:v>1028</c:v>
                </c:pt>
                <c:pt idx="55282">
                  <c:v>1092</c:v>
                </c:pt>
                <c:pt idx="55283">
                  <c:v>1114</c:v>
                </c:pt>
                <c:pt idx="55284">
                  <c:v>1122</c:v>
                </c:pt>
                <c:pt idx="55285">
                  <c:v>1109</c:v>
                </c:pt>
                <c:pt idx="55286">
                  <c:v>1105</c:v>
                </c:pt>
                <c:pt idx="55287">
                  <c:v>1110</c:v>
                </c:pt>
                <c:pt idx="55288">
                  <c:v>1070</c:v>
                </c:pt>
                <c:pt idx="55289">
                  <c:v>1095</c:v>
                </c:pt>
                <c:pt idx="55290">
                  <c:v>1209</c:v>
                </c:pt>
                <c:pt idx="55291">
                  <c:v>1211</c:v>
                </c:pt>
                <c:pt idx="55292">
                  <c:v>1208</c:v>
                </c:pt>
                <c:pt idx="55293">
                  <c:v>1179</c:v>
                </c:pt>
                <c:pt idx="55294">
                  <c:v>1100</c:v>
                </c:pt>
                <c:pt idx="55295">
                  <c:v>1041</c:v>
                </c:pt>
                <c:pt idx="55296">
                  <c:v>997</c:v>
                </c:pt>
                <c:pt idx="55297">
                  <c:v>945</c:v>
                </c:pt>
                <c:pt idx="55298">
                  <c:v>919</c:v>
                </c:pt>
                <c:pt idx="55299">
                  <c:v>910</c:v>
                </c:pt>
                <c:pt idx="55300">
                  <c:v>904</c:v>
                </c:pt>
                <c:pt idx="55301">
                  <c:v>941</c:v>
                </c:pt>
                <c:pt idx="55302">
                  <c:v>966</c:v>
                </c:pt>
                <c:pt idx="55303">
                  <c:v>1189</c:v>
                </c:pt>
                <c:pt idx="55304">
                  <c:v>1352</c:v>
                </c:pt>
                <c:pt idx="55305">
                  <c:v>1443</c:v>
                </c:pt>
                <c:pt idx="55306">
                  <c:v>1502</c:v>
                </c:pt>
                <c:pt idx="55307">
                  <c:v>1519</c:v>
                </c:pt>
                <c:pt idx="55308">
                  <c:v>1514</c:v>
                </c:pt>
                <c:pt idx="55309">
                  <c:v>1545</c:v>
                </c:pt>
                <c:pt idx="55310">
                  <c:v>1553</c:v>
                </c:pt>
                <c:pt idx="55311">
                  <c:v>1489</c:v>
                </c:pt>
                <c:pt idx="55312">
                  <c:v>1369</c:v>
                </c:pt>
                <c:pt idx="55313">
                  <c:v>1254</c:v>
                </c:pt>
                <c:pt idx="55314">
                  <c:v>1352</c:v>
                </c:pt>
                <c:pt idx="55315">
                  <c:v>1348</c:v>
                </c:pt>
                <c:pt idx="55316">
                  <c:v>1318</c:v>
                </c:pt>
                <c:pt idx="55317">
                  <c:v>1265</c:v>
                </c:pt>
                <c:pt idx="55318">
                  <c:v>1170</c:v>
                </c:pt>
                <c:pt idx="55319">
                  <c:v>1089</c:v>
                </c:pt>
                <c:pt idx="55320">
                  <c:v>1022</c:v>
                </c:pt>
                <c:pt idx="55321">
                  <c:v>993</c:v>
                </c:pt>
                <c:pt idx="55322">
                  <c:v>965</c:v>
                </c:pt>
                <c:pt idx="55323">
                  <c:v>944</c:v>
                </c:pt>
                <c:pt idx="55324">
                  <c:v>940</c:v>
                </c:pt>
                <c:pt idx="55325">
                  <c:v>949</c:v>
                </c:pt>
                <c:pt idx="55326">
                  <c:v>991</c:v>
                </c:pt>
                <c:pt idx="55327">
                  <c:v>1233</c:v>
                </c:pt>
                <c:pt idx="55328">
                  <c:v>1389</c:v>
                </c:pt>
                <c:pt idx="55329">
                  <c:v>1500</c:v>
                </c:pt>
                <c:pt idx="55330">
                  <c:v>1545</c:v>
                </c:pt>
                <c:pt idx="55331">
                  <c:v>1528</c:v>
                </c:pt>
                <c:pt idx="55332">
                  <c:v>1530</c:v>
                </c:pt>
                <c:pt idx="55333">
                  <c:v>1532</c:v>
                </c:pt>
                <c:pt idx="55334">
                  <c:v>1471</c:v>
                </c:pt>
                <c:pt idx="55335">
                  <c:v>1398</c:v>
                </c:pt>
                <c:pt idx="55336">
                  <c:v>1327</c:v>
                </c:pt>
                <c:pt idx="55337">
                  <c:v>1234</c:v>
                </c:pt>
                <c:pt idx="55338">
                  <c:v>1326</c:v>
                </c:pt>
                <c:pt idx="55339">
                  <c:v>1315</c:v>
                </c:pt>
                <c:pt idx="55340">
                  <c:v>1266</c:v>
                </c:pt>
                <c:pt idx="55341">
                  <c:v>1192</c:v>
                </c:pt>
                <c:pt idx="55342">
                  <c:v>1124</c:v>
                </c:pt>
                <c:pt idx="55343">
                  <c:v>1055</c:v>
                </c:pt>
                <c:pt idx="55344">
                  <c:v>1003</c:v>
                </c:pt>
                <c:pt idx="55345">
                  <c:v>958</c:v>
                </c:pt>
                <c:pt idx="55346">
                  <c:v>941</c:v>
                </c:pt>
                <c:pt idx="55347">
                  <c:v>925</c:v>
                </c:pt>
                <c:pt idx="55348">
                  <c:v>929</c:v>
                </c:pt>
                <c:pt idx="55349">
                  <c:v>946</c:v>
                </c:pt>
                <c:pt idx="55350">
                  <c:v>981</c:v>
                </c:pt>
                <c:pt idx="55351">
                  <c:v>1174</c:v>
                </c:pt>
                <c:pt idx="55352">
                  <c:v>1307</c:v>
                </c:pt>
                <c:pt idx="55353">
                  <c:v>1377</c:v>
                </c:pt>
                <c:pt idx="55354">
                  <c:v>1452</c:v>
                </c:pt>
                <c:pt idx="55355">
                  <c:v>1462</c:v>
                </c:pt>
                <c:pt idx="55356">
                  <c:v>1456</c:v>
                </c:pt>
                <c:pt idx="55357">
                  <c:v>1472</c:v>
                </c:pt>
                <c:pt idx="55358">
                  <c:v>1441</c:v>
                </c:pt>
                <c:pt idx="55359">
                  <c:v>1374</c:v>
                </c:pt>
                <c:pt idx="55360">
                  <c:v>1301</c:v>
                </c:pt>
                <c:pt idx="55361">
                  <c:v>1216</c:v>
                </c:pt>
                <c:pt idx="55362">
                  <c:v>1299</c:v>
                </c:pt>
                <c:pt idx="55363">
                  <c:v>1275</c:v>
                </c:pt>
                <c:pt idx="55364">
                  <c:v>1236</c:v>
                </c:pt>
                <c:pt idx="55365">
                  <c:v>1161</c:v>
                </c:pt>
                <c:pt idx="55366">
                  <c:v>1113</c:v>
                </c:pt>
                <c:pt idx="55367">
                  <c:v>1054</c:v>
                </c:pt>
                <c:pt idx="55368">
                  <c:v>1007</c:v>
                </c:pt>
                <c:pt idx="55369">
                  <c:v>988</c:v>
                </c:pt>
                <c:pt idx="55370">
                  <c:v>960</c:v>
                </c:pt>
                <c:pt idx="55371">
                  <c:v>946</c:v>
                </c:pt>
                <c:pt idx="55372">
                  <c:v>947</c:v>
                </c:pt>
                <c:pt idx="55373">
                  <c:v>965</c:v>
                </c:pt>
                <c:pt idx="55374">
                  <c:v>1004</c:v>
                </c:pt>
                <c:pt idx="55375">
                  <c:v>1200</c:v>
                </c:pt>
                <c:pt idx="55376">
                  <c:v>1345</c:v>
                </c:pt>
                <c:pt idx="55377">
                  <c:v>1437</c:v>
                </c:pt>
                <c:pt idx="55378">
                  <c:v>1494</c:v>
                </c:pt>
                <c:pt idx="55379">
                  <c:v>1498</c:v>
                </c:pt>
                <c:pt idx="55380">
                  <c:v>1487</c:v>
                </c:pt>
                <c:pt idx="55381">
                  <c:v>1485</c:v>
                </c:pt>
                <c:pt idx="55382">
                  <c:v>1475</c:v>
                </c:pt>
                <c:pt idx="55383">
                  <c:v>1427</c:v>
                </c:pt>
                <c:pt idx="55384">
                  <c:v>1336</c:v>
                </c:pt>
                <c:pt idx="55385">
                  <c:v>1269</c:v>
                </c:pt>
                <c:pt idx="55386">
                  <c:v>1334</c:v>
                </c:pt>
                <c:pt idx="55387">
                  <c:v>1328</c:v>
                </c:pt>
                <c:pt idx="55388">
                  <c:v>1285</c:v>
                </c:pt>
                <c:pt idx="55389">
                  <c:v>1231</c:v>
                </c:pt>
                <c:pt idx="55390">
                  <c:v>1180</c:v>
                </c:pt>
                <c:pt idx="55391">
                  <c:v>1115</c:v>
                </c:pt>
                <c:pt idx="55392">
                  <c:v>1063</c:v>
                </c:pt>
                <c:pt idx="55393">
                  <c:v>1017</c:v>
                </c:pt>
                <c:pt idx="55394">
                  <c:v>1011</c:v>
                </c:pt>
                <c:pt idx="55395">
                  <c:v>990</c:v>
                </c:pt>
                <c:pt idx="55396">
                  <c:v>996</c:v>
                </c:pt>
                <c:pt idx="55397">
                  <c:v>1010</c:v>
                </c:pt>
                <c:pt idx="55398">
                  <c:v>1037</c:v>
                </c:pt>
                <c:pt idx="55399">
                  <c:v>1226</c:v>
                </c:pt>
                <c:pt idx="55400">
                  <c:v>1349</c:v>
                </c:pt>
                <c:pt idx="55401">
                  <c:v>1444</c:v>
                </c:pt>
                <c:pt idx="55402">
                  <c:v>1485</c:v>
                </c:pt>
                <c:pt idx="55403">
                  <c:v>1493</c:v>
                </c:pt>
                <c:pt idx="55404">
                  <c:v>1484</c:v>
                </c:pt>
                <c:pt idx="55405">
                  <c:v>1525</c:v>
                </c:pt>
                <c:pt idx="55406">
                  <c:v>1538</c:v>
                </c:pt>
                <c:pt idx="55407">
                  <c:v>1477</c:v>
                </c:pt>
                <c:pt idx="55408">
                  <c:v>1367</c:v>
                </c:pt>
                <c:pt idx="55409">
                  <c:v>1262</c:v>
                </c:pt>
                <c:pt idx="55410">
                  <c:v>1363</c:v>
                </c:pt>
                <c:pt idx="55411">
                  <c:v>1357</c:v>
                </c:pt>
                <c:pt idx="55412">
                  <c:v>1322</c:v>
                </c:pt>
                <c:pt idx="55413">
                  <c:v>1257</c:v>
                </c:pt>
                <c:pt idx="55414">
                  <c:v>1197</c:v>
                </c:pt>
                <c:pt idx="55415">
                  <c:v>1147</c:v>
                </c:pt>
                <c:pt idx="55416">
                  <c:v>1092</c:v>
                </c:pt>
                <c:pt idx="55417">
                  <c:v>1052</c:v>
                </c:pt>
                <c:pt idx="55418">
                  <c:v>1006</c:v>
                </c:pt>
                <c:pt idx="55419">
                  <c:v>991</c:v>
                </c:pt>
                <c:pt idx="55420">
                  <c:v>986</c:v>
                </c:pt>
                <c:pt idx="55421">
                  <c:v>961</c:v>
                </c:pt>
                <c:pt idx="55422">
                  <c:v>961</c:v>
                </c:pt>
                <c:pt idx="55423">
                  <c:v>1096</c:v>
                </c:pt>
                <c:pt idx="55424">
                  <c:v>1228</c:v>
                </c:pt>
                <c:pt idx="55425">
                  <c:v>1308</c:v>
                </c:pt>
                <c:pt idx="55426">
                  <c:v>1355</c:v>
                </c:pt>
                <c:pt idx="55427">
                  <c:v>1355</c:v>
                </c:pt>
                <c:pt idx="55428">
                  <c:v>1343</c:v>
                </c:pt>
                <c:pt idx="55429">
                  <c:v>1320</c:v>
                </c:pt>
                <c:pt idx="55430">
                  <c:v>1260</c:v>
                </c:pt>
                <c:pt idx="55431">
                  <c:v>1218</c:v>
                </c:pt>
                <c:pt idx="55432">
                  <c:v>1194</c:v>
                </c:pt>
                <c:pt idx="55433">
                  <c:v>1215</c:v>
                </c:pt>
                <c:pt idx="55434">
                  <c:v>1295</c:v>
                </c:pt>
                <c:pt idx="55435">
                  <c:v>1304</c:v>
                </c:pt>
                <c:pt idx="55436">
                  <c:v>1278</c:v>
                </c:pt>
                <c:pt idx="55437">
                  <c:v>1224</c:v>
                </c:pt>
                <c:pt idx="55438">
                  <c:v>1185</c:v>
                </c:pt>
                <c:pt idx="55439">
                  <c:v>1155</c:v>
                </c:pt>
                <c:pt idx="55440">
                  <c:v>1098</c:v>
                </c:pt>
                <c:pt idx="55441">
                  <c:v>1060</c:v>
                </c:pt>
                <c:pt idx="55442">
                  <c:v>1027</c:v>
                </c:pt>
                <c:pt idx="55443">
                  <c:v>990</c:v>
                </c:pt>
                <c:pt idx="55444">
                  <c:v>980</c:v>
                </c:pt>
                <c:pt idx="55445">
                  <c:v>948</c:v>
                </c:pt>
                <c:pt idx="55446">
                  <c:v>923</c:v>
                </c:pt>
                <c:pt idx="55447">
                  <c:v>969</c:v>
                </c:pt>
                <c:pt idx="55448">
                  <c:v>1025</c:v>
                </c:pt>
                <c:pt idx="55449">
                  <c:v>1048</c:v>
                </c:pt>
                <c:pt idx="55450">
                  <c:v>1104</c:v>
                </c:pt>
                <c:pt idx="55451">
                  <c:v>1124</c:v>
                </c:pt>
                <c:pt idx="55452">
                  <c:v>1115</c:v>
                </c:pt>
                <c:pt idx="55453">
                  <c:v>1117</c:v>
                </c:pt>
                <c:pt idx="55454">
                  <c:v>1091</c:v>
                </c:pt>
                <c:pt idx="55455">
                  <c:v>1048</c:v>
                </c:pt>
                <c:pt idx="55456">
                  <c:v>1040</c:v>
                </c:pt>
                <c:pt idx="55457">
                  <c:v>1050</c:v>
                </c:pt>
                <c:pt idx="55458">
                  <c:v>1118</c:v>
                </c:pt>
                <c:pt idx="55459">
                  <c:v>1123</c:v>
                </c:pt>
                <c:pt idx="55460">
                  <c:v>1113</c:v>
                </c:pt>
                <c:pt idx="55461">
                  <c:v>1101</c:v>
                </c:pt>
                <c:pt idx="55462">
                  <c:v>1041</c:v>
                </c:pt>
                <c:pt idx="55463">
                  <c:v>1008</c:v>
                </c:pt>
                <c:pt idx="55464">
                  <c:v>971</c:v>
                </c:pt>
                <c:pt idx="55465">
                  <c:v>945</c:v>
                </c:pt>
                <c:pt idx="55466">
                  <c:v>919</c:v>
                </c:pt>
                <c:pt idx="55467">
                  <c:v>914</c:v>
                </c:pt>
                <c:pt idx="55468">
                  <c:v>906</c:v>
                </c:pt>
                <c:pt idx="55469">
                  <c:v>878</c:v>
                </c:pt>
                <c:pt idx="55470">
                  <c:v>883</c:v>
                </c:pt>
                <c:pt idx="55471">
                  <c:v>947</c:v>
                </c:pt>
                <c:pt idx="55472">
                  <c:v>1015</c:v>
                </c:pt>
                <c:pt idx="55473">
                  <c:v>1058</c:v>
                </c:pt>
                <c:pt idx="55474">
                  <c:v>1110</c:v>
                </c:pt>
                <c:pt idx="55475">
                  <c:v>1134</c:v>
                </c:pt>
                <c:pt idx="55476">
                  <c:v>1149</c:v>
                </c:pt>
                <c:pt idx="55477">
                  <c:v>1139</c:v>
                </c:pt>
                <c:pt idx="55478">
                  <c:v>1132</c:v>
                </c:pt>
                <c:pt idx="55479">
                  <c:v>1142</c:v>
                </c:pt>
                <c:pt idx="55480">
                  <c:v>1092</c:v>
                </c:pt>
                <c:pt idx="55481">
                  <c:v>1115</c:v>
                </c:pt>
                <c:pt idx="55482">
                  <c:v>1210</c:v>
                </c:pt>
                <c:pt idx="55483">
                  <c:v>1239</c:v>
                </c:pt>
                <c:pt idx="55484">
                  <c:v>1234</c:v>
                </c:pt>
                <c:pt idx="55485">
                  <c:v>1193</c:v>
                </c:pt>
                <c:pt idx="55486">
                  <c:v>1141</c:v>
                </c:pt>
                <c:pt idx="55487">
                  <c:v>1077</c:v>
                </c:pt>
                <c:pt idx="55488">
                  <c:v>1029</c:v>
                </c:pt>
                <c:pt idx="55489">
                  <c:v>991</c:v>
                </c:pt>
                <c:pt idx="55490">
                  <c:v>967</c:v>
                </c:pt>
                <c:pt idx="55491">
                  <c:v>950</c:v>
                </c:pt>
                <c:pt idx="55492">
                  <c:v>952</c:v>
                </c:pt>
                <c:pt idx="55493">
                  <c:v>974</c:v>
                </c:pt>
                <c:pt idx="55494">
                  <c:v>1009</c:v>
                </c:pt>
                <c:pt idx="55495">
                  <c:v>1221</c:v>
                </c:pt>
                <c:pt idx="55496">
                  <c:v>1358</c:v>
                </c:pt>
                <c:pt idx="55497">
                  <c:v>1442</c:v>
                </c:pt>
                <c:pt idx="55498">
                  <c:v>1484</c:v>
                </c:pt>
                <c:pt idx="55499">
                  <c:v>1486</c:v>
                </c:pt>
                <c:pt idx="55500">
                  <c:v>1492</c:v>
                </c:pt>
                <c:pt idx="55501">
                  <c:v>1513</c:v>
                </c:pt>
                <c:pt idx="55502">
                  <c:v>1519</c:v>
                </c:pt>
                <c:pt idx="55503">
                  <c:v>1450</c:v>
                </c:pt>
                <c:pt idx="55504">
                  <c:v>1344</c:v>
                </c:pt>
                <c:pt idx="55505">
                  <c:v>1219</c:v>
                </c:pt>
                <c:pt idx="55506">
                  <c:v>1324</c:v>
                </c:pt>
                <c:pt idx="55507">
                  <c:v>1303</c:v>
                </c:pt>
                <c:pt idx="55508">
                  <c:v>1276</c:v>
                </c:pt>
                <c:pt idx="55509">
                  <c:v>1231</c:v>
                </c:pt>
                <c:pt idx="55510">
                  <c:v>1156</c:v>
                </c:pt>
                <c:pt idx="55511">
                  <c:v>1092</c:v>
                </c:pt>
                <c:pt idx="55512">
                  <c:v>1041</c:v>
                </c:pt>
                <c:pt idx="55513">
                  <c:v>1008</c:v>
                </c:pt>
                <c:pt idx="55514">
                  <c:v>979</c:v>
                </c:pt>
                <c:pt idx="55515">
                  <c:v>962</c:v>
                </c:pt>
                <c:pt idx="55516">
                  <c:v>967</c:v>
                </c:pt>
                <c:pt idx="55517">
                  <c:v>963</c:v>
                </c:pt>
                <c:pt idx="55518">
                  <c:v>1011</c:v>
                </c:pt>
                <c:pt idx="55519">
                  <c:v>1223</c:v>
                </c:pt>
                <c:pt idx="55520">
                  <c:v>1367</c:v>
                </c:pt>
                <c:pt idx="55521">
                  <c:v>1456</c:v>
                </c:pt>
                <c:pt idx="55522">
                  <c:v>1504</c:v>
                </c:pt>
                <c:pt idx="55523">
                  <c:v>1512</c:v>
                </c:pt>
                <c:pt idx="55524">
                  <c:v>1528</c:v>
                </c:pt>
                <c:pt idx="55525">
                  <c:v>1536</c:v>
                </c:pt>
                <c:pt idx="55526">
                  <c:v>1521</c:v>
                </c:pt>
                <c:pt idx="55527">
                  <c:v>1463</c:v>
                </c:pt>
                <c:pt idx="55528">
                  <c:v>1363</c:v>
                </c:pt>
                <c:pt idx="55529">
                  <c:v>1274</c:v>
                </c:pt>
                <c:pt idx="55530">
                  <c:v>1348</c:v>
                </c:pt>
                <c:pt idx="55531">
                  <c:v>1333</c:v>
                </c:pt>
                <c:pt idx="55532">
                  <c:v>1293</c:v>
                </c:pt>
                <c:pt idx="55533">
                  <c:v>1243</c:v>
                </c:pt>
                <c:pt idx="55534">
                  <c:v>1165</c:v>
                </c:pt>
                <c:pt idx="55535">
                  <c:v>1111</c:v>
                </c:pt>
                <c:pt idx="55536">
                  <c:v>1066</c:v>
                </c:pt>
                <c:pt idx="55537">
                  <c:v>1036</c:v>
                </c:pt>
                <c:pt idx="55538">
                  <c:v>1008</c:v>
                </c:pt>
                <c:pt idx="55539">
                  <c:v>997</c:v>
                </c:pt>
                <c:pt idx="55540">
                  <c:v>993</c:v>
                </c:pt>
                <c:pt idx="55541">
                  <c:v>1003</c:v>
                </c:pt>
                <c:pt idx="55542">
                  <c:v>1052</c:v>
                </c:pt>
                <c:pt idx="55543">
                  <c:v>1276</c:v>
                </c:pt>
                <c:pt idx="55544">
                  <c:v>1407</c:v>
                </c:pt>
                <c:pt idx="55545">
                  <c:v>1492</c:v>
                </c:pt>
                <c:pt idx="55546">
                  <c:v>1548</c:v>
                </c:pt>
                <c:pt idx="55547">
                  <c:v>1554</c:v>
                </c:pt>
                <c:pt idx="55548">
                  <c:v>1565</c:v>
                </c:pt>
                <c:pt idx="55549">
                  <c:v>1579</c:v>
                </c:pt>
                <c:pt idx="55550">
                  <c:v>1591</c:v>
                </c:pt>
                <c:pt idx="55551">
                  <c:v>1504</c:v>
                </c:pt>
                <c:pt idx="55552">
                  <c:v>1392</c:v>
                </c:pt>
                <c:pt idx="55553">
                  <c:v>1316</c:v>
                </c:pt>
                <c:pt idx="55554">
                  <c:v>1386</c:v>
                </c:pt>
                <c:pt idx="55555">
                  <c:v>1362</c:v>
                </c:pt>
                <c:pt idx="55556">
                  <c:v>1342</c:v>
                </c:pt>
                <c:pt idx="55557">
                  <c:v>1282</c:v>
                </c:pt>
                <c:pt idx="55558">
                  <c:v>1232</c:v>
                </c:pt>
                <c:pt idx="55559">
                  <c:v>1184</c:v>
                </c:pt>
                <c:pt idx="55560">
                  <c:v>1121</c:v>
                </c:pt>
                <c:pt idx="55561">
                  <c:v>1070</c:v>
                </c:pt>
                <c:pt idx="55562">
                  <c:v>1041</c:v>
                </c:pt>
                <c:pt idx="55563">
                  <c:v>1017</c:v>
                </c:pt>
                <c:pt idx="55564">
                  <c:v>1017</c:v>
                </c:pt>
                <c:pt idx="55565">
                  <c:v>1018</c:v>
                </c:pt>
                <c:pt idx="55566">
                  <c:v>1059</c:v>
                </c:pt>
                <c:pt idx="55567">
                  <c:v>1285</c:v>
                </c:pt>
                <c:pt idx="55568">
                  <c:v>1430</c:v>
                </c:pt>
                <c:pt idx="55569">
                  <c:v>1533</c:v>
                </c:pt>
                <c:pt idx="55570">
                  <c:v>1581</c:v>
                </c:pt>
                <c:pt idx="55571">
                  <c:v>1578</c:v>
                </c:pt>
                <c:pt idx="55572">
                  <c:v>1567</c:v>
                </c:pt>
                <c:pt idx="55573">
                  <c:v>1541</c:v>
                </c:pt>
                <c:pt idx="55574">
                  <c:v>1502</c:v>
                </c:pt>
                <c:pt idx="55575">
                  <c:v>1404</c:v>
                </c:pt>
                <c:pt idx="55576">
                  <c:v>1322</c:v>
                </c:pt>
                <c:pt idx="55577">
                  <c:v>1247</c:v>
                </c:pt>
                <c:pt idx="55578">
                  <c:v>1325</c:v>
                </c:pt>
                <c:pt idx="55579">
                  <c:v>1304</c:v>
                </c:pt>
                <c:pt idx="55580">
                  <c:v>1271</c:v>
                </c:pt>
                <c:pt idx="55581">
                  <c:v>1220</c:v>
                </c:pt>
                <c:pt idx="55582">
                  <c:v>1155</c:v>
                </c:pt>
                <c:pt idx="55583">
                  <c:v>1075</c:v>
                </c:pt>
                <c:pt idx="55584">
                  <c:v>1064</c:v>
                </c:pt>
                <c:pt idx="55585">
                  <c:v>1020</c:v>
                </c:pt>
                <c:pt idx="55586">
                  <c:v>984</c:v>
                </c:pt>
                <c:pt idx="55587">
                  <c:v>965</c:v>
                </c:pt>
                <c:pt idx="55588">
                  <c:v>950</c:v>
                </c:pt>
                <c:pt idx="55589">
                  <c:v>941</c:v>
                </c:pt>
                <c:pt idx="55590">
                  <c:v>954</c:v>
                </c:pt>
                <c:pt idx="55591">
                  <c:v>1072</c:v>
                </c:pt>
                <c:pt idx="55592">
                  <c:v>1185</c:v>
                </c:pt>
                <c:pt idx="55593">
                  <c:v>1282</c:v>
                </c:pt>
                <c:pt idx="55594">
                  <c:v>1326</c:v>
                </c:pt>
                <c:pt idx="55595">
                  <c:v>1332</c:v>
                </c:pt>
                <c:pt idx="55596">
                  <c:v>1291</c:v>
                </c:pt>
                <c:pt idx="55597">
                  <c:v>1241</c:v>
                </c:pt>
                <c:pt idx="55598">
                  <c:v>1190</c:v>
                </c:pt>
                <c:pt idx="55599">
                  <c:v>1155</c:v>
                </c:pt>
                <c:pt idx="55600">
                  <c:v>1118</c:v>
                </c:pt>
                <c:pt idx="55601">
                  <c:v>1105</c:v>
                </c:pt>
                <c:pt idx="55602">
                  <c:v>1164</c:v>
                </c:pt>
                <c:pt idx="55603">
                  <c:v>1149</c:v>
                </c:pt>
                <c:pt idx="55604">
                  <c:v>1120</c:v>
                </c:pt>
                <c:pt idx="55605">
                  <c:v>1081</c:v>
                </c:pt>
                <c:pt idx="55606">
                  <c:v>1039</c:v>
                </c:pt>
                <c:pt idx="55607">
                  <c:v>976</c:v>
                </c:pt>
                <c:pt idx="55608">
                  <c:v>934</c:v>
                </c:pt>
                <c:pt idx="55609">
                  <c:v>914</c:v>
                </c:pt>
                <c:pt idx="55610">
                  <c:v>898</c:v>
                </c:pt>
                <c:pt idx="55611">
                  <c:v>875</c:v>
                </c:pt>
                <c:pt idx="55612">
                  <c:v>875</c:v>
                </c:pt>
                <c:pt idx="55613">
                  <c:v>856</c:v>
                </c:pt>
                <c:pt idx="55614">
                  <c:v>838</c:v>
                </c:pt>
                <c:pt idx="55615">
                  <c:v>884</c:v>
                </c:pt>
                <c:pt idx="55616">
                  <c:v>923</c:v>
                </c:pt>
                <c:pt idx="55617">
                  <c:v>955</c:v>
                </c:pt>
                <c:pt idx="55618">
                  <c:v>1006</c:v>
                </c:pt>
                <c:pt idx="55619">
                  <c:v>1029</c:v>
                </c:pt>
                <c:pt idx="55620">
                  <c:v>1054</c:v>
                </c:pt>
                <c:pt idx="55621">
                  <c:v>1063</c:v>
                </c:pt>
                <c:pt idx="55622">
                  <c:v>1062</c:v>
                </c:pt>
                <c:pt idx="55623">
                  <c:v>1050</c:v>
                </c:pt>
                <c:pt idx="55624">
                  <c:v>1029</c:v>
                </c:pt>
                <c:pt idx="55625">
                  <c:v>1027</c:v>
                </c:pt>
                <c:pt idx="55626">
                  <c:v>1132</c:v>
                </c:pt>
                <c:pt idx="55627">
                  <c:v>1128</c:v>
                </c:pt>
                <c:pt idx="55628">
                  <c:v>1116</c:v>
                </c:pt>
                <c:pt idx="55629">
                  <c:v>1078</c:v>
                </c:pt>
                <c:pt idx="55630">
                  <c:v>1028</c:v>
                </c:pt>
                <c:pt idx="55631">
                  <c:v>980</c:v>
                </c:pt>
                <c:pt idx="55632">
                  <c:v>938</c:v>
                </c:pt>
                <c:pt idx="55633">
                  <c:v>903</c:v>
                </c:pt>
                <c:pt idx="55634">
                  <c:v>875</c:v>
                </c:pt>
                <c:pt idx="55635">
                  <c:v>860</c:v>
                </c:pt>
                <c:pt idx="55636">
                  <c:v>870</c:v>
                </c:pt>
                <c:pt idx="55637">
                  <c:v>896</c:v>
                </c:pt>
                <c:pt idx="55638">
                  <c:v>958</c:v>
                </c:pt>
                <c:pt idx="55639">
                  <c:v>1172</c:v>
                </c:pt>
                <c:pt idx="55640">
                  <c:v>1330</c:v>
                </c:pt>
                <c:pt idx="55641">
                  <c:v>1410</c:v>
                </c:pt>
                <c:pt idx="55642">
                  <c:v>1467</c:v>
                </c:pt>
                <c:pt idx="55643">
                  <c:v>1476</c:v>
                </c:pt>
                <c:pt idx="55644">
                  <c:v>1493</c:v>
                </c:pt>
                <c:pt idx="55645">
                  <c:v>1508</c:v>
                </c:pt>
                <c:pt idx="55646">
                  <c:v>1496</c:v>
                </c:pt>
                <c:pt idx="55647">
                  <c:v>1445</c:v>
                </c:pt>
                <c:pt idx="55648">
                  <c:v>1328</c:v>
                </c:pt>
                <c:pt idx="55649">
                  <c:v>1206</c:v>
                </c:pt>
                <c:pt idx="55650">
                  <c:v>1276</c:v>
                </c:pt>
                <c:pt idx="55651">
                  <c:v>1267</c:v>
                </c:pt>
                <c:pt idx="55652">
                  <c:v>1253</c:v>
                </c:pt>
                <c:pt idx="55653">
                  <c:v>1184</c:v>
                </c:pt>
                <c:pt idx="55654">
                  <c:v>1133</c:v>
                </c:pt>
                <c:pt idx="55655">
                  <c:v>1077</c:v>
                </c:pt>
                <c:pt idx="55656">
                  <c:v>1021</c:v>
                </c:pt>
                <c:pt idx="55657">
                  <c:v>993</c:v>
                </c:pt>
                <c:pt idx="55658">
                  <c:v>966</c:v>
                </c:pt>
                <c:pt idx="55659">
                  <c:v>945</c:v>
                </c:pt>
                <c:pt idx="55660">
                  <c:v>961</c:v>
                </c:pt>
                <c:pt idx="55661">
                  <c:v>981</c:v>
                </c:pt>
                <c:pt idx="55662">
                  <c:v>1017</c:v>
                </c:pt>
                <c:pt idx="55663">
                  <c:v>1199</c:v>
                </c:pt>
                <c:pt idx="55664">
                  <c:v>1351</c:v>
                </c:pt>
                <c:pt idx="55665">
                  <c:v>1436</c:v>
                </c:pt>
                <c:pt idx="55666">
                  <c:v>1476</c:v>
                </c:pt>
                <c:pt idx="55667">
                  <c:v>1410</c:v>
                </c:pt>
                <c:pt idx="55668">
                  <c:v>1388</c:v>
                </c:pt>
                <c:pt idx="55669">
                  <c:v>1402</c:v>
                </c:pt>
                <c:pt idx="55670">
                  <c:v>1390</c:v>
                </c:pt>
                <c:pt idx="55671">
                  <c:v>1331</c:v>
                </c:pt>
                <c:pt idx="55672">
                  <c:v>1264</c:v>
                </c:pt>
                <c:pt idx="55673">
                  <c:v>1167</c:v>
                </c:pt>
                <c:pt idx="55674">
                  <c:v>1251</c:v>
                </c:pt>
                <c:pt idx="55675">
                  <c:v>1244</c:v>
                </c:pt>
                <c:pt idx="55676">
                  <c:v>1213</c:v>
                </c:pt>
                <c:pt idx="55677">
                  <c:v>1147</c:v>
                </c:pt>
                <c:pt idx="55678">
                  <c:v>1092</c:v>
                </c:pt>
                <c:pt idx="55679">
                  <c:v>1025</c:v>
                </c:pt>
                <c:pt idx="55680">
                  <c:v>981</c:v>
                </c:pt>
                <c:pt idx="55681">
                  <c:v>964</c:v>
                </c:pt>
                <c:pt idx="55682">
                  <c:v>933</c:v>
                </c:pt>
                <c:pt idx="55683">
                  <c:v>912</c:v>
                </c:pt>
                <c:pt idx="55684">
                  <c:v>919</c:v>
                </c:pt>
                <c:pt idx="55685">
                  <c:v>918</c:v>
                </c:pt>
                <c:pt idx="55686">
                  <c:v>962</c:v>
                </c:pt>
                <c:pt idx="55687">
                  <c:v>1188</c:v>
                </c:pt>
                <c:pt idx="55688">
                  <c:v>1332</c:v>
                </c:pt>
                <c:pt idx="55689">
                  <c:v>1429</c:v>
                </c:pt>
                <c:pt idx="55690">
                  <c:v>1490</c:v>
                </c:pt>
                <c:pt idx="55691">
                  <c:v>1478</c:v>
                </c:pt>
                <c:pt idx="55692">
                  <c:v>1507</c:v>
                </c:pt>
                <c:pt idx="55693">
                  <c:v>1531</c:v>
                </c:pt>
                <c:pt idx="55694">
                  <c:v>1492</c:v>
                </c:pt>
                <c:pt idx="55695">
                  <c:v>1416</c:v>
                </c:pt>
                <c:pt idx="55696">
                  <c:v>1329</c:v>
                </c:pt>
                <c:pt idx="55697">
                  <c:v>1239</c:v>
                </c:pt>
                <c:pt idx="55698">
                  <c:v>1323</c:v>
                </c:pt>
                <c:pt idx="55699">
                  <c:v>1298</c:v>
                </c:pt>
                <c:pt idx="55700">
                  <c:v>1281</c:v>
                </c:pt>
                <c:pt idx="55701">
                  <c:v>1221</c:v>
                </c:pt>
                <c:pt idx="55702">
                  <c:v>1146</c:v>
                </c:pt>
                <c:pt idx="55703">
                  <c:v>1072</c:v>
                </c:pt>
                <c:pt idx="55704">
                  <c:v>1012</c:v>
                </c:pt>
                <c:pt idx="55705">
                  <c:v>973</c:v>
                </c:pt>
                <c:pt idx="55706">
                  <c:v>952</c:v>
                </c:pt>
                <c:pt idx="55707">
                  <c:v>932</c:v>
                </c:pt>
                <c:pt idx="55708">
                  <c:v>943</c:v>
                </c:pt>
                <c:pt idx="55709">
                  <c:v>936</c:v>
                </c:pt>
                <c:pt idx="55710">
                  <c:v>975</c:v>
                </c:pt>
                <c:pt idx="55711">
                  <c:v>1192</c:v>
                </c:pt>
                <c:pt idx="55712">
                  <c:v>1357</c:v>
                </c:pt>
                <c:pt idx="55713">
                  <c:v>1449</c:v>
                </c:pt>
                <c:pt idx="55714">
                  <c:v>1512</c:v>
                </c:pt>
                <c:pt idx="55715">
                  <c:v>1516</c:v>
                </c:pt>
                <c:pt idx="55716">
                  <c:v>1504</c:v>
                </c:pt>
                <c:pt idx="55717">
                  <c:v>1529</c:v>
                </c:pt>
                <c:pt idx="55718">
                  <c:v>1537</c:v>
                </c:pt>
                <c:pt idx="55719">
                  <c:v>1489</c:v>
                </c:pt>
                <c:pt idx="55720">
                  <c:v>1381</c:v>
                </c:pt>
                <c:pt idx="55721">
                  <c:v>1282</c:v>
                </c:pt>
                <c:pt idx="55722">
                  <c:v>1366</c:v>
                </c:pt>
                <c:pt idx="55723">
                  <c:v>1371</c:v>
                </c:pt>
                <c:pt idx="55724">
                  <c:v>1320</c:v>
                </c:pt>
                <c:pt idx="55725">
                  <c:v>1274</c:v>
                </c:pt>
                <c:pt idx="55726">
                  <c:v>1181</c:v>
                </c:pt>
                <c:pt idx="55727">
                  <c:v>1125</c:v>
                </c:pt>
                <c:pt idx="55728">
                  <c:v>1069</c:v>
                </c:pt>
                <c:pt idx="55729">
                  <c:v>1033</c:v>
                </c:pt>
                <c:pt idx="55730">
                  <c:v>1004</c:v>
                </c:pt>
                <c:pt idx="55731">
                  <c:v>974</c:v>
                </c:pt>
                <c:pt idx="55732">
                  <c:v>978</c:v>
                </c:pt>
                <c:pt idx="55733">
                  <c:v>964</c:v>
                </c:pt>
                <c:pt idx="55734">
                  <c:v>1035</c:v>
                </c:pt>
                <c:pt idx="55735">
                  <c:v>1246</c:v>
                </c:pt>
                <c:pt idx="55736">
                  <c:v>1404</c:v>
                </c:pt>
                <c:pt idx="55737">
                  <c:v>1495</c:v>
                </c:pt>
                <c:pt idx="55738">
                  <c:v>1550</c:v>
                </c:pt>
                <c:pt idx="55739">
                  <c:v>1521</c:v>
                </c:pt>
                <c:pt idx="55740">
                  <c:v>1544</c:v>
                </c:pt>
                <c:pt idx="55741">
                  <c:v>1542</c:v>
                </c:pt>
                <c:pt idx="55742">
                  <c:v>1516</c:v>
                </c:pt>
                <c:pt idx="55743">
                  <c:v>1454</c:v>
                </c:pt>
                <c:pt idx="55744">
                  <c:v>1370</c:v>
                </c:pt>
                <c:pt idx="55745">
                  <c:v>1286</c:v>
                </c:pt>
                <c:pt idx="55746">
                  <c:v>1357</c:v>
                </c:pt>
                <c:pt idx="55747">
                  <c:v>1356</c:v>
                </c:pt>
                <c:pt idx="55748">
                  <c:v>1312</c:v>
                </c:pt>
                <c:pt idx="55749">
                  <c:v>1251</c:v>
                </c:pt>
                <c:pt idx="55750">
                  <c:v>1205</c:v>
                </c:pt>
                <c:pt idx="55751">
                  <c:v>1152</c:v>
                </c:pt>
                <c:pt idx="55752">
                  <c:v>1084</c:v>
                </c:pt>
                <c:pt idx="55753">
                  <c:v>1054</c:v>
                </c:pt>
                <c:pt idx="55754">
                  <c:v>1026</c:v>
                </c:pt>
                <c:pt idx="55755">
                  <c:v>1006</c:v>
                </c:pt>
                <c:pt idx="55756">
                  <c:v>998</c:v>
                </c:pt>
                <c:pt idx="55757">
                  <c:v>978</c:v>
                </c:pt>
                <c:pt idx="55758">
                  <c:v>985</c:v>
                </c:pt>
                <c:pt idx="55759">
                  <c:v>1102</c:v>
                </c:pt>
                <c:pt idx="55760">
                  <c:v>1238</c:v>
                </c:pt>
                <c:pt idx="55761">
                  <c:v>1323</c:v>
                </c:pt>
                <c:pt idx="55762">
                  <c:v>1363</c:v>
                </c:pt>
                <c:pt idx="55763">
                  <c:v>1357</c:v>
                </c:pt>
                <c:pt idx="55764">
                  <c:v>1331</c:v>
                </c:pt>
                <c:pt idx="55765">
                  <c:v>1285</c:v>
                </c:pt>
                <c:pt idx="55766">
                  <c:v>1259</c:v>
                </c:pt>
                <c:pt idx="55767">
                  <c:v>1220</c:v>
                </c:pt>
                <c:pt idx="55768">
                  <c:v>1196</c:v>
                </c:pt>
                <c:pt idx="55769">
                  <c:v>1200</c:v>
                </c:pt>
                <c:pt idx="55770">
                  <c:v>1292</c:v>
                </c:pt>
                <c:pt idx="55771">
                  <c:v>1299</c:v>
                </c:pt>
                <c:pt idx="55772">
                  <c:v>1259</c:v>
                </c:pt>
                <c:pt idx="55773">
                  <c:v>1211</c:v>
                </c:pt>
                <c:pt idx="55774">
                  <c:v>1163</c:v>
                </c:pt>
                <c:pt idx="55775">
                  <c:v>1117</c:v>
                </c:pt>
                <c:pt idx="55776">
                  <c:v>1068</c:v>
                </c:pt>
                <c:pt idx="55777">
                  <c:v>1033</c:v>
                </c:pt>
                <c:pt idx="55778">
                  <c:v>1006</c:v>
                </c:pt>
                <c:pt idx="55779">
                  <c:v>987</c:v>
                </c:pt>
                <c:pt idx="55780">
                  <c:v>987</c:v>
                </c:pt>
                <c:pt idx="55781">
                  <c:v>943</c:v>
                </c:pt>
                <c:pt idx="55782">
                  <c:v>924</c:v>
                </c:pt>
                <c:pt idx="55783">
                  <c:v>980</c:v>
                </c:pt>
                <c:pt idx="55784">
                  <c:v>1030</c:v>
                </c:pt>
                <c:pt idx="55785">
                  <c:v>1070</c:v>
                </c:pt>
                <c:pt idx="55786">
                  <c:v>1132</c:v>
                </c:pt>
                <c:pt idx="55787">
                  <c:v>1146</c:v>
                </c:pt>
                <c:pt idx="55788">
                  <c:v>1175</c:v>
                </c:pt>
                <c:pt idx="55789">
                  <c:v>1164</c:v>
                </c:pt>
                <c:pt idx="55790">
                  <c:v>1142</c:v>
                </c:pt>
                <c:pt idx="55791">
                  <c:v>1135</c:v>
                </c:pt>
                <c:pt idx="55792">
                  <c:v>1122</c:v>
                </c:pt>
                <c:pt idx="55793">
                  <c:v>1105</c:v>
                </c:pt>
                <c:pt idx="55794">
                  <c:v>1211</c:v>
                </c:pt>
                <c:pt idx="55795">
                  <c:v>1231</c:v>
                </c:pt>
                <c:pt idx="55796">
                  <c:v>1229</c:v>
                </c:pt>
                <c:pt idx="55797">
                  <c:v>1204</c:v>
                </c:pt>
                <c:pt idx="55798">
                  <c:v>1148</c:v>
                </c:pt>
                <c:pt idx="55799">
                  <c:v>1085</c:v>
                </c:pt>
                <c:pt idx="55800">
                  <c:v>1036</c:v>
                </c:pt>
                <c:pt idx="55801">
                  <c:v>1004</c:v>
                </c:pt>
                <c:pt idx="55802">
                  <c:v>979</c:v>
                </c:pt>
                <c:pt idx="55803">
                  <c:v>963</c:v>
                </c:pt>
                <c:pt idx="55804">
                  <c:v>959</c:v>
                </c:pt>
                <c:pt idx="55805">
                  <c:v>969</c:v>
                </c:pt>
                <c:pt idx="55806">
                  <c:v>1030</c:v>
                </c:pt>
                <c:pt idx="55807">
                  <c:v>1270</c:v>
                </c:pt>
                <c:pt idx="55808">
                  <c:v>1443</c:v>
                </c:pt>
                <c:pt idx="55809">
                  <c:v>1534</c:v>
                </c:pt>
                <c:pt idx="55810">
                  <c:v>1499</c:v>
                </c:pt>
                <c:pt idx="55811">
                  <c:v>1416</c:v>
                </c:pt>
                <c:pt idx="55812">
                  <c:v>1388</c:v>
                </c:pt>
                <c:pt idx="55813">
                  <c:v>1458</c:v>
                </c:pt>
                <c:pt idx="55814">
                  <c:v>1452</c:v>
                </c:pt>
                <c:pt idx="55815">
                  <c:v>1412</c:v>
                </c:pt>
                <c:pt idx="55816">
                  <c:v>1332</c:v>
                </c:pt>
                <c:pt idx="55817">
                  <c:v>1251</c:v>
                </c:pt>
                <c:pt idx="55818">
                  <c:v>1339</c:v>
                </c:pt>
                <c:pt idx="55819">
                  <c:v>1336</c:v>
                </c:pt>
                <c:pt idx="55820">
                  <c:v>1301</c:v>
                </c:pt>
                <c:pt idx="55821">
                  <c:v>1246</c:v>
                </c:pt>
                <c:pt idx="55822">
                  <c:v>1178</c:v>
                </c:pt>
                <c:pt idx="55823">
                  <c:v>1116</c:v>
                </c:pt>
                <c:pt idx="55824">
                  <c:v>1061</c:v>
                </c:pt>
                <c:pt idx="55825">
                  <c:v>1031</c:v>
                </c:pt>
                <c:pt idx="55826">
                  <c:v>1001</c:v>
                </c:pt>
                <c:pt idx="55827">
                  <c:v>984</c:v>
                </c:pt>
                <c:pt idx="55828">
                  <c:v>984</c:v>
                </c:pt>
                <c:pt idx="55829">
                  <c:v>1002</c:v>
                </c:pt>
                <c:pt idx="55830">
                  <c:v>1042</c:v>
                </c:pt>
                <c:pt idx="55831">
                  <c:v>1256</c:v>
                </c:pt>
                <c:pt idx="55832">
                  <c:v>1384</c:v>
                </c:pt>
                <c:pt idx="55833">
                  <c:v>1472</c:v>
                </c:pt>
                <c:pt idx="55834">
                  <c:v>1543</c:v>
                </c:pt>
                <c:pt idx="55835">
                  <c:v>1502</c:v>
                </c:pt>
                <c:pt idx="55836">
                  <c:v>1492</c:v>
                </c:pt>
                <c:pt idx="55837">
                  <c:v>1516</c:v>
                </c:pt>
                <c:pt idx="55838">
                  <c:v>1518</c:v>
                </c:pt>
                <c:pt idx="55839">
                  <c:v>1472</c:v>
                </c:pt>
                <c:pt idx="55840">
                  <c:v>1389</c:v>
                </c:pt>
                <c:pt idx="55841">
                  <c:v>1309</c:v>
                </c:pt>
                <c:pt idx="55842">
                  <c:v>1375</c:v>
                </c:pt>
                <c:pt idx="55843">
                  <c:v>1378</c:v>
                </c:pt>
                <c:pt idx="55844">
                  <c:v>1343</c:v>
                </c:pt>
                <c:pt idx="55845">
                  <c:v>1289</c:v>
                </c:pt>
                <c:pt idx="55846">
                  <c:v>1223</c:v>
                </c:pt>
                <c:pt idx="55847">
                  <c:v>1160</c:v>
                </c:pt>
                <c:pt idx="55848">
                  <c:v>1097</c:v>
                </c:pt>
                <c:pt idx="55849">
                  <c:v>1060</c:v>
                </c:pt>
                <c:pt idx="55850">
                  <c:v>1023</c:v>
                </c:pt>
                <c:pt idx="55851">
                  <c:v>1014</c:v>
                </c:pt>
                <c:pt idx="55852">
                  <c:v>1008</c:v>
                </c:pt>
                <c:pt idx="55853">
                  <c:v>1008</c:v>
                </c:pt>
                <c:pt idx="55854">
                  <c:v>1068</c:v>
                </c:pt>
                <c:pt idx="55855">
                  <c:v>1260</c:v>
                </c:pt>
                <c:pt idx="55856">
                  <c:v>1375</c:v>
                </c:pt>
                <c:pt idx="55857">
                  <c:v>1467</c:v>
                </c:pt>
                <c:pt idx="55858">
                  <c:v>1514</c:v>
                </c:pt>
                <c:pt idx="55859">
                  <c:v>1481</c:v>
                </c:pt>
                <c:pt idx="55860">
                  <c:v>1449</c:v>
                </c:pt>
                <c:pt idx="55861">
                  <c:v>1454</c:v>
                </c:pt>
                <c:pt idx="55862">
                  <c:v>1455</c:v>
                </c:pt>
                <c:pt idx="55863">
                  <c:v>1405</c:v>
                </c:pt>
                <c:pt idx="55864">
                  <c:v>1308</c:v>
                </c:pt>
                <c:pt idx="55865">
                  <c:v>1229</c:v>
                </c:pt>
                <c:pt idx="55866">
                  <c:v>1316</c:v>
                </c:pt>
                <c:pt idx="55867">
                  <c:v>1270</c:v>
                </c:pt>
                <c:pt idx="55868">
                  <c:v>1223</c:v>
                </c:pt>
                <c:pt idx="55869">
                  <c:v>1174</c:v>
                </c:pt>
                <c:pt idx="55870">
                  <c:v>1110</c:v>
                </c:pt>
                <c:pt idx="55871">
                  <c:v>1045</c:v>
                </c:pt>
                <c:pt idx="55872">
                  <c:v>1000</c:v>
                </c:pt>
                <c:pt idx="55873">
                  <c:v>970</c:v>
                </c:pt>
                <c:pt idx="55874">
                  <c:v>959</c:v>
                </c:pt>
                <c:pt idx="55875">
                  <c:v>945</c:v>
                </c:pt>
                <c:pt idx="55876">
                  <c:v>950</c:v>
                </c:pt>
                <c:pt idx="55877">
                  <c:v>961</c:v>
                </c:pt>
                <c:pt idx="55878">
                  <c:v>1013</c:v>
                </c:pt>
                <c:pt idx="55879">
                  <c:v>1215</c:v>
                </c:pt>
                <c:pt idx="55880">
                  <c:v>1339</c:v>
                </c:pt>
                <c:pt idx="55881">
                  <c:v>1418</c:v>
                </c:pt>
                <c:pt idx="55882">
                  <c:v>1468</c:v>
                </c:pt>
                <c:pt idx="55883">
                  <c:v>1484</c:v>
                </c:pt>
                <c:pt idx="55884">
                  <c:v>1502</c:v>
                </c:pt>
                <c:pt idx="55885">
                  <c:v>1510</c:v>
                </c:pt>
                <c:pt idx="55886">
                  <c:v>1442</c:v>
                </c:pt>
                <c:pt idx="55887">
                  <c:v>1397</c:v>
                </c:pt>
                <c:pt idx="55888">
                  <c:v>1339</c:v>
                </c:pt>
                <c:pt idx="55889">
                  <c:v>1275</c:v>
                </c:pt>
                <c:pt idx="55890">
                  <c:v>1371</c:v>
                </c:pt>
                <c:pt idx="55891">
                  <c:v>1350</c:v>
                </c:pt>
                <c:pt idx="55892">
                  <c:v>1311</c:v>
                </c:pt>
                <c:pt idx="55893">
                  <c:v>1267</c:v>
                </c:pt>
                <c:pt idx="55894">
                  <c:v>1195</c:v>
                </c:pt>
                <c:pt idx="55895">
                  <c:v>1124</c:v>
                </c:pt>
                <c:pt idx="55896">
                  <c:v>1067</c:v>
                </c:pt>
                <c:pt idx="55897">
                  <c:v>1029</c:v>
                </c:pt>
                <c:pt idx="55898">
                  <c:v>1011</c:v>
                </c:pt>
                <c:pt idx="55899">
                  <c:v>995</c:v>
                </c:pt>
                <c:pt idx="55900">
                  <c:v>1001</c:v>
                </c:pt>
                <c:pt idx="55901">
                  <c:v>1002</c:v>
                </c:pt>
                <c:pt idx="55902">
                  <c:v>1051</c:v>
                </c:pt>
                <c:pt idx="55903">
                  <c:v>1273</c:v>
                </c:pt>
                <c:pt idx="55904">
                  <c:v>1399</c:v>
                </c:pt>
                <c:pt idx="55905">
                  <c:v>1482</c:v>
                </c:pt>
                <c:pt idx="55906">
                  <c:v>1533</c:v>
                </c:pt>
                <c:pt idx="55907">
                  <c:v>1541</c:v>
                </c:pt>
                <c:pt idx="55908">
                  <c:v>1495</c:v>
                </c:pt>
                <c:pt idx="55909">
                  <c:v>1494</c:v>
                </c:pt>
                <c:pt idx="55910">
                  <c:v>1494</c:v>
                </c:pt>
                <c:pt idx="55911">
                  <c:v>1418</c:v>
                </c:pt>
                <c:pt idx="55912">
                  <c:v>1319</c:v>
                </c:pt>
                <c:pt idx="55913">
                  <c:v>1254</c:v>
                </c:pt>
                <c:pt idx="55914">
                  <c:v>1320</c:v>
                </c:pt>
                <c:pt idx="55915">
                  <c:v>1317</c:v>
                </c:pt>
                <c:pt idx="55916">
                  <c:v>1275</c:v>
                </c:pt>
                <c:pt idx="55917">
                  <c:v>1206</c:v>
                </c:pt>
                <c:pt idx="55918">
                  <c:v>1153</c:v>
                </c:pt>
                <c:pt idx="55919">
                  <c:v>1087</c:v>
                </c:pt>
                <c:pt idx="55920">
                  <c:v>1044</c:v>
                </c:pt>
                <c:pt idx="55921">
                  <c:v>988</c:v>
                </c:pt>
                <c:pt idx="55922">
                  <c:v>969</c:v>
                </c:pt>
                <c:pt idx="55923">
                  <c:v>954</c:v>
                </c:pt>
                <c:pt idx="55924">
                  <c:v>945</c:v>
                </c:pt>
                <c:pt idx="55925">
                  <c:v>927</c:v>
                </c:pt>
                <c:pt idx="55926">
                  <c:v>947</c:v>
                </c:pt>
                <c:pt idx="55927">
                  <c:v>1066</c:v>
                </c:pt>
                <c:pt idx="55928">
                  <c:v>1211</c:v>
                </c:pt>
                <c:pt idx="55929">
                  <c:v>1307</c:v>
                </c:pt>
                <c:pt idx="55930">
                  <c:v>1337</c:v>
                </c:pt>
                <c:pt idx="55931">
                  <c:v>1310</c:v>
                </c:pt>
                <c:pt idx="55932">
                  <c:v>1262</c:v>
                </c:pt>
                <c:pt idx="55933">
                  <c:v>1252</c:v>
                </c:pt>
                <c:pt idx="55934">
                  <c:v>1239</c:v>
                </c:pt>
                <c:pt idx="55935">
                  <c:v>1190</c:v>
                </c:pt>
                <c:pt idx="55936">
                  <c:v>1174</c:v>
                </c:pt>
                <c:pt idx="55937">
                  <c:v>1167</c:v>
                </c:pt>
                <c:pt idx="55938">
                  <c:v>1260</c:v>
                </c:pt>
                <c:pt idx="55939">
                  <c:v>1270</c:v>
                </c:pt>
                <c:pt idx="55940">
                  <c:v>1243</c:v>
                </c:pt>
                <c:pt idx="55941">
                  <c:v>1209</c:v>
                </c:pt>
                <c:pt idx="55942">
                  <c:v>1161</c:v>
                </c:pt>
                <c:pt idx="55943">
                  <c:v>1110</c:v>
                </c:pt>
                <c:pt idx="55944">
                  <c:v>1059</c:v>
                </c:pt>
                <c:pt idx="55945">
                  <c:v>1032</c:v>
                </c:pt>
                <c:pt idx="55946">
                  <c:v>1011</c:v>
                </c:pt>
                <c:pt idx="55947">
                  <c:v>985</c:v>
                </c:pt>
                <c:pt idx="55948">
                  <c:v>971</c:v>
                </c:pt>
                <c:pt idx="55949">
                  <c:v>915</c:v>
                </c:pt>
                <c:pt idx="55950">
                  <c:v>911</c:v>
                </c:pt>
                <c:pt idx="55951">
                  <c:v>967</c:v>
                </c:pt>
                <c:pt idx="55952">
                  <c:v>1024</c:v>
                </c:pt>
                <c:pt idx="55953">
                  <c:v>1078</c:v>
                </c:pt>
                <c:pt idx="55954">
                  <c:v>1136</c:v>
                </c:pt>
                <c:pt idx="55955">
                  <c:v>1155</c:v>
                </c:pt>
                <c:pt idx="55956">
                  <c:v>1163</c:v>
                </c:pt>
                <c:pt idx="55957">
                  <c:v>1136</c:v>
                </c:pt>
                <c:pt idx="55958">
                  <c:v>1136</c:v>
                </c:pt>
                <c:pt idx="55959">
                  <c:v>1120</c:v>
                </c:pt>
                <c:pt idx="55960">
                  <c:v>1121</c:v>
                </c:pt>
                <c:pt idx="55961">
                  <c:v>1120</c:v>
                </c:pt>
                <c:pt idx="55962">
                  <c:v>1236</c:v>
                </c:pt>
                <c:pt idx="55963">
                  <c:v>1245</c:v>
                </c:pt>
                <c:pt idx="55964">
                  <c:v>1247</c:v>
                </c:pt>
                <c:pt idx="55965">
                  <c:v>1211</c:v>
                </c:pt>
                <c:pt idx="55966">
                  <c:v>1143</c:v>
                </c:pt>
                <c:pt idx="55967">
                  <c:v>1103</c:v>
                </c:pt>
                <c:pt idx="55968">
                  <c:v>1040</c:v>
                </c:pt>
                <c:pt idx="55969">
                  <c:v>1002</c:v>
                </c:pt>
                <c:pt idx="55970">
                  <c:v>979</c:v>
                </c:pt>
                <c:pt idx="55971">
                  <c:v>967</c:v>
                </c:pt>
                <c:pt idx="55972">
                  <c:v>971</c:v>
                </c:pt>
                <c:pt idx="55973">
                  <c:v>984</c:v>
                </c:pt>
                <c:pt idx="55974">
                  <c:v>1024</c:v>
                </c:pt>
                <c:pt idx="55975">
                  <c:v>1253</c:v>
                </c:pt>
                <c:pt idx="55976">
                  <c:v>1393</c:v>
                </c:pt>
                <c:pt idx="55977">
                  <c:v>1471</c:v>
                </c:pt>
                <c:pt idx="55978">
                  <c:v>1495</c:v>
                </c:pt>
                <c:pt idx="55979">
                  <c:v>1515</c:v>
                </c:pt>
                <c:pt idx="55980">
                  <c:v>1523</c:v>
                </c:pt>
                <c:pt idx="55981">
                  <c:v>1451</c:v>
                </c:pt>
                <c:pt idx="55982">
                  <c:v>1462</c:v>
                </c:pt>
                <c:pt idx="55983">
                  <c:v>1386</c:v>
                </c:pt>
                <c:pt idx="55984">
                  <c:v>1303</c:v>
                </c:pt>
                <c:pt idx="55985">
                  <c:v>1224</c:v>
                </c:pt>
                <c:pt idx="55986">
                  <c:v>1305</c:v>
                </c:pt>
                <c:pt idx="55987">
                  <c:v>1297</c:v>
                </c:pt>
                <c:pt idx="55988">
                  <c:v>1265</c:v>
                </c:pt>
                <c:pt idx="55989">
                  <c:v>1211</c:v>
                </c:pt>
                <c:pt idx="55990">
                  <c:v>1144</c:v>
                </c:pt>
                <c:pt idx="55991">
                  <c:v>1065</c:v>
                </c:pt>
                <c:pt idx="55992">
                  <c:v>1014</c:v>
                </c:pt>
                <c:pt idx="55993">
                  <c:v>984</c:v>
                </c:pt>
                <c:pt idx="55994">
                  <c:v>964</c:v>
                </c:pt>
                <c:pt idx="55995">
                  <c:v>946</c:v>
                </c:pt>
                <c:pt idx="55996">
                  <c:v>945</c:v>
                </c:pt>
                <c:pt idx="55997">
                  <c:v>988</c:v>
                </c:pt>
                <c:pt idx="55998">
                  <c:v>1038</c:v>
                </c:pt>
                <c:pt idx="55999">
                  <c:v>1249</c:v>
                </c:pt>
                <c:pt idx="56000">
                  <c:v>1396</c:v>
                </c:pt>
                <c:pt idx="56001">
                  <c:v>1495</c:v>
                </c:pt>
                <c:pt idx="56002">
                  <c:v>1530</c:v>
                </c:pt>
                <c:pt idx="56003">
                  <c:v>1548</c:v>
                </c:pt>
                <c:pt idx="56004">
                  <c:v>1565</c:v>
                </c:pt>
                <c:pt idx="56005">
                  <c:v>1578</c:v>
                </c:pt>
                <c:pt idx="56006">
                  <c:v>1574</c:v>
                </c:pt>
                <c:pt idx="56007">
                  <c:v>1505</c:v>
                </c:pt>
                <c:pt idx="56008">
                  <c:v>1405</c:v>
                </c:pt>
                <c:pt idx="56009">
                  <c:v>1323</c:v>
                </c:pt>
                <c:pt idx="56010">
                  <c:v>1382</c:v>
                </c:pt>
                <c:pt idx="56011">
                  <c:v>1364</c:v>
                </c:pt>
                <c:pt idx="56012">
                  <c:v>1330</c:v>
                </c:pt>
                <c:pt idx="56013">
                  <c:v>1275</c:v>
                </c:pt>
                <c:pt idx="56014">
                  <c:v>1196</c:v>
                </c:pt>
                <c:pt idx="56015">
                  <c:v>1133</c:v>
                </c:pt>
                <c:pt idx="56016">
                  <c:v>1077</c:v>
                </c:pt>
                <c:pt idx="56017">
                  <c:v>1037</c:v>
                </c:pt>
                <c:pt idx="56018">
                  <c:v>1011</c:v>
                </c:pt>
                <c:pt idx="56019">
                  <c:v>997</c:v>
                </c:pt>
                <c:pt idx="56020">
                  <c:v>998</c:v>
                </c:pt>
                <c:pt idx="56021">
                  <c:v>996</c:v>
                </c:pt>
                <c:pt idx="56022">
                  <c:v>1048</c:v>
                </c:pt>
                <c:pt idx="56023">
                  <c:v>1251</c:v>
                </c:pt>
                <c:pt idx="56024">
                  <c:v>1396</c:v>
                </c:pt>
                <c:pt idx="56025">
                  <c:v>1493</c:v>
                </c:pt>
                <c:pt idx="56026">
                  <c:v>1540</c:v>
                </c:pt>
                <c:pt idx="56027">
                  <c:v>1524</c:v>
                </c:pt>
                <c:pt idx="56028">
                  <c:v>1468</c:v>
                </c:pt>
                <c:pt idx="56029">
                  <c:v>1445</c:v>
                </c:pt>
                <c:pt idx="56030">
                  <c:v>1435</c:v>
                </c:pt>
                <c:pt idx="56031">
                  <c:v>1364</c:v>
                </c:pt>
                <c:pt idx="56032">
                  <c:v>1274</c:v>
                </c:pt>
                <c:pt idx="56033">
                  <c:v>1218</c:v>
                </c:pt>
                <c:pt idx="56034">
                  <c:v>1293</c:v>
                </c:pt>
                <c:pt idx="56035">
                  <c:v>1272</c:v>
                </c:pt>
                <c:pt idx="56036">
                  <c:v>1234</c:v>
                </c:pt>
                <c:pt idx="56037">
                  <c:v>1173</c:v>
                </c:pt>
                <c:pt idx="56038">
                  <c:v>1104</c:v>
                </c:pt>
                <c:pt idx="56039">
                  <c:v>1053</c:v>
                </c:pt>
                <c:pt idx="56040">
                  <c:v>996</c:v>
                </c:pt>
                <c:pt idx="56041">
                  <c:v>966</c:v>
                </c:pt>
                <c:pt idx="56042">
                  <c:v>943</c:v>
                </c:pt>
                <c:pt idx="56043">
                  <c:v>933</c:v>
                </c:pt>
                <c:pt idx="56044">
                  <c:v>937</c:v>
                </c:pt>
                <c:pt idx="56045">
                  <c:v>945</c:v>
                </c:pt>
                <c:pt idx="56046">
                  <c:v>1003</c:v>
                </c:pt>
                <c:pt idx="56047">
                  <c:v>1202</c:v>
                </c:pt>
                <c:pt idx="56048">
                  <c:v>1357</c:v>
                </c:pt>
                <c:pt idx="56049">
                  <c:v>1440</c:v>
                </c:pt>
                <c:pt idx="56050">
                  <c:v>1486</c:v>
                </c:pt>
                <c:pt idx="56051">
                  <c:v>1504</c:v>
                </c:pt>
                <c:pt idx="56052">
                  <c:v>1502</c:v>
                </c:pt>
                <c:pt idx="56053">
                  <c:v>1521</c:v>
                </c:pt>
                <c:pt idx="56054">
                  <c:v>1426</c:v>
                </c:pt>
                <c:pt idx="56055">
                  <c:v>1399</c:v>
                </c:pt>
                <c:pt idx="56056">
                  <c:v>1311</c:v>
                </c:pt>
                <c:pt idx="56057">
                  <c:v>1257</c:v>
                </c:pt>
                <c:pt idx="56058">
                  <c:v>1300</c:v>
                </c:pt>
                <c:pt idx="56059">
                  <c:v>1263</c:v>
                </c:pt>
                <c:pt idx="56060">
                  <c:v>1222</c:v>
                </c:pt>
                <c:pt idx="56061">
                  <c:v>1168</c:v>
                </c:pt>
                <c:pt idx="56062">
                  <c:v>1110</c:v>
                </c:pt>
                <c:pt idx="56063">
                  <c:v>1047</c:v>
                </c:pt>
                <c:pt idx="56064">
                  <c:v>991</c:v>
                </c:pt>
                <c:pt idx="56065">
                  <c:v>957</c:v>
                </c:pt>
                <c:pt idx="56066">
                  <c:v>936</c:v>
                </c:pt>
                <c:pt idx="56067">
                  <c:v>915</c:v>
                </c:pt>
                <c:pt idx="56068">
                  <c:v>920</c:v>
                </c:pt>
                <c:pt idx="56069">
                  <c:v>927</c:v>
                </c:pt>
                <c:pt idx="56070">
                  <c:v>966</c:v>
                </c:pt>
                <c:pt idx="56071">
                  <c:v>1153</c:v>
                </c:pt>
                <c:pt idx="56072">
                  <c:v>1295</c:v>
                </c:pt>
                <c:pt idx="56073">
                  <c:v>1408</c:v>
                </c:pt>
                <c:pt idx="56074">
                  <c:v>1454</c:v>
                </c:pt>
                <c:pt idx="56075">
                  <c:v>1439</c:v>
                </c:pt>
                <c:pt idx="56076">
                  <c:v>1443</c:v>
                </c:pt>
                <c:pt idx="56077">
                  <c:v>1468</c:v>
                </c:pt>
                <c:pt idx="56078">
                  <c:v>1442</c:v>
                </c:pt>
                <c:pt idx="56079">
                  <c:v>1396</c:v>
                </c:pt>
                <c:pt idx="56080">
                  <c:v>1301</c:v>
                </c:pt>
                <c:pt idx="56081">
                  <c:v>1212</c:v>
                </c:pt>
                <c:pt idx="56082">
                  <c:v>1302</c:v>
                </c:pt>
                <c:pt idx="56083">
                  <c:v>1277</c:v>
                </c:pt>
                <c:pt idx="56084">
                  <c:v>1236</c:v>
                </c:pt>
                <c:pt idx="56085">
                  <c:v>1185</c:v>
                </c:pt>
                <c:pt idx="56086">
                  <c:v>1153</c:v>
                </c:pt>
                <c:pt idx="56087">
                  <c:v>1094</c:v>
                </c:pt>
                <c:pt idx="56088">
                  <c:v>1025</c:v>
                </c:pt>
                <c:pt idx="56089">
                  <c:v>994</c:v>
                </c:pt>
                <c:pt idx="56090">
                  <c:v>968</c:v>
                </c:pt>
                <c:pt idx="56091">
                  <c:v>948</c:v>
                </c:pt>
                <c:pt idx="56092">
                  <c:v>942</c:v>
                </c:pt>
                <c:pt idx="56093">
                  <c:v>923</c:v>
                </c:pt>
                <c:pt idx="56094">
                  <c:v>941</c:v>
                </c:pt>
                <c:pt idx="56095">
                  <c:v>1055</c:v>
                </c:pt>
                <c:pt idx="56096">
                  <c:v>1179</c:v>
                </c:pt>
                <c:pt idx="56097">
                  <c:v>1255</c:v>
                </c:pt>
                <c:pt idx="56098">
                  <c:v>1298</c:v>
                </c:pt>
                <c:pt idx="56099">
                  <c:v>1311</c:v>
                </c:pt>
                <c:pt idx="56100">
                  <c:v>1278</c:v>
                </c:pt>
                <c:pt idx="56101">
                  <c:v>1260</c:v>
                </c:pt>
                <c:pt idx="56102">
                  <c:v>1267</c:v>
                </c:pt>
                <c:pt idx="56103">
                  <c:v>1218</c:v>
                </c:pt>
                <c:pt idx="56104">
                  <c:v>1183</c:v>
                </c:pt>
                <c:pt idx="56105">
                  <c:v>1173</c:v>
                </c:pt>
                <c:pt idx="56106">
                  <c:v>1256</c:v>
                </c:pt>
                <c:pt idx="56107">
                  <c:v>1247</c:v>
                </c:pt>
                <c:pt idx="56108">
                  <c:v>1209</c:v>
                </c:pt>
                <c:pt idx="56109">
                  <c:v>1170</c:v>
                </c:pt>
                <c:pt idx="56110">
                  <c:v>1120</c:v>
                </c:pt>
                <c:pt idx="56111">
                  <c:v>1084</c:v>
                </c:pt>
                <c:pt idx="56112">
                  <c:v>1033</c:v>
                </c:pt>
                <c:pt idx="56113">
                  <c:v>999</c:v>
                </c:pt>
                <c:pt idx="56114">
                  <c:v>960</c:v>
                </c:pt>
                <c:pt idx="56115">
                  <c:v>934</c:v>
                </c:pt>
                <c:pt idx="56116">
                  <c:v>931</c:v>
                </c:pt>
                <c:pt idx="56117">
                  <c:v>879</c:v>
                </c:pt>
                <c:pt idx="56118">
                  <c:v>872</c:v>
                </c:pt>
                <c:pt idx="56119">
                  <c:v>936</c:v>
                </c:pt>
                <c:pt idx="56120">
                  <c:v>1006</c:v>
                </c:pt>
                <c:pt idx="56121">
                  <c:v>1059</c:v>
                </c:pt>
                <c:pt idx="56122">
                  <c:v>1114</c:v>
                </c:pt>
                <c:pt idx="56123">
                  <c:v>1130</c:v>
                </c:pt>
                <c:pt idx="56124">
                  <c:v>1122</c:v>
                </c:pt>
                <c:pt idx="56125">
                  <c:v>1098</c:v>
                </c:pt>
                <c:pt idx="56126">
                  <c:v>1071</c:v>
                </c:pt>
                <c:pt idx="56127">
                  <c:v>1056</c:v>
                </c:pt>
                <c:pt idx="56128">
                  <c:v>1044</c:v>
                </c:pt>
                <c:pt idx="56129">
                  <c:v>1054</c:v>
                </c:pt>
                <c:pt idx="56130">
                  <c:v>1145</c:v>
                </c:pt>
                <c:pt idx="56131">
                  <c:v>1138</c:v>
                </c:pt>
                <c:pt idx="56132">
                  <c:v>1136</c:v>
                </c:pt>
                <c:pt idx="56133">
                  <c:v>1094</c:v>
                </c:pt>
                <c:pt idx="56134">
                  <c:v>1036</c:v>
                </c:pt>
                <c:pt idx="56135">
                  <c:v>991</c:v>
                </c:pt>
                <c:pt idx="56136">
                  <c:v>924</c:v>
                </c:pt>
                <c:pt idx="56137">
                  <c:v>910</c:v>
                </c:pt>
                <c:pt idx="56138">
                  <c:v>886</c:v>
                </c:pt>
                <c:pt idx="56139">
                  <c:v>875</c:v>
                </c:pt>
                <c:pt idx="56140">
                  <c:v>885</c:v>
                </c:pt>
                <c:pt idx="56141">
                  <c:v>909</c:v>
                </c:pt>
                <c:pt idx="56142">
                  <c:v>963</c:v>
                </c:pt>
                <c:pt idx="56143">
                  <c:v>1166</c:v>
                </c:pt>
                <c:pt idx="56144">
                  <c:v>1312</c:v>
                </c:pt>
                <c:pt idx="56145">
                  <c:v>1397</c:v>
                </c:pt>
                <c:pt idx="56146">
                  <c:v>1451</c:v>
                </c:pt>
                <c:pt idx="56147">
                  <c:v>1459</c:v>
                </c:pt>
                <c:pt idx="56148">
                  <c:v>1473</c:v>
                </c:pt>
                <c:pt idx="56149">
                  <c:v>1482</c:v>
                </c:pt>
                <c:pt idx="56150">
                  <c:v>1473</c:v>
                </c:pt>
                <c:pt idx="56151">
                  <c:v>1414</c:v>
                </c:pt>
                <c:pt idx="56152">
                  <c:v>1306</c:v>
                </c:pt>
                <c:pt idx="56153">
                  <c:v>1201</c:v>
                </c:pt>
                <c:pt idx="56154">
                  <c:v>1295</c:v>
                </c:pt>
                <c:pt idx="56155">
                  <c:v>1280</c:v>
                </c:pt>
                <c:pt idx="56156">
                  <c:v>1244</c:v>
                </c:pt>
                <c:pt idx="56157">
                  <c:v>1194</c:v>
                </c:pt>
                <c:pt idx="56158">
                  <c:v>1123</c:v>
                </c:pt>
                <c:pt idx="56159">
                  <c:v>1065</c:v>
                </c:pt>
                <c:pt idx="56160">
                  <c:v>1007</c:v>
                </c:pt>
                <c:pt idx="56161">
                  <c:v>970</c:v>
                </c:pt>
                <c:pt idx="56162">
                  <c:v>952</c:v>
                </c:pt>
                <c:pt idx="56163">
                  <c:v>942</c:v>
                </c:pt>
                <c:pt idx="56164">
                  <c:v>945</c:v>
                </c:pt>
                <c:pt idx="56165">
                  <c:v>973</c:v>
                </c:pt>
                <c:pt idx="56166">
                  <c:v>1017</c:v>
                </c:pt>
                <c:pt idx="56167">
                  <c:v>1197</c:v>
                </c:pt>
                <c:pt idx="56168">
                  <c:v>1293</c:v>
                </c:pt>
                <c:pt idx="56169">
                  <c:v>1400</c:v>
                </c:pt>
                <c:pt idx="56170">
                  <c:v>1468</c:v>
                </c:pt>
                <c:pt idx="56171">
                  <c:v>1479</c:v>
                </c:pt>
                <c:pt idx="56172">
                  <c:v>1484</c:v>
                </c:pt>
                <c:pt idx="56173">
                  <c:v>1512</c:v>
                </c:pt>
                <c:pt idx="56174">
                  <c:v>1505</c:v>
                </c:pt>
                <c:pt idx="56175">
                  <c:v>1436</c:v>
                </c:pt>
                <c:pt idx="56176">
                  <c:v>1318</c:v>
                </c:pt>
                <c:pt idx="56177">
                  <c:v>1260</c:v>
                </c:pt>
                <c:pt idx="56178">
                  <c:v>1310</c:v>
                </c:pt>
                <c:pt idx="56179">
                  <c:v>1274</c:v>
                </c:pt>
                <c:pt idx="56180">
                  <c:v>1236</c:v>
                </c:pt>
                <c:pt idx="56181">
                  <c:v>1171</c:v>
                </c:pt>
                <c:pt idx="56182">
                  <c:v>1098</c:v>
                </c:pt>
                <c:pt idx="56183">
                  <c:v>1045</c:v>
                </c:pt>
                <c:pt idx="56184">
                  <c:v>1001</c:v>
                </c:pt>
                <c:pt idx="56185">
                  <c:v>956</c:v>
                </c:pt>
                <c:pt idx="56186">
                  <c:v>935</c:v>
                </c:pt>
                <c:pt idx="56187">
                  <c:v>917</c:v>
                </c:pt>
                <c:pt idx="56188">
                  <c:v>917</c:v>
                </c:pt>
                <c:pt idx="56189">
                  <c:v>931</c:v>
                </c:pt>
                <c:pt idx="56190">
                  <c:v>981</c:v>
                </c:pt>
                <c:pt idx="56191">
                  <c:v>1162</c:v>
                </c:pt>
                <c:pt idx="56192">
                  <c:v>1266</c:v>
                </c:pt>
                <c:pt idx="56193">
                  <c:v>1362</c:v>
                </c:pt>
                <c:pt idx="56194">
                  <c:v>1421</c:v>
                </c:pt>
                <c:pt idx="56195">
                  <c:v>1445</c:v>
                </c:pt>
                <c:pt idx="56196">
                  <c:v>1439</c:v>
                </c:pt>
                <c:pt idx="56197">
                  <c:v>1451</c:v>
                </c:pt>
                <c:pt idx="56198">
                  <c:v>1411</c:v>
                </c:pt>
                <c:pt idx="56199">
                  <c:v>1329</c:v>
                </c:pt>
                <c:pt idx="56200">
                  <c:v>1210</c:v>
                </c:pt>
                <c:pt idx="56201">
                  <c:v>1141</c:v>
                </c:pt>
                <c:pt idx="56202">
                  <c:v>1199</c:v>
                </c:pt>
                <c:pt idx="56203">
                  <c:v>1192</c:v>
                </c:pt>
                <c:pt idx="56204">
                  <c:v>1150</c:v>
                </c:pt>
                <c:pt idx="56205">
                  <c:v>1120</c:v>
                </c:pt>
                <c:pt idx="56206">
                  <c:v>1055</c:v>
                </c:pt>
                <c:pt idx="56207">
                  <c:v>986</c:v>
                </c:pt>
                <c:pt idx="56208">
                  <c:v>960</c:v>
                </c:pt>
                <c:pt idx="56209">
                  <c:v>925</c:v>
                </c:pt>
                <c:pt idx="56210">
                  <c:v>901</c:v>
                </c:pt>
                <c:pt idx="56211">
                  <c:v>882</c:v>
                </c:pt>
                <c:pt idx="56212">
                  <c:v>888</c:v>
                </c:pt>
                <c:pt idx="56213">
                  <c:v>920</c:v>
                </c:pt>
                <c:pt idx="56214">
                  <c:v>965</c:v>
                </c:pt>
                <c:pt idx="56215">
                  <c:v>1154</c:v>
                </c:pt>
                <c:pt idx="56216">
                  <c:v>1271</c:v>
                </c:pt>
                <c:pt idx="56217">
                  <c:v>1370</c:v>
                </c:pt>
                <c:pt idx="56218">
                  <c:v>1408</c:v>
                </c:pt>
                <c:pt idx="56219">
                  <c:v>1393</c:v>
                </c:pt>
                <c:pt idx="56220">
                  <c:v>1406</c:v>
                </c:pt>
                <c:pt idx="56221">
                  <c:v>1425</c:v>
                </c:pt>
                <c:pt idx="56222">
                  <c:v>1437</c:v>
                </c:pt>
                <c:pt idx="56223">
                  <c:v>1401</c:v>
                </c:pt>
                <c:pt idx="56224">
                  <c:v>1299</c:v>
                </c:pt>
                <c:pt idx="56225">
                  <c:v>1232</c:v>
                </c:pt>
                <c:pt idx="56226">
                  <c:v>1288</c:v>
                </c:pt>
                <c:pt idx="56227">
                  <c:v>1264</c:v>
                </c:pt>
                <c:pt idx="56228">
                  <c:v>1238</c:v>
                </c:pt>
                <c:pt idx="56229">
                  <c:v>1182</c:v>
                </c:pt>
                <c:pt idx="56230">
                  <c:v>1130</c:v>
                </c:pt>
                <c:pt idx="56231">
                  <c:v>1061</c:v>
                </c:pt>
                <c:pt idx="56232">
                  <c:v>1004</c:v>
                </c:pt>
                <c:pt idx="56233">
                  <c:v>975</c:v>
                </c:pt>
                <c:pt idx="56234">
                  <c:v>942</c:v>
                </c:pt>
                <c:pt idx="56235">
                  <c:v>933</c:v>
                </c:pt>
                <c:pt idx="56236">
                  <c:v>928</c:v>
                </c:pt>
                <c:pt idx="56237">
                  <c:v>940</c:v>
                </c:pt>
                <c:pt idx="56238">
                  <c:v>1004</c:v>
                </c:pt>
                <c:pt idx="56239">
                  <c:v>1198</c:v>
                </c:pt>
                <c:pt idx="56240">
                  <c:v>1319</c:v>
                </c:pt>
                <c:pt idx="56241">
                  <c:v>1339</c:v>
                </c:pt>
                <c:pt idx="56242">
                  <c:v>1385</c:v>
                </c:pt>
                <c:pt idx="56243">
                  <c:v>1369</c:v>
                </c:pt>
                <c:pt idx="56244">
                  <c:v>1379</c:v>
                </c:pt>
                <c:pt idx="56245">
                  <c:v>1379</c:v>
                </c:pt>
                <c:pt idx="56246">
                  <c:v>1373</c:v>
                </c:pt>
                <c:pt idx="56247">
                  <c:v>1324</c:v>
                </c:pt>
                <c:pt idx="56248">
                  <c:v>1234</c:v>
                </c:pt>
                <c:pt idx="56249">
                  <c:v>1187</c:v>
                </c:pt>
                <c:pt idx="56250">
                  <c:v>1265</c:v>
                </c:pt>
                <c:pt idx="56251">
                  <c:v>1256</c:v>
                </c:pt>
                <c:pt idx="56252">
                  <c:v>1219</c:v>
                </c:pt>
                <c:pt idx="56253">
                  <c:v>1180</c:v>
                </c:pt>
                <c:pt idx="56254">
                  <c:v>1123</c:v>
                </c:pt>
                <c:pt idx="56255">
                  <c:v>1067</c:v>
                </c:pt>
                <c:pt idx="56256">
                  <c:v>1023</c:v>
                </c:pt>
                <c:pt idx="56257">
                  <c:v>996</c:v>
                </c:pt>
                <c:pt idx="56258">
                  <c:v>976</c:v>
                </c:pt>
                <c:pt idx="56259">
                  <c:v>964</c:v>
                </c:pt>
                <c:pt idx="56260">
                  <c:v>968</c:v>
                </c:pt>
                <c:pt idx="56261">
                  <c:v>926</c:v>
                </c:pt>
                <c:pt idx="56262">
                  <c:v>958</c:v>
                </c:pt>
                <c:pt idx="56263">
                  <c:v>1060</c:v>
                </c:pt>
                <c:pt idx="56264">
                  <c:v>1187</c:v>
                </c:pt>
                <c:pt idx="56265">
                  <c:v>1278</c:v>
                </c:pt>
                <c:pt idx="56266">
                  <c:v>1324</c:v>
                </c:pt>
                <c:pt idx="56267">
                  <c:v>1312</c:v>
                </c:pt>
                <c:pt idx="56268">
                  <c:v>1272</c:v>
                </c:pt>
                <c:pt idx="56269">
                  <c:v>1270</c:v>
                </c:pt>
                <c:pt idx="56270">
                  <c:v>1255</c:v>
                </c:pt>
                <c:pt idx="56271">
                  <c:v>1229</c:v>
                </c:pt>
                <c:pt idx="56272">
                  <c:v>1226</c:v>
                </c:pt>
                <c:pt idx="56273">
                  <c:v>1198</c:v>
                </c:pt>
                <c:pt idx="56274">
                  <c:v>1292</c:v>
                </c:pt>
                <c:pt idx="56275">
                  <c:v>1274</c:v>
                </c:pt>
                <c:pt idx="56276">
                  <c:v>1231</c:v>
                </c:pt>
                <c:pt idx="56277">
                  <c:v>1186</c:v>
                </c:pt>
                <c:pt idx="56278">
                  <c:v>1141</c:v>
                </c:pt>
                <c:pt idx="56279">
                  <c:v>1096</c:v>
                </c:pt>
                <c:pt idx="56280">
                  <c:v>1021</c:v>
                </c:pt>
                <c:pt idx="56281">
                  <c:v>1002</c:v>
                </c:pt>
                <c:pt idx="56282">
                  <c:v>960</c:v>
                </c:pt>
                <c:pt idx="56283">
                  <c:v>943</c:v>
                </c:pt>
                <c:pt idx="56284">
                  <c:v>925</c:v>
                </c:pt>
                <c:pt idx="56285">
                  <c:v>873</c:v>
                </c:pt>
                <c:pt idx="56286">
                  <c:v>877</c:v>
                </c:pt>
                <c:pt idx="56287">
                  <c:v>922</c:v>
                </c:pt>
                <c:pt idx="56288">
                  <c:v>967</c:v>
                </c:pt>
                <c:pt idx="56289">
                  <c:v>1017</c:v>
                </c:pt>
                <c:pt idx="56290">
                  <c:v>1086</c:v>
                </c:pt>
                <c:pt idx="56291">
                  <c:v>1127</c:v>
                </c:pt>
                <c:pt idx="56292">
                  <c:v>1113</c:v>
                </c:pt>
                <c:pt idx="56293">
                  <c:v>1130</c:v>
                </c:pt>
                <c:pt idx="56294">
                  <c:v>1112</c:v>
                </c:pt>
                <c:pt idx="56295">
                  <c:v>1141</c:v>
                </c:pt>
                <c:pt idx="56296">
                  <c:v>1144</c:v>
                </c:pt>
                <c:pt idx="56297">
                  <c:v>1155</c:v>
                </c:pt>
                <c:pt idx="56298">
                  <c:v>1228</c:v>
                </c:pt>
                <c:pt idx="56299">
                  <c:v>1202</c:v>
                </c:pt>
                <c:pt idx="56300">
                  <c:v>1203</c:v>
                </c:pt>
                <c:pt idx="56301">
                  <c:v>1160</c:v>
                </c:pt>
                <c:pt idx="56302">
                  <c:v>1109</c:v>
                </c:pt>
                <c:pt idx="56303">
                  <c:v>1051</c:v>
                </c:pt>
                <c:pt idx="56304">
                  <c:v>1022</c:v>
                </c:pt>
                <c:pt idx="56305">
                  <c:v>999</c:v>
                </c:pt>
                <c:pt idx="56306">
                  <c:v>974</c:v>
                </c:pt>
                <c:pt idx="56307">
                  <c:v>943</c:v>
                </c:pt>
                <c:pt idx="56308">
                  <c:v>949</c:v>
                </c:pt>
                <c:pt idx="56309">
                  <c:v>955</c:v>
                </c:pt>
                <c:pt idx="56310">
                  <c:v>1026</c:v>
                </c:pt>
                <c:pt idx="56311">
                  <c:v>1211</c:v>
                </c:pt>
                <c:pt idx="56312">
                  <c:v>1350</c:v>
                </c:pt>
                <c:pt idx="56313">
                  <c:v>1434</c:v>
                </c:pt>
                <c:pt idx="56314">
                  <c:v>1485</c:v>
                </c:pt>
                <c:pt idx="56315">
                  <c:v>1497</c:v>
                </c:pt>
                <c:pt idx="56316">
                  <c:v>1508</c:v>
                </c:pt>
                <c:pt idx="56317">
                  <c:v>1493</c:v>
                </c:pt>
                <c:pt idx="56318">
                  <c:v>1447</c:v>
                </c:pt>
                <c:pt idx="56319">
                  <c:v>1377</c:v>
                </c:pt>
                <c:pt idx="56320">
                  <c:v>1259</c:v>
                </c:pt>
                <c:pt idx="56321">
                  <c:v>1203</c:v>
                </c:pt>
                <c:pt idx="56322">
                  <c:v>1276</c:v>
                </c:pt>
                <c:pt idx="56323">
                  <c:v>1235</c:v>
                </c:pt>
                <c:pt idx="56324">
                  <c:v>1219</c:v>
                </c:pt>
                <c:pt idx="56325">
                  <c:v>1147</c:v>
                </c:pt>
                <c:pt idx="56326">
                  <c:v>1092</c:v>
                </c:pt>
                <c:pt idx="56327">
                  <c:v>1026</c:v>
                </c:pt>
                <c:pt idx="56328">
                  <c:v>976</c:v>
                </c:pt>
                <c:pt idx="56329">
                  <c:v>956</c:v>
                </c:pt>
                <c:pt idx="56330">
                  <c:v>926</c:v>
                </c:pt>
                <c:pt idx="56331">
                  <c:v>920</c:v>
                </c:pt>
                <c:pt idx="56332">
                  <c:v>926</c:v>
                </c:pt>
                <c:pt idx="56333">
                  <c:v>917</c:v>
                </c:pt>
                <c:pt idx="56334">
                  <c:v>991</c:v>
                </c:pt>
                <c:pt idx="56335">
                  <c:v>1169</c:v>
                </c:pt>
                <c:pt idx="56336">
                  <c:v>1269</c:v>
                </c:pt>
                <c:pt idx="56337">
                  <c:v>1377</c:v>
                </c:pt>
                <c:pt idx="56338">
                  <c:v>1412</c:v>
                </c:pt>
                <c:pt idx="56339">
                  <c:v>1434</c:v>
                </c:pt>
                <c:pt idx="56340">
                  <c:v>1451</c:v>
                </c:pt>
                <c:pt idx="56341">
                  <c:v>1479</c:v>
                </c:pt>
                <c:pt idx="56342">
                  <c:v>1472</c:v>
                </c:pt>
                <c:pt idx="56343">
                  <c:v>1444</c:v>
                </c:pt>
                <c:pt idx="56344">
                  <c:v>1351</c:v>
                </c:pt>
                <c:pt idx="56345">
                  <c:v>1255</c:v>
                </c:pt>
                <c:pt idx="56346">
                  <c:v>1361</c:v>
                </c:pt>
                <c:pt idx="56347">
                  <c:v>1347</c:v>
                </c:pt>
                <c:pt idx="56348">
                  <c:v>1304</c:v>
                </c:pt>
                <c:pt idx="56349">
                  <c:v>1253</c:v>
                </c:pt>
                <c:pt idx="56350">
                  <c:v>1207</c:v>
                </c:pt>
                <c:pt idx="56351">
                  <c:v>1125</c:v>
                </c:pt>
                <c:pt idx="56352">
                  <c:v>1091</c:v>
                </c:pt>
                <c:pt idx="56353">
                  <c:v>1043</c:v>
                </c:pt>
                <c:pt idx="56354">
                  <c:v>1017</c:v>
                </c:pt>
                <c:pt idx="56355">
                  <c:v>1000</c:v>
                </c:pt>
                <c:pt idx="56356">
                  <c:v>1005</c:v>
                </c:pt>
                <c:pt idx="56357">
                  <c:v>1002</c:v>
                </c:pt>
                <c:pt idx="56358">
                  <c:v>1042</c:v>
                </c:pt>
                <c:pt idx="56359">
                  <c:v>1209</c:v>
                </c:pt>
                <c:pt idx="56360">
                  <c:v>1284</c:v>
                </c:pt>
                <c:pt idx="56361">
                  <c:v>1378</c:v>
                </c:pt>
                <c:pt idx="56362">
                  <c:v>1447</c:v>
                </c:pt>
                <c:pt idx="56363">
                  <c:v>1461</c:v>
                </c:pt>
                <c:pt idx="56364">
                  <c:v>1480</c:v>
                </c:pt>
                <c:pt idx="56365">
                  <c:v>1508</c:v>
                </c:pt>
                <c:pt idx="56366">
                  <c:v>1513</c:v>
                </c:pt>
                <c:pt idx="56367">
                  <c:v>1423</c:v>
                </c:pt>
                <c:pt idx="56368">
                  <c:v>1348</c:v>
                </c:pt>
                <c:pt idx="56369">
                  <c:v>1256</c:v>
                </c:pt>
                <c:pt idx="56370">
                  <c:v>1342</c:v>
                </c:pt>
                <c:pt idx="56371">
                  <c:v>1349</c:v>
                </c:pt>
                <c:pt idx="56372">
                  <c:v>1296</c:v>
                </c:pt>
                <c:pt idx="56373">
                  <c:v>1246</c:v>
                </c:pt>
                <c:pt idx="56374">
                  <c:v>1208</c:v>
                </c:pt>
                <c:pt idx="56375">
                  <c:v>1121</c:v>
                </c:pt>
                <c:pt idx="56376">
                  <c:v>1060</c:v>
                </c:pt>
                <c:pt idx="56377">
                  <c:v>1004</c:v>
                </c:pt>
                <c:pt idx="56378">
                  <c:v>993</c:v>
                </c:pt>
                <c:pt idx="56379">
                  <c:v>990</c:v>
                </c:pt>
                <c:pt idx="56380">
                  <c:v>984</c:v>
                </c:pt>
                <c:pt idx="56381">
                  <c:v>978</c:v>
                </c:pt>
                <c:pt idx="56382">
                  <c:v>1042</c:v>
                </c:pt>
                <c:pt idx="56383">
                  <c:v>1235</c:v>
                </c:pt>
                <c:pt idx="56384">
                  <c:v>1333</c:v>
                </c:pt>
                <c:pt idx="56385">
                  <c:v>1431</c:v>
                </c:pt>
                <c:pt idx="56386">
                  <c:v>1454</c:v>
                </c:pt>
                <c:pt idx="56387">
                  <c:v>1488</c:v>
                </c:pt>
                <c:pt idx="56388">
                  <c:v>1488</c:v>
                </c:pt>
                <c:pt idx="56389">
                  <c:v>1516</c:v>
                </c:pt>
                <c:pt idx="56390">
                  <c:v>1468</c:v>
                </c:pt>
                <c:pt idx="56391">
                  <c:v>1415</c:v>
                </c:pt>
                <c:pt idx="56392">
                  <c:v>1297</c:v>
                </c:pt>
                <c:pt idx="56393">
                  <c:v>1260</c:v>
                </c:pt>
                <c:pt idx="56394">
                  <c:v>1317</c:v>
                </c:pt>
                <c:pt idx="56395">
                  <c:v>1310</c:v>
                </c:pt>
                <c:pt idx="56396">
                  <c:v>1273</c:v>
                </c:pt>
                <c:pt idx="56397">
                  <c:v>1225</c:v>
                </c:pt>
                <c:pt idx="56398">
                  <c:v>1163</c:v>
                </c:pt>
                <c:pt idx="56399">
                  <c:v>1100</c:v>
                </c:pt>
                <c:pt idx="56400">
                  <c:v>1063</c:v>
                </c:pt>
                <c:pt idx="56401">
                  <c:v>1024</c:v>
                </c:pt>
                <c:pt idx="56402">
                  <c:v>1001</c:v>
                </c:pt>
                <c:pt idx="56403">
                  <c:v>993</c:v>
                </c:pt>
                <c:pt idx="56404">
                  <c:v>985</c:v>
                </c:pt>
                <c:pt idx="56405">
                  <c:v>996</c:v>
                </c:pt>
                <c:pt idx="56406">
                  <c:v>1046</c:v>
                </c:pt>
                <c:pt idx="56407">
                  <c:v>1224</c:v>
                </c:pt>
                <c:pt idx="56408">
                  <c:v>1300</c:v>
                </c:pt>
                <c:pt idx="56409">
                  <c:v>1371</c:v>
                </c:pt>
                <c:pt idx="56410">
                  <c:v>1387</c:v>
                </c:pt>
                <c:pt idx="56411">
                  <c:v>1360</c:v>
                </c:pt>
                <c:pt idx="56412">
                  <c:v>1387</c:v>
                </c:pt>
                <c:pt idx="56413">
                  <c:v>1420</c:v>
                </c:pt>
                <c:pt idx="56414">
                  <c:v>1414</c:v>
                </c:pt>
                <c:pt idx="56415">
                  <c:v>1361</c:v>
                </c:pt>
                <c:pt idx="56416">
                  <c:v>1294</c:v>
                </c:pt>
                <c:pt idx="56417">
                  <c:v>1228</c:v>
                </c:pt>
                <c:pt idx="56418">
                  <c:v>1303</c:v>
                </c:pt>
                <c:pt idx="56419">
                  <c:v>1307</c:v>
                </c:pt>
                <c:pt idx="56420">
                  <c:v>1244</c:v>
                </c:pt>
                <c:pt idx="56421">
                  <c:v>1205</c:v>
                </c:pt>
                <c:pt idx="56422">
                  <c:v>1135</c:v>
                </c:pt>
                <c:pt idx="56423">
                  <c:v>1075</c:v>
                </c:pt>
                <c:pt idx="56424">
                  <c:v>1036</c:v>
                </c:pt>
                <c:pt idx="56425">
                  <c:v>1007</c:v>
                </c:pt>
                <c:pt idx="56426">
                  <c:v>967</c:v>
                </c:pt>
                <c:pt idx="56427">
                  <c:v>963</c:v>
                </c:pt>
                <c:pt idx="56428">
                  <c:v>954</c:v>
                </c:pt>
                <c:pt idx="56429">
                  <c:v>935</c:v>
                </c:pt>
                <c:pt idx="56430">
                  <c:v>922</c:v>
                </c:pt>
                <c:pt idx="56431">
                  <c:v>1034</c:v>
                </c:pt>
                <c:pt idx="56432">
                  <c:v>1174</c:v>
                </c:pt>
                <c:pt idx="56433">
                  <c:v>1262</c:v>
                </c:pt>
                <c:pt idx="56434">
                  <c:v>1301</c:v>
                </c:pt>
                <c:pt idx="56435">
                  <c:v>1311</c:v>
                </c:pt>
                <c:pt idx="56436">
                  <c:v>1274</c:v>
                </c:pt>
                <c:pt idx="56437">
                  <c:v>1274</c:v>
                </c:pt>
                <c:pt idx="56438">
                  <c:v>1252</c:v>
                </c:pt>
                <c:pt idx="56439">
                  <c:v>1212</c:v>
                </c:pt>
                <c:pt idx="56440">
                  <c:v>1178</c:v>
                </c:pt>
                <c:pt idx="56441">
                  <c:v>1167</c:v>
                </c:pt>
                <c:pt idx="56442">
                  <c:v>1232</c:v>
                </c:pt>
                <c:pt idx="56443">
                  <c:v>1230</c:v>
                </c:pt>
                <c:pt idx="56444">
                  <c:v>1210</c:v>
                </c:pt>
                <c:pt idx="56445">
                  <c:v>1169</c:v>
                </c:pt>
                <c:pt idx="56446">
                  <c:v>1134</c:v>
                </c:pt>
                <c:pt idx="56447">
                  <c:v>1085</c:v>
                </c:pt>
                <c:pt idx="56448">
                  <c:v>1032</c:v>
                </c:pt>
                <c:pt idx="56449">
                  <c:v>998</c:v>
                </c:pt>
                <c:pt idx="56450">
                  <c:v>965</c:v>
                </c:pt>
                <c:pt idx="56451">
                  <c:v>939</c:v>
                </c:pt>
                <c:pt idx="56452">
                  <c:v>935</c:v>
                </c:pt>
                <c:pt idx="56453">
                  <c:v>897</c:v>
                </c:pt>
                <c:pt idx="56454">
                  <c:v>890</c:v>
                </c:pt>
                <c:pt idx="56455">
                  <c:v>942</c:v>
                </c:pt>
                <c:pt idx="56456">
                  <c:v>1013</c:v>
                </c:pt>
                <c:pt idx="56457">
                  <c:v>1037</c:v>
                </c:pt>
                <c:pt idx="56458">
                  <c:v>1116</c:v>
                </c:pt>
                <c:pt idx="56459">
                  <c:v>1132</c:v>
                </c:pt>
                <c:pt idx="56460">
                  <c:v>1161</c:v>
                </c:pt>
                <c:pt idx="56461">
                  <c:v>1153</c:v>
                </c:pt>
                <c:pt idx="56462">
                  <c:v>1152</c:v>
                </c:pt>
                <c:pt idx="56463">
                  <c:v>1123</c:v>
                </c:pt>
                <c:pt idx="56464">
                  <c:v>1124</c:v>
                </c:pt>
                <c:pt idx="56465">
                  <c:v>1121</c:v>
                </c:pt>
                <c:pt idx="56466">
                  <c:v>1191</c:v>
                </c:pt>
                <c:pt idx="56467">
                  <c:v>1226</c:v>
                </c:pt>
                <c:pt idx="56468">
                  <c:v>1230</c:v>
                </c:pt>
                <c:pt idx="56469">
                  <c:v>1173</c:v>
                </c:pt>
                <c:pt idx="56470">
                  <c:v>1131</c:v>
                </c:pt>
                <c:pt idx="56471">
                  <c:v>1076</c:v>
                </c:pt>
                <c:pt idx="56472">
                  <c:v>1019</c:v>
                </c:pt>
                <c:pt idx="56473">
                  <c:v>999</c:v>
                </c:pt>
                <c:pt idx="56474">
                  <c:v>973</c:v>
                </c:pt>
                <c:pt idx="56475">
                  <c:v>960</c:v>
                </c:pt>
                <c:pt idx="56476">
                  <c:v>951</c:v>
                </c:pt>
                <c:pt idx="56477">
                  <c:v>963</c:v>
                </c:pt>
                <c:pt idx="56478">
                  <c:v>1043</c:v>
                </c:pt>
                <c:pt idx="56479">
                  <c:v>1274</c:v>
                </c:pt>
                <c:pt idx="56480">
                  <c:v>1397</c:v>
                </c:pt>
                <c:pt idx="56481">
                  <c:v>1433</c:v>
                </c:pt>
                <c:pt idx="56482">
                  <c:v>1472</c:v>
                </c:pt>
                <c:pt idx="56483">
                  <c:v>1468</c:v>
                </c:pt>
                <c:pt idx="56484">
                  <c:v>1480</c:v>
                </c:pt>
                <c:pt idx="56485">
                  <c:v>1475</c:v>
                </c:pt>
                <c:pt idx="56486">
                  <c:v>1434</c:v>
                </c:pt>
                <c:pt idx="56487">
                  <c:v>1377</c:v>
                </c:pt>
                <c:pt idx="56488">
                  <c:v>1287</c:v>
                </c:pt>
                <c:pt idx="56489">
                  <c:v>1221</c:v>
                </c:pt>
                <c:pt idx="56490">
                  <c:v>1302</c:v>
                </c:pt>
                <c:pt idx="56491">
                  <c:v>1288</c:v>
                </c:pt>
                <c:pt idx="56492">
                  <c:v>1239</c:v>
                </c:pt>
                <c:pt idx="56493">
                  <c:v>1195</c:v>
                </c:pt>
                <c:pt idx="56494">
                  <c:v>1126</c:v>
                </c:pt>
                <c:pt idx="56495">
                  <c:v>1066</c:v>
                </c:pt>
                <c:pt idx="56496">
                  <c:v>1025</c:v>
                </c:pt>
                <c:pt idx="56497">
                  <c:v>989</c:v>
                </c:pt>
                <c:pt idx="56498">
                  <c:v>972</c:v>
                </c:pt>
                <c:pt idx="56499">
                  <c:v>946</c:v>
                </c:pt>
                <c:pt idx="56500">
                  <c:v>955</c:v>
                </c:pt>
                <c:pt idx="56501">
                  <c:v>972</c:v>
                </c:pt>
                <c:pt idx="56502">
                  <c:v>997</c:v>
                </c:pt>
                <c:pt idx="56503">
                  <c:v>1168</c:v>
                </c:pt>
                <c:pt idx="56504">
                  <c:v>1301</c:v>
                </c:pt>
                <c:pt idx="56505">
                  <c:v>1400</c:v>
                </c:pt>
                <c:pt idx="56506">
                  <c:v>1473</c:v>
                </c:pt>
                <c:pt idx="56507">
                  <c:v>1475</c:v>
                </c:pt>
                <c:pt idx="56508">
                  <c:v>1439</c:v>
                </c:pt>
                <c:pt idx="56509">
                  <c:v>1358</c:v>
                </c:pt>
                <c:pt idx="56510">
                  <c:v>1314</c:v>
                </c:pt>
                <c:pt idx="56511">
                  <c:v>1258</c:v>
                </c:pt>
                <c:pt idx="56512">
                  <c:v>1168</c:v>
                </c:pt>
                <c:pt idx="56513">
                  <c:v>1103</c:v>
                </c:pt>
                <c:pt idx="56514">
                  <c:v>1158</c:v>
                </c:pt>
                <c:pt idx="56515">
                  <c:v>1149</c:v>
                </c:pt>
                <c:pt idx="56516">
                  <c:v>1100</c:v>
                </c:pt>
                <c:pt idx="56517">
                  <c:v>1055</c:v>
                </c:pt>
                <c:pt idx="56518">
                  <c:v>988</c:v>
                </c:pt>
                <c:pt idx="56519">
                  <c:v>927</c:v>
                </c:pt>
                <c:pt idx="56520">
                  <c:v>893</c:v>
                </c:pt>
                <c:pt idx="56521">
                  <c:v>867</c:v>
                </c:pt>
                <c:pt idx="56522">
                  <c:v>845</c:v>
                </c:pt>
                <c:pt idx="56523">
                  <c:v>843</c:v>
                </c:pt>
                <c:pt idx="56524">
                  <c:v>864</c:v>
                </c:pt>
                <c:pt idx="56525">
                  <c:v>874</c:v>
                </c:pt>
                <c:pt idx="56526">
                  <c:v>912</c:v>
                </c:pt>
                <c:pt idx="56527">
                  <c:v>1110</c:v>
                </c:pt>
                <c:pt idx="56528">
                  <c:v>1245</c:v>
                </c:pt>
                <c:pt idx="56529">
                  <c:v>1324</c:v>
                </c:pt>
                <c:pt idx="56530">
                  <c:v>1399</c:v>
                </c:pt>
                <c:pt idx="56531">
                  <c:v>1422</c:v>
                </c:pt>
                <c:pt idx="56532">
                  <c:v>1440</c:v>
                </c:pt>
                <c:pt idx="56533">
                  <c:v>1443</c:v>
                </c:pt>
                <c:pt idx="56534">
                  <c:v>1468</c:v>
                </c:pt>
                <c:pt idx="56535">
                  <c:v>1421</c:v>
                </c:pt>
                <c:pt idx="56536">
                  <c:v>1365</c:v>
                </c:pt>
                <c:pt idx="56537">
                  <c:v>1287</c:v>
                </c:pt>
                <c:pt idx="56538">
                  <c:v>1343</c:v>
                </c:pt>
                <c:pt idx="56539">
                  <c:v>1326</c:v>
                </c:pt>
                <c:pt idx="56540">
                  <c:v>1281</c:v>
                </c:pt>
                <c:pt idx="56541">
                  <c:v>1235</c:v>
                </c:pt>
                <c:pt idx="56542">
                  <c:v>1168</c:v>
                </c:pt>
                <c:pt idx="56543">
                  <c:v>1082</c:v>
                </c:pt>
                <c:pt idx="56544">
                  <c:v>1020</c:v>
                </c:pt>
                <c:pt idx="56545">
                  <c:v>992</c:v>
                </c:pt>
                <c:pt idx="56546">
                  <c:v>961</c:v>
                </c:pt>
                <c:pt idx="56547">
                  <c:v>941</c:v>
                </c:pt>
                <c:pt idx="56548">
                  <c:v>935</c:v>
                </c:pt>
                <c:pt idx="56549">
                  <c:v>941</c:v>
                </c:pt>
                <c:pt idx="56550">
                  <c:v>998</c:v>
                </c:pt>
                <c:pt idx="56551">
                  <c:v>1213</c:v>
                </c:pt>
                <c:pt idx="56552">
                  <c:v>1326</c:v>
                </c:pt>
                <c:pt idx="56553">
                  <c:v>1440</c:v>
                </c:pt>
                <c:pt idx="56554">
                  <c:v>1501</c:v>
                </c:pt>
                <c:pt idx="56555">
                  <c:v>1515</c:v>
                </c:pt>
                <c:pt idx="56556">
                  <c:v>1526</c:v>
                </c:pt>
                <c:pt idx="56557">
                  <c:v>1540</c:v>
                </c:pt>
                <c:pt idx="56558">
                  <c:v>1523</c:v>
                </c:pt>
                <c:pt idx="56559">
                  <c:v>1449</c:v>
                </c:pt>
                <c:pt idx="56560">
                  <c:v>1367</c:v>
                </c:pt>
                <c:pt idx="56561">
                  <c:v>1253</c:v>
                </c:pt>
                <c:pt idx="56562">
                  <c:v>1328</c:v>
                </c:pt>
                <c:pt idx="56563">
                  <c:v>1328</c:v>
                </c:pt>
                <c:pt idx="56564">
                  <c:v>1283</c:v>
                </c:pt>
                <c:pt idx="56565">
                  <c:v>1231</c:v>
                </c:pt>
                <c:pt idx="56566">
                  <c:v>1169</c:v>
                </c:pt>
                <c:pt idx="56567">
                  <c:v>1076</c:v>
                </c:pt>
                <c:pt idx="56568">
                  <c:v>1043</c:v>
                </c:pt>
                <c:pt idx="56569">
                  <c:v>999</c:v>
                </c:pt>
                <c:pt idx="56570">
                  <c:v>975</c:v>
                </c:pt>
                <c:pt idx="56571">
                  <c:v>952</c:v>
                </c:pt>
                <c:pt idx="56572">
                  <c:v>958</c:v>
                </c:pt>
                <c:pt idx="56573">
                  <c:v>956</c:v>
                </c:pt>
                <c:pt idx="56574">
                  <c:v>1014</c:v>
                </c:pt>
                <c:pt idx="56575">
                  <c:v>1191</c:v>
                </c:pt>
                <c:pt idx="56576">
                  <c:v>1348</c:v>
                </c:pt>
                <c:pt idx="56577">
                  <c:v>1430</c:v>
                </c:pt>
                <c:pt idx="56578">
                  <c:v>1491</c:v>
                </c:pt>
                <c:pt idx="56579">
                  <c:v>1494</c:v>
                </c:pt>
                <c:pt idx="56580">
                  <c:v>1486</c:v>
                </c:pt>
                <c:pt idx="56581">
                  <c:v>1529</c:v>
                </c:pt>
                <c:pt idx="56582">
                  <c:v>1526</c:v>
                </c:pt>
                <c:pt idx="56583">
                  <c:v>1380</c:v>
                </c:pt>
                <c:pt idx="56584">
                  <c:v>1284</c:v>
                </c:pt>
                <c:pt idx="56585">
                  <c:v>1233</c:v>
                </c:pt>
                <c:pt idx="56586">
                  <c:v>1286</c:v>
                </c:pt>
                <c:pt idx="56587">
                  <c:v>1284</c:v>
                </c:pt>
                <c:pt idx="56588">
                  <c:v>1243</c:v>
                </c:pt>
                <c:pt idx="56589">
                  <c:v>1200</c:v>
                </c:pt>
                <c:pt idx="56590">
                  <c:v>1129</c:v>
                </c:pt>
                <c:pt idx="56591">
                  <c:v>1081</c:v>
                </c:pt>
                <c:pt idx="56592">
                  <c:v>1015</c:v>
                </c:pt>
                <c:pt idx="56593">
                  <c:v>994</c:v>
                </c:pt>
                <c:pt idx="56594">
                  <c:v>953</c:v>
                </c:pt>
                <c:pt idx="56595">
                  <c:v>961</c:v>
                </c:pt>
                <c:pt idx="56596">
                  <c:v>952</c:v>
                </c:pt>
                <c:pt idx="56597">
                  <c:v>955</c:v>
                </c:pt>
                <c:pt idx="56598">
                  <c:v>1000</c:v>
                </c:pt>
                <c:pt idx="56599">
                  <c:v>1123</c:v>
                </c:pt>
                <c:pt idx="56600">
                  <c:v>1243</c:v>
                </c:pt>
                <c:pt idx="56601">
                  <c:v>1308</c:v>
                </c:pt>
                <c:pt idx="56602">
                  <c:v>1373</c:v>
                </c:pt>
                <c:pt idx="56603">
                  <c:v>1376</c:v>
                </c:pt>
                <c:pt idx="56604">
                  <c:v>1298</c:v>
                </c:pt>
                <c:pt idx="56605">
                  <c:v>1270</c:v>
                </c:pt>
                <c:pt idx="56606">
                  <c:v>1221</c:v>
                </c:pt>
                <c:pt idx="56607">
                  <c:v>1152</c:v>
                </c:pt>
                <c:pt idx="56608">
                  <c:v>1164</c:v>
                </c:pt>
                <c:pt idx="56609">
                  <c:v>1162</c:v>
                </c:pt>
                <c:pt idx="56610">
                  <c:v>1262</c:v>
                </c:pt>
                <c:pt idx="56611">
                  <c:v>1245</c:v>
                </c:pt>
                <c:pt idx="56612">
                  <c:v>1216</c:v>
                </c:pt>
                <c:pt idx="56613">
                  <c:v>1171</c:v>
                </c:pt>
                <c:pt idx="56614">
                  <c:v>1138</c:v>
                </c:pt>
                <c:pt idx="56615">
                  <c:v>1094</c:v>
                </c:pt>
                <c:pt idx="56616">
                  <c:v>1037</c:v>
                </c:pt>
                <c:pt idx="56617">
                  <c:v>1017</c:v>
                </c:pt>
                <c:pt idx="56618">
                  <c:v>986</c:v>
                </c:pt>
                <c:pt idx="56619">
                  <c:v>966</c:v>
                </c:pt>
                <c:pt idx="56620">
                  <c:v>952</c:v>
                </c:pt>
                <c:pt idx="56621">
                  <c:v>916</c:v>
                </c:pt>
                <c:pt idx="56622">
                  <c:v>899</c:v>
                </c:pt>
                <c:pt idx="56623">
                  <c:v>969</c:v>
                </c:pt>
                <c:pt idx="56624">
                  <c:v>1036</c:v>
                </c:pt>
                <c:pt idx="56625">
                  <c:v>1075</c:v>
                </c:pt>
                <c:pt idx="56626">
                  <c:v>1060</c:v>
                </c:pt>
                <c:pt idx="56627">
                  <c:v>1039</c:v>
                </c:pt>
                <c:pt idx="56628">
                  <c:v>1029</c:v>
                </c:pt>
                <c:pt idx="56629">
                  <c:v>1011</c:v>
                </c:pt>
                <c:pt idx="56630">
                  <c:v>1021</c:v>
                </c:pt>
                <c:pt idx="56631">
                  <c:v>1004</c:v>
                </c:pt>
                <c:pt idx="56632">
                  <c:v>1012</c:v>
                </c:pt>
                <c:pt idx="56633">
                  <c:v>1008</c:v>
                </c:pt>
                <c:pt idx="56634">
                  <c:v>1095</c:v>
                </c:pt>
                <c:pt idx="56635">
                  <c:v>1095</c:v>
                </c:pt>
                <c:pt idx="56636">
                  <c:v>1105</c:v>
                </c:pt>
                <c:pt idx="56637">
                  <c:v>1072</c:v>
                </c:pt>
                <c:pt idx="56638">
                  <c:v>1016</c:v>
                </c:pt>
                <c:pt idx="56639">
                  <c:v>980</c:v>
                </c:pt>
                <c:pt idx="56640">
                  <c:v>939</c:v>
                </c:pt>
                <c:pt idx="56641">
                  <c:v>912</c:v>
                </c:pt>
                <c:pt idx="56642">
                  <c:v>913</c:v>
                </c:pt>
                <c:pt idx="56643">
                  <c:v>887</c:v>
                </c:pt>
                <c:pt idx="56644">
                  <c:v>907</c:v>
                </c:pt>
                <c:pt idx="56645">
                  <c:v>943</c:v>
                </c:pt>
                <c:pt idx="56646">
                  <c:v>970</c:v>
                </c:pt>
                <c:pt idx="56647">
                  <c:v>1149</c:v>
                </c:pt>
                <c:pt idx="56648">
                  <c:v>1299</c:v>
                </c:pt>
                <c:pt idx="56649">
                  <c:v>1395</c:v>
                </c:pt>
                <c:pt idx="56650">
                  <c:v>1432</c:v>
                </c:pt>
                <c:pt idx="56651">
                  <c:v>1457</c:v>
                </c:pt>
                <c:pt idx="56652">
                  <c:v>1409</c:v>
                </c:pt>
                <c:pt idx="56653">
                  <c:v>1375</c:v>
                </c:pt>
                <c:pt idx="56654">
                  <c:v>1353</c:v>
                </c:pt>
                <c:pt idx="56655">
                  <c:v>1304</c:v>
                </c:pt>
                <c:pt idx="56656">
                  <c:v>1221</c:v>
                </c:pt>
                <c:pt idx="56657">
                  <c:v>1165</c:v>
                </c:pt>
                <c:pt idx="56658">
                  <c:v>1233</c:v>
                </c:pt>
                <c:pt idx="56659">
                  <c:v>1195</c:v>
                </c:pt>
                <c:pt idx="56660">
                  <c:v>1155</c:v>
                </c:pt>
                <c:pt idx="56661">
                  <c:v>1098</c:v>
                </c:pt>
                <c:pt idx="56662">
                  <c:v>1032</c:v>
                </c:pt>
                <c:pt idx="56663">
                  <c:v>984</c:v>
                </c:pt>
                <c:pt idx="56664">
                  <c:v>926</c:v>
                </c:pt>
                <c:pt idx="56665">
                  <c:v>909</c:v>
                </c:pt>
                <c:pt idx="56666">
                  <c:v>886</c:v>
                </c:pt>
                <c:pt idx="56667">
                  <c:v>888</c:v>
                </c:pt>
                <c:pt idx="56668">
                  <c:v>900</c:v>
                </c:pt>
                <c:pt idx="56669">
                  <c:v>920</c:v>
                </c:pt>
                <c:pt idx="56670">
                  <c:v>959</c:v>
                </c:pt>
                <c:pt idx="56671">
                  <c:v>1134</c:v>
                </c:pt>
                <c:pt idx="56672">
                  <c:v>1262</c:v>
                </c:pt>
                <c:pt idx="56673">
                  <c:v>1333</c:v>
                </c:pt>
                <c:pt idx="56674">
                  <c:v>1362</c:v>
                </c:pt>
                <c:pt idx="56675">
                  <c:v>1366</c:v>
                </c:pt>
                <c:pt idx="56676">
                  <c:v>1359</c:v>
                </c:pt>
                <c:pt idx="56677">
                  <c:v>1369</c:v>
                </c:pt>
                <c:pt idx="56678">
                  <c:v>1348</c:v>
                </c:pt>
                <c:pt idx="56679">
                  <c:v>1287</c:v>
                </c:pt>
                <c:pt idx="56680">
                  <c:v>1234</c:v>
                </c:pt>
                <c:pt idx="56681">
                  <c:v>1198</c:v>
                </c:pt>
                <c:pt idx="56682">
                  <c:v>1276</c:v>
                </c:pt>
                <c:pt idx="56683">
                  <c:v>1262</c:v>
                </c:pt>
                <c:pt idx="56684">
                  <c:v>1217</c:v>
                </c:pt>
                <c:pt idx="56685">
                  <c:v>1148</c:v>
                </c:pt>
                <c:pt idx="56686">
                  <c:v>1087</c:v>
                </c:pt>
                <c:pt idx="56687">
                  <c:v>1025</c:v>
                </c:pt>
                <c:pt idx="56688">
                  <c:v>971</c:v>
                </c:pt>
                <c:pt idx="56689">
                  <c:v>928</c:v>
                </c:pt>
                <c:pt idx="56690">
                  <c:v>908</c:v>
                </c:pt>
                <c:pt idx="56691">
                  <c:v>902</c:v>
                </c:pt>
                <c:pt idx="56692">
                  <c:v>908</c:v>
                </c:pt>
                <c:pt idx="56693">
                  <c:v>916</c:v>
                </c:pt>
                <c:pt idx="56694">
                  <c:v>977</c:v>
                </c:pt>
                <c:pt idx="56695">
                  <c:v>1168</c:v>
                </c:pt>
                <c:pt idx="56696">
                  <c:v>1293</c:v>
                </c:pt>
                <c:pt idx="56697">
                  <c:v>1389</c:v>
                </c:pt>
                <c:pt idx="56698">
                  <c:v>1431</c:v>
                </c:pt>
                <c:pt idx="56699">
                  <c:v>1451</c:v>
                </c:pt>
                <c:pt idx="56700">
                  <c:v>1452</c:v>
                </c:pt>
                <c:pt idx="56701">
                  <c:v>1475</c:v>
                </c:pt>
                <c:pt idx="56702">
                  <c:v>1433</c:v>
                </c:pt>
                <c:pt idx="56703">
                  <c:v>1340</c:v>
                </c:pt>
                <c:pt idx="56704">
                  <c:v>1254</c:v>
                </c:pt>
                <c:pt idx="56705">
                  <c:v>1172</c:v>
                </c:pt>
                <c:pt idx="56706">
                  <c:v>1299</c:v>
                </c:pt>
                <c:pt idx="56707">
                  <c:v>1255</c:v>
                </c:pt>
                <c:pt idx="56708">
                  <c:v>1199</c:v>
                </c:pt>
                <c:pt idx="56709">
                  <c:v>1155</c:v>
                </c:pt>
                <c:pt idx="56710">
                  <c:v>1115</c:v>
                </c:pt>
                <c:pt idx="56711">
                  <c:v>1069</c:v>
                </c:pt>
                <c:pt idx="56712">
                  <c:v>1000</c:v>
                </c:pt>
                <c:pt idx="56713">
                  <c:v>971</c:v>
                </c:pt>
                <c:pt idx="56714">
                  <c:v>941</c:v>
                </c:pt>
                <c:pt idx="56715">
                  <c:v>931</c:v>
                </c:pt>
                <c:pt idx="56716">
                  <c:v>924</c:v>
                </c:pt>
                <c:pt idx="56717">
                  <c:v>943</c:v>
                </c:pt>
                <c:pt idx="56718">
                  <c:v>971</c:v>
                </c:pt>
                <c:pt idx="56719">
                  <c:v>1132</c:v>
                </c:pt>
                <c:pt idx="56720">
                  <c:v>1247</c:v>
                </c:pt>
                <c:pt idx="56721">
                  <c:v>1364</c:v>
                </c:pt>
                <c:pt idx="56722">
                  <c:v>1423</c:v>
                </c:pt>
                <c:pt idx="56723">
                  <c:v>1494</c:v>
                </c:pt>
                <c:pt idx="56724">
                  <c:v>1463</c:v>
                </c:pt>
                <c:pt idx="56725">
                  <c:v>1502</c:v>
                </c:pt>
                <c:pt idx="56726">
                  <c:v>1473</c:v>
                </c:pt>
                <c:pt idx="56727">
                  <c:v>1431</c:v>
                </c:pt>
                <c:pt idx="56728">
                  <c:v>1342</c:v>
                </c:pt>
                <c:pt idx="56729">
                  <c:v>1262</c:v>
                </c:pt>
                <c:pt idx="56730">
                  <c:v>1317</c:v>
                </c:pt>
                <c:pt idx="56731">
                  <c:v>1302</c:v>
                </c:pt>
                <c:pt idx="56732">
                  <c:v>1259</c:v>
                </c:pt>
                <c:pt idx="56733">
                  <c:v>1208</c:v>
                </c:pt>
                <c:pt idx="56734">
                  <c:v>1149</c:v>
                </c:pt>
                <c:pt idx="56735">
                  <c:v>1080</c:v>
                </c:pt>
                <c:pt idx="56736">
                  <c:v>1019</c:v>
                </c:pt>
                <c:pt idx="56737">
                  <c:v>976</c:v>
                </c:pt>
                <c:pt idx="56738">
                  <c:v>957</c:v>
                </c:pt>
                <c:pt idx="56739">
                  <c:v>945</c:v>
                </c:pt>
                <c:pt idx="56740">
                  <c:v>957</c:v>
                </c:pt>
                <c:pt idx="56741">
                  <c:v>965</c:v>
                </c:pt>
                <c:pt idx="56742">
                  <c:v>1021</c:v>
                </c:pt>
                <c:pt idx="56743">
                  <c:v>1192</c:v>
                </c:pt>
                <c:pt idx="56744">
                  <c:v>1363</c:v>
                </c:pt>
                <c:pt idx="56745">
                  <c:v>1441</c:v>
                </c:pt>
                <c:pt idx="56746">
                  <c:v>1497</c:v>
                </c:pt>
                <c:pt idx="56747">
                  <c:v>1455</c:v>
                </c:pt>
                <c:pt idx="56748">
                  <c:v>1351</c:v>
                </c:pt>
                <c:pt idx="56749">
                  <c:v>1354</c:v>
                </c:pt>
                <c:pt idx="56750">
                  <c:v>1335</c:v>
                </c:pt>
                <c:pt idx="56751">
                  <c:v>1269</c:v>
                </c:pt>
                <c:pt idx="56752">
                  <c:v>1209</c:v>
                </c:pt>
                <c:pt idx="56753">
                  <c:v>1152</c:v>
                </c:pt>
                <c:pt idx="56754">
                  <c:v>1215</c:v>
                </c:pt>
                <c:pt idx="56755">
                  <c:v>1214</c:v>
                </c:pt>
                <c:pt idx="56756">
                  <c:v>1167</c:v>
                </c:pt>
                <c:pt idx="56757">
                  <c:v>1101</c:v>
                </c:pt>
                <c:pt idx="56758">
                  <c:v>1050</c:v>
                </c:pt>
                <c:pt idx="56759">
                  <c:v>987</c:v>
                </c:pt>
                <c:pt idx="56760">
                  <c:v>952</c:v>
                </c:pt>
                <c:pt idx="56761">
                  <c:v>921</c:v>
                </c:pt>
                <c:pt idx="56762">
                  <c:v>894</c:v>
                </c:pt>
                <c:pt idx="56763">
                  <c:v>880</c:v>
                </c:pt>
                <c:pt idx="56764">
                  <c:v>876</c:v>
                </c:pt>
                <c:pt idx="56765">
                  <c:v>880</c:v>
                </c:pt>
                <c:pt idx="56766">
                  <c:v>891</c:v>
                </c:pt>
                <c:pt idx="56767">
                  <c:v>1008</c:v>
                </c:pt>
                <c:pt idx="56768">
                  <c:v>1128</c:v>
                </c:pt>
                <c:pt idx="56769">
                  <c:v>1204</c:v>
                </c:pt>
                <c:pt idx="56770">
                  <c:v>1261</c:v>
                </c:pt>
                <c:pt idx="56771">
                  <c:v>1254</c:v>
                </c:pt>
                <c:pt idx="56772">
                  <c:v>1224</c:v>
                </c:pt>
                <c:pt idx="56773">
                  <c:v>1233</c:v>
                </c:pt>
                <c:pt idx="56774">
                  <c:v>1217</c:v>
                </c:pt>
                <c:pt idx="56775">
                  <c:v>1194</c:v>
                </c:pt>
                <c:pt idx="56776">
                  <c:v>1164</c:v>
                </c:pt>
                <c:pt idx="56777">
                  <c:v>1140</c:v>
                </c:pt>
                <c:pt idx="56778">
                  <c:v>1252</c:v>
                </c:pt>
                <c:pt idx="56779">
                  <c:v>1237</c:v>
                </c:pt>
                <c:pt idx="56780">
                  <c:v>1207</c:v>
                </c:pt>
                <c:pt idx="56781">
                  <c:v>1160</c:v>
                </c:pt>
                <c:pt idx="56782">
                  <c:v>1103</c:v>
                </c:pt>
                <c:pt idx="56783">
                  <c:v>1060</c:v>
                </c:pt>
                <c:pt idx="56784">
                  <c:v>1002</c:v>
                </c:pt>
                <c:pt idx="56785">
                  <c:v>969</c:v>
                </c:pt>
                <c:pt idx="56786">
                  <c:v>936</c:v>
                </c:pt>
                <c:pt idx="56787">
                  <c:v>913</c:v>
                </c:pt>
                <c:pt idx="56788">
                  <c:v>911</c:v>
                </c:pt>
                <c:pt idx="56789">
                  <c:v>874</c:v>
                </c:pt>
                <c:pt idx="56790">
                  <c:v>858</c:v>
                </c:pt>
                <c:pt idx="56791">
                  <c:v>911</c:v>
                </c:pt>
                <c:pt idx="56792">
                  <c:v>967</c:v>
                </c:pt>
                <c:pt idx="56793">
                  <c:v>1024</c:v>
                </c:pt>
                <c:pt idx="56794">
                  <c:v>1107</c:v>
                </c:pt>
                <c:pt idx="56795">
                  <c:v>1136</c:v>
                </c:pt>
                <c:pt idx="56796">
                  <c:v>1124</c:v>
                </c:pt>
                <c:pt idx="56797">
                  <c:v>1131</c:v>
                </c:pt>
                <c:pt idx="56798">
                  <c:v>1132</c:v>
                </c:pt>
                <c:pt idx="56799">
                  <c:v>1108</c:v>
                </c:pt>
                <c:pt idx="56800">
                  <c:v>1104</c:v>
                </c:pt>
                <c:pt idx="56801">
                  <c:v>1094</c:v>
                </c:pt>
                <c:pt idx="56802">
                  <c:v>1190</c:v>
                </c:pt>
                <c:pt idx="56803">
                  <c:v>1211</c:v>
                </c:pt>
                <c:pt idx="56804">
                  <c:v>1203</c:v>
                </c:pt>
                <c:pt idx="56805">
                  <c:v>1165</c:v>
                </c:pt>
                <c:pt idx="56806">
                  <c:v>1134</c:v>
                </c:pt>
                <c:pt idx="56807">
                  <c:v>1052</c:v>
                </c:pt>
                <c:pt idx="56808">
                  <c:v>1016</c:v>
                </c:pt>
                <c:pt idx="56809">
                  <c:v>970</c:v>
                </c:pt>
                <c:pt idx="56810">
                  <c:v>938</c:v>
                </c:pt>
                <c:pt idx="56811">
                  <c:v>926</c:v>
                </c:pt>
                <c:pt idx="56812">
                  <c:v>934</c:v>
                </c:pt>
                <c:pt idx="56813">
                  <c:v>933</c:v>
                </c:pt>
                <c:pt idx="56814">
                  <c:v>993</c:v>
                </c:pt>
                <c:pt idx="56815">
                  <c:v>1187</c:v>
                </c:pt>
                <c:pt idx="56816">
                  <c:v>1324</c:v>
                </c:pt>
                <c:pt idx="56817">
                  <c:v>1431</c:v>
                </c:pt>
                <c:pt idx="56818">
                  <c:v>1485</c:v>
                </c:pt>
                <c:pt idx="56819">
                  <c:v>1494</c:v>
                </c:pt>
                <c:pt idx="56820">
                  <c:v>1508</c:v>
                </c:pt>
                <c:pt idx="56821">
                  <c:v>1527</c:v>
                </c:pt>
                <c:pt idx="56822">
                  <c:v>1511</c:v>
                </c:pt>
                <c:pt idx="56823">
                  <c:v>1451</c:v>
                </c:pt>
                <c:pt idx="56824">
                  <c:v>1358</c:v>
                </c:pt>
                <c:pt idx="56825">
                  <c:v>1257</c:v>
                </c:pt>
                <c:pt idx="56826">
                  <c:v>1333</c:v>
                </c:pt>
                <c:pt idx="56827">
                  <c:v>1305</c:v>
                </c:pt>
                <c:pt idx="56828">
                  <c:v>1279</c:v>
                </c:pt>
                <c:pt idx="56829">
                  <c:v>1232</c:v>
                </c:pt>
                <c:pt idx="56830">
                  <c:v>1162</c:v>
                </c:pt>
                <c:pt idx="56831">
                  <c:v>1095</c:v>
                </c:pt>
                <c:pt idx="56832">
                  <c:v>1033</c:v>
                </c:pt>
                <c:pt idx="56833">
                  <c:v>998</c:v>
                </c:pt>
                <c:pt idx="56834">
                  <c:v>971</c:v>
                </c:pt>
                <c:pt idx="56835">
                  <c:v>955</c:v>
                </c:pt>
                <c:pt idx="56836">
                  <c:v>954</c:v>
                </c:pt>
                <c:pt idx="56837">
                  <c:v>955</c:v>
                </c:pt>
                <c:pt idx="56838">
                  <c:v>1010</c:v>
                </c:pt>
                <c:pt idx="56839">
                  <c:v>1224</c:v>
                </c:pt>
                <c:pt idx="56840">
                  <c:v>1350</c:v>
                </c:pt>
                <c:pt idx="56841">
                  <c:v>1441</c:v>
                </c:pt>
                <c:pt idx="56842">
                  <c:v>1511</c:v>
                </c:pt>
                <c:pt idx="56843">
                  <c:v>1518</c:v>
                </c:pt>
                <c:pt idx="56844">
                  <c:v>1527</c:v>
                </c:pt>
                <c:pt idx="56845">
                  <c:v>1537</c:v>
                </c:pt>
                <c:pt idx="56846">
                  <c:v>1505</c:v>
                </c:pt>
                <c:pt idx="56847">
                  <c:v>1474</c:v>
                </c:pt>
                <c:pt idx="56848">
                  <c:v>1386</c:v>
                </c:pt>
                <c:pt idx="56849">
                  <c:v>1303</c:v>
                </c:pt>
                <c:pt idx="56850">
                  <c:v>1351</c:v>
                </c:pt>
                <c:pt idx="56851">
                  <c:v>1376</c:v>
                </c:pt>
                <c:pt idx="56852">
                  <c:v>1336</c:v>
                </c:pt>
                <c:pt idx="56853">
                  <c:v>1265</c:v>
                </c:pt>
                <c:pt idx="56854">
                  <c:v>1200</c:v>
                </c:pt>
                <c:pt idx="56855">
                  <c:v>1144</c:v>
                </c:pt>
                <c:pt idx="56856">
                  <c:v>1081</c:v>
                </c:pt>
                <c:pt idx="56857">
                  <c:v>1044</c:v>
                </c:pt>
                <c:pt idx="56858">
                  <c:v>1021</c:v>
                </c:pt>
                <c:pt idx="56859">
                  <c:v>997</c:v>
                </c:pt>
                <c:pt idx="56860">
                  <c:v>990</c:v>
                </c:pt>
                <c:pt idx="56861">
                  <c:v>995</c:v>
                </c:pt>
                <c:pt idx="56862">
                  <c:v>1050</c:v>
                </c:pt>
                <c:pt idx="56863">
                  <c:v>1208</c:v>
                </c:pt>
                <c:pt idx="56864">
                  <c:v>1354</c:v>
                </c:pt>
                <c:pt idx="56865">
                  <c:v>1460</c:v>
                </c:pt>
                <c:pt idx="56866">
                  <c:v>1514</c:v>
                </c:pt>
                <c:pt idx="56867">
                  <c:v>1527</c:v>
                </c:pt>
                <c:pt idx="56868">
                  <c:v>1520</c:v>
                </c:pt>
                <c:pt idx="56869">
                  <c:v>1566</c:v>
                </c:pt>
                <c:pt idx="56870">
                  <c:v>1536</c:v>
                </c:pt>
                <c:pt idx="56871">
                  <c:v>1452</c:v>
                </c:pt>
                <c:pt idx="56872">
                  <c:v>1365</c:v>
                </c:pt>
                <c:pt idx="56873">
                  <c:v>1274</c:v>
                </c:pt>
                <c:pt idx="56874">
                  <c:v>1382</c:v>
                </c:pt>
                <c:pt idx="56875">
                  <c:v>1377</c:v>
                </c:pt>
                <c:pt idx="56876">
                  <c:v>1347</c:v>
                </c:pt>
                <c:pt idx="56877">
                  <c:v>1283</c:v>
                </c:pt>
                <c:pt idx="56878">
                  <c:v>1226</c:v>
                </c:pt>
                <c:pt idx="56879">
                  <c:v>1150</c:v>
                </c:pt>
                <c:pt idx="56880">
                  <c:v>1093</c:v>
                </c:pt>
                <c:pt idx="56881">
                  <c:v>1062</c:v>
                </c:pt>
                <c:pt idx="56882">
                  <c:v>1027</c:v>
                </c:pt>
                <c:pt idx="56883">
                  <c:v>1010</c:v>
                </c:pt>
                <c:pt idx="56884">
                  <c:v>1010</c:v>
                </c:pt>
                <c:pt idx="56885">
                  <c:v>1023</c:v>
                </c:pt>
                <c:pt idx="56886">
                  <c:v>1060</c:v>
                </c:pt>
                <c:pt idx="56887">
                  <c:v>1255</c:v>
                </c:pt>
                <c:pt idx="56888">
                  <c:v>1394</c:v>
                </c:pt>
                <c:pt idx="56889">
                  <c:v>1494</c:v>
                </c:pt>
                <c:pt idx="56890">
                  <c:v>1543</c:v>
                </c:pt>
                <c:pt idx="56891">
                  <c:v>1548</c:v>
                </c:pt>
                <c:pt idx="56892">
                  <c:v>1542</c:v>
                </c:pt>
                <c:pt idx="56893">
                  <c:v>1545</c:v>
                </c:pt>
                <c:pt idx="56894">
                  <c:v>1476</c:v>
                </c:pt>
                <c:pt idx="56895">
                  <c:v>1403</c:v>
                </c:pt>
                <c:pt idx="56896">
                  <c:v>1321</c:v>
                </c:pt>
                <c:pt idx="56897">
                  <c:v>1240</c:v>
                </c:pt>
                <c:pt idx="56898">
                  <c:v>1284</c:v>
                </c:pt>
                <c:pt idx="56899">
                  <c:v>1265</c:v>
                </c:pt>
                <c:pt idx="56900">
                  <c:v>1220</c:v>
                </c:pt>
                <c:pt idx="56901">
                  <c:v>1177</c:v>
                </c:pt>
                <c:pt idx="56902">
                  <c:v>1119</c:v>
                </c:pt>
                <c:pt idx="56903">
                  <c:v>1082</c:v>
                </c:pt>
                <c:pt idx="56904">
                  <c:v>1034</c:v>
                </c:pt>
                <c:pt idx="56905">
                  <c:v>1001</c:v>
                </c:pt>
                <c:pt idx="56906">
                  <c:v>982</c:v>
                </c:pt>
                <c:pt idx="56907">
                  <c:v>936</c:v>
                </c:pt>
                <c:pt idx="56908">
                  <c:v>934</c:v>
                </c:pt>
                <c:pt idx="56909">
                  <c:v>970</c:v>
                </c:pt>
                <c:pt idx="56910">
                  <c:v>982</c:v>
                </c:pt>
                <c:pt idx="56911">
                  <c:v>1144</c:v>
                </c:pt>
                <c:pt idx="56912">
                  <c:v>1246</c:v>
                </c:pt>
                <c:pt idx="56913">
                  <c:v>1308</c:v>
                </c:pt>
                <c:pt idx="56914">
                  <c:v>1361</c:v>
                </c:pt>
                <c:pt idx="56915">
                  <c:v>1379</c:v>
                </c:pt>
                <c:pt idx="56916">
                  <c:v>1383</c:v>
                </c:pt>
                <c:pt idx="56917">
                  <c:v>1406</c:v>
                </c:pt>
                <c:pt idx="56918">
                  <c:v>1422</c:v>
                </c:pt>
                <c:pt idx="56919">
                  <c:v>1365</c:v>
                </c:pt>
                <c:pt idx="56920">
                  <c:v>1274</c:v>
                </c:pt>
                <c:pt idx="56921">
                  <c:v>1214</c:v>
                </c:pt>
                <c:pt idx="56922">
                  <c:v>1268</c:v>
                </c:pt>
                <c:pt idx="56923">
                  <c:v>1242</c:v>
                </c:pt>
                <c:pt idx="56924">
                  <c:v>1214</c:v>
                </c:pt>
                <c:pt idx="56925">
                  <c:v>1152</c:v>
                </c:pt>
                <c:pt idx="56926">
                  <c:v>1096</c:v>
                </c:pt>
                <c:pt idx="56927">
                  <c:v>1047</c:v>
                </c:pt>
                <c:pt idx="56928">
                  <c:v>1003</c:v>
                </c:pt>
                <c:pt idx="56929">
                  <c:v>969</c:v>
                </c:pt>
                <c:pt idx="56930">
                  <c:v>950</c:v>
                </c:pt>
                <c:pt idx="56931">
                  <c:v>930</c:v>
                </c:pt>
                <c:pt idx="56932">
                  <c:v>926</c:v>
                </c:pt>
                <c:pt idx="56933">
                  <c:v>935</c:v>
                </c:pt>
                <c:pt idx="56934">
                  <c:v>918</c:v>
                </c:pt>
                <c:pt idx="56935">
                  <c:v>1005</c:v>
                </c:pt>
                <c:pt idx="56936">
                  <c:v>1107</c:v>
                </c:pt>
                <c:pt idx="56937">
                  <c:v>1182</c:v>
                </c:pt>
                <c:pt idx="56938">
                  <c:v>1209</c:v>
                </c:pt>
                <c:pt idx="56939">
                  <c:v>1190</c:v>
                </c:pt>
                <c:pt idx="56940">
                  <c:v>1130</c:v>
                </c:pt>
                <c:pt idx="56941">
                  <c:v>1126</c:v>
                </c:pt>
                <c:pt idx="56942">
                  <c:v>1106</c:v>
                </c:pt>
                <c:pt idx="56943">
                  <c:v>1095</c:v>
                </c:pt>
                <c:pt idx="56944">
                  <c:v>1059</c:v>
                </c:pt>
                <c:pt idx="56945">
                  <c:v>1051</c:v>
                </c:pt>
                <c:pt idx="56946">
                  <c:v>1133</c:v>
                </c:pt>
                <c:pt idx="56947">
                  <c:v>1133</c:v>
                </c:pt>
                <c:pt idx="56948">
                  <c:v>1106</c:v>
                </c:pt>
                <c:pt idx="56949">
                  <c:v>1066</c:v>
                </c:pt>
                <c:pt idx="56950">
                  <c:v>1023</c:v>
                </c:pt>
                <c:pt idx="56951">
                  <c:v>996</c:v>
                </c:pt>
                <c:pt idx="56952">
                  <c:v>954</c:v>
                </c:pt>
                <c:pt idx="56953">
                  <c:v>917</c:v>
                </c:pt>
                <c:pt idx="56954">
                  <c:v>898</c:v>
                </c:pt>
                <c:pt idx="56955">
                  <c:v>881</c:v>
                </c:pt>
                <c:pt idx="56956">
                  <c:v>873</c:v>
                </c:pt>
                <c:pt idx="56957">
                  <c:v>865</c:v>
                </c:pt>
                <c:pt idx="56958">
                  <c:v>833</c:v>
                </c:pt>
                <c:pt idx="56959">
                  <c:v>876</c:v>
                </c:pt>
                <c:pt idx="56960">
                  <c:v>946</c:v>
                </c:pt>
                <c:pt idx="56961">
                  <c:v>990</c:v>
                </c:pt>
                <c:pt idx="56962">
                  <c:v>1050</c:v>
                </c:pt>
                <c:pt idx="56963">
                  <c:v>1053</c:v>
                </c:pt>
                <c:pt idx="56964">
                  <c:v>1074</c:v>
                </c:pt>
                <c:pt idx="56965">
                  <c:v>1081</c:v>
                </c:pt>
                <c:pt idx="56966">
                  <c:v>1090</c:v>
                </c:pt>
                <c:pt idx="56967">
                  <c:v>1065</c:v>
                </c:pt>
                <c:pt idx="56968">
                  <c:v>1037</c:v>
                </c:pt>
                <c:pt idx="56969">
                  <c:v>1039</c:v>
                </c:pt>
                <c:pt idx="56970">
                  <c:v>1097</c:v>
                </c:pt>
                <c:pt idx="56971">
                  <c:v>1126</c:v>
                </c:pt>
                <c:pt idx="56972">
                  <c:v>1128</c:v>
                </c:pt>
                <c:pt idx="56973">
                  <c:v>1091</c:v>
                </c:pt>
                <c:pt idx="56974">
                  <c:v>1041</c:v>
                </c:pt>
                <c:pt idx="56975">
                  <c:v>986</c:v>
                </c:pt>
                <c:pt idx="56976">
                  <c:v>953</c:v>
                </c:pt>
                <c:pt idx="56977">
                  <c:v>928</c:v>
                </c:pt>
                <c:pt idx="56978">
                  <c:v>909</c:v>
                </c:pt>
                <c:pt idx="56979">
                  <c:v>898</c:v>
                </c:pt>
                <c:pt idx="56980">
                  <c:v>904</c:v>
                </c:pt>
                <c:pt idx="56981">
                  <c:v>947</c:v>
                </c:pt>
                <c:pt idx="56982">
                  <c:v>984</c:v>
                </c:pt>
                <c:pt idx="56983">
                  <c:v>1170</c:v>
                </c:pt>
                <c:pt idx="56984">
                  <c:v>1322</c:v>
                </c:pt>
                <c:pt idx="56985">
                  <c:v>1406</c:v>
                </c:pt>
                <c:pt idx="56986">
                  <c:v>1449</c:v>
                </c:pt>
                <c:pt idx="56987">
                  <c:v>1478</c:v>
                </c:pt>
                <c:pt idx="56988">
                  <c:v>1478</c:v>
                </c:pt>
                <c:pt idx="56989">
                  <c:v>1499</c:v>
                </c:pt>
                <c:pt idx="56990">
                  <c:v>1466</c:v>
                </c:pt>
                <c:pt idx="56991">
                  <c:v>1393</c:v>
                </c:pt>
                <c:pt idx="56992">
                  <c:v>1282</c:v>
                </c:pt>
                <c:pt idx="56993">
                  <c:v>1212</c:v>
                </c:pt>
                <c:pt idx="56994">
                  <c:v>1267</c:v>
                </c:pt>
                <c:pt idx="56995">
                  <c:v>1233</c:v>
                </c:pt>
                <c:pt idx="56996">
                  <c:v>1201</c:v>
                </c:pt>
                <c:pt idx="56997">
                  <c:v>1154</c:v>
                </c:pt>
                <c:pt idx="56998">
                  <c:v>1099</c:v>
                </c:pt>
                <c:pt idx="56999">
                  <c:v>1028</c:v>
                </c:pt>
                <c:pt idx="57000">
                  <c:v>980</c:v>
                </c:pt>
                <c:pt idx="57001">
                  <c:v>951</c:v>
                </c:pt>
                <c:pt idx="57002">
                  <c:v>934</c:v>
                </c:pt>
                <c:pt idx="57003">
                  <c:v>909</c:v>
                </c:pt>
                <c:pt idx="57004">
                  <c:v>916</c:v>
                </c:pt>
                <c:pt idx="57005">
                  <c:v>931</c:v>
                </c:pt>
                <c:pt idx="57006">
                  <c:v>981</c:v>
                </c:pt>
                <c:pt idx="57007">
                  <c:v>1170</c:v>
                </c:pt>
                <c:pt idx="57008">
                  <c:v>1321</c:v>
                </c:pt>
                <c:pt idx="57009">
                  <c:v>1415</c:v>
                </c:pt>
                <c:pt idx="57010">
                  <c:v>1464</c:v>
                </c:pt>
                <c:pt idx="57011">
                  <c:v>1470</c:v>
                </c:pt>
                <c:pt idx="57012">
                  <c:v>1427</c:v>
                </c:pt>
                <c:pt idx="57013">
                  <c:v>1451</c:v>
                </c:pt>
                <c:pt idx="57014">
                  <c:v>1468</c:v>
                </c:pt>
                <c:pt idx="57015">
                  <c:v>1433</c:v>
                </c:pt>
                <c:pt idx="57016">
                  <c:v>1343</c:v>
                </c:pt>
                <c:pt idx="57017">
                  <c:v>1250</c:v>
                </c:pt>
                <c:pt idx="57018">
                  <c:v>1322</c:v>
                </c:pt>
                <c:pt idx="57019">
                  <c:v>1312</c:v>
                </c:pt>
                <c:pt idx="57020">
                  <c:v>1285</c:v>
                </c:pt>
                <c:pt idx="57021">
                  <c:v>1235</c:v>
                </c:pt>
                <c:pt idx="57022">
                  <c:v>1162</c:v>
                </c:pt>
                <c:pt idx="57023">
                  <c:v>1087</c:v>
                </c:pt>
                <c:pt idx="57024">
                  <c:v>1035</c:v>
                </c:pt>
                <c:pt idx="57025">
                  <c:v>1000</c:v>
                </c:pt>
                <c:pt idx="57026">
                  <c:v>965</c:v>
                </c:pt>
                <c:pt idx="57027">
                  <c:v>951</c:v>
                </c:pt>
                <c:pt idx="57028">
                  <c:v>953</c:v>
                </c:pt>
                <c:pt idx="57029">
                  <c:v>979</c:v>
                </c:pt>
                <c:pt idx="57030">
                  <c:v>1008</c:v>
                </c:pt>
                <c:pt idx="57031">
                  <c:v>1186</c:v>
                </c:pt>
                <c:pt idx="57032">
                  <c:v>1310</c:v>
                </c:pt>
                <c:pt idx="57033">
                  <c:v>1410</c:v>
                </c:pt>
                <c:pt idx="57034">
                  <c:v>1477</c:v>
                </c:pt>
                <c:pt idx="57035">
                  <c:v>1485</c:v>
                </c:pt>
                <c:pt idx="57036">
                  <c:v>1500</c:v>
                </c:pt>
                <c:pt idx="57037">
                  <c:v>1500</c:v>
                </c:pt>
                <c:pt idx="57038">
                  <c:v>1467</c:v>
                </c:pt>
                <c:pt idx="57039">
                  <c:v>1403</c:v>
                </c:pt>
                <c:pt idx="57040">
                  <c:v>1305</c:v>
                </c:pt>
                <c:pt idx="57041">
                  <c:v>1215</c:v>
                </c:pt>
                <c:pt idx="57042">
                  <c:v>1289</c:v>
                </c:pt>
                <c:pt idx="57043">
                  <c:v>1281</c:v>
                </c:pt>
                <c:pt idx="57044">
                  <c:v>1263</c:v>
                </c:pt>
                <c:pt idx="57045">
                  <c:v>1208</c:v>
                </c:pt>
                <c:pt idx="57046">
                  <c:v>1154</c:v>
                </c:pt>
                <c:pt idx="57047">
                  <c:v>1078</c:v>
                </c:pt>
                <c:pt idx="57048">
                  <c:v>1019</c:v>
                </c:pt>
                <c:pt idx="57049">
                  <c:v>985</c:v>
                </c:pt>
                <c:pt idx="57050">
                  <c:v>967</c:v>
                </c:pt>
                <c:pt idx="57051">
                  <c:v>950</c:v>
                </c:pt>
                <c:pt idx="57052">
                  <c:v>944</c:v>
                </c:pt>
                <c:pt idx="57053">
                  <c:v>968</c:v>
                </c:pt>
                <c:pt idx="57054">
                  <c:v>998</c:v>
                </c:pt>
                <c:pt idx="57055">
                  <c:v>1182</c:v>
                </c:pt>
                <c:pt idx="57056">
                  <c:v>1290</c:v>
                </c:pt>
                <c:pt idx="57057">
                  <c:v>1363</c:v>
                </c:pt>
                <c:pt idx="57058">
                  <c:v>1401</c:v>
                </c:pt>
                <c:pt idx="57059">
                  <c:v>1395</c:v>
                </c:pt>
                <c:pt idx="57060">
                  <c:v>1396</c:v>
                </c:pt>
                <c:pt idx="57061">
                  <c:v>1443</c:v>
                </c:pt>
                <c:pt idx="57062">
                  <c:v>1445</c:v>
                </c:pt>
                <c:pt idx="57063">
                  <c:v>1404</c:v>
                </c:pt>
                <c:pt idx="57064">
                  <c:v>1319</c:v>
                </c:pt>
                <c:pt idx="57065">
                  <c:v>1233</c:v>
                </c:pt>
                <c:pt idx="57066">
                  <c:v>1306</c:v>
                </c:pt>
                <c:pt idx="57067">
                  <c:v>1308</c:v>
                </c:pt>
                <c:pt idx="57068">
                  <c:v>1273</c:v>
                </c:pt>
                <c:pt idx="57069">
                  <c:v>1223</c:v>
                </c:pt>
                <c:pt idx="57070">
                  <c:v>1144</c:v>
                </c:pt>
                <c:pt idx="57071">
                  <c:v>1090</c:v>
                </c:pt>
                <c:pt idx="57072">
                  <c:v>1042</c:v>
                </c:pt>
                <c:pt idx="57073">
                  <c:v>1005</c:v>
                </c:pt>
                <c:pt idx="57074">
                  <c:v>970</c:v>
                </c:pt>
                <c:pt idx="57075">
                  <c:v>960</c:v>
                </c:pt>
                <c:pt idx="57076">
                  <c:v>980</c:v>
                </c:pt>
                <c:pt idx="57077">
                  <c:v>993</c:v>
                </c:pt>
                <c:pt idx="57078">
                  <c:v>1024</c:v>
                </c:pt>
                <c:pt idx="57079">
                  <c:v>1218</c:v>
                </c:pt>
                <c:pt idx="57080">
                  <c:v>1328</c:v>
                </c:pt>
                <c:pt idx="57081">
                  <c:v>1405</c:v>
                </c:pt>
                <c:pt idx="57082">
                  <c:v>1467</c:v>
                </c:pt>
                <c:pt idx="57083">
                  <c:v>1476</c:v>
                </c:pt>
                <c:pt idx="57084">
                  <c:v>1474</c:v>
                </c:pt>
                <c:pt idx="57085">
                  <c:v>1502</c:v>
                </c:pt>
                <c:pt idx="57086">
                  <c:v>1500</c:v>
                </c:pt>
                <c:pt idx="57087">
                  <c:v>1449</c:v>
                </c:pt>
                <c:pt idx="57088">
                  <c:v>1351</c:v>
                </c:pt>
                <c:pt idx="57089">
                  <c:v>1287</c:v>
                </c:pt>
                <c:pt idx="57090">
                  <c:v>1344</c:v>
                </c:pt>
                <c:pt idx="57091">
                  <c:v>1322</c:v>
                </c:pt>
                <c:pt idx="57092">
                  <c:v>1285</c:v>
                </c:pt>
                <c:pt idx="57093">
                  <c:v>1243</c:v>
                </c:pt>
                <c:pt idx="57094">
                  <c:v>1192</c:v>
                </c:pt>
                <c:pt idx="57095">
                  <c:v>1108</c:v>
                </c:pt>
                <c:pt idx="57096">
                  <c:v>1084</c:v>
                </c:pt>
                <c:pt idx="57097">
                  <c:v>1044</c:v>
                </c:pt>
                <c:pt idx="57098">
                  <c:v>1013</c:v>
                </c:pt>
                <c:pt idx="57099">
                  <c:v>997</c:v>
                </c:pt>
                <c:pt idx="57100">
                  <c:v>985</c:v>
                </c:pt>
                <c:pt idx="57101">
                  <c:v>962</c:v>
                </c:pt>
                <c:pt idx="57102">
                  <c:v>971</c:v>
                </c:pt>
                <c:pt idx="57103">
                  <c:v>1097</c:v>
                </c:pt>
                <c:pt idx="57104">
                  <c:v>1233</c:v>
                </c:pt>
                <c:pt idx="57105">
                  <c:v>1297</c:v>
                </c:pt>
                <c:pt idx="57106">
                  <c:v>1347</c:v>
                </c:pt>
                <c:pt idx="57107">
                  <c:v>1366</c:v>
                </c:pt>
                <c:pt idx="57108">
                  <c:v>1327</c:v>
                </c:pt>
                <c:pt idx="57109">
                  <c:v>1300</c:v>
                </c:pt>
                <c:pt idx="57110">
                  <c:v>1276</c:v>
                </c:pt>
                <c:pt idx="57111">
                  <c:v>1231</c:v>
                </c:pt>
                <c:pt idx="57112">
                  <c:v>1198</c:v>
                </c:pt>
                <c:pt idx="57113">
                  <c:v>1176</c:v>
                </c:pt>
                <c:pt idx="57114">
                  <c:v>1257</c:v>
                </c:pt>
                <c:pt idx="57115">
                  <c:v>1269</c:v>
                </c:pt>
                <c:pt idx="57116">
                  <c:v>1241</c:v>
                </c:pt>
                <c:pt idx="57117">
                  <c:v>1208</c:v>
                </c:pt>
                <c:pt idx="57118">
                  <c:v>1156</c:v>
                </c:pt>
                <c:pt idx="57119">
                  <c:v>1107</c:v>
                </c:pt>
                <c:pt idx="57120">
                  <c:v>1070</c:v>
                </c:pt>
                <c:pt idx="57121">
                  <c:v>1035</c:v>
                </c:pt>
                <c:pt idx="57122">
                  <c:v>994</c:v>
                </c:pt>
                <c:pt idx="57123">
                  <c:v>963</c:v>
                </c:pt>
                <c:pt idx="57124">
                  <c:v>958</c:v>
                </c:pt>
                <c:pt idx="57125">
                  <c:v>933</c:v>
                </c:pt>
                <c:pt idx="57126">
                  <c:v>901</c:v>
                </c:pt>
                <c:pt idx="57127">
                  <c:v>952</c:v>
                </c:pt>
                <c:pt idx="57128">
                  <c:v>1014</c:v>
                </c:pt>
                <c:pt idx="57129">
                  <c:v>1065</c:v>
                </c:pt>
                <c:pt idx="57130">
                  <c:v>1152</c:v>
                </c:pt>
                <c:pt idx="57131">
                  <c:v>1171</c:v>
                </c:pt>
                <c:pt idx="57132">
                  <c:v>1182</c:v>
                </c:pt>
                <c:pt idx="57133">
                  <c:v>1193</c:v>
                </c:pt>
                <c:pt idx="57134">
                  <c:v>1157</c:v>
                </c:pt>
                <c:pt idx="57135">
                  <c:v>1154</c:v>
                </c:pt>
                <c:pt idx="57136">
                  <c:v>1132</c:v>
                </c:pt>
                <c:pt idx="57137">
                  <c:v>1117</c:v>
                </c:pt>
                <c:pt idx="57138">
                  <c:v>1219</c:v>
                </c:pt>
                <c:pt idx="57139">
                  <c:v>1220</c:v>
                </c:pt>
                <c:pt idx="57140">
                  <c:v>1224</c:v>
                </c:pt>
                <c:pt idx="57141">
                  <c:v>1195</c:v>
                </c:pt>
                <c:pt idx="57142">
                  <c:v>1144</c:v>
                </c:pt>
                <c:pt idx="57143">
                  <c:v>1077</c:v>
                </c:pt>
                <c:pt idx="57144">
                  <c:v>1028</c:v>
                </c:pt>
                <c:pt idx="57145">
                  <c:v>995</c:v>
                </c:pt>
                <c:pt idx="57146">
                  <c:v>964</c:v>
                </c:pt>
                <c:pt idx="57147">
                  <c:v>953</c:v>
                </c:pt>
                <c:pt idx="57148">
                  <c:v>958</c:v>
                </c:pt>
                <c:pt idx="57149">
                  <c:v>978</c:v>
                </c:pt>
                <c:pt idx="57150">
                  <c:v>1021</c:v>
                </c:pt>
                <c:pt idx="57151">
                  <c:v>1214</c:v>
                </c:pt>
                <c:pt idx="57152">
                  <c:v>1347</c:v>
                </c:pt>
                <c:pt idx="57153">
                  <c:v>1410</c:v>
                </c:pt>
                <c:pt idx="57154">
                  <c:v>1453</c:v>
                </c:pt>
                <c:pt idx="57155">
                  <c:v>1451</c:v>
                </c:pt>
                <c:pt idx="57156">
                  <c:v>1455</c:v>
                </c:pt>
                <c:pt idx="57157">
                  <c:v>1483</c:v>
                </c:pt>
                <c:pt idx="57158">
                  <c:v>1500</c:v>
                </c:pt>
                <c:pt idx="57159">
                  <c:v>1458</c:v>
                </c:pt>
                <c:pt idx="57160">
                  <c:v>1361</c:v>
                </c:pt>
                <c:pt idx="57161">
                  <c:v>1274</c:v>
                </c:pt>
                <c:pt idx="57162">
                  <c:v>1317</c:v>
                </c:pt>
                <c:pt idx="57163">
                  <c:v>1305</c:v>
                </c:pt>
                <c:pt idx="57164">
                  <c:v>1253</c:v>
                </c:pt>
                <c:pt idx="57165">
                  <c:v>1220</c:v>
                </c:pt>
                <c:pt idx="57166">
                  <c:v>1136</c:v>
                </c:pt>
                <c:pt idx="57167">
                  <c:v>1075</c:v>
                </c:pt>
                <c:pt idx="57168">
                  <c:v>1020</c:v>
                </c:pt>
                <c:pt idx="57169">
                  <c:v>993</c:v>
                </c:pt>
                <c:pt idx="57170">
                  <c:v>968</c:v>
                </c:pt>
                <c:pt idx="57171">
                  <c:v>939</c:v>
                </c:pt>
                <c:pt idx="57172">
                  <c:v>894</c:v>
                </c:pt>
                <c:pt idx="57173">
                  <c:v>945</c:v>
                </c:pt>
                <c:pt idx="57174">
                  <c:v>968</c:v>
                </c:pt>
                <c:pt idx="57175">
                  <c:v>1113</c:v>
                </c:pt>
                <c:pt idx="57176">
                  <c:v>1240</c:v>
                </c:pt>
                <c:pt idx="57177">
                  <c:v>1322</c:v>
                </c:pt>
                <c:pt idx="57178">
                  <c:v>1411</c:v>
                </c:pt>
                <c:pt idx="57179">
                  <c:v>1433</c:v>
                </c:pt>
                <c:pt idx="57180">
                  <c:v>1443</c:v>
                </c:pt>
                <c:pt idx="57181">
                  <c:v>1459</c:v>
                </c:pt>
                <c:pt idx="57182">
                  <c:v>1437</c:v>
                </c:pt>
                <c:pt idx="57183">
                  <c:v>1377</c:v>
                </c:pt>
                <c:pt idx="57184">
                  <c:v>1290</c:v>
                </c:pt>
                <c:pt idx="57185">
                  <c:v>1195</c:v>
                </c:pt>
                <c:pt idx="57186">
                  <c:v>1247</c:v>
                </c:pt>
                <c:pt idx="57187">
                  <c:v>1251</c:v>
                </c:pt>
                <c:pt idx="57188">
                  <c:v>1216</c:v>
                </c:pt>
                <c:pt idx="57189">
                  <c:v>1163</c:v>
                </c:pt>
                <c:pt idx="57190">
                  <c:v>1117</c:v>
                </c:pt>
                <c:pt idx="57191">
                  <c:v>1042</c:v>
                </c:pt>
                <c:pt idx="57192">
                  <c:v>996</c:v>
                </c:pt>
                <c:pt idx="57193">
                  <c:v>963</c:v>
                </c:pt>
                <c:pt idx="57194">
                  <c:v>941</c:v>
                </c:pt>
                <c:pt idx="57195">
                  <c:v>933</c:v>
                </c:pt>
                <c:pt idx="57196">
                  <c:v>941</c:v>
                </c:pt>
                <c:pt idx="57197">
                  <c:v>952</c:v>
                </c:pt>
                <c:pt idx="57198">
                  <c:v>991</c:v>
                </c:pt>
                <c:pt idx="57199">
                  <c:v>1168</c:v>
                </c:pt>
                <c:pt idx="57200">
                  <c:v>1307</c:v>
                </c:pt>
                <c:pt idx="57201">
                  <c:v>1396</c:v>
                </c:pt>
                <c:pt idx="57202">
                  <c:v>1433</c:v>
                </c:pt>
                <c:pt idx="57203">
                  <c:v>1436</c:v>
                </c:pt>
                <c:pt idx="57204">
                  <c:v>1415</c:v>
                </c:pt>
                <c:pt idx="57205">
                  <c:v>1432</c:v>
                </c:pt>
                <c:pt idx="57206">
                  <c:v>1428</c:v>
                </c:pt>
                <c:pt idx="57207">
                  <c:v>1375</c:v>
                </c:pt>
                <c:pt idx="57208">
                  <c:v>1298</c:v>
                </c:pt>
                <c:pt idx="57209">
                  <c:v>1210</c:v>
                </c:pt>
                <c:pt idx="57210">
                  <c:v>1284</c:v>
                </c:pt>
                <c:pt idx="57211">
                  <c:v>1271</c:v>
                </c:pt>
                <c:pt idx="57212">
                  <c:v>1236</c:v>
                </c:pt>
                <c:pt idx="57213">
                  <c:v>1191</c:v>
                </c:pt>
                <c:pt idx="57214">
                  <c:v>1137</c:v>
                </c:pt>
                <c:pt idx="57215">
                  <c:v>1057</c:v>
                </c:pt>
                <c:pt idx="57216">
                  <c:v>993</c:v>
                </c:pt>
                <c:pt idx="57217">
                  <c:v>960</c:v>
                </c:pt>
                <c:pt idx="57218">
                  <c:v>929</c:v>
                </c:pt>
                <c:pt idx="57219">
                  <c:v>914</c:v>
                </c:pt>
                <c:pt idx="57220">
                  <c:v>925</c:v>
                </c:pt>
                <c:pt idx="57221">
                  <c:v>925</c:v>
                </c:pt>
                <c:pt idx="57222">
                  <c:v>972</c:v>
                </c:pt>
                <c:pt idx="57223">
                  <c:v>1170</c:v>
                </c:pt>
                <c:pt idx="57224">
                  <c:v>1301</c:v>
                </c:pt>
                <c:pt idx="57225">
                  <c:v>1380</c:v>
                </c:pt>
                <c:pt idx="57226">
                  <c:v>1459</c:v>
                </c:pt>
                <c:pt idx="57227">
                  <c:v>1434</c:v>
                </c:pt>
                <c:pt idx="57228">
                  <c:v>1452</c:v>
                </c:pt>
                <c:pt idx="57229">
                  <c:v>1434</c:v>
                </c:pt>
                <c:pt idx="57230">
                  <c:v>1429</c:v>
                </c:pt>
                <c:pt idx="57231">
                  <c:v>1394</c:v>
                </c:pt>
                <c:pt idx="57232">
                  <c:v>1294</c:v>
                </c:pt>
                <c:pt idx="57233">
                  <c:v>1201</c:v>
                </c:pt>
                <c:pt idx="57234">
                  <c:v>1265</c:v>
                </c:pt>
                <c:pt idx="57235">
                  <c:v>1255</c:v>
                </c:pt>
                <c:pt idx="57236">
                  <c:v>1224</c:v>
                </c:pt>
                <c:pt idx="57237">
                  <c:v>1173</c:v>
                </c:pt>
                <c:pt idx="57238">
                  <c:v>1113</c:v>
                </c:pt>
                <c:pt idx="57239">
                  <c:v>1046</c:v>
                </c:pt>
                <c:pt idx="57240">
                  <c:v>993</c:v>
                </c:pt>
                <c:pt idx="57241">
                  <c:v>964</c:v>
                </c:pt>
                <c:pt idx="57242">
                  <c:v>937</c:v>
                </c:pt>
                <c:pt idx="57243">
                  <c:v>926</c:v>
                </c:pt>
                <c:pt idx="57244">
                  <c:v>930</c:v>
                </c:pt>
                <c:pt idx="57245">
                  <c:v>948</c:v>
                </c:pt>
                <c:pt idx="57246">
                  <c:v>971</c:v>
                </c:pt>
                <c:pt idx="57247">
                  <c:v>1169</c:v>
                </c:pt>
                <c:pt idx="57248">
                  <c:v>1321</c:v>
                </c:pt>
                <c:pt idx="57249">
                  <c:v>1407</c:v>
                </c:pt>
                <c:pt idx="57250">
                  <c:v>1470</c:v>
                </c:pt>
                <c:pt idx="57251">
                  <c:v>1479</c:v>
                </c:pt>
                <c:pt idx="57252">
                  <c:v>1466</c:v>
                </c:pt>
                <c:pt idx="57253">
                  <c:v>1496</c:v>
                </c:pt>
                <c:pt idx="57254">
                  <c:v>1475</c:v>
                </c:pt>
                <c:pt idx="57255">
                  <c:v>1392</c:v>
                </c:pt>
                <c:pt idx="57256">
                  <c:v>1285</c:v>
                </c:pt>
                <c:pt idx="57257">
                  <c:v>1234</c:v>
                </c:pt>
                <c:pt idx="57258">
                  <c:v>1282</c:v>
                </c:pt>
                <c:pt idx="57259">
                  <c:v>1260</c:v>
                </c:pt>
                <c:pt idx="57260">
                  <c:v>1200</c:v>
                </c:pt>
                <c:pt idx="57261">
                  <c:v>1142</c:v>
                </c:pt>
                <c:pt idx="57262">
                  <c:v>1090</c:v>
                </c:pt>
                <c:pt idx="57263">
                  <c:v>1033</c:v>
                </c:pt>
                <c:pt idx="57264">
                  <c:v>984</c:v>
                </c:pt>
                <c:pt idx="57265">
                  <c:v>958</c:v>
                </c:pt>
                <c:pt idx="57266">
                  <c:v>933</c:v>
                </c:pt>
                <c:pt idx="57267">
                  <c:v>912</c:v>
                </c:pt>
                <c:pt idx="57268">
                  <c:v>924</c:v>
                </c:pt>
                <c:pt idx="57269">
                  <c:v>923</c:v>
                </c:pt>
                <c:pt idx="57270">
                  <c:v>925</c:v>
                </c:pt>
                <c:pt idx="57271">
                  <c:v>1030</c:v>
                </c:pt>
                <c:pt idx="57272">
                  <c:v>1131</c:v>
                </c:pt>
                <c:pt idx="57273">
                  <c:v>1235</c:v>
                </c:pt>
                <c:pt idx="57274">
                  <c:v>1278</c:v>
                </c:pt>
                <c:pt idx="57275">
                  <c:v>1277</c:v>
                </c:pt>
                <c:pt idx="57276">
                  <c:v>1262</c:v>
                </c:pt>
                <c:pt idx="57277">
                  <c:v>1246</c:v>
                </c:pt>
                <c:pt idx="57278">
                  <c:v>1204</c:v>
                </c:pt>
                <c:pt idx="57279">
                  <c:v>1159</c:v>
                </c:pt>
                <c:pt idx="57280">
                  <c:v>1124</c:v>
                </c:pt>
                <c:pt idx="57281">
                  <c:v>1095</c:v>
                </c:pt>
                <c:pt idx="57282">
                  <c:v>1194</c:v>
                </c:pt>
                <c:pt idx="57283">
                  <c:v>1186</c:v>
                </c:pt>
                <c:pt idx="57284">
                  <c:v>1192</c:v>
                </c:pt>
                <c:pt idx="57285">
                  <c:v>1168</c:v>
                </c:pt>
                <c:pt idx="57286">
                  <c:v>1169</c:v>
                </c:pt>
                <c:pt idx="57287">
                  <c:v>1041</c:v>
                </c:pt>
                <c:pt idx="57288">
                  <c:v>999</c:v>
                </c:pt>
                <c:pt idx="57289">
                  <c:v>964</c:v>
                </c:pt>
                <c:pt idx="57290">
                  <c:v>933</c:v>
                </c:pt>
                <c:pt idx="57291">
                  <c:v>859</c:v>
                </c:pt>
                <c:pt idx="57292">
                  <c:v>891</c:v>
                </c:pt>
                <c:pt idx="57293">
                  <c:v>877</c:v>
                </c:pt>
                <c:pt idx="57294">
                  <c:v>861</c:v>
                </c:pt>
                <c:pt idx="57295">
                  <c:v>894</c:v>
                </c:pt>
                <c:pt idx="57296">
                  <c:v>954</c:v>
                </c:pt>
                <c:pt idx="57297">
                  <c:v>1005</c:v>
                </c:pt>
                <c:pt idx="57298">
                  <c:v>1057</c:v>
                </c:pt>
                <c:pt idx="57299">
                  <c:v>1091</c:v>
                </c:pt>
                <c:pt idx="57300">
                  <c:v>1075</c:v>
                </c:pt>
                <c:pt idx="57301">
                  <c:v>1056</c:v>
                </c:pt>
                <c:pt idx="57302">
                  <c:v>1033</c:v>
                </c:pt>
                <c:pt idx="57303">
                  <c:v>1025</c:v>
                </c:pt>
                <c:pt idx="57304">
                  <c:v>1018</c:v>
                </c:pt>
                <c:pt idx="57305">
                  <c:v>1008</c:v>
                </c:pt>
                <c:pt idx="57306">
                  <c:v>1099</c:v>
                </c:pt>
                <c:pt idx="57307">
                  <c:v>1118</c:v>
                </c:pt>
                <c:pt idx="57308">
                  <c:v>1116</c:v>
                </c:pt>
                <c:pt idx="57309">
                  <c:v>1087</c:v>
                </c:pt>
                <c:pt idx="57310">
                  <c:v>1030</c:v>
                </c:pt>
                <c:pt idx="57311">
                  <c:v>972</c:v>
                </c:pt>
                <c:pt idx="57312">
                  <c:v>929</c:v>
                </c:pt>
                <c:pt idx="57313">
                  <c:v>883</c:v>
                </c:pt>
                <c:pt idx="57314">
                  <c:v>872</c:v>
                </c:pt>
                <c:pt idx="57315">
                  <c:v>869</c:v>
                </c:pt>
                <c:pt idx="57316">
                  <c:v>875</c:v>
                </c:pt>
                <c:pt idx="57317">
                  <c:v>905</c:v>
                </c:pt>
                <c:pt idx="57318">
                  <c:v>941</c:v>
                </c:pt>
                <c:pt idx="57319">
                  <c:v>1124</c:v>
                </c:pt>
                <c:pt idx="57320">
                  <c:v>1255</c:v>
                </c:pt>
                <c:pt idx="57321">
                  <c:v>1350</c:v>
                </c:pt>
                <c:pt idx="57322">
                  <c:v>1396</c:v>
                </c:pt>
                <c:pt idx="57323">
                  <c:v>1398</c:v>
                </c:pt>
                <c:pt idx="57324">
                  <c:v>1389</c:v>
                </c:pt>
                <c:pt idx="57325">
                  <c:v>1398</c:v>
                </c:pt>
                <c:pt idx="57326">
                  <c:v>1381</c:v>
                </c:pt>
                <c:pt idx="57327">
                  <c:v>1323</c:v>
                </c:pt>
                <c:pt idx="57328">
                  <c:v>1236</c:v>
                </c:pt>
                <c:pt idx="57329">
                  <c:v>1182</c:v>
                </c:pt>
                <c:pt idx="57330">
                  <c:v>1222</c:v>
                </c:pt>
                <c:pt idx="57331">
                  <c:v>1199</c:v>
                </c:pt>
                <c:pt idx="57332">
                  <c:v>1180</c:v>
                </c:pt>
                <c:pt idx="57333">
                  <c:v>1133</c:v>
                </c:pt>
                <c:pt idx="57334">
                  <c:v>1075</c:v>
                </c:pt>
                <c:pt idx="57335">
                  <c:v>1001</c:v>
                </c:pt>
                <c:pt idx="57336">
                  <c:v>939</c:v>
                </c:pt>
                <c:pt idx="57337">
                  <c:v>910</c:v>
                </c:pt>
                <c:pt idx="57338">
                  <c:v>889</c:v>
                </c:pt>
                <c:pt idx="57339">
                  <c:v>896</c:v>
                </c:pt>
                <c:pt idx="57340">
                  <c:v>890</c:v>
                </c:pt>
                <c:pt idx="57341">
                  <c:v>897</c:v>
                </c:pt>
                <c:pt idx="57342">
                  <c:v>948</c:v>
                </c:pt>
                <c:pt idx="57343">
                  <c:v>1156</c:v>
                </c:pt>
                <c:pt idx="57344">
                  <c:v>1297</c:v>
                </c:pt>
                <c:pt idx="57345">
                  <c:v>1384</c:v>
                </c:pt>
                <c:pt idx="57346">
                  <c:v>1436</c:v>
                </c:pt>
                <c:pt idx="57347">
                  <c:v>1461</c:v>
                </c:pt>
                <c:pt idx="57348">
                  <c:v>1467</c:v>
                </c:pt>
                <c:pt idx="57349">
                  <c:v>1458</c:v>
                </c:pt>
                <c:pt idx="57350">
                  <c:v>1437</c:v>
                </c:pt>
                <c:pt idx="57351">
                  <c:v>1364</c:v>
                </c:pt>
                <c:pt idx="57352">
                  <c:v>1261</c:v>
                </c:pt>
                <c:pt idx="57353">
                  <c:v>1200</c:v>
                </c:pt>
                <c:pt idx="57354">
                  <c:v>1259</c:v>
                </c:pt>
                <c:pt idx="57355">
                  <c:v>1234</c:v>
                </c:pt>
                <c:pt idx="57356">
                  <c:v>1214</c:v>
                </c:pt>
                <c:pt idx="57357">
                  <c:v>1165</c:v>
                </c:pt>
                <c:pt idx="57358">
                  <c:v>1105</c:v>
                </c:pt>
                <c:pt idx="57359">
                  <c:v>1041</c:v>
                </c:pt>
                <c:pt idx="57360">
                  <c:v>993</c:v>
                </c:pt>
                <c:pt idx="57361">
                  <c:v>970</c:v>
                </c:pt>
                <c:pt idx="57362">
                  <c:v>936</c:v>
                </c:pt>
                <c:pt idx="57363">
                  <c:v>925</c:v>
                </c:pt>
                <c:pt idx="57364">
                  <c:v>913</c:v>
                </c:pt>
                <c:pt idx="57365">
                  <c:v>926</c:v>
                </c:pt>
                <c:pt idx="57366">
                  <c:v>961</c:v>
                </c:pt>
                <c:pt idx="57367">
                  <c:v>1132</c:v>
                </c:pt>
                <c:pt idx="57368">
                  <c:v>1261</c:v>
                </c:pt>
                <c:pt idx="57369">
                  <c:v>1363</c:v>
                </c:pt>
                <c:pt idx="57370">
                  <c:v>1421</c:v>
                </c:pt>
                <c:pt idx="57371">
                  <c:v>1426</c:v>
                </c:pt>
                <c:pt idx="57372">
                  <c:v>1446</c:v>
                </c:pt>
                <c:pt idx="57373">
                  <c:v>1492</c:v>
                </c:pt>
                <c:pt idx="57374">
                  <c:v>1481</c:v>
                </c:pt>
                <c:pt idx="57375">
                  <c:v>1385</c:v>
                </c:pt>
                <c:pt idx="57376">
                  <c:v>1302</c:v>
                </c:pt>
                <c:pt idx="57377">
                  <c:v>1215</c:v>
                </c:pt>
                <c:pt idx="57378">
                  <c:v>1277</c:v>
                </c:pt>
                <c:pt idx="57379">
                  <c:v>1266</c:v>
                </c:pt>
                <c:pt idx="57380">
                  <c:v>1225</c:v>
                </c:pt>
                <c:pt idx="57381">
                  <c:v>1178</c:v>
                </c:pt>
                <c:pt idx="57382">
                  <c:v>1118</c:v>
                </c:pt>
                <c:pt idx="57383">
                  <c:v>1046</c:v>
                </c:pt>
                <c:pt idx="57384">
                  <c:v>1004</c:v>
                </c:pt>
                <c:pt idx="57385">
                  <c:v>970</c:v>
                </c:pt>
                <c:pt idx="57386">
                  <c:v>942</c:v>
                </c:pt>
                <c:pt idx="57387">
                  <c:v>929</c:v>
                </c:pt>
                <c:pt idx="57388">
                  <c:v>934</c:v>
                </c:pt>
                <c:pt idx="57389">
                  <c:v>940</c:v>
                </c:pt>
                <c:pt idx="57390">
                  <c:v>977</c:v>
                </c:pt>
                <c:pt idx="57391">
                  <c:v>1194</c:v>
                </c:pt>
                <c:pt idx="57392">
                  <c:v>1311</c:v>
                </c:pt>
                <c:pt idx="57393">
                  <c:v>1410</c:v>
                </c:pt>
                <c:pt idx="57394">
                  <c:v>1454</c:v>
                </c:pt>
                <c:pt idx="57395">
                  <c:v>1453</c:v>
                </c:pt>
                <c:pt idx="57396">
                  <c:v>1324</c:v>
                </c:pt>
                <c:pt idx="57397">
                  <c:v>1330</c:v>
                </c:pt>
                <c:pt idx="57398">
                  <c:v>1284</c:v>
                </c:pt>
                <c:pt idx="57399">
                  <c:v>1235</c:v>
                </c:pt>
                <c:pt idx="57400">
                  <c:v>1176</c:v>
                </c:pt>
                <c:pt idx="57401">
                  <c:v>1101</c:v>
                </c:pt>
                <c:pt idx="57402">
                  <c:v>1159</c:v>
                </c:pt>
                <c:pt idx="57403">
                  <c:v>1147</c:v>
                </c:pt>
                <c:pt idx="57404">
                  <c:v>1102</c:v>
                </c:pt>
                <c:pt idx="57405">
                  <c:v>1052</c:v>
                </c:pt>
                <c:pt idx="57406">
                  <c:v>995</c:v>
                </c:pt>
                <c:pt idx="57407">
                  <c:v>938</c:v>
                </c:pt>
                <c:pt idx="57408">
                  <c:v>893</c:v>
                </c:pt>
                <c:pt idx="57409">
                  <c:v>877</c:v>
                </c:pt>
                <c:pt idx="57410">
                  <c:v>861</c:v>
                </c:pt>
                <c:pt idx="57411">
                  <c:v>854</c:v>
                </c:pt>
                <c:pt idx="57412">
                  <c:v>870</c:v>
                </c:pt>
                <c:pt idx="57413">
                  <c:v>905</c:v>
                </c:pt>
                <c:pt idx="57414">
                  <c:v>930</c:v>
                </c:pt>
                <c:pt idx="57415">
                  <c:v>1097</c:v>
                </c:pt>
                <c:pt idx="57416">
                  <c:v>1234</c:v>
                </c:pt>
                <c:pt idx="57417">
                  <c:v>1323</c:v>
                </c:pt>
                <c:pt idx="57418">
                  <c:v>1402</c:v>
                </c:pt>
                <c:pt idx="57419">
                  <c:v>1398</c:v>
                </c:pt>
                <c:pt idx="57420">
                  <c:v>1409</c:v>
                </c:pt>
                <c:pt idx="57421">
                  <c:v>1428</c:v>
                </c:pt>
                <c:pt idx="57422">
                  <c:v>1424</c:v>
                </c:pt>
                <c:pt idx="57423">
                  <c:v>1355</c:v>
                </c:pt>
                <c:pt idx="57424">
                  <c:v>1264</c:v>
                </c:pt>
                <c:pt idx="57425">
                  <c:v>1199</c:v>
                </c:pt>
                <c:pt idx="57426">
                  <c:v>1233</c:v>
                </c:pt>
                <c:pt idx="57427">
                  <c:v>1215</c:v>
                </c:pt>
                <c:pt idx="57428">
                  <c:v>1181</c:v>
                </c:pt>
                <c:pt idx="57429">
                  <c:v>1114</c:v>
                </c:pt>
                <c:pt idx="57430">
                  <c:v>1064</c:v>
                </c:pt>
                <c:pt idx="57431">
                  <c:v>1004</c:v>
                </c:pt>
                <c:pt idx="57432">
                  <c:v>960</c:v>
                </c:pt>
                <c:pt idx="57433">
                  <c:v>931</c:v>
                </c:pt>
                <c:pt idx="57434">
                  <c:v>912</c:v>
                </c:pt>
                <c:pt idx="57435">
                  <c:v>897</c:v>
                </c:pt>
                <c:pt idx="57436">
                  <c:v>889</c:v>
                </c:pt>
                <c:pt idx="57437">
                  <c:v>890</c:v>
                </c:pt>
                <c:pt idx="57438">
                  <c:v>894</c:v>
                </c:pt>
                <c:pt idx="57439">
                  <c:v>1001</c:v>
                </c:pt>
                <c:pt idx="57440">
                  <c:v>1122</c:v>
                </c:pt>
                <c:pt idx="57441">
                  <c:v>1193</c:v>
                </c:pt>
                <c:pt idx="57442">
                  <c:v>1251</c:v>
                </c:pt>
                <c:pt idx="57443">
                  <c:v>1256</c:v>
                </c:pt>
                <c:pt idx="57444">
                  <c:v>1225</c:v>
                </c:pt>
                <c:pt idx="57445">
                  <c:v>1204</c:v>
                </c:pt>
                <c:pt idx="57446">
                  <c:v>1159</c:v>
                </c:pt>
                <c:pt idx="57447">
                  <c:v>1108</c:v>
                </c:pt>
                <c:pt idx="57448">
                  <c:v>1091</c:v>
                </c:pt>
                <c:pt idx="57449">
                  <c:v>1062</c:v>
                </c:pt>
                <c:pt idx="57450">
                  <c:v>1154</c:v>
                </c:pt>
                <c:pt idx="57451">
                  <c:v>1153</c:v>
                </c:pt>
                <c:pt idx="57452">
                  <c:v>1115</c:v>
                </c:pt>
                <c:pt idx="57453">
                  <c:v>1070</c:v>
                </c:pt>
                <c:pt idx="57454">
                  <c:v>1046</c:v>
                </c:pt>
                <c:pt idx="57455">
                  <c:v>993</c:v>
                </c:pt>
                <c:pt idx="57456">
                  <c:v>948</c:v>
                </c:pt>
                <c:pt idx="57457">
                  <c:v>925</c:v>
                </c:pt>
                <c:pt idx="57458">
                  <c:v>895</c:v>
                </c:pt>
                <c:pt idx="57459">
                  <c:v>871</c:v>
                </c:pt>
                <c:pt idx="57460">
                  <c:v>864</c:v>
                </c:pt>
                <c:pt idx="57461">
                  <c:v>854</c:v>
                </c:pt>
                <c:pt idx="57462">
                  <c:v>774</c:v>
                </c:pt>
                <c:pt idx="57463">
                  <c:v>865</c:v>
                </c:pt>
                <c:pt idx="57464">
                  <c:v>903</c:v>
                </c:pt>
                <c:pt idx="57465">
                  <c:v>945</c:v>
                </c:pt>
                <c:pt idx="57466">
                  <c:v>1002</c:v>
                </c:pt>
                <c:pt idx="57467">
                  <c:v>1016</c:v>
                </c:pt>
                <c:pt idx="57468">
                  <c:v>1023</c:v>
                </c:pt>
                <c:pt idx="57469">
                  <c:v>1031</c:v>
                </c:pt>
                <c:pt idx="57470">
                  <c:v>1043</c:v>
                </c:pt>
                <c:pt idx="57471">
                  <c:v>1029</c:v>
                </c:pt>
                <c:pt idx="57472">
                  <c:v>996</c:v>
                </c:pt>
                <c:pt idx="57473">
                  <c:v>995</c:v>
                </c:pt>
                <c:pt idx="57474">
                  <c:v>1068</c:v>
                </c:pt>
                <c:pt idx="57475">
                  <c:v>1109</c:v>
                </c:pt>
                <c:pt idx="57476">
                  <c:v>1108</c:v>
                </c:pt>
                <c:pt idx="57477">
                  <c:v>1064</c:v>
                </c:pt>
                <c:pt idx="57478">
                  <c:v>1018</c:v>
                </c:pt>
                <c:pt idx="57479">
                  <c:v>955</c:v>
                </c:pt>
                <c:pt idx="57480">
                  <c:v>904</c:v>
                </c:pt>
                <c:pt idx="57481">
                  <c:v>880</c:v>
                </c:pt>
                <c:pt idx="57482">
                  <c:v>860</c:v>
                </c:pt>
                <c:pt idx="57483">
                  <c:v>841</c:v>
                </c:pt>
                <c:pt idx="57484">
                  <c:v>854</c:v>
                </c:pt>
                <c:pt idx="57485">
                  <c:v>902</c:v>
                </c:pt>
                <c:pt idx="57486">
                  <c:v>934</c:v>
                </c:pt>
                <c:pt idx="57487">
                  <c:v>1122</c:v>
                </c:pt>
                <c:pt idx="57488">
                  <c:v>1277</c:v>
                </c:pt>
                <c:pt idx="57489">
                  <c:v>1343</c:v>
                </c:pt>
                <c:pt idx="57490">
                  <c:v>1405</c:v>
                </c:pt>
                <c:pt idx="57491">
                  <c:v>1412</c:v>
                </c:pt>
                <c:pt idx="57492">
                  <c:v>1435</c:v>
                </c:pt>
                <c:pt idx="57493">
                  <c:v>1466</c:v>
                </c:pt>
                <c:pt idx="57494">
                  <c:v>1442</c:v>
                </c:pt>
                <c:pt idx="57495">
                  <c:v>1363</c:v>
                </c:pt>
                <c:pt idx="57496">
                  <c:v>1298</c:v>
                </c:pt>
                <c:pt idx="57497">
                  <c:v>1208</c:v>
                </c:pt>
                <c:pt idx="57498">
                  <c:v>1258</c:v>
                </c:pt>
                <c:pt idx="57499">
                  <c:v>1253</c:v>
                </c:pt>
                <c:pt idx="57500">
                  <c:v>1235</c:v>
                </c:pt>
                <c:pt idx="57501">
                  <c:v>1199</c:v>
                </c:pt>
                <c:pt idx="57502">
                  <c:v>1118</c:v>
                </c:pt>
                <c:pt idx="57503">
                  <c:v>1049</c:v>
                </c:pt>
                <c:pt idx="57504">
                  <c:v>995</c:v>
                </c:pt>
                <c:pt idx="57505">
                  <c:v>961</c:v>
                </c:pt>
                <c:pt idx="57506">
                  <c:v>939</c:v>
                </c:pt>
                <c:pt idx="57507">
                  <c:v>929</c:v>
                </c:pt>
                <c:pt idx="57508">
                  <c:v>930</c:v>
                </c:pt>
                <c:pt idx="57509">
                  <c:v>956</c:v>
                </c:pt>
                <c:pt idx="57510">
                  <c:v>979</c:v>
                </c:pt>
                <c:pt idx="57511">
                  <c:v>1208</c:v>
                </c:pt>
                <c:pt idx="57512">
                  <c:v>1339</c:v>
                </c:pt>
                <c:pt idx="57513">
                  <c:v>1420</c:v>
                </c:pt>
                <c:pt idx="57514">
                  <c:v>1465</c:v>
                </c:pt>
                <c:pt idx="57515">
                  <c:v>1465</c:v>
                </c:pt>
                <c:pt idx="57516">
                  <c:v>1475</c:v>
                </c:pt>
                <c:pt idx="57517">
                  <c:v>1462</c:v>
                </c:pt>
                <c:pt idx="57518">
                  <c:v>1478</c:v>
                </c:pt>
                <c:pt idx="57519">
                  <c:v>1462</c:v>
                </c:pt>
                <c:pt idx="57520">
                  <c:v>1327</c:v>
                </c:pt>
                <c:pt idx="57521">
                  <c:v>1256</c:v>
                </c:pt>
                <c:pt idx="57522">
                  <c:v>1328</c:v>
                </c:pt>
                <c:pt idx="57523">
                  <c:v>1313</c:v>
                </c:pt>
                <c:pt idx="57524">
                  <c:v>1281</c:v>
                </c:pt>
                <c:pt idx="57525">
                  <c:v>1231</c:v>
                </c:pt>
                <c:pt idx="57526">
                  <c:v>1163</c:v>
                </c:pt>
                <c:pt idx="57527">
                  <c:v>1100</c:v>
                </c:pt>
                <c:pt idx="57528">
                  <c:v>1048</c:v>
                </c:pt>
                <c:pt idx="57529">
                  <c:v>1014</c:v>
                </c:pt>
                <c:pt idx="57530">
                  <c:v>976</c:v>
                </c:pt>
                <c:pt idx="57531">
                  <c:v>961</c:v>
                </c:pt>
                <c:pt idx="57532">
                  <c:v>960</c:v>
                </c:pt>
                <c:pt idx="57533">
                  <c:v>976</c:v>
                </c:pt>
                <c:pt idx="57534">
                  <c:v>1014</c:v>
                </c:pt>
                <c:pt idx="57535">
                  <c:v>1198</c:v>
                </c:pt>
                <c:pt idx="57536">
                  <c:v>1311</c:v>
                </c:pt>
                <c:pt idx="57537">
                  <c:v>1399</c:v>
                </c:pt>
                <c:pt idx="57538">
                  <c:v>1467</c:v>
                </c:pt>
                <c:pt idx="57539">
                  <c:v>1462</c:v>
                </c:pt>
                <c:pt idx="57540">
                  <c:v>1343</c:v>
                </c:pt>
                <c:pt idx="57541">
                  <c:v>1413</c:v>
                </c:pt>
                <c:pt idx="57542">
                  <c:v>1414</c:v>
                </c:pt>
                <c:pt idx="57543">
                  <c:v>1395</c:v>
                </c:pt>
                <c:pt idx="57544">
                  <c:v>1305</c:v>
                </c:pt>
                <c:pt idx="57545">
                  <c:v>1235</c:v>
                </c:pt>
                <c:pt idx="57546">
                  <c:v>1296</c:v>
                </c:pt>
                <c:pt idx="57547">
                  <c:v>1250</c:v>
                </c:pt>
                <c:pt idx="57548">
                  <c:v>1238</c:v>
                </c:pt>
                <c:pt idx="57549">
                  <c:v>1213</c:v>
                </c:pt>
                <c:pt idx="57550">
                  <c:v>1142</c:v>
                </c:pt>
                <c:pt idx="57551">
                  <c:v>1065</c:v>
                </c:pt>
                <c:pt idx="57552">
                  <c:v>1021</c:v>
                </c:pt>
                <c:pt idx="57553">
                  <c:v>1001</c:v>
                </c:pt>
                <c:pt idx="57554">
                  <c:v>970</c:v>
                </c:pt>
                <c:pt idx="57555">
                  <c:v>936</c:v>
                </c:pt>
                <c:pt idx="57556">
                  <c:v>940</c:v>
                </c:pt>
                <c:pt idx="57557">
                  <c:v>974</c:v>
                </c:pt>
                <c:pt idx="57558">
                  <c:v>993</c:v>
                </c:pt>
                <c:pt idx="57559">
                  <c:v>1170</c:v>
                </c:pt>
                <c:pt idx="57560">
                  <c:v>1297</c:v>
                </c:pt>
                <c:pt idx="57561">
                  <c:v>1372</c:v>
                </c:pt>
                <c:pt idx="57562">
                  <c:v>1453</c:v>
                </c:pt>
                <c:pt idx="57563">
                  <c:v>1475</c:v>
                </c:pt>
                <c:pt idx="57564">
                  <c:v>1467</c:v>
                </c:pt>
                <c:pt idx="57565">
                  <c:v>1521</c:v>
                </c:pt>
                <c:pt idx="57566">
                  <c:v>1440</c:v>
                </c:pt>
                <c:pt idx="57567">
                  <c:v>1347</c:v>
                </c:pt>
                <c:pt idx="57568">
                  <c:v>1258</c:v>
                </c:pt>
                <c:pt idx="57569">
                  <c:v>1163</c:v>
                </c:pt>
                <c:pt idx="57570">
                  <c:v>1232</c:v>
                </c:pt>
                <c:pt idx="57571">
                  <c:v>1227</c:v>
                </c:pt>
                <c:pt idx="57572">
                  <c:v>1254</c:v>
                </c:pt>
                <c:pt idx="57573">
                  <c:v>1215</c:v>
                </c:pt>
                <c:pt idx="57574">
                  <c:v>1144</c:v>
                </c:pt>
                <c:pt idx="57575">
                  <c:v>1077</c:v>
                </c:pt>
                <c:pt idx="57576">
                  <c:v>1010</c:v>
                </c:pt>
                <c:pt idx="57577">
                  <c:v>975</c:v>
                </c:pt>
                <c:pt idx="57578">
                  <c:v>952</c:v>
                </c:pt>
                <c:pt idx="57579">
                  <c:v>930</c:v>
                </c:pt>
                <c:pt idx="57580">
                  <c:v>919</c:v>
                </c:pt>
                <c:pt idx="57581">
                  <c:v>963</c:v>
                </c:pt>
                <c:pt idx="57582">
                  <c:v>973</c:v>
                </c:pt>
                <c:pt idx="57583">
                  <c:v>1191</c:v>
                </c:pt>
                <c:pt idx="57584">
                  <c:v>1331</c:v>
                </c:pt>
                <c:pt idx="57585">
                  <c:v>1406</c:v>
                </c:pt>
                <c:pt idx="57586">
                  <c:v>1461</c:v>
                </c:pt>
                <c:pt idx="57587">
                  <c:v>1448</c:v>
                </c:pt>
                <c:pt idx="57588">
                  <c:v>1451</c:v>
                </c:pt>
                <c:pt idx="57589">
                  <c:v>1439</c:v>
                </c:pt>
                <c:pt idx="57590">
                  <c:v>1436</c:v>
                </c:pt>
                <c:pt idx="57591">
                  <c:v>1366</c:v>
                </c:pt>
                <c:pt idx="57592">
                  <c:v>1299</c:v>
                </c:pt>
                <c:pt idx="57593">
                  <c:v>1236</c:v>
                </c:pt>
                <c:pt idx="57594">
                  <c:v>1288</c:v>
                </c:pt>
                <c:pt idx="57595">
                  <c:v>1278</c:v>
                </c:pt>
                <c:pt idx="57596">
                  <c:v>1222</c:v>
                </c:pt>
                <c:pt idx="57597">
                  <c:v>1190</c:v>
                </c:pt>
                <c:pt idx="57598">
                  <c:v>1123</c:v>
                </c:pt>
                <c:pt idx="57599">
                  <c:v>1081</c:v>
                </c:pt>
                <c:pt idx="57600">
                  <c:v>1042</c:v>
                </c:pt>
                <c:pt idx="57601">
                  <c:v>1008</c:v>
                </c:pt>
                <c:pt idx="57602">
                  <c:v>973</c:v>
                </c:pt>
                <c:pt idx="57603">
                  <c:v>952</c:v>
                </c:pt>
                <c:pt idx="57604">
                  <c:v>947</c:v>
                </c:pt>
                <c:pt idx="57605">
                  <c:v>963</c:v>
                </c:pt>
                <c:pt idx="57606">
                  <c:v>929</c:v>
                </c:pt>
                <c:pt idx="57607">
                  <c:v>1042</c:v>
                </c:pt>
                <c:pt idx="57608">
                  <c:v>1148</c:v>
                </c:pt>
                <c:pt idx="57609">
                  <c:v>1215</c:v>
                </c:pt>
                <c:pt idx="57610">
                  <c:v>1265</c:v>
                </c:pt>
                <c:pt idx="57611">
                  <c:v>1257</c:v>
                </c:pt>
                <c:pt idx="57612">
                  <c:v>1217</c:v>
                </c:pt>
                <c:pt idx="57613">
                  <c:v>1196</c:v>
                </c:pt>
                <c:pt idx="57614">
                  <c:v>1138</c:v>
                </c:pt>
                <c:pt idx="57615">
                  <c:v>1106</c:v>
                </c:pt>
                <c:pt idx="57616">
                  <c:v>1081</c:v>
                </c:pt>
                <c:pt idx="57617">
                  <c:v>1064</c:v>
                </c:pt>
                <c:pt idx="57618">
                  <c:v>1146</c:v>
                </c:pt>
                <c:pt idx="57619">
                  <c:v>1154</c:v>
                </c:pt>
                <c:pt idx="57620">
                  <c:v>1115</c:v>
                </c:pt>
                <c:pt idx="57621">
                  <c:v>1060</c:v>
                </c:pt>
                <c:pt idx="57622">
                  <c:v>1010</c:v>
                </c:pt>
                <c:pt idx="57623">
                  <c:v>979</c:v>
                </c:pt>
                <c:pt idx="57624">
                  <c:v>933</c:v>
                </c:pt>
                <c:pt idx="57625">
                  <c:v>906</c:v>
                </c:pt>
                <c:pt idx="57626">
                  <c:v>881</c:v>
                </c:pt>
                <c:pt idx="57627">
                  <c:v>864</c:v>
                </c:pt>
                <c:pt idx="57628">
                  <c:v>859</c:v>
                </c:pt>
                <c:pt idx="57629">
                  <c:v>858</c:v>
                </c:pt>
                <c:pt idx="57630">
                  <c:v>811</c:v>
                </c:pt>
                <c:pt idx="57631">
                  <c:v>871</c:v>
                </c:pt>
                <c:pt idx="57632">
                  <c:v>931</c:v>
                </c:pt>
                <c:pt idx="57633">
                  <c:v>995</c:v>
                </c:pt>
                <c:pt idx="57634">
                  <c:v>1054</c:v>
                </c:pt>
                <c:pt idx="57635">
                  <c:v>1075</c:v>
                </c:pt>
                <c:pt idx="57636">
                  <c:v>1084</c:v>
                </c:pt>
                <c:pt idx="57637">
                  <c:v>1046</c:v>
                </c:pt>
                <c:pt idx="57638">
                  <c:v>1077</c:v>
                </c:pt>
                <c:pt idx="57639">
                  <c:v>1070</c:v>
                </c:pt>
                <c:pt idx="57640">
                  <c:v>1066</c:v>
                </c:pt>
                <c:pt idx="57641">
                  <c:v>1057</c:v>
                </c:pt>
                <c:pt idx="57642">
                  <c:v>1135</c:v>
                </c:pt>
                <c:pt idx="57643">
                  <c:v>1164</c:v>
                </c:pt>
                <c:pt idx="57644">
                  <c:v>1169</c:v>
                </c:pt>
                <c:pt idx="57645">
                  <c:v>1139</c:v>
                </c:pt>
                <c:pt idx="57646">
                  <c:v>1099</c:v>
                </c:pt>
                <c:pt idx="57647">
                  <c:v>1038</c:v>
                </c:pt>
                <c:pt idx="57648">
                  <c:v>969</c:v>
                </c:pt>
                <c:pt idx="57649">
                  <c:v>924</c:v>
                </c:pt>
                <c:pt idx="57650">
                  <c:v>910</c:v>
                </c:pt>
                <c:pt idx="57651">
                  <c:v>896</c:v>
                </c:pt>
                <c:pt idx="57652">
                  <c:v>904</c:v>
                </c:pt>
                <c:pt idx="57653">
                  <c:v>953</c:v>
                </c:pt>
                <c:pt idx="57654">
                  <c:v>978</c:v>
                </c:pt>
                <c:pt idx="57655">
                  <c:v>1142</c:v>
                </c:pt>
                <c:pt idx="57656">
                  <c:v>1289</c:v>
                </c:pt>
                <c:pt idx="57657">
                  <c:v>1378</c:v>
                </c:pt>
                <c:pt idx="57658">
                  <c:v>1418</c:v>
                </c:pt>
                <c:pt idx="57659">
                  <c:v>1473</c:v>
                </c:pt>
                <c:pt idx="57660">
                  <c:v>1451</c:v>
                </c:pt>
                <c:pt idx="57661">
                  <c:v>1473</c:v>
                </c:pt>
                <c:pt idx="57662">
                  <c:v>1465</c:v>
                </c:pt>
                <c:pt idx="57663">
                  <c:v>1448</c:v>
                </c:pt>
                <c:pt idx="57664">
                  <c:v>1335</c:v>
                </c:pt>
                <c:pt idx="57665">
                  <c:v>1232</c:v>
                </c:pt>
                <c:pt idx="57666">
                  <c:v>1293</c:v>
                </c:pt>
                <c:pt idx="57667">
                  <c:v>1279</c:v>
                </c:pt>
                <c:pt idx="57668">
                  <c:v>1243</c:v>
                </c:pt>
                <c:pt idx="57669">
                  <c:v>1193</c:v>
                </c:pt>
                <c:pt idx="57670">
                  <c:v>1124</c:v>
                </c:pt>
                <c:pt idx="57671">
                  <c:v>1043</c:v>
                </c:pt>
                <c:pt idx="57672">
                  <c:v>978</c:v>
                </c:pt>
                <c:pt idx="57673">
                  <c:v>951</c:v>
                </c:pt>
                <c:pt idx="57674">
                  <c:v>928</c:v>
                </c:pt>
                <c:pt idx="57675">
                  <c:v>906</c:v>
                </c:pt>
                <c:pt idx="57676">
                  <c:v>928</c:v>
                </c:pt>
                <c:pt idx="57677">
                  <c:v>984</c:v>
                </c:pt>
                <c:pt idx="57678">
                  <c:v>986</c:v>
                </c:pt>
                <c:pt idx="57679">
                  <c:v>1189</c:v>
                </c:pt>
                <c:pt idx="57680">
                  <c:v>1326</c:v>
                </c:pt>
                <c:pt idx="57681">
                  <c:v>1416</c:v>
                </c:pt>
                <c:pt idx="57682">
                  <c:v>1467</c:v>
                </c:pt>
                <c:pt idx="57683">
                  <c:v>1481</c:v>
                </c:pt>
                <c:pt idx="57684">
                  <c:v>1477</c:v>
                </c:pt>
                <c:pt idx="57685">
                  <c:v>1526</c:v>
                </c:pt>
                <c:pt idx="57686">
                  <c:v>1506</c:v>
                </c:pt>
                <c:pt idx="57687">
                  <c:v>1453</c:v>
                </c:pt>
                <c:pt idx="57688">
                  <c:v>1353</c:v>
                </c:pt>
                <c:pt idx="57689">
                  <c:v>1260</c:v>
                </c:pt>
                <c:pt idx="57690">
                  <c:v>1341</c:v>
                </c:pt>
                <c:pt idx="57691">
                  <c:v>1324</c:v>
                </c:pt>
                <c:pt idx="57692">
                  <c:v>1290</c:v>
                </c:pt>
                <c:pt idx="57693">
                  <c:v>1247</c:v>
                </c:pt>
                <c:pt idx="57694">
                  <c:v>1191</c:v>
                </c:pt>
                <c:pt idx="57695">
                  <c:v>1100</c:v>
                </c:pt>
                <c:pt idx="57696">
                  <c:v>1039</c:v>
                </c:pt>
                <c:pt idx="57697">
                  <c:v>1000</c:v>
                </c:pt>
                <c:pt idx="57698">
                  <c:v>980</c:v>
                </c:pt>
                <c:pt idx="57699">
                  <c:v>963</c:v>
                </c:pt>
                <c:pt idx="57700">
                  <c:v>969</c:v>
                </c:pt>
                <c:pt idx="57701">
                  <c:v>1009</c:v>
                </c:pt>
                <c:pt idx="57702">
                  <c:v>1024</c:v>
                </c:pt>
                <c:pt idx="57703">
                  <c:v>1176</c:v>
                </c:pt>
                <c:pt idx="57704">
                  <c:v>1268</c:v>
                </c:pt>
                <c:pt idx="57705">
                  <c:v>1346</c:v>
                </c:pt>
                <c:pt idx="57706">
                  <c:v>1380</c:v>
                </c:pt>
                <c:pt idx="57707">
                  <c:v>1362</c:v>
                </c:pt>
                <c:pt idx="57708">
                  <c:v>1378</c:v>
                </c:pt>
                <c:pt idx="57709">
                  <c:v>1398</c:v>
                </c:pt>
                <c:pt idx="57710">
                  <c:v>1379</c:v>
                </c:pt>
                <c:pt idx="57711">
                  <c:v>1327</c:v>
                </c:pt>
                <c:pt idx="57712">
                  <c:v>1260</c:v>
                </c:pt>
                <c:pt idx="57713">
                  <c:v>1200</c:v>
                </c:pt>
                <c:pt idx="57714">
                  <c:v>1276</c:v>
                </c:pt>
                <c:pt idx="57715">
                  <c:v>1264</c:v>
                </c:pt>
                <c:pt idx="57716">
                  <c:v>1232</c:v>
                </c:pt>
                <c:pt idx="57717">
                  <c:v>1180</c:v>
                </c:pt>
                <c:pt idx="57718">
                  <c:v>1126</c:v>
                </c:pt>
                <c:pt idx="57719">
                  <c:v>1048</c:v>
                </c:pt>
                <c:pt idx="57720">
                  <c:v>995</c:v>
                </c:pt>
                <c:pt idx="57721">
                  <c:v>967</c:v>
                </c:pt>
                <c:pt idx="57722">
                  <c:v>932</c:v>
                </c:pt>
                <c:pt idx="57723">
                  <c:v>930</c:v>
                </c:pt>
                <c:pt idx="57724">
                  <c:v>937</c:v>
                </c:pt>
                <c:pt idx="57725">
                  <c:v>973</c:v>
                </c:pt>
                <c:pt idx="57726">
                  <c:v>989</c:v>
                </c:pt>
                <c:pt idx="57727">
                  <c:v>1192</c:v>
                </c:pt>
                <c:pt idx="57728">
                  <c:v>1315</c:v>
                </c:pt>
                <c:pt idx="57729">
                  <c:v>1405</c:v>
                </c:pt>
                <c:pt idx="57730">
                  <c:v>1464</c:v>
                </c:pt>
                <c:pt idx="57731">
                  <c:v>1476</c:v>
                </c:pt>
                <c:pt idx="57732">
                  <c:v>1466</c:v>
                </c:pt>
                <c:pt idx="57733">
                  <c:v>1501</c:v>
                </c:pt>
                <c:pt idx="57734">
                  <c:v>1494</c:v>
                </c:pt>
                <c:pt idx="57735">
                  <c:v>1460</c:v>
                </c:pt>
                <c:pt idx="57736">
                  <c:v>1366</c:v>
                </c:pt>
                <c:pt idx="57737">
                  <c:v>1242</c:v>
                </c:pt>
                <c:pt idx="57738">
                  <c:v>1321</c:v>
                </c:pt>
                <c:pt idx="57739">
                  <c:v>1313</c:v>
                </c:pt>
                <c:pt idx="57740">
                  <c:v>1283</c:v>
                </c:pt>
                <c:pt idx="57741">
                  <c:v>1224</c:v>
                </c:pt>
                <c:pt idx="57742">
                  <c:v>1165</c:v>
                </c:pt>
                <c:pt idx="57743">
                  <c:v>1092</c:v>
                </c:pt>
                <c:pt idx="57744">
                  <c:v>1032</c:v>
                </c:pt>
                <c:pt idx="57745">
                  <c:v>992</c:v>
                </c:pt>
                <c:pt idx="57746">
                  <c:v>966</c:v>
                </c:pt>
                <c:pt idx="57747">
                  <c:v>944</c:v>
                </c:pt>
                <c:pt idx="57748">
                  <c:v>946</c:v>
                </c:pt>
                <c:pt idx="57749">
                  <c:v>988</c:v>
                </c:pt>
                <c:pt idx="57750">
                  <c:v>1002</c:v>
                </c:pt>
                <c:pt idx="57751">
                  <c:v>1188</c:v>
                </c:pt>
                <c:pt idx="57752">
                  <c:v>1341</c:v>
                </c:pt>
                <c:pt idx="57753">
                  <c:v>1434</c:v>
                </c:pt>
                <c:pt idx="57754">
                  <c:v>1479</c:v>
                </c:pt>
                <c:pt idx="57755">
                  <c:v>1500</c:v>
                </c:pt>
                <c:pt idx="57756">
                  <c:v>1505</c:v>
                </c:pt>
                <c:pt idx="57757">
                  <c:v>1540</c:v>
                </c:pt>
                <c:pt idx="57758">
                  <c:v>1540</c:v>
                </c:pt>
                <c:pt idx="57759">
                  <c:v>1484</c:v>
                </c:pt>
                <c:pt idx="57760">
                  <c:v>1366</c:v>
                </c:pt>
                <c:pt idx="57761">
                  <c:v>1273</c:v>
                </c:pt>
                <c:pt idx="57762">
                  <c:v>1345</c:v>
                </c:pt>
                <c:pt idx="57763">
                  <c:v>1346</c:v>
                </c:pt>
                <c:pt idx="57764">
                  <c:v>1307</c:v>
                </c:pt>
                <c:pt idx="57765">
                  <c:v>1269</c:v>
                </c:pt>
                <c:pt idx="57766">
                  <c:v>1211</c:v>
                </c:pt>
                <c:pt idx="57767">
                  <c:v>1145</c:v>
                </c:pt>
                <c:pt idx="57768">
                  <c:v>1096</c:v>
                </c:pt>
                <c:pt idx="57769">
                  <c:v>1047</c:v>
                </c:pt>
                <c:pt idx="57770">
                  <c:v>1022</c:v>
                </c:pt>
                <c:pt idx="57771">
                  <c:v>1001</c:v>
                </c:pt>
                <c:pt idx="57772">
                  <c:v>990</c:v>
                </c:pt>
                <c:pt idx="57773">
                  <c:v>974</c:v>
                </c:pt>
                <c:pt idx="57774">
                  <c:v>972</c:v>
                </c:pt>
                <c:pt idx="57775">
                  <c:v>1101</c:v>
                </c:pt>
                <c:pt idx="57776">
                  <c:v>1215</c:v>
                </c:pt>
                <c:pt idx="57777">
                  <c:v>1298</c:v>
                </c:pt>
                <c:pt idx="57778">
                  <c:v>1356</c:v>
                </c:pt>
                <c:pt idx="57779">
                  <c:v>1362</c:v>
                </c:pt>
                <c:pt idx="57780">
                  <c:v>1328</c:v>
                </c:pt>
                <c:pt idx="57781">
                  <c:v>1299</c:v>
                </c:pt>
                <c:pt idx="57782">
                  <c:v>1293</c:v>
                </c:pt>
                <c:pt idx="57783">
                  <c:v>1281</c:v>
                </c:pt>
                <c:pt idx="57784">
                  <c:v>1267</c:v>
                </c:pt>
                <c:pt idx="57785">
                  <c:v>1223</c:v>
                </c:pt>
                <c:pt idx="57786">
                  <c:v>1298</c:v>
                </c:pt>
                <c:pt idx="57787">
                  <c:v>1304</c:v>
                </c:pt>
                <c:pt idx="57788">
                  <c:v>1273</c:v>
                </c:pt>
                <c:pt idx="57789">
                  <c:v>1237</c:v>
                </c:pt>
                <c:pt idx="57790">
                  <c:v>1193</c:v>
                </c:pt>
                <c:pt idx="57791">
                  <c:v>1145</c:v>
                </c:pt>
                <c:pt idx="57792">
                  <c:v>1108</c:v>
                </c:pt>
                <c:pt idx="57793">
                  <c:v>1063</c:v>
                </c:pt>
                <c:pt idx="57794">
                  <c:v>1022</c:v>
                </c:pt>
                <c:pt idx="57795">
                  <c:v>990</c:v>
                </c:pt>
                <c:pt idx="57796">
                  <c:v>975</c:v>
                </c:pt>
                <c:pt idx="57797">
                  <c:v>953</c:v>
                </c:pt>
                <c:pt idx="57798">
                  <c:v>929</c:v>
                </c:pt>
                <c:pt idx="57799">
                  <c:v>971</c:v>
                </c:pt>
                <c:pt idx="57800">
                  <c:v>1024</c:v>
                </c:pt>
                <c:pt idx="57801">
                  <c:v>1077</c:v>
                </c:pt>
                <c:pt idx="57802">
                  <c:v>1120</c:v>
                </c:pt>
                <c:pt idx="57803">
                  <c:v>1147</c:v>
                </c:pt>
                <c:pt idx="57804">
                  <c:v>1129</c:v>
                </c:pt>
                <c:pt idx="57805">
                  <c:v>1111</c:v>
                </c:pt>
                <c:pt idx="57806">
                  <c:v>1071</c:v>
                </c:pt>
                <c:pt idx="57807">
                  <c:v>1075</c:v>
                </c:pt>
                <c:pt idx="57808">
                  <c:v>1074</c:v>
                </c:pt>
                <c:pt idx="57809">
                  <c:v>1077</c:v>
                </c:pt>
                <c:pt idx="57810">
                  <c:v>1175</c:v>
                </c:pt>
                <c:pt idx="57811">
                  <c:v>1192</c:v>
                </c:pt>
                <c:pt idx="57812">
                  <c:v>1187</c:v>
                </c:pt>
                <c:pt idx="57813">
                  <c:v>1168</c:v>
                </c:pt>
                <c:pt idx="57814">
                  <c:v>1123</c:v>
                </c:pt>
                <c:pt idx="57815">
                  <c:v>1065</c:v>
                </c:pt>
                <c:pt idx="57816">
                  <c:v>1021</c:v>
                </c:pt>
                <c:pt idx="57817">
                  <c:v>967</c:v>
                </c:pt>
                <c:pt idx="57818">
                  <c:v>952</c:v>
                </c:pt>
                <c:pt idx="57819">
                  <c:v>934</c:v>
                </c:pt>
                <c:pt idx="57820">
                  <c:v>948</c:v>
                </c:pt>
                <c:pt idx="57821">
                  <c:v>991</c:v>
                </c:pt>
                <c:pt idx="57822">
                  <c:v>1009</c:v>
                </c:pt>
                <c:pt idx="57823">
                  <c:v>1243</c:v>
                </c:pt>
                <c:pt idx="57824">
                  <c:v>1379</c:v>
                </c:pt>
                <c:pt idx="57825">
                  <c:v>1459</c:v>
                </c:pt>
                <c:pt idx="57826">
                  <c:v>1525</c:v>
                </c:pt>
                <c:pt idx="57827">
                  <c:v>1532</c:v>
                </c:pt>
                <c:pt idx="57828">
                  <c:v>1545</c:v>
                </c:pt>
                <c:pt idx="57829">
                  <c:v>1593</c:v>
                </c:pt>
                <c:pt idx="57830">
                  <c:v>1580</c:v>
                </c:pt>
                <c:pt idx="57831">
                  <c:v>1526</c:v>
                </c:pt>
                <c:pt idx="57832">
                  <c:v>1411</c:v>
                </c:pt>
                <c:pt idx="57833">
                  <c:v>1316</c:v>
                </c:pt>
                <c:pt idx="57834">
                  <c:v>1380</c:v>
                </c:pt>
                <c:pt idx="57835">
                  <c:v>1347</c:v>
                </c:pt>
                <c:pt idx="57836">
                  <c:v>1329</c:v>
                </c:pt>
                <c:pt idx="57837">
                  <c:v>1275</c:v>
                </c:pt>
                <c:pt idx="57838">
                  <c:v>1206</c:v>
                </c:pt>
                <c:pt idx="57839">
                  <c:v>1137</c:v>
                </c:pt>
                <c:pt idx="57840">
                  <c:v>1075</c:v>
                </c:pt>
                <c:pt idx="57841">
                  <c:v>1038</c:v>
                </c:pt>
                <c:pt idx="57842">
                  <c:v>1007</c:v>
                </c:pt>
                <c:pt idx="57843">
                  <c:v>993</c:v>
                </c:pt>
                <c:pt idx="57844">
                  <c:v>992</c:v>
                </c:pt>
                <c:pt idx="57845">
                  <c:v>1002</c:v>
                </c:pt>
                <c:pt idx="57846">
                  <c:v>1038</c:v>
                </c:pt>
                <c:pt idx="57847">
                  <c:v>1253</c:v>
                </c:pt>
                <c:pt idx="57848">
                  <c:v>1411</c:v>
                </c:pt>
                <c:pt idx="57849">
                  <c:v>1504</c:v>
                </c:pt>
                <c:pt idx="57850">
                  <c:v>1559</c:v>
                </c:pt>
                <c:pt idx="57851">
                  <c:v>1559</c:v>
                </c:pt>
                <c:pt idx="57852">
                  <c:v>1575</c:v>
                </c:pt>
                <c:pt idx="57853">
                  <c:v>1530</c:v>
                </c:pt>
                <c:pt idx="57854">
                  <c:v>1510</c:v>
                </c:pt>
                <c:pt idx="57855">
                  <c:v>1438</c:v>
                </c:pt>
                <c:pt idx="57856">
                  <c:v>1334</c:v>
                </c:pt>
                <c:pt idx="57857">
                  <c:v>1261</c:v>
                </c:pt>
                <c:pt idx="57858">
                  <c:v>1339</c:v>
                </c:pt>
                <c:pt idx="57859">
                  <c:v>1300</c:v>
                </c:pt>
                <c:pt idx="57860">
                  <c:v>1275</c:v>
                </c:pt>
                <c:pt idx="57861">
                  <c:v>1227</c:v>
                </c:pt>
                <c:pt idx="57862">
                  <c:v>1169</c:v>
                </c:pt>
                <c:pt idx="57863">
                  <c:v>1103</c:v>
                </c:pt>
                <c:pt idx="57864">
                  <c:v>1047</c:v>
                </c:pt>
                <c:pt idx="57865">
                  <c:v>1009</c:v>
                </c:pt>
                <c:pt idx="57866">
                  <c:v>981</c:v>
                </c:pt>
                <c:pt idx="57867">
                  <c:v>979</c:v>
                </c:pt>
                <c:pt idx="57868">
                  <c:v>971</c:v>
                </c:pt>
                <c:pt idx="57869">
                  <c:v>996</c:v>
                </c:pt>
                <c:pt idx="57870">
                  <c:v>1003</c:v>
                </c:pt>
                <c:pt idx="57871">
                  <c:v>1192</c:v>
                </c:pt>
                <c:pt idx="57872">
                  <c:v>1332</c:v>
                </c:pt>
                <c:pt idx="57873">
                  <c:v>1391</c:v>
                </c:pt>
                <c:pt idx="57874">
                  <c:v>1408</c:v>
                </c:pt>
                <c:pt idx="57875">
                  <c:v>1417</c:v>
                </c:pt>
                <c:pt idx="57876">
                  <c:v>1433</c:v>
                </c:pt>
                <c:pt idx="57877">
                  <c:v>1489</c:v>
                </c:pt>
                <c:pt idx="57878">
                  <c:v>1476</c:v>
                </c:pt>
                <c:pt idx="57879">
                  <c:v>1432</c:v>
                </c:pt>
                <c:pt idx="57880">
                  <c:v>1332</c:v>
                </c:pt>
                <c:pt idx="57881">
                  <c:v>1238</c:v>
                </c:pt>
                <c:pt idx="57882">
                  <c:v>1311</c:v>
                </c:pt>
                <c:pt idx="57883">
                  <c:v>1297</c:v>
                </c:pt>
                <c:pt idx="57884">
                  <c:v>1250</c:v>
                </c:pt>
                <c:pt idx="57885">
                  <c:v>1202</c:v>
                </c:pt>
                <c:pt idx="57886">
                  <c:v>1138</c:v>
                </c:pt>
                <c:pt idx="57887">
                  <c:v>1072</c:v>
                </c:pt>
                <c:pt idx="57888">
                  <c:v>1010</c:v>
                </c:pt>
                <c:pt idx="57889">
                  <c:v>972</c:v>
                </c:pt>
                <c:pt idx="57890">
                  <c:v>952</c:v>
                </c:pt>
                <c:pt idx="57891">
                  <c:v>931</c:v>
                </c:pt>
                <c:pt idx="57892">
                  <c:v>942</c:v>
                </c:pt>
                <c:pt idx="57893">
                  <c:v>977</c:v>
                </c:pt>
                <c:pt idx="57894">
                  <c:v>1002</c:v>
                </c:pt>
                <c:pt idx="57895">
                  <c:v>1175</c:v>
                </c:pt>
                <c:pt idx="57896">
                  <c:v>1305</c:v>
                </c:pt>
                <c:pt idx="57897">
                  <c:v>1389</c:v>
                </c:pt>
                <c:pt idx="57898">
                  <c:v>1417</c:v>
                </c:pt>
                <c:pt idx="57899">
                  <c:v>1440</c:v>
                </c:pt>
                <c:pt idx="57900">
                  <c:v>1469</c:v>
                </c:pt>
                <c:pt idx="57901">
                  <c:v>1498</c:v>
                </c:pt>
                <c:pt idx="57902">
                  <c:v>1483</c:v>
                </c:pt>
                <c:pt idx="57903">
                  <c:v>1432</c:v>
                </c:pt>
                <c:pt idx="57904">
                  <c:v>1351</c:v>
                </c:pt>
                <c:pt idx="57905">
                  <c:v>1246</c:v>
                </c:pt>
                <c:pt idx="57906">
                  <c:v>1316</c:v>
                </c:pt>
                <c:pt idx="57907">
                  <c:v>1291</c:v>
                </c:pt>
                <c:pt idx="57908">
                  <c:v>1263</c:v>
                </c:pt>
                <c:pt idx="57909">
                  <c:v>1217</c:v>
                </c:pt>
                <c:pt idx="57910">
                  <c:v>1142</c:v>
                </c:pt>
                <c:pt idx="57911">
                  <c:v>1079</c:v>
                </c:pt>
                <c:pt idx="57912">
                  <c:v>1039</c:v>
                </c:pt>
                <c:pt idx="57913">
                  <c:v>992</c:v>
                </c:pt>
                <c:pt idx="57914">
                  <c:v>965</c:v>
                </c:pt>
                <c:pt idx="57915">
                  <c:v>940</c:v>
                </c:pt>
                <c:pt idx="57916">
                  <c:v>942</c:v>
                </c:pt>
                <c:pt idx="57917">
                  <c:v>985</c:v>
                </c:pt>
                <c:pt idx="57918">
                  <c:v>989</c:v>
                </c:pt>
                <c:pt idx="57919">
                  <c:v>1185</c:v>
                </c:pt>
                <c:pt idx="57920">
                  <c:v>1340</c:v>
                </c:pt>
                <c:pt idx="57921">
                  <c:v>1412</c:v>
                </c:pt>
                <c:pt idx="57922">
                  <c:v>1466</c:v>
                </c:pt>
                <c:pt idx="57923">
                  <c:v>1475</c:v>
                </c:pt>
                <c:pt idx="57924">
                  <c:v>1500</c:v>
                </c:pt>
                <c:pt idx="57925">
                  <c:v>1538</c:v>
                </c:pt>
                <c:pt idx="57926">
                  <c:v>1535</c:v>
                </c:pt>
                <c:pt idx="57927">
                  <c:v>1444</c:v>
                </c:pt>
                <c:pt idx="57928">
                  <c:v>1313</c:v>
                </c:pt>
                <c:pt idx="57929">
                  <c:v>1245</c:v>
                </c:pt>
                <c:pt idx="57930">
                  <c:v>1321</c:v>
                </c:pt>
                <c:pt idx="57931">
                  <c:v>1283</c:v>
                </c:pt>
                <c:pt idx="57932">
                  <c:v>1269</c:v>
                </c:pt>
                <c:pt idx="57933">
                  <c:v>1209</c:v>
                </c:pt>
                <c:pt idx="57934">
                  <c:v>1175</c:v>
                </c:pt>
                <c:pt idx="57935">
                  <c:v>1108</c:v>
                </c:pt>
                <c:pt idx="57936">
                  <c:v>1042</c:v>
                </c:pt>
                <c:pt idx="57937">
                  <c:v>1027</c:v>
                </c:pt>
                <c:pt idx="57938">
                  <c:v>994</c:v>
                </c:pt>
                <c:pt idx="57939">
                  <c:v>975</c:v>
                </c:pt>
                <c:pt idx="57940">
                  <c:v>967</c:v>
                </c:pt>
                <c:pt idx="57941">
                  <c:v>956</c:v>
                </c:pt>
                <c:pt idx="57942">
                  <c:v>953</c:v>
                </c:pt>
                <c:pt idx="57943">
                  <c:v>1098</c:v>
                </c:pt>
                <c:pt idx="57944">
                  <c:v>1236</c:v>
                </c:pt>
                <c:pt idx="57945">
                  <c:v>1326</c:v>
                </c:pt>
                <c:pt idx="57946">
                  <c:v>1364</c:v>
                </c:pt>
                <c:pt idx="57947">
                  <c:v>1380</c:v>
                </c:pt>
                <c:pt idx="57948">
                  <c:v>1363</c:v>
                </c:pt>
                <c:pt idx="57949">
                  <c:v>1314</c:v>
                </c:pt>
                <c:pt idx="57950">
                  <c:v>1221</c:v>
                </c:pt>
                <c:pt idx="57951">
                  <c:v>1210</c:v>
                </c:pt>
                <c:pt idx="57952">
                  <c:v>1174</c:v>
                </c:pt>
                <c:pt idx="57953">
                  <c:v>1244</c:v>
                </c:pt>
                <c:pt idx="57954">
                  <c:v>1276</c:v>
                </c:pt>
                <c:pt idx="57955">
                  <c:v>1261</c:v>
                </c:pt>
                <c:pt idx="57956">
                  <c:v>1237</c:v>
                </c:pt>
                <c:pt idx="57957">
                  <c:v>1188</c:v>
                </c:pt>
                <c:pt idx="57958">
                  <c:v>1131</c:v>
                </c:pt>
                <c:pt idx="57959">
                  <c:v>1079</c:v>
                </c:pt>
                <c:pt idx="57960">
                  <c:v>1037</c:v>
                </c:pt>
                <c:pt idx="57961">
                  <c:v>1013</c:v>
                </c:pt>
                <c:pt idx="57962">
                  <c:v>987</c:v>
                </c:pt>
                <c:pt idx="57963">
                  <c:v>987</c:v>
                </c:pt>
                <c:pt idx="57964">
                  <c:v>973</c:v>
                </c:pt>
                <c:pt idx="57965">
                  <c:v>969</c:v>
                </c:pt>
                <c:pt idx="57966">
                  <c:v>914</c:v>
                </c:pt>
                <c:pt idx="57967">
                  <c:v>952</c:v>
                </c:pt>
                <c:pt idx="57968">
                  <c:v>983</c:v>
                </c:pt>
                <c:pt idx="57969">
                  <c:v>1048</c:v>
                </c:pt>
                <c:pt idx="57970">
                  <c:v>1086</c:v>
                </c:pt>
                <c:pt idx="57971">
                  <c:v>1137</c:v>
                </c:pt>
                <c:pt idx="57972">
                  <c:v>1156</c:v>
                </c:pt>
                <c:pt idx="57973">
                  <c:v>1123</c:v>
                </c:pt>
                <c:pt idx="57974">
                  <c:v>1086</c:v>
                </c:pt>
                <c:pt idx="57975">
                  <c:v>1054</c:v>
                </c:pt>
                <c:pt idx="57976">
                  <c:v>1045</c:v>
                </c:pt>
                <c:pt idx="57977">
                  <c:v>1051</c:v>
                </c:pt>
                <c:pt idx="57978">
                  <c:v>1151</c:v>
                </c:pt>
                <c:pt idx="57979">
                  <c:v>1137</c:v>
                </c:pt>
                <c:pt idx="57980">
                  <c:v>1121</c:v>
                </c:pt>
                <c:pt idx="57981">
                  <c:v>1102</c:v>
                </c:pt>
                <c:pt idx="57982">
                  <c:v>1047</c:v>
                </c:pt>
                <c:pt idx="57983">
                  <c:v>1007</c:v>
                </c:pt>
                <c:pt idx="57984">
                  <c:v>971</c:v>
                </c:pt>
                <c:pt idx="57985">
                  <c:v>941</c:v>
                </c:pt>
                <c:pt idx="57986">
                  <c:v>933</c:v>
                </c:pt>
                <c:pt idx="57987">
                  <c:v>897</c:v>
                </c:pt>
                <c:pt idx="57988">
                  <c:v>899</c:v>
                </c:pt>
                <c:pt idx="57989">
                  <c:v>936</c:v>
                </c:pt>
                <c:pt idx="57990">
                  <c:v>969</c:v>
                </c:pt>
                <c:pt idx="57991">
                  <c:v>1129</c:v>
                </c:pt>
                <c:pt idx="57992">
                  <c:v>1279</c:v>
                </c:pt>
                <c:pt idx="57993">
                  <c:v>1352</c:v>
                </c:pt>
                <c:pt idx="57994">
                  <c:v>1406</c:v>
                </c:pt>
                <c:pt idx="57995">
                  <c:v>1398</c:v>
                </c:pt>
                <c:pt idx="57996">
                  <c:v>1427</c:v>
                </c:pt>
                <c:pt idx="57997">
                  <c:v>1435</c:v>
                </c:pt>
                <c:pt idx="57998">
                  <c:v>1454</c:v>
                </c:pt>
                <c:pt idx="57999">
                  <c:v>1399</c:v>
                </c:pt>
                <c:pt idx="58000">
                  <c:v>1332</c:v>
                </c:pt>
                <c:pt idx="58001">
                  <c:v>1221</c:v>
                </c:pt>
                <c:pt idx="58002">
                  <c:v>1293</c:v>
                </c:pt>
                <c:pt idx="58003">
                  <c:v>1279</c:v>
                </c:pt>
                <c:pt idx="58004">
                  <c:v>1248</c:v>
                </c:pt>
                <c:pt idx="58005">
                  <c:v>1199</c:v>
                </c:pt>
                <c:pt idx="58006">
                  <c:v>1130</c:v>
                </c:pt>
                <c:pt idx="58007">
                  <c:v>1068</c:v>
                </c:pt>
                <c:pt idx="58008">
                  <c:v>1012</c:v>
                </c:pt>
                <c:pt idx="58009">
                  <c:v>977</c:v>
                </c:pt>
                <c:pt idx="58010">
                  <c:v>956</c:v>
                </c:pt>
                <c:pt idx="58011">
                  <c:v>939</c:v>
                </c:pt>
                <c:pt idx="58012">
                  <c:v>937</c:v>
                </c:pt>
                <c:pt idx="58013">
                  <c:v>987</c:v>
                </c:pt>
                <c:pt idx="58014">
                  <c:v>1004</c:v>
                </c:pt>
                <c:pt idx="58015">
                  <c:v>1197</c:v>
                </c:pt>
                <c:pt idx="58016">
                  <c:v>1323</c:v>
                </c:pt>
                <c:pt idx="58017">
                  <c:v>1405</c:v>
                </c:pt>
                <c:pt idx="58018">
                  <c:v>1452</c:v>
                </c:pt>
                <c:pt idx="58019">
                  <c:v>1466</c:v>
                </c:pt>
                <c:pt idx="58020">
                  <c:v>1465</c:v>
                </c:pt>
                <c:pt idx="58021">
                  <c:v>1494</c:v>
                </c:pt>
                <c:pt idx="58022">
                  <c:v>1476</c:v>
                </c:pt>
                <c:pt idx="58023">
                  <c:v>1431</c:v>
                </c:pt>
                <c:pt idx="58024">
                  <c:v>1319</c:v>
                </c:pt>
                <c:pt idx="58025">
                  <c:v>1239</c:v>
                </c:pt>
                <c:pt idx="58026">
                  <c:v>1317</c:v>
                </c:pt>
                <c:pt idx="58027">
                  <c:v>1300</c:v>
                </c:pt>
                <c:pt idx="58028">
                  <c:v>1270</c:v>
                </c:pt>
                <c:pt idx="58029">
                  <c:v>1211</c:v>
                </c:pt>
                <c:pt idx="58030">
                  <c:v>1140</c:v>
                </c:pt>
                <c:pt idx="58031">
                  <c:v>1074</c:v>
                </c:pt>
                <c:pt idx="58032">
                  <c:v>1027</c:v>
                </c:pt>
                <c:pt idx="58033">
                  <c:v>998</c:v>
                </c:pt>
                <c:pt idx="58034">
                  <c:v>971</c:v>
                </c:pt>
                <c:pt idx="58035">
                  <c:v>966</c:v>
                </c:pt>
                <c:pt idx="58036">
                  <c:v>961</c:v>
                </c:pt>
                <c:pt idx="58037">
                  <c:v>1014</c:v>
                </c:pt>
                <c:pt idx="58038">
                  <c:v>1018</c:v>
                </c:pt>
                <c:pt idx="58039">
                  <c:v>1232</c:v>
                </c:pt>
                <c:pt idx="58040">
                  <c:v>1351</c:v>
                </c:pt>
                <c:pt idx="58041">
                  <c:v>1455</c:v>
                </c:pt>
                <c:pt idx="58042">
                  <c:v>1526</c:v>
                </c:pt>
                <c:pt idx="58043">
                  <c:v>1542</c:v>
                </c:pt>
                <c:pt idx="58044">
                  <c:v>1562</c:v>
                </c:pt>
                <c:pt idx="58045">
                  <c:v>1552</c:v>
                </c:pt>
                <c:pt idx="58046">
                  <c:v>1562</c:v>
                </c:pt>
                <c:pt idx="58047">
                  <c:v>1515</c:v>
                </c:pt>
                <c:pt idx="58048">
                  <c:v>1403</c:v>
                </c:pt>
                <c:pt idx="58049">
                  <c:v>1285</c:v>
                </c:pt>
                <c:pt idx="58050">
                  <c:v>1362</c:v>
                </c:pt>
                <c:pt idx="58051">
                  <c:v>1345</c:v>
                </c:pt>
                <c:pt idx="58052">
                  <c:v>1315</c:v>
                </c:pt>
                <c:pt idx="58053">
                  <c:v>1283</c:v>
                </c:pt>
                <c:pt idx="58054">
                  <c:v>1210</c:v>
                </c:pt>
                <c:pt idx="58055">
                  <c:v>1150</c:v>
                </c:pt>
                <c:pt idx="58056">
                  <c:v>1083</c:v>
                </c:pt>
                <c:pt idx="58057">
                  <c:v>1044</c:v>
                </c:pt>
                <c:pt idx="58058">
                  <c:v>1014</c:v>
                </c:pt>
                <c:pt idx="58059">
                  <c:v>1000</c:v>
                </c:pt>
                <c:pt idx="58060">
                  <c:v>1002</c:v>
                </c:pt>
                <c:pt idx="58061">
                  <c:v>1017</c:v>
                </c:pt>
                <c:pt idx="58062">
                  <c:v>1050</c:v>
                </c:pt>
                <c:pt idx="58063">
                  <c:v>1248</c:v>
                </c:pt>
                <c:pt idx="58064">
                  <c:v>1380</c:v>
                </c:pt>
                <c:pt idx="58065">
                  <c:v>1453</c:v>
                </c:pt>
                <c:pt idx="58066">
                  <c:v>1499</c:v>
                </c:pt>
                <c:pt idx="58067">
                  <c:v>1456</c:v>
                </c:pt>
                <c:pt idx="58068">
                  <c:v>1448</c:v>
                </c:pt>
                <c:pt idx="58069">
                  <c:v>1453</c:v>
                </c:pt>
                <c:pt idx="58070">
                  <c:v>1498</c:v>
                </c:pt>
                <c:pt idx="58071">
                  <c:v>1444</c:v>
                </c:pt>
                <c:pt idx="58072">
                  <c:v>1363</c:v>
                </c:pt>
                <c:pt idx="58073">
                  <c:v>1273</c:v>
                </c:pt>
                <c:pt idx="58074">
                  <c:v>1357</c:v>
                </c:pt>
                <c:pt idx="58075">
                  <c:v>1338</c:v>
                </c:pt>
                <c:pt idx="58076">
                  <c:v>1310</c:v>
                </c:pt>
                <c:pt idx="58077">
                  <c:v>1263</c:v>
                </c:pt>
                <c:pt idx="58078">
                  <c:v>1199</c:v>
                </c:pt>
                <c:pt idx="58079">
                  <c:v>1134</c:v>
                </c:pt>
                <c:pt idx="58080">
                  <c:v>1074</c:v>
                </c:pt>
                <c:pt idx="58081">
                  <c:v>1035</c:v>
                </c:pt>
                <c:pt idx="58082">
                  <c:v>1007</c:v>
                </c:pt>
                <c:pt idx="58083">
                  <c:v>973</c:v>
                </c:pt>
                <c:pt idx="58084">
                  <c:v>959</c:v>
                </c:pt>
                <c:pt idx="58085">
                  <c:v>1004</c:v>
                </c:pt>
                <c:pt idx="58086">
                  <c:v>1005</c:v>
                </c:pt>
                <c:pt idx="58087">
                  <c:v>1178</c:v>
                </c:pt>
                <c:pt idx="58088">
                  <c:v>1321</c:v>
                </c:pt>
                <c:pt idx="58089">
                  <c:v>1402</c:v>
                </c:pt>
                <c:pt idx="58090">
                  <c:v>1498</c:v>
                </c:pt>
                <c:pt idx="58091">
                  <c:v>1504</c:v>
                </c:pt>
                <c:pt idx="58092">
                  <c:v>1492</c:v>
                </c:pt>
                <c:pt idx="58093">
                  <c:v>1480</c:v>
                </c:pt>
                <c:pt idx="58094">
                  <c:v>1429</c:v>
                </c:pt>
                <c:pt idx="58095">
                  <c:v>1342</c:v>
                </c:pt>
                <c:pt idx="58096">
                  <c:v>1249</c:v>
                </c:pt>
                <c:pt idx="58097">
                  <c:v>1168</c:v>
                </c:pt>
                <c:pt idx="58098">
                  <c:v>1243</c:v>
                </c:pt>
                <c:pt idx="58099">
                  <c:v>1237</c:v>
                </c:pt>
                <c:pt idx="58100">
                  <c:v>1220</c:v>
                </c:pt>
                <c:pt idx="58101">
                  <c:v>1172</c:v>
                </c:pt>
                <c:pt idx="58102">
                  <c:v>1130</c:v>
                </c:pt>
                <c:pt idx="58103">
                  <c:v>1090</c:v>
                </c:pt>
                <c:pt idx="58104">
                  <c:v>1041</c:v>
                </c:pt>
                <c:pt idx="58105">
                  <c:v>1004</c:v>
                </c:pt>
                <c:pt idx="58106">
                  <c:v>979</c:v>
                </c:pt>
                <c:pt idx="58107">
                  <c:v>956</c:v>
                </c:pt>
                <c:pt idx="58108">
                  <c:v>944</c:v>
                </c:pt>
                <c:pt idx="58109">
                  <c:v>968</c:v>
                </c:pt>
                <c:pt idx="58110">
                  <c:v>949</c:v>
                </c:pt>
                <c:pt idx="58111">
                  <c:v>1070</c:v>
                </c:pt>
                <c:pt idx="58112">
                  <c:v>1175</c:v>
                </c:pt>
                <c:pt idx="58113">
                  <c:v>1269</c:v>
                </c:pt>
                <c:pt idx="58114">
                  <c:v>1290</c:v>
                </c:pt>
                <c:pt idx="58115">
                  <c:v>1259</c:v>
                </c:pt>
                <c:pt idx="58116">
                  <c:v>1226</c:v>
                </c:pt>
                <c:pt idx="58117">
                  <c:v>1194</c:v>
                </c:pt>
                <c:pt idx="58118">
                  <c:v>1163</c:v>
                </c:pt>
                <c:pt idx="58119">
                  <c:v>1144</c:v>
                </c:pt>
                <c:pt idx="58120">
                  <c:v>1125</c:v>
                </c:pt>
                <c:pt idx="58121">
                  <c:v>1125</c:v>
                </c:pt>
                <c:pt idx="58122">
                  <c:v>1228</c:v>
                </c:pt>
                <c:pt idx="58123">
                  <c:v>1210</c:v>
                </c:pt>
                <c:pt idx="58124">
                  <c:v>1178</c:v>
                </c:pt>
                <c:pt idx="58125">
                  <c:v>1131</c:v>
                </c:pt>
                <c:pt idx="58126">
                  <c:v>1075</c:v>
                </c:pt>
                <c:pt idx="58127">
                  <c:v>1036</c:v>
                </c:pt>
                <c:pt idx="58128">
                  <c:v>989</c:v>
                </c:pt>
                <c:pt idx="58129">
                  <c:v>963</c:v>
                </c:pt>
                <c:pt idx="58130">
                  <c:v>933</c:v>
                </c:pt>
                <c:pt idx="58131">
                  <c:v>912</c:v>
                </c:pt>
                <c:pt idx="58132">
                  <c:v>910</c:v>
                </c:pt>
                <c:pt idx="58133">
                  <c:v>905</c:v>
                </c:pt>
                <c:pt idx="58134">
                  <c:v>859</c:v>
                </c:pt>
                <c:pt idx="58135">
                  <c:v>906</c:v>
                </c:pt>
                <c:pt idx="58136">
                  <c:v>943</c:v>
                </c:pt>
                <c:pt idx="58137">
                  <c:v>1009</c:v>
                </c:pt>
                <c:pt idx="58138">
                  <c:v>1091</c:v>
                </c:pt>
                <c:pt idx="58139">
                  <c:v>1117</c:v>
                </c:pt>
                <c:pt idx="58140">
                  <c:v>1134</c:v>
                </c:pt>
                <c:pt idx="58141">
                  <c:v>1147</c:v>
                </c:pt>
                <c:pt idx="58142">
                  <c:v>1158</c:v>
                </c:pt>
                <c:pt idx="58143">
                  <c:v>1105</c:v>
                </c:pt>
                <c:pt idx="58144">
                  <c:v>1077</c:v>
                </c:pt>
                <c:pt idx="58145">
                  <c:v>1075</c:v>
                </c:pt>
                <c:pt idx="58146">
                  <c:v>1166</c:v>
                </c:pt>
                <c:pt idx="58147">
                  <c:v>1185</c:v>
                </c:pt>
                <c:pt idx="58148">
                  <c:v>1176</c:v>
                </c:pt>
                <c:pt idx="58149">
                  <c:v>1148</c:v>
                </c:pt>
                <c:pt idx="58150">
                  <c:v>1101</c:v>
                </c:pt>
                <c:pt idx="58151">
                  <c:v>1037</c:v>
                </c:pt>
                <c:pt idx="58152">
                  <c:v>995</c:v>
                </c:pt>
                <c:pt idx="58153">
                  <c:v>982</c:v>
                </c:pt>
                <c:pt idx="58154">
                  <c:v>946</c:v>
                </c:pt>
                <c:pt idx="58155">
                  <c:v>936</c:v>
                </c:pt>
                <c:pt idx="58156">
                  <c:v>946</c:v>
                </c:pt>
                <c:pt idx="58157">
                  <c:v>964</c:v>
                </c:pt>
                <c:pt idx="58158">
                  <c:v>1019</c:v>
                </c:pt>
                <c:pt idx="58159">
                  <c:v>1229</c:v>
                </c:pt>
                <c:pt idx="58160">
                  <c:v>1405</c:v>
                </c:pt>
                <c:pt idx="58161">
                  <c:v>1485</c:v>
                </c:pt>
                <c:pt idx="58162">
                  <c:v>1547</c:v>
                </c:pt>
                <c:pt idx="58163">
                  <c:v>1558</c:v>
                </c:pt>
                <c:pt idx="58164">
                  <c:v>1559</c:v>
                </c:pt>
                <c:pt idx="58165">
                  <c:v>1478</c:v>
                </c:pt>
                <c:pt idx="58166">
                  <c:v>1403</c:v>
                </c:pt>
                <c:pt idx="58167">
                  <c:v>1357</c:v>
                </c:pt>
                <c:pt idx="58168">
                  <c:v>1278</c:v>
                </c:pt>
                <c:pt idx="58169">
                  <c:v>1211</c:v>
                </c:pt>
                <c:pt idx="58170">
                  <c:v>1239</c:v>
                </c:pt>
                <c:pt idx="58171">
                  <c:v>1215</c:v>
                </c:pt>
                <c:pt idx="58172">
                  <c:v>1183</c:v>
                </c:pt>
                <c:pt idx="58173">
                  <c:v>1089</c:v>
                </c:pt>
                <c:pt idx="58174">
                  <c:v>1037</c:v>
                </c:pt>
                <c:pt idx="58175">
                  <c:v>982</c:v>
                </c:pt>
                <c:pt idx="58176">
                  <c:v>942</c:v>
                </c:pt>
                <c:pt idx="58177">
                  <c:v>909</c:v>
                </c:pt>
                <c:pt idx="58178">
                  <c:v>910</c:v>
                </c:pt>
                <c:pt idx="58179">
                  <c:v>901</c:v>
                </c:pt>
                <c:pt idx="58180">
                  <c:v>900</c:v>
                </c:pt>
                <c:pt idx="58181">
                  <c:v>963</c:v>
                </c:pt>
                <c:pt idx="58182">
                  <c:v>990</c:v>
                </c:pt>
                <c:pt idx="58183">
                  <c:v>1142</c:v>
                </c:pt>
                <c:pt idx="58184">
                  <c:v>1259</c:v>
                </c:pt>
                <c:pt idx="58185">
                  <c:v>1339</c:v>
                </c:pt>
                <c:pt idx="58186">
                  <c:v>1413</c:v>
                </c:pt>
                <c:pt idx="58187">
                  <c:v>1434</c:v>
                </c:pt>
                <c:pt idx="58188">
                  <c:v>1442</c:v>
                </c:pt>
                <c:pt idx="58189">
                  <c:v>1460</c:v>
                </c:pt>
                <c:pt idx="58190">
                  <c:v>1435</c:v>
                </c:pt>
                <c:pt idx="58191">
                  <c:v>1397</c:v>
                </c:pt>
                <c:pt idx="58192">
                  <c:v>1318</c:v>
                </c:pt>
                <c:pt idx="58193">
                  <c:v>1207</c:v>
                </c:pt>
                <c:pt idx="58194">
                  <c:v>1302</c:v>
                </c:pt>
                <c:pt idx="58195">
                  <c:v>1289</c:v>
                </c:pt>
                <c:pt idx="58196">
                  <c:v>1240</c:v>
                </c:pt>
                <c:pt idx="58197">
                  <c:v>1196</c:v>
                </c:pt>
                <c:pt idx="58198">
                  <c:v>1127</c:v>
                </c:pt>
                <c:pt idx="58199">
                  <c:v>1060</c:v>
                </c:pt>
                <c:pt idx="58200">
                  <c:v>991</c:v>
                </c:pt>
                <c:pt idx="58201">
                  <c:v>976</c:v>
                </c:pt>
                <c:pt idx="58202">
                  <c:v>946</c:v>
                </c:pt>
                <c:pt idx="58203">
                  <c:v>944</c:v>
                </c:pt>
                <c:pt idx="58204">
                  <c:v>945</c:v>
                </c:pt>
                <c:pt idx="58205">
                  <c:v>976</c:v>
                </c:pt>
                <c:pt idx="58206">
                  <c:v>998</c:v>
                </c:pt>
                <c:pt idx="58207">
                  <c:v>1190</c:v>
                </c:pt>
                <c:pt idx="58208">
                  <c:v>1331</c:v>
                </c:pt>
                <c:pt idx="58209">
                  <c:v>1426</c:v>
                </c:pt>
                <c:pt idx="58210">
                  <c:v>1482</c:v>
                </c:pt>
                <c:pt idx="58211">
                  <c:v>1497</c:v>
                </c:pt>
                <c:pt idx="58212">
                  <c:v>1478</c:v>
                </c:pt>
                <c:pt idx="58213">
                  <c:v>1538</c:v>
                </c:pt>
                <c:pt idx="58214">
                  <c:v>1542</c:v>
                </c:pt>
                <c:pt idx="58215">
                  <c:v>1445</c:v>
                </c:pt>
                <c:pt idx="58216">
                  <c:v>1355</c:v>
                </c:pt>
                <c:pt idx="58217">
                  <c:v>1263</c:v>
                </c:pt>
                <c:pt idx="58218">
                  <c:v>1353</c:v>
                </c:pt>
                <c:pt idx="58219">
                  <c:v>1311</c:v>
                </c:pt>
                <c:pt idx="58220">
                  <c:v>1276</c:v>
                </c:pt>
                <c:pt idx="58221">
                  <c:v>1219</c:v>
                </c:pt>
                <c:pt idx="58222">
                  <c:v>1130</c:v>
                </c:pt>
                <c:pt idx="58223">
                  <c:v>1071</c:v>
                </c:pt>
                <c:pt idx="58224">
                  <c:v>1017</c:v>
                </c:pt>
                <c:pt idx="58225">
                  <c:v>990</c:v>
                </c:pt>
                <c:pt idx="58226">
                  <c:v>958</c:v>
                </c:pt>
                <c:pt idx="58227">
                  <c:v>945</c:v>
                </c:pt>
                <c:pt idx="58228">
                  <c:v>948</c:v>
                </c:pt>
                <c:pt idx="58229">
                  <c:v>988</c:v>
                </c:pt>
                <c:pt idx="58230">
                  <c:v>1000</c:v>
                </c:pt>
                <c:pt idx="58231">
                  <c:v>1211</c:v>
                </c:pt>
                <c:pt idx="58232">
                  <c:v>1357</c:v>
                </c:pt>
                <c:pt idx="58233">
                  <c:v>1445</c:v>
                </c:pt>
                <c:pt idx="58234">
                  <c:v>1474</c:v>
                </c:pt>
                <c:pt idx="58235">
                  <c:v>1449</c:v>
                </c:pt>
                <c:pt idx="58236">
                  <c:v>1419</c:v>
                </c:pt>
                <c:pt idx="58237">
                  <c:v>1421</c:v>
                </c:pt>
                <c:pt idx="58238">
                  <c:v>1373</c:v>
                </c:pt>
                <c:pt idx="58239">
                  <c:v>1302</c:v>
                </c:pt>
                <c:pt idx="58240">
                  <c:v>1237</c:v>
                </c:pt>
                <c:pt idx="58241">
                  <c:v>1183</c:v>
                </c:pt>
                <c:pt idx="58242">
                  <c:v>1255</c:v>
                </c:pt>
                <c:pt idx="58243">
                  <c:v>1226</c:v>
                </c:pt>
                <c:pt idx="58244">
                  <c:v>1200</c:v>
                </c:pt>
                <c:pt idx="58245">
                  <c:v>1138</c:v>
                </c:pt>
                <c:pt idx="58246">
                  <c:v>1095</c:v>
                </c:pt>
                <c:pt idx="58247">
                  <c:v>1033</c:v>
                </c:pt>
                <c:pt idx="58248">
                  <c:v>986</c:v>
                </c:pt>
                <c:pt idx="58249">
                  <c:v>957</c:v>
                </c:pt>
                <c:pt idx="58250">
                  <c:v>929</c:v>
                </c:pt>
                <c:pt idx="58251">
                  <c:v>895</c:v>
                </c:pt>
                <c:pt idx="58252">
                  <c:v>909</c:v>
                </c:pt>
                <c:pt idx="58253">
                  <c:v>956</c:v>
                </c:pt>
                <c:pt idx="58254">
                  <c:v>966</c:v>
                </c:pt>
                <c:pt idx="58255">
                  <c:v>1149</c:v>
                </c:pt>
                <c:pt idx="58256">
                  <c:v>1278</c:v>
                </c:pt>
                <c:pt idx="58257">
                  <c:v>1374</c:v>
                </c:pt>
                <c:pt idx="58258">
                  <c:v>1428</c:v>
                </c:pt>
                <c:pt idx="58259">
                  <c:v>1381</c:v>
                </c:pt>
                <c:pt idx="58260">
                  <c:v>1349</c:v>
                </c:pt>
                <c:pt idx="58261">
                  <c:v>1359</c:v>
                </c:pt>
                <c:pt idx="58262">
                  <c:v>1347</c:v>
                </c:pt>
                <c:pt idx="58263">
                  <c:v>1314</c:v>
                </c:pt>
                <c:pt idx="58264">
                  <c:v>1238</c:v>
                </c:pt>
                <c:pt idx="58265">
                  <c:v>1181</c:v>
                </c:pt>
                <c:pt idx="58266">
                  <c:v>1240</c:v>
                </c:pt>
                <c:pt idx="58267">
                  <c:v>1212</c:v>
                </c:pt>
                <c:pt idx="58268">
                  <c:v>1159</c:v>
                </c:pt>
                <c:pt idx="58269">
                  <c:v>1121</c:v>
                </c:pt>
                <c:pt idx="58270">
                  <c:v>1065</c:v>
                </c:pt>
                <c:pt idx="58271">
                  <c:v>968</c:v>
                </c:pt>
                <c:pt idx="58272">
                  <c:v>966</c:v>
                </c:pt>
                <c:pt idx="58273">
                  <c:v>944</c:v>
                </c:pt>
                <c:pt idx="58274">
                  <c:v>950</c:v>
                </c:pt>
                <c:pt idx="58275">
                  <c:v>932</c:v>
                </c:pt>
                <c:pt idx="58276">
                  <c:v>928</c:v>
                </c:pt>
                <c:pt idx="58277">
                  <c:v>935</c:v>
                </c:pt>
                <c:pt idx="58278">
                  <c:v>926</c:v>
                </c:pt>
                <c:pt idx="58279">
                  <c:v>1032</c:v>
                </c:pt>
                <c:pt idx="58280">
                  <c:v>1132</c:v>
                </c:pt>
                <c:pt idx="58281">
                  <c:v>1217</c:v>
                </c:pt>
                <c:pt idx="58282">
                  <c:v>1238</c:v>
                </c:pt>
                <c:pt idx="58283">
                  <c:v>1244</c:v>
                </c:pt>
                <c:pt idx="58284">
                  <c:v>1235</c:v>
                </c:pt>
                <c:pt idx="58285">
                  <c:v>1249</c:v>
                </c:pt>
                <c:pt idx="58286">
                  <c:v>1234</c:v>
                </c:pt>
                <c:pt idx="58287">
                  <c:v>1228</c:v>
                </c:pt>
                <c:pt idx="58288">
                  <c:v>1190</c:v>
                </c:pt>
                <c:pt idx="58289">
                  <c:v>1168</c:v>
                </c:pt>
                <c:pt idx="58290">
                  <c:v>1267</c:v>
                </c:pt>
                <c:pt idx="58291">
                  <c:v>1241</c:v>
                </c:pt>
                <c:pt idx="58292">
                  <c:v>1219</c:v>
                </c:pt>
                <c:pt idx="58293">
                  <c:v>1173</c:v>
                </c:pt>
                <c:pt idx="58294">
                  <c:v>1126</c:v>
                </c:pt>
                <c:pt idx="58295">
                  <c:v>1078</c:v>
                </c:pt>
                <c:pt idx="58296">
                  <c:v>1038</c:v>
                </c:pt>
                <c:pt idx="58297">
                  <c:v>992</c:v>
                </c:pt>
                <c:pt idx="58298">
                  <c:v>961</c:v>
                </c:pt>
                <c:pt idx="58299">
                  <c:v>937</c:v>
                </c:pt>
                <c:pt idx="58300">
                  <c:v>924</c:v>
                </c:pt>
                <c:pt idx="58301">
                  <c:v>913</c:v>
                </c:pt>
                <c:pt idx="58302">
                  <c:v>869</c:v>
                </c:pt>
                <c:pt idx="58303">
                  <c:v>934</c:v>
                </c:pt>
                <c:pt idx="58304">
                  <c:v>1007</c:v>
                </c:pt>
                <c:pt idx="58305">
                  <c:v>1066</c:v>
                </c:pt>
                <c:pt idx="58306">
                  <c:v>1129</c:v>
                </c:pt>
                <c:pt idx="58307">
                  <c:v>1148</c:v>
                </c:pt>
                <c:pt idx="58308">
                  <c:v>1154</c:v>
                </c:pt>
                <c:pt idx="58309">
                  <c:v>1169</c:v>
                </c:pt>
                <c:pt idx="58310">
                  <c:v>1159</c:v>
                </c:pt>
                <c:pt idx="58311">
                  <c:v>1152</c:v>
                </c:pt>
                <c:pt idx="58312">
                  <c:v>1060</c:v>
                </c:pt>
                <c:pt idx="58313">
                  <c:v>1060</c:v>
                </c:pt>
                <c:pt idx="58314">
                  <c:v>1124</c:v>
                </c:pt>
                <c:pt idx="58315">
                  <c:v>1191</c:v>
                </c:pt>
                <c:pt idx="58316">
                  <c:v>1189</c:v>
                </c:pt>
                <c:pt idx="58317">
                  <c:v>1171</c:v>
                </c:pt>
                <c:pt idx="58318">
                  <c:v>1118</c:v>
                </c:pt>
                <c:pt idx="58319">
                  <c:v>1053</c:v>
                </c:pt>
                <c:pt idx="58320">
                  <c:v>1005</c:v>
                </c:pt>
                <c:pt idx="58321">
                  <c:v>976</c:v>
                </c:pt>
                <c:pt idx="58322">
                  <c:v>944</c:v>
                </c:pt>
                <c:pt idx="58323">
                  <c:v>926</c:v>
                </c:pt>
                <c:pt idx="58324">
                  <c:v>928</c:v>
                </c:pt>
                <c:pt idx="58325">
                  <c:v>959</c:v>
                </c:pt>
                <c:pt idx="58326">
                  <c:v>982</c:v>
                </c:pt>
                <c:pt idx="58327">
                  <c:v>1211</c:v>
                </c:pt>
                <c:pt idx="58328">
                  <c:v>1372</c:v>
                </c:pt>
                <c:pt idx="58329">
                  <c:v>1445</c:v>
                </c:pt>
                <c:pt idx="58330">
                  <c:v>1498</c:v>
                </c:pt>
                <c:pt idx="58331">
                  <c:v>1484</c:v>
                </c:pt>
                <c:pt idx="58332">
                  <c:v>1514</c:v>
                </c:pt>
                <c:pt idx="58333">
                  <c:v>1532</c:v>
                </c:pt>
                <c:pt idx="58334">
                  <c:v>1487</c:v>
                </c:pt>
                <c:pt idx="58335">
                  <c:v>1409</c:v>
                </c:pt>
                <c:pt idx="58336">
                  <c:v>1315</c:v>
                </c:pt>
                <c:pt idx="58337">
                  <c:v>1227</c:v>
                </c:pt>
                <c:pt idx="58338">
                  <c:v>1293</c:v>
                </c:pt>
                <c:pt idx="58339">
                  <c:v>1279</c:v>
                </c:pt>
                <c:pt idx="58340">
                  <c:v>1241</c:v>
                </c:pt>
                <c:pt idx="58341">
                  <c:v>1190</c:v>
                </c:pt>
                <c:pt idx="58342">
                  <c:v>1121</c:v>
                </c:pt>
                <c:pt idx="58343">
                  <c:v>1048</c:v>
                </c:pt>
                <c:pt idx="58344">
                  <c:v>1007</c:v>
                </c:pt>
                <c:pt idx="58345">
                  <c:v>982</c:v>
                </c:pt>
                <c:pt idx="58346">
                  <c:v>952</c:v>
                </c:pt>
                <c:pt idx="58347">
                  <c:v>927</c:v>
                </c:pt>
                <c:pt idx="58348">
                  <c:v>933</c:v>
                </c:pt>
                <c:pt idx="58349">
                  <c:v>971</c:v>
                </c:pt>
                <c:pt idx="58350">
                  <c:v>1002</c:v>
                </c:pt>
                <c:pt idx="58351">
                  <c:v>1198</c:v>
                </c:pt>
                <c:pt idx="58352">
                  <c:v>1344</c:v>
                </c:pt>
                <c:pt idx="58353">
                  <c:v>1442</c:v>
                </c:pt>
                <c:pt idx="58354">
                  <c:v>1492</c:v>
                </c:pt>
                <c:pt idx="58355">
                  <c:v>1490</c:v>
                </c:pt>
                <c:pt idx="58356">
                  <c:v>1477</c:v>
                </c:pt>
                <c:pt idx="58357">
                  <c:v>1510</c:v>
                </c:pt>
                <c:pt idx="58358">
                  <c:v>1486</c:v>
                </c:pt>
                <c:pt idx="58359">
                  <c:v>1424</c:v>
                </c:pt>
                <c:pt idx="58360">
                  <c:v>1341</c:v>
                </c:pt>
                <c:pt idx="58361">
                  <c:v>1244</c:v>
                </c:pt>
                <c:pt idx="58362">
                  <c:v>1323</c:v>
                </c:pt>
                <c:pt idx="58363">
                  <c:v>1295</c:v>
                </c:pt>
                <c:pt idx="58364">
                  <c:v>1265</c:v>
                </c:pt>
                <c:pt idx="58365">
                  <c:v>1218</c:v>
                </c:pt>
                <c:pt idx="58366">
                  <c:v>1170</c:v>
                </c:pt>
                <c:pt idx="58367">
                  <c:v>1099</c:v>
                </c:pt>
                <c:pt idx="58368">
                  <c:v>1057</c:v>
                </c:pt>
                <c:pt idx="58369">
                  <c:v>1021</c:v>
                </c:pt>
                <c:pt idx="58370">
                  <c:v>989</c:v>
                </c:pt>
                <c:pt idx="58371">
                  <c:v>967</c:v>
                </c:pt>
                <c:pt idx="58372">
                  <c:v>971</c:v>
                </c:pt>
                <c:pt idx="58373">
                  <c:v>1021</c:v>
                </c:pt>
                <c:pt idx="58374">
                  <c:v>1028</c:v>
                </c:pt>
                <c:pt idx="58375">
                  <c:v>1209</c:v>
                </c:pt>
                <c:pt idx="58376">
                  <c:v>1326</c:v>
                </c:pt>
                <c:pt idx="58377">
                  <c:v>1399</c:v>
                </c:pt>
                <c:pt idx="58378">
                  <c:v>1428</c:v>
                </c:pt>
                <c:pt idx="58379">
                  <c:v>1389</c:v>
                </c:pt>
                <c:pt idx="58380">
                  <c:v>1376</c:v>
                </c:pt>
                <c:pt idx="58381">
                  <c:v>1423</c:v>
                </c:pt>
                <c:pt idx="58382">
                  <c:v>1431</c:v>
                </c:pt>
                <c:pt idx="58383">
                  <c:v>1368</c:v>
                </c:pt>
                <c:pt idx="58384">
                  <c:v>1275</c:v>
                </c:pt>
                <c:pt idx="58385">
                  <c:v>1195</c:v>
                </c:pt>
                <c:pt idx="58386">
                  <c:v>1282</c:v>
                </c:pt>
                <c:pt idx="58387">
                  <c:v>1261</c:v>
                </c:pt>
                <c:pt idx="58388">
                  <c:v>1210</c:v>
                </c:pt>
                <c:pt idx="58389">
                  <c:v>1161</c:v>
                </c:pt>
                <c:pt idx="58390">
                  <c:v>1103</c:v>
                </c:pt>
                <c:pt idx="58391">
                  <c:v>1042</c:v>
                </c:pt>
                <c:pt idx="58392">
                  <c:v>1009</c:v>
                </c:pt>
                <c:pt idx="58393">
                  <c:v>984</c:v>
                </c:pt>
                <c:pt idx="58394">
                  <c:v>975</c:v>
                </c:pt>
                <c:pt idx="58395">
                  <c:v>960</c:v>
                </c:pt>
                <c:pt idx="58396">
                  <c:v>980</c:v>
                </c:pt>
                <c:pt idx="58397">
                  <c:v>1029</c:v>
                </c:pt>
                <c:pt idx="58398">
                  <c:v>1025</c:v>
                </c:pt>
                <c:pt idx="58399">
                  <c:v>1185</c:v>
                </c:pt>
                <c:pt idx="58400">
                  <c:v>1285</c:v>
                </c:pt>
                <c:pt idx="58401">
                  <c:v>1362</c:v>
                </c:pt>
                <c:pt idx="58402">
                  <c:v>1413</c:v>
                </c:pt>
                <c:pt idx="58403">
                  <c:v>1428</c:v>
                </c:pt>
                <c:pt idx="58404">
                  <c:v>1445</c:v>
                </c:pt>
                <c:pt idx="58405">
                  <c:v>1473</c:v>
                </c:pt>
                <c:pt idx="58406">
                  <c:v>1453</c:v>
                </c:pt>
                <c:pt idx="58407">
                  <c:v>1428</c:v>
                </c:pt>
                <c:pt idx="58408">
                  <c:v>1315</c:v>
                </c:pt>
                <c:pt idx="58409">
                  <c:v>1232</c:v>
                </c:pt>
                <c:pt idx="58410">
                  <c:v>1302</c:v>
                </c:pt>
                <c:pt idx="58411">
                  <c:v>1302</c:v>
                </c:pt>
                <c:pt idx="58412">
                  <c:v>1277</c:v>
                </c:pt>
                <c:pt idx="58413">
                  <c:v>1223</c:v>
                </c:pt>
                <c:pt idx="58414">
                  <c:v>1168</c:v>
                </c:pt>
                <c:pt idx="58415">
                  <c:v>1096</c:v>
                </c:pt>
                <c:pt idx="58416">
                  <c:v>1060</c:v>
                </c:pt>
                <c:pt idx="58417">
                  <c:v>1024</c:v>
                </c:pt>
                <c:pt idx="58418">
                  <c:v>1000</c:v>
                </c:pt>
                <c:pt idx="58419">
                  <c:v>989</c:v>
                </c:pt>
                <c:pt idx="58420">
                  <c:v>996</c:v>
                </c:pt>
                <c:pt idx="58421">
                  <c:v>1024</c:v>
                </c:pt>
                <c:pt idx="58422">
                  <c:v>1037</c:v>
                </c:pt>
                <c:pt idx="58423">
                  <c:v>1230</c:v>
                </c:pt>
                <c:pt idx="58424">
                  <c:v>1336</c:v>
                </c:pt>
                <c:pt idx="58425">
                  <c:v>1448</c:v>
                </c:pt>
                <c:pt idx="58426">
                  <c:v>1498</c:v>
                </c:pt>
                <c:pt idx="58427">
                  <c:v>1498</c:v>
                </c:pt>
                <c:pt idx="58428">
                  <c:v>1499</c:v>
                </c:pt>
                <c:pt idx="58429">
                  <c:v>1527</c:v>
                </c:pt>
                <c:pt idx="58430">
                  <c:v>1514</c:v>
                </c:pt>
                <c:pt idx="58431">
                  <c:v>1252</c:v>
                </c:pt>
                <c:pt idx="58432">
                  <c:v>1255</c:v>
                </c:pt>
                <c:pt idx="58433">
                  <c:v>1184</c:v>
                </c:pt>
                <c:pt idx="58434">
                  <c:v>1265</c:v>
                </c:pt>
                <c:pt idx="58435">
                  <c:v>1251</c:v>
                </c:pt>
                <c:pt idx="58436">
                  <c:v>1227</c:v>
                </c:pt>
                <c:pt idx="58437">
                  <c:v>1183</c:v>
                </c:pt>
                <c:pt idx="58438">
                  <c:v>1135</c:v>
                </c:pt>
                <c:pt idx="58439">
                  <c:v>1074</c:v>
                </c:pt>
                <c:pt idx="58440">
                  <c:v>1011</c:v>
                </c:pt>
                <c:pt idx="58441">
                  <c:v>982</c:v>
                </c:pt>
                <c:pt idx="58442">
                  <c:v>962</c:v>
                </c:pt>
                <c:pt idx="58443">
                  <c:v>935</c:v>
                </c:pt>
                <c:pt idx="58444">
                  <c:v>944</c:v>
                </c:pt>
                <c:pt idx="58445">
                  <c:v>936</c:v>
                </c:pt>
                <c:pt idx="58446">
                  <c:v>925</c:v>
                </c:pt>
                <c:pt idx="58447">
                  <c:v>1061</c:v>
                </c:pt>
                <c:pt idx="58448">
                  <c:v>1198</c:v>
                </c:pt>
                <c:pt idx="58449">
                  <c:v>1302</c:v>
                </c:pt>
                <c:pt idx="58450">
                  <c:v>1351</c:v>
                </c:pt>
                <c:pt idx="58451">
                  <c:v>1350</c:v>
                </c:pt>
                <c:pt idx="58452">
                  <c:v>1324</c:v>
                </c:pt>
                <c:pt idx="58453">
                  <c:v>1303</c:v>
                </c:pt>
                <c:pt idx="58454">
                  <c:v>1266</c:v>
                </c:pt>
                <c:pt idx="58455">
                  <c:v>1253</c:v>
                </c:pt>
                <c:pt idx="58456">
                  <c:v>1221</c:v>
                </c:pt>
                <c:pt idx="58457">
                  <c:v>1186</c:v>
                </c:pt>
                <c:pt idx="58458">
                  <c:v>1283</c:v>
                </c:pt>
                <c:pt idx="58459">
                  <c:v>1267</c:v>
                </c:pt>
                <c:pt idx="58460">
                  <c:v>1233</c:v>
                </c:pt>
                <c:pt idx="58461">
                  <c:v>1190</c:v>
                </c:pt>
                <c:pt idx="58462">
                  <c:v>1141</c:v>
                </c:pt>
                <c:pt idx="58463">
                  <c:v>1082</c:v>
                </c:pt>
                <c:pt idx="58464">
                  <c:v>1038</c:v>
                </c:pt>
                <c:pt idx="58465">
                  <c:v>999</c:v>
                </c:pt>
                <c:pt idx="58466">
                  <c:v>971</c:v>
                </c:pt>
                <c:pt idx="58467">
                  <c:v>949</c:v>
                </c:pt>
                <c:pt idx="58468">
                  <c:v>944</c:v>
                </c:pt>
                <c:pt idx="58469">
                  <c:v>933</c:v>
                </c:pt>
                <c:pt idx="58470">
                  <c:v>895</c:v>
                </c:pt>
                <c:pt idx="58471">
                  <c:v>965</c:v>
                </c:pt>
                <c:pt idx="58472">
                  <c:v>1014</c:v>
                </c:pt>
                <c:pt idx="58473">
                  <c:v>1066</c:v>
                </c:pt>
                <c:pt idx="58474">
                  <c:v>1115</c:v>
                </c:pt>
                <c:pt idx="58475">
                  <c:v>1106</c:v>
                </c:pt>
                <c:pt idx="58476">
                  <c:v>1110</c:v>
                </c:pt>
                <c:pt idx="58477">
                  <c:v>1106</c:v>
                </c:pt>
                <c:pt idx="58478">
                  <c:v>1113</c:v>
                </c:pt>
                <c:pt idx="58479">
                  <c:v>1101</c:v>
                </c:pt>
                <c:pt idx="58480">
                  <c:v>1087</c:v>
                </c:pt>
                <c:pt idx="58481">
                  <c:v>1068</c:v>
                </c:pt>
                <c:pt idx="58482">
                  <c:v>1169</c:v>
                </c:pt>
                <c:pt idx="58483">
                  <c:v>1192</c:v>
                </c:pt>
                <c:pt idx="58484">
                  <c:v>1186</c:v>
                </c:pt>
                <c:pt idx="58485">
                  <c:v>1137</c:v>
                </c:pt>
                <c:pt idx="58486">
                  <c:v>1088</c:v>
                </c:pt>
                <c:pt idx="58487">
                  <c:v>1034</c:v>
                </c:pt>
                <c:pt idx="58488">
                  <c:v>981</c:v>
                </c:pt>
                <c:pt idx="58489">
                  <c:v>957</c:v>
                </c:pt>
                <c:pt idx="58490">
                  <c:v>940</c:v>
                </c:pt>
                <c:pt idx="58491">
                  <c:v>916</c:v>
                </c:pt>
                <c:pt idx="58492">
                  <c:v>923</c:v>
                </c:pt>
                <c:pt idx="58493">
                  <c:v>974</c:v>
                </c:pt>
                <c:pt idx="58494">
                  <c:v>999</c:v>
                </c:pt>
                <c:pt idx="58495">
                  <c:v>1171</c:v>
                </c:pt>
                <c:pt idx="58496">
                  <c:v>1309</c:v>
                </c:pt>
                <c:pt idx="58497">
                  <c:v>1391</c:v>
                </c:pt>
                <c:pt idx="58498">
                  <c:v>1442</c:v>
                </c:pt>
                <c:pt idx="58499">
                  <c:v>1440</c:v>
                </c:pt>
                <c:pt idx="58500">
                  <c:v>1467</c:v>
                </c:pt>
                <c:pt idx="58501">
                  <c:v>1504</c:v>
                </c:pt>
                <c:pt idx="58502">
                  <c:v>1495</c:v>
                </c:pt>
                <c:pt idx="58503">
                  <c:v>1463</c:v>
                </c:pt>
                <c:pt idx="58504">
                  <c:v>1339</c:v>
                </c:pt>
                <c:pt idx="58505">
                  <c:v>1263</c:v>
                </c:pt>
                <c:pt idx="58506">
                  <c:v>1341</c:v>
                </c:pt>
                <c:pt idx="58507">
                  <c:v>1306</c:v>
                </c:pt>
                <c:pt idx="58508">
                  <c:v>1259</c:v>
                </c:pt>
                <c:pt idx="58509">
                  <c:v>1194</c:v>
                </c:pt>
                <c:pt idx="58510">
                  <c:v>1131</c:v>
                </c:pt>
                <c:pt idx="58511">
                  <c:v>1063</c:v>
                </c:pt>
                <c:pt idx="58512">
                  <c:v>1013</c:v>
                </c:pt>
                <c:pt idx="58513">
                  <c:v>977</c:v>
                </c:pt>
                <c:pt idx="58514">
                  <c:v>946</c:v>
                </c:pt>
                <c:pt idx="58515">
                  <c:v>936</c:v>
                </c:pt>
                <c:pt idx="58516">
                  <c:v>935</c:v>
                </c:pt>
                <c:pt idx="58517">
                  <c:v>970</c:v>
                </c:pt>
                <c:pt idx="58518">
                  <c:v>995</c:v>
                </c:pt>
                <c:pt idx="58519">
                  <c:v>1202</c:v>
                </c:pt>
                <c:pt idx="58520">
                  <c:v>1330</c:v>
                </c:pt>
                <c:pt idx="58521">
                  <c:v>1428</c:v>
                </c:pt>
                <c:pt idx="58522">
                  <c:v>1475</c:v>
                </c:pt>
                <c:pt idx="58523">
                  <c:v>1510</c:v>
                </c:pt>
                <c:pt idx="58524">
                  <c:v>1516</c:v>
                </c:pt>
                <c:pt idx="58525">
                  <c:v>1555</c:v>
                </c:pt>
                <c:pt idx="58526">
                  <c:v>1561</c:v>
                </c:pt>
                <c:pt idx="58527">
                  <c:v>1449</c:v>
                </c:pt>
                <c:pt idx="58528">
                  <c:v>1308</c:v>
                </c:pt>
                <c:pt idx="58529">
                  <c:v>1263</c:v>
                </c:pt>
                <c:pt idx="58530">
                  <c:v>1307</c:v>
                </c:pt>
                <c:pt idx="58531">
                  <c:v>1273</c:v>
                </c:pt>
                <c:pt idx="58532">
                  <c:v>1249</c:v>
                </c:pt>
                <c:pt idx="58533">
                  <c:v>1189</c:v>
                </c:pt>
                <c:pt idx="58534">
                  <c:v>1119</c:v>
                </c:pt>
                <c:pt idx="58535">
                  <c:v>1057</c:v>
                </c:pt>
                <c:pt idx="58536">
                  <c:v>1006</c:v>
                </c:pt>
                <c:pt idx="58537">
                  <c:v>969</c:v>
                </c:pt>
                <c:pt idx="58538">
                  <c:v>966</c:v>
                </c:pt>
                <c:pt idx="58539">
                  <c:v>949</c:v>
                </c:pt>
                <c:pt idx="58540">
                  <c:v>957</c:v>
                </c:pt>
                <c:pt idx="58541">
                  <c:v>981</c:v>
                </c:pt>
                <c:pt idx="58542">
                  <c:v>990</c:v>
                </c:pt>
                <c:pt idx="58543">
                  <c:v>1150</c:v>
                </c:pt>
                <c:pt idx="58544">
                  <c:v>1311</c:v>
                </c:pt>
                <c:pt idx="58545">
                  <c:v>1395</c:v>
                </c:pt>
                <c:pt idx="58546">
                  <c:v>1454</c:v>
                </c:pt>
                <c:pt idx="58547">
                  <c:v>1466</c:v>
                </c:pt>
                <c:pt idx="58548">
                  <c:v>1467</c:v>
                </c:pt>
                <c:pt idx="58549">
                  <c:v>1496</c:v>
                </c:pt>
                <c:pt idx="58550">
                  <c:v>1507</c:v>
                </c:pt>
                <c:pt idx="58551">
                  <c:v>1422</c:v>
                </c:pt>
                <c:pt idx="58552">
                  <c:v>1301</c:v>
                </c:pt>
                <c:pt idx="58553">
                  <c:v>1194</c:v>
                </c:pt>
                <c:pt idx="58554">
                  <c:v>1240</c:v>
                </c:pt>
                <c:pt idx="58555">
                  <c:v>1214</c:v>
                </c:pt>
                <c:pt idx="58556">
                  <c:v>1184</c:v>
                </c:pt>
                <c:pt idx="58557">
                  <c:v>1152</c:v>
                </c:pt>
                <c:pt idx="58558">
                  <c:v>1104</c:v>
                </c:pt>
                <c:pt idx="58559">
                  <c:v>1051</c:v>
                </c:pt>
                <c:pt idx="58560">
                  <c:v>1009</c:v>
                </c:pt>
                <c:pt idx="58561">
                  <c:v>983</c:v>
                </c:pt>
                <c:pt idx="58562">
                  <c:v>971</c:v>
                </c:pt>
                <c:pt idx="58563">
                  <c:v>965</c:v>
                </c:pt>
                <c:pt idx="58564">
                  <c:v>965</c:v>
                </c:pt>
                <c:pt idx="58565">
                  <c:v>1005</c:v>
                </c:pt>
                <c:pt idx="58566">
                  <c:v>1014</c:v>
                </c:pt>
                <c:pt idx="58567">
                  <c:v>1157</c:v>
                </c:pt>
                <c:pt idx="58568">
                  <c:v>1303</c:v>
                </c:pt>
                <c:pt idx="58569">
                  <c:v>1403</c:v>
                </c:pt>
                <c:pt idx="58570">
                  <c:v>1448</c:v>
                </c:pt>
                <c:pt idx="58571">
                  <c:v>1476</c:v>
                </c:pt>
                <c:pt idx="58572">
                  <c:v>1478</c:v>
                </c:pt>
                <c:pt idx="58573">
                  <c:v>1511</c:v>
                </c:pt>
                <c:pt idx="58574">
                  <c:v>1484</c:v>
                </c:pt>
                <c:pt idx="58575">
                  <c:v>1408</c:v>
                </c:pt>
                <c:pt idx="58576">
                  <c:v>1313</c:v>
                </c:pt>
                <c:pt idx="58577">
                  <c:v>1224</c:v>
                </c:pt>
                <c:pt idx="58578">
                  <c:v>1301</c:v>
                </c:pt>
                <c:pt idx="58579">
                  <c:v>1284</c:v>
                </c:pt>
                <c:pt idx="58580">
                  <c:v>1247</c:v>
                </c:pt>
                <c:pt idx="58581">
                  <c:v>1188</c:v>
                </c:pt>
                <c:pt idx="58582">
                  <c:v>1131</c:v>
                </c:pt>
                <c:pt idx="58583">
                  <c:v>1066</c:v>
                </c:pt>
                <c:pt idx="58584">
                  <c:v>1034</c:v>
                </c:pt>
                <c:pt idx="58585">
                  <c:v>978</c:v>
                </c:pt>
                <c:pt idx="58586">
                  <c:v>956</c:v>
                </c:pt>
                <c:pt idx="58587">
                  <c:v>944</c:v>
                </c:pt>
                <c:pt idx="58588">
                  <c:v>952</c:v>
                </c:pt>
                <c:pt idx="58589">
                  <c:v>987</c:v>
                </c:pt>
                <c:pt idx="58590">
                  <c:v>996</c:v>
                </c:pt>
                <c:pt idx="58591">
                  <c:v>1180</c:v>
                </c:pt>
                <c:pt idx="58592">
                  <c:v>1332</c:v>
                </c:pt>
                <c:pt idx="58593">
                  <c:v>1428</c:v>
                </c:pt>
                <c:pt idx="58594">
                  <c:v>1472</c:v>
                </c:pt>
                <c:pt idx="58595">
                  <c:v>1487</c:v>
                </c:pt>
                <c:pt idx="58596">
                  <c:v>1501</c:v>
                </c:pt>
                <c:pt idx="58597">
                  <c:v>1538</c:v>
                </c:pt>
                <c:pt idx="58598">
                  <c:v>1533</c:v>
                </c:pt>
                <c:pt idx="58599">
                  <c:v>1425</c:v>
                </c:pt>
                <c:pt idx="58600">
                  <c:v>1320</c:v>
                </c:pt>
                <c:pt idx="58601">
                  <c:v>1254</c:v>
                </c:pt>
                <c:pt idx="58602">
                  <c:v>1318</c:v>
                </c:pt>
                <c:pt idx="58603">
                  <c:v>1298</c:v>
                </c:pt>
                <c:pt idx="58604">
                  <c:v>1250</c:v>
                </c:pt>
                <c:pt idx="58605">
                  <c:v>1180</c:v>
                </c:pt>
                <c:pt idx="58606">
                  <c:v>1137</c:v>
                </c:pt>
                <c:pt idx="58607">
                  <c:v>1089</c:v>
                </c:pt>
                <c:pt idx="58608">
                  <c:v>1052</c:v>
                </c:pt>
                <c:pt idx="58609">
                  <c:v>1015</c:v>
                </c:pt>
                <c:pt idx="58610">
                  <c:v>982</c:v>
                </c:pt>
                <c:pt idx="58611">
                  <c:v>967</c:v>
                </c:pt>
                <c:pt idx="58612">
                  <c:v>951</c:v>
                </c:pt>
                <c:pt idx="58613">
                  <c:v>953</c:v>
                </c:pt>
                <c:pt idx="58614">
                  <c:v>938</c:v>
                </c:pt>
                <c:pt idx="58615">
                  <c:v>1065</c:v>
                </c:pt>
                <c:pt idx="58616">
                  <c:v>1176</c:v>
                </c:pt>
                <c:pt idx="58617">
                  <c:v>1267</c:v>
                </c:pt>
                <c:pt idx="58618">
                  <c:v>1302</c:v>
                </c:pt>
                <c:pt idx="58619">
                  <c:v>1300</c:v>
                </c:pt>
                <c:pt idx="58620">
                  <c:v>1270</c:v>
                </c:pt>
                <c:pt idx="58621">
                  <c:v>1260</c:v>
                </c:pt>
                <c:pt idx="58622">
                  <c:v>1235</c:v>
                </c:pt>
                <c:pt idx="58623">
                  <c:v>1179</c:v>
                </c:pt>
                <c:pt idx="58624">
                  <c:v>1149</c:v>
                </c:pt>
                <c:pt idx="58625">
                  <c:v>1155</c:v>
                </c:pt>
                <c:pt idx="58626">
                  <c:v>1236</c:v>
                </c:pt>
                <c:pt idx="58627">
                  <c:v>1224</c:v>
                </c:pt>
                <c:pt idx="58628">
                  <c:v>1190</c:v>
                </c:pt>
                <c:pt idx="58629">
                  <c:v>1140</c:v>
                </c:pt>
                <c:pt idx="58630">
                  <c:v>1087</c:v>
                </c:pt>
                <c:pt idx="58631">
                  <c:v>1047</c:v>
                </c:pt>
                <c:pt idx="58632">
                  <c:v>1008</c:v>
                </c:pt>
                <c:pt idx="58633">
                  <c:v>973</c:v>
                </c:pt>
                <c:pt idx="58634">
                  <c:v>950</c:v>
                </c:pt>
                <c:pt idx="58635">
                  <c:v>934</c:v>
                </c:pt>
                <c:pt idx="58636">
                  <c:v>924</c:v>
                </c:pt>
                <c:pt idx="58637">
                  <c:v>916</c:v>
                </c:pt>
                <c:pt idx="58638">
                  <c:v>873</c:v>
                </c:pt>
                <c:pt idx="58639">
                  <c:v>939</c:v>
                </c:pt>
                <c:pt idx="58640">
                  <c:v>968</c:v>
                </c:pt>
                <c:pt idx="58641">
                  <c:v>1036</c:v>
                </c:pt>
                <c:pt idx="58642">
                  <c:v>1106</c:v>
                </c:pt>
                <c:pt idx="58643">
                  <c:v>1117</c:v>
                </c:pt>
                <c:pt idx="58644">
                  <c:v>1147</c:v>
                </c:pt>
                <c:pt idx="58645">
                  <c:v>1101</c:v>
                </c:pt>
                <c:pt idx="58646">
                  <c:v>1070</c:v>
                </c:pt>
                <c:pt idx="58647">
                  <c:v>1050</c:v>
                </c:pt>
                <c:pt idx="58648">
                  <c:v>1052</c:v>
                </c:pt>
                <c:pt idx="58649">
                  <c:v>1080</c:v>
                </c:pt>
                <c:pt idx="58650">
                  <c:v>1149</c:v>
                </c:pt>
                <c:pt idx="58651">
                  <c:v>1145</c:v>
                </c:pt>
                <c:pt idx="58652">
                  <c:v>1130</c:v>
                </c:pt>
                <c:pt idx="58653">
                  <c:v>1109</c:v>
                </c:pt>
                <c:pt idx="58654">
                  <c:v>1048</c:v>
                </c:pt>
                <c:pt idx="58655">
                  <c:v>999</c:v>
                </c:pt>
                <c:pt idx="58656">
                  <c:v>967</c:v>
                </c:pt>
                <c:pt idx="58657">
                  <c:v>927</c:v>
                </c:pt>
                <c:pt idx="58658">
                  <c:v>913</c:v>
                </c:pt>
                <c:pt idx="58659">
                  <c:v>907</c:v>
                </c:pt>
                <c:pt idx="58660">
                  <c:v>908</c:v>
                </c:pt>
                <c:pt idx="58661">
                  <c:v>916</c:v>
                </c:pt>
                <c:pt idx="58662">
                  <c:v>964</c:v>
                </c:pt>
                <c:pt idx="58663">
                  <c:v>1153</c:v>
                </c:pt>
                <c:pt idx="58664">
                  <c:v>1312</c:v>
                </c:pt>
                <c:pt idx="58665">
                  <c:v>1396</c:v>
                </c:pt>
                <c:pt idx="58666">
                  <c:v>1463</c:v>
                </c:pt>
                <c:pt idx="58667">
                  <c:v>1425</c:v>
                </c:pt>
                <c:pt idx="58668">
                  <c:v>1406</c:v>
                </c:pt>
                <c:pt idx="58669">
                  <c:v>1370</c:v>
                </c:pt>
                <c:pt idx="58670">
                  <c:v>1325</c:v>
                </c:pt>
                <c:pt idx="58671">
                  <c:v>1275</c:v>
                </c:pt>
                <c:pt idx="58672">
                  <c:v>1225</c:v>
                </c:pt>
                <c:pt idx="58673">
                  <c:v>1148</c:v>
                </c:pt>
                <c:pt idx="58674">
                  <c:v>1217</c:v>
                </c:pt>
                <c:pt idx="58675">
                  <c:v>1208</c:v>
                </c:pt>
                <c:pt idx="58676">
                  <c:v>1164</c:v>
                </c:pt>
                <c:pt idx="58677">
                  <c:v>1130</c:v>
                </c:pt>
                <c:pt idx="58678">
                  <c:v>1041</c:v>
                </c:pt>
                <c:pt idx="58679">
                  <c:v>986</c:v>
                </c:pt>
                <c:pt idx="58680">
                  <c:v>949</c:v>
                </c:pt>
                <c:pt idx="58681">
                  <c:v>917</c:v>
                </c:pt>
                <c:pt idx="58682">
                  <c:v>891</c:v>
                </c:pt>
                <c:pt idx="58683">
                  <c:v>890</c:v>
                </c:pt>
                <c:pt idx="58684">
                  <c:v>898</c:v>
                </c:pt>
                <c:pt idx="58685">
                  <c:v>945</c:v>
                </c:pt>
                <c:pt idx="58686">
                  <c:v>990</c:v>
                </c:pt>
                <c:pt idx="58687">
                  <c:v>1184</c:v>
                </c:pt>
                <c:pt idx="58688">
                  <c:v>1312</c:v>
                </c:pt>
                <c:pt idx="58689">
                  <c:v>1384</c:v>
                </c:pt>
                <c:pt idx="58690">
                  <c:v>1432</c:v>
                </c:pt>
                <c:pt idx="58691">
                  <c:v>1456</c:v>
                </c:pt>
                <c:pt idx="58692">
                  <c:v>1451</c:v>
                </c:pt>
                <c:pt idx="58693">
                  <c:v>1486</c:v>
                </c:pt>
                <c:pt idx="58694">
                  <c:v>1456</c:v>
                </c:pt>
                <c:pt idx="58695">
                  <c:v>1382</c:v>
                </c:pt>
                <c:pt idx="58696">
                  <c:v>1276</c:v>
                </c:pt>
                <c:pt idx="58697">
                  <c:v>1228</c:v>
                </c:pt>
                <c:pt idx="58698">
                  <c:v>1300</c:v>
                </c:pt>
                <c:pt idx="58699">
                  <c:v>1267</c:v>
                </c:pt>
                <c:pt idx="58700">
                  <c:v>1229</c:v>
                </c:pt>
                <c:pt idx="58701">
                  <c:v>1172</c:v>
                </c:pt>
                <c:pt idx="58702">
                  <c:v>1116</c:v>
                </c:pt>
                <c:pt idx="58703">
                  <c:v>1066</c:v>
                </c:pt>
                <c:pt idx="58704">
                  <c:v>1001</c:v>
                </c:pt>
                <c:pt idx="58705">
                  <c:v>974</c:v>
                </c:pt>
                <c:pt idx="58706">
                  <c:v>953</c:v>
                </c:pt>
                <c:pt idx="58707">
                  <c:v>938</c:v>
                </c:pt>
                <c:pt idx="58708">
                  <c:v>927</c:v>
                </c:pt>
                <c:pt idx="58709">
                  <c:v>949</c:v>
                </c:pt>
                <c:pt idx="58710">
                  <c:v>993</c:v>
                </c:pt>
                <c:pt idx="58711">
                  <c:v>1171</c:v>
                </c:pt>
                <c:pt idx="58712">
                  <c:v>1321</c:v>
                </c:pt>
                <c:pt idx="58713">
                  <c:v>1438</c:v>
                </c:pt>
                <c:pt idx="58714">
                  <c:v>1485</c:v>
                </c:pt>
                <c:pt idx="58715">
                  <c:v>1500</c:v>
                </c:pt>
                <c:pt idx="58716">
                  <c:v>1518</c:v>
                </c:pt>
                <c:pt idx="58717">
                  <c:v>1544</c:v>
                </c:pt>
                <c:pt idx="58718">
                  <c:v>1535</c:v>
                </c:pt>
                <c:pt idx="58719">
                  <c:v>1468</c:v>
                </c:pt>
                <c:pt idx="58720">
                  <c:v>1368</c:v>
                </c:pt>
                <c:pt idx="58721">
                  <c:v>1288</c:v>
                </c:pt>
                <c:pt idx="58722">
                  <c:v>1357</c:v>
                </c:pt>
                <c:pt idx="58723">
                  <c:v>1324</c:v>
                </c:pt>
                <c:pt idx="58724">
                  <c:v>1284</c:v>
                </c:pt>
                <c:pt idx="58725">
                  <c:v>1246</c:v>
                </c:pt>
                <c:pt idx="58726">
                  <c:v>1178</c:v>
                </c:pt>
                <c:pt idx="58727">
                  <c:v>1120</c:v>
                </c:pt>
                <c:pt idx="58728">
                  <c:v>1060</c:v>
                </c:pt>
                <c:pt idx="58729">
                  <c:v>1027</c:v>
                </c:pt>
                <c:pt idx="58730">
                  <c:v>985</c:v>
                </c:pt>
                <c:pt idx="58731">
                  <c:v>968</c:v>
                </c:pt>
                <c:pt idx="58732">
                  <c:v>956</c:v>
                </c:pt>
                <c:pt idx="58733">
                  <c:v>984</c:v>
                </c:pt>
                <c:pt idx="58734">
                  <c:v>1020</c:v>
                </c:pt>
                <c:pt idx="58735">
                  <c:v>1163</c:v>
                </c:pt>
                <c:pt idx="58736">
                  <c:v>1252</c:v>
                </c:pt>
                <c:pt idx="58737">
                  <c:v>1303</c:v>
                </c:pt>
                <c:pt idx="58738">
                  <c:v>1321</c:v>
                </c:pt>
                <c:pt idx="58739">
                  <c:v>1326</c:v>
                </c:pt>
                <c:pt idx="58740">
                  <c:v>1316</c:v>
                </c:pt>
                <c:pt idx="58741">
                  <c:v>1336</c:v>
                </c:pt>
                <c:pt idx="58742">
                  <c:v>1314</c:v>
                </c:pt>
                <c:pt idx="58743">
                  <c:v>1286</c:v>
                </c:pt>
                <c:pt idx="58744">
                  <c:v>1231</c:v>
                </c:pt>
                <c:pt idx="58745">
                  <c:v>1187</c:v>
                </c:pt>
                <c:pt idx="58746">
                  <c:v>1256</c:v>
                </c:pt>
                <c:pt idx="58747">
                  <c:v>1225</c:v>
                </c:pt>
                <c:pt idx="58748">
                  <c:v>1182</c:v>
                </c:pt>
                <c:pt idx="58749">
                  <c:v>1134</c:v>
                </c:pt>
                <c:pt idx="58750">
                  <c:v>1067</c:v>
                </c:pt>
                <c:pt idx="58751">
                  <c:v>1007</c:v>
                </c:pt>
                <c:pt idx="58752">
                  <c:v>965</c:v>
                </c:pt>
                <c:pt idx="58753">
                  <c:v>919</c:v>
                </c:pt>
                <c:pt idx="58754">
                  <c:v>909</c:v>
                </c:pt>
                <c:pt idx="58755">
                  <c:v>878</c:v>
                </c:pt>
                <c:pt idx="58756">
                  <c:v>895</c:v>
                </c:pt>
                <c:pt idx="58757">
                  <c:v>899</c:v>
                </c:pt>
                <c:pt idx="58758">
                  <c:v>966</c:v>
                </c:pt>
                <c:pt idx="58759">
                  <c:v>1152</c:v>
                </c:pt>
                <c:pt idx="58760">
                  <c:v>1290</c:v>
                </c:pt>
                <c:pt idx="58761">
                  <c:v>1384</c:v>
                </c:pt>
                <c:pt idx="58762">
                  <c:v>1456</c:v>
                </c:pt>
                <c:pt idx="58763">
                  <c:v>1389</c:v>
                </c:pt>
                <c:pt idx="58764">
                  <c:v>1461</c:v>
                </c:pt>
                <c:pt idx="58765">
                  <c:v>1508</c:v>
                </c:pt>
                <c:pt idx="58766">
                  <c:v>1493</c:v>
                </c:pt>
                <c:pt idx="58767">
                  <c:v>1441</c:v>
                </c:pt>
                <c:pt idx="58768">
                  <c:v>1314</c:v>
                </c:pt>
                <c:pt idx="58769">
                  <c:v>1238</c:v>
                </c:pt>
                <c:pt idx="58770">
                  <c:v>1317</c:v>
                </c:pt>
                <c:pt idx="58771">
                  <c:v>1284</c:v>
                </c:pt>
                <c:pt idx="58772">
                  <c:v>1244</c:v>
                </c:pt>
                <c:pt idx="58773">
                  <c:v>1210</c:v>
                </c:pt>
                <c:pt idx="58774">
                  <c:v>1164</c:v>
                </c:pt>
                <c:pt idx="58775">
                  <c:v>1116</c:v>
                </c:pt>
                <c:pt idx="58776">
                  <c:v>1061</c:v>
                </c:pt>
                <c:pt idx="58777">
                  <c:v>1022</c:v>
                </c:pt>
                <c:pt idx="58778">
                  <c:v>993</c:v>
                </c:pt>
                <c:pt idx="58779">
                  <c:v>978</c:v>
                </c:pt>
                <c:pt idx="58780">
                  <c:v>971</c:v>
                </c:pt>
                <c:pt idx="58781">
                  <c:v>943</c:v>
                </c:pt>
                <c:pt idx="58782">
                  <c:v>903</c:v>
                </c:pt>
                <c:pt idx="58783">
                  <c:v>1073</c:v>
                </c:pt>
                <c:pt idx="58784">
                  <c:v>1184</c:v>
                </c:pt>
                <c:pt idx="58785">
                  <c:v>1300</c:v>
                </c:pt>
                <c:pt idx="58786">
                  <c:v>1377</c:v>
                </c:pt>
                <c:pt idx="58787">
                  <c:v>1338</c:v>
                </c:pt>
                <c:pt idx="58788">
                  <c:v>1319</c:v>
                </c:pt>
                <c:pt idx="58789">
                  <c:v>1308</c:v>
                </c:pt>
                <c:pt idx="58790">
                  <c:v>1256</c:v>
                </c:pt>
                <c:pt idx="58791">
                  <c:v>1210</c:v>
                </c:pt>
                <c:pt idx="58792">
                  <c:v>1188</c:v>
                </c:pt>
                <c:pt idx="58793">
                  <c:v>1182</c:v>
                </c:pt>
                <c:pt idx="58794">
                  <c:v>1276</c:v>
                </c:pt>
                <c:pt idx="58795">
                  <c:v>1247</c:v>
                </c:pt>
                <c:pt idx="58796">
                  <c:v>1237</c:v>
                </c:pt>
                <c:pt idx="58797">
                  <c:v>1207</c:v>
                </c:pt>
                <c:pt idx="58798">
                  <c:v>1160</c:v>
                </c:pt>
                <c:pt idx="58799">
                  <c:v>1108</c:v>
                </c:pt>
                <c:pt idx="58800">
                  <c:v>1055</c:v>
                </c:pt>
                <c:pt idx="58801">
                  <c:v>1024</c:v>
                </c:pt>
                <c:pt idx="58802">
                  <c:v>988</c:v>
                </c:pt>
                <c:pt idx="58803">
                  <c:v>968</c:v>
                </c:pt>
                <c:pt idx="58804">
                  <c:v>963</c:v>
                </c:pt>
                <c:pt idx="58805">
                  <c:v>946</c:v>
                </c:pt>
                <c:pt idx="58806">
                  <c:v>906</c:v>
                </c:pt>
                <c:pt idx="58807">
                  <c:v>957</c:v>
                </c:pt>
                <c:pt idx="58808">
                  <c:v>1018</c:v>
                </c:pt>
                <c:pt idx="58809">
                  <c:v>1040</c:v>
                </c:pt>
                <c:pt idx="58810">
                  <c:v>1138</c:v>
                </c:pt>
                <c:pt idx="58811">
                  <c:v>1112</c:v>
                </c:pt>
                <c:pt idx="58812">
                  <c:v>1137</c:v>
                </c:pt>
                <c:pt idx="58813">
                  <c:v>1109</c:v>
                </c:pt>
                <c:pt idx="58814">
                  <c:v>1060</c:v>
                </c:pt>
                <c:pt idx="58815">
                  <c:v>1065</c:v>
                </c:pt>
                <c:pt idx="58816">
                  <c:v>1041</c:v>
                </c:pt>
                <c:pt idx="58817">
                  <c:v>1056</c:v>
                </c:pt>
                <c:pt idx="58818">
                  <c:v>1179</c:v>
                </c:pt>
                <c:pt idx="58819">
                  <c:v>1192</c:v>
                </c:pt>
                <c:pt idx="58820">
                  <c:v>1185</c:v>
                </c:pt>
                <c:pt idx="58821">
                  <c:v>1161</c:v>
                </c:pt>
                <c:pt idx="58822">
                  <c:v>1118</c:v>
                </c:pt>
                <c:pt idx="58823">
                  <c:v>1065</c:v>
                </c:pt>
                <c:pt idx="58824">
                  <c:v>1006</c:v>
                </c:pt>
                <c:pt idx="58825">
                  <c:v>975</c:v>
                </c:pt>
                <c:pt idx="58826">
                  <c:v>951</c:v>
                </c:pt>
                <c:pt idx="58827">
                  <c:v>946</c:v>
                </c:pt>
                <c:pt idx="58828">
                  <c:v>955</c:v>
                </c:pt>
                <c:pt idx="58829">
                  <c:v>986</c:v>
                </c:pt>
                <c:pt idx="58830">
                  <c:v>1011</c:v>
                </c:pt>
                <c:pt idx="58831">
                  <c:v>1226</c:v>
                </c:pt>
                <c:pt idx="58832">
                  <c:v>1324</c:v>
                </c:pt>
                <c:pt idx="58833">
                  <c:v>1380</c:v>
                </c:pt>
                <c:pt idx="58834">
                  <c:v>1425</c:v>
                </c:pt>
                <c:pt idx="58835">
                  <c:v>1410</c:v>
                </c:pt>
                <c:pt idx="58836">
                  <c:v>1411</c:v>
                </c:pt>
                <c:pt idx="58837">
                  <c:v>1430</c:v>
                </c:pt>
                <c:pt idx="58838">
                  <c:v>1403</c:v>
                </c:pt>
                <c:pt idx="58839">
                  <c:v>1332</c:v>
                </c:pt>
                <c:pt idx="58840">
                  <c:v>1264</c:v>
                </c:pt>
                <c:pt idx="58841">
                  <c:v>1197</c:v>
                </c:pt>
                <c:pt idx="58842">
                  <c:v>1272</c:v>
                </c:pt>
                <c:pt idx="58843">
                  <c:v>1231</c:v>
                </c:pt>
                <c:pt idx="58844">
                  <c:v>1198</c:v>
                </c:pt>
                <c:pt idx="58845">
                  <c:v>1141</c:v>
                </c:pt>
                <c:pt idx="58846">
                  <c:v>1077</c:v>
                </c:pt>
                <c:pt idx="58847">
                  <c:v>1003</c:v>
                </c:pt>
                <c:pt idx="58848">
                  <c:v>975</c:v>
                </c:pt>
                <c:pt idx="58849">
                  <c:v>956</c:v>
                </c:pt>
                <c:pt idx="58850">
                  <c:v>926</c:v>
                </c:pt>
                <c:pt idx="58851">
                  <c:v>914</c:v>
                </c:pt>
                <c:pt idx="58852">
                  <c:v>921</c:v>
                </c:pt>
                <c:pt idx="58853">
                  <c:v>965</c:v>
                </c:pt>
                <c:pt idx="58854">
                  <c:v>995</c:v>
                </c:pt>
                <c:pt idx="58855">
                  <c:v>1182</c:v>
                </c:pt>
                <c:pt idx="58856">
                  <c:v>1290</c:v>
                </c:pt>
                <c:pt idx="58857">
                  <c:v>1385</c:v>
                </c:pt>
                <c:pt idx="58858">
                  <c:v>1436</c:v>
                </c:pt>
                <c:pt idx="58859">
                  <c:v>1450</c:v>
                </c:pt>
                <c:pt idx="58860">
                  <c:v>1473</c:v>
                </c:pt>
                <c:pt idx="58861">
                  <c:v>1501</c:v>
                </c:pt>
                <c:pt idx="58862">
                  <c:v>1517</c:v>
                </c:pt>
                <c:pt idx="58863">
                  <c:v>1453</c:v>
                </c:pt>
                <c:pt idx="58864">
                  <c:v>1326</c:v>
                </c:pt>
                <c:pt idx="58865">
                  <c:v>1266</c:v>
                </c:pt>
                <c:pt idx="58866">
                  <c:v>1345</c:v>
                </c:pt>
                <c:pt idx="58867">
                  <c:v>1319</c:v>
                </c:pt>
                <c:pt idx="58868">
                  <c:v>1272</c:v>
                </c:pt>
                <c:pt idx="58869">
                  <c:v>1219</c:v>
                </c:pt>
                <c:pt idx="58870">
                  <c:v>1151</c:v>
                </c:pt>
                <c:pt idx="58871">
                  <c:v>1076</c:v>
                </c:pt>
                <c:pt idx="58872">
                  <c:v>1021</c:v>
                </c:pt>
                <c:pt idx="58873">
                  <c:v>981</c:v>
                </c:pt>
                <c:pt idx="58874">
                  <c:v>958</c:v>
                </c:pt>
                <c:pt idx="58875">
                  <c:v>945</c:v>
                </c:pt>
                <c:pt idx="58876">
                  <c:v>945</c:v>
                </c:pt>
                <c:pt idx="58877">
                  <c:v>980</c:v>
                </c:pt>
                <c:pt idx="58878">
                  <c:v>1009</c:v>
                </c:pt>
                <c:pt idx="58879">
                  <c:v>1217</c:v>
                </c:pt>
                <c:pt idx="58880">
                  <c:v>1338</c:v>
                </c:pt>
                <c:pt idx="58881">
                  <c:v>1357</c:v>
                </c:pt>
                <c:pt idx="58882">
                  <c:v>1374</c:v>
                </c:pt>
                <c:pt idx="58883">
                  <c:v>1356</c:v>
                </c:pt>
                <c:pt idx="58884">
                  <c:v>1320</c:v>
                </c:pt>
                <c:pt idx="58885">
                  <c:v>1315</c:v>
                </c:pt>
                <c:pt idx="58886">
                  <c:v>1284</c:v>
                </c:pt>
                <c:pt idx="58887">
                  <c:v>1248</c:v>
                </c:pt>
                <c:pt idx="58888">
                  <c:v>1191</c:v>
                </c:pt>
                <c:pt idx="58889">
                  <c:v>1133</c:v>
                </c:pt>
                <c:pt idx="58890">
                  <c:v>1183</c:v>
                </c:pt>
                <c:pt idx="58891">
                  <c:v>1160</c:v>
                </c:pt>
                <c:pt idx="58892">
                  <c:v>1100</c:v>
                </c:pt>
                <c:pt idx="58893">
                  <c:v>1056</c:v>
                </c:pt>
                <c:pt idx="58894">
                  <c:v>993</c:v>
                </c:pt>
                <c:pt idx="58895">
                  <c:v>934</c:v>
                </c:pt>
                <c:pt idx="58896">
                  <c:v>890</c:v>
                </c:pt>
                <c:pt idx="58897">
                  <c:v>862</c:v>
                </c:pt>
                <c:pt idx="58898">
                  <c:v>842</c:v>
                </c:pt>
                <c:pt idx="58899">
                  <c:v>833</c:v>
                </c:pt>
                <c:pt idx="58900">
                  <c:v>854</c:v>
                </c:pt>
                <c:pt idx="58901">
                  <c:v>909</c:v>
                </c:pt>
                <c:pt idx="58902">
                  <c:v>923</c:v>
                </c:pt>
                <c:pt idx="58903">
                  <c:v>1105</c:v>
                </c:pt>
                <c:pt idx="58904">
                  <c:v>1217</c:v>
                </c:pt>
                <c:pt idx="58905">
                  <c:v>1299</c:v>
                </c:pt>
                <c:pt idx="58906">
                  <c:v>1364</c:v>
                </c:pt>
                <c:pt idx="58907">
                  <c:v>1381</c:v>
                </c:pt>
                <c:pt idx="58908">
                  <c:v>1404</c:v>
                </c:pt>
                <c:pt idx="58909">
                  <c:v>1441</c:v>
                </c:pt>
                <c:pt idx="58910">
                  <c:v>1439</c:v>
                </c:pt>
                <c:pt idx="58911">
                  <c:v>1399</c:v>
                </c:pt>
                <c:pt idx="58912">
                  <c:v>1326</c:v>
                </c:pt>
                <c:pt idx="58913">
                  <c:v>1216</c:v>
                </c:pt>
                <c:pt idx="58914">
                  <c:v>1301</c:v>
                </c:pt>
                <c:pt idx="58915">
                  <c:v>1275</c:v>
                </c:pt>
                <c:pt idx="58916">
                  <c:v>1241</c:v>
                </c:pt>
                <c:pt idx="58917">
                  <c:v>1198</c:v>
                </c:pt>
                <c:pt idx="58918">
                  <c:v>1134</c:v>
                </c:pt>
                <c:pt idx="58919">
                  <c:v>1072</c:v>
                </c:pt>
                <c:pt idx="58920">
                  <c:v>1023</c:v>
                </c:pt>
                <c:pt idx="58921">
                  <c:v>984</c:v>
                </c:pt>
                <c:pt idx="58922">
                  <c:v>959</c:v>
                </c:pt>
                <c:pt idx="58923">
                  <c:v>937</c:v>
                </c:pt>
                <c:pt idx="58924">
                  <c:v>943</c:v>
                </c:pt>
                <c:pt idx="58925">
                  <c:v>960</c:v>
                </c:pt>
                <c:pt idx="58926">
                  <c:v>1002</c:v>
                </c:pt>
                <c:pt idx="58927">
                  <c:v>1196</c:v>
                </c:pt>
                <c:pt idx="58928">
                  <c:v>1329</c:v>
                </c:pt>
                <c:pt idx="58929">
                  <c:v>1413</c:v>
                </c:pt>
                <c:pt idx="58930">
                  <c:v>1495</c:v>
                </c:pt>
                <c:pt idx="58931">
                  <c:v>1493</c:v>
                </c:pt>
                <c:pt idx="58932">
                  <c:v>1512</c:v>
                </c:pt>
                <c:pt idx="58933">
                  <c:v>1538</c:v>
                </c:pt>
                <c:pt idx="58934">
                  <c:v>1505</c:v>
                </c:pt>
                <c:pt idx="58935">
                  <c:v>1428</c:v>
                </c:pt>
                <c:pt idx="58936">
                  <c:v>1325</c:v>
                </c:pt>
                <c:pt idx="58937">
                  <c:v>1275</c:v>
                </c:pt>
                <c:pt idx="58938">
                  <c:v>1357</c:v>
                </c:pt>
                <c:pt idx="58939">
                  <c:v>1335</c:v>
                </c:pt>
                <c:pt idx="58940">
                  <c:v>1280</c:v>
                </c:pt>
                <c:pt idx="58941">
                  <c:v>1230</c:v>
                </c:pt>
                <c:pt idx="58942">
                  <c:v>1176</c:v>
                </c:pt>
                <c:pt idx="58943">
                  <c:v>1112</c:v>
                </c:pt>
                <c:pt idx="58944">
                  <c:v>1054</c:v>
                </c:pt>
                <c:pt idx="58945">
                  <c:v>1027</c:v>
                </c:pt>
                <c:pt idx="58946">
                  <c:v>987</c:v>
                </c:pt>
                <c:pt idx="58947">
                  <c:v>965</c:v>
                </c:pt>
                <c:pt idx="58948">
                  <c:v>971</c:v>
                </c:pt>
                <c:pt idx="58949">
                  <c:v>963</c:v>
                </c:pt>
                <c:pt idx="58950">
                  <c:v>962</c:v>
                </c:pt>
                <c:pt idx="58951">
                  <c:v>1111</c:v>
                </c:pt>
                <c:pt idx="58952">
                  <c:v>1202</c:v>
                </c:pt>
                <c:pt idx="58953">
                  <c:v>1288</c:v>
                </c:pt>
                <c:pt idx="58954">
                  <c:v>1333</c:v>
                </c:pt>
                <c:pt idx="58955">
                  <c:v>1293</c:v>
                </c:pt>
                <c:pt idx="58956">
                  <c:v>1275</c:v>
                </c:pt>
                <c:pt idx="58957">
                  <c:v>1205</c:v>
                </c:pt>
                <c:pt idx="58958">
                  <c:v>1180</c:v>
                </c:pt>
                <c:pt idx="58959">
                  <c:v>1150</c:v>
                </c:pt>
                <c:pt idx="58960">
                  <c:v>1116</c:v>
                </c:pt>
                <c:pt idx="58961">
                  <c:v>1132</c:v>
                </c:pt>
                <c:pt idx="58962">
                  <c:v>1213</c:v>
                </c:pt>
                <c:pt idx="58963">
                  <c:v>1203</c:v>
                </c:pt>
                <c:pt idx="58964">
                  <c:v>1167</c:v>
                </c:pt>
                <c:pt idx="58965">
                  <c:v>1127</c:v>
                </c:pt>
                <c:pt idx="58966">
                  <c:v>1067</c:v>
                </c:pt>
                <c:pt idx="58967">
                  <c:v>1027</c:v>
                </c:pt>
                <c:pt idx="58968">
                  <c:v>976</c:v>
                </c:pt>
                <c:pt idx="58969">
                  <c:v>974</c:v>
                </c:pt>
                <c:pt idx="58970">
                  <c:v>924</c:v>
                </c:pt>
                <c:pt idx="58971">
                  <c:v>913</c:v>
                </c:pt>
                <c:pt idx="58972">
                  <c:v>911</c:v>
                </c:pt>
                <c:pt idx="58973">
                  <c:v>894</c:v>
                </c:pt>
                <c:pt idx="58974">
                  <c:v>842</c:v>
                </c:pt>
                <c:pt idx="58975">
                  <c:v>900</c:v>
                </c:pt>
                <c:pt idx="58976">
                  <c:v>968</c:v>
                </c:pt>
                <c:pt idx="58977">
                  <c:v>1032</c:v>
                </c:pt>
                <c:pt idx="58978">
                  <c:v>996</c:v>
                </c:pt>
                <c:pt idx="58979">
                  <c:v>1119</c:v>
                </c:pt>
                <c:pt idx="58980">
                  <c:v>1139</c:v>
                </c:pt>
                <c:pt idx="58981">
                  <c:v>1154</c:v>
                </c:pt>
                <c:pt idx="58982">
                  <c:v>1144</c:v>
                </c:pt>
                <c:pt idx="58983">
                  <c:v>1096</c:v>
                </c:pt>
                <c:pt idx="58984">
                  <c:v>1071</c:v>
                </c:pt>
                <c:pt idx="58985">
                  <c:v>1088</c:v>
                </c:pt>
                <c:pt idx="58986">
                  <c:v>1186</c:v>
                </c:pt>
                <c:pt idx="58987">
                  <c:v>1145</c:v>
                </c:pt>
                <c:pt idx="58988">
                  <c:v>1142</c:v>
                </c:pt>
                <c:pt idx="58989">
                  <c:v>1099</c:v>
                </c:pt>
                <c:pt idx="58990">
                  <c:v>1048</c:v>
                </c:pt>
                <c:pt idx="58991">
                  <c:v>993</c:v>
                </c:pt>
                <c:pt idx="58992">
                  <c:v>1005</c:v>
                </c:pt>
                <c:pt idx="58993">
                  <c:v>913</c:v>
                </c:pt>
                <c:pt idx="58994">
                  <c:v>888</c:v>
                </c:pt>
                <c:pt idx="58995">
                  <c:v>937</c:v>
                </c:pt>
                <c:pt idx="58996">
                  <c:v>898</c:v>
                </c:pt>
                <c:pt idx="58997">
                  <c:v>938</c:v>
                </c:pt>
                <c:pt idx="58998">
                  <c:v>964</c:v>
                </c:pt>
                <c:pt idx="58999">
                  <c:v>1156</c:v>
                </c:pt>
                <c:pt idx="59000">
                  <c:v>1329</c:v>
                </c:pt>
                <c:pt idx="59001">
                  <c:v>1443</c:v>
                </c:pt>
                <c:pt idx="59002">
                  <c:v>1473</c:v>
                </c:pt>
                <c:pt idx="59003">
                  <c:v>1478</c:v>
                </c:pt>
                <c:pt idx="59004">
                  <c:v>1451</c:v>
                </c:pt>
                <c:pt idx="59005">
                  <c:v>1389</c:v>
                </c:pt>
                <c:pt idx="59006">
                  <c:v>1380</c:v>
                </c:pt>
                <c:pt idx="59007">
                  <c:v>1351</c:v>
                </c:pt>
                <c:pt idx="59008">
                  <c:v>1276</c:v>
                </c:pt>
                <c:pt idx="59009">
                  <c:v>1204</c:v>
                </c:pt>
                <c:pt idx="59010">
                  <c:v>1279</c:v>
                </c:pt>
                <c:pt idx="59011">
                  <c:v>1223</c:v>
                </c:pt>
                <c:pt idx="59012">
                  <c:v>1208</c:v>
                </c:pt>
                <c:pt idx="59013">
                  <c:v>1160</c:v>
                </c:pt>
                <c:pt idx="59014">
                  <c:v>1081</c:v>
                </c:pt>
                <c:pt idx="59015">
                  <c:v>1004</c:v>
                </c:pt>
                <c:pt idx="59016">
                  <c:v>966</c:v>
                </c:pt>
                <c:pt idx="59017">
                  <c:v>934</c:v>
                </c:pt>
                <c:pt idx="59018">
                  <c:v>903</c:v>
                </c:pt>
                <c:pt idx="59019">
                  <c:v>892</c:v>
                </c:pt>
                <c:pt idx="59020">
                  <c:v>898</c:v>
                </c:pt>
                <c:pt idx="59021">
                  <c:v>954</c:v>
                </c:pt>
                <c:pt idx="59022">
                  <c:v>977</c:v>
                </c:pt>
                <c:pt idx="59023">
                  <c:v>1152</c:v>
                </c:pt>
                <c:pt idx="59024">
                  <c:v>1281</c:v>
                </c:pt>
                <c:pt idx="59025">
                  <c:v>1390</c:v>
                </c:pt>
                <c:pt idx="59026">
                  <c:v>1459</c:v>
                </c:pt>
                <c:pt idx="59027">
                  <c:v>1441</c:v>
                </c:pt>
                <c:pt idx="59028">
                  <c:v>1423</c:v>
                </c:pt>
                <c:pt idx="59029">
                  <c:v>1411</c:v>
                </c:pt>
                <c:pt idx="59030">
                  <c:v>1391</c:v>
                </c:pt>
                <c:pt idx="59031">
                  <c:v>1328</c:v>
                </c:pt>
                <c:pt idx="59032">
                  <c:v>1262</c:v>
                </c:pt>
                <c:pt idx="59033">
                  <c:v>1204</c:v>
                </c:pt>
                <c:pt idx="59034">
                  <c:v>1269</c:v>
                </c:pt>
                <c:pt idx="59035">
                  <c:v>1236</c:v>
                </c:pt>
                <c:pt idx="59036">
                  <c:v>1202</c:v>
                </c:pt>
                <c:pt idx="59037">
                  <c:v>1148</c:v>
                </c:pt>
                <c:pt idx="59038">
                  <c:v>1087</c:v>
                </c:pt>
                <c:pt idx="59039">
                  <c:v>1020</c:v>
                </c:pt>
                <c:pt idx="59040">
                  <c:v>980</c:v>
                </c:pt>
                <c:pt idx="59041">
                  <c:v>938</c:v>
                </c:pt>
                <c:pt idx="59042">
                  <c:v>920</c:v>
                </c:pt>
                <c:pt idx="59043">
                  <c:v>910</c:v>
                </c:pt>
                <c:pt idx="59044">
                  <c:v>927</c:v>
                </c:pt>
                <c:pt idx="59045">
                  <c:v>966</c:v>
                </c:pt>
                <c:pt idx="59046">
                  <c:v>998</c:v>
                </c:pt>
                <c:pt idx="59047">
                  <c:v>1197</c:v>
                </c:pt>
                <c:pt idx="59048">
                  <c:v>1348</c:v>
                </c:pt>
                <c:pt idx="59049">
                  <c:v>1446</c:v>
                </c:pt>
                <c:pt idx="59050">
                  <c:v>1430</c:v>
                </c:pt>
                <c:pt idx="59051">
                  <c:v>1388</c:v>
                </c:pt>
                <c:pt idx="59052">
                  <c:v>1382</c:v>
                </c:pt>
                <c:pt idx="59053">
                  <c:v>1423</c:v>
                </c:pt>
                <c:pt idx="59054">
                  <c:v>1438</c:v>
                </c:pt>
                <c:pt idx="59055">
                  <c:v>1389</c:v>
                </c:pt>
                <c:pt idx="59056">
                  <c:v>1277</c:v>
                </c:pt>
                <c:pt idx="59057">
                  <c:v>1207</c:v>
                </c:pt>
                <c:pt idx="59058">
                  <c:v>1283</c:v>
                </c:pt>
                <c:pt idx="59059">
                  <c:v>1250</c:v>
                </c:pt>
                <c:pt idx="59060">
                  <c:v>1220</c:v>
                </c:pt>
                <c:pt idx="59061">
                  <c:v>1172</c:v>
                </c:pt>
                <c:pt idx="59062">
                  <c:v>1094</c:v>
                </c:pt>
                <c:pt idx="59063">
                  <c:v>1029</c:v>
                </c:pt>
                <c:pt idx="59064">
                  <c:v>988</c:v>
                </c:pt>
                <c:pt idx="59065">
                  <c:v>963</c:v>
                </c:pt>
                <c:pt idx="59066">
                  <c:v>935</c:v>
                </c:pt>
                <c:pt idx="59067">
                  <c:v>925</c:v>
                </c:pt>
                <c:pt idx="59068">
                  <c:v>921</c:v>
                </c:pt>
                <c:pt idx="59069">
                  <c:v>968</c:v>
                </c:pt>
                <c:pt idx="59070">
                  <c:v>1000</c:v>
                </c:pt>
                <c:pt idx="59071">
                  <c:v>1185</c:v>
                </c:pt>
                <c:pt idx="59072">
                  <c:v>1356</c:v>
                </c:pt>
                <c:pt idx="59073">
                  <c:v>1429</c:v>
                </c:pt>
                <c:pt idx="59074">
                  <c:v>1484</c:v>
                </c:pt>
                <c:pt idx="59075">
                  <c:v>1474</c:v>
                </c:pt>
                <c:pt idx="59076">
                  <c:v>1446</c:v>
                </c:pt>
                <c:pt idx="59077">
                  <c:v>1470</c:v>
                </c:pt>
                <c:pt idx="59078">
                  <c:v>1470</c:v>
                </c:pt>
                <c:pt idx="59079">
                  <c:v>1433</c:v>
                </c:pt>
                <c:pt idx="59080">
                  <c:v>1344</c:v>
                </c:pt>
                <c:pt idx="59081">
                  <c:v>1272</c:v>
                </c:pt>
                <c:pt idx="59082">
                  <c:v>1333</c:v>
                </c:pt>
                <c:pt idx="59083">
                  <c:v>1288</c:v>
                </c:pt>
                <c:pt idx="59084">
                  <c:v>1257</c:v>
                </c:pt>
                <c:pt idx="59085">
                  <c:v>1215</c:v>
                </c:pt>
                <c:pt idx="59086">
                  <c:v>1154</c:v>
                </c:pt>
                <c:pt idx="59087">
                  <c:v>1080</c:v>
                </c:pt>
                <c:pt idx="59088">
                  <c:v>1048</c:v>
                </c:pt>
                <c:pt idx="59089">
                  <c:v>1010</c:v>
                </c:pt>
                <c:pt idx="59090">
                  <c:v>975</c:v>
                </c:pt>
                <c:pt idx="59091">
                  <c:v>970</c:v>
                </c:pt>
                <c:pt idx="59092">
                  <c:v>972</c:v>
                </c:pt>
                <c:pt idx="59093">
                  <c:v>1000</c:v>
                </c:pt>
                <c:pt idx="59094">
                  <c:v>1014</c:v>
                </c:pt>
                <c:pt idx="59095">
                  <c:v>1200</c:v>
                </c:pt>
                <c:pt idx="59096">
                  <c:v>1346</c:v>
                </c:pt>
                <c:pt idx="59097">
                  <c:v>1384</c:v>
                </c:pt>
                <c:pt idx="59098">
                  <c:v>1446</c:v>
                </c:pt>
                <c:pt idx="59099">
                  <c:v>1475</c:v>
                </c:pt>
                <c:pt idx="59100">
                  <c:v>1458</c:v>
                </c:pt>
                <c:pt idx="59101">
                  <c:v>1424</c:v>
                </c:pt>
                <c:pt idx="59102">
                  <c:v>1350</c:v>
                </c:pt>
                <c:pt idx="59103">
                  <c:v>1303</c:v>
                </c:pt>
                <c:pt idx="59104">
                  <c:v>1247</c:v>
                </c:pt>
                <c:pt idx="59105">
                  <c:v>1206</c:v>
                </c:pt>
                <c:pt idx="59106">
                  <c:v>1254</c:v>
                </c:pt>
                <c:pt idx="59107">
                  <c:v>1218</c:v>
                </c:pt>
                <c:pt idx="59108">
                  <c:v>1180</c:v>
                </c:pt>
                <c:pt idx="59109">
                  <c:v>1128</c:v>
                </c:pt>
                <c:pt idx="59110">
                  <c:v>1081</c:v>
                </c:pt>
                <c:pt idx="59111">
                  <c:v>1020</c:v>
                </c:pt>
                <c:pt idx="59112">
                  <c:v>972</c:v>
                </c:pt>
                <c:pt idx="59113">
                  <c:v>939</c:v>
                </c:pt>
                <c:pt idx="59114">
                  <c:v>929</c:v>
                </c:pt>
                <c:pt idx="59115">
                  <c:v>920</c:v>
                </c:pt>
                <c:pt idx="59116">
                  <c:v>913</c:v>
                </c:pt>
                <c:pt idx="59117">
                  <c:v>913</c:v>
                </c:pt>
                <c:pt idx="59118">
                  <c:v>918</c:v>
                </c:pt>
                <c:pt idx="59119">
                  <c:v>1031</c:v>
                </c:pt>
                <c:pt idx="59120">
                  <c:v>1170</c:v>
                </c:pt>
                <c:pt idx="59121">
                  <c:v>1264</c:v>
                </c:pt>
                <c:pt idx="59122">
                  <c:v>1330</c:v>
                </c:pt>
                <c:pt idx="59123">
                  <c:v>1295</c:v>
                </c:pt>
                <c:pt idx="59124">
                  <c:v>1238</c:v>
                </c:pt>
                <c:pt idx="59125">
                  <c:v>1189</c:v>
                </c:pt>
                <c:pt idx="59126">
                  <c:v>1173</c:v>
                </c:pt>
                <c:pt idx="59127">
                  <c:v>1150</c:v>
                </c:pt>
                <c:pt idx="59128">
                  <c:v>1137</c:v>
                </c:pt>
                <c:pt idx="59129">
                  <c:v>1155</c:v>
                </c:pt>
                <c:pt idx="59130">
                  <c:v>1216</c:v>
                </c:pt>
                <c:pt idx="59131">
                  <c:v>1181</c:v>
                </c:pt>
                <c:pt idx="59132">
                  <c:v>1130</c:v>
                </c:pt>
                <c:pt idx="59133">
                  <c:v>1077</c:v>
                </c:pt>
                <c:pt idx="59134">
                  <c:v>1030</c:v>
                </c:pt>
                <c:pt idx="59135">
                  <c:v>971</c:v>
                </c:pt>
                <c:pt idx="59136">
                  <c:v>949</c:v>
                </c:pt>
                <c:pt idx="59137">
                  <c:v>915</c:v>
                </c:pt>
                <c:pt idx="59138">
                  <c:v>916</c:v>
                </c:pt>
                <c:pt idx="59139">
                  <c:v>897</c:v>
                </c:pt>
                <c:pt idx="59140">
                  <c:v>885</c:v>
                </c:pt>
                <c:pt idx="59141">
                  <c:v>858</c:v>
                </c:pt>
                <c:pt idx="59142">
                  <c:v>847</c:v>
                </c:pt>
                <c:pt idx="59143">
                  <c:v>900</c:v>
                </c:pt>
                <c:pt idx="59144">
                  <c:v>961</c:v>
                </c:pt>
                <c:pt idx="59145">
                  <c:v>1023</c:v>
                </c:pt>
                <c:pt idx="59146">
                  <c:v>1092</c:v>
                </c:pt>
                <c:pt idx="59147">
                  <c:v>1116</c:v>
                </c:pt>
                <c:pt idx="59148">
                  <c:v>1153</c:v>
                </c:pt>
                <c:pt idx="59149">
                  <c:v>1142</c:v>
                </c:pt>
                <c:pt idx="59150">
                  <c:v>1140</c:v>
                </c:pt>
                <c:pt idx="59151">
                  <c:v>1112</c:v>
                </c:pt>
                <c:pt idx="59152">
                  <c:v>1091</c:v>
                </c:pt>
                <c:pt idx="59153">
                  <c:v>1087</c:v>
                </c:pt>
                <c:pt idx="59154">
                  <c:v>1186</c:v>
                </c:pt>
                <c:pt idx="59155">
                  <c:v>1176</c:v>
                </c:pt>
                <c:pt idx="59156">
                  <c:v>1165</c:v>
                </c:pt>
                <c:pt idx="59157">
                  <c:v>1123</c:v>
                </c:pt>
                <c:pt idx="59158">
                  <c:v>1079</c:v>
                </c:pt>
                <c:pt idx="59159">
                  <c:v>1028</c:v>
                </c:pt>
                <c:pt idx="59160">
                  <c:v>963</c:v>
                </c:pt>
                <c:pt idx="59161">
                  <c:v>903</c:v>
                </c:pt>
                <c:pt idx="59162">
                  <c:v>883</c:v>
                </c:pt>
                <c:pt idx="59163">
                  <c:v>877</c:v>
                </c:pt>
                <c:pt idx="59164">
                  <c:v>883</c:v>
                </c:pt>
                <c:pt idx="59165">
                  <c:v>916</c:v>
                </c:pt>
                <c:pt idx="59166">
                  <c:v>963</c:v>
                </c:pt>
                <c:pt idx="59167">
                  <c:v>1158</c:v>
                </c:pt>
                <c:pt idx="59168">
                  <c:v>1293</c:v>
                </c:pt>
                <c:pt idx="59169">
                  <c:v>1348</c:v>
                </c:pt>
                <c:pt idx="59170">
                  <c:v>1396</c:v>
                </c:pt>
                <c:pt idx="59171">
                  <c:v>1404</c:v>
                </c:pt>
                <c:pt idx="59172">
                  <c:v>1405</c:v>
                </c:pt>
                <c:pt idx="59173">
                  <c:v>1418</c:v>
                </c:pt>
                <c:pt idx="59174">
                  <c:v>1377</c:v>
                </c:pt>
                <c:pt idx="59175">
                  <c:v>1310</c:v>
                </c:pt>
                <c:pt idx="59176">
                  <c:v>1225</c:v>
                </c:pt>
                <c:pt idx="59177">
                  <c:v>1182</c:v>
                </c:pt>
                <c:pt idx="59178">
                  <c:v>1255</c:v>
                </c:pt>
                <c:pt idx="59179">
                  <c:v>1259</c:v>
                </c:pt>
                <c:pt idx="59180">
                  <c:v>1227</c:v>
                </c:pt>
                <c:pt idx="59181">
                  <c:v>1161</c:v>
                </c:pt>
                <c:pt idx="59182">
                  <c:v>1093</c:v>
                </c:pt>
                <c:pt idx="59183">
                  <c:v>1011</c:v>
                </c:pt>
                <c:pt idx="59184">
                  <c:v>972</c:v>
                </c:pt>
                <c:pt idx="59185">
                  <c:v>947</c:v>
                </c:pt>
                <c:pt idx="59186">
                  <c:v>930</c:v>
                </c:pt>
                <c:pt idx="59187">
                  <c:v>919</c:v>
                </c:pt>
                <c:pt idx="59188">
                  <c:v>913</c:v>
                </c:pt>
                <c:pt idx="59189">
                  <c:v>936</c:v>
                </c:pt>
                <c:pt idx="59190">
                  <c:v>979</c:v>
                </c:pt>
                <c:pt idx="59191">
                  <c:v>1177</c:v>
                </c:pt>
                <c:pt idx="59192">
                  <c:v>1298</c:v>
                </c:pt>
                <c:pt idx="59193">
                  <c:v>1376</c:v>
                </c:pt>
                <c:pt idx="59194">
                  <c:v>1419</c:v>
                </c:pt>
                <c:pt idx="59195">
                  <c:v>1439</c:v>
                </c:pt>
                <c:pt idx="59196">
                  <c:v>1441</c:v>
                </c:pt>
                <c:pt idx="59197">
                  <c:v>1457</c:v>
                </c:pt>
                <c:pt idx="59198">
                  <c:v>1449</c:v>
                </c:pt>
                <c:pt idx="59199">
                  <c:v>1409</c:v>
                </c:pt>
                <c:pt idx="59200">
                  <c:v>1311</c:v>
                </c:pt>
                <c:pt idx="59201">
                  <c:v>1240</c:v>
                </c:pt>
                <c:pt idx="59202">
                  <c:v>1329</c:v>
                </c:pt>
                <c:pt idx="59203">
                  <c:v>1307</c:v>
                </c:pt>
                <c:pt idx="59204">
                  <c:v>1283</c:v>
                </c:pt>
                <c:pt idx="59205">
                  <c:v>1228</c:v>
                </c:pt>
                <c:pt idx="59206">
                  <c:v>1161</c:v>
                </c:pt>
                <c:pt idx="59207">
                  <c:v>1086</c:v>
                </c:pt>
                <c:pt idx="59208">
                  <c:v>1028</c:v>
                </c:pt>
                <c:pt idx="59209">
                  <c:v>993</c:v>
                </c:pt>
                <c:pt idx="59210">
                  <c:v>957</c:v>
                </c:pt>
                <c:pt idx="59211">
                  <c:v>955</c:v>
                </c:pt>
                <c:pt idx="59212">
                  <c:v>950</c:v>
                </c:pt>
                <c:pt idx="59213">
                  <c:v>978</c:v>
                </c:pt>
                <c:pt idx="59214">
                  <c:v>1008</c:v>
                </c:pt>
                <c:pt idx="59215">
                  <c:v>1187</c:v>
                </c:pt>
                <c:pt idx="59216">
                  <c:v>1335</c:v>
                </c:pt>
                <c:pt idx="59217">
                  <c:v>1413</c:v>
                </c:pt>
                <c:pt idx="59218">
                  <c:v>1456</c:v>
                </c:pt>
                <c:pt idx="59219">
                  <c:v>1492</c:v>
                </c:pt>
                <c:pt idx="59220">
                  <c:v>1506</c:v>
                </c:pt>
                <c:pt idx="59221">
                  <c:v>1522</c:v>
                </c:pt>
                <c:pt idx="59222">
                  <c:v>1507</c:v>
                </c:pt>
                <c:pt idx="59223">
                  <c:v>1473</c:v>
                </c:pt>
                <c:pt idx="59224">
                  <c:v>1343</c:v>
                </c:pt>
                <c:pt idx="59225">
                  <c:v>1298</c:v>
                </c:pt>
                <c:pt idx="59226">
                  <c:v>1350</c:v>
                </c:pt>
                <c:pt idx="59227">
                  <c:v>1336</c:v>
                </c:pt>
                <c:pt idx="59228">
                  <c:v>1286</c:v>
                </c:pt>
                <c:pt idx="59229">
                  <c:v>1249</c:v>
                </c:pt>
                <c:pt idx="59230">
                  <c:v>1184</c:v>
                </c:pt>
                <c:pt idx="59231">
                  <c:v>1111</c:v>
                </c:pt>
                <c:pt idx="59232">
                  <c:v>1032</c:v>
                </c:pt>
                <c:pt idx="59233">
                  <c:v>1001</c:v>
                </c:pt>
                <c:pt idx="59234">
                  <c:v>977</c:v>
                </c:pt>
                <c:pt idx="59235">
                  <c:v>954</c:v>
                </c:pt>
                <c:pt idx="59236">
                  <c:v>968</c:v>
                </c:pt>
                <c:pt idx="59237">
                  <c:v>991</c:v>
                </c:pt>
                <c:pt idx="59238">
                  <c:v>1027</c:v>
                </c:pt>
                <c:pt idx="59239">
                  <c:v>1231</c:v>
                </c:pt>
                <c:pt idx="59240">
                  <c:v>1376</c:v>
                </c:pt>
                <c:pt idx="59241">
                  <c:v>1467</c:v>
                </c:pt>
                <c:pt idx="59242">
                  <c:v>1490</c:v>
                </c:pt>
                <c:pt idx="59243">
                  <c:v>1510</c:v>
                </c:pt>
                <c:pt idx="59244">
                  <c:v>1482</c:v>
                </c:pt>
                <c:pt idx="59245">
                  <c:v>1485</c:v>
                </c:pt>
                <c:pt idx="59246">
                  <c:v>1487</c:v>
                </c:pt>
                <c:pt idx="59247">
                  <c:v>1445</c:v>
                </c:pt>
                <c:pt idx="59248">
                  <c:v>1366</c:v>
                </c:pt>
                <c:pt idx="59249">
                  <c:v>1294</c:v>
                </c:pt>
                <c:pt idx="59250">
                  <c:v>1332</c:v>
                </c:pt>
                <c:pt idx="59251">
                  <c:v>1289</c:v>
                </c:pt>
                <c:pt idx="59252">
                  <c:v>1252</c:v>
                </c:pt>
                <c:pt idx="59253">
                  <c:v>1206</c:v>
                </c:pt>
                <c:pt idx="59254">
                  <c:v>1128</c:v>
                </c:pt>
                <c:pt idx="59255">
                  <c:v>1042</c:v>
                </c:pt>
                <c:pt idx="59256">
                  <c:v>1007</c:v>
                </c:pt>
                <c:pt idx="59257">
                  <c:v>970</c:v>
                </c:pt>
                <c:pt idx="59258">
                  <c:v>948</c:v>
                </c:pt>
                <c:pt idx="59259">
                  <c:v>932</c:v>
                </c:pt>
                <c:pt idx="59260">
                  <c:v>931</c:v>
                </c:pt>
                <c:pt idx="59261">
                  <c:v>969</c:v>
                </c:pt>
                <c:pt idx="59262">
                  <c:v>988</c:v>
                </c:pt>
                <c:pt idx="59263">
                  <c:v>1185</c:v>
                </c:pt>
                <c:pt idx="59264">
                  <c:v>1330</c:v>
                </c:pt>
                <c:pt idx="59265">
                  <c:v>1435</c:v>
                </c:pt>
                <c:pt idx="59266">
                  <c:v>1431</c:v>
                </c:pt>
                <c:pt idx="59267">
                  <c:v>1435</c:v>
                </c:pt>
                <c:pt idx="59268">
                  <c:v>1404</c:v>
                </c:pt>
                <c:pt idx="59269">
                  <c:v>1378</c:v>
                </c:pt>
                <c:pt idx="59270">
                  <c:v>1373</c:v>
                </c:pt>
                <c:pt idx="59271">
                  <c:v>1349</c:v>
                </c:pt>
                <c:pt idx="59272">
                  <c:v>1278</c:v>
                </c:pt>
                <c:pt idx="59273">
                  <c:v>1221</c:v>
                </c:pt>
                <c:pt idx="59274">
                  <c:v>1260</c:v>
                </c:pt>
                <c:pt idx="59275">
                  <c:v>1240</c:v>
                </c:pt>
                <c:pt idx="59276">
                  <c:v>1187</c:v>
                </c:pt>
                <c:pt idx="59277">
                  <c:v>1131</c:v>
                </c:pt>
                <c:pt idx="59278">
                  <c:v>1097</c:v>
                </c:pt>
                <c:pt idx="59279">
                  <c:v>1027</c:v>
                </c:pt>
                <c:pt idx="59280">
                  <c:v>992</c:v>
                </c:pt>
                <c:pt idx="59281">
                  <c:v>973</c:v>
                </c:pt>
                <c:pt idx="59282">
                  <c:v>947</c:v>
                </c:pt>
                <c:pt idx="59283">
                  <c:v>926</c:v>
                </c:pt>
                <c:pt idx="59284">
                  <c:v>921</c:v>
                </c:pt>
                <c:pt idx="59285">
                  <c:v>911</c:v>
                </c:pt>
                <c:pt idx="59286">
                  <c:v>940</c:v>
                </c:pt>
                <c:pt idx="59287">
                  <c:v>1028</c:v>
                </c:pt>
                <c:pt idx="59288">
                  <c:v>1139</c:v>
                </c:pt>
                <c:pt idx="59289">
                  <c:v>1199</c:v>
                </c:pt>
                <c:pt idx="59290">
                  <c:v>1216</c:v>
                </c:pt>
                <c:pt idx="59291">
                  <c:v>1221</c:v>
                </c:pt>
                <c:pt idx="59292">
                  <c:v>1185</c:v>
                </c:pt>
                <c:pt idx="59293">
                  <c:v>1171</c:v>
                </c:pt>
                <c:pt idx="59294">
                  <c:v>1149</c:v>
                </c:pt>
                <c:pt idx="59295">
                  <c:v>1136</c:v>
                </c:pt>
                <c:pt idx="59296">
                  <c:v>1125</c:v>
                </c:pt>
                <c:pt idx="59297">
                  <c:v>1128</c:v>
                </c:pt>
                <c:pt idx="59298">
                  <c:v>1201</c:v>
                </c:pt>
                <c:pt idx="59299">
                  <c:v>1182</c:v>
                </c:pt>
                <c:pt idx="59300">
                  <c:v>1145</c:v>
                </c:pt>
                <c:pt idx="59301">
                  <c:v>1107</c:v>
                </c:pt>
                <c:pt idx="59302">
                  <c:v>1047</c:v>
                </c:pt>
                <c:pt idx="59303">
                  <c:v>1002</c:v>
                </c:pt>
                <c:pt idx="59304">
                  <c:v>972</c:v>
                </c:pt>
                <c:pt idx="59305">
                  <c:v>929</c:v>
                </c:pt>
                <c:pt idx="59306">
                  <c:v>905</c:v>
                </c:pt>
                <c:pt idx="59307">
                  <c:v>888</c:v>
                </c:pt>
                <c:pt idx="59308">
                  <c:v>883</c:v>
                </c:pt>
                <c:pt idx="59309">
                  <c:v>872</c:v>
                </c:pt>
                <c:pt idx="59310">
                  <c:v>834</c:v>
                </c:pt>
                <c:pt idx="59311">
                  <c:v>880</c:v>
                </c:pt>
                <c:pt idx="59312">
                  <c:v>965</c:v>
                </c:pt>
                <c:pt idx="59313">
                  <c:v>1027</c:v>
                </c:pt>
                <c:pt idx="59314">
                  <c:v>1110</c:v>
                </c:pt>
                <c:pt idx="59315">
                  <c:v>1139</c:v>
                </c:pt>
                <c:pt idx="59316">
                  <c:v>1149</c:v>
                </c:pt>
                <c:pt idx="59317">
                  <c:v>1155</c:v>
                </c:pt>
                <c:pt idx="59318">
                  <c:v>1160</c:v>
                </c:pt>
                <c:pt idx="59319">
                  <c:v>1158</c:v>
                </c:pt>
                <c:pt idx="59320">
                  <c:v>1130</c:v>
                </c:pt>
                <c:pt idx="59321">
                  <c:v>1153</c:v>
                </c:pt>
                <c:pt idx="59322">
                  <c:v>1234</c:v>
                </c:pt>
                <c:pt idx="59323">
                  <c:v>1206</c:v>
                </c:pt>
                <c:pt idx="59324">
                  <c:v>1191</c:v>
                </c:pt>
                <c:pt idx="59325">
                  <c:v>1175</c:v>
                </c:pt>
                <c:pt idx="59326">
                  <c:v>1098</c:v>
                </c:pt>
                <c:pt idx="59327">
                  <c:v>1037</c:v>
                </c:pt>
                <c:pt idx="59328">
                  <c:v>963</c:v>
                </c:pt>
                <c:pt idx="59329">
                  <c:v>940</c:v>
                </c:pt>
                <c:pt idx="59330">
                  <c:v>917</c:v>
                </c:pt>
                <c:pt idx="59331">
                  <c:v>906</c:v>
                </c:pt>
                <c:pt idx="59332">
                  <c:v>933</c:v>
                </c:pt>
                <c:pt idx="59333">
                  <c:v>978</c:v>
                </c:pt>
                <c:pt idx="59334">
                  <c:v>998</c:v>
                </c:pt>
                <c:pt idx="59335">
                  <c:v>1192</c:v>
                </c:pt>
                <c:pt idx="59336">
                  <c:v>1313</c:v>
                </c:pt>
                <c:pt idx="59337">
                  <c:v>1396</c:v>
                </c:pt>
                <c:pt idx="59338">
                  <c:v>1456</c:v>
                </c:pt>
                <c:pt idx="59339">
                  <c:v>1471</c:v>
                </c:pt>
                <c:pt idx="59340">
                  <c:v>1476</c:v>
                </c:pt>
                <c:pt idx="59341">
                  <c:v>1497</c:v>
                </c:pt>
                <c:pt idx="59342">
                  <c:v>1504</c:v>
                </c:pt>
                <c:pt idx="59343">
                  <c:v>1453</c:v>
                </c:pt>
                <c:pt idx="59344">
                  <c:v>1345</c:v>
                </c:pt>
                <c:pt idx="59345">
                  <c:v>1290</c:v>
                </c:pt>
                <c:pt idx="59346">
                  <c:v>1335</c:v>
                </c:pt>
                <c:pt idx="59347">
                  <c:v>1309</c:v>
                </c:pt>
                <c:pt idx="59348">
                  <c:v>1268</c:v>
                </c:pt>
                <c:pt idx="59349">
                  <c:v>1223</c:v>
                </c:pt>
                <c:pt idx="59350">
                  <c:v>1153</c:v>
                </c:pt>
                <c:pt idx="59351">
                  <c:v>1093</c:v>
                </c:pt>
                <c:pt idx="59352">
                  <c:v>1028</c:v>
                </c:pt>
                <c:pt idx="59353">
                  <c:v>993</c:v>
                </c:pt>
                <c:pt idx="59354">
                  <c:v>969</c:v>
                </c:pt>
                <c:pt idx="59355">
                  <c:v>959</c:v>
                </c:pt>
                <c:pt idx="59356">
                  <c:v>964</c:v>
                </c:pt>
                <c:pt idx="59357">
                  <c:v>997</c:v>
                </c:pt>
                <c:pt idx="59358">
                  <c:v>1016</c:v>
                </c:pt>
                <c:pt idx="59359">
                  <c:v>1195</c:v>
                </c:pt>
                <c:pt idx="59360">
                  <c:v>1348</c:v>
                </c:pt>
                <c:pt idx="59361">
                  <c:v>1423</c:v>
                </c:pt>
                <c:pt idx="59362">
                  <c:v>1465</c:v>
                </c:pt>
                <c:pt idx="59363">
                  <c:v>1484</c:v>
                </c:pt>
                <c:pt idx="59364">
                  <c:v>1493</c:v>
                </c:pt>
                <c:pt idx="59365">
                  <c:v>1477</c:v>
                </c:pt>
                <c:pt idx="59366">
                  <c:v>1450</c:v>
                </c:pt>
                <c:pt idx="59367">
                  <c:v>1363</c:v>
                </c:pt>
                <c:pt idx="59368">
                  <c:v>1264</c:v>
                </c:pt>
                <c:pt idx="59369">
                  <c:v>1207</c:v>
                </c:pt>
                <c:pt idx="59370">
                  <c:v>1252</c:v>
                </c:pt>
                <c:pt idx="59371">
                  <c:v>1258</c:v>
                </c:pt>
                <c:pt idx="59372">
                  <c:v>1230</c:v>
                </c:pt>
                <c:pt idx="59373">
                  <c:v>1171</c:v>
                </c:pt>
                <c:pt idx="59374">
                  <c:v>1101</c:v>
                </c:pt>
                <c:pt idx="59375">
                  <c:v>1052</c:v>
                </c:pt>
                <c:pt idx="59376">
                  <c:v>995</c:v>
                </c:pt>
                <c:pt idx="59377">
                  <c:v>971</c:v>
                </c:pt>
                <c:pt idx="59378">
                  <c:v>942</c:v>
                </c:pt>
                <c:pt idx="59379">
                  <c:v>927</c:v>
                </c:pt>
                <c:pt idx="59380">
                  <c:v>940</c:v>
                </c:pt>
                <c:pt idx="59381">
                  <c:v>974</c:v>
                </c:pt>
                <c:pt idx="59382">
                  <c:v>987</c:v>
                </c:pt>
                <c:pt idx="59383">
                  <c:v>1151</c:v>
                </c:pt>
                <c:pt idx="59384">
                  <c:v>1243</c:v>
                </c:pt>
                <c:pt idx="59385">
                  <c:v>1324</c:v>
                </c:pt>
                <c:pt idx="59386">
                  <c:v>1350</c:v>
                </c:pt>
                <c:pt idx="59387">
                  <c:v>1341</c:v>
                </c:pt>
                <c:pt idx="59388">
                  <c:v>1328</c:v>
                </c:pt>
                <c:pt idx="59389">
                  <c:v>1338</c:v>
                </c:pt>
                <c:pt idx="59390">
                  <c:v>1324</c:v>
                </c:pt>
                <c:pt idx="59391">
                  <c:v>1271</c:v>
                </c:pt>
                <c:pt idx="59392">
                  <c:v>1218</c:v>
                </c:pt>
                <c:pt idx="59393">
                  <c:v>1203</c:v>
                </c:pt>
                <c:pt idx="59394">
                  <c:v>1232</c:v>
                </c:pt>
                <c:pt idx="59395">
                  <c:v>1241</c:v>
                </c:pt>
                <c:pt idx="59396">
                  <c:v>1213</c:v>
                </c:pt>
                <c:pt idx="59397">
                  <c:v>1164</c:v>
                </c:pt>
                <c:pt idx="59398">
                  <c:v>1103</c:v>
                </c:pt>
                <c:pt idx="59399">
                  <c:v>1024</c:v>
                </c:pt>
                <c:pt idx="59400">
                  <c:v>988</c:v>
                </c:pt>
                <c:pt idx="59401">
                  <c:v>951</c:v>
                </c:pt>
                <c:pt idx="59402">
                  <c:v>919</c:v>
                </c:pt>
                <c:pt idx="59403">
                  <c:v>920</c:v>
                </c:pt>
                <c:pt idx="59404">
                  <c:v>932</c:v>
                </c:pt>
                <c:pt idx="59405">
                  <c:v>961</c:v>
                </c:pt>
                <c:pt idx="59406">
                  <c:v>995</c:v>
                </c:pt>
                <c:pt idx="59407">
                  <c:v>1196</c:v>
                </c:pt>
                <c:pt idx="59408">
                  <c:v>1306</c:v>
                </c:pt>
                <c:pt idx="59409">
                  <c:v>1385</c:v>
                </c:pt>
                <c:pt idx="59410">
                  <c:v>1447</c:v>
                </c:pt>
                <c:pt idx="59411">
                  <c:v>1343</c:v>
                </c:pt>
                <c:pt idx="59412">
                  <c:v>1413</c:v>
                </c:pt>
                <c:pt idx="59413">
                  <c:v>1469</c:v>
                </c:pt>
                <c:pt idx="59414">
                  <c:v>1477</c:v>
                </c:pt>
                <c:pt idx="59415">
                  <c:v>1416</c:v>
                </c:pt>
                <c:pt idx="59416">
                  <c:v>1304</c:v>
                </c:pt>
                <c:pt idx="59417">
                  <c:v>1270</c:v>
                </c:pt>
                <c:pt idx="59418">
                  <c:v>1342</c:v>
                </c:pt>
                <c:pt idx="59419">
                  <c:v>1320</c:v>
                </c:pt>
                <c:pt idx="59420">
                  <c:v>1293</c:v>
                </c:pt>
                <c:pt idx="59421">
                  <c:v>1234</c:v>
                </c:pt>
                <c:pt idx="59422">
                  <c:v>1166</c:v>
                </c:pt>
                <c:pt idx="59423">
                  <c:v>1097</c:v>
                </c:pt>
                <c:pt idx="59424">
                  <c:v>1039</c:v>
                </c:pt>
                <c:pt idx="59425">
                  <c:v>993</c:v>
                </c:pt>
                <c:pt idx="59426">
                  <c:v>969</c:v>
                </c:pt>
                <c:pt idx="59427">
                  <c:v>944</c:v>
                </c:pt>
                <c:pt idx="59428">
                  <c:v>950</c:v>
                </c:pt>
                <c:pt idx="59429">
                  <c:v>969</c:v>
                </c:pt>
                <c:pt idx="59430">
                  <c:v>995</c:v>
                </c:pt>
                <c:pt idx="59431">
                  <c:v>1193</c:v>
                </c:pt>
                <c:pt idx="59432">
                  <c:v>1353</c:v>
                </c:pt>
                <c:pt idx="59433">
                  <c:v>1426</c:v>
                </c:pt>
                <c:pt idx="59434">
                  <c:v>1488</c:v>
                </c:pt>
                <c:pt idx="59435">
                  <c:v>1514</c:v>
                </c:pt>
                <c:pt idx="59436">
                  <c:v>1533</c:v>
                </c:pt>
                <c:pt idx="59437">
                  <c:v>1553</c:v>
                </c:pt>
                <c:pt idx="59438">
                  <c:v>1544</c:v>
                </c:pt>
                <c:pt idx="59439">
                  <c:v>1485</c:v>
                </c:pt>
                <c:pt idx="59440">
                  <c:v>1382</c:v>
                </c:pt>
                <c:pt idx="59441">
                  <c:v>1312</c:v>
                </c:pt>
                <c:pt idx="59442">
                  <c:v>1379</c:v>
                </c:pt>
                <c:pt idx="59443">
                  <c:v>1353</c:v>
                </c:pt>
                <c:pt idx="59444">
                  <c:v>1302</c:v>
                </c:pt>
                <c:pt idx="59445">
                  <c:v>1279</c:v>
                </c:pt>
                <c:pt idx="59446">
                  <c:v>1242</c:v>
                </c:pt>
                <c:pt idx="59447">
                  <c:v>1162</c:v>
                </c:pt>
                <c:pt idx="59448">
                  <c:v>1110</c:v>
                </c:pt>
                <c:pt idx="59449">
                  <c:v>1073</c:v>
                </c:pt>
                <c:pt idx="59450">
                  <c:v>1042</c:v>
                </c:pt>
                <c:pt idx="59451">
                  <c:v>1017</c:v>
                </c:pt>
                <c:pt idx="59452">
                  <c:v>1018</c:v>
                </c:pt>
                <c:pt idx="59453">
                  <c:v>997</c:v>
                </c:pt>
                <c:pt idx="59454">
                  <c:v>1006</c:v>
                </c:pt>
                <c:pt idx="59455">
                  <c:v>1109</c:v>
                </c:pt>
                <c:pt idx="59456">
                  <c:v>1245</c:v>
                </c:pt>
                <c:pt idx="59457">
                  <c:v>1330</c:v>
                </c:pt>
                <c:pt idx="59458">
                  <c:v>1363</c:v>
                </c:pt>
                <c:pt idx="59459">
                  <c:v>1360</c:v>
                </c:pt>
                <c:pt idx="59460">
                  <c:v>1342</c:v>
                </c:pt>
                <c:pt idx="59461">
                  <c:v>1338</c:v>
                </c:pt>
                <c:pt idx="59462">
                  <c:v>1286</c:v>
                </c:pt>
                <c:pt idx="59463">
                  <c:v>1217</c:v>
                </c:pt>
                <c:pt idx="59464">
                  <c:v>1174</c:v>
                </c:pt>
                <c:pt idx="59465">
                  <c:v>1198</c:v>
                </c:pt>
                <c:pt idx="59466">
                  <c:v>1273</c:v>
                </c:pt>
                <c:pt idx="59467">
                  <c:v>1262</c:v>
                </c:pt>
                <c:pt idx="59468">
                  <c:v>1225</c:v>
                </c:pt>
                <c:pt idx="59469">
                  <c:v>1183</c:v>
                </c:pt>
                <c:pt idx="59470">
                  <c:v>1149</c:v>
                </c:pt>
                <c:pt idx="59471">
                  <c:v>1065</c:v>
                </c:pt>
                <c:pt idx="59472">
                  <c:v>1046</c:v>
                </c:pt>
                <c:pt idx="59473">
                  <c:v>1013</c:v>
                </c:pt>
                <c:pt idx="59474">
                  <c:v>1008</c:v>
                </c:pt>
                <c:pt idx="59475">
                  <c:v>962</c:v>
                </c:pt>
                <c:pt idx="59476">
                  <c:v>959</c:v>
                </c:pt>
                <c:pt idx="59477">
                  <c:v>953</c:v>
                </c:pt>
                <c:pt idx="59478">
                  <c:v>908</c:v>
                </c:pt>
                <c:pt idx="59479">
                  <c:v>937</c:v>
                </c:pt>
                <c:pt idx="59480">
                  <c:v>960</c:v>
                </c:pt>
                <c:pt idx="59481">
                  <c:v>1011</c:v>
                </c:pt>
                <c:pt idx="59482">
                  <c:v>1043</c:v>
                </c:pt>
                <c:pt idx="59483">
                  <c:v>1037</c:v>
                </c:pt>
                <c:pt idx="59484">
                  <c:v>1043</c:v>
                </c:pt>
                <c:pt idx="59485">
                  <c:v>1029</c:v>
                </c:pt>
                <c:pt idx="59486">
                  <c:v>1035</c:v>
                </c:pt>
                <c:pt idx="59487">
                  <c:v>1028</c:v>
                </c:pt>
                <c:pt idx="59488">
                  <c:v>1032</c:v>
                </c:pt>
                <c:pt idx="59489">
                  <c:v>1097</c:v>
                </c:pt>
                <c:pt idx="59490">
                  <c:v>1149</c:v>
                </c:pt>
                <c:pt idx="59491">
                  <c:v>1141</c:v>
                </c:pt>
                <c:pt idx="59492">
                  <c:v>1127</c:v>
                </c:pt>
                <c:pt idx="59493">
                  <c:v>1103</c:v>
                </c:pt>
                <c:pt idx="59494">
                  <c:v>1032</c:v>
                </c:pt>
                <c:pt idx="59495">
                  <c:v>968</c:v>
                </c:pt>
                <c:pt idx="59496">
                  <c:v>937</c:v>
                </c:pt>
                <c:pt idx="59497">
                  <c:v>922</c:v>
                </c:pt>
                <c:pt idx="59498">
                  <c:v>894</c:v>
                </c:pt>
                <c:pt idx="59499">
                  <c:v>892</c:v>
                </c:pt>
                <c:pt idx="59500">
                  <c:v>897</c:v>
                </c:pt>
                <c:pt idx="59501">
                  <c:v>946</c:v>
                </c:pt>
                <c:pt idx="59502">
                  <c:v>979</c:v>
                </c:pt>
                <c:pt idx="59503">
                  <c:v>1158</c:v>
                </c:pt>
                <c:pt idx="59504">
                  <c:v>1301</c:v>
                </c:pt>
                <c:pt idx="59505">
                  <c:v>1401</c:v>
                </c:pt>
                <c:pt idx="59506">
                  <c:v>1473</c:v>
                </c:pt>
                <c:pt idx="59507">
                  <c:v>1463</c:v>
                </c:pt>
                <c:pt idx="59508">
                  <c:v>1466</c:v>
                </c:pt>
                <c:pt idx="59509">
                  <c:v>1444</c:v>
                </c:pt>
                <c:pt idx="59510">
                  <c:v>1416</c:v>
                </c:pt>
                <c:pt idx="59511">
                  <c:v>1356</c:v>
                </c:pt>
                <c:pt idx="59512">
                  <c:v>1276</c:v>
                </c:pt>
                <c:pt idx="59513">
                  <c:v>1234</c:v>
                </c:pt>
                <c:pt idx="59514">
                  <c:v>1241</c:v>
                </c:pt>
                <c:pt idx="59515">
                  <c:v>1210</c:v>
                </c:pt>
                <c:pt idx="59516">
                  <c:v>1176</c:v>
                </c:pt>
                <c:pt idx="59517">
                  <c:v>1124</c:v>
                </c:pt>
                <c:pt idx="59518">
                  <c:v>1063</c:v>
                </c:pt>
                <c:pt idx="59519">
                  <c:v>1007</c:v>
                </c:pt>
                <c:pt idx="59520">
                  <c:v>965</c:v>
                </c:pt>
                <c:pt idx="59521">
                  <c:v>937</c:v>
                </c:pt>
                <c:pt idx="59522">
                  <c:v>909</c:v>
                </c:pt>
                <c:pt idx="59523">
                  <c:v>914</c:v>
                </c:pt>
                <c:pt idx="59524">
                  <c:v>924</c:v>
                </c:pt>
                <c:pt idx="59525">
                  <c:v>967</c:v>
                </c:pt>
                <c:pt idx="59526">
                  <c:v>997</c:v>
                </c:pt>
                <c:pt idx="59527">
                  <c:v>1154</c:v>
                </c:pt>
                <c:pt idx="59528">
                  <c:v>1282</c:v>
                </c:pt>
                <c:pt idx="59529">
                  <c:v>1345</c:v>
                </c:pt>
                <c:pt idx="59530">
                  <c:v>1414</c:v>
                </c:pt>
                <c:pt idx="59531">
                  <c:v>1412</c:v>
                </c:pt>
                <c:pt idx="59532">
                  <c:v>1413</c:v>
                </c:pt>
                <c:pt idx="59533">
                  <c:v>1434</c:v>
                </c:pt>
                <c:pt idx="59534">
                  <c:v>1389</c:v>
                </c:pt>
                <c:pt idx="59535">
                  <c:v>1375</c:v>
                </c:pt>
                <c:pt idx="59536">
                  <c:v>1295</c:v>
                </c:pt>
                <c:pt idx="59537">
                  <c:v>1265</c:v>
                </c:pt>
                <c:pt idx="59538">
                  <c:v>1307</c:v>
                </c:pt>
                <c:pt idx="59539">
                  <c:v>1279</c:v>
                </c:pt>
                <c:pt idx="59540">
                  <c:v>1244</c:v>
                </c:pt>
                <c:pt idx="59541">
                  <c:v>1182</c:v>
                </c:pt>
                <c:pt idx="59542">
                  <c:v>1128</c:v>
                </c:pt>
                <c:pt idx="59543">
                  <c:v>1052</c:v>
                </c:pt>
                <c:pt idx="59544">
                  <c:v>991</c:v>
                </c:pt>
                <c:pt idx="59545">
                  <c:v>966</c:v>
                </c:pt>
                <c:pt idx="59546">
                  <c:v>950</c:v>
                </c:pt>
                <c:pt idx="59547">
                  <c:v>954</c:v>
                </c:pt>
                <c:pt idx="59548">
                  <c:v>955</c:v>
                </c:pt>
                <c:pt idx="59549">
                  <c:v>977</c:v>
                </c:pt>
                <c:pt idx="59550">
                  <c:v>1015</c:v>
                </c:pt>
                <c:pt idx="59551">
                  <c:v>1201</c:v>
                </c:pt>
                <c:pt idx="59552">
                  <c:v>1305</c:v>
                </c:pt>
                <c:pt idx="59553">
                  <c:v>1372</c:v>
                </c:pt>
                <c:pt idx="59554">
                  <c:v>1401</c:v>
                </c:pt>
                <c:pt idx="59555">
                  <c:v>1426</c:v>
                </c:pt>
                <c:pt idx="59556">
                  <c:v>1427</c:v>
                </c:pt>
                <c:pt idx="59557">
                  <c:v>1445</c:v>
                </c:pt>
                <c:pt idx="59558">
                  <c:v>1466</c:v>
                </c:pt>
                <c:pt idx="59559">
                  <c:v>1385</c:v>
                </c:pt>
                <c:pt idx="59560">
                  <c:v>1298</c:v>
                </c:pt>
                <c:pt idx="59561">
                  <c:v>1262</c:v>
                </c:pt>
                <c:pt idx="59562">
                  <c:v>1335</c:v>
                </c:pt>
                <c:pt idx="59563">
                  <c:v>1310</c:v>
                </c:pt>
                <c:pt idx="59564">
                  <c:v>1255</c:v>
                </c:pt>
                <c:pt idx="59565">
                  <c:v>1204</c:v>
                </c:pt>
                <c:pt idx="59566">
                  <c:v>1134</c:v>
                </c:pt>
                <c:pt idx="59567">
                  <c:v>1088</c:v>
                </c:pt>
                <c:pt idx="59568">
                  <c:v>1025</c:v>
                </c:pt>
                <c:pt idx="59569">
                  <c:v>996</c:v>
                </c:pt>
                <c:pt idx="59570">
                  <c:v>974</c:v>
                </c:pt>
                <c:pt idx="59571">
                  <c:v>966</c:v>
                </c:pt>
                <c:pt idx="59572">
                  <c:v>977</c:v>
                </c:pt>
                <c:pt idx="59573">
                  <c:v>1006</c:v>
                </c:pt>
                <c:pt idx="59574">
                  <c:v>1031</c:v>
                </c:pt>
                <c:pt idx="59575">
                  <c:v>1221</c:v>
                </c:pt>
                <c:pt idx="59576">
                  <c:v>1343</c:v>
                </c:pt>
                <c:pt idx="59577">
                  <c:v>1425</c:v>
                </c:pt>
                <c:pt idx="59578">
                  <c:v>1467</c:v>
                </c:pt>
                <c:pt idx="59579">
                  <c:v>1478</c:v>
                </c:pt>
                <c:pt idx="59580">
                  <c:v>1487</c:v>
                </c:pt>
                <c:pt idx="59581">
                  <c:v>1524</c:v>
                </c:pt>
                <c:pt idx="59582">
                  <c:v>1512</c:v>
                </c:pt>
                <c:pt idx="59583">
                  <c:v>1459</c:v>
                </c:pt>
                <c:pt idx="59584">
                  <c:v>1365</c:v>
                </c:pt>
                <c:pt idx="59585">
                  <c:v>1312</c:v>
                </c:pt>
                <c:pt idx="59586">
                  <c:v>1361</c:v>
                </c:pt>
                <c:pt idx="59587">
                  <c:v>1327</c:v>
                </c:pt>
                <c:pt idx="59588">
                  <c:v>1292</c:v>
                </c:pt>
                <c:pt idx="59589">
                  <c:v>1243</c:v>
                </c:pt>
                <c:pt idx="59590">
                  <c:v>1178</c:v>
                </c:pt>
                <c:pt idx="59591">
                  <c:v>1104</c:v>
                </c:pt>
                <c:pt idx="59592">
                  <c:v>1056</c:v>
                </c:pt>
                <c:pt idx="59593">
                  <c:v>1010</c:v>
                </c:pt>
                <c:pt idx="59594">
                  <c:v>985</c:v>
                </c:pt>
                <c:pt idx="59595">
                  <c:v>968</c:v>
                </c:pt>
                <c:pt idx="59596">
                  <c:v>967</c:v>
                </c:pt>
                <c:pt idx="59597">
                  <c:v>997</c:v>
                </c:pt>
                <c:pt idx="59598">
                  <c:v>1026</c:v>
                </c:pt>
                <c:pt idx="59599">
                  <c:v>1233</c:v>
                </c:pt>
                <c:pt idx="59600">
                  <c:v>1388</c:v>
                </c:pt>
                <c:pt idx="59601">
                  <c:v>1477</c:v>
                </c:pt>
                <c:pt idx="59602">
                  <c:v>1543</c:v>
                </c:pt>
                <c:pt idx="59603">
                  <c:v>1528</c:v>
                </c:pt>
                <c:pt idx="59604">
                  <c:v>1506</c:v>
                </c:pt>
                <c:pt idx="59605">
                  <c:v>1517</c:v>
                </c:pt>
                <c:pt idx="59606">
                  <c:v>1501</c:v>
                </c:pt>
                <c:pt idx="59607">
                  <c:v>1437</c:v>
                </c:pt>
                <c:pt idx="59608">
                  <c:v>1302</c:v>
                </c:pt>
                <c:pt idx="59609">
                  <c:v>1301</c:v>
                </c:pt>
                <c:pt idx="59610">
                  <c:v>1313</c:v>
                </c:pt>
                <c:pt idx="59611">
                  <c:v>1284</c:v>
                </c:pt>
                <c:pt idx="59612">
                  <c:v>1231</c:v>
                </c:pt>
                <c:pt idx="59613">
                  <c:v>1179</c:v>
                </c:pt>
                <c:pt idx="59614">
                  <c:v>1121</c:v>
                </c:pt>
                <c:pt idx="59615">
                  <c:v>1065</c:v>
                </c:pt>
                <c:pt idx="59616">
                  <c:v>1030</c:v>
                </c:pt>
                <c:pt idx="59617">
                  <c:v>983</c:v>
                </c:pt>
                <c:pt idx="59618">
                  <c:v>952</c:v>
                </c:pt>
                <c:pt idx="59619">
                  <c:v>939</c:v>
                </c:pt>
                <c:pt idx="59620">
                  <c:v>928</c:v>
                </c:pt>
                <c:pt idx="59621">
                  <c:v>928</c:v>
                </c:pt>
                <c:pt idx="59622">
                  <c:v>930</c:v>
                </c:pt>
                <c:pt idx="59623">
                  <c:v>1036</c:v>
                </c:pt>
                <c:pt idx="59624">
                  <c:v>1180</c:v>
                </c:pt>
                <c:pt idx="59625">
                  <c:v>1262</c:v>
                </c:pt>
                <c:pt idx="59626">
                  <c:v>1304</c:v>
                </c:pt>
                <c:pt idx="59627">
                  <c:v>1297</c:v>
                </c:pt>
                <c:pt idx="59628">
                  <c:v>1247</c:v>
                </c:pt>
                <c:pt idx="59629">
                  <c:v>1223</c:v>
                </c:pt>
                <c:pt idx="59630">
                  <c:v>1189</c:v>
                </c:pt>
                <c:pt idx="59631">
                  <c:v>1174</c:v>
                </c:pt>
                <c:pt idx="59632">
                  <c:v>1131</c:v>
                </c:pt>
                <c:pt idx="59633">
                  <c:v>1177</c:v>
                </c:pt>
                <c:pt idx="59634">
                  <c:v>1237</c:v>
                </c:pt>
                <c:pt idx="59635">
                  <c:v>1195</c:v>
                </c:pt>
                <c:pt idx="59636">
                  <c:v>1181</c:v>
                </c:pt>
                <c:pt idx="59637">
                  <c:v>1134</c:v>
                </c:pt>
                <c:pt idx="59638">
                  <c:v>1071</c:v>
                </c:pt>
                <c:pt idx="59639">
                  <c:v>1014</c:v>
                </c:pt>
                <c:pt idx="59640">
                  <c:v>996</c:v>
                </c:pt>
                <c:pt idx="59641">
                  <c:v>957</c:v>
                </c:pt>
                <c:pt idx="59642">
                  <c:v>937</c:v>
                </c:pt>
                <c:pt idx="59643">
                  <c:v>919</c:v>
                </c:pt>
                <c:pt idx="59644">
                  <c:v>910</c:v>
                </c:pt>
                <c:pt idx="59645">
                  <c:v>905</c:v>
                </c:pt>
                <c:pt idx="59646">
                  <c:v>868</c:v>
                </c:pt>
                <c:pt idx="59647">
                  <c:v>923</c:v>
                </c:pt>
                <c:pt idx="59648">
                  <c:v>999</c:v>
                </c:pt>
                <c:pt idx="59649">
                  <c:v>1065</c:v>
                </c:pt>
                <c:pt idx="59650">
                  <c:v>1140</c:v>
                </c:pt>
                <c:pt idx="59651">
                  <c:v>1145</c:v>
                </c:pt>
                <c:pt idx="59652">
                  <c:v>1119</c:v>
                </c:pt>
                <c:pt idx="59653">
                  <c:v>1098</c:v>
                </c:pt>
                <c:pt idx="59654">
                  <c:v>1082</c:v>
                </c:pt>
                <c:pt idx="59655">
                  <c:v>1064</c:v>
                </c:pt>
                <c:pt idx="59656">
                  <c:v>1056</c:v>
                </c:pt>
                <c:pt idx="59657">
                  <c:v>1114</c:v>
                </c:pt>
                <c:pt idx="59658">
                  <c:v>1181</c:v>
                </c:pt>
                <c:pt idx="59659">
                  <c:v>1160</c:v>
                </c:pt>
                <c:pt idx="59660">
                  <c:v>1170</c:v>
                </c:pt>
                <c:pt idx="59661">
                  <c:v>1128</c:v>
                </c:pt>
                <c:pt idx="59662">
                  <c:v>1050</c:v>
                </c:pt>
                <c:pt idx="59663">
                  <c:v>1002</c:v>
                </c:pt>
                <c:pt idx="59664">
                  <c:v>955</c:v>
                </c:pt>
                <c:pt idx="59665">
                  <c:v>933</c:v>
                </c:pt>
                <c:pt idx="59666">
                  <c:v>914</c:v>
                </c:pt>
                <c:pt idx="59667">
                  <c:v>902</c:v>
                </c:pt>
                <c:pt idx="59668">
                  <c:v>909</c:v>
                </c:pt>
                <c:pt idx="59669">
                  <c:v>944</c:v>
                </c:pt>
                <c:pt idx="59670">
                  <c:v>980</c:v>
                </c:pt>
                <c:pt idx="59671">
                  <c:v>1168</c:v>
                </c:pt>
                <c:pt idx="59672">
                  <c:v>1305</c:v>
                </c:pt>
                <c:pt idx="59673">
                  <c:v>1421</c:v>
                </c:pt>
                <c:pt idx="59674">
                  <c:v>1453</c:v>
                </c:pt>
                <c:pt idx="59675">
                  <c:v>1488</c:v>
                </c:pt>
                <c:pt idx="59676">
                  <c:v>1481</c:v>
                </c:pt>
                <c:pt idx="59677">
                  <c:v>1474</c:v>
                </c:pt>
                <c:pt idx="59678">
                  <c:v>1450</c:v>
                </c:pt>
                <c:pt idx="59679">
                  <c:v>1397</c:v>
                </c:pt>
                <c:pt idx="59680">
                  <c:v>1313</c:v>
                </c:pt>
                <c:pt idx="59681">
                  <c:v>1282</c:v>
                </c:pt>
                <c:pt idx="59682">
                  <c:v>1336</c:v>
                </c:pt>
                <c:pt idx="59683">
                  <c:v>1304</c:v>
                </c:pt>
                <c:pt idx="59684">
                  <c:v>1273</c:v>
                </c:pt>
                <c:pt idx="59685">
                  <c:v>1210</c:v>
                </c:pt>
                <c:pt idx="59686">
                  <c:v>1153</c:v>
                </c:pt>
                <c:pt idx="59687">
                  <c:v>1067</c:v>
                </c:pt>
                <c:pt idx="59688">
                  <c:v>1024</c:v>
                </c:pt>
                <c:pt idx="59689">
                  <c:v>982</c:v>
                </c:pt>
                <c:pt idx="59690">
                  <c:v>952</c:v>
                </c:pt>
                <c:pt idx="59691">
                  <c:v>932</c:v>
                </c:pt>
                <c:pt idx="59692">
                  <c:v>934</c:v>
                </c:pt>
                <c:pt idx="59693">
                  <c:v>944</c:v>
                </c:pt>
                <c:pt idx="59694">
                  <c:v>993</c:v>
                </c:pt>
                <c:pt idx="59695">
                  <c:v>1183</c:v>
                </c:pt>
                <c:pt idx="59696">
                  <c:v>1339</c:v>
                </c:pt>
                <c:pt idx="59697">
                  <c:v>1415</c:v>
                </c:pt>
                <c:pt idx="59698">
                  <c:v>1438</c:v>
                </c:pt>
                <c:pt idx="59699">
                  <c:v>1434</c:v>
                </c:pt>
                <c:pt idx="59700">
                  <c:v>1403</c:v>
                </c:pt>
                <c:pt idx="59701">
                  <c:v>1413</c:v>
                </c:pt>
                <c:pt idx="59702">
                  <c:v>1394</c:v>
                </c:pt>
                <c:pt idx="59703">
                  <c:v>1333</c:v>
                </c:pt>
                <c:pt idx="59704">
                  <c:v>1271</c:v>
                </c:pt>
                <c:pt idx="59705">
                  <c:v>1243</c:v>
                </c:pt>
                <c:pt idx="59706">
                  <c:v>1317</c:v>
                </c:pt>
                <c:pt idx="59707">
                  <c:v>1279</c:v>
                </c:pt>
                <c:pt idx="59708">
                  <c:v>1220</c:v>
                </c:pt>
                <c:pt idx="59709">
                  <c:v>1169</c:v>
                </c:pt>
                <c:pt idx="59710">
                  <c:v>1103</c:v>
                </c:pt>
                <c:pt idx="59711">
                  <c:v>1035</c:v>
                </c:pt>
                <c:pt idx="59712">
                  <c:v>991</c:v>
                </c:pt>
                <c:pt idx="59713">
                  <c:v>951</c:v>
                </c:pt>
                <c:pt idx="59714">
                  <c:v>938</c:v>
                </c:pt>
                <c:pt idx="59715">
                  <c:v>929</c:v>
                </c:pt>
                <c:pt idx="59716">
                  <c:v>927</c:v>
                </c:pt>
                <c:pt idx="59717">
                  <c:v>966</c:v>
                </c:pt>
                <c:pt idx="59718">
                  <c:v>965</c:v>
                </c:pt>
                <c:pt idx="59719">
                  <c:v>1144</c:v>
                </c:pt>
                <c:pt idx="59720">
                  <c:v>1281</c:v>
                </c:pt>
                <c:pt idx="59721">
                  <c:v>1336</c:v>
                </c:pt>
                <c:pt idx="59722">
                  <c:v>1357</c:v>
                </c:pt>
                <c:pt idx="59723">
                  <c:v>1314</c:v>
                </c:pt>
                <c:pt idx="59724">
                  <c:v>1300</c:v>
                </c:pt>
                <c:pt idx="59725">
                  <c:v>1323</c:v>
                </c:pt>
                <c:pt idx="59726">
                  <c:v>1295</c:v>
                </c:pt>
                <c:pt idx="59727">
                  <c:v>1250</c:v>
                </c:pt>
                <c:pt idx="59728">
                  <c:v>1189</c:v>
                </c:pt>
                <c:pt idx="59729">
                  <c:v>1183</c:v>
                </c:pt>
                <c:pt idx="59730">
                  <c:v>1243</c:v>
                </c:pt>
                <c:pt idx="59731">
                  <c:v>1215</c:v>
                </c:pt>
                <c:pt idx="59732">
                  <c:v>1147</c:v>
                </c:pt>
                <c:pt idx="59733">
                  <c:v>1100</c:v>
                </c:pt>
                <c:pt idx="59734">
                  <c:v>1040</c:v>
                </c:pt>
                <c:pt idx="59735">
                  <c:v>972</c:v>
                </c:pt>
                <c:pt idx="59736">
                  <c:v>931</c:v>
                </c:pt>
                <c:pt idx="59737">
                  <c:v>900</c:v>
                </c:pt>
                <c:pt idx="59738">
                  <c:v>884</c:v>
                </c:pt>
                <c:pt idx="59739">
                  <c:v>876</c:v>
                </c:pt>
                <c:pt idx="59740">
                  <c:v>883</c:v>
                </c:pt>
                <c:pt idx="59741">
                  <c:v>907</c:v>
                </c:pt>
                <c:pt idx="59742">
                  <c:v>962</c:v>
                </c:pt>
                <c:pt idx="59743">
                  <c:v>1155</c:v>
                </c:pt>
                <c:pt idx="59744">
                  <c:v>1269</c:v>
                </c:pt>
                <c:pt idx="59745">
                  <c:v>1341</c:v>
                </c:pt>
                <c:pt idx="59746">
                  <c:v>1393</c:v>
                </c:pt>
                <c:pt idx="59747">
                  <c:v>1409</c:v>
                </c:pt>
                <c:pt idx="59748">
                  <c:v>1426</c:v>
                </c:pt>
                <c:pt idx="59749">
                  <c:v>1436</c:v>
                </c:pt>
                <c:pt idx="59750">
                  <c:v>1428</c:v>
                </c:pt>
                <c:pt idx="59751">
                  <c:v>1364</c:v>
                </c:pt>
                <c:pt idx="59752">
                  <c:v>1280</c:v>
                </c:pt>
                <c:pt idx="59753">
                  <c:v>1267</c:v>
                </c:pt>
                <c:pt idx="59754">
                  <c:v>1298</c:v>
                </c:pt>
                <c:pt idx="59755">
                  <c:v>1257</c:v>
                </c:pt>
                <c:pt idx="59756">
                  <c:v>1223</c:v>
                </c:pt>
                <c:pt idx="59757">
                  <c:v>1167</c:v>
                </c:pt>
                <c:pt idx="59758">
                  <c:v>1110</c:v>
                </c:pt>
                <c:pt idx="59759">
                  <c:v>1020</c:v>
                </c:pt>
                <c:pt idx="59760">
                  <c:v>968</c:v>
                </c:pt>
                <c:pt idx="59761">
                  <c:v>944</c:v>
                </c:pt>
                <c:pt idx="59762">
                  <c:v>924</c:v>
                </c:pt>
                <c:pt idx="59763">
                  <c:v>903</c:v>
                </c:pt>
                <c:pt idx="59764">
                  <c:v>919</c:v>
                </c:pt>
                <c:pt idx="59765">
                  <c:v>926</c:v>
                </c:pt>
                <c:pt idx="59766">
                  <c:v>969</c:v>
                </c:pt>
                <c:pt idx="59767">
                  <c:v>1171</c:v>
                </c:pt>
                <c:pt idx="59768">
                  <c:v>1314</c:v>
                </c:pt>
                <c:pt idx="59769">
                  <c:v>1414</c:v>
                </c:pt>
                <c:pt idx="59770">
                  <c:v>1447</c:v>
                </c:pt>
                <c:pt idx="59771">
                  <c:v>1457</c:v>
                </c:pt>
                <c:pt idx="59772">
                  <c:v>1468</c:v>
                </c:pt>
                <c:pt idx="59773">
                  <c:v>1480</c:v>
                </c:pt>
                <c:pt idx="59774">
                  <c:v>1471</c:v>
                </c:pt>
                <c:pt idx="59775">
                  <c:v>1427</c:v>
                </c:pt>
                <c:pt idx="59776">
                  <c:v>1333</c:v>
                </c:pt>
                <c:pt idx="59777">
                  <c:v>1291</c:v>
                </c:pt>
                <c:pt idx="59778">
                  <c:v>1327</c:v>
                </c:pt>
                <c:pt idx="59779">
                  <c:v>1302</c:v>
                </c:pt>
                <c:pt idx="59780">
                  <c:v>1262</c:v>
                </c:pt>
                <c:pt idx="59781">
                  <c:v>1181</c:v>
                </c:pt>
                <c:pt idx="59782">
                  <c:v>1119</c:v>
                </c:pt>
                <c:pt idx="59783">
                  <c:v>1064</c:v>
                </c:pt>
                <c:pt idx="59784">
                  <c:v>1018</c:v>
                </c:pt>
                <c:pt idx="59785">
                  <c:v>993</c:v>
                </c:pt>
                <c:pt idx="59786">
                  <c:v>952</c:v>
                </c:pt>
                <c:pt idx="59787">
                  <c:v>938</c:v>
                </c:pt>
                <c:pt idx="59788">
                  <c:v>933</c:v>
                </c:pt>
                <c:pt idx="59789">
                  <c:v>940</c:v>
                </c:pt>
                <c:pt idx="59790">
                  <c:v>933</c:v>
                </c:pt>
                <c:pt idx="59791">
                  <c:v>1055</c:v>
                </c:pt>
                <c:pt idx="59792">
                  <c:v>1156</c:v>
                </c:pt>
                <c:pt idx="59793">
                  <c:v>1248</c:v>
                </c:pt>
                <c:pt idx="59794">
                  <c:v>1270</c:v>
                </c:pt>
                <c:pt idx="59795">
                  <c:v>1262</c:v>
                </c:pt>
                <c:pt idx="59796">
                  <c:v>1230</c:v>
                </c:pt>
                <c:pt idx="59797">
                  <c:v>1177</c:v>
                </c:pt>
                <c:pt idx="59798">
                  <c:v>1153</c:v>
                </c:pt>
                <c:pt idx="59799">
                  <c:v>1133</c:v>
                </c:pt>
                <c:pt idx="59800">
                  <c:v>1107</c:v>
                </c:pt>
                <c:pt idx="59801">
                  <c:v>1141</c:v>
                </c:pt>
                <c:pt idx="59802">
                  <c:v>1212</c:v>
                </c:pt>
                <c:pt idx="59803">
                  <c:v>1170</c:v>
                </c:pt>
                <c:pt idx="59804">
                  <c:v>1135</c:v>
                </c:pt>
                <c:pt idx="59805">
                  <c:v>1081</c:v>
                </c:pt>
                <c:pt idx="59806">
                  <c:v>1032</c:v>
                </c:pt>
                <c:pt idx="59807">
                  <c:v>985</c:v>
                </c:pt>
                <c:pt idx="59808">
                  <c:v>952</c:v>
                </c:pt>
                <c:pt idx="59809">
                  <c:v>913</c:v>
                </c:pt>
                <c:pt idx="59810">
                  <c:v>887</c:v>
                </c:pt>
                <c:pt idx="59811">
                  <c:v>871</c:v>
                </c:pt>
                <c:pt idx="59812">
                  <c:v>864</c:v>
                </c:pt>
                <c:pt idx="59813">
                  <c:v>842</c:v>
                </c:pt>
                <c:pt idx="59814">
                  <c:v>830</c:v>
                </c:pt>
                <c:pt idx="59815">
                  <c:v>876</c:v>
                </c:pt>
                <c:pt idx="59816">
                  <c:v>954</c:v>
                </c:pt>
                <c:pt idx="59817">
                  <c:v>1032</c:v>
                </c:pt>
                <c:pt idx="59818">
                  <c:v>1088</c:v>
                </c:pt>
                <c:pt idx="59819">
                  <c:v>1112</c:v>
                </c:pt>
                <c:pt idx="59820">
                  <c:v>1147</c:v>
                </c:pt>
                <c:pt idx="59821">
                  <c:v>1133</c:v>
                </c:pt>
                <c:pt idx="59822">
                  <c:v>1117</c:v>
                </c:pt>
                <c:pt idx="59823">
                  <c:v>1098</c:v>
                </c:pt>
                <c:pt idx="59824">
                  <c:v>1098</c:v>
                </c:pt>
                <c:pt idx="59825">
                  <c:v>1139</c:v>
                </c:pt>
                <c:pt idx="59826">
                  <c:v>1178</c:v>
                </c:pt>
                <c:pt idx="59827">
                  <c:v>1172</c:v>
                </c:pt>
                <c:pt idx="59828">
                  <c:v>1150</c:v>
                </c:pt>
                <c:pt idx="59829">
                  <c:v>1113</c:v>
                </c:pt>
                <c:pt idx="59830">
                  <c:v>1049</c:v>
                </c:pt>
                <c:pt idx="59831">
                  <c:v>1000</c:v>
                </c:pt>
                <c:pt idx="59832">
                  <c:v>960</c:v>
                </c:pt>
                <c:pt idx="59833">
                  <c:v>926</c:v>
                </c:pt>
                <c:pt idx="59834">
                  <c:v>911</c:v>
                </c:pt>
                <c:pt idx="59835">
                  <c:v>908</c:v>
                </c:pt>
                <c:pt idx="59836">
                  <c:v>920</c:v>
                </c:pt>
                <c:pt idx="59837">
                  <c:v>937</c:v>
                </c:pt>
                <c:pt idx="59838">
                  <c:v>976</c:v>
                </c:pt>
                <c:pt idx="59839">
                  <c:v>1174</c:v>
                </c:pt>
                <c:pt idx="59840">
                  <c:v>1332</c:v>
                </c:pt>
                <c:pt idx="59841">
                  <c:v>1386</c:v>
                </c:pt>
                <c:pt idx="59842">
                  <c:v>1489</c:v>
                </c:pt>
                <c:pt idx="59843">
                  <c:v>1489</c:v>
                </c:pt>
                <c:pt idx="59844">
                  <c:v>1452</c:v>
                </c:pt>
                <c:pt idx="59845">
                  <c:v>1440</c:v>
                </c:pt>
                <c:pt idx="59846">
                  <c:v>1396</c:v>
                </c:pt>
                <c:pt idx="59847">
                  <c:v>1352</c:v>
                </c:pt>
                <c:pt idx="59848">
                  <c:v>1270</c:v>
                </c:pt>
                <c:pt idx="59849">
                  <c:v>1268</c:v>
                </c:pt>
                <c:pt idx="59850">
                  <c:v>1265</c:v>
                </c:pt>
                <c:pt idx="59851">
                  <c:v>1229</c:v>
                </c:pt>
                <c:pt idx="59852">
                  <c:v>1183</c:v>
                </c:pt>
                <c:pt idx="59853">
                  <c:v>1135</c:v>
                </c:pt>
                <c:pt idx="59854">
                  <c:v>1072</c:v>
                </c:pt>
                <c:pt idx="59855">
                  <c:v>1016</c:v>
                </c:pt>
                <c:pt idx="59856">
                  <c:v>948</c:v>
                </c:pt>
                <c:pt idx="59857">
                  <c:v>926</c:v>
                </c:pt>
                <c:pt idx="59858">
                  <c:v>891</c:v>
                </c:pt>
                <c:pt idx="59859">
                  <c:v>898</c:v>
                </c:pt>
                <c:pt idx="59860">
                  <c:v>912</c:v>
                </c:pt>
                <c:pt idx="59861">
                  <c:v>950</c:v>
                </c:pt>
                <c:pt idx="59862">
                  <c:v>977</c:v>
                </c:pt>
                <c:pt idx="59863">
                  <c:v>1144</c:v>
                </c:pt>
                <c:pt idx="59864">
                  <c:v>1252</c:v>
                </c:pt>
                <c:pt idx="59865">
                  <c:v>1318</c:v>
                </c:pt>
                <c:pt idx="59866">
                  <c:v>1376</c:v>
                </c:pt>
                <c:pt idx="59867">
                  <c:v>1378</c:v>
                </c:pt>
                <c:pt idx="59868">
                  <c:v>1369</c:v>
                </c:pt>
                <c:pt idx="59869">
                  <c:v>1386</c:v>
                </c:pt>
                <c:pt idx="59870">
                  <c:v>1356</c:v>
                </c:pt>
                <c:pt idx="59871">
                  <c:v>1300</c:v>
                </c:pt>
                <c:pt idx="59872">
                  <c:v>1227</c:v>
                </c:pt>
                <c:pt idx="59873">
                  <c:v>1221</c:v>
                </c:pt>
                <c:pt idx="59874">
                  <c:v>1238</c:v>
                </c:pt>
                <c:pt idx="59875">
                  <c:v>1197</c:v>
                </c:pt>
                <c:pt idx="59876">
                  <c:v>1148</c:v>
                </c:pt>
                <c:pt idx="59877">
                  <c:v>1092</c:v>
                </c:pt>
                <c:pt idx="59878">
                  <c:v>1033</c:v>
                </c:pt>
                <c:pt idx="59879">
                  <c:v>963</c:v>
                </c:pt>
                <c:pt idx="59880">
                  <c:v>932</c:v>
                </c:pt>
                <c:pt idx="59881">
                  <c:v>882</c:v>
                </c:pt>
                <c:pt idx="59882">
                  <c:v>877</c:v>
                </c:pt>
                <c:pt idx="59883">
                  <c:v>866</c:v>
                </c:pt>
                <c:pt idx="59884">
                  <c:v>870</c:v>
                </c:pt>
                <c:pt idx="59885">
                  <c:v>897</c:v>
                </c:pt>
                <c:pt idx="59886">
                  <c:v>925</c:v>
                </c:pt>
                <c:pt idx="59887">
                  <c:v>1070</c:v>
                </c:pt>
                <c:pt idx="59888">
                  <c:v>1196</c:v>
                </c:pt>
                <c:pt idx="59889">
                  <c:v>1298</c:v>
                </c:pt>
                <c:pt idx="59890">
                  <c:v>1356</c:v>
                </c:pt>
                <c:pt idx="59891">
                  <c:v>1346</c:v>
                </c:pt>
                <c:pt idx="59892">
                  <c:v>1367</c:v>
                </c:pt>
                <c:pt idx="59893">
                  <c:v>1358</c:v>
                </c:pt>
                <c:pt idx="59894">
                  <c:v>1328</c:v>
                </c:pt>
                <c:pt idx="59895">
                  <c:v>1271</c:v>
                </c:pt>
                <c:pt idx="59896">
                  <c:v>1208</c:v>
                </c:pt>
                <c:pt idx="59897">
                  <c:v>1205</c:v>
                </c:pt>
                <c:pt idx="59898">
                  <c:v>1216</c:v>
                </c:pt>
                <c:pt idx="59899">
                  <c:v>1187</c:v>
                </c:pt>
                <c:pt idx="59900">
                  <c:v>1143</c:v>
                </c:pt>
                <c:pt idx="59901">
                  <c:v>1106</c:v>
                </c:pt>
                <c:pt idx="59902">
                  <c:v>1040</c:v>
                </c:pt>
                <c:pt idx="59903">
                  <c:v>992</c:v>
                </c:pt>
                <c:pt idx="59904">
                  <c:v>938</c:v>
                </c:pt>
                <c:pt idx="59905">
                  <c:v>899</c:v>
                </c:pt>
                <c:pt idx="59906">
                  <c:v>866</c:v>
                </c:pt>
                <c:pt idx="59907">
                  <c:v>871</c:v>
                </c:pt>
                <c:pt idx="59908">
                  <c:v>869</c:v>
                </c:pt>
                <c:pt idx="59909">
                  <c:v>871</c:v>
                </c:pt>
                <c:pt idx="59910">
                  <c:v>838</c:v>
                </c:pt>
                <c:pt idx="59911">
                  <c:v>905</c:v>
                </c:pt>
                <c:pt idx="59912">
                  <c:v>953</c:v>
                </c:pt>
                <c:pt idx="59913">
                  <c:v>1005</c:v>
                </c:pt>
                <c:pt idx="59914">
                  <c:v>1070</c:v>
                </c:pt>
                <c:pt idx="59915">
                  <c:v>1092</c:v>
                </c:pt>
                <c:pt idx="59916">
                  <c:v>1094</c:v>
                </c:pt>
                <c:pt idx="59917">
                  <c:v>1112</c:v>
                </c:pt>
                <c:pt idx="59918">
                  <c:v>1082</c:v>
                </c:pt>
                <c:pt idx="59919">
                  <c:v>1048</c:v>
                </c:pt>
                <c:pt idx="59920">
                  <c:v>1036</c:v>
                </c:pt>
                <c:pt idx="59921">
                  <c:v>1077</c:v>
                </c:pt>
                <c:pt idx="59922">
                  <c:v>1135</c:v>
                </c:pt>
                <c:pt idx="59923">
                  <c:v>1125</c:v>
                </c:pt>
                <c:pt idx="59924">
                  <c:v>1108</c:v>
                </c:pt>
                <c:pt idx="59925">
                  <c:v>1064</c:v>
                </c:pt>
                <c:pt idx="59926">
                  <c:v>1027</c:v>
                </c:pt>
                <c:pt idx="59927">
                  <c:v>985</c:v>
                </c:pt>
                <c:pt idx="59928">
                  <c:v>940</c:v>
                </c:pt>
                <c:pt idx="59929">
                  <c:v>916</c:v>
                </c:pt>
                <c:pt idx="59930">
                  <c:v>891</c:v>
                </c:pt>
                <c:pt idx="59931">
                  <c:v>877</c:v>
                </c:pt>
                <c:pt idx="59932">
                  <c:v>883</c:v>
                </c:pt>
                <c:pt idx="59933">
                  <c:v>863</c:v>
                </c:pt>
                <c:pt idx="59934">
                  <c:v>847</c:v>
                </c:pt>
                <c:pt idx="59935">
                  <c:v>928</c:v>
                </c:pt>
                <c:pt idx="59936">
                  <c:v>1008</c:v>
                </c:pt>
                <c:pt idx="59937">
                  <c:v>1085</c:v>
                </c:pt>
                <c:pt idx="59938">
                  <c:v>1140</c:v>
                </c:pt>
                <c:pt idx="59939">
                  <c:v>1145</c:v>
                </c:pt>
                <c:pt idx="59940">
                  <c:v>1108</c:v>
                </c:pt>
                <c:pt idx="59941">
                  <c:v>1116</c:v>
                </c:pt>
                <c:pt idx="59942">
                  <c:v>1111</c:v>
                </c:pt>
                <c:pt idx="59943">
                  <c:v>1085</c:v>
                </c:pt>
                <c:pt idx="59944">
                  <c:v>1054</c:v>
                </c:pt>
                <c:pt idx="59945">
                  <c:v>1104</c:v>
                </c:pt>
                <c:pt idx="59946">
                  <c:v>1149</c:v>
                </c:pt>
                <c:pt idx="59947">
                  <c:v>1145</c:v>
                </c:pt>
                <c:pt idx="59948">
                  <c:v>1120</c:v>
                </c:pt>
                <c:pt idx="59949">
                  <c:v>1062</c:v>
                </c:pt>
                <c:pt idx="59950">
                  <c:v>1016</c:v>
                </c:pt>
                <c:pt idx="59951">
                  <c:v>967</c:v>
                </c:pt>
                <c:pt idx="59952">
                  <c:v>924</c:v>
                </c:pt>
                <c:pt idx="59953">
                  <c:v>892</c:v>
                </c:pt>
                <c:pt idx="59954">
                  <c:v>870</c:v>
                </c:pt>
                <c:pt idx="59955">
                  <c:v>855</c:v>
                </c:pt>
                <c:pt idx="59956">
                  <c:v>849</c:v>
                </c:pt>
                <c:pt idx="59957">
                  <c:v>842</c:v>
                </c:pt>
                <c:pt idx="59958">
                  <c:v>813</c:v>
                </c:pt>
                <c:pt idx="59959">
                  <c:v>880</c:v>
                </c:pt>
                <c:pt idx="59960">
                  <c:v>937</c:v>
                </c:pt>
                <c:pt idx="59961">
                  <c:v>1018</c:v>
                </c:pt>
                <c:pt idx="59962">
                  <c:v>1097</c:v>
                </c:pt>
                <c:pt idx="59963">
                  <c:v>1101</c:v>
                </c:pt>
                <c:pt idx="59964">
                  <c:v>1095</c:v>
                </c:pt>
                <c:pt idx="59965">
                  <c:v>1082</c:v>
                </c:pt>
                <c:pt idx="59966">
                  <c:v>1047</c:v>
                </c:pt>
                <c:pt idx="59967">
                  <c:v>1024</c:v>
                </c:pt>
                <c:pt idx="59968">
                  <c:v>1009</c:v>
                </c:pt>
                <c:pt idx="59969">
                  <c:v>1057</c:v>
                </c:pt>
                <c:pt idx="59970">
                  <c:v>1113</c:v>
                </c:pt>
                <c:pt idx="59971">
                  <c:v>1100</c:v>
                </c:pt>
                <c:pt idx="59972">
                  <c:v>1088</c:v>
                </c:pt>
                <c:pt idx="59973">
                  <c:v>1055</c:v>
                </c:pt>
                <c:pt idx="59974">
                  <c:v>1009</c:v>
                </c:pt>
                <c:pt idx="59975">
                  <c:v>964</c:v>
                </c:pt>
                <c:pt idx="59976">
                  <c:v>918</c:v>
                </c:pt>
                <c:pt idx="59977">
                  <c:v>897</c:v>
                </c:pt>
                <c:pt idx="59978">
                  <c:v>870</c:v>
                </c:pt>
                <c:pt idx="59979">
                  <c:v>849</c:v>
                </c:pt>
                <c:pt idx="59980">
                  <c:v>844</c:v>
                </c:pt>
                <c:pt idx="59981">
                  <c:v>831</c:v>
                </c:pt>
                <c:pt idx="59982">
                  <c:v>793</c:v>
                </c:pt>
                <c:pt idx="59983">
                  <c:v>851</c:v>
                </c:pt>
                <c:pt idx="59984">
                  <c:v>916</c:v>
                </c:pt>
                <c:pt idx="59985">
                  <c:v>978</c:v>
                </c:pt>
                <c:pt idx="59986">
                  <c:v>1046</c:v>
                </c:pt>
                <c:pt idx="59987">
                  <c:v>1056</c:v>
                </c:pt>
                <c:pt idx="59988">
                  <c:v>1008</c:v>
                </c:pt>
                <c:pt idx="59989">
                  <c:v>965</c:v>
                </c:pt>
                <c:pt idx="59990">
                  <c:v>964</c:v>
                </c:pt>
                <c:pt idx="59991">
                  <c:v>1017</c:v>
                </c:pt>
                <c:pt idx="59992">
                  <c:v>980</c:v>
                </c:pt>
                <c:pt idx="59993">
                  <c:v>1056</c:v>
                </c:pt>
                <c:pt idx="59994">
                  <c:v>1109</c:v>
                </c:pt>
                <c:pt idx="59995">
                  <c:v>1099</c:v>
                </c:pt>
                <c:pt idx="59996">
                  <c:v>1091</c:v>
                </c:pt>
                <c:pt idx="59997">
                  <c:v>1043</c:v>
                </c:pt>
                <c:pt idx="59998">
                  <c:v>974</c:v>
                </c:pt>
                <c:pt idx="59999">
                  <c:v>934</c:v>
                </c:pt>
                <c:pt idx="60000">
                  <c:v>901</c:v>
                </c:pt>
                <c:pt idx="60001">
                  <c:v>879</c:v>
                </c:pt>
                <c:pt idx="60002">
                  <c:v>855</c:v>
                </c:pt>
                <c:pt idx="60003">
                  <c:v>847</c:v>
                </c:pt>
                <c:pt idx="60004">
                  <c:v>855</c:v>
                </c:pt>
                <c:pt idx="60005">
                  <c:v>905</c:v>
                </c:pt>
                <c:pt idx="60006">
                  <c:v>936</c:v>
                </c:pt>
                <c:pt idx="60007">
                  <c:v>1132</c:v>
                </c:pt>
                <c:pt idx="60008">
                  <c:v>1280</c:v>
                </c:pt>
                <c:pt idx="60009">
                  <c:v>1354</c:v>
                </c:pt>
                <c:pt idx="60010">
                  <c:v>1386</c:v>
                </c:pt>
                <c:pt idx="60011">
                  <c:v>1347</c:v>
                </c:pt>
                <c:pt idx="60012">
                  <c:v>1316</c:v>
                </c:pt>
                <c:pt idx="60013">
                  <c:v>1326</c:v>
                </c:pt>
                <c:pt idx="60014">
                  <c:v>1285</c:v>
                </c:pt>
                <c:pt idx="60015">
                  <c:v>1255</c:v>
                </c:pt>
                <c:pt idx="60016">
                  <c:v>1183</c:v>
                </c:pt>
                <c:pt idx="60017">
                  <c:v>1172</c:v>
                </c:pt>
                <c:pt idx="60018">
                  <c:v>1183</c:v>
                </c:pt>
                <c:pt idx="60019">
                  <c:v>1161</c:v>
                </c:pt>
                <c:pt idx="60020">
                  <c:v>1096</c:v>
                </c:pt>
                <c:pt idx="60021">
                  <c:v>1036</c:v>
                </c:pt>
                <c:pt idx="60022">
                  <c:v>997</c:v>
                </c:pt>
                <c:pt idx="60023">
                  <c:v>951</c:v>
                </c:pt>
                <c:pt idx="60024">
                  <c:v>908</c:v>
                </c:pt>
                <c:pt idx="60025">
                  <c:v>885</c:v>
                </c:pt>
                <c:pt idx="60026">
                  <c:v>870</c:v>
                </c:pt>
                <c:pt idx="60027">
                  <c:v>866</c:v>
                </c:pt>
                <c:pt idx="60028">
                  <c:v>874</c:v>
                </c:pt>
                <c:pt idx="60029">
                  <c:v>896</c:v>
                </c:pt>
                <c:pt idx="60030">
                  <c:v>918</c:v>
                </c:pt>
                <c:pt idx="60031">
                  <c:v>1103</c:v>
                </c:pt>
                <c:pt idx="60032">
                  <c:v>1229</c:v>
                </c:pt>
                <c:pt idx="60033">
                  <c:v>1350</c:v>
                </c:pt>
                <c:pt idx="60034">
                  <c:v>1398</c:v>
                </c:pt>
                <c:pt idx="60035">
                  <c:v>1425</c:v>
                </c:pt>
                <c:pt idx="60036">
                  <c:v>1437</c:v>
                </c:pt>
                <c:pt idx="60037">
                  <c:v>1443</c:v>
                </c:pt>
                <c:pt idx="60038">
                  <c:v>1433</c:v>
                </c:pt>
                <c:pt idx="60039">
                  <c:v>1389</c:v>
                </c:pt>
                <c:pt idx="60040">
                  <c:v>1298</c:v>
                </c:pt>
                <c:pt idx="60041">
                  <c:v>1251</c:v>
                </c:pt>
                <c:pt idx="60042">
                  <c:v>1302</c:v>
                </c:pt>
                <c:pt idx="60043">
                  <c:v>1252</c:v>
                </c:pt>
                <c:pt idx="60044">
                  <c:v>1233</c:v>
                </c:pt>
                <c:pt idx="60045">
                  <c:v>1188</c:v>
                </c:pt>
                <c:pt idx="60046">
                  <c:v>1127</c:v>
                </c:pt>
                <c:pt idx="60047">
                  <c:v>1065</c:v>
                </c:pt>
                <c:pt idx="60048">
                  <c:v>1014</c:v>
                </c:pt>
                <c:pt idx="60049">
                  <c:v>980</c:v>
                </c:pt>
                <c:pt idx="60050">
                  <c:v>951</c:v>
                </c:pt>
                <c:pt idx="60051">
                  <c:v>940</c:v>
                </c:pt>
                <c:pt idx="60052">
                  <c:v>930</c:v>
                </c:pt>
                <c:pt idx="60053">
                  <c:v>960</c:v>
                </c:pt>
                <c:pt idx="60054">
                  <c:v>986</c:v>
                </c:pt>
                <c:pt idx="60055">
                  <c:v>1181</c:v>
                </c:pt>
                <c:pt idx="60056">
                  <c:v>1308</c:v>
                </c:pt>
                <c:pt idx="60057">
                  <c:v>1402</c:v>
                </c:pt>
                <c:pt idx="60058">
                  <c:v>1456</c:v>
                </c:pt>
                <c:pt idx="60059">
                  <c:v>1465</c:v>
                </c:pt>
                <c:pt idx="60060">
                  <c:v>1466</c:v>
                </c:pt>
                <c:pt idx="60061">
                  <c:v>1484</c:v>
                </c:pt>
                <c:pt idx="60062">
                  <c:v>1481</c:v>
                </c:pt>
                <c:pt idx="60063">
                  <c:v>1432</c:v>
                </c:pt>
                <c:pt idx="60064">
                  <c:v>1327</c:v>
                </c:pt>
                <c:pt idx="60065">
                  <c:v>1272</c:v>
                </c:pt>
                <c:pt idx="60066">
                  <c:v>1331</c:v>
                </c:pt>
                <c:pt idx="60067">
                  <c:v>1298</c:v>
                </c:pt>
                <c:pt idx="60068">
                  <c:v>1244</c:v>
                </c:pt>
                <c:pt idx="60069">
                  <c:v>1191</c:v>
                </c:pt>
                <c:pt idx="60070">
                  <c:v>1141</c:v>
                </c:pt>
                <c:pt idx="60071">
                  <c:v>1074</c:v>
                </c:pt>
                <c:pt idx="60072">
                  <c:v>1023</c:v>
                </c:pt>
                <c:pt idx="60073">
                  <c:v>996</c:v>
                </c:pt>
                <c:pt idx="60074">
                  <c:v>975</c:v>
                </c:pt>
                <c:pt idx="60075">
                  <c:v>951</c:v>
                </c:pt>
                <c:pt idx="60076">
                  <c:v>946</c:v>
                </c:pt>
                <c:pt idx="60077">
                  <c:v>940</c:v>
                </c:pt>
                <c:pt idx="60078">
                  <c:v>905</c:v>
                </c:pt>
                <c:pt idx="60079">
                  <c:v>978</c:v>
                </c:pt>
                <c:pt idx="60080">
                  <c:v>1050</c:v>
                </c:pt>
                <c:pt idx="60081">
                  <c:v>1101</c:v>
                </c:pt>
                <c:pt idx="60082">
                  <c:v>1159</c:v>
                </c:pt>
                <c:pt idx="60083">
                  <c:v>1213</c:v>
                </c:pt>
                <c:pt idx="60084">
                  <c:v>1199</c:v>
                </c:pt>
                <c:pt idx="60085">
                  <c:v>1186</c:v>
                </c:pt>
                <c:pt idx="60086">
                  <c:v>1194</c:v>
                </c:pt>
                <c:pt idx="60087">
                  <c:v>1180</c:v>
                </c:pt>
                <c:pt idx="60088">
                  <c:v>1150</c:v>
                </c:pt>
                <c:pt idx="60089">
                  <c:v>1138</c:v>
                </c:pt>
                <c:pt idx="60090">
                  <c:v>1217</c:v>
                </c:pt>
                <c:pt idx="60091">
                  <c:v>1202</c:v>
                </c:pt>
                <c:pt idx="60092">
                  <c:v>1201</c:v>
                </c:pt>
                <c:pt idx="60093">
                  <c:v>1178</c:v>
                </c:pt>
                <c:pt idx="60094">
                  <c:v>1113</c:v>
                </c:pt>
                <c:pt idx="60095">
                  <c:v>1053</c:v>
                </c:pt>
                <c:pt idx="60096">
                  <c:v>1003</c:v>
                </c:pt>
                <c:pt idx="60097">
                  <c:v>978</c:v>
                </c:pt>
                <c:pt idx="60098">
                  <c:v>963</c:v>
                </c:pt>
                <c:pt idx="60099">
                  <c:v>946</c:v>
                </c:pt>
                <c:pt idx="60100">
                  <c:v>952</c:v>
                </c:pt>
                <c:pt idx="60101">
                  <c:v>982</c:v>
                </c:pt>
                <c:pt idx="60102">
                  <c:v>1011</c:v>
                </c:pt>
                <c:pt idx="60103">
                  <c:v>1205</c:v>
                </c:pt>
                <c:pt idx="60104">
                  <c:v>1317</c:v>
                </c:pt>
                <c:pt idx="60105">
                  <c:v>1421</c:v>
                </c:pt>
                <c:pt idx="60106">
                  <c:v>1506</c:v>
                </c:pt>
                <c:pt idx="60107">
                  <c:v>1456</c:v>
                </c:pt>
                <c:pt idx="60108">
                  <c:v>1417</c:v>
                </c:pt>
                <c:pt idx="60109">
                  <c:v>1372</c:v>
                </c:pt>
                <c:pt idx="60110">
                  <c:v>1343</c:v>
                </c:pt>
                <c:pt idx="60111">
                  <c:v>1300</c:v>
                </c:pt>
                <c:pt idx="60112">
                  <c:v>1215</c:v>
                </c:pt>
                <c:pt idx="60113">
                  <c:v>1216</c:v>
                </c:pt>
                <c:pt idx="60114">
                  <c:v>1237</c:v>
                </c:pt>
                <c:pt idx="60115">
                  <c:v>1202</c:v>
                </c:pt>
                <c:pt idx="60116">
                  <c:v>1148</c:v>
                </c:pt>
                <c:pt idx="60117">
                  <c:v>1078</c:v>
                </c:pt>
                <c:pt idx="60118">
                  <c:v>1052</c:v>
                </c:pt>
                <c:pt idx="60119">
                  <c:v>1000</c:v>
                </c:pt>
                <c:pt idx="60120">
                  <c:v>953</c:v>
                </c:pt>
                <c:pt idx="60121">
                  <c:v>926</c:v>
                </c:pt>
                <c:pt idx="60122">
                  <c:v>905</c:v>
                </c:pt>
                <c:pt idx="60123">
                  <c:v>892</c:v>
                </c:pt>
                <c:pt idx="60124">
                  <c:v>892</c:v>
                </c:pt>
                <c:pt idx="60125">
                  <c:v>921</c:v>
                </c:pt>
                <c:pt idx="60126">
                  <c:v>921</c:v>
                </c:pt>
                <c:pt idx="60127">
                  <c:v>1008</c:v>
                </c:pt>
                <c:pt idx="60128">
                  <c:v>1112</c:v>
                </c:pt>
                <c:pt idx="60129">
                  <c:v>1216</c:v>
                </c:pt>
                <c:pt idx="60130">
                  <c:v>1266</c:v>
                </c:pt>
                <c:pt idx="60131">
                  <c:v>1256</c:v>
                </c:pt>
                <c:pt idx="60132">
                  <c:v>1229</c:v>
                </c:pt>
                <c:pt idx="60133">
                  <c:v>1189</c:v>
                </c:pt>
                <c:pt idx="60134">
                  <c:v>1179</c:v>
                </c:pt>
                <c:pt idx="60135">
                  <c:v>1129</c:v>
                </c:pt>
                <c:pt idx="60136">
                  <c:v>1113</c:v>
                </c:pt>
                <c:pt idx="60137">
                  <c:v>1140</c:v>
                </c:pt>
                <c:pt idx="60138">
                  <c:v>1181</c:v>
                </c:pt>
                <c:pt idx="60139">
                  <c:v>1155</c:v>
                </c:pt>
                <c:pt idx="60140">
                  <c:v>1125</c:v>
                </c:pt>
                <c:pt idx="60141">
                  <c:v>1085</c:v>
                </c:pt>
                <c:pt idx="60142">
                  <c:v>1029</c:v>
                </c:pt>
                <c:pt idx="60143">
                  <c:v>983</c:v>
                </c:pt>
                <c:pt idx="60144">
                  <c:v>949</c:v>
                </c:pt>
                <c:pt idx="60145">
                  <c:v>916</c:v>
                </c:pt>
                <c:pt idx="60146">
                  <c:v>897</c:v>
                </c:pt>
                <c:pt idx="60147">
                  <c:v>881</c:v>
                </c:pt>
                <c:pt idx="60148">
                  <c:v>865</c:v>
                </c:pt>
                <c:pt idx="60149">
                  <c:v>854</c:v>
                </c:pt>
                <c:pt idx="60150">
                  <c:v>821</c:v>
                </c:pt>
                <c:pt idx="60151">
                  <c:v>888</c:v>
                </c:pt>
                <c:pt idx="60152">
                  <c:v>949</c:v>
                </c:pt>
                <c:pt idx="60153">
                  <c:v>1005</c:v>
                </c:pt>
                <c:pt idx="60154">
                  <c:v>1066</c:v>
                </c:pt>
                <c:pt idx="60155">
                  <c:v>1090</c:v>
                </c:pt>
                <c:pt idx="60156">
                  <c:v>1085</c:v>
                </c:pt>
                <c:pt idx="60157">
                  <c:v>1081</c:v>
                </c:pt>
                <c:pt idx="60158">
                  <c:v>1093</c:v>
                </c:pt>
                <c:pt idx="60159">
                  <c:v>1066</c:v>
                </c:pt>
                <c:pt idx="60160">
                  <c:v>1031</c:v>
                </c:pt>
                <c:pt idx="60161">
                  <c:v>1057</c:v>
                </c:pt>
                <c:pt idx="60162">
                  <c:v>1141</c:v>
                </c:pt>
                <c:pt idx="60163">
                  <c:v>1142</c:v>
                </c:pt>
                <c:pt idx="60164">
                  <c:v>1145</c:v>
                </c:pt>
                <c:pt idx="60165">
                  <c:v>1111</c:v>
                </c:pt>
                <c:pt idx="60166">
                  <c:v>1063</c:v>
                </c:pt>
                <c:pt idx="60167">
                  <c:v>999</c:v>
                </c:pt>
                <c:pt idx="60168">
                  <c:v>951</c:v>
                </c:pt>
                <c:pt idx="60169">
                  <c:v>931</c:v>
                </c:pt>
                <c:pt idx="60170">
                  <c:v>913</c:v>
                </c:pt>
                <c:pt idx="60171">
                  <c:v>891</c:v>
                </c:pt>
                <c:pt idx="60172">
                  <c:v>909</c:v>
                </c:pt>
                <c:pt idx="60173">
                  <c:v>946</c:v>
                </c:pt>
                <c:pt idx="60174">
                  <c:v>954</c:v>
                </c:pt>
                <c:pt idx="60175">
                  <c:v>1126</c:v>
                </c:pt>
                <c:pt idx="60176">
                  <c:v>1257</c:v>
                </c:pt>
                <c:pt idx="60177">
                  <c:v>1330</c:v>
                </c:pt>
                <c:pt idx="60178">
                  <c:v>1356</c:v>
                </c:pt>
                <c:pt idx="60179">
                  <c:v>1371</c:v>
                </c:pt>
                <c:pt idx="60180">
                  <c:v>1367</c:v>
                </c:pt>
                <c:pt idx="60181">
                  <c:v>1381</c:v>
                </c:pt>
                <c:pt idx="60182">
                  <c:v>1382</c:v>
                </c:pt>
                <c:pt idx="60183">
                  <c:v>1340</c:v>
                </c:pt>
                <c:pt idx="60184">
                  <c:v>1262</c:v>
                </c:pt>
                <c:pt idx="60185">
                  <c:v>1232</c:v>
                </c:pt>
                <c:pt idx="60186">
                  <c:v>1242</c:v>
                </c:pt>
                <c:pt idx="60187">
                  <c:v>1216</c:v>
                </c:pt>
                <c:pt idx="60188">
                  <c:v>1160</c:v>
                </c:pt>
                <c:pt idx="60189">
                  <c:v>1104</c:v>
                </c:pt>
                <c:pt idx="60190">
                  <c:v>1050</c:v>
                </c:pt>
                <c:pt idx="60191">
                  <c:v>991</c:v>
                </c:pt>
                <c:pt idx="60192">
                  <c:v>941</c:v>
                </c:pt>
                <c:pt idx="60193">
                  <c:v>904</c:v>
                </c:pt>
                <c:pt idx="60194">
                  <c:v>885</c:v>
                </c:pt>
                <c:pt idx="60195">
                  <c:v>882</c:v>
                </c:pt>
                <c:pt idx="60196">
                  <c:v>884</c:v>
                </c:pt>
                <c:pt idx="60197">
                  <c:v>931</c:v>
                </c:pt>
                <c:pt idx="60198">
                  <c:v>946</c:v>
                </c:pt>
                <c:pt idx="60199">
                  <c:v>1110</c:v>
                </c:pt>
                <c:pt idx="60200">
                  <c:v>1217</c:v>
                </c:pt>
                <c:pt idx="60201">
                  <c:v>1286</c:v>
                </c:pt>
                <c:pt idx="60202">
                  <c:v>1326</c:v>
                </c:pt>
                <c:pt idx="60203">
                  <c:v>1318</c:v>
                </c:pt>
                <c:pt idx="60204">
                  <c:v>1325</c:v>
                </c:pt>
                <c:pt idx="60205">
                  <c:v>1341</c:v>
                </c:pt>
                <c:pt idx="60206">
                  <c:v>1297</c:v>
                </c:pt>
                <c:pt idx="60207">
                  <c:v>1256</c:v>
                </c:pt>
                <c:pt idx="60208">
                  <c:v>1182</c:v>
                </c:pt>
                <c:pt idx="60209">
                  <c:v>1192</c:v>
                </c:pt>
                <c:pt idx="60210">
                  <c:v>1220</c:v>
                </c:pt>
                <c:pt idx="60211">
                  <c:v>1179</c:v>
                </c:pt>
                <c:pt idx="60212">
                  <c:v>1159</c:v>
                </c:pt>
                <c:pt idx="60213">
                  <c:v>1118</c:v>
                </c:pt>
                <c:pt idx="60214">
                  <c:v>1063</c:v>
                </c:pt>
                <c:pt idx="60215">
                  <c:v>990</c:v>
                </c:pt>
                <c:pt idx="60216">
                  <c:v>942</c:v>
                </c:pt>
                <c:pt idx="60217">
                  <c:v>929</c:v>
                </c:pt>
                <c:pt idx="60218">
                  <c:v>914</c:v>
                </c:pt>
                <c:pt idx="60219">
                  <c:v>902</c:v>
                </c:pt>
                <c:pt idx="60220">
                  <c:v>907</c:v>
                </c:pt>
                <c:pt idx="60221">
                  <c:v>952</c:v>
                </c:pt>
                <c:pt idx="60222">
                  <c:v>969</c:v>
                </c:pt>
                <c:pt idx="60223">
                  <c:v>1110</c:v>
                </c:pt>
                <c:pt idx="60224">
                  <c:v>1217</c:v>
                </c:pt>
                <c:pt idx="60225">
                  <c:v>1288</c:v>
                </c:pt>
                <c:pt idx="60226">
                  <c:v>1352</c:v>
                </c:pt>
                <c:pt idx="60227">
                  <c:v>1356</c:v>
                </c:pt>
                <c:pt idx="60228">
                  <c:v>1355</c:v>
                </c:pt>
                <c:pt idx="60229">
                  <c:v>1348</c:v>
                </c:pt>
                <c:pt idx="60230">
                  <c:v>1336</c:v>
                </c:pt>
                <c:pt idx="60231">
                  <c:v>1284</c:v>
                </c:pt>
                <c:pt idx="60232">
                  <c:v>1189</c:v>
                </c:pt>
                <c:pt idx="60233">
                  <c:v>1204</c:v>
                </c:pt>
                <c:pt idx="60234">
                  <c:v>1215</c:v>
                </c:pt>
                <c:pt idx="60235">
                  <c:v>1200</c:v>
                </c:pt>
                <c:pt idx="60236">
                  <c:v>1147</c:v>
                </c:pt>
                <c:pt idx="60237">
                  <c:v>1099</c:v>
                </c:pt>
                <c:pt idx="60238">
                  <c:v>1050</c:v>
                </c:pt>
                <c:pt idx="60239">
                  <c:v>985</c:v>
                </c:pt>
                <c:pt idx="60240">
                  <c:v>936</c:v>
                </c:pt>
                <c:pt idx="60241">
                  <c:v>907</c:v>
                </c:pt>
                <c:pt idx="60242">
                  <c:v>871</c:v>
                </c:pt>
                <c:pt idx="60243">
                  <c:v>860</c:v>
                </c:pt>
                <c:pt idx="60244">
                  <c:v>875</c:v>
                </c:pt>
                <c:pt idx="60245">
                  <c:v>947</c:v>
                </c:pt>
                <c:pt idx="60246">
                  <c:v>954</c:v>
                </c:pt>
                <c:pt idx="60247">
                  <c:v>1137</c:v>
                </c:pt>
                <c:pt idx="60248">
                  <c:v>1224</c:v>
                </c:pt>
                <c:pt idx="60249">
                  <c:v>1325</c:v>
                </c:pt>
                <c:pt idx="60250">
                  <c:v>1381</c:v>
                </c:pt>
                <c:pt idx="60251">
                  <c:v>1395</c:v>
                </c:pt>
                <c:pt idx="60252">
                  <c:v>1398</c:v>
                </c:pt>
                <c:pt idx="60253">
                  <c:v>1388</c:v>
                </c:pt>
                <c:pt idx="60254">
                  <c:v>1338</c:v>
                </c:pt>
                <c:pt idx="60255">
                  <c:v>1292</c:v>
                </c:pt>
                <c:pt idx="60256">
                  <c:v>1249</c:v>
                </c:pt>
                <c:pt idx="60257">
                  <c:v>1211</c:v>
                </c:pt>
                <c:pt idx="60258">
                  <c:v>1259</c:v>
                </c:pt>
                <c:pt idx="60259">
                  <c:v>1223</c:v>
                </c:pt>
                <c:pt idx="60260">
                  <c:v>1172</c:v>
                </c:pt>
                <c:pt idx="60261">
                  <c:v>1125</c:v>
                </c:pt>
                <c:pt idx="60262">
                  <c:v>1073</c:v>
                </c:pt>
                <c:pt idx="60263">
                  <c:v>1004</c:v>
                </c:pt>
                <c:pt idx="60264">
                  <c:v>949</c:v>
                </c:pt>
                <c:pt idx="60265">
                  <c:v>920</c:v>
                </c:pt>
                <c:pt idx="60266">
                  <c:v>897</c:v>
                </c:pt>
                <c:pt idx="60267">
                  <c:v>895</c:v>
                </c:pt>
                <c:pt idx="60268">
                  <c:v>905</c:v>
                </c:pt>
                <c:pt idx="60269">
                  <c:v>943</c:v>
                </c:pt>
                <c:pt idx="60270">
                  <c:v>970</c:v>
                </c:pt>
                <c:pt idx="60271">
                  <c:v>1140</c:v>
                </c:pt>
                <c:pt idx="60272">
                  <c:v>1265</c:v>
                </c:pt>
                <c:pt idx="60273">
                  <c:v>1343</c:v>
                </c:pt>
                <c:pt idx="60274">
                  <c:v>1395</c:v>
                </c:pt>
                <c:pt idx="60275">
                  <c:v>1401</c:v>
                </c:pt>
                <c:pt idx="60276">
                  <c:v>1409</c:v>
                </c:pt>
                <c:pt idx="60277">
                  <c:v>1423</c:v>
                </c:pt>
                <c:pt idx="60278">
                  <c:v>1415</c:v>
                </c:pt>
                <c:pt idx="60279">
                  <c:v>1356</c:v>
                </c:pt>
                <c:pt idx="60280">
                  <c:v>1273</c:v>
                </c:pt>
                <c:pt idx="60281">
                  <c:v>1262</c:v>
                </c:pt>
                <c:pt idx="60282">
                  <c:v>1296</c:v>
                </c:pt>
                <c:pt idx="60283">
                  <c:v>1272</c:v>
                </c:pt>
                <c:pt idx="60284">
                  <c:v>1235</c:v>
                </c:pt>
                <c:pt idx="60285">
                  <c:v>1174</c:v>
                </c:pt>
                <c:pt idx="60286">
                  <c:v>1112</c:v>
                </c:pt>
                <c:pt idx="60287">
                  <c:v>1058</c:v>
                </c:pt>
                <c:pt idx="60288">
                  <c:v>1009</c:v>
                </c:pt>
                <c:pt idx="60289">
                  <c:v>977</c:v>
                </c:pt>
                <c:pt idx="60290">
                  <c:v>964</c:v>
                </c:pt>
                <c:pt idx="60291">
                  <c:v>953</c:v>
                </c:pt>
                <c:pt idx="60292">
                  <c:v>956</c:v>
                </c:pt>
                <c:pt idx="60293">
                  <c:v>964</c:v>
                </c:pt>
                <c:pt idx="60294">
                  <c:v>953</c:v>
                </c:pt>
                <c:pt idx="60295">
                  <c:v>1037</c:v>
                </c:pt>
                <c:pt idx="60296">
                  <c:v>1098</c:v>
                </c:pt>
                <c:pt idx="60297">
                  <c:v>1187</c:v>
                </c:pt>
                <c:pt idx="60298">
                  <c:v>1243</c:v>
                </c:pt>
                <c:pt idx="60299">
                  <c:v>1220</c:v>
                </c:pt>
                <c:pt idx="60300">
                  <c:v>1203</c:v>
                </c:pt>
                <c:pt idx="60301">
                  <c:v>1219</c:v>
                </c:pt>
                <c:pt idx="60302">
                  <c:v>1188</c:v>
                </c:pt>
                <c:pt idx="60303">
                  <c:v>1161</c:v>
                </c:pt>
                <c:pt idx="60304">
                  <c:v>1130</c:v>
                </c:pt>
                <c:pt idx="60305">
                  <c:v>1194</c:v>
                </c:pt>
                <c:pt idx="60306">
                  <c:v>1220</c:v>
                </c:pt>
                <c:pt idx="60307">
                  <c:v>1199</c:v>
                </c:pt>
                <c:pt idx="60308">
                  <c:v>1155</c:v>
                </c:pt>
                <c:pt idx="60309">
                  <c:v>1095</c:v>
                </c:pt>
                <c:pt idx="60310">
                  <c:v>1054</c:v>
                </c:pt>
                <c:pt idx="60311">
                  <c:v>1004</c:v>
                </c:pt>
                <c:pt idx="60312">
                  <c:v>979</c:v>
                </c:pt>
                <c:pt idx="60313">
                  <c:v>934</c:v>
                </c:pt>
                <c:pt idx="60314">
                  <c:v>914</c:v>
                </c:pt>
                <c:pt idx="60315">
                  <c:v>897</c:v>
                </c:pt>
                <c:pt idx="60316">
                  <c:v>892</c:v>
                </c:pt>
                <c:pt idx="60317">
                  <c:v>889</c:v>
                </c:pt>
                <c:pt idx="60318">
                  <c:v>846</c:v>
                </c:pt>
                <c:pt idx="60319">
                  <c:v>873</c:v>
                </c:pt>
                <c:pt idx="60320">
                  <c:v>940</c:v>
                </c:pt>
                <c:pt idx="60321">
                  <c:v>980</c:v>
                </c:pt>
                <c:pt idx="60322">
                  <c:v>1052</c:v>
                </c:pt>
                <c:pt idx="60323">
                  <c:v>1072</c:v>
                </c:pt>
                <c:pt idx="60324">
                  <c:v>1070</c:v>
                </c:pt>
                <c:pt idx="60325">
                  <c:v>1059</c:v>
                </c:pt>
                <c:pt idx="60326">
                  <c:v>1011</c:v>
                </c:pt>
                <c:pt idx="60327">
                  <c:v>982</c:v>
                </c:pt>
                <c:pt idx="60328">
                  <c:v>980</c:v>
                </c:pt>
                <c:pt idx="60329">
                  <c:v>1045</c:v>
                </c:pt>
                <c:pt idx="60330">
                  <c:v>1094</c:v>
                </c:pt>
                <c:pt idx="60331">
                  <c:v>1075</c:v>
                </c:pt>
                <c:pt idx="60332">
                  <c:v>1054</c:v>
                </c:pt>
                <c:pt idx="60333">
                  <c:v>1020</c:v>
                </c:pt>
                <c:pt idx="60334">
                  <c:v>968</c:v>
                </c:pt>
                <c:pt idx="60335">
                  <c:v>922</c:v>
                </c:pt>
                <c:pt idx="60336">
                  <c:v>871</c:v>
                </c:pt>
                <c:pt idx="60337">
                  <c:v>849</c:v>
                </c:pt>
                <c:pt idx="60338">
                  <c:v>831</c:v>
                </c:pt>
                <c:pt idx="60339">
                  <c:v>827</c:v>
                </c:pt>
                <c:pt idx="60340">
                  <c:v>844</c:v>
                </c:pt>
                <c:pt idx="60341">
                  <c:v>886</c:v>
                </c:pt>
                <c:pt idx="60342">
                  <c:v>923</c:v>
                </c:pt>
                <c:pt idx="60343">
                  <c:v>1079</c:v>
                </c:pt>
                <c:pt idx="60344">
                  <c:v>1192</c:v>
                </c:pt>
                <c:pt idx="60345">
                  <c:v>1255</c:v>
                </c:pt>
                <c:pt idx="60346">
                  <c:v>1287</c:v>
                </c:pt>
                <c:pt idx="60347">
                  <c:v>1298</c:v>
                </c:pt>
                <c:pt idx="60348">
                  <c:v>1275</c:v>
                </c:pt>
                <c:pt idx="60349">
                  <c:v>1291</c:v>
                </c:pt>
                <c:pt idx="60350">
                  <c:v>1258</c:v>
                </c:pt>
                <c:pt idx="60351">
                  <c:v>1223</c:v>
                </c:pt>
                <c:pt idx="60352">
                  <c:v>1168</c:v>
                </c:pt>
                <c:pt idx="60353">
                  <c:v>1184</c:v>
                </c:pt>
                <c:pt idx="60354">
                  <c:v>1166</c:v>
                </c:pt>
                <c:pt idx="60355">
                  <c:v>1107</c:v>
                </c:pt>
                <c:pt idx="60356">
                  <c:v>1053</c:v>
                </c:pt>
                <c:pt idx="60357">
                  <c:v>988</c:v>
                </c:pt>
                <c:pt idx="60358">
                  <c:v>919</c:v>
                </c:pt>
                <c:pt idx="60359">
                  <c:v>855</c:v>
                </c:pt>
                <c:pt idx="60360">
                  <c:v>820</c:v>
                </c:pt>
                <c:pt idx="60361">
                  <c:v>801</c:v>
                </c:pt>
                <c:pt idx="60362">
                  <c:v>774</c:v>
                </c:pt>
                <c:pt idx="60363">
                  <c:v>774</c:v>
                </c:pt>
                <c:pt idx="60364">
                  <c:v>787</c:v>
                </c:pt>
                <c:pt idx="60365">
                  <c:v>824</c:v>
                </c:pt>
                <c:pt idx="60366">
                  <c:v>842</c:v>
                </c:pt>
                <c:pt idx="60367">
                  <c:v>953</c:v>
                </c:pt>
                <c:pt idx="60368">
                  <c:v>1064</c:v>
                </c:pt>
                <c:pt idx="60369">
                  <c:v>1092</c:v>
                </c:pt>
                <c:pt idx="60370">
                  <c:v>1175</c:v>
                </c:pt>
                <c:pt idx="60371">
                  <c:v>1180</c:v>
                </c:pt>
                <c:pt idx="60372">
                  <c:v>1198</c:v>
                </c:pt>
                <c:pt idx="60373">
                  <c:v>1164</c:v>
                </c:pt>
                <c:pt idx="60374">
                  <c:v>1130</c:v>
                </c:pt>
                <c:pt idx="60375">
                  <c:v>1072</c:v>
                </c:pt>
                <c:pt idx="60376">
                  <c:v>1027</c:v>
                </c:pt>
                <c:pt idx="60377">
                  <c:v>1057</c:v>
                </c:pt>
                <c:pt idx="60378">
                  <c:v>1092</c:v>
                </c:pt>
                <c:pt idx="60379">
                  <c:v>1050</c:v>
                </c:pt>
                <c:pt idx="60380">
                  <c:v>1007</c:v>
                </c:pt>
                <c:pt idx="60381">
                  <c:v>947</c:v>
                </c:pt>
                <c:pt idx="60382">
                  <c:v>897</c:v>
                </c:pt>
                <c:pt idx="60383">
                  <c:v>837</c:v>
                </c:pt>
                <c:pt idx="60384">
                  <c:v>799</c:v>
                </c:pt>
                <c:pt idx="60385">
                  <c:v>775</c:v>
                </c:pt>
                <c:pt idx="60386">
                  <c:v>762</c:v>
                </c:pt>
                <c:pt idx="60387">
                  <c:v>755</c:v>
                </c:pt>
                <c:pt idx="60388">
                  <c:v>775</c:v>
                </c:pt>
                <c:pt idx="60389">
                  <c:v>827</c:v>
                </c:pt>
                <c:pt idx="60390">
                  <c:v>858</c:v>
                </c:pt>
                <c:pt idx="60391">
                  <c:v>1032</c:v>
                </c:pt>
                <c:pt idx="60392">
                  <c:v>1131</c:v>
                </c:pt>
                <c:pt idx="60393">
                  <c:v>1217</c:v>
                </c:pt>
                <c:pt idx="60394">
                  <c:v>1265</c:v>
                </c:pt>
                <c:pt idx="60395">
                  <c:v>1289</c:v>
                </c:pt>
                <c:pt idx="60396">
                  <c:v>1285</c:v>
                </c:pt>
                <c:pt idx="60397">
                  <c:v>1268</c:v>
                </c:pt>
                <c:pt idx="60398">
                  <c:v>1273</c:v>
                </c:pt>
                <c:pt idx="60399">
                  <c:v>1224</c:v>
                </c:pt>
                <c:pt idx="60400">
                  <c:v>1157</c:v>
                </c:pt>
                <c:pt idx="60401">
                  <c:v>1203</c:v>
                </c:pt>
                <c:pt idx="60402">
                  <c:v>1194</c:v>
                </c:pt>
                <c:pt idx="60403">
                  <c:v>1167</c:v>
                </c:pt>
                <c:pt idx="60404">
                  <c:v>1116</c:v>
                </c:pt>
                <c:pt idx="60405">
                  <c:v>1075</c:v>
                </c:pt>
                <c:pt idx="60406">
                  <c:v>995</c:v>
                </c:pt>
                <c:pt idx="60407">
                  <c:v>923</c:v>
                </c:pt>
                <c:pt idx="60408">
                  <c:v>848</c:v>
                </c:pt>
                <c:pt idx="60409">
                  <c:v>850</c:v>
                </c:pt>
                <c:pt idx="60410">
                  <c:v>823</c:v>
                </c:pt>
                <c:pt idx="60411">
                  <c:v>825</c:v>
                </c:pt>
                <c:pt idx="60412">
                  <c:v>844</c:v>
                </c:pt>
                <c:pt idx="60413">
                  <c:v>880</c:v>
                </c:pt>
                <c:pt idx="60414">
                  <c:v>895</c:v>
                </c:pt>
                <c:pt idx="60415">
                  <c:v>1094</c:v>
                </c:pt>
                <c:pt idx="60416">
                  <c:v>1218</c:v>
                </c:pt>
                <c:pt idx="60417">
                  <c:v>1290</c:v>
                </c:pt>
                <c:pt idx="60418">
                  <c:v>1360</c:v>
                </c:pt>
                <c:pt idx="60419">
                  <c:v>1369</c:v>
                </c:pt>
                <c:pt idx="60420">
                  <c:v>1355</c:v>
                </c:pt>
                <c:pt idx="60421">
                  <c:v>1366</c:v>
                </c:pt>
                <c:pt idx="60422">
                  <c:v>1352</c:v>
                </c:pt>
                <c:pt idx="60423">
                  <c:v>1317</c:v>
                </c:pt>
                <c:pt idx="60424">
                  <c:v>1238</c:v>
                </c:pt>
                <c:pt idx="60425">
                  <c:v>1202</c:v>
                </c:pt>
                <c:pt idx="60426">
                  <c:v>1247</c:v>
                </c:pt>
                <c:pt idx="60427">
                  <c:v>1211</c:v>
                </c:pt>
                <c:pt idx="60428">
                  <c:v>1168</c:v>
                </c:pt>
                <c:pt idx="60429">
                  <c:v>1123</c:v>
                </c:pt>
                <c:pt idx="60430">
                  <c:v>1086</c:v>
                </c:pt>
                <c:pt idx="60431">
                  <c:v>1009</c:v>
                </c:pt>
                <c:pt idx="60432">
                  <c:v>960</c:v>
                </c:pt>
                <c:pt idx="60433">
                  <c:v>916</c:v>
                </c:pt>
                <c:pt idx="60434">
                  <c:v>896</c:v>
                </c:pt>
                <c:pt idx="60435">
                  <c:v>886</c:v>
                </c:pt>
                <c:pt idx="60436">
                  <c:v>893</c:v>
                </c:pt>
                <c:pt idx="60437">
                  <c:v>946</c:v>
                </c:pt>
                <c:pt idx="60438">
                  <c:v>967</c:v>
                </c:pt>
                <c:pt idx="60439">
                  <c:v>1170</c:v>
                </c:pt>
                <c:pt idx="60440">
                  <c:v>1244</c:v>
                </c:pt>
                <c:pt idx="60441">
                  <c:v>1305</c:v>
                </c:pt>
                <c:pt idx="60442">
                  <c:v>1363</c:v>
                </c:pt>
                <c:pt idx="60443">
                  <c:v>1369</c:v>
                </c:pt>
                <c:pt idx="60444">
                  <c:v>1381</c:v>
                </c:pt>
                <c:pt idx="60445">
                  <c:v>1406</c:v>
                </c:pt>
                <c:pt idx="60446">
                  <c:v>1419</c:v>
                </c:pt>
                <c:pt idx="60447">
                  <c:v>1371</c:v>
                </c:pt>
                <c:pt idx="60448">
                  <c:v>1266</c:v>
                </c:pt>
                <c:pt idx="60449">
                  <c:v>1240</c:v>
                </c:pt>
                <c:pt idx="60450">
                  <c:v>1308</c:v>
                </c:pt>
                <c:pt idx="60451">
                  <c:v>1278</c:v>
                </c:pt>
                <c:pt idx="60452">
                  <c:v>1248</c:v>
                </c:pt>
                <c:pt idx="60453">
                  <c:v>1206</c:v>
                </c:pt>
                <c:pt idx="60454">
                  <c:v>1149</c:v>
                </c:pt>
                <c:pt idx="60455">
                  <c:v>1074</c:v>
                </c:pt>
                <c:pt idx="60456">
                  <c:v>1021</c:v>
                </c:pt>
                <c:pt idx="60457">
                  <c:v>989</c:v>
                </c:pt>
                <c:pt idx="60458">
                  <c:v>964</c:v>
                </c:pt>
                <c:pt idx="60459">
                  <c:v>939</c:v>
                </c:pt>
                <c:pt idx="60460">
                  <c:v>949</c:v>
                </c:pt>
                <c:pt idx="60461">
                  <c:v>958</c:v>
                </c:pt>
                <c:pt idx="60462">
                  <c:v>947</c:v>
                </c:pt>
                <c:pt idx="60463">
                  <c:v>1048</c:v>
                </c:pt>
                <c:pt idx="60464">
                  <c:v>1158</c:v>
                </c:pt>
                <c:pt idx="60465">
                  <c:v>1214</c:v>
                </c:pt>
                <c:pt idx="60466">
                  <c:v>1237</c:v>
                </c:pt>
                <c:pt idx="60467">
                  <c:v>1221</c:v>
                </c:pt>
                <c:pt idx="60468">
                  <c:v>1223</c:v>
                </c:pt>
                <c:pt idx="60469">
                  <c:v>1188</c:v>
                </c:pt>
                <c:pt idx="60470">
                  <c:v>1152</c:v>
                </c:pt>
                <c:pt idx="60471">
                  <c:v>1135</c:v>
                </c:pt>
                <c:pt idx="60472">
                  <c:v>1123</c:v>
                </c:pt>
                <c:pt idx="60473">
                  <c:v>1138</c:v>
                </c:pt>
                <c:pt idx="60474">
                  <c:v>1183</c:v>
                </c:pt>
                <c:pt idx="60475">
                  <c:v>1182</c:v>
                </c:pt>
                <c:pt idx="60476">
                  <c:v>1160</c:v>
                </c:pt>
                <c:pt idx="60477">
                  <c:v>1102</c:v>
                </c:pt>
                <c:pt idx="60478">
                  <c:v>1054</c:v>
                </c:pt>
                <c:pt idx="60479">
                  <c:v>1015</c:v>
                </c:pt>
                <c:pt idx="60480">
                  <c:v>971</c:v>
                </c:pt>
                <c:pt idx="60481">
                  <c:v>930</c:v>
                </c:pt>
                <c:pt idx="60482">
                  <c:v>903</c:v>
                </c:pt>
                <c:pt idx="60483">
                  <c:v>883</c:v>
                </c:pt>
                <c:pt idx="60484">
                  <c:v>886</c:v>
                </c:pt>
                <c:pt idx="60485">
                  <c:v>891</c:v>
                </c:pt>
                <c:pt idx="60486">
                  <c:v>852</c:v>
                </c:pt>
                <c:pt idx="60487">
                  <c:v>899</c:v>
                </c:pt>
                <c:pt idx="60488">
                  <c:v>945</c:v>
                </c:pt>
                <c:pt idx="60489">
                  <c:v>1012</c:v>
                </c:pt>
                <c:pt idx="60490">
                  <c:v>1083</c:v>
                </c:pt>
                <c:pt idx="60491">
                  <c:v>1078</c:v>
                </c:pt>
                <c:pt idx="60492">
                  <c:v>1067</c:v>
                </c:pt>
                <c:pt idx="60493">
                  <c:v>1067</c:v>
                </c:pt>
                <c:pt idx="60494">
                  <c:v>1071</c:v>
                </c:pt>
                <c:pt idx="60495">
                  <c:v>1056</c:v>
                </c:pt>
                <c:pt idx="60496">
                  <c:v>1031</c:v>
                </c:pt>
                <c:pt idx="60497">
                  <c:v>1085</c:v>
                </c:pt>
                <c:pt idx="60498">
                  <c:v>1113</c:v>
                </c:pt>
                <c:pt idx="60499">
                  <c:v>1100</c:v>
                </c:pt>
                <c:pt idx="60500">
                  <c:v>1087</c:v>
                </c:pt>
                <c:pt idx="60501">
                  <c:v>1044</c:v>
                </c:pt>
                <c:pt idx="60502">
                  <c:v>985</c:v>
                </c:pt>
                <c:pt idx="60503">
                  <c:v>972</c:v>
                </c:pt>
                <c:pt idx="60504">
                  <c:v>936</c:v>
                </c:pt>
                <c:pt idx="60505">
                  <c:v>906</c:v>
                </c:pt>
                <c:pt idx="60506">
                  <c:v>880</c:v>
                </c:pt>
                <c:pt idx="60507">
                  <c:v>868</c:v>
                </c:pt>
                <c:pt idx="60508">
                  <c:v>860</c:v>
                </c:pt>
                <c:pt idx="60509">
                  <c:v>859</c:v>
                </c:pt>
                <c:pt idx="60510">
                  <c:v>848</c:v>
                </c:pt>
                <c:pt idx="60511">
                  <c:v>903</c:v>
                </c:pt>
                <c:pt idx="60512">
                  <c:v>974</c:v>
                </c:pt>
                <c:pt idx="60513">
                  <c:v>1021</c:v>
                </c:pt>
                <c:pt idx="60514">
                  <c:v>1075</c:v>
                </c:pt>
                <c:pt idx="60515">
                  <c:v>1106</c:v>
                </c:pt>
                <c:pt idx="60516">
                  <c:v>1120</c:v>
                </c:pt>
                <c:pt idx="60517">
                  <c:v>1135</c:v>
                </c:pt>
                <c:pt idx="60518">
                  <c:v>1125</c:v>
                </c:pt>
                <c:pt idx="60519">
                  <c:v>1103</c:v>
                </c:pt>
                <c:pt idx="60520">
                  <c:v>1095</c:v>
                </c:pt>
                <c:pt idx="60521">
                  <c:v>1142</c:v>
                </c:pt>
                <c:pt idx="60522">
                  <c:v>1179</c:v>
                </c:pt>
                <c:pt idx="60523">
                  <c:v>1153</c:v>
                </c:pt>
                <c:pt idx="60524">
                  <c:v>1136</c:v>
                </c:pt>
                <c:pt idx="60525">
                  <c:v>1094</c:v>
                </c:pt>
                <c:pt idx="60526">
                  <c:v>1057</c:v>
                </c:pt>
                <c:pt idx="60527">
                  <c:v>1000</c:v>
                </c:pt>
                <c:pt idx="60528">
                  <c:v>959</c:v>
                </c:pt>
                <c:pt idx="60529">
                  <c:v>933</c:v>
                </c:pt>
                <c:pt idx="60530">
                  <c:v>914</c:v>
                </c:pt>
                <c:pt idx="60531">
                  <c:v>907</c:v>
                </c:pt>
                <c:pt idx="60532">
                  <c:v>914</c:v>
                </c:pt>
                <c:pt idx="60533">
                  <c:v>963</c:v>
                </c:pt>
                <c:pt idx="60534">
                  <c:v>970</c:v>
                </c:pt>
                <c:pt idx="60535">
                  <c:v>1149</c:v>
                </c:pt>
                <c:pt idx="60536">
                  <c:v>1266</c:v>
                </c:pt>
                <c:pt idx="60537">
                  <c:v>1368</c:v>
                </c:pt>
                <c:pt idx="60538">
                  <c:v>1425</c:v>
                </c:pt>
                <c:pt idx="60539">
                  <c:v>1442</c:v>
                </c:pt>
                <c:pt idx="60540">
                  <c:v>1428</c:v>
                </c:pt>
                <c:pt idx="60541">
                  <c:v>1442</c:v>
                </c:pt>
                <c:pt idx="60542">
                  <c:v>1460</c:v>
                </c:pt>
                <c:pt idx="60543">
                  <c:v>1384</c:v>
                </c:pt>
                <c:pt idx="60544">
                  <c:v>1293</c:v>
                </c:pt>
                <c:pt idx="60545">
                  <c:v>1252</c:v>
                </c:pt>
                <c:pt idx="60546">
                  <c:v>1268</c:v>
                </c:pt>
                <c:pt idx="60547">
                  <c:v>1243</c:v>
                </c:pt>
                <c:pt idx="60548">
                  <c:v>1205</c:v>
                </c:pt>
                <c:pt idx="60549">
                  <c:v>1149</c:v>
                </c:pt>
                <c:pt idx="60550">
                  <c:v>1095</c:v>
                </c:pt>
                <c:pt idx="60551">
                  <c:v>1051</c:v>
                </c:pt>
                <c:pt idx="60552">
                  <c:v>985</c:v>
                </c:pt>
                <c:pt idx="60553">
                  <c:v>960</c:v>
                </c:pt>
                <c:pt idx="60554">
                  <c:v>925</c:v>
                </c:pt>
                <c:pt idx="60555">
                  <c:v>910</c:v>
                </c:pt>
                <c:pt idx="60556">
                  <c:v>920</c:v>
                </c:pt>
                <c:pt idx="60557">
                  <c:v>945</c:v>
                </c:pt>
                <c:pt idx="60558">
                  <c:v>971</c:v>
                </c:pt>
                <c:pt idx="60559">
                  <c:v>1119</c:v>
                </c:pt>
                <c:pt idx="60560">
                  <c:v>1239</c:v>
                </c:pt>
                <c:pt idx="60561">
                  <c:v>1327</c:v>
                </c:pt>
                <c:pt idx="60562">
                  <c:v>1383</c:v>
                </c:pt>
                <c:pt idx="60563">
                  <c:v>1386</c:v>
                </c:pt>
                <c:pt idx="60564">
                  <c:v>1386</c:v>
                </c:pt>
                <c:pt idx="60565">
                  <c:v>1399</c:v>
                </c:pt>
                <c:pt idx="60566">
                  <c:v>1386</c:v>
                </c:pt>
                <c:pt idx="60567">
                  <c:v>1339</c:v>
                </c:pt>
                <c:pt idx="60568">
                  <c:v>1263</c:v>
                </c:pt>
                <c:pt idx="60569">
                  <c:v>1246</c:v>
                </c:pt>
                <c:pt idx="60570">
                  <c:v>1281</c:v>
                </c:pt>
                <c:pt idx="60571">
                  <c:v>1226</c:v>
                </c:pt>
                <c:pt idx="60572">
                  <c:v>1193</c:v>
                </c:pt>
                <c:pt idx="60573">
                  <c:v>1150</c:v>
                </c:pt>
                <c:pt idx="60574">
                  <c:v>1096</c:v>
                </c:pt>
                <c:pt idx="60575">
                  <c:v>1032</c:v>
                </c:pt>
                <c:pt idx="60576">
                  <c:v>982</c:v>
                </c:pt>
                <c:pt idx="60577">
                  <c:v>949</c:v>
                </c:pt>
                <c:pt idx="60578">
                  <c:v>927</c:v>
                </c:pt>
                <c:pt idx="60579">
                  <c:v>916</c:v>
                </c:pt>
                <c:pt idx="60580">
                  <c:v>925</c:v>
                </c:pt>
                <c:pt idx="60581">
                  <c:v>951</c:v>
                </c:pt>
                <c:pt idx="60582">
                  <c:v>971</c:v>
                </c:pt>
                <c:pt idx="60583">
                  <c:v>1151</c:v>
                </c:pt>
                <c:pt idx="60584">
                  <c:v>1281</c:v>
                </c:pt>
                <c:pt idx="60585">
                  <c:v>1375</c:v>
                </c:pt>
                <c:pt idx="60586">
                  <c:v>1418</c:v>
                </c:pt>
                <c:pt idx="60587">
                  <c:v>1392</c:v>
                </c:pt>
                <c:pt idx="60588">
                  <c:v>1395</c:v>
                </c:pt>
                <c:pt idx="60589">
                  <c:v>1409</c:v>
                </c:pt>
                <c:pt idx="60590">
                  <c:v>1385</c:v>
                </c:pt>
                <c:pt idx="60591">
                  <c:v>1332</c:v>
                </c:pt>
                <c:pt idx="60592">
                  <c:v>1258</c:v>
                </c:pt>
                <c:pt idx="60593">
                  <c:v>1242</c:v>
                </c:pt>
                <c:pt idx="60594">
                  <c:v>1267</c:v>
                </c:pt>
                <c:pt idx="60595">
                  <c:v>1233</c:v>
                </c:pt>
                <c:pt idx="60596">
                  <c:v>1253</c:v>
                </c:pt>
                <c:pt idx="60597">
                  <c:v>1192</c:v>
                </c:pt>
                <c:pt idx="60598">
                  <c:v>1149</c:v>
                </c:pt>
                <c:pt idx="60599">
                  <c:v>1057</c:v>
                </c:pt>
                <c:pt idx="60600">
                  <c:v>1013</c:v>
                </c:pt>
                <c:pt idx="60601">
                  <c:v>951</c:v>
                </c:pt>
                <c:pt idx="60602">
                  <c:v>939</c:v>
                </c:pt>
                <c:pt idx="60603">
                  <c:v>932</c:v>
                </c:pt>
                <c:pt idx="60604">
                  <c:v>911</c:v>
                </c:pt>
                <c:pt idx="60605">
                  <c:v>963</c:v>
                </c:pt>
                <c:pt idx="60606">
                  <c:v>982</c:v>
                </c:pt>
                <c:pt idx="60607">
                  <c:v>1157</c:v>
                </c:pt>
                <c:pt idx="60608">
                  <c:v>1280</c:v>
                </c:pt>
                <c:pt idx="60609">
                  <c:v>1363</c:v>
                </c:pt>
                <c:pt idx="60610">
                  <c:v>1440</c:v>
                </c:pt>
                <c:pt idx="60611">
                  <c:v>1453</c:v>
                </c:pt>
                <c:pt idx="60612">
                  <c:v>1444</c:v>
                </c:pt>
                <c:pt idx="60613">
                  <c:v>1462</c:v>
                </c:pt>
                <c:pt idx="60614">
                  <c:v>1445</c:v>
                </c:pt>
                <c:pt idx="60615">
                  <c:v>1386</c:v>
                </c:pt>
                <c:pt idx="60616">
                  <c:v>1286</c:v>
                </c:pt>
                <c:pt idx="60617">
                  <c:v>1232</c:v>
                </c:pt>
                <c:pt idx="60618">
                  <c:v>1294</c:v>
                </c:pt>
                <c:pt idx="60619">
                  <c:v>1272</c:v>
                </c:pt>
                <c:pt idx="60620">
                  <c:v>1228</c:v>
                </c:pt>
                <c:pt idx="60621">
                  <c:v>1161</c:v>
                </c:pt>
                <c:pt idx="60622">
                  <c:v>1097</c:v>
                </c:pt>
                <c:pt idx="60623">
                  <c:v>1031</c:v>
                </c:pt>
                <c:pt idx="60624">
                  <c:v>990</c:v>
                </c:pt>
                <c:pt idx="60625">
                  <c:v>944</c:v>
                </c:pt>
                <c:pt idx="60626">
                  <c:v>925</c:v>
                </c:pt>
                <c:pt idx="60627">
                  <c:v>927</c:v>
                </c:pt>
                <c:pt idx="60628">
                  <c:v>922</c:v>
                </c:pt>
                <c:pt idx="60629">
                  <c:v>904</c:v>
                </c:pt>
                <c:pt idx="60630">
                  <c:v>913</c:v>
                </c:pt>
                <c:pt idx="60631">
                  <c:v>1061</c:v>
                </c:pt>
                <c:pt idx="60632">
                  <c:v>1190</c:v>
                </c:pt>
                <c:pt idx="60633">
                  <c:v>1285</c:v>
                </c:pt>
                <c:pt idx="60634">
                  <c:v>1333</c:v>
                </c:pt>
                <c:pt idx="60635">
                  <c:v>1304</c:v>
                </c:pt>
                <c:pt idx="60636">
                  <c:v>1282</c:v>
                </c:pt>
                <c:pt idx="60637">
                  <c:v>1274</c:v>
                </c:pt>
                <c:pt idx="60638">
                  <c:v>1241</c:v>
                </c:pt>
                <c:pt idx="60639">
                  <c:v>1227</c:v>
                </c:pt>
                <c:pt idx="60640">
                  <c:v>1207</c:v>
                </c:pt>
                <c:pt idx="60641">
                  <c:v>1216</c:v>
                </c:pt>
                <c:pt idx="60642">
                  <c:v>1300</c:v>
                </c:pt>
                <c:pt idx="60643">
                  <c:v>1283</c:v>
                </c:pt>
                <c:pt idx="60644">
                  <c:v>1254</c:v>
                </c:pt>
                <c:pt idx="60645">
                  <c:v>1204</c:v>
                </c:pt>
                <c:pt idx="60646">
                  <c:v>1147</c:v>
                </c:pt>
                <c:pt idx="60647">
                  <c:v>1102</c:v>
                </c:pt>
                <c:pt idx="60648">
                  <c:v>1044</c:v>
                </c:pt>
                <c:pt idx="60649">
                  <c:v>997</c:v>
                </c:pt>
                <c:pt idx="60650">
                  <c:v>945</c:v>
                </c:pt>
                <c:pt idx="60651">
                  <c:v>955</c:v>
                </c:pt>
                <c:pt idx="60652">
                  <c:v>932</c:v>
                </c:pt>
                <c:pt idx="60653">
                  <c:v>931</c:v>
                </c:pt>
                <c:pt idx="60654">
                  <c:v>884</c:v>
                </c:pt>
                <c:pt idx="60655">
                  <c:v>922</c:v>
                </c:pt>
                <c:pt idx="60656">
                  <c:v>979</c:v>
                </c:pt>
                <c:pt idx="60657">
                  <c:v>1062</c:v>
                </c:pt>
                <c:pt idx="60658">
                  <c:v>1102</c:v>
                </c:pt>
                <c:pt idx="60659">
                  <c:v>1123</c:v>
                </c:pt>
                <c:pt idx="60660">
                  <c:v>1136</c:v>
                </c:pt>
                <c:pt idx="60661">
                  <c:v>1154</c:v>
                </c:pt>
                <c:pt idx="60662">
                  <c:v>1133</c:v>
                </c:pt>
                <c:pt idx="60663">
                  <c:v>1145</c:v>
                </c:pt>
                <c:pt idx="60664">
                  <c:v>1085</c:v>
                </c:pt>
                <c:pt idx="60665">
                  <c:v>1136</c:v>
                </c:pt>
                <c:pt idx="60666">
                  <c:v>1211</c:v>
                </c:pt>
                <c:pt idx="60667">
                  <c:v>1212</c:v>
                </c:pt>
                <c:pt idx="60668">
                  <c:v>1198</c:v>
                </c:pt>
                <c:pt idx="60669">
                  <c:v>1171</c:v>
                </c:pt>
                <c:pt idx="60670">
                  <c:v>1103</c:v>
                </c:pt>
                <c:pt idx="60671">
                  <c:v>1031</c:v>
                </c:pt>
                <c:pt idx="60672">
                  <c:v>994</c:v>
                </c:pt>
                <c:pt idx="60673">
                  <c:v>966</c:v>
                </c:pt>
                <c:pt idx="60674">
                  <c:v>944</c:v>
                </c:pt>
                <c:pt idx="60675">
                  <c:v>933</c:v>
                </c:pt>
                <c:pt idx="60676">
                  <c:v>930</c:v>
                </c:pt>
                <c:pt idx="60677">
                  <c:v>969</c:v>
                </c:pt>
                <c:pt idx="60678">
                  <c:v>1005</c:v>
                </c:pt>
                <c:pt idx="60679">
                  <c:v>1201</c:v>
                </c:pt>
                <c:pt idx="60680">
                  <c:v>1309</c:v>
                </c:pt>
                <c:pt idx="60681">
                  <c:v>1410</c:v>
                </c:pt>
                <c:pt idx="60682">
                  <c:v>1464</c:v>
                </c:pt>
                <c:pt idx="60683">
                  <c:v>1472</c:v>
                </c:pt>
                <c:pt idx="60684">
                  <c:v>1438</c:v>
                </c:pt>
                <c:pt idx="60685">
                  <c:v>1400</c:v>
                </c:pt>
                <c:pt idx="60686">
                  <c:v>1400</c:v>
                </c:pt>
                <c:pt idx="60687">
                  <c:v>1367</c:v>
                </c:pt>
                <c:pt idx="60688">
                  <c:v>1299</c:v>
                </c:pt>
                <c:pt idx="60689">
                  <c:v>1276</c:v>
                </c:pt>
                <c:pt idx="60690">
                  <c:v>1301</c:v>
                </c:pt>
                <c:pt idx="60691">
                  <c:v>1285</c:v>
                </c:pt>
                <c:pt idx="60692">
                  <c:v>1244</c:v>
                </c:pt>
                <c:pt idx="60693">
                  <c:v>1200</c:v>
                </c:pt>
                <c:pt idx="60694">
                  <c:v>1129</c:v>
                </c:pt>
                <c:pt idx="60695">
                  <c:v>1052</c:v>
                </c:pt>
                <c:pt idx="60696">
                  <c:v>1016</c:v>
                </c:pt>
                <c:pt idx="60697">
                  <c:v>980</c:v>
                </c:pt>
                <c:pt idx="60698">
                  <c:v>948</c:v>
                </c:pt>
                <c:pt idx="60699">
                  <c:v>952</c:v>
                </c:pt>
                <c:pt idx="60700">
                  <c:v>940</c:v>
                </c:pt>
                <c:pt idx="60701">
                  <c:v>978</c:v>
                </c:pt>
                <c:pt idx="60702">
                  <c:v>1003</c:v>
                </c:pt>
                <c:pt idx="60703">
                  <c:v>1171</c:v>
                </c:pt>
                <c:pt idx="60704">
                  <c:v>1316</c:v>
                </c:pt>
                <c:pt idx="60705">
                  <c:v>1401</c:v>
                </c:pt>
                <c:pt idx="60706">
                  <c:v>1448</c:v>
                </c:pt>
                <c:pt idx="60707">
                  <c:v>1424</c:v>
                </c:pt>
                <c:pt idx="60708">
                  <c:v>1468</c:v>
                </c:pt>
                <c:pt idx="60709">
                  <c:v>1498</c:v>
                </c:pt>
                <c:pt idx="60710">
                  <c:v>1496</c:v>
                </c:pt>
                <c:pt idx="60711">
                  <c:v>1416</c:v>
                </c:pt>
                <c:pt idx="60712">
                  <c:v>1304</c:v>
                </c:pt>
                <c:pt idx="60713">
                  <c:v>1263</c:v>
                </c:pt>
                <c:pt idx="60714">
                  <c:v>1326</c:v>
                </c:pt>
                <c:pt idx="60715">
                  <c:v>1282</c:v>
                </c:pt>
                <c:pt idx="60716">
                  <c:v>1234</c:v>
                </c:pt>
                <c:pt idx="60717">
                  <c:v>1190</c:v>
                </c:pt>
                <c:pt idx="60718">
                  <c:v>1120</c:v>
                </c:pt>
                <c:pt idx="60719">
                  <c:v>1064</c:v>
                </c:pt>
                <c:pt idx="60720">
                  <c:v>1008</c:v>
                </c:pt>
                <c:pt idx="60721">
                  <c:v>975</c:v>
                </c:pt>
                <c:pt idx="60722">
                  <c:v>944</c:v>
                </c:pt>
                <c:pt idx="60723">
                  <c:v>924</c:v>
                </c:pt>
                <c:pt idx="60724">
                  <c:v>934</c:v>
                </c:pt>
                <c:pt idx="60725">
                  <c:v>968</c:v>
                </c:pt>
                <c:pt idx="60726">
                  <c:v>993</c:v>
                </c:pt>
                <c:pt idx="60727">
                  <c:v>1165</c:v>
                </c:pt>
                <c:pt idx="60728">
                  <c:v>1302</c:v>
                </c:pt>
                <c:pt idx="60729">
                  <c:v>1395</c:v>
                </c:pt>
                <c:pt idx="60730">
                  <c:v>1436</c:v>
                </c:pt>
                <c:pt idx="60731">
                  <c:v>1431</c:v>
                </c:pt>
                <c:pt idx="60732">
                  <c:v>1408</c:v>
                </c:pt>
                <c:pt idx="60733">
                  <c:v>1386</c:v>
                </c:pt>
                <c:pt idx="60734">
                  <c:v>1345</c:v>
                </c:pt>
                <c:pt idx="60735">
                  <c:v>1309</c:v>
                </c:pt>
                <c:pt idx="60736">
                  <c:v>1257</c:v>
                </c:pt>
                <c:pt idx="60737">
                  <c:v>1221</c:v>
                </c:pt>
                <c:pt idx="60738">
                  <c:v>1270</c:v>
                </c:pt>
                <c:pt idx="60739">
                  <c:v>1256</c:v>
                </c:pt>
                <c:pt idx="60740">
                  <c:v>1205</c:v>
                </c:pt>
                <c:pt idx="60741">
                  <c:v>1154</c:v>
                </c:pt>
                <c:pt idx="60742">
                  <c:v>1086</c:v>
                </c:pt>
                <c:pt idx="60743">
                  <c:v>1039</c:v>
                </c:pt>
                <c:pt idx="60744">
                  <c:v>989</c:v>
                </c:pt>
                <c:pt idx="60745">
                  <c:v>981</c:v>
                </c:pt>
                <c:pt idx="60746">
                  <c:v>955</c:v>
                </c:pt>
                <c:pt idx="60747">
                  <c:v>925</c:v>
                </c:pt>
                <c:pt idx="60748">
                  <c:v>926</c:v>
                </c:pt>
                <c:pt idx="60749">
                  <c:v>924</c:v>
                </c:pt>
                <c:pt idx="60750">
                  <c:v>887</c:v>
                </c:pt>
                <c:pt idx="60751">
                  <c:v>940</c:v>
                </c:pt>
                <c:pt idx="60752">
                  <c:v>1013</c:v>
                </c:pt>
                <c:pt idx="60753">
                  <c:v>1063</c:v>
                </c:pt>
                <c:pt idx="60754">
                  <c:v>1113</c:v>
                </c:pt>
                <c:pt idx="60755">
                  <c:v>1131</c:v>
                </c:pt>
                <c:pt idx="60756">
                  <c:v>1132</c:v>
                </c:pt>
                <c:pt idx="60757">
                  <c:v>1126</c:v>
                </c:pt>
                <c:pt idx="60758">
                  <c:v>1127</c:v>
                </c:pt>
                <c:pt idx="60759">
                  <c:v>1092</c:v>
                </c:pt>
                <c:pt idx="60760">
                  <c:v>1083</c:v>
                </c:pt>
                <c:pt idx="60761">
                  <c:v>1083</c:v>
                </c:pt>
                <c:pt idx="60762">
                  <c:v>1156</c:v>
                </c:pt>
                <c:pt idx="60763">
                  <c:v>1142</c:v>
                </c:pt>
                <c:pt idx="60764">
                  <c:v>1123</c:v>
                </c:pt>
                <c:pt idx="60765">
                  <c:v>1110</c:v>
                </c:pt>
                <c:pt idx="60766">
                  <c:v>1061</c:v>
                </c:pt>
                <c:pt idx="60767">
                  <c:v>1016</c:v>
                </c:pt>
                <c:pt idx="60768">
                  <c:v>961</c:v>
                </c:pt>
                <c:pt idx="60769">
                  <c:v>921</c:v>
                </c:pt>
                <c:pt idx="60770">
                  <c:v>900</c:v>
                </c:pt>
                <c:pt idx="60771">
                  <c:v>887</c:v>
                </c:pt>
                <c:pt idx="60772">
                  <c:v>889</c:v>
                </c:pt>
                <c:pt idx="60773">
                  <c:v>927</c:v>
                </c:pt>
                <c:pt idx="60774">
                  <c:v>963</c:v>
                </c:pt>
                <c:pt idx="60775">
                  <c:v>1124</c:v>
                </c:pt>
                <c:pt idx="60776">
                  <c:v>1266</c:v>
                </c:pt>
                <c:pt idx="60777">
                  <c:v>1361</c:v>
                </c:pt>
                <c:pt idx="60778">
                  <c:v>1443</c:v>
                </c:pt>
                <c:pt idx="60779">
                  <c:v>1448</c:v>
                </c:pt>
                <c:pt idx="60780">
                  <c:v>1439</c:v>
                </c:pt>
                <c:pt idx="60781">
                  <c:v>1478</c:v>
                </c:pt>
                <c:pt idx="60782">
                  <c:v>1464</c:v>
                </c:pt>
                <c:pt idx="60783">
                  <c:v>1408</c:v>
                </c:pt>
                <c:pt idx="60784">
                  <c:v>1314</c:v>
                </c:pt>
                <c:pt idx="60785">
                  <c:v>1255</c:v>
                </c:pt>
                <c:pt idx="60786">
                  <c:v>1318</c:v>
                </c:pt>
                <c:pt idx="60787">
                  <c:v>1289</c:v>
                </c:pt>
                <c:pt idx="60788">
                  <c:v>1249</c:v>
                </c:pt>
                <c:pt idx="60789">
                  <c:v>1184</c:v>
                </c:pt>
                <c:pt idx="60790">
                  <c:v>1117</c:v>
                </c:pt>
                <c:pt idx="60791">
                  <c:v>1046</c:v>
                </c:pt>
                <c:pt idx="60792">
                  <c:v>989</c:v>
                </c:pt>
                <c:pt idx="60793">
                  <c:v>947</c:v>
                </c:pt>
                <c:pt idx="60794">
                  <c:v>936</c:v>
                </c:pt>
                <c:pt idx="60795">
                  <c:v>931</c:v>
                </c:pt>
                <c:pt idx="60796">
                  <c:v>942</c:v>
                </c:pt>
                <c:pt idx="60797">
                  <c:v>956</c:v>
                </c:pt>
                <c:pt idx="60798">
                  <c:v>930</c:v>
                </c:pt>
                <c:pt idx="60799">
                  <c:v>1042</c:v>
                </c:pt>
                <c:pt idx="60800">
                  <c:v>1146</c:v>
                </c:pt>
                <c:pt idx="60801">
                  <c:v>1253</c:v>
                </c:pt>
                <c:pt idx="60802">
                  <c:v>1279</c:v>
                </c:pt>
                <c:pt idx="60803">
                  <c:v>1286</c:v>
                </c:pt>
                <c:pt idx="60804">
                  <c:v>1253</c:v>
                </c:pt>
                <c:pt idx="60805">
                  <c:v>1230</c:v>
                </c:pt>
                <c:pt idx="60806">
                  <c:v>1218</c:v>
                </c:pt>
                <c:pt idx="60807">
                  <c:v>1180</c:v>
                </c:pt>
                <c:pt idx="60808">
                  <c:v>1153</c:v>
                </c:pt>
                <c:pt idx="60809">
                  <c:v>1150</c:v>
                </c:pt>
                <c:pt idx="60810">
                  <c:v>1235</c:v>
                </c:pt>
                <c:pt idx="60811">
                  <c:v>1227</c:v>
                </c:pt>
                <c:pt idx="60812">
                  <c:v>1184</c:v>
                </c:pt>
                <c:pt idx="60813">
                  <c:v>1121</c:v>
                </c:pt>
                <c:pt idx="60814">
                  <c:v>1075</c:v>
                </c:pt>
                <c:pt idx="60815">
                  <c:v>1015</c:v>
                </c:pt>
                <c:pt idx="60816">
                  <c:v>981</c:v>
                </c:pt>
                <c:pt idx="60817">
                  <c:v>939</c:v>
                </c:pt>
                <c:pt idx="60818">
                  <c:v>919</c:v>
                </c:pt>
                <c:pt idx="60819">
                  <c:v>904</c:v>
                </c:pt>
                <c:pt idx="60820">
                  <c:v>898</c:v>
                </c:pt>
                <c:pt idx="60821">
                  <c:v>892</c:v>
                </c:pt>
                <c:pt idx="60822">
                  <c:v>844</c:v>
                </c:pt>
                <c:pt idx="60823">
                  <c:v>900</c:v>
                </c:pt>
                <c:pt idx="60824">
                  <c:v>961</c:v>
                </c:pt>
                <c:pt idx="60825">
                  <c:v>1054</c:v>
                </c:pt>
                <c:pt idx="60826">
                  <c:v>1126</c:v>
                </c:pt>
                <c:pt idx="60827">
                  <c:v>1135</c:v>
                </c:pt>
                <c:pt idx="60828">
                  <c:v>1171</c:v>
                </c:pt>
                <c:pt idx="60829">
                  <c:v>1171</c:v>
                </c:pt>
                <c:pt idx="60830">
                  <c:v>1163</c:v>
                </c:pt>
                <c:pt idx="60831">
                  <c:v>1149</c:v>
                </c:pt>
                <c:pt idx="60832">
                  <c:v>1124</c:v>
                </c:pt>
                <c:pt idx="60833">
                  <c:v>1153</c:v>
                </c:pt>
                <c:pt idx="60834">
                  <c:v>1242</c:v>
                </c:pt>
                <c:pt idx="60835">
                  <c:v>1245</c:v>
                </c:pt>
                <c:pt idx="60836">
                  <c:v>1218</c:v>
                </c:pt>
                <c:pt idx="60837">
                  <c:v>1170</c:v>
                </c:pt>
                <c:pt idx="60838">
                  <c:v>1125</c:v>
                </c:pt>
                <c:pt idx="60839">
                  <c:v>1061</c:v>
                </c:pt>
                <c:pt idx="60840">
                  <c:v>1002</c:v>
                </c:pt>
                <c:pt idx="60841">
                  <c:v>973</c:v>
                </c:pt>
                <c:pt idx="60842">
                  <c:v>957</c:v>
                </c:pt>
                <c:pt idx="60843">
                  <c:v>933</c:v>
                </c:pt>
                <c:pt idx="60844">
                  <c:v>930</c:v>
                </c:pt>
                <c:pt idx="60845">
                  <c:v>978</c:v>
                </c:pt>
                <c:pt idx="60846">
                  <c:v>1023</c:v>
                </c:pt>
                <c:pt idx="60847">
                  <c:v>1230</c:v>
                </c:pt>
                <c:pt idx="60848">
                  <c:v>1347</c:v>
                </c:pt>
                <c:pt idx="60849">
                  <c:v>1443</c:v>
                </c:pt>
                <c:pt idx="60850">
                  <c:v>1493</c:v>
                </c:pt>
                <c:pt idx="60851">
                  <c:v>1498</c:v>
                </c:pt>
                <c:pt idx="60852">
                  <c:v>1516</c:v>
                </c:pt>
                <c:pt idx="60853">
                  <c:v>1518</c:v>
                </c:pt>
                <c:pt idx="60854">
                  <c:v>1505</c:v>
                </c:pt>
                <c:pt idx="60855">
                  <c:v>1430</c:v>
                </c:pt>
                <c:pt idx="60856">
                  <c:v>1340</c:v>
                </c:pt>
                <c:pt idx="60857">
                  <c:v>1319</c:v>
                </c:pt>
                <c:pt idx="60858">
                  <c:v>1373</c:v>
                </c:pt>
                <c:pt idx="60859">
                  <c:v>1358</c:v>
                </c:pt>
                <c:pt idx="60860">
                  <c:v>1308</c:v>
                </c:pt>
                <c:pt idx="60861">
                  <c:v>1242</c:v>
                </c:pt>
                <c:pt idx="60862">
                  <c:v>1185</c:v>
                </c:pt>
                <c:pt idx="60863">
                  <c:v>1113</c:v>
                </c:pt>
                <c:pt idx="60864">
                  <c:v>1058</c:v>
                </c:pt>
                <c:pt idx="60865">
                  <c:v>1029</c:v>
                </c:pt>
                <c:pt idx="60866">
                  <c:v>995</c:v>
                </c:pt>
                <c:pt idx="60867">
                  <c:v>980</c:v>
                </c:pt>
                <c:pt idx="60868">
                  <c:v>988</c:v>
                </c:pt>
                <c:pt idx="60869">
                  <c:v>1016</c:v>
                </c:pt>
                <c:pt idx="60870">
                  <c:v>1044</c:v>
                </c:pt>
                <c:pt idx="60871">
                  <c:v>1226</c:v>
                </c:pt>
                <c:pt idx="60872">
                  <c:v>1337</c:v>
                </c:pt>
                <c:pt idx="60873">
                  <c:v>1421</c:v>
                </c:pt>
                <c:pt idx="60874">
                  <c:v>1476</c:v>
                </c:pt>
                <c:pt idx="60875">
                  <c:v>1522</c:v>
                </c:pt>
                <c:pt idx="60876">
                  <c:v>1500</c:v>
                </c:pt>
                <c:pt idx="60877">
                  <c:v>1523</c:v>
                </c:pt>
                <c:pt idx="60878">
                  <c:v>1521</c:v>
                </c:pt>
                <c:pt idx="60879">
                  <c:v>1419</c:v>
                </c:pt>
                <c:pt idx="60880">
                  <c:v>1329</c:v>
                </c:pt>
                <c:pt idx="60881">
                  <c:v>1303</c:v>
                </c:pt>
                <c:pt idx="60882">
                  <c:v>1389</c:v>
                </c:pt>
                <c:pt idx="60883">
                  <c:v>1362</c:v>
                </c:pt>
                <c:pt idx="60884">
                  <c:v>1314</c:v>
                </c:pt>
                <c:pt idx="60885">
                  <c:v>1235</c:v>
                </c:pt>
                <c:pt idx="60886">
                  <c:v>1163</c:v>
                </c:pt>
                <c:pt idx="60887">
                  <c:v>1097</c:v>
                </c:pt>
                <c:pt idx="60888">
                  <c:v>1032</c:v>
                </c:pt>
                <c:pt idx="60889">
                  <c:v>1001</c:v>
                </c:pt>
                <c:pt idx="60890">
                  <c:v>965</c:v>
                </c:pt>
                <c:pt idx="60891">
                  <c:v>953</c:v>
                </c:pt>
                <c:pt idx="60892">
                  <c:v>956</c:v>
                </c:pt>
                <c:pt idx="60893">
                  <c:v>996</c:v>
                </c:pt>
                <c:pt idx="60894">
                  <c:v>1029</c:v>
                </c:pt>
                <c:pt idx="60895">
                  <c:v>1187</c:v>
                </c:pt>
                <c:pt idx="60896">
                  <c:v>1325</c:v>
                </c:pt>
                <c:pt idx="60897">
                  <c:v>1406</c:v>
                </c:pt>
                <c:pt idx="60898">
                  <c:v>1458</c:v>
                </c:pt>
                <c:pt idx="60899">
                  <c:v>1469</c:v>
                </c:pt>
                <c:pt idx="60900">
                  <c:v>1476</c:v>
                </c:pt>
                <c:pt idx="60901">
                  <c:v>1510</c:v>
                </c:pt>
                <c:pt idx="60902">
                  <c:v>1479</c:v>
                </c:pt>
                <c:pt idx="60903">
                  <c:v>1443</c:v>
                </c:pt>
                <c:pt idx="60904">
                  <c:v>1349</c:v>
                </c:pt>
                <c:pt idx="60905">
                  <c:v>1306</c:v>
                </c:pt>
                <c:pt idx="60906">
                  <c:v>1377</c:v>
                </c:pt>
                <c:pt idx="60907">
                  <c:v>1363</c:v>
                </c:pt>
                <c:pt idx="60908">
                  <c:v>1332</c:v>
                </c:pt>
                <c:pt idx="60909">
                  <c:v>1250</c:v>
                </c:pt>
                <c:pt idx="60910">
                  <c:v>1184</c:v>
                </c:pt>
                <c:pt idx="60911">
                  <c:v>1120</c:v>
                </c:pt>
                <c:pt idx="60912">
                  <c:v>1076</c:v>
                </c:pt>
                <c:pt idx="60913">
                  <c:v>1038</c:v>
                </c:pt>
                <c:pt idx="60914">
                  <c:v>1014</c:v>
                </c:pt>
                <c:pt idx="60915">
                  <c:v>989</c:v>
                </c:pt>
                <c:pt idx="60916">
                  <c:v>992</c:v>
                </c:pt>
                <c:pt idx="60917">
                  <c:v>1026</c:v>
                </c:pt>
                <c:pt idx="60918">
                  <c:v>1050</c:v>
                </c:pt>
                <c:pt idx="60919">
                  <c:v>1221</c:v>
                </c:pt>
                <c:pt idx="60920">
                  <c:v>1332</c:v>
                </c:pt>
                <c:pt idx="60921">
                  <c:v>1427</c:v>
                </c:pt>
                <c:pt idx="60922">
                  <c:v>1476</c:v>
                </c:pt>
                <c:pt idx="60923">
                  <c:v>1491</c:v>
                </c:pt>
                <c:pt idx="60924">
                  <c:v>1491</c:v>
                </c:pt>
                <c:pt idx="60925">
                  <c:v>1504</c:v>
                </c:pt>
                <c:pt idx="60926">
                  <c:v>1501</c:v>
                </c:pt>
                <c:pt idx="60927">
                  <c:v>1441</c:v>
                </c:pt>
                <c:pt idx="60928">
                  <c:v>1350</c:v>
                </c:pt>
                <c:pt idx="60929">
                  <c:v>1315</c:v>
                </c:pt>
                <c:pt idx="60930">
                  <c:v>1372</c:v>
                </c:pt>
                <c:pt idx="60931">
                  <c:v>1370</c:v>
                </c:pt>
                <c:pt idx="60932">
                  <c:v>1334</c:v>
                </c:pt>
                <c:pt idx="60933">
                  <c:v>1271</c:v>
                </c:pt>
                <c:pt idx="60934">
                  <c:v>1197</c:v>
                </c:pt>
                <c:pt idx="60935">
                  <c:v>1123</c:v>
                </c:pt>
                <c:pt idx="60936">
                  <c:v>1055</c:v>
                </c:pt>
                <c:pt idx="60937">
                  <c:v>1029</c:v>
                </c:pt>
                <c:pt idx="60938">
                  <c:v>1000</c:v>
                </c:pt>
                <c:pt idx="60939">
                  <c:v>984</c:v>
                </c:pt>
                <c:pt idx="60940">
                  <c:v>989</c:v>
                </c:pt>
                <c:pt idx="60941">
                  <c:v>995</c:v>
                </c:pt>
                <c:pt idx="60942">
                  <c:v>1017</c:v>
                </c:pt>
                <c:pt idx="60943">
                  <c:v>1179</c:v>
                </c:pt>
                <c:pt idx="60944">
                  <c:v>1318</c:v>
                </c:pt>
                <c:pt idx="60945">
                  <c:v>1419</c:v>
                </c:pt>
                <c:pt idx="60946">
                  <c:v>1472</c:v>
                </c:pt>
                <c:pt idx="60947">
                  <c:v>1474</c:v>
                </c:pt>
                <c:pt idx="60948">
                  <c:v>1486</c:v>
                </c:pt>
                <c:pt idx="60949">
                  <c:v>1479</c:v>
                </c:pt>
                <c:pt idx="60950">
                  <c:v>1481</c:v>
                </c:pt>
                <c:pt idx="60951">
                  <c:v>1429</c:v>
                </c:pt>
                <c:pt idx="60952">
                  <c:v>1350</c:v>
                </c:pt>
                <c:pt idx="60953">
                  <c:v>1311</c:v>
                </c:pt>
                <c:pt idx="60954">
                  <c:v>1394</c:v>
                </c:pt>
                <c:pt idx="60955">
                  <c:v>1369</c:v>
                </c:pt>
                <c:pt idx="60956">
                  <c:v>1326</c:v>
                </c:pt>
                <c:pt idx="60957">
                  <c:v>1259</c:v>
                </c:pt>
                <c:pt idx="60958">
                  <c:v>1209</c:v>
                </c:pt>
                <c:pt idx="60959">
                  <c:v>1120</c:v>
                </c:pt>
                <c:pt idx="60960">
                  <c:v>1066</c:v>
                </c:pt>
                <c:pt idx="60961">
                  <c:v>1027</c:v>
                </c:pt>
                <c:pt idx="60962">
                  <c:v>994</c:v>
                </c:pt>
                <c:pt idx="60963">
                  <c:v>969</c:v>
                </c:pt>
                <c:pt idx="60964">
                  <c:v>949</c:v>
                </c:pt>
                <c:pt idx="60965">
                  <c:v>977</c:v>
                </c:pt>
                <c:pt idx="60966">
                  <c:v>947</c:v>
                </c:pt>
                <c:pt idx="60967">
                  <c:v>1037</c:v>
                </c:pt>
                <c:pt idx="60968">
                  <c:v>1212</c:v>
                </c:pt>
                <c:pt idx="60969">
                  <c:v>1303</c:v>
                </c:pt>
                <c:pt idx="60970">
                  <c:v>1350</c:v>
                </c:pt>
                <c:pt idx="60971">
                  <c:v>1343</c:v>
                </c:pt>
                <c:pt idx="60972">
                  <c:v>1305</c:v>
                </c:pt>
                <c:pt idx="60973">
                  <c:v>1291</c:v>
                </c:pt>
                <c:pt idx="60974">
                  <c:v>1274</c:v>
                </c:pt>
                <c:pt idx="60975">
                  <c:v>1256</c:v>
                </c:pt>
                <c:pt idx="60976">
                  <c:v>1220</c:v>
                </c:pt>
                <c:pt idx="60977">
                  <c:v>1231</c:v>
                </c:pt>
                <c:pt idx="60978">
                  <c:v>1320</c:v>
                </c:pt>
                <c:pt idx="60979">
                  <c:v>1303</c:v>
                </c:pt>
                <c:pt idx="60980">
                  <c:v>1270</c:v>
                </c:pt>
                <c:pt idx="60981">
                  <c:v>1202</c:v>
                </c:pt>
                <c:pt idx="60982">
                  <c:v>1163</c:v>
                </c:pt>
                <c:pt idx="60983">
                  <c:v>1100</c:v>
                </c:pt>
                <c:pt idx="60984">
                  <c:v>1045</c:v>
                </c:pt>
                <c:pt idx="60985">
                  <c:v>1002</c:v>
                </c:pt>
                <c:pt idx="60986">
                  <c:v>982</c:v>
                </c:pt>
                <c:pt idx="60987">
                  <c:v>952</c:v>
                </c:pt>
                <c:pt idx="60988">
                  <c:v>940</c:v>
                </c:pt>
                <c:pt idx="60989">
                  <c:v>926</c:v>
                </c:pt>
                <c:pt idx="60990">
                  <c:v>868</c:v>
                </c:pt>
                <c:pt idx="60991">
                  <c:v>926</c:v>
                </c:pt>
                <c:pt idx="60992">
                  <c:v>1002</c:v>
                </c:pt>
                <c:pt idx="60993">
                  <c:v>1086</c:v>
                </c:pt>
                <c:pt idx="60994">
                  <c:v>1130</c:v>
                </c:pt>
                <c:pt idx="60995">
                  <c:v>1165</c:v>
                </c:pt>
                <c:pt idx="60996">
                  <c:v>1171</c:v>
                </c:pt>
                <c:pt idx="60997">
                  <c:v>1163</c:v>
                </c:pt>
                <c:pt idx="60998">
                  <c:v>1173</c:v>
                </c:pt>
                <c:pt idx="60999">
                  <c:v>1144</c:v>
                </c:pt>
                <c:pt idx="61000">
                  <c:v>1154</c:v>
                </c:pt>
                <c:pt idx="61001">
                  <c:v>1134</c:v>
                </c:pt>
                <c:pt idx="61002">
                  <c:v>1242</c:v>
                </c:pt>
                <c:pt idx="61003">
                  <c:v>1234</c:v>
                </c:pt>
                <c:pt idx="61004">
                  <c:v>1208</c:v>
                </c:pt>
                <c:pt idx="61005">
                  <c:v>1178</c:v>
                </c:pt>
                <c:pt idx="61006">
                  <c:v>1142</c:v>
                </c:pt>
                <c:pt idx="61007">
                  <c:v>1085</c:v>
                </c:pt>
                <c:pt idx="61008">
                  <c:v>1035</c:v>
                </c:pt>
                <c:pt idx="61009">
                  <c:v>990</c:v>
                </c:pt>
                <c:pt idx="61010">
                  <c:v>964</c:v>
                </c:pt>
                <c:pt idx="61011">
                  <c:v>943</c:v>
                </c:pt>
                <c:pt idx="61012">
                  <c:v>932</c:v>
                </c:pt>
                <c:pt idx="61013">
                  <c:v>956</c:v>
                </c:pt>
                <c:pt idx="61014">
                  <c:v>1000</c:v>
                </c:pt>
                <c:pt idx="61015">
                  <c:v>1198</c:v>
                </c:pt>
                <c:pt idx="61016">
                  <c:v>1346</c:v>
                </c:pt>
                <c:pt idx="61017">
                  <c:v>1438</c:v>
                </c:pt>
                <c:pt idx="61018">
                  <c:v>1487</c:v>
                </c:pt>
                <c:pt idx="61019">
                  <c:v>1491</c:v>
                </c:pt>
                <c:pt idx="61020">
                  <c:v>1505</c:v>
                </c:pt>
                <c:pt idx="61021">
                  <c:v>1534</c:v>
                </c:pt>
                <c:pt idx="61022">
                  <c:v>1529</c:v>
                </c:pt>
                <c:pt idx="61023">
                  <c:v>1439</c:v>
                </c:pt>
                <c:pt idx="61024">
                  <c:v>1377</c:v>
                </c:pt>
                <c:pt idx="61025">
                  <c:v>1275</c:v>
                </c:pt>
                <c:pt idx="61026">
                  <c:v>1386</c:v>
                </c:pt>
                <c:pt idx="61027">
                  <c:v>1383</c:v>
                </c:pt>
                <c:pt idx="61028">
                  <c:v>1323</c:v>
                </c:pt>
                <c:pt idx="61029">
                  <c:v>1279</c:v>
                </c:pt>
                <c:pt idx="61030">
                  <c:v>1223</c:v>
                </c:pt>
                <c:pt idx="61031">
                  <c:v>1155</c:v>
                </c:pt>
                <c:pt idx="61032">
                  <c:v>1086</c:v>
                </c:pt>
                <c:pt idx="61033">
                  <c:v>1042</c:v>
                </c:pt>
                <c:pt idx="61034">
                  <c:v>1004</c:v>
                </c:pt>
                <c:pt idx="61035">
                  <c:v>995</c:v>
                </c:pt>
                <c:pt idx="61036">
                  <c:v>976</c:v>
                </c:pt>
                <c:pt idx="61037">
                  <c:v>981</c:v>
                </c:pt>
                <c:pt idx="61038">
                  <c:v>999</c:v>
                </c:pt>
                <c:pt idx="61039">
                  <c:v>1206</c:v>
                </c:pt>
                <c:pt idx="61040">
                  <c:v>1342</c:v>
                </c:pt>
                <c:pt idx="61041">
                  <c:v>1441</c:v>
                </c:pt>
                <c:pt idx="61042">
                  <c:v>1471</c:v>
                </c:pt>
                <c:pt idx="61043">
                  <c:v>1494</c:v>
                </c:pt>
                <c:pt idx="61044">
                  <c:v>1494</c:v>
                </c:pt>
                <c:pt idx="61045">
                  <c:v>1517</c:v>
                </c:pt>
                <c:pt idx="61046">
                  <c:v>1496</c:v>
                </c:pt>
                <c:pt idx="61047">
                  <c:v>1458</c:v>
                </c:pt>
                <c:pt idx="61048">
                  <c:v>1358</c:v>
                </c:pt>
                <c:pt idx="61049">
                  <c:v>1302</c:v>
                </c:pt>
                <c:pt idx="61050">
                  <c:v>1377</c:v>
                </c:pt>
                <c:pt idx="61051">
                  <c:v>1363</c:v>
                </c:pt>
                <c:pt idx="61052">
                  <c:v>1333</c:v>
                </c:pt>
                <c:pt idx="61053">
                  <c:v>1263</c:v>
                </c:pt>
                <c:pt idx="61054">
                  <c:v>1201</c:v>
                </c:pt>
                <c:pt idx="61055">
                  <c:v>1121</c:v>
                </c:pt>
                <c:pt idx="61056">
                  <c:v>1072</c:v>
                </c:pt>
                <c:pt idx="61057">
                  <c:v>1033</c:v>
                </c:pt>
                <c:pt idx="61058">
                  <c:v>999</c:v>
                </c:pt>
                <c:pt idx="61059">
                  <c:v>987</c:v>
                </c:pt>
                <c:pt idx="61060">
                  <c:v>992</c:v>
                </c:pt>
                <c:pt idx="61061">
                  <c:v>1006</c:v>
                </c:pt>
                <c:pt idx="61062">
                  <c:v>1025</c:v>
                </c:pt>
                <c:pt idx="61063">
                  <c:v>1206</c:v>
                </c:pt>
                <c:pt idx="61064">
                  <c:v>1326</c:v>
                </c:pt>
                <c:pt idx="61065">
                  <c:v>1419</c:v>
                </c:pt>
                <c:pt idx="61066">
                  <c:v>1459</c:v>
                </c:pt>
                <c:pt idx="61067">
                  <c:v>1477</c:v>
                </c:pt>
                <c:pt idx="61068">
                  <c:v>1472</c:v>
                </c:pt>
                <c:pt idx="61069">
                  <c:v>1486</c:v>
                </c:pt>
                <c:pt idx="61070">
                  <c:v>1466</c:v>
                </c:pt>
                <c:pt idx="61071">
                  <c:v>1421</c:v>
                </c:pt>
                <c:pt idx="61072">
                  <c:v>1349</c:v>
                </c:pt>
                <c:pt idx="61073">
                  <c:v>1287</c:v>
                </c:pt>
                <c:pt idx="61074">
                  <c:v>1362</c:v>
                </c:pt>
                <c:pt idx="61075">
                  <c:v>1349</c:v>
                </c:pt>
                <c:pt idx="61076">
                  <c:v>1197</c:v>
                </c:pt>
                <c:pt idx="61077">
                  <c:v>1190</c:v>
                </c:pt>
                <c:pt idx="61078">
                  <c:v>1164</c:v>
                </c:pt>
                <c:pt idx="61079">
                  <c:v>1087</c:v>
                </c:pt>
                <c:pt idx="61080">
                  <c:v>1020</c:v>
                </c:pt>
                <c:pt idx="61081">
                  <c:v>986</c:v>
                </c:pt>
                <c:pt idx="61082">
                  <c:v>951</c:v>
                </c:pt>
                <c:pt idx="61083">
                  <c:v>945</c:v>
                </c:pt>
                <c:pt idx="61084">
                  <c:v>929</c:v>
                </c:pt>
                <c:pt idx="61085">
                  <c:v>965</c:v>
                </c:pt>
                <c:pt idx="61086">
                  <c:v>977</c:v>
                </c:pt>
                <c:pt idx="61087">
                  <c:v>1163</c:v>
                </c:pt>
                <c:pt idx="61088">
                  <c:v>1274</c:v>
                </c:pt>
                <c:pt idx="61089">
                  <c:v>1364</c:v>
                </c:pt>
                <c:pt idx="61090">
                  <c:v>1424</c:v>
                </c:pt>
                <c:pt idx="61091">
                  <c:v>1428</c:v>
                </c:pt>
                <c:pt idx="61092">
                  <c:v>1396</c:v>
                </c:pt>
                <c:pt idx="61093">
                  <c:v>1402</c:v>
                </c:pt>
                <c:pt idx="61094">
                  <c:v>1374</c:v>
                </c:pt>
                <c:pt idx="61095">
                  <c:v>1312</c:v>
                </c:pt>
                <c:pt idx="61096">
                  <c:v>1257</c:v>
                </c:pt>
                <c:pt idx="61097">
                  <c:v>1218</c:v>
                </c:pt>
                <c:pt idx="61098">
                  <c:v>1294</c:v>
                </c:pt>
                <c:pt idx="61099">
                  <c:v>1282</c:v>
                </c:pt>
                <c:pt idx="61100">
                  <c:v>1264</c:v>
                </c:pt>
                <c:pt idx="61101">
                  <c:v>1176</c:v>
                </c:pt>
                <c:pt idx="61102">
                  <c:v>1125</c:v>
                </c:pt>
                <c:pt idx="61103">
                  <c:v>1059</c:v>
                </c:pt>
                <c:pt idx="61104">
                  <c:v>997</c:v>
                </c:pt>
                <c:pt idx="61105">
                  <c:v>974</c:v>
                </c:pt>
                <c:pt idx="61106">
                  <c:v>948</c:v>
                </c:pt>
                <c:pt idx="61107">
                  <c:v>929</c:v>
                </c:pt>
                <c:pt idx="61108">
                  <c:v>930</c:v>
                </c:pt>
                <c:pt idx="61109">
                  <c:v>956</c:v>
                </c:pt>
                <c:pt idx="61110">
                  <c:v>972</c:v>
                </c:pt>
                <c:pt idx="61111">
                  <c:v>1115</c:v>
                </c:pt>
                <c:pt idx="61112">
                  <c:v>1256</c:v>
                </c:pt>
                <c:pt idx="61113">
                  <c:v>1353</c:v>
                </c:pt>
                <c:pt idx="61114">
                  <c:v>1403</c:v>
                </c:pt>
                <c:pt idx="61115">
                  <c:v>1424</c:v>
                </c:pt>
                <c:pt idx="61116">
                  <c:v>1413</c:v>
                </c:pt>
                <c:pt idx="61117">
                  <c:v>1387</c:v>
                </c:pt>
                <c:pt idx="61118">
                  <c:v>1364</c:v>
                </c:pt>
                <c:pt idx="61119">
                  <c:v>1314</c:v>
                </c:pt>
                <c:pt idx="61120">
                  <c:v>1218</c:v>
                </c:pt>
                <c:pt idx="61121">
                  <c:v>1196</c:v>
                </c:pt>
                <c:pt idx="61122">
                  <c:v>1289</c:v>
                </c:pt>
                <c:pt idx="61123">
                  <c:v>1256</c:v>
                </c:pt>
                <c:pt idx="61124">
                  <c:v>1261</c:v>
                </c:pt>
                <c:pt idx="61125">
                  <c:v>1192</c:v>
                </c:pt>
                <c:pt idx="61126">
                  <c:v>1128</c:v>
                </c:pt>
                <c:pt idx="61127">
                  <c:v>1054</c:v>
                </c:pt>
                <c:pt idx="61128">
                  <c:v>1010</c:v>
                </c:pt>
                <c:pt idx="61129">
                  <c:v>962</c:v>
                </c:pt>
                <c:pt idx="61130">
                  <c:v>938</c:v>
                </c:pt>
                <c:pt idx="61131">
                  <c:v>919</c:v>
                </c:pt>
                <c:pt idx="61132">
                  <c:v>923</c:v>
                </c:pt>
                <c:pt idx="61133">
                  <c:v>926</c:v>
                </c:pt>
                <c:pt idx="61134">
                  <c:v>912</c:v>
                </c:pt>
                <c:pt idx="61135">
                  <c:v>1007</c:v>
                </c:pt>
                <c:pt idx="61136">
                  <c:v>1134</c:v>
                </c:pt>
                <c:pt idx="61137">
                  <c:v>1206</c:v>
                </c:pt>
                <c:pt idx="61138">
                  <c:v>1259</c:v>
                </c:pt>
                <c:pt idx="61139">
                  <c:v>1251</c:v>
                </c:pt>
                <c:pt idx="61140">
                  <c:v>1214</c:v>
                </c:pt>
                <c:pt idx="61141">
                  <c:v>1220</c:v>
                </c:pt>
                <c:pt idx="61142">
                  <c:v>1217</c:v>
                </c:pt>
                <c:pt idx="61143">
                  <c:v>1197</c:v>
                </c:pt>
                <c:pt idx="61144">
                  <c:v>1196</c:v>
                </c:pt>
                <c:pt idx="61145">
                  <c:v>1182</c:v>
                </c:pt>
                <c:pt idx="61146">
                  <c:v>1269</c:v>
                </c:pt>
                <c:pt idx="61147">
                  <c:v>1254</c:v>
                </c:pt>
                <c:pt idx="61148">
                  <c:v>1198</c:v>
                </c:pt>
                <c:pt idx="61149">
                  <c:v>1149</c:v>
                </c:pt>
                <c:pt idx="61150">
                  <c:v>1106</c:v>
                </c:pt>
                <c:pt idx="61151">
                  <c:v>1060</c:v>
                </c:pt>
                <c:pt idx="61152">
                  <c:v>1029</c:v>
                </c:pt>
                <c:pt idx="61153">
                  <c:v>1010</c:v>
                </c:pt>
                <c:pt idx="61154">
                  <c:v>975</c:v>
                </c:pt>
                <c:pt idx="61155">
                  <c:v>952</c:v>
                </c:pt>
                <c:pt idx="61156">
                  <c:v>928</c:v>
                </c:pt>
                <c:pt idx="61157">
                  <c:v>917</c:v>
                </c:pt>
                <c:pt idx="61158">
                  <c:v>861</c:v>
                </c:pt>
                <c:pt idx="61159">
                  <c:v>896</c:v>
                </c:pt>
                <c:pt idx="61160">
                  <c:v>952</c:v>
                </c:pt>
                <c:pt idx="61161">
                  <c:v>961</c:v>
                </c:pt>
                <c:pt idx="61162">
                  <c:v>976</c:v>
                </c:pt>
                <c:pt idx="61163">
                  <c:v>984</c:v>
                </c:pt>
                <c:pt idx="61164">
                  <c:v>970</c:v>
                </c:pt>
                <c:pt idx="61165">
                  <c:v>980</c:v>
                </c:pt>
                <c:pt idx="61166">
                  <c:v>934</c:v>
                </c:pt>
                <c:pt idx="61167">
                  <c:v>915</c:v>
                </c:pt>
                <c:pt idx="61168">
                  <c:v>919</c:v>
                </c:pt>
                <c:pt idx="61169">
                  <c:v>935</c:v>
                </c:pt>
                <c:pt idx="61170">
                  <c:v>1056</c:v>
                </c:pt>
                <c:pt idx="61171">
                  <c:v>1084</c:v>
                </c:pt>
                <c:pt idx="61172">
                  <c:v>1077</c:v>
                </c:pt>
                <c:pt idx="61173">
                  <c:v>1062</c:v>
                </c:pt>
                <c:pt idx="61174">
                  <c:v>1033</c:v>
                </c:pt>
                <c:pt idx="61175">
                  <c:v>985</c:v>
                </c:pt>
                <c:pt idx="61176">
                  <c:v>953</c:v>
                </c:pt>
                <c:pt idx="61177">
                  <c:v>910</c:v>
                </c:pt>
                <c:pt idx="61178">
                  <c:v>900</c:v>
                </c:pt>
                <c:pt idx="61179">
                  <c:v>892</c:v>
                </c:pt>
                <c:pt idx="61180">
                  <c:v>876</c:v>
                </c:pt>
                <c:pt idx="61181">
                  <c:v>887</c:v>
                </c:pt>
                <c:pt idx="61182">
                  <c:v>857</c:v>
                </c:pt>
                <c:pt idx="61183">
                  <c:v>900</c:v>
                </c:pt>
                <c:pt idx="61184">
                  <c:v>960</c:v>
                </c:pt>
                <c:pt idx="61185">
                  <c:v>1015</c:v>
                </c:pt>
                <c:pt idx="61186">
                  <c:v>1081</c:v>
                </c:pt>
                <c:pt idx="61187">
                  <c:v>1103</c:v>
                </c:pt>
                <c:pt idx="61188">
                  <c:v>1120</c:v>
                </c:pt>
                <c:pt idx="61189">
                  <c:v>1105</c:v>
                </c:pt>
                <c:pt idx="61190">
                  <c:v>1105</c:v>
                </c:pt>
                <c:pt idx="61191">
                  <c:v>1065</c:v>
                </c:pt>
                <c:pt idx="61192">
                  <c:v>1064</c:v>
                </c:pt>
                <c:pt idx="61193">
                  <c:v>1088</c:v>
                </c:pt>
                <c:pt idx="61194">
                  <c:v>1184</c:v>
                </c:pt>
                <c:pt idx="61195">
                  <c:v>1191</c:v>
                </c:pt>
                <c:pt idx="61196">
                  <c:v>1168</c:v>
                </c:pt>
                <c:pt idx="61197">
                  <c:v>1135</c:v>
                </c:pt>
                <c:pt idx="61198">
                  <c:v>1085</c:v>
                </c:pt>
                <c:pt idx="61199">
                  <c:v>1025</c:v>
                </c:pt>
                <c:pt idx="61200">
                  <c:v>970</c:v>
                </c:pt>
                <c:pt idx="61201">
                  <c:v>939</c:v>
                </c:pt>
                <c:pt idx="61202">
                  <c:v>917</c:v>
                </c:pt>
                <c:pt idx="61203">
                  <c:v>892</c:v>
                </c:pt>
                <c:pt idx="61204">
                  <c:v>897</c:v>
                </c:pt>
                <c:pt idx="61205">
                  <c:v>945</c:v>
                </c:pt>
                <c:pt idx="61206">
                  <c:v>973</c:v>
                </c:pt>
                <c:pt idx="61207">
                  <c:v>1126</c:v>
                </c:pt>
                <c:pt idx="61208">
                  <c:v>1264</c:v>
                </c:pt>
                <c:pt idx="61209">
                  <c:v>1366</c:v>
                </c:pt>
                <c:pt idx="61210">
                  <c:v>1409</c:v>
                </c:pt>
                <c:pt idx="61211">
                  <c:v>1419</c:v>
                </c:pt>
                <c:pt idx="61212">
                  <c:v>1441</c:v>
                </c:pt>
                <c:pt idx="61213">
                  <c:v>1448</c:v>
                </c:pt>
                <c:pt idx="61214">
                  <c:v>1419</c:v>
                </c:pt>
                <c:pt idx="61215">
                  <c:v>1370</c:v>
                </c:pt>
                <c:pt idx="61216">
                  <c:v>1279</c:v>
                </c:pt>
                <c:pt idx="61217">
                  <c:v>1234</c:v>
                </c:pt>
                <c:pt idx="61218">
                  <c:v>1324</c:v>
                </c:pt>
                <c:pt idx="61219">
                  <c:v>1279</c:v>
                </c:pt>
                <c:pt idx="61220">
                  <c:v>1256</c:v>
                </c:pt>
                <c:pt idx="61221">
                  <c:v>1213</c:v>
                </c:pt>
                <c:pt idx="61222">
                  <c:v>1154</c:v>
                </c:pt>
                <c:pt idx="61223">
                  <c:v>1082</c:v>
                </c:pt>
                <c:pt idx="61224">
                  <c:v>1032</c:v>
                </c:pt>
                <c:pt idx="61225">
                  <c:v>980</c:v>
                </c:pt>
                <c:pt idx="61226">
                  <c:v>965</c:v>
                </c:pt>
                <c:pt idx="61227">
                  <c:v>950</c:v>
                </c:pt>
                <c:pt idx="61228">
                  <c:v>952</c:v>
                </c:pt>
                <c:pt idx="61229">
                  <c:v>978</c:v>
                </c:pt>
                <c:pt idx="61230">
                  <c:v>997</c:v>
                </c:pt>
                <c:pt idx="61231">
                  <c:v>1148</c:v>
                </c:pt>
                <c:pt idx="61232">
                  <c:v>1281</c:v>
                </c:pt>
                <c:pt idx="61233">
                  <c:v>1377</c:v>
                </c:pt>
                <c:pt idx="61234">
                  <c:v>1430</c:v>
                </c:pt>
                <c:pt idx="61235">
                  <c:v>1452</c:v>
                </c:pt>
                <c:pt idx="61236">
                  <c:v>1472</c:v>
                </c:pt>
                <c:pt idx="61237">
                  <c:v>1476</c:v>
                </c:pt>
                <c:pt idx="61238">
                  <c:v>1473</c:v>
                </c:pt>
                <c:pt idx="61239">
                  <c:v>1402</c:v>
                </c:pt>
                <c:pt idx="61240">
                  <c:v>1324</c:v>
                </c:pt>
                <c:pt idx="61241">
                  <c:v>1256</c:v>
                </c:pt>
                <c:pt idx="61242">
                  <c:v>1359</c:v>
                </c:pt>
                <c:pt idx="61243">
                  <c:v>1330</c:v>
                </c:pt>
                <c:pt idx="61244">
                  <c:v>1293</c:v>
                </c:pt>
                <c:pt idx="61245">
                  <c:v>1223</c:v>
                </c:pt>
                <c:pt idx="61246">
                  <c:v>1178</c:v>
                </c:pt>
                <c:pt idx="61247">
                  <c:v>1116</c:v>
                </c:pt>
                <c:pt idx="61248">
                  <c:v>1048</c:v>
                </c:pt>
                <c:pt idx="61249">
                  <c:v>1015</c:v>
                </c:pt>
                <c:pt idx="61250">
                  <c:v>974</c:v>
                </c:pt>
                <c:pt idx="61251">
                  <c:v>955</c:v>
                </c:pt>
                <c:pt idx="61252">
                  <c:v>955</c:v>
                </c:pt>
                <c:pt idx="61253">
                  <c:v>974</c:v>
                </c:pt>
                <c:pt idx="61254">
                  <c:v>1002</c:v>
                </c:pt>
                <c:pt idx="61255">
                  <c:v>1134</c:v>
                </c:pt>
                <c:pt idx="61256">
                  <c:v>1279</c:v>
                </c:pt>
                <c:pt idx="61257">
                  <c:v>1381</c:v>
                </c:pt>
                <c:pt idx="61258">
                  <c:v>1415</c:v>
                </c:pt>
                <c:pt idx="61259">
                  <c:v>1427</c:v>
                </c:pt>
                <c:pt idx="61260">
                  <c:v>1440</c:v>
                </c:pt>
                <c:pt idx="61261">
                  <c:v>1462</c:v>
                </c:pt>
                <c:pt idx="61262">
                  <c:v>1457</c:v>
                </c:pt>
                <c:pt idx="61263">
                  <c:v>1405</c:v>
                </c:pt>
                <c:pt idx="61264">
                  <c:v>1328</c:v>
                </c:pt>
                <c:pt idx="61265">
                  <c:v>1235</c:v>
                </c:pt>
                <c:pt idx="61266">
                  <c:v>1336</c:v>
                </c:pt>
                <c:pt idx="61267">
                  <c:v>1323</c:v>
                </c:pt>
                <c:pt idx="61268">
                  <c:v>1273</c:v>
                </c:pt>
                <c:pt idx="61269">
                  <c:v>1245</c:v>
                </c:pt>
                <c:pt idx="61270">
                  <c:v>1191</c:v>
                </c:pt>
                <c:pt idx="61271">
                  <c:v>1113</c:v>
                </c:pt>
                <c:pt idx="61272">
                  <c:v>1057</c:v>
                </c:pt>
                <c:pt idx="61273">
                  <c:v>1023</c:v>
                </c:pt>
                <c:pt idx="61274">
                  <c:v>979</c:v>
                </c:pt>
                <c:pt idx="61275">
                  <c:v>947</c:v>
                </c:pt>
                <c:pt idx="61276">
                  <c:v>926</c:v>
                </c:pt>
                <c:pt idx="61277">
                  <c:v>984</c:v>
                </c:pt>
                <c:pt idx="61278">
                  <c:v>1020</c:v>
                </c:pt>
                <c:pt idx="61279">
                  <c:v>1129</c:v>
                </c:pt>
                <c:pt idx="61280">
                  <c:v>1266</c:v>
                </c:pt>
                <c:pt idx="61281">
                  <c:v>1354</c:v>
                </c:pt>
                <c:pt idx="61282">
                  <c:v>1411</c:v>
                </c:pt>
                <c:pt idx="61283">
                  <c:v>1408</c:v>
                </c:pt>
                <c:pt idx="61284">
                  <c:v>1417</c:v>
                </c:pt>
                <c:pt idx="61285">
                  <c:v>1412</c:v>
                </c:pt>
                <c:pt idx="61286">
                  <c:v>1387</c:v>
                </c:pt>
                <c:pt idx="61287">
                  <c:v>1337</c:v>
                </c:pt>
                <c:pt idx="61288">
                  <c:v>1269</c:v>
                </c:pt>
                <c:pt idx="61289">
                  <c:v>1221</c:v>
                </c:pt>
                <c:pt idx="61290">
                  <c:v>1313</c:v>
                </c:pt>
                <c:pt idx="61291">
                  <c:v>1293</c:v>
                </c:pt>
                <c:pt idx="61292">
                  <c:v>1247</c:v>
                </c:pt>
                <c:pt idx="61293">
                  <c:v>1216</c:v>
                </c:pt>
                <c:pt idx="61294">
                  <c:v>1187</c:v>
                </c:pt>
                <c:pt idx="61295">
                  <c:v>1114</c:v>
                </c:pt>
                <c:pt idx="61296">
                  <c:v>1056</c:v>
                </c:pt>
                <c:pt idx="61297">
                  <c:v>1006</c:v>
                </c:pt>
                <c:pt idx="61298">
                  <c:v>988</c:v>
                </c:pt>
                <c:pt idx="61299">
                  <c:v>969</c:v>
                </c:pt>
                <c:pt idx="61300">
                  <c:v>949</c:v>
                </c:pt>
                <c:pt idx="61301">
                  <c:v>949</c:v>
                </c:pt>
                <c:pt idx="61302">
                  <c:v>910</c:v>
                </c:pt>
                <c:pt idx="61303">
                  <c:v>1010</c:v>
                </c:pt>
                <c:pt idx="61304">
                  <c:v>1133</c:v>
                </c:pt>
                <c:pt idx="61305">
                  <c:v>1226</c:v>
                </c:pt>
                <c:pt idx="61306">
                  <c:v>1236</c:v>
                </c:pt>
                <c:pt idx="61307">
                  <c:v>1251</c:v>
                </c:pt>
                <c:pt idx="61308">
                  <c:v>1226</c:v>
                </c:pt>
                <c:pt idx="61309">
                  <c:v>1227</c:v>
                </c:pt>
                <c:pt idx="61310">
                  <c:v>1217</c:v>
                </c:pt>
                <c:pt idx="61311">
                  <c:v>1204</c:v>
                </c:pt>
                <c:pt idx="61312">
                  <c:v>1187</c:v>
                </c:pt>
                <c:pt idx="61313">
                  <c:v>1146</c:v>
                </c:pt>
                <c:pt idx="61314">
                  <c:v>1304</c:v>
                </c:pt>
                <c:pt idx="61315">
                  <c:v>1276</c:v>
                </c:pt>
                <c:pt idx="61316">
                  <c:v>1245</c:v>
                </c:pt>
                <c:pt idx="61317">
                  <c:v>1196</c:v>
                </c:pt>
                <c:pt idx="61318">
                  <c:v>1134</c:v>
                </c:pt>
                <c:pt idx="61319">
                  <c:v>1084</c:v>
                </c:pt>
                <c:pt idx="61320">
                  <c:v>1031</c:v>
                </c:pt>
                <c:pt idx="61321">
                  <c:v>996</c:v>
                </c:pt>
                <c:pt idx="61322">
                  <c:v>980</c:v>
                </c:pt>
                <c:pt idx="61323">
                  <c:v>942</c:v>
                </c:pt>
                <c:pt idx="61324">
                  <c:v>937</c:v>
                </c:pt>
                <c:pt idx="61325">
                  <c:v>918</c:v>
                </c:pt>
                <c:pt idx="61326">
                  <c:v>856</c:v>
                </c:pt>
                <c:pt idx="61327">
                  <c:v>883</c:v>
                </c:pt>
                <c:pt idx="61328">
                  <c:v>923</c:v>
                </c:pt>
                <c:pt idx="61329">
                  <c:v>952</c:v>
                </c:pt>
                <c:pt idx="61330">
                  <c:v>976</c:v>
                </c:pt>
                <c:pt idx="61331">
                  <c:v>980</c:v>
                </c:pt>
                <c:pt idx="61332">
                  <c:v>982</c:v>
                </c:pt>
                <c:pt idx="61333">
                  <c:v>985</c:v>
                </c:pt>
                <c:pt idx="61334">
                  <c:v>981</c:v>
                </c:pt>
                <c:pt idx="61335">
                  <c:v>959</c:v>
                </c:pt>
                <c:pt idx="61336">
                  <c:v>955</c:v>
                </c:pt>
                <c:pt idx="61337">
                  <c:v>950</c:v>
                </c:pt>
                <c:pt idx="61338">
                  <c:v>1085</c:v>
                </c:pt>
                <c:pt idx="61339">
                  <c:v>1095</c:v>
                </c:pt>
                <c:pt idx="61340">
                  <c:v>1102</c:v>
                </c:pt>
                <c:pt idx="61341">
                  <c:v>1068</c:v>
                </c:pt>
                <c:pt idx="61342">
                  <c:v>1038</c:v>
                </c:pt>
                <c:pt idx="61343">
                  <c:v>992</c:v>
                </c:pt>
                <c:pt idx="61344">
                  <c:v>973</c:v>
                </c:pt>
                <c:pt idx="61345">
                  <c:v>955</c:v>
                </c:pt>
                <c:pt idx="61346">
                  <c:v>937</c:v>
                </c:pt>
                <c:pt idx="61347">
                  <c:v>915</c:v>
                </c:pt>
                <c:pt idx="61348">
                  <c:v>914</c:v>
                </c:pt>
                <c:pt idx="61349">
                  <c:v>924</c:v>
                </c:pt>
                <c:pt idx="61350">
                  <c:v>892</c:v>
                </c:pt>
                <c:pt idx="61351">
                  <c:v>938</c:v>
                </c:pt>
                <c:pt idx="61352">
                  <c:v>969</c:v>
                </c:pt>
                <c:pt idx="61353">
                  <c:v>1047</c:v>
                </c:pt>
                <c:pt idx="61354">
                  <c:v>1107</c:v>
                </c:pt>
                <c:pt idx="61355">
                  <c:v>1134</c:v>
                </c:pt>
                <c:pt idx="61356">
                  <c:v>1165</c:v>
                </c:pt>
                <c:pt idx="61357">
                  <c:v>1176</c:v>
                </c:pt>
                <c:pt idx="61358">
                  <c:v>1145</c:v>
                </c:pt>
                <c:pt idx="61359">
                  <c:v>1121</c:v>
                </c:pt>
                <c:pt idx="61360">
                  <c:v>1102</c:v>
                </c:pt>
                <c:pt idx="61361">
                  <c:v>1103</c:v>
                </c:pt>
                <c:pt idx="61362">
                  <c:v>1200</c:v>
                </c:pt>
                <c:pt idx="61363">
                  <c:v>1189</c:v>
                </c:pt>
                <c:pt idx="61364">
                  <c:v>1193</c:v>
                </c:pt>
                <c:pt idx="61365">
                  <c:v>1173</c:v>
                </c:pt>
                <c:pt idx="61366">
                  <c:v>1120</c:v>
                </c:pt>
                <c:pt idx="61367">
                  <c:v>1066</c:v>
                </c:pt>
                <c:pt idx="61368">
                  <c:v>1012</c:v>
                </c:pt>
                <c:pt idx="61369">
                  <c:v>979</c:v>
                </c:pt>
                <c:pt idx="61370">
                  <c:v>953</c:v>
                </c:pt>
                <c:pt idx="61371">
                  <c:v>943</c:v>
                </c:pt>
                <c:pt idx="61372">
                  <c:v>929</c:v>
                </c:pt>
                <c:pt idx="61373">
                  <c:v>968</c:v>
                </c:pt>
                <c:pt idx="61374">
                  <c:v>983</c:v>
                </c:pt>
                <c:pt idx="61375">
                  <c:v>1166</c:v>
                </c:pt>
                <c:pt idx="61376">
                  <c:v>1313</c:v>
                </c:pt>
                <c:pt idx="61377">
                  <c:v>1427</c:v>
                </c:pt>
                <c:pt idx="61378">
                  <c:v>1476</c:v>
                </c:pt>
                <c:pt idx="61379">
                  <c:v>1511</c:v>
                </c:pt>
                <c:pt idx="61380">
                  <c:v>1494</c:v>
                </c:pt>
                <c:pt idx="61381">
                  <c:v>1525</c:v>
                </c:pt>
                <c:pt idx="61382">
                  <c:v>1534</c:v>
                </c:pt>
                <c:pt idx="61383">
                  <c:v>1468</c:v>
                </c:pt>
                <c:pt idx="61384">
                  <c:v>1368</c:v>
                </c:pt>
                <c:pt idx="61385">
                  <c:v>1269</c:v>
                </c:pt>
                <c:pt idx="61386">
                  <c:v>1352</c:v>
                </c:pt>
                <c:pt idx="61387">
                  <c:v>1323</c:v>
                </c:pt>
                <c:pt idx="61388">
                  <c:v>1283</c:v>
                </c:pt>
                <c:pt idx="61389">
                  <c:v>1229</c:v>
                </c:pt>
                <c:pt idx="61390">
                  <c:v>1158</c:v>
                </c:pt>
                <c:pt idx="61391">
                  <c:v>1091</c:v>
                </c:pt>
                <c:pt idx="61392">
                  <c:v>1002</c:v>
                </c:pt>
                <c:pt idx="61393">
                  <c:v>988</c:v>
                </c:pt>
                <c:pt idx="61394">
                  <c:v>965</c:v>
                </c:pt>
                <c:pt idx="61395">
                  <c:v>922</c:v>
                </c:pt>
                <c:pt idx="61396">
                  <c:v>920</c:v>
                </c:pt>
                <c:pt idx="61397">
                  <c:v>936</c:v>
                </c:pt>
                <c:pt idx="61398">
                  <c:v>971</c:v>
                </c:pt>
                <c:pt idx="61399">
                  <c:v>1145</c:v>
                </c:pt>
                <c:pt idx="61400">
                  <c:v>1290</c:v>
                </c:pt>
                <c:pt idx="61401">
                  <c:v>1382</c:v>
                </c:pt>
                <c:pt idx="61402">
                  <c:v>1451</c:v>
                </c:pt>
                <c:pt idx="61403">
                  <c:v>1457</c:v>
                </c:pt>
                <c:pt idx="61404">
                  <c:v>1458</c:v>
                </c:pt>
                <c:pt idx="61405">
                  <c:v>1478</c:v>
                </c:pt>
                <c:pt idx="61406">
                  <c:v>1474</c:v>
                </c:pt>
                <c:pt idx="61407">
                  <c:v>1441</c:v>
                </c:pt>
                <c:pt idx="61408">
                  <c:v>1332</c:v>
                </c:pt>
                <c:pt idx="61409">
                  <c:v>1237</c:v>
                </c:pt>
                <c:pt idx="61410">
                  <c:v>1334</c:v>
                </c:pt>
                <c:pt idx="61411">
                  <c:v>1307</c:v>
                </c:pt>
                <c:pt idx="61412">
                  <c:v>1264</c:v>
                </c:pt>
                <c:pt idx="61413">
                  <c:v>1219</c:v>
                </c:pt>
                <c:pt idx="61414">
                  <c:v>1158</c:v>
                </c:pt>
                <c:pt idx="61415">
                  <c:v>1096</c:v>
                </c:pt>
                <c:pt idx="61416">
                  <c:v>1031</c:v>
                </c:pt>
                <c:pt idx="61417">
                  <c:v>993</c:v>
                </c:pt>
                <c:pt idx="61418">
                  <c:v>958</c:v>
                </c:pt>
                <c:pt idx="61419">
                  <c:v>936</c:v>
                </c:pt>
                <c:pt idx="61420">
                  <c:v>944</c:v>
                </c:pt>
                <c:pt idx="61421">
                  <c:v>972</c:v>
                </c:pt>
                <c:pt idx="61422">
                  <c:v>986</c:v>
                </c:pt>
                <c:pt idx="61423">
                  <c:v>1158</c:v>
                </c:pt>
                <c:pt idx="61424">
                  <c:v>1291</c:v>
                </c:pt>
                <c:pt idx="61425">
                  <c:v>1380</c:v>
                </c:pt>
                <c:pt idx="61426">
                  <c:v>1448</c:v>
                </c:pt>
                <c:pt idx="61427">
                  <c:v>1473</c:v>
                </c:pt>
                <c:pt idx="61428">
                  <c:v>1471</c:v>
                </c:pt>
                <c:pt idx="61429">
                  <c:v>1497</c:v>
                </c:pt>
                <c:pt idx="61430">
                  <c:v>1458</c:v>
                </c:pt>
                <c:pt idx="61431">
                  <c:v>1458</c:v>
                </c:pt>
                <c:pt idx="61432">
                  <c:v>1359</c:v>
                </c:pt>
                <c:pt idx="61433">
                  <c:v>1239</c:v>
                </c:pt>
                <c:pt idx="61434">
                  <c:v>1333</c:v>
                </c:pt>
                <c:pt idx="61435">
                  <c:v>1309</c:v>
                </c:pt>
                <c:pt idx="61436">
                  <c:v>1280</c:v>
                </c:pt>
                <c:pt idx="61437">
                  <c:v>1234</c:v>
                </c:pt>
                <c:pt idx="61438">
                  <c:v>1149</c:v>
                </c:pt>
                <c:pt idx="61439">
                  <c:v>1085</c:v>
                </c:pt>
                <c:pt idx="61440">
                  <c:v>1041</c:v>
                </c:pt>
                <c:pt idx="61441">
                  <c:v>1007</c:v>
                </c:pt>
                <c:pt idx="61442">
                  <c:v>964</c:v>
                </c:pt>
                <c:pt idx="61443">
                  <c:v>923</c:v>
                </c:pt>
                <c:pt idx="61444">
                  <c:v>939</c:v>
                </c:pt>
                <c:pt idx="61445">
                  <c:v>963</c:v>
                </c:pt>
                <c:pt idx="61446">
                  <c:v>982</c:v>
                </c:pt>
                <c:pt idx="61447">
                  <c:v>1162</c:v>
                </c:pt>
                <c:pt idx="61448">
                  <c:v>1284</c:v>
                </c:pt>
                <c:pt idx="61449">
                  <c:v>1405</c:v>
                </c:pt>
                <c:pt idx="61450">
                  <c:v>1450</c:v>
                </c:pt>
                <c:pt idx="61451">
                  <c:v>1465</c:v>
                </c:pt>
                <c:pt idx="61452">
                  <c:v>1459</c:v>
                </c:pt>
                <c:pt idx="61453">
                  <c:v>1483</c:v>
                </c:pt>
                <c:pt idx="61454">
                  <c:v>1468</c:v>
                </c:pt>
                <c:pt idx="61455">
                  <c:v>1404</c:v>
                </c:pt>
                <c:pt idx="61456">
                  <c:v>1294</c:v>
                </c:pt>
                <c:pt idx="61457">
                  <c:v>1232</c:v>
                </c:pt>
                <c:pt idx="61458">
                  <c:v>1312</c:v>
                </c:pt>
                <c:pt idx="61459">
                  <c:v>1288</c:v>
                </c:pt>
                <c:pt idx="61460">
                  <c:v>1237</c:v>
                </c:pt>
                <c:pt idx="61461">
                  <c:v>1188</c:v>
                </c:pt>
                <c:pt idx="61462">
                  <c:v>1133</c:v>
                </c:pt>
                <c:pt idx="61463">
                  <c:v>1062</c:v>
                </c:pt>
                <c:pt idx="61464">
                  <c:v>1007</c:v>
                </c:pt>
                <c:pt idx="61465">
                  <c:v>969</c:v>
                </c:pt>
                <c:pt idx="61466">
                  <c:v>941</c:v>
                </c:pt>
                <c:pt idx="61467">
                  <c:v>916</c:v>
                </c:pt>
                <c:pt idx="61468">
                  <c:v>905</c:v>
                </c:pt>
                <c:pt idx="61469">
                  <c:v>938</c:v>
                </c:pt>
                <c:pt idx="61470">
                  <c:v>907</c:v>
                </c:pt>
                <c:pt idx="61471">
                  <c:v>1016</c:v>
                </c:pt>
                <c:pt idx="61472">
                  <c:v>1123</c:v>
                </c:pt>
                <c:pt idx="61473">
                  <c:v>1253</c:v>
                </c:pt>
                <c:pt idx="61474">
                  <c:v>1285</c:v>
                </c:pt>
                <c:pt idx="61475">
                  <c:v>1290</c:v>
                </c:pt>
                <c:pt idx="61476">
                  <c:v>1262</c:v>
                </c:pt>
                <c:pt idx="61477">
                  <c:v>1251</c:v>
                </c:pt>
                <c:pt idx="61478">
                  <c:v>1248</c:v>
                </c:pt>
                <c:pt idx="61479">
                  <c:v>1222</c:v>
                </c:pt>
                <c:pt idx="61480">
                  <c:v>1194</c:v>
                </c:pt>
                <c:pt idx="61481">
                  <c:v>1154</c:v>
                </c:pt>
                <c:pt idx="61482">
                  <c:v>1248</c:v>
                </c:pt>
                <c:pt idx="61483">
                  <c:v>1230</c:v>
                </c:pt>
                <c:pt idx="61484">
                  <c:v>1202</c:v>
                </c:pt>
                <c:pt idx="61485">
                  <c:v>1161</c:v>
                </c:pt>
                <c:pt idx="61486">
                  <c:v>1111</c:v>
                </c:pt>
                <c:pt idx="61487">
                  <c:v>1057</c:v>
                </c:pt>
                <c:pt idx="61488">
                  <c:v>1021</c:v>
                </c:pt>
                <c:pt idx="61489">
                  <c:v>979</c:v>
                </c:pt>
                <c:pt idx="61490">
                  <c:v>956</c:v>
                </c:pt>
                <c:pt idx="61491">
                  <c:v>939</c:v>
                </c:pt>
                <c:pt idx="61492">
                  <c:v>924</c:v>
                </c:pt>
                <c:pt idx="61493">
                  <c:v>914</c:v>
                </c:pt>
                <c:pt idx="61494">
                  <c:v>859</c:v>
                </c:pt>
                <c:pt idx="61495">
                  <c:v>908</c:v>
                </c:pt>
                <c:pt idx="61496">
                  <c:v>956</c:v>
                </c:pt>
                <c:pt idx="61497">
                  <c:v>1009</c:v>
                </c:pt>
                <c:pt idx="61498">
                  <c:v>1073</c:v>
                </c:pt>
                <c:pt idx="61499">
                  <c:v>1096</c:v>
                </c:pt>
                <c:pt idx="61500">
                  <c:v>1107</c:v>
                </c:pt>
                <c:pt idx="61501">
                  <c:v>1118</c:v>
                </c:pt>
                <c:pt idx="61502">
                  <c:v>1095</c:v>
                </c:pt>
                <c:pt idx="61503">
                  <c:v>1077</c:v>
                </c:pt>
                <c:pt idx="61504">
                  <c:v>1071</c:v>
                </c:pt>
                <c:pt idx="61505">
                  <c:v>1055</c:v>
                </c:pt>
                <c:pt idx="61506">
                  <c:v>1141</c:v>
                </c:pt>
                <c:pt idx="61507">
                  <c:v>1137</c:v>
                </c:pt>
                <c:pt idx="61508">
                  <c:v>1130</c:v>
                </c:pt>
                <c:pt idx="61509">
                  <c:v>1103</c:v>
                </c:pt>
                <c:pt idx="61510">
                  <c:v>1083</c:v>
                </c:pt>
                <c:pt idx="61511">
                  <c:v>1037</c:v>
                </c:pt>
                <c:pt idx="61512">
                  <c:v>1009</c:v>
                </c:pt>
                <c:pt idx="61513">
                  <c:v>965</c:v>
                </c:pt>
                <c:pt idx="61514">
                  <c:v>938</c:v>
                </c:pt>
                <c:pt idx="61515">
                  <c:v>930</c:v>
                </c:pt>
                <c:pt idx="61516">
                  <c:v>915</c:v>
                </c:pt>
                <c:pt idx="61517">
                  <c:v>914</c:v>
                </c:pt>
                <c:pt idx="61518">
                  <c:v>872</c:v>
                </c:pt>
                <c:pt idx="61519">
                  <c:v>903</c:v>
                </c:pt>
                <c:pt idx="61520">
                  <c:v>977</c:v>
                </c:pt>
                <c:pt idx="61521">
                  <c:v>1013</c:v>
                </c:pt>
                <c:pt idx="61522">
                  <c:v>1035</c:v>
                </c:pt>
                <c:pt idx="61523">
                  <c:v>1047</c:v>
                </c:pt>
                <c:pt idx="61524">
                  <c:v>1071</c:v>
                </c:pt>
                <c:pt idx="61525">
                  <c:v>1069</c:v>
                </c:pt>
                <c:pt idx="61526">
                  <c:v>1055</c:v>
                </c:pt>
                <c:pt idx="61527">
                  <c:v>1039</c:v>
                </c:pt>
                <c:pt idx="61528">
                  <c:v>1022</c:v>
                </c:pt>
                <c:pt idx="61529">
                  <c:v>1012</c:v>
                </c:pt>
                <c:pt idx="61530">
                  <c:v>1035</c:v>
                </c:pt>
                <c:pt idx="61531">
                  <c:v>1118</c:v>
                </c:pt>
                <c:pt idx="61532">
                  <c:v>1127</c:v>
                </c:pt>
                <c:pt idx="61533">
                  <c:v>1115</c:v>
                </c:pt>
                <c:pt idx="61534">
                  <c:v>1071</c:v>
                </c:pt>
                <c:pt idx="61535">
                  <c:v>995</c:v>
                </c:pt>
                <c:pt idx="61536">
                  <c:v>958</c:v>
                </c:pt>
                <c:pt idx="61537">
                  <c:v>935</c:v>
                </c:pt>
                <c:pt idx="61538">
                  <c:v>905</c:v>
                </c:pt>
                <c:pt idx="61539">
                  <c:v>891</c:v>
                </c:pt>
                <c:pt idx="61540">
                  <c:v>894</c:v>
                </c:pt>
                <c:pt idx="61541">
                  <c:v>932</c:v>
                </c:pt>
                <c:pt idx="61542">
                  <c:v>950</c:v>
                </c:pt>
                <c:pt idx="61543">
                  <c:v>1146</c:v>
                </c:pt>
                <c:pt idx="61544">
                  <c:v>1305</c:v>
                </c:pt>
                <c:pt idx="61545">
                  <c:v>1391</c:v>
                </c:pt>
                <c:pt idx="61546">
                  <c:v>1449</c:v>
                </c:pt>
                <c:pt idx="61547">
                  <c:v>1460</c:v>
                </c:pt>
                <c:pt idx="61548">
                  <c:v>1447</c:v>
                </c:pt>
                <c:pt idx="61549">
                  <c:v>1461</c:v>
                </c:pt>
                <c:pt idx="61550">
                  <c:v>1434</c:v>
                </c:pt>
                <c:pt idx="61551">
                  <c:v>1400</c:v>
                </c:pt>
                <c:pt idx="61552">
                  <c:v>1303</c:v>
                </c:pt>
                <c:pt idx="61553">
                  <c:v>1200</c:v>
                </c:pt>
                <c:pt idx="61554">
                  <c:v>1267</c:v>
                </c:pt>
                <c:pt idx="61555">
                  <c:v>1249</c:v>
                </c:pt>
                <c:pt idx="61556">
                  <c:v>1214</c:v>
                </c:pt>
                <c:pt idx="61557">
                  <c:v>1161</c:v>
                </c:pt>
                <c:pt idx="61558">
                  <c:v>1109</c:v>
                </c:pt>
                <c:pt idx="61559">
                  <c:v>1027</c:v>
                </c:pt>
                <c:pt idx="61560">
                  <c:v>986</c:v>
                </c:pt>
                <c:pt idx="61561">
                  <c:v>947</c:v>
                </c:pt>
                <c:pt idx="61562">
                  <c:v>921</c:v>
                </c:pt>
                <c:pt idx="61563">
                  <c:v>897</c:v>
                </c:pt>
                <c:pt idx="61564">
                  <c:v>893</c:v>
                </c:pt>
                <c:pt idx="61565">
                  <c:v>925</c:v>
                </c:pt>
                <c:pt idx="61566">
                  <c:v>925</c:v>
                </c:pt>
                <c:pt idx="61567">
                  <c:v>1119</c:v>
                </c:pt>
                <c:pt idx="61568">
                  <c:v>1275</c:v>
                </c:pt>
                <c:pt idx="61569">
                  <c:v>1371</c:v>
                </c:pt>
                <c:pt idx="61570">
                  <c:v>1394</c:v>
                </c:pt>
                <c:pt idx="61571">
                  <c:v>1430</c:v>
                </c:pt>
                <c:pt idx="61572">
                  <c:v>1443</c:v>
                </c:pt>
                <c:pt idx="61573">
                  <c:v>1453</c:v>
                </c:pt>
                <c:pt idx="61574">
                  <c:v>1457</c:v>
                </c:pt>
                <c:pt idx="61575">
                  <c:v>1405</c:v>
                </c:pt>
                <c:pt idx="61576">
                  <c:v>1303</c:v>
                </c:pt>
                <c:pt idx="61577">
                  <c:v>1193</c:v>
                </c:pt>
                <c:pt idx="61578">
                  <c:v>1281</c:v>
                </c:pt>
                <c:pt idx="61579">
                  <c:v>1226</c:v>
                </c:pt>
                <c:pt idx="61580">
                  <c:v>1227</c:v>
                </c:pt>
                <c:pt idx="61581">
                  <c:v>1173</c:v>
                </c:pt>
                <c:pt idx="61582">
                  <c:v>1120</c:v>
                </c:pt>
                <c:pt idx="61583">
                  <c:v>1053</c:v>
                </c:pt>
                <c:pt idx="61584">
                  <c:v>1009</c:v>
                </c:pt>
                <c:pt idx="61585">
                  <c:v>962</c:v>
                </c:pt>
                <c:pt idx="61586">
                  <c:v>937</c:v>
                </c:pt>
                <c:pt idx="61587">
                  <c:v>930</c:v>
                </c:pt>
                <c:pt idx="61588">
                  <c:v>933</c:v>
                </c:pt>
                <c:pt idx="61589">
                  <c:v>948</c:v>
                </c:pt>
                <c:pt idx="61590">
                  <c:v>954</c:v>
                </c:pt>
                <c:pt idx="61591">
                  <c:v>1143</c:v>
                </c:pt>
                <c:pt idx="61592">
                  <c:v>1271</c:v>
                </c:pt>
                <c:pt idx="61593">
                  <c:v>1381</c:v>
                </c:pt>
                <c:pt idx="61594">
                  <c:v>1435</c:v>
                </c:pt>
                <c:pt idx="61595">
                  <c:v>1439</c:v>
                </c:pt>
                <c:pt idx="61596">
                  <c:v>1470</c:v>
                </c:pt>
                <c:pt idx="61597">
                  <c:v>1484</c:v>
                </c:pt>
                <c:pt idx="61598">
                  <c:v>1485</c:v>
                </c:pt>
                <c:pt idx="61599">
                  <c:v>1437</c:v>
                </c:pt>
                <c:pt idx="61600">
                  <c:v>1343</c:v>
                </c:pt>
                <c:pt idx="61601">
                  <c:v>1248</c:v>
                </c:pt>
                <c:pt idx="61602">
                  <c:v>1325</c:v>
                </c:pt>
                <c:pt idx="61603">
                  <c:v>1292</c:v>
                </c:pt>
                <c:pt idx="61604">
                  <c:v>1266</c:v>
                </c:pt>
                <c:pt idx="61605">
                  <c:v>1220</c:v>
                </c:pt>
                <c:pt idx="61606">
                  <c:v>1138</c:v>
                </c:pt>
                <c:pt idx="61607">
                  <c:v>1064</c:v>
                </c:pt>
                <c:pt idx="61608">
                  <c:v>1023</c:v>
                </c:pt>
                <c:pt idx="61609">
                  <c:v>982</c:v>
                </c:pt>
                <c:pt idx="61610">
                  <c:v>968</c:v>
                </c:pt>
                <c:pt idx="61611">
                  <c:v>943</c:v>
                </c:pt>
                <c:pt idx="61612">
                  <c:v>948</c:v>
                </c:pt>
                <c:pt idx="61613">
                  <c:v>974</c:v>
                </c:pt>
                <c:pt idx="61614">
                  <c:v>979</c:v>
                </c:pt>
                <c:pt idx="61615">
                  <c:v>1149</c:v>
                </c:pt>
                <c:pt idx="61616">
                  <c:v>1300</c:v>
                </c:pt>
                <c:pt idx="61617">
                  <c:v>1394</c:v>
                </c:pt>
                <c:pt idx="61618">
                  <c:v>1434</c:v>
                </c:pt>
                <c:pt idx="61619">
                  <c:v>1453</c:v>
                </c:pt>
                <c:pt idx="61620">
                  <c:v>1474</c:v>
                </c:pt>
                <c:pt idx="61621">
                  <c:v>1473</c:v>
                </c:pt>
                <c:pt idx="61622">
                  <c:v>1470</c:v>
                </c:pt>
                <c:pt idx="61623">
                  <c:v>1409</c:v>
                </c:pt>
                <c:pt idx="61624">
                  <c:v>1337</c:v>
                </c:pt>
                <c:pt idx="61625">
                  <c:v>1233</c:v>
                </c:pt>
                <c:pt idx="61626">
                  <c:v>1309</c:v>
                </c:pt>
                <c:pt idx="61627">
                  <c:v>1265</c:v>
                </c:pt>
                <c:pt idx="61628">
                  <c:v>1244</c:v>
                </c:pt>
                <c:pt idx="61629">
                  <c:v>1200</c:v>
                </c:pt>
                <c:pt idx="61630">
                  <c:v>1135</c:v>
                </c:pt>
                <c:pt idx="61631">
                  <c:v>1083</c:v>
                </c:pt>
                <c:pt idx="61632">
                  <c:v>1003</c:v>
                </c:pt>
                <c:pt idx="61633">
                  <c:v>981</c:v>
                </c:pt>
                <c:pt idx="61634">
                  <c:v>943</c:v>
                </c:pt>
                <c:pt idx="61635">
                  <c:v>930</c:v>
                </c:pt>
                <c:pt idx="61636">
                  <c:v>925</c:v>
                </c:pt>
                <c:pt idx="61637">
                  <c:v>932</c:v>
                </c:pt>
                <c:pt idx="61638">
                  <c:v>898</c:v>
                </c:pt>
                <c:pt idx="61639">
                  <c:v>1022</c:v>
                </c:pt>
                <c:pt idx="61640">
                  <c:v>1117</c:v>
                </c:pt>
                <c:pt idx="61641">
                  <c:v>1212</c:v>
                </c:pt>
                <c:pt idx="61642">
                  <c:v>1250</c:v>
                </c:pt>
                <c:pt idx="61643">
                  <c:v>1245</c:v>
                </c:pt>
                <c:pt idx="61644">
                  <c:v>1219</c:v>
                </c:pt>
                <c:pt idx="61645">
                  <c:v>1224</c:v>
                </c:pt>
                <c:pt idx="61646">
                  <c:v>1190</c:v>
                </c:pt>
                <c:pt idx="61647">
                  <c:v>1144</c:v>
                </c:pt>
                <c:pt idx="61648">
                  <c:v>1126</c:v>
                </c:pt>
                <c:pt idx="61649">
                  <c:v>1099</c:v>
                </c:pt>
                <c:pt idx="61650">
                  <c:v>1205</c:v>
                </c:pt>
                <c:pt idx="61651">
                  <c:v>1191</c:v>
                </c:pt>
                <c:pt idx="61652">
                  <c:v>1147</c:v>
                </c:pt>
                <c:pt idx="61653">
                  <c:v>1095</c:v>
                </c:pt>
                <c:pt idx="61654">
                  <c:v>1053</c:v>
                </c:pt>
                <c:pt idx="61655">
                  <c:v>1015</c:v>
                </c:pt>
                <c:pt idx="61656">
                  <c:v>971</c:v>
                </c:pt>
                <c:pt idx="61657">
                  <c:v>945</c:v>
                </c:pt>
                <c:pt idx="61658">
                  <c:v>898</c:v>
                </c:pt>
                <c:pt idx="61659">
                  <c:v>885</c:v>
                </c:pt>
                <c:pt idx="61660">
                  <c:v>879</c:v>
                </c:pt>
                <c:pt idx="61661">
                  <c:v>862</c:v>
                </c:pt>
                <c:pt idx="61662">
                  <c:v>809</c:v>
                </c:pt>
                <c:pt idx="61663">
                  <c:v>860</c:v>
                </c:pt>
                <c:pt idx="61664">
                  <c:v>910</c:v>
                </c:pt>
                <c:pt idx="61665">
                  <c:v>975</c:v>
                </c:pt>
                <c:pt idx="61666">
                  <c:v>1025</c:v>
                </c:pt>
                <c:pt idx="61667">
                  <c:v>1045</c:v>
                </c:pt>
                <c:pt idx="61668">
                  <c:v>1051</c:v>
                </c:pt>
                <c:pt idx="61669">
                  <c:v>1078</c:v>
                </c:pt>
                <c:pt idx="61670">
                  <c:v>1069</c:v>
                </c:pt>
                <c:pt idx="61671">
                  <c:v>1061</c:v>
                </c:pt>
                <c:pt idx="61672">
                  <c:v>1040</c:v>
                </c:pt>
                <c:pt idx="61673">
                  <c:v>1062</c:v>
                </c:pt>
                <c:pt idx="61674">
                  <c:v>1148</c:v>
                </c:pt>
                <c:pt idx="61675">
                  <c:v>1135</c:v>
                </c:pt>
                <c:pt idx="61676">
                  <c:v>1135</c:v>
                </c:pt>
                <c:pt idx="61677">
                  <c:v>1106</c:v>
                </c:pt>
                <c:pt idx="61678">
                  <c:v>1071</c:v>
                </c:pt>
                <c:pt idx="61679">
                  <c:v>1020</c:v>
                </c:pt>
                <c:pt idx="61680">
                  <c:v>983</c:v>
                </c:pt>
                <c:pt idx="61681">
                  <c:v>959</c:v>
                </c:pt>
                <c:pt idx="61682">
                  <c:v>918</c:v>
                </c:pt>
                <c:pt idx="61683">
                  <c:v>884</c:v>
                </c:pt>
                <c:pt idx="61684">
                  <c:v>891</c:v>
                </c:pt>
                <c:pt idx="61685">
                  <c:v>944</c:v>
                </c:pt>
                <c:pt idx="61686">
                  <c:v>940</c:v>
                </c:pt>
                <c:pt idx="61687">
                  <c:v>1116</c:v>
                </c:pt>
                <c:pt idx="61688">
                  <c:v>1266</c:v>
                </c:pt>
                <c:pt idx="61689">
                  <c:v>1374</c:v>
                </c:pt>
                <c:pt idx="61690">
                  <c:v>1391</c:v>
                </c:pt>
                <c:pt idx="61691">
                  <c:v>1427</c:v>
                </c:pt>
                <c:pt idx="61692">
                  <c:v>1442</c:v>
                </c:pt>
                <c:pt idx="61693">
                  <c:v>1455</c:v>
                </c:pt>
                <c:pt idx="61694">
                  <c:v>1437</c:v>
                </c:pt>
                <c:pt idx="61695">
                  <c:v>1406</c:v>
                </c:pt>
                <c:pt idx="61696">
                  <c:v>1320</c:v>
                </c:pt>
                <c:pt idx="61697">
                  <c:v>1211</c:v>
                </c:pt>
                <c:pt idx="61698">
                  <c:v>1290</c:v>
                </c:pt>
                <c:pt idx="61699">
                  <c:v>1260</c:v>
                </c:pt>
                <c:pt idx="61700">
                  <c:v>1219</c:v>
                </c:pt>
                <c:pt idx="61701">
                  <c:v>1188</c:v>
                </c:pt>
                <c:pt idx="61702">
                  <c:v>1115</c:v>
                </c:pt>
                <c:pt idx="61703">
                  <c:v>1043</c:v>
                </c:pt>
                <c:pt idx="61704">
                  <c:v>984</c:v>
                </c:pt>
                <c:pt idx="61705">
                  <c:v>949</c:v>
                </c:pt>
                <c:pt idx="61706">
                  <c:v>918</c:v>
                </c:pt>
                <c:pt idx="61707">
                  <c:v>892</c:v>
                </c:pt>
                <c:pt idx="61708">
                  <c:v>897</c:v>
                </c:pt>
                <c:pt idx="61709">
                  <c:v>928</c:v>
                </c:pt>
                <c:pt idx="61710">
                  <c:v>949</c:v>
                </c:pt>
                <c:pt idx="61711">
                  <c:v>1109</c:v>
                </c:pt>
                <c:pt idx="61712">
                  <c:v>1268</c:v>
                </c:pt>
                <c:pt idx="61713">
                  <c:v>1346</c:v>
                </c:pt>
                <c:pt idx="61714">
                  <c:v>1421</c:v>
                </c:pt>
                <c:pt idx="61715">
                  <c:v>1445</c:v>
                </c:pt>
                <c:pt idx="61716">
                  <c:v>1450</c:v>
                </c:pt>
                <c:pt idx="61717">
                  <c:v>1466</c:v>
                </c:pt>
                <c:pt idx="61718">
                  <c:v>1466</c:v>
                </c:pt>
                <c:pt idx="61719">
                  <c:v>1411</c:v>
                </c:pt>
                <c:pt idx="61720">
                  <c:v>1332</c:v>
                </c:pt>
                <c:pt idx="61721">
                  <c:v>1221</c:v>
                </c:pt>
                <c:pt idx="61722">
                  <c:v>1290</c:v>
                </c:pt>
                <c:pt idx="61723">
                  <c:v>1264</c:v>
                </c:pt>
                <c:pt idx="61724">
                  <c:v>1212</c:v>
                </c:pt>
                <c:pt idx="61725">
                  <c:v>1185</c:v>
                </c:pt>
                <c:pt idx="61726">
                  <c:v>1146</c:v>
                </c:pt>
                <c:pt idx="61727">
                  <c:v>1085</c:v>
                </c:pt>
                <c:pt idx="61728">
                  <c:v>1017</c:v>
                </c:pt>
                <c:pt idx="61729">
                  <c:v>984</c:v>
                </c:pt>
                <c:pt idx="61730">
                  <c:v>949</c:v>
                </c:pt>
                <c:pt idx="61731">
                  <c:v>920</c:v>
                </c:pt>
                <c:pt idx="61732">
                  <c:v>914</c:v>
                </c:pt>
                <c:pt idx="61733">
                  <c:v>952</c:v>
                </c:pt>
                <c:pt idx="61734">
                  <c:v>978</c:v>
                </c:pt>
                <c:pt idx="61735">
                  <c:v>1157</c:v>
                </c:pt>
                <c:pt idx="61736">
                  <c:v>1247</c:v>
                </c:pt>
                <c:pt idx="61737">
                  <c:v>1348</c:v>
                </c:pt>
                <c:pt idx="61738">
                  <c:v>1386</c:v>
                </c:pt>
                <c:pt idx="61739">
                  <c:v>1426</c:v>
                </c:pt>
                <c:pt idx="61740">
                  <c:v>1458</c:v>
                </c:pt>
                <c:pt idx="61741">
                  <c:v>1491</c:v>
                </c:pt>
                <c:pt idx="61742">
                  <c:v>1484</c:v>
                </c:pt>
                <c:pt idx="61743">
                  <c:v>1413</c:v>
                </c:pt>
                <c:pt idx="61744">
                  <c:v>1340</c:v>
                </c:pt>
                <c:pt idx="61745">
                  <c:v>1233</c:v>
                </c:pt>
                <c:pt idx="61746">
                  <c:v>1304</c:v>
                </c:pt>
                <c:pt idx="61747">
                  <c:v>1278</c:v>
                </c:pt>
                <c:pt idx="61748">
                  <c:v>1241</c:v>
                </c:pt>
                <c:pt idx="61749">
                  <c:v>1192</c:v>
                </c:pt>
                <c:pt idx="61750">
                  <c:v>1133</c:v>
                </c:pt>
                <c:pt idx="61751">
                  <c:v>1084</c:v>
                </c:pt>
                <c:pt idx="61752">
                  <c:v>1028</c:v>
                </c:pt>
                <c:pt idx="61753">
                  <c:v>979</c:v>
                </c:pt>
                <c:pt idx="61754">
                  <c:v>954</c:v>
                </c:pt>
                <c:pt idx="61755">
                  <c:v>919</c:v>
                </c:pt>
                <c:pt idx="61756">
                  <c:v>932</c:v>
                </c:pt>
                <c:pt idx="61757">
                  <c:v>959</c:v>
                </c:pt>
                <c:pt idx="61758">
                  <c:v>940</c:v>
                </c:pt>
                <c:pt idx="61759">
                  <c:v>1125</c:v>
                </c:pt>
                <c:pt idx="61760">
                  <c:v>1271</c:v>
                </c:pt>
                <c:pt idx="61761">
                  <c:v>1342</c:v>
                </c:pt>
                <c:pt idx="61762">
                  <c:v>1427</c:v>
                </c:pt>
                <c:pt idx="61763">
                  <c:v>1446</c:v>
                </c:pt>
                <c:pt idx="61764">
                  <c:v>1454</c:v>
                </c:pt>
                <c:pt idx="61765">
                  <c:v>1475</c:v>
                </c:pt>
                <c:pt idx="61766">
                  <c:v>1465</c:v>
                </c:pt>
                <c:pt idx="61767">
                  <c:v>1413</c:v>
                </c:pt>
                <c:pt idx="61768">
                  <c:v>1327</c:v>
                </c:pt>
                <c:pt idx="61769">
                  <c:v>1239</c:v>
                </c:pt>
                <c:pt idx="61770">
                  <c:v>1311</c:v>
                </c:pt>
                <c:pt idx="61771">
                  <c:v>1287</c:v>
                </c:pt>
                <c:pt idx="61772">
                  <c:v>1259</c:v>
                </c:pt>
                <c:pt idx="61773">
                  <c:v>1199</c:v>
                </c:pt>
                <c:pt idx="61774">
                  <c:v>1153</c:v>
                </c:pt>
                <c:pt idx="61775">
                  <c:v>1053</c:v>
                </c:pt>
                <c:pt idx="61776">
                  <c:v>1020</c:v>
                </c:pt>
                <c:pt idx="61777">
                  <c:v>983</c:v>
                </c:pt>
                <c:pt idx="61778">
                  <c:v>956</c:v>
                </c:pt>
                <c:pt idx="61779">
                  <c:v>938</c:v>
                </c:pt>
                <c:pt idx="61780">
                  <c:v>929</c:v>
                </c:pt>
                <c:pt idx="61781">
                  <c:v>960</c:v>
                </c:pt>
                <c:pt idx="61782">
                  <c:v>971</c:v>
                </c:pt>
                <c:pt idx="61783">
                  <c:v>1136</c:v>
                </c:pt>
                <c:pt idx="61784">
                  <c:v>1253</c:v>
                </c:pt>
                <c:pt idx="61785">
                  <c:v>1350</c:v>
                </c:pt>
                <c:pt idx="61786">
                  <c:v>1415</c:v>
                </c:pt>
                <c:pt idx="61787">
                  <c:v>1439</c:v>
                </c:pt>
                <c:pt idx="61788">
                  <c:v>1443</c:v>
                </c:pt>
                <c:pt idx="61789">
                  <c:v>1456</c:v>
                </c:pt>
                <c:pt idx="61790">
                  <c:v>1458</c:v>
                </c:pt>
                <c:pt idx="61791">
                  <c:v>1406</c:v>
                </c:pt>
                <c:pt idx="61792">
                  <c:v>1314</c:v>
                </c:pt>
                <c:pt idx="61793">
                  <c:v>1221</c:v>
                </c:pt>
                <c:pt idx="61794">
                  <c:v>1298</c:v>
                </c:pt>
                <c:pt idx="61795">
                  <c:v>1263</c:v>
                </c:pt>
                <c:pt idx="61796">
                  <c:v>1226</c:v>
                </c:pt>
                <c:pt idx="61797">
                  <c:v>1201</c:v>
                </c:pt>
                <c:pt idx="61798">
                  <c:v>1141</c:v>
                </c:pt>
                <c:pt idx="61799">
                  <c:v>1078</c:v>
                </c:pt>
                <c:pt idx="61800">
                  <c:v>1021</c:v>
                </c:pt>
                <c:pt idx="61801">
                  <c:v>969</c:v>
                </c:pt>
                <c:pt idx="61802">
                  <c:v>944</c:v>
                </c:pt>
                <c:pt idx="61803">
                  <c:v>916</c:v>
                </c:pt>
                <c:pt idx="61804">
                  <c:v>890</c:v>
                </c:pt>
                <c:pt idx="61805">
                  <c:v>908</c:v>
                </c:pt>
                <c:pt idx="61806">
                  <c:v>888</c:v>
                </c:pt>
                <c:pt idx="61807">
                  <c:v>1017</c:v>
                </c:pt>
                <c:pt idx="61808">
                  <c:v>1137</c:v>
                </c:pt>
                <c:pt idx="61809">
                  <c:v>1248</c:v>
                </c:pt>
                <c:pt idx="61810">
                  <c:v>1287</c:v>
                </c:pt>
                <c:pt idx="61811">
                  <c:v>1268</c:v>
                </c:pt>
                <c:pt idx="61812">
                  <c:v>1247</c:v>
                </c:pt>
                <c:pt idx="61813">
                  <c:v>1232</c:v>
                </c:pt>
                <c:pt idx="61814">
                  <c:v>1223</c:v>
                </c:pt>
                <c:pt idx="61815">
                  <c:v>1193</c:v>
                </c:pt>
                <c:pt idx="61816">
                  <c:v>1175</c:v>
                </c:pt>
                <c:pt idx="61817">
                  <c:v>1159</c:v>
                </c:pt>
                <c:pt idx="61818">
                  <c:v>1256</c:v>
                </c:pt>
                <c:pt idx="61819">
                  <c:v>1237</c:v>
                </c:pt>
                <c:pt idx="61820">
                  <c:v>1206</c:v>
                </c:pt>
                <c:pt idx="61821">
                  <c:v>1152</c:v>
                </c:pt>
                <c:pt idx="61822">
                  <c:v>1115</c:v>
                </c:pt>
                <c:pt idx="61823">
                  <c:v>1055</c:v>
                </c:pt>
                <c:pt idx="61824">
                  <c:v>1012</c:v>
                </c:pt>
                <c:pt idx="61825">
                  <c:v>971</c:v>
                </c:pt>
                <c:pt idx="61826">
                  <c:v>937</c:v>
                </c:pt>
                <c:pt idx="61827">
                  <c:v>917</c:v>
                </c:pt>
                <c:pt idx="61828">
                  <c:v>902</c:v>
                </c:pt>
                <c:pt idx="61829">
                  <c:v>895</c:v>
                </c:pt>
                <c:pt idx="61830">
                  <c:v>832</c:v>
                </c:pt>
                <c:pt idx="61831">
                  <c:v>878</c:v>
                </c:pt>
                <c:pt idx="61832">
                  <c:v>939</c:v>
                </c:pt>
                <c:pt idx="61833">
                  <c:v>1009</c:v>
                </c:pt>
                <c:pt idx="61834">
                  <c:v>1068</c:v>
                </c:pt>
                <c:pt idx="61835">
                  <c:v>1090</c:v>
                </c:pt>
                <c:pt idx="61836">
                  <c:v>1097</c:v>
                </c:pt>
                <c:pt idx="61837">
                  <c:v>1112</c:v>
                </c:pt>
                <c:pt idx="61838">
                  <c:v>1109</c:v>
                </c:pt>
                <c:pt idx="61839">
                  <c:v>1102</c:v>
                </c:pt>
                <c:pt idx="61840">
                  <c:v>1098</c:v>
                </c:pt>
                <c:pt idx="61841">
                  <c:v>1086</c:v>
                </c:pt>
                <c:pt idx="61842">
                  <c:v>1184</c:v>
                </c:pt>
                <c:pt idx="61843">
                  <c:v>1191</c:v>
                </c:pt>
                <c:pt idx="61844">
                  <c:v>1180</c:v>
                </c:pt>
                <c:pt idx="61845">
                  <c:v>1160</c:v>
                </c:pt>
                <c:pt idx="61846">
                  <c:v>1116</c:v>
                </c:pt>
                <c:pt idx="61847">
                  <c:v>1047</c:v>
                </c:pt>
                <c:pt idx="61848">
                  <c:v>1004</c:v>
                </c:pt>
                <c:pt idx="61849">
                  <c:v>968</c:v>
                </c:pt>
                <c:pt idx="61850">
                  <c:v>908</c:v>
                </c:pt>
                <c:pt idx="61851">
                  <c:v>887</c:v>
                </c:pt>
                <c:pt idx="61852">
                  <c:v>896</c:v>
                </c:pt>
                <c:pt idx="61853">
                  <c:v>929</c:v>
                </c:pt>
                <c:pt idx="61854">
                  <c:v>942</c:v>
                </c:pt>
                <c:pt idx="61855">
                  <c:v>1125</c:v>
                </c:pt>
                <c:pt idx="61856">
                  <c:v>1277</c:v>
                </c:pt>
                <c:pt idx="61857">
                  <c:v>1387</c:v>
                </c:pt>
                <c:pt idx="61858">
                  <c:v>1443</c:v>
                </c:pt>
                <c:pt idx="61859">
                  <c:v>1457</c:v>
                </c:pt>
                <c:pt idx="61860">
                  <c:v>1478</c:v>
                </c:pt>
                <c:pt idx="61861">
                  <c:v>1499</c:v>
                </c:pt>
                <c:pt idx="61862">
                  <c:v>1489</c:v>
                </c:pt>
                <c:pt idx="61863">
                  <c:v>1435</c:v>
                </c:pt>
                <c:pt idx="61864">
                  <c:v>1337</c:v>
                </c:pt>
                <c:pt idx="61865">
                  <c:v>1227</c:v>
                </c:pt>
                <c:pt idx="61866">
                  <c:v>1295</c:v>
                </c:pt>
                <c:pt idx="61867">
                  <c:v>1278</c:v>
                </c:pt>
                <c:pt idx="61868">
                  <c:v>1238</c:v>
                </c:pt>
                <c:pt idx="61869">
                  <c:v>1180</c:v>
                </c:pt>
                <c:pt idx="61870">
                  <c:v>1114</c:v>
                </c:pt>
                <c:pt idx="61871">
                  <c:v>1049</c:v>
                </c:pt>
                <c:pt idx="61872">
                  <c:v>996</c:v>
                </c:pt>
                <c:pt idx="61873">
                  <c:v>950</c:v>
                </c:pt>
                <c:pt idx="61874">
                  <c:v>916</c:v>
                </c:pt>
                <c:pt idx="61875">
                  <c:v>899</c:v>
                </c:pt>
                <c:pt idx="61876">
                  <c:v>896</c:v>
                </c:pt>
                <c:pt idx="61877">
                  <c:v>919</c:v>
                </c:pt>
                <c:pt idx="61878">
                  <c:v>932</c:v>
                </c:pt>
                <c:pt idx="61879">
                  <c:v>1101</c:v>
                </c:pt>
                <c:pt idx="61880">
                  <c:v>1245</c:v>
                </c:pt>
                <c:pt idx="61881">
                  <c:v>1363</c:v>
                </c:pt>
                <c:pt idx="61882">
                  <c:v>1424</c:v>
                </c:pt>
                <c:pt idx="61883">
                  <c:v>1442</c:v>
                </c:pt>
                <c:pt idx="61884">
                  <c:v>1444</c:v>
                </c:pt>
                <c:pt idx="61885">
                  <c:v>1473</c:v>
                </c:pt>
                <c:pt idx="61886">
                  <c:v>1461</c:v>
                </c:pt>
                <c:pt idx="61887">
                  <c:v>1402</c:v>
                </c:pt>
                <c:pt idx="61888">
                  <c:v>1307</c:v>
                </c:pt>
                <c:pt idx="61889">
                  <c:v>1196</c:v>
                </c:pt>
                <c:pt idx="61890">
                  <c:v>1278</c:v>
                </c:pt>
                <c:pt idx="61891">
                  <c:v>1259</c:v>
                </c:pt>
                <c:pt idx="61892">
                  <c:v>1210</c:v>
                </c:pt>
                <c:pt idx="61893">
                  <c:v>1158</c:v>
                </c:pt>
                <c:pt idx="61894">
                  <c:v>1086</c:v>
                </c:pt>
                <c:pt idx="61895">
                  <c:v>1025</c:v>
                </c:pt>
                <c:pt idx="61896">
                  <c:v>968</c:v>
                </c:pt>
                <c:pt idx="61897">
                  <c:v>941</c:v>
                </c:pt>
                <c:pt idx="61898">
                  <c:v>903</c:v>
                </c:pt>
                <c:pt idx="61899">
                  <c:v>880</c:v>
                </c:pt>
                <c:pt idx="61900">
                  <c:v>881</c:v>
                </c:pt>
                <c:pt idx="61901">
                  <c:v>906</c:v>
                </c:pt>
                <c:pt idx="61902">
                  <c:v>930</c:v>
                </c:pt>
                <c:pt idx="61903">
                  <c:v>1088</c:v>
                </c:pt>
                <c:pt idx="61904">
                  <c:v>1245</c:v>
                </c:pt>
                <c:pt idx="61905">
                  <c:v>1350</c:v>
                </c:pt>
                <c:pt idx="61906">
                  <c:v>1404</c:v>
                </c:pt>
                <c:pt idx="61907">
                  <c:v>1416</c:v>
                </c:pt>
                <c:pt idx="61908">
                  <c:v>1416</c:v>
                </c:pt>
                <c:pt idx="61909">
                  <c:v>1433</c:v>
                </c:pt>
                <c:pt idx="61910">
                  <c:v>1444</c:v>
                </c:pt>
                <c:pt idx="61911">
                  <c:v>1387</c:v>
                </c:pt>
                <c:pt idx="61912">
                  <c:v>1283</c:v>
                </c:pt>
                <c:pt idx="61913">
                  <c:v>1166</c:v>
                </c:pt>
                <c:pt idx="61914">
                  <c:v>1266</c:v>
                </c:pt>
                <c:pt idx="61915">
                  <c:v>1235</c:v>
                </c:pt>
                <c:pt idx="61916">
                  <c:v>1184</c:v>
                </c:pt>
                <c:pt idx="61917">
                  <c:v>1132</c:v>
                </c:pt>
                <c:pt idx="61918">
                  <c:v>1079</c:v>
                </c:pt>
                <c:pt idx="61919">
                  <c:v>1011</c:v>
                </c:pt>
                <c:pt idx="61920">
                  <c:v>969</c:v>
                </c:pt>
                <c:pt idx="61921">
                  <c:v>950</c:v>
                </c:pt>
                <c:pt idx="61922">
                  <c:v>924</c:v>
                </c:pt>
                <c:pt idx="61923">
                  <c:v>916</c:v>
                </c:pt>
                <c:pt idx="61924">
                  <c:v>922</c:v>
                </c:pt>
                <c:pt idx="61925">
                  <c:v>940</c:v>
                </c:pt>
                <c:pt idx="61926">
                  <c:v>972</c:v>
                </c:pt>
                <c:pt idx="61927">
                  <c:v>1129</c:v>
                </c:pt>
                <c:pt idx="61928">
                  <c:v>1260</c:v>
                </c:pt>
                <c:pt idx="61929">
                  <c:v>1364</c:v>
                </c:pt>
                <c:pt idx="61930">
                  <c:v>1430</c:v>
                </c:pt>
                <c:pt idx="61931">
                  <c:v>1433</c:v>
                </c:pt>
                <c:pt idx="61932">
                  <c:v>1450</c:v>
                </c:pt>
                <c:pt idx="61933">
                  <c:v>1469</c:v>
                </c:pt>
                <c:pt idx="61934">
                  <c:v>1476</c:v>
                </c:pt>
                <c:pt idx="61935">
                  <c:v>1432</c:v>
                </c:pt>
                <c:pt idx="61936">
                  <c:v>1346</c:v>
                </c:pt>
                <c:pt idx="61937">
                  <c:v>1232</c:v>
                </c:pt>
                <c:pt idx="61938">
                  <c:v>1320</c:v>
                </c:pt>
                <c:pt idx="61939">
                  <c:v>1295</c:v>
                </c:pt>
                <c:pt idx="61940">
                  <c:v>1261</c:v>
                </c:pt>
                <c:pt idx="61941">
                  <c:v>1198</c:v>
                </c:pt>
                <c:pt idx="61942">
                  <c:v>1155</c:v>
                </c:pt>
                <c:pt idx="61943">
                  <c:v>1089</c:v>
                </c:pt>
                <c:pt idx="61944">
                  <c:v>1032</c:v>
                </c:pt>
                <c:pt idx="61945">
                  <c:v>1009</c:v>
                </c:pt>
                <c:pt idx="61946">
                  <c:v>976</c:v>
                </c:pt>
                <c:pt idx="61947">
                  <c:v>960</c:v>
                </c:pt>
                <c:pt idx="61948">
                  <c:v>941</c:v>
                </c:pt>
                <c:pt idx="61949">
                  <c:v>952</c:v>
                </c:pt>
                <c:pt idx="61950">
                  <c:v>978</c:v>
                </c:pt>
                <c:pt idx="61951">
                  <c:v>1145</c:v>
                </c:pt>
                <c:pt idx="61952">
                  <c:v>1316</c:v>
                </c:pt>
                <c:pt idx="61953">
                  <c:v>1413</c:v>
                </c:pt>
                <c:pt idx="61954">
                  <c:v>1457</c:v>
                </c:pt>
                <c:pt idx="61955">
                  <c:v>1465</c:v>
                </c:pt>
                <c:pt idx="61956">
                  <c:v>1484</c:v>
                </c:pt>
                <c:pt idx="61957">
                  <c:v>1509</c:v>
                </c:pt>
                <c:pt idx="61958">
                  <c:v>1508</c:v>
                </c:pt>
                <c:pt idx="61959">
                  <c:v>1433</c:v>
                </c:pt>
                <c:pt idx="61960">
                  <c:v>1349</c:v>
                </c:pt>
                <c:pt idx="61961">
                  <c:v>1242</c:v>
                </c:pt>
                <c:pt idx="61962">
                  <c:v>1324</c:v>
                </c:pt>
                <c:pt idx="61963">
                  <c:v>1307</c:v>
                </c:pt>
                <c:pt idx="61964">
                  <c:v>1258</c:v>
                </c:pt>
                <c:pt idx="61965">
                  <c:v>1201</c:v>
                </c:pt>
                <c:pt idx="61966">
                  <c:v>1148</c:v>
                </c:pt>
                <c:pt idx="61967">
                  <c:v>1095</c:v>
                </c:pt>
                <c:pt idx="61968">
                  <c:v>1050</c:v>
                </c:pt>
                <c:pt idx="61969">
                  <c:v>1002</c:v>
                </c:pt>
                <c:pt idx="61970">
                  <c:v>985</c:v>
                </c:pt>
                <c:pt idx="61971">
                  <c:v>948</c:v>
                </c:pt>
                <c:pt idx="61972">
                  <c:v>927</c:v>
                </c:pt>
                <c:pt idx="61973">
                  <c:v>949</c:v>
                </c:pt>
                <c:pt idx="61974">
                  <c:v>922</c:v>
                </c:pt>
                <c:pt idx="61975">
                  <c:v>1040</c:v>
                </c:pt>
                <c:pt idx="61976">
                  <c:v>1153</c:v>
                </c:pt>
                <c:pt idx="61977">
                  <c:v>1238</c:v>
                </c:pt>
                <c:pt idx="61978">
                  <c:v>1293</c:v>
                </c:pt>
                <c:pt idx="61979">
                  <c:v>1290</c:v>
                </c:pt>
                <c:pt idx="61980">
                  <c:v>1247</c:v>
                </c:pt>
                <c:pt idx="61981">
                  <c:v>1252</c:v>
                </c:pt>
                <c:pt idx="61982">
                  <c:v>1237</c:v>
                </c:pt>
                <c:pt idx="61983">
                  <c:v>1212</c:v>
                </c:pt>
                <c:pt idx="61984">
                  <c:v>1172</c:v>
                </c:pt>
                <c:pt idx="61985">
                  <c:v>1140</c:v>
                </c:pt>
                <c:pt idx="61986">
                  <c:v>1235</c:v>
                </c:pt>
                <c:pt idx="61987">
                  <c:v>1220</c:v>
                </c:pt>
                <c:pt idx="61988">
                  <c:v>1189</c:v>
                </c:pt>
                <c:pt idx="61989">
                  <c:v>1143</c:v>
                </c:pt>
                <c:pt idx="61990">
                  <c:v>1102</c:v>
                </c:pt>
                <c:pt idx="61991">
                  <c:v>1066</c:v>
                </c:pt>
                <c:pt idx="61992">
                  <c:v>1008</c:v>
                </c:pt>
                <c:pt idx="61993">
                  <c:v>977</c:v>
                </c:pt>
                <c:pt idx="61994">
                  <c:v>951</c:v>
                </c:pt>
                <c:pt idx="61995">
                  <c:v>934</c:v>
                </c:pt>
                <c:pt idx="61996">
                  <c:v>917</c:v>
                </c:pt>
                <c:pt idx="61997">
                  <c:v>914</c:v>
                </c:pt>
                <c:pt idx="61998">
                  <c:v>859</c:v>
                </c:pt>
                <c:pt idx="61999">
                  <c:v>902</c:v>
                </c:pt>
                <c:pt idx="62000">
                  <c:v>962</c:v>
                </c:pt>
                <c:pt idx="62001">
                  <c:v>1006</c:v>
                </c:pt>
                <c:pt idx="62002">
                  <c:v>1067</c:v>
                </c:pt>
                <c:pt idx="62003">
                  <c:v>1090</c:v>
                </c:pt>
                <c:pt idx="62004">
                  <c:v>1090</c:v>
                </c:pt>
                <c:pt idx="62005">
                  <c:v>1095</c:v>
                </c:pt>
                <c:pt idx="62006">
                  <c:v>1098</c:v>
                </c:pt>
                <c:pt idx="62007">
                  <c:v>1099</c:v>
                </c:pt>
                <c:pt idx="62008">
                  <c:v>1079</c:v>
                </c:pt>
                <c:pt idx="62009">
                  <c:v>1048</c:v>
                </c:pt>
                <c:pt idx="62010">
                  <c:v>1161</c:v>
                </c:pt>
                <c:pt idx="62011">
                  <c:v>1163</c:v>
                </c:pt>
                <c:pt idx="62012">
                  <c:v>1156</c:v>
                </c:pt>
                <c:pt idx="62013">
                  <c:v>1139</c:v>
                </c:pt>
                <c:pt idx="62014">
                  <c:v>1085</c:v>
                </c:pt>
                <c:pt idx="62015">
                  <c:v>1033</c:v>
                </c:pt>
                <c:pt idx="62016">
                  <c:v>986</c:v>
                </c:pt>
                <c:pt idx="62017">
                  <c:v>955</c:v>
                </c:pt>
                <c:pt idx="62018">
                  <c:v>925</c:v>
                </c:pt>
                <c:pt idx="62019">
                  <c:v>912</c:v>
                </c:pt>
                <c:pt idx="62020">
                  <c:v>905</c:v>
                </c:pt>
                <c:pt idx="62021">
                  <c:v>937</c:v>
                </c:pt>
                <c:pt idx="62022">
                  <c:v>960</c:v>
                </c:pt>
                <c:pt idx="62023">
                  <c:v>1134</c:v>
                </c:pt>
                <c:pt idx="62024">
                  <c:v>1285</c:v>
                </c:pt>
                <c:pt idx="62025">
                  <c:v>1383</c:v>
                </c:pt>
                <c:pt idx="62026">
                  <c:v>1445</c:v>
                </c:pt>
                <c:pt idx="62027">
                  <c:v>1446</c:v>
                </c:pt>
                <c:pt idx="62028">
                  <c:v>1485</c:v>
                </c:pt>
                <c:pt idx="62029">
                  <c:v>1498</c:v>
                </c:pt>
                <c:pt idx="62030">
                  <c:v>1497</c:v>
                </c:pt>
                <c:pt idx="62031">
                  <c:v>1445</c:v>
                </c:pt>
                <c:pt idx="62032">
                  <c:v>1352</c:v>
                </c:pt>
                <c:pt idx="62033">
                  <c:v>1242</c:v>
                </c:pt>
                <c:pt idx="62034">
                  <c:v>1310</c:v>
                </c:pt>
                <c:pt idx="62035">
                  <c:v>1277</c:v>
                </c:pt>
                <c:pt idx="62036">
                  <c:v>1224</c:v>
                </c:pt>
                <c:pt idx="62037">
                  <c:v>1189</c:v>
                </c:pt>
                <c:pt idx="62038">
                  <c:v>1128</c:v>
                </c:pt>
                <c:pt idx="62039">
                  <c:v>1071</c:v>
                </c:pt>
                <c:pt idx="62040">
                  <c:v>1011</c:v>
                </c:pt>
                <c:pt idx="62041">
                  <c:v>990</c:v>
                </c:pt>
                <c:pt idx="62042">
                  <c:v>966</c:v>
                </c:pt>
                <c:pt idx="62043">
                  <c:v>943</c:v>
                </c:pt>
                <c:pt idx="62044">
                  <c:v>943</c:v>
                </c:pt>
                <c:pt idx="62045">
                  <c:v>968</c:v>
                </c:pt>
                <c:pt idx="62046">
                  <c:v>981</c:v>
                </c:pt>
                <c:pt idx="62047">
                  <c:v>1166</c:v>
                </c:pt>
                <c:pt idx="62048">
                  <c:v>1298</c:v>
                </c:pt>
                <c:pt idx="62049">
                  <c:v>1408</c:v>
                </c:pt>
                <c:pt idx="62050">
                  <c:v>1459</c:v>
                </c:pt>
                <c:pt idx="62051">
                  <c:v>1477</c:v>
                </c:pt>
                <c:pt idx="62052">
                  <c:v>1445</c:v>
                </c:pt>
                <c:pt idx="62053">
                  <c:v>1480</c:v>
                </c:pt>
                <c:pt idx="62054">
                  <c:v>1475</c:v>
                </c:pt>
                <c:pt idx="62055">
                  <c:v>1426</c:v>
                </c:pt>
                <c:pt idx="62056">
                  <c:v>1340</c:v>
                </c:pt>
                <c:pt idx="62057">
                  <c:v>1227</c:v>
                </c:pt>
                <c:pt idx="62058">
                  <c:v>1311</c:v>
                </c:pt>
                <c:pt idx="62059">
                  <c:v>1274</c:v>
                </c:pt>
                <c:pt idx="62060">
                  <c:v>1230</c:v>
                </c:pt>
                <c:pt idx="62061">
                  <c:v>1189</c:v>
                </c:pt>
                <c:pt idx="62062">
                  <c:v>1137</c:v>
                </c:pt>
                <c:pt idx="62063">
                  <c:v>1081</c:v>
                </c:pt>
                <c:pt idx="62064">
                  <c:v>1011</c:v>
                </c:pt>
                <c:pt idx="62065">
                  <c:v>986</c:v>
                </c:pt>
                <c:pt idx="62066">
                  <c:v>962</c:v>
                </c:pt>
                <c:pt idx="62067">
                  <c:v>941</c:v>
                </c:pt>
                <c:pt idx="62068">
                  <c:v>931</c:v>
                </c:pt>
                <c:pt idx="62069">
                  <c:v>958</c:v>
                </c:pt>
                <c:pt idx="62070">
                  <c:v>984</c:v>
                </c:pt>
                <c:pt idx="62071">
                  <c:v>1145</c:v>
                </c:pt>
                <c:pt idx="62072">
                  <c:v>1284</c:v>
                </c:pt>
                <c:pt idx="62073">
                  <c:v>1395</c:v>
                </c:pt>
                <c:pt idx="62074">
                  <c:v>1449</c:v>
                </c:pt>
                <c:pt idx="62075">
                  <c:v>1469</c:v>
                </c:pt>
                <c:pt idx="62076">
                  <c:v>1472</c:v>
                </c:pt>
                <c:pt idx="62077">
                  <c:v>1504</c:v>
                </c:pt>
                <c:pt idx="62078">
                  <c:v>1494</c:v>
                </c:pt>
                <c:pt idx="62079">
                  <c:v>1432</c:v>
                </c:pt>
                <c:pt idx="62080">
                  <c:v>1335</c:v>
                </c:pt>
                <c:pt idx="62081">
                  <c:v>1233</c:v>
                </c:pt>
                <c:pt idx="62082">
                  <c:v>1309</c:v>
                </c:pt>
                <c:pt idx="62083">
                  <c:v>1281</c:v>
                </c:pt>
                <c:pt idx="62084">
                  <c:v>1242</c:v>
                </c:pt>
                <c:pt idx="62085">
                  <c:v>1208</c:v>
                </c:pt>
                <c:pt idx="62086">
                  <c:v>1141</c:v>
                </c:pt>
                <c:pt idx="62087">
                  <c:v>1064</c:v>
                </c:pt>
                <c:pt idx="62088">
                  <c:v>1012</c:v>
                </c:pt>
                <c:pt idx="62089">
                  <c:v>982</c:v>
                </c:pt>
                <c:pt idx="62090">
                  <c:v>957</c:v>
                </c:pt>
                <c:pt idx="62091">
                  <c:v>934</c:v>
                </c:pt>
                <c:pt idx="62092">
                  <c:v>937</c:v>
                </c:pt>
                <c:pt idx="62093">
                  <c:v>965</c:v>
                </c:pt>
                <c:pt idx="62094">
                  <c:v>976</c:v>
                </c:pt>
                <c:pt idx="62095">
                  <c:v>1153</c:v>
                </c:pt>
                <c:pt idx="62096">
                  <c:v>1314</c:v>
                </c:pt>
                <c:pt idx="62097">
                  <c:v>1416</c:v>
                </c:pt>
                <c:pt idx="62098">
                  <c:v>1458</c:v>
                </c:pt>
                <c:pt idx="62099">
                  <c:v>1496</c:v>
                </c:pt>
                <c:pt idx="62100">
                  <c:v>1489</c:v>
                </c:pt>
                <c:pt idx="62101">
                  <c:v>1505</c:v>
                </c:pt>
                <c:pt idx="62102">
                  <c:v>1505</c:v>
                </c:pt>
                <c:pt idx="62103">
                  <c:v>1449</c:v>
                </c:pt>
                <c:pt idx="62104">
                  <c:v>1358</c:v>
                </c:pt>
                <c:pt idx="62105">
                  <c:v>1241</c:v>
                </c:pt>
                <c:pt idx="62106">
                  <c:v>1319</c:v>
                </c:pt>
                <c:pt idx="62107">
                  <c:v>1283</c:v>
                </c:pt>
                <c:pt idx="62108">
                  <c:v>1261</c:v>
                </c:pt>
                <c:pt idx="62109">
                  <c:v>1229</c:v>
                </c:pt>
                <c:pt idx="62110">
                  <c:v>1177</c:v>
                </c:pt>
                <c:pt idx="62111">
                  <c:v>1106</c:v>
                </c:pt>
                <c:pt idx="62112">
                  <c:v>1045</c:v>
                </c:pt>
                <c:pt idx="62113">
                  <c:v>1004</c:v>
                </c:pt>
                <c:pt idx="62114">
                  <c:v>956</c:v>
                </c:pt>
                <c:pt idx="62115">
                  <c:v>947</c:v>
                </c:pt>
                <c:pt idx="62116">
                  <c:v>941</c:v>
                </c:pt>
                <c:pt idx="62117">
                  <c:v>963</c:v>
                </c:pt>
                <c:pt idx="62118">
                  <c:v>991</c:v>
                </c:pt>
                <c:pt idx="62119">
                  <c:v>1146</c:v>
                </c:pt>
                <c:pt idx="62120">
                  <c:v>1267</c:v>
                </c:pt>
                <c:pt idx="62121">
                  <c:v>1390</c:v>
                </c:pt>
                <c:pt idx="62122">
                  <c:v>1425</c:v>
                </c:pt>
                <c:pt idx="62123">
                  <c:v>1445</c:v>
                </c:pt>
                <c:pt idx="62124">
                  <c:v>1462</c:v>
                </c:pt>
                <c:pt idx="62125">
                  <c:v>1493</c:v>
                </c:pt>
                <c:pt idx="62126">
                  <c:v>1480</c:v>
                </c:pt>
                <c:pt idx="62127">
                  <c:v>1442</c:v>
                </c:pt>
                <c:pt idx="62128">
                  <c:v>1339</c:v>
                </c:pt>
                <c:pt idx="62129">
                  <c:v>1223</c:v>
                </c:pt>
                <c:pt idx="62130">
                  <c:v>1316</c:v>
                </c:pt>
                <c:pt idx="62131">
                  <c:v>1295</c:v>
                </c:pt>
                <c:pt idx="62132">
                  <c:v>1251</c:v>
                </c:pt>
                <c:pt idx="62133">
                  <c:v>1187</c:v>
                </c:pt>
                <c:pt idx="62134">
                  <c:v>1144</c:v>
                </c:pt>
                <c:pt idx="62135">
                  <c:v>1071</c:v>
                </c:pt>
                <c:pt idx="62136">
                  <c:v>1025</c:v>
                </c:pt>
                <c:pt idx="62137">
                  <c:v>1018</c:v>
                </c:pt>
                <c:pt idx="62138">
                  <c:v>991</c:v>
                </c:pt>
                <c:pt idx="62139">
                  <c:v>982</c:v>
                </c:pt>
                <c:pt idx="62140">
                  <c:v>981</c:v>
                </c:pt>
                <c:pt idx="62141">
                  <c:v>983</c:v>
                </c:pt>
                <c:pt idx="62142">
                  <c:v>954</c:v>
                </c:pt>
                <c:pt idx="62143">
                  <c:v>1053</c:v>
                </c:pt>
                <c:pt idx="62144">
                  <c:v>1182</c:v>
                </c:pt>
                <c:pt idx="62145">
                  <c:v>1251</c:v>
                </c:pt>
                <c:pt idx="62146">
                  <c:v>1334</c:v>
                </c:pt>
                <c:pt idx="62147">
                  <c:v>1323</c:v>
                </c:pt>
                <c:pt idx="62148">
                  <c:v>1282</c:v>
                </c:pt>
                <c:pt idx="62149">
                  <c:v>1275</c:v>
                </c:pt>
                <c:pt idx="62150">
                  <c:v>1259</c:v>
                </c:pt>
                <c:pt idx="62151">
                  <c:v>1238</c:v>
                </c:pt>
                <c:pt idx="62152">
                  <c:v>1210</c:v>
                </c:pt>
                <c:pt idx="62153">
                  <c:v>1171</c:v>
                </c:pt>
                <c:pt idx="62154">
                  <c:v>1267</c:v>
                </c:pt>
                <c:pt idx="62155">
                  <c:v>1257</c:v>
                </c:pt>
                <c:pt idx="62156">
                  <c:v>1198</c:v>
                </c:pt>
                <c:pt idx="62157">
                  <c:v>1160</c:v>
                </c:pt>
                <c:pt idx="62158">
                  <c:v>1124</c:v>
                </c:pt>
                <c:pt idx="62159">
                  <c:v>1093</c:v>
                </c:pt>
                <c:pt idx="62160">
                  <c:v>1018</c:v>
                </c:pt>
                <c:pt idx="62161">
                  <c:v>993</c:v>
                </c:pt>
                <c:pt idx="62162">
                  <c:v>966</c:v>
                </c:pt>
                <c:pt idx="62163">
                  <c:v>937</c:v>
                </c:pt>
                <c:pt idx="62164">
                  <c:v>924</c:v>
                </c:pt>
                <c:pt idx="62165">
                  <c:v>923</c:v>
                </c:pt>
                <c:pt idx="62166">
                  <c:v>875</c:v>
                </c:pt>
                <c:pt idx="62167">
                  <c:v>908</c:v>
                </c:pt>
                <c:pt idx="62168">
                  <c:v>946</c:v>
                </c:pt>
                <c:pt idx="62169">
                  <c:v>1002</c:v>
                </c:pt>
                <c:pt idx="62170">
                  <c:v>1058</c:v>
                </c:pt>
                <c:pt idx="62171">
                  <c:v>1081</c:v>
                </c:pt>
                <c:pt idx="62172">
                  <c:v>1100</c:v>
                </c:pt>
                <c:pt idx="62173">
                  <c:v>1097</c:v>
                </c:pt>
                <c:pt idx="62174">
                  <c:v>1106</c:v>
                </c:pt>
                <c:pt idx="62175">
                  <c:v>1090</c:v>
                </c:pt>
                <c:pt idx="62176">
                  <c:v>1082</c:v>
                </c:pt>
                <c:pt idx="62177">
                  <c:v>1078</c:v>
                </c:pt>
                <c:pt idx="62178">
                  <c:v>1168</c:v>
                </c:pt>
                <c:pt idx="62179">
                  <c:v>1179</c:v>
                </c:pt>
                <c:pt idx="62180">
                  <c:v>1216</c:v>
                </c:pt>
                <c:pt idx="62181">
                  <c:v>1195</c:v>
                </c:pt>
                <c:pt idx="62182">
                  <c:v>1154</c:v>
                </c:pt>
                <c:pt idx="62183">
                  <c:v>1099</c:v>
                </c:pt>
                <c:pt idx="62184">
                  <c:v>1042</c:v>
                </c:pt>
                <c:pt idx="62185">
                  <c:v>1008</c:v>
                </c:pt>
                <c:pt idx="62186">
                  <c:v>977</c:v>
                </c:pt>
                <c:pt idx="62187">
                  <c:v>963</c:v>
                </c:pt>
                <c:pt idx="62188">
                  <c:v>966</c:v>
                </c:pt>
                <c:pt idx="62189">
                  <c:v>1002</c:v>
                </c:pt>
                <c:pt idx="62190">
                  <c:v>1029</c:v>
                </c:pt>
                <c:pt idx="62191">
                  <c:v>1224</c:v>
                </c:pt>
                <c:pt idx="62192">
                  <c:v>1355</c:v>
                </c:pt>
                <c:pt idx="62193">
                  <c:v>1440</c:v>
                </c:pt>
                <c:pt idx="62194">
                  <c:v>1499</c:v>
                </c:pt>
                <c:pt idx="62195">
                  <c:v>1503</c:v>
                </c:pt>
                <c:pt idx="62196">
                  <c:v>1517</c:v>
                </c:pt>
                <c:pt idx="62197">
                  <c:v>1533</c:v>
                </c:pt>
                <c:pt idx="62198">
                  <c:v>1530</c:v>
                </c:pt>
                <c:pt idx="62199">
                  <c:v>1458</c:v>
                </c:pt>
                <c:pt idx="62200">
                  <c:v>1355</c:v>
                </c:pt>
                <c:pt idx="62201">
                  <c:v>1262</c:v>
                </c:pt>
                <c:pt idx="62202">
                  <c:v>1342</c:v>
                </c:pt>
                <c:pt idx="62203">
                  <c:v>1316</c:v>
                </c:pt>
                <c:pt idx="62204">
                  <c:v>1299</c:v>
                </c:pt>
                <c:pt idx="62205">
                  <c:v>1255</c:v>
                </c:pt>
                <c:pt idx="62206">
                  <c:v>1203</c:v>
                </c:pt>
                <c:pt idx="62207">
                  <c:v>1143</c:v>
                </c:pt>
                <c:pt idx="62208">
                  <c:v>1081</c:v>
                </c:pt>
                <c:pt idx="62209">
                  <c:v>1044</c:v>
                </c:pt>
                <c:pt idx="62210">
                  <c:v>1017</c:v>
                </c:pt>
                <c:pt idx="62211">
                  <c:v>1000</c:v>
                </c:pt>
                <c:pt idx="62212">
                  <c:v>998</c:v>
                </c:pt>
                <c:pt idx="62213">
                  <c:v>1029</c:v>
                </c:pt>
                <c:pt idx="62214">
                  <c:v>1045</c:v>
                </c:pt>
                <c:pt idx="62215">
                  <c:v>1229</c:v>
                </c:pt>
                <c:pt idx="62216">
                  <c:v>1352</c:v>
                </c:pt>
                <c:pt idx="62217">
                  <c:v>1449</c:v>
                </c:pt>
                <c:pt idx="62218">
                  <c:v>1476</c:v>
                </c:pt>
                <c:pt idx="62219">
                  <c:v>1528</c:v>
                </c:pt>
                <c:pt idx="62220">
                  <c:v>1547</c:v>
                </c:pt>
                <c:pt idx="62221">
                  <c:v>1566</c:v>
                </c:pt>
                <c:pt idx="62222">
                  <c:v>1551</c:v>
                </c:pt>
                <c:pt idx="62223">
                  <c:v>1518</c:v>
                </c:pt>
                <c:pt idx="62224">
                  <c:v>1394</c:v>
                </c:pt>
                <c:pt idx="62225">
                  <c:v>1258</c:v>
                </c:pt>
                <c:pt idx="62226">
                  <c:v>1343</c:v>
                </c:pt>
                <c:pt idx="62227">
                  <c:v>1325</c:v>
                </c:pt>
                <c:pt idx="62228">
                  <c:v>1290</c:v>
                </c:pt>
                <c:pt idx="62229">
                  <c:v>1257</c:v>
                </c:pt>
                <c:pt idx="62230">
                  <c:v>1199</c:v>
                </c:pt>
                <c:pt idx="62231">
                  <c:v>1146</c:v>
                </c:pt>
                <c:pt idx="62232">
                  <c:v>1102</c:v>
                </c:pt>
                <c:pt idx="62233">
                  <c:v>1061</c:v>
                </c:pt>
                <c:pt idx="62234">
                  <c:v>1021</c:v>
                </c:pt>
                <c:pt idx="62235">
                  <c:v>986</c:v>
                </c:pt>
                <c:pt idx="62236">
                  <c:v>979</c:v>
                </c:pt>
                <c:pt idx="62237">
                  <c:v>1009</c:v>
                </c:pt>
                <c:pt idx="62238">
                  <c:v>1021</c:v>
                </c:pt>
                <c:pt idx="62239">
                  <c:v>1205</c:v>
                </c:pt>
                <c:pt idx="62240">
                  <c:v>1353</c:v>
                </c:pt>
                <c:pt idx="62241">
                  <c:v>1455</c:v>
                </c:pt>
                <c:pt idx="62242">
                  <c:v>1534</c:v>
                </c:pt>
                <c:pt idx="62243">
                  <c:v>1551</c:v>
                </c:pt>
                <c:pt idx="62244">
                  <c:v>1559</c:v>
                </c:pt>
                <c:pt idx="62245">
                  <c:v>1586</c:v>
                </c:pt>
                <c:pt idx="62246">
                  <c:v>1578</c:v>
                </c:pt>
                <c:pt idx="62247">
                  <c:v>1527</c:v>
                </c:pt>
                <c:pt idx="62248">
                  <c:v>1422</c:v>
                </c:pt>
                <c:pt idx="62249">
                  <c:v>1289</c:v>
                </c:pt>
                <c:pt idx="62250">
                  <c:v>1339</c:v>
                </c:pt>
                <c:pt idx="62251">
                  <c:v>1319</c:v>
                </c:pt>
                <c:pt idx="62252">
                  <c:v>1283</c:v>
                </c:pt>
                <c:pt idx="62253">
                  <c:v>1239</c:v>
                </c:pt>
                <c:pt idx="62254">
                  <c:v>1184</c:v>
                </c:pt>
                <c:pt idx="62255">
                  <c:v>1106</c:v>
                </c:pt>
                <c:pt idx="62256">
                  <c:v>1063</c:v>
                </c:pt>
                <c:pt idx="62257">
                  <c:v>1026</c:v>
                </c:pt>
                <c:pt idx="62258">
                  <c:v>981</c:v>
                </c:pt>
                <c:pt idx="62259">
                  <c:v>962</c:v>
                </c:pt>
                <c:pt idx="62260">
                  <c:v>963</c:v>
                </c:pt>
                <c:pt idx="62261">
                  <c:v>982</c:v>
                </c:pt>
                <c:pt idx="62262">
                  <c:v>1004</c:v>
                </c:pt>
                <c:pt idx="62263">
                  <c:v>1181</c:v>
                </c:pt>
                <c:pt idx="62264">
                  <c:v>1333</c:v>
                </c:pt>
                <c:pt idx="62265">
                  <c:v>1435</c:v>
                </c:pt>
                <c:pt idx="62266">
                  <c:v>1491</c:v>
                </c:pt>
                <c:pt idx="62267">
                  <c:v>1522</c:v>
                </c:pt>
                <c:pt idx="62268">
                  <c:v>1518</c:v>
                </c:pt>
                <c:pt idx="62269">
                  <c:v>1553</c:v>
                </c:pt>
                <c:pt idx="62270">
                  <c:v>1558</c:v>
                </c:pt>
                <c:pt idx="62271">
                  <c:v>1497</c:v>
                </c:pt>
                <c:pt idx="62272">
                  <c:v>1389</c:v>
                </c:pt>
                <c:pt idx="62273">
                  <c:v>1273</c:v>
                </c:pt>
                <c:pt idx="62274">
                  <c:v>1344</c:v>
                </c:pt>
                <c:pt idx="62275">
                  <c:v>1321</c:v>
                </c:pt>
                <c:pt idx="62276">
                  <c:v>1292</c:v>
                </c:pt>
                <c:pt idx="62277">
                  <c:v>1248</c:v>
                </c:pt>
                <c:pt idx="62278">
                  <c:v>1189</c:v>
                </c:pt>
                <c:pt idx="62279">
                  <c:v>1125</c:v>
                </c:pt>
                <c:pt idx="62280">
                  <c:v>1084</c:v>
                </c:pt>
                <c:pt idx="62281">
                  <c:v>1052</c:v>
                </c:pt>
                <c:pt idx="62282">
                  <c:v>1029</c:v>
                </c:pt>
                <c:pt idx="62283">
                  <c:v>1005</c:v>
                </c:pt>
                <c:pt idx="62284">
                  <c:v>1014</c:v>
                </c:pt>
                <c:pt idx="62285">
                  <c:v>1034</c:v>
                </c:pt>
                <c:pt idx="62286">
                  <c:v>1053</c:v>
                </c:pt>
                <c:pt idx="62287">
                  <c:v>1228</c:v>
                </c:pt>
                <c:pt idx="62288">
                  <c:v>1346</c:v>
                </c:pt>
                <c:pt idx="62289">
                  <c:v>1432</c:v>
                </c:pt>
                <c:pt idx="62290">
                  <c:v>1493</c:v>
                </c:pt>
                <c:pt idx="62291">
                  <c:v>1482</c:v>
                </c:pt>
                <c:pt idx="62292">
                  <c:v>1502</c:v>
                </c:pt>
                <c:pt idx="62293">
                  <c:v>1520</c:v>
                </c:pt>
                <c:pt idx="62294">
                  <c:v>1525</c:v>
                </c:pt>
                <c:pt idx="62295">
                  <c:v>1476</c:v>
                </c:pt>
                <c:pt idx="62296">
                  <c:v>1349</c:v>
                </c:pt>
                <c:pt idx="62297">
                  <c:v>1260</c:v>
                </c:pt>
                <c:pt idx="62298">
                  <c:v>1315</c:v>
                </c:pt>
                <c:pt idx="62299">
                  <c:v>1294</c:v>
                </c:pt>
                <c:pt idx="62300">
                  <c:v>1248</c:v>
                </c:pt>
                <c:pt idx="62301">
                  <c:v>1196</c:v>
                </c:pt>
                <c:pt idx="62302">
                  <c:v>1140</c:v>
                </c:pt>
                <c:pt idx="62303">
                  <c:v>1070</c:v>
                </c:pt>
                <c:pt idx="62304">
                  <c:v>1030</c:v>
                </c:pt>
                <c:pt idx="62305">
                  <c:v>1000</c:v>
                </c:pt>
                <c:pt idx="62306">
                  <c:v>970</c:v>
                </c:pt>
                <c:pt idx="62307">
                  <c:v>947</c:v>
                </c:pt>
                <c:pt idx="62308">
                  <c:v>946</c:v>
                </c:pt>
                <c:pt idx="62309">
                  <c:v>949</c:v>
                </c:pt>
                <c:pt idx="62310">
                  <c:v>933</c:v>
                </c:pt>
                <c:pt idx="62311">
                  <c:v>1060</c:v>
                </c:pt>
                <c:pt idx="62312">
                  <c:v>1184</c:v>
                </c:pt>
                <c:pt idx="62313">
                  <c:v>1247</c:v>
                </c:pt>
                <c:pt idx="62314">
                  <c:v>1278</c:v>
                </c:pt>
                <c:pt idx="62315">
                  <c:v>1281</c:v>
                </c:pt>
                <c:pt idx="62316">
                  <c:v>1232</c:v>
                </c:pt>
                <c:pt idx="62317">
                  <c:v>1215</c:v>
                </c:pt>
                <c:pt idx="62318">
                  <c:v>1198</c:v>
                </c:pt>
                <c:pt idx="62319">
                  <c:v>1161</c:v>
                </c:pt>
                <c:pt idx="62320">
                  <c:v>1135</c:v>
                </c:pt>
                <c:pt idx="62321">
                  <c:v>1114</c:v>
                </c:pt>
                <c:pt idx="62322">
                  <c:v>1200</c:v>
                </c:pt>
                <c:pt idx="62323">
                  <c:v>1222</c:v>
                </c:pt>
                <c:pt idx="62324">
                  <c:v>1169</c:v>
                </c:pt>
                <c:pt idx="62325">
                  <c:v>1138</c:v>
                </c:pt>
                <c:pt idx="62326">
                  <c:v>1081</c:v>
                </c:pt>
                <c:pt idx="62327">
                  <c:v>1049</c:v>
                </c:pt>
                <c:pt idx="62328">
                  <c:v>1004</c:v>
                </c:pt>
                <c:pt idx="62329">
                  <c:v>967</c:v>
                </c:pt>
                <c:pt idx="62330">
                  <c:v>939</c:v>
                </c:pt>
                <c:pt idx="62331">
                  <c:v>916</c:v>
                </c:pt>
                <c:pt idx="62332">
                  <c:v>908</c:v>
                </c:pt>
                <c:pt idx="62333">
                  <c:v>911</c:v>
                </c:pt>
                <c:pt idx="62334">
                  <c:v>848</c:v>
                </c:pt>
                <c:pt idx="62335">
                  <c:v>890</c:v>
                </c:pt>
                <c:pt idx="62336">
                  <c:v>931</c:v>
                </c:pt>
                <c:pt idx="62337">
                  <c:v>1000</c:v>
                </c:pt>
                <c:pt idx="62338">
                  <c:v>1065</c:v>
                </c:pt>
                <c:pt idx="62339">
                  <c:v>1095</c:v>
                </c:pt>
                <c:pt idx="62340">
                  <c:v>1109</c:v>
                </c:pt>
                <c:pt idx="62341">
                  <c:v>1116</c:v>
                </c:pt>
                <c:pt idx="62342">
                  <c:v>1111</c:v>
                </c:pt>
                <c:pt idx="62343">
                  <c:v>1101</c:v>
                </c:pt>
                <c:pt idx="62344">
                  <c:v>1093</c:v>
                </c:pt>
                <c:pt idx="62345">
                  <c:v>1080</c:v>
                </c:pt>
                <c:pt idx="62346">
                  <c:v>1197</c:v>
                </c:pt>
                <c:pt idx="62347">
                  <c:v>1207</c:v>
                </c:pt>
                <c:pt idx="62348">
                  <c:v>1209</c:v>
                </c:pt>
                <c:pt idx="62349">
                  <c:v>1194</c:v>
                </c:pt>
                <c:pt idx="62350">
                  <c:v>1141</c:v>
                </c:pt>
                <c:pt idx="62351">
                  <c:v>1081</c:v>
                </c:pt>
                <c:pt idx="62352">
                  <c:v>1034</c:v>
                </c:pt>
                <c:pt idx="62353">
                  <c:v>999</c:v>
                </c:pt>
                <c:pt idx="62354">
                  <c:v>971</c:v>
                </c:pt>
                <c:pt idx="62355">
                  <c:v>948</c:v>
                </c:pt>
                <c:pt idx="62356">
                  <c:v>935</c:v>
                </c:pt>
                <c:pt idx="62357">
                  <c:v>971</c:v>
                </c:pt>
                <c:pt idx="62358">
                  <c:v>992</c:v>
                </c:pt>
                <c:pt idx="62359">
                  <c:v>1182</c:v>
                </c:pt>
                <c:pt idx="62360">
                  <c:v>1325</c:v>
                </c:pt>
                <c:pt idx="62361">
                  <c:v>1416</c:v>
                </c:pt>
                <c:pt idx="62362">
                  <c:v>1476</c:v>
                </c:pt>
                <c:pt idx="62363">
                  <c:v>1477</c:v>
                </c:pt>
                <c:pt idx="62364">
                  <c:v>1490</c:v>
                </c:pt>
                <c:pt idx="62365">
                  <c:v>1512</c:v>
                </c:pt>
                <c:pt idx="62366">
                  <c:v>1497</c:v>
                </c:pt>
                <c:pt idx="62367">
                  <c:v>1469</c:v>
                </c:pt>
                <c:pt idx="62368">
                  <c:v>1331</c:v>
                </c:pt>
                <c:pt idx="62369">
                  <c:v>1244</c:v>
                </c:pt>
                <c:pt idx="62370">
                  <c:v>1308</c:v>
                </c:pt>
                <c:pt idx="62371">
                  <c:v>1287</c:v>
                </c:pt>
                <c:pt idx="62372">
                  <c:v>1263</c:v>
                </c:pt>
                <c:pt idx="62373">
                  <c:v>1191</c:v>
                </c:pt>
                <c:pt idx="62374">
                  <c:v>1159</c:v>
                </c:pt>
                <c:pt idx="62375">
                  <c:v>1086</c:v>
                </c:pt>
                <c:pt idx="62376">
                  <c:v>975</c:v>
                </c:pt>
                <c:pt idx="62377">
                  <c:v>1004</c:v>
                </c:pt>
                <c:pt idx="62378">
                  <c:v>968</c:v>
                </c:pt>
                <c:pt idx="62379">
                  <c:v>955</c:v>
                </c:pt>
                <c:pt idx="62380">
                  <c:v>951</c:v>
                </c:pt>
                <c:pt idx="62381">
                  <c:v>972</c:v>
                </c:pt>
                <c:pt idx="62382">
                  <c:v>988</c:v>
                </c:pt>
                <c:pt idx="62383">
                  <c:v>1171</c:v>
                </c:pt>
                <c:pt idx="62384">
                  <c:v>1294</c:v>
                </c:pt>
                <c:pt idx="62385">
                  <c:v>1397</c:v>
                </c:pt>
                <c:pt idx="62386">
                  <c:v>1441</c:v>
                </c:pt>
                <c:pt idx="62387">
                  <c:v>1476</c:v>
                </c:pt>
                <c:pt idx="62388">
                  <c:v>1479</c:v>
                </c:pt>
                <c:pt idx="62389">
                  <c:v>1498</c:v>
                </c:pt>
                <c:pt idx="62390">
                  <c:v>1493</c:v>
                </c:pt>
                <c:pt idx="62391">
                  <c:v>1417</c:v>
                </c:pt>
                <c:pt idx="62392">
                  <c:v>1305</c:v>
                </c:pt>
                <c:pt idx="62393">
                  <c:v>1170</c:v>
                </c:pt>
                <c:pt idx="62394">
                  <c:v>1258</c:v>
                </c:pt>
                <c:pt idx="62395">
                  <c:v>1247</c:v>
                </c:pt>
                <c:pt idx="62396">
                  <c:v>1214</c:v>
                </c:pt>
                <c:pt idx="62397">
                  <c:v>1160</c:v>
                </c:pt>
                <c:pt idx="62398">
                  <c:v>1113</c:v>
                </c:pt>
                <c:pt idx="62399">
                  <c:v>1046</c:v>
                </c:pt>
                <c:pt idx="62400">
                  <c:v>989</c:v>
                </c:pt>
                <c:pt idx="62401">
                  <c:v>952</c:v>
                </c:pt>
                <c:pt idx="62402">
                  <c:v>940</c:v>
                </c:pt>
                <c:pt idx="62403">
                  <c:v>928</c:v>
                </c:pt>
                <c:pt idx="62404">
                  <c:v>926</c:v>
                </c:pt>
                <c:pt idx="62405">
                  <c:v>944</c:v>
                </c:pt>
                <c:pt idx="62406">
                  <c:v>952</c:v>
                </c:pt>
                <c:pt idx="62407">
                  <c:v>1133</c:v>
                </c:pt>
                <c:pt idx="62408">
                  <c:v>1243</c:v>
                </c:pt>
                <c:pt idx="62409">
                  <c:v>1343</c:v>
                </c:pt>
                <c:pt idx="62410">
                  <c:v>1409</c:v>
                </c:pt>
                <c:pt idx="62411">
                  <c:v>1431</c:v>
                </c:pt>
                <c:pt idx="62412">
                  <c:v>1464</c:v>
                </c:pt>
                <c:pt idx="62413">
                  <c:v>1501</c:v>
                </c:pt>
                <c:pt idx="62414">
                  <c:v>1493</c:v>
                </c:pt>
                <c:pt idx="62415">
                  <c:v>1461</c:v>
                </c:pt>
                <c:pt idx="62416">
                  <c:v>1356</c:v>
                </c:pt>
                <c:pt idx="62417">
                  <c:v>1243</c:v>
                </c:pt>
                <c:pt idx="62418">
                  <c:v>1315</c:v>
                </c:pt>
                <c:pt idx="62419">
                  <c:v>1297</c:v>
                </c:pt>
                <c:pt idx="62420">
                  <c:v>1258</c:v>
                </c:pt>
                <c:pt idx="62421">
                  <c:v>1208</c:v>
                </c:pt>
                <c:pt idx="62422">
                  <c:v>1151</c:v>
                </c:pt>
                <c:pt idx="62423">
                  <c:v>1070</c:v>
                </c:pt>
                <c:pt idx="62424">
                  <c:v>1028</c:v>
                </c:pt>
                <c:pt idx="62425">
                  <c:v>987</c:v>
                </c:pt>
                <c:pt idx="62426">
                  <c:v>955</c:v>
                </c:pt>
                <c:pt idx="62427">
                  <c:v>936</c:v>
                </c:pt>
                <c:pt idx="62428">
                  <c:v>933</c:v>
                </c:pt>
                <c:pt idx="62429">
                  <c:v>950</c:v>
                </c:pt>
                <c:pt idx="62430">
                  <c:v>967</c:v>
                </c:pt>
                <c:pt idx="62431">
                  <c:v>1142</c:v>
                </c:pt>
                <c:pt idx="62432">
                  <c:v>1252</c:v>
                </c:pt>
                <c:pt idx="62433">
                  <c:v>1348</c:v>
                </c:pt>
                <c:pt idx="62434">
                  <c:v>1413</c:v>
                </c:pt>
                <c:pt idx="62435">
                  <c:v>1416</c:v>
                </c:pt>
                <c:pt idx="62436">
                  <c:v>1442</c:v>
                </c:pt>
                <c:pt idx="62437">
                  <c:v>1458</c:v>
                </c:pt>
                <c:pt idx="62438">
                  <c:v>1460</c:v>
                </c:pt>
                <c:pt idx="62439">
                  <c:v>1429</c:v>
                </c:pt>
                <c:pt idx="62440">
                  <c:v>1324</c:v>
                </c:pt>
                <c:pt idx="62441">
                  <c:v>1206</c:v>
                </c:pt>
                <c:pt idx="62442">
                  <c:v>1278</c:v>
                </c:pt>
                <c:pt idx="62443">
                  <c:v>1267</c:v>
                </c:pt>
                <c:pt idx="62444">
                  <c:v>1236</c:v>
                </c:pt>
                <c:pt idx="62445">
                  <c:v>1181</c:v>
                </c:pt>
                <c:pt idx="62446">
                  <c:v>1125</c:v>
                </c:pt>
                <c:pt idx="62447">
                  <c:v>1061</c:v>
                </c:pt>
                <c:pt idx="62448">
                  <c:v>997</c:v>
                </c:pt>
                <c:pt idx="62449">
                  <c:v>955</c:v>
                </c:pt>
                <c:pt idx="62450">
                  <c:v>925</c:v>
                </c:pt>
                <c:pt idx="62451">
                  <c:v>913</c:v>
                </c:pt>
                <c:pt idx="62452">
                  <c:v>917</c:v>
                </c:pt>
                <c:pt idx="62453">
                  <c:v>935</c:v>
                </c:pt>
                <c:pt idx="62454">
                  <c:v>949</c:v>
                </c:pt>
                <c:pt idx="62455">
                  <c:v>1114</c:v>
                </c:pt>
                <c:pt idx="62456">
                  <c:v>1266</c:v>
                </c:pt>
                <c:pt idx="62457">
                  <c:v>1366</c:v>
                </c:pt>
                <c:pt idx="62458">
                  <c:v>1416</c:v>
                </c:pt>
                <c:pt idx="62459">
                  <c:v>1430</c:v>
                </c:pt>
                <c:pt idx="62460">
                  <c:v>1444</c:v>
                </c:pt>
                <c:pt idx="62461">
                  <c:v>1482</c:v>
                </c:pt>
                <c:pt idx="62462">
                  <c:v>1493</c:v>
                </c:pt>
                <c:pt idx="62463">
                  <c:v>1435</c:v>
                </c:pt>
                <c:pt idx="62464">
                  <c:v>1329</c:v>
                </c:pt>
                <c:pt idx="62465">
                  <c:v>1228</c:v>
                </c:pt>
                <c:pt idx="62466">
                  <c:v>1279</c:v>
                </c:pt>
                <c:pt idx="62467">
                  <c:v>1273</c:v>
                </c:pt>
                <c:pt idx="62468">
                  <c:v>1227</c:v>
                </c:pt>
                <c:pt idx="62469">
                  <c:v>1175</c:v>
                </c:pt>
                <c:pt idx="62470">
                  <c:v>1114</c:v>
                </c:pt>
                <c:pt idx="62471">
                  <c:v>1051</c:v>
                </c:pt>
                <c:pt idx="62472">
                  <c:v>1000</c:v>
                </c:pt>
                <c:pt idx="62473">
                  <c:v>962</c:v>
                </c:pt>
                <c:pt idx="62474">
                  <c:v>935</c:v>
                </c:pt>
                <c:pt idx="62475">
                  <c:v>901</c:v>
                </c:pt>
                <c:pt idx="62476">
                  <c:v>899</c:v>
                </c:pt>
                <c:pt idx="62477">
                  <c:v>917</c:v>
                </c:pt>
                <c:pt idx="62478">
                  <c:v>899</c:v>
                </c:pt>
                <c:pt idx="62479">
                  <c:v>993</c:v>
                </c:pt>
                <c:pt idx="62480">
                  <c:v>1133</c:v>
                </c:pt>
                <c:pt idx="62481">
                  <c:v>1232</c:v>
                </c:pt>
                <c:pt idx="62482">
                  <c:v>1274</c:v>
                </c:pt>
                <c:pt idx="62483">
                  <c:v>1287</c:v>
                </c:pt>
                <c:pt idx="62484">
                  <c:v>1254</c:v>
                </c:pt>
                <c:pt idx="62485">
                  <c:v>1261</c:v>
                </c:pt>
                <c:pt idx="62486">
                  <c:v>1229</c:v>
                </c:pt>
                <c:pt idx="62487">
                  <c:v>1192</c:v>
                </c:pt>
                <c:pt idx="62488">
                  <c:v>1153</c:v>
                </c:pt>
                <c:pt idx="62489">
                  <c:v>1118</c:v>
                </c:pt>
                <c:pt idx="62490">
                  <c:v>1235</c:v>
                </c:pt>
                <c:pt idx="62491">
                  <c:v>1212</c:v>
                </c:pt>
                <c:pt idx="62492">
                  <c:v>1169</c:v>
                </c:pt>
                <c:pt idx="62493">
                  <c:v>1128</c:v>
                </c:pt>
                <c:pt idx="62494">
                  <c:v>1074</c:v>
                </c:pt>
                <c:pt idx="62495">
                  <c:v>1034</c:v>
                </c:pt>
                <c:pt idx="62496">
                  <c:v>985</c:v>
                </c:pt>
                <c:pt idx="62497">
                  <c:v>950</c:v>
                </c:pt>
                <c:pt idx="62498">
                  <c:v>938</c:v>
                </c:pt>
                <c:pt idx="62499">
                  <c:v>910</c:v>
                </c:pt>
                <c:pt idx="62500">
                  <c:v>887</c:v>
                </c:pt>
                <c:pt idx="62501">
                  <c:v>882</c:v>
                </c:pt>
                <c:pt idx="62502">
                  <c:v>838</c:v>
                </c:pt>
                <c:pt idx="62503">
                  <c:v>867</c:v>
                </c:pt>
                <c:pt idx="62504">
                  <c:v>938</c:v>
                </c:pt>
                <c:pt idx="62505">
                  <c:v>1004</c:v>
                </c:pt>
                <c:pt idx="62506">
                  <c:v>1048</c:v>
                </c:pt>
                <c:pt idx="62507">
                  <c:v>1072</c:v>
                </c:pt>
                <c:pt idx="62508">
                  <c:v>1097</c:v>
                </c:pt>
                <c:pt idx="62509">
                  <c:v>1110</c:v>
                </c:pt>
                <c:pt idx="62510">
                  <c:v>1097</c:v>
                </c:pt>
                <c:pt idx="62511">
                  <c:v>1095</c:v>
                </c:pt>
                <c:pt idx="62512">
                  <c:v>1064</c:v>
                </c:pt>
                <c:pt idx="62513">
                  <c:v>1036</c:v>
                </c:pt>
                <c:pt idx="62514">
                  <c:v>1142</c:v>
                </c:pt>
                <c:pt idx="62515">
                  <c:v>1140</c:v>
                </c:pt>
                <c:pt idx="62516">
                  <c:v>1141</c:v>
                </c:pt>
                <c:pt idx="62517">
                  <c:v>1116</c:v>
                </c:pt>
                <c:pt idx="62518">
                  <c:v>1062</c:v>
                </c:pt>
                <c:pt idx="62519">
                  <c:v>1007</c:v>
                </c:pt>
                <c:pt idx="62520">
                  <c:v>958</c:v>
                </c:pt>
                <c:pt idx="62521">
                  <c:v>927</c:v>
                </c:pt>
                <c:pt idx="62522">
                  <c:v>901</c:v>
                </c:pt>
                <c:pt idx="62523">
                  <c:v>878</c:v>
                </c:pt>
                <c:pt idx="62524">
                  <c:v>874</c:v>
                </c:pt>
                <c:pt idx="62525">
                  <c:v>911</c:v>
                </c:pt>
                <c:pt idx="62526">
                  <c:v>936</c:v>
                </c:pt>
                <c:pt idx="62527">
                  <c:v>1133</c:v>
                </c:pt>
                <c:pt idx="62528">
                  <c:v>1277</c:v>
                </c:pt>
                <c:pt idx="62529">
                  <c:v>1383</c:v>
                </c:pt>
                <c:pt idx="62530">
                  <c:v>1444</c:v>
                </c:pt>
                <c:pt idx="62531">
                  <c:v>1467</c:v>
                </c:pt>
                <c:pt idx="62532">
                  <c:v>1490</c:v>
                </c:pt>
                <c:pt idx="62533">
                  <c:v>1520</c:v>
                </c:pt>
                <c:pt idx="62534">
                  <c:v>1480</c:v>
                </c:pt>
                <c:pt idx="62535">
                  <c:v>1445</c:v>
                </c:pt>
                <c:pt idx="62536">
                  <c:v>1336</c:v>
                </c:pt>
                <c:pt idx="62537">
                  <c:v>1220</c:v>
                </c:pt>
                <c:pt idx="62538">
                  <c:v>1289</c:v>
                </c:pt>
                <c:pt idx="62539">
                  <c:v>1282</c:v>
                </c:pt>
                <c:pt idx="62540">
                  <c:v>1259</c:v>
                </c:pt>
                <c:pt idx="62541">
                  <c:v>1195</c:v>
                </c:pt>
                <c:pt idx="62542">
                  <c:v>1147</c:v>
                </c:pt>
                <c:pt idx="62543">
                  <c:v>1092</c:v>
                </c:pt>
                <c:pt idx="62544">
                  <c:v>1036</c:v>
                </c:pt>
                <c:pt idx="62545">
                  <c:v>995</c:v>
                </c:pt>
                <c:pt idx="62546">
                  <c:v>963</c:v>
                </c:pt>
                <c:pt idx="62547">
                  <c:v>943</c:v>
                </c:pt>
                <c:pt idx="62548">
                  <c:v>943</c:v>
                </c:pt>
                <c:pt idx="62549">
                  <c:v>969</c:v>
                </c:pt>
                <c:pt idx="62550">
                  <c:v>977</c:v>
                </c:pt>
                <c:pt idx="62551">
                  <c:v>1169</c:v>
                </c:pt>
                <c:pt idx="62552">
                  <c:v>1289</c:v>
                </c:pt>
                <c:pt idx="62553">
                  <c:v>1388</c:v>
                </c:pt>
                <c:pt idx="62554">
                  <c:v>1444</c:v>
                </c:pt>
                <c:pt idx="62555">
                  <c:v>1452</c:v>
                </c:pt>
                <c:pt idx="62556">
                  <c:v>1475</c:v>
                </c:pt>
                <c:pt idx="62557">
                  <c:v>1500</c:v>
                </c:pt>
                <c:pt idx="62558">
                  <c:v>1477</c:v>
                </c:pt>
                <c:pt idx="62559">
                  <c:v>1434</c:v>
                </c:pt>
                <c:pt idx="62560">
                  <c:v>1334</c:v>
                </c:pt>
                <c:pt idx="62561">
                  <c:v>1236</c:v>
                </c:pt>
                <c:pt idx="62562">
                  <c:v>1318</c:v>
                </c:pt>
                <c:pt idx="62563">
                  <c:v>1297</c:v>
                </c:pt>
                <c:pt idx="62564">
                  <c:v>1241</c:v>
                </c:pt>
                <c:pt idx="62565">
                  <c:v>1201</c:v>
                </c:pt>
                <c:pt idx="62566">
                  <c:v>1130</c:v>
                </c:pt>
                <c:pt idx="62567">
                  <c:v>1057</c:v>
                </c:pt>
                <c:pt idx="62568">
                  <c:v>1009</c:v>
                </c:pt>
                <c:pt idx="62569">
                  <c:v>963</c:v>
                </c:pt>
                <c:pt idx="62570">
                  <c:v>899</c:v>
                </c:pt>
                <c:pt idx="62571">
                  <c:v>888</c:v>
                </c:pt>
                <c:pt idx="62572">
                  <c:v>886</c:v>
                </c:pt>
                <c:pt idx="62573">
                  <c:v>916</c:v>
                </c:pt>
                <c:pt idx="62574">
                  <c:v>946</c:v>
                </c:pt>
                <c:pt idx="62575">
                  <c:v>1147</c:v>
                </c:pt>
                <c:pt idx="62576">
                  <c:v>1286</c:v>
                </c:pt>
                <c:pt idx="62577">
                  <c:v>1394</c:v>
                </c:pt>
                <c:pt idx="62578">
                  <c:v>1445</c:v>
                </c:pt>
                <c:pt idx="62579">
                  <c:v>1472</c:v>
                </c:pt>
                <c:pt idx="62580">
                  <c:v>1488</c:v>
                </c:pt>
                <c:pt idx="62581">
                  <c:v>1504</c:v>
                </c:pt>
                <c:pt idx="62582">
                  <c:v>1507</c:v>
                </c:pt>
                <c:pt idx="62583">
                  <c:v>1464</c:v>
                </c:pt>
                <c:pt idx="62584">
                  <c:v>1358</c:v>
                </c:pt>
                <c:pt idx="62585">
                  <c:v>1248</c:v>
                </c:pt>
                <c:pt idx="62586">
                  <c:v>1316</c:v>
                </c:pt>
                <c:pt idx="62587">
                  <c:v>1291</c:v>
                </c:pt>
                <c:pt idx="62588">
                  <c:v>1242</c:v>
                </c:pt>
                <c:pt idx="62589">
                  <c:v>1199</c:v>
                </c:pt>
                <c:pt idx="62590">
                  <c:v>1130</c:v>
                </c:pt>
                <c:pt idx="62591">
                  <c:v>1057</c:v>
                </c:pt>
                <c:pt idx="62592">
                  <c:v>1007</c:v>
                </c:pt>
                <c:pt idx="62593">
                  <c:v>965</c:v>
                </c:pt>
                <c:pt idx="62594">
                  <c:v>940</c:v>
                </c:pt>
                <c:pt idx="62595">
                  <c:v>914</c:v>
                </c:pt>
                <c:pt idx="62596">
                  <c:v>911</c:v>
                </c:pt>
                <c:pt idx="62597">
                  <c:v>942</c:v>
                </c:pt>
                <c:pt idx="62598">
                  <c:v>946</c:v>
                </c:pt>
                <c:pt idx="62599">
                  <c:v>1133</c:v>
                </c:pt>
                <c:pt idx="62600">
                  <c:v>1270</c:v>
                </c:pt>
                <c:pt idx="62601">
                  <c:v>1360</c:v>
                </c:pt>
                <c:pt idx="62602">
                  <c:v>1445</c:v>
                </c:pt>
                <c:pt idx="62603">
                  <c:v>1449</c:v>
                </c:pt>
                <c:pt idx="62604">
                  <c:v>1441</c:v>
                </c:pt>
                <c:pt idx="62605">
                  <c:v>1482</c:v>
                </c:pt>
                <c:pt idx="62606">
                  <c:v>1483</c:v>
                </c:pt>
                <c:pt idx="62607">
                  <c:v>1434</c:v>
                </c:pt>
                <c:pt idx="62608">
                  <c:v>1324</c:v>
                </c:pt>
                <c:pt idx="62609">
                  <c:v>1213</c:v>
                </c:pt>
                <c:pt idx="62610">
                  <c:v>1306</c:v>
                </c:pt>
                <c:pt idx="62611">
                  <c:v>1292</c:v>
                </c:pt>
                <c:pt idx="62612">
                  <c:v>1238</c:v>
                </c:pt>
                <c:pt idx="62613">
                  <c:v>1198</c:v>
                </c:pt>
                <c:pt idx="62614">
                  <c:v>1148</c:v>
                </c:pt>
                <c:pt idx="62615">
                  <c:v>1080</c:v>
                </c:pt>
                <c:pt idx="62616">
                  <c:v>1036</c:v>
                </c:pt>
                <c:pt idx="62617">
                  <c:v>1008</c:v>
                </c:pt>
                <c:pt idx="62618">
                  <c:v>962</c:v>
                </c:pt>
                <c:pt idx="62619">
                  <c:v>942</c:v>
                </c:pt>
                <c:pt idx="62620">
                  <c:v>957</c:v>
                </c:pt>
                <c:pt idx="62621">
                  <c:v>963</c:v>
                </c:pt>
                <c:pt idx="62622">
                  <c:v>976</c:v>
                </c:pt>
                <c:pt idx="62623">
                  <c:v>1129</c:v>
                </c:pt>
                <c:pt idx="62624">
                  <c:v>1259</c:v>
                </c:pt>
                <c:pt idx="62625">
                  <c:v>1355</c:v>
                </c:pt>
                <c:pt idx="62626">
                  <c:v>1406</c:v>
                </c:pt>
                <c:pt idx="62627">
                  <c:v>1430</c:v>
                </c:pt>
                <c:pt idx="62628">
                  <c:v>1437</c:v>
                </c:pt>
                <c:pt idx="62629">
                  <c:v>1459</c:v>
                </c:pt>
                <c:pt idx="62630">
                  <c:v>1442</c:v>
                </c:pt>
                <c:pt idx="62631">
                  <c:v>1385</c:v>
                </c:pt>
                <c:pt idx="62632">
                  <c:v>1287</c:v>
                </c:pt>
                <c:pt idx="62633">
                  <c:v>1205</c:v>
                </c:pt>
                <c:pt idx="62634">
                  <c:v>1278</c:v>
                </c:pt>
                <c:pt idx="62635">
                  <c:v>1273</c:v>
                </c:pt>
                <c:pt idx="62636">
                  <c:v>1233</c:v>
                </c:pt>
                <c:pt idx="62637">
                  <c:v>1183</c:v>
                </c:pt>
                <c:pt idx="62638">
                  <c:v>1130</c:v>
                </c:pt>
                <c:pt idx="62639">
                  <c:v>1067</c:v>
                </c:pt>
                <c:pt idx="62640">
                  <c:v>1015</c:v>
                </c:pt>
                <c:pt idx="62641">
                  <c:v>968</c:v>
                </c:pt>
                <c:pt idx="62642">
                  <c:v>937</c:v>
                </c:pt>
                <c:pt idx="62643">
                  <c:v>917</c:v>
                </c:pt>
                <c:pt idx="62644">
                  <c:v>909</c:v>
                </c:pt>
                <c:pt idx="62645">
                  <c:v>912</c:v>
                </c:pt>
                <c:pt idx="62646">
                  <c:v>875</c:v>
                </c:pt>
                <c:pt idx="62647">
                  <c:v>967</c:v>
                </c:pt>
                <c:pt idx="62648">
                  <c:v>1065</c:v>
                </c:pt>
                <c:pt idx="62649">
                  <c:v>1161</c:v>
                </c:pt>
                <c:pt idx="62650">
                  <c:v>1199</c:v>
                </c:pt>
                <c:pt idx="62651">
                  <c:v>1213</c:v>
                </c:pt>
                <c:pt idx="62652">
                  <c:v>1215</c:v>
                </c:pt>
                <c:pt idx="62653">
                  <c:v>1190</c:v>
                </c:pt>
                <c:pt idx="62654">
                  <c:v>1153</c:v>
                </c:pt>
                <c:pt idx="62655">
                  <c:v>1132</c:v>
                </c:pt>
                <c:pt idx="62656">
                  <c:v>1109</c:v>
                </c:pt>
                <c:pt idx="62657">
                  <c:v>1098</c:v>
                </c:pt>
                <c:pt idx="62658">
                  <c:v>1182</c:v>
                </c:pt>
                <c:pt idx="62659">
                  <c:v>1156</c:v>
                </c:pt>
                <c:pt idx="62660">
                  <c:v>1102</c:v>
                </c:pt>
                <c:pt idx="62661">
                  <c:v>1033</c:v>
                </c:pt>
                <c:pt idx="62662">
                  <c:v>1043</c:v>
                </c:pt>
                <c:pt idx="62663">
                  <c:v>992</c:v>
                </c:pt>
                <c:pt idx="62664">
                  <c:v>982</c:v>
                </c:pt>
                <c:pt idx="62665">
                  <c:v>943</c:v>
                </c:pt>
                <c:pt idx="62666">
                  <c:v>892</c:v>
                </c:pt>
                <c:pt idx="62667">
                  <c:v>873</c:v>
                </c:pt>
                <c:pt idx="62668">
                  <c:v>866</c:v>
                </c:pt>
                <c:pt idx="62669">
                  <c:v>867</c:v>
                </c:pt>
                <c:pt idx="62670">
                  <c:v>798</c:v>
                </c:pt>
                <c:pt idx="62671">
                  <c:v>845</c:v>
                </c:pt>
                <c:pt idx="62672">
                  <c:v>897</c:v>
                </c:pt>
                <c:pt idx="62673">
                  <c:v>947</c:v>
                </c:pt>
                <c:pt idx="62674">
                  <c:v>1019</c:v>
                </c:pt>
                <c:pt idx="62675">
                  <c:v>1027</c:v>
                </c:pt>
                <c:pt idx="62676">
                  <c:v>1031</c:v>
                </c:pt>
                <c:pt idx="62677">
                  <c:v>1041</c:v>
                </c:pt>
                <c:pt idx="62678">
                  <c:v>1039</c:v>
                </c:pt>
                <c:pt idx="62679">
                  <c:v>1031</c:v>
                </c:pt>
                <c:pt idx="62680">
                  <c:v>1039</c:v>
                </c:pt>
                <c:pt idx="62681">
                  <c:v>1011</c:v>
                </c:pt>
                <c:pt idx="62682">
                  <c:v>1110</c:v>
                </c:pt>
                <c:pt idx="62683">
                  <c:v>1110</c:v>
                </c:pt>
                <c:pt idx="62684">
                  <c:v>1089</c:v>
                </c:pt>
                <c:pt idx="62685">
                  <c:v>1076</c:v>
                </c:pt>
                <c:pt idx="62686">
                  <c:v>1027</c:v>
                </c:pt>
                <c:pt idx="62687">
                  <c:v>989</c:v>
                </c:pt>
                <c:pt idx="62688">
                  <c:v>944</c:v>
                </c:pt>
                <c:pt idx="62689">
                  <c:v>916</c:v>
                </c:pt>
                <c:pt idx="62690">
                  <c:v>889</c:v>
                </c:pt>
                <c:pt idx="62691">
                  <c:v>871</c:v>
                </c:pt>
                <c:pt idx="62692">
                  <c:v>858</c:v>
                </c:pt>
                <c:pt idx="62693">
                  <c:v>869</c:v>
                </c:pt>
                <c:pt idx="62694">
                  <c:v>839</c:v>
                </c:pt>
                <c:pt idx="62695">
                  <c:v>892</c:v>
                </c:pt>
                <c:pt idx="62696">
                  <c:v>970</c:v>
                </c:pt>
                <c:pt idx="62697">
                  <c:v>1020</c:v>
                </c:pt>
                <c:pt idx="62698">
                  <c:v>1073</c:v>
                </c:pt>
                <c:pt idx="62699">
                  <c:v>1079</c:v>
                </c:pt>
                <c:pt idx="62700">
                  <c:v>1098</c:v>
                </c:pt>
                <c:pt idx="62701">
                  <c:v>1106</c:v>
                </c:pt>
                <c:pt idx="62702">
                  <c:v>1095</c:v>
                </c:pt>
                <c:pt idx="62703">
                  <c:v>1088</c:v>
                </c:pt>
                <c:pt idx="62704">
                  <c:v>1061</c:v>
                </c:pt>
                <c:pt idx="62705">
                  <c:v>1043</c:v>
                </c:pt>
                <c:pt idx="62706">
                  <c:v>1132</c:v>
                </c:pt>
                <c:pt idx="62707">
                  <c:v>1136</c:v>
                </c:pt>
                <c:pt idx="62708">
                  <c:v>1114</c:v>
                </c:pt>
                <c:pt idx="62709">
                  <c:v>1087</c:v>
                </c:pt>
                <c:pt idx="62710">
                  <c:v>1042</c:v>
                </c:pt>
                <c:pt idx="62711">
                  <c:v>997</c:v>
                </c:pt>
                <c:pt idx="62712">
                  <c:v>964</c:v>
                </c:pt>
                <c:pt idx="62713">
                  <c:v>930</c:v>
                </c:pt>
                <c:pt idx="62714">
                  <c:v>913</c:v>
                </c:pt>
                <c:pt idx="62715">
                  <c:v>887</c:v>
                </c:pt>
                <c:pt idx="62716">
                  <c:v>887</c:v>
                </c:pt>
                <c:pt idx="62717">
                  <c:v>887</c:v>
                </c:pt>
                <c:pt idx="62718">
                  <c:v>835</c:v>
                </c:pt>
                <c:pt idx="62719">
                  <c:v>876</c:v>
                </c:pt>
                <c:pt idx="62720">
                  <c:v>925</c:v>
                </c:pt>
                <c:pt idx="62721">
                  <c:v>945</c:v>
                </c:pt>
                <c:pt idx="62722">
                  <c:v>988</c:v>
                </c:pt>
                <c:pt idx="62723">
                  <c:v>1004</c:v>
                </c:pt>
                <c:pt idx="62724">
                  <c:v>1007</c:v>
                </c:pt>
                <c:pt idx="62725">
                  <c:v>1004</c:v>
                </c:pt>
                <c:pt idx="62726">
                  <c:v>1017</c:v>
                </c:pt>
                <c:pt idx="62727">
                  <c:v>1025</c:v>
                </c:pt>
                <c:pt idx="62728">
                  <c:v>1007</c:v>
                </c:pt>
                <c:pt idx="62729">
                  <c:v>993</c:v>
                </c:pt>
                <c:pt idx="62730">
                  <c:v>1101</c:v>
                </c:pt>
                <c:pt idx="62731">
                  <c:v>1133</c:v>
                </c:pt>
                <c:pt idx="62732">
                  <c:v>1130</c:v>
                </c:pt>
                <c:pt idx="62733">
                  <c:v>1103</c:v>
                </c:pt>
                <c:pt idx="62734">
                  <c:v>908</c:v>
                </c:pt>
                <c:pt idx="62735">
                  <c:v>991</c:v>
                </c:pt>
                <c:pt idx="62736">
                  <c:v>932</c:v>
                </c:pt>
                <c:pt idx="62737">
                  <c:v>924</c:v>
                </c:pt>
                <c:pt idx="62738">
                  <c:v>913</c:v>
                </c:pt>
                <c:pt idx="62739">
                  <c:v>897</c:v>
                </c:pt>
                <c:pt idx="62740">
                  <c:v>895</c:v>
                </c:pt>
                <c:pt idx="62741">
                  <c:v>904</c:v>
                </c:pt>
                <c:pt idx="62742">
                  <c:v>884</c:v>
                </c:pt>
                <c:pt idx="62743">
                  <c:v>1002</c:v>
                </c:pt>
                <c:pt idx="62744">
                  <c:v>1107</c:v>
                </c:pt>
                <c:pt idx="62745">
                  <c:v>1183</c:v>
                </c:pt>
                <c:pt idx="62746">
                  <c:v>1261</c:v>
                </c:pt>
                <c:pt idx="62747">
                  <c:v>1314</c:v>
                </c:pt>
                <c:pt idx="62748">
                  <c:v>1367</c:v>
                </c:pt>
                <c:pt idx="62749">
                  <c:v>1363</c:v>
                </c:pt>
                <c:pt idx="62750">
                  <c:v>1393</c:v>
                </c:pt>
                <c:pt idx="62751">
                  <c:v>1360</c:v>
                </c:pt>
                <c:pt idx="62752">
                  <c:v>1279</c:v>
                </c:pt>
                <c:pt idx="62753">
                  <c:v>1188</c:v>
                </c:pt>
                <c:pt idx="62754">
                  <c:v>1283</c:v>
                </c:pt>
                <c:pt idx="62755">
                  <c:v>1266</c:v>
                </c:pt>
                <c:pt idx="62756">
                  <c:v>1244</c:v>
                </c:pt>
                <c:pt idx="62757">
                  <c:v>1217</c:v>
                </c:pt>
                <c:pt idx="62758">
                  <c:v>1169</c:v>
                </c:pt>
                <c:pt idx="62759">
                  <c:v>1099</c:v>
                </c:pt>
                <c:pt idx="62760">
                  <c:v>1052</c:v>
                </c:pt>
                <c:pt idx="62761">
                  <c:v>1006</c:v>
                </c:pt>
                <c:pt idx="62762">
                  <c:v>976</c:v>
                </c:pt>
                <c:pt idx="62763">
                  <c:v>938</c:v>
                </c:pt>
                <c:pt idx="62764">
                  <c:v>922</c:v>
                </c:pt>
                <c:pt idx="62765">
                  <c:v>950</c:v>
                </c:pt>
                <c:pt idx="62766">
                  <c:v>963</c:v>
                </c:pt>
                <c:pt idx="62767">
                  <c:v>1181</c:v>
                </c:pt>
                <c:pt idx="62768">
                  <c:v>1322</c:v>
                </c:pt>
                <c:pt idx="62769">
                  <c:v>1411</c:v>
                </c:pt>
                <c:pt idx="62770">
                  <c:v>1476</c:v>
                </c:pt>
                <c:pt idx="62771">
                  <c:v>1499</c:v>
                </c:pt>
                <c:pt idx="62772">
                  <c:v>1506</c:v>
                </c:pt>
                <c:pt idx="62773">
                  <c:v>1546</c:v>
                </c:pt>
                <c:pt idx="62774">
                  <c:v>1523</c:v>
                </c:pt>
                <c:pt idx="62775">
                  <c:v>1482</c:v>
                </c:pt>
                <c:pt idx="62776">
                  <c:v>1373</c:v>
                </c:pt>
                <c:pt idx="62777">
                  <c:v>1261</c:v>
                </c:pt>
                <c:pt idx="62778">
                  <c:v>1318</c:v>
                </c:pt>
                <c:pt idx="62779">
                  <c:v>1297</c:v>
                </c:pt>
                <c:pt idx="62780">
                  <c:v>1260</c:v>
                </c:pt>
                <c:pt idx="62781">
                  <c:v>1216</c:v>
                </c:pt>
                <c:pt idx="62782">
                  <c:v>1163</c:v>
                </c:pt>
                <c:pt idx="62783">
                  <c:v>1099</c:v>
                </c:pt>
                <c:pt idx="62784">
                  <c:v>1054</c:v>
                </c:pt>
                <c:pt idx="62785">
                  <c:v>1007</c:v>
                </c:pt>
                <c:pt idx="62786">
                  <c:v>980</c:v>
                </c:pt>
                <c:pt idx="62787">
                  <c:v>963</c:v>
                </c:pt>
                <c:pt idx="62788">
                  <c:v>965</c:v>
                </c:pt>
                <c:pt idx="62789">
                  <c:v>985</c:v>
                </c:pt>
                <c:pt idx="62790">
                  <c:v>1001</c:v>
                </c:pt>
                <c:pt idx="62791">
                  <c:v>1195</c:v>
                </c:pt>
                <c:pt idx="62792">
                  <c:v>1340</c:v>
                </c:pt>
                <c:pt idx="62793">
                  <c:v>1449</c:v>
                </c:pt>
                <c:pt idx="62794">
                  <c:v>1496</c:v>
                </c:pt>
                <c:pt idx="62795">
                  <c:v>1504</c:v>
                </c:pt>
                <c:pt idx="62796">
                  <c:v>1496</c:v>
                </c:pt>
                <c:pt idx="62797">
                  <c:v>1526</c:v>
                </c:pt>
                <c:pt idx="62798">
                  <c:v>1523</c:v>
                </c:pt>
                <c:pt idx="62799">
                  <c:v>1466</c:v>
                </c:pt>
                <c:pt idx="62800">
                  <c:v>1369</c:v>
                </c:pt>
                <c:pt idx="62801">
                  <c:v>1270</c:v>
                </c:pt>
                <c:pt idx="62802">
                  <c:v>1343</c:v>
                </c:pt>
                <c:pt idx="62803">
                  <c:v>1323</c:v>
                </c:pt>
                <c:pt idx="62804">
                  <c:v>1290</c:v>
                </c:pt>
                <c:pt idx="62805">
                  <c:v>1242</c:v>
                </c:pt>
                <c:pt idx="62806">
                  <c:v>1197</c:v>
                </c:pt>
                <c:pt idx="62807">
                  <c:v>1140</c:v>
                </c:pt>
                <c:pt idx="62808">
                  <c:v>1080</c:v>
                </c:pt>
                <c:pt idx="62809">
                  <c:v>1040</c:v>
                </c:pt>
                <c:pt idx="62810">
                  <c:v>1019</c:v>
                </c:pt>
                <c:pt idx="62811">
                  <c:v>1008</c:v>
                </c:pt>
                <c:pt idx="62812">
                  <c:v>994</c:v>
                </c:pt>
                <c:pt idx="62813">
                  <c:v>987</c:v>
                </c:pt>
                <c:pt idx="62814">
                  <c:v>953</c:v>
                </c:pt>
                <c:pt idx="62815">
                  <c:v>1060</c:v>
                </c:pt>
                <c:pt idx="62816">
                  <c:v>1183</c:v>
                </c:pt>
                <c:pt idx="62817">
                  <c:v>1260</c:v>
                </c:pt>
                <c:pt idx="62818">
                  <c:v>1299</c:v>
                </c:pt>
                <c:pt idx="62819">
                  <c:v>1296</c:v>
                </c:pt>
                <c:pt idx="62820">
                  <c:v>1254</c:v>
                </c:pt>
                <c:pt idx="62821">
                  <c:v>1259</c:v>
                </c:pt>
                <c:pt idx="62822">
                  <c:v>1232</c:v>
                </c:pt>
                <c:pt idx="62823">
                  <c:v>1211</c:v>
                </c:pt>
                <c:pt idx="62824">
                  <c:v>1189</c:v>
                </c:pt>
                <c:pt idx="62825">
                  <c:v>1128</c:v>
                </c:pt>
                <c:pt idx="62826">
                  <c:v>1210</c:v>
                </c:pt>
                <c:pt idx="62827">
                  <c:v>1210</c:v>
                </c:pt>
                <c:pt idx="62828">
                  <c:v>1182</c:v>
                </c:pt>
                <c:pt idx="62829">
                  <c:v>1149</c:v>
                </c:pt>
                <c:pt idx="62830">
                  <c:v>1114</c:v>
                </c:pt>
                <c:pt idx="62831">
                  <c:v>1072</c:v>
                </c:pt>
                <c:pt idx="62832">
                  <c:v>1060</c:v>
                </c:pt>
                <c:pt idx="62833">
                  <c:v>999</c:v>
                </c:pt>
                <c:pt idx="62834">
                  <c:v>970</c:v>
                </c:pt>
                <c:pt idx="62835">
                  <c:v>950</c:v>
                </c:pt>
                <c:pt idx="62836">
                  <c:v>943</c:v>
                </c:pt>
                <c:pt idx="62837">
                  <c:v>927</c:v>
                </c:pt>
                <c:pt idx="62838">
                  <c:v>860</c:v>
                </c:pt>
                <c:pt idx="62839">
                  <c:v>914</c:v>
                </c:pt>
                <c:pt idx="62840">
                  <c:v>967</c:v>
                </c:pt>
                <c:pt idx="62841">
                  <c:v>1016</c:v>
                </c:pt>
                <c:pt idx="62842">
                  <c:v>1063</c:v>
                </c:pt>
                <c:pt idx="62843">
                  <c:v>1099</c:v>
                </c:pt>
                <c:pt idx="62844">
                  <c:v>1112</c:v>
                </c:pt>
                <c:pt idx="62845">
                  <c:v>1123</c:v>
                </c:pt>
                <c:pt idx="62846">
                  <c:v>1121</c:v>
                </c:pt>
                <c:pt idx="62847">
                  <c:v>1109</c:v>
                </c:pt>
                <c:pt idx="62848">
                  <c:v>1090</c:v>
                </c:pt>
                <c:pt idx="62849">
                  <c:v>1082</c:v>
                </c:pt>
                <c:pt idx="62850">
                  <c:v>1162</c:v>
                </c:pt>
                <c:pt idx="62851">
                  <c:v>1192</c:v>
                </c:pt>
                <c:pt idx="62852">
                  <c:v>1185</c:v>
                </c:pt>
                <c:pt idx="62853">
                  <c:v>1147</c:v>
                </c:pt>
                <c:pt idx="62854">
                  <c:v>1107</c:v>
                </c:pt>
                <c:pt idx="62855">
                  <c:v>1055</c:v>
                </c:pt>
                <c:pt idx="62856">
                  <c:v>1024</c:v>
                </c:pt>
                <c:pt idx="62857">
                  <c:v>986</c:v>
                </c:pt>
                <c:pt idx="62858">
                  <c:v>958</c:v>
                </c:pt>
                <c:pt idx="62859">
                  <c:v>945</c:v>
                </c:pt>
                <c:pt idx="62860">
                  <c:v>951</c:v>
                </c:pt>
                <c:pt idx="62861">
                  <c:v>993</c:v>
                </c:pt>
                <c:pt idx="62862">
                  <c:v>1007</c:v>
                </c:pt>
                <c:pt idx="62863">
                  <c:v>1174</c:v>
                </c:pt>
                <c:pt idx="62864">
                  <c:v>1340</c:v>
                </c:pt>
                <c:pt idx="62865">
                  <c:v>1456</c:v>
                </c:pt>
                <c:pt idx="62866">
                  <c:v>1511</c:v>
                </c:pt>
                <c:pt idx="62867">
                  <c:v>1530</c:v>
                </c:pt>
                <c:pt idx="62868">
                  <c:v>1525</c:v>
                </c:pt>
                <c:pt idx="62869">
                  <c:v>1554</c:v>
                </c:pt>
                <c:pt idx="62870">
                  <c:v>1532</c:v>
                </c:pt>
                <c:pt idx="62871">
                  <c:v>1461</c:v>
                </c:pt>
                <c:pt idx="62872">
                  <c:v>1371</c:v>
                </c:pt>
                <c:pt idx="62873">
                  <c:v>1254</c:v>
                </c:pt>
                <c:pt idx="62874">
                  <c:v>1321</c:v>
                </c:pt>
                <c:pt idx="62875">
                  <c:v>1319</c:v>
                </c:pt>
                <c:pt idx="62876">
                  <c:v>1284</c:v>
                </c:pt>
                <c:pt idx="62877">
                  <c:v>1238</c:v>
                </c:pt>
                <c:pt idx="62878">
                  <c:v>1181</c:v>
                </c:pt>
                <c:pt idx="62879">
                  <c:v>1099</c:v>
                </c:pt>
                <c:pt idx="62880">
                  <c:v>1048</c:v>
                </c:pt>
                <c:pt idx="62881">
                  <c:v>1021</c:v>
                </c:pt>
                <c:pt idx="62882">
                  <c:v>992</c:v>
                </c:pt>
                <c:pt idx="62883">
                  <c:v>985</c:v>
                </c:pt>
                <c:pt idx="62884">
                  <c:v>990</c:v>
                </c:pt>
                <c:pt idx="62885">
                  <c:v>1018</c:v>
                </c:pt>
                <c:pt idx="62886">
                  <c:v>1028</c:v>
                </c:pt>
                <c:pt idx="62887">
                  <c:v>1227</c:v>
                </c:pt>
                <c:pt idx="62888">
                  <c:v>1353</c:v>
                </c:pt>
                <c:pt idx="62889">
                  <c:v>1456</c:v>
                </c:pt>
                <c:pt idx="62890">
                  <c:v>1506</c:v>
                </c:pt>
                <c:pt idx="62891">
                  <c:v>1498</c:v>
                </c:pt>
                <c:pt idx="62892">
                  <c:v>1504</c:v>
                </c:pt>
                <c:pt idx="62893">
                  <c:v>1549</c:v>
                </c:pt>
                <c:pt idx="62894">
                  <c:v>1534</c:v>
                </c:pt>
                <c:pt idx="62895">
                  <c:v>1508</c:v>
                </c:pt>
                <c:pt idx="62896">
                  <c:v>1392</c:v>
                </c:pt>
                <c:pt idx="62897">
                  <c:v>1261</c:v>
                </c:pt>
                <c:pt idx="62898">
                  <c:v>1338</c:v>
                </c:pt>
                <c:pt idx="62899">
                  <c:v>1325</c:v>
                </c:pt>
                <c:pt idx="62900">
                  <c:v>1293</c:v>
                </c:pt>
                <c:pt idx="62901">
                  <c:v>1247</c:v>
                </c:pt>
                <c:pt idx="62902">
                  <c:v>1187</c:v>
                </c:pt>
                <c:pt idx="62903">
                  <c:v>1123</c:v>
                </c:pt>
                <c:pt idx="62904">
                  <c:v>1060</c:v>
                </c:pt>
                <c:pt idx="62905">
                  <c:v>1034</c:v>
                </c:pt>
                <c:pt idx="62906">
                  <c:v>989</c:v>
                </c:pt>
                <c:pt idx="62907">
                  <c:v>998</c:v>
                </c:pt>
                <c:pt idx="62908">
                  <c:v>991</c:v>
                </c:pt>
                <c:pt idx="62909">
                  <c:v>1006</c:v>
                </c:pt>
                <c:pt idx="62910">
                  <c:v>1017</c:v>
                </c:pt>
                <c:pt idx="62911">
                  <c:v>1221</c:v>
                </c:pt>
                <c:pt idx="62912">
                  <c:v>1370</c:v>
                </c:pt>
                <c:pt idx="62913">
                  <c:v>1449</c:v>
                </c:pt>
                <c:pt idx="62914">
                  <c:v>1509</c:v>
                </c:pt>
                <c:pt idx="62915">
                  <c:v>1516</c:v>
                </c:pt>
                <c:pt idx="62916">
                  <c:v>1531</c:v>
                </c:pt>
                <c:pt idx="62917">
                  <c:v>1558</c:v>
                </c:pt>
                <c:pt idx="62918">
                  <c:v>1556</c:v>
                </c:pt>
                <c:pt idx="62919">
                  <c:v>1494</c:v>
                </c:pt>
                <c:pt idx="62920">
                  <c:v>1395</c:v>
                </c:pt>
                <c:pt idx="62921">
                  <c:v>1276</c:v>
                </c:pt>
                <c:pt idx="62922">
                  <c:v>1367</c:v>
                </c:pt>
                <c:pt idx="62923">
                  <c:v>1352</c:v>
                </c:pt>
                <c:pt idx="62924">
                  <c:v>1315</c:v>
                </c:pt>
                <c:pt idx="62925">
                  <c:v>1277</c:v>
                </c:pt>
                <c:pt idx="62926">
                  <c:v>1205</c:v>
                </c:pt>
                <c:pt idx="62927">
                  <c:v>1111</c:v>
                </c:pt>
                <c:pt idx="62928">
                  <c:v>1076</c:v>
                </c:pt>
                <c:pt idx="62929">
                  <c:v>996</c:v>
                </c:pt>
                <c:pt idx="62930">
                  <c:v>973</c:v>
                </c:pt>
                <c:pt idx="62931">
                  <c:v>957</c:v>
                </c:pt>
                <c:pt idx="62932">
                  <c:v>975</c:v>
                </c:pt>
                <c:pt idx="62933">
                  <c:v>1018</c:v>
                </c:pt>
                <c:pt idx="62934">
                  <c:v>1030</c:v>
                </c:pt>
                <c:pt idx="62935">
                  <c:v>1217</c:v>
                </c:pt>
                <c:pt idx="62936">
                  <c:v>1361</c:v>
                </c:pt>
                <c:pt idx="62937">
                  <c:v>1461</c:v>
                </c:pt>
                <c:pt idx="62938">
                  <c:v>1523</c:v>
                </c:pt>
                <c:pt idx="62939">
                  <c:v>1555</c:v>
                </c:pt>
                <c:pt idx="62940">
                  <c:v>1549</c:v>
                </c:pt>
                <c:pt idx="62941">
                  <c:v>1579</c:v>
                </c:pt>
                <c:pt idx="62942">
                  <c:v>1581</c:v>
                </c:pt>
                <c:pt idx="62943">
                  <c:v>1525</c:v>
                </c:pt>
                <c:pt idx="62944">
                  <c:v>1431</c:v>
                </c:pt>
                <c:pt idx="62945">
                  <c:v>1304</c:v>
                </c:pt>
                <c:pt idx="62946">
                  <c:v>1357</c:v>
                </c:pt>
                <c:pt idx="62947">
                  <c:v>1353</c:v>
                </c:pt>
                <c:pt idx="62948">
                  <c:v>1330</c:v>
                </c:pt>
                <c:pt idx="62949">
                  <c:v>1275</c:v>
                </c:pt>
                <c:pt idx="62950">
                  <c:v>1208</c:v>
                </c:pt>
                <c:pt idx="62951">
                  <c:v>1137</c:v>
                </c:pt>
                <c:pt idx="62952">
                  <c:v>1079</c:v>
                </c:pt>
                <c:pt idx="62953">
                  <c:v>1039</c:v>
                </c:pt>
                <c:pt idx="62954">
                  <c:v>1012</c:v>
                </c:pt>
                <c:pt idx="62955">
                  <c:v>990</c:v>
                </c:pt>
                <c:pt idx="62956">
                  <c:v>986</c:v>
                </c:pt>
                <c:pt idx="62957">
                  <c:v>1013</c:v>
                </c:pt>
                <c:pt idx="62958">
                  <c:v>1024</c:v>
                </c:pt>
                <c:pt idx="62959">
                  <c:v>1238</c:v>
                </c:pt>
                <c:pt idx="62960">
                  <c:v>1362</c:v>
                </c:pt>
                <c:pt idx="62961">
                  <c:v>1450</c:v>
                </c:pt>
                <c:pt idx="62962">
                  <c:v>1501</c:v>
                </c:pt>
                <c:pt idx="62963">
                  <c:v>1520</c:v>
                </c:pt>
                <c:pt idx="62964">
                  <c:v>1531</c:v>
                </c:pt>
                <c:pt idx="62965">
                  <c:v>1562</c:v>
                </c:pt>
                <c:pt idx="62966">
                  <c:v>1550</c:v>
                </c:pt>
                <c:pt idx="62967">
                  <c:v>1501</c:v>
                </c:pt>
                <c:pt idx="62968">
                  <c:v>1397</c:v>
                </c:pt>
                <c:pt idx="62969">
                  <c:v>1300</c:v>
                </c:pt>
                <c:pt idx="62970">
                  <c:v>1371</c:v>
                </c:pt>
                <c:pt idx="62971">
                  <c:v>1369</c:v>
                </c:pt>
                <c:pt idx="62972">
                  <c:v>1320</c:v>
                </c:pt>
                <c:pt idx="62973">
                  <c:v>1270</c:v>
                </c:pt>
                <c:pt idx="62974">
                  <c:v>1219</c:v>
                </c:pt>
                <c:pt idx="62975">
                  <c:v>1144</c:v>
                </c:pt>
                <c:pt idx="62976">
                  <c:v>1090</c:v>
                </c:pt>
                <c:pt idx="62977">
                  <c:v>1078</c:v>
                </c:pt>
                <c:pt idx="62978">
                  <c:v>1047</c:v>
                </c:pt>
                <c:pt idx="62979">
                  <c:v>1025</c:v>
                </c:pt>
                <c:pt idx="62980">
                  <c:v>1020</c:v>
                </c:pt>
                <c:pt idx="62981">
                  <c:v>1029</c:v>
                </c:pt>
                <c:pt idx="62982">
                  <c:v>990</c:v>
                </c:pt>
                <c:pt idx="62983">
                  <c:v>1124</c:v>
                </c:pt>
                <c:pt idx="62984">
                  <c:v>1242</c:v>
                </c:pt>
                <c:pt idx="62985">
                  <c:v>1350</c:v>
                </c:pt>
                <c:pt idx="62986">
                  <c:v>1382</c:v>
                </c:pt>
                <c:pt idx="62987">
                  <c:v>1379</c:v>
                </c:pt>
                <c:pt idx="62988">
                  <c:v>1348</c:v>
                </c:pt>
                <c:pt idx="62989">
                  <c:v>1317</c:v>
                </c:pt>
                <c:pt idx="62990">
                  <c:v>1331</c:v>
                </c:pt>
                <c:pt idx="62991">
                  <c:v>1273</c:v>
                </c:pt>
                <c:pt idx="62992">
                  <c:v>1263</c:v>
                </c:pt>
                <c:pt idx="62993">
                  <c:v>1206</c:v>
                </c:pt>
                <c:pt idx="62994">
                  <c:v>1320</c:v>
                </c:pt>
                <c:pt idx="62995">
                  <c:v>1329</c:v>
                </c:pt>
                <c:pt idx="62996">
                  <c:v>1289</c:v>
                </c:pt>
                <c:pt idx="62997">
                  <c:v>1241</c:v>
                </c:pt>
                <c:pt idx="62998">
                  <c:v>1213</c:v>
                </c:pt>
                <c:pt idx="62999">
                  <c:v>1157</c:v>
                </c:pt>
                <c:pt idx="63000">
                  <c:v>1097</c:v>
                </c:pt>
                <c:pt idx="63001">
                  <c:v>1033</c:v>
                </c:pt>
                <c:pt idx="63002">
                  <c:v>1025</c:v>
                </c:pt>
                <c:pt idx="63003">
                  <c:v>982</c:v>
                </c:pt>
                <c:pt idx="63004">
                  <c:v>976</c:v>
                </c:pt>
                <c:pt idx="63005">
                  <c:v>971</c:v>
                </c:pt>
                <c:pt idx="63006">
                  <c:v>908</c:v>
                </c:pt>
                <c:pt idx="63007">
                  <c:v>958</c:v>
                </c:pt>
                <c:pt idx="63008">
                  <c:v>1020</c:v>
                </c:pt>
                <c:pt idx="63009">
                  <c:v>1072</c:v>
                </c:pt>
                <c:pt idx="63010">
                  <c:v>1137</c:v>
                </c:pt>
                <c:pt idx="63011">
                  <c:v>1167</c:v>
                </c:pt>
                <c:pt idx="63012">
                  <c:v>1139</c:v>
                </c:pt>
                <c:pt idx="63013">
                  <c:v>1142</c:v>
                </c:pt>
                <c:pt idx="63014">
                  <c:v>1103</c:v>
                </c:pt>
                <c:pt idx="63015">
                  <c:v>1104</c:v>
                </c:pt>
                <c:pt idx="63016">
                  <c:v>1095</c:v>
                </c:pt>
                <c:pt idx="63017">
                  <c:v>1085</c:v>
                </c:pt>
                <c:pt idx="63018">
                  <c:v>1207</c:v>
                </c:pt>
                <c:pt idx="63019">
                  <c:v>1229</c:v>
                </c:pt>
                <c:pt idx="63020">
                  <c:v>1227</c:v>
                </c:pt>
                <c:pt idx="63021">
                  <c:v>1205</c:v>
                </c:pt>
                <c:pt idx="63022">
                  <c:v>1127</c:v>
                </c:pt>
                <c:pt idx="63023">
                  <c:v>1078</c:v>
                </c:pt>
                <c:pt idx="63024">
                  <c:v>1035</c:v>
                </c:pt>
                <c:pt idx="63025">
                  <c:v>979</c:v>
                </c:pt>
                <c:pt idx="63026">
                  <c:v>953</c:v>
                </c:pt>
                <c:pt idx="63027">
                  <c:v>945</c:v>
                </c:pt>
                <c:pt idx="63028">
                  <c:v>938</c:v>
                </c:pt>
                <c:pt idx="63029">
                  <c:v>904</c:v>
                </c:pt>
                <c:pt idx="63030">
                  <c:v>926</c:v>
                </c:pt>
                <c:pt idx="63031">
                  <c:v>1181</c:v>
                </c:pt>
                <c:pt idx="63032">
                  <c:v>1382</c:v>
                </c:pt>
                <c:pt idx="63033">
                  <c:v>1469</c:v>
                </c:pt>
                <c:pt idx="63034">
                  <c:v>1513</c:v>
                </c:pt>
                <c:pt idx="63035">
                  <c:v>1534</c:v>
                </c:pt>
                <c:pt idx="63036">
                  <c:v>1566</c:v>
                </c:pt>
                <c:pt idx="63037">
                  <c:v>1590</c:v>
                </c:pt>
                <c:pt idx="63038">
                  <c:v>1592</c:v>
                </c:pt>
                <c:pt idx="63039">
                  <c:v>1548</c:v>
                </c:pt>
                <c:pt idx="63040">
                  <c:v>1433</c:v>
                </c:pt>
                <c:pt idx="63041">
                  <c:v>1307</c:v>
                </c:pt>
                <c:pt idx="63042">
                  <c:v>1369</c:v>
                </c:pt>
                <c:pt idx="63043">
                  <c:v>1352</c:v>
                </c:pt>
                <c:pt idx="63044">
                  <c:v>1331</c:v>
                </c:pt>
                <c:pt idx="63045">
                  <c:v>1292</c:v>
                </c:pt>
                <c:pt idx="63046">
                  <c:v>1216</c:v>
                </c:pt>
                <c:pt idx="63047">
                  <c:v>1149</c:v>
                </c:pt>
                <c:pt idx="63048">
                  <c:v>1097</c:v>
                </c:pt>
                <c:pt idx="63049">
                  <c:v>1044</c:v>
                </c:pt>
                <c:pt idx="63050">
                  <c:v>1023</c:v>
                </c:pt>
                <c:pt idx="63051">
                  <c:v>1003</c:v>
                </c:pt>
                <c:pt idx="63052">
                  <c:v>986</c:v>
                </c:pt>
                <c:pt idx="63053">
                  <c:v>1028</c:v>
                </c:pt>
                <c:pt idx="63054">
                  <c:v>1026</c:v>
                </c:pt>
                <c:pt idx="63055">
                  <c:v>1221</c:v>
                </c:pt>
                <c:pt idx="63056">
                  <c:v>1373</c:v>
                </c:pt>
                <c:pt idx="63057">
                  <c:v>1465</c:v>
                </c:pt>
                <c:pt idx="63058">
                  <c:v>1518</c:v>
                </c:pt>
                <c:pt idx="63059">
                  <c:v>1525</c:v>
                </c:pt>
                <c:pt idx="63060">
                  <c:v>1526</c:v>
                </c:pt>
                <c:pt idx="63061">
                  <c:v>1572</c:v>
                </c:pt>
                <c:pt idx="63062">
                  <c:v>1565</c:v>
                </c:pt>
                <c:pt idx="63063">
                  <c:v>1513</c:v>
                </c:pt>
                <c:pt idx="63064">
                  <c:v>1414</c:v>
                </c:pt>
                <c:pt idx="63065">
                  <c:v>1292</c:v>
                </c:pt>
                <c:pt idx="63066">
                  <c:v>1372</c:v>
                </c:pt>
                <c:pt idx="63067">
                  <c:v>1360</c:v>
                </c:pt>
                <c:pt idx="63068">
                  <c:v>1328</c:v>
                </c:pt>
                <c:pt idx="63069">
                  <c:v>1258</c:v>
                </c:pt>
                <c:pt idx="63070">
                  <c:v>1203</c:v>
                </c:pt>
                <c:pt idx="63071">
                  <c:v>1119</c:v>
                </c:pt>
                <c:pt idx="63072">
                  <c:v>1064</c:v>
                </c:pt>
                <c:pt idx="63073">
                  <c:v>1027</c:v>
                </c:pt>
                <c:pt idx="63074">
                  <c:v>986</c:v>
                </c:pt>
                <c:pt idx="63075">
                  <c:v>984</c:v>
                </c:pt>
                <c:pt idx="63076">
                  <c:v>993</c:v>
                </c:pt>
                <c:pt idx="63077">
                  <c:v>1034</c:v>
                </c:pt>
                <c:pt idx="63078">
                  <c:v>1045</c:v>
                </c:pt>
                <c:pt idx="63079">
                  <c:v>1246</c:v>
                </c:pt>
                <c:pt idx="63080">
                  <c:v>1376</c:v>
                </c:pt>
                <c:pt idx="63081">
                  <c:v>1455</c:v>
                </c:pt>
                <c:pt idx="63082">
                  <c:v>1514</c:v>
                </c:pt>
                <c:pt idx="63083">
                  <c:v>1522</c:v>
                </c:pt>
                <c:pt idx="63084">
                  <c:v>1510</c:v>
                </c:pt>
                <c:pt idx="63085">
                  <c:v>1539</c:v>
                </c:pt>
                <c:pt idx="63086">
                  <c:v>1556</c:v>
                </c:pt>
                <c:pt idx="63087">
                  <c:v>1481</c:v>
                </c:pt>
                <c:pt idx="63088">
                  <c:v>1373</c:v>
                </c:pt>
                <c:pt idx="63089">
                  <c:v>1263</c:v>
                </c:pt>
                <c:pt idx="63090">
                  <c:v>1344</c:v>
                </c:pt>
                <c:pt idx="63091">
                  <c:v>1336</c:v>
                </c:pt>
                <c:pt idx="63092">
                  <c:v>1304</c:v>
                </c:pt>
                <c:pt idx="63093">
                  <c:v>1269</c:v>
                </c:pt>
                <c:pt idx="63094">
                  <c:v>1191</c:v>
                </c:pt>
                <c:pt idx="63095">
                  <c:v>1129</c:v>
                </c:pt>
                <c:pt idx="63096">
                  <c:v>1078</c:v>
                </c:pt>
                <c:pt idx="63097">
                  <c:v>1033</c:v>
                </c:pt>
                <c:pt idx="63098">
                  <c:v>1011</c:v>
                </c:pt>
                <c:pt idx="63099">
                  <c:v>989</c:v>
                </c:pt>
                <c:pt idx="63100">
                  <c:v>987</c:v>
                </c:pt>
                <c:pt idx="63101">
                  <c:v>1027</c:v>
                </c:pt>
                <c:pt idx="63102">
                  <c:v>1035</c:v>
                </c:pt>
                <c:pt idx="63103">
                  <c:v>1237</c:v>
                </c:pt>
                <c:pt idx="63104">
                  <c:v>1374</c:v>
                </c:pt>
                <c:pt idx="63105">
                  <c:v>1462</c:v>
                </c:pt>
                <c:pt idx="63106">
                  <c:v>1512</c:v>
                </c:pt>
                <c:pt idx="63107">
                  <c:v>1500</c:v>
                </c:pt>
                <c:pt idx="63108">
                  <c:v>1489</c:v>
                </c:pt>
                <c:pt idx="63109">
                  <c:v>1539</c:v>
                </c:pt>
                <c:pt idx="63110">
                  <c:v>1536</c:v>
                </c:pt>
                <c:pt idx="63111">
                  <c:v>1511</c:v>
                </c:pt>
                <c:pt idx="63112">
                  <c:v>1409</c:v>
                </c:pt>
                <c:pt idx="63113">
                  <c:v>1295</c:v>
                </c:pt>
                <c:pt idx="63114">
                  <c:v>1365</c:v>
                </c:pt>
                <c:pt idx="63115">
                  <c:v>1356</c:v>
                </c:pt>
                <c:pt idx="63116">
                  <c:v>1281</c:v>
                </c:pt>
                <c:pt idx="63117">
                  <c:v>1235</c:v>
                </c:pt>
                <c:pt idx="63118">
                  <c:v>1167</c:v>
                </c:pt>
                <c:pt idx="63119">
                  <c:v>1105</c:v>
                </c:pt>
                <c:pt idx="63120">
                  <c:v>1059</c:v>
                </c:pt>
                <c:pt idx="63121">
                  <c:v>1033</c:v>
                </c:pt>
                <c:pt idx="63122">
                  <c:v>1014</c:v>
                </c:pt>
                <c:pt idx="63123">
                  <c:v>980</c:v>
                </c:pt>
                <c:pt idx="63124">
                  <c:v>987</c:v>
                </c:pt>
                <c:pt idx="63125">
                  <c:v>1020</c:v>
                </c:pt>
                <c:pt idx="63126">
                  <c:v>1021</c:v>
                </c:pt>
                <c:pt idx="63127">
                  <c:v>1216</c:v>
                </c:pt>
                <c:pt idx="63128">
                  <c:v>1350</c:v>
                </c:pt>
                <c:pt idx="63129">
                  <c:v>1456</c:v>
                </c:pt>
                <c:pt idx="63130">
                  <c:v>1480</c:v>
                </c:pt>
                <c:pt idx="63131">
                  <c:v>1520</c:v>
                </c:pt>
                <c:pt idx="63132">
                  <c:v>1516</c:v>
                </c:pt>
                <c:pt idx="63133">
                  <c:v>1560</c:v>
                </c:pt>
                <c:pt idx="63134">
                  <c:v>1564</c:v>
                </c:pt>
                <c:pt idx="63135">
                  <c:v>1516</c:v>
                </c:pt>
                <c:pt idx="63136">
                  <c:v>1405</c:v>
                </c:pt>
                <c:pt idx="63137">
                  <c:v>1285</c:v>
                </c:pt>
                <c:pt idx="63138">
                  <c:v>1262</c:v>
                </c:pt>
                <c:pt idx="63139">
                  <c:v>1318</c:v>
                </c:pt>
                <c:pt idx="63140">
                  <c:v>549</c:v>
                </c:pt>
                <c:pt idx="63141">
                  <c:v>616</c:v>
                </c:pt>
                <c:pt idx="63142">
                  <c:v>673</c:v>
                </c:pt>
                <c:pt idx="63143">
                  <c:v>912</c:v>
                </c:pt>
                <c:pt idx="63144">
                  <c:v>937</c:v>
                </c:pt>
                <c:pt idx="63145">
                  <c:v>920</c:v>
                </c:pt>
                <c:pt idx="63146">
                  <c:v>888</c:v>
                </c:pt>
                <c:pt idx="63147">
                  <c:v>881</c:v>
                </c:pt>
                <c:pt idx="63148">
                  <c:v>866</c:v>
                </c:pt>
                <c:pt idx="63149">
                  <c:v>872</c:v>
                </c:pt>
                <c:pt idx="63150">
                  <c:v>860</c:v>
                </c:pt>
                <c:pt idx="63151">
                  <c:v>959</c:v>
                </c:pt>
                <c:pt idx="63152">
                  <c:v>1055</c:v>
                </c:pt>
                <c:pt idx="63153">
                  <c:v>1121</c:v>
                </c:pt>
                <c:pt idx="63154">
                  <c:v>1198</c:v>
                </c:pt>
                <c:pt idx="63155">
                  <c:v>1191</c:v>
                </c:pt>
                <c:pt idx="63156">
                  <c:v>1256</c:v>
                </c:pt>
                <c:pt idx="63157">
                  <c:v>1271</c:v>
                </c:pt>
                <c:pt idx="63158">
                  <c:v>1272</c:v>
                </c:pt>
                <c:pt idx="63159">
                  <c:v>1240</c:v>
                </c:pt>
                <c:pt idx="63160">
                  <c:v>1194</c:v>
                </c:pt>
                <c:pt idx="63161">
                  <c:v>1147</c:v>
                </c:pt>
                <c:pt idx="63162">
                  <c:v>1226</c:v>
                </c:pt>
                <c:pt idx="63163">
                  <c:v>1200</c:v>
                </c:pt>
                <c:pt idx="63164">
                  <c:v>1170</c:v>
                </c:pt>
                <c:pt idx="63165">
                  <c:v>1123</c:v>
                </c:pt>
                <c:pt idx="63166">
                  <c:v>1094</c:v>
                </c:pt>
                <c:pt idx="63167">
                  <c:v>1060</c:v>
                </c:pt>
                <c:pt idx="63168">
                  <c:v>1003</c:v>
                </c:pt>
                <c:pt idx="63169">
                  <c:v>980</c:v>
                </c:pt>
                <c:pt idx="63170">
                  <c:v>950</c:v>
                </c:pt>
                <c:pt idx="63171">
                  <c:v>937</c:v>
                </c:pt>
                <c:pt idx="63172">
                  <c:v>906</c:v>
                </c:pt>
                <c:pt idx="63173">
                  <c:v>904</c:v>
                </c:pt>
                <c:pt idx="63174">
                  <c:v>854</c:v>
                </c:pt>
                <c:pt idx="63175">
                  <c:v>895</c:v>
                </c:pt>
                <c:pt idx="63176">
                  <c:v>960</c:v>
                </c:pt>
                <c:pt idx="63177">
                  <c:v>1003</c:v>
                </c:pt>
                <c:pt idx="63178">
                  <c:v>1056</c:v>
                </c:pt>
                <c:pt idx="63179">
                  <c:v>1092</c:v>
                </c:pt>
                <c:pt idx="63180">
                  <c:v>1116</c:v>
                </c:pt>
                <c:pt idx="63181">
                  <c:v>1114</c:v>
                </c:pt>
                <c:pt idx="63182">
                  <c:v>1116</c:v>
                </c:pt>
                <c:pt idx="63183">
                  <c:v>1129</c:v>
                </c:pt>
                <c:pt idx="63184">
                  <c:v>1104</c:v>
                </c:pt>
                <c:pt idx="63185">
                  <c:v>1084</c:v>
                </c:pt>
                <c:pt idx="63186">
                  <c:v>1158</c:v>
                </c:pt>
                <c:pt idx="63187">
                  <c:v>1170</c:v>
                </c:pt>
                <c:pt idx="63188">
                  <c:v>1185</c:v>
                </c:pt>
                <c:pt idx="63189">
                  <c:v>1169</c:v>
                </c:pt>
                <c:pt idx="63190">
                  <c:v>1108</c:v>
                </c:pt>
                <c:pt idx="63191">
                  <c:v>1063</c:v>
                </c:pt>
                <c:pt idx="63192">
                  <c:v>1010</c:v>
                </c:pt>
                <c:pt idx="63193">
                  <c:v>972</c:v>
                </c:pt>
                <c:pt idx="63194">
                  <c:v>895</c:v>
                </c:pt>
                <c:pt idx="63195">
                  <c:v>924</c:v>
                </c:pt>
                <c:pt idx="63196">
                  <c:v>926</c:v>
                </c:pt>
                <c:pt idx="63197">
                  <c:v>953</c:v>
                </c:pt>
                <c:pt idx="63198">
                  <c:v>969</c:v>
                </c:pt>
                <c:pt idx="63199">
                  <c:v>1146</c:v>
                </c:pt>
                <c:pt idx="63200">
                  <c:v>1289</c:v>
                </c:pt>
                <c:pt idx="63201">
                  <c:v>1400</c:v>
                </c:pt>
                <c:pt idx="63202">
                  <c:v>1436</c:v>
                </c:pt>
                <c:pt idx="63203">
                  <c:v>1461</c:v>
                </c:pt>
                <c:pt idx="63204">
                  <c:v>1475</c:v>
                </c:pt>
                <c:pt idx="63205">
                  <c:v>1518</c:v>
                </c:pt>
                <c:pt idx="63206">
                  <c:v>1513</c:v>
                </c:pt>
                <c:pt idx="63207">
                  <c:v>1477</c:v>
                </c:pt>
                <c:pt idx="63208">
                  <c:v>1394</c:v>
                </c:pt>
                <c:pt idx="63209">
                  <c:v>1282</c:v>
                </c:pt>
                <c:pt idx="63210">
                  <c:v>1345</c:v>
                </c:pt>
                <c:pt idx="63211">
                  <c:v>1343</c:v>
                </c:pt>
                <c:pt idx="63212">
                  <c:v>1280</c:v>
                </c:pt>
                <c:pt idx="63213">
                  <c:v>1231</c:v>
                </c:pt>
                <c:pt idx="63214">
                  <c:v>1150</c:v>
                </c:pt>
                <c:pt idx="63215">
                  <c:v>1101</c:v>
                </c:pt>
                <c:pt idx="63216">
                  <c:v>1055</c:v>
                </c:pt>
                <c:pt idx="63217">
                  <c:v>992</c:v>
                </c:pt>
                <c:pt idx="63218">
                  <c:v>974</c:v>
                </c:pt>
                <c:pt idx="63219">
                  <c:v>955</c:v>
                </c:pt>
                <c:pt idx="63220">
                  <c:v>965</c:v>
                </c:pt>
                <c:pt idx="63221">
                  <c:v>991</c:v>
                </c:pt>
                <c:pt idx="63222">
                  <c:v>1000</c:v>
                </c:pt>
                <c:pt idx="63223">
                  <c:v>1196</c:v>
                </c:pt>
                <c:pt idx="63224">
                  <c:v>1314</c:v>
                </c:pt>
                <c:pt idx="63225">
                  <c:v>1415</c:v>
                </c:pt>
                <c:pt idx="63226">
                  <c:v>1456</c:v>
                </c:pt>
                <c:pt idx="63227">
                  <c:v>1451</c:v>
                </c:pt>
                <c:pt idx="63228">
                  <c:v>1489</c:v>
                </c:pt>
                <c:pt idx="63229">
                  <c:v>1525</c:v>
                </c:pt>
                <c:pt idx="63230">
                  <c:v>1507</c:v>
                </c:pt>
                <c:pt idx="63231">
                  <c:v>1472</c:v>
                </c:pt>
                <c:pt idx="63232">
                  <c:v>1378</c:v>
                </c:pt>
                <c:pt idx="63233">
                  <c:v>1260</c:v>
                </c:pt>
                <c:pt idx="63234">
                  <c:v>1358</c:v>
                </c:pt>
                <c:pt idx="63235">
                  <c:v>636</c:v>
                </c:pt>
                <c:pt idx="63236">
                  <c:v>683</c:v>
                </c:pt>
                <c:pt idx="63237">
                  <c:v>1172</c:v>
                </c:pt>
                <c:pt idx="63238">
                  <c:v>1129</c:v>
                </c:pt>
                <c:pt idx="63239">
                  <c:v>1066</c:v>
                </c:pt>
                <c:pt idx="63240">
                  <c:v>1038</c:v>
                </c:pt>
                <c:pt idx="63241">
                  <c:v>1009</c:v>
                </c:pt>
                <c:pt idx="63242">
                  <c:v>986</c:v>
                </c:pt>
                <c:pt idx="63243">
                  <c:v>973</c:v>
                </c:pt>
                <c:pt idx="63244">
                  <c:v>964</c:v>
                </c:pt>
                <c:pt idx="63245">
                  <c:v>998</c:v>
                </c:pt>
                <c:pt idx="63246">
                  <c:v>1014</c:v>
                </c:pt>
                <c:pt idx="63247">
                  <c:v>1194</c:v>
                </c:pt>
                <c:pt idx="63248">
                  <c:v>1335</c:v>
                </c:pt>
                <c:pt idx="63249">
                  <c:v>1408</c:v>
                </c:pt>
                <c:pt idx="63250">
                  <c:v>1456</c:v>
                </c:pt>
                <c:pt idx="63251">
                  <c:v>1469</c:v>
                </c:pt>
                <c:pt idx="63252">
                  <c:v>1482</c:v>
                </c:pt>
                <c:pt idx="63253">
                  <c:v>1525</c:v>
                </c:pt>
                <c:pt idx="63254">
                  <c:v>1517</c:v>
                </c:pt>
                <c:pt idx="63255">
                  <c:v>1481</c:v>
                </c:pt>
                <c:pt idx="63256">
                  <c:v>1402</c:v>
                </c:pt>
                <c:pt idx="63257">
                  <c:v>1275</c:v>
                </c:pt>
                <c:pt idx="63258">
                  <c:v>1368</c:v>
                </c:pt>
                <c:pt idx="63259">
                  <c:v>1348</c:v>
                </c:pt>
                <c:pt idx="63260">
                  <c:v>1317</c:v>
                </c:pt>
                <c:pt idx="63261">
                  <c:v>1274</c:v>
                </c:pt>
                <c:pt idx="63262">
                  <c:v>1182</c:v>
                </c:pt>
                <c:pt idx="63263">
                  <c:v>1138</c:v>
                </c:pt>
                <c:pt idx="63264">
                  <c:v>1087</c:v>
                </c:pt>
                <c:pt idx="63265">
                  <c:v>1061</c:v>
                </c:pt>
                <c:pt idx="63266">
                  <c:v>1025</c:v>
                </c:pt>
                <c:pt idx="63267">
                  <c:v>1002</c:v>
                </c:pt>
                <c:pt idx="63268">
                  <c:v>988</c:v>
                </c:pt>
                <c:pt idx="63269">
                  <c:v>1003</c:v>
                </c:pt>
                <c:pt idx="63270">
                  <c:v>1000</c:v>
                </c:pt>
                <c:pt idx="63271">
                  <c:v>1188</c:v>
                </c:pt>
                <c:pt idx="63272">
                  <c:v>1289</c:v>
                </c:pt>
                <c:pt idx="63273">
                  <c:v>1349</c:v>
                </c:pt>
                <c:pt idx="63274">
                  <c:v>1435</c:v>
                </c:pt>
                <c:pt idx="63275">
                  <c:v>1404</c:v>
                </c:pt>
                <c:pt idx="63276">
                  <c:v>1414</c:v>
                </c:pt>
                <c:pt idx="63277">
                  <c:v>1459</c:v>
                </c:pt>
                <c:pt idx="63278">
                  <c:v>1465</c:v>
                </c:pt>
                <c:pt idx="63279">
                  <c:v>1418</c:v>
                </c:pt>
                <c:pt idx="63280">
                  <c:v>1328</c:v>
                </c:pt>
                <c:pt idx="63281">
                  <c:v>1229</c:v>
                </c:pt>
                <c:pt idx="63282">
                  <c:v>1302</c:v>
                </c:pt>
                <c:pt idx="63283">
                  <c:v>1282</c:v>
                </c:pt>
                <c:pt idx="63284">
                  <c:v>1245</c:v>
                </c:pt>
                <c:pt idx="63285">
                  <c:v>1205</c:v>
                </c:pt>
                <c:pt idx="63286">
                  <c:v>1142</c:v>
                </c:pt>
                <c:pt idx="63287">
                  <c:v>1106</c:v>
                </c:pt>
                <c:pt idx="63288">
                  <c:v>1026</c:v>
                </c:pt>
                <c:pt idx="63289">
                  <c:v>1021</c:v>
                </c:pt>
                <c:pt idx="63290">
                  <c:v>987</c:v>
                </c:pt>
                <c:pt idx="63291">
                  <c:v>943</c:v>
                </c:pt>
                <c:pt idx="63292">
                  <c:v>960</c:v>
                </c:pt>
                <c:pt idx="63293">
                  <c:v>1024</c:v>
                </c:pt>
                <c:pt idx="63294">
                  <c:v>1000</c:v>
                </c:pt>
                <c:pt idx="63295">
                  <c:v>1208</c:v>
                </c:pt>
                <c:pt idx="63296">
                  <c:v>1338</c:v>
                </c:pt>
                <c:pt idx="63297">
                  <c:v>1398</c:v>
                </c:pt>
                <c:pt idx="63298">
                  <c:v>1438</c:v>
                </c:pt>
                <c:pt idx="63299">
                  <c:v>1450</c:v>
                </c:pt>
                <c:pt idx="63300">
                  <c:v>1446</c:v>
                </c:pt>
                <c:pt idx="63301">
                  <c:v>1470</c:v>
                </c:pt>
                <c:pt idx="63302">
                  <c:v>1478</c:v>
                </c:pt>
                <c:pt idx="63303">
                  <c:v>1426</c:v>
                </c:pt>
                <c:pt idx="63304">
                  <c:v>1332</c:v>
                </c:pt>
                <c:pt idx="63305">
                  <c:v>1257</c:v>
                </c:pt>
                <c:pt idx="63306">
                  <c:v>1332</c:v>
                </c:pt>
                <c:pt idx="63307">
                  <c:v>1302</c:v>
                </c:pt>
                <c:pt idx="63308">
                  <c:v>1275</c:v>
                </c:pt>
                <c:pt idx="63309">
                  <c:v>1235</c:v>
                </c:pt>
                <c:pt idx="63310">
                  <c:v>1178</c:v>
                </c:pt>
                <c:pt idx="63311">
                  <c:v>1130</c:v>
                </c:pt>
                <c:pt idx="63312">
                  <c:v>1094</c:v>
                </c:pt>
                <c:pt idx="63313">
                  <c:v>1055</c:v>
                </c:pt>
                <c:pt idx="63314">
                  <c:v>1015</c:v>
                </c:pt>
                <c:pt idx="63315">
                  <c:v>999</c:v>
                </c:pt>
                <c:pt idx="63316">
                  <c:v>989</c:v>
                </c:pt>
                <c:pt idx="63317">
                  <c:v>996</c:v>
                </c:pt>
                <c:pt idx="63318">
                  <c:v>975</c:v>
                </c:pt>
                <c:pt idx="63319">
                  <c:v>1083</c:v>
                </c:pt>
                <c:pt idx="63320">
                  <c:v>1169</c:v>
                </c:pt>
                <c:pt idx="63321">
                  <c:v>1216</c:v>
                </c:pt>
                <c:pt idx="63322">
                  <c:v>1251</c:v>
                </c:pt>
                <c:pt idx="63323">
                  <c:v>1249</c:v>
                </c:pt>
                <c:pt idx="63324">
                  <c:v>1254</c:v>
                </c:pt>
                <c:pt idx="63325">
                  <c:v>1238</c:v>
                </c:pt>
                <c:pt idx="63326">
                  <c:v>1225</c:v>
                </c:pt>
                <c:pt idx="63327">
                  <c:v>1189</c:v>
                </c:pt>
                <c:pt idx="63328">
                  <c:v>1165</c:v>
                </c:pt>
                <c:pt idx="63329">
                  <c:v>1143</c:v>
                </c:pt>
                <c:pt idx="63330">
                  <c:v>1229</c:v>
                </c:pt>
                <c:pt idx="63331">
                  <c:v>1229</c:v>
                </c:pt>
                <c:pt idx="63332">
                  <c:v>1191</c:v>
                </c:pt>
                <c:pt idx="63333">
                  <c:v>1177</c:v>
                </c:pt>
                <c:pt idx="63334">
                  <c:v>1137</c:v>
                </c:pt>
                <c:pt idx="63335">
                  <c:v>1087</c:v>
                </c:pt>
                <c:pt idx="63336">
                  <c:v>1071</c:v>
                </c:pt>
                <c:pt idx="63337">
                  <c:v>1028</c:v>
                </c:pt>
                <c:pt idx="63338">
                  <c:v>989</c:v>
                </c:pt>
                <c:pt idx="63339">
                  <c:v>976</c:v>
                </c:pt>
                <c:pt idx="63340">
                  <c:v>965</c:v>
                </c:pt>
                <c:pt idx="63341">
                  <c:v>946</c:v>
                </c:pt>
                <c:pt idx="63342">
                  <c:v>902</c:v>
                </c:pt>
                <c:pt idx="63343">
                  <c:v>957</c:v>
                </c:pt>
                <c:pt idx="63344">
                  <c:v>1018</c:v>
                </c:pt>
                <c:pt idx="63345">
                  <c:v>1058</c:v>
                </c:pt>
                <c:pt idx="63346">
                  <c:v>1117</c:v>
                </c:pt>
                <c:pt idx="63347">
                  <c:v>1155</c:v>
                </c:pt>
                <c:pt idx="63348">
                  <c:v>1165</c:v>
                </c:pt>
                <c:pt idx="63349">
                  <c:v>1151</c:v>
                </c:pt>
                <c:pt idx="63350">
                  <c:v>1117</c:v>
                </c:pt>
                <c:pt idx="63351">
                  <c:v>1116</c:v>
                </c:pt>
                <c:pt idx="63352">
                  <c:v>1083</c:v>
                </c:pt>
                <c:pt idx="63353">
                  <c:v>1070</c:v>
                </c:pt>
                <c:pt idx="63354">
                  <c:v>1188</c:v>
                </c:pt>
                <c:pt idx="63355">
                  <c:v>1216</c:v>
                </c:pt>
                <c:pt idx="63356">
                  <c:v>1221</c:v>
                </c:pt>
                <c:pt idx="63357">
                  <c:v>1187</c:v>
                </c:pt>
                <c:pt idx="63358">
                  <c:v>1105</c:v>
                </c:pt>
                <c:pt idx="63359">
                  <c:v>1056</c:v>
                </c:pt>
                <c:pt idx="63360">
                  <c:v>1015</c:v>
                </c:pt>
                <c:pt idx="63361">
                  <c:v>978</c:v>
                </c:pt>
                <c:pt idx="63362">
                  <c:v>952</c:v>
                </c:pt>
                <c:pt idx="63363">
                  <c:v>927</c:v>
                </c:pt>
                <c:pt idx="63364">
                  <c:v>940</c:v>
                </c:pt>
                <c:pt idx="63365">
                  <c:v>983</c:v>
                </c:pt>
                <c:pt idx="63366">
                  <c:v>1007</c:v>
                </c:pt>
                <c:pt idx="63367">
                  <c:v>1178</c:v>
                </c:pt>
                <c:pt idx="63368">
                  <c:v>1329</c:v>
                </c:pt>
                <c:pt idx="63369">
                  <c:v>1418</c:v>
                </c:pt>
                <c:pt idx="63370">
                  <c:v>1470</c:v>
                </c:pt>
                <c:pt idx="63371">
                  <c:v>1471</c:v>
                </c:pt>
                <c:pt idx="63372">
                  <c:v>1489</c:v>
                </c:pt>
                <c:pt idx="63373">
                  <c:v>1493</c:v>
                </c:pt>
                <c:pt idx="63374">
                  <c:v>1487</c:v>
                </c:pt>
                <c:pt idx="63375">
                  <c:v>1459</c:v>
                </c:pt>
                <c:pt idx="63376">
                  <c:v>1372</c:v>
                </c:pt>
                <c:pt idx="63377">
                  <c:v>1266</c:v>
                </c:pt>
                <c:pt idx="63378">
                  <c:v>1348</c:v>
                </c:pt>
                <c:pt idx="63379">
                  <c:v>1338</c:v>
                </c:pt>
                <c:pt idx="63380">
                  <c:v>1335</c:v>
                </c:pt>
                <c:pt idx="63381">
                  <c:v>1282</c:v>
                </c:pt>
                <c:pt idx="63382">
                  <c:v>1194</c:v>
                </c:pt>
                <c:pt idx="63383">
                  <c:v>1126</c:v>
                </c:pt>
                <c:pt idx="63384">
                  <c:v>1071</c:v>
                </c:pt>
                <c:pt idx="63385">
                  <c:v>1023</c:v>
                </c:pt>
                <c:pt idx="63386">
                  <c:v>999</c:v>
                </c:pt>
                <c:pt idx="63387">
                  <c:v>959</c:v>
                </c:pt>
                <c:pt idx="63388">
                  <c:v>937</c:v>
                </c:pt>
                <c:pt idx="63389">
                  <c:v>980</c:v>
                </c:pt>
                <c:pt idx="63390">
                  <c:v>982</c:v>
                </c:pt>
                <c:pt idx="63391">
                  <c:v>1178</c:v>
                </c:pt>
                <c:pt idx="63392">
                  <c:v>1319</c:v>
                </c:pt>
                <c:pt idx="63393">
                  <c:v>1388</c:v>
                </c:pt>
                <c:pt idx="63394">
                  <c:v>1439</c:v>
                </c:pt>
                <c:pt idx="63395">
                  <c:v>1460</c:v>
                </c:pt>
                <c:pt idx="63396">
                  <c:v>1486</c:v>
                </c:pt>
                <c:pt idx="63397">
                  <c:v>1515</c:v>
                </c:pt>
                <c:pt idx="63398">
                  <c:v>1492</c:v>
                </c:pt>
                <c:pt idx="63399">
                  <c:v>1446</c:v>
                </c:pt>
                <c:pt idx="63400">
                  <c:v>1390</c:v>
                </c:pt>
                <c:pt idx="63401">
                  <c:v>1259</c:v>
                </c:pt>
                <c:pt idx="63402">
                  <c:v>1321</c:v>
                </c:pt>
                <c:pt idx="63403">
                  <c:v>1322</c:v>
                </c:pt>
                <c:pt idx="63404">
                  <c:v>1302</c:v>
                </c:pt>
                <c:pt idx="63405">
                  <c:v>1261</c:v>
                </c:pt>
                <c:pt idx="63406">
                  <c:v>1198</c:v>
                </c:pt>
                <c:pt idx="63407">
                  <c:v>1144</c:v>
                </c:pt>
                <c:pt idx="63408">
                  <c:v>1086</c:v>
                </c:pt>
                <c:pt idx="63409">
                  <c:v>1039</c:v>
                </c:pt>
                <c:pt idx="63410">
                  <c:v>1003</c:v>
                </c:pt>
                <c:pt idx="63411">
                  <c:v>967</c:v>
                </c:pt>
                <c:pt idx="63412">
                  <c:v>946</c:v>
                </c:pt>
                <c:pt idx="63413">
                  <c:v>974</c:v>
                </c:pt>
                <c:pt idx="63414">
                  <c:v>996</c:v>
                </c:pt>
                <c:pt idx="63415">
                  <c:v>1172</c:v>
                </c:pt>
                <c:pt idx="63416">
                  <c:v>1306</c:v>
                </c:pt>
                <c:pt idx="63417">
                  <c:v>1351</c:v>
                </c:pt>
                <c:pt idx="63418">
                  <c:v>1421</c:v>
                </c:pt>
                <c:pt idx="63419">
                  <c:v>1424</c:v>
                </c:pt>
                <c:pt idx="63420">
                  <c:v>1431</c:v>
                </c:pt>
                <c:pt idx="63421">
                  <c:v>1469</c:v>
                </c:pt>
                <c:pt idx="63422">
                  <c:v>1484</c:v>
                </c:pt>
                <c:pt idx="63423">
                  <c:v>1446</c:v>
                </c:pt>
                <c:pt idx="63424">
                  <c:v>1384</c:v>
                </c:pt>
                <c:pt idx="63425">
                  <c:v>1274</c:v>
                </c:pt>
                <c:pt idx="63426">
                  <c:v>1367</c:v>
                </c:pt>
                <c:pt idx="63427">
                  <c:v>1352</c:v>
                </c:pt>
                <c:pt idx="63428">
                  <c:v>1316</c:v>
                </c:pt>
                <c:pt idx="63429">
                  <c:v>1281</c:v>
                </c:pt>
                <c:pt idx="63430">
                  <c:v>1208</c:v>
                </c:pt>
                <c:pt idx="63431">
                  <c:v>1138</c:v>
                </c:pt>
                <c:pt idx="63432">
                  <c:v>1080</c:v>
                </c:pt>
                <c:pt idx="63433">
                  <c:v>1040</c:v>
                </c:pt>
                <c:pt idx="63434">
                  <c:v>1002</c:v>
                </c:pt>
                <c:pt idx="63435">
                  <c:v>990</c:v>
                </c:pt>
                <c:pt idx="63436">
                  <c:v>991</c:v>
                </c:pt>
                <c:pt idx="63437">
                  <c:v>1020</c:v>
                </c:pt>
                <c:pt idx="63438">
                  <c:v>1013</c:v>
                </c:pt>
                <c:pt idx="63439">
                  <c:v>1201</c:v>
                </c:pt>
                <c:pt idx="63440">
                  <c:v>1320</c:v>
                </c:pt>
                <c:pt idx="63441">
                  <c:v>1387</c:v>
                </c:pt>
                <c:pt idx="63442">
                  <c:v>1441</c:v>
                </c:pt>
                <c:pt idx="63443">
                  <c:v>1448</c:v>
                </c:pt>
                <c:pt idx="63444">
                  <c:v>1445</c:v>
                </c:pt>
                <c:pt idx="63445">
                  <c:v>1495</c:v>
                </c:pt>
                <c:pt idx="63446">
                  <c:v>1492</c:v>
                </c:pt>
                <c:pt idx="63447">
                  <c:v>1440</c:v>
                </c:pt>
                <c:pt idx="63448">
                  <c:v>1367</c:v>
                </c:pt>
                <c:pt idx="63449">
                  <c:v>1310</c:v>
                </c:pt>
                <c:pt idx="63450">
                  <c:v>1370</c:v>
                </c:pt>
                <c:pt idx="63451">
                  <c:v>1351</c:v>
                </c:pt>
                <c:pt idx="63452">
                  <c:v>1329</c:v>
                </c:pt>
                <c:pt idx="63453">
                  <c:v>1265</c:v>
                </c:pt>
                <c:pt idx="63454">
                  <c:v>1189</c:v>
                </c:pt>
                <c:pt idx="63455">
                  <c:v>1106</c:v>
                </c:pt>
                <c:pt idx="63456">
                  <c:v>1055</c:v>
                </c:pt>
                <c:pt idx="63457">
                  <c:v>1022</c:v>
                </c:pt>
                <c:pt idx="63458">
                  <c:v>996</c:v>
                </c:pt>
                <c:pt idx="63459">
                  <c:v>973</c:v>
                </c:pt>
                <c:pt idx="63460">
                  <c:v>966</c:v>
                </c:pt>
                <c:pt idx="63461">
                  <c:v>1003</c:v>
                </c:pt>
                <c:pt idx="63462">
                  <c:v>1005</c:v>
                </c:pt>
                <c:pt idx="63463">
                  <c:v>1169</c:v>
                </c:pt>
                <c:pt idx="63464">
                  <c:v>1307</c:v>
                </c:pt>
                <c:pt idx="63465">
                  <c:v>1386</c:v>
                </c:pt>
                <c:pt idx="63466">
                  <c:v>1439</c:v>
                </c:pt>
                <c:pt idx="63467">
                  <c:v>1427</c:v>
                </c:pt>
                <c:pt idx="63468">
                  <c:v>1450</c:v>
                </c:pt>
                <c:pt idx="63469">
                  <c:v>1488</c:v>
                </c:pt>
                <c:pt idx="63470">
                  <c:v>1491</c:v>
                </c:pt>
                <c:pt idx="63471">
                  <c:v>1477</c:v>
                </c:pt>
                <c:pt idx="63472">
                  <c:v>1364</c:v>
                </c:pt>
                <c:pt idx="63473">
                  <c:v>1283</c:v>
                </c:pt>
                <c:pt idx="63474">
                  <c:v>1361</c:v>
                </c:pt>
                <c:pt idx="63475">
                  <c:v>1360</c:v>
                </c:pt>
                <c:pt idx="63476">
                  <c:v>1312</c:v>
                </c:pt>
                <c:pt idx="63477">
                  <c:v>1280</c:v>
                </c:pt>
                <c:pt idx="63478">
                  <c:v>1203</c:v>
                </c:pt>
                <c:pt idx="63479">
                  <c:v>1142</c:v>
                </c:pt>
                <c:pt idx="63480">
                  <c:v>1081</c:v>
                </c:pt>
                <c:pt idx="63481">
                  <c:v>1040</c:v>
                </c:pt>
                <c:pt idx="63482">
                  <c:v>1011</c:v>
                </c:pt>
                <c:pt idx="63483">
                  <c:v>990</c:v>
                </c:pt>
                <c:pt idx="63484">
                  <c:v>974</c:v>
                </c:pt>
                <c:pt idx="63485">
                  <c:v>974</c:v>
                </c:pt>
                <c:pt idx="63486">
                  <c:v>940</c:v>
                </c:pt>
                <c:pt idx="63487">
                  <c:v>1050</c:v>
                </c:pt>
                <c:pt idx="63488">
                  <c:v>1160</c:v>
                </c:pt>
                <c:pt idx="63489">
                  <c:v>1224</c:v>
                </c:pt>
                <c:pt idx="63490">
                  <c:v>1270</c:v>
                </c:pt>
                <c:pt idx="63491">
                  <c:v>1288</c:v>
                </c:pt>
                <c:pt idx="63492">
                  <c:v>1278</c:v>
                </c:pt>
                <c:pt idx="63493">
                  <c:v>1260</c:v>
                </c:pt>
                <c:pt idx="63494">
                  <c:v>1215</c:v>
                </c:pt>
                <c:pt idx="63495">
                  <c:v>1189</c:v>
                </c:pt>
                <c:pt idx="63496">
                  <c:v>1195</c:v>
                </c:pt>
                <c:pt idx="63497">
                  <c:v>1200</c:v>
                </c:pt>
                <c:pt idx="63498">
                  <c:v>1307</c:v>
                </c:pt>
                <c:pt idx="63499">
                  <c:v>1298</c:v>
                </c:pt>
                <c:pt idx="63500">
                  <c:v>1267</c:v>
                </c:pt>
                <c:pt idx="63501">
                  <c:v>1212</c:v>
                </c:pt>
                <c:pt idx="63502">
                  <c:v>1169</c:v>
                </c:pt>
                <c:pt idx="63503">
                  <c:v>1125</c:v>
                </c:pt>
                <c:pt idx="63504">
                  <c:v>1115</c:v>
                </c:pt>
                <c:pt idx="63505">
                  <c:v>1059</c:v>
                </c:pt>
                <c:pt idx="63506">
                  <c:v>1024</c:v>
                </c:pt>
                <c:pt idx="63507">
                  <c:v>984</c:v>
                </c:pt>
                <c:pt idx="63508">
                  <c:v>976</c:v>
                </c:pt>
                <c:pt idx="63509">
                  <c:v>966</c:v>
                </c:pt>
                <c:pt idx="63510">
                  <c:v>883</c:v>
                </c:pt>
                <c:pt idx="63511">
                  <c:v>942</c:v>
                </c:pt>
                <c:pt idx="63512">
                  <c:v>995</c:v>
                </c:pt>
                <c:pt idx="63513">
                  <c:v>1053</c:v>
                </c:pt>
                <c:pt idx="63514">
                  <c:v>1109</c:v>
                </c:pt>
                <c:pt idx="63515">
                  <c:v>1132</c:v>
                </c:pt>
                <c:pt idx="63516">
                  <c:v>1139</c:v>
                </c:pt>
                <c:pt idx="63517">
                  <c:v>1174</c:v>
                </c:pt>
                <c:pt idx="63518">
                  <c:v>1150</c:v>
                </c:pt>
                <c:pt idx="63519">
                  <c:v>1124</c:v>
                </c:pt>
                <c:pt idx="63520">
                  <c:v>1116</c:v>
                </c:pt>
                <c:pt idx="63521">
                  <c:v>1094</c:v>
                </c:pt>
                <c:pt idx="63522">
                  <c:v>1190</c:v>
                </c:pt>
                <c:pt idx="63523">
                  <c:v>1221</c:v>
                </c:pt>
                <c:pt idx="63524">
                  <c:v>1236</c:v>
                </c:pt>
                <c:pt idx="63525">
                  <c:v>1174</c:v>
                </c:pt>
                <c:pt idx="63526">
                  <c:v>1156</c:v>
                </c:pt>
                <c:pt idx="63527">
                  <c:v>1095</c:v>
                </c:pt>
                <c:pt idx="63528">
                  <c:v>1051</c:v>
                </c:pt>
                <c:pt idx="63529">
                  <c:v>1022</c:v>
                </c:pt>
                <c:pt idx="63530">
                  <c:v>977</c:v>
                </c:pt>
                <c:pt idx="63531">
                  <c:v>965</c:v>
                </c:pt>
                <c:pt idx="63532">
                  <c:v>974</c:v>
                </c:pt>
                <c:pt idx="63533">
                  <c:v>1018</c:v>
                </c:pt>
                <c:pt idx="63534">
                  <c:v>1032</c:v>
                </c:pt>
                <c:pt idx="63535">
                  <c:v>1211</c:v>
                </c:pt>
                <c:pt idx="63536">
                  <c:v>1392</c:v>
                </c:pt>
                <c:pt idx="63537">
                  <c:v>1461</c:v>
                </c:pt>
                <c:pt idx="63538">
                  <c:v>1520</c:v>
                </c:pt>
                <c:pt idx="63539">
                  <c:v>1505</c:v>
                </c:pt>
                <c:pt idx="63540">
                  <c:v>1520</c:v>
                </c:pt>
                <c:pt idx="63541">
                  <c:v>1540</c:v>
                </c:pt>
                <c:pt idx="63542">
                  <c:v>1547</c:v>
                </c:pt>
                <c:pt idx="63543">
                  <c:v>1510</c:v>
                </c:pt>
                <c:pt idx="63544">
                  <c:v>1424</c:v>
                </c:pt>
                <c:pt idx="63545">
                  <c:v>1325</c:v>
                </c:pt>
                <c:pt idx="63546">
                  <c:v>1383</c:v>
                </c:pt>
                <c:pt idx="63547">
                  <c:v>1348</c:v>
                </c:pt>
                <c:pt idx="63548">
                  <c:v>1332</c:v>
                </c:pt>
                <c:pt idx="63549">
                  <c:v>1285</c:v>
                </c:pt>
                <c:pt idx="63550">
                  <c:v>1203</c:v>
                </c:pt>
                <c:pt idx="63551">
                  <c:v>1139</c:v>
                </c:pt>
                <c:pt idx="63552">
                  <c:v>1097</c:v>
                </c:pt>
                <c:pt idx="63553">
                  <c:v>1054</c:v>
                </c:pt>
                <c:pt idx="63554">
                  <c:v>1016</c:v>
                </c:pt>
                <c:pt idx="63555">
                  <c:v>995</c:v>
                </c:pt>
                <c:pt idx="63556">
                  <c:v>1000</c:v>
                </c:pt>
                <c:pt idx="63557">
                  <c:v>1021</c:v>
                </c:pt>
                <c:pt idx="63558">
                  <c:v>1035</c:v>
                </c:pt>
                <c:pt idx="63559">
                  <c:v>1223</c:v>
                </c:pt>
                <c:pt idx="63560">
                  <c:v>1337</c:v>
                </c:pt>
                <c:pt idx="63561">
                  <c:v>1432</c:v>
                </c:pt>
                <c:pt idx="63562">
                  <c:v>1476</c:v>
                </c:pt>
                <c:pt idx="63563">
                  <c:v>1495</c:v>
                </c:pt>
                <c:pt idx="63564">
                  <c:v>1520</c:v>
                </c:pt>
                <c:pt idx="63565">
                  <c:v>1543</c:v>
                </c:pt>
                <c:pt idx="63566">
                  <c:v>1550</c:v>
                </c:pt>
                <c:pt idx="63567">
                  <c:v>1529</c:v>
                </c:pt>
                <c:pt idx="63568">
                  <c:v>1447</c:v>
                </c:pt>
                <c:pt idx="63569">
                  <c:v>1340</c:v>
                </c:pt>
                <c:pt idx="63570">
                  <c:v>1427</c:v>
                </c:pt>
                <c:pt idx="63571">
                  <c:v>1403</c:v>
                </c:pt>
                <c:pt idx="63572">
                  <c:v>1370</c:v>
                </c:pt>
                <c:pt idx="63573">
                  <c:v>1311</c:v>
                </c:pt>
                <c:pt idx="63574">
                  <c:v>1243</c:v>
                </c:pt>
                <c:pt idx="63575">
                  <c:v>1163</c:v>
                </c:pt>
                <c:pt idx="63576">
                  <c:v>1103</c:v>
                </c:pt>
                <c:pt idx="63577">
                  <c:v>1072</c:v>
                </c:pt>
                <c:pt idx="63578">
                  <c:v>1035</c:v>
                </c:pt>
                <c:pt idx="63579">
                  <c:v>1018</c:v>
                </c:pt>
                <c:pt idx="63580">
                  <c:v>1015</c:v>
                </c:pt>
                <c:pt idx="63581">
                  <c:v>1035</c:v>
                </c:pt>
                <c:pt idx="63582">
                  <c:v>1039</c:v>
                </c:pt>
                <c:pt idx="63583">
                  <c:v>1246</c:v>
                </c:pt>
                <c:pt idx="63584">
                  <c:v>1377</c:v>
                </c:pt>
                <c:pt idx="63585">
                  <c:v>1451</c:v>
                </c:pt>
                <c:pt idx="63586">
                  <c:v>1517</c:v>
                </c:pt>
                <c:pt idx="63587">
                  <c:v>1514</c:v>
                </c:pt>
                <c:pt idx="63588">
                  <c:v>1551</c:v>
                </c:pt>
                <c:pt idx="63589">
                  <c:v>1609</c:v>
                </c:pt>
                <c:pt idx="63590">
                  <c:v>1616</c:v>
                </c:pt>
                <c:pt idx="63591">
                  <c:v>1573</c:v>
                </c:pt>
                <c:pt idx="63592">
                  <c:v>1475</c:v>
                </c:pt>
                <c:pt idx="63593">
                  <c:v>1358</c:v>
                </c:pt>
                <c:pt idx="63594">
                  <c:v>1420</c:v>
                </c:pt>
                <c:pt idx="63595">
                  <c:v>1420</c:v>
                </c:pt>
                <c:pt idx="63596">
                  <c:v>1376</c:v>
                </c:pt>
                <c:pt idx="63597">
                  <c:v>1335</c:v>
                </c:pt>
                <c:pt idx="63598">
                  <c:v>1269</c:v>
                </c:pt>
                <c:pt idx="63599">
                  <c:v>1188</c:v>
                </c:pt>
                <c:pt idx="63600">
                  <c:v>1139</c:v>
                </c:pt>
                <c:pt idx="63601">
                  <c:v>1089</c:v>
                </c:pt>
                <c:pt idx="63602">
                  <c:v>1058</c:v>
                </c:pt>
                <c:pt idx="63603">
                  <c:v>1039</c:v>
                </c:pt>
                <c:pt idx="63604">
                  <c:v>1033</c:v>
                </c:pt>
                <c:pt idx="63605">
                  <c:v>1052</c:v>
                </c:pt>
                <c:pt idx="63606">
                  <c:v>1066</c:v>
                </c:pt>
                <c:pt idx="63607">
                  <c:v>1267</c:v>
                </c:pt>
                <c:pt idx="63608">
                  <c:v>1398</c:v>
                </c:pt>
                <c:pt idx="63609">
                  <c:v>1491</c:v>
                </c:pt>
                <c:pt idx="63610">
                  <c:v>1560</c:v>
                </c:pt>
                <c:pt idx="63611">
                  <c:v>1568</c:v>
                </c:pt>
                <c:pt idx="63612">
                  <c:v>1586</c:v>
                </c:pt>
                <c:pt idx="63613">
                  <c:v>1610</c:v>
                </c:pt>
                <c:pt idx="63614">
                  <c:v>1621</c:v>
                </c:pt>
                <c:pt idx="63615">
                  <c:v>1566</c:v>
                </c:pt>
                <c:pt idx="63616">
                  <c:v>1474</c:v>
                </c:pt>
                <c:pt idx="63617">
                  <c:v>1353</c:v>
                </c:pt>
                <c:pt idx="63618">
                  <c:v>1427</c:v>
                </c:pt>
                <c:pt idx="63619">
                  <c:v>1417</c:v>
                </c:pt>
                <c:pt idx="63620">
                  <c:v>1396</c:v>
                </c:pt>
                <c:pt idx="63621">
                  <c:v>1327</c:v>
                </c:pt>
                <c:pt idx="63622">
                  <c:v>1280</c:v>
                </c:pt>
                <c:pt idx="63623">
                  <c:v>1201</c:v>
                </c:pt>
                <c:pt idx="63624">
                  <c:v>1164</c:v>
                </c:pt>
                <c:pt idx="63625">
                  <c:v>1103</c:v>
                </c:pt>
                <c:pt idx="63626">
                  <c:v>1083</c:v>
                </c:pt>
                <c:pt idx="63627">
                  <c:v>1057</c:v>
                </c:pt>
                <c:pt idx="63628">
                  <c:v>1042</c:v>
                </c:pt>
                <c:pt idx="63629">
                  <c:v>1057</c:v>
                </c:pt>
                <c:pt idx="63630">
                  <c:v>1066</c:v>
                </c:pt>
                <c:pt idx="63631">
                  <c:v>1266</c:v>
                </c:pt>
                <c:pt idx="63632">
                  <c:v>1374</c:v>
                </c:pt>
                <c:pt idx="63633">
                  <c:v>1463</c:v>
                </c:pt>
                <c:pt idx="63634">
                  <c:v>1508</c:v>
                </c:pt>
                <c:pt idx="63635">
                  <c:v>1540</c:v>
                </c:pt>
                <c:pt idx="63636">
                  <c:v>1540</c:v>
                </c:pt>
                <c:pt idx="63637">
                  <c:v>1552</c:v>
                </c:pt>
                <c:pt idx="63638">
                  <c:v>1569</c:v>
                </c:pt>
                <c:pt idx="63639">
                  <c:v>1537</c:v>
                </c:pt>
                <c:pt idx="63640">
                  <c:v>1442</c:v>
                </c:pt>
                <c:pt idx="63641">
                  <c:v>1326</c:v>
                </c:pt>
                <c:pt idx="63642">
                  <c:v>1400</c:v>
                </c:pt>
                <c:pt idx="63643">
                  <c:v>1380</c:v>
                </c:pt>
                <c:pt idx="63644">
                  <c:v>1351</c:v>
                </c:pt>
                <c:pt idx="63645">
                  <c:v>1314</c:v>
                </c:pt>
                <c:pt idx="63646">
                  <c:v>1252</c:v>
                </c:pt>
                <c:pt idx="63647">
                  <c:v>1198</c:v>
                </c:pt>
                <c:pt idx="63648">
                  <c:v>1136</c:v>
                </c:pt>
                <c:pt idx="63649">
                  <c:v>1102</c:v>
                </c:pt>
                <c:pt idx="63650">
                  <c:v>1075</c:v>
                </c:pt>
                <c:pt idx="63651">
                  <c:v>1052</c:v>
                </c:pt>
                <c:pt idx="63652">
                  <c:v>1035</c:v>
                </c:pt>
                <c:pt idx="63653">
                  <c:v>1036</c:v>
                </c:pt>
                <c:pt idx="63654">
                  <c:v>1009</c:v>
                </c:pt>
                <c:pt idx="63655">
                  <c:v>1126</c:v>
                </c:pt>
                <c:pt idx="63656">
                  <c:v>1230</c:v>
                </c:pt>
                <c:pt idx="63657">
                  <c:v>1330</c:v>
                </c:pt>
                <c:pt idx="63658">
                  <c:v>1373</c:v>
                </c:pt>
                <c:pt idx="63659">
                  <c:v>1381</c:v>
                </c:pt>
                <c:pt idx="63660">
                  <c:v>1356</c:v>
                </c:pt>
                <c:pt idx="63661">
                  <c:v>1353</c:v>
                </c:pt>
                <c:pt idx="63662">
                  <c:v>1325</c:v>
                </c:pt>
                <c:pt idx="63663">
                  <c:v>1306</c:v>
                </c:pt>
                <c:pt idx="63664">
                  <c:v>1275</c:v>
                </c:pt>
                <c:pt idx="63665">
                  <c:v>1233</c:v>
                </c:pt>
                <c:pt idx="63666">
                  <c:v>1340</c:v>
                </c:pt>
                <c:pt idx="63667">
                  <c:v>1329</c:v>
                </c:pt>
                <c:pt idx="63668">
                  <c:v>1294</c:v>
                </c:pt>
                <c:pt idx="63669">
                  <c:v>1236</c:v>
                </c:pt>
                <c:pt idx="63670">
                  <c:v>1199</c:v>
                </c:pt>
                <c:pt idx="63671">
                  <c:v>1138</c:v>
                </c:pt>
                <c:pt idx="63672">
                  <c:v>1093</c:v>
                </c:pt>
                <c:pt idx="63673">
                  <c:v>1054</c:v>
                </c:pt>
                <c:pt idx="63674">
                  <c:v>1026</c:v>
                </c:pt>
                <c:pt idx="63675">
                  <c:v>1004</c:v>
                </c:pt>
                <c:pt idx="63676">
                  <c:v>988</c:v>
                </c:pt>
                <c:pt idx="63677">
                  <c:v>959</c:v>
                </c:pt>
                <c:pt idx="63678">
                  <c:v>915</c:v>
                </c:pt>
                <c:pt idx="63679">
                  <c:v>958</c:v>
                </c:pt>
                <c:pt idx="63680">
                  <c:v>1000</c:v>
                </c:pt>
                <c:pt idx="63681">
                  <c:v>1062</c:v>
                </c:pt>
                <c:pt idx="63682">
                  <c:v>1102</c:v>
                </c:pt>
                <c:pt idx="63683">
                  <c:v>1133</c:v>
                </c:pt>
                <c:pt idx="63684">
                  <c:v>1171</c:v>
                </c:pt>
                <c:pt idx="63685">
                  <c:v>1184</c:v>
                </c:pt>
                <c:pt idx="63686">
                  <c:v>1198</c:v>
                </c:pt>
                <c:pt idx="63687">
                  <c:v>1193</c:v>
                </c:pt>
                <c:pt idx="63688">
                  <c:v>1163</c:v>
                </c:pt>
                <c:pt idx="63689">
                  <c:v>1137</c:v>
                </c:pt>
                <c:pt idx="63690">
                  <c:v>1231</c:v>
                </c:pt>
                <c:pt idx="63691">
                  <c:v>1244</c:v>
                </c:pt>
                <c:pt idx="63692">
                  <c:v>1244</c:v>
                </c:pt>
                <c:pt idx="63693">
                  <c:v>1210</c:v>
                </c:pt>
                <c:pt idx="63694">
                  <c:v>1145</c:v>
                </c:pt>
                <c:pt idx="63695">
                  <c:v>1094</c:v>
                </c:pt>
                <c:pt idx="63696">
                  <c:v>1035</c:v>
                </c:pt>
                <c:pt idx="63697">
                  <c:v>1000</c:v>
                </c:pt>
                <c:pt idx="63698">
                  <c:v>974</c:v>
                </c:pt>
                <c:pt idx="63699">
                  <c:v>951</c:v>
                </c:pt>
                <c:pt idx="63700">
                  <c:v>956</c:v>
                </c:pt>
                <c:pt idx="63701">
                  <c:v>983</c:v>
                </c:pt>
                <c:pt idx="63702">
                  <c:v>988</c:v>
                </c:pt>
                <c:pt idx="63703">
                  <c:v>1205</c:v>
                </c:pt>
                <c:pt idx="63704">
                  <c:v>1366</c:v>
                </c:pt>
                <c:pt idx="63705">
                  <c:v>1465</c:v>
                </c:pt>
                <c:pt idx="63706">
                  <c:v>1516</c:v>
                </c:pt>
                <c:pt idx="63707">
                  <c:v>1528</c:v>
                </c:pt>
                <c:pt idx="63708">
                  <c:v>1527</c:v>
                </c:pt>
                <c:pt idx="63709">
                  <c:v>1567</c:v>
                </c:pt>
                <c:pt idx="63710">
                  <c:v>1569</c:v>
                </c:pt>
                <c:pt idx="63711">
                  <c:v>1525</c:v>
                </c:pt>
                <c:pt idx="63712">
                  <c:v>1416</c:v>
                </c:pt>
                <c:pt idx="63713">
                  <c:v>1280</c:v>
                </c:pt>
                <c:pt idx="63714">
                  <c:v>1369</c:v>
                </c:pt>
                <c:pt idx="63715">
                  <c:v>1355</c:v>
                </c:pt>
                <c:pt idx="63716">
                  <c:v>1323</c:v>
                </c:pt>
                <c:pt idx="63717">
                  <c:v>1282</c:v>
                </c:pt>
                <c:pt idx="63718">
                  <c:v>1221</c:v>
                </c:pt>
                <c:pt idx="63719">
                  <c:v>1142</c:v>
                </c:pt>
                <c:pt idx="63720">
                  <c:v>1089</c:v>
                </c:pt>
                <c:pt idx="63721">
                  <c:v>1040</c:v>
                </c:pt>
                <c:pt idx="63722">
                  <c:v>1009</c:v>
                </c:pt>
                <c:pt idx="63723">
                  <c:v>994</c:v>
                </c:pt>
                <c:pt idx="63724">
                  <c:v>984</c:v>
                </c:pt>
                <c:pt idx="63725">
                  <c:v>1002</c:v>
                </c:pt>
                <c:pt idx="63726">
                  <c:v>1029</c:v>
                </c:pt>
                <c:pt idx="63727">
                  <c:v>1225</c:v>
                </c:pt>
                <c:pt idx="63728">
                  <c:v>1334</c:v>
                </c:pt>
                <c:pt idx="63729">
                  <c:v>1398</c:v>
                </c:pt>
                <c:pt idx="63730">
                  <c:v>1445</c:v>
                </c:pt>
                <c:pt idx="63731">
                  <c:v>1450</c:v>
                </c:pt>
                <c:pt idx="63732">
                  <c:v>1463</c:v>
                </c:pt>
                <c:pt idx="63733">
                  <c:v>1513</c:v>
                </c:pt>
                <c:pt idx="63734">
                  <c:v>1506</c:v>
                </c:pt>
                <c:pt idx="63735">
                  <c:v>1457</c:v>
                </c:pt>
                <c:pt idx="63736">
                  <c:v>1378</c:v>
                </c:pt>
                <c:pt idx="63737">
                  <c:v>1280</c:v>
                </c:pt>
                <c:pt idx="63738">
                  <c:v>1335</c:v>
                </c:pt>
                <c:pt idx="63739">
                  <c:v>1331</c:v>
                </c:pt>
                <c:pt idx="63740">
                  <c:v>1305</c:v>
                </c:pt>
                <c:pt idx="63741">
                  <c:v>1256</c:v>
                </c:pt>
                <c:pt idx="63742">
                  <c:v>1199</c:v>
                </c:pt>
                <c:pt idx="63743">
                  <c:v>1172</c:v>
                </c:pt>
                <c:pt idx="63744">
                  <c:v>1112</c:v>
                </c:pt>
                <c:pt idx="63745">
                  <c:v>1022</c:v>
                </c:pt>
                <c:pt idx="63746">
                  <c:v>985</c:v>
                </c:pt>
                <c:pt idx="63747">
                  <c:v>969</c:v>
                </c:pt>
                <c:pt idx="63748">
                  <c:v>960</c:v>
                </c:pt>
                <c:pt idx="63749">
                  <c:v>969</c:v>
                </c:pt>
                <c:pt idx="63750">
                  <c:v>1003</c:v>
                </c:pt>
                <c:pt idx="63751">
                  <c:v>1197</c:v>
                </c:pt>
                <c:pt idx="63752">
                  <c:v>1335</c:v>
                </c:pt>
                <c:pt idx="63753">
                  <c:v>1427</c:v>
                </c:pt>
                <c:pt idx="63754">
                  <c:v>1480</c:v>
                </c:pt>
                <c:pt idx="63755">
                  <c:v>1494</c:v>
                </c:pt>
                <c:pt idx="63756">
                  <c:v>1489</c:v>
                </c:pt>
                <c:pt idx="63757">
                  <c:v>1524</c:v>
                </c:pt>
                <c:pt idx="63758">
                  <c:v>1500</c:v>
                </c:pt>
                <c:pt idx="63759">
                  <c:v>1448</c:v>
                </c:pt>
                <c:pt idx="63760">
                  <c:v>1362</c:v>
                </c:pt>
                <c:pt idx="63761">
                  <c:v>1271</c:v>
                </c:pt>
                <c:pt idx="63762">
                  <c:v>1352</c:v>
                </c:pt>
                <c:pt idx="63763">
                  <c:v>1339</c:v>
                </c:pt>
                <c:pt idx="63764">
                  <c:v>1315</c:v>
                </c:pt>
                <c:pt idx="63765">
                  <c:v>1286</c:v>
                </c:pt>
                <c:pt idx="63766">
                  <c:v>1242</c:v>
                </c:pt>
                <c:pt idx="63767">
                  <c:v>1169</c:v>
                </c:pt>
                <c:pt idx="63768">
                  <c:v>1124</c:v>
                </c:pt>
                <c:pt idx="63769">
                  <c:v>1080</c:v>
                </c:pt>
                <c:pt idx="63770">
                  <c:v>1015</c:v>
                </c:pt>
                <c:pt idx="63771">
                  <c:v>987</c:v>
                </c:pt>
                <c:pt idx="63772">
                  <c:v>980</c:v>
                </c:pt>
                <c:pt idx="63773">
                  <c:v>981</c:v>
                </c:pt>
                <c:pt idx="63774">
                  <c:v>1002</c:v>
                </c:pt>
                <c:pt idx="63775">
                  <c:v>1160</c:v>
                </c:pt>
                <c:pt idx="63776">
                  <c:v>1262</c:v>
                </c:pt>
                <c:pt idx="63777">
                  <c:v>1333</c:v>
                </c:pt>
                <c:pt idx="63778">
                  <c:v>1375</c:v>
                </c:pt>
                <c:pt idx="63779">
                  <c:v>1325</c:v>
                </c:pt>
                <c:pt idx="63780">
                  <c:v>1306</c:v>
                </c:pt>
                <c:pt idx="63781">
                  <c:v>1300</c:v>
                </c:pt>
                <c:pt idx="63782">
                  <c:v>1284</c:v>
                </c:pt>
                <c:pt idx="63783">
                  <c:v>1270</c:v>
                </c:pt>
                <c:pt idx="63784">
                  <c:v>1232</c:v>
                </c:pt>
                <c:pt idx="63785">
                  <c:v>1148</c:v>
                </c:pt>
                <c:pt idx="63786">
                  <c:v>1234</c:v>
                </c:pt>
                <c:pt idx="63787">
                  <c:v>1224</c:v>
                </c:pt>
                <c:pt idx="63788">
                  <c:v>1190</c:v>
                </c:pt>
                <c:pt idx="63789">
                  <c:v>1155</c:v>
                </c:pt>
                <c:pt idx="63790">
                  <c:v>1122</c:v>
                </c:pt>
                <c:pt idx="63791">
                  <c:v>1088</c:v>
                </c:pt>
                <c:pt idx="63792">
                  <c:v>1065</c:v>
                </c:pt>
                <c:pt idx="63793">
                  <c:v>1025</c:v>
                </c:pt>
                <c:pt idx="63794">
                  <c:v>984</c:v>
                </c:pt>
                <c:pt idx="63795">
                  <c:v>974</c:v>
                </c:pt>
                <c:pt idx="63796">
                  <c:v>950</c:v>
                </c:pt>
                <c:pt idx="63797">
                  <c:v>930</c:v>
                </c:pt>
                <c:pt idx="63798">
                  <c:v>904</c:v>
                </c:pt>
                <c:pt idx="63799">
                  <c:v>948</c:v>
                </c:pt>
                <c:pt idx="63800">
                  <c:v>985</c:v>
                </c:pt>
                <c:pt idx="63801">
                  <c:v>1004</c:v>
                </c:pt>
                <c:pt idx="63802">
                  <c:v>1026</c:v>
                </c:pt>
                <c:pt idx="63803">
                  <c:v>1041</c:v>
                </c:pt>
                <c:pt idx="63804">
                  <c:v>1046</c:v>
                </c:pt>
                <c:pt idx="63805">
                  <c:v>1062</c:v>
                </c:pt>
                <c:pt idx="63806">
                  <c:v>1051</c:v>
                </c:pt>
                <c:pt idx="63807">
                  <c:v>1038</c:v>
                </c:pt>
                <c:pt idx="63808">
                  <c:v>1043</c:v>
                </c:pt>
                <c:pt idx="63809">
                  <c:v>1031</c:v>
                </c:pt>
                <c:pt idx="63810">
                  <c:v>1122</c:v>
                </c:pt>
                <c:pt idx="63811">
                  <c:v>1150</c:v>
                </c:pt>
                <c:pt idx="63812">
                  <c:v>1159</c:v>
                </c:pt>
                <c:pt idx="63813">
                  <c:v>1132</c:v>
                </c:pt>
                <c:pt idx="63814">
                  <c:v>1100</c:v>
                </c:pt>
                <c:pt idx="63815">
                  <c:v>1071</c:v>
                </c:pt>
                <c:pt idx="63816">
                  <c:v>1042</c:v>
                </c:pt>
                <c:pt idx="63817">
                  <c:v>1010</c:v>
                </c:pt>
                <c:pt idx="63818">
                  <c:v>988</c:v>
                </c:pt>
                <c:pt idx="63819">
                  <c:v>980</c:v>
                </c:pt>
                <c:pt idx="63820">
                  <c:v>971</c:v>
                </c:pt>
                <c:pt idx="63821">
                  <c:v>956</c:v>
                </c:pt>
                <c:pt idx="63822">
                  <c:v>943</c:v>
                </c:pt>
                <c:pt idx="63823">
                  <c:v>1010</c:v>
                </c:pt>
                <c:pt idx="63824">
                  <c:v>1075</c:v>
                </c:pt>
                <c:pt idx="63825">
                  <c:v>1151</c:v>
                </c:pt>
                <c:pt idx="63826">
                  <c:v>1179</c:v>
                </c:pt>
                <c:pt idx="63827">
                  <c:v>1187</c:v>
                </c:pt>
                <c:pt idx="63828">
                  <c:v>1182</c:v>
                </c:pt>
                <c:pt idx="63829">
                  <c:v>1193</c:v>
                </c:pt>
                <c:pt idx="63830">
                  <c:v>1189</c:v>
                </c:pt>
                <c:pt idx="63831">
                  <c:v>1163</c:v>
                </c:pt>
                <c:pt idx="63832">
                  <c:v>1139</c:v>
                </c:pt>
                <c:pt idx="63833">
                  <c:v>1129</c:v>
                </c:pt>
                <c:pt idx="63834">
                  <c:v>1232</c:v>
                </c:pt>
                <c:pt idx="63835">
                  <c:v>1239</c:v>
                </c:pt>
                <c:pt idx="63836">
                  <c:v>1228</c:v>
                </c:pt>
                <c:pt idx="63837">
                  <c:v>1202</c:v>
                </c:pt>
                <c:pt idx="63838">
                  <c:v>1174</c:v>
                </c:pt>
                <c:pt idx="63839">
                  <c:v>1128</c:v>
                </c:pt>
                <c:pt idx="63840">
                  <c:v>1093</c:v>
                </c:pt>
                <c:pt idx="63841">
                  <c:v>1064</c:v>
                </c:pt>
                <c:pt idx="63842">
                  <c:v>1049</c:v>
                </c:pt>
                <c:pt idx="63843">
                  <c:v>1024</c:v>
                </c:pt>
                <c:pt idx="63844">
                  <c:v>1013</c:v>
                </c:pt>
                <c:pt idx="63845">
                  <c:v>975</c:v>
                </c:pt>
                <c:pt idx="63846">
                  <c:v>947</c:v>
                </c:pt>
                <c:pt idx="63847">
                  <c:v>989</c:v>
                </c:pt>
                <c:pt idx="63848">
                  <c:v>1038</c:v>
                </c:pt>
                <c:pt idx="63849">
                  <c:v>1112</c:v>
                </c:pt>
                <c:pt idx="63850">
                  <c:v>1157</c:v>
                </c:pt>
                <c:pt idx="63851">
                  <c:v>1168</c:v>
                </c:pt>
                <c:pt idx="63852">
                  <c:v>1176</c:v>
                </c:pt>
                <c:pt idx="63853">
                  <c:v>1204</c:v>
                </c:pt>
                <c:pt idx="63854">
                  <c:v>1202</c:v>
                </c:pt>
                <c:pt idx="63855">
                  <c:v>1183</c:v>
                </c:pt>
                <c:pt idx="63856">
                  <c:v>1183</c:v>
                </c:pt>
                <c:pt idx="63857">
                  <c:v>1173</c:v>
                </c:pt>
                <c:pt idx="63858">
                  <c:v>1286</c:v>
                </c:pt>
                <c:pt idx="63859">
                  <c:v>1307</c:v>
                </c:pt>
                <c:pt idx="63860">
                  <c:v>1305</c:v>
                </c:pt>
                <c:pt idx="63861">
                  <c:v>1287</c:v>
                </c:pt>
                <c:pt idx="63862">
                  <c:v>1237</c:v>
                </c:pt>
                <c:pt idx="63863">
                  <c:v>1168</c:v>
                </c:pt>
                <c:pt idx="63864">
                  <c:v>1122</c:v>
                </c:pt>
                <c:pt idx="63865">
                  <c:v>1086</c:v>
                </c:pt>
                <c:pt idx="63866">
                  <c:v>1066</c:v>
                </c:pt>
                <c:pt idx="63867">
                  <c:v>1035</c:v>
                </c:pt>
                <c:pt idx="63868">
                  <c:v>1025</c:v>
                </c:pt>
                <c:pt idx="63869">
                  <c:v>1063</c:v>
                </c:pt>
                <c:pt idx="63870">
                  <c:v>1070</c:v>
                </c:pt>
                <c:pt idx="63871">
                  <c:v>1301</c:v>
                </c:pt>
                <c:pt idx="63872">
                  <c:v>1448</c:v>
                </c:pt>
                <c:pt idx="63873">
                  <c:v>1514</c:v>
                </c:pt>
                <c:pt idx="63874">
                  <c:v>1557</c:v>
                </c:pt>
                <c:pt idx="63875">
                  <c:v>1541</c:v>
                </c:pt>
                <c:pt idx="63876">
                  <c:v>1505</c:v>
                </c:pt>
                <c:pt idx="63877">
                  <c:v>1437</c:v>
                </c:pt>
                <c:pt idx="63878">
                  <c:v>1401</c:v>
                </c:pt>
                <c:pt idx="63879">
                  <c:v>1344</c:v>
                </c:pt>
                <c:pt idx="63880">
                  <c:v>1267</c:v>
                </c:pt>
                <c:pt idx="63881">
                  <c:v>1215</c:v>
                </c:pt>
                <c:pt idx="63882">
                  <c:v>1291</c:v>
                </c:pt>
                <c:pt idx="63883">
                  <c:v>1292</c:v>
                </c:pt>
                <c:pt idx="63884">
                  <c:v>1269</c:v>
                </c:pt>
                <c:pt idx="63885">
                  <c:v>1219</c:v>
                </c:pt>
                <c:pt idx="63886">
                  <c:v>1146</c:v>
                </c:pt>
                <c:pt idx="63887">
                  <c:v>1066</c:v>
                </c:pt>
                <c:pt idx="63888">
                  <c:v>1021</c:v>
                </c:pt>
                <c:pt idx="63889">
                  <c:v>999</c:v>
                </c:pt>
                <c:pt idx="63890">
                  <c:v>983</c:v>
                </c:pt>
                <c:pt idx="63891">
                  <c:v>975</c:v>
                </c:pt>
                <c:pt idx="63892">
                  <c:v>986</c:v>
                </c:pt>
                <c:pt idx="63893">
                  <c:v>1013</c:v>
                </c:pt>
                <c:pt idx="63894">
                  <c:v>1031</c:v>
                </c:pt>
                <c:pt idx="63895">
                  <c:v>1220</c:v>
                </c:pt>
                <c:pt idx="63896">
                  <c:v>1366</c:v>
                </c:pt>
                <c:pt idx="63897">
                  <c:v>1453</c:v>
                </c:pt>
                <c:pt idx="63898">
                  <c:v>1524</c:v>
                </c:pt>
                <c:pt idx="63899">
                  <c:v>1539</c:v>
                </c:pt>
                <c:pt idx="63900">
                  <c:v>1522</c:v>
                </c:pt>
                <c:pt idx="63901">
                  <c:v>1513</c:v>
                </c:pt>
                <c:pt idx="63902">
                  <c:v>1468</c:v>
                </c:pt>
                <c:pt idx="63903">
                  <c:v>1410</c:v>
                </c:pt>
                <c:pt idx="63904">
                  <c:v>1317</c:v>
                </c:pt>
                <c:pt idx="63905">
                  <c:v>1225</c:v>
                </c:pt>
                <c:pt idx="63906">
                  <c:v>1310</c:v>
                </c:pt>
                <c:pt idx="63907">
                  <c:v>1289</c:v>
                </c:pt>
                <c:pt idx="63908">
                  <c:v>1264</c:v>
                </c:pt>
                <c:pt idx="63909">
                  <c:v>1226</c:v>
                </c:pt>
                <c:pt idx="63910">
                  <c:v>1154</c:v>
                </c:pt>
                <c:pt idx="63911">
                  <c:v>1089</c:v>
                </c:pt>
                <c:pt idx="63912">
                  <c:v>1033</c:v>
                </c:pt>
                <c:pt idx="63913">
                  <c:v>996</c:v>
                </c:pt>
                <c:pt idx="63914">
                  <c:v>988</c:v>
                </c:pt>
                <c:pt idx="63915">
                  <c:v>980</c:v>
                </c:pt>
                <c:pt idx="63916">
                  <c:v>979</c:v>
                </c:pt>
                <c:pt idx="63917">
                  <c:v>998</c:v>
                </c:pt>
                <c:pt idx="63918">
                  <c:v>1000</c:v>
                </c:pt>
                <c:pt idx="63919">
                  <c:v>1150</c:v>
                </c:pt>
                <c:pt idx="63920">
                  <c:v>1292</c:v>
                </c:pt>
                <c:pt idx="63921">
                  <c:v>1396</c:v>
                </c:pt>
                <c:pt idx="63922">
                  <c:v>1467</c:v>
                </c:pt>
                <c:pt idx="63923">
                  <c:v>1478</c:v>
                </c:pt>
                <c:pt idx="63924">
                  <c:v>1503</c:v>
                </c:pt>
                <c:pt idx="63925">
                  <c:v>1529</c:v>
                </c:pt>
                <c:pt idx="63926">
                  <c:v>1465</c:v>
                </c:pt>
                <c:pt idx="63927">
                  <c:v>1387</c:v>
                </c:pt>
                <c:pt idx="63928">
                  <c:v>1296</c:v>
                </c:pt>
                <c:pt idx="63929">
                  <c:v>1208</c:v>
                </c:pt>
                <c:pt idx="63930">
                  <c:v>1290</c:v>
                </c:pt>
                <c:pt idx="63931">
                  <c:v>1272</c:v>
                </c:pt>
                <c:pt idx="63932">
                  <c:v>1235</c:v>
                </c:pt>
                <c:pt idx="63933">
                  <c:v>1169</c:v>
                </c:pt>
                <c:pt idx="63934">
                  <c:v>1111</c:v>
                </c:pt>
                <c:pt idx="63935">
                  <c:v>1051</c:v>
                </c:pt>
                <c:pt idx="63936">
                  <c:v>999</c:v>
                </c:pt>
                <c:pt idx="63937">
                  <c:v>991</c:v>
                </c:pt>
                <c:pt idx="63938">
                  <c:v>964</c:v>
                </c:pt>
                <c:pt idx="63939">
                  <c:v>949</c:v>
                </c:pt>
                <c:pt idx="63940">
                  <c:v>942</c:v>
                </c:pt>
                <c:pt idx="63941">
                  <c:v>980</c:v>
                </c:pt>
                <c:pt idx="63942">
                  <c:v>993</c:v>
                </c:pt>
                <c:pt idx="63943">
                  <c:v>1186</c:v>
                </c:pt>
                <c:pt idx="63944">
                  <c:v>1333</c:v>
                </c:pt>
                <c:pt idx="63945">
                  <c:v>1427</c:v>
                </c:pt>
                <c:pt idx="63946">
                  <c:v>1488</c:v>
                </c:pt>
                <c:pt idx="63947">
                  <c:v>1458</c:v>
                </c:pt>
                <c:pt idx="63948">
                  <c:v>1479</c:v>
                </c:pt>
                <c:pt idx="63949">
                  <c:v>1491</c:v>
                </c:pt>
                <c:pt idx="63950">
                  <c:v>1484</c:v>
                </c:pt>
                <c:pt idx="63951">
                  <c:v>1426</c:v>
                </c:pt>
                <c:pt idx="63952">
                  <c:v>1351</c:v>
                </c:pt>
                <c:pt idx="63953">
                  <c:v>1255</c:v>
                </c:pt>
                <c:pt idx="63954">
                  <c:v>1328</c:v>
                </c:pt>
                <c:pt idx="63955">
                  <c:v>1328</c:v>
                </c:pt>
                <c:pt idx="63956">
                  <c:v>1285</c:v>
                </c:pt>
                <c:pt idx="63957">
                  <c:v>1249</c:v>
                </c:pt>
                <c:pt idx="63958">
                  <c:v>1181</c:v>
                </c:pt>
                <c:pt idx="63959">
                  <c:v>1103</c:v>
                </c:pt>
                <c:pt idx="63960">
                  <c:v>1050</c:v>
                </c:pt>
                <c:pt idx="63961">
                  <c:v>1020</c:v>
                </c:pt>
                <c:pt idx="63962">
                  <c:v>995</c:v>
                </c:pt>
                <c:pt idx="63963">
                  <c:v>966</c:v>
                </c:pt>
                <c:pt idx="63964">
                  <c:v>950</c:v>
                </c:pt>
                <c:pt idx="63965">
                  <c:v>986</c:v>
                </c:pt>
                <c:pt idx="63966">
                  <c:v>993</c:v>
                </c:pt>
                <c:pt idx="63967">
                  <c:v>1204</c:v>
                </c:pt>
                <c:pt idx="63968">
                  <c:v>1351</c:v>
                </c:pt>
                <c:pt idx="63969">
                  <c:v>1433</c:v>
                </c:pt>
                <c:pt idx="63970">
                  <c:v>1482</c:v>
                </c:pt>
                <c:pt idx="63971">
                  <c:v>1488</c:v>
                </c:pt>
                <c:pt idx="63972">
                  <c:v>1504</c:v>
                </c:pt>
                <c:pt idx="63973">
                  <c:v>1548</c:v>
                </c:pt>
                <c:pt idx="63974">
                  <c:v>1547</c:v>
                </c:pt>
                <c:pt idx="63975">
                  <c:v>1522</c:v>
                </c:pt>
                <c:pt idx="63976">
                  <c:v>1421</c:v>
                </c:pt>
                <c:pt idx="63977">
                  <c:v>1313</c:v>
                </c:pt>
                <c:pt idx="63978">
                  <c:v>1389</c:v>
                </c:pt>
                <c:pt idx="63979">
                  <c:v>1365</c:v>
                </c:pt>
                <c:pt idx="63980">
                  <c:v>1331</c:v>
                </c:pt>
                <c:pt idx="63981">
                  <c:v>1279</c:v>
                </c:pt>
                <c:pt idx="63982">
                  <c:v>1221</c:v>
                </c:pt>
                <c:pt idx="63983">
                  <c:v>1150</c:v>
                </c:pt>
                <c:pt idx="63984">
                  <c:v>1098</c:v>
                </c:pt>
                <c:pt idx="63985">
                  <c:v>1059</c:v>
                </c:pt>
                <c:pt idx="63986">
                  <c:v>1028</c:v>
                </c:pt>
                <c:pt idx="63987">
                  <c:v>955</c:v>
                </c:pt>
                <c:pt idx="63988">
                  <c:v>945</c:v>
                </c:pt>
                <c:pt idx="63989">
                  <c:v>935</c:v>
                </c:pt>
                <c:pt idx="63990">
                  <c:v>944</c:v>
                </c:pt>
                <c:pt idx="63991">
                  <c:v>1158</c:v>
                </c:pt>
                <c:pt idx="63992">
                  <c:v>1248</c:v>
                </c:pt>
                <c:pt idx="63993">
                  <c:v>1326</c:v>
                </c:pt>
                <c:pt idx="63994">
                  <c:v>1367</c:v>
                </c:pt>
                <c:pt idx="63995">
                  <c:v>1371</c:v>
                </c:pt>
                <c:pt idx="63996">
                  <c:v>1368</c:v>
                </c:pt>
                <c:pt idx="63997">
                  <c:v>1368</c:v>
                </c:pt>
                <c:pt idx="63998">
                  <c:v>1345</c:v>
                </c:pt>
                <c:pt idx="63999">
                  <c:v>1310</c:v>
                </c:pt>
                <c:pt idx="64000">
                  <c:v>1280</c:v>
                </c:pt>
                <c:pt idx="64001">
                  <c:v>1243</c:v>
                </c:pt>
                <c:pt idx="64002">
                  <c:v>1349</c:v>
                </c:pt>
                <c:pt idx="64003">
                  <c:v>1336</c:v>
                </c:pt>
                <c:pt idx="64004">
                  <c:v>1309</c:v>
                </c:pt>
                <c:pt idx="64005">
                  <c:v>1269</c:v>
                </c:pt>
                <c:pt idx="64006">
                  <c:v>1232</c:v>
                </c:pt>
                <c:pt idx="64007">
                  <c:v>1178</c:v>
                </c:pt>
                <c:pt idx="64008">
                  <c:v>1131</c:v>
                </c:pt>
                <c:pt idx="64009">
                  <c:v>1090</c:v>
                </c:pt>
                <c:pt idx="64010">
                  <c:v>1044</c:v>
                </c:pt>
                <c:pt idx="64011">
                  <c:v>1011</c:v>
                </c:pt>
                <c:pt idx="64012">
                  <c:v>988</c:v>
                </c:pt>
                <c:pt idx="64013">
                  <c:v>947</c:v>
                </c:pt>
                <c:pt idx="64014">
                  <c:v>929</c:v>
                </c:pt>
                <c:pt idx="64015">
                  <c:v>989</c:v>
                </c:pt>
                <c:pt idx="64016">
                  <c:v>1051</c:v>
                </c:pt>
                <c:pt idx="64017">
                  <c:v>1108</c:v>
                </c:pt>
                <c:pt idx="64018">
                  <c:v>1185</c:v>
                </c:pt>
                <c:pt idx="64019">
                  <c:v>1224</c:v>
                </c:pt>
                <c:pt idx="64020">
                  <c:v>1250</c:v>
                </c:pt>
                <c:pt idx="64021">
                  <c:v>1248</c:v>
                </c:pt>
                <c:pt idx="64022">
                  <c:v>1250</c:v>
                </c:pt>
                <c:pt idx="64023">
                  <c:v>1222</c:v>
                </c:pt>
                <c:pt idx="64024">
                  <c:v>1211</c:v>
                </c:pt>
                <c:pt idx="64025">
                  <c:v>1193</c:v>
                </c:pt>
                <c:pt idx="64026">
                  <c:v>1284</c:v>
                </c:pt>
                <c:pt idx="64027">
                  <c:v>1305</c:v>
                </c:pt>
                <c:pt idx="64028">
                  <c:v>1307</c:v>
                </c:pt>
                <c:pt idx="64029">
                  <c:v>1271</c:v>
                </c:pt>
                <c:pt idx="64030">
                  <c:v>1213</c:v>
                </c:pt>
                <c:pt idx="64031">
                  <c:v>1136</c:v>
                </c:pt>
                <c:pt idx="64032">
                  <c:v>1078</c:v>
                </c:pt>
                <c:pt idx="64033">
                  <c:v>1036</c:v>
                </c:pt>
                <c:pt idx="64034">
                  <c:v>1009</c:v>
                </c:pt>
                <c:pt idx="64035">
                  <c:v>996</c:v>
                </c:pt>
                <c:pt idx="64036">
                  <c:v>990</c:v>
                </c:pt>
                <c:pt idx="64037">
                  <c:v>993</c:v>
                </c:pt>
                <c:pt idx="64038">
                  <c:v>1047</c:v>
                </c:pt>
                <c:pt idx="64039">
                  <c:v>1275</c:v>
                </c:pt>
                <c:pt idx="64040">
                  <c:v>1439</c:v>
                </c:pt>
                <c:pt idx="64041">
                  <c:v>1513</c:v>
                </c:pt>
                <c:pt idx="64042">
                  <c:v>1558</c:v>
                </c:pt>
                <c:pt idx="64043">
                  <c:v>1590</c:v>
                </c:pt>
                <c:pt idx="64044">
                  <c:v>1603</c:v>
                </c:pt>
                <c:pt idx="64045">
                  <c:v>1639</c:v>
                </c:pt>
                <c:pt idx="64046">
                  <c:v>1611</c:v>
                </c:pt>
                <c:pt idx="64047">
                  <c:v>1578</c:v>
                </c:pt>
                <c:pt idx="64048">
                  <c:v>1461</c:v>
                </c:pt>
                <c:pt idx="64049">
                  <c:v>1349</c:v>
                </c:pt>
                <c:pt idx="64050">
                  <c:v>1425</c:v>
                </c:pt>
                <c:pt idx="64051">
                  <c:v>1395</c:v>
                </c:pt>
                <c:pt idx="64052">
                  <c:v>1371</c:v>
                </c:pt>
                <c:pt idx="64053">
                  <c:v>1309</c:v>
                </c:pt>
                <c:pt idx="64054">
                  <c:v>1244</c:v>
                </c:pt>
                <c:pt idx="64055">
                  <c:v>1171</c:v>
                </c:pt>
                <c:pt idx="64056">
                  <c:v>1115</c:v>
                </c:pt>
                <c:pt idx="64057">
                  <c:v>1065</c:v>
                </c:pt>
                <c:pt idx="64058">
                  <c:v>1036</c:v>
                </c:pt>
                <c:pt idx="64059">
                  <c:v>1012</c:v>
                </c:pt>
                <c:pt idx="64060">
                  <c:v>1008</c:v>
                </c:pt>
                <c:pt idx="64061">
                  <c:v>1016</c:v>
                </c:pt>
                <c:pt idx="64062">
                  <c:v>1049</c:v>
                </c:pt>
                <c:pt idx="64063">
                  <c:v>1264</c:v>
                </c:pt>
                <c:pt idx="64064">
                  <c:v>1414</c:v>
                </c:pt>
                <c:pt idx="64065">
                  <c:v>1509</c:v>
                </c:pt>
                <c:pt idx="64066">
                  <c:v>1560</c:v>
                </c:pt>
                <c:pt idx="64067">
                  <c:v>1567</c:v>
                </c:pt>
                <c:pt idx="64068">
                  <c:v>1560</c:v>
                </c:pt>
                <c:pt idx="64069">
                  <c:v>1557</c:v>
                </c:pt>
                <c:pt idx="64070">
                  <c:v>1572</c:v>
                </c:pt>
                <c:pt idx="64071">
                  <c:v>1542</c:v>
                </c:pt>
                <c:pt idx="64072">
                  <c:v>1429</c:v>
                </c:pt>
                <c:pt idx="64073">
                  <c:v>1342</c:v>
                </c:pt>
                <c:pt idx="64074">
                  <c:v>1421</c:v>
                </c:pt>
                <c:pt idx="64075">
                  <c:v>1404</c:v>
                </c:pt>
                <c:pt idx="64076">
                  <c:v>1369</c:v>
                </c:pt>
                <c:pt idx="64077">
                  <c:v>1306</c:v>
                </c:pt>
                <c:pt idx="64078">
                  <c:v>1239</c:v>
                </c:pt>
                <c:pt idx="64079">
                  <c:v>1154</c:v>
                </c:pt>
                <c:pt idx="64080">
                  <c:v>1110</c:v>
                </c:pt>
                <c:pt idx="64081">
                  <c:v>1072</c:v>
                </c:pt>
                <c:pt idx="64082">
                  <c:v>1043</c:v>
                </c:pt>
                <c:pt idx="64083">
                  <c:v>1020</c:v>
                </c:pt>
                <c:pt idx="64084">
                  <c:v>1013</c:v>
                </c:pt>
                <c:pt idx="64085">
                  <c:v>998</c:v>
                </c:pt>
                <c:pt idx="64086">
                  <c:v>1039</c:v>
                </c:pt>
                <c:pt idx="64087">
                  <c:v>1243</c:v>
                </c:pt>
                <c:pt idx="64088">
                  <c:v>1378</c:v>
                </c:pt>
                <c:pt idx="64089">
                  <c:v>1488</c:v>
                </c:pt>
                <c:pt idx="64090">
                  <c:v>1548</c:v>
                </c:pt>
                <c:pt idx="64091">
                  <c:v>1563</c:v>
                </c:pt>
                <c:pt idx="64092">
                  <c:v>1582</c:v>
                </c:pt>
                <c:pt idx="64093">
                  <c:v>1600</c:v>
                </c:pt>
                <c:pt idx="64094">
                  <c:v>1594</c:v>
                </c:pt>
                <c:pt idx="64095">
                  <c:v>1534</c:v>
                </c:pt>
                <c:pt idx="64096">
                  <c:v>1425</c:v>
                </c:pt>
                <c:pt idx="64097">
                  <c:v>1301</c:v>
                </c:pt>
                <c:pt idx="64098">
                  <c:v>1373</c:v>
                </c:pt>
                <c:pt idx="64099">
                  <c:v>1346</c:v>
                </c:pt>
                <c:pt idx="64100">
                  <c:v>1305</c:v>
                </c:pt>
                <c:pt idx="64101">
                  <c:v>1263</c:v>
                </c:pt>
                <c:pt idx="64102">
                  <c:v>1198</c:v>
                </c:pt>
                <c:pt idx="64103">
                  <c:v>1127</c:v>
                </c:pt>
                <c:pt idx="64104">
                  <c:v>1078</c:v>
                </c:pt>
                <c:pt idx="64105">
                  <c:v>1042</c:v>
                </c:pt>
                <c:pt idx="64106">
                  <c:v>1002</c:v>
                </c:pt>
                <c:pt idx="64107">
                  <c:v>986</c:v>
                </c:pt>
                <c:pt idx="64108">
                  <c:v>990</c:v>
                </c:pt>
                <c:pt idx="64109">
                  <c:v>1007</c:v>
                </c:pt>
                <c:pt idx="64110">
                  <c:v>1075</c:v>
                </c:pt>
                <c:pt idx="64111">
                  <c:v>1271</c:v>
                </c:pt>
                <c:pt idx="64112">
                  <c:v>1385</c:v>
                </c:pt>
                <c:pt idx="64113">
                  <c:v>1468</c:v>
                </c:pt>
                <c:pt idx="64114">
                  <c:v>1515</c:v>
                </c:pt>
                <c:pt idx="64115">
                  <c:v>1535</c:v>
                </c:pt>
                <c:pt idx="64116">
                  <c:v>1541</c:v>
                </c:pt>
                <c:pt idx="64117">
                  <c:v>1571</c:v>
                </c:pt>
                <c:pt idx="64118">
                  <c:v>1589</c:v>
                </c:pt>
                <c:pt idx="64119">
                  <c:v>1542</c:v>
                </c:pt>
                <c:pt idx="64120">
                  <c:v>1446</c:v>
                </c:pt>
                <c:pt idx="64121">
                  <c:v>1352</c:v>
                </c:pt>
                <c:pt idx="64122">
                  <c:v>1449</c:v>
                </c:pt>
                <c:pt idx="64123">
                  <c:v>1439</c:v>
                </c:pt>
                <c:pt idx="64124">
                  <c:v>1410</c:v>
                </c:pt>
                <c:pt idx="64125">
                  <c:v>1356</c:v>
                </c:pt>
                <c:pt idx="64126">
                  <c:v>1305</c:v>
                </c:pt>
                <c:pt idx="64127">
                  <c:v>1210</c:v>
                </c:pt>
                <c:pt idx="64128">
                  <c:v>1163</c:v>
                </c:pt>
                <c:pt idx="64129">
                  <c:v>1121</c:v>
                </c:pt>
                <c:pt idx="64130">
                  <c:v>1080</c:v>
                </c:pt>
                <c:pt idx="64131">
                  <c:v>1056</c:v>
                </c:pt>
                <c:pt idx="64132">
                  <c:v>1039</c:v>
                </c:pt>
                <c:pt idx="64133">
                  <c:v>1048</c:v>
                </c:pt>
                <c:pt idx="64134">
                  <c:v>1086</c:v>
                </c:pt>
                <c:pt idx="64135">
                  <c:v>1309</c:v>
                </c:pt>
                <c:pt idx="64136">
                  <c:v>1427</c:v>
                </c:pt>
                <c:pt idx="64137">
                  <c:v>1520</c:v>
                </c:pt>
                <c:pt idx="64138">
                  <c:v>1595</c:v>
                </c:pt>
                <c:pt idx="64139">
                  <c:v>1596</c:v>
                </c:pt>
                <c:pt idx="64140">
                  <c:v>1621</c:v>
                </c:pt>
                <c:pt idx="64141">
                  <c:v>1654</c:v>
                </c:pt>
                <c:pt idx="64142">
                  <c:v>1632</c:v>
                </c:pt>
                <c:pt idx="64143">
                  <c:v>1581</c:v>
                </c:pt>
                <c:pt idx="64144">
                  <c:v>1473</c:v>
                </c:pt>
                <c:pt idx="64145">
                  <c:v>1385</c:v>
                </c:pt>
                <c:pt idx="64146">
                  <c:v>1459</c:v>
                </c:pt>
                <c:pt idx="64147">
                  <c:v>1442</c:v>
                </c:pt>
                <c:pt idx="64148">
                  <c:v>1398</c:v>
                </c:pt>
                <c:pt idx="64149">
                  <c:v>1342</c:v>
                </c:pt>
                <c:pt idx="64150">
                  <c:v>1301</c:v>
                </c:pt>
                <c:pt idx="64151">
                  <c:v>1232</c:v>
                </c:pt>
                <c:pt idx="64152">
                  <c:v>1195</c:v>
                </c:pt>
                <c:pt idx="64153">
                  <c:v>1146</c:v>
                </c:pt>
                <c:pt idx="64154">
                  <c:v>1118</c:v>
                </c:pt>
                <c:pt idx="64155">
                  <c:v>1094</c:v>
                </c:pt>
                <c:pt idx="64156">
                  <c:v>1088</c:v>
                </c:pt>
                <c:pt idx="64157">
                  <c:v>1064</c:v>
                </c:pt>
                <c:pt idx="64158">
                  <c:v>1058</c:v>
                </c:pt>
                <c:pt idx="64159">
                  <c:v>1169</c:v>
                </c:pt>
                <c:pt idx="64160">
                  <c:v>1295</c:v>
                </c:pt>
                <c:pt idx="64161">
                  <c:v>1378</c:v>
                </c:pt>
                <c:pt idx="64162">
                  <c:v>1427</c:v>
                </c:pt>
                <c:pt idx="64163">
                  <c:v>1430</c:v>
                </c:pt>
                <c:pt idx="64164">
                  <c:v>1403</c:v>
                </c:pt>
                <c:pt idx="64165">
                  <c:v>1362</c:v>
                </c:pt>
                <c:pt idx="64166">
                  <c:v>1304</c:v>
                </c:pt>
                <c:pt idx="64167">
                  <c:v>1272</c:v>
                </c:pt>
                <c:pt idx="64168">
                  <c:v>1225</c:v>
                </c:pt>
                <c:pt idx="64169">
                  <c:v>1124</c:v>
                </c:pt>
                <c:pt idx="64170">
                  <c:v>1212</c:v>
                </c:pt>
                <c:pt idx="64171">
                  <c:v>1210</c:v>
                </c:pt>
                <c:pt idx="64172">
                  <c:v>1187</c:v>
                </c:pt>
                <c:pt idx="64173">
                  <c:v>1248</c:v>
                </c:pt>
                <c:pt idx="64174">
                  <c:v>1221</c:v>
                </c:pt>
                <c:pt idx="64175">
                  <c:v>1173</c:v>
                </c:pt>
                <c:pt idx="64176">
                  <c:v>1121</c:v>
                </c:pt>
                <c:pt idx="64177">
                  <c:v>1079</c:v>
                </c:pt>
                <c:pt idx="64178">
                  <c:v>1056</c:v>
                </c:pt>
                <c:pt idx="64179">
                  <c:v>1030</c:v>
                </c:pt>
                <c:pt idx="64180">
                  <c:v>1012</c:v>
                </c:pt>
                <c:pt idx="64181">
                  <c:v>982</c:v>
                </c:pt>
                <c:pt idx="64182">
                  <c:v>957</c:v>
                </c:pt>
                <c:pt idx="64183">
                  <c:v>998</c:v>
                </c:pt>
                <c:pt idx="64184">
                  <c:v>1044</c:v>
                </c:pt>
                <c:pt idx="64185">
                  <c:v>1080</c:v>
                </c:pt>
                <c:pt idx="64186">
                  <c:v>1127</c:v>
                </c:pt>
                <c:pt idx="64187">
                  <c:v>1106</c:v>
                </c:pt>
                <c:pt idx="64188">
                  <c:v>1103</c:v>
                </c:pt>
                <c:pt idx="64189">
                  <c:v>1086</c:v>
                </c:pt>
                <c:pt idx="64190">
                  <c:v>1062</c:v>
                </c:pt>
                <c:pt idx="64191">
                  <c:v>1064</c:v>
                </c:pt>
                <c:pt idx="64192">
                  <c:v>1064</c:v>
                </c:pt>
                <c:pt idx="64193">
                  <c:v>1069</c:v>
                </c:pt>
                <c:pt idx="64194">
                  <c:v>1163</c:v>
                </c:pt>
                <c:pt idx="64195">
                  <c:v>1164</c:v>
                </c:pt>
                <c:pt idx="64196">
                  <c:v>1147</c:v>
                </c:pt>
                <c:pt idx="64197">
                  <c:v>1050</c:v>
                </c:pt>
                <c:pt idx="64198">
                  <c:v>1054</c:v>
                </c:pt>
                <c:pt idx="64199">
                  <c:v>1001</c:v>
                </c:pt>
                <c:pt idx="64200">
                  <c:v>964</c:v>
                </c:pt>
                <c:pt idx="64201">
                  <c:v>940</c:v>
                </c:pt>
                <c:pt idx="64202">
                  <c:v>928</c:v>
                </c:pt>
                <c:pt idx="64203">
                  <c:v>909</c:v>
                </c:pt>
                <c:pt idx="64204">
                  <c:v>918</c:v>
                </c:pt>
                <c:pt idx="64205">
                  <c:v>908</c:v>
                </c:pt>
                <c:pt idx="64206">
                  <c:v>887</c:v>
                </c:pt>
                <c:pt idx="64207">
                  <c:v>958</c:v>
                </c:pt>
                <c:pt idx="64208">
                  <c:v>1025</c:v>
                </c:pt>
                <c:pt idx="64209">
                  <c:v>1084</c:v>
                </c:pt>
                <c:pt idx="64210">
                  <c:v>1156</c:v>
                </c:pt>
                <c:pt idx="64211">
                  <c:v>1170</c:v>
                </c:pt>
                <c:pt idx="64212">
                  <c:v>1195</c:v>
                </c:pt>
                <c:pt idx="64213">
                  <c:v>1192</c:v>
                </c:pt>
                <c:pt idx="64214">
                  <c:v>1189</c:v>
                </c:pt>
                <c:pt idx="64215">
                  <c:v>1139</c:v>
                </c:pt>
                <c:pt idx="64216">
                  <c:v>1114</c:v>
                </c:pt>
                <c:pt idx="64217">
                  <c:v>1123</c:v>
                </c:pt>
                <c:pt idx="64218">
                  <c:v>1221</c:v>
                </c:pt>
                <c:pt idx="64219">
                  <c:v>1231</c:v>
                </c:pt>
                <c:pt idx="64220">
                  <c:v>1233</c:v>
                </c:pt>
                <c:pt idx="64221">
                  <c:v>1205</c:v>
                </c:pt>
                <c:pt idx="64222">
                  <c:v>1151</c:v>
                </c:pt>
                <c:pt idx="64223">
                  <c:v>1088</c:v>
                </c:pt>
                <c:pt idx="64224">
                  <c:v>1023</c:v>
                </c:pt>
                <c:pt idx="64225">
                  <c:v>972</c:v>
                </c:pt>
                <c:pt idx="64226">
                  <c:v>956</c:v>
                </c:pt>
                <c:pt idx="64227">
                  <c:v>943</c:v>
                </c:pt>
                <c:pt idx="64228">
                  <c:v>937</c:v>
                </c:pt>
                <c:pt idx="64229">
                  <c:v>962</c:v>
                </c:pt>
                <c:pt idx="64230">
                  <c:v>1008</c:v>
                </c:pt>
                <c:pt idx="64231">
                  <c:v>1223</c:v>
                </c:pt>
                <c:pt idx="64232">
                  <c:v>1376</c:v>
                </c:pt>
                <c:pt idx="64233">
                  <c:v>1469</c:v>
                </c:pt>
                <c:pt idx="64234">
                  <c:v>1490</c:v>
                </c:pt>
                <c:pt idx="64235">
                  <c:v>1504</c:v>
                </c:pt>
                <c:pt idx="64236">
                  <c:v>1484</c:v>
                </c:pt>
                <c:pt idx="64237">
                  <c:v>1492</c:v>
                </c:pt>
                <c:pt idx="64238">
                  <c:v>1494</c:v>
                </c:pt>
                <c:pt idx="64239">
                  <c:v>1454</c:v>
                </c:pt>
                <c:pt idx="64240">
                  <c:v>1364</c:v>
                </c:pt>
                <c:pt idx="64241">
                  <c:v>1296</c:v>
                </c:pt>
                <c:pt idx="64242">
                  <c:v>1363</c:v>
                </c:pt>
                <c:pt idx="64243">
                  <c:v>1347</c:v>
                </c:pt>
                <c:pt idx="64244">
                  <c:v>1308</c:v>
                </c:pt>
                <c:pt idx="64245">
                  <c:v>1254</c:v>
                </c:pt>
                <c:pt idx="64246">
                  <c:v>1184</c:v>
                </c:pt>
                <c:pt idx="64247">
                  <c:v>1110</c:v>
                </c:pt>
                <c:pt idx="64248">
                  <c:v>1064</c:v>
                </c:pt>
                <c:pt idx="64249">
                  <c:v>1020</c:v>
                </c:pt>
                <c:pt idx="64250">
                  <c:v>992</c:v>
                </c:pt>
                <c:pt idx="64251">
                  <c:v>971</c:v>
                </c:pt>
                <c:pt idx="64252">
                  <c:v>971</c:v>
                </c:pt>
                <c:pt idx="64253">
                  <c:v>983</c:v>
                </c:pt>
                <c:pt idx="64254">
                  <c:v>1036</c:v>
                </c:pt>
                <c:pt idx="64255">
                  <c:v>1216</c:v>
                </c:pt>
                <c:pt idx="64256">
                  <c:v>1333</c:v>
                </c:pt>
                <c:pt idx="64257">
                  <c:v>1425</c:v>
                </c:pt>
                <c:pt idx="64258">
                  <c:v>1446</c:v>
                </c:pt>
                <c:pt idx="64259">
                  <c:v>1486</c:v>
                </c:pt>
                <c:pt idx="64260">
                  <c:v>1478</c:v>
                </c:pt>
                <c:pt idx="64261">
                  <c:v>1481</c:v>
                </c:pt>
                <c:pt idx="64262">
                  <c:v>1450</c:v>
                </c:pt>
                <c:pt idx="64263">
                  <c:v>1371</c:v>
                </c:pt>
                <c:pt idx="64264">
                  <c:v>1294</c:v>
                </c:pt>
                <c:pt idx="64265">
                  <c:v>1221</c:v>
                </c:pt>
                <c:pt idx="64266">
                  <c:v>1289</c:v>
                </c:pt>
                <c:pt idx="64267">
                  <c:v>1260</c:v>
                </c:pt>
                <c:pt idx="64268">
                  <c:v>1227</c:v>
                </c:pt>
                <c:pt idx="64269">
                  <c:v>1186</c:v>
                </c:pt>
                <c:pt idx="64270">
                  <c:v>1129</c:v>
                </c:pt>
                <c:pt idx="64271">
                  <c:v>1070</c:v>
                </c:pt>
                <c:pt idx="64272">
                  <c:v>1025</c:v>
                </c:pt>
                <c:pt idx="64273">
                  <c:v>995</c:v>
                </c:pt>
                <c:pt idx="64274">
                  <c:v>970</c:v>
                </c:pt>
                <c:pt idx="64275">
                  <c:v>946</c:v>
                </c:pt>
                <c:pt idx="64276">
                  <c:v>963</c:v>
                </c:pt>
                <c:pt idx="64277">
                  <c:v>972</c:v>
                </c:pt>
                <c:pt idx="64278">
                  <c:v>1015</c:v>
                </c:pt>
                <c:pt idx="64279">
                  <c:v>1214</c:v>
                </c:pt>
                <c:pt idx="64280">
                  <c:v>1339</c:v>
                </c:pt>
                <c:pt idx="64281">
                  <c:v>1412</c:v>
                </c:pt>
                <c:pt idx="64282">
                  <c:v>1487</c:v>
                </c:pt>
                <c:pt idx="64283">
                  <c:v>1512</c:v>
                </c:pt>
                <c:pt idx="64284">
                  <c:v>1527</c:v>
                </c:pt>
                <c:pt idx="64285">
                  <c:v>1567</c:v>
                </c:pt>
                <c:pt idx="64286">
                  <c:v>1575</c:v>
                </c:pt>
                <c:pt idx="64287">
                  <c:v>1532</c:v>
                </c:pt>
                <c:pt idx="64288">
                  <c:v>1432</c:v>
                </c:pt>
                <c:pt idx="64289">
                  <c:v>1326</c:v>
                </c:pt>
                <c:pt idx="64290">
                  <c:v>1380</c:v>
                </c:pt>
                <c:pt idx="64291">
                  <c:v>1362</c:v>
                </c:pt>
                <c:pt idx="64292">
                  <c:v>1326</c:v>
                </c:pt>
                <c:pt idx="64293">
                  <c:v>1278</c:v>
                </c:pt>
                <c:pt idx="64294">
                  <c:v>1237</c:v>
                </c:pt>
                <c:pt idx="64295">
                  <c:v>1167</c:v>
                </c:pt>
                <c:pt idx="64296">
                  <c:v>1114</c:v>
                </c:pt>
                <c:pt idx="64297">
                  <c:v>1074</c:v>
                </c:pt>
                <c:pt idx="64298">
                  <c:v>1049</c:v>
                </c:pt>
                <c:pt idx="64299">
                  <c:v>1022</c:v>
                </c:pt>
                <c:pt idx="64300">
                  <c:v>1023</c:v>
                </c:pt>
                <c:pt idx="64301">
                  <c:v>1038</c:v>
                </c:pt>
                <c:pt idx="64302">
                  <c:v>1053</c:v>
                </c:pt>
                <c:pt idx="64303">
                  <c:v>1245</c:v>
                </c:pt>
                <c:pt idx="64304">
                  <c:v>1391</c:v>
                </c:pt>
                <c:pt idx="64305">
                  <c:v>1478</c:v>
                </c:pt>
                <c:pt idx="64306">
                  <c:v>1511</c:v>
                </c:pt>
                <c:pt idx="64307">
                  <c:v>1527</c:v>
                </c:pt>
                <c:pt idx="64308">
                  <c:v>1534</c:v>
                </c:pt>
                <c:pt idx="64309">
                  <c:v>1542</c:v>
                </c:pt>
                <c:pt idx="64310">
                  <c:v>1454</c:v>
                </c:pt>
                <c:pt idx="64311">
                  <c:v>1410</c:v>
                </c:pt>
                <c:pt idx="64312">
                  <c:v>1320</c:v>
                </c:pt>
                <c:pt idx="64313">
                  <c:v>1256</c:v>
                </c:pt>
                <c:pt idx="64314">
                  <c:v>1342</c:v>
                </c:pt>
                <c:pt idx="64315">
                  <c:v>1322</c:v>
                </c:pt>
                <c:pt idx="64316">
                  <c:v>1283</c:v>
                </c:pt>
                <c:pt idx="64317">
                  <c:v>1229</c:v>
                </c:pt>
                <c:pt idx="64318">
                  <c:v>1172</c:v>
                </c:pt>
                <c:pt idx="64319">
                  <c:v>1107</c:v>
                </c:pt>
                <c:pt idx="64320">
                  <c:v>1077</c:v>
                </c:pt>
                <c:pt idx="64321">
                  <c:v>1039</c:v>
                </c:pt>
                <c:pt idx="64322">
                  <c:v>1008</c:v>
                </c:pt>
                <c:pt idx="64323">
                  <c:v>992</c:v>
                </c:pt>
                <c:pt idx="64324">
                  <c:v>993</c:v>
                </c:pt>
                <c:pt idx="64325">
                  <c:v>988</c:v>
                </c:pt>
                <c:pt idx="64326">
                  <c:v>964</c:v>
                </c:pt>
                <c:pt idx="64327">
                  <c:v>1100</c:v>
                </c:pt>
                <c:pt idx="64328">
                  <c:v>1210</c:v>
                </c:pt>
                <c:pt idx="64329">
                  <c:v>1288</c:v>
                </c:pt>
                <c:pt idx="64330">
                  <c:v>1319</c:v>
                </c:pt>
                <c:pt idx="64331">
                  <c:v>1323</c:v>
                </c:pt>
                <c:pt idx="64332">
                  <c:v>1303</c:v>
                </c:pt>
                <c:pt idx="64333">
                  <c:v>1269</c:v>
                </c:pt>
                <c:pt idx="64334">
                  <c:v>1244</c:v>
                </c:pt>
                <c:pt idx="64335">
                  <c:v>1203</c:v>
                </c:pt>
                <c:pt idx="64336">
                  <c:v>1175</c:v>
                </c:pt>
                <c:pt idx="64337">
                  <c:v>1174</c:v>
                </c:pt>
                <c:pt idx="64338">
                  <c:v>1257</c:v>
                </c:pt>
                <c:pt idx="64339">
                  <c:v>1241</c:v>
                </c:pt>
                <c:pt idx="64340">
                  <c:v>1211</c:v>
                </c:pt>
                <c:pt idx="64341">
                  <c:v>1171</c:v>
                </c:pt>
                <c:pt idx="64342">
                  <c:v>1131</c:v>
                </c:pt>
                <c:pt idx="64343">
                  <c:v>1074</c:v>
                </c:pt>
                <c:pt idx="64344">
                  <c:v>1030</c:v>
                </c:pt>
                <c:pt idx="64345">
                  <c:v>996</c:v>
                </c:pt>
                <c:pt idx="64346">
                  <c:v>981</c:v>
                </c:pt>
                <c:pt idx="64347">
                  <c:v>956</c:v>
                </c:pt>
                <c:pt idx="64348">
                  <c:v>939</c:v>
                </c:pt>
                <c:pt idx="64349">
                  <c:v>917</c:v>
                </c:pt>
                <c:pt idx="64350">
                  <c:v>884</c:v>
                </c:pt>
                <c:pt idx="64351">
                  <c:v>897</c:v>
                </c:pt>
                <c:pt idx="64352">
                  <c:v>935</c:v>
                </c:pt>
                <c:pt idx="64353">
                  <c:v>1012</c:v>
                </c:pt>
                <c:pt idx="64354">
                  <c:v>1071</c:v>
                </c:pt>
                <c:pt idx="64355">
                  <c:v>1100</c:v>
                </c:pt>
                <c:pt idx="64356">
                  <c:v>1110</c:v>
                </c:pt>
                <c:pt idx="64357">
                  <c:v>1131</c:v>
                </c:pt>
                <c:pt idx="64358">
                  <c:v>1129</c:v>
                </c:pt>
                <c:pt idx="64359">
                  <c:v>1103</c:v>
                </c:pt>
                <c:pt idx="64360">
                  <c:v>1063</c:v>
                </c:pt>
                <c:pt idx="64361">
                  <c:v>1063</c:v>
                </c:pt>
                <c:pt idx="64362">
                  <c:v>1160</c:v>
                </c:pt>
                <c:pt idx="64363">
                  <c:v>1167</c:v>
                </c:pt>
                <c:pt idx="64364">
                  <c:v>1157</c:v>
                </c:pt>
                <c:pt idx="64365">
                  <c:v>1116</c:v>
                </c:pt>
                <c:pt idx="64366">
                  <c:v>1050</c:v>
                </c:pt>
                <c:pt idx="64367">
                  <c:v>998</c:v>
                </c:pt>
                <c:pt idx="64368">
                  <c:v>956</c:v>
                </c:pt>
                <c:pt idx="64369">
                  <c:v>923</c:v>
                </c:pt>
                <c:pt idx="64370">
                  <c:v>902</c:v>
                </c:pt>
                <c:pt idx="64371">
                  <c:v>880</c:v>
                </c:pt>
                <c:pt idx="64372">
                  <c:v>904</c:v>
                </c:pt>
                <c:pt idx="64373">
                  <c:v>939</c:v>
                </c:pt>
                <c:pt idx="64374">
                  <c:v>972</c:v>
                </c:pt>
                <c:pt idx="64375">
                  <c:v>1182</c:v>
                </c:pt>
                <c:pt idx="64376">
                  <c:v>1323</c:v>
                </c:pt>
                <c:pt idx="64377">
                  <c:v>1419</c:v>
                </c:pt>
                <c:pt idx="64378">
                  <c:v>1464</c:v>
                </c:pt>
                <c:pt idx="64379">
                  <c:v>1476</c:v>
                </c:pt>
                <c:pt idx="64380">
                  <c:v>1495</c:v>
                </c:pt>
                <c:pt idx="64381">
                  <c:v>1530</c:v>
                </c:pt>
                <c:pt idx="64382">
                  <c:v>1521</c:v>
                </c:pt>
                <c:pt idx="64383">
                  <c:v>1478</c:v>
                </c:pt>
                <c:pt idx="64384">
                  <c:v>1357</c:v>
                </c:pt>
                <c:pt idx="64385">
                  <c:v>1260</c:v>
                </c:pt>
                <c:pt idx="64386">
                  <c:v>1344</c:v>
                </c:pt>
                <c:pt idx="64387">
                  <c:v>1331</c:v>
                </c:pt>
                <c:pt idx="64388">
                  <c:v>1281</c:v>
                </c:pt>
                <c:pt idx="64389">
                  <c:v>1225</c:v>
                </c:pt>
                <c:pt idx="64390">
                  <c:v>1158</c:v>
                </c:pt>
                <c:pt idx="64391">
                  <c:v>1076</c:v>
                </c:pt>
                <c:pt idx="64392">
                  <c:v>1005</c:v>
                </c:pt>
                <c:pt idx="64393">
                  <c:v>969</c:v>
                </c:pt>
                <c:pt idx="64394">
                  <c:v>949</c:v>
                </c:pt>
                <c:pt idx="64395">
                  <c:v>937</c:v>
                </c:pt>
                <c:pt idx="64396">
                  <c:v>929</c:v>
                </c:pt>
                <c:pt idx="64397">
                  <c:v>959</c:v>
                </c:pt>
                <c:pt idx="64398">
                  <c:v>993</c:v>
                </c:pt>
                <c:pt idx="64399">
                  <c:v>1186</c:v>
                </c:pt>
                <c:pt idx="64400">
                  <c:v>1316</c:v>
                </c:pt>
                <c:pt idx="64401">
                  <c:v>1401</c:v>
                </c:pt>
                <c:pt idx="64402">
                  <c:v>1449</c:v>
                </c:pt>
                <c:pt idx="64403">
                  <c:v>1470</c:v>
                </c:pt>
                <c:pt idx="64404">
                  <c:v>1464</c:v>
                </c:pt>
                <c:pt idx="64405">
                  <c:v>1465</c:v>
                </c:pt>
                <c:pt idx="64406">
                  <c:v>1427</c:v>
                </c:pt>
                <c:pt idx="64407">
                  <c:v>1356</c:v>
                </c:pt>
                <c:pt idx="64408">
                  <c:v>1300</c:v>
                </c:pt>
                <c:pt idx="64409">
                  <c:v>1252</c:v>
                </c:pt>
                <c:pt idx="64410">
                  <c:v>1320</c:v>
                </c:pt>
                <c:pt idx="64411">
                  <c:v>1307</c:v>
                </c:pt>
                <c:pt idx="64412">
                  <c:v>1260</c:v>
                </c:pt>
                <c:pt idx="64413">
                  <c:v>1209</c:v>
                </c:pt>
                <c:pt idx="64414">
                  <c:v>1148</c:v>
                </c:pt>
                <c:pt idx="64415">
                  <c:v>1076</c:v>
                </c:pt>
                <c:pt idx="64416">
                  <c:v>1027</c:v>
                </c:pt>
                <c:pt idx="64417">
                  <c:v>1003</c:v>
                </c:pt>
                <c:pt idx="64418">
                  <c:v>976</c:v>
                </c:pt>
                <c:pt idx="64419">
                  <c:v>968</c:v>
                </c:pt>
                <c:pt idx="64420">
                  <c:v>975</c:v>
                </c:pt>
                <c:pt idx="64421">
                  <c:v>987</c:v>
                </c:pt>
                <c:pt idx="64422">
                  <c:v>1029</c:v>
                </c:pt>
                <c:pt idx="64423">
                  <c:v>1198</c:v>
                </c:pt>
                <c:pt idx="64424">
                  <c:v>1321</c:v>
                </c:pt>
                <c:pt idx="64425">
                  <c:v>1422</c:v>
                </c:pt>
                <c:pt idx="64426">
                  <c:v>1471</c:v>
                </c:pt>
                <c:pt idx="64427">
                  <c:v>1474</c:v>
                </c:pt>
                <c:pt idx="64428">
                  <c:v>1488</c:v>
                </c:pt>
                <c:pt idx="64429">
                  <c:v>1515</c:v>
                </c:pt>
                <c:pt idx="64430">
                  <c:v>1514</c:v>
                </c:pt>
                <c:pt idx="64431">
                  <c:v>1437</c:v>
                </c:pt>
                <c:pt idx="64432">
                  <c:v>1337</c:v>
                </c:pt>
                <c:pt idx="64433">
                  <c:v>1267</c:v>
                </c:pt>
                <c:pt idx="64434">
                  <c:v>1346</c:v>
                </c:pt>
                <c:pt idx="64435">
                  <c:v>1339</c:v>
                </c:pt>
                <c:pt idx="64436">
                  <c:v>1305</c:v>
                </c:pt>
                <c:pt idx="64437">
                  <c:v>1248</c:v>
                </c:pt>
                <c:pt idx="64438">
                  <c:v>1190</c:v>
                </c:pt>
                <c:pt idx="64439">
                  <c:v>1115</c:v>
                </c:pt>
                <c:pt idx="64440">
                  <c:v>1071</c:v>
                </c:pt>
                <c:pt idx="64441">
                  <c:v>1019</c:v>
                </c:pt>
                <c:pt idx="64442">
                  <c:v>998</c:v>
                </c:pt>
                <c:pt idx="64443">
                  <c:v>992</c:v>
                </c:pt>
                <c:pt idx="64444">
                  <c:v>996</c:v>
                </c:pt>
                <c:pt idx="64445">
                  <c:v>1015</c:v>
                </c:pt>
                <c:pt idx="64446">
                  <c:v>1057</c:v>
                </c:pt>
                <c:pt idx="64447">
                  <c:v>1237</c:v>
                </c:pt>
                <c:pt idx="64448">
                  <c:v>1344</c:v>
                </c:pt>
                <c:pt idx="64449">
                  <c:v>1417</c:v>
                </c:pt>
                <c:pt idx="64450">
                  <c:v>1470</c:v>
                </c:pt>
                <c:pt idx="64451">
                  <c:v>1457</c:v>
                </c:pt>
                <c:pt idx="64452">
                  <c:v>1445</c:v>
                </c:pt>
                <c:pt idx="64453">
                  <c:v>1440</c:v>
                </c:pt>
                <c:pt idx="64454">
                  <c:v>1387</c:v>
                </c:pt>
                <c:pt idx="64455">
                  <c:v>1350</c:v>
                </c:pt>
                <c:pt idx="64456">
                  <c:v>1278</c:v>
                </c:pt>
                <c:pt idx="64457">
                  <c:v>1210</c:v>
                </c:pt>
                <c:pt idx="64458">
                  <c:v>1287</c:v>
                </c:pt>
                <c:pt idx="64459">
                  <c:v>1274</c:v>
                </c:pt>
                <c:pt idx="64460">
                  <c:v>1250</c:v>
                </c:pt>
                <c:pt idx="64461">
                  <c:v>1203</c:v>
                </c:pt>
                <c:pt idx="64462">
                  <c:v>1145</c:v>
                </c:pt>
                <c:pt idx="64463">
                  <c:v>1089</c:v>
                </c:pt>
                <c:pt idx="64464">
                  <c:v>1035</c:v>
                </c:pt>
                <c:pt idx="64465">
                  <c:v>995</c:v>
                </c:pt>
                <c:pt idx="64466">
                  <c:v>971</c:v>
                </c:pt>
                <c:pt idx="64467">
                  <c:v>948</c:v>
                </c:pt>
                <c:pt idx="64468">
                  <c:v>937</c:v>
                </c:pt>
                <c:pt idx="64469">
                  <c:v>968</c:v>
                </c:pt>
                <c:pt idx="64470">
                  <c:v>990</c:v>
                </c:pt>
                <c:pt idx="64471">
                  <c:v>1187</c:v>
                </c:pt>
                <c:pt idx="64472">
                  <c:v>1323</c:v>
                </c:pt>
                <c:pt idx="64473">
                  <c:v>1402</c:v>
                </c:pt>
                <c:pt idx="64474">
                  <c:v>1472</c:v>
                </c:pt>
                <c:pt idx="64475">
                  <c:v>1468</c:v>
                </c:pt>
                <c:pt idx="64476">
                  <c:v>1459</c:v>
                </c:pt>
                <c:pt idx="64477">
                  <c:v>1481</c:v>
                </c:pt>
                <c:pt idx="64478">
                  <c:v>1470</c:v>
                </c:pt>
                <c:pt idx="64479">
                  <c:v>1417</c:v>
                </c:pt>
                <c:pt idx="64480">
                  <c:v>1318</c:v>
                </c:pt>
                <c:pt idx="64481">
                  <c:v>1256</c:v>
                </c:pt>
                <c:pt idx="64482">
                  <c:v>1323</c:v>
                </c:pt>
                <c:pt idx="64483">
                  <c:v>1305</c:v>
                </c:pt>
                <c:pt idx="64484">
                  <c:v>1265</c:v>
                </c:pt>
                <c:pt idx="64485">
                  <c:v>1225</c:v>
                </c:pt>
                <c:pt idx="64486">
                  <c:v>1171</c:v>
                </c:pt>
                <c:pt idx="64487">
                  <c:v>0</c:v>
                </c:pt>
                <c:pt idx="64488">
                  <c:v>1065</c:v>
                </c:pt>
                <c:pt idx="64489">
                  <c:v>1022</c:v>
                </c:pt>
                <c:pt idx="64490">
                  <c:v>987</c:v>
                </c:pt>
                <c:pt idx="64491">
                  <c:v>962</c:v>
                </c:pt>
                <c:pt idx="64492">
                  <c:v>956</c:v>
                </c:pt>
                <c:pt idx="64493">
                  <c:v>928</c:v>
                </c:pt>
                <c:pt idx="64494">
                  <c:v>947</c:v>
                </c:pt>
                <c:pt idx="64495">
                  <c:v>1053</c:v>
                </c:pt>
                <c:pt idx="64496">
                  <c:v>1191</c:v>
                </c:pt>
                <c:pt idx="64497">
                  <c:v>1273</c:v>
                </c:pt>
                <c:pt idx="64498">
                  <c:v>1312</c:v>
                </c:pt>
                <c:pt idx="64499">
                  <c:v>1300</c:v>
                </c:pt>
                <c:pt idx="64500">
                  <c:v>1282</c:v>
                </c:pt>
                <c:pt idx="64501">
                  <c:v>1279</c:v>
                </c:pt>
                <c:pt idx="64502">
                  <c:v>1269</c:v>
                </c:pt>
                <c:pt idx="64503">
                  <c:v>1246</c:v>
                </c:pt>
                <c:pt idx="64504">
                  <c:v>1226</c:v>
                </c:pt>
                <c:pt idx="64505">
                  <c:v>1198</c:v>
                </c:pt>
                <c:pt idx="64506">
                  <c:v>1293</c:v>
                </c:pt>
                <c:pt idx="64507">
                  <c:v>1293</c:v>
                </c:pt>
                <c:pt idx="64508">
                  <c:v>1267</c:v>
                </c:pt>
                <c:pt idx="64509">
                  <c:v>1225</c:v>
                </c:pt>
                <c:pt idx="64510">
                  <c:v>1192</c:v>
                </c:pt>
                <c:pt idx="64511">
                  <c:v>1199</c:v>
                </c:pt>
                <c:pt idx="64512">
                  <c:v>1155</c:v>
                </c:pt>
                <c:pt idx="64513">
                  <c:v>1117</c:v>
                </c:pt>
                <c:pt idx="64514">
                  <c:v>1084</c:v>
                </c:pt>
                <c:pt idx="64515">
                  <c:v>1066</c:v>
                </c:pt>
                <c:pt idx="64516">
                  <c:v>1039</c:v>
                </c:pt>
                <c:pt idx="64517">
                  <c:v>1004</c:v>
                </c:pt>
                <c:pt idx="64518">
                  <c:v>983</c:v>
                </c:pt>
                <c:pt idx="64519">
                  <c:v>1036</c:v>
                </c:pt>
                <c:pt idx="64520">
                  <c:v>1105</c:v>
                </c:pt>
                <c:pt idx="64521">
                  <c:v>1153</c:v>
                </c:pt>
                <c:pt idx="64522">
                  <c:v>1179</c:v>
                </c:pt>
                <c:pt idx="64523">
                  <c:v>1193</c:v>
                </c:pt>
                <c:pt idx="64524">
                  <c:v>1214</c:v>
                </c:pt>
                <c:pt idx="64525">
                  <c:v>1212</c:v>
                </c:pt>
                <c:pt idx="64526">
                  <c:v>1213</c:v>
                </c:pt>
                <c:pt idx="64527">
                  <c:v>1208</c:v>
                </c:pt>
                <c:pt idx="64528">
                  <c:v>1184</c:v>
                </c:pt>
                <c:pt idx="64529">
                  <c:v>1173</c:v>
                </c:pt>
                <c:pt idx="64530">
                  <c:v>1267</c:v>
                </c:pt>
                <c:pt idx="64531">
                  <c:v>1286</c:v>
                </c:pt>
                <c:pt idx="64532">
                  <c:v>1296</c:v>
                </c:pt>
                <c:pt idx="64533">
                  <c:v>1270</c:v>
                </c:pt>
                <c:pt idx="64534">
                  <c:v>1206</c:v>
                </c:pt>
                <c:pt idx="64535">
                  <c:v>1141</c:v>
                </c:pt>
                <c:pt idx="64536">
                  <c:v>1094</c:v>
                </c:pt>
                <c:pt idx="64537">
                  <c:v>1059</c:v>
                </c:pt>
                <c:pt idx="64538">
                  <c:v>1033</c:v>
                </c:pt>
                <c:pt idx="64539">
                  <c:v>1019</c:v>
                </c:pt>
                <c:pt idx="64540">
                  <c:v>1017</c:v>
                </c:pt>
                <c:pt idx="64541">
                  <c:v>1029</c:v>
                </c:pt>
                <c:pt idx="64542">
                  <c:v>1081</c:v>
                </c:pt>
                <c:pt idx="64543">
                  <c:v>1273</c:v>
                </c:pt>
                <c:pt idx="64544">
                  <c:v>1415</c:v>
                </c:pt>
                <c:pt idx="64545">
                  <c:v>1488</c:v>
                </c:pt>
                <c:pt idx="64546">
                  <c:v>1549</c:v>
                </c:pt>
                <c:pt idx="64547">
                  <c:v>1549</c:v>
                </c:pt>
                <c:pt idx="64548">
                  <c:v>1554</c:v>
                </c:pt>
                <c:pt idx="64549">
                  <c:v>1569</c:v>
                </c:pt>
                <c:pt idx="64550">
                  <c:v>1583</c:v>
                </c:pt>
                <c:pt idx="64551">
                  <c:v>1514</c:v>
                </c:pt>
                <c:pt idx="64552">
                  <c:v>1447</c:v>
                </c:pt>
                <c:pt idx="64553">
                  <c:v>1338</c:v>
                </c:pt>
                <c:pt idx="64554">
                  <c:v>1415</c:v>
                </c:pt>
                <c:pt idx="64555">
                  <c:v>1391</c:v>
                </c:pt>
                <c:pt idx="64556">
                  <c:v>1356</c:v>
                </c:pt>
                <c:pt idx="64557">
                  <c:v>1329</c:v>
                </c:pt>
                <c:pt idx="64558">
                  <c:v>1228</c:v>
                </c:pt>
                <c:pt idx="64559">
                  <c:v>1188</c:v>
                </c:pt>
                <c:pt idx="64560">
                  <c:v>1133</c:v>
                </c:pt>
                <c:pt idx="64561">
                  <c:v>1099</c:v>
                </c:pt>
                <c:pt idx="64562">
                  <c:v>1057</c:v>
                </c:pt>
                <c:pt idx="64563">
                  <c:v>1031</c:v>
                </c:pt>
                <c:pt idx="64564">
                  <c:v>1022</c:v>
                </c:pt>
                <c:pt idx="64565">
                  <c:v>1019</c:v>
                </c:pt>
                <c:pt idx="64566">
                  <c:v>1064</c:v>
                </c:pt>
                <c:pt idx="64567">
                  <c:v>1274</c:v>
                </c:pt>
                <c:pt idx="64568">
                  <c:v>1420</c:v>
                </c:pt>
                <c:pt idx="64569">
                  <c:v>1515</c:v>
                </c:pt>
                <c:pt idx="64570">
                  <c:v>1565</c:v>
                </c:pt>
                <c:pt idx="64571">
                  <c:v>1575</c:v>
                </c:pt>
                <c:pt idx="64572">
                  <c:v>1590</c:v>
                </c:pt>
                <c:pt idx="64573">
                  <c:v>1612</c:v>
                </c:pt>
                <c:pt idx="64574">
                  <c:v>1587</c:v>
                </c:pt>
                <c:pt idx="64575">
                  <c:v>1539</c:v>
                </c:pt>
                <c:pt idx="64576">
                  <c:v>1428</c:v>
                </c:pt>
                <c:pt idx="64577">
                  <c:v>1320</c:v>
                </c:pt>
                <c:pt idx="64578">
                  <c:v>1385</c:v>
                </c:pt>
                <c:pt idx="64579">
                  <c:v>1373</c:v>
                </c:pt>
                <c:pt idx="64580">
                  <c:v>1335</c:v>
                </c:pt>
                <c:pt idx="64581">
                  <c:v>1283</c:v>
                </c:pt>
                <c:pt idx="64582">
                  <c:v>1216</c:v>
                </c:pt>
                <c:pt idx="64583">
                  <c:v>1139</c:v>
                </c:pt>
                <c:pt idx="64584">
                  <c:v>1095</c:v>
                </c:pt>
                <c:pt idx="64585">
                  <c:v>1055</c:v>
                </c:pt>
                <c:pt idx="64586">
                  <c:v>1011</c:v>
                </c:pt>
                <c:pt idx="64587">
                  <c:v>998</c:v>
                </c:pt>
                <c:pt idx="64588">
                  <c:v>993</c:v>
                </c:pt>
                <c:pt idx="64589">
                  <c:v>998</c:v>
                </c:pt>
                <c:pt idx="64590">
                  <c:v>1045</c:v>
                </c:pt>
                <c:pt idx="64591">
                  <c:v>1238</c:v>
                </c:pt>
                <c:pt idx="64592">
                  <c:v>1383</c:v>
                </c:pt>
                <c:pt idx="64593">
                  <c:v>1471</c:v>
                </c:pt>
                <c:pt idx="64594">
                  <c:v>1523</c:v>
                </c:pt>
                <c:pt idx="64595">
                  <c:v>1546</c:v>
                </c:pt>
                <c:pt idx="64596">
                  <c:v>1548</c:v>
                </c:pt>
                <c:pt idx="64597">
                  <c:v>1584</c:v>
                </c:pt>
                <c:pt idx="64598">
                  <c:v>1556</c:v>
                </c:pt>
                <c:pt idx="64599">
                  <c:v>1502</c:v>
                </c:pt>
                <c:pt idx="64600">
                  <c:v>1390</c:v>
                </c:pt>
                <c:pt idx="64601">
                  <c:v>1298</c:v>
                </c:pt>
                <c:pt idx="64602">
                  <c:v>1384</c:v>
                </c:pt>
                <c:pt idx="64603">
                  <c:v>1363</c:v>
                </c:pt>
                <c:pt idx="64604">
                  <c:v>1336</c:v>
                </c:pt>
                <c:pt idx="64605">
                  <c:v>1287</c:v>
                </c:pt>
                <c:pt idx="64606">
                  <c:v>1239</c:v>
                </c:pt>
                <c:pt idx="64607">
                  <c:v>1163</c:v>
                </c:pt>
                <c:pt idx="64608">
                  <c:v>1090</c:v>
                </c:pt>
                <c:pt idx="64609">
                  <c:v>1052</c:v>
                </c:pt>
                <c:pt idx="64610">
                  <c:v>1010</c:v>
                </c:pt>
                <c:pt idx="64611">
                  <c:v>993</c:v>
                </c:pt>
                <c:pt idx="64612">
                  <c:v>993</c:v>
                </c:pt>
                <c:pt idx="64613">
                  <c:v>979</c:v>
                </c:pt>
                <c:pt idx="64614">
                  <c:v>1052</c:v>
                </c:pt>
                <c:pt idx="64615">
                  <c:v>1262</c:v>
                </c:pt>
                <c:pt idx="64616">
                  <c:v>1434</c:v>
                </c:pt>
                <c:pt idx="64617">
                  <c:v>1529</c:v>
                </c:pt>
                <c:pt idx="64618">
                  <c:v>1557</c:v>
                </c:pt>
                <c:pt idx="64619">
                  <c:v>1587</c:v>
                </c:pt>
                <c:pt idx="64620">
                  <c:v>1606</c:v>
                </c:pt>
                <c:pt idx="64621">
                  <c:v>1624</c:v>
                </c:pt>
                <c:pt idx="64622">
                  <c:v>1624</c:v>
                </c:pt>
                <c:pt idx="64623">
                  <c:v>1584</c:v>
                </c:pt>
                <c:pt idx="64624">
                  <c:v>1460</c:v>
                </c:pt>
                <c:pt idx="64625">
                  <c:v>1354</c:v>
                </c:pt>
                <c:pt idx="64626">
                  <c:v>1430</c:v>
                </c:pt>
                <c:pt idx="64627">
                  <c:v>1402</c:v>
                </c:pt>
                <c:pt idx="64628">
                  <c:v>1368</c:v>
                </c:pt>
                <c:pt idx="64629">
                  <c:v>1319</c:v>
                </c:pt>
                <c:pt idx="64630">
                  <c:v>1246</c:v>
                </c:pt>
                <c:pt idx="64631">
                  <c:v>1173</c:v>
                </c:pt>
                <c:pt idx="64632">
                  <c:v>1116</c:v>
                </c:pt>
                <c:pt idx="64633">
                  <c:v>1077</c:v>
                </c:pt>
                <c:pt idx="64634">
                  <c:v>1039</c:v>
                </c:pt>
                <c:pt idx="64635">
                  <c:v>1010</c:v>
                </c:pt>
                <c:pt idx="64636">
                  <c:v>1007</c:v>
                </c:pt>
                <c:pt idx="64637">
                  <c:v>1010</c:v>
                </c:pt>
                <c:pt idx="64638">
                  <c:v>1056</c:v>
                </c:pt>
                <c:pt idx="64639">
                  <c:v>1270</c:v>
                </c:pt>
                <c:pt idx="64640">
                  <c:v>1407</c:v>
                </c:pt>
                <c:pt idx="64641">
                  <c:v>1525</c:v>
                </c:pt>
                <c:pt idx="64642">
                  <c:v>1568</c:v>
                </c:pt>
                <c:pt idx="64643">
                  <c:v>1584</c:v>
                </c:pt>
                <c:pt idx="64644">
                  <c:v>1584</c:v>
                </c:pt>
                <c:pt idx="64645">
                  <c:v>1595</c:v>
                </c:pt>
                <c:pt idx="64646">
                  <c:v>1576</c:v>
                </c:pt>
                <c:pt idx="64647">
                  <c:v>1513</c:v>
                </c:pt>
                <c:pt idx="64648">
                  <c:v>1406</c:v>
                </c:pt>
                <c:pt idx="64649">
                  <c:v>1326</c:v>
                </c:pt>
                <c:pt idx="64650">
                  <c:v>1407</c:v>
                </c:pt>
                <c:pt idx="64651">
                  <c:v>1403</c:v>
                </c:pt>
                <c:pt idx="64652">
                  <c:v>1330</c:v>
                </c:pt>
                <c:pt idx="64653">
                  <c:v>1310</c:v>
                </c:pt>
                <c:pt idx="64654">
                  <c:v>1250</c:v>
                </c:pt>
                <c:pt idx="64655">
                  <c:v>1168</c:v>
                </c:pt>
                <c:pt idx="64656">
                  <c:v>1132</c:v>
                </c:pt>
                <c:pt idx="64657">
                  <c:v>1081</c:v>
                </c:pt>
                <c:pt idx="64658">
                  <c:v>1046</c:v>
                </c:pt>
                <c:pt idx="64659">
                  <c:v>1017</c:v>
                </c:pt>
                <c:pt idx="64660">
                  <c:v>1002</c:v>
                </c:pt>
                <c:pt idx="64661">
                  <c:v>987</c:v>
                </c:pt>
                <c:pt idx="64662">
                  <c:v>985</c:v>
                </c:pt>
                <c:pt idx="64663">
                  <c:v>1098</c:v>
                </c:pt>
                <c:pt idx="64664">
                  <c:v>1215</c:v>
                </c:pt>
                <c:pt idx="64665">
                  <c:v>1301</c:v>
                </c:pt>
                <c:pt idx="64666">
                  <c:v>1344</c:v>
                </c:pt>
                <c:pt idx="64667">
                  <c:v>1326</c:v>
                </c:pt>
                <c:pt idx="64668">
                  <c:v>1243</c:v>
                </c:pt>
                <c:pt idx="64669">
                  <c:v>1251</c:v>
                </c:pt>
                <c:pt idx="64670">
                  <c:v>1244</c:v>
                </c:pt>
                <c:pt idx="64671">
                  <c:v>1218</c:v>
                </c:pt>
                <c:pt idx="64672">
                  <c:v>1182</c:v>
                </c:pt>
                <c:pt idx="64673">
                  <c:v>1168</c:v>
                </c:pt>
                <c:pt idx="64674">
                  <c:v>1254</c:v>
                </c:pt>
                <c:pt idx="64675">
                  <c:v>1239</c:v>
                </c:pt>
                <c:pt idx="64676">
                  <c:v>1212</c:v>
                </c:pt>
                <c:pt idx="64677">
                  <c:v>1181</c:v>
                </c:pt>
                <c:pt idx="64678">
                  <c:v>1132</c:v>
                </c:pt>
                <c:pt idx="64679">
                  <c:v>1092</c:v>
                </c:pt>
                <c:pt idx="64680">
                  <c:v>1046</c:v>
                </c:pt>
                <c:pt idx="64681">
                  <c:v>1007</c:v>
                </c:pt>
                <c:pt idx="64682">
                  <c:v>994</c:v>
                </c:pt>
                <c:pt idx="64683">
                  <c:v>972</c:v>
                </c:pt>
                <c:pt idx="64684">
                  <c:v>967</c:v>
                </c:pt>
                <c:pt idx="64685">
                  <c:v>946</c:v>
                </c:pt>
                <c:pt idx="64686">
                  <c:v>917</c:v>
                </c:pt>
                <c:pt idx="64687">
                  <c:v>944</c:v>
                </c:pt>
                <c:pt idx="64688">
                  <c:v>987</c:v>
                </c:pt>
                <c:pt idx="64689">
                  <c:v>1042</c:v>
                </c:pt>
                <c:pt idx="64690">
                  <c:v>1128</c:v>
                </c:pt>
                <c:pt idx="64691">
                  <c:v>1149</c:v>
                </c:pt>
                <c:pt idx="64692">
                  <c:v>1166</c:v>
                </c:pt>
                <c:pt idx="64693">
                  <c:v>1165</c:v>
                </c:pt>
                <c:pt idx="64694">
                  <c:v>1164</c:v>
                </c:pt>
                <c:pt idx="64695">
                  <c:v>1160</c:v>
                </c:pt>
                <c:pt idx="64696">
                  <c:v>1122</c:v>
                </c:pt>
                <c:pt idx="64697">
                  <c:v>1116</c:v>
                </c:pt>
                <c:pt idx="64698">
                  <c:v>1209</c:v>
                </c:pt>
                <c:pt idx="64699">
                  <c:v>1230</c:v>
                </c:pt>
                <c:pt idx="64700">
                  <c:v>1218</c:v>
                </c:pt>
                <c:pt idx="64701">
                  <c:v>1198</c:v>
                </c:pt>
                <c:pt idx="64702">
                  <c:v>1141</c:v>
                </c:pt>
                <c:pt idx="64703">
                  <c:v>1063</c:v>
                </c:pt>
                <c:pt idx="64704">
                  <c:v>1026</c:v>
                </c:pt>
                <c:pt idx="64705">
                  <c:v>982</c:v>
                </c:pt>
                <c:pt idx="64706">
                  <c:v>963</c:v>
                </c:pt>
                <c:pt idx="64707">
                  <c:v>946</c:v>
                </c:pt>
                <c:pt idx="64708">
                  <c:v>954</c:v>
                </c:pt>
                <c:pt idx="64709">
                  <c:v>961</c:v>
                </c:pt>
                <c:pt idx="64710">
                  <c:v>1024</c:v>
                </c:pt>
                <c:pt idx="64711">
                  <c:v>1253</c:v>
                </c:pt>
                <c:pt idx="64712">
                  <c:v>1399</c:v>
                </c:pt>
                <c:pt idx="64713">
                  <c:v>1485</c:v>
                </c:pt>
                <c:pt idx="64714">
                  <c:v>1547</c:v>
                </c:pt>
                <c:pt idx="64715">
                  <c:v>1557</c:v>
                </c:pt>
                <c:pt idx="64716">
                  <c:v>1563</c:v>
                </c:pt>
                <c:pt idx="64717">
                  <c:v>1586</c:v>
                </c:pt>
                <c:pt idx="64718">
                  <c:v>1541</c:v>
                </c:pt>
                <c:pt idx="64719">
                  <c:v>1455</c:v>
                </c:pt>
                <c:pt idx="64720">
                  <c:v>1353</c:v>
                </c:pt>
                <c:pt idx="64721">
                  <c:v>1287</c:v>
                </c:pt>
                <c:pt idx="64722">
                  <c:v>1360</c:v>
                </c:pt>
                <c:pt idx="64723">
                  <c:v>1349</c:v>
                </c:pt>
                <c:pt idx="64724">
                  <c:v>1312</c:v>
                </c:pt>
                <c:pt idx="64725">
                  <c:v>1264</c:v>
                </c:pt>
                <c:pt idx="64726">
                  <c:v>1202</c:v>
                </c:pt>
                <c:pt idx="64727">
                  <c:v>1132</c:v>
                </c:pt>
                <c:pt idx="64728">
                  <c:v>1074</c:v>
                </c:pt>
                <c:pt idx="64729">
                  <c:v>1038</c:v>
                </c:pt>
                <c:pt idx="64730">
                  <c:v>1020</c:v>
                </c:pt>
                <c:pt idx="64731">
                  <c:v>1002</c:v>
                </c:pt>
                <c:pt idx="64732">
                  <c:v>1000</c:v>
                </c:pt>
                <c:pt idx="64733">
                  <c:v>1015</c:v>
                </c:pt>
                <c:pt idx="64734">
                  <c:v>1044</c:v>
                </c:pt>
                <c:pt idx="64735">
                  <c:v>1261</c:v>
                </c:pt>
                <c:pt idx="64736">
                  <c:v>1365</c:v>
                </c:pt>
                <c:pt idx="64737">
                  <c:v>1449</c:v>
                </c:pt>
                <c:pt idx="64738">
                  <c:v>1492</c:v>
                </c:pt>
                <c:pt idx="64739">
                  <c:v>1503</c:v>
                </c:pt>
                <c:pt idx="64740">
                  <c:v>1517</c:v>
                </c:pt>
                <c:pt idx="64741">
                  <c:v>1563</c:v>
                </c:pt>
                <c:pt idx="64742">
                  <c:v>1551</c:v>
                </c:pt>
                <c:pt idx="64743">
                  <c:v>1508</c:v>
                </c:pt>
                <c:pt idx="64744">
                  <c:v>1405</c:v>
                </c:pt>
                <c:pt idx="64745">
                  <c:v>1308</c:v>
                </c:pt>
                <c:pt idx="64746">
                  <c:v>1403</c:v>
                </c:pt>
                <c:pt idx="64747">
                  <c:v>1400</c:v>
                </c:pt>
                <c:pt idx="64748">
                  <c:v>1364</c:v>
                </c:pt>
                <c:pt idx="64749">
                  <c:v>1332</c:v>
                </c:pt>
                <c:pt idx="64750">
                  <c:v>1254</c:v>
                </c:pt>
                <c:pt idx="64751">
                  <c:v>1188</c:v>
                </c:pt>
                <c:pt idx="64752">
                  <c:v>1128</c:v>
                </c:pt>
                <c:pt idx="64753">
                  <c:v>1084</c:v>
                </c:pt>
                <c:pt idx="64754">
                  <c:v>1052</c:v>
                </c:pt>
                <c:pt idx="64755">
                  <c:v>1031</c:v>
                </c:pt>
                <c:pt idx="64756">
                  <c:v>1039</c:v>
                </c:pt>
                <c:pt idx="64757">
                  <c:v>1028</c:v>
                </c:pt>
                <c:pt idx="64758">
                  <c:v>1093</c:v>
                </c:pt>
                <c:pt idx="64759">
                  <c:v>1311</c:v>
                </c:pt>
                <c:pt idx="64760">
                  <c:v>1432</c:v>
                </c:pt>
                <c:pt idx="64761">
                  <c:v>1446</c:v>
                </c:pt>
                <c:pt idx="64762">
                  <c:v>1575</c:v>
                </c:pt>
                <c:pt idx="64763">
                  <c:v>1583</c:v>
                </c:pt>
                <c:pt idx="64764">
                  <c:v>1603</c:v>
                </c:pt>
                <c:pt idx="64765">
                  <c:v>1628</c:v>
                </c:pt>
                <c:pt idx="64766">
                  <c:v>1626</c:v>
                </c:pt>
                <c:pt idx="64767">
                  <c:v>1564</c:v>
                </c:pt>
                <c:pt idx="64768">
                  <c:v>1460</c:v>
                </c:pt>
                <c:pt idx="64769">
                  <c:v>1376</c:v>
                </c:pt>
                <c:pt idx="64770">
                  <c:v>1462</c:v>
                </c:pt>
                <c:pt idx="64771">
                  <c:v>1445</c:v>
                </c:pt>
                <c:pt idx="64772">
                  <c:v>1393</c:v>
                </c:pt>
                <c:pt idx="64773">
                  <c:v>1345</c:v>
                </c:pt>
                <c:pt idx="64774">
                  <c:v>1297</c:v>
                </c:pt>
                <c:pt idx="64775">
                  <c:v>1238</c:v>
                </c:pt>
                <c:pt idx="64776">
                  <c:v>1188</c:v>
                </c:pt>
                <c:pt idx="64777">
                  <c:v>1148</c:v>
                </c:pt>
                <c:pt idx="64778">
                  <c:v>1105</c:v>
                </c:pt>
                <c:pt idx="64779">
                  <c:v>1096</c:v>
                </c:pt>
                <c:pt idx="64780">
                  <c:v>1087</c:v>
                </c:pt>
                <c:pt idx="64781">
                  <c:v>1090</c:v>
                </c:pt>
                <c:pt idx="64782">
                  <c:v>1133</c:v>
                </c:pt>
                <c:pt idx="64783">
                  <c:v>1303</c:v>
                </c:pt>
                <c:pt idx="64784">
                  <c:v>1452</c:v>
                </c:pt>
                <c:pt idx="64785">
                  <c:v>1548</c:v>
                </c:pt>
                <c:pt idx="64786">
                  <c:v>1580</c:v>
                </c:pt>
                <c:pt idx="64787">
                  <c:v>1569</c:v>
                </c:pt>
                <c:pt idx="64788">
                  <c:v>1516</c:v>
                </c:pt>
                <c:pt idx="64789">
                  <c:v>1515</c:v>
                </c:pt>
                <c:pt idx="64790">
                  <c:v>1517</c:v>
                </c:pt>
                <c:pt idx="64791">
                  <c:v>1453</c:v>
                </c:pt>
                <c:pt idx="64792">
                  <c:v>1365</c:v>
                </c:pt>
                <c:pt idx="64793">
                  <c:v>1292</c:v>
                </c:pt>
                <c:pt idx="64794">
                  <c:v>1356</c:v>
                </c:pt>
                <c:pt idx="64795">
                  <c:v>1345</c:v>
                </c:pt>
                <c:pt idx="64796">
                  <c:v>1319</c:v>
                </c:pt>
                <c:pt idx="64797">
                  <c:v>1276</c:v>
                </c:pt>
                <c:pt idx="64798">
                  <c:v>1218</c:v>
                </c:pt>
                <c:pt idx="64799">
                  <c:v>1144</c:v>
                </c:pt>
                <c:pt idx="64800">
                  <c:v>1087</c:v>
                </c:pt>
                <c:pt idx="64801">
                  <c:v>1055</c:v>
                </c:pt>
                <c:pt idx="64802">
                  <c:v>1033</c:v>
                </c:pt>
                <c:pt idx="64803">
                  <c:v>1012</c:v>
                </c:pt>
                <c:pt idx="64804">
                  <c:v>1016</c:v>
                </c:pt>
                <c:pt idx="64805">
                  <c:v>1028</c:v>
                </c:pt>
                <c:pt idx="64806">
                  <c:v>1056</c:v>
                </c:pt>
                <c:pt idx="64807">
                  <c:v>1220</c:v>
                </c:pt>
                <c:pt idx="64808">
                  <c:v>1339</c:v>
                </c:pt>
                <c:pt idx="64809">
                  <c:v>1422</c:v>
                </c:pt>
                <c:pt idx="64810">
                  <c:v>1490</c:v>
                </c:pt>
                <c:pt idx="64811">
                  <c:v>1488</c:v>
                </c:pt>
                <c:pt idx="64812">
                  <c:v>1504</c:v>
                </c:pt>
                <c:pt idx="64813">
                  <c:v>1534</c:v>
                </c:pt>
                <c:pt idx="64814">
                  <c:v>1520</c:v>
                </c:pt>
                <c:pt idx="64815">
                  <c:v>1466</c:v>
                </c:pt>
                <c:pt idx="64816">
                  <c:v>1366</c:v>
                </c:pt>
                <c:pt idx="64817">
                  <c:v>1277</c:v>
                </c:pt>
                <c:pt idx="64818">
                  <c:v>1306</c:v>
                </c:pt>
                <c:pt idx="64819">
                  <c:v>1276</c:v>
                </c:pt>
                <c:pt idx="64820">
                  <c:v>1241</c:v>
                </c:pt>
                <c:pt idx="64821">
                  <c:v>1187</c:v>
                </c:pt>
                <c:pt idx="64822">
                  <c:v>1116</c:v>
                </c:pt>
                <c:pt idx="64823">
                  <c:v>1061</c:v>
                </c:pt>
                <c:pt idx="64824">
                  <c:v>1013</c:v>
                </c:pt>
                <c:pt idx="64825">
                  <c:v>988</c:v>
                </c:pt>
                <c:pt idx="64826">
                  <c:v>975</c:v>
                </c:pt>
                <c:pt idx="64827">
                  <c:v>959</c:v>
                </c:pt>
                <c:pt idx="64828">
                  <c:v>982</c:v>
                </c:pt>
                <c:pt idx="64829">
                  <c:v>988</c:v>
                </c:pt>
                <c:pt idx="64830">
                  <c:v>975</c:v>
                </c:pt>
                <c:pt idx="64831">
                  <c:v>1070</c:v>
                </c:pt>
                <c:pt idx="64832">
                  <c:v>1164</c:v>
                </c:pt>
                <c:pt idx="64833">
                  <c:v>1264</c:v>
                </c:pt>
                <c:pt idx="64834">
                  <c:v>1280</c:v>
                </c:pt>
                <c:pt idx="64835">
                  <c:v>1281</c:v>
                </c:pt>
                <c:pt idx="64836">
                  <c:v>1261</c:v>
                </c:pt>
                <c:pt idx="64837">
                  <c:v>1244</c:v>
                </c:pt>
                <c:pt idx="64838">
                  <c:v>1239</c:v>
                </c:pt>
                <c:pt idx="64839">
                  <c:v>1222</c:v>
                </c:pt>
                <c:pt idx="64840">
                  <c:v>1194</c:v>
                </c:pt>
                <c:pt idx="64841">
                  <c:v>1174</c:v>
                </c:pt>
                <c:pt idx="64842">
                  <c:v>1269</c:v>
                </c:pt>
                <c:pt idx="64843">
                  <c:v>1260</c:v>
                </c:pt>
                <c:pt idx="64844">
                  <c:v>1240</c:v>
                </c:pt>
                <c:pt idx="64845">
                  <c:v>1187</c:v>
                </c:pt>
                <c:pt idx="64846">
                  <c:v>1145</c:v>
                </c:pt>
                <c:pt idx="64847">
                  <c:v>1107</c:v>
                </c:pt>
                <c:pt idx="64848">
                  <c:v>1049</c:v>
                </c:pt>
                <c:pt idx="64849">
                  <c:v>1007</c:v>
                </c:pt>
                <c:pt idx="64850">
                  <c:v>980</c:v>
                </c:pt>
                <c:pt idx="64851">
                  <c:v>962</c:v>
                </c:pt>
                <c:pt idx="64852">
                  <c:v>950</c:v>
                </c:pt>
                <c:pt idx="64853">
                  <c:v>909</c:v>
                </c:pt>
                <c:pt idx="64854">
                  <c:v>895</c:v>
                </c:pt>
                <c:pt idx="64855">
                  <c:v>960</c:v>
                </c:pt>
                <c:pt idx="64856">
                  <c:v>1012</c:v>
                </c:pt>
                <c:pt idx="64857">
                  <c:v>1075</c:v>
                </c:pt>
                <c:pt idx="64858">
                  <c:v>1156</c:v>
                </c:pt>
                <c:pt idx="64859">
                  <c:v>1181</c:v>
                </c:pt>
                <c:pt idx="64860">
                  <c:v>1195</c:v>
                </c:pt>
                <c:pt idx="64861">
                  <c:v>1175</c:v>
                </c:pt>
                <c:pt idx="64862">
                  <c:v>1135</c:v>
                </c:pt>
                <c:pt idx="64863">
                  <c:v>1107</c:v>
                </c:pt>
                <c:pt idx="64864">
                  <c:v>1093</c:v>
                </c:pt>
                <c:pt idx="64865">
                  <c:v>1101</c:v>
                </c:pt>
                <c:pt idx="64866">
                  <c:v>1208</c:v>
                </c:pt>
                <c:pt idx="64867">
                  <c:v>1228</c:v>
                </c:pt>
                <c:pt idx="64868">
                  <c:v>1207</c:v>
                </c:pt>
                <c:pt idx="64869">
                  <c:v>1169</c:v>
                </c:pt>
                <c:pt idx="64870">
                  <c:v>1121</c:v>
                </c:pt>
                <c:pt idx="64871">
                  <c:v>1066</c:v>
                </c:pt>
                <c:pt idx="64872">
                  <c:v>1010</c:v>
                </c:pt>
                <c:pt idx="64873">
                  <c:v>976</c:v>
                </c:pt>
                <c:pt idx="64874">
                  <c:v>955</c:v>
                </c:pt>
                <c:pt idx="64875">
                  <c:v>946</c:v>
                </c:pt>
                <c:pt idx="64876">
                  <c:v>946</c:v>
                </c:pt>
                <c:pt idx="64877">
                  <c:v>972</c:v>
                </c:pt>
                <c:pt idx="64878">
                  <c:v>1016</c:v>
                </c:pt>
                <c:pt idx="64879">
                  <c:v>1216</c:v>
                </c:pt>
                <c:pt idx="64880">
                  <c:v>1326</c:v>
                </c:pt>
                <c:pt idx="64881">
                  <c:v>1435</c:v>
                </c:pt>
                <c:pt idx="64882">
                  <c:v>1474</c:v>
                </c:pt>
                <c:pt idx="64883">
                  <c:v>1481</c:v>
                </c:pt>
                <c:pt idx="64884">
                  <c:v>1514</c:v>
                </c:pt>
                <c:pt idx="64885">
                  <c:v>1537</c:v>
                </c:pt>
                <c:pt idx="64886">
                  <c:v>1494</c:v>
                </c:pt>
                <c:pt idx="64887">
                  <c:v>1457</c:v>
                </c:pt>
                <c:pt idx="64888">
                  <c:v>1362</c:v>
                </c:pt>
                <c:pt idx="64889">
                  <c:v>1297</c:v>
                </c:pt>
                <c:pt idx="64890">
                  <c:v>1343</c:v>
                </c:pt>
                <c:pt idx="64891">
                  <c:v>1324</c:v>
                </c:pt>
                <c:pt idx="64892">
                  <c:v>1303</c:v>
                </c:pt>
                <c:pt idx="64893">
                  <c:v>1282</c:v>
                </c:pt>
                <c:pt idx="64894">
                  <c:v>1221</c:v>
                </c:pt>
                <c:pt idx="64895">
                  <c:v>1134</c:v>
                </c:pt>
                <c:pt idx="64896">
                  <c:v>1075</c:v>
                </c:pt>
                <c:pt idx="64897">
                  <c:v>1022</c:v>
                </c:pt>
                <c:pt idx="64898">
                  <c:v>993</c:v>
                </c:pt>
                <c:pt idx="64899">
                  <c:v>977</c:v>
                </c:pt>
                <c:pt idx="64900">
                  <c:v>971</c:v>
                </c:pt>
                <c:pt idx="64901">
                  <c:v>967</c:v>
                </c:pt>
                <c:pt idx="64902">
                  <c:v>1019</c:v>
                </c:pt>
                <c:pt idx="64903">
                  <c:v>1232</c:v>
                </c:pt>
                <c:pt idx="64904">
                  <c:v>1362</c:v>
                </c:pt>
                <c:pt idx="64905">
                  <c:v>1438</c:v>
                </c:pt>
                <c:pt idx="64906">
                  <c:v>1478</c:v>
                </c:pt>
                <c:pt idx="64907">
                  <c:v>1530</c:v>
                </c:pt>
                <c:pt idx="64908">
                  <c:v>1512</c:v>
                </c:pt>
                <c:pt idx="64909">
                  <c:v>1520</c:v>
                </c:pt>
                <c:pt idx="64910">
                  <c:v>1498</c:v>
                </c:pt>
                <c:pt idx="64911">
                  <c:v>1450</c:v>
                </c:pt>
                <c:pt idx="64912">
                  <c:v>1347</c:v>
                </c:pt>
                <c:pt idx="64913">
                  <c:v>1273</c:v>
                </c:pt>
                <c:pt idx="64914">
                  <c:v>1344</c:v>
                </c:pt>
                <c:pt idx="64915">
                  <c:v>1325</c:v>
                </c:pt>
                <c:pt idx="64916">
                  <c:v>1271</c:v>
                </c:pt>
                <c:pt idx="64917">
                  <c:v>1241</c:v>
                </c:pt>
                <c:pt idx="64918">
                  <c:v>1172</c:v>
                </c:pt>
                <c:pt idx="64919">
                  <c:v>1096</c:v>
                </c:pt>
                <c:pt idx="64920">
                  <c:v>1052</c:v>
                </c:pt>
                <c:pt idx="64921">
                  <c:v>1000</c:v>
                </c:pt>
                <c:pt idx="64922">
                  <c:v>975</c:v>
                </c:pt>
                <c:pt idx="64923">
                  <c:v>964</c:v>
                </c:pt>
                <c:pt idx="64924">
                  <c:v>966</c:v>
                </c:pt>
                <c:pt idx="64925">
                  <c:v>969</c:v>
                </c:pt>
                <c:pt idx="64926">
                  <c:v>1022</c:v>
                </c:pt>
                <c:pt idx="64927">
                  <c:v>1223</c:v>
                </c:pt>
                <c:pt idx="64928">
                  <c:v>1358</c:v>
                </c:pt>
                <c:pt idx="64929">
                  <c:v>1450</c:v>
                </c:pt>
                <c:pt idx="64930">
                  <c:v>1512</c:v>
                </c:pt>
                <c:pt idx="64931">
                  <c:v>1493</c:v>
                </c:pt>
                <c:pt idx="64932">
                  <c:v>1469</c:v>
                </c:pt>
                <c:pt idx="64933">
                  <c:v>1544</c:v>
                </c:pt>
                <c:pt idx="64934">
                  <c:v>1508</c:v>
                </c:pt>
                <c:pt idx="64935">
                  <c:v>1442</c:v>
                </c:pt>
                <c:pt idx="64936">
                  <c:v>1383</c:v>
                </c:pt>
                <c:pt idx="64937">
                  <c:v>1276</c:v>
                </c:pt>
                <c:pt idx="64938">
                  <c:v>1358</c:v>
                </c:pt>
                <c:pt idx="64939">
                  <c:v>1334</c:v>
                </c:pt>
                <c:pt idx="64940">
                  <c:v>1202</c:v>
                </c:pt>
                <c:pt idx="64941">
                  <c:v>1168</c:v>
                </c:pt>
                <c:pt idx="64942">
                  <c:v>1113</c:v>
                </c:pt>
                <c:pt idx="64943">
                  <c:v>1061</c:v>
                </c:pt>
                <c:pt idx="64944">
                  <c:v>1008</c:v>
                </c:pt>
                <c:pt idx="64945">
                  <c:v>976</c:v>
                </c:pt>
                <c:pt idx="64946">
                  <c:v>967</c:v>
                </c:pt>
                <c:pt idx="64947">
                  <c:v>968</c:v>
                </c:pt>
                <c:pt idx="64948">
                  <c:v>969</c:v>
                </c:pt>
                <c:pt idx="64949">
                  <c:v>995</c:v>
                </c:pt>
                <c:pt idx="64950">
                  <c:v>1026</c:v>
                </c:pt>
                <c:pt idx="64951">
                  <c:v>1166</c:v>
                </c:pt>
                <c:pt idx="64952">
                  <c:v>1278</c:v>
                </c:pt>
                <c:pt idx="64953">
                  <c:v>1332</c:v>
                </c:pt>
                <c:pt idx="64954">
                  <c:v>1367</c:v>
                </c:pt>
                <c:pt idx="64955">
                  <c:v>1383</c:v>
                </c:pt>
                <c:pt idx="64956">
                  <c:v>1409</c:v>
                </c:pt>
                <c:pt idx="64957">
                  <c:v>1438</c:v>
                </c:pt>
                <c:pt idx="64958">
                  <c:v>1429</c:v>
                </c:pt>
                <c:pt idx="64959">
                  <c:v>1396</c:v>
                </c:pt>
                <c:pt idx="64960">
                  <c:v>1304</c:v>
                </c:pt>
                <c:pt idx="64961">
                  <c:v>1230</c:v>
                </c:pt>
                <c:pt idx="64962">
                  <c:v>1311</c:v>
                </c:pt>
                <c:pt idx="64963">
                  <c:v>1303</c:v>
                </c:pt>
                <c:pt idx="64964">
                  <c:v>1264</c:v>
                </c:pt>
                <c:pt idx="64965">
                  <c:v>1237</c:v>
                </c:pt>
                <c:pt idx="64966">
                  <c:v>1198</c:v>
                </c:pt>
                <c:pt idx="64967">
                  <c:v>1112</c:v>
                </c:pt>
                <c:pt idx="64968">
                  <c:v>1067</c:v>
                </c:pt>
                <c:pt idx="64969">
                  <c:v>1024</c:v>
                </c:pt>
                <c:pt idx="64970">
                  <c:v>997</c:v>
                </c:pt>
                <c:pt idx="64971">
                  <c:v>981</c:v>
                </c:pt>
                <c:pt idx="64972">
                  <c:v>997</c:v>
                </c:pt>
                <c:pt idx="64973">
                  <c:v>990</c:v>
                </c:pt>
                <c:pt idx="64974">
                  <c:v>1061</c:v>
                </c:pt>
                <c:pt idx="64975">
                  <c:v>1260</c:v>
                </c:pt>
                <c:pt idx="64976">
                  <c:v>1373</c:v>
                </c:pt>
                <c:pt idx="64977">
                  <c:v>1460</c:v>
                </c:pt>
                <c:pt idx="64978">
                  <c:v>1506</c:v>
                </c:pt>
                <c:pt idx="64979">
                  <c:v>1522</c:v>
                </c:pt>
                <c:pt idx="64980">
                  <c:v>1523</c:v>
                </c:pt>
                <c:pt idx="64981">
                  <c:v>1516</c:v>
                </c:pt>
                <c:pt idx="64982">
                  <c:v>1499</c:v>
                </c:pt>
                <c:pt idx="64983">
                  <c:v>1446</c:v>
                </c:pt>
                <c:pt idx="64984">
                  <c:v>1373</c:v>
                </c:pt>
                <c:pt idx="64985">
                  <c:v>1284</c:v>
                </c:pt>
                <c:pt idx="64986">
                  <c:v>1377</c:v>
                </c:pt>
                <c:pt idx="64987">
                  <c:v>1380</c:v>
                </c:pt>
                <c:pt idx="64988">
                  <c:v>1334</c:v>
                </c:pt>
                <c:pt idx="64989">
                  <c:v>1286</c:v>
                </c:pt>
                <c:pt idx="64990">
                  <c:v>1241</c:v>
                </c:pt>
                <c:pt idx="64991">
                  <c:v>1179</c:v>
                </c:pt>
                <c:pt idx="64992">
                  <c:v>1153</c:v>
                </c:pt>
                <c:pt idx="64993">
                  <c:v>1112</c:v>
                </c:pt>
                <c:pt idx="64994">
                  <c:v>1075</c:v>
                </c:pt>
                <c:pt idx="64995">
                  <c:v>1059</c:v>
                </c:pt>
                <c:pt idx="64996">
                  <c:v>1013</c:v>
                </c:pt>
                <c:pt idx="64997">
                  <c:v>993</c:v>
                </c:pt>
                <c:pt idx="64998">
                  <c:v>1008</c:v>
                </c:pt>
                <c:pt idx="64999">
                  <c:v>1124</c:v>
                </c:pt>
                <c:pt idx="65000">
                  <c:v>1233</c:v>
                </c:pt>
                <c:pt idx="65001">
                  <c:v>1342</c:v>
                </c:pt>
                <c:pt idx="65002">
                  <c:v>1389</c:v>
                </c:pt>
                <c:pt idx="65003">
                  <c:v>1385</c:v>
                </c:pt>
                <c:pt idx="65004">
                  <c:v>1360</c:v>
                </c:pt>
                <c:pt idx="65005">
                  <c:v>1360</c:v>
                </c:pt>
                <c:pt idx="65006">
                  <c:v>1345</c:v>
                </c:pt>
                <c:pt idx="65007">
                  <c:v>1301</c:v>
                </c:pt>
                <c:pt idx="65008">
                  <c:v>1284</c:v>
                </c:pt>
                <c:pt idx="65009">
                  <c:v>1245</c:v>
                </c:pt>
                <c:pt idx="65010">
                  <c:v>1331</c:v>
                </c:pt>
                <c:pt idx="65011">
                  <c:v>1334</c:v>
                </c:pt>
                <c:pt idx="65012">
                  <c:v>1303</c:v>
                </c:pt>
                <c:pt idx="65013">
                  <c:v>1263</c:v>
                </c:pt>
                <c:pt idx="65014">
                  <c:v>1235</c:v>
                </c:pt>
                <c:pt idx="65015">
                  <c:v>1168</c:v>
                </c:pt>
                <c:pt idx="65016">
                  <c:v>1119</c:v>
                </c:pt>
                <c:pt idx="65017">
                  <c:v>1091</c:v>
                </c:pt>
                <c:pt idx="65018">
                  <c:v>1056</c:v>
                </c:pt>
                <c:pt idx="65019">
                  <c:v>1037</c:v>
                </c:pt>
                <c:pt idx="65020">
                  <c:v>991</c:v>
                </c:pt>
                <c:pt idx="65021">
                  <c:v>931</c:v>
                </c:pt>
                <c:pt idx="65022">
                  <c:v>938</c:v>
                </c:pt>
                <c:pt idx="65023">
                  <c:v>994</c:v>
                </c:pt>
                <c:pt idx="65024">
                  <c:v>1048</c:v>
                </c:pt>
                <c:pt idx="65025">
                  <c:v>1094</c:v>
                </c:pt>
                <c:pt idx="65026">
                  <c:v>1168</c:v>
                </c:pt>
                <c:pt idx="65027">
                  <c:v>1204</c:v>
                </c:pt>
                <c:pt idx="65028">
                  <c:v>1216</c:v>
                </c:pt>
                <c:pt idx="65029">
                  <c:v>1213</c:v>
                </c:pt>
                <c:pt idx="65030">
                  <c:v>1224</c:v>
                </c:pt>
                <c:pt idx="65031">
                  <c:v>1177</c:v>
                </c:pt>
                <c:pt idx="65032">
                  <c:v>1165</c:v>
                </c:pt>
                <c:pt idx="65033">
                  <c:v>1150</c:v>
                </c:pt>
                <c:pt idx="65034">
                  <c:v>1238</c:v>
                </c:pt>
                <c:pt idx="65035">
                  <c:v>1247</c:v>
                </c:pt>
                <c:pt idx="65036">
                  <c:v>1254</c:v>
                </c:pt>
                <c:pt idx="65037">
                  <c:v>1232</c:v>
                </c:pt>
                <c:pt idx="65038">
                  <c:v>1175</c:v>
                </c:pt>
                <c:pt idx="65039">
                  <c:v>1122</c:v>
                </c:pt>
                <c:pt idx="65040">
                  <c:v>1078</c:v>
                </c:pt>
                <c:pt idx="65041">
                  <c:v>1007</c:v>
                </c:pt>
                <c:pt idx="65042">
                  <c:v>1002</c:v>
                </c:pt>
                <c:pt idx="65043">
                  <c:v>986</c:v>
                </c:pt>
                <c:pt idx="65044">
                  <c:v>983</c:v>
                </c:pt>
                <c:pt idx="65045">
                  <c:v>994</c:v>
                </c:pt>
                <c:pt idx="65046">
                  <c:v>1065</c:v>
                </c:pt>
                <c:pt idx="65047">
                  <c:v>1272</c:v>
                </c:pt>
                <c:pt idx="65048">
                  <c:v>1426</c:v>
                </c:pt>
                <c:pt idx="65049">
                  <c:v>1530</c:v>
                </c:pt>
                <c:pt idx="65050">
                  <c:v>1541</c:v>
                </c:pt>
                <c:pt idx="65051">
                  <c:v>1561</c:v>
                </c:pt>
                <c:pt idx="65052">
                  <c:v>1533</c:v>
                </c:pt>
                <c:pt idx="65053">
                  <c:v>1514</c:v>
                </c:pt>
                <c:pt idx="65054">
                  <c:v>1488</c:v>
                </c:pt>
                <c:pt idx="65055">
                  <c:v>1470</c:v>
                </c:pt>
                <c:pt idx="65056">
                  <c:v>1390</c:v>
                </c:pt>
                <c:pt idx="65057">
                  <c:v>1304</c:v>
                </c:pt>
                <c:pt idx="65058">
                  <c:v>1383</c:v>
                </c:pt>
                <c:pt idx="65059">
                  <c:v>1352</c:v>
                </c:pt>
                <c:pt idx="65060">
                  <c:v>1317</c:v>
                </c:pt>
                <c:pt idx="65061">
                  <c:v>1292</c:v>
                </c:pt>
                <c:pt idx="65062">
                  <c:v>1230</c:v>
                </c:pt>
                <c:pt idx="65063">
                  <c:v>1156</c:v>
                </c:pt>
                <c:pt idx="65064">
                  <c:v>1104</c:v>
                </c:pt>
                <c:pt idx="65065">
                  <c:v>1063</c:v>
                </c:pt>
                <c:pt idx="65066">
                  <c:v>1031</c:v>
                </c:pt>
                <c:pt idx="65067">
                  <c:v>1012</c:v>
                </c:pt>
                <c:pt idx="65068">
                  <c:v>1015</c:v>
                </c:pt>
                <c:pt idx="65069">
                  <c:v>994</c:v>
                </c:pt>
                <c:pt idx="65070">
                  <c:v>1054</c:v>
                </c:pt>
                <c:pt idx="65071">
                  <c:v>1232</c:v>
                </c:pt>
                <c:pt idx="65072">
                  <c:v>1379</c:v>
                </c:pt>
                <c:pt idx="65073">
                  <c:v>1497</c:v>
                </c:pt>
                <c:pt idx="65074">
                  <c:v>1542</c:v>
                </c:pt>
                <c:pt idx="65075">
                  <c:v>1563</c:v>
                </c:pt>
                <c:pt idx="65076">
                  <c:v>1566</c:v>
                </c:pt>
                <c:pt idx="65077">
                  <c:v>1592</c:v>
                </c:pt>
                <c:pt idx="65078">
                  <c:v>1612</c:v>
                </c:pt>
                <c:pt idx="65079">
                  <c:v>1544</c:v>
                </c:pt>
                <c:pt idx="65080">
                  <c:v>1457</c:v>
                </c:pt>
                <c:pt idx="65081">
                  <c:v>1359</c:v>
                </c:pt>
                <c:pt idx="65082">
                  <c:v>1443</c:v>
                </c:pt>
                <c:pt idx="65083">
                  <c:v>1406</c:v>
                </c:pt>
                <c:pt idx="65084">
                  <c:v>1368</c:v>
                </c:pt>
                <c:pt idx="65085">
                  <c:v>1335</c:v>
                </c:pt>
                <c:pt idx="65086">
                  <c:v>1276</c:v>
                </c:pt>
                <c:pt idx="65087">
                  <c:v>1207</c:v>
                </c:pt>
                <c:pt idx="65088">
                  <c:v>1169</c:v>
                </c:pt>
                <c:pt idx="65089">
                  <c:v>1121</c:v>
                </c:pt>
                <c:pt idx="65090">
                  <c:v>1103</c:v>
                </c:pt>
                <c:pt idx="65091">
                  <c:v>1078</c:v>
                </c:pt>
                <c:pt idx="65092">
                  <c:v>1069</c:v>
                </c:pt>
                <c:pt idx="65093">
                  <c:v>1091</c:v>
                </c:pt>
                <c:pt idx="65094">
                  <c:v>1127</c:v>
                </c:pt>
                <c:pt idx="65095">
                  <c:v>1309</c:v>
                </c:pt>
                <c:pt idx="65096">
                  <c:v>1393</c:v>
                </c:pt>
                <c:pt idx="65097">
                  <c:v>1466</c:v>
                </c:pt>
                <c:pt idx="65098">
                  <c:v>1499</c:v>
                </c:pt>
                <c:pt idx="65099">
                  <c:v>1471</c:v>
                </c:pt>
                <c:pt idx="65100">
                  <c:v>1437</c:v>
                </c:pt>
                <c:pt idx="65101">
                  <c:v>1403</c:v>
                </c:pt>
                <c:pt idx="65102">
                  <c:v>1409</c:v>
                </c:pt>
                <c:pt idx="65103">
                  <c:v>1368</c:v>
                </c:pt>
                <c:pt idx="65104">
                  <c:v>1297</c:v>
                </c:pt>
                <c:pt idx="65105">
                  <c:v>1237</c:v>
                </c:pt>
                <c:pt idx="65106">
                  <c:v>1315</c:v>
                </c:pt>
                <c:pt idx="65107">
                  <c:v>1300</c:v>
                </c:pt>
                <c:pt idx="65108">
                  <c:v>1273</c:v>
                </c:pt>
                <c:pt idx="65109">
                  <c:v>1217</c:v>
                </c:pt>
                <c:pt idx="65110">
                  <c:v>1166</c:v>
                </c:pt>
                <c:pt idx="65111">
                  <c:v>1109</c:v>
                </c:pt>
                <c:pt idx="65112">
                  <c:v>1059</c:v>
                </c:pt>
                <c:pt idx="65113">
                  <c:v>1014</c:v>
                </c:pt>
                <c:pt idx="65114">
                  <c:v>978</c:v>
                </c:pt>
                <c:pt idx="65115">
                  <c:v>964</c:v>
                </c:pt>
                <c:pt idx="65116">
                  <c:v>975</c:v>
                </c:pt>
                <c:pt idx="65117">
                  <c:v>1005</c:v>
                </c:pt>
                <c:pt idx="65118">
                  <c:v>1032</c:v>
                </c:pt>
                <c:pt idx="65119">
                  <c:v>1195</c:v>
                </c:pt>
                <c:pt idx="65120">
                  <c:v>1314</c:v>
                </c:pt>
                <c:pt idx="65121">
                  <c:v>1380</c:v>
                </c:pt>
                <c:pt idx="65122">
                  <c:v>1433</c:v>
                </c:pt>
                <c:pt idx="65123">
                  <c:v>1445</c:v>
                </c:pt>
                <c:pt idx="65124">
                  <c:v>1429</c:v>
                </c:pt>
                <c:pt idx="65125">
                  <c:v>1455</c:v>
                </c:pt>
                <c:pt idx="65126">
                  <c:v>1436</c:v>
                </c:pt>
                <c:pt idx="65127">
                  <c:v>1394</c:v>
                </c:pt>
                <c:pt idx="65128">
                  <c:v>1316</c:v>
                </c:pt>
                <c:pt idx="65129">
                  <c:v>1255</c:v>
                </c:pt>
                <c:pt idx="65130">
                  <c:v>1295</c:v>
                </c:pt>
                <c:pt idx="65131">
                  <c:v>1271</c:v>
                </c:pt>
                <c:pt idx="65132">
                  <c:v>1212</c:v>
                </c:pt>
                <c:pt idx="65133">
                  <c:v>1203</c:v>
                </c:pt>
                <c:pt idx="65134">
                  <c:v>1149</c:v>
                </c:pt>
                <c:pt idx="65135">
                  <c:v>1084</c:v>
                </c:pt>
                <c:pt idx="65136">
                  <c:v>1021</c:v>
                </c:pt>
                <c:pt idx="65137">
                  <c:v>1002</c:v>
                </c:pt>
                <c:pt idx="65138">
                  <c:v>983</c:v>
                </c:pt>
                <c:pt idx="65139">
                  <c:v>965</c:v>
                </c:pt>
                <c:pt idx="65140">
                  <c:v>971</c:v>
                </c:pt>
                <c:pt idx="65141">
                  <c:v>965</c:v>
                </c:pt>
                <c:pt idx="65142">
                  <c:v>1045</c:v>
                </c:pt>
                <c:pt idx="65143">
                  <c:v>1256</c:v>
                </c:pt>
                <c:pt idx="65144">
                  <c:v>1367</c:v>
                </c:pt>
                <c:pt idx="65145">
                  <c:v>1435</c:v>
                </c:pt>
                <c:pt idx="65146">
                  <c:v>1430</c:v>
                </c:pt>
                <c:pt idx="65147">
                  <c:v>1457</c:v>
                </c:pt>
                <c:pt idx="65148">
                  <c:v>1491</c:v>
                </c:pt>
                <c:pt idx="65149">
                  <c:v>1479</c:v>
                </c:pt>
                <c:pt idx="65150">
                  <c:v>1460</c:v>
                </c:pt>
                <c:pt idx="65151">
                  <c:v>1392</c:v>
                </c:pt>
                <c:pt idx="65152">
                  <c:v>1271</c:v>
                </c:pt>
                <c:pt idx="65153">
                  <c:v>1227</c:v>
                </c:pt>
                <c:pt idx="65154">
                  <c:v>1285</c:v>
                </c:pt>
                <c:pt idx="65155">
                  <c:v>1263</c:v>
                </c:pt>
                <c:pt idx="65156">
                  <c:v>1223</c:v>
                </c:pt>
                <c:pt idx="65157">
                  <c:v>1168</c:v>
                </c:pt>
                <c:pt idx="65158">
                  <c:v>1114</c:v>
                </c:pt>
                <c:pt idx="65159">
                  <c:v>1056</c:v>
                </c:pt>
                <c:pt idx="65160">
                  <c:v>1013</c:v>
                </c:pt>
                <c:pt idx="65161">
                  <c:v>981</c:v>
                </c:pt>
                <c:pt idx="65162">
                  <c:v>959</c:v>
                </c:pt>
                <c:pt idx="65163">
                  <c:v>940</c:v>
                </c:pt>
                <c:pt idx="65164">
                  <c:v>944</c:v>
                </c:pt>
                <c:pt idx="65165">
                  <c:v>930</c:v>
                </c:pt>
                <c:pt idx="65166">
                  <c:v>943</c:v>
                </c:pt>
                <c:pt idx="65167">
                  <c:v>1069</c:v>
                </c:pt>
                <c:pt idx="65168">
                  <c:v>1206</c:v>
                </c:pt>
                <c:pt idx="65169">
                  <c:v>1288</c:v>
                </c:pt>
                <c:pt idx="65170">
                  <c:v>1335</c:v>
                </c:pt>
                <c:pt idx="65171">
                  <c:v>1337</c:v>
                </c:pt>
                <c:pt idx="65172">
                  <c:v>1312</c:v>
                </c:pt>
                <c:pt idx="65173">
                  <c:v>1305</c:v>
                </c:pt>
                <c:pt idx="65174">
                  <c:v>1270</c:v>
                </c:pt>
                <c:pt idx="65175">
                  <c:v>1247</c:v>
                </c:pt>
                <c:pt idx="65176">
                  <c:v>1213</c:v>
                </c:pt>
                <c:pt idx="65177">
                  <c:v>1187</c:v>
                </c:pt>
                <c:pt idx="65178">
                  <c:v>1279</c:v>
                </c:pt>
                <c:pt idx="65179">
                  <c:v>1277</c:v>
                </c:pt>
                <c:pt idx="65180">
                  <c:v>1249</c:v>
                </c:pt>
                <c:pt idx="65181">
                  <c:v>1216</c:v>
                </c:pt>
                <c:pt idx="65182">
                  <c:v>1177</c:v>
                </c:pt>
                <c:pt idx="65183">
                  <c:v>1130</c:v>
                </c:pt>
                <c:pt idx="65184">
                  <c:v>1070</c:v>
                </c:pt>
                <c:pt idx="65185">
                  <c:v>1026</c:v>
                </c:pt>
                <c:pt idx="65186">
                  <c:v>1016</c:v>
                </c:pt>
                <c:pt idx="65187">
                  <c:v>983</c:v>
                </c:pt>
                <c:pt idx="65188">
                  <c:v>976</c:v>
                </c:pt>
                <c:pt idx="65189">
                  <c:v>954</c:v>
                </c:pt>
                <c:pt idx="65190">
                  <c:v>932</c:v>
                </c:pt>
                <c:pt idx="65191">
                  <c:v>963</c:v>
                </c:pt>
                <c:pt idx="65192">
                  <c:v>996</c:v>
                </c:pt>
                <c:pt idx="65193">
                  <c:v>1039</c:v>
                </c:pt>
                <c:pt idx="65194">
                  <c:v>1071</c:v>
                </c:pt>
                <c:pt idx="65195">
                  <c:v>1083</c:v>
                </c:pt>
                <c:pt idx="65196">
                  <c:v>1092</c:v>
                </c:pt>
                <c:pt idx="65197">
                  <c:v>1097</c:v>
                </c:pt>
                <c:pt idx="65198">
                  <c:v>1101</c:v>
                </c:pt>
                <c:pt idx="65199">
                  <c:v>1090</c:v>
                </c:pt>
                <c:pt idx="65200">
                  <c:v>1069</c:v>
                </c:pt>
                <c:pt idx="65201">
                  <c:v>1068</c:v>
                </c:pt>
                <c:pt idx="65202">
                  <c:v>1149</c:v>
                </c:pt>
                <c:pt idx="65203">
                  <c:v>1168</c:v>
                </c:pt>
                <c:pt idx="65204">
                  <c:v>1161</c:v>
                </c:pt>
                <c:pt idx="65205">
                  <c:v>1129</c:v>
                </c:pt>
                <c:pt idx="65206">
                  <c:v>1073</c:v>
                </c:pt>
                <c:pt idx="65207">
                  <c:v>1019</c:v>
                </c:pt>
                <c:pt idx="65208">
                  <c:v>977</c:v>
                </c:pt>
                <c:pt idx="65209">
                  <c:v>938</c:v>
                </c:pt>
                <c:pt idx="65210">
                  <c:v>912</c:v>
                </c:pt>
                <c:pt idx="65211">
                  <c:v>914</c:v>
                </c:pt>
                <c:pt idx="65212">
                  <c:v>925</c:v>
                </c:pt>
                <c:pt idx="65213">
                  <c:v>962</c:v>
                </c:pt>
                <c:pt idx="65214">
                  <c:v>997</c:v>
                </c:pt>
                <c:pt idx="65215">
                  <c:v>1173</c:v>
                </c:pt>
                <c:pt idx="65216">
                  <c:v>1296</c:v>
                </c:pt>
                <c:pt idx="65217">
                  <c:v>1344</c:v>
                </c:pt>
                <c:pt idx="65218">
                  <c:v>1384</c:v>
                </c:pt>
                <c:pt idx="65219">
                  <c:v>1377</c:v>
                </c:pt>
                <c:pt idx="65220">
                  <c:v>1386</c:v>
                </c:pt>
                <c:pt idx="65221">
                  <c:v>1421</c:v>
                </c:pt>
                <c:pt idx="65222">
                  <c:v>1380</c:v>
                </c:pt>
                <c:pt idx="65223">
                  <c:v>1328</c:v>
                </c:pt>
                <c:pt idx="65224">
                  <c:v>1287</c:v>
                </c:pt>
                <c:pt idx="65225">
                  <c:v>1224</c:v>
                </c:pt>
                <c:pt idx="65226">
                  <c:v>1296</c:v>
                </c:pt>
                <c:pt idx="65227">
                  <c:v>1284</c:v>
                </c:pt>
                <c:pt idx="65228">
                  <c:v>1248</c:v>
                </c:pt>
                <c:pt idx="65229">
                  <c:v>1210</c:v>
                </c:pt>
                <c:pt idx="65230">
                  <c:v>1143</c:v>
                </c:pt>
                <c:pt idx="65231">
                  <c:v>1087</c:v>
                </c:pt>
                <c:pt idx="65232">
                  <c:v>1035</c:v>
                </c:pt>
                <c:pt idx="65233">
                  <c:v>1000</c:v>
                </c:pt>
                <c:pt idx="65234">
                  <c:v>982</c:v>
                </c:pt>
                <c:pt idx="65235">
                  <c:v>962</c:v>
                </c:pt>
                <c:pt idx="65236">
                  <c:v>972</c:v>
                </c:pt>
                <c:pt idx="65237">
                  <c:v>983</c:v>
                </c:pt>
                <c:pt idx="65238">
                  <c:v>1033</c:v>
                </c:pt>
                <c:pt idx="65239">
                  <c:v>1207</c:v>
                </c:pt>
                <c:pt idx="65240">
                  <c:v>1315</c:v>
                </c:pt>
                <c:pt idx="65241">
                  <c:v>1391</c:v>
                </c:pt>
                <c:pt idx="65242">
                  <c:v>1437</c:v>
                </c:pt>
                <c:pt idx="65243">
                  <c:v>1415</c:v>
                </c:pt>
                <c:pt idx="65244">
                  <c:v>1445</c:v>
                </c:pt>
                <c:pt idx="65245">
                  <c:v>1480</c:v>
                </c:pt>
                <c:pt idx="65246">
                  <c:v>1469</c:v>
                </c:pt>
                <c:pt idx="65247">
                  <c:v>1444</c:v>
                </c:pt>
                <c:pt idx="65248">
                  <c:v>1364</c:v>
                </c:pt>
                <c:pt idx="65249">
                  <c:v>1255</c:v>
                </c:pt>
                <c:pt idx="65250">
                  <c:v>1337</c:v>
                </c:pt>
                <c:pt idx="65251">
                  <c:v>1342</c:v>
                </c:pt>
                <c:pt idx="65252">
                  <c:v>1306</c:v>
                </c:pt>
                <c:pt idx="65253">
                  <c:v>1260</c:v>
                </c:pt>
                <c:pt idx="65254">
                  <c:v>1209</c:v>
                </c:pt>
                <c:pt idx="65255">
                  <c:v>1138</c:v>
                </c:pt>
                <c:pt idx="65256">
                  <c:v>1090</c:v>
                </c:pt>
                <c:pt idx="65257">
                  <c:v>1045</c:v>
                </c:pt>
                <c:pt idx="65258">
                  <c:v>1016</c:v>
                </c:pt>
                <c:pt idx="65259">
                  <c:v>985</c:v>
                </c:pt>
                <c:pt idx="65260">
                  <c:v>991</c:v>
                </c:pt>
                <c:pt idx="65261">
                  <c:v>1007</c:v>
                </c:pt>
                <c:pt idx="65262">
                  <c:v>1038</c:v>
                </c:pt>
                <c:pt idx="65263">
                  <c:v>1230</c:v>
                </c:pt>
                <c:pt idx="65264">
                  <c:v>1337</c:v>
                </c:pt>
                <c:pt idx="65265">
                  <c:v>1427</c:v>
                </c:pt>
                <c:pt idx="65266">
                  <c:v>1484</c:v>
                </c:pt>
                <c:pt idx="65267">
                  <c:v>1513</c:v>
                </c:pt>
                <c:pt idx="65268">
                  <c:v>1519</c:v>
                </c:pt>
                <c:pt idx="65269">
                  <c:v>1540</c:v>
                </c:pt>
                <c:pt idx="65270">
                  <c:v>1528</c:v>
                </c:pt>
                <c:pt idx="65271">
                  <c:v>1484</c:v>
                </c:pt>
                <c:pt idx="65272">
                  <c:v>1373</c:v>
                </c:pt>
                <c:pt idx="65273">
                  <c:v>1306</c:v>
                </c:pt>
                <c:pt idx="65274">
                  <c:v>1377</c:v>
                </c:pt>
                <c:pt idx="65275">
                  <c:v>1372</c:v>
                </c:pt>
                <c:pt idx="65276">
                  <c:v>1341</c:v>
                </c:pt>
                <c:pt idx="65277">
                  <c:v>1292</c:v>
                </c:pt>
                <c:pt idx="65278">
                  <c:v>1230</c:v>
                </c:pt>
                <c:pt idx="65279">
                  <c:v>1158</c:v>
                </c:pt>
                <c:pt idx="65280">
                  <c:v>1107</c:v>
                </c:pt>
                <c:pt idx="65281">
                  <c:v>1070</c:v>
                </c:pt>
                <c:pt idx="65282">
                  <c:v>1042</c:v>
                </c:pt>
                <c:pt idx="65283">
                  <c:v>1021</c:v>
                </c:pt>
                <c:pt idx="65284">
                  <c:v>1023</c:v>
                </c:pt>
                <c:pt idx="65285">
                  <c:v>1040</c:v>
                </c:pt>
                <c:pt idx="65286">
                  <c:v>1093</c:v>
                </c:pt>
                <c:pt idx="65287">
                  <c:v>1238</c:v>
                </c:pt>
                <c:pt idx="65288">
                  <c:v>1360</c:v>
                </c:pt>
                <c:pt idx="65289">
                  <c:v>1470</c:v>
                </c:pt>
                <c:pt idx="65290">
                  <c:v>1537</c:v>
                </c:pt>
                <c:pt idx="65291">
                  <c:v>1547</c:v>
                </c:pt>
                <c:pt idx="65292">
                  <c:v>1558</c:v>
                </c:pt>
                <c:pt idx="65293">
                  <c:v>1578</c:v>
                </c:pt>
                <c:pt idx="65294">
                  <c:v>1562</c:v>
                </c:pt>
                <c:pt idx="65295">
                  <c:v>1514</c:v>
                </c:pt>
                <c:pt idx="65296">
                  <c:v>1423</c:v>
                </c:pt>
                <c:pt idx="65297">
                  <c:v>1354</c:v>
                </c:pt>
                <c:pt idx="65298">
                  <c:v>1427</c:v>
                </c:pt>
                <c:pt idx="65299">
                  <c:v>1417</c:v>
                </c:pt>
                <c:pt idx="65300">
                  <c:v>1380</c:v>
                </c:pt>
                <c:pt idx="65301">
                  <c:v>1341</c:v>
                </c:pt>
                <c:pt idx="65302">
                  <c:v>1288</c:v>
                </c:pt>
                <c:pt idx="65303">
                  <c:v>1222</c:v>
                </c:pt>
                <c:pt idx="65304">
                  <c:v>1153</c:v>
                </c:pt>
                <c:pt idx="65305">
                  <c:v>1101</c:v>
                </c:pt>
                <c:pt idx="65306">
                  <c:v>1049</c:v>
                </c:pt>
                <c:pt idx="65307">
                  <c:v>1023</c:v>
                </c:pt>
                <c:pt idx="65308">
                  <c:v>1031</c:v>
                </c:pt>
                <c:pt idx="65309">
                  <c:v>1038</c:v>
                </c:pt>
                <c:pt idx="65310">
                  <c:v>1057</c:v>
                </c:pt>
                <c:pt idx="65311">
                  <c:v>1229</c:v>
                </c:pt>
                <c:pt idx="65312">
                  <c:v>1360</c:v>
                </c:pt>
                <c:pt idx="65313">
                  <c:v>1454</c:v>
                </c:pt>
                <c:pt idx="65314">
                  <c:v>1502</c:v>
                </c:pt>
                <c:pt idx="65315">
                  <c:v>1505</c:v>
                </c:pt>
                <c:pt idx="65316">
                  <c:v>1518</c:v>
                </c:pt>
                <c:pt idx="65317">
                  <c:v>1562</c:v>
                </c:pt>
                <c:pt idx="65318">
                  <c:v>1539</c:v>
                </c:pt>
                <c:pt idx="65319">
                  <c:v>1451</c:v>
                </c:pt>
                <c:pt idx="65320">
                  <c:v>1344</c:v>
                </c:pt>
                <c:pt idx="65321">
                  <c:v>1271</c:v>
                </c:pt>
                <c:pt idx="65322">
                  <c:v>1313</c:v>
                </c:pt>
                <c:pt idx="65323">
                  <c:v>1301</c:v>
                </c:pt>
                <c:pt idx="65324">
                  <c:v>1265</c:v>
                </c:pt>
                <c:pt idx="65325">
                  <c:v>1211</c:v>
                </c:pt>
                <c:pt idx="65326">
                  <c:v>1162</c:v>
                </c:pt>
                <c:pt idx="65327">
                  <c:v>1097</c:v>
                </c:pt>
                <c:pt idx="65328">
                  <c:v>1054</c:v>
                </c:pt>
                <c:pt idx="65329">
                  <c:v>1022</c:v>
                </c:pt>
                <c:pt idx="65330">
                  <c:v>989</c:v>
                </c:pt>
                <c:pt idx="65331">
                  <c:v>964</c:v>
                </c:pt>
                <c:pt idx="65332">
                  <c:v>961</c:v>
                </c:pt>
                <c:pt idx="65333">
                  <c:v>957</c:v>
                </c:pt>
                <c:pt idx="65334">
                  <c:v>951</c:v>
                </c:pt>
                <c:pt idx="65335">
                  <c:v>1067</c:v>
                </c:pt>
                <c:pt idx="65336">
                  <c:v>1192</c:v>
                </c:pt>
                <c:pt idx="65337">
                  <c:v>1294</c:v>
                </c:pt>
                <c:pt idx="65338">
                  <c:v>1343</c:v>
                </c:pt>
                <c:pt idx="65339">
                  <c:v>1312</c:v>
                </c:pt>
                <c:pt idx="65340">
                  <c:v>1296</c:v>
                </c:pt>
                <c:pt idx="65341">
                  <c:v>1286</c:v>
                </c:pt>
                <c:pt idx="65342">
                  <c:v>1290</c:v>
                </c:pt>
                <c:pt idx="65343">
                  <c:v>1258</c:v>
                </c:pt>
                <c:pt idx="65344">
                  <c:v>1188</c:v>
                </c:pt>
                <c:pt idx="65345">
                  <c:v>1189</c:v>
                </c:pt>
                <c:pt idx="65346">
                  <c:v>1297</c:v>
                </c:pt>
                <c:pt idx="65347">
                  <c:v>1291</c:v>
                </c:pt>
                <c:pt idx="65348">
                  <c:v>1282</c:v>
                </c:pt>
                <c:pt idx="65349">
                  <c:v>1219</c:v>
                </c:pt>
                <c:pt idx="65350">
                  <c:v>1174</c:v>
                </c:pt>
                <c:pt idx="65351">
                  <c:v>1136</c:v>
                </c:pt>
                <c:pt idx="65352">
                  <c:v>1098</c:v>
                </c:pt>
                <c:pt idx="65353">
                  <c:v>1062</c:v>
                </c:pt>
                <c:pt idx="65354">
                  <c:v>1033</c:v>
                </c:pt>
                <c:pt idx="65355">
                  <c:v>1002</c:v>
                </c:pt>
                <c:pt idx="65356">
                  <c:v>989</c:v>
                </c:pt>
                <c:pt idx="65357">
                  <c:v>951</c:v>
                </c:pt>
                <c:pt idx="65358">
                  <c:v>914</c:v>
                </c:pt>
                <c:pt idx="65359">
                  <c:v>969</c:v>
                </c:pt>
                <c:pt idx="65360">
                  <c:v>1029</c:v>
                </c:pt>
                <c:pt idx="65361">
                  <c:v>1084</c:v>
                </c:pt>
                <c:pt idx="65362">
                  <c:v>1155</c:v>
                </c:pt>
                <c:pt idx="65363">
                  <c:v>1173</c:v>
                </c:pt>
                <c:pt idx="65364">
                  <c:v>1182</c:v>
                </c:pt>
                <c:pt idx="65365">
                  <c:v>1165</c:v>
                </c:pt>
                <c:pt idx="65366">
                  <c:v>1142</c:v>
                </c:pt>
                <c:pt idx="65367">
                  <c:v>1140</c:v>
                </c:pt>
                <c:pt idx="65368">
                  <c:v>1135</c:v>
                </c:pt>
                <c:pt idx="65369">
                  <c:v>1125</c:v>
                </c:pt>
                <c:pt idx="65370">
                  <c:v>1204</c:v>
                </c:pt>
                <c:pt idx="65371">
                  <c:v>1233</c:v>
                </c:pt>
                <c:pt idx="65372">
                  <c:v>1240</c:v>
                </c:pt>
                <c:pt idx="65373">
                  <c:v>1226</c:v>
                </c:pt>
                <c:pt idx="65374">
                  <c:v>1175</c:v>
                </c:pt>
                <c:pt idx="65375">
                  <c:v>1117</c:v>
                </c:pt>
                <c:pt idx="65376">
                  <c:v>1072</c:v>
                </c:pt>
                <c:pt idx="65377">
                  <c:v>1041</c:v>
                </c:pt>
                <c:pt idx="65378">
                  <c:v>1005</c:v>
                </c:pt>
                <c:pt idx="65379">
                  <c:v>994</c:v>
                </c:pt>
                <c:pt idx="65380">
                  <c:v>995</c:v>
                </c:pt>
                <c:pt idx="65381">
                  <c:v>1013</c:v>
                </c:pt>
                <c:pt idx="65382">
                  <c:v>1053</c:v>
                </c:pt>
                <c:pt idx="65383">
                  <c:v>1243</c:v>
                </c:pt>
                <c:pt idx="65384">
                  <c:v>1395</c:v>
                </c:pt>
                <c:pt idx="65385">
                  <c:v>1486</c:v>
                </c:pt>
                <c:pt idx="65386">
                  <c:v>1500</c:v>
                </c:pt>
                <c:pt idx="65387">
                  <c:v>1487</c:v>
                </c:pt>
                <c:pt idx="65388">
                  <c:v>1462</c:v>
                </c:pt>
                <c:pt idx="65389">
                  <c:v>1471</c:v>
                </c:pt>
                <c:pt idx="65390">
                  <c:v>1445</c:v>
                </c:pt>
                <c:pt idx="65391">
                  <c:v>1392</c:v>
                </c:pt>
                <c:pt idx="65392">
                  <c:v>1297</c:v>
                </c:pt>
                <c:pt idx="65393">
                  <c:v>1241</c:v>
                </c:pt>
                <c:pt idx="65394">
                  <c:v>1290</c:v>
                </c:pt>
                <c:pt idx="65395">
                  <c:v>1275</c:v>
                </c:pt>
                <c:pt idx="65396">
                  <c:v>1233</c:v>
                </c:pt>
                <c:pt idx="65397">
                  <c:v>1188</c:v>
                </c:pt>
                <c:pt idx="65398">
                  <c:v>1126</c:v>
                </c:pt>
                <c:pt idx="65399">
                  <c:v>1051</c:v>
                </c:pt>
                <c:pt idx="65400">
                  <c:v>1005</c:v>
                </c:pt>
                <c:pt idx="65401">
                  <c:v>967</c:v>
                </c:pt>
                <c:pt idx="65402">
                  <c:v>946</c:v>
                </c:pt>
                <c:pt idx="65403">
                  <c:v>934</c:v>
                </c:pt>
                <c:pt idx="65404">
                  <c:v>940</c:v>
                </c:pt>
                <c:pt idx="65405">
                  <c:v>956</c:v>
                </c:pt>
                <c:pt idx="65406">
                  <c:v>994</c:v>
                </c:pt>
                <c:pt idx="65407">
                  <c:v>1192</c:v>
                </c:pt>
                <c:pt idx="65408">
                  <c:v>1336</c:v>
                </c:pt>
                <c:pt idx="65409">
                  <c:v>1430</c:v>
                </c:pt>
                <c:pt idx="65410">
                  <c:v>1487</c:v>
                </c:pt>
                <c:pt idx="65411">
                  <c:v>1528</c:v>
                </c:pt>
                <c:pt idx="65412">
                  <c:v>1531</c:v>
                </c:pt>
                <c:pt idx="65413">
                  <c:v>1524</c:v>
                </c:pt>
                <c:pt idx="65414">
                  <c:v>1495</c:v>
                </c:pt>
                <c:pt idx="65415">
                  <c:v>1480</c:v>
                </c:pt>
                <c:pt idx="65416">
                  <c:v>1395</c:v>
                </c:pt>
                <c:pt idx="65417">
                  <c:v>1290</c:v>
                </c:pt>
                <c:pt idx="65418">
                  <c:v>1350</c:v>
                </c:pt>
                <c:pt idx="65419">
                  <c:v>1365</c:v>
                </c:pt>
                <c:pt idx="65420">
                  <c:v>1313</c:v>
                </c:pt>
                <c:pt idx="65421">
                  <c:v>1267</c:v>
                </c:pt>
                <c:pt idx="65422">
                  <c:v>1198</c:v>
                </c:pt>
                <c:pt idx="65423">
                  <c:v>1119</c:v>
                </c:pt>
                <c:pt idx="65424">
                  <c:v>1077</c:v>
                </c:pt>
                <c:pt idx="65425">
                  <c:v>1039</c:v>
                </c:pt>
                <c:pt idx="65426">
                  <c:v>1010</c:v>
                </c:pt>
                <c:pt idx="65427">
                  <c:v>979</c:v>
                </c:pt>
                <c:pt idx="65428">
                  <c:v>984</c:v>
                </c:pt>
                <c:pt idx="65429">
                  <c:v>1022</c:v>
                </c:pt>
                <c:pt idx="65430">
                  <c:v>1037</c:v>
                </c:pt>
                <c:pt idx="65431">
                  <c:v>1206</c:v>
                </c:pt>
                <c:pt idx="65432">
                  <c:v>1319</c:v>
                </c:pt>
                <c:pt idx="65433">
                  <c:v>1370</c:v>
                </c:pt>
                <c:pt idx="65434">
                  <c:v>1409</c:v>
                </c:pt>
                <c:pt idx="65435">
                  <c:v>1380</c:v>
                </c:pt>
                <c:pt idx="65436">
                  <c:v>1384</c:v>
                </c:pt>
                <c:pt idx="65437">
                  <c:v>1386</c:v>
                </c:pt>
                <c:pt idx="65438">
                  <c:v>1369</c:v>
                </c:pt>
                <c:pt idx="65439">
                  <c:v>1328</c:v>
                </c:pt>
                <c:pt idx="65440">
                  <c:v>1251</c:v>
                </c:pt>
                <c:pt idx="65441">
                  <c:v>1194</c:v>
                </c:pt>
                <c:pt idx="65442">
                  <c:v>1265</c:v>
                </c:pt>
                <c:pt idx="65443">
                  <c:v>1256</c:v>
                </c:pt>
                <c:pt idx="65444">
                  <c:v>1197</c:v>
                </c:pt>
                <c:pt idx="65445">
                  <c:v>1156</c:v>
                </c:pt>
                <c:pt idx="65446">
                  <c:v>1098</c:v>
                </c:pt>
                <c:pt idx="65447">
                  <c:v>1053</c:v>
                </c:pt>
                <c:pt idx="65448">
                  <c:v>1004</c:v>
                </c:pt>
                <c:pt idx="65449">
                  <c:v>978</c:v>
                </c:pt>
                <c:pt idx="65450">
                  <c:v>950</c:v>
                </c:pt>
                <c:pt idx="65451">
                  <c:v>943</c:v>
                </c:pt>
                <c:pt idx="65452">
                  <c:v>968</c:v>
                </c:pt>
                <c:pt idx="65453">
                  <c:v>981</c:v>
                </c:pt>
                <c:pt idx="65454">
                  <c:v>1001</c:v>
                </c:pt>
                <c:pt idx="65455">
                  <c:v>1163</c:v>
                </c:pt>
                <c:pt idx="65456">
                  <c:v>1283</c:v>
                </c:pt>
                <c:pt idx="65457">
                  <c:v>1369</c:v>
                </c:pt>
                <c:pt idx="65458">
                  <c:v>1437</c:v>
                </c:pt>
                <c:pt idx="65459">
                  <c:v>1440</c:v>
                </c:pt>
                <c:pt idx="65460">
                  <c:v>1454</c:v>
                </c:pt>
                <c:pt idx="65461">
                  <c:v>1464</c:v>
                </c:pt>
                <c:pt idx="65462">
                  <c:v>1468</c:v>
                </c:pt>
                <c:pt idx="65463">
                  <c:v>1432</c:v>
                </c:pt>
                <c:pt idx="65464">
                  <c:v>1337</c:v>
                </c:pt>
                <c:pt idx="65465">
                  <c:v>1253</c:v>
                </c:pt>
                <c:pt idx="65466">
                  <c:v>1326</c:v>
                </c:pt>
                <c:pt idx="65467">
                  <c:v>1305</c:v>
                </c:pt>
                <c:pt idx="65468">
                  <c:v>1257</c:v>
                </c:pt>
                <c:pt idx="65469">
                  <c:v>1220</c:v>
                </c:pt>
                <c:pt idx="65470">
                  <c:v>1151</c:v>
                </c:pt>
                <c:pt idx="65471">
                  <c:v>1073</c:v>
                </c:pt>
                <c:pt idx="65472">
                  <c:v>1021</c:v>
                </c:pt>
                <c:pt idx="65473">
                  <c:v>984</c:v>
                </c:pt>
                <c:pt idx="65474">
                  <c:v>970</c:v>
                </c:pt>
                <c:pt idx="65475">
                  <c:v>952</c:v>
                </c:pt>
                <c:pt idx="65476">
                  <c:v>965</c:v>
                </c:pt>
                <c:pt idx="65477">
                  <c:v>972</c:v>
                </c:pt>
                <c:pt idx="65478">
                  <c:v>1019</c:v>
                </c:pt>
                <c:pt idx="65479">
                  <c:v>1215</c:v>
                </c:pt>
                <c:pt idx="65480">
                  <c:v>1337</c:v>
                </c:pt>
                <c:pt idx="65481">
                  <c:v>1403</c:v>
                </c:pt>
                <c:pt idx="65482">
                  <c:v>1420</c:v>
                </c:pt>
                <c:pt idx="65483">
                  <c:v>1412</c:v>
                </c:pt>
                <c:pt idx="65484">
                  <c:v>1432</c:v>
                </c:pt>
                <c:pt idx="65485">
                  <c:v>1444</c:v>
                </c:pt>
                <c:pt idx="65486">
                  <c:v>1454</c:v>
                </c:pt>
                <c:pt idx="65487">
                  <c:v>1405</c:v>
                </c:pt>
                <c:pt idx="65488">
                  <c:v>1318</c:v>
                </c:pt>
                <c:pt idx="65489">
                  <c:v>1234</c:v>
                </c:pt>
                <c:pt idx="65490">
                  <c:v>1317</c:v>
                </c:pt>
                <c:pt idx="65491">
                  <c:v>1300</c:v>
                </c:pt>
                <c:pt idx="65492">
                  <c:v>1242</c:v>
                </c:pt>
                <c:pt idx="65493">
                  <c:v>1219</c:v>
                </c:pt>
                <c:pt idx="65494">
                  <c:v>1159</c:v>
                </c:pt>
                <c:pt idx="65495">
                  <c:v>1098</c:v>
                </c:pt>
                <c:pt idx="65496">
                  <c:v>1043</c:v>
                </c:pt>
                <c:pt idx="65497">
                  <c:v>1018</c:v>
                </c:pt>
                <c:pt idx="65498">
                  <c:v>996</c:v>
                </c:pt>
                <c:pt idx="65499">
                  <c:v>971</c:v>
                </c:pt>
                <c:pt idx="65500">
                  <c:v>960</c:v>
                </c:pt>
                <c:pt idx="65501">
                  <c:v>941</c:v>
                </c:pt>
                <c:pt idx="65502">
                  <c:v>958</c:v>
                </c:pt>
                <c:pt idx="65503">
                  <c:v>1059</c:v>
                </c:pt>
                <c:pt idx="65504">
                  <c:v>1188</c:v>
                </c:pt>
                <c:pt idx="65505">
                  <c:v>1264</c:v>
                </c:pt>
                <c:pt idx="65506">
                  <c:v>1337</c:v>
                </c:pt>
                <c:pt idx="65507">
                  <c:v>1325</c:v>
                </c:pt>
                <c:pt idx="65508">
                  <c:v>1317</c:v>
                </c:pt>
                <c:pt idx="65509">
                  <c:v>1266</c:v>
                </c:pt>
                <c:pt idx="65510">
                  <c:v>1243</c:v>
                </c:pt>
                <c:pt idx="65511">
                  <c:v>1228</c:v>
                </c:pt>
                <c:pt idx="65512">
                  <c:v>1206</c:v>
                </c:pt>
                <c:pt idx="65513">
                  <c:v>1191</c:v>
                </c:pt>
                <c:pt idx="65514">
                  <c:v>1276</c:v>
                </c:pt>
                <c:pt idx="65515">
                  <c:v>1292</c:v>
                </c:pt>
                <c:pt idx="65516">
                  <c:v>1257</c:v>
                </c:pt>
                <c:pt idx="65517">
                  <c:v>1200</c:v>
                </c:pt>
                <c:pt idx="65518">
                  <c:v>1137</c:v>
                </c:pt>
                <c:pt idx="65519">
                  <c:v>1080</c:v>
                </c:pt>
                <c:pt idx="65520">
                  <c:v>1041</c:v>
                </c:pt>
                <c:pt idx="65521">
                  <c:v>1004</c:v>
                </c:pt>
                <c:pt idx="65522">
                  <c:v>978</c:v>
                </c:pt>
                <c:pt idx="65523">
                  <c:v>975</c:v>
                </c:pt>
                <c:pt idx="65524">
                  <c:v>963</c:v>
                </c:pt>
                <c:pt idx="65525">
                  <c:v>893</c:v>
                </c:pt>
                <c:pt idx="65526">
                  <c:v>864</c:v>
                </c:pt>
                <c:pt idx="65527">
                  <c:v>910</c:v>
                </c:pt>
                <c:pt idx="65528">
                  <c:v>1005</c:v>
                </c:pt>
                <c:pt idx="65529">
                  <c:v>1056</c:v>
                </c:pt>
                <c:pt idx="65530">
                  <c:v>1100</c:v>
                </c:pt>
                <c:pt idx="65531">
                  <c:v>1137</c:v>
                </c:pt>
                <c:pt idx="65532">
                  <c:v>1166</c:v>
                </c:pt>
                <c:pt idx="65533">
                  <c:v>1177</c:v>
                </c:pt>
                <c:pt idx="65534">
                  <c:v>1168</c:v>
                </c:pt>
                <c:pt idx="65535">
                  <c:v>1151</c:v>
                </c:pt>
                <c:pt idx="65536">
                  <c:v>1132</c:v>
                </c:pt>
                <c:pt idx="65537">
                  <c:v>1123</c:v>
                </c:pt>
                <c:pt idx="65538">
                  <c:v>1219</c:v>
                </c:pt>
                <c:pt idx="65539">
                  <c:v>1226</c:v>
                </c:pt>
                <c:pt idx="65540">
                  <c:v>1217</c:v>
                </c:pt>
                <c:pt idx="65541">
                  <c:v>1191</c:v>
                </c:pt>
                <c:pt idx="65542">
                  <c:v>1137</c:v>
                </c:pt>
                <c:pt idx="65543">
                  <c:v>1079</c:v>
                </c:pt>
                <c:pt idx="65544">
                  <c:v>1034</c:v>
                </c:pt>
                <c:pt idx="65545">
                  <c:v>998</c:v>
                </c:pt>
                <c:pt idx="65546">
                  <c:v>962</c:v>
                </c:pt>
                <c:pt idx="65547">
                  <c:v>956</c:v>
                </c:pt>
                <c:pt idx="65548">
                  <c:v>966</c:v>
                </c:pt>
                <c:pt idx="65549">
                  <c:v>984</c:v>
                </c:pt>
                <c:pt idx="65550">
                  <c:v>1022</c:v>
                </c:pt>
                <c:pt idx="65551">
                  <c:v>1212</c:v>
                </c:pt>
                <c:pt idx="65552">
                  <c:v>1344</c:v>
                </c:pt>
                <c:pt idx="65553">
                  <c:v>1438</c:v>
                </c:pt>
                <c:pt idx="65554">
                  <c:v>1489</c:v>
                </c:pt>
                <c:pt idx="65555">
                  <c:v>1485</c:v>
                </c:pt>
                <c:pt idx="65556">
                  <c:v>1488</c:v>
                </c:pt>
                <c:pt idx="65557">
                  <c:v>1507</c:v>
                </c:pt>
                <c:pt idx="65558">
                  <c:v>1507</c:v>
                </c:pt>
                <c:pt idx="65559">
                  <c:v>1451</c:v>
                </c:pt>
                <c:pt idx="65560">
                  <c:v>1323</c:v>
                </c:pt>
                <c:pt idx="65561">
                  <c:v>1223</c:v>
                </c:pt>
                <c:pt idx="65562">
                  <c:v>1302</c:v>
                </c:pt>
                <c:pt idx="65563">
                  <c:v>1276</c:v>
                </c:pt>
                <c:pt idx="65564">
                  <c:v>1237</c:v>
                </c:pt>
                <c:pt idx="65565">
                  <c:v>1183</c:v>
                </c:pt>
                <c:pt idx="65566">
                  <c:v>1119</c:v>
                </c:pt>
                <c:pt idx="65567">
                  <c:v>1047</c:v>
                </c:pt>
                <c:pt idx="65568">
                  <c:v>1002</c:v>
                </c:pt>
                <c:pt idx="65569">
                  <c:v>981</c:v>
                </c:pt>
                <c:pt idx="65570">
                  <c:v>941</c:v>
                </c:pt>
                <c:pt idx="65571">
                  <c:v>926</c:v>
                </c:pt>
                <c:pt idx="65572">
                  <c:v>945</c:v>
                </c:pt>
                <c:pt idx="65573">
                  <c:v>968</c:v>
                </c:pt>
                <c:pt idx="65574">
                  <c:v>1001</c:v>
                </c:pt>
                <c:pt idx="65575">
                  <c:v>1213</c:v>
                </c:pt>
                <c:pt idx="65576">
                  <c:v>1344</c:v>
                </c:pt>
                <c:pt idx="65577">
                  <c:v>1446</c:v>
                </c:pt>
                <c:pt idx="65578">
                  <c:v>1499</c:v>
                </c:pt>
                <c:pt idx="65579">
                  <c:v>1436</c:v>
                </c:pt>
                <c:pt idx="65580">
                  <c:v>430</c:v>
                </c:pt>
                <c:pt idx="65581">
                  <c:v>1088</c:v>
                </c:pt>
                <c:pt idx="65582">
                  <c:v>1444</c:v>
                </c:pt>
                <c:pt idx="65583">
                  <c:v>1457</c:v>
                </c:pt>
                <c:pt idx="65584">
                  <c:v>1433</c:v>
                </c:pt>
                <c:pt idx="65585">
                  <c:v>1346</c:v>
                </c:pt>
                <c:pt idx="65586">
                  <c:v>1391</c:v>
                </c:pt>
                <c:pt idx="65587">
                  <c:v>1364</c:v>
                </c:pt>
                <c:pt idx="65588">
                  <c:v>1311</c:v>
                </c:pt>
                <c:pt idx="65589">
                  <c:v>1256</c:v>
                </c:pt>
                <c:pt idx="65590">
                  <c:v>1194</c:v>
                </c:pt>
                <c:pt idx="65591">
                  <c:v>1128</c:v>
                </c:pt>
                <c:pt idx="65592">
                  <c:v>1072</c:v>
                </c:pt>
                <c:pt idx="65593">
                  <c:v>1029</c:v>
                </c:pt>
                <c:pt idx="65594">
                  <c:v>1005</c:v>
                </c:pt>
                <c:pt idx="65595">
                  <c:v>991</c:v>
                </c:pt>
                <c:pt idx="65596">
                  <c:v>994</c:v>
                </c:pt>
                <c:pt idx="65597">
                  <c:v>1008</c:v>
                </c:pt>
                <c:pt idx="65598">
                  <c:v>1041</c:v>
                </c:pt>
                <c:pt idx="65599">
                  <c:v>1198</c:v>
                </c:pt>
                <c:pt idx="65600">
                  <c:v>1348</c:v>
                </c:pt>
                <c:pt idx="65601">
                  <c:v>1444</c:v>
                </c:pt>
                <c:pt idx="65602">
                  <c:v>1480</c:v>
                </c:pt>
                <c:pt idx="65603">
                  <c:v>1496</c:v>
                </c:pt>
                <c:pt idx="65604">
                  <c:v>1519</c:v>
                </c:pt>
                <c:pt idx="65605">
                  <c:v>1488</c:v>
                </c:pt>
                <c:pt idx="65606">
                  <c:v>1448</c:v>
                </c:pt>
                <c:pt idx="65607">
                  <c:v>1386</c:v>
                </c:pt>
                <c:pt idx="65608">
                  <c:v>1345</c:v>
                </c:pt>
                <c:pt idx="65609">
                  <c:v>1265</c:v>
                </c:pt>
                <c:pt idx="65610">
                  <c:v>1352</c:v>
                </c:pt>
                <c:pt idx="65611">
                  <c:v>1336</c:v>
                </c:pt>
                <c:pt idx="65612">
                  <c:v>1272</c:v>
                </c:pt>
                <c:pt idx="65613">
                  <c:v>1223</c:v>
                </c:pt>
                <c:pt idx="65614">
                  <c:v>1155</c:v>
                </c:pt>
                <c:pt idx="65615">
                  <c:v>1090</c:v>
                </c:pt>
                <c:pt idx="65616">
                  <c:v>1042</c:v>
                </c:pt>
                <c:pt idx="65617">
                  <c:v>992</c:v>
                </c:pt>
                <c:pt idx="65618">
                  <c:v>974</c:v>
                </c:pt>
                <c:pt idx="65619">
                  <c:v>956</c:v>
                </c:pt>
                <c:pt idx="65620">
                  <c:v>974</c:v>
                </c:pt>
                <c:pt idx="65621">
                  <c:v>1001</c:v>
                </c:pt>
                <c:pt idx="65622">
                  <c:v>1028</c:v>
                </c:pt>
                <c:pt idx="65623">
                  <c:v>1183</c:v>
                </c:pt>
                <c:pt idx="65624">
                  <c:v>1313</c:v>
                </c:pt>
                <c:pt idx="65625">
                  <c:v>1402</c:v>
                </c:pt>
                <c:pt idx="65626">
                  <c:v>1452</c:v>
                </c:pt>
                <c:pt idx="65627">
                  <c:v>1453</c:v>
                </c:pt>
                <c:pt idx="65628">
                  <c:v>1490</c:v>
                </c:pt>
                <c:pt idx="65629">
                  <c:v>1526</c:v>
                </c:pt>
                <c:pt idx="65630">
                  <c:v>1528</c:v>
                </c:pt>
                <c:pt idx="65631">
                  <c:v>1478</c:v>
                </c:pt>
                <c:pt idx="65632">
                  <c:v>1382</c:v>
                </c:pt>
                <c:pt idx="65633">
                  <c:v>1265</c:v>
                </c:pt>
                <c:pt idx="65634">
                  <c:v>1339</c:v>
                </c:pt>
                <c:pt idx="65635">
                  <c:v>1324</c:v>
                </c:pt>
                <c:pt idx="65636">
                  <c:v>1286</c:v>
                </c:pt>
                <c:pt idx="65637">
                  <c:v>1238</c:v>
                </c:pt>
                <c:pt idx="65638">
                  <c:v>1175</c:v>
                </c:pt>
                <c:pt idx="65639">
                  <c:v>1104</c:v>
                </c:pt>
                <c:pt idx="65640">
                  <c:v>1053</c:v>
                </c:pt>
                <c:pt idx="65641">
                  <c:v>1006</c:v>
                </c:pt>
                <c:pt idx="65642">
                  <c:v>971</c:v>
                </c:pt>
                <c:pt idx="65643">
                  <c:v>961</c:v>
                </c:pt>
                <c:pt idx="65644">
                  <c:v>966</c:v>
                </c:pt>
                <c:pt idx="65645">
                  <c:v>981</c:v>
                </c:pt>
                <c:pt idx="65646">
                  <c:v>1019</c:v>
                </c:pt>
                <c:pt idx="65647">
                  <c:v>1204</c:v>
                </c:pt>
                <c:pt idx="65648">
                  <c:v>1362</c:v>
                </c:pt>
                <c:pt idx="65649">
                  <c:v>1448</c:v>
                </c:pt>
                <c:pt idx="65650">
                  <c:v>1511</c:v>
                </c:pt>
                <c:pt idx="65651">
                  <c:v>1529</c:v>
                </c:pt>
                <c:pt idx="65652">
                  <c:v>1535</c:v>
                </c:pt>
                <c:pt idx="65653">
                  <c:v>1547</c:v>
                </c:pt>
                <c:pt idx="65654">
                  <c:v>1552</c:v>
                </c:pt>
                <c:pt idx="65655">
                  <c:v>1508</c:v>
                </c:pt>
                <c:pt idx="65656">
                  <c:v>1392</c:v>
                </c:pt>
                <c:pt idx="65657">
                  <c:v>1305</c:v>
                </c:pt>
                <c:pt idx="65658">
                  <c:v>1372</c:v>
                </c:pt>
                <c:pt idx="65659">
                  <c:v>1356</c:v>
                </c:pt>
                <c:pt idx="65660">
                  <c:v>1305</c:v>
                </c:pt>
                <c:pt idx="65661">
                  <c:v>1256</c:v>
                </c:pt>
                <c:pt idx="65662">
                  <c:v>1211</c:v>
                </c:pt>
                <c:pt idx="65663">
                  <c:v>1144</c:v>
                </c:pt>
                <c:pt idx="65664">
                  <c:v>1085</c:v>
                </c:pt>
                <c:pt idx="65665">
                  <c:v>1047</c:v>
                </c:pt>
                <c:pt idx="65666">
                  <c:v>1008</c:v>
                </c:pt>
                <c:pt idx="65667">
                  <c:v>988</c:v>
                </c:pt>
                <c:pt idx="65668">
                  <c:v>979</c:v>
                </c:pt>
                <c:pt idx="65669">
                  <c:v>952</c:v>
                </c:pt>
                <c:pt idx="65670">
                  <c:v>957</c:v>
                </c:pt>
                <c:pt idx="65671">
                  <c:v>1070</c:v>
                </c:pt>
                <c:pt idx="65672">
                  <c:v>1198</c:v>
                </c:pt>
                <c:pt idx="65673">
                  <c:v>1310</c:v>
                </c:pt>
                <c:pt idx="65674">
                  <c:v>1382</c:v>
                </c:pt>
                <c:pt idx="65675">
                  <c:v>1400</c:v>
                </c:pt>
                <c:pt idx="65676">
                  <c:v>1375</c:v>
                </c:pt>
                <c:pt idx="65677">
                  <c:v>1348</c:v>
                </c:pt>
                <c:pt idx="65678">
                  <c:v>688</c:v>
                </c:pt>
                <c:pt idx="65679">
                  <c:v>1122</c:v>
                </c:pt>
                <c:pt idx="65680">
                  <c:v>1184</c:v>
                </c:pt>
                <c:pt idx="65681">
                  <c:v>1206</c:v>
                </c:pt>
                <c:pt idx="65682">
                  <c:v>1289</c:v>
                </c:pt>
                <c:pt idx="65683">
                  <c:v>1295</c:v>
                </c:pt>
                <c:pt idx="65684">
                  <c:v>1281</c:v>
                </c:pt>
                <c:pt idx="65685">
                  <c:v>1248</c:v>
                </c:pt>
                <c:pt idx="65686">
                  <c:v>1234</c:v>
                </c:pt>
                <c:pt idx="65687">
                  <c:v>1188</c:v>
                </c:pt>
                <c:pt idx="65688">
                  <c:v>1127</c:v>
                </c:pt>
                <c:pt idx="65689">
                  <c:v>1084</c:v>
                </c:pt>
                <c:pt idx="65690">
                  <c:v>1056</c:v>
                </c:pt>
                <c:pt idx="65691">
                  <c:v>1020</c:v>
                </c:pt>
                <c:pt idx="65692">
                  <c:v>980</c:v>
                </c:pt>
                <c:pt idx="65693">
                  <c:v>972</c:v>
                </c:pt>
                <c:pt idx="65694">
                  <c:v>951</c:v>
                </c:pt>
                <c:pt idx="65695">
                  <c:v>992</c:v>
                </c:pt>
                <c:pt idx="65696">
                  <c:v>1036</c:v>
                </c:pt>
                <c:pt idx="65697">
                  <c:v>1090</c:v>
                </c:pt>
                <c:pt idx="65698">
                  <c:v>1163</c:v>
                </c:pt>
                <c:pt idx="65699">
                  <c:v>1195</c:v>
                </c:pt>
                <c:pt idx="65700">
                  <c:v>1229</c:v>
                </c:pt>
                <c:pt idx="65701">
                  <c:v>1214</c:v>
                </c:pt>
                <c:pt idx="65702">
                  <c:v>1166</c:v>
                </c:pt>
                <c:pt idx="65703">
                  <c:v>1126</c:v>
                </c:pt>
                <c:pt idx="65704">
                  <c:v>1110</c:v>
                </c:pt>
                <c:pt idx="65705">
                  <c:v>1108</c:v>
                </c:pt>
                <c:pt idx="65706">
                  <c:v>1203</c:v>
                </c:pt>
                <c:pt idx="65707">
                  <c:v>1173</c:v>
                </c:pt>
                <c:pt idx="65708">
                  <c:v>1157</c:v>
                </c:pt>
                <c:pt idx="65709">
                  <c:v>1129</c:v>
                </c:pt>
                <c:pt idx="65710">
                  <c:v>1077</c:v>
                </c:pt>
                <c:pt idx="65711">
                  <c:v>1010</c:v>
                </c:pt>
                <c:pt idx="65712">
                  <c:v>990</c:v>
                </c:pt>
                <c:pt idx="65713">
                  <c:v>954</c:v>
                </c:pt>
                <c:pt idx="65714">
                  <c:v>939</c:v>
                </c:pt>
                <c:pt idx="65715">
                  <c:v>915</c:v>
                </c:pt>
                <c:pt idx="65716">
                  <c:v>932</c:v>
                </c:pt>
                <c:pt idx="65717">
                  <c:v>971</c:v>
                </c:pt>
                <c:pt idx="65718">
                  <c:v>990</c:v>
                </c:pt>
                <c:pt idx="65719">
                  <c:v>1178</c:v>
                </c:pt>
                <c:pt idx="65720">
                  <c:v>1310</c:v>
                </c:pt>
                <c:pt idx="65721">
                  <c:v>1386</c:v>
                </c:pt>
                <c:pt idx="65722">
                  <c:v>1450</c:v>
                </c:pt>
                <c:pt idx="65723">
                  <c:v>1446</c:v>
                </c:pt>
                <c:pt idx="65724">
                  <c:v>1436</c:v>
                </c:pt>
                <c:pt idx="65725">
                  <c:v>1447</c:v>
                </c:pt>
                <c:pt idx="65726">
                  <c:v>1441</c:v>
                </c:pt>
                <c:pt idx="65727">
                  <c:v>1386</c:v>
                </c:pt>
                <c:pt idx="65728">
                  <c:v>1298</c:v>
                </c:pt>
                <c:pt idx="65729">
                  <c:v>1228</c:v>
                </c:pt>
                <c:pt idx="65730">
                  <c:v>1291</c:v>
                </c:pt>
                <c:pt idx="65731">
                  <c:v>1280</c:v>
                </c:pt>
                <c:pt idx="65732">
                  <c:v>1258</c:v>
                </c:pt>
                <c:pt idx="65733">
                  <c:v>1212</c:v>
                </c:pt>
                <c:pt idx="65734">
                  <c:v>1141</c:v>
                </c:pt>
                <c:pt idx="65735">
                  <c:v>1093</c:v>
                </c:pt>
                <c:pt idx="65736">
                  <c:v>1035</c:v>
                </c:pt>
                <c:pt idx="65737">
                  <c:v>1004</c:v>
                </c:pt>
                <c:pt idx="65738">
                  <c:v>975</c:v>
                </c:pt>
                <c:pt idx="65739">
                  <c:v>968</c:v>
                </c:pt>
                <c:pt idx="65740">
                  <c:v>936</c:v>
                </c:pt>
                <c:pt idx="65741">
                  <c:v>967</c:v>
                </c:pt>
                <c:pt idx="65742">
                  <c:v>1014</c:v>
                </c:pt>
                <c:pt idx="65743">
                  <c:v>1222</c:v>
                </c:pt>
                <c:pt idx="65744">
                  <c:v>1364</c:v>
                </c:pt>
                <c:pt idx="65745">
                  <c:v>1460</c:v>
                </c:pt>
                <c:pt idx="65746">
                  <c:v>1493</c:v>
                </c:pt>
                <c:pt idx="65747">
                  <c:v>1522</c:v>
                </c:pt>
                <c:pt idx="65748">
                  <c:v>1523</c:v>
                </c:pt>
                <c:pt idx="65749">
                  <c:v>1474</c:v>
                </c:pt>
                <c:pt idx="65750">
                  <c:v>1473</c:v>
                </c:pt>
                <c:pt idx="65751">
                  <c:v>1389</c:v>
                </c:pt>
                <c:pt idx="65752">
                  <c:v>1304</c:v>
                </c:pt>
                <c:pt idx="65753">
                  <c:v>1238</c:v>
                </c:pt>
                <c:pt idx="65754">
                  <c:v>1287</c:v>
                </c:pt>
                <c:pt idx="65755">
                  <c:v>1291</c:v>
                </c:pt>
                <c:pt idx="65756">
                  <c:v>1273</c:v>
                </c:pt>
                <c:pt idx="65757">
                  <c:v>1215</c:v>
                </c:pt>
                <c:pt idx="65758">
                  <c:v>1159</c:v>
                </c:pt>
                <c:pt idx="65759">
                  <c:v>1105</c:v>
                </c:pt>
                <c:pt idx="65760">
                  <c:v>1063</c:v>
                </c:pt>
                <c:pt idx="65761">
                  <c:v>1030</c:v>
                </c:pt>
                <c:pt idx="65762">
                  <c:v>1003</c:v>
                </c:pt>
                <c:pt idx="65763">
                  <c:v>994</c:v>
                </c:pt>
                <c:pt idx="65764">
                  <c:v>1003</c:v>
                </c:pt>
                <c:pt idx="65765">
                  <c:v>1019</c:v>
                </c:pt>
                <c:pt idx="65766">
                  <c:v>1053</c:v>
                </c:pt>
                <c:pt idx="65767">
                  <c:v>1245</c:v>
                </c:pt>
                <c:pt idx="65768">
                  <c:v>1369</c:v>
                </c:pt>
                <c:pt idx="65769">
                  <c:v>1436</c:v>
                </c:pt>
                <c:pt idx="65770">
                  <c:v>1495</c:v>
                </c:pt>
                <c:pt idx="65771">
                  <c:v>1514</c:v>
                </c:pt>
                <c:pt idx="65772">
                  <c:v>1511</c:v>
                </c:pt>
                <c:pt idx="65773">
                  <c:v>1534</c:v>
                </c:pt>
                <c:pt idx="65774">
                  <c:v>1527</c:v>
                </c:pt>
                <c:pt idx="65775">
                  <c:v>1461</c:v>
                </c:pt>
                <c:pt idx="65776">
                  <c:v>1396</c:v>
                </c:pt>
                <c:pt idx="65777">
                  <c:v>1302</c:v>
                </c:pt>
                <c:pt idx="65778">
                  <c:v>1336</c:v>
                </c:pt>
                <c:pt idx="65779">
                  <c:v>1307</c:v>
                </c:pt>
                <c:pt idx="65780">
                  <c:v>1280</c:v>
                </c:pt>
                <c:pt idx="65781">
                  <c:v>1226</c:v>
                </c:pt>
                <c:pt idx="65782">
                  <c:v>1163</c:v>
                </c:pt>
                <c:pt idx="65783">
                  <c:v>1101</c:v>
                </c:pt>
                <c:pt idx="65784">
                  <c:v>1049</c:v>
                </c:pt>
                <c:pt idx="65785">
                  <c:v>1017</c:v>
                </c:pt>
                <c:pt idx="65786">
                  <c:v>994</c:v>
                </c:pt>
                <c:pt idx="65787">
                  <c:v>975</c:v>
                </c:pt>
                <c:pt idx="65788">
                  <c:v>974</c:v>
                </c:pt>
                <c:pt idx="65789">
                  <c:v>999</c:v>
                </c:pt>
                <c:pt idx="65790">
                  <c:v>1035</c:v>
                </c:pt>
                <c:pt idx="65791">
                  <c:v>1201</c:v>
                </c:pt>
                <c:pt idx="65792">
                  <c:v>1335</c:v>
                </c:pt>
                <c:pt idx="65793">
                  <c:v>1402</c:v>
                </c:pt>
                <c:pt idx="65794">
                  <c:v>1446</c:v>
                </c:pt>
                <c:pt idx="65795">
                  <c:v>1462</c:v>
                </c:pt>
                <c:pt idx="65796">
                  <c:v>1448</c:v>
                </c:pt>
                <c:pt idx="65797">
                  <c:v>1444</c:v>
                </c:pt>
                <c:pt idx="65798">
                  <c:v>1473</c:v>
                </c:pt>
                <c:pt idx="65799">
                  <c:v>1437</c:v>
                </c:pt>
                <c:pt idx="65800">
                  <c:v>1348</c:v>
                </c:pt>
                <c:pt idx="65801">
                  <c:v>1254</c:v>
                </c:pt>
                <c:pt idx="65802">
                  <c:v>1343</c:v>
                </c:pt>
                <c:pt idx="65803">
                  <c:v>1348</c:v>
                </c:pt>
                <c:pt idx="65804">
                  <c:v>1314</c:v>
                </c:pt>
                <c:pt idx="65805">
                  <c:v>1263</c:v>
                </c:pt>
                <c:pt idx="65806">
                  <c:v>1200</c:v>
                </c:pt>
                <c:pt idx="65807">
                  <c:v>1128</c:v>
                </c:pt>
                <c:pt idx="65808">
                  <c:v>1082</c:v>
                </c:pt>
                <c:pt idx="65809">
                  <c:v>1043</c:v>
                </c:pt>
                <c:pt idx="65810">
                  <c:v>1012</c:v>
                </c:pt>
                <c:pt idx="65811">
                  <c:v>1008</c:v>
                </c:pt>
                <c:pt idx="65812">
                  <c:v>1009</c:v>
                </c:pt>
                <c:pt idx="65813">
                  <c:v>1040</c:v>
                </c:pt>
                <c:pt idx="65814">
                  <c:v>1074</c:v>
                </c:pt>
                <c:pt idx="65815">
                  <c:v>1255</c:v>
                </c:pt>
                <c:pt idx="65816">
                  <c:v>1327</c:v>
                </c:pt>
                <c:pt idx="65817">
                  <c:v>1378</c:v>
                </c:pt>
                <c:pt idx="65818">
                  <c:v>1369</c:v>
                </c:pt>
                <c:pt idx="65819">
                  <c:v>1396</c:v>
                </c:pt>
                <c:pt idx="65820">
                  <c:v>1383</c:v>
                </c:pt>
                <c:pt idx="65821">
                  <c:v>1392</c:v>
                </c:pt>
                <c:pt idx="65822">
                  <c:v>1392</c:v>
                </c:pt>
                <c:pt idx="65823">
                  <c:v>1353</c:v>
                </c:pt>
                <c:pt idx="65824">
                  <c:v>1276</c:v>
                </c:pt>
                <c:pt idx="65825">
                  <c:v>1220</c:v>
                </c:pt>
                <c:pt idx="65826">
                  <c:v>1309</c:v>
                </c:pt>
                <c:pt idx="65827">
                  <c:v>1304</c:v>
                </c:pt>
                <c:pt idx="65828">
                  <c:v>1257</c:v>
                </c:pt>
                <c:pt idx="65829">
                  <c:v>1200</c:v>
                </c:pt>
                <c:pt idx="65830">
                  <c:v>1151</c:v>
                </c:pt>
                <c:pt idx="65831">
                  <c:v>1090</c:v>
                </c:pt>
                <c:pt idx="65832">
                  <c:v>1055</c:v>
                </c:pt>
                <c:pt idx="65833">
                  <c:v>1028</c:v>
                </c:pt>
                <c:pt idx="65834">
                  <c:v>1004</c:v>
                </c:pt>
                <c:pt idx="65835">
                  <c:v>995</c:v>
                </c:pt>
                <c:pt idx="65836">
                  <c:v>992</c:v>
                </c:pt>
                <c:pt idx="65837">
                  <c:v>976</c:v>
                </c:pt>
                <c:pt idx="65838">
                  <c:v>979</c:v>
                </c:pt>
                <c:pt idx="65839">
                  <c:v>1079</c:v>
                </c:pt>
                <c:pt idx="65840">
                  <c:v>1182</c:v>
                </c:pt>
                <c:pt idx="65841">
                  <c:v>1259</c:v>
                </c:pt>
                <c:pt idx="65842">
                  <c:v>1316</c:v>
                </c:pt>
                <c:pt idx="65843">
                  <c:v>1322</c:v>
                </c:pt>
                <c:pt idx="65844">
                  <c:v>1310</c:v>
                </c:pt>
                <c:pt idx="65845">
                  <c:v>1267</c:v>
                </c:pt>
                <c:pt idx="65846">
                  <c:v>1251</c:v>
                </c:pt>
                <c:pt idx="65847">
                  <c:v>1227</c:v>
                </c:pt>
                <c:pt idx="65848">
                  <c:v>1196</c:v>
                </c:pt>
                <c:pt idx="65849">
                  <c:v>1181</c:v>
                </c:pt>
                <c:pt idx="65850">
                  <c:v>1234</c:v>
                </c:pt>
                <c:pt idx="65851">
                  <c:v>1235</c:v>
                </c:pt>
                <c:pt idx="65852">
                  <c:v>1220</c:v>
                </c:pt>
                <c:pt idx="65853">
                  <c:v>1191</c:v>
                </c:pt>
                <c:pt idx="65854">
                  <c:v>1127</c:v>
                </c:pt>
                <c:pt idx="65855">
                  <c:v>1076</c:v>
                </c:pt>
                <c:pt idx="65856">
                  <c:v>1040</c:v>
                </c:pt>
                <c:pt idx="65857">
                  <c:v>1013</c:v>
                </c:pt>
                <c:pt idx="65858">
                  <c:v>983</c:v>
                </c:pt>
                <c:pt idx="65859">
                  <c:v>961</c:v>
                </c:pt>
                <c:pt idx="65860">
                  <c:v>957</c:v>
                </c:pt>
                <c:pt idx="65861">
                  <c:v>935</c:v>
                </c:pt>
                <c:pt idx="65862">
                  <c:v>900</c:v>
                </c:pt>
                <c:pt idx="65863">
                  <c:v>942</c:v>
                </c:pt>
                <c:pt idx="65864">
                  <c:v>990</c:v>
                </c:pt>
                <c:pt idx="65865">
                  <c:v>1043</c:v>
                </c:pt>
                <c:pt idx="65866">
                  <c:v>1114</c:v>
                </c:pt>
                <c:pt idx="65867">
                  <c:v>1155</c:v>
                </c:pt>
                <c:pt idx="65868">
                  <c:v>1177</c:v>
                </c:pt>
                <c:pt idx="65869">
                  <c:v>1110</c:v>
                </c:pt>
                <c:pt idx="65870">
                  <c:v>1089</c:v>
                </c:pt>
                <c:pt idx="65871">
                  <c:v>1053</c:v>
                </c:pt>
                <c:pt idx="65872">
                  <c:v>1069</c:v>
                </c:pt>
                <c:pt idx="65873">
                  <c:v>1074</c:v>
                </c:pt>
                <c:pt idx="65874">
                  <c:v>1149</c:v>
                </c:pt>
                <c:pt idx="65875">
                  <c:v>1168</c:v>
                </c:pt>
                <c:pt idx="65876">
                  <c:v>1160</c:v>
                </c:pt>
                <c:pt idx="65877">
                  <c:v>1129</c:v>
                </c:pt>
                <c:pt idx="65878">
                  <c:v>1079</c:v>
                </c:pt>
                <c:pt idx="65879">
                  <c:v>1020</c:v>
                </c:pt>
                <c:pt idx="65880">
                  <c:v>980</c:v>
                </c:pt>
                <c:pt idx="65881">
                  <c:v>962</c:v>
                </c:pt>
                <c:pt idx="65882">
                  <c:v>937</c:v>
                </c:pt>
                <c:pt idx="65883">
                  <c:v>928</c:v>
                </c:pt>
                <c:pt idx="65884">
                  <c:v>936</c:v>
                </c:pt>
                <c:pt idx="65885">
                  <c:v>986</c:v>
                </c:pt>
                <c:pt idx="65886">
                  <c:v>1016</c:v>
                </c:pt>
                <c:pt idx="65887">
                  <c:v>1175</c:v>
                </c:pt>
                <c:pt idx="65888">
                  <c:v>1311</c:v>
                </c:pt>
                <c:pt idx="65889">
                  <c:v>1388</c:v>
                </c:pt>
                <c:pt idx="65890">
                  <c:v>1442</c:v>
                </c:pt>
                <c:pt idx="65891">
                  <c:v>1433</c:v>
                </c:pt>
                <c:pt idx="65892">
                  <c:v>1423</c:v>
                </c:pt>
                <c:pt idx="65893">
                  <c:v>1448</c:v>
                </c:pt>
                <c:pt idx="65894">
                  <c:v>1446</c:v>
                </c:pt>
                <c:pt idx="65895">
                  <c:v>1382</c:v>
                </c:pt>
                <c:pt idx="65896">
                  <c:v>1302</c:v>
                </c:pt>
                <c:pt idx="65897">
                  <c:v>1225</c:v>
                </c:pt>
                <c:pt idx="65898">
                  <c:v>1275</c:v>
                </c:pt>
                <c:pt idx="65899">
                  <c:v>1259</c:v>
                </c:pt>
                <c:pt idx="65900">
                  <c:v>1243</c:v>
                </c:pt>
                <c:pt idx="65901">
                  <c:v>1199</c:v>
                </c:pt>
                <c:pt idx="65902">
                  <c:v>1118</c:v>
                </c:pt>
                <c:pt idx="65903">
                  <c:v>1066</c:v>
                </c:pt>
                <c:pt idx="65904">
                  <c:v>1029</c:v>
                </c:pt>
                <c:pt idx="65905">
                  <c:v>1003</c:v>
                </c:pt>
                <c:pt idx="65906">
                  <c:v>978</c:v>
                </c:pt>
                <c:pt idx="65907">
                  <c:v>967</c:v>
                </c:pt>
                <c:pt idx="65908">
                  <c:v>975</c:v>
                </c:pt>
                <c:pt idx="65909">
                  <c:v>1011</c:v>
                </c:pt>
                <c:pt idx="65910">
                  <c:v>1040</c:v>
                </c:pt>
                <c:pt idx="65911">
                  <c:v>1175</c:v>
                </c:pt>
                <c:pt idx="65912">
                  <c:v>1262</c:v>
                </c:pt>
                <c:pt idx="65913">
                  <c:v>1337</c:v>
                </c:pt>
                <c:pt idx="65914">
                  <c:v>1378</c:v>
                </c:pt>
                <c:pt idx="65915">
                  <c:v>1381</c:v>
                </c:pt>
                <c:pt idx="65916">
                  <c:v>1382</c:v>
                </c:pt>
                <c:pt idx="65917">
                  <c:v>1422</c:v>
                </c:pt>
                <c:pt idx="65918">
                  <c:v>1429</c:v>
                </c:pt>
                <c:pt idx="65919">
                  <c:v>1376</c:v>
                </c:pt>
                <c:pt idx="65920">
                  <c:v>1288</c:v>
                </c:pt>
                <c:pt idx="65921">
                  <c:v>1204</c:v>
                </c:pt>
                <c:pt idx="65922">
                  <c:v>1276</c:v>
                </c:pt>
                <c:pt idx="65923">
                  <c:v>1262</c:v>
                </c:pt>
                <c:pt idx="65924">
                  <c:v>1225</c:v>
                </c:pt>
                <c:pt idx="65925">
                  <c:v>1187</c:v>
                </c:pt>
                <c:pt idx="65926">
                  <c:v>1124</c:v>
                </c:pt>
                <c:pt idx="65927">
                  <c:v>1065</c:v>
                </c:pt>
                <c:pt idx="65928">
                  <c:v>1018</c:v>
                </c:pt>
                <c:pt idx="65929">
                  <c:v>955</c:v>
                </c:pt>
                <c:pt idx="65930">
                  <c:v>942</c:v>
                </c:pt>
                <c:pt idx="65931">
                  <c:v>927</c:v>
                </c:pt>
                <c:pt idx="65932">
                  <c:v>930</c:v>
                </c:pt>
                <c:pt idx="65933">
                  <c:v>975</c:v>
                </c:pt>
                <c:pt idx="65934">
                  <c:v>983</c:v>
                </c:pt>
                <c:pt idx="65935">
                  <c:v>1154</c:v>
                </c:pt>
                <c:pt idx="65936">
                  <c:v>1251</c:v>
                </c:pt>
                <c:pt idx="65937">
                  <c:v>1311</c:v>
                </c:pt>
                <c:pt idx="65938">
                  <c:v>1362</c:v>
                </c:pt>
                <c:pt idx="65939">
                  <c:v>1387</c:v>
                </c:pt>
                <c:pt idx="65940">
                  <c:v>1400</c:v>
                </c:pt>
                <c:pt idx="65941">
                  <c:v>1438</c:v>
                </c:pt>
                <c:pt idx="65942">
                  <c:v>1450</c:v>
                </c:pt>
                <c:pt idx="65943">
                  <c:v>1414</c:v>
                </c:pt>
                <c:pt idx="65944">
                  <c:v>1336</c:v>
                </c:pt>
                <c:pt idx="65945">
                  <c:v>1264</c:v>
                </c:pt>
                <c:pt idx="65946">
                  <c:v>1315</c:v>
                </c:pt>
                <c:pt idx="65947">
                  <c:v>1315</c:v>
                </c:pt>
                <c:pt idx="65948">
                  <c:v>1289</c:v>
                </c:pt>
                <c:pt idx="65949">
                  <c:v>1236</c:v>
                </c:pt>
                <c:pt idx="65950">
                  <c:v>1176</c:v>
                </c:pt>
                <c:pt idx="65951">
                  <c:v>1107</c:v>
                </c:pt>
                <c:pt idx="65952">
                  <c:v>1037</c:v>
                </c:pt>
                <c:pt idx="65953">
                  <c:v>993</c:v>
                </c:pt>
                <c:pt idx="65954">
                  <c:v>963</c:v>
                </c:pt>
                <c:pt idx="65955">
                  <c:v>948</c:v>
                </c:pt>
                <c:pt idx="65956">
                  <c:v>950</c:v>
                </c:pt>
                <c:pt idx="65957">
                  <c:v>963</c:v>
                </c:pt>
                <c:pt idx="65958">
                  <c:v>1004</c:v>
                </c:pt>
                <c:pt idx="65959">
                  <c:v>1198</c:v>
                </c:pt>
                <c:pt idx="65960">
                  <c:v>1338</c:v>
                </c:pt>
                <c:pt idx="65961">
                  <c:v>1421</c:v>
                </c:pt>
                <c:pt idx="65962">
                  <c:v>1479</c:v>
                </c:pt>
                <c:pt idx="65963">
                  <c:v>1444</c:v>
                </c:pt>
                <c:pt idx="65964">
                  <c:v>1430</c:v>
                </c:pt>
                <c:pt idx="65965">
                  <c:v>1424</c:v>
                </c:pt>
                <c:pt idx="65966">
                  <c:v>1409</c:v>
                </c:pt>
                <c:pt idx="65967">
                  <c:v>1377</c:v>
                </c:pt>
                <c:pt idx="65968">
                  <c:v>1287</c:v>
                </c:pt>
                <c:pt idx="65969">
                  <c:v>1208</c:v>
                </c:pt>
                <c:pt idx="65970">
                  <c:v>1275</c:v>
                </c:pt>
                <c:pt idx="65971">
                  <c:v>1256</c:v>
                </c:pt>
                <c:pt idx="65972">
                  <c:v>1218</c:v>
                </c:pt>
                <c:pt idx="65973">
                  <c:v>1173</c:v>
                </c:pt>
                <c:pt idx="65974">
                  <c:v>1109</c:v>
                </c:pt>
                <c:pt idx="65975">
                  <c:v>1045</c:v>
                </c:pt>
                <c:pt idx="65976">
                  <c:v>998</c:v>
                </c:pt>
                <c:pt idx="65977">
                  <c:v>963</c:v>
                </c:pt>
                <c:pt idx="65978">
                  <c:v>940</c:v>
                </c:pt>
                <c:pt idx="65979">
                  <c:v>937</c:v>
                </c:pt>
                <c:pt idx="65980">
                  <c:v>939</c:v>
                </c:pt>
                <c:pt idx="65981">
                  <c:v>971</c:v>
                </c:pt>
                <c:pt idx="65982">
                  <c:v>993</c:v>
                </c:pt>
                <c:pt idx="65983">
                  <c:v>1158</c:v>
                </c:pt>
                <c:pt idx="65984">
                  <c:v>1276</c:v>
                </c:pt>
                <c:pt idx="65985">
                  <c:v>1329</c:v>
                </c:pt>
                <c:pt idx="65986">
                  <c:v>1365</c:v>
                </c:pt>
                <c:pt idx="65987">
                  <c:v>1358</c:v>
                </c:pt>
                <c:pt idx="65988">
                  <c:v>1369</c:v>
                </c:pt>
                <c:pt idx="65989">
                  <c:v>1382</c:v>
                </c:pt>
                <c:pt idx="65990">
                  <c:v>1384</c:v>
                </c:pt>
                <c:pt idx="65991">
                  <c:v>1358</c:v>
                </c:pt>
                <c:pt idx="65992">
                  <c:v>1269</c:v>
                </c:pt>
                <c:pt idx="65993">
                  <c:v>1180</c:v>
                </c:pt>
                <c:pt idx="65994">
                  <c:v>1249</c:v>
                </c:pt>
                <c:pt idx="65995">
                  <c:v>1254</c:v>
                </c:pt>
                <c:pt idx="65996">
                  <c:v>1218</c:v>
                </c:pt>
                <c:pt idx="65997">
                  <c:v>1172</c:v>
                </c:pt>
                <c:pt idx="65998">
                  <c:v>1117</c:v>
                </c:pt>
                <c:pt idx="65999">
                  <c:v>1079</c:v>
                </c:pt>
                <c:pt idx="66000">
                  <c:v>1033</c:v>
                </c:pt>
                <c:pt idx="66001">
                  <c:v>1023</c:v>
                </c:pt>
                <c:pt idx="66002">
                  <c:v>972</c:v>
                </c:pt>
                <c:pt idx="66003">
                  <c:v>987</c:v>
                </c:pt>
                <c:pt idx="66004">
                  <c:v>984</c:v>
                </c:pt>
                <c:pt idx="66005">
                  <c:v>982</c:v>
                </c:pt>
                <c:pt idx="66006">
                  <c:v>963</c:v>
                </c:pt>
                <c:pt idx="66007">
                  <c:v>1049</c:v>
                </c:pt>
                <c:pt idx="66008">
                  <c:v>1127</c:v>
                </c:pt>
                <c:pt idx="66009">
                  <c:v>1219</c:v>
                </c:pt>
                <c:pt idx="66010">
                  <c:v>1281</c:v>
                </c:pt>
                <c:pt idx="66011">
                  <c:v>1286</c:v>
                </c:pt>
                <c:pt idx="66012">
                  <c:v>1261</c:v>
                </c:pt>
                <c:pt idx="66013">
                  <c:v>1252</c:v>
                </c:pt>
                <c:pt idx="66014">
                  <c:v>1239</c:v>
                </c:pt>
                <c:pt idx="66015">
                  <c:v>1205</c:v>
                </c:pt>
                <c:pt idx="66016">
                  <c:v>1186</c:v>
                </c:pt>
                <c:pt idx="66017">
                  <c:v>1158</c:v>
                </c:pt>
                <c:pt idx="66018">
                  <c:v>1238</c:v>
                </c:pt>
                <c:pt idx="66019">
                  <c:v>1242</c:v>
                </c:pt>
                <c:pt idx="66020">
                  <c:v>1209</c:v>
                </c:pt>
                <c:pt idx="66021">
                  <c:v>1162</c:v>
                </c:pt>
                <c:pt idx="66022">
                  <c:v>1126</c:v>
                </c:pt>
                <c:pt idx="66023">
                  <c:v>1066</c:v>
                </c:pt>
                <c:pt idx="66024">
                  <c:v>1038</c:v>
                </c:pt>
                <c:pt idx="66025">
                  <c:v>1006</c:v>
                </c:pt>
                <c:pt idx="66026">
                  <c:v>978</c:v>
                </c:pt>
                <c:pt idx="66027">
                  <c:v>965</c:v>
                </c:pt>
                <c:pt idx="66028">
                  <c:v>951</c:v>
                </c:pt>
                <c:pt idx="66029">
                  <c:v>939</c:v>
                </c:pt>
                <c:pt idx="66030">
                  <c:v>889</c:v>
                </c:pt>
                <c:pt idx="66031">
                  <c:v>926</c:v>
                </c:pt>
                <c:pt idx="66032">
                  <c:v>974</c:v>
                </c:pt>
                <c:pt idx="66033">
                  <c:v>1006</c:v>
                </c:pt>
                <c:pt idx="66034">
                  <c:v>1065</c:v>
                </c:pt>
                <c:pt idx="66035">
                  <c:v>1083</c:v>
                </c:pt>
                <c:pt idx="66036">
                  <c:v>1087</c:v>
                </c:pt>
                <c:pt idx="66037">
                  <c:v>1105</c:v>
                </c:pt>
                <c:pt idx="66038">
                  <c:v>1116</c:v>
                </c:pt>
                <c:pt idx="66039">
                  <c:v>1117</c:v>
                </c:pt>
                <c:pt idx="66040">
                  <c:v>1083</c:v>
                </c:pt>
                <c:pt idx="66041">
                  <c:v>1075</c:v>
                </c:pt>
                <c:pt idx="66042">
                  <c:v>1160</c:v>
                </c:pt>
                <c:pt idx="66043">
                  <c:v>1195</c:v>
                </c:pt>
                <c:pt idx="66044">
                  <c:v>1173</c:v>
                </c:pt>
                <c:pt idx="66045">
                  <c:v>1153</c:v>
                </c:pt>
                <c:pt idx="66046">
                  <c:v>1100</c:v>
                </c:pt>
                <c:pt idx="66047">
                  <c:v>1046</c:v>
                </c:pt>
                <c:pt idx="66048">
                  <c:v>1004</c:v>
                </c:pt>
                <c:pt idx="66049">
                  <c:v>962</c:v>
                </c:pt>
                <c:pt idx="66050">
                  <c:v>931</c:v>
                </c:pt>
                <c:pt idx="66051">
                  <c:v>922</c:v>
                </c:pt>
                <c:pt idx="66052">
                  <c:v>928</c:v>
                </c:pt>
                <c:pt idx="66053">
                  <c:v>948</c:v>
                </c:pt>
                <c:pt idx="66054">
                  <c:v>986</c:v>
                </c:pt>
                <c:pt idx="66055">
                  <c:v>1170</c:v>
                </c:pt>
                <c:pt idx="66056">
                  <c:v>1345</c:v>
                </c:pt>
                <c:pt idx="66057">
                  <c:v>1426</c:v>
                </c:pt>
                <c:pt idx="66058">
                  <c:v>1484</c:v>
                </c:pt>
                <c:pt idx="66059">
                  <c:v>1494</c:v>
                </c:pt>
                <c:pt idx="66060">
                  <c:v>1477</c:v>
                </c:pt>
                <c:pt idx="66061">
                  <c:v>1521</c:v>
                </c:pt>
                <c:pt idx="66062">
                  <c:v>1522</c:v>
                </c:pt>
                <c:pt idx="66063">
                  <c:v>1496</c:v>
                </c:pt>
                <c:pt idx="66064">
                  <c:v>1419</c:v>
                </c:pt>
                <c:pt idx="66065">
                  <c:v>1305</c:v>
                </c:pt>
                <c:pt idx="66066">
                  <c:v>1356</c:v>
                </c:pt>
                <c:pt idx="66067">
                  <c:v>1380</c:v>
                </c:pt>
                <c:pt idx="66068">
                  <c:v>1340</c:v>
                </c:pt>
                <c:pt idx="66069">
                  <c:v>1294</c:v>
                </c:pt>
                <c:pt idx="66070">
                  <c:v>1230</c:v>
                </c:pt>
                <c:pt idx="66071">
                  <c:v>1167</c:v>
                </c:pt>
                <c:pt idx="66072">
                  <c:v>1118</c:v>
                </c:pt>
                <c:pt idx="66073">
                  <c:v>1065</c:v>
                </c:pt>
                <c:pt idx="66074">
                  <c:v>1018</c:v>
                </c:pt>
                <c:pt idx="66075">
                  <c:v>1003</c:v>
                </c:pt>
                <c:pt idx="66076">
                  <c:v>1004</c:v>
                </c:pt>
                <c:pt idx="66077">
                  <c:v>1030</c:v>
                </c:pt>
                <c:pt idx="66078">
                  <c:v>1069</c:v>
                </c:pt>
                <c:pt idx="66079">
                  <c:v>1251</c:v>
                </c:pt>
                <c:pt idx="66080">
                  <c:v>1352</c:v>
                </c:pt>
                <c:pt idx="66081">
                  <c:v>1401</c:v>
                </c:pt>
                <c:pt idx="66082">
                  <c:v>1476</c:v>
                </c:pt>
                <c:pt idx="66083">
                  <c:v>1480</c:v>
                </c:pt>
                <c:pt idx="66084">
                  <c:v>1506</c:v>
                </c:pt>
                <c:pt idx="66085">
                  <c:v>1503</c:v>
                </c:pt>
                <c:pt idx="66086">
                  <c:v>1446</c:v>
                </c:pt>
                <c:pt idx="66087">
                  <c:v>1341</c:v>
                </c:pt>
                <c:pt idx="66088">
                  <c:v>1323</c:v>
                </c:pt>
                <c:pt idx="66089">
                  <c:v>1258</c:v>
                </c:pt>
                <c:pt idx="66090">
                  <c:v>1308</c:v>
                </c:pt>
                <c:pt idx="66091">
                  <c:v>1304</c:v>
                </c:pt>
                <c:pt idx="66092">
                  <c:v>1292</c:v>
                </c:pt>
                <c:pt idx="66093">
                  <c:v>1218</c:v>
                </c:pt>
                <c:pt idx="66094">
                  <c:v>1180</c:v>
                </c:pt>
                <c:pt idx="66095">
                  <c:v>1113</c:v>
                </c:pt>
                <c:pt idx="66096">
                  <c:v>1051</c:v>
                </c:pt>
                <c:pt idx="66097">
                  <c:v>1022</c:v>
                </c:pt>
                <c:pt idx="66098">
                  <c:v>994</c:v>
                </c:pt>
                <c:pt idx="66099">
                  <c:v>983</c:v>
                </c:pt>
                <c:pt idx="66100">
                  <c:v>1009</c:v>
                </c:pt>
                <c:pt idx="66101">
                  <c:v>1031</c:v>
                </c:pt>
                <c:pt idx="66102">
                  <c:v>1069</c:v>
                </c:pt>
                <c:pt idx="66103">
                  <c:v>1184</c:v>
                </c:pt>
                <c:pt idx="66104">
                  <c:v>1284</c:v>
                </c:pt>
                <c:pt idx="66105">
                  <c:v>1265</c:v>
                </c:pt>
                <c:pt idx="66106">
                  <c:v>1327</c:v>
                </c:pt>
                <c:pt idx="66107">
                  <c:v>1368</c:v>
                </c:pt>
                <c:pt idx="66108">
                  <c:v>1377</c:v>
                </c:pt>
                <c:pt idx="66109">
                  <c:v>1391</c:v>
                </c:pt>
                <c:pt idx="66110">
                  <c:v>1393</c:v>
                </c:pt>
                <c:pt idx="66111">
                  <c:v>1309</c:v>
                </c:pt>
                <c:pt idx="66112">
                  <c:v>1285</c:v>
                </c:pt>
                <c:pt idx="66113">
                  <c:v>1216</c:v>
                </c:pt>
                <c:pt idx="66114">
                  <c:v>1272</c:v>
                </c:pt>
                <c:pt idx="66115">
                  <c:v>1259</c:v>
                </c:pt>
                <c:pt idx="66116">
                  <c:v>1227</c:v>
                </c:pt>
                <c:pt idx="66117">
                  <c:v>1175</c:v>
                </c:pt>
                <c:pt idx="66118">
                  <c:v>1130</c:v>
                </c:pt>
                <c:pt idx="66119">
                  <c:v>1070</c:v>
                </c:pt>
                <c:pt idx="66120">
                  <c:v>1015</c:v>
                </c:pt>
                <c:pt idx="66121">
                  <c:v>987</c:v>
                </c:pt>
                <c:pt idx="66122">
                  <c:v>960</c:v>
                </c:pt>
                <c:pt idx="66123">
                  <c:v>954</c:v>
                </c:pt>
                <c:pt idx="66124">
                  <c:v>954</c:v>
                </c:pt>
                <c:pt idx="66125">
                  <c:v>985</c:v>
                </c:pt>
                <c:pt idx="66126">
                  <c:v>1012</c:v>
                </c:pt>
                <c:pt idx="66127">
                  <c:v>1200</c:v>
                </c:pt>
                <c:pt idx="66128">
                  <c:v>1294</c:v>
                </c:pt>
                <c:pt idx="66129">
                  <c:v>1376</c:v>
                </c:pt>
                <c:pt idx="66130">
                  <c:v>1416</c:v>
                </c:pt>
                <c:pt idx="66131">
                  <c:v>1423</c:v>
                </c:pt>
                <c:pt idx="66132">
                  <c:v>1473</c:v>
                </c:pt>
                <c:pt idx="66133">
                  <c:v>1505</c:v>
                </c:pt>
                <c:pt idx="66134">
                  <c:v>1501</c:v>
                </c:pt>
                <c:pt idx="66135">
                  <c:v>1457</c:v>
                </c:pt>
                <c:pt idx="66136">
                  <c:v>1382</c:v>
                </c:pt>
                <c:pt idx="66137">
                  <c:v>1293</c:v>
                </c:pt>
                <c:pt idx="66138">
                  <c:v>1365</c:v>
                </c:pt>
                <c:pt idx="66139">
                  <c:v>1364</c:v>
                </c:pt>
                <c:pt idx="66140">
                  <c:v>1329</c:v>
                </c:pt>
                <c:pt idx="66141">
                  <c:v>1283</c:v>
                </c:pt>
                <c:pt idx="66142">
                  <c:v>1226</c:v>
                </c:pt>
                <c:pt idx="66143">
                  <c:v>1150</c:v>
                </c:pt>
                <c:pt idx="66144">
                  <c:v>1103</c:v>
                </c:pt>
                <c:pt idx="66145">
                  <c:v>1066</c:v>
                </c:pt>
                <c:pt idx="66146">
                  <c:v>1034</c:v>
                </c:pt>
                <c:pt idx="66147">
                  <c:v>1013</c:v>
                </c:pt>
                <c:pt idx="66148">
                  <c:v>1009</c:v>
                </c:pt>
                <c:pt idx="66149">
                  <c:v>1015</c:v>
                </c:pt>
                <c:pt idx="66150">
                  <c:v>1059</c:v>
                </c:pt>
                <c:pt idx="66151">
                  <c:v>1236</c:v>
                </c:pt>
                <c:pt idx="66152">
                  <c:v>1351</c:v>
                </c:pt>
                <c:pt idx="66153">
                  <c:v>1441</c:v>
                </c:pt>
                <c:pt idx="66154">
                  <c:v>1480</c:v>
                </c:pt>
                <c:pt idx="66155">
                  <c:v>1473</c:v>
                </c:pt>
                <c:pt idx="66156">
                  <c:v>1402</c:v>
                </c:pt>
                <c:pt idx="66157">
                  <c:v>1418</c:v>
                </c:pt>
                <c:pt idx="66158">
                  <c:v>1395</c:v>
                </c:pt>
                <c:pt idx="66159">
                  <c:v>1340</c:v>
                </c:pt>
                <c:pt idx="66160">
                  <c:v>1282</c:v>
                </c:pt>
                <c:pt idx="66161">
                  <c:v>1218</c:v>
                </c:pt>
                <c:pt idx="66162">
                  <c:v>1295</c:v>
                </c:pt>
                <c:pt idx="66163">
                  <c:v>1310</c:v>
                </c:pt>
                <c:pt idx="66164">
                  <c:v>1267</c:v>
                </c:pt>
                <c:pt idx="66165">
                  <c:v>1221</c:v>
                </c:pt>
                <c:pt idx="66166">
                  <c:v>1177</c:v>
                </c:pt>
                <c:pt idx="66167">
                  <c:v>1110</c:v>
                </c:pt>
                <c:pt idx="66168">
                  <c:v>1063</c:v>
                </c:pt>
                <c:pt idx="66169">
                  <c:v>998</c:v>
                </c:pt>
                <c:pt idx="66170">
                  <c:v>980</c:v>
                </c:pt>
                <c:pt idx="66171">
                  <c:v>974</c:v>
                </c:pt>
                <c:pt idx="66172">
                  <c:v>974</c:v>
                </c:pt>
                <c:pt idx="66173">
                  <c:v>976</c:v>
                </c:pt>
                <c:pt idx="66174">
                  <c:v>971</c:v>
                </c:pt>
                <c:pt idx="66175">
                  <c:v>1092</c:v>
                </c:pt>
                <c:pt idx="66176">
                  <c:v>1224</c:v>
                </c:pt>
                <c:pt idx="66177">
                  <c:v>1324</c:v>
                </c:pt>
                <c:pt idx="66178">
                  <c:v>1368</c:v>
                </c:pt>
                <c:pt idx="66179">
                  <c:v>1334</c:v>
                </c:pt>
                <c:pt idx="66180">
                  <c:v>1315</c:v>
                </c:pt>
                <c:pt idx="66181">
                  <c:v>1299</c:v>
                </c:pt>
                <c:pt idx="66182">
                  <c:v>1252</c:v>
                </c:pt>
                <c:pt idx="66183">
                  <c:v>1197</c:v>
                </c:pt>
                <c:pt idx="66184">
                  <c:v>1165</c:v>
                </c:pt>
                <c:pt idx="66185">
                  <c:v>1169</c:v>
                </c:pt>
                <c:pt idx="66186">
                  <c:v>1243</c:v>
                </c:pt>
                <c:pt idx="66187">
                  <c:v>1241</c:v>
                </c:pt>
                <c:pt idx="66188">
                  <c:v>1198</c:v>
                </c:pt>
                <c:pt idx="66189">
                  <c:v>1148</c:v>
                </c:pt>
                <c:pt idx="66190">
                  <c:v>1131</c:v>
                </c:pt>
                <c:pt idx="66191">
                  <c:v>1064</c:v>
                </c:pt>
                <c:pt idx="66192">
                  <c:v>1013</c:v>
                </c:pt>
                <c:pt idx="66193">
                  <c:v>988</c:v>
                </c:pt>
                <c:pt idx="66194">
                  <c:v>963</c:v>
                </c:pt>
                <c:pt idx="66195">
                  <c:v>951</c:v>
                </c:pt>
                <c:pt idx="66196">
                  <c:v>938</c:v>
                </c:pt>
                <c:pt idx="66197">
                  <c:v>926</c:v>
                </c:pt>
                <c:pt idx="66198">
                  <c:v>885</c:v>
                </c:pt>
                <c:pt idx="66199">
                  <c:v>908</c:v>
                </c:pt>
                <c:pt idx="66200">
                  <c:v>938</c:v>
                </c:pt>
                <c:pt idx="66201">
                  <c:v>975</c:v>
                </c:pt>
                <c:pt idx="66202">
                  <c:v>1048</c:v>
                </c:pt>
                <c:pt idx="66203">
                  <c:v>1067</c:v>
                </c:pt>
                <c:pt idx="66204">
                  <c:v>1085</c:v>
                </c:pt>
                <c:pt idx="66205">
                  <c:v>1094</c:v>
                </c:pt>
                <c:pt idx="66206">
                  <c:v>1075</c:v>
                </c:pt>
                <c:pt idx="66207">
                  <c:v>1087</c:v>
                </c:pt>
                <c:pt idx="66208">
                  <c:v>1091</c:v>
                </c:pt>
                <c:pt idx="66209">
                  <c:v>1080</c:v>
                </c:pt>
                <c:pt idx="66210">
                  <c:v>1163</c:v>
                </c:pt>
                <c:pt idx="66211">
                  <c:v>1187</c:v>
                </c:pt>
                <c:pt idx="66212">
                  <c:v>1194</c:v>
                </c:pt>
                <c:pt idx="66213">
                  <c:v>1162</c:v>
                </c:pt>
                <c:pt idx="66214">
                  <c:v>1086</c:v>
                </c:pt>
                <c:pt idx="66215">
                  <c:v>1047</c:v>
                </c:pt>
                <c:pt idx="66216">
                  <c:v>1007</c:v>
                </c:pt>
                <c:pt idx="66217">
                  <c:v>963</c:v>
                </c:pt>
                <c:pt idx="66218">
                  <c:v>934</c:v>
                </c:pt>
                <c:pt idx="66219">
                  <c:v>921</c:v>
                </c:pt>
                <c:pt idx="66220">
                  <c:v>935</c:v>
                </c:pt>
                <c:pt idx="66221">
                  <c:v>970</c:v>
                </c:pt>
                <c:pt idx="66222">
                  <c:v>995</c:v>
                </c:pt>
                <c:pt idx="66223">
                  <c:v>1196</c:v>
                </c:pt>
                <c:pt idx="66224">
                  <c:v>1371</c:v>
                </c:pt>
                <c:pt idx="66225">
                  <c:v>1433</c:v>
                </c:pt>
                <c:pt idx="66226">
                  <c:v>1479</c:v>
                </c:pt>
                <c:pt idx="66227">
                  <c:v>1492</c:v>
                </c:pt>
                <c:pt idx="66228">
                  <c:v>1507</c:v>
                </c:pt>
                <c:pt idx="66229">
                  <c:v>1484</c:v>
                </c:pt>
                <c:pt idx="66230">
                  <c:v>1485</c:v>
                </c:pt>
                <c:pt idx="66231">
                  <c:v>1463</c:v>
                </c:pt>
                <c:pt idx="66232">
                  <c:v>1380</c:v>
                </c:pt>
                <c:pt idx="66233">
                  <c:v>1305</c:v>
                </c:pt>
                <c:pt idx="66234">
                  <c:v>1364</c:v>
                </c:pt>
                <c:pt idx="66235">
                  <c:v>1365</c:v>
                </c:pt>
                <c:pt idx="66236">
                  <c:v>1335</c:v>
                </c:pt>
                <c:pt idx="66237">
                  <c:v>1290</c:v>
                </c:pt>
                <c:pt idx="66238">
                  <c:v>1223</c:v>
                </c:pt>
                <c:pt idx="66239">
                  <c:v>1155</c:v>
                </c:pt>
                <c:pt idx="66240">
                  <c:v>1094</c:v>
                </c:pt>
                <c:pt idx="66241">
                  <c:v>1069</c:v>
                </c:pt>
                <c:pt idx="66242">
                  <c:v>1029</c:v>
                </c:pt>
                <c:pt idx="66243">
                  <c:v>1016</c:v>
                </c:pt>
                <c:pt idx="66244">
                  <c:v>1017</c:v>
                </c:pt>
                <c:pt idx="66245">
                  <c:v>1041</c:v>
                </c:pt>
                <c:pt idx="66246">
                  <c:v>1071</c:v>
                </c:pt>
                <c:pt idx="66247">
                  <c:v>1264</c:v>
                </c:pt>
                <c:pt idx="66248">
                  <c:v>1378</c:v>
                </c:pt>
                <c:pt idx="66249">
                  <c:v>1462</c:v>
                </c:pt>
                <c:pt idx="66250">
                  <c:v>1536</c:v>
                </c:pt>
                <c:pt idx="66251">
                  <c:v>1530</c:v>
                </c:pt>
                <c:pt idx="66252">
                  <c:v>1533</c:v>
                </c:pt>
                <c:pt idx="66253">
                  <c:v>1530</c:v>
                </c:pt>
                <c:pt idx="66254">
                  <c:v>1496</c:v>
                </c:pt>
                <c:pt idx="66255">
                  <c:v>1451</c:v>
                </c:pt>
                <c:pt idx="66256">
                  <c:v>1324</c:v>
                </c:pt>
                <c:pt idx="66257">
                  <c:v>1258</c:v>
                </c:pt>
                <c:pt idx="66258">
                  <c:v>1303</c:v>
                </c:pt>
                <c:pt idx="66259">
                  <c:v>1303</c:v>
                </c:pt>
                <c:pt idx="66260">
                  <c:v>1277</c:v>
                </c:pt>
                <c:pt idx="66261">
                  <c:v>1227</c:v>
                </c:pt>
                <c:pt idx="66262">
                  <c:v>1177</c:v>
                </c:pt>
                <c:pt idx="66263">
                  <c:v>1101</c:v>
                </c:pt>
                <c:pt idx="66264">
                  <c:v>1056</c:v>
                </c:pt>
                <c:pt idx="66265">
                  <c:v>1023</c:v>
                </c:pt>
                <c:pt idx="66266">
                  <c:v>995</c:v>
                </c:pt>
                <c:pt idx="66267">
                  <c:v>983</c:v>
                </c:pt>
                <c:pt idx="66268">
                  <c:v>991</c:v>
                </c:pt>
                <c:pt idx="66269">
                  <c:v>1022</c:v>
                </c:pt>
                <c:pt idx="66270">
                  <c:v>1028</c:v>
                </c:pt>
                <c:pt idx="66271">
                  <c:v>1196</c:v>
                </c:pt>
                <c:pt idx="66272">
                  <c:v>1302</c:v>
                </c:pt>
                <c:pt idx="66273">
                  <c:v>1393</c:v>
                </c:pt>
                <c:pt idx="66274">
                  <c:v>1447</c:v>
                </c:pt>
                <c:pt idx="66275">
                  <c:v>1456</c:v>
                </c:pt>
                <c:pt idx="66276">
                  <c:v>1467</c:v>
                </c:pt>
                <c:pt idx="66277">
                  <c:v>1503</c:v>
                </c:pt>
                <c:pt idx="66278">
                  <c:v>1474</c:v>
                </c:pt>
                <c:pt idx="66279">
                  <c:v>1432</c:v>
                </c:pt>
                <c:pt idx="66280">
                  <c:v>1350</c:v>
                </c:pt>
                <c:pt idx="66281">
                  <c:v>1262</c:v>
                </c:pt>
                <c:pt idx="66282">
                  <c:v>1311</c:v>
                </c:pt>
                <c:pt idx="66283">
                  <c:v>1314</c:v>
                </c:pt>
                <c:pt idx="66284">
                  <c:v>1275</c:v>
                </c:pt>
                <c:pt idx="66285">
                  <c:v>1233</c:v>
                </c:pt>
                <c:pt idx="66286">
                  <c:v>1169</c:v>
                </c:pt>
                <c:pt idx="66287">
                  <c:v>1080</c:v>
                </c:pt>
                <c:pt idx="66288">
                  <c:v>1033</c:v>
                </c:pt>
                <c:pt idx="66289">
                  <c:v>1017</c:v>
                </c:pt>
                <c:pt idx="66290">
                  <c:v>985</c:v>
                </c:pt>
                <c:pt idx="66291">
                  <c:v>966</c:v>
                </c:pt>
                <c:pt idx="66292">
                  <c:v>964</c:v>
                </c:pt>
                <c:pt idx="66293">
                  <c:v>1005</c:v>
                </c:pt>
                <c:pt idx="66294">
                  <c:v>1048</c:v>
                </c:pt>
                <c:pt idx="66295">
                  <c:v>1230</c:v>
                </c:pt>
                <c:pt idx="66296">
                  <c:v>1347</c:v>
                </c:pt>
                <c:pt idx="66297">
                  <c:v>1422</c:v>
                </c:pt>
                <c:pt idx="66298">
                  <c:v>1471</c:v>
                </c:pt>
                <c:pt idx="66299">
                  <c:v>1499</c:v>
                </c:pt>
                <c:pt idx="66300">
                  <c:v>1505</c:v>
                </c:pt>
                <c:pt idx="66301">
                  <c:v>1536</c:v>
                </c:pt>
                <c:pt idx="66302">
                  <c:v>1542</c:v>
                </c:pt>
                <c:pt idx="66303">
                  <c:v>1482</c:v>
                </c:pt>
                <c:pt idx="66304">
                  <c:v>1384</c:v>
                </c:pt>
                <c:pt idx="66305">
                  <c:v>1311</c:v>
                </c:pt>
                <c:pt idx="66306">
                  <c:v>1373</c:v>
                </c:pt>
                <c:pt idx="66307">
                  <c:v>1383</c:v>
                </c:pt>
                <c:pt idx="66308">
                  <c:v>1354</c:v>
                </c:pt>
                <c:pt idx="66309">
                  <c:v>1307</c:v>
                </c:pt>
                <c:pt idx="66310">
                  <c:v>1244</c:v>
                </c:pt>
                <c:pt idx="66311">
                  <c:v>1169</c:v>
                </c:pt>
                <c:pt idx="66312">
                  <c:v>1124</c:v>
                </c:pt>
                <c:pt idx="66313">
                  <c:v>1089</c:v>
                </c:pt>
                <c:pt idx="66314">
                  <c:v>1061</c:v>
                </c:pt>
                <c:pt idx="66315">
                  <c:v>1011</c:v>
                </c:pt>
                <c:pt idx="66316">
                  <c:v>1014</c:v>
                </c:pt>
                <c:pt idx="66317">
                  <c:v>1046</c:v>
                </c:pt>
                <c:pt idx="66318">
                  <c:v>1055</c:v>
                </c:pt>
                <c:pt idx="66319">
                  <c:v>1236</c:v>
                </c:pt>
                <c:pt idx="66320">
                  <c:v>1364</c:v>
                </c:pt>
                <c:pt idx="66321">
                  <c:v>1455</c:v>
                </c:pt>
                <c:pt idx="66322">
                  <c:v>1482</c:v>
                </c:pt>
                <c:pt idx="66323">
                  <c:v>1480</c:v>
                </c:pt>
                <c:pt idx="66324">
                  <c:v>1459</c:v>
                </c:pt>
                <c:pt idx="66325">
                  <c:v>1475</c:v>
                </c:pt>
                <c:pt idx="66326">
                  <c:v>1448</c:v>
                </c:pt>
                <c:pt idx="66327">
                  <c:v>1390</c:v>
                </c:pt>
                <c:pt idx="66328">
                  <c:v>1344</c:v>
                </c:pt>
                <c:pt idx="66329">
                  <c:v>1261</c:v>
                </c:pt>
                <c:pt idx="66330">
                  <c:v>1322</c:v>
                </c:pt>
                <c:pt idx="66331">
                  <c:v>1292</c:v>
                </c:pt>
                <c:pt idx="66332">
                  <c:v>1264</c:v>
                </c:pt>
                <c:pt idx="66333">
                  <c:v>1224</c:v>
                </c:pt>
                <c:pt idx="66334">
                  <c:v>1182</c:v>
                </c:pt>
                <c:pt idx="66335">
                  <c:v>1119</c:v>
                </c:pt>
                <c:pt idx="66336">
                  <c:v>1073</c:v>
                </c:pt>
                <c:pt idx="66337">
                  <c:v>1042</c:v>
                </c:pt>
                <c:pt idx="66338">
                  <c:v>1020</c:v>
                </c:pt>
                <c:pt idx="66339">
                  <c:v>1001</c:v>
                </c:pt>
                <c:pt idx="66340">
                  <c:v>991</c:v>
                </c:pt>
                <c:pt idx="66341">
                  <c:v>999</c:v>
                </c:pt>
                <c:pt idx="66342">
                  <c:v>991</c:v>
                </c:pt>
                <c:pt idx="66343">
                  <c:v>1088</c:v>
                </c:pt>
                <c:pt idx="66344">
                  <c:v>1190</c:v>
                </c:pt>
                <c:pt idx="66345">
                  <c:v>1260</c:v>
                </c:pt>
                <c:pt idx="66346">
                  <c:v>1298</c:v>
                </c:pt>
                <c:pt idx="66347">
                  <c:v>1291</c:v>
                </c:pt>
                <c:pt idx="66348">
                  <c:v>1268</c:v>
                </c:pt>
                <c:pt idx="66349">
                  <c:v>1259</c:v>
                </c:pt>
                <c:pt idx="66350">
                  <c:v>1247</c:v>
                </c:pt>
                <c:pt idx="66351">
                  <c:v>1221</c:v>
                </c:pt>
                <c:pt idx="66352">
                  <c:v>1202</c:v>
                </c:pt>
                <c:pt idx="66353">
                  <c:v>1170</c:v>
                </c:pt>
                <c:pt idx="66354">
                  <c:v>1249</c:v>
                </c:pt>
                <c:pt idx="66355">
                  <c:v>1254</c:v>
                </c:pt>
                <c:pt idx="66356">
                  <c:v>1223</c:v>
                </c:pt>
                <c:pt idx="66357">
                  <c:v>1178</c:v>
                </c:pt>
                <c:pt idx="66358">
                  <c:v>1136</c:v>
                </c:pt>
                <c:pt idx="66359">
                  <c:v>1095</c:v>
                </c:pt>
                <c:pt idx="66360">
                  <c:v>1052</c:v>
                </c:pt>
                <c:pt idx="66361">
                  <c:v>1021</c:v>
                </c:pt>
                <c:pt idx="66362">
                  <c:v>990</c:v>
                </c:pt>
                <c:pt idx="66363">
                  <c:v>976</c:v>
                </c:pt>
                <c:pt idx="66364">
                  <c:v>968</c:v>
                </c:pt>
                <c:pt idx="66365">
                  <c:v>944</c:v>
                </c:pt>
                <c:pt idx="66366">
                  <c:v>910</c:v>
                </c:pt>
                <c:pt idx="66367">
                  <c:v>961</c:v>
                </c:pt>
                <c:pt idx="66368">
                  <c:v>1015</c:v>
                </c:pt>
                <c:pt idx="66369">
                  <c:v>1059</c:v>
                </c:pt>
                <c:pt idx="66370">
                  <c:v>1115</c:v>
                </c:pt>
                <c:pt idx="66371">
                  <c:v>1124</c:v>
                </c:pt>
                <c:pt idx="66372">
                  <c:v>1105</c:v>
                </c:pt>
                <c:pt idx="66373">
                  <c:v>1053</c:v>
                </c:pt>
                <c:pt idx="66374">
                  <c:v>1030</c:v>
                </c:pt>
                <c:pt idx="66375">
                  <c:v>1025</c:v>
                </c:pt>
                <c:pt idx="66376">
                  <c:v>1013</c:v>
                </c:pt>
                <c:pt idx="66377">
                  <c:v>1023</c:v>
                </c:pt>
                <c:pt idx="66378">
                  <c:v>1100</c:v>
                </c:pt>
                <c:pt idx="66379">
                  <c:v>1094</c:v>
                </c:pt>
                <c:pt idx="66380">
                  <c:v>1085</c:v>
                </c:pt>
                <c:pt idx="66381">
                  <c:v>1049</c:v>
                </c:pt>
                <c:pt idx="66382">
                  <c:v>1000</c:v>
                </c:pt>
                <c:pt idx="66383">
                  <c:v>953</c:v>
                </c:pt>
                <c:pt idx="66384">
                  <c:v>913</c:v>
                </c:pt>
                <c:pt idx="66385">
                  <c:v>899</c:v>
                </c:pt>
                <c:pt idx="66386">
                  <c:v>883</c:v>
                </c:pt>
                <c:pt idx="66387">
                  <c:v>875</c:v>
                </c:pt>
                <c:pt idx="66388">
                  <c:v>884</c:v>
                </c:pt>
                <c:pt idx="66389">
                  <c:v>914</c:v>
                </c:pt>
                <c:pt idx="66390">
                  <c:v>957</c:v>
                </c:pt>
                <c:pt idx="66391">
                  <c:v>1124</c:v>
                </c:pt>
                <c:pt idx="66392">
                  <c:v>1217</c:v>
                </c:pt>
                <c:pt idx="66393">
                  <c:v>1307</c:v>
                </c:pt>
                <c:pt idx="66394">
                  <c:v>1348</c:v>
                </c:pt>
                <c:pt idx="66395">
                  <c:v>1386</c:v>
                </c:pt>
                <c:pt idx="66396">
                  <c:v>1391</c:v>
                </c:pt>
                <c:pt idx="66397">
                  <c:v>1413</c:v>
                </c:pt>
                <c:pt idx="66398">
                  <c:v>1421</c:v>
                </c:pt>
                <c:pt idx="66399">
                  <c:v>1371</c:v>
                </c:pt>
                <c:pt idx="66400">
                  <c:v>1292</c:v>
                </c:pt>
                <c:pt idx="66401">
                  <c:v>1212</c:v>
                </c:pt>
                <c:pt idx="66402">
                  <c:v>1275</c:v>
                </c:pt>
                <c:pt idx="66403">
                  <c:v>1267</c:v>
                </c:pt>
                <c:pt idx="66404">
                  <c:v>1232</c:v>
                </c:pt>
                <c:pt idx="66405">
                  <c:v>1182</c:v>
                </c:pt>
                <c:pt idx="66406">
                  <c:v>1120</c:v>
                </c:pt>
                <c:pt idx="66407">
                  <c:v>1045</c:v>
                </c:pt>
                <c:pt idx="66408">
                  <c:v>1011</c:v>
                </c:pt>
                <c:pt idx="66409">
                  <c:v>952</c:v>
                </c:pt>
                <c:pt idx="66410">
                  <c:v>908</c:v>
                </c:pt>
                <c:pt idx="66411">
                  <c:v>912</c:v>
                </c:pt>
                <c:pt idx="66412">
                  <c:v>951</c:v>
                </c:pt>
                <c:pt idx="66413">
                  <c:v>1009</c:v>
                </c:pt>
                <c:pt idx="66414">
                  <c:v>1012</c:v>
                </c:pt>
                <c:pt idx="66415">
                  <c:v>1170</c:v>
                </c:pt>
                <c:pt idx="66416">
                  <c:v>1280</c:v>
                </c:pt>
                <c:pt idx="66417">
                  <c:v>1367</c:v>
                </c:pt>
                <c:pt idx="66418">
                  <c:v>1410</c:v>
                </c:pt>
                <c:pt idx="66419">
                  <c:v>1409</c:v>
                </c:pt>
                <c:pt idx="66420">
                  <c:v>1465</c:v>
                </c:pt>
                <c:pt idx="66421">
                  <c:v>1478</c:v>
                </c:pt>
                <c:pt idx="66422">
                  <c:v>1466</c:v>
                </c:pt>
                <c:pt idx="66423">
                  <c:v>1426</c:v>
                </c:pt>
                <c:pt idx="66424">
                  <c:v>1321</c:v>
                </c:pt>
                <c:pt idx="66425">
                  <c:v>1236</c:v>
                </c:pt>
                <c:pt idx="66426">
                  <c:v>1300</c:v>
                </c:pt>
                <c:pt idx="66427">
                  <c:v>1292</c:v>
                </c:pt>
                <c:pt idx="66428">
                  <c:v>1257</c:v>
                </c:pt>
                <c:pt idx="66429">
                  <c:v>1219</c:v>
                </c:pt>
                <c:pt idx="66430">
                  <c:v>1147</c:v>
                </c:pt>
                <c:pt idx="66431">
                  <c:v>1077</c:v>
                </c:pt>
                <c:pt idx="66432">
                  <c:v>1022</c:v>
                </c:pt>
                <c:pt idx="66433">
                  <c:v>970</c:v>
                </c:pt>
                <c:pt idx="66434">
                  <c:v>965</c:v>
                </c:pt>
                <c:pt idx="66435">
                  <c:v>943</c:v>
                </c:pt>
                <c:pt idx="66436">
                  <c:v>949</c:v>
                </c:pt>
                <c:pt idx="66437">
                  <c:v>987</c:v>
                </c:pt>
                <c:pt idx="66438">
                  <c:v>998</c:v>
                </c:pt>
                <c:pt idx="66439">
                  <c:v>1152</c:v>
                </c:pt>
                <c:pt idx="66440">
                  <c:v>1300</c:v>
                </c:pt>
                <c:pt idx="66441">
                  <c:v>1393</c:v>
                </c:pt>
                <c:pt idx="66442">
                  <c:v>1476</c:v>
                </c:pt>
                <c:pt idx="66443">
                  <c:v>1497</c:v>
                </c:pt>
                <c:pt idx="66444">
                  <c:v>1500</c:v>
                </c:pt>
                <c:pt idx="66445">
                  <c:v>1537</c:v>
                </c:pt>
                <c:pt idx="66446">
                  <c:v>1505</c:v>
                </c:pt>
                <c:pt idx="66447">
                  <c:v>1436</c:v>
                </c:pt>
                <c:pt idx="66448">
                  <c:v>1366</c:v>
                </c:pt>
                <c:pt idx="66449">
                  <c:v>1284</c:v>
                </c:pt>
                <c:pt idx="66450">
                  <c:v>1342</c:v>
                </c:pt>
                <c:pt idx="66451">
                  <c:v>1343</c:v>
                </c:pt>
                <c:pt idx="66452">
                  <c:v>1315</c:v>
                </c:pt>
                <c:pt idx="66453">
                  <c:v>1272</c:v>
                </c:pt>
                <c:pt idx="66454">
                  <c:v>1207</c:v>
                </c:pt>
                <c:pt idx="66455">
                  <c:v>1134</c:v>
                </c:pt>
                <c:pt idx="66456">
                  <c:v>1079</c:v>
                </c:pt>
                <c:pt idx="66457">
                  <c:v>1039</c:v>
                </c:pt>
                <c:pt idx="66458">
                  <c:v>1021</c:v>
                </c:pt>
                <c:pt idx="66459">
                  <c:v>1002</c:v>
                </c:pt>
                <c:pt idx="66460">
                  <c:v>998</c:v>
                </c:pt>
                <c:pt idx="66461">
                  <c:v>986</c:v>
                </c:pt>
                <c:pt idx="66462">
                  <c:v>1026</c:v>
                </c:pt>
                <c:pt idx="66463">
                  <c:v>1209</c:v>
                </c:pt>
                <c:pt idx="66464">
                  <c:v>1348</c:v>
                </c:pt>
                <c:pt idx="66465">
                  <c:v>1455</c:v>
                </c:pt>
                <c:pt idx="66466">
                  <c:v>1524</c:v>
                </c:pt>
                <c:pt idx="66467">
                  <c:v>1549</c:v>
                </c:pt>
                <c:pt idx="66468">
                  <c:v>1564</c:v>
                </c:pt>
                <c:pt idx="66469">
                  <c:v>1565</c:v>
                </c:pt>
                <c:pt idx="66470">
                  <c:v>1518</c:v>
                </c:pt>
                <c:pt idx="66471">
                  <c:v>1477</c:v>
                </c:pt>
                <c:pt idx="66472">
                  <c:v>1401</c:v>
                </c:pt>
                <c:pt idx="66473">
                  <c:v>1298</c:v>
                </c:pt>
                <c:pt idx="66474">
                  <c:v>1352</c:v>
                </c:pt>
                <c:pt idx="66475">
                  <c:v>1379</c:v>
                </c:pt>
                <c:pt idx="66476">
                  <c:v>1331</c:v>
                </c:pt>
                <c:pt idx="66477">
                  <c:v>1297</c:v>
                </c:pt>
                <c:pt idx="66478">
                  <c:v>1225</c:v>
                </c:pt>
                <c:pt idx="66479">
                  <c:v>1155</c:v>
                </c:pt>
                <c:pt idx="66480">
                  <c:v>1096</c:v>
                </c:pt>
                <c:pt idx="66481">
                  <c:v>1066</c:v>
                </c:pt>
                <c:pt idx="66482">
                  <c:v>1042</c:v>
                </c:pt>
                <c:pt idx="66483">
                  <c:v>1033</c:v>
                </c:pt>
                <c:pt idx="66484">
                  <c:v>1034</c:v>
                </c:pt>
                <c:pt idx="66485">
                  <c:v>1061</c:v>
                </c:pt>
                <c:pt idx="66486">
                  <c:v>1075</c:v>
                </c:pt>
                <c:pt idx="66487">
                  <c:v>1225</c:v>
                </c:pt>
                <c:pt idx="66488">
                  <c:v>1355</c:v>
                </c:pt>
                <c:pt idx="66489">
                  <c:v>1486</c:v>
                </c:pt>
                <c:pt idx="66490">
                  <c:v>1525</c:v>
                </c:pt>
                <c:pt idx="66491">
                  <c:v>1528</c:v>
                </c:pt>
                <c:pt idx="66492">
                  <c:v>1500</c:v>
                </c:pt>
                <c:pt idx="66493">
                  <c:v>1571</c:v>
                </c:pt>
                <c:pt idx="66494">
                  <c:v>1573</c:v>
                </c:pt>
                <c:pt idx="66495">
                  <c:v>1485</c:v>
                </c:pt>
                <c:pt idx="66496">
                  <c:v>1324</c:v>
                </c:pt>
                <c:pt idx="66497">
                  <c:v>1250</c:v>
                </c:pt>
                <c:pt idx="66498">
                  <c:v>1306</c:v>
                </c:pt>
                <c:pt idx="66499">
                  <c:v>1284</c:v>
                </c:pt>
                <c:pt idx="66500">
                  <c:v>1277</c:v>
                </c:pt>
                <c:pt idx="66501">
                  <c:v>1222</c:v>
                </c:pt>
                <c:pt idx="66502">
                  <c:v>1172</c:v>
                </c:pt>
                <c:pt idx="66503">
                  <c:v>1142</c:v>
                </c:pt>
                <c:pt idx="66504">
                  <c:v>1067</c:v>
                </c:pt>
                <c:pt idx="66505">
                  <c:v>1024</c:v>
                </c:pt>
                <c:pt idx="66506">
                  <c:v>998</c:v>
                </c:pt>
                <c:pt idx="66507">
                  <c:v>991</c:v>
                </c:pt>
                <c:pt idx="66508">
                  <c:v>977</c:v>
                </c:pt>
                <c:pt idx="66509">
                  <c:v>990</c:v>
                </c:pt>
                <c:pt idx="66510">
                  <c:v>976</c:v>
                </c:pt>
                <c:pt idx="66511">
                  <c:v>1059</c:v>
                </c:pt>
                <c:pt idx="66512">
                  <c:v>1166</c:v>
                </c:pt>
                <c:pt idx="66513">
                  <c:v>1261</c:v>
                </c:pt>
                <c:pt idx="66514">
                  <c:v>1299</c:v>
                </c:pt>
                <c:pt idx="66515">
                  <c:v>1269</c:v>
                </c:pt>
                <c:pt idx="66516">
                  <c:v>1239</c:v>
                </c:pt>
                <c:pt idx="66517">
                  <c:v>1271</c:v>
                </c:pt>
                <c:pt idx="66518">
                  <c:v>1261</c:v>
                </c:pt>
                <c:pt idx="66519">
                  <c:v>1216</c:v>
                </c:pt>
                <c:pt idx="66520">
                  <c:v>1192</c:v>
                </c:pt>
                <c:pt idx="66521">
                  <c:v>1179</c:v>
                </c:pt>
                <c:pt idx="66522">
                  <c:v>1276</c:v>
                </c:pt>
                <c:pt idx="66523">
                  <c:v>1272</c:v>
                </c:pt>
                <c:pt idx="66524">
                  <c:v>1244</c:v>
                </c:pt>
                <c:pt idx="66525">
                  <c:v>1210</c:v>
                </c:pt>
                <c:pt idx="66526">
                  <c:v>1172</c:v>
                </c:pt>
                <c:pt idx="66527">
                  <c:v>1120</c:v>
                </c:pt>
                <c:pt idx="66528">
                  <c:v>1099</c:v>
                </c:pt>
                <c:pt idx="66529">
                  <c:v>1048</c:v>
                </c:pt>
                <c:pt idx="66530">
                  <c:v>1010</c:v>
                </c:pt>
                <c:pt idx="66531">
                  <c:v>997</c:v>
                </c:pt>
                <c:pt idx="66532">
                  <c:v>993</c:v>
                </c:pt>
                <c:pt idx="66533">
                  <c:v>984</c:v>
                </c:pt>
                <c:pt idx="66534">
                  <c:v>918</c:v>
                </c:pt>
                <c:pt idx="66535">
                  <c:v>976</c:v>
                </c:pt>
                <c:pt idx="66536">
                  <c:v>1033</c:v>
                </c:pt>
                <c:pt idx="66537">
                  <c:v>1083</c:v>
                </c:pt>
                <c:pt idx="66538">
                  <c:v>1150</c:v>
                </c:pt>
                <c:pt idx="66539">
                  <c:v>1181</c:v>
                </c:pt>
                <c:pt idx="66540">
                  <c:v>1167</c:v>
                </c:pt>
                <c:pt idx="66541">
                  <c:v>1164</c:v>
                </c:pt>
                <c:pt idx="66542">
                  <c:v>1168</c:v>
                </c:pt>
                <c:pt idx="66543">
                  <c:v>1160</c:v>
                </c:pt>
                <c:pt idx="66544">
                  <c:v>1142</c:v>
                </c:pt>
                <c:pt idx="66545">
                  <c:v>1139</c:v>
                </c:pt>
                <c:pt idx="66546">
                  <c:v>1254</c:v>
                </c:pt>
                <c:pt idx="66547">
                  <c:v>1258</c:v>
                </c:pt>
                <c:pt idx="66548">
                  <c:v>1264</c:v>
                </c:pt>
                <c:pt idx="66549">
                  <c:v>1236</c:v>
                </c:pt>
                <c:pt idx="66550">
                  <c:v>1170</c:v>
                </c:pt>
                <c:pt idx="66551">
                  <c:v>1121</c:v>
                </c:pt>
                <c:pt idx="66552">
                  <c:v>1056</c:v>
                </c:pt>
                <c:pt idx="66553">
                  <c:v>1027</c:v>
                </c:pt>
                <c:pt idx="66554">
                  <c:v>1004</c:v>
                </c:pt>
                <c:pt idx="66555">
                  <c:v>987</c:v>
                </c:pt>
                <c:pt idx="66556">
                  <c:v>998</c:v>
                </c:pt>
                <c:pt idx="66557">
                  <c:v>1021</c:v>
                </c:pt>
                <c:pt idx="66558">
                  <c:v>1057</c:v>
                </c:pt>
                <c:pt idx="66559">
                  <c:v>1267</c:v>
                </c:pt>
                <c:pt idx="66560">
                  <c:v>1398</c:v>
                </c:pt>
                <c:pt idx="66561">
                  <c:v>1477</c:v>
                </c:pt>
                <c:pt idx="66562">
                  <c:v>1523</c:v>
                </c:pt>
                <c:pt idx="66563">
                  <c:v>1551</c:v>
                </c:pt>
                <c:pt idx="66564">
                  <c:v>1559</c:v>
                </c:pt>
                <c:pt idx="66565">
                  <c:v>1600</c:v>
                </c:pt>
                <c:pt idx="66566">
                  <c:v>1595</c:v>
                </c:pt>
                <c:pt idx="66567">
                  <c:v>1544</c:v>
                </c:pt>
                <c:pt idx="66568">
                  <c:v>1431</c:v>
                </c:pt>
                <c:pt idx="66569">
                  <c:v>1335</c:v>
                </c:pt>
                <c:pt idx="66570">
                  <c:v>1419</c:v>
                </c:pt>
                <c:pt idx="66571">
                  <c:v>1407</c:v>
                </c:pt>
                <c:pt idx="66572">
                  <c:v>1358</c:v>
                </c:pt>
                <c:pt idx="66573">
                  <c:v>1316</c:v>
                </c:pt>
                <c:pt idx="66574">
                  <c:v>1262</c:v>
                </c:pt>
                <c:pt idx="66575">
                  <c:v>1174</c:v>
                </c:pt>
                <c:pt idx="66576">
                  <c:v>1116</c:v>
                </c:pt>
                <c:pt idx="66577">
                  <c:v>1074</c:v>
                </c:pt>
                <c:pt idx="66578">
                  <c:v>1043</c:v>
                </c:pt>
                <c:pt idx="66579">
                  <c:v>1027</c:v>
                </c:pt>
                <c:pt idx="66580">
                  <c:v>1020</c:v>
                </c:pt>
                <c:pt idx="66581">
                  <c:v>1047</c:v>
                </c:pt>
                <c:pt idx="66582">
                  <c:v>1078</c:v>
                </c:pt>
                <c:pt idx="66583">
                  <c:v>1264</c:v>
                </c:pt>
                <c:pt idx="66584">
                  <c:v>1397</c:v>
                </c:pt>
                <c:pt idx="66585">
                  <c:v>1492</c:v>
                </c:pt>
                <c:pt idx="66586">
                  <c:v>1565</c:v>
                </c:pt>
                <c:pt idx="66587">
                  <c:v>1568</c:v>
                </c:pt>
                <c:pt idx="66588">
                  <c:v>1573</c:v>
                </c:pt>
                <c:pt idx="66589">
                  <c:v>1540</c:v>
                </c:pt>
                <c:pt idx="66590">
                  <c:v>1442</c:v>
                </c:pt>
                <c:pt idx="66591">
                  <c:v>1371</c:v>
                </c:pt>
                <c:pt idx="66592">
                  <c:v>1284</c:v>
                </c:pt>
                <c:pt idx="66593">
                  <c:v>1201</c:v>
                </c:pt>
                <c:pt idx="66594">
                  <c:v>1259</c:v>
                </c:pt>
                <c:pt idx="66595">
                  <c:v>1248</c:v>
                </c:pt>
                <c:pt idx="66596">
                  <c:v>1232</c:v>
                </c:pt>
                <c:pt idx="66597">
                  <c:v>1192</c:v>
                </c:pt>
                <c:pt idx="66598">
                  <c:v>1136</c:v>
                </c:pt>
                <c:pt idx="66599">
                  <c:v>1063</c:v>
                </c:pt>
                <c:pt idx="66600">
                  <c:v>1010</c:v>
                </c:pt>
                <c:pt idx="66601">
                  <c:v>971</c:v>
                </c:pt>
                <c:pt idx="66602">
                  <c:v>956</c:v>
                </c:pt>
                <c:pt idx="66603">
                  <c:v>931</c:v>
                </c:pt>
                <c:pt idx="66604">
                  <c:v>954</c:v>
                </c:pt>
                <c:pt idx="66605">
                  <c:v>997</c:v>
                </c:pt>
                <c:pt idx="66606">
                  <c:v>999</c:v>
                </c:pt>
                <c:pt idx="66607">
                  <c:v>1158</c:v>
                </c:pt>
                <c:pt idx="66608">
                  <c:v>1274</c:v>
                </c:pt>
                <c:pt idx="66609">
                  <c:v>1381</c:v>
                </c:pt>
                <c:pt idx="66610">
                  <c:v>1453</c:v>
                </c:pt>
                <c:pt idx="66611">
                  <c:v>1486</c:v>
                </c:pt>
                <c:pt idx="66612">
                  <c:v>1507</c:v>
                </c:pt>
                <c:pt idx="66613">
                  <c:v>1531</c:v>
                </c:pt>
                <c:pt idx="66614">
                  <c:v>1539</c:v>
                </c:pt>
                <c:pt idx="66615">
                  <c:v>1473</c:v>
                </c:pt>
                <c:pt idx="66616">
                  <c:v>1370</c:v>
                </c:pt>
                <c:pt idx="66617">
                  <c:v>1293</c:v>
                </c:pt>
                <c:pt idx="66618">
                  <c:v>1330</c:v>
                </c:pt>
                <c:pt idx="66619">
                  <c:v>1301</c:v>
                </c:pt>
                <c:pt idx="66620">
                  <c:v>1270</c:v>
                </c:pt>
                <c:pt idx="66621">
                  <c:v>1222</c:v>
                </c:pt>
                <c:pt idx="66622">
                  <c:v>1152</c:v>
                </c:pt>
                <c:pt idx="66623">
                  <c:v>1087</c:v>
                </c:pt>
                <c:pt idx="66624">
                  <c:v>1036</c:v>
                </c:pt>
                <c:pt idx="66625">
                  <c:v>1012</c:v>
                </c:pt>
                <c:pt idx="66626">
                  <c:v>986</c:v>
                </c:pt>
                <c:pt idx="66627">
                  <c:v>978</c:v>
                </c:pt>
                <c:pt idx="66628">
                  <c:v>992</c:v>
                </c:pt>
                <c:pt idx="66629">
                  <c:v>1029</c:v>
                </c:pt>
                <c:pt idx="66630">
                  <c:v>1028</c:v>
                </c:pt>
                <c:pt idx="66631">
                  <c:v>1193</c:v>
                </c:pt>
                <c:pt idx="66632">
                  <c:v>1313</c:v>
                </c:pt>
                <c:pt idx="66633">
                  <c:v>1398</c:v>
                </c:pt>
                <c:pt idx="66634">
                  <c:v>1468</c:v>
                </c:pt>
                <c:pt idx="66635">
                  <c:v>1487</c:v>
                </c:pt>
                <c:pt idx="66636">
                  <c:v>1504</c:v>
                </c:pt>
                <c:pt idx="66637">
                  <c:v>1532</c:v>
                </c:pt>
                <c:pt idx="66638">
                  <c:v>1482</c:v>
                </c:pt>
                <c:pt idx="66639">
                  <c:v>1398</c:v>
                </c:pt>
                <c:pt idx="66640">
                  <c:v>1314</c:v>
                </c:pt>
                <c:pt idx="66641">
                  <c:v>1236</c:v>
                </c:pt>
                <c:pt idx="66642">
                  <c:v>1305</c:v>
                </c:pt>
                <c:pt idx="66643">
                  <c:v>1289</c:v>
                </c:pt>
                <c:pt idx="66644">
                  <c:v>1276</c:v>
                </c:pt>
                <c:pt idx="66645">
                  <c:v>1235</c:v>
                </c:pt>
                <c:pt idx="66646">
                  <c:v>1162</c:v>
                </c:pt>
                <c:pt idx="66647">
                  <c:v>1106</c:v>
                </c:pt>
                <c:pt idx="66648">
                  <c:v>1070</c:v>
                </c:pt>
                <c:pt idx="66649">
                  <c:v>1017</c:v>
                </c:pt>
                <c:pt idx="66650">
                  <c:v>985</c:v>
                </c:pt>
                <c:pt idx="66651">
                  <c:v>964</c:v>
                </c:pt>
                <c:pt idx="66652">
                  <c:v>993</c:v>
                </c:pt>
                <c:pt idx="66653">
                  <c:v>1041</c:v>
                </c:pt>
                <c:pt idx="66654">
                  <c:v>1053</c:v>
                </c:pt>
                <c:pt idx="66655">
                  <c:v>1239</c:v>
                </c:pt>
                <c:pt idx="66656">
                  <c:v>1339</c:v>
                </c:pt>
                <c:pt idx="66657">
                  <c:v>1411</c:v>
                </c:pt>
                <c:pt idx="66658">
                  <c:v>1436</c:v>
                </c:pt>
                <c:pt idx="66659">
                  <c:v>1410</c:v>
                </c:pt>
                <c:pt idx="66660">
                  <c:v>1417</c:v>
                </c:pt>
                <c:pt idx="66661">
                  <c:v>1441</c:v>
                </c:pt>
                <c:pt idx="66662">
                  <c:v>1424</c:v>
                </c:pt>
                <c:pt idx="66663">
                  <c:v>1358</c:v>
                </c:pt>
                <c:pt idx="66664">
                  <c:v>1259</c:v>
                </c:pt>
                <c:pt idx="66665">
                  <c:v>1205</c:v>
                </c:pt>
                <c:pt idx="66666">
                  <c:v>1281</c:v>
                </c:pt>
                <c:pt idx="66667">
                  <c:v>1281</c:v>
                </c:pt>
                <c:pt idx="66668">
                  <c:v>1254</c:v>
                </c:pt>
                <c:pt idx="66669">
                  <c:v>1202</c:v>
                </c:pt>
                <c:pt idx="66670">
                  <c:v>1156</c:v>
                </c:pt>
                <c:pt idx="66671">
                  <c:v>1081</c:v>
                </c:pt>
                <c:pt idx="66672">
                  <c:v>1020</c:v>
                </c:pt>
                <c:pt idx="66673">
                  <c:v>992</c:v>
                </c:pt>
                <c:pt idx="66674">
                  <c:v>955</c:v>
                </c:pt>
                <c:pt idx="66675">
                  <c:v>939</c:v>
                </c:pt>
                <c:pt idx="66676">
                  <c:v>939</c:v>
                </c:pt>
                <c:pt idx="66677">
                  <c:v>949</c:v>
                </c:pt>
                <c:pt idx="66678">
                  <c:v>943</c:v>
                </c:pt>
                <c:pt idx="66679">
                  <c:v>1030</c:v>
                </c:pt>
                <c:pt idx="66680">
                  <c:v>1139</c:v>
                </c:pt>
                <c:pt idx="66681">
                  <c:v>1202</c:v>
                </c:pt>
                <c:pt idx="66682">
                  <c:v>1227</c:v>
                </c:pt>
                <c:pt idx="66683">
                  <c:v>1243</c:v>
                </c:pt>
                <c:pt idx="66684">
                  <c:v>1207</c:v>
                </c:pt>
                <c:pt idx="66685">
                  <c:v>1188</c:v>
                </c:pt>
                <c:pt idx="66686">
                  <c:v>1181</c:v>
                </c:pt>
                <c:pt idx="66687">
                  <c:v>1149</c:v>
                </c:pt>
                <c:pt idx="66688">
                  <c:v>1139</c:v>
                </c:pt>
                <c:pt idx="66689">
                  <c:v>1135</c:v>
                </c:pt>
                <c:pt idx="66690">
                  <c:v>1202</c:v>
                </c:pt>
                <c:pt idx="66691">
                  <c:v>1193</c:v>
                </c:pt>
                <c:pt idx="66692">
                  <c:v>1169</c:v>
                </c:pt>
                <c:pt idx="66693">
                  <c:v>1117</c:v>
                </c:pt>
                <c:pt idx="66694">
                  <c:v>1075</c:v>
                </c:pt>
                <c:pt idx="66695">
                  <c:v>1017</c:v>
                </c:pt>
                <c:pt idx="66696">
                  <c:v>979</c:v>
                </c:pt>
                <c:pt idx="66697">
                  <c:v>952</c:v>
                </c:pt>
                <c:pt idx="66698">
                  <c:v>935</c:v>
                </c:pt>
                <c:pt idx="66699">
                  <c:v>913</c:v>
                </c:pt>
                <c:pt idx="66700">
                  <c:v>907</c:v>
                </c:pt>
                <c:pt idx="66701">
                  <c:v>895</c:v>
                </c:pt>
                <c:pt idx="66702">
                  <c:v>866</c:v>
                </c:pt>
                <c:pt idx="66703">
                  <c:v>916</c:v>
                </c:pt>
                <c:pt idx="66704">
                  <c:v>960</c:v>
                </c:pt>
                <c:pt idx="66705">
                  <c:v>1009</c:v>
                </c:pt>
                <c:pt idx="66706">
                  <c:v>1071</c:v>
                </c:pt>
                <c:pt idx="66707">
                  <c:v>1122</c:v>
                </c:pt>
                <c:pt idx="66708">
                  <c:v>1133</c:v>
                </c:pt>
                <c:pt idx="66709">
                  <c:v>1134</c:v>
                </c:pt>
                <c:pt idx="66710">
                  <c:v>1108</c:v>
                </c:pt>
                <c:pt idx="66711">
                  <c:v>1106</c:v>
                </c:pt>
                <c:pt idx="66712">
                  <c:v>1084</c:v>
                </c:pt>
                <c:pt idx="66713">
                  <c:v>1090</c:v>
                </c:pt>
                <c:pt idx="66714">
                  <c:v>1190</c:v>
                </c:pt>
                <c:pt idx="66715">
                  <c:v>1163</c:v>
                </c:pt>
                <c:pt idx="66716">
                  <c:v>1160</c:v>
                </c:pt>
                <c:pt idx="66717">
                  <c:v>1138</c:v>
                </c:pt>
                <c:pt idx="66718">
                  <c:v>1092</c:v>
                </c:pt>
                <c:pt idx="66719">
                  <c:v>1024</c:v>
                </c:pt>
                <c:pt idx="66720">
                  <c:v>1000</c:v>
                </c:pt>
                <c:pt idx="66721">
                  <c:v>987</c:v>
                </c:pt>
                <c:pt idx="66722">
                  <c:v>961</c:v>
                </c:pt>
                <c:pt idx="66723">
                  <c:v>930</c:v>
                </c:pt>
                <c:pt idx="66724">
                  <c:v>950</c:v>
                </c:pt>
                <c:pt idx="66725">
                  <c:v>971</c:v>
                </c:pt>
                <c:pt idx="66726">
                  <c:v>1010</c:v>
                </c:pt>
                <c:pt idx="66727">
                  <c:v>1196</c:v>
                </c:pt>
                <c:pt idx="66728">
                  <c:v>1341</c:v>
                </c:pt>
                <c:pt idx="66729">
                  <c:v>1436</c:v>
                </c:pt>
                <c:pt idx="66730">
                  <c:v>1497</c:v>
                </c:pt>
                <c:pt idx="66731">
                  <c:v>1511</c:v>
                </c:pt>
                <c:pt idx="66732">
                  <c:v>1527</c:v>
                </c:pt>
                <c:pt idx="66733">
                  <c:v>1549</c:v>
                </c:pt>
                <c:pt idx="66734">
                  <c:v>1546</c:v>
                </c:pt>
                <c:pt idx="66735">
                  <c:v>1491</c:v>
                </c:pt>
                <c:pt idx="66736">
                  <c:v>1410</c:v>
                </c:pt>
                <c:pt idx="66737">
                  <c:v>1314</c:v>
                </c:pt>
                <c:pt idx="66738">
                  <c:v>1374</c:v>
                </c:pt>
                <c:pt idx="66739">
                  <c:v>1376</c:v>
                </c:pt>
                <c:pt idx="66740">
                  <c:v>1316</c:v>
                </c:pt>
                <c:pt idx="66741">
                  <c:v>1274</c:v>
                </c:pt>
                <c:pt idx="66742">
                  <c:v>1213</c:v>
                </c:pt>
                <c:pt idx="66743">
                  <c:v>1128</c:v>
                </c:pt>
                <c:pt idx="66744">
                  <c:v>1080</c:v>
                </c:pt>
                <c:pt idx="66745">
                  <c:v>1044</c:v>
                </c:pt>
                <c:pt idx="66746">
                  <c:v>1008</c:v>
                </c:pt>
                <c:pt idx="66747">
                  <c:v>1012</c:v>
                </c:pt>
                <c:pt idx="66748">
                  <c:v>1015</c:v>
                </c:pt>
                <c:pt idx="66749">
                  <c:v>1043</c:v>
                </c:pt>
                <c:pt idx="66750">
                  <c:v>1063</c:v>
                </c:pt>
                <c:pt idx="66751">
                  <c:v>1202</c:v>
                </c:pt>
                <c:pt idx="66752">
                  <c:v>1321</c:v>
                </c:pt>
                <c:pt idx="66753">
                  <c:v>1398</c:v>
                </c:pt>
                <c:pt idx="66754">
                  <c:v>1454</c:v>
                </c:pt>
                <c:pt idx="66755">
                  <c:v>1448</c:v>
                </c:pt>
                <c:pt idx="66756">
                  <c:v>1414</c:v>
                </c:pt>
                <c:pt idx="66757">
                  <c:v>1442</c:v>
                </c:pt>
                <c:pt idx="66758">
                  <c:v>1446</c:v>
                </c:pt>
                <c:pt idx="66759">
                  <c:v>1421</c:v>
                </c:pt>
                <c:pt idx="66760">
                  <c:v>1344</c:v>
                </c:pt>
                <c:pt idx="66761">
                  <c:v>1252</c:v>
                </c:pt>
                <c:pt idx="66762">
                  <c:v>1316</c:v>
                </c:pt>
                <c:pt idx="66763">
                  <c:v>1294</c:v>
                </c:pt>
                <c:pt idx="66764">
                  <c:v>1257</c:v>
                </c:pt>
                <c:pt idx="66765">
                  <c:v>1213</c:v>
                </c:pt>
                <c:pt idx="66766">
                  <c:v>1157</c:v>
                </c:pt>
                <c:pt idx="66767">
                  <c:v>1090</c:v>
                </c:pt>
                <c:pt idx="66768">
                  <c:v>1032</c:v>
                </c:pt>
                <c:pt idx="66769">
                  <c:v>1004</c:v>
                </c:pt>
                <c:pt idx="66770">
                  <c:v>984</c:v>
                </c:pt>
                <c:pt idx="66771">
                  <c:v>969</c:v>
                </c:pt>
                <c:pt idx="66772">
                  <c:v>980</c:v>
                </c:pt>
                <c:pt idx="66773">
                  <c:v>1020</c:v>
                </c:pt>
                <c:pt idx="66774">
                  <c:v>1017</c:v>
                </c:pt>
                <c:pt idx="66775">
                  <c:v>1185</c:v>
                </c:pt>
                <c:pt idx="66776">
                  <c:v>1282</c:v>
                </c:pt>
                <c:pt idx="66777">
                  <c:v>1335</c:v>
                </c:pt>
                <c:pt idx="66778">
                  <c:v>1371</c:v>
                </c:pt>
                <c:pt idx="66779">
                  <c:v>1367</c:v>
                </c:pt>
                <c:pt idx="66780">
                  <c:v>1366</c:v>
                </c:pt>
                <c:pt idx="66781">
                  <c:v>1388</c:v>
                </c:pt>
                <c:pt idx="66782">
                  <c:v>1390</c:v>
                </c:pt>
                <c:pt idx="66783">
                  <c:v>1357</c:v>
                </c:pt>
                <c:pt idx="66784">
                  <c:v>1288</c:v>
                </c:pt>
                <c:pt idx="66785">
                  <c:v>1198</c:v>
                </c:pt>
                <c:pt idx="66786">
                  <c:v>1282</c:v>
                </c:pt>
                <c:pt idx="66787">
                  <c:v>1247</c:v>
                </c:pt>
                <c:pt idx="66788">
                  <c:v>1213</c:v>
                </c:pt>
                <c:pt idx="66789">
                  <c:v>1168</c:v>
                </c:pt>
                <c:pt idx="66790">
                  <c:v>1111</c:v>
                </c:pt>
                <c:pt idx="66791">
                  <c:v>1053</c:v>
                </c:pt>
                <c:pt idx="66792">
                  <c:v>1006</c:v>
                </c:pt>
                <c:pt idx="66793">
                  <c:v>981</c:v>
                </c:pt>
                <c:pt idx="66794">
                  <c:v>950</c:v>
                </c:pt>
                <c:pt idx="66795">
                  <c:v>936</c:v>
                </c:pt>
                <c:pt idx="66796">
                  <c:v>943</c:v>
                </c:pt>
                <c:pt idx="66797">
                  <c:v>990</c:v>
                </c:pt>
                <c:pt idx="66798">
                  <c:v>1008</c:v>
                </c:pt>
                <c:pt idx="66799">
                  <c:v>1191</c:v>
                </c:pt>
                <c:pt idx="66800">
                  <c:v>1310</c:v>
                </c:pt>
                <c:pt idx="66801">
                  <c:v>1395</c:v>
                </c:pt>
                <c:pt idx="66802">
                  <c:v>1443</c:v>
                </c:pt>
                <c:pt idx="66803">
                  <c:v>1477</c:v>
                </c:pt>
                <c:pt idx="66804">
                  <c:v>1458</c:v>
                </c:pt>
                <c:pt idx="66805">
                  <c:v>1480</c:v>
                </c:pt>
                <c:pt idx="66806">
                  <c:v>1476</c:v>
                </c:pt>
                <c:pt idx="66807">
                  <c:v>1451</c:v>
                </c:pt>
                <c:pt idx="66808">
                  <c:v>1358</c:v>
                </c:pt>
                <c:pt idx="66809">
                  <c:v>1274</c:v>
                </c:pt>
                <c:pt idx="66810">
                  <c:v>1356</c:v>
                </c:pt>
                <c:pt idx="66811">
                  <c:v>1358</c:v>
                </c:pt>
                <c:pt idx="66812">
                  <c:v>1311</c:v>
                </c:pt>
                <c:pt idx="66813">
                  <c:v>1263</c:v>
                </c:pt>
                <c:pt idx="66814">
                  <c:v>1204</c:v>
                </c:pt>
                <c:pt idx="66815">
                  <c:v>1134</c:v>
                </c:pt>
                <c:pt idx="66816">
                  <c:v>1072</c:v>
                </c:pt>
                <c:pt idx="66817">
                  <c:v>1043</c:v>
                </c:pt>
                <c:pt idx="66818">
                  <c:v>1013</c:v>
                </c:pt>
                <c:pt idx="66819">
                  <c:v>991</c:v>
                </c:pt>
                <c:pt idx="66820">
                  <c:v>994</c:v>
                </c:pt>
                <c:pt idx="66821">
                  <c:v>1029</c:v>
                </c:pt>
                <c:pt idx="66822">
                  <c:v>1039</c:v>
                </c:pt>
                <c:pt idx="66823">
                  <c:v>1206</c:v>
                </c:pt>
                <c:pt idx="66824">
                  <c:v>1338</c:v>
                </c:pt>
                <c:pt idx="66825">
                  <c:v>1440</c:v>
                </c:pt>
                <c:pt idx="66826">
                  <c:v>1492</c:v>
                </c:pt>
                <c:pt idx="66827">
                  <c:v>1465</c:v>
                </c:pt>
                <c:pt idx="66828">
                  <c:v>1537</c:v>
                </c:pt>
                <c:pt idx="66829">
                  <c:v>1524</c:v>
                </c:pt>
                <c:pt idx="66830">
                  <c:v>1480</c:v>
                </c:pt>
                <c:pt idx="66831">
                  <c:v>1404</c:v>
                </c:pt>
                <c:pt idx="66832">
                  <c:v>1329</c:v>
                </c:pt>
                <c:pt idx="66833">
                  <c:v>1277</c:v>
                </c:pt>
                <c:pt idx="66834">
                  <c:v>1338</c:v>
                </c:pt>
                <c:pt idx="66835">
                  <c:v>1311</c:v>
                </c:pt>
                <c:pt idx="66836">
                  <c:v>1270</c:v>
                </c:pt>
                <c:pt idx="66837">
                  <c:v>1209</c:v>
                </c:pt>
                <c:pt idx="66838">
                  <c:v>1167</c:v>
                </c:pt>
                <c:pt idx="66839">
                  <c:v>1106</c:v>
                </c:pt>
                <c:pt idx="66840">
                  <c:v>1057</c:v>
                </c:pt>
                <c:pt idx="66841">
                  <c:v>1028</c:v>
                </c:pt>
                <c:pt idx="66842">
                  <c:v>1002</c:v>
                </c:pt>
                <c:pt idx="66843">
                  <c:v>981</c:v>
                </c:pt>
                <c:pt idx="66844">
                  <c:v>976</c:v>
                </c:pt>
                <c:pt idx="66845">
                  <c:v>989</c:v>
                </c:pt>
                <c:pt idx="66846">
                  <c:v>962</c:v>
                </c:pt>
                <c:pt idx="66847">
                  <c:v>1061</c:v>
                </c:pt>
                <c:pt idx="66848">
                  <c:v>1184</c:v>
                </c:pt>
                <c:pt idx="66849">
                  <c:v>1269</c:v>
                </c:pt>
                <c:pt idx="66850">
                  <c:v>1331</c:v>
                </c:pt>
                <c:pt idx="66851">
                  <c:v>1301</c:v>
                </c:pt>
                <c:pt idx="66852">
                  <c:v>1266</c:v>
                </c:pt>
                <c:pt idx="66853">
                  <c:v>1189</c:v>
                </c:pt>
                <c:pt idx="66854">
                  <c:v>1157</c:v>
                </c:pt>
                <c:pt idx="66855">
                  <c:v>1134</c:v>
                </c:pt>
                <c:pt idx="66856">
                  <c:v>1126</c:v>
                </c:pt>
                <c:pt idx="66857">
                  <c:v>1120</c:v>
                </c:pt>
                <c:pt idx="66858">
                  <c:v>1202</c:v>
                </c:pt>
                <c:pt idx="66859">
                  <c:v>1192</c:v>
                </c:pt>
                <c:pt idx="66860">
                  <c:v>1164</c:v>
                </c:pt>
                <c:pt idx="66861">
                  <c:v>1128</c:v>
                </c:pt>
                <c:pt idx="66862">
                  <c:v>1095</c:v>
                </c:pt>
                <c:pt idx="66863">
                  <c:v>1034</c:v>
                </c:pt>
                <c:pt idx="66864">
                  <c:v>1013</c:v>
                </c:pt>
                <c:pt idx="66865">
                  <c:v>980</c:v>
                </c:pt>
                <c:pt idx="66866">
                  <c:v>954</c:v>
                </c:pt>
                <c:pt idx="66867">
                  <c:v>951</c:v>
                </c:pt>
                <c:pt idx="66868">
                  <c:v>929</c:v>
                </c:pt>
                <c:pt idx="66869">
                  <c:v>934</c:v>
                </c:pt>
                <c:pt idx="66870">
                  <c:v>887</c:v>
                </c:pt>
                <c:pt idx="66871">
                  <c:v>906</c:v>
                </c:pt>
                <c:pt idx="66872">
                  <c:v>942</c:v>
                </c:pt>
                <c:pt idx="66873">
                  <c:v>986</c:v>
                </c:pt>
                <c:pt idx="66874">
                  <c:v>1019</c:v>
                </c:pt>
                <c:pt idx="66875">
                  <c:v>1002</c:v>
                </c:pt>
                <c:pt idx="66876">
                  <c:v>1010</c:v>
                </c:pt>
                <c:pt idx="66877">
                  <c:v>1006</c:v>
                </c:pt>
                <c:pt idx="66878">
                  <c:v>1002</c:v>
                </c:pt>
                <c:pt idx="66879">
                  <c:v>999</c:v>
                </c:pt>
                <c:pt idx="66880">
                  <c:v>986</c:v>
                </c:pt>
                <c:pt idx="66881">
                  <c:v>993</c:v>
                </c:pt>
                <c:pt idx="66882">
                  <c:v>1113</c:v>
                </c:pt>
                <c:pt idx="66883">
                  <c:v>1113</c:v>
                </c:pt>
                <c:pt idx="66884">
                  <c:v>1111</c:v>
                </c:pt>
                <c:pt idx="66885">
                  <c:v>1080</c:v>
                </c:pt>
                <c:pt idx="66886">
                  <c:v>1035</c:v>
                </c:pt>
                <c:pt idx="66887">
                  <c:v>982</c:v>
                </c:pt>
                <c:pt idx="66888">
                  <c:v>944</c:v>
                </c:pt>
                <c:pt idx="66889">
                  <c:v>916</c:v>
                </c:pt>
                <c:pt idx="66890">
                  <c:v>893</c:v>
                </c:pt>
                <c:pt idx="66891">
                  <c:v>888</c:v>
                </c:pt>
                <c:pt idx="66892">
                  <c:v>898</c:v>
                </c:pt>
                <c:pt idx="66893">
                  <c:v>949</c:v>
                </c:pt>
                <c:pt idx="66894">
                  <c:v>979</c:v>
                </c:pt>
                <c:pt idx="66895">
                  <c:v>1141</c:v>
                </c:pt>
                <c:pt idx="66896">
                  <c:v>1216</c:v>
                </c:pt>
                <c:pt idx="66897">
                  <c:v>1335</c:v>
                </c:pt>
                <c:pt idx="66898">
                  <c:v>1423</c:v>
                </c:pt>
                <c:pt idx="66899">
                  <c:v>1451</c:v>
                </c:pt>
                <c:pt idx="66900">
                  <c:v>1463</c:v>
                </c:pt>
                <c:pt idx="66901">
                  <c:v>1486</c:v>
                </c:pt>
                <c:pt idx="66902">
                  <c:v>1489</c:v>
                </c:pt>
                <c:pt idx="66903">
                  <c:v>1451</c:v>
                </c:pt>
                <c:pt idx="66904">
                  <c:v>1375</c:v>
                </c:pt>
                <c:pt idx="66905">
                  <c:v>1279</c:v>
                </c:pt>
                <c:pt idx="66906">
                  <c:v>1376</c:v>
                </c:pt>
                <c:pt idx="66907">
                  <c:v>1354</c:v>
                </c:pt>
                <c:pt idx="66908">
                  <c:v>1332</c:v>
                </c:pt>
                <c:pt idx="66909">
                  <c:v>1269</c:v>
                </c:pt>
                <c:pt idx="66910">
                  <c:v>1199</c:v>
                </c:pt>
                <c:pt idx="66911">
                  <c:v>1118</c:v>
                </c:pt>
                <c:pt idx="66912">
                  <c:v>1054</c:v>
                </c:pt>
                <c:pt idx="66913">
                  <c:v>1003</c:v>
                </c:pt>
                <c:pt idx="66914">
                  <c:v>983</c:v>
                </c:pt>
                <c:pt idx="66915">
                  <c:v>978</c:v>
                </c:pt>
                <c:pt idx="66916">
                  <c:v>967</c:v>
                </c:pt>
                <c:pt idx="66917">
                  <c:v>1006</c:v>
                </c:pt>
                <c:pt idx="66918">
                  <c:v>1031</c:v>
                </c:pt>
                <c:pt idx="66919">
                  <c:v>1200</c:v>
                </c:pt>
                <c:pt idx="66920">
                  <c:v>1333</c:v>
                </c:pt>
                <c:pt idx="66921">
                  <c:v>1440</c:v>
                </c:pt>
                <c:pt idx="66922">
                  <c:v>1503</c:v>
                </c:pt>
                <c:pt idx="66923">
                  <c:v>1516</c:v>
                </c:pt>
                <c:pt idx="66924">
                  <c:v>1516</c:v>
                </c:pt>
                <c:pt idx="66925">
                  <c:v>1562</c:v>
                </c:pt>
                <c:pt idx="66926">
                  <c:v>1590</c:v>
                </c:pt>
                <c:pt idx="66927">
                  <c:v>1567</c:v>
                </c:pt>
                <c:pt idx="66928">
                  <c:v>1480</c:v>
                </c:pt>
                <c:pt idx="66929">
                  <c:v>1330</c:v>
                </c:pt>
                <c:pt idx="66930">
                  <c:v>1394</c:v>
                </c:pt>
                <c:pt idx="66931">
                  <c:v>1384</c:v>
                </c:pt>
                <c:pt idx="66932">
                  <c:v>1335</c:v>
                </c:pt>
                <c:pt idx="66933">
                  <c:v>1276</c:v>
                </c:pt>
                <c:pt idx="66934">
                  <c:v>1214</c:v>
                </c:pt>
                <c:pt idx="66935">
                  <c:v>1138</c:v>
                </c:pt>
                <c:pt idx="66936">
                  <c:v>1077</c:v>
                </c:pt>
                <c:pt idx="66937">
                  <c:v>1054</c:v>
                </c:pt>
                <c:pt idx="66938">
                  <c:v>1042</c:v>
                </c:pt>
                <c:pt idx="66939">
                  <c:v>1022</c:v>
                </c:pt>
                <c:pt idx="66940">
                  <c:v>1014</c:v>
                </c:pt>
                <c:pt idx="66941">
                  <c:v>1064</c:v>
                </c:pt>
                <c:pt idx="66942">
                  <c:v>1069</c:v>
                </c:pt>
                <c:pt idx="66943">
                  <c:v>1219</c:v>
                </c:pt>
                <c:pt idx="66944">
                  <c:v>1332</c:v>
                </c:pt>
                <c:pt idx="66945">
                  <c:v>1367</c:v>
                </c:pt>
                <c:pt idx="66946">
                  <c:v>1416</c:v>
                </c:pt>
                <c:pt idx="66947">
                  <c:v>1411</c:v>
                </c:pt>
                <c:pt idx="66948">
                  <c:v>1407</c:v>
                </c:pt>
                <c:pt idx="66949">
                  <c:v>1419</c:v>
                </c:pt>
                <c:pt idx="66950">
                  <c:v>1409</c:v>
                </c:pt>
                <c:pt idx="66951">
                  <c:v>1349</c:v>
                </c:pt>
                <c:pt idx="66952">
                  <c:v>1268</c:v>
                </c:pt>
                <c:pt idx="66953">
                  <c:v>1204</c:v>
                </c:pt>
                <c:pt idx="66954">
                  <c:v>1268</c:v>
                </c:pt>
                <c:pt idx="66955">
                  <c:v>1244</c:v>
                </c:pt>
                <c:pt idx="66956">
                  <c:v>1214</c:v>
                </c:pt>
                <c:pt idx="66957">
                  <c:v>1161</c:v>
                </c:pt>
                <c:pt idx="66958">
                  <c:v>1097</c:v>
                </c:pt>
                <c:pt idx="66959">
                  <c:v>1020</c:v>
                </c:pt>
                <c:pt idx="66960">
                  <c:v>989</c:v>
                </c:pt>
                <c:pt idx="66961">
                  <c:v>962</c:v>
                </c:pt>
                <c:pt idx="66962">
                  <c:v>940</c:v>
                </c:pt>
                <c:pt idx="66963">
                  <c:v>934</c:v>
                </c:pt>
                <c:pt idx="66964">
                  <c:v>951</c:v>
                </c:pt>
                <c:pt idx="66965">
                  <c:v>981</c:v>
                </c:pt>
                <c:pt idx="66966">
                  <c:v>996</c:v>
                </c:pt>
                <c:pt idx="66967">
                  <c:v>1170</c:v>
                </c:pt>
                <c:pt idx="66968">
                  <c:v>1294</c:v>
                </c:pt>
                <c:pt idx="66969">
                  <c:v>1392</c:v>
                </c:pt>
                <c:pt idx="66970">
                  <c:v>1411</c:v>
                </c:pt>
                <c:pt idx="66971">
                  <c:v>1468</c:v>
                </c:pt>
                <c:pt idx="66972">
                  <c:v>1481</c:v>
                </c:pt>
                <c:pt idx="66973">
                  <c:v>1484</c:v>
                </c:pt>
                <c:pt idx="66974">
                  <c:v>1468</c:v>
                </c:pt>
                <c:pt idx="66975">
                  <c:v>1429</c:v>
                </c:pt>
                <c:pt idx="66976">
                  <c:v>1369</c:v>
                </c:pt>
                <c:pt idx="66977">
                  <c:v>1285</c:v>
                </c:pt>
                <c:pt idx="66978">
                  <c:v>1346</c:v>
                </c:pt>
                <c:pt idx="66979">
                  <c:v>1330</c:v>
                </c:pt>
                <c:pt idx="66980">
                  <c:v>1291</c:v>
                </c:pt>
                <c:pt idx="66981">
                  <c:v>1246</c:v>
                </c:pt>
                <c:pt idx="66982">
                  <c:v>1183</c:v>
                </c:pt>
                <c:pt idx="66983">
                  <c:v>1110</c:v>
                </c:pt>
                <c:pt idx="66984">
                  <c:v>1082</c:v>
                </c:pt>
                <c:pt idx="66985">
                  <c:v>1050</c:v>
                </c:pt>
                <c:pt idx="66986">
                  <c:v>1029</c:v>
                </c:pt>
                <c:pt idx="66987">
                  <c:v>1011</c:v>
                </c:pt>
                <c:pt idx="66988">
                  <c:v>1025</c:v>
                </c:pt>
                <c:pt idx="66989">
                  <c:v>1050</c:v>
                </c:pt>
                <c:pt idx="66990">
                  <c:v>1066</c:v>
                </c:pt>
                <c:pt idx="66991">
                  <c:v>1232</c:v>
                </c:pt>
                <c:pt idx="66992">
                  <c:v>1366</c:v>
                </c:pt>
                <c:pt idx="66993">
                  <c:v>1472</c:v>
                </c:pt>
                <c:pt idx="66994">
                  <c:v>1513</c:v>
                </c:pt>
                <c:pt idx="66995">
                  <c:v>1509</c:v>
                </c:pt>
                <c:pt idx="66996">
                  <c:v>1536</c:v>
                </c:pt>
                <c:pt idx="66997">
                  <c:v>1499</c:v>
                </c:pt>
                <c:pt idx="66998">
                  <c:v>1435</c:v>
                </c:pt>
                <c:pt idx="66999">
                  <c:v>1358</c:v>
                </c:pt>
                <c:pt idx="67000">
                  <c:v>1275</c:v>
                </c:pt>
                <c:pt idx="67001">
                  <c:v>1205</c:v>
                </c:pt>
                <c:pt idx="67002">
                  <c:v>1276</c:v>
                </c:pt>
                <c:pt idx="67003">
                  <c:v>1262</c:v>
                </c:pt>
                <c:pt idx="67004">
                  <c:v>1246</c:v>
                </c:pt>
                <c:pt idx="67005">
                  <c:v>1194</c:v>
                </c:pt>
                <c:pt idx="67006">
                  <c:v>1143</c:v>
                </c:pt>
                <c:pt idx="67007">
                  <c:v>1083</c:v>
                </c:pt>
                <c:pt idx="67008">
                  <c:v>1024</c:v>
                </c:pt>
                <c:pt idx="67009">
                  <c:v>986</c:v>
                </c:pt>
                <c:pt idx="67010">
                  <c:v>974</c:v>
                </c:pt>
                <c:pt idx="67011">
                  <c:v>952</c:v>
                </c:pt>
                <c:pt idx="67012">
                  <c:v>950</c:v>
                </c:pt>
                <c:pt idx="67013">
                  <c:v>953</c:v>
                </c:pt>
                <c:pt idx="67014">
                  <c:v>947</c:v>
                </c:pt>
                <c:pt idx="67015">
                  <c:v>1045</c:v>
                </c:pt>
                <c:pt idx="67016">
                  <c:v>1144</c:v>
                </c:pt>
                <c:pt idx="67017">
                  <c:v>1232</c:v>
                </c:pt>
                <c:pt idx="67018">
                  <c:v>1311</c:v>
                </c:pt>
                <c:pt idx="67019">
                  <c:v>1315</c:v>
                </c:pt>
                <c:pt idx="67020">
                  <c:v>1323</c:v>
                </c:pt>
                <c:pt idx="67021">
                  <c:v>1316</c:v>
                </c:pt>
                <c:pt idx="67022">
                  <c:v>1280</c:v>
                </c:pt>
                <c:pt idx="67023">
                  <c:v>1265</c:v>
                </c:pt>
                <c:pt idx="67024">
                  <c:v>1224</c:v>
                </c:pt>
                <c:pt idx="67025">
                  <c:v>1207</c:v>
                </c:pt>
                <c:pt idx="67026">
                  <c:v>1303</c:v>
                </c:pt>
                <c:pt idx="67027">
                  <c:v>1286</c:v>
                </c:pt>
                <c:pt idx="67028">
                  <c:v>1262</c:v>
                </c:pt>
                <c:pt idx="67029">
                  <c:v>1214</c:v>
                </c:pt>
                <c:pt idx="67030">
                  <c:v>1175</c:v>
                </c:pt>
                <c:pt idx="67031">
                  <c:v>1130</c:v>
                </c:pt>
                <c:pt idx="67032">
                  <c:v>1078</c:v>
                </c:pt>
                <c:pt idx="67033">
                  <c:v>1050</c:v>
                </c:pt>
                <c:pt idx="67034">
                  <c:v>1016</c:v>
                </c:pt>
                <c:pt idx="67035">
                  <c:v>1002</c:v>
                </c:pt>
                <c:pt idx="67036">
                  <c:v>992</c:v>
                </c:pt>
                <c:pt idx="67037">
                  <c:v>976</c:v>
                </c:pt>
                <c:pt idx="67038">
                  <c:v>926</c:v>
                </c:pt>
                <c:pt idx="67039">
                  <c:v>978</c:v>
                </c:pt>
                <c:pt idx="67040">
                  <c:v>1006</c:v>
                </c:pt>
                <c:pt idx="67041">
                  <c:v>1066</c:v>
                </c:pt>
                <c:pt idx="67042">
                  <c:v>1134</c:v>
                </c:pt>
                <c:pt idx="67043">
                  <c:v>1134</c:v>
                </c:pt>
                <c:pt idx="67044">
                  <c:v>1148</c:v>
                </c:pt>
                <c:pt idx="67045">
                  <c:v>1137</c:v>
                </c:pt>
                <c:pt idx="67046">
                  <c:v>1086</c:v>
                </c:pt>
                <c:pt idx="67047">
                  <c:v>1077</c:v>
                </c:pt>
                <c:pt idx="67048">
                  <c:v>1097</c:v>
                </c:pt>
                <c:pt idx="67049">
                  <c:v>1091</c:v>
                </c:pt>
                <c:pt idx="67050">
                  <c:v>1161</c:v>
                </c:pt>
                <c:pt idx="67051">
                  <c:v>1178</c:v>
                </c:pt>
                <c:pt idx="67052">
                  <c:v>1162</c:v>
                </c:pt>
                <c:pt idx="67053">
                  <c:v>1131</c:v>
                </c:pt>
                <c:pt idx="67054">
                  <c:v>1077</c:v>
                </c:pt>
                <c:pt idx="67055">
                  <c:v>1015</c:v>
                </c:pt>
                <c:pt idx="67056">
                  <c:v>982</c:v>
                </c:pt>
                <c:pt idx="67057">
                  <c:v>963</c:v>
                </c:pt>
                <c:pt idx="67058">
                  <c:v>933</c:v>
                </c:pt>
                <c:pt idx="67059">
                  <c:v>931</c:v>
                </c:pt>
                <c:pt idx="67060">
                  <c:v>946</c:v>
                </c:pt>
                <c:pt idx="67061">
                  <c:v>988</c:v>
                </c:pt>
                <c:pt idx="67062">
                  <c:v>996</c:v>
                </c:pt>
                <c:pt idx="67063">
                  <c:v>1169</c:v>
                </c:pt>
                <c:pt idx="67064">
                  <c:v>1293</c:v>
                </c:pt>
                <c:pt idx="67065">
                  <c:v>1381</c:v>
                </c:pt>
                <c:pt idx="67066">
                  <c:v>1463</c:v>
                </c:pt>
                <c:pt idx="67067">
                  <c:v>1470</c:v>
                </c:pt>
                <c:pt idx="67068">
                  <c:v>1465</c:v>
                </c:pt>
                <c:pt idx="67069">
                  <c:v>1489</c:v>
                </c:pt>
                <c:pt idx="67070">
                  <c:v>1466</c:v>
                </c:pt>
                <c:pt idx="67071">
                  <c:v>1363</c:v>
                </c:pt>
                <c:pt idx="67072">
                  <c:v>1280</c:v>
                </c:pt>
                <c:pt idx="67073">
                  <c:v>1226</c:v>
                </c:pt>
                <c:pt idx="67074">
                  <c:v>1266</c:v>
                </c:pt>
                <c:pt idx="67075">
                  <c:v>1221</c:v>
                </c:pt>
                <c:pt idx="67076">
                  <c:v>1207</c:v>
                </c:pt>
                <c:pt idx="67077">
                  <c:v>1163</c:v>
                </c:pt>
                <c:pt idx="67078">
                  <c:v>1109</c:v>
                </c:pt>
                <c:pt idx="67079">
                  <c:v>1052</c:v>
                </c:pt>
                <c:pt idx="67080">
                  <c:v>987</c:v>
                </c:pt>
                <c:pt idx="67081">
                  <c:v>958</c:v>
                </c:pt>
                <c:pt idx="67082">
                  <c:v>946</c:v>
                </c:pt>
                <c:pt idx="67083">
                  <c:v>932</c:v>
                </c:pt>
                <c:pt idx="67084">
                  <c:v>939</c:v>
                </c:pt>
                <c:pt idx="67085">
                  <c:v>990</c:v>
                </c:pt>
                <c:pt idx="67086">
                  <c:v>988</c:v>
                </c:pt>
                <c:pt idx="67087">
                  <c:v>1181</c:v>
                </c:pt>
                <c:pt idx="67088">
                  <c:v>1292</c:v>
                </c:pt>
                <c:pt idx="67089">
                  <c:v>1363</c:v>
                </c:pt>
                <c:pt idx="67090">
                  <c:v>1417</c:v>
                </c:pt>
                <c:pt idx="67091">
                  <c:v>1447</c:v>
                </c:pt>
                <c:pt idx="67092">
                  <c:v>1471</c:v>
                </c:pt>
                <c:pt idx="67093">
                  <c:v>1521</c:v>
                </c:pt>
                <c:pt idx="67094">
                  <c:v>1517</c:v>
                </c:pt>
                <c:pt idx="67095">
                  <c:v>1468</c:v>
                </c:pt>
                <c:pt idx="67096">
                  <c:v>1386</c:v>
                </c:pt>
                <c:pt idx="67097">
                  <c:v>1299</c:v>
                </c:pt>
                <c:pt idx="67098">
                  <c:v>1377</c:v>
                </c:pt>
                <c:pt idx="67099">
                  <c:v>1325</c:v>
                </c:pt>
                <c:pt idx="67100">
                  <c:v>1278</c:v>
                </c:pt>
                <c:pt idx="67101">
                  <c:v>1215</c:v>
                </c:pt>
                <c:pt idx="67102">
                  <c:v>1160</c:v>
                </c:pt>
                <c:pt idx="67103">
                  <c:v>1085</c:v>
                </c:pt>
                <c:pt idx="67104">
                  <c:v>1040</c:v>
                </c:pt>
                <c:pt idx="67105">
                  <c:v>1012</c:v>
                </c:pt>
                <c:pt idx="67106">
                  <c:v>991</c:v>
                </c:pt>
                <c:pt idx="67107">
                  <c:v>980</c:v>
                </c:pt>
                <c:pt idx="67108">
                  <c:v>979</c:v>
                </c:pt>
                <c:pt idx="67109">
                  <c:v>1028</c:v>
                </c:pt>
                <c:pt idx="67110">
                  <c:v>1033</c:v>
                </c:pt>
                <c:pt idx="67111">
                  <c:v>1183</c:v>
                </c:pt>
                <c:pt idx="67112">
                  <c:v>1299</c:v>
                </c:pt>
                <c:pt idx="67113">
                  <c:v>1381</c:v>
                </c:pt>
                <c:pt idx="67114">
                  <c:v>1440</c:v>
                </c:pt>
                <c:pt idx="67115">
                  <c:v>1421</c:v>
                </c:pt>
                <c:pt idx="67116">
                  <c:v>1452</c:v>
                </c:pt>
                <c:pt idx="67117">
                  <c:v>1430</c:v>
                </c:pt>
                <c:pt idx="67118">
                  <c:v>1428</c:v>
                </c:pt>
                <c:pt idx="67119">
                  <c:v>1392</c:v>
                </c:pt>
                <c:pt idx="67120">
                  <c:v>1314</c:v>
                </c:pt>
                <c:pt idx="67121">
                  <c:v>1230</c:v>
                </c:pt>
                <c:pt idx="67122">
                  <c:v>1312</c:v>
                </c:pt>
                <c:pt idx="67123">
                  <c:v>1294</c:v>
                </c:pt>
                <c:pt idx="67124">
                  <c:v>1253</c:v>
                </c:pt>
                <c:pt idx="67125">
                  <c:v>1207</c:v>
                </c:pt>
                <c:pt idx="67126">
                  <c:v>1143</c:v>
                </c:pt>
                <c:pt idx="67127">
                  <c:v>1072</c:v>
                </c:pt>
                <c:pt idx="67128">
                  <c:v>1012</c:v>
                </c:pt>
                <c:pt idx="67129">
                  <c:v>992</c:v>
                </c:pt>
                <c:pt idx="67130">
                  <c:v>956</c:v>
                </c:pt>
                <c:pt idx="67131">
                  <c:v>939</c:v>
                </c:pt>
                <c:pt idx="67132">
                  <c:v>949</c:v>
                </c:pt>
                <c:pt idx="67133">
                  <c:v>974</c:v>
                </c:pt>
                <c:pt idx="67134">
                  <c:v>1002</c:v>
                </c:pt>
                <c:pt idx="67135">
                  <c:v>1190</c:v>
                </c:pt>
                <c:pt idx="67136">
                  <c:v>1327</c:v>
                </c:pt>
                <c:pt idx="67137">
                  <c:v>1428</c:v>
                </c:pt>
                <c:pt idx="67138">
                  <c:v>1501</c:v>
                </c:pt>
                <c:pt idx="67139">
                  <c:v>1530</c:v>
                </c:pt>
                <c:pt idx="67140">
                  <c:v>1529</c:v>
                </c:pt>
                <c:pt idx="67141">
                  <c:v>1562</c:v>
                </c:pt>
                <c:pt idx="67142">
                  <c:v>1513</c:v>
                </c:pt>
                <c:pt idx="67143">
                  <c:v>1477</c:v>
                </c:pt>
                <c:pt idx="67144">
                  <c:v>1405</c:v>
                </c:pt>
                <c:pt idx="67145">
                  <c:v>1305</c:v>
                </c:pt>
                <c:pt idx="67146">
                  <c:v>1352</c:v>
                </c:pt>
                <c:pt idx="67147">
                  <c:v>1332</c:v>
                </c:pt>
                <c:pt idx="67148">
                  <c:v>1288</c:v>
                </c:pt>
                <c:pt idx="67149">
                  <c:v>1248</c:v>
                </c:pt>
                <c:pt idx="67150">
                  <c:v>1184</c:v>
                </c:pt>
                <c:pt idx="67151">
                  <c:v>1105</c:v>
                </c:pt>
                <c:pt idx="67152">
                  <c:v>1053</c:v>
                </c:pt>
                <c:pt idx="67153">
                  <c:v>1024</c:v>
                </c:pt>
                <c:pt idx="67154">
                  <c:v>995</c:v>
                </c:pt>
                <c:pt idx="67155">
                  <c:v>964</c:v>
                </c:pt>
                <c:pt idx="67156">
                  <c:v>992</c:v>
                </c:pt>
                <c:pt idx="67157">
                  <c:v>1022</c:v>
                </c:pt>
                <c:pt idx="67158">
                  <c:v>1049</c:v>
                </c:pt>
                <c:pt idx="67159">
                  <c:v>1222</c:v>
                </c:pt>
                <c:pt idx="67160">
                  <c:v>1357</c:v>
                </c:pt>
                <c:pt idx="67161">
                  <c:v>1457</c:v>
                </c:pt>
                <c:pt idx="67162">
                  <c:v>1513</c:v>
                </c:pt>
                <c:pt idx="67163">
                  <c:v>1537</c:v>
                </c:pt>
                <c:pt idx="67164">
                  <c:v>1564</c:v>
                </c:pt>
                <c:pt idx="67165">
                  <c:v>1586</c:v>
                </c:pt>
                <c:pt idx="67166">
                  <c:v>1588</c:v>
                </c:pt>
                <c:pt idx="67167">
                  <c:v>1553</c:v>
                </c:pt>
                <c:pt idx="67168">
                  <c:v>1417</c:v>
                </c:pt>
                <c:pt idx="67169">
                  <c:v>1329</c:v>
                </c:pt>
                <c:pt idx="67170">
                  <c:v>1399</c:v>
                </c:pt>
                <c:pt idx="67171">
                  <c:v>1372</c:v>
                </c:pt>
                <c:pt idx="67172">
                  <c:v>1339</c:v>
                </c:pt>
                <c:pt idx="67173">
                  <c:v>1289</c:v>
                </c:pt>
                <c:pt idx="67174">
                  <c:v>1196</c:v>
                </c:pt>
                <c:pt idx="67175">
                  <c:v>1193</c:v>
                </c:pt>
                <c:pt idx="67176">
                  <c:v>1149</c:v>
                </c:pt>
                <c:pt idx="67177">
                  <c:v>1098</c:v>
                </c:pt>
                <c:pt idx="67178">
                  <c:v>1076</c:v>
                </c:pt>
                <c:pt idx="67179">
                  <c:v>1051</c:v>
                </c:pt>
                <c:pt idx="67180">
                  <c:v>1041</c:v>
                </c:pt>
                <c:pt idx="67181">
                  <c:v>1042</c:v>
                </c:pt>
                <c:pt idx="67182">
                  <c:v>1022</c:v>
                </c:pt>
                <c:pt idx="67183">
                  <c:v>1137</c:v>
                </c:pt>
                <c:pt idx="67184">
                  <c:v>1269</c:v>
                </c:pt>
                <c:pt idx="67185">
                  <c:v>1394</c:v>
                </c:pt>
                <c:pt idx="67186">
                  <c:v>1436</c:v>
                </c:pt>
                <c:pt idx="67187">
                  <c:v>1430</c:v>
                </c:pt>
                <c:pt idx="67188">
                  <c:v>1399</c:v>
                </c:pt>
                <c:pt idx="67189">
                  <c:v>1344</c:v>
                </c:pt>
                <c:pt idx="67190">
                  <c:v>1280</c:v>
                </c:pt>
                <c:pt idx="67191">
                  <c:v>1236</c:v>
                </c:pt>
                <c:pt idx="67192">
                  <c:v>1207</c:v>
                </c:pt>
                <c:pt idx="67193">
                  <c:v>1208</c:v>
                </c:pt>
                <c:pt idx="67194">
                  <c:v>1252</c:v>
                </c:pt>
                <c:pt idx="67195">
                  <c:v>1232</c:v>
                </c:pt>
                <c:pt idx="67196">
                  <c:v>1213</c:v>
                </c:pt>
                <c:pt idx="67197">
                  <c:v>1161</c:v>
                </c:pt>
                <c:pt idx="67198">
                  <c:v>1115</c:v>
                </c:pt>
                <c:pt idx="67199">
                  <c:v>1057</c:v>
                </c:pt>
                <c:pt idx="67200">
                  <c:v>1048</c:v>
                </c:pt>
                <c:pt idx="67201">
                  <c:v>1000</c:v>
                </c:pt>
                <c:pt idx="67202">
                  <c:v>977</c:v>
                </c:pt>
                <c:pt idx="67203">
                  <c:v>962</c:v>
                </c:pt>
                <c:pt idx="67204">
                  <c:v>950</c:v>
                </c:pt>
                <c:pt idx="67205">
                  <c:v>948</c:v>
                </c:pt>
                <c:pt idx="67206">
                  <c:v>883</c:v>
                </c:pt>
                <c:pt idx="67207">
                  <c:v>939</c:v>
                </c:pt>
                <c:pt idx="67208">
                  <c:v>950</c:v>
                </c:pt>
                <c:pt idx="67209">
                  <c:v>1021</c:v>
                </c:pt>
                <c:pt idx="67210">
                  <c:v>1085</c:v>
                </c:pt>
                <c:pt idx="67211">
                  <c:v>1159</c:v>
                </c:pt>
                <c:pt idx="67212">
                  <c:v>1171</c:v>
                </c:pt>
                <c:pt idx="67213">
                  <c:v>1169</c:v>
                </c:pt>
                <c:pt idx="67214">
                  <c:v>1144</c:v>
                </c:pt>
                <c:pt idx="67215">
                  <c:v>1131</c:v>
                </c:pt>
                <c:pt idx="67216">
                  <c:v>1115</c:v>
                </c:pt>
                <c:pt idx="67217">
                  <c:v>1120</c:v>
                </c:pt>
                <c:pt idx="67218">
                  <c:v>1211</c:v>
                </c:pt>
                <c:pt idx="67219">
                  <c:v>1217</c:v>
                </c:pt>
                <c:pt idx="67220">
                  <c:v>1199</c:v>
                </c:pt>
                <c:pt idx="67221">
                  <c:v>1174</c:v>
                </c:pt>
                <c:pt idx="67222">
                  <c:v>1121</c:v>
                </c:pt>
                <c:pt idx="67223">
                  <c:v>1060</c:v>
                </c:pt>
                <c:pt idx="67224">
                  <c:v>1013</c:v>
                </c:pt>
                <c:pt idx="67225">
                  <c:v>970</c:v>
                </c:pt>
                <c:pt idx="67226">
                  <c:v>953</c:v>
                </c:pt>
                <c:pt idx="67227">
                  <c:v>940</c:v>
                </c:pt>
                <c:pt idx="67228">
                  <c:v>948</c:v>
                </c:pt>
                <c:pt idx="67229">
                  <c:v>989</c:v>
                </c:pt>
                <c:pt idx="67230">
                  <c:v>1030</c:v>
                </c:pt>
                <c:pt idx="67231">
                  <c:v>1203</c:v>
                </c:pt>
                <c:pt idx="67232">
                  <c:v>1329</c:v>
                </c:pt>
                <c:pt idx="67233">
                  <c:v>1425</c:v>
                </c:pt>
                <c:pt idx="67234">
                  <c:v>1475</c:v>
                </c:pt>
                <c:pt idx="67235">
                  <c:v>1485</c:v>
                </c:pt>
                <c:pt idx="67236">
                  <c:v>1493</c:v>
                </c:pt>
                <c:pt idx="67237">
                  <c:v>1533</c:v>
                </c:pt>
                <c:pt idx="67238">
                  <c:v>1524</c:v>
                </c:pt>
                <c:pt idx="67239">
                  <c:v>1440</c:v>
                </c:pt>
                <c:pt idx="67240">
                  <c:v>1342</c:v>
                </c:pt>
                <c:pt idx="67241">
                  <c:v>1272</c:v>
                </c:pt>
                <c:pt idx="67242">
                  <c:v>1341</c:v>
                </c:pt>
                <c:pt idx="67243">
                  <c:v>1324</c:v>
                </c:pt>
                <c:pt idx="67244">
                  <c:v>1289</c:v>
                </c:pt>
                <c:pt idx="67245">
                  <c:v>1236</c:v>
                </c:pt>
                <c:pt idx="67246">
                  <c:v>1163</c:v>
                </c:pt>
                <c:pt idx="67247">
                  <c:v>1095</c:v>
                </c:pt>
                <c:pt idx="67248">
                  <c:v>1048</c:v>
                </c:pt>
                <c:pt idx="67249">
                  <c:v>1005</c:v>
                </c:pt>
                <c:pt idx="67250">
                  <c:v>983</c:v>
                </c:pt>
                <c:pt idx="67251">
                  <c:v>977</c:v>
                </c:pt>
                <c:pt idx="67252">
                  <c:v>977</c:v>
                </c:pt>
                <c:pt idx="67253">
                  <c:v>1012</c:v>
                </c:pt>
                <c:pt idx="67254">
                  <c:v>1026</c:v>
                </c:pt>
                <c:pt idx="67255">
                  <c:v>1219</c:v>
                </c:pt>
                <c:pt idx="67256">
                  <c:v>1347</c:v>
                </c:pt>
                <c:pt idx="67257">
                  <c:v>1432</c:v>
                </c:pt>
                <c:pt idx="67258">
                  <c:v>1488</c:v>
                </c:pt>
                <c:pt idx="67259">
                  <c:v>1482</c:v>
                </c:pt>
                <c:pt idx="67260">
                  <c:v>1496</c:v>
                </c:pt>
                <c:pt idx="67261">
                  <c:v>1544</c:v>
                </c:pt>
                <c:pt idx="67262">
                  <c:v>1506</c:v>
                </c:pt>
                <c:pt idx="67263">
                  <c:v>1463</c:v>
                </c:pt>
                <c:pt idx="67264">
                  <c:v>1381</c:v>
                </c:pt>
                <c:pt idx="67265">
                  <c:v>1300</c:v>
                </c:pt>
                <c:pt idx="67266">
                  <c:v>1379</c:v>
                </c:pt>
                <c:pt idx="67267">
                  <c:v>1335</c:v>
                </c:pt>
                <c:pt idx="67268">
                  <c:v>1300</c:v>
                </c:pt>
                <c:pt idx="67269">
                  <c:v>1244</c:v>
                </c:pt>
                <c:pt idx="67270">
                  <c:v>1182</c:v>
                </c:pt>
                <c:pt idx="67271">
                  <c:v>1105</c:v>
                </c:pt>
                <c:pt idx="67272">
                  <c:v>1062</c:v>
                </c:pt>
                <c:pt idx="67273">
                  <c:v>1020</c:v>
                </c:pt>
                <c:pt idx="67274">
                  <c:v>920</c:v>
                </c:pt>
                <c:pt idx="67275">
                  <c:v>942</c:v>
                </c:pt>
                <c:pt idx="67276">
                  <c:v>947</c:v>
                </c:pt>
                <c:pt idx="67277">
                  <c:v>979</c:v>
                </c:pt>
                <c:pt idx="67278">
                  <c:v>999</c:v>
                </c:pt>
                <c:pt idx="67279">
                  <c:v>1168</c:v>
                </c:pt>
                <c:pt idx="67280">
                  <c:v>1287</c:v>
                </c:pt>
                <c:pt idx="67281">
                  <c:v>1350</c:v>
                </c:pt>
                <c:pt idx="67282">
                  <c:v>1401</c:v>
                </c:pt>
                <c:pt idx="67283">
                  <c:v>1405</c:v>
                </c:pt>
                <c:pt idx="67284">
                  <c:v>1423</c:v>
                </c:pt>
                <c:pt idx="67285">
                  <c:v>1469</c:v>
                </c:pt>
                <c:pt idx="67286">
                  <c:v>1474</c:v>
                </c:pt>
                <c:pt idx="67287">
                  <c:v>1415</c:v>
                </c:pt>
                <c:pt idx="67288">
                  <c:v>1324</c:v>
                </c:pt>
                <c:pt idx="67289">
                  <c:v>1248</c:v>
                </c:pt>
                <c:pt idx="67290">
                  <c:v>1323</c:v>
                </c:pt>
                <c:pt idx="67291">
                  <c:v>1283</c:v>
                </c:pt>
                <c:pt idx="67292">
                  <c:v>1253</c:v>
                </c:pt>
                <c:pt idx="67293">
                  <c:v>1184</c:v>
                </c:pt>
                <c:pt idx="67294">
                  <c:v>1141</c:v>
                </c:pt>
                <c:pt idx="67295">
                  <c:v>1069</c:v>
                </c:pt>
                <c:pt idx="67296">
                  <c:v>1021</c:v>
                </c:pt>
                <c:pt idx="67297">
                  <c:v>984</c:v>
                </c:pt>
                <c:pt idx="67298">
                  <c:v>959</c:v>
                </c:pt>
                <c:pt idx="67299">
                  <c:v>944</c:v>
                </c:pt>
                <c:pt idx="67300">
                  <c:v>945</c:v>
                </c:pt>
                <c:pt idx="67301">
                  <c:v>986</c:v>
                </c:pt>
                <c:pt idx="67302">
                  <c:v>994</c:v>
                </c:pt>
                <c:pt idx="67303">
                  <c:v>1146</c:v>
                </c:pt>
                <c:pt idx="67304">
                  <c:v>1267</c:v>
                </c:pt>
                <c:pt idx="67305">
                  <c:v>1328</c:v>
                </c:pt>
                <c:pt idx="67306">
                  <c:v>1340</c:v>
                </c:pt>
                <c:pt idx="67307">
                  <c:v>1317</c:v>
                </c:pt>
                <c:pt idx="67308">
                  <c:v>1307</c:v>
                </c:pt>
                <c:pt idx="67309">
                  <c:v>1316</c:v>
                </c:pt>
                <c:pt idx="67310">
                  <c:v>1328</c:v>
                </c:pt>
                <c:pt idx="67311">
                  <c:v>1311</c:v>
                </c:pt>
                <c:pt idx="67312">
                  <c:v>1249</c:v>
                </c:pt>
                <c:pt idx="67313">
                  <c:v>1209</c:v>
                </c:pt>
                <c:pt idx="67314">
                  <c:v>1285</c:v>
                </c:pt>
                <c:pt idx="67315">
                  <c:v>1247</c:v>
                </c:pt>
                <c:pt idx="67316">
                  <c:v>1208</c:v>
                </c:pt>
                <c:pt idx="67317">
                  <c:v>1147</c:v>
                </c:pt>
                <c:pt idx="67318">
                  <c:v>1091</c:v>
                </c:pt>
                <c:pt idx="67319">
                  <c:v>1024</c:v>
                </c:pt>
                <c:pt idx="67320">
                  <c:v>962</c:v>
                </c:pt>
                <c:pt idx="67321">
                  <c:v>936</c:v>
                </c:pt>
                <c:pt idx="67322">
                  <c:v>910</c:v>
                </c:pt>
                <c:pt idx="67323">
                  <c:v>918</c:v>
                </c:pt>
                <c:pt idx="67324">
                  <c:v>931</c:v>
                </c:pt>
                <c:pt idx="67325">
                  <c:v>941</c:v>
                </c:pt>
                <c:pt idx="67326">
                  <c:v>955</c:v>
                </c:pt>
                <c:pt idx="67327">
                  <c:v>1133</c:v>
                </c:pt>
                <c:pt idx="67328">
                  <c:v>1268</c:v>
                </c:pt>
                <c:pt idx="67329">
                  <c:v>1388</c:v>
                </c:pt>
                <c:pt idx="67330">
                  <c:v>1462</c:v>
                </c:pt>
                <c:pt idx="67331">
                  <c:v>1468</c:v>
                </c:pt>
                <c:pt idx="67332">
                  <c:v>1490</c:v>
                </c:pt>
                <c:pt idx="67333">
                  <c:v>1518</c:v>
                </c:pt>
                <c:pt idx="67334">
                  <c:v>1518</c:v>
                </c:pt>
                <c:pt idx="67335">
                  <c:v>1472</c:v>
                </c:pt>
                <c:pt idx="67336">
                  <c:v>1359</c:v>
                </c:pt>
                <c:pt idx="67337">
                  <c:v>1299</c:v>
                </c:pt>
                <c:pt idx="67338">
                  <c:v>1352</c:v>
                </c:pt>
                <c:pt idx="67339">
                  <c:v>1330</c:v>
                </c:pt>
                <c:pt idx="67340">
                  <c:v>1280</c:v>
                </c:pt>
                <c:pt idx="67341">
                  <c:v>1215</c:v>
                </c:pt>
                <c:pt idx="67342">
                  <c:v>1173</c:v>
                </c:pt>
                <c:pt idx="67343">
                  <c:v>1111</c:v>
                </c:pt>
                <c:pt idx="67344">
                  <c:v>1049</c:v>
                </c:pt>
                <c:pt idx="67345">
                  <c:v>1024</c:v>
                </c:pt>
                <c:pt idx="67346">
                  <c:v>998</c:v>
                </c:pt>
                <c:pt idx="67347">
                  <c:v>966</c:v>
                </c:pt>
                <c:pt idx="67348">
                  <c:v>972</c:v>
                </c:pt>
                <c:pt idx="67349">
                  <c:v>976</c:v>
                </c:pt>
                <c:pt idx="67350">
                  <c:v>964</c:v>
                </c:pt>
                <c:pt idx="67351">
                  <c:v>1040</c:v>
                </c:pt>
                <c:pt idx="67352">
                  <c:v>1135</c:v>
                </c:pt>
                <c:pt idx="67353">
                  <c:v>1231</c:v>
                </c:pt>
                <c:pt idx="67354">
                  <c:v>1276</c:v>
                </c:pt>
                <c:pt idx="67355">
                  <c:v>1297</c:v>
                </c:pt>
                <c:pt idx="67356">
                  <c:v>1255</c:v>
                </c:pt>
                <c:pt idx="67357">
                  <c:v>1262</c:v>
                </c:pt>
                <c:pt idx="67358">
                  <c:v>1242</c:v>
                </c:pt>
                <c:pt idx="67359">
                  <c:v>1207</c:v>
                </c:pt>
                <c:pt idx="67360">
                  <c:v>1184</c:v>
                </c:pt>
                <c:pt idx="67361">
                  <c:v>1170</c:v>
                </c:pt>
                <c:pt idx="67362">
                  <c:v>1236</c:v>
                </c:pt>
                <c:pt idx="67363">
                  <c:v>1206</c:v>
                </c:pt>
                <c:pt idx="67364">
                  <c:v>1160</c:v>
                </c:pt>
                <c:pt idx="67365">
                  <c:v>1107</c:v>
                </c:pt>
                <c:pt idx="67366">
                  <c:v>1068</c:v>
                </c:pt>
                <c:pt idx="67367">
                  <c:v>1023</c:v>
                </c:pt>
                <c:pt idx="67368">
                  <c:v>987</c:v>
                </c:pt>
                <c:pt idx="67369">
                  <c:v>952</c:v>
                </c:pt>
                <c:pt idx="67370">
                  <c:v>926</c:v>
                </c:pt>
                <c:pt idx="67371">
                  <c:v>911</c:v>
                </c:pt>
                <c:pt idx="67372">
                  <c:v>910</c:v>
                </c:pt>
                <c:pt idx="67373">
                  <c:v>909</c:v>
                </c:pt>
                <c:pt idx="67374">
                  <c:v>863</c:v>
                </c:pt>
                <c:pt idx="67375">
                  <c:v>901</c:v>
                </c:pt>
                <c:pt idx="67376">
                  <c:v>950</c:v>
                </c:pt>
                <c:pt idx="67377">
                  <c:v>1002</c:v>
                </c:pt>
                <c:pt idx="67378">
                  <c:v>1041</c:v>
                </c:pt>
                <c:pt idx="67379">
                  <c:v>1043</c:v>
                </c:pt>
                <c:pt idx="67380">
                  <c:v>1048</c:v>
                </c:pt>
                <c:pt idx="67381">
                  <c:v>1021</c:v>
                </c:pt>
                <c:pt idx="67382">
                  <c:v>1017</c:v>
                </c:pt>
                <c:pt idx="67383">
                  <c:v>1021</c:v>
                </c:pt>
                <c:pt idx="67384">
                  <c:v>1021</c:v>
                </c:pt>
                <c:pt idx="67385">
                  <c:v>1040</c:v>
                </c:pt>
                <c:pt idx="67386">
                  <c:v>1133</c:v>
                </c:pt>
                <c:pt idx="67387">
                  <c:v>1141</c:v>
                </c:pt>
                <c:pt idx="67388">
                  <c:v>1128</c:v>
                </c:pt>
                <c:pt idx="67389">
                  <c:v>1089</c:v>
                </c:pt>
                <c:pt idx="67390">
                  <c:v>1040</c:v>
                </c:pt>
                <c:pt idx="67391">
                  <c:v>989</c:v>
                </c:pt>
                <c:pt idx="67392">
                  <c:v>959</c:v>
                </c:pt>
                <c:pt idx="67393">
                  <c:v>937</c:v>
                </c:pt>
                <c:pt idx="67394">
                  <c:v>918</c:v>
                </c:pt>
                <c:pt idx="67395">
                  <c:v>911</c:v>
                </c:pt>
                <c:pt idx="67396">
                  <c:v>923</c:v>
                </c:pt>
                <c:pt idx="67397">
                  <c:v>967</c:v>
                </c:pt>
                <c:pt idx="67398">
                  <c:v>991</c:v>
                </c:pt>
                <c:pt idx="67399">
                  <c:v>1156</c:v>
                </c:pt>
                <c:pt idx="67400">
                  <c:v>1309</c:v>
                </c:pt>
                <c:pt idx="67401">
                  <c:v>1378</c:v>
                </c:pt>
                <c:pt idx="67402">
                  <c:v>1422</c:v>
                </c:pt>
                <c:pt idx="67403">
                  <c:v>1454</c:v>
                </c:pt>
                <c:pt idx="67404">
                  <c:v>1464</c:v>
                </c:pt>
                <c:pt idx="67405">
                  <c:v>1466</c:v>
                </c:pt>
                <c:pt idx="67406">
                  <c:v>1481</c:v>
                </c:pt>
                <c:pt idx="67407">
                  <c:v>1439</c:v>
                </c:pt>
                <c:pt idx="67408">
                  <c:v>1352</c:v>
                </c:pt>
                <c:pt idx="67409">
                  <c:v>1262</c:v>
                </c:pt>
                <c:pt idx="67410">
                  <c:v>1334</c:v>
                </c:pt>
                <c:pt idx="67411">
                  <c:v>1310</c:v>
                </c:pt>
                <c:pt idx="67412">
                  <c:v>1280</c:v>
                </c:pt>
                <c:pt idx="67413">
                  <c:v>1239</c:v>
                </c:pt>
                <c:pt idx="67414">
                  <c:v>1167</c:v>
                </c:pt>
                <c:pt idx="67415">
                  <c:v>1096</c:v>
                </c:pt>
                <c:pt idx="67416">
                  <c:v>1052</c:v>
                </c:pt>
                <c:pt idx="67417">
                  <c:v>1005</c:v>
                </c:pt>
                <c:pt idx="67418">
                  <c:v>977</c:v>
                </c:pt>
                <c:pt idx="67419">
                  <c:v>960</c:v>
                </c:pt>
                <c:pt idx="67420">
                  <c:v>968</c:v>
                </c:pt>
                <c:pt idx="67421">
                  <c:v>956</c:v>
                </c:pt>
                <c:pt idx="67422">
                  <c:v>986</c:v>
                </c:pt>
                <c:pt idx="67423">
                  <c:v>1171</c:v>
                </c:pt>
                <c:pt idx="67424">
                  <c:v>1318</c:v>
                </c:pt>
                <c:pt idx="67425">
                  <c:v>1434</c:v>
                </c:pt>
                <c:pt idx="67426">
                  <c:v>1494</c:v>
                </c:pt>
                <c:pt idx="67427">
                  <c:v>1505</c:v>
                </c:pt>
                <c:pt idx="67428">
                  <c:v>1518</c:v>
                </c:pt>
                <c:pt idx="67429">
                  <c:v>1539</c:v>
                </c:pt>
                <c:pt idx="67430">
                  <c:v>1534</c:v>
                </c:pt>
                <c:pt idx="67431">
                  <c:v>1461</c:v>
                </c:pt>
                <c:pt idx="67432">
                  <c:v>1379</c:v>
                </c:pt>
                <c:pt idx="67433">
                  <c:v>1285</c:v>
                </c:pt>
                <c:pt idx="67434">
                  <c:v>1368</c:v>
                </c:pt>
                <c:pt idx="67435">
                  <c:v>1364</c:v>
                </c:pt>
                <c:pt idx="67436">
                  <c:v>1322</c:v>
                </c:pt>
                <c:pt idx="67437">
                  <c:v>1262</c:v>
                </c:pt>
                <c:pt idx="67438">
                  <c:v>1199</c:v>
                </c:pt>
                <c:pt idx="67439">
                  <c:v>1440</c:v>
                </c:pt>
                <c:pt idx="67440">
                  <c:v>1072</c:v>
                </c:pt>
                <c:pt idx="67441">
                  <c:v>1042</c:v>
                </c:pt>
                <c:pt idx="67442">
                  <c:v>1005</c:v>
                </c:pt>
                <c:pt idx="67443">
                  <c:v>995</c:v>
                </c:pt>
                <c:pt idx="67444">
                  <c:v>998</c:v>
                </c:pt>
                <c:pt idx="67445">
                  <c:v>1043</c:v>
                </c:pt>
                <c:pt idx="67446">
                  <c:v>1038</c:v>
                </c:pt>
                <c:pt idx="67447">
                  <c:v>1210</c:v>
                </c:pt>
                <c:pt idx="67448">
                  <c:v>1308</c:v>
                </c:pt>
                <c:pt idx="67449">
                  <c:v>1361</c:v>
                </c:pt>
                <c:pt idx="67450">
                  <c:v>1400</c:v>
                </c:pt>
                <c:pt idx="67451">
                  <c:v>1411</c:v>
                </c:pt>
                <c:pt idx="67452">
                  <c:v>1442</c:v>
                </c:pt>
                <c:pt idx="67453">
                  <c:v>1453</c:v>
                </c:pt>
                <c:pt idx="67454">
                  <c:v>1457</c:v>
                </c:pt>
                <c:pt idx="67455">
                  <c:v>1399</c:v>
                </c:pt>
                <c:pt idx="67456">
                  <c:v>1308</c:v>
                </c:pt>
                <c:pt idx="67457">
                  <c:v>1248</c:v>
                </c:pt>
                <c:pt idx="67458">
                  <c:v>1341</c:v>
                </c:pt>
                <c:pt idx="67459">
                  <c:v>1316</c:v>
                </c:pt>
                <c:pt idx="67460">
                  <c:v>1286</c:v>
                </c:pt>
                <c:pt idx="67461">
                  <c:v>1226</c:v>
                </c:pt>
                <c:pt idx="67462">
                  <c:v>1169</c:v>
                </c:pt>
                <c:pt idx="67463">
                  <c:v>1101</c:v>
                </c:pt>
                <c:pt idx="67464">
                  <c:v>1049</c:v>
                </c:pt>
                <c:pt idx="67465">
                  <c:v>1027</c:v>
                </c:pt>
                <c:pt idx="67466">
                  <c:v>995</c:v>
                </c:pt>
                <c:pt idx="67467">
                  <c:v>977</c:v>
                </c:pt>
                <c:pt idx="67468">
                  <c:v>960</c:v>
                </c:pt>
                <c:pt idx="67469">
                  <c:v>993</c:v>
                </c:pt>
                <c:pt idx="67470">
                  <c:v>1002</c:v>
                </c:pt>
                <c:pt idx="67471">
                  <c:v>1213</c:v>
                </c:pt>
                <c:pt idx="67472">
                  <c:v>1373</c:v>
                </c:pt>
                <c:pt idx="67473">
                  <c:v>1467</c:v>
                </c:pt>
                <c:pt idx="67474">
                  <c:v>1514</c:v>
                </c:pt>
                <c:pt idx="67475">
                  <c:v>1535</c:v>
                </c:pt>
                <c:pt idx="67476">
                  <c:v>1549</c:v>
                </c:pt>
                <c:pt idx="67477">
                  <c:v>1532</c:v>
                </c:pt>
                <c:pt idx="67478">
                  <c:v>1467</c:v>
                </c:pt>
                <c:pt idx="67479">
                  <c:v>1396</c:v>
                </c:pt>
                <c:pt idx="67480">
                  <c:v>1338</c:v>
                </c:pt>
                <c:pt idx="67481">
                  <c:v>1256</c:v>
                </c:pt>
                <c:pt idx="67482">
                  <c:v>1348</c:v>
                </c:pt>
                <c:pt idx="67483">
                  <c:v>1326</c:v>
                </c:pt>
                <c:pt idx="67484">
                  <c:v>1281</c:v>
                </c:pt>
                <c:pt idx="67485">
                  <c:v>1225</c:v>
                </c:pt>
                <c:pt idx="67486">
                  <c:v>1186</c:v>
                </c:pt>
                <c:pt idx="67487">
                  <c:v>1138</c:v>
                </c:pt>
                <c:pt idx="67488">
                  <c:v>1078</c:v>
                </c:pt>
                <c:pt idx="67489">
                  <c:v>1043</c:v>
                </c:pt>
                <c:pt idx="67490">
                  <c:v>1014</c:v>
                </c:pt>
                <c:pt idx="67491">
                  <c:v>1011</c:v>
                </c:pt>
                <c:pt idx="67492">
                  <c:v>998</c:v>
                </c:pt>
                <c:pt idx="67493">
                  <c:v>1029</c:v>
                </c:pt>
                <c:pt idx="67494">
                  <c:v>1057</c:v>
                </c:pt>
                <c:pt idx="67495">
                  <c:v>1253</c:v>
                </c:pt>
                <c:pt idx="67496">
                  <c:v>1391</c:v>
                </c:pt>
                <c:pt idx="67497">
                  <c:v>1459</c:v>
                </c:pt>
                <c:pt idx="67498">
                  <c:v>1512</c:v>
                </c:pt>
                <c:pt idx="67499">
                  <c:v>1505</c:v>
                </c:pt>
                <c:pt idx="67500">
                  <c:v>1452</c:v>
                </c:pt>
                <c:pt idx="67501">
                  <c:v>1448</c:v>
                </c:pt>
                <c:pt idx="67502">
                  <c:v>1435</c:v>
                </c:pt>
                <c:pt idx="67503">
                  <c:v>1371</c:v>
                </c:pt>
                <c:pt idx="67504">
                  <c:v>1309</c:v>
                </c:pt>
                <c:pt idx="67505">
                  <c:v>1261</c:v>
                </c:pt>
                <c:pt idx="67506">
                  <c:v>1340</c:v>
                </c:pt>
                <c:pt idx="67507">
                  <c:v>1322</c:v>
                </c:pt>
                <c:pt idx="67508">
                  <c:v>1287</c:v>
                </c:pt>
                <c:pt idx="67509">
                  <c:v>1225</c:v>
                </c:pt>
                <c:pt idx="67510">
                  <c:v>1149</c:v>
                </c:pt>
                <c:pt idx="67511">
                  <c:v>1071</c:v>
                </c:pt>
                <c:pt idx="67512">
                  <c:v>1039</c:v>
                </c:pt>
                <c:pt idx="67513">
                  <c:v>999</c:v>
                </c:pt>
                <c:pt idx="67514">
                  <c:v>983</c:v>
                </c:pt>
                <c:pt idx="67515">
                  <c:v>983</c:v>
                </c:pt>
                <c:pt idx="67516">
                  <c:v>980</c:v>
                </c:pt>
                <c:pt idx="67517">
                  <c:v>991</c:v>
                </c:pt>
                <c:pt idx="67518">
                  <c:v>976</c:v>
                </c:pt>
                <c:pt idx="67519">
                  <c:v>1067</c:v>
                </c:pt>
                <c:pt idx="67520">
                  <c:v>1206</c:v>
                </c:pt>
                <c:pt idx="67521">
                  <c:v>1270</c:v>
                </c:pt>
                <c:pt idx="67522">
                  <c:v>1331</c:v>
                </c:pt>
                <c:pt idx="67523">
                  <c:v>1340</c:v>
                </c:pt>
                <c:pt idx="67524">
                  <c:v>1324</c:v>
                </c:pt>
                <c:pt idx="67525">
                  <c:v>1312</c:v>
                </c:pt>
                <c:pt idx="67526">
                  <c:v>1288</c:v>
                </c:pt>
                <c:pt idx="67527">
                  <c:v>1234</c:v>
                </c:pt>
                <c:pt idx="67528">
                  <c:v>1220</c:v>
                </c:pt>
                <c:pt idx="67529">
                  <c:v>1209</c:v>
                </c:pt>
                <c:pt idx="67530">
                  <c:v>1272</c:v>
                </c:pt>
                <c:pt idx="67531">
                  <c:v>1263</c:v>
                </c:pt>
                <c:pt idx="67532">
                  <c:v>1226</c:v>
                </c:pt>
                <c:pt idx="67533">
                  <c:v>1185</c:v>
                </c:pt>
                <c:pt idx="67534">
                  <c:v>1141</c:v>
                </c:pt>
                <c:pt idx="67535">
                  <c:v>1085</c:v>
                </c:pt>
                <c:pt idx="67536">
                  <c:v>1049</c:v>
                </c:pt>
                <c:pt idx="67537">
                  <c:v>1008</c:v>
                </c:pt>
                <c:pt idx="67538">
                  <c:v>985</c:v>
                </c:pt>
                <c:pt idx="67539">
                  <c:v>961</c:v>
                </c:pt>
                <c:pt idx="67540">
                  <c:v>936</c:v>
                </c:pt>
                <c:pt idx="67541">
                  <c:v>938</c:v>
                </c:pt>
                <c:pt idx="67542">
                  <c:v>883</c:v>
                </c:pt>
                <c:pt idx="67543">
                  <c:v>928</c:v>
                </c:pt>
                <c:pt idx="67544">
                  <c:v>1017</c:v>
                </c:pt>
                <c:pt idx="67545">
                  <c:v>1073</c:v>
                </c:pt>
                <c:pt idx="67546">
                  <c:v>1127</c:v>
                </c:pt>
                <c:pt idx="67547">
                  <c:v>1142</c:v>
                </c:pt>
                <c:pt idx="67548">
                  <c:v>1147</c:v>
                </c:pt>
                <c:pt idx="67549">
                  <c:v>1142</c:v>
                </c:pt>
                <c:pt idx="67550">
                  <c:v>1132</c:v>
                </c:pt>
                <c:pt idx="67551">
                  <c:v>1131</c:v>
                </c:pt>
                <c:pt idx="67552">
                  <c:v>1131</c:v>
                </c:pt>
                <c:pt idx="67553">
                  <c:v>1145</c:v>
                </c:pt>
                <c:pt idx="67554">
                  <c:v>1261</c:v>
                </c:pt>
                <c:pt idx="67555">
                  <c:v>1252</c:v>
                </c:pt>
                <c:pt idx="67556">
                  <c:v>1233</c:v>
                </c:pt>
                <c:pt idx="67557">
                  <c:v>1205</c:v>
                </c:pt>
                <c:pt idx="67558">
                  <c:v>1155</c:v>
                </c:pt>
                <c:pt idx="67559">
                  <c:v>1080</c:v>
                </c:pt>
                <c:pt idx="67560">
                  <c:v>1035</c:v>
                </c:pt>
                <c:pt idx="67561">
                  <c:v>995</c:v>
                </c:pt>
                <c:pt idx="67562">
                  <c:v>985</c:v>
                </c:pt>
                <c:pt idx="67563">
                  <c:v>967</c:v>
                </c:pt>
                <c:pt idx="67564">
                  <c:v>973</c:v>
                </c:pt>
                <c:pt idx="67565">
                  <c:v>1004</c:v>
                </c:pt>
                <c:pt idx="67566">
                  <c:v>1033</c:v>
                </c:pt>
                <c:pt idx="67567">
                  <c:v>1219</c:v>
                </c:pt>
                <c:pt idx="67568">
                  <c:v>1351</c:v>
                </c:pt>
                <c:pt idx="67569">
                  <c:v>1419</c:v>
                </c:pt>
                <c:pt idx="67570">
                  <c:v>1461</c:v>
                </c:pt>
                <c:pt idx="67571">
                  <c:v>1486</c:v>
                </c:pt>
                <c:pt idx="67572">
                  <c:v>1493</c:v>
                </c:pt>
                <c:pt idx="67573">
                  <c:v>1495</c:v>
                </c:pt>
                <c:pt idx="67574">
                  <c:v>1498</c:v>
                </c:pt>
                <c:pt idx="67575">
                  <c:v>1441</c:v>
                </c:pt>
                <c:pt idx="67576">
                  <c:v>1360</c:v>
                </c:pt>
                <c:pt idx="67577">
                  <c:v>1315</c:v>
                </c:pt>
                <c:pt idx="67578">
                  <c:v>1365</c:v>
                </c:pt>
                <c:pt idx="67579">
                  <c:v>1312</c:v>
                </c:pt>
                <c:pt idx="67580">
                  <c:v>1279</c:v>
                </c:pt>
                <c:pt idx="67581">
                  <c:v>1219</c:v>
                </c:pt>
                <c:pt idx="67582">
                  <c:v>1171</c:v>
                </c:pt>
                <c:pt idx="67583">
                  <c:v>1107</c:v>
                </c:pt>
                <c:pt idx="67584">
                  <c:v>1089</c:v>
                </c:pt>
                <c:pt idx="67585">
                  <c:v>1031</c:v>
                </c:pt>
                <c:pt idx="67586">
                  <c:v>1020</c:v>
                </c:pt>
                <c:pt idx="67587">
                  <c:v>988</c:v>
                </c:pt>
                <c:pt idx="67588">
                  <c:v>989</c:v>
                </c:pt>
                <c:pt idx="67589">
                  <c:v>1033</c:v>
                </c:pt>
                <c:pt idx="67590">
                  <c:v>1051</c:v>
                </c:pt>
                <c:pt idx="67591">
                  <c:v>1249</c:v>
                </c:pt>
                <c:pt idx="67592">
                  <c:v>1363</c:v>
                </c:pt>
                <c:pt idx="67593">
                  <c:v>1479</c:v>
                </c:pt>
                <c:pt idx="67594">
                  <c:v>1520</c:v>
                </c:pt>
                <c:pt idx="67595">
                  <c:v>1538</c:v>
                </c:pt>
                <c:pt idx="67596">
                  <c:v>1539</c:v>
                </c:pt>
                <c:pt idx="67597">
                  <c:v>1553</c:v>
                </c:pt>
                <c:pt idx="67598">
                  <c:v>1522</c:v>
                </c:pt>
                <c:pt idx="67599">
                  <c:v>1467</c:v>
                </c:pt>
                <c:pt idx="67600">
                  <c:v>1383</c:v>
                </c:pt>
                <c:pt idx="67601">
                  <c:v>1321</c:v>
                </c:pt>
                <c:pt idx="67602">
                  <c:v>1372</c:v>
                </c:pt>
                <c:pt idx="67603">
                  <c:v>1349</c:v>
                </c:pt>
                <c:pt idx="67604">
                  <c:v>1317</c:v>
                </c:pt>
                <c:pt idx="67605">
                  <c:v>1262</c:v>
                </c:pt>
                <c:pt idx="67606">
                  <c:v>1204</c:v>
                </c:pt>
                <c:pt idx="67607">
                  <c:v>1138</c:v>
                </c:pt>
                <c:pt idx="67608">
                  <c:v>1075</c:v>
                </c:pt>
                <c:pt idx="67609">
                  <c:v>1040</c:v>
                </c:pt>
                <c:pt idx="67610">
                  <c:v>1020</c:v>
                </c:pt>
                <c:pt idx="67611">
                  <c:v>1008</c:v>
                </c:pt>
                <c:pt idx="67612">
                  <c:v>1006</c:v>
                </c:pt>
                <c:pt idx="67613">
                  <c:v>1037</c:v>
                </c:pt>
                <c:pt idx="67614">
                  <c:v>1028</c:v>
                </c:pt>
                <c:pt idx="67615">
                  <c:v>1210</c:v>
                </c:pt>
                <c:pt idx="67616">
                  <c:v>1343</c:v>
                </c:pt>
                <c:pt idx="67617">
                  <c:v>1421</c:v>
                </c:pt>
                <c:pt idx="67618">
                  <c:v>1485</c:v>
                </c:pt>
                <c:pt idx="67619">
                  <c:v>1519</c:v>
                </c:pt>
                <c:pt idx="67620">
                  <c:v>1525</c:v>
                </c:pt>
                <c:pt idx="67621">
                  <c:v>1531</c:v>
                </c:pt>
                <c:pt idx="67622">
                  <c:v>1526</c:v>
                </c:pt>
                <c:pt idx="67623">
                  <c:v>1448</c:v>
                </c:pt>
                <c:pt idx="67624">
                  <c:v>1352</c:v>
                </c:pt>
                <c:pt idx="67625">
                  <c:v>1278</c:v>
                </c:pt>
                <c:pt idx="67626">
                  <c:v>1363</c:v>
                </c:pt>
                <c:pt idx="67627">
                  <c:v>1324</c:v>
                </c:pt>
                <c:pt idx="67628">
                  <c:v>1283</c:v>
                </c:pt>
                <c:pt idx="67629">
                  <c:v>1230</c:v>
                </c:pt>
                <c:pt idx="67630">
                  <c:v>1170</c:v>
                </c:pt>
                <c:pt idx="67631">
                  <c:v>1111</c:v>
                </c:pt>
                <c:pt idx="67632">
                  <c:v>1046</c:v>
                </c:pt>
                <c:pt idx="67633">
                  <c:v>1015</c:v>
                </c:pt>
                <c:pt idx="67634">
                  <c:v>997</c:v>
                </c:pt>
                <c:pt idx="67635">
                  <c:v>985</c:v>
                </c:pt>
                <c:pt idx="67636">
                  <c:v>992</c:v>
                </c:pt>
                <c:pt idx="67637">
                  <c:v>1015</c:v>
                </c:pt>
                <c:pt idx="67638">
                  <c:v>1033</c:v>
                </c:pt>
                <c:pt idx="67639">
                  <c:v>1179</c:v>
                </c:pt>
                <c:pt idx="67640">
                  <c:v>1276</c:v>
                </c:pt>
                <c:pt idx="67641">
                  <c:v>1314</c:v>
                </c:pt>
                <c:pt idx="67642">
                  <c:v>1368</c:v>
                </c:pt>
                <c:pt idx="67643">
                  <c:v>1394</c:v>
                </c:pt>
                <c:pt idx="67644">
                  <c:v>1398</c:v>
                </c:pt>
                <c:pt idx="67645">
                  <c:v>1414</c:v>
                </c:pt>
                <c:pt idx="67646">
                  <c:v>1414</c:v>
                </c:pt>
                <c:pt idx="67647">
                  <c:v>1377</c:v>
                </c:pt>
                <c:pt idx="67648">
                  <c:v>1299</c:v>
                </c:pt>
                <c:pt idx="67649">
                  <c:v>1249</c:v>
                </c:pt>
                <c:pt idx="67650">
                  <c:v>1325</c:v>
                </c:pt>
                <c:pt idx="67651">
                  <c:v>1303</c:v>
                </c:pt>
                <c:pt idx="67652">
                  <c:v>1272</c:v>
                </c:pt>
                <c:pt idx="67653">
                  <c:v>1227</c:v>
                </c:pt>
                <c:pt idx="67654">
                  <c:v>1161</c:v>
                </c:pt>
                <c:pt idx="67655">
                  <c:v>1088</c:v>
                </c:pt>
                <c:pt idx="67656">
                  <c:v>1047</c:v>
                </c:pt>
                <c:pt idx="67657">
                  <c:v>998</c:v>
                </c:pt>
                <c:pt idx="67658">
                  <c:v>974</c:v>
                </c:pt>
                <c:pt idx="67659">
                  <c:v>956</c:v>
                </c:pt>
                <c:pt idx="67660">
                  <c:v>958</c:v>
                </c:pt>
                <c:pt idx="67661">
                  <c:v>973</c:v>
                </c:pt>
                <c:pt idx="67662">
                  <c:v>1012</c:v>
                </c:pt>
                <c:pt idx="67663">
                  <c:v>1191</c:v>
                </c:pt>
                <c:pt idx="67664">
                  <c:v>1329</c:v>
                </c:pt>
                <c:pt idx="67665">
                  <c:v>1403</c:v>
                </c:pt>
                <c:pt idx="67666">
                  <c:v>1443</c:v>
                </c:pt>
                <c:pt idx="67667">
                  <c:v>1442</c:v>
                </c:pt>
                <c:pt idx="67668">
                  <c:v>1454</c:v>
                </c:pt>
                <c:pt idx="67669">
                  <c:v>1488</c:v>
                </c:pt>
                <c:pt idx="67670">
                  <c:v>1454</c:v>
                </c:pt>
                <c:pt idx="67671">
                  <c:v>1413</c:v>
                </c:pt>
                <c:pt idx="67672">
                  <c:v>1341</c:v>
                </c:pt>
                <c:pt idx="67673">
                  <c:v>1272</c:v>
                </c:pt>
                <c:pt idx="67674">
                  <c:v>1362</c:v>
                </c:pt>
                <c:pt idx="67675">
                  <c:v>1344</c:v>
                </c:pt>
                <c:pt idx="67676">
                  <c:v>1307</c:v>
                </c:pt>
                <c:pt idx="67677">
                  <c:v>1266</c:v>
                </c:pt>
                <c:pt idx="67678">
                  <c:v>1212</c:v>
                </c:pt>
                <c:pt idx="67679">
                  <c:v>1152</c:v>
                </c:pt>
                <c:pt idx="67680">
                  <c:v>1080</c:v>
                </c:pt>
                <c:pt idx="67681">
                  <c:v>1037</c:v>
                </c:pt>
                <c:pt idx="67682">
                  <c:v>1004</c:v>
                </c:pt>
                <c:pt idx="67683">
                  <c:v>995</c:v>
                </c:pt>
                <c:pt idx="67684">
                  <c:v>988</c:v>
                </c:pt>
                <c:pt idx="67685">
                  <c:v>1001</c:v>
                </c:pt>
                <c:pt idx="67686">
                  <c:v>979</c:v>
                </c:pt>
                <c:pt idx="67687">
                  <c:v>1068</c:v>
                </c:pt>
                <c:pt idx="67688">
                  <c:v>1166</c:v>
                </c:pt>
                <c:pt idx="67689">
                  <c:v>1245</c:v>
                </c:pt>
                <c:pt idx="67690">
                  <c:v>1284</c:v>
                </c:pt>
                <c:pt idx="67691">
                  <c:v>1284</c:v>
                </c:pt>
                <c:pt idx="67692">
                  <c:v>1261</c:v>
                </c:pt>
                <c:pt idx="67693">
                  <c:v>1235</c:v>
                </c:pt>
                <c:pt idx="67694">
                  <c:v>1233</c:v>
                </c:pt>
                <c:pt idx="67695">
                  <c:v>1205</c:v>
                </c:pt>
                <c:pt idx="67696">
                  <c:v>1176</c:v>
                </c:pt>
                <c:pt idx="67697">
                  <c:v>1189</c:v>
                </c:pt>
                <c:pt idx="67698">
                  <c:v>1280</c:v>
                </c:pt>
                <c:pt idx="67699">
                  <c:v>1263</c:v>
                </c:pt>
                <c:pt idx="67700">
                  <c:v>1233</c:v>
                </c:pt>
                <c:pt idx="67701">
                  <c:v>1190</c:v>
                </c:pt>
                <c:pt idx="67702">
                  <c:v>1158</c:v>
                </c:pt>
                <c:pt idx="67703">
                  <c:v>1108</c:v>
                </c:pt>
                <c:pt idx="67704">
                  <c:v>1063</c:v>
                </c:pt>
                <c:pt idx="67705">
                  <c:v>1033</c:v>
                </c:pt>
                <c:pt idx="67706">
                  <c:v>1018</c:v>
                </c:pt>
                <c:pt idx="67707">
                  <c:v>991</c:v>
                </c:pt>
                <c:pt idx="67708">
                  <c:v>982</c:v>
                </c:pt>
                <c:pt idx="67709">
                  <c:v>951</c:v>
                </c:pt>
                <c:pt idx="67710">
                  <c:v>916</c:v>
                </c:pt>
                <c:pt idx="67711">
                  <c:v>948</c:v>
                </c:pt>
                <c:pt idx="67712">
                  <c:v>958</c:v>
                </c:pt>
                <c:pt idx="67713">
                  <c:v>987</c:v>
                </c:pt>
                <c:pt idx="67714">
                  <c:v>1027</c:v>
                </c:pt>
                <c:pt idx="67715">
                  <c:v>1083</c:v>
                </c:pt>
                <c:pt idx="67716">
                  <c:v>1095</c:v>
                </c:pt>
                <c:pt idx="67717">
                  <c:v>1110</c:v>
                </c:pt>
                <c:pt idx="67718">
                  <c:v>1113</c:v>
                </c:pt>
                <c:pt idx="67719">
                  <c:v>1094</c:v>
                </c:pt>
                <c:pt idx="67720">
                  <c:v>1071</c:v>
                </c:pt>
                <c:pt idx="67721">
                  <c:v>1091</c:v>
                </c:pt>
                <c:pt idx="67722">
                  <c:v>1191</c:v>
                </c:pt>
                <c:pt idx="67723">
                  <c:v>1194</c:v>
                </c:pt>
                <c:pt idx="67724">
                  <c:v>1212</c:v>
                </c:pt>
                <c:pt idx="67725">
                  <c:v>1183</c:v>
                </c:pt>
                <c:pt idx="67726">
                  <c:v>1116</c:v>
                </c:pt>
                <c:pt idx="67727">
                  <c:v>1060</c:v>
                </c:pt>
                <c:pt idx="67728">
                  <c:v>1024</c:v>
                </c:pt>
                <c:pt idx="67729">
                  <c:v>978</c:v>
                </c:pt>
                <c:pt idx="67730">
                  <c:v>960</c:v>
                </c:pt>
                <c:pt idx="67731">
                  <c:v>946</c:v>
                </c:pt>
                <c:pt idx="67732">
                  <c:v>948</c:v>
                </c:pt>
                <c:pt idx="67733">
                  <c:v>980</c:v>
                </c:pt>
                <c:pt idx="67734">
                  <c:v>1015</c:v>
                </c:pt>
                <c:pt idx="67735">
                  <c:v>1199</c:v>
                </c:pt>
                <c:pt idx="67736">
                  <c:v>1362</c:v>
                </c:pt>
                <c:pt idx="67737">
                  <c:v>1455</c:v>
                </c:pt>
                <c:pt idx="67738">
                  <c:v>1492</c:v>
                </c:pt>
                <c:pt idx="67739">
                  <c:v>1501</c:v>
                </c:pt>
                <c:pt idx="67740">
                  <c:v>1473</c:v>
                </c:pt>
                <c:pt idx="67741">
                  <c:v>1495</c:v>
                </c:pt>
                <c:pt idx="67742">
                  <c:v>1486</c:v>
                </c:pt>
                <c:pt idx="67743">
                  <c:v>1432</c:v>
                </c:pt>
                <c:pt idx="67744">
                  <c:v>1377</c:v>
                </c:pt>
                <c:pt idx="67745">
                  <c:v>1290</c:v>
                </c:pt>
                <c:pt idx="67746">
                  <c:v>1359</c:v>
                </c:pt>
                <c:pt idx="67747">
                  <c:v>1310</c:v>
                </c:pt>
                <c:pt idx="67748">
                  <c:v>1289</c:v>
                </c:pt>
                <c:pt idx="67749">
                  <c:v>1221</c:v>
                </c:pt>
                <c:pt idx="67750">
                  <c:v>1142</c:v>
                </c:pt>
                <c:pt idx="67751">
                  <c:v>1077</c:v>
                </c:pt>
                <c:pt idx="67752">
                  <c:v>1049</c:v>
                </c:pt>
                <c:pt idx="67753">
                  <c:v>1005</c:v>
                </c:pt>
                <c:pt idx="67754">
                  <c:v>981</c:v>
                </c:pt>
                <c:pt idx="67755">
                  <c:v>962</c:v>
                </c:pt>
                <c:pt idx="67756">
                  <c:v>967</c:v>
                </c:pt>
                <c:pt idx="67757">
                  <c:v>1004</c:v>
                </c:pt>
                <c:pt idx="67758">
                  <c:v>1025</c:v>
                </c:pt>
                <c:pt idx="67759">
                  <c:v>1186</c:v>
                </c:pt>
                <c:pt idx="67760">
                  <c:v>1317</c:v>
                </c:pt>
                <c:pt idx="67761">
                  <c:v>1417</c:v>
                </c:pt>
                <c:pt idx="67762">
                  <c:v>1476</c:v>
                </c:pt>
                <c:pt idx="67763">
                  <c:v>1499</c:v>
                </c:pt>
                <c:pt idx="67764">
                  <c:v>1495</c:v>
                </c:pt>
                <c:pt idx="67765">
                  <c:v>1498</c:v>
                </c:pt>
                <c:pt idx="67766">
                  <c:v>1509</c:v>
                </c:pt>
                <c:pt idx="67767">
                  <c:v>1463</c:v>
                </c:pt>
                <c:pt idx="67768">
                  <c:v>1358</c:v>
                </c:pt>
                <c:pt idx="67769">
                  <c:v>1270</c:v>
                </c:pt>
                <c:pt idx="67770">
                  <c:v>1361</c:v>
                </c:pt>
                <c:pt idx="67771">
                  <c:v>1342</c:v>
                </c:pt>
                <c:pt idx="67772">
                  <c:v>1303</c:v>
                </c:pt>
                <c:pt idx="67773">
                  <c:v>1252</c:v>
                </c:pt>
                <c:pt idx="67774">
                  <c:v>1187</c:v>
                </c:pt>
                <c:pt idx="67775">
                  <c:v>1118</c:v>
                </c:pt>
                <c:pt idx="67776">
                  <c:v>1066</c:v>
                </c:pt>
                <c:pt idx="67777">
                  <c:v>1013</c:v>
                </c:pt>
                <c:pt idx="67778">
                  <c:v>995</c:v>
                </c:pt>
                <c:pt idx="67779">
                  <c:v>982</c:v>
                </c:pt>
                <c:pt idx="67780">
                  <c:v>987</c:v>
                </c:pt>
                <c:pt idx="67781">
                  <c:v>1003</c:v>
                </c:pt>
                <c:pt idx="67782">
                  <c:v>1039</c:v>
                </c:pt>
                <c:pt idx="67783">
                  <c:v>1215</c:v>
                </c:pt>
                <c:pt idx="67784">
                  <c:v>1366</c:v>
                </c:pt>
                <c:pt idx="67785">
                  <c:v>1459</c:v>
                </c:pt>
                <c:pt idx="67786">
                  <c:v>1515</c:v>
                </c:pt>
                <c:pt idx="67787">
                  <c:v>1531</c:v>
                </c:pt>
                <c:pt idx="67788">
                  <c:v>1554</c:v>
                </c:pt>
                <c:pt idx="67789">
                  <c:v>1580</c:v>
                </c:pt>
                <c:pt idx="67790">
                  <c:v>1576</c:v>
                </c:pt>
                <c:pt idx="67791">
                  <c:v>1524</c:v>
                </c:pt>
                <c:pt idx="67792">
                  <c:v>1422</c:v>
                </c:pt>
                <c:pt idx="67793">
                  <c:v>1316</c:v>
                </c:pt>
                <c:pt idx="67794">
                  <c:v>1397</c:v>
                </c:pt>
                <c:pt idx="67795">
                  <c:v>1377</c:v>
                </c:pt>
                <c:pt idx="67796">
                  <c:v>1342</c:v>
                </c:pt>
                <c:pt idx="67797">
                  <c:v>1298</c:v>
                </c:pt>
                <c:pt idx="67798">
                  <c:v>1239</c:v>
                </c:pt>
                <c:pt idx="67799">
                  <c:v>1161</c:v>
                </c:pt>
                <c:pt idx="67800">
                  <c:v>1106</c:v>
                </c:pt>
                <c:pt idx="67801">
                  <c:v>1086</c:v>
                </c:pt>
                <c:pt idx="67802">
                  <c:v>1063</c:v>
                </c:pt>
                <c:pt idx="67803">
                  <c:v>1047</c:v>
                </c:pt>
                <c:pt idx="67804">
                  <c:v>1045</c:v>
                </c:pt>
                <c:pt idx="67805">
                  <c:v>1066</c:v>
                </c:pt>
                <c:pt idx="67806">
                  <c:v>1086</c:v>
                </c:pt>
                <c:pt idx="67807">
                  <c:v>1290</c:v>
                </c:pt>
                <c:pt idx="67808">
                  <c:v>1397</c:v>
                </c:pt>
                <c:pt idx="67809">
                  <c:v>1510</c:v>
                </c:pt>
                <c:pt idx="67810">
                  <c:v>1562</c:v>
                </c:pt>
                <c:pt idx="67811">
                  <c:v>1563</c:v>
                </c:pt>
                <c:pt idx="67812">
                  <c:v>1568</c:v>
                </c:pt>
                <c:pt idx="67813">
                  <c:v>1551</c:v>
                </c:pt>
                <c:pt idx="67814">
                  <c:v>1504</c:v>
                </c:pt>
                <c:pt idx="67815">
                  <c:v>1450</c:v>
                </c:pt>
                <c:pt idx="67816">
                  <c:v>1336</c:v>
                </c:pt>
                <c:pt idx="67817">
                  <c:v>1297</c:v>
                </c:pt>
                <c:pt idx="67818">
                  <c:v>1399</c:v>
                </c:pt>
                <c:pt idx="67819">
                  <c:v>1380</c:v>
                </c:pt>
                <c:pt idx="67820">
                  <c:v>1332</c:v>
                </c:pt>
                <c:pt idx="67821">
                  <c:v>1264</c:v>
                </c:pt>
                <c:pt idx="67822">
                  <c:v>1217</c:v>
                </c:pt>
                <c:pt idx="67823">
                  <c:v>1140</c:v>
                </c:pt>
                <c:pt idx="67824">
                  <c:v>1088</c:v>
                </c:pt>
                <c:pt idx="67825">
                  <c:v>1053</c:v>
                </c:pt>
                <c:pt idx="67826">
                  <c:v>1018</c:v>
                </c:pt>
                <c:pt idx="67827">
                  <c:v>998</c:v>
                </c:pt>
                <c:pt idx="67828">
                  <c:v>1009</c:v>
                </c:pt>
                <c:pt idx="67829">
                  <c:v>1037</c:v>
                </c:pt>
                <c:pt idx="67830">
                  <c:v>1026</c:v>
                </c:pt>
                <c:pt idx="67831">
                  <c:v>1205</c:v>
                </c:pt>
                <c:pt idx="67832">
                  <c:v>1328</c:v>
                </c:pt>
                <c:pt idx="67833">
                  <c:v>1344</c:v>
                </c:pt>
                <c:pt idx="67834">
                  <c:v>1414</c:v>
                </c:pt>
                <c:pt idx="67835">
                  <c:v>1470</c:v>
                </c:pt>
                <c:pt idx="67836">
                  <c:v>1504</c:v>
                </c:pt>
                <c:pt idx="67837">
                  <c:v>1536</c:v>
                </c:pt>
                <c:pt idx="67838">
                  <c:v>1523</c:v>
                </c:pt>
                <c:pt idx="67839">
                  <c:v>1472</c:v>
                </c:pt>
                <c:pt idx="67840">
                  <c:v>1369</c:v>
                </c:pt>
                <c:pt idx="67841">
                  <c:v>1309</c:v>
                </c:pt>
                <c:pt idx="67842">
                  <c:v>1369</c:v>
                </c:pt>
                <c:pt idx="67843">
                  <c:v>1352</c:v>
                </c:pt>
                <c:pt idx="67844">
                  <c:v>1323</c:v>
                </c:pt>
                <c:pt idx="67845">
                  <c:v>1277</c:v>
                </c:pt>
                <c:pt idx="67846">
                  <c:v>1223</c:v>
                </c:pt>
                <c:pt idx="67847">
                  <c:v>1169</c:v>
                </c:pt>
                <c:pt idx="67848">
                  <c:v>1102</c:v>
                </c:pt>
                <c:pt idx="67849">
                  <c:v>1074</c:v>
                </c:pt>
                <c:pt idx="67850">
                  <c:v>1044</c:v>
                </c:pt>
                <c:pt idx="67851">
                  <c:v>1010</c:v>
                </c:pt>
                <c:pt idx="67852">
                  <c:v>1008</c:v>
                </c:pt>
                <c:pt idx="67853">
                  <c:v>1001</c:v>
                </c:pt>
                <c:pt idx="67854">
                  <c:v>999</c:v>
                </c:pt>
                <c:pt idx="67855">
                  <c:v>1081</c:v>
                </c:pt>
                <c:pt idx="67856">
                  <c:v>1174</c:v>
                </c:pt>
                <c:pt idx="67857">
                  <c:v>1227</c:v>
                </c:pt>
                <c:pt idx="67858">
                  <c:v>1265</c:v>
                </c:pt>
                <c:pt idx="67859">
                  <c:v>1236</c:v>
                </c:pt>
                <c:pt idx="67860">
                  <c:v>1223</c:v>
                </c:pt>
                <c:pt idx="67861">
                  <c:v>1202</c:v>
                </c:pt>
                <c:pt idx="67862">
                  <c:v>1194</c:v>
                </c:pt>
                <c:pt idx="67863">
                  <c:v>1178</c:v>
                </c:pt>
                <c:pt idx="67864">
                  <c:v>1142</c:v>
                </c:pt>
                <c:pt idx="67865">
                  <c:v>1153</c:v>
                </c:pt>
                <c:pt idx="67866">
                  <c:v>1258</c:v>
                </c:pt>
                <c:pt idx="67867">
                  <c:v>1245</c:v>
                </c:pt>
                <c:pt idx="67868">
                  <c:v>1230</c:v>
                </c:pt>
                <c:pt idx="67869">
                  <c:v>1183</c:v>
                </c:pt>
                <c:pt idx="67870">
                  <c:v>1127</c:v>
                </c:pt>
                <c:pt idx="67871">
                  <c:v>1071</c:v>
                </c:pt>
                <c:pt idx="67872">
                  <c:v>1033</c:v>
                </c:pt>
                <c:pt idx="67873">
                  <c:v>992</c:v>
                </c:pt>
                <c:pt idx="67874">
                  <c:v>963</c:v>
                </c:pt>
                <c:pt idx="67875">
                  <c:v>960</c:v>
                </c:pt>
                <c:pt idx="67876">
                  <c:v>960</c:v>
                </c:pt>
                <c:pt idx="67877">
                  <c:v>954</c:v>
                </c:pt>
                <c:pt idx="67878">
                  <c:v>916</c:v>
                </c:pt>
                <c:pt idx="67879">
                  <c:v>941</c:v>
                </c:pt>
                <c:pt idx="67880">
                  <c:v>1007</c:v>
                </c:pt>
                <c:pt idx="67881">
                  <c:v>1051</c:v>
                </c:pt>
                <c:pt idx="67882">
                  <c:v>1093</c:v>
                </c:pt>
                <c:pt idx="67883">
                  <c:v>1098</c:v>
                </c:pt>
                <c:pt idx="67884">
                  <c:v>1107</c:v>
                </c:pt>
                <c:pt idx="67885">
                  <c:v>1121</c:v>
                </c:pt>
                <c:pt idx="67886">
                  <c:v>1097</c:v>
                </c:pt>
                <c:pt idx="67887">
                  <c:v>1107</c:v>
                </c:pt>
                <c:pt idx="67888">
                  <c:v>1092</c:v>
                </c:pt>
                <c:pt idx="67889">
                  <c:v>1137</c:v>
                </c:pt>
                <c:pt idx="67890">
                  <c:v>1238</c:v>
                </c:pt>
                <c:pt idx="67891">
                  <c:v>1235</c:v>
                </c:pt>
                <c:pt idx="67892">
                  <c:v>1235</c:v>
                </c:pt>
                <c:pt idx="67893">
                  <c:v>1215</c:v>
                </c:pt>
                <c:pt idx="67894">
                  <c:v>1152</c:v>
                </c:pt>
                <c:pt idx="67895">
                  <c:v>1089</c:v>
                </c:pt>
                <c:pt idx="67896">
                  <c:v>1063</c:v>
                </c:pt>
                <c:pt idx="67897">
                  <c:v>1018</c:v>
                </c:pt>
                <c:pt idx="67898">
                  <c:v>992</c:v>
                </c:pt>
                <c:pt idx="67899">
                  <c:v>985</c:v>
                </c:pt>
                <c:pt idx="67900">
                  <c:v>984</c:v>
                </c:pt>
                <c:pt idx="67901">
                  <c:v>1026</c:v>
                </c:pt>
                <c:pt idx="67902">
                  <c:v>1049</c:v>
                </c:pt>
                <c:pt idx="67903">
                  <c:v>1191</c:v>
                </c:pt>
                <c:pt idx="67904">
                  <c:v>1328</c:v>
                </c:pt>
                <c:pt idx="67905">
                  <c:v>1440</c:v>
                </c:pt>
                <c:pt idx="67906">
                  <c:v>1494</c:v>
                </c:pt>
                <c:pt idx="67907">
                  <c:v>1504</c:v>
                </c:pt>
                <c:pt idx="67908">
                  <c:v>1471</c:v>
                </c:pt>
                <c:pt idx="67909">
                  <c:v>1442</c:v>
                </c:pt>
                <c:pt idx="67910">
                  <c:v>1416</c:v>
                </c:pt>
                <c:pt idx="67911">
                  <c:v>1393</c:v>
                </c:pt>
                <c:pt idx="67912">
                  <c:v>1321</c:v>
                </c:pt>
                <c:pt idx="67913">
                  <c:v>1270</c:v>
                </c:pt>
                <c:pt idx="67914">
                  <c:v>1324</c:v>
                </c:pt>
                <c:pt idx="67915">
                  <c:v>1292</c:v>
                </c:pt>
                <c:pt idx="67916">
                  <c:v>1269</c:v>
                </c:pt>
                <c:pt idx="67917">
                  <c:v>1227</c:v>
                </c:pt>
                <c:pt idx="67918">
                  <c:v>1155</c:v>
                </c:pt>
                <c:pt idx="67919">
                  <c:v>1081</c:v>
                </c:pt>
                <c:pt idx="67920">
                  <c:v>1019</c:v>
                </c:pt>
                <c:pt idx="67921">
                  <c:v>1004</c:v>
                </c:pt>
                <c:pt idx="67922">
                  <c:v>984</c:v>
                </c:pt>
                <c:pt idx="67923">
                  <c:v>976</c:v>
                </c:pt>
                <c:pt idx="67924">
                  <c:v>982</c:v>
                </c:pt>
                <c:pt idx="67925">
                  <c:v>1029</c:v>
                </c:pt>
                <c:pt idx="67926">
                  <c:v>1019</c:v>
                </c:pt>
                <c:pt idx="67927">
                  <c:v>1175</c:v>
                </c:pt>
                <c:pt idx="67928">
                  <c:v>1268</c:v>
                </c:pt>
                <c:pt idx="67929">
                  <c:v>1356</c:v>
                </c:pt>
                <c:pt idx="67930">
                  <c:v>1393</c:v>
                </c:pt>
                <c:pt idx="67931">
                  <c:v>1416</c:v>
                </c:pt>
                <c:pt idx="67932">
                  <c:v>1394</c:v>
                </c:pt>
                <c:pt idx="67933">
                  <c:v>1455</c:v>
                </c:pt>
                <c:pt idx="67934">
                  <c:v>1463</c:v>
                </c:pt>
                <c:pt idx="67935">
                  <c:v>1421</c:v>
                </c:pt>
                <c:pt idx="67936">
                  <c:v>1330</c:v>
                </c:pt>
                <c:pt idx="67937">
                  <c:v>1282</c:v>
                </c:pt>
                <c:pt idx="67938">
                  <c:v>1332</c:v>
                </c:pt>
                <c:pt idx="67939">
                  <c:v>1301</c:v>
                </c:pt>
                <c:pt idx="67940">
                  <c:v>1267</c:v>
                </c:pt>
                <c:pt idx="67941">
                  <c:v>1214</c:v>
                </c:pt>
                <c:pt idx="67942">
                  <c:v>1148</c:v>
                </c:pt>
                <c:pt idx="67943">
                  <c:v>1069</c:v>
                </c:pt>
                <c:pt idx="67944">
                  <c:v>1031</c:v>
                </c:pt>
                <c:pt idx="67945">
                  <c:v>991</c:v>
                </c:pt>
                <c:pt idx="67946">
                  <c:v>980</c:v>
                </c:pt>
                <c:pt idx="67947">
                  <c:v>959</c:v>
                </c:pt>
                <c:pt idx="67948">
                  <c:v>953</c:v>
                </c:pt>
                <c:pt idx="67949">
                  <c:v>993</c:v>
                </c:pt>
                <c:pt idx="67950">
                  <c:v>1011</c:v>
                </c:pt>
                <c:pt idx="67951">
                  <c:v>1151</c:v>
                </c:pt>
                <c:pt idx="67952">
                  <c:v>1273</c:v>
                </c:pt>
                <c:pt idx="67953">
                  <c:v>1366</c:v>
                </c:pt>
                <c:pt idx="67954">
                  <c:v>1407</c:v>
                </c:pt>
                <c:pt idx="67955">
                  <c:v>1435</c:v>
                </c:pt>
                <c:pt idx="67956">
                  <c:v>1436</c:v>
                </c:pt>
                <c:pt idx="67957">
                  <c:v>1433</c:v>
                </c:pt>
                <c:pt idx="67958">
                  <c:v>1463</c:v>
                </c:pt>
                <c:pt idx="67959">
                  <c:v>1417</c:v>
                </c:pt>
                <c:pt idx="67960">
                  <c:v>1326</c:v>
                </c:pt>
                <c:pt idx="67961">
                  <c:v>1248</c:v>
                </c:pt>
                <c:pt idx="67962">
                  <c:v>1264</c:v>
                </c:pt>
                <c:pt idx="67963">
                  <c:v>1247</c:v>
                </c:pt>
                <c:pt idx="67964">
                  <c:v>1187</c:v>
                </c:pt>
                <c:pt idx="67965">
                  <c:v>1143</c:v>
                </c:pt>
                <c:pt idx="67966">
                  <c:v>1081</c:v>
                </c:pt>
                <c:pt idx="67967">
                  <c:v>1035</c:v>
                </c:pt>
                <c:pt idx="67968">
                  <c:v>977</c:v>
                </c:pt>
                <c:pt idx="67969">
                  <c:v>952</c:v>
                </c:pt>
                <c:pt idx="67970">
                  <c:v>922</c:v>
                </c:pt>
                <c:pt idx="67971">
                  <c:v>910</c:v>
                </c:pt>
                <c:pt idx="67972">
                  <c:v>918</c:v>
                </c:pt>
                <c:pt idx="67973">
                  <c:v>964</c:v>
                </c:pt>
                <c:pt idx="67974">
                  <c:v>979</c:v>
                </c:pt>
                <c:pt idx="67975">
                  <c:v>1098</c:v>
                </c:pt>
                <c:pt idx="67976">
                  <c:v>1222</c:v>
                </c:pt>
                <c:pt idx="67977">
                  <c:v>1291</c:v>
                </c:pt>
                <c:pt idx="67978">
                  <c:v>1317</c:v>
                </c:pt>
                <c:pt idx="67979">
                  <c:v>1357</c:v>
                </c:pt>
                <c:pt idx="67980">
                  <c:v>1317</c:v>
                </c:pt>
                <c:pt idx="67981">
                  <c:v>1340</c:v>
                </c:pt>
                <c:pt idx="67982">
                  <c:v>1334</c:v>
                </c:pt>
                <c:pt idx="67983">
                  <c:v>1287</c:v>
                </c:pt>
                <c:pt idx="67984">
                  <c:v>1213</c:v>
                </c:pt>
                <c:pt idx="67985">
                  <c:v>1179</c:v>
                </c:pt>
                <c:pt idx="67986">
                  <c:v>1282</c:v>
                </c:pt>
                <c:pt idx="67987">
                  <c:v>1232</c:v>
                </c:pt>
                <c:pt idx="67988">
                  <c:v>1201</c:v>
                </c:pt>
                <c:pt idx="67989">
                  <c:v>1157</c:v>
                </c:pt>
                <c:pt idx="67990">
                  <c:v>1093</c:v>
                </c:pt>
                <c:pt idx="67991">
                  <c:v>1033</c:v>
                </c:pt>
                <c:pt idx="67992">
                  <c:v>994</c:v>
                </c:pt>
                <c:pt idx="67993">
                  <c:v>962</c:v>
                </c:pt>
                <c:pt idx="67994">
                  <c:v>944</c:v>
                </c:pt>
                <c:pt idx="67995">
                  <c:v>929</c:v>
                </c:pt>
                <c:pt idx="67996">
                  <c:v>953</c:v>
                </c:pt>
                <c:pt idx="67997">
                  <c:v>1000</c:v>
                </c:pt>
                <c:pt idx="67998">
                  <c:v>1023</c:v>
                </c:pt>
                <c:pt idx="67999">
                  <c:v>1168</c:v>
                </c:pt>
                <c:pt idx="68000">
                  <c:v>1282</c:v>
                </c:pt>
                <c:pt idx="68001">
                  <c:v>1357</c:v>
                </c:pt>
                <c:pt idx="68002">
                  <c:v>1398</c:v>
                </c:pt>
                <c:pt idx="68003">
                  <c:v>1392</c:v>
                </c:pt>
                <c:pt idx="68004">
                  <c:v>1364</c:v>
                </c:pt>
                <c:pt idx="68005">
                  <c:v>1414</c:v>
                </c:pt>
                <c:pt idx="68006">
                  <c:v>1405</c:v>
                </c:pt>
                <c:pt idx="68007">
                  <c:v>1342</c:v>
                </c:pt>
                <c:pt idx="68008">
                  <c:v>1249</c:v>
                </c:pt>
                <c:pt idx="68009">
                  <c:v>1231</c:v>
                </c:pt>
                <c:pt idx="68010">
                  <c:v>1323</c:v>
                </c:pt>
                <c:pt idx="68011">
                  <c:v>1300</c:v>
                </c:pt>
                <c:pt idx="68012">
                  <c:v>1261</c:v>
                </c:pt>
                <c:pt idx="68013">
                  <c:v>1212</c:v>
                </c:pt>
                <c:pt idx="68014">
                  <c:v>1170</c:v>
                </c:pt>
                <c:pt idx="68015">
                  <c:v>1114</c:v>
                </c:pt>
                <c:pt idx="68016">
                  <c:v>1058</c:v>
                </c:pt>
                <c:pt idx="68017">
                  <c:v>1028</c:v>
                </c:pt>
                <c:pt idx="68018">
                  <c:v>1011</c:v>
                </c:pt>
                <c:pt idx="68019">
                  <c:v>993</c:v>
                </c:pt>
                <c:pt idx="68020">
                  <c:v>991</c:v>
                </c:pt>
                <c:pt idx="68021">
                  <c:v>977</c:v>
                </c:pt>
                <c:pt idx="68022">
                  <c:v>976</c:v>
                </c:pt>
                <c:pt idx="68023">
                  <c:v>1078</c:v>
                </c:pt>
                <c:pt idx="68024">
                  <c:v>1206</c:v>
                </c:pt>
                <c:pt idx="68025">
                  <c:v>1259</c:v>
                </c:pt>
                <c:pt idx="68026">
                  <c:v>1309</c:v>
                </c:pt>
                <c:pt idx="68027">
                  <c:v>1314</c:v>
                </c:pt>
                <c:pt idx="68028">
                  <c:v>1289</c:v>
                </c:pt>
                <c:pt idx="68029">
                  <c:v>1299</c:v>
                </c:pt>
                <c:pt idx="68030">
                  <c:v>1295</c:v>
                </c:pt>
                <c:pt idx="68031">
                  <c:v>1267</c:v>
                </c:pt>
                <c:pt idx="68032">
                  <c:v>1247</c:v>
                </c:pt>
                <c:pt idx="68033">
                  <c:v>1239</c:v>
                </c:pt>
                <c:pt idx="68034">
                  <c:v>1302</c:v>
                </c:pt>
                <c:pt idx="68035">
                  <c:v>1283</c:v>
                </c:pt>
                <c:pt idx="68036">
                  <c:v>1253</c:v>
                </c:pt>
                <c:pt idx="68037">
                  <c:v>1207</c:v>
                </c:pt>
                <c:pt idx="68038">
                  <c:v>1175</c:v>
                </c:pt>
                <c:pt idx="68039">
                  <c:v>1123</c:v>
                </c:pt>
                <c:pt idx="68040">
                  <c:v>1072</c:v>
                </c:pt>
                <c:pt idx="68041">
                  <c:v>1055</c:v>
                </c:pt>
                <c:pt idx="68042">
                  <c:v>1021</c:v>
                </c:pt>
                <c:pt idx="68043">
                  <c:v>994</c:v>
                </c:pt>
                <c:pt idx="68044">
                  <c:v>981</c:v>
                </c:pt>
                <c:pt idx="68045">
                  <c:v>929</c:v>
                </c:pt>
                <c:pt idx="68046">
                  <c:v>882</c:v>
                </c:pt>
                <c:pt idx="68047">
                  <c:v>959</c:v>
                </c:pt>
                <c:pt idx="68048">
                  <c:v>1012</c:v>
                </c:pt>
                <c:pt idx="68049">
                  <c:v>1106</c:v>
                </c:pt>
                <c:pt idx="68050">
                  <c:v>1176</c:v>
                </c:pt>
                <c:pt idx="68051">
                  <c:v>1177</c:v>
                </c:pt>
                <c:pt idx="68052">
                  <c:v>1219</c:v>
                </c:pt>
                <c:pt idx="68053">
                  <c:v>1232</c:v>
                </c:pt>
                <c:pt idx="68054">
                  <c:v>1212</c:v>
                </c:pt>
                <c:pt idx="68055">
                  <c:v>1185</c:v>
                </c:pt>
                <c:pt idx="68056">
                  <c:v>1152</c:v>
                </c:pt>
                <c:pt idx="68057">
                  <c:v>1162</c:v>
                </c:pt>
                <c:pt idx="68058">
                  <c:v>1259</c:v>
                </c:pt>
                <c:pt idx="68059">
                  <c:v>1271</c:v>
                </c:pt>
                <c:pt idx="68060">
                  <c:v>1255</c:v>
                </c:pt>
                <c:pt idx="68061">
                  <c:v>1201</c:v>
                </c:pt>
                <c:pt idx="68062">
                  <c:v>1164</c:v>
                </c:pt>
                <c:pt idx="68063">
                  <c:v>1106</c:v>
                </c:pt>
                <c:pt idx="68064">
                  <c:v>1055</c:v>
                </c:pt>
                <c:pt idx="68065">
                  <c:v>1066</c:v>
                </c:pt>
                <c:pt idx="68066">
                  <c:v>1029</c:v>
                </c:pt>
                <c:pt idx="68067">
                  <c:v>1016</c:v>
                </c:pt>
                <c:pt idx="68068">
                  <c:v>1007</c:v>
                </c:pt>
                <c:pt idx="68069">
                  <c:v>1025</c:v>
                </c:pt>
                <c:pt idx="68070">
                  <c:v>1015</c:v>
                </c:pt>
                <c:pt idx="68071">
                  <c:v>1240</c:v>
                </c:pt>
                <c:pt idx="68072">
                  <c:v>1390</c:v>
                </c:pt>
                <c:pt idx="68073">
                  <c:v>1480</c:v>
                </c:pt>
                <c:pt idx="68074">
                  <c:v>1532</c:v>
                </c:pt>
                <c:pt idx="68075">
                  <c:v>1555</c:v>
                </c:pt>
                <c:pt idx="68076">
                  <c:v>1551</c:v>
                </c:pt>
                <c:pt idx="68077">
                  <c:v>1495</c:v>
                </c:pt>
                <c:pt idx="68078">
                  <c:v>1419</c:v>
                </c:pt>
                <c:pt idx="68079">
                  <c:v>1352</c:v>
                </c:pt>
                <c:pt idx="68080">
                  <c:v>1259</c:v>
                </c:pt>
                <c:pt idx="68081">
                  <c:v>1217</c:v>
                </c:pt>
                <c:pt idx="68082">
                  <c:v>1261</c:v>
                </c:pt>
                <c:pt idx="68083">
                  <c:v>1239</c:v>
                </c:pt>
                <c:pt idx="68084">
                  <c:v>1224</c:v>
                </c:pt>
                <c:pt idx="68085">
                  <c:v>1194</c:v>
                </c:pt>
                <c:pt idx="68086">
                  <c:v>1117</c:v>
                </c:pt>
                <c:pt idx="68087">
                  <c:v>1063</c:v>
                </c:pt>
                <c:pt idx="68088">
                  <c:v>1007</c:v>
                </c:pt>
                <c:pt idx="68089">
                  <c:v>976</c:v>
                </c:pt>
                <c:pt idx="68090">
                  <c:v>951</c:v>
                </c:pt>
                <c:pt idx="68091">
                  <c:v>936</c:v>
                </c:pt>
                <c:pt idx="68092">
                  <c:v>944</c:v>
                </c:pt>
                <c:pt idx="68093">
                  <c:v>966</c:v>
                </c:pt>
                <c:pt idx="68094">
                  <c:v>1015</c:v>
                </c:pt>
                <c:pt idx="68095">
                  <c:v>1173</c:v>
                </c:pt>
                <c:pt idx="68096">
                  <c:v>1297</c:v>
                </c:pt>
                <c:pt idx="68097">
                  <c:v>1380</c:v>
                </c:pt>
                <c:pt idx="68098">
                  <c:v>1477</c:v>
                </c:pt>
                <c:pt idx="68099">
                  <c:v>1498</c:v>
                </c:pt>
                <c:pt idx="68100">
                  <c:v>1506</c:v>
                </c:pt>
                <c:pt idx="68101">
                  <c:v>1526</c:v>
                </c:pt>
                <c:pt idx="68102">
                  <c:v>1513</c:v>
                </c:pt>
                <c:pt idx="68103">
                  <c:v>1444</c:v>
                </c:pt>
                <c:pt idx="68104">
                  <c:v>1332</c:v>
                </c:pt>
                <c:pt idx="68105">
                  <c:v>1270</c:v>
                </c:pt>
                <c:pt idx="68106">
                  <c:v>1354</c:v>
                </c:pt>
                <c:pt idx="68107">
                  <c:v>1345</c:v>
                </c:pt>
                <c:pt idx="68108">
                  <c:v>1296</c:v>
                </c:pt>
                <c:pt idx="68109">
                  <c:v>1238</c:v>
                </c:pt>
                <c:pt idx="68110">
                  <c:v>1199</c:v>
                </c:pt>
                <c:pt idx="68111">
                  <c:v>1134</c:v>
                </c:pt>
                <c:pt idx="68112">
                  <c:v>1080</c:v>
                </c:pt>
                <c:pt idx="68113">
                  <c:v>1053</c:v>
                </c:pt>
                <c:pt idx="68114">
                  <c:v>1020</c:v>
                </c:pt>
                <c:pt idx="68115">
                  <c:v>999</c:v>
                </c:pt>
                <c:pt idx="68116">
                  <c:v>1008</c:v>
                </c:pt>
                <c:pt idx="68117">
                  <c:v>1014</c:v>
                </c:pt>
                <c:pt idx="68118">
                  <c:v>1007</c:v>
                </c:pt>
                <c:pt idx="68119">
                  <c:v>1095</c:v>
                </c:pt>
                <c:pt idx="68120">
                  <c:v>1168</c:v>
                </c:pt>
                <c:pt idx="68121">
                  <c:v>1250</c:v>
                </c:pt>
                <c:pt idx="68122">
                  <c:v>1291</c:v>
                </c:pt>
                <c:pt idx="68123">
                  <c:v>1323</c:v>
                </c:pt>
                <c:pt idx="68124">
                  <c:v>1304</c:v>
                </c:pt>
                <c:pt idx="68125">
                  <c:v>1309</c:v>
                </c:pt>
                <c:pt idx="68126">
                  <c:v>1284</c:v>
                </c:pt>
                <c:pt idx="68127">
                  <c:v>1243</c:v>
                </c:pt>
                <c:pt idx="68128">
                  <c:v>1201</c:v>
                </c:pt>
                <c:pt idx="68129">
                  <c:v>1212</c:v>
                </c:pt>
                <c:pt idx="68130">
                  <c:v>1304</c:v>
                </c:pt>
                <c:pt idx="68131">
                  <c:v>1285</c:v>
                </c:pt>
                <c:pt idx="68132">
                  <c:v>1263</c:v>
                </c:pt>
                <c:pt idx="68133">
                  <c:v>1237</c:v>
                </c:pt>
                <c:pt idx="68134">
                  <c:v>1183</c:v>
                </c:pt>
                <c:pt idx="68135">
                  <c:v>1104</c:v>
                </c:pt>
                <c:pt idx="68136">
                  <c:v>1062</c:v>
                </c:pt>
                <c:pt idx="68137">
                  <c:v>1023</c:v>
                </c:pt>
                <c:pt idx="68138">
                  <c:v>993</c:v>
                </c:pt>
                <c:pt idx="68139">
                  <c:v>972</c:v>
                </c:pt>
                <c:pt idx="68140">
                  <c:v>984</c:v>
                </c:pt>
                <c:pt idx="68141">
                  <c:v>1009</c:v>
                </c:pt>
                <c:pt idx="68142">
                  <c:v>1042</c:v>
                </c:pt>
                <c:pt idx="68143">
                  <c:v>1259</c:v>
                </c:pt>
                <c:pt idx="68144">
                  <c:v>1387</c:v>
                </c:pt>
                <c:pt idx="68145">
                  <c:v>1478</c:v>
                </c:pt>
                <c:pt idx="68146">
                  <c:v>1529</c:v>
                </c:pt>
                <c:pt idx="68147">
                  <c:v>1546</c:v>
                </c:pt>
                <c:pt idx="68148">
                  <c:v>1536</c:v>
                </c:pt>
                <c:pt idx="68149">
                  <c:v>1556</c:v>
                </c:pt>
                <c:pt idx="68150">
                  <c:v>1488</c:v>
                </c:pt>
                <c:pt idx="68151">
                  <c:v>1454</c:v>
                </c:pt>
                <c:pt idx="68152">
                  <c:v>1364</c:v>
                </c:pt>
                <c:pt idx="68153">
                  <c:v>1304</c:v>
                </c:pt>
                <c:pt idx="68154">
                  <c:v>1388</c:v>
                </c:pt>
                <c:pt idx="68155">
                  <c:v>1362</c:v>
                </c:pt>
                <c:pt idx="68156">
                  <c:v>1328</c:v>
                </c:pt>
                <c:pt idx="68157">
                  <c:v>1278</c:v>
                </c:pt>
                <c:pt idx="68158">
                  <c:v>1239</c:v>
                </c:pt>
                <c:pt idx="68159">
                  <c:v>1164</c:v>
                </c:pt>
                <c:pt idx="68160">
                  <c:v>1083</c:v>
                </c:pt>
                <c:pt idx="68161">
                  <c:v>1068</c:v>
                </c:pt>
                <c:pt idx="68162">
                  <c:v>1046</c:v>
                </c:pt>
                <c:pt idx="68163">
                  <c:v>1025</c:v>
                </c:pt>
                <c:pt idx="68164">
                  <c:v>1032</c:v>
                </c:pt>
                <c:pt idx="68165">
                  <c:v>1065</c:v>
                </c:pt>
                <c:pt idx="68166">
                  <c:v>1064</c:v>
                </c:pt>
                <c:pt idx="68167">
                  <c:v>1216</c:v>
                </c:pt>
                <c:pt idx="68168">
                  <c:v>1342</c:v>
                </c:pt>
                <c:pt idx="68169">
                  <c:v>1436</c:v>
                </c:pt>
                <c:pt idx="68170">
                  <c:v>1473</c:v>
                </c:pt>
                <c:pt idx="68171">
                  <c:v>1502</c:v>
                </c:pt>
                <c:pt idx="68172">
                  <c:v>1505</c:v>
                </c:pt>
                <c:pt idx="68173">
                  <c:v>1534</c:v>
                </c:pt>
                <c:pt idx="68174">
                  <c:v>1508</c:v>
                </c:pt>
                <c:pt idx="68175">
                  <c:v>1427</c:v>
                </c:pt>
                <c:pt idx="68176">
                  <c:v>1338</c:v>
                </c:pt>
                <c:pt idx="68177">
                  <c:v>1295</c:v>
                </c:pt>
                <c:pt idx="68178">
                  <c:v>1377</c:v>
                </c:pt>
                <c:pt idx="68179">
                  <c:v>1348</c:v>
                </c:pt>
                <c:pt idx="68180">
                  <c:v>1294</c:v>
                </c:pt>
                <c:pt idx="68181">
                  <c:v>1256</c:v>
                </c:pt>
                <c:pt idx="68182">
                  <c:v>1216</c:v>
                </c:pt>
                <c:pt idx="68183">
                  <c:v>1167</c:v>
                </c:pt>
                <c:pt idx="68184">
                  <c:v>1091</c:v>
                </c:pt>
                <c:pt idx="68185">
                  <c:v>1064</c:v>
                </c:pt>
                <c:pt idx="68186">
                  <c:v>1051</c:v>
                </c:pt>
                <c:pt idx="68187">
                  <c:v>1031</c:v>
                </c:pt>
                <c:pt idx="68188">
                  <c:v>1021</c:v>
                </c:pt>
                <c:pt idx="68189">
                  <c:v>1031</c:v>
                </c:pt>
                <c:pt idx="68190">
                  <c:v>1031</c:v>
                </c:pt>
                <c:pt idx="68191">
                  <c:v>1122</c:v>
                </c:pt>
                <c:pt idx="68192">
                  <c:v>1223</c:v>
                </c:pt>
                <c:pt idx="68193">
                  <c:v>1298</c:v>
                </c:pt>
                <c:pt idx="68194">
                  <c:v>1348</c:v>
                </c:pt>
                <c:pt idx="68195">
                  <c:v>1347</c:v>
                </c:pt>
                <c:pt idx="68196">
                  <c:v>1317</c:v>
                </c:pt>
                <c:pt idx="68197">
                  <c:v>1282</c:v>
                </c:pt>
                <c:pt idx="68198">
                  <c:v>1242</c:v>
                </c:pt>
                <c:pt idx="68199">
                  <c:v>1217</c:v>
                </c:pt>
                <c:pt idx="68200">
                  <c:v>1174</c:v>
                </c:pt>
                <c:pt idx="68201">
                  <c:v>1217</c:v>
                </c:pt>
                <c:pt idx="68202">
                  <c:v>1269</c:v>
                </c:pt>
                <c:pt idx="68203">
                  <c:v>1256</c:v>
                </c:pt>
                <c:pt idx="68204">
                  <c:v>1218</c:v>
                </c:pt>
                <c:pt idx="68205">
                  <c:v>1190</c:v>
                </c:pt>
                <c:pt idx="68206">
                  <c:v>1143</c:v>
                </c:pt>
                <c:pt idx="68207">
                  <c:v>1101</c:v>
                </c:pt>
                <c:pt idx="68208">
                  <c:v>1071</c:v>
                </c:pt>
                <c:pt idx="68209">
                  <c:v>1038</c:v>
                </c:pt>
                <c:pt idx="68210">
                  <c:v>1014</c:v>
                </c:pt>
                <c:pt idx="68211">
                  <c:v>999</c:v>
                </c:pt>
                <c:pt idx="68212">
                  <c:v>976</c:v>
                </c:pt>
                <c:pt idx="68213">
                  <c:v>965</c:v>
                </c:pt>
                <c:pt idx="68214">
                  <c:v>905</c:v>
                </c:pt>
                <c:pt idx="68215">
                  <c:v>955</c:v>
                </c:pt>
                <c:pt idx="68216">
                  <c:v>993</c:v>
                </c:pt>
                <c:pt idx="68217">
                  <c:v>1047</c:v>
                </c:pt>
                <c:pt idx="68218">
                  <c:v>1115</c:v>
                </c:pt>
                <c:pt idx="68219">
                  <c:v>1146</c:v>
                </c:pt>
                <c:pt idx="68220">
                  <c:v>1181</c:v>
                </c:pt>
                <c:pt idx="68221">
                  <c:v>1188</c:v>
                </c:pt>
                <c:pt idx="68222">
                  <c:v>1179</c:v>
                </c:pt>
                <c:pt idx="68223">
                  <c:v>1203</c:v>
                </c:pt>
                <c:pt idx="68224">
                  <c:v>1176</c:v>
                </c:pt>
                <c:pt idx="68225">
                  <c:v>1203</c:v>
                </c:pt>
                <c:pt idx="68226">
                  <c:v>1321</c:v>
                </c:pt>
                <c:pt idx="68227">
                  <c:v>1307</c:v>
                </c:pt>
                <c:pt idx="68228">
                  <c:v>1302</c:v>
                </c:pt>
                <c:pt idx="68229">
                  <c:v>1265</c:v>
                </c:pt>
                <c:pt idx="68230">
                  <c:v>1209</c:v>
                </c:pt>
                <c:pt idx="68231">
                  <c:v>1159</c:v>
                </c:pt>
                <c:pt idx="68232">
                  <c:v>1099</c:v>
                </c:pt>
                <c:pt idx="68233">
                  <c:v>1067</c:v>
                </c:pt>
                <c:pt idx="68234">
                  <c:v>1033</c:v>
                </c:pt>
                <c:pt idx="68235">
                  <c:v>1022</c:v>
                </c:pt>
                <c:pt idx="68236">
                  <c:v>1022</c:v>
                </c:pt>
                <c:pt idx="68237">
                  <c:v>1062</c:v>
                </c:pt>
                <c:pt idx="68238">
                  <c:v>1087</c:v>
                </c:pt>
                <c:pt idx="68239">
                  <c:v>1269</c:v>
                </c:pt>
                <c:pt idx="68240">
                  <c:v>1393</c:v>
                </c:pt>
                <c:pt idx="68241">
                  <c:v>1493</c:v>
                </c:pt>
                <c:pt idx="68242">
                  <c:v>1556</c:v>
                </c:pt>
                <c:pt idx="68243">
                  <c:v>1597</c:v>
                </c:pt>
                <c:pt idx="68244">
                  <c:v>1603</c:v>
                </c:pt>
                <c:pt idx="68245">
                  <c:v>1598</c:v>
                </c:pt>
                <c:pt idx="68246">
                  <c:v>1572</c:v>
                </c:pt>
                <c:pt idx="68247">
                  <c:v>1518</c:v>
                </c:pt>
                <c:pt idx="68248">
                  <c:v>1426</c:v>
                </c:pt>
                <c:pt idx="68249">
                  <c:v>1362</c:v>
                </c:pt>
                <c:pt idx="68250">
                  <c:v>1432</c:v>
                </c:pt>
                <c:pt idx="68251">
                  <c:v>1396</c:v>
                </c:pt>
                <c:pt idx="68252">
                  <c:v>1367</c:v>
                </c:pt>
                <c:pt idx="68253">
                  <c:v>1340</c:v>
                </c:pt>
                <c:pt idx="68254">
                  <c:v>1255</c:v>
                </c:pt>
                <c:pt idx="68255">
                  <c:v>1159</c:v>
                </c:pt>
                <c:pt idx="68256">
                  <c:v>1120</c:v>
                </c:pt>
                <c:pt idx="68257">
                  <c:v>1079</c:v>
                </c:pt>
                <c:pt idx="68258">
                  <c:v>1067</c:v>
                </c:pt>
                <c:pt idx="68259">
                  <c:v>1034</c:v>
                </c:pt>
                <c:pt idx="68260">
                  <c:v>1038</c:v>
                </c:pt>
                <c:pt idx="68261">
                  <c:v>1067</c:v>
                </c:pt>
                <c:pt idx="68262">
                  <c:v>1078</c:v>
                </c:pt>
                <c:pt idx="68263">
                  <c:v>1283</c:v>
                </c:pt>
                <c:pt idx="68264">
                  <c:v>1423</c:v>
                </c:pt>
                <c:pt idx="68265">
                  <c:v>1513</c:v>
                </c:pt>
                <c:pt idx="68266">
                  <c:v>1560</c:v>
                </c:pt>
                <c:pt idx="68267">
                  <c:v>1560</c:v>
                </c:pt>
                <c:pt idx="68268">
                  <c:v>1583</c:v>
                </c:pt>
                <c:pt idx="68269">
                  <c:v>1607</c:v>
                </c:pt>
                <c:pt idx="68270">
                  <c:v>1617</c:v>
                </c:pt>
                <c:pt idx="68271">
                  <c:v>1576</c:v>
                </c:pt>
                <c:pt idx="68272">
                  <c:v>1449</c:v>
                </c:pt>
                <c:pt idx="68273">
                  <c:v>1394</c:v>
                </c:pt>
                <c:pt idx="68274">
                  <c:v>1467</c:v>
                </c:pt>
                <c:pt idx="68275">
                  <c:v>1432</c:v>
                </c:pt>
                <c:pt idx="68276">
                  <c:v>1386</c:v>
                </c:pt>
                <c:pt idx="68277">
                  <c:v>1342</c:v>
                </c:pt>
                <c:pt idx="68278">
                  <c:v>1254</c:v>
                </c:pt>
                <c:pt idx="68279">
                  <c:v>1160</c:v>
                </c:pt>
                <c:pt idx="68280">
                  <c:v>1117</c:v>
                </c:pt>
                <c:pt idx="68281">
                  <c:v>1084</c:v>
                </c:pt>
                <c:pt idx="68282">
                  <c:v>1063</c:v>
                </c:pt>
                <c:pt idx="68283">
                  <c:v>1044</c:v>
                </c:pt>
                <c:pt idx="68284">
                  <c:v>1029</c:v>
                </c:pt>
                <c:pt idx="68285">
                  <c:v>1058</c:v>
                </c:pt>
                <c:pt idx="68286">
                  <c:v>1078</c:v>
                </c:pt>
                <c:pt idx="68287">
                  <c:v>1273</c:v>
                </c:pt>
                <c:pt idx="68288">
                  <c:v>1416</c:v>
                </c:pt>
                <c:pt idx="68289">
                  <c:v>1518</c:v>
                </c:pt>
                <c:pt idx="68290">
                  <c:v>1592</c:v>
                </c:pt>
                <c:pt idx="68291">
                  <c:v>1600</c:v>
                </c:pt>
                <c:pt idx="68292">
                  <c:v>1553</c:v>
                </c:pt>
                <c:pt idx="68293">
                  <c:v>1515</c:v>
                </c:pt>
                <c:pt idx="68294">
                  <c:v>1475</c:v>
                </c:pt>
                <c:pt idx="68295">
                  <c:v>1424</c:v>
                </c:pt>
                <c:pt idx="68296">
                  <c:v>1364</c:v>
                </c:pt>
                <c:pt idx="68297">
                  <c:v>1343</c:v>
                </c:pt>
                <c:pt idx="68298">
                  <c:v>1363</c:v>
                </c:pt>
                <c:pt idx="68299">
                  <c:v>1332</c:v>
                </c:pt>
                <c:pt idx="68300">
                  <c:v>1295</c:v>
                </c:pt>
                <c:pt idx="68301">
                  <c:v>1259</c:v>
                </c:pt>
                <c:pt idx="68302">
                  <c:v>1188</c:v>
                </c:pt>
                <c:pt idx="68303">
                  <c:v>1106</c:v>
                </c:pt>
                <c:pt idx="68304">
                  <c:v>1064</c:v>
                </c:pt>
                <c:pt idx="68305">
                  <c:v>1044</c:v>
                </c:pt>
                <c:pt idx="68306">
                  <c:v>1017</c:v>
                </c:pt>
                <c:pt idx="68307">
                  <c:v>1008</c:v>
                </c:pt>
                <c:pt idx="68308">
                  <c:v>1013</c:v>
                </c:pt>
                <c:pt idx="68309">
                  <c:v>1057</c:v>
                </c:pt>
                <c:pt idx="68310">
                  <c:v>1068</c:v>
                </c:pt>
                <c:pt idx="68311">
                  <c:v>1251</c:v>
                </c:pt>
                <c:pt idx="68312">
                  <c:v>1362</c:v>
                </c:pt>
                <c:pt idx="68313">
                  <c:v>1459</c:v>
                </c:pt>
                <c:pt idx="68314">
                  <c:v>1536</c:v>
                </c:pt>
                <c:pt idx="68315">
                  <c:v>1552</c:v>
                </c:pt>
                <c:pt idx="68316">
                  <c:v>1521</c:v>
                </c:pt>
                <c:pt idx="68317">
                  <c:v>1583</c:v>
                </c:pt>
                <c:pt idx="68318">
                  <c:v>1544</c:v>
                </c:pt>
                <c:pt idx="68319">
                  <c:v>1474</c:v>
                </c:pt>
                <c:pt idx="68320">
                  <c:v>1390</c:v>
                </c:pt>
                <c:pt idx="68321">
                  <c:v>1352</c:v>
                </c:pt>
                <c:pt idx="68322">
                  <c:v>1400</c:v>
                </c:pt>
                <c:pt idx="68323">
                  <c:v>1374</c:v>
                </c:pt>
                <c:pt idx="68324">
                  <c:v>1340</c:v>
                </c:pt>
                <c:pt idx="68325">
                  <c:v>1282</c:v>
                </c:pt>
                <c:pt idx="68326">
                  <c:v>1210</c:v>
                </c:pt>
                <c:pt idx="68327">
                  <c:v>1124</c:v>
                </c:pt>
                <c:pt idx="68328">
                  <c:v>1071</c:v>
                </c:pt>
                <c:pt idx="68329">
                  <c:v>1051</c:v>
                </c:pt>
                <c:pt idx="68330">
                  <c:v>1036</c:v>
                </c:pt>
                <c:pt idx="68331">
                  <c:v>1022</c:v>
                </c:pt>
                <c:pt idx="68332">
                  <c:v>1028</c:v>
                </c:pt>
                <c:pt idx="68333">
                  <c:v>1047</c:v>
                </c:pt>
                <c:pt idx="68334">
                  <c:v>1070</c:v>
                </c:pt>
                <c:pt idx="68335">
                  <c:v>1275</c:v>
                </c:pt>
                <c:pt idx="68336">
                  <c:v>1421</c:v>
                </c:pt>
                <c:pt idx="68337">
                  <c:v>1513</c:v>
                </c:pt>
                <c:pt idx="68338">
                  <c:v>1575</c:v>
                </c:pt>
                <c:pt idx="68339">
                  <c:v>1589</c:v>
                </c:pt>
                <c:pt idx="68340">
                  <c:v>1599</c:v>
                </c:pt>
                <c:pt idx="68341">
                  <c:v>1572</c:v>
                </c:pt>
                <c:pt idx="68342">
                  <c:v>1535</c:v>
                </c:pt>
                <c:pt idx="68343">
                  <c:v>1479</c:v>
                </c:pt>
                <c:pt idx="68344">
                  <c:v>1395</c:v>
                </c:pt>
                <c:pt idx="68345">
                  <c:v>1346</c:v>
                </c:pt>
                <c:pt idx="68346">
                  <c:v>1417</c:v>
                </c:pt>
                <c:pt idx="68347">
                  <c:v>1389</c:v>
                </c:pt>
                <c:pt idx="68348">
                  <c:v>1330</c:v>
                </c:pt>
                <c:pt idx="68349">
                  <c:v>1294</c:v>
                </c:pt>
                <c:pt idx="68350">
                  <c:v>1241</c:v>
                </c:pt>
                <c:pt idx="68351">
                  <c:v>1171</c:v>
                </c:pt>
                <c:pt idx="68352">
                  <c:v>1118</c:v>
                </c:pt>
                <c:pt idx="68353">
                  <c:v>1075</c:v>
                </c:pt>
                <c:pt idx="68354">
                  <c:v>1059</c:v>
                </c:pt>
                <c:pt idx="68355">
                  <c:v>1053</c:v>
                </c:pt>
                <c:pt idx="68356">
                  <c:v>1051</c:v>
                </c:pt>
                <c:pt idx="68357">
                  <c:v>1050</c:v>
                </c:pt>
                <c:pt idx="68358">
                  <c:v>1043</c:v>
                </c:pt>
                <c:pt idx="68359">
                  <c:v>1170</c:v>
                </c:pt>
                <c:pt idx="68360">
                  <c:v>1314</c:v>
                </c:pt>
                <c:pt idx="68361">
                  <c:v>1412</c:v>
                </c:pt>
                <c:pt idx="68362">
                  <c:v>1470</c:v>
                </c:pt>
                <c:pt idx="68363">
                  <c:v>1473</c:v>
                </c:pt>
                <c:pt idx="68364">
                  <c:v>1453</c:v>
                </c:pt>
                <c:pt idx="68365">
                  <c:v>1344</c:v>
                </c:pt>
                <c:pt idx="68366">
                  <c:v>1322</c:v>
                </c:pt>
                <c:pt idx="68367">
                  <c:v>1301</c:v>
                </c:pt>
                <c:pt idx="68368">
                  <c:v>1285</c:v>
                </c:pt>
                <c:pt idx="68369">
                  <c:v>1317</c:v>
                </c:pt>
                <c:pt idx="68370">
                  <c:v>1348</c:v>
                </c:pt>
                <c:pt idx="68371">
                  <c:v>1334</c:v>
                </c:pt>
                <c:pt idx="68372">
                  <c:v>1279</c:v>
                </c:pt>
                <c:pt idx="68373">
                  <c:v>1237</c:v>
                </c:pt>
                <c:pt idx="68374">
                  <c:v>1182</c:v>
                </c:pt>
                <c:pt idx="68375">
                  <c:v>1129</c:v>
                </c:pt>
                <c:pt idx="68376">
                  <c:v>1094</c:v>
                </c:pt>
                <c:pt idx="68377">
                  <c:v>1068</c:v>
                </c:pt>
                <c:pt idx="68378">
                  <c:v>1041</c:v>
                </c:pt>
                <c:pt idx="68379">
                  <c:v>999</c:v>
                </c:pt>
                <c:pt idx="68380">
                  <c:v>983</c:v>
                </c:pt>
                <c:pt idx="68381">
                  <c:v>974</c:v>
                </c:pt>
                <c:pt idx="68382">
                  <c:v>934</c:v>
                </c:pt>
                <c:pt idx="68383">
                  <c:v>965</c:v>
                </c:pt>
                <c:pt idx="68384">
                  <c:v>1008</c:v>
                </c:pt>
                <c:pt idx="68385">
                  <c:v>1076</c:v>
                </c:pt>
                <c:pt idx="68386">
                  <c:v>1138</c:v>
                </c:pt>
                <c:pt idx="68387">
                  <c:v>1158</c:v>
                </c:pt>
                <c:pt idx="68388">
                  <c:v>1172</c:v>
                </c:pt>
                <c:pt idx="68389">
                  <c:v>1197</c:v>
                </c:pt>
                <c:pt idx="68390">
                  <c:v>1185</c:v>
                </c:pt>
                <c:pt idx="68391">
                  <c:v>1170</c:v>
                </c:pt>
                <c:pt idx="68392">
                  <c:v>1153</c:v>
                </c:pt>
                <c:pt idx="68393">
                  <c:v>1186</c:v>
                </c:pt>
                <c:pt idx="68394">
                  <c:v>1238</c:v>
                </c:pt>
                <c:pt idx="68395">
                  <c:v>1232</c:v>
                </c:pt>
                <c:pt idx="68396">
                  <c:v>1225</c:v>
                </c:pt>
                <c:pt idx="68397">
                  <c:v>1192</c:v>
                </c:pt>
                <c:pt idx="68398">
                  <c:v>1127</c:v>
                </c:pt>
                <c:pt idx="68399">
                  <c:v>1068</c:v>
                </c:pt>
                <c:pt idx="68400">
                  <c:v>1014</c:v>
                </c:pt>
                <c:pt idx="68401">
                  <c:v>989</c:v>
                </c:pt>
                <c:pt idx="68402">
                  <c:v>973</c:v>
                </c:pt>
                <c:pt idx="68403">
                  <c:v>966</c:v>
                </c:pt>
                <c:pt idx="68404">
                  <c:v>973</c:v>
                </c:pt>
                <c:pt idx="68405">
                  <c:v>1007</c:v>
                </c:pt>
                <c:pt idx="68406">
                  <c:v>1023</c:v>
                </c:pt>
                <c:pt idx="68407">
                  <c:v>1230</c:v>
                </c:pt>
                <c:pt idx="68408">
                  <c:v>1336</c:v>
                </c:pt>
                <c:pt idx="68409">
                  <c:v>1416</c:v>
                </c:pt>
                <c:pt idx="68410">
                  <c:v>1455</c:v>
                </c:pt>
                <c:pt idx="68411">
                  <c:v>1448</c:v>
                </c:pt>
                <c:pt idx="68412">
                  <c:v>1438</c:v>
                </c:pt>
                <c:pt idx="68413">
                  <c:v>1443</c:v>
                </c:pt>
                <c:pt idx="68414">
                  <c:v>1427</c:v>
                </c:pt>
                <c:pt idx="68415">
                  <c:v>1384</c:v>
                </c:pt>
                <c:pt idx="68416">
                  <c:v>1317</c:v>
                </c:pt>
                <c:pt idx="68417">
                  <c:v>1315</c:v>
                </c:pt>
                <c:pt idx="68418">
                  <c:v>1317</c:v>
                </c:pt>
                <c:pt idx="68419">
                  <c:v>1290</c:v>
                </c:pt>
                <c:pt idx="68420">
                  <c:v>1238</c:v>
                </c:pt>
                <c:pt idx="68421">
                  <c:v>1192</c:v>
                </c:pt>
                <c:pt idx="68422">
                  <c:v>1140</c:v>
                </c:pt>
                <c:pt idx="68423">
                  <c:v>1074</c:v>
                </c:pt>
                <c:pt idx="68424">
                  <c:v>1028</c:v>
                </c:pt>
                <c:pt idx="68425">
                  <c:v>993</c:v>
                </c:pt>
                <c:pt idx="68426">
                  <c:v>976</c:v>
                </c:pt>
                <c:pt idx="68427">
                  <c:v>959</c:v>
                </c:pt>
                <c:pt idx="68428">
                  <c:v>974</c:v>
                </c:pt>
                <c:pt idx="68429">
                  <c:v>1009</c:v>
                </c:pt>
                <c:pt idx="68430">
                  <c:v>1024</c:v>
                </c:pt>
                <c:pt idx="68431">
                  <c:v>1218</c:v>
                </c:pt>
                <c:pt idx="68432">
                  <c:v>1349</c:v>
                </c:pt>
                <c:pt idx="68433">
                  <c:v>1429</c:v>
                </c:pt>
                <c:pt idx="68434">
                  <c:v>1494</c:v>
                </c:pt>
                <c:pt idx="68435">
                  <c:v>1514</c:v>
                </c:pt>
                <c:pt idx="68436">
                  <c:v>1511</c:v>
                </c:pt>
                <c:pt idx="68437">
                  <c:v>1519</c:v>
                </c:pt>
                <c:pt idx="68438">
                  <c:v>1478</c:v>
                </c:pt>
                <c:pt idx="68439">
                  <c:v>1406</c:v>
                </c:pt>
                <c:pt idx="68440">
                  <c:v>1293</c:v>
                </c:pt>
                <c:pt idx="68441">
                  <c:v>1306</c:v>
                </c:pt>
                <c:pt idx="68442">
                  <c:v>1329</c:v>
                </c:pt>
                <c:pt idx="68443">
                  <c:v>1277</c:v>
                </c:pt>
                <c:pt idx="68444">
                  <c:v>1229</c:v>
                </c:pt>
                <c:pt idx="68445">
                  <c:v>1172</c:v>
                </c:pt>
                <c:pt idx="68446">
                  <c:v>1111</c:v>
                </c:pt>
                <c:pt idx="68447">
                  <c:v>1028</c:v>
                </c:pt>
                <c:pt idx="68448">
                  <c:v>990</c:v>
                </c:pt>
                <c:pt idx="68449">
                  <c:v>960</c:v>
                </c:pt>
                <c:pt idx="68450">
                  <c:v>933</c:v>
                </c:pt>
                <c:pt idx="68451">
                  <c:v>925</c:v>
                </c:pt>
                <c:pt idx="68452">
                  <c:v>938</c:v>
                </c:pt>
                <c:pt idx="68453">
                  <c:v>980</c:v>
                </c:pt>
                <c:pt idx="68454">
                  <c:v>1016</c:v>
                </c:pt>
                <c:pt idx="68455">
                  <c:v>1186</c:v>
                </c:pt>
                <c:pt idx="68456">
                  <c:v>1298</c:v>
                </c:pt>
                <c:pt idx="68457">
                  <c:v>1375</c:v>
                </c:pt>
                <c:pt idx="68458">
                  <c:v>1428</c:v>
                </c:pt>
                <c:pt idx="68459">
                  <c:v>1458</c:v>
                </c:pt>
                <c:pt idx="68460">
                  <c:v>1464</c:v>
                </c:pt>
                <c:pt idx="68461">
                  <c:v>1466</c:v>
                </c:pt>
                <c:pt idx="68462">
                  <c:v>1449</c:v>
                </c:pt>
                <c:pt idx="68463">
                  <c:v>1396</c:v>
                </c:pt>
                <c:pt idx="68464">
                  <c:v>1318</c:v>
                </c:pt>
                <c:pt idx="68465">
                  <c:v>1302</c:v>
                </c:pt>
                <c:pt idx="68466">
                  <c:v>1327</c:v>
                </c:pt>
                <c:pt idx="68467">
                  <c:v>1289</c:v>
                </c:pt>
                <c:pt idx="68468">
                  <c:v>1246</c:v>
                </c:pt>
                <c:pt idx="68469">
                  <c:v>1196</c:v>
                </c:pt>
                <c:pt idx="68470">
                  <c:v>1139</c:v>
                </c:pt>
                <c:pt idx="68471">
                  <c:v>1070</c:v>
                </c:pt>
                <c:pt idx="68472">
                  <c:v>1022</c:v>
                </c:pt>
                <c:pt idx="68473">
                  <c:v>987</c:v>
                </c:pt>
                <c:pt idx="68474">
                  <c:v>969</c:v>
                </c:pt>
                <c:pt idx="68475">
                  <c:v>954</c:v>
                </c:pt>
                <c:pt idx="68476">
                  <c:v>953</c:v>
                </c:pt>
                <c:pt idx="68477">
                  <c:v>999</c:v>
                </c:pt>
                <c:pt idx="68478">
                  <c:v>1027</c:v>
                </c:pt>
                <c:pt idx="68479">
                  <c:v>1226</c:v>
                </c:pt>
                <c:pt idx="68480">
                  <c:v>1355</c:v>
                </c:pt>
                <c:pt idx="68481">
                  <c:v>1449</c:v>
                </c:pt>
                <c:pt idx="68482">
                  <c:v>1510</c:v>
                </c:pt>
                <c:pt idx="68483">
                  <c:v>1508</c:v>
                </c:pt>
                <c:pt idx="68484">
                  <c:v>1518</c:v>
                </c:pt>
                <c:pt idx="68485">
                  <c:v>1533</c:v>
                </c:pt>
                <c:pt idx="68486">
                  <c:v>1507</c:v>
                </c:pt>
                <c:pt idx="68487">
                  <c:v>1447</c:v>
                </c:pt>
                <c:pt idx="68488">
                  <c:v>1362</c:v>
                </c:pt>
                <c:pt idx="68489">
                  <c:v>1310</c:v>
                </c:pt>
                <c:pt idx="68490">
                  <c:v>1380</c:v>
                </c:pt>
                <c:pt idx="68491">
                  <c:v>1336</c:v>
                </c:pt>
                <c:pt idx="68492">
                  <c:v>1305</c:v>
                </c:pt>
                <c:pt idx="68493">
                  <c:v>1227</c:v>
                </c:pt>
                <c:pt idx="68494">
                  <c:v>1187</c:v>
                </c:pt>
                <c:pt idx="68495">
                  <c:v>1119</c:v>
                </c:pt>
                <c:pt idx="68496">
                  <c:v>1056</c:v>
                </c:pt>
                <c:pt idx="68497">
                  <c:v>1029</c:v>
                </c:pt>
                <c:pt idx="68498">
                  <c:v>999</c:v>
                </c:pt>
                <c:pt idx="68499">
                  <c:v>971</c:v>
                </c:pt>
                <c:pt idx="68500">
                  <c:v>982</c:v>
                </c:pt>
                <c:pt idx="68501">
                  <c:v>1018</c:v>
                </c:pt>
                <c:pt idx="68502">
                  <c:v>1061</c:v>
                </c:pt>
                <c:pt idx="68503">
                  <c:v>1255</c:v>
                </c:pt>
                <c:pt idx="68504">
                  <c:v>1352</c:v>
                </c:pt>
                <c:pt idx="68505">
                  <c:v>1457</c:v>
                </c:pt>
                <c:pt idx="68506">
                  <c:v>1513</c:v>
                </c:pt>
                <c:pt idx="68507">
                  <c:v>1538</c:v>
                </c:pt>
                <c:pt idx="68508">
                  <c:v>1546</c:v>
                </c:pt>
                <c:pt idx="68509">
                  <c:v>1598</c:v>
                </c:pt>
                <c:pt idx="68510">
                  <c:v>1541</c:v>
                </c:pt>
                <c:pt idx="68511">
                  <c:v>1465</c:v>
                </c:pt>
                <c:pt idx="68512">
                  <c:v>1362</c:v>
                </c:pt>
                <c:pt idx="68513">
                  <c:v>1377</c:v>
                </c:pt>
                <c:pt idx="68514">
                  <c:v>1368</c:v>
                </c:pt>
                <c:pt idx="68515">
                  <c:v>1349</c:v>
                </c:pt>
                <c:pt idx="68516">
                  <c:v>1305</c:v>
                </c:pt>
                <c:pt idx="68517">
                  <c:v>1264</c:v>
                </c:pt>
                <c:pt idx="68518">
                  <c:v>1205</c:v>
                </c:pt>
                <c:pt idx="68519">
                  <c:v>1124</c:v>
                </c:pt>
                <c:pt idx="68520">
                  <c:v>1075</c:v>
                </c:pt>
                <c:pt idx="68521">
                  <c:v>1046</c:v>
                </c:pt>
                <c:pt idx="68522">
                  <c:v>1018</c:v>
                </c:pt>
                <c:pt idx="68523">
                  <c:v>1003</c:v>
                </c:pt>
                <c:pt idx="68524">
                  <c:v>991</c:v>
                </c:pt>
                <c:pt idx="68525">
                  <c:v>995</c:v>
                </c:pt>
                <c:pt idx="68526">
                  <c:v>984</c:v>
                </c:pt>
                <c:pt idx="68527">
                  <c:v>1082</c:v>
                </c:pt>
                <c:pt idx="68528">
                  <c:v>1180</c:v>
                </c:pt>
                <c:pt idx="68529">
                  <c:v>1253</c:v>
                </c:pt>
                <c:pt idx="68530">
                  <c:v>1264</c:v>
                </c:pt>
                <c:pt idx="68531">
                  <c:v>1250</c:v>
                </c:pt>
                <c:pt idx="68532">
                  <c:v>1214</c:v>
                </c:pt>
                <c:pt idx="68533">
                  <c:v>1206</c:v>
                </c:pt>
                <c:pt idx="68534">
                  <c:v>1185</c:v>
                </c:pt>
                <c:pt idx="68535">
                  <c:v>1152</c:v>
                </c:pt>
                <c:pt idx="68536">
                  <c:v>1124</c:v>
                </c:pt>
                <c:pt idx="68537">
                  <c:v>1187</c:v>
                </c:pt>
                <c:pt idx="68538">
                  <c:v>1217</c:v>
                </c:pt>
                <c:pt idx="68539">
                  <c:v>1199</c:v>
                </c:pt>
                <c:pt idx="68540">
                  <c:v>1155</c:v>
                </c:pt>
                <c:pt idx="68541">
                  <c:v>1067</c:v>
                </c:pt>
                <c:pt idx="68542">
                  <c:v>1079</c:v>
                </c:pt>
                <c:pt idx="68543">
                  <c:v>1028</c:v>
                </c:pt>
                <c:pt idx="68544">
                  <c:v>987</c:v>
                </c:pt>
                <c:pt idx="68545">
                  <c:v>957</c:v>
                </c:pt>
                <c:pt idx="68546">
                  <c:v>933</c:v>
                </c:pt>
                <c:pt idx="68547">
                  <c:v>902</c:v>
                </c:pt>
                <c:pt idx="68548">
                  <c:v>882</c:v>
                </c:pt>
                <c:pt idx="68549">
                  <c:v>880</c:v>
                </c:pt>
                <c:pt idx="68550">
                  <c:v>845</c:v>
                </c:pt>
                <c:pt idx="68551">
                  <c:v>904</c:v>
                </c:pt>
                <c:pt idx="68552">
                  <c:v>958</c:v>
                </c:pt>
                <c:pt idx="68553">
                  <c:v>1015</c:v>
                </c:pt>
                <c:pt idx="68554">
                  <c:v>1090</c:v>
                </c:pt>
                <c:pt idx="68555">
                  <c:v>1123</c:v>
                </c:pt>
                <c:pt idx="68556">
                  <c:v>1130</c:v>
                </c:pt>
                <c:pt idx="68557">
                  <c:v>1123</c:v>
                </c:pt>
                <c:pt idx="68558">
                  <c:v>1118</c:v>
                </c:pt>
                <c:pt idx="68559">
                  <c:v>1093</c:v>
                </c:pt>
                <c:pt idx="68560">
                  <c:v>1071</c:v>
                </c:pt>
                <c:pt idx="68561">
                  <c:v>1107</c:v>
                </c:pt>
                <c:pt idx="68562">
                  <c:v>1199</c:v>
                </c:pt>
                <c:pt idx="68563">
                  <c:v>1190</c:v>
                </c:pt>
                <c:pt idx="68564">
                  <c:v>1169</c:v>
                </c:pt>
                <c:pt idx="68565">
                  <c:v>1093</c:v>
                </c:pt>
                <c:pt idx="68566">
                  <c:v>1061</c:v>
                </c:pt>
                <c:pt idx="68567">
                  <c:v>1009</c:v>
                </c:pt>
                <c:pt idx="68568">
                  <c:v>955</c:v>
                </c:pt>
                <c:pt idx="68569">
                  <c:v>909</c:v>
                </c:pt>
                <c:pt idx="68570">
                  <c:v>886</c:v>
                </c:pt>
                <c:pt idx="68571">
                  <c:v>867</c:v>
                </c:pt>
                <c:pt idx="68572">
                  <c:v>879</c:v>
                </c:pt>
                <c:pt idx="68573">
                  <c:v>909</c:v>
                </c:pt>
                <c:pt idx="68574">
                  <c:v>959</c:v>
                </c:pt>
                <c:pt idx="68575">
                  <c:v>1173</c:v>
                </c:pt>
                <c:pt idx="68576">
                  <c:v>1337</c:v>
                </c:pt>
                <c:pt idx="68577">
                  <c:v>1435</c:v>
                </c:pt>
                <c:pt idx="68578">
                  <c:v>1504</c:v>
                </c:pt>
                <c:pt idx="68579">
                  <c:v>1439</c:v>
                </c:pt>
                <c:pt idx="68580">
                  <c:v>1471</c:v>
                </c:pt>
                <c:pt idx="68581">
                  <c:v>1472</c:v>
                </c:pt>
                <c:pt idx="68582">
                  <c:v>1444</c:v>
                </c:pt>
                <c:pt idx="68583">
                  <c:v>1436</c:v>
                </c:pt>
                <c:pt idx="68584">
                  <c:v>1349</c:v>
                </c:pt>
                <c:pt idx="68585">
                  <c:v>1278</c:v>
                </c:pt>
                <c:pt idx="68586">
                  <c:v>1327</c:v>
                </c:pt>
                <c:pt idx="68587">
                  <c:v>1328</c:v>
                </c:pt>
                <c:pt idx="68588">
                  <c:v>1259</c:v>
                </c:pt>
                <c:pt idx="68589">
                  <c:v>1231</c:v>
                </c:pt>
                <c:pt idx="68590">
                  <c:v>1182</c:v>
                </c:pt>
                <c:pt idx="68591">
                  <c:v>1096</c:v>
                </c:pt>
                <c:pt idx="68592">
                  <c:v>1047</c:v>
                </c:pt>
                <c:pt idx="68593">
                  <c:v>1004</c:v>
                </c:pt>
                <c:pt idx="68594">
                  <c:v>962</c:v>
                </c:pt>
                <c:pt idx="68595">
                  <c:v>953</c:v>
                </c:pt>
                <c:pt idx="68596">
                  <c:v>954</c:v>
                </c:pt>
                <c:pt idx="68597">
                  <c:v>986</c:v>
                </c:pt>
                <c:pt idx="68598">
                  <c:v>1002</c:v>
                </c:pt>
                <c:pt idx="68599">
                  <c:v>1191</c:v>
                </c:pt>
                <c:pt idx="68600">
                  <c:v>1317</c:v>
                </c:pt>
                <c:pt idx="68601">
                  <c:v>1401</c:v>
                </c:pt>
                <c:pt idx="68602">
                  <c:v>1459</c:v>
                </c:pt>
                <c:pt idx="68603">
                  <c:v>1497</c:v>
                </c:pt>
                <c:pt idx="68604">
                  <c:v>1484</c:v>
                </c:pt>
                <c:pt idx="68605">
                  <c:v>1496</c:v>
                </c:pt>
                <c:pt idx="68606">
                  <c:v>1482</c:v>
                </c:pt>
                <c:pt idx="68607">
                  <c:v>1407</c:v>
                </c:pt>
                <c:pt idx="68608">
                  <c:v>1313</c:v>
                </c:pt>
                <c:pt idx="68609">
                  <c:v>1255</c:v>
                </c:pt>
                <c:pt idx="68610">
                  <c:v>1309</c:v>
                </c:pt>
                <c:pt idx="68611">
                  <c:v>1281</c:v>
                </c:pt>
                <c:pt idx="68612">
                  <c:v>1240</c:v>
                </c:pt>
                <c:pt idx="68613">
                  <c:v>1179</c:v>
                </c:pt>
                <c:pt idx="68614">
                  <c:v>1115</c:v>
                </c:pt>
                <c:pt idx="68615">
                  <c:v>1047</c:v>
                </c:pt>
                <c:pt idx="68616">
                  <c:v>1005</c:v>
                </c:pt>
                <c:pt idx="68617">
                  <c:v>988</c:v>
                </c:pt>
                <c:pt idx="68618">
                  <c:v>969</c:v>
                </c:pt>
                <c:pt idx="68619">
                  <c:v>951</c:v>
                </c:pt>
                <c:pt idx="68620">
                  <c:v>958</c:v>
                </c:pt>
                <c:pt idx="68621">
                  <c:v>991</c:v>
                </c:pt>
                <c:pt idx="68622">
                  <c:v>1025</c:v>
                </c:pt>
                <c:pt idx="68623">
                  <c:v>1181</c:v>
                </c:pt>
                <c:pt idx="68624">
                  <c:v>1299</c:v>
                </c:pt>
                <c:pt idx="68625">
                  <c:v>1401</c:v>
                </c:pt>
                <c:pt idx="68626">
                  <c:v>1481</c:v>
                </c:pt>
                <c:pt idx="68627">
                  <c:v>1478</c:v>
                </c:pt>
                <c:pt idx="68628">
                  <c:v>1508</c:v>
                </c:pt>
                <c:pt idx="68629">
                  <c:v>1502</c:v>
                </c:pt>
                <c:pt idx="68630">
                  <c:v>1496</c:v>
                </c:pt>
                <c:pt idx="68631">
                  <c:v>1418</c:v>
                </c:pt>
                <c:pt idx="68632">
                  <c:v>1361</c:v>
                </c:pt>
                <c:pt idx="68633">
                  <c:v>1315</c:v>
                </c:pt>
                <c:pt idx="68634">
                  <c:v>1380</c:v>
                </c:pt>
                <c:pt idx="68635">
                  <c:v>1332</c:v>
                </c:pt>
                <c:pt idx="68636">
                  <c:v>1297</c:v>
                </c:pt>
                <c:pt idx="68637">
                  <c:v>1249</c:v>
                </c:pt>
                <c:pt idx="68638">
                  <c:v>1195</c:v>
                </c:pt>
                <c:pt idx="68639">
                  <c:v>1124</c:v>
                </c:pt>
                <c:pt idx="68640">
                  <c:v>1074</c:v>
                </c:pt>
                <c:pt idx="68641">
                  <c:v>1029</c:v>
                </c:pt>
                <c:pt idx="68642">
                  <c:v>1000</c:v>
                </c:pt>
                <c:pt idx="68643">
                  <c:v>986</c:v>
                </c:pt>
                <c:pt idx="68644">
                  <c:v>987</c:v>
                </c:pt>
                <c:pt idx="68645">
                  <c:v>998</c:v>
                </c:pt>
                <c:pt idx="68646">
                  <c:v>1006</c:v>
                </c:pt>
                <c:pt idx="68647">
                  <c:v>1187</c:v>
                </c:pt>
                <c:pt idx="68648">
                  <c:v>1330</c:v>
                </c:pt>
                <c:pt idx="68649">
                  <c:v>1392</c:v>
                </c:pt>
                <c:pt idx="68650">
                  <c:v>1441</c:v>
                </c:pt>
                <c:pt idx="68651">
                  <c:v>1443</c:v>
                </c:pt>
                <c:pt idx="68652">
                  <c:v>1420</c:v>
                </c:pt>
                <c:pt idx="68653">
                  <c:v>1390</c:v>
                </c:pt>
                <c:pt idx="68654">
                  <c:v>1352</c:v>
                </c:pt>
                <c:pt idx="68655">
                  <c:v>1319</c:v>
                </c:pt>
                <c:pt idx="68656">
                  <c:v>1235</c:v>
                </c:pt>
                <c:pt idx="68657">
                  <c:v>1236</c:v>
                </c:pt>
                <c:pt idx="68658">
                  <c:v>1283</c:v>
                </c:pt>
                <c:pt idx="68659">
                  <c:v>1274</c:v>
                </c:pt>
                <c:pt idx="68660">
                  <c:v>1244</c:v>
                </c:pt>
                <c:pt idx="68661">
                  <c:v>1199</c:v>
                </c:pt>
                <c:pt idx="68662">
                  <c:v>1141</c:v>
                </c:pt>
                <c:pt idx="68663">
                  <c:v>1067</c:v>
                </c:pt>
                <c:pt idx="68664">
                  <c:v>1015</c:v>
                </c:pt>
                <c:pt idx="68665">
                  <c:v>1004</c:v>
                </c:pt>
                <c:pt idx="68666">
                  <c:v>974</c:v>
                </c:pt>
                <c:pt idx="68667">
                  <c:v>958</c:v>
                </c:pt>
                <c:pt idx="68668">
                  <c:v>954</c:v>
                </c:pt>
                <c:pt idx="68669">
                  <c:v>942</c:v>
                </c:pt>
                <c:pt idx="68670">
                  <c:v>912</c:v>
                </c:pt>
                <c:pt idx="68671">
                  <c:v>977</c:v>
                </c:pt>
                <c:pt idx="68672">
                  <c:v>1027</c:v>
                </c:pt>
                <c:pt idx="68673">
                  <c:v>1075</c:v>
                </c:pt>
                <c:pt idx="68674">
                  <c:v>1114</c:v>
                </c:pt>
                <c:pt idx="68675">
                  <c:v>1137</c:v>
                </c:pt>
                <c:pt idx="68676">
                  <c:v>1155</c:v>
                </c:pt>
                <c:pt idx="68677">
                  <c:v>1130</c:v>
                </c:pt>
                <c:pt idx="68678">
                  <c:v>1111</c:v>
                </c:pt>
                <c:pt idx="68679">
                  <c:v>1082</c:v>
                </c:pt>
                <c:pt idx="68680">
                  <c:v>1070</c:v>
                </c:pt>
                <c:pt idx="68681">
                  <c:v>1114</c:v>
                </c:pt>
                <c:pt idx="68682">
                  <c:v>1180</c:v>
                </c:pt>
                <c:pt idx="68683">
                  <c:v>1141</c:v>
                </c:pt>
                <c:pt idx="68684">
                  <c:v>1132</c:v>
                </c:pt>
                <c:pt idx="68685">
                  <c:v>1107</c:v>
                </c:pt>
                <c:pt idx="68686">
                  <c:v>1064</c:v>
                </c:pt>
                <c:pt idx="68687">
                  <c:v>1024</c:v>
                </c:pt>
                <c:pt idx="68688">
                  <c:v>977</c:v>
                </c:pt>
                <c:pt idx="68689">
                  <c:v>943</c:v>
                </c:pt>
                <c:pt idx="68690">
                  <c:v>923</c:v>
                </c:pt>
                <c:pt idx="68691">
                  <c:v>912</c:v>
                </c:pt>
                <c:pt idx="68692">
                  <c:v>905</c:v>
                </c:pt>
                <c:pt idx="68693">
                  <c:v>914</c:v>
                </c:pt>
                <c:pt idx="68694">
                  <c:v>888</c:v>
                </c:pt>
                <c:pt idx="68695">
                  <c:v>931</c:v>
                </c:pt>
                <c:pt idx="68696">
                  <c:v>977</c:v>
                </c:pt>
                <c:pt idx="68697">
                  <c:v>1038</c:v>
                </c:pt>
                <c:pt idx="68698">
                  <c:v>1092</c:v>
                </c:pt>
                <c:pt idx="68699">
                  <c:v>1113</c:v>
                </c:pt>
                <c:pt idx="68700">
                  <c:v>1122</c:v>
                </c:pt>
                <c:pt idx="68701">
                  <c:v>1123</c:v>
                </c:pt>
                <c:pt idx="68702">
                  <c:v>1100</c:v>
                </c:pt>
                <c:pt idx="68703">
                  <c:v>1078</c:v>
                </c:pt>
                <c:pt idx="68704">
                  <c:v>1067</c:v>
                </c:pt>
                <c:pt idx="68705">
                  <c:v>1101</c:v>
                </c:pt>
                <c:pt idx="68706">
                  <c:v>1181</c:v>
                </c:pt>
                <c:pt idx="68707">
                  <c:v>1140</c:v>
                </c:pt>
                <c:pt idx="68708">
                  <c:v>1107</c:v>
                </c:pt>
                <c:pt idx="68709">
                  <c:v>1073</c:v>
                </c:pt>
                <c:pt idx="68710">
                  <c:v>1032</c:v>
                </c:pt>
                <c:pt idx="68711">
                  <c:v>989</c:v>
                </c:pt>
                <c:pt idx="68712">
                  <c:v>951</c:v>
                </c:pt>
                <c:pt idx="68713">
                  <c:v>931</c:v>
                </c:pt>
                <c:pt idx="68714">
                  <c:v>907</c:v>
                </c:pt>
                <c:pt idx="68715">
                  <c:v>881</c:v>
                </c:pt>
                <c:pt idx="68716">
                  <c:v>872</c:v>
                </c:pt>
                <c:pt idx="68717">
                  <c:v>870</c:v>
                </c:pt>
                <c:pt idx="68718">
                  <c:v>832</c:v>
                </c:pt>
                <c:pt idx="68719">
                  <c:v>885</c:v>
                </c:pt>
                <c:pt idx="68720">
                  <c:v>933</c:v>
                </c:pt>
                <c:pt idx="68721">
                  <c:v>977</c:v>
                </c:pt>
                <c:pt idx="68722">
                  <c:v>1029</c:v>
                </c:pt>
                <c:pt idx="68723">
                  <c:v>1041</c:v>
                </c:pt>
                <c:pt idx="68724">
                  <c:v>1047</c:v>
                </c:pt>
                <c:pt idx="68725">
                  <c:v>1033</c:v>
                </c:pt>
                <c:pt idx="68726">
                  <c:v>1026</c:v>
                </c:pt>
                <c:pt idx="68727">
                  <c:v>991</c:v>
                </c:pt>
                <c:pt idx="68728">
                  <c:v>975</c:v>
                </c:pt>
                <c:pt idx="68729">
                  <c:v>1010</c:v>
                </c:pt>
                <c:pt idx="68730">
                  <c:v>1096</c:v>
                </c:pt>
                <c:pt idx="68731">
                  <c:v>1065</c:v>
                </c:pt>
                <c:pt idx="68732">
                  <c:v>1046</c:v>
                </c:pt>
                <c:pt idx="68733">
                  <c:v>997</c:v>
                </c:pt>
                <c:pt idx="68734">
                  <c:v>967</c:v>
                </c:pt>
                <c:pt idx="68735">
                  <c:v>926</c:v>
                </c:pt>
                <c:pt idx="68736">
                  <c:v>897</c:v>
                </c:pt>
                <c:pt idx="68737">
                  <c:v>872</c:v>
                </c:pt>
                <c:pt idx="68738">
                  <c:v>853</c:v>
                </c:pt>
                <c:pt idx="68739">
                  <c:v>834</c:v>
                </c:pt>
                <c:pt idx="68740">
                  <c:v>831</c:v>
                </c:pt>
                <c:pt idx="68741">
                  <c:v>821</c:v>
                </c:pt>
                <c:pt idx="68742">
                  <c:v>814</c:v>
                </c:pt>
                <c:pt idx="68743">
                  <c:v>892</c:v>
                </c:pt>
                <c:pt idx="68744">
                  <c:v>983</c:v>
                </c:pt>
                <c:pt idx="68745">
                  <c:v>1047</c:v>
                </c:pt>
                <c:pt idx="68746">
                  <c:v>1118</c:v>
                </c:pt>
                <c:pt idx="68747">
                  <c:v>1156</c:v>
                </c:pt>
                <c:pt idx="68748">
                  <c:v>1173</c:v>
                </c:pt>
                <c:pt idx="68749">
                  <c:v>1178</c:v>
                </c:pt>
                <c:pt idx="68750">
                  <c:v>1155</c:v>
                </c:pt>
                <c:pt idx="68751">
                  <c:v>1156</c:v>
                </c:pt>
                <c:pt idx="68752">
                  <c:v>1104</c:v>
                </c:pt>
                <c:pt idx="68753">
                  <c:v>1128</c:v>
                </c:pt>
                <c:pt idx="68754">
                  <c:v>1200</c:v>
                </c:pt>
                <c:pt idx="68755">
                  <c:v>1198</c:v>
                </c:pt>
                <c:pt idx="68756">
                  <c:v>1194</c:v>
                </c:pt>
                <c:pt idx="68757">
                  <c:v>1140</c:v>
                </c:pt>
                <c:pt idx="68758">
                  <c:v>1069</c:v>
                </c:pt>
                <c:pt idx="68759">
                  <c:v>1012</c:v>
                </c:pt>
                <c:pt idx="68760">
                  <c:v>959</c:v>
                </c:pt>
                <c:pt idx="68761">
                  <c:v>917</c:v>
                </c:pt>
                <c:pt idx="68762">
                  <c:v>890</c:v>
                </c:pt>
                <c:pt idx="68763">
                  <c:v>880</c:v>
                </c:pt>
                <c:pt idx="68764">
                  <c:v>891</c:v>
                </c:pt>
                <c:pt idx="68765">
                  <c:v>930</c:v>
                </c:pt>
                <c:pt idx="68766">
                  <c:v>962</c:v>
                </c:pt>
                <c:pt idx="68767">
                  <c:v>1172</c:v>
                </c:pt>
                <c:pt idx="68768">
                  <c:v>1316</c:v>
                </c:pt>
                <c:pt idx="68769">
                  <c:v>1428</c:v>
                </c:pt>
                <c:pt idx="68770">
                  <c:v>1510</c:v>
                </c:pt>
                <c:pt idx="68771">
                  <c:v>1465</c:v>
                </c:pt>
                <c:pt idx="68772">
                  <c:v>1434</c:v>
                </c:pt>
                <c:pt idx="68773">
                  <c:v>1471</c:v>
                </c:pt>
                <c:pt idx="68774">
                  <c:v>1446</c:v>
                </c:pt>
                <c:pt idx="68775">
                  <c:v>1368</c:v>
                </c:pt>
                <c:pt idx="68776">
                  <c:v>1291</c:v>
                </c:pt>
                <c:pt idx="68777">
                  <c:v>1235</c:v>
                </c:pt>
                <c:pt idx="68778">
                  <c:v>1282</c:v>
                </c:pt>
                <c:pt idx="68779">
                  <c:v>1254</c:v>
                </c:pt>
                <c:pt idx="68780">
                  <c:v>1217</c:v>
                </c:pt>
                <c:pt idx="68781">
                  <c:v>1165</c:v>
                </c:pt>
                <c:pt idx="68782">
                  <c:v>1095</c:v>
                </c:pt>
                <c:pt idx="68783">
                  <c:v>1022</c:v>
                </c:pt>
                <c:pt idx="68784">
                  <c:v>996</c:v>
                </c:pt>
                <c:pt idx="68785">
                  <c:v>962</c:v>
                </c:pt>
                <c:pt idx="68786">
                  <c:v>947</c:v>
                </c:pt>
                <c:pt idx="68787">
                  <c:v>921</c:v>
                </c:pt>
                <c:pt idx="68788">
                  <c:v>927</c:v>
                </c:pt>
                <c:pt idx="68789">
                  <c:v>966</c:v>
                </c:pt>
                <c:pt idx="68790">
                  <c:v>983</c:v>
                </c:pt>
                <c:pt idx="68791">
                  <c:v>1171</c:v>
                </c:pt>
                <c:pt idx="68792">
                  <c:v>1294</c:v>
                </c:pt>
                <c:pt idx="68793">
                  <c:v>1385</c:v>
                </c:pt>
                <c:pt idx="68794">
                  <c:v>1468</c:v>
                </c:pt>
                <c:pt idx="68795">
                  <c:v>1459</c:v>
                </c:pt>
                <c:pt idx="68796">
                  <c:v>1448</c:v>
                </c:pt>
                <c:pt idx="68797">
                  <c:v>1455</c:v>
                </c:pt>
                <c:pt idx="68798">
                  <c:v>1425</c:v>
                </c:pt>
                <c:pt idx="68799">
                  <c:v>1361</c:v>
                </c:pt>
                <c:pt idx="68800">
                  <c:v>1277</c:v>
                </c:pt>
                <c:pt idx="68801">
                  <c:v>1251</c:v>
                </c:pt>
                <c:pt idx="68802">
                  <c:v>1284</c:v>
                </c:pt>
                <c:pt idx="68803">
                  <c:v>1247</c:v>
                </c:pt>
                <c:pt idx="68804">
                  <c:v>1195</c:v>
                </c:pt>
                <c:pt idx="68805">
                  <c:v>1137</c:v>
                </c:pt>
                <c:pt idx="68806">
                  <c:v>1073</c:v>
                </c:pt>
                <c:pt idx="68807">
                  <c:v>1012</c:v>
                </c:pt>
                <c:pt idx="68808">
                  <c:v>956</c:v>
                </c:pt>
                <c:pt idx="68809">
                  <c:v>932</c:v>
                </c:pt>
                <c:pt idx="68810">
                  <c:v>904</c:v>
                </c:pt>
                <c:pt idx="68811">
                  <c:v>899</c:v>
                </c:pt>
                <c:pt idx="68812">
                  <c:v>916</c:v>
                </c:pt>
                <c:pt idx="68813">
                  <c:v>970</c:v>
                </c:pt>
                <c:pt idx="68814">
                  <c:v>978</c:v>
                </c:pt>
                <c:pt idx="68815">
                  <c:v>1148</c:v>
                </c:pt>
                <c:pt idx="68816">
                  <c:v>1272</c:v>
                </c:pt>
                <c:pt idx="68817">
                  <c:v>1334</c:v>
                </c:pt>
                <c:pt idx="68818">
                  <c:v>1374</c:v>
                </c:pt>
                <c:pt idx="68819">
                  <c:v>1410</c:v>
                </c:pt>
                <c:pt idx="68820">
                  <c:v>1419</c:v>
                </c:pt>
                <c:pt idx="68821">
                  <c:v>1420</c:v>
                </c:pt>
                <c:pt idx="68822">
                  <c:v>1401</c:v>
                </c:pt>
                <c:pt idx="68823">
                  <c:v>1353</c:v>
                </c:pt>
                <c:pt idx="68824">
                  <c:v>1267</c:v>
                </c:pt>
                <c:pt idx="68825">
                  <c:v>1235</c:v>
                </c:pt>
                <c:pt idx="68826">
                  <c:v>1262</c:v>
                </c:pt>
                <c:pt idx="68827">
                  <c:v>1213</c:v>
                </c:pt>
                <c:pt idx="68828">
                  <c:v>1163</c:v>
                </c:pt>
                <c:pt idx="68829">
                  <c:v>1109</c:v>
                </c:pt>
                <c:pt idx="68830">
                  <c:v>1064</c:v>
                </c:pt>
                <c:pt idx="68831">
                  <c:v>1001</c:v>
                </c:pt>
                <c:pt idx="68832">
                  <c:v>968</c:v>
                </c:pt>
                <c:pt idx="68833">
                  <c:v>945</c:v>
                </c:pt>
                <c:pt idx="68834">
                  <c:v>917</c:v>
                </c:pt>
                <c:pt idx="68835">
                  <c:v>908</c:v>
                </c:pt>
                <c:pt idx="68836">
                  <c:v>901</c:v>
                </c:pt>
                <c:pt idx="68837">
                  <c:v>906</c:v>
                </c:pt>
                <c:pt idx="68838">
                  <c:v>893</c:v>
                </c:pt>
                <c:pt idx="68839">
                  <c:v>959</c:v>
                </c:pt>
                <c:pt idx="68840">
                  <c:v>1033</c:v>
                </c:pt>
                <c:pt idx="68841">
                  <c:v>1087</c:v>
                </c:pt>
                <c:pt idx="68842">
                  <c:v>1142</c:v>
                </c:pt>
                <c:pt idx="68843">
                  <c:v>1157</c:v>
                </c:pt>
                <c:pt idx="68844">
                  <c:v>1155</c:v>
                </c:pt>
                <c:pt idx="68845">
                  <c:v>1136</c:v>
                </c:pt>
                <c:pt idx="68846">
                  <c:v>1139</c:v>
                </c:pt>
                <c:pt idx="68847">
                  <c:v>1125</c:v>
                </c:pt>
                <c:pt idx="68848">
                  <c:v>1101</c:v>
                </c:pt>
                <c:pt idx="68849">
                  <c:v>1134</c:v>
                </c:pt>
                <c:pt idx="68850">
                  <c:v>1198</c:v>
                </c:pt>
                <c:pt idx="68851">
                  <c:v>1172</c:v>
                </c:pt>
                <c:pt idx="68852">
                  <c:v>1146</c:v>
                </c:pt>
                <c:pt idx="68853">
                  <c:v>1115</c:v>
                </c:pt>
                <c:pt idx="68854">
                  <c:v>1069</c:v>
                </c:pt>
                <c:pt idx="68855">
                  <c:v>1023</c:v>
                </c:pt>
                <c:pt idx="68856">
                  <c:v>985</c:v>
                </c:pt>
                <c:pt idx="68857">
                  <c:v>951</c:v>
                </c:pt>
                <c:pt idx="68858">
                  <c:v>936</c:v>
                </c:pt>
                <c:pt idx="68859">
                  <c:v>918</c:v>
                </c:pt>
                <c:pt idx="68860">
                  <c:v>911</c:v>
                </c:pt>
                <c:pt idx="68861">
                  <c:v>928</c:v>
                </c:pt>
                <c:pt idx="68862">
                  <c:v>918</c:v>
                </c:pt>
                <c:pt idx="68863">
                  <c:v>1051</c:v>
                </c:pt>
                <c:pt idx="68864">
                  <c:v>1165</c:v>
                </c:pt>
                <c:pt idx="68865">
                  <c:v>1262</c:v>
                </c:pt>
                <c:pt idx="68866">
                  <c:v>1300</c:v>
                </c:pt>
                <c:pt idx="68867">
                  <c:v>1298</c:v>
                </c:pt>
                <c:pt idx="68868">
                  <c:v>1302</c:v>
                </c:pt>
                <c:pt idx="68869">
                  <c:v>1291</c:v>
                </c:pt>
                <c:pt idx="68870">
                  <c:v>1240</c:v>
                </c:pt>
                <c:pt idx="68871">
                  <c:v>1201</c:v>
                </c:pt>
                <c:pt idx="68872">
                  <c:v>1148</c:v>
                </c:pt>
                <c:pt idx="68873">
                  <c:v>1175</c:v>
                </c:pt>
                <c:pt idx="68874">
                  <c:v>1248</c:v>
                </c:pt>
                <c:pt idx="68875">
                  <c:v>1236</c:v>
                </c:pt>
                <c:pt idx="68876">
                  <c:v>1192</c:v>
                </c:pt>
                <c:pt idx="68877">
                  <c:v>1136</c:v>
                </c:pt>
                <c:pt idx="68878">
                  <c:v>1096</c:v>
                </c:pt>
                <c:pt idx="68879">
                  <c:v>1051</c:v>
                </c:pt>
                <c:pt idx="68880">
                  <c:v>998</c:v>
                </c:pt>
                <c:pt idx="68881">
                  <c:v>964</c:v>
                </c:pt>
                <c:pt idx="68882">
                  <c:v>942</c:v>
                </c:pt>
                <c:pt idx="68883">
                  <c:v>916</c:v>
                </c:pt>
                <c:pt idx="68884">
                  <c:v>909</c:v>
                </c:pt>
                <c:pt idx="68885">
                  <c:v>897</c:v>
                </c:pt>
                <c:pt idx="68886">
                  <c:v>855</c:v>
                </c:pt>
                <c:pt idx="68887">
                  <c:v>918</c:v>
                </c:pt>
                <c:pt idx="68888">
                  <c:v>995</c:v>
                </c:pt>
                <c:pt idx="68889">
                  <c:v>1071</c:v>
                </c:pt>
                <c:pt idx="68890">
                  <c:v>1130</c:v>
                </c:pt>
                <c:pt idx="68891">
                  <c:v>1165</c:v>
                </c:pt>
                <c:pt idx="68892">
                  <c:v>1181</c:v>
                </c:pt>
                <c:pt idx="68893">
                  <c:v>1185</c:v>
                </c:pt>
                <c:pt idx="68894">
                  <c:v>1179</c:v>
                </c:pt>
                <c:pt idx="68895">
                  <c:v>1147</c:v>
                </c:pt>
                <c:pt idx="68896">
                  <c:v>1127</c:v>
                </c:pt>
                <c:pt idx="68897">
                  <c:v>1167</c:v>
                </c:pt>
                <c:pt idx="68898">
                  <c:v>1253</c:v>
                </c:pt>
                <c:pt idx="68899">
                  <c:v>1242</c:v>
                </c:pt>
                <c:pt idx="68900">
                  <c:v>1230</c:v>
                </c:pt>
                <c:pt idx="68901">
                  <c:v>1200</c:v>
                </c:pt>
                <c:pt idx="68902">
                  <c:v>1152</c:v>
                </c:pt>
                <c:pt idx="68903">
                  <c:v>1081</c:v>
                </c:pt>
                <c:pt idx="68904">
                  <c:v>1031</c:v>
                </c:pt>
                <c:pt idx="68905">
                  <c:v>1001</c:v>
                </c:pt>
                <c:pt idx="68906">
                  <c:v>971</c:v>
                </c:pt>
                <c:pt idx="68907">
                  <c:v>951</c:v>
                </c:pt>
                <c:pt idx="68908">
                  <c:v>952</c:v>
                </c:pt>
                <c:pt idx="68909">
                  <c:v>1001</c:v>
                </c:pt>
                <c:pt idx="68910">
                  <c:v>1023</c:v>
                </c:pt>
                <c:pt idx="68911">
                  <c:v>1235</c:v>
                </c:pt>
                <c:pt idx="68912">
                  <c:v>1389</c:v>
                </c:pt>
                <c:pt idx="68913">
                  <c:v>1477</c:v>
                </c:pt>
                <c:pt idx="68914">
                  <c:v>1512</c:v>
                </c:pt>
                <c:pt idx="68915">
                  <c:v>1533</c:v>
                </c:pt>
                <c:pt idx="68916">
                  <c:v>1447</c:v>
                </c:pt>
                <c:pt idx="68917">
                  <c:v>1433</c:v>
                </c:pt>
                <c:pt idx="68918">
                  <c:v>1399</c:v>
                </c:pt>
                <c:pt idx="68919">
                  <c:v>1336</c:v>
                </c:pt>
                <c:pt idx="68920">
                  <c:v>1267</c:v>
                </c:pt>
                <c:pt idx="68921">
                  <c:v>1287</c:v>
                </c:pt>
                <c:pt idx="68922">
                  <c:v>1313</c:v>
                </c:pt>
                <c:pt idx="68923">
                  <c:v>1276</c:v>
                </c:pt>
                <c:pt idx="68924">
                  <c:v>1199</c:v>
                </c:pt>
                <c:pt idx="68925">
                  <c:v>1182</c:v>
                </c:pt>
                <c:pt idx="68926">
                  <c:v>1124</c:v>
                </c:pt>
                <c:pt idx="68927">
                  <c:v>1059</c:v>
                </c:pt>
                <c:pt idx="68928">
                  <c:v>1012</c:v>
                </c:pt>
                <c:pt idx="68929">
                  <c:v>982</c:v>
                </c:pt>
                <c:pt idx="68930">
                  <c:v>962</c:v>
                </c:pt>
                <c:pt idx="68931">
                  <c:v>955</c:v>
                </c:pt>
                <c:pt idx="68932">
                  <c:v>956</c:v>
                </c:pt>
                <c:pt idx="68933">
                  <c:v>1012</c:v>
                </c:pt>
                <c:pt idx="68934">
                  <c:v>1015</c:v>
                </c:pt>
                <c:pt idx="68935">
                  <c:v>1198</c:v>
                </c:pt>
                <c:pt idx="68936">
                  <c:v>1312</c:v>
                </c:pt>
                <c:pt idx="68937">
                  <c:v>1400</c:v>
                </c:pt>
                <c:pt idx="68938">
                  <c:v>1437</c:v>
                </c:pt>
                <c:pt idx="68939">
                  <c:v>1443</c:v>
                </c:pt>
                <c:pt idx="68940">
                  <c:v>1417</c:v>
                </c:pt>
                <c:pt idx="68941">
                  <c:v>1438</c:v>
                </c:pt>
                <c:pt idx="68942">
                  <c:v>1400</c:v>
                </c:pt>
                <c:pt idx="68943">
                  <c:v>1344</c:v>
                </c:pt>
                <c:pt idx="68944">
                  <c:v>1274</c:v>
                </c:pt>
                <c:pt idx="68945">
                  <c:v>1279</c:v>
                </c:pt>
                <c:pt idx="68946">
                  <c:v>1285</c:v>
                </c:pt>
                <c:pt idx="68947">
                  <c:v>1241</c:v>
                </c:pt>
                <c:pt idx="68948">
                  <c:v>1192</c:v>
                </c:pt>
                <c:pt idx="68949">
                  <c:v>1139</c:v>
                </c:pt>
                <c:pt idx="68950">
                  <c:v>1089</c:v>
                </c:pt>
                <c:pt idx="68951">
                  <c:v>1041</c:v>
                </c:pt>
                <c:pt idx="68952">
                  <c:v>976</c:v>
                </c:pt>
                <c:pt idx="68953">
                  <c:v>974</c:v>
                </c:pt>
                <c:pt idx="68954">
                  <c:v>964</c:v>
                </c:pt>
                <c:pt idx="68955">
                  <c:v>942</c:v>
                </c:pt>
                <c:pt idx="68956">
                  <c:v>954</c:v>
                </c:pt>
                <c:pt idx="68957">
                  <c:v>999</c:v>
                </c:pt>
                <c:pt idx="68958">
                  <c:v>1010</c:v>
                </c:pt>
                <c:pt idx="68959">
                  <c:v>1150</c:v>
                </c:pt>
                <c:pt idx="68960">
                  <c:v>1281</c:v>
                </c:pt>
                <c:pt idx="68961">
                  <c:v>1361</c:v>
                </c:pt>
                <c:pt idx="68962">
                  <c:v>1399</c:v>
                </c:pt>
                <c:pt idx="68963">
                  <c:v>1385</c:v>
                </c:pt>
                <c:pt idx="68964">
                  <c:v>1389</c:v>
                </c:pt>
                <c:pt idx="68965">
                  <c:v>1400</c:v>
                </c:pt>
                <c:pt idx="68966">
                  <c:v>1390</c:v>
                </c:pt>
                <c:pt idx="68967">
                  <c:v>1336</c:v>
                </c:pt>
                <c:pt idx="68968">
                  <c:v>1266</c:v>
                </c:pt>
                <c:pt idx="68969">
                  <c:v>1236</c:v>
                </c:pt>
                <c:pt idx="68970">
                  <c:v>1265</c:v>
                </c:pt>
                <c:pt idx="68971">
                  <c:v>1224</c:v>
                </c:pt>
                <c:pt idx="68972">
                  <c:v>1178</c:v>
                </c:pt>
                <c:pt idx="68973">
                  <c:v>1147</c:v>
                </c:pt>
                <c:pt idx="68974">
                  <c:v>1108</c:v>
                </c:pt>
                <c:pt idx="68975">
                  <c:v>1043</c:v>
                </c:pt>
                <c:pt idx="68976">
                  <c:v>998</c:v>
                </c:pt>
                <c:pt idx="68977">
                  <c:v>952</c:v>
                </c:pt>
                <c:pt idx="68978">
                  <c:v>925</c:v>
                </c:pt>
                <c:pt idx="68979">
                  <c:v>899</c:v>
                </c:pt>
                <c:pt idx="68980">
                  <c:v>907</c:v>
                </c:pt>
                <c:pt idx="68981">
                  <c:v>955</c:v>
                </c:pt>
                <c:pt idx="68982">
                  <c:v>969</c:v>
                </c:pt>
                <c:pt idx="68983">
                  <c:v>1144</c:v>
                </c:pt>
                <c:pt idx="68984">
                  <c:v>1248</c:v>
                </c:pt>
                <c:pt idx="68985">
                  <c:v>1333</c:v>
                </c:pt>
                <c:pt idx="68986">
                  <c:v>1382</c:v>
                </c:pt>
                <c:pt idx="68987">
                  <c:v>1397</c:v>
                </c:pt>
                <c:pt idx="68988">
                  <c:v>1396</c:v>
                </c:pt>
                <c:pt idx="68989">
                  <c:v>1391</c:v>
                </c:pt>
                <c:pt idx="68990">
                  <c:v>1322</c:v>
                </c:pt>
                <c:pt idx="68991">
                  <c:v>1292</c:v>
                </c:pt>
                <c:pt idx="68992">
                  <c:v>1223</c:v>
                </c:pt>
                <c:pt idx="68993">
                  <c:v>1221</c:v>
                </c:pt>
                <c:pt idx="68994">
                  <c:v>1238</c:v>
                </c:pt>
                <c:pt idx="68995">
                  <c:v>1225</c:v>
                </c:pt>
                <c:pt idx="68996">
                  <c:v>1178</c:v>
                </c:pt>
                <c:pt idx="68997">
                  <c:v>1108</c:v>
                </c:pt>
                <c:pt idx="68998">
                  <c:v>1059</c:v>
                </c:pt>
                <c:pt idx="68999">
                  <c:v>1001</c:v>
                </c:pt>
                <c:pt idx="69000">
                  <c:v>957</c:v>
                </c:pt>
                <c:pt idx="69001">
                  <c:v>935</c:v>
                </c:pt>
                <c:pt idx="69002">
                  <c:v>919</c:v>
                </c:pt>
                <c:pt idx="69003">
                  <c:v>910</c:v>
                </c:pt>
                <c:pt idx="69004">
                  <c:v>907</c:v>
                </c:pt>
                <c:pt idx="69005">
                  <c:v>962</c:v>
                </c:pt>
                <c:pt idx="69006">
                  <c:v>977</c:v>
                </c:pt>
                <c:pt idx="69007">
                  <c:v>1105</c:v>
                </c:pt>
                <c:pt idx="69008">
                  <c:v>1208</c:v>
                </c:pt>
                <c:pt idx="69009">
                  <c:v>1290</c:v>
                </c:pt>
                <c:pt idx="69010">
                  <c:v>1338</c:v>
                </c:pt>
                <c:pt idx="69011">
                  <c:v>1357</c:v>
                </c:pt>
                <c:pt idx="69012">
                  <c:v>1384</c:v>
                </c:pt>
                <c:pt idx="69013">
                  <c:v>1406</c:v>
                </c:pt>
                <c:pt idx="69014">
                  <c:v>1377</c:v>
                </c:pt>
                <c:pt idx="69015">
                  <c:v>1320</c:v>
                </c:pt>
                <c:pt idx="69016">
                  <c:v>1252</c:v>
                </c:pt>
                <c:pt idx="69017">
                  <c:v>1215</c:v>
                </c:pt>
                <c:pt idx="69018">
                  <c:v>1262</c:v>
                </c:pt>
                <c:pt idx="69019">
                  <c:v>1224</c:v>
                </c:pt>
                <c:pt idx="69020">
                  <c:v>1185</c:v>
                </c:pt>
                <c:pt idx="69021">
                  <c:v>1141</c:v>
                </c:pt>
                <c:pt idx="69022">
                  <c:v>1082</c:v>
                </c:pt>
                <c:pt idx="69023">
                  <c:v>1015</c:v>
                </c:pt>
                <c:pt idx="69024">
                  <c:v>959</c:v>
                </c:pt>
                <c:pt idx="69025">
                  <c:v>924</c:v>
                </c:pt>
                <c:pt idx="69026">
                  <c:v>912</c:v>
                </c:pt>
                <c:pt idx="69027">
                  <c:v>877</c:v>
                </c:pt>
                <c:pt idx="69028">
                  <c:v>882</c:v>
                </c:pt>
                <c:pt idx="69029">
                  <c:v>900</c:v>
                </c:pt>
                <c:pt idx="69030">
                  <c:v>892</c:v>
                </c:pt>
                <c:pt idx="69031">
                  <c:v>1010</c:v>
                </c:pt>
                <c:pt idx="69032">
                  <c:v>1111</c:v>
                </c:pt>
                <c:pt idx="69033">
                  <c:v>1209</c:v>
                </c:pt>
                <c:pt idx="69034">
                  <c:v>1252</c:v>
                </c:pt>
                <c:pt idx="69035">
                  <c:v>1275</c:v>
                </c:pt>
                <c:pt idx="69036">
                  <c:v>1275</c:v>
                </c:pt>
                <c:pt idx="69037">
                  <c:v>1255</c:v>
                </c:pt>
                <c:pt idx="69038">
                  <c:v>1262</c:v>
                </c:pt>
                <c:pt idx="69039">
                  <c:v>1223</c:v>
                </c:pt>
                <c:pt idx="69040">
                  <c:v>1172</c:v>
                </c:pt>
                <c:pt idx="69041">
                  <c:v>1161</c:v>
                </c:pt>
                <c:pt idx="69042">
                  <c:v>1256</c:v>
                </c:pt>
                <c:pt idx="69043">
                  <c:v>1229</c:v>
                </c:pt>
                <c:pt idx="69044">
                  <c:v>1191</c:v>
                </c:pt>
                <c:pt idx="69045">
                  <c:v>1125</c:v>
                </c:pt>
                <c:pt idx="69046">
                  <c:v>1072</c:v>
                </c:pt>
                <c:pt idx="69047">
                  <c:v>1025</c:v>
                </c:pt>
                <c:pt idx="69048">
                  <c:v>989</c:v>
                </c:pt>
                <c:pt idx="69049">
                  <c:v>949</c:v>
                </c:pt>
                <c:pt idx="69050">
                  <c:v>927</c:v>
                </c:pt>
                <c:pt idx="69051">
                  <c:v>898</c:v>
                </c:pt>
                <c:pt idx="69052">
                  <c:v>892</c:v>
                </c:pt>
                <c:pt idx="69053">
                  <c:v>867</c:v>
                </c:pt>
                <c:pt idx="69054">
                  <c:v>833</c:v>
                </c:pt>
                <c:pt idx="69055">
                  <c:v>893</c:v>
                </c:pt>
                <c:pt idx="69056">
                  <c:v>960</c:v>
                </c:pt>
                <c:pt idx="69057">
                  <c:v>1020</c:v>
                </c:pt>
                <c:pt idx="69058">
                  <c:v>1088</c:v>
                </c:pt>
                <c:pt idx="69059">
                  <c:v>1080</c:v>
                </c:pt>
                <c:pt idx="69060">
                  <c:v>1106</c:v>
                </c:pt>
                <c:pt idx="69061">
                  <c:v>1092</c:v>
                </c:pt>
                <c:pt idx="69062">
                  <c:v>1069</c:v>
                </c:pt>
                <c:pt idx="69063">
                  <c:v>1066</c:v>
                </c:pt>
                <c:pt idx="69064">
                  <c:v>1059</c:v>
                </c:pt>
                <c:pt idx="69065">
                  <c:v>1100</c:v>
                </c:pt>
                <c:pt idx="69066">
                  <c:v>1172</c:v>
                </c:pt>
                <c:pt idx="69067">
                  <c:v>1163</c:v>
                </c:pt>
                <c:pt idx="69068">
                  <c:v>1152</c:v>
                </c:pt>
                <c:pt idx="69069">
                  <c:v>1113</c:v>
                </c:pt>
                <c:pt idx="69070">
                  <c:v>1054</c:v>
                </c:pt>
                <c:pt idx="69071">
                  <c:v>994</c:v>
                </c:pt>
                <c:pt idx="69072">
                  <c:v>949</c:v>
                </c:pt>
                <c:pt idx="69073">
                  <c:v>928</c:v>
                </c:pt>
                <c:pt idx="69074">
                  <c:v>903</c:v>
                </c:pt>
                <c:pt idx="69075">
                  <c:v>893</c:v>
                </c:pt>
                <c:pt idx="69076">
                  <c:v>898</c:v>
                </c:pt>
                <c:pt idx="69077">
                  <c:v>940</c:v>
                </c:pt>
                <c:pt idx="69078">
                  <c:v>966</c:v>
                </c:pt>
                <c:pt idx="69079">
                  <c:v>1168</c:v>
                </c:pt>
                <c:pt idx="69080">
                  <c:v>1335</c:v>
                </c:pt>
                <c:pt idx="69081">
                  <c:v>1419</c:v>
                </c:pt>
                <c:pt idx="69082">
                  <c:v>1471</c:v>
                </c:pt>
                <c:pt idx="69083">
                  <c:v>1498</c:v>
                </c:pt>
                <c:pt idx="69084">
                  <c:v>1506</c:v>
                </c:pt>
                <c:pt idx="69085">
                  <c:v>1505</c:v>
                </c:pt>
                <c:pt idx="69086">
                  <c:v>1469</c:v>
                </c:pt>
                <c:pt idx="69087">
                  <c:v>1419</c:v>
                </c:pt>
                <c:pt idx="69088">
                  <c:v>1334</c:v>
                </c:pt>
                <c:pt idx="69089">
                  <c:v>1295</c:v>
                </c:pt>
                <c:pt idx="69090">
                  <c:v>1340</c:v>
                </c:pt>
                <c:pt idx="69091">
                  <c:v>1274</c:v>
                </c:pt>
                <c:pt idx="69092">
                  <c:v>1258</c:v>
                </c:pt>
                <c:pt idx="69093">
                  <c:v>1197</c:v>
                </c:pt>
                <c:pt idx="69094">
                  <c:v>1135</c:v>
                </c:pt>
                <c:pt idx="69095">
                  <c:v>1062</c:v>
                </c:pt>
                <c:pt idx="69096">
                  <c:v>1012</c:v>
                </c:pt>
                <c:pt idx="69097">
                  <c:v>975</c:v>
                </c:pt>
                <c:pt idx="69098">
                  <c:v>945</c:v>
                </c:pt>
                <c:pt idx="69099">
                  <c:v>934</c:v>
                </c:pt>
                <c:pt idx="69100">
                  <c:v>948</c:v>
                </c:pt>
                <c:pt idx="69101">
                  <c:v>989</c:v>
                </c:pt>
                <c:pt idx="69102">
                  <c:v>1005</c:v>
                </c:pt>
                <c:pt idx="69103">
                  <c:v>1200</c:v>
                </c:pt>
                <c:pt idx="69104">
                  <c:v>1337</c:v>
                </c:pt>
                <c:pt idx="69105">
                  <c:v>1414</c:v>
                </c:pt>
                <c:pt idx="69106">
                  <c:v>1464</c:v>
                </c:pt>
                <c:pt idx="69107">
                  <c:v>1427</c:v>
                </c:pt>
                <c:pt idx="69108">
                  <c:v>1474</c:v>
                </c:pt>
                <c:pt idx="69109">
                  <c:v>1519</c:v>
                </c:pt>
                <c:pt idx="69110">
                  <c:v>1513</c:v>
                </c:pt>
                <c:pt idx="69111">
                  <c:v>1431</c:v>
                </c:pt>
                <c:pt idx="69112">
                  <c:v>1335</c:v>
                </c:pt>
                <c:pt idx="69113">
                  <c:v>1318</c:v>
                </c:pt>
                <c:pt idx="69114">
                  <c:v>1369</c:v>
                </c:pt>
                <c:pt idx="69115">
                  <c:v>1331</c:v>
                </c:pt>
                <c:pt idx="69116">
                  <c:v>1297</c:v>
                </c:pt>
                <c:pt idx="69117">
                  <c:v>1236</c:v>
                </c:pt>
                <c:pt idx="69118">
                  <c:v>1175</c:v>
                </c:pt>
                <c:pt idx="69119">
                  <c:v>1096</c:v>
                </c:pt>
                <c:pt idx="69120">
                  <c:v>1043</c:v>
                </c:pt>
                <c:pt idx="69121">
                  <c:v>1011</c:v>
                </c:pt>
                <c:pt idx="69122">
                  <c:v>997</c:v>
                </c:pt>
                <c:pt idx="69123">
                  <c:v>979</c:v>
                </c:pt>
                <c:pt idx="69124">
                  <c:v>983</c:v>
                </c:pt>
                <c:pt idx="69125">
                  <c:v>1026</c:v>
                </c:pt>
                <c:pt idx="69126">
                  <c:v>1036</c:v>
                </c:pt>
                <c:pt idx="69127">
                  <c:v>1227</c:v>
                </c:pt>
                <c:pt idx="69128">
                  <c:v>1338</c:v>
                </c:pt>
                <c:pt idx="69129">
                  <c:v>1416</c:v>
                </c:pt>
                <c:pt idx="69130">
                  <c:v>1441</c:v>
                </c:pt>
                <c:pt idx="69131">
                  <c:v>1440</c:v>
                </c:pt>
                <c:pt idx="69132">
                  <c:v>1464</c:v>
                </c:pt>
                <c:pt idx="69133">
                  <c:v>1447</c:v>
                </c:pt>
                <c:pt idx="69134">
                  <c:v>1404</c:v>
                </c:pt>
                <c:pt idx="69135">
                  <c:v>1373</c:v>
                </c:pt>
                <c:pt idx="69136">
                  <c:v>1294</c:v>
                </c:pt>
                <c:pt idx="69137">
                  <c:v>1310</c:v>
                </c:pt>
                <c:pt idx="69138">
                  <c:v>1339</c:v>
                </c:pt>
                <c:pt idx="69139">
                  <c:v>1299</c:v>
                </c:pt>
                <c:pt idx="69140">
                  <c:v>1260</c:v>
                </c:pt>
                <c:pt idx="69141">
                  <c:v>1199</c:v>
                </c:pt>
                <c:pt idx="69142">
                  <c:v>1125</c:v>
                </c:pt>
                <c:pt idx="69143">
                  <c:v>1058</c:v>
                </c:pt>
                <c:pt idx="69144">
                  <c:v>1023</c:v>
                </c:pt>
                <c:pt idx="69145">
                  <c:v>990</c:v>
                </c:pt>
                <c:pt idx="69146">
                  <c:v>935</c:v>
                </c:pt>
                <c:pt idx="69147">
                  <c:v>931</c:v>
                </c:pt>
                <c:pt idx="69148">
                  <c:v>952</c:v>
                </c:pt>
                <c:pt idx="69149">
                  <c:v>1002</c:v>
                </c:pt>
                <c:pt idx="69150">
                  <c:v>1013</c:v>
                </c:pt>
                <c:pt idx="69151">
                  <c:v>1199</c:v>
                </c:pt>
                <c:pt idx="69152">
                  <c:v>1336</c:v>
                </c:pt>
                <c:pt idx="69153">
                  <c:v>1432</c:v>
                </c:pt>
                <c:pt idx="69154">
                  <c:v>1478</c:v>
                </c:pt>
                <c:pt idx="69155">
                  <c:v>1484</c:v>
                </c:pt>
                <c:pt idx="69156">
                  <c:v>1467</c:v>
                </c:pt>
                <c:pt idx="69157">
                  <c:v>1464</c:v>
                </c:pt>
                <c:pt idx="69158">
                  <c:v>1407</c:v>
                </c:pt>
                <c:pt idx="69159">
                  <c:v>1350</c:v>
                </c:pt>
                <c:pt idx="69160">
                  <c:v>1281</c:v>
                </c:pt>
                <c:pt idx="69161">
                  <c:v>1261</c:v>
                </c:pt>
                <c:pt idx="69162">
                  <c:v>1317</c:v>
                </c:pt>
                <c:pt idx="69163">
                  <c:v>1280</c:v>
                </c:pt>
                <c:pt idx="69164">
                  <c:v>1247</c:v>
                </c:pt>
                <c:pt idx="69165">
                  <c:v>1182</c:v>
                </c:pt>
                <c:pt idx="69166">
                  <c:v>1111</c:v>
                </c:pt>
                <c:pt idx="69167">
                  <c:v>1046</c:v>
                </c:pt>
                <c:pt idx="69168">
                  <c:v>993</c:v>
                </c:pt>
                <c:pt idx="69169">
                  <c:v>966</c:v>
                </c:pt>
                <c:pt idx="69170">
                  <c:v>939</c:v>
                </c:pt>
                <c:pt idx="69171">
                  <c:v>930</c:v>
                </c:pt>
                <c:pt idx="69172">
                  <c:v>923</c:v>
                </c:pt>
                <c:pt idx="69173">
                  <c:v>974</c:v>
                </c:pt>
                <c:pt idx="69174">
                  <c:v>1010</c:v>
                </c:pt>
                <c:pt idx="69175">
                  <c:v>1199</c:v>
                </c:pt>
                <c:pt idx="69176">
                  <c:v>1315</c:v>
                </c:pt>
                <c:pt idx="69177">
                  <c:v>1398</c:v>
                </c:pt>
                <c:pt idx="69178">
                  <c:v>1444</c:v>
                </c:pt>
                <c:pt idx="69179">
                  <c:v>1468</c:v>
                </c:pt>
                <c:pt idx="69180">
                  <c:v>1464</c:v>
                </c:pt>
                <c:pt idx="69181">
                  <c:v>1492</c:v>
                </c:pt>
                <c:pt idx="69182">
                  <c:v>1452</c:v>
                </c:pt>
                <c:pt idx="69183">
                  <c:v>1357</c:v>
                </c:pt>
                <c:pt idx="69184">
                  <c:v>1270</c:v>
                </c:pt>
                <c:pt idx="69185">
                  <c:v>1258</c:v>
                </c:pt>
                <c:pt idx="69186">
                  <c:v>1300</c:v>
                </c:pt>
                <c:pt idx="69187">
                  <c:v>1261</c:v>
                </c:pt>
                <c:pt idx="69188">
                  <c:v>1242</c:v>
                </c:pt>
                <c:pt idx="69189">
                  <c:v>1191</c:v>
                </c:pt>
                <c:pt idx="69190">
                  <c:v>1122</c:v>
                </c:pt>
                <c:pt idx="69191">
                  <c:v>1064</c:v>
                </c:pt>
                <c:pt idx="69192">
                  <c:v>1014</c:v>
                </c:pt>
                <c:pt idx="69193">
                  <c:v>977</c:v>
                </c:pt>
                <c:pt idx="69194">
                  <c:v>961</c:v>
                </c:pt>
                <c:pt idx="69195">
                  <c:v>945</c:v>
                </c:pt>
                <c:pt idx="69196">
                  <c:v>928</c:v>
                </c:pt>
                <c:pt idx="69197">
                  <c:v>943</c:v>
                </c:pt>
                <c:pt idx="69198">
                  <c:v>938</c:v>
                </c:pt>
                <c:pt idx="69199">
                  <c:v>1062</c:v>
                </c:pt>
                <c:pt idx="69200">
                  <c:v>1198</c:v>
                </c:pt>
                <c:pt idx="69201">
                  <c:v>1284</c:v>
                </c:pt>
                <c:pt idx="69202">
                  <c:v>1321</c:v>
                </c:pt>
                <c:pt idx="69203">
                  <c:v>1341</c:v>
                </c:pt>
                <c:pt idx="69204">
                  <c:v>1325</c:v>
                </c:pt>
                <c:pt idx="69205">
                  <c:v>1342</c:v>
                </c:pt>
                <c:pt idx="69206">
                  <c:v>1271</c:v>
                </c:pt>
                <c:pt idx="69207">
                  <c:v>1227</c:v>
                </c:pt>
                <c:pt idx="69208">
                  <c:v>1209</c:v>
                </c:pt>
                <c:pt idx="69209">
                  <c:v>1206</c:v>
                </c:pt>
                <c:pt idx="69210">
                  <c:v>1307</c:v>
                </c:pt>
                <c:pt idx="69211">
                  <c:v>1278</c:v>
                </c:pt>
                <c:pt idx="69212">
                  <c:v>1233</c:v>
                </c:pt>
                <c:pt idx="69213">
                  <c:v>1191</c:v>
                </c:pt>
                <c:pt idx="69214">
                  <c:v>1150</c:v>
                </c:pt>
                <c:pt idx="69215">
                  <c:v>1083</c:v>
                </c:pt>
                <c:pt idx="69216">
                  <c:v>1021</c:v>
                </c:pt>
                <c:pt idx="69217">
                  <c:v>985</c:v>
                </c:pt>
                <c:pt idx="69218">
                  <c:v>958</c:v>
                </c:pt>
                <c:pt idx="69219">
                  <c:v>937</c:v>
                </c:pt>
                <c:pt idx="69220">
                  <c:v>928</c:v>
                </c:pt>
                <c:pt idx="69221">
                  <c:v>925</c:v>
                </c:pt>
                <c:pt idx="69222">
                  <c:v>875</c:v>
                </c:pt>
                <c:pt idx="69223">
                  <c:v>935</c:v>
                </c:pt>
                <c:pt idx="69224">
                  <c:v>990</c:v>
                </c:pt>
                <c:pt idx="69225">
                  <c:v>1007</c:v>
                </c:pt>
                <c:pt idx="69226">
                  <c:v>1120</c:v>
                </c:pt>
                <c:pt idx="69227">
                  <c:v>1166</c:v>
                </c:pt>
                <c:pt idx="69228">
                  <c:v>1101</c:v>
                </c:pt>
                <c:pt idx="69229">
                  <c:v>1116</c:v>
                </c:pt>
                <c:pt idx="69230">
                  <c:v>1146</c:v>
                </c:pt>
                <c:pt idx="69231">
                  <c:v>1134</c:v>
                </c:pt>
                <c:pt idx="69232">
                  <c:v>1106</c:v>
                </c:pt>
                <c:pt idx="69233">
                  <c:v>1145</c:v>
                </c:pt>
                <c:pt idx="69234">
                  <c:v>1210</c:v>
                </c:pt>
                <c:pt idx="69235">
                  <c:v>1203</c:v>
                </c:pt>
                <c:pt idx="69236">
                  <c:v>1195</c:v>
                </c:pt>
                <c:pt idx="69237">
                  <c:v>1150</c:v>
                </c:pt>
                <c:pt idx="69238">
                  <c:v>1091</c:v>
                </c:pt>
                <c:pt idx="69239">
                  <c:v>1038</c:v>
                </c:pt>
                <c:pt idx="69240">
                  <c:v>985</c:v>
                </c:pt>
                <c:pt idx="69241">
                  <c:v>971</c:v>
                </c:pt>
                <c:pt idx="69242">
                  <c:v>947</c:v>
                </c:pt>
                <c:pt idx="69243">
                  <c:v>926</c:v>
                </c:pt>
                <c:pt idx="69244">
                  <c:v>943</c:v>
                </c:pt>
                <c:pt idx="69245">
                  <c:v>986</c:v>
                </c:pt>
                <c:pt idx="69246">
                  <c:v>1013</c:v>
                </c:pt>
                <c:pt idx="69247">
                  <c:v>1192</c:v>
                </c:pt>
                <c:pt idx="69248">
                  <c:v>1321</c:v>
                </c:pt>
                <c:pt idx="69249">
                  <c:v>1407</c:v>
                </c:pt>
                <c:pt idx="69250">
                  <c:v>1449</c:v>
                </c:pt>
                <c:pt idx="69251">
                  <c:v>1433</c:v>
                </c:pt>
                <c:pt idx="69252">
                  <c:v>1475</c:v>
                </c:pt>
                <c:pt idx="69253">
                  <c:v>1485</c:v>
                </c:pt>
                <c:pt idx="69254">
                  <c:v>1476</c:v>
                </c:pt>
                <c:pt idx="69255">
                  <c:v>1403</c:v>
                </c:pt>
                <c:pt idx="69256">
                  <c:v>1309</c:v>
                </c:pt>
                <c:pt idx="69257">
                  <c:v>1266</c:v>
                </c:pt>
                <c:pt idx="69258">
                  <c:v>1299</c:v>
                </c:pt>
                <c:pt idx="69259">
                  <c:v>1254</c:v>
                </c:pt>
                <c:pt idx="69260">
                  <c:v>1194</c:v>
                </c:pt>
                <c:pt idx="69261">
                  <c:v>1152</c:v>
                </c:pt>
                <c:pt idx="69262">
                  <c:v>1105</c:v>
                </c:pt>
                <c:pt idx="69263">
                  <c:v>1044</c:v>
                </c:pt>
                <c:pt idx="69264">
                  <c:v>1003</c:v>
                </c:pt>
                <c:pt idx="69265">
                  <c:v>973</c:v>
                </c:pt>
                <c:pt idx="69266">
                  <c:v>946</c:v>
                </c:pt>
                <c:pt idx="69267">
                  <c:v>931</c:v>
                </c:pt>
                <c:pt idx="69268">
                  <c:v>914</c:v>
                </c:pt>
                <c:pt idx="69269">
                  <c:v>923</c:v>
                </c:pt>
                <c:pt idx="69270">
                  <c:v>888</c:v>
                </c:pt>
                <c:pt idx="69271">
                  <c:v>973</c:v>
                </c:pt>
                <c:pt idx="69272">
                  <c:v>1051</c:v>
                </c:pt>
                <c:pt idx="69273">
                  <c:v>1116</c:v>
                </c:pt>
                <c:pt idx="69274">
                  <c:v>1185</c:v>
                </c:pt>
                <c:pt idx="69275">
                  <c:v>1215</c:v>
                </c:pt>
                <c:pt idx="69276">
                  <c:v>1257</c:v>
                </c:pt>
                <c:pt idx="69277">
                  <c:v>1236</c:v>
                </c:pt>
                <c:pt idx="69278">
                  <c:v>1213</c:v>
                </c:pt>
                <c:pt idx="69279">
                  <c:v>1136</c:v>
                </c:pt>
                <c:pt idx="69280">
                  <c:v>1122</c:v>
                </c:pt>
                <c:pt idx="69281">
                  <c:v>1146</c:v>
                </c:pt>
                <c:pt idx="69282">
                  <c:v>1218</c:v>
                </c:pt>
                <c:pt idx="69283">
                  <c:v>1204</c:v>
                </c:pt>
                <c:pt idx="69284">
                  <c:v>1183</c:v>
                </c:pt>
                <c:pt idx="69285">
                  <c:v>1152</c:v>
                </c:pt>
                <c:pt idx="69286">
                  <c:v>1080</c:v>
                </c:pt>
                <c:pt idx="69287">
                  <c:v>1028</c:v>
                </c:pt>
                <c:pt idx="69288">
                  <c:v>985</c:v>
                </c:pt>
                <c:pt idx="69289">
                  <c:v>958</c:v>
                </c:pt>
                <c:pt idx="69290">
                  <c:v>938</c:v>
                </c:pt>
                <c:pt idx="69291">
                  <c:v>929</c:v>
                </c:pt>
                <c:pt idx="69292">
                  <c:v>930</c:v>
                </c:pt>
                <c:pt idx="69293">
                  <c:v>975</c:v>
                </c:pt>
                <c:pt idx="69294">
                  <c:v>985</c:v>
                </c:pt>
                <c:pt idx="69295">
                  <c:v>1216</c:v>
                </c:pt>
                <c:pt idx="69296">
                  <c:v>1374</c:v>
                </c:pt>
                <c:pt idx="69297">
                  <c:v>1452</c:v>
                </c:pt>
                <c:pt idx="69298">
                  <c:v>1489</c:v>
                </c:pt>
                <c:pt idx="69299">
                  <c:v>1489</c:v>
                </c:pt>
                <c:pt idx="69300">
                  <c:v>1495</c:v>
                </c:pt>
                <c:pt idx="69301">
                  <c:v>1502</c:v>
                </c:pt>
                <c:pt idx="69302">
                  <c:v>1457</c:v>
                </c:pt>
                <c:pt idx="69303">
                  <c:v>1422</c:v>
                </c:pt>
                <c:pt idx="69304">
                  <c:v>1324</c:v>
                </c:pt>
                <c:pt idx="69305">
                  <c:v>1320</c:v>
                </c:pt>
                <c:pt idx="69306">
                  <c:v>1350</c:v>
                </c:pt>
                <c:pt idx="69307">
                  <c:v>1311</c:v>
                </c:pt>
                <c:pt idx="69308">
                  <c:v>1244</c:v>
                </c:pt>
                <c:pt idx="69309">
                  <c:v>1211</c:v>
                </c:pt>
                <c:pt idx="69310">
                  <c:v>1151</c:v>
                </c:pt>
                <c:pt idx="69311">
                  <c:v>1078</c:v>
                </c:pt>
                <c:pt idx="69312">
                  <c:v>1040</c:v>
                </c:pt>
                <c:pt idx="69313">
                  <c:v>997</c:v>
                </c:pt>
                <c:pt idx="69314">
                  <c:v>965</c:v>
                </c:pt>
                <c:pt idx="69315">
                  <c:v>948</c:v>
                </c:pt>
                <c:pt idx="69316">
                  <c:v>954</c:v>
                </c:pt>
                <c:pt idx="69317">
                  <c:v>975</c:v>
                </c:pt>
                <c:pt idx="69318">
                  <c:v>1010</c:v>
                </c:pt>
                <c:pt idx="69319">
                  <c:v>1187</c:v>
                </c:pt>
                <c:pt idx="69320">
                  <c:v>1305</c:v>
                </c:pt>
                <c:pt idx="69321">
                  <c:v>1393</c:v>
                </c:pt>
                <c:pt idx="69322">
                  <c:v>1451</c:v>
                </c:pt>
                <c:pt idx="69323">
                  <c:v>1451</c:v>
                </c:pt>
                <c:pt idx="69324">
                  <c:v>1437</c:v>
                </c:pt>
                <c:pt idx="69325">
                  <c:v>1433</c:v>
                </c:pt>
                <c:pt idx="69326">
                  <c:v>1399</c:v>
                </c:pt>
                <c:pt idx="69327">
                  <c:v>1348</c:v>
                </c:pt>
                <c:pt idx="69328">
                  <c:v>1261</c:v>
                </c:pt>
                <c:pt idx="69329">
                  <c:v>1260</c:v>
                </c:pt>
                <c:pt idx="69330">
                  <c:v>1303</c:v>
                </c:pt>
                <c:pt idx="69331">
                  <c:v>1265</c:v>
                </c:pt>
                <c:pt idx="69332">
                  <c:v>1225</c:v>
                </c:pt>
                <c:pt idx="69333">
                  <c:v>1147</c:v>
                </c:pt>
                <c:pt idx="69334">
                  <c:v>1112</c:v>
                </c:pt>
                <c:pt idx="69335">
                  <c:v>1041</c:v>
                </c:pt>
                <c:pt idx="69336">
                  <c:v>994</c:v>
                </c:pt>
                <c:pt idx="69337">
                  <c:v>954</c:v>
                </c:pt>
                <c:pt idx="69338">
                  <c:v>930</c:v>
                </c:pt>
                <c:pt idx="69339">
                  <c:v>918</c:v>
                </c:pt>
                <c:pt idx="69340">
                  <c:v>922</c:v>
                </c:pt>
                <c:pt idx="69341">
                  <c:v>959</c:v>
                </c:pt>
                <c:pt idx="69342">
                  <c:v>979</c:v>
                </c:pt>
                <c:pt idx="69343">
                  <c:v>1128</c:v>
                </c:pt>
                <c:pt idx="69344">
                  <c:v>1255</c:v>
                </c:pt>
                <c:pt idx="69345">
                  <c:v>1316</c:v>
                </c:pt>
                <c:pt idx="69346">
                  <c:v>1345</c:v>
                </c:pt>
                <c:pt idx="69347">
                  <c:v>1356</c:v>
                </c:pt>
                <c:pt idx="69348">
                  <c:v>1355</c:v>
                </c:pt>
                <c:pt idx="69349">
                  <c:v>1359</c:v>
                </c:pt>
                <c:pt idx="69350">
                  <c:v>1359</c:v>
                </c:pt>
                <c:pt idx="69351">
                  <c:v>1308</c:v>
                </c:pt>
                <c:pt idx="69352">
                  <c:v>1227</c:v>
                </c:pt>
                <c:pt idx="69353">
                  <c:v>1225</c:v>
                </c:pt>
                <c:pt idx="69354">
                  <c:v>1247</c:v>
                </c:pt>
                <c:pt idx="69355">
                  <c:v>1224</c:v>
                </c:pt>
                <c:pt idx="69356">
                  <c:v>1199</c:v>
                </c:pt>
                <c:pt idx="69357">
                  <c:v>1130</c:v>
                </c:pt>
                <c:pt idx="69358">
                  <c:v>1088</c:v>
                </c:pt>
                <c:pt idx="69359">
                  <c:v>1016</c:v>
                </c:pt>
                <c:pt idx="69360">
                  <c:v>974</c:v>
                </c:pt>
                <c:pt idx="69361">
                  <c:v>933</c:v>
                </c:pt>
                <c:pt idx="69362">
                  <c:v>905</c:v>
                </c:pt>
                <c:pt idx="69363">
                  <c:v>895</c:v>
                </c:pt>
                <c:pt idx="69364">
                  <c:v>892</c:v>
                </c:pt>
                <c:pt idx="69365">
                  <c:v>917</c:v>
                </c:pt>
                <c:pt idx="69366">
                  <c:v>900</c:v>
                </c:pt>
                <c:pt idx="69367">
                  <c:v>999</c:v>
                </c:pt>
                <c:pt idx="69368">
                  <c:v>1113</c:v>
                </c:pt>
                <c:pt idx="69369">
                  <c:v>1217</c:v>
                </c:pt>
                <c:pt idx="69370">
                  <c:v>1224</c:v>
                </c:pt>
                <c:pt idx="69371">
                  <c:v>1218</c:v>
                </c:pt>
                <c:pt idx="69372">
                  <c:v>1183</c:v>
                </c:pt>
                <c:pt idx="69373">
                  <c:v>1156</c:v>
                </c:pt>
                <c:pt idx="69374">
                  <c:v>1141</c:v>
                </c:pt>
                <c:pt idx="69375">
                  <c:v>1125</c:v>
                </c:pt>
                <c:pt idx="69376">
                  <c:v>1110</c:v>
                </c:pt>
                <c:pt idx="69377">
                  <c:v>1131</c:v>
                </c:pt>
                <c:pt idx="69378">
                  <c:v>1209</c:v>
                </c:pt>
                <c:pt idx="69379">
                  <c:v>1180</c:v>
                </c:pt>
                <c:pt idx="69380">
                  <c:v>1149</c:v>
                </c:pt>
                <c:pt idx="69381">
                  <c:v>1091</c:v>
                </c:pt>
                <c:pt idx="69382">
                  <c:v>1031</c:v>
                </c:pt>
                <c:pt idx="69383">
                  <c:v>996</c:v>
                </c:pt>
                <c:pt idx="69384">
                  <c:v>971</c:v>
                </c:pt>
                <c:pt idx="69385">
                  <c:v>942</c:v>
                </c:pt>
                <c:pt idx="69386">
                  <c:v>916</c:v>
                </c:pt>
                <c:pt idx="69387">
                  <c:v>899</c:v>
                </c:pt>
                <c:pt idx="69388">
                  <c:v>900</c:v>
                </c:pt>
                <c:pt idx="69389">
                  <c:v>893</c:v>
                </c:pt>
                <c:pt idx="69390">
                  <c:v>855</c:v>
                </c:pt>
                <c:pt idx="69391">
                  <c:v>904</c:v>
                </c:pt>
                <c:pt idx="69392">
                  <c:v>944</c:v>
                </c:pt>
                <c:pt idx="69393">
                  <c:v>1008</c:v>
                </c:pt>
                <c:pt idx="69394">
                  <c:v>1080</c:v>
                </c:pt>
                <c:pt idx="69395">
                  <c:v>1132</c:v>
                </c:pt>
                <c:pt idx="69396">
                  <c:v>1153</c:v>
                </c:pt>
                <c:pt idx="69397">
                  <c:v>1150</c:v>
                </c:pt>
                <c:pt idx="69398">
                  <c:v>1149</c:v>
                </c:pt>
                <c:pt idx="69399">
                  <c:v>1123</c:v>
                </c:pt>
                <c:pt idx="69400">
                  <c:v>1099</c:v>
                </c:pt>
                <c:pt idx="69401">
                  <c:v>1097</c:v>
                </c:pt>
                <c:pt idx="69402">
                  <c:v>1176</c:v>
                </c:pt>
                <c:pt idx="69403">
                  <c:v>1181</c:v>
                </c:pt>
                <c:pt idx="69404">
                  <c:v>1175</c:v>
                </c:pt>
                <c:pt idx="69405">
                  <c:v>1135</c:v>
                </c:pt>
                <c:pt idx="69406">
                  <c:v>1086</c:v>
                </c:pt>
                <c:pt idx="69407">
                  <c:v>1030</c:v>
                </c:pt>
                <c:pt idx="69408">
                  <c:v>984</c:v>
                </c:pt>
                <c:pt idx="69409">
                  <c:v>941</c:v>
                </c:pt>
                <c:pt idx="69410">
                  <c:v>920</c:v>
                </c:pt>
                <c:pt idx="69411">
                  <c:v>907</c:v>
                </c:pt>
                <c:pt idx="69412">
                  <c:v>902</c:v>
                </c:pt>
                <c:pt idx="69413">
                  <c:v>952</c:v>
                </c:pt>
                <c:pt idx="69414">
                  <c:v>978</c:v>
                </c:pt>
                <c:pt idx="69415">
                  <c:v>1190</c:v>
                </c:pt>
                <c:pt idx="69416">
                  <c:v>1308</c:v>
                </c:pt>
                <c:pt idx="69417">
                  <c:v>1422</c:v>
                </c:pt>
                <c:pt idx="69418">
                  <c:v>1484</c:v>
                </c:pt>
                <c:pt idx="69419">
                  <c:v>1457</c:v>
                </c:pt>
                <c:pt idx="69420">
                  <c:v>1456</c:v>
                </c:pt>
                <c:pt idx="69421">
                  <c:v>1430</c:v>
                </c:pt>
                <c:pt idx="69422">
                  <c:v>1428</c:v>
                </c:pt>
                <c:pt idx="69423">
                  <c:v>1371</c:v>
                </c:pt>
                <c:pt idx="69424">
                  <c:v>1309</c:v>
                </c:pt>
                <c:pt idx="69425">
                  <c:v>1261</c:v>
                </c:pt>
                <c:pt idx="69426">
                  <c:v>1330</c:v>
                </c:pt>
                <c:pt idx="69427">
                  <c:v>1300</c:v>
                </c:pt>
                <c:pt idx="69428">
                  <c:v>1250</c:v>
                </c:pt>
                <c:pt idx="69429">
                  <c:v>1182</c:v>
                </c:pt>
                <c:pt idx="69430">
                  <c:v>1121</c:v>
                </c:pt>
                <c:pt idx="69431">
                  <c:v>1028</c:v>
                </c:pt>
                <c:pt idx="69432">
                  <c:v>954</c:v>
                </c:pt>
                <c:pt idx="69433">
                  <c:v>928</c:v>
                </c:pt>
                <c:pt idx="69434">
                  <c:v>908</c:v>
                </c:pt>
                <c:pt idx="69435">
                  <c:v>902</c:v>
                </c:pt>
                <c:pt idx="69436">
                  <c:v>906</c:v>
                </c:pt>
                <c:pt idx="69437">
                  <c:v>964</c:v>
                </c:pt>
                <c:pt idx="69438">
                  <c:v>995</c:v>
                </c:pt>
                <c:pt idx="69439">
                  <c:v>1156</c:v>
                </c:pt>
                <c:pt idx="69440">
                  <c:v>1280</c:v>
                </c:pt>
                <c:pt idx="69441">
                  <c:v>1392</c:v>
                </c:pt>
                <c:pt idx="69442">
                  <c:v>1452</c:v>
                </c:pt>
                <c:pt idx="69443">
                  <c:v>1481</c:v>
                </c:pt>
                <c:pt idx="69444">
                  <c:v>1462</c:v>
                </c:pt>
                <c:pt idx="69445">
                  <c:v>1506</c:v>
                </c:pt>
                <c:pt idx="69446">
                  <c:v>1520</c:v>
                </c:pt>
                <c:pt idx="69447">
                  <c:v>1493</c:v>
                </c:pt>
                <c:pt idx="69448">
                  <c:v>1403</c:v>
                </c:pt>
                <c:pt idx="69449">
                  <c:v>1313</c:v>
                </c:pt>
                <c:pt idx="69450">
                  <c:v>1393</c:v>
                </c:pt>
                <c:pt idx="69451">
                  <c:v>1359</c:v>
                </c:pt>
                <c:pt idx="69452">
                  <c:v>1319</c:v>
                </c:pt>
                <c:pt idx="69453">
                  <c:v>1243</c:v>
                </c:pt>
                <c:pt idx="69454">
                  <c:v>1178</c:v>
                </c:pt>
                <c:pt idx="69455">
                  <c:v>1106</c:v>
                </c:pt>
                <c:pt idx="69456">
                  <c:v>1056</c:v>
                </c:pt>
                <c:pt idx="69457">
                  <c:v>1020</c:v>
                </c:pt>
                <c:pt idx="69458">
                  <c:v>989</c:v>
                </c:pt>
                <c:pt idx="69459">
                  <c:v>978</c:v>
                </c:pt>
                <c:pt idx="69460">
                  <c:v>977</c:v>
                </c:pt>
                <c:pt idx="69461">
                  <c:v>1021</c:v>
                </c:pt>
                <c:pt idx="69462">
                  <c:v>1039</c:v>
                </c:pt>
                <c:pt idx="69463">
                  <c:v>1199</c:v>
                </c:pt>
                <c:pt idx="69464">
                  <c:v>1314</c:v>
                </c:pt>
                <c:pt idx="69465">
                  <c:v>1407</c:v>
                </c:pt>
                <c:pt idx="69466">
                  <c:v>1466</c:v>
                </c:pt>
                <c:pt idx="69467">
                  <c:v>1483</c:v>
                </c:pt>
                <c:pt idx="69468">
                  <c:v>1486</c:v>
                </c:pt>
                <c:pt idx="69469">
                  <c:v>1506</c:v>
                </c:pt>
                <c:pt idx="69470">
                  <c:v>1487</c:v>
                </c:pt>
                <c:pt idx="69471">
                  <c:v>1418</c:v>
                </c:pt>
                <c:pt idx="69472">
                  <c:v>1338</c:v>
                </c:pt>
                <c:pt idx="69473">
                  <c:v>1295</c:v>
                </c:pt>
                <c:pt idx="69474">
                  <c:v>1358</c:v>
                </c:pt>
                <c:pt idx="69475">
                  <c:v>1324</c:v>
                </c:pt>
                <c:pt idx="69476">
                  <c:v>1288</c:v>
                </c:pt>
                <c:pt idx="69477">
                  <c:v>1236</c:v>
                </c:pt>
                <c:pt idx="69478">
                  <c:v>1156</c:v>
                </c:pt>
                <c:pt idx="69479">
                  <c:v>1097</c:v>
                </c:pt>
                <c:pt idx="69480">
                  <c:v>1045</c:v>
                </c:pt>
                <c:pt idx="69481">
                  <c:v>1013</c:v>
                </c:pt>
                <c:pt idx="69482">
                  <c:v>989</c:v>
                </c:pt>
                <c:pt idx="69483">
                  <c:v>981</c:v>
                </c:pt>
                <c:pt idx="69484">
                  <c:v>974</c:v>
                </c:pt>
                <c:pt idx="69485">
                  <c:v>1022</c:v>
                </c:pt>
                <c:pt idx="69486">
                  <c:v>1020</c:v>
                </c:pt>
                <c:pt idx="69487">
                  <c:v>1218</c:v>
                </c:pt>
                <c:pt idx="69488">
                  <c:v>1337</c:v>
                </c:pt>
                <c:pt idx="69489">
                  <c:v>1439</c:v>
                </c:pt>
                <c:pt idx="69490">
                  <c:v>1487</c:v>
                </c:pt>
                <c:pt idx="69491">
                  <c:v>1506</c:v>
                </c:pt>
                <c:pt idx="69492">
                  <c:v>1524</c:v>
                </c:pt>
                <c:pt idx="69493">
                  <c:v>1526</c:v>
                </c:pt>
                <c:pt idx="69494">
                  <c:v>1506</c:v>
                </c:pt>
                <c:pt idx="69495">
                  <c:v>1449</c:v>
                </c:pt>
                <c:pt idx="69496">
                  <c:v>1351</c:v>
                </c:pt>
                <c:pt idx="69497">
                  <c:v>1312</c:v>
                </c:pt>
                <c:pt idx="69498">
                  <c:v>1388</c:v>
                </c:pt>
                <c:pt idx="69499">
                  <c:v>1365</c:v>
                </c:pt>
                <c:pt idx="69500">
                  <c:v>1331</c:v>
                </c:pt>
                <c:pt idx="69501">
                  <c:v>1252</c:v>
                </c:pt>
                <c:pt idx="69502">
                  <c:v>1203</c:v>
                </c:pt>
                <c:pt idx="69503">
                  <c:v>1113</c:v>
                </c:pt>
                <c:pt idx="69504">
                  <c:v>1066</c:v>
                </c:pt>
                <c:pt idx="69505">
                  <c:v>1039</c:v>
                </c:pt>
                <c:pt idx="69506">
                  <c:v>999</c:v>
                </c:pt>
                <c:pt idx="69507">
                  <c:v>971</c:v>
                </c:pt>
                <c:pt idx="69508">
                  <c:v>948</c:v>
                </c:pt>
                <c:pt idx="69509">
                  <c:v>947</c:v>
                </c:pt>
                <c:pt idx="69510">
                  <c:v>901</c:v>
                </c:pt>
                <c:pt idx="69511">
                  <c:v>935</c:v>
                </c:pt>
                <c:pt idx="69512">
                  <c:v>991</c:v>
                </c:pt>
                <c:pt idx="69513">
                  <c:v>1060</c:v>
                </c:pt>
                <c:pt idx="69514">
                  <c:v>1099</c:v>
                </c:pt>
                <c:pt idx="69515">
                  <c:v>1121</c:v>
                </c:pt>
                <c:pt idx="69516">
                  <c:v>1124</c:v>
                </c:pt>
                <c:pt idx="69517">
                  <c:v>1122</c:v>
                </c:pt>
                <c:pt idx="69518">
                  <c:v>1098</c:v>
                </c:pt>
                <c:pt idx="69519">
                  <c:v>1077</c:v>
                </c:pt>
                <c:pt idx="69520">
                  <c:v>1060</c:v>
                </c:pt>
                <c:pt idx="69521">
                  <c:v>1105</c:v>
                </c:pt>
                <c:pt idx="69522">
                  <c:v>1164</c:v>
                </c:pt>
                <c:pt idx="69523">
                  <c:v>1145</c:v>
                </c:pt>
                <c:pt idx="69524">
                  <c:v>1115</c:v>
                </c:pt>
                <c:pt idx="69525">
                  <c:v>1098</c:v>
                </c:pt>
                <c:pt idx="69526">
                  <c:v>1060</c:v>
                </c:pt>
                <c:pt idx="69527">
                  <c:v>1010</c:v>
                </c:pt>
                <c:pt idx="69528">
                  <c:v>992</c:v>
                </c:pt>
                <c:pt idx="69529">
                  <c:v>958</c:v>
                </c:pt>
                <c:pt idx="69530">
                  <c:v>922</c:v>
                </c:pt>
                <c:pt idx="69531">
                  <c:v>914</c:v>
                </c:pt>
                <c:pt idx="69532">
                  <c:v>915</c:v>
                </c:pt>
                <c:pt idx="69533">
                  <c:v>935</c:v>
                </c:pt>
                <c:pt idx="69534">
                  <c:v>914</c:v>
                </c:pt>
                <c:pt idx="69535">
                  <c:v>1001</c:v>
                </c:pt>
                <c:pt idx="69536">
                  <c:v>1126</c:v>
                </c:pt>
                <c:pt idx="69537">
                  <c:v>1217</c:v>
                </c:pt>
                <c:pt idx="69538">
                  <c:v>1242</c:v>
                </c:pt>
                <c:pt idx="69539">
                  <c:v>1242</c:v>
                </c:pt>
                <c:pt idx="69540">
                  <c:v>1223</c:v>
                </c:pt>
                <c:pt idx="69541">
                  <c:v>1218</c:v>
                </c:pt>
                <c:pt idx="69542">
                  <c:v>1182</c:v>
                </c:pt>
                <c:pt idx="69543">
                  <c:v>1152</c:v>
                </c:pt>
                <c:pt idx="69544">
                  <c:v>1139</c:v>
                </c:pt>
                <c:pt idx="69545">
                  <c:v>1178</c:v>
                </c:pt>
                <c:pt idx="69546">
                  <c:v>1229</c:v>
                </c:pt>
                <c:pt idx="69547">
                  <c:v>1195</c:v>
                </c:pt>
                <c:pt idx="69548">
                  <c:v>1174</c:v>
                </c:pt>
                <c:pt idx="69549">
                  <c:v>1129</c:v>
                </c:pt>
                <c:pt idx="69550">
                  <c:v>1084</c:v>
                </c:pt>
                <c:pt idx="69551">
                  <c:v>1038</c:v>
                </c:pt>
                <c:pt idx="69552">
                  <c:v>993</c:v>
                </c:pt>
                <c:pt idx="69553">
                  <c:v>963</c:v>
                </c:pt>
                <c:pt idx="69554">
                  <c:v>934</c:v>
                </c:pt>
                <c:pt idx="69555">
                  <c:v>904</c:v>
                </c:pt>
                <c:pt idx="69556">
                  <c:v>881</c:v>
                </c:pt>
                <c:pt idx="69557">
                  <c:v>895</c:v>
                </c:pt>
                <c:pt idx="69558">
                  <c:v>858</c:v>
                </c:pt>
                <c:pt idx="69559">
                  <c:v>909</c:v>
                </c:pt>
                <c:pt idx="69560">
                  <c:v>969</c:v>
                </c:pt>
                <c:pt idx="69561">
                  <c:v>1045</c:v>
                </c:pt>
                <c:pt idx="69562">
                  <c:v>1103</c:v>
                </c:pt>
                <c:pt idx="69563">
                  <c:v>1123</c:v>
                </c:pt>
                <c:pt idx="69564">
                  <c:v>1110</c:v>
                </c:pt>
                <c:pt idx="69565">
                  <c:v>1146</c:v>
                </c:pt>
                <c:pt idx="69566">
                  <c:v>1112</c:v>
                </c:pt>
                <c:pt idx="69567">
                  <c:v>1069</c:v>
                </c:pt>
                <c:pt idx="69568">
                  <c:v>1048</c:v>
                </c:pt>
                <c:pt idx="69569">
                  <c:v>1083</c:v>
                </c:pt>
                <c:pt idx="69570">
                  <c:v>1188</c:v>
                </c:pt>
                <c:pt idx="69571">
                  <c:v>1193</c:v>
                </c:pt>
                <c:pt idx="69572">
                  <c:v>1164</c:v>
                </c:pt>
                <c:pt idx="69573">
                  <c:v>1121</c:v>
                </c:pt>
                <c:pt idx="69574">
                  <c:v>1070</c:v>
                </c:pt>
                <c:pt idx="69575">
                  <c:v>1007</c:v>
                </c:pt>
                <c:pt idx="69576">
                  <c:v>956</c:v>
                </c:pt>
                <c:pt idx="69577">
                  <c:v>929</c:v>
                </c:pt>
                <c:pt idx="69578">
                  <c:v>903</c:v>
                </c:pt>
                <c:pt idx="69579">
                  <c:v>892</c:v>
                </c:pt>
                <c:pt idx="69580">
                  <c:v>897</c:v>
                </c:pt>
                <c:pt idx="69581">
                  <c:v>946</c:v>
                </c:pt>
                <c:pt idx="69582">
                  <c:v>967</c:v>
                </c:pt>
                <c:pt idx="69583">
                  <c:v>1140</c:v>
                </c:pt>
                <c:pt idx="69584">
                  <c:v>1308</c:v>
                </c:pt>
                <c:pt idx="69585">
                  <c:v>1400</c:v>
                </c:pt>
                <c:pt idx="69586">
                  <c:v>1443</c:v>
                </c:pt>
                <c:pt idx="69587">
                  <c:v>1470</c:v>
                </c:pt>
                <c:pt idx="69588">
                  <c:v>1462</c:v>
                </c:pt>
                <c:pt idx="69589">
                  <c:v>1476</c:v>
                </c:pt>
                <c:pt idx="69590">
                  <c:v>1449</c:v>
                </c:pt>
                <c:pt idx="69591">
                  <c:v>1371</c:v>
                </c:pt>
                <c:pt idx="69592">
                  <c:v>1291</c:v>
                </c:pt>
                <c:pt idx="69593">
                  <c:v>1239</c:v>
                </c:pt>
                <c:pt idx="69594">
                  <c:v>1314</c:v>
                </c:pt>
                <c:pt idx="69595">
                  <c:v>1278</c:v>
                </c:pt>
                <c:pt idx="69596">
                  <c:v>1227</c:v>
                </c:pt>
                <c:pt idx="69597">
                  <c:v>1159</c:v>
                </c:pt>
                <c:pt idx="69598">
                  <c:v>1074</c:v>
                </c:pt>
                <c:pt idx="69599">
                  <c:v>1023</c:v>
                </c:pt>
                <c:pt idx="69600">
                  <c:v>954</c:v>
                </c:pt>
                <c:pt idx="69601">
                  <c:v>949</c:v>
                </c:pt>
                <c:pt idx="69602">
                  <c:v>909</c:v>
                </c:pt>
                <c:pt idx="69603">
                  <c:v>916</c:v>
                </c:pt>
                <c:pt idx="69604">
                  <c:v>918</c:v>
                </c:pt>
                <c:pt idx="69605">
                  <c:v>969</c:v>
                </c:pt>
                <c:pt idx="69606">
                  <c:v>999</c:v>
                </c:pt>
                <c:pt idx="69607">
                  <c:v>1157</c:v>
                </c:pt>
                <c:pt idx="69608">
                  <c:v>1249</c:v>
                </c:pt>
                <c:pt idx="69609">
                  <c:v>1321</c:v>
                </c:pt>
                <c:pt idx="69610">
                  <c:v>1376</c:v>
                </c:pt>
                <c:pt idx="69611">
                  <c:v>1396</c:v>
                </c:pt>
                <c:pt idx="69612">
                  <c:v>1404</c:v>
                </c:pt>
                <c:pt idx="69613">
                  <c:v>1409</c:v>
                </c:pt>
                <c:pt idx="69614">
                  <c:v>1379</c:v>
                </c:pt>
                <c:pt idx="69615">
                  <c:v>1318</c:v>
                </c:pt>
                <c:pt idx="69616">
                  <c:v>1243</c:v>
                </c:pt>
                <c:pt idx="69617">
                  <c:v>1205</c:v>
                </c:pt>
                <c:pt idx="69618">
                  <c:v>1317</c:v>
                </c:pt>
                <c:pt idx="69619">
                  <c:v>1282</c:v>
                </c:pt>
                <c:pt idx="69620">
                  <c:v>1226</c:v>
                </c:pt>
                <c:pt idx="69621">
                  <c:v>1169</c:v>
                </c:pt>
                <c:pt idx="69622">
                  <c:v>1059</c:v>
                </c:pt>
                <c:pt idx="69623">
                  <c:v>1011</c:v>
                </c:pt>
                <c:pt idx="69624">
                  <c:v>967</c:v>
                </c:pt>
                <c:pt idx="69625">
                  <c:v>933</c:v>
                </c:pt>
                <c:pt idx="69626">
                  <c:v>902</c:v>
                </c:pt>
                <c:pt idx="69627">
                  <c:v>895</c:v>
                </c:pt>
                <c:pt idx="69628">
                  <c:v>902</c:v>
                </c:pt>
                <c:pt idx="69629">
                  <c:v>935</c:v>
                </c:pt>
                <c:pt idx="69630">
                  <c:v>942</c:v>
                </c:pt>
                <c:pt idx="69631">
                  <c:v>1127</c:v>
                </c:pt>
                <c:pt idx="69632">
                  <c:v>1246</c:v>
                </c:pt>
                <c:pt idx="69633">
                  <c:v>1304</c:v>
                </c:pt>
                <c:pt idx="69634">
                  <c:v>1345</c:v>
                </c:pt>
                <c:pt idx="69635">
                  <c:v>1351</c:v>
                </c:pt>
                <c:pt idx="69636">
                  <c:v>1400</c:v>
                </c:pt>
                <c:pt idx="69637">
                  <c:v>1375</c:v>
                </c:pt>
                <c:pt idx="69638">
                  <c:v>1419</c:v>
                </c:pt>
                <c:pt idx="69639">
                  <c:v>1359</c:v>
                </c:pt>
                <c:pt idx="69640">
                  <c:v>1292</c:v>
                </c:pt>
                <c:pt idx="69641">
                  <c:v>1239</c:v>
                </c:pt>
                <c:pt idx="69642">
                  <c:v>1315</c:v>
                </c:pt>
                <c:pt idx="69643">
                  <c:v>1287</c:v>
                </c:pt>
                <c:pt idx="69644">
                  <c:v>1229</c:v>
                </c:pt>
                <c:pt idx="69645">
                  <c:v>1171</c:v>
                </c:pt>
                <c:pt idx="69646">
                  <c:v>1097</c:v>
                </c:pt>
                <c:pt idx="69647">
                  <c:v>1033</c:v>
                </c:pt>
                <c:pt idx="69648">
                  <c:v>981</c:v>
                </c:pt>
                <c:pt idx="69649">
                  <c:v>939</c:v>
                </c:pt>
                <c:pt idx="69650">
                  <c:v>917</c:v>
                </c:pt>
                <c:pt idx="69651">
                  <c:v>892</c:v>
                </c:pt>
                <c:pt idx="69652">
                  <c:v>905</c:v>
                </c:pt>
                <c:pt idx="69653">
                  <c:v>944</c:v>
                </c:pt>
                <c:pt idx="69654">
                  <c:v>972</c:v>
                </c:pt>
                <c:pt idx="69655">
                  <c:v>1122</c:v>
                </c:pt>
                <c:pt idx="69656">
                  <c:v>1266</c:v>
                </c:pt>
                <c:pt idx="69657">
                  <c:v>1359</c:v>
                </c:pt>
                <c:pt idx="69658">
                  <c:v>1410</c:v>
                </c:pt>
                <c:pt idx="69659">
                  <c:v>1433</c:v>
                </c:pt>
                <c:pt idx="69660">
                  <c:v>1442</c:v>
                </c:pt>
                <c:pt idx="69661">
                  <c:v>1445</c:v>
                </c:pt>
                <c:pt idx="69662">
                  <c:v>1456</c:v>
                </c:pt>
                <c:pt idx="69663">
                  <c:v>1401</c:v>
                </c:pt>
                <c:pt idx="69664">
                  <c:v>1335</c:v>
                </c:pt>
                <c:pt idx="69665">
                  <c:v>1258</c:v>
                </c:pt>
                <c:pt idx="69666">
                  <c:v>1347</c:v>
                </c:pt>
                <c:pt idx="69667">
                  <c:v>1326</c:v>
                </c:pt>
                <c:pt idx="69668">
                  <c:v>1277</c:v>
                </c:pt>
                <c:pt idx="69669">
                  <c:v>1221</c:v>
                </c:pt>
                <c:pt idx="69670">
                  <c:v>1155</c:v>
                </c:pt>
                <c:pt idx="69671">
                  <c:v>1081</c:v>
                </c:pt>
                <c:pt idx="69672">
                  <c:v>1023</c:v>
                </c:pt>
                <c:pt idx="69673">
                  <c:v>1004</c:v>
                </c:pt>
                <c:pt idx="69674">
                  <c:v>967</c:v>
                </c:pt>
                <c:pt idx="69675">
                  <c:v>955</c:v>
                </c:pt>
                <c:pt idx="69676">
                  <c:v>925</c:v>
                </c:pt>
                <c:pt idx="69677">
                  <c:v>976</c:v>
                </c:pt>
                <c:pt idx="69678">
                  <c:v>996</c:v>
                </c:pt>
                <c:pt idx="69679">
                  <c:v>1186</c:v>
                </c:pt>
                <c:pt idx="69680">
                  <c:v>1322</c:v>
                </c:pt>
                <c:pt idx="69681">
                  <c:v>1389</c:v>
                </c:pt>
                <c:pt idx="69682">
                  <c:v>1452</c:v>
                </c:pt>
                <c:pt idx="69683">
                  <c:v>1473</c:v>
                </c:pt>
                <c:pt idx="69684">
                  <c:v>1480</c:v>
                </c:pt>
                <c:pt idx="69685">
                  <c:v>1483</c:v>
                </c:pt>
                <c:pt idx="69686">
                  <c:v>1460</c:v>
                </c:pt>
                <c:pt idx="69687">
                  <c:v>1425</c:v>
                </c:pt>
                <c:pt idx="69688">
                  <c:v>1336</c:v>
                </c:pt>
                <c:pt idx="69689">
                  <c:v>1284</c:v>
                </c:pt>
                <c:pt idx="69690">
                  <c:v>1364</c:v>
                </c:pt>
                <c:pt idx="69691">
                  <c:v>1342</c:v>
                </c:pt>
                <c:pt idx="69692">
                  <c:v>1319</c:v>
                </c:pt>
                <c:pt idx="69693">
                  <c:v>1255</c:v>
                </c:pt>
                <c:pt idx="69694">
                  <c:v>1185</c:v>
                </c:pt>
                <c:pt idx="69695">
                  <c:v>1131</c:v>
                </c:pt>
                <c:pt idx="69696">
                  <c:v>1078</c:v>
                </c:pt>
                <c:pt idx="69697">
                  <c:v>1052</c:v>
                </c:pt>
                <c:pt idx="69698">
                  <c:v>1016</c:v>
                </c:pt>
                <c:pt idx="69699">
                  <c:v>1004</c:v>
                </c:pt>
                <c:pt idx="69700">
                  <c:v>986</c:v>
                </c:pt>
                <c:pt idx="69701">
                  <c:v>1000</c:v>
                </c:pt>
                <c:pt idx="69702">
                  <c:v>970</c:v>
                </c:pt>
                <c:pt idx="69703">
                  <c:v>1079</c:v>
                </c:pt>
                <c:pt idx="69704">
                  <c:v>1226</c:v>
                </c:pt>
                <c:pt idx="69705">
                  <c:v>1332</c:v>
                </c:pt>
                <c:pt idx="69706">
                  <c:v>1361</c:v>
                </c:pt>
                <c:pt idx="69707">
                  <c:v>1368</c:v>
                </c:pt>
                <c:pt idx="69708">
                  <c:v>1344</c:v>
                </c:pt>
                <c:pt idx="69709">
                  <c:v>1337</c:v>
                </c:pt>
                <c:pt idx="69710">
                  <c:v>1307</c:v>
                </c:pt>
                <c:pt idx="69711">
                  <c:v>1277</c:v>
                </c:pt>
                <c:pt idx="69712">
                  <c:v>1249</c:v>
                </c:pt>
                <c:pt idx="69713">
                  <c:v>1220</c:v>
                </c:pt>
                <c:pt idx="69714">
                  <c:v>1331</c:v>
                </c:pt>
                <c:pt idx="69715">
                  <c:v>1302</c:v>
                </c:pt>
                <c:pt idx="69716">
                  <c:v>1266</c:v>
                </c:pt>
                <c:pt idx="69717">
                  <c:v>1222</c:v>
                </c:pt>
                <c:pt idx="69718">
                  <c:v>1173</c:v>
                </c:pt>
                <c:pt idx="69719">
                  <c:v>1129</c:v>
                </c:pt>
                <c:pt idx="69720">
                  <c:v>1076</c:v>
                </c:pt>
                <c:pt idx="69721">
                  <c:v>1040</c:v>
                </c:pt>
                <c:pt idx="69722">
                  <c:v>1010</c:v>
                </c:pt>
                <c:pt idx="69723">
                  <c:v>969</c:v>
                </c:pt>
                <c:pt idx="69724">
                  <c:v>968</c:v>
                </c:pt>
                <c:pt idx="69725">
                  <c:v>950</c:v>
                </c:pt>
                <c:pt idx="69726">
                  <c:v>893</c:v>
                </c:pt>
                <c:pt idx="69727">
                  <c:v>950</c:v>
                </c:pt>
                <c:pt idx="69728">
                  <c:v>1029</c:v>
                </c:pt>
                <c:pt idx="69729">
                  <c:v>1103</c:v>
                </c:pt>
                <c:pt idx="69730">
                  <c:v>1163</c:v>
                </c:pt>
                <c:pt idx="69731">
                  <c:v>1195</c:v>
                </c:pt>
                <c:pt idx="69732">
                  <c:v>1221</c:v>
                </c:pt>
                <c:pt idx="69733">
                  <c:v>1224</c:v>
                </c:pt>
                <c:pt idx="69734">
                  <c:v>1229</c:v>
                </c:pt>
                <c:pt idx="69735">
                  <c:v>1215</c:v>
                </c:pt>
                <c:pt idx="69736">
                  <c:v>1193</c:v>
                </c:pt>
                <c:pt idx="69737">
                  <c:v>1192</c:v>
                </c:pt>
                <c:pt idx="69738">
                  <c:v>1291</c:v>
                </c:pt>
                <c:pt idx="69739">
                  <c:v>1283</c:v>
                </c:pt>
                <c:pt idx="69740">
                  <c:v>1259</c:v>
                </c:pt>
                <c:pt idx="69741">
                  <c:v>1191</c:v>
                </c:pt>
                <c:pt idx="69742">
                  <c:v>1168</c:v>
                </c:pt>
                <c:pt idx="69743">
                  <c:v>1107</c:v>
                </c:pt>
                <c:pt idx="69744">
                  <c:v>1053</c:v>
                </c:pt>
                <c:pt idx="69745">
                  <c:v>1013</c:v>
                </c:pt>
                <c:pt idx="69746">
                  <c:v>981</c:v>
                </c:pt>
                <c:pt idx="69747">
                  <c:v>965</c:v>
                </c:pt>
                <c:pt idx="69748">
                  <c:v>977</c:v>
                </c:pt>
                <c:pt idx="69749">
                  <c:v>1018</c:v>
                </c:pt>
                <c:pt idx="69750">
                  <c:v>1036</c:v>
                </c:pt>
                <c:pt idx="69751">
                  <c:v>1231</c:v>
                </c:pt>
                <c:pt idx="69752">
                  <c:v>1377</c:v>
                </c:pt>
                <c:pt idx="69753">
                  <c:v>1469</c:v>
                </c:pt>
                <c:pt idx="69754">
                  <c:v>1516</c:v>
                </c:pt>
                <c:pt idx="69755">
                  <c:v>1526</c:v>
                </c:pt>
                <c:pt idx="69756">
                  <c:v>1513</c:v>
                </c:pt>
                <c:pt idx="69757">
                  <c:v>1558</c:v>
                </c:pt>
                <c:pt idx="69758">
                  <c:v>1544</c:v>
                </c:pt>
                <c:pt idx="69759">
                  <c:v>1494</c:v>
                </c:pt>
                <c:pt idx="69760">
                  <c:v>1406</c:v>
                </c:pt>
                <c:pt idx="69761">
                  <c:v>1326</c:v>
                </c:pt>
                <c:pt idx="69762">
                  <c:v>1409</c:v>
                </c:pt>
                <c:pt idx="69763">
                  <c:v>1401</c:v>
                </c:pt>
                <c:pt idx="69764">
                  <c:v>1360</c:v>
                </c:pt>
                <c:pt idx="69765">
                  <c:v>1318</c:v>
                </c:pt>
                <c:pt idx="69766">
                  <c:v>1252</c:v>
                </c:pt>
                <c:pt idx="69767">
                  <c:v>1175</c:v>
                </c:pt>
                <c:pt idx="69768">
                  <c:v>1108</c:v>
                </c:pt>
                <c:pt idx="69769">
                  <c:v>1074</c:v>
                </c:pt>
                <c:pt idx="69770">
                  <c:v>1039</c:v>
                </c:pt>
                <c:pt idx="69771">
                  <c:v>1018</c:v>
                </c:pt>
                <c:pt idx="69772">
                  <c:v>1021</c:v>
                </c:pt>
                <c:pt idx="69773">
                  <c:v>1043</c:v>
                </c:pt>
                <c:pt idx="69774">
                  <c:v>1071</c:v>
                </c:pt>
                <c:pt idx="69775">
                  <c:v>1257</c:v>
                </c:pt>
                <c:pt idx="69776">
                  <c:v>1383</c:v>
                </c:pt>
                <c:pt idx="69777">
                  <c:v>1464</c:v>
                </c:pt>
                <c:pt idx="69778">
                  <c:v>1510</c:v>
                </c:pt>
                <c:pt idx="69779">
                  <c:v>1525</c:v>
                </c:pt>
                <c:pt idx="69780">
                  <c:v>1531</c:v>
                </c:pt>
                <c:pt idx="69781">
                  <c:v>1569</c:v>
                </c:pt>
                <c:pt idx="69782">
                  <c:v>1554</c:v>
                </c:pt>
                <c:pt idx="69783">
                  <c:v>1487</c:v>
                </c:pt>
                <c:pt idx="69784">
                  <c:v>1411</c:v>
                </c:pt>
                <c:pt idx="69785">
                  <c:v>1324</c:v>
                </c:pt>
                <c:pt idx="69786">
                  <c:v>1447</c:v>
                </c:pt>
                <c:pt idx="69787">
                  <c:v>1417</c:v>
                </c:pt>
                <c:pt idx="69788">
                  <c:v>1371</c:v>
                </c:pt>
                <c:pt idx="69789">
                  <c:v>1309</c:v>
                </c:pt>
                <c:pt idx="69790">
                  <c:v>1248</c:v>
                </c:pt>
                <c:pt idx="69791">
                  <c:v>1163</c:v>
                </c:pt>
                <c:pt idx="69792">
                  <c:v>1086</c:v>
                </c:pt>
                <c:pt idx="69793">
                  <c:v>1059</c:v>
                </c:pt>
                <c:pt idx="69794">
                  <c:v>1031</c:v>
                </c:pt>
                <c:pt idx="69795">
                  <c:v>998</c:v>
                </c:pt>
                <c:pt idx="69796">
                  <c:v>996</c:v>
                </c:pt>
                <c:pt idx="69797">
                  <c:v>1012</c:v>
                </c:pt>
                <c:pt idx="69798">
                  <c:v>1039</c:v>
                </c:pt>
                <c:pt idx="69799">
                  <c:v>1201</c:v>
                </c:pt>
                <c:pt idx="69800">
                  <c:v>1366</c:v>
                </c:pt>
                <c:pt idx="69801">
                  <c:v>1443</c:v>
                </c:pt>
                <c:pt idx="69802">
                  <c:v>1502</c:v>
                </c:pt>
                <c:pt idx="69803">
                  <c:v>1522</c:v>
                </c:pt>
                <c:pt idx="69804">
                  <c:v>1523</c:v>
                </c:pt>
                <c:pt idx="69805">
                  <c:v>1537</c:v>
                </c:pt>
                <c:pt idx="69806">
                  <c:v>1552</c:v>
                </c:pt>
                <c:pt idx="69807">
                  <c:v>1480</c:v>
                </c:pt>
                <c:pt idx="69808">
                  <c:v>1418</c:v>
                </c:pt>
                <c:pt idx="69809">
                  <c:v>1353</c:v>
                </c:pt>
                <c:pt idx="69810">
                  <c:v>1444</c:v>
                </c:pt>
                <c:pt idx="69811">
                  <c:v>1412</c:v>
                </c:pt>
                <c:pt idx="69812">
                  <c:v>1378</c:v>
                </c:pt>
                <c:pt idx="69813">
                  <c:v>1329</c:v>
                </c:pt>
                <c:pt idx="69814">
                  <c:v>1266</c:v>
                </c:pt>
                <c:pt idx="69815">
                  <c:v>1183</c:v>
                </c:pt>
                <c:pt idx="69816">
                  <c:v>1118</c:v>
                </c:pt>
                <c:pt idx="69817">
                  <c:v>1078</c:v>
                </c:pt>
                <c:pt idx="69818">
                  <c:v>1043</c:v>
                </c:pt>
                <c:pt idx="69819">
                  <c:v>1020</c:v>
                </c:pt>
                <c:pt idx="69820">
                  <c:v>1015</c:v>
                </c:pt>
                <c:pt idx="69821">
                  <c:v>1041</c:v>
                </c:pt>
                <c:pt idx="69822">
                  <c:v>1059</c:v>
                </c:pt>
                <c:pt idx="69823">
                  <c:v>1216</c:v>
                </c:pt>
                <c:pt idx="69824">
                  <c:v>1347</c:v>
                </c:pt>
                <c:pt idx="69825">
                  <c:v>1441</c:v>
                </c:pt>
                <c:pt idx="69826">
                  <c:v>1501</c:v>
                </c:pt>
                <c:pt idx="69827">
                  <c:v>1508</c:v>
                </c:pt>
                <c:pt idx="69828">
                  <c:v>1510</c:v>
                </c:pt>
                <c:pt idx="69829">
                  <c:v>1521</c:v>
                </c:pt>
                <c:pt idx="69830">
                  <c:v>1507</c:v>
                </c:pt>
                <c:pt idx="69831">
                  <c:v>1456</c:v>
                </c:pt>
                <c:pt idx="69832">
                  <c:v>1393</c:v>
                </c:pt>
                <c:pt idx="69833">
                  <c:v>1317</c:v>
                </c:pt>
                <c:pt idx="69834">
                  <c:v>1410</c:v>
                </c:pt>
                <c:pt idx="69835">
                  <c:v>1393</c:v>
                </c:pt>
                <c:pt idx="69836">
                  <c:v>1337</c:v>
                </c:pt>
                <c:pt idx="69837">
                  <c:v>1286</c:v>
                </c:pt>
                <c:pt idx="69838">
                  <c:v>1221</c:v>
                </c:pt>
                <c:pt idx="69839">
                  <c:v>1137</c:v>
                </c:pt>
                <c:pt idx="69840">
                  <c:v>1082</c:v>
                </c:pt>
                <c:pt idx="69841">
                  <c:v>1045</c:v>
                </c:pt>
                <c:pt idx="69842">
                  <c:v>1024</c:v>
                </c:pt>
                <c:pt idx="69843">
                  <c:v>1011</c:v>
                </c:pt>
                <c:pt idx="69844">
                  <c:v>999</c:v>
                </c:pt>
                <c:pt idx="69845">
                  <c:v>1018</c:v>
                </c:pt>
                <c:pt idx="69846">
                  <c:v>1028</c:v>
                </c:pt>
                <c:pt idx="69847">
                  <c:v>1202</c:v>
                </c:pt>
                <c:pt idx="69848">
                  <c:v>1352</c:v>
                </c:pt>
                <c:pt idx="69849">
                  <c:v>1438</c:v>
                </c:pt>
                <c:pt idx="69850">
                  <c:v>1487</c:v>
                </c:pt>
                <c:pt idx="69851">
                  <c:v>1503</c:v>
                </c:pt>
                <c:pt idx="69852">
                  <c:v>1513</c:v>
                </c:pt>
                <c:pt idx="69853">
                  <c:v>1521</c:v>
                </c:pt>
                <c:pt idx="69854">
                  <c:v>1497</c:v>
                </c:pt>
                <c:pt idx="69855">
                  <c:v>1460</c:v>
                </c:pt>
                <c:pt idx="69856">
                  <c:v>1368</c:v>
                </c:pt>
                <c:pt idx="69857">
                  <c:v>1301</c:v>
                </c:pt>
                <c:pt idx="69858">
                  <c:v>1388</c:v>
                </c:pt>
                <c:pt idx="69859">
                  <c:v>1375</c:v>
                </c:pt>
                <c:pt idx="69860">
                  <c:v>1334</c:v>
                </c:pt>
                <c:pt idx="69861">
                  <c:v>1269</c:v>
                </c:pt>
                <c:pt idx="69862">
                  <c:v>1215</c:v>
                </c:pt>
                <c:pt idx="69863">
                  <c:v>1160</c:v>
                </c:pt>
                <c:pt idx="69864">
                  <c:v>1097</c:v>
                </c:pt>
                <c:pt idx="69865">
                  <c:v>1061</c:v>
                </c:pt>
                <c:pt idx="69866">
                  <c:v>1018</c:v>
                </c:pt>
                <c:pt idx="69867">
                  <c:v>990</c:v>
                </c:pt>
                <c:pt idx="69868">
                  <c:v>985</c:v>
                </c:pt>
                <c:pt idx="69869">
                  <c:v>987</c:v>
                </c:pt>
                <c:pt idx="69870">
                  <c:v>966</c:v>
                </c:pt>
                <c:pt idx="69871">
                  <c:v>1086</c:v>
                </c:pt>
                <c:pt idx="69872">
                  <c:v>1207</c:v>
                </c:pt>
                <c:pt idx="69873">
                  <c:v>1260</c:v>
                </c:pt>
                <c:pt idx="69874">
                  <c:v>1309</c:v>
                </c:pt>
                <c:pt idx="69875">
                  <c:v>1313</c:v>
                </c:pt>
                <c:pt idx="69876">
                  <c:v>1305</c:v>
                </c:pt>
                <c:pt idx="69877">
                  <c:v>1295</c:v>
                </c:pt>
                <c:pt idx="69878">
                  <c:v>1288</c:v>
                </c:pt>
                <c:pt idx="69879">
                  <c:v>1256</c:v>
                </c:pt>
                <c:pt idx="69880">
                  <c:v>1228</c:v>
                </c:pt>
                <c:pt idx="69881">
                  <c:v>1223</c:v>
                </c:pt>
                <c:pt idx="69882">
                  <c:v>1347</c:v>
                </c:pt>
                <c:pt idx="69883">
                  <c:v>1329</c:v>
                </c:pt>
                <c:pt idx="69884">
                  <c:v>1304</c:v>
                </c:pt>
                <c:pt idx="69885">
                  <c:v>1257</c:v>
                </c:pt>
                <c:pt idx="69886">
                  <c:v>1207</c:v>
                </c:pt>
                <c:pt idx="69887">
                  <c:v>1156</c:v>
                </c:pt>
                <c:pt idx="69888">
                  <c:v>1092</c:v>
                </c:pt>
                <c:pt idx="69889">
                  <c:v>1050</c:v>
                </c:pt>
                <c:pt idx="69890">
                  <c:v>1002</c:v>
                </c:pt>
                <c:pt idx="69891">
                  <c:v>988</c:v>
                </c:pt>
                <c:pt idx="69892">
                  <c:v>968</c:v>
                </c:pt>
                <c:pt idx="69893">
                  <c:v>957</c:v>
                </c:pt>
                <c:pt idx="69894">
                  <c:v>890</c:v>
                </c:pt>
                <c:pt idx="69895">
                  <c:v>967</c:v>
                </c:pt>
                <c:pt idx="69896">
                  <c:v>1042</c:v>
                </c:pt>
                <c:pt idx="69897">
                  <c:v>1113</c:v>
                </c:pt>
                <c:pt idx="69898">
                  <c:v>1156</c:v>
                </c:pt>
                <c:pt idx="69899">
                  <c:v>1180</c:v>
                </c:pt>
                <c:pt idx="69900">
                  <c:v>1189</c:v>
                </c:pt>
                <c:pt idx="69901">
                  <c:v>1200</c:v>
                </c:pt>
                <c:pt idx="69902">
                  <c:v>1211</c:v>
                </c:pt>
                <c:pt idx="69903">
                  <c:v>1218</c:v>
                </c:pt>
                <c:pt idx="69904">
                  <c:v>1203</c:v>
                </c:pt>
                <c:pt idx="69905">
                  <c:v>1197</c:v>
                </c:pt>
                <c:pt idx="69906">
                  <c:v>1317</c:v>
                </c:pt>
                <c:pt idx="69907">
                  <c:v>1282</c:v>
                </c:pt>
                <c:pt idx="69908">
                  <c:v>1249</c:v>
                </c:pt>
                <c:pt idx="69909">
                  <c:v>1197</c:v>
                </c:pt>
                <c:pt idx="69910">
                  <c:v>1149</c:v>
                </c:pt>
                <c:pt idx="69911">
                  <c:v>1109</c:v>
                </c:pt>
                <c:pt idx="69912">
                  <c:v>1068</c:v>
                </c:pt>
                <c:pt idx="69913">
                  <c:v>1063</c:v>
                </c:pt>
                <c:pt idx="69914">
                  <c:v>1021</c:v>
                </c:pt>
                <c:pt idx="69915">
                  <c:v>1002</c:v>
                </c:pt>
                <c:pt idx="69916">
                  <c:v>984</c:v>
                </c:pt>
                <c:pt idx="69917">
                  <c:v>971</c:v>
                </c:pt>
                <c:pt idx="69918">
                  <c:v>909</c:v>
                </c:pt>
                <c:pt idx="69919">
                  <c:v>929</c:v>
                </c:pt>
                <c:pt idx="69920">
                  <c:v>974</c:v>
                </c:pt>
                <c:pt idx="69921">
                  <c:v>1010</c:v>
                </c:pt>
                <c:pt idx="69922">
                  <c:v>1036</c:v>
                </c:pt>
                <c:pt idx="69923">
                  <c:v>1054</c:v>
                </c:pt>
                <c:pt idx="69924">
                  <c:v>1055</c:v>
                </c:pt>
                <c:pt idx="69925">
                  <c:v>1079</c:v>
                </c:pt>
                <c:pt idx="69926">
                  <c:v>1061</c:v>
                </c:pt>
                <c:pt idx="69927">
                  <c:v>1031</c:v>
                </c:pt>
                <c:pt idx="69928">
                  <c:v>1005</c:v>
                </c:pt>
                <c:pt idx="69929">
                  <c:v>1013</c:v>
                </c:pt>
                <c:pt idx="69930">
                  <c:v>1133</c:v>
                </c:pt>
                <c:pt idx="69931">
                  <c:v>1159</c:v>
                </c:pt>
                <c:pt idx="69932">
                  <c:v>1171</c:v>
                </c:pt>
                <c:pt idx="69933">
                  <c:v>1151</c:v>
                </c:pt>
                <c:pt idx="69934">
                  <c:v>1122</c:v>
                </c:pt>
                <c:pt idx="69935">
                  <c:v>1086</c:v>
                </c:pt>
                <c:pt idx="69936">
                  <c:v>1042</c:v>
                </c:pt>
                <c:pt idx="69937">
                  <c:v>1009</c:v>
                </c:pt>
                <c:pt idx="69938">
                  <c:v>982</c:v>
                </c:pt>
                <c:pt idx="69939">
                  <c:v>962</c:v>
                </c:pt>
                <c:pt idx="69940">
                  <c:v>964</c:v>
                </c:pt>
                <c:pt idx="69941">
                  <c:v>1005</c:v>
                </c:pt>
                <c:pt idx="69942">
                  <c:v>1016</c:v>
                </c:pt>
                <c:pt idx="69943">
                  <c:v>1201</c:v>
                </c:pt>
                <c:pt idx="69944">
                  <c:v>1354</c:v>
                </c:pt>
                <c:pt idx="69945">
                  <c:v>1420</c:v>
                </c:pt>
                <c:pt idx="69946">
                  <c:v>1474</c:v>
                </c:pt>
                <c:pt idx="69947">
                  <c:v>1482</c:v>
                </c:pt>
                <c:pt idx="69948">
                  <c:v>1484</c:v>
                </c:pt>
                <c:pt idx="69949">
                  <c:v>1510</c:v>
                </c:pt>
                <c:pt idx="69950">
                  <c:v>1511</c:v>
                </c:pt>
                <c:pt idx="69951">
                  <c:v>1437</c:v>
                </c:pt>
                <c:pt idx="69952">
                  <c:v>1353</c:v>
                </c:pt>
                <c:pt idx="69953">
                  <c:v>1275</c:v>
                </c:pt>
                <c:pt idx="69954">
                  <c:v>1373</c:v>
                </c:pt>
                <c:pt idx="69955">
                  <c:v>1347</c:v>
                </c:pt>
                <c:pt idx="69956">
                  <c:v>1304</c:v>
                </c:pt>
                <c:pt idx="69957">
                  <c:v>1246</c:v>
                </c:pt>
                <c:pt idx="69958">
                  <c:v>1190</c:v>
                </c:pt>
                <c:pt idx="69959">
                  <c:v>1117</c:v>
                </c:pt>
                <c:pt idx="69960">
                  <c:v>1074</c:v>
                </c:pt>
                <c:pt idx="69961">
                  <c:v>1021</c:v>
                </c:pt>
                <c:pt idx="69962">
                  <c:v>986</c:v>
                </c:pt>
                <c:pt idx="69963">
                  <c:v>972</c:v>
                </c:pt>
                <c:pt idx="69964">
                  <c:v>975</c:v>
                </c:pt>
                <c:pt idx="69965">
                  <c:v>999</c:v>
                </c:pt>
                <c:pt idx="69966">
                  <c:v>1021</c:v>
                </c:pt>
                <c:pt idx="69967">
                  <c:v>1196</c:v>
                </c:pt>
                <c:pt idx="69968">
                  <c:v>1342</c:v>
                </c:pt>
                <c:pt idx="69969">
                  <c:v>1404</c:v>
                </c:pt>
                <c:pt idx="69970">
                  <c:v>1471</c:v>
                </c:pt>
                <c:pt idx="69971">
                  <c:v>1453</c:v>
                </c:pt>
                <c:pt idx="69972">
                  <c:v>1463</c:v>
                </c:pt>
                <c:pt idx="69973">
                  <c:v>1494</c:v>
                </c:pt>
                <c:pt idx="69974">
                  <c:v>1490</c:v>
                </c:pt>
                <c:pt idx="69975">
                  <c:v>1433</c:v>
                </c:pt>
                <c:pt idx="69976">
                  <c:v>1348</c:v>
                </c:pt>
                <c:pt idx="69977">
                  <c:v>1267</c:v>
                </c:pt>
                <c:pt idx="69978">
                  <c:v>1365</c:v>
                </c:pt>
                <c:pt idx="69979">
                  <c:v>1332</c:v>
                </c:pt>
                <c:pt idx="69980">
                  <c:v>1290</c:v>
                </c:pt>
                <c:pt idx="69981">
                  <c:v>1241</c:v>
                </c:pt>
                <c:pt idx="69982">
                  <c:v>1180</c:v>
                </c:pt>
                <c:pt idx="69983">
                  <c:v>1122</c:v>
                </c:pt>
                <c:pt idx="69984">
                  <c:v>1065</c:v>
                </c:pt>
                <c:pt idx="69985">
                  <c:v>1023</c:v>
                </c:pt>
                <c:pt idx="69986">
                  <c:v>992</c:v>
                </c:pt>
                <c:pt idx="69987">
                  <c:v>968</c:v>
                </c:pt>
                <c:pt idx="69988">
                  <c:v>967</c:v>
                </c:pt>
                <c:pt idx="69989">
                  <c:v>992</c:v>
                </c:pt>
                <c:pt idx="69990">
                  <c:v>997</c:v>
                </c:pt>
                <c:pt idx="69991">
                  <c:v>1192</c:v>
                </c:pt>
                <c:pt idx="69992">
                  <c:v>1330</c:v>
                </c:pt>
                <c:pt idx="69993">
                  <c:v>1421</c:v>
                </c:pt>
                <c:pt idx="69994">
                  <c:v>1473</c:v>
                </c:pt>
                <c:pt idx="69995">
                  <c:v>1471</c:v>
                </c:pt>
                <c:pt idx="69996">
                  <c:v>1467</c:v>
                </c:pt>
                <c:pt idx="69997">
                  <c:v>1473</c:v>
                </c:pt>
                <c:pt idx="69998">
                  <c:v>1439</c:v>
                </c:pt>
                <c:pt idx="69999">
                  <c:v>1345</c:v>
                </c:pt>
                <c:pt idx="70000">
                  <c:v>1297</c:v>
                </c:pt>
                <c:pt idx="70001">
                  <c:v>1262</c:v>
                </c:pt>
                <c:pt idx="70002">
                  <c:v>1358</c:v>
                </c:pt>
                <c:pt idx="70003">
                  <c:v>1332</c:v>
                </c:pt>
                <c:pt idx="70004">
                  <c:v>1289</c:v>
                </c:pt>
                <c:pt idx="70005">
                  <c:v>1244</c:v>
                </c:pt>
                <c:pt idx="70006">
                  <c:v>1171</c:v>
                </c:pt>
                <c:pt idx="70007">
                  <c:v>1111</c:v>
                </c:pt>
                <c:pt idx="70008">
                  <c:v>1052</c:v>
                </c:pt>
                <c:pt idx="70009">
                  <c:v>1016</c:v>
                </c:pt>
                <c:pt idx="70010">
                  <c:v>980</c:v>
                </c:pt>
                <c:pt idx="70011">
                  <c:v>963</c:v>
                </c:pt>
                <c:pt idx="70012">
                  <c:v>961</c:v>
                </c:pt>
                <c:pt idx="70013">
                  <c:v>987</c:v>
                </c:pt>
                <c:pt idx="70014">
                  <c:v>1001</c:v>
                </c:pt>
                <c:pt idx="70015">
                  <c:v>1161</c:v>
                </c:pt>
                <c:pt idx="70016">
                  <c:v>1295</c:v>
                </c:pt>
                <c:pt idx="70017">
                  <c:v>1378</c:v>
                </c:pt>
                <c:pt idx="70018">
                  <c:v>1405</c:v>
                </c:pt>
                <c:pt idx="70019">
                  <c:v>1412</c:v>
                </c:pt>
                <c:pt idx="70020">
                  <c:v>1419</c:v>
                </c:pt>
                <c:pt idx="70021">
                  <c:v>1419</c:v>
                </c:pt>
                <c:pt idx="70022">
                  <c:v>1381</c:v>
                </c:pt>
                <c:pt idx="70023">
                  <c:v>1306</c:v>
                </c:pt>
                <c:pt idx="70024">
                  <c:v>1244</c:v>
                </c:pt>
                <c:pt idx="70025">
                  <c:v>1229</c:v>
                </c:pt>
                <c:pt idx="70026">
                  <c:v>1341</c:v>
                </c:pt>
                <c:pt idx="70027">
                  <c:v>1323</c:v>
                </c:pt>
                <c:pt idx="70028">
                  <c:v>1287</c:v>
                </c:pt>
                <c:pt idx="70029">
                  <c:v>1231</c:v>
                </c:pt>
                <c:pt idx="70030">
                  <c:v>1180</c:v>
                </c:pt>
                <c:pt idx="70031">
                  <c:v>1108</c:v>
                </c:pt>
                <c:pt idx="70032">
                  <c:v>1060</c:v>
                </c:pt>
                <c:pt idx="70033">
                  <c:v>1021</c:v>
                </c:pt>
                <c:pt idx="70034">
                  <c:v>991</c:v>
                </c:pt>
                <c:pt idx="70035">
                  <c:v>975</c:v>
                </c:pt>
                <c:pt idx="70036">
                  <c:v>971</c:v>
                </c:pt>
                <c:pt idx="70037">
                  <c:v>982</c:v>
                </c:pt>
                <c:pt idx="70038">
                  <c:v>959</c:v>
                </c:pt>
                <c:pt idx="70039">
                  <c:v>1042</c:v>
                </c:pt>
                <c:pt idx="70040">
                  <c:v>1138</c:v>
                </c:pt>
                <c:pt idx="70041">
                  <c:v>1209</c:v>
                </c:pt>
                <c:pt idx="70042">
                  <c:v>1244</c:v>
                </c:pt>
                <c:pt idx="70043">
                  <c:v>1232</c:v>
                </c:pt>
                <c:pt idx="70044">
                  <c:v>1214</c:v>
                </c:pt>
                <c:pt idx="70045">
                  <c:v>1197</c:v>
                </c:pt>
                <c:pt idx="70046">
                  <c:v>1182</c:v>
                </c:pt>
                <c:pt idx="70047">
                  <c:v>1145</c:v>
                </c:pt>
                <c:pt idx="70048">
                  <c:v>1120</c:v>
                </c:pt>
                <c:pt idx="70049">
                  <c:v>1141</c:v>
                </c:pt>
                <c:pt idx="70050">
                  <c:v>1227</c:v>
                </c:pt>
                <c:pt idx="70051">
                  <c:v>1218</c:v>
                </c:pt>
                <c:pt idx="70052">
                  <c:v>1197</c:v>
                </c:pt>
                <c:pt idx="70053">
                  <c:v>1164</c:v>
                </c:pt>
                <c:pt idx="70054">
                  <c:v>1103</c:v>
                </c:pt>
                <c:pt idx="70055">
                  <c:v>1047</c:v>
                </c:pt>
                <c:pt idx="70056">
                  <c:v>986</c:v>
                </c:pt>
                <c:pt idx="70057">
                  <c:v>955</c:v>
                </c:pt>
                <c:pt idx="70058">
                  <c:v>926</c:v>
                </c:pt>
                <c:pt idx="70059">
                  <c:v>900</c:v>
                </c:pt>
                <c:pt idx="70060">
                  <c:v>896</c:v>
                </c:pt>
                <c:pt idx="70061">
                  <c:v>896</c:v>
                </c:pt>
                <c:pt idx="70062">
                  <c:v>849</c:v>
                </c:pt>
                <c:pt idx="70063">
                  <c:v>897</c:v>
                </c:pt>
                <c:pt idx="70064">
                  <c:v>974</c:v>
                </c:pt>
                <c:pt idx="70065">
                  <c:v>1042</c:v>
                </c:pt>
                <c:pt idx="70066">
                  <c:v>1071</c:v>
                </c:pt>
                <c:pt idx="70067">
                  <c:v>1083</c:v>
                </c:pt>
                <c:pt idx="70068">
                  <c:v>1112</c:v>
                </c:pt>
                <c:pt idx="70069">
                  <c:v>1084</c:v>
                </c:pt>
                <c:pt idx="70070">
                  <c:v>1089</c:v>
                </c:pt>
                <c:pt idx="70071">
                  <c:v>1073</c:v>
                </c:pt>
                <c:pt idx="70072">
                  <c:v>1072</c:v>
                </c:pt>
                <c:pt idx="70073">
                  <c:v>1092</c:v>
                </c:pt>
                <c:pt idx="70074">
                  <c:v>1210</c:v>
                </c:pt>
                <c:pt idx="70075">
                  <c:v>1189</c:v>
                </c:pt>
                <c:pt idx="70076">
                  <c:v>1148</c:v>
                </c:pt>
                <c:pt idx="70077">
                  <c:v>1095</c:v>
                </c:pt>
                <c:pt idx="70078">
                  <c:v>1049</c:v>
                </c:pt>
                <c:pt idx="70079">
                  <c:v>1001</c:v>
                </c:pt>
                <c:pt idx="70080">
                  <c:v>956</c:v>
                </c:pt>
                <c:pt idx="70081">
                  <c:v>941</c:v>
                </c:pt>
                <c:pt idx="70082">
                  <c:v>921</c:v>
                </c:pt>
                <c:pt idx="70083">
                  <c:v>906</c:v>
                </c:pt>
                <c:pt idx="70084">
                  <c:v>885</c:v>
                </c:pt>
                <c:pt idx="70085">
                  <c:v>876</c:v>
                </c:pt>
                <c:pt idx="70086">
                  <c:v>826</c:v>
                </c:pt>
                <c:pt idx="70087">
                  <c:v>849</c:v>
                </c:pt>
                <c:pt idx="70088">
                  <c:v>899</c:v>
                </c:pt>
                <c:pt idx="70089">
                  <c:v>937</c:v>
                </c:pt>
                <c:pt idx="70090">
                  <c:v>957</c:v>
                </c:pt>
                <c:pt idx="70091">
                  <c:v>961</c:v>
                </c:pt>
                <c:pt idx="70092">
                  <c:v>966</c:v>
                </c:pt>
                <c:pt idx="70093">
                  <c:v>978</c:v>
                </c:pt>
                <c:pt idx="70094">
                  <c:v>963</c:v>
                </c:pt>
                <c:pt idx="70095">
                  <c:v>958</c:v>
                </c:pt>
                <c:pt idx="70096">
                  <c:v>939</c:v>
                </c:pt>
                <c:pt idx="70097">
                  <c:v>948</c:v>
                </c:pt>
                <c:pt idx="70098">
                  <c:v>1079</c:v>
                </c:pt>
                <c:pt idx="70099">
                  <c:v>1106</c:v>
                </c:pt>
                <c:pt idx="70100">
                  <c:v>1112</c:v>
                </c:pt>
                <c:pt idx="70101">
                  <c:v>1084</c:v>
                </c:pt>
                <c:pt idx="70102">
                  <c:v>1050</c:v>
                </c:pt>
                <c:pt idx="70103">
                  <c:v>1003</c:v>
                </c:pt>
                <c:pt idx="70104">
                  <c:v>956</c:v>
                </c:pt>
                <c:pt idx="70105">
                  <c:v>940</c:v>
                </c:pt>
                <c:pt idx="70106">
                  <c:v>924</c:v>
                </c:pt>
                <c:pt idx="70107">
                  <c:v>907</c:v>
                </c:pt>
                <c:pt idx="70108">
                  <c:v>912</c:v>
                </c:pt>
                <c:pt idx="70109">
                  <c:v>947</c:v>
                </c:pt>
                <c:pt idx="70110">
                  <c:v>970</c:v>
                </c:pt>
                <c:pt idx="70111">
                  <c:v>1121</c:v>
                </c:pt>
                <c:pt idx="70112">
                  <c:v>1263</c:v>
                </c:pt>
                <c:pt idx="70113">
                  <c:v>1342</c:v>
                </c:pt>
                <c:pt idx="70114">
                  <c:v>1407</c:v>
                </c:pt>
                <c:pt idx="70115">
                  <c:v>1400</c:v>
                </c:pt>
                <c:pt idx="70116">
                  <c:v>1411</c:v>
                </c:pt>
                <c:pt idx="70117">
                  <c:v>1417</c:v>
                </c:pt>
                <c:pt idx="70118">
                  <c:v>1363</c:v>
                </c:pt>
                <c:pt idx="70119">
                  <c:v>1325</c:v>
                </c:pt>
                <c:pt idx="70120">
                  <c:v>1243</c:v>
                </c:pt>
                <c:pt idx="70121">
                  <c:v>1206</c:v>
                </c:pt>
                <c:pt idx="70122">
                  <c:v>1304</c:v>
                </c:pt>
                <c:pt idx="70123">
                  <c:v>1269</c:v>
                </c:pt>
                <c:pt idx="70124">
                  <c:v>1230</c:v>
                </c:pt>
                <c:pt idx="70125">
                  <c:v>1171</c:v>
                </c:pt>
                <c:pt idx="70126">
                  <c:v>1107</c:v>
                </c:pt>
                <c:pt idx="70127">
                  <c:v>1034</c:v>
                </c:pt>
                <c:pt idx="70128">
                  <c:v>994</c:v>
                </c:pt>
                <c:pt idx="70129">
                  <c:v>968</c:v>
                </c:pt>
                <c:pt idx="70130">
                  <c:v>942</c:v>
                </c:pt>
                <c:pt idx="70131">
                  <c:v>934</c:v>
                </c:pt>
                <c:pt idx="70132">
                  <c:v>942</c:v>
                </c:pt>
                <c:pt idx="70133">
                  <c:v>941</c:v>
                </c:pt>
                <c:pt idx="70134">
                  <c:v>985</c:v>
                </c:pt>
                <c:pt idx="70135">
                  <c:v>1161</c:v>
                </c:pt>
                <c:pt idx="70136">
                  <c:v>1271</c:v>
                </c:pt>
                <c:pt idx="70137">
                  <c:v>1341</c:v>
                </c:pt>
                <c:pt idx="70138">
                  <c:v>1411</c:v>
                </c:pt>
                <c:pt idx="70139">
                  <c:v>1407</c:v>
                </c:pt>
                <c:pt idx="70140">
                  <c:v>1427</c:v>
                </c:pt>
                <c:pt idx="70141">
                  <c:v>1441</c:v>
                </c:pt>
                <c:pt idx="70142">
                  <c:v>1429</c:v>
                </c:pt>
                <c:pt idx="70143">
                  <c:v>1371</c:v>
                </c:pt>
                <c:pt idx="70144">
                  <c:v>1279</c:v>
                </c:pt>
                <c:pt idx="70145">
                  <c:v>1237</c:v>
                </c:pt>
                <c:pt idx="70146">
                  <c:v>1326</c:v>
                </c:pt>
                <c:pt idx="70147">
                  <c:v>1294</c:v>
                </c:pt>
                <c:pt idx="70148">
                  <c:v>1261</c:v>
                </c:pt>
                <c:pt idx="70149">
                  <c:v>1202</c:v>
                </c:pt>
                <c:pt idx="70150">
                  <c:v>1138</c:v>
                </c:pt>
                <c:pt idx="70151">
                  <c:v>1081</c:v>
                </c:pt>
                <c:pt idx="70152">
                  <c:v>1035</c:v>
                </c:pt>
                <c:pt idx="70153">
                  <c:v>970</c:v>
                </c:pt>
                <c:pt idx="70154">
                  <c:v>974</c:v>
                </c:pt>
                <c:pt idx="70155">
                  <c:v>960</c:v>
                </c:pt>
                <c:pt idx="70156">
                  <c:v>959</c:v>
                </c:pt>
                <c:pt idx="70157">
                  <c:v>991</c:v>
                </c:pt>
                <c:pt idx="70158">
                  <c:v>1012</c:v>
                </c:pt>
                <c:pt idx="70159">
                  <c:v>1177</c:v>
                </c:pt>
                <c:pt idx="70160">
                  <c:v>1272</c:v>
                </c:pt>
                <c:pt idx="70161">
                  <c:v>1327</c:v>
                </c:pt>
                <c:pt idx="70162">
                  <c:v>1362</c:v>
                </c:pt>
                <c:pt idx="70163">
                  <c:v>1349</c:v>
                </c:pt>
                <c:pt idx="70164">
                  <c:v>1350</c:v>
                </c:pt>
                <c:pt idx="70165">
                  <c:v>1353</c:v>
                </c:pt>
                <c:pt idx="70166">
                  <c:v>1335</c:v>
                </c:pt>
                <c:pt idx="70167">
                  <c:v>1287</c:v>
                </c:pt>
                <c:pt idx="70168">
                  <c:v>1211</c:v>
                </c:pt>
                <c:pt idx="70169">
                  <c:v>1159</c:v>
                </c:pt>
                <c:pt idx="70170">
                  <c:v>1224</c:v>
                </c:pt>
                <c:pt idx="70171">
                  <c:v>1202</c:v>
                </c:pt>
                <c:pt idx="70172">
                  <c:v>1150</c:v>
                </c:pt>
                <c:pt idx="70173">
                  <c:v>1089</c:v>
                </c:pt>
                <c:pt idx="70174">
                  <c:v>1033</c:v>
                </c:pt>
                <c:pt idx="70175">
                  <c:v>973</c:v>
                </c:pt>
                <c:pt idx="70176">
                  <c:v>926</c:v>
                </c:pt>
                <c:pt idx="70177">
                  <c:v>903</c:v>
                </c:pt>
                <c:pt idx="70178">
                  <c:v>874</c:v>
                </c:pt>
                <c:pt idx="70179">
                  <c:v>858</c:v>
                </c:pt>
                <c:pt idx="70180">
                  <c:v>870</c:v>
                </c:pt>
                <c:pt idx="70181">
                  <c:v>897</c:v>
                </c:pt>
                <c:pt idx="70182">
                  <c:v>927</c:v>
                </c:pt>
                <c:pt idx="70183">
                  <c:v>1066</c:v>
                </c:pt>
                <c:pt idx="70184">
                  <c:v>1188</c:v>
                </c:pt>
                <c:pt idx="70185">
                  <c:v>1264</c:v>
                </c:pt>
                <c:pt idx="70186">
                  <c:v>1303</c:v>
                </c:pt>
                <c:pt idx="70187">
                  <c:v>1327</c:v>
                </c:pt>
                <c:pt idx="70188">
                  <c:v>1328</c:v>
                </c:pt>
                <c:pt idx="70189">
                  <c:v>1355</c:v>
                </c:pt>
                <c:pt idx="70190">
                  <c:v>1358</c:v>
                </c:pt>
                <c:pt idx="70191">
                  <c:v>1302</c:v>
                </c:pt>
                <c:pt idx="70192">
                  <c:v>1214</c:v>
                </c:pt>
                <c:pt idx="70193">
                  <c:v>1146</c:v>
                </c:pt>
                <c:pt idx="70194">
                  <c:v>1237</c:v>
                </c:pt>
                <c:pt idx="70195">
                  <c:v>1198</c:v>
                </c:pt>
                <c:pt idx="70196">
                  <c:v>1167</c:v>
                </c:pt>
                <c:pt idx="70197">
                  <c:v>1108</c:v>
                </c:pt>
                <c:pt idx="70198">
                  <c:v>1064</c:v>
                </c:pt>
                <c:pt idx="70199">
                  <c:v>993</c:v>
                </c:pt>
                <c:pt idx="70200">
                  <c:v>950</c:v>
                </c:pt>
                <c:pt idx="70201">
                  <c:v>914</c:v>
                </c:pt>
                <c:pt idx="70202">
                  <c:v>892</c:v>
                </c:pt>
                <c:pt idx="70203">
                  <c:v>877</c:v>
                </c:pt>
                <c:pt idx="70204">
                  <c:v>878</c:v>
                </c:pt>
                <c:pt idx="70205">
                  <c:v>891</c:v>
                </c:pt>
                <c:pt idx="70206">
                  <c:v>874</c:v>
                </c:pt>
                <c:pt idx="70207">
                  <c:v>974</c:v>
                </c:pt>
                <c:pt idx="70208">
                  <c:v>1113</c:v>
                </c:pt>
                <c:pt idx="70209">
                  <c:v>1194</c:v>
                </c:pt>
                <c:pt idx="70210">
                  <c:v>1255</c:v>
                </c:pt>
                <c:pt idx="70211">
                  <c:v>1258</c:v>
                </c:pt>
                <c:pt idx="70212">
                  <c:v>1234</c:v>
                </c:pt>
                <c:pt idx="70213">
                  <c:v>1204</c:v>
                </c:pt>
                <c:pt idx="70214">
                  <c:v>1166</c:v>
                </c:pt>
                <c:pt idx="70215">
                  <c:v>1160</c:v>
                </c:pt>
                <c:pt idx="70216">
                  <c:v>1145</c:v>
                </c:pt>
                <c:pt idx="70217">
                  <c:v>1124</c:v>
                </c:pt>
                <c:pt idx="70218">
                  <c:v>1227</c:v>
                </c:pt>
                <c:pt idx="70219">
                  <c:v>1202</c:v>
                </c:pt>
                <c:pt idx="70220">
                  <c:v>1164</c:v>
                </c:pt>
                <c:pt idx="70221">
                  <c:v>1114</c:v>
                </c:pt>
                <c:pt idx="70222">
                  <c:v>1075</c:v>
                </c:pt>
                <c:pt idx="70223">
                  <c:v>1029</c:v>
                </c:pt>
                <c:pt idx="70224">
                  <c:v>979</c:v>
                </c:pt>
                <c:pt idx="70225">
                  <c:v>957</c:v>
                </c:pt>
                <c:pt idx="70226">
                  <c:v>915</c:v>
                </c:pt>
                <c:pt idx="70227">
                  <c:v>898</c:v>
                </c:pt>
                <c:pt idx="70228">
                  <c:v>884</c:v>
                </c:pt>
                <c:pt idx="70229">
                  <c:v>885</c:v>
                </c:pt>
                <c:pt idx="70230">
                  <c:v>841</c:v>
                </c:pt>
                <c:pt idx="70231">
                  <c:v>890</c:v>
                </c:pt>
                <c:pt idx="70232">
                  <c:v>957</c:v>
                </c:pt>
                <c:pt idx="70233">
                  <c:v>1019</c:v>
                </c:pt>
                <c:pt idx="70234">
                  <c:v>1089</c:v>
                </c:pt>
                <c:pt idx="70235">
                  <c:v>1108</c:v>
                </c:pt>
                <c:pt idx="70236">
                  <c:v>1130</c:v>
                </c:pt>
                <c:pt idx="70237">
                  <c:v>1127</c:v>
                </c:pt>
                <c:pt idx="70238">
                  <c:v>1110</c:v>
                </c:pt>
                <c:pt idx="70239">
                  <c:v>1096</c:v>
                </c:pt>
                <c:pt idx="70240">
                  <c:v>1079</c:v>
                </c:pt>
                <c:pt idx="70241">
                  <c:v>1083</c:v>
                </c:pt>
                <c:pt idx="70242">
                  <c:v>1173</c:v>
                </c:pt>
                <c:pt idx="70243">
                  <c:v>1164</c:v>
                </c:pt>
                <c:pt idx="70244">
                  <c:v>1159</c:v>
                </c:pt>
                <c:pt idx="70245">
                  <c:v>1119</c:v>
                </c:pt>
                <c:pt idx="70246">
                  <c:v>1059</c:v>
                </c:pt>
                <c:pt idx="70247">
                  <c:v>1008</c:v>
                </c:pt>
                <c:pt idx="70248">
                  <c:v>961</c:v>
                </c:pt>
                <c:pt idx="70249">
                  <c:v>925</c:v>
                </c:pt>
                <c:pt idx="70250">
                  <c:v>889</c:v>
                </c:pt>
                <c:pt idx="70251">
                  <c:v>882</c:v>
                </c:pt>
                <c:pt idx="70252">
                  <c:v>887</c:v>
                </c:pt>
                <c:pt idx="70253">
                  <c:v>923</c:v>
                </c:pt>
                <c:pt idx="70254">
                  <c:v>944</c:v>
                </c:pt>
                <c:pt idx="70255">
                  <c:v>1123</c:v>
                </c:pt>
                <c:pt idx="70256">
                  <c:v>1268</c:v>
                </c:pt>
                <c:pt idx="70257">
                  <c:v>1352</c:v>
                </c:pt>
                <c:pt idx="70258">
                  <c:v>1420</c:v>
                </c:pt>
                <c:pt idx="70259">
                  <c:v>1444</c:v>
                </c:pt>
                <c:pt idx="70260">
                  <c:v>1455</c:v>
                </c:pt>
                <c:pt idx="70261">
                  <c:v>1471</c:v>
                </c:pt>
                <c:pt idx="70262">
                  <c:v>1459</c:v>
                </c:pt>
                <c:pt idx="70263">
                  <c:v>1419</c:v>
                </c:pt>
                <c:pt idx="70264">
                  <c:v>1310</c:v>
                </c:pt>
                <c:pt idx="70265">
                  <c:v>1215</c:v>
                </c:pt>
                <c:pt idx="70266">
                  <c:v>1297</c:v>
                </c:pt>
                <c:pt idx="70267">
                  <c:v>1264</c:v>
                </c:pt>
                <c:pt idx="70268">
                  <c:v>1228</c:v>
                </c:pt>
                <c:pt idx="70269">
                  <c:v>1184</c:v>
                </c:pt>
                <c:pt idx="70270">
                  <c:v>1127</c:v>
                </c:pt>
                <c:pt idx="70271">
                  <c:v>1056</c:v>
                </c:pt>
                <c:pt idx="70272">
                  <c:v>1024</c:v>
                </c:pt>
                <c:pt idx="70273">
                  <c:v>974</c:v>
                </c:pt>
                <c:pt idx="70274">
                  <c:v>956</c:v>
                </c:pt>
                <c:pt idx="70275">
                  <c:v>924</c:v>
                </c:pt>
                <c:pt idx="70276">
                  <c:v>900</c:v>
                </c:pt>
                <c:pt idx="70277">
                  <c:v>867</c:v>
                </c:pt>
                <c:pt idx="70278">
                  <c:v>870</c:v>
                </c:pt>
                <c:pt idx="70279">
                  <c:v>916</c:v>
                </c:pt>
                <c:pt idx="70280">
                  <c:v>962</c:v>
                </c:pt>
                <c:pt idx="70281">
                  <c:v>1010</c:v>
                </c:pt>
                <c:pt idx="70282">
                  <c:v>1069</c:v>
                </c:pt>
                <c:pt idx="70283">
                  <c:v>1100</c:v>
                </c:pt>
                <c:pt idx="70284">
                  <c:v>1129</c:v>
                </c:pt>
                <c:pt idx="70285">
                  <c:v>1122</c:v>
                </c:pt>
                <c:pt idx="70286">
                  <c:v>1121</c:v>
                </c:pt>
                <c:pt idx="70287">
                  <c:v>1108</c:v>
                </c:pt>
                <c:pt idx="70288">
                  <c:v>1085</c:v>
                </c:pt>
                <c:pt idx="70289">
                  <c:v>1069</c:v>
                </c:pt>
                <c:pt idx="70290">
                  <c:v>1178</c:v>
                </c:pt>
                <c:pt idx="70291">
                  <c:v>1171</c:v>
                </c:pt>
                <c:pt idx="70292">
                  <c:v>1160</c:v>
                </c:pt>
                <c:pt idx="70293">
                  <c:v>1133</c:v>
                </c:pt>
                <c:pt idx="70294">
                  <c:v>1074</c:v>
                </c:pt>
                <c:pt idx="70295">
                  <c:v>1014</c:v>
                </c:pt>
                <c:pt idx="70296">
                  <c:v>964</c:v>
                </c:pt>
                <c:pt idx="70297">
                  <c:v>936</c:v>
                </c:pt>
                <c:pt idx="70298">
                  <c:v>915</c:v>
                </c:pt>
                <c:pt idx="70299">
                  <c:v>895</c:v>
                </c:pt>
                <c:pt idx="70300">
                  <c:v>902</c:v>
                </c:pt>
                <c:pt idx="70301">
                  <c:v>931</c:v>
                </c:pt>
                <c:pt idx="70302">
                  <c:v>914</c:v>
                </c:pt>
                <c:pt idx="70303">
                  <c:v>1096</c:v>
                </c:pt>
                <c:pt idx="70304">
                  <c:v>1241</c:v>
                </c:pt>
                <c:pt idx="70305">
                  <c:v>1338</c:v>
                </c:pt>
                <c:pt idx="70306">
                  <c:v>1395</c:v>
                </c:pt>
                <c:pt idx="70307">
                  <c:v>1405</c:v>
                </c:pt>
                <c:pt idx="70308">
                  <c:v>1423</c:v>
                </c:pt>
                <c:pt idx="70309">
                  <c:v>1451</c:v>
                </c:pt>
                <c:pt idx="70310">
                  <c:v>1437</c:v>
                </c:pt>
                <c:pt idx="70311">
                  <c:v>1394</c:v>
                </c:pt>
                <c:pt idx="70312">
                  <c:v>1304</c:v>
                </c:pt>
                <c:pt idx="70313">
                  <c:v>1237</c:v>
                </c:pt>
                <c:pt idx="70314">
                  <c:v>1327</c:v>
                </c:pt>
                <c:pt idx="70315">
                  <c:v>1298</c:v>
                </c:pt>
                <c:pt idx="70316">
                  <c:v>1243</c:v>
                </c:pt>
                <c:pt idx="70317">
                  <c:v>1197</c:v>
                </c:pt>
                <c:pt idx="70318">
                  <c:v>1135</c:v>
                </c:pt>
                <c:pt idx="70319">
                  <c:v>1060</c:v>
                </c:pt>
                <c:pt idx="70320">
                  <c:v>1021</c:v>
                </c:pt>
                <c:pt idx="70321">
                  <c:v>983</c:v>
                </c:pt>
                <c:pt idx="70322">
                  <c:v>946</c:v>
                </c:pt>
                <c:pt idx="70323">
                  <c:v>926</c:v>
                </c:pt>
                <c:pt idx="70324">
                  <c:v>923</c:v>
                </c:pt>
                <c:pt idx="70325">
                  <c:v>959</c:v>
                </c:pt>
                <c:pt idx="70326">
                  <c:v>962</c:v>
                </c:pt>
                <c:pt idx="70327">
                  <c:v>1116</c:v>
                </c:pt>
                <c:pt idx="70328">
                  <c:v>1258</c:v>
                </c:pt>
                <c:pt idx="70329">
                  <c:v>1351</c:v>
                </c:pt>
                <c:pt idx="70330">
                  <c:v>1424</c:v>
                </c:pt>
                <c:pt idx="70331">
                  <c:v>1435</c:v>
                </c:pt>
                <c:pt idx="70332">
                  <c:v>1454</c:v>
                </c:pt>
                <c:pt idx="70333">
                  <c:v>1487</c:v>
                </c:pt>
                <c:pt idx="70334">
                  <c:v>1466</c:v>
                </c:pt>
                <c:pt idx="70335">
                  <c:v>1421</c:v>
                </c:pt>
                <c:pt idx="70336">
                  <c:v>1337</c:v>
                </c:pt>
                <c:pt idx="70337">
                  <c:v>1236</c:v>
                </c:pt>
                <c:pt idx="70338">
                  <c:v>1316</c:v>
                </c:pt>
                <c:pt idx="70339">
                  <c:v>1301</c:v>
                </c:pt>
                <c:pt idx="70340">
                  <c:v>1247</c:v>
                </c:pt>
                <c:pt idx="70341">
                  <c:v>1174</c:v>
                </c:pt>
                <c:pt idx="70342">
                  <c:v>1119</c:v>
                </c:pt>
                <c:pt idx="70343">
                  <c:v>1051</c:v>
                </c:pt>
                <c:pt idx="70344">
                  <c:v>1003</c:v>
                </c:pt>
                <c:pt idx="70345">
                  <c:v>947</c:v>
                </c:pt>
                <c:pt idx="70346">
                  <c:v>917</c:v>
                </c:pt>
                <c:pt idx="70347">
                  <c:v>895</c:v>
                </c:pt>
                <c:pt idx="70348">
                  <c:v>907</c:v>
                </c:pt>
                <c:pt idx="70349">
                  <c:v>935</c:v>
                </c:pt>
                <c:pt idx="70350">
                  <c:v>953</c:v>
                </c:pt>
                <c:pt idx="70351">
                  <c:v>1101</c:v>
                </c:pt>
                <c:pt idx="70352">
                  <c:v>1245</c:v>
                </c:pt>
                <c:pt idx="70353">
                  <c:v>1346</c:v>
                </c:pt>
                <c:pt idx="70354">
                  <c:v>1423</c:v>
                </c:pt>
                <c:pt idx="70355">
                  <c:v>1434</c:v>
                </c:pt>
                <c:pt idx="70356">
                  <c:v>1452</c:v>
                </c:pt>
                <c:pt idx="70357">
                  <c:v>1451</c:v>
                </c:pt>
                <c:pt idx="70358">
                  <c:v>1452</c:v>
                </c:pt>
                <c:pt idx="70359">
                  <c:v>1396</c:v>
                </c:pt>
                <c:pt idx="70360">
                  <c:v>1315</c:v>
                </c:pt>
                <c:pt idx="70361">
                  <c:v>1229</c:v>
                </c:pt>
                <c:pt idx="70362">
                  <c:v>1317</c:v>
                </c:pt>
                <c:pt idx="70363">
                  <c:v>1278</c:v>
                </c:pt>
                <c:pt idx="70364">
                  <c:v>1228</c:v>
                </c:pt>
                <c:pt idx="70365">
                  <c:v>1174</c:v>
                </c:pt>
                <c:pt idx="70366">
                  <c:v>1131</c:v>
                </c:pt>
                <c:pt idx="70367">
                  <c:v>1069</c:v>
                </c:pt>
                <c:pt idx="70368">
                  <c:v>1022</c:v>
                </c:pt>
                <c:pt idx="70369">
                  <c:v>986</c:v>
                </c:pt>
                <c:pt idx="70370">
                  <c:v>973</c:v>
                </c:pt>
                <c:pt idx="70371">
                  <c:v>945</c:v>
                </c:pt>
                <c:pt idx="70372">
                  <c:v>935</c:v>
                </c:pt>
                <c:pt idx="70373">
                  <c:v>957</c:v>
                </c:pt>
                <c:pt idx="70374">
                  <c:v>941</c:v>
                </c:pt>
                <c:pt idx="70375">
                  <c:v>1037</c:v>
                </c:pt>
                <c:pt idx="70376">
                  <c:v>1173</c:v>
                </c:pt>
                <c:pt idx="70377">
                  <c:v>1271</c:v>
                </c:pt>
                <c:pt idx="70378">
                  <c:v>1310</c:v>
                </c:pt>
                <c:pt idx="70379">
                  <c:v>1290</c:v>
                </c:pt>
                <c:pt idx="70380">
                  <c:v>1253</c:v>
                </c:pt>
                <c:pt idx="70381">
                  <c:v>1238</c:v>
                </c:pt>
                <c:pt idx="70382">
                  <c:v>1225</c:v>
                </c:pt>
                <c:pt idx="70383">
                  <c:v>1191</c:v>
                </c:pt>
                <c:pt idx="70384">
                  <c:v>1156</c:v>
                </c:pt>
                <c:pt idx="70385">
                  <c:v>1149</c:v>
                </c:pt>
                <c:pt idx="70386">
                  <c:v>1258</c:v>
                </c:pt>
                <c:pt idx="70387">
                  <c:v>1241</c:v>
                </c:pt>
                <c:pt idx="70388">
                  <c:v>1198</c:v>
                </c:pt>
                <c:pt idx="70389">
                  <c:v>1163</c:v>
                </c:pt>
                <c:pt idx="70390">
                  <c:v>1120</c:v>
                </c:pt>
                <c:pt idx="70391">
                  <c:v>1076</c:v>
                </c:pt>
                <c:pt idx="70392">
                  <c:v>1038</c:v>
                </c:pt>
                <c:pt idx="70393">
                  <c:v>1006</c:v>
                </c:pt>
                <c:pt idx="70394">
                  <c:v>973</c:v>
                </c:pt>
                <c:pt idx="70395">
                  <c:v>949</c:v>
                </c:pt>
                <c:pt idx="70396">
                  <c:v>937</c:v>
                </c:pt>
                <c:pt idx="70397">
                  <c:v>947</c:v>
                </c:pt>
                <c:pt idx="70398">
                  <c:v>896</c:v>
                </c:pt>
                <c:pt idx="70399">
                  <c:v>929</c:v>
                </c:pt>
                <c:pt idx="70400">
                  <c:v>991</c:v>
                </c:pt>
                <c:pt idx="70401">
                  <c:v>1065</c:v>
                </c:pt>
                <c:pt idx="70402">
                  <c:v>1118</c:v>
                </c:pt>
                <c:pt idx="70403">
                  <c:v>1148</c:v>
                </c:pt>
                <c:pt idx="70404">
                  <c:v>1147</c:v>
                </c:pt>
                <c:pt idx="70405">
                  <c:v>1116</c:v>
                </c:pt>
                <c:pt idx="70406">
                  <c:v>1105</c:v>
                </c:pt>
                <c:pt idx="70407">
                  <c:v>1089</c:v>
                </c:pt>
                <c:pt idx="70408">
                  <c:v>1064</c:v>
                </c:pt>
                <c:pt idx="70409">
                  <c:v>1063</c:v>
                </c:pt>
                <c:pt idx="70410">
                  <c:v>1162</c:v>
                </c:pt>
                <c:pt idx="70411">
                  <c:v>1177</c:v>
                </c:pt>
                <c:pt idx="70412">
                  <c:v>1157</c:v>
                </c:pt>
                <c:pt idx="70413">
                  <c:v>1133</c:v>
                </c:pt>
                <c:pt idx="70414">
                  <c:v>1093</c:v>
                </c:pt>
                <c:pt idx="70415">
                  <c:v>1040</c:v>
                </c:pt>
                <c:pt idx="70416">
                  <c:v>1005</c:v>
                </c:pt>
                <c:pt idx="70417">
                  <c:v>940</c:v>
                </c:pt>
                <c:pt idx="70418">
                  <c:v>944</c:v>
                </c:pt>
                <c:pt idx="70419">
                  <c:v>930</c:v>
                </c:pt>
                <c:pt idx="70420">
                  <c:v>936</c:v>
                </c:pt>
                <c:pt idx="70421">
                  <c:v>979</c:v>
                </c:pt>
                <c:pt idx="70422">
                  <c:v>1012</c:v>
                </c:pt>
                <c:pt idx="70423">
                  <c:v>1194</c:v>
                </c:pt>
                <c:pt idx="70424">
                  <c:v>1323</c:v>
                </c:pt>
                <c:pt idx="70425">
                  <c:v>1391</c:v>
                </c:pt>
                <c:pt idx="70426">
                  <c:v>1446</c:v>
                </c:pt>
                <c:pt idx="70427">
                  <c:v>1464</c:v>
                </c:pt>
                <c:pt idx="70428">
                  <c:v>1460</c:v>
                </c:pt>
                <c:pt idx="70429">
                  <c:v>1457</c:v>
                </c:pt>
                <c:pt idx="70430">
                  <c:v>1476</c:v>
                </c:pt>
                <c:pt idx="70431">
                  <c:v>1436</c:v>
                </c:pt>
                <c:pt idx="70432">
                  <c:v>1345</c:v>
                </c:pt>
                <c:pt idx="70433">
                  <c:v>1264</c:v>
                </c:pt>
                <c:pt idx="70434">
                  <c:v>1348</c:v>
                </c:pt>
                <c:pt idx="70435">
                  <c:v>1328</c:v>
                </c:pt>
                <c:pt idx="70436">
                  <c:v>1277</c:v>
                </c:pt>
                <c:pt idx="70437">
                  <c:v>1225</c:v>
                </c:pt>
                <c:pt idx="70438">
                  <c:v>1168</c:v>
                </c:pt>
                <c:pt idx="70439">
                  <c:v>1101</c:v>
                </c:pt>
                <c:pt idx="70440">
                  <c:v>1047</c:v>
                </c:pt>
                <c:pt idx="70441">
                  <c:v>1006</c:v>
                </c:pt>
                <c:pt idx="70442">
                  <c:v>980</c:v>
                </c:pt>
                <c:pt idx="70443">
                  <c:v>975</c:v>
                </c:pt>
                <c:pt idx="70444">
                  <c:v>973</c:v>
                </c:pt>
                <c:pt idx="70445">
                  <c:v>1012</c:v>
                </c:pt>
                <c:pt idx="70446">
                  <c:v>1017</c:v>
                </c:pt>
                <c:pt idx="70447">
                  <c:v>1182</c:v>
                </c:pt>
                <c:pt idx="70448">
                  <c:v>1301</c:v>
                </c:pt>
                <c:pt idx="70449">
                  <c:v>1395</c:v>
                </c:pt>
                <c:pt idx="70450">
                  <c:v>1467</c:v>
                </c:pt>
                <c:pt idx="70451">
                  <c:v>1461</c:v>
                </c:pt>
                <c:pt idx="70452">
                  <c:v>1477</c:v>
                </c:pt>
                <c:pt idx="70453">
                  <c:v>1496</c:v>
                </c:pt>
                <c:pt idx="70454">
                  <c:v>1461</c:v>
                </c:pt>
                <c:pt idx="70455">
                  <c:v>1387</c:v>
                </c:pt>
                <c:pt idx="70456">
                  <c:v>1308</c:v>
                </c:pt>
                <c:pt idx="70457">
                  <c:v>1257</c:v>
                </c:pt>
                <c:pt idx="70458">
                  <c:v>1354</c:v>
                </c:pt>
                <c:pt idx="70459">
                  <c:v>1319</c:v>
                </c:pt>
                <c:pt idx="70460">
                  <c:v>1274</c:v>
                </c:pt>
                <c:pt idx="70461">
                  <c:v>1246</c:v>
                </c:pt>
                <c:pt idx="70462">
                  <c:v>1182</c:v>
                </c:pt>
                <c:pt idx="70463">
                  <c:v>1099</c:v>
                </c:pt>
                <c:pt idx="70464">
                  <c:v>1061</c:v>
                </c:pt>
                <c:pt idx="70465">
                  <c:v>1026</c:v>
                </c:pt>
                <c:pt idx="70466">
                  <c:v>1002</c:v>
                </c:pt>
                <c:pt idx="70467">
                  <c:v>982</c:v>
                </c:pt>
                <c:pt idx="70468">
                  <c:v>986</c:v>
                </c:pt>
                <c:pt idx="70469">
                  <c:v>1014</c:v>
                </c:pt>
                <c:pt idx="70470">
                  <c:v>1017</c:v>
                </c:pt>
                <c:pt idx="70471">
                  <c:v>1170</c:v>
                </c:pt>
                <c:pt idx="70472">
                  <c:v>1308</c:v>
                </c:pt>
                <c:pt idx="70473">
                  <c:v>1380</c:v>
                </c:pt>
                <c:pt idx="70474">
                  <c:v>1361</c:v>
                </c:pt>
                <c:pt idx="70475">
                  <c:v>1392</c:v>
                </c:pt>
                <c:pt idx="70476">
                  <c:v>1402</c:v>
                </c:pt>
                <c:pt idx="70477">
                  <c:v>1440</c:v>
                </c:pt>
                <c:pt idx="70478">
                  <c:v>1429</c:v>
                </c:pt>
                <c:pt idx="70479">
                  <c:v>1360</c:v>
                </c:pt>
                <c:pt idx="70480">
                  <c:v>1287</c:v>
                </c:pt>
                <c:pt idx="70481">
                  <c:v>1256</c:v>
                </c:pt>
                <c:pt idx="70482">
                  <c:v>1307</c:v>
                </c:pt>
                <c:pt idx="70483">
                  <c:v>1303</c:v>
                </c:pt>
                <c:pt idx="70484">
                  <c:v>1258</c:v>
                </c:pt>
                <c:pt idx="70485">
                  <c:v>1212</c:v>
                </c:pt>
                <c:pt idx="70486">
                  <c:v>1157</c:v>
                </c:pt>
                <c:pt idx="70487">
                  <c:v>1097</c:v>
                </c:pt>
                <c:pt idx="70488">
                  <c:v>1064</c:v>
                </c:pt>
                <c:pt idx="70489">
                  <c:v>1013</c:v>
                </c:pt>
                <c:pt idx="70490">
                  <c:v>980</c:v>
                </c:pt>
                <c:pt idx="70491">
                  <c:v>966</c:v>
                </c:pt>
                <c:pt idx="70492">
                  <c:v>976</c:v>
                </c:pt>
                <c:pt idx="70493">
                  <c:v>996</c:v>
                </c:pt>
                <c:pt idx="70494">
                  <c:v>1036</c:v>
                </c:pt>
                <c:pt idx="70495">
                  <c:v>1202</c:v>
                </c:pt>
                <c:pt idx="70496">
                  <c:v>1332</c:v>
                </c:pt>
                <c:pt idx="70497">
                  <c:v>1387</c:v>
                </c:pt>
                <c:pt idx="70498">
                  <c:v>1445</c:v>
                </c:pt>
                <c:pt idx="70499">
                  <c:v>1416</c:v>
                </c:pt>
                <c:pt idx="70500">
                  <c:v>1450</c:v>
                </c:pt>
                <c:pt idx="70501">
                  <c:v>1392</c:v>
                </c:pt>
                <c:pt idx="70502">
                  <c:v>1393</c:v>
                </c:pt>
                <c:pt idx="70503">
                  <c:v>1370</c:v>
                </c:pt>
                <c:pt idx="70504">
                  <c:v>1295</c:v>
                </c:pt>
                <c:pt idx="70505">
                  <c:v>1221</c:v>
                </c:pt>
                <c:pt idx="70506">
                  <c:v>1324</c:v>
                </c:pt>
                <c:pt idx="70507">
                  <c:v>1290</c:v>
                </c:pt>
                <c:pt idx="70508">
                  <c:v>1235</c:v>
                </c:pt>
                <c:pt idx="70509">
                  <c:v>1198</c:v>
                </c:pt>
                <c:pt idx="70510">
                  <c:v>1126</c:v>
                </c:pt>
                <c:pt idx="70511">
                  <c:v>1059</c:v>
                </c:pt>
                <c:pt idx="70512">
                  <c:v>1013</c:v>
                </c:pt>
                <c:pt idx="70513">
                  <c:v>978</c:v>
                </c:pt>
                <c:pt idx="70514">
                  <c:v>937</c:v>
                </c:pt>
                <c:pt idx="70515">
                  <c:v>928</c:v>
                </c:pt>
                <c:pt idx="70516">
                  <c:v>937</c:v>
                </c:pt>
                <c:pt idx="70517">
                  <c:v>972</c:v>
                </c:pt>
                <c:pt idx="70518">
                  <c:v>989</c:v>
                </c:pt>
                <c:pt idx="70519">
                  <c:v>1140</c:v>
                </c:pt>
                <c:pt idx="70520">
                  <c:v>1239</c:v>
                </c:pt>
                <c:pt idx="70521">
                  <c:v>1312</c:v>
                </c:pt>
                <c:pt idx="70522">
                  <c:v>1364</c:v>
                </c:pt>
                <c:pt idx="70523">
                  <c:v>1393</c:v>
                </c:pt>
                <c:pt idx="70524">
                  <c:v>1399</c:v>
                </c:pt>
                <c:pt idx="70525">
                  <c:v>1417</c:v>
                </c:pt>
                <c:pt idx="70526">
                  <c:v>1409</c:v>
                </c:pt>
                <c:pt idx="70527">
                  <c:v>1344</c:v>
                </c:pt>
                <c:pt idx="70528">
                  <c:v>1264</c:v>
                </c:pt>
                <c:pt idx="70529">
                  <c:v>1212</c:v>
                </c:pt>
                <c:pt idx="70530">
                  <c:v>1289</c:v>
                </c:pt>
                <c:pt idx="70531">
                  <c:v>1275</c:v>
                </c:pt>
                <c:pt idx="70532">
                  <c:v>1222</c:v>
                </c:pt>
                <c:pt idx="70533">
                  <c:v>1180</c:v>
                </c:pt>
                <c:pt idx="70534">
                  <c:v>1132</c:v>
                </c:pt>
                <c:pt idx="70535">
                  <c:v>1056</c:v>
                </c:pt>
                <c:pt idx="70536">
                  <c:v>1004</c:v>
                </c:pt>
                <c:pt idx="70537">
                  <c:v>961</c:v>
                </c:pt>
                <c:pt idx="70538">
                  <c:v>936</c:v>
                </c:pt>
                <c:pt idx="70539">
                  <c:v>916</c:v>
                </c:pt>
                <c:pt idx="70540">
                  <c:v>915</c:v>
                </c:pt>
                <c:pt idx="70541">
                  <c:v>926</c:v>
                </c:pt>
                <c:pt idx="70542">
                  <c:v>890</c:v>
                </c:pt>
                <c:pt idx="70543">
                  <c:v>1007</c:v>
                </c:pt>
                <c:pt idx="70544">
                  <c:v>1130</c:v>
                </c:pt>
                <c:pt idx="70545">
                  <c:v>1239</c:v>
                </c:pt>
                <c:pt idx="70546">
                  <c:v>1297</c:v>
                </c:pt>
                <c:pt idx="70547">
                  <c:v>1315</c:v>
                </c:pt>
                <c:pt idx="70548">
                  <c:v>1271</c:v>
                </c:pt>
                <c:pt idx="70549">
                  <c:v>1249</c:v>
                </c:pt>
                <c:pt idx="70550">
                  <c:v>1246</c:v>
                </c:pt>
                <c:pt idx="70551">
                  <c:v>1232</c:v>
                </c:pt>
                <c:pt idx="70552">
                  <c:v>1202</c:v>
                </c:pt>
                <c:pt idx="70553">
                  <c:v>1166</c:v>
                </c:pt>
                <c:pt idx="70554">
                  <c:v>1277</c:v>
                </c:pt>
                <c:pt idx="70555">
                  <c:v>1261</c:v>
                </c:pt>
                <c:pt idx="70556">
                  <c:v>1209</c:v>
                </c:pt>
                <c:pt idx="70557">
                  <c:v>1159</c:v>
                </c:pt>
                <c:pt idx="70558">
                  <c:v>1138</c:v>
                </c:pt>
                <c:pt idx="70559">
                  <c:v>1084</c:v>
                </c:pt>
                <c:pt idx="70560">
                  <c:v>1036</c:v>
                </c:pt>
                <c:pt idx="70561">
                  <c:v>994</c:v>
                </c:pt>
                <c:pt idx="70562">
                  <c:v>965</c:v>
                </c:pt>
                <c:pt idx="70563">
                  <c:v>943</c:v>
                </c:pt>
                <c:pt idx="70564">
                  <c:v>927</c:v>
                </c:pt>
                <c:pt idx="70565">
                  <c:v>918</c:v>
                </c:pt>
                <c:pt idx="70566">
                  <c:v>869</c:v>
                </c:pt>
                <c:pt idx="70567">
                  <c:v>914</c:v>
                </c:pt>
                <c:pt idx="70568">
                  <c:v>983</c:v>
                </c:pt>
                <c:pt idx="70569">
                  <c:v>1045</c:v>
                </c:pt>
                <c:pt idx="70570">
                  <c:v>1114</c:v>
                </c:pt>
                <c:pt idx="70571">
                  <c:v>1141</c:v>
                </c:pt>
                <c:pt idx="70572">
                  <c:v>1150</c:v>
                </c:pt>
                <c:pt idx="70573">
                  <c:v>1159</c:v>
                </c:pt>
                <c:pt idx="70574">
                  <c:v>1131</c:v>
                </c:pt>
                <c:pt idx="70575">
                  <c:v>1113</c:v>
                </c:pt>
                <c:pt idx="70576">
                  <c:v>1110</c:v>
                </c:pt>
                <c:pt idx="70577">
                  <c:v>1098</c:v>
                </c:pt>
                <c:pt idx="70578">
                  <c:v>1195</c:v>
                </c:pt>
                <c:pt idx="70579">
                  <c:v>1186</c:v>
                </c:pt>
                <c:pt idx="70580">
                  <c:v>1185</c:v>
                </c:pt>
                <c:pt idx="70581">
                  <c:v>1155</c:v>
                </c:pt>
                <c:pt idx="70582">
                  <c:v>1123</c:v>
                </c:pt>
                <c:pt idx="70583">
                  <c:v>1064</c:v>
                </c:pt>
                <c:pt idx="70584">
                  <c:v>1016</c:v>
                </c:pt>
                <c:pt idx="70585">
                  <c:v>977</c:v>
                </c:pt>
                <c:pt idx="70586">
                  <c:v>949</c:v>
                </c:pt>
                <c:pt idx="70587">
                  <c:v>938</c:v>
                </c:pt>
                <c:pt idx="70588">
                  <c:v>936</c:v>
                </c:pt>
                <c:pt idx="70589">
                  <c:v>976</c:v>
                </c:pt>
                <c:pt idx="70590">
                  <c:v>1001</c:v>
                </c:pt>
                <c:pt idx="70591">
                  <c:v>1169</c:v>
                </c:pt>
                <c:pt idx="70592">
                  <c:v>1326</c:v>
                </c:pt>
                <c:pt idx="70593">
                  <c:v>1427</c:v>
                </c:pt>
                <c:pt idx="70594">
                  <c:v>1461</c:v>
                </c:pt>
                <c:pt idx="70595">
                  <c:v>1488</c:v>
                </c:pt>
                <c:pt idx="70596">
                  <c:v>1479</c:v>
                </c:pt>
                <c:pt idx="70597">
                  <c:v>1463</c:v>
                </c:pt>
                <c:pt idx="70598">
                  <c:v>1437</c:v>
                </c:pt>
                <c:pt idx="70599">
                  <c:v>1393</c:v>
                </c:pt>
                <c:pt idx="70600">
                  <c:v>1298</c:v>
                </c:pt>
                <c:pt idx="70601">
                  <c:v>1223</c:v>
                </c:pt>
                <c:pt idx="70602">
                  <c:v>1294</c:v>
                </c:pt>
                <c:pt idx="70603">
                  <c:v>1275</c:v>
                </c:pt>
                <c:pt idx="70604">
                  <c:v>1250</c:v>
                </c:pt>
                <c:pt idx="70605">
                  <c:v>1203</c:v>
                </c:pt>
                <c:pt idx="70606">
                  <c:v>1147</c:v>
                </c:pt>
                <c:pt idx="70607">
                  <c:v>1064</c:v>
                </c:pt>
                <c:pt idx="70608">
                  <c:v>1032</c:v>
                </c:pt>
                <c:pt idx="70609">
                  <c:v>996</c:v>
                </c:pt>
                <c:pt idx="70610">
                  <c:v>962</c:v>
                </c:pt>
                <c:pt idx="70611">
                  <c:v>951</c:v>
                </c:pt>
                <c:pt idx="70612">
                  <c:v>956</c:v>
                </c:pt>
                <c:pt idx="70613">
                  <c:v>995</c:v>
                </c:pt>
                <c:pt idx="70614">
                  <c:v>1015</c:v>
                </c:pt>
                <c:pt idx="70615">
                  <c:v>1178</c:v>
                </c:pt>
                <c:pt idx="70616">
                  <c:v>1304</c:v>
                </c:pt>
                <c:pt idx="70617">
                  <c:v>1399</c:v>
                </c:pt>
                <c:pt idx="70618">
                  <c:v>1467</c:v>
                </c:pt>
                <c:pt idx="70619">
                  <c:v>1473</c:v>
                </c:pt>
                <c:pt idx="70620">
                  <c:v>1488</c:v>
                </c:pt>
                <c:pt idx="70621">
                  <c:v>1517</c:v>
                </c:pt>
                <c:pt idx="70622">
                  <c:v>1516</c:v>
                </c:pt>
                <c:pt idx="70623">
                  <c:v>1460</c:v>
                </c:pt>
                <c:pt idx="70624">
                  <c:v>1351</c:v>
                </c:pt>
                <c:pt idx="70625">
                  <c:v>1273</c:v>
                </c:pt>
                <c:pt idx="70626">
                  <c:v>1365</c:v>
                </c:pt>
                <c:pt idx="70627">
                  <c:v>1350</c:v>
                </c:pt>
                <c:pt idx="70628">
                  <c:v>1296</c:v>
                </c:pt>
                <c:pt idx="70629">
                  <c:v>1249</c:v>
                </c:pt>
                <c:pt idx="70630">
                  <c:v>1190</c:v>
                </c:pt>
                <c:pt idx="70631">
                  <c:v>1129</c:v>
                </c:pt>
                <c:pt idx="70632">
                  <c:v>1081</c:v>
                </c:pt>
                <c:pt idx="70633">
                  <c:v>1029</c:v>
                </c:pt>
                <c:pt idx="70634">
                  <c:v>1009</c:v>
                </c:pt>
                <c:pt idx="70635">
                  <c:v>989</c:v>
                </c:pt>
                <c:pt idx="70636">
                  <c:v>993</c:v>
                </c:pt>
                <c:pt idx="70637">
                  <c:v>1002</c:v>
                </c:pt>
                <c:pt idx="70638">
                  <c:v>1013</c:v>
                </c:pt>
                <c:pt idx="70639">
                  <c:v>1191</c:v>
                </c:pt>
                <c:pt idx="70640">
                  <c:v>1334</c:v>
                </c:pt>
                <c:pt idx="70641">
                  <c:v>1408</c:v>
                </c:pt>
                <c:pt idx="70642">
                  <c:v>1453</c:v>
                </c:pt>
                <c:pt idx="70643">
                  <c:v>1463</c:v>
                </c:pt>
                <c:pt idx="70644">
                  <c:v>1484</c:v>
                </c:pt>
                <c:pt idx="70645">
                  <c:v>1512</c:v>
                </c:pt>
                <c:pt idx="70646">
                  <c:v>1528</c:v>
                </c:pt>
                <c:pt idx="70647">
                  <c:v>1488</c:v>
                </c:pt>
                <c:pt idx="70648">
                  <c:v>1387</c:v>
                </c:pt>
                <c:pt idx="70649">
                  <c:v>1280</c:v>
                </c:pt>
                <c:pt idx="70650">
                  <c:v>1354</c:v>
                </c:pt>
                <c:pt idx="70651">
                  <c:v>1327</c:v>
                </c:pt>
                <c:pt idx="70652">
                  <c:v>1287</c:v>
                </c:pt>
                <c:pt idx="70653">
                  <c:v>1230</c:v>
                </c:pt>
                <c:pt idx="70654">
                  <c:v>1176</c:v>
                </c:pt>
                <c:pt idx="70655">
                  <c:v>1110</c:v>
                </c:pt>
                <c:pt idx="70656">
                  <c:v>1079</c:v>
                </c:pt>
                <c:pt idx="70657">
                  <c:v>1039</c:v>
                </c:pt>
                <c:pt idx="70658">
                  <c:v>1018</c:v>
                </c:pt>
                <c:pt idx="70659">
                  <c:v>1002</c:v>
                </c:pt>
                <c:pt idx="70660">
                  <c:v>997</c:v>
                </c:pt>
                <c:pt idx="70661">
                  <c:v>1025</c:v>
                </c:pt>
                <c:pt idx="70662">
                  <c:v>1047</c:v>
                </c:pt>
                <c:pt idx="70663">
                  <c:v>1217</c:v>
                </c:pt>
                <c:pt idx="70664">
                  <c:v>1350</c:v>
                </c:pt>
                <c:pt idx="70665">
                  <c:v>1434</c:v>
                </c:pt>
                <c:pt idx="70666">
                  <c:v>1517</c:v>
                </c:pt>
                <c:pt idx="70667">
                  <c:v>1501</c:v>
                </c:pt>
                <c:pt idx="70668">
                  <c:v>1505</c:v>
                </c:pt>
                <c:pt idx="70669">
                  <c:v>1544</c:v>
                </c:pt>
                <c:pt idx="70670">
                  <c:v>1548</c:v>
                </c:pt>
                <c:pt idx="70671">
                  <c:v>1514</c:v>
                </c:pt>
                <c:pt idx="70672">
                  <c:v>1396</c:v>
                </c:pt>
                <c:pt idx="70673">
                  <c:v>1309</c:v>
                </c:pt>
                <c:pt idx="70674">
                  <c:v>1381</c:v>
                </c:pt>
                <c:pt idx="70675">
                  <c:v>1351</c:v>
                </c:pt>
                <c:pt idx="70676">
                  <c:v>1309</c:v>
                </c:pt>
                <c:pt idx="70677">
                  <c:v>1263</c:v>
                </c:pt>
                <c:pt idx="70678">
                  <c:v>1213</c:v>
                </c:pt>
                <c:pt idx="70679">
                  <c:v>1157</c:v>
                </c:pt>
                <c:pt idx="70680">
                  <c:v>1081</c:v>
                </c:pt>
                <c:pt idx="70681">
                  <c:v>1068</c:v>
                </c:pt>
                <c:pt idx="70682">
                  <c:v>1040</c:v>
                </c:pt>
                <c:pt idx="70683">
                  <c:v>1018</c:v>
                </c:pt>
                <c:pt idx="70684">
                  <c:v>1018</c:v>
                </c:pt>
                <c:pt idx="70685">
                  <c:v>1051</c:v>
                </c:pt>
                <c:pt idx="70686">
                  <c:v>1062</c:v>
                </c:pt>
                <c:pt idx="70687">
                  <c:v>1232</c:v>
                </c:pt>
                <c:pt idx="70688">
                  <c:v>1345</c:v>
                </c:pt>
                <c:pt idx="70689">
                  <c:v>1419</c:v>
                </c:pt>
                <c:pt idx="70690">
                  <c:v>1470</c:v>
                </c:pt>
                <c:pt idx="70691">
                  <c:v>1497</c:v>
                </c:pt>
                <c:pt idx="70692">
                  <c:v>1507</c:v>
                </c:pt>
                <c:pt idx="70693">
                  <c:v>1529</c:v>
                </c:pt>
                <c:pt idx="70694">
                  <c:v>1535</c:v>
                </c:pt>
                <c:pt idx="70695">
                  <c:v>1473</c:v>
                </c:pt>
                <c:pt idx="70696">
                  <c:v>1402</c:v>
                </c:pt>
                <c:pt idx="70697">
                  <c:v>1324</c:v>
                </c:pt>
                <c:pt idx="70698">
                  <c:v>1358</c:v>
                </c:pt>
                <c:pt idx="70699">
                  <c:v>1331</c:v>
                </c:pt>
                <c:pt idx="70700">
                  <c:v>1301</c:v>
                </c:pt>
                <c:pt idx="70701">
                  <c:v>1257</c:v>
                </c:pt>
                <c:pt idx="70702">
                  <c:v>1225</c:v>
                </c:pt>
                <c:pt idx="70703">
                  <c:v>1167</c:v>
                </c:pt>
                <c:pt idx="70704">
                  <c:v>1134</c:v>
                </c:pt>
                <c:pt idx="70705">
                  <c:v>1089</c:v>
                </c:pt>
                <c:pt idx="70706">
                  <c:v>1063</c:v>
                </c:pt>
                <c:pt idx="70707">
                  <c:v>1036</c:v>
                </c:pt>
                <c:pt idx="70708">
                  <c:v>1016</c:v>
                </c:pt>
                <c:pt idx="70709">
                  <c:v>1021</c:v>
                </c:pt>
                <c:pt idx="70710">
                  <c:v>978</c:v>
                </c:pt>
                <c:pt idx="70711">
                  <c:v>1067</c:v>
                </c:pt>
                <c:pt idx="70712">
                  <c:v>1217</c:v>
                </c:pt>
                <c:pt idx="70713">
                  <c:v>1271</c:v>
                </c:pt>
                <c:pt idx="70714">
                  <c:v>1304</c:v>
                </c:pt>
                <c:pt idx="70715">
                  <c:v>1302</c:v>
                </c:pt>
                <c:pt idx="70716">
                  <c:v>1274</c:v>
                </c:pt>
                <c:pt idx="70717">
                  <c:v>1273</c:v>
                </c:pt>
                <c:pt idx="70718">
                  <c:v>1275</c:v>
                </c:pt>
                <c:pt idx="70719">
                  <c:v>1229</c:v>
                </c:pt>
                <c:pt idx="70720">
                  <c:v>1224</c:v>
                </c:pt>
                <c:pt idx="70721">
                  <c:v>1207</c:v>
                </c:pt>
                <c:pt idx="70722">
                  <c:v>1302</c:v>
                </c:pt>
                <c:pt idx="70723">
                  <c:v>1282</c:v>
                </c:pt>
                <c:pt idx="70724">
                  <c:v>1254</c:v>
                </c:pt>
                <c:pt idx="70725">
                  <c:v>1200</c:v>
                </c:pt>
                <c:pt idx="70726">
                  <c:v>1160</c:v>
                </c:pt>
                <c:pt idx="70727">
                  <c:v>1126</c:v>
                </c:pt>
                <c:pt idx="70728">
                  <c:v>1074</c:v>
                </c:pt>
                <c:pt idx="70729">
                  <c:v>1048</c:v>
                </c:pt>
                <c:pt idx="70730">
                  <c:v>1017</c:v>
                </c:pt>
                <c:pt idx="70731">
                  <c:v>997</c:v>
                </c:pt>
                <c:pt idx="70732">
                  <c:v>980</c:v>
                </c:pt>
                <c:pt idx="70733">
                  <c:v>973</c:v>
                </c:pt>
                <c:pt idx="70734">
                  <c:v>920</c:v>
                </c:pt>
                <c:pt idx="70735">
                  <c:v>959</c:v>
                </c:pt>
                <c:pt idx="70736">
                  <c:v>1009</c:v>
                </c:pt>
                <c:pt idx="70737">
                  <c:v>1064</c:v>
                </c:pt>
                <c:pt idx="70738">
                  <c:v>1128</c:v>
                </c:pt>
                <c:pt idx="70739">
                  <c:v>1145</c:v>
                </c:pt>
                <c:pt idx="70740">
                  <c:v>1163</c:v>
                </c:pt>
                <c:pt idx="70741">
                  <c:v>1173</c:v>
                </c:pt>
                <c:pt idx="70742">
                  <c:v>1168</c:v>
                </c:pt>
                <c:pt idx="70743">
                  <c:v>1175</c:v>
                </c:pt>
                <c:pt idx="70744">
                  <c:v>1156</c:v>
                </c:pt>
                <c:pt idx="70745">
                  <c:v>1155</c:v>
                </c:pt>
                <c:pt idx="70746">
                  <c:v>1266</c:v>
                </c:pt>
                <c:pt idx="70747">
                  <c:v>1260</c:v>
                </c:pt>
                <c:pt idx="70748">
                  <c:v>1248</c:v>
                </c:pt>
                <c:pt idx="70749">
                  <c:v>1231</c:v>
                </c:pt>
                <c:pt idx="70750">
                  <c:v>1181</c:v>
                </c:pt>
                <c:pt idx="70751">
                  <c:v>1124</c:v>
                </c:pt>
                <c:pt idx="70752">
                  <c:v>1080</c:v>
                </c:pt>
                <c:pt idx="70753">
                  <c:v>1051</c:v>
                </c:pt>
                <c:pt idx="70754">
                  <c:v>1025</c:v>
                </c:pt>
                <c:pt idx="70755">
                  <c:v>1012</c:v>
                </c:pt>
                <c:pt idx="70756">
                  <c:v>1009</c:v>
                </c:pt>
                <c:pt idx="70757">
                  <c:v>1046</c:v>
                </c:pt>
                <c:pt idx="70758">
                  <c:v>1067</c:v>
                </c:pt>
                <c:pt idx="70759">
                  <c:v>1245</c:v>
                </c:pt>
                <c:pt idx="70760">
                  <c:v>1359</c:v>
                </c:pt>
                <c:pt idx="70761">
                  <c:v>1428</c:v>
                </c:pt>
                <c:pt idx="70762">
                  <c:v>1470</c:v>
                </c:pt>
                <c:pt idx="70763">
                  <c:v>1491</c:v>
                </c:pt>
                <c:pt idx="70764">
                  <c:v>1506</c:v>
                </c:pt>
                <c:pt idx="70765">
                  <c:v>1539</c:v>
                </c:pt>
                <c:pt idx="70766">
                  <c:v>1529</c:v>
                </c:pt>
                <c:pt idx="70767">
                  <c:v>1492</c:v>
                </c:pt>
                <c:pt idx="70768">
                  <c:v>1430</c:v>
                </c:pt>
                <c:pt idx="70769">
                  <c:v>1334</c:v>
                </c:pt>
                <c:pt idx="70770">
                  <c:v>1420</c:v>
                </c:pt>
                <c:pt idx="70771">
                  <c:v>1378</c:v>
                </c:pt>
                <c:pt idx="70772">
                  <c:v>1342</c:v>
                </c:pt>
                <c:pt idx="70773">
                  <c:v>1301</c:v>
                </c:pt>
                <c:pt idx="70774">
                  <c:v>1238</c:v>
                </c:pt>
                <c:pt idx="70775">
                  <c:v>1174</c:v>
                </c:pt>
                <c:pt idx="70776">
                  <c:v>1118</c:v>
                </c:pt>
                <c:pt idx="70777">
                  <c:v>1080</c:v>
                </c:pt>
                <c:pt idx="70778">
                  <c:v>1052</c:v>
                </c:pt>
                <c:pt idx="70779">
                  <c:v>1027</c:v>
                </c:pt>
                <c:pt idx="70780">
                  <c:v>1033</c:v>
                </c:pt>
                <c:pt idx="70781">
                  <c:v>1064</c:v>
                </c:pt>
                <c:pt idx="70782">
                  <c:v>1072</c:v>
                </c:pt>
                <c:pt idx="70783">
                  <c:v>1219</c:v>
                </c:pt>
                <c:pt idx="70784">
                  <c:v>1370</c:v>
                </c:pt>
                <c:pt idx="70785">
                  <c:v>1413</c:v>
                </c:pt>
                <c:pt idx="70786">
                  <c:v>1472</c:v>
                </c:pt>
                <c:pt idx="70787">
                  <c:v>1485</c:v>
                </c:pt>
                <c:pt idx="70788">
                  <c:v>1489</c:v>
                </c:pt>
                <c:pt idx="70789">
                  <c:v>1538</c:v>
                </c:pt>
                <c:pt idx="70790">
                  <c:v>1533</c:v>
                </c:pt>
                <c:pt idx="70791">
                  <c:v>1520</c:v>
                </c:pt>
                <c:pt idx="70792">
                  <c:v>1411</c:v>
                </c:pt>
                <c:pt idx="70793">
                  <c:v>1308</c:v>
                </c:pt>
                <c:pt idx="70794">
                  <c:v>1391</c:v>
                </c:pt>
                <c:pt idx="70795">
                  <c:v>1367</c:v>
                </c:pt>
                <c:pt idx="70796">
                  <c:v>1346</c:v>
                </c:pt>
                <c:pt idx="70797">
                  <c:v>1300</c:v>
                </c:pt>
                <c:pt idx="70798">
                  <c:v>1247</c:v>
                </c:pt>
                <c:pt idx="70799">
                  <c:v>1189</c:v>
                </c:pt>
                <c:pt idx="70800">
                  <c:v>1134</c:v>
                </c:pt>
                <c:pt idx="70801">
                  <c:v>1096</c:v>
                </c:pt>
                <c:pt idx="70802">
                  <c:v>1071</c:v>
                </c:pt>
                <c:pt idx="70803">
                  <c:v>1051</c:v>
                </c:pt>
                <c:pt idx="70804">
                  <c:v>1042</c:v>
                </c:pt>
                <c:pt idx="70805">
                  <c:v>1074</c:v>
                </c:pt>
                <c:pt idx="70806">
                  <c:v>1080</c:v>
                </c:pt>
                <c:pt idx="70807">
                  <c:v>1250</c:v>
                </c:pt>
                <c:pt idx="70808">
                  <c:v>1344</c:v>
                </c:pt>
                <c:pt idx="70809">
                  <c:v>1457</c:v>
                </c:pt>
                <c:pt idx="70810">
                  <c:v>1507</c:v>
                </c:pt>
                <c:pt idx="70811">
                  <c:v>1520</c:v>
                </c:pt>
                <c:pt idx="70812">
                  <c:v>1544</c:v>
                </c:pt>
                <c:pt idx="70813">
                  <c:v>1572</c:v>
                </c:pt>
                <c:pt idx="70814">
                  <c:v>1565</c:v>
                </c:pt>
                <c:pt idx="70815">
                  <c:v>1531</c:v>
                </c:pt>
                <c:pt idx="70816">
                  <c:v>1426</c:v>
                </c:pt>
                <c:pt idx="70817">
                  <c:v>1314</c:v>
                </c:pt>
                <c:pt idx="70818">
                  <c:v>1372</c:v>
                </c:pt>
                <c:pt idx="70819">
                  <c:v>1344</c:v>
                </c:pt>
                <c:pt idx="70820">
                  <c:v>1308</c:v>
                </c:pt>
                <c:pt idx="70821">
                  <c:v>1289</c:v>
                </c:pt>
                <c:pt idx="70822">
                  <c:v>1247</c:v>
                </c:pt>
                <c:pt idx="70823">
                  <c:v>1191</c:v>
                </c:pt>
                <c:pt idx="70824">
                  <c:v>1144</c:v>
                </c:pt>
                <c:pt idx="70825">
                  <c:v>1099</c:v>
                </c:pt>
                <c:pt idx="70826">
                  <c:v>1062</c:v>
                </c:pt>
                <c:pt idx="70827">
                  <c:v>1039</c:v>
                </c:pt>
                <c:pt idx="70828">
                  <c:v>1057</c:v>
                </c:pt>
                <c:pt idx="70829">
                  <c:v>1087</c:v>
                </c:pt>
                <c:pt idx="70830">
                  <c:v>1092</c:v>
                </c:pt>
                <c:pt idx="70831">
                  <c:v>1258</c:v>
                </c:pt>
                <c:pt idx="70832">
                  <c:v>1371</c:v>
                </c:pt>
                <c:pt idx="70833">
                  <c:v>1461</c:v>
                </c:pt>
                <c:pt idx="70834">
                  <c:v>1471</c:v>
                </c:pt>
                <c:pt idx="70835">
                  <c:v>1535</c:v>
                </c:pt>
                <c:pt idx="70836">
                  <c:v>1537</c:v>
                </c:pt>
                <c:pt idx="70837">
                  <c:v>1558</c:v>
                </c:pt>
                <c:pt idx="70838">
                  <c:v>1542</c:v>
                </c:pt>
                <c:pt idx="70839">
                  <c:v>1528</c:v>
                </c:pt>
                <c:pt idx="70840">
                  <c:v>1415</c:v>
                </c:pt>
                <c:pt idx="70841">
                  <c:v>1306</c:v>
                </c:pt>
                <c:pt idx="70842">
                  <c:v>1396</c:v>
                </c:pt>
                <c:pt idx="70843">
                  <c:v>1381</c:v>
                </c:pt>
                <c:pt idx="70844">
                  <c:v>1346</c:v>
                </c:pt>
                <c:pt idx="70845">
                  <c:v>1298</c:v>
                </c:pt>
                <c:pt idx="70846">
                  <c:v>1246</c:v>
                </c:pt>
                <c:pt idx="70847">
                  <c:v>1190</c:v>
                </c:pt>
                <c:pt idx="70848">
                  <c:v>1155</c:v>
                </c:pt>
                <c:pt idx="70849">
                  <c:v>1103</c:v>
                </c:pt>
                <c:pt idx="70850">
                  <c:v>1080</c:v>
                </c:pt>
                <c:pt idx="70851">
                  <c:v>1053</c:v>
                </c:pt>
                <c:pt idx="70852">
                  <c:v>1052</c:v>
                </c:pt>
                <c:pt idx="70853">
                  <c:v>1090</c:v>
                </c:pt>
                <c:pt idx="70854">
                  <c:v>1081</c:v>
                </c:pt>
                <c:pt idx="70855">
                  <c:v>1253</c:v>
                </c:pt>
                <c:pt idx="70856">
                  <c:v>1384</c:v>
                </c:pt>
                <c:pt idx="70857">
                  <c:v>1412</c:v>
                </c:pt>
                <c:pt idx="70858">
                  <c:v>1503</c:v>
                </c:pt>
                <c:pt idx="70859">
                  <c:v>1516</c:v>
                </c:pt>
                <c:pt idx="70860">
                  <c:v>1520</c:v>
                </c:pt>
                <c:pt idx="70861">
                  <c:v>1547</c:v>
                </c:pt>
                <c:pt idx="70862">
                  <c:v>1537</c:v>
                </c:pt>
                <c:pt idx="70863">
                  <c:v>1486</c:v>
                </c:pt>
                <c:pt idx="70864">
                  <c:v>1390</c:v>
                </c:pt>
                <c:pt idx="70865">
                  <c:v>1282</c:v>
                </c:pt>
                <c:pt idx="70866">
                  <c:v>1372</c:v>
                </c:pt>
                <c:pt idx="70867">
                  <c:v>1356</c:v>
                </c:pt>
                <c:pt idx="70868">
                  <c:v>1228</c:v>
                </c:pt>
                <c:pt idx="70869">
                  <c:v>1257</c:v>
                </c:pt>
                <c:pt idx="70870">
                  <c:v>1224</c:v>
                </c:pt>
                <c:pt idx="70871">
                  <c:v>1158</c:v>
                </c:pt>
                <c:pt idx="70872">
                  <c:v>1074</c:v>
                </c:pt>
                <c:pt idx="70873">
                  <c:v>1027</c:v>
                </c:pt>
                <c:pt idx="70874">
                  <c:v>1014</c:v>
                </c:pt>
                <c:pt idx="70875">
                  <c:v>987</c:v>
                </c:pt>
                <c:pt idx="70876">
                  <c:v>990</c:v>
                </c:pt>
                <c:pt idx="70877">
                  <c:v>991</c:v>
                </c:pt>
                <c:pt idx="70878">
                  <c:v>968</c:v>
                </c:pt>
                <c:pt idx="70879">
                  <c:v>1074</c:v>
                </c:pt>
                <c:pt idx="70880">
                  <c:v>1205</c:v>
                </c:pt>
                <c:pt idx="70881">
                  <c:v>1290</c:v>
                </c:pt>
                <c:pt idx="70882">
                  <c:v>1331</c:v>
                </c:pt>
                <c:pt idx="70883">
                  <c:v>1327</c:v>
                </c:pt>
                <c:pt idx="70884">
                  <c:v>1303</c:v>
                </c:pt>
                <c:pt idx="70885">
                  <c:v>1298</c:v>
                </c:pt>
                <c:pt idx="70886">
                  <c:v>1279</c:v>
                </c:pt>
                <c:pt idx="70887">
                  <c:v>1255</c:v>
                </c:pt>
                <c:pt idx="70888">
                  <c:v>1217</c:v>
                </c:pt>
                <c:pt idx="70889">
                  <c:v>1191</c:v>
                </c:pt>
                <c:pt idx="70890">
                  <c:v>1282</c:v>
                </c:pt>
                <c:pt idx="70891">
                  <c:v>1250</c:v>
                </c:pt>
                <c:pt idx="70892">
                  <c:v>1216</c:v>
                </c:pt>
                <c:pt idx="70893">
                  <c:v>1163</c:v>
                </c:pt>
                <c:pt idx="70894">
                  <c:v>1120</c:v>
                </c:pt>
                <c:pt idx="70895">
                  <c:v>1081</c:v>
                </c:pt>
                <c:pt idx="70896">
                  <c:v>1040</c:v>
                </c:pt>
                <c:pt idx="70897">
                  <c:v>1008</c:v>
                </c:pt>
                <c:pt idx="70898">
                  <c:v>982</c:v>
                </c:pt>
                <c:pt idx="70899">
                  <c:v>955</c:v>
                </c:pt>
                <c:pt idx="70900">
                  <c:v>960</c:v>
                </c:pt>
                <c:pt idx="70901">
                  <c:v>954</c:v>
                </c:pt>
                <c:pt idx="70902">
                  <c:v>893</c:v>
                </c:pt>
                <c:pt idx="70903">
                  <c:v>935</c:v>
                </c:pt>
                <c:pt idx="70904">
                  <c:v>992</c:v>
                </c:pt>
                <c:pt idx="70905">
                  <c:v>1054</c:v>
                </c:pt>
                <c:pt idx="70906">
                  <c:v>1113</c:v>
                </c:pt>
                <c:pt idx="70907">
                  <c:v>1135</c:v>
                </c:pt>
                <c:pt idx="70908">
                  <c:v>1155</c:v>
                </c:pt>
                <c:pt idx="70909">
                  <c:v>1168</c:v>
                </c:pt>
                <c:pt idx="70910">
                  <c:v>1163</c:v>
                </c:pt>
                <c:pt idx="70911">
                  <c:v>1167</c:v>
                </c:pt>
                <c:pt idx="70912">
                  <c:v>1145</c:v>
                </c:pt>
                <c:pt idx="70913">
                  <c:v>1123</c:v>
                </c:pt>
                <c:pt idx="70914">
                  <c:v>1212</c:v>
                </c:pt>
                <c:pt idx="70915">
                  <c:v>1211</c:v>
                </c:pt>
                <c:pt idx="70916">
                  <c:v>1199</c:v>
                </c:pt>
                <c:pt idx="70917">
                  <c:v>1165</c:v>
                </c:pt>
                <c:pt idx="70918">
                  <c:v>1129</c:v>
                </c:pt>
                <c:pt idx="70919">
                  <c:v>1080</c:v>
                </c:pt>
                <c:pt idx="70920">
                  <c:v>1026</c:v>
                </c:pt>
                <c:pt idx="70921">
                  <c:v>987</c:v>
                </c:pt>
                <c:pt idx="70922">
                  <c:v>955</c:v>
                </c:pt>
                <c:pt idx="70923">
                  <c:v>936</c:v>
                </c:pt>
                <c:pt idx="70924">
                  <c:v>941</c:v>
                </c:pt>
                <c:pt idx="70925">
                  <c:v>989</c:v>
                </c:pt>
                <c:pt idx="70926">
                  <c:v>1002</c:v>
                </c:pt>
                <c:pt idx="70927">
                  <c:v>1178</c:v>
                </c:pt>
                <c:pt idx="70928">
                  <c:v>1311</c:v>
                </c:pt>
                <c:pt idx="70929">
                  <c:v>1408</c:v>
                </c:pt>
                <c:pt idx="70930">
                  <c:v>1467</c:v>
                </c:pt>
                <c:pt idx="70931">
                  <c:v>1493</c:v>
                </c:pt>
                <c:pt idx="70932">
                  <c:v>1497</c:v>
                </c:pt>
                <c:pt idx="70933">
                  <c:v>1519</c:v>
                </c:pt>
                <c:pt idx="70934">
                  <c:v>1520</c:v>
                </c:pt>
                <c:pt idx="70935">
                  <c:v>1488</c:v>
                </c:pt>
                <c:pt idx="70936">
                  <c:v>1385</c:v>
                </c:pt>
                <c:pt idx="70937">
                  <c:v>1258</c:v>
                </c:pt>
                <c:pt idx="70938">
                  <c:v>1331</c:v>
                </c:pt>
                <c:pt idx="70939">
                  <c:v>1315</c:v>
                </c:pt>
                <c:pt idx="70940">
                  <c:v>1265</c:v>
                </c:pt>
                <c:pt idx="70941">
                  <c:v>1240</c:v>
                </c:pt>
                <c:pt idx="70942">
                  <c:v>1185</c:v>
                </c:pt>
                <c:pt idx="70943">
                  <c:v>1120</c:v>
                </c:pt>
                <c:pt idx="70944">
                  <c:v>1058</c:v>
                </c:pt>
                <c:pt idx="70945">
                  <c:v>1028</c:v>
                </c:pt>
                <c:pt idx="70946">
                  <c:v>1002</c:v>
                </c:pt>
                <c:pt idx="70947">
                  <c:v>982</c:v>
                </c:pt>
                <c:pt idx="70948">
                  <c:v>978</c:v>
                </c:pt>
                <c:pt idx="70949">
                  <c:v>1014</c:v>
                </c:pt>
                <c:pt idx="70950">
                  <c:v>1026</c:v>
                </c:pt>
                <c:pt idx="70951">
                  <c:v>1184</c:v>
                </c:pt>
                <c:pt idx="70952">
                  <c:v>1318</c:v>
                </c:pt>
                <c:pt idx="70953">
                  <c:v>1416</c:v>
                </c:pt>
                <c:pt idx="70954">
                  <c:v>1463</c:v>
                </c:pt>
                <c:pt idx="70955">
                  <c:v>1495</c:v>
                </c:pt>
                <c:pt idx="70956">
                  <c:v>1505</c:v>
                </c:pt>
                <c:pt idx="70957">
                  <c:v>1528</c:v>
                </c:pt>
                <c:pt idx="70958">
                  <c:v>1526</c:v>
                </c:pt>
                <c:pt idx="70959">
                  <c:v>1490</c:v>
                </c:pt>
                <c:pt idx="70960">
                  <c:v>1397</c:v>
                </c:pt>
                <c:pt idx="70961">
                  <c:v>1294</c:v>
                </c:pt>
                <c:pt idx="70962">
                  <c:v>1352</c:v>
                </c:pt>
                <c:pt idx="70963">
                  <c:v>1335</c:v>
                </c:pt>
                <c:pt idx="70964">
                  <c:v>1297</c:v>
                </c:pt>
                <c:pt idx="70965">
                  <c:v>1255</c:v>
                </c:pt>
                <c:pt idx="70966">
                  <c:v>1187</c:v>
                </c:pt>
                <c:pt idx="70967">
                  <c:v>1138</c:v>
                </c:pt>
                <c:pt idx="70968">
                  <c:v>1081</c:v>
                </c:pt>
                <c:pt idx="70969">
                  <c:v>1041</c:v>
                </c:pt>
                <c:pt idx="70970">
                  <c:v>1008</c:v>
                </c:pt>
                <c:pt idx="70971">
                  <c:v>991</c:v>
                </c:pt>
                <c:pt idx="70972">
                  <c:v>1002</c:v>
                </c:pt>
                <c:pt idx="70973">
                  <c:v>1030</c:v>
                </c:pt>
                <c:pt idx="70974">
                  <c:v>1042</c:v>
                </c:pt>
                <c:pt idx="70975">
                  <c:v>1196</c:v>
                </c:pt>
                <c:pt idx="70976">
                  <c:v>1334</c:v>
                </c:pt>
                <c:pt idx="70977">
                  <c:v>1419</c:v>
                </c:pt>
                <c:pt idx="70978">
                  <c:v>1456</c:v>
                </c:pt>
                <c:pt idx="70979">
                  <c:v>1478</c:v>
                </c:pt>
                <c:pt idx="70980">
                  <c:v>1512</c:v>
                </c:pt>
                <c:pt idx="70981">
                  <c:v>1554</c:v>
                </c:pt>
                <c:pt idx="70982">
                  <c:v>1560</c:v>
                </c:pt>
                <c:pt idx="70983">
                  <c:v>1518</c:v>
                </c:pt>
                <c:pt idx="70984">
                  <c:v>1460</c:v>
                </c:pt>
                <c:pt idx="70985">
                  <c:v>1312</c:v>
                </c:pt>
                <c:pt idx="70986">
                  <c:v>1397</c:v>
                </c:pt>
                <c:pt idx="70987">
                  <c:v>1389</c:v>
                </c:pt>
                <c:pt idx="70988">
                  <c:v>1325</c:v>
                </c:pt>
                <c:pt idx="70989">
                  <c:v>1290</c:v>
                </c:pt>
                <c:pt idx="70990">
                  <c:v>1222</c:v>
                </c:pt>
                <c:pt idx="70991">
                  <c:v>1170</c:v>
                </c:pt>
                <c:pt idx="70992">
                  <c:v>1120</c:v>
                </c:pt>
                <c:pt idx="70993">
                  <c:v>1077</c:v>
                </c:pt>
                <c:pt idx="70994">
                  <c:v>1046</c:v>
                </c:pt>
                <c:pt idx="70995">
                  <c:v>1024</c:v>
                </c:pt>
                <c:pt idx="70996">
                  <c:v>1017</c:v>
                </c:pt>
                <c:pt idx="70997">
                  <c:v>1054</c:v>
                </c:pt>
                <c:pt idx="70998">
                  <c:v>1061</c:v>
                </c:pt>
                <c:pt idx="70999">
                  <c:v>1212</c:v>
                </c:pt>
                <c:pt idx="71000">
                  <c:v>1338</c:v>
                </c:pt>
                <c:pt idx="71001">
                  <c:v>1429</c:v>
                </c:pt>
                <c:pt idx="71002">
                  <c:v>1499</c:v>
                </c:pt>
                <c:pt idx="71003">
                  <c:v>1507</c:v>
                </c:pt>
                <c:pt idx="71004">
                  <c:v>1528</c:v>
                </c:pt>
                <c:pt idx="71005">
                  <c:v>1545</c:v>
                </c:pt>
                <c:pt idx="71006">
                  <c:v>1539</c:v>
                </c:pt>
                <c:pt idx="71007">
                  <c:v>1498</c:v>
                </c:pt>
                <c:pt idx="71008">
                  <c:v>1392</c:v>
                </c:pt>
                <c:pt idx="71009">
                  <c:v>1282</c:v>
                </c:pt>
                <c:pt idx="71010">
                  <c:v>1345</c:v>
                </c:pt>
                <c:pt idx="71011">
                  <c:v>1340</c:v>
                </c:pt>
                <c:pt idx="71012">
                  <c:v>1299</c:v>
                </c:pt>
                <c:pt idx="71013">
                  <c:v>1273</c:v>
                </c:pt>
                <c:pt idx="71014">
                  <c:v>1225</c:v>
                </c:pt>
                <c:pt idx="71015">
                  <c:v>1153</c:v>
                </c:pt>
                <c:pt idx="71016">
                  <c:v>1103</c:v>
                </c:pt>
                <c:pt idx="71017">
                  <c:v>1060</c:v>
                </c:pt>
                <c:pt idx="71018">
                  <c:v>1034</c:v>
                </c:pt>
                <c:pt idx="71019">
                  <c:v>1015</c:v>
                </c:pt>
                <c:pt idx="71020">
                  <c:v>990</c:v>
                </c:pt>
                <c:pt idx="71021">
                  <c:v>1019</c:v>
                </c:pt>
                <c:pt idx="71022">
                  <c:v>1025</c:v>
                </c:pt>
                <c:pt idx="71023">
                  <c:v>1183</c:v>
                </c:pt>
                <c:pt idx="71024">
                  <c:v>1306</c:v>
                </c:pt>
                <c:pt idx="71025">
                  <c:v>1324</c:v>
                </c:pt>
                <c:pt idx="71026">
                  <c:v>1459</c:v>
                </c:pt>
                <c:pt idx="71027">
                  <c:v>1484</c:v>
                </c:pt>
                <c:pt idx="71028">
                  <c:v>1477</c:v>
                </c:pt>
                <c:pt idx="71029">
                  <c:v>1494</c:v>
                </c:pt>
                <c:pt idx="71030">
                  <c:v>1503</c:v>
                </c:pt>
                <c:pt idx="71031">
                  <c:v>1458</c:v>
                </c:pt>
                <c:pt idx="71032">
                  <c:v>1354</c:v>
                </c:pt>
                <c:pt idx="71033">
                  <c:v>1269</c:v>
                </c:pt>
                <c:pt idx="71034">
                  <c:v>1349</c:v>
                </c:pt>
                <c:pt idx="71035">
                  <c:v>1323</c:v>
                </c:pt>
                <c:pt idx="71036">
                  <c:v>1261</c:v>
                </c:pt>
                <c:pt idx="71037">
                  <c:v>1210</c:v>
                </c:pt>
                <c:pt idx="71038">
                  <c:v>1159</c:v>
                </c:pt>
                <c:pt idx="71039">
                  <c:v>1111</c:v>
                </c:pt>
                <c:pt idx="71040">
                  <c:v>1056</c:v>
                </c:pt>
                <c:pt idx="71041">
                  <c:v>1025</c:v>
                </c:pt>
                <c:pt idx="71042">
                  <c:v>989</c:v>
                </c:pt>
                <c:pt idx="71043">
                  <c:v>965</c:v>
                </c:pt>
                <c:pt idx="71044">
                  <c:v>949</c:v>
                </c:pt>
                <c:pt idx="71045">
                  <c:v>968</c:v>
                </c:pt>
                <c:pt idx="71046">
                  <c:v>934</c:v>
                </c:pt>
                <c:pt idx="71047">
                  <c:v>1023</c:v>
                </c:pt>
                <c:pt idx="71048">
                  <c:v>1109</c:v>
                </c:pt>
                <c:pt idx="71049">
                  <c:v>1183</c:v>
                </c:pt>
                <c:pt idx="71050">
                  <c:v>1256</c:v>
                </c:pt>
                <c:pt idx="71051">
                  <c:v>1248</c:v>
                </c:pt>
                <c:pt idx="71052">
                  <c:v>1240</c:v>
                </c:pt>
                <c:pt idx="71053">
                  <c:v>1237</c:v>
                </c:pt>
                <c:pt idx="71054">
                  <c:v>1242</c:v>
                </c:pt>
                <c:pt idx="71055">
                  <c:v>1232</c:v>
                </c:pt>
                <c:pt idx="71056">
                  <c:v>1206</c:v>
                </c:pt>
                <c:pt idx="71057">
                  <c:v>1184</c:v>
                </c:pt>
                <c:pt idx="71058">
                  <c:v>1286</c:v>
                </c:pt>
                <c:pt idx="71059">
                  <c:v>1279</c:v>
                </c:pt>
                <c:pt idx="71060">
                  <c:v>1224</c:v>
                </c:pt>
                <c:pt idx="71061">
                  <c:v>1185</c:v>
                </c:pt>
                <c:pt idx="71062">
                  <c:v>1141</c:v>
                </c:pt>
                <c:pt idx="71063">
                  <c:v>1091</c:v>
                </c:pt>
                <c:pt idx="71064">
                  <c:v>1038</c:v>
                </c:pt>
                <c:pt idx="71065">
                  <c:v>1003</c:v>
                </c:pt>
                <c:pt idx="71066">
                  <c:v>966</c:v>
                </c:pt>
                <c:pt idx="71067">
                  <c:v>957</c:v>
                </c:pt>
                <c:pt idx="71068">
                  <c:v>952</c:v>
                </c:pt>
                <c:pt idx="71069">
                  <c:v>942</c:v>
                </c:pt>
                <c:pt idx="71070">
                  <c:v>889</c:v>
                </c:pt>
                <c:pt idx="71071">
                  <c:v>917</c:v>
                </c:pt>
                <c:pt idx="71072">
                  <c:v>958</c:v>
                </c:pt>
                <c:pt idx="71073">
                  <c:v>1007</c:v>
                </c:pt>
                <c:pt idx="71074">
                  <c:v>1069</c:v>
                </c:pt>
                <c:pt idx="71075">
                  <c:v>1093</c:v>
                </c:pt>
                <c:pt idx="71076">
                  <c:v>1097</c:v>
                </c:pt>
                <c:pt idx="71077">
                  <c:v>1084</c:v>
                </c:pt>
                <c:pt idx="71078">
                  <c:v>1101</c:v>
                </c:pt>
                <c:pt idx="71079">
                  <c:v>1073</c:v>
                </c:pt>
                <c:pt idx="71080">
                  <c:v>1057</c:v>
                </c:pt>
                <c:pt idx="71081">
                  <c:v>1055</c:v>
                </c:pt>
                <c:pt idx="71082">
                  <c:v>1172</c:v>
                </c:pt>
                <c:pt idx="71083">
                  <c:v>1170</c:v>
                </c:pt>
                <c:pt idx="71084">
                  <c:v>1163</c:v>
                </c:pt>
                <c:pt idx="71085">
                  <c:v>1133</c:v>
                </c:pt>
                <c:pt idx="71086">
                  <c:v>1084</c:v>
                </c:pt>
                <c:pt idx="71087">
                  <c:v>1040</c:v>
                </c:pt>
                <c:pt idx="71088">
                  <c:v>1000</c:v>
                </c:pt>
                <c:pt idx="71089">
                  <c:v>973</c:v>
                </c:pt>
                <c:pt idx="71090">
                  <c:v>935</c:v>
                </c:pt>
                <c:pt idx="71091">
                  <c:v>908</c:v>
                </c:pt>
                <c:pt idx="71092">
                  <c:v>902</c:v>
                </c:pt>
                <c:pt idx="71093">
                  <c:v>911</c:v>
                </c:pt>
                <c:pt idx="71094">
                  <c:v>873</c:v>
                </c:pt>
                <c:pt idx="71095">
                  <c:v>937</c:v>
                </c:pt>
                <c:pt idx="71096">
                  <c:v>1000</c:v>
                </c:pt>
                <c:pt idx="71097">
                  <c:v>1072</c:v>
                </c:pt>
                <c:pt idx="71098">
                  <c:v>1118</c:v>
                </c:pt>
                <c:pt idx="71099">
                  <c:v>1115</c:v>
                </c:pt>
                <c:pt idx="71100">
                  <c:v>1138</c:v>
                </c:pt>
                <c:pt idx="71101">
                  <c:v>1154</c:v>
                </c:pt>
                <c:pt idx="71102">
                  <c:v>1147</c:v>
                </c:pt>
                <c:pt idx="71103">
                  <c:v>1144</c:v>
                </c:pt>
                <c:pt idx="71104">
                  <c:v>1117</c:v>
                </c:pt>
                <c:pt idx="71105">
                  <c:v>1097</c:v>
                </c:pt>
                <c:pt idx="71106">
                  <c:v>1180</c:v>
                </c:pt>
                <c:pt idx="71107">
                  <c:v>1185</c:v>
                </c:pt>
                <c:pt idx="71108">
                  <c:v>1144</c:v>
                </c:pt>
                <c:pt idx="71109">
                  <c:v>1104</c:v>
                </c:pt>
                <c:pt idx="71110">
                  <c:v>1071</c:v>
                </c:pt>
                <c:pt idx="71111">
                  <c:v>1023</c:v>
                </c:pt>
                <c:pt idx="71112">
                  <c:v>982</c:v>
                </c:pt>
                <c:pt idx="71113">
                  <c:v>953</c:v>
                </c:pt>
                <c:pt idx="71114">
                  <c:v>939</c:v>
                </c:pt>
                <c:pt idx="71115">
                  <c:v>934</c:v>
                </c:pt>
                <c:pt idx="71116">
                  <c:v>908</c:v>
                </c:pt>
                <c:pt idx="71117">
                  <c:v>914</c:v>
                </c:pt>
                <c:pt idx="71118">
                  <c:v>866</c:v>
                </c:pt>
                <c:pt idx="71119">
                  <c:v>895</c:v>
                </c:pt>
                <c:pt idx="71120">
                  <c:v>931</c:v>
                </c:pt>
                <c:pt idx="71121">
                  <c:v>949</c:v>
                </c:pt>
                <c:pt idx="71122">
                  <c:v>975</c:v>
                </c:pt>
                <c:pt idx="71123">
                  <c:v>987</c:v>
                </c:pt>
                <c:pt idx="71124">
                  <c:v>1006</c:v>
                </c:pt>
                <c:pt idx="71125">
                  <c:v>1013</c:v>
                </c:pt>
                <c:pt idx="71126">
                  <c:v>1012</c:v>
                </c:pt>
                <c:pt idx="71127">
                  <c:v>1015</c:v>
                </c:pt>
                <c:pt idx="71128">
                  <c:v>1006</c:v>
                </c:pt>
                <c:pt idx="71129">
                  <c:v>1003</c:v>
                </c:pt>
                <c:pt idx="71130">
                  <c:v>1105</c:v>
                </c:pt>
                <c:pt idx="71131">
                  <c:v>1116</c:v>
                </c:pt>
                <c:pt idx="71132">
                  <c:v>1112</c:v>
                </c:pt>
                <c:pt idx="71133">
                  <c:v>1085</c:v>
                </c:pt>
                <c:pt idx="71134">
                  <c:v>1060</c:v>
                </c:pt>
                <c:pt idx="71135">
                  <c:v>1013</c:v>
                </c:pt>
                <c:pt idx="71136">
                  <c:v>976</c:v>
                </c:pt>
                <c:pt idx="71137">
                  <c:v>942</c:v>
                </c:pt>
                <c:pt idx="71138">
                  <c:v>923</c:v>
                </c:pt>
                <c:pt idx="71139">
                  <c:v>917</c:v>
                </c:pt>
                <c:pt idx="71140">
                  <c:v>910</c:v>
                </c:pt>
                <c:pt idx="71141">
                  <c:v>946</c:v>
                </c:pt>
                <c:pt idx="71142">
                  <c:v>930</c:v>
                </c:pt>
                <c:pt idx="71143">
                  <c:v>1017</c:v>
                </c:pt>
                <c:pt idx="71144">
                  <c:v>1111</c:v>
                </c:pt>
                <c:pt idx="71145">
                  <c:v>1185</c:v>
                </c:pt>
                <c:pt idx="71146">
                  <c:v>1268</c:v>
                </c:pt>
                <c:pt idx="71147">
                  <c:v>1306</c:v>
                </c:pt>
                <c:pt idx="71148">
                  <c:v>1365</c:v>
                </c:pt>
                <c:pt idx="71149">
                  <c:v>1384</c:v>
                </c:pt>
                <c:pt idx="71150">
                  <c:v>1398</c:v>
                </c:pt>
                <c:pt idx="71151">
                  <c:v>1369</c:v>
                </c:pt>
                <c:pt idx="71152">
                  <c:v>1295</c:v>
                </c:pt>
                <c:pt idx="71153">
                  <c:v>1208</c:v>
                </c:pt>
                <c:pt idx="71154">
                  <c:v>1286</c:v>
                </c:pt>
                <c:pt idx="71155">
                  <c:v>1260</c:v>
                </c:pt>
                <c:pt idx="71156">
                  <c:v>1220</c:v>
                </c:pt>
                <c:pt idx="71157">
                  <c:v>1192</c:v>
                </c:pt>
                <c:pt idx="71158">
                  <c:v>1142</c:v>
                </c:pt>
                <c:pt idx="71159">
                  <c:v>1081</c:v>
                </c:pt>
                <c:pt idx="71160">
                  <c:v>1032</c:v>
                </c:pt>
                <c:pt idx="71161">
                  <c:v>1005</c:v>
                </c:pt>
                <c:pt idx="71162">
                  <c:v>973</c:v>
                </c:pt>
                <c:pt idx="71163">
                  <c:v>949</c:v>
                </c:pt>
                <c:pt idx="71164">
                  <c:v>936</c:v>
                </c:pt>
                <c:pt idx="71165">
                  <c:v>969</c:v>
                </c:pt>
                <c:pt idx="71166">
                  <c:v>987</c:v>
                </c:pt>
                <c:pt idx="71167">
                  <c:v>1165</c:v>
                </c:pt>
                <c:pt idx="71168">
                  <c:v>1312</c:v>
                </c:pt>
                <c:pt idx="71169">
                  <c:v>1424</c:v>
                </c:pt>
                <c:pt idx="71170">
                  <c:v>1477</c:v>
                </c:pt>
                <c:pt idx="71171">
                  <c:v>1487</c:v>
                </c:pt>
                <c:pt idx="71172">
                  <c:v>1520</c:v>
                </c:pt>
                <c:pt idx="71173">
                  <c:v>1529</c:v>
                </c:pt>
                <c:pt idx="71174">
                  <c:v>1543</c:v>
                </c:pt>
                <c:pt idx="71175">
                  <c:v>1490</c:v>
                </c:pt>
                <c:pt idx="71176">
                  <c:v>1384</c:v>
                </c:pt>
                <c:pt idx="71177">
                  <c:v>1259</c:v>
                </c:pt>
                <c:pt idx="71178">
                  <c:v>1323</c:v>
                </c:pt>
                <c:pt idx="71179">
                  <c:v>1305</c:v>
                </c:pt>
                <c:pt idx="71180">
                  <c:v>1256</c:v>
                </c:pt>
                <c:pt idx="71181">
                  <c:v>1216</c:v>
                </c:pt>
                <c:pt idx="71182">
                  <c:v>1167</c:v>
                </c:pt>
                <c:pt idx="71183">
                  <c:v>1108</c:v>
                </c:pt>
                <c:pt idx="71184">
                  <c:v>1047</c:v>
                </c:pt>
                <c:pt idx="71185">
                  <c:v>1017</c:v>
                </c:pt>
                <c:pt idx="71186">
                  <c:v>989</c:v>
                </c:pt>
                <c:pt idx="71187">
                  <c:v>966</c:v>
                </c:pt>
                <c:pt idx="71188">
                  <c:v>963</c:v>
                </c:pt>
                <c:pt idx="71189">
                  <c:v>992</c:v>
                </c:pt>
                <c:pt idx="71190">
                  <c:v>1005</c:v>
                </c:pt>
                <c:pt idx="71191">
                  <c:v>1178</c:v>
                </c:pt>
                <c:pt idx="71192">
                  <c:v>1322</c:v>
                </c:pt>
                <c:pt idx="71193">
                  <c:v>1415</c:v>
                </c:pt>
                <c:pt idx="71194">
                  <c:v>1475</c:v>
                </c:pt>
                <c:pt idx="71195">
                  <c:v>1486</c:v>
                </c:pt>
                <c:pt idx="71196">
                  <c:v>1501</c:v>
                </c:pt>
                <c:pt idx="71197">
                  <c:v>1517</c:v>
                </c:pt>
                <c:pt idx="71198">
                  <c:v>1493</c:v>
                </c:pt>
                <c:pt idx="71199">
                  <c:v>1451</c:v>
                </c:pt>
                <c:pt idx="71200">
                  <c:v>1350</c:v>
                </c:pt>
                <c:pt idx="71201">
                  <c:v>1260</c:v>
                </c:pt>
                <c:pt idx="71202">
                  <c:v>1332</c:v>
                </c:pt>
                <c:pt idx="71203">
                  <c:v>1316</c:v>
                </c:pt>
                <c:pt idx="71204">
                  <c:v>1263</c:v>
                </c:pt>
                <c:pt idx="71205">
                  <c:v>1185</c:v>
                </c:pt>
                <c:pt idx="71206">
                  <c:v>1182</c:v>
                </c:pt>
                <c:pt idx="71207">
                  <c:v>1116</c:v>
                </c:pt>
                <c:pt idx="71208">
                  <c:v>1066</c:v>
                </c:pt>
                <c:pt idx="71209">
                  <c:v>1031</c:v>
                </c:pt>
                <c:pt idx="71210">
                  <c:v>994</c:v>
                </c:pt>
                <c:pt idx="71211">
                  <c:v>985</c:v>
                </c:pt>
                <c:pt idx="71212">
                  <c:v>981</c:v>
                </c:pt>
                <c:pt idx="71213">
                  <c:v>987</c:v>
                </c:pt>
                <c:pt idx="71214">
                  <c:v>966</c:v>
                </c:pt>
                <c:pt idx="71215">
                  <c:v>1039</c:v>
                </c:pt>
                <c:pt idx="71216">
                  <c:v>1178</c:v>
                </c:pt>
                <c:pt idx="71217">
                  <c:v>1243</c:v>
                </c:pt>
                <c:pt idx="71218">
                  <c:v>1306</c:v>
                </c:pt>
                <c:pt idx="71219">
                  <c:v>1307</c:v>
                </c:pt>
                <c:pt idx="71220">
                  <c:v>1273</c:v>
                </c:pt>
                <c:pt idx="71221">
                  <c:v>1265</c:v>
                </c:pt>
                <c:pt idx="71222">
                  <c:v>1252</c:v>
                </c:pt>
                <c:pt idx="71223">
                  <c:v>1236</c:v>
                </c:pt>
                <c:pt idx="71224">
                  <c:v>1209</c:v>
                </c:pt>
                <c:pt idx="71225">
                  <c:v>1169</c:v>
                </c:pt>
                <c:pt idx="71226">
                  <c:v>1252</c:v>
                </c:pt>
                <c:pt idx="71227">
                  <c:v>1249</c:v>
                </c:pt>
                <c:pt idx="71228">
                  <c:v>1204</c:v>
                </c:pt>
                <c:pt idx="71229">
                  <c:v>1170</c:v>
                </c:pt>
                <c:pt idx="71230">
                  <c:v>1125</c:v>
                </c:pt>
                <c:pt idx="71231">
                  <c:v>1080</c:v>
                </c:pt>
                <c:pt idx="71232">
                  <c:v>1038</c:v>
                </c:pt>
                <c:pt idx="71233">
                  <c:v>1001</c:v>
                </c:pt>
                <c:pt idx="71234">
                  <c:v>978</c:v>
                </c:pt>
                <c:pt idx="71235">
                  <c:v>952</c:v>
                </c:pt>
                <c:pt idx="71236">
                  <c:v>940</c:v>
                </c:pt>
                <c:pt idx="71237">
                  <c:v>946</c:v>
                </c:pt>
                <c:pt idx="71238">
                  <c:v>883</c:v>
                </c:pt>
                <c:pt idx="71239">
                  <c:v>927</c:v>
                </c:pt>
                <c:pt idx="71240">
                  <c:v>973</c:v>
                </c:pt>
                <c:pt idx="71241">
                  <c:v>1022</c:v>
                </c:pt>
                <c:pt idx="71242">
                  <c:v>1091</c:v>
                </c:pt>
                <c:pt idx="71243">
                  <c:v>1118</c:v>
                </c:pt>
                <c:pt idx="71244">
                  <c:v>1128</c:v>
                </c:pt>
                <c:pt idx="71245">
                  <c:v>1130</c:v>
                </c:pt>
                <c:pt idx="71246">
                  <c:v>1130</c:v>
                </c:pt>
                <c:pt idx="71247">
                  <c:v>1112</c:v>
                </c:pt>
                <c:pt idx="71248">
                  <c:v>1110</c:v>
                </c:pt>
                <c:pt idx="71249">
                  <c:v>1094</c:v>
                </c:pt>
                <c:pt idx="71250">
                  <c:v>1200</c:v>
                </c:pt>
                <c:pt idx="71251">
                  <c:v>1205</c:v>
                </c:pt>
                <c:pt idx="71252">
                  <c:v>1199</c:v>
                </c:pt>
                <c:pt idx="71253">
                  <c:v>1168</c:v>
                </c:pt>
                <c:pt idx="71254">
                  <c:v>1132</c:v>
                </c:pt>
                <c:pt idx="71255">
                  <c:v>1083</c:v>
                </c:pt>
                <c:pt idx="71256">
                  <c:v>1031</c:v>
                </c:pt>
                <c:pt idx="71257">
                  <c:v>995</c:v>
                </c:pt>
                <c:pt idx="71258">
                  <c:v>961</c:v>
                </c:pt>
                <c:pt idx="71259">
                  <c:v>942</c:v>
                </c:pt>
                <c:pt idx="71260">
                  <c:v>943</c:v>
                </c:pt>
                <c:pt idx="71261">
                  <c:v>983</c:v>
                </c:pt>
                <c:pt idx="71262">
                  <c:v>1001</c:v>
                </c:pt>
                <c:pt idx="71263">
                  <c:v>1160</c:v>
                </c:pt>
                <c:pt idx="71264">
                  <c:v>1258</c:v>
                </c:pt>
                <c:pt idx="71265">
                  <c:v>1291</c:v>
                </c:pt>
                <c:pt idx="71266">
                  <c:v>1447</c:v>
                </c:pt>
                <c:pt idx="71267">
                  <c:v>1466</c:v>
                </c:pt>
                <c:pt idx="71268">
                  <c:v>1482</c:v>
                </c:pt>
                <c:pt idx="71269">
                  <c:v>1514</c:v>
                </c:pt>
                <c:pt idx="71270">
                  <c:v>1511</c:v>
                </c:pt>
                <c:pt idx="71271">
                  <c:v>1455</c:v>
                </c:pt>
                <c:pt idx="71272">
                  <c:v>1348</c:v>
                </c:pt>
                <c:pt idx="71273">
                  <c:v>1240</c:v>
                </c:pt>
                <c:pt idx="71274">
                  <c:v>1332</c:v>
                </c:pt>
                <c:pt idx="71275">
                  <c:v>1305</c:v>
                </c:pt>
                <c:pt idx="71276">
                  <c:v>1273</c:v>
                </c:pt>
                <c:pt idx="71277">
                  <c:v>1227</c:v>
                </c:pt>
                <c:pt idx="71278">
                  <c:v>1168</c:v>
                </c:pt>
                <c:pt idx="71279">
                  <c:v>1092</c:v>
                </c:pt>
                <c:pt idx="71280">
                  <c:v>1040</c:v>
                </c:pt>
                <c:pt idx="71281">
                  <c:v>1012</c:v>
                </c:pt>
                <c:pt idx="71282">
                  <c:v>981</c:v>
                </c:pt>
                <c:pt idx="71283">
                  <c:v>963</c:v>
                </c:pt>
                <c:pt idx="71284">
                  <c:v>970</c:v>
                </c:pt>
                <c:pt idx="71285">
                  <c:v>997</c:v>
                </c:pt>
                <c:pt idx="71286">
                  <c:v>1003</c:v>
                </c:pt>
                <c:pt idx="71287">
                  <c:v>1170</c:v>
                </c:pt>
                <c:pt idx="71288">
                  <c:v>1304</c:v>
                </c:pt>
                <c:pt idx="71289">
                  <c:v>1401</c:v>
                </c:pt>
                <c:pt idx="71290">
                  <c:v>1453</c:v>
                </c:pt>
                <c:pt idx="71291">
                  <c:v>1486</c:v>
                </c:pt>
                <c:pt idx="71292">
                  <c:v>1480</c:v>
                </c:pt>
                <c:pt idx="71293">
                  <c:v>1524</c:v>
                </c:pt>
                <c:pt idx="71294">
                  <c:v>1512</c:v>
                </c:pt>
                <c:pt idx="71295">
                  <c:v>1457</c:v>
                </c:pt>
                <c:pt idx="71296">
                  <c:v>1360</c:v>
                </c:pt>
                <c:pt idx="71297">
                  <c:v>1248</c:v>
                </c:pt>
                <c:pt idx="71298">
                  <c:v>1338</c:v>
                </c:pt>
                <c:pt idx="71299">
                  <c:v>1328</c:v>
                </c:pt>
                <c:pt idx="71300">
                  <c:v>1269</c:v>
                </c:pt>
                <c:pt idx="71301">
                  <c:v>1237</c:v>
                </c:pt>
                <c:pt idx="71302">
                  <c:v>1188</c:v>
                </c:pt>
                <c:pt idx="71303">
                  <c:v>1112</c:v>
                </c:pt>
                <c:pt idx="71304">
                  <c:v>1097</c:v>
                </c:pt>
                <c:pt idx="71305">
                  <c:v>1027</c:v>
                </c:pt>
                <c:pt idx="71306">
                  <c:v>994</c:v>
                </c:pt>
                <c:pt idx="71307">
                  <c:v>969</c:v>
                </c:pt>
                <c:pt idx="71308">
                  <c:v>971</c:v>
                </c:pt>
                <c:pt idx="71309">
                  <c:v>1012</c:v>
                </c:pt>
                <c:pt idx="71310">
                  <c:v>1028</c:v>
                </c:pt>
                <c:pt idx="71311">
                  <c:v>1193</c:v>
                </c:pt>
                <c:pt idx="71312">
                  <c:v>1307</c:v>
                </c:pt>
                <c:pt idx="71313">
                  <c:v>1386</c:v>
                </c:pt>
                <c:pt idx="71314">
                  <c:v>1466</c:v>
                </c:pt>
                <c:pt idx="71315">
                  <c:v>1494</c:v>
                </c:pt>
                <c:pt idx="71316">
                  <c:v>1515</c:v>
                </c:pt>
                <c:pt idx="71317">
                  <c:v>1543</c:v>
                </c:pt>
                <c:pt idx="71318">
                  <c:v>1538</c:v>
                </c:pt>
                <c:pt idx="71319">
                  <c:v>1448</c:v>
                </c:pt>
                <c:pt idx="71320">
                  <c:v>1378</c:v>
                </c:pt>
                <c:pt idx="71321">
                  <c:v>1271</c:v>
                </c:pt>
                <c:pt idx="71322">
                  <c:v>1343</c:v>
                </c:pt>
                <c:pt idx="71323">
                  <c:v>1321</c:v>
                </c:pt>
                <c:pt idx="71324">
                  <c:v>1294</c:v>
                </c:pt>
                <c:pt idx="71325">
                  <c:v>1246</c:v>
                </c:pt>
                <c:pt idx="71326">
                  <c:v>1196</c:v>
                </c:pt>
                <c:pt idx="71327">
                  <c:v>1125</c:v>
                </c:pt>
                <c:pt idx="71328">
                  <c:v>1084</c:v>
                </c:pt>
                <c:pt idx="71329">
                  <c:v>1029</c:v>
                </c:pt>
                <c:pt idx="71330">
                  <c:v>1002</c:v>
                </c:pt>
                <c:pt idx="71331">
                  <c:v>988</c:v>
                </c:pt>
                <c:pt idx="71332">
                  <c:v>953</c:v>
                </c:pt>
                <c:pt idx="71333">
                  <c:v>990</c:v>
                </c:pt>
                <c:pt idx="71334">
                  <c:v>1005</c:v>
                </c:pt>
                <c:pt idx="71335">
                  <c:v>1165</c:v>
                </c:pt>
                <c:pt idx="71336">
                  <c:v>1320</c:v>
                </c:pt>
                <c:pt idx="71337">
                  <c:v>1410</c:v>
                </c:pt>
                <c:pt idx="71338">
                  <c:v>1479</c:v>
                </c:pt>
                <c:pt idx="71339">
                  <c:v>1508</c:v>
                </c:pt>
                <c:pt idx="71340">
                  <c:v>1524</c:v>
                </c:pt>
                <c:pt idx="71341">
                  <c:v>1545</c:v>
                </c:pt>
                <c:pt idx="71342">
                  <c:v>1530</c:v>
                </c:pt>
                <c:pt idx="71343">
                  <c:v>1472</c:v>
                </c:pt>
                <c:pt idx="71344">
                  <c:v>1397</c:v>
                </c:pt>
                <c:pt idx="71345">
                  <c:v>1288</c:v>
                </c:pt>
                <c:pt idx="71346">
                  <c:v>1356</c:v>
                </c:pt>
                <c:pt idx="71347">
                  <c:v>1332</c:v>
                </c:pt>
                <c:pt idx="71348">
                  <c:v>1287</c:v>
                </c:pt>
                <c:pt idx="71349">
                  <c:v>1239</c:v>
                </c:pt>
                <c:pt idx="71350">
                  <c:v>1195</c:v>
                </c:pt>
                <c:pt idx="71351">
                  <c:v>1130</c:v>
                </c:pt>
                <c:pt idx="71352">
                  <c:v>1081</c:v>
                </c:pt>
                <c:pt idx="71353">
                  <c:v>1036</c:v>
                </c:pt>
                <c:pt idx="71354">
                  <c:v>1004</c:v>
                </c:pt>
                <c:pt idx="71355">
                  <c:v>985</c:v>
                </c:pt>
                <c:pt idx="71356">
                  <c:v>977</c:v>
                </c:pt>
                <c:pt idx="71357">
                  <c:v>1015</c:v>
                </c:pt>
                <c:pt idx="71358">
                  <c:v>1008</c:v>
                </c:pt>
                <c:pt idx="71359">
                  <c:v>1186</c:v>
                </c:pt>
                <c:pt idx="71360">
                  <c:v>1337</c:v>
                </c:pt>
                <c:pt idx="71361">
                  <c:v>1422</c:v>
                </c:pt>
                <c:pt idx="71362">
                  <c:v>1465</c:v>
                </c:pt>
                <c:pt idx="71363">
                  <c:v>1493</c:v>
                </c:pt>
                <c:pt idx="71364">
                  <c:v>1504</c:v>
                </c:pt>
                <c:pt idx="71365">
                  <c:v>1539</c:v>
                </c:pt>
                <c:pt idx="71366">
                  <c:v>1512</c:v>
                </c:pt>
                <c:pt idx="71367">
                  <c:v>1449</c:v>
                </c:pt>
                <c:pt idx="71368">
                  <c:v>1362</c:v>
                </c:pt>
                <c:pt idx="71369">
                  <c:v>1295</c:v>
                </c:pt>
                <c:pt idx="71370">
                  <c:v>1345</c:v>
                </c:pt>
                <c:pt idx="71371">
                  <c:v>1327</c:v>
                </c:pt>
                <c:pt idx="71372">
                  <c:v>1282</c:v>
                </c:pt>
                <c:pt idx="71373">
                  <c:v>1232</c:v>
                </c:pt>
                <c:pt idx="71374">
                  <c:v>1187</c:v>
                </c:pt>
                <c:pt idx="71375">
                  <c:v>1132</c:v>
                </c:pt>
                <c:pt idx="71376">
                  <c:v>1078</c:v>
                </c:pt>
                <c:pt idx="71377">
                  <c:v>1030</c:v>
                </c:pt>
                <c:pt idx="71378">
                  <c:v>999</c:v>
                </c:pt>
                <c:pt idx="71379">
                  <c:v>980</c:v>
                </c:pt>
                <c:pt idx="71380">
                  <c:v>972</c:v>
                </c:pt>
                <c:pt idx="71381">
                  <c:v>977</c:v>
                </c:pt>
                <c:pt idx="71382">
                  <c:v>948</c:v>
                </c:pt>
                <c:pt idx="71383">
                  <c:v>1045</c:v>
                </c:pt>
                <c:pt idx="71384">
                  <c:v>1163</c:v>
                </c:pt>
                <c:pt idx="71385">
                  <c:v>1252</c:v>
                </c:pt>
                <c:pt idx="71386">
                  <c:v>1324</c:v>
                </c:pt>
                <c:pt idx="71387">
                  <c:v>1334</c:v>
                </c:pt>
                <c:pt idx="71388">
                  <c:v>1314</c:v>
                </c:pt>
                <c:pt idx="71389">
                  <c:v>1294</c:v>
                </c:pt>
                <c:pt idx="71390">
                  <c:v>1300</c:v>
                </c:pt>
                <c:pt idx="71391">
                  <c:v>1270</c:v>
                </c:pt>
                <c:pt idx="71392">
                  <c:v>1236</c:v>
                </c:pt>
                <c:pt idx="71393">
                  <c:v>1207</c:v>
                </c:pt>
                <c:pt idx="71394">
                  <c:v>1268</c:v>
                </c:pt>
                <c:pt idx="71395">
                  <c:v>1265</c:v>
                </c:pt>
                <c:pt idx="71396">
                  <c:v>1234</c:v>
                </c:pt>
                <c:pt idx="71397">
                  <c:v>1178</c:v>
                </c:pt>
                <c:pt idx="71398">
                  <c:v>1156</c:v>
                </c:pt>
                <c:pt idx="71399">
                  <c:v>1093</c:v>
                </c:pt>
                <c:pt idx="71400">
                  <c:v>1048</c:v>
                </c:pt>
                <c:pt idx="71401">
                  <c:v>999</c:v>
                </c:pt>
                <c:pt idx="71402">
                  <c:v>983</c:v>
                </c:pt>
                <c:pt idx="71403">
                  <c:v>955</c:v>
                </c:pt>
                <c:pt idx="71404">
                  <c:v>940</c:v>
                </c:pt>
                <c:pt idx="71405">
                  <c:v>940</c:v>
                </c:pt>
                <c:pt idx="71406">
                  <c:v>883</c:v>
                </c:pt>
                <c:pt idx="71407">
                  <c:v>923</c:v>
                </c:pt>
                <c:pt idx="71408">
                  <c:v>976</c:v>
                </c:pt>
                <c:pt idx="71409">
                  <c:v>1027</c:v>
                </c:pt>
                <c:pt idx="71410">
                  <c:v>1072</c:v>
                </c:pt>
                <c:pt idx="71411">
                  <c:v>1125</c:v>
                </c:pt>
                <c:pt idx="71412">
                  <c:v>1123</c:v>
                </c:pt>
                <c:pt idx="71413">
                  <c:v>1080</c:v>
                </c:pt>
                <c:pt idx="71414">
                  <c:v>1097</c:v>
                </c:pt>
                <c:pt idx="71415">
                  <c:v>1110</c:v>
                </c:pt>
                <c:pt idx="71416">
                  <c:v>1104</c:v>
                </c:pt>
                <c:pt idx="71417">
                  <c:v>1080</c:v>
                </c:pt>
                <c:pt idx="71418">
                  <c:v>1178</c:v>
                </c:pt>
                <c:pt idx="71419">
                  <c:v>1195</c:v>
                </c:pt>
                <c:pt idx="71420">
                  <c:v>1198</c:v>
                </c:pt>
                <c:pt idx="71421">
                  <c:v>1163</c:v>
                </c:pt>
                <c:pt idx="71422">
                  <c:v>1130</c:v>
                </c:pt>
                <c:pt idx="71423">
                  <c:v>1065</c:v>
                </c:pt>
                <c:pt idx="71424">
                  <c:v>1027</c:v>
                </c:pt>
                <c:pt idx="71425">
                  <c:v>989</c:v>
                </c:pt>
                <c:pt idx="71426">
                  <c:v>950</c:v>
                </c:pt>
                <c:pt idx="71427">
                  <c:v>945</c:v>
                </c:pt>
                <c:pt idx="71428">
                  <c:v>952</c:v>
                </c:pt>
                <c:pt idx="71429">
                  <c:v>993</c:v>
                </c:pt>
                <c:pt idx="71430">
                  <c:v>1010</c:v>
                </c:pt>
                <c:pt idx="71431">
                  <c:v>1184</c:v>
                </c:pt>
                <c:pt idx="71432">
                  <c:v>1321</c:v>
                </c:pt>
                <c:pt idx="71433">
                  <c:v>1427</c:v>
                </c:pt>
                <c:pt idx="71434">
                  <c:v>1485</c:v>
                </c:pt>
                <c:pt idx="71435">
                  <c:v>1498</c:v>
                </c:pt>
                <c:pt idx="71436">
                  <c:v>1501</c:v>
                </c:pt>
                <c:pt idx="71437">
                  <c:v>1529</c:v>
                </c:pt>
                <c:pt idx="71438">
                  <c:v>1507</c:v>
                </c:pt>
                <c:pt idx="71439">
                  <c:v>1451</c:v>
                </c:pt>
                <c:pt idx="71440">
                  <c:v>1367</c:v>
                </c:pt>
                <c:pt idx="71441">
                  <c:v>1267</c:v>
                </c:pt>
                <c:pt idx="71442">
                  <c:v>1347</c:v>
                </c:pt>
                <c:pt idx="71443">
                  <c:v>1339</c:v>
                </c:pt>
                <c:pt idx="71444">
                  <c:v>1288</c:v>
                </c:pt>
                <c:pt idx="71445">
                  <c:v>1244</c:v>
                </c:pt>
                <c:pt idx="71446">
                  <c:v>1179</c:v>
                </c:pt>
                <c:pt idx="71447">
                  <c:v>1109</c:v>
                </c:pt>
                <c:pt idx="71448">
                  <c:v>1060</c:v>
                </c:pt>
                <c:pt idx="71449">
                  <c:v>1022</c:v>
                </c:pt>
                <c:pt idx="71450">
                  <c:v>989</c:v>
                </c:pt>
                <c:pt idx="71451">
                  <c:v>970</c:v>
                </c:pt>
                <c:pt idx="71452">
                  <c:v>965</c:v>
                </c:pt>
                <c:pt idx="71453">
                  <c:v>1006</c:v>
                </c:pt>
                <c:pt idx="71454">
                  <c:v>1019</c:v>
                </c:pt>
                <c:pt idx="71455">
                  <c:v>1188</c:v>
                </c:pt>
                <c:pt idx="71456">
                  <c:v>1294</c:v>
                </c:pt>
                <c:pt idx="71457">
                  <c:v>1392</c:v>
                </c:pt>
                <c:pt idx="71458">
                  <c:v>1449</c:v>
                </c:pt>
                <c:pt idx="71459">
                  <c:v>1468</c:v>
                </c:pt>
                <c:pt idx="71460">
                  <c:v>1478</c:v>
                </c:pt>
                <c:pt idx="71461">
                  <c:v>1494</c:v>
                </c:pt>
                <c:pt idx="71462">
                  <c:v>1477</c:v>
                </c:pt>
                <c:pt idx="71463">
                  <c:v>1435</c:v>
                </c:pt>
                <c:pt idx="71464">
                  <c:v>1348</c:v>
                </c:pt>
                <c:pt idx="71465">
                  <c:v>1233</c:v>
                </c:pt>
                <c:pt idx="71466">
                  <c:v>1291</c:v>
                </c:pt>
                <c:pt idx="71467">
                  <c:v>1281</c:v>
                </c:pt>
                <c:pt idx="71468">
                  <c:v>1217</c:v>
                </c:pt>
                <c:pt idx="71469">
                  <c:v>1191</c:v>
                </c:pt>
                <c:pt idx="71470">
                  <c:v>1139</c:v>
                </c:pt>
                <c:pt idx="71471">
                  <c:v>1072</c:v>
                </c:pt>
                <c:pt idx="71472">
                  <c:v>1008</c:v>
                </c:pt>
                <c:pt idx="71473">
                  <c:v>978</c:v>
                </c:pt>
                <c:pt idx="71474">
                  <c:v>953</c:v>
                </c:pt>
                <c:pt idx="71475">
                  <c:v>936</c:v>
                </c:pt>
                <c:pt idx="71476">
                  <c:v>930</c:v>
                </c:pt>
                <c:pt idx="71477">
                  <c:v>961</c:v>
                </c:pt>
                <c:pt idx="71478">
                  <c:v>973</c:v>
                </c:pt>
                <c:pt idx="71479">
                  <c:v>1138</c:v>
                </c:pt>
                <c:pt idx="71480">
                  <c:v>1283</c:v>
                </c:pt>
                <c:pt idx="71481">
                  <c:v>1372</c:v>
                </c:pt>
                <c:pt idx="71482">
                  <c:v>1433</c:v>
                </c:pt>
                <c:pt idx="71483">
                  <c:v>1463</c:v>
                </c:pt>
                <c:pt idx="71484">
                  <c:v>1467</c:v>
                </c:pt>
                <c:pt idx="71485">
                  <c:v>1464</c:v>
                </c:pt>
                <c:pt idx="71486">
                  <c:v>1475</c:v>
                </c:pt>
                <c:pt idx="71487">
                  <c:v>1426</c:v>
                </c:pt>
                <c:pt idx="71488">
                  <c:v>1335</c:v>
                </c:pt>
                <c:pt idx="71489">
                  <c:v>1242</c:v>
                </c:pt>
                <c:pt idx="71490">
                  <c:v>1318</c:v>
                </c:pt>
                <c:pt idx="71491">
                  <c:v>1290</c:v>
                </c:pt>
                <c:pt idx="71492">
                  <c:v>1246</c:v>
                </c:pt>
                <c:pt idx="71493">
                  <c:v>1195</c:v>
                </c:pt>
                <c:pt idx="71494">
                  <c:v>1138</c:v>
                </c:pt>
                <c:pt idx="71495">
                  <c:v>1150.58</c:v>
                </c:pt>
                <c:pt idx="71496">
                  <c:v>1017</c:v>
                </c:pt>
                <c:pt idx="71497">
                  <c:v>995</c:v>
                </c:pt>
                <c:pt idx="71498">
                  <c:v>969</c:v>
                </c:pt>
                <c:pt idx="71499">
                  <c:v>951</c:v>
                </c:pt>
                <c:pt idx="71500">
                  <c:v>953</c:v>
                </c:pt>
                <c:pt idx="71501">
                  <c:v>986</c:v>
                </c:pt>
                <c:pt idx="71502">
                  <c:v>981</c:v>
                </c:pt>
                <c:pt idx="71503">
                  <c:v>1136</c:v>
                </c:pt>
                <c:pt idx="71504">
                  <c:v>1280</c:v>
                </c:pt>
                <c:pt idx="71505">
                  <c:v>1365</c:v>
                </c:pt>
                <c:pt idx="71506">
                  <c:v>1448</c:v>
                </c:pt>
                <c:pt idx="71507">
                  <c:v>1448</c:v>
                </c:pt>
                <c:pt idx="71508">
                  <c:v>1446</c:v>
                </c:pt>
                <c:pt idx="71509">
                  <c:v>1485</c:v>
                </c:pt>
                <c:pt idx="71510">
                  <c:v>1485</c:v>
                </c:pt>
                <c:pt idx="71511">
                  <c:v>1443</c:v>
                </c:pt>
                <c:pt idx="71512">
                  <c:v>1344</c:v>
                </c:pt>
                <c:pt idx="71513">
                  <c:v>1252</c:v>
                </c:pt>
                <c:pt idx="71514">
                  <c:v>1314</c:v>
                </c:pt>
                <c:pt idx="71515">
                  <c:v>1295</c:v>
                </c:pt>
                <c:pt idx="71516">
                  <c:v>1248</c:v>
                </c:pt>
                <c:pt idx="71517">
                  <c:v>1208</c:v>
                </c:pt>
                <c:pt idx="71518">
                  <c:v>1151</c:v>
                </c:pt>
                <c:pt idx="71519">
                  <c:v>1086</c:v>
                </c:pt>
                <c:pt idx="71520">
                  <c:v>1029</c:v>
                </c:pt>
                <c:pt idx="71521">
                  <c:v>992</c:v>
                </c:pt>
                <c:pt idx="71522">
                  <c:v>960</c:v>
                </c:pt>
                <c:pt idx="71523">
                  <c:v>954</c:v>
                </c:pt>
                <c:pt idx="71524">
                  <c:v>950</c:v>
                </c:pt>
                <c:pt idx="71525">
                  <c:v>979</c:v>
                </c:pt>
                <c:pt idx="71526">
                  <c:v>978</c:v>
                </c:pt>
                <c:pt idx="71527">
                  <c:v>1147</c:v>
                </c:pt>
                <c:pt idx="71528">
                  <c:v>1290</c:v>
                </c:pt>
                <c:pt idx="71529">
                  <c:v>1393</c:v>
                </c:pt>
                <c:pt idx="71530">
                  <c:v>1446</c:v>
                </c:pt>
                <c:pt idx="71531">
                  <c:v>1455</c:v>
                </c:pt>
                <c:pt idx="71532">
                  <c:v>1434</c:v>
                </c:pt>
                <c:pt idx="71533">
                  <c:v>1457</c:v>
                </c:pt>
                <c:pt idx="71534">
                  <c:v>1460</c:v>
                </c:pt>
                <c:pt idx="71535">
                  <c:v>1398</c:v>
                </c:pt>
                <c:pt idx="71536">
                  <c:v>1316</c:v>
                </c:pt>
                <c:pt idx="71537">
                  <c:v>1236</c:v>
                </c:pt>
                <c:pt idx="71538">
                  <c:v>1304</c:v>
                </c:pt>
                <c:pt idx="71539">
                  <c:v>1299</c:v>
                </c:pt>
                <c:pt idx="71540">
                  <c:v>1243</c:v>
                </c:pt>
                <c:pt idx="71541">
                  <c:v>1195</c:v>
                </c:pt>
                <c:pt idx="71542">
                  <c:v>1155</c:v>
                </c:pt>
                <c:pt idx="71543">
                  <c:v>1087</c:v>
                </c:pt>
                <c:pt idx="71544">
                  <c:v>1045</c:v>
                </c:pt>
                <c:pt idx="71545">
                  <c:v>993</c:v>
                </c:pt>
                <c:pt idx="71546">
                  <c:v>972</c:v>
                </c:pt>
                <c:pt idx="71547">
                  <c:v>954</c:v>
                </c:pt>
                <c:pt idx="71548">
                  <c:v>950</c:v>
                </c:pt>
                <c:pt idx="71549">
                  <c:v>964</c:v>
                </c:pt>
                <c:pt idx="71550">
                  <c:v>935</c:v>
                </c:pt>
                <c:pt idx="71551">
                  <c:v>1049</c:v>
                </c:pt>
                <c:pt idx="71552">
                  <c:v>1168</c:v>
                </c:pt>
                <c:pt idx="71553">
                  <c:v>1253</c:v>
                </c:pt>
                <c:pt idx="71554">
                  <c:v>1290</c:v>
                </c:pt>
                <c:pt idx="71555">
                  <c:v>1282</c:v>
                </c:pt>
                <c:pt idx="71556">
                  <c:v>1265</c:v>
                </c:pt>
                <c:pt idx="71557">
                  <c:v>1253</c:v>
                </c:pt>
                <c:pt idx="71558">
                  <c:v>1237</c:v>
                </c:pt>
                <c:pt idx="71559">
                  <c:v>1220</c:v>
                </c:pt>
                <c:pt idx="71560">
                  <c:v>1184</c:v>
                </c:pt>
                <c:pt idx="71561">
                  <c:v>1140</c:v>
                </c:pt>
                <c:pt idx="71562">
                  <c:v>1229</c:v>
                </c:pt>
                <c:pt idx="71563">
                  <c:v>1228</c:v>
                </c:pt>
                <c:pt idx="71564">
                  <c:v>1195</c:v>
                </c:pt>
                <c:pt idx="71565">
                  <c:v>1141</c:v>
                </c:pt>
                <c:pt idx="71566">
                  <c:v>1094</c:v>
                </c:pt>
                <c:pt idx="71567">
                  <c:v>1048</c:v>
                </c:pt>
                <c:pt idx="71568">
                  <c:v>1005</c:v>
                </c:pt>
                <c:pt idx="71569">
                  <c:v>984</c:v>
                </c:pt>
                <c:pt idx="71570">
                  <c:v>951</c:v>
                </c:pt>
                <c:pt idx="71571">
                  <c:v>907</c:v>
                </c:pt>
                <c:pt idx="71572">
                  <c:v>900</c:v>
                </c:pt>
                <c:pt idx="71573">
                  <c:v>907</c:v>
                </c:pt>
                <c:pt idx="71574">
                  <c:v>866</c:v>
                </c:pt>
                <c:pt idx="71575">
                  <c:v>920</c:v>
                </c:pt>
                <c:pt idx="71576">
                  <c:v>975</c:v>
                </c:pt>
                <c:pt idx="71577">
                  <c:v>1021</c:v>
                </c:pt>
                <c:pt idx="71578">
                  <c:v>1088</c:v>
                </c:pt>
                <c:pt idx="71579">
                  <c:v>1107</c:v>
                </c:pt>
                <c:pt idx="71580">
                  <c:v>1124</c:v>
                </c:pt>
                <c:pt idx="71581">
                  <c:v>1125</c:v>
                </c:pt>
                <c:pt idx="71582">
                  <c:v>1126</c:v>
                </c:pt>
                <c:pt idx="71583">
                  <c:v>1107</c:v>
                </c:pt>
                <c:pt idx="71584">
                  <c:v>1096</c:v>
                </c:pt>
                <c:pt idx="71585">
                  <c:v>1079</c:v>
                </c:pt>
                <c:pt idx="71586">
                  <c:v>1183</c:v>
                </c:pt>
                <c:pt idx="71587">
                  <c:v>1209</c:v>
                </c:pt>
                <c:pt idx="71588">
                  <c:v>1200</c:v>
                </c:pt>
                <c:pt idx="71589">
                  <c:v>1178</c:v>
                </c:pt>
                <c:pt idx="71590">
                  <c:v>1123</c:v>
                </c:pt>
                <c:pt idx="71591">
                  <c:v>1051</c:v>
                </c:pt>
                <c:pt idx="71592">
                  <c:v>992</c:v>
                </c:pt>
                <c:pt idx="71593">
                  <c:v>950</c:v>
                </c:pt>
                <c:pt idx="71594">
                  <c:v>924</c:v>
                </c:pt>
                <c:pt idx="71595">
                  <c:v>907</c:v>
                </c:pt>
                <c:pt idx="71596">
                  <c:v>911</c:v>
                </c:pt>
                <c:pt idx="71597">
                  <c:v>972</c:v>
                </c:pt>
                <c:pt idx="71598">
                  <c:v>985</c:v>
                </c:pt>
                <c:pt idx="71599">
                  <c:v>1164</c:v>
                </c:pt>
                <c:pt idx="71600">
                  <c:v>1292</c:v>
                </c:pt>
                <c:pt idx="71601">
                  <c:v>1384</c:v>
                </c:pt>
                <c:pt idx="71602">
                  <c:v>1449</c:v>
                </c:pt>
                <c:pt idx="71603">
                  <c:v>1478</c:v>
                </c:pt>
                <c:pt idx="71604">
                  <c:v>1483</c:v>
                </c:pt>
                <c:pt idx="71605">
                  <c:v>1521</c:v>
                </c:pt>
                <c:pt idx="71606">
                  <c:v>1524</c:v>
                </c:pt>
                <c:pt idx="71607">
                  <c:v>1477</c:v>
                </c:pt>
                <c:pt idx="71608">
                  <c:v>1378</c:v>
                </c:pt>
                <c:pt idx="71609">
                  <c:v>1272</c:v>
                </c:pt>
                <c:pt idx="71610">
                  <c:v>1323</c:v>
                </c:pt>
                <c:pt idx="71611">
                  <c:v>1325</c:v>
                </c:pt>
                <c:pt idx="71612">
                  <c:v>1278</c:v>
                </c:pt>
                <c:pt idx="71613">
                  <c:v>1230</c:v>
                </c:pt>
                <c:pt idx="71614">
                  <c:v>1153</c:v>
                </c:pt>
                <c:pt idx="71615">
                  <c:v>1083</c:v>
                </c:pt>
                <c:pt idx="71616">
                  <c:v>1029</c:v>
                </c:pt>
                <c:pt idx="71617">
                  <c:v>989</c:v>
                </c:pt>
                <c:pt idx="71618">
                  <c:v>954</c:v>
                </c:pt>
                <c:pt idx="71619">
                  <c:v>938</c:v>
                </c:pt>
                <c:pt idx="71620">
                  <c:v>943</c:v>
                </c:pt>
                <c:pt idx="71621">
                  <c:v>991</c:v>
                </c:pt>
                <c:pt idx="71622">
                  <c:v>995</c:v>
                </c:pt>
                <c:pt idx="71623">
                  <c:v>1153</c:v>
                </c:pt>
                <c:pt idx="71624">
                  <c:v>1293</c:v>
                </c:pt>
                <c:pt idx="71625">
                  <c:v>1389</c:v>
                </c:pt>
                <c:pt idx="71626">
                  <c:v>1456</c:v>
                </c:pt>
                <c:pt idx="71627">
                  <c:v>1454</c:v>
                </c:pt>
                <c:pt idx="71628">
                  <c:v>1486</c:v>
                </c:pt>
                <c:pt idx="71629">
                  <c:v>1516</c:v>
                </c:pt>
                <c:pt idx="71630">
                  <c:v>1522</c:v>
                </c:pt>
                <c:pt idx="71631">
                  <c:v>1483</c:v>
                </c:pt>
                <c:pt idx="71632">
                  <c:v>1376</c:v>
                </c:pt>
                <c:pt idx="71633">
                  <c:v>1256</c:v>
                </c:pt>
                <c:pt idx="71634">
                  <c:v>1313</c:v>
                </c:pt>
                <c:pt idx="71635">
                  <c:v>1298</c:v>
                </c:pt>
                <c:pt idx="71636">
                  <c:v>1258</c:v>
                </c:pt>
                <c:pt idx="71637">
                  <c:v>1200</c:v>
                </c:pt>
                <c:pt idx="71638">
                  <c:v>1137</c:v>
                </c:pt>
                <c:pt idx="71639">
                  <c:v>1061</c:v>
                </c:pt>
                <c:pt idx="71640">
                  <c:v>1008</c:v>
                </c:pt>
                <c:pt idx="71641">
                  <c:v>971</c:v>
                </c:pt>
                <c:pt idx="71642">
                  <c:v>948</c:v>
                </c:pt>
                <c:pt idx="71643">
                  <c:v>945</c:v>
                </c:pt>
                <c:pt idx="71644">
                  <c:v>945</c:v>
                </c:pt>
                <c:pt idx="71645">
                  <c:v>986</c:v>
                </c:pt>
                <c:pt idx="71646">
                  <c:v>990</c:v>
                </c:pt>
                <c:pt idx="71647">
                  <c:v>1148</c:v>
                </c:pt>
                <c:pt idx="71648">
                  <c:v>1289</c:v>
                </c:pt>
                <c:pt idx="71649">
                  <c:v>1386</c:v>
                </c:pt>
                <c:pt idx="71650">
                  <c:v>1455</c:v>
                </c:pt>
                <c:pt idx="71651">
                  <c:v>1467</c:v>
                </c:pt>
                <c:pt idx="71652">
                  <c:v>1464</c:v>
                </c:pt>
                <c:pt idx="71653">
                  <c:v>1490</c:v>
                </c:pt>
                <c:pt idx="71654">
                  <c:v>1483</c:v>
                </c:pt>
                <c:pt idx="71655">
                  <c:v>1437</c:v>
                </c:pt>
                <c:pt idx="71656">
                  <c:v>1334</c:v>
                </c:pt>
                <c:pt idx="71657">
                  <c:v>1237</c:v>
                </c:pt>
                <c:pt idx="71658">
                  <c:v>1312</c:v>
                </c:pt>
                <c:pt idx="71659">
                  <c:v>1294</c:v>
                </c:pt>
                <c:pt idx="71660">
                  <c:v>1269</c:v>
                </c:pt>
                <c:pt idx="71661">
                  <c:v>1204</c:v>
                </c:pt>
                <c:pt idx="71662">
                  <c:v>1131</c:v>
                </c:pt>
                <c:pt idx="71663">
                  <c:v>1066</c:v>
                </c:pt>
                <c:pt idx="71664">
                  <c:v>1018</c:v>
                </c:pt>
                <c:pt idx="71665">
                  <c:v>983</c:v>
                </c:pt>
                <c:pt idx="71666">
                  <c:v>970</c:v>
                </c:pt>
                <c:pt idx="71667">
                  <c:v>963</c:v>
                </c:pt>
                <c:pt idx="71668">
                  <c:v>965</c:v>
                </c:pt>
                <c:pt idx="71669">
                  <c:v>1020</c:v>
                </c:pt>
                <c:pt idx="71670">
                  <c:v>1017</c:v>
                </c:pt>
                <c:pt idx="71671">
                  <c:v>1207</c:v>
                </c:pt>
                <c:pt idx="71672">
                  <c:v>1362</c:v>
                </c:pt>
                <c:pt idx="71673">
                  <c:v>1445</c:v>
                </c:pt>
                <c:pt idx="71674">
                  <c:v>1510</c:v>
                </c:pt>
                <c:pt idx="71675">
                  <c:v>1525</c:v>
                </c:pt>
                <c:pt idx="71676">
                  <c:v>1544</c:v>
                </c:pt>
                <c:pt idx="71677">
                  <c:v>1569</c:v>
                </c:pt>
                <c:pt idx="71678">
                  <c:v>1581</c:v>
                </c:pt>
                <c:pt idx="71679">
                  <c:v>1526</c:v>
                </c:pt>
                <c:pt idx="71680">
                  <c:v>1417</c:v>
                </c:pt>
                <c:pt idx="71681">
                  <c:v>1316</c:v>
                </c:pt>
                <c:pt idx="71682">
                  <c:v>1370</c:v>
                </c:pt>
                <c:pt idx="71683">
                  <c:v>1366</c:v>
                </c:pt>
                <c:pt idx="71684">
                  <c:v>1331</c:v>
                </c:pt>
                <c:pt idx="71685">
                  <c:v>1276</c:v>
                </c:pt>
                <c:pt idx="71686">
                  <c:v>1225</c:v>
                </c:pt>
                <c:pt idx="71687">
                  <c:v>1152</c:v>
                </c:pt>
                <c:pt idx="71688">
                  <c:v>1091</c:v>
                </c:pt>
                <c:pt idx="71689">
                  <c:v>1059</c:v>
                </c:pt>
                <c:pt idx="71690">
                  <c:v>1034</c:v>
                </c:pt>
                <c:pt idx="71691">
                  <c:v>1016</c:v>
                </c:pt>
                <c:pt idx="71692">
                  <c:v>1023</c:v>
                </c:pt>
                <c:pt idx="71693">
                  <c:v>1058</c:v>
                </c:pt>
                <c:pt idx="71694">
                  <c:v>1053</c:v>
                </c:pt>
                <c:pt idx="71695">
                  <c:v>1239</c:v>
                </c:pt>
                <c:pt idx="71696">
                  <c:v>1337</c:v>
                </c:pt>
                <c:pt idx="71697">
                  <c:v>1461</c:v>
                </c:pt>
                <c:pt idx="71698">
                  <c:v>1519</c:v>
                </c:pt>
                <c:pt idx="71699">
                  <c:v>1529</c:v>
                </c:pt>
                <c:pt idx="71700">
                  <c:v>1554</c:v>
                </c:pt>
                <c:pt idx="71701">
                  <c:v>1582</c:v>
                </c:pt>
                <c:pt idx="71702">
                  <c:v>1590</c:v>
                </c:pt>
                <c:pt idx="71703">
                  <c:v>1537</c:v>
                </c:pt>
                <c:pt idx="71704">
                  <c:v>1420</c:v>
                </c:pt>
                <c:pt idx="71705">
                  <c:v>1317</c:v>
                </c:pt>
                <c:pt idx="71706">
                  <c:v>1389</c:v>
                </c:pt>
                <c:pt idx="71707">
                  <c:v>1369</c:v>
                </c:pt>
                <c:pt idx="71708">
                  <c:v>1327</c:v>
                </c:pt>
                <c:pt idx="71709">
                  <c:v>1275</c:v>
                </c:pt>
                <c:pt idx="71710">
                  <c:v>1222</c:v>
                </c:pt>
                <c:pt idx="71711">
                  <c:v>1169</c:v>
                </c:pt>
                <c:pt idx="71712">
                  <c:v>1112</c:v>
                </c:pt>
                <c:pt idx="71713">
                  <c:v>1079</c:v>
                </c:pt>
                <c:pt idx="71714">
                  <c:v>1045</c:v>
                </c:pt>
                <c:pt idx="71715">
                  <c:v>1021</c:v>
                </c:pt>
                <c:pt idx="71716">
                  <c:v>1012</c:v>
                </c:pt>
                <c:pt idx="71717">
                  <c:v>1021</c:v>
                </c:pt>
                <c:pt idx="71718">
                  <c:v>1000</c:v>
                </c:pt>
                <c:pt idx="71719">
                  <c:v>1097</c:v>
                </c:pt>
                <c:pt idx="71720">
                  <c:v>1223</c:v>
                </c:pt>
                <c:pt idx="71721">
                  <c:v>1312</c:v>
                </c:pt>
                <c:pt idx="71722">
                  <c:v>1367</c:v>
                </c:pt>
                <c:pt idx="71723">
                  <c:v>1353</c:v>
                </c:pt>
                <c:pt idx="71724">
                  <c:v>1329</c:v>
                </c:pt>
                <c:pt idx="71725">
                  <c:v>1339</c:v>
                </c:pt>
                <c:pt idx="71726">
                  <c:v>1340</c:v>
                </c:pt>
                <c:pt idx="71727">
                  <c:v>1291</c:v>
                </c:pt>
                <c:pt idx="71728">
                  <c:v>1249</c:v>
                </c:pt>
                <c:pt idx="71729">
                  <c:v>1220</c:v>
                </c:pt>
                <c:pt idx="71730">
                  <c:v>1308</c:v>
                </c:pt>
                <c:pt idx="71731">
                  <c:v>1317</c:v>
                </c:pt>
                <c:pt idx="71732">
                  <c:v>1277</c:v>
                </c:pt>
                <c:pt idx="71733">
                  <c:v>1232</c:v>
                </c:pt>
                <c:pt idx="71734">
                  <c:v>1189</c:v>
                </c:pt>
                <c:pt idx="71735">
                  <c:v>1135</c:v>
                </c:pt>
                <c:pt idx="71736">
                  <c:v>1091</c:v>
                </c:pt>
                <c:pt idx="71737">
                  <c:v>1062</c:v>
                </c:pt>
                <c:pt idx="71738">
                  <c:v>1036</c:v>
                </c:pt>
                <c:pt idx="71739">
                  <c:v>1012</c:v>
                </c:pt>
                <c:pt idx="71740">
                  <c:v>991</c:v>
                </c:pt>
                <c:pt idx="71741">
                  <c:v>996</c:v>
                </c:pt>
                <c:pt idx="71742">
                  <c:v>938</c:v>
                </c:pt>
                <c:pt idx="71743">
                  <c:v>962</c:v>
                </c:pt>
                <c:pt idx="71744">
                  <c:v>1008</c:v>
                </c:pt>
                <c:pt idx="71745">
                  <c:v>1069</c:v>
                </c:pt>
                <c:pt idx="71746">
                  <c:v>1143</c:v>
                </c:pt>
                <c:pt idx="71747">
                  <c:v>1164</c:v>
                </c:pt>
                <c:pt idx="71748">
                  <c:v>1186</c:v>
                </c:pt>
                <c:pt idx="71749">
                  <c:v>1194</c:v>
                </c:pt>
                <c:pt idx="71750">
                  <c:v>1198</c:v>
                </c:pt>
                <c:pt idx="71751">
                  <c:v>1194</c:v>
                </c:pt>
                <c:pt idx="71752">
                  <c:v>1172</c:v>
                </c:pt>
                <c:pt idx="71753">
                  <c:v>1154</c:v>
                </c:pt>
                <c:pt idx="71754">
                  <c:v>1272</c:v>
                </c:pt>
                <c:pt idx="71755">
                  <c:v>1288</c:v>
                </c:pt>
                <c:pt idx="71756">
                  <c:v>1293</c:v>
                </c:pt>
                <c:pt idx="71757">
                  <c:v>1280</c:v>
                </c:pt>
                <c:pt idx="71758">
                  <c:v>1210</c:v>
                </c:pt>
                <c:pt idx="71759">
                  <c:v>1148</c:v>
                </c:pt>
                <c:pt idx="71760">
                  <c:v>1088</c:v>
                </c:pt>
                <c:pt idx="71761">
                  <c:v>1051</c:v>
                </c:pt>
                <c:pt idx="71762">
                  <c:v>1024</c:v>
                </c:pt>
                <c:pt idx="71763">
                  <c:v>999</c:v>
                </c:pt>
                <c:pt idx="71764">
                  <c:v>1001</c:v>
                </c:pt>
                <c:pt idx="71765">
                  <c:v>1047</c:v>
                </c:pt>
                <c:pt idx="71766">
                  <c:v>1051</c:v>
                </c:pt>
                <c:pt idx="71767">
                  <c:v>1254</c:v>
                </c:pt>
                <c:pt idx="71768">
                  <c:v>1399</c:v>
                </c:pt>
                <c:pt idx="71769">
                  <c:v>1498</c:v>
                </c:pt>
                <c:pt idx="71770">
                  <c:v>1561</c:v>
                </c:pt>
                <c:pt idx="71771">
                  <c:v>1560</c:v>
                </c:pt>
                <c:pt idx="71772">
                  <c:v>1596</c:v>
                </c:pt>
                <c:pt idx="71773">
                  <c:v>1619</c:v>
                </c:pt>
                <c:pt idx="71774">
                  <c:v>1619</c:v>
                </c:pt>
                <c:pt idx="71775">
                  <c:v>1573</c:v>
                </c:pt>
                <c:pt idx="71776">
                  <c:v>1469</c:v>
                </c:pt>
                <c:pt idx="71777">
                  <c:v>1343</c:v>
                </c:pt>
                <c:pt idx="71778">
                  <c:v>1401</c:v>
                </c:pt>
                <c:pt idx="71779">
                  <c:v>1401</c:v>
                </c:pt>
                <c:pt idx="71780">
                  <c:v>1356</c:v>
                </c:pt>
                <c:pt idx="71781">
                  <c:v>1311</c:v>
                </c:pt>
                <c:pt idx="71782">
                  <c:v>1238</c:v>
                </c:pt>
                <c:pt idx="71783">
                  <c:v>1161</c:v>
                </c:pt>
                <c:pt idx="71784">
                  <c:v>1109</c:v>
                </c:pt>
                <c:pt idx="71785">
                  <c:v>1069</c:v>
                </c:pt>
                <c:pt idx="71786">
                  <c:v>1047</c:v>
                </c:pt>
                <c:pt idx="71787">
                  <c:v>1025</c:v>
                </c:pt>
                <c:pt idx="71788">
                  <c:v>1021</c:v>
                </c:pt>
                <c:pt idx="71789">
                  <c:v>1069</c:v>
                </c:pt>
                <c:pt idx="71790">
                  <c:v>1074</c:v>
                </c:pt>
                <c:pt idx="71791">
                  <c:v>1250</c:v>
                </c:pt>
                <c:pt idx="71792">
                  <c:v>1376</c:v>
                </c:pt>
                <c:pt idx="71793">
                  <c:v>1474</c:v>
                </c:pt>
                <c:pt idx="71794">
                  <c:v>1524</c:v>
                </c:pt>
                <c:pt idx="71795">
                  <c:v>1544</c:v>
                </c:pt>
                <c:pt idx="71796">
                  <c:v>1538</c:v>
                </c:pt>
                <c:pt idx="71797">
                  <c:v>1589</c:v>
                </c:pt>
                <c:pt idx="71798">
                  <c:v>1570</c:v>
                </c:pt>
                <c:pt idx="71799">
                  <c:v>1524</c:v>
                </c:pt>
                <c:pt idx="71800">
                  <c:v>1426</c:v>
                </c:pt>
                <c:pt idx="71801">
                  <c:v>1318</c:v>
                </c:pt>
                <c:pt idx="71802">
                  <c:v>1395</c:v>
                </c:pt>
                <c:pt idx="71803">
                  <c:v>1387</c:v>
                </c:pt>
                <c:pt idx="71804">
                  <c:v>1355</c:v>
                </c:pt>
                <c:pt idx="71805">
                  <c:v>1292</c:v>
                </c:pt>
                <c:pt idx="71806">
                  <c:v>1225</c:v>
                </c:pt>
                <c:pt idx="71807">
                  <c:v>1157</c:v>
                </c:pt>
                <c:pt idx="71808">
                  <c:v>1108</c:v>
                </c:pt>
                <c:pt idx="71809">
                  <c:v>1068</c:v>
                </c:pt>
                <c:pt idx="71810">
                  <c:v>1050</c:v>
                </c:pt>
                <c:pt idx="71811">
                  <c:v>1016</c:v>
                </c:pt>
                <c:pt idx="71812">
                  <c:v>1028</c:v>
                </c:pt>
                <c:pt idx="71813">
                  <c:v>1061</c:v>
                </c:pt>
                <c:pt idx="71814">
                  <c:v>1075</c:v>
                </c:pt>
                <c:pt idx="71815">
                  <c:v>1239</c:v>
                </c:pt>
                <c:pt idx="71816">
                  <c:v>1388</c:v>
                </c:pt>
                <c:pt idx="71817">
                  <c:v>1477</c:v>
                </c:pt>
                <c:pt idx="71818">
                  <c:v>1530</c:v>
                </c:pt>
                <c:pt idx="71819">
                  <c:v>1560</c:v>
                </c:pt>
                <c:pt idx="71820">
                  <c:v>1568</c:v>
                </c:pt>
                <c:pt idx="71821">
                  <c:v>1606</c:v>
                </c:pt>
                <c:pt idx="71822">
                  <c:v>1584</c:v>
                </c:pt>
                <c:pt idx="71823">
                  <c:v>1547</c:v>
                </c:pt>
                <c:pt idx="71824">
                  <c:v>1459</c:v>
                </c:pt>
                <c:pt idx="71825">
                  <c:v>1341</c:v>
                </c:pt>
                <c:pt idx="71826">
                  <c:v>1411</c:v>
                </c:pt>
                <c:pt idx="71827">
                  <c:v>1389</c:v>
                </c:pt>
                <c:pt idx="71828">
                  <c:v>1361</c:v>
                </c:pt>
                <c:pt idx="71829">
                  <c:v>1314</c:v>
                </c:pt>
                <c:pt idx="71830">
                  <c:v>1257</c:v>
                </c:pt>
                <c:pt idx="71831">
                  <c:v>1183</c:v>
                </c:pt>
                <c:pt idx="71832">
                  <c:v>1137</c:v>
                </c:pt>
                <c:pt idx="71833">
                  <c:v>1100</c:v>
                </c:pt>
                <c:pt idx="71834">
                  <c:v>1060</c:v>
                </c:pt>
                <c:pt idx="71835">
                  <c:v>1050</c:v>
                </c:pt>
                <c:pt idx="71836">
                  <c:v>1040</c:v>
                </c:pt>
                <c:pt idx="71837">
                  <c:v>1080</c:v>
                </c:pt>
                <c:pt idx="71838">
                  <c:v>1090</c:v>
                </c:pt>
                <c:pt idx="71839">
                  <c:v>1266</c:v>
                </c:pt>
                <c:pt idx="71840">
                  <c:v>1391</c:v>
                </c:pt>
                <c:pt idx="71841">
                  <c:v>1488</c:v>
                </c:pt>
                <c:pt idx="71842">
                  <c:v>1532</c:v>
                </c:pt>
                <c:pt idx="71843">
                  <c:v>1551</c:v>
                </c:pt>
                <c:pt idx="71844">
                  <c:v>1557</c:v>
                </c:pt>
                <c:pt idx="71845">
                  <c:v>1585</c:v>
                </c:pt>
                <c:pt idx="71846">
                  <c:v>1580</c:v>
                </c:pt>
                <c:pt idx="71847">
                  <c:v>1547</c:v>
                </c:pt>
                <c:pt idx="71848">
                  <c:v>1449</c:v>
                </c:pt>
                <c:pt idx="71849">
                  <c:v>1325</c:v>
                </c:pt>
                <c:pt idx="71850">
                  <c:v>1413</c:v>
                </c:pt>
                <c:pt idx="71851">
                  <c:v>1395</c:v>
                </c:pt>
                <c:pt idx="71852">
                  <c:v>1357</c:v>
                </c:pt>
                <c:pt idx="71853">
                  <c:v>1310</c:v>
                </c:pt>
                <c:pt idx="71854">
                  <c:v>1247</c:v>
                </c:pt>
                <c:pt idx="71855">
                  <c:v>1179</c:v>
                </c:pt>
                <c:pt idx="71856">
                  <c:v>1117</c:v>
                </c:pt>
                <c:pt idx="71857">
                  <c:v>1080</c:v>
                </c:pt>
                <c:pt idx="71858">
                  <c:v>1047</c:v>
                </c:pt>
                <c:pt idx="71859">
                  <c:v>1021</c:v>
                </c:pt>
                <c:pt idx="71860">
                  <c:v>1028</c:v>
                </c:pt>
                <c:pt idx="71861">
                  <c:v>1060</c:v>
                </c:pt>
                <c:pt idx="71862">
                  <c:v>1057</c:v>
                </c:pt>
                <c:pt idx="71863">
                  <c:v>1224</c:v>
                </c:pt>
                <c:pt idx="71864">
                  <c:v>1374</c:v>
                </c:pt>
                <c:pt idx="71865">
                  <c:v>1462</c:v>
                </c:pt>
                <c:pt idx="71866">
                  <c:v>1536</c:v>
                </c:pt>
                <c:pt idx="71867">
                  <c:v>1542</c:v>
                </c:pt>
                <c:pt idx="71868">
                  <c:v>1555</c:v>
                </c:pt>
                <c:pt idx="71869">
                  <c:v>1586</c:v>
                </c:pt>
                <c:pt idx="71870">
                  <c:v>1599</c:v>
                </c:pt>
                <c:pt idx="71871">
                  <c:v>1538</c:v>
                </c:pt>
                <c:pt idx="71872">
                  <c:v>1435</c:v>
                </c:pt>
                <c:pt idx="71873">
                  <c:v>1321</c:v>
                </c:pt>
                <c:pt idx="71874">
                  <c:v>1381</c:v>
                </c:pt>
                <c:pt idx="71875">
                  <c:v>1365</c:v>
                </c:pt>
                <c:pt idx="71876">
                  <c:v>1324</c:v>
                </c:pt>
                <c:pt idx="71877">
                  <c:v>1279</c:v>
                </c:pt>
                <c:pt idx="71878">
                  <c:v>1236</c:v>
                </c:pt>
                <c:pt idx="71879">
                  <c:v>1163</c:v>
                </c:pt>
                <c:pt idx="71880">
                  <c:v>1117</c:v>
                </c:pt>
                <c:pt idx="71881">
                  <c:v>1090</c:v>
                </c:pt>
                <c:pt idx="71882">
                  <c:v>1055</c:v>
                </c:pt>
                <c:pt idx="71883">
                  <c:v>1038</c:v>
                </c:pt>
                <c:pt idx="71884">
                  <c:v>1024</c:v>
                </c:pt>
                <c:pt idx="71885">
                  <c:v>1039</c:v>
                </c:pt>
                <c:pt idx="71886">
                  <c:v>1024</c:v>
                </c:pt>
                <c:pt idx="71887">
                  <c:v>1094</c:v>
                </c:pt>
                <c:pt idx="71888">
                  <c:v>1229</c:v>
                </c:pt>
                <c:pt idx="71889">
                  <c:v>1316</c:v>
                </c:pt>
                <c:pt idx="71890">
                  <c:v>1388</c:v>
                </c:pt>
                <c:pt idx="71891">
                  <c:v>1395</c:v>
                </c:pt>
                <c:pt idx="71892">
                  <c:v>1369</c:v>
                </c:pt>
                <c:pt idx="71893">
                  <c:v>1351</c:v>
                </c:pt>
                <c:pt idx="71894">
                  <c:v>1329</c:v>
                </c:pt>
                <c:pt idx="71895">
                  <c:v>1302</c:v>
                </c:pt>
                <c:pt idx="71896">
                  <c:v>1268</c:v>
                </c:pt>
                <c:pt idx="71897">
                  <c:v>1236</c:v>
                </c:pt>
                <c:pt idx="71898">
                  <c:v>1329</c:v>
                </c:pt>
                <c:pt idx="71899">
                  <c:v>1310</c:v>
                </c:pt>
                <c:pt idx="71900">
                  <c:v>1285</c:v>
                </c:pt>
                <c:pt idx="71901">
                  <c:v>1235</c:v>
                </c:pt>
                <c:pt idx="71902">
                  <c:v>1193</c:v>
                </c:pt>
                <c:pt idx="71903">
                  <c:v>1146</c:v>
                </c:pt>
                <c:pt idx="71904">
                  <c:v>1097</c:v>
                </c:pt>
                <c:pt idx="71905">
                  <c:v>1063</c:v>
                </c:pt>
                <c:pt idx="71906">
                  <c:v>1035</c:v>
                </c:pt>
                <c:pt idx="71907">
                  <c:v>1020</c:v>
                </c:pt>
                <c:pt idx="71908">
                  <c:v>1007</c:v>
                </c:pt>
                <c:pt idx="71909">
                  <c:v>1008</c:v>
                </c:pt>
                <c:pt idx="71910">
                  <c:v>952</c:v>
                </c:pt>
                <c:pt idx="71911">
                  <c:v>996</c:v>
                </c:pt>
                <c:pt idx="71912">
                  <c:v>1041</c:v>
                </c:pt>
                <c:pt idx="71913">
                  <c:v>1092</c:v>
                </c:pt>
                <c:pt idx="71914">
                  <c:v>1167</c:v>
                </c:pt>
                <c:pt idx="71915">
                  <c:v>1189</c:v>
                </c:pt>
                <c:pt idx="71916">
                  <c:v>1195</c:v>
                </c:pt>
                <c:pt idx="71917">
                  <c:v>1220</c:v>
                </c:pt>
                <c:pt idx="71918">
                  <c:v>1243</c:v>
                </c:pt>
                <c:pt idx="71919">
                  <c:v>1230</c:v>
                </c:pt>
                <c:pt idx="71920">
                  <c:v>1198</c:v>
                </c:pt>
                <c:pt idx="71921">
                  <c:v>1176</c:v>
                </c:pt>
                <c:pt idx="71922">
                  <c:v>1261</c:v>
                </c:pt>
                <c:pt idx="71923">
                  <c:v>1261</c:v>
                </c:pt>
                <c:pt idx="71924">
                  <c:v>1280</c:v>
                </c:pt>
                <c:pt idx="71925">
                  <c:v>1248</c:v>
                </c:pt>
                <c:pt idx="71926">
                  <c:v>1199</c:v>
                </c:pt>
                <c:pt idx="71927">
                  <c:v>1143</c:v>
                </c:pt>
                <c:pt idx="71928">
                  <c:v>1082</c:v>
                </c:pt>
                <c:pt idx="71929">
                  <c:v>1045</c:v>
                </c:pt>
                <c:pt idx="71930">
                  <c:v>1019</c:v>
                </c:pt>
                <c:pt idx="71931">
                  <c:v>998</c:v>
                </c:pt>
                <c:pt idx="71932">
                  <c:v>1001</c:v>
                </c:pt>
                <c:pt idx="71933">
                  <c:v>1044</c:v>
                </c:pt>
                <c:pt idx="71934">
                  <c:v>1050</c:v>
                </c:pt>
                <c:pt idx="71935">
                  <c:v>1225</c:v>
                </c:pt>
                <c:pt idx="71936">
                  <c:v>1353</c:v>
                </c:pt>
                <c:pt idx="71937">
                  <c:v>1456</c:v>
                </c:pt>
                <c:pt idx="71938">
                  <c:v>1530</c:v>
                </c:pt>
                <c:pt idx="71939">
                  <c:v>1540</c:v>
                </c:pt>
                <c:pt idx="71940">
                  <c:v>1543</c:v>
                </c:pt>
                <c:pt idx="71941">
                  <c:v>1579</c:v>
                </c:pt>
                <c:pt idx="71942">
                  <c:v>1571</c:v>
                </c:pt>
                <c:pt idx="71943">
                  <c:v>1522</c:v>
                </c:pt>
                <c:pt idx="71944">
                  <c:v>1420</c:v>
                </c:pt>
                <c:pt idx="71945">
                  <c:v>1299</c:v>
                </c:pt>
                <c:pt idx="71946">
                  <c:v>1366</c:v>
                </c:pt>
                <c:pt idx="71947">
                  <c:v>1355</c:v>
                </c:pt>
                <c:pt idx="71948">
                  <c:v>1335</c:v>
                </c:pt>
                <c:pt idx="71949">
                  <c:v>1287</c:v>
                </c:pt>
                <c:pt idx="71950">
                  <c:v>1216</c:v>
                </c:pt>
                <c:pt idx="71951">
                  <c:v>1141</c:v>
                </c:pt>
                <c:pt idx="71952">
                  <c:v>1087</c:v>
                </c:pt>
                <c:pt idx="71953">
                  <c:v>1045</c:v>
                </c:pt>
                <c:pt idx="71954">
                  <c:v>1016</c:v>
                </c:pt>
                <c:pt idx="71955">
                  <c:v>995</c:v>
                </c:pt>
                <c:pt idx="71956">
                  <c:v>1002</c:v>
                </c:pt>
                <c:pt idx="71957">
                  <c:v>1038</c:v>
                </c:pt>
                <c:pt idx="71958">
                  <c:v>1046</c:v>
                </c:pt>
                <c:pt idx="71959">
                  <c:v>1221</c:v>
                </c:pt>
                <c:pt idx="71960">
                  <c:v>1300</c:v>
                </c:pt>
                <c:pt idx="71961">
                  <c:v>1457</c:v>
                </c:pt>
                <c:pt idx="71962">
                  <c:v>1517</c:v>
                </c:pt>
                <c:pt idx="71963">
                  <c:v>1526</c:v>
                </c:pt>
                <c:pt idx="71964">
                  <c:v>1546</c:v>
                </c:pt>
                <c:pt idx="71965">
                  <c:v>1567</c:v>
                </c:pt>
                <c:pt idx="71966">
                  <c:v>1573</c:v>
                </c:pt>
                <c:pt idx="71967">
                  <c:v>1530</c:v>
                </c:pt>
                <c:pt idx="71968">
                  <c:v>1420</c:v>
                </c:pt>
                <c:pt idx="71969">
                  <c:v>1307</c:v>
                </c:pt>
                <c:pt idx="71970">
                  <c:v>1383</c:v>
                </c:pt>
                <c:pt idx="71971">
                  <c:v>1367</c:v>
                </c:pt>
                <c:pt idx="71972">
                  <c:v>1332</c:v>
                </c:pt>
                <c:pt idx="71973">
                  <c:v>1294</c:v>
                </c:pt>
                <c:pt idx="71974">
                  <c:v>1224</c:v>
                </c:pt>
                <c:pt idx="71975">
                  <c:v>1147</c:v>
                </c:pt>
                <c:pt idx="71976">
                  <c:v>1101</c:v>
                </c:pt>
                <c:pt idx="71977">
                  <c:v>1055</c:v>
                </c:pt>
                <c:pt idx="71978">
                  <c:v>1037</c:v>
                </c:pt>
                <c:pt idx="71979">
                  <c:v>1013</c:v>
                </c:pt>
                <c:pt idx="71980">
                  <c:v>1012</c:v>
                </c:pt>
                <c:pt idx="71981">
                  <c:v>1052</c:v>
                </c:pt>
                <c:pt idx="71982">
                  <c:v>1054</c:v>
                </c:pt>
                <c:pt idx="71983">
                  <c:v>1244</c:v>
                </c:pt>
                <c:pt idx="71984">
                  <c:v>1398</c:v>
                </c:pt>
                <c:pt idx="71985">
                  <c:v>1472</c:v>
                </c:pt>
                <c:pt idx="71986">
                  <c:v>1537</c:v>
                </c:pt>
                <c:pt idx="71987">
                  <c:v>1561</c:v>
                </c:pt>
                <c:pt idx="71988">
                  <c:v>1591</c:v>
                </c:pt>
                <c:pt idx="71989">
                  <c:v>1626</c:v>
                </c:pt>
                <c:pt idx="71990">
                  <c:v>1613</c:v>
                </c:pt>
                <c:pt idx="71991">
                  <c:v>1519</c:v>
                </c:pt>
                <c:pt idx="71992">
                  <c:v>1423</c:v>
                </c:pt>
                <c:pt idx="71993">
                  <c:v>1294</c:v>
                </c:pt>
                <c:pt idx="71994">
                  <c:v>1360</c:v>
                </c:pt>
                <c:pt idx="71995">
                  <c:v>1360</c:v>
                </c:pt>
                <c:pt idx="71996">
                  <c:v>1329</c:v>
                </c:pt>
                <c:pt idx="71997">
                  <c:v>1277</c:v>
                </c:pt>
                <c:pt idx="71998">
                  <c:v>1203</c:v>
                </c:pt>
                <c:pt idx="71999">
                  <c:v>1148</c:v>
                </c:pt>
                <c:pt idx="72000">
                  <c:v>1095</c:v>
                </c:pt>
                <c:pt idx="72001">
                  <c:v>1066</c:v>
                </c:pt>
                <c:pt idx="72002">
                  <c:v>1037</c:v>
                </c:pt>
                <c:pt idx="72003">
                  <c:v>1023</c:v>
                </c:pt>
                <c:pt idx="72004">
                  <c:v>1023</c:v>
                </c:pt>
                <c:pt idx="72005">
                  <c:v>1065</c:v>
                </c:pt>
                <c:pt idx="72006">
                  <c:v>1073</c:v>
                </c:pt>
                <c:pt idx="72007">
                  <c:v>1244</c:v>
                </c:pt>
                <c:pt idx="72008">
                  <c:v>1381</c:v>
                </c:pt>
                <c:pt idx="72009">
                  <c:v>1486</c:v>
                </c:pt>
                <c:pt idx="72010">
                  <c:v>1525</c:v>
                </c:pt>
                <c:pt idx="72011">
                  <c:v>1546</c:v>
                </c:pt>
                <c:pt idx="72012">
                  <c:v>1557</c:v>
                </c:pt>
                <c:pt idx="72013">
                  <c:v>1584</c:v>
                </c:pt>
                <c:pt idx="72014">
                  <c:v>1586</c:v>
                </c:pt>
                <c:pt idx="72015">
                  <c:v>1537</c:v>
                </c:pt>
                <c:pt idx="72016">
                  <c:v>1441</c:v>
                </c:pt>
                <c:pt idx="72017">
                  <c:v>1309</c:v>
                </c:pt>
                <c:pt idx="72018">
                  <c:v>1367</c:v>
                </c:pt>
                <c:pt idx="72019">
                  <c:v>1347</c:v>
                </c:pt>
                <c:pt idx="72020">
                  <c:v>1315</c:v>
                </c:pt>
                <c:pt idx="72021">
                  <c:v>1262</c:v>
                </c:pt>
                <c:pt idx="72022">
                  <c:v>1198</c:v>
                </c:pt>
                <c:pt idx="72023">
                  <c:v>1138</c:v>
                </c:pt>
                <c:pt idx="72024">
                  <c:v>1096</c:v>
                </c:pt>
                <c:pt idx="72025">
                  <c:v>1060</c:v>
                </c:pt>
                <c:pt idx="72026">
                  <c:v>1037</c:v>
                </c:pt>
                <c:pt idx="72027">
                  <c:v>1034</c:v>
                </c:pt>
                <c:pt idx="72028">
                  <c:v>1033</c:v>
                </c:pt>
                <c:pt idx="72029">
                  <c:v>1071</c:v>
                </c:pt>
                <c:pt idx="72030">
                  <c:v>1080</c:v>
                </c:pt>
                <c:pt idx="72031">
                  <c:v>1263</c:v>
                </c:pt>
                <c:pt idx="72032">
                  <c:v>1313</c:v>
                </c:pt>
                <c:pt idx="72033">
                  <c:v>1444</c:v>
                </c:pt>
                <c:pt idx="72034">
                  <c:v>1454</c:v>
                </c:pt>
                <c:pt idx="72035">
                  <c:v>1465</c:v>
                </c:pt>
                <c:pt idx="72036">
                  <c:v>1463</c:v>
                </c:pt>
                <c:pt idx="72037">
                  <c:v>1455</c:v>
                </c:pt>
                <c:pt idx="72038">
                  <c:v>1414</c:v>
                </c:pt>
                <c:pt idx="72039">
                  <c:v>1358</c:v>
                </c:pt>
                <c:pt idx="72040">
                  <c:v>1285</c:v>
                </c:pt>
                <c:pt idx="72041">
                  <c:v>1247</c:v>
                </c:pt>
                <c:pt idx="72042">
                  <c:v>1286</c:v>
                </c:pt>
                <c:pt idx="72043">
                  <c:v>1238</c:v>
                </c:pt>
                <c:pt idx="72044">
                  <c:v>1230</c:v>
                </c:pt>
                <c:pt idx="72045">
                  <c:v>1175</c:v>
                </c:pt>
                <c:pt idx="72046">
                  <c:v>1145</c:v>
                </c:pt>
                <c:pt idx="72047">
                  <c:v>1097</c:v>
                </c:pt>
                <c:pt idx="72048">
                  <c:v>1038</c:v>
                </c:pt>
                <c:pt idx="72049">
                  <c:v>1010</c:v>
                </c:pt>
                <c:pt idx="72050">
                  <c:v>977</c:v>
                </c:pt>
                <c:pt idx="72051">
                  <c:v>969</c:v>
                </c:pt>
                <c:pt idx="72052">
                  <c:v>946</c:v>
                </c:pt>
                <c:pt idx="72053">
                  <c:v>990</c:v>
                </c:pt>
                <c:pt idx="72054">
                  <c:v>968</c:v>
                </c:pt>
                <c:pt idx="72055">
                  <c:v>1070</c:v>
                </c:pt>
                <c:pt idx="72056">
                  <c:v>1190</c:v>
                </c:pt>
                <c:pt idx="72057">
                  <c:v>1258</c:v>
                </c:pt>
                <c:pt idx="72058">
                  <c:v>1323</c:v>
                </c:pt>
                <c:pt idx="72059">
                  <c:v>1301</c:v>
                </c:pt>
                <c:pt idx="72060">
                  <c:v>1261</c:v>
                </c:pt>
                <c:pt idx="72061">
                  <c:v>1249</c:v>
                </c:pt>
                <c:pt idx="72062">
                  <c:v>1243</c:v>
                </c:pt>
                <c:pt idx="72063">
                  <c:v>1203</c:v>
                </c:pt>
                <c:pt idx="72064">
                  <c:v>1181</c:v>
                </c:pt>
                <c:pt idx="72065">
                  <c:v>1153</c:v>
                </c:pt>
                <c:pt idx="72066">
                  <c:v>1283</c:v>
                </c:pt>
                <c:pt idx="72067">
                  <c:v>1264</c:v>
                </c:pt>
                <c:pt idx="72068">
                  <c:v>1231</c:v>
                </c:pt>
                <c:pt idx="72069">
                  <c:v>1186</c:v>
                </c:pt>
                <c:pt idx="72070">
                  <c:v>1144</c:v>
                </c:pt>
                <c:pt idx="72071">
                  <c:v>1092</c:v>
                </c:pt>
                <c:pt idx="72072">
                  <c:v>1052</c:v>
                </c:pt>
                <c:pt idx="72073">
                  <c:v>1019</c:v>
                </c:pt>
                <c:pt idx="72074">
                  <c:v>991</c:v>
                </c:pt>
                <c:pt idx="72075">
                  <c:v>951</c:v>
                </c:pt>
                <c:pt idx="72076">
                  <c:v>953</c:v>
                </c:pt>
                <c:pt idx="72077">
                  <c:v>934</c:v>
                </c:pt>
                <c:pt idx="72078">
                  <c:v>886</c:v>
                </c:pt>
                <c:pt idx="72079">
                  <c:v>936</c:v>
                </c:pt>
                <c:pt idx="72080">
                  <c:v>992</c:v>
                </c:pt>
                <c:pt idx="72081">
                  <c:v>1043</c:v>
                </c:pt>
                <c:pt idx="72082">
                  <c:v>1107</c:v>
                </c:pt>
                <c:pt idx="72083">
                  <c:v>1130</c:v>
                </c:pt>
                <c:pt idx="72084">
                  <c:v>1163</c:v>
                </c:pt>
                <c:pt idx="72085">
                  <c:v>1183</c:v>
                </c:pt>
                <c:pt idx="72086">
                  <c:v>1184</c:v>
                </c:pt>
                <c:pt idx="72087">
                  <c:v>1182</c:v>
                </c:pt>
                <c:pt idx="72088">
                  <c:v>1160</c:v>
                </c:pt>
                <c:pt idx="72089">
                  <c:v>1127</c:v>
                </c:pt>
                <c:pt idx="72090">
                  <c:v>1220</c:v>
                </c:pt>
                <c:pt idx="72091">
                  <c:v>1253</c:v>
                </c:pt>
                <c:pt idx="72092">
                  <c:v>1246</c:v>
                </c:pt>
                <c:pt idx="72093">
                  <c:v>1231</c:v>
                </c:pt>
                <c:pt idx="72094">
                  <c:v>1166</c:v>
                </c:pt>
                <c:pt idx="72095">
                  <c:v>1101</c:v>
                </c:pt>
                <c:pt idx="72096">
                  <c:v>1058</c:v>
                </c:pt>
                <c:pt idx="72097">
                  <c:v>1022</c:v>
                </c:pt>
                <c:pt idx="72098">
                  <c:v>999</c:v>
                </c:pt>
                <c:pt idx="72099">
                  <c:v>973</c:v>
                </c:pt>
                <c:pt idx="72100">
                  <c:v>986</c:v>
                </c:pt>
                <c:pt idx="72101">
                  <c:v>1019</c:v>
                </c:pt>
                <c:pt idx="72102">
                  <c:v>1031</c:v>
                </c:pt>
                <c:pt idx="72103">
                  <c:v>1235</c:v>
                </c:pt>
                <c:pt idx="72104">
                  <c:v>1372</c:v>
                </c:pt>
                <c:pt idx="72105">
                  <c:v>1456</c:v>
                </c:pt>
                <c:pt idx="72106">
                  <c:v>1534</c:v>
                </c:pt>
                <c:pt idx="72107">
                  <c:v>1541</c:v>
                </c:pt>
                <c:pt idx="72108">
                  <c:v>1551</c:v>
                </c:pt>
                <c:pt idx="72109">
                  <c:v>1582</c:v>
                </c:pt>
                <c:pt idx="72110">
                  <c:v>1575</c:v>
                </c:pt>
                <c:pt idx="72111">
                  <c:v>1525</c:v>
                </c:pt>
                <c:pt idx="72112">
                  <c:v>1413</c:v>
                </c:pt>
                <c:pt idx="72113">
                  <c:v>1300</c:v>
                </c:pt>
                <c:pt idx="72114">
                  <c:v>1370</c:v>
                </c:pt>
                <c:pt idx="72115">
                  <c:v>1347</c:v>
                </c:pt>
                <c:pt idx="72116">
                  <c:v>1319</c:v>
                </c:pt>
                <c:pt idx="72117">
                  <c:v>1276</c:v>
                </c:pt>
                <c:pt idx="72118">
                  <c:v>1227</c:v>
                </c:pt>
                <c:pt idx="72119">
                  <c:v>1147</c:v>
                </c:pt>
                <c:pt idx="72120">
                  <c:v>1090</c:v>
                </c:pt>
                <c:pt idx="72121">
                  <c:v>1061</c:v>
                </c:pt>
                <c:pt idx="72122">
                  <c:v>1029</c:v>
                </c:pt>
                <c:pt idx="72123">
                  <c:v>1021</c:v>
                </c:pt>
                <c:pt idx="72124">
                  <c:v>1027</c:v>
                </c:pt>
                <c:pt idx="72125">
                  <c:v>1070</c:v>
                </c:pt>
                <c:pt idx="72126">
                  <c:v>1075</c:v>
                </c:pt>
                <c:pt idx="72127">
                  <c:v>1219</c:v>
                </c:pt>
                <c:pt idx="72128">
                  <c:v>1369</c:v>
                </c:pt>
                <c:pt idx="72129">
                  <c:v>1472</c:v>
                </c:pt>
                <c:pt idx="72130">
                  <c:v>1535</c:v>
                </c:pt>
                <c:pt idx="72131">
                  <c:v>1557</c:v>
                </c:pt>
                <c:pt idx="72132">
                  <c:v>1559</c:v>
                </c:pt>
                <c:pt idx="72133">
                  <c:v>1562</c:v>
                </c:pt>
                <c:pt idx="72134">
                  <c:v>1588</c:v>
                </c:pt>
                <c:pt idx="72135">
                  <c:v>1545</c:v>
                </c:pt>
                <c:pt idx="72136">
                  <c:v>1437</c:v>
                </c:pt>
                <c:pt idx="72137">
                  <c:v>1334</c:v>
                </c:pt>
                <c:pt idx="72138">
                  <c:v>1388</c:v>
                </c:pt>
                <c:pt idx="72139">
                  <c:v>1374</c:v>
                </c:pt>
                <c:pt idx="72140">
                  <c:v>1349</c:v>
                </c:pt>
                <c:pt idx="72141">
                  <c:v>1305</c:v>
                </c:pt>
                <c:pt idx="72142">
                  <c:v>1246</c:v>
                </c:pt>
                <c:pt idx="72143">
                  <c:v>1180</c:v>
                </c:pt>
                <c:pt idx="72144">
                  <c:v>1117</c:v>
                </c:pt>
                <c:pt idx="72145">
                  <c:v>1075</c:v>
                </c:pt>
                <c:pt idx="72146">
                  <c:v>1049</c:v>
                </c:pt>
                <c:pt idx="72147">
                  <c:v>1007</c:v>
                </c:pt>
                <c:pt idx="72148">
                  <c:v>1008</c:v>
                </c:pt>
                <c:pt idx="72149">
                  <c:v>1043</c:v>
                </c:pt>
                <c:pt idx="72150">
                  <c:v>1057</c:v>
                </c:pt>
                <c:pt idx="72151">
                  <c:v>1233</c:v>
                </c:pt>
                <c:pt idx="72152">
                  <c:v>1388</c:v>
                </c:pt>
                <c:pt idx="72153">
                  <c:v>1479</c:v>
                </c:pt>
                <c:pt idx="72154">
                  <c:v>1541</c:v>
                </c:pt>
                <c:pt idx="72155">
                  <c:v>1542</c:v>
                </c:pt>
                <c:pt idx="72156">
                  <c:v>1553</c:v>
                </c:pt>
                <c:pt idx="72157">
                  <c:v>1588</c:v>
                </c:pt>
                <c:pt idx="72158">
                  <c:v>1584</c:v>
                </c:pt>
                <c:pt idx="72159">
                  <c:v>1523</c:v>
                </c:pt>
                <c:pt idx="72160">
                  <c:v>1429</c:v>
                </c:pt>
                <c:pt idx="72161">
                  <c:v>1301</c:v>
                </c:pt>
                <c:pt idx="72162">
                  <c:v>1366</c:v>
                </c:pt>
                <c:pt idx="72163">
                  <c:v>1357</c:v>
                </c:pt>
                <c:pt idx="72164">
                  <c:v>1307</c:v>
                </c:pt>
                <c:pt idx="72165">
                  <c:v>1277</c:v>
                </c:pt>
                <c:pt idx="72166">
                  <c:v>1228</c:v>
                </c:pt>
                <c:pt idx="72167">
                  <c:v>1151</c:v>
                </c:pt>
                <c:pt idx="72168">
                  <c:v>1097</c:v>
                </c:pt>
                <c:pt idx="72169">
                  <c:v>1065</c:v>
                </c:pt>
                <c:pt idx="72170">
                  <c:v>1051</c:v>
                </c:pt>
                <c:pt idx="72171">
                  <c:v>1024</c:v>
                </c:pt>
                <c:pt idx="72172">
                  <c:v>1022</c:v>
                </c:pt>
                <c:pt idx="72173">
                  <c:v>1051</c:v>
                </c:pt>
                <c:pt idx="72174">
                  <c:v>1043</c:v>
                </c:pt>
                <c:pt idx="72175">
                  <c:v>1188</c:v>
                </c:pt>
                <c:pt idx="72176">
                  <c:v>1306</c:v>
                </c:pt>
                <c:pt idx="72177">
                  <c:v>1368</c:v>
                </c:pt>
                <c:pt idx="72178">
                  <c:v>1415</c:v>
                </c:pt>
                <c:pt idx="72179">
                  <c:v>1403</c:v>
                </c:pt>
                <c:pt idx="72180">
                  <c:v>1382</c:v>
                </c:pt>
                <c:pt idx="72181">
                  <c:v>1383</c:v>
                </c:pt>
                <c:pt idx="72182">
                  <c:v>1375</c:v>
                </c:pt>
                <c:pt idx="72183">
                  <c:v>1334</c:v>
                </c:pt>
                <c:pt idx="72184">
                  <c:v>1283</c:v>
                </c:pt>
                <c:pt idx="72185">
                  <c:v>1228</c:v>
                </c:pt>
                <c:pt idx="72186">
                  <c:v>1320</c:v>
                </c:pt>
                <c:pt idx="72187">
                  <c:v>1285</c:v>
                </c:pt>
                <c:pt idx="72188">
                  <c:v>1240</c:v>
                </c:pt>
                <c:pt idx="72189">
                  <c:v>1219</c:v>
                </c:pt>
                <c:pt idx="72190">
                  <c:v>1189</c:v>
                </c:pt>
                <c:pt idx="72191">
                  <c:v>1149</c:v>
                </c:pt>
                <c:pt idx="72192">
                  <c:v>1093</c:v>
                </c:pt>
                <c:pt idx="72193">
                  <c:v>1069</c:v>
                </c:pt>
                <c:pt idx="72194">
                  <c:v>1050</c:v>
                </c:pt>
                <c:pt idx="72195">
                  <c:v>1034</c:v>
                </c:pt>
                <c:pt idx="72196">
                  <c:v>1023</c:v>
                </c:pt>
                <c:pt idx="72197">
                  <c:v>1024</c:v>
                </c:pt>
                <c:pt idx="72198">
                  <c:v>962</c:v>
                </c:pt>
                <c:pt idx="72199">
                  <c:v>990</c:v>
                </c:pt>
                <c:pt idx="72200">
                  <c:v>1015</c:v>
                </c:pt>
                <c:pt idx="72201">
                  <c:v>1040</c:v>
                </c:pt>
                <c:pt idx="72202">
                  <c:v>1066</c:v>
                </c:pt>
                <c:pt idx="72203">
                  <c:v>1081</c:v>
                </c:pt>
                <c:pt idx="72204">
                  <c:v>1093</c:v>
                </c:pt>
                <c:pt idx="72205">
                  <c:v>1096</c:v>
                </c:pt>
                <c:pt idx="72206">
                  <c:v>1117</c:v>
                </c:pt>
                <c:pt idx="72207">
                  <c:v>1101</c:v>
                </c:pt>
                <c:pt idx="72208">
                  <c:v>1083</c:v>
                </c:pt>
                <c:pt idx="72209">
                  <c:v>1056</c:v>
                </c:pt>
                <c:pt idx="72210">
                  <c:v>1152</c:v>
                </c:pt>
                <c:pt idx="72211">
                  <c:v>1163</c:v>
                </c:pt>
                <c:pt idx="72212">
                  <c:v>1160</c:v>
                </c:pt>
                <c:pt idx="72213">
                  <c:v>1149</c:v>
                </c:pt>
                <c:pt idx="72214">
                  <c:v>1128</c:v>
                </c:pt>
                <c:pt idx="72215">
                  <c:v>1085</c:v>
                </c:pt>
                <c:pt idx="72216">
                  <c:v>1052</c:v>
                </c:pt>
                <c:pt idx="72217">
                  <c:v>1003</c:v>
                </c:pt>
                <c:pt idx="72218">
                  <c:v>1007</c:v>
                </c:pt>
                <c:pt idx="72219">
                  <c:v>986</c:v>
                </c:pt>
                <c:pt idx="72220">
                  <c:v>984</c:v>
                </c:pt>
                <c:pt idx="72221">
                  <c:v>986</c:v>
                </c:pt>
                <c:pt idx="72222">
                  <c:v>941</c:v>
                </c:pt>
                <c:pt idx="72223">
                  <c:v>1019</c:v>
                </c:pt>
                <c:pt idx="72224">
                  <c:v>1084</c:v>
                </c:pt>
                <c:pt idx="72225">
                  <c:v>1137</c:v>
                </c:pt>
                <c:pt idx="72226">
                  <c:v>1170</c:v>
                </c:pt>
                <c:pt idx="72227">
                  <c:v>1174</c:v>
                </c:pt>
                <c:pt idx="72228">
                  <c:v>1188</c:v>
                </c:pt>
                <c:pt idx="72229">
                  <c:v>1194</c:v>
                </c:pt>
                <c:pt idx="72230">
                  <c:v>1183</c:v>
                </c:pt>
                <c:pt idx="72231">
                  <c:v>1134</c:v>
                </c:pt>
                <c:pt idx="72232">
                  <c:v>1095</c:v>
                </c:pt>
                <c:pt idx="72233">
                  <c:v>1084</c:v>
                </c:pt>
                <c:pt idx="72234">
                  <c:v>1194</c:v>
                </c:pt>
                <c:pt idx="72235">
                  <c:v>1194</c:v>
                </c:pt>
                <c:pt idx="72236">
                  <c:v>1157</c:v>
                </c:pt>
                <c:pt idx="72237">
                  <c:v>1127</c:v>
                </c:pt>
                <c:pt idx="72238">
                  <c:v>1095</c:v>
                </c:pt>
                <c:pt idx="72239">
                  <c:v>1046</c:v>
                </c:pt>
                <c:pt idx="72240">
                  <c:v>1008</c:v>
                </c:pt>
                <c:pt idx="72241">
                  <c:v>962</c:v>
                </c:pt>
                <c:pt idx="72242">
                  <c:v>938</c:v>
                </c:pt>
                <c:pt idx="72243">
                  <c:v>917</c:v>
                </c:pt>
                <c:pt idx="72244">
                  <c:v>915</c:v>
                </c:pt>
                <c:pt idx="72245">
                  <c:v>901</c:v>
                </c:pt>
                <c:pt idx="72246">
                  <c:v>855</c:v>
                </c:pt>
                <c:pt idx="72247">
                  <c:v>905</c:v>
                </c:pt>
                <c:pt idx="72248">
                  <c:v>944</c:v>
                </c:pt>
                <c:pt idx="72249">
                  <c:v>998</c:v>
                </c:pt>
                <c:pt idx="72250">
                  <c:v>1064</c:v>
                </c:pt>
                <c:pt idx="72251">
                  <c:v>1087</c:v>
                </c:pt>
                <c:pt idx="72252">
                  <c:v>1096</c:v>
                </c:pt>
                <c:pt idx="72253">
                  <c:v>1115</c:v>
                </c:pt>
                <c:pt idx="72254">
                  <c:v>1109</c:v>
                </c:pt>
                <c:pt idx="72255">
                  <c:v>1080</c:v>
                </c:pt>
                <c:pt idx="72256">
                  <c:v>1077</c:v>
                </c:pt>
                <c:pt idx="72257">
                  <c:v>1073</c:v>
                </c:pt>
                <c:pt idx="72258">
                  <c:v>1180</c:v>
                </c:pt>
                <c:pt idx="72259">
                  <c:v>1204</c:v>
                </c:pt>
                <c:pt idx="72260">
                  <c:v>1196</c:v>
                </c:pt>
                <c:pt idx="72261">
                  <c:v>1160</c:v>
                </c:pt>
                <c:pt idx="72262">
                  <c:v>1112</c:v>
                </c:pt>
                <c:pt idx="72263">
                  <c:v>1044</c:v>
                </c:pt>
                <c:pt idx="72264">
                  <c:v>1007</c:v>
                </c:pt>
                <c:pt idx="72265">
                  <c:v>967</c:v>
                </c:pt>
                <c:pt idx="72266">
                  <c:v>941</c:v>
                </c:pt>
                <c:pt idx="72267">
                  <c:v>935</c:v>
                </c:pt>
                <c:pt idx="72268">
                  <c:v>920</c:v>
                </c:pt>
                <c:pt idx="72269">
                  <c:v>987</c:v>
                </c:pt>
                <c:pt idx="72270">
                  <c:v>996</c:v>
                </c:pt>
                <c:pt idx="72271">
                  <c:v>1178</c:v>
                </c:pt>
                <c:pt idx="72272">
                  <c:v>1339</c:v>
                </c:pt>
                <c:pt idx="72273">
                  <c:v>1422</c:v>
                </c:pt>
                <c:pt idx="72274">
                  <c:v>1470</c:v>
                </c:pt>
                <c:pt idx="72275">
                  <c:v>1514</c:v>
                </c:pt>
                <c:pt idx="72276">
                  <c:v>1537</c:v>
                </c:pt>
                <c:pt idx="72277">
                  <c:v>1564</c:v>
                </c:pt>
                <c:pt idx="72278">
                  <c:v>1556</c:v>
                </c:pt>
                <c:pt idx="72279">
                  <c:v>1507</c:v>
                </c:pt>
                <c:pt idx="72280">
                  <c:v>1414</c:v>
                </c:pt>
                <c:pt idx="72281">
                  <c:v>1271</c:v>
                </c:pt>
                <c:pt idx="72282">
                  <c:v>1344</c:v>
                </c:pt>
                <c:pt idx="72283">
                  <c:v>1306</c:v>
                </c:pt>
                <c:pt idx="72284">
                  <c:v>1279</c:v>
                </c:pt>
                <c:pt idx="72285">
                  <c:v>1230</c:v>
                </c:pt>
                <c:pt idx="72286">
                  <c:v>1152</c:v>
                </c:pt>
                <c:pt idx="72287">
                  <c:v>1075</c:v>
                </c:pt>
                <c:pt idx="72288">
                  <c:v>1022</c:v>
                </c:pt>
                <c:pt idx="72289">
                  <c:v>985</c:v>
                </c:pt>
                <c:pt idx="72290">
                  <c:v>961</c:v>
                </c:pt>
                <c:pt idx="72291">
                  <c:v>952</c:v>
                </c:pt>
                <c:pt idx="72292">
                  <c:v>960</c:v>
                </c:pt>
                <c:pt idx="72293">
                  <c:v>995</c:v>
                </c:pt>
                <c:pt idx="72294">
                  <c:v>1003</c:v>
                </c:pt>
                <c:pt idx="72295">
                  <c:v>1194</c:v>
                </c:pt>
                <c:pt idx="72296">
                  <c:v>1332</c:v>
                </c:pt>
                <c:pt idx="72297">
                  <c:v>1420</c:v>
                </c:pt>
                <c:pt idx="72298">
                  <c:v>1484</c:v>
                </c:pt>
                <c:pt idx="72299">
                  <c:v>1506</c:v>
                </c:pt>
                <c:pt idx="72300">
                  <c:v>1494</c:v>
                </c:pt>
                <c:pt idx="72301">
                  <c:v>1550</c:v>
                </c:pt>
                <c:pt idx="72302">
                  <c:v>1510</c:v>
                </c:pt>
                <c:pt idx="72303">
                  <c:v>1477</c:v>
                </c:pt>
                <c:pt idx="72304">
                  <c:v>1362</c:v>
                </c:pt>
                <c:pt idx="72305">
                  <c:v>1256</c:v>
                </c:pt>
                <c:pt idx="72306">
                  <c:v>1330</c:v>
                </c:pt>
                <c:pt idx="72307">
                  <c:v>1329</c:v>
                </c:pt>
                <c:pt idx="72308">
                  <c:v>1272</c:v>
                </c:pt>
                <c:pt idx="72309">
                  <c:v>1242</c:v>
                </c:pt>
                <c:pt idx="72310">
                  <c:v>1182</c:v>
                </c:pt>
                <c:pt idx="72311">
                  <c:v>1112</c:v>
                </c:pt>
                <c:pt idx="72312">
                  <c:v>1061</c:v>
                </c:pt>
                <c:pt idx="72313">
                  <c:v>1021</c:v>
                </c:pt>
                <c:pt idx="72314">
                  <c:v>1001</c:v>
                </c:pt>
                <c:pt idx="72315">
                  <c:v>989</c:v>
                </c:pt>
                <c:pt idx="72316">
                  <c:v>992</c:v>
                </c:pt>
                <c:pt idx="72317">
                  <c:v>1008</c:v>
                </c:pt>
                <c:pt idx="72318">
                  <c:v>1004</c:v>
                </c:pt>
                <c:pt idx="72319">
                  <c:v>1193</c:v>
                </c:pt>
                <c:pt idx="72320">
                  <c:v>1338</c:v>
                </c:pt>
                <c:pt idx="72321">
                  <c:v>1430</c:v>
                </c:pt>
                <c:pt idx="72322">
                  <c:v>1497</c:v>
                </c:pt>
                <c:pt idx="72323">
                  <c:v>1510</c:v>
                </c:pt>
                <c:pt idx="72324">
                  <c:v>1536</c:v>
                </c:pt>
                <c:pt idx="72325">
                  <c:v>1569</c:v>
                </c:pt>
                <c:pt idx="72326">
                  <c:v>1568</c:v>
                </c:pt>
                <c:pt idx="72327">
                  <c:v>1506</c:v>
                </c:pt>
                <c:pt idx="72328">
                  <c:v>1393</c:v>
                </c:pt>
                <c:pt idx="72329">
                  <c:v>1298</c:v>
                </c:pt>
                <c:pt idx="72330">
                  <c:v>1375</c:v>
                </c:pt>
                <c:pt idx="72331">
                  <c:v>1358</c:v>
                </c:pt>
                <c:pt idx="72332">
                  <c:v>1326</c:v>
                </c:pt>
                <c:pt idx="72333">
                  <c:v>1278</c:v>
                </c:pt>
                <c:pt idx="72334">
                  <c:v>1214</c:v>
                </c:pt>
                <c:pt idx="72335">
                  <c:v>1127</c:v>
                </c:pt>
                <c:pt idx="72336">
                  <c:v>1078</c:v>
                </c:pt>
                <c:pt idx="72337">
                  <c:v>1030</c:v>
                </c:pt>
                <c:pt idx="72338">
                  <c:v>1003</c:v>
                </c:pt>
                <c:pt idx="72339">
                  <c:v>986</c:v>
                </c:pt>
                <c:pt idx="72340">
                  <c:v>990</c:v>
                </c:pt>
                <c:pt idx="72341">
                  <c:v>1025</c:v>
                </c:pt>
                <c:pt idx="72342">
                  <c:v>1036</c:v>
                </c:pt>
                <c:pt idx="72343">
                  <c:v>1218</c:v>
                </c:pt>
                <c:pt idx="72344">
                  <c:v>1359</c:v>
                </c:pt>
                <c:pt idx="72345">
                  <c:v>1440</c:v>
                </c:pt>
                <c:pt idx="72346">
                  <c:v>1499</c:v>
                </c:pt>
                <c:pt idx="72347">
                  <c:v>1524</c:v>
                </c:pt>
                <c:pt idx="72348">
                  <c:v>1530</c:v>
                </c:pt>
                <c:pt idx="72349">
                  <c:v>1559</c:v>
                </c:pt>
                <c:pt idx="72350">
                  <c:v>1546</c:v>
                </c:pt>
                <c:pt idx="72351">
                  <c:v>1508</c:v>
                </c:pt>
                <c:pt idx="72352">
                  <c:v>1419</c:v>
                </c:pt>
                <c:pt idx="72353">
                  <c:v>1303</c:v>
                </c:pt>
                <c:pt idx="72354">
                  <c:v>1386</c:v>
                </c:pt>
                <c:pt idx="72355">
                  <c:v>1351</c:v>
                </c:pt>
                <c:pt idx="72356">
                  <c:v>1316</c:v>
                </c:pt>
                <c:pt idx="72357">
                  <c:v>1268</c:v>
                </c:pt>
                <c:pt idx="72358">
                  <c:v>1215</c:v>
                </c:pt>
                <c:pt idx="72359">
                  <c:v>1144</c:v>
                </c:pt>
                <c:pt idx="72360">
                  <c:v>1087</c:v>
                </c:pt>
                <c:pt idx="72361">
                  <c:v>1055</c:v>
                </c:pt>
                <c:pt idx="72362">
                  <c:v>1028</c:v>
                </c:pt>
                <c:pt idx="72363">
                  <c:v>1010</c:v>
                </c:pt>
                <c:pt idx="72364">
                  <c:v>1002</c:v>
                </c:pt>
                <c:pt idx="72365">
                  <c:v>1045</c:v>
                </c:pt>
                <c:pt idx="72366">
                  <c:v>1040</c:v>
                </c:pt>
                <c:pt idx="72367">
                  <c:v>1223</c:v>
                </c:pt>
                <c:pt idx="72368">
                  <c:v>1340</c:v>
                </c:pt>
                <c:pt idx="72369">
                  <c:v>1429</c:v>
                </c:pt>
                <c:pt idx="72370">
                  <c:v>1490</c:v>
                </c:pt>
                <c:pt idx="72371">
                  <c:v>1498</c:v>
                </c:pt>
                <c:pt idx="72372">
                  <c:v>1507</c:v>
                </c:pt>
                <c:pt idx="72373">
                  <c:v>1534</c:v>
                </c:pt>
                <c:pt idx="72374">
                  <c:v>1495</c:v>
                </c:pt>
                <c:pt idx="72375">
                  <c:v>1419</c:v>
                </c:pt>
                <c:pt idx="72376">
                  <c:v>1319</c:v>
                </c:pt>
                <c:pt idx="72377">
                  <c:v>1243</c:v>
                </c:pt>
                <c:pt idx="72378">
                  <c:v>1354</c:v>
                </c:pt>
                <c:pt idx="72379">
                  <c:v>1316</c:v>
                </c:pt>
                <c:pt idx="72380">
                  <c:v>1285</c:v>
                </c:pt>
                <c:pt idx="72381">
                  <c:v>1237</c:v>
                </c:pt>
                <c:pt idx="72382">
                  <c:v>1165</c:v>
                </c:pt>
                <c:pt idx="72383">
                  <c:v>1105</c:v>
                </c:pt>
                <c:pt idx="72384">
                  <c:v>1055</c:v>
                </c:pt>
                <c:pt idx="72385">
                  <c:v>1011</c:v>
                </c:pt>
                <c:pt idx="72386">
                  <c:v>987</c:v>
                </c:pt>
                <c:pt idx="72387">
                  <c:v>960</c:v>
                </c:pt>
                <c:pt idx="72388">
                  <c:v>955</c:v>
                </c:pt>
                <c:pt idx="72389">
                  <c:v>968</c:v>
                </c:pt>
                <c:pt idx="72390">
                  <c:v>949</c:v>
                </c:pt>
                <c:pt idx="72391">
                  <c:v>1064</c:v>
                </c:pt>
                <c:pt idx="72392">
                  <c:v>1202</c:v>
                </c:pt>
                <c:pt idx="72393">
                  <c:v>1287</c:v>
                </c:pt>
                <c:pt idx="72394">
                  <c:v>1331</c:v>
                </c:pt>
                <c:pt idx="72395">
                  <c:v>1350</c:v>
                </c:pt>
                <c:pt idx="72396">
                  <c:v>1326</c:v>
                </c:pt>
                <c:pt idx="72397">
                  <c:v>1319</c:v>
                </c:pt>
                <c:pt idx="72398">
                  <c:v>1321</c:v>
                </c:pt>
                <c:pt idx="72399">
                  <c:v>1288</c:v>
                </c:pt>
                <c:pt idx="72400">
                  <c:v>1248</c:v>
                </c:pt>
                <c:pt idx="72401">
                  <c:v>1215</c:v>
                </c:pt>
                <c:pt idx="72402">
                  <c:v>1322</c:v>
                </c:pt>
                <c:pt idx="72403">
                  <c:v>1312</c:v>
                </c:pt>
                <c:pt idx="72404">
                  <c:v>1308</c:v>
                </c:pt>
                <c:pt idx="72405">
                  <c:v>1256</c:v>
                </c:pt>
                <c:pt idx="72406">
                  <c:v>1206</c:v>
                </c:pt>
                <c:pt idx="72407">
                  <c:v>1155</c:v>
                </c:pt>
                <c:pt idx="72408">
                  <c:v>1113</c:v>
                </c:pt>
                <c:pt idx="72409">
                  <c:v>1071</c:v>
                </c:pt>
                <c:pt idx="72410">
                  <c:v>1041</c:v>
                </c:pt>
                <c:pt idx="72411">
                  <c:v>1013</c:v>
                </c:pt>
                <c:pt idx="72412">
                  <c:v>986</c:v>
                </c:pt>
                <c:pt idx="72413">
                  <c:v>971</c:v>
                </c:pt>
                <c:pt idx="72414">
                  <c:v>937</c:v>
                </c:pt>
                <c:pt idx="72415">
                  <c:v>984</c:v>
                </c:pt>
                <c:pt idx="72416">
                  <c:v>1047</c:v>
                </c:pt>
                <c:pt idx="72417">
                  <c:v>1103</c:v>
                </c:pt>
                <c:pt idx="72418">
                  <c:v>1168</c:v>
                </c:pt>
                <c:pt idx="72419">
                  <c:v>1186</c:v>
                </c:pt>
                <c:pt idx="72420">
                  <c:v>1220</c:v>
                </c:pt>
                <c:pt idx="72421">
                  <c:v>1235</c:v>
                </c:pt>
                <c:pt idx="72422">
                  <c:v>1224</c:v>
                </c:pt>
                <c:pt idx="72423">
                  <c:v>1204</c:v>
                </c:pt>
                <c:pt idx="72424">
                  <c:v>1179</c:v>
                </c:pt>
                <c:pt idx="72425">
                  <c:v>1177</c:v>
                </c:pt>
                <c:pt idx="72426">
                  <c:v>1264</c:v>
                </c:pt>
                <c:pt idx="72427">
                  <c:v>1280</c:v>
                </c:pt>
                <c:pt idx="72428">
                  <c:v>1265</c:v>
                </c:pt>
                <c:pt idx="72429">
                  <c:v>1225</c:v>
                </c:pt>
                <c:pt idx="72430">
                  <c:v>1160</c:v>
                </c:pt>
                <c:pt idx="72431">
                  <c:v>1097</c:v>
                </c:pt>
                <c:pt idx="72432">
                  <c:v>1044</c:v>
                </c:pt>
                <c:pt idx="72433">
                  <c:v>1004</c:v>
                </c:pt>
                <c:pt idx="72434">
                  <c:v>980</c:v>
                </c:pt>
                <c:pt idx="72435">
                  <c:v>958</c:v>
                </c:pt>
                <c:pt idx="72436">
                  <c:v>965</c:v>
                </c:pt>
                <c:pt idx="72437">
                  <c:v>996</c:v>
                </c:pt>
                <c:pt idx="72438">
                  <c:v>1028</c:v>
                </c:pt>
                <c:pt idx="72439">
                  <c:v>1238</c:v>
                </c:pt>
                <c:pt idx="72440">
                  <c:v>1405</c:v>
                </c:pt>
                <c:pt idx="72441">
                  <c:v>1484</c:v>
                </c:pt>
                <c:pt idx="72442">
                  <c:v>1533</c:v>
                </c:pt>
                <c:pt idx="72443">
                  <c:v>1570</c:v>
                </c:pt>
                <c:pt idx="72444">
                  <c:v>1576</c:v>
                </c:pt>
                <c:pt idx="72445">
                  <c:v>1575</c:v>
                </c:pt>
                <c:pt idx="72446">
                  <c:v>1519</c:v>
                </c:pt>
                <c:pt idx="72447">
                  <c:v>1468</c:v>
                </c:pt>
                <c:pt idx="72448">
                  <c:v>1399</c:v>
                </c:pt>
                <c:pt idx="72449">
                  <c:v>1294</c:v>
                </c:pt>
                <c:pt idx="72450">
                  <c:v>1369</c:v>
                </c:pt>
                <c:pt idx="72451">
                  <c:v>1343</c:v>
                </c:pt>
                <c:pt idx="72452">
                  <c:v>1308</c:v>
                </c:pt>
                <c:pt idx="72453">
                  <c:v>1259</c:v>
                </c:pt>
                <c:pt idx="72454">
                  <c:v>1204</c:v>
                </c:pt>
                <c:pt idx="72455">
                  <c:v>1115</c:v>
                </c:pt>
                <c:pt idx="72456">
                  <c:v>1063</c:v>
                </c:pt>
                <c:pt idx="72457">
                  <c:v>1032</c:v>
                </c:pt>
                <c:pt idx="72458">
                  <c:v>1004</c:v>
                </c:pt>
                <c:pt idx="72459">
                  <c:v>992</c:v>
                </c:pt>
                <c:pt idx="72460">
                  <c:v>1000</c:v>
                </c:pt>
                <c:pt idx="72461">
                  <c:v>1016</c:v>
                </c:pt>
                <c:pt idx="72462">
                  <c:v>1033</c:v>
                </c:pt>
                <c:pt idx="72463">
                  <c:v>1240</c:v>
                </c:pt>
                <c:pt idx="72464">
                  <c:v>1402</c:v>
                </c:pt>
                <c:pt idx="72465">
                  <c:v>1472</c:v>
                </c:pt>
                <c:pt idx="72466">
                  <c:v>1532</c:v>
                </c:pt>
                <c:pt idx="72467">
                  <c:v>1539</c:v>
                </c:pt>
                <c:pt idx="72468">
                  <c:v>1525</c:v>
                </c:pt>
                <c:pt idx="72469">
                  <c:v>1537</c:v>
                </c:pt>
                <c:pt idx="72470">
                  <c:v>1531</c:v>
                </c:pt>
                <c:pt idx="72471">
                  <c:v>1470</c:v>
                </c:pt>
                <c:pt idx="72472">
                  <c:v>1388</c:v>
                </c:pt>
                <c:pt idx="72473">
                  <c:v>1279</c:v>
                </c:pt>
                <c:pt idx="72474">
                  <c:v>1381</c:v>
                </c:pt>
                <c:pt idx="72475">
                  <c:v>1362</c:v>
                </c:pt>
                <c:pt idx="72476">
                  <c:v>1319</c:v>
                </c:pt>
                <c:pt idx="72477">
                  <c:v>1274</c:v>
                </c:pt>
                <c:pt idx="72478">
                  <c:v>1205</c:v>
                </c:pt>
                <c:pt idx="72479">
                  <c:v>1133</c:v>
                </c:pt>
                <c:pt idx="72480">
                  <c:v>1080</c:v>
                </c:pt>
                <c:pt idx="72481">
                  <c:v>1044</c:v>
                </c:pt>
                <c:pt idx="72482">
                  <c:v>1013</c:v>
                </c:pt>
                <c:pt idx="72483">
                  <c:v>991</c:v>
                </c:pt>
                <c:pt idx="72484">
                  <c:v>989</c:v>
                </c:pt>
                <c:pt idx="72485">
                  <c:v>1024</c:v>
                </c:pt>
                <c:pt idx="72486">
                  <c:v>1030</c:v>
                </c:pt>
                <c:pt idx="72487">
                  <c:v>1203</c:v>
                </c:pt>
                <c:pt idx="72488">
                  <c:v>1346</c:v>
                </c:pt>
                <c:pt idx="72489">
                  <c:v>1438</c:v>
                </c:pt>
                <c:pt idx="72490">
                  <c:v>1512</c:v>
                </c:pt>
                <c:pt idx="72491">
                  <c:v>1556</c:v>
                </c:pt>
                <c:pt idx="72492">
                  <c:v>1551</c:v>
                </c:pt>
                <c:pt idx="72493">
                  <c:v>1590</c:v>
                </c:pt>
                <c:pt idx="72494">
                  <c:v>1582</c:v>
                </c:pt>
                <c:pt idx="72495">
                  <c:v>1497</c:v>
                </c:pt>
                <c:pt idx="72496">
                  <c:v>1410</c:v>
                </c:pt>
                <c:pt idx="72497">
                  <c:v>1314</c:v>
                </c:pt>
                <c:pt idx="72498">
                  <c:v>1386</c:v>
                </c:pt>
                <c:pt idx="72499">
                  <c:v>1350</c:v>
                </c:pt>
                <c:pt idx="72500">
                  <c:v>1316</c:v>
                </c:pt>
                <c:pt idx="72501">
                  <c:v>1258</c:v>
                </c:pt>
                <c:pt idx="72502">
                  <c:v>1187</c:v>
                </c:pt>
                <c:pt idx="72503">
                  <c:v>1119</c:v>
                </c:pt>
                <c:pt idx="72504">
                  <c:v>1048</c:v>
                </c:pt>
                <c:pt idx="72505">
                  <c:v>1030</c:v>
                </c:pt>
                <c:pt idx="72506">
                  <c:v>994</c:v>
                </c:pt>
                <c:pt idx="72507">
                  <c:v>981</c:v>
                </c:pt>
                <c:pt idx="72508">
                  <c:v>982</c:v>
                </c:pt>
                <c:pt idx="72509">
                  <c:v>1028</c:v>
                </c:pt>
                <c:pt idx="72510">
                  <c:v>1032</c:v>
                </c:pt>
                <c:pt idx="72511">
                  <c:v>1214</c:v>
                </c:pt>
                <c:pt idx="72512">
                  <c:v>1359</c:v>
                </c:pt>
                <c:pt idx="72513">
                  <c:v>1435</c:v>
                </c:pt>
                <c:pt idx="72514">
                  <c:v>1458</c:v>
                </c:pt>
                <c:pt idx="72515">
                  <c:v>1476</c:v>
                </c:pt>
                <c:pt idx="72516">
                  <c:v>1396</c:v>
                </c:pt>
                <c:pt idx="72517">
                  <c:v>1430</c:v>
                </c:pt>
                <c:pt idx="72518">
                  <c:v>1422</c:v>
                </c:pt>
                <c:pt idx="72519">
                  <c:v>1390</c:v>
                </c:pt>
                <c:pt idx="72520">
                  <c:v>1324</c:v>
                </c:pt>
                <c:pt idx="72521">
                  <c:v>1240</c:v>
                </c:pt>
                <c:pt idx="72522">
                  <c:v>1321</c:v>
                </c:pt>
                <c:pt idx="72523">
                  <c:v>1297</c:v>
                </c:pt>
                <c:pt idx="72524">
                  <c:v>1271</c:v>
                </c:pt>
                <c:pt idx="72525">
                  <c:v>1209</c:v>
                </c:pt>
                <c:pt idx="72526">
                  <c:v>1157</c:v>
                </c:pt>
                <c:pt idx="72527">
                  <c:v>1083</c:v>
                </c:pt>
                <c:pt idx="72528">
                  <c:v>1039</c:v>
                </c:pt>
                <c:pt idx="72529">
                  <c:v>1000</c:v>
                </c:pt>
                <c:pt idx="72530">
                  <c:v>975</c:v>
                </c:pt>
                <c:pt idx="72531">
                  <c:v>943</c:v>
                </c:pt>
                <c:pt idx="72532">
                  <c:v>965</c:v>
                </c:pt>
                <c:pt idx="72533">
                  <c:v>981</c:v>
                </c:pt>
                <c:pt idx="72534">
                  <c:v>1013</c:v>
                </c:pt>
                <c:pt idx="72535">
                  <c:v>1190</c:v>
                </c:pt>
                <c:pt idx="72536">
                  <c:v>1322</c:v>
                </c:pt>
                <c:pt idx="72537">
                  <c:v>1416</c:v>
                </c:pt>
                <c:pt idx="72538">
                  <c:v>1486</c:v>
                </c:pt>
                <c:pt idx="72539">
                  <c:v>1483</c:v>
                </c:pt>
                <c:pt idx="72540">
                  <c:v>1504</c:v>
                </c:pt>
                <c:pt idx="72541">
                  <c:v>1525</c:v>
                </c:pt>
                <c:pt idx="72542">
                  <c:v>1464</c:v>
                </c:pt>
                <c:pt idx="72543">
                  <c:v>1390</c:v>
                </c:pt>
                <c:pt idx="72544">
                  <c:v>1306</c:v>
                </c:pt>
                <c:pt idx="72545">
                  <c:v>1228</c:v>
                </c:pt>
                <c:pt idx="72546">
                  <c:v>1325</c:v>
                </c:pt>
                <c:pt idx="72547">
                  <c:v>1319</c:v>
                </c:pt>
                <c:pt idx="72548">
                  <c:v>1295</c:v>
                </c:pt>
                <c:pt idx="72549">
                  <c:v>1238</c:v>
                </c:pt>
                <c:pt idx="72550">
                  <c:v>1188</c:v>
                </c:pt>
                <c:pt idx="72551">
                  <c:v>1120</c:v>
                </c:pt>
                <c:pt idx="72552">
                  <c:v>1070</c:v>
                </c:pt>
                <c:pt idx="72553">
                  <c:v>1035</c:v>
                </c:pt>
                <c:pt idx="72554">
                  <c:v>984</c:v>
                </c:pt>
                <c:pt idx="72555">
                  <c:v>967</c:v>
                </c:pt>
                <c:pt idx="72556">
                  <c:v>962</c:v>
                </c:pt>
                <c:pt idx="72557">
                  <c:v>961</c:v>
                </c:pt>
                <c:pt idx="72558">
                  <c:v>952</c:v>
                </c:pt>
                <c:pt idx="72559">
                  <c:v>1074</c:v>
                </c:pt>
                <c:pt idx="72560">
                  <c:v>1181</c:v>
                </c:pt>
                <c:pt idx="72561">
                  <c:v>1270</c:v>
                </c:pt>
                <c:pt idx="72562">
                  <c:v>1331</c:v>
                </c:pt>
                <c:pt idx="72563">
                  <c:v>1339</c:v>
                </c:pt>
                <c:pt idx="72564">
                  <c:v>1315</c:v>
                </c:pt>
                <c:pt idx="72565">
                  <c:v>1302</c:v>
                </c:pt>
                <c:pt idx="72566">
                  <c:v>1283</c:v>
                </c:pt>
                <c:pt idx="72567">
                  <c:v>1232</c:v>
                </c:pt>
                <c:pt idx="72568">
                  <c:v>1208</c:v>
                </c:pt>
                <c:pt idx="72569">
                  <c:v>1187</c:v>
                </c:pt>
                <c:pt idx="72570">
                  <c:v>1284</c:v>
                </c:pt>
                <c:pt idx="72571">
                  <c:v>1274</c:v>
                </c:pt>
                <c:pt idx="72572">
                  <c:v>1248</c:v>
                </c:pt>
                <c:pt idx="72573">
                  <c:v>1206</c:v>
                </c:pt>
                <c:pt idx="72574">
                  <c:v>1161</c:v>
                </c:pt>
                <c:pt idx="72575">
                  <c:v>1108</c:v>
                </c:pt>
                <c:pt idx="72576">
                  <c:v>1046</c:v>
                </c:pt>
                <c:pt idx="72577">
                  <c:v>1015</c:v>
                </c:pt>
                <c:pt idx="72578">
                  <c:v>990</c:v>
                </c:pt>
                <c:pt idx="72579">
                  <c:v>969</c:v>
                </c:pt>
                <c:pt idx="72580">
                  <c:v>958</c:v>
                </c:pt>
                <c:pt idx="72581">
                  <c:v>932</c:v>
                </c:pt>
                <c:pt idx="72582">
                  <c:v>897</c:v>
                </c:pt>
                <c:pt idx="72583">
                  <c:v>956</c:v>
                </c:pt>
                <c:pt idx="72584">
                  <c:v>1013</c:v>
                </c:pt>
                <c:pt idx="72585">
                  <c:v>1069</c:v>
                </c:pt>
                <c:pt idx="72586">
                  <c:v>1144</c:v>
                </c:pt>
                <c:pt idx="72587">
                  <c:v>1174</c:v>
                </c:pt>
                <c:pt idx="72588">
                  <c:v>1177</c:v>
                </c:pt>
                <c:pt idx="72589">
                  <c:v>1185</c:v>
                </c:pt>
                <c:pt idx="72590">
                  <c:v>1196</c:v>
                </c:pt>
                <c:pt idx="72591">
                  <c:v>1187</c:v>
                </c:pt>
                <c:pt idx="72592">
                  <c:v>1177</c:v>
                </c:pt>
                <c:pt idx="72593">
                  <c:v>1157</c:v>
                </c:pt>
                <c:pt idx="72594">
                  <c:v>1281</c:v>
                </c:pt>
                <c:pt idx="72595">
                  <c:v>1286</c:v>
                </c:pt>
                <c:pt idx="72596">
                  <c:v>1286</c:v>
                </c:pt>
                <c:pt idx="72597">
                  <c:v>1238</c:v>
                </c:pt>
                <c:pt idx="72598">
                  <c:v>1190</c:v>
                </c:pt>
                <c:pt idx="72599">
                  <c:v>1125</c:v>
                </c:pt>
                <c:pt idx="72600">
                  <c:v>1083</c:v>
                </c:pt>
                <c:pt idx="72601">
                  <c:v>1045</c:v>
                </c:pt>
                <c:pt idx="72602">
                  <c:v>1030</c:v>
                </c:pt>
                <c:pt idx="72603">
                  <c:v>1007</c:v>
                </c:pt>
                <c:pt idx="72604">
                  <c:v>1015</c:v>
                </c:pt>
                <c:pt idx="72605">
                  <c:v>1025</c:v>
                </c:pt>
                <c:pt idx="72606">
                  <c:v>1061</c:v>
                </c:pt>
                <c:pt idx="72607">
                  <c:v>1263</c:v>
                </c:pt>
                <c:pt idx="72608">
                  <c:v>1402</c:v>
                </c:pt>
                <c:pt idx="72609">
                  <c:v>1475</c:v>
                </c:pt>
                <c:pt idx="72610">
                  <c:v>1563</c:v>
                </c:pt>
                <c:pt idx="72611">
                  <c:v>1584</c:v>
                </c:pt>
                <c:pt idx="72612">
                  <c:v>1573</c:v>
                </c:pt>
                <c:pt idx="72613">
                  <c:v>1574</c:v>
                </c:pt>
                <c:pt idx="72614">
                  <c:v>1548</c:v>
                </c:pt>
                <c:pt idx="72615">
                  <c:v>1513</c:v>
                </c:pt>
                <c:pt idx="72616">
                  <c:v>1435</c:v>
                </c:pt>
                <c:pt idx="72617">
                  <c:v>1325</c:v>
                </c:pt>
                <c:pt idx="72618">
                  <c:v>1408</c:v>
                </c:pt>
                <c:pt idx="72619">
                  <c:v>1406</c:v>
                </c:pt>
                <c:pt idx="72620">
                  <c:v>1380</c:v>
                </c:pt>
                <c:pt idx="72621">
                  <c:v>1326</c:v>
                </c:pt>
                <c:pt idx="72622">
                  <c:v>1255</c:v>
                </c:pt>
                <c:pt idx="72623">
                  <c:v>1185</c:v>
                </c:pt>
                <c:pt idx="72624">
                  <c:v>1129</c:v>
                </c:pt>
                <c:pt idx="72625">
                  <c:v>1088</c:v>
                </c:pt>
                <c:pt idx="72626">
                  <c:v>1059</c:v>
                </c:pt>
                <c:pt idx="72627">
                  <c:v>1041</c:v>
                </c:pt>
                <c:pt idx="72628">
                  <c:v>1041</c:v>
                </c:pt>
                <c:pt idx="72629">
                  <c:v>1055</c:v>
                </c:pt>
                <c:pt idx="72630">
                  <c:v>1084</c:v>
                </c:pt>
                <c:pt idx="72631">
                  <c:v>1282</c:v>
                </c:pt>
                <c:pt idx="72632">
                  <c:v>1394</c:v>
                </c:pt>
                <c:pt idx="72633">
                  <c:v>1483</c:v>
                </c:pt>
                <c:pt idx="72634">
                  <c:v>1538</c:v>
                </c:pt>
                <c:pt idx="72635">
                  <c:v>1547</c:v>
                </c:pt>
                <c:pt idx="72636">
                  <c:v>1550</c:v>
                </c:pt>
                <c:pt idx="72637">
                  <c:v>1571</c:v>
                </c:pt>
                <c:pt idx="72638">
                  <c:v>1577</c:v>
                </c:pt>
                <c:pt idx="72639">
                  <c:v>1525</c:v>
                </c:pt>
                <c:pt idx="72640">
                  <c:v>1412</c:v>
                </c:pt>
                <c:pt idx="72641">
                  <c:v>1324</c:v>
                </c:pt>
                <c:pt idx="72642">
                  <c:v>1415</c:v>
                </c:pt>
                <c:pt idx="72643">
                  <c:v>1398</c:v>
                </c:pt>
                <c:pt idx="72644">
                  <c:v>1368</c:v>
                </c:pt>
                <c:pt idx="72645">
                  <c:v>1321</c:v>
                </c:pt>
                <c:pt idx="72646">
                  <c:v>1250</c:v>
                </c:pt>
                <c:pt idx="72647">
                  <c:v>1174</c:v>
                </c:pt>
                <c:pt idx="72648">
                  <c:v>1112</c:v>
                </c:pt>
                <c:pt idx="72649">
                  <c:v>1077</c:v>
                </c:pt>
                <c:pt idx="72650">
                  <c:v>1049</c:v>
                </c:pt>
                <c:pt idx="72651">
                  <c:v>1036</c:v>
                </c:pt>
                <c:pt idx="72652">
                  <c:v>1033</c:v>
                </c:pt>
                <c:pt idx="72653">
                  <c:v>1051</c:v>
                </c:pt>
                <c:pt idx="72654">
                  <c:v>1080</c:v>
                </c:pt>
                <c:pt idx="72655">
                  <c:v>1268</c:v>
                </c:pt>
                <c:pt idx="72656">
                  <c:v>1404</c:v>
                </c:pt>
                <c:pt idx="72657">
                  <c:v>1489</c:v>
                </c:pt>
                <c:pt idx="72658">
                  <c:v>1554</c:v>
                </c:pt>
                <c:pt idx="72659">
                  <c:v>1565</c:v>
                </c:pt>
                <c:pt idx="72660">
                  <c:v>1574</c:v>
                </c:pt>
                <c:pt idx="72661">
                  <c:v>1597</c:v>
                </c:pt>
                <c:pt idx="72662">
                  <c:v>1532</c:v>
                </c:pt>
                <c:pt idx="72663">
                  <c:v>1546</c:v>
                </c:pt>
                <c:pt idx="72664">
                  <c:v>1446</c:v>
                </c:pt>
                <c:pt idx="72665">
                  <c:v>1334</c:v>
                </c:pt>
                <c:pt idx="72666">
                  <c:v>1408</c:v>
                </c:pt>
                <c:pt idx="72667">
                  <c:v>1404</c:v>
                </c:pt>
                <c:pt idx="72668">
                  <c:v>1371</c:v>
                </c:pt>
                <c:pt idx="72669">
                  <c:v>1312</c:v>
                </c:pt>
                <c:pt idx="72670">
                  <c:v>1248</c:v>
                </c:pt>
                <c:pt idx="72671">
                  <c:v>1172</c:v>
                </c:pt>
                <c:pt idx="72672">
                  <c:v>1122</c:v>
                </c:pt>
                <c:pt idx="72673">
                  <c:v>1090</c:v>
                </c:pt>
                <c:pt idx="72674">
                  <c:v>1051</c:v>
                </c:pt>
                <c:pt idx="72675">
                  <c:v>1029</c:v>
                </c:pt>
                <c:pt idx="72676">
                  <c:v>1031</c:v>
                </c:pt>
                <c:pt idx="72677">
                  <c:v>1064</c:v>
                </c:pt>
                <c:pt idx="72678">
                  <c:v>1085</c:v>
                </c:pt>
                <c:pt idx="72679">
                  <c:v>1271</c:v>
                </c:pt>
                <c:pt idx="72680">
                  <c:v>1418</c:v>
                </c:pt>
                <c:pt idx="72681">
                  <c:v>1509</c:v>
                </c:pt>
                <c:pt idx="72682">
                  <c:v>1582</c:v>
                </c:pt>
                <c:pt idx="72683">
                  <c:v>1609</c:v>
                </c:pt>
                <c:pt idx="72684">
                  <c:v>1620</c:v>
                </c:pt>
                <c:pt idx="72685">
                  <c:v>1647</c:v>
                </c:pt>
                <c:pt idx="72686">
                  <c:v>1623</c:v>
                </c:pt>
                <c:pt idx="72687">
                  <c:v>1582</c:v>
                </c:pt>
                <c:pt idx="72688">
                  <c:v>1497</c:v>
                </c:pt>
                <c:pt idx="72689">
                  <c:v>1381</c:v>
                </c:pt>
                <c:pt idx="72690">
                  <c:v>1468</c:v>
                </c:pt>
                <c:pt idx="72691">
                  <c:v>1451</c:v>
                </c:pt>
                <c:pt idx="72692">
                  <c:v>1421</c:v>
                </c:pt>
                <c:pt idx="72693">
                  <c:v>1374</c:v>
                </c:pt>
                <c:pt idx="72694">
                  <c:v>1304</c:v>
                </c:pt>
                <c:pt idx="72695">
                  <c:v>1221</c:v>
                </c:pt>
                <c:pt idx="72696">
                  <c:v>1154</c:v>
                </c:pt>
                <c:pt idx="72697">
                  <c:v>1109</c:v>
                </c:pt>
                <c:pt idx="72698">
                  <c:v>1080</c:v>
                </c:pt>
                <c:pt idx="72699">
                  <c:v>1064</c:v>
                </c:pt>
                <c:pt idx="72700">
                  <c:v>1059</c:v>
                </c:pt>
                <c:pt idx="72701">
                  <c:v>1086</c:v>
                </c:pt>
                <c:pt idx="72702">
                  <c:v>1101</c:v>
                </c:pt>
                <c:pt idx="72703">
                  <c:v>1311</c:v>
                </c:pt>
                <c:pt idx="72704">
                  <c:v>1440</c:v>
                </c:pt>
                <c:pt idx="72705">
                  <c:v>1540</c:v>
                </c:pt>
                <c:pt idx="72706">
                  <c:v>1601</c:v>
                </c:pt>
                <c:pt idx="72707">
                  <c:v>1614</c:v>
                </c:pt>
                <c:pt idx="72708">
                  <c:v>1621</c:v>
                </c:pt>
                <c:pt idx="72709">
                  <c:v>1660</c:v>
                </c:pt>
                <c:pt idx="72710">
                  <c:v>1625</c:v>
                </c:pt>
                <c:pt idx="72711">
                  <c:v>1560</c:v>
                </c:pt>
                <c:pt idx="72712">
                  <c:v>1441</c:v>
                </c:pt>
                <c:pt idx="72713">
                  <c:v>1362</c:v>
                </c:pt>
                <c:pt idx="72714">
                  <c:v>1439</c:v>
                </c:pt>
                <c:pt idx="72715">
                  <c:v>1425</c:v>
                </c:pt>
                <c:pt idx="72716">
                  <c:v>1391</c:v>
                </c:pt>
                <c:pt idx="72717">
                  <c:v>1332</c:v>
                </c:pt>
                <c:pt idx="72718">
                  <c:v>1276</c:v>
                </c:pt>
                <c:pt idx="72719">
                  <c:v>1214</c:v>
                </c:pt>
                <c:pt idx="72720">
                  <c:v>1159</c:v>
                </c:pt>
                <c:pt idx="72721">
                  <c:v>1134</c:v>
                </c:pt>
                <c:pt idx="72722">
                  <c:v>1098</c:v>
                </c:pt>
                <c:pt idx="72723">
                  <c:v>1077</c:v>
                </c:pt>
                <c:pt idx="72724">
                  <c:v>1080</c:v>
                </c:pt>
                <c:pt idx="72725">
                  <c:v>1054</c:v>
                </c:pt>
                <c:pt idx="72726">
                  <c:v>1053</c:v>
                </c:pt>
                <c:pt idx="72727">
                  <c:v>1166</c:v>
                </c:pt>
                <c:pt idx="72728">
                  <c:v>1280</c:v>
                </c:pt>
                <c:pt idx="72729">
                  <c:v>1371</c:v>
                </c:pt>
                <c:pt idx="72730">
                  <c:v>1430</c:v>
                </c:pt>
                <c:pt idx="72731">
                  <c:v>1439</c:v>
                </c:pt>
                <c:pt idx="72732">
                  <c:v>1399</c:v>
                </c:pt>
                <c:pt idx="72733">
                  <c:v>1360</c:v>
                </c:pt>
                <c:pt idx="72734">
                  <c:v>1345</c:v>
                </c:pt>
                <c:pt idx="72735">
                  <c:v>1327</c:v>
                </c:pt>
                <c:pt idx="72736">
                  <c:v>1285</c:v>
                </c:pt>
                <c:pt idx="72737">
                  <c:v>1269</c:v>
                </c:pt>
                <c:pt idx="72738">
                  <c:v>1347</c:v>
                </c:pt>
                <c:pt idx="72739">
                  <c:v>1348</c:v>
                </c:pt>
                <c:pt idx="72740">
                  <c:v>1326</c:v>
                </c:pt>
                <c:pt idx="72741">
                  <c:v>1276</c:v>
                </c:pt>
                <c:pt idx="72742">
                  <c:v>1215</c:v>
                </c:pt>
                <c:pt idx="72743">
                  <c:v>1159</c:v>
                </c:pt>
                <c:pt idx="72744">
                  <c:v>1117</c:v>
                </c:pt>
                <c:pt idx="72745">
                  <c:v>1076</c:v>
                </c:pt>
                <c:pt idx="72746">
                  <c:v>1052</c:v>
                </c:pt>
                <c:pt idx="72747">
                  <c:v>1028</c:v>
                </c:pt>
                <c:pt idx="72748">
                  <c:v>1014</c:v>
                </c:pt>
                <c:pt idx="72749">
                  <c:v>987</c:v>
                </c:pt>
                <c:pt idx="72750">
                  <c:v>960</c:v>
                </c:pt>
                <c:pt idx="72751">
                  <c:v>1016</c:v>
                </c:pt>
                <c:pt idx="72752">
                  <c:v>1071</c:v>
                </c:pt>
                <c:pt idx="72753">
                  <c:v>1135</c:v>
                </c:pt>
                <c:pt idx="72754">
                  <c:v>1194</c:v>
                </c:pt>
                <c:pt idx="72755">
                  <c:v>1223</c:v>
                </c:pt>
                <c:pt idx="72756">
                  <c:v>1225</c:v>
                </c:pt>
                <c:pt idx="72757">
                  <c:v>1214</c:v>
                </c:pt>
                <c:pt idx="72758">
                  <c:v>1203</c:v>
                </c:pt>
                <c:pt idx="72759">
                  <c:v>1187</c:v>
                </c:pt>
                <c:pt idx="72760">
                  <c:v>1160</c:v>
                </c:pt>
                <c:pt idx="72761">
                  <c:v>1160</c:v>
                </c:pt>
                <c:pt idx="72762">
                  <c:v>1276</c:v>
                </c:pt>
                <c:pt idx="72763">
                  <c:v>1277</c:v>
                </c:pt>
                <c:pt idx="72764">
                  <c:v>1278</c:v>
                </c:pt>
                <c:pt idx="72765">
                  <c:v>1241</c:v>
                </c:pt>
                <c:pt idx="72766">
                  <c:v>1188</c:v>
                </c:pt>
                <c:pt idx="72767">
                  <c:v>1127</c:v>
                </c:pt>
                <c:pt idx="72768">
                  <c:v>1076</c:v>
                </c:pt>
                <c:pt idx="72769">
                  <c:v>1042</c:v>
                </c:pt>
                <c:pt idx="72770">
                  <c:v>1004</c:v>
                </c:pt>
                <c:pt idx="72771">
                  <c:v>1002</c:v>
                </c:pt>
                <c:pt idx="72772">
                  <c:v>1001</c:v>
                </c:pt>
                <c:pt idx="72773">
                  <c:v>1027</c:v>
                </c:pt>
                <c:pt idx="72774">
                  <c:v>1076</c:v>
                </c:pt>
                <c:pt idx="72775">
                  <c:v>1274</c:v>
                </c:pt>
                <c:pt idx="72776">
                  <c:v>1439</c:v>
                </c:pt>
                <c:pt idx="72777">
                  <c:v>1529</c:v>
                </c:pt>
                <c:pt idx="72778">
                  <c:v>1591</c:v>
                </c:pt>
                <c:pt idx="72779">
                  <c:v>1612</c:v>
                </c:pt>
                <c:pt idx="72780">
                  <c:v>1619</c:v>
                </c:pt>
                <c:pt idx="72781">
                  <c:v>1567</c:v>
                </c:pt>
                <c:pt idx="72782">
                  <c:v>1543</c:v>
                </c:pt>
                <c:pt idx="72783">
                  <c:v>1494</c:v>
                </c:pt>
                <c:pt idx="72784">
                  <c:v>1400</c:v>
                </c:pt>
                <c:pt idx="72785">
                  <c:v>1302</c:v>
                </c:pt>
                <c:pt idx="72786">
                  <c:v>1415</c:v>
                </c:pt>
                <c:pt idx="72787">
                  <c:v>1413</c:v>
                </c:pt>
                <c:pt idx="72788">
                  <c:v>1381</c:v>
                </c:pt>
                <c:pt idx="72789">
                  <c:v>1320</c:v>
                </c:pt>
                <c:pt idx="72790">
                  <c:v>1253</c:v>
                </c:pt>
                <c:pt idx="72791">
                  <c:v>1176</c:v>
                </c:pt>
                <c:pt idx="72792">
                  <c:v>1126</c:v>
                </c:pt>
                <c:pt idx="72793">
                  <c:v>1080</c:v>
                </c:pt>
                <c:pt idx="72794">
                  <c:v>1061</c:v>
                </c:pt>
                <c:pt idx="72795">
                  <c:v>1037</c:v>
                </c:pt>
                <c:pt idx="72796">
                  <c:v>1036</c:v>
                </c:pt>
                <c:pt idx="72797">
                  <c:v>1057</c:v>
                </c:pt>
                <c:pt idx="72798">
                  <c:v>1090</c:v>
                </c:pt>
                <c:pt idx="72799">
                  <c:v>1288</c:v>
                </c:pt>
                <c:pt idx="72800">
                  <c:v>1406</c:v>
                </c:pt>
                <c:pt idx="72801">
                  <c:v>1494</c:v>
                </c:pt>
                <c:pt idx="72802">
                  <c:v>1533</c:v>
                </c:pt>
                <c:pt idx="72803">
                  <c:v>1555</c:v>
                </c:pt>
                <c:pt idx="72804">
                  <c:v>1570</c:v>
                </c:pt>
                <c:pt idx="72805">
                  <c:v>1594</c:v>
                </c:pt>
                <c:pt idx="72806">
                  <c:v>1599</c:v>
                </c:pt>
                <c:pt idx="72807">
                  <c:v>1558</c:v>
                </c:pt>
                <c:pt idx="72808">
                  <c:v>1465</c:v>
                </c:pt>
                <c:pt idx="72809">
                  <c:v>1354</c:v>
                </c:pt>
                <c:pt idx="72810">
                  <c:v>1451</c:v>
                </c:pt>
                <c:pt idx="72811">
                  <c:v>1423</c:v>
                </c:pt>
                <c:pt idx="72812">
                  <c:v>1367</c:v>
                </c:pt>
                <c:pt idx="72813">
                  <c:v>1312</c:v>
                </c:pt>
                <c:pt idx="72814">
                  <c:v>1243</c:v>
                </c:pt>
                <c:pt idx="72815">
                  <c:v>1169</c:v>
                </c:pt>
                <c:pt idx="72816">
                  <c:v>1115</c:v>
                </c:pt>
                <c:pt idx="72817">
                  <c:v>1070</c:v>
                </c:pt>
                <c:pt idx="72818">
                  <c:v>1042</c:v>
                </c:pt>
                <c:pt idx="72819">
                  <c:v>1010</c:v>
                </c:pt>
                <c:pt idx="72820">
                  <c:v>1009</c:v>
                </c:pt>
                <c:pt idx="72821">
                  <c:v>1033</c:v>
                </c:pt>
                <c:pt idx="72822">
                  <c:v>1068</c:v>
                </c:pt>
                <c:pt idx="72823">
                  <c:v>1261</c:v>
                </c:pt>
                <c:pt idx="72824">
                  <c:v>1429</c:v>
                </c:pt>
                <c:pt idx="72825">
                  <c:v>1497</c:v>
                </c:pt>
                <c:pt idx="72826">
                  <c:v>1543</c:v>
                </c:pt>
                <c:pt idx="72827">
                  <c:v>1557</c:v>
                </c:pt>
                <c:pt idx="72828">
                  <c:v>1536</c:v>
                </c:pt>
                <c:pt idx="72829">
                  <c:v>1599</c:v>
                </c:pt>
                <c:pt idx="72830">
                  <c:v>1604</c:v>
                </c:pt>
                <c:pt idx="72831">
                  <c:v>1533</c:v>
                </c:pt>
                <c:pt idx="72832">
                  <c:v>1420</c:v>
                </c:pt>
                <c:pt idx="72833">
                  <c:v>1334</c:v>
                </c:pt>
                <c:pt idx="72834">
                  <c:v>1405</c:v>
                </c:pt>
                <c:pt idx="72835">
                  <c:v>1388</c:v>
                </c:pt>
                <c:pt idx="72836">
                  <c:v>1356</c:v>
                </c:pt>
                <c:pt idx="72837">
                  <c:v>1299</c:v>
                </c:pt>
                <c:pt idx="72838">
                  <c:v>1240</c:v>
                </c:pt>
                <c:pt idx="72839">
                  <c:v>1167</c:v>
                </c:pt>
                <c:pt idx="72840">
                  <c:v>1108</c:v>
                </c:pt>
                <c:pt idx="72841">
                  <c:v>1070</c:v>
                </c:pt>
                <c:pt idx="72842">
                  <c:v>1044</c:v>
                </c:pt>
                <c:pt idx="72843">
                  <c:v>1024</c:v>
                </c:pt>
                <c:pt idx="72844">
                  <c:v>1020</c:v>
                </c:pt>
                <c:pt idx="72845">
                  <c:v>1042</c:v>
                </c:pt>
                <c:pt idx="72846">
                  <c:v>1067</c:v>
                </c:pt>
                <c:pt idx="72847">
                  <c:v>1259</c:v>
                </c:pt>
                <c:pt idx="72848">
                  <c:v>1421</c:v>
                </c:pt>
                <c:pt idx="72849">
                  <c:v>1522</c:v>
                </c:pt>
                <c:pt idx="72850">
                  <c:v>1583</c:v>
                </c:pt>
                <c:pt idx="72851">
                  <c:v>1616</c:v>
                </c:pt>
                <c:pt idx="72852">
                  <c:v>1561</c:v>
                </c:pt>
                <c:pt idx="72853">
                  <c:v>1530</c:v>
                </c:pt>
                <c:pt idx="72854">
                  <c:v>1502</c:v>
                </c:pt>
                <c:pt idx="72855">
                  <c:v>1477</c:v>
                </c:pt>
                <c:pt idx="72856">
                  <c:v>1380</c:v>
                </c:pt>
                <c:pt idx="72857">
                  <c:v>1314</c:v>
                </c:pt>
                <c:pt idx="72858">
                  <c:v>1395</c:v>
                </c:pt>
                <c:pt idx="72859">
                  <c:v>1380</c:v>
                </c:pt>
                <c:pt idx="72860">
                  <c:v>1329</c:v>
                </c:pt>
                <c:pt idx="72861">
                  <c:v>1268</c:v>
                </c:pt>
                <c:pt idx="72862">
                  <c:v>1210</c:v>
                </c:pt>
                <c:pt idx="72863">
                  <c:v>1137</c:v>
                </c:pt>
                <c:pt idx="72864">
                  <c:v>1085</c:v>
                </c:pt>
                <c:pt idx="72865">
                  <c:v>1047</c:v>
                </c:pt>
                <c:pt idx="72866">
                  <c:v>1027</c:v>
                </c:pt>
                <c:pt idx="72867">
                  <c:v>1011</c:v>
                </c:pt>
                <c:pt idx="72868">
                  <c:v>1020</c:v>
                </c:pt>
                <c:pt idx="72869">
                  <c:v>1042</c:v>
                </c:pt>
                <c:pt idx="72870">
                  <c:v>1065</c:v>
                </c:pt>
                <c:pt idx="72871">
                  <c:v>1245</c:v>
                </c:pt>
                <c:pt idx="72872">
                  <c:v>1398</c:v>
                </c:pt>
                <c:pt idx="72873">
                  <c:v>1482</c:v>
                </c:pt>
                <c:pt idx="72874">
                  <c:v>1535</c:v>
                </c:pt>
                <c:pt idx="72875">
                  <c:v>1517</c:v>
                </c:pt>
                <c:pt idx="72876">
                  <c:v>1449</c:v>
                </c:pt>
                <c:pt idx="72877">
                  <c:v>1406</c:v>
                </c:pt>
                <c:pt idx="72878">
                  <c:v>1370</c:v>
                </c:pt>
                <c:pt idx="72879">
                  <c:v>1325</c:v>
                </c:pt>
                <c:pt idx="72880">
                  <c:v>1250</c:v>
                </c:pt>
                <c:pt idx="72881">
                  <c:v>1209</c:v>
                </c:pt>
                <c:pt idx="72882">
                  <c:v>1262</c:v>
                </c:pt>
                <c:pt idx="72883">
                  <c:v>1249</c:v>
                </c:pt>
                <c:pt idx="72884">
                  <c:v>1200</c:v>
                </c:pt>
                <c:pt idx="72885">
                  <c:v>1151</c:v>
                </c:pt>
                <c:pt idx="72886">
                  <c:v>1099</c:v>
                </c:pt>
                <c:pt idx="72887">
                  <c:v>1061</c:v>
                </c:pt>
                <c:pt idx="72888">
                  <c:v>1010</c:v>
                </c:pt>
                <c:pt idx="72889">
                  <c:v>977</c:v>
                </c:pt>
                <c:pt idx="72890">
                  <c:v>946</c:v>
                </c:pt>
                <c:pt idx="72891">
                  <c:v>951</c:v>
                </c:pt>
                <c:pt idx="72892">
                  <c:v>949</c:v>
                </c:pt>
                <c:pt idx="72893">
                  <c:v>956</c:v>
                </c:pt>
                <c:pt idx="72894">
                  <c:v>949</c:v>
                </c:pt>
                <c:pt idx="72895">
                  <c:v>1050</c:v>
                </c:pt>
                <c:pt idx="72896">
                  <c:v>1177</c:v>
                </c:pt>
                <c:pt idx="72897">
                  <c:v>1284</c:v>
                </c:pt>
                <c:pt idx="72898">
                  <c:v>1340</c:v>
                </c:pt>
                <c:pt idx="72899">
                  <c:v>1345</c:v>
                </c:pt>
                <c:pt idx="72900">
                  <c:v>1305</c:v>
                </c:pt>
                <c:pt idx="72901">
                  <c:v>1309</c:v>
                </c:pt>
                <c:pt idx="72902">
                  <c:v>1306</c:v>
                </c:pt>
                <c:pt idx="72903">
                  <c:v>1259</c:v>
                </c:pt>
                <c:pt idx="72904">
                  <c:v>1210</c:v>
                </c:pt>
                <c:pt idx="72905">
                  <c:v>1189</c:v>
                </c:pt>
                <c:pt idx="72906">
                  <c:v>1280</c:v>
                </c:pt>
                <c:pt idx="72907">
                  <c:v>1275</c:v>
                </c:pt>
                <c:pt idx="72908">
                  <c:v>1237</c:v>
                </c:pt>
                <c:pt idx="72909">
                  <c:v>1187</c:v>
                </c:pt>
                <c:pt idx="72910">
                  <c:v>1140</c:v>
                </c:pt>
                <c:pt idx="72911">
                  <c:v>1096</c:v>
                </c:pt>
                <c:pt idx="72912">
                  <c:v>1053</c:v>
                </c:pt>
                <c:pt idx="72913">
                  <c:v>1019</c:v>
                </c:pt>
                <c:pt idx="72914">
                  <c:v>995</c:v>
                </c:pt>
                <c:pt idx="72915">
                  <c:v>968</c:v>
                </c:pt>
                <c:pt idx="72916">
                  <c:v>959</c:v>
                </c:pt>
                <c:pt idx="72917">
                  <c:v>940</c:v>
                </c:pt>
                <c:pt idx="72918">
                  <c:v>906</c:v>
                </c:pt>
                <c:pt idx="72919">
                  <c:v>959</c:v>
                </c:pt>
                <c:pt idx="72920">
                  <c:v>1026</c:v>
                </c:pt>
                <c:pt idx="72921">
                  <c:v>1079</c:v>
                </c:pt>
                <c:pt idx="72922">
                  <c:v>1157</c:v>
                </c:pt>
                <c:pt idx="72923">
                  <c:v>1205</c:v>
                </c:pt>
                <c:pt idx="72924">
                  <c:v>1205</c:v>
                </c:pt>
                <c:pt idx="72925">
                  <c:v>1198</c:v>
                </c:pt>
                <c:pt idx="72926">
                  <c:v>1173</c:v>
                </c:pt>
                <c:pt idx="72927">
                  <c:v>1134</c:v>
                </c:pt>
                <c:pt idx="72928">
                  <c:v>1122</c:v>
                </c:pt>
                <c:pt idx="72929">
                  <c:v>1126</c:v>
                </c:pt>
                <c:pt idx="72930">
                  <c:v>1242</c:v>
                </c:pt>
                <c:pt idx="72931">
                  <c:v>1244</c:v>
                </c:pt>
                <c:pt idx="72932">
                  <c:v>1250</c:v>
                </c:pt>
                <c:pt idx="72933">
                  <c:v>1235</c:v>
                </c:pt>
                <c:pt idx="72934">
                  <c:v>1171</c:v>
                </c:pt>
                <c:pt idx="72935">
                  <c:v>1112</c:v>
                </c:pt>
                <c:pt idx="72936">
                  <c:v>1064</c:v>
                </c:pt>
                <c:pt idx="72937">
                  <c:v>1026</c:v>
                </c:pt>
                <c:pt idx="72938">
                  <c:v>999</c:v>
                </c:pt>
                <c:pt idx="72939">
                  <c:v>984</c:v>
                </c:pt>
                <c:pt idx="72940">
                  <c:v>987</c:v>
                </c:pt>
                <c:pt idx="72941">
                  <c:v>1000</c:v>
                </c:pt>
                <c:pt idx="72942">
                  <c:v>1049</c:v>
                </c:pt>
                <c:pt idx="72943">
                  <c:v>1279</c:v>
                </c:pt>
                <c:pt idx="72944">
                  <c:v>1425</c:v>
                </c:pt>
                <c:pt idx="72945">
                  <c:v>1524</c:v>
                </c:pt>
                <c:pt idx="72946">
                  <c:v>1555</c:v>
                </c:pt>
                <c:pt idx="72947">
                  <c:v>1506</c:v>
                </c:pt>
                <c:pt idx="72948">
                  <c:v>1535</c:v>
                </c:pt>
                <c:pt idx="72949">
                  <c:v>1576</c:v>
                </c:pt>
                <c:pt idx="72950">
                  <c:v>1583</c:v>
                </c:pt>
                <c:pt idx="72951">
                  <c:v>1503</c:v>
                </c:pt>
                <c:pt idx="72952">
                  <c:v>1383</c:v>
                </c:pt>
                <c:pt idx="72953">
                  <c:v>1290</c:v>
                </c:pt>
                <c:pt idx="72954">
                  <c:v>1359</c:v>
                </c:pt>
                <c:pt idx="72955">
                  <c:v>1338</c:v>
                </c:pt>
                <c:pt idx="72956">
                  <c:v>1295</c:v>
                </c:pt>
                <c:pt idx="72957">
                  <c:v>1244</c:v>
                </c:pt>
                <c:pt idx="72958">
                  <c:v>1191</c:v>
                </c:pt>
                <c:pt idx="72959">
                  <c:v>1108</c:v>
                </c:pt>
                <c:pt idx="72960">
                  <c:v>1070</c:v>
                </c:pt>
                <c:pt idx="72961">
                  <c:v>1038</c:v>
                </c:pt>
                <c:pt idx="72962">
                  <c:v>1011</c:v>
                </c:pt>
                <c:pt idx="72963">
                  <c:v>994</c:v>
                </c:pt>
                <c:pt idx="72964">
                  <c:v>981</c:v>
                </c:pt>
                <c:pt idx="72965">
                  <c:v>972</c:v>
                </c:pt>
                <c:pt idx="72966">
                  <c:v>947</c:v>
                </c:pt>
                <c:pt idx="72967">
                  <c:v>994</c:v>
                </c:pt>
                <c:pt idx="72968">
                  <c:v>1059</c:v>
                </c:pt>
                <c:pt idx="72969">
                  <c:v>1098</c:v>
                </c:pt>
                <c:pt idx="72970">
                  <c:v>1167</c:v>
                </c:pt>
                <c:pt idx="72971">
                  <c:v>1190</c:v>
                </c:pt>
                <c:pt idx="72972">
                  <c:v>1178</c:v>
                </c:pt>
                <c:pt idx="72973">
                  <c:v>1187</c:v>
                </c:pt>
                <c:pt idx="72974">
                  <c:v>1203</c:v>
                </c:pt>
                <c:pt idx="72975">
                  <c:v>1198</c:v>
                </c:pt>
                <c:pt idx="72976">
                  <c:v>1177</c:v>
                </c:pt>
                <c:pt idx="72977">
                  <c:v>1151</c:v>
                </c:pt>
                <c:pt idx="72978">
                  <c:v>1240</c:v>
                </c:pt>
                <c:pt idx="72979">
                  <c:v>1257</c:v>
                </c:pt>
                <c:pt idx="72980">
                  <c:v>1262</c:v>
                </c:pt>
                <c:pt idx="72981">
                  <c:v>1239</c:v>
                </c:pt>
                <c:pt idx="72982">
                  <c:v>1183</c:v>
                </c:pt>
                <c:pt idx="72983">
                  <c:v>1111</c:v>
                </c:pt>
                <c:pt idx="72984">
                  <c:v>1061</c:v>
                </c:pt>
                <c:pt idx="72985">
                  <c:v>1032</c:v>
                </c:pt>
                <c:pt idx="72986">
                  <c:v>1001</c:v>
                </c:pt>
                <c:pt idx="72987">
                  <c:v>985</c:v>
                </c:pt>
                <c:pt idx="72988">
                  <c:v>982</c:v>
                </c:pt>
                <c:pt idx="72989">
                  <c:v>1000</c:v>
                </c:pt>
                <c:pt idx="72990">
                  <c:v>1043</c:v>
                </c:pt>
                <c:pt idx="72991">
                  <c:v>1250</c:v>
                </c:pt>
                <c:pt idx="72992">
                  <c:v>1422</c:v>
                </c:pt>
                <c:pt idx="72993">
                  <c:v>1506</c:v>
                </c:pt>
                <c:pt idx="72994">
                  <c:v>1548</c:v>
                </c:pt>
                <c:pt idx="72995">
                  <c:v>1572</c:v>
                </c:pt>
                <c:pt idx="72996">
                  <c:v>1556</c:v>
                </c:pt>
                <c:pt idx="72997">
                  <c:v>1546</c:v>
                </c:pt>
                <c:pt idx="72998">
                  <c:v>1555</c:v>
                </c:pt>
                <c:pt idx="72999">
                  <c:v>1451</c:v>
                </c:pt>
                <c:pt idx="73000">
                  <c:v>1417</c:v>
                </c:pt>
                <c:pt idx="73001">
                  <c:v>1303</c:v>
                </c:pt>
                <c:pt idx="73002">
                  <c:v>1388</c:v>
                </c:pt>
                <c:pt idx="73003">
                  <c:v>1337</c:v>
                </c:pt>
                <c:pt idx="73004">
                  <c:v>1344</c:v>
                </c:pt>
                <c:pt idx="73005">
                  <c:v>1280</c:v>
                </c:pt>
                <c:pt idx="73006">
                  <c:v>1217</c:v>
                </c:pt>
                <c:pt idx="73007">
                  <c:v>1152</c:v>
                </c:pt>
                <c:pt idx="73008">
                  <c:v>1097</c:v>
                </c:pt>
                <c:pt idx="73009">
                  <c:v>1062</c:v>
                </c:pt>
                <c:pt idx="73010">
                  <c:v>1040</c:v>
                </c:pt>
                <c:pt idx="73011">
                  <c:v>1022</c:v>
                </c:pt>
                <c:pt idx="73012">
                  <c:v>1015</c:v>
                </c:pt>
                <c:pt idx="73013">
                  <c:v>1033</c:v>
                </c:pt>
                <c:pt idx="73014">
                  <c:v>1061</c:v>
                </c:pt>
                <c:pt idx="73015">
                  <c:v>1270</c:v>
                </c:pt>
                <c:pt idx="73016">
                  <c:v>1417</c:v>
                </c:pt>
                <c:pt idx="73017">
                  <c:v>1511</c:v>
                </c:pt>
                <c:pt idx="73018">
                  <c:v>1568</c:v>
                </c:pt>
                <c:pt idx="73019">
                  <c:v>1580</c:v>
                </c:pt>
                <c:pt idx="73020">
                  <c:v>1525</c:v>
                </c:pt>
                <c:pt idx="73021">
                  <c:v>1546</c:v>
                </c:pt>
                <c:pt idx="73022">
                  <c:v>1559</c:v>
                </c:pt>
                <c:pt idx="73023">
                  <c:v>1495</c:v>
                </c:pt>
                <c:pt idx="73024">
                  <c:v>1381</c:v>
                </c:pt>
                <c:pt idx="73025">
                  <c:v>1297</c:v>
                </c:pt>
                <c:pt idx="73026">
                  <c:v>1379</c:v>
                </c:pt>
                <c:pt idx="73027">
                  <c:v>1355</c:v>
                </c:pt>
                <c:pt idx="73028">
                  <c:v>1326</c:v>
                </c:pt>
                <c:pt idx="73029">
                  <c:v>1278</c:v>
                </c:pt>
                <c:pt idx="73030">
                  <c:v>1211</c:v>
                </c:pt>
                <c:pt idx="73031">
                  <c:v>1144</c:v>
                </c:pt>
                <c:pt idx="73032">
                  <c:v>1090</c:v>
                </c:pt>
                <c:pt idx="73033">
                  <c:v>1057</c:v>
                </c:pt>
                <c:pt idx="73034">
                  <c:v>1024</c:v>
                </c:pt>
                <c:pt idx="73035">
                  <c:v>1010</c:v>
                </c:pt>
                <c:pt idx="73036">
                  <c:v>1012</c:v>
                </c:pt>
                <c:pt idx="73037">
                  <c:v>1042</c:v>
                </c:pt>
                <c:pt idx="73038">
                  <c:v>1065</c:v>
                </c:pt>
                <c:pt idx="73039">
                  <c:v>1247</c:v>
                </c:pt>
                <c:pt idx="73040">
                  <c:v>1379</c:v>
                </c:pt>
                <c:pt idx="73041">
                  <c:v>1481</c:v>
                </c:pt>
                <c:pt idx="73042">
                  <c:v>1509</c:v>
                </c:pt>
                <c:pt idx="73043">
                  <c:v>1474</c:v>
                </c:pt>
                <c:pt idx="73044">
                  <c:v>1469</c:v>
                </c:pt>
                <c:pt idx="73045">
                  <c:v>1514</c:v>
                </c:pt>
                <c:pt idx="73046">
                  <c:v>1509</c:v>
                </c:pt>
                <c:pt idx="73047">
                  <c:v>1424</c:v>
                </c:pt>
                <c:pt idx="73048">
                  <c:v>1347</c:v>
                </c:pt>
                <c:pt idx="73049">
                  <c:v>1248</c:v>
                </c:pt>
                <c:pt idx="73050">
                  <c:v>1319</c:v>
                </c:pt>
                <c:pt idx="73051">
                  <c:v>1306</c:v>
                </c:pt>
                <c:pt idx="73052">
                  <c:v>1267</c:v>
                </c:pt>
                <c:pt idx="73053">
                  <c:v>1209</c:v>
                </c:pt>
                <c:pt idx="73054">
                  <c:v>1163</c:v>
                </c:pt>
                <c:pt idx="73055">
                  <c:v>1110</c:v>
                </c:pt>
                <c:pt idx="73056">
                  <c:v>1053</c:v>
                </c:pt>
                <c:pt idx="73057">
                  <c:v>1027</c:v>
                </c:pt>
                <c:pt idx="73058">
                  <c:v>1011</c:v>
                </c:pt>
                <c:pt idx="73059">
                  <c:v>994</c:v>
                </c:pt>
                <c:pt idx="73060">
                  <c:v>993</c:v>
                </c:pt>
                <c:pt idx="73061">
                  <c:v>963</c:v>
                </c:pt>
                <c:pt idx="73062">
                  <c:v>959</c:v>
                </c:pt>
                <c:pt idx="73063">
                  <c:v>1065</c:v>
                </c:pt>
                <c:pt idx="73064">
                  <c:v>1176</c:v>
                </c:pt>
                <c:pt idx="73065">
                  <c:v>1258</c:v>
                </c:pt>
                <c:pt idx="73066">
                  <c:v>1319</c:v>
                </c:pt>
                <c:pt idx="73067">
                  <c:v>1317</c:v>
                </c:pt>
                <c:pt idx="73068">
                  <c:v>1272</c:v>
                </c:pt>
                <c:pt idx="73069">
                  <c:v>1260</c:v>
                </c:pt>
                <c:pt idx="73070">
                  <c:v>1232</c:v>
                </c:pt>
                <c:pt idx="73071">
                  <c:v>1196</c:v>
                </c:pt>
                <c:pt idx="73072">
                  <c:v>1166</c:v>
                </c:pt>
                <c:pt idx="73073">
                  <c:v>1159</c:v>
                </c:pt>
                <c:pt idx="73074">
                  <c:v>1255</c:v>
                </c:pt>
                <c:pt idx="73075">
                  <c:v>1245</c:v>
                </c:pt>
                <c:pt idx="73076">
                  <c:v>1213</c:v>
                </c:pt>
                <c:pt idx="73077">
                  <c:v>1162</c:v>
                </c:pt>
                <c:pt idx="73078">
                  <c:v>1122</c:v>
                </c:pt>
                <c:pt idx="73079">
                  <c:v>1061</c:v>
                </c:pt>
                <c:pt idx="73080">
                  <c:v>1018</c:v>
                </c:pt>
                <c:pt idx="73081">
                  <c:v>993</c:v>
                </c:pt>
                <c:pt idx="73082">
                  <c:v>979</c:v>
                </c:pt>
                <c:pt idx="73083">
                  <c:v>952</c:v>
                </c:pt>
                <c:pt idx="73084">
                  <c:v>946</c:v>
                </c:pt>
                <c:pt idx="73085">
                  <c:v>926</c:v>
                </c:pt>
                <c:pt idx="73086">
                  <c:v>882</c:v>
                </c:pt>
                <c:pt idx="73087">
                  <c:v>923</c:v>
                </c:pt>
                <c:pt idx="73088">
                  <c:v>984</c:v>
                </c:pt>
                <c:pt idx="73089">
                  <c:v>1045</c:v>
                </c:pt>
                <c:pt idx="73090">
                  <c:v>1116</c:v>
                </c:pt>
                <c:pt idx="73091">
                  <c:v>1141</c:v>
                </c:pt>
                <c:pt idx="73092">
                  <c:v>1140</c:v>
                </c:pt>
                <c:pt idx="73093">
                  <c:v>1114</c:v>
                </c:pt>
                <c:pt idx="73094">
                  <c:v>1109</c:v>
                </c:pt>
                <c:pt idx="73095">
                  <c:v>1094</c:v>
                </c:pt>
                <c:pt idx="73096">
                  <c:v>1081</c:v>
                </c:pt>
                <c:pt idx="73097">
                  <c:v>1102</c:v>
                </c:pt>
                <c:pt idx="73098">
                  <c:v>1212</c:v>
                </c:pt>
                <c:pt idx="73099">
                  <c:v>1216</c:v>
                </c:pt>
                <c:pt idx="73100">
                  <c:v>1206</c:v>
                </c:pt>
                <c:pt idx="73101">
                  <c:v>1189</c:v>
                </c:pt>
                <c:pt idx="73102">
                  <c:v>1117</c:v>
                </c:pt>
                <c:pt idx="73103">
                  <c:v>1055</c:v>
                </c:pt>
                <c:pt idx="73104">
                  <c:v>1007</c:v>
                </c:pt>
                <c:pt idx="73105">
                  <c:v>980</c:v>
                </c:pt>
                <c:pt idx="73106">
                  <c:v>956</c:v>
                </c:pt>
                <c:pt idx="73107">
                  <c:v>937</c:v>
                </c:pt>
                <c:pt idx="73108">
                  <c:v>950</c:v>
                </c:pt>
                <c:pt idx="73109">
                  <c:v>977</c:v>
                </c:pt>
                <c:pt idx="73110">
                  <c:v>1019</c:v>
                </c:pt>
                <c:pt idx="73111">
                  <c:v>1223</c:v>
                </c:pt>
                <c:pt idx="73112">
                  <c:v>1373</c:v>
                </c:pt>
                <c:pt idx="73113">
                  <c:v>1454</c:v>
                </c:pt>
                <c:pt idx="73114">
                  <c:v>1517</c:v>
                </c:pt>
                <c:pt idx="73115">
                  <c:v>1510</c:v>
                </c:pt>
                <c:pt idx="73116">
                  <c:v>1465</c:v>
                </c:pt>
                <c:pt idx="73117">
                  <c:v>1416</c:v>
                </c:pt>
                <c:pt idx="73118">
                  <c:v>1442</c:v>
                </c:pt>
                <c:pt idx="73119">
                  <c:v>1405</c:v>
                </c:pt>
                <c:pt idx="73120">
                  <c:v>1315</c:v>
                </c:pt>
                <c:pt idx="73121">
                  <c:v>1246</c:v>
                </c:pt>
                <c:pt idx="73122">
                  <c:v>1338</c:v>
                </c:pt>
                <c:pt idx="73123">
                  <c:v>1323</c:v>
                </c:pt>
                <c:pt idx="73124">
                  <c:v>1282</c:v>
                </c:pt>
                <c:pt idx="73125">
                  <c:v>1220</c:v>
                </c:pt>
                <c:pt idx="73126">
                  <c:v>1137</c:v>
                </c:pt>
                <c:pt idx="73127">
                  <c:v>1068</c:v>
                </c:pt>
                <c:pt idx="73128">
                  <c:v>1020</c:v>
                </c:pt>
                <c:pt idx="73129">
                  <c:v>981</c:v>
                </c:pt>
                <c:pt idx="73130">
                  <c:v>968</c:v>
                </c:pt>
                <c:pt idx="73131">
                  <c:v>954</c:v>
                </c:pt>
                <c:pt idx="73132">
                  <c:v>969</c:v>
                </c:pt>
                <c:pt idx="73133">
                  <c:v>976</c:v>
                </c:pt>
                <c:pt idx="73134">
                  <c:v>1013</c:v>
                </c:pt>
                <c:pt idx="73135">
                  <c:v>1188</c:v>
                </c:pt>
                <c:pt idx="73136">
                  <c:v>1314</c:v>
                </c:pt>
                <c:pt idx="73137">
                  <c:v>1416</c:v>
                </c:pt>
                <c:pt idx="73138">
                  <c:v>1499</c:v>
                </c:pt>
                <c:pt idx="73139">
                  <c:v>1533</c:v>
                </c:pt>
                <c:pt idx="73140">
                  <c:v>1533</c:v>
                </c:pt>
                <c:pt idx="73141">
                  <c:v>1573</c:v>
                </c:pt>
                <c:pt idx="73142">
                  <c:v>1580</c:v>
                </c:pt>
                <c:pt idx="73143">
                  <c:v>1531</c:v>
                </c:pt>
                <c:pt idx="73144">
                  <c:v>1438</c:v>
                </c:pt>
                <c:pt idx="73145">
                  <c:v>1307</c:v>
                </c:pt>
                <c:pt idx="73146">
                  <c:v>1390</c:v>
                </c:pt>
                <c:pt idx="73147">
                  <c:v>1380</c:v>
                </c:pt>
                <c:pt idx="73148">
                  <c:v>1354</c:v>
                </c:pt>
                <c:pt idx="73149">
                  <c:v>1290</c:v>
                </c:pt>
                <c:pt idx="73150">
                  <c:v>1226</c:v>
                </c:pt>
                <c:pt idx="73151">
                  <c:v>1141</c:v>
                </c:pt>
                <c:pt idx="73152">
                  <c:v>1084</c:v>
                </c:pt>
                <c:pt idx="73153">
                  <c:v>1035</c:v>
                </c:pt>
                <c:pt idx="73154">
                  <c:v>999</c:v>
                </c:pt>
                <c:pt idx="73155">
                  <c:v>977</c:v>
                </c:pt>
                <c:pt idx="73156">
                  <c:v>990</c:v>
                </c:pt>
                <c:pt idx="73157">
                  <c:v>1012</c:v>
                </c:pt>
                <c:pt idx="73158">
                  <c:v>1055</c:v>
                </c:pt>
                <c:pt idx="73159">
                  <c:v>1241</c:v>
                </c:pt>
                <c:pt idx="73160">
                  <c:v>1366</c:v>
                </c:pt>
                <c:pt idx="73161">
                  <c:v>1458</c:v>
                </c:pt>
                <c:pt idx="73162">
                  <c:v>1531</c:v>
                </c:pt>
                <c:pt idx="73163">
                  <c:v>1564</c:v>
                </c:pt>
                <c:pt idx="73164">
                  <c:v>1577</c:v>
                </c:pt>
                <c:pt idx="73165">
                  <c:v>1598</c:v>
                </c:pt>
                <c:pt idx="73166">
                  <c:v>1553</c:v>
                </c:pt>
                <c:pt idx="73167">
                  <c:v>1506</c:v>
                </c:pt>
                <c:pt idx="73168">
                  <c:v>1432</c:v>
                </c:pt>
                <c:pt idx="73169">
                  <c:v>1306</c:v>
                </c:pt>
                <c:pt idx="73170">
                  <c:v>1385</c:v>
                </c:pt>
                <c:pt idx="73171">
                  <c:v>1398</c:v>
                </c:pt>
                <c:pt idx="73172">
                  <c:v>1351</c:v>
                </c:pt>
                <c:pt idx="73173">
                  <c:v>1296</c:v>
                </c:pt>
                <c:pt idx="73174">
                  <c:v>1233</c:v>
                </c:pt>
                <c:pt idx="73175">
                  <c:v>1160</c:v>
                </c:pt>
                <c:pt idx="73176">
                  <c:v>1104</c:v>
                </c:pt>
                <c:pt idx="73177">
                  <c:v>1057</c:v>
                </c:pt>
                <c:pt idx="73178">
                  <c:v>1033</c:v>
                </c:pt>
                <c:pt idx="73179">
                  <c:v>1011</c:v>
                </c:pt>
                <c:pt idx="73180">
                  <c:v>1012</c:v>
                </c:pt>
                <c:pt idx="73181">
                  <c:v>1029</c:v>
                </c:pt>
                <c:pt idx="73182">
                  <c:v>1072</c:v>
                </c:pt>
                <c:pt idx="73183">
                  <c:v>1264</c:v>
                </c:pt>
                <c:pt idx="73184">
                  <c:v>1372</c:v>
                </c:pt>
                <c:pt idx="73185">
                  <c:v>1469</c:v>
                </c:pt>
                <c:pt idx="73186">
                  <c:v>1538</c:v>
                </c:pt>
                <c:pt idx="73187">
                  <c:v>1531</c:v>
                </c:pt>
                <c:pt idx="73188">
                  <c:v>1525</c:v>
                </c:pt>
                <c:pt idx="73189">
                  <c:v>1480</c:v>
                </c:pt>
                <c:pt idx="73190">
                  <c:v>1460</c:v>
                </c:pt>
                <c:pt idx="73191">
                  <c:v>1404</c:v>
                </c:pt>
                <c:pt idx="73192">
                  <c:v>1319</c:v>
                </c:pt>
                <c:pt idx="73193">
                  <c:v>1256</c:v>
                </c:pt>
                <c:pt idx="73194">
                  <c:v>1336</c:v>
                </c:pt>
                <c:pt idx="73195">
                  <c:v>1313</c:v>
                </c:pt>
                <c:pt idx="73196">
                  <c:v>1282</c:v>
                </c:pt>
                <c:pt idx="73197">
                  <c:v>1218</c:v>
                </c:pt>
                <c:pt idx="73198">
                  <c:v>1170</c:v>
                </c:pt>
                <c:pt idx="73199">
                  <c:v>1088</c:v>
                </c:pt>
                <c:pt idx="73200">
                  <c:v>1030</c:v>
                </c:pt>
                <c:pt idx="73201">
                  <c:v>1001</c:v>
                </c:pt>
                <c:pt idx="73202">
                  <c:v>976</c:v>
                </c:pt>
                <c:pt idx="73203">
                  <c:v>960</c:v>
                </c:pt>
                <c:pt idx="73204">
                  <c:v>961</c:v>
                </c:pt>
                <c:pt idx="73205">
                  <c:v>977</c:v>
                </c:pt>
                <c:pt idx="73206">
                  <c:v>1006</c:v>
                </c:pt>
                <c:pt idx="73207">
                  <c:v>1191</c:v>
                </c:pt>
                <c:pt idx="73208">
                  <c:v>1321</c:v>
                </c:pt>
                <c:pt idx="73209">
                  <c:v>1424</c:v>
                </c:pt>
                <c:pt idx="73210">
                  <c:v>1479</c:v>
                </c:pt>
                <c:pt idx="73211">
                  <c:v>1500</c:v>
                </c:pt>
                <c:pt idx="73212">
                  <c:v>1513</c:v>
                </c:pt>
                <c:pt idx="73213">
                  <c:v>1511</c:v>
                </c:pt>
                <c:pt idx="73214">
                  <c:v>1470</c:v>
                </c:pt>
                <c:pt idx="73215">
                  <c:v>1410</c:v>
                </c:pt>
                <c:pt idx="73216">
                  <c:v>1315</c:v>
                </c:pt>
                <c:pt idx="73217">
                  <c:v>1241</c:v>
                </c:pt>
                <c:pt idx="73218">
                  <c:v>1340</c:v>
                </c:pt>
                <c:pt idx="73219">
                  <c:v>1323</c:v>
                </c:pt>
                <c:pt idx="73220">
                  <c:v>1289</c:v>
                </c:pt>
                <c:pt idx="73221">
                  <c:v>1249</c:v>
                </c:pt>
                <c:pt idx="73222">
                  <c:v>1196</c:v>
                </c:pt>
                <c:pt idx="73223">
                  <c:v>1134</c:v>
                </c:pt>
                <c:pt idx="73224">
                  <c:v>1077</c:v>
                </c:pt>
                <c:pt idx="73225">
                  <c:v>1046</c:v>
                </c:pt>
                <c:pt idx="73226">
                  <c:v>1013</c:v>
                </c:pt>
                <c:pt idx="73227">
                  <c:v>999</c:v>
                </c:pt>
                <c:pt idx="73228">
                  <c:v>995</c:v>
                </c:pt>
                <c:pt idx="73229">
                  <c:v>962</c:v>
                </c:pt>
                <c:pt idx="73230">
                  <c:v>968</c:v>
                </c:pt>
                <c:pt idx="73231">
                  <c:v>1109</c:v>
                </c:pt>
                <c:pt idx="73232">
                  <c:v>1225</c:v>
                </c:pt>
                <c:pt idx="73233">
                  <c:v>1320</c:v>
                </c:pt>
                <c:pt idx="73234">
                  <c:v>1369</c:v>
                </c:pt>
                <c:pt idx="73235">
                  <c:v>1384</c:v>
                </c:pt>
                <c:pt idx="73236">
                  <c:v>1340</c:v>
                </c:pt>
                <c:pt idx="73237">
                  <c:v>1305</c:v>
                </c:pt>
                <c:pt idx="73238">
                  <c:v>1288</c:v>
                </c:pt>
                <c:pt idx="73239">
                  <c:v>1244</c:v>
                </c:pt>
                <c:pt idx="73240">
                  <c:v>1214</c:v>
                </c:pt>
                <c:pt idx="73241">
                  <c:v>1193</c:v>
                </c:pt>
                <c:pt idx="73242">
                  <c:v>1267</c:v>
                </c:pt>
                <c:pt idx="73243">
                  <c:v>1257</c:v>
                </c:pt>
                <c:pt idx="73244">
                  <c:v>1234</c:v>
                </c:pt>
                <c:pt idx="73245">
                  <c:v>1191</c:v>
                </c:pt>
                <c:pt idx="73246">
                  <c:v>1145</c:v>
                </c:pt>
                <c:pt idx="73247">
                  <c:v>1100</c:v>
                </c:pt>
                <c:pt idx="73248">
                  <c:v>1056</c:v>
                </c:pt>
                <c:pt idx="73249">
                  <c:v>1026</c:v>
                </c:pt>
                <c:pt idx="73250">
                  <c:v>1005</c:v>
                </c:pt>
                <c:pt idx="73251">
                  <c:v>992</c:v>
                </c:pt>
                <c:pt idx="73252">
                  <c:v>974</c:v>
                </c:pt>
                <c:pt idx="73253">
                  <c:v>955</c:v>
                </c:pt>
                <c:pt idx="73254">
                  <c:v>909</c:v>
                </c:pt>
                <c:pt idx="73255">
                  <c:v>947</c:v>
                </c:pt>
                <c:pt idx="73256">
                  <c:v>989</c:v>
                </c:pt>
                <c:pt idx="73257">
                  <c:v>1063</c:v>
                </c:pt>
                <c:pt idx="73258">
                  <c:v>1129</c:v>
                </c:pt>
                <c:pt idx="73259">
                  <c:v>1147</c:v>
                </c:pt>
                <c:pt idx="73260">
                  <c:v>1156</c:v>
                </c:pt>
                <c:pt idx="73261">
                  <c:v>1157</c:v>
                </c:pt>
                <c:pt idx="73262">
                  <c:v>1144</c:v>
                </c:pt>
                <c:pt idx="73263">
                  <c:v>1110</c:v>
                </c:pt>
                <c:pt idx="73264">
                  <c:v>1098</c:v>
                </c:pt>
                <c:pt idx="73265">
                  <c:v>1110</c:v>
                </c:pt>
                <c:pt idx="73266">
                  <c:v>1214</c:v>
                </c:pt>
                <c:pt idx="73267">
                  <c:v>1205</c:v>
                </c:pt>
                <c:pt idx="73268">
                  <c:v>1182</c:v>
                </c:pt>
                <c:pt idx="73269">
                  <c:v>1142</c:v>
                </c:pt>
                <c:pt idx="73270">
                  <c:v>1078</c:v>
                </c:pt>
                <c:pt idx="73271">
                  <c:v>1039</c:v>
                </c:pt>
                <c:pt idx="73272">
                  <c:v>991</c:v>
                </c:pt>
                <c:pt idx="73273">
                  <c:v>964</c:v>
                </c:pt>
                <c:pt idx="73274">
                  <c:v>937</c:v>
                </c:pt>
                <c:pt idx="73275">
                  <c:v>917</c:v>
                </c:pt>
                <c:pt idx="73276">
                  <c:v>920</c:v>
                </c:pt>
                <c:pt idx="73277">
                  <c:v>970</c:v>
                </c:pt>
                <c:pt idx="73278">
                  <c:v>999</c:v>
                </c:pt>
                <c:pt idx="73279">
                  <c:v>1167</c:v>
                </c:pt>
                <c:pt idx="73280">
                  <c:v>1305</c:v>
                </c:pt>
                <c:pt idx="73281">
                  <c:v>1366</c:v>
                </c:pt>
                <c:pt idx="73282">
                  <c:v>1406</c:v>
                </c:pt>
                <c:pt idx="73283">
                  <c:v>1401</c:v>
                </c:pt>
                <c:pt idx="73284">
                  <c:v>1389</c:v>
                </c:pt>
                <c:pt idx="73285">
                  <c:v>1394</c:v>
                </c:pt>
                <c:pt idx="73286">
                  <c:v>1412</c:v>
                </c:pt>
                <c:pt idx="73287">
                  <c:v>1345</c:v>
                </c:pt>
                <c:pt idx="73288">
                  <c:v>1265</c:v>
                </c:pt>
                <c:pt idx="73289">
                  <c:v>1197</c:v>
                </c:pt>
                <c:pt idx="73290">
                  <c:v>1276</c:v>
                </c:pt>
                <c:pt idx="73291">
                  <c:v>1257</c:v>
                </c:pt>
                <c:pt idx="73292">
                  <c:v>1234</c:v>
                </c:pt>
                <c:pt idx="73293">
                  <c:v>1174</c:v>
                </c:pt>
                <c:pt idx="73294">
                  <c:v>1111</c:v>
                </c:pt>
                <c:pt idx="73295">
                  <c:v>1044</c:v>
                </c:pt>
                <c:pt idx="73296">
                  <c:v>1001</c:v>
                </c:pt>
                <c:pt idx="73297">
                  <c:v>963</c:v>
                </c:pt>
                <c:pt idx="73298">
                  <c:v>945</c:v>
                </c:pt>
                <c:pt idx="73299">
                  <c:v>942</c:v>
                </c:pt>
                <c:pt idx="73300">
                  <c:v>942</c:v>
                </c:pt>
                <c:pt idx="73301">
                  <c:v>957</c:v>
                </c:pt>
                <c:pt idx="73302">
                  <c:v>1001</c:v>
                </c:pt>
                <c:pt idx="73303">
                  <c:v>1184</c:v>
                </c:pt>
                <c:pt idx="73304">
                  <c:v>1319</c:v>
                </c:pt>
                <c:pt idx="73305">
                  <c:v>1419</c:v>
                </c:pt>
                <c:pt idx="73306">
                  <c:v>1484</c:v>
                </c:pt>
                <c:pt idx="73307">
                  <c:v>1512</c:v>
                </c:pt>
                <c:pt idx="73308">
                  <c:v>1498</c:v>
                </c:pt>
                <c:pt idx="73309">
                  <c:v>1532</c:v>
                </c:pt>
                <c:pt idx="73310">
                  <c:v>1534</c:v>
                </c:pt>
                <c:pt idx="73311">
                  <c:v>1472</c:v>
                </c:pt>
                <c:pt idx="73312">
                  <c:v>1360</c:v>
                </c:pt>
                <c:pt idx="73313">
                  <c:v>1291</c:v>
                </c:pt>
                <c:pt idx="73314">
                  <c:v>1383</c:v>
                </c:pt>
                <c:pt idx="73315">
                  <c:v>1364</c:v>
                </c:pt>
                <c:pt idx="73316">
                  <c:v>1330</c:v>
                </c:pt>
                <c:pt idx="73317">
                  <c:v>1277</c:v>
                </c:pt>
                <c:pt idx="73318">
                  <c:v>1213</c:v>
                </c:pt>
                <c:pt idx="73319">
                  <c:v>1141</c:v>
                </c:pt>
                <c:pt idx="73320">
                  <c:v>1076</c:v>
                </c:pt>
                <c:pt idx="73321">
                  <c:v>1043</c:v>
                </c:pt>
                <c:pt idx="73322">
                  <c:v>1012</c:v>
                </c:pt>
                <c:pt idx="73323">
                  <c:v>985</c:v>
                </c:pt>
                <c:pt idx="73324">
                  <c:v>982</c:v>
                </c:pt>
                <c:pt idx="73325">
                  <c:v>982</c:v>
                </c:pt>
                <c:pt idx="73326">
                  <c:v>1032</c:v>
                </c:pt>
                <c:pt idx="73327">
                  <c:v>1228</c:v>
                </c:pt>
                <c:pt idx="73328">
                  <c:v>1380</c:v>
                </c:pt>
                <c:pt idx="73329">
                  <c:v>1468</c:v>
                </c:pt>
                <c:pt idx="73330">
                  <c:v>1521</c:v>
                </c:pt>
                <c:pt idx="73331">
                  <c:v>1535</c:v>
                </c:pt>
                <c:pt idx="73332">
                  <c:v>1549</c:v>
                </c:pt>
                <c:pt idx="73333">
                  <c:v>1569</c:v>
                </c:pt>
                <c:pt idx="73334">
                  <c:v>1552</c:v>
                </c:pt>
                <c:pt idx="73335">
                  <c:v>1472</c:v>
                </c:pt>
                <c:pt idx="73336">
                  <c:v>1365</c:v>
                </c:pt>
                <c:pt idx="73337">
                  <c:v>1305</c:v>
                </c:pt>
                <c:pt idx="73338">
                  <c:v>1378</c:v>
                </c:pt>
                <c:pt idx="73339">
                  <c:v>1363</c:v>
                </c:pt>
                <c:pt idx="73340">
                  <c:v>1329</c:v>
                </c:pt>
                <c:pt idx="73341">
                  <c:v>1283</c:v>
                </c:pt>
                <c:pt idx="73342">
                  <c:v>1225</c:v>
                </c:pt>
                <c:pt idx="73343">
                  <c:v>1154</c:v>
                </c:pt>
                <c:pt idx="73344">
                  <c:v>1093</c:v>
                </c:pt>
                <c:pt idx="73345">
                  <c:v>1057</c:v>
                </c:pt>
                <c:pt idx="73346">
                  <c:v>1030</c:v>
                </c:pt>
                <c:pt idx="73347">
                  <c:v>1013</c:v>
                </c:pt>
                <c:pt idx="73348">
                  <c:v>997</c:v>
                </c:pt>
                <c:pt idx="73349">
                  <c:v>1015</c:v>
                </c:pt>
                <c:pt idx="73350">
                  <c:v>1040</c:v>
                </c:pt>
                <c:pt idx="73351">
                  <c:v>1202</c:v>
                </c:pt>
                <c:pt idx="73352">
                  <c:v>1339</c:v>
                </c:pt>
                <c:pt idx="73353">
                  <c:v>1447</c:v>
                </c:pt>
                <c:pt idx="73354">
                  <c:v>1518</c:v>
                </c:pt>
                <c:pt idx="73355">
                  <c:v>1534</c:v>
                </c:pt>
                <c:pt idx="73356">
                  <c:v>1558</c:v>
                </c:pt>
                <c:pt idx="73357">
                  <c:v>1586</c:v>
                </c:pt>
                <c:pt idx="73358">
                  <c:v>1546</c:v>
                </c:pt>
                <c:pt idx="73359">
                  <c:v>1469</c:v>
                </c:pt>
                <c:pt idx="73360">
                  <c:v>1362</c:v>
                </c:pt>
                <c:pt idx="73361">
                  <c:v>1298</c:v>
                </c:pt>
                <c:pt idx="73362">
                  <c:v>1381</c:v>
                </c:pt>
                <c:pt idx="73363">
                  <c:v>1363</c:v>
                </c:pt>
                <c:pt idx="73364">
                  <c:v>1300</c:v>
                </c:pt>
                <c:pt idx="73365">
                  <c:v>1263</c:v>
                </c:pt>
                <c:pt idx="73366">
                  <c:v>1189</c:v>
                </c:pt>
                <c:pt idx="73367">
                  <c:v>1124</c:v>
                </c:pt>
                <c:pt idx="73368">
                  <c:v>1063</c:v>
                </c:pt>
                <c:pt idx="73369">
                  <c:v>1028</c:v>
                </c:pt>
                <c:pt idx="73370">
                  <c:v>998</c:v>
                </c:pt>
                <c:pt idx="73371">
                  <c:v>977</c:v>
                </c:pt>
                <c:pt idx="73372">
                  <c:v>984</c:v>
                </c:pt>
                <c:pt idx="73373">
                  <c:v>989</c:v>
                </c:pt>
                <c:pt idx="73374">
                  <c:v>1035</c:v>
                </c:pt>
                <c:pt idx="73375">
                  <c:v>1238</c:v>
                </c:pt>
                <c:pt idx="73376">
                  <c:v>1381</c:v>
                </c:pt>
                <c:pt idx="73377">
                  <c:v>1461</c:v>
                </c:pt>
                <c:pt idx="73378">
                  <c:v>1513</c:v>
                </c:pt>
                <c:pt idx="73379">
                  <c:v>1509</c:v>
                </c:pt>
                <c:pt idx="73380">
                  <c:v>1490</c:v>
                </c:pt>
                <c:pt idx="73381">
                  <c:v>1448</c:v>
                </c:pt>
                <c:pt idx="73382">
                  <c:v>1415</c:v>
                </c:pt>
                <c:pt idx="73383">
                  <c:v>1379</c:v>
                </c:pt>
                <c:pt idx="73384">
                  <c:v>1292</c:v>
                </c:pt>
                <c:pt idx="73385">
                  <c:v>1230</c:v>
                </c:pt>
                <c:pt idx="73386">
                  <c:v>1287</c:v>
                </c:pt>
                <c:pt idx="73387">
                  <c:v>1268</c:v>
                </c:pt>
                <c:pt idx="73388">
                  <c:v>1226</c:v>
                </c:pt>
                <c:pt idx="73389">
                  <c:v>1186</c:v>
                </c:pt>
                <c:pt idx="73390">
                  <c:v>1112</c:v>
                </c:pt>
                <c:pt idx="73391">
                  <c:v>1069</c:v>
                </c:pt>
                <c:pt idx="73392">
                  <c:v>1034</c:v>
                </c:pt>
                <c:pt idx="73393">
                  <c:v>1010</c:v>
                </c:pt>
                <c:pt idx="73394">
                  <c:v>980</c:v>
                </c:pt>
                <c:pt idx="73395">
                  <c:v>971</c:v>
                </c:pt>
                <c:pt idx="73396">
                  <c:v>967</c:v>
                </c:pt>
                <c:pt idx="73397">
                  <c:v>963</c:v>
                </c:pt>
                <c:pt idx="73398">
                  <c:v>984</c:v>
                </c:pt>
                <c:pt idx="73399">
                  <c:v>1115</c:v>
                </c:pt>
                <c:pt idx="73400">
                  <c:v>1228</c:v>
                </c:pt>
                <c:pt idx="73401">
                  <c:v>1326</c:v>
                </c:pt>
                <c:pt idx="73402">
                  <c:v>1375</c:v>
                </c:pt>
                <c:pt idx="73403">
                  <c:v>1376</c:v>
                </c:pt>
                <c:pt idx="73404">
                  <c:v>1346</c:v>
                </c:pt>
                <c:pt idx="73405">
                  <c:v>1340</c:v>
                </c:pt>
                <c:pt idx="73406">
                  <c:v>1309</c:v>
                </c:pt>
                <c:pt idx="73407">
                  <c:v>1262</c:v>
                </c:pt>
                <c:pt idx="73408">
                  <c:v>1245</c:v>
                </c:pt>
                <c:pt idx="73409">
                  <c:v>1222</c:v>
                </c:pt>
                <c:pt idx="73410">
                  <c:v>1327</c:v>
                </c:pt>
                <c:pt idx="73411">
                  <c:v>1326</c:v>
                </c:pt>
                <c:pt idx="73412">
                  <c:v>1293</c:v>
                </c:pt>
                <c:pt idx="73413">
                  <c:v>1252</c:v>
                </c:pt>
                <c:pt idx="73414">
                  <c:v>1198</c:v>
                </c:pt>
                <c:pt idx="73415">
                  <c:v>1157</c:v>
                </c:pt>
                <c:pt idx="73416">
                  <c:v>1108</c:v>
                </c:pt>
                <c:pt idx="73417">
                  <c:v>1070</c:v>
                </c:pt>
                <c:pt idx="73418">
                  <c:v>1044</c:v>
                </c:pt>
                <c:pt idx="73419">
                  <c:v>1026</c:v>
                </c:pt>
                <c:pt idx="73420">
                  <c:v>1007</c:v>
                </c:pt>
                <c:pt idx="73421">
                  <c:v>962</c:v>
                </c:pt>
                <c:pt idx="73422">
                  <c:v>950</c:v>
                </c:pt>
                <c:pt idx="73423">
                  <c:v>992</c:v>
                </c:pt>
                <c:pt idx="73424">
                  <c:v>1038</c:v>
                </c:pt>
                <c:pt idx="73425">
                  <c:v>1104</c:v>
                </c:pt>
                <c:pt idx="73426">
                  <c:v>1193</c:v>
                </c:pt>
                <c:pt idx="73427">
                  <c:v>1216</c:v>
                </c:pt>
                <c:pt idx="73428">
                  <c:v>1230</c:v>
                </c:pt>
                <c:pt idx="73429">
                  <c:v>1225</c:v>
                </c:pt>
                <c:pt idx="73430">
                  <c:v>1209</c:v>
                </c:pt>
                <c:pt idx="73431">
                  <c:v>1183</c:v>
                </c:pt>
                <c:pt idx="73432">
                  <c:v>1163</c:v>
                </c:pt>
                <c:pt idx="73433">
                  <c:v>1158</c:v>
                </c:pt>
                <c:pt idx="73434">
                  <c:v>1262</c:v>
                </c:pt>
                <c:pt idx="73435">
                  <c:v>1263</c:v>
                </c:pt>
                <c:pt idx="73436">
                  <c:v>1270</c:v>
                </c:pt>
                <c:pt idx="73437">
                  <c:v>1243</c:v>
                </c:pt>
                <c:pt idx="73438">
                  <c:v>1170</c:v>
                </c:pt>
                <c:pt idx="73439">
                  <c:v>1110</c:v>
                </c:pt>
                <c:pt idx="73440">
                  <c:v>1060</c:v>
                </c:pt>
                <c:pt idx="73441">
                  <c:v>1027</c:v>
                </c:pt>
                <c:pt idx="73442">
                  <c:v>1001</c:v>
                </c:pt>
                <c:pt idx="73443">
                  <c:v>985</c:v>
                </c:pt>
                <c:pt idx="73444">
                  <c:v>990</c:v>
                </c:pt>
                <c:pt idx="73445">
                  <c:v>1016</c:v>
                </c:pt>
                <c:pt idx="73446">
                  <c:v>1065</c:v>
                </c:pt>
                <c:pt idx="73447">
                  <c:v>1272</c:v>
                </c:pt>
                <c:pt idx="73448">
                  <c:v>1385</c:v>
                </c:pt>
                <c:pt idx="73449">
                  <c:v>1462</c:v>
                </c:pt>
                <c:pt idx="73450">
                  <c:v>1513</c:v>
                </c:pt>
                <c:pt idx="73451">
                  <c:v>1516</c:v>
                </c:pt>
                <c:pt idx="73452">
                  <c:v>1517</c:v>
                </c:pt>
                <c:pt idx="73453">
                  <c:v>1530</c:v>
                </c:pt>
                <c:pt idx="73454">
                  <c:v>1497</c:v>
                </c:pt>
                <c:pt idx="73455">
                  <c:v>1438</c:v>
                </c:pt>
                <c:pt idx="73456">
                  <c:v>1347</c:v>
                </c:pt>
                <c:pt idx="73457">
                  <c:v>1280</c:v>
                </c:pt>
                <c:pt idx="73458">
                  <c:v>1337</c:v>
                </c:pt>
                <c:pt idx="73459">
                  <c:v>1294</c:v>
                </c:pt>
                <c:pt idx="73460">
                  <c:v>1250</c:v>
                </c:pt>
                <c:pt idx="73461">
                  <c:v>1194</c:v>
                </c:pt>
                <c:pt idx="73462">
                  <c:v>1130</c:v>
                </c:pt>
                <c:pt idx="73463">
                  <c:v>1058</c:v>
                </c:pt>
                <c:pt idx="73464">
                  <c:v>1034</c:v>
                </c:pt>
                <c:pt idx="73465">
                  <c:v>999</c:v>
                </c:pt>
                <c:pt idx="73466">
                  <c:v>975</c:v>
                </c:pt>
                <c:pt idx="73467">
                  <c:v>955</c:v>
                </c:pt>
                <c:pt idx="73468">
                  <c:v>966</c:v>
                </c:pt>
                <c:pt idx="73469">
                  <c:v>996</c:v>
                </c:pt>
                <c:pt idx="73470">
                  <c:v>1023</c:v>
                </c:pt>
                <c:pt idx="73471">
                  <c:v>1191</c:v>
                </c:pt>
                <c:pt idx="73472">
                  <c:v>1331</c:v>
                </c:pt>
                <c:pt idx="73473">
                  <c:v>1393</c:v>
                </c:pt>
                <c:pt idx="73474">
                  <c:v>1469</c:v>
                </c:pt>
                <c:pt idx="73475">
                  <c:v>1459</c:v>
                </c:pt>
                <c:pt idx="73476">
                  <c:v>1512</c:v>
                </c:pt>
                <c:pt idx="73477">
                  <c:v>1550</c:v>
                </c:pt>
                <c:pt idx="73478">
                  <c:v>1523</c:v>
                </c:pt>
                <c:pt idx="73479">
                  <c:v>1460</c:v>
                </c:pt>
                <c:pt idx="73480">
                  <c:v>1359</c:v>
                </c:pt>
                <c:pt idx="73481">
                  <c:v>1289</c:v>
                </c:pt>
                <c:pt idx="73482">
                  <c:v>1361</c:v>
                </c:pt>
                <c:pt idx="73483">
                  <c:v>1338</c:v>
                </c:pt>
                <c:pt idx="73484">
                  <c:v>1307</c:v>
                </c:pt>
                <c:pt idx="73485">
                  <c:v>1245</c:v>
                </c:pt>
                <c:pt idx="73486">
                  <c:v>1175</c:v>
                </c:pt>
                <c:pt idx="73487">
                  <c:v>1095</c:v>
                </c:pt>
                <c:pt idx="73488">
                  <c:v>1046</c:v>
                </c:pt>
                <c:pt idx="73489">
                  <c:v>1008</c:v>
                </c:pt>
                <c:pt idx="73490">
                  <c:v>987</c:v>
                </c:pt>
                <c:pt idx="73491">
                  <c:v>971</c:v>
                </c:pt>
                <c:pt idx="73492">
                  <c:v>974</c:v>
                </c:pt>
                <c:pt idx="73493">
                  <c:v>963</c:v>
                </c:pt>
                <c:pt idx="73494">
                  <c:v>1026</c:v>
                </c:pt>
                <c:pt idx="73495">
                  <c:v>1235</c:v>
                </c:pt>
                <c:pt idx="73496">
                  <c:v>1396</c:v>
                </c:pt>
                <c:pt idx="73497">
                  <c:v>1488</c:v>
                </c:pt>
                <c:pt idx="73498">
                  <c:v>1532</c:v>
                </c:pt>
                <c:pt idx="73499">
                  <c:v>1548</c:v>
                </c:pt>
                <c:pt idx="73500">
                  <c:v>1574</c:v>
                </c:pt>
                <c:pt idx="73501">
                  <c:v>1613</c:v>
                </c:pt>
                <c:pt idx="73502">
                  <c:v>1599</c:v>
                </c:pt>
                <c:pt idx="73503">
                  <c:v>1512</c:v>
                </c:pt>
                <c:pt idx="73504">
                  <c:v>1410</c:v>
                </c:pt>
                <c:pt idx="73505">
                  <c:v>1320</c:v>
                </c:pt>
                <c:pt idx="73506">
                  <c:v>1403</c:v>
                </c:pt>
                <c:pt idx="73507">
                  <c:v>1383</c:v>
                </c:pt>
                <c:pt idx="73508">
                  <c:v>1353</c:v>
                </c:pt>
                <c:pt idx="73509">
                  <c:v>1280</c:v>
                </c:pt>
                <c:pt idx="73510">
                  <c:v>1208</c:v>
                </c:pt>
                <c:pt idx="73511">
                  <c:v>1144</c:v>
                </c:pt>
                <c:pt idx="73512">
                  <c:v>1091</c:v>
                </c:pt>
                <c:pt idx="73513">
                  <c:v>1069</c:v>
                </c:pt>
                <c:pt idx="73514">
                  <c:v>1043</c:v>
                </c:pt>
                <c:pt idx="73515">
                  <c:v>1025</c:v>
                </c:pt>
                <c:pt idx="73516">
                  <c:v>1024</c:v>
                </c:pt>
                <c:pt idx="73517">
                  <c:v>1023</c:v>
                </c:pt>
                <c:pt idx="73518">
                  <c:v>1068</c:v>
                </c:pt>
                <c:pt idx="73519">
                  <c:v>1276</c:v>
                </c:pt>
                <c:pt idx="73520">
                  <c:v>1407</c:v>
                </c:pt>
                <c:pt idx="73521">
                  <c:v>1459</c:v>
                </c:pt>
                <c:pt idx="73522">
                  <c:v>1487</c:v>
                </c:pt>
                <c:pt idx="73523">
                  <c:v>1479</c:v>
                </c:pt>
                <c:pt idx="73524">
                  <c:v>1513</c:v>
                </c:pt>
                <c:pt idx="73525">
                  <c:v>1516</c:v>
                </c:pt>
                <c:pt idx="73526">
                  <c:v>1478</c:v>
                </c:pt>
                <c:pt idx="73527">
                  <c:v>1414</c:v>
                </c:pt>
                <c:pt idx="73528">
                  <c:v>1336</c:v>
                </c:pt>
                <c:pt idx="73529">
                  <c:v>1266</c:v>
                </c:pt>
                <c:pt idx="73530">
                  <c:v>1352</c:v>
                </c:pt>
                <c:pt idx="73531">
                  <c:v>1320</c:v>
                </c:pt>
                <c:pt idx="73532">
                  <c:v>1286</c:v>
                </c:pt>
                <c:pt idx="73533">
                  <c:v>1216</c:v>
                </c:pt>
                <c:pt idx="73534">
                  <c:v>1162</c:v>
                </c:pt>
                <c:pt idx="73535">
                  <c:v>1082</c:v>
                </c:pt>
                <c:pt idx="73536">
                  <c:v>1042</c:v>
                </c:pt>
                <c:pt idx="73537">
                  <c:v>1007</c:v>
                </c:pt>
                <c:pt idx="73538">
                  <c:v>983</c:v>
                </c:pt>
                <c:pt idx="73539">
                  <c:v>971</c:v>
                </c:pt>
                <c:pt idx="73540">
                  <c:v>977</c:v>
                </c:pt>
                <c:pt idx="73541">
                  <c:v>999</c:v>
                </c:pt>
                <c:pt idx="73542">
                  <c:v>1051</c:v>
                </c:pt>
                <c:pt idx="73543">
                  <c:v>1250</c:v>
                </c:pt>
                <c:pt idx="73544">
                  <c:v>1405</c:v>
                </c:pt>
                <c:pt idx="73545">
                  <c:v>1476</c:v>
                </c:pt>
                <c:pt idx="73546">
                  <c:v>1527</c:v>
                </c:pt>
                <c:pt idx="73547">
                  <c:v>1557</c:v>
                </c:pt>
                <c:pt idx="73548">
                  <c:v>1574</c:v>
                </c:pt>
                <c:pt idx="73549">
                  <c:v>1587</c:v>
                </c:pt>
                <c:pt idx="73550">
                  <c:v>1548</c:v>
                </c:pt>
                <c:pt idx="73551">
                  <c:v>1472</c:v>
                </c:pt>
                <c:pt idx="73552">
                  <c:v>1378</c:v>
                </c:pt>
                <c:pt idx="73553">
                  <c:v>1313</c:v>
                </c:pt>
                <c:pt idx="73554">
                  <c:v>1391</c:v>
                </c:pt>
                <c:pt idx="73555">
                  <c:v>1366</c:v>
                </c:pt>
                <c:pt idx="73556">
                  <c:v>1337</c:v>
                </c:pt>
                <c:pt idx="73557">
                  <c:v>1283</c:v>
                </c:pt>
                <c:pt idx="73558">
                  <c:v>1223</c:v>
                </c:pt>
                <c:pt idx="73559">
                  <c:v>1157</c:v>
                </c:pt>
                <c:pt idx="73560">
                  <c:v>1110</c:v>
                </c:pt>
                <c:pt idx="73561">
                  <c:v>1071</c:v>
                </c:pt>
                <c:pt idx="73562">
                  <c:v>1049</c:v>
                </c:pt>
                <c:pt idx="73563">
                  <c:v>1008</c:v>
                </c:pt>
                <c:pt idx="73564">
                  <c:v>1017</c:v>
                </c:pt>
                <c:pt idx="73565">
                  <c:v>999</c:v>
                </c:pt>
                <c:pt idx="73566">
                  <c:v>1011</c:v>
                </c:pt>
                <c:pt idx="73567">
                  <c:v>1133</c:v>
                </c:pt>
                <c:pt idx="73568">
                  <c:v>1236</c:v>
                </c:pt>
                <c:pt idx="73569">
                  <c:v>1303</c:v>
                </c:pt>
                <c:pt idx="73570">
                  <c:v>1326</c:v>
                </c:pt>
                <c:pt idx="73571">
                  <c:v>1317</c:v>
                </c:pt>
                <c:pt idx="73572">
                  <c:v>1305</c:v>
                </c:pt>
                <c:pt idx="73573">
                  <c:v>1261</c:v>
                </c:pt>
                <c:pt idx="73574">
                  <c:v>1217</c:v>
                </c:pt>
                <c:pt idx="73575">
                  <c:v>1207</c:v>
                </c:pt>
                <c:pt idx="73576">
                  <c:v>1180</c:v>
                </c:pt>
                <c:pt idx="73577">
                  <c:v>1178</c:v>
                </c:pt>
                <c:pt idx="73578">
                  <c:v>1275</c:v>
                </c:pt>
                <c:pt idx="73579">
                  <c:v>1272</c:v>
                </c:pt>
                <c:pt idx="73580">
                  <c:v>1225</c:v>
                </c:pt>
                <c:pt idx="73581">
                  <c:v>1182</c:v>
                </c:pt>
                <c:pt idx="73582">
                  <c:v>1097</c:v>
                </c:pt>
                <c:pt idx="73583">
                  <c:v>1090</c:v>
                </c:pt>
                <c:pt idx="73584">
                  <c:v>1050</c:v>
                </c:pt>
                <c:pt idx="73585">
                  <c:v>1017</c:v>
                </c:pt>
                <c:pt idx="73586">
                  <c:v>994</c:v>
                </c:pt>
                <c:pt idx="73587">
                  <c:v>981</c:v>
                </c:pt>
                <c:pt idx="73588">
                  <c:v>962</c:v>
                </c:pt>
                <c:pt idx="73589">
                  <c:v>950</c:v>
                </c:pt>
                <c:pt idx="73590">
                  <c:v>921</c:v>
                </c:pt>
                <c:pt idx="73591">
                  <c:v>974</c:v>
                </c:pt>
                <c:pt idx="73592">
                  <c:v>1019</c:v>
                </c:pt>
                <c:pt idx="73593">
                  <c:v>1076</c:v>
                </c:pt>
                <c:pt idx="73594">
                  <c:v>1137</c:v>
                </c:pt>
                <c:pt idx="73595">
                  <c:v>1169</c:v>
                </c:pt>
                <c:pt idx="73596">
                  <c:v>1186</c:v>
                </c:pt>
                <c:pt idx="73597">
                  <c:v>1198</c:v>
                </c:pt>
                <c:pt idx="73598">
                  <c:v>1209</c:v>
                </c:pt>
                <c:pt idx="73599">
                  <c:v>1197</c:v>
                </c:pt>
                <c:pt idx="73600">
                  <c:v>1177</c:v>
                </c:pt>
                <c:pt idx="73601">
                  <c:v>1175</c:v>
                </c:pt>
                <c:pt idx="73602">
                  <c:v>1269</c:v>
                </c:pt>
                <c:pt idx="73603">
                  <c:v>1273</c:v>
                </c:pt>
                <c:pt idx="73604">
                  <c:v>1279</c:v>
                </c:pt>
                <c:pt idx="73605">
                  <c:v>1263</c:v>
                </c:pt>
                <c:pt idx="73606">
                  <c:v>1193</c:v>
                </c:pt>
                <c:pt idx="73607">
                  <c:v>1135</c:v>
                </c:pt>
                <c:pt idx="73608">
                  <c:v>1069</c:v>
                </c:pt>
                <c:pt idx="73609">
                  <c:v>1043</c:v>
                </c:pt>
                <c:pt idx="73610">
                  <c:v>1012</c:v>
                </c:pt>
                <c:pt idx="73611">
                  <c:v>974</c:v>
                </c:pt>
                <c:pt idx="73612">
                  <c:v>986</c:v>
                </c:pt>
                <c:pt idx="73613">
                  <c:v>1011</c:v>
                </c:pt>
                <c:pt idx="73614">
                  <c:v>1076</c:v>
                </c:pt>
                <c:pt idx="73615">
                  <c:v>1296</c:v>
                </c:pt>
                <c:pt idx="73616">
                  <c:v>1431</c:v>
                </c:pt>
                <c:pt idx="73617">
                  <c:v>1502</c:v>
                </c:pt>
                <c:pt idx="73618">
                  <c:v>1553</c:v>
                </c:pt>
                <c:pt idx="73619">
                  <c:v>1567</c:v>
                </c:pt>
                <c:pt idx="73620">
                  <c:v>1577</c:v>
                </c:pt>
                <c:pt idx="73621">
                  <c:v>1610</c:v>
                </c:pt>
                <c:pt idx="73622">
                  <c:v>1595</c:v>
                </c:pt>
                <c:pt idx="73623">
                  <c:v>1548</c:v>
                </c:pt>
                <c:pt idx="73624">
                  <c:v>1449</c:v>
                </c:pt>
                <c:pt idx="73625">
                  <c:v>1339</c:v>
                </c:pt>
                <c:pt idx="73626">
                  <c:v>1433</c:v>
                </c:pt>
                <c:pt idx="73627">
                  <c:v>1421</c:v>
                </c:pt>
                <c:pt idx="73628">
                  <c:v>1380</c:v>
                </c:pt>
                <c:pt idx="73629">
                  <c:v>1333</c:v>
                </c:pt>
                <c:pt idx="73630">
                  <c:v>1268</c:v>
                </c:pt>
                <c:pt idx="73631">
                  <c:v>1198</c:v>
                </c:pt>
                <c:pt idx="73632">
                  <c:v>1129</c:v>
                </c:pt>
                <c:pt idx="73633">
                  <c:v>1092</c:v>
                </c:pt>
                <c:pt idx="73634">
                  <c:v>1066</c:v>
                </c:pt>
                <c:pt idx="73635">
                  <c:v>1053</c:v>
                </c:pt>
                <c:pt idx="73636">
                  <c:v>1045</c:v>
                </c:pt>
                <c:pt idx="73637">
                  <c:v>1049</c:v>
                </c:pt>
                <c:pt idx="73638">
                  <c:v>1104</c:v>
                </c:pt>
                <c:pt idx="73639">
                  <c:v>1317</c:v>
                </c:pt>
                <c:pt idx="73640">
                  <c:v>1459</c:v>
                </c:pt>
                <c:pt idx="73641">
                  <c:v>1528</c:v>
                </c:pt>
                <c:pt idx="73642">
                  <c:v>1591</c:v>
                </c:pt>
                <c:pt idx="73643">
                  <c:v>1596</c:v>
                </c:pt>
                <c:pt idx="73644">
                  <c:v>1620</c:v>
                </c:pt>
                <c:pt idx="73645">
                  <c:v>1636</c:v>
                </c:pt>
                <c:pt idx="73646">
                  <c:v>1590</c:v>
                </c:pt>
                <c:pt idx="73647">
                  <c:v>1524</c:v>
                </c:pt>
                <c:pt idx="73648">
                  <c:v>1412</c:v>
                </c:pt>
                <c:pt idx="73649">
                  <c:v>1332</c:v>
                </c:pt>
                <c:pt idx="73650">
                  <c:v>1418</c:v>
                </c:pt>
                <c:pt idx="73651">
                  <c:v>1404</c:v>
                </c:pt>
                <c:pt idx="73652">
                  <c:v>1386</c:v>
                </c:pt>
                <c:pt idx="73653">
                  <c:v>1324</c:v>
                </c:pt>
                <c:pt idx="73654">
                  <c:v>1249</c:v>
                </c:pt>
                <c:pt idx="73655">
                  <c:v>1175</c:v>
                </c:pt>
                <c:pt idx="73656">
                  <c:v>1126</c:v>
                </c:pt>
                <c:pt idx="73657">
                  <c:v>1088</c:v>
                </c:pt>
                <c:pt idx="73658">
                  <c:v>1074</c:v>
                </c:pt>
                <c:pt idx="73659">
                  <c:v>1053</c:v>
                </c:pt>
                <c:pt idx="73660">
                  <c:v>1037</c:v>
                </c:pt>
                <c:pt idx="73661">
                  <c:v>1040</c:v>
                </c:pt>
                <c:pt idx="73662">
                  <c:v>1081</c:v>
                </c:pt>
                <c:pt idx="73663">
                  <c:v>1273</c:v>
                </c:pt>
                <c:pt idx="73664">
                  <c:v>1420</c:v>
                </c:pt>
                <c:pt idx="73665">
                  <c:v>1497</c:v>
                </c:pt>
                <c:pt idx="73666">
                  <c:v>1545</c:v>
                </c:pt>
                <c:pt idx="73667">
                  <c:v>1572</c:v>
                </c:pt>
                <c:pt idx="73668">
                  <c:v>1571</c:v>
                </c:pt>
                <c:pt idx="73669">
                  <c:v>1574</c:v>
                </c:pt>
                <c:pt idx="73670">
                  <c:v>1540</c:v>
                </c:pt>
                <c:pt idx="73671">
                  <c:v>1503</c:v>
                </c:pt>
                <c:pt idx="73672">
                  <c:v>1387</c:v>
                </c:pt>
                <c:pt idx="73673">
                  <c:v>1332</c:v>
                </c:pt>
                <c:pt idx="73674">
                  <c:v>1417</c:v>
                </c:pt>
                <c:pt idx="73675">
                  <c:v>1406</c:v>
                </c:pt>
                <c:pt idx="73676">
                  <c:v>1377</c:v>
                </c:pt>
                <c:pt idx="73677">
                  <c:v>1336</c:v>
                </c:pt>
                <c:pt idx="73678">
                  <c:v>1251</c:v>
                </c:pt>
                <c:pt idx="73679">
                  <c:v>1201</c:v>
                </c:pt>
                <c:pt idx="73680">
                  <c:v>1128</c:v>
                </c:pt>
                <c:pt idx="73681">
                  <c:v>1097</c:v>
                </c:pt>
                <c:pt idx="73682">
                  <c:v>1074</c:v>
                </c:pt>
                <c:pt idx="73683">
                  <c:v>1059</c:v>
                </c:pt>
                <c:pt idx="73684">
                  <c:v>1051</c:v>
                </c:pt>
                <c:pt idx="73685">
                  <c:v>1049</c:v>
                </c:pt>
                <c:pt idx="73686">
                  <c:v>1105</c:v>
                </c:pt>
                <c:pt idx="73687">
                  <c:v>1299</c:v>
                </c:pt>
                <c:pt idx="73688">
                  <c:v>1439</c:v>
                </c:pt>
                <c:pt idx="73689">
                  <c:v>1521</c:v>
                </c:pt>
                <c:pt idx="73690">
                  <c:v>1571</c:v>
                </c:pt>
                <c:pt idx="73691">
                  <c:v>1557</c:v>
                </c:pt>
                <c:pt idx="73692">
                  <c:v>1523</c:v>
                </c:pt>
                <c:pt idx="73693">
                  <c:v>1551</c:v>
                </c:pt>
                <c:pt idx="73694">
                  <c:v>1533</c:v>
                </c:pt>
                <c:pt idx="73695">
                  <c:v>1468</c:v>
                </c:pt>
                <c:pt idx="73696">
                  <c:v>1388</c:v>
                </c:pt>
                <c:pt idx="73697">
                  <c:v>1306</c:v>
                </c:pt>
                <c:pt idx="73698">
                  <c:v>1411</c:v>
                </c:pt>
                <c:pt idx="73699">
                  <c:v>1389</c:v>
                </c:pt>
                <c:pt idx="73700">
                  <c:v>1343</c:v>
                </c:pt>
                <c:pt idx="73701">
                  <c:v>1305</c:v>
                </c:pt>
                <c:pt idx="73702">
                  <c:v>1257</c:v>
                </c:pt>
                <c:pt idx="73703">
                  <c:v>1194</c:v>
                </c:pt>
                <c:pt idx="73704">
                  <c:v>1136</c:v>
                </c:pt>
                <c:pt idx="73705">
                  <c:v>1085</c:v>
                </c:pt>
                <c:pt idx="73706">
                  <c:v>1058</c:v>
                </c:pt>
                <c:pt idx="73707">
                  <c:v>1052</c:v>
                </c:pt>
                <c:pt idx="73708">
                  <c:v>1055</c:v>
                </c:pt>
                <c:pt idx="73709">
                  <c:v>1057</c:v>
                </c:pt>
                <c:pt idx="73710">
                  <c:v>1109</c:v>
                </c:pt>
                <c:pt idx="73711">
                  <c:v>1302</c:v>
                </c:pt>
                <c:pt idx="73712">
                  <c:v>1448</c:v>
                </c:pt>
                <c:pt idx="73713">
                  <c:v>1522</c:v>
                </c:pt>
                <c:pt idx="73714">
                  <c:v>1577</c:v>
                </c:pt>
                <c:pt idx="73715">
                  <c:v>1599</c:v>
                </c:pt>
                <c:pt idx="73716">
                  <c:v>1584</c:v>
                </c:pt>
                <c:pt idx="73717">
                  <c:v>1552</c:v>
                </c:pt>
                <c:pt idx="73718">
                  <c:v>1491</c:v>
                </c:pt>
                <c:pt idx="73719">
                  <c:v>1435</c:v>
                </c:pt>
                <c:pt idx="73720">
                  <c:v>1354</c:v>
                </c:pt>
                <c:pt idx="73721">
                  <c:v>1314</c:v>
                </c:pt>
                <c:pt idx="73722">
                  <c:v>1346</c:v>
                </c:pt>
                <c:pt idx="73723">
                  <c:v>1332</c:v>
                </c:pt>
                <c:pt idx="73724">
                  <c:v>1303</c:v>
                </c:pt>
                <c:pt idx="73725">
                  <c:v>1249</c:v>
                </c:pt>
                <c:pt idx="73726">
                  <c:v>1184</c:v>
                </c:pt>
                <c:pt idx="73727">
                  <c:v>1127</c:v>
                </c:pt>
                <c:pt idx="73728">
                  <c:v>1082</c:v>
                </c:pt>
                <c:pt idx="73729">
                  <c:v>1050</c:v>
                </c:pt>
                <c:pt idx="73730">
                  <c:v>1018</c:v>
                </c:pt>
                <c:pt idx="73731">
                  <c:v>1008</c:v>
                </c:pt>
                <c:pt idx="73732">
                  <c:v>1011</c:v>
                </c:pt>
                <c:pt idx="73733">
                  <c:v>982</c:v>
                </c:pt>
                <c:pt idx="73734">
                  <c:v>991</c:v>
                </c:pt>
                <c:pt idx="73735">
                  <c:v>1093</c:v>
                </c:pt>
                <c:pt idx="73736">
                  <c:v>1211</c:v>
                </c:pt>
                <c:pt idx="73737">
                  <c:v>1300</c:v>
                </c:pt>
                <c:pt idx="73738">
                  <c:v>1359</c:v>
                </c:pt>
                <c:pt idx="73739">
                  <c:v>1377</c:v>
                </c:pt>
                <c:pt idx="73740">
                  <c:v>1368</c:v>
                </c:pt>
                <c:pt idx="73741">
                  <c:v>1331</c:v>
                </c:pt>
                <c:pt idx="73742">
                  <c:v>1279</c:v>
                </c:pt>
                <c:pt idx="73743">
                  <c:v>1263</c:v>
                </c:pt>
                <c:pt idx="73744">
                  <c:v>1230</c:v>
                </c:pt>
                <c:pt idx="73745">
                  <c:v>1213</c:v>
                </c:pt>
                <c:pt idx="73746">
                  <c:v>1319</c:v>
                </c:pt>
                <c:pt idx="73747">
                  <c:v>1318</c:v>
                </c:pt>
                <c:pt idx="73748">
                  <c:v>1283</c:v>
                </c:pt>
                <c:pt idx="73749">
                  <c:v>1246</c:v>
                </c:pt>
                <c:pt idx="73750">
                  <c:v>1189</c:v>
                </c:pt>
                <c:pt idx="73751">
                  <c:v>1132</c:v>
                </c:pt>
                <c:pt idx="73752">
                  <c:v>1087</c:v>
                </c:pt>
                <c:pt idx="73753">
                  <c:v>1059</c:v>
                </c:pt>
                <c:pt idx="73754">
                  <c:v>1029</c:v>
                </c:pt>
                <c:pt idx="73755">
                  <c:v>1010</c:v>
                </c:pt>
                <c:pt idx="73756">
                  <c:v>982</c:v>
                </c:pt>
                <c:pt idx="73757">
                  <c:v>938</c:v>
                </c:pt>
                <c:pt idx="73758">
                  <c:v>924</c:v>
                </c:pt>
                <c:pt idx="73759">
                  <c:v>975</c:v>
                </c:pt>
                <c:pt idx="73760">
                  <c:v>1069</c:v>
                </c:pt>
                <c:pt idx="73761">
                  <c:v>1116</c:v>
                </c:pt>
                <c:pt idx="73762">
                  <c:v>1174</c:v>
                </c:pt>
                <c:pt idx="73763">
                  <c:v>1215</c:v>
                </c:pt>
                <c:pt idx="73764">
                  <c:v>1242</c:v>
                </c:pt>
                <c:pt idx="73765">
                  <c:v>1223</c:v>
                </c:pt>
                <c:pt idx="73766">
                  <c:v>1201</c:v>
                </c:pt>
                <c:pt idx="73767">
                  <c:v>1195</c:v>
                </c:pt>
                <c:pt idx="73768">
                  <c:v>1164</c:v>
                </c:pt>
                <c:pt idx="73769">
                  <c:v>1167</c:v>
                </c:pt>
                <c:pt idx="73770">
                  <c:v>1280</c:v>
                </c:pt>
                <c:pt idx="73771">
                  <c:v>1293</c:v>
                </c:pt>
                <c:pt idx="73772">
                  <c:v>1273</c:v>
                </c:pt>
                <c:pt idx="73773">
                  <c:v>1269</c:v>
                </c:pt>
                <c:pt idx="73774">
                  <c:v>1188</c:v>
                </c:pt>
                <c:pt idx="73775">
                  <c:v>1125</c:v>
                </c:pt>
                <c:pt idx="73776">
                  <c:v>1072</c:v>
                </c:pt>
                <c:pt idx="73777">
                  <c:v>1043</c:v>
                </c:pt>
                <c:pt idx="73778">
                  <c:v>1021</c:v>
                </c:pt>
                <c:pt idx="73779">
                  <c:v>1019</c:v>
                </c:pt>
                <c:pt idx="73780">
                  <c:v>1027</c:v>
                </c:pt>
                <c:pt idx="73781">
                  <c:v>1048</c:v>
                </c:pt>
                <c:pt idx="73782">
                  <c:v>1101</c:v>
                </c:pt>
                <c:pt idx="73783">
                  <c:v>1286</c:v>
                </c:pt>
                <c:pt idx="73784">
                  <c:v>1390</c:v>
                </c:pt>
                <c:pt idx="73785">
                  <c:v>1505</c:v>
                </c:pt>
                <c:pt idx="73786">
                  <c:v>1581</c:v>
                </c:pt>
                <c:pt idx="73787">
                  <c:v>1591</c:v>
                </c:pt>
                <c:pt idx="73788">
                  <c:v>1590</c:v>
                </c:pt>
                <c:pt idx="73789">
                  <c:v>1600</c:v>
                </c:pt>
                <c:pt idx="73790">
                  <c:v>1510</c:v>
                </c:pt>
                <c:pt idx="73791">
                  <c:v>1438</c:v>
                </c:pt>
                <c:pt idx="73792">
                  <c:v>1345</c:v>
                </c:pt>
                <c:pt idx="73793">
                  <c:v>1275</c:v>
                </c:pt>
                <c:pt idx="73794">
                  <c:v>1357</c:v>
                </c:pt>
                <c:pt idx="73795">
                  <c:v>1360</c:v>
                </c:pt>
                <c:pt idx="73796">
                  <c:v>1325</c:v>
                </c:pt>
                <c:pt idx="73797">
                  <c:v>1295</c:v>
                </c:pt>
                <c:pt idx="73798">
                  <c:v>1237</c:v>
                </c:pt>
                <c:pt idx="73799">
                  <c:v>1173</c:v>
                </c:pt>
                <c:pt idx="73800">
                  <c:v>1116</c:v>
                </c:pt>
                <c:pt idx="73801">
                  <c:v>1093</c:v>
                </c:pt>
                <c:pt idx="73802">
                  <c:v>1053</c:v>
                </c:pt>
                <c:pt idx="73803">
                  <c:v>1041</c:v>
                </c:pt>
                <c:pt idx="73804">
                  <c:v>1032</c:v>
                </c:pt>
                <c:pt idx="73805">
                  <c:v>1049</c:v>
                </c:pt>
                <c:pt idx="73806">
                  <c:v>1082</c:v>
                </c:pt>
                <c:pt idx="73807">
                  <c:v>1234</c:v>
                </c:pt>
                <c:pt idx="73808">
                  <c:v>1306</c:v>
                </c:pt>
                <c:pt idx="73809">
                  <c:v>1353</c:v>
                </c:pt>
                <c:pt idx="73810">
                  <c:v>1401</c:v>
                </c:pt>
                <c:pt idx="73811">
                  <c:v>1412</c:v>
                </c:pt>
                <c:pt idx="73812">
                  <c:v>1445</c:v>
                </c:pt>
                <c:pt idx="73813">
                  <c:v>1474</c:v>
                </c:pt>
                <c:pt idx="73814">
                  <c:v>1478</c:v>
                </c:pt>
                <c:pt idx="73815">
                  <c:v>1444</c:v>
                </c:pt>
                <c:pt idx="73816">
                  <c:v>1359</c:v>
                </c:pt>
                <c:pt idx="73817">
                  <c:v>1288</c:v>
                </c:pt>
                <c:pt idx="73818">
                  <c:v>1381</c:v>
                </c:pt>
                <c:pt idx="73819">
                  <c:v>1344</c:v>
                </c:pt>
                <c:pt idx="73820">
                  <c:v>1315</c:v>
                </c:pt>
                <c:pt idx="73821">
                  <c:v>1247</c:v>
                </c:pt>
                <c:pt idx="73822">
                  <c:v>1218</c:v>
                </c:pt>
                <c:pt idx="73823">
                  <c:v>1155</c:v>
                </c:pt>
                <c:pt idx="73824">
                  <c:v>1106</c:v>
                </c:pt>
                <c:pt idx="73825">
                  <c:v>1070</c:v>
                </c:pt>
                <c:pt idx="73826">
                  <c:v>1022</c:v>
                </c:pt>
                <c:pt idx="73827">
                  <c:v>1032</c:v>
                </c:pt>
                <c:pt idx="73828">
                  <c:v>1033</c:v>
                </c:pt>
                <c:pt idx="73829">
                  <c:v>1059</c:v>
                </c:pt>
                <c:pt idx="73830">
                  <c:v>1094</c:v>
                </c:pt>
                <c:pt idx="73831">
                  <c:v>1291</c:v>
                </c:pt>
                <c:pt idx="73832">
                  <c:v>1377</c:v>
                </c:pt>
                <c:pt idx="73833">
                  <c:v>1431</c:v>
                </c:pt>
                <c:pt idx="73834">
                  <c:v>1504</c:v>
                </c:pt>
                <c:pt idx="73835">
                  <c:v>1542</c:v>
                </c:pt>
                <c:pt idx="73836">
                  <c:v>1543</c:v>
                </c:pt>
                <c:pt idx="73837">
                  <c:v>1550</c:v>
                </c:pt>
                <c:pt idx="73838">
                  <c:v>1520</c:v>
                </c:pt>
                <c:pt idx="73839">
                  <c:v>1458</c:v>
                </c:pt>
                <c:pt idx="73840">
                  <c:v>1383</c:v>
                </c:pt>
                <c:pt idx="73841">
                  <c:v>1300</c:v>
                </c:pt>
                <c:pt idx="73842">
                  <c:v>1366</c:v>
                </c:pt>
                <c:pt idx="73843">
                  <c:v>1329</c:v>
                </c:pt>
                <c:pt idx="73844">
                  <c:v>1300</c:v>
                </c:pt>
                <c:pt idx="73845">
                  <c:v>1288</c:v>
                </c:pt>
                <c:pt idx="73846">
                  <c:v>1222</c:v>
                </c:pt>
                <c:pt idx="73847">
                  <c:v>1158</c:v>
                </c:pt>
                <c:pt idx="73848">
                  <c:v>1098</c:v>
                </c:pt>
                <c:pt idx="73849">
                  <c:v>1042</c:v>
                </c:pt>
                <c:pt idx="73850">
                  <c:v>1018</c:v>
                </c:pt>
                <c:pt idx="73851">
                  <c:v>1006</c:v>
                </c:pt>
                <c:pt idx="73852">
                  <c:v>1010</c:v>
                </c:pt>
                <c:pt idx="73853">
                  <c:v>1011</c:v>
                </c:pt>
                <c:pt idx="73854">
                  <c:v>1067</c:v>
                </c:pt>
                <c:pt idx="73855">
                  <c:v>1250</c:v>
                </c:pt>
                <c:pt idx="73856">
                  <c:v>1354</c:v>
                </c:pt>
                <c:pt idx="73857">
                  <c:v>1440</c:v>
                </c:pt>
                <c:pt idx="73858">
                  <c:v>1509</c:v>
                </c:pt>
                <c:pt idx="73859">
                  <c:v>1529</c:v>
                </c:pt>
                <c:pt idx="73860">
                  <c:v>1526</c:v>
                </c:pt>
                <c:pt idx="73861">
                  <c:v>1532</c:v>
                </c:pt>
                <c:pt idx="73862">
                  <c:v>1531</c:v>
                </c:pt>
                <c:pt idx="73863">
                  <c:v>1436</c:v>
                </c:pt>
                <c:pt idx="73864">
                  <c:v>1371</c:v>
                </c:pt>
                <c:pt idx="73865">
                  <c:v>1308</c:v>
                </c:pt>
                <c:pt idx="73866">
                  <c:v>1387</c:v>
                </c:pt>
                <c:pt idx="73867">
                  <c:v>1362</c:v>
                </c:pt>
                <c:pt idx="73868">
                  <c:v>1333</c:v>
                </c:pt>
                <c:pt idx="73869">
                  <c:v>1303</c:v>
                </c:pt>
                <c:pt idx="73870">
                  <c:v>1244</c:v>
                </c:pt>
                <c:pt idx="73871">
                  <c:v>1146</c:v>
                </c:pt>
                <c:pt idx="73872">
                  <c:v>1106</c:v>
                </c:pt>
                <c:pt idx="73873">
                  <c:v>1062</c:v>
                </c:pt>
                <c:pt idx="73874">
                  <c:v>1021</c:v>
                </c:pt>
                <c:pt idx="73875">
                  <c:v>1011</c:v>
                </c:pt>
                <c:pt idx="73876">
                  <c:v>1019</c:v>
                </c:pt>
                <c:pt idx="73877">
                  <c:v>1013</c:v>
                </c:pt>
                <c:pt idx="73878">
                  <c:v>1072</c:v>
                </c:pt>
                <c:pt idx="73879">
                  <c:v>1262</c:v>
                </c:pt>
                <c:pt idx="73880">
                  <c:v>1388</c:v>
                </c:pt>
                <c:pt idx="73881">
                  <c:v>1464</c:v>
                </c:pt>
                <c:pt idx="73882">
                  <c:v>1525</c:v>
                </c:pt>
                <c:pt idx="73883">
                  <c:v>1553</c:v>
                </c:pt>
                <c:pt idx="73884">
                  <c:v>1549</c:v>
                </c:pt>
                <c:pt idx="73885">
                  <c:v>1538</c:v>
                </c:pt>
                <c:pt idx="73886">
                  <c:v>1539</c:v>
                </c:pt>
                <c:pt idx="73887">
                  <c:v>1454</c:v>
                </c:pt>
                <c:pt idx="73888">
                  <c:v>1361</c:v>
                </c:pt>
                <c:pt idx="73889">
                  <c:v>1317</c:v>
                </c:pt>
                <c:pt idx="73890">
                  <c:v>1372</c:v>
                </c:pt>
                <c:pt idx="73891">
                  <c:v>1360</c:v>
                </c:pt>
                <c:pt idx="73892">
                  <c:v>1315</c:v>
                </c:pt>
                <c:pt idx="73893">
                  <c:v>1279</c:v>
                </c:pt>
                <c:pt idx="73894">
                  <c:v>1234</c:v>
                </c:pt>
                <c:pt idx="73895">
                  <c:v>1168</c:v>
                </c:pt>
                <c:pt idx="73896">
                  <c:v>1095</c:v>
                </c:pt>
                <c:pt idx="73897">
                  <c:v>1060</c:v>
                </c:pt>
                <c:pt idx="73898">
                  <c:v>1028</c:v>
                </c:pt>
                <c:pt idx="73899">
                  <c:v>1018</c:v>
                </c:pt>
                <c:pt idx="73900">
                  <c:v>1012</c:v>
                </c:pt>
                <c:pt idx="73901">
                  <c:v>983</c:v>
                </c:pt>
                <c:pt idx="73902">
                  <c:v>988</c:v>
                </c:pt>
                <c:pt idx="73903">
                  <c:v>1107</c:v>
                </c:pt>
                <c:pt idx="73904">
                  <c:v>1231</c:v>
                </c:pt>
                <c:pt idx="73905">
                  <c:v>1314</c:v>
                </c:pt>
                <c:pt idx="73906">
                  <c:v>1369</c:v>
                </c:pt>
                <c:pt idx="73907">
                  <c:v>1407</c:v>
                </c:pt>
                <c:pt idx="73908">
                  <c:v>1368</c:v>
                </c:pt>
                <c:pt idx="73909">
                  <c:v>1329</c:v>
                </c:pt>
                <c:pt idx="73910">
                  <c:v>1276</c:v>
                </c:pt>
                <c:pt idx="73911">
                  <c:v>1207</c:v>
                </c:pt>
                <c:pt idx="73912">
                  <c:v>1186</c:v>
                </c:pt>
                <c:pt idx="73913">
                  <c:v>1215</c:v>
                </c:pt>
                <c:pt idx="73914">
                  <c:v>1242</c:v>
                </c:pt>
                <c:pt idx="73915">
                  <c:v>1236</c:v>
                </c:pt>
                <c:pt idx="73916">
                  <c:v>1201</c:v>
                </c:pt>
                <c:pt idx="73917">
                  <c:v>1166</c:v>
                </c:pt>
                <c:pt idx="73918">
                  <c:v>1110</c:v>
                </c:pt>
                <c:pt idx="73919">
                  <c:v>1063</c:v>
                </c:pt>
                <c:pt idx="73920">
                  <c:v>1025</c:v>
                </c:pt>
                <c:pt idx="73921">
                  <c:v>997</c:v>
                </c:pt>
                <c:pt idx="73922">
                  <c:v>981</c:v>
                </c:pt>
                <c:pt idx="73923">
                  <c:v>964</c:v>
                </c:pt>
                <c:pt idx="73924">
                  <c:v>952</c:v>
                </c:pt>
                <c:pt idx="73925">
                  <c:v>943</c:v>
                </c:pt>
                <c:pt idx="73926">
                  <c:v>912</c:v>
                </c:pt>
                <c:pt idx="73927">
                  <c:v>963</c:v>
                </c:pt>
                <c:pt idx="73928">
                  <c:v>1013</c:v>
                </c:pt>
                <c:pt idx="73929">
                  <c:v>1071</c:v>
                </c:pt>
                <c:pt idx="73930">
                  <c:v>1145</c:v>
                </c:pt>
                <c:pt idx="73931">
                  <c:v>1172</c:v>
                </c:pt>
                <c:pt idx="73932">
                  <c:v>1189</c:v>
                </c:pt>
                <c:pt idx="73933">
                  <c:v>1197</c:v>
                </c:pt>
                <c:pt idx="73934">
                  <c:v>1151</c:v>
                </c:pt>
                <c:pt idx="73935">
                  <c:v>1105</c:v>
                </c:pt>
                <c:pt idx="73936">
                  <c:v>1090</c:v>
                </c:pt>
                <c:pt idx="73937">
                  <c:v>1120</c:v>
                </c:pt>
                <c:pt idx="73938">
                  <c:v>1183</c:v>
                </c:pt>
                <c:pt idx="73939">
                  <c:v>1179</c:v>
                </c:pt>
                <c:pt idx="73940">
                  <c:v>1154</c:v>
                </c:pt>
                <c:pt idx="73941">
                  <c:v>1119</c:v>
                </c:pt>
                <c:pt idx="73942">
                  <c:v>1055</c:v>
                </c:pt>
                <c:pt idx="73943">
                  <c:v>1006</c:v>
                </c:pt>
                <c:pt idx="73944">
                  <c:v>979</c:v>
                </c:pt>
                <c:pt idx="73945">
                  <c:v>946</c:v>
                </c:pt>
                <c:pt idx="73946">
                  <c:v>926</c:v>
                </c:pt>
                <c:pt idx="73947">
                  <c:v>926</c:v>
                </c:pt>
                <c:pt idx="73948">
                  <c:v>939</c:v>
                </c:pt>
                <c:pt idx="73949">
                  <c:v>981</c:v>
                </c:pt>
                <c:pt idx="73950">
                  <c:v>1013</c:v>
                </c:pt>
                <c:pt idx="73951">
                  <c:v>1216</c:v>
                </c:pt>
                <c:pt idx="73952">
                  <c:v>1324</c:v>
                </c:pt>
                <c:pt idx="73953">
                  <c:v>1402</c:v>
                </c:pt>
                <c:pt idx="73954">
                  <c:v>1448</c:v>
                </c:pt>
                <c:pt idx="73955">
                  <c:v>1471</c:v>
                </c:pt>
                <c:pt idx="73956">
                  <c:v>1488</c:v>
                </c:pt>
                <c:pt idx="73957">
                  <c:v>1530</c:v>
                </c:pt>
                <c:pt idx="73958">
                  <c:v>1524</c:v>
                </c:pt>
                <c:pt idx="73959">
                  <c:v>1471</c:v>
                </c:pt>
                <c:pt idx="73960">
                  <c:v>1288</c:v>
                </c:pt>
                <c:pt idx="73961">
                  <c:v>1208</c:v>
                </c:pt>
                <c:pt idx="73962">
                  <c:v>1264</c:v>
                </c:pt>
                <c:pt idx="73963">
                  <c:v>1276</c:v>
                </c:pt>
                <c:pt idx="73964">
                  <c:v>1247</c:v>
                </c:pt>
                <c:pt idx="73965">
                  <c:v>1218</c:v>
                </c:pt>
                <c:pt idx="73966">
                  <c:v>1170</c:v>
                </c:pt>
                <c:pt idx="73967">
                  <c:v>1107</c:v>
                </c:pt>
                <c:pt idx="73968">
                  <c:v>1064</c:v>
                </c:pt>
                <c:pt idx="73969">
                  <c:v>1036</c:v>
                </c:pt>
                <c:pt idx="73970">
                  <c:v>1003</c:v>
                </c:pt>
                <c:pt idx="73971">
                  <c:v>990</c:v>
                </c:pt>
                <c:pt idx="73972">
                  <c:v>997</c:v>
                </c:pt>
                <c:pt idx="73973">
                  <c:v>1007</c:v>
                </c:pt>
                <c:pt idx="73974">
                  <c:v>1062</c:v>
                </c:pt>
                <c:pt idx="73975">
                  <c:v>1219</c:v>
                </c:pt>
                <c:pt idx="73976">
                  <c:v>1354</c:v>
                </c:pt>
                <c:pt idx="73977">
                  <c:v>1449</c:v>
                </c:pt>
                <c:pt idx="73978">
                  <c:v>1484</c:v>
                </c:pt>
                <c:pt idx="73979">
                  <c:v>1488</c:v>
                </c:pt>
                <c:pt idx="73980">
                  <c:v>1512</c:v>
                </c:pt>
                <c:pt idx="73981">
                  <c:v>1561</c:v>
                </c:pt>
                <c:pt idx="73982">
                  <c:v>1555</c:v>
                </c:pt>
                <c:pt idx="73983">
                  <c:v>1519</c:v>
                </c:pt>
                <c:pt idx="73984">
                  <c:v>1427</c:v>
                </c:pt>
                <c:pt idx="73985">
                  <c:v>1322</c:v>
                </c:pt>
                <c:pt idx="73986">
                  <c:v>1421</c:v>
                </c:pt>
                <c:pt idx="73987">
                  <c:v>1399</c:v>
                </c:pt>
                <c:pt idx="73988">
                  <c:v>1349</c:v>
                </c:pt>
                <c:pt idx="73989">
                  <c:v>1300</c:v>
                </c:pt>
                <c:pt idx="73990">
                  <c:v>1244</c:v>
                </c:pt>
                <c:pt idx="73991">
                  <c:v>1178</c:v>
                </c:pt>
                <c:pt idx="73992">
                  <c:v>1121</c:v>
                </c:pt>
                <c:pt idx="73993">
                  <c:v>1082</c:v>
                </c:pt>
                <c:pt idx="73994">
                  <c:v>1053</c:v>
                </c:pt>
                <c:pt idx="73995">
                  <c:v>1034</c:v>
                </c:pt>
                <c:pt idx="73996">
                  <c:v>1034</c:v>
                </c:pt>
                <c:pt idx="73997">
                  <c:v>1023</c:v>
                </c:pt>
                <c:pt idx="73998">
                  <c:v>1074</c:v>
                </c:pt>
                <c:pt idx="73999">
                  <c:v>1292</c:v>
                </c:pt>
                <c:pt idx="74000">
                  <c:v>1444</c:v>
                </c:pt>
                <c:pt idx="74001">
                  <c:v>1520</c:v>
                </c:pt>
                <c:pt idx="74002">
                  <c:v>1577</c:v>
                </c:pt>
                <c:pt idx="74003">
                  <c:v>1599</c:v>
                </c:pt>
                <c:pt idx="74004">
                  <c:v>1608</c:v>
                </c:pt>
                <c:pt idx="74005">
                  <c:v>1627</c:v>
                </c:pt>
                <c:pt idx="74006">
                  <c:v>1614</c:v>
                </c:pt>
                <c:pt idx="74007">
                  <c:v>1546</c:v>
                </c:pt>
                <c:pt idx="74008">
                  <c:v>1430</c:v>
                </c:pt>
                <c:pt idx="74009">
                  <c:v>1333</c:v>
                </c:pt>
                <c:pt idx="74010">
                  <c:v>1402</c:v>
                </c:pt>
                <c:pt idx="74011">
                  <c:v>1374</c:v>
                </c:pt>
                <c:pt idx="74012">
                  <c:v>1351</c:v>
                </c:pt>
                <c:pt idx="74013">
                  <c:v>1303</c:v>
                </c:pt>
                <c:pt idx="74014">
                  <c:v>1240</c:v>
                </c:pt>
                <c:pt idx="74015">
                  <c:v>1184</c:v>
                </c:pt>
                <c:pt idx="74016">
                  <c:v>1124</c:v>
                </c:pt>
                <c:pt idx="74017">
                  <c:v>1088</c:v>
                </c:pt>
                <c:pt idx="74018">
                  <c:v>1058</c:v>
                </c:pt>
                <c:pt idx="74019">
                  <c:v>1034</c:v>
                </c:pt>
                <c:pt idx="74020">
                  <c:v>1033</c:v>
                </c:pt>
                <c:pt idx="74021">
                  <c:v>1054</c:v>
                </c:pt>
                <c:pt idx="74022">
                  <c:v>1104</c:v>
                </c:pt>
                <c:pt idx="74023">
                  <c:v>1307</c:v>
                </c:pt>
                <c:pt idx="74024">
                  <c:v>1428</c:v>
                </c:pt>
                <c:pt idx="74025">
                  <c:v>1529</c:v>
                </c:pt>
                <c:pt idx="74026">
                  <c:v>1562</c:v>
                </c:pt>
                <c:pt idx="74027">
                  <c:v>1555</c:v>
                </c:pt>
                <c:pt idx="74028">
                  <c:v>1551</c:v>
                </c:pt>
                <c:pt idx="74029">
                  <c:v>1541</c:v>
                </c:pt>
                <c:pt idx="74030">
                  <c:v>1551</c:v>
                </c:pt>
                <c:pt idx="74031">
                  <c:v>1514</c:v>
                </c:pt>
                <c:pt idx="74032">
                  <c:v>1421</c:v>
                </c:pt>
                <c:pt idx="74033">
                  <c:v>1342</c:v>
                </c:pt>
                <c:pt idx="74034">
                  <c:v>1412</c:v>
                </c:pt>
                <c:pt idx="74035">
                  <c:v>1393</c:v>
                </c:pt>
                <c:pt idx="74036">
                  <c:v>1356</c:v>
                </c:pt>
                <c:pt idx="74037">
                  <c:v>1294</c:v>
                </c:pt>
                <c:pt idx="74038">
                  <c:v>1232</c:v>
                </c:pt>
                <c:pt idx="74039">
                  <c:v>1167</c:v>
                </c:pt>
                <c:pt idx="74040">
                  <c:v>1119</c:v>
                </c:pt>
                <c:pt idx="74041">
                  <c:v>1083</c:v>
                </c:pt>
                <c:pt idx="74042">
                  <c:v>1057</c:v>
                </c:pt>
                <c:pt idx="74043">
                  <c:v>1039</c:v>
                </c:pt>
                <c:pt idx="74044">
                  <c:v>1055</c:v>
                </c:pt>
                <c:pt idx="74045">
                  <c:v>1081</c:v>
                </c:pt>
                <c:pt idx="74046">
                  <c:v>1108</c:v>
                </c:pt>
                <c:pt idx="74047">
                  <c:v>1266</c:v>
                </c:pt>
                <c:pt idx="74048">
                  <c:v>1362</c:v>
                </c:pt>
                <c:pt idx="74049">
                  <c:v>1419</c:v>
                </c:pt>
                <c:pt idx="74050">
                  <c:v>1472</c:v>
                </c:pt>
                <c:pt idx="74051">
                  <c:v>1457</c:v>
                </c:pt>
                <c:pt idx="74052">
                  <c:v>1446</c:v>
                </c:pt>
                <c:pt idx="74053">
                  <c:v>1471</c:v>
                </c:pt>
                <c:pt idx="74054">
                  <c:v>1457</c:v>
                </c:pt>
                <c:pt idx="74055">
                  <c:v>1410</c:v>
                </c:pt>
                <c:pt idx="74056">
                  <c:v>1349</c:v>
                </c:pt>
                <c:pt idx="74057">
                  <c:v>1274</c:v>
                </c:pt>
                <c:pt idx="74058">
                  <c:v>1347</c:v>
                </c:pt>
                <c:pt idx="74059">
                  <c:v>1344</c:v>
                </c:pt>
                <c:pt idx="74060">
                  <c:v>1301</c:v>
                </c:pt>
                <c:pt idx="74061">
                  <c:v>1265</c:v>
                </c:pt>
                <c:pt idx="74062">
                  <c:v>1201</c:v>
                </c:pt>
                <c:pt idx="74063">
                  <c:v>1146</c:v>
                </c:pt>
                <c:pt idx="74064">
                  <c:v>1095</c:v>
                </c:pt>
                <c:pt idx="74065">
                  <c:v>1060</c:v>
                </c:pt>
                <c:pt idx="74066">
                  <c:v>1034</c:v>
                </c:pt>
                <c:pt idx="74067">
                  <c:v>1009</c:v>
                </c:pt>
                <c:pt idx="74068">
                  <c:v>1011</c:v>
                </c:pt>
                <c:pt idx="74069">
                  <c:v>988</c:v>
                </c:pt>
                <c:pt idx="74070">
                  <c:v>1005</c:v>
                </c:pt>
                <c:pt idx="74071">
                  <c:v>1114</c:v>
                </c:pt>
                <c:pt idx="74072">
                  <c:v>1228</c:v>
                </c:pt>
                <c:pt idx="74073">
                  <c:v>1315</c:v>
                </c:pt>
                <c:pt idx="74074">
                  <c:v>1389</c:v>
                </c:pt>
                <c:pt idx="74075">
                  <c:v>1395</c:v>
                </c:pt>
                <c:pt idx="74076">
                  <c:v>1366</c:v>
                </c:pt>
                <c:pt idx="74077">
                  <c:v>1368</c:v>
                </c:pt>
                <c:pt idx="74078">
                  <c:v>1351</c:v>
                </c:pt>
                <c:pt idx="74079">
                  <c:v>1323</c:v>
                </c:pt>
                <c:pt idx="74080">
                  <c:v>1286</c:v>
                </c:pt>
                <c:pt idx="74081">
                  <c:v>1259</c:v>
                </c:pt>
                <c:pt idx="74082">
                  <c:v>1343</c:v>
                </c:pt>
                <c:pt idx="74083">
                  <c:v>1354</c:v>
                </c:pt>
                <c:pt idx="74084">
                  <c:v>1323</c:v>
                </c:pt>
                <c:pt idx="74085">
                  <c:v>1278</c:v>
                </c:pt>
                <c:pt idx="74086">
                  <c:v>1238</c:v>
                </c:pt>
                <c:pt idx="74087">
                  <c:v>1196</c:v>
                </c:pt>
                <c:pt idx="74088">
                  <c:v>1140</c:v>
                </c:pt>
                <c:pt idx="74089">
                  <c:v>1105</c:v>
                </c:pt>
                <c:pt idx="74090">
                  <c:v>1052</c:v>
                </c:pt>
                <c:pt idx="74091">
                  <c:v>1043</c:v>
                </c:pt>
                <c:pt idx="74092">
                  <c:v>1034</c:v>
                </c:pt>
                <c:pt idx="74093">
                  <c:v>994</c:v>
                </c:pt>
                <c:pt idx="74094">
                  <c:v>1000</c:v>
                </c:pt>
                <c:pt idx="74095">
                  <c:v>1049</c:v>
                </c:pt>
                <c:pt idx="74096">
                  <c:v>1100</c:v>
                </c:pt>
                <c:pt idx="74097">
                  <c:v>1168</c:v>
                </c:pt>
                <c:pt idx="74098">
                  <c:v>1248</c:v>
                </c:pt>
                <c:pt idx="74099">
                  <c:v>1280</c:v>
                </c:pt>
                <c:pt idx="74100">
                  <c:v>1294</c:v>
                </c:pt>
                <c:pt idx="74101">
                  <c:v>1262</c:v>
                </c:pt>
                <c:pt idx="74102">
                  <c:v>1235</c:v>
                </c:pt>
                <c:pt idx="74103">
                  <c:v>1203</c:v>
                </c:pt>
                <c:pt idx="74104">
                  <c:v>1192</c:v>
                </c:pt>
                <c:pt idx="74105">
                  <c:v>1190</c:v>
                </c:pt>
                <c:pt idx="74106">
                  <c:v>1299</c:v>
                </c:pt>
                <c:pt idx="74107">
                  <c:v>1315</c:v>
                </c:pt>
                <c:pt idx="74108">
                  <c:v>1317</c:v>
                </c:pt>
                <c:pt idx="74109">
                  <c:v>1275</c:v>
                </c:pt>
                <c:pt idx="74110">
                  <c:v>1223</c:v>
                </c:pt>
                <c:pt idx="74111">
                  <c:v>1158</c:v>
                </c:pt>
                <c:pt idx="74112">
                  <c:v>1097</c:v>
                </c:pt>
                <c:pt idx="74113">
                  <c:v>1057</c:v>
                </c:pt>
                <c:pt idx="74114">
                  <c:v>1034</c:v>
                </c:pt>
                <c:pt idx="74115">
                  <c:v>1018</c:v>
                </c:pt>
                <c:pt idx="74116">
                  <c:v>1005</c:v>
                </c:pt>
                <c:pt idx="74117">
                  <c:v>1049</c:v>
                </c:pt>
                <c:pt idx="74118">
                  <c:v>1095</c:v>
                </c:pt>
                <c:pt idx="74119">
                  <c:v>1299</c:v>
                </c:pt>
                <c:pt idx="74120">
                  <c:v>1458</c:v>
                </c:pt>
                <c:pt idx="74121">
                  <c:v>1521</c:v>
                </c:pt>
                <c:pt idx="74122">
                  <c:v>1557</c:v>
                </c:pt>
                <c:pt idx="74123">
                  <c:v>1555</c:v>
                </c:pt>
                <c:pt idx="74124">
                  <c:v>1591</c:v>
                </c:pt>
                <c:pt idx="74125">
                  <c:v>1597</c:v>
                </c:pt>
                <c:pt idx="74126">
                  <c:v>1550</c:v>
                </c:pt>
                <c:pt idx="74127">
                  <c:v>1480</c:v>
                </c:pt>
                <c:pt idx="74128">
                  <c:v>1412</c:v>
                </c:pt>
                <c:pt idx="74129">
                  <c:v>1316</c:v>
                </c:pt>
                <c:pt idx="74130">
                  <c:v>1384</c:v>
                </c:pt>
                <c:pt idx="74131">
                  <c:v>1381</c:v>
                </c:pt>
                <c:pt idx="74132">
                  <c:v>1348</c:v>
                </c:pt>
                <c:pt idx="74133">
                  <c:v>1309</c:v>
                </c:pt>
                <c:pt idx="74134">
                  <c:v>1248</c:v>
                </c:pt>
                <c:pt idx="74135">
                  <c:v>1177</c:v>
                </c:pt>
                <c:pt idx="74136">
                  <c:v>1134</c:v>
                </c:pt>
                <c:pt idx="74137">
                  <c:v>1093</c:v>
                </c:pt>
                <c:pt idx="74138">
                  <c:v>1066</c:v>
                </c:pt>
                <c:pt idx="74139">
                  <c:v>1052</c:v>
                </c:pt>
                <c:pt idx="74140">
                  <c:v>1058</c:v>
                </c:pt>
                <c:pt idx="74141">
                  <c:v>1086</c:v>
                </c:pt>
                <c:pt idx="74142">
                  <c:v>1116</c:v>
                </c:pt>
                <c:pt idx="74143">
                  <c:v>1288</c:v>
                </c:pt>
                <c:pt idx="74144">
                  <c:v>1373</c:v>
                </c:pt>
                <c:pt idx="74145">
                  <c:v>1457</c:v>
                </c:pt>
                <c:pt idx="74146">
                  <c:v>1531</c:v>
                </c:pt>
                <c:pt idx="74147">
                  <c:v>1510</c:v>
                </c:pt>
                <c:pt idx="74148">
                  <c:v>1487</c:v>
                </c:pt>
                <c:pt idx="74149">
                  <c:v>1387</c:v>
                </c:pt>
                <c:pt idx="74150">
                  <c:v>1396</c:v>
                </c:pt>
                <c:pt idx="74151">
                  <c:v>1345</c:v>
                </c:pt>
                <c:pt idx="74152">
                  <c:v>1274</c:v>
                </c:pt>
                <c:pt idx="74153">
                  <c:v>1210</c:v>
                </c:pt>
                <c:pt idx="74154">
                  <c:v>1257</c:v>
                </c:pt>
                <c:pt idx="74155">
                  <c:v>1255</c:v>
                </c:pt>
                <c:pt idx="74156">
                  <c:v>1233</c:v>
                </c:pt>
                <c:pt idx="74157">
                  <c:v>1191</c:v>
                </c:pt>
                <c:pt idx="74158">
                  <c:v>1132</c:v>
                </c:pt>
                <c:pt idx="74159">
                  <c:v>1056</c:v>
                </c:pt>
                <c:pt idx="74160">
                  <c:v>1007</c:v>
                </c:pt>
                <c:pt idx="74161">
                  <c:v>982</c:v>
                </c:pt>
                <c:pt idx="74162">
                  <c:v>956</c:v>
                </c:pt>
                <c:pt idx="74163">
                  <c:v>952</c:v>
                </c:pt>
                <c:pt idx="74164">
                  <c:v>959</c:v>
                </c:pt>
                <c:pt idx="74165">
                  <c:v>970</c:v>
                </c:pt>
                <c:pt idx="74166">
                  <c:v>1004</c:v>
                </c:pt>
                <c:pt idx="74167">
                  <c:v>1198</c:v>
                </c:pt>
                <c:pt idx="74168">
                  <c:v>1332</c:v>
                </c:pt>
                <c:pt idx="74169">
                  <c:v>1428</c:v>
                </c:pt>
                <c:pt idx="74170">
                  <c:v>1480</c:v>
                </c:pt>
                <c:pt idx="74171">
                  <c:v>1493</c:v>
                </c:pt>
                <c:pt idx="74172">
                  <c:v>1524</c:v>
                </c:pt>
                <c:pt idx="74173">
                  <c:v>1557</c:v>
                </c:pt>
                <c:pt idx="74174">
                  <c:v>1555</c:v>
                </c:pt>
                <c:pt idx="74175">
                  <c:v>1517</c:v>
                </c:pt>
                <c:pt idx="74176">
                  <c:v>1421</c:v>
                </c:pt>
                <c:pt idx="74177">
                  <c:v>1310</c:v>
                </c:pt>
                <c:pt idx="74178">
                  <c:v>1373</c:v>
                </c:pt>
                <c:pt idx="74179">
                  <c:v>1364</c:v>
                </c:pt>
                <c:pt idx="74180">
                  <c:v>1327</c:v>
                </c:pt>
                <c:pt idx="74181">
                  <c:v>1272</c:v>
                </c:pt>
                <c:pt idx="74182">
                  <c:v>1214</c:v>
                </c:pt>
                <c:pt idx="74183">
                  <c:v>1121</c:v>
                </c:pt>
                <c:pt idx="74184">
                  <c:v>1085</c:v>
                </c:pt>
                <c:pt idx="74185">
                  <c:v>1050</c:v>
                </c:pt>
                <c:pt idx="74186">
                  <c:v>1019</c:v>
                </c:pt>
                <c:pt idx="74187">
                  <c:v>1009</c:v>
                </c:pt>
                <c:pt idx="74188">
                  <c:v>1033</c:v>
                </c:pt>
                <c:pt idx="74189">
                  <c:v>1022</c:v>
                </c:pt>
                <c:pt idx="74190">
                  <c:v>1083</c:v>
                </c:pt>
                <c:pt idx="74191">
                  <c:v>1261</c:v>
                </c:pt>
                <c:pt idx="74192">
                  <c:v>1382</c:v>
                </c:pt>
                <c:pt idx="74193">
                  <c:v>1478</c:v>
                </c:pt>
                <c:pt idx="74194">
                  <c:v>1535</c:v>
                </c:pt>
                <c:pt idx="74195">
                  <c:v>1549</c:v>
                </c:pt>
                <c:pt idx="74196">
                  <c:v>1571</c:v>
                </c:pt>
                <c:pt idx="74197">
                  <c:v>1578</c:v>
                </c:pt>
                <c:pt idx="74198">
                  <c:v>1590</c:v>
                </c:pt>
                <c:pt idx="74199">
                  <c:v>1540</c:v>
                </c:pt>
                <c:pt idx="74200">
                  <c:v>1409</c:v>
                </c:pt>
                <c:pt idx="74201">
                  <c:v>1325</c:v>
                </c:pt>
                <c:pt idx="74202">
                  <c:v>1396</c:v>
                </c:pt>
                <c:pt idx="74203">
                  <c:v>1383</c:v>
                </c:pt>
                <c:pt idx="74204">
                  <c:v>1362</c:v>
                </c:pt>
                <c:pt idx="74205">
                  <c:v>1301</c:v>
                </c:pt>
                <c:pt idx="74206">
                  <c:v>1231</c:v>
                </c:pt>
                <c:pt idx="74207">
                  <c:v>1161</c:v>
                </c:pt>
                <c:pt idx="74208">
                  <c:v>1105</c:v>
                </c:pt>
                <c:pt idx="74209">
                  <c:v>1073</c:v>
                </c:pt>
                <c:pt idx="74210">
                  <c:v>1037</c:v>
                </c:pt>
                <c:pt idx="74211">
                  <c:v>1020</c:v>
                </c:pt>
                <c:pt idx="74212">
                  <c:v>1028</c:v>
                </c:pt>
                <c:pt idx="74213">
                  <c:v>1016</c:v>
                </c:pt>
                <c:pt idx="74214">
                  <c:v>1088</c:v>
                </c:pt>
                <c:pt idx="74215">
                  <c:v>1286</c:v>
                </c:pt>
                <c:pt idx="74216">
                  <c:v>1423</c:v>
                </c:pt>
                <c:pt idx="74217">
                  <c:v>1519</c:v>
                </c:pt>
                <c:pt idx="74218">
                  <c:v>1566</c:v>
                </c:pt>
                <c:pt idx="74219">
                  <c:v>1581</c:v>
                </c:pt>
                <c:pt idx="74220">
                  <c:v>1578</c:v>
                </c:pt>
                <c:pt idx="74221">
                  <c:v>1603</c:v>
                </c:pt>
                <c:pt idx="74222">
                  <c:v>1580</c:v>
                </c:pt>
                <c:pt idx="74223">
                  <c:v>1504</c:v>
                </c:pt>
                <c:pt idx="74224">
                  <c:v>1386</c:v>
                </c:pt>
                <c:pt idx="74225">
                  <c:v>1317</c:v>
                </c:pt>
                <c:pt idx="74226">
                  <c:v>1406</c:v>
                </c:pt>
                <c:pt idx="74227">
                  <c:v>1401</c:v>
                </c:pt>
                <c:pt idx="74228">
                  <c:v>1358</c:v>
                </c:pt>
                <c:pt idx="74229">
                  <c:v>1304</c:v>
                </c:pt>
                <c:pt idx="74230">
                  <c:v>1243</c:v>
                </c:pt>
                <c:pt idx="74231">
                  <c:v>1172</c:v>
                </c:pt>
                <c:pt idx="74232">
                  <c:v>1142</c:v>
                </c:pt>
                <c:pt idx="74233">
                  <c:v>1094</c:v>
                </c:pt>
                <c:pt idx="74234">
                  <c:v>1051</c:v>
                </c:pt>
                <c:pt idx="74235">
                  <c:v>1044</c:v>
                </c:pt>
                <c:pt idx="74236">
                  <c:v>1049</c:v>
                </c:pt>
                <c:pt idx="74237">
                  <c:v>1012</c:v>
                </c:pt>
                <c:pt idx="74238">
                  <c:v>1054</c:v>
                </c:pt>
                <c:pt idx="74239">
                  <c:v>1186</c:v>
                </c:pt>
                <c:pt idx="74240">
                  <c:v>1265</c:v>
                </c:pt>
                <c:pt idx="74241">
                  <c:v>1400</c:v>
                </c:pt>
                <c:pt idx="74242">
                  <c:v>1432</c:v>
                </c:pt>
                <c:pt idx="74243">
                  <c:v>1412</c:v>
                </c:pt>
                <c:pt idx="74244">
                  <c:v>1362</c:v>
                </c:pt>
                <c:pt idx="74245">
                  <c:v>1323</c:v>
                </c:pt>
                <c:pt idx="74246">
                  <c:v>1238</c:v>
                </c:pt>
                <c:pt idx="74247">
                  <c:v>1224</c:v>
                </c:pt>
                <c:pt idx="74248">
                  <c:v>1182</c:v>
                </c:pt>
                <c:pt idx="74249">
                  <c:v>1173</c:v>
                </c:pt>
                <c:pt idx="74250">
                  <c:v>1221</c:v>
                </c:pt>
                <c:pt idx="74251">
                  <c:v>1252</c:v>
                </c:pt>
                <c:pt idx="74252">
                  <c:v>1225</c:v>
                </c:pt>
                <c:pt idx="74253">
                  <c:v>1176</c:v>
                </c:pt>
                <c:pt idx="74254">
                  <c:v>1125</c:v>
                </c:pt>
                <c:pt idx="74255">
                  <c:v>1049</c:v>
                </c:pt>
                <c:pt idx="74256">
                  <c:v>1018</c:v>
                </c:pt>
                <c:pt idx="74257">
                  <c:v>979</c:v>
                </c:pt>
                <c:pt idx="74258">
                  <c:v>985</c:v>
                </c:pt>
                <c:pt idx="74259">
                  <c:v>962</c:v>
                </c:pt>
                <c:pt idx="74260">
                  <c:v>973</c:v>
                </c:pt>
                <c:pt idx="74261">
                  <c:v>970</c:v>
                </c:pt>
                <c:pt idx="74262">
                  <c:v>954</c:v>
                </c:pt>
                <c:pt idx="74263">
                  <c:v>988</c:v>
                </c:pt>
                <c:pt idx="74264">
                  <c:v>1009</c:v>
                </c:pt>
                <c:pt idx="74265">
                  <c:v>1055</c:v>
                </c:pt>
                <c:pt idx="74266">
                  <c:v>1129</c:v>
                </c:pt>
                <c:pt idx="74267">
                  <c:v>1183</c:v>
                </c:pt>
                <c:pt idx="74268">
                  <c:v>1183</c:v>
                </c:pt>
                <c:pt idx="74269">
                  <c:v>1184</c:v>
                </c:pt>
                <c:pt idx="74270">
                  <c:v>1169</c:v>
                </c:pt>
                <c:pt idx="74271">
                  <c:v>1151</c:v>
                </c:pt>
                <c:pt idx="74272">
                  <c:v>1136</c:v>
                </c:pt>
                <c:pt idx="74273">
                  <c:v>1123</c:v>
                </c:pt>
                <c:pt idx="74274">
                  <c:v>1203</c:v>
                </c:pt>
                <c:pt idx="74275">
                  <c:v>1231</c:v>
                </c:pt>
                <c:pt idx="74276">
                  <c:v>1222</c:v>
                </c:pt>
                <c:pt idx="74277">
                  <c:v>1182</c:v>
                </c:pt>
                <c:pt idx="74278">
                  <c:v>1132</c:v>
                </c:pt>
                <c:pt idx="74279">
                  <c:v>1068</c:v>
                </c:pt>
                <c:pt idx="74280">
                  <c:v>1018</c:v>
                </c:pt>
                <c:pt idx="74281">
                  <c:v>987</c:v>
                </c:pt>
                <c:pt idx="74282">
                  <c:v>977</c:v>
                </c:pt>
                <c:pt idx="74283">
                  <c:v>970</c:v>
                </c:pt>
                <c:pt idx="74284">
                  <c:v>972</c:v>
                </c:pt>
                <c:pt idx="74285">
                  <c:v>1038</c:v>
                </c:pt>
                <c:pt idx="74286">
                  <c:v>1064</c:v>
                </c:pt>
                <c:pt idx="74287">
                  <c:v>1251</c:v>
                </c:pt>
                <c:pt idx="74288">
                  <c:v>1358</c:v>
                </c:pt>
                <c:pt idx="74289">
                  <c:v>1429</c:v>
                </c:pt>
                <c:pt idx="74290">
                  <c:v>1462</c:v>
                </c:pt>
                <c:pt idx="74291">
                  <c:v>1463</c:v>
                </c:pt>
                <c:pt idx="74292">
                  <c:v>1455</c:v>
                </c:pt>
                <c:pt idx="74293">
                  <c:v>1473</c:v>
                </c:pt>
                <c:pt idx="74294">
                  <c:v>1477</c:v>
                </c:pt>
                <c:pt idx="74295">
                  <c:v>1436</c:v>
                </c:pt>
                <c:pt idx="74296">
                  <c:v>1373</c:v>
                </c:pt>
                <c:pt idx="74297">
                  <c:v>1287</c:v>
                </c:pt>
                <c:pt idx="74298">
                  <c:v>1375</c:v>
                </c:pt>
                <c:pt idx="74299">
                  <c:v>1343</c:v>
                </c:pt>
                <c:pt idx="74300">
                  <c:v>1308</c:v>
                </c:pt>
                <c:pt idx="74301">
                  <c:v>1255</c:v>
                </c:pt>
                <c:pt idx="74302">
                  <c:v>1185</c:v>
                </c:pt>
                <c:pt idx="74303">
                  <c:v>1107</c:v>
                </c:pt>
                <c:pt idx="74304">
                  <c:v>1053</c:v>
                </c:pt>
                <c:pt idx="74305">
                  <c:v>1031</c:v>
                </c:pt>
                <c:pt idx="74306">
                  <c:v>1005</c:v>
                </c:pt>
                <c:pt idx="74307">
                  <c:v>992</c:v>
                </c:pt>
                <c:pt idx="74308">
                  <c:v>1002</c:v>
                </c:pt>
                <c:pt idx="74309">
                  <c:v>1024</c:v>
                </c:pt>
                <c:pt idx="74310">
                  <c:v>1065</c:v>
                </c:pt>
                <c:pt idx="74311">
                  <c:v>1249</c:v>
                </c:pt>
                <c:pt idx="74312">
                  <c:v>1392</c:v>
                </c:pt>
                <c:pt idx="74313">
                  <c:v>1482</c:v>
                </c:pt>
                <c:pt idx="74314">
                  <c:v>1535</c:v>
                </c:pt>
                <c:pt idx="74315">
                  <c:v>1517</c:v>
                </c:pt>
                <c:pt idx="74316">
                  <c:v>1521</c:v>
                </c:pt>
                <c:pt idx="74317">
                  <c:v>1499</c:v>
                </c:pt>
                <c:pt idx="74318">
                  <c:v>1462</c:v>
                </c:pt>
                <c:pt idx="74319">
                  <c:v>1394</c:v>
                </c:pt>
                <c:pt idx="74320">
                  <c:v>1314</c:v>
                </c:pt>
                <c:pt idx="74321">
                  <c:v>1242</c:v>
                </c:pt>
                <c:pt idx="74322">
                  <c:v>1321</c:v>
                </c:pt>
                <c:pt idx="74323">
                  <c:v>1307</c:v>
                </c:pt>
                <c:pt idx="74324">
                  <c:v>1256</c:v>
                </c:pt>
                <c:pt idx="74325">
                  <c:v>1190</c:v>
                </c:pt>
                <c:pt idx="74326">
                  <c:v>1143</c:v>
                </c:pt>
                <c:pt idx="74327">
                  <c:v>1061</c:v>
                </c:pt>
                <c:pt idx="74328">
                  <c:v>1018</c:v>
                </c:pt>
                <c:pt idx="74329">
                  <c:v>988</c:v>
                </c:pt>
                <c:pt idx="74330">
                  <c:v>964</c:v>
                </c:pt>
                <c:pt idx="74331">
                  <c:v>954</c:v>
                </c:pt>
                <c:pt idx="74332">
                  <c:v>971</c:v>
                </c:pt>
                <c:pt idx="74333">
                  <c:v>1002</c:v>
                </c:pt>
                <c:pt idx="74334">
                  <c:v>1024</c:v>
                </c:pt>
                <c:pt idx="74335">
                  <c:v>1209</c:v>
                </c:pt>
                <c:pt idx="74336">
                  <c:v>1332</c:v>
                </c:pt>
                <c:pt idx="74337">
                  <c:v>1424</c:v>
                </c:pt>
                <c:pt idx="74338">
                  <c:v>1492</c:v>
                </c:pt>
                <c:pt idx="74339">
                  <c:v>1518</c:v>
                </c:pt>
                <c:pt idx="74340">
                  <c:v>1542</c:v>
                </c:pt>
                <c:pt idx="74341">
                  <c:v>1551</c:v>
                </c:pt>
                <c:pt idx="74342">
                  <c:v>1519</c:v>
                </c:pt>
                <c:pt idx="74343">
                  <c:v>1446</c:v>
                </c:pt>
                <c:pt idx="74344">
                  <c:v>1361</c:v>
                </c:pt>
                <c:pt idx="74345">
                  <c:v>1295</c:v>
                </c:pt>
                <c:pt idx="74346">
                  <c:v>1362</c:v>
                </c:pt>
                <c:pt idx="74347">
                  <c:v>1363</c:v>
                </c:pt>
                <c:pt idx="74348">
                  <c:v>1322</c:v>
                </c:pt>
                <c:pt idx="74349">
                  <c:v>1263</c:v>
                </c:pt>
                <c:pt idx="74350">
                  <c:v>1157</c:v>
                </c:pt>
                <c:pt idx="74351">
                  <c:v>1094</c:v>
                </c:pt>
                <c:pt idx="74352">
                  <c:v>1053</c:v>
                </c:pt>
                <c:pt idx="74353">
                  <c:v>1024</c:v>
                </c:pt>
                <c:pt idx="74354">
                  <c:v>995</c:v>
                </c:pt>
                <c:pt idx="74355">
                  <c:v>991</c:v>
                </c:pt>
                <c:pt idx="74356">
                  <c:v>992</c:v>
                </c:pt>
                <c:pt idx="74357">
                  <c:v>1038</c:v>
                </c:pt>
                <c:pt idx="74358">
                  <c:v>1060</c:v>
                </c:pt>
                <c:pt idx="74359">
                  <c:v>1222</c:v>
                </c:pt>
                <c:pt idx="74360">
                  <c:v>1349</c:v>
                </c:pt>
                <c:pt idx="74361">
                  <c:v>1462</c:v>
                </c:pt>
                <c:pt idx="74362">
                  <c:v>1499</c:v>
                </c:pt>
                <c:pt idx="74363">
                  <c:v>1506</c:v>
                </c:pt>
                <c:pt idx="74364">
                  <c:v>1475</c:v>
                </c:pt>
                <c:pt idx="74365">
                  <c:v>1456</c:v>
                </c:pt>
                <c:pt idx="74366">
                  <c:v>1417</c:v>
                </c:pt>
                <c:pt idx="74367">
                  <c:v>1374</c:v>
                </c:pt>
                <c:pt idx="74368">
                  <c:v>1322</c:v>
                </c:pt>
                <c:pt idx="74369">
                  <c:v>1271</c:v>
                </c:pt>
                <c:pt idx="74370">
                  <c:v>1352</c:v>
                </c:pt>
                <c:pt idx="74371">
                  <c:v>1293</c:v>
                </c:pt>
                <c:pt idx="74372">
                  <c:v>1262</c:v>
                </c:pt>
                <c:pt idx="74373">
                  <c:v>1217</c:v>
                </c:pt>
                <c:pt idx="74374">
                  <c:v>1155</c:v>
                </c:pt>
                <c:pt idx="74375">
                  <c:v>1085</c:v>
                </c:pt>
                <c:pt idx="74376">
                  <c:v>1047</c:v>
                </c:pt>
                <c:pt idx="74377">
                  <c:v>1025</c:v>
                </c:pt>
                <c:pt idx="74378">
                  <c:v>1008</c:v>
                </c:pt>
                <c:pt idx="74379">
                  <c:v>994</c:v>
                </c:pt>
                <c:pt idx="74380">
                  <c:v>1008</c:v>
                </c:pt>
                <c:pt idx="74381">
                  <c:v>1028</c:v>
                </c:pt>
                <c:pt idx="74382">
                  <c:v>1051</c:v>
                </c:pt>
                <c:pt idx="74383">
                  <c:v>1237</c:v>
                </c:pt>
                <c:pt idx="74384">
                  <c:v>1327</c:v>
                </c:pt>
                <c:pt idx="74385">
                  <c:v>1417</c:v>
                </c:pt>
                <c:pt idx="74386">
                  <c:v>1481</c:v>
                </c:pt>
                <c:pt idx="74387">
                  <c:v>1496</c:v>
                </c:pt>
                <c:pt idx="74388">
                  <c:v>1500</c:v>
                </c:pt>
                <c:pt idx="74389">
                  <c:v>1521</c:v>
                </c:pt>
                <c:pt idx="74390">
                  <c:v>1550</c:v>
                </c:pt>
                <c:pt idx="74391">
                  <c:v>1445</c:v>
                </c:pt>
                <c:pt idx="74392">
                  <c:v>1353</c:v>
                </c:pt>
                <c:pt idx="74393">
                  <c:v>1262</c:v>
                </c:pt>
                <c:pt idx="74394">
                  <c:v>1332</c:v>
                </c:pt>
                <c:pt idx="74395">
                  <c:v>1323</c:v>
                </c:pt>
                <c:pt idx="74396">
                  <c:v>1282</c:v>
                </c:pt>
                <c:pt idx="74397">
                  <c:v>1234</c:v>
                </c:pt>
                <c:pt idx="74398">
                  <c:v>1182</c:v>
                </c:pt>
                <c:pt idx="74399">
                  <c:v>1119</c:v>
                </c:pt>
                <c:pt idx="74400">
                  <c:v>1068</c:v>
                </c:pt>
                <c:pt idx="74401">
                  <c:v>1040</c:v>
                </c:pt>
                <c:pt idx="74402">
                  <c:v>1007</c:v>
                </c:pt>
                <c:pt idx="74403">
                  <c:v>988</c:v>
                </c:pt>
                <c:pt idx="74404">
                  <c:v>998</c:v>
                </c:pt>
                <c:pt idx="74405">
                  <c:v>986</c:v>
                </c:pt>
                <c:pt idx="74406">
                  <c:v>999</c:v>
                </c:pt>
                <c:pt idx="74407">
                  <c:v>1101</c:v>
                </c:pt>
                <c:pt idx="74408">
                  <c:v>1212</c:v>
                </c:pt>
                <c:pt idx="74409">
                  <c:v>1322</c:v>
                </c:pt>
                <c:pt idx="74410">
                  <c:v>1363</c:v>
                </c:pt>
                <c:pt idx="74411">
                  <c:v>1364</c:v>
                </c:pt>
                <c:pt idx="74412">
                  <c:v>1346</c:v>
                </c:pt>
                <c:pt idx="74413">
                  <c:v>1356</c:v>
                </c:pt>
                <c:pt idx="74414">
                  <c:v>1321</c:v>
                </c:pt>
                <c:pt idx="74415">
                  <c:v>1317</c:v>
                </c:pt>
                <c:pt idx="74416">
                  <c:v>1270</c:v>
                </c:pt>
                <c:pt idx="74417">
                  <c:v>1244</c:v>
                </c:pt>
                <c:pt idx="74418">
                  <c:v>1319</c:v>
                </c:pt>
                <c:pt idx="74419">
                  <c:v>1299</c:v>
                </c:pt>
                <c:pt idx="74420">
                  <c:v>1277</c:v>
                </c:pt>
                <c:pt idx="74421">
                  <c:v>1240</c:v>
                </c:pt>
                <c:pt idx="74422">
                  <c:v>1190</c:v>
                </c:pt>
                <c:pt idx="74423">
                  <c:v>1132</c:v>
                </c:pt>
                <c:pt idx="74424">
                  <c:v>1075</c:v>
                </c:pt>
                <c:pt idx="74425">
                  <c:v>1046</c:v>
                </c:pt>
                <c:pt idx="74426">
                  <c:v>1015</c:v>
                </c:pt>
                <c:pt idx="74427">
                  <c:v>985</c:v>
                </c:pt>
                <c:pt idx="74428">
                  <c:v>976</c:v>
                </c:pt>
                <c:pt idx="74429">
                  <c:v>958</c:v>
                </c:pt>
                <c:pt idx="74430">
                  <c:v>928</c:v>
                </c:pt>
                <c:pt idx="74431">
                  <c:v>985</c:v>
                </c:pt>
                <c:pt idx="74432">
                  <c:v>1044</c:v>
                </c:pt>
                <c:pt idx="74433">
                  <c:v>1086</c:v>
                </c:pt>
                <c:pt idx="74434">
                  <c:v>1138</c:v>
                </c:pt>
                <c:pt idx="74435">
                  <c:v>1143</c:v>
                </c:pt>
                <c:pt idx="74436">
                  <c:v>1161</c:v>
                </c:pt>
                <c:pt idx="74437">
                  <c:v>1155</c:v>
                </c:pt>
                <c:pt idx="74438">
                  <c:v>1154</c:v>
                </c:pt>
                <c:pt idx="74439">
                  <c:v>1112</c:v>
                </c:pt>
                <c:pt idx="74440">
                  <c:v>1092</c:v>
                </c:pt>
                <c:pt idx="74441">
                  <c:v>1100</c:v>
                </c:pt>
                <c:pt idx="74442">
                  <c:v>1182</c:v>
                </c:pt>
                <c:pt idx="74443">
                  <c:v>1184</c:v>
                </c:pt>
                <c:pt idx="74444">
                  <c:v>1176</c:v>
                </c:pt>
                <c:pt idx="74445">
                  <c:v>1154</c:v>
                </c:pt>
                <c:pt idx="74446">
                  <c:v>1106</c:v>
                </c:pt>
                <c:pt idx="74447">
                  <c:v>1052</c:v>
                </c:pt>
                <c:pt idx="74448">
                  <c:v>1012</c:v>
                </c:pt>
                <c:pt idx="74449">
                  <c:v>982</c:v>
                </c:pt>
                <c:pt idx="74450">
                  <c:v>960</c:v>
                </c:pt>
                <c:pt idx="74451">
                  <c:v>951</c:v>
                </c:pt>
                <c:pt idx="74452">
                  <c:v>956</c:v>
                </c:pt>
                <c:pt idx="74453">
                  <c:v>990</c:v>
                </c:pt>
                <c:pt idx="74454">
                  <c:v>1040</c:v>
                </c:pt>
                <c:pt idx="74455">
                  <c:v>1219</c:v>
                </c:pt>
                <c:pt idx="74456">
                  <c:v>1389</c:v>
                </c:pt>
                <c:pt idx="74457">
                  <c:v>1456</c:v>
                </c:pt>
                <c:pt idx="74458">
                  <c:v>1461</c:v>
                </c:pt>
                <c:pt idx="74459">
                  <c:v>1435</c:v>
                </c:pt>
                <c:pt idx="74460">
                  <c:v>1447</c:v>
                </c:pt>
                <c:pt idx="74461">
                  <c:v>1437</c:v>
                </c:pt>
                <c:pt idx="74462">
                  <c:v>1429</c:v>
                </c:pt>
                <c:pt idx="74463">
                  <c:v>1387</c:v>
                </c:pt>
                <c:pt idx="74464">
                  <c:v>1286</c:v>
                </c:pt>
                <c:pt idx="74465">
                  <c:v>1208</c:v>
                </c:pt>
                <c:pt idx="74466">
                  <c:v>1279</c:v>
                </c:pt>
                <c:pt idx="74467">
                  <c:v>1257</c:v>
                </c:pt>
                <c:pt idx="74468">
                  <c:v>1222</c:v>
                </c:pt>
                <c:pt idx="74469">
                  <c:v>1182</c:v>
                </c:pt>
                <c:pt idx="74470">
                  <c:v>1122</c:v>
                </c:pt>
                <c:pt idx="74471">
                  <c:v>1052</c:v>
                </c:pt>
                <c:pt idx="74472">
                  <c:v>1018</c:v>
                </c:pt>
                <c:pt idx="74473">
                  <c:v>983</c:v>
                </c:pt>
                <c:pt idx="74474">
                  <c:v>960</c:v>
                </c:pt>
                <c:pt idx="74475">
                  <c:v>957</c:v>
                </c:pt>
                <c:pt idx="74476">
                  <c:v>970</c:v>
                </c:pt>
                <c:pt idx="74477">
                  <c:v>1010</c:v>
                </c:pt>
                <c:pt idx="74478">
                  <c:v>1043</c:v>
                </c:pt>
                <c:pt idx="74479">
                  <c:v>1237</c:v>
                </c:pt>
                <c:pt idx="74480">
                  <c:v>1348</c:v>
                </c:pt>
                <c:pt idx="74481">
                  <c:v>1424</c:v>
                </c:pt>
                <c:pt idx="74482">
                  <c:v>1485</c:v>
                </c:pt>
                <c:pt idx="74483">
                  <c:v>1506</c:v>
                </c:pt>
                <c:pt idx="74484">
                  <c:v>1541</c:v>
                </c:pt>
                <c:pt idx="74485">
                  <c:v>1561</c:v>
                </c:pt>
                <c:pt idx="74486">
                  <c:v>1559</c:v>
                </c:pt>
                <c:pt idx="74487">
                  <c:v>1505</c:v>
                </c:pt>
                <c:pt idx="74488">
                  <c:v>1429</c:v>
                </c:pt>
                <c:pt idx="74489">
                  <c:v>1318</c:v>
                </c:pt>
                <c:pt idx="74490">
                  <c:v>1364</c:v>
                </c:pt>
                <c:pt idx="74491">
                  <c:v>1361</c:v>
                </c:pt>
                <c:pt idx="74492">
                  <c:v>1335</c:v>
                </c:pt>
                <c:pt idx="74493">
                  <c:v>1282</c:v>
                </c:pt>
                <c:pt idx="74494">
                  <c:v>1209</c:v>
                </c:pt>
                <c:pt idx="74495">
                  <c:v>1154</c:v>
                </c:pt>
                <c:pt idx="74496">
                  <c:v>1104</c:v>
                </c:pt>
                <c:pt idx="74497">
                  <c:v>1059</c:v>
                </c:pt>
                <c:pt idx="74498">
                  <c:v>1030</c:v>
                </c:pt>
                <c:pt idx="74499">
                  <c:v>1019</c:v>
                </c:pt>
                <c:pt idx="74500">
                  <c:v>1015</c:v>
                </c:pt>
                <c:pt idx="74501">
                  <c:v>1023</c:v>
                </c:pt>
                <c:pt idx="74502">
                  <c:v>1080</c:v>
                </c:pt>
                <c:pt idx="74503">
                  <c:v>1282</c:v>
                </c:pt>
                <c:pt idx="74504">
                  <c:v>1398</c:v>
                </c:pt>
                <c:pt idx="74505">
                  <c:v>1484</c:v>
                </c:pt>
                <c:pt idx="74506">
                  <c:v>1552</c:v>
                </c:pt>
                <c:pt idx="74507">
                  <c:v>1546</c:v>
                </c:pt>
                <c:pt idx="74508">
                  <c:v>1559</c:v>
                </c:pt>
                <c:pt idx="74509">
                  <c:v>1575</c:v>
                </c:pt>
                <c:pt idx="74510">
                  <c:v>1576</c:v>
                </c:pt>
                <c:pt idx="74511">
                  <c:v>1524</c:v>
                </c:pt>
                <c:pt idx="74512">
                  <c:v>1439</c:v>
                </c:pt>
                <c:pt idx="74513">
                  <c:v>1334</c:v>
                </c:pt>
                <c:pt idx="74514">
                  <c:v>1417</c:v>
                </c:pt>
                <c:pt idx="74515">
                  <c:v>1403</c:v>
                </c:pt>
                <c:pt idx="74516">
                  <c:v>1376</c:v>
                </c:pt>
                <c:pt idx="74517">
                  <c:v>1330</c:v>
                </c:pt>
                <c:pt idx="74518">
                  <c:v>1267</c:v>
                </c:pt>
                <c:pt idx="74519">
                  <c:v>1190</c:v>
                </c:pt>
                <c:pt idx="74520">
                  <c:v>1130</c:v>
                </c:pt>
                <c:pt idx="74521">
                  <c:v>1091</c:v>
                </c:pt>
                <c:pt idx="74522">
                  <c:v>1064</c:v>
                </c:pt>
                <c:pt idx="74523">
                  <c:v>1043</c:v>
                </c:pt>
                <c:pt idx="74524">
                  <c:v>1040</c:v>
                </c:pt>
                <c:pt idx="74525">
                  <c:v>1040</c:v>
                </c:pt>
                <c:pt idx="74526">
                  <c:v>1088</c:v>
                </c:pt>
                <c:pt idx="74527">
                  <c:v>1292</c:v>
                </c:pt>
                <c:pt idx="74528">
                  <c:v>1415</c:v>
                </c:pt>
                <c:pt idx="74529">
                  <c:v>1497</c:v>
                </c:pt>
                <c:pt idx="74530">
                  <c:v>1549</c:v>
                </c:pt>
                <c:pt idx="74531">
                  <c:v>1568</c:v>
                </c:pt>
                <c:pt idx="74532">
                  <c:v>1568</c:v>
                </c:pt>
                <c:pt idx="74533">
                  <c:v>1584</c:v>
                </c:pt>
                <c:pt idx="74534">
                  <c:v>1605</c:v>
                </c:pt>
                <c:pt idx="74535">
                  <c:v>1518</c:v>
                </c:pt>
                <c:pt idx="74536">
                  <c:v>1393</c:v>
                </c:pt>
                <c:pt idx="74537">
                  <c:v>1294</c:v>
                </c:pt>
                <c:pt idx="74538">
                  <c:v>1383</c:v>
                </c:pt>
                <c:pt idx="74539">
                  <c:v>1349</c:v>
                </c:pt>
                <c:pt idx="74540">
                  <c:v>1347</c:v>
                </c:pt>
                <c:pt idx="74541">
                  <c:v>1288</c:v>
                </c:pt>
                <c:pt idx="74542">
                  <c:v>1229</c:v>
                </c:pt>
                <c:pt idx="74543">
                  <c:v>1163</c:v>
                </c:pt>
                <c:pt idx="74544">
                  <c:v>1106</c:v>
                </c:pt>
                <c:pt idx="74545">
                  <c:v>1063</c:v>
                </c:pt>
                <c:pt idx="74546">
                  <c:v>1022</c:v>
                </c:pt>
                <c:pt idx="74547">
                  <c:v>1015</c:v>
                </c:pt>
                <c:pt idx="74548">
                  <c:v>1017</c:v>
                </c:pt>
                <c:pt idx="74549">
                  <c:v>1051</c:v>
                </c:pt>
                <c:pt idx="74550">
                  <c:v>1061</c:v>
                </c:pt>
                <c:pt idx="74551">
                  <c:v>1211</c:v>
                </c:pt>
                <c:pt idx="74552">
                  <c:v>1370</c:v>
                </c:pt>
                <c:pt idx="74553">
                  <c:v>1471</c:v>
                </c:pt>
                <c:pt idx="74554">
                  <c:v>1511</c:v>
                </c:pt>
                <c:pt idx="74555">
                  <c:v>1502</c:v>
                </c:pt>
                <c:pt idx="74556">
                  <c:v>1539</c:v>
                </c:pt>
                <c:pt idx="74557">
                  <c:v>1535</c:v>
                </c:pt>
                <c:pt idx="74558">
                  <c:v>1463</c:v>
                </c:pt>
                <c:pt idx="74559">
                  <c:v>1384</c:v>
                </c:pt>
                <c:pt idx="74560">
                  <c:v>1288</c:v>
                </c:pt>
                <c:pt idx="74561">
                  <c:v>1219</c:v>
                </c:pt>
                <c:pt idx="74562">
                  <c:v>1291</c:v>
                </c:pt>
                <c:pt idx="74563">
                  <c:v>1276</c:v>
                </c:pt>
                <c:pt idx="74564">
                  <c:v>1235</c:v>
                </c:pt>
                <c:pt idx="74565">
                  <c:v>1184</c:v>
                </c:pt>
                <c:pt idx="74566">
                  <c:v>1146</c:v>
                </c:pt>
                <c:pt idx="74567">
                  <c:v>1076</c:v>
                </c:pt>
                <c:pt idx="74568">
                  <c:v>1030</c:v>
                </c:pt>
                <c:pt idx="74569">
                  <c:v>994</c:v>
                </c:pt>
                <c:pt idx="74570">
                  <c:v>975</c:v>
                </c:pt>
                <c:pt idx="74571">
                  <c:v>959</c:v>
                </c:pt>
                <c:pt idx="74572">
                  <c:v>955</c:v>
                </c:pt>
                <c:pt idx="74573">
                  <c:v>942</c:v>
                </c:pt>
                <c:pt idx="74574">
                  <c:v>968</c:v>
                </c:pt>
                <c:pt idx="74575">
                  <c:v>1066</c:v>
                </c:pt>
                <c:pt idx="74576">
                  <c:v>1204</c:v>
                </c:pt>
                <c:pt idx="74577">
                  <c:v>1316</c:v>
                </c:pt>
                <c:pt idx="74578">
                  <c:v>1375</c:v>
                </c:pt>
                <c:pt idx="74579">
                  <c:v>1375</c:v>
                </c:pt>
                <c:pt idx="74580">
                  <c:v>1364</c:v>
                </c:pt>
                <c:pt idx="74581">
                  <c:v>1359</c:v>
                </c:pt>
                <c:pt idx="74582">
                  <c:v>1342</c:v>
                </c:pt>
                <c:pt idx="74583">
                  <c:v>1307</c:v>
                </c:pt>
                <c:pt idx="74584">
                  <c:v>1279</c:v>
                </c:pt>
                <c:pt idx="74585">
                  <c:v>1243</c:v>
                </c:pt>
                <c:pt idx="74586">
                  <c:v>1314</c:v>
                </c:pt>
                <c:pt idx="74587">
                  <c:v>1321</c:v>
                </c:pt>
                <c:pt idx="74588">
                  <c:v>1283</c:v>
                </c:pt>
                <c:pt idx="74589">
                  <c:v>1241</c:v>
                </c:pt>
                <c:pt idx="74590">
                  <c:v>1194</c:v>
                </c:pt>
                <c:pt idx="74591">
                  <c:v>1137</c:v>
                </c:pt>
                <c:pt idx="74592">
                  <c:v>1091</c:v>
                </c:pt>
                <c:pt idx="74593">
                  <c:v>1051</c:v>
                </c:pt>
                <c:pt idx="74594">
                  <c:v>1012</c:v>
                </c:pt>
                <c:pt idx="74595">
                  <c:v>1003</c:v>
                </c:pt>
                <c:pt idx="74596">
                  <c:v>996</c:v>
                </c:pt>
                <c:pt idx="74597">
                  <c:v>944</c:v>
                </c:pt>
                <c:pt idx="74598">
                  <c:v>925</c:v>
                </c:pt>
                <c:pt idx="74599">
                  <c:v>987</c:v>
                </c:pt>
                <c:pt idx="74600">
                  <c:v>1055</c:v>
                </c:pt>
                <c:pt idx="74601">
                  <c:v>1114</c:v>
                </c:pt>
                <c:pt idx="74602">
                  <c:v>1192</c:v>
                </c:pt>
                <c:pt idx="74603">
                  <c:v>1205</c:v>
                </c:pt>
                <c:pt idx="74604">
                  <c:v>1224</c:v>
                </c:pt>
                <c:pt idx="74605">
                  <c:v>1216</c:v>
                </c:pt>
                <c:pt idx="74606">
                  <c:v>1243</c:v>
                </c:pt>
                <c:pt idx="74607">
                  <c:v>1225</c:v>
                </c:pt>
                <c:pt idx="74608">
                  <c:v>1219</c:v>
                </c:pt>
                <c:pt idx="74609">
                  <c:v>1182</c:v>
                </c:pt>
                <c:pt idx="74610">
                  <c:v>1262</c:v>
                </c:pt>
                <c:pt idx="74611">
                  <c:v>1287</c:v>
                </c:pt>
                <c:pt idx="74612">
                  <c:v>1273</c:v>
                </c:pt>
                <c:pt idx="74613">
                  <c:v>1265</c:v>
                </c:pt>
                <c:pt idx="74614">
                  <c:v>1224</c:v>
                </c:pt>
                <c:pt idx="74615">
                  <c:v>1154</c:v>
                </c:pt>
                <c:pt idx="74616">
                  <c:v>1096</c:v>
                </c:pt>
                <c:pt idx="74617">
                  <c:v>1067</c:v>
                </c:pt>
                <c:pt idx="74618">
                  <c:v>1037</c:v>
                </c:pt>
                <c:pt idx="74619">
                  <c:v>1018</c:v>
                </c:pt>
                <c:pt idx="74620">
                  <c:v>1020</c:v>
                </c:pt>
                <c:pt idx="74621">
                  <c:v>1034</c:v>
                </c:pt>
                <c:pt idx="74622">
                  <c:v>1076</c:v>
                </c:pt>
                <c:pt idx="74623">
                  <c:v>1258</c:v>
                </c:pt>
                <c:pt idx="74624">
                  <c:v>1425</c:v>
                </c:pt>
                <c:pt idx="74625">
                  <c:v>1523</c:v>
                </c:pt>
                <c:pt idx="74626">
                  <c:v>1559</c:v>
                </c:pt>
                <c:pt idx="74627">
                  <c:v>1575</c:v>
                </c:pt>
                <c:pt idx="74628">
                  <c:v>1589</c:v>
                </c:pt>
                <c:pt idx="74629">
                  <c:v>1621</c:v>
                </c:pt>
                <c:pt idx="74630">
                  <c:v>1604</c:v>
                </c:pt>
                <c:pt idx="74631">
                  <c:v>1528</c:v>
                </c:pt>
                <c:pt idx="74632">
                  <c:v>1446</c:v>
                </c:pt>
                <c:pt idx="74633">
                  <c:v>1330</c:v>
                </c:pt>
                <c:pt idx="74634">
                  <c:v>1404</c:v>
                </c:pt>
                <c:pt idx="74635">
                  <c:v>1407</c:v>
                </c:pt>
                <c:pt idx="74636">
                  <c:v>1375</c:v>
                </c:pt>
                <c:pt idx="74637">
                  <c:v>1332</c:v>
                </c:pt>
                <c:pt idx="74638">
                  <c:v>1250</c:v>
                </c:pt>
                <c:pt idx="74639">
                  <c:v>1165</c:v>
                </c:pt>
                <c:pt idx="74640">
                  <c:v>1118</c:v>
                </c:pt>
                <c:pt idx="74641">
                  <c:v>1087</c:v>
                </c:pt>
                <c:pt idx="74642">
                  <c:v>1060</c:v>
                </c:pt>
                <c:pt idx="74643">
                  <c:v>1035</c:v>
                </c:pt>
                <c:pt idx="74644">
                  <c:v>1033</c:v>
                </c:pt>
                <c:pt idx="74645">
                  <c:v>1050</c:v>
                </c:pt>
                <c:pt idx="74646">
                  <c:v>1092</c:v>
                </c:pt>
                <c:pt idx="74647">
                  <c:v>1264</c:v>
                </c:pt>
                <c:pt idx="74648">
                  <c:v>1390</c:v>
                </c:pt>
                <c:pt idx="74649">
                  <c:v>1449</c:v>
                </c:pt>
                <c:pt idx="74650">
                  <c:v>1471</c:v>
                </c:pt>
                <c:pt idx="74651">
                  <c:v>1477</c:v>
                </c:pt>
                <c:pt idx="74652">
                  <c:v>1509</c:v>
                </c:pt>
                <c:pt idx="74653">
                  <c:v>1518</c:v>
                </c:pt>
                <c:pt idx="74654">
                  <c:v>1488</c:v>
                </c:pt>
                <c:pt idx="74655">
                  <c:v>1444</c:v>
                </c:pt>
                <c:pt idx="74656">
                  <c:v>1322</c:v>
                </c:pt>
                <c:pt idx="74657">
                  <c:v>1244</c:v>
                </c:pt>
                <c:pt idx="74658">
                  <c:v>1321</c:v>
                </c:pt>
                <c:pt idx="74659">
                  <c:v>1294</c:v>
                </c:pt>
                <c:pt idx="74660">
                  <c:v>1260</c:v>
                </c:pt>
                <c:pt idx="74661">
                  <c:v>1212</c:v>
                </c:pt>
                <c:pt idx="74662">
                  <c:v>1150</c:v>
                </c:pt>
                <c:pt idx="74663">
                  <c:v>1092</c:v>
                </c:pt>
                <c:pt idx="74664">
                  <c:v>1044</c:v>
                </c:pt>
                <c:pt idx="74665">
                  <c:v>1014</c:v>
                </c:pt>
                <c:pt idx="74666">
                  <c:v>991</c:v>
                </c:pt>
                <c:pt idx="74667">
                  <c:v>975</c:v>
                </c:pt>
                <c:pt idx="74668">
                  <c:v>981</c:v>
                </c:pt>
                <c:pt idx="74669">
                  <c:v>1023</c:v>
                </c:pt>
                <c:pt idx="74670">
                  <c:v>1033</c:v>
                </c:pt>
                <c:pt idx="74671">
                  <c:v>1196</c:v>
                </c:pt>
                <c:pt idx="74672">
                  <c:v>1328</c:v>
                </c:pt>
                <c:pt idx="74673">
                  <c:v>1420</c:v>
                </c:pt>
                <c:pt idx="74674">
                  <c:v>1452</c:v>
                </c:pt>
                <c:pt idx="74675">
                  <c:v>1490</c:v>
                </c:pt>
                <c:pt idx="74676">
                  <c:v>1496</c:v>
                </c:pt>
                <c:pt idx="74677">
                  <c:v>1531</c:v>
                </c:pt>
                <c:pt idx="74678">
                  <c:v>1518</c:v>
                </c:pt>
                <c:pt idx="74679">
                  <c:v>1468</c:v>
                </c:pt>
                <c:pt idx="74680">
                  <c:v>1391</c:v>
                </c:pt>
                <c:pt idx="74681">
                  <c:v>1289</c:v>
                </c:pt>
                <c:pt idx="74682">
                  <c:v>1360</c:v>
                </c:pt>
                <c:pt idx="74683">
                  <c:v>1364</c:v>
                </c:pt>
                <c:pt idx="74684">
                  <c:v>1319</c:v>
                </c:pt>
                <c:pt idx="74685">
                  <c:v>1283</c:v>
                </c:pt>
                <c:pt idx="74686">
                  <c:v>1206</c:v>
                </c:pt>
                <c:pt idx="74687">
                  <c:v>1142</c:v>
                </c:pt>
                <c:pt idx="74688">
                  <c:v>1098</c:v>
                </c:pt>
                <c:pt idx="74689">
                  <c:v>1056</c:v>
                </c:pt>
                <c:pt idx="74690">
                  <c:v>1030</c:v>
                </c:pt>
                <c:pt idx="74691">
                  <c:v>1011</c:v>
                </c:pt>
                <c:pt idx="74692">
                  <c:v>1017</c:v>
                </c:pt>
                <c:pt idx="74693">
                  <c:v>1015</c:v>
                </c:pt>
                <c:pt idx="74694">
                  <c:v>1055</c:v>
                </c:pt>
                <c:pt idx="74695">
                  <c:v>1279</c:v>
                </c:pt>
                <c:pt idx="74696">
                  <c:v>1392</c:v>
                </c:pt>
                <c:pt idx="74697">
                  <c:v>1494</c:v>
                </c:pt>
                <c:pt idx="74698">
                  <c:v>1529</c:v>
                </c:pt>
                <c:pt idx="74699">
                  <c:v>1551</c:v>
                </c:pt>
                <c:pt idx="74700">
                  <c:v>1542</c:v>
                </c:pt>
                <c:pt idx="74701">
                  <c:v>1585</c:v>
                </c:pt>
                <c:pt idx="74702">
                  <c:v>1544</c:v>
                </c:pt>
                <c:pt idx="74703">
                  <c:v>1501</c:v>
                </c:pt>
                <c:pt idx="74704">
                  <c:v>1443</c:v>
                </c:pt>
                <c:pt idx="74705">
                  <c:v>1341</c:v>
                </c:pt>
                <c:pt idx="74706">
                  <c:v>1389</c:v>
                </c:pt>
                <c:pt idx="74707">
                  <c:v>1412</c:v>
                </c:pt>
                <c:pt idx="74708">
                  <c:v>1379</c:v>
                </c:pt>
                <c:pt idx="74709">
                  <c:v>1328</c:v>
                </c:pt>
                <c:pt idx="74710">
                  <c:v>1237</c:v>
                </c:pt>
                <c:pt idx="74711">
                  <c:v>1169</c:v>
                </c:pt>
                <c:pt idx="74712">
                  <c:v>1124</c:v>
                </c:pt>
                <c:pt idx="74713">
                  <c:v>1087</c:v>
                </c:pt>
                <c:pt idx="74714">
                  <c:v>1067</c:v>
                </c:pt>
                <c:pt idx="74715">
                  <c:v>1037</c:v>
                </c:pt>
                <c:pt idx="74716">
                  <c:v>1047</c:v>
                </c:pt>
                <c:pt idx="74717">
                  <c:v>1026</c:v>
                </c:pt>
                <c:pt idx="74718">
                  <c:v>1080</c:v>
                </c:pt>
                <c:pt idx="74719">
                  <c:v>1263</c:v>
                </c:pt>
                <c:pt idx="74720">
                  <c:v>1405</c:v>
                </c:pt>
                <c:pt idx="74721">
                  <c:v>1485</c:v>
                </c:pt>
                <c:pt idx="74722">
                  <c:v>1531</c:v>
                </c:pt>
                <c:pt idx="74723">
                  <c:v>1542</c:v>
                </c:pt>
                <c:pt idx="74724">
                  <c:v>1553</c:v>
                </c:pt>
                <c:pt idx="74725">
                  <c:v>1547</c:v>
                </c:pt>
                <c:pt idx="74726">
                  <c:v>1544</c:v>
                </c:pt>
                <c:pt idx="74727">
                  <c:v>1478</c:v>
                </c:pt>
                <c:pt idx="74728">
                  <c:v>1381</c:v>
                </c:pt>
                <c:pt idx="74729">
                  <c:v>1305</c:v>
                </c:pt>
                <c:pt idx="74730">
                  <c:v>1374</c:v>
                </c:pt>
                <c:pt idx="74731">
                  <c:v>1375</c:v>
                </c:pt>
                <c:pt idx="74732">
                  <c:v>1318</c:v>
                </c:pt>
                <c:pt idx="74733">
                  <c:v>1275</c:v>
                </c:pt>
                <c:pt idx="74734">
                  <c:v>1241</c:v>
                </c:pt>
                <c:pt idx="74735">
                  <c:v>1199</c:v>
                </c:pt>
                <c:pt idx="74736">
                  <c:v>1165</c:v>
                </c:pt>
                <c:pt idx="74737">
                  <c:v>1130</c:v>
                </c:pt>
                <c:pt idx="74738">
                  <c:v>1106</c:v>
                </c:pt>
                <c:pt idx="74739">
                  <c:v>1068</c:v>
                </c:pt>
                <c:pt idx="74740">
                  <c:v>1074</c:v>
                </c:pt>
                <c:pt idx="74741">
                  <c:v>1087</c:v>
                </c:pt>
                <c:pt idx="74742">
                  <c:v>1054</c:v>
                </c:pt>
                <c:pt idx="74743">
                  <c:v>1136</c:v>
                </c:pt>
                <c:pt idx="74744">
                  <c:v>1279</c:v>
                </c:pt>
                <c:pt idx="74745">
                  <c:v>1355</c:v>
                </c:pt>
                <c:pt idx="74746">
                  <c:v>1371</c:v>
                </c:pt>
                <c:pt idx="74747">
                  <c:v>1381</c:v>
                </c:pt>
                <c:pt idx="74748">
                  <c:v>1362</c:v>
                </c:pt>
                <c:pt idx="74749">
                  <c:v>1353</c:v>
                </c:pt>
                <c:pt idx="74750">
                  <c:v>1363</c:v>
                </c:pt>
                <c:pt idx="74751">
                  <c:v>1319</c:v>
                </c:pt>
                <c:pt idx="74752">
                  <c:v>1284</c:v>
                </c:pt>
                <c:pt idx="74753">
                  <c:v>1261</c:v>
                </c:pt>
                <c:pt idx="74754">
                  <c:v>1358</c:v>
                </c:pt>
                <c:pt idx="74755">
                  <c:v>1321</c:v>
                </c:pt>
                <c:pt idx="74756">
                  <c:v>1287</c:v>
                </c:pt>
                <c:pt idx="74757">
                  <c:v>1265</c:v>
                </c:pt>
                <c:pt idx="74758">
                  <c:v>1222</c:v>
                </c:pt>
                <c:pt idx="74759">
                  <c:v>1168</c:v>
                </c:pt>
                <c:pt idx="74760">
                  <c:v>1116</c:v>
                </c:pt>
                <c:pt idx="74761">
                  <c:v>1069</c:v>
                </c:pt>
                <c:pt idx="74762">
                  <c:v>1052</c:v>
                </c:pt>
                <c:pt idx="74763">
                  <c:v>1038</c:v>
                </c:pt>
                <c:pt idx="74764">
                  <c:v>1029</c:v>
                </c:pt>
                <c:pt idx="74765">
                  <c:v>997</c:v>
                </c:pt>
                <c:pt idx="74766">
                  <c:v>981</c:v>
                </c:pt>
                <c:pt idx="74767">
                  <c:v>1051</c:v>
                </c:pt>
                <c:pt idx="74768">
                  <c:v>1117</c:v>
                </c:pt>
                <c:pt idx="74769">
                  <c:v>1200</c:v>
                </c:pt>
                <c:pt idx="74770">
                  <c:v>1289</c:v>
                </c:pt>
                <c:pt idx="74771">
                  <c:v>1306</c:v>
                </c:pt>
                <c:pt idx="74772">
                  <c:v>1220</c:v>
                </c:pt>
                <c:pt idx="74773">
                  <c:v>1269</c:v>
                </c:pt>
                <c:pt idx="74774">
                  <c:v>1182</c:v>
                </c:pt>
                <c:pt idx="74775">
                  <c:v>1154</c:v>
                </c:pt>
                <c:pt idx="74776">
                  <c:v>1121</c:v>
                </c:pt>
                <c:pt idx="74777">
                  <c:v>1123</c:v>
                </c:pt>
                <c:pt idx="74778">
                  <c:v>1241</c:v>
                </c:pt>
                <c:pt idx="74779">
                  <c:v>1266</c:v>
                </c:pt>
                <c:pt idx="74780">
                  <c:v>1265</c:v>
                </c:pt>
                <c:pt idx="74781">
                  <c:v>1229</c:v>
                </c:pt>
                <c:pt idx="74782">
                  <c:v>1195</c:v>
                </c:pt>
                <c:pt idx="74783">
                  <c:v>1135</c:v>
                </c:pt>
                <c:pt idx="74784">
                  <c:v>1093</c:v>
                </c:pt>
                <c:pt idx="74785">
                  <c:v>1035</c:v>
                </c:pt>
                <c:pt idx="74786">
                  <c:v>1027</c:v>
                </c:pt>
                <c:pt idx="74787">
                  <c:v>1015</c:v>
                </c:pt>
                <c:pt idx="74788">
                  <c:v>1013</c:v>
                </c:pt>
                <c:pt idx="74789">
                  <c:v>1062</c:v>
                </c:pt>
                <c:pt idx="74790">
                  <c:v>1069</c:v>
                </c:pt>
                <c:pt idx="74791">
                  <c:v>1260</c:v>
                </c:pt>
                <c:pt idx="74792">
                  <c:v>1370</c:v>
                </c:pt>
                <c:pt idx="74793">
                  <c:v>1431</c:v>
                </c:pt>
                <c:pt idx="74794">
                  <c:v>1481</c:v>
                </c:pt>
                <c:pt idx="74795">
                  <c:v>1506</c:v>
                </c:pt>
                <c:pt idx="74796">
                  <c:v>1503</c:v>
                </c:pt>
                <c:pt idx="74797">
                  <c:v>1510</c:v>
                </c:pt>
                <c:pt idx="74798">
                  <c:v>1500</c:v>
                </c:pt>
                <c:pt idx="74799">
                  <c:v>1458</c:v>
                </c:pt>
                <c:pt idx="74800">
                  <c:v>1359</c:v>
                </c:pt>
                <c:pt idx="74801">
                  <c:v>1271</c:v>
                </c:pt>
                <c:pt idx="74802">
                  <c:v>1331</c:v>
                </c:pt>
                <c:pt idx="74803">
                  <c:v>1312</c:v>
                </c:pt>
                <c:pt idx="74804">
                  <c:v>1289</c:v>
                </c:pt>
                <c:pt idx="74805">
                  <c:v>1236</c:v>
                </c:pt>
                <c:pt idx="74806">
                  <c:v>1176</c:v>
                </c:pt>
                <c:pt idx="74807">
                  <c:v>1100</c:v>
                </c:pt>
                <c:pt idx="74808">
                  <c:v>1047</c:v>
                </c:pt>
                <c:pt idx="74809">
                  <c:v>1021</c:v>
                </c:pt>
                <c:pt idx="74810">
                  <c:v>1000</c:v>
                </c:pt>
                <c:pt idx="74811">
                  <c:v>986</c:v>
                </c:pt>
                <c:pt idx="74812">
                  <c:v>1000</c:v>
                </c:pt>
                <c:pt idx="74813">
                  <c:v>1025</c:v>
                </c:pt>
                <c:pt idx="74814">
                  <c:v>1035</c:v>
                </c:pt>
                <c:pt idx="74815">
                  <c:v>1207</c:v>
                </c:pt>
                <c:pt idx="74816">
                  <c:v>1349</c:v>
                </c:pt>
                <c:pt idx="74817">
                  <c:v>1441</c:v>
                </c:pt>
                <c:pt idx="74818">
                  <c:v>1501</c:v>
                </c:pt>
                <c:pt idx="74819">
                  <c:v>1542</c:v>
                </c:pt>
                <c:pt idx="74820">
                  <c:v>1530</c:v>
                </c:pt>
                <c:pt idx="74821">
                  <c:v>1548</c:v>
                </c:pt>
                <c:pt idx="74822">
                  <c:v>1508</c:v>
                </c:pt>
                <c:pt idx="74823">
                  <c:v>1440</c:v>
                </c:pt>
                <c:pt idx="74824">
                  <c:v>1372</c:v>
                </c:pt>
                <c:pt idx="74825">
                  <c:v>1296</c:v>
                </c:pt>
                <c:pt idx="74826">
                  <c:v>1360</c:v>
                </c:pt>
                <c:pt idx="74827">
                  <c:v>1363</c:v>
                </c:pt>
                <c:pt idx="74828">
                  <c:v>1343</c:v>
                </c:pt>
                <c:pt idx="74829">
                  <c:v>1310</c:v>
                </c:pt>
                <c:pt idx="74830">
                  <c:v>1225</c:v>
                </c:pt>
                <c:pt idx="74831">
                  <c:v>1147</c:v>
                </c:pt>
                <c:pt idx="74832">
                  <c:v>1094</c:v>
                </c:pt>
                <c:pt idx="74833">
                  <c:v>1059</c:v>
                </c:pt>
                <c:pt idx="74834">
                  <c:v>1041</c:v>
                </c:pt>
                <c:pt idx="74835">
                  <c:v>1016</c:v>
                </c:pt>
                <c:pt idx="74836">
                  <c:v>1026</c:v>
                </c:pt>
                <c:pt idx="74837">
                  <c:v>1045</c:v>
                </c:pt>
                <c:pt idx="74838">
                  <c:v>1069</c:v>
                </c:pt>
                <c:pt idx="74839">
                  <c:v>1279</c:v>
                </c:pt>
                <c:pt idx="74840">
                  <c:v>1408</c:v>
                </c:pt>
                <c:pt idx="74841">
                  <c:v>1505</c:v>
                </c:pt>
                <c:pt idx="74842">
                  <c:v>1550</c:v>
                </c:pt>
                <c:pt idx="74843">
                  <c:v>1553</c:v>
                </c:pt>
                <c:pt idx="74844">
                  <c:v>1572</c:v>
                </c:pt>
                <c:pt idx="74845">
                  <c:v>1600</c:v>
                </c:pt>
                <c:pt idx="74846">
                  <c:v>1570</c:v>
                </c:pt>
                <c:pt idx="74847">
                  <c:v>1542</c:v>
                </c:pt>
                <c:pt idx="74848">
                  <c:v>1452</c:v>
                </c:pt>
                <c:pt idx="74849">
                  <c:v>1339</c:v>
                </c:pt>
                <c:pt idx="74850">
                  <c:v>1409</c:v>
                </c:pt>
                <c:pt idx="74851">
                  <c:v>1431</c:v>
                </c:pt>
                <c:pt idx="74852">
                  <c:v>1382</c:v>
                </c:pt>
                <c:pt idx="74853">
                  <c:v>1337</c:v>
                </c:pt>
                <c:pt idx="74854">
                  <c:v>1282</c:v>
                </c:pt>
                <c:pt idx="74855">
                  <c:v>1213</c:v>
                </c:pt>
                <c:pt idx="74856">
                  <c:v>1157</c:v>
                </c:pt>
                <c:pt idx="74857">
                  <c:v>1117</c:v>
                </c:pt>
                <c:pt idx="74858">
                  <c:v>1083</c:v>
                </c:pt>
                <c:pt idx="74859">
                  <c:v>1052</c:v>
                </c:pt>
                <c:pt idx="74860">
                  <c:v>1049</c:v>
                </c:pt>
                <c:pt idx="74861">
                  <c:v>1055</c:v>
                </c:pt>
                <c:pt idx="74862">
                  <c:v>1079</c:v>
                </c:pt>
                <c:pt idx="74863">
                  <c:v>1286</c:v>
                </c:pt>
                <c:pt idx="74864">
                  <c:v>1426</c:v>
                </c:pt>
                <c:pt idx="74865">
                  <c:v>1503</c:v>
                </c:pt>
                <c:pt idx="74866">
                  <c:v>1557</c:v>
                </c:pt>
                <c:pt idx="74867">
                  <c:v>1592</c:v>
                </c:pt>
                <c:pt idx="74868">
                  <c:v>1606</c:v>
                </c:pt>
                <c:pt idx="74869">
                  <c:v>1612</c:v>
                </c:pt>
                <c:pt idx="74870">
                  <c:v>1597</c:v>
                </c:pt>
                <c:pt idx="74871">
                  <c:v>1548</c:v>
                </c:pt>
                <c:pt idx="74872">
                  <c:v>1444</c:v>
                </c:pt>
                <c:pt idx="74873">
                  <c:v>1368</c:v>
                </c:pt>
                <c:pt idx="74874">
                  <c:v>1436</c:v>
                </c:pt>
                <c:pt idx="74875">
                  <c:v>1426</c:v>
                </c:pt>
                <c:pt idx="74876">
                  <c:v>1406</c:v>
                </c:pt>
                <c:pt idx="74877">
                  <c:v>1359</c:v>
                </c:pt>
                <c:pt idx="74878">
                  <c:v>1303</c:v>
                </c:pt>
                <c:pt idx="74879">
                  <c:v>1209</c:v>
                </c:pt>
                <c:pt idx="74880">
                  <c:v>1160</c:v>
                </c:pt>
                <c:pt idx="74881">
                  <c:v>1110</c:v>
                </c:pt>
                <c:pt idx="74882">
                  <c:v>1084</c:v>
                </c:pt>
                <c:pt idx="74883">
                  <c:v>1061</c:v>
                </c:pt>
                <c:pt idx="74884">
                  <c:v>1064</c:v>
                </c:pt>
                <c:pt idx="74885">
                  <c:v>1066</c:v>
                </c:pt>
                <c:pt idx="74886">
                  <c:v>1109</c:v>
                </c:pt>
                <c:pt idx="74887">
                  <c:v>1327</c:v>
                </c:pt>
                <c:pt idx="74888">
                  <c:v>1450</c:v>
                </c:pt>
                <c:pt idx="74889">
                  <c:v>1536</c:v>
                </c:pt>
                <c:pt idx="74890">
                  <c:v>1580</c:v>
                </c:pt>
                <c:pt idx="74891">
                  <c:v>1604</c:v>
                </c:pt>
                <c:pt idx="74892">
                  <c:v>1598</c:v>
                </c:pt>
                <c:pt idx="74893">
                  <c:v>1631</c:v>
                </c:pt>
                <c:pt idx="74894">
                  <c:v>1624</c:v>
                </c:pt>
                <c:pt idx="74895">
                  <c:v>1528</c:v>
                </c:pt>
                <c:pt idx="74896">
                  <c:v>1421</c:v>
                </c:pt>
                <c:pt idx="74897">
                  <c:v>1357</c:v>
                </c:pt>
                <c:pt idx="74898">
                  <c:v>1395</c:v>
                </c:pt>
                <c:pt idx="74899">
                  <c:v>1384</c:v>
                </c:pt>
                <c:pt idx="74900">
                  <c:v>1344</c:v>
                </c:pt>
                <c:pt idx="74901">
                  <c:v>1296</c:v>
                </c:pt>
                <c:pt idx="74902">
                  <c:v>1229</c:v>
                </c:pt>
                <c:pt idx="74903">
                  <c:v>1159</c:v>
                </c:pt>
                <c:pt idx="74904">
                  <c:v>1106</c:v>
                </c:pt>
                <c:pt idx="74905">
                  <c:v>1048</c:v>
                </c:pt>
                <c:pt idx="74906">
                  <c:v>1019</c:v>
                </c:pt>
                <c:pt idx="74907">
                  <c:v>1004</c:v>
                </c:pt>
                <c:pt idx="74908">
                  <c:v>1017</c:v>
                </c:pt>
                <c:pt idx="74909">
                  <c:v>1020</c:v>
                </c:pt>
                <c:pt idx="74910">
                  <c:v>1010</c:v>
                </c:pt>
                <c:pt idx="74911">
                  <c:v>1122</c:v>
                </c:pt>
                <c:pt idx="74912">
                  <c:v>1243</c:v>
                </c:pt>
                <c:pt idx="74913">
                  <c:v>1343</c:v>
                </c:pt>
                <c:pt idx="74914">
                  <c:v>1395</c:v>
                </c:pt>
                <c:pt idx="74915">
                  <c:v>1397</c:v>
                </c:pt>
                <c:pt idx="74916">
                  <c:v>1386</c:v>
                </c:pt>
                <c:pt idx="74917">
                  <c:v>1374</c:v>
                </c:pt>
                <c:pt idx="74918">
                  <c:v>1370</c:v>
                </c:pt>
                <c:pt idx="74919">
                  <c:v>1305</c:v>
                </c:pt>
                <c:pt idx="74920">
                  <c:v>1251</c:v>
                </c:pt>
                <c:pt idx="74921">
                  <c:v>1230</c:v>
                </c:pt>
                <c:pt idx="74922">
                  <c:v>1305</c:v>
                </c:pt>
                <c:pt idx="74923">
                  <c:v>1303</c:v>
                </c:pt>
                <c:pt idx="74924">
                  <c:v>1262</c:v>
                </c:pt>
                <c:pt idx="74925">
                  <c:v>1225</c:v>
                </c:pt>
                <c:pt idx="74926">
                  <c:v>1196</c:v>
                </c:pt>
                <c:pt idx="74927">
                  <c:v>1156</c:v>
                </c:pt>
                <c:pt idx="74928">
                  <c:v>1113</c:v>
                </c:pt>
                <c:pt idx="74929">
                  <c:v>1073</c:v>
                </c:pt>
                <c:pt idx="74930">
                  <c:v>1035</c:v>
                </c:pt>
                <c:pt idx="74931">
                  <c:v>1007</c:v>
                </c:pt>
                <c:pt idx="74932">
                  <c:v>1009</c:v>
                </c:pt>
                <c:pt idx="74933">
                  <c:v>986</c:v>
                </c:pt>
                <c:pt idx="74934">
                  <c:v>937</c:v>
                </c:pt>
                <c:pt idx="74935">
                  <c:v>983</c:v>
                </c:pt>
                <c:pt idx="74936">
                  <c:v>1028</c:v>
                </c:pt>
                <c:pt idx="74937">
                  <c:v>1078</c:v>
                </c:pt>
                <c:pt idx="74938">
                  <c:v>1157</c:v>
                </c:pt>
                <c:pt idx="74939">
                  <c:v>1181</c:v>
                </c:pt>
                <c:pt idx="74940">
                  <c:v>1211</c:v>
                </c:pt>
                <c:pt idx="74941">
                  <c:v>1218</c:v>
                </c:pt>
                <c:pt idx="74942">
                  <c:v>1212</c:v>
                </c:pt>
                <c:pt idx="74943">
                  <c:v>1163</c:v>
                </c:pt>
                <c:pt idx="74944">
                  <c:v>1145</c:v>
                </c:pt>
                <c:pt idx="74945">
                  <c:v>1139</c:v>
                </c:pt>
                <c:pt idx="74946">
                  <c:v>1191</c:v>
                </c:pt>
                <c:pt idx="74947">
                  <c:v>1195</c:v>
                </c:pt>
                <c:pt idx="74948">
                  <c:v>1196</c:v>
                </c:pt>
                <c:pt idx="74949">
                  <c:v>1160</c:v>
                </c:pt>
                <c:pt idx="74950">
                  <c:v>1104</c:v>
                </c:pt>
                <c:pt idx="74951">
                  <c:v>1045</c:v>
                </c:pt>
                <c:pt idx="74952">
                  <c:v>1013</c:v>
                </c:pt>
                <c:pt idx="74953">
                  <c:v>996</c:v>
                </c:pt>
                <c:pt idx="74954">
                  <c:v>962</c:v>
                </c:pt>
                <c:pt idx="74955">
                  <c:v>953</c:v>
                </c:pt>
                <c:pt idx="74956">
                  <c:v>964</c:v>
                </c:pt>
                <c:pt idx="74957">
                  <c:v>1015</c:v>
                </c:pt>
                <c:pt idx="74958">
                  <c:v>1044</c:v>
                </c:pt>
                <c:pt idx="74959">
                  <c:v>1230</c:v>
                </c:pt>
                <c:pt idx="74960">
                  <c:v>1347</c:v>
                </c:pt>
                <c:pt idx="74961">
                  <c:v>1402</c:v>
                </c:pt>
                <c:pt idx="74962">
                  <c:v>1428</c:v>
                </c:pt>
                <c:pt idx="74963">
                  <c:v>1414</c:v>
                </c:pt>
                <c:pt idx="74964">
                  <c:v>1389</c:v>
                </c:pt>
                <c:pt idx="74965">
                  <c:v>1409</c:v>
                </c:pt>
                <c:pt idx="74966">
                  <c:v>1412</c:v>
                </c:pt>
                <c:pt idx="74967">
                  <c:v>1376</c:v>
                </c:pt>
                <c:pt idx="74968">
                  <c:v>1306</c:v>
                </c:pt>
                <c:pt idx="74969">
                  <c:v>1220</c:v>
                </c:pt>
                <c:pt idx="74970">
                  <c:v>1299</c:v>
                </c:pt>
                <c:pt idx="74971">
                  <c:v>1293</c:v>
                </c:pt>
                <c:pt idx="74972">
                  <c:v>1259</c:v>
                </c:pt>
                <c:pt idx="74973">
                  <c:v>1207</c:v>
                </c:pt>
                <c:pt idx="74974">
                  <c:v>1164</c:v>
                </c:pt>
                <c:pt idx="74975">
                  <c:v>1087</c:v>
                </c:pt>
                <c:pt idx="74976">
                  <c:v>1045</c:v>
                </c:pt>
                <c:pt idx="74977">
                  <c:v>1026</c:v>
                </c:pt>
                <c:pt idx="74978">
                  <c:v>1008</c:v>
                </c:pt>
                <c:pt idx="74979">
                  <c:v>985</c:v>
                </c:pt>
                <c:pt idx="74980">
                  <c:v>997</c:v>
                </c:pt>
                <c:pt idx="74981">
                  <c:v>1037</c:v>
                </c:pt>
                <c:pt idx="74982">
                  <c:v>1053</c:v>
                </c:pt>
                <c:pt idx="74983">
                  <c:v>1231</c:v>
                </c:pt>
                <c:pt idx="74984">
                  <c:v>1344</c:v>
                </c:pt>
                <c:pt idx="74985">
                  <c:v>1437</c:v>
                </c:pt>
                <c:pt idx="74986">
                  <c:v>1503</c:v>
                </c:pt>
                <c:pt idx="74987">
                  <c:v>1501</c:v>
                </c:pt>
                <c:pt idx="74988">
                  <c:v>1519</c:v>
                </c:pt>
                <c:pt idx="74989">
                  <c:v>1533</c:v>
                </c:pt>
                <c:pt idx="74990">
                  <c:v>1509</c:v>
                </c:pt>
                <c:pt idx="74991">
                  <c:v>1450</c:v>
                </c:pt>
                <c:pt idx="74992">
                  <c:v>1367</c:v>
                </c:pt>
                <c:pt idx="74993">
                  <c:v>1299</c:v>
                </c:pt>
                <c:pt idx="74994">
                  <c:v>1366</c:v>
                </c:pt>
                <c:pt idx="74995">
                  <c:v>1365</c:v>
                </c:pt>
                <c:pt idx="74996">
                  <c:v>1317</c:v>
                </c:pt>
                <c:pt idx="74997">
                  <c:v>1282</c:v>
                </c:pt>
                <c:pt idx="74998">
                  <c:v>1213</c:v>
                </c:pt>
                <c:pt idx="74999">
                  <c:v>1152</c:v>
                </c:pt>
                <c:pt idx="75000">
                  <c:v>1096</c:v>
                </c:pt>
                <c:pt idx="75001">
                  <c:v>1033</c:v>
                </c:pt>
                <c:pt idx="75002">
                  <c:v>1006</c:v>
                </c:pt>
                <c:pt idx="75003">
                  <c:v>990</c:v>
                </c:pt>
                <c:pt idx="75004">
                  <c:v>985</c:v>
                </c:pt>
                <c:pt idx="75005">
                  <c:v>1027</c:v>
                </c:pt>
                <c:pt idx="75006">
                  <c:v>1051</c:v>
                </c:pt>
                <c:pt idx="75007">
                  <c:v>1236</c:v>
                </c:pt>
                <c:pt idx="75008">
                  <c:v>1382</c:v>
                </c:pt>
                <c:pt idx="75009">
                  <c:v>1473</c:v>
                </c:pt>
                <c:pt idx="75010">
                  <c:v>1488</c:v>
                </c:pt>
                <c:pt idx="75011">
                  <c:v>1469</c:v>
                </c:pt>
                <c:pt idx="75012">
                  <c:v>1431</c:v>
                </c:pt>
                <c:pt idx="75013">
                  <c:v>1425</c:v>
                </c:pt>
                <c:pt idx="75014">
                  <c:v>1420</c:v>
                </c:pt>
                <c:pt idx="75015">
                  <c:v>1375</c:v>
                </c:pt>
                <c:pt idx="75016">
                  <c:v>1290</c:v>
                </c:pt>
                <c:pt idx="75017">
                  <c:v>1216</c:v>
                </c:pt>
                <c:pt idx="75018">
                  <c:v>1289</c:v>
                </c:pt>
                <c:pt idx="75019">
                  <c:v>1271</c:v>
                </c:pt>
                <c:pt idx="75020">
                  <c:v>1231</c:v>
                </c:pt>
                <c:pt idx="75021">
                  <c:v>1168</c:v>
                </c:pt>
                <c:pt idx="75022">
                  <c:v>1101</c:v>
                </c:pt>
                <c:pt idx="75023">
                  <c:v>1045</c:v>
                </c:pt>
                <c:pt idx="75024">
                  <c:v>1002</c:v>
                </c:pt>
                <c:pt idx="75025">
                  <c:v>953</c:v>
                </c:pt>
                <c:pt idx="75026">
                  <c:v>932</c:v>
                </c:pt>
                <c:pt idx="75027">
                  <c:v>924</c:v>
                </c:pt>
                <c:pt idx="75028">
                  <c:v>939</c:v>
                </c:pt>
                <c:pt idx="75029">
                  <c:v>983</c:v>
                </c:pt>
                <c:pt idx="75030">
                  <c:v>1018</c:v>
                </c:pt>
                <c:pt idx="75031">
                  <c:v>1185</c:v>
                </c:pt>
                <c:pt idx="75032">
                  <c:v>1303</c:v>
                </c:pt>
                <c:pt idx="75033">
                  <c:v>1366</c:v>
                </c:pt>
                <c:pt idx="75034">
                  <c:v>1424</c:v>
                </c:pt>
                <c:pt idx="75035">
                  <c:v>1468</c:v>
                </c:pt>
                <c:pt idx="75036">
                  <c:v>1471</c:v>
                </c:pt>
                <c:pt idx="75037">
                  <c:v>1432</c:v>
                </c:pt>
                <c:pt idx="75038">
                  <c:v>1421</c:v>
                </c:pt>
                <c:pt idx="75039">
                  <c:v>1364</c:v>
                </c:pt>
                <c:pt idx="75040">
                  <c:v>1285</c:v>
                </c:pt>
                <c:pt idx="75041">
                  <c:v>1228</c:v>
                </c:pt>
                <c:pt idx="75042">
                  <c:v>1255</c:v>
                </c:pt>
                <c:pt idx="75043">
                  <c:v>1231</c:v>
                </c:pt>
                <c:pt idx="75044">
                  <c:v>1194</c:v>
                </c:pt>
                <c:pt idx="75045">
                  <c:v>1142</c:v>
                </c:pt>
                <c:pt idx="75046">
                  <c:v>1090</c:v>
                </c:pt>
                <c:pt idx="75047">
                  <c:v>1035</c:v>
                </c:pt>
                <c:pt idx="75048">
                  <c:v>986</c:v>
                </c:pt>
                <c:pt idx="75049">
                  <c:v>961</c:v>
                </c:pt>
                <c:pt idx="75050">
                  <c:v>944</c:v>
                </c:pt>
                <c:pt idx="75051">
                  <c:v>924</c:v>
                </c:pt>
                <c:pt idx="75052">
                  <c:v>935</c:v>
                </c:pt>
                <c:pt idx="75053">
                  <c:v>984</c:v>
                </c:pt>
                <c:pt idx="75054">
                  <c:v>981</c:v>
                </c:pt>
                <c:pt idx="75055">
                  <c:v>1165</c:v>
                </c:pt>
                <c:pt idx="75056">
                  <c:v>1254</c:v>
                </c:pt>
                <c:pt idx="75057">
                  <c:v>1350</c:v>
                </c:pt>
                <c:pt idx="75058">
                  <c:v>1391</c:v>
                </c:pt>
                <c:pt idx="75059">
                  <c:v>1427</c:v>
                </c:pt>
                <c:pt idx="75060">
                  <c:v>1460</c:v>
                </c:pt>
                <c:pt idx="75061">
                  <c:v>1461</c:v>
                </c:pt>
                <c:pt idx="75062">
                  <c:v>1451</c:v>
                </c:pt>
                <c:pt idx="75063">
                  <c:v>1401</c:v>
                </c:pt>
                <c:pt idx="75064">
                  <c:v>1326</c:v>
                </c:pt>
                <c:pt idx="75065">
                  <c:v>1239</c:v>
                </c:pt>
                <c:pt idx="75066">
                  <c:v>1309</c:v>
                </c:pt>
                <c:pt idx="75067">
                  <c:v>1297</c:v>
                </c:pt>
                <c:pt idx="75068">
                  <c:v>1259</c:v>
                </c:pt>
                <c:pt idx="75069">
                  <c:v>1203</c:v>
                </c:pt>
                <c:pt idx="75070">
                  <c:v>1162</c:v>
                </c:pt>
                <c:pt idx="75071">
                  <c:v>1101</c:v>
                </c:pt>
                <c:pt idx="75072">
                  <c:v>1079</c:v>
                </c:pt>
                <c:pt idx="75073">
                  <c:v>1036</c:v>
                </c:pt>
                <c:pt idx="75074">
                  <c:v>1017</c:v>
                </c:pt>
                <c:pt idx="75075">
                  <c:v>998</c:v>
                </c:pt>
                <c:pt idx="75076">
                  <c:v>989</c:v>
                </c:pt>
                <c:pt idx="75077">
                  <c:v>999</c:v>
                </c:pt>
                <c:pt idx="75078">
                  <c:v>975</c:v>
                </c:pt>
                <c:pt idx="75079">
                  <c:v>1059</c:v>
                </c:pt>
                <c:pt idx="75080">
                  <c:v>1188</c:v>
                </c:pt>
                <c:pt idx="75081">
                  <c:v>1301</c:v>
                </c:pt>
                <c:pt idx="75082">
                  <c:v>1353</c:v>
                </c:pt>
                <c:pt idx="75083">
                  <c:v>1367</c:v>
                </c:pt>
                <c:pt idx="75084">
                  <c:v>1319</c:v>
                </c:pt>
                <c:pt idx="75085">
                  <c:v>1330</c:v>
                </c:pt>
                <c:pt idx="75086">
                  <c:v>1277</c:v>
                </c:pt>
                <c:pt idx="75087">
                  <c:v>1233</c:v>
                </c:pt>
                <c:pt idx="75088">
                  <c:v>1182</c:v>
                </c:pt>
                <c:pt idx="75089">
                  <c:v>1166</c:v>
                </c:pt>
                <c:pt idx="75090">
                  <c:v>1252</c:v>
                </c:pt>
                <c:pt idx="75091">
                  <c:v>1247</c:v>
                </c:pt>
                <c:pt idx="75092">
                  <c:v>1211</c:v>
                </c:pt>
                <c:pt idx="75093">
                  <c:v>1149</c:v>
                </c:pt>
                <c:pt idx="75094">
                  <c:v>1118</c:v>
                </c:pt>
                <c:pt idx="75095">
                  <c:v>1068</c:v>
                </c:pt>
                <c:pt idx="75096">
                  <c:v>1016</c:v>
                </c:pt>
                <c:pt idx="75097">
                  <c:v>1007</c:v>
                </c:pt>
                <c:pt idx="75098">
                  <c:v>977</c:v>
                </c:pt>
                <c:pt idx="75099">
                  <c:v>945</c:v>
                </c:pt>
                <c:pt idx="75100">
                  <c:v>935</c:v>
                </c:pt>
                <c:pt idx="75101">
                  <c:v>933</c:v>
                </c:pt>
                <c:pt idx="75102">
                  <c:v>890</c:v>
                </c:pt>
                <c:pt idx="75103">
                  <c:v>938</c:v>
                </c:pt>
                <c:pt idx="75104">
                  <c:v>988</c:v>
                </c:pt>
                <c:pt idx="75105">
                  <c:v>1062</c:v>
                </c:pt>
                <c:pt idx="75106">
                  <c:v>1112</c:v>
                </c:pt>
                <c:pt idx="75107">
                  <c:v>1112</c:v>
                </c:pt>
                <c:pt idx="75108">
                  <c:v>1091</c:v>
                </c:pt>
                <c:pt idx="75109">
                  <c:v>1166</c:v>
                </c:pt>
                <c:pt idx="75110">
                  <c:v>1150</c:v>
                </c:pt>
                <c:pt idx="75111">
                  <c:v>1134</c:v>
                </c:pt>
                <c:pt idx="75112">
                  <c:v>1119</c:v>
                </c:pt>
                <c:pt idx="75113">
                  <c:v>1113</c:v>
                </c:pt>
                <c:pt idx="75114">
                  <c:v>1215</c:v>
                </c:pt>
                <c:pt idx="75115">
                  <c:v>1230</c:v>
                </c:pt>
                <c:pt idx="75116">
                  <c:v>1216</c:v>
                </c:pt>
                <c:pt idx="75117">
                  <c:v>1173</c:v>
                </c:pt>
                <c:pt idx="75118">
                  <c:v>1134</c:v>
                </c:pt>
                <c:pt idx="75119">
                  <c:v>1076</c:v>
                </c:pt>
                <c:pt idx="75120">
                  <c:v>1032</c:v>
                </c:pt>
                <c:pt idx="75121">
                  <c:v>1016</c:v>
                </c:pt>
                <c:pt idx="75122">
                  <c:v>974</c:v>
                </c:pt>
                <c:pt idx="75123">
                  <c:v>961</c:v>
                </c:pt>
                <c:pt idx="75124">
                  <c:v>967</c:v>
                </c:pt>
                <c:pt idx="75125">
                  <c:v>1020</c:v>
                </c:pt>
                <c:pt idx="75126">
                  <c:v>1043</c:v>
                </c:pt>
                <c:pt idx="75127">
                  <c:v>1103</c:v>
                </c:pt>
                <c:pt idx="75128">
                  <c:v>1233</c:v>
                </c:pt>
                <c:pt idx="75129">
                  <c:v>1285</c:v>
                </c:pt>
                <c:pt idx="75130">
                  <c:v>1344</c:v>
                </c:pt>
                <c:pt idx="75131">
                  <c:v>1369</c:v>
                </c:pt>
                <c:pt idx="75132">
                  <c:v>1382</c:v>
                </c:pt>
                <c:pt idx="75133">
                  <c:v>1396</c:v>
                </c:pt>
                <c:pt idx="75134">
                  <c:v>1389</c:v>
                </c:pt>
                <c:pt idx="75135">
                  <c:v>1346</c:v>
                </c:pt>
                <c:pt idx="75136">
                  <c:v>1270</c:v>
                </c:pt>
                <c:pt idx="75137">
                  <c:v>1203</c:v>
                </c:pt>
                <c:pt idx="75138">
                  <c:v>1273</c:v>
                </c:pt>
                <c:pt idx="75139">
                  <c:v>1263</c:v>
                </c:pt>
                <c:pt idx="75140">
                  <c:v>1237</c:v>
                </c:pt>
                <c:pt idx="75141">
                  <c:v>1192</c:v>
                </c:pt>
                <c:pt idx="75142">
                  <c:v>1126</c:v>
                </c:pt>
                <c:pt idx="75143">
                  <c:v>1048</c:v>
                </c:pt>
                <c:pt idx="75144">
                  <c:v>1002</c:v>
                </c:pt>
                <c:pt idx="75145">
                  <c:v>971</c:v>
                </c:pt>
                <c:pt idx="75146">
                  <c:v>949</c:v>
                </c:pt>
                <c:pt idx="75147">
                  <c:v>939</c:v>
                </c:pt>
                <c:pt idx="75148">
                  <c:v>949</c:v>
                </c:pt>
                <c:pt idx="75149">
                  <c:v>991</c:v>
                </c:pt>
                <c:pt idx="75150">
                  <c:v>1000</c:v>
                </c:pt>
                <c:pt idx="75151">
                  <c:v>1189</c:v>
                </c:pt>
                <c:pt idx="75152">
                  <c:v>1296</c:v>
                </c:pt>
                <c:pt idx="75153">
                  <c:v>1390</c:v>
                </c:pt>
                <c:pt idx="75154">
                  <c:v>1444</c:v>
                </c:pt>
                <c:pt idx="75155">
                  <c:v>1474</c:v>
                </c:pt>
                <c:pt idx="75156">
                  <c:v>1496</c:v>
                </c:pt>
                <c:pt idx="75157">
                  <c:v>1496</c:v>
                </c:pt>
                <c:pt idx="75158">
                  <c:v>1461</c:v>
                </c:pt>
                <c:pt idx="75159">
                  <c:v>1411</c:v>
                </c:pt>
                <c:pt idx="75160">
                  <c:v>1323</c:v>
                </c:pt>
                <c:pt idx="75161">
                  <c:v>1234</c:v>
                </c:pt>
                <c:pt idx="75162">
                  <c:v>1343</c:v>
                </c:pt>
                <c:pt idx="75163">
                  <c:v>1305</c:v>
                </c:pt>
                <c:pt idx="75164">
                  <c:v>1273</c:v>
                </c:pt>
                <c:pt idx="75165">
                  <c:v>1235</c:v>
                </c:pt>
                <c:pt idx="75166">
                  <c:v>1171</c:v>
                </c:pt>
                <c:pt idx="75167">
                  <c:v>1098</c:v>
                </c:pt>
                <c:pt idx="75168">
                  <c:v>1056</c:v>
                </c:pt>
                <c:pt idx="75169">
                  <c:v>1021</c:v>
                </c:pt>
                <c:pt idx="75170">
                  <c:v>986</c:v>
                </c:pt>
                <c:pt idx="75171">
                  <c:v>973</c:v>
                </c:pt>
                <c:pt idx="75172">
                  <c:v>982</c:v>
                </c:pt>
                <c:pt idx="75173">
                  <c:v>1008</c:v>
                </c:pt>
                <c:pt idx="75174">
                  <c:v>1021</c:v>
                </c:pt>
                <c:pt idx="75175">
                  <c:v>1206</c:v>
                </c:pt>
                <c:pt idx="75176">
                  <c:v>1338</c:v>
                </c:pt>
                <c:pt idx="75177">
                  <c:v>1429</c:v>
                </c:pt>
                <c:pt idx="75178">
                  <c:v>1481</c:v>
                </c:pt>
                <c:pt idx="75179">
                  <c:v>1466</c:v>
                </c:pt>
                <c:pt idx="75180">
                  <c:v>1445</c:v>
                </c:pt>
                <c:pt idx="75181">
                  <c:v>1436</c:v>
                </c:pt>
                <c:pt idx="75182">
                  <c:v>1425</c:v>
                </c:pt>
                <c:pt idx="75183">
                  <c:v>1395</c:v>
                </c:pt>
                <c:pt idx="75184">
                  <c:v>1314</c:v>
                </c:pt>
                <c:pt idx="75185">
                  <c:v>1234</c:v>
                </c:pt>
                <c:pt idx="75186">
                  <c:v>1313</c:v>
                </c:pt>
                <c:pt idx="75187">
                  <c:v>1315</c:v>
                </c:pt>
                <c:pt idx="75188">
                  <c:v>1264</c:v>
                </c:pt>
                <c:pt idx="75189">
                  <c:v>1237</c:v>
                </c:pt>
                <c:pt idx="75190">
                  <c:v>1163</c:v>
                </c:pt>
                <c:pt idx="75191">
                  <c:v>1086</c:v>
                </c:pt>
                <c:pt idx="75192">
                  <c:v>1053</c:v>
                </c:pt>
                <c:pt idx="75193">
                  <c:v>1009</c:v>
                </c:pt>
                <c:pt idx="75194">
                  <c:v>987</c:v>
                </c:pt>
                <c:pt idx="75195">
                  <c:v>974</c:v>
                </c:pt>
                <c:pt idx="75196">
                  <c:v>979</c:v>
                </c:pt>
                <c:pt idx="75197">
                  <c:v>1021</c:v>
                </c:pt>
                <c:pt idx="75198">
                  <c:v>1036</c:v>
                </c:pt>
                <c:pt idx="75199">
                  <c:v>1223</c:v>
                </c:pt>
                <c:pt idx="75200">
                  <c:v>1329</c:v>
                </c:pt>
                <c:pt idx="75201">
                  <c:v>1404</c:v>
                </c:pt>
                <c:pt idx="75202">
                  <c:v>1484</c:v>
                </c:pt>
                <c:pt idx="75203">
                  <c:v>1510</c:v>
                </c:pt>
                <c:pt idx="75204">
                  <c:v>1509</c:v>
                </c:pt>
                <c:pt idx="75205">
                  <c:v>1524</c:v>
                </c:pt>
                <c:pt idx="75206">
                  <c:v>1522</c:v>
                </c:pt>
                <c:pt idx="75207">
                  <c:v>1483</c:v>
                </c:pt>
                <c:pt idx="75208">
                  <c:v>1381</c:v>
                </c:pt>
                <c:pt idx="75209">
                  <c:v>1313</c:v>
                </c:pt>
                <c:pt idx="75210">
                  <c:v>1403</c:v>
                </c:pt>
                <c:pt idx="75211">
                  <c:v>1374</c:v>
                </c:pt>
                <c:pt idx="75212">
                  <c:v>1343</c:v>
                </c:pt>
                <c:pt idx="75213">
                  <c:v>1309</c:v>
                </c:pt>
                <c:pt idx="75214">
                  <c:v>1243</c:v>
                </c:pt>
                <c:pt idx="75215">
                  <c:v>1161</c:v>
                </c:pt>
                <c:pt idx="75216">
                  <c:v>1110</c:v>
                </c:pt>
                <c:pt idx="75217">
                  <c:v>1083</c:v>
                </c:pt>
                <c:pt idx="75218">
                  <c:v>963</c:v>
                </c:pt>
                <c:pt idx="75219">
                  <c:v>1053</c:v>
                </c:pt>
                <c:pt idx="75220">
                  <c:v>1051</c:v>
                </c:pt>
                <c:pt idx="75221">
                  <c:v>1080</c:v>
                </c:pt>
                <c:pt idx="75222">
                  <c:v>1083</c:v>
                </c:pt>
                <c:pt idx="75223">
                  <c:v>1234</c:v>
                </c:pt>
                <c:pt idx="75224">
                  <c:v>1390</c:v>
                </c:pt>
                <c:pt idx="75225">
                  <c:v>1473</c:v>
                </c:pt>
                <c:pt idx="75226">
                  <c:v>1507</c:v>
                </c:pt>
                <c:pt idx="75227">
                  <c:v>1508</c:v>
                </c:pt>
                <c:pt idx="75228">
                  <c:v>1524</c:v>
                </c:pt>
                <c:pt idx="75229">
                  <c:v>1530</c:v>
                </c:pt>
                <c:pt idx="75230">
                  <c:v>1459</c:v>
                </c:pt>
                <c:pt idx="75231">
                  <c:v>1407</c:v>
                </c:pt>
                <c:pt idx="75232">
                  <c:v>1317</c:v>
                </c:pt>
                <c:pt idx="75233">
                  <c:v>1254</c:v>
                </c:pt>
                <c:pt idx="75234">
                  <c:v>1342</c:v>
                </c:pt>
                <c:pt idx="75235">
                  <c:v>1333</c:v>
                </c:pt>
                <c:pt idx="75236">
                  <c:v>1279</c:v>
                </c:pt>
                <c:pt idx="75237">
                  <c:v>1221</c:v>
                </c:pt>
                <c:pt idx="75238">
                  <c:v>1181</c:v>
                </c:pt>
                <c:pt idx="75239">
                  <c:v>1141</c:v>
                </c:pt>
                <c:pt idx="75240">
                  <c:v>1095</c:v>
                </c:pt>
                <c:pt idx="75241">
                  <c:v>1052</c:v>
                </c:pt>
                <c:pt idx="75242">
                  <c:v>1032</c:v>
                </c:pt>
                <c:pt idx="75243">
                  <c:v>1001</c:v>
                </c:pt>
                <c:pt idx="75244">
                  <c:v>1002</c:v>
                </c:pt>
                <c:pt idx="75245">
                  <c:v>1020</c:v>
                </c:pt>
                <c:pt idx="75246">
                  <c:v>1001</c:v>
                </c:pt>
                <c:pt idx="75247">
                  <c:v>1100</c:v>
                </c:pt>
                <c:pt idx="75248">
                  <c:v>1213</c:v>
                </c:pt>
                <c:pt idx="75249">
                  <c:v>1326</c:v>
                </c:pt>
                <c:pt idx="75250">
                  <c:v>1363</c:v>
                </c:pt>
                <c:pt idx="75251">
                  <c:v>1326</c:v>
                </c:pt>
                <c:pt idx="75252">
                  <c:v>1311</c:v>
                </c:pt>
                <c:pt idx="75253">
                  <c:v>1267</c:v>
                </c:pt>
                <c:pt idx="75254">
                  <c:v>1219</c:v>
                </c:pt>
                <c:pt idx="75255">
                  <c:v>1163</c:v>
                </c:pt>
                <c:pt idx="75256">
                  <c:v>1155</c:v>
                </c:pt>
                <c:pt idx="75257">
                  <c:v>1131</c:v>
                </c:pt>
                <c:pt idx="75258">
                  <c:v>1219</c:v>
                </c:pt>
                <c:pt idx="75259">
                  <c:v>1217</c:v>
                </c:pt>
                <c:pt idx="75260">
                  <c:v>1184</c:v>
                </c:pt>
                <c:pt idx="75261">
                  <c:v>1137</c:v>
                </c:pt>
                <c:pt idx="75262">
                  <c:v>1103</c:v>
                </c:pt>
                <c:pt idx="75263">
                  <c:v>1039</c:v>
                </c:pt>
                <c:pt idx="75264">
                  <c:v>1004</c:v>
                </c:pt>
                <c:pt idx="75265">
                  <c:v>970</c:v>
                </c:pt>
                <c:pt idx="75266">
                  <c:v>939</c:v>
                </c:pt>
                <c:pt idx="75267">
                  <c:v>928</c:v>
                </c:pt>
                <c:pt idx="75268">
                  <c:v>930</c:v>
                </c:pt>
                <c:pt idx="75269">
                  <c:v>907</c:v>
                </c:pt>
                <c:pt idx="75270">
                  <c:v>885</c:v>
                </c:pt>
                <c:pt idx="75271">
                  <c:v>945</c:v>
                </c:pt>
                <c:pt idx="75272">
                  <c:v>1025</c:v>
                </c:pt>
                <c:pt idx="75273">
                  <c:v>1075</c:v>
                </c:pt>
                <c:pt idx="75274">
                  <c:v>1147</c:v>
                </c:pt>
                <c:pt idx="75275">
                  <c:v>1191</c:v>
                </c:pt>
                <c:pt idx="75276">
                  <c:v>1191</c:v>
                </c:pt>
                <c:pt idx="75277">
                  <c:v>1210</c:v>
                </c:pt>
                <c:pt idx="75278">
                  <c:v>1183</c:v>
                </c:pt>
                <c:pt idx="75279">
                  <c:v>1153</c:v>
                </c:pt>
                <c:pt idx="75280">
                  <c:v>1160</c:v>
                </c:pt>
                <c:pt idx="75281">
                  <c:v>1140</c:v>
                </c:pt>
                <c:pt idx="75282">
                  <c:v>1237</c:v>
                </c:pt>
                <c:pt idx="75283">
                  <c:v>1259</c:v>
                </c:pt>
                <c:pt idx="75284">
                  <c:v>1242</c:v>
                </c:pt>
                <c:pt idx="75285">
                  <c:v>1215</c:v>
                </c:pt>
                <c:pt idx="75286">
                  <c:v>1169</c:v>
                </c:pt>
                <c:pt idx="75287">
                  <c:v>1102</c:v>
                </c:pt>
                <c:pt idx="75288">
                  <c:v>1051</c:v>
                </c:pt>
                <c:pt idx="75289">
                  <c:v>1017</c:v>
                </c:pt>
                <c:pt idx="75290">
                  <c:v>984</c:v>
                </c:pt>
                <c:pt idx="75291">
                  <c:v>963</c:v>
                </c:pt>
                <c:pt idx="75292">
                  <c:v>983</c:v>
                </c:pt>
                <c:pt idx="75293">
                  <c:v>1027</c:v>
                </c:pt>
                <c:pt idx="75294">
                  <c:v>1053</c:v>
                </c:pt>
                <c:pt idx="75295">
                  <c:v>1227</c:v>
                </c:pt>
                <c:pt idx="75296">
                  <c:v>1356</c:v>
                </c:pt>
                <c:pt idx="75297">
                  <c:v>1434</c:v>
                </c:pt>
                <c:pt idx="75298">
                  <c:v>1504</c:v>
                </c:pt>
                <c:pt idx="75299">
                  <c:v>1518</c:v>
                </c:pt>
                <c:pt idx="75300">
                  <c:v>1519</c:v>
                </c:pt>
                <c:pt idx="75301">
                  <c:v>1518</c:v>
                </c:pt>
                <c:pt idx="75302">
                  <c:v>1492</c:v>
                </c:pt>
                <c:pt idx="75303">
                  <c:v>1436</c:v>
                </c:pt>
                <c:pt idx="75304">
                  <c:v>1348</c:v>
                </c:pt>
                <c:pt idx="75305">
                  <c:v>1134</c:v>
                </c:pt>
                <c:pt idx="75306">
                  <c:v>1217</c:v>
                </c:pt>
                <c:pt idx="75307">
                  <c:v>1323</c:v>
                </c:pt>
                <c:pt idx="75308">
                  <c:v>1298</c:v>
                </c:pt>
                <c:pt idx="75309">
                  <c:v>1262</c:v>
                </c:pt>
                <c:pt idx="75310">
                  <c:v>1206</c:v>
                </c:pt>
                <c:pt idx="75311">
                  <c:v>1115</c:v>
                </c:pt>
                <c:pt idx="75312">
                  <c:v>1069</c:v>
                </c:pt>
                <c:pt idx="75313">
                  <c:v>1026</c:v>
                </c:pt>
                <c:pt idx="75314">
                  <c:v>990</c:v>
                </c:pt>
                <c:pt idx="75315">
                  <c:v>983</c:v>
                </c:pt>
                <c:pt idx="75316">
                  <c:v>991</c:v>
                </c:pt>
                <c:pt idx="75317">
                  <c:v>1025</c:v>
                </c:pt>
                <c:pt idx="75318">
                  <c:v>1063</c:v>
                </c:pt>
                <c:pt idx="75319">
                  <c:v>1242</c:v>
                </c:pt>
                <c:pt idx="75320">
                  <c:v>1364</c:v>
                </c:pt>
                <c:pt idx="75321">
                  <c:v>1454</c:v>
                </c:pt>
                <c:pt idx="75322">
                  <c:v>1484</c:v>
                </c:pt>
                <c:pt idx="75323">
                  <c:v>1513</c:v>
                </c:pt>
                <c:pt idx="75324">
                  <c:v>1548</c:v>
                </c:pt>
                <c:pt idx="75325">
                  <c:v>1571</c:v>
                </c:pt>
                <c:pt idx="75326">
                  <c:v>1558</c:v>
                </c:pt>
                <c:pt idx="75327">
                  <c:v>1454</c:v>
                </c:pt>
                <c:pt idx="75328">
                  <c:v>1392</c:v>
                </c:pt>
                <c:pt idx="75329">
                  <c:v>1296</c:v>
                </c:pt>
                <c:pt idx="75330">
                  <c:v>1382</c:v>
                </c:pt>
                <c:pt idx="75331">
                  <c:v>1373</c:v>
                </c:pt>
                <c:pt idx="75332">
                  <c:v>1332</c:v>
                </c:pt>
                <c:pt idx="75333">
                  <c:v>1375</c:v>
                </c:pt>
                <c:pt idx="75334">
                  <c:v>1214</c:v>
                </c:pt>
                <c:pt idx="75335">
                  <c:v>1139</c:v>
                </c:pt>
                <c:pt idx="75336">
                  <c:v>1089</c:v>
                </c:pt>
                <c:pt idx="75337">
                  <c:v>1048</c:v>
                </c:pt>
                <c:pt idx="75338">
                  <c:v>1023</c:v>
                </c:pt>
                <c:pt idx="75339">
                  <c:v>1003</c:v>
                </c:pt>
                <c:pt idx="75340">
                  <c:v>990</c:v>
                </c:pt>
                <c:pt idx="75341">
                  <c:v>1025</c:v>
                </c:pt>
                <c:pt idx="75342">
                  <c:v>1055</c:v>
                </c:pt>
                <c:pt idx="75343">
                  <c:v>1273</c:v>
                </c:pt>
                <c:pt idx="75344">
                  <c:v>1407</c:v>
                </c:pt>
                <c:pt idx="75345">
                  <c:v>1493</c:v>
                </c:pt>
                <c:pt idx="75346">
                  <c:v>1536</c:v>
                </c:pt>
                <c:pt idx="75347">
                  <c:v>1560</c:v>
                </c:pt>
                <c:pt idx="75348">
                  <c:v>1563</c:v>
                </c:pt>
                <c:pt idx="75349">
                  <c:v>1582</c:v>
                </c:pt>
                <c:pt idx="75350">
                  <c:v>1610</c:v>
                </c:pt>
                <c:pt idx="75351">
                  <c:v>1562</c:v>
                </c:pt>
                <c:pt idx="75352">
                  <c:v>1474</c:v>
                </c:pt>
                <c:pt idx="75353">
                  <c:v>1354</c:v>
                </c:pt>
                <c:pt idx="75354">
                  <c:v>1426</c:v>
                </c:pt>
                <c:pt idx="75355">
                  <c:v>1410</c:v>
                </c:pt>
                <c:pt idx="75356">
                  <c:v>1369</c:v>
                </c:pt>
                <c:pt idx="75357">
                  <c:v>1337</c:v>
                </c:pt>
                <c:pt idx="75358">
                  <c:v>1271</c:v>
                </c:pt>
                <c:pt idx="75359">
                  <c:v>1194</c:v>
                </c:pt>
                <c:pt idx="75360">
                  <c:v>1126</c:v>
                </c:pt>
                <c:pt idx="75361">
                  <c:v>1088</c:v>
                </c:pt>
                <c:pt idx="75362">
                  <c:v>1066</c:v>
                </c:pt>
                <c:pt idx="75363">
                  <c:v>1051</c:v>
                </c:pt>
                <c:pt idx="75364">
                  <c:v>1042</c:v>
                </c:pt>
                <c:pt idx="75365">
                  <c:v>1083</c:v>
                </c:pt>
                <c:pt idx="75366">
                  <c:v>1090</c:v>
                </c:pt>
                <c:pt idx="75367">
                  <c:v>1274</c:v>
                </c:pt>
                <c:pt idx="75368">
                  <c:v>1401</c:v>
                </c:pt>
                <c:pt idx="75369">
                  <c:v>1493</c:v>
                </c:pt>
                <c:pt idx="75370">
                  <c:v>1549</c:v>
                </c:pt>
                <c:pt idx="75371">
                  <c:v>1566</c:v>
                </c:pt>
                <c:pt idx="75372">
                  <c:v>1600</c:v>
                </c:pt>
                <c:pt idx="75373">
                  <c:v>1591</c:v>
                </c:pt>
                <c:pt idx="75374">
                  <c:v>1550</c:v>
                </c:pt>
                <c:pt idx="75375">
                  <c:v>1448</c:v>
                </c:pt>
                <c:pt idx="75376">
                  <c:v>1363</c:v>
                </c:pt>
                <c:pt idx="75377">
                  <c:v>1273</c:v>
                </c:pt>
                <c:pt idx="75378">
                  <c:v>1342</c:v>
                </c:pt>
                <c:pt idx="75379">
                  <c:v>1322</c:v>
                </c:pt>
                <c:pt idx="75380">
                  <c:v>1308</c:v>
                </c:pt>
                <c:pt idx="75381">
                  <c:v>1237</c:v>
                </c:pt>
                <c:pt idx="75382">
                  <c:v>1186</c:v>
                </c:pt>
                <c:pt idx="75383">
                  <c:v>1136</c:v>
                </c:pt>
                <c:pt idx="75384">
                  <c:v>1110</c:v>
                </c:pt>
                <c:pt idx="75385">
                  <c:v>1043</c:v>
                </c:pt>
                <c:pt idx="75386">
                  <c:v>1025</c:v>
                </c:pt>
                <c:pt idx="75387">
                  <c:v>1003</c:v>
                </c:pt>
                <c:pt idx="75388">
                  <c:v>1040</c:v>
                </c:pt>
                <c:pt idx="75389">
                  <c:v>1055</c:v>
                </c:pt>
                <c:pt idx="75390">
                  <c:v>1073</c:v>
                </c:pt>
                <c:pt idx="75391">
                  <c:v>1265</c:v>
                </c:pt>
                <c:pt idx="75392">
                  <c:v>1368</c:v>
                </c:pt>
                <c:pt idx="75393">
                  <c:v>1470</c:v>
                </c:pt>
                <c:pt idx="75394">
                  <c:v>1518</c:v>
                </c:pt>
                <c:pt idx="75395">
                  <c:v>1544</c:v>
                </c:pt>
                <c:pt idx="75396">
                  <c:v>1505</c:v>
                </c:pt>
                <c:pt idx="75397">
                  <c:v>1519</c:v>
                </c:pt>
                <c:pt idx="75398">
                  <c:v>1516</c:v>
                </c:pt>
                <c:pt idx="75399">
                  <c:v>1437</c:v>
                </c:pt>
                <c:pt idx="75400">
                  <c:v>1329</c:v>
                </c:pt>
                <c:pt idx="75401">
                  <c:v>1245</c:v>
                </c:pt>
                <c:pt idx="75402">
                  <c:v>1333</c:v>
                </c:pt>
                <c:pt idx="75403">
                  <c:v>1309</c:v>
                </c:pt>
                <c:pt idx="75404">
                  <c:v>1283</c:v>
                </c:pt>
                <c:pt idx="75405">
                  <c:v>1241</c:v>
                </c:pt>
                <c:pt idx="75406">
                  <c:v>1208</c:v>
                </c:pt>
                <c:pt idx="75407">
                  <c:v>1158</c:v>
                </c:pt>
                <c:pt idx="75408">
                  <c:v>1088</c:v>
                </c:pt>
                <c:pt idx="75409">
                  <c:v>1056</c:v>
                </c:pt>
                <c:pt idx="75410">
                  <c:v>1029</c:v>
                </c:pt>
                <c:pt idx="75411">
                  <c:v>1013</c:v>
                </c:pt>
                <c:pt idx="75412">
                  <c:v>990</c:v>
                </c:pt>
                <c:pt idx="75413">
                  <c:v>987</c:v>
                </c:pt>
                <c:pt idx="75414">
                  <c:v>995</c:v>
                </c:pt>
                <c:pt idx="75415">
                  <c:v>1128</c:v>
                </c:pt>
                <c:pt idx="75416">
                  <c:v>1265</c:v>
                </c:pt>
                <c:pt idx="75417">
                  <c:v>1376</c:v>
                </c:pt>
                <c:pt idx="75418">
                  <c:v>1422</c:v>
                </c:pt>
                <c:pt idx="75419">
                  <c:v>1407</c:v>
                </c:pt>
                <c:pt idx="75420">
                  <c:v>1383</c:v>
                </c:pt>
                <c:pt idx="75421">
                  <c:v>1374</c:v>
                </c:pt>
                <c:pt idx="75422">
                  <c:v>1308</c:v>
                </c:pt>
                <c:pt idx="75423">
                  <c:v>1291</c:v>
                </c:pt>
                <c:pt idx="75424">
                  <c:v>1243</c:v>
                </c:pt>
                <c:pt idx="75425">
                  <c:v>1225</c:v>
                </c:pt>
                <c:pt idx="75426">
                  <c:v>1310</c:v>
                </c:pt>
                <c:pt idx="75427">
                  <c:v>1322</c:v>
                </c:pt>
                <c:pt idx="75428">
                  <c:v>1267</c:v>
                </c:pt>
                <c:pt idx="75429">
                  <c:v>1233</c:v>
                </c:pt>
                <c:pt idx="75430">
                  <c:v>1188</c:v>
                </c:pt>
                <c:pt idx="75431">
                  <c:v>1143</c:v>
                </c:pt>
                <c:pt idx="75432">
                  <c:v>1108</c:v>
                </c:pt>
                <c:pt idx="75433">
                  <c:v>1069</c:v>
                </c:pt>
                <c:pt idx="75434">
                  <c:v>1022</c:v>
                </c:pt>
                <c:pt idx="75435">
                  <c:v>1018</c:v>
                </c:pt>
                <c:pt idx="75436">
                  <c:v>993</c:v>
                </c:pt>
                <c:pt idx="75437">
                  <c:v>969</c:v>
                </c:pt>
                <c:pt idx="75438">
                  <c:v>945</c:v>
                </c:pt>
                <c:pt idx="75439">
                  <c:v>1001</c:v>
                </c:pt>
                <c:pt idx="75440">
                  <c:v>1080</c:v>
                </c:pt>
                <c:pt idx="75441">
                  <c:v>1145</c:v>
                </c:pt>
                <c:pt idx="75442">
                  <c:v>1169</c:v>
                </c:pt>
                <c:pt idx="75443">
                  <c:v>1255</c:v>
                </c:pt>
                <c:pt idx="75444">
                  <c:v>1262</c:v>
                </c:pt>
                <c:pt idx="75445">
                  <c:v>1243</c:v>
                </c:pt>
                <c:pt idx="75446">
                  <c:v>1230</c:v>
                </c:pt>
                <c:pt idx="75447">
                  <c:v>1216</c:v>
                </c:pt>
                <c:pt idx="75448">
                  <c:v>1194</c:v>
                </c:pt>
                <c:pt idx="75449">
                  <c:v>1170</c:v>
                </c:pt>
                <c:pt idx="75450">
                  <c:v>1267</c:v>
                </c:pt>
                <c:pt idx="75451">
                  <c:v>1287</c:v>
                </c:pt>
                <c:pt idx="75452">
                  <c:v>1283</c:v>
                </c:pt>
                <c:pt idx="75453">
                  <c:v>1258</c:v>
                </c:pt>
                <c:pt idx="75454">
                  <c:v>1190</c:v>
                </c:pt>
                <c:pt idx="75455">
                  <c:v>1123</c:v>
                </c:pt>
                <c:pt idx="75456">
                  <c:v>1082</c:v>
                </c:pt>
                <c:pt idx="75457">
                  <c:v>1046</c:v>
                </c:pt>
                <c:pt idx="75458">
                  <c:v>1013</c:v>
                </c:pt>
                <c:pt idx="75459">
                  <c:v>1001</c:v>
                </c:pt>
                <c:pt idx="75460">
                  <c:v>1013</c:v>
                </c:pt>
                <c:pt idx="75461">
                  <c:v>1048</c:v>
                </c:pt>
                <c:pt idx="75462">
                  <c:v>1072</c:v>
                </c:pt>
                <c:pt idx="75463">
                  <c:v>1270</c:v>
                </c:pt>
                <c:pt idx="75464">
                  <c:v>1411</c:v>
                </c:pt>
                <c:pt idx="75465">
                  <c:v>1479</c:v>
                </c:pt>
                <c:pt idx="75466">
                  <c:v>1534</c:v>
                </c:pt>
                <c:pt idx="75467">
                  <c:v>1550</c:v>
                </c:pt>
                <c:pt idx="75468">
                  <c:v>1547</c:v>
                </c:pt>
                <c:pt idx="75469">
                  <c:v>1555</c:v>
                </c:pt>
                <c:pt idx="75470">
                  <c:v>1505</c:v>
                </c:pt>
                <c:pt idx="75471">
                  <c:v>1427</c:v>
                </c:pt>
                <c:pt idx="75472">
                  <c:v>1342</c:v>
                </c:pt>
                <c:pt idx="75473">
                  <c:v>1256</c:v>
                </c:pt>
                <c:pt idx="75474">
                  <c:v>1331</c:v>
                </c:pt>
                <c:pt idx="75475">
                  <c:v>1307</c:v>
                </c:pt>
                <c:pt idx="75476">
                  <c:v>1278</c:v>
                </c:pt>
                <c:pt idx="75477">
                  <c:v>1209</c:v>
                </c:pt>
                <c:pt idx="75478">
                  <c:v>1151</c:v>
                </c:pt>
                <c:pt idx="75479">
                  <c:v>1072</c:v>
                </c:pt>
                <c:pt idx="75480">
                  <c:v>1025</c:v>
                </c:pt>
                <c:pt idx="75481">
                  <c:v>993</c:v>
                </c:pt>
                <c:pt idx="75482">
                  <c:v>971</c:v>
                </c:pt>
                <c:pt idx="75483">
                  <c:v>962</c:v>
                </c:pt>
                <c:pt idx="75484">
                  <c:v>972</c:v>
                </c:pt>
                <c:pt idx="75485">
                  <c:v>1013</c:v>
                </c:pt>
                <c:pt idx="75486">
                  <c:v>1028</c:v>
                </c:pt>
                <c:pt idx="75487">
                  <c:v>1216</c:v>
                </c:pt>
                <c:pt idx="75488">
                  <c:v>1333</c:v>
                </c:pt>
                <c:pt idx="75489">
                  <c:v>1430</c:v>
                </c:pt>
                <c:pt idx="75490">
                  <c:v>1463</c:v>
                </c:pt>
                <c:pt idx="75491">
                  <c:v>1464</c:v>
                </c:pt>
                <c:pt idx="75492">
                  <c:v>1468</c:v>
                </c:pt>
                <c:pt idx="75493">
                  <c:v>1499</c:v>
                </c:pt>
                <c:pt idx="75494">
                  <c:v>1493</c:v>
                </c:pt>
                <c:pt idx="75495">
                  <c:v>1431</c:v>
                </c:pt>
                <c:pt idx="75496">
                  <c:v>1307</c:v>
                </c:pt>
                <c:pt idx="75497">
                  <c:v>1236</c:v>
                </c:pt>
                <c:pt idx="75498">
                  <c:v>1279</c:v>
                </c:pt>
                <c:pt idx="75499">
                  <c:v>1248</c:v>
                </c:pt>
                <c:pt idx="75500">
                  <c:v>1235</c:v>
                </c:pt>
                <c:pt idx="75501">
                  <c:v>1154</c:v>
                </c:pt>
                <c:pt idx="75502">
                  <c:v>1094</c:v>
                </c:pt>
                <c:pt idx="75503">
                  <c:v>1050</c:v>
                </c:pt>
                <c:pt idx="75504">
                  <c:v>1025</c:v>
                </c:pt>
                <c:pt idx="75505">
                  <c:v>996</c:v>
                </c:pt>
                <c:pt idx="75506">
                  <c:v>964</c:v>
                </c:pt>
                <c:pt idx="75507">
                  <c:v>949</c:v>
                </c:pt>
                <c:pt idx="75508">
                  <c:v>952</c:v>
                </c:pt>
                <c:pt idx="75509">
                  <c:v>991</c:v>
                </c:pt>
                <c:pt idx="75510">
                  <c:v>998</c:v>
                </c:pt>
                <c:pt idx="75511">
                  <c:v>1144</c:v>
                </c:pt>
                <c:pt idx="75512">
                  <c:v>1205</c:v>
                </c:pt>
                <c:pt idx="75513">
                  <c:v>1297</c:v>
                </c:pt>
                <c:pt idx="75514">
                  <c:v>1338</c:v>
                </c:pt>
                <c:pt idx="75515">
                  <c:v>1365</c:v>
                </c:pt>
                <c:pt idx="75516">
                  <c:v>1394</c:v>
                </c:pt>
                <c:pt idx="75517">
                  <c:v>1407</c:v>
                </c:pt>
                <c:pt idx="75518">
                  <c:v>1381</c:v>
                </c:pt>
                <c:pt idx="75519">
                  <c:v>1341</c:v>
                </c:pt>
                <c:pt idx="75520">
                  <c:v>1286</c:v>
                </c:pt>
                <c:pt idx="75521">
                  <c:v>1211</c:v>
                </c:pt>
                <c:pt idx="75522">
                  <c:v>1311</c:v>
                </c:pt>
                <c:pt idx="75523">
                  <c:v>1297</c:v>
                </c:pt>
                <c:pt idx="75524">
                  <c:v>1255</c:v>
                </c:pt>
                <c:pt idx="75525">
                  <c:v>1198</c:v>
                </c:pt>
                <c:pt idx="75526">
                  <c:v>1159</c:v>
                </c:pt>
                <c:pt idx="75527">
                  <c:v>1097</c:v>
                </c:pt>
                <c:pt idx="75528">
                  <c:v>1044</c:v>
                </c:pt>
                <c:pt idx="75529">
                  <c:v>989</c:v>
                </c:pt>
                <c:pt idx="75530">
                  <c:v>963</c:v>
                </c:pt>
                <c:pt idx="75531">
                  <c:v>949</c:v>
                </c:pt>
                <c:pt idx="75532">
                  <c:v>952</c:v>
                </c:pt>
                <c:pt idx="75533">
                  <c:v>992</c:v>
                </c:pt>
                <c:pt idx="75534">
                  <c:v>1000</c:v>
                </c:pt>
                <c:pt idx="75535">
                  <c:v>1176</c:v>
                </c:pt>
                <c:pt idx="75536">
                  <c:v>1332</c:v>
                </c:pt>
                <c:pt idx="75537">
                  <c:v>1411</c:v>
                </c:pt>
                <c:pt idx="75538">
                  <c:v>1441</c:v>
                </c:pt>
                <c:pt idx="75539">
                  <c:v>1469</c:v>
                </c:pt>
                <c:pt idx="75540">
                  <c:v>1529</c:v>
                </c:pt>
                <c:pt idx="75541">
                  <c:v>1553</c:v>
                </c:pt>
                <c:pt idx="75542">
                  <c:v>1565</c:v>
                </c:pt>
                <c:pt idx="75543">
                  <c:v>1534</c:v>
                </c:pt>
                <c:pt idx="75544">
                  <c:v>1432</c:v>
                </c:pt>
                <c:pt idx="75545">
                  <c:v>1318</c:v>
                </c:pt>
                <c:pt idx="75546">
                  <c:v>1408</c:v>
                </c:pt>
                <c:pt idx="75547">
                  <c:v>1374</c:v>
                </c:pt>
                <c:pt idx="75548">
                  <c:v>1343</c:v>
                </c:pt>
                <c:pt idx="75549">
                  <c:v>1315</c:v>
                </c:pt>
                <c:pt idx="75550">
                  <c:v>1255</c:v>
                </c:pt>
                <c:pt idx="75551">
                  <c:v>1167</c:v>
                </c:pt>
                <c:pt idx="75552">
                  <c:v>1111</c:v>
                </c:pt>
                <c:pt idx="75553">
                  <c:v>1073</c:v>
                </c:pt>
                <c:pt idx="75554">
                  <c:v>1035</c:v>
                </c:pt>
                <c:pt idx="75555">
                  <c:v>1023</c:v>
                </c:pt>
                <c:pt idx="75556">
                  <c:v>1032</c:v>
                </c:pt>
                <c:pt idx="75557">
                  <c:v>1031</c:v>
                </c:pt>
                <c:pt idx="75558">
                  <c:v>1067</c:v>
                </c:pt>
                <c:pt idx="75559">
                  <c:v>1262</c:v>
                </c:pt>
                <c:pt idx="75560">
                  <c:v>1387</c:v>
                </c:pt>
                <c:pt idx="75561">
                  <c:v>1469</c:v>
                </c:pt>
                <c:pt idx="75562">
                  <c:v>1512</c:v>
                </c:pt>
                <c:pt idx="75563">
                  <c:v>1551</c:v>
                </c:pt>
                <c:pt idx="75564">
                  <c:v>1555</c:v>
                </c:pt>
                <c:pt idx="75565">
                  <c:v>1581</c:v>
                </c:pt>
                <c:pt idx="75566">
                  <c:v>1573</c:v>
                </c:pt>
                <c:pt idx="75567">
                  <c:v>1500</c:v>
                </c:pt>
                <c:pt idx="75568">
                  <c:v>1405</c:v>
                </c:pt>
                <c:pt idx="75569">
                  <c:v>1331</c:v>
                </c:pt>
                <c:pt idx="75570">
                  <c:v>1410</c:v>
                </c:pt>
                <c:pt idx="75571">
                  <c:v>1386</c:v>
                </c:pt>
                <c:pt idx="75572">
                  <c:v>1366</c:v>
                </c:pt>
                <c:pt idx="75573">
                  <c:v>1332</c:v>
                </c:pt>
                <c:pt idx="75574">
                  <c:v>1279</c:v>
                </c:pt>
                <c:pt idx="75575">
                  <c:v>1198</c:v>
                </c:pt>
                <c:pt idx="75576">
                  <c:v>1122</c:v>
                </c:pt>
                <c:pt idx="75577">
                  <c:v>1081</c:v>
                </c:pt>
                <c:pt idx="75578">
                  <c:v>1045</c:v>
                </c:pt>
                <c:pt idx="75579">
                  <c:v>1016</c:v>
                </c:pt>
                <c:pt idx="75580">
                  <c:v>1013</c:v>
                </c:pt>
                <c:pt idx="75581">
                  <c:v>997</c:v>
                </c:pt>
                <c:pt idx="75582">
                  <c:v>993</c:v>
                </c:pt>
                <c:pt idx="75583">
                  <c:v>1121</c:v>
                </c:pt>
                <c:pt idx="75584">
                  <c:v>1223</c:v>
                </c:pt>
                <c:pt idx="75585">
                  <c:v>1295</c:v>
                </c:pt>
                <c:pt idx="75586">
                  <c:v>1362</c:v>
                </c:pt>
                <c:pt idx="75587">
                  <c:v>1354</c:v>
                </c:pt>
                <c:pt idx="75588">
                  <c:v>1351</c:v>
                </c:pt>
                <c:pt idx="75589">
                  <c:v>1339</c:v>
                </c:pt>
                <c:pt idx="75590">
                  <c:v>1307</c:v>
                </c:pt>
                <c:pt idx="75591">
                  <c:v>1279</c:v>
                </c:pt>
                <c:pt idx="75592">
                  <c:v>1260</c:v>
                </c:pt>
                <c:pt idx="75593">
                  <c:v>1250</c:v>
                </c:pt>
                <c:pt idx="75594">
                  <c:v>1346</c:v>
                </c:pt>
                <c:pt idx="75595">
                  <c:v>1333</c:v>
                </c:pt>
                <c:pt idx="75596">
                  <c:v>1296</c:v>
                </c:pt>
                <c:pt idx="75597">
                  <c:v>1255</c:v>
                </c:pt>
                <c:pt idx="75598">
                  <c:v>1197</c:v>
                </c:pt>
                <c:pt idx="75599">
                  <c:v>1142</c:v>
                </c:pt>
                <c:pt idx="75600">
                  <c:v>1090</c:v>
                </c:pt>
                <c:pt idx="75601">
                  <c:v>1058</c:v>
                </c:pt>
                <c:pt idx="75602">
                  <c:v>1034</c:v>
                </c:pt>
                <c:pt idx="75603">
                  <c:v>1013</c:v>
                </c:pt>
                <c:pt idx="75604">
                  <c:v>993</c:v>
                </c:pt>
                <c:pt idx="75605">
                  <c:v>981</c:v>
                </c:pt>
                <c:pt idx="75606">
                  <c:v>930</c:v>
                </c:pt>
                <c:pt idx="75607">
                  <c:v>950</c:v>
                </c:pt>
                <c:pt idx="75608">
                  <c:v>999</c:v>
                </c:pt>
                <c:pt idx="75609">
                  <c:v>1035</c:v>
                </c:pt>
                <c:pt idx="75610">
                  <c:v>1049</c:v>
                </c:pt>
                <c:pt idx="75611">
                  <c:v>1059</c:v>
                </c:pt>
                <c:pt idx="75612">
                  <c:v>1067</c:v>
                </c:pt>
                <c:pt idx="75613">
                  <c:v>1068</c:v>
                </c:pt>
                <c:pt idx="75614">
                  <c:v>1071</c:v>
                </c:pt>
                <c:pt idx="75615">
                  <c:v>1071</c:v>
                </c:pt>
                <c:pt idx="75616">
                  <c:v>1068</c:v>
                </c:pt>
                <c:pt idx="75617">
                  <c:v>1071</c:v>
                </c:pt>
                <c:pt idx="75618">
                  <c:v>1169</c:v>
                </c:pt>
                <c:pt idx="75619">
                  <c:v>1170</c:v>
                </c:pt>
                <c:pt idx="75620">
                  <c:v>1173</c:v>
                </c:pt>
                <c:pt idx="75621">
                  <c:v>1142</c:v>
                </c:pt>
                <c:pt idx="75622">
                  <c:v>1087</c:v>
                </c:pt>
                <c:pt idx="75623">
                  <c:v>1028</c:v>
                </c:pt>
                <c:pt idx="75624">
                  <c:v>996</c:v>
                </c:pt>
                <c:pt idx="75625">
                  <c:v>967</c:v>
                </c:pt>
                <c:pt idx="75626">
                  <c:v>934</c:v>
                </c:pt>
                <c:pt idx="75627">
                  <c:v>925</c:v>
                </c:pt>
                <c:pt idx="75628">
                  <c:v>924</c:v>
                </c:pt>
                <c:pt idx="75629">
                  <c:v>960</c:v>
                </c:pt>
                <c:pt idx="75630">
                  <c:v>1000</c:v>
                </c:pt>
                <c:pt idx="75631">
                  <c:v>1193</c:v>
                </c:pt>
                <c:pt idx="75632">
                  <c:v>1353</c:v>
                </c:pt>
                <c:pt idx="75633">
                  <c:v>1473</c:v>
                </c:pt>
                <c:pt idx="75634">
                  <c:v>1526</c:v>
                </c:pt>
                <c:pt idx="75635">
                  <c:v>1540</c:v>
                </c:pt>
                <c:pt idx="75636">
                  <c:v>1541</c:v>
                </c:pt>
                <c:pt idx="75637">
                  <c:v>1556</c:v>
                </c:pt>
                <c:pt idx="75638">
                  <c:v>1573</c:v>
                </c:pt>
                <c:pt idx="75639">
                  <c:v>1534</c:v>
                </c:pt>
                <c:pt idx="75640">
                  <c:v>1437</c:v>
                </c:pt>
                <c:pt idx="75641">
                  <c:v>1315</c:v>
                </c:pt>
                <c:pt idx="75642">
                  <c:v>1408</c:v>
                </c:pt>
                <c:pt idx="75643">
                  <c:v>1379</c:v>
                </c:pt>
                <c:pt idx="75644">
                  <c:v>1354</c:v>
                </c:pt>
                <c:pt idx="75645">
                  <c:v>1309</c:v>
                </c:pt>
                <c:pt idx="75646">
                  <c:v>1237</c:v>
                </c:pt>
                <c:pt idx="75647">
                  <c:v>1157</c:v>
                </c:pt>
                <c:pt idx="75648">
                  <c:v>1098</c:v>
                </c:pt>
                <c:pt idx="75649">
                  <c:v>1063</c:v>
                </c:pt>
                <c:pt idx="75650">
                  <c:v>1027</c:v>
                </c:pt>
                <c:pt idx="75651">
                  <c:v>1005</c:v>
                </c:pt>
                <c:pt idx="75652">
                  <c:v>1004</c:v>
                </c:pt>
                <c:pt idx="75653">
                  <c:v>1035</c:v>
                </c:pt>
                <c:pt idx="75654">
                  <c:v>1056</c:v>
                </c:pt>
                <c:pt idx="75655">
                  <c:v>1265</c:v>
                </c:pt>
                <c:pt idx="75656">
                  <c:v>1404</c:v>
                </c:pt>
                <c:pt idx="75657">
                  <c:v>1483</c:v>
                </c:pt>
                <c:pt idx="75658">
                  <c:v>1528</c:v>
                </c:pt>
                <c:pt idx="75659">
                  <c:v>1549</c:v>
                </c:pt>
                <c:pt idx="75660">
                  <c:v>1557</c:v>
                </c:pt>
                <c:pt idx="75661">
                  <c:v>1570</c:v>
                </c:pt>
                <c:pt idx="75662">
                  <c:v>1545</c:v>
                </c:pt>
                <c:pt idx="75663">
                  <c:v>1495</c:v>
                </c:pt>
                <c:pt idx="75664">
                  <c:v>1403</c:v>
                </c:pt>
                <c:pt idx="75665">
                  <c:v>1339</c:v>
                </c:pt>
                <c:pt idx="75666">
                  <c:v>1423</c:v>
                </c:pt>
                <c:pt idx="75667">
                  <c:v>1422</c:v>
                </c:pt>
                <c:pt idx="75668">
                  <c:v>1402</c:v>
                </c:pt>
                <c:pt idx="75669">
                  <c:v>1361</c:v>
                </c:pt>
                <c:pt idx="75670">
                  <c:v>1306</c:v>
                </c:pt>
                <c:pt idx="75671">
                  <c:v>1213</c:v>
                </c:pt>
                <c:pt idx="75672">
                  <c:v>1134</c:v>
                </c:pt>
                <c:pt idx="75673">
                  <c:v>1109</c:v>
                </c:pt>
                <c:pt idx="75674">
                  <c:v>1085</c:v>
                </c:pt>
                <c:pt idx="75675">
                  <c:v>1045</c:v>
                </c:pt>
                <c:pt idx="75676">
                  <c:v>1052</c:v>
                </c:pt>
                <c:pt idx="75677">
                  <c:v>1094</c:v>
                </c:pt>
                <c:pt idx="75678">
                  <c:v>1101</c:v>
                </c:pt>
                <c:pt idx="75679">
                  <c:v>1280</c:v>
                </c:pt>
                <c:pt idx="75680">
                  <c:v>1373</c:v>
                </c:pt>
                <c:pt idx="75681">
                  <c:v>1415</c:v>
                </c:pt>
                <c:pt idx="75682">
                  <c:v>1413</c:v>
                </c:pt>
                <c:pt idx="75683">
                  <c:v>1318</c:v>
                </c:pt>
                <c:pt idx="75684">
                  <c:v>1317</c:v>
                </c:pt>
                <c:pt idx="75685">
                  <c:v>1322</c:v>
                </c:pt>
                <c:pt idx="75686">
                  <c:v>1314</c:v>
                </c:pt>
                <c:pt idx="75687">
                  <c:v>1299</c:v>
                </c:pt>
                <c:pt idx="75688">
                  <c:v>1222</c:v>
                </c:pt>
                <c:pt idx="75689">
                  <c:v>1151</c:v>
                </c:pt>
                <c:pt idx="75690">
                  <c:v>1247</c:v>
                </c:pt>
                <c:pt idx="75691">
                  <c:v>1260</c:v>
                </c:pt>
                <c:pt idx="75692">
                  <c:v>1222</c:v>
                </c:pt>
                <c:pt idx="75693">
                  <c:v>1159</c:v>
                </c:pt>
                <c:pt idx="75694">
                  <c:v>1098</c:v>
                </c:pt>
                <c:pt idx="75695">
                  <c:v>1044</c:v>
                </c:pt>
                <c:pt idx="75696">
                  <c:v>1014</c:v>
                </c:pt>
                <c:pt idx="75697">
                  <c:v>977</c:v>
                </c:pt>
                <c:pt idx="75698">
                  <c:v>967</c:v>
                </c:pt>
                <c:pt idx="75699">
                  <c:v>961</c:v>
                </c:pt>
                <c:pt idx="75700">
                  <c:v>975</c:v>
                </c:pt>
                <c:pt idx="75701">
                  <c:v>1020</c:v>
                </c:pt>
                <c:pt idx="75702">
                  <c:v>1031</c:v>
                </c:pt>
                <c:pt idx="75703">
                  <c:v>1219</c:v>
                </c:pt>
                <c:pt idx="75704">
                  <c:v>1339</c:v>
                </c:pt>
                <c:pt idx="75705">
                  <c:v>1442</c:v>
                </c:pt>
                <c:pt idx="75706">
                  <c:v>1499</c:v>
                </c:pt>
                <c:pt idx="75707">
                  <c:v>1504</c:v>
                </c:pt>
                <c:pt idx="75708">
                  <c:v>1449</c:v>
                </c:pt>
                <c:pt idx="75709">
                  <c:v>1430</c:v>
                </c:pt>
                <c:pt idx="75710">
                  <c:v>1386</c:v>
                </c:pt>
                <c:pt idx="75711">
                  <c:v>1331</c:v>
                </c:pt>
                <c:pt idx="75712">
                  <c:v>1266</c:v>
                </c:pt>
                <c:pt idx="75713">
                  <c:v>1237</c:v>
                </c:pt>
                <c:pt idx="75714">
                  <c:v>1286</c:v>
                </c:pt>
                <c:pt idx="75715">
                  <c:v>1257</c:v>
                </c:pt>
                <c:pt idx="75716">
                  <c:v>1224</c:v>
                </c:pt>
                <c:pt idx="75717">
                  <c:v>1181</c:v>
                </c:pt>
                <c:pt idx="75718">
                  <c:v>1117</c:v>
                </c:pt>
                <c:pt idx="75719">
                  <c:v>1052</c:v>
                </c:pt>
                <c:pt idx="75720">
                  <c:v>990</c:v>
                </c:pt>
                <c:pt idx="75721">
                  <c:v>953</c:v>
                </c:pt>
                <c:pt idx="75722">
                  <c:v>949</c:v>
                </c:pt>
                <c:pt idx="75723">
                  <c:v>935</c:v>
                </c:pt>
                <c:pt idx="75724">
                  <c:v>949</c:v>
                </c:pt>
                <c:pt idx="75725">
                  <c:v>978</c:v>
                </c:pt>
                <c:pt idx="75726">
                  <c:v>980</c:v>
                </c:pt>
                <c:pt idx="75727">
                  <c:v>1147</c:v>
                </c:pt>
                <c:pt idx="75728">
                  <c:v>1277</c:v>
                </c:pt>
                <c:pt idx="75729">
                  <c:v>1360</c:v>
                </c:pt>
                <c:pt idx="75730">
                  <c:v>1438</c:v>
                </c:pt>
                <c:pt idx="75731">
                  <c:v>1456</c:v>
                </c:pt>
                <c:pt idx="75732">
                  <c:v>1467</c:v>
                </c:pt>
                <c:pt idx="75733">
                  <c:v>1505</c:v>
                </c:pt>
                <c:pt idx="75734">
                  <c:v>1487</c:v>
                </c:pt>
                <c:pt idx="75735">
                  <c:v>1424</c:v>
                </c:pt>
                <c:pt idx="75736">
                  <c:v>1328</c:v>
                </c:pt>
                <c:pt idx="75737">
                  <c:v>1247</c:v>
                </c:pt>
                <c:pt idx="75738">
                  <c:v>1345</c:v>
                </c:pt>
                <c:pt idx="75739">
                  <c:v>1314</c:v>
                </c:pt>
                <c:pt idx="75740">
                  <c:v>1265</c:v>
                </c:pt>
                <c:pt idx="75741">
                  <c:v>1225</c:v>
                </c:pt>
                <c:pt idx="75742">
                  <c:v>1158</c:v>
                </c:pt>
                <c:pt idx="75743">
                  <c:v>1100</c:v>
                </c:pt>
                <c:pt idx="75744">
                  <c:v>1048</c:v>
                </c:pt>
                <c:pt idx="75745">
                  <c:v>1013</c:v>
                </c:pt>
                <c:pt idx="75746">
                  <c:v>986</c:v>
                </c:pt>
                <c:pt idx="75747">
                  <c:v>970</c:v>
                </c:pt>
                <c:pt idx="75748">
                  <c:v>963</c:v>
                </c:pt>
                <c:pt idx="75749">
                  <c:v>962</c:v>
                </c:pt>
                <c:pt idx="75750">
                  <c:v>967</c:v>
                </c:pt>
                <c:pt idx="75751">
                  <c:v>1101</c:v>
                </c:pt>
                <c:pt idx="75752">
                  <c:v>1225</c:v>
                </c:pt>
                <c:pt idx="75753">
                  <c:v>1314</c:v>
                </c:pt>
                <c:pt idx="75754">
                  <c:v>1340</c:v>
                </c:pt>
                <c:pt idx="75755">
                  <c:v>1345</c:v>
                </c:pt>
                <c:pt idx="75756">
                  <c:v>1329</c:v>
                </c:pt>
                <c:pt idx="75757">
                  <c:v>1270</c:v>
                </c:pt>
                <c:pt idx="75758">
                  <c:v>1272</c:v>
                </c:pt>
                <c:pt idx="75759">
                  <c:v>1247</c:v>
                </c:pt>
                <c:pt idx="75760">
                  <c:v>1231</c:v>
                </c:pt>
                <c:pt idx="75761">
                  <c:v>1215</c:v>
                </c:pt>
                <c:pt idx="75762">
                  <c:v>1276</c:v>
                </c:pt>
                <c:pt idx="75763">
                  <c:v>1282</c:v>
                </c:pt>
                <c:pt idx="75764">
                  <c:v>1261</c:v>
                </c:pt>
                <c:pt idx="75765">
                  <c:v>1217</c:v>
                </c:pt>
                <c:pt idx="75766">
                  <c:v>1164</c:v>
                </c:pt>
                <c:pt idx="75767">
                  <c:v>1117</c:v>
                </c:pt>
                <c:pt idx="75768">
                  <c:v>1070</c:v>
                </c:pt>
                <c:pt idx="75769">
                  <c:v>1042</c:v>
                </c:pt>
                <c:pt idx="75770">
                  <c:v>1020</c:v>
                </c:pt>
                <c:pt idx="75771">
                  <c:v>1001</c:v>
                </c:pt>
                <c:pt idx="75772">
                  <c:v>983</c:v>
                </c:pt>
                <c:pt idx="75773">
                  <c:v>972</c:v>
                </c:pt>
                <c:pt idx="75774">
                  <c:v>909</c:v>
                </c:pt>
                <c:pt idx="75775">
                  <c:v>941</c:v>
                </c:pt>
                <c:pt idx="75776">
                  <c:v>970</c:v>
                </c:pt>
                <c:pt idx="75777">
                  <c:v>999</c:v>
                </c:pt>
                <c:pt idx="75778">
                  <c:v>1043</c:v>
                </c:pt>
                <c:pt idx="75779">
                  <c:v>1054</c:v>
                </c:pt>
                <c:pt idx="75780">
                  <c:v>1054</c:v>
                </c:pt>
                <c:pt idx="75781">
                  <c:v>1051</c:v>
                </c:pt>
                <c:pt idx="75782">
                  <c:v>1050</c:v>
                </c:pt>
                <c:pt idx="75783">
                  <c:v>1041</c:v>
                </c:pt>
                <c:pt idx="75784">
                  <c:v>1038</c:v>
                </c:pt>
                <c:pt idx="75785">
                  <c:v>1053</c:v>
                </c:pt>
                <c:pt idx="75786">
                  <c:v>1145</c:v>
                </c:pt>
                <c:pt idx="75787">
                  <c:v>1156</c:v>
                </c:pt>
                <c:pt idx="75788">
                  <c:v>1151</c:v>
                </c:pt>
                <c:pt idx="75789">
                  <c:v>1115</c:v>
                </c:pt>
                <c:pt idx="75790">
                  <c:v>1060</c:v>
                </c:pt>
                <c:pt idx="75791">
                  <c:v>1008</c:v>
                </c:pt>
                <c:pt idx="75792">
                  <c:v>976</c:v>
                </c:pt>
                <c:pt idx="75793">
                  <c:v>944</c:v>
                </c:pt>
                <c:pt idx="75794">
                  <c:v>928</c:v>
                </c:pt>
                <c:pt idx="75795">
                  <c:v>913</c:v>
                </c:pt>
                <c:pt idx="75796">
                  <c:v>921</c:v>
                </c:pt>
                <c:pt idx="75797">
                  <c:v>971</c:v>
                </c:pt>
                <c:pt idx="75798">
                  <c:v>993</c:v>
                </c:pt>
                <c:pt idx="75799">
                  <c:v>1189</c:v>
                </c:pt>
                <c:pt idx="75800">
                  <c:v>1332</c:v>
                </c:pt>
                <c:pt idx="75801">
                  <c:v>1429</c:v>
                </c:pt>
                <c:pt idx="75802">
                  <c:v>1473</c:v>
                </c:pt>
                <c:pt idx="75803">
                  <c:v>1488</c:v>
                </c:pt>
                <c:pt idx="75804">
                  <c:v>1484</c:v>
                </c:pt>
                <c:pt idx="75805">
                  <c:v>1507</c:v>
                </c:pt>
                <c:pt idx="75806">
                  <c:v>1485</c:v>
                </c:pt>
                <c:pt idx="75807">
                  <c:v>1448</c:v>
                </c:pt>
                <c:pt idx="75808">
                  <c:v>1359</c:v>
                </c:pt>
                <c:pt idx="75809">
                  <c:v>1266</c:v>
                </c:pt>
                <c:pt idx="75810">
                  <c:v>1365</c:v>
                </c:pt>
                <c:pt idx="75811">
                  <c:v>1340</c:v>
                </c:pt>
                <c:pt idx="75812">
                  <c:v>1314</c:v>
                </c:pt>
                <c:pt idx="75813">
                  <c:v>1272</c:v>
                </c:pt>
                <c:pt idx="75814">
                  <c:v>1202</c:v>
                </c:pt>
                <c:pt idx="75815">
                  <c:v>1132</c:v>
                </c:pt>
                <c:pt idx="75816">
                  <c:v>1068</c:v>
                </c:pt>
                <c:pt idx="75817">
                  <c:v>1034</c:v>
                </c:pt>
                <c:pt idx="75818">
                  <c:v>1007</c:v>
                </c:pt>
                <c:pt idx="75819">
                  <c:v>980</c:v>
                </c:pt>
                <c:pt idx="75820">
                  <c:v>994</c:v>
                </c:pt>
                <c:pt idx="75821">
                  <c:v>1031</c:v>
                </c:pt>
                <c:pt idx="75822">
                  <c:v>1050</c:v>
                </c:pt>
                <c:pt idx="75823">
                  <c:v>1228</c:v>
                </c:pt>
                <c:pt idx="75824">
                  <c:v>1326</c:v>
                </c:pt>
                <c:pt idx="75825">
                  <c:v>1409</c:v>
                </c:pt>
                <c:pt idx="75826">
                  <c:v>1469</c:v>
                </c:pt>
                <c:pt idx="75827">
                  <c:v>1494</c:v>
                </c:pt>
                <c:pt idx="75828">
                  <c:v>1510</c:v>
                </c:pt>
                <c:pt idx="75829">
                  <c:v>1541</c:v>
                </c:pt>
                <c:pt idx="75830">
                  <c:v>1522</c:v>
                </c:pt>
                <c:pt idx="75831">
                  <c:v>1423</c:v>
                </c:pt>
                <c:pt idx="75832">
                  <c:v>1349</c:v>
                </c:pt>
                <c:pt idx="75833">
                  <c:v>1269</c:v>
                </c:pt>
                <c:pt idx="75834">
                  <c:v>1360</c:v>
                </c:pt>
                <c:pt idx="75835">
                  <c:v>1387</c:v>
                </c:pt>
                <c:pt idx="75836">
                  <c:v>1337</c:v>
                </c:pt>
                <c:pt idx="75837">
                  <c:v>1282</c:v>
                </c:pt>
                <c:pt idx="75838">
                  <c:v>1210</c:v>
                </c:pt>
                <c:pt idx="75839">
                  <c:v>1118</c:v>
                </c:pt>
                <c:pt idx="75840">
                  <c:v>1088</c:v>
                </c:pt>
                <c:pt idx="75841">
                  <c:v>1066</c:v>
                </c:pt>
                <c:pt idx="75842">
                  <c:v>1019</c:v>
                </c:pt>
                <c:pt idx="75843">
                  <c:v>993</c:v>
                </c:pt>
                <c:pt idx="75844">
                  <c:v>1005</c:v>
                </c:pt>
                <c:pt idx="75845">
                  <c:v>1037</c:v>
                </c:pt>
                <c:pt idx="75846">
                  <c:v>1055</c:v>
                </c:pt>
                <c:pt idx="75847">
                  <c:v>1220</c:v>
                </c:pt>
                <c:pt idx="75848">
                  <c:v>1340</c:v>
                </c:pt>
                <c:pt idx="75849">
                  <c:v>1423</c:v>
                </c:pt>
                <c:pt idx="75850">
                  <c:v>1451</c:v>
                </c:pt>
                <c:pt idx="75851">
                  <c:v>1432</c:v>
                </c:pt>
                <c:pt idx="75852">
                  <c:v>1440</c:v>
                </c:pt>
                <c:pt idx="75853">
                  <c:v>1483</c:v>
                </c:pt>
                <c:pt idx="75854">
                  <c:v>1447</c:v>
                </c:pt>
                <c:pt idx="75855">
                  <c:v>1351</c:v>
                </c:pt>
                <c:pt idx="75856">
                  <c:v>1272</c:v>
                </c:pt>
                <c:pt idx="75857">
                  <c:v>1234</c:v>
                </c:pt>
                <c:pt idx="75858">
                  <c:v>1299</c:v>
                </c:pt>
                <c:pt idx="75859">
                  <c:v>1279</c:v>
                </c:pt>
                <c:pt idx="75860">
                  <c:v>1264</c:v>
                </c:pt>
                <c:pt idx="75861">
                  <c:v>1174</c:v>
                </c:pt>
                <c:pt idx="75862">
                  <c:v>1152</c:v>
                </c:pt>
                <c:pt idx="75863">
                  <c:v>1058</c:v>
                </c:pt>
                <c:pt idx="75864">
                  <c:v>1059</c:v>
                </c:pt>
                <c:pt idx="75865">
                  <c:v>1035</c:v>
                </c:pt>
                <c:pt idx="75866">
                  <c:v>1008</c:v>
                </c:pt>
                <c:pt idx="75867">
                  <c:v>989</c:v>
                </c:pt>
                <c:pt idx="75868">
                  <c:v>993</c:v>
                </c:pt>
                <c:pt idx="75869">
                  <c:v>1040</c:v>
                </c:pt>
                <c:pt idx="75870">
                  <c:v>1041</c:v>
                </c:pt>
                <c:pt idx="75871">
                  <c:v>1204</c:v>
                </c:pt>
                <c:pt idx="75872">
                  <c:v>1246</c:v>
                </c:pt>
                <c:pt idx="75873">
                  <c:v>1313</c:v>
                </c:pt>
                <c:pt idx="75874">
                  <c:v>1347</c:v>
                </c:pt>
                <c:pt idx="75875">
                  <c:v>1361</c:v>
                </c:pt>
                <c:pt idx="75876">
                  <c:v>1367</c:v>
                </c:pt>
                <c:pt idx="75877">
                  <c:v>1413</c:v>
                </c:pt>
                <c:pt idx="75878">
                  <c:v>1408</c:v>
                </c:pt>
                <c:pt idx="75879">
                  <c:v>1359</c:v>
                </c:pt>
                <c:pt idx="75880">
                  <c:v>1307</c:v>
                </c:pt>
                <c:pt idx="75881">
                  <c:v>1249</c:v>
                </c:pt>
                <c:pt idx="75882">
                  <c:v>1333</c:v>
                </c:pt>
                <c:pt idx="75883">
                  <c:v>1306</c:v>
                </c:pt>
                <c:pt idx="75884">
                  <c:v>1259</c:v>
                </c:pt>
                <c:pt idx="75885">
                  <c:v>1215</c:v>
                </c:pt>
                <c:pt idx="75886">
                  <c:v>1155</c:v>
                </c:pt>
                <c:pt idx="75887">
                  <c:v>1091</c:v>
                </c:pt>
                <c:pt idx="75888">
                  <c:v>1035</c:v>
                </c:pt>
                <c:pt idx="75889">
                  <c:v>1012</c:v>
                </c:pt>
                <c:pt idx="75890">
                  <c:v>990</c:v>
                </c:pt>
                <c:pt idx="75891">
                  <c:v>973</c:v>
                </c:pt>
                <c:pt idx="75892">
                  <c:v>976</c:v>
                </c:pt>
                <c:pt idx="75893">
                  <c:v>1006</c:v>
                </c:pt>
                <c:pt idx="75894">
                  <c:v>1039</c:v>
                </c:pt>
                <c:pt idx="75895">
                  <c:v>1235</c:v>
                </c:pt>
                <c:pt idx="75896">
                  <c:v>1364</c:v>
                </c:pt>
                <c:pt idx="75897">
                  <c:v>1439</c:v>
                </c:pt>
                <c:pt idx="75898">
                  <c:v>1503</c:v>
                </c:pt>
                <c:pt idx="75899">
                  <c:v>1525</c:v>
                </c:pt>
                <c:pt idx="75900">
                  <c:v>1541</c:v>
                </c:pt>
                <c:pt idx="75901">
                  <c:v>1578</c:v>
                </c:pt>
                <c:pt idx="75902">
                  <c:v>1557</c:v>
                </c:pt>
                <c:pt idx="75903">
                  <c:v>1439</c:v>
                </c:pt>
                <c:pt idx="75904">
                  <c:v>1365</c:v>
                </c:pt>
                <c:pt idx="75905">
                  <c:v>1264</c:v>
                </c:pt>
                <c:pt idx="75906">
                  <c:v>1355</c:v>
                </c:pt>
                <c:pt idx="75907">
                  <c:v>1329</c:v>
                </c:pt>
                <c:pt idx="75908">
                  <c:v>1288</c:v>
                </c:pt>
                <c:pt idx="75909">
                  <c:v>1232</c:v>
                </c:pt>
                <c:pt idx="75910">
                  <c:v>1198</c:v>
                </c:pt>
                <c:pt idx="75911">
                  <c:v>1127</c:v>
                </c:pt>
                <c:pt idx="75912">
                  <c:v>1090</c:v>
                </c:pt>
                <c:pt idx="75913">
                  <c:v>1039</c:v>
                </c:pt>
                <c:pt idx="75914">
                  <c:v>1013</c:v>
                </c:pt>
                <c:pt idx="75915">
                  <c:v>997</c:v>
                </c:pt>
                <c:pt idx="75916">
                  <c:v>997</c:v>
                </c:pt>
                <c:pt idx="75917">
                  <c:v>1006</c:v>
                </c:pt>
                <c:pt idx="75918">
                  <c:v>988</c:v>
                </c:pt>
                <c:pt idx="75919">
                  <c:v>1096</c:v>
                </c:pt>
                <c:pt idx="75920">
                  <c:v>1208</c:v>
                </c:pt>
                <c:pt idx="75921">
                  <c:v>1296</c:v>
                </c:pt>
                <c:pt idx="75922">
                  <c:v>1359</c:v>
                </c:pt>
                <c:pt idx="75923">
                  <c:v>1338</c:v>
                </c:pt>
                <c:pt idx="75924">
                  <c:v>1304</c:v>
                </c:pt>
                <c:pt idx="75925">
                  <c:v>1293</c:v>
                </c:pt>
                <c:pt idx="75926">
                  <c:v>1264</c:v>
                </c:pt>
                <c:pt idx="75927">
                  <c:v>1211</c:v>
                </c:pt>
                <c:pt idx="75928">
                  <c:v>1191</c:v>
                </c:pt>
                <c:pt idx="75929">
                  <c:v>1176</c:v>
                </c:pt>
                <c:pt idx="75930">
                  <c:v>1276</c:v>
                </c:pt>
                <c:pt idx="75931">
                  <c:v>1252</c:v>
                </c:pt>
                <c:pt idx="75932">
                  <c:v>1220</c:v>
                </c:pt>
                <c:pt idx="75933">
                  <c:v>1185</c:v>
                </c:pt>
                <c:pt idx="75934">
                  <c:v>1134</c:v>
                </c:pt>
                <c:pt idx="75935">
                  <c:v>1083</c:v>
                </c:pt>
                <c:pt idx="75936">
                  <c:v>1043</c:v>
                </c:pt>
                <c:pt idx="75937">
                  <c:v>1012</c:v>
                </c:pt>
                <c:pt idx="75938">
                  <c:v>994</c:v>
                </c:pt>
                <c:pt idx="75939">
                  <c:v>976</c:v>
                </c:pt>
                <c:pt idx="75940">
                  <c:v>951</c:v>
                </c:pt>
                <c:pt idx="75941">
                  <c:v>959</c:v>
                </c:pt>
                <c:pt idx="75942">
                  <c:v>902</c:v>
                </c:pt>
                <c:pt idx="75943">
                  <c:v>969</c:v>
                </c:pt>
                <c:pt idx="75944">
                  <c:v>1029</c:v>
                </c:pt>
                <c:pt idx="75945">
                  <c:v>1090</c:v>
                </c:pt>
                <c:pt idx="75946">
                  <c:v>1160</c:v>
                </c:pt>
                <c:pt idx="75947">
                  <c:v>1182</c:v>
                </c:pt>
                <c:pt idx="75948">
                  <c:v>1178</c:v>
                </c:pt>
                <c:pt idx="75949">
                  <c:v>1212</c:v>
                </c:pt>
                <c:pt idx="75950">
                  <c:v>1214</c:v>
                </c:pt>
                <c:pt idx="75951">
                  <c:v>1199</c:v>
                </c:pt>
                <c:pt idx="75952">
                  <c:v>1181</c:v>
                </c:pt>
                <c:pt idx="75953">
                  <c:v>1176</c:v>
                </c:pt>
                <c:pt idx="75954">
                  <c:v>1153</c:v>
                </c:pt>
                <c:pt idx="75955">
                  <c:v>1255</c:v>
                </c:pt>
                <c:pt idx="75956">
                  <c:v>1240</c:v>
                </c:pt>
                <c:pt idx="75957">
                  <c:v>1227</c:v>
                </c:pt>
                <c:pt idx="75958">
                  <c:v>1175</c:v>
                </c:pt>
                <c:pt idx="75959">
                  <c:v>1106</c:v>
                </c:pt>
                <c:pt idx="75960">
                  <c:v>1057</c:v>
                </c:pt>
                <c:pt idx="75961">
                  <c:v>1011</c:v>
                </c:pt>
                <c:pt idx="75962">
                  <c:v>980</c:v>
                </c:pt>
                <c:pt idx="75963">
                  <c:v>960</c:v>
                </c:pt>
                <c:pt idx="75964">
                  <c:v>958</c:v>
                </c:pt>
                <c:pt idx="75965">
                  <c:v>983</c:v>
                </c:pt>
                <c:pt idx="75966">
                  <c:v>1030</c:v>
                </c:pt>
                <c:pt idx="75967">
                  <c:v>1223</c:v>
                </c:pt>
                <c:pt idx="75968">
                  <c:v>1379</c:v>
                </c:pt>
                <c:pt idx="75969">
                  <c:v>1457</c:v>
                </c:pt>
                <c:pt idx="75970">
                  <c:v>1509</c:v>
                </c:pt>
                <c:pt idx="75971">
                  <c:v>1532</c:v>
                </c:pt>
                <c:pt idx="75972">
                  <c:v>1536</c:v>
                </c:pt>
                <c:pt idx="75973">
                  <c:v>1546</c:v>
                </c:pt>
                <c:pt idx="75974">
                  <c:v>1497</c:v>
                </c:pt>
                <c:pt idx="75975">
                  <c:v>1448</c:v>
                </c:pt>
                <c:pt idx="75976">
                  <c:v>1294</c:v>
                </c:pt>
                <c:pt idx="75977">
                  <c:v>1306</c:v>
                </c:pt>
                <c:pt idx="75978">
                  <c:v>1390</c:v>
                </c:pt>
                <c:pt idx="75979">
                  <c:v>1366</c:v>
                </c:pt>
                <c:pt idx="75980">
                  <c:v>1312</c:v>
                </c:pt>
                <c:pt idx="75981">
                  <c:v>1281</c:v>
                </c:pt>
                <c:pt idx="75982">
                  <c:v>1226</c:v>
                </c:pt>
                <c:pt idx="75983">
                  <c:v>1156</c:v>
                </c:pt>
                <c:pt idx="75984">
                  <c:v>1105</c:v>
                </c:pt>
                <c:pt idx="75985">
                  <c:v>1044</c:v>
                </c:pt>
                <c:pt idx="75986">
                  <c:v>1012</c:v>
                </c:pt>
                <c:pt idx="75987">
                  <c:v>995</c:v>
                </c:pt>
                <c:pt idx="75988">
                  <c:v>989</c:v>
                </c:pt>
                <c:pt idx="75989">
                  <c:v>1034</c:v>
                </c:pt>
                <c:pt idx="75990">
                  <c:v>1050</c:v>
                </c:pt>
                <c:pt idx="75991">
                  <c:v>1209</c:v>
                </c:pt>
                <c:pt idx="75992">
                  <c:v>1358</c:v>
                </c:pt>
                <c:pt idx="75993">
                  <c:v>1392</c:v>
                </c:pt>
                <c:pt idx="75994">
                  <c:v>1414</c:v>
                </c:pt>
                <c:pt idx="75995">
                  <c:v>1428</c:v>
                </c:pt>
                <c:pt idx="75996">
                  <c:v>1414</c:v>
                </c:pt>
                <c:pt idx="75997">
                  <c:v>1426</c:v>
                </c:pt>
                <c:pt idx="75998">
                  <c:v>1413</c:v>
                </c:pt>
                <c:pt idx="75999">
                  <c:v>1388</c:v>
                </c:pt>
                <c:pt idx="76000">
                  <c:v>1312</c:v>
                </c:pt>
                <c:pt idx="76001">
                  <c:v>1245</c:v>
                </c:pt>
                <c:pt idx="76002">
                  <c:v>1310</c:v>
                </c:pt>
                <c:pt idx="76003">
                  <c:v>1293</c:v>
                </c:pt>
                <c:pt idx="76004">
                  <c:v>1249</c:v>
                </c:pt>
                <c:pt idx="76005">
                  <c:v>1202</c:v>
                </c:pt>
                <c:pt idx="76006">
                  <c:v>1140</c:v>
                </c:pt>
                <c:pt idx="76007">
                  <c:v>1073</c:v>
                </c:pt>
                <c:pt idx="76008">
                  <c:v>1031</c:v>
                </c:pt>
                <c:pt idx="76009">
                  <c:v>985</c:v>
                </c:pt>
                <c:pt idx="76010">
                  <c:v>961</c:v>
                </c:pt>
                <c:pt idx="76011">
                  <c:v>948</c:v>
                </c:pt>
                <c:pt idx="76012">
                  <c:v>958</c:v>
                </c:pt>
                <c:pt idx="76013">
                  <c:v>992</c:v>
                </c:pt>
                <c:pt idx="76014">
                  <c:v>1027</c:v>
                </c:pt>
                <c:pt idx="76015">
                  <c:v>1200</c:v>
                </c:pt>
                <c:pt idx="76016">
                  <c:v>1330</c:v>
                </c:pt>
                <c:pt idx="76017">
                  <c:v>1418</c:v>
                </c:pt>
                <c:pt idx="76018">
                  <c:v>1500</c:v>
                </c:pt>
                <c:pt idx="76019">
                  <c:v>1525</c:v>
                </c:pt>
                <c:pt idx="76020">
                  <c:v>1488</c:v>
                </c:pt>
                <c:pt idx="76021">
                  <c:v>1441</c:v>
                </c:pt>
                <c:pt idx="76022">
                  <c:v>1381</c:v>
                </c:pt>
                <c:pt idx="76023">
                  <c:v>1326</c:v>
                </c:pt>
                <c:pt idx="76024">
                  <c:v>1263</c:v>
                </c:pt>
                <c:pt idx="76025">
                  <c:v>1193</c:v>
                </c:pt>
                <c:pt idx="76026">
                  <c:v>1272</c:v>
                </c:pt>
                <c:pt idx="76027">
                  <c:v>1240</c:v>
                </c:pt>
                <c:pt idx="76028">
                  <c:v>1222</c:v>
                </c:pt>
                <c:pt idx="76029">
                  <c:v>1179</c:v>
                </c:pt>
                <c:pt idx="76030">
                  <c:v>1128</c:v>
                </c:pt>
                <c:pt idx="76031">
                  <c:v>1074</c:v>
                </c:pt>
                <c:pt idx="76032">
                  <c:v>1038</c:v>
                </c:pt>
                <c:pt idx="76033">
                  <c:v>1003</c:v>
                </c:pt>
                <c:pt idx="76034">
                  <c:v>984</c:v>
                </c:pt>
                <c:pt idx="76035">
                  <c:v>968</c:v>
                </c:pt>
                <c:pt idx="76036">
                  <c:v>972</c:v>
                </c:pt>
                <c:pt idx="76037">
                  <c:v>1004</c:v>
                </c:pt>
                <c:pt idx="76038">
                  <c:v>1030</c:v>
                </c:pt>
                <c:pt idx="76039">
                  <c:v>1221</c:v>
                </c:pt>
                <c:pt idx="76040">
                  <c:v>1343</c:v>
                </c:pt>
                <c:pt idx="76041">
                  <c:v>1396</c:v>
                </c:pt>
                <c:pt idx="76042">
                  <c:v>1457</c:v>
                </c:pt>
                <c:pt idx="76043">
                  <c:v>1471</c:v>
                </c:pt>
                <c:pt idx="76044">
                  <c:v>1605</c:v>
                </c:pt>
                <c:pt idx="76045">
                  <c:v>1288</c:v>
                </c:pt>
                <c:pt idx="76046">
                  <c:v>1379</c:v>
                </c:pt>
                <c:pt idx="76047">
                  <c:v>1322</c:v>
                </c:pt>
                <c:pt idx="76048">
                  <c:v>1183</c:v>
                </c:pt>
                <c:pt idx="76049">
                  <c:v>1206</c:v>
                </c:pt>
                <c:pt idx="76050">
                  <c:v>1326</c:v>
                </c:pt>
                <c:pt idx="76051">
                  <c:v>1296</c:v>
                </c:pt>
                <c:pt idx="76052">
                  <c:v>1246</c:v>
                </c:pt>
                <c:pt idx="76053">
                  <c:v>1193</c:v>
                </c:pt>
                <c:pt idx="76054">
                  <c:v>1139</c:v>
                </c:pt>
                <c:pt idx="76055">
                  <c:v>1063</c:v>
                </c:pt>
                <c:pt idx="76056">
                  <c:v>1029</c:v>
                </c:pt>
                <c:pt idx="76057">
                  <c:v>997</c:v>
                </c:pt>
                <c:pt idx="76058">
                  <c:v>967</c:v>
                </c:pt>
                <c:pt idx="76059">
                  <c:v>956</c:v>
                </c:pt>
                <c:pt idx="76060">
                  <c:v>967</c:v>
                </c:pt>
                <c:pt idx="76061">
                  <c:v>993</c:v>
                </c:pt>
                <c:pt idx="76062">
                  <c:v>1013</c:v>
                </c:pt>
                <c:pt idx="76063">
                  <c:v>1213</c:v>
                </c:pt>
                <c:pt idx="76064">
                  <c:v>1330</c:v>
                </c:pt>
                <c:pt idx="76065">
                  <c:v>1428</c:v>
                </c:pt>
                <c:pt idx="76066">
                  <c:v>1460</c:v>
                </c:pt>
                <c:pt idx="76067">
                  <c:v>1504</c:v>
                </c:pt>
                <c:pt idx="76068">
                  <c:v>1510</c:v>
                </c:pt>
                <c:pt idx="76069">
                  <c:v>1525</c:v>
                </c:pt>
                <c:pt idx="76070">
                  <c:v>1522</c:v>
                </c:pt>
                <c:pt idx="76071">
                  <c:v>1424</c:v>
                </c:pt>
                <c:pt idx="76072">
                  <c:v>1336</c:v>
                </c:pt>
                <c:pt idx="76073">
                  <c:v>1255</c:v>
                </c:pt>
                <c:pt idx="76074">
                  <c:v>1381</c:v>
                </c:pt>
                <c:pt idx="76075">
                  <c:v>1352</c:v>
                </c:pt>
                <c:pt idx="76076">
                  <c:v>1327</c:v>
                </c:pt>
                <c:pt idx="76077">
                  <c:v>1271</c:v>
                </c:pt>
                <c:pt idx="76078">
                  <c:v>1206</c:v>
                </c:pt>
                <c:pt idx="76079">
                  <c:v>1153</c:v>
                </c:pt>
                <c:pt idx="76080">
                  <c:v>1101</c:v>
                </c:pt>
                <c:pt idx="76081">
                  <c:v>1071</c:v>
                </c:pt>
                <c:pt idx="76082">
                  <c:v>1041</c:v>
                </c:pt>
                <c:pt idx="76083">
                  <c:v>1024</c:v>
                </c:pt>
                <c:pt idx="76084">
                  <c:v>1017</c:v>
                </c:pt>
                <c:pt idx="76085">
                  <c:v>1031</c:v>
                </c:pt>
                <c:pt idx="76086">
                  <c:v>997</c:v>
                </c:pt>
                <c:pt idx="76087">
                  <c:v>1096</c:v>
                </c:pt>
                <c:pt idx="76088">
                  <c:v>1217</c:v>
                </c:pt>
                <c:pt idx="76089">
                  <c:v>1286</c:v>
                </c:pt>
                <c:pt idx="76090">
                  <c:v>1333</c:v>
                </c:pt>
                <c:pt idx="76091">
                  <c:v>1331</c:v>
                </c:pt>
                <c:pt idx="76092">
                  <c:v>1316</c:v>
                </c:pt>
                <c:pt idx="76093">
                  <c:v>1323</c:v>
                </c:pt>
                <c:pt idx="76094">
                  <c:v>1327</c:v>
                </c:pt>
                <c:pt idx="76095">
                  <c:v>1313</c:v>
                </c:pt>
                <c:pt idx="76096">
                  <c:v>1255</c:v>
                </c:pt>
                <c:pt idx="76097">
                  <c:v>1234</c:v>
                </c:pt>
                <c:pt idx="76098">
                  <c:v>1337</c:v>
                </c:pt>
                <c:pt idx="76099">
                  <c:v>1314</c:v>
                </c:pt>
                <c:pt idx="76100">
                  <c:v>1287</c:v>
                </c:pt>
                <c:pt idx="76101">
                  <c:v>1235</c:v>
                </c:pt>
                <c:pt idx="76102">
                  <c:v>1189</c:v>
                </c:pt>
                <c:pt idx="76103">
                  <c:v>1137</c:v>
                </c:pt>
                <c:pt idx="76104">
                  <c:v>1086</c:v>
                </c:pt>
                <c:pt idx="76105">
                  <c:v>1048</c:v>
                </c:pt>
                <c:pt idx="76106">
                  <c:v>1023</c:v>
                </c:pt>
                <c:pt idx="76107">
                  <c:v>995</c:v>
                </c:pt>
                <c:pt idx="76108">
                  <c:v>980</c:v>
                </c:pt>
                <c:pt idx="76109">
                  <c:v>968</c:v>
                </c:pt>
                <c:pt idx="76110">
                  <c:v>930</c:v>
                </c:pt>
                <c:pt idx="76111">
                  <c:v>986</c:v>
                </c:pt>
                <c:pt idx="76112">
                  <c:v>1075</c:v>
                </c:pt>
                <c:pt idx="76113">
                  <c:v>1112</c:v>
                </c:pt>
                <c:pt idx="76114">
                  <c:v>1189</c:v>
                </c:pt>
                <c:pt idx="76115">
                  <c:v>1225</c:v>
                </c:pt>
                <c:pt idx="76116">
                  <c:v>1231</c:v>
                </c:pt>
                <c:pt idx="76117">
                  <c:v>1245</c:v>
                </c:pt>
                <c:pt idx="76118">
                  <c:v>1228</c:v>
                </c:pt>
                <c:pt idx="76119">
                  <c:v>1177</c:v>
                </c:pt>
                <c:pt idx="76120">
                  <c:v>1145</c:v>
                </c:pt>
                <c:pt idx="76121">
                  <c:v>1150</c:v>
                </c:pt>
                <c:pt idx="76122">
                  <c:v>1248</c:v>
                </c:pt>
                <c:pt idx="76123">
                  <c:v>1262</c:v>
                </c:pt>
                <c:pt idx="76124">
                  <c:v>1244</c:v>
                </c:pt>
                <c:pt idx="76125">
                  <c:v>1216</c:v>
                </c:pt>
                <c:pt idx="76126">
                  <c:v>1135</c:v>
                </c:pt>
                <c:pt idx="76127">
                  <c:v>1080</c:v>
                </c:pt>
                <c:pt idx="76128">
                  <c:v>1041</c:v>
                </c:pt>
                <c:pt idx="76129">
                  <c:v>1012</c:v>
                </c:pt>
                <c:pt idx="76130">
                  <c:v>991</c:v>
                </c:pt>
                <c:pt idx="76131">
                  <c:v>958</c:v>
                </c:pt>
                <c:pt idx="76132">
                  <c:v>974</c:v>
                </c:pt>
                <c:pt idx="76133">
                  <c:v>1007</c:v>
                </c:pt>
                <c:pt idx="76134">
                  <c:v>1027</c:v>
                </c:pt>
                <c:pt idx="76135">
                  <c:v>1227</c:v>
                </c:pt>
                <c:pt idx="76136">
                  <c:v>1385</c:v>
                </c:pt>
                <c:pt idx="76137">
                  <c:v>1455</c:v>
                </c:pt>
                <c:pt idx="76138">
                  <c:v>1498</c:v>
                </c:pt>
                <c:pt idx="76139">
                  <c:v>1518</c:v>
                </c:pt>
                <c:pt idx="76140">
                  <c:v>1535</c:v>
                </c:pt>
                <c:pt idx="76141">
                  <c:v>1552</c:v>
                </c:pt>
                <c:pt idx="76142">
                  <c:v>1500</c:v>
                </c:pt>
                <c:pt idx="76143">
                  <c:v>1453</c:v>
                </c:pt>
                <c:pt idx="76144">
                  <c:v>1361</c:v>
                </c:pt>
                <c:pt idx="76145">
                  <c:v>1290</c:v>
                </c:pt>
                <c:pt idx="76146">
                  <c:v>1330</c:v>
                </c:pt>
                <c:pt idx="76147">
                  <c:v>1343</c:v>
                </c:pt>
                <c:pt idx="76148">
                  <c:v>1330</c:v>
                </c:pt>
                <c:pt idx="76149">
                  <c:v>1282</c:v>
                </c:pt>
                <c:pt idx="76150">
                  <c:v>1223</c:v>
                </c:pt>
                <c:pt idx="76151">
                  <c:v>1149</c:v>
                </c:pt>
                <c:pt idx="76152">
                  <c:v>1104</c:v>
                </c:pt>
                <c:pt idx="76153">
                  <c:v>1071</c:v>
                </c:pt>
                <c:pt idx="76154">
                  <c:v>1049</c:v>
                </c:pt>
                <c:pt idx="76155">
                  <c:v>1021</c:v>
                </c:pt>
                <c:pt idx="76156">
                  <c:v>1028</c:v>
                </c:pt>
                <c:pt idx="76157">
                  <c:v>1060</c:v>
                </c:pt>
                <c:pt idx="76158">
                  <c:v>1073</c:v>
                </c:pt>
                <c:pt idx="76159">
                  <c:v>1288</c:v>
                </c:pt>
                <c:pt idx="76160">
                  <c:v>1430</c:v>
                </c:pt>
                <c:pt idx="76161">
                  <c:v>1480</c:v>
                </c:pt>
                <c:pt idx="76162">
                  <c:v>1535</c:v>
                </c:pt>
                <c:pt idx="76163">
                  <c:v>1543</c:v>
                </c:pt>
                <c:pt idx="76164">
                  <c:v>1531</c:v>
                </c:pt>
                <c:pt idx="76165">
                  <c:v>1486</c:v>
                </c:pt>
                <c:pt idx="76166">
                  <c:v>1444</c:v>
                </c:pt>
                <c:pt idx="76167">
                  <c:v>1379</c:v>
                </c:pt>
                <c:pt idx="76168">
                  <c:v>1321</c:v>
                </c:pt>
                <c:pt idx="76169">
                  <c:v>1273</c:v>
                </c:pt>
                <c:pt idx="76170">
                  <c:v>1349</c:v>
                </c:pt>
                <c:pt idx="76171">
                  <c:v>1343</c:v>
                </c:pt>
                <c:pt idx="76172">
                  <c:v>1326</c:v>
                </c:pt>
                <c:pt idx="76173">
                  <c:v>1279</c:v>
                </c:pt>
                <c:pt idx="76174">
                  <c:v>1210</c:v>
                </c:pt>
                <c:pt idx="76175">
                  <c:v>1151</c:v>
                </c:pt>
                <c:pt idx="76176">
                  <c:v>1097</c:v>
                </c:pt>
                <c:pt idx="76177">
                  <c:v>1061</c:v>
                </c:pt>
                <c:pt idx="76178">
                  <c:v>1045</c:v>
                </c:pt>
                <c:pt idx="76179">
                  <c:v>1017</c:v>
                </c:pt>
                <c:pt idx="76180">
                  <c:v>1024</c:v>
                </c:pt>
                <c:pt idx="76181">
                  <c:v>1065</c:v>
                </c:pt>
                <c:pt idx="76182">
                  <c:v>1074</c:v>
                </c:pt>
                <c:pt idx="76183">
                  <c:v>1283</c:v>
                </c:pt>
                <c:pt idx="76184">
                  <c:v>1393</c:v>
                </c:pt>
                <c:pt idx="76185">
                  <c:v>1476</c:v>
                </c:pt>
                <c:pt idx="76186">
                  <c:v>1552</c:v>
                </c:pt>
                <c:pt idx="76187">
                  <c:v>1544</c:v>
                </c:pt>
                <c:pt idx="76188">
                  <c:v>1482</c:v>
                </c:pt>
                <c:pt idx="76189">
                  <c:v>1487</c:v>
                </c:pt>
                <c:pt idx="76190">
                  <c:v>1479</c:v>
                </c:pt>
                <c:pt idx="76191">
                  <c:v>1445</c:v>
                </c:pt>
                <c:pt idx="76192">
                  <c:v>1388</c:v>
                </c:pt>
                <c:pt idx="76193">
                  <c:v>1316</c:v>
                </c:pt>
                <c:pt idx="76194">
                  <c:v>1376</c:v>
                </c:pt>
                <c:pt idx="76195">
                  <c:v>1339</c:v>
                </c:pt>
                <c:pt idx="76196">
                  <c:v>1303</c:v>
                </c:pt>
                <c:pt idx="76197">
                  <c:v>1246</c:v>
                </c:pt>
                <c:pt idx="76198">
                  <c:v>1192</c:v>
                </c:pt>
                <c:pt idx="76199">
                  <c:v>1119</c:v>
                </c:pt>
                <c:pt idx="76200">
                  <c:v>1067</c:v>
                </c:pt>
                <c:pt idx="76201">
                  <c:v>1020</c:v>
                </c:pt>
                <c:pt idx="76202">
                  <c:v>990</c:v>
                </c:pt>
                <c:pt idx="76203">
                  <c:v>979</c:v>
                </c:pt>
                <c:pt idx="76204">
                  <c:v>985</c:v>
                </c:pt>
                <c:pt idx="76205">
                  <c:v>1035</c:v>
                </c:pt>
                <c:pt idx="76206">
                  <c:v>1030</c:v>
                </c:pt>
                <c:pt idx="76207">
                  <c:v>1223</c:v>
                </c:pt>
                <c:pt idx="76208">
                  <c:v>1375</c:v>
                </c:pt>
                <c:pt idx="76209">
                  <c:v>1460</c:v>
                </c:pt>
                <c:pt idx="76210">
                  <c:v>1511</c:v>
                </c:pt>
                <c:pt idx="76211">
                  <c:v>1489</c:v>
                </c:pt>
                <c:pt idx="76212">
                  <c:v>1476</c:v>
                </c:pt>
                <c:pt idx="76213">
                  <c:v>1523</c:v>
                </c:pt>
                <c:pt idx="76214">
                  <c:v>1508</c:v>
                </c:pt>
                <c:pt idx="76215">
                  <c:v>1418</c:v>
                </c:pt>
                <c:pt idx="76216">
                  <c:v>1306</c:v>
                </c:pt>
                <c:pt idx="76217">
                  <c:v>1301</c:v>
                </c:pt>
                <c:pt idx="76218">
                  <c:v>1360</c:v>
                </c:pt>
                <c:pt idx="76219">
                  <c:v>1340</c:v>
                </c:pt>
                <c:pt idx="76220">
                  <c:v>1316</c:v>
                </c:pt>
                <c:pt idx="76221">
                  <c:v>1256</c:v>
                </c:pt>
                <c:pt idx="76222">
                  <c:v>1197</c:v>
                </c:pt>
                <c:pt idx="76223">
                  <c:v>1132</c:v>
                </c:pt>
                <c:pt idx="76224">
                  <c:v>1090</c:v>
                </c:pt>
                <c:pt idx="76225">
                  <c:v>1039</c:v>
                </c:pt>
                <c:pt idx="76226">
                  <c:v>1028</c:v>
                </c:pt>
                <c:pt idx="76227">
                  <c:v>1020</c:v>
                </c:pt>
                <c:pt idx="76228">
                  <c:v>1006</c:v>
                </c:pt>
                <c:pt idx="76229">
                  <c:v>1046</c:v>
                </c:pt>
                <c:pt idx="76230">
                  <c:v>1054</c:v>
                </c:pt>
                <c:pt idx="76231">
                  <c:v>1214</c:v>
                </c:pt>
                <c:pt idx="76232">
                  <c:v>1343</c:v>
                </c:pt>
                <c:pt idx="76233">
                  <c:v>1376</c:v>
                </c:pt>
                <c:pt idx="76234">
                  <c:v>1432</c:v>
                </c:pt>
                <c:pt idx="76235">
                  <c:v>1457</c:v>
                </c:pt>
                <c:pt idx="76236">
                  <c:v>1462</c:v>
                </c:pt>
                <c:pt idx="76237">
                  <c:v>1480</c:v>
                </c:pt>
                <c:pt idx="76238">
                  <c:v>1465</c:v>
                </c:pt>
                <c:pt idx="76239">
                  <c:v>1390</c:v>
                </c:pt>
                <c:pt idx="76240">
                  <c:v>1307</c:v>
                </c:pt>
                <c:pt idx="76241">
                  <c:v>1250</c:v>
                </c:pt>
                <c:pt idx="76242">
                  <c:v>1322</c:v>
                </c:pt>
                <c:pt idx="76243">
                  <c:v>1296</c:v>
                </c:pt>
                <c:pt idx="76244">
                  <c:v>1265</c:v>
                </c:pt>
                <c:pt idx="76245">
                  <c:v>1205</c:v>
                </c:pt>
                <c:pt idx="76246">
                  <c:v>1157</c:v>
                </c:pt>
                <c:pt idx="76247">
                  <c:v>1088</c:v>
                </c:pt>
                <c:pt idx="76248">
                  <c:v>1043</c:v>
                </c:pt>
                <c:pt idx="76249">
                  <c:v>1011</c:v>
                </c:pt>
                <c:pt idx="76250">
                  <c:v>988</c:v>
                </c:pt>
                <c:pt idx="76251">
                  <c:v>971</c:v>
                </c:pt>
                <c:pt idx="76252">
                  <c:v>974</c:v>
                </c:pt>
                <c:pt idx="76253">
                  <c:v>988</c:v>
                </c:pt>
                <c:pt idx="76254">
                  <c:v>975</c:v>
                </c:pt>
                <c:pt idx="76255">
                  <c:v>1109</c:v>
                </c:pt>
                <c:pt idx="76256">
                  <c:v>1222</c:v>
                </c:pt>
                <c:pt idx="76257">
                  <c:v>1327</c:v>
                </c:pt>
                <c:pt idx="76258">
                  <c:v>1378</c:v>
                </c:pt>
                <c:pt idx="76259">
                  <c:v>1337</c:v>
                </c:pt>
                <c:pt idx="76260">
                  <c:v>1304</c:v>
                </c:pt>
                <c:pt idx="76261">
                  <c:v>1255</c:v>
                </c:pt>
                <c:pt idx="76262">
                  <c:v>1247</c:v>
                </c:pt>
                <c:pt idx="76263">
                  <c:v>1202</c:v>
                </c:pt>
                <c:pt idx="76264">
                  <c:v>1179</c:v>
                </c:pt>
                <c:pt idx="76265">
                  <c:v>1180</c:v>
                </c:pt>
                <c:pt idx="76266">
                  <c:v>1254</c:v>
                </c:pt>
                <c:pt idx="76267">
                  <c:v>1237</c:v>
                </c:pt>
                <c:pt idx="76268">
                  <c:v>1219</c:v>
                </c:pt>
                <c:pt idx="76269">
                  <c:v>1159</c:v>
                </c:pt>
                <c:pt idx="76270">
                  <c:v>1113</c:v>
                </c:pt>
                <c:pt idx="76271">
                  <c:v>1072</c:v>
                </c:pt>
                <c:pt idx="76272">
                  <c:v>1046</c:v>
                </c:pt>
                <c:pt idx="76273">
                  <c:v>1012</c:v>
                </c:pt>
                <c:pt idx="76274">
                  <c:v>977</c:v>
                </c:pt>
                <c:pt idx="76275">
                  <c:v>978</c:v>
                </c:pt>
                <c:pt idx="76276">
                  <c:v>972</c:v>
                </c:pt>
                <c:pt idx="76277">
                  <c:v>968</c:v>
                </c:pt>
                <c:pt idx="76278">
                  <c:v>926</c:v>
                </c:pt>
                <c:pt idx="76279">
                  <c:v>978</c:v>
                </c:pt>
                <c:pt idx="76280">
                  <c:v>1052</c:v>
                </c:pt>
                <c:pt idx="76281">
                  <c:v>1095</c:v>
                </c:pt>
                <c:pt idx="76282">
                  <c:v>1131</c:v>
                </c:pt>
                <c:pt idx="76283">
                  <c:v>1156</c:v>
                </c:pt>
                <c:pt idx="76284">
                  <c:v>1151</c:v>
                </c:pt>
                <c:pt idx="76285">
                  <c:v>1071</c:v>
                </c:pt>
                <c:pt idx="76286">
                  <c:v>1108</c:v>
                </c:pt>
                <c:pt idx="76287">
                  <c:v>1108</c:v>
                </c:pt>
                <c:pt idx="76288">
                  <c:v>1098</c:v>
                </c:pt>
                <c:pt idx="76289">
                  <c:v>1098</c:v>
                </c:pt>
                <c:pt idx="76290">
                  <c:v>1209</c:v>
                </c:pt>
                <c:pt idx="76291">
                  <c:v>1202</c:v>
                </c:pt>
                <c:pt idx="76292">
                  <c:v>1179</c:v>
                </c:pt>
                <c:pt idx="76293">
                  <c:v>1139</c:v>
                </c:pt>
                <c:pt idx="76294">
                  <c:v>1079</c:v>
                </c:pt>
                <c:pt idx="76295">
                  <c:v>1017</c:v>
                </c:pt>
                <c:pt idx="76296">
                  <c:v>997</c:v>
                </c:pt>
                <c:pt idx="76297">
                  <c:v>962</c:v>
                </c:pt>
                <c:pt idx="76298">
                  <c:v>934</c:v>
                </c:pt>
                <c:pt idx="76299">
                  <c:v>914</c:v>
                </c:pt>
                <c:pt idx="76300">
                  <c:v>924</c:v>
                </c:pt>
                <c:pt idx="76301">
                  <c:v>969</c:v>
                </c:pt>
                <c:pt idx="76302">
                  <c:v>1002</c:v>
                </c:pt>
                <c:pt idx="76303">
                  <c:v>1175</c:v>
                </c:pt>
                <c:pt idx="76304">
                  <c:v>1350</c:v>
                </c:pt>
                <c:pt idx="76305">
                  <c:v>1454</c:v>
                </c:pt>
                <c:pt idx="76306">
                  <c:v>1511</c:v>
                </c:pt>
                <c:pt idx="76307">
                  <c:v>1541</c:v>
                </c:pt>
                <c:pt idx="76308">
                  <c:v>1550</c:v>
                </c:pt>
                <c:pt idx="76309">
                  <c:v>1578</c:v>
                </c:pt>
                <c:pt idx="76310">
                  <c:v>1532</c:v>
                </c:pt>
                <c:pt idx="76311">
                  <c:v>1506</c:v>
                </c:pt>
                <c:pt idx="76312">
                  <c:v>1397</c:v>
                </c:pt>
                <c:pt idx="76313">
                  <c:v>1305</c:v>
                </c:pt>
                <c:pt idx="76314">
                  <c:v>1369</c:v>
                </c:pt>
                <c:pt idx="76315">
                  <c:v>1346</c:v>
                </c:pt>
                <c:pt idx="76316">
                  <c:v>1347</c:v>
                </c:pt>
                <c:pt idx="76317">
                  <c:v>1274</c:v>
                </c:pt>
                <c:pt idx="76318">
                  <c:v>1193</c:v>
                </c:pt>
                <c:pt idx="76319">
                  <c:v>1135</c:v>
                </c:pt>
                <c:pt idx="76320">
                  <c:v>1061</c:v>
                </c:pt>
                <c:pt idx="76321">
                  <c:v>1037</c:v>
                </c:pt>
                <c:pt idx="76322">
                  <c:v>1022</c:v>
                </c:pt>
                <c:pt idx="76323">
                  <c:v>996</c:v>
                </c:pt>
                <c:pt idx="76324">
                  <c:v>1010</c:v>
                </c:pt>
                <c:pt idx="76325">
                  <c:v>1026</c:v>
                </c:pt>
                <c:pt idx="76326">
                  <c:v>1053</c:v>
                </c:pt>
                <c:pt idx="76327">
                  <c:v>1252</c:v>
                </c:pt>
                <c:pt idx="76328">
                  <c:v>1393</c:v>
                </c:pt>
                <c:pt idx="76329">
                  <c:v>1491</c:v>
                </c:pt>
                <c:pt idx="76330">
                  <c:v>1556</c:v>
                </c:pt>
                <c:pt idx="76331">
                  <c:v>1568</c:v>
                </c:pt>
                <c:pt idx="76332">
                  <c:v>1582</c:v>
                </c:pt>
                <c:pt idx="76333">
                  <c:v>1601</c:v>
                </c:pt>
                <c:pt idx="76334">
                  <c:v>1618</c:v>
                </c:pt>
                <c:pt idx="76335">
                  <c:v>1544</c:v>
                </c:pt>
                <c:pt idx="76336">
                  <c:v>1439</c:v>
                </c:pt>
                <c:pt idx="76337">
                  <c:v>1333</c:v>
                </c:pt>
                <c:pt idx="76338">
                  <c:v>1407</c:v>
                </c:pt>
                <c:pt idx="76339">
                  <c:v>1397</c:v>
                </c:pt>
                <c:pt idx="76340">
                  <c:v>1367</c:v>
                </c:pt>
                <c:pt idx="76341">
                  <c:v>1368</c:v>
                </c:pt>
                <c:pt idx="76342">
                  <c:v>1295</c:v>
                </c:pt>
                <c:pt idx="76343">
                  <c:v>1210</c:v>
                </c:pt>
                <c:pt idx="76344">
                  <c:v>1151</c:v>
                </c:pt>
                <c:pt idx="76345">
                  <c:v>1108</c:v>
                </c:pt>
                <c:pt idx="76346">
                  <c:v>1082</c:v>
                </c:pt>
                <c:pt idx="76347">
                  <c:v>1068</c:v>
                </c:pt>
                <c:pt idx="76348">
                  <c:v>1063</c:v>
                </c:pt>
                <c:pt idx="76349">
                  <c:v>1101</c:v>
                </c:pt>
                <c:pt idx="76350">
                  <c:v>1109</c:v>
                </c:pt>
                <c:pt idx="76351">
                  <c:v>1282</c:v>
                </c:pt>
                <c:pt idx="76352">
                  <c:v>1387</c:v>
                </c:pt>
                <c:pt idx="76353">
                  <c:v>1446</c:v>
                </c:pt>
                <c:pt idx="76354">
                  <c:v>1496</c:v>
                </c:pt>
                <c:pt idx="76355">
                  <c:v>1501</c:v>
                </c:pt>
                <c:pt idx="76356">
                  <c:v>1534</c:v>
                </c:pt>
                <c:pt idx="76357">
                  <c:v>1475</c:v>
                </c:pt>
                <c:pt idx="76358">
                  <c:v>1436</c:v>
                </c:pt>
                <c:pt idx="76359">
                  <c:v>1390</c:v>
                </c:pt>
                <c:pt idx="76360">
                  <c:v>1312</c:v>
                </c:pt>
                <c:pt idx="76361">
                  <c:v>1276</c:v>
                </c:pt>
                <c:pt idx="76362">
                  <c:v>1366</c:v>
                </c:pt>
                <c:pt idx="76363">
                  <c:v>1355</c:v>
                </c:pt>
                <c:pt idx="76364">
                  <c:v>1303</c:v>
                </c:pt>
                <c:pt idx="76365">
                  <c:v>1257</c:v>
                </c:pt>
                <c:pt idx="76366">
                  <c:v>1193</c:v>
                </c:pt>
                <c:pt idx="76367">
                  <c:v>1109</c:v>
                </c:pt>
                <c:pt idx="76368">
                  <c:v>1060</c:v>
                </c:pt>
                <c:pt idx="76369">
                  <c:v>1031</c:v>
                </c:pt>
                <c:pt idx="76370">
                  <c:v>1004</c:v>
                </c:pt>
                <c:pt idx="76371">
                  <c:v>980</c:v>
                </c:pt>
                <c:pt idx="76372">
                  <c:v>995</c:v>
                </c:pt>
                <c:pt idx="76373">
                  <c:v>1039</c:v>
                </c:pt>
                <c:pt idx="76374">
                  <c:v>1046</c:v>
                </c:pt>
                <c:pt idx="76375">
                  <c:v>1227</c:v>
                </c:pt>
                <c:pt idx="76376">
                  <c:v>1366</c:v>
                </c:pt>
                <c:pt idx="76377">
                  <c:v>1436</c:v>
                </c:pt>
                <c:pt idx="76378">
                  <c:v>1483</c:v>
                </c:pt>
                <c:pt idx="76379">
                  <c:v>1489</c:v>
                </c:pt>
                <c:pt idx="76380">
                  <c:v>1535</c:v>
                </c:pt>
                <c:pt idx="76381">
                  <c:v>1566</c:v>
                </c:pt>
                <c:pt idx="76382">
                  <c:v>1563</c:v>
                </c:pt>
                <c:pt idx="76383">
                  <c:v>1495</c:v>
                </c:pt>
                <c:pt idx="76384">
                  <c:v>1403</c:v>
                </c:pt>
                <c:pt idx="76385">
                  <c:v>1331</c:v>
                </c:pt>
                <c:pt idx="76386">
                  <c:v>1406</c:v>
                </c:pt>
                <c:pt idx="76387">
                  <c:v>1373</c:v>
                </c:pt>
                <c:pt idx="76388">
                  <c:v>1335</c:v>
                </c:pt>
                <c:pt idx="76389">
                  <c:v>1278</c:v>
                </c:pt>
                <c:pt idx="76390">
                  <c:v>1227</c:v>
                </c:pt>
                <c:pt idx="76391">
                  <c:v>1150</c:v>
                </c:pt>
                <c:pt idx="76392">
                  <c:v>1106</c:v>
                </c:pt>
                <c:pt idx="76393">
                  <c:v>1054</c:v>
                </c:pt>
                <c:pt idx="76394">
                  <c:v>1023</c:v>
                </c:pt>
                <c:pt idx="76395">
                  <c:v>1006</c:v>
                </c:pt>
                <c:pt idx="76396">
                  <c:v>1007</c:v>
                </c:pt>
                <c:pt idx="76397">
                  <c:v>1027</c:v>
                </c:pt>
                <c:pt idx="76398">
                  <c:v>1067</c:v>
                </c:pt>
                <c:pt idx="76399">
                  <c:v>1279</c:v>
                </c:pt>
                <c:pt idx="76400">
                  <c:v>1436</c:v>
                </c:pt>
                <c:pt idx="76401">
                  <c:v>1531</c:v>
                </c:pt>
                <c:pt idx="76402">
                  <c:v>1580</c:v>
                </c:pt>
                <c:pt idx="76403">
                  <c:v>1595</c:v>
                </c:pt>
                <c:pt idx="76404">
                  <c:v>1617</c:v>
                </c:pt>
                <c:pt idx="76405">
                  <c:v>1633</c:v>
                </c:pt>
                <c:pt idx="76406">
                  <c:v>1603</c:v>
                </c:pt>
                <c:pt idx="76407">
                  <c:v>1478</c:v>
                </c:pt>
                <c:pt idx="76408">
                  <c:v>1416</c:v>
                </c:pt>
                <c:pt idx="76409">
                  <c:v>1343</c:v>
                </c:pt>
                <c:pt idx="76410">
                  <c:v>1422</c:v>
                </c:pt>
                <c:pt idx="76411">
                  <c:v>1377</c:v>
                </c:pt>
                <c:pt idx="76412">
                  <c:v>1350</c:v>
                </c:pt>
                <c:pt idx="76413">
                  <c:v>1289</c:v>
                </c:pt>
                <c:pt idx="76414">
                  <c:v>1220</c:v>
                </c:pt>
                <c:pt idx="76415">
                  <c:v>1153</c:v>
                </c:pt>
                <c:pt idx="76416">
                  <c:v>1127</c:v>
                </c:pt>
                <c:pt idx="76417">
                  <c:v>1093</c:v>
                </c:pt>
                <c:pt idx="76418">
                  <c:v>1062</c:v>
                </c:pt>
                <c:pt idx="76419">
                  <c:v>1066</c:v>
                </c:pt>
                <c:pt idx="76420">
                  <c:v>1064</c:v>
                </c:pt>
                <c:pt idx="76421">
                  <c:v>1060</c:v>
                </c:pt>
                <c:pt idx="76422">
                  <c:v>1033</c:v>
                </c:pt>
                <c:pt idx="76423">
                  <c:v>1149</c:v>
                </c:pt>
                <c:pt idx="76424">
                  <c:v>1267</c:v>
                </c:pt>
                <c:pt idx="76425">
                  <c:v>1269</c:v>
                </c:pt>
                <c:pt idx="76426">
                  <c:v>1287</c:v>
                </c:pt>
                <c:pt idx="76427">
                  <c:v>1289</c:v>
                </c:pt>
                <c:pt idx="76428">
                  <c:v>1268</c:v>
                </c:pt>
                <c:pt idx="76429">
                  <c:v>1252</c:v>
                </c:pt>
                <c:pt idx="76430">
                  <c:v>1256</c:v>
                </c:pt>
                <c:pt idx="76431">
                  <c:v>1220</c:v>
                </c:pt>
                <c:pt idx="76432">
                  <c:v>1208</c:v>
                </c:pt>
                <c:pt idx="76433">
                  <c:v>1203</c:v>
                </c:pt>
                <c:pt idx="76434">
                  <c:v>1296</c:v>
                </c:pt>
                <c:pt idx="76435">
                  <c:v>1277</c:v>
                </c:pt>
                <c:pt idx="76436">
                  <c:v>1234</c:v>
                </c:pt>
                <c:pt idx="76437">
                  <c:v>1203</c:v>
                </c:pt>
                <c:pt idx="76438">
                  <c:v>1145</c:v>
                </c:pt>
                <c:pt idx="76439">
                  <c:v>1099</c:v>
                </c:pt>
                <c:pt idx="76440">
                  <c:v>1057</c:v>
                </c:pt>
                <c:pt idx="76441">
                  <c:v>1024</c:v>
                </c:pt>
                <c:pt idx="76442">
                  <c:v>1007</c:v>
                </c:pt>
                <c:pt idx="76443">
                  <c:v>987</c:v>
                </c:pt>
                <c:pt idx="76444">
                  <c:v>979</c:v>
                </c:pt>
                <c:pt idx="76445">
                  <c:v>960</c:v>
                </c:pt>
                <c:pt idx="76446">
                  <c:v>920</c:v>
                </c:pt>
                <c:pt idx="76447">
                  <c:v>982</c:v>
                </c:pt>
                <c:pt idx="76448">
                  <c:v>1056</c:v>
                </c:pt>
                <c:pt idx="76449">
                  <c:v>1110</c:v>
                </c:pt>
                <c:pt idx="76450">
                  <c:v>1195</c:v>
                </c:pt>
                <c:pt idx="76451">
                  <c:v>1240</c:v>
                </c:pt>
                <c:pt idx="76452">
                  <c:v>1251</c:v>
                </c:pt>
                <c:pt idx="76453">
                  <c:v>1250</c:v>
                </c:pt>
                <c:pt idx="76454">
                  <c:v>1201</c:v>
                </c:pt>
                <c:pt idx="76455">
                  <c:v>1172</c:v>
                </c:pt>
                <c:pt idx="76456">
                  <c:v>1138</c:v>
                </c:pt>
                <c:pt idx="76457">
                  <c:v>1165</c:v>
                </c:pt>
                <c:pt idx="76458">
                  <c:v>1244</c:v>
                </c:pt>
                <c:pt idx="76459">
                  <c:v>1229</c:v>
                </c:pt>
                <c:pt idx="76460">
                  <c:v>1228</c:v>
                </c:pt>
                <c:pt idx="76461">
                  <c:v>1184</c:v>
                </c:pt>
                <c:pt idx="76462">
                  <c:v>1129</c:v>
                </c:pt>
                <c:pt idx="76463">
                  <c:v>1066</c:v>
                </c:pt>
                <c:pt idx="76464">
                  <c:v>1028</c:v>
                </c:pt>
                <c:pt idx="76465">
                  <c:v>998</c:v>
                </c:pt>
                <c:pt idx="76466">
                  <c:v>974</c:v>
                </c:pt>
                <c:pt idx="76467">
                  <c:v>952</c:v>
                </c:pt>
                <c:pt idx="76468">
                  <c:v>964</c:v>
                </c:pt>
                <c:pt idx="76469">
                  <c:v>1025</c:v>
                </c:pt>
                <c:pt idx="76470">
                  <c:v>1042</c:v>
                </c:pt>
                <c:pt idx="76471">
                  <c:v>1232</c:v>
                </c:pt>
                <c:pt idx="76472">
                  <c:v>1377</c:v>
                </c:pt>
                <c:pt idx="76473">
                  <c:v>1462</c:v>
                </c:pt>
                <c:pt idx="76474">
                  <c:v>1499</c:v>
                </c:pt>
                <c:pt idx="76475">
                  <c:v>1500</c:v>
                </c:pt>
                <c:pt idx="76476">
                  <c:v>1477</c:v>
                </c:pt>
                <c:pt idx="76477">
                  <c:v>1478</c:v>
                </c:pt>
                <c:pt idx="76478">
                  <c:v>1426</c:v>
                </c:pt>
                <c:pt idx="76479">
                  <c:v>1368</c:v>
                </c:pt>
                <c:pt idx="76480">
                  <c:v>1299</c:v>
                </c:pt>
                <c:pt idx="76481">
                  <c:v>1258</c:v>
                </c:pt>
                <c:pt idx="76482">
                  <c:v>1317</c:v>
                </c:pt>
                <c:pt idx="76483">
                  <c:v>1285</c:v>
                </c:pt>
                <c:pt idx="76484">
                  <c:v>1240</c:v>
                </c:pt>
                <c:pt idx="76485">
                  <c:v>1197</c:v>
                </c:pt>
                <c:pt idx="76486">
                  <c:v>1129</c:v>
                </c:pt>
                <c:pt idx="76487">
                  <c:v>1064</c:v>
                </c:pt>
                <c:pt idx="76488">
                  <c:v>1019</c:v>
                </c:pt>
                <c:pt idx="76489">
                  <c:v>973</c:v>
                </c:pt>
                <c:pt idx="76490">
                  <c:v>937</c:v>
                </c:pt>
                <c:pt idx="76491">
                  <c:v>944</c:v>
                </c:pt>
                <c:pt idx="76492">
                  <c:v>955</c:v>
                </c:pt>
                <c:pt idx="76493">
                  <c:v>972</c:v>
                </c:pt>
                <c:pt idx="76494">
                  <c:v>1018</c:v>
                </c:pt>
                <c:pt idx="76495">
                  <c:v>1209</c:v>
                </c:pt>
                <c:pt idx="76496">
                  <c:v>1368</c:v>
                </c:pt>
                <c:pt idx="76497">
                  <c:v>1452</c:v>
                </c:pt>
                <c:pt idx="76498">
                  <c:v>1502</c:v>
                </c:pt>
                <c:pt idx="76499">
                  <c:v>1532</c:v>
                </c:pt>
                <c:pt idx="76500">
                  <c:v>1543</c:v>
                </c:pt>
                <c:pt idx="76501">
                  <c:v>1586</c:v>
                </c:pt>
                <c:pt idx="76502">
                  <c:v>1576</c:v>
                </c:pt>
                <c:pt idx="76503">
                  <c:v>1520</c:v>
                </c:pt>
                <c:pt idx="76504">
                  <c:v>1431</c:v>
                </c:pt>
                <c:pt idx="76505">
                  <c:v>1330</c:v>
                </c:pt>
                <c:pt idx="76506">
                  <c:v>1413</c:v>
                </c:pt>
                <c:pt idx="76507">
                  <c:v>1372</c:v>
                </c:pt>
                <c:pt idx="76508">
                  <c:v>1343</c:v>
                </c:pt>
                <c:pt idx="76509">
                  <c:v>1287</c:v>
                </c:pt>
                <c:pt idx="76510">
                  <c:v>1217</c:v>
                </c:pt>
                <c:pt idx="76511">
                  <c:v>1136</c:v>
                </c:pt>
                <c:pt idx="76512">
                  <c:v>1077</c:v>
                </c:pt>
                <c:pt idx="76513">
                  <c:v>1044</c:v>
                </c:pt>
                <c:pt idx="76514">
                  <c:v>1020</c:v>
                </c:pt>
                <c:pt idx="76515">
                  <c:v>1002</c:v>
                </c:pt>
                <c:pt idx="76516">
                  <c:v>1018</c:v>
                </c:pt>
                <c:pt idx="76517">
                  <c:v>1051</c:v>
                </c:pt>
                <c:pt idx="76518">
                  <c:v>1067</c:v>
                </c:pt>
                <c:pt idx="76519">
                  <c:v>1250</c:v>
                </c:pt>
                <c:pt idx="76520">
                  <c:v>1388</c:v>
                </c:pt>
                <c:pt idx="76521">
                  <c:v>1458</c:v>
                </c:pt>
                <c:pt idx="76522">
                  <c:v>1490</c:v>
                </c:pt>
                <c:pt idx="76523">
                  <c:v>1478</c:v>
                </c:pt>
                <c:pt idx="76524">
                  <c:v>1456</c:v>
                </c:pt>
                <c:pt idx="76525">
                  <c:v>1385</c:v>
                </c:pt>
                <c:pt idx="76526">
                  <c:v>1352</c:v>
                </c:pt>
                <c:pt idx="76527">
                  <c:v>1303</c:v>
                </c:pt>
                <c:pt idx="76528">
                  <c:v>1257</c:v>
                </c:pt>
                <c:pt idx="76529">
                  <c:v>1223</c:v>
                </c:pt>
                <c:pt idx="76530">
                  <c:v>1276</c:v>
                </c:pt>
                <c:pt idx="76531">
                  <c:v>1254</c:v>
                </c:pt>
                <c:pt idx="76532">
                  <c:v>1220</c:v>
                </c:pt>
                <c:pt idx="76533">
                  <c:v>1150</c:v>
                </c:pt>
                <c:pt idx="76534">
                  <c:v>1069</c:v>
                </c:pt>
                <c:pt idx="76535">
                  <c:v>1009</c:v>
                </c:pt>
                <c:pt idx="76536">
                  <c:v>970</c:v>
                </c:pt>
                <c:pt idx="76537">
                  <c:v>939</c:v>
                </c:pt>
                <c:pt idx="76538">
                  <c:v>929</c:v>
                </c:pt>
                <c:pt idx="76539">
                  <c:v>916</c:v>
                </c:pt>
                <c:pt idx="76540">
                  <c:v>935</c:v>
                </c:pt>
                <c:pt idx="76541">
                  <c:v>980</c:v>
                </c:pt>
                <c:pt idx="76542">
                  <c:v>992</c:v>
                </c:pt>
                <c:pt idx="76543">
                  <c:v>1171</c:v>
                </c:pt>
                <c:pt idx="76544">
                  <c:v>1257</c:v>
                </c:pt>
                <c:pt idx="76545">
                  <c:v>1394</c:v>
                </c:pt>
                <c:pt idx="76546">
                  <c:v>1446</c:v>
                </c:pt>
                <c:pt idx="76547">
                  <c:v>1473</c:v>
                </c:pt>
                <c:pt idx="76548">
                  <c:v>1476</c:v>
                </c:pt>
                <c:pt idx="76549">
                  <c:v>1470</c:v>
                </c:pt>
                <c:pt idx="76550">
                  <c:v>1437</c:v>
                </c:pt>
                <c:pt idx="76551">
                  <c:v>1378</c:v>
                </c:pt>
                <c:pt idx="76552">
                  <c:v>1306</c:v>
                </c:pt>
                <c:pt idx="76553">
                  <c:v>1242</c:v>
                </c:pt>
                <c:pt idx="76554">
                  <c:v>1327</c:v>
                </c:pt>
                <c:pt idx="76555">
                  <c:v>1326</c:v>
                </c:pt>
                <c:pt idx="76556">
                  <c:v>1276</c:v>
                </c:pt>
                <c:pt idx="76557">
                  <c:v>1227</c:v>
                </c:pt>
                <c:pt idx="76558">
                  <c:v>1167</c:v>
                </c:pt>
                <c:pt idx="76559">
                  <c:v>1094</c:v>
                </c:pt>
                <c:pt idx="76560">
                  <c:v>1034</c:v>
                </c:pt>
                <c:pt idx="76561">
                  <c:v>1006</c:v>
                </c:pt>
                <c:pt idx="76562">
                  <c:v>987</c:v>
                </c:pt>
                <c:pt idx="76563">
                  <c:v>968</c:v>
                </c:pt>
                <c:pt idx="76564">
                  <c:v>977</c:v>
                </c:pt>
                <c:pt idx="76565">
                  <c:v>1010</c:v>
                </c:pt>
                <c:pt idx="76566">
                  <c:v>1032</c:v>
                </c:pt>
                <c:pt idx="76567">
                  <c:v>1217</c:v>
                </c:pt>
                <c:pt idx="76568">
                  <c:v>1341</c:v>
                </c:pt>
                <c:pt idx="76569">
                  <c:v>1428</c:v>
                </c:pt>
                <c:pt idx="76570">
                  <c:v>1476</c:v>
                </c:pt>
                <c:pt idx="76571">
                  <c:v>1492</c:v>
                </c:pt>
                <c:pt idx="76572">
                  <c:v>1499</c:v>
                </c:pt>
                <c:pt idx="76573">
                  <c:v>1506</c:v>
                </c:pt>
                <c:pt idx="76574">
                  <c:v>1471</c:v>
                </c:pt>
                <c:pt idx="76575">
                  <c:v>1404</c:v>
                </c:pt>
                <c:pt idx="76576">
                  <c:v>1318</c:v>
                </c:pt>
                <c:pt idx="76577">
                  <c:v>1293</c:v>
                </c:pt>
                <c:pt idx="76578">
                  <c:v>1369</c:v>
                </c:pt>
                <c:pt idx="76579">
                  <c:v>1318</c:v>
                </c:pt>
                <c:pt idx="76580">
                  <c:v>1282</c:v>
                </c:pt>
                <c:pt idx="76581">
                  <c:v>1226</c:v>
                </c:pt>
                <c:pt idx="76582">
                  <c:v>1178</c:v>
                </c:pt>
                <c:pt idx="76583">
                  <c:v>1114</c:v>
                </c:pt>
                <c:pt idx="76584">
                  <c:v>1066</c:v>
                </c:pt>
                <c:pt idx="76585">
                  <c:v>1033</c:v>
                </c:pt>
                <c:pt idx="76586">
                  <c:v>1008</c:v>
                </c:pt>
                <c:pt idx="76587">
                  <c:v>986</c:v>
                </c:pt>
                <c:pt idx="76588">
                  <c:v>983</c:v>
                </c:pt>
                <c:pt idx="76589">
                  <c:v>974</c:v>
                </c:pt>
                <c:pt idx="76590">
                  <c:v>968</c:v>
                </c:pt>
                <c:pt idx="76591">
                  <c:v>1102</c:v>
                </c:pt>
                <c:pt idx="76592">
                  <c:v>1228</c:v>
                </c:pt>
                <c:pt idx="76593">
                  <c:v>1315</c:v>
                </c:pt>
                <c:pt idx="76594">
                  <c:v>1361</c:v>
                </c:pt>
                <c:pt idx="76595">
                  <c:v>1364</c:v>
                </c:pt>
                <c:pt idx="76596">
                  <c:v>1235</c:v>
                </c:pt>
                <c:pt idx="76597">
                  <c:v>1275</c:v>
                </c:pt>
                <c:pt idx="76598">
                  <c:v>1284</c:v>
                </c:pt>
                <c:pt idx="76599">
                  <c:v>1183</c:v>
                </c:pt>
                <c:pt idx="76600">
                  <c:v>1178</c:v>
                </c:pt>
                <c:pt idx="76601">
                  <c:v>1181</c:v>
                </c:pt>
                <c:pt idx="76602">
                  <c:v>1278</c:v>
                </c:pt>
                <c:pt idx="76603">
                  <c:v>1258</c:v>
                </c:pt>
                <c:pt idx="76604">
                  <c:v>1220</c:v>
                </c:pt>
                <c:pt idx="76605">
                  <c:v>1178</c:v>
                </c:pt>
                <c:pt idx="76606">
                  <c:v>1130</c:v>
                </c:pt>
                <c:pt idx="76607">
                  <c:v>1087</c:v>
                </c:pt>
                <c:pt idx="76608">
                  <c:v>1056</c:v>
                </c:pt>
                <c:pt idx="76609">
                  <c:v>1013</c:v>
                </c:pt>
                <c:pt idx="76610">
                  <c:v>987</c:v>
                </c:pt>
                <c:pt idx="76611">
                  <c:v>971</c:v>
                </c:pt>
                <c:pt idx="76612">
                  <c:v>967</c:v>
                </c:pt>
                <c:pt idx="76613">
                  <c:v>953</c:v>
                </c:pt>
                <c:pt idx="76614">
                  <c:v>909</c:v>
                </c:pt>
                <c:pt idx="76615">
                  <c:v>958</c:v>
                </c:pt>
                <c:pt idx="76616">
                  <c:v>999</c:v>
                </c:pt>
                <c:pt idx="76617">
                  <c:v>1065</c:v>
                </c:pt>
                <c:pt idx="76618">
                  <c:v>1180</c:v>
                </c:pt>
                <c:pt idx="76619">
                  <c:v>1223</c:v>
                </c:pt>
                <c:pt idx="76620">
                  <c:v>1222</c:v>
                </c:pt>
                <c:pt idx="76621">
                  <c:v>1201</c:v>
                </c:pt>
                <c:pt idx="76622">
                  <c:v>1266</c:v>
                </c:pt>
                <c:pt idx="76623">
                  <c:v>1207</c:v>
                </c:pt>
                <c:pt idx="76624">
                  <c:v>1166</c:v>
                </c:pt>
                <c:pt idx="76625">
                  <c:v>1173</c:v>
                </c:pt>
                <c:pt idx="76626">
                  <c:v>1270</c:v>
                </c:pt>
                <c:pt idx="76627">
                  <c:v>1260</c:v>
                </c:pt>
                <c:pt idx="76628">
                  <c:v>1246</c:v>
                </c:pt>
                <c:pt idx="76629">
                  <c:v>1212</c:v>
                </c:pt>
                <c:pt idx="76630">
                  <c:v>1161</c:v>
                </c:pt>
                <c:pt idx="76631">
                  <c:v>1099</c:v>
                </c:pt>
                <c:pt idx="76632">
                  <c:v>1059</c:v>
                </c:pt>
                <c:pt idx="76633">
                  <c:v>1021</c:v>
                </c:pt>
                <c:pt idx="76634">
                  <c:v>1004</c:v>
                </c:pt>
                <c:pt idx="76635">
                  <c:v>987</c:v>
                </c:pt>
                <c:pt idx="76636">
                  <c:v>995</c:v>
                </c:pt>
                <c:pt idx="76637">
                  <c:v>1031</c:v>
                </c:pt>
                <c:pt idx="76638">
                  <c:v>1057</c:v>
                </c:pt>
                <c:pt idx="76639">
                  <c:v>1235</c:v>
                </c:pt>
                <c:pt idx="76640">
                  <c:v>1376</c:v>
                </c:pt>
                <c:pt idx="76641">
                  <c:v>1475</c:v>
                </c:pt>
                <c:pt idx="76642">
                  <c:v>1535</c:v>
                </c:pt>
                <c:pt idx="76643">
                  <c:v>1544</c:v>
                </c:pt>
                <c:pt idx="76644">
                  <c:v>1564</c:v>
                </c:pt>
                <c:pt idx="76645">
                  <c:v>1565</c:v>
                </c:pt>
                <c:pt idx="76646">
                  <c:v>1535</c:v>
                </c:pt>
                <c:pt idx="76647">
                  <c:v>1495</c:v>
                </c:pt>
                <c:pt idx="76648">
                  <c:v>1437</c:v>
                </c:pt>
                <c:pt idx="76649">
                  <c:v>1445</c:v>
                </c:pt>
                <c:pt idx="76650">
                  <c:v>1407</c:v>
                </c:pt>
                <c:pt idx="76651">
                  <c:v>1379</c:v>
                </c:pt>
                <c:pt idx="76652">
                  <c:v>1325</c:v>
                </c:pt>
                <c:pt idx="76653">
                  <c:v>1287</c:v>
                </c:pt>
                <c:pt idx="76654">
                  <c:v>1199</c:v>
                </c:pt>
                <c:pt idx="76655">
                  <c:v>1112</c:v>
                </c:pt>
                <c:pt idx="76656">
                  <c:v>1056</c:v>
                </c:pt>
                <c:pt idx="76657">
                  <c:v>1022</c:v>
                </c:pt>
                <c:pt idx="76658">
                  <c:v>997</c:v>
                </c:pt>
                <c:pt idx="76659">
                  <c:v>979</c:v>
                </c:pt>
                <c:pt idx="76660">
                  <c:v>966</c:v>
                </c:pt>
                <c:pt idx="76661">
                  <c:v>998</c:v>
                </c:pt>
                <c:pt idx="76662">
                  <c:v>1033</c:v>
                </c:pt>
                <c:pt idx="76663">
                  <c:v>1228</c:v>
                </c:pt>
                <c:pt idx="76664">
                  <c:v>1354</c:v>
                </c:pt>
                <c:pt idx="76665">
                  <c:v>1431</c:v>
                </c:pt>
                <c:pt idx="76666">
                  <c:v>1466</c:v>
                </c:pt>
                <c:pt idx="76667">
                  <c:v>1524</c:v>
                </c:pt>
                <c:pt idx="76668">
                  <c:v>1547</c:v>
                </c:pt>
                <c:pt idx="76669">
                  <c:v>1541</c:v>
                </c:pt>
                <c:pt idx="76670">
                  <c:v>1549</c:v>
                </c:pt>
                <c:pt idx="76671">
                  <c:v>1484</c:v>
                </c:pt>
                <c:pt idx="76672">
                  <c:v>1406</c:v>
                </c:pt>
                <c:pt idx="76673">
                  <c:v>1343</c:v>
                </c:pt>
                <c:pt idx="76674">
                  <c:v>1438</c:v>
                </c:pt>
                <c:pt idx="76675">
                  <c:v>1379</c:v>
                </c:pt>
                <c:pt idx="76676">
                  <c:v>1377</c:v>
                </c:pt>
                <c:pt idx="76677">
                  <c:v>1338</c:v>
                </c:pt>
                <c:pt idx="76678">
                  <c:v>1273</c:v>
                </c:pt>
                <c:pt idx="76679">
                  <c:v>1210</c:v>
                </c:pt>
                <c:pt idx="76680">
                  <c:v>1141</c:v>
                </c:pt>
                <c:pt idx="76681">
                  <c:v>1118</c:v>
                </c:pt>
                <c:pt idx="76682">
                  <c:v>1078</c:v>
                </c:pt>
                <c:pt idx="76683">
                  <c:v>1059</c:v>
                </c:pt>
                <c:pt idx="76684">
                  <c:v>1039</c:v>
                </c:pt>
                <c:pt idx="76685">
                  <c:v>1073</c:v>
                </c:pt>
                <c:pt idx="76686">
                  <c:v>1073</c:v>
                </c:pt>
                <c:pt idx="76687">
                  <c:v>1255</c:v>
                </c:pt>
                <c:pt idx="76688">
                  <c:v>1365</c:v>
                </c:pt>
                <c:pt idx="76689">
                  <c:v>1465</c:v>
                </c:pt>
                <c:pt idx="76690">
                  <c:v>1523</c:v>
                </c:pt>
                <c:pt idx="76691">
                  <c:v>1539</c:v>
                </c:pt>
                <c:pt idx="76692">
                  <c:v>1558</c:v>
                </c:pt>
                <c:pt idx="76693">
                  <c:v>1565</c:v>
                </c:pt>
                <c:pt idx="76694">
                  <c:v>1524</c:v>
                </c:pt>
                <c:pt idx="76695">
                  <c:v>1462</c:v>
                </c:pt>
                <c:pt idx="76696">
                  <c:v>1393</c:v>
                </c:pt>
                <c:pt idx="76697">
                  <c:v>1338</c:v>
                </c:pt>
                <c:pt idx="76698">
                  <c:v>1421</c:v>
                </c:pt>
                <c:pt idx="76699">
                  <c:v>1401</c:v>
                </c:pt>
                <c:pt idx="76700">
                  <c:v>1369</c:v>
                </c:pt>
                <c:pt idx="76701">
                  <c:v>1316</c:v>
                </c:pt>
                <c:pt idx="76702">
                  <c:v>1266</c:v>
                </c:pt>
                <c:pt idx="76703">
                  <c:v>1170</c:v>
                </c:pt>
                <c:pt idx="76704">
                  <c:v>1129</c:v>
                </c:pt>
                <c:pt idx="76705">
                  <c:v>1081</c:v>
                </c:pt>
                <c:pt idx="76706">
                  <c:v>1050</c:v>
                </c:pt>
                <c:pt idx="76707">
                  <c:v>1028</c:v>
                </c:pt>
                <c:pt idx="76708">
                  <c:v>1032</c:v>
                </c:pt>
                <c:pt idx="76709">
                  <c:v>1043</c:v>
                </c:pt>
                <c:pt idx="76710">
                  <c:v>1087</c:v>
                </c:pt>
                <c:pt idx="76711">
                  <c:v>1277</c:v>
                </c:pt>
                <c:pt idx="76712">
                  <c:v>1384</c:v>
                </c:pt>
                <c:pt idx="76713">
                  <c:v>1468</c:v>
                </c:pt>
                <c:pt idx="76714">
                  <c:v>1513</c:v>
                </c:pt>
                <c:pt idx="76715">
                  <c:v>1540</c:v>
                </c:pt>
                <c:pt idx="76716">
                  <c:v>1546</c:v>
                </c:pt>
                <c:pt idx="76717">
                  <c:v>1544</c:v>
                </c:pt>
                <c:pt idx="76718">
                  <c:v>1559</c:v>
                </c:pt>
                <c:pt idx="76719">
                  <c:v>1484</c:v>
                </c:pt>
                <c:pt idx="76720">
                  <c:v>1428</c:v>
                </c:pt>
                <c:pt idx="76721">
                  <c:v>1339</c:v>
                </c:pt>
                <c:pt idx="76722">
                  <c:v>1418</c:v>
                </c:pt>
                <c:pt idx="76723">
                  <c:v>1388</c:v>
                </c:pt>
                <c:pt idx="76724">
                  <c:v>1350</c:v>
                </c:pt>
                <c:pt idx="76725">
                  <c:v>1292</c:v>
                </c:pt>
                <c:pt idx="76726">
                  <c:v>1238</c:v>
                </c:pt>
                <c:pt idx="76727">
                  <c:v>1162</c:v>
                </c:pt>
                <c:pt idx="76728">
                  <c:v>1108</c:v>
                </c:pt>
                <c:pt idx="76729">
                  <c:v>1065</c:v>
                </c:pt>
                <c:pt idx="76730">
                  <c:v>1036</c:v>
                </c:pt>
                <c:pt idx="76731">
                  <c:v>1012</c:v>
                </c:pt>
                <c:pt idx="76732">
                  <c:v>1035</c:v>
                </c:pt>
                <c:pt idx="76733">
                  <c:v>1045</c:v>
                </c:pt>
                <c:pt idx="76734">
                  <c:v>1073</c:v>
                </c:pt>
                <c:pt idx="76735">
                  <c:v>1268</c:v>
                </c:pt>
                <c:pt idx="76736">
                  <c:v>1389</c:v>
                </c:pt>
                <c:pt idx="76737">
                  <c:v>1451</c:v>
                </c:pt>
                <c:pt idx="76738">
                  <c:v>1485</c:v>
                </c:pt>
                <c:pt idx="76739">
                  <c:v>1502</c:v>
                </c:pt>
                <c:pt idx="76740">
                  <c:v>1507</c:v>
                </c:pt>
                <c:pt idx="76741">
                  <c:v>1502</c:v>
                </c:pt>
                <c:pt idx="76742">
                  <c:v>1497</c:v>
                </c:pt>
                <c:pt idx="76743">
                  <c:v>1447</c:v>
                </c:pt>
                <c:pt idx="76744">
                  <c:v>1373</c:v>
                </c:pt>
                <c:pt idx="76745">
                  <c:v>1295</c:v>
                </c:pt>
                <c:pt idx="76746">
                  <c:v>1362</c:v>
                </c:pt>
                <c:pt idx="76747">
                  <c:v>1367</c:v>
                </c:pt>
                <c:pt idx="76748">
                  <c:v>1324</c:v>
                </c:pt>
                <c:pt idx="76749">
                  <c:v>1267</c:v>
                </c:pt>
                <c:pt idx="76750">
                  <c:v>1213</c:v>
                </c:pt>
                <c:pt idx="76751">
                  <c:v>1108</c:v>
                </c:pt>
                <c:pt idx="76752">
                  <c:v>1064</c:v>
                </c:pt>
                <c:pt idx="76753">
                  <c:v>1035</c:v>
                </c:pt>
                <c:pt idx="76754">
                  <c:v>1025</c:v>
                </c:pt>
                <c:pt idx="76755">
                  <c:v>1001</c:v>
                </c:pt>
                <c:pt idx="76756">
                  <c:v>983</c:v>
                </c:pt>
                <c:pt idx="76757">
                  <c:v>997</c:v>
                </c:pt>
                <c:pt idx="76758">
                  <c:v>991</c:v>
                </c:pt>
                <c:pt idx="76759">
                  <c:v>1115</c:v>
                </c:pt>
                <c:pt idx="76760">
                  <c:v>1235</c:v>
                </c:pt>
                <c:pt idx="76761">
                  <c:v>1332</c:v>
                </c:pt>
                <c:pt idx="76762">
                  <c:v>1364</c:v>
                </c:pt>
                <c:pt idx="76763">
                  <c:v>1361</c:v>
                </c:pt>
                <c:pt idx="76764">
                  <c:v>1343</c:v>
                </c:pt>
                <c:pt idx="76765">
                  <c:v>1342</c:v>
                </c:pt>
                <c:pt idx="76766">
                  <c:v>1326</c:v>
                </c:pt>
                <c:pt idx="76767">
                  <c:v>1313</c:v>
                </c:pt>
                <c:pt idx="76768">
                  <c:v>1273</c:v>
                </c:pt>
                <c:pt idx="76769">
                  <c:v>1249</c:v>
                </c:pt>
                <c:pt idx="76770">
                  <c:v>1341</c:v>
                </c:pt>
                <c:pt idx="76771">
                  <c:v>1315</c:v>
                </c:pt>
                <c:pt idx="76772">
                  <c:v>1264</c:v>
                </c:pt>
                <c:pt idx="76773">
                  <c:v>1217</c:v>
                </c:pt>
                <c:pt idx="76774">
                  <c:v>1156</c:v>
                </c:pt>
                <c:pt idx="76775">
                  <c:v>1114</c:v>
                </c:pt>
                <c:pt idx="76776">
                  <c:v>1066</c:v>
                </c:pt>
                <c:pt idx="76777">
                  <c:v>1035</c:v>
                </c:pt>
                <c:pt idx="76778">
                  <c:v>999</c:v>
                </c:pt>
                <c:pt idx="76779">
                  <c:v>977</c:v>
                </c:pt>
                <c:pt idx="76780">
                  <c:v>963</c:v>
                </c:pt>
                <c:pt idx="76781">
                  <c:v>927</c:v>
                </c:pt>
                <c:pt idx="76782">
                  <c:v>937</c:v>
                </c:pt>
                <c:pt idx="76783">
                  <c:v>1015</c:v>
                </c:pt>
                <c:pt idx="76784">
                  <c:v>1084</c:v>
                </c:pt>
                <c:pt idx="76785">
                  <c:v>1146</c:v>
                </c:pt>
                <c:pt idx="76786">
                  <c:v>1217</c:v>
                </c:pt>
                <c:pt idx="76787">
                  <c:v>1241</c:v>
                </c:pt>
                <c:pt idx="76788">
                  <c:v>1245</c:v>
                </c:pt>
                <c:pt idx="76789">
                  <c:v>1244</c:v>
                </c:pt>
                <c:pt idx="76790">
                  <c:v>1249</c:v>
                </c:pt>
                <c:pt idx="76791">
                  <c:v>1244</c:v>
                </c:pt>
                <c:pt idx="76792">
                  <c:v>1224</c:v>
                </c:pt>
                <c:pt idx="76793">
                  <c:v>1205</c:v>
                </c:pt>
                <c:pt idx="76794">
                  <c:v>1344</c:v>
                </c:pt>
                <c:pt idx="76795">
                  <c:v>1312</c:v>
                </c:pt>
                <c:pt idx="76796">
                  <c:v>1318</c:v>
                </c:pt>
                <c:pt idx="76797">
                  <c:v>1277</c:v>
                </c:pt>
                <c:pt idx="76798">
                  <c:v>1210</c:v>
                </c:pt>
                <c:pt idx="76799">
                  <c:v>1145</c:v>
                </c:pt>
                <c:pt idx="76800">
                  <c:v>1097</c:v>
                </c:pt>
                <c:pt idx="76801">
                  <c:v>1058</c:v>
                </c:pt>
                <c:pt idx="76802">
                  <c:v>1023</c:v>
                </c:pt>
                <c:pt idx="76803">
                  <c:v>992</c:v>
                </c:pt>
                <c:pt idx="76804">
                  <c:v>998</c:v>
                </c:pt>
                <c:pt idx="76805">
                  <c:v>1021</c:v>
                </c:pt>
                <c:pt idx="76806">
                  <c:v>1061</c:v>
                </c:pt>
                <c:pt idx="76807">
                  <c:v>1284</c:v>
                </c:pt>
                <c:pt idx="76808">
                  <c:v>1419</c:v>
                </c:pt>
                <c:pt idx="76809">
                  <c:v>1518</c:v>
                </c:pt>
                <c:pt idx="76810">
                  <c:v>1577</c:v>
                </c:pt>
                <c:pt idx="76811">
                  <c:v>1577</c:v>
                </c:pt>
                <c:pt idx="76812">
                  <c:v>1598</c:v>
                </c:pt>
                <c:pt idx="76813">
                  <c:v>1627</c:v>
                </c:pt>
                <c:pt idx="76814">
                  <c:v>1616</c:v>
                </c:pt>
                <c:pt idx="76815">
                  <c:v>1564</c:v>
                </c:pt>
                <c:pt idx="76816">
                  <c:v>1472</c:v>
                </c:pt>
                <c:pt idx="76817">
                  <c:v>1355</c:v>
                </c:pt>
                <c:pt idx="76818">
                  <c:v>1453</c:v>
                </c:pt>
                <c:pt idx="76819">
                  <c:v>1430</c:v>
                </c:pt>
                <c:pt idx="76820">
                  <c:v>1395</c:v>
                </c:pt>
                <c:pt idx="76821">
                  <c:v>1343</c:v>
                </c:pt>
                <c:pt idx="76822">
                  <c:v>1292</c:v>
                </c:pt>
                <c:pt idx="76823">
                  <c:v>1199</c:v>
                </c:pt>
                <c:pt idx="76824">
                  <c:v>1148</c:v>
                </c:pt>
                <c:pt idx="76825">
                  <c:v>1111</c:v>
                </c:pt>
                <c:pt idx="76826">
                  <c:v>1086</c:v>
                </c:pt>
                <c:pt idx="76827">
                  <c:v>1072</c:v>
                </c:pt>
                <c:pt idx="76828">
                  <c:v>1065</c:v>
                </c:pt>
                <c:pt idx="76829">
                  <c:v>1081</c:v>
                </c:pt>
                <c:pt idx="76830">
                  <c:v>1125</c:v>
                </c:pt>
                <c:pt idx="76831">
                  <c:v>1310</c:v>
                </c:pt>
                <c:pt idx="76832">
                  <c:v>1443</c:v>
                </c:pt>
                <c:pt idx="76833">
                  <c:v>1496</c:v>
                </c:pt>
                <c:pt idx="76834">
                  <c:v>1518</c:v>
                </c:pt>
                <c:pt idx="76835">
                  <c:v>1492</c:v>
                </c:pt>
                <c:pt idx="76836">
                  <c:v>1473</c:v>
                </c:pt>
                <c:pt idx="76837">
                  <c:v>1489</c:v>
                </c:pt>
                <c:pt idx="76838">
                  <c:v>1472</c:v>
                </c:pt>
                <c:pt idx="76839">
                  <c:v>1426</c:v>
                </c:pt>
                <c:pt idx="76840">
                  <c:v>1365</c:v>
                </c:pt>
                <c:pt idx="76841">
                  <c:v>1302</c:v>
                </c:pt>
                <c:pt idx="76842">
                  <c:v>1359</c:v>
                </c:pt>
                <c:pt idx="76843">
                  <c:v>1330</c:v>
                </c:pt>
                <c:pt idx="76844">
                  <c:v>1283</c:v>
                </c:pt>
                <c:pt idx="76845">
                  <c:v>1233</c:v>
                </c:pt>
                <c:pt idx="76846">
                  <c:v>1171</c:v>
                </c:pt>
                <c:pt idx="76847">
                  <c:v>1096</c:v>
                </c:pt>
                <c:pt idx="76848">
                  <c:v>1062</c:v>
                </c:pt>
                <c:pt idx="76849">
                  <c:v>1022</c:v>
                </c:pt>
                <c:pt idx="76850">
                  <c:v>996</c:v>
                </c:pt>
                <c:pt idx="76851">
                  <c:v>990</c:v>
                </c:pt>
                <c:pt idx="76852">
                  <c:v>976</c:v>
                </c:pt>
                <c:pt idx="76853">
                  <c:v>999</c:v>
                </c:pt>
                <c:pt idx="76854">
                  <c:v>1023</c:v>
                </c:pt>
                <c:pt idx="76855">
                  <c:v>1208</c:v>
                </c:pt>
                <c:pt idx="76856">
                  <c:v>1389</c:v>
                </c:pt>
                <c:pt idx="76857">
                  <c:v>1469</c:v>
                </c:pt>
                <c:pt idx="76858">
                  <c:v>1516</c:v>
                </c:pt>
                <c:pt idx="76859">
                  <c:v>1501</c:v>
                </c:pt>
                <c:pt idx="76860">
                  <c:v>1469</c:v>
                </c:pt>
                <c:pt idx="76861">
                  <c:v>1480</c:v>
                </c:pt>
                <c:pt idx="76862">
                  <c:v>1456</c:v>
                </c:pt>
                <c:pt idx="76863">
                  <c:v>1400</c:v>
                </c:pt>
                <c:pt idx="76864">
                  <c:v>1323</c:v>
                </c:pt>
                <c:pt idx="76865">
                  <c:v>1280</c:v>
                </c:pt>
                <c:pt idx="76866">
                  <c:v>1332</c:v>
                </c:pt>
                <c:pt idx="76867">
                  <c:v>1331</c:v>
                </c:pt>
                <c:pt idx="76868">
                  <c:v>1284</c:v>
                </c:pt>
                <c:pt idx="76869">
                  <c:v>1219</c:v>
                </c:pt>
                <c:pt idx="76870">
                  <c:v>1182</c:v>
                </c:pt>
                <c:pt idx="76871">
                  <c:v>1086</c:v>
                </c:pt>
                <c:pt idx="76872">
                  <c:v>1032</c:v>
                </c:pt>
                <c:pt idx="76873">
                  <c:v>996</c:v>
                </c:pt>
                <c:pt idx="76874">
                  <c:v>981</c:v>
                </c:pt>
                <c:pt idx="76875">
                  <c:v>970</c:v>
                </c:pt>
                <c:pt idx="76876">
                  <c:v>976</c:v>
                </c:pt>
                <c:pt idx="76877">
                  <c:v>1025</c:v>
                </c:pt>
                <c:pt idx="76878">
                  <c:v>1026</c:v>
                </c:pt>
                <c:pt idx="76879">
                  <c:v>1203</c:v>
                </c:pt>
                <c:pt idx="76880">
                  <c:v>1305</c:v>
                </c:pt>
                <c:pt idx="76881">
                  <c:v>1405</c:v>
                </c:pt>
                <c:pt idx="76882">
                  <c:v>1468</c:v>
                </c:pt>
                <c:pt idx="76883">
                  <c:v>1476</c:v>
                </c:pt>
                <c:pt idx="76884">
                  <c:v>1480</c:v>
                </c:pt>
                <c:pt idx="76885">
                  <c:v>1494</c:v>
                </c:pt>
                <c:pt idx="76886">
                  <c:v>1431</c:v>
                </c:pt>
                <c:pt idx="76887">
                  <c:v>1364</c:v>
                </c:pt>
                <c:pt idx="76888">
                  <c:v>1304</c:v>
                </c:pt>
                <c:pt idx="76889">
                  <c:v>1276</c:v>
                </c:pt>
                <c:pt idx="76890">
                  <c:v>1289</c:v>
                </c:pt>
                <c:pt idx="76891">
                  <c:v>1256</c:v>
                </c:pt>
                <c:pt idx="76892">
                  <c:v>1203</c:v>
                </c:pt>
                <c:pt idx="76893">
                  <c:v>1153</c:v>
                </c:pt>
                <c:pt idx="76894">
                  <c:v>1090</c:v>
                </c:pt>
                <c:pt idx="76895">
                  <c:v>1033</c:v>
                </c:pt>
                <c:pt idx="76896">
                  <c:v>993</c:v>
                </c:pt>
                <c:pt idx="76897">
                  <c:v>969</c:v>
                </c:pt>
                <c:pt idx="76898">
                  <c:v>949</c:v>
                </c:pt>
                <c:pt idx="76899">
                  <c:v>939</c:v>
                </c:pt>
                <c:pt idx="76900">
                  <c:v>948</c:v>
                </c:pt>
                <c:pt idx="76901">
                  <c:v>972</c:v>
                </c:pt>
                <c:pt idx="76902">
                  <c:v>1000</c:v>
                </c:pt>
                <c:pt idx="76903">
                  <c:v>1171</c:v>
                </c:pt>
                <c:pt idx="76904">
                  <c:v>1325</c:v>
                </c:pt>
                <c:pt idx="76905">
                  <c:v>1412</c:v>
                </c:pt>
                <c:pt idx="76906">
                  <c:v>1441</c:v>
                </c:pt>
                <c:pt idx="76907">
                  <c:v>1448</c:v>
                </c:pt>
                <c:pt idx="76908">
                  <c:v>1439</c:v>
                </c:pt>
                <c:pt idx="76909">
                  <c:v>1413</c:v>
                </c:pt>
                <c:pt idx="76910">
                  <c:v>1393</c:v>
                </c:pt>
                <c:pt idx="76911">
                  <c:v>1309</c:v>
                </c:pt>
                <c:pt idx="76912">
                  <c:v>1248</c:v>
                </c:pt>
                <c:pt idx="76913">
                  <c:v>1225</c:v>
                </c:pt>
                <c:pt idx="76914">
                  <c:v>1289</c:v>
                </c:pt>
                <c:pt idx="76915">
                  <c:v>1261</c:v>
                </c:pt>
                <c:pt idx="76916">
                  <c:v>1221</c:v>
                </c:pt>
                <c:pt idx="76917">
                  <c:v>1153</c:v>
                </c:pt>
                <c:pt idx="76918">
                  <c:v>1117</c:v>
                </c:pt>
                <c:pt idx="76919">
                  <c:v>1067</c:v>
                </c:pt>
                <c:pt idx="76920">
                  <c:v>1046</c:v>
                </c:pt>
                <c:pt idx="76921">
                  <c:v>1018</c:v>
                </c:pt>
                <c:pt idx="76922">
                  <c:v>998</c:v>
                </c:pt>
                <c:pt idx="76923">
                  <c:v>990</c:v>
                </c:pt>
                <c:pt idx="76924">
                  <c:v>987</c:v>
                </c:pt>
                <c:pt idx="76925">
                  <c:v>995</c:v>
                </c:pt>
                <c:pt idx="76926">
                  <c:v>992</c:v>
                </c:pt>
                <c:pt idx="76927">
                  <c:v>1105</c:v>
                </c:pt>
                <c:pt idx="76928">
                  <c:v>1216</c:v>
                </c:pt>
                <c:pt idx="76929">
                  <c:v>1304</c:v>
                </c:pt>
                <c:pt idx="76930">
                  <c:v>1318</c:v>
                </c:pt>
                <c:pt idx="76931">
                  <c:v>1291</c:v>
                </c:pt>
                <c:pt idx="76932">
                  <c:v>1261</c:v>
                </c:pt>
                <c:pt idx="76933">
                  <c:v>1268</c:v>
                </c:pt>
                <c:pt idx="76934">
                  <c:v>1239</c:v>
                </c:pt>
                <c:pt idx="76935">
                  <c:v>1226</c:v>
                </c:pt>
                <c:pt idx="76936">
                  <c:v>1206</c:v>
                </c:pt>
                <c:pt idx="76937">
                  <c:v>1247</c:v>
                </c:pt>
                <c:pt idx="76938">
                  <c:v>1282</c:v>
                </c:pt>
                <c:pt idx="76939">
                  <c:v>1257</c:v>
                </c:pt>
                <c:pt idx="76940">
                  <c:v>1227</c:v>
                </c:pt>
                <c:pt idx="76941">
                  <c:v>1179</c:v>
                </c:pt>
                <c:pt idx="76942">
                  <c:v>1137</c:v>
                </c:pt>
                <c:pt idx="76943">
                  <c:v>1093</c:v>
                </c:pt>
                <c:pt idx="76944">
                  <c:v>1040</c:v>
                </c:pt>
                <c:pt idx="76945">
                  <c:v>1010</c:v>
                </c:pt>
                <c:pt idx="76946">
                  <c:v>990</c:v>
                </c:pt>
                <c:pt idx="76947">
                  <c:v>970</c:v>
                </c:pt>
                <c:pt idx="76948">
                  <c:v>968</c:v>
                </c:pt>
                <c:pt idx="76949">
                  <c:v>960</c:v>
                </c:pt>
                <c:pt idx="76950">
                  <c:v>924</c:v>
                </c:pt>
                <c:pt idx="76951">
                  <c:v>962</c:v>
                </c:pt>
                <c:pt idx="76952">
                  <c:v>1007</c:v>
                </c:pt>
                <c:pt idx="76953">
                  <c:v>1025</c:v>
                </c:pt>
                <c:pt idx="76954">
                  <c:v>1087</c:v>
                </c:pt>
                <c:pt idx="76955">
                  <c:v>1119</c:v>
                </c:pt>
                <c:pt idx="76956">
                  <c:v>1127</c:v>
                </c:pt>
                <c:pt idx="76957">
                  <c:v>1169</c:v>
                </c:pt>
                <c:pt idx="76958">
                  <c:v>1167</c:v>
                </c:pt>
                <c:pt idx="76959">
                  <c:v>1143</c:v>
                </c:pt>
                <c:pt idx="76960">
                  <c:v>1126</c:v>
                </c:pt>
                <c:pt idx="76961">
                  <c:v>1155</c:v>
                </c:pt>
                <c:pt idx="76962">
                  <c:v>1250</c:v>
                </c:pt>
                <c:pt idx="76963">
                  <c:v>1244</c:v>
                </c:pt>
                <c:pt idx="76964">
                  <c:v>1218</c:v>
                </c:pt>
                <c:pt idx="76965">
                  <c:v>1185</c:v>
                </c:pt>
                <c:pt idx="76966">
                  <c:v>1126</c:v>
                </c:pt>
                <c:pt idx="76967">
                  <c:v>1067</c:v>
                </c:pt>
                <c:pt idx="76968">
                  <c:v>1026</c:v>
                </c:pt>
                <c:pt idx="76969">
                  <c:v>1006</c:v>
                </c:pt>
                <c:pt idx="76970">
                  <c:v>983</c:v>
                </c:pt>
                <c:pt idx="76971">
                  <c:v>978</c:v>
                </c:pt>
                <c:pt idx="76972">
                  <c:v>998</c:v>
                </c:pt>
                <c:pt idx="76973">
                  <c:v>994</c:v>
                </c:pt>
                <c:pt idx="76974">
                  <c:v>1026</c:v>
                </c:pt>
                <c:pt idx="76975">
                  <c:v>1210</c:v>
                </c:pt>
                <c:pt idx="76976">
                  <c:v>1357</c:v>
                </c:pt>
                <c:pt idx="76977">
                  <c:v>1429</c:v>
                </c:pt>
                <c:pt idx="76978">
                  <c:v>1473</c:v>
                </c:pt>
                <c:pt idx="76979">
                  <c:v>1485</c:v>
                </c:pt>
                <c:pt idx="76980">
                  <c:v>1481</c:v>
                </c:pt>
                <c:pt idx="76981">
                  <c:v>1511</c:v>
                </c:pt>
                <c:pt idx="76982">
                  <c:v>1497</c:v>
                </c:pt>
                <c:pt idx="76983">
                  <c:v>1464</c:v>
                </c:pt>
                <c:pt idx="76984">
                  <c:v>1378</c:v>
                </c:pt>
                <c:pt idx="76985">
                  <c:v>1311</c:v>
                </c:pt>
                <c:pt idx="76986">
                  <c:v>1362</c:v>
                </c:pt>
                <c:pt idx="76987">
                  <c:v>1324</c:v>
                </c:pt>
                <c:pt idx="76988">
                  <c:v>1295</c:v>
                </c:pt>
                <c:pt idx="76989">
                  <c:v>1253</c:v>
                </c:pt>
                <c:pt idx="76990">
                  <c:v>1178</c:v>
                </c:pt>
                <c:pt idx="76991">
                  <c:v>1103</c:v>
                </c:pt>
                <c:pt idx="76992">
                  <c:v>1046</c:v>
                </c:pt>
                <c:pt idx="76993">
                  <c:v>1004</c:v>
                </c:pt>
                <c:pt idx="76994">
                  <c:v>1005</c:v>
                </c:pt>
                <c:pt idx="76995">
                  <c:v>983</c:v>
                </c:pt>
                <c:pt idx="76996">
                  <c:v>993</c:v>
                </c:pt>
                <c:pt idx="76997">
                  <c:v>1023</c:v>
                </c:pt>
                <c:pt idx="76998">
                  <c:v>1044</c:v>
                </c:pt>
                <c:pt idx="76999">
                  <c:v>1254</c:v>
                </c:pt>
                <c:pt idx="77000">
                  <c:v>1369</c:v>
                </c:pt>
                <c:pt idx="77001">
                  <c:v>1455</c:v>
                </c:pt>
                <c:pt idx="77002">
                  <c:v>1511</c:v>
                </c:pt>
                <c:pt idx="77003">
                  <c:v>1521</c:v>
                </c:pt>
                <c:pt idx="77004">
                  <c:v>1528</c:v>
                </c:pt>
                <c:pt idx="77005">
                  <c:v>1557</c:v>
                </c:pt>
                <c:pt idx="77006">
                  <c:v>1554</c:v>
                </c:pt>
                <c:pt idx="77007">
                  <c:v>1480</c:v>
                </c:pt>
                <c:pt idx="77008">
                  <c:v>1394</c:v>
                </c:pt>
                <c:pt idx="77009">
                  <c:v>1337</c:v>
                </c:pt>
                <c:pt idx="77010">
                  <c:v>1399</c:v>
                </c:pt>
                <c:pt idx="77011">
                  <c:v>1368</c:v>
                </c:pt>
                <c:pt idx="77012">
                  <c:v>1336</c:v>
                </c:pt>
                <c:pt idx="77013">
                  <c:v>1281</c:v>
                </c:pt>
                <c:pt idx="77014">
                  <c:v>1214</c:v>
                </c:pt>
                <c:pt idx="77015">
                  <c:v>1139</c:v>
                </c:pt>
                <c:pt idx="77016">
                  <c:v>1082</c:v>
                </c:pt>
                <c:pt idx="77017">
                  <c:v>1044</c:v>
                </c:pt>
                <c:pt idx="77018">
                  <c:v>1022</c:v>
                </c:pt>
                <c:pt idx="77019">
                  <c:v>995</c:v>
                </c:pt>
                <c:pt idx="77020">
                  <c:v>1000</c:v>
                </c:pt>
                <c:pt idx="77021">
                  <c:v>1028</c:v>
                </c:pt>
                <c:pt idx="77022">
                  <c:v>1056</c:v>
                </c:pt>
                <c:pt idx="77023">
                  <c:v>1233</c:v>
                </c:pt>
                <c:pt idx="77024">
                  <c:v>1349</c:v>
                </c:pt>
                <c:pt idx="77025">
                  <c:v>1414</c:v>
                </c:pt>
                <c:pt idx="77026">
                  <c:v>1478</c:v>
                </c:pt>
                <c:pt idx="77027">
                  <c:v>1460</c:v>
                </c:pt>
                <c:pt idx="77028">
                  <c:v>1461</c:v>
                </c:pt>
                <c:pt idx="77029">
                  <c:v>1459</c:v>
                </c:pt>
                <c:pt idx="77030">
                  <c:v>1445</c:v>
                </c:pt>
                <c:pt idx="77031">
                  <c:v>1399</c:v>
                </c:pt>
                <c:pt idx="77032">
                  <c:v>1335</c:v>
                </c:pt>
                <c:pt idx="77033">
                  <c:v>1313</c:v>
                </c:pt>
                <c:pt idx="77034">
                  <c:v>1349</c:v>
                </c:pt>
                <c:pt idx="77035">
                  <c:v>1339</c:v>
                </c:pt>
                <c:pt idx="77036">
                  <c:v>1292</c:v>
                </c:pt>
                <c:pt idx="77037">
                  <c:v>1220</c:v>
                </c:pt>
                <c:pt idx="77038">
                  <c:v>1173</c:v>
                </c:pt>
                <c:pt idx="77039">
                  <c:v>1099</c:v>
                </c:pt>
                <c:pt idx="77040">
                  <c:v>1039</c:v>
                </c:pt>
                <c:pt idx="77041">
                  <c:v>1008</c:v>
                </c:pt>
                <c:pt idx="77042">
                  <c:v>980</c:v>
                </c:pt>
                <c:pt idx="77043">
                  <c:v>963</c:v>
                </c:pt>
                <c:pt idx="77044">
                  <c:v>970</c:v>
                </c:pt>
                <c:pt idx="77045">
                  <c:v>1008</c:v>
                </c:pt>
                <c:pt idx="77046">
                  <c:v>1025</c:v>
                </c:pt>
                <c:pt idx="77047">
                  <c:v>1213</c:v>
                </c:pt>
                <c:pt idx="77048">
                  <c:v>1332</c:v>
                </c:pt>
                <c:pt idx="77049">
                  <c:v>1388</c:v>
                </c:pt>
                <c:pt idx="77050">
                  <c:v>1445</c:v>
                </c:pt>
                <c:pt idx="77051">
                  <c:v>1459</c:v>
                </c:pt>
                <c:pt idx="77052">
                  <c:v>1458</c:v>
                </c:pt>
                <c:pt idx="77053">
                  <c:v>1483</c:v>
                </c:pt>
                <c:pt idx="77054">
                  <c:v>1460</c:v>
                </c:pt>
                <c:pt idx="77055">
                  <c:v>1388</c:v>
                </c:pt>
                <c:pt idx="77056">
                  <c:v>1324</c:v>
                </c:pt>
                <c:pt idx="77057">
                  <c:v>1294</c:v>
                </c:pt>
                <c:pt idx="77058">
                  <c:v>1341</c:v>
                </c:pt>
                <c:pt idx="77059">
                  <c:v>1313</c:v>
                </c:pt>
                <c:pt idx="77060">
                  <c:v>1270</c:v>
                </c:pt>
                <c:pt idx="77061">
                  <c:v>1217</c:v>
                </c:pt>
                <c:pt idx="77062">
                  <c:v>1161</c:v>
                </c:pt>
                <c:pt idx="77063">
                  <c:v>1082</c:v>
                </c:pt>
                <c:pt idx="77064">
                  <c:v>1028</c:v>
                </c:pt>
                <c:pt idx="77065">
                  <c:v>997</c:v>
                </c:pt>
                <c:pt idx="77066">
                  <c:v>967</c:v>
                </c:pt>
                <c:pt idx="77067">
                  <c:v>963</c:v>
                </c:pt>
                <c:pt idx="77068">
                  <c:v>964</c:v>
                </c:pt>
                <c:pt idx="77069">
                  <c:v>1021</c:v>
                </c:pt>
                <c:pt idx="77070">
                  <c:v>1033</c:v>
                </c:pt>
                <c:pt idx="77071">
                  <c:v>1197</c:v>
                </c:pt>
                <c:pt idx="77072">
                  <c:v>1316</c:v>
                </c:pt>
                <c:pt idx="77073">
                  <c:v>1424</c:v>
                </c:pt>
                <c:pt idx="77074">
                  <c:v>1471</c:v>
                </c:pt>
                <c:pt idx="77075">
                  <c:v>1472</c:v>
                </c:pt>
                <c:pt idx="77076">
                  <c:v>1429</c:v>
                </c:pt>
                <c:pt idx="77077">
                  <c:v>1405</c:v>
                </c:pt>
                <c:pt idx="77078">
                  <c:v>1373</c:v>
                </c:pt>
                <c:pt idx="77079">
                  <c:v>1348</c:v>
                </c:pt>
                <c:pt idx="77080">
                  <c:v>1276</c:v>
                </c:pt>
                <c:pt idx="77081">
                  <c:v>1275</c:v>
                </c:pt>
                <c:pt idx="77082">
                  <c:v>1307</c:v>
                </c:pt>
                <c:pt idx="77083">
                  <c:v>1280</c:v>
                </c:pt>
                <c:pt idx="77084">
                  <c:v>1235</c:v>
                </c:pt>
                <c:pt idx="77085">
                  <c:v>1188</c:v>
                </c:pt>
                <c:pt idx="77086">
                  <c:v>1124</c:v>
                </c:pt>
                <c:pt idx="77087">
                  <c:v>1042</c:v>
                </c:pt>
                <c:pt idx="77088">
                  <c:v>1010</c:v>
                </c:pt>
                <c:pt idx="77089">
                  <c:v>995</c:v>
                </c:pt>
                <c:pt idx="77090">
                  <c:v>957</c:v>
                </c:pt>
                <c:pt idx="77091">
                  <c:v>951</c:v>
                </c:pt>
                <c:pt idx="77092">
                  <c:v>945</c:v>
                </c:pt>
                <c:pt idx="77093">
                  <c:v>964</c:v>
                </c:pt>
                <c:pt idx="77094">
                  <c:v>978</c:v>
                </c:pt>
                <c:pt idx="77095">
                  <c:v>1103</c:v>
                </c:pt>
                <c:pt idx="77096">
                  <c:v>1210</c:v>
                </c:pt>
                <c:pt idx="77097">
                  <c:v>1310</c:v>
                </c:pt>
                <c:pt idx="77098">
                  <c:v>1389</c:v>
                </c:pt>
                <c:pt idx="77099">
                  <c:v>1419</c:v>
                </c:pt>
                <c:pt idx="77100">
                  <c:v>1381</c:v>
                </c:pt>
                <c:pt idx="77101">
                  <c:v>1324</c:v>
                </c:pt>
                <c:pt idx="77102">
                  <c:v>1307</c:v>
                </c:pt>
                <c:pt idx="77103">
                  <c:v>1268</c:v>
                </c:pt>
                <c:pt idx="77104">
                  <c:v>1237</c:v>
                </c:pt>
                <c:pt idx="77105">
                  <c:v>1247</c:v>
                </c:pt>
                <c:pt idx="77106">
                  <c:v>1347</c:v>
                </c:pt>
                <c:pt idx="77107">
                  <c:v>1305</c:v>
                </c:pt>
                <c:pt idx="77108">
                  <c:v>1274</c:v>
                </c:pt>
                <c:pt idx="77109">
                  <c:v>1217</c:v>
                </c:pt>
                <c:pt idx="77110">
                  <c:v>1167</c:v>
                </c:pt>
                <c:pt idx="77111">
                  <c:v>1102</c:v>
                </c:pt>
                <c:pt idx="77112">
                  <c:v>1066</c:v>
                </c:pt>
                <c:pt idx="77113">
                  <c:v>1025</c:v>
                </c:pt>
                <c:pt idx="77114">
                  <c:v>1011</c:v>
                </c:pt>
                <c:pt idx="77115">
                  <c:v>985</c:v>
                </c:pt>
                <c:pt idx="77116">
                  <c:v>977</c:v>
                </c:pt>
                <c:pt idx="77117">
                  <c:v>991</c:v>
                </c:pt>
                <c:pt idx="77118">
                  <c:v>936</c:v>
                </c:pt>
                <c:pt idx="77119">
                  <c:v>982</c:v>
                </c:pt>
                <c:pt idx="77120">
                  <c:v>1055</c:v>
                </c:pt>
                <c:pt idx="77121">
                  <c:v>1108</c:v>
                </c:pt>
                <c:pt idx="77122">
                  <c:v>1159</c:v>
                </c:pt>
                <c:pt idx="77123">
                  <c:v>1196</c:v>
                </c:pt>
                <c:pt idx="77124">
                  <c:v>1198</c:v>
                </c:pt>
                <c:pt idx="77125">
                  <c:v>1186</c:v>
                </c:pt>
                <c:pt idx="77126">
                  <c:v>1163</c:v>
                </c:pt>
                <c:pt idx="77127">
                  <c:v>1145</c:v>
                </c:pt>
                <c:pt idx="77128">
                  <c:v>1136</c:v>
                </c:pt>
                <c:pt idx="77129">
                  <c:v>1173</c:v>
                </c:pt>
                <c:pt idx="77130">
                  <c:v>1255</c:v>
                </c:pt>
                <c:pt idx="77131">
                  <c:v>1214</c:v>
                </c:pt>
                <c:pt idx="77132">
                  <c:v>1197</c:v>
                </c:pt>
                <c:pt idx="77133">
                  <c:v>1167</c:v>
                </c:pt>
                <c:pt idx="77134">
                  <c:v>1111</c:v>
                </c:pt>
                <c:pt idx="77135">
                  <c:v>1052</c:v>
                </c:pt>
                <c:pt idx="77136">
                  <c:v>1009</c:v>
                </c:pt>
                <c:pt idx="77137">
                  <c:v>966</c:v>
                </c:pt>
                <c:pt idx="77138">
                  <c:v>940</c:v>
                </c:pt>
                <c:pt idx="77139">
                  <c:v>928</c:v>
                </c:pt>
                <c:pt idx="77140">
                  <c:v>942</c:v>
                </c:pt>
                <c:pt idx="77141">
                  <c:v>1014</c:v>
                </c:pt>
                <c:pt idx="77142">
                  <c:v>1041</c:v>
                </c:pt>
                <c:pt idx="77143">
                  <c:v>1239</c:v>
                </c:pt>
                <c:pt idx="77144">
                  <c:v>1349</c:v>
                </c:pt>
                <c:pt idx="77145">
                  <c:v>1434</c:v>
                </c:pt>
                <c:pt idx="77146">
                  <c:v>1459</c:v>
                </c:pt>
                <c:pt idx="77147">
                  <c:v>1502</c:v>
                </c:pt>
                <c:pt idx="77148">
                  <c:v>1501</c:v>
                </c:pt>
                <c:pt idx="77149">
                  <c:v>1500</c:v>
                </c:pt>
                <c:pt idx="77150">
                  <c:v>1467</c:v>
                </c:pt>
                <c:pt idx="77151">
                  <c:v>1397</c:v>
                </c:pt>
                <c:pt idx="77152">
                  <c:v>1329</c:v>
                </c:pt>
                <c:pt idx="77153">
                  <c:v>1278</c:v>
                </c:pt>
                <c:pt idx="77154">
                  <c:v>1306</c:v>
                </c:pt>
                <c:pt idx="77155">
                  <c:v>1276</c:v>
                </c:pt>
                <c:pt idx="77156">
                  <c:v>1226</c:v>
                </c:pt>
                <c:pt idx="77157">
                  <c:v>1169</c:v>
                </c:pt>
                <c:pt idx="77158">
                  <c:v>1099</c:v>
                </c:pt>
                <c:pt idx="77159">
                  <c:v>1046</c:v>
                </c:pt>
                <c:pt idx="77160">
                  <c:v>1009</c:v>
                </c:pt>
                <c:pt idx="77161">
                  <c:v>982</c:v>
                </c:pt>
                <c:pt idx="77162">
                  <c:v>956</c:v>
                </c:pt>
                <c:pt idx="77163">
                  <c:v>942</c:v>
                </c:pt>
                <c:pt idx="77164">
                  <c:v>952</c:v>
                </c:pt>
                <c:pt idx="77165">
                  <c:v>1010</c:v>
                </c:pt>
                <c:pt idx="77166">
                  <c:v>1023</c:v>
                </c:pt>
                <c:pt idx="77167">
                  <c:v>1193</c:v>
                </c:pt>
                <c:pt idx="77168">
                  <c:v>1292</c:v>
                </c:pt>
                <c:pt idx="77169">
                  <c:v>1373</c:v>
                </c:pt>
                <c:pt idx="77170">
                  <c:v>1435</c:v>
                </c:pt>
                <c:pt idx="77171">
                  <c:v>1439</c:v>
                </c:pt>
                <c:pt idx="77172">
                  <c:v>1448</c:v>
                </c:pt>
                <c:pt idx="77173">
                  <c:v>1467</c:v>
                </c:pt>
                <c:pt idx="77174">
                  <c:v>1433</c:v>
                </c:pt>
                <c:pt idx="77175">
                  <c:v>1381</c:v>
                </c:pt>
                <c:pt idx="77176">
                  <c:v>1314</c:v>
                </c:pt>
                <c:pt idx="77177">
                  <c:v>1262</c:v>
                </c:pt>
                <c:pt idx="77178">
                  <c:v>1332</c:v>
                </c:pt>
                <c:pt idx="77179">
                  <c:v>1301</c:v>
                </c:pt>
                <c:pt idx="77180">
                  <c:v>1255</c:v>
                </c:pt>
                <c:pt idx="77181">
                  <c:v>1203</c:v>
                </c:pt>
                <c:pt idx="77182">
                  <c:v>1146</c:v>
                </c:pt>
                <c:pt idx="77183">
                  <c:v>1080</c:v>
                </c:pt>
                <c:pt idx="77184">
                  <c:v>1039</c:v>
                </c:pt>
                <c:pt idx="77185">
                  <c:v>1002</c:v>
                </c:pt>
                <c:pt idx="77186">
                  <c:v>981</c:v>
                </c:pt>
                <c:pt idx="77187">
                  <c:v>957</c:v>
                </c:pt>
                <c:pt idx="77188">
                  <c:v>968</c:v>
                </c:pt>
                <c:pt idx="77189">
                  <c:v>1020</c:v>
                </c:pt>
                <c:pt idx="77190">
                  <c:v>1033</c:v>
                </c:pt>
                <c:pt idx="77191">
                  <c:v>1217</c:v>
                </c:pt>
                <c:pt idx="77192">
                  <c:v>1329</c:v>
                </c:pt>
                <c:pt idx="77193">
                  <c:v>1396</c:v>
                </c:pt>
                <c:pt idx="77194">
                  <c:v>1463</c:v>
                </c:pt>
                <c:pt idx="77195">
                  <c:v>1464</c:v>
                </c:pt>
                <c:pt idx="77196">
                  <c:v>1479</c:v>
                </c:pt>
                <c:pt idx="77197">
                  <c:v>1512</c:v>
                </c:pt>
                <c:pt idx="77198">
                  <c:v>1492</c:v>
                </c:pt>
                <c:pt idx="77199">
                  <c:v>1445</c:v>
                </c:pt>
                <c:pt idx="77200">
                  <c:v>1372</c:v>
                </c:pt>
                <c:pt idx="77201">
                  <c:v>1319</c:v>
                </c:pt>
                <c:pt idx="77202">
                  <c:v>1370</c:v>
                </c:pt>
                <c:pt idx="77203">
                  <c:v>1339</c:v>
                </c:pt>
                <c:pt idx="77204">
                  <c:v>1296</c:v>
                </c:pt>
                <c:pt idx="77205">
                  <c:v>1252</c:v>
                </c:pt>
                <c:pt idx="77206">
                  <c:v>1195</c:v>
                </c:pt>
                <c:pt idx="77207">
                  <c:v>1104</c:v>
                </c:pt>
                <c:pt idx="77208">
                  <c:v>1059</c:v>
                </c:pt>
                <c:pt idx="77209">
                  <c:v>1018</c:v>
                </c:pt>
                <c:pt idx="77210">
                  <c:v>1013</c:v>
                </c:pt>
                <c:pt idx="77211">
                  <c:v>988</c:v>
                </c:pt>
                <c:pt idx="77212">
                  <c:v>994</c:v>
                </c:pt>
                <c:pt idx="77213">
                  <c:v>1021</c:v>
                </c:pt>
                <c:pt idx="77214">
                  <c:v>1039</c:v>
                </c:pt>
                <c:pt idx="77215">
                  <c:v>1242</c:v>
                </c:pt>
                <c:pt idx="77216">
                  <c:v>1371</c:v>
                </c:pt>
                <c:pt idx="77217">
                  <c:v>1465</c:v>
                </c:pt>
                <c:pt idx="77218">
                  <c:v>1510</c:v>
                </c:pt>
                <c:pt idx="77219">
                  <c:v>1508</c:v>
                </c:pt>
                <c:pt idx="77220">
                  <c:v>1542</c:v>
                </c:pt>
                <c:pt idx="77221">
                  <c:v>1569</c:v>
                </c:pt>
                <c:pt idx="77222">
                  <c:v>1520</c:v>
                </c:pt>
                <c:pt idx="77223">
                  <c:v>1444</c:v>
                </c:pt>
                <c:pt idx="77224">
                  <c:v>1368</c:v>
                </c:pt>
                <c:pt idx="77225">
                  <c:v>1327</c:v>
                </c:pt>
                <c:pt idx="77226">
                  <c:v>1368</c:v>
                </c:pt>
                <c:pt idx="77227">
                  <c:v>1337</c:v>
                </c:pt>
                <c:pt idx="77228">
                  <c:v>1301</c:v>
                </c:pt>
                <c:pt idx="77229">
                  <c:v>1249</c:v>
                </c:pt>
                <c:pt idx="77230">
                  <c:v>1187</c:v>
                </c:pt>
                <c:pt idx="77231">
                  <c:v>1150</c:v>
                </c:pt>
                <c:pt idx="77232">
                  <c:v>1063</c:v>
                </c:pt>
                <c:pt idx="77233">
                  <c:v>1028</c:v>
                </c:pt>
                <c:pt idx="77234">
                  <c:v>990</c:v>
                </c:pt>
                <c:pt idx="77235">
                  <c:v>986</c:v>
                </c:pt>
                <c:pt idx="77236">
                  <c:v>994</c:v>
                </c:pt>
                <c:pt idx="77237">
                  <c:v>1017</c:v>
                </c:pt>
                <c:pt idx="77238">
                  <c:v>1047</c:v>
                </c:pt>
                <c:pt idx="77239">
                  <c:v>1245</c:v>
                </c:pt>
                <c:pt idx="77240">
                  <c:v>1365</c:v>
                </c:pt>
                <c:pt idx="77241">
                  <c:v>1443</c:v>
                </c:pt>
                <c:pt idx="77242">
                  <c:v>1480</c:v>
                </c:pt>
                <c:pt idx="77243">
                  <c:v>1471</c:v>
                </c:pt>
                <c:pt idx="77244">
                  <c:v>1426</c:v>
                </c:pt>
                <c:pt idx="77245">
                  <c:v>1427</c:v>
                </c:pt>
                <c:pt idx="77246">
                  <c:v>1427</c:v>
                </c:pt>
                <c:pt idx="77247">
                  <c:v>1405</c:v>
                </c:pt>
                <c:pt idx="77248">
                  <c:v>1309</c:v>
                </c:pt>
                <c:pt idx="77249">
                  <c:v>1304</c:v>
                </c:pt>
                <c:pt idx="77250">
                  <c:v>1353</c:v>
                </c:pt>
                <c:pt idx="77251">
                  <c:v>1328</c:v>
                </c:pt>
                <c:pt idx="77252">
                  <c:v>1277</c:v>
                </c:pt>
                <c:pt idx="77253">
                  <c:v>1237</c:v>
                </c:pt>
                <c:pt idx="77254">
                  <c:v>1184</c:v>
                </c:pt>
                <c:pt idx="77255">
                  <c:v>1119</c:v>
                </c:pt>
                <c:pt idx="77256">
                  <c:v>1063</c:v>
                </c:pt>
                <c:pt idx="77257">
                  <c:v>1030</c:v>
                </c:pt>
                <c:pt idx="77258">
                  <c:v>1005</c:v>
                </c:pt>
                <c:pt idx="77259">
                  <c:v>992</c:v>
                </c:pt>
                <c:pt idx="77260">
                  <c:v>980</c:v>
                </c:pt>
                <c:pt idx="77261">
                  <c:v>971</c:v>
                </c:pt>
                <c:pt idx="77262">
                  <c:v>986</c:v>
                </c:pt>
                <c:pt idx="77263">
                  <c:v>1089</c:v>
                </c:pt>
                <c:pt idx="77264">
                  <c:v>1196</c:v>
                </c:pt>
                <c:pt idx="77265">
                  <c:v>1291</c:v>
                </c:pt>
                <c:pt idx="77266">
                  <c:v>1319</c:v>
                </c:pt>
                <c:pt idx="77267">
                  <c:v>1321</c:v>
                </c:pt>
                <c:pt idx="77268">
                  <c:v>1319</c:v>
                </c:pt>
                <c:pt idx="77269">
                  <c:v>1272</c:v>
                </c:pt>
                <c:pt idx="77270">
                  <c:v>1259</c:v>
                </c:pt>
                <c:pt idx="77271">
                  <c:v>1238</c:v>
                </c:pt>
                <c:pt idx="77272">
                  <c:v>1274</c:v>
                </c:pt>
                <c:pt idx="77273">
                  <c:v>1252</c:v>
                </c:pt>
                <c:pt idx="77274">
                  <c:v>1318</c:v>
                </c:pt>
                <c:pt idx="77275">
                  <c:v>1295</c:v>
                </c:pt>
                <c:pt idx="77276">
                  <c:v>1258</c:v>
                </c:pt>
                <c:pt idx="77277">
                  <c:v>1211</c:v>
                </c:pt>
                <c:pt idx="77278">
                  <c:v>1169</c:v>
                </c:pt>
                <c:pt idx="77279">
                  <c:v>1114</c:v>
                </c:pt>
                <c:pt idx="77280">
                  <c:v>1069</c:v>
                </c:pt>
                <c:pt idx="77281">
                  <c:v>1037</c:v>
                </c:pt>
                <c:pt idx="77282">
                  <c:v>1017</c:v>
                </c:pt>
                <c:pt idx="77283">
                  <c:v>996</c:v>
                </c:pt>
                <c:pt idx="77284">
                  <c:v>981</c:v>
                </c:pt>
                <c:pt idx="77285">
                  <c:v>988</c:v>
                </c:pt>
                <c:pt idx="77286">
                  <c:v>925</c:v>
                </c:pt>
                <c:pt idx="77287">
                  <c:v>987</c:v>
                </c:pt>
                <c:pt idx="77288">
                  <c:v>1067</c:v>
                </c:pt>
                <c:pt idx="77289">
                  <c:v>1105</c:v>
                </c:pt>
                <c:pt idx="77290">
                  <c:v>1173</c:v>
                </c:pt>
                <c:pt idx="77291">
                  <c:v>1192</c:v>
                </c:pt>
                <c:pt idx="77292">
                  <c:v>1210</c:v>
                </c:pt>
                <c:pt idx="77293">
                  <c:v>1202</c:v>
                </c:pt>
                <c:pt idx="77294">
                  <c:v>1193</c:v>
                </c:pt>
                <c:pt idx="77295">
                  <c:v>1171</c:v>
                </c:pt>
                <c:pt idx="77296">
                  <c:v>1157</c:v>
                </c:pt>
                <c:pt idx="77297">
                  <c:v>1194</c:v>
                </c:pt>
                <c:pt idx="77298">
                  <c:v>1264</c:v>
                </c:pt>
                <c:pt idx="77299">
                  <c:v>1256</c:v>
                </c:pt>
                <c:pt idx="77300">
                  <c:v>1245</c:v>
                </c:pt>
                <c:pt idx="77301">
                  <c:v>1217</c:v>
                </c:pt>
                <c:pt idx="77302">
                  <c:v>1155</c:v>
                </c:pt>
                <c:pt idx="77303">
                  <c:v>1091</c:v>
                </c:pt>
                <c:pt idx="77304">
                  <c:v>1037</c:v>
                </c:pt>
                <c:pt idx="77305">
                  <c:v>1015</c:v>
                </c:pt>
                <c:pt idx="77306">
                  <c:v>981</c:v>
                </c:pt>
                <c:pt idx="77307">
                  <c:v>976</c:v>
                </c:pt>
                <c:pt idx="77308">
                  <c:v>987</c:v>
                </c:pt>
                <c:pt idx="77309">
                  <c:v>1033</c:v>
                </c:pt>
                <c:pt idx="77310">
                  <c:v>1054</c:v>
                </c:pt>
                <c:pt idx="77311">
                  <c:v>1265</c:v>
                </c:pt>
                <c:pt idx="77312">
                  <c:v>1398</c:v>
                </c:pt>
                <c:pt idx="77313">
                  <c:v>1451</c:v>
                </c:pt>
                <c:pt idx="77314">
                  <c:v>1527</c:v>
                </c:pt>
                <c:pt idx="77315">
                  <c:v>1541</c:v>
                </c:pt>
                <c:pt idx="77316">
                  <c:v>1534</c:v>
                </c:pt>
                <c:pt idx="77317">
                  <c:v>1549</c:v>
                </c:pt>
                <c:pt idx="77318">
                  <c:v>1513</c:v>
                </c:pt>
                <c:pt idx="77319">
                  <c:v>1468</c:v>
                </c:pt>
                <c:pt idx="77320">
                  <c:v>1362</c:v>
                </c:pt>
                <c:pt idx="77321">
                  <c:v>1344</c:v>
                </c:pt>
                <c:pt idx="77322">
                  <c:v>1379</c:v>
                </c:pt>
                <c:pt idx="77323">
                  <c:v>1332</c:v>
                </c:pt>
                <c:pt idx="77324">
                  <c:v>1294</c:v>
                </c:pt>
                <c:pt idx="77325">
                  <c:v>1242</c:v>
                </c:pt>
                <c:pt idx="77326">
                  <c:v>1179</c:v>
                </c:pt>
                <c:pt idx="77327">
                  <c:v>1107</c:v>
                </c:pt>
                <c:pt idx="77328">
                  <c:v>1058</c:v>
                </c:pt>
                <c:pt idx="77329">
                  <c:v>1021</c:v>
                </c:pt>
                <c:pt idx="77330">
                  <c:v>988</c:v>
                </c:pt>
                <c:pt idx="77331">
                  <c:v>966</c:v>
                </c:pt>
                <c:pt idx="77332">
                  <c:v>977</c:v>
                </c:pt>
                <c:pt idx="77333">
                  <c:v>1035</c:v>
                </c:pt>
                <c:pt idx="77334">
                  <c:v>1044</c:v>
                </c:pt>
                <c:pt idx="77335">
                  <c:v>1256</c:v>
                </c:pt>
                <c:pt idx="77336">
                  <c:v>1335</c:v>
                </c:pt>
                <c:pt idx="77337">
                  <c:v>1430</c:v>
                </c:pt>
                <c:pt idx="77338">
                  <c:v>1488</c:v>
                </c:pt>
                <c:pt idx="77339">
                  <c:v>1491</c:v>
                </c:pt>
                <c:pt idx="77340">
                  <c:v>1499</c:v>
                </c:pt>
                <c:pt idx="77341">
                  <c:v>1462</c:v>
                </c:pt>
                <c:pt idx="77342">
                  <c:v>1445</c:v>
                </c:pt>
                <c:pt idx="77343">
                  <c:v>1418</c:v>
                </c:pt>
                <c:pt idx="77344">
                  <c:v>1340</c:v>
                </c:pt>
                <c:pt idx="77345">
                  <c:v>1306</c:v>
                </c:pt>
                <c:pt idx="77346">
                  <c:v>1389</c:v>
                </c:pt>
                <c:pt idx="77347">
                  <c:v>1361</c:v>
                </c:pt>
                <c:pt idx="77348">
                  <c:v>1313</c:v>
                </c:pt>
                <c:pt idx="77349">
                  <c:v>1270</c:v>
                </c:pt>
                <c:pt idx="77350">
                  <c:v>1205</c:v>
                </c:pt>
                <c:pt idx="77351">
                  <c:v>1142</c:v>
                </c:pt>
                <c:pt idx="77352">
                  <c:v>1091</c:v>
                </c:pt>
                <c:pt idx="77353">
                  <c:v>1052</c:v>
                </c:pt>
                <c:pt idx="77354">
                  <c:v>1012</c:v>
                </c:pt>
                <c:pt idx="77355">
                  <c:v>976</c:v>
                </c:pt>
                <c:pt idx="77356">
                  <c:v>982</c:v>
                </c:pt>
                <c:pt idx="77357">
                  <c:v>1028</c:v>
                </c:pt>
                <c:pt idx="77358">
                  <c:v>1024</c:v>
                </c:pt>
                <c:pt idx="77359">
                  <c:v>1218</c:v>
                </c:pt>
                <c:pt idx="77360">
                  <c:v>1357</c:v>
                </c:pt>
                <c:pt idx="77361">
                  <c:v>1432</c:v>
                </c:pt>
                <c:pt idx="77362">
                  <c:v>1501</c:v>
                </c:pt>
                <c:pt idx="77363">
                  <c:v>1535</c:v>
                </c:pt>
                <c:pt idx="77364">
                  <c:v>1533</c:v>
                </c:pt>
                <c:pt idx="77365">
                  <c:v>1552</c:v>
                </c:pt>
                <c:pt idx="77366">
                  <c:v>1521</c:v>
                </c:pt>
                <c:pt idx="77367">
                  <c:v>1488</c:v>
                </c:pt>
                <c:pt idx="77368">
                  <c:v>1402</c:v>
                </c:pt>
                <c:pt idx="77369">
                  <c:v>1330</c:v>
                </c:pt>
                <c:pt idx="77370">
                  <c:v>1397</c:v>
                </c:pt>
                <c:pt idx="77371">
                  <c:v>1376</c:v>
                </c:pt>
                <c:pt idx="77372">
                  <c:v>1343</c:v>
                </c:pt>
                <c:pt idx="77373">
                  <c:v>1289</c:v>
                </c:pt>
                <c:pt idx="77374">
                  <c:v>1238</c:v>
                </c:pt>
                <c:pt idx="77375">
                  <c:v>1159</c:v>
                </c:pt>
                <c:pt idx="77376">
                  <c:v>1114</c:v>
                </c:pt>
                <c:pt idx="77377">
                  <c:v>1059</c:v>
                </c:pt>
                <c:pt idx="77378">
                  <c:v>1025</c:v>
                </c:pt>
                <c:pt idx="77379">
                  <c:v>997</c:v>
                </c:pt>
                <c:pt idx="77380">
                  <c:v>996</c:v>
                </c:pt>
                <c:pt idx="77381">
                  <c:v>1024</c:v>
                </c:pt>
                <c:pt idx="77382">
                  <c:v>1042</c:v>
                </c:pt>
                <c:pt idx="77383">
                  <c:v>1213</c:v>
                </c:pt>
                <c:pt idx="77384">
                  <c:v>1357</c:v>
                </c:pt>
                <c:pt idx="77385">
                  <c:v>1433</c:v>
                </c:pt>
                <c:pt idx="77386">
                  <c:v>1467</c:v>
                </c:pt>
                <c:pt idx="77387">
                  <c:v>1469</c:v>
                </c:pt>
                <c:pt idx="77388">
                  <c:v>1472</c:v>
                </c:pt>
                <c:pt idx="77389">
                  <c:v>1516</c:v>
                </c:pt>
                <c:pt idx="77390">
                  <c:v>1512</c:v>
                </c:pt>
                <c:pt idx="77391">
                  <c:v>1451</c:v>
                </c:pt>
                <c:pt idx="77392">
                  <c:v>1348</c:v>
                </c:pt>
                <c:pt idx="77393">
                  <c:v>1321</c:v>
                </c:pt>
                <c:pt idx="77394">
                  <c:v>1395</c:v>
                </c:pt>
                <c:pt idx="77395">
                  <c:v>1359</c:v>
                </c:pt>
                <c:pt idx="77396">
                  <c:v>1313</c:v>
                </c:pt>
                <c:pt idx="77397">
                  <c:v>1271</c:v>
                </c:pt>
                <c:pt idx="77398">
                  <c:v>1212</c:v>
                </c:pt>
                <c:pt idx="77399">
                  <c:v>1156</c:v>
                </c:pt>
                <c:pt idx="77400">
                  <c:v>1104</c:v>
                </c:pt>
                <c:pt idx="77401">
                  <c:v>1064</c:v>
                </c:pt>
                <c:pt idx="77402">
                  <c:v>1034</c:v>
                </c:pt>
                <c:pt idx="77403">
                  <c:v>1011</c:v>
                </c:pt>
                <c:pt idx="77404">
                  <c:v>1010</c:v>
                </c:pt>
                <c:pt idx="77405">
                  <c:v>1037</c:v>
                </c:pt>
                <c:pt idx="77406">
                  <c:v>1040</c:v>
                </c:pt>
                <c:pt idx="77407">
                  <c:v>1189</c:v>
                </c:pt>
                <c:pt idx="77408">
                  <c:v>1283</c:v>
                </c:pt>
                <c:pt idx="77409">
                  <c:v>1348</c:v>
                </c:pt>
                <c:pt idx="77410">
                  <c:v>1371</c:v>
                </c:pt>
                <c:pt idx="77411">
                  <c:v>1398</c:v>
                </c:pt>
                <c:pt idx="77412">
                  <c:v>1376</c:v>
                </c:pt>
                <c:pt idx="77413">
                  <c:v>1377</c:v>
                </c:pt>
                <c:pt idx="77414">
                  <c:v>1313</c:v>
                </c:pt>
                <c:pt idx="77415">
                  <c:v>1263</c:v>
                </c:pt>
                <c:pt idx="77416">
                  <c:v>1216</c:v>
                </c:pt>
                <c:pt idx="77417">
                  <c:v>1234</c:v>
                </c:pt>
                <c:pt idx="77418">
                  <c:v>1251</c:v>
                </c:pt>
                <c:pt idx="77419">
                  <c:v>1243</c:v>
                </c:pt>
                <c:pt idx="77420">
                  <c:v>1210</c:v>
                </c:pt>
                <c:pt idx="77421">
                  <c:v>1157</c:v>
                </c:pt>
                <c:pt idx="77422">
                  <c:v>1094</c:v>
                </c:pt>
                <c:pt idx="77423">
                  <c:v>1034</c:v>
                </c:pt>
                <c:pt idx="77424">
                  <c:v>1002</c:v>
                </c:pt>
                <c:pt idx="77425">
                  <c:v>969</c:v>
                </c:pt>
                <c:pt idx="77426">
                  <c:v>949</c:v>
                </c:pt>
                <c:pt idx="77427">
                  <c:v>942</c:v>
                </c:pt>
                <c:pt idx="77428">
                  <c:v>939</c:v>
                </c:pt>
                <c:pt idx="77429">
                  <c:v>956</c:v>
                </c:pt>
                <c:pt idx="77430">
                  <c:v>909</c:v>
                </c:pt>
                <c:pt idx="77431">
                  <c:v>944</c:v>
                </c:pt>
                <c:pt idx="77432">
                  <c:v>984</c:v>
                </c:pt>
                <c:pt idx="77433">
                  <c:v>1019</c:v>
                </c:pt>
                <c:pt idx="77434">
                  <c:v>1062</c:v>
                </c:pt>
                <c:pt idx="77435">
                  <c:v>1081</c:v>
                </c:pt>
                <c:pt idx="77436">
                  <c:v>1093</c:v>
                </c:pt>
                <c:pt idx="77437">
                  <c:v>1089</c:v>
                </c:pt>
                <c:pt idx="77438">
                  <c:v>1087</c:v>
                </c:pt>
                <c:pt idx="77439">
                  <c:v>1076</c:v>
                </c:pt>
                <c:pt idx="77440">
                  <c:v>1072</c:v>
                </c:pt>
                <c:pt idx="77441">
                  <c:v>1122</c:v>
                </c:pt>
                <c:pt idx="77442">
                  <c:v>1191</c:v>
                </c:pt>
                <c:pt idx="77443">
                  <c:v>1171</c:v>
                </c:pt>
                <c:pt idx="77444">
                  <c:v>1153</c:v>
                </c:pt>
                <c:pt idx="77445">
                  <c:v>1125</c:v>
                </c:pt>
                <c:pt idx="77446">
                  <c:v>1075</c:v>
                </c:pt>
                <c:pt idx="77447">
                  <c:v>1011</c:v>
                </c:pt>
                <c:pt idx="77448">
                  <c:v>961</c:v>
                </c:pt>
                <c:pt idx="77449">
                  <c:v>936</c:v>
                </c:pt>
                <c:pt idx="77450">
                  <c:v>944</c:v>
                </c:pt>
                <c:pt idx="77451">
                  <c:v>933</c:v>
                </c:pt>
                <c:pt idx="77452">
                  <c:v>928</c:v>
                </c:pt>
                <c:pt idx="77453">
                  <c:v>930</c:v>
                </c:pt>
                <c:pt idx="77454">
                  <c:v>881</c:v>
                </c:pt>
                <c:pt idx="77455">
                  <c:v>917</c:v>
                </c:pt>
                <c:pt idx="77456">
                  <c:v>995</c:v>
                </c:pt>
                <c:pt idx="77457">
                  <c:v>1009</c:v>
                </c:pt>
                <c:pt idx="77458">
                  <c:v>1075</c:v>
                </c:pt>
                <c:pt idx="77459">
                  <c:v>1072</c:v>
                </c:pt>
                <c:pt idx="77460">
                  <c:v>1101</c:v>
                </c:pt>
                <c:pt idx="77461">
                  <c:v>1109</c:v>
                </c:pt>
                <c:pt idx="77462">
                  <c:v>1107</c:v>
                </c:pt>
                <c:pt idx="77463">
                  <c:v>1081</c:v>
                </c:pt>
                <c:pt idx="77464">
                  <c:v>1076</c:v>
                </c:pt>
                <c:pt idx="77465">
                  <c:v>1119</c:v>
                </c:pt>
                <c:pt idx="77466">
                  <c:v>1167</c:v>
                </c:pt>
                <c:pt idx="77467">
                  <c:v>1144</c:v>
                </c:pt>
                <c:pt idx="77468">
                  <c:v>1111</c:v>
                </c:pt>
                <c:pt idx="77469">
                  <c:v>1049</c:v>
                </c:pt>
                <c:pt idx="77470">
                  <c:v>1034</c:v>
                </c:pt>
                <c:pt idx="77471">
                  <c:v>981</c:v>
                </c:pt>
                <c:pt idx="77472">
                  <c:v>963</c:v>
                </c:pt>
                <c:pt idx="77473">
                  <c:v>928</c:v>
                </c:pt>
                <c:pt idx="77474">
                  <c:v>915</c:v>
                </c:pt>
                <c:pt idx="77475">
                  <c:v>906</c:v>
                </c:pt>
                <c:pt idx="77476">
                  <c:v>900</c:v>
                </c:pt>
                <c:pt idx="77477">
                  <c:v>897</c:v>
                </c:pt>
                <c:pt idx="77478">
                  <c:v>865</c:v>
                </c:pt>
                <c:pt idx="77479">
                  <c:v>930</c:v>
                </c:pt>
                <c:pt idx="77480">
                  <c:v>991</c:v>
                </c:pt>
                <c:pt idx="77481">
                  <c:v>1069</c:v>
                </c:pt>
                <c:pt idx="77482">
                  <c:v>1131</c:v>
                </c:pt>
                <c:pt idx="77483">
                  <c:v>1124</c:v>
                </c:pt>
                <c:pt idx="77484">
                  <c:v>1129</c:v>
                </c:pt>
                <c:pt idx="77485">
                  <c:v>1143</c:v>
                </c:pt>
                <c:pt idx="77486">
                  <c:v>1113</c:v>
                </c:pt>
                <c:pt idx="77487">
                  <c:v>1108</c:v>
                </c:pt>
                <c:pt idx="77488">
                  <c:v>1084</c:v>
                </c:pt>
                <c:pt idx="77489">
                  <c:v>1117</c:v>
                </c:pt>
                <c:pt idx="77490">
                  <c:v>1194</c:v>
                </c:pt>
                <c:pt idx="77491">
                  <c:v>1172</c:v>
                </c:pt>
                <c:pt idx="77492">
                  <c:v>1155</c:v>
                </c:pt>
                <c:pt idx="77493">
                  <c:v>1127</c:v>
                </c:pt>
                <c:pt idx="77494">
                  <c:v>1049</c:v>
                </c:pt>
                <c:pt idx="77495">
                  <c:v>1000</c:v>
                </c:pt>
                <c:pt idx="77496">
                  <c:v>962</c:v>
                </c:pt>
                <c:pt idx="77497">
                  <c:v>951</c:v>
                </c:pt>
                <c:pt idx="77498">
                  <c:v>916</c:v>
                </c:pt>
                <c:pt idx="77499">
                  <c:v>916</c:v>
                </c:pt>
                <c:pt idx="77500">
                  <c:v>924</c:v>
                </c:pt>
                <c:pt idx="77501">
                  <c:v>942</c:v>
                </c:pt>
                <c:pt idx="77502">
                  <c:v>987</c:v>
                </c:pt>
                <c:pt idx="77503">
                  <c:v>1189</c:v>
                </c:pt>
                <c:pt idx="77504">
                  <c:v>1313</c:v>
                </c:pt>
                <c:pt idx="77505">
                  <c:v>1386</c:v>
                </c:pt>
                <c:pt idx="77506">
                  <c:v>1443</c:v>
                </c:pt>
                <c:pt idx="77507">
                  <c:v>1473</c:v>
                </c:pt>
                <c:pt idx="77508">
                  <c:v>1498</c:v>
                </c:pt>
                <c:pt idx="77509">
                  <c:v>1434</c:v>
                </c:pt>
                <c:pt idx="77510">
                  <c:v>1419</c:v>
                </c:pt>
                <c:pt idx="77511">
                  <c:v>1411</c:v>
                </c:pt>
                <c:pt idx="77512">
                  <c:v>1327</c:v>
                </c:pt>
                <c:pt idx="77513">
                  <c:v>1299</c:v>
                </c:pt>
                <c:pt idx="77514">
                  <c:v>1367</c:v>
                </c:pt>
                <c:pt idx="77515">
                  <c:v>1344</c:v>
                </c:pt>
                <c:pt idx="77516">
                  <c:v>1291</c:v>
                </c:pt>
                <c:pt idx="77517">
                  <c:v>1252</c:v>
                </c:pt>
                <c:pt idx="77518">
                  <c:v>1179</c:v>
                </c:pt>
                <c:pt idx="77519">
                  <c:v>1098</c:v>
                </c:pt>
                <c:pt idx="77520">
                  <c:v>1035</c:v>
                </c:pt>
                <c:pt idx="77521">
                  <c:v>1001</c:v>
                </c:pt>
                <c:pt idx="77522">
                  <c:v>977</c:v>
                </c:pt>
                <c:pt idx="77523">
                  <c:v>954</c:v>
                </c:pt>
                <c:pt idx="77524">
                  <c:v>958</c:v>
                </c:pt>
                <c:pt idx="77525">
                  <c:v>983</c:v>
                </c:pt>
                <c:pt idx="77526">
                  <c:v>1012</c:v>
                </c:pt>
                <c:pt idx="77527">
                  <c:v>1181</c:v>
                </c:pt>
                <c:pt idx="77528">
                  <c:v>1346</c:v>
                </c:pt>
                <c:pt idx="77529">
                  <c:v>1431</c:v>
                </c:pt>
                <c:pt idx="77530">
                  <c:v>1479</c:v>
                </c:pt>
                <c:pt idx="77531">
                  <c:v>1469</c:v>
                </c:pt>
                <c:pt idx="77532">
                  <c:v>1501</c:v>
                </c:pt>
                <c:pt idx="77533">
                  <c:v>1502</c:v>
                </c:pt>
                <c:pt idx="77534">
                  <c:v>1490</c:v>
                </c:pt>
                <c:pt idx="77535">
                  <c:v>1469</c:v>
                </c:pt>
                <c:pt idx="77536">
                  <c:v>1386</c:v>
                </c:pt>
                <c:pt idx="77537">
                  <c:v>1314</c:v>
                </c:pt>
                <c:pt idx="77538">
                  <c:v>1379</c:v>
                </c:pt>
                <c:pt idx="77539">
                  <c:v>1360</c:v>
                </c:pt>
                <c:pt idx="77540">
                  <c:v>1318</c:v>
                </c:pt>
                <c:pt idx="77541">
                  <c:v>1264</c:v>
                </c:pt>
                <c:pt idx="77542">
                  <c:v>1204</c:v>
                </c:pt>
                <c:pt idx="77543">
                  <c:v>1135</c:v>
                </c:pt>
                <c:pt idx="77544">
                  <c:v>1075</c:v>
                </c:pt>
                <c:pt idx="77545">
                  <c:v>1010</c:v>
                </c:pt>
                <c:pt idx="77546">
                  <c:v>980</c:v>
                </c:pt>
                <c:pt idx="77547">
                  <c:v>977</c:v>
                </c:pt>
                <c:pt idx="77548">
                  <c:v>969</c:v>
                </c:pt>
                <c:pt idx="77549">
                  <c:v>993</c:v>
                </c:pt>
                <c:pt idx="77550">
                  <c:v>1018</c:v>
                </c:pt>
                <c:pt idx="77551">
                  <c:v>1223</c:v>
                </c:pt>
                <c:pt idx="77552">
                  <c:v>1366</c:v>
                </c:pt>
                <c:pt idx="77553">
                  <c:v>1475</c:v>
                </c:pt>
                <c:pt idx="77554">
                  <c:v>1516</c:v>
                </c:pt>
                <c:pt idx="77555">
                  <c:v>1544</c:v>
                </c:pt>
                <c:pt idx="77556">
                  <c:v>1542</c:v>
                </c:pt>
                <c:pt idx="77557">
                  <c:v>1552</c:v>
                </c:pt>
                <c:pt idx="77558">
                  <c:v>1529</c:v>
                </c:pt>
                <c:pt idx="77559">
                  <c:v>1497</c:v>
                </c:pt>
                <c:pt idx="77560">
                  <c:v>1414</c:v>
                </c:pt>
                <c:pt idx="77561">
                  <c:v>1352</c:v>
                </c:pt>
                <c:pt idx="77562">
                  <c:v>1418</c:v>
                </c:pt>
                <c:pt idx="77563">
                  <c:v>1400</c:v>
                </c:pt>
                <c:pt idx="77564">
                  <c:v>1362</c:v>
                </c:pt>
                <c:pt idx="77565">
                  <c:v>1313</c:v>
                </c:pt>
                <c:pt idx="77566">
                  <c:v>1248</c:v>
                </c:pt>
                <c:pt idx="77567">
                  <c:v>1184</c:v>
                </c:pt>
                <c:pt idx="77568">
                  <c:v>1124</c:v>
                </c:pt>
                <c:pt idx="77569">
                  <c:v>1058</c:v>
                </c:pt>
                <c:pt idx="77570">
                  <c:v>1020</c:v>
                </c:pt>
                <c:pt idx="77571">
                  <c:v>1009</c:v>
                </c:pt>
                <c:pt idx="77572">
                  <c:v>1013</c:v>
                </c:pt>
                <c:pt idx="77573">
                  <c:v>1032</c:v>
                </c:pt>
                <c:pt idx="77574">
                  <c:v>1044</c:v>
                </c:pt>
                <c:pt idx="77575">
                  <c:v>1238</c:v>
                </c:pt>
                <c:pt idx="77576">
                  <c:v>1397</c:v>
                </c:pt>
                <c:pt idx="77577">
                  <c:v>1471</c:v>
                </c:pt>
                <c:pt idx="77578">
                  <c:v>1522</c:v>
                </c:pt>
                <c:pt idx="77579">
                  <c:v>1503</c:v>
                </c:pt>
                <c:pt idx="77580">
                  <c:v>1509</c:v>
                </c:pt>
                <c:pt idx="77581">
                  <c:v>1518</c:v>
                </c:pt>
                <c:pt idx="77582">
                  <c:v>1471</c:v>
                </c:pt>
                <c:pt idx="77583">
                  <c:v>1453</c:v>
                </c:pt>
                <c:pt idx="77584">
                  <c:v>1377</c:v>
                </c:pt>
                <c:pt idx="77585">
                  <c:v>1337</c:v>
                </c:pt>
                <c:pt idx="77586">
                  <c:v>1382</c:v>
                </c:pt>
                <c:pt idx="77587">
                  <c:v>1360</c:v>
                </c:pt>
                <c:pt idx="77588">
                  <c:v>1312</c:v>
                </c:pt>
                <c:pt idx="77589">
                  <c:v>1260</c:v>
                </c:pt>
                <c:pt idx="77590">
                  <c:v>1186</c:v>
                </c:pt>
                <c:pt idx="77591">
                  <c:v>1137</c:v>
                </c:pt>
                <c:pt idx="77592">
                  <c:v>1086</c:v>
                </c:pt>
                <c:pt idx="77593">
                  <c:v>1073</c:v>
                </c:pt>
                <c:pt idx="77594">
                  <c:v>1045</c:v>
                </c:pt>
                <c:pt idx="77595">
                  <c:v>1027</c:v>
                </c:pt>
                <c:pt idx="77596">
                  <c:v>1017</c:v>
                </c:pt>
                <c:pt idx="77597">
                  <c:v>1011</c:v>
                </c:pt>
                <c:pt idx="77598">
                  <c:v>963</c:v>
                </c:pt>
                <c:pt idx="77599">
                  <c:v>1046</c:v>
                </c:pt>
                <c:pt idx="77600">
                  <c:v>1117</c:v>
                </c:pt>
                <c:pt idx="77601">
                  <c:v>1191</c:v>
                </c:pt>
                <c:pt idx="77602">
                  <c:v>1226</c:v>
                </c:pt>
                <c:pt idx="77603">
                  <c:v>1213</c:v>
                </c:pt>
                <c:pt idx="77604">
                  <c:v>1161</c:v>
                </c:pt>
                <c:pt idx="77605">
                  <c:v>1188</c:v>
                </c:pt>
                <c:pt idx="77606">
                  <c:v>1165</c:v>
                </c:pt>
                <c:pt idx="77607">
                  <c:v>1157</c:v>
                </c:pt>
                <c:pt idx="77608">
                  <c:v>1151</c:v>
                </c:pt>
                <c:pt idx="77609">
                  <c:v>1168</c:v>
                </c:pt>
                <c:pt idx="77610">
                  <c:v>1250</c:v>
                </c:pt>
                <c:pt idx="77611">
                  <c:v>1236</c:v>
                </c:pt>
                <c:pt idx="77612">
                  <c:v>1219</c:v>
                </c:pt>
                <c:pt idx="77613">
                  <c:v>1183</c:v>
                </c:pt>
                <c:pt idx="77614">
                  <c:v>1150</c:v>
                </c:pt>
                <c:pt idx="77615">
                  <c:v>1081</c:v>
                </c:pt>
                <c:pt idx="77616">
                  <c:v>1054</c:v>
                </c:pt>
                <c:pt idx="77617">
                  <c:v>1035</c:v>
                </c:pt>
                <c:pt idx="77618">
                  <c:v>1015</c:v>
                </c:pt>
                <c:pt idx="77619">
                  <c:v>986</c:v>
                </c:pt>
                <c:pt idx="77620">
                  <c:v>979</c:v>
                </c:pt>
                <c:pt idx="77621">
                  <c:v>961</c:v>
                </c:pt>
                <c:pt idx="77622">
                  <c:v>940</c:v>
                </c:pt>
                <c:pt idx="77623">
                  <c:v>1003</c:v>
                </c:pt>
                <c:pt idx="77624">
                  <c:v>1085</c:v>
                </c:pt>
                <c:pt idx="77625">
                  <c:v>1147</c:v>
                </c:pt>
                <c:pt idx="77626">
                  <c:v>1186</c:v>
                </c:pt>
                <c:pt idx="77627">
                  <c:v>1236</c:v>
                </c:pt>
                <c:pt idx="77628">
                  <c:v>1244</c:v>
                </c:pt>
                <c:pt idx="77629">
                  <c:v>1230</c:v>
                </c:pt>
                <c:pt idx="77630">
                  <c:v>1205</c:v>
                </c:pt>
                <c:pt idx="77631">
                  <c:v>1188</c:v>
                </c:pt>
                <c:pt idx="77632">
                  <c:v>1150</c:v>
                </c:pt>
                <c:pt idx="77633">
                  <c:v>1205</c:v>
                </c:pt>
                <c:pt idx="77634">
                  <c:v>1293</c:v>
                </c:pt>
                <c:pt idx="77635">
                  <c:v>1279</c:v>
                </c:pt>
                <c:pt idx="77636">
                  <c:v>1251</c:v>
                </c:pt>
                <c:pt idx="77637">
                  <c:v>1230</c:v>
                </c:pt>
                <c:pt idx="77638">
                  <c:v>1167</c:v>
                </c:pt>
                <c:pt idx="77639">
                  <c:v>1114</c:v>
                </c:pt>
                <c:pt idx="77640">
                  <c:v>1071</c:v>
                </c:pt>
                <c:pt idx="77641">
                  <c:v>1036</c:v>
                </c:pt>
                <c:pt idx="77642">
                  <c:v>1022</c:v>
                </c:pt>
                <c:pt idx="77643">
                  <c:v>1009</c:v>
                </c:pt>
                <c:pt idx="77644">
                  <c:v>1017</c:v>
                </c:pt>
                <c:pt idx="77645">
                  <c:v>1048</c:v>
                </c:pt>
                <c:pt idx="77646">
                  <c:v>1082</c:v>
                </c:pt>
                <c:pt idx="77647">
                  <c:v>1307</c:v>
                </c:pt>
                <c:pt idx="77648">
                  <c:v>1430</c:v>
                </c:pt>
                <c:pt idx="77649">
                  <c:v>1528</c:v>
                </c:pt>
                <c:pt idx="77650">
                  <c:v>1572</c:v>
                </c:pt>
                <c:pt idx="77651">
                  <c:v>1584</c:v>
                </c:pt>
                <c:pt idx="77652">
                  <c:v>1582</c:v>
                </c:pt>
                <c:pt idx="77653">
                  <c:v>1595</c:v>
                </c:pt>
                <c:pt idx="77654">
                  <c:v>1565</c:v>
                </c:pt>
                <c:pt idx="77655">
                  <c:v>1499</c:v>
                </c:pt>
                <c:pt idx="77656">
                  <c:v>1410</c:v>
                </c:pt>
                <c:pt idx="77657">
                  <c:v>1381</c:v>
                </c:pt>
                <c:pt idx="77658">
                  <c:v>1445</c:v>
                </c:pt>
                <c:pt idx="77659">
                  <c:v>1415</c:v>
                </c:pt>
                <c:pt idx="77660">
                  <c:v>1364</c:v>
                </c:pt>
                <c:pt idx="77661">
                  <c:v>1328</c:v>
                </c:pt>
                <c:pt idx="77662">
                  <c:v>1255</c:v>
                </c:pt>
                <c:pt idx="77663">
                  <c:v>1177</c:v>
                </c:pt>
                <c:pt idx="77664">
                  <c:v>1128</c:v>
                </c:pt>
                <c:pt idx="77665">
                  <c:v>1103</c:v>
                </c:pt>
                <c:pt idx="77666">
                  <c:v>1072</c:v>
                </c:pt>
                <c:pt idx="77667">
                  <c:v>1072</c:v>
                </c:pt>
                <c:pt idx="77668">
                  <c:v>1066</c:v>
                </c:pt>
                <c:pt idx="77669">
                  <c:v>1103</c:v>
                </c:pt>
                <c:pt idx="77670">
                  <c:v>1112</c:v>
                </c:pt>
                <c:pt idx="77671">
                  <c:v>1287</c:v>
                </c:pt>
                <c:pt idx="77672">
                  <c:v>1380</c:v>
                </c:pt>
                <c:pt idx="77673">
                  <c:v>1418</c:v>
                </c:pt>
                <c:pt idx="77674">
                  <c:v>1483</c:v>
                </c:pt>
                <c:pt idx="77675">
                  <c:v>1494</c:v>
                </c:pt>
                <c:pt idx="77676">
                  <c:v>1469</c:v>
                </c:pt>
                <c:pt idx="77677">
                  <c:v>1454</c:v>
                </c:pt>
                <c:pt idx="77678">
                  <c:v>1447</c:v>
                </c:pt>
                <c:pt idx="77679">
                  <c:v>1402</c:v>
                </c:pt>
                <c:pt idx="77680">
                  <c:v>1325</c:v>
                </c:pt>
                <c:pt idx="77681">
                  <c:v>1373</c:v>
                </c:pt>
                <c:pt idx="77682">
                  <c:v>1370</c:v>
                </c:pt>
                <c:pt idx="77683">
                  <c:v>1338</c:v>
                </c:pt>
                <c:pt idx="77684">
                  <c:v>1304</c:v>
                </c:pt>
                <c:pt idx="77685">
                  <c:v>1252</c:v>
                </c:pt>
                <c:pt idx="77686">
                  <c:v>1188</c:v>
                </c:pt>
                <c:pt idx="77687">
                  <c:v>1123</c:v>
                </c:pt>
                <c:pt idx="77688">
                  <c:v>1078</c:v>
                </c:pt>
                <c:pt idx="77689">
                  <c:v>1043</c:v>
                </c:pt>
                <c:pt idx="77690">
                  <c:v>1024</c:v>
                </c:pt>
                <c:pt idx="77691">
                  <c:v>1015</c:v>
                </c:pt>
                <c:pt idx="77692">
                  <c:v>1015</c:v>
                </c:pt>
                <c:pt idx="77693">
                  <c:v>1062</c:v>
                </c:pt>
                <c:pt idx="77694">
                  <c:v>1072</c:v>
                </c:pt>
                <c:pt idx="77695">
                  <c:v>1235</c:v>
                </c:pt>
                <c:pt idx="77696">
                  <c:v>1351</c:v>
                </c:pt>
                <c:pt idx="77697">
                  <c:v>1409</c:v>
                </c:pt>
                <c:pt idx="77698">
                  <c:v>1452</c:v>
                </c:pt>
                <c:pt idx="77699">
                  <c:v>1468</c:v>
                </c:pt>
                <c:pt idx="77700">
                  <c:v>1477</c:v>
                </c:pt>
                <c:pt idx="77701">
                  <c:v>1460</c:v>
                </c:pt>
                <c:pt idx="77702">
                  <c:v>1432</c:v>
                </c:pt>
                <c:pt idx="77703">
                  <c:v>1381</c:v>
                </c:pt>
                <c:pt idx="77704">
                  <c:v>1317</c:v>
                </c:pt>
                <c:pt idx="77705">
                  <c:v>1317</c:v>
                </c:pt>
                <c:pt idx="77706">
                  <c:v>1340</c:v>
                </c:pt>
                <c:pt idx="77707">
                  <c:v>1297</c:v>
                </c:pt>
                <c:pt idx="77708">
                  <c:v>1249</c:v>
                </c:pt>
                <c:pt idx="77709">
                  <c:v>1192</c:v>
                </c:pt>
                <c:pt idx="77710">
                  <c:v>1122</c:v>
                </c:pt>
                <c:pt idx="77711">
                  <c:v>1058</c:v>
                </c:pt>
                <c:pt idx="77712">
                  <c:v>1019</c:v>
                </c:pt>
                <c:pt idx="77713">
                  <c:v>999</c:v>
                </c:pt>
                <c:pt idx="77714">
                  <c:v>997</c:v>
                </c:pt>
                <c:pt idx="77715">
                  <c:v>985</c:v>
                </c:pt>
                <c:pt idx="77716">
                  <c:v>999</c:v>
                </c:pt>
                <c:pt idx="77717">
                  <c:v>1042</c:v>
                </c:pt>
                <c:pt idx="77718">
                  <c:v>1050</c:v>
                </c:pt>
                <c:pt idx="77719">
                  <c:v>1211</c:v>
                </c:pt>
                <c:pt idx="77720">
                  <c:v>1305</c:v>
                </c:pt>
                <c:pt idx="77721">
                  <c:v>1371</c:v>
                </c:pt>
                <c:pt idx="77722">
                  <c:v>1421</c:v>
                </c:pt>
                <c:pt idx="77723">
                  <c:v>1448</c:v>
                </c:pt>
                <c:pt idx="77724">
                  <c:v>1431</c:v>
                </c:pt>
                <c:pt idx="77725">
                  <c:v>1475</c:v>
                </c:pt>
                <c:pt idx="77726">
                  <c:v>1473</c:v>
                </c:pt>
                <c:pt idx="77727">
                  <c:v>1425</c:v>
                </c:pt>
                <c:pt idx="77728">
                  <c:v>1352</c:v>
                </c:pt>
                <c:pt idx="77729">
                  <c:v>1327</c:v>
                </c:pt>
                <c:pt idx="77730">
                  <c:v>1364</c:v>
                </c:pt>
                <c:pt idx="77731">
                  <c:v>1350</c:v>
                </c:pt>
                <c:pt idx="77732">
                  <c:v>1305</c:v>
                </c:pt>
                <c:pt idx="77733">
                  <c:v>1259</c:v>
                </c:pt>
                <c:pt idx="77734">
                  <c:v>1197</c:v>
                </c:pt>
                <c:pt idx="77735">
                  <c:v>1102</c:v>
                </c:pt>
                <c:pt idx="77736">
                  <c:v>1075</c:v>
                </c:pt>
                <c:pt idx="77737">
                  <c:v>1052</c:v>
                </c:pt>
                <c:pt idx="77738">
                  <c:v>1025</c:v>
                </c:pt>
                <c:pt idx="77739">
                  <c:v>1004</c:v>
                </c:pt>
                <c:pt idx="77740">
                  <c:v>1014</c:v>
                </c:pt>
                <c:pt idx="77741">
                  <c:v>1045</c:v>
                </c:pt>
                <c:pt idx="77742">
                  <c:v>1058</c:v>
                </c:pt>
                <c:pt idx="77743">
                  <c:v>1234</c:v>
                </c:pt>
                <c:pt idx="77744">
                  <c:v>1372</c:v>
                </c:pt>
                <c:pt idx="77745">
                  <c:v>1446</c:v>
                </c:pt>
                <c:pt idx="77746">
                  <c:v>1499</c:v>
                </c:pt>
                <c:pt idx="77747">
                  <c:v>1508</c:v>
                </c:pt>
                <c:pt idx="77748">
                  <c:v>1509</c:v>
                </c:pt>
                <c:pt idx="77749">
                  <c:v>1532</c:v>
                </c:pt>
                <c:pt idx="77750">
                  <c:v>1540</c:v>
                </c:pt>
                <c:pt idx="77751">
                  <c:v>1490</c:v>
                </c:pt>
                <c:pt idx="77752">
                  <c:v>1392</c:v>
                </c:pt>
                <c:pt idx="77753">
                  <c:v>1352</c:v>
                </c:pt>
                <c:pt idx="77754">
                  <c:v>1419</c:v>
                </c:pt>
                <c:pt idx="77755">
                  <c:v>1385</c:v>
                </c:pt>
                <c:pt idx="77756">
                  <c:v>1338</c:v>
                </c:pt>
                <c:pt idx="77757">
                  <c:v>1295</c:v>
                </c:pt>
                <c:pt idx="77758">
                  <c:v>1233</c:v>
                </c:pt>
                <c:pt idx="77759">
                  <c:v>1168</c:v>
                </c:pt>
                <c:pt idx="77760">
                  <c:v>1128</c:v>
                </c:pt>
                <c:pt idx="77761">
                  <c:v>1085</c:v>
                </c:pt>
                <c:pt idx="77762">
                  <c:v>1070</c:v>
                </c:pt>
                <c:pt idx="77763">
                  <c:v>1046</c:v>
                </c:pt>
                <c:pt idx="77764">
                  <c:v>1038</c:v>
                </c:pt>
                <c:pt idx="77765">
                  <c:v>1041</c:v>
                </c:pt>
                <c:pt idx="77766">
                  <c:v>1032</c:v>
                </c:pt>
                <c:pt idx="77767">
                  <c:v>1145</c:v>
                </c:pt>
                <c:pt idx="77768">
                  <c:v>1275</c:v>
                </c:pt>
                <c:pt idx="77769">
                  <c:v>1369</c:v>
                </c:pt>
                <c:pt idx="77770">
                  <c:v>1425</c:v>
                </c:pt>
                <c:pt idx="77771">
                  <c:v>1435</c:v>
                </c:pt>
                <c:pt idx="77772">
                  <c:v>1400</c:v>
                </c:pt>
                <c:pt idx="77773">
                  <c:v>1353</c:v>
                </c:pt>
                <c:pt idx="77774">
                  <c:v>1322</c:v>
                </c:pt>
                <c:pt idx="77775">
                  <c:v>1274</c:v>
                </c:pt>
                <c:pt idx="77776">
                  <c:v>1247</c:v>
                </c:pt>
                <c:pt idx="77777">
                  <c:v>1271</c:v>
                </c:pt>
                <c:pt idx="77778">
                  <c:v>1364</c:v>
                </c:pt>
                <c:pt idx="77779">
                  <c:v>1339</c:v>
                </c:pt>
                <c:pt idx="77780">
                  <c:v>1301</c:v>
                </c:pt>
                <c:pt idx="77781">
                  <c:v>1266</c:v>
                </c:pt>
                <c:pt idx="77782">
                  <c:v>1207</c:v>
                </c:pt>
                <c:pt idx="77783">
                  <c:v>1166</c:v>
                </c:pt>
                <c:pt idx="77784">
                  <c:v>1132</c:v>
                </c:pt>
                <c:pt idx="77785">
                  <c:v>1090</c:v>
                </c:pt>
                <c:pt idx="77786">
                  <c:v>1060</c:v>
                </c:pt>
                <c:pt idx="77787">
                  <c:v>1041</c:v>
                </c:pt>
                <c:pt idx="77788">
                  <c:v>1015</c:v>
                </c:pt>
                <c:pt idx="77789">
                  <c:v>1020</c:v>
                </c:pt>
                <c:pt idx="77790">
                  <c:v>964</c:v>
                </c:pt>
                <c:pt idx="77791">
                  <c:v>1045</c:v>
                </c:pt>
                <c:pt idx="77792">
                  <c:v>1065</c:v>
                </c:pt>
                <c:pt idx="77793">
                  <c:v>1146</c:v>
                </c:pt>
                <c:pt idx="77794">
                  <c:v>1205</c:v>
                </c:pt>
                <c:pt idx="77795">
                  <c:v>1227</c:v>
                </c:pt>
                <c:pt idx="77796">
                  <c:v>1208</c:v>
                </c:pt>
                <c:pt idx="77797">
                  <c:v>1223</c:v>
                </c:pt>
                <c:pt idx="77798">
                  <c:v>1187</c:v>
                </c:pt>
                <c:pt idx="77799">
                  <c:v>1160</c:v>
                </c:pt>
                <c:pt idx="77800">
                  <c:v>1140</c:v>
                </c:pt>
                <c:pt idx="77801">
                  <c:v>1178</c:v>
                </c:pt>
                <c:pt idx="77802">
                  <c:v>1276</c:v>
                </c:pt>
                <c:pt idx="77803">
                  <c:v>1278</c:v>
                </c:pt>
                <c:pt idx="77804">
                  <c:v>1261</c:v>
                </c:pt>
                <c:pt idx="77805">
                  <c:v>1215</c:v>
                </c:pt>
                <c:pt idx="77806">
                  <c:v>1175</c:v>
                </c:pt>
                <c:pt idx="77807">
                  <c:v>1101</c:v>
                </c:pt>
                <c:pt idx="77808">
                  <c:v>1065</c:v>
                </c:pt>
                <c:pt idx="77809">
                  <c:v>1035</c:v>
                </c:pt>
                <c:pt idx="77810">
                  <c:v>1015</c:v>
                </c:pt>
                <c:pt idx="77811">
                  <c:v>1003</c:v>
                </c:pt>
                <c:pt idx="77812">
                  <c:v>1009</c:v>
                </c:pt>
                <c:pt idx="77813">
                  <c:v>1049</c:v>
                </c:pt>
                <c:pt idx="77814">
                  <c:v>1056</c:v>
                </c:pt>
                <c:pt idx="77815">
                  <c:v>1242</c:v>
                </c:pt>
                <c:pt idx="77816">
                  <c:v>1375</c:v>
                </c:pt>
                <c:pt idx="77817">
                  <c:v>1464</c:v>
                </c:pt>
                <c:pt idx="77818">
                  <c:v>1504</c:v>
                </c:pt>
                <c:pt idx="77819">
                  <c:v>1470</c:v>
                </c:pt>
                <c:pt idx="77820">
                  <c:v>1439</c:v>
                </c:pt>
                <c:pt idx="77821">
                  <c:v>1416</c:v>
                </c:pt>
                <c:pt idx="77822">
                  <c:v>1393</c:v>
                </c:pt>
                <c:pt idx="77823">
                  <c:v>1358</c:v>
                </c:pt>
                <c:pt idx="77824">
                  <c:v>1306</c:v>
                </c:pt>
                <c:pt idx="77825">
                  <c:v>1279</c:v>
                </c:pt>
                <c:pt idx="77826">
                  <c:v>1305</c:v>
                </c:pt>
                <c:pt idx="77827">
                  <c:v>1269</c:v>
                </c:pt>
                <c:pt idx="77828">
                  <c:v>1218</c:v>
                </c:pt>
                <c:pt idx="77829">
                  <c:v>1175</c:v>
                </c:pt>
                <c:pt idx="77830">
                  <c:v>1115</c:v>
                </c:pt>
                <c:pt idx="77831">
                  <c:v>1063</c:v>
                </c:pt>
                <c:pt idx="77832">
                  <c:v>1024</c:v>
                </c:pt>
                <c:pt idx="77833">
                  <c:v>997</c:v>
                </c:pt>
                <c:pt idx="77834">
                  <c:v>965</c:v>
                </c:pt>
                <c:pt idx="77835">
                  <c:v>966</c:v>
                </c:pt>
                <c:pt idx="77836">
                  <c:v>973</c:v>
                </c:pt>
                <c:pt idx="77837">
                  <c:v>1020</c:v>
                </c:pt>
                <c:pt idx="77838">
                  <c:v>1030</c:v>
                </c:pt>
                <c:pt idx="77839">
                  <c:v>1196</c:v>
                </c:pt>
                <c:pt idx="77840">
                  <c:v>1337</c:v>
                </c:pt>
                <c:pt idx="77841">
                  <c:v>1422</c:v>
                </c:pt>
                <c:pt idx="77842">
                  <c:v>1461</c:v>
                </c:pt>
                <c:pt idx="77843">
                  <c:v>1471</c:v>
                </c:pt>
                <c:pt idx="77844">
                  <c:v>1468</c:v>
                </c:pt>
                <c:pt idx="77845">
                  <c:v>1487</c:v>
                </c:pt>
                <c:pt idx="77846">
                  <c:v>1460</c:v>
                </c:pt>
                <c:pt idx="77847">
                  <c:v>1404</c:v>
                </c:pt>
                <c:pt idx="77848">
                  <c:v>1345</c:v>
                </c:pt>
                <c:pt idx="77849">
                  <c:v>1338</c:v>
                </c:pt>
                <c:pt idx="77850">
                  <c:v>1370</c:v>
                </c:pt>
                <c:pt idx="77851">
                  <c:v>1336</c:v>
                </c:pt>
                <c:pt idx="77852">
                  <c:v>1300</c:v>
                </c:pt>
                <c:pt idx="77853">
                  <c:v>1241</c:v>
                </c:pt>
                <c:pt idx="77854">
                  <c:v>1172</c:v>
                </c:pt>
                <c:pt idx="77855">
                  <c:v>1089</c:v>
                </c:pt>
                <c:pt idx="77856">
                  <c:v>1058</c:v>
                </c:pt>
                <c:pt idx="77857">
                  <c:v>1023</c:v>
                </c:pt>
                <c:pt idx="77858">
                  <c:v>1007</c:v>
                </c:pt>
                <c:pt idx="77859">
                  <c:v>1000</c:v>
                </c:pt>
                <c:pt idx="77860">
                  <c:v>995</c:v>
                </c:pt>
                <c:pt idx="77861">
                  <c:v>1046</c:v>
                </c:pt>
                <c:pt idx="77862">
                  <c:v>1049</c:v>
                </c:pt>
                <c:pt idx="77863">
                  <c:v>1229</c:v>
                </c:pt>
                <c:pt idx="77864">
                  <c:v>1347</c:v>
                </c:pt>
                <c:pt idx="77865">
                  <c:v>1451</c:v>
                </c:pt>
                <c:pt idx="77866">
                  <c:v>1496</c:v>
                </c:pt>
                <c:pt idx="77867">
                  <c:v>1527</c:v>
                </c:pt>
                <c:pt idx="77868">
                  <c:v>1510</c:v>
                </c:pt>
                <c:pt idx="77869">
                  <c:v>1478</c:v>
                </c:pt>
                <c:pt idx="77870">
                  <c:v>1460</c:v>
                </c:pt>
                <c:pt idx="77871">
                  <c:v>1385</c:v>
                </c:pt>
                <c:pt idx="77872">
                  <c:v>1321</c:v>
                </c:pt>
                <c:pt idx="77873">
                  <c:v>1313</c:v>
                </c:pt>
                <c:pt idx="77874">
                  <c:v>1350</c:v>
                </c:pt>
                <c:pt idx="77875">
                  <c:v>1327</c:v>
                </c:pt>
                <c:pt idx="77876">
                  <c:v>1277</c:v>
                </c:pt>
                <c:pt idx="77877">
                  <c:v>1223</c:v>
                </c:pt>
                <c:pt idx="77878">
                  <c:v>1175</c:v>
                </c:pt>
                <c:pt idx="77879">
                  <c:v>1115</c:v>
                </c:pt>
                <c:pt idx="77880">
                  <c:v>1066</c:v>
                </c:pt>
                <c:pt idx="77881">
                  <c:v>1029</c:v>
                </c:pt>
                <c:pt idx="77882">
                  <c:v>1006</c:v>
                </c:pt>
                <c:pt idx="77883">
                  <c:v>991</c:v>
                </c:pt>
                <c:pt idx="77884">
                  <c:v>1001</c:v>
                </c:pt>
                <c:pt idx="77885">
                  <c:v>1060</c:v>
                </c:pt>
                <c:pt idx="77886">
                  <c:v>1061</c:v>
                </c:pt>
                <c:pt idx="77887">
                  <c:v>1238</c:v>
                </c:pt>
                <c:pt idx="77888">
                  <c:v>1373</c:v>
                </c:pt>
                <c:pt idx="77889">
                  <c:v>1445</c:v>
                </c:pt>
                <c:pt idx="77890">
                  <c:v>1496</c:v>
                </c:pt>
                <c:pt idx="77891">
                  <c:v>1503</c:v>
                </c:pt>
                <c:pt idx="77892">
                  <c:v>1481</c:v>
                </c:pt>
                <c:pt idx="77893">
                  <c:v>1453</c:v>
                </c:pt>
                <c:pt idx="77894">
                  <c:v>1436</c:v>
                </c:pt>
                <c:pt idx="77895">
                  <c:v>1383</c:v>
                </c:pt>
                <c:pt idx="77896">
                  <c:v>1317</c:v>
                </c:pt>
                <c:pt idx="77897">
                  <c:v>1328</c:v>
                </c:pt>
                <c:pt idx="77898">
                  <c:v>1334</c:v>
                </c:pt>
                <c:pt idx="77899">
                  <c:v>1336</c:v>
                </c:pt>
                <c:pt idx="77900">
                  <c:v>1280</c:v>
                </c:pt>
                <c:pt idx="77901">
                  <c:v>1229</c:v>
                </c:pt>
                <c:pt idx="77902">
                  <c:v>1174</c:v>
                </c:pt>
                <c:pt idx="77903">
                  <c:v>1108</c:v>
                </c:pt>
                <c:pt idx="77904">
                  <c:v>1051</c:v>
                </c:pt>
                <c:pt idx="77905">
                  <c:v>1023</c:v>
                </c:pt>
                <c:pt idx="77906">
                  <c:v>999</c:v>
                </c:pt>
                <c:pt idx="77907">
                  <c:v>980</c:v>
                </c:pt>
                <c:pt idx="77908">
                  <c:v>973</c:v>
                </c:pt>
                <c:pt idx="77909">
                  <c:v>1006</c:v>
                </c:pt>
                <c:pt idx="77910">
                  <c:v>1034</c:v>
                </c:pt>
                <c:pt idx="77911">
                  <c:v>1237</c:v>
                </c:pt>
                <c:pt idx="77912">
                  <c:v>1379</c:v>
                </c:pt>
                <c:pt idx="77913">
                  <c:v>1450</c:v>
                </c:pt>
                <c:pt idx="77914">
                  <c:v>1515</c:v>
                </c:pt>
                <c:pt idx="77915">
                  <c:v>1515</c:v>
                </c:pt>
                <c:pt idx="77916">
                  <c:v>1533</c:v>
                </c:pt>
                <c:pt idx="77917">
                  <c:v>1557</c:v>
                </c:pt>
                <c:pt idx="77918">
                  <c:v>1524</c:v>
                </c:pt>
                <c:pt idx="77919">
                  <c:v>1491</c:v>
                </c:pt>
                <c:pt idx="77920">
                  <c:v>1415</c:v>
                </c:pt>
                <c:pt idx="77921">
                  <c:v>1327</c:v>
                </c:pt>
                <c:pt idx="77922">
                  <c:v>1393</c:v>
                </c:pt>
                <c:pt idx="77923">
                  <c:v>1364</c:v>
                </c:pt>
                <c:pt idx="77924">
                  <c:v>1303</c:v>
                </c:pt>
                <c:pt idx="77925">
                  <c:v>1252</c:v>
                </c:pt>
                <c:pt idx="77926">
                  <c:v>1203</c:v>
                </c:pt>
                <c:pt idx="77927">
                  <c:v>1132</c:v>
                </c:pt>
                <c:pt idx="77928">
                  <c:v>1077</c:v>
                </c:pt>
                <c:pt idx="77929">
                  <c:v>1043</c:v>
                </c:pt>
                <c:pt idx="77930">
                  <c:v>1005</c:v>
                </c:pt>
                <c:pt idx="77931">
                  <c:v>973</c:v>
                </c:pt>
                <c:pt idx="77932">
                  <c:v>968</c:v>
                </c:pt>
                <c:pt idx="77933">
                  <c:v>993</c:v>
                </c:pt>
                <c:pt idx="77934">
                  <c:v>987</c:v>
                </c:pt>
                <c:pt idx="77935">
                  <c:v>1119</c:v>
                </c:pt>
                <c:pt idx="77936">
                  <c:v>1269</c:v>
                </c:pt>
                <c:pt idx="77937">
                  <c:v>1361</c:v>
                </c:pt>
                <c:pt idx="77938">
                  <c:v>1407</c:v>
                </c:pt>
                <c:pt idx="77939">
                  <c:v>1417</c:v>
                </c:pt>
                <c:pt idx="77940">
                  <c:v>1391</c:v>
                </c:pt>
                <c:pt idx="77941">
                  <c:v>1376</c:v>
                </c:pt>
                <c:pt idx="77942">
                  <c:v>1369</c:v>
                </c:pt>
                <c:pt idx="77943">
                  <c:v>1329</c:v>
                </c:pt>
                <c:pt idx="77944">
                  <c:v>1292</c:v>
                </c:pt>
                <c:pt idx="77945">
                  <c:v>1287</c:v>
                </c:pt>
                <c:pt idx="77946">
                  <c:v>1368</c:v>
                </c:pt>
                <c:pt idx="77947">
                  <c:v>1341</c:v>
                </c:pt>
                <c:pt idx="77948">
                  <c:v>1306</c:v>
                </c:pt>
                <c:pt idx="77949">
                  <c:v>1250</c:v>
                </c:pt>
                <c:pt idx="77950">
                  <c:v>1195</c:v>
                </c:pt>
                <c:pt idx="77951">
                  <c:v>1140</c:v>
                </c:pt>
                <c:pt idx="77952">
                  <c:v>1094</c:v>
                </c:pt>
                <c:pt idx="77953">
                  <c:v>1051</c:v>
                </c:pt>
                <c:pt idx="77954">
                  <c:v>1032</c:v>
                </c:pt>
                <c:pt idx="77955">
                  <c:v>994</c:v>
                </c:pt>
                <c:pt idx="77956">
                  <c:v>983</c:v>
                </c:pt>
                <c:pt idx="77957">
                  <c:v>969</c:v>
                </c:pt>
                <c:pt idx="77958">
                  <c:v>918</c:v>
                </c:pt>
                <c:pt idx="77959">
                  <c:v>959</c:v>
                </c:pt>
                <c:pt idx="77960">
                  <c:v>1036</c:v>
                </c:pt>
                <c:pt idx="77961">
                  <c:v>1110</c:v>
                </c:pt>
                <c:pt idx="77962">
                  <c:v>1206</c:v>
                </c:pt>
                <c:pt idx="77963">
                  <c:v>1221</c:v>
                </c:pt>
                <c:pt idx="77964">
                  <c:v>1235</c:v>
                </c:pt>
                <c:pt idx="77965">
                  <c:v>1213</c:v>
                </c:pt>
                <c:pt idx="77966">
                  <c:v>1175</c:v>
                </c:pt>
                <c:pt idx="77967">
                  <c:v>1160</c:v>
                </c:pt>
                <c:pt idx="77968">
                  <c:v>1148</c:v>
                </c:pt>
                <c:pt idx="77969">
                  <c:v>1157</c:v>
                </c:pt>
                <c:pt idx="77970">
                  <c:v>1247</c:v>
                </c:pt>
                <c:pt idx="77971">
                  <c:v>1250</c:v>
                </c:pt>
                <c:pt idx="77972">
                  <c:v>1238</c:v>
                </c:pt>
                <c:pt idx="77973">
                  <c:v>1207</c:v>
                </c:pt>
                <c:pt idx="77974">
                  <c:v>1144</c:v>
                </c:pt>
                <c:pt idx="77975">
                  <c:v>1080</c:v>
                </c:pt>
                <c:pt idx="77976">
                  <c:v>1046</c:v>
                </c:pt>
                <c:pt idx="77977">
                  <c:v>995</c:v>
                </c:pt>
                <c:pt idx="77978">
                  <c:v>975</c:v>
                </c:pt>
                <c:pt idx="77979">
                  <c:v>962</c:v>
                </c:pt>
                <c:pt idx="77980">
                  <c:v>974</c:v>
                </c:pt>
                <c:pt idx="77981">
                  <c:v>1011</c:v>
                </c:pt>
                <c:pt idx="77982">
                  <c:v>1028</c:v>
                </c:pt>
                <c:pt idx="77983">
                  <c:v>1243</c:v>
                </c:pt>
                <c:pt idx="77984">
                  <c:v>1409</c:v>
                </c:pt>
                <c:pt idx="77985">
                  <c:v>1501</c:v>
                </c:pt>
                <c:pt idx="77986">
                  <c:v>1557</c:v>
                </c:pt>
                <c:pt idx="77987">
                  <c:v>1554</c:v>
                </c:pt>
                <c:pt idx="77988">
                  <c:v>1566</c:v>
                </c:pt>
                <c:pt idx="77989">
                  <c:v>1584</c:v>
                </c:pt>
                <c:pt idx="77990">
                  <c:v>1565</c:v>
                </c:pt>
                <c:pt idx="77991">
                  <c:v>1494</c:v>
                </c:pt>
                <c:pt idx="77992">
                  <c:v>1400</c:v>
                </c:pt>
                <c:pt idx="77993">
                  <c:v>1348</c:v>
                </c:pt>
                <c:pt idx="77994">
                  <c:v>1398</c:v>
                </c:pt>
                <c:pt idx="77995">
                  <c:v>1364</c:v>
                </c:pt>
                <c:pt idx="77996">
                  <c:v>1326</c:v>
                </c:pt>
                <c:pt idx="77997">
                  <c:v>1272</c:v>
                </c:pt>
                <c:pt idx="77998">
                  <c:v>1205</c:v>
                </c:pt>
                <c:pt idx="77999">
                  <c:v>1131</c:v>
                </c:pt>
                <c:pt idx="78000">
                  <c:v>1077</c:v>
                </c:pt>
                <c:pt idx="78001">
                  <c:v>1055</c:v>
                </c:pt>
                <c:pt idx="78002">
                  <c:v>1020</c:v>
                </c:pt>
                <c:pt idx="78003">
                  <c:v>996</c:v>
                </c:pt>
                <c:pt idx="78004">
                  <c:v>1005</c:v>
                </c:pt>
                <c:pt idx="78005">
                  <c:v>1037</c:v>
                </c:pt>
                <c:pt idx="78006">
                  <c:v>1046</c:v>
                </c:pt>
                <c:pt idx="78007">
                  <c:v>1215</c:v>
                </c:pt>
                <c:pt idx="78008">
                  <c:v>1374</c:v>
                </c:pt>
                <c:pt idx="78009">
                  <c:v>1459</c:v>
                </c:pt>
                <c:pt idx="78010">
                  <c:v>1504</c:v>
                </c:pt>
                <c:pt idx="78011">
                  <c:v>1511</c:v>
                </c:pt>
                <c:pt idx="78012">
                  <c:v>1513</c:v>
                </c:pt>
                <c:pt idx="78013">
                  <c:v>1543</c:v>
                </c:pt>
                <c:pt idx="78014">
                  <c:v>1517</c:v>
                </c:pt>
                <c:pt idx="78015">
                  <c:v>1442</c:v>
                </c:pt>
                <c:pt idx="78016">
                  <c:v>1357</c:v>
                </c:pt>
                <c:pt idx="78017">
                  <c:v>1331</c:v>
                </c:pt>
                <c:pt idx="78018">
                  <c:v>1409</c:v>
                </c:pt>
                <c:pt idx="78019">
                  <c:v>1364</c:v>
                </c:pt>
                <c:pt idx="78020">
                  <c:v>1312</c:v>
                </c:pt>
                <c:pt idx="78021">
                  <c:v>1234</c:v>
                </c:pt>
                <c:pt idx="78022">
                  <c:v>1194</c:v>
                </c:pt>
                <c:pt idx="78023">
                  <c:v>1126</c:v>
                </c:pt>
                <c:pt idx="78024">
                  <c:v>1074</c:v>
                </c:pt>
                <c:pt idx="78025">
                  <c:v>1042</c:v>
                </c:pt>
                <c:pt idx="78026">
                  <c:v>1018</c:v>
                </c:pt>
                <c:pt idx="78027">
                  <c:v>999</c:v>
                </c:pt>
                <c:pt idx="78028">
                  <c:v>973</c:v>
                </c:pt>
                <c:pt idx="78029">
                  <c:v>980</c:v>
                </c:pt>
                <c:pt idx="78030">
                  <c:v>937</c:v>
                </c:pt>
                <c:pt idx="78031">
                  <c:v>973</c:v>
                </c:pt>
                <c:pt idx="78032">
                  <c:v>1042</c:v>
                </c:pt>
                <c:pt idx="78033">
                  <c:v>1118</c:v>
                </c:pt>
                <c:pt idx="78034">
                  <c:v>1201</c:v>
                </c:pt>
                <c:pt idx="78035">
                  <c:v>1194</c:v>
                </c:pt>
                <c:pt idx="78036">
                  <c:v>1210</c:v>
                </c:pt>
                <c:pt idx="78037">
                  <c:v>1241</c:v>
                </c:pt>
                <c:pt idx="78038">
                  <c:v>1244</c:v>
                </c:pt>
                <c:pt idx="78039">
                  <c:v>1230</c:v>
                </c:pt>
                <c:pt idx="78040">
                  <c:v>1207</c:v>
                </c:pt>
                <c:pt idx="78041">
                  <c:v>1209</c:v>
                </c:pt>
                <c:pt idx="78042">
                  <c:v>1279</c:v>
                </c:pt>
                <c:pt idx="78043">
                  <c:v>1286</c:v>
                </c:pt>
                <c:pt idx="78044">
                  <c:v>1262</c:v>
                </c:pt>
                <c:pt idx="78045">
                  <c:v>1216</c:v>
                </c:pt>
                <c:pt idx="78046">
                  <c:v>1166</c:v>
                </c:pt>
                <c:pt idx="78047">
                  <c:v>1099</c:v>
                </c:pt>
                <c:pt idx="78048">
                  <c:v>1048</c:v>
                </c:pt>
                <c:pt idx="78049">
                  <c:v>1022</c:v>
                </c:pt>
                <c:pt idx="78050">
                  <c:v>988</c:v>
                </c:pt>
                <c:pt idx="78051">
                  <c:v>968</c:v>
                </c:pt>
                <c:pt idx="78052">
                  <c:v>976</c:v>
                </c:pt>
                <c:pt idx="78053">
                  <c:v>1019</c:v>
                </c:pt>
                <c:pt idx="78054">
                  <c:v>1027</c:v>
                </c:pt>
                <c:pt idx="78055">
                  <c:v>1236</c:v>
                </c:pt>
                <c:pt idx="78056">
                  <c:v>1372</c:v>
                </c:pt>
                <c:pt idx="78057">
                  <c:v>1464</c:v>
                </c:pt>
                <c:pt idx="78058">
                  <c:v>1537</c:v>
                </c:pt>
                <c:pt idx="78059">
                  <c:v>1548</c:v>
                </c:pt>
                <c:pt idx="78060">
                  <c:v>1544</c:v>
                </c:pt>
                <c:pt idx="78061">
                  <c:v>1542</c:v>
                </c:pt>
                <c:pt idx="78062">
                  <c:v>1526</c:v>
                </c:pt>
                <c:pt idx="78063">
                  <c:v>1484</c:v>
                </c:pt>
                <c:pt idx="78064">
                  <c:v>1377</c:v>
                </c:pt>
                <c:pt idx="78065">
                  <c:v>1341</c:v>
                </c:pt>
                <c:pt idx="78066">
                  <c:v>1386</c:v>
                </c:pt>
                <c:pt idx="78067">
                  <c:v>1359</c:v>
                </c:pt>
                <c:pt idx="78068">
                  <c:v>1314</c:v>
                </c:pt>
                <c:pt idx="78069">
                  <c:v>1266</c:v>
                </c:pt>
                <c:pt idx="78070">
                  <c:v>1207</c:v>
                </c:pt>
                <c:pt idx="78071">
                  <c:v>1135</c:v>
                </c:pt>
                <c:pt idx="78072">
                  <c:v>1084</c:v>
                </c:pt>
                <c:pt idx="78073">
                  <c:v>1051</c:v>
                </c:pt>
                <c:pt idx="78074">
                  <c:v>1026</c:v>
                </c:pt>
                <c:pt idx="78075">
                  <c:v>1015</c:v>
                </c:pt>
                <c:pt idx="78076">
                  <c:v>1015</c:v>
                </c:pt>
                <c:pt idx="78077">
                  <c:v>1058</c:v>
                </c:pt>
                <c:pt idx="78078">
                  <c:v>1059</c:v>
                </c:pt>
                <c:pt idx="78079">
                  <c:v>1234</c:v>
                </c:pt>
                <c:pt idx="78080">
                  <c:v>1376</c:v>
                </c:pt>
                <c:pt idx="78081">
                  <c:v>1476</c:v>
                </c:pt>
                <c:pt idx="78082">
                  <c:v>1536</c:v>
                </c:pt>
                <c:pt idx="78083">
                  <c:v>1543</c:v>
                </c:pt>
                <c:pt idx="78084">
                  <c:v>1530</c:v>
                </c:pt>
                <c:pt idx="78085">
                  <c:v>1524</c:v>
                </c:pt>
                <c:pt idx="78086">
                  <c:v>1498</c:v>
                </c:pt>
                <c:pt idx="78087">
                  <c:v>1433</c:v>
                </c:pt>
                <c:pt idx="78088">
                  <c:v>1358</c:v>
                </c:pt>
                <c:pt idx="78089">
                  <c:v>1315</c:v>
                </c:pt>
                <c:pt idx="78090">
                  <c:v>1391</c:v>
                </c:pt>
                <c:pt idx="78091">
                  <c:v>1346</c:v>
                </c:pt>
                <c:pt idx="78092">
                  <c:v>1299</c:v>
                </c:pt>
                <c:pt idx="78093">
                  <c:v>1230</c:v>
                </c:pt>
                <c:pt idx="78094">
                  <c:v>1174</c:v>
                </c:pt>
                <c:pt idx="78095">
                  <c:v>1116</c:v>
                </c:pt>
                <c:pt idx="78096">
                  <c:v>1058</c:v>
                </c:pt>
                <c:pt idx="78097">
                  <c:v>1035</c:v>
                </c:pt>
                <c:pt idx="78098">
                  <c:v>1002</c:v>
                </c:pt>
                <c:pt idx="78099">
                  <c:v>957</c:v>
                </c:pt>
                <c:pt idx="78100">
                  <c:v>948</c:v>
                </c:pt>
                <c:pt idx="78101">
                  <c:v>957</c:v>
                </c:pt>
                <c:pt idx="78102">
                  <c:v>931</c:v>
                </c:pt>
                <c:pt idx="78103">
                  <c:v>1033</c:v>
                </c:pt>
                <c:pt idx="78104">
                  <c:v>1159</c:v>
                </c:pt>
                <c:pt idx="78105">
                  <c:v>1269</c:v>
                </c:pt>
                <c:pt idx="78106">
                  <c:v>1320</c:v>
                </c:pt>
                <c:pt idx="78107">
                  <c:v>1338</c:v>
                </c:pt>
                <c:pt idx="78108">
                  <c:v>1298</c:v>
                </c:pt>
                <c:pt idx="78109">
                  <c:v>1314</c:v>
                </c:pt>
                <c:pt idx="78110">
                  <c:v>1297</c:v>
                </c:pt>
                <c:pt idx="78111">
                  <c:v>1253</c:v>
                </c:pt>
                <c:pt idx="78112">
                  <c:v>1219</c:v>
                </c:pt>
                <c:pt idx="78113">
                  <c:v>1217</c:v>
                </c:pt>
                <c:pt idx="78114">
                  <c:v>1308</c:v>
                </c:pt>
                <c:pt idx="78115">
                  <c:v>1292</c:v>
                </c:pt>
                <c:pt idx="78116">
                  <c:v>1252</c:v>
                </c:pt>
                <c:pt idx="78117">
                  <c:v>1212</c:v>
                </c:pt>
                <c:pt idx="78118">
                  <c:v>1163</c:v>
                </c:pt>
                <c:pt idx="78119">
                  <c:v>1108</c:v>
                </c:pt>
                <c:pt idx="78120">
                  <c:v>1067</c:v>
                </c:pt>
                <c:pt idx="78121">
                  <c:v>1033</c:v>
                </c:pt>
                <c:pt idx="78122">
                  <c:v>1000</c:v>
                </c:pt>
                <c:pt idx="78123">
                  <c:v>977</c:v>
                </c:pt>
                <c:pt idx="78124">
                  <c:v>962</c:v>
                </c:pt>
                <c:pt idx="78125">
                  <c:v>973</c:v>
                </c:pt>
                <c:pt idx="78126">
                  <c:v>931</c:v>
                </c:pt>
                <c:pt idx="78127">
                  <c:v>989</c:v>
                </c:pt>
                <c:pt idx="78128">
                  <c:v>1079</c:v>
                </c:pt>
                <c:pt idx="78129">
                  <c:v>1120</c:v>
                </c:pt>
                <c:pt idx="78130">
                  <c:v>1182</c:v>
                </c:pt>
                <c:pt idx="78131">
                  <c:v>1220</c:v>
                </c:pt>
                <c:pt idx="78132">
                  <c:v>1230</c:v>
                </c:pt>
                <c:pt idx="78133">
                  <c:v>1235</c:v>
                </c:pt>
                <c:pt idx="78134">
                  <c:v>1236</c:v>
                </c:pt>
                <c:pt idx="78135">
                  <c:v>1190</c:v>
                </c:pt>
                <c:pt idx="78136">
                  <c:v>1173</c:v>
                </c:pt>
                <c:pt idx="78137">
                  <c:v>1204</c:v>
                </c:pt>
                <c:pt idx="78138">
                  <c:v>1304</c:v>
                </c:pt>
                <c:pt idx="78139">
                  <c:v>1284</c:v>
                </c:pt>
                <c:pt idx="78140">
                  <c:v>1254</c:v>
                </c:pt>
                <c:pt idx="78141">
                  <c:v>1224</c:v>
                </c:pt>
                <c:pt idx="78142">
                  <c:v>1175</c:v>
                </c:pt>
                <c:pt idx="78143">
                  <c:v>1116</c:v>
                </c:pt>
                <c:pt idx="78144">
                  <c:v>1075</c:v>
                </c:pt>
                <c:pt idx="78145">
                  <c:v>1041</c:v>
                </c:pt>
                <c:pt idx="78146">
                  <c:v>1012</c:v>
                </c:pt>
                <c:pt idx="78147">
                  <c:v>1001</c:v>
                </c:pt>
                <c:pt idx="78148">
                  <c:v>997</c:v>
                </c:pt>
                <c:pt idx="78149">
                  <c:v>1033</c:v>
                </c:pt>
                <c:pt idx="78150">
                  <c:v>1050</c:v>
                </c:pt>
                <c:pt idx="78151">
                  <c:v>1241</c:v>
                </c:pt>
                <c:pt idx="78152">
                  <c:v>1385</c:v>
                </c:pt>
                <c:pt idx="78153">
                  <c:v>1488</c:v>
                </c:pt>
                <c:pt idx="78154">
                  <c:v>1556</c:v>
                </c:pt>
                <c:pt idx="78155">
                  <c:v>1543</c:v>
                </c:pt>
                <c:pt idx="78156">
                  <c:v>1557</c:v>
                </c:pt>
                <c:pt idx="78157">
                  <c:v>1554</c:v>
                </c:pt>
                <c:pt idx="78158">
                  <c:v>1567</c:v>
                </c:pt>
                <c:pt idx="78159">
                  <c:v>1513</c:v>
                </c:pt>
                <c:pt idx="78160">
                  <c:v>1414</c:v>
                </c:pt>
                <c:pt idx="78161">
                  <c:v>1334</c:v>
                </c:pt>
                <c:pt idx="78162">
                  <c:v>1397</c:v>
                </c:pt>
                <c:pt idx="78163">
                  <c:v>1374</c:v>
                </c:pt>
                <c:pt idx="78164">
                  <c:v>1347</c:v>
                </c:pt>
                <c:pt idx="78165">
                  <c:v>1322</c:v>
                </c:pt>
                <c:pt idx="78166">
                  <c:v>1213</c:v>
                </c:pt>
                <c:pt idx="78167">
                  <c:v>1127</c:v>
                </c:pt>
                <c:pt idx="78168">
                  <c:v>1092</c:v>
                </c:pt>
                <c:pt idx="78169">
                  <c:v>1063</c:v>
                </c:pt>
                <c:pt idx="78170">
                  <c:v>1035</c:v>
                </c:pt>
                <c:pt idx="78171">
                  <c:v>998</c:v>
                </c:pt>
                <c:pt idx="78172">
                  <c:v>993</c:v>
                </c:pt>
                <c:pt idx="78173">
                  <c:v>1034</c:v>
                </c:pt>
                <c:pt idx="78174">
                  <c:v>1042</c:v>
                </c:pt>
                <c:pt idx="78175">
                  <c:v>1242</c:v>
                </c:pt>
                <c:pt idx="78176">
                  <c:v>1388</c:v>
                </c:pt>
                <c:pt idx="78177">
                  <c:v>1468</c:v>
                </c:pt>
                <c:pt idx="78178">
                  <c:v>1526</c:v>
                </c:pt>
                <c:pt idx="78179">
                  <c:v>1540</c:v>
                </c:pt>
                <c:pt idx="78180">
                  <c:v>1545</c:v>
                </c:pt>
                <c:pt idx="78181">
                  <c:v>1549</c:v>
                </c:pt>
                <c:pt idx="78182">
                  <c:v>1516</c:v>
                </c:pt>
                <c:pt idx="78183">
                  <c:v>1484</c:v>
                </c:pt>
                <c:pt idx="78184">
                  <c:v>1393</c:v>
                </c:pt>
                <c:pt idx="78185">
                  <c:v>1351</c:v>
                </c:pt>
                <c:pt idx="78186">
                  <c:v>1405</c:v>
                </c:pt>
                <c:pt idx="78187">
                  <c:v>1378</c:v>
                </c:pt>
                <c:pt idx="78188">
                  <c:v>1338</c:v>
                </c:pt>
                <c:pt idx="78189">
                  <c:v>1276</c:v>
                </c:pt>
                <c:pt idx="78190">
                  <c:v>1198</c:v>
                </c:pt>
                <c:pt idx="78191">
                  <c:v>1115</c:v>
                </c:pt>
                <c:pt idx="78192">
                  <c:v>1057</c:v>
                </c:pt>
                <c:pt idx="78193">
                  <c:v>1029</c:v>
                </c:pt>
                <c:pt idx="78194">
                  <c:v>1011</c:v>
                </c:pt>
                <c:pt idx="78195">
                  <c:v>994</c:v>
                </c:pt>
                <c:pt idx="78196">
                  <c:v>991</c:v>
                </c:pt>
                <c:pt idx="78197">
                  <c:v>1035</c:v>
                </c:pt>
                <c:pt idx="78198">
                  <c:v>1050</c:v>
                </c:pt>
                <c:pt idx="78199">
                  <c:v>1240</c:v>
                </c:pt>
                <c:pt idx="78200">
                  <c:v>1351</c:v>
                </c:pt>
                <c:pt idx="78201">
                  <c:v>1451</c:v>
                </c:pt>
                <c:pt idx="78202">
                  <c:v>1504</c:v>
                </c:pt>
                <c:pt idx="78203">
                  <c:v>1535</c:v>
                </c:pt>
                <c:pt idx="78204">
                  <c:v>1529</c:v>
                </c:pt>
                <c:pt idx="78205">
                  <c:v>1567</c:v>
                </c:pt>
                <c:pt idx="78206">
                  <c:v>1538</c:v>
                </c:pt>
                <c:pt idx="78207">
                  <c:v>1477</c:v>
                </c:pt>
                <c:pt idx="78208">
                  <c:v>1380</c:v>
                </c:pt>
                <c:pt idx="78209">
                  <c:v>1310</c:v>
                </c:pt>
                <c:pt idx="78210">
                  <c:v>1391</c:v>
                </c:pt>
                <c:pt idx="78211">
                  <c:v>1354</c:v>
                </c:pt>
                <c:pt idx="78212">
                  <c:v>1306</c:v>
                </c:pt>
                <c:pt idx="78213">
                  <c:v>1261</c:v>
                </c:pt>
                <c:pt idx="78214">
                  <c:v>1188</c:v>
                </c:pt>
                <c:pt idx="78215">
                  <c:v>1121</c:v>
                </c:pt>
                <c:pt idx="78216">
                  <c:v>1062</c:v>
                </c:pt>
                <c:pt idx="78217">
                  <c:v>1024</c:v>
                </c:pt>
                <c:pt idx="78218">
                  <c:v>977</c:v>
                </c:pt>
                <c:pt idx="78219">
                  <c:v>981</c:v>
                </c:pt>
                <c:pt idx="78220">
                  <c:v>985</c:v>
                </c:pt>
                <c:pt idx="78221">
                  <c:v>1020</c:v>
                </c:pt>
                <c:pt idx="78222">
                  <c:v>1044</c:v>
                </c:pt>
                <c:pt idx="78223">
                  <c:v>1223</c:v>
                </c:pt>
                <c:pt idx="78224">
                  <c:v>1374</c:v>
                </c:pt>
                <c:pt idx="78225">
                  <c:v>1468</c:v>
                </c:pt>
                <c:pt idx="78226">
                  <c:v>1533</c:v>
                </c:pt>
                <c:pt idx="78227">
                  <c:v>1540</c:v>
                </c:pt>
                <c:pt idx="78228">
                  <c:v>1549</c:v>
                </c:pt>
                <c:pt idx="78229">
                  <c:v>1568</c:v>
                </c:pt>
                <c:pt idx="78230">
                  <c:v>1559</c:v>
                </c:pt>
                <c:pt idx="78231">
                  <c:v>1520</c:v>
                </c:pt>
                <c:pt idx="78232">
                  <c:v>1409</c:v>
                </c:pt>
                <c:pt idx="78233">
                  <c:v>1331</c:v>
                </c:pt>
                <c:pt idx="78234">
                  <c:v>1397</c:v>
                </c:pt>
                <c:pt idx="78235">
                  <c:v>1369</c:v>
                </c:pt>
                <c:pt idx="78236">
                  <c:v>1328</c:v>
                </c:pt>
                <c:pt idx="78237">
                  <c:v>1286</c:v>
                </c:pt>
                <c:pt idx="78238">
                  <c:v>1232</c:v>
                </c:pt>
                <c:pt idx="78239">
                  <c:v>1140</c:v>
                </c:pt>
                <c:pt idx="78240">
                  <c:v>1093</c:v>
                </c:pt>
                <c:pt idx="78241">
                  <c:v>1056</c:v>
                </c:pt>
                <c:pt idx="78242">
                  <c:v>1025</c:v>
                </c:pt>
                <c:pt idx="78243">
                  <c:v>1009</c:v>
                </c:pt>
                <c:pt idx="78244">
                  <c:v>1003</c:v>
                </c:pt>
                <c:pt idx="78245">
                  <c:v>1036</c:v>
                </c:pt>
                <c:pt idx="78246">
                  <c:v>1048</c:v>
                </c:pt>
                <c:pt idx="78247">
                  <c:v>1216</c:v>
                </c:pt>
                <c:pt idx="78248">
                  <c:v>1381</c:v>
                </c:pt>
                <c:pt idx="78249">
                  <c:v>1474</c:v>
                </c:pt>
                <c:pt idx="78250">
                  <c:v>1541</c:v>
                </c:pt>
                <c:pt idx="78251">
                  <c:v>1539</c:v>
                </c:pt>
                <c:pt idx="78252">
                  <c:v>1530</c:v>
                </c:pt>
                <c:pt idx="78253">
                  <c:v>1555</c:v>
                </c:pt>
                <c:pt idx="78254">
                  <c:v>1521</c:v>
                </c:pt>
                <c:pt idx="78255">
                  <c:v>1462</c:v>
                </c:pt>
                <c:pt idx="78256">
                  <c:v>1383</c:v>
                </c:pt>
                <c:pt idx="78257">
                  <c:v>1359</c:v>
                </c:pt>
                <c:pt idx="78258">
                  <c:v>1429</c:v>
                </c:pt>
                <c:pt idx="78259">
                  <c:v>1397</c:v>
                </c:pt>
                <c:pt idx="78260">
                  <c:v>1362</c:v>
                </c:pt>
                <c:pt idx="78261">
                  <c:v>1299</c:v>
                </c:pt>
                <c:pt idx="78262">
                  <c:v>1223</c:v>
                </c:pt>
                <c:pt idx="78263">
                  <c:v>1162</c:v>
                </c:pt>
                <c:pt idx="78264">
                  <c:v>1112</c:v>
                </c:pt>
                <c:pt idx="78265">
                  <c:v>1069</c:v>
                </c:pt>
                <c:pt idx="78266">
                  <c:v>1021</c:v>
                </c:pt>
                <c:pt idx="78267">
                  <c:v>1015</c:v>
                </c:pt>
                <c:pt idx="78268">
                  <c:v>999</c:v>
                </c:pt>
                <c:pt idx="78269">
                  <c:v>999</c:v>
                </c:pt>
                <c:pt idx="78270">
                  <c:v>911</c:v>
                </c:pt>
                <c:pt idx="78271">
                  <c:v>955</c:v>
                </c:pt>
                <c:pt idx="78272">
                  <c:v>1057</c:v>
                </c:pt>
                <c:pt idx="78273">
                  <c:v>1110</c:v>
                </c:pt>
                <c:pt idx="78274">
                  <c:v>1175</c:v>
                </c:pt>
                <c:pt idx="78275">
                  <c:v>1210</c:v>
                </c:pt>
                <c:pt idx="78276">
                  <c:v>1207</c:v>
                </c:pt>
                <c:pt idx="78277">
                  <c:v>1173</c:v>
                </c:pt>
                <c:pt idx="78278">
                  <c:v>1157</c:v>
                </c:pt>
                <c:pt idx="78279">
                  <c:v>1139</c:v>
                </c:pt>
                <c:pt idx="78280">
                  <c:v>1113</c:v>
                </c:pt>
                <c:pt idx="78281">
                  <c:v>1131</c:v>
                </c:pt>
                <c:pt idx="78282">
                  <c:v>1216</c:v>
                </c:pt>
                <c:pt idx="78283">
                  <c:v>1209</c:v>
                </c:pt>
                <c:pt idx="78284">
                  <c:v>1202</c:v>
                </c:pt>
                <c:pt idx="78285">
                  <c:v>1173</c:v>
                </c:pt>
                <c:pt idx="78286">
                  <c:v>1143</c:v>
                </c:pt>
                <c:pt idx="78287">
                  <c:v>1103</c:v>
                </c:pt>
                <c:pt idx="78288">
                  <c:v>1063</c:v>
                </c:pt>
                <c:pt idx="78289">
                  <c:v>1016</c:v>
                </c:pt>
                <c:pt idx="78290">
                  <c:v>991</c:v>
                </c:pt>
                <c:pt idx="78291">
                  <c:v>967</c:v>
                </c:pt>
                <c:pt idx="78292">
                  <c:v>954</c:v>
                </c:pt>
                <c:pt idx="78293">
                  <c:v>947</c:v>
                </c:pt>
                <c:pt idx="78294">
                  <c:v>898</c:v>
                </c:pt>
                <c:pt idx="78295">
                  <c:v>967</c:v>
                </c:pt>
                <c:pt idx="78296">
                  <c:v>1021</c:v>
                </c:pt>
                <c:pt idx="78297">
                  <c:v>1086</c:v>
                </c:pt>
                <c:pt idx="78298">
                  <c:v>1153</c:v>
                </c:pt>
                <c:pt idx="78299">
                  <c:v>1207</c:v>
                </c:pt>
                <c:pt idx="78300">
                  <c:v>1192</c:v>
                </c:pt>
                <c:pt idx="78301">
                  <c:v>1184</c:v>
                </c:pt>
                <c:pt idx="78302">
                  <c:v>1177</c:v>
                </c:pt>
                <c:pt idx="78303">
                  <c:v>1169</c:v>
                </c:pt>
                <c:pt idx="78304">
                  <c:v>1136</c:v>
                </c:pt>
                <c:pt idx="78305">
                  <c:v>1156</c:v>
                </c:pt>
                <c:pt idx="78306">
                  <c:v>1260</c:v>
                </c:pt>
                <c:pt idx="78307">
                  <c:v>1256</c:v>
                </c:pt>
                <c:pt idx="78308">
                  <c:v>1234</c:v>
                </c:pt>
                <c:pt idx="78309">
                  <c:v>1192</c:v>
                </c:pt>
                <c:pt idx="78310">
                  <c:v>1143</c:v>
                </c:pt>
                <c:pt idx="78311">
                  <c:v>1082</c:v>
                </c:pt>
                <c:pt idx="78312">
                  <c:v>1036</c:v>
                </c:pt>
                <c:pt idx="78313">
                  <c:v>1014</c:v>
                </c:pt>
                <c:pt idx="78314">
                  <c:v>981</c:v>
                </c:pt>
                <c:pt idx="78315">
                  <c:v>979</c:v>
                </c:pt>
                <c:pt idx="78316">
                  <c:v>998</c:v>
                </c:pt>
                <c:pt idx="78317">
                  <c:v>1032</c:v>
                </c:pt>
                <c:pt idx="78318">
                  <c:v>1057</c:v>
                </c:pt>
                <c:pt idx="78319">
                  <c:v>1232</c:v>
                </c:pt>
                <c:pt idx="78320">
                  <c:v>1346</c:v>
                </c:pt>
                <c:pt idx="78321">
                  <c:v>1448</c:v>
                </c:pt>
                <c:pt idx="78322">
                  <c:v>1552</c:v>
                </c:pt>
                <c:pt idx="78323">
                  <c:v>1578</c:v>
                </c:pt>
                <c:pt idx="78324">
                  <c:v>1597</c:v>
                </c:pt>
                <c:pt idx="78325">
                  <c:v>1612</c:v>
                </c:pt>
                <c:pt idx="78326">
                  <c:v>1594</c:v>
                </c:pt>
                <c:pt idx="78327">
                  <c:v>1540</c:v>
                </c:pt>
                <c:pt idx="78328">
                  <c:v>1423</c:v>
                </c:pt>
                <c:pt idx="78329">
                  <c:v>1348</c:v>
                </c:pt>
                <c:pt idx="78330">
                  <c:v>1420</c:v>
                </c:pt>
                <c:pt idx="78331">
                  <c:v>1406</c:v>
                </c:pt>
                <c:pt idx="78332">
                  <c:v>1371</c:v>
                </c:pt>
                <c:pt idx="78333">
                  <c:v>1297</c:v>
                </c:pt>
                <c:pt idx="78334">
                  <c:v>1225</c:v>
                </c:pt>
                <c:pt idx="78335">
                  <c:v>1157</c:v>
                </c:pt>
                <c:pt idx="78336">
                  <c:v>1103</c:v>
                </c:pt>
                <c:pt idx="78337">
                  <c:v>1064</c:v>
                </c:pt>
                <c:pt idx="78338">
                  <c:v>1036</c:v>
                </c:pt>
                <c:pt idx="78339">
                  <c:v>1019</c:v>
                </c:pt>
                <c:pt idx="78340">
                  <c:v>1011</c:v>
                </c:pt>
                <c:pt idx="78341">
                  <c:v>1047</c:v>
                </c:pt>
                <c:pt idx="78342">
                  <c:v>1076</c:v>
                </c:pt>
                <c:pt idx="78343">
                  <c:v>1263</c:v>
                </c:pt>
                <c:pt idx="78344">
                  <c:v>1389</c:v>
                </c:pt>
                <c:pt idx="78345">
                  <c:v>1484</c:v>
                </c:pt>
                <c:pt idx="78346">
                  <c:v>1528</c:v>
                </c:pt>
                <c:pt idx="78347">
                  <c:v>1555</c:v>
                </c:pt>
                <c:pt idx="78348">
                  <c:v>1567</c:v>
                </c:pt>
                <c:pt idx="78349">
                  <c:v>1562</c:v>
                </c:pt>
                <c:pt idx="78350">
                  <c:v>1570</c:v>
                </c:pt>
                <c:pt idx="78351">
                  <c:v>1512</c:v>
                </c:pt>
                <c:pt idx="78352">
                  <c:v>1414</c:v>
                </c:pt>
                <c:pt idx="78353">
                  <c:v>1320</c:v>
                </c:pt>
                <c:pt idx="78354">
                  <c:v>1432</c:v>
                </c:pt>
                <c:pt idx="78355">
                  <c:v>1405</c:v>
                </c:pt>
                <c:pt idx="78356">
                  <c:v>1349</c:v>
                </c:pt>
                <c:pt idx="78357">
                  <c:v>1309</c:v>
                </c:pt>
                <c:pt idx="78358">
                  <c:v>1234</c:v>
                </c:pt>
                <c:pt idx="78359">
                  <c:v>1165</c:v>
                </c:pt>
                <c:pt idx="78360">
                  <c:v>1120</c:v>
                </c:pt>
                <c:pt idx="78361">
                  <c:v>1078</c:v>
                </c:pt>
                <c:pt idx="78362">
                  <c:v>1049</c:v>
                </c:pt>
                <c:pt idx="78363">
                  <c:v>1030</c:v>
                </c:pt>
                <c:pt idx="78364">
                  <c:v>1038</c:v>
                </c:pt>
                <c:pt idx="78365">
                  <c:v>1069</c:v>
                </c:pt>
                <c:pt idx="78366">
                  <c:v>1083</c:v>
                </c:pt>
                <c:pt idx="78367">
                  <c:v>1272</c:v>
                </c:pt>
                <c:pt idx="78368">
                  <c:v>1399</c:v>
                </c:pt>
                <c:pt idx="78369">
                  <c:v>1475</c:v>
                </c:pt>
                <c:pt idx="78370">
                  <c:v>1543</c:v>
                </c:pt>
                <c:pt idx="78371">
                  <c:v>1559</c:v>
                </c:pt>
                <c:pt idx="78372">
                  <c:v>1563</c:v>
                </c:pt>
                <c:pt idx="78373">
                  <c:v>1591</c:v>
                </c:pt>
                <c:pt idx="78374">
                  <c:v>1581</c:v>
                </c:pt>
                <c:pt idx="78375">
                  <c:v>1517</c:v>
                </c:pt>
                <c:pt idx="78376">
                  <c:v>1434</c:v>
                </c:pt>
                <c:pt idx="78377">
                  <c:v>1355</c:v>
                </c:pt>
                <c:pt idx="78378">
                  <c:v>1442</c:v>
                </c:pt>
                <c:pt idx="78379">
                  <c:v>1417</c:v>
                </c:pt>
                <c:pt idx="78380">
                  <c:v>1371</c:v>
                </c:pt>
                <c:pt idx="78381">
                  <c:v>1317</c:v>
                </c:pt>
                <c:pt idx="78382">
                  <c:v>1254</c:v>
                </c:pt>
                <c:pt idx="78383">
                  <c:v>1149</c:v>
                </c:pt>
                <c:pt idx="78384">
                  <c:v>1112</c:v>
                </c:pt>
                <c:pt idx="78385">
                  <c:v>1070</c:v>
                </c:pt>
                <c:pt idx="78386">
                  <c:v>1058</c:v>
                </c:pt>
                <c:pt idx="78387">
                  <c:v>1042</c:v>
                </c:pt>
                <c:pt idx="78388">
                  <c:v>1038</c:v>
                </c:pt>
                <c:pt idx="78389">
                  <c:v>1067</c:v>
                </c:pt>
                <c:pt idx="78390">
                  <c:v>1080</c:v>
                </c:pt>
                <c:pt idx="78391">
                  <c:v>1269</c:v>
                </c:pt>
                <c:pt idx="78392">
                  <c:v>1407</c:v>
                </c:pt>
                <c:pt idx="78393">
                  <c:v>1514</c:v>
                </c:pt>
                <c:pt idx="78394">
                  <c:v>1570</c:v>
                </c:pt>
                <c:pt idx="78395">
                  <c:v>1605</c:v>
                </c:pt>
                <c:pt idx="78396">
                  <c:v>1603</c:v>
                </c:pt>
                <c:pt idx="78397">
                  <c:v>1624</c:v>
                </c:pt>
                <c:pt idx="78398">
                  <c:v>1642</c:v>
                </c:pt>
                <c:pt idx="78399">
                  <c:v>1585</c:v>
                </c:pt>
                <c:pt idx="78400">
                  <c:v>1475</c:v>
                </c:pt>
                <c:pt idx="78401">
                  <c:v>1399</c:v>
                </c:pt>
                <c:pt idx="78402">
                  <c:v>1476</c:v>
                </c:pt>
                <c:pt idx="78403">
                  <c:v>1455</c:v>
                </c:pt>
                <c:pt idx="78404">
                  <c:v>1399</c:v>
                </c:pt>
                <c:pt idx="78405">
                  <c:v>1335</c:v>
                </c:pt>
                <c:pt idx="78406">
                  <c:v>1271</c:v>
                </c:pt>
                <c:pt idx="78407">
                  <c:v>1212</c:v>
                </c:pt>
                <c:pt idx="78408">
                  <c:v>1149</c:v>
                </c:pt>
                <c:pt idx="78409">
                  <c:v>1113</c:v>
                </c:pt>
                <c:pt idx="78410">
                  <c:v>1068</c:v>
                </c:pt>
                <c:pt idx="78411">
                  <c:v>1051</c:v>
                </c:pt>
                <c:pt idx="78412">
                  <c:v>1050</c:v>
                </c:pt>
                <c:pt idx="78413">
                  <c:v>1085</c:v>
                </c:pt>
                <c:pt idx="78414">
                  <c:v>1091</c:v>
                </c:pt>
                <c:pt idx="78415">
                  <c:v>1270</c:v>
                </c:pt>
                <c:pt idx="78416">
                  <c:v>1422</c:v>
                </c:pt>
                <c:pt idx="78417">
                  <c:v>1521</c:v>
                </c:pt>
                <c:pt idx="78418">
                  <c:v>1579</c:v>
                </c:pt>
                <c:pt idx="78419">
                  <c:v>1601</c:v>
                </c:pt>
                <c:pt idx="78420">
                  <c:v>1622</c:v>
                </c:pt>
                <c:pt idx="78421">
                  <c:v>1618</c:v>
                </c:pt>
                <c:pt idx="78422">
                  <c:v>1626</c:v>
                </c:pt>
                <c:pt idx="78423">
                  <c:v>1509</c:v>
                </c:pt>
                <c:pt idx="78424">
                  <c:v>1440</c:v>
                </c:pt>
                <c:pt idx="78425">
                  <c:v>1402</c:v>
                </c:pt>
                <c:pt idx="78426">
                  <c:v>1498</c:v>
                </c:pt>
                <c:pt idx="78427">
                  <c:v>1460</c:v>
                </c:pt>
                <c:pt idx="78428">
                  <c:v>1429</c:v>
                </c:pt>
                <c:pt idx="78429">
                  <c:v>1370</c:v>
                </c:pt>
                <c:pt idx="78430">
                  <c:v>1315</c:v>
                </c:pt>
                <c:pt idx="78431">
                  <c:v>1252</c:v>
                </c:pt>
                <c:pt idx="78432">
                  <c:v>1198</c:v>
                </c:pt>
                <c:pt idx="78433">
                  <c:v>1153</c:v>
                </c:pt>
                <c:pt idx="78434">
                  <c:v>1126</c:v>
                </c:pt>
                <c:pt idx="78435">
                  <c:v>1093</c:v>
                </c:pt>
                <c:pt idx="78436">
                  <c:v>1080</c:v>
                </c:pt>
                <c:pt idx="78437">
                  <c:v>1084</c:v>
                </c:pt>
                <c:pt idx="78438">
                  <c:v>1046</c:v>
                </c:pt>
                <c:pt idx="78439">
                  <c:v>1164</c:v>
                </c:pt>
                <c:pt idx="78440">
                  <c:v>1306</c:v>
                </c:pt>
                <c:pt idx="78441">
                  <c:v>1409</c:v>
                </c:pt>
                <c:pt idx="78442">
                  <c:v>1440</c:v>
                </c:pt>
                <c:pt idx="78443">
                  <c:v>1433</c:v>
                </c:pt>
                <c:pt idx="78444">
                  <c:v>1406</c:v>
                </c:pt>
                <c:pt idx="78445">
                  <c:v>1349</c:v>
                </c:pt>
                <c:pt idx="78446">
                  <c:v>1358</c:v>
                </c:pt>
                <c:pt idx="78447">
                  <c:v>1338</c:v>
                </c:pt>
                <c:pt idx="78448">
                  <c:v>1332</c:v>
                </c:pt>
                <c:pt idx="78449">
                  <c:v>1315</c:v>
                </c:pt>
                <c:pt idx="78450">
                  <c:v>1420</c:v>
                </c:pt>
                <c:pt idx="78451">
                  <c:v>1399</c:v>
                </c:pt>
                <c:pt idx="78452">
                  <c:v>1365</c:v>
                </c:pt>
                <c:pt idx="78453">
                  <c:v>1317</c:v>
                </c:pt>
                <c:pt idx="78454">
                  <c:v>1266</c:v>
                </c:pt>
                <c:pt idx="78455">
                  <c:v>1214</c:v>
                </c:pt>
                <c:pt idx="78456">
                  <c:v>1160</c:v>
                </c:pt>
                <c:pt idx="78457">
                  <c:v>1118</c:v>
                </c:pt>
                <c:pt idx="78458">
                  <c:v>1086</c:v>
                </c:pt>
                <c:pt idx="78459">
                  <c:v>1054</c:v>
                </c:pt>
                <c:pt idx="78460">
                  <c:v>1023</c:v>
                </c:pt>
                <c:pt idx="78461">
                  <c:v>1029</c:v>
                </c:pt>
                <c:pt idx="78462">
                  <c:v>978</c:v>
                </c:pt>
                <c:pt idx="78463">
                  <c:v>1046</c:v>
                </c:pt>
                <c:pt idx="78464">
                  <c:v>1117</c:v>
                </c:pt>
                <c:pt idx="78465">
                  <c:v>1163</c:v>
                </c:pt>
                <c:pt idx="78466">
                  <c:v>1211</c:v>
                </c:pt>
                <c:pt idx="78467">
                  <c:v>1213</c:v>
                </c:pt>
                <c:pt idx="78468">
                  <c:v>1249</c:v>
                </c:pt>
                <c:pt idx="78469">
                  <c:v>1261</c:v>
                </c:pt>
                <c:pt idx="78470">
                  <c:v>1265</c:v>
                </c:pt>
                <c:pt idx="78471">
                  <c:v>1246</c:v>
                </c:pt>
                <c:pt idx="78472">
                  <c:v>1227</c:v>
                </c:pt>
                <c:pt idx="78473">
                  <c:v>1216</c:v>
                </c:pt>
                <c:pt idx="78474">
                  <c:v>1324</c:v>
                </c:pt>
                <c:pt idx="78475">
                  <c:v>1323</c:v>
                </c:pt>
                <c:pt idx="78476">
                  <c:v>1318</c:v>
                </c:pt>
                <c:pt idx="78477">
                  <c:v>1271</c:v>
                </c:pt>
                <c:pt idx="78478">
                  <c:v>1221</c:v>
                </c:pt>
                <c:pt idx="78479">
                  <c:v>1171</c:v>
                </c:pt>
                <c:pt idx="78480">
                  <c:v>1114</c:v>
                </c:pt>
                <c:pt idx="78481">
                  <c:v>1059</c:v>
                </c:pt>
                <c:pt idx="78482">
                  <c:v>1028</c:v>
                </c:pt>
                <c:pt idx="78483">
                  <c:v>993</c:v>
                </c:pt>
                <c:pt idx="78484">
                  <c:v>1009</c:v>
                </c:pt>
                <c:pt idx="78485">
                  <c:v>1054</c:v>
                </c:pt>
                <c:pt idx="78486">
                  <c:v>1072</c:v>
                </c:pt>
                <c:pt idx="78487">
                  <c:v>1272</c:v>
                </c:pt>
                <c:pt idx="78488">
                  <c:v>1413</c:v>
                </c:pt>
                <c:pt idx="78489">
                  <c:v>1492</c:v>
                </c:pt>
                <c:pt idx="78490">
                  <c:v>1562</c:v>
                </c:pt>
                <c:pt idx="78491">
                  <c:v>1566</c:v>
                </c:pt>
                <c:pt idx="78492">
                  <c:v>1573</c:v>
                </c:pt>
                <c:pt idx="78493">
                  <c:v>1589</c:v>
                </c:pt>
                <c:pt idx="78494">
                  <c:v>1579</c:v>
                </c:pt>
                <c:pt idx="78495">
                  <c:v>1540</c:v>
                </c:pt>
                <c:pt idx="78496">
                  <c:v>1431</c:v>
                </c:pt>
                <c:pt idx="78497">
                  <c:v>1334</c:v>
                </c:pt>
                <c:pt idx="78498">
                  <c:v>1429</c:v>
                </c:pt>
                <c:pt idx="78499">
                  <c:v>1413</c:v>
                </c:pt>
                <c:pt idx="78500">
                  <c:v>1382</c:v>
                </c:pt>
                <c:pt idx="78501">
                  <c:v>1329</c:v>
                </c:pt>
                <c:pt idx="78502">
                  <c:v>1260</c:v>
                </c:pt>
                <c:pt idx="78503">
                  <c:v>1186</c:v>
                </c:pt>
                <c:pt idx="78504">
                  <c:v>1134</c:v>
                </c:pt>
                <c:pt idx="78505">
                  <c:v>1094</c:v>
                </c:pt>
                <c:pt idx="78506">
                  <c:v>1067</c:v>
                </c:pt>
                <c:pt idx="78507">
                  <c:v>1051</c:v>
                </c:pt>
                <c:pt idx="78508">
                  <c:v>1052</c:v>
                </c:pt>
                <c:pt idx="78509">
                  <c:v>1081</c:v>
                </c:pt>
                <c:pt idx="78510">
                  <c:v>1083</c:v>
                </c:pt>
                <c:pt idx="78511">
                  <c:v>1261</c:v>
                </c:pt>
                <c:pt idx="78512">
                  <c:v>1356</c:v>
                </c:pt>
                <c:pt idx="78513">
                  <c:v>1456</c:v>
                </c:pt>
                <c:pt idx="78514">
                  <c:v>1517</c:v>
                </c:pt>
                <c:pt idx="78515">
                  <c:v>1555</c:v>
                </c:pt>
                <c:pt idx="78516">
                  <c:v>1549</c:v>
                </c:pt>
                <c:pt idx="78517">
                  <c:v>1575</c:v>
                </c:pt>
                <c:pt idx="78518">
                  <c:v>1570</c:v>
                </c:pt>
                <c:pt idx="78519">
                  <c:v>1537</c:v>
                </c:pt>
                <c:pt idx="78520">
                  <c:v>1415</c:v>
                </c:pt>
                <c:pt idx="78521">
                  <c:v>1338</c:v>
                </c:pt>
                <c:pt idx="78522">
                  <c:v>1424</c:v>
                </c:pt>
                <c:pt idx="78523">
                  <c:v>1405</c:v>
                </c:pt>
                <c:pt idx="78524">
                  <c:v>1368</c:v>
                </c:pt>
                <c:pt idx="78525">
                  <c:v>1308</c:v>
                </c:pt>
                <c:pt idx="78526">
                  <c:v>1247</c:v>
                </c:pt>
                <c:pt idx="78527">
                  <c:v>1178</c:v>
                </c:pt>
                <c:pt idx="78528">
                  <c:v>1122</c:v>
                </c:pt>
                <c:pt idx="78529">
                  <c:v>1075</c:v>
                </c:pt>
                <c:pt idx="78530">
                  <c:v>1049</c:v>
                </c:pt>
                <c:pt idx="78531">
                  <c:v>1023</c:v>
                </c:pt>
                <c:pt idx="78532">
                  <c:v>1026</c:v>
                </c:pt>
                <c:pt idx="78533">
                  <c:v>1046</c:v>
                </c:pt>
                <c:pt idx="78534">
                  <c:v>1071</c:v>
                </c:pt>
                <c:pt idx="78535">
                  <c:v>1241</c:v>
                </c:pt>
                <c:pt idx="78536">
                  <c:v>1364</c:v>
                </c:pt>
                <c:pt idx="78537">
                  <c:v>1459</c:v>
                </c:pt>
                <c:pt idx="78538">
                  <c:v>1522</c:v>
                </c:pt>
                <c:pt idx="78539">
                  <c:v>1546</c:v>
                </c:pt>
                <c:pt idx="78540">
                  <c:v>1549</c:v>
                </c:pt>
                <c:pt idx="78541">
                  <c:v>1568</c:v>
                </c:pt>
                <c:pt idx="78542">
                  <c:v>1547</c:v>
                </c:pt>
                <c:pt idx="78543">
                  <c:v>1475</c:v>
                </c:pt>
                <c:pt idx="78544">
                  <c:v>1389</c:v>
                </c:pt>
                <c:pt idx="78545">
                  <c:v>1332</c:v>
                </c:pt>
                <c:pt idx="78546">
                  <c:v>1443</c:v>
                </c:pt>
                <c:pt idx="78547">
                  <c:v>1402</c:v>
                </c:pt>
                <c:pt idx="78548">
                  <c:v>1373</c:v>
                </c:pt>
                <c:pt idx="78549">
                  <c:v>1322</c:v>
                </c:pt>
                <c:pt idx="78550">
                  <c:v>1264</c:v>
                </c:pt>
                <c:pt idx="78551">
                  <c:v>1189</c:v>
                </c:pt>
                <c:pt idx="78552">
                  <c:v>1126</c:v>
                </c:pt>
                <c:pt idx="78553">
                  <c:v>1083</c:v>
                </c:pt>
                <c:pt idx="78554">
                  <c:v>1066</c:v>
                </c:pt>
                <c:pt idx="78555">
                  <c:v>1043</c:v>
                </c:pt>
                <c:pt idx="78556">
                  <c:v>1045</c:v>
                </c:pt>
                <c:pt idx="78557">
                  <c:v>1043</c:v>
                </c:pt>
                <c:pt idx="78558">
                  <c:v>1054</c:v>
                </c:pt>
                <c:pt idx="78559">
                  <c:v>1209</c:v>
                </c:pt>
                <c:pt idx="78560">
                  <c:v>1360</c:v>
                </c:pt>
                <c:pt idx="78561">
                  <c:v>1447</c:v>
                </c:pt>
                <c:pt idx="78562">
                  <c:v>1501</c:v>
                </c:pt>
                <c:pt idx="78563">
                  <c:v>1529</c:v>
                </c:pt>
                <c:pt idx="78564">
                  <c:v>1553</c:v>
                </c:pt>
                <c:pt idx="78565">
                  <c:v>1578</c:v>
                </c:pt>
                <c:pt idx="78566">
                  <c:v>1582</c:v>
                </c:pt>
                <c:pt idx="78567">
                  <c:v>1542</c:v>
                </c:pt>
                <c:pt idx="78568">
                  <c:v>1436</c:v>
                </c:pt>
                <c:pt idx="78569">
                  <c:v>1361</c:v>
                </c:pt>
                <c:pt idx="78570">
                  <c:v>1451</c:v>
                </c:pt>
                <c:pt idx="78571">
                  <c:v>1428</c:v>
                </c:pt>
                <c:pt idx="78572">
                  <c:v>1400</c:v>
                </c:pt>
                <c:pt idx="78573">
                  <c:v>1345</c:v>
                </c:pt>
                <c:pt idx="78574">
                  <c:v>1285</c:v>
                </c:pt>
                <c:pt idx="78575">
                  <c:v>1210</c:v>
                </c:pt>
                <c:pt idx="78576">
                  <c:v>1121</c:v>
                </c:pt>
                <c:pt idx="78577">
                  <c:v>1122</c:v>
                </c:pt>
                <c:pt idx="78578">
                  <c:v>1080</c:v>
                </c:pt>
                <c:pt idx="78579">
                  <c:v>1063</c:v>
                </c:pt>
                <c:pt idx="78580">
                  <c:v>1051</c:v>
                </c:pt>
                <c:pt idx="78581">
                  <c:v>1079</c:v>
                </c:pt>
                <c:pt idx="78582">
                  <c:v>1093</c:v>
                </c:pt>
                <c:pt idx="78583">
                  <c:v>1261</c:v>
                </c:pt>
                <c:pt idx="78584">
                  <c:v>1388</c:v>
                </c:pt>
                <c:pt idx="78585">
                  <c:v>1459</c:v>
                </c:pt>
                <c:pt idx="78586">
                  <c:v>1514</c:v>
                </c:pt>
                <c:pt idx="78587">
                  <c:v>1547</c:v>
                </c:pt>
                <c:pt idx="78588">
                  <c:v>1534</c:v>
                </c:pt>
                <c:pt idx="78589">
                  <c:v>1572</c:v>
                </c:pt>
                <c:pt idx="78590">
                  <c:v>1554</c:v>
                </c:pt>
                <c:pt idx="78591">
                  <c:v>1497</c:v>
                </c:pt>
                <c:pt idx="78592">
                  <c:v>1411</c:v>
                </c:pt>
                <c:pt idx="78593">
                  <c:v>1358</c:v>
                </c:pt>
                <c:pt idx="78594">
                  <c:v>1461</c:v>
                </c:pt>
                <c:pt idx="78595">
                  <c:v>1449</c:v>
                </c:pt>
                <c:pt idx="78596">
                  <c:v>1420</c:v>
                </c:pt>
                <c:pt idx="78597">
                  <c:v>1358</c:v>
                </c:pt>
                <c:pt idx="78598">
                  <c:v>1281</c:v>
                </c:pt>
                <c:pt idx="78599">
                  <c:v>1228</c:v>
                </c:pt>
                <c:pt idx="78600">
                  <c:v>1174</c:v>
                </c:pt>
                <c:pt idx="78601">
                  <c:v>1131</c:v>
                </c:pt>
                <c:pt idx="78602">
                  <c:v>1104</c:v>
                </c:pt>
                <c:pt idx="78603">
                  <c:v>1068</c:v>
                </c:pt>
                <c:pt idx="78604">
                  <c:v>1054</c:v>
                </c:pt>
                <c:pt idx="78605">
                  <c:v>1060</c:v>
                </c:pt>
                <c:pt idx="78606">
                  <c:v>1029</c:v>
                </c:pt>
                <c:pt idx="78607">
                  <c:v>1155</c:v>
                </c:pt>
                <c:pt idx="78608">
                  <c:v>1273</c:v>
                </c:pt>
                <c:pt idx="78609">
                  <c:v>1355</c:v>
                </c:pt>
                <c:pt idx="78610">
                  <c:v>1386</c:v>
                </c:pt>
                <c:pt idx="78611">
                  <c:v>1423</c:v>
                </c:pt>
                <c:pt idx="78612">
                  <c:v>1366</c:v>
                </c:pt>
                <c:pt idx="78613">
                  <c:v>1365</c:v>
                </c:pt>
                <c:pt idx="78614">
                  <c:v>1349</c:v>
                </c:pt>
                <c:pt idx="78615">
                  <c:v>1321</c:v>
                </c:pt>
                <c:pt idx="78616">
                  <c:v>1292</c:v>
                </c:pt>
                <c:pt idx="78617">
                  <c:v>1280</c:v>
                </c:pt>
                <c:pt idx="78618">
                  <c:v>1397</c:v>
                </c:pt>
                <c:pt idx="78619">
                  <c:v>1388</c:v>
                </c:pt>
                <c:pt idx="78620">
                  <c:v>1358</c:v>
                </c:pt>
                <c:pt idx="78621">
                  <c:v>1309</c:v>
                </c:pt>
                <c:pt idx="78622">
                  <c:v>1263</c:v>
                </c:pt>
                <c:pt idx="78623">
                  <c:v>1188</c:v>
                </c:pt>
                <c:pt idx="78624">
                  <c:v>1142</c:v>
                </c:pt>
                <c:pt idx="78625">
                  <c:v>1106</c:v>
                </c:pt>
                <c:pt idx="78626">
                  <c:v>1065</c:v>
                </c:pt>
                <c:pt idx="78627">
                  <c:v>1029</c:v>
                </c:pt>
                <c:pt idx="78628">
                  <c:v>1035</c:v>
                </c:pt>
                <c:pt idx="78629">
                  <c:v>1013</c:v>
                </c:pt>
                <c:pt idx="78630">
                  <c:v>974</c:v>
                </c:pt>
                <c:pt idx="78631">
                  <c:v>1019</c:v>
                </c:pt>
                <c:pt idx="78632">
                  <c:v>1095</c:v>
                </c:pt>
                <c:pt idx="78633">
                  <c:v>1138</c:v>
                </c:pt>
                <c:pt idx="78634">
                  <c:v>1222</c:v>
                </c:pt>
                <c:pt idx="78635">
                  <c:v>1213</c:v>
                </c:pt>
                <c:pt idx="78636">
                  <c:v>1226</c:v>
                </c:pt>
                <c:pt idx="78637">
                  <c:v>1246</c:v>
                </c:pt>
                <c:pt idx="78638">
                  <c:v>1253</c:v>
                </c:pt>
                <c:pt idx="78639">
                  <c:v>1248</c:v>
                </c:pt>
                <c:pt idx="78640">
                  <c:v>1219</c:v>
                </c:pt>
                <c:pt idx="78641">
                  <c:v>1215</c:v>
                </c:pt>
                <c:pt idx="78642">
                  <c:v>1334</c:v>
                </c:pt>
                <c:pt idx="78643">
                  <c:v>1318</c:v>
                </c:pt>
                <c:pt idx="78644">
                  <c:v>1302</c:v>
                </c:pt>
                <c:pt idx="78645">
                  <c:v>1275</c:v>
                </c:pt>
                <c:pt idx="78646">
                  <c:v>1230</c:v>
                </c:pt>
                <c:pt idx="78647">
                  <c:v>1192</c:v>
                </c:pt>
                <c:pt idx="78648">
                  <c:v>1142</c:v>
                </c:pt>
                <c:pt idx="78649">
                  <c:v>1090</c:v>
                </c:pt>
                <c:pt idx="78650">
                  <c:v>1055</c:v>
                </c:pt>
                <c:pt idx="78651">
                  <c:v>1041</c:v>
                </c:pt>
                <c:pt idx="78652">
                  <c:v>1038</c:v>
                </c:pt>
                <c:pt idx="78653">
                  <c:v>1047</c:v>
                </c:pt>
                <c:pt idx="78654">
                  <c:v>1034</c:v>
                </c:pt>
                <c:pt idx="78655">
                  <c:v>1185</c:v>
                </c:pt>
                <c:pt idx="78656">
                  <c:v>1304</c:v>
                </c:pt>
                <c:pt idx="78657">
                  <c:v>1370</c:v>
                </c:pt>
                <c:pt idx="78658">
                  <c:v>1404</c:v>
                </c:pt>
                <c:pt idx="78659">
                  <c:v>1371</c:v>
                </c:pt>
                <c:pt idx="78660">
                  <c:v>1351</c:v>
                </c:pt>
                <c:pt idx="78661">
                  <c:v>1351</c:v>
                </c:pt>
                <c:pt idx="78662">
                  <c:v>1340</c:v>
                </c:pt>
                <c:pt idx="78663">
                  <c:v>1326</c:v>
                </c:pt>
                <c:pt idx="78664">
                  <c:v>1298</c:v>
                </c:pt>
                <c:pt idx="78665">
                  <c:v>1276</c:v>
                </c:pt>
                <c:pt idx="78666">
                  <c:v>1380</c:v>
                </c:pt>
                <c:pt idx="78667">
                  <c:v>1357</c:v>
                </c:pt>
                <c:pt idx="78668">
                  <c:v>1306</c:v>
                </c:pt>
                <c:pt idx="78669">
                  <c:v>1216</c:v>
                </c:pt>
                <c:pt idx="78670">
                  <c:v>1201</c:v>
                </c:pt>
                <c:pt idx="78671">
                  <c:v>1147</c:v>
                </c:pt>
                <c:pt idx="78672">
                  <c:v>1121</c:v>
                </c:pt>
                <c:pt idx="78673">
                  <c:v>1098</c:v>
                </c:pt>
                <c:pt idx="78674">
                  <c:v>1076</c:v>
                </c:pt>
                <c:pt idx="78675">
                  <c:v>1056</c:v>
                </c:pt>
                <c:pt idx="78676">
                  <c:v>1031</c:v>
                </c:pt>
                <c:pt idx="78677">
                  <c:v>1025</c:v>
                </c:pt>
                <c:pt idx="78678">
                  <c:v>953</c:v>
                </c:pt>
                <c:pt idx="78679">
                  <c:v>992</c:v>
                </c:pt>
                <c:pt idx="78680">
                  <c:v>1039</c:v>
                </c:pt>
                <c:pt idx="78681">
                  <c:v>1070</c:v>
                </c:pt>
                <c:pt idx="78682">
                  <c:v>1079</c:v>
                </c:pt>
                <c:pt idx="78683">
                  <c:v>1092</c:v>
                </c:pt>
                <c:pt idx="78684">
                  <c:v>1100</c:v>
                </c:pt>
                <c:pt idx="78685">
                  <c:v>1095</c:v>
                </c:pt>
                <c:pt idx="78686">
                  <c:v>1099</c:v>
                </c:pt>
                <c:pt idx="78687">
                  <c:v>1092</c:v>
                </c:pt>
                <c:pt idx="78688">
                  <c:v>1067</c:v>
                </c:pt>
                <c:pt idx="78689">
                  <c:v>1045</c:v>
                </c:pt>
                <c:pt idx="78690">
                  <c:v>1165</c:v>
                </c:pt>
                <c:pt idx="78691">
                  <c:v>1179</c:v>
                </c:pt>
                <c:pt idx="78692">
                  <c:v>1184</c:v>
                </c:pt>
                <c:pt idx="78693">
                  <c:v>1178</c:v>
                </c:pt>
                <c:pt idx="78694">
                  <c:v>1143</c:v>
                </c:pt>
                <c:pt idx="78695">
                  <c:v>1090</c:v>
                </c:pt>
                <c:pt idx="78696">
                  <c:v>1060</c:v>
                </c:pt>
                <c:pt idx="78697">
                  <c:v>1022</c:v>
                </c:pt>
                <c:pt idx="78698">
                  <c:v>1001</c:v>
                </c:pt>
                <c:pt idx="78699">
                  <c:v>987</c:v>
                </c:pt>
                <c:pt idx="78700">
                  <c:v>991</c:v>
                </c:pt>
                <c:pt idx="78701">
                  <c:v>1025</c:v>
                </c:pt>
                <c:pt idx="78702">
                  <c:v>1034</c:v>
                </c:pt>
                <c:pt idx="78703">
                  <c:v>1231</c:v>
                </c:pt>
                <c:pt idx="78704">
                  <c:v>1373</c:v>
                </c:pt>
                <c:pt idx="78705">
                  <c:v>1450</c:v>
                </c:pt>
                <c:pt idx="78706">
                  <c:v>1509</c:v>
                </c:pt>
                <c:pt idx="78707">
                  <c:v>1527</c:v>
                </c:pt>
                <c:pt idx="78708">
                  <c:v>1555</c:v>
                </c:pt>
                <c:pt idx="78709">
                  <c:v>1568</c:v>
                </c:pt>
                <c:pt idx="78710">
                  <c:v>1575</c:v>
                </c:pt>
                <c:pt idx="78711">
                  <c:v>1520</c:v>
                </c:pt>
                <c:pt idx="78712">
                  <c:v>1421</c:v>
                </c:pt>
                <c:pt idx="78713">
                  <c:v>1322</c:v>
                </c:pt>
                <c:pt idx="78714">
                  <c:v>1432</c:v>
                </c:pt>
                <c:pt idx="78715">
                  <c:v>1406</c:v>
                </c:pt>
                <c:pt idx="78716">
                  <c:v>1362</c:v>
                </c:pt>
                <c:pt idx="78717">
                  <c:v>1304</c:v>
                </c:pt>
                <c:pt idx="78718">
                  <c:v>1244</c:v>
                </c:pt>
                <c:pt idx="78719">
                  <c:v>1175</c:v>
                </c:pt>
                <c:pt idx="78720">
                  <c:v>1127</c:v>
                </c:pt>
                <c:pt idx="78721">
                  <c:v>1084</c:v>
                </c:pt>
                <c:pt idx="78722">
                  <c:v>1047</c:v>
                </c:pt>
                <c:pt idx="78723">
                  <c:v>1028</c:v>
                </c:pt>
                <c:pt idx="78724">
                  <c:v>1027</c:v>
                </c:pt>
                <c:pt idx="78725">
                  <c:v>1051</c:v>
                </c:pt>
                <c:pt idx="78726">
                  <c:v>1052</c:v>
                </c:pt>
                <c:pt idx="78727">
                  <c:v>1217</c:v>
                </c:pt>
                <c:pt idx="78728">
                  <c:v>1341</c:v>
                </c:pt>
                <c:pt idx="78729">
                  <c:v>1446</c:v>
                </c:pt>
                <c:pt idx="78730">
                  <c:v>1506</c:v>
                </c:pt>
                <c:pt idx="78731">
                  <c:v>1525</c:v>
                </c:pt>
                <c:pt idx="78732">
                  <c:v>1531</c:v>
                </c:pt>
                <c:pt idx="78733">
                  <c:v>1550</c:v>
                </c:pt>
                <c:pt idx="78734">
                  <c:v>1557</c:v>
                </c:pt>
                <c:pt idx="78735">
                  <c:v>1506</c:v>
                </c:pt>
                <c:pt idx="78736">
                  <c:v>1414</c:v>
                </c:pt>
                <c:pt idx="78737">
                  <c:v>1336</c:v>
                </c:pt>
                <c:pt idx="78738">
                  <c:v>1453</c:v>
                </c:pt>
                <c:pt idx="78739">
                  <c:v>1425</c:v>
                </c:pt>
                <c:pt idx="78740">
                  <c:v>1380</c:v>
                </c:pt>
                <c:pt idx="78741">
                  <c:v>1305</c:v>
                </c:pt>
                <c:pt idx="78742">
                  <c:v>1269</c:v>
                </c:pt>
                <c:pt idx="78743">
                  <c:v>1189</c:v>
                </c:pt>
                <c:pt idx="78744">
                  <c:v>1148</c:v>
                </c:pt>
                <c:pt idx="78745">
                  <c:v>1093</c:v>
                </c:pt>
                <c:pt idx="78746">
                  <c:v>1073</c:v>
                </c:pt>
                <c:pt idx="78747">
                  <c:v>1043</c:v>
                </c:pt>
                <c:pt idx="78748">
                  <c:v>1035</c:v>
                </c:pt>
                <c:pt idx="78749">
                  <c:v>1059</c:v>
                </c:pt>
                <c:pt idx="78750">
                  <c:v>1052</c:v>
                </c:pt>
                <c:pt idx="78751">
                  <c:v>1221</c:v>
                </c:pt>
                <c:pt idx="78752">
                  <c:v>1368</c:v>
                </c:pt>
                <c:pt idx="78753">
                  <c:v>1471</c:v>
                </c:pt>
                <c:pt idx="78754">
                  <c:v>1525</c:v>
                </c:pt>
                <c:pt idx="78755">
                  <c:v>1536</c:v>
                </c:pt>
                <c:pt idx="78756">
                  <c:v>1544</c:v>
                </c:pt>
                <c:pt idx="78757">
                  <c:v>1566</c:v>
                </c:pt>
                <c:pt idx="78758">
                  <c:v>1575</c:v>
                </c:pt>
                <c:pt idx="78759">
                  <c:v>1511</c:v>
                </c:pt>
                <c:pt idx="78760">
                  <c:v>1413</c:v>
                </c:pt>
                <c:pt idx="78761">
                  <c:v>1328</c:v>
                </c:pt>
                <c:pt idx="78762">
                  <c:v>1445</c:v>
                </c:pt>
                <c:pt idx="78763">
                  <c:v>1413</c:v>
                </c:pt>
                <c:pt idx="78764">
                  <c:v>1369</c:v>
                </c:pt>
                <c:pt idx="78765">
                  <c:v>1297</c:v>
                </c:pt>
                <c:pt idx="78766">
                  <c:v>1263</c:v>
                </c:pt>
                <c:pt idx="78767">
                  <c:v>1209</c:v>
                </c:pt>
                <c:pt idx="78768">
                  <c:v>1168</c:v>
                </c:pt>
                <c:pt idx="78769">
                  <c:v>1117</c:v>
                </c:pt>
                <c:pt idx="78770">
                  <c:v>1082</c:v>
                </c:pt>
                <c:pt idx="78771">
                  <c:v>1067</c:v>
                </c:pt>
                <c:pt idx="78772">
                  <c:v>1047</c:v>
                </c:pt>
                <c:pt idx="78773">
                  <c:v>1042</c:v>
                </c:pt>
                <c:pt idx="78774">
                  <c:v>1013</c:v>
                </c:pt>
                <c:pt idx="78775">
                  <c:v>1122</c:v>
                </c:pt>
                <c:pt idx="78776">
                  <c:v>1234</c:v>
                </c:pt>
                <c:pt idx="78777">
                  <c:v>1327</c:v>
                </c:pt>
                <c:pt idx="78778">
                  <c:v>1372</c:v>
                </c:pt>
                <c:pt idx="78779">
                  <c:v>1373</c:v>
                </c:pt>
                <c:pt idx="78780">
                  <c:v>1355</c:v>
                </c:pt>
                <c:pt idx="78781">
                  <c:v>1343</c:v>
                </c:pt>
                <c:pt idx="78782">
                  <c:v>1327</c:v>
                </c:pt>
                <c:pt idx="78783">
                  <c:v>1314</c:v>
                </c:pt>
                <c:pt idx="78784">
                  <c:v>1268</c:v>
                </c:pt>
                <c:pt idx="78785">
                  <c:v>1248</c:v>
                </c:pt>
                <c:pt idx="78786">
                  <c:v>1345</c:v>
                </c:pt>
                <c:pt idx="78787">
                  <c:v>1334</c:v>
                </c:pt>
                <c:pt idx="78788">
                  <c:v>1309</c:v>
                </c:pt>
                <c:pt idx="78789">
                  <c:v>1264</c:v>
                </c:pt>
                <c:pt idx="78790">
                  <c:v>1221</c:v>
                </c:pt>
                <c:pt idx="78791">
                  <c:v>1173</c:v>
                </c:pt>
                <c:pt idx="78792">
                  <c:v>1126</c:v>
                </c:pt>
                <c:pt idx="78793">
                  <c:v>1107</c:v>
                </c:pt>
                <c:pt idx="78794">
                  <c:v>1075</c:v>
                </c:pt>
                <c:pt idx="78795">
                  <c:v>1047</c:v>
                </c:pt>
                <c:pt idx="78796">
                  <c:v>1035</c:v>
                </c:pt>
                <c:pt idx="78797">
                  <c:v>1037</c:v>
                </c:pt>
                <c:pt idx="78798">
                  <c:v>979</c:v>
                </c:pt>
                <c:pt idx="78799">
                  <c:v>1013</c:v>
                </c:pt>
                <c:pt idx="78800">
                  <c:v>1091</c:v>
                </c:pt>
                <c:pt idx="78801">
                  <c:v>1149</c:v>
                </c:pt>
                <c:pt idx="78802">
                  <c:v>1202</c:v>
                </c:pt>
                <c:pt idx="78803">
                  <c:v>1231</c:v>
                </c:pt>
                <c:pt idx="78804">
                  <c:v>1242</c:v>
                </c:pt>
                <c:pt idx="78805">
                  <c:v>1249</c:v>
                </c:pt>
                <c:pt idx="78806">
                  <c:v>1244</c:v>
                </c:pt>
                <c:pt idx="78807">
                  <c:v>1242</c:v>
                </c:pt>
                <c:pt idx="78808">
                  <c:v>1215</c:v>
                </c:pt>
                <c:pt idx="78809">
                  <c:v>1181</c:v>
                </c:pt>
                <c:pt idx="78810">
                  <c:v>1317</c:v>
                </c:pt>
                <c:pt idx="78811">
                  <c:v>1297</c:v>
                </c:pt>
                <c:pt idx="78812">
                  <c:v>1277</c:v>
                </c:pt>
                <c:pt idx="78813">
                  <c:v>1254</c:v>
                </c:pt>
                <c:pt idx="78814">
                  <c:v>1208</c:v>
                </c:pt>
                <c:pt idx="78815">
                  <c:v>1157</c:v>
                </c:pt>
                <c:pt idx="78816">
                  <c:v>1102</c:v>
                </c:pt>
                <c:pt idx="78817">
                  <c:v>1059</c:v>
                </c:pt>
                <c:pt idx="78818">
                  <c:v>1026</c:v>
                </c:pt>
                <c:pt idx="78819">
                  <c:v>1009</c:v>
                </c:pt>
                <c:pt idx="78820">
                  <c:v>999</c:v>
                </c:pt>
                <c:pt idx="78821">
                  <c:v>1020</c:v>
                </c:pt>
                <c:pt idx="78822">
                  <c:v>1003</c:v>
                </c:pt>
                <c:pt idx="78823">
                  <c:v>1124</c:v>
                </c:pt>
                <c:pt idx="78824">
                  <c:v>1218</c:v>
                </c:pt>
                <c:pt idx="78825">
                  <c:v>1299</c:v>
                </c:pt>
                <c:pt idx="78826">
                  <c:v>1312</c:v>
                </c:pt>
                <c:pt idx="78827">
                  <c:v>1322</c:v>
                </c:pt>
                <c:pt idx="78828">
                  <c:v>1304</c:v>
                </c:pt>
                <c:pt idx="78829">
                  <c:v>1302</c:v>
                </c:pt>
                <c:pt idx="78830">
                  <c:v>1292</c:v>
                </c:pt>
                <c:pt idx="78831">
                  <c:v>1271</c:v>
                </c:pt>
                <c:pt idx="78832">
                  <c:v>1256</c:v>
                </c:pt>
                <c:pt idx="78833">
                  <c:v>1221</c:v>
                </c:pt>
                <c:pt idx="78834">
                  <c:v>1343</c:v>
                </c:pt>
                <c:pt idx="78835">
                  <c:v>1316</c:v>
                </c:pt>
                <c:pt idx="78836">
                  <c:v>1288</c:v>
                </c:pt>
                <c:pt idx="78837">
                  <c:v>1205</c:v>
                </c:pt>
                <c:pt idx="78838">
                  <c:v>1164</c:v>
                </c:pt>
                <c:pt idx="78839">
                  <c:v>1101</c:v>
                </c:pt>
                <c:pt idx="78840">
                  <c:v>1074</c:v>
                </c:pt>
                <c:pt idx="78841">
                  <c:v>1047</c:v>
                </c:pt>
                <c:pt idx="78842">
                  <c:v>1039</c:v>
                </c:pt>
                <c:pt idx="78843">
                  <c:v>1018</c:v>
                </c:pt>
                <c:pt idx="78844">
                  <c:v>988</c:v>
                </c:pt>
                <c:pt idx="78845">
                  <c:v>985</c:v>
                </c:pt>
                <c:pt idx="78846">
                  <c:v>935</c:v>
                </c:pt>
                <c:pt idx="78847">
                  <c:v>968</c:v>
                </c:pt>
                <c:pt idx="78848">
                  <c:v>1017</c:v>
                </c:pt>
                <c:pt idx="78849">
                  <c:v>1043</c:v>
                </c:pt>
                <c:pt idx="78850">
                  <c:v>1056</c:v>
                </c:pt>
                <c:pt idx="78851">
                  <c:v>1069</c:v>
                </c:pt>
                <c:pt idx="78852">
                  <c:v>1084</c:v>
                </c:pt>
                <c:pt idx="78853">
                  <c:v>1090</c:v>
                </c:pt>
                <c:pt idx="78854">
                  <c:v>1084</c:v>
                </c:pt>
                <c:pt idx="78855">
                  <c:v>1058</c:v>
                </c:pt>
                <c:pt idx="78856">
                  <c:v>1058</c:v>
                </c:pt>
                <c:pt idx="78857">
                  <c:v>1039</c:v>
                </c:pt>
                <c:pt idx="78858">
                  <c:v>1165</c:v>
                </c:pt>
                <c:pt idx="78859">
                  <c:v>1187</c:v>
                </c:pt>
                <c:pt idx="78860">
                  <c:v>1197</c:v>
                </c:pt>
                <c:pt idx="78861">
                  <c:v>1175</c:v>
                </c:pt>
                <c:pt idx="78862">
                  <c:v>1139</c:v>
                </c:pt>
                <c:pt idx="78863">
                  <c:v>1087</c:v>
                </c:pt>
                <c:pt idx="78864">
                  <c:v>1041</c:v>
                </c:pt>
                <c:pt idx="78865">
                  <c:v>1022</c:v>
                </c:pt>
                <c:pt idx="78866">
                  <c:v>993</c:v>
                </c:pt>
                <c:pt idx="78867">
                  <c:v>977</c:v>
                </c:pt>
                <c:pt idx="78868">
                  <c:v>981</c:v>
                </c:pt>
                <c:pt idx="78869">
                  <c:v>1014</c:v>
                </c:pt>
                <c:pt idx="78870">
                  <c:v>1029</c:v>
                </c:pt>
                <c:pt idx="78871">
                  <c:v>1212</c:v>
                </c:pt>
                <c:pt idx="78872">
                  <c:v>1350</c:v>
                </c:pt>
                <c:pt idx="78873">
                  <c:v>1372</c:v>
                </c:pt>
                <c:pt idx="78874">
                  <c:v>1489</c:v>
                </c:pt>
                <c:pt idx="78875">
                  <c:v>1510</c:v>
                </c:pt>
                <c:pt idx="78876">
                  <c:v>1545</c:v>
                </c:pt>
                <c:pt idx="78877">
                  <c:v>1562</c:v>
                </c:pt>
                <c:pt idx="78878">
                  <c:v>1560</c:v>
                </c:pt>
                <c:pt idx="78879">
                  <c:v>1492</c:v>
                </c:pt>
                <c:pt idx="78880">
                  <c:v>1392</c:v>
                </c:pt>
                <c:pt idx="78881">
                  <c:v>1330</c:v>
                </c:pt>
                <c:pt idx="78882">
                  <c:v>1409</c:v>
                </c:pt>
                <c:pt idx="78883">
                  <c:v>1392</c:v>
                </c:pt>
                <c:pt idx="78884">
                  <c:v>1335</c:v>
                </c:pt>
                <c:pt idx="78885">
                  <c:v>1313</c:v>
                </c:pt>
                <c:pt idx="78886">
                  <c:v>1256</c:v>
                </c:pt>
                <c:pt idx="78887">
                  <c:v>1173</c:v>
                </c:pt>
                <c:pt idx="78888">
                  <c:v>1101</c:v>
                </c:pt>
                <c:pt idx="78889">
                  <c:v>1071</c:v>
                </c:pt>
                <c:pt idx="78890">
                  <c:v>1034</c:v>
                </c:pt>
                <c:pt idx="78891">
                  <c:v>1013</c:v>
                </c:pt>
                <c:pt idx="78892">
                  <c:v>1001</c:v>
                </c:pt>
                <c:pt idx="78893">
                  <c:v>1026</c:v>
                </c:pt>
                <c:pt idx="78894">
                  <c:v>1036</c:v>
                </c:pt>
                <c:pt idx="78895">
                  <c:v>1252</c:v>
                </c:pt>
                <c:pt idx="78896">
                  <c:v>1370</c:v>
                </c:pt>
                <c:pt idx="78897">
                  <c:v>1459</c:v>
                </c:pt>
                <c:pt idx="78898">
                  <c:v>1525</c:v>
                </c:pt>
                <c:pt idx="78899">
                  <c:v>1539</c:v>
                </c:pt>
                <c:pt idx="78900">
                  <c:v>1553</c:v>
                </c:pt>
                <c:pt idx="78901">
                  <c:v>1578</c:v>
                </c:pt>
                <c:pt idx="78902">
                  <c:v>1584</c:v>
                </c:pt>
                <c:pt idx="78903">
                  <c:v>1514</c:v>
                </c:pt>
                <c:pt idx="78904">
                  <c:v>1414</c:v>
                </c:pt>
                <c:pt idx="78905">
                  <c:v>1308</c:v>
                </c:pt>
                <c:pt idx="78906">
                  <c:v>1406</c:v>
                </c:pt>
                <c:pt idx="78907">
                  <c:v>1357</c:v>
                </c:pt>
                <c:pt idx="78908">
                  <c:v>1313</c:v>
                </c:pt>
                <c:pt idx="78909">
                  <c:v>1285</c:v>
                </c:pt>
                <c:pt idx="78910">
                  <c:v>1231</c:v>
                </c:pt>
                <c:pt idx="78911">
                  <c:v>1153</c:v>
                </c:pt>
                <c:pt idx="78912">
                  <c:v>1103</c:v>
                </c:pt>
                <c:pt idx="78913">
                  <c:v>1065</c:v>
                </c:pt>
                <c:pt idx="78914">
                  <c:v>1035</c:v>
                </c:pt>
                <c:pt idx="78915">
                  <c:v>1019</c:v>
                </c:pt>
                <c:pt idx="78916">
                  <c:v>1019</c:v>
                </c:pt>
                <c:pt idx="78917">
                  <c:v>1035</c:v>
                </c:pt>
                <c:pt idx="78918">
                  <c:v>1041</c:v>
                </c:pt>
                <c:pt idx="78919">
                  <c:v>1233</c:v>
                </c:pt>
                <c:pt idx="78920">
                  <c:v>1386</c:v>
                </c:pt>
                <c:pt idx="78921">
                  <c:v>1483</c:v>
                </c:pt>
                <c:pt idx="78922">
                  <c:v>1544</c:v>
                </c:pt>
                <c:pt idx="78923">
                  <c:v>1574</c:v>
                </c:pt>
                <c:pt idx="78924">
                  <c:v>1589</c:v>
                </c:pt>
                <c:pt idx="78925">
                  <c:v>1602</c:v>
                </c:pt>
                <c:pt idx="78926">
                  <c:v>1582</c:v>
                </c:pt>
                <c:pt idx="78927">
                  <c:v>1518</c:v>
                </c:pt>
                <c:pt idx="78928">
                  <c:v>1428</c:v>
                </c:pt>
                <c:pt idx="78929">
                  <c:v>1324</c:v>
                </c:pt>
                <c:pt idx="78930">
                  <c:v>1414</c:v>
                </c:pt>
                <c:pt idx="78931">
                  <c:v>1391</c:v>
                </c:pt>
                <c:pt idx="78932">
                  <c:v>1350</c:v>
                </c:pt>
                <c:pt idx="78933">
                  <c:v>1299</c:v>
                </c:pt>
                <c:pt idx="78934">
                  <c:v>1250</c:v>
                </c:pt>
                <c:pt idx="78935">
                  <c:v>1175</c:v>
                </c:pt>
                <c:pt idx="78936">
                  <c:v>1129</c:v>
                </c:pt>
                <c:pt idx="78937">
                  <c:v>1083</c:v>
                </c:pt>
                <c:pt idx="78938">
                  <c:v>1058</c:v>
                </c:pt>
                <c:pt idx="78939">
                  <c:v>1038</c:v>
                </c:pt>
                <c:pt idx="78940">
                  <c:v>1029</c:v>
                </c:pt>
                <c:pt idx="78941">
                  <c:v>1039</c:v>
                </c:pt>
                <c:pt idx="78942">
                  <c:v>1005</c:v>
                </c:pt>
                <c:pt idx="78943">
                  <c:v>1116</c:v>
                </c:pt>
                <c:pt idx="78944">
                  <c:v>1268</c:v>
                </c:pt>
                <c:pt idx="78945">
                  <c:v>1352</c:v>
                </c:pt>
                <c:pt idx="78946">
                  <c:v>1414</c:v>
                </c:pt>
                <c:pt idx="78947">
                  <c:v>1413</c:v>
                </c:pt>
                <c:pt idx="78948">
                  <c:v>1401</c:v>
                </c:pt>
                <c:pt idx="78949">
                  <c:v>1369</c:v>
                </c:pt>
                <c:pt idx="78950">
                  <c:v>1368</c:v>
                </c:pt>
                <c:pt idx="78951">
                  <c:v>1353</c:v>
                </c:pt>
                <c:pt idx="78952">
                  <c:v>1301</c:v>
                </c:pt>
                <c:pt idx="78953">
                  <c:v>1263</c:v>
                </c:pt>
                <c:pt idx="78954">
                  <c:v>1358</c:v>
                </c:pt>
                <c:pt idx="78955">
                  <c:v>1342</c:v>
                </c:pt>
                <c:pt idx="78956">
                  <c:v>1309</c:v>
                </c:pt>
                <c:pt idx="78957">
                  <c:v>1237</c:v>
                </c:pt>
                <c:pt idx="78958">
                  <c:v>1211</c:v>
                </c:pt>
                <c:pt idx="78959">
                  <c:v>1173</c:v>
                </c:pt>
                <c:pt idx="78960">
                  <c:v>1130</c:v>
                </c:pt>
                <c:pt idx="78961">
                  <c:v>1099</c:v>
                </c:pt>
                <c:pt idx="78962">
                  <c:v>1050</c:v>
                </c:pt>
                <c:pt idx="78963">
                  <c:v>1024</c:v>
                </c:pt>
                <c:pt idx="78964">
                  <c:v>1012</c:v>
                </c:pt>
                <c:pt idx="78965">
                  <c:v>1019</c:v>
                </c:pt>
                <c:pt idx="78966">
                  <c:v>974</c:v>
                </c:pt>
                <c:pt idx="78967">
                  <c:v>1022</c:v>
                </c:pt>
                <c:pt idx="78968">
                  <c:v>1101</c:v>
                </c:pt>
                <c:pt idx="78969">
                  <c:v>1151</c:v>
                </c:pt>
                <c:pt idx="78970">
                  <c:v>1245</c:v>
                </c:pt>
                <c:pt idx="78971">
                  <c:v>1245</c:v>
                </c:pt>
                <c:pt idx="78972">
                  <c:v>1273</c:v>
                </c:pt>
                <c:pt idx="78973">
                  <c:v>1262</c:v>
                </c:pt>
                <c:pt idx="78974">
                  <c:v>1265</c:v>
                </c:pt>
                <c:pt idx="78975">
                  <c:v>1254</c:v>
                </c:pt>
                <c:pt idx="78976">
                  <c:v>1179</c:v>
                </c:pt>
                <c:pt idx="78977">
                  <c:v>1129</c:v>
                </c:pt>
                <c:pt idx="78978">
                  <c:v>1236</c:v>
                </c:pt>
                <c:pt idx="78979">
                  <c:v>1252</c:v>
                </c:pt>
                <c:pt idx="78980">
                  <c:v>1250</c:v>
                </c:pt>
                <c:pt idx="78981">
                  <c:v>1220</c:v>
                </c:pt>
                <c:pt idx="78982">
                  <c:v>1175</c:v>
                </c:pt>
                <c:pt idx="78983">
                  <c:v>1116</c:v>
                </c:pt>
                <c:pt idx="78984">
                  <c:v>1071</c:v>
                </c:pt>
                <c:pt idx="78985">
                  <c:v>1039</c:v>
                </c:pt>
                <c:pt idx="78986">
                  <c:v>1013</c:v>
                </c:pt>
                <c:pt idx="78987">
                  <c:v>996</c:v>
                </c:pt>
                <c:pt idx="78988">
                  <c:v>991</c:v>
                </c:pt>
                <c:pt idx="78989">
                  <c:v>1032</c:v>
                </c:pt>
                <c:pt idx="78990">
                  <c:v>1035</c:v>
                </c:pt>
                <c:pt idx="78991">
                  <c:v>1212</c:v>
                </c:pt>
                <c:pt idx="78992">
                  <c:v>1358</c:v>
                </c:pt>
                <c:pt idx="78993">
                  <c:v>1429</c:v>
                </c:pt>
                <c:pt idx="78994">
                  <c:v>1509</c:v>
                </c:pt>
                <c:pt idx="78995">
                  <c:v>1531</c:v>
                </c:pt>
                <c:pt idx="78996">
                  <c:v>1555</c:v>
                </c:pt>
                <c:pt idx="78997">
                  <c:v>1580</c:v>
                </c:pt>
                <c:pt idx="78998">
                  <c:v>1574</c:v>
                </c:pt>
                <c:pt idx="78999">
                  <c:v>1517</c:v>
                </c:pt>
                <c:pt idx="79000">
                  <c:v>1407</c:v>
                </c:pt>
                <c:pt idx="79001">
                  <c:v>1302</c:v>
                </c:pt>
                <c:pt idx="79002">
                  <c:v>1384</c:v>
                </c:pt>
                <c:pt idx="79003">
                  <c:v>1365</c:v>
                </c:pt>
                <c:pt idx="79004">
                  <c:v>1317</c:v>
                </c:pt>
                <c:pt idx="79005">
                  <c:v>1256</c:v>
                </c:pt>
                <c:pt idx="79006">
                  <c:v>1203</c:v>
                </c:pt>
                <c:pt idx="79007">
                  <c:v>1145</c:v>
                </c:pt>
                <c:pt idx="79008">
                  <c:v>1070</c:v>
                </c:pt>
                <c:pt idx="79009">
                  <c:v>1067</c:v>
                </c:pt>
                <c:pt idx="79010">
                  <c:v>1036</c:v>
                </c:pt>
                <c:pt idx="79011">
                  <c:v>1020</c:v>
                </c:pt>
                <c:pt idx="79012">
                  <c:v>1014</c:v>
                </c:pt>
                <c:pt idx="79013">
                  <c:v>1044</c:v>
                </c:pt>
                <c:pt idx="79014">
                  <c:v>1038</c:v>
                </c:pt>
                <c:pt idx="79015">
                  <c:v>1223</c:v>
                </c:pt>
                <c:pt idx="79016">
                  <c:v>1332</c:v>
                </c:pt>
                <c:pt idx="79017">
                  <c:v>1419</c:v>
                </c:pt>
                <c:pt idx="79018">
                  <c:v>1496</c:v>
                </c:pt>
                <c:pt idx="79019">
                  <c:v>1504</c:v>
                </c:pt>
                <c:pt idx="79020">
                  <c:v>1518</c:v>
                </c:pt>
                <c:pt idx="79021">
                  <c:v>1544</c:v>
                </c:pt>
                <c:pt idx="79022">
                  <c:v>1526</c:v>
                </c:pt>
                <c:pt idx="79023">
                  <c:v>1461</c:v>
                </c:pt>
                <c:pt idx="79024">
                  <c:v>1372</c:v>
                </c:pt>
                <c:pt idx="79025">
                  <c:v>1275</c:v>
                </c:pt>
                <c:pt idx="79026">
                  <c:v>1336</c:v>
                </c:pt>
                <c:pt idx="79027">
                  <c:v>1316</c:v>
                </c:pt>
                <c:pt idx="79028">
                  <c:v>1269</c:v>
                </c:pt>
                <c:pt idx="79029">
                  <c:v>1208</c:v>
                </c:pt>
                <c:pt idx="79030">
                  <c:v>1159</c:v>
                </c:pt>
                <c:pt idx="79031">
                  <c:v>1094</c:v>
                </c:pt>
                <c:pt idx="79032">
                  <c:v>1061</c:v>
                </c:pt>
                <c:pt idx="79033">
                  <c:v>1049</c:v>
                </c:pt>
                <c:pt idx="79034">
                  <c:v>1015</c:v>
                </c:pt>
                <c:pt idx="79035">
                  <c:v>1016</c:v>
                </c:pt>
                <c:pt idx="79036">
                  <c:v>1007</c:v>
                </c:pt>
                <c:pt idx="79037">
                  <c:v>1007</c:v>
                </c:pt>
                <c:pt idx="79038">
                  <c:v>976</c:v>
                </c:pt>
                <c:pt idx="79039">
                  <c:v>1013</c:v>
                </c:pt>
                <c:pt idx="79040">
                  <c:v>1075</c:v>
                </c:pt>
                <c:pt idx="79041">
                  <c:v>1138</c:v>
                </c:pt>
                <c:pt idx="79042">
                  <c:v>1174</c:v>
                </c:pt>
                <c:pt idx="79043">
                  <c:v>1211</c:v>
                </c:pt>
                <c:pt idx="79044">
                  <c:v>1237</c:v>
                </c:pt>
                <c:pt idx="79045">
                  <c:v>1245</c:v>
                </c:pt>
                <c:pt idx="79046">
                  <c:v>1219</c:v>
                </c:pt>
                <c:pt idx="79047">
                  <c:v>1216</c:v>
                </c:pt>
                <c:pt idx="79048">
                  <c:v>1180</c:v>
                </c:pt>
                <c:pt idx="79049">
                  <c:v>1170</c:v>
                </c:pt>
                <c:pt idx="79050">
                  <c:v>1263</c:v>
                </c:pt>
                <c:pt idx="79051">
                  <c:v>1258</c:v>
                </c:pt>
                <c:pt idx="79052">
                  <c:v>1256</c:v>
                </c:pt>
                <c:pt idx="79053">
                  <c:v>1217</c:v>
                </c:pt>
                <c:pt idx="79054">
                  <c:v>1182</c:v>
                </c:pt>
                <c:pt idx="79055">
                  <c:v>1107</c:v>
                </c:pt>
                <c:pt idx="79056">
                  <c:v>1049</c:v>
                </c:pt>
                <c:pt idx="79057">
                  <c:v>1015</c:v>
                </c:pt>
                <c:pt idx="79058">
                  <c:v>992</c:v>
                </c:pt>
                <c:pt idx="79059">
                  <c:v>991</c:v>
                </c:pt>
                <c:pt idx="79060">
                  <c:v>990</c:v>
                </c:pt>
                <c:pt idx="79061">
                  <c:v>1032</c:v>
                </c:pt>
                <c:pt idx="79062">
                  <c:v>1042</c:v>
                </c:pt>
                <c:pt idx="79063">
                  <c:v>1209</c:v>
                </c:pt>
                <c:pt idx="79064">
                  <c:v>1296</c:v>
                </c:pt>
                <c:pt idx="79065">
                  <c:v>1404</c:v>
                </c:pt>
                <c:pt idx="79066">
                  <c:v>1477</c:v>
                </c:pt>
                <c:pt idx="79067">
                  <c:v>1482</c:v>
                </c:pt>
                <c:pt idx="79068">
                  <c:v>1498</c:v>
                </c:pt>
                <c:pt idx="79069">
                  <c:v>1516</c:v>
                </c:pt>
                <c:pt idx="79070">
                  <c:v>1514</c:v>
                </c:pt>
                <c:pt idx="79071">
                  <c:v>1444</c:v>
                </c:pt>
                <c:pt idx="79072">
                  <c:v>1358</c:v>
                </c:pt>
                <c:pt idx="79073">
                  <c:v>1288</c:v>
                </c:pt>
                <c:pt idx="79074">
                  <c:v>1363</c:v>
                </c:pt>
                <c:pt idx="79075">
                  <c:v>1313</c:v>
                </c:pt>
                <c:pt idx="79076">
                  <c:v>1293</c:v>
                </c:pt>
                <c:pt idx="79077">
                  <c:v>1230</c:v>
                </c:pt>
                <c:pt idx="79078">
                  <c:v>1182</c:v>
                </c:pt>
                <c:pt idx="79079">
                  <c:v>1105</c:v>
                </c:pt>
                <c:pt idx="79080">
                  <c:v>1065</c:v>
                </c:pt>
                <c:pt idx="79081">
                  <c:v>1025</c:v>
                </c:pt>
                <c:pt idx="79082">
                  <c:v>997</c:v>
                </c:pt>
                <c:pt idx="79083">
                  <c:v>979</c:v>
                </c:pt>
                <c:pt idx="79084">
                  <c:v>980</c:v>
                </c:pt>
                <c:pt idx="79085">
                  <c:v>1024</c:v>
                </c:pt>
                <c:pt idx="79086">
                  <c:v>1022</c:v>
                </c:pt>
                <c:pt idx="79087">
                  <c:v>1211</c:v>
                </c:pt>
                <c:pt idx="79088">
                  <c:v>1306</c:v>
                </c:pt>
                <c:pt idx="79089">
                  <c:v>1383</c:v>
                </c:pt>
                <c:pt idx="79090">
                  <c:v>1433</c:v>
                </c:pt>
                <c:pt idx="79091">
                  <c:v>1462</c:v>
                </c:pt>
                <c:pt idx="79092">
                  <c:v>1432</c:v>
                </c:pt>
                <c:pt idx="79093">
                  <c:v>1499</c:v>
                </c:pt>
                <c:pt idx="79094">
                  <c:v>1514</c:v>
                </c:pt>
                <c:pt idx="79095">
                  <c:v>1459</c:v>
                </c:pt>
                <c:pt idx="79096">
                  <c:v>1352</c:v>
                </c:pt>
                <c:pt idx="79097">
                  <c:v>1290</c:v>
                </c:pt>
                <c:pt idx="79098">
                  <c:v>1367</c:v>
                </c:pt>
                <c:pt idx="79099">
                  <c:v>1326</c:v>
                </c:pt>
                <c:pt idx="79100">
                  <c:v>1291</c:v>
                </c:pt>
                <c:pt idx="79101">
                  <c:v>1237</c:v>
                </c:pt>
                <c:pt idx="79102">
                  <c:v>1177</c:v>
                </c:pt>
                <c:pt idx="79103">
                  <c:v>1116</c:v>
                </c:pt>
                <c:pt idx="79104">
                  <c:v>1078</c:v>
                </c:pt>
                <c:pt idx="79105">
                  <c:v>1042</c:v>
                </c:pt>
                <c:pt idx="79106">
                  <c:v>1002</c:v>
                </c:pt>
                <c:pt idx="79107">
                  <c:v>984</c:v>
                </c:pt>
                <c:pt idx="79108">
                  <c:v>967</c:v>
                </c:pt>
                <c:pt idx="79109">
                  <c:v>987</c:v>
                </c:pt>
                <c:pt idx="79110">
                  <c:v>960</c:v>
                </c:pt>
                <c:pt idx="79111">
                  <c:v>1052</c:v>
                </c:pt>
                <c:pt idx="79112">
                  <c:v>1176</c:v>
                </c:pt>
                <c:pt idx="79113">
                  <c:v>1258</c:v>
                </c:pt>
                <c:pt idx="79114">
                  <c:v>1308</c:v>
                </c:pt>
                <c:pt idx="79115">
                  <c:v>1306</c:v>
                </c:pt>
                <c:pt idx="79116">
                  <c:v>1284</c:v>
                </c:pt>
                <c:pt idx="79117">
                  <c:v>1302</c:v>
                </c:pt>
                <c:pt idx="79118">
                  <c:v>1289</c:v>
                </c:pt>
                <c:pt idx="79119">
                  <c:v>1271</c:v>
                </c:pt>
                <c:pt idx="79120">
                  <c:v>1235</c:v>
                </c:pt>
                <c:pt idx="79121">
                  <c:v>1199</c:v>
                </c:pt>
                <c:pt idx="79122">
                  <c:v>1284</c:v>
                </c:pt>
                <c:pt idx="79123">
                  <c:v>1279</c:v>
                </c:pt>
                <c:pt idx="79124">
                  <c:v>1234</c:v>
                </c:pt>
                <c:pt idx="79125">
                  <c:v>1198</c:v>
                </c:pt>
                <c:pt idx="79126">
                  <c:v>1142</c:v>
                </c:pt>
                <c:pt idx="79127">
                  <c:v>1098</c:v>
                </c:pt>
                <c:pt idx="79128">
                  <c:v>1045</c:v>
                </c:pt>
                <c:pt idx="79129">
                  <c:v>1021</c:v>
                </c:pt>
                <c:pt idx="79130">
                  <c:v>982</c:v>
                </c:pt>
                <c:pt idx="79131">
                  <c:v>962</c:v>
                </c:pt>
                <c:pt idx="79132">
                  <c:v>943</c:v>
                </c:pt>
                <c:pt idx="79133">
                  <c:v>951</c:v>
                </c:pt>
                <c:pt idx="79134">
                  <c:v>889</c:v>
                </c:pt>
                <c:pt idx="79135">
                  <c:v>939</c:v>
                </c:pt>
                <c:pt idx="79136">
                  <c:v>1001</c:v>
                </c:pt>
                <c:pt idx="79137">
                  <c:v>1052</c:v>
                </c:pt>
                <c:pt idx="79138">
                  <c:v>1118</c:v>
                </c:pt>
                <c:pt idx="79139">
                  <c:v>1146</c:v>
                </c:pt>
                <c:pt idx="79140">
                  <c:v>1164</c:v>
                </c:pt>
                <c:pt idx="79141">
                  <c:v>1165</c:v>
                </c:pt>
                <c:pt idx="79142">
                  <c:v>1170</c:v>
                </c:pt>
                <c:pt idx="79143">
                  <c:v>1159</c:v>
                </c:pt>
                <c:pt idx="79144">
                  <c:v>1124</c:v>
                </c:pt>
                <c:pt idx="79145">
                  <c:v>1108</c:v>
                </c:pt>
                <c:pt idx="79146">
                  <c:v>1218</c:v>
                </c:pt>
                <c:pt idx="79147">
                  <c:v>1213</c:v>
                </c:pt>
                <c:pt idx="79148">
                  <c:v>1205</c:v>
                </c:pt>
                <c:pt idx="79149">
                  <c:v>1183</c:v>
                </c:pt>
                <c:pt idx="79150">
                  <c:v>1131</c:v>
                </c:pt>
                <c:pt idx="79151">
                  <c:v>1078</c:v>
                </c:pt>
                <c:pt idx="79152">
                  <c:v>1042</c:v>
                </c:pt>
                <c:pt idx="79153">
                  <c:v>1002</c:v>
                </c:pt>
                <c:pt idx="79154">
                  <c:v>977</c:v>
                </c:pt>
                <c:pt idx="79155">
                  <c:v>960</c:v>
                </c:pt>
                <c:pt idx="79156">
                  <c:v>963</c:v>
                </c:pt>
                <c:pt idx="79157">
                  <c:v>1006</c:v>
                </c:pt>
                <c:pt idx="79158">
                  <c:v>1024</c:v>
                </c:pt>
                <c:pt idx="79159">
                  <c:v>1194</c:v>
                </c:pt>
                <c:pt idx="79160">
                  <c:v>1348</c:v>
                </c:pt>
                <c:pt idx="79161">
                  <c:v>1445</c:v>
                </c:pt>
                <c:pt idx="79162">
                  <c:v>1504</c:v>
                </c:pt>
                <c:pt idx="79163">
                  <c:v>1518</c:v>
                </c:pt>
                <c:pt idx="79164">
                  <c:v>1526</c:v>
                </c:pt>
                <c:pt idx="79165">
                  <c:v>1552</c:v>
                </c:pt>
                <c:pt idx="79166">
                  <c:v>1534</c:v>
                </c:pt>
                <c:pt idx="79167">
                  <c:v>1473</c:v>
                </c:pt>
                <c:pt idx="79168">
                  <c:v>1374</c:v>
                </c:pt>
                <c:pt idx="79169">
                  <c:v>1277</c:v>
                </c:pt>
                <c:pt idx="79170">
                  <c:v>1354</c:v>
                </c:pt>
                <c:pt idx="79171">
                  <c:v>1334</c:v>
                </c:pt>
                <c:pt idx="79172">
                  <c:v>1291</c:v>
                </c:pt>
                <c:pt idx="79173">
                  <c:v>1239</c:v>
                </c:pt>
                <c:pt idx="79174">
                  <c:v>1191</c:v>
                </c:pt>
                <c:pt idx="79175">
                  <c:v>1140</c:v>
                </c:pt>
                <c:pt idx="79176">
                  <c:v>1085</c:v>
                </c:pt>
                <c:pt idx="79177">
                  <c:v>1052</c:v>
                </c:pt>
                <c:pt idx="79178">
                  <c:v>1023</c:v>
                </c:pt>
                <c:pt idx="79179">
                  <c:v>997</c:v>
                </c:pt>
                <c:pt idx="79180">
                  <c:v>995</c:v>
                </c:pt>
                <c:pt idx="79181">
                  <c:v>1015</c:v>
                </c:pt>
                <c:pt idx="79182">
                  <c:v>1012</c:v>
                </c:pt>
                <c:pt idx="79183">
                  <c:v>1191</c:v>
                </c:pt>
                <c:pt idx="79184">
                  <c:v>1330</c:v>
                </c:pt>
                <c:pt idx="79185">
                  <c:v>1410</c:v>
                </c:pt>
                <c:pt idx="79186">
                  <c:v>1467</c:v>
                </c:pt>
                <c:pt idx="79187">
                  <c:v>1489</c:v>
                </c:pt>
                <c:pt idx="79188">
                  <c:v>1508</c:v>
                </c:pt>
                <c:pt idx="79189">
                  <c:v>1554</c:v>
                </c:pt>
                <c:pt idx="79190">
                  <c:v>1543</c:v>
                </c:pt>
                <c:pt idx="79191">
                  <c:v>1496</c:v>
                </c:pt>
                <c:pt idx="79192">
                  <c:v>1403</c:v>
                </c:pt>
                <c:pt idx="79193">
                  <c:v>1294</c:v>
                </c:pt>
                <c:pt idx="79194">
                  <c:v>1360</c:v>
                </c:pt>
                <c:pt idx="79195">
                  <c:v>1336</c:v>
                </c:pt>
                <c:pt idx="79196">
                  <c:v>1301</c:v>
                </c:pt>
                <c:pt idx="79197">
                  <c:v>1252</c:v>
                </c:pt>
                <c:pt idx="79198">
                  <c:v>1206</c:v>
                </c:pt>
                <c:pt idx="79199">
                  <c:v>1129</c:v>
                </c:pt>
                <c:pt idx="79200">
                  <c:v>1072</c:v>
                </c:pt>
                <c:pt idx="79201">
                  <c:v>1035</c:v>
                </c:pt>
                <c:pt idx="79202">
                  <c:v>1004</c:v>
                </c:pt>
                <c:pt idx="79203">
                  <c:v>994</c:v>
                </c:pt>
                <c:pt idx="79204">
                  <c:v>988</c:v>
                </c:pt>
                <c:pt idx="79205">
                  <c:v>1021</c:v>
                </c:pt>
                <c:pt idx="79206">
                  <c:v>1020</c:v>
                </c:pt>
                <c:pt idx="79207">
                  <c:v>1199</c:v>
                </c:pt>
                <c:pt idx="79208">
                  <c:v>1334</c:v>
                </c:pt>
                <c:pt idx="79209">
                  <c:v>1411</c:v>
                </c:pt>
                <c:pt idx="79210">
                  <c:v>1468</c:v>
                </c:pt>
                <c:pt idx="79211">
                  <c:v>1500</c:v>
                </c:pt>
                <c:pt idx="79212">
                  <c:v>1502</c:v>
                </c:pt>
                <c:pt idx="79213">
                  <c:v>1519</c:v>
                </c:pt>
                <c:pt idx="79214">
                  <c:v>1520</c:v>
                </c:pt>
                <c:pt idx="79215">
                  <c:v>1467</c:v>
                </c:pt>
                <c:pt idx="79216">
                  <c:v>1371</c:v>
                </c:pt>
                <c:pt idx="79217">
                  <c:v>1265</c:v>
                </c:pt>
                <c:pt idx="79218">
                  <c:v>1333</c:v>
                </c:pt>
                <c:pt idx="79219">
                  <c:v>1309</c:v>
                </c:pt>
                <c:pt idx="79220">
                  <c:v>1284</c:v>
                </c:pt>
                <c:pt idx="79221">
                  <c:v>1230</c:v>
                </c:pt>
                <c:pt idx="79222">
                  <c:v>1180</c:v>
                </c:pt>
                <c:pt idx="79223">
                  <c:v>1116</c:v>
                </c:pt>
                <c:pt idx="79224">
                  <c:v>1061</c:v>
                </c:pt>
                <c:pt idx="79225">
                  <c:v>1028</c:v>
                </c:pt>
                <c:pt idx="79226">
                  <c:v>998</c:v>
                </c:pt>
                <c:pt idx="79227">
                  <c:v>996</c:v>
                </c:pt>
                <c:pt idx="79228">
                  <c:v>997</c:v>
                </c:pt>
                <c:pt idx="79229">
                  <c:v>1028</c:v>
                </c:pt>
                <c:pt idx="79230">
                  <c:v>1020</c:v>
                </c:pt>
                <c:pt idx="79231">
                  <c:v>1181</c:v>
                </c:pt>
                <c:pt idx="79232">
                  <c:v>1315</c:v>
                </c:pt>
                <c:pt idx="79233">
                  <c:v>1421</c:v>
                </c:pt>
                <c:pt idx="79234">
                  <c:v>1493</c:v>
                </c:pt>
                <c:pt idx="79235">
                  <c:v>1496</c:v>
                </c:pt>
                <c:pt idx="79236">
                  <c:v>1509</c:v>
                </c:pt>
                <c:pt idx="79237">
                  <c:v>1545</c:v>
                </c:pt>
                <c:pt idx="79238">
                  <c:v>1534</c:v>
                </c:pt>
                <c:pt idx="79239">
                  <c:v>1474</c:v>
                </c:pt>
                <c:pt idx="79240">
                  <c:v>1358</c:v>
                </c:pt>
                <c:pt idx="79241">
                  <c:v>1261</c:v>
                </c:pt>
                <c:pt idx="79242">
                  <c:v>1355</c:v>
                </c:pt>
                <c:pt idx="79243">
                  <c:v>1321</c:v>
                </c:pt>
                <c:pt idx="79244">
                  <c:v>1282</c:v>
                </c:pt>
                <c:pt idx="79245">
                  <c:v>1266</c:v>
                </c:pt>
                <c:pt idx="79246">
                  <c:v>1205</c:v>
                </c:pt>
                <c:pt idx="79247">
                  <c:v>1143</c:v>
                </c:pt>
                <c:pt idx="79248">
                  <c:v>1099</c:v>
                </c:pt>
                <c:pt idx="79249">
                  <c:v>1049</c:v>
                </c:pt>
                <c:pt idx="79250">
                  <c:v>1024</c:v>
                </c:pt>
                <c:pt idx="79251">
                  <c:v>1023</c:v>
                </c:pt>
                <c:pt idx="79252">
                  <c:v>999</c:v>
                </c:pt>
                <c:pt idx="79253">
                  <c:v>1029</c:v>
                </c:pt>
                <c:pt idx="79254">
                  <c:v>1041</c:v>
                </c:pt>
                <c:pt idx="79255">
                  <c:v>1197</c:v>
                </c:pt>
                <c:pt idx="79256">
                  <c:v>1334</c:v>
                </c:pt>
                <c:pt idx="79257">
                  <c:v>1424</c:v>
                </c:pt>
                <c:pt idx="79258">
                  <c:v>1495</c:v>
                </c:pt>
                <c:pt idx="79259">
                  <c:v>1515</c:v>
                </c:pt>
                <c:pt idx="79260">
                  <c:v>1498</c:v>
                </c:pt>
                <c:pt idx="79261">
                  <c:v>1526</c:v>
                </c:pt>
                <c:pt idx="79262">
                  <c:v>1524</c:v>
                </c:pt>
                <c:pt idx="79263">
                  <c:v>1490</c:v>
                </c:pt>
                <c:pt idx="79264">
                  <c:v>1388</c:v>
                </c:pt>
                <c:pt idx="79265">
                  <c:v>1297</c:v>
                </c:pt>
                <c:pt idx="79266">
                  <c:v>1372</c:v>
                </c:pt>
                <c:pt idx="79267">
                  <c:v>1351</c:v>
                </c:pt>
                <c:pt idx="79268">
                  <c:v>1307</c:v>
                </c:pt>
                <c:pt idx="79269">
                  <c:v>1261</c:v>
                </c:pt>
                <c:pt idx="79270">
                  <c:v>1225</c:v>
                </c:pt>
                <c:pt idx="79271">
                  <c:v>1149</c:v>
                </c:pt>
                <c:pt idx="79272">
                  <c:v>1085</c:v>
                </c:pt>
                <c:pt idx="79273">
                  <c:v>1052</c:v>
                </c:pt>
                <c:pt idx="79274">
                  <c:v>1020</c:v>
                </c:pt>
                <c:pt idx="79275">
                  <c:v>1009</c:v>
                </c:pt>
                <c:pt idx="79276">
                  <c:v>1004</c:v>
                </c:pt>
                <c:pt idx="79277">
                  <c:v>1024</c:v>
                </c:pt>
                <c:pt idx="79278">
                  <c:v>1006</c:v>
                </c:pt>
                <c:pt idx="79279">
                  <c:v>1101</c:v>
                </c:pt>
                <c:pt idx="79280">
                  <c:v>1189</c:v>
                </c:pt>
                <c:pt idx="79281">
                  <c:v>1282</c:v>
                </c:pt>
                <c:pt idx="79282">
                  <c:v>1316</c:v>
                </c:pt>
                <c:pt idx="79283">
                  <c:v>1314</c:v>
                </c:pt>
                <c:pt idx="79284">
                  <c:v>1300</c:v>
                </c:pt>
                <c:pt idx="79285">
                  <c:v>1272</c:v>
                </c:pt>
                <c:pt idx="79286">
                  <c:v>1294</c:v>
                </c:pt>
                <c:pt idx="79287">
                  <c:v>1278</c:v>
                </c:pt>
                <c:pt idx="79288">
                  <c:v>1250</c:v>
                </c:pt>
                <c:pt idx="79289">
                  <c:v>1219</c:v>
                </c:pt>
                <c:pt idx="79290">
                  <c:v>1322</c:v>
                </c:pt>
                <c:pt idx="79291">
                  <c:v>1308</c:v>
                </c:pt>
                <c:pt idx="79292">
                  <c:v>1262</c:v>
                </c:pt>
                <c:pt idx="79293">
                  <c:v>1232</c:v>
                </c:pt>
                <c:pt idx="79294">
                  <c:v>1191</c:v>
                </c:pt>
                <c:pt idx="79295">
                  <c:v>1151</c:v>
                </c:pt>
                <c:pt idx="79296">
                  <c:v>1120</c:v>
                </c:pt>
                <c:pt idx="79297">
                  <c:v>1073</c:v>
                </c:pt>
                <c:pt idx="79298">
                  <c:v>1043</c:v>
                </c:pt>
                <c:pt idx="79299">
                  <c:v>1025</c:v>
                </c:pt>
                <c:pt idx="79300">
                  <c:v>1014</c:v>
                </c:pt>
                <c:pt idx="79301">
                  <c:v>991</c:v>
                </c:pt>
                <c:pt idx="79302">
                  <c:v>954</c:v>
                </c:pt>
                <c:pt idx="79303">
                  <c:v>993</c:v>
                </c:pt>
                <c:pt idx="79304">
                  <c:v>1037</c:v>
                </c:pt>
                <c:pt idx="79305">
                  <c:v>1089</c:v>
                </c:pt>
                <c:pt idx="79306">
                  <c:v>1135</c:v>
                </c:pt>
                <c:pt idx="79307">
                  <c:v>6</c:v>
                </c:pt>
                <c:pt idx="79308">
                  <c:v>16</c:v>
                </c:pt>
                <c:pt idx="79309">
                  <c:v>67</c:v>
                </c:pt>
                <c:pt idx="79310">
                  <c:v>397</c:v>
                </c:pt>
                <c:pt idx="79311">
                  <c:v>783</c:v>
                </c:pt>
                <c:pt idx="79312">
                  <c:v>996</c:v>
                </c:pt>
                <c:pt idx="79313">
                  <c:v>1084</c:v>
                </c:pt>
                <c:pt idx="79314">
                  <c:v>1250</c:v>
                </c:pt>
                <c:pt idx="79315">
                  <c:v>1243</c:v>
                </c:pt>
                <c:pt idx="79316">
                  <c:v>1241</c:v>
                </c:pt>
                <c:pt idx="79317">
                  <c:v>1237</c:v>
                </c:pt>
                <c:pt idx="79318">
                  <c:v>1191</c:v>
                </c:pt>
                <c:pt idx="79319">
                  <c:v>1144</c:v>
                </c:pt>
                <c:pt idx="79320">
                  <c:v>1110</c:v>
                </c:pt>
                <c:pt idx="79321">
                  <c:v>1053</c:v>
                </c:pt>
                <c:pt idx="79322">
                  <c:v>1049</c:v>
                </c:pt>
                <c:pt idx="79323">
                  <c:v>1042</c:v>
                </c:pt>
                <c:pt idx="79324">
                  <c:v>1057</c:v>
                </c:pt>
                <c:pt idx="79325">
                  <c:v>1080</c:v>
                </c:pt>
                <c:pt idx="79326">
                  <c:v>1083</c:v>
                </c:pt>
                <c:pt idx="79327">
                  <c:v>1218</c:v>
                </c:pt>
                <c:pt idx="79328">
                  <c:v>1319</c:v>
                </c:pt>
                <c:pt idx="79329">
                  <c:v>1386</c:v>
                </c:pt>
                <c:pt idx="79330">
                  <c:v>1436</c:v>
                </c:pt>
                <c:pt idx="79331">
                  <c:v>1438</c:v>
                </c:pt>
                <c:pt idx="79332">
                  <c:v>1454</c:v>
                </c:pt>
                <c:pt idx="79333">
                  <c:v>1472</c:v>
                </c:pt>
                <c:pt idx="79334">
                  <c:v>1469</c:v>
                </c:pt>
                <c:pt idx="79335">
                  <c:v>1431</c:v>
                </c:pt>
                <c:pt idx="79336">
                  <c:v>1331</c:v>
                </c:pt>
                <c:pt idx="79337">
                  <c:v>1277</c:v>
                </c:pt>
                <c:pt idx="79338">
                  <c:v>1366</c:v>
                </c:pt>
                <c:pt idx="79339">
                  <c:v>1338</c:v>
                </c:pt>
                <c:pt idx="79340">
                  <c:v>1319</c:v>
                </c:pt>
                <c:pt idx="79341">
                  <c:v>1275</c:v>
                </c:pt>
                <c:pt idx="79342">
                  <c:v>1230</c:v>
                </c:pt>
                <c:pt idx="79343">
                  <c:v>1167</c:v>
                </c:pt>
                <c:pt idx="79344">
                  <c:v>1130</c:v>
                </c:pt>
                <c:pt idx="79345">
                  <c:v>1100</c:v>
                </c:pt>
                <c:pt idx="79346">
                  <c:v>1070</c:v>
                </c:pt>
                <c:pt idx="79347">
                  <c:v>1060</c:v>
                </c:pt>
                <c:pt idx="79348">
                  <c:v>1051</c:v>
                </c:pt>
                <c:pt idx="79349">
                  <c:v>1090</c:v>
                </c:pt>
                <c:pt idx="79350">
                  <c:v>1102</c:v>
                </c:pt>
                <c:pt idx="79351">
                  <c:v>1202</c:v>
                </c:pt>
                <c:pt idx="79352">
                  <c:v>1315</c:v>
                </c:pt>
                <c:pt idx="79353">
                  <c:v>1388</c:v>
                </c:pt>
                <c:pt idx="79354">
                  <c:v>1427</c:v>
                </c:pt>
                <c:pt idx="79355">
                  <c:v>1446</c:v>
                </c:pt>
                <c:pt idx="79356">
                  <c:v>1450</c:v>
                </c:pt>
                <c:pt idx="79357">
                  <c:v>1478</c:v>
                </c:pt>
                <c:pt idx="79358">
                  <c:v>1471</c:v>
                </c:pt>
                <c:pt idx="79359">
                  <c:v>1429</c:v>
                </c:pt>
                <c:pt idx="79360">
                  <c:v>1335</c:v>
                </c:pt>
                <c:pt idx="79361">
                  <c:v>1252</c:v>
                </c:pt>
                <c:pt idx="79362">
                  <c:v>1356</c:v>
                </c:pt>
                <c:pt idx="79363">
                  <c:v>1342</c:v>
                </c:pt>
                <c:pt idx="79364">
                  <c:v>1323</c:v>
                </c:pt>
                <c:pt idx="79365">
                  <c:v>1281</c:v>
                </c:pt>
                <c:pt idx="79366">
                  <c:v>1232</c:v>
                </c:pt>
                <c:pt idx="79367">
                  <c:v>1191</c:v>
                </c:pt>
                <c:pt idx="79368">
                  <c:v>1145</c:v>
                </c:pt>
                <c:pt idx="79369">
                  <c:v>1103</c:v>
                </c:pt>
                <c:pt idx="79370">
                  <c:v>1078</c:v>
                </c:pt>
                <c:pt idx="79371">
                  <c:v>1066</c:v>
                </c:pt>
                <c:pt idx="79372">
                  <c:v>1069</c:v>
                </c:pt>
                <c:pt idx="79373">
                  <c:v>1091</c:v>
                </c:pt>
                <c:pt idx="79374">
                  <c:v>1084</c:v>
                </c:pt>
                <c:pt idx="79375">
                  <c:v>1235</c:v>
                </c:pt>
                <c:pt idx="79376">
                  <c:v>1321</c:v>
                </c:pt>
                <c:pt idx="79377">
                  <c:v>1366</c:v>
                </c:pt>
                <c:pt idx="79378">
                  <c:v>1421</c:v>
                </c:pt>
                <c:pt idx="79379">
                  <c:v>1418</c:v>
                </c:pt>
                <c:pt idx="79380">
                  <c:v>1439</c:v>
                </c:pt>
                <c:pt idx="79381">
                  <c:v>1424</c:v>
                </c:pt>
                <c:pt idx="79382">
                  <c:v>1431</c:v>
                </c:pt>
                <c:pt idx="79383">
                  <c:v>1402</c:v>
                </c:pt>
                <c:pt idx="79384">
                  <c:v>1329</c:v>
                </c:pt>
                <c:pt idx="79385">
                  <c:v>1269</c:v>
                </c:pt>
                <c:pt idx="79386">
                  <c:v>1391</c:v>
                </c:pt>
                <c:pt idx="79387">
                  <c:v>1373</c:v>
                </c:pt>
                <c:pt idx="79388">
                  <c:v>1352</c:v>
                </c:pt>
                <c:pt idx="79389">
                  <c:v>1325</c:v>
                </c:pt>
                <c:pt idx="79390">
                  <c:v>1259</c:v>
                </c:pt>
                <c:pt idx="79391">
                  <c:v>1200</c:v>
                </c:pt>
                <c:pt idx="79392">
                  <c:v>1151</c:v>
                </c:pt>
                <c:pt idx="79393">
                  <c:v>1092</c:v>
                </c:pt>
                <c:pt idx="79394">
                  <c:v>1056</c:v>
                </c:pt>
                <c:pt idx="79395">
                  <c:v>1047</c:v>
                </c:pt>
                <c:pt idx="79396">
                  <c:v>1036</c:v>
                </c:pt>
                <c:pt idx="79397">
                  <c:v>1052</c:v>
                </c:pt>
                <c:pt idx="79398">
                  <c:v>1043</c:v>
                </c:pt>
                <c:pt idx="79399">
                  <c:v>1174</c:v>
                </c:pt>
                <c:pt idx="79400">
                  <c:v>1295</c:v>
                </c:pt>
                <c:pt idx="79401">
                  <c:v>1377</c:v>
                </c:pt>
                <c:pt idx="79402">
                  <c:v>1448</c:v>
                </c:pt>
                <c:pt idx="79403">
                  <c:v>1465</c:v>
                </c:pt>
                <c:pt idx="79404">
                  <c:v>1467</c:v>
                </c:pt>
                <c:pt idx="79405">
                  <c:v>1500</c:v>
                </c:pt>
                <c:pt idx="79406">
                  <c:v>1496</c:v>
                </c:pt>
                <c:pt idx="79407">
                  <c:v>1452</c:v>
                </c:pt>
                <c:pt idx="79408">
                  <c:v>1357</c:v>
                </c:pt>
                <c:pt idx="79409">
                  <c:v>1284</c:v>
                </c:pt>
                <c:pt idx="79410">
                  <c:v>1384</c:v>
                </c:pt>
                <c:pt idx="79411">
                  <c:v>1357</c:v>
                </c:pt>
                <c:pt idx="79412">
                  <c:v>1328</c:v>
                </c:pt>
                <c:pt idx="79413">
                  <c:v>1295</c:v>
                </c:pt>
                <c:pt idx="79414">
                  <c:v>1258</c:v>
                </c:pt>
                <c:pt idx="79415">
                  <c:v>1186</c:v>
                </c:pt>
                <c:pt idx="79416">
                  <c:v>1142</c:v>
                </c:pt>
                <c:pt idx="79417">
                  <c:v>1097</c:v>
                </c:pt>
                <c:pt idx="79418">
                  <c:v>1069</c:v>
                </c:pt>
                <c:pt idx="79419">
                  <c:v>1056</c:v>
                </c:pt>
                <c:pt idx="79420">
                  <c:v>1050</c:v>
                </c:pt>
                <c:pt idx="79421">
                  <c:v>1078</c:v>
                </c:pt>
                <c:pt idx="79422">
                  <c:v>1060</c:v>
                </c:pt>
                <c:pt idx="79423">
                  <c:v>1198</c:v>
                </c:pt>
                <c:pt idx="79424">
                  <c:v>1332</c:v>
                </c:pt>
                <c:pt idx="79425">
                  <c:v>1395</c:v>
                </c:pt>
                <c:pt idx="79426">
                  <c:v>1453</c:v>
                </c:pt>
                <c:pt idx="79427">
                  <c:v>1499</c:v>
                </c:pt>
                <c:pt idx="79428">
                  <c:v>1471</c:v>
                </c:pt>
                <c:pt idx="79429">
                  <c:v>1478</c:v>
                </c:pt>
                <c:pt idx="79430">
                  <c:v>1481</c:v>
                </c:pt>
                <c:pt idx="79431">
                  <c:v>1452</c:v>
                </c:pt>
                <c:pt idx="79432">
                  <c:v>1378</c:v>
                </c:pt>
                <c:pt idx="79433">
                  <c:v>1275</c:v>
                </c:pt>
                <c:pt idx="79434">
                  <c:v>1377</c:v>
                </c:pt>
                <c:pt idx="79435">
                  <c:v>1353</c:v>
                </c:pt>
                <c:pt idx="79436">
                  <c:v>1347</c:v>
                </c:pt>
                <c:pt idx="79437">
                  <c:v>1307</c:v>
                </c:pt>
                <c:pt idx="79438">
                  <c:v>1256</c:v>
                </c:pt>
                <c:pt idx="79439">
                  <c:v>1203</c:v>
                </c:pt>
                <c:pt idx="79440">
                  <c:v>1154</c:v>
                </c:pt>
                <c:pt idx="79441">
                  <c:v>1122</c:v>
                </c:pt>
                <c:pt idx="79442">
                  <c:v>1085</c:v>
                </c:pt>
                <c:pt idx="79443">
                  <c:v>1072</c:v>
                </c:pt>
                <c:pt idx="79444">
                  <c:v>1056</c:v>
                </c:pt>
                <c:pt idx="79445">
                  <c:v>1062</c:v>
                </c:pt>
                <c:pt idx="79446">
                  <c:v>1020</c:v>
                </c:pt>
                <c:pt idx="79447">
                  <c:v>1110</c:v>
                </c:pt>
                <c:pt idx="79448">
                  <c:v>1195</c:v>
                </c:pt>
                <c:pt idx="79449">
                  <c:v>1262</c:v>
                </c:pt>
                <c:pt idx="79450">
                  <c:v>1322</c:v>
                </c:pt>
                <c:pt idx="79451">
                  <c:v>1330</c:v>
                </c:pt>
                <c:pt idx="79452">
                  <c:v>1325</c:v>
                </c:pt>
                <c:pt idx="79453">
                  <c:v>1319</c:v>
                </c:pt>
                <c:pt idx="79454">
                  <c:v>1287</c:v>
                </c:pt>
                <c:pt idx="79455">
                  <c:v>1279</c:v>
                </c:pt>
                <c:pt idx="79456">
                  <c:v>1261</c:v>
                </c:pt>
                <c:pt idx="79457">
                  <c:v>1228</c:v>
                </c:pt>
                <c:pt idx="79458">
                  <c:v>1324</c:v>
                </c:pt>
                <c:pt idx="79459">
                  <c:v>1319</c:v>
                </c:pt>
                <c:pt idx="79460">
                  <c:v>1285</c:v>
                </c:pt>
                <c:pt idx="79461">
                  <c:v>1239</c:v>
                </c:pt>
                <c:pt idx="79462">
                  <c:v>1198</c:v>
                </c:pt>
                <c:pt idx="79463">
                  <c:v>1155</c:v>
                </c:pt>
                <c:pt idx="79464">
                  <c:v>1108</c:v>
                </c:pt>
                <c:pt idx="79465">
                  <c:v>1083</c:v>
                </c:pt>
                <c:pt idx="79466">
                  <c:v>1062</c:v>
                </c:pt>
                <c:pt idx="79467">
                  <c:v>1027</c:v>
                </c:pt>
                <c:pt idx="79468">
                  <c:v>1010</c:v>
                </c:pt>
                <c:pt idx="79469">
                  <c:v>1001</c:v>
                </c:pt>
                <c:pt idx="79470">
                  <c:v>941</c:v>
                </c:pt>
                <c:pt idx="79471">
                  <c:v>965</c:v>
                </c:pt>
                <c:pt idx="79472">
                  <c:v>1024</c:v>
                </c:pt>
                <c:pt idx="79473">
                  <c:v>1079</c:v>
                </c:pt>
                <c:pt idx="79474">
                  <c:v>1147</c:v>
                </c:pt>
                <c:pt idx="79475">
                  <c:v>1180</c:v>
                </c:pt>
                <c:pt idx="79476">
                  <c:v>1205</c:v>
                </c:pt>
                <c:pt idx="79477">
                  <c:v>1215</c:v>
                </c:pt>
                <c:pt idx="79478">
                  <c:v>1240</c:v>
                </c:pt>
                <c:pt idx="79479">
                  <c:v>1225</c:v>
                </c:pt>
                <c:pt idx="79480">
                  <c:v>1222</c:v>
                </c:pt>
                <c:pt idx="79481">
                  <c:v>1187</c:v>
                </c:pt>
                <c:pt idx="79482">
                  <c:v>1307</c:v>
                </c:pt>
                <c:pt idx="79483">
                  <c:v>1309</c:v>
                </c:pt>
                <c:pt idx="79484">
                  <c:v>1296</c:v>
                </c:pt>
                <c:pt idx="79485">
                  <c:v>1279</c:v>
                </c:pt>
                <c:pt idx="79486">
                  <c:v>1222</c:v>
                </c:pt>
                <c:pt idx="79487">
                  <c:v>1171</c:v>
                </c:pt>
                <c:pt idx="79488">
                  <c:v>1117</c:v>
                </c:pt>
                <c:pt idx="79489">
                  <c:v>1080</c:v>
                </c:pt>
                <c:pt idx="79490">
                  <c:v>1060</c:v>
                </c:pt>
                <c:pt idx="79491">
                  <c:v>1041</c:v>
                </c:pt>
                <c:pt idx="79492">
                  <c:v>1036</c:v>
                </c:pt>
                <c:pt idx="79493">
                  <c:v>1069</c:v>
                </c:pt>
                <c:pt idx="79494">
                  <c:v>1093</c:v>
                </c:pt>
                <c:pt idx="79495">
                  <c:v>1258</c:v>
                </c:pt>
                <c:pt idx="79496">
                  <c:v>1368</c:v>
                </c:pt>
                <c:pt idx="79497">
                  <c:v>1455</c:v>
                </c:pt>
                <c:pt idx="79498">
                  <c:v>1497</c:v>
                </c:pt>
                <c:pt idx="79499">
                  <c:v>1528</c:v>
                </c:pt>
                <c:pt idx="79500">
                  <c:v>1553</c:v>
                </c:pt>
                <c:pt idx="79501">
                  <c:v>1551</c:v>
                </c:pt>
                <c:pt idx="79502">
                  <c:v>1547</c:v>
                </c:pt>
                <c:pt idx="79503">
                  <c:v>1514</c:v>
                </c:pt>
                <c:pt idx="79504">
                  <c:v>1397</c:v>
                </c:pt>
                <c:pt idx="79505">
                  <c:v>1302</c:v>
                </c:pt>
                <c:pt idx="79506">
                  <c:v>1379</c:v>
                </c:pt>
                <c:pt idx="79507">
                  <c:v>1331</c:v>
                </c:pt>
                <c:pt idx="79508">
                  <c:v>1302</c:v>
                </c:pt>
                <c:pt idx="79509">
                  <c:v>1254</c:v>
                </c:pt>
                <c:pt idx="79510">
                  <c:v>1221</c:v>
                </c:pt>
                <c:pt idx="79511">
                  <c:v>1145</c:v>
                </c:pt>
                <c:pt idx="79512">
                  <c:v>1104</c:v>
                </c:pt>
                <c:pt idx="79513">
                  <c:v>1082</c:v>
                </c:pt>
                <c:pt idx="79514">
                  <c:v>1056</c:v>
                </c:pt>
                <c:pt idx="79515">
                  <c:v>1033</c:v>
                </c:pt>
                <c:pt idx="79516">
                  <c:v>1038</c:v>
                </c:pt>
                <c:pt idx="79517">
                  <c:v>1061</c:v>
                </c:pt>
                <c:pt idx="79518">
                  <c:v>1061</c:v>
                </c:pt>
                <c:pt idx="79519">
                  <c:v>1228</c:v>
                </c:pt>
                <c:pt idx="79520">
                  <c:v>1342</c:v>
                </c:pt>
                <c:pt idx="79521">
                  <c:v>1435</c:v>
                </c:pt>
                <c:pt idx="79522">
                  <c:v>1496</c:v>
                </c:pt>
                <c:pt idx="79523">
                  <c:v>1525</c:v>
                </c:pt>
                <c:pt idx="79524">
                  <c:v>1551</c:v>
                </c:pt>
                <c:pt idx="79525">
                  <c:v>1565</c:v>
                </c:pt>
                <c:pt idx="79526">
                  <c:v>1570</c:v>
                </c:pt>
                <c:pt idx="79527">
                  <c:v>1513</c:v>
                </c:pt>
                <c:pt idx="79528">
                  <c:v>1415</c:v>
                </c:pt>
                <c:pt idx="79529">
                  <c:v>1327</c:v>
                </c:pt>
                <c:pt idx="79530">
                  <c:v>1406</c:v>
                </c:pt>
                <c:pt idx="79531">
                  <c:v>1387</c:v>
                </c:pt>
                <c:pt idx="79532">
                  <c:v>1340</c:v>
                </c:pt>
                <c:pt idx="79533">
                  <c:v>1308</c:v>
                </c:pt>
                <c:pt idx="79534">
                  <c:v>1215</c:v>
                </c:pt>
                <c:pt idx="79535">
                  <c:v>1133</c:v>
                </c:pt>
                <c:pt idx="79536">
                  <c:v>1084</c:v>
                </c:pt>
                <c:pt idx="79537">
                  <c:v>1054</c:v>
                </c:pt>
                <c:pt idx="79538">
                  <c:v>1029</c:v>
                </c:pt>
                <c:pt idx="79539">
                  <c:v>1011</c:v>
                </c:pt>
                <c:pt idx="79540">
                  <c:v>1009</c:v>
                </c:pt>
                <c:pt idx="79541">
                  <c:v>1030</c:v>
                </c:pt>
                <c:pt idx="79542">
                  <c:v>1027</c:v>
                </c:pt>
                <c:pt idx="79543">
                  <c:v>1199</c:v>
                </c:pt>
                <c:pt idx="79544">
                  <c:v>1332</c:v>
                </c:pt>
                <c:pt idx="79545">
                  <c:v>1412</c:v>
                </c:pt>
                <c:pt idx="79546">
                  <c:v>1479</c:v>
                </c:pt>
                <c:pt idx="79547">
                  <c:v>1510</c:v>
                </c:pt>
                <c:pt idx="79548">
                  <c:v>1521</c:v>
                </c:pt>
                <c:pt idx="79549">
                  <c:v>1527</c:v>
                </c:pt>
                <c:pt idx="79550">
                  <c:v>1523</c:v>
                </c:pt>
                <c:pt idx="79551">
                  <c:v>1482</c:v>
                </c:pt>
                <c:pt idx="79552">
                  <c:v>1382</c:v>
                </c:pt>
                <c:pt idx="79553">
                  <c:v>1284</c:v>
                </c:pt>
                <c:pt idx="79554">
                  <c:v>1349</c:v>
                </c:pt>
                <c:pt idx="79555">
                  <c:v>1342</c:v>
                </c:pt>
                <c:pt idx="79556">
                  <c:v>1282</c:v>
                </c:pt>
                <c:pt idx="79557">
                  <c:v>1246</c:v>
                </c:pt>
                <c:pt idx="79558">
                  <c:v>1189</c:v>
                </c:pt>
                <c:pt idx="79559">
                  <c:v>1132</c:v>
                </c:pt>
                <c:pt idx="79560">
                  <c:v>1084</c:v>
                </c:pt>
                <c:pt idx="79561">
                  <c:v>1052</c:v>
                </c:pt>
                <c:pt idx="79562">
                  <c:v>1002</c:v>
                </c:pt>
                <c:pt idx="79563">
                  <c:v>989</c:v>
                </c:pt>
                <c:pt idx="79564">
                  <c:v>1001</c:v>
                </c:pt>
                <c:pt idx="79565">
                  <c:v>1029</c:v>
                </c:pt>
                <c:pt idx="79566">
                  <c:v>1025</c:v>
                </c:pt>
                <c:pt idx="79567">
                  <c:v>1196</c:v>
                </c:pt>
                <c:pt idx="79568">
                  <c:v>1325</c:v>
                </c:pt>
                <c:pt idx="79569">
                  <c:v>1417</c:v>
                </c:pt>
                <c:pt idx="79570">
                  <c:v>1482</c:v>
                </c:pt>
                <c:pt idx="79571">
                  <c:v>1507</c:v>
                </c:pt>
                <c:pt idx="79572">
                  <c:v>1521</c:v>
                </c:pt>
                <c:pt idx="79573">
                  <c:v>1529</c:v>
                </c:pt>
                <c:pt idx="79574">
                  <c:v>1513</c:v>
                </c:pt>
                <c:pt idx="79575">
                  <c:v>1469</c:v>
                </c:pt>
                <c:pt idx="79576">
                  <c:v>1382</c:v>
                </c:pt>
                <c:pt idx="79577">
                  <c:v>1263</c:v>
                </c:pt>
                <c:pt idx="79578">
                  <c:v>1366</c:v>
                </c:pt>
                <c:pt idx="79579">
                  <c:v>1340</c:v>
                </c:pt>
                <c:pt idx="79580">
                  <c:v>1296</c:v>
                </c:pt>
                <c:pt idx="79581">
                  <c:v>1241</c:v>
                </c:pt>
                <c:pt idx="79582">
                  <c:v>1197</c:v>
                </c:pt>
                <c:pt idx="79583">
                  <c:v>1140</c:v>
                </c:pt>
                <c:pt idx="79584">
                  <c:v>1088</c:v>
                </c:pt>
                <c:pt idx="79585">
                  <c:v>1050</c:v>
                </c:pt>
                <c:pt idx="79586">
                  <c:v>1029</c:v>
                </c:pt>
                <c:pt idx="79587">
                  <c:v>1013</c:v>
                </c:pt>
                <c:pt idx="79588">
                  <c:v>1005</c:v>
                </c:pt>
                <c:pt idx="79589">
                  <c:v>1007</c:v>
                </c:pt>
                <c:pt idx="79590">
                  <c:v>1005</c:v>
                </c:pt>
                <c:pt idx="79591">
                  <c:v>1174</c:v>
                </c:pt>
                <c:pt idx="79592">
                  <c:v>1316</c:v>
                </c:pt>
                <c:pt idx="79593">
                  <c:v>1398</c:v>
                </c:pt>
                <c:pt idx="79594">
                  <c:v>1471</c:v>
                </c:pt>
                <c:pt idx="79595">
                  <c:v>1495</c:v>
                </c:pt>
                <c:pt idx="79596">
                  <c:v>1498</c:v>
                </c:pt>
                <c:pt idx="79597">
                  <c:v>1514</c:v>
                </c:pt>
                <c:pt idx="79598">
                  <c:v>1497</c:v>
                </c:pt>
                <c:pt idx="79599">
                  <c:v>1446</c:v>
                </c:pt>
                <c:pt idx="79600">
                  <c:v>1355</c:v>
                </c:pt>
                <c:pt idx="79601">
                  <c:v>1286</c:v>
                </c:pt>
                <c:pt idx="79602">
                  <c:v>1382</c:v>
                </c:pt>
                <c:pt idx="79603">
                  <c:v>1359</c:v>
                </c:pt>
                <c:pt idx="79604">
                  <c:v>1325</c:v>
                </c:pt>
                <c:pt idx="79605">
                  <c:v>1272</c:v>
                </c:pt>
                <c:pt idx="79606">
                  <c:v>1229</c:v>
                </c:pt>
                <c:pt idx="79607">
                  <c:v>1173</c:v>
                </c:pt>
                <c:pt idx="79608">
                  <c:v>1120</c:v>
                </c:pt>
                <c:pt idx="79609">
                  <c:v>1082</c:v>
                </c:pt>
                <c:pt idx="79610">
                  <c:v>1050</c:v>
                </c:pt>
                <c:pt idx="79611">
                  <c:v>1030</c:v>
                </c:pt>
                <c:pt idx="79612">
                  <c:v>1031</c:v>
                </c:pt>
                <c:pt idx="79613">
                  <c:v>1049</c:v>
                </c:pt>
                <c:pt idx="79614">
                  <c:v>1017</c:v>
                </c:pt>
                <c:pt idx="79615">
                  <c:v>1077</c:v>
                </c:pt>
                <c:pt idx="79616">
                  <c:v>1179</c:v>
                </c:pt>
                <c:pt idx="79617">
                  <c:v>1272</c:v>
                </c:pt>
                <c:pt idx="79618">
                  <c:v>1319</c:v>
                </c:pt>
                <c:pt idx="79619">
                  <c:v>1346</c:v>
                </c:pt>
                <c:pt idx="79620">
                  <c:v>1309</c:v>
                </c:pt>
                <c:pt idx="79621">
                  <c:v>1316</c:v>
                </c:pt>
                <c:pt idx="79622">
                  <c:v>1344</c:v>
                </c:pt>
                <c:pt idx="79623">
                  <c:v>1312</c:v>
                </c:pt>
                <c:pt idx="79624">
                  <c:v>1261</c:v>
                </c:pt>
                <c:pt idx="79625">
                  <c:v>1215</c:v>
                </c:pt>
                <c:pt idx="79626">
                  <c:v>1317</c:v>
                </c:pt>
                <c:pt idx="79627">
                  <c:v>1322</c:v>
                </c:pt>
                <c:pt idx="79628">
                  <c:v>1289</c:v>
                </c:pt>
                <c:pt idx="79629">
                  <c:v>1218</c:v>
                </c:pt>
                <c:pt idx="79630">
                  <c:v>1155</c:v>
                </c:pt>
                <c:pt idx="79631">
                  <c:v>1119</c:v>
                </c:pt>
                <c:pt idx="79632">
                  <c:v>1085</c:v>
                </c:pt>
                <c:pt idx="79633">
                  <c:v>1053</c:v>
                </c:pt>
                <c:pt idx="79634">
                  <c:v>1021</c:v>
                </c:pt>
                <c:pt idx="79635">
                  <c:v>1004</c:v>
                </c:pt>
                <c:pt idx="79636">
                  <c:v>1006</c:v>
                </c:pt>
                <c:pt idx="79637">
                  <c:v>996</c:v>
                </c:pt>
                <c:pt idx="79638">
                  <c:v>950</c:v>
                </c:pt>
                <c:pt idx="79639">
                  <c:v>987</c:v>
                </c:pt>
                <c:pt idx="79640">
                  <c:v>1027</c:v>
                </c:pt>
                <c:pt idx="79641">
                  <c:v>1074</c:v>
                </c:pt>
                <c:pt idx="79642">
                  <c:v>1127</c:v>
                </c:pt>
                <c:pt idx="79643">
                  <c:v>1155</c:v>
                </c:pt>
                <c:pt idx="79644">
                  <c:v>1175</c:v>
                </c:pt>
                <c:pt idx="79645">
                  <c:v>1174</c:v>
                </c:pt>
                <c:pt idx="79646">
                  <c:v>1155</c:v>
                </c:pt>
                <c:pt idx="79647">
                  <c:v>1164</c:v>
                </c:pt>
                <c:pt idx="79648">
                  <c:v>1153</c:v>
                </c:pt>
                <c:pt idx="79649">
                  <c:v>1139</c:v>
                </c:pt>
                <c:pt idx="79650">
                  <c:v>1245</c:v>
                </c:pt>
                <c:pt idx="79651">
                  <c:v>1239</c:v>
                </c:pt>
                <c:pt idx="79652">
                  <c:v>1234</c:v>
                </c:pt>
                <c:pt idx="79653">
                  <c:v>1200</c:v>
                </c:pt>
                <c:pt idx="79654">
                  <c:v>1161</c:v>
                </c:pt>
                <c:pt idx="79655">
                  <c:v>1107</c:v>
                </c:pt>
                <c:pt idx="79656">
                  <c:v>1076</c:v>
                </c:pt>
                <c:pt idx="79657">
                  <c:v>1047</c:v>
                </c:pt>
                <c:pt idx="79658">
                  <c:v>1014</c:v>
                </c:pt>
                <c:pt idx="79659">
                  <c:v>997</c:v>
                </c:pt>
                <c:pt idx="79660">
                  <c:v>992</c:v>
                </c:pt>
                <c:pt idx="79661">
                  <c:v>1038</c:v>
                </c:pt>
                <c:pt idx="79662">
                  <c:v>1049</c:v>
                </c:pt>
                <c:pt idx="79663">
                  <c:v>1222</c:v>
                </c:pt>
                <c:pt idx="79664">
                  <c:v>1339</c:v>
                </c:pt>
                <c:pt idx="79665">
                  <c:v>1431</c:v>
                </c:pt>
                <c:pt idx="79666">
                  <c:v>1491</c:v>
                </c:pt>
                <c:pt idx="79667">
                  <c:v>1520</c:v>
                </c:pt>
                <c:pt idx="79668">
                  <c:v>1529</c:v>
                </c:pt>
                <c:pt idx="79669">
                  <c:v>1559</c:v>
                </c:pt>
                <c:pt idx="79670">
                  <c:v>1559</c:v>
                </c:pt>
                <c:pt idx="79671">
                  <c:v>1501</c:v>
                </c:pt>
                <c:pt idx="79672">
                  <c:v>1397</c:v>
                </c:pt>
                <c:pt idx="79673">
                  <c:v>1310</c:v>
                </c:pt>
                <c:pt idx="79674">
                  <c:v>1385</c:v>
                </c:pt>
                <c:pt idx="79675">
                  <c:v>1355</c:v>
                </c:pt>
                <c:pt idx="79676">
                  <c:v>1321</c:v>
                </c:pt>
                <c:pt idx="79677">
                  <c:v>1263</c:v>
                </c:pt>
                <c:pt idx="79678">
                  <c:v>1201</c:v>
                </c:pt>
                <c:pt idx="79679">
                  <c:v>1144</c:v>
                </c:pt>
                <c:pt idx="79680">
                  <c:v>1109</c:v>
                </c:pt>
                <c:pt idx="79681">
                  <c:v>1075</c:v>
                </c:pt>
                <c:pt idx="79682">
                  <c:v>1059</c:v>
                </c:pt>
                <c:pt idx="79683">
                  <c:v>1048</c:v>
                </c:pt>
                <c:pt idx="79684">
                  <c:v>1058</c:v>
                </c:pt>
                <c:pt idx="79685">
                  <c:v>1079</c:v>
                </c:pt>
                <c:pt idx="79686">
                  <c:v>1091</c:v>
                </c:pt>
                <c:pt idx="79687">
                  <c:v>1234</c:v>
                </c:pt>
                <c:pt idx="79688">
                  <c:v>1348</c:v>
                </c:pt>
                <c:pt idx="79689">
                  <c:v>1443</c:v>
                </c:pt>
                <c:pt idx="79690">
                  <c:v>1524</c:v>
                </c:pt>
                <c:pt idx="79691">
                  <c:v>1537</c:v>
                </c:pt>
                <c:pt idx="79692">
                  <c:v>1546</c:v>
                </c:pt>
                <c:pt idx="79693">
                  <c:v>1572</c:v>
                </c:pt>
                <c:pt idx="79694">
                  <c:v>1574</c:v>
                </c:pt>
                <c:pt idx="79695">
                  <c:v>1483</c:v>
                </c:pt>
                <c:pt idx="79696">
                  <c:v>1418</c:v>
                </c:pt>
                <c:pt idx="79697">
                  <c:v>1328</c:v>
                </c:pt>
                <c:pt idx="79698">
                  <c:v>1405</c:v>
                </c:pt>
                <c:pt idx="79699">
                  <c:v>1381</c:v>
                </c:pt>
                <c:pt idx="79700">
                  <c:v>1349</c:v>
                </c:pt>
                <c:pt idx="79701">
                  <c:v>1307</c:v>
                </c:pt>
                <c:pt idx="79702">
                  <c:v>1251</c:v>
                </c:pt>
                <c:pt idx="79703">
                  <c:v>1185</c:v>
                </c:pt>
                <c:pt idx="79704">
                  <c:v>1134</c:v>
                </c:pt>
                <c:pt idx="79705">
                  <c:v>1099</c:v>
                </c:pt>
                <c:pt idx="79706">
                  <c:v>1069</c:v>
                </c:pt>
                <c:pt idx="79707">
                  <c:v>1030</c:v>
                </c:pt>
                <c:pt idx="79708">
                  <c:v>1018</c:v>
                </c:pt>
                <c:pt idx="79709">
                  <c:v>1084</c:v>
                </c:pt>
                <c:pt idx="79710">
                  <c:v>1094</c:v>
                </c:pt>
                <c:pt idx="79711">
                  <c:v>1235</c:v>
                </c:pt>
                <c:pt idx="79712">
                  <c:v>1341</c:v>
                </c:pt>
                <c:pt idx="79713">
                  <c:v>1417</c:v>
                </c:pt>
                <c:pt idx="79714">
                  <c:v>1471</c:v>
                </c:pt>
                <c:pt idx="79715">
                  <c:v>1514</c:v>
                </c:pt>
                <c:pt idx="79716">
                  <c:v>1534</c:v>
                </c:pt>
                <c:pt idx="79717">
                  <c:v>1556</c:v>
                </c:pt>
                <c:pt idx="79718">
                  <c:v>1570</c:v>
                </c:pt>
                <c:pt idx="79719">
                  <c:v>1519</c:v>
                </c:pt>
                <c:pt idx="79720">
                  <c:v>1411</c:v>
                </c:pt>
                <c:pt idx="79721">
                  <c:v>1290</c:v>
                </c:pt>
                <c:pt idx="79722">
                  <c:v>1370</c:v>
                </c:pt>
                <c:pt idx="79723">
                  <c:v>1369</c:v>
                </c:pt>
                <c:pt idx="79724">
                  <c:v>1326</c:v>
                </c:pt>
                <c:pt idx="79725">
                  <c:v>1271</c:v>
                </c:pt>
                <c:pt idx="79726">
                  <c:v>1242</c:v>
                </c:pt>
                <c:pt idx="79727">
                  <c:v>1173</c:v>
                </c:pt>
                <c:pt idx="79728">
                  <c:v>1125</c:v>
                </c:pt>
                <c:pt idx="79729">
                  <c:v>1093</c:v>
                </c:pt>
                <c:pt idx="79730">
                  <c:v>1058</c:v>
                </c:pt>
                <c:pt idx="79731">
                  <c:v>1043</c:v>
                </c:pt>
                <c:pt idx="79732">
                  <c:v>1036</c:v>
                </c:pt>
                <c:pt idx="79733">
                  <c:v>1082</c:v>
                </c:pt>
                <c:pt idx="79734">
                  <c:v>1076</c:v>
                </c:pt>
                <c:pt idx="79735">
                  <c:v>1230</c:v>
                </c:pt>
                <c:pt idx="79736">
                  <c:v>1323</c:v>
                </c:pt>
                <c:pt idx="79737">
                  <c:v>1407</c:v>
                </c:pt>
                <c:pt idx="79738">
                  <c:v>1472</c:v>
                </c:pt>
                <c:pt idx="79739">
                  <c:v>1497</c:v>
                </c:pt>
                <c:pt idx="79740">
                  <c:v>1521</c:v>
                </c:pt>
                <c:pt idx="79741">
                  <c:v>1567</c:v>
                </c:pt>
                <c:pt idx="79742">
                  <c:v>1580</c:v>
                </c:pt>
                <c:pt idx="79743">
                  <c:v>1530</c:v>
                </c:pt>
                <c:pt idx="79744">
                  <c:v>1419</c:v>
                </c:pt>
                <c:pt idx="79745">
                  <c:v>1346</c:v>
                </c:pt>
                <c:pt idx="79746">
                  <c:v>1439</c:v>
                </c:pt>
                <c:pt idx="79747">
                  <c:v>1392</c:v>
                </c:pt>
                <c:pt idx="79748">
                  <c:v>1359</c:v>
                </c:pt>
                <c:pt idx="79749">
                  <c:v>1311</c:v>
                </c:pt>
                <c:pt idx="79750">
                  <c:v>1264</c:v>
                </c:pt>
                <c:pt idx="79751">
                  <c:v>1215</c:v>
                </c:pt>
                <c:pt idx="79752">
                  <c:v>1156</c:v>
                </c:pt>
                <c:pt idx="79753">
                  <c:v>1111</c:v>
                </c:pt>
                <c:pt idx="79754">
                  <c:v>1094</c:v>
                </c:pt>
                <c:pt idx="79755">
                  <c:v>1061</c:v>
                </c:pt>
                <c:pt idx="79756">
                  <c:v>1053</c:v>
                </c:pt>
                <c:pt idx="79757">
                  <c:v>1106</c:v>
                </c:pt>
                <c:pt idx="79758">
                  <c:v>1127</c:v>
                </c:pt>
                <c:pt idx="79759">
                  <c:v>1258</c:v>
                </c:pt>
                <c:pt idx="79760">
                  <c:v>1384</c:v>
                </c:pt>
                <c:pt idx="79761">
                  <c:v>1461</c:v>
                </c:pt>
                <c:pt idx="79762">
                  <c:v>1521</c:v>
                </c:pt>
                <c:pt idx="79763">
                  <c:v>1541</c:v>
                </c:pt>
                <c:pt idx="79764">
                  <c:v>1550</c:v>
                </c:pt>
                <c:pt idx="79765">
                  <c:v>1572</c:v>
                </c:pt>
                <c:pt idx="79766">
                  <c:v>1567</c:v>
                </c:pt>
                <c:pt idx="79767">
                  <c:v>1522</c:v>
                </c:pt>
                <c:pt idx="79768">
                  <c:v>1414</c:v>
                </c:pt>
                <c:pt idx="79769">
                  <c:v>1304</c:v>
                </c:pt>
                <c:pt idx="79770">
                  <c:v>1387</c:v>
                </c:pt>
                <c:pt idx="79771">
                  <c:v>1371</c:v>
                </c:pt>
                <c:pt idx="79772">
                  <c:v>1331</c:v>
                </c:pt>
                <c:pt idx="79773">
                  <c:v>1282</c:v>
                </c:pt>
                <c:pt idx="79774">
                  <c:v>1235</c:v>
                </c:pt>
                <c:pt idx="79775">
                  <c:v>1169</c:v>
                </c:pt>
                <c:pt idx="79776">
                  <c:v>1122</c:v>
                </c:pt>
                <c:pt idx="79777">
                  <c:v>1081</c:v>
                </c:pt>
                <c:pt idx="79778">
                  <c:v>1056</c:v>
                </c:pt>
                <c:pt idx="79779">
                  <c:v>1035</c:v>
                </c:pt>
                <c:pt idx="79780">
                  <c:v>1029</c:v>
                </c:pt>
                <c:pt idx="79781">
                  <c:v>1043</c:v>
                </c:pt>
                <c:pt idx="79782">
                  <c:v>1013</c:v>
                </c:pt>
                <c:pt idx="79783">
                  <c:v>1115</c:v>
                </c:pt>
                <c:pt idx="79784">
                  <c:v>1215</c:v>
                </c:pt>
                <c:pt idx="79785">
                  <c:v>1294</c:v>
                </c:pt>
                <c:pt idx="79786">
                  <c:v>1339</c:v>
                </c:pt>
                <c:pt idx="79787">
                  <c:v>1331</c:v>
                </c:pt>
                <c:pt idx="79788">
                  <c:v>1313</c:v>
                </c:pt>
                <c:pt idx="79789">
                  <c:v>1294</c:v>
                </c:pt>
                <c:pt idx="79790">
                  <c:v>1310</c:v>
                </c:pt>
                <c:pt idx="79791">
                  <c:v>1274</c:v>
                </c:pt>
                <c:pt idx="79792">
                  <c:v>1237</c:v>
                </c:pt>
                <c:pt idx="79793">
                  <c:v>1211</c:v>
                </c:pt>
                <c:pt idx="79794">
                  <c:v>1294</c:v>
                </c:pt>
                <c:pt idx="79795">
                  <c:v>1308</c:v>
                </c:pt>
                <c:pt idx="79796">
                  <c:v>1277</c:v>
                </c:pt>
                <c:pt idx="79797">
                  <c:v>1241</c:v>
                </c:pt>
                <c:pt idx="79798">
                  <c:v>1180</c:v>
                </c:pt>
                <c:pt idx="79799">
                  <c:v>1138</c:v>
                </c:pt>
                <c:pt idx="79800">
                  <c:v>1089</c:v>
                </c:pt>
                <c:pt idx="79801">
                  <c:v>1060</c:v>
                </c:pt>
                <c:pt idx="79802">
                  <c:v>1028</c:v>
                </c:pt>
                <c:pt idx="79803">
                  <c:v>1011</c:v>
                </c:pt>
                <c:pt idx="79804">
                  <c:v>1005</c:v>
                </c:pt>
                <c:pt idx="79805">
                  <c:v>1000</c:v>
                </c:pt>
                <c:pt idx="79806">
                  <c:v>950</c:v>
                </c:pt>
                <c:pt idx="79807">
                  <c:v>986</c:v>
                </c:pt>
                <c:pt idx="79808">
                  <c:v>1019</c:v>
                </c:pt>
                <c:pt idx="79809">
                  <c:v>1077</c:v>
                </c:pt>
                <c:pt idx="79810">
                  <c:v>1110</c:v>
                </c:pt>
                <c:pt idx="79811">
                  <c:v>1172</c:v>
                </c:pt>
                <c:pt idx="79812">
                  <c:v>1181</c:v>
                </c:pt>
                <c:pt idx="79813">
                  <c:v>1180</c:v>
                </c:pt>
                <c:pt idx="79814">
                  <c:v>1175</c:v>
                </c:pt>
                <c:pt idx="79815">
                  <c:v>1179</c:v>
                </c:pt>
                <c:pt idx="79816">
                  <c:v>1163</c:v>
                </c:pt>
                <c:pt idx="79817">
                  <c:v>1137</c:v>
                </c:pt>
                <c:pt idx="79818">
                  <c:v>1235</c:v>
                </c:pt>
                <c:pt idx="79819">
                  <c:v>1237</c:v>
                </c:pt>
                <c:pt idx="79820">
                  <c:v>1233</c:v>
                </c:pt>
                <c:pt idx="79821">
                  <c:v>1208</c:v>
                </c:pt>
                <c:pt idx="79822">
                  <c:v>1171</c:v>
                </c:pt>
                <c:pt idx="79823">
                  <c:v>1125</c:v>
                </c:pt>
                <c:pt idx="79824">
                  <c:v>1091</c:v>
                </c:pt>
                <c:pt idx="79825">
                  <c:v>1051</c:v>
                </c:pt>
                <c:pt idx="79826">
                  <c:v>1035</c:v>
                </c:pt>
                <c:pt idx="79827">
                  <c:v>1010</c:v>
                </c:pt>
                <c:pt idx="79828">
                  <c:v>1002</c:v>
                </c:pt>
                <c:pt idx="79829">
                  <c:v>1050</c:v>
                </c:pt>
                <c:pt idx="79830">
                  <c:v>1063</c:v>
                </c:pt>
                <c:pt idx="79831">
                  <c:v>1242</c:v>
                </c:pt>
                <c:pt idx="79832">
                  <c:v>1362</c:v>
                </c:pt>
                <c:pt idx="79833">
                  <c:v>1442</c:v>
                </c:pt>
                <c:pt idx="79834">
                  <c:v>1502</c:v>
                </c:pt>
                <c:pt idx="79835">
                  <c:v>1524</c:v>
                </c:pt>
                <c:pt idx="79836">
                  <c:v>1548</c:v>
                </c:pt>
                <c:pt idx="79837">
                  <c:v>1568</c:v>
                </c:pt>
                <c:pt idx="79838">
                  <c:v>1569</c:v>
                </c:pt>
                <c:pt idx="79839">
                  <c:v>1540</c:v>
                </c:pt>
                <c:pt idx="79840">
                  <c:v>1424</c:v>
                </c:pt>
                <c:pt idx="79841">
                  <c:v>1313</c:v>
                </c:pt>
                <c:pt idx="79842">
                  <c:v>1402</c:v>
                </c:pt>
                <c:pt idx="79843">
                  <c:v>1383</c:v>
                </c:pt>
                <c:pt idx="79844">
                  <c:v>1360</c:v>
                </c:pt>
                <c:pt idx="79845">
                  <c:v>1303</c:v>
                </c:pt>
                <c:pt idx="79846">
                  <c:v>1256</c:v>
                </c:pt>
                <c:pt idx="79847">
                  <c:v>1181</c:v>
                </c:pt>
                <c:pt idx="79848">
                  <c:v>1147</c:v>
                </c:pt>
                <c:pt idx="79849">
                  <c:v>1118</c:v>
                </c:pt>
                <c:pt idx="79850">
                  <c:v>1084</c:v>
                </c:pt>
                <c:pt idx="79851">
                  <c:v>1044</c:v>
                </c:pt>
                <c:pt idx="79852">
                  <c:v>1037</c:v>
                </c:pt>
                <c:pt idx="79853">
                  <c:v>1068</c:v>
                </c:pt>
                <c:pt idx="79854">
                  <c:v>1078</c:v>
                </c:pt>
                <c:pt idx="79855">
                  <c:v>1232</c:v>
                </c:pt>
                <c:pt idx="79856">
                  <c:v>1367</c:v>
                </c:pt>
                <c:pt idx="79857">
                  <c:v>1453</c:v>
                </c:pt>
                <c:pt idx="79858">
                  <c:v>1521</c:v>
                </c:pt>
                <c:pt idx="79859">
                  <c:v>1578</c:v>
                </c:pt>
                <c:pt idx="79860">
                  <c:v>1572</c:v>
                </c:pt>
                <c:pt idx="79861">
                  <c:v>1616</c:v>
                </c:pt>
                <c:pt idx="79862">
                  <c:v>1606</c:v>
                </c:pt>
                <c:pt idx="79863">
                  <c:v>1568</c:v>
                </c:pt>
                <c:pt idx="79864">
                  <c:v>1463</c:v>
                </c:pt>
                <c:pt idx="79865">
                  <c:v>1366</c:v>
                </c:pt>
                <c:pt idx="79866">
                  <c:v>1438</c:v>
                </c:pt>
                <c:pt idx="79867">
                  <c:v>1417</c:v>
                </c:pt>
                <c:pt idx="79868">
                  <c:v>1387</c:v>
                </c:pt>
                <c:pt idx="79869">
                  <c:v>1334</c:v>
                </c:pt>
                <c:pt idx="79870">
                  <c:v>1284</c:v>
                </c:pt>
                <c:pt idx="79871">
                  <c:v>1215</c:v>
                </c:pt>
                <c:pt idx="79872">
                  <c:v>1163</c:v>
                </c:pt>
                <c:pt idx="79873">
                  <c:v>1118</c:v>
                </c:pt>
                <c:pt idx="79874">
                  <c:v>1093</c:v>
                </c:pt>
                <c:pt idx="79875">
                  <c:v>1068</c:v>
                </c:pt>
                <c:pt idx="79876">
                  <c:v>1060</c:v>
                </c:pt>
                <c:pt idx="79877">
                  <c:v>1092</c:v>
                </c:pt>
                <c:pt idx="79878">
                  <c:v>1093</c:v>
                </c:pt>
                <c:pt idx="79879">
                  <c:v>1254</c:v>
                </c:pt>
                <c:pt idx="79880">
                  <c:v>1359</c:v>
                </c:pt>
                <c:pt idx="79881">
                  <c:v>1457</c:v>
                </c:pt>
                <c:pt idx="79882">
                  <c:v>1502</c:v>
                </c:pt>
                <c:pt idx="79883">
                  <c:v>1573</c:v>
                </c:pt>
                <c:pt idx="79884">
                  <c:v>1594</c:v>
                </c:pt>
                <c:pt idx="79885">
                  <c:v>1629</c:v>
                </c:pt>
                <c:pt idx="79886">
                  <c:v>1632</c:v>
                </c:pt>
                <c:pt idx="79887">
                  <c:v>1593</c:v>
                </c:pt>
                <c:pt idx="79888">
                  <c:v>1479</c:v>
                </c:pt>
                <c:pt idx="79889">
                  <c:v>1368</c:v>
                </c:pt>
                <c:pt idx="79890">
                  <c:v>1464</c:v>
                </c:pt>
                <c:pt idx="79891">
                  <c:v>1453</c:v>
                </c:pt>
                <c:pt idx="79892">
                  <c:v>1420</c:v>
                </c:pt>
                <c:pt idx="79893">
                  <c:v>1360</c:v>
                </c:pt>
                <c:pt idx="79894">
                  <c:v>1298</c:v>
                </c:pt>
                <c:pt idx="79895">
                  <c:v>1235</c:v>
                </c:pt>
                <c:pt idx="79896">
                  <c:v>1171</c:v>
                </c:pt>
                <c:pt idx="79897">
                  <c:v>1149</c:v>
                </c:pt>
                <c:pt idx="79898">
                  <c:v>1105</c:v>
                </c:pt>
                <c:pt idx="79899">
                  <c:v>1093</c:v>
                </c:pt>
                <c:pt idx="79900">
                  <c:v>1080</c:v>
                </c:pt>
                <c:pt idx="79901">
                  <c:v>1099</c:v>
                </c:pt>
                <c:pt idx="79902">
                  <c:v>1114</c:v>
                </c:pt>
                <c:pt idx="79903">
                  <c:v>1268</c:v>
                </c:pt>
                <c:pt idx="79904">
                  <c:v>1387</c:v>
                </c:pt>
                <c:pt idx="79905">
                  <c:v>1484</c:v>
                </c:pt>
                <c:pt idx="79906">
                  <c:v>1568</c:v>
                </c:pt>
                <c:pt idx="79907">
                  <c:v>1601</c:v>
                </c:pt>
                <c:pt idx="79908">
                  <c:v>1624</c:v>
                </c:pt>
                <c:pt idx="79909">
                  <c:v>1616</c:v>
                </c:pt>
                <c:pt idx="79910">
                  <c:v>1623</c:v>
                </c:pt>
                <c:pt idx="79911">
                  <c:v>1592</c:v>
                </c:pt>
                <c:pt idx="79912">
                  <c:v>1477</c:v>
                </c:pt>
                <c:pt idx="79913">
                  <c:v>1350</c:v>
                </c:pt>
                <c:pt idx="79914">
                  <c:v>1419</c:v>
                </c:pt>
                <c:pt idx="79915">
                  <c:v>1411</c:v>
                </c:pt>
                <c:pt idx="79916">
                  <c:v>1382</c:v>
                </c:pt>
                <c:pt idx="79917">
                  <c:v>1315</c:v>
                </c:pt>
                <c:pt idx="79918">
                  <c:v>1295</c:v>
                </c:pt>
                <c:pt idx="79919">
                  <c:v>1233</c:v>
                </c:pt>
                <c:pt idx="79920">
                  <c:v>1190</c:v>
                </c:pt>
                <c:pt idx="79921">
                  <c:v>1148</c:v>
                </c:pt>
                <c:pt idx="79922">
                  <c:v>1124</c:v>
                </c:pt>
                <c:pt idx="79923">
                  <c:v>1103</c:v>
                </c:pt>
                <c:pt idx="79924">
                  <c:v>1091</c:v>
                </c:pt>
                <c:pt idx="79925">
                  <c:v>1121</c:v>
                </c:pt>
                <c:pt idx="79926">
                  <c:v>1118</c:v>
                </c:pt>
                <c:pt idx="79927">
                  <c:v>1274</c:v>
                </c:pt>
                <c:pt idx="79928">
                  <c:v>1390</c:v>
                </c:pt>
                <c:pt idx="79929">
                  <c:v>1492</c:v>
                </c:pt>
                <c:pt idx="79930">
                  <c:v>1546</c:v>
                </c:pt>
                <c:pt idx="79931">
                  <c:v>1582</c:v>
                </c:pt>
                <c:pt idx="79932">
                  <c:v>1591</c:v>
                </c:pt>
                <c:pt idx="79933">
                  <c:v>1584</c:v>
                </c:pt>
                <c:pt idx="79934">
                  <c:v>1587</c:v>
                </c:pt>
                <c:pt idx="79935">
                  <c:v>1554</c:v>
                </c:pt>
                <c:pt idx="79936">
                  <c:v>1434</c:v>
                </c:pt>
                <c:pt idx="79937">
                  <c:v>1356</c:v>
                </c:pt>
                <c:pt idx="79938">
                  <c:v>1425</c:v>
                </c:pt>
                <c:pt idx="79939">
                  <c:v>1399</c:v>
                </c:pt>
                <c:pt idx="79940">
                  <c:v>1349</c:v>
                </c:pt>
                <c:pt idx="79941">
                  <c:v>1343</c:v>
                </c:pt>
                <c:pt idx="79942">
                  <c:v>1266</c:v>
                </c:pt>
                <c:pt idx="79943">
                  <c:v>1188</c:v>
                </c:pt>
                <c:pt idx="79944">
                  <c:v>1154</c:v>
                </c:pt>
                <c:pt idx="79945">
                  <c:v>1142</c:v>
                </c:pt>
                <c:pt idx="79946">
                  <c:v>1114</c:v>
                </c:pt>
                <c:pt idx="79947">
                  <c:v>1136</c:v>
                </c:pt>
                <c:pt idx="79948">
                  <c:v>1147</c:v>
                </c:pt>
                <c:pt idx="79949">
                  <c:v>1167</c:v>
                </c:pt>
                <c:pt idx="79950">
                  <c:v>1126</c:v>
                </c:pt>
                <c:pt idx="79951">
                  <c:v>1215</c:v>
                </c:pt>
                <c:pt idx="79952">
                  <c:v>1293</c:v>
                </c:pt>
                <c:pt idx="79953">
                  <c:v>1346</c:v>
                </c:pt>
                <c:pt idx="79954">
                  <c:v>1441</c:v>
                </c:pt>
                <c:pt idx="79955">
                  <c:v>1451</c:v>
                </c:pt>
                <c:pt idx="79956">
                  <c:v>1422</c:v>
                </c:pt>
                <c:pt idx="79957">
                  <c:v>1443</c:v>
                </c:pt>
                <c:pt idx="79958">
                  <c:v>1375</c:v>
                </c:pt>
                <c:pt idx="79959">
                  <c:v>1352</c:v>
                </c:pt>
                <c:pt idx="79960">
                  <c:v>1375</c:v>
                </c:pt>
                <c:pt idx="79961">
                  <c:v>1330</c:v>
                </c:pt>
                <c:pt idx="79962">
                  <c:v>1414</c:v>
                </c:pt>
                <c:pt idx="79963">
                  <c:v>1436</c:v>
                </c:pt>
                <c:pt idx="79964">
                  <c:v>1393</c:v>
                </c:pt>
                <c:pt idx="79965">
                  <c:v>1355</c:v>
                </c:pt>
                <c:pt idx="79966">
                  <c:v>1310</c:v>
                </c:pt>
                <c:pt idx="79967">
                  <c:v>1275</c:v>
                </c:pt>
                <c:pt idx="79968">
                  <c:v>1203</c:v>
                </c:pt>
                <c:pt idx="79969">
                  <c:v>1163</c:v>
                </c:pt>
                <c:pt idx="79970">
                  <c:v>1130</c:v>
                </c:pt>
                <c:pt idx="79971">
                  <c:v>1124</c:v>
                </c:pt>
                <c:pt idx="79972">
                  <c:v>1106</c:v>
                </c:pt>
                <c:pt idx="79973">
                  <c:v>1079</c:v>
                </c:pt>
                <c:pt idx="79974">
                  <c:v>1019</c:v>
                </c:pt>
                <c:pt idx="79975">
                  <c:v>1050</c:v>
                </c:pt>
                <c:pt idx="79976">
                  <c:v>1112</c:v>
                </c:pt>
                <c:pt idx="79977">
                  <c:v>1159</c:v>
                </c:pt>
                <c:pt idx="79978">
                  <c:v>1204</c:v>
                </c:pt>
                <c:pt idx="79979">
                  <c:v>1237</c:v>
                </c:pt>
                <c:pt idx="79980">
                  <c:v>1260</c:v>
                </c:pt>
                <c:pt idx="79981">
                  <c:v>1268</c:v>
                </c:pt>
                <c:pt idx="79982">
                  <c:v>1268</c:v>
                </c:pt>
                <c:pt idx="79983">
                  <c:v>1249</c:v>
                </c:pt>
                <c:pt idx="79984">
                  <c:v>1232</c:v>
                </c:pt>
                <c:pt idx="79985">
                  <c:v>1202</c:v>
                </c:pt>
                <c:pt idx="79986">
                  <c:v>1311</c:v>
                </c:pt>
                <c:pt idx="79987">
                  <c:v>1322</c:v>
                </c:pt>
                <c:pt idx="79988">
                  <c:v>1335</c:v>
                </c:pt>
                <c:pt idx="79989">
                  <c:v>1337</c:v>
                </c:pt>
                <c:pt idx="79990">
                  <c:v>1308</c:v>
                </c:pt>
                <c:pt idx="79991">
                  <c:v>1238</c:v>
                </c:pt>
                <c:pt idx="79992">
                  <c:v>1193</c:v>
                </c:pt>
                <c:pt idx="79993">
                  <c:v>1143</c:v>
                </c:pt>
                <c:pt idx="79994">
                  <c:v>1112</c:v>
                </c:pt>
                <c:pt idx="79995">
                  <c:v>1094</c:v>
                </c:pt>
                <c:pt idx="79996">
                  <c:v>1096</c:v>
                </c:pt>
                <c:pt idx="79997">
                  <c:v>1146</c:v>
                </c:pt>
                <c:pt idx="79998">
                  <c:v>1159</c:v>
                </c:pt>
                <c:pt idx="79999">
                  <c:v>1342</c:v>
                </c:pt>
                <c:pt idx="80000">
                  <c:v>1466</c:v>
                </c:pt>
                <c:pt idx="80001">
                  <c:v>1560</c:v>
                </c:pt>
                <c:pt idx="80002">
                  <c:v>1603</c:v>
                </c:pt>
                <c:pt idx="80003">
                  <c:v>1634</c:v>
                </c:pt>
                <c:pt idx="80004">
                  <c:v>1632</c:v>
                </c:pt>
                <c:pt idx="80005">
                  <c:v>1675</c:v>
                </c:pt>
                <c:pt idx="80006">
                  <c:v>1695</c:v>
                </c:pt>
                <c:pt idx="80007">
                  <c:v>1628</c:v>
                </c:pt>
                <c:pt idx="80008">
                  <c:v>1491</c:v>
                </c:pt>
                <c:pt idx="80009">
                  <c:v>1430</c:v>
                </c:pt>
                <c:pt idx="80010">
                  <c:v>1466</c:v>
                </c:pt>
                <c:pt idx="80011">
                  <c:v>1459</c:v>
                </c:pt>
                <c:pt idx="80012">
                  <c:v>1410</c:v>
                </c:pt>
                <c:pt idx="80013">
                  <c:v>1351</c:v>
                </c:pt>
                <c:pt idx="80014">
                  <c:v>1306</c:v>
                </c:pt>
                <c:pt idx="80015">
                  <c:v>1227</c:v>
                </c:pt>
                <c:pt idx="80016">
                  <c:v>1156</c:v>
                </c:pt>
                <c:pt idx="80017">
                  <c:v>1105</c:v>
                </c:pt>
                <c:pt idx="80018">
                  <c:v>1062</c:v>
                </c:pt>
                <c:pt idx="80019">
                  <c:v>1040</c:v>
                </c:pt>
                <c:pt idx="80020">
                  <c:v>1068</c:v>
                </c:pt>
                <c:pt idx="80021">
                  <c:v>1110</c:v>
                </c:pt>
                <c:pt idx="80022">
                  <c:v>1119</c:v>
                </c:pt>
                <c:pt idx="80023">
                  <c:v>1292</c:v>
                </c:pt>
                <c:pt idx="80024">
                  <c:v>1428</c:v>
                </c:pt>
                <c:pt idx="80025">
                  <c:v>1505</c:v>
                </c:pt>
                <c:pt idx="80026">
                  <c:v>1563</c:v>
                </c:pt>
                <c:pt idx="80027">
                  <c:v>1588</c:v>
                </c:pt>
                <c:pt idx="80028">
                  <c:v>1623</c:v>
                </c:pt>
                <c:pt idx="80029">
                  <c:v>1633</c:v>
                </c:pt>
                <c:pt idx="80030">
                  <c:v>1652</c:v>
                </c:pt>
                <c:pt idx="80031">
                  <c:v>1595</c:v>
                </c:pt>
                <c:pt idx="80032">
                  <c:v>1477</c:v>
                </c:pt>
                <c:pt idx="80033">
                  <c:v>1357</c:v>
                </c:pt>
                <c:pt idx="80034">
                  <c:v>1425</c:v>
                </c:pt>
                <c:pt idx="80035">
                  <c:v>1425</c:v>
                </c:pt>
                <c:pt idx="80036">
                  <c:v>1397</c:v>
                </c:pt>
                <c:pt idx="80037">
                  <c:v>1347</c:v>
                </c:pt>
                <c:pt idx="80038">
                  <c:v>1298</c:v>
                </c:pt>
                <c:pt idx="80039">
                  <c:v>1224</c:v>
                </c:pt>
                <c:pt idx="80040">
                  <c:v>1168</c:v>
                </c:pt>
                <c:pt idx="80041">
                  <c:v>1118</c:v>
                </c:pt>
                <c:pt idx="80042">
                  <c:v>1081</c:v>
                </c:pt>
                <c:pt idx="80043">
                  <c:v>1051</c:v>
                </c:pt>
                <c:pt idx="80044">
                  <c:v>1036</c:v>
                </c:pt>
                <c:pt idx="80045">
                  <c:v>1054</c:v>
                </c:pt>
                <c:pt idx="80046">
                  <c:v>1061</c:v>
                </c:pt>
                <c:pt idx="80047">
                  <c:v>1231</c:v>
                </c:pt>
                <c:pt idx="80048">
                  <c:v>1364</c:v>
                </c:pt>
                <c:pt idx="80049">
                  <c:v>1455</c:v>
                </c:pt>
                <c:pt idx="80050">
                  <c:v>1545</c:v>
                </c:pt>
                <c:pt idx="80051">
                  <c:v>1564</c:v>
                </c:pt>
                <c:pt idx="80052">
                  <c:v>1593</c:v>
                </c:pt>
                <c:pt idx="80053">
                  <c:v>1603</c:v>
                </c:pt>
                <c:pt idx="80054">
                  <c:v>1612</c:v>
                </c:pt>
                <c:pt idx="80055">
                  <c:v>1593</c:v>
                </c:pt>
                <c:pt idx="80056">
                  <c:v>1481</c:v>
                </c:pt>
                <c:pt idx="80057">
                  <c:v>1356</c:v>
                </c:pt>
                <c:pt idx="80058">
                  <c:v>1463</c:v>
                </c:pt>
                <c:pt idx="80059">
                  <c:v>1449</c:v>
                </c:pt>
                <c:pt idx="80060">
                  <c:v>1415</c:v>
                </c:pt>
                <c:pt idx="80061">
                  <c:v>1366</c:v>
                </c:pt>
                <c:pt idx="80062">
                  <c:v>1315</c:v>
                </c:pt>
                <c:pt idx="80063">
                  <c:v>1248</c:v>
                </c:pt>
                <c:pt idx="80064">
                  <c:v>1199</c:v>
                </c:pt>
                <c:pt idx="80065">
                  <c:v>1148</c:v>
                </c:pt>
                <c:pt idx="80066">
                  <c:v>1117</c:v>
                </c:pt>
                <c:pt idx="80067">
                  <c:v>1093</c:v>
                </c:pt>
                <c:pt idx="80068">
                  <c:v>1072</c:v>
                </c:pt>
                <c:pt idx="80069">
                  <c:v>1089</c:v>
                </c:pt>
                <c:pt idx="80070">
                  <c:v>1093</c:v>
                </c:pt>
                <c:pt idx="80071">
                  <c:v>1262</c:v>
                </c:pt>
                <c:pt idx="80072">
                  <c:v>1384</c:v>
                </c:pt>
                <c:pt idx="80073">
                  <c:v>1496</c:v>
                </c:pt>
                <c:pt idx="80074">
                  <c:v>1570</c:v>
                </c:pt>
                <c:pt idx="80075">
                  <c:v>1606</c:v>
                </c:pt>
                <c:pt idx="80076">
                  <c:v>1613</c:v>
                </c:pt>
                <c:pt idx="80077">
                  <c:v>1638</c:v>
                </c:pt>
                <c:pt idx="80078">
                  <c:v>1620</c:v>
                </c:pt>
                <c:pt idx="80079">
                  <c:v>1586</c:v>
                </c:pt>
                <c:pt idx="80080">
                  <c:v>1499</c:v>
                </c:pt>
                <c:pt idx="80081">
                  <c:v>1412</c:v>
                </c:pt>
                <c:pt idx="80082">
                  <c:v>1482</c:v>
                </c:pt>
                <c:pt idx="80083">
                  <c:v>1472</c:v>
                </c:pt>
                <c:pt idx="80084">
                  <c:v>1427</c:v>
                </c:pt>
                <c:pt idx="80085">
                  <c:v>1394</c:v>
                </c:pt>
                <c:pt idx="80086">
                  <c:v>1355</c:v>
                </c:pt>
                <c:pt idx="80087">
                  <c:v>1283</c:v>
                </c:pt>
                <c:pt idx="80088">
                  <c:v>1227</c:v>
                </c:pt>
                <c:pt idx="80089">
                  <c:v>1197</c:v>
                </c:pt>
                <c:pt idx="80090">
                  <c:v>1142</c:v>
                </c:pt>
                <c:pt idx="80091">
                  <c:v>1124</c:v>
                </c:pt>
                <c:pt idx="80092">
                  <c:v>1118</c:v>
                </c:pt>
                <c:pt idx="80093">
                  <c:v>1165</c:v>
                </c:pt>
                <c:pt idx="80094">
                  <c:v>1179</c:v>
                </c:pt>
                <c:pt idx="80095">
                  <c:v>1350</c:v>
                </c:pt>
                <c:pt idx="80096">
                  <c:v>1455</c:v>
                </c:pt>
                <c:pt idx="80097">
                  <c:v>1550</c:v>
                </c:pt>
                <c:pt idx="80098">
                  <c:v>1589</c:v>
                </c:pt>
                <c:pt idx="80099">
                  <c:v>1612</c:v>
                </c:pt>
                <c:pt idx="80100">
                  <c:v>1612</c:v>
                </c:pt>
                <c:pt idx="80101">
                  <c:v>1637</c:v>
                </c:pt>
                <c:pt idx="80102">
                  <c:v>1653</c:v>
                </c:pt>
                <c:pt idx="80103">
                  <c:v>1624</c:v>
                </c:pt>
                <c:pt idx="80104">
                  <c:v>1488</c:v>
                </c:pt>
                <c:pt idx="80105">
                  <c:v>1405</c:v>
                </c:pt>
                <c:pt idx="80106">
                  <c:v>1485</c:v>
                </c:pt>
                <c:pt idx="80107">
                  <c:v>1461</c:v>
                </c:pt>
                <c:pt idx="80108">
                  <c:v>1423</c:v>
                </c:pt>
                <c:pt idx="80109">
                  <c:v>1388</c:v>
                </c:pt>
                <c:pt idx="80110">
                  <c:v>1342</c:v>
                </c:pt>
                <c:pt idx="80111">
                  <c:v>1284</c:v>
                </c:pt>
                <c:pt idx="80112">
                  <c:v>1198</c:v>
                </c:pt>
                <c:pt idx="80113">
                  <c:v>1151</c:v>
                </c:pt>
                <c:pt idx="80114">
                  <c:v>1124</c:v>
                </c:pt>
                <c:pt idx="80115">
                  <c:v>1127</c:v>
                </c:pt>
                <c:pt idx="80116">
                  <c:v>1114</c:v>
                </c:pt>
                <c:pt idx="80117">
                  <c:v>1149</c:v>
                </c:pt>
                <c:pt idx="80118">
                  <c:v>1123</c:v>
                </c:pt>
                <c:pt idx="80119">
                  <c:v>1243</c:v>
                </c:pt>
                <c:pt idx="80120">
                  <c:v>1358</c:v>
                </c:pt>
                <c:pt idx="80121">
                  <c:v>1455</c:v>
                </c:pt>
                <c:pt idx="80122">
                  <c:v>1502</c:v>
                </c:pt>
                <c:pt idx="80123">
                  <c:v>1498</c:v>
                </c:pt>
                <c:pt idx="80124">
                  <c:v>1492</c:v>
                </c:pt>
                <c:pt idx="80125">
                  <c:v>1469</c:v>
                </c:pt>
                <c:pt idx="80126">
                  <c:v>1414</c:v>
                </c:pt>
                <c:pt idx="80127">
                  <c:v>1429</c:v>
                </c:pt>
                <c:pt idx="80128">
                  <c:v>1402</c:v>
                </c:pt>
                <c:pt idx="80129">
                  <c:v>1342</c:v>
                </c:pt>
                <c:pt idx="80130">
                  <c:v>1433</c:v>
                </c:pt>
                <c:pt idx="80131">
                  <c:v>1383</c:v>
                </c:pt>
                <c:pt idx="80132">
                  <c:v>1355</c:v>
                </c:pt>
                <c:pt idx="80133">
                  <c:v>1312</c:v>
                </c:pt>
                <c:pt idx="80134">
                  <c:v>1278</c:v>
                </c:pt>
                <c:pt idx="80135">
                  <c:v>1234</c:v>
                </c:pt>
                <c:pt idx="80136">
                  <c:v>1178</c:v>
                </c:pt>
                <c:pt idx="80137">
                  <c:v>1138</c:v>
                </c:pt>
                <c:pt idx="80138">
                  <c:v>1111</c:v>
                </c:pt>
                <c:pt idx="80139">
                  <c:v>1081</c:v>
                </c:pt>
                <c:pt idx="80140">
                  <c:v>1062</c:v>
                </c:pt>
                <c:pt idx="80141">
                  <c:v>1058</c:v>
                </c:pt>
                <c:pt idx="80142">
                  <c:v>1008</c:v>
                </c:pt>
                <c:pt idx="80143">
                  <c:v>1048</c:v>
                </c:pt>
                <c:pt idx="80144">
                  <c:v>1100</c:v>
                </c:pt>
                <c:pt idx="80145">
                  <c:v>1156</c:v>
                </c:pt>
                <c:pt idx="80146">
                  <c:v>1266</c:v>
                </c:pt>
                <c:pt idx="80147">
                  <c:v>1283</c:v>
                </c:pt>
                <c:pt idx="80148">
                  <c:v>1310</c:v>
                </c:pt>
                <c:pt idx="80149">
                  <c:v>1324</c:v>
                </c:pt>
                <c:pt idx="80150">
                  <c:v>1330</c:v>
                </c:pt>
                <c:pt idx="80151">
                  <c:v>1314</c:v>
                </c:pt>
                <c:pt idx="80152">
                  <c:v>1266</c:v>
                </c:pt>
                <c:pt idx="80153">
                  <c:v>1233</c:v>
                </c:pt>
                <c:pt idx="80154">
                  <c:v>1323</c:v>
                </c:pt>
                <c:pt idx="80155">
                  <c:v>1332</c:v>
                </c:pt>
                <c:pt idx="80156">
                  <c:v>1335</c:v>
                </c:pt>
                <c:pt idx="80157">
                  <c:v>1304</c:v>
                </c:pt>
                <c:pt idx="80158">
                  <c:v>1264</c:v>
                </c:pt>
                <c:pt idx="80159">
                  <c:v>1209</c:v>
                </c:pt>
                <c:pt idx="80160">
                  <c:v>1185</c:v>
                </c:pt>
                <c:pt idx="80161">
                  <c:v>1146</c:v>
                </c:pt>
                <c:pt idx="80162">
                  <c:v>1114</c:v>
                </c:pt>
                <c:pt idx="80163">
                  <c:v>1084</c:v>
                </c:pt>
                <c:pt idx="80164">
                  <c:v>1075</c:v>
                </c:pt>
                <c:pt idx="80165">
                  <c:v>1112</c:v>
                </c:pt>
                <c:pt idx="80166">
                  <c:v>1127</c:v>
                </c:pt>
                <c:pt idx="80167">
                  <c:v>1302</c:v>
                </c:pt>
                <c:pt idx="80168">
                  <c:v>1429</c:v>
                </c:pt>
                <c:pt idx="80169">
                  <c:v>1511</c:v>
                </c:pt>
                <c:pt idx="80170">
                  <c:v>1584</c:v>
                </c:pt>
                <c:pt idx="80171">
                  <c:v>1603</c:v>
                </c:pt>
                <c:pt idx="80172">
                  <c:v>1614</c:v>
                </c:pt>
                <c:pt idx="80173">
                  <c:v>1640</c:v>
                </c:pt>
                <c:pt idx="80174">
                  <c:v>1631</c:v>
                </c:pt>
                <c:pt idx="80175">
                  <c:v>1626</c:v>
                </c:pt>
                <c:pt idx="80176">
                  <c:v>1476</c:v>
                </c:pt>
                <c:pt idx="80177">
                  <c:v>1409</c:v>
                </c:pt>
                <c:pt idx="80178">
                  <c:v>1483</c:v>
                </c:pt>
                <c:pt idx="80179">
                  <c:v>1469</c:v>
                </c:pt>
                <c:pt idx="80180">
                  <c:v>1434</c:v>
                </c:pt>
                <c:pt idx="80181">
                  <c:v>1379</c:v>
                </c:pt>
                <c:pt idx="80182">
                  <c:v>1337</c:v>
                </c:pt>
                <c:pt idx="80183">
                  <c:v>1267</c:v>
                </c:pt>
                <c:pt idx="80184">
                  <c:v>1222</c:v>
                </c:pt>
                <c:pt idx="80185">
                  <c:v>1177</c:v>
                </c:pt>
                <c:pt idx="80186">
                  <c:v>1158</c:v>
                </c:pt>
                <c:pt idx="80187">
                  <c:v>1139</c:v>
                </c:pt>
                <c:pt idx="80188">
                  <c:v>1110</c:v>
                </c:pt>
                <c:pt idx="80189">
                  <c:v>1149</c:v>
                </c:pt>
                <c:pt idx="80190">
                  <c:v>1135</c:v>
                </c:pt>
                <c:pt idx="80191">
                  <c:v>1308</c:v>
                </c:pt>
                <c:pt idx="80192">
                  <c:v>1443</c:v>
                </c:pt>
                <c:pt idx="80193">
                  <c:v>1543</c:v>
                </c:pt>
                <c:pt idx="80194">
                  <c:v>1605</c:v>
                </c:pt>
                <c:pt idx="80195">
                  <c:v>1616</c:v>
                </c:pt>
                <c:pt idx="80196">
                  <c:v>1610</c:v>
                </c:pt>
                <c:pt idx="80197">
                  <c:v>1663</c:v>
                </c:pt>
                <c:pt idx="80198">
                  <c:v>1629</c:v>
                </c:pt>
                <c:pt idx="80199">
                  <c:v>1616</c:v>
                </c:pt>
                <c:pt idx="80200">
                  <c:v>1479</c:v>
                </c:pt>
                <c:pt idx="80201">
                  <c:v>1369</c:v>
                </c:pt>
                <c:pt idx="80202">
                  <c:v>1481</c:v>
                </c:pt>
                <c:pt idx="80203">
                  <c:v>1468</c:v>
                </c:pt>
                <c:pt idx="80204">
                  <c:v>1443</c:v>
                </c:pt>
                <c:pt idx="80205">
                  <c:v>1403</c:v>
                </c:pt>
                <c:pt idx="80206">
                  <c:v>1360</c:v>
                </c:pt>
                <c:pt idx="80207">
                  <c:v>1277</c:v>
                </c:pt>
                <c:pt idx="80208">
                  <c:v>1219</c:v>
                </c:pt>
                <c:pt idx="80209">
                  <c:v>1186</c:v>
                </c:pt>
                <c:pt idx="80210">
                  <c:v>1143</c:v>
                </c:pt>
                <c:pt idx="80211">
                  <c:v>1127</c:v>
                </c:pt>
                <c:pt idx="80212">
                  <c:v>1125</c:v>
                </c:pt>
                <c:pt idx="80213">
                  <c:v>1159</c:v>
                </c:pt>
                <c:pt idx="80214">
                  <c:v>1147</c:v>
                </c:pt>
                <c:pt idx="80215">
                  <c:v>1304</c:v>
                </c:pt>
                <c:pt idx="80216">
                  <c:v>1416</c:v>
                </c:pt>
                <c:pt idx="80217">
                  <c:v>1499</c:v>
                </c:pt>
                <c:pt idx="80218">
                  <c:v>1538</c:v>
                </c:pt>
                <c:pt idx="80219">
                  <c:v>1565</c:v>
                </c:pt>
                <c:pt idx="80220">
                  <c:v>1572</c:v>
                </c:pt>
                <c:pt idx="80221">
                  <c:v>1591</c:v>
                </c:pt>
                <c:pt idx="80222">
                  <c:v>1646</c:v>
                </c:pt>
                <c:pt idx="80223">
                  <c:v>1585</c:v>
                </c:pt>
                <c:pt idx="80224">
                  <c:v>1458</c:v>
                </c:pt>
                <c:pt idx="80225">
                  <c:v>1379</c:v>
                </c:pt>
                <c:pt idx="80226">
                  <c:v>1407</c:v>
                </c:pt>
                <c:pt idx="80227">
                  <c:v>1396</c:v>
                </c:pt>
                <c:pt idx="80228">
                  <c:v>1359</c:v>
                </c:pt>
                <c:pt idx="80229">
                  <c:v>1329</c:v>
                </c:pt>
                <c:pt idx="80230">
                  <c:v>1282</c:v>
                </c:pt>
                <c:pt idx="80231">
                  <c:v>1234</c:v>
                </c:pt>
                <c:pt idx="80232">
                  <c:v>1185</c:v>
                </c:pt>
                <c:pt idx="80233">
                  <c:v>1119</c:v>
                </c:pt>
                <c:pt idx="80234">
                  <c:v>1090</c:v>
                </c:pt>
                <c:pt idx="80235">
                  <c:v>1091</c:v>
                </c:pt>
                <c:pt idx="80236">
                  <c:v>1084</c:v>
                </c:pt>
                <c:pt idx="80237">
                  <c:v>1121</c:v>
                </c:pt>
                <c:pt idx="80238">
                  <c:v>1094</c:v>
                </c:pt>
                <c:pt idx="80239">
                  <c:v>1242</c:v>
                </c:pt>
                <c:pt idx="80240">
                  <c:v>1398</c:v>
                </c:pt>
                <c:pt idx="80241">
                  <c:v>1504</c:v>
                </c:pt>
                <c:pt idx="80242">
                  <c:v>1552</c:v>
                </c:pt>
                <c:pt idx="80243">
                  <c:v>1597</c:v>
                </c:pt>
                <c:pt idx="80244">
                  <c:v>1605</c:v>
                </c:pt>
                <c:pt idx="80245">
                  <c:v>1642</c:v>
                </c:pt>
                <c:pt idx="80246">
                  <c:v>1640</c:v>
                </c:pt>
                <c:pt idx="80247">
                  <c:v>1563</c:v>
                </c:pt>
                <c:pt idx="80248">
                  <c:v>1480</c:v>
                </c:pt>
                <c:pt idx="80249">
                  <c:v>1348</c:v>
                </c:pt>
                <c:pt idx="80250">
                  <c:v>1423</c:v>
                </c:pt>
                <c:pt idx="80251">
                  <c:v>1416</c:v>
                </c:pt>
                <c:pt idx="80252">
                  <c:v>1385</c:v>
                </c:pt>
                <c:pt idx="80253">
                  <c:v>1344</c:v>
                </c:pt>
                <c:pt idx="80254">
                  <c:v>1287</c:v>
                </c:pt>
                <c:pt idx="80255">
                  <c:v>1226</c:v>
                </c:pt>
                <c:pt idx="80256">
                  <c:v>1170</c:v>
                </c:pt>
                <c:pt idx="80257">
                  <c:v>1125</c:v>
                </c:pt>
                <c:pt idx="80258">
                  <c:v>1113</c:v>
                </c:pt>
                <c:pt idx="80259">
                  <c:v>1110</c:v>
                </c:pt>
                <c:pt idx="80260">
                  <c:v>1095</c:v>
                </c:pt>
                <c:pt idx="80261">
                  <c:v>1120</c:v>
                </c:pt>
                <c:pt idx="80262">
                  <c:v>1115</c:v>
                </c:pt>
                <c:pt idx="80263">
                  <c:v>1268</c:v>
                </c:pt>
                <c:pt idx="80264">
                  <c:v>1427</c:v>
                </c:pt>
                <c:pt idx="80265">
                  <c:v>1523</c:v>
                </c:pt>
                <c:pt idx="80266">
                  <c:v>1583</c:v>
                </c:pt>
                <c:pt idx="80267">
                  <c:v>1608</c:v>
                </c:pt>
                <c:pt idx="80268">
                  <c:v>1612</c:v>
                </c:pt>
                <c:pt idx="80269">
                  <c:v>1615</c:v>
                </c:pt>
                <c:pt idx="80270">
                  <c:v>1615</c:v>
                </c:pt>
                <c:pt idx="80271">
                  <c:v>1585</c:v>
                </c:pt>
                <c:pt idx="80272">
                  <c:v>1478</c:v>
                </c:pt>
                <c:pt idx="80273">
                  <c:v>1406</c:v>
                </c:pt>
                <c:pt idx="80274">
                  <c:v>1484</c:v>
                </c:pt>
                <c:pt idx="80275">
                  <c:v>1470</c:v>
                </c:pt>
                <c:pt idx="80276">
                  <c:v>1430</c:v>
                </c:pt>
                <c:pt idx="80277">
                  <c:v>1373</c:v>
                </c:pt>
                <c:pt idx="80278">
                  <c:v>1296</c:v>
                </c:pt>
                <c:pt idx="80279">
                  <c:v>1229</c:v>
                </c:pt>
                <c:pt idx="80280">
                  <c:v>1223</c:v>
                </c:pt>
                <c:pt idx="80281">
                  <c:v>1186</c:v>
                </c:pt>
                <c:pt idx="80282">
                  <c:v>1155</c:v>
                </c:pt>
                <c:pt idx="80283">
                  <c:v>1120</c:v>
                </c:pt>
                <c:pt idx="80284">
                  <c:v>1124</c:v>
                </c:pt>
                <c:pt idx="80285">
                  <c:v>1114</c:v>
                </c:pt>
                <c:pt idx="80286">
                  <c:v>1031</c:v>
                </c:pt>
                <c:pt idx="80287">
                  <c:v>1107</c:v>
                </c:pt>
                <c:pt idx="80288">
                  <c:v>1219</c:v>
                </c:pt>
                <c:pt idx="80289">
                  <c:v>1277</c:v>
                </c:pt>
                <c:pt idx="80290">
                  <c:v>1386</c:v>
                </c:pt>
                <c:pt idx="80291">
                  <c:v>1396</c:v>
                </c:pt>
                <c:pt idx="80292">
                  <c:v>1410</c:v>
                </c:pt>
                <c:pt idx="80293">
                  <c:v>1383</c:v>
                </c:pt>
                <c:pt idx="80294">
                  <c:v>1336</c:v>
                </c:pt>
                <c:pt idx="80295">
                  <c:v>1366</c:v>
                </c:pt>
                <c:pt idx="80296">
                  <c:v>1332</c:v>
                </c:pt>
                <c:pt idx="80297">
                  <c:v>1280</c:v>
                </c:pt>
                <c:pt idx="80298">
                  <c:v>1358</c:v>
                </c:pt>
                <c:pt idx="80299">
                  <c:v>1354</c:v>
                </c:pt>
                <c:pt idx="80300">
                  <c:v>1315</c:v>
                </c:pt>
                <c:pt idx="80301">
                  <c:v>1294</c:v>
                </c:pt>
                <c:pt idx="80302">
                  <c:v>1217</c:v>
                </c:pt>
                <c:pt idx="80303">
                  <c:v>1184</c:v>
                </c:pt>
                <c:pt idx="80304">
                  <c:v>1078</c:v>
                </c:pt>
                <c:pt idx="80305">
                  <c:v>1033</c:v>
                </c:pt>
                <c:pt idx="80306">
                  <c:v>1012</c:v>
                </c:pt>
                <c:pt idx="80307">
                  <c:v>997</c:v>
                </c:pt>
                <c:pt idx="80308">
                  <c:v>993</c:v>
                </c:pt>
                <c:pt idx="80309">
                  <c:v>992</c:v>
                </c:pt>
                <c:pt idx="80310">
                  <c:v>920</c:v>
                </c:pt>
                <c:pt idx="80311">
                  <c:v>1004</c:v>
                </c:pt>
                <c:pt idx="80312">
                  <c:v>1051</c:v>
                </c:pt>
                <c:pt idx="80313">
                  <c:v>1111</c:v>
                </c:pt>
                <c:pt idx="80314">
                  <c:v>1150</c:v>
                </c:pt>
                <c:pt idx="80315">
                  <c:v>1172</c:v>
                </c:pt>
                <c:pt idx="80316">
                  <c:v>1200</c:v>
                </c:pt>
                <c:pt idx="80317">
                  <c:v>1180</c:v>
                </c:pt>
                <c:pt idx="80318">
                  <c:v>1161</c:v>
                </c:pt>
                <c:pt idx="80319">
                  <c:v>1149</c:v>
                </c:pt>
                <c:pt idx="80320">
                  <c:v>1163</c:v>
                </c:pt>
                <c:pt idx="80321">
                  <c:v>1184</c:v>
                </c:pt>
                <c:pt idx="80322">
                  <c:v>1280</c:v>
                </c:pt>
                <c:pt idx="80323">
                  <c:v>1277</c:v>
                </c:pt>
                <c:pt idx="80324">
                  <c:v>1273</c:v>
                </c:pt>
                <c:pt idx="80325">
                  <c:v>1238</c:v>
                </c:pt>
                <c:pt idx="80326">
                  <c:v>1196</c:v>
                </c:pt>
                <c:pt idx="80327">
                  <c:v>1127</c:v>
                </c:pt>
                <c:pt idx="80328">
                  <c:v>1082</c:v>
                </c:pt>
                <c:pt idx="80329">
                  <c:v>1089</c:v>
                </c:pt>
                <c:pt idx="80330">
                  <c:v>1035</c:v>
                </c:pt>
                <c:pt idx="80331">
                  <c:v>1047</c:v>
                </c:pt>
                <c:pt idx="80332">
                  <c:v>1040</c:v>
                </c:pt>
                <c:pt idx="80333">
                  <c:v>1045</c:v>
                </c:pt>
                <c:pt idx="80334">
                  <c:v>1008</c:v>
                </c:pt>
                <c:pt idx="80335">
                  <c:v>1085</c:v>
                </c:pt>
                <c:pt idx="80336">
                  <c:v>1125</c:v>
                </c:pt>
                <c:pt idx="80337">
                  <c:v>1184</c:v>
                </c:pt>
                <c:pt idx="80338">
                  <c:v>1235</c:v>
                </c:pt>
                <c:pt idx="80339">
                  <c:v>1264</c:v>
                </c:pt>
                <c:pt idx="80340">
                  <c:v>1265</c:v>
                </c:pt>
                <c:pt idx="80341">
                  <c:v>1275</c:v>
                </c:pt>
                <c:pt idx="80342">
                  <c:v>1282</c:v>
                </c:pt>
                <c:pt idx="80343">
                  <c:v>1293</c:v>
                </c:pt>
                <c:pt idx="80344">
                  <c:v>1263</c:v>
                </c:pt>
                <c:pt idx="80345">
                  <c:v>1241</c:v>
                </c:pt>
                <c:pt idx="80346">
                  <c:v>1309</c:v>
                </c:pt>
                <c:pt idx="80347">
                  <c:v>1315</c:v>
                </c:pt>
                <c:pt idx="80348">
                  <c:v>1290</c:v>
                </c:pt>
                <c:pt idx="80349">
                  <c:v>1258</c:v>
                </c:pt>
                <c:pt idx="80350">
                  <c:v>1217</c:v>
                </c:pt>
                <c:pt idx="80351">
                  <c:v>1165</c:v>
                </c:pt>
                <c:pt idx="80352">
                  <c:v>1112</c:v>
                </c:pt>
                <c:pt idx="80353">
                  <c:v>1082</c:v>
                </c:pt>
                <c:pt idx="80354">
                  <c:v>1005</c:v>
                </c:pt>
                <c:pt idx="80355">
                  <c:v>992</c:v>
                </c:pt>
                <c:pt idx="80356">
                  <c:v>977</c:v>
                </c:pt>
                <c:pt idx="80357">
                  <c:v>1016</c:v>
                </c:pt>
                <c:pt idx="80358">
                  <c:v>968</c:v>
                </c:pt>
                <c:pt idx="80359">
                  <c:v>1012</c:v>
                </c:pt>
                <c:pt idx="80360">
                  <c:v>1067</c:v>
                </c:pt>
                <c:pt idx="80361">
                  <c:v>1093</c:v>
                </c:pt>
                <c:pt idx="80362">
                  <c:v>1111</c:v>
                </c:pt>
                <c:pt idx="80363">
                  <c:v>1146</c:v>
                </c:pt>
                <c:pt idx="80364">
                  <c:v>1153</c:v>
                </c:pt>
                <c:pt idx="80365">
                  <c:v>1149</c:v>
                </c:pt>
                <c:pt idx="80366">
                  <c:v>1155</c:v>
                </c:pt>
                <c:pt idx="80367">
                  <c:v>1152</c:v>
                </c:pt>
                <c:pt idx="80368">
                  <c:v>1127</c:v>
                </c:pt>
                <c:pt idx="80369">
                  <c:v>1102</c:v>
                </c:pt>
                <c:pt idx="80370">
                  <c:v>1207</c:v>
                </c:pt>
                <c:pt idx="80371">
                  <c:v>1236</c:v>
                </c:pt>
                <c:pt idx="80372">
                  <c:v>1246</c:v>
                </c:pt>
                <c:pt idx="80373">
                  <c:v>1256</c:v>
                </c:pt>
                <c:pt idx="80374">
                  <c:v>1206</c:v>
                </c:pt>
                <c:pt idx="80375">
                  <c:v>1167</c:v>
                </c:pt>
                <c:pt idx="80376">
                  <c:v>1118</c:v>
                </c:pt>
                <c:pt idx="80377">
                  <c:v>1102</c:v>
                </c:pt>
                <c:pt idx="80378">
                  <c:v>1066</c:v>
                </c:pt>
                <c:pt idx="80379">
                  <c:v>1060</c:v>
                </c:pt>
                <c:pt idx="80380">
                  <c:v>1050</c:v>
                </c:pt>
                <c:pt idx="80381">
                  <c:v>1047</c:v>
                </c:pt>
                <c:pt idx="80382">
                  <c:v>1012</c:v>
                </c:pt>
                <c:pt idx="80383">
                  <c:v>1067</c:v>
                </c:pt>
                <c:pt idx="80384">
                  <c:v>1192</c:v>
                </c:pt>
                <c:pt idx="80385">
                  <c:v>1265</c:v>
                </c:pt>
                <c:pt idx="80386">
                  <c:v>1329</c:v>
                </c:pt>
                <c:pt idx="80387">
                  <c:v>1378</c:v>
                </c:pt>
                <c:pt idx="80388">
                  <c:v>1427</c:v>
                </c:pt>
                <c:pt idx="80389">
                  <c:v>1454</c:v>
                </c:pt>
                <c:pt idx="80390">
                  <c:v>1436</c:v>
                </c:pt>
                <c:pt idx="80391">
                  <c:v>1423</c:v>
                </c:pt>
                <c:pt idx="80392">
                  <c:v>1354</c:v>
                </c:pt>
                <c:pt idx="80393">
                  <c:v>1265</c:v>
                </c:pt>
                <c:pt idx="80394">
                  <c:v>1343</c:v>
                </c:pt>
                <c:pt idx="80395">
                  <c:v>1351</c:v>
                </c:pt>
                <c:pt idx="80396">
                  <c:v>1333</c:v>
                </c:pt>
                <c:pt idx="80397">
                  <c:v>1279</c:v>
                </c:pt>
                <c:pt idx="80398">
                  <c:v>1231</c:v>
                </c:pt>
                <c:pt idx="80399">
                  <c:v>1175</c:v>
                </c:pt>
                <c:pt idx="80400">
                  <c:v>1143</c:v>
                </c:pt>
                <c:pt idx="80401">
                  <c:v>1101</c:v>
                </c:pt>
                <c:pt idx="80402">
                  <c:v>1078</c:v>
                </c:pt>
                <c:pt idx="80403">
                  <c:v>1066</c:v>
                </c:pt>
                <c:pt idx="80404">
                  <c:v>1054</c:v>
                </c:pt>
                <c:pt idx="80405">
                  <c:v>1086</c:v>
                </c:pt>
                <c:pt idx="80406">
                  <c:v>1140</c:v>
                </c:pt>
                <c:pt idx="80407">
                  <c:v>1310</c:v>
                </c:pt>
                <c:pt idx="80408">
                  <c:v>1436</c:v>
                </c:pt>
                <c:pt idx="80409">
                  <c:v>1528</c:v>
                </c:pt>
                <c:pt idx="80410">
                  <c:v>1569</c:v>
                </c:pt>
                <c:pt idx="80411">
                  <c:v>1619</c:v>
                </c:pt>
                <c:pt idx="80412">
                  <c:v>1589</c:v>
                </c:pt>
                <c:pt idx="80413">
                  <c:v>1619</c:v>
                </c:pt>
                <c:pt idx="80414">
                  <c:v>1613</c:v>
                </c:pt>
                <c:pt idx="80415">
                  <c:v>1548</c:v>
                </c:pt>
                <c:pt idx="80416">
                  <c:v>1478</c:v>
                </c:pt>
                <c:pt idx="80417">
                  <c:v>1370</c:v>
                </c:pt>
                <c:pt idx="80418">
                  <c:v>1436</c:v>
                </c:pt>
                <c:pt idx="80419">
                  <c:v>1401</c:v>
                </c:pt>
                <c:pt idx="80420">
                  <c:v>1387</c:v>
                </c:pt>
                <c:pt idx="80421">
                  <c:v>1348</c:v>
                </c:pt>
                <c:pt idx="80422">
                  <c:v>1303</c:v>
                </c:pt>
                <c:pt idx="80423">
                  <c:v>1227</c:v>
                </c:pt>
                <c:pt idx="80424">
                  <c:v>1197</c:v>
                </c:pt>
                <c:pt idx="80425">
                  <c:v>1154</c:v>
                </c:pt>
                <c:pt idx="80426">
                  <c:v>1086</c:v>
                </c:pt>
                <c:pt idx="80427">
                  <c:v>1083</c:v>
                </c:pt>
                <c:pt idx="80428">
                  <c:v>1092</c:v>
                </c:pt>
                <c:pt idx="80429">
                  <c:v>1113</c:v>
                </c:pt>
                <c:pt idx="80430">
                  <c:v>1112</c:v>
                </c:pt>
                <c:pt idx="80431">
                  <c:v>1276</c:v>
                </c:pt>
                <c:pt idx="80432">
                  <c:v>1419</c:v>
                </c:pt>
                <c:pt idx="80433">
                  <c:v>1472</c:v>
                </c:pt>
                <c:pt idx="80434">
                  <c:v>1555</c:v>
                </c:pt>
                <c:pt idx="80435">
                  <c:v>1580</c:v>
                </c:pt>
                <c:pt idx="80436">
                  <c:v>1595</c:v>
                </c:pt>
                <c:pt idx="80437">
                  <c:v>1636</c:v>
                </c:pt>
                <c:pt idx="80438">
                  <c:v>1645</c:v>
                </c:pt>
                <c:pt idx="80439">
                  <c:v>1544</c:v>
                </c:pt>
                <c:pt idx="80440">
                  <c:v>1435</c:v>
                </c:pt>
                <c:pt idx="80441">
                  <c:v>1355</c:v>
                </c:pt>
                <c:pt idx="80442">
                  <c:v>1446</c:v>
                </c:pt>
                <c:pt idx="80443">
                  <c:v>1441</c:v>
                </c:pt>
                <c:pt idx="80444">
                  <c:v>1399</c:v>
                </c:pt>
                <c:pt idx="80445">
                  <c:v>1355</c:v>
                </c:pt>
                <c:pt idx="80446">
                  <c:v>1308</c:v>
                </c:pt>
                <c:pt idx="80447">
                  <c:v>1250</c:v>
                </c:pt>
                <c:pt idx="80448">
                  <c:v>1193</c:v>
                </c:pt>
                <c:pt idx="80449">
                  <c:v>1158</c:v>
                </c:pt>
                <c:pt idx="80450">
                  <c:v>1126</c:v>
                </c:pt>
                <c:pt idx="80451">
                  <c:v>1117</c:v>
                </c:pt>
                <c:pt idx="80452">
                  <c:v>1099</c:v>
                </c:pt>
                <c:pt idx="80453">
                  <c:v>1092</c:v>
                </c:pt>
                <c:pt idx="80454">
                  <c:v>1079</c:v>
                </c:pt>
                <c:pt idx="80455">
                  <c:v>1195</c:v>
                </c:pt>
                <c:pt idx="80456">
                  <c:v>1310</c:v>
                </c:pt>
                <c:pt idx="80457">
                  <c:v>1401</c:v>
                </c:pt>
                <c:pt idx="80458">
                  <c:v>1411</c:v>
                </c:pt>
                <c:pt idx="80459">
                  <c:v>1417</c:v>
                </c:pt>
                <c:pt idx="80460">
                  <c:v>1408</c:v>
                </c:pt>
                <c:pt idx="80461">
                  <c:v>1420</c:v>
                </c:pt>
                <c:pt idx="80462">
                  <c:v>1411</c:v>
                </c:pt>
                <c:pt idx="80463">
                  <c:v>1350</c:v>
                </c:pt>
                <c:pt idx="80464">
                  <c:v>1350</c:v>
                </c:pt>
                <c:pt idx="80465">
                  <c:v>1313</c:v>
                </c:pt>
                <c:pt idx="80466">
                  <c:v>1415</c:v>
                </c:pt>
                <c:pt idx="80467">
                  <c:v>1405</c:v>
                </c:pt>
                <c:pt idx="80468">
                  <c:v>1387</c:v>
                </c:pt>
                <c:pt idx="80469">
                  <c:v>1334</c:v>
                </c:pt>
                <c:pt idx="80470">
                  <c:v>1284</c:v>
                </c:pt>
                <c:pt idx="80471">
                  <c:v>1252</c:v>
                </c:pt>
                <c:pt idx="80472">
                  <c:v>1219</c:v>
                </c:pt>
                <c:pt idx="80473">
                  <c:v>1185</c:v>
                </c:pt>
                <c:pt idx="80474">
                  <c:v>1145</c:v>
                </c:pt>
                <c:pt idx="80475">
                  <c:v>1123</c:v>
                </c:pt>
                <c:pt idx="80476">
                  <c:v>1091</c:v>
                </c:pt>
                <c:pt idx="80477">
                  <c:v>1093</c:v>
                </c:pt>
                <c:pt idx="80478">
                  <c:v>1031</c:v>
                </c:pt>
                <c:pt idx="80479">
                  <c:v>1065</c:v>
                </c:pt>
                <c:pt idx="80480">
                  <c:v>1134</c:v>
                </c:pt>
                <c:pt idx="80481">
                  <c:v>1191</c:v>
                </c:pt>
                <c:pt idx="80482">
                  <c:v>1200</c:v>
                </c:pt>
                <c:pt idx="80483">
                  <c:v>1224</c:v>
                </c:pt>
                <c:pt idx="80484">
                  <c:v>1251</c:v>
                </c:pt>
                <c:pt idx="80485">
                  <c:v>1259</c:v>
                </c:pt>
                <c:pt idx="80486">
                  <c:v>1293</c:v>
                </c:pt>
                <c:pt idx="80487">
                  <c:v>1294</c:v>
                </c:pt>
                <c:pt idx="80488">
                  <c:v>1264</c:v>
                </c:pt>
                <c:pt idx="80489">
                  <c:v>1256</c:v>
                </c:pt>
                <c:pt idx="80490">
                  <c:v>1375</c:v>
                </c:pt>
                <c:pt idx="80491">
                  <c:v>1393</c:v>
                </c:pt>
                <c:pt idx="80492">
                  <c:v>1397</c:v>
                </c:pt>
                <c:pt idx="80493">
                  <c:v>1339</c:v>
                </c:pt>
                <c:pt idx="80494">
                  <c:v>1296</c:v>
                </c:pt>
                <c:pt idx="80495">
                  <c:v>1227</c:v>
                </c:pt>
                <c:pt idx="80496">
                  <c:v>1197</c:v>
                </c:pt>
                <c:pt idx="80497">
                  <c:v>1183</c:v>
                </c:pt>
                <c:pt idx="80498">
                  <c:v>1138</c:v>
                </c:pt>
                <c:pt idx="80499">
                  <c:v>1088</c:v>
                </c:pt>
                <c:pt idx="80500">
                  <c:v>1010</c:v>
                </c:pt>
                <c:pt idx="80501">
                  <c:v>1142</c:v>
                </c:pt>
                <c:pt idx="80502">
                  <c:v>1152</c:v>
                </c:pt>
                <c:pt idx="80503">
                  <c:v>1327</c:v>
                </c:pt>
                <c:pt idx="80504">
                  <c:v>1472</c:v>
                </c:pt>
                <c:pt idx="80505">
                  <c:v>1580</c:v>
                </c:pt>
                <c:pt idx="80506">
                  <c:v>1625</c:v>
                </c:pt>
                <c:pt idx="80507">
                  <c:v>1639</c:v>
                </c:pt>
                <c:pt idx="80508">
                  <c:v>1625</c:v>
                </c:pt>
                <c:pt idx="80509">
                  <c:v>1640</c:v>
                </c:pt>
                <c:pt idx="80510">
                  <c:v>1649</c:v>
                </c:pt>
                <c:pt idx="80511">
                  <c:v>1631</c:v>
                </c:pt>
                <c:pt idx="80512">
                  <c:v>1520</c:v>
                </c:pt>
                <c:pt idx="80513">
                  <c:v>1362</c:v>
                </c:pt>
                <c:pt idx="80514">
                  <c:v>1421</c:v>
                </c:pt>
                <c:pt idx="80515">
                  <c:v>1407</c:v>
                </c:pt>
                <c:pt idx="80516">
                  <c:v>1402</c:v>
                </c:pt>
                <c:pt idx="80517">
                  <c:v>1364</c:v>
                </c:pt>
                <c:pt idx="80518">
                  <c:v>1333</c:v>
                </c:pt>
                <c:pt idx="80519">
                  <c:v>1274</c:v>
                </c:pt>
                <c:pt idx="80520">
                  <c:v>1236</c:v>
                </c:pt>
                <c:pt idx="80521">
                  <c:v>1199</c:v>
                </c:pt>
                <c:pt idx="80522">
                  <c:v>1173</c:v>
                </c:pt>
                <c:pt idx="80523">
                  <c:v>1145</c:v>
                </c:pt>
                <c:pt idx="80524">
                  <c:v>1135</c:v>
                </c:pt>
                <c:pt idx="80525">
                  <c:v>1172</c:v>
                </c:pt>
                <c:pt idx="80526">
                  <c:v>1172</c:v>
                </c:pt>
                <c:pt idx="80527">
                  <c:v>1350</c:v>
                </c:pt>
                <c:pt idx="80528">
                  <c:v>1514</c:v>
                </c:pt>
                <c:pt idx="80529">
                  <c:v>1579</c:v>
                </c:pt>
                <c:pt idx="80530">
                  <c:v>1642</c:v>
                </c:pt>
                <c:pt idx="80531">
                  <c:v>1657</c:v>
                </c:pt>
                <c:pt idx="80532">
                  <c:v>1679</c:v>
                </c:pt>
                <c:pt idx="80533">
                  <c:v>1706</c:v>
                </c:pt>
                <c:pt idx="80534">
                  <c:v>1671</c:v>
                </c:pt>
                <c:pt idx="80535">
                  <c:v>1604</c:v>
                </c:pt>
                <c:pt idx="80536">
                  <c:v>1496</c:v>
                </c:pt>
                <c:pt idx="80537">
                  <c:v>1369</c:v>
                </c:pt>
                <c:pt idx="80538">
                  <c:v>1427</c:v>
                </c:pt>
                <c:pt idx="80539">
                  <c:v>1420</c:v>
                </c:pt>
                <c:pt idx="80540">
                  <c:v>1404</c:v>
                </c:pt>
                <c:pt idx="80541">
                  <c:v>1351</c:v>
                </c:pt>
                <c:pt idx="80542">
                  <c:v>1273</c:v>
                </c:pt>
                <c:pt idx="80543">
                  <c:v>1188</c:v>
                </c:pt>
                <c:pt idx="80544">
                  <c:v>1147</c:v>
                </c:pt>
                <c:pt idx="80545">
                  <c:v>1110</c:v>
                </c:pt>
                <c:pt idx="80546">
                  <c:v>1081</c:v>
                </c:pt>
                <c:pt idx="80547">
                  <c:v>1063</c:v>
                </c:pt>
                <c:pt idx="80548">
                  <c:v>1059</c:v>
                </c:pt>
                <c:pt idx="80549">
                  <c:v>1088</c:v>
                </c:pt>
                <c:pt idx="80550">
                  <c:v>1085</c:v>
                </c:pt>
                <c:pt idx="80551">
                  <c:v>1273</c:v>
                </c:pt>
                <c:pt idx="80552">
                  <c:v>1401</c:v>
                </c:pt>
                <c:pt idx="80553">
                  <c:v>1473</c:v>
                </c:pt>
                <c:pt idx="80554">
                  <c:v>1544</c:v>
                </c:pt>
                <c:pt idx="80555">
                  <c:v>1586</c:v>
                </c:pt>
                <c:pt idx="80556">
                  <c:v>1598</c:v>
                </c:pt>
                <c:pt idx="80557">
                  <c:v>1632</c:v>
                </c:pt>
                <c:pt idx="80558">
                  <c:v>1629</c:v>
                </c:pt>
                <c:pt idx="80559">
                  <c:v>1580</c:v>
                </c:pt>
                <c:pt idx="80560">
                  <c:v>1418</c:v>
                </c:pt>
                <c:pt idx="80561">
                  <c:v>1320</c:v>
                </c:pt>
                <c:pt idx="80562">
                  <c:v>1405</c:v>
                </c:pt>
                <c:pt idx="80563">
                  <c:v>1403</c:v>
                </c:pt>
                <c:pt idx="80564">
                  <c:v>1375</c:v>
                </c:pt>
                <c:pt idx="80565">
                  <c:v>1313</c:v>
                </c:pt>
                <c:pt idx="80566">
                  <c:v>1250</c:v>
                </c:pt>
                <c:pt idx="80567">
                  <c:v>1183</c:v>
                </c:pt>
                <c:pt idx="80568">
                  <c:v>1136</c:v>
                </c:pt>
                <c:pt idx="80569">
                  <c:v>1093</c:v>
                </c:pt>
                <c:pt idx="80570">
                  <c:v>1058</c:v>
                </c:pt>
                <c:pt idx="80571">
                  <c:v>1051</c:v>
                </c:pt>
                <c:pt idx="80572">
                  <c:v>1049</c:v>
                </c:pt>
                <c:pt idx="80573">
                  <c:v>1084</c:v>
                </c:pt>
                <c:pt idx="80574">
                  <c:v>1072</c:v>
                </c:pt>
                <c:pt idx="80575">
                  <c:v>1268</c:v>
                </c:pt>
                <c:pt idx="80576">
                  <c:v>1422</c:v>
                </c:pt>
                <c:pt idx="80577">
                  <c:v>1482</c:v>
                </c:pt>
                <c:pt idx="80578">
                  <c:v>1536</c:v>
                </c:pt>
                <c:pt idx="80579">
                  <c:v>1558</c:v>
                </c:pt>
                <c:pt idx="80580">
                  <c:v>1572</c:v>
                </c:pt>
                <c:pt idx="80581">
                  <c:v>1616</c:v>
                </c:pt>
                <c:pt idx="80582">
                  <c:v>1624</c:v>
                </c:pt>
                <c:pt idx="80583">
                  <c:v>1575</c:v>
                </c:pt>
                <c:pt idx="80584">
                  <c:v>1477</c:v>
                </c:pt>
                <c:pt idx="80585">
                  <c:v>1361</c:v>
                </c:pt>
                <c:pt idx="80586">
                  <c:v>1440</c:v>
                </c:pt>
                <c:pt idx="80587">
                  <c:v>1426</c:v>
                </c:pt>
                <c:pt idx="80588">
                  <c:v>1394</c:v>
                </c:pt>
                <c:pt idx="80589">
                  <c:v>1358</c:v>
                </c:pt>
                <c:pt idx="80590">
                  <c:v>1327</c:v>
                </c:pt>
                <c:pt idx="80591">
                  <c:v>1254</c:v>
                </c:pt>
                <c:pt idx="80592">
                  <c:v>1217</c:v>
                </c:pt>
                <c:pt idx="80593">
                  <c:v>1162</c:v>
                </c:pt>
                <c:pt idx="80594">
                  <c:v>1137</c:v>
                </c:pt>
                <c:pt idx="80595">
                  <c:v>1136</c:v>
                </c:pt>
                <c:pt idx="80596">
                  <c:v>1129</c:v>
                </c:pt>
                <c:pt idx="80597">
                  <c:v>1171</c:v>
                </c:pt>
                <c:pt idx="80598">
                  <c:v>1154</c:v>
                </c:pt>
                <c:pt idx="80599">
                  <c:v>1356</c:v>
                </c:pt>
                <c:pt idx="80600">
                  <c:v>1445</c:v>
                </c:pt>
                <c:pt idx="80601">
                  <c:v>1534</c:v>
                </c:pt>
                <c:pt idx="80602">
                  <c:v>1632</c:v>
                </c:pt>
                <c:pt idx="80603">
                  <c:v>1674</c:v>
                </c:pt>
                <c:pt idx="80604">
                  <c:v>1673</c:v>
                </c:pt>
                <c:pt idx="80605">
                  <c:v>1746</c:v>
                </c:pt>
                <c:pt idx="80606">
                  <c:v>1750</c:v>
                </c:pt>
                <c:pt idx="80607">
                  <c:v>1700</c:v>
                </c:pt>
                <c:pt idx="80608">
                  <c:v>1591</c:v>
                </c:pt>
                <c:pt idx="80609">
                  <c:v>1487</c:v>
                </c:pt>
                <c:pt idx="80610">
                  <c:v>1540</c:v>
                </c:pt>
                <c:pt idx="80611">
                  <c:v>1512</c:v>
                </c:pt>
                <c:pt idx="80612">
                  <c:v>1440</c:v>
                </c:pt>
                <c:pt idx="80613">
                  <c:v>1381</c:v>
                </c:pt>
                <c:pt idx="80614">
                  <c:v>1316</c:v>
                </c:pt>
                <c:pt idx="80615">
                  <c:v>1316</c:v>
                </c:pt>
                <c:pt idx="80616">
                  <c:v>1263</c:v>
                </c:pt>
                <c:pt idx="80617">
                  <c:v>1235</c:v>
                </c:pt>
                <c:pt idx="80618">
                  <c:v>1192</c:v>
                </c:pt>
                <c:pt idx="80619">
                  <c:v>1181</c:v>
                </c:pt>
                <c:pt idx="80620">
                  <c:v>1163</c:v>
                </c:pt>
                <c:pt idx="80621">
                  <c:v>1168</c:v>
                </c:pt>
                <c:pt idx="80622">
                  <c:v>1140</c:v>
                </c:pt>
                <c:pt idx="80623">
                  <c:v>1252</c:v>
                </c:pt>
                <c:pt idx="80624">
                  <c:v>1378</c:v>
                </c:pt>
                <c:pt idx="80625">
                  <c:v>1427</c:v>
                </c:pt>
                <c:pt idx="80626">
                  <c:v>1521</c:v>
                </c:pt>
                <c:pt idx="80627">
                  <c:v>1543</c:v>
                </c:pt>
                <c:pt idx="80628">
                  <c:v>1519</c:v>
                </c:pt>
                <c:pt idx="80629">
                  <c:v>1499</c:v>
                </c:pt>
                <c:pt idx="80630">
                  <c:v>1486</c:v>
                </c:pt>
                <c:pt idx="80631">
                  <c:v>1468</c:v>
                </c:pt>
                <c:pt idx="80632">
                  <c:v>1404</c:v>
                </c:pt>
                <c:pt idx="80633">
                  <c:v>1364</c:v>
                </c:pt>
                <c:pt idx="80634">
                  <c:v>1450</c:v>
                </c:pt>
                <c:pt idx="80635">
                  <c:v>1461</c:v>
                </c:pt>
                <c:pt idx="80636">
                  <c:v>1423</c:v>
                </c:pt>
                <c:pt idx="80637">
                  <c:v>1410</c:v>
                </c:pt>
                <c:pt idx="80638">
                  <c:v>1345</c:v>
                </c:pt>
                <c:pt idx="80639">
                  <c:v>1299</c:v>
                </c:pt>
                <c:pt idx="80640">
                  <c:v>1249</c:v>
                </c:pt>
                <c:pt idx="80641">
                  <c:v>1223</c:v>
                </c:pt>
                <c:pt idx="80642">
                  <c:v>1195</c:v>
                </c:pt>
                <c:pt idx="80643">
                  <c:v>1177</c:v>
                </c:pt>
                <c:pt idx="80644">
                  <c:v>1158</c:v>
                </c:pt>
                <c:pt idx="80645">
                  <c:v>1143</c:v>
                </c:pt>
                <c:pt idx="80646">
                  <c:v>1073</c:v>
                </c:pt>
                <c:pt idx="80647">
                  <c:v>1124</c:v>
                </c:pt>
                <c:pt idx="80648">
                  <c:v>1183</c:v>
                </c:pt>
                <c:pt idx="80649">
                  <c:v>1235</c:v>
                </c:pt>
                <c:pt idx="80650">
                  <c:v>1286</c:v>
                </c:pt>
                <c:pt idx="80651">
                  <c:v>1315</c:v>
                </c:pt>
                <c:pt idx="80652">
                  <c:v>1342</c:v>
                </c:pt>
                <c:pt idx="80653">
                  <c:v>1307</c:v>
                </c:pt>
                <c:pt idx="80654">
                  <c:v>1318</c:v>
                </c:pt>
                <c:pt idx="80655">
                  <c:v>1327</c:v>
                </c:pt>
                <c:pt idx="80656">
                  <c:v>1308</c:v>
                </c:pt>
                <c:pt idx="80657">
                  <c:v>1279</c:v>
                </c:pt>
                <c:pt idx="80658">
                  <c:v>1375</c:v>
                </c:pt>
                <c:pt idx="80659">
                  <c:v>1394</c:v>
                </c:pt>
                <c:pt idx="80660">
                  <c:v>1396</c:v>
                </c:pt>
                <c:pt idx="80661">
                  <c:v>1385</c:v>
                </c:pt>
                <c:pt idx="80662">
                  <c:v>1336</c:v>
                </c:pt>
                <c:pt idx="80663">
                  <c:v>1279</c:v>
                </c:pt>
                <c:pt idx="80664">
                  <c:v>1206</c:v>
                </c:pt>
                <c:pt idx="80665">
                  <c:v>1187</c:v>
                </c:pt>
                <c:pt idx="80666">
                  <c:v>1175</c:v>
                </c:pt>
                <c:pt idx="80667">
                  <c:v>1143</c:v>
                </c:pt>
                <c:pt idx="80668">
                  <c:v>1140</c:v>
                </c:pt>
                <c:pt idx="80669">
                  <c:v>1189</c:v>
                </c:pt>
                <c:pt idx="80670">
                  <c:v>1182</c:v>
                </c:pt>
                <c:pt idx="80671">
                  <c:v>1338</c:v>
                </c:pt>
                <c:pt idx="80672">
                  <c:v>1513</c:v>
                </c:pt>
                <c:pt idx="80673">
                  <c:v>1590</c:v>
                </c:pt>
                <c:pt idx="80674">
                  <c:v>1697</c:v>
                </c:pt>
                <c:pt idx="80675">
                  <c:v>1722</c:v>
                </c:pt>
                <c:pt idx="80676">
                  <c:v>1739</c:v>
                </c:pt>
                <c:pt idx="80677">
                  <c:v>1731</c:v>
                </c:pt>
                <c:pt idx="80678">
                  <c:v>1738</c:v>
                </c:pt>
                <c:pt idx="80679">
                  <c:v>1671</c:v>
                </c:pt>
                <c:pt idx="80680">
                  <c:v>1586</c:v>
                </c:pt>
                <c:pt idx="80681">
                  <c:v>1465</c:v>
                </c:pt>
                <c:pt idx="80682">
                  <c:v>1543</c:v>
                </c:pt>
                <c:pt idx="80683">
                  <c:v>1527</c:v>
                </c:pt>
                <c:pt idx="80684">
                  <c:v>1454</c:v>
                </c:pt>
                <c:pt idx="80685">
                  <c:v>1441</c:v>
                </c:pt>
                <c:pt idx="80686">
                  <c:v>1391</c:v>
                </c:pt>
                <c:pt idx="80687">
                  <c:v>1311</c:v>
                </c:pt>
                <c:pt idx="80688">
                  <c:v>1221</c:v>
                </c:pt>
                <c:pt idx="80689">
                  <c:v>1223</c:v>
                </c:pt>
                <c:pt idx="80690">
                  <c:v>1186</c:v>
                </c:pt>
                <c:pt idx="80691">
                  <c:v>1161</c:v>
                </c:pt>
                <c:pt idx="80692">
                  <c:v>1155</c:v>
                </c:pt>
                <c:pt idx="80693">
                  <c:v>1201</c:v>
                </c:pt>
                <c:pt idx="80694">
                  <c:v>1204</c:v>
                </c:pt>
                <c:pt idx="80695">
                  <c:v>1383</c:v>
                </c:pt>
                <c:pt idx="80696">
                  <c:v>1524</c:v>
                </c:pt>
                <c:pt idx="80697">
                  <c:v>1606</c:v>
                </c:pt>
                <c:pt idx="80698">
                  <c:v>1647</c:v>
                </c:pt>
                <c:pt idx="80699">
                  <c:v>1685</c:v>
                </c:pt>
                <c:pt idx="80700">
                  <c:v>1689</c:v>
                </c:pt>
                <c:pt idx="80701">
                  <c:v>1732</c:v>
                </c:pt>
                <c:pt idx="80702">
                  <c:v>1721</c:v>
                </c:pt>
                <c:pt idx="80703">
                  <c:v>1651</c:v>
                </c:pt>
                <c:pt idx="80704">
                  <c:v>1562</c:v>
                </c:pt>
                <c:pt idx="80705">
                  <c:v>1457</c:v>
                </c:pt>
                <c:pt idx="80706">
                  <c:v>1544</c:v>
                </c:pt>
                <c:pt idx="80707">
                  <c:v>1542</c:v>
                </c:pt>
                <c:pt idx="80708">
                  <c:v>1503</c:v>
                </c:pt>
                <c:pt idx="80709">
                  <c:v>1446</c:v>
                </c:pt>
                <c:pt idx="80710">
                  <c:v>1383</c:v>
                </c:pt>
                <c:pt idx="80711">
                  <c:v>1308</c:v>
                </c:pt>
                <c:pt idx="80712">
                  <c:v>1252</c:v>
                </c:pt>
                <c:pt idx="80713">
                  <c:v>1096</c:v>
                </c:pt>
                <c:pt idx="80714">
                  <c:v>1058</c:v>
                </c:pt>
                <c:pt idx="80715">
                  <c:v>1044</c:v>
                </c:pt>
                <c:pt idx="80716">
                  <c:v>1039</c:v>
                </c:pt>
                <c:pt idx="80717">
                  <c:v>1083</c:v>
                </c:pt>
                <c:pt idx="80718">
                  <c:v>1073</c:v>
                </c:pt>
                <c:pt idx="80719">
                  <c:v>1259</c:v>
                </c:pt>
                <c:pt idx="80720">
                  <c:v>1401</c:v>
                </c:pt>
                <c:pt idx="80721">
                  <c:v>1495</c:v>
                </c:pt>
                <c:pt idx="80722">
                  <c:v>1567</c:v>
                </c:pt>
                <c:pt idx="80723">
                  <c:v>1574</c:v>
                </c:pt>
                <c:pt idx="80724">
                  <c:v>1605</c:v>
                </c:pt>
                <c:pt idx="80725">
                  <c:v>1645</c:v>
                </c:pt>
                <c:pt idx="80726">
                  <c:v>1642</c:v>
                </c:pt>
                <c:pt idx="80727">
                  <c:v>1596</c:v>
                </c:pt>
                <c:pt idx="80728">
                  <c:v>1509</c:v>
                </c:pt>
                <c:pt idx="80729">
                  <c:v>1388</c:v>
                </c:pt>
                <c:pt idx="80730">
                  <c:v>1463</c:v>
                </c:pt>
                <c:pt idx="80731">
                  <c:v>1448</c:v>
                </c:pt>
                <c:pt idx="80732">
                  <c:v>1427</c:v>
                </c:pt>
                <c:pt idx="80733">
                  <c:v>1377</c:v>
                </c:pt>
                <c:pt idx="80734">
                  <c:v>1318</c:v>
                </c:pt>
                <c:pt idx="80735">
                  <c:v>1245</c:v>
                </c:pt>
                <c:pt idx="80736">
                  <c:v>1199</c:v>
                </c:pt>
                <c:pt idx="80737">
                  <c:v>1182</c:v>
                </c:pt>
                <c:pt idx="80738">
                  <c:v>1176</c:v>
                </c:pt>
                <c:pt idx="80739">
                  <c:v>1158</c:v>
                </c:pt>
                <c:pt idx="80740">
                  <c:v>1152</c:v>
                </c:pt>
                <c:pt idx="80741">
                  <c:v>1181</c:v>
                </c:pt>
                <c:pt idx="80742">
                  <c:v>1173</c:v>
                </c:pt>
                <c:pt idx="80743">
                  <c:v>1360</c:v>
                </c:pt>
                <c:pt idx="80744">
                  <c:v>1515</c:v>
                </c:pt>
                <c:pt idx="80745">
                  <c:v>1603</c:v>
                </c:pt>
                <c:pt idx="80746">
                  <c:v>1676</c:v>
                </c:pt>
                <c:pt idx="80747">
                  <c:v>1701</c:v>
                </c:pt>
                <c:pt idx="80748">
                  <c:v>1710</c:v>
                </c:pt>
                <c:pt idx="80749">
                  <c:v>1739</c:v>
                </c:pt>
                <c:pt idx="80750">
                  <c:v>1700</c:v>
                </c:pt>
                <c:pt idx="80751">
                  <c:v>1668</c:v>
                </c:pt>
                <c:pt idx="80752">
                  <c:v>1563</c:v>
                </c:pt>
                <c:pt idx="80753">
                  <c:v>1456</c:v>
                </c:pt>
                <c:pt idx="80754">
                  <c:v>1531</c:v>
                </c:pt>
                <c:pt idx="80755">
                  <c:v>1486</c:v>
                </c:pt>
                <c:pt idx="80756">
                  <c:v>1429</c:v>
                </c:pt>
                <c:pt idx="80757">
                  <c:v>1384</c:v>
                </c:pt>
                <c:pt idx="80758">
                  <c:v>1311</c:v>
                </c:pt>
                <c:pt idx="80759">
                  <c:v>1252</c:v>
                </c:pt>
                <c:pt idx="80760">
                  <c:v>1165</c:v>
                </c:pt>
                <c:pt idx="80761">
                  <c:v>1128</c:v>
                </c:pt>
                <c:pt idx="80762">
                  <c:v>1097</c:v>
                </c:pt>
                <c:pt idx="80763">
                  <c:v>1073</c:v>
                </c:pt>
                <c:pt idx="80764">
                  <c:v>1072</c:v>
                </c:pt>
                <c:pt idx="80765">
                  <c:v>1139</c:v>
                </c:pt>
                <c:pt idx="80766">
                  <c:v>1141</c:v>
                </c:pt>
                <c:pt idx="80767">
                  <c:v>1371</c:v>
                </c:pt>
                <c:pt idx="80768">
                  <c:v>1484</c:v>
                </c:pt>
                <c:pt idx="80769">
                  <c:v>1557</c:v>
                </c:pt>
                <c:pt idx="80770">
                  <c:v>1640</c:v>
                </c:pt>
                <c:pt idx="80771">
                  <c:v>1643</c:v>
                </c:pt>
                <c:pt idx="80772">
                  <c:v>1663</c:v>
                </c:pt>
                <c:pt idx="80773">
                  <c:v>1690</c:v>
                </c:pt>
                <c:pt idx="80774">
                  <c:v>1704</c:v>
                </c:pt>
                <c:pt idx="80775">
                  <c:v>1651</c:v>
                </c:pt>
                <c:pt idx="80776">
                  <c:v>1532</c:v>
                </c:pt>
                <c:pt idx="80777">
                  <c:v>1429</c:v>
                </c:pt>
                <c:pt idx="80778">
                  <c:v>1500</c:v>
                </c:pt>
                <c:pt idx="80779">
                  <c:v>1471</c:v>
                </c:pt>
                <c:pt idx="80780">
                  <c:v>1453</c:v>
                </c:pt>
                <c:pt idx="80781">
                  <c:v>1393</c:v>
                </c:pt>
                <c:pt idx="80782">
                  <c:v>1328</c:v>
                </c:pt>
                <c:pt idx="80783">
                  <c:v>1288</c:v>
                </c:pt>
                <c:pt idx="80784">
                  <c:v>1245</c:v>
                </c:pt>
                <c:pt idx="80785">
                  <c:v>1212</c:v>
                </c:pt>
                <c:pt idx="80786">
                  <c:v>1156</c:v>
                </c:pt>
                <c:pt idx="80787">
                  <c:v>1134</c:v>
                </c:pt>
                <c:pt idx="80788">
                  <c:v>1139</c:v>
                </c:pt>
                <c:pt idx="80789">
                  <c:v>1129</c:v>
                </c:pt>
                <c:pt idx="80790">
                  <c:v>1101</c:v>
                </c:pt>
                <c:pt idx="80791">
                  <c:v>1213</c:v>
                </c:pt>
                <c:pt idx="80792">
                  <c:v>1311</c:v>
                </c:pt>
                <c:pt idx="80793">
                  <c:v>1422</c:v>
                </c:pt>
                <c:pt idx="80794">
                  <c:v>1494</c:v>
                </c:pt>
                <c:pt idx="80795">
                  <c:v>1469</c:v>
                </c:pt>
                <c:pt idx="80796">
                  <c:v>1458</c:v>
                </c:pt>
                <c:pt idx="80797">
                  <c:v>1475</c:v>
                </c:pt>
                <c:pt idx="80798">
                  <c:v>1476</c:v>
                </c:pt>
                <c:pt idx="80799">
                  <c:v>1458</c:v>
                </c:pt>
                <c:pt idx="80800">
                  <c:v>1396</c:v>
                </c:pt>
                <c:pt idx="80801">
                  <c:v>1328</c:v>
                </c:pt>
                <c:pt idx="80802">
                  <c:v>1422</c:v>
                </c:pt>
                <c:pt idx="80803">
                  <c:v>1425</c:v>
                </c:pt>
                <c:pt idx="80804">
                  <c:v>1397</c:v>
                </c:pt>
                <c:pt idx="80805">
                  <c:v>1355</c:v>
                </c:pt>
                <c:pt idx="80806">
                  <c:v>1298</c:v>
                </c:pt>
                <c:pt idx="80807">
                  <c:v>1244</c:v>
                </c:pt>
                <c:pt idx="80808">
                  <c:v>1190</c:v>
                </c:pt>
                <c:pt idx="80809">
                  <c:v>1178</c:v>
                </c:pt>
                <c:pt idx="80810">
                  <c:v>1159</c:v>
                </c:pt>
                <c:pt idx="80811">
                  <c:v>1112</c:v>
                </c:pt>
                <c:pt idx="80812">
                  <c:v>1109</c:v>
                </c:pt>
                <c:pt idx="80813">
                  <c:v>1110</c:v>
                </c:pt>
                <c:pt idx="80814">
                  <c:v>1041</c:v>
                </c:pt>
                <c:pt idx="80815">
                  <c:v>1067</c:v>
                </c:pt>
                <c:pt idx="80816">
                  <c:v>1140</c:v>
                </c:pt>
                <c:pt idx="80817">
                  <c:v>1185</c:v>
                </c:pt>
                <c:pt idx="80818">
                  <c:v>1256</c:v>
                </c:pt>
                <c:pt idx="80819">
                  <c:v>1283</c:v>
                </c:pt>
                <c:pt idx="80820">
                  <c:v>1288</c:v>
                </c:pt>
                <c:pt idx="80821">
                  <c:v>1315</c:v>
                </c:pt>
                <c:pt idx="80822">
                  <c:v>1312</c:v>
                </c:pt>
                <c:pt idx="80823">
                  <c:v>1309</c:v>
                </c:pt>
                <c:pt idx="80824">
                  <c:v>1296</c:v>
                </c:pt>
                <c:pt idx="80825">
                  <c:v>1268</c:v>
                </c:pt>
                <c:pt idx="80826">
                  <c:v>1376</c:v>
                </c:pt>
                <c:pt idx="80827">
                  <c:v>1388</c:v>
                </c:pt>
                <c:pt idx="80828">
                  <c:v>1400</c:v>
                </c:pt>
                <c:pt idx="80829">
                  <c:v>1384</c:v>
                </c:pt>
                <c:pt idx="80830">
                  <c:v>1319</c:v>
                </c:pt>
                <c:pt idx="80831">
                  <c:v>1264</c:v>
                </c:pt>
                <c:pt idx="80832">
                  <c:v>1217</c:v>
                </c:pt>
                <c:pt idx="80833">
                  <c:v>1179</c:v>
                </c:pt>
                <c:pt idx="80834">
                  <c:v>1156</c:v>
                </c:pt>
                <c:pt idx="80835">
                  <c:v>1138</c:v>
                </c:pt>
                <c:pt idx="80836">
                  <c:v>1137</c:v>
                </c:pt>
                <c:pt idx="80837">
                  <c:v>1172</c:v>
                </c:pt>
                <c:pt idx="80838">
                  <c:v>1180</c:v>
                </c:pt>
                <c:pt idx="80839">
                  <c:v>1397</c:v>
                </c:pt>
                <c:pt idx="80840">
                  <c:v>1496</c:v>
                </c:pt>
                <c:pt idx="80841">
                  <c:v>1612</c:v>
                </c:pt>
                <c:pt idx="80842">
                  <c:v>1714</c:v>
                </c:pt>
                <c:pt idx="80843">
                  <c:v>1730</c:v>
                </c:pt>
                <c:pt idx="80844">
                  <c:v>1758</c:v>
                </c:pt>
                <c:pt idx="80845">
                  <c:v>1775</c:v>
                </c:pt>
                <c:pt idx="80846">
                  <c:v>1754</c:v>
                </c:pt>
                <c:pt idx="80847">
                  <c:v>1634</c:v>
                </c:pt>
                <c:pt idx="80848">
                  <c:v>1565</c:v>
                </c:pt>
                <c:pt idx="80849">
                  <c:v>1429</c:v>
                </c:pt>
                <c:pt idx="80850">
                  <c:v>1510</c:v>
                </c:pt>
                <c:pt idx="80851">
                  <c:v>1507</c:v>
                </c:pt>
                <c:pt idx="80852">
                  <c:v>1495</c:v>
                </c:pt>
                <c:pt idx="80853">
                  <c:v>1442</c:v>
                </c:pt>
                <c:pt idx="80854">
                  <c:v>1384</c:v>
                </c:pt>
                <c:pt idx="80855">
                  <c:v>1293</c:v>
                </c:pt>
                <c:pt idx="80856">
                  <c:v>1230</c:v>
                </c:pt>
                <c:pt idx="80857">
                  <c:v>1199</c:v>
                </c:pt>
                <c:pt idx="80858">
                  <c:v>1164</c:v>
                </c:pt>
                <c:pt idx="80859">
                  <c:v>1136</c:v>
                </c:pt>
                <c:pt idx="80860">
                  <c:v>1116</c:v>
                </c:pt>
                <c:pt idx="80861">
                  <c:v>1172</c:v>
                </c:pt>
                <c:pt idx="80862">
                  <c:v>1146</c:v>
                </c:pt>
                <c:pt idx="80863">
                  <c:v>1345</c:v>
                </c:pt>
                <c:pt idx="80864">
                  <c:v>1504</c:v>
                </c:pt>
                <c:pt idx="80865">
                  <c:v>1590</c:v>
                </c:pt>
                <c:pt idx="80866">
                  <c:v>1646</c:v>
                </c:pt>
                <c:pt idx="80867">
                  <c:v>1676</c:v>
                </c:pt>
                <c:pt idx="80868">
                  <c:v>1687</c:v>
                </c:pt>
                <c:pt idx="80869">
                  <c:v>1720</c:v>
                </c:pt>
                <c:pt idx="80870">
                  <c:v>1691</c:v>
                </c:pt>
                <c:pt idx="80871">
                  <c:v>1629</c:v>
                </c:pt>
                <c:pt idx="80872">
                  <c:v>1539</c:v>
                </c:pt>
                <c:pt idx="80873">
                  <c:v>1419</c:v>
                </c:pt>
                <c:pt idx="80874">
                  <c:v>1509</c:v>
                </c:pt>
                <c:pt idx="80875">
                  <c:v>1477</c:v>
                </c:pt>
                <c:pt idx="80876">
                  <c:v>1459</c:v>
                </c:pt>
                <c:pt idx="80877">
                  <c:v>1414</c:v>
                </c:pt>
                <c:pt idx="80878">
                  <c:v>1351</c:v>
                </c:pt>
                <c:pt idx="80879">
                  <c:v>1276</c:v>
                </c:pt>
                <c:pt idx="80880">
                  <c:v>1239</c:v>
                </c:pt>
                <c:pt idx="80881">
                  <c:v>1203</c:v>
                </c:pt>
                <c:pt idx="80882">
                  <c:v>1170</c:v>
                </c:pt>
                <c:pt idx="80883">
                  <c:v>1130</c:v>
                </c:pt>
                <c:pt idx="80884">
                  <c:v>1098</c:v>
                </c:pt>
                <c:pt idx="80885">
                  <c:v>1126</c:v>
                </c:pt>
                <c:pt idx="80886">
                  <c:v>1120</c:v>
                </c:pt>
                <c:pt idx="80887">
                  <c:v>1310</c:v>
                </c:pt>
                <c:pt idx="80888">
                  <c:v>1436</c:v>
                </c:pt>
                <c:pt idx="80889">
                  <c:v>1516</c:v>
                </c:pt>
                <c:pt idx="80890">
                  <c:v>1580</c:v>
                </c:pt>
                <c:pt idx="80891">
                  <c:v>1588</c:v>
                </c:pt>
                <c:pt idx="80892">
                  <c:v>1613</c:v>
                </c:pt>
                <c:pt idx="80893">
                  <c:v>1639</c:v>
                </c:pt>
                <c:pt idx="80894">
                  <c:v>1648</c:v>
                </c:pt>
                <c:pt idx="80895">
                  <c:v>1580</c:v>
                </c:pt>
                <c:pt idx="80896">
                  <c:v>1483</c:v>
                </c:pt>
                <c:pt idx="80897">
                  <c:v>1391</c:v>
                </c:pt>
                <c:pt idx="80898">
                  <c:v>1458</c:v>
                </c:pt>
                <c:pt idx="80899">
                  <c:v>1449</c:v>
                </c:pt>
                <c:pt idx="80900">
                  <c:v>1416</c:v>
                </c:pt>
                <c:pt idx="80901">
                  <c:v>1348</c:v>
                </c:pt>
                <c:pt idx="80902">
                  <c:v>1286</c:v>
                </c:pt>
                <c:pt idx="80903">
                  <c:v>1231</c:v>
                </c:pt>
                <c:pt idx="80904">
                  <c:v>1182</c:v>
                </c:pt>
                <c:pt idx="80905">
                  <c:v>1101</c:v>
                </c:pt>
                <c:pt idx="80906">
                  <c:v>1079</c:v>
                </c:pt>
                <c:pt idx="80907">
                  <c:v>1072</c:v>
                </c:pt>
                <c:pt idx="80908">
                  <c:v>1069</c:v>
                </c:pt>
                <c:pt idx="80909">
                  <c:v>1112</c:v>
                </c:pt>
                <c:pt idx="80910">
                  <c:v>1131</c:v>
                </c:pt>
                <c:pt idx="80911">
                  <c:v>1318</c:v>
                </c:pt>
                <c:pt idx="80912">
                  <c:v>1445</c:v>
                </c:pt>
                <c:pt idx="80913">
                  <c:v>1575</c:v>
                </c:pt>
                <c:pt idx="80914">
                  <c:v>1632</c:v>
                </c:pt>
                <c:pt idx="80915">
                  <c:v>1654</c:v>
                </c:pt>
                <c:pt idx="80916">
                  <c:v>1669</c:v>
                </c:pt>
                <c:pt idx="80917">
                  <c:v>1687</c:v>
                </c:pt>
                <c:pt idx="80918">
                  <c:v>1668</c:v>
                </c:pt>
                <c:pt idx="80919">
                  <c:v>1643</c:v>
                </c:pt>
                <c:pt idx="80920">
                  <c:v>1549</c:v>
                </c:pt>
                <c:pt idx="80921">
                  <c:v>1394</c:v>
                </c:pt>
                <c:pt idx="80922">
                  <c:v>1511</c:v>
                </c:pt>
                <c:pt idx="80923">
                  <c:v>1513</c:v>
                </c:pt>
                <c:pt idx="80924">
                  <c:v>1487</c:v>
                </c:pt>
                <c:pt idx="80925">
                  <c:v>1421</c:v>
                </c:pt>
                <c:pt idx="80926">
                  <c:v>1360</c:v>
                </c:pt>
                <c:pt idx="80927">
                  <c:v>1272</c:v>
                </c:pt>
                <c:pt idx="80928">
                  <c:v>1215</c:v>
                </c:pt>
                <c:pt idx="80929">
                  <c:v>1165</c:v>
                </c:pt>
                <c:pt idx="80930">
                  <c:v>1147</c:v>
                </c:pt>
                <c:pt idx="80931">
                  <c:v>1118</c:v>
                </c:pt>
                <c:pt idx="80932">
                  <c:v>1124</c:v>
                </c:pt>
                <c:pt idx="80933">
                  <c:v>1165</c:v>
                </c:pt>
                <c:pt idx="80934">
                  <c:v>1158</c:v>
                </c:pt>
                <c:pt idx="80935">
                  <c:v>1314</c:v>
                </c:pt>
                <c:pt idx="80936">
                  <c:v>1472</c:v>
                </c:pt>
                <c:pt idx="80937">
                  <c:v>1566</c:v>
                </c:pt>
                <c:pt idx="80938">
                  <c:v>1654</c:v>
                </c:pt>
                <c:pt idx="80939">
                  <c:v>1671</c:v>
                </c:pt>
                <c:pt idx="80940">
                  <c:v>1695</c:v>
                </c:pt>
                <c:pt idx="80941">
                  <c:v>1736</c:v>
                </c:pt>
                <c:pt idx="80942">
                  <c:v>1698</c:v>
                </c:pt>
                <c:pt idx="80943">
                  <c:v>1677</c:v>
                </c:pt>
                <c:pt idx="80944">
                  <c:v>1579</c:v>
                </c:pt>
                <c:pt idx="80945">
                  <c:v>1443</c:v>
                </c:pt>
                <c:pt idx="80946">
                  <c:v>1518</c:v>
                </c:pt>
                <c:pt idx="80947">
                  <c:v>1499</c:v>
                </c:pt>
                <c:pt idx="80948">
                  <c:v>1426</c:v>
                </c:pt>
                <c:pt idx="80949">
                  <c:v>1409</c:v>
                </c:pt>
                <c:pt idx="80950">
                  <c:v>1363</c:v>
                </c:pt>
                <c:pt idx="80951">
                  <c:v>1304</c:v>
                </c:pt>
                <c:pt idx="80952">
                  <c:v>1250</c:v>
                </c:pt>
                <c:pt idx="80953">
                  <c:v>1182</c:v>
                </c:pt>
                <c:pt idx="80954">
                  <c:v>1115</c:v>
                </c:pt>
                <c:pt idx="80955">
                  <c:v>1107</c:v>
                </c:pt>
                <c:pt idx="80956">
                  <c:v>1109</c:v>
                </c:pt>
                <c:pt idx="80957">
                  <c:v>1129</c:v>
                </c:pt>
                <c:pt idx="80958">
                  <c:v>1080</c:v>
                </c:pt>
                <c:pt idx="80959">
                  <c:v>1234</c:v>
                </c:pt>
                <c:pt idx="80960">
                  <c:v>1337</c:v>
                </c:pt>
                <c:pt idx="80961">
                  <c:v>1429</c:v>
                </c:pt>
                <c:pt idx="80962">
                  <c:v>1513</c:v>
                </c:pt>
                <c:pt idx="80963">
                  <c:v>1503</c:v>
                </c:pt>
                <c:pt idx="80964">
                  <c:v>1480</c:v>
                </c:pt>
                <c:pt idx="80965">
                  <c:v>1484</c:v>
                </c:pt>
                <c:pt idx="80966">
                  <c:v>1491</c:v>
                </c:pt>
                <c:pt idx="80967">
                  <c:v>1451</c:v>
                </c:pt>
                <c:pt idx="80968">
                  <c:v>1423</c:v>
                </c:pt>
                <c:pt idx="80969">
                  <c:v>1369</c:v>
                </c:pt>
                <c:pt idx="80970">
                  <c:v>1451</c:v>
                </c:pt>
                <c:pt idx="80971">
                  <c:v>1433</c:v>
                </c:pt>
                <c:pt idx="80972">
                  <c:v>1426</c:v>
                </c:pt>
                <c:pt idx="80973">
                  <c:v>1381</c:v>
                </c:pt>
                <c:pt idx="80974">
                  <c:v>1344</c:v>
                </c:pt>
                <c:pt idx="80975">
                  <c:v>1270</c:v>
                </c:pt>
                <c:pt idx="80976">
                  <c:v>1250</c:v>
                </c:pt>
                <c:pt idx="80977">
                  <c:v>1208</c:v>
                </c:pt>
                <c:pt idx="80978">
                  <c:v>1190</c:v>
                </c:pt>
                <c:pt idx="80979">
                  <c:v>1166</c:v>
                </c:pt>
                <c:pt idx="80980">
                  <c:v>1153</c:v>
                </c:pt>
                <c:pt idx="80981">
                  <c:v>1144</c:v>
                </c:pt>
                <c:pt idx="80982">
                  <c:v>1059</c:v>
                </c:pt>
                <c:pt idx="80983">
                  <c:v>1125</c:v>
                </c:pt>
                <c:pt idx="80984">
                  <c:v>1190</c:v>
                </c:pt>
                <c:pt idx="80985">
                  <c:v>1250</c:v>
                </c:pt>
                <c:pt idx="80986">
                  <c:v>1278</c:v>
                </c:pt>
                <c:pt idx="80987">
                  <c:v>1334</c:v>
                </c:pt>
                <c:pt idx="80988">
                  <c:v>1333</c:v>
                </c:pt>
                <c:pt idx="80989">
                  <c:v>1337</c:v>
                </c:pt>
                <c:pt idx="80990">
                  <c:v>1358</c:v>
                </c:pt>
                <c:pt idx="80991">
                  <c:v>1306</c:v>
                </c:pt>
                <c:pt idx="80992">
                  <c:v>1322</c:v>
                </c:pt>
                <c:pt idx="80993">
                  <c:v>1307</c:v>
                </c:pt>
                <c:pt idx="80994">
                  <c:v>1411</c:v>
                </c:pt>
                <c:pt idx="80995">
                  <c:v>1363</c:v>
                </c:pt>
                <c:pt idx="80996">
                  <c:v>1351</c:v>
                </c:pt>
                <c:pt idx="80997">
                  <c:v>1410</c:v>
                </c:pt>
                <c:pt idx="80998">
                  <c:v>1349</c:v>
                </c:pt>
                <c:pt idx="80999">
                  <c:v>1283</c:v>
                </c:pt>
                <c:pt idx="81000">
                  <c:v>1230</c:v>
                </c:pt>
                <c:pt idx="81001">
                  <c:v>1186</c:v>
                </c:pt>
                <c:pt idx="81002">
                  <c:v>1174</c:v>
                </c:pt>
                <c:pt idx="81003">
                  <c:v>1154</c:v>
                </c:pt>
                <c:pt idx="81004">
                  <c:v>1167</c:v>
                </c:pt>
                <c:pt idx="81005">
                  <c:v>1208</c:v>
                </c:pt>
                <c:pt idx="81006">
                  <c:v>1193</c:v>
                </c:pt>
                <c:pt idx="81007">
                  <c:v>1394</c:v>
                </c:pt>
                <c:pt idx="81008">
                  <c:v>1521</c:v>
                </c:pt>
                <c:pt idx="81009">
                  <c:v>1648</c:v>
                </c:pt>
                <c:pt idx="81010">
                  <c:v>1691</c:v>
                </c:pt>
                <c:pt idx="81011">
                  <c:v>1722</c:v>
                </c:pt>
                <c:pt idx="81012">
                  <c:v>1740</c:v>
                </c:pt>
                <c:pt idx="81013">
                  <c:v>1784</c:v>
                </c:pt>
                <c:pt idx="81014">
                  <c:v>1776</c:v>
                </c:pt>
                <c:pt idx="81015">
                  <c:v>1733</c:v>
                </c:pt>
                <c:pt idx="81016">
                  <c:v>1608</c:v>
                </c:pt>
                <c:pt idx="81017">
                  <c:v>1444</c:v>
                </c:pt>
                <c:pt idx="81018">
                  <c:v>1555</c:v>
                </c:pt>
                <c:pt idx="81019">
                  <c:v>1540</c:v>
                </c:pt>
                <c:pt idx="81020">
                  <c:v>1524</c:v>
                </c:pt>
                <c:pt idx="81021">
                  <c:v>1443</c:v>
                </c:pt>
                <c:pt idx="81022">
                  <c:v>1399</c:v>
                </c:pt>
                <c:pt idx="81023">
                  <c:v>1328</c:v>
                </c:pt>
                <c:pt idx="81024">
                  <c:v>1277</c:v>
                </c:pt>
                <c:pt idx="81025">
                  <c:v>1241</c:v>
                </c:pt>
                <c:pt idx="81026">
                  <c:v>1201</c:v>
                </c:pt>
                <c:pt idx="81027">
                  <c:v>1185</c:v>
                </c:pt>
                <c:pt idx="81028">
                  <c:v>1182</c:v>
                </c:pt>
                <c:pt idx="81029">
                  <c:v>1220</c:v>
                </c:pt>
                <c:pt idx="81030">
                  <c:v>1213</c:v>
                </c:pt>
                <c:pt idx="81031">
                  <c:v>1379</c:v>
                </c:pt>
                <c:pt idx="81032">
                  <c:v>1563</c:v>
                </c:pt>
                <c:pt idx="81033">
                  <c:v>1637</c:v>
                </c:pt>
                <c:pt idx="81034">
                  <c:v>1678</c:v>
                </c:pt>
                <c:pt idx="81035">
                  <c:v>1684</c:v>
                </c:pt>
                <c:pt idx="81036">
                  <c:v>1720</c:v>
                </c:pt>
                <c:pt idx="81037">
                  <c:v>1725</c:v>
                </c:pt>
                <c:pt idx="81038">
                  <c:v>1732</c:v>
                </c:pt>
                <c:pt idx="81039">
                  <c:v>1695</c:v>
                </c:pt>
                <c:pt idx="81040">
                  <c:v>1586</c:v>
                </c:pt>
                <c:pt idx="81041">
                  <c:v>1468</c:v>
                </c:pt>
                <c:pt idx="81042">
                  <c:v>1542</c:v>
                </c:pt>
                <c:pt idx="81043">
                  <c:v>1526</c:v>
                </c:pt>
                <c:pt idx="81044">
                  <c:v>1493</c:v>
                </c:pt>
                <c:pt idx="81045">
                  <c:v>1483</c:v>
                </c:pt>
                <c:pt idx="81046">
                  <c:v>1432</c:v>
                </c:pt>
                <c:pt idx="81047">
                  <c:v>1350</c:v>
                </c:pt>
                <c:pt idx="81048">
                  <c:v>1290</c:v>
                </c:pt>
                <c:pt idx="81049">
                  <c:v>1250</c:v>
                </c:pt>
                <c:pt idx="81050">
                  <c:v>1199</c:v>
                </c:pt>
                <c:pt idx="81051">
                  <c:v>1174</c:v>
                </c:pt>
                <c:pt idx="81052">
                  <c:v>1175</c:v>
                </c:pt>
                <c:pt idx="81053">
                  <c:v>1202</c:v>
                </c:pt>
                <c:pt idx="81054">
                  <c:v>1197</c:v>
                </c:pt>
                <c:pt idx="81055">
                  <c:v>1401</c:v>
                </c:pt>
                <c:pt idx="81056">
                  <c:v>1471</c:v>
                </c:pt>
                <c:pt idx="81057">
                  <c:v>1566</c:v>
                </c:pt>
                <c:pt idx="81058">
                  <c:v>1624</c:v>
                </c:pt>
                <c:pt idx="81059">
                  <c:v>1657</c:v>
                </c:pt>
                <c:pt idx="81060">
                  <c:v>1670</c:v>
                </c:pt>
                <c:pt idx="81061">
                  <c:v>1704</c:v>
                </c:pt>
                <c:pt idx="81062">
                  <c:v>1692</c:v>
                </c:pt>
                <c:pt idx="81063">
                  <c:v>1645</c:v>
                </c:pt>
                <c:pt idx="81064">
                  <c:v>1575</c:v>
                </c:pt>
                <c:pt idx="81065">
                  <c:v>1483</c:v>
                </c:pt>
                <c:pt idx="81066">
                  <c:v>1557</c:v>
                </c:pt>
                <c:pt idx="81067">
                  <c:v>1547</c:v>
                </c:pt>
                <c:pt idx="81068">
                  <c:v>1524</c:v>
                </c:pt>
                <c:pt idx="81069">
                  <c:v>1480</c:v>
                </c:pt>
                <c:pt idx="81070">
                  <c:v>1423</c:v>
                </c:pt>
                <c:pt idx="81071">
                  <c:v>1348</c:v>
                </c:pt>
                <c:pt idx="81072">
                  <c:v>1288</c:v>
                </c:pt>
                <c:pt idx="81073">
                  <c:v>1238</c:v>
                </c:pt>
                <c:pt idx="81074">
                  <c:v>1209</c:v>
                </c:pt>
                <c:pt idx="81075">
                  <c:v>1194</c:v>
                </c:pt>
                <c:pt idx="81076">
                  <c:v>1193</c:v>
                </c:pt>
                <c:pt idx="81077">
                  <c:v>1215</c:v>
                </c:pt>
                <c:pt idx="81078">
                  <c:v>1195</c:v>
                </c:pt>
                <c:pt idx="81079">
                  <c:v>1376</c:v>
                </c:pt>
                <c:pt idx="81080">
                  <c:v>1532</c:v>
                </c:pt>
                <c:pt idx="81081">
                  <c:v>1636</c:v>
                </c:pt>
                <c:pt idx="81082">
                  <c:v>1687</c:v>
                </c:pt>
                <c:pt idx="81083">
                  <c:v>1710</c:v>
                </c:pt>
                <c:pt idx="81084">
                  <c:v>1700</c:v>
                </c:pt>
                <c:pt idx="81085">
                  <c:v>1751</c:v>
                </c:pt>
                <c:pt idx="81086">
                  <c:v>1757</c:v>
                </c:pt>
                <c:pt idx="81087">
                  <c:v>1704</c:v>
                </c:pt>
                <c:pt idx="81088">
                  <c:v>1599</c:v>
                </c:pt>
                <c:pt idx="81089">
                  <c:v>1443</c:v>
                </c:pt>
                <c:pt idx="81090">
                  <c:v>1569</c:v>
                </c:pt>
                <c:pt idx="81091">
                  <c:v>1549</c:v>
                </c:pt>
                <c:pt idx="81092">
                  <c:v>1506</c:v>
                </c:pt>
                <c:pt idx="81093">
                  <c:v>1456</c:v>
                </c:pt>
                <c:pt idx="81094">
                  <c:v>1394</c:v>
                </c:pt>
                <c:pt idx="81095">
                  <c:v>1319</c:v>
                </c:pt>
                <c:pt idx="81096">
                  <c:v>1267</c:v>
                </c:pt>
                <c:pt idx="81097">
                  <c:v>1228</c:v>
                </c:pt>
                <c:pt idx="81098">
                  <c:v>1201</c:v>
                </c:pt>
                <c:pt idx="81099">
                  <c:v>1180</c:v>
                </c:pt>
                <c:pt idx="81100">
                  <c:v>1176</c:v>
                </c:pt>
                <c:pt idx="81101">
                  <c:v>1194</c:v>
                </c:pt>
                <c:pt idx="81102">
                  <c:v>1189</c:v>
                </c:pt>
                <c:pt idx="81103">
                  <c:v>1386</c:v>
                </c:pt>
                <c:pt idx="81104">
                  <c:v>1537</c:v>
                </c:pt>
                <c:pt idx="81105">
                  <c:v>1616</c:v>
                </c:pt>
                <c:pt idx="81106">
                  <c:v>1692</c:v>
                </c:pt>
                <c:pt idx="81107">
                  <c:v>1701</c:v>
                </c:pt>
                <c:pt idx="81108">
                  <c:v>1690</c:v>
                </c:pt>
                <c:pt idx="81109">
                  <c:v>1682</c:v>
                </c:pt>
                <c:pt idx="81110">
                  <c:v>1623</c:v>
                </c:pt>
                <c:pt idx="81111">
                  <c:v>1563</c:v>
                </c:pt>
                <c:pt idx="81112">
                  <c:v>1478</c:v>
                </c:pt>
                <c:pt idx="81113">
                  <c:v>1439</c:v>
                </c:pt>
                <c:pt idx="81114">
                  <c:v>1533</c:v>
                </c:pt>
                <c:pt idx="81115">
                  <c:v>1508</c:v>
                </c:pt>
                <c:pt idx="81116">
                  <c:v>1455</c:v>
                </c:pt>
                <c:pt idx="81117">
                  <c:v>1382</c:v>
                </c:pt>
                <c:pt idx="81118">
                  <c:v>1341</c:v>
                </c:pt>
                <c:pt idx="81119">
                  <c:v>1268</c:v>
                </c:pt>
                <c:pt idx="81120">
                  <c:v>1255</c:v>
                </c:pt>
                <c:pt idx="81121">
                  <c:v>1198</c:v>
                </c:pt>
                <c:pt idx="81122">
                  <c:v>1168</c:v>
                </c:pt>
                <c:pt idx="81123">
                  <c:v>1157</c:v>
                </c:pt>
                <c:pt idx="81124">
                  <c:v>1142</c:v>
                </c:pt>
                <c:pt idx="81125">
                  <c:v>1150</c:v>
                </c:pt>
                <c:pt idx="81126">
                  <c:v>1122</c:v>
                </c:pt>
                <c:pt idx="81127">
                  <c:v>1242</c:v>
                </c:pt>
                <c:pt idx="81128">
                  <c:v>1379</c:v>
                </c:pt>
                <c:pt idx="81129">
                  <c:v>1408</c:v>
                </c:pt>
                <c:pt idx="81130">
                  <c:v>1480</c:v>
                </c:pt>
                <c:pt idx="81131">
                  <c:v>1494</c:v>
                </c:pt>
                <c:pt idx="81132">
                  <c:v>1460</c:v>
                </c:pt>
                <c:pt idx="81133">
                  <c:v>1422</c:v>
                </c:pt>
                <c:pt idx="81134">
                  <c:v>1369</c:v>
                </c:pt>
                <c:pt idx="81135">
                  <c:v>1353</c:v>
                </c:pt>
                <c:pt idx="81136">
                  <c:v>1345</c:v>
                </c:pt>
                <c:pt idx="81137">
                  <c:v>1282</c:v>
                </c:pt>
                <c:pt idx="81138">
                  <c:v>1413</c:v>
                </c:pt>
                <c:pt idx="81139">
                  <c:v>1405</c:v>
                </c:pt>
                <c:pt idx="81140">
                  <c:v>1377</c:v>
                </c:pt>
                <c:pt idx="81141">
                  <c:v>1359</c:v>
                </c:pt>
                <c:pt idx="81142">
                  <c:v>1305</c:v>
                </c:pt>
                <c:pt idx="81143">
                  <c:v>1261</c:v>
                </c:pt>
                <c:pt idx="81144">
                  <c:v>1225</c:v>
                </c:pt>
                <c:pt idx="81145">
                  <c:v>1186</c:v>
                </c:pt>
                <c:pt idx="81146">
                  <c:v>1143</c:v>
                </c:pt>
                <c:pt idx="81147">
                  <c:v>1099</c:v>
                </c:pt>
                <c:pt idx="81148">
                  <c:v>1072</c:v>
                </c:pt>
                <c:pt idx="81149">
                  <c:v>1085</c:v>
                </c:pt>
                <c:pt idx="81150">
                  <c:v>1047</c:v>
                </c:pt>
                <c:pt idx="81151">
                  <c:v>1107</c:v>
                </c:pt>
                <c:pt idx="81152">
                  <c:v>1168</c:v>
                </c:pt>
                <c:pt idx="81153">
                  <c:v>1247</c:v>
                </c:pt>
                <c:pt idx="81154">
                  <c:v>1320</c:v>
                </c:pt>
                <c:pt idx="81155">
                  <c:v>1359</c:v>
                </c:pt>
                <c:pt idx="81156">
                  <c:v>1365</c:v>
                </c:pt>
                <c:pt idx="81157">
                  <c:v>1318</c:v>
                </c:pt>
                <c:pt idx="81158">
                  <c:v>1339</c:v>
                </c:pt>
                <c:pt idx="81159">
                  <c:v>1294</c:v>
                </c:pt>
                <c:pt idx="81160">
                  <c:v>1264</c:v>
                </c:pt>
                <c:pt idx="81161">
                  <c:v>1233</c:v>
                </c:pt>
                <c:pt idx="81162">
                  <c:v>1332</c:v>
                </c:pt>
                <c:pt idx="81163">
                  <c:v>1372</c:v>
                </c:pt>
                <c:pt idx="81164">
                  <c:v>1357</c:v>
                </c:pt>
                <c:pt idx="81165">
                  <c:v>1323</c:v>
                </c:pt>
                <c:pt idx="81166">
                  <c:v>1269</c:v>
                </c:pt>
                <c:pt idx="81167">
                  <c:v>1231</c:v>
                </c:pt>
                <c:pt idx="81168">
                  <c:v>1187</c:v>
                </c:pt>
                <c:pt idx="81169">
                  <c:v>1155</c:v>
                </c:pt>
                <c:pt idx="81170">
                  <c:v>1145</c:v>
                </c:pt>
                <c:pt idx="81171">
                  <c:v>1130</c:v>
                </c:pt>
                <c:pt idx="81172">
                  <c:v>1118</c:v>
                </c:pt>
                <c:pt idx="81173">
                  <c:v>1156</c:v>
                </c:pt>
                <c:pt idx="81174">
                  <c:v>1183</c:v>
                </c:pt>
                <c:pt idx="81175">
                  <c:v>1404</c:v>
                </c:pt>
                <c:pt idx="81176">
                  <c:v>1530</c:v>
                </c:pt>
                <c:pt idx="81177">
                  <c:v>1622</c:v>
                </c:pt>
                <c:pt idx="81178">
                  <c:v>1703</c:v>
                </c:pt>
                <c:pt idx="81179">
                  <c:v>1725</c:v>
                </c:pt>
                <c:pt idx="81180">
                  <c:v>1718</c:v>
                </c:pt>
                <c:pt idx="81181">
                  <c:v>1758</c:v>
                </c:pt>
                <c:pt idx="81182">
                  <c:v>1757</c:v>
                </c:pt>
                <c:pt idx="81183">
                  <c:v>1712</c:v>
                </c:pt>
                <c:pt idx="81184">
                  <c:v>1621</c:v>
                </c:pt>
                <c:pt idx="81185">
                  <c:v>1486</c:v>
                </c:pt>
                <c:pt idx="81186">
                  <c:v>1575</c:v>
                </c:pt>
                <c:pt idx="81187">
                  <c:v>1584</c:v>
                </c:pt>
                <c:pt idx="81188">
                  <c:v>1563</c:v>
                </c:pt>
                <c:pt idx="81189">
                  <c:v>1497</c:v>
                </c:pt>
                <c:pt idx="81190">
                  <c:v>1437</c:v>
                </c:pt>
                <c:pt idx="81191">
                  <c:v>1359</c:v>
                </c:pt>
                <c:pt idx="81192">
                  <c:v>1284</c:v>
                </c:pt>
                <c:pt idx="81193">
                  <c:v>1243</c:v>
                </c:pt>
                <c:pt idx="81194">
                  <c:v>1224</c:v>
                </c:pt>
                <c:pt idx="81195">
                  <c:v>1203</c:v>
                </c:pt>
                <c:pt idx="81196">
                  <c:v>1193</c:v>
                </c:pt>
                <c:pt idx="81197">
                  <c:v>1184</c:v>
                </c:pt>
                <c:pt idx="81198">
                  <c:v>1214</c:v>
                </c:pt>
                <c:pt idx="81199">
                  <c:v>1426</c:v>
                </c:pt>
                <c:pt idx="81200">
                  <c:v>1554</c:v>
                </c:pt>
                <c:pt idx="81201">
                  <c:v>1613</c:v>
                </c:pt>
                <c:pt idx="81202">
                  <c:v>1697</c:v>
                </c:pt>
                <c:pt idx="81203">
                  <c:v>1734</c:v>
                </c:pt>
                <c:pt idx="81204">
                  <c:v>1741</c:v>
                </c:pt>
                <c:pt idx="81205">
                  <c:v>1780</c:v>
                </c:pt>
                <c:pt idx="81206">
                  <c:v>1754</c:v>
                </c:pt>
                <c:pt idx="81207">
                  <c:v>1712</c:v>
                </c:pt>
                <c:pt idx="81208">
                  <c:v>1562</c:v>
                </c:pt>
                <c:pt idx="81209">
                  <c:v>1458</c:v>
                </c:pt>
                <c:pt idx="81210">
                  <c:v>1554</c:v>
                </c:pt>
                <c:pt idx="81211">
                  <c:v>1545</c:v>
                </c:pt>
                <c:pt idx="81212">
                  <c:v>1520</c:v>
                </c:pt>
                <c:pt idx="81213">
                  <c:v>1480</c:v>
                </c:pt>
                <c:pt idx="81214">
                  <c:v>1413</c:v>
                </c:pt>
                <c:pt idx="81215">
                  <c:v>1338</c:v>
                </c:pt>
                <c:pt idx="81216">
                  <c:v>1243</c:v>
                </c:pt>
                <c:pt idx="81217">
                  <c:v>1222</c:v>
                </c:pt>
                <c:pt idx="81218">
                  <c:v>1197</c:v>
                </c:pt>
                <c:pt idx="81219">
                  <c:v>1173</c:v>
                </c:pt>
                <c:pt idx="81220">
                  <c:v>1124</c:v>
                </c:pt>
                <c:pt idx="81221">
                  <c:v>1130</c:v>
                </c:pt>
                <c:pt idx="81222">
                  <c:v>1114</c:v>
                </c:pt>
                <c:pt idx="81223">
                  <c:v>1324</c:v>
                </c:pt>
                <c:pt idx="81224">
                  <c:v>1466</c:v>
                </c:pt>
                <c:pt idx="81225">
                  <c:v>1549</c:v>
                </c:pt>
                <c:pt idx="81226">
                  <c:v>1609</c:v>
                </c:pt>
                <c:pt idx="81227">
                  <c:v>1627</c:v>
                </c:pt>
                <c:pt idx="81228">
                  <c:v>1650</c:v>
                </c:pt>
                <c:pt idx="81229">
                  <c:v>1673</c:v>
                </c:pt>
                <c:pt idx="81230">
                  <c:v>1658</c:v>
                </c:pt>
                <c:pt idx="81231">
                  <c:v>1566</c:v>
                </c:pt>
                <c:pt idx="81232">
                  <c:v>1448</c:v>
                </c:pt>
                <c:pt idx="81233">
                  <c:v>1352</c:v>
                </c:pt>
                <c:pt idx="81234">
                  <c:v>1438</c:v>
                </c:pt>
                <c:pt idx="81235">
                  <c:v>1445</c:v>
                </c:pt>
                <c:pt idx="81236">
                  <c:v>1377</c:v>
                </c:pt>
                <c:pt idx="81237">
                  <c:v>1368</c:v>
                </c:pt>
                <c:pt idx="81238">
                  <c:v>1307</c:v>
                </c:pt>
                <c:pt idx="81239">
                  <c:v>1225</c:v>
                </c:pt>
                <c:pt idx="81240">
                  <c:v>1170</c:v>
                </c:pt>
                <c:pt idx="81241">
                  <c:v>1136</c:v>
                </c:pt>
                <c:pt idx="81242">
                  <c:v>1105</c:v>
                </c:pt>
                <c:pt idx="81243">
                  <c:v>1056</c:v>
                </c:pt>
                <c:pt idx="81244">
                  <c:v>1079</c:v>
                </c:pt>
                <c:pt idx="81245">
                  <c:v>1108</c:v>
                </c:pt>
                <c:pt idx="81246">
                  <c:v>1108</c:v>
                </c:pt>
                <c:pt idx="81247">
                  <c:v>1307</c:v>
                </c:pt>
                <c:pt idx="81248">
                  <c:v>1470</c:v>
                </c:pt>
                <c:pt idx="81249">
                  <c:v>1570</c:v>
                </c:pt>
                <c:pt idx="81250">
                  <c:v>1646</c:v>
                </c:pt>
                <c:pt idx="81251">
                  <c:v>1670</c:v>
                </c:pt>
                <c:pt idx="81252">
                  <c:v>1688</c:v>
                </c:pt>
                <c:pt idx="81253">
                  <c:v>1727</c:v>
                </c:pt>
                <c:pt idx="81254">
                  <c:v>1728</c:v>
                </c:pt>
                <c:pt idx="81255">
                  <c:v>1700</c:v>
                </c:pt>
                <c:pt idx="81256">
                  <c:v>1607</c:v>
                </c:pt>
                <c:pt idx="81257">
                  <c:v>1513</c:v>
                </c:pt>
                <c:pt idx="81258">
                  <c:v>1584</c:v>
                </c:pt>
                <c:pt idx="81259">
                  <c:v>1557</c:v>
                </c:pt>
                <c:pt idx="81260">
                  <c:v>1527</c:v>
                </c:pt>
                <c:pt idx="81261">
                  <c:v>1488</c:v>
                </c:pt>
                <c:pt idx="81262">
                  <c:v>1406</c:v>
                </c:pt>
                <c:pt idx="81263">
                  <c:v>1336</c:v>
                </c:pt>
                <c:pt idx="81264">
                  <c:v>1278</c:v>
                </c:pt>
                <c:pt idx="81265">
                  <c:v>1243</c:v>
                </c:pt>
                <c:pt idx="81266">
                  <c:v>1205</c:v>
                </c:pt>
                <c:pt idx="81267">
                  <c:v>1186</c:v>
                </c:pt>
                <c:pt idx="81268">
                  <c:v>1161</c:v>
                </c:pt>
                <c:pt idx="81269">
                  <c:v>1207</c:v>
                </c:pt>
                <c:pt idx="81270">
                  <c:v>1204</c:v>
                </c:pt>
                <c:pt idx="81271">
                  <c:v>1370</c:v>
                </c:pt>
                <c:pt idx="81272">
                  <c:v>1512</c:v>
                </c:pt>
                <c:pt idx="81273">
                  <c:v>1633</c:v>
                </c:pt>
                <c:pt idx="81274">
                  <c:v>1723</c:v>
                </c:pt>
                <c:pt idx="81275">
                  <c:v>1717</c:v>
                </c:pt>
                <c:pt idx="81276">
                  <c:v>1722</c:v>
                </c:pt>
                <c:pt idx="81277">
                  <c:v>1798</c:v>
                </c:pt>
                <c:pt idx="81278">
                  <c:v>1784</c:v>
                </c:pt>
                <c:pt idx="81279">
                  <c:v>1724</c:v>
                </c:pt>
                <c:pt idx="81280">
                  <c:v>1606</c:v>
                </c:pt>
                <c:pt idx="81281">
                  <c:v>1513</c:v>
                </c:pt>
                <c:pt idx="81282">
                  <c:v>1587</c:v>
                </c:pt>
                <c:pt idx="81283">
                  <c:v>1572</c:v>
                </c:pt>
                <c:pt idx="81284">
                  <c:v>1536</c:v>
                </c:pt>
                <c:pt idx="81285">
                  <c:v>1501</c:v>
                </c:pt>
                <c:pt idx="81286">
                  <c:v>1450</c:v>
                </c:pt>
                <c:pt idx="81287">
                  <c:v>1379</c:v>
                </c:pt>
                <c:pt idx="81288">
                  <c:v>1335</c:v>
                </c:pt>
                <c:pt idx="81289">
                  <c:v>1292</c:v>
                </c:pt>
                <c:pt idx="81290">
                  <c:v>1250</c:v>
                </c:pt>
                <c:pt idx="81291">
                  <c:v>1222</c:v>
                </c:pt>
                <c:pt idx="81292">
                  <c:v>1180</c:v>
                </c:pt>
                <c:pt idx="81293">
                  <c:v>1196</c:v>
                </c:pt>
                <c:pt idx="81294">
                  <c:v>1131</c:v>
                </c:pt>
                <c:pt idx="81295">
                  <c:v>1255</c:v>
                </c:pt>
                <c:pt idx="81296">
                  <c:v>1404</c:v>
                </c:pt>
                <c:pt idx="81297">
                  <c:v>1498</c:v>
                </c:pt>
                <c:pt idx="81298">
                  <c:v>1552</c:v>
                </c:pt>
                <c:pt idx="81299">
                  <c:v>1567</c:v>
                </c:pt>
                <c:pt idx="81300">
                  <c:v>1529</c:v>
                </c:pt>
                <c:pt idx="81301">
                  <c:v>1477</c:v>
                </c:pt>
                <c:pt idx="81302">
                  <c:v>1453</c:v>
                </c:pt>
                <c:pt idx="81303">
                  <c:v>1426</c:v>
                </c:pt>
                <c:pt idx="81304">
                  <c:v>1400</c:v>
                </c:pt>
                <c:pt idx="81305">
                  <c:v>1410</c:v>
                </c:pt>
                <c:pt idx="81306">
                  <c:v>1492</c:v>
                </c:pt>
                <c:pt idx="81307">
                  <c:v>1492</c:v>
                </c:pt>
                <c:pt idx="81308">
                  <c:v>1472</c:v>
                </c:pt>
                <c:pt idx="81309">
                  <c:v>1447</c:v>
                </c:pt>
                <c:pt idx="81310">
                  <c:v>1397</c:v>
                </c:pt>
                <c:pt idx="81311">
                  <c:v>1336</c:v>
                </c:pt>
                <c:pt idx="81312">
                  <c:v>1294</c:v>
                </c:pt>
                <c:pt idx="81313">
                  <c:v>1266</c:v>
                </c:pt>
                <c:pt idx="81314">
                  <c:v>1238</c:v>
                </c:pt>
                <c:pt idx="81315">
                  <c:v>1210</c:v>
                </c:pt>
                <c:pt idx="81316">
                  <c:v>1199</c:v>
                </c:pt>
                <c:pt idx="81317">
                  <c:v>1151</c:v>
                </c:pt>
                <c:pt idx="81318">
                  <c:v>1112</c:v>
                </c:pt>
                <c:pt idx="81319">
                  <c:v>1168</c:v>
                </c:pt>
                <c:pt idx="81320">
                  <c:v>1213</c:v>
                </c:pt>
                <c:pt idx="81321">
                  <c:v>1283</c:v>
                </c:pt>
                <c:pt idx="81322">
                  <c:v>1335</c:v>
                </c:pt>
                <c:pt idx="81323">
                  <c:v>1339</c:v>
                </c:pt>
                <c:pt idx="81324">
                  <c:v>1374</c:v>
                </c:pt>
                <c:pt idx="81325">
                  <c:v>1368</c:v>
                </c:pt>
                <c:pt idx="81326">
                  <c:v>1379</c:v>
                </c:pt>
                <c:pt idx="81327">
                  <c:v>1384</c:v>
                </c:pt>
                <c:pt idx="81328">
                  <c:v>1368</c:v>
                </c:pt>
                <c:pt idx="81329">
                  <c:v>1350</c:v>
                </c:pt>
                <c:pt idx="81330">
                  <c:v>1455</c:v>
                </c:pt>
                <c:pt idx="81331">
                  <c:v>1476</c:v>
                </c:pt>
                <c:pt idx="81332">
                  <c:v>1489</c:v>
                </c:pt>
                <c:pt idx="81333">
                  <c:v>1466</c:v>
                </c:pt>
                <c:pt idx="81334">
                  <c:v>1401</c:v>
                </c:pt>
                <c:pt idx="81335">
                  <c:v>1330</c:v>
                </c:pt>
                <c:pt idx="81336">
                  <c:v>1281</c:v>
                </c:pt>
                <c:pt idx="81337">
                  <c:v>1257</c:v>
                </c:pt>
                <c:pt idx="81338">
                  <c:v>1218</c:v>
                </c:pt>
                <c:pt idx="81339">
                  <c:v>1189</c:v>
                </c:pt>
                <c:pt idx="81340">
                  <c:v>1180</c:v>
                </c:pt>
                <c:pt idx="81341">
                  <c:v>1226</c:v>
                </c:pt>
                <c:pt idx="81342">
                  <c:v>1236</c:v>
                </c:pt>
                <c:pt idx="81343">
                  <c:v>1438</c:v>
                </c:pt>
                <c:pt idx="81344">
                  <c:v>1576</c:v>
                </c:pt>
                <c:pt idx="81345">
                  <c:v>1637</c:v>
                </c:pt>
                <c:pt idx="81346">
                  <c:v>1732</c:v>
                </c:pt>
                <c:pt idx="81347">
                  <c:v>1736</c:v>
                </c:pt>
                <c:pt idx="81348">
                  <c:v>1759</c:v>
                </c:pt>
                <c:pt idx="81349">
                  <c:v>1797</c:v>
                </c:pt>
                <c:pt idx="81350">
                  <c:v>1799</c:v>
                </c:pt>
                <c:pt idx="81351">
                  <c:v>1750</c:v>
                </c:pt>
                <c:pt idx="81352">
                  <c:v>1630</c:v>
                </c:pt>
                <c:pt idx="81353">
                  <c:v>1534</c:v>
                </c:pt>
                <c:pt idx="81354">
                  <c:v>1597</c:v>
                </c:pt>
                <c:pt idx="81355">
                  <c:v>1581</c:v>
                </c:pt>
                <c:pt idx="81356">
                  <c:v>1563</c:v>
                </c:pt>
                <c:pt idx="81357">
                  <c:v>1505</c:v>
                </c:pt>
                <c:pt idx="81358">
                  <c:v>1435</c:v>
                </c:pt>
                <c:pt idx="81359">
                  <c:v>1379</c:v>
                </c:pt>
                <c:pt idx="81360">
                  <c:v>1318</c:v>
                </c:pt>
                <c:pt idx="81361">
                  <c:v>1273</c:v>
                </c:pt>
                <c:pt idx="81362">
                  <c:v>1232</c:v>
                </c:pt>
                <c:pt idx="81363">
                  <c:v>1199</c:v>
                </c:pt>
                <c:pt idx="81364">
                  <c:v>1211</c:v>
                </c:pt>
                <c:pt idx="81365">
                  <c:v>1224</c:v>
                </c:pt>
                <c:pt idx="81366">
                  <c:v>1238</c:v>
                </c:pt>
                <c:pt idx="81367">
                  <c:v>1450</c:v>
                </c:pt>
                <c:pt idx="81368">
                  <c:v>1612</c:v>
                </c:pt>
                <c:pt idx="81369">
                  <c:v>1694</c:v>
                </c:pt>
                <c:pt idx="81370">
                  <c:v>1734</c:v>
                </c:pt>
                <c:pt idx="81371">
                  <c:v>1756</c:v>
                </c:pt>
                <c:pt idx="81372">
                  <c:v>1793</c:v>
                </c:pt>
                <c:pt idx="81373">
                  <c:v>1813</c:v>
                </c:pt>
                <c:pt idx="81374">
                  <c:v>1806</c:v>
                </c:pt>
                <c:pt idx="81375">
                  <c:v>1754</c:v>
                </c:pt>
                <c:pt idx="81376">
                  <c:v>1648</c:v>
                </c:pt>
                <c:pt idx="81377">
                  <c:v>1517</c:v>
                </c:pt>
                <c:pt idx="81378">
                  <c:v>1582</c:v>
                </c:pt>
                <c:pt idx="81379">
                  <c:v>1574</c:v>
                </c:pt>
                <c:pt idx="81380">
                  <c:v>1553</c:v>
                </c:pt>
                <c:pt idx="81381">
                  <c:v>1511</c:v>
                </c:pt>
                <c:pt idx="81382">
                  <c:v>1442</c:v>
                </c:pt>
                <c:pt idx="81383">
                  <c:v>1294</c:v>
                </c:pt>
                <c:pt idx="81384">
                  <c:v>1271</c:v>
                </c:pt>
                <c:pt idx="81385">
                  <c:v>1273</c:v>
                </c:pt>
                <c:pt idx="81386">
                  <c:v>1236</c:v>
                </c:pt>
                <c:pt idx="81387">
                  <c:v>1219</c:v>
                </c:pt>
                <c:pt idx="81388">
                  <c:v>1210</c:v>
                </c:pt>
                <c:pt idx="81389">
                  <c:v>1230</c:v>
                </c:pt>
                <c:pt idx="81390">
                  <c:v>1244</c:v>
                </c:pt>
                <c:pt idx="81391">
                  <c:v>1420</c:v>
                </c:pt>
                <c:pt idx="81392">
                  <c:v>1561</c:v>
                </c:pt>
                <c:pt idx="81393">
                  <c:v>1662</c:v>
                </c:pt>
                <c:pt idx="81394">
                  <c:v>1720</c:v>
                </c:pt>
                <c:pt idx="81395">
                  <c:v>1729</c:v>
                </c:pt>
                <c:pt idx="81396">
                  <c:v>1734</c:v>
                </c:pt>
                <c:pt idx="81397">
                  <c:v>1781</c:v>
                </c:pt>
                <c:pt idx="81398">
                  <c:v>1755</c:v>
                </c:pt>
                <c:pt idx="81399">
                  <c:v>1732</c:v>
                </c:pt>
                <c:pt idx="81400">
                  <c:v>1609</c:v>
                </c:pt>
                <c:pt idx="81401">
                  <c:v>1532</c:v>
                </c:pt>
                <c:pt idx="81402">
                  <c:v>1613</c:v>
                </c:pt>
                <c:pt idx="81403">
                  <c:v>1536</c:v>
                </c:pt>
                <c:pt idx="81404">
                  <c:v>1499</c:v>
                </c:pt>
                <c:pt idx="81405">
                  <c:v>1505</c:v>
                </c:pt>
                <c:pt idx="81406">
                  <c:v>1441</c:v>
                </c:pt>
                <c:pt idx="81407">
                  <c:v>1386</c:v>
                </c:pt>
                <c:pt idx="81408">
                  <c:v>1329</c:v>
                </c:pt>
                <c:pt idx="81409">
                  <c:v>1287</c:v>
                </c:pt>
                <c:pt idx="81410">
                  <c:v>1255</c:v>
                </c:pt>
                <c:pt idx="81411">
                  <c:v>1203</c:v>
                </c:pt>
                <c:pt idx="81412">
                  <c:v>1200</c:v>
                </c:pt>
                <c:pt idx="81413">
                  <c:v>1203</c:v>
                </c:pt>
                <c:pt idx="81414">
                  <c:v>1197</c:v>
                </c:pt>
                <c:pt idx="81415">
                  <c:v>1377</c:v>
                </c:pt>
                <c:pt idx="81416">
                  <c:v>1468</c:v>
                </c:pt>
                <c:pt idx="81417">
                  <c:v>1565</c:v>
                </c:pt>
                <c:pt idx="81418">
                  <c:v>1568</c:v>
                </c:pt>
                <c:pt idx="81419">
                  <c:v>1581</c:v>
                </c:pt>
                <c:pt idx="81420">
                  <c:v>1572</c:v>
                </c:pt>
                <c:pt idx="81421">
                  <c:v>1578</c:v>
                </c:pt>
                <c:pt idx="81422">
                  <c:v>1537</c:v>
                </c:pt>
                <c:pt idx="81423">
                  <c:v>1498</c:v>
                </c:pt>
                <c:pt idx="81424">
                  <c:v>1451</c:v>
                </c:pt>
                <c:pt idx="81425">
                  <c:v>1408</c:v>
                </c:pt>
                <c:pt idx="81426">
                  <c:v>1499</c:v>
                </c:pt>
                <c:pt idx="81427">
                  <c:v>1474</c:v>
                </c:pt>
                <c:pt idx="81428">
                  <c:v>1444</c:v>
                </c:pt>
                <c:pt idx="81429">
                  <c:v>1392</c:v>
                </c:pt>
                <c:pt idx="81430">
                  <c:v>1341</c:v>
                </c:pt>
                <c:pt idx="81431">
                  <c:v>1291</c:v>
                </c:pt>
                <c:pt idx="81432">
                  <c:v>1254</c:v>
                </c:pt>
                <c:pt idx="81433">
                  <c:v>1214</c:v>
                </c:pt>
                <c:pt idx="81434">
                  <c:v>1186</c:v>
                </c:pt>
                <c:pt idx="81435">
                  <c:v>1163</c:v>
                </c:pt>
                <c:pt idx="81436">
                  <c:v>1144</c:v>
                </c:pt>
                <c:pt idx="81437">
                  <c:v>1099</c:v>
                </c:pt>
                <c:pt idx="81438">
                  <c:v>1068</c:v>
                </c:pt>
                <c:pt idx="81439">
                  <c:v>1112</c:v>
                </c:pt>
                <c:pt idx="81440">
                  <c:v>1138</c:v>
                </c:pt>
                <c:pt idx="81441">
                  <c:v>1157</c:v>
                </c:pt>
                <c:pt idx="81442">
                  <c:v>1190</c:v>
                </c:pt>
                <c:pt idx="81443">
                  <c:v>1206</c:v>
                </c:pt>
                <c:pt idx="81444">
                  <c:v>1243</c:v>
                </c:pt>
                <c:pt idx="81445">
                  <c:v>1244</c:v>
                </c:pt>
                <c:pt idx="81446">
                  <c:v>1220</c:v>
                </c:pt>
                <c:pt idx="81447">
                  <c:v>1189</c:v>
                </c:pt>
                <c:pt idx="81448">
                  <c:v>1203</c:v>
                </c:pt>
                <c:pt idx="81449">
                  <c:v>1182</c:v>
                </c:pt>
                <c:pt idx="81450">
                  <c:v>1303</c:v>
                </c:pt>
                <c:pt idx="81451">
                  <c:v>1323</c:v>
                </c:pt>
                <c:pt idx="81452">
                  <c:v>1329</c:v>
                </c:pt>
                <c:pt idx="81453">
                  <c:v>1312</c:v>
                </c:pt>
                <c:pt idx="81454">
                  <c:v>1281</c:v>
                </c:pt>
                <c:pt idx="81455">
                  <c:v>1241</c:v>
                </c:pt>
                <c:pt idx="81456">
                  <c:v>1221</c:v>
                </c:pt>
                <c:pt idx="81457">
                  <c:v>1198</c:v>
                </c:pt>
                <c:pt idx="81458">
                  <c:v>1168</c:v>
                </c:pt>
                <c:pt idx="81459">
                  <c:v>1149</c:v>
                </c:pt>
                <c:pt idx="81460">
                  <c:v>1105</c:v>
                </c:pt>
                <c:pt idx="81461">
                  <c:v>1104</c:v>
                </c:pt>
                <c:pt idx="81462">
                  <c:v>1080</c:v>
                </c:pt>
                <c:pt idx="81463">
                  <c:v>1160</c:v>
                </c:pt>
                <c:pt idx="81464">
                  <c:v>1241</c:v>
                </c:pt>
                <c:pt idx="81465">
                  <c:v>1253</c:v>
                </c:pt>
                <c:pt idx="81466">
                  <c:v>1331</c:v>
                </c:pt>
                <c:pt idx="81467">
                  <c:v>1331</c:v>
                </c:pt>
                <c:pt idx="81468">
                  <c:v>1349</c:v>
                </c:pt>
                <c:pt idx="81469">
                  <c:v>1331</c:v>
                </c:pt>
                <c:pt idx="81470">
                  <c:v>1332</c:v>
                </c:pt>
                <c:pt idx="81471">
                  <c:v>1347</c:v>
                </c:pt>
                <c:pt idx="81472">
                  <c:v>1303</c:v>
                </c:pt>
                <c:pt idx="81473">
                  <c:v>1243</c:v>
                </c:pt>
                <c:pt idx="81474">
                  <c:v>1400</c:v>
                </c:pt>
                <c:pt idx="81475">
                  <c:v>1388</c:v>
                </c:pt>
                <c:pt idx="81476">
                  <c:v>1379</c:v>
                </c:pt>
                <c:pt idx="81477">
                  <c:v>1349</c:v>
                </c:pt>
                <c:pt idx="81478">
                  <c:v>1313</c:v>
                </c:pt>
                <c:pt idx="81479">
                  <c:v>1274</c:v>
                </c:pt>
                <c:pt idx="81480">
                  <c:v>1252</c:v>
                </c:pt>
                <c:pt idx="81481">
                  <c:v>1200</c:v>
                </c:pt>
                <c:pt idx="81482">
                  <c:v>1197</c:v>
                </c:pt>
                <c:pt idx="81483">
                  <c:v>1132</c:v>
                </c:pt>
                <c:pt idx="81484">
                  <c:v>1127</c:v>
                </c:pt>
                <c:pt idx="81485">
                  <c:v>1091</c:v>
                </c:pt>
                <c:pt idx="81486">
                  <c:v>1050</c:v>
                </c:pt>
                <c:pt idx="81487">
                  <c:v>1114</c:v>
                </c:pt>
                <c:pt idx="81488">
                  <c:v>1176</c:v>
                </c:pt>
                <c:pt idx="81489">
                  <c:v>1233</c:v>
                </c:pt>
                <c:pt idx="81490">
                  <c:v>1299</c:v>
                </c:pt>
                <c:pt idx="81491">
                  <c:v>1320</c:v>
                </c:pt>
                <c:pt idx="81492">
                  <c:v>1288</c:v>
                </c:pt>
                <c:pt idx="81493">
                  <c:v>1284</c:v>
                </c:pt>
                <c:pt idx="81494">
                  <c:v>1254</c:v>
                </c:pt>
                <c:pt idx="81495">
                  <c:v>1274</c:v>
                </c:pt>
                <c:pt idx="81496">
                  <c:v>1246</c:v>
                </c:pt>
                <c:pt idx="81497">
                  <c:v>1243</c:v>
                </c:pt>
                <c:pt idx="81498">
                  <c:v>1384</c:v>
                </c:pt>
                <c:pt idx="81499">
                  <c:v>1387</c:v>
                </c:pt>
                <c:pt idx="81500">
                  <c:v>1406</c:v>
                </c:pt>
                <c:pt idx="81501">
                  <c:v>1350</c:v>
                </c:pt>
                <c:pt idx="81502">
                  <c:v>1279</c:v>
                </c:pt>
                <c:pt idx="81503">
                  <c:v>1238</c:v>
                </c:pt>
                <c:pt idx="81504">
                  <c:v>1200</c:v>
                </c:pt>
                <c:pt idx="81505">
                  <c:v>1175</c:v>
                </c:pt>
                <c:pt idx="81506">
                  <c:v>1139</c:v>
                </c:pt>
                <c:pt idx="81507">
                  <c:v>1132</c:v>
                </c:pt>
                <c:pt idx="81508">
                  <c:v>1124</c:v>
                </c:pt>
                <c:pt idx="81509">
                  <c:v>1147</c:v>
                </c:pt>
                <c:pt idx="81510">
                  <c:v>1171</c:v>
                </c:pt>
                <c:pt idx="81511">
                  <c:v>1407</c:v>
                </c:pt>
                <c:pt idx="81512">
                  <c:v>1570</c:v>
                </c:pt>
                <c:pt idx="81513">
                  <c:v>1671</c:v>
                </c:pt>
                <c:pt idx="81514">
                  <c:v>1719</c:v>
                </c:pt>
                <c:pt idx="81515">
                  <c:v>1723</c:v>
                </c:pt>
                <c:pt idx="81516">
                  <c:v>1723</c:v>
                </c:pt>
                <c:pt idx="81517">
                  <c:v>1727</c:v>
                </c:pt>
                <c:pt idx="81518">
                  <c:v>1692</c:v>
                </c:pt>
                <c:pt idx="81519">
                  <c:v>1648</c:v>
                </c:pt>
                <c:pt idx="81520">
                  <c:v>1537</c:v>
                </c:pt>
                <c:pt idx="81521">
                  <c:v>1401</c:v>
                </c:pt>
                <c:pt idx="81522">
                  <c:v>1487</c:v>
                </c:pt>
                <c:pt idx="81523">
                  <c:v>1459</c:v>
                </c:pt>
                <c:pt idx="81524">
                  <c:v>1453</c:v>
                </c:pt>
                <c:pt idx="81525">
                  <c:v>1397</c:v>
                </c:pt>
                <c:pt idx="81526">
                  <c:v>1339</c:v>
                </c:pt>
                <c:pt idx="81527">
                  <c:v>1273</c:v>
                </c:pt>
                <c:pt idx="81528">
                  <c:v>1223</c:v>
                </c:pt>
                <c:pt idx="81529">
                  <c:v>1186</c:v>
                </c:pt>
                <c:pt idx="81530">
                  <c:v>1170</c:v>
                </c:pt>
                <c:pt idx="81531">
                  <c:v>1158</c:v>
                </c:pt>
                <c:pt idx="81532">
                  <c:v>1160</c:v>
                </c:pt>
                <c:pt idx="81533">
                  <c:v>1178</c:v>
                </c:pt>
                <c:pt idx="81534">
                  <c:v>1206</c:v>
                </c:pt>
                <c:pt idx="81535">
                  <c:v>1406</c:v>
                </c:pt>
                <c:pt idx="81536">
                  <c:v>1566</c:v>
                </c:pt>
                <c:pt idx="81537">
                  <c:v>1657</c:v>
                </c:pt>
                <c:pt idx="81538">
                  <c:v>1710</c:v>
                </c:pt>
                <c:pt idx="81539">
                  <c:v>1724</c:v>
                </c:pt>
                <c:pt idx="81540">
                  <c:v>1743</c:v>
                </c:pt>
                <c:pt idx="81541">
                  <c:v>1604</c:v>
                </c:pt>
                <c:pt idx="81542">
                  <c:v>1647</c:v>
                </c:pt>
                <c:pt idx="81543">
                  <c:v>1550</c:v>
                </c:pt>
                <c:pt idx="81544">
                  <c:v>1510</c:v>
                </c:pt>
                <c:pt idx="81545">
                  <c:v>1402</c:v>
                </c:pt>
                <c:pt idx="81546">
                  <c:v>1495</c:v>
                </c:pt>
                <c:pt idx="81547">
                  <c:v>1504</c:v>
                </c:pt>
                <c:pt idx="81548">
                  <c:v>1459</c:v>
                </c:pt>
                <c:pt idx="81549">
                  <c:v>1428</c:v>
                </c:pt>
                <c:pt idx="81550">
                  <c:v>1374</c:v>
                </c:pt>
                <c:pt idx="81551">
                  <c:v>1287</c:v>
                </c:pt>
                <c:pt idx="81552">
                  <c:v>1225</c:v>
                </c:pt>
                <c:pt idx="81553">
                  <c:v>1203</c:v>
                </c:pt>
                <c:pt idx="81554">
                  <c:v>1162</c:v>
                </c:pt>
                <c:pt idx="81555">
                  <c:v>1149</c:v>
                </c:pt>
                <c:pt idx="81556">
                  <c:v>1157</c:v>
                </c:pt>
                <c:pt idx="81557">
                  <c:v>1159</c:v>
                </c:pt>
                <c:pt idx="81558">
                  <c:v>1162</c:v>
                </c:pt>
                <c:pt idx="81559">
                  <c:v>1355</c:v>
                </c:pt>
                <c:pt idx="81560">
                  <c:v>1520</c:v>
                </c:pt>
                <c:pt idx="81561">
                  <c:v>1595</c:v>
                </c:pt>
                <c:pt idx="81562">
                  <c:v>1661</c:v>
                </c:pt>
                <c:pt idx="81563">
                  <c:v>1662</c:v>
                </c:pt>
                <c:pt idx="81564">
                  <c:v>1702</c:v>
                </c:pt>
                <c:pt idx="81565">
                  <c:v>1737</c:v>
                </c:pt>
                <c:pt idx="81566">
                  <c:v>1735</c:v>
                </c:pt>
                <c:pt idx="81567">
                  <c:v>1702</c:v>
                </c:pt>
                <c:pt idx="81568">
                  <c:v>1594</c:v>
                </c:pt>
                <c:pt idx="81569">
                  <c:v>1481</c:v>
                </c:pt>
                <c:pt idx="81570">
                  <c:v>1518</c:v>
                </c:pt>
                <c:pt idx="81571">
                  <c:v>1522</c:v>
                </c:pt>
                <c:pt idx="81572">
                  <c:v>1478</c:v>
                </c:pt>
                <c:pt idx="81573">
                  <c:v>1429</c:v>
                </c:pt>
                <c:pt idx="81574">
                  <c:v>1387</c:v>
                </c:pt>
                <c:pt idx="81575">
                  <c:v>1293</c:v>
                </c:pt>
                <c:pt idx="81576">
                  <c:v>1226</c:v>
                </c:pt>
                <c:pt idx="81577">
                  <c:v>1177</c:v>
                </c:pt>
                <c:pt idx="81578">
                  <c:v>1151</c:v>
                </c:pt>
                <c:pt idx="81579">
                  <c:v>1162</c:v>
                </c:pt>
                <c:pt idx="81580">
                  <c:v>1159</c:v>
                </c:pt>
                <c:pt idx="81581">
                  <c:v>1160</c:v>
                </c:pt>
                <c:pt idx="81582">
                  <c:v>1187</c:v>
                </c:pt>
                <c:pt idx="81583">
                  <c:v>1399</c:v>
                </c:pt>
                <c:pt idx="81584">
                  <c:v>1530</c:v>
                </c:pt>
                <c:pt idx="81585">
                  <c:v>1626</c:v>
                </c:pt>
                <c:pt idx="81586">
                  <c:v>1702</c:v>
                </c:pt>
                <c:pt idx="81587">
                  <c:v>1731</c:v>
                </c:pt>
                <c:pt idx="81588">
                  <c:v>1750</c:v>
                </c:pt>
                <c:pt idx="81589">
                  <c:v>1775</c:v>
                </c:pt>
                <c:pt idx="81590">
                  <c:v>1759</c:v>
                </c:pt>
                <c:pt idx="81591">
                  <c:v>1735</c:v>
                </c:pt>
                <c:pt idx="81592">
                  <c:v>1648</c:v>
                </c:pt>
                <c:pt idx="81593">
                  <c:v>1501</c:v>
                </c:pt>
                <c:pt idx="81594">
                  <c:v>1596</c:v>
                </c:pt>
                <c:pt idx="81595">
                  <c:v>1593</c:v>
                </c:pt>
                <c:pt idx="81596">
                  <c:v>1545</c:v>
                </c:pt>
                <c:pt idx="81597">
                  <c:v>1519</c:v>
                </c:pt>
                <c:pt idx="81598">
                  <c:v>1447</c:v>
                </c:pt>
                <c:pt idx="81599">
                  <c:v>1370</c:v>
                </c:pt>
                <c:pt idx="81600">
                  <c:v>1302</c:v>
                </c:pt>
                <c:pt idx="81601">
                  <c:v>1257</c:v>
                </c:pt>
                <c:pt idx="81602">
                  <c:v>1244</c:v>
                </c:pt>
                <c:pt idx="81603">
                  <c:v>1225</c:v>
                </c:pt>
                <c:pt idx="81604">
                  <c:v>1225</c:v>
                </c:pt>
                <c:pt idx="81605">
                  <c:v>1179</c:v>
                </c:pt>
                <c:pt idx="81606">
                  <c:v>1253</c:v>
                </c:pt>
                <c:pt idx="81607">
                  <c:v>1461</c:v>
                </c:pt>
                <c:pt idx="81608">
                  <c:v>1578</c:v>
                </c:pt>
                <c:pt idx="81609">
                  <c:v>1678</c:v>
                </c:pt>
                <c:pt idx="81610">
                  <c:v>1756</c:v>
                </c:pt>
                <c:pt idx="81611">
                  <c:v>1759</c:v>
                </c:pt>
                <c:pt idx="81612">
                  <c:v>1740</c:v>
                </c:pt>
                <c:pt idx="81613">
                  <c:v>1757</c:v>
                </c:pt>
                <c:pt idx="81614">
                  <c:v>1707</c:v>
                </c:pt>
                <c:pt idx="81615">
                  <c:v>1711</c:v>
                </c:pt>
                <c:pt idx="81616">
                  <c:v>1624</c:v>
                </c:pt>
                <c:pt idx="81617">
                  <c:v>1513</c:v>
                </c:pt>
                <c:pt idx="81618">
                  <c:v>1578</c:v>
                </c:pt>
                <c:pt idx="81619">
                  <c:v>1565</c:v>
                </c:pt>
                <c:pt idx="81620">
                  <c:v>1524</c:v>
                </c:pt>
                <c:pt idx="81621">
                  <c:v>1482</c:v>
                </c:pt>
                <c:pt idx="81622">
                  <c:v>1424</c:v>
                </c:pt>
                <c:pt idx="81623">
                  <c:v>1373</c:v>
                </c:pt>
                <c:pt idx="81624">
                  <c:v>1337</c:v>
                </c:pt>
                <c:pt idx="81625">
                  <c:v>1282</c:v>
                </c:pt>
                <c:pt idx="81626">
                  <c:v>1277</c:v>
                </c:pt>
                <c:pt idx="81627">
                  <c:v>1248</c:v>
                </c:pt>
                <c:pt idx="81628">
                  <c:v>1216</c:v>
                </c:pt>
                <c:pt idx="81629">
                  <c:v>1206</c:v>
                </c:pt>
                <c:pt idx="81630">
                  <c:v>1205</c:v>
                </c:pt>
                <c:pt idx="81631">
                  <c:v>1318</c:v>
                </c:pt>
                <c:pt idx="81632">
                  <c:v>1425</c:v>
                </c:pt>
                <c:pt idx="81633">
                  <c:v>1532</c:v>
                </c:pt>
                <c:pt idx="81634">
                  <c:v>1590</c:v>
                </c:pt>
                <c:pt idx="81635">
                  <c:v>1590</c:v>
                </c:pt>
                <c:pt idx="81636">
                  <c:v>1540</c:v>
                </c:pt>
                <c:pt idx="81637">
                  <c:v>1533</c:v>
                </c:pt>
                <c:pt idx="81638">
                  <c:v>1498</c:v>
                </c:pt>
                <c:pt idx="81639">
                  <c:v>1484</c:v>
                </c:pt>
                <c:pt idx="81640">
                  <c:v>1454</c:v>
                </c:pt>
                <c:pt idx="81641">
                  <c:v>1397</c:v>
                </c:pt>
                <c:pt idx="81642">
                  <c:v>1521</c:v>
                </c:pt>
                <c:pt idx="81643">
                  <c:v>1533</c:v>
                </c:pt>
                <c:pt idx="81644">
                  <c:v>1466</c:v>
                </c:pt>
                <c:pt idx="81645">
                  <c:v>1445</c:v>
                </c:pt>
                <c:pt idx="81646">
                  <c:v>1429</c:v>
                </c:pt>
                <c:pt idx="81647">
                  <c:v>1374</c:v>
                </c:pt>
                <c:pt idx="81648">
                  <c:v>1328</c:v>
                </c:pt>
                <c:pt idx="81649">
                  <c:v>1292</c:v>
                </c:pt>
                <c:pt idx="81650">
                  <c:v>1246</c:v>
                </c:pt>
                <c:pt idx="81651">
                  <c:v>1224</c:v>
                </c:pt>
                <c:pt idx="81652">
                  <c:v>1206</c:v>
                </c:pt>
                <c:pt idx="81653">
                  <c:v>1168</c:v>
                </c:pt>
                <c:pt idx="81654">
                  <c:v>1132</c:v>
                </c:pt>
                <c:pt idx="81655">
                  <c:v>1164</c:v>
                </c:pt>
                <c:pt idx="81656">
                  <c:v>1256</c:v>
                </c:pt>
                <c:pt idx="81657">
                  <c:v>1321</c:v>
                </c:pt>
                <c:pt idx="81658">
                  <c:v>1398</c:v>
                </c:pt>
                <c:pt idx="81659">
                  <c:v>1417</c:v>
                </c:pt>
                <c:pt idx="81660">
                  <c:v>1442</c:v>
                </c:pt>
                <c:pt idx="81661">
                  <c:v>1475</c:v>
                </c:pt>
                <c:pt idx="81662">
                  <c:v>1479</c:v>
                </c:pt>
                <c:pt idx="81663">
                  <c:v>1464</c:v>
                </c:pt>
                <c:pt idx="81664">
                  <c:v>1460</c:v>
                </c:pt>
                <c:pt idx="81665">
                  <c:v>1424</c:v>
                </c:pt>
                <c:pt idx="81666">
                  <c:v>1535</c:v>
                </c:pt>
                <c:pt idx="81667">
                  <c:v>1562</c:v>
                </c:pt>
                <c:pt idx="81668">
                  <c:v>1548</c:v>
                </c:pt>
                <c:pt idx="81669">
                  <c:v>1548</c:v>
                </c:pt>
                <c:pt idx="81670">
                  <c:v>1487</c:v>
                </c:pt>
                <c:pt idx="81671">
                  <c:v>1415</c:v>
                </c:pt>
                <c:pt idx="81672">
                  <c:v>1341</c:v>
                </c:pt>
                <c:pt idx="81673">
                  <c:v>1310</c:v>
                </c:pt>
                <c:pt idx="81674">
                  <c:v>1279</c:v>
                </c:pt>
                <c:pt idx="81675">
                  <c:v>1258</c:v>
                </c:pt>
                <c:pt idx="81676">
                  <c:v>1265</c:v>
                </c:pt>
                <c:pt idx="81677">
                  <c:v>1276</c:v>
                </c:pt>
                <c:pt idx="81678">
                  <c:v>1306</c:v>
                </c:pt>
                <c:pt idx="81679">
                  <c:v>1501</c:v>
                </c:pt>
                <c:pt idx="81680">
                  <c:v>1662</c:v>
                </c:pt>
                <c:pt idx="81681">
                  <c:v>1717</c:v>
                </c:pt>
                <c:pt idx="81682">
                  <c:v>1790</c:v>
                </c:pt>
                <c:pt idx="81683">
                  <c:v>1818</c:v>
                </c:pt>
                <c:pt idx="81684">
                  <c:v>1838</c:v>
                </c:pt>
                <c:pt idx="81685">
                  <c:v>1850</c:v>
                </c:pt>
                <c:pt idx="81686">
                  <c:v>1823</c:v>
                </c:pt>
                <c:pt idx="81687">
                  <c:v>1790</c:v>
                </c:pt>
                <c:pt idx="81688">
                  <c:v>1669</c:v>
                </c:pt>
                <c:pt idx="81689">
                  <c:v>1580</c:v>
                </c:pt>
                <c:pt idx="81690">
                  <c:v>1675</c:v>
                </c:pt>
                <c:pt idx="81691">
                  <c:v>1661</c:v>
                </c:pt>
                <c:pt idx="81692">
                  <c:v>1612</c:v>
                </c:pt>
                <c:pt idx="81693">
                  <c:v>1567</c:v>
                </c:pt>
                <c:pt idx="81694">
                  <c:v>1509</c:v>
                </c:pt>
                <c:pt idx="81695">
                  <c:v>1437</c:v>
                </c:pt>
                <c:pt idx="81696">
                  <c:v>1381</c:v>
                </c:pt>
                <c:pt idx="81697">
                  <c:v>1338</c:v>
                </c:pt>
                <c:pt idx="81698">
                  <c:v>1309</c:v>
                </c:pt>
                <c:pt idx="81699">
                  <c:v>1288</c:v>
                </c:pt>
                <c:pt idx="81700">
                  <c:v>1279</c:v>
                </c:pt>
                <c:pt idx="81701">
                  <c:v>1284</c:v>
                </c:pt>
                <c:pt idx="81702">
                  <c:v>1306</c:v>
                </c:pt>
                <c:pt idx="81703">
                  <c:v>1520</c:v>
                </c:pt>
                <c:pt idx="81704">
                  <c:v>1654</c:v>
                </c:pt>
                <c:pt idx="81705">
                  <c:v>1739</c:v>
                </c:pt>
                <c:pt idx="81706">
                  <c:v>1831</c:v>
                </c:pt>
                <c:pt idx="81707">
                  <c:v>1792</c:v>
                </c:pt>
                <c:pt idx="81708">
                  <c:v>1832</c:v>
                </c:pt>
                <c:pt idx="81709">
                  <c:v>1755</c:v>
                </c:pt>
                <c:pt idx="81710">
                  <c:v>1753</c:v>
                </c:pt>
                <c:pt idx="81711">
                  <c:v>1730</c:v>
                </c:pt>
                <c:pt idx="81712">
                  <c:v>1611</c:v>
                </c:pt>
                <c:pt idx="81713">
                  <c:v>1512</c:v>
                </c:pt>
                <c:pt idx="81714">
                  <c:v>1619</c:v>
                </c:pt>
                <c:pt idx="81715">
                  <c:v>1588</c:v>
                </c:pt>
                <c:pt idx="81716">
                  <c:v>1578</c:v>
                </c:pt>
                <c:pt idx="81717">
                  <c:v>1524</c:v>
                </c:pt>
                <c:pt idx="81718">
                  <c:v>1441</c:v>
                </c:pt>
                <c:pt idx="81719">
                  <c:v>1380</c:v>
                </c:pt>
                <c:pt idx="81720">
                  <c:v>1333</c:v>
                </c:pt>
                <c:pt idx="81721">
                  <c:v>1310</c:v>
                </c:pt>
                <c:pt idx="81722">
                  <c:v>1291</c:v>
                </c:pt>
                <c:pt idx="81723">
                  <c:v>1254</c:v>
                </c:pt>
                <c:pt idx="81724">
                  <c:v>1239</c:v>
                </c:pt>
                <c:pt idx="81725">
                  <c:v>1211</c:v>
                </c:pt>
                <c:pt idx="81726">
                  <c:v>1192</c:v>
                </c:pt>
                <c:pt idx="81727">
                  <c:v>1229</c:v>
                </c:pt>
                <c:pt idx="81728">
                  <c:v>1287</c:v>
                </c:pt>
                <c:pt idx="81729">
                  <c:v>1289</c:v>
                </c:pt>
                <c:pt idx="81730">
                  <c:v>1378</c:v>
                </c:pt>
                <c:pt idx="81731">
                  <c:v>1390</c:v>
                </c:pt>
                <c:pt idx="81732">
                  <c:v>1380</c:v>
                </c:pt>
                <c:pt idx="81733">
                  <c:v>1421</c:v>
                </c:pt>
                <c:pt idx="81734">
                  <c:v>1431</c:v>
                </c:pt>
                <c:pt idx="81735">
                  <c:v>1391</c:v>
                </c:pt>
                <c:pt idx="81736">
                  <c:v>1370</c:v>
                </c:pt>
                <c:pt idx="81737">
                  <c:v>1353</c:v>
                </c:pt>
                <c:pt idx="81738">
                  <c:v>1473</c:v>
                </c:pt>
                <c:pt idx="81739">
                  <c:v>1504</c:v>
                </c:pt>
                <c:pt idx="81740">
                  <c:v>1533</c:v>
                </c:pt>
                <c:pt idx="81741">
                  <c:v>1512</c:v>
                </c:pt>
                <c:pt idx="81742">
                  <c:v>1462</c:v>
                </c:pt>
                <c:pt idx="81743">
                  <c:v>1385</c:v>
                </c:pt>
                <c:pt idx="81744">
                  <c:v>1348</c:v>
                </c:pt>
                <c:pt idx="81745">
                  <c:v>1308</c:v>
                </c:pt>
                <c:pt idx="81746">
                  <c:v>1274</c:v>
                </c:pt>
                <c:pt idx="81747">
                  <c:v>1259</c:v>
                </c:pt>
                <c:pt idx="81748">
                  <c:v>1259</c:v>
                </c:pt>
                <c:pt idx="81749">
                  <c:v>1282</c:v>
                </c:pt>
                <c:pt idx="81750">
                  <c:v>1308</c:v>
                </c:pt>
                <c:pt idx="81751">
                  <c:v>1492</c:v>
                </c:pt>
                <c:pt idx="81752">
                  <c:v>1649</c:v>
                </c:pt>
                <c:pt idx="81753">
                  <c:v>1730</c:v>
                </c:pt>
                <c:pt idx="81754">
                  <c:v>1804</c:v>
                </c:pt>
                <c:pt idx="81755">
                  <c:v>1820</c:v>
                </c:pt>
                <c:pt idx="81756">
                  <c:v>1859</c:v>
                </c:pt>
                <c:pt idx="81757">
                  <c:v>1888</c:v>
                </c:pt>
                <c:pt idx="81758">
                  <c:v>1878</c:v>
                </c:pt>
                <c:pt idx="81759">
                  <c:v>1830</c:v>
                </c:pt>
                <c:pt idx="81760">
                  <c:v>1725</c:v>
                </c:pt>
                <c:pt idx="81761">
                  <c:v>1621</c:v>
                </c:pt>
                <c:pt idx="81762">
                  <c:v>1680</c:v>
                </c:pt>
                <c:pt idx="81763">
                  <c:v>1691</c:v>
                </c:pt>
                <c:pt idx="81764">
                  <c:v>1650</c:v>
                </c:pt>
                <c:pt idx="81765">
                  <c:v>1602</c:v>
                </c:pt>
                <c:pt idx="81766">
                  <c:v>1531</c:v>
                </c:pt>
                <c:pt idx="81767">
                  <c:v>1466</c:v>
                </c:pt>
                <c:pt idx="81768">
                  <c:v>1394</c:v>
                </c:pt>
                <c:pt idx="81769">
                  <c:v>1346</c:v>
                </c:pt>
                <c:pt idx="81770">
                  <c:v>1331</c:v>
                </c:pt>
                <c:pt idx="81771">
                  <c:v>1311</c:v>
                </c:pt>
                <c:pt idx="81772">
                  <c:v>1301</c:v>
                </c:pt>
                <c:pt idx="81773">
                  <c:v>1293</c:v>
                </c:pt>
                <c:pt idx="81774">
                  <c:v>1323</c:v>
                </c:pt>
                <c:pt idx="81775">
                  <c:v>1513</c:v>
                </c:pt>
                <c:pt idx="81776">
                  <c:v>1632</c:v>
                </c:pt>
                <c:pt idx="81777">
                  <c:v>1732</c:v>
                </c:pt>
                <c:pt idx="81778">
                  <c:v>1795</c:v>
                </c:pt>
                <c:pt idx="81779">
                  <c:v>1796</c:v>
                </c:pt>
                <c:pt idx="81780">
                  <c:v>1788</c:v>
                </c:pt>
                <c:pt idx="81781">
                  <c:v>1849</c:v>
                </c:pt>
                <c:pt idx="81782">
                  <c:v>1844</c:v>
                </c:pt>
                <c:pt idx="81783">
                  <c:v>1764</c:v>
                </c:pt>
                <c:pt idx="81784">
                  <c:v>1645</c:v>
                </c:pt>
                <c:pt idx="81785">
                  <c:v>1562</c:v>
                </c:pt>
                <c:pt idx="81786">
                  <c:v>1615</c:v>
                </c:pt>
                <c:pt idx="81787">
                  <c:v>1603</c:v>
                </c:pt>
                <c:pt idx="81788">
                  <c:v>1572</c:v>
                </c:pt>
                <c:pt idx="81789">
                  <c:v>1550</c:v>
                </c:pt>
                <c:pt idx="81790">
                  <c:v>1491</c:v>
                </c:pt>
                <c:pt idx="81791">
                  <c:v>1435</c:v>
                </c:pt>
                <c:pt idx="81792">
                  <c:v>1399</c:v>
                </c:pt>
                <c:pt idx="81793">
                  <c:v>1348</c:v>
                </c:pt>
                <c:pt idx="81794">
                  <c:v>1328</c:v>
                </c:pt>
                <c:pt idx="81795">
                  <c:v>1306</c:v>
                </c:pt>
                <c:pt idx="81796">
                  <c:v>1295</c:v>
                </c:pt>
                <c:pt idx="81797">
                  <c:v>1263</c:v>
                </c:pt>
                <c:pt idx="81798">
                  <c:v>1279</c:v>
                </c:pt>
                <c:pt idx="81799">
                  <c:v>1392</c:v>
                </c:pt>
                <c:pt idx="81800">
                  <c:v>1515</c:v>
                </c:pt>
                <c:pt idx="81801">
                  <c:v>1609</c:v>
                </c:pt>
                <c:pt idx="81802">
                  <c:v>1668</c:v>
                </c:pt>
                <c:pt idx="81803">
                  <c:v>1631</c:v>
                </c:pt>
                <c:pt idx="81804">
                  <c:v>1604</c:v>
                </c:pt>
                <c:pt idx="81805">
                  <c:v>1593</c:v>
                </c:pt>
                <c:pt idx="81806">
                  <c:v>1575</c:v>
                </c:pt>
                <c:pt idx="81807">
                  <c:v>1552</c:v>
                </c:pt>
                <c:pt idx="81808">
                  <c:v>1509</c:v>
                </c:pt>
                <c:pt idx="81809">
                  <c:v>1459</c:v>
                </c:pt>
                <c:pt idx="81810">
                  <c:v>1567</c:v>
                </c:pt>
                <c:pt idx="81811">
                  <c:v>1557</c:v>
                </c:pt>
                <c:pt idx="81812">
                  <c:v>1570</c:v>
                </c:pt>
                <c:pt idx="81813">
                  <c:v>1516</c:v>
                </c:pt>
                <c:pt idx="81814">
                  <c:v>1469</c:v>
                </c:pt>
                <c:pt idx="81815">
                  <c:v>1419</c:v>
                </c:pt>
                <c:pt idx="81816">
                  <c:v>1367</c:v>
                </c:pt>
                <c:pt idx="81817">
                  <c:v>1330</c:v>
                </c:pt>
                <c:pt idx="81818">
                  <c:v>1294</c:v>
                </c:pt>
                <c:pt idx="81819">
                  <c:v>1264</c:v>
                </c:pt>
                <c:pt idx="81820">
                  <c:v>1256</c:v>
                </c:pt>
                <c:pt idx="81821">
                  <c:v>1212</c:v>
                </c:pt>
                <c:pt idx="81822">
                  <c:v>1174</c:v>
                </c:pt>
                <c:pt idx="81823">
                  <c:v>1211</c:v>
                </c:pt>
                <c:pt idx="81824">
                  <c:v>1226</c:v>
                </c:pt>
                <c:pt idx="81825">
                  <c:v>1258</c:v>
                </c:pt>
                <c:pt idx="81826">
                  <c:v>1332</c:v>
                </c:pt>
                <c:pt idx="81827">
                  <c:v>1389</c:v>
                </c:pt>
                <c:pt idx="81828">
                  <c:v>1385</c:v>
                </c:pt>
                <c:pt idx="81829">
                  <c:v>1372</c:v>
                </c:pt>
                <c:pt idx="81830">
                  <c:v>1405</c:v>
                </c:pt>
                <c:pt idx="81831">
                  <c:v>1421</c:v>
                </c:pt>
                <c:pt idx="81832">
                  <c:v>1421</c:v>
                </c:pt>
                <c:pt idx="81833">
                  <c:v>1424</c:v>
                </c:pt>
                <c:pt idx="81834">
                  <c:v>1515</c:v>
                </c:pt>
                <c:pt idx="81835">
                  <c:v>1431</c:v>
                </c:pt>
                <c:pt idx="81836">
                  <c:v>1505</c:v>
                </c:pt>
                <c:pt idx="81837">
                  <c:v>1500</c:v>
                </c:pt>
                <c:pt idx="81838">
                  <c:v>1467</c:v>
                </c:pt>
                <c:pt idx="81839">
                  <c:v>1418</c:v>
                </c:pt>
                <c:pt idx="81840">
                  <c:v>1376</c:v>
                </c:pt>
                <c:pt idx="81841">
                  <c:v>1328</c:v>
                </c:pt>
                <c:pt idx="81842">
                  <c:v>1309</c:v>
                </c:pt>
                <c:pt idx="81843">
                  <c:v>1267</c:v>
                </c:pt>
                <c:pt idx="81844">
                  <c:v>1263</c:v>
                </c:pt>
                <c:pt idx="81845">
                  <c:v>1212</c:v>
                </c:pt>
                <c:pt idx="81846">
                  <c:v>1313</c:v>
                </c:pt>
                <c:pt idx="81847">
                  <c:v>1512</c:v>
                </c:pt>
                <c:pt idx="81848">
                  <c:v>1654</c:v>
                </c:pt>
                <c:pt idx="81849">
                  <c:v>1687</c:v>
                </c:pt>
                <c:pt idx="81850">
                  <c:v>1801</c:v>
                </c:pt>
                <c:pt idx="81851">
                  <c:v>1824</c:v>
                </c:pt>
                <c:pt idx="81852">
                  <c:v>1830</c:v>
                </c:pt>
                <c:pt idx="81853">
                  <c:v>1832</c:v>
                </c:pt>
                <c:pt idx="81854">
                  <c:v>1780</c:v>
                </c:pt>
                <c:pt idx="81855">
                  <c:v>1768</c:v>
                </c:pt>
                <c:pt idx="81856">
                  <c:v>1651</c:v>
                </c:pt>
                <c:pt idx="81857">
                  <c:v>1591</c:v>
                </c:pt>
                <c:pt idx="81858">
                  <c:v>1661</c:v>
                </c:pt>
                <c:pt idx="81859">
                  <c:v>1629</c:v>
                </c:pt>
                <c:pt idx="81860">
                  <c:v>1616</c:v>
                </c:pt>
                <c:pt idx="81861">
                  <c:v>1558</c:v>
                </c:pt>
                <c:pt idx="81862">
                  <c:v>1477</c:v>
                </c:pt>
                <c:pt idx="81863">
                  <c:v>1280</c:v>
                </c:pt>
                <c:pt idx="81864">
                  <c:v>1236</c:v>
                </c:pt>
                <c:pt idx="81865">
                  <c:v>1207</c:v>
                </c:pt>
                <c:pt idx="81866">
                  <c:v>1174</c:v>
                </c:pt>
                <c:pt idx="81867">
                  <c:v>1165</c:v>
                </c:pt>
                <c:pt idx="81868">
                  <c:v>1196</c:v>
                </c:pt>
                <c:pt idx="81869">
                  <c:v>1187</c:v>
                </c:pt>
                <c:pt idx="81870">
                  <c:v>1226</c:v>
                </c:pt>
                <c:pt idx="81871">
                  <c:v>1540</c:v>
                </c:pt>
                <c:pt idx="81872">
                  <c:v>1673</c:v>
                </c:pt>
                <c:pt idx="81873">
                  <c:v>1777</c:v>
                </c:pt>
                <c:pt idx="81874">
                  <c:v>1817</c:v>
                </c:pt>
                <c:pt idx="81875">
                  <c:v>1822</c:v>
                </c:pt>
                <c:pt idx="81876">
                  <c:v>1818</c:v>
                </c:pt>
                <c:pt idx="81877">
                  <c:v>1887</c:v>
                </c:pt>
                <c:pt idx="81878">
                  <c:v>1856</c:v>
                </c:pt>
                <c:pt idx="81879">
                  <c:v>1818</c:v>
                </c:pt>
                <c:pt idx="81880">
                  <c:v>1624</c:v>
                </c:pt>
                <c:pt idx="81881">
                  <c:v>1623</c:v>
                </c:pt>
                <c:pt idx="81882">
                  <c:v>1692</c:v>
                </c:pt>
                <c:pt idx="81883">
                  <c:v>1670</c:v>
                </c:pt>
                <c:pt idx="81884">
                  <c:v>1630</c:v>
                </c:pt>
                <c:pt idx="81885">
                  <c:v>1596</c:v>
                </c:pt>
                <c:pt idx="81886">
                  <c:v>1518</c:v>
                </c:pt>
                <c:pt idx="81887">
                  <c:v>1435</c:v>
                </c:pt>
                <c:pt idx="81888">
                  <c:v>1378</c:v>
                </c:pt>
                <c:pt idx="81889">
                  <c:v>1334</c:v>
                </c:pt>
                <c:pt idx="81890">
                  <c:v>1317</c:v>
                </c:pt>
                <c:pt idx="81891">
                  <c:v>1290</c:v>
                </c:pt>
                <c:pt idx="81892">
                  <c:v>1264</c:v>
                </c:pt>
                <c:pt idx="81893">
                  <c:v>1276</c:v>
                </c:pt>
                <c:pt idx="81894">
                  <c:v>1278</c:v>
                </c:pt>
                <c:pt idx="81895">
                  <c:v>1475</c:v>
                </c:pt>
                <c:pt idx="81896">
                  <c:v>1576</c:v>
                </c:pt>
                <c:pt idx="81897">
                  <c:v>1657</c:v>
                </c:pt>
                <c:pt idx="81898">
                  <c:v>1723</c:v>
                </c:pt>
                <c:pt idx="81899">
                  <c:v>1730</c:v>
                </c:pt>
                <c:pt idx="81900">
                  <c:v>1742</c:v>
                </c:pt>
                <c:pt idx="81901">
                  <c:v>1685</c:v>
                </c:pt>
                <c:pt idx="81902">
                  <c:v>1573</c:v>
                </c:pt>
                <c:pt idx="81903">
                  <c:v>1543</c:v>
                </c:pt>
                <c:pt idx="81904">
                  <c:v>1480</c:v>
                </c:pt>
                <c:pt idx="81905">
                  <c:v>1452</c:v>
                </c:pt>
                <c:pt idx="81906">
                  <c:v>1518</c:v>
                </c:pt>
                <c:pt idx="81907">
                  <c:v>1505</c:v>
                </c:pt>
                <c:pt idx="81908">
                  <c:v>1427</c:v>
                </c:pt>
                <c:pt idx="81909">
                  <c:v>1381</c:v>
                </c:pt>
                <c:pt idx="81910">
                  <c:v>1324</c:v>
                </c:pt>
                <c:pt idx="81911">
                  <c:v>1278</c:v>
                </c:pt>
                <c:pt idx="81912">
                  <c:v>1251</c:v>
                </c:pt>
                <c:pt idx="81913">
                  <c:v>1195</c:v>
                </c:pt>
                <c:pt idx="81914">
                  <c:v>1177</c:v>
                </c:pt>
                <c:pt idx="81915">
                  <c:v>1163</c:v>
                </c:pt>
                <c:pt idx="81916">
                  <c:v>1170</c:v>
                </c:pt>
                <c:pt idx="81917">
                  <c:v>1205</c:v>
                </c:pt>
                <c:pt idx="81918">
                  <c:v>1223</c:v>
                </c:pt>
                <c:pt idx="81919">
                  <c:v>1411</c:v>
                </c:pt>
                <c:pt idx="81920">
                  <c:v>1527</c:v>
                </c:pt>
                <c:pt idx="81921">
                  <c:v>1640</c:v>
                </c:pt>
                <c:pt idx="81922">
                  <c:v>1683</c:v>
                </c:pt>
                <c:pt idx="81923">
                  <c:v>1656</c:v>
                </c:pt>
                <c:pt idx="81924">
                  <c:v>1629</c:v>
                </c:pt>
                <c:pt idx="81925">
                  <c:v>1565</c:v>
                </c:pt>
                <c:pt idx="81926">
                  <c:v>1531</c:v>
                </c:pt>
                <c:pt idx="81927">
                  <c:v>1496</c:v>
                </c:pt>
                <c:pt idx="81928">
                  <c:v>1437</c:v>
                </c:pt>
                <c:pt idx="81929">
                  <c:v>1395</c:v>
                </c:pt>
                <c:pt idx="81930">
                  <c:v>1472</c:v>
                </c:pt>
                <c:pt idx="81931">
                  <c:v>1453</c:v>
                </c:pt>
                <c:pt idx="81932">
                  <c:v>1413</c:v>
                </c:pt>
                <c:pt idx="81933">
                  <c:v>1343</c:v>
                </c:pt>
                <c:pt idx="81934">
                  <c:v>1295</c:v>
                </c:pt>
                <c:pt idx="81935">
                  <c:v>1235</c:v>
                </c:pt>
                <c:pt idx="81936">
                  <c:v>1198</c:v>
                </c:pt>
                <c:pt idx="81937">
                  <c:v>1166</c:v>
                </c:pt>
                <c:pt idx="81938">
                  <c:v>1138</c:v>
                </c:pt>
                <c:pt idx="81939">
                  <c:v>1128</c:v>
                </c:pt>
                <c:pt idx="81940">
                  <c:v>1140</c:v>
                </c:pt>
                <c:pt idx="81941">
                  <c:v>1185</c:v>
                </c:pt>
                <c:pt idx="81942">
                  <c:v>1206</c:v>
                </c:pt>
                <c:pt idx="81943">
                  <c:v>1398</c:v>
                </c:pt>
                <c:pt idx="81944">
                  <c:v>1493</c:v>
                </c:pt>
                <c:pt idx="81945">
                  <c:v>1539</c:v>
                </c:pt>
                <c:pt idx="81946">
                  <c:v>1581</c:v>
                </c:pt>
                <c:pt idx="81947">
                  <c:v>1571</c:v>
                </c:pt>
                <c:pt idx="81948">
                  <c:v>1587</c:v>
                </c:pt>
                <c:pt idx="81949">
                  <c:v>1626</c:v>
                </c:pt>
                <c:pt idx="81950">
                  <c:v>1644</c:v>
                </c:pt>
                <c:pt idx="81951">
                  <c:v>1585</c:v>
                </c:pt>
                <c:pt idx="81952">
                  <c:v>1495</c:v>
                </c:pt>
                <c:pt idx="81953">
                  <c:v>1437</c:v>
                </c:pt>
                <c:pt idx="81954">
                  <c:v>1530</c:v>
                </c:pt>
                <c:pt idx="81955">
                  <c:v>1520</c:v>
                </c:pt>
                <c:pt idx="81956">
                  <c:v>1473</c:v>
                </c:pt>
                <c:pt idx="81957">
                  <c:v>1419</c:v>
                </c:pt>
                <c:pt idx="81958">
                  <c:v>1358</c:v>
                </c:pt>
                <c:pt idx="81959">
                  <c:v>1297</c:v>
                </c:pt>
                <c:pt idx="81960">
                  <c:v>1262</c:v>
                </c:pt>
                <c:pt idx="81961">
                  <c:v>1233</c:v>
                </c:pt>
                <c:pt idx="81962">
                  <c:v>1198</c:v>
                </c:pt>
                <c:pt idx="81963">
                  <c:v>1193</c:v>
                </c:pt>
                <c:pt idx="81964">
                  <c:v>1170</c:v>
                </c:pt>
                <c:pt idx="81965">
                  <c:v>1129</c:v>
                </c:pt>
                <c:pt idx="81966">
                  <c:v>1140</c:v>
                </c:pt>
                <c:pt idx="81967">
                  <c:v>1279</c:v>
                </c:pt>
                <c:pt idx="81968">
                  <c:v>1402</c:v>
                </c:pt>
                <c:pt idx="81969">
                  <c:v>1471</c:v>
                </c:pt>
                <c:pt idx="81970">
                  <c:v>1520</c:v>
                </c:pt>
                <c:pt idx="81971">
                  <c:v>1498</c:v>
                </c:pt>
                <c:pt idx="81972">
                  <c:v>1494</c:v>
                </c:pt>
                <c:pt idx="81973">
                  <c:v>1465</c:v>
                </c:pt>
                <c:pt idx="81974">
                  <c:v>1443</c:v>
                </c:pt>
                <c:pt idx="81975">
                  <c:v>1413</c:v>
                </c:pt>
                <c:pt idx="81976">
                  <c:v>1408</c:v>
                </c:pt>
                <c:pt idx="81977">
                  <c:v>1390</c:v>
                </c:pt>
                <c:pt idx="81978">
                  <c:v>1497</c:v>
                </c:pt>
                <c:pt idx="81979">
                  <c:v>1487</c:v>
                </c:pt>
                <c:pt idx="81980">
                  <c:v>1454</c:v>
                </c:pt>
                <c:pt idx="81981">
                  <c:v>1390</c:v>
                </c:pt>
                <c:pt idx="81982">
                  <c:v>1338</c:v>
                </c:pt>
                <c:pt idx="81983">
                  <c:v>1294</c:v>
                </c:pt>
                <c:pt idx="81984">
                  <c:v>1258</c:v>
                </c:pt>
                <c:pt idx="81985">
                  <c:v>1217</c:v>
                </c:pt>
                <c:pt idx="81986">
                  <c:v>1194</c:v>
                </c:pt>
                <c:pt idx="81987">
                  <c:v>1172</c:v>
                </c:pt>
                <c:pt idx="81988">
                  <c:v>1164</c:v>
                </c:pt>
                <c:pt idx="81989">
                  <c:v>1100</c:v>
                </c:pt>
                <c:pt idx="81990">
                  <c:v>1085</c:v>
                </c:pt>
                <c:pt idx="81991">
                  <c:v>1150</c:v>
                </c:pt>
                <c:pt idx="81992">
                  <c:v>1203</c:v>
                </c:pt>
                <c:pt idx="81993">
                  <c:v>1260</c:v>
                </c:pt>
                <c:pt idx="81994">
                  <c:v>1329</c:v>
                </c:pt>
                <c:pt idx="81995">
                  <c:v>1361</c:v>
                </c:pt>
                <c:pt idx="81996">
                  <c:v>1374</c:v>
                </c:pt>
                <c:pt idx="81997">
                  <c:v>1373</c:v>
                </c:pt>
                <c:pt idx="81998">
                  <c:v>1376</c:v>
                </c:pt>
                <c:pt idx="81999">
                  <c:v>1402</c:v>
                </c:pt>
                <c:pt idx="82000">
                  <c:v>1388</c:v>
                </c:pt>
                <c:pt idx="82001">
                  <c:v>1370</c:v>
                </c:pt>
                <c:pt idx="82002">
                  <c:v>1481</c:v>
                </c:pt>
                <c:pt idx="82003">
                  <c:v>1506</c:v>
                </c:pt>
                <c:pt idx="82004">
                  <c:v>1510</c:v>
                </c:pt>
                <c:pt idx="82005">
                  <c:v>1510</c:v>
                </c:pt>
                <c:pt idx="82006">
                  <c:v>1439</c:v>
                </c:pt>
                <c:pt idx="82007">
                  <c:v>1367</c:v>
                </c:pt>
                <c:pt idx="82008">
                  <c:v>1322</c:v>
                </c:pt>
                <c:pt idx="82009">
                  <c:v>1278</c:v>
                </c:pt>
                <c:pt idx="82010">
                  <c:v>1252</c:v>
                </c:pt>
                <c:pt idx="82011">
                  <c:v>1222</c:v>
                </c:pt>
                <c:pt idx="82012">
                  <c:v>1228</c:v>
                </c:pt>
                <c:pt idx="82013">
                  <c:v>1234</c:v>
                </c:pt>
                <c:pt idx="82014">
                  <c:v>1270</c:v>
                </c:pt>
                <c:pt idx="82015">
                  <c:v>1517</c:v>
                </c:pt>
                <c:pt idx="82016">
                  <c:v>1625</c:v>
                </c:pt>
                <c:pt idx="82017">
                  <c:v>1670</c:v>
                </c:pt>
                <c:pt idx="82018">
                  <c:v>1751</c:v>
                </c:pt>
                <c:pt idx="82019">
                  <c:v>1751</c:v>
                </c:pt>
                <c:pt idx="82020">
                  <c:v>1708</c:v>
                </c:pt>
                <c:pt idx="82021">
                  <c:v>1713</c:v>
                </c:pt>
                <c:pt idx="82022">
                  <c:v>1616</c:v>
                </c:pt>
                <c:pt idx="82023">
                  <c:v>1578</c:v>
                </c:pt>
                <c:pt idx="82024">
                  <c:v>1529</c:v>
                </c:pt>
                <c:pt idx="82025">
                  <c:v>1447</c:v>
                </c:pt>
                <c:pt idx="82026">
                  <c:v>1559</c:v>
                </c:pt>
                <c:pt idx="82027">
                  <c:v>1563</c:v>
                </c:pt>
                <c:pt idx="82028">
                  <c:v>1545</c:v>
                </c:pt>
                <c:pt idx="82029">
                  <c:v>1512</c:v>
                </c:pt>
                <c:pt idx="82030">
                  <c:v>1440</c:v>
                </c:pt>
                <c:pt idx="82031">
                  <c:v>1368</c:v>
                </c:pt>
                <c:pt idx="82032">
                  <c:v>1291</c:v>
                </c:pt>
                <c:pt idx="82033">
                  <c:v>1242</c:v>
                </c:pt>
                <c:pt idx="82034">
                  <c:v>1222</c:v>
                </c:pt>
                <c:pt idx="82035">
                  <c:v>1190</c:v>
                </c:pt>
                <c:pt idx="82036">
                  <c:v>1138</c:v>
                </c:pt>
                <c:pt idx="82037">
                  <c:v>1202</c:v>
                </c:pt>
                <c:pt idx="82038">
                  <c:v>1238</c:v>
                </c:pt>
                <c:pt idx="82039">
                  <c:v>1422</c:v>
                </c:pt>
                <c:pt idx="82040">
                  <c:v>1574</c:v>
                </c:pt>
                <c:pt idx="82041">
                  <c:v>1645</c:v>
                </c:pt>
                <c:pt idx="82042">
                  <c:v>1730</c:v>
                </c:pt>
                <c:pt idx="82043">
                  <c:v>1727</c:v>
                </c:pt>
                <c:pt idx="82044">
                  <c:v>1743</c:v>
                </c:pt>
                <c:pt idx="82045">
                  <c:v>1788</c:v>
                </c:pt>
                <c:pt idx="82046">
                  <c:v>1768</c:v>
                </c:pt>
                <c:pt idx="82047">
                  <c:v>1712</c:v>
                </c:pt>
                <c:pt idx="82048">
                  <c:v>1525</c:v>
                </c:pt>
                <c:pt idx="82049">
                  <c:v>1469</c:v>
                </c:pt>
                <c:pt idx="82050">
                  <c:v>1534</c:v>
                </c:pt>
                <c:pt idx="82051">
                  <c:v>1484</c:v>
                </c:pt>
                <c:pt idx="82052">
                  <c:v>1500</c:v>
                </c:pt>
                <c:pt idx="82053">
                  <c:v>1510</c:v>
                </c:pt>
                <c:pt idx="82054">
                  <c:v>1447</c:v>
                </c:pt>
                <c:pt idx="82055">
                  <c:v>1360</c:v>
                </c:pt>
                <c:pt idx="82056">
                  <c:v>1301</c:v>
                </c:pt>
                <c:pt idx="82057">
                  <c:v>1240</c:v>
                </c:pt>
                <c:pt idx="82058">
                  <c:v>1232</c:v>
                </c:pt>
                <c:pt idx="82059">
                  <c:v>1195</c:v>
                </c:pt>
                <c:pt idx="82060">
                  <c:v>1183</c:v>
                </c:pt>
                <c:pt idx="82061">
                  <c:v>1207</c:v>
                </c:pt>
                <c:pt idx="82062">
                  <c:v>1217</c:v>
                </c:pt>
                <c:pt idx="82063">
                  <c:v>1421</c:v>
                </c:pt>
                <c:pt idx="82064">
                  <c:v>1533</c:v>
                </c:pt>
                <c:pt idx="82065">
                  <c:v>1623</c:v>
                </c:pt>
                <c:pt idx="82066">
                  <c:v>1669</c:v>
                </c:pt>
                <c:pt idx="82067">
                  <c:v>1667</c:v>
                </c:pt>
                <c:pt idx="82068">
                  <c:v>1601</c:v>
                </c:pt>
                <c:pt idx="82069">
                  <c:v>1610</c:v>
                </c:pt>
                <c:pt idx="82070">
                  <c:v>1560</c:v>
                </c:pt>
                <c:pt idx="82071">
                  <c:v>1496</c:v>
                </c:pt>
                <c:pt idx="82072">
                  <c:v>1418</c:v>
                </c:pt>
                <c:pt idx="82073">
                  <c:v>1382</c:v>
                </c:pt>
                <c:pt idx="82074">
                  <c:v>1461</c:v>
                </c:pt>
                <c:pt idx="82075">
                  <c:v>1456</c:v>
                </c:pt>
                <c:pt idx="82076">
                  <c:v>1427</c:v>
                </c:pt>
                <c:pt idx="82077">
                  <c:v>1382</c:v>
                </c:pt>
                <c:pt idx="82078">
                  <c:v>1321</c:v>
                </c:pt>
                <c:pt idx="82079">
                  <c:v>1238</c:v>
                </c:pt>
                <c:pt idx="82080">
                  <c:v>1192</c:v>
                </c:pt>
                <c:pt idx="82081">
                  <c:v>1162</c:v>
                </c:pt>
                <c:pt idx="82082">
                  <c:v>1134</c:v>
                </c:pt>
                <c:pt idx="82083">
                  <c:v>1119</c:v>
                </c:pt>
                <c:pt idx="82084">
                  <c:v>1117</c:v>
                </c:pt>
                <c:pt idx="82085">
                  <c:v>1114</c:v>
                </c:pt>
                <c:pt idx="82086">
                  <c:v>1168</c:v>
                </c:pt>
                <c:pt idx="82087">
                  <c:v>1355</c:v>
                </c:pt>
                <c:pt idx="82088">
                  <c:v>1506</c:v>
                </c:pt>
                <c:pt idx="82089">
                  <c:v>1613</c:v>
                </c:pt>
                <c:pt idx="82090">
                  <c:v>1671</c:v>
                </c:pt>
                <c:pt idx="82091">
                  <c:v>1692</c:v>
                </c:pt>
                <c:pt idx="82092">
                  <c:v>1696</c:v>
                </c:pt>
                <c:pt idx="82093">
                  <c:v>1683</c:v>
                </c:pt>
                <c:pt idx="82094">
                  <c:v>1621</c:v>
                </c:pt>
                <c:pt idx="82095">
                  <c:v>1556</c:v>
                </c:pt>
                <c:pt idx="82096">
                  <c:v>1454</c:v>
                </c:pt>
                <c:pt idx="82097">
                  <c:v>1431</c:v>
                </c:pt>
                <c:pt idx="82098">
                  <c:v>1503</c:v>
                </c:pt>
                <c:pt idx="82099">
                  <c:v>1487</c:v>
                </c:pt>
                <c:pt idx="82100">
                  <c:v>1451</c:v>
                </c:pt>
                <c:pt idx="82101">
                  <c:v>1404</c:v>
                </c:pt>
                <c:pt idx="82102">
                  <c:v>1365</c:v>
                </c:pt>
                <c:pt idx="82103">
                  <c:v>1293</c:v>
                </c:pt>
                <c:pt idx="82104">
                  <c:v>1234</c:v>
                </c:pt>
                <c:pt idx="82105">
                  <c:v>1201</c:v>
                </c:pt>
                <c:pt idx="82106">
                  <c:v>1159</c:v>
                </c:pt>
                <c:pt idx="82107">
                  <c:v>1123</c:v>
                </c:pt>
                <c:pt idx="82108">
                  <c:v>1137</c:v>
                </c:pt>
                <c:pt idx="82109">
                  <c:v>1136</c:v>
                </c:pt>
                <c:pt idx="82110">
                  <c:v>1181</c:v>
                </c:pt>
                <c:pt idx="82111">
                  <c:v>1345</c:v>
                </c:pt>
                <c:pt idx="82112">
                  <c:v>1475</c:v>
                </c:pt>
                <c:pt idx="82113">
                  <c:v>1589</c:v>
                </c:pt>
                <c:pt idx="82114">
                  <c:v>1635</c:v>
                </c:pt>
                <c:pt idx="82115">
                  <c:v>1656</c:v>
                </c:pt>
                <c:pt idx="82116">
                  <c:v>1605</c:v>
                </c:pt>
                <c:pt idx="82117">
                  <c:v>1591</c:v>
                </c:pt>
                <c:pt idx="82118">
                  <c:v>1544</c:v>
                </c:pt>
                <c:pt idx="82119">
                  <c:v>1490</c:v>
                </c:pt>
                <c:pt idx="82120">
                  <c:v>1421</c:v>
                </c:pt>
                <c:pt idx="82121">
                  <c:v>1377</c:v>
                </c:pt>
                <c:pt idx="82122">
                  <c:v>1467</c:v>
                </c:pt>
                <c:pt idx="82123">
                  <c:v>1455</c:v>
                </c:pt>
                <c:pt idx="82124">
                  <c:v>1440</c:v>
                </c:pt>
                <c:pt idx="82125">
                  <c:v>1374</c:v>
                </c:pt>
                <c:pt idx="82126">
                  <c:v>1336</c:v>
                </c:pt>
                <c:pt idx="82127">
                  <c:v>1267</c:v>
                </c:pt>
                <c:pt idx="82128">
                  <c:v>1225</c:v>
                </c:pt>
                <c:pt idx="82129">
                  <c:v>1182</c:v>
                </c:pt>
                <c:pt idx="82130">
                  <c:v>1184</c:v>
                </c:pt>
                <c:pt idx="82131">
                  <c:v>1153</c:v>
                </c:pt>
                <c:pt idx="82132">
                  <c:v>1164</c:v>
                </c:pt>
                <c:pt idx="82133">
                  <c:v>1156</c:v>
                </c:pt>
                <c:pt idx="82134">
                  <c:v>1161</c:v>
                </c:pt>
                <c:pt idx="82135">
                  <c:v>1265</c:v>
                </c:pt>
                <c:pt idx="82136">
                  <c:v>1343</c:v>
                </c:pt>
                <c:pt idx="82137">
                  <c:v>1435</c:v>
                </c:pt>
                <c:pt idx="82138">
                  <c:v>1501</c:v>
                </c:pt>
                <c:pt idx="82139">
                  <c:v>1503</c:v>
                </c:pt>
                <c:pt idx="82140">
                  <c:v>1427</c:v>
                </c:pt>
                <c:pt idx="82141">
                  <c:v>1395</c:v>
                </c:pt>
                <c:pt idx="82142">
                  <c:v>1384</c:v>
                </c:pt>
                <c:pt idx="82143">
                  <c:v>1361</c:v>
                </c:pt>
                <c:pt idx="82144">
                  <c:v>1312</c:v>
                </c:pt>
                <c:pt idx="82145">
                  <c:v>1310</c:v>
                </c:pt>
                <c:pt idx="82146">
                  <c:v>1376</c:v>
                </c:pt>
                <c:pt idx="82147">
                  <c:v>1365</c:v>
                </c:pt>
                <c:pt idx="82148">
                  <c:v>1333</c:v>
                </c:pt>
                <c:pt idx="82149">
                  <c:v>1307</c:v>
                </c:pt>
                <c:pt idx="82150">
                  <c:v>1266</c:v>
                </c:pt>
                <c:pt idx="82151">
                  <c:v>1218</c:v>
                </c:pt>
                <c:pt idx="82152">
                  <c:v>1185</c:v>
                </c:pt>
                <c:pt idx="82153">
                  <c:v>1162</c:v>
                </c:pt>
                <c:pt idx="82154">
                  <c:v>1122</c:v>
                </c:pt>
                <c:pt idx="82155">
                  <c:v>1110</c:v>
                </c:pt>
                <c:pt idx="82156">
                  <c:v>1086</c:v>
                </c:pt>
                <c:pt idx="82157">
                  <c:v>1056</c:v>
                </c:pt>
                <c:pt idx="82158">
                  <c:v>1024</c:v>
                </c:pt>
                <c:pt idx="82159">
                  <c:v>1085</c:v>
                </c:pt>
                <c:pt idx="82160">
                  <c:v>1152</c:v>
                </c:pt>
                <c:pt idx="82161">
                  <c:v>1188</c:v>
                </c:pt>
                <c:pt idx="82162">
                  <c:v>1294</c:v>
                </c:pt>
                <c:pt idx="82163">
                  <c:v>1320</c:v>
                </c:pt>
                <c:pt idx="82164">
                  <c:v>1302</c:v>
                </c:pt>
                <c:pt idx="82165">
                  <c:v>1304</c:v>
                </c:pt>
                <c:pt idx="82166">
                  <c:v>1310</c:v>
                </c:pt>
                <c:pt idx="82167">
                  <c:v>1289</c:v>
                </c:pt>
                <c:pt idx="82168">
                  <c:v>1288</c:v>
                </c:pt>
                <c:pt idx="82169">
                  <c:v>1295</c:v>
                </c:pt>
                <c:pt idx="82170">
                  <c:v>1356</c:v>
                </c:pt>
                <c:pt idx="82171">
                  <c:v>1415</c:v>
                </c:pt>
                <c:pt idx="82172">
                  <c:v>1393</c:v>
                </c:pt>
                <c:pt idx="82173">
                  <c:v>1367</c:v>
                </c:pt>
                <c:pt idx="82174">
                  <c:v>1322</c:v>
                </c:pt>
                <c:pt idx="82175">
                  <c:v>1259</c:v>
                </c:pt>
                <c:pt idx="82176">
                  <c:v>1227</c:v>
                </c:pt>
                <c:pt idx="82177">
                  <c:v>1180</c:v>
                </c:pt>
                <c:pt idx="82178">
                  <c:v>1143</c:v>
                </c:pt>
                <c:pt idx="82179">
                  <c:v>1132</c:v>
                </c:pt>
                <c:pt idx="82180">
                  <c:v>1147</c:v>
                </c:pt>
                <c:pt idx="82181">
                  <c:v>1143</c:v>
                </c:pt>
                <c:pt idx="82182">
                  <c:v>1190</c:v>
                </c:pt>
                <c:pt idx="82183">
                  <c:v>1415</c:v>
                </c:pt>
                <c:pt idx="82184">
                  <c:v>1547</c:v>
                </c:pt>
                <c:pt idx="82185">
                  <c:v>1651</c:v>
                </c:pt>
                <c:pt idx="82186">
                  <c:v>1694</c:v>
                </c:pt>
                <c:pt idx="82187">
                  <c:v>1686</c:v>
                </c:pt>
                <c:pt idx="82188">
                  <c:v>1677</c:v>
                </c:pt>
                <c:pt idx="82189">
                  <c:v>1667</c:v>
                </c:pt>
                <c:pt idx="82190">
                  <c:v>1651</c:v>
                </c:pt>
                <c:pt idx="82191">
                  <c:v>1628</c:v>
                </c:pt>
                <c:pt idx="82192">
                  <c:v>1553</c:v>
                </c:pt>
                <c:pt idx="82193">
                  <c:v>1473</c:v>
                </c:pt>
                <c:pt idx="82194">
                  <c:v>1557</c:v>
                </c:pt>
                <c:pt idx="82195">
                  <c:v>1515</c:v>
                </c:pt>
                <c:pt idx="82196">
                  <c:v>1486</c:v>
                </c:pt>
                <c:pt idx="82197">
                  <c:v>1430</c:v>
                </c:pt>
                <c:pt idx="82198">
                  <c:v>1379</c:v>
                </c:pt>
                <c:pt idx="82199">
                  <c:v>1311</c:v>
                </c:pt>
                <c:pt idx="82200">
                  <c:v>1263</c:v>
                </c:pt>
                <c:pt idx="82201">
                  <c:v>1213</c:v>
                </c:pt>
                <c:pt idx="82202">
                  <c:v>1079</c:v>
                </c:pt>
                <c:pt idx="82203">
                  <c:v>1114</c:v>
                </c:pt>
                <c:pt idx="82204">
                  <c:v>1116</c:v>
                </c:pt>
                <c:pt idx="82205">
                  <c:v>1149</c:v>
                </c:pt>
                <c:pt idx="82206">
                  <c:v>1182</c:v>
                </c:pt>
                <c:pt idx="82207">
                  <c:v>1378</c:v>
                </c:pt>
                <c:pt idx="82208">
                  <c:v>1527</c:v>
                </c:pt>
                <c:pt idx="82209">
                  <c:v>1553</c:v>
                </c:pt>
                <c:pt idx="82210">
                  <c:v>1603</c:v>
                </c:pt>
                <c:pt idx="82211">
                  <c:v>1575</c:v>
                </c:pt>
                <c:pt idx="82212">
                  <c:v>1653</c:v>
                </c:pt>
                <c:pt idx="82213">
                  <c:v>1668</c:v>
                </c:pt>
                <c:pt idx="82214">
                  <c:v>1615</c:v>
                </c:pt>
                <c:pt idx="82215">
                  <c:v>1576</c:v>
                </c:pt>
                <c:pt idx="82216">
                  <c:v>1489</c:v>
                </c:pt>
                <c:pt idx="82217">
                  <c:v>1483</c:v>
                </c:pt>
                <c:pt idx="82218">
                  <c:v>1582</c:v>
                </c:pt>
                <c:pt idx="82219">
                  <c:v>1569</c:v>
                </c:pt>
                <c:pt idx="82220">
                  <c:v>1495</c:v>
                </c:pt>
                <c:pt idx="82221">
                  <c:v>1410</c:v>
                </c:pt>
                <c:pt idx="82222">
                  <c:v>1426</c:v>
                </c:pt>
                <c:pt idx="82223">
                  <c:v>1341</c:v>
                </c:pt>
                <c:pt idx="82224">
                  <c:v>1285</c:v>
                </c:pt>
                <c:pt idx="82225">
                  <c:v>1218</c:v>
                </c:pt>
                <c:pt idx="82226">
                  <c:v>1189</c:v>
                </c:pt>
                <c:pt idx="82227">
                  <c:v>1153</c:v>
                </c:pt>
                <c:pt idx="82228">
                  <c:v>1178</c:v>
                </c:pt>
                <c:pt idx="82229">
                  <c:v>1193</c:v>
                </c:pt>
                <c:pt idx="82230">
                  <c:v>1235</c:v>
                </c:pt>
                <c:pt idx="82231">
                  <c:v>1407</c:v>
                </c:pt>
                <c:pt idx="82232">
                  <c:v>1507</c:v>
                </c:pt>
                <c:pt idx="82233">
                  <c:v>1564</c:v>
                </c:pt>
                <c:pt idx="82234">
                  <c:v>1591</c:v>
                </c:pt>
                <c:pt idx="82235">
                  <c:v>1646</c:v>
                </c:pt>
                <c:pt idx="82236">
                  <c:v>1678</c:v>
                </c:pt>
                <c:pt idx="82237">
                  <c:v>1730</c:v>
                </c:pt>
                <c:pt idx="82238">
                  <c:v>1706</c:v>
                </c:pt>
                <c:pt idx="82239">
                  <c:v>1634</c:v>
                </c:pt>
                <c:pt idx="82240">
                  <c:v>1570</c:v>
                </c:pt>
                <c:pt idx="82241">
                  <c:v>1500</c:v>
                </c:pt>
                <c:pt idx="82242">
                  <c:v>1579</c:v>
                </c:pt>
                <c:pt idx="82243">
                  <c:v>1587</c:v>
                </c:pt>
                <c:pt idx="82244">
                  <c:v>1520</c:v>
                </c:pt>
                <c:pt idx="82245">
                  <c:v>1500</c:v>
                </c:pt>
                <c:pt idx="82246">
                  <c:v>1395</c:v>
                </c:pt>
                <c:pt idx="82247">
                  <c:v>1323</c:v>
                </c:pt>
                <c:pt idx="82248">
                  <c:v>1301</c:v>
                </c:pt>
                <c:pt idx="82249">
                  <c:v>1264</c:v>
                </c:pt>
                <c:pt idx="82250">
                  <c:v>1212</c:v>
                </c:pt>
                <c:pt idx="82251">
                  <c:v>1197</c:v>
                </c:pt>
                <c:pt idx="82252">
                  <c:v>1204</c:v>
                </c:pt>
                <c:pt idx="82253">
                  <c:v>1225</c:v>
                </c:pt>
                <c:pt idx="82254">
                  <c:v>1260</c:v>
                </c:pt>
                <c:pt idx="82255">
                  <c:v>1451</c:v>
                </c:pt>
                <c:pt idx="82256">
                  <c:v>1558</c:v>
                </c:pt>
                <c:pt idx="82257">
                  <c:v>1634</c:v>
                </c:pt>
                <c:pt idx="82258">
                  <c:v>1730</c:v>
                </c:pt>
                <c:pt idx="82259">
                  <c:v>1757</c:v>
                </c:pt>
                <c:pt idx="82260">
                  <c:v>1748</c:v>
                </c:pt>
                <c:pt idx="82261">
                  <c:v>1770</c:v>
                </c:pt>
                <c:pt idx="82262">
                  <c:v>1694</c:v>
                </c:pt>
                <c:pt idx="82263">
                  <c:v>1688</c:v>
                </c:pt>
                <c:pt idx="82264">
                  <c:v>1598</c:v>
                </c:pt>
                <c:pt idx="82265">
                  <c:v>1521</c:v>
                </c:pt>
                <c:pt idx="82266">
                  <c:v>1598</c:v>
                </c:pt>
                <c:pt idx="82267">
                  <c:v>1623</c:v>
                </c:pt>
                <c:pt idx="82268">
                  <c:v>1590</c:v>
                </c:pt>
                <c:pt idx="82269">
                  <c:v>1526</c:v>
                </c:pt>
                <c:pt idx="82270">
                  <c:v>1454</c:v>
                </c:pt>
                <c:pt idx="82271">
                  <c:v>1399</c:v>
                </c:pt>
                <c:pt idx="82272">
                  <c:v>1359</c:v>
                </c:pt>
                <c:pt idx="82273">
                  <c:v>1307</c:v>
                </c:pt>
                <c:pt idx="82274">
                  <c:v>1295</c:v>
                </c:pt>
                <c:pt idx="82275">
                  <c:v>1267</c:v>
                </c:pt>
                <c:pt idx="82276">
                  <c:v>1264</c:v>
                </c:pt>
                <c:pt idx="82277">
                  <c:v>1258</c:v>
                </c:pt>
                <c:pt idx="82278">
                  <c:v>1274</c:v>
                </c:pt>
                <c:pt idx="82279">
                  <c:v>1418</c:v>
                </c:pt>
                <c:pt idx="82280">
                  <c:v>1516</c:v>
                </c:pt>
                <c:pt idx="82281">
                  <c:v>1595</c:v>
                </c:pt>
                <c:pt idx="82282">
                  <c:v>1658</c:v>
                </c:pt>
                <c:pt idx="82283">
                  <c:v>1690</c:v>
                </c:pt>
                <c:pt idx="82284">
                  <c:v>1709</c:v>
                </c:pt>
                <c:pt idx="82285">
                  <c:v>1726</c:v>
                </c:pt>
                <c:pt idx="82286">
                  <c:v>1709</c:v>
                </c:pt>
                <c:pt idx="82287">
                  <c:v>1645</c:v>
                </c:pt>
                <c:pt idx="82288">
                  <c:v>1548</c:v>
                </c:pt>
                <c:pt idx="82289">
                  <c:v>1517</c:v>
                </c:pt>
                <c:pt idx="82290">
                  <c:v>1598</c:v>
                </c:pt>
                <c:pt idx="82291">
                  <c:v>1593</c:v>
                </c:pt>
                <c:pt idx="82292">
                  <c:v>1545</c:v>
                </c:pt>
                <c:pt idx="82293">
                  <c:v>1480</c:v>
                </c:pt>
                <c:pt idx="82294">
                  <c:v>1427</c:v>
                </c:pt>
                <c:pt idx="82295">
                  <c:v>1370</c:v>
                </c:pt>
                <c:pt idx="82296">
                  <c:v>1298</c:v>
                </c:pt>
                <c:pt idx="82297">
                  <c:v>1242</c:v>
                </c:pt>
                <c:pt idx="82298">
                  <c:v>1231</c:v>
                </c:pt>
                <c:pt idx="82299">
                  <c:v>1274</c:v>
                </c:pt>
                <c:pt idx="82300">
                  <c:v>1248</c:v>
                </c:pt>
                <c:pt idx="82301">
                  <c:v>1204</c:v>
                </c:pt>
                <c:pt idx="82302">
                  <c:v>1230</c:v>
                </c:pt>
                <c:pt idx="82303">
                  <c:v>1330</c:v>
                </c:pt>
                <c:pt idx="82304">
                  <c:v>1450</c:v>
                </c:pt>
                <c:pt idx="82305">
                  <c:v>1528</c:v>
                </c:pt>
                <c:pt idx="82306">
                  <c:v>1564</c:v>
                </c:pt>
                <c:pt idx="82307">
                  <c:v>1588</c:v>
                </c:pt>
                <c:pt idx="82308">
                  <c:v>1554</c:v>
                </c:pt>
                <c:pt idx="82309">
                  <c:v>1543</c:v>
                </c:pt>
                <c:pt idx="82310">
                  <c:v>1521</c:v>
                </c:pt>
                <c:pt idx="82311">
                  <c:v>1506</c:v>
                </c:pt>
                <c:pt idx="82312">
                  <c:v>1473</c:v>
                </c:pt>
                <c:pt idx="82313">
                  <c:v>1468</c:v>
                </c:pt>
                <c:pt idx="82314">
                  <c:v>1559</c:v>
                </c:pt>
                <c:pt idx="82315">
                  <c:v>1526</c:v>
                </c:pt>
                <c:pt idx="82316">
                  <c:v>1497</c:v>
                </c:pt>
                <c:pt idx="82317">
                  <c:v>1486</c:v>
                </c:pt>
                <c:pt idx="82318">
                  <c:v>1412</c:v>
                </c:pt>
                <c:pt idx="82319">
                  <c:v>1378</c:v>
                </c:pt>
                <c:pt idx="82320">
                  <c:v>1329</c:v>
                </c:pt>
                <c:pt idx="82321">
                  <c:v>1301</c:v>
                </c:pt>
                <c:pt idx="82322">
                  <c:v>1247</c:v>
                </c:pt>
                <c:pt idx="82323">
                  <c:v>1238</c:v>
                </c:pt>
                <c:pt idx="82324">
                  <c:v>1229</c:v>
                </c:pt>
                <c:pt idx="82325">
                  <c:v>1169</c:v>
                </c:pt>
                <c:pt idx="82326">
                  <c:v>1150</c:v>
                </c:pt>
                <c:pt idx="82327">
                  <c:v>1184</c:v>
                </c:pt>
                <c:pt idx="82328">
                  <c:v>1252</c:v>
                </c:pt>
                <c:pt idx="82329">
                  <c:v>1302</c:v>
                </c:pt>
                <c:pt idx="82330">
                  <c:v>1355</c:v>
                </c:pt>
                <c:pt idx="82331">
                  <c:v>1389</c:v>
                </c:pt>
                <c:pt idx="82332">
                  <c:v>1386</c:v>
                </c:pt>
                <c:pt idx="82333">
                  <c:v>1396</c:v>
                </c:pt>
                <c:pt idx="82334">
                  <c:v>1382</c:v>
                </c:pt>
                <c:pt idx="82335">
                  <c:v>1365</c:v>
                </c:pt>
                <c:pt idx="82336">
                  <c:v>1342</c:v>
                </c:pt>
                <c:pt idx="82337">
                  <c:v>1360</c:v>
                </c:pt>
                <c:pt idx="82338">
                  <c:v>1472</c:v>
                </c:pt>
                <c:pt idx="82339">
                  <c:v>1483</c:v>
                </c:pt>
                <c:pt idx="82340">
                  <c:v>1497</c:v>
                </c:pt>
                <c:pt idx="82341">
                  <c:v>1470</c:v>
                </c:pt>
                <c:pt idx="82342">
                  <c:v>1424</c:v>
                </c:pt>
                <c:pt idx="82343">
                  <c:v>1330</c:v>
                </c:pt>
                <c:pt idx="82344">
                  <c:v>1272</c:v>
                </c:pt>
                <c:pt idx="82345">
                  <c:v>1249</c:v>
                </c:pt>
                <c:pt idx="82346">
                  <c:v>1218</c:v>
                </c:pt>
                <c:pt idx="82347">
                  <c:v>1198</c:v>
                </c:pt>
                <c:pt idx="82348">
                  <c:v>1212</c:v>
                </c:pt>
                <c:pt idx="82349">
                  <c:v>1233</c:v>
                </c:pt>
                <c:pt idx="82350">
                  <c:v>1261</c:v>
                </c:pt>
                <c:pt idx="82351">
                  <c:v>1438</c:v>
                </c:pt>
                <c:pt idx="82352">
                  <c:v>1572</c:v>
                </c:pt>
                <c:pt idx="82353">
                  <c:v>1647</c:v>
                </c:pt>
                <c:pt idx="82354">
                  <c:v>1721</c:v>
                </c:pt>
                <c:pt idx="82355">
                  <c:v>1728</c:v>
                </c:pt>
                <c:pt idx="82356">
                  <c:v>1753</c:v>
                </c:pt>
                <c:pt idx="82357">
                  <c:v>1778</c:v>
                </c:pt>
                <c:pt idx="82358">
                  <c:v>1773</c:v>
                </c:pt>
                <c:pt idx="82359">
                  <c:v>1731</c:v>
                </c:pt>
                <c:pt idx="82360">
                  <c:v>1593</c:v>
                </c:pt>
                <c:pt idx="82361">
                  <c:v>1538</c:v>
                </c:pt>
                <c:pt idx="82362">
                  <c:v>1626</c:v>
                </c:pt>
                <c:pt idx="82363">
                  <c:v>1602</c:v>
                </c:pt>
                <c:pt idx="82364">
                  <c:v>1559</c:v>
                </c:pt>
                <c:pt idx="82365">
                  <c:v>1503</c:v>
                </c:pt>
                <c:pt idx="82366">
                  <c:v>1391</c:v>
                </c:pt>
                <c:pt idx="82367">
                  <c:v>1319</c:v>
                </c:pt>
                <c:pt idx="82368">
                  <c:v>1292</c:v>
                </c:pt>
                <c:pt idx="82369">
                  <c:v>1250</c:v>
                </c:pt>
                <c:pt idx="82370">
                  <c:v>1220</c:v>
                </c:pt>
                <c:pt idx="82371">
                  <c:v>1159</c:v>
                </c:pt>
                <c:pt idx="82372">
                  <c:v>1177</c:v>
                </c:pt>
                <c:pt idx="82373">
                  <c:v>1161</c:v>
                </c:pt>
                <c:pt idx="82374">
                  <c:v>1227</c:v>
                </c:pt>
                <c:pt idx="82375">
                  <c:v>1433</c:v>
                </c:pt>
                <c:pt idx="82376">
                  <c:v>1589</c:v>
                </c:pt>
                <c:pt idx="82377">
                  <c:v>1662</c:v>
                </c:pt>
                <c:pt idx="82378">
                  <c:v>1728</c:v>
                </c:pt>
                <c:pt idx="82379">
                  <c:v>1748</c:v>
                </c:pt>
                <c:pt idx="82380">
                  <c:v>1761</c:v>
                </c:pt>
                <c:pt idx="82381">
                  <c:v>1781</c:v>
                </c:pt>
                <c:pt idx="82382">
                  <c:v>1750</c:v>
                </c:pt>
                <c:pt idx="82383">
                  <c:v>1717</c:v>
                </c:pt>
                <c:pt idx="82384">
                  <c:v>1601</c:v>
                </c:pt>
                <c:pt idx="82385">
                  <c:v>1489</c:v>
                </c:pt>
                <c:pt idx="82386">
                  <c:v>1552</c:v>
                </c:pt>
                <c:pt idx="82387">
                  <c:v>1526</c:v>
                </c:pt>
                <c:pt idx="82388">
                  <c:v>1490</c:v>
                </c:pt>
                <c:pt idx="82389">
                  <c:v>1506</c:v>
                </c:pt>
                <c:pt idx="82390">
                  <c:v>1437</c:v>
                </c:pt>
                <c:pt idx="82391">
                  <c:v>1355</c:v>
                </c:pt>
                <c:pt idx="82392">
                  <c:v>1311</c:v>
                </c:pt>
                <c:pt idx="82393">
                  <c:v>1280</c:v>
                </c:pt>
                <c:pt idx="82394">
                  <c:v>1246</c:v>
                </c:pt>
                <c:pt idx="82395">
                  <c:v>1223</c:v>
                </c:pt>
                <c:pt idx="82396">
                  <c:v>1233</c:v>
                </c:pt>
                <c:pt idx="82397">
                  <c:v>1240</c:v>
                </c:pt>
                <c:pt idx="82398">
                  <c:v>1280</c:v>
                </c:pt>
                <c:pt idx="82399">
                  <c:v>1478</c:v>
                </c:pt>
                <c:pt idx="82400">
                  <c:v>1623</c:v>
                </c:pt>
                <c:pt idx="82401">
                  <c:v>1647</c:v>
                </c:pt>
                <c:pt idx="82402">
                  <c:v>1687</c:v>
                </c:pt>
                <c:pt idx="82403">
                  <c:v>1701</c:v>
                </c:pt>
                <c:pt idx="82404">
                  <c:v>1738</c:v>
                </c:pt>
                <c:pt idx="82405">
                  <c:v>1747</c:v>
                </c:pt>
                <c:pt idx="82406">
                  <c:v>1781</c:v>
                </c:pt>
                <c:pt idx="82407">
                  <c:v>1727</c:v>
                </c:pt>
                <c:pt idx="82408">
                  <c:v>1634</c:v>
                </c:pt>
                <c:pt idx="82409">
                  <c:v>1537</c:v>
                </c:pt>
                <c:pt idx="82410">
                  <c:v>1614</c:v>
                </c:pt>
                <c:pt idx="82411">
                  <c:v>1625</c:v>
                </c:pt>
                <c:pt idx="82412">
                  <c:v>1596</c:v>
                </c:pt>
                <c:pt idx="82413">
                  <c:v>1540</c:v>
                </c:pt>
                <c:pt idx="82414">
                  <c:v>1479</c:v>
                </c:pt>
                <c:pt idx="82415">
                  <c:v>1400</c:v>
                </c:pt>
                <c:pt idx="82416">
                  <c:v>1352</c:v>
                </c:pt>
                <c:pt idx="82417">
                  <c:v>1325</c:v>
                </c:pt>
                <c:pt idx="82418">
                  <c:v>1288</c:v>
                </c:pt>
                <c:pt idx="82419">
                  <c:v>1245</c:v>
                </c:pt>
                <c:pt idx="82420">
                  <c:v>1247</c:v>
                </c:pt>
                <c:pt idx="82421">
                  <c:v>1253</c:v>
                </c:pt>
                <c:pt idx="82422">
                  <c:v>1293</c:v>
                </c:pt>
                <c:pt idx="82423">
                  <c:v>1445</c:v>
                </c:pt>
                <c:pt idx="82424">
                  <c:v>1535</c:v>
                </c:pt>
                <c:pt idx="82425">
                  <c:v>1600</c:v>
                </c:pt>
                <c:pt idx="82426">
                  <c:v>1668</c:v>
                </c:pt>
                <c:pt idx="82427">
                  <c:v>1663</c:v>
                </c:pt>
                <c:pt idx="82428">
                  <c:v>1708</c:v>
                </c:pt>
                <c:pt idx="82429">
                  <c:v>1734</c:v>
                </c:pt>
                <c:pt idx="82430">
                  <c:v>1743</c:v>
                </c:pt>
                <c:pt idx="82431">
                  <c:v>1658</c:v>
                </c:pt>
                <c:pt idx="82432">
                  <c:v>1585</c:v>
                </c:pt>
                <c:pt idx="82433">
                  <c:v>1479</c:v>
                </c:pt>
                <c:pt idx="82434">
                  <c:v>1591</c:v>
                </c:pt>
                <c:pt idx="82435">
                  <c:v>1586</c:v>
                </c:pt>
                <c:pt idx="82436">
                  <c:v>1506</c:v>
                </c:pt>
                <c:pt idx="82437">
                  <c:v>1479</c:v>
                </c:pt>
                <c:pt idx="82438">
                  <c:v>1406</c:v>
                </c:pt>
                <c:pt idx="82439">
                  <c:v>1325</c:v>
                </c:pt>
                <c:pt idx="82440">
                  <c:v>1304</c:v>
                </c:pt>
                <c:pt idx="82441">
                  <c:v>1271</c:v>
                </c:pt>
                <c:pt idx="82442">
                  <c:v>1237</c:v>
                </c:pt>
                <c:pt idx="82443">
                  <c:v>1222</c:v>
                </c:pt>
                <c:pt idx="82444">
                  <c:v>1225</c:v>
                </c:pt>
                <c:pt idx="82445">
                  <c:v>1215</c:v>
                </c:pt>
                <c:pt idx="82446">
                  <c:v>1273</c:v>
                </c:pt>
                <c:pt idx="82447">
                  <c:v>1437</c:v>
                </c:pt>
                <c:pt idx="82448">
                  <c:v>1548</c:v>
                </c:pt>
                <c:pt idx="82449">
                  <c:v>1638</c:v>
                </c:pt>
                <c:pt idx="82450">
                  <c:v>1645</c:v>
                </c:pt>
                <c:pt idx="82451">
                  <c:v>1695</c:v>
                </c:pt>
                <c:pt idx="82452">
                  <c:v>1667</c:v>
                </c:pt>
                <c:pt idx="82453">
                  <c:v>1695</c:v>
                </c:pt>
                <c:pt idx="82454">
                  <c:v>1601</c:v>
                </c:pt>
                <c:pt idx="82455">
                  <c:v>1579</c:v>
                </c:pt>
                <c:pt idx="82456">
                  <c:v>1392</c:v>
                </c:pt>
                <c:pt idx="82457">
                  <c:v>1438</c:v>
                </c:pt>
                <c:pt idx="82458">
                  <c:v>1558</c:v>
                </c:pt>
                <c:pt idx="82459">
                  <c:v>1547</c:v>
                </c:pt>
                <c:pt idx="82460">
                  <c:v>1496</c:v>
                </c:pt>
                <c:pt idx="82461">
                  <c:v>1464</c:v>
                </c:pt>
                <c:pt idx="82462">
                  <c:v>1404</c:v>
                </c:pt>
                <c:pt idx="82463">
                  <c:v>1321</c:v>
                </c:pt>
                <c:pt idx="82464">
                  <c:v>1290</c:v>
                </c:pt>
                <c:pt idx="82465">
                  <c:v>1248</c:v>
                </c:pt>
                <c:pt idx="82466">
                  <c:v>1220</c:v>
                </c:pt>
                <c:pt idx="82467">
                  <c:v>1195</c:v>
                </c:pt>
                <c:pt idx="82468">
                  <c:v>1187</c:v>
                </c:pt>
                <c:pt idx="82469">
                  <c:v>1176</c:v>
                </c:pt>
                <c:pt idx="82470">
                  <c:v>1174</c:v>
                </c:pt>
                <c:pt idx="82471">
                  <c:v>1316</c:v>
                </c:pt>
                <c:pt idx="82472">
                  <c:v>1426</c:v>
                </c:pt>
                <c:pt idx="82473">
                  <c:v>1496</c:v>
                </c:pt>
                <c:pt idx="82474">
                  <c:v>1518</c:v>
                </c:pt>
                <c:pt idx="82475">
                  <c:v>1495</c:v>
                </c:pt>
                <c:pt idx="82476">
                  <c:v>1466</c:v>
                </c:pt>
                <c:pt idx="82477">
                  <c:v>1383</c:v>
                </c:pt>
                <c:pt idx="82478">
                  <c:v>1404</c:v>
                </c:pt>
                <c:pt idx="82479">
                  <c:v>1354</c:v>
                </c:pt>
                <c:pt idx="82480">
                  <c:v>1373</c:v>
                </c:pt>
                <c:pt idx="82481">
                  <c:v>1358</c:v>
                </c:pt>
                <c:pt idx="82482">
                  <c:v>1454</c:v>
                </c:pt>
                <c:pt idx="82483">
                  <c:v>1447</c:v>
                </c:pt>
                <c:pt idx="82484">
                  <c:v>1420</c:v>
                </c:pt>
                <c:pt idx="82485">
                  <c:v>1374</c:v>
                </c:pt>
                <c:pt idx="82486">
                  <c:v>1327</c:v>
                </c:pt>
                <c:pt idx="82487">
                  <c:v>1271</c:v>
                </c:pt>
                <c:pt idx="82488">
                  <c:v>1222</c:v>
                </c:pt>
                <c:pt idx="82489">
                  <c:v>1189</c:v>
                </c:pt>
                <c:pt idx="82490">
                  <c:v>1125</c:v>
                </c:pt>
                <c:pt idx="82491">
                  <c:v>1131</c:v>
                </c:pt>
                <c:pt idx="82492">
                  <c:v>1123</c:v>
                </c:pt>
                <c:pt idx="82493">
                  <c:v>1061</c:v>
                </c:pt>
                <c:pt idx="82494">
                  <c:v>1078</c:v>
                </c:pt>
                <c:pt idx="82495">
                  <c:v>1133</c:v>
                </c:pt>
                <c:pt idx="82496">
                  <c:v>1213</c:v>
                </c:pt>
                <c:pt idx="82497">
                  <c:v>1283</c:v>
                </c:pt>
                <c:pt idx="82498">
                  <c:v>1319</c:v>
                </c:pt>
                <c:pt idx="82499">
                  <c:v>1345</c:v>
                </c:pt>
                <c:pt idx="82500">
                  <c:v>1382</c:v>
                </c:pt>
                <c:pt idx="82501">
                  <c:v>1397</c:v>
                </c:pt>
                <c:pt idx="82502">
                  <c:v>1413</c:v>
                </c:pt>
                <c:pt idx="82503">
                  <c:v>1363</c:v>
                </c:pt>
                <c:pt idx="82504">
                  <c:v>1311</c:v>
                </c:pt>
                <c:pt idx="82505">
                  <c:v>1274</c:v>
                </c:pt>
                <c:pt idx="82506">
                  <c:v>1378</c:v>
                </c:pt>
                <c:pt idx="82507">
                  <c:v>1426</c:v>
                </c:pt>
                <c:pt idx="82508">
                  <c:v>1412</c:v>
                </c:pt>
                <c:pt idx="82509">
                  <c:v>1421</c:v>
                </c:pt>
                <c:pt idx="82510">
                  <c:v>1408</c:v>
                </c:pt>
                <c:pt idx="82511">
                  <c:v>1348</c:v>
                </c:pt>
                <c:pt idx="82512">
                  <c:v>1307</c:v>
                </c:pt>
                <c:pt idx="82513">
                  <c:v>1253</c:v>
                </c:pt>
                <c:pt idx="82514">
                  <c:v>1225</c:v>
                </c:pt>
                <c:pt idx="82515">
                  <c:v>1222</c:v>
                </c:pt>
                <c:pt idx="82516">
                  <c:v>1201</c:v>
                </c:pt>
                <c:pt idx="82517">
                  <c:v>1188</c:v>
                </c:pt>
                <c:pt idx="82518">
                  <c:v>1265</c:v>
                </c:pt>
                <c:pt idx="82519">
                  <c:v>1435</c:v>
                </c:pt>
                <c:pt idx="82520">
                  <c:v>1589</c:v>
                </c:pt>
                <c:pt idx="82521">
                  <c:v>1662</c:v>
                </c:pt>
                <c:pt idx="82522">
                  <c:v>1753</c:v>
                </c:pt>
                <c:pt idx="82523">
                  <c:v>1767</c:v>
                </c:pt>
                <c:pt idx="82524">
                  <c:v>1784</c:v>
                </c:pt>
                <c:pt idx="82525">
                  <c:v>1815</c:v>
                </c:pt>
                <c:pt idx="82526">
                  <c:v>1770</c:v>
                </c:pt>
                <c:pt idx="82527">
                  <c:v>1697</c:v>
                </c:pt>
                <c:pt idx="82528">
                  <c:v>1595</c:v>
                </c:pt>
                <c:pt idx="82529">
                  <c:v>1492</c:v>
                </c:pt>
                <c:pt idx="82530">
                  <c:v>1572</c:v>
                </c:pt>
                <c:pt idx="82531">
                  <c:v>1546</c:v>
                </c:pt>
                <c:pt idx="82532">
                  <c:v>1541</c:v>
                </c:pt>
                <c:pt idx="82533">
                  <c:v>1398</c:v>
                </c:pt>
                <c:pt idx="82534">
                  <c:v>1385</c:v>
                </c:pt>
                <c:pt idx="82535">
                  <c:v>1312</c:v>
                </c:pt>
                <c:pt idx="82536">
                  <c:v>1236</c:v>
                </c:pt>
                <c:pt idx="82537">
                  <c:v>1212</c:v>
                </c:pt>
                <c:pt idx="82538">
                  <c:v>1195</c:v>
                </c:pt>
                <c:pt idx="82539">
                  <c:v>1175</c:v>
                </c:pt>
                <c:pt idx="82540">
                  <c:v>1164</c:v>
                </c:pt>
                <c:pt idx="82541">
                  <c:v>1173</c:v>
                </c:pt>
                <c:pt idx="82542">
                  <c:v>1271</c:v>
                </c:pt>
                <c:pt idx="82543">
                  <c:v>1422</c:v>
                </c:pt>
                <c:pt idx="82544">
                  <c:v>1565</c:v>
                </c:pt>
                <c:pt idx="82545">
                  <c:v>1685</c:v>
                </c:pt>
                <c:pt idx="82546">
                  <c:v>1745</c:v>
                </c:pt>
                <c:pt idx="82547">
                  <c:v>1758</c:v>
                </c:pt>
                <c:pt idx="82548">
                  <c:v>1765</c:v>
                </c:pt>
                <c:pt idx="82549">
                  <c:v>1740</c:v>
                </c:pt>
                <c:pt idx="82550">
                  <c:v>1657</c:v>
                </c:pt>
                <c:pt idx="82551">
                  <c:v>1608</c:v>
                </c:pt>
                <c:pt idx="82552">
                  <c:v>1517</c:v>
                </c:pt>
                <c:pt idx="82553">
                  <c:v>1493</c:v>
                </c:pt>
                <c:pt idx="82554">
                  <c:v>1575</c:v>
                </c:pt>
                <c:pt idx="82555">
                  <c:v>1570</c:v>
                </c:pt>
                <c:pt idx="82556">
                  <c:v>1533</c:v>
                </c:pt>
                <c:pt idx="82557">
                  <c:v>1491</c:v>
                </c:pt>
                <c:pt idx="82558">
                  <c:v>1439</c:v>
                </c:pt>
                <c:pt idx="82559">
                  <c:v>1332</c:v>
                </c:pt>
                <c:pt idx="82560">
                  <c:v>1306</c:v>
                </c:pt>
                <c:pt idx="82561">
                  <c:v>1250</c:v>
                </c:pt>
                <c:pt idx="82562">
                  <c:v>1222</c:v>
                </c:pt>
                <c:pt idx="82563">
                  <c:v>1211</c:v>
                </c:pt>
                <c:pt idx="82564">
                  <c:v>1205</c:v>
                </c:pt>
                <c:pt idx="82565">
                  <c:v>1206</c:v>
                </c:pt>
                <c:pt idx="82566">
                  <c:v>1276</c:v>
                </c:pt>
                <c:pt idx="82567">
                  <c:v>1488</c:v>
                </c:pt>
                <c:pt idx="82568">
                  <c:v>1508</c:v>
                </c:pt>
                <c:pt idx="82569">
                  <c:v>1556</c:v>
                </c:pt>
                <c:pt idx="82570">
                  <c:v>1617</c:v>
                </c:pt>
                <c:pt idx="82571">
                  <c:v>1586</c:v>
                </c:pt>
                <c:pt idx="82572">
                  <c:v>1592</c:v>
                </c:pt>
                <c:pt idx="82573">
                  <c:v>1575</c:v>
                </c:pt>
                <c:pt idx="82574">
                  <c:v>1562</c:v>
                </c:pt>
                <c:pt idx="82575">
                  <c:v>1519</c:v>
                </c:pt>
                <c:pt idx="82576">
                  <c:v>1453</c:v>
                </c:pt>
                <c:pt idx="82577">
                  <c:v>1395</c:v>
                </c:pt>
                <c:pt idx="82578">
                  <c:v>1494</c:v>
                </c:pt>
                <c:pt idx="82579">
                  <c:v>1502</c:v>
                </c:pt>
                <c:pt idx="82580">
                  <c:v>1484</c:v>
                </c:pt>
                <c:pt idx="82581">
                  <c:v>1432</c:v>
                </c:pt>
                <c:pt idx="82582">
                  <c:v>1378</c:v>
                </c:pt>
                <c:pt idx="82583">
                  <c:v>1304</c:v>
                </c:pt>
                <c:pt idx="82584">
                  <c:v>1227</c:v>
                </c:pt>
                <c:pt idx="82585">
                  <c:v>1198</c:v>
                </c:pt>
                <c:pt idx="82586">
                  <c:v>1160</c:v>
                </c:pt>
                <c:pt idx="82587">
                  <c:v>1153</c:v>
                </c:pt>
                <c:pt idx="82588">
                  <c:v>1155</c:v>
                </c:pt>
                <c:pt idx="82589">
                  <c:v>1209</c:v>
                </c:pt>
                <c:pt idx="82590">
                  <c:v>1200</c:v>
                </c:pt>
                <c:pt idx="82591">
                  <c:v>1362</c:v>
                </c:pt>
                <c:pt idx="82592">
                  <c:v>1476</c:v>
                </c:pt>
                <c:pt idx="82593">
                  <c:v>1591</c:v>
                </c:pt>
                <c:pt idx="82594">
                  <c:v>1647</c:v>
                </c:pt>
                <c:pt idx="82595">
                  <c:v>1667</c:v>
                </c:pt>
                <c:pt idx="82596">
                  <c:v>1688</c:v>
                </c:pt>
                <c:pt idx="82597">
                  <c:v>1760</c:v>
                </c:pt>
                <c:pt idx="82598">
                  <c:v>1705</c:v>
                </c:pt>
                <c:pt idx="82599">
                  <c:v>1576</c:v>
                </c:pt>
                <c:pt idx="82600">
                  <c:v>1481</c:v>
                </c:pt>
                <c:pt idx="82601">
                  <c:v>1404</c:v>
                </c:pt>
                <c:pt idx="82602">
                  <c:v>1476</c:v>
                </c:pt>
                <c:pt idx="82603">
                  <c:v>1429</c:v>
                </c:pt>
                <c:pt idx="82604">
                  <c:v>1408</c:v>
                </c:pt>
                <c:pt idx="82605">
                  <c:v>1384</c:v>
                </c:pt>
                <c:pt idx="82606">
                  <c:v>1365</c:v>
                </c:pt>
                <c:pt idx="82607">
                  <c:v>1286</c:v>
                </c:pt>
                <c:pt idx="82608">
                  <c:v>1257</c:v>
                </c:pt>
                <c:pt idx="82609">
                  <c:v>1219</c:v>
                </c:pt>
                <c:pt idx="82610">
                  <c:v>1193</c:v>
                </c:pt>
                <c:pt idx="82611">
                  <c:v>1178</c:v>
                </c:pt>
                <c:pt idx="82612">
                  <c:v>1177</c:v>
                </c:pt>
                <c:pt idx="82613">
                  <c:v>1188</c:v>
                </c:pt>
                <c:pt idx="82614">
                  <c:v>1227</c:v>
                </c:pt>
                <c:pt idx="82615">
                  <c:v>1372</c:v>
                </c:pt>
                <c:pt idx="82616">
                  <c:v>1510</c:v>
                </c:pt>
                <c:pt idx="82617">
                  <c:v>1599</c:v>
                </c:pt>
                <c:pt idx="82618">
                  <c:v>1675</c:v>
                </c:pt>
                <c:pt idx="82619">
                  <c:v>1693</c:v>
                </c:pt>
                <c:pt idx="82620">
                  <c:v>1722</c:v>
                </c:pt>
                <c:pt idx="82621">
                  <c:v>1775</c:v>
                </c:pt>
                <c:pt idx="82622">
                  <c:v>1742</c:v>
                </c:pt>
                <c:pt idx="82623">
                  <c:v>1667</c:v>
                </c:pt>
                <c:pt idx="82624">
                  <c:v>1575</c:v>
                </c:pt>
                <c:pt idx="82625">
                  <c:v>1512</c:v>
                </c:pt>
                <c:pt idx="82626">
                  <c:v>1580</c:v>
                </c:pt>
                <c:pt idx="82627">
                  <c:v>1571</c:v>
                </c:pt>
                <c:pt idx="82628">
                  <c:v>1541</c:v>
                </c:pt>
                <c:pt idx="82629">
                  <c:v>1496</c:v>
                </c:pt>
                <c:pt idx="82630">
                  <c:v>1446</c:v>
                </c:pt>
                <c:pt idx="82631">
                  <c:v>1378</c:v>
                </c:pt>
                <c:pt idx="82632">
                  <c:v>1323</c:v>
                </c:pt>
                <c:pt idx="82633">
                  <c:v>1284</c:v>
                </c:pt>
                <c:pt idx="82634">
                  <c:v>1264</c:v>
                </c:pt>
                <c:pt idx="82635">
                  <c:v>1242</c:v>
                </c:pt>
                <c:pt idx="82636">
                  <c:v>1225</c:v>
                </c:pt>
                <c:pt idx="82637">
                  <c:v>1187</c:v>
                </c:pt>
                <c:pt idx="82638">
                  <c:v>1066</c:v>
                </c:pt>
                <c:pt idx="82639">
                  <c:v>1179</c:v>
                </c:pt>
                <c:pt idx="82640">
                  <c:v>1277</c:v>
                </c:pt>
                <c:pt idx="82641">
                  <c:v>1373</c:v>
                </c:pt>
                <c:pt idx="82642">
                  <c:v>1475</c:v>
                </c:pt>
                <c:pt idx="82643">
                  <c:v>1499</c:v>
                </c:pt>
                <c:pt idx="82644">
                  <c:v>1458</c:v>
                </c:pt>
                <c:pt idx="82645">
                  <c:v>1473</c:v>
                </c:pt>
                <c:pt idx="82646">
                  <c:v>1468</c:v>
                </c:pt>
                <c:pt idx="82647">
                  <c:v>1456</c:v>
                </c:pt>
                <c:pt idx="82648">
                  <c:v>1443</c:v>
                </c:pt>
                <c:pt idx="82649">
                  <c:v>1323</c:v>
                </c:pt>
                <c:pt idx="82650">
                  <c:v>1380</c:v>
                </c:pt>
                <c:pt idx="82651">
                  <c:v>1371</c:v>
                </c:pt>
                <c:pt idx="82652">
                  <c:v>1372</c:v>
                </c:pt>
                <c:pt idx="82653">
                  <c:v>1426</c:v>
                </c:pt>
                <c:pt idx="82654">
                  <c:v>1421</c:v>
                </c:pt>
                <c:pt idx="82655">
                  <c:v>1366</c:v>
                </c:pt>
                <c:pt idx="82656">
                  <c:v>1327</c:v>
                </c:pt>
                <c:pt idx="82657">
                  <c:v>1287</c:v>
                </c:pt>
                <c:pt idx="82658">
                  <c:v>1262</c:v>
                </c:pt>
                <c:pt idx="82659">
                  <c:v>1240</c:v>
                </c:pt>
                <c:pt idx="82660">
                  <c:v>1221</c:v>
                </c:pt>
                <c:pt idx="82661">
                  <c:v>1181</c:v>
                </c:pt>
                <c:pt idx="82662">
                  <c:v>1169</c:v>
                </c:pt>
                <c:pt idx="82663">
                  <c:v>1173</c:v>
                </c:pt>
                <c:pt idx="82664">
                  <c:v>1244</c:v>
                </c:pt>
                <c:pt idx="82665">
                  <c:v>1326</c:v>
                </c:pt>
                <c:pt idx="82666">
                  <c:v>1396</c:v>
                </c:pt>
                <c:pt idx="82667">
                  <c:v>1416</c:v>
                </c:pt>
                <c:pt idx="82668">
                  <c:v>1429</c:v>
                </c:pt>
                <c:pt idx="82669">
                  <c:v>1448</c:v>
                </c:pt>
                <c:pt idx="82670">
                  <c:v>1463</c:v>
                </c:pt>
                <c:pt idx="82671">
                  <c:v>1455</c:v>
                </c:pt>
                <c:pt idx="82672">
                  <c:v>1368</c:v>
                </c:pt>
                <c:pt idx="82673">
                  <c:v>1399</c:v>
                </c:pt>
                <c:pt idx="82674">
                  <c:v>1461</c:v>
                </c:pt>
                <c:pt idx="82675">
                  <c:v>1512</c:v>
                </c:pt>
                <c:pt idx="82676">
                  <c:v>1489</c:v>
                </c:pt>
                <c:pt idx="82677">
                  <c:v>1458</c:v>
                </c:pt>
                <c:pt idx="82678">
                  <c:v>1401</c:v>
                </c:pt>
                <c:pt idx="82679">
                  <c:v>1349</c:v>
                </c:pt>
                <c:pt idx="82680">
                  <c:v>1307</c:v>
                </c:pt>
                <c:pt idx="82681">
                  <c:v>1295</c:v>
                </c:pt>
                <c:pt idx="82682">
                  <c:v>1258</c:v>
                </c:pt>
                <c:pt idx="82683">
                  <c:v>1238</c:v>
                </c:pt>
                <c:pt idx="82684">
                  <c:v>1240</c:v>
                </c:pt>
                <c:pt idx="82685">
                  <c:v>1280</c:v>
                </c:pt>
                <c:pt idx="82686">
                  <c:v>1310</c:v>
                </c:pt>
                <c:pt idx="82687">
                  <c:v>1391</c:v>
                </c:pt>
                <c:pt idx="82688">
                  <c:v>1577</c:v>
                </c:pt>
                <c:pt idx="82689">
                  <c:v>1637</c:v>
                </c:pt>
                <c:pt idx="82690">
                  <c:v>1682</c:v>
                </c:pt>
                <c:pt idx="82691">
                  <c:v>1676</c:v>
                </c:pt>
                <c:pt idx="82692">
                  <c:v>1657</c:v>
                </c:pt>
                <c:pt idx="82693">
                  <c:v>1654</c:v>
                </c:pt>
                <c:pt idx="82694">
                  <c:v>1643</c:v>
                </c:pt>
                <c:pt idx="82695">
                  <c:v>1622</c:v>
                </c:pt>
                <c:pt idx="82696">
                  <c:v>1549</c:v>
                </c:pt>
                <c:pt idx="82697">
                  <c:v>1462</c:v>
                </c:pt>
                <c:pt idx="82698">
                  <c:v>1537</c:v>
                </c:pt>
                <c:pt idx="82699">
                  <c:v>1548</c:v>
                </c:pt>
                <c:pt idx="82700">
                  <c:v>1513</c:v>
                </c:pt>
                <c:pt idx="82701">
                  <c:v>1467</c:v>
                </c:pt>
                <c:pt idx="82702">
                  <c:v>1405</c:v>
                </c:pt>
                <c:pt idx="82703">
                  <c:v>1347</c:v>
                </c:pt>
                <c:pt idx="82704">
                  <c:v>1299</c:v>
                </c:pt>
                <c:pt idx="82705">
                  <c:v>1262</c:v>
                </c:pt>
                <c:pt idx="82706">
                  <c:v>1225</c:v>
                </c:pt>
                <c:pt idx="82707">
                  <c:v>1211</c:v>
                </c:pt>
                <c:pt idx="82708">
                  <c:v>1217</c:v>
                </c:pt>
                <c:pt idx="82709">
                  <c:v>1244</c:v>
                </c:pt>
                <c:pt idx="82710">
                  <c:v>1290</c:v>
                </c:pt>
                <c:pt idx="82711">
                  <c:v>1498</c:v>
                </c:pt>
                <c:pt idx="82712">
                  <c:v>1589</c:v>
                </c:pt>
                <c:pt idx="82713">
                  <c:v>1663</c:v>
                </c:pt>
                <c:pt idx="82714">
                  <c:v>1730</c:v>
                </c:pt>
                <c:pt idx="82715">
                  <c:v>1732</c:v>
                </c:pt>
                <c:pt idx="82716">
                  <c:v>1769</c:v>
                </c:pt>
                <c:pt idx="82717">
                  <c:v>1799</c:v>
                </c:pt>
                <c:pt idx="82718">
                  <c:v>1682</c:v>
                </c:pt>
                <c:pt idx="82719">
                  <c:v>1602</c:v>
                </c:pt>
                <c:pt idx="82720">
                  <c:v>1515</c:v>
                </c:pt>
                <c:pt idx="82721">
                  <c:v>1416</c:v>
                </c:pt>
                <c:pt idx="82722">
                  <c:v>1511</c:v>
                </c:pt>
                <c:pt idx="82723">
                  <c:v>1540</c:v>
                </c:pt>
                <c:pt idx="82724">
                  <c:v>1510</c:v>
                </c:pt>
                <c:pt idx="82725">
                  <c:v>1452</c:v>
                </c:pt>
                <c:pt idx="82726">
                  <c:v>1376</c:v>
                </c:pt>
                <c:pt idx="82727">
                  <c:v>1311</c:v>
                </c:pt>
                <c:pt idx="82728">
                  <c:v>1266</c:v>
                </c:pt>
                <c:pt idx="82729">
                  <c:v>1242</c:v>
                </c:pt>
                <c:pt idx="82730">
                  <c:v>1227</c:v>
                </c:pt>
                <c:pt idx="82731">
                  <c:v>1216</c:v>
                </c:pt>
                <c:pt idx="82732">
                  <c:v>1176</c:v>
                </c:pt>
                <c:pt idx="82733">
                  <c:v>1195</c:v>
                </c:pt>
                <c:pt idx="82734">
                  <c:v>1209</c:v>
                </c:pt>
                <c:pt idx="82735">
                  <c:v>1394</c:v>
                </c:pt>
                <c:pt idx="82736">
                  <c:v>1515</c:v>
                </c:pt>
                <c:pt idx="82737">
                  <c:v>1592</c:v>
                </c:pt>
                <c:pt idx="82738">
                  <c:v>1627</c:v>
                </c:pt>
                <c:pt idx="82739">
                  <c:v>1669</c:v>
                </c:pt>
                <c:pt idx="82740">
                  <c:v>1707</c:v>
                </c:pt>
                <c:pt idx="82741">
                  <c:v>1709</c:v>
                </c:pt>
                <c:pt idx="82742">
                  <c:v>1725</c:v>
                </c:pt>
                <c:pt idx="82743">
                  <c:v>1619</c:v>
                </c:pt>
                <c:pt idx="82744">
                  <c:v>1516</c:v>
                </c:pt>
                <c:pt idx="82745">
                  <c:v>1420</c:v>
                </c:pt>
                <c:pt idx="82746">
                  <c:v>1480</c:v>
                </c:pt>
                <c:pt idx="82747">
                  <c:v>1487</c:v>
                </c:pt>
                <c:pt idx="82748">
                  <c:v>1422</c:v>
                </c:pt>
                <c:pt idx="82749">
                  <c:v>1425</c:v>
                </c:pt>
                <c:pt idx="82750">
                  <c:v>1379</c:v>
                </c:pt>
                <c:pt idx="82751">
                  <c:v>1274</c:v>
                </c:pt>
                <c:pt idx="82752">
                  <c:v>1244</c:v>
                </c:pt>
                <c:pt idx="82753">
                  <c:v>1143</c:v>
                </c:pt>
                <c:pt idx="82754">
                  <c:v>1164</c:v>
                </c:pt>
                <c:pt idx="82755">
                  <c:v>1150</c:v>
                </c:pt>
                <c:pt idx="82756">
                  <c:v>1150</c:v>
                </c:pt>
                <c:pt idx="82757">
                  <c:v>1180</c:v>
                </c:pt>
                <c:pt idx="82758">
                  <c:v>1190</c:v>
                </c:pt>
                <c:pt idx="82759">
                  <c:v>1390</c:v>
                </c:pt>
                <c:pt idx="82760">
                  <c:v>1516</c:v>
                </c:pt>
                <c:pt idx="82761">
                  <c:v>1617</c:v>
                </c:pt>
                <c:pt idx="82762">
                  <c:v>1615</c:v>
                </c:pt>
                <c:pt idx="82763">
                  <c:v>1622</c:v>
                </c:pt>
                <c:pt idx="82764">
                  <c:v>1633</c:v>
                </c:pt>
                <c:pt idx="82765">
                  <c:v>1739</c:v>
                </c:pt>
                <c:pt idx="82766">
                  <c:v>1725</c:v>
                </c:pt>
                <c:pt idx="82767">
                  <c:v>1682</c:v>
                </c:pt>
                <c:pt idx="82768">
                  <c:v>1589</c:v>
                </c:pt>
                <c:pt idx="82769">
                  <c:v>1459</c:v>
                </c:pt>
                <c:pt idx="82770">
                  <c:v>1532</c:v>
                </c:pt>
                <c:pt idx="82771">
                  <c:v>1503</c:v>
                </c:pt>
                <c:pt idx="82772">
                  <c:v>1466</c:v>
                </c:pt>
                <c:pt idx="82773">
                  <c:v>1429</c:v>
                </c:pt>
                <c:pt idx="82774">
                  <c:v>1372</c:v>
                </c:pt>
                <c:pt idx="82775">
                  <c:v>1326</c:v>
                </c:pt>
                <c:pt idx="82776">
                  <c:v>1278</c:v>
                </c:pt>
                <c:pt idx="82777">
                  <c:v>1243</c:v>
                </c:pt>
                <c:pt idx="82778">
                  <c:v>1208</c:v>
                </c:pt>
                <c:pt idx="82779">
                  <c:v>1188</c:v>
                </c:pt>
                <c:pt idx="82780">
                  <c:v>1183</c:v>
                </c:pt>
                <c:pt idx="82781">
                  <c:v>1202</c:v>
                </c:pt>
                <c:pt idx="82782">
                  <c:v>1225</c:v>
                </c:pt>
                <c:pt idx="82783">
                  <c:v>1403</c:v>
                </c:pt>
                <c:pt idx="82784">
                  <c:v>1515</c:v>
                </c:pt>
                <c:pt idx="82785">
                  <c:v>1592</c:v>
                </c:pt>
                <c:pt idx="82786">
                  <c:v>1639</c:v>
                </c:pt>
                <c:pt idx="82787">
                  <c:v>1703</c:v>
                </c:pt>
                <c:pt idx="82788">
                  <c:v>1744</c:v>
                </c:pt>
                <c:pt idx="82789">
                  <c:v>1782</c:v>
                </c:pt>
                <c:pt idx="82790">
                  <c:v>1776</c:v>
                </c:pt>
                <c:pt idx="82791">
                  <c:v>1735</c:v>
                </c:pt>
                <c:pt idx="82792">
                  <c:v>1627</c:v>
                </c:pt>
                <c:pt idx="82793">
                  <c:v>1522</c:v>
                </c:pt>
                <c:pt idx="82794">
                  <c:v>1561</c:v>
                </c:pt>
                <c:pt idx="82795">
                  <c:v>1587</c:v>
                </c:pt>
                <c:pt idx="82796">
                  <c:v>1575</c:v>
                </c:pt>
                <c:pt idx="82797">
                  <c:v>1524</c:v>
                </c:pt>
                <c:pt idx="82798">
                  <c:v>1457</c:v>
                </c:pt>
                <c:pt idx="82799">
                  <c:v>1396</c:v>
                </c:pt>
                <c:pt idx="82800">
                  <c:v>1346</c:v>
                </c:pt>
                <c:pt idx="82801">
                  <c:v>1345</c:v>
                </c:pt>
                <c:pt idx="82802">
                  <c:v>1350</c:v>
                </c:pt>
                <c:pt idx="82803">
                  <c:v>1325</c:v>
                </c:pt>
                <c:pt idx="82804">
                  <c:v>1302</c:v>
                </c:pt>
                <c:pt idx="82805">
                  <c:v>1281</c:v>
                </c:pt>
                <c:pt idx="82806">
                  <c:v>1271</c:v>
                </c:pt>
                <c:pt idx="82807">
                  <c:v>1410</c:v>
                </c:pt>
                <c:pt idx="82808">
                  <c:v>1511</c:v>
                </c:pt>
                <c:pt idx="82809">
                  <c:v>1597</c:v>
                </c:pt>
                <c:pt idx="82810">
                  <c:v>1621</c:v>
                </c:pt>
                <c:pt idx="82811">
                  <c:v>1619</c:v>
                </c:pt>
                <c:pt idx="82812">
                  <c:v>1569</c:v>
                </c:pt>
                <c:pt idx="82813">
                  <c:v>1541</c:v>
                </c:pt>
                <c:pt idx="82814">
                  <c:v>1525</c:v>
                </c:pt>
                <c:pt idx="82815">
                  <c:v>1533</c:v>
                </c:pt>
                <c:pt idx="82816">
                  <c:v>1504</c:v>
                </c:pt>
                <c:pt idx="82817">
                  <c:v>1477</c:v>
                </c:pt>
                <c:pt idx="82818">
                  <c:v>1585</c:v>
                </c:pt>
                <c:pt idx="82819">
                  <c:v>1577</c:v>
                </c:pt>
                <c:pt idx="82820">
                  <c:v>1543</c:v>
                </c:pt>
                <c:pt idx="82821">
                  <c:v>1485</c:v>
                </c:pt>
                <c:pt idx="82822">
                  <c:v>1449</c:v>
                </c:pt>
                <c:pt idx="82823">
                  <c:v>1408</c:v>
                </c:pt>
                <c:pt idx="82824">
                  <c:v>1368</c:v>
                </c:pt>
                <c:pt idx="82825">
                  <c:v>1333</c:v>
                </c:pt>
                <c:pt idx="82826">
                  <c:v>1299</c:v>
                </c:pt>
                <c:pt idx="82827">
                  <c:v>1258</c:v>
                </c:pt>
                <c:pt idx="82828">
                  <c:v>1239</c:v>
                </c:pt>
                <c:pt idx="82829">
                  <c:v>1190</c:v>
                </c:pt>
                <c:pt idx="82830">
                  <c:v>1169</c:v>
                </c:pt>
                <c:pt idx="82831">
                  <c:v>1214</c:v>
                </c:pt>
                <c:pt idx="82832">
                  <c:v>1290</c:v>
                </c:pt>
                <c:pt idx="82833">
                  <c:v>1343</c:v>
                </c:pt>
                <c:pt idx="82834">
                  <c:v>1402</c:v>
                </c:pt>
                <c:pt idx="82835">
                  <c:v>1446</c:v>
                </c:pt>
                <c:pt idx="82836">
                  <c:v>1459</c:v>
                </c:pt>
                <c:pt idx="82837">
                  <c:v>1417</c:v>
                </c:pt>
                <c:pt idx="82838">
                  <c:v>1407</c:v>
                </c:pt>
                <c:pt idx="82839">
                  <c:v>1310</c:v>
                </c:pt>
                <c:pt idx="82840">
                  <c:v>1389</c:v>
                </c:pt>
                <c:pt idx="82841">
                  <c:v>1386</c:v>
                </c:pt>
                <c:pt idx="82842">
                  <c:v>1502</c:v>
                </c:pt>
                <c:pt idx="82843">
                  <c:v>1537</c:v>
                </c:pt>
                <c:pt idx="82844">
                  <c:v>1536</c:v>
                </c:pt>
                <c:pt idx="82845">
                  <c:v>1525</c:v>
                </c:pt>
                <c:pt idx="82846">
                  <c:v>1481</c:v>
                </c:pt>
                <c:pt idx="82847">
                  <c:v>1409</c:v>
                </c:pt>
                <c:pt idx="82848">
                  <c:v>1352</c:v>
                </c:pt>
                <c:pt idx="82849">
                  <c:v>1310</c:v>
                </c:pt>
                <c:pt idx="82850">
                  <c:v>1236</c:v>
                </c:pt>
                <c:pt idx="82851">
                  <c:v>1237</c:v>
                </c:pt>
                <c:pt idx="82852">
                  <c:v>1235</c:v>
                </c:pt>
                <c:pt idx="82853">
                  <c:v>1236</c:v>
                </c:pt>
                <c:pt idx="82854">
                  <c:v>1284</c:v>
                </c:pt>
                <c:pt idx="82855">
                  <c:v>1530</c:v>
                </c:pt>
                <c:pt idx="82856">
                  <c:v>1634</c:v>
                </c:pt>
                <c:pt idx="82857">
                  <c:v>1795</c:v>
                </c:pt>
                <c:pt idx="82858">
                  <c:v>1809</c:v>
                </c:pt>
                <c:pt idx="82859">
                  <c:v>1782</c:v>
                </c:pt>
                <c:pt idx="82860">
                  <c:v>1804</c:v>
                </c:pt>
                <c:pt idx="82861">
                  <c:v>1815</c:v>
                </c:pt>
                <c:pt idx="82862">
                  <c:v>1821</c:v>
                </c:pt>
                <c:pt idx="82863">
                  <c:v>1779</c:v>
                </c:pt>
                <c:pt idx="82864">
                  <c:v>1694</c:v>
                </c:pt>
                <c:pt idx="82865">
                  <c:v>1657</c:v>
                </c:pt>
                <c:pt idx="82866">
                  <c:v>1709</c:v>
                </c:pt>
                <c:pt idx="82867">
                  <c:v>1727</c:v>
                </c:pt>
                <c:pt idx="82868">
                  <c:v>1689</c:v>
                </c:pt>
                <c:pt idx="82869">
                  <c:v>1649</c:v>
                </c:pt>
                <c:pt idx="82870">
                  <c:v>1573</c:v>
                </c:pt>
                <c:pt idx="82871">
                  <c:v>1489</c:v>
                </c:pt>
                <c:pt idx="82872">
                  <c:v>1432</c:v>
                </c:pt>
                <c:pt idx="82873">
                  <c:v>1388</c:v>
                </c:pt>
                <c:pt idx="82874">
                  <c:v>1359</c:v>
                </c:pt>
                <c:pt idx="82875">
                  <c:v>1343</c:v>
                </c:pt>
                <c:pt idx="82876">
                  <c:v>1287</c:v>
                </c:pt>
                <c:pt idx="82877">
                  <c:v>1263</c:v>
                </c:pt>
                <c:pt idx="82878">
                  <c:v>1307</c:v>
                </c:pt>
                <c:pt idx="82879">
                  <c:v>1487</c:v>
                </c:pt>
                <c:pt idx="82880">
                  <c:v>1621</c:v>
                </c:pt>
                <c:pt idx="82881">
                  <c:v>1728</c:v>
                </c:pt>
                <c:pt idx="82882">
                  <c:v>1800</c:v>
                </c:pt>
                <c:pt idx="82883">
                  <c:v>1817</c:v>
                </c:pt>
                <c:pt idx="82884">
                  <c:v>1813</c:v>
                </c:pt>
                <c:pt idx="82885">
                  <c:v>1860</c:v>
                </c:pt>
                <c:pt idx="82886">
                  <c:v>1852</c:v>
                </c:pt>
                <c:pt idx="82887">
                  <c:v>1727</c:v>
                </c:pt>
                <c:pt idx="82888">
                  <c:v>1626</c:v>
                </c:pt>
                <c:pt idx="82889">
                  <c:v>1513</c:v>
                </c:pt>
                <c:pt idx="82890">
                  <c:v>1598</c:v>
                </c:pt>
                <c:pt idx="82891">
                  <c:v>1625</c:v>
                </c:pt>
                <c:pt idx="82892">
                  <c:v>1601</c:v>
                </c:pt>
                <c:pt idx="82893">
                  <c:v>1546</c:v>
                </c:pt>
                <c:pt idx="82894">
                  <c:v>1468</c:v>
                </c:pt>
                <c:pt idx="82895">
                  <c:v>1374</c:v>
                </c:pt>
                <c:pt idx="82896">
                  <c:v>1333</c:v>
                </c:pt>
                <c:pt idx="82897">
                  <c:v>1328</c:v>
                </c:pt>
                <c:pt idx="82898">
                  <c:v>1319</c:v>
                </c:pt>
                <c:pt idx="82899">
                  <c:v>1297</c:v>
                </c:pt>
                <c:pt idx="82900">
                  <c:v>1307</c:v>
                </c:pt>
                <c:pt idx="82901">
                  <c:v>1274</c:v>
                </c:pt>
                <c:pt idx="82902">
                  <c:v>1366</c:v>
                </c:pt>
                <c:pt idx="82903">
                  <c:v>1566</c:v>
                </c:pt>
                <c:pt idx="82904">
                  <c:v>1673</c:v>
                </c:pt>
                <c:pt idx="82905">
                  <c:v>1771</c:v>
                </c:pt>
                <c:pt idx="82906">
                  <c:v>1808</c:v>
                </c:pt>
                <c:pt idx="82907">
                  <c:v>1838</c:v>
                </c:pt>
                <c:pt idx="82908">
                  <c:v>1825</c:v>
                </c:pt>
                <c:pt idx="82909">
                  <c:v>1809</c:v>
                </c:pt>
                <c:pt idx="82910">
                  <c:v>1793</c:v>
                </c:pt>
                <c:pt idx="82911">
                  <c:v>1726</c:v>
                </c:pt>
                <c:pt idx="82912">
                  <c:v>1665</c:v>
                </c:pt>
                <c:pt idx="82913">
                  <c:v>1632</c:v>
                </c:pt>
                <c:pt idx="82914">
                  <c:v>1715</c:v>
                </c:pt>
                <c:pt idx="82915">
                  <c:v>1717</c:v>
                </c:pt>
                <c:pt idx="82916">
                  <c:v>1675</c:v>
                </c:pt>
                <c:pt idx="82917">
                  <c:v>1629</c:v>
                </c:pt>
                <c:pt idx="82918">
                  <c:v>1578</c:v>
                </c:pt>
                <c:pt idx="82919">
                  <c:v>1482</c:v>
                </c:pt>
                <c:pt idx="82920">
                  <c:v>1448</c:v>
                </c:pt>
                <c:pt idx="82921">
                  <c:v>1411</c:v>
                </c:pt>
                <c:pt idx="82922">
                  <c:v>1374</c:v>
                </c:pt>
                <c:pt idx="82923">
                  <c:v>1358</c:v>
                </c:pt>
                <c:pt idx="82924">
                  <c:v>1343</c:v>
                </c:pt>
                <c:pt idx="82925">
                  <c:v>1334</c:v>
                </c:pt>
                <c:pt idx="82926">
                  <c:v>1336</c:v>
                </c:pt>
                <c:pt idx="82927">
                  <c:v>1536</c:v>
                </c:pt>
                <c:pt idx="82928">
                  <c:v>1626</c:v>
                </c:pt>
                <c:pt idx="82929">
                  <c:v>1707</c:v>
                </c:pt>
                <c:pt idx="82930">
                  <c:v>1779</c:v>
                </c:pt>
                <c:pt idx="82931">
                  <c:v>1750</c:v>
                </c:pt>
                <c:pt idx="82932">
                  <c:v>1831</c:v>
                </c:pt>
                <c:pt idx="82933">
                  <c:v>1861</c:v>
                </c:pt>
                <c:pt idx="82934">
                  <c:v>1820</c:v>
                </c:pt>
                <c:pt idx="82935">
                  <c:v>1754</c:v>
                </c:pt>
                <c:pt idx="82936">
                  <c:v>1620</c:v>
                </c:pt>
                <c:pt idx="82937">
                  <c:v>1599</c:v>
                </c:pt>
                <c:pt idx="82938">
                  <c:v>1699</c:v>
                </c:pt>
                <c:pt idx="82939">
                  <c:v>1702</c:v>
                </c:pt>
                <c:pt idx="82940">
                  <c:v>1671</c:v>
                </c:pt>
                <c:pt idx="82941">
                  <c:v>1658</c:v>
                </c:pt>
                <c:pt idx="82942">
                  <c:v>1565</c:v>
                </c:pt>
                <c:pt idx="82943">
                  <c:v>1463</c:v>
                </c:pt>
                <c:pt idx="82944">
                  <c:v>1431</c:v>
                </c:pt>
                <c:pt idx="82945">
                  <c:v>1397</c:v>
                </c:pt>
                <c:pt idx="82946">
                  <c:v>1372</c:v>
                </c:pt>
                <c:pt idx="82947">
                  <c:v>1345</c:v>
                </c:pt>
                <c:pt idx="82948">
                  <c:v>1361</c:v>
                </c:pt>
                <c:pt idx="82949">
                  <c:v>1381</c:v>
                </c:pt>
                <c:pt idx="82950">
                  <c:v>1383</c:v>
                </c:pt>
                <c:pt idx="82951">
                  <c:v>1545</c:v>
                </c:pt>
                <c:pt idx="82952">
                  <c:v>1675</c:v>
                </c:pt>
                <c:pt idx="82953">
                  <c:v>1737</c:v>
                </c:pt>
                <c:pt idx="82954">
                  <c:v>1782</c:v>
                </c:pt>
                <c:pt idx="82955">
                  <c:v>1797</c:v>
                </c:pt>
                <c:pt idx="82956">
                  <c:v>1794</c:v>
                </c:pt>
                <c:pt idx="82957">
                  <c:v>1791</c:v>
                </c:pt>
                <c:pt idx="82958">
                  <c:v>1629</c:v>
                </c:pt>
                <c:pt idx="82959">
                  <c:v>1595</c:v>
                </c:pt>
                <c:pt idx="82960">
                  <c:v>1572</c:v>
                </c:pt>
                <c:pt idx="82961">
                  <c:v>1524</c:v>
                </c:pt>
                <c:pt idx="82962">
                  <c:v>1584</c:v>
                </c:pt>
                <c:pt idx="82963">
                  <c:v>1596</c:v>
                </c:pt>
                <c:pt idx="82964">
                  <c:v>1586</c:v>
                </c:pt>
                <c:pt idx="82965">
                  <c:v>1558</c:v>
                </c:pt>
                <c:pt idx="82966">
                  <c:v>1508</c:v>
                </c:pt>
                <c:pt idx="82967">
                  <c:v>1453</c:v>
                </c:pt>
                <c:pt idx="82968">
                  <c:v>1371</c:v>
                </c:pt>
                <c:pt idx="82969">
                  <c:v>1369</c:v>
                </c:pt>
                <c:pt idx="82970">
                  <c:v>1341</c:v>
                </c:pt>
                <c:pt idx="82971">
                  <c:v>1300</c:v>
                </c:pt>
                <c:pt idx="82972">
                  <c:v>1296</c:v>
                </c:pt>
                <c:pt idx="82973">
                  <c:v>1278</c:v>
                </c:pt>
                <c:pt idx="82974">
                  <c:v>1291</c:v>
                </c:pt>
                <c:pt idx="82975">
                  <c:v>1417</c:v>
                </c:pt>
                <c:pt idx="82976">
                  <c:v>1512</c:v>
                </c:pt>
                <c:pt idx="82977">
                  <c:v>1610</c:v>
                </c:pt>
                <c:pt idx="82978">
                  <c:v>1655</c:v>
                </c:pt>
                <c:pt idx="82979">
                  <c:v>1669</c:v>
                </c:pt>
                <c:pt idx="82980">
                  <c:v>1594</c:v>
                </c:pt>
                <c:pt idx="82981">
                  <c:v>1581</c:v>
                </c:pt>
                <c:pt idx="82982">
                  <c:v>1556</c:v>
                </c:pt>
                <c:pt idx="82983">
                  <c:v>1501</c:v>
                </c:pt>
                <c:pt idx="82984">
                  <c:v>1500</c:v>
                </c:pt>
                <c:pt idx="82985">
                  <c:v>1491</c:v>
                </c:pt>
                <c:pt idx="82986">
                  <c:v>1537</c:v>
                </c:pt>
                <c:pt idx="82987">
                  <c:v>1535</c:v>
                </c:pt>
                <c:pt idx="82988">
                  <c:v>1502</c:v>
                </c:pt>
                <c:pt idx="82989">
                  <c:v>1499</c:v>
                </c:pt>
                <c:pt idx="82990">
                  <c:v>1454</c:v>
                </c:pt>
                <c:pt idx="82991">
                  <c:v>1392</c:v>
                </c:pt>
                <c:pt idx="82992">
                  <c:v>1385</c:v>
                </c:pt>
                <c:pt idx="82993">
                  <c:v>1344</c:v>
                </c:pt>
                <c:pt idx="82994">
                  <c:v>1302</c:v>
                </c:pt>
                <c:pt idx="82995">
                  <c:v>1299</c:v>
                </c:pt>
                <c:pt idx="82996">
                  <c:v>1274</c:v>
                </c:pt>
                <c:pt idx="82997">
                  <c:v>1226</c:v>
                </c:pt>
                <c:pt idx="82998">
                  <c:v>1208</c:v>
                </c:pt>
                <c:pt idx="82999">
                  <c:v>1256</c:v>
                </c:pt>
                <c:pt idx="83000">
                  <c:v>1320</c:v>
                </c:pt>
                <c:pt idx="83001">
                  <c:v>1377</c:v>
                </c:pt>
                <c:pt idx="83002">
                  <c:v>1395</c:v>
                </c:pt>
                <c:pt idx="83003">
                  <c:v>1457</c:v>
                </c:pt>
                <c:pt idx="83004">
                  <c:v>1464</c:v>
                </c:pt>
                <c:pt idx="83005">
                  <c:v>1468</c:v>
                </c:pt>
                <c:pt idx="83006">
                  <c:v>1456</c:v>
                </c:pt>
                <c:pt idx="83007">
                  <c:v>1240</c:v>
                </c:pt>
                <c:pt idx="83008">
                  <c:v>1322</c:v>
                </c:pt>
                <c:pt idx="83009">
                  <c:v>1397</c:v>
                </c:pt>
                <c:pt idx="83010">
                  <c:v>1495</c:v>
                </c:pt>
                <c:pt idx="83011">
                  <c:v>1505</c:v>
                </c:pt>
                <c:pt idx="83012">
                  <c:v>1524</c:v>
                </c:pt>
                <c:pt idx="83013">
                  <c:v>1476</c:v>
                </c:pt>
                <c:pt idx="83014">
                  <c:v>1392</c:v>
                </c:pt>
                <c:pt idx="83015">
                  <c:v>1308</c:v>
                </c:pt>
                <c:pt idx="83016">
                  <c:v>1258</c:v>
                </c:pt>
                <c:pt idx="83017">
                  <c:v>1232</c:v>
                </c:pt>
                <c:pt idx="83018">
                  <c:v>1196</c:v>
                </c:pt>
                <c:pt idx="83019">
                  <c:v>1231</c:v>
                </c:pt>
                <c:pt idx="83020">
                  <c:v>1244</c:v>
                </c:pt>
                <c:pt idx="83021">
                  <c:v>1245</c:v>
                </c:pt>
                <c:pt idx="83022">
                  <c:v>1297</c:v>
                </c:pt>
                <c:pt idx="83023">
                  <c:v>1514</c:v>
                </c:pt>
                <c:pt idx="83024">
                  <c:v>1635</c:v>
                </c:pt>
                <c:pt idx="83025">
                  <c:v>1759</c:v>
                </c:pt>
                <c:pt idx="83026">
                  <c:v>1786</c:v>
                </c:pt>
                <c:pt idx="83027">
                  <c:v>1810</c:v>
                </c:pt>
                <c:pt idx="83028">
                  <c:v>1811</c:v>
                </c:pt>
                <c:pt idx="83029">
                  <c:v>1838</c:v>
                </c:pt>
                <c:pt idx="83030">
                  <c:v>1772</c:v>
                </c:pt>
                <c:pt idx="83031">
                  <c:v>1615</c:v>
                </c:pt>
                <c:pt idx="83032">
                  <c:v>1563</c:v>
                </c:pt>
                <c:pt idx="83033">
                  <c:v>1492</c:v>
                </c:pt>
                <c:pt idx="83034">
                  <c:v>1559</c:v>
                </c:pt>
                <c:pt idx="83035">
                  <c:v>1578</c:v>
                </c:pt>
                <c:pt idx="83036">
                  <c:v>1533</c:v>
                </c:pt>
                <c:pt idx="83037">
                  <c:v>1487</c:v>
                </c:pt>
                <c:pt idx="83038">
                  <c:v>1422</c:v>
                </c:pt>
                <c:pt idx="83039">
                  <c:v>1351</c:v>
                </c:pt>
                <c:pt idx="83040">
                  <c:v>1306</c:v>
                </c:pt>
                <c:pt idx="83041">
                  <c:v>1269</c:v>
                </c:pt>
                <c:pt idx="83042">
                  <c:v>1256</c:v>
                </c:pt>
                <c:pt idx="83043">
                  <c:v>1233</c:v>
                </c:pt>
                <c:pt idx="83044">
                  <c:v>1241</c:v>
                </c:pt>
                <c:pt idx="83045">
                  <c:v>1275</c:v>
                </c:pt>
                <c:pt idx="83046">
                  <c:v>1290</c:v>
                </c:pt>
                <c:pt idx="83047">
                  <c:v>1476</c:v>
                </c:pt>
                <c:pt idx="83048">
                  <c:v>1602</c:v>
                </c:pt>
                <c:pt idx="83049">
                  <c:v>1695</c:v>
                </c:pt>
                <c:pt idx="83050">
                  <c:v>1608</c:v>
                </c:pt>
                <c:pt idx="83051">
                  <c:v>1629</c:v>
                </c:pt>
                <c:pt idx="83052">
                  <c:v>1605</c:v>
                </c:pt>
                <c:pt idx="83053">
                  <c:v>1613</c:v>
                </c:pt>
                <c:pt idx="83054">
                  <c:v>1585</c:v>
                </c:pt>
                <c:pt idx="83055">
                  <c:v>1538</c:v>
                </c:pt>
                <c:pt idx="83056">
                  <c:v>1472</c:v>
                </c:pt>
                <c:pt idx="83057">
                  <c:v>1316</c:v>
                </c:pt>
                <c:pt idx="83058">
                  <c:v>1482</c:v>
                </c:pt>
                <c:pt idx="83059">
                  <c:v>1485</c:v>
                </c:pt>
                <c:pt idx="83060">
                  <c:v>1451</c:v>
                </c:pt>
                <c:pt idx="83061">
                  <c:v>1407</c:v>
                </c:pt>
                <c:pt idx="83062">
                  <c:v>1351</c:v>
                </c:pt>
                <c:pt idx="83063">
                  <c:v>1288</c:v>
                </c:pt>
                <c:pt idx="83064">
                  <c:v>1207</c:v>
                </c:pt>
                <c:pt idx="83065">
                  <c:v>1174</c:v>
                </c:pt>
                <c:pt idx="83066">
                  <c:v>1173</c:v>
                </c:pt>
                <c:pt idx="83067">
                  <c:v>1178</c:v>
                </c:pt>
                <c:pt idx="83068">
                  <c:v>1181</c:v>
                </c:pt>
                <c:pt idx="83069">
                  <c:v>1205</c:v>
                </c:pt>
                <c:pt idx="83070">
                  <c:v>1248</c:v>
                </c:pt>
                <c:pt idx="83071">
                  <c:v>1453</c:v>
                </c:pt>
                <c:pt idx="83072">
                  <c:v>1550</c:v>
                </c:pt>
                <c:pt idx="83073">
                  <c:v>1600</c:v>
                </c:pt>
                <c:pt idx="83074">
                  <c:v>1663</c:v>
                </c:pt>
                <c:pt idx="83075">
                  <c:v>1705</c:v>
                </c:pt>
                <c:pt idx="83076">
                  <c:v>1702</c:v>
                </c:pt>
                <c:pt idx="83077">
                  <c:v>1721</c:v>
                </c:pt>
                <c:pt idx="83078">
                  <c:v>1726</c:v>
                </c:pt>
                <c:pt idx="83079">
                  <c:v>1690</c:v>
                </c:pt>
                <c:pt idx="83080">
                  <c:v>1629</c:v>
                </c:pt>
                <c:pt idx="83081">
                  <c:v>1529</c:v>
                </c:pt>
                <c:pt idx="83082">
                  <c:v>1616</c:v>
                </c:pt>
                <c:pt idx="83083">
                  <c:v>1614</c:v>
                </c:pt>
                <c:pt idx="83084">
                  <c:v>1599</c:v>
                </c:pt>
                <c:pt idx="83085">
                  <c:v>1458</c:v>
                </c:pt>
                <c:pt idx="83086">
                  <c:v>1422</c:v>
                </c:pt>
                <c:pt idx="83087">
                  <c:v>1389</c:v>
                </c:pt>
                <c:pt idx="83088">
                  <c:v>1338</c:v>
                </c:pt>
                <c:pt idx="83089">
                  <c:v>1313</c:v>
                </c:pt>
                <c:pt idx="83090">
                  <c:v>1275</c:v>
                </c:pt>
                <c:pt idx="83091">
                  <c:v>1258</c:v>
                </c:pt>
                <c:pt idx="83092">
                  <c:v>1257</c:v>
                </c:pt>
                <c:pt idx="83093">
                  <c:v>1278</c:v>
                </c:pt>
                <c:pt idx="83094">
                  <c:v>1313</c:v>
                </c:pt>
                <c:pt idx="83095">
                  <c:v>1502</c:v>
                </c:pt>
                <c:pt idx="83096">
                  <c:v>1597</c:v>
                </c:pt>
                <c:pt idx="83097">
                  <c:v>1645</c:v>
                </c:pt>
                <c:pt idx="83098">
                  <c:v>1651</c:v>
                </c:pt>
                <c:pt idx="83099">
                  <c:v>1641</c:v>
                </c:pt>
                <c:pt idx="83100">
                  <c:v>1629</c:v>
                </c:pt>
                <c:pt idx="83101">
                  <c:v>1632</c:v>
                </c:pt>
                <c:pt idx="83102">
                  <c:v>1611</c:v>
                </c:pt>
                <c:pt idx="83103">
                  <c:v>1565</c:v>
                </c:pt>
                <c:pt idx="83104">
                  <c:v>1374</c:v>
                </c:pt>
                <c:pt idx="83105">
                  <c:v>1323</c:v>
                </c:pt>
                <c:pt idx="83106">
                  <c:v>1508</c:v>
                </c:pt>
                <c:pt idx="83107">
                  <c:v>1525</c:v>
                </c:pt>
                <c:pt idx="83108">
                  <c:v>1500</c:v>
                </c:pt>
                <c:pt idx="83109">
                  <c:v>1451</c:v>
                </c:pt>
                <c:pt idx="83110">
                  <c:v>1369</c:v>
                </c:pt>
                <c:pt idx="83111">
                  <c:v>1313</c:v>
                </c:pt>
                <c:pt idx="83112">
                  <c:v>1261</c:v>
                </c:pt>
                <c:pt idx="83113">
                  <c:v>1231</c:v>
                </c:pt>
                <c:pt idx="83114">
                  <c:v>1203</c:v>
                </c:pt>
                <c:pt idx="83115">
                  <c:v>1193</c:v>
                </c:pt>
                <c:pt idx="83116">
                  <c:v>1197</c:v>
                </c:pt>
                <c:pt idx="83117">
                  <c:v>1213</c:v>
                </c:pt>
                <c:pt idx="83118">
                  <c:v>1267</c:v>
                </c:pt>
                <c:pt idx="83119">
                  <c:v>1454</c:v>
                </c:pt>
                <c:pt idx="83120">
                  <c:v>1567</c:v>
                </c:pt>
                <c:pt idx="83121">
                  <c:v>1670</c:v>
                </c:pt>
                <c:pt idx="83122">
                  <c:v>1687</c:v>
                </c:pt>
                <c:pt idx="83123">
                  <c:v>1680</c:v>
                </c:pt>
                <c:pt idx="83124">
                  <c:v>1727</c:v>
                </c:pt>
                <c:pt idx="83125">
                  <c:v>1713</c:v>
                </c:pt>
                <c:pt idx="83126">
                  <c:v>1663</c:v>
                </c:pt>
                <c:pt idx="83127">
                  <c:v>1608</c:v>
                </c:pt>
                <c:pt idx="83128">
                  <c:v>1531</c:v>
                </c:pt>
                <c:pt idx="83129">
                  <c:v>1461</c:v>
                </c:pt>
                <c:pt idx="83130">
                  <c:v>1528</c:v>
                </c:pt>
                <c:pt idx="83131">
                  <c:v>1531</c:v>
                </c:pt>
                <c:pt idx="83132">
                  <c:v>1500</c:v>
                </c:pt>
                <c:pt idx="83133">
                  <c:v>1455</c:v>
                </c:pt>
                <c:pt idx="83134">
                  <c:v>1402</c:v>
                </c:pt>
                <c:pt idx="83135">
                  <c:v>1363</c:v>
                </c:pt>
                <c:pt idx="83136">
                  <c:v>1319</c:v>
                </c:pt>
                <c:pt idx="83137">
                  <c:v>1288</c:v>
                </c:pt>
                <c:pt idx="83138">
                  <c:v>1265</c:v>
                </c:pt>
                <c:pt idx="83139">
                  <c:v>1244</c:v>
                </c:pt>
                <c:pt idx="83140">
                  <c:v>1204</c:v>
                </c:pt>
                <c:pt idx="83141">
                  <c:v>1201</c:v>
                </c:pt>
                <c:pt idx="83142">
                  <c:v>1183</c:v>
                </c:pt>
                <c:pt idx="83143">
                  <c:v>1320</c:v>
                </c:pt>
                <c:pt idx="83144">
                  <c:v>1462</c:v>
                </c:pt>
                <c:pt idx="83145">
                  <c:v>1444</c:v>
                </c:pt>
                <c:pt idx="83146">
                  <c:v>1588</c:v>
                </c:pt>
                <c:pt idx="83147">
                  <c:v>1601</c:v>
                </c:pt>
                <c:pt idx="83148">
                  <c:v>1584</c:v>
                </c:pt>
                <c:pt idx="83149">
                  <c:v>1578</c:v>
                </c:pt>
                <c:pt idx="83150">
                  <c:v>1481</c:v>
                </c:pt>
                <c:pt idx="83151">
                  <c:v>1403</c:v>
                </c:pt>
                <c:pt idx="83152">
                  <c:v>1346</c:v>
                </c:pt>
                <c:pt idx="83153">
                  <c:v>1359</c:v>
                </c:pt>
                <c:pt idx="83154">
                  <c:v>1512</c:v>
                </c:pt>
                <c:pt idx="83155">
                  <c:v>1544</c:v>
                </c:pt>
                <c:pt idx="83156">
                  <c:v>1504</c:v>
                </c:pt>
                <c:pt idx="83157">
                  <c:v>1461</c:v>
                </c:pt>
                <c:pt idx="83158">
                  <c:v>1439</c:v>
                </c:pt>
                <c:pt idx="83159">
                  <c:v>1395</c:v>
                </c:pt>
                <c:pt idx="83160">
                  <c:v>1314</c:v>
                </c:pt>
                <c:pt idx="83161">
                  <c:v>1290</c:v>
                </c:pt>
                <c:pt idx="83162">
                  <c:v>1252</c:v>
                </c:pt>
                <c:pt idx="83163">
                  <c:v>1240</c:v>
                </c:pt>
                <c:pt idx="83164">
                  <c:v>1225</c:v>
                </c:pt>
                <c:pt idx="83165">
                  <c:v>1206</c:v>
                </c:pt>
                <c:pt idx="83166">
                  <c:v>1143</c:v>
                </c:pt>
                <c:pt idx="83167">
                  <c:v>1192</c:v>
                </c:pt>
                <c:pt idx="83168">
                  <c:v>1245</c:v>
                </c:pt>
                <c:pt idx="83169">
                  <c:v>1299</c:v>
                </c:pt>
                <c:pt idx="83170">
                  <c:v>1352</c:v>
                </c:pt>
                <c:pt idx="83171">
                  <c:v>1389</c:v>
                </c:pt>
                <c:pt idx="83172">
                  <c:v>1393</c:v>
                </c:pt>
                <c:pt idx="83173">
                  <c:v>1381</c:v>
                </c:pt>
                <c:pt idx="83174">
                  <c:v>1398</c:v>
                </c:pt>
                <c:pt idx="83175">
                  <c:v>1388</c:v>
                </c:pt>
                <c:pt idx="83176">
                  <c:v>1402</c:v>
                </c:pt>
                <c:pt idx="83177">
                  <c:v>1386</c:v>
                </c:pt>
                <c:pt idx="83178">
                  <c:v>1456</c:v>
                </c:pt>
                <c:pt idx="83179">
                  <c:v>1454</c:v>
                </c:pt>
                <c:pt idx="83180">
                  <c:v>1449</c:v>
                </c:pt>
                <c:pt idx="83181">
                  <c:v>1431</c:v>
                </c:pt>
                <c:pt idx="83182">
                  <c:v>1386</c:v>
                </c:pt>
                <c:pt idx="83183">
                  <c:v>1327</c:v>
                </c:pt>
                <c:pt idx="83184">
                  <c:v>1289</c:v>
                </c:pt>
                <c:pt idx="83185">
                  <c:v>1258</c:v>
                </c:pt>
                <c:pt idx="83186">
                  <c:v>1220</c:v>
                </c:pt>
                <c:pt idx="83187">
                  <c:v>1175</c:v>
                </c:pt>
                <c:pt idx="83188">
                  <c:v>1160</c:v>
                </c:pt>
                <c:pt idx="83189">
                  <c:v>1131</c:v>
                </c:pt>
                <c:pt idx="83190">
                  <c:v>1122</c:v>
                </c:pt>
                <c:pt idx="83191">
                  <c:v>1200</c:v>
                </c:pt>
                <c:pt idx="83192">
                  <c:v>1259</c:v>
                </c:pt>
                <c:pt idx="83193">
                  <c:v>1283</c:v>
                </c:pt>
                <c:pt idx="83194">
                  <c:v>1378</c:v>
                </c:pt>
                <c:pt idx="83195">
                  <c:v>1408</c:v>
                </c:pt>
                <c:pt idx="83196">
                  <c:v>1418</c:v>
                </c:pt>
                <c:pt idx="83197">
                  <c:v>1402</c:v>
                </c:pt>
                <c:pt idx="83198">
                  <c:v>1340</c:v>
                </c:pt>
                <c:pt idx="83199">
                  <c:v>1305</c:v>
                </c:pt>
                <c:pt idx="83200">
                  <c:v>1299</c:v>
                </c:pt>
                <c:pt idx="83201">
                  <c:v>1291</c:v>
                </c:pt>
                <c:pt idx="83202">
                  <c:v>1385</c:v>
                </c:pt>
                <c:pt idx="83203">
                  <c:v>1410</c:v>
                </c:pt>
                <c:pt idx="83204">
                  <c:v>1389</c:v>
                </c:pt>
                <c:pt idx="83205">
                  <c:v>1362</c:v>
                </c:pt>
                <c:pt idx="83206">
                  <c:v>1297</c:v>
                </c:pt>
                <c:pt idx="83207">
                  <c:v>1233</c:v>
                </c:pt>
                <c:pt idx="83208">
                  <c:v>1194</c:v>
                </c:pt>
                <c:pt idx="83209">
                  <c:v>1171</c:v>
                </c:pt>
                <c:pt idx="83210">
                  <c:v>1148</c:v>
                </c:pt>
                <c:pt idx="83211">
                  <c:v>1111</c:v>
                </c:pt>
                <c:pt idx="83212">
                  <c:v>1080</c:v>
                </c:pt>
                <c:pt idx="83213">
                  <c:v>1051</c:v>
                </c:pt>
                <c:pt idx="83214">
                  <c:v>1083</c:v>
                </c:pt>
                <c:pt idx="83215">
                  <c:v>1316</c:v>
                </c:pt>
                <c:pt idx="83216">
                  <c:v>1442</c:v>
                </c:pt>
                <c:pt idx="83217">
                  <c:v>1498</c:v>
                </c:pt>
                <c:pt idx="83218">
                  <c:v>1536</c:v>
                </c:pt>
                <c:pt idx="83219">
                  <c:v>1513</c:v>
                </c:pt>
                <c:pt idx="83220">
                  <c:v>1522</c:v>
                </c:pt>
                <c:pt idx="83221">
                  <c:v>1551</c:v>
                </c:pt>
                <c:pt idx="83222">
                  <c:v>1536</c:v>
                </c:pt>
                <c:pt idx="83223">
                  <c:v>1470</c:v>
                </c:pt>
                <c:pt idx="83224">
                  <c:v>1381</c:v>
                </c:pt>
                <c:pt idx="83225">
                  <c:v>1323</c:v>
                </c:pt>
                <c:pt idx="83226">
                  <c:v>1376</c:v>
                </c:pt>
                <c:pt idx="83227">
                  <c:v>1391</c:v>
                </c:pt>
                <c:pt idx="83228">
                  <c:v>1367</c:v>
                </c:pt>
                <c:pt idx="83229">
                  <c:v>1316</c:v>
                </c:pt>
                <c:pt idx="83230">
                  <c:v>1256</c:v>
                </c:pt>
                <c:pt idx="83231">
                  <c:v>1174</c:v>
                </c:pt>
                <c:pt idx="83232">
                  <c:v>1114</c:v>
                </c:pt>
                <c:pt idx="83233">
                  <c:v>1079</c:v>
                </c:pt>
                <c:pt idx="83234">
                  <c:v>1045</c:v>
                </c:pt>
                <c:pt idx="83235">
                  <c:v>1045</c:v>
                </c:pt>
                <c:pt idx="83236">
                  <c:v>1055</c:v>
                </c:pt>
                <c:pt idx="83237">
                  <c:v>1074</c:v>
                </c:pt>
                <c:pt idx="83238">
                  <c:v>1105</c:v>
                </c:pt>
                <c:pt idx="83239">
                  <c:v>1311</c:v>
                </c:pt>
                <c:pt idx="83240">
                  <c:v>1417</c:v>
                </c:pt>
                <c:pt idx="83241">
                  <c:v>1516</c:v>
                </c:pt>
                <c:pt idx="83242">
                  <c:v>1569</c:v>
                </c:pt>
                <c:pt idx="83243">
                  <c:v>1578</c:v>
                </c:pt>
                <c:pt idx="83244">
                  <c:v>1609</c:v>
                </c:pt>
                <c:pt idx="83245">
                  <c:v>1630</c:v>
                </c:pt>
                <c:pt idx="83246">
                  <c:v>1539</c:v>
                </c:pt>
                <c:pt idx="83247">
                  <c:v>1468</c:v>
                </c:pt>
                <c:pt idx="83248">
                  <c:v>1420</c:v>
                </c:pt>
                <c:pt idx="83249">
                  <c:v>1331</c:v>
                </c:pt>
                <c:pt idx="83250">
                  <c:v>1429</c:v>
                </c:pt>
                <c:pt idx="83251">
                  <c:v>1470</c:v>
                </c:pt>
                <c:pt idx="83252">
                  <c:v>1433</c:v>
                </c:pt>
                <c:pt idx="83253">
                  <c:v>1389</c:v>
                </c:pt>
                <c:pt idx="83254">
                  <c:v>1356</c:v>
                </c:pt>
                <c:pt idx="83255">
                  <c:v>1281</c:v>
                </c:pt>
                <c:pt idx="83256">
                  <c:v>1225</c:v>
                </c:pt>
                <c:pt idx="83257">
                  <c:v>1198</c:v>
                </c:pt>
                <c:pt idx="83258">
                  <c:v>1167</c:v>
                </c:pt>
                <c:pt idx="83259">
                  <c:v>1160</c:v>
                </c:pt>
                <c:pt idx="83260">
                  <c:v>1126</c:v>
                </c:pt>
                <c:pt idx="83261">
                  <c:v>1128</c:v>
                </c:pt>
                <c:pt idx="83262">
                  <c:v>1164</c:v>
                </c:pt>
                <c:pt idx="83263">
                  <c:v>1355</c:v>
                </c:pt>
                <c:pt idx="83264">
                  <c:v>1494</c:v>
                </c:pt>
                <c:pt idx="83265">
                  <c:v>1595</c:v>
                </c:pt>
                <c:pt idx="83266">
                  <c:v>1660</c:v>
                </c:pt>
                <c:pt idx="83267">
                  <c:v>1667</c:v>
                </c:pt>
                <c:pt idx="83268">
                  <c:v>1680</c:v>
                </c:pt>
                <c:pt idx="83269">
                  <c:v>1733</c:v>
                </c:pt>
                <c:pt idx="83270">
                  <c:v>1726</c:v>
                </c:pt>
                <c:pt idx="83271">
                  <c:v>1693</c:v>
                </c:pt>
                <c:pt idx="83272">
                  <c:v>1608</c:v>
                </c:pt>
                <c:pt idx="83273">
                  <c:v>1457</c:v>
                </c:pt>
                <c:pt idx="83274">
                  <c:v>1519</c:v>
                </c:pt>
                <c:pt idx="83275">
                  <c:v>1548</c:v>
                </c:pt>
                <c:pt idx="83276">
                  <c:v>1499</c:v>
                </c:pt>
                <c:pt idx="83277">
                  <c:v>1449</c:v>
                </c:pt>
                <c:pt idx="83278">
                  <c:v>1395</c:v>
                </c:pt>
                <c:pt idx="83279">
                  <c:v>1310</c:v>
                </c:pt>
                <c:pt idx="83280">
                  <c:v>1235</c:v>
                </c:pt>
                <c:pt idx="83281">
                  <c:v>1197</c:v>
                </c:pt>
                <c:pt idx="83282">
                  <c:v>1166</c:v>
                </c:pt>
                <c:pt idx="83283">
                  <c:v>1142</c:v>
                </c:pt>
                <c:pt idx="83284">
                  <c:v>1138</c:v>
                </c:pt>
                <c:pt idx="83285">
                  <c:v>1152</c:v>
                </c:pt>
                <c:pt idx="83286">
                  <c:v>1187</c:v>
                </c:pt>
                <c:pt idx="83287">
                  <c:v>1385</c:v>
                </c:pt>
                <c:pt idx="83288">
                  <c:v>1517</c:v>
                </c:pt>
                <c:pt idx="83289">
                  <c:v>1612</c:v>
                </c:pt>
                <c:pt idx="83290">
                  <c:v>1670</c:v>
                </c:pt>
                <c:pt idx="83291">
                  <c:v>1691</c:v>
                </c:pt>
                <c:pt idx="83292">
                  <c:v>1715</c:v>
                </c:pt>
                <c:pt idx="83293">
                  <c:v>1752</c:v>
                </c:pt>
                <c:pt idx="83294">
                  <c:v>1719</c:v>
                </c:pt>
                <c:pt idx="83295">
                  <c:v>1661</c:v>
                </c:pt>
                <c:pt idx="83296">
                  <c:v>1561</c:v>
                </c:pt>
                <c:pt idx="83297">
                  <c:v>1455</c:v>
                </c:pt>
                <c:pt idx="83298">
                  <c:v>1516</c:v>
                </c:pt>
                <c:pt idx="83299">
                  <c:v>1524</c:v>
                </c:pt>
                <c:pt idx="83300">
                  <c:v>1469</c:v>
                </c:pt>
                <c:pt idx="83301">
                  <c:v>1418</c:v>
                </c:pt>
                <c:pt idx="83302">
                  <c:v>1383</c:v>
                </c:pt>
                <c:pt idx="83303">
                  <c:v>1305</c:v>
                </c:pt>
                <c:pt idx="83304">
                  <c:v>1266</c:v>
                </c:pt>
                <c:pt idx="83305">
                  <c:v>1225</c:v>
                </c:pt>
                <c:pt idx="83306">
                  <c:v>1194</c:v>
                </c:pt>
                <c:pt idx="83307">
                  <c:v>1181</c:v>
                </c:pt>
                <c:pt idx="83308">
                  <c:v>1174</c:v>
                </c:pt>
                <c:pt idx="83309">
                  <c:v>1153</c:v>
                </c:pt>
                <c:pt idx="83310">
                  <c:v>1160</c:v>
                </c:pt>
                <c:pt idx="83311">
                  <c:v>1264</c:v>
                </c:pt>
                <c:pt idx="83312">
                  <c:v>1400</c:v>
                </c:pt>
                <c:pt idx="83313">
                  <c:v>1471</c:v>
                </c:pt>
                <c:pt idx="83314">
                  <c:v>1527</c:v>
                </c:pt>
                <c:pt idx="83315">
                  <c:v>1531</c:v>
                </c:pt>
                <c:pt idx="83316">
                  <c:v>1491</c:v>
                </c:pt>
                <c:pt idx="83317">
                  <c:v>1520</c:v>
                </c:pt>
                <c:pt idx="83318">
                  <c:v>1500</c:v>
                </c:pt>
                <c:pt idx="83319">
                  <c:v>1475</c:v>
                </c:pt>
                <c:pt idx="83320">
                  <c:v>1456</c:v>
                </c:pt>
                <c:pt idx="83321">
                  <c:v>1412</c:v>
                </c:pt>
                <c:pt idx="83322">
                  <c:v>1514</c:v>
                </c:pt>
                <c:pt idx="83323">
                  <c:v>1496</c:v>
                </c:pt>
                <c:pt idx="83324">
                  <c:v>1469</c:v>
                </c:pt>
                <c:pt idx="83325">
                  <c:v>1425</c:v>
                </c:pt>
                <c:pt idx="83326">
                  <c:v>1395</c:v>
                </c:pt>
                <c:pt idx="83327">
                  <c:v>1338</c:v>
                </c:pt>
                <c:pt idx="83328">
                  <c:v>1285</c:v>
                </c:pt>
                <c:pt idx="83329">
                  <c:v>1250</c:v>
                </c:pt>
                <c:pt idx="83330">
                  <c:v>1219</c:v>
                </c:pt>
                <c:pt idx="83331">
                  <c:v>1191</c:v>
                </c:pt>
                <c:pt idx="83332">
                  <c:v>1175</c:v>
                </c:pt>
                <c:pt idx="83333">
                  <c:v>1134</c:v>
                </c:pt>
                <c:pt idx="83334">
                  <c:v>1099</c:v>
                </c:pt>
                <c:pt idx="83335">
                  <c:v>1155</c:v>
                </c:pt>
                <c:pt idx="83336">
                  <c:v>1202</c:v>
                </c:pt>
                <c:pt idx="83337">
                  <c:v>1250</c:v>
                </c:pt>
                <c:pt idx="83338">
                  <c:v>1349</c:v>
                </c:pt>
                <c:pt idx="83339">
                  <c:v>1389</c:v>
                </c:pt>
                <c:pt idx="83340">
                  <c:v>1407</c:v>
                </c:pt>
                <c:pt idx="83341">
                  <c:v>1416</c:v>
                </c:pt>
                <c:pt idx="83342">
                  <c:v>1408</c:v>
                </c:pt>
                <c:pt idx="83343">
                  <c:v>1341</c:v>
                </c:pt>
                <c:pt idx="83344">
                  <c:v>1332</c:v>
                </c:pt>
                <c:pt idx="83345">
                  <c:v>1321</c:v>
                </c:pt>
                <c:pt idx="83346">
                  <c:v>1412</c:v>
                </c:pt>
                <c:pt idx="83347">
                  <c:v>1440</c:v>
                </c:pt>
                <c:pt idx="83348">
                  <c:v>1429</c:v>
                </c:pt>
                <c:pt idx="83349">
                  <c:v>1415</c:v>
                </c:pt>
                <c:pt idx="83350">
                  <c:v>1338</c:v>
                </c:pt>
                <c:pt idx="83351">
                  <c:v>1279</c:v>
                </c:pt>
                <c:pt idx="83352">
                  <c:v>1244</c:v>
                </c:pt>
                <c:pt idx="83353">
                  <c:v>1200</c:v>
                </c:pt>
                <c:pt idx="83354">
                  <c:v>1187</c:v>
                </c:pt>
                <c:pt idx="83355">
                  <c:v>1182</c:v>
                </c:pt>
                <c:pt idx="83356">
                  <c:v>1189</c:v>
                </c:pt>
                <c:pt idx="83357">
                  <c:v>1205</c:v>
                </c:pt>
                <c:pt idx="83358">
                  <c:v>1245</c:v>
                </c:pt>
                <c:pt idx="83359">
                  <c:v>1463</c:v>
                </c:pt>
                <c:pt idx="83360">
                  <c:v>1589</c:v>
                </c:pt>
                <c:pt idx="83361">
                  <c:v>1651</c:v>
                </c:pt>
                <c:pt idx="83362">
                  <c:v>1689</c:v>
                </c:pt>
                <c:pt idx="83363">
                  <c:v>1703</c:v>
                </c:pt>
                <c:pt idx="83364">
                  <c:v>1741</c:v>
                </c:pt>
                <c:pt idx="83365">
                  <c:v>1748</c:v>
                </c:pt>
                <c:pt idx="83366">
                  <c:v>1667</c:v>
                </c:pt>
                <c:pt idx="83367">
                  <c:v>1606</c:v>
                </c:pt>
                <c:pt idx="83368">
                  <c:v>1525</c:v>
                </c:pt>
                <c:pt idx="83369">
                  <c:v>1474</c:v>
                </c:pt>
                <c:pt idx="83370">
                  <c:v>1538</c:v>
                </c:pt>
                <c:pt idx="83371">
                  <c:v>1532</c:v>
                </c:pt>
                <c:pt idx="83372">
                  <c:v>1510</c:v>
                </c:pt>
                <c:pt idx="83373">
                  <c:v>1450</c:v>
                </c:pt>
                <c:pt idx="83374">
                  <c:v>1387</c:v>
                </c:pt>
                <c:pt idx="83375">
                  <c:v>1320</c:v>
                </c:pt>
                <c:pt idx="83376">
                  <c:v>1279</c:v>
                </c:pt>
                <c:pt idx="83377">
                  <c:v>1250</c:v>
                </c:pt>
                <c:pt idx="83378">
                  <c:v>1172</c:v>
                </c:pt>
                <c:pt idx="83379">
                  <c:v>1152</c:v>
                </c:pt>
                <c:pt idx="83380">
                  <c:v>1144</c:v>
                </c:pt>
                <c:pt idx="83381">
                  <c:v>1131</c:v>
                </c:pt>
                <c:pt idx="83382">
                  <c:v>1143</c:v>
                </c:pt>
                <c:pt idx="83383">
                  <c:v>1385</c:v>
                </c:pt>
                <c:pt idx="83384">
                  <c:v>1547</c:v>
                </c:pt>
                <c:pt idx="83385">
                  <c:v>1626</c:v>
                </c:pt>
                <c:pt idx="83386">
                  <c:v>1698</c:v>
                </c:pt>
                <c:pt idx="83387">
                  <c:v>1681</c:v>
                </c:pt>
                <c:pt idx="83388">
                  <c:v>1653</c:v>
                </c:pt>
                <c:pt idx="83389">
                  <c:v>1627</c:v>
                </c:pt>
                <c:pt idx="83390">
                  <c:v>1570</c:v>
                </c:pt>
                <c:pt idx="83391">
                  <c:v>1348</c:v>
                </c:pt>
                <c:pt idx="83392">
                  <c:v>1307</c:v>
                </c:pt>
                <c:pt idx="83393">
                  <c:v>1322</c:v>
                </c:pt>
                <c:pt idx="83394">
                  <c:v>1431</c:v>
                </c:pt>
                <c:pt idx="83395">
                  <c:v>1347</c:v>
                </c:pt>
                <c:pt idx="83396">
                  <c:v>1370</c:v>
                </c:pt>
                <c:pt idx="83397">
                  <c:v>1369</c:v>
                </c:pt>
                <c:pt idx="83398">
                  <c:v>1304</c:v>
                </c:pt>
                <c:pt idx="83399">
                  <c:v>1259</c:v>
                </c:pt>
                <c:pt idx="83400">
                  <c:v>1205</c:v>
                </c:pt>
                <c:pt idx="83401">
                  <c:v>1192</c:v>
                </c:pt>
                <c:pt idx="83402">
                  <c:v>1176</c:v>
                </c:pt>
                <c:pt idx="83403">
                  <c:v>1155</c:v>
                </c:pt>
                <c:pt idx="83404">
                  <c:v>1163</c:v>
                </c:pt>
                <c:pt idx="83405">
                  <c:v>1180</c:v>
                </c:pt>
                <c:pt idx="83406">
                  <c:v>1215</c:v>
                </c:pt>
                <c:pt idx="83407">
                  <c:v>1394</c:v>
                </c:pt>
                <c:pt idx="83408">
                  <c:v>1521</c:v>
                </c:pt>
                <c:pt idx="83409">
                  <c:v>1605</c:v>
                </c:pt>
                <c:pt idx="83410">
                  <c:v>1655</c:v>
                </c:pt>
                <c:pt idx="83411">
                  <c:v>1635</c:v>
                </c:pt>
                <c:pt idx="83412">
                  <c:v>1615</c:v>
                </c:pt>
                <c:pt idx="83413">
                  <c:v>1622</c:v>
                </c:pt>
                <c:pt idx="83414">
                  <c:v>1592</c:v>
                </c:pt>
                <c:pt idx="83415">
                  <c:v>1570</c:v>
                </c:pt>
                <c:pt idx="83416">
                  <c:v>1467</c:v>
                </c:pt>
                <c:pt idx="83417">
                  <c:v>1365</c:v>
                </c:pt>
                <c:pt idx="83418">
                  <c:v>1475</c:v>
                </c:pt>
                <c:pt idx="83419">
                  <c:v>1477</c:v>
                </c:pt>
                <c:pt idx="83420">
                  <c:v>1447</c:v>
                </c:pt>
                <c:pt idx="83421">
                  <c:v>1404</c:v>
                </c:pt>
                <c:pt idx="83422">
                  <c:v>1336</c:v>
                </c:pt>
                <c:pt idx="83423">
                  <c:v>1276</c:v>
                </c:pt>
                <c:pt idx="83424">
                  <c:v>1235</c:v>
                </c:pt>
                <c:pt idx="83425">
                  <c:v>1197</c:v>
                </c:pt>
                <c:pt idx="83426">
                  <c:v>1181</c:v>
                </c:pt>
                <c:pt idx="83427">
                  <c:v>1167</c:v>
                </c:pt>
                <c:pt idx="83428">
                  <c:v>1164</c:v>
                </c:pt>
                <c:pt idx="83429">
                  <c:v>1203</c:v>
                </c:pt>
                <c:pt idx="83430">
                  <c:v>1229</c:v>
                </c:pt>
                <c:pt idx="83431">
                  <c:v>1401</c:v>
                </c:pt>
                <c:pt idx="83432">
                  <c:v>1514</c:v>
                </c:pt>
                <c:pt idx="83433">
                  <c:v>1626</c:v>
                </c:pt>
                <c:pt idx="83434">
                  <c:v>1674</c:v>
                </c:pt>
                <c:pt idx="83435">
                  <c:v>1688</c:v>
                </c:pt>
                <c:pt idx="83436">
                  <c:v>1696</c:v>
                </c:pt>
                <c:pt idx="83437">
                  <c:v>1711</c:v>
                </c:pt>
                <c:pt idx="83438">
                  <c:v>1715</c:v>
                </c:pt>
                <c:pt idx="83439">
                  <c:v>1679</c:v>
                </c:pt>
                <c:pt idx="83440">
                  <c:v>1609</c:v>
                </c:pt>
                <c:pt idx="83441">
                  <c:v>1506</c:v>
                </c:pt>
                <c:pt idx="83442">
                  <c:v>1580</c:v>
                </c:pt>
                <c:pt idx="83443">
                  <c:v>1563</c:v>
                </c:pt>
                <c:pt idx="83444">
                  <c:v>1535</c:v>
                </c:pt>
                <c:pt idx="83445">
                  <c:v>1487</c:v>
                </c:pt>
                <c:pt idx="83446">
                  <c:v>1421</c:v>
                </c:pt>
                <c:pt idx="83447">
                  <c:v>1352</c:v>
                </c:pt>
                <c:pt idx="83448">
                  <c:v>1303</c:v>
                </c:pt>
                <c:pt idx="83449">
                  <c:v>1254</c:v>
                </c:pt>
                <c:pt idx="83450">
                  <c:v>1230</c:v>
                </c:pt>
                <c:pt idx="83451">
                  <c:v>1242</c:v>
                </c:pt>
                <c:pt idx="83452">
                  <c:v>1226</c:v>
                </c:pt>
                <c:pt idx="83453">
                  <c:v>1258</c:v>
                </c:pt>
                <c:pt idx="83454">
                  <c:v>1261</c:v>
                </c:pt>
                <c:pt idx="83455">
                  <c:v>1432</c:v>
                </c:pt>
                <c:pt idx="83456">
                  <c:v>1509</c:v>
                </c:pt>
                <c:pt idx="83457">
                  <c:v>1664</c:v>
                </c:pt>
                <c:pt idx="83458">
                  <c:v>1643</c:v>
                </c:pt>
                <c:pt idx="83459">
                  <c:v>1637</c:v>
                </c:pt>
                <c:pt idx="83460">
                  <c:v>1671</c:v>
                </c:pt>
                <c:pt idx="83461">
                  <c:v>1681</c:v>
                </c:pt>
                <c:pt idx="83462">
                  <c:v>1692</c:v>
                </c:pt>
                <c:pt idx="83463">
                  <c:v>1644</c:v>
                </c:pt>
                <c:pt idx="83464">
                  <c:v>1600</c:v>
                </c:pt>
                <c:pt idx="83465">
                  <c:v>1542</c:v>
                </c:pt>
                <c:pt idx="83466">
                  <c:v>1574</c:v>
                </c:pt>
                <c:pt idx="83467">
                  <c:v>1582</c:v>
                </c:pt>
                <c:pt idx="83468">
                  <c:v>1541</c:v>
                </c:pt>
                <c:pt idx="83469">
                  <c:v>1509</c:v>
                </c:pt>
                <c:pt idx="83470">
                  <c:v>1458</c:v>
                </c:pt>
                <c:pt idx="83471">
                  <c:v>1402</c:v>
                </c:pt>
                <c:pt idx="83472">
                  <c:v>1344</c:v>
                </c:pt>
                <c:pt idx="83473">
                  <c:v>1313</c:v>
                </c:pt>
                <c:pt idx="83474">
                  <c:v>1291</c:v>
                </c:pt>
                <c:pt idx="83475">
                  <c:v>1269</c:v>
                </c:pt>
                <c:pt idx="83476">
                  <c:v>1263</c:v>
                </c:pt>
                <c:pt idx="83477">
                  <c:v>1239</c:v>
                </c:pt>
                <c:pt idx="83478">
                  <c:v>1236</c:v>
                </c:pt>
                <c:pt idx="83479">
                  <c:v>1331</c:v>
                </c:pt>
                <c:pt idx="83480">
                  <c:v>1404</c:v>
                </c:pt>
                <c:pt idx="83481">
                  <c:v>1297</c:v>
                </c:pt>
                <c:pt idx="83482">
                  <c:v>1365</c:v>
                </c:pt>
                <c:pt idx="83483">
                  <c:v>1404</c:v>
                </c:pt>
                <c:pt idx="83484">
                  <c:v>1375</c:v>
                </c:pt>
                <c:pt idx="83485">
                  <c:v>1348</c:v>
                </c:pt>
                <c:pt idx="83486">
                  <c:v>1352</c:v>
                </c:pt>
                <c:pt idx="83487">
                  <c:v>1359</c:v>
                </c:pt>
                <c:pt idx="83488">
                  <c:v>1335</c:v>
                </c:pt>
                <c:pt idx="83489">
                  <c:v>1378</c:v>
                </c:pt>
                <c:pt idx="83490">
                  <c:v>1432</c:v>
                </c:pt>
                <c:pt idx="83491">
                  <c:v>1439</c:v>
                </c:pt>
                <c:pt idx="83492">
                  <c:v>1393</c:v>
                </c:pt>
                <c:pt idx="83493">
                  <c:v>1355</c:v>
                </c:pt>
                <c:pt idx="83494">
                  <c:v>1316</c:v>
                </c:pt>
                <c:pt idx="83495">
                  <c:v>1282</c:v>
                </c:pt>
                <c:pt idx="83496">
                  <c:v>1246</c:v>
                </c:pt>
                <c:pt idx="83497">
                  <c:v>1223</c:v>
                </c:pt>
                <c:pt idx="83498">
                  <c:v>1197</c:v>
                </c:pt>
                <c:pt idx="83499">
                  <c:v>1176</c:v>
                </c:pt>
                <c:pt idx="83500">
                  <c:v>1143</c:v>
                </c:pt>
                <c:pt idx="83501">
                  <c:v>1139</c:v>
                </c:pt>
                <c:pt idx="83502">
                  <c:v>1091</c:v>
                </c:pt>
                <c:pt idx="83503">
                  <c:v>1167</c:v>
                </c:pt>
                <c:pt idx="83504">
                  <c:v>1199</c:v>
                </c:pt>
                <c:pt idx="83505">
                  <c:v>1255</c:v>
                </c:pt>
                <c:pt idx="83506">
                  <c:v>1337</c:v>
                </c:pt>
                <c:pt idx="83507">
                  <c:v>1367</c:v>
                </c:pt>
                <c:pt idx="83508">
                  <c:v>1376</c:v>
                </c:pt>
                <c:pt idx="83509">
                  <c:v>1339</c:v>
                </c:pt>
                <c:pt idx="83510">
                  <c:v>1318</c:v>
                </c:pt>
                <c:pt idx="83511">
                  <c:v>1293</c:v>
                </c:pt>
                <c:pt idx="83512">
                  <c:v>1290</c:v>
                </c:pt>
                <c:pt idx="83513">
                  <c:v>1307</c:v>
                </c:pt>
                <c:pt idx="83514">
                  <c:v>1386</c:v>
                </c:pt>
                <c:pt idx="83515">
                  <c:v>1383</c:v>
                </c:pt>
                <c:pt idx="83516">
                  <c:v>1352</c:v>
                </c:pt>
                <c:pt idx="83517">
                  <c:v>1293</c:v>
                </c:pt>
                <c:pt idx="83518">
                  <c:v>1255</c:v>
                </c:pt>
                <c:pt idx="83519">
                  <c:v>1216</c:v>
                </c:pt>
                <c:pt idx="83520">
                  <c:v>1171</c:v>
                </c:pt>
                <c:pt idx="83521">
                  <c:v>1156</c:v>
                </c:pt>
                <c:pt idx="83522">
                  <c:v>1137</c:v>
                </c:pt>
                <c:pt idx="83523">
                  <c:v>1125</c:v>
                </c:pt>
                <c:pt idx="83524">
                  <c:v>1140</c:v>
                </c:pt>
                <c:pt idx="83525">
                  <c:v>1195</c:v>
                </c:pt>
                <c:pt idx="83526">
                  <c:v>1224</c:v>
                </c:pt>
                <c:pt idx="83527">
                  <c:v>1387</c:v>
                </c:pt>
                <c:pt idx="83528">
                  <c:v>1524</c:v>
                </c:pt>
                <c:pt idx="83529">
                  <c:v>1623</c:v>
                </c:pt>
                <c:pt idx="83530">
                  <c:v>1687</c:v>
                </c:pt>
                <c:pt idx="83531">
                  <c:v>1698</c:v>
                </c:pt>
                <c:pt idx="83532">
                  <c:v>1683</c:v>
                </c:pt>
                <c:pt idx="83533">
                  <c:v>1693</c:v>
                </c:pt>
                <c:pt idx="83534">
                  <c:v>1718</c:v>
                </c:pt>
                <c:pt idx="83535">
                  <c:v>1656</c:v>
                </c:pt>
                <c:pt idx="83536">
                  <c:v>1546</c:v>
                </c:pt>
                <c:pt idx="83537">
                  <c:v>1413</c:v>
                </c:pt>
                <c:pt idx="83538">
                  <c:v>1450</c:v>
                </c:pt>
                <c:pt idx="83539">
                  <c:v>1456</c:v>
                </c:pt>
                <c:pt idx="83540">
                  <c:v>1448</c:v>
                </c:pt>
                <c:pt idx="83541">
                  <c:v>1394</c:v>
                </c:pt>
                <c:pt idx="83542">
                  <c:v>1335</c:v>
                </c:pt>
                <c:pt idx="83543">
                  <c:v>1271</c:v>
                </c:pt>
                <c:pt idx="83544">
                  <c:v>1220</c:v>
                </c:pt>
                <c:pt idx="83545">
                  <c:v>1192</c:v>
                </c:pt>
                <c:pt idx="83546">
                  <c:v>1174</c:v>
                </c:pt>
                <c:pt idx="83547">
                  <c:v>1157</c:v>
                </c:pt>
                <c:pt idx="83548">
                  <c:v>1175</c:v>
                </c:pt>
                <c:pt idx="83549">
                  <c:v>1173</c:v>
                </c:pt>
                <c:pt idx="83550">
                  <c:v>1247</c:v>
                </c:pt>
                <c:pt idx="83551">
                  <c:v>1406</c:v>
                </c:pt>
                <c:pt idx="83552">
                  <c:v>1438</c:v>
                </c:pt>
                <c:pt idx="83553">
                  <c:v>1524</c:v>
                </c:pt>
                <c:pt idx="83554">
                  <c:v>1548</c:v>
                </c:pt>
                <c:pt idx="83555">
                  <c:v>1601</c:v>
                </c:pt>
                <c:pt idx="83556">
                  <c:v>1613</c:v>
                </c:pt>
                <c:pt idx="83557">
                  <c:v>1661</c:v>
                </c:pt>
                <c:pt idx="83558">
                  <c:v>1670</c:v>
                </c:pt>
                <c:pt idx="83559">
                  <c:v>1633</c:v>
                </c:pt>
                <c:pt idx="83560">
                  <c:v>1547</c:v>
                </c:pt>
                <c:pt idx="83561">
                  <c:v>1491</c:v>
                </c:pt>
                <c:pt idx="83562">
                  <c:v>1532</c:v>
                </c:pt>
                <c:pt idx="83563">
                  <c:v>1559</c:v>
                </c:pt>
                <c:pt idx="83564">
                  <c:v>1543</c:v>
                </c:pt>
                <c:pt idx="83565">
                  <c:v>1498</c:v>
                </c:pt>
                <c:pt idx="83566">
                  <c:v>1446</c:v>
                </c:pt>
                <c:pt idx="83567">
                  <c:v>1350</c:v>
                </c:pt>
                <c:pt idx="83568">
                  <c:v>1297</c:v>
                </c:pt>
                <c:pt idx="83569">
                  <c:v>1273</c:v>
                </c:pt>
                <c:pt idx="83570">
                  <c:v>1256</c:v>
                </c:pt>
                <c:pt idx="83571">
                  <c:v>1232</c:v>
                </c:pt>
                <c:pt idx="83572">
                  <c:v>1234</c:v>
                </c:pt>
                <c:pt idx="83573">
                  <c:v>1244</c:v>
                </c:pt>
                <c:pt idx="83574">
                  <c:v>1267</c:v>
                </c:pt>
                <c:pt idx="83575">
                  <c:v>1475</c:v>
                </c:pt>
                <c:pt idx="83576">
                  <c:v>1604</c:v>
                </c:pt>
                <c:pt idx="83577">
                  <c:v>1677</c:v>
                </c:pt>
                <c:pt idx="83578">
                  <c:v>1724</c:v>
                </c:pt>
                <c:pt idx="83579">
                  <c:v>1776</c:v>
                </c:pt>
                <c:pt idx="83580">
                  <c:v>1822</c:v>
                </c:pt>
                <c:pt idx="83581">
                  <c:v>1790</c:v>
                </c:pt>
                <c:pt idx="83582">
                  <c:v>1759</c:v>
                </c:pt>
                <c:pt idx="83583">
                  <c:v>1708</c:v>
                </c:pt>
                <c:pt idx="83584">
                  <c:v>1622</c:v>
                </c:pt>
                <c:pt idx="83585">
                  <c:v>1524</c:v>
                </c:pt>
                <c:pt idx="83586">
                  <c:v>1562</c:v>
                </c:pt>
                <c:pt idx="83587">
                  <c:v>1589</c:v>
                </c:pt>
                <c:pt idx="83588">
                  <c:v>1567</c:v>
                </c:pt>
                <c:pt idx="83589">
                  <c:v>1538</c:v>
                </c:pt>
                <c:pt idx="83590">
                  <c:v>1485</c:v>
                </c:pt>
                <c:pt idx="83591">
                  <c:v>1398</c:v>
                </c:pt>
                <c:pt idx="83592">
                  <c:v>1345</c:v>
                </c:pt>
                <c:pt idx="83593">
                  <c:v>1308</c:v>
                </c:pt>
                <c:pt idx="83594">
                  <c:v>1275</c:v>
                </c:pt>
                <c:pt idx="83595">
                  <c:v>1246</c:v>
                </c:pt>
                <c:pt idx="83596">
                  <c:v>1264</c:v>
                </c:pt>
                <c:pt idx="83597">
                  <c:v>1271</c:v>
                </c:pt>
                <c:pt idx="83598">
                  <c:v>1311</c:v>
                </c:pt>
                <c:pt idx="83599">
                  <c:v>1513</c:v>
                </c:pt>
                <c:pt idx="83600">
                  <c:v>1610</c:v>
                </c:pt>
                <c:pt idx="83601">
                  <c:v>1694</c:v>
                </c:pt>
                <c:pt idx="83602">
                  <c:v>1774</c:v>
                </c:pt>
                <c:pt idx="83603">
                  <c:v>1807</c:v>
                </c:pt>
                <c:pt idx="83604">
                  <c:v>1801</c:v>
                </c:pt>
                <c:pt idx="83605">
                  <c:v>1795</c:v>
                </c:pt>
                <c:pt idx="83606">
                  <c:v>1732</c:v>
                </c:pt>
                <c:pt idx="83607">
                  <c:v>1692</c:v>
                </c:pt>
                <c:pt idx="83608">
                  <c:v>1615</c:v>
                </c:pt>
                <c:pt idx="83609">
                  <c:v>1508</c:v>
                </c:pt>
                <c:pt idx="83610">
                  <c:v>1622</c:v>
                </c:pt>
                <c:pt idx="83611">
                  <c:v>1634</c:v>
                </c:pt>
                <c:pt idx="83612">
                  <c:v>1587</c:v>
                </c:pt>
                <c:pt idx="83613">
                  <c:v>1508</c:v>
                </c:pt>
                <c:pt idx="83614">
                  <c:v>1486</c:v>
                </c:pt>
                <c:pt idx="83615">
                  <c:v>1431</c:v>
                </c:pt>
                <c:pt idx="83616">
                  <c:v>1356</c:v>
                </c:pt>
                <c:pt idx="83617">
                  <c:v>1315</c:v>
                </c:pt>
                <c:pt idx="83618">
                  <c:v>1283</c:v>
                </c:pt>
                <c:pt idx="83619">
                  <c:v>1265</c:v>
                </c:pt>
                <c:pt idx="83620">
                  <c:v>1278</c:v>
                </c:pt>
                <c:pt idx="83621">
                  <c:v>1293</c:v>
                </c:pt>
                <c:pt idx="83622">
                  <c:v>1300</c:v>
                </c:pt>
                <c:pt idx="83623">
                  <c:v>1509</c:v>
                </c:pt>
                <c:pt idx="83624">
                  <c:v>1641</c:v>
                </c:pt>
                <c:pt idx="83625">
                  <c:v>1743</c:v>
                </c:pt>
                <c:pt idx="83626">
                  <c:v>1797</c:v>
                </c:pt>
                <c:pt idx="83627">
                  <c:v>1836</c:v>
                </c:pt>
                <c:pt idx="83628">
                  <c:v>1854</c:v>
                </c:pt>
                <c:pt idx="83629">
                  <c:v>1814</c:v>
                </c:pt>
                <c:pt idx="83630">
                  <c:v>1720</c:v>
                </c:pt>
                <c:pt idx="83631">
                  <c:v>1639</c:v>
                </c:pt>
                <c:pt idx="83632">
                  <c:v>1526</c:v>
                </c:pt>
                <c:pt idx="83633">
                  <c:v>1480</c:v>
                </c:pt>
                <c:pt idx="83634">
                  <c:v>1557</c:v>
                </c:pt>
                <c:pt idx="83635">
                  <c:v>1593</c:v>
                </c:pt>
                <c:pt idx="83636">
                  <c:v>1577</c:v>
                </c:pt>
                <c:pt idx="83637">
                  <c:v>1527</c:v>
                </c:pt>
                <c:pt idx="83638">
                  <c:v>1479</c:v>
                </c:pt>
                <c:pt idx="83639">
                  <c:v>1425</c:v>
                </c:pt>
                <c:pt idx="83640">
                  <c:v>1368</c:v>
                </c:pt>
                <c:pt idx="83641">
                  <c:v>1329</c:v>
                </c:pt>
                <c:pt idx="83642">
                  <c:v>1285</c:v>
                </c:pt>
                <c:pt idx="83643">
                  <c:v>1287</c:v>
                </c:pt>
                <c:pt idx="83644">
                  <c:v>1281</c:v>
                </c:pt>
                <c:pt idx="83645">
                  <c:v>1268</c:v>
                </c:pt>
                <c:pt idx="83646">
                  <c:v>1290</c:v>
                </c:pt>
                <c:pt idx="83647">
                  <c:v>1387</c:v>
                </c:pt>
                <c:pt idx="83648">
                  <c:v>1515</c:v>
                </c:pt>
                <c:pt idx="83649">
                  <c:v>1627</c:v>
                </c:pt>
                <c:pt idx="83650">
                  <c:v>1667</c:v>
                </c:pt>
                <c:pt idx="83651">
                  <c:v>1672</c:v>
                </c:pt>
                <c:pt idx="83652">
                  <c:v>1672</c:v>
                </c:pt>
                <c:pt idx="83653">
                  <c:v>1640</c:v>
                </c:pt>
                <c:pt idx="83654">
                  <c:v>1648</c:v>
                </c:pt>
                <c:pt idx="83655">
                  <c:v>1639</c:v>
                </c:pt>
                <c:pt idx="83656">
                  <c:v>1623</c:v>
                </c:pt>
                <c:pt idx="83657">
                  <c:v>1581</c:v>
                </c:pt>
                <c:pt idx="83658">
                  <c:v>1640</c:v>
                </c:pt>
                <c:pt idx="83659">
                  <c:v>1673</c:v>
                </c:pt>
                <c:pt idx="83660">
                  <c:v>1635</c:v>
                </c:pt>
                <c:pt idx="83661">
                  <c:v>1592</c:v>
                </c:pt>
                <c:pt idx="83662">
                  <c:v>1535</c:v>
                </c:pt>
                <c:pt idx="83663">
                  <c:v>1493</c:v>
                </c:pt>
                <c:pt idx="83664">
                  <c:v>1447</c:v>
                </c:pt>
                <c:pt idx="83665">
                  <c:v>1406</c:v>
                </c:pt>
                <c:pt idx="83666">
                  <c:v>1343</c:v>
                </c:pt>
                <c:pt idx="83667">
                  <c:v>1337</c:v>
                </c:pt>
                <c:pt idx="83668">
                  <c:v>1304</c:v>
                </c:pt>
                <c:pt idx="83669">
                  <c:v>1283</c:v>
                </c:pt>
                <c:pt idx="83670">
                  <c:v>1239</c:v>
                </c:pt>
                <c:pt idx="83671">
                  <c:v>1258</c:v>
                </c:pt>
                <c:pt idx="83672">
                  <c:v>1316</c:v>
                </c:pt>
                <c:pt idx="83673">
                  <c:v>1381</c:v>
                </c:pt>
                <c:pt idx="83674">
                  <c:v>1430</c:v>
                </c:pt>
                <c:pt idx="83675">
                  <c:v>1424</c:v>
                </c:pt>
                <c:pt idx="83676">
                  <c:v>1443</c:v>
                </c:pt>
                <c:pt idx="83677">
                  <c:v>1444</c:v>
                </c:pt>
                <c:pt idx="83678">
                  <c:v>1421</c:v>
                </c:pt>
                <c:pt idx="83679">
                  <c:v>1388</c:v>
                </c:pt>
                <c:pt idx="83680">
                  <c:v>1404</c:v>
                </c:pt>
                <c:pt idx="83681">
                  <c:v>1404</c:v>
                </c:pt>
                <c:pt idx="83682">
                  <c:v>1471</c:v>
                </c:pt>
                <c:pt idx="83683">
                  <c:v>1535</c:v>
                </c:pt>
                <c:pt idx="83684">
                  <c:v>1546</c:v>
                </c:pt>
                <c:pt idx="83685">
                  <c:v>1539</c:v>
                </c:pt>
                <c:pt idx="83686">
                  <c:v>1455</c:v>
                </c:pt>
                <c:pt idx="83687">
                  <c:v>1410</c:v>
                </c:pt>
                <c:pt idx="83688">
                  <c:v>1355</c:v>
                </c:pt>
                <c:pt idx="83689">
                  <c:v>1317</c:v>
                </c:pt>
                <c:pt idx="83690">
                  <c:v>1283</c:v>
                </c:pt>
                <c:pt idx="83691">
                  <c:v>1280</c:v>
                </c:pt>
                <c:pt idx="83692">
                  <c:v>1275</c:v>
                </c:pt>
                <c:pt idx="83693">
                  <c:v>1291</c:v>
                </c:pt>
                <c:pt idx="83694">
                  <c:v>1332</c:v>
                </c:pt>
                <c:pt idx="83695">
                  <c:v>1531</c:v>
                </c:pt>
                <c:pt idx="83696">
                  <c:v>1632</c:v>
                </c:pt>
                <c:pt idx="83697">
                  <c:v>1742</c:v>
                </c:pt>
                <c:pt idx="83698">
                  <c:v>1781</c:v>
                </c:pt>
                <c:pt idx="83699">
                  <c:v>1768</c:v>
                </c:pt>
                <c:pt idx="83700">
                  <c:v>1711</c:v>
                </c:pt>
                <c:pt idx="83701">
                  <c:v>1751</c:v>
                </c:pt>
                <c:pt idx="83702">
                  <c:v>1747</c:v>
                </c:pt>
                <c:pt idx="83703">
                  <c:v>1714</c:v>
                </c:pt>
                <c:pt idx="83704">
                  <c:v>1570</c:v>
                </c:pt>
                <c:pt idx="83705">
                  <c:v>1511</c:v>
                </c:pt>
                <c:pt idx="83706">
                  <c:v>1568</c:v>
                </c:pt>
                <c:pt idx="83707">
                  <c:v>1569</c:v>
                </c:pt>
                <c:pt idx="83708">
                  <c:v>1532</c:v>
                </c:pt>
                <c:pt idx="83709">
                  <c:v>1468</c:v>
                </c:pt>
                <c:pt idx="83710">
                  <c:v>1399</c:v>
                </c:pt>
                <c:pt idx="83711">
                  <c:v>1310</c:v>
                </c:pt>
                <c:pt idx="83712">
                  <c:v>1303</c:v>
                </c:pt>
                <c:pt idx="83713">
                  <c:v>1259</c:v>
                </c:pt>
                <c:pt idx="83714">
                  <c:v>1225</c:v>
                </c:pt>
                <c:pt idx="83715">
                  <c:v>1181</c:v>
                </c:pt>
                <c:pt idx="83716">
                  <c:v>1192</c:v>
                </c:pt>
                <c:pt idx="83717">
                  <c:v>1239</c:v>
                </c:pt>
                <c:pt idx="83718">
                  <c:v>1262</c:v>
                </c:pt>
                <c:pt idx="83719">
                  <c:v>1439</c:v>
                </c:pt>
                <c:pt idx="83720">
                  <c:v>1576</c:v>
                </c:pt>
                <c:pt idx="83721">
                  <c:v>1623</c:v>
                </c:pt>
                <c:pt idx="83722">
                  <c:v>1699</c:v>
                </c:pt>
                <c:pt idx="83723">
                  <c:v>1726</c:v>
                </c:pt>
                <c:pt idx="83724">
                  <c:v>1682</c:v>
                </c:pt>
                <c:pt idx="83725">
                  <c:v>1616</c:v>
                </c:pt>
                <c:pt idx="83726">
                  <c:v>1620</c:v>
                </c:pt>
                <c:pt idx="83727">
                  <c:v>1563</c:v>
                </c:pt>
                <c:pt idx="83728">
                  <c:v>1482</c:v>
                </c:pt>
                <c:pt idx="83729">
                  <c:v>1438</c:v>
                </c:pt>
                <c:pt idx="83730">
                  <c:v>1492</c:v>
                </c:pt>
                <c:pt idx="83731">
                  <c:v>1485</c:v>
                </c:pt>
                <c:pt idx="83732">
                  <c:v>1463</c:v>
                </c:pt>
                <c:pt idx="83733">
                  <c:v>1404</c:v>
                </c:pt>
                <c:pt idx="83734">
                  <c:v>1342</c:v>
                </c:pt>
                <c:pt idx="83735">
                  <c:v>1280</c:v>
                </c:pt>
                <c:pt idx="83736">
                  <c:v>1253</c:v>
                </c:pt>
                <c:pt idx="83737">
                  <c:v>1179</c:v>
                </c:pt>
                <c:pt idx="83738">
                  <c:v>1197</c:v>
                </c:pt>
                <c:pt idx="83739">
                  <c:v>1199</c:v>
                </c:pt>
                <c:pt idx="83740">
                  <c:v>1158</c:v>
                </c:pt>
                <c:pt idx="83741">
                  <c:v>1186</c:v>
                </c:pt>
                <c:pt idx="83742">
                  <c:v>1199</c:v>
                </c:pt>
                <c:pt idx="83743">
                  <c:v>1353</c:v>
                </c:pt>
                <c:pt idx="83744">
                  <c:v>1452</c:v>
                </c:pt>
                <c:pt idx="83745">
                  <c:v>1535</c:v>
                </c:pt>
                <c:pt idx="83746">
                  <c:v>1629</c:v>
                </c:pt>
                <c:pt idx="83747">
                  <c:v>1658</c:v>
                </c:pt>
                <c:pt idx="83748">
                  <c:v>1652</c:v>
                </c:pt>
                <c:pt idx="83749">
                  <c:v>1632</c:v>
                </c:pt>
                <c:pt idx="83750">
                  <c:v>1622</c:v>
                </c:pt>
                <c:pt idx="83751">
                  <c:v>1543</c:v>
                </c:pt>
                <c:pt idx="83752">
                  <c:v>1456</c:v>
                </c:pt>
                <c:pt idx="83753">
                  <c:v>1421</c:v>
                </c:pt>
                <c:pt idx="83754">
                  <c:v>1477</c:v>
                </c:pt>
                <c:pt idx="83755">
                  <c:v>1470</c:v>
                </c:pt>
                <c:pt idx="83756">
                  <c:v>1425</c:v>
                </c:pt>
                <c:pt idx="83757">
                  <c:v>1374</c:v>
                </c:pt>
                <c:pt idx="83758">
                  <c:v>1304</c:v>
                </c:pt>
                <c:pt idx="83759">
                  <c:v>1254</c:v>
                </c:pt>
                <c:pt idx="83760">
                  <c:v>1211</c:v>
                </c:pt>
                <c:pt idx="83761">
                  <c:v>1164</c:v>
                </c:pt>
                <c:pt idx="83762">
                  <c:v>1167</c:v>
                </c:pt>
                <c:pt idx="83763">
                  <c:v>1155</c:v>
                </c:pt>
                <c:pt idx="83764">
                  <c:v>1165</c:v>
                </c:pt>
                <c:pt idx="83765">
                  <c:v>1106</c:v>
                </c:pt>
                <c:pt idx="83766">
                  <c:v>1125</c:v>
                </c:pt>
                <c:pt idx="83767">
                  <c:v>1346</c:v>
                </c:pt>
                <c:pt idx="83768">
                  <c:v>1454</c:v>
                </c:pt>
                <c:pt idx="83769">
                  <c:v>1556</c:v>
                </c:pt>
                <c:pt idx="83770">
                  <c:v>1629</c:v>
                </c:pt>
                <c:pt idx="83771">
                  <c:v>1627</c:v>
                </c:pt>
                <c:pt idx="83772">
                  <c:v>1677</c:v>
                </c:pt>
                <c:pt idx="83773">
                  <c:v>1707</c:v>
                </c:pt>
                <c:pt idx="83774">
                  <c:v>1709</c:v>
                </c:pt>
                <c:pt idx="83775">
                  <c:v>1665</c:v>
                </c:pt>
                <c:pt idx="83776">
                  <c:v>1568</c:v>
                </c:pt>
                <c:pt idx="83777">
                  <c:v>1465</c:v>
                </c:pt>
                <c:pt idx="83778">
                  <c:v>1518</c:v>
                </c:pt>
                <c:pt idx="83779">
                  <c:v>1531</c:v>
                </c:pt>
                <c:pt idx="83780">
                  <c:v>1508</c:v>
                </c:pt>
                <c:pt idx="83781">
                  <c:v>1442</c:v>
                </c:pt>
                <c:pt idx="83782">
                  <c:v>1373</c:v>
                </c:pt>
                <c:pt idx="83783">
                  <c:v>1303</c:v>
                </c:pt>
                <c:pt idx="83784">
                  <c:v>1279</c:v>
                </c:pt>
                <c:pt idx="83785">
                  <c:v>1070</c:v>
                </c:pt>
                <c:pt idx="83786">
                  <c:v>1080</c:v>
                </c:pt>
                <c:pt idx="83787">
                  <c:v>1071</c:v>
                </c:pt>
                <c:pt idx="83788">
                  <c:v>1208</c:v>
                </c:pt>
                <c:pt idx="83789">
                  <c:v>1249</c:v>
                </c:pt>
                <c:pt idx="83790">
                  <c:v>1283</c:v>
                </c:pt>
                <c:pt idx="83791">
                  <c:v>1449</c:v>
                </c:pt>
                <c:pt idx="83792">
                  <c:v>1578</c:v>
                </c:pt>
                <c:pt idx="83793">
                  <c:v>1649</c:v>
                </c:pt>
                <c:pt idx="83794">
                  <c:v>1599</c:v>
                </c:pt>
                <c:pt idx="83795">
                  <c:v>1586</c:v>
                </c:pt>
                <c:pt idx="83796">
                  <c:v>1549</c:v>
                </c:pt>
                <c:pt idx="83797">
                  <c:v>1572</c:v>
                </c:pt>
                <c:pt idx="83798">
                  <c:v>1568</c:v>
                </c:pt>
                <c:pt idx="83799">
                  <c:v>1532</c:v>
                </c:pt>
                <c:pt idx="83800">
                  <c:v>1460</c:v>
                </c:pt>
                <c:pt idx="83801">
                  <c:v>1399</c:v>
                </c:pt>
                <c:pt idx="83802">
                  <c:v>1475</c:v>
                </c:pt>
                <c:pt idx="83803">
                  <c:v>1466</c:v>
                </c:pt>
                <c:pt idx="83804">
                  <c:v>1439</c:v>
                </c:pt>
                <c:pt idx="83805">
                  <c:v>1387</c:v>
                </c:pt>
                <c:pt idx="83806">
                  <c:v>1337</c:v>
                </c:pt>
                <c:pt idx="83807">
                  <c:v>1275</c:v>
                </c:pt>
                <c:pt idx="83808">
                  <c:v>1244</c:v>
                </c:pt>
                <c:pt idx="83809">
                  <c:v>1211</c:v>
                </c:pt>
                <c:pt idx="83810">
                  <c:v>1190</c:v>
                </c:pt>
                <c:pt idx="83811">
                  <c:v>1168</c:v>
                </c:pt>
                <c:pt idx="83812">
                  <c:v>1167</c:v>
                </c:pt>
                <c:pt idx="83813">
                  <c:v>1175</c:v>
                </c:pt>
                <c:pt idx="83814">
                  <c:v>1168</c:v>
                </c:pt>
                <c:pt idx="83815">
                  <c:v>1275</c:v>
                </c:pt>
                <c:pt idx="83816">
                  <c:v>1386</c:v>
                </c:pt>
                <c:pt idx="83817">
                  <c:v>1490</c:v>
                </c:pt>
                <c:pt idx="83818">
                  <c:v>1540</c:v>
                </c:pt>
                <c:pt idx="83819">
                  <c:v>1576</c:v>
                </c:pt>
                <c:pt idx="83820">
                  <c:v>1565</c:v>
                </c:pt>
                <c:pt idx="83821">
                  <c:v>1524</c:v>
                </c:pt>
                <c:pt idx="83822">
                  <c:v>1500</c:v>
                </c:pt>
                <c:pt idx="83823">
                  <c:v>1484</c:v>
                </c:pt>
                <c:pt idx="83824">
                  <c:v>1430</c:v>
                </c:pt>
                <c:pt idx="83825">
                  <c:v>1400</c:v>
                </c:pt>
                <c:pt idx="83826">
                  <c:v>1460</c:v>
                </c:pt>
                <c:pt idx="83827">
                  <c:v>1465</c:v>
                </c:pt>
                <c:pt idx="83828">
                  <c:v>1431</c:v>
                </c:pt>
                <c:pt idx="83829">
                  <c:v>1384</c:v>
                </c:pt>
                <c:pt idx="83830">
                  <c:v>1332</c:v>
                </c:pt>
                <c:pt idx="83831">
                  <c:v>1276</c:v>
                </c:pt>
                <c:pt idx="83832">
                  <c:v>1225</c:v>
                </c:pt>
                <c:pt idx="83833">
                  <c:v>1197</c:v>
                </c:pt>
                <c:pt idx="83834">
                  <c:v>1171</c:v>
                </c:pt>
                <c:pt idx="83835">
                  <c:v>1142</c:v>
                </c:pt>
                <c:pt idx="83836">
                  <c:v>1135</c:v>
                </c:pt>
                <c:pt idx="83837">
                  <c:v>1093</c:v>
                </c:pt>
                <c:pt idx="83838">
                  <c:v>1056</c:v>
                </c:pt>
                <c:pt idx="83839">
                  <c:v>1102</c:v>
                </c:pt>
                <c:pt idx="83840">
                  <c:v>1181</c:v>
                </c:pt>
                <c:pt idx="83841">
                  <c:v>1284</c:v>
                </c:pt>
                <c:pt idx="83842">
                  <c:v>1388</c:v>
                </c:pt>
                <c:pt idx="83843">
                  <c:v>1438</c:v>
                </c:pt>
                <c:pt idx="83844">
                  <c:v>1465</c:v>
                </c:pt>
                <c:pt idx="83845">
                  <c:v>1463</c:v>
                </c:pt>
                <c:pt idx="83846">
                  <c:v>1475</c:v>
                </c:pt>
                <c:pt idx="83847">
                  <c:v>1440</c:v>
                </c:pt>
                <c:pt idx="83848">
                  <c:v>1384</c:v>
                </c:pt>
                <c:pt idx="83849">
                  <c:v>1428</c:v>
                </c:pt>
                <c:pt idx="83850">
                  <c:v>1517</c:v>
                </c:pt>
                <c:pt idx="83851">
                  <c:v>1551</c:v>
                </c:pt>
                <c:pt idx="83852">
                  <c:v>1532</c:v>
                </c:pt>
                <c:pt idx="83853">
                  <c:v>1503</c:v>
                </c:pt>
                <c:pt idx="83854">
                  <c:v>1460</c:v>
                </c:pt>
                <c:pt idx="83855">
                  <c:v>1416</c:v>
                </c:pt>
                <c:pt idx="83856">
                  <c:v>1325</c:v>
                </c:pt>
                <c:pt idx="83857">
                  <c:v>1292</c:v>
                </c:pt>
                <c:pt idx="83858">
                  <c:v>1284</c:v>
                </c:pt>
                <c:pt idx="83859">
                  <c:v>1269</c:v>
                </c:pt>
                <c:pt idx="83860">
                  <c:v>1276</c:v>
                </c:pt>
                <c:pt idx="83861">
                  <c:v>1306</c:v>
                </c:pt>
                <c:pt idx="83862">
                  <c:v>1340</c:v>
                </c:pt>
                <c:pt idx="83863">
                  <c:v>1525</c:v>
                </c:pt>
                <c:pt idx="83864">
                  <c:v>1663</c:v>
                </c:pt>
                <c:pt idx="83865">
                  <c:v>1786</c:v>
                </c:pt>
                <c:pt idx="83866">
                  <c:v>1824</c:v>
                </c:pt>
                <c:pt idx="83867">
                  <c:v>1822</c:v>
                </c:pt>
                <c:pt idx="83868">
                  <c:v>1819</c:v>
                </c:pt>
                <c:pt idx="83869">
                  <c:v>1813</c:v>
                </c:pt>
                <c:pt idx="83870">
                  <c:v>1767</c:v>
                </c:pt>
                <c:pt idx="83871">
                  <c:v>1742</c:v>
                </c:pt>
                <c:pt idx="83872">
                  <c:v>1654</c:v>
                </c:pt>
                <c:pt idx="83873">
                  <c:v>1544</c:v>
                </c:pt>
                <c:pt idx="83874">
                  <c:v>1559</c:v>
                </c:pt>
                <c:pt idx="83875">
                  <c:v>1568</c:v>
                </c:pt>
                <c:pt idx="83876">
                  <c:v>1507</c:v>
                </c:pt>
                <c:pt idx="83877">
                  <c:v>1512</c:v>
                </c:pt>
                <c:pt idx="83878">
                  <c:v>1482</c:v>
                </c:pt>
                <c:pt idx="83879">
                  <c:v>1371</c:v>
                </c:pt>
                <c:pt idx="83880">
                  <c:v>1341</c:v>
                </c:pt>
                <c:pt idx="83881">
                  <c:v>1309</c:v>
                </c:pt>
                <c:pt idx="83882">
                  <c:v>1279</c:v>
                </c:pt>
                <c:pt idx="83883">
                  <c:v>1259</c:v>
                </c:pt>
                <c:pt idx="83884">
                  <c:v>1255</c:v>
                </c:pt>
                <c:pt idx="83885">
                  <c:v>1296</c:v>
                </c:pt>
                <c:pt idx="83886">
                  <c:v>1309</c:v>
                </c:pt>
                <c:pt idx="83887">
                  <c:v>1464</c:v>
                </c:pt>
                <c:pt idx="83888">
                  <c:v>1653</c:v>
                </c:pt>
                <c:pt idx="83889">
                  <c:v>1729</c:v>
                </c:pt>
                <c:pt idx="83890">
                  <c:v>1756</c:v>
                </c:pt>
                <c:pt idx="83891">
                  <c:v>1786</c:v>
                </c:pt>
                <c:pt idx="83892">
                  <c:v>1791</c:v>
                </c:pt>
                <c:pt idx="83893">
                  <c:v>1807</c:v>
                </c:pt>
                <c:pt idx="83894">
                  <c:v>1810</c:v>
                </c:pt>
                <c:pt idx="83895">
                  <c:v>1759</c:v>
                </c:pt>
                <c:pt idx="83896">
                  <c:v>1673</c:v>
                </c:pt>
                <c:pt idx="83897">
                  <c:v>1553</c:v>
                </c:pt>
                <c:pt idx="83898">
                  <c:v>1610</c:v>
                </c:pt>
                <c:pt idx="83899">
                  <c:v>1615</c:v>
                </c:pt>
                <c:pt idx="83900">
                  <c:v>1590</c:v>
                </c:pt>
                <c:pt idx="83901">
                  <c:v>1507</c:v>
                </c:pt>
                <c:pt idx="83902">
                  <c:v>1476</c:v>
                </c:pt>
                <c:pt idx="83903">
                  <c:v>1396</c:v>
                </c:pt>
                <c:pt idx="83904">
                  <c:v>1193</c:v>
                </c:pt>
                <c:pt idx="83905">
                  <c:v>1194</c:v>
                </c:pt>
                <c:pt idx="83906">
                  <c:v>1259</c:v>
                </c:pt>
                <c:pt idx="83907">
                  <c:v>1255</c:v>
                </c:pt>
                <c:pt idx="83908">
                  <c:v>1239</c:v>
                </c:pt>
                <c:pt idx="83909">
                  <c:v>1283</c:v>
                </c:pt>
                <c:pt idx="83910">
                  <c:v>1301</c:v>
                </c:pt>
                <c:pt idx="83911">
                  <c:v>1486</c:v>
                </c:pt>
                <c:pt idx="83912">
                  <c:v>1549</c:v>
                </c:pt>
                <c:pt idx="83913">
                  <c:v>1654</c:v>
                </c:pt>
                <c:pt idx="83914">
                  <c:v>1776</c:v>
                </c:pt>
                <c:pt idx="83915">
                  <c:v>1826</c:v>
                </c:pt>
                <c:pt idx="83916">
                  <c:v>1785</c:v>
                </c:pt>
                <c:pt idx="83917">
                  <c:v>1837</c:v>
                </c:pt>
                <c:pt idx="83918">
                  <c:v>1779</c:v>
                </c:pt>
                <c:pt idx="83919">
                  <c:v>1700</c:v>
                </c:pt>
                <c:pt idx="83920">
                  <c:v>1647</c:v>
                </c:pt>
                <c:pt idx="83921">
                  <c:v>1554</c:v>
                </c:pt>
                <c:pt idx="83922">
                  <c:v>1588</c:v>
                </c:pt>
                <c:pt idx="83923">
                  <c:v>1615</c:v>
                </c:pt>
                <c:pt idx="83924">
                  <c:v>1584</c:v>
                </c:pt>
                <c:pt idx="83925">
                  <c:v>1537</c:v>
                </c:pt>
                <c:pt idx="83926">
                  <c:v>1483</c:v>
                </c:pt>
                <c:pt idx="83927">
                  <c:v>1400</c:v>
                </c:pt>
                <c:pt idx="83928">
                  <c:v>1313</c:v>
                </c:pt>
                <c:pt idx="83929">
                  <c:v>1314</c:v>
                </c:pt>
                <c:pt idx="83930">
                  <c:v>1287</c:v>
                </c:pt>
                <c:pt idx="83931">
                  <c:v>1250</c:v>
                </c:pt>
                <c:pt idx="83932">
                  <c:v>1243</c:v>
                </c:pt>
                <c:pt idx="83933">
                  <c:v>1297</c:v>
                </c:pt>
                <c:pt idx="83934">
                  <c:v>1231</c:v>
                </c:pt>
                <c:pt idx="83935">
                  <c:v>1442</c:v>
                </c:pt>
                <c:pt idx="83936">
                  <c:v>1562</c:v>
                </c:pt>
                <c:pt idx="83937">
                  <c:v>1648</c:v>
                </c:pt>
                <c:pt idx="83938">
                  <c:v>1724</c:v>
                </c:pt>
                <c:pt idx="83939">
                  <c:v>1757</c:v>
                </c:pt>
                <c:pt idx="83940">
                  <c:v>1802</c:v>
                </c:pt>
                <c:pt idx="83941">
                  <c:v>1812</c:v>
                </c:pt>
                <c:pt idx="83942">
                  <c:v>1738</c:v>
                </c:pt>
                <c:pt idx="83943">
                  <c:v>1634</c:v>
                </c:pt>
                <c:pt idx="83944">
                  <c:v>1580</c:v>
                </c:pt>
                <c:pt idx="83945">
                  <c:v>1522</c:v>
                </c:pt>
                <c:pt idx="83946">
                  <c:v>1582</c:v>
                </c:pt>
                <c:pt idx="83947">
                  <c:v>1581</c:v>
                </c:pt>
                <c:pt idx="83948">
                  <c:v>1546</c:v>
                </c:pt>
                <c:pt idx="83949">
                  <c:v>1488</c:v>
                </c:pt>
                <c:pt idx="83950">
                  <c:v>1455</c:v>
                </c:pt>
                <c:pt idx="83951">
                  <c:v>1387</c:v>
                </c:pt>
                <c:pt idx="83952">
                  <c:v>1369</c:v>
                </c:pt>
                <c:pt idx="83953">
                  <c:v>1292</c:v>
                </c:pt>
                <c:pt idx="83954">
                  <c:v>1308</c:v>
                </c:pt>
                <c:pt idx="83955">
                  <c:v>1289</c:v>
                </c:pt>
                <c:pt idx="83956">
                  <c:v>1288</c:v>
                </c:pt>
                <c:pt idx="83957">
                  <c:v>1321</c:v>
                </c:pt>
                <c:pt idx="83958">
                  <c:v>1327</c:v>
                </c:pt>
                <c:pt idx="83959">
                  <c:v>1507</c:v>
                </c:pt>
                <c:pt idx="83960">
                  <c:v>1623</c:v>
                </c:pt>
                <c:pt idx="83961">
                  <c:v>1691</c:v>
                </c:pt>
                <c:pt idx="83962">
                  <c:v>1775</c:v>
                </c:pt>
                <c:pt idx="83963">
                  <c:v>1805</c:v>
                </c:pt>
                <c:pt idx="83964">
                  <c:v>1761</c:v>
                </c:pt>
                <c:pt idx="83965">
                  <c:v>1755</c:v>
                </c:pt>
                <c:pt idx="83966">
                  <c:v>1668</c:v>
                </c:pt>
                <c:pt idx="83967">
                  <c:v>1650</c:v>
                </c:pt>
                <c:pt idx="83968">
                  <c:v>1590</c:v>
                </c:pt>
                <c:pt idx="83969">
                  <c:v>1570</c:v>
                </c:pt>
                <c:pt idx="83970">
                  <c:v>1623</c:v>
                </c:pt>
                <c:pt idx="83971">
                  <c:v>1631</c:v>
                </c:pt>
                <c:pt idx="83972">
                  <c:v>1579</c:v>
                </c:pt>
                <c:pt idx="83973">
                  <c:v>1531</c:v>
                </c:pt>
                <c:pt idx="83974">
                  <c:v>1462</c:v>
                </c:pt>
                <c:pt idx="83975">
                  <c:v>1367</c:v>
                </c:pt>
                <c:pt idx="83976">
                  <c:v>1355</c:v>
                </c:pt>
                <c:pt idx="83977">
                  <c:v>1304</c:v>
                </c:pt>
                <c:pt idx="83978">
                  <c:v>1284</c:v>
                </c:pt>
                <c:pt idx="83979">
                  <c:v>1255</c:v>
                </c:pt>
                <c:pt idx="83980">
                  <c:v>1265</c:v>
                </c:pt>
                <c:pt idx="83981">
                  <c:v>1279</c:v>
                </c:pt>
                <c:pt idx="83982">
                  <c:v>1255</c:v>
                </c:pt>
                <c:pt idx="83983">
                  <c:v>1342</c:v>
                </c:pt>
                <c:pt idx="83984">
                  <c:v>1468</c:v>
                </c:pt>
                <c:pt idx="83985">
                  <c:v>1538</c:v>
                </c:pt>
                <c:pt idx="83986">
                  <c:v>1551</c:v>
                </c:pt>
                <c:pt idx="83987">
                  <c:v>1479</c:v>
                </c:pt>
                <c:pt idx="83988">
                  <c:v>1448</c:v>
                </c:pt>
                <c:pt idx="83989">
                  <c:v>1439</c:v>
                </c:pt>
                <c:pt idx="83990">
                  <c:v>1412</c:v>
                </c:pt>
                <c:pt idx="83991">
                  <c:v>1429</c:v>
                </c:pt>
                <c:pt idx="83992">
                  <c:v>1385</c:v>
                </c:pt>
                <c:pt idx="83993">
                  <c:v>1397</c:v>
                </c:pt>
                <c:pt idx="83994">
                  <c:v>1495</c:v>
                </c:pt>
                <c:pt idx="83995">
                  <c:v>1495</c:v>
                </c:pt>
                <c:pt idx="83996">
                  <c:v>1471</c:v>
                </c:pt>
                <c:pt idx="83997">
                  <c:v>1422</c:v>
                </c:pt>
                <c:pt idx="83998">
                  <c:v>1372</c:v>
                </c:pt>
                <c:pt idx="83999">
                  <c:v>1324</c:v>
                </c:pt>
                <c:pt idx="84000">
                  <c:v>1279</c:v>
                </c:pt>
                <c:pt idx="84001">
                  <c:v>1223</c:v>
                </c:pt>
                <c:pt idx="84002">
                  <c:v>1152</c:v>
                </c:pt>
                <c:pt idx="84003">
                  <c:v>1135</c:v>
                </c:pt>
                <c:pt idx="84004">
                  <c:v>1130</c:v>
                </c:pt>
                <c:pt idx="84005">
                  <c:v>1118</c:v>
                </c:pt>
                <c:pt idx="84006">
                  <c:v>1125</c:v>
                </c:pt>
                <c:pt idx="84007">
                  <c:v>1198</c:v>
                </c:pt>
                <c:pt idx="84008">
                  <c:v>1289</c:v>
                </c:pt>
                <c:pt idx="84009">
                  <c:v>1317</c:v>
                </c:pt>
                <c:pt idx="84010">
                  <c:v>1385</c:v>
                </c:pt>
                <c:pt idx="84011">
                  <c:v>1419</c:v>
                </c:pt>
                <c:pt idx="84012">
                  <c:v>1435</c:v>
                </c:pt>
                <c:pt idx="84013">
                  <c:v>1459</c:v>
                </c:pt>
                <c:pt idx="84014">
                  <c:v>1445</c:v>
                </c:pt>
                <c:pt idx="84015">
                  <c:v>1424</c:v>
                </c:pt>
                <c:pt idx="84016">
                  <c:v>1409</c:v>
                </c:pt>
                <c:pt idx="84017">
                  <c:v>1386</c:v>
                </c:pt>
                <c:pt idx="84018">
                  <c:v>1502</c:v>
                </c:pt>
                <c:pt idx="84019">
                  <c:v>1516</c:v>
                </c:pt>
                <c:pt idx="84020">
                  <c:v>1516</c:v>
                </c:pt>
                <c:pt idx="84021">
                  <c:v>1470</c:v>
                </c:pt>
                <c:pt idx="84022">
                  <c:v>1424</c:v>
                </c:pt>
                <c:pt idx="84023">
                  <c:v>1344</c:v>
                </c:pt>
                <c:pt idx="84024">
                  <c:v>1286</c:v>
                </c:pt>
                <c:pt idx="84025">
                  <c:v>1285</c:v>
                </c:pt>
                <c:pt idx="84026">
                  <c:v>1251</c:v>
                </c:pt>
                <c:pt idx="84027">
                  <c:v>1227</c:v>
                </c:pt>
                <c:pt idx="84028">
                  <c:v>1244</c:v>
                </c:pt>
                <c:pt idx="84029">
                  <c:v>1291</c:v>
                </c:pt>
                <c:pt idx="84030">
                  <c:v>1314</c:v>
                </c:pt>
                <c:pt idx="84031">
                  <c:v>1460</c:v>
                </c:pt>
                <c:pt idx="84032">
                  <c:v>1626</c:v>
                </c:pt>
                <c:pt idx="84033">
                  <c:v>1717</c:v>
                </c:pt>
                <c:pt idx="84034">
                  <c:v>1797</c:v>
                </c:pt>
                <c:pt idx="84035">
                  <c:v>1829</c:v>
                </c:pt>
                <c:pt idx="84036">
                  <c:v>1864</c:v>
                </c:pt>
                <c:pt idx="84037">
                  <c:v>1807</c:v>
                </c:pt>
                <c:pt idx="84038">
                  <c:v>1750</c:v>
                </c:pt>
                <c:pt idx="84039">
                  <c:v>1695</c:v>
                </c:pt>
                <c:pt idx="84040">
                  <c:v>1605</c:v>
                </c:pt>
                <c:pt idx="84041">
                  <c:v>1527</c:v>
                </c:pt>
                <c:pt idx="84042">
                  <c:v>1549</c:v>
                </c:pt>
                <c:pt idx="84043">
                  <c:v>1550</c:v>
                </c:pt>
                <c:pt idx="84044">
                  <c:v>1515</c:v>
                </c:pt>
                <c:pt idx="84045">
                  <c:v>1531</c:v>
                </c:pt>
                <c:pt idx="84046">
                  <c:v>1469</c:v>
                </c:pt>
                <c:pt idx="84047">
                  <c:v>1402</c:v>
                </c:pt>
                <c:pt idx="84048">
                  <c:v>1325</c:v>
                </c:pt>
                <c:pt idx="84049">
                  <c:v>1302</c:v>
                </c:pt>
                <c:pt idx="84050">
                  <c:v>1259</c:v>
                </c:pt>
                <c:pt idx="84051">
                  <c:v>1243</c:v>
                </c:pt>
                <c:pt idx="84052">
                  <c:v>1220</c:v>
                </c:pt>
                <c:pt idx="84053">
                  <c:v>1258</c:v>
                </c:pt>
                <c:pt idx="84054">
                  <c:v>1286</c:v>
                </c:pt>
                <c:pt idx="84055">
                  <c:v>1468</c:v>
                </c:pt>
                <c:pt idx="84056">
                  <c:v>1601</c:v>
                </c:pt>
                <c:pt idx="84057">
                  <c:v>1677</c:v>
                </c:pt>
                <c:pt idx="84058">
                  <c:v>1730</c:v>
                </c:pt>
                <c:pt idx="84059">
                  <c:v>1713</c:v>
                </c:pt>
                <c:pt idx="84060">
                  <c:v>1689</c:v>
                </c:pt>
                <c:pt idx="84061">
                  <c:v>1680</c:v>
                </c:pt>
                <c:pt idx="84062">
                  <c:v>1655</c:v>
                </c:pt>
                <c:pt idx="84063">
                  <c:v>1614</c:v>
                </c:pt>
                <c:pt idx="84064">
                  <c:v>1546</c:v>
                </c:pt>
                <c:pt idx="84065">
                  <c:v>1463</c:v>
                </c:pt>
                <c:pt idx="84066">
                  <c:v>1531</c:v>
                </c:pt>
                <c:pt idx="84067">
                  <c:v>1524</c:v>
                </c:pt>
                <c:pt idx="84068">
                  <c:v>1486</c:v>
                </c:pt>
                <c:pt idx="84069">
                  <c:v>1402</c:v>
                </c:pt>
                <c:pt idx="84070">
                  <c:v>1380</c:v>
                </c:pt>
                <c:pt idx="84071">
                  <c:v>1319</c:v>
                </c:pt>
                <c:pt idx="84072">
                  <c:v>1262</c:v>
                </c:pt>
                <c:pt idx="84073">
                  <c:v>1233</c:v>
                </c:pt>
                <c:pt idx="84074">
                  <c:v>1164</c:v>
                </c:pt>
                <c:pt idx="84075">
                  <c:v>1165</c:v>
                </c:pt>
                <c:pt idx="84076">
                  <c:v>1144</c:v>
                </c:pt>
                <c:pt idx="84077">
                  <c:v>1171</c:v>
                </c:pt>
                <c:pt idx="84078">
                  <c:v>1181</c:v>
                </c:pt>
                <c:pt idx="84079">
                  <c:v>1304</c:v>
                </c:pt>
                <c:pt idx="84080">
                  <c:v>1458</c:v>
                </c:pt>
                <c:pt idx="84081">
                  <c:v>1553</c:v>
                </c:pt>
                <c:pt idx="84082">
                  <c:v>1603</c:v>
                </c:pt>
                <c:pt idx="84083">
                  <c:v>1617</c:v>
                </c:pt>
                <c:pt idx="84084">
                  <c:v>1633</c:v>
                </c:pt>
                <c:pt idx="84085">
                  <c:v>1661</c:v>
                </c:pt>
                <c:pt idx="84086">
                  <c:v>1660</c:v>
                </c:pt>
                <c:pt idx="84087">
                  <c:v>1617</c:v>
                </c:pt>
                <c:pt idx="84088">
                  <c:v>1556</c:v>
                </c:pt>
                <c:pt idx="84089">
                  <c:v>1461</c:v>
                </c:pt>
                <c:pt idx="84090">
                  <c:v>1530</c:v>
                </c:pt>
                <c:pt idx="84091">
                  <c:v>1482</c:v>
                </c:pt>
                <c:pt idx="84092">
                  <c:v>1502</c:v>
                </c:pt>
                <c:pt idx="84093">
                  <c:v>1453</c:v>
                </c:pt>
                <c:pt idx="84094">
                  <c:v>1371</c:v>
                </c:pt>
                <c:pt idx="84095">
                  <c:v>1263</c:v>
                </c:pt>
                <c:pt idx="84096">
                  <c:v>1253</c:v>
                </c:pt>
                <c:pt idx="84097">
                  <c:v>1212</c:v>
                </c:pt>
                <c:pt idx="84098">
                  <c:v>1179</c:v>
                </c:pt>
                <c:pt idx="84099">
                  <c:v>1168</c:v>
                </c:pt>
                <c:pt idx="84100">
                  <c:v>1164</c:v>
                </c:pt>
                <c:pt idx="84101">
                  <c:v>1195</c:v>
                </c:pt>
                <c:pt idx="84102">
                  <c:v>1211</c:v>
                </c:pt>
                <c:pt idx="84103">
                  <c:v>1388</c:v>
                </c:pt>
                <c:pt idx="84104">
                  <c:v>1527</c:v>
                </c:pt>
                <c:pt idx="84105">
                  <c:v>1631</c:v>
                </c:pt>
                <c:pt idx="84106">
                  <c:v>1697</c:v>
                </c:pt>
                <c:pt idx="84107">
                  <c:v>1710</c:v>
                </c:pt>
                <c:pt idx="84108">
                  <c:v>1738</c:v>
                </c:pt>
                <c:pt idx="84109">
                  <c:v>1779</c:v>
                </c:pt>
                <c:pt idx="84110">
                  <c:v>1793</c:v>
                </c:pt>
                <c:pt idx="84111">
                  <c:v>1677</c:v>
                </c:pt>
                <c:pt idx="84112">
                  <c:v>1552</c:v>
                </c:pt>
                <c:pt idx="84113">
                  <c:v>1517</c:v>
                </c:pt>
                <c:pt idx="84114">
                  <c:v>1599</c:v>
                </c:pt>
                <c:pt idx="84115">
                  <c:v>1602</c:v>
                </c:pt>
                <c:pt idx="84116">
                  <c:v>1572</c:v>
                </c:pt>
                <c:pt idx="84117">
                  <c:v>1514</c:v>
                </c:pt>
                <c:pt idx="84118">
                  <c:v>1477</c:v>
                </c:pt>
                <c:pt idx="84119">
                  <c:v>1427</c:v>
                </c:pt>
                <c:pt idx="84120">
                  <c:v>1363</c:v>
                </c:pt>
                <c:pt idx="84121">
                  <c:v>1318</c:v>
                </c:pt>
                <c:pt idx="84122">
                  <c:v>1291</c:v>
                </c:pt>
                <c:pt idx="84123">
                  <c:v>1271</c:v>
                </c:pt>
                <c:pt idx="84124">
                  <c:v>1264</c:v>
                </c:pt>
                <c:pt idx="84125">
                  <c:v>1300</c:v>
                </c:pt>
                <c:pt idx="84126">
                  <c:v>1296</c:v>
                </c:pt>
                <c:pt idx="84127">
                  <c:v>1502</c:v>
                </c:pt>
                <c:pt idx="84128">
                  <c:v>1644</c:v>
                </c:pt>
                <c:pt idx="84129">
                  <c:v>1729</c:v>
                </c:pt>
                <c:pt idx="84130">
                  <c:v>1786</c:v>
                </c:pt>
                <c:pt idx="84131">
                  <c:v>1805</c:v>
                </c:pt>
                <c:pt idx="84132">
                  <c:v>1814</c:v>
                </c:pt>
                <c:pt idx="84133">
                  <c:v>1845</c:v>
                </c:pt>
                <c:pt idx="84134">
                  <c:v>1827</c:v>
                </c:pt>
                <c:pt idx="84135">
                  <c:v>1769</c:v>
                </c:pt>
                <c:pt idx="84136">
                  <c:v>1660</c:v>
                </c:pt>
                <c:pt idx="84137">
                  <c:v>1593</c:v>
                </c:pt>
                <c:pt idx="84138">
                  <c:v>1672</c:v>
                </c:pt>
                <c:pt idx="84139">
                  <c:v>1651</c:v>
                </c:pt>
                <c:pt idx="84140">
                  <c:v>1623</c:v>
                </c:pt>
                <c:pt idx="84141">
                  <c:v>1566</c:v>
                </c:pt>
                <c:pt idx="84142">
                  <c:v>1531</c:v>
                </c:pt>
                <c:pt idx="84143">
                  <c:v>1464</c:v>
                </c:pt>
                <c:pt idx="84144">
                  <c:v>1406</c:v>
                </c:pt>
                <c:pt idx="84145">
                  <c:v>1378</c:v>
                </c:pt>
                <c:pt idx="84146">
                  <c:v>1346</c:v>
                </c:pt>
                <c:pt idx="84147">
                  <c:v>1315</c:v>
                </c:pt>
                <c:pt idx="84148">
                  <c:v>1299</c:v>
                </c:pt>
                <c:pt idx="84149">
                  <c:v>1270</c:v>
                </c:pt>
                <c:pt idx="84150">
                  <c:v>1279</c:v>
                </c:pt>
                <c:pt idx="84151">
                  <c:v>1404</c:v>
                </c:pt>
                <c:pt idx="84152">
                  <c:v>1516</c:v>
                </c:pt>
                <c:pt idx="84153">
                  <c:v>1613</c:v>
                </c:pt>
                <c:pt idx="84154">
                  <c:v>1667</c:v>
                </c:pt>
                <c:pt idx="84155">
                  <c:v>1672</c:v>
                </c:pt>
                <c:pt idx="84156">
                  <c:v>1657</c:v>
                </c:pt>
                <c:pt idx="84157">
                  <c:v>1644</c:v>
                </c:pt>
                <c:pt idx="84158">
                  <c:v>1618</c:v>
                </c:pt>
                <c:pt idx="84159">
                  <c:v>1544</c:v>
                </c:pt>
                <c:pt idx="84160">
                  <c:v>1532</c:v>
                </c:pt>
                <c:pt idx="84161">
                  <c:v>1516</c:v>
                </c:pt>
                <c:pt idx="84162">
                  <c:v>1616</c:v>
                </c:pt>
                <c:pt idx="84163">
                  <c:v>1593</c:v>
                </c:pt>
                <c:pt idx="84164">
                  <c:v>1564</c:v>
                </c:pt>
                <c:pt idx="84165">
                  <c:v>1530</c:v>
                </c:pt>
                <c:pt idx="84166">
                  <c:v>1478</c:v>
                </c:pt>
                <c:pt idx="84167">
                  <c:v>1443</c:v>
                </c:pt>
                <c:pt idx="84168">
                  <c:v>1389</c:v>
                </c:pt>
                <c:pt idx="84169">
                  <c:v>1349</c:v>
                </c:pt>
                <c:pt idx="84170">
                  <c:v>1280</c:v>
                </c:pt>
                <c:pt idx="84171">
                  <c:v>1262</c:v>
                </c:pt>
                <c:pt idx="84172">
                  <c:v>1241</c:v>
                </c:pt>
                <c:pt idx="84173">
                  <c:v>1278</c:v>
                </c:pt>
                <c:pt idx="84174">
                  <c:v>1231</c:v>
                </c:pt>
                <c:pt idx="84175">
                  <c:v>1268</c:v>
                </c:pt>
                <c:pt idx="84176">
                  <c:v>1311</c:v>
                </c:pt>
                <c:pt idx="84177">
                  <c:v>1314</c:v>
                </c:pt>
                <c:pt idx="84178">
                  <c:v>1406</c:v>
                </c:pt>
                <c:pt idx="84179">
                  <c:v>1483</c:v>
                </c:pt>
                <c:pt idx="84180">
                  <c:v>1500</c:v>
                </c:pt>
                <c:pt idx="84181">
                  <c:v>1439</c:v>
                </c:pt>
                <c:pt idx="84182">
                  <c:v>1433</c:v>
                </c:pt>
                <c:pt idx="84183">
                  <c:v>1403</c:v>
                </c:pt>
                <c:pt idx="84184">
                  <c:v>1401</c:v>
                </c:pt>
                <c:pt idx="84185">
                  <c:v>1420</c:v>
                </c:pt>
                <c:pt idx="84186">
                  <c:v>1552</c:v>
                </c:pt>
                <c:pt idx="84187">
                  <c:v>1496</c:v>
                </c:pt>
                <c:pt idx="84188">
                  <c:v>1499</c:v>
                </c:pt>
                <c:pt idx="84189">
                  <c:v>1481</c:v>
                </c:pt>
                <c:pt idx="84190">
                  <c:v>1423</c:v>
                </c:pt>
                <c:pt idx="84191">
                  <c:v>1355</c:v>
                </c:pt>
                <c:pt idx="84192">
                  <c:v>1333</c:v>
                </c:pt>
                <c:pt idx="84193">
                  <c:v>1283</c:v>
                </c:pt>
                <c:pt idx="84194">
                  <c:v>1262</c:v>
                </c:pt>
                <c:pt idx="84195">
                  <c:v>1249</c:v>
                </c:pt>
                <c:pt idx="84196">
                  <c:v>1253</c:v>
                </c:pt>
                <c:pt idx="84197">
                  <c:v>1311</c:v>
                </c:pt>
                <c:pt idx="84198">
                  <c:v>1353</c:v>
                </c:pt>
                <c:pt idx="84199">
                  <c:v>1537</c:v>
                </c:pt>
                <c:pt idx="84200">
                  <c:v>1664</c:v>
                </c:pt>
                <c:pt idx="84201">
                  <c:v>1742</c:v>
                </c:pt>
                <c:pt idx="84202">
                  <c:v>1818</c:v>
                </c:pt>
                <c:pt idx="84203">
                  <c:v>1832</c:v>
                </c:pt>
                <c:pt idx="84204">
                  <c:v>1753</c:v>
                </c:pt>
                <c:pt idx="84205">
                  <c:v>1699</c:v>
                </c:pt>
                <c:pt idx="84206">
                  <c:v>1669</c:v>
                </c:pt>
                <c:pt idx="84207">
                  <c:v>1612</c:v>
                </c:pt>
                <c:pt idx="84208">
                  <c:v>1526</c:v>
                </c:pt>
                <c:pt idx="84209">
                  <c:v>1467</c:v>
                </c:pt>
                <c:pt idx="84210">
                  <c:v>1559</c:v>
                </c:pt>
                <c:pt idx="84211">
                  <c:v>1541</c:v>
                </c:pt>
                <c:pt idx="84212">
                  <c:v>1513</c:v>
                </c:pt>
                <c:pt idx="84213">
                  <c:v>1480</c:v>
                </c:pt>
                <c:pt idx="84214">
                  <c:v>1419</c:v>
                </c:pt>
                <c:pt idx="84215">
                  <c:v>1355</c:v>
                </c:pt>
                <c:pt idx="84216">
                  <c:v>1295</c:v>
                </c:pt>
                <c:pt idx="84217">
                  <c:v>1269</c:v>
                </c:pt>
                <c:pt idx="84218">
                  <c:v>1258</c:v>
                </c:pt>
                <c:pt idx="84219">
                  <c:v>1242</c:v>
                </c:pt>
                <c:pt idx="84220">
                  <c:v>1256</c:v>
                </c:pt>
                <c:pt idx="84221">
                  <c:v>1309</c:v>
                </c:pt>
                <c:pt idx="84222">
                  <c:v>1336</c:v>
                </c:pt>
                <c:pt idx="84223">
                  <c:v>1522</c:v>
                </c:pt>
                <c:pt idx="84224">
                  <c:v>1639</c:v>
                </c:pt>
                <c:pt idx="84225">
                  <c:v>1745</c:v>
                </c:pt>
                <c:pt idx="84226">
                  <c:v>1789</c:v>
                </c:pt>
                <c:pt idx="84227">
                  <c:v>1802</c:v>
                </c:pt>
                <c:pt idx="84228">
                  <c:v>1790</c:v>
                </c:pt>
                <c:pt idx="84229">
                  <c:v>1818</c:v>
                </c:pt>
                <c:pt idx="84230">
                  <c:v>1796</c:v>
                </c:pt>
                <c:pt idx="84231">
                  <c:v>1711</c:v>
                </c:pt>
                <c:pt idx="84232">
                  <c:v>1650</c:v>
                </c:pt>
                <c:pt idx="84233">
                  <c:v>1574</c:v>
                </c:pt>
                <c:pt idx="84234">
                  <c:v>1647</c:v>
                </c:pt>
                <c:pt idx="84235">
                  <c:v>1622</c:v>
                </c:pt>
                <c:pt idx="84236">
                  <c:v>1584</c:v>
                </c:pt>
                <c:pt idx="84237">
                  <c:v>1513</c:v>
                </c:pt>
                <c:pt idx="84238">
                  <c:v>1476</c:v>
                </c:pt>
                <c:pt idx="84239">
                  <c:v>1411</c:v>
                </c:pt>
                <c:pt idx="84240">
                  <c:v>1363</c:v>
                </c:pt>
                <c:pt idx="84241">
                  <c:v>1306</c:v>
                </c:pt>
                <c:pt idx="84242">
                  <c:v>1280</c:v>
                </c:pt>
                <c:pt idx="84243">
                  <c:v>1273</c:v>
                </c:pt>
                <c:pt idx="84244">
                  <c:v>1269</c:v>
                </c:pt>
                <c:pt idx="84245">
                  <c:v>1314</c:v>
                </c:pt>
                <c:pt idx="84246">
                  <c:v>1319</c:v>
                </c:pt>
                <c:pt idx="84247">
                  <c:v>1494</c:v>
                </c:pt>
                <c:pt idx="84248">
                  <c:v>1608</c:v>
                </c:pt>
                <c:pt idx="84249">
                  <c:v>1655</c:v>
                </c:pt>
                <c:pt idx="84250">
                  <c:v>1633</c:v>
                </c:pt>
                <c:pt idx="84251">
                  <c:v>1628</c:v>
                </c:pt>
                <c:pt idx="84252">
                  <c:v>1616</c:v>
                </c:pt>
                <c:pt idx="84253">
                  <c:v>1645</c:v>
                </c:pt>
                <c:pt idx="84254">
                  <c:v>1647</c:v>
                </c:pt>
                <c:pt idx="84255">
                  <c:v>1618</c:v>
                </c:pt>
                <c:pt idx="84256">
                  <c:v>1534</c:v>
                </c:pt>
                <c:pt idx="84257">
                  <c:v>1467</c:v>
                </c:pt>
                <c:pt idx="84258">
                  <c:v>1562</c:v>
                </c:pt>
                <c:pt idx="84259">
                  <c:v>1542</c:v>
                </c:pt>
                <c:pt idx="84260">
                  <c:v>1493</c:v>
                </c:pt>
                <c:pt idx="84261">
                  <c:v>1471</c:v>
                </c:pt>
                <c:pt idx="84262">
                  <c:v>1424</c:v>
                </c:pt>
                <c:pt idx="84263">
                  <c:v>1359</c:v>
                </c:pt>
                <c:pt idx="84264">
                  <c:v>1321</c:v>
                </c:pt>
                <c:pt idx="84265">
                  <c:v>1286</c:v>
                </c:pt>
                <c:pt idx="84266">
                  <c:v>1265</c:v>
                </c:pt>
                <c:pt idx="84267">
                  <c:v>1252</c:v>
                </c:pt>
                <c:pt idx="84268">
                  <c:v>1255</c:v>
                </c:pt>
                <c:pt idx="84269">
                  <c:v>1290</c:v>
                </c:pt>
                <c:pt idx="84270">
                  <c:v>1298</c:v>
                </c:pt>
                <c:pt idx="84271">
                  <c:v>1435</c:v>
                </c:pt>
                <c:pt idx="84272">
                  <c:v>1475</c:v>
                </c:pt>
                <c:pt idx="84273">
                  <c:v>1547</c:v>
                </c:pt>
                <c:pt idx="84274">
                  <c:v>1560</c:v>
                </c:pt>
                <c:pt idx="84275">
                  <c:v>1548</c:v>
                </c:pt>
                <c:pt idx="84276">
                  <c:v>1584</c:v>
                </c:pt>
                <c:pt idx="84277">
                  <c:v>1572</c:v>
                </c:pt>
                <c:pt idx="84278">
                  <c:v>1550</c:v>
                </c:pt>
                <c:pt idx="84279">
                  <c:v>1511</c:v>
                </c:pt>
                <c:pt idx="84280">
                  <c:v>1450</c:v>
                </c:pt>
                <c:pt idx="84281">
                  <c:v>1399</c:v>
                </c:pt>
                <c:pt idx="84282">
                  <c:v>1463</c:v>
                </c:pt>
                <c:pt idx="84283">
                  <c:v>1454</c:v>
                </c:pt>
                <c:pt idx="84284">
                  <c:v>1313</c:v>
                </c:pt>
                <c:pt idx="84285">
                  <c:v>1334</c:v>
                </c:pt>
                <c:pt idx="84286">
                  <c:v>1299</c:v>
                </c:pt>
                <c:pt idx="84287">
                  <c:v>1221</c:v>
                </c:pt>
                <c:pt idx="84288">
                  <c:v>1120</c:v>
                </c:pt>
                <c:pt idx="84289">
                  <c:v>1163</c:v>
                </c:pt>
                <c:pt idx="84290">
                  <c:v>1176</c:v>
                </c:pt>
                <c:pt idx="84291">
                  <c:v>1175</c:v>
                </c:pt>
                <c:pt idx="84292">
                  <c:v>1186</c:v>
                </c:pt>
                <c:pt idx="84293">
                  <c:v>1241</c:v>
                </c:pt>
                <c:pt idx="84294">
                  <c:v>1251</c:v>
                </c:pt>
                <c:pt idx="84295">
                  <c:v>1416</c:v>
                </c:pt>
                <c:pt idx="84296">
                  <c:v>1515</c:v>
                </c:pt>
                <c:pt idx="84297">
                  <c:v>1585</c:v>
                </c:pt>
                <c:pt idx="84298">
                  <c:v>1626</c:v>
                </c:pt>
                <c:pt idx="84299">
                  <c:v>1666</c:v>
                </c:pt>
                <c:pt idx="84300">
                  <c:v>1662</c:v>
                </c:pt>
                <c:pt idx="84301">
                  <c:v>1644</c:v>
                </c:pt>
                <c:pt idx="84302">
                  <c:v>1622</c:v>
                </c:pt>
                <c:pt idx="84303">
                  <c:v>1544</c:v>
                </c:pt>
                <c:pt idx="84304">
                  <c:v>1468</c:v>
                </c:pt>
                <c:pt idx="84305">
                  <c:v>1399</c:v>
                </c:pt>
                <c:pt idx="84306">
                  <c:v>1484</c:v>
                </c:pt>
                <c:pt idx="84307">
                  <c:v>1444</c:v>
                </c:pt>
                <c:pt idx="84308">
                  <c:v>1394</c:v>
                </c:pt>
                <c:pt idx="84309">
                  <c:v>1315</c:v>
                </c:pt>
                <c:pt idx="84310">
                  <c:v>1301</c:v>
                </c:pt>
                <c:pt idx="84311">
                  <c:v>1240</c:v>
                </c:pt>
                <c:pt idx="84312">
                  <c:v>1214</c:v>
                </c:pt>
                <c:pt idx="84313">
                  <c:v>1171</c:v>
                </c:pt>
                <c:pt idx="84314">
                  <c:v>1174</c:v>
                </c:pt>
                <c:pt idx="84315">
                  <c:v>1162</c:v>
                </c:pt>
                <c:pt idx="84316">
                  <c:v>1164</c:v>
                </c:pt>
                <c:pt idx="84317">
                  <c:v>1188</c:v>
                </c:pt>
                <c:pt idx="84318">
                  <c:v>1173</c:v>
                </c:pt>
                <c:pt idx="84319">
                  <c:v>1302</c:v>
                </c:pt>
                <c:pt idx="84320">
                  <c:v>1403</c:v>
                </c:pt>
                <c:pt idx="84321">
                  <c:v>1481</c:v>
                </c:pt>
                <c:pt idx="84322">
                  <c:v>1530</c:v>
                </c:pt>
                <c:pt idx="84323">
                  <c:v>1510</c:v>
                </c:pt>
                <c:pt idx="84324">
                  <c:v>1518</c:v>
                </c:pt>
                <c:pt idx="84325">
                  <c:v>1523</c:v>
                </c:pt>
                <c:pt idx="84326">
                  <c:v>1539</c:v>
                </c:pt>
                <c:pt idx="84327">
                  <c:v>1483</c:v>
                </c:pt>
                <c:pt idx="84328">
                  <c:v>1429</c:v>
                </c:pt>
                <c:pt idx="84329">
                  <c:v>1426</c:v>
                </c:pt>
                <c:pt idx="84330">
                  <c:v>1516</c:v>
                </c:pt>
                <c:pt idx="84331">
                  <c:v>1490</c:v>
                </c:pt>
                <c:pt idx="84332">
                  <c:v>1471</c:v>
                </c:pt>
                <c:pt idx="84333">
                  <c:v>1399</c:v>
                </c:pt>
                <c:pt idx="84334">
                  <c:v>1344</c:v>
                </c:pt>
                <c:pt idx="84335">
                  <c:v>1319</c:v>
                </c:pt>
                <c:pt idx="84336">
                  <c:v>1294</c:v>
                </c:pt>
                <c:pt idx="84337">
                  <c:v>1258</c:v>
                </c:pt>
                <c:pt idx="84338">
                  <c:v>1227</c:v>
                </c:pt>
                <c:pt idx="84339">
                  <c:v>1175</c:v>
                </c:pt>
                <c:pt idx="84340">
                  <c:v>1170</c:v>
                </c:pt>
                <c:pt idx="84341">
                  <c:v>1116</c:v>
                </c:pt>
                <c:pt idx="84342">
                  <c:v>1077</c:v>
                </c:pt>
                <c:pt idx="84343">
                  <c:v>1099</c:v>
                </c:pt>
                <c:pt idx="84344">
                  <c:v>1215</c:v>
                </c:pt>
                <c:pt idx="84345">
                  <c:v>1305</c:v>
                </c:pt>
                <c:pt idx="84346">
                  <c:v>1363</c:v>
                </c:pt>
                <c:pt idx="84347">
                  <c:v>1409</c:v>
                </c:pt>
                <c:pt idx="84348">
                  <c:v>1404</c:v>
                </c:pt>
                <c:pt idx="84349">
                  <c:v>1460</c:v>
                </c:pt>
                <c:pt idx="84350">
                  <c:v>1438</c:v>
                </c:pt>
                <c:pt idx="84351">
                  <c:v>1455</c:v>
                </c:pt>
                <c:pt idx="84352">
                  <c:v>1459</c:v>
                </c:pt>
                <c:pt idx="84353">
                  <c:v>1452</c:v>
                </c:pt>
                <c:pt idx="84354">
                  <c:v>1539</c:v>
                </c:pt>
                <c:pt idx="84355">
                  <c:v>1557</c:v>
                </c:pt>
                <c:pt idx="84356">
                  <c:v>1555</c:v>
                </c:pt>
                <c:pt idx="84357">
                  <c:v>1520</c:v>
                </c:pt>
                <c:pt idx="84358">
                  <c:v>1455</c:v>
                </c:pt>
                <c:pt idx="84359">
                  <c:v>1369</c:v>
                </c:pt>
                <c:pt idx="84360">
                  <c:v>1324</c:v>
                </c:pt>
                <c:pt idx="84361">
                  <c:v>1297</c:v>
                </c:pt>
                <c:pt idx="84362">
                  <c:v>1265</c:v>
                </c:pt>
                <c:pt idx="84363">
                  <c:v>1252</c:v>
                </c:pt>
                <c:pt idx="84364">
                  <c:v>1248</c:v>
                </c:pt>
                <c:pt idx="84365">
                  <c:v>1307</c:v>
                </c:pt>
                <c:pt idx="84366">
                  <c:v>1324</c:v>
                </c:pt>
                <c:pt idx="84367">
                  <c:v>1516</c:v>
                </c:pt>
                <c:pt idx="84368">
                  <c:v>1642</c:v>
                </c:pt>
                <c:pt idx="84369">
                  <c:v>1731</c:v>
                </c:pt>
                <c:pt idx="84370">
                  <c:v>1754</c:v>
                </c:pt>
                <c:pt idx="84371">
                  <c:v>1776</c:v>
                </c:pt>
                <c:pt idx="84372">
                  <c:v>1763</c:v>
                </c:pt>
                <c:pt idx="84373">
                  <c:v>1778</c:v>
                </c:pt>
                <c:pt idx="84374">
                  <c:v>1731</c:v>
                </c:pt>
                <c:pt idx="84375">
                  <c:v>1678</c:v>
                </c:pt>
                <c:pt idx="84376">
                  <c:v>1569</c:v>
                </c:pt>
                <c:pt idx="84377">
                  <c:v>1498</c:v>
                </c:pt>
                <c:pt idx="84378">
                  <c:v>1589</c:v>
                </c:pt>
                <c:pt idx="84379">
                  <c:v>1570</c:v>
                </c:pt>
                <c:pt idx="84380">
                  <c:v>1538</c:v>
                </c:pt>
                <c:pt idx="84381">
                  <c:v>1444</c:v>
                </c:pt>
                <c:pt idx="84382">
                  <c:v>1383</c:v>
                </c:pt>
                <c:pt idx="84383">
                  <c:v>1367</c:v>
                </c:pt>
                <c:pt idx="84384">
                  <c:v>1307</c:v>
                </c:pt>
                <c:pt idx="84385">
                  <c:v>1282</c:v>
                </c:pt>
                <c:pt idx="84386">
                  <c:v>1254</c:v>
                </c:pt>
                <c:pt idx="84387">
                  <c:v>1254</c:v>
                </c:pt>
                <c:pt idx="84388">
                  <c:v>1239</c:v>
                </c:pt>
                <c:pt idx="84389">
                  <c:v>1283</c:v>
                </c:pt>
                <c:pt idx="84390">
                  <c:v>1306</c:v>
                </c:pt>
                <c:pt idx="84391">
                  <c:v>1498</c:v>
                </c:pt>
                <c:pt idx="84392">
                  <c:v>1591</c:v>
                </c:pt>
                <c:pt idx="84393">
                  <c:v>1686</c:v>
                </c:pt>
                <c:pt idx="84394">
                  <c:v>1761</c:v>
                </c:pt>
                <c:pt idx="84395">
                  <c:v>1796</c:v>
                </c:pt>
                <c:pt idx="84396">
                  <c:v>1807</c:v>
                </c:pt>
                <c:pt idx="84397">
                  <c:v>1819</c:v>
                </c:pt>
                <c:pt idx="84398">
                  <c:v>1832</c:v>
                </c:pt>
                <c:pt idx="84399">
                  <c:v>1793</c:v>
                </c:pt>
                <c:pt idx="84400">
                  <c:v>1604</c:v>
                </c:pt>
                <c:pt idx="84401">
                  <c:v>1527</c:v>
                </c:pt>
                <c:pt idx="84402">
                  <c:v>1646</c:v>
                </c:pt>
                <c:pt idx="84403">
                  <c:v>1639</c:v>
                </c:pt>
                <c:pt idx="84404">
                  <c:v>1599</c:v>
                </c:pt>
                <c:pt idx="84405">
                  <c:v>1572</c:v>
                </c:pt>
                <c:pt idx="84406">
                  <c:v>1494</c:v>
                </c:pt>
                <c:pt idx="84407">
                  <c:v>1407</c:v>
                </c:pt>
                <c:pt idx="84408">
                  <c:v>1349</c:v>
                </c:pt>
                <c:pt idx="84409">
                  <c:v>1296</c:v>
                </c:pt>
                <c:pt idx="84410">
                  <c:v>1278</c:v>
                </c:pt>
                <c:pt idx="84411">
                  <c:v>1256</c:v>
                </c:pt>
                <c:pt idx="84412">
                  <c:v>1178</c:v>
                </c:pt>
                <c:pt idx="84413">
                  <c:v>1156</c:v>
                </c:pt>
                <c:pt idx="84414">
                  <c:v>1151</c:v>
                </c:pt>
                <c:pt idx="84415">
                  <c:v>1300</c:v>
                </c:pt>
                <c:pt idx="84416">
                  <c:v>1433</c:v>
                </c:pt>
                <c:pt idx="84417">
                  <c:v>1513</c:v>
                </c:pt>
                <c:pt idx="84418">
                  <c:v>1586</c:v>
                </c:pt>
                <c:pt idx="84419">
                  <c:v>1573</c:v>
                </c:pt>
                <c:pt idx="84420">
                  <c:v>1605</c:v>
                </c:pt>
                <c:pt idx="84421">
                  <c:v>1600</c:v>
                </c:pt>
                <c:pt idx="84422">
                  <c:v>1573</c:v>
                </c:pt>
                <c:pt idx="84423">
                  <c:v>1514</c:v>
                </c:pt>
                <c:pt idx="84424">
                  <c:v>1433</c:v>
                </c:pt>
                <c:pt idx="84425">
                  <c:v>1326</c:v>
                </c:pt>
                <c:pt idx="84426">
                  <c:v>1417</c:v>
                </c:pt>
                <c:pt idx="84427">
                  <c:v>1400</c:v>
                </c:pt>
                <c:pt idx="84428">
                  <c:v>1366</c:v>
                </c:pt>
                <c:pt idx="84429">
                  <c:v>1304</c:v>
                </c:pt>
                <c:pt idx="84430">
                  <c:v>1264</c:v>
                </c:pt>
                <c:pt idx="84431">
                  <c:v>1196</c:v>
                </c:pt>
                <c:pt idx="84432">
                  <c:v>1141</c:v>
                </c:pt>
                <c:pt idx="84433">
                  <c:v>1112</c:v>
                </c:pt>
                <c:pt idx="84434">
                  <c:v>1110</c:v>
                </c:pt>
                <c:pt idx="84435">
                  <c:v>1090</c:v>
                </c:pt>
                <c:pt idx="84436">
                  <c:v>1160</c:v>
                </c:pt>
                <c:pt idx="84437">
                  <c:v>1207</c:v>
                </c:pt>
                <c:pt idx="84438">
                  <c:v>1236</c:v>
                </c:pt>
                <c:pt idx="84439">
                  <c:v>1454</c:v>
                </c:pt>
                <c:pt idx="84440">
                  <c:v>1557</c:v>
                </c:pt>
                <c:pt idx="84441">
                  <c:v>1629</c:v>
                </c:pt>
                <c:pt idx="84442">
                  <c:v>1687</c:v>
                </c:pt>
                <c:pt idx="84443">
                  <c:v>1772</c:v>
                </c:pt>
                <c:pt idx="84444">
                  <c:v>1824</c:v>
                </c:pt>
                <c:pt idx="84445">
                  <c:v>1871</c:v>
                </c:pt>
                <c:pt idx="84446">
                  <c:v>1830</c:v>
                </c:pt>
                <c:pt idx="84447">
                  <c:v>1693</c:v>
                </c:pt>
                <c:pt idx="84448">
                  <c:v>1636</c:v>
                </c:pt>
                <c:pt idx="84449">
                  <c:v>1548</c:v>
                </c:pt>
                <c:pt idx="84450">
                  <c:v>1625</c:v>
                </c:pt>
                <c:pt idx="84451">
                  <c:v>1612</c:v>
                </c:pt>
                <c:pt idx="84452">
                  <c:v>1583</c:v>
                </c:pt>
                <c:pt idx="84453">
                  <c:v>1554</c:v>
                </c:pt>
                <c:pt idx="84454">
                  <c:v>1476</c:v>
                </c:pt>
                <c:pt idx="84455">
                  <c:v>1386</c:v>
                </c:pt>
                <c:pt idx="84456">
                  <c:v>1390</c:v>
                </c:pt>
                <c:pt idx="84457">
                  <c:v>1340</c:v>
                </c:pt>
                <c:pt idx="84458">
                  <c:v>1311</c:v>
                </c:pt>
                <c:pt idx="84459">
                  <c:v>1290</c:v>
                </c:pt>
                <c:pt idx="84460">
                  <c:v>1288</c:v>
                </c:pt>
                <c:pt idx="84461">
                  <c:v>1311</c:v>
                </c:pt>
                <c:pt idx="84462">
                  <c:v>1335</c:v>
                </c:pt>
                <c:pt idx="84463">
                  <c:v>1504</c:v>
                </c:pt>
                <c:pt idx="84464">
                  <c:v>1618</c:v>
                </c:pt>
                <c:pt idx="84465">
                  <c:v>1680</c:v>
                </c:pt>
                <c:pt idx="84466">
                  <c:v>1746</c:v>
                </c:pt>
                <c:pt idx="84467">
                  <c:v>1755</c:v>
                </c:pt>
                <c:pt idx="84468">
                  <c:v>1768</c:v>
                </c:pt>
                <c:pt idx="84469">
                  <c:v>1849</c:v>
                </c:pt>
                <c:pt idx="84470">
                  <c:v>1836</c:v>
                </c:pt>
                <c:pt idx="84471">
                  <c:v>1802</c:v>
                </c:pt>
                <c:pt idx="84472">
                  <c:v>1698</c:v>
                </c:pt>
                <c:pt idx="84473">
                  <c:v>1552</c:v>
                </c:pt>
                <c:pt idx="84474">
                  <c:v>1666</c:v>
                </c:pt>
                <c:pt idx="84475">
                  <c:v>1636</c:v>
                </c:pt>
                <c:pt idx="84476">
                  <c:v>1597</c:v>
                </c:pt>
                <c:pt idx="84477">
                  <c:v>1547</c:v>
                </c:pt>
                <c:pt idx="84478">
                  <c:v>1472</c:v>
                </c:pt>
                <c:pt idx="84479">
                  <c:v>1419</c:v>
                </c:pt>
                <c:pt idx="84480">
                  <c:v>1369</c:v>
                </c:pt>
                <c:pt idx="84481">
                  <c:v>1344</c:v>
                </c:pt>
                <c:pt idx="84482">
                  <c:v>1308</c:v>
                </c:pt>
                <c:pt idx="84483">
                  <c:v>1283</c:v>
                </c:pt>
                <c:pt idx="84484">
                  <c:v>1259</c:v>
                </c:pt>
                <c:pt idx="84485">
                  <c:v>1262</c:v>
                </c:pt>
                <c:pt idx="84486">
                  <c:v>1261</c:v>
                </c:pt>
                <c:pt idx="84487">
                  <c:v>1344</c:v>
                </c:pt>
                <c:pt idx="84488">
                  <c:v>1441</c:v>
                </c:pt>
                <c:pt idx="84489">
                  <c:v>1507</c:v>
                </c:pt>
                <c:pt idx="84490">
                  <c:v>1534</c:v>
                </c:pt>
                <c:pt idx="84491">
                  <c:v>1539</c:v>
                </c:pt>
                <c:pt idx="84492">
                  <c:v>1524</c:v>
                </c:pt>
                <c:pt idx="84493">
                  <c:v>1511</c:v>
                </c:pt>
                <c:pt idx="84494">
                  <c:v>1466</c:v>
                </c:pt>
                <c:pt idx="84495">
                  <c:v>1400</c:v>
                </c:pt>
                <c:pt idx="84496">
                  <c:v>1308</c:v>
                </c:pt>
                <c:pt idx="84497">
                  <c:v>1310</c:v>
                </c:pt>
                <c:pt idx="84498">
                  <c:v>1404</c:v>
                </c:pt>
                <c:pt idx="84499">
                  <c:v>1401</c:v>
                </c:pt>
                <c:pt idx="84500">
                  <c:v>1372</c:v>
                </c:pt>
                <c:pt idx="84501">
                  <c:v>1405</c:v>
                </c:pt>
                <c:pt idx="84502">
                  <c:v>1367</c:v>
                </c:pt>
                <c:pt idx="84503">
                  <c:v>1326</c:v>
                </c:pt>
                <c:pt idx="84504">
                  <c:v>1269</c:v>
                </c:pt>
                <c:pt idx="84505">
                  <c:v>1251</c:v>
                </c:pt>
                <c:pt idx="84506">
                  <c:v>1212</c:v>
                </c:pt>
                <c:pt idx="84507">
                  <c:v>1212</c:v>
                </c:pt>
                <c:pt idx="84508">
                  <c:v>1203</c:v>
                </c:pt>
                <c:pt idx="84509">
                  <c:v>1196</c:v>
                </c:pt>
                <c:pt idx="84510">
                  <c:v>1152</c:v>
                </c:pt>
                <c:pt idx="84511">
                  <c:v>1190</c:v>
                </c:pt>
                <c:pt idx="84512">
                  <c:v>1217</c:v>
                </c:pt>
                <c:pt idx="84513">
                  <c:v>1259</c:v>
                </c:pt>
                <c:pt idx="84514">
                  <c:v>1316</c:v>
                </c:pt>
                <c:pt idx="84515">
                  <c:v>1351</c:v>
                </c:pt>
                <c:pt idx="84516">
                  <c:v>1382</c:v>
                </c:pt>
                <c:pt idx="84517">
                  <c:v>1385</c:v>
                </c:pt>
                <c:pt idx="84518">
                  <c:v>1340</c:v>
                </c:pt>
                <c:pt idx="84519">
                  <c:v>1304</c:v>
                </c:pt>
                <c:pt idx="84520">
                  <c:v>1359</c:v>
                </c:pt>
                <c:pt idx="84521">
                  <c:v>1317</c:v>
                </c:pt>
                <c:pt idx="84522">
                  <c:v>1458</c:v>
                </c:pt>
                <c:pt idx="84523">
                  <c:v>1462</c:v>
                </c:pt>
                <c:pt idx="84524">
                  <c:v>1432</c:v>
                </c:pt>
                <c:pt idx="84525">
                  <c:v>1424</c:v>
                </c:pt>
                <c:pt idx="84526">
                  <c:v>1352</c:v>
                </c:pt>
                <c:pt idx="84527">
                  <c:v>1298</c:v>
                </c:pt>
                <c:pt idx="84528">
                  <c:v>1258</c:v>
                </c:pt>
                <c:pt idx="84529">
                  <c:v>1222</c:v>
                </c:pt>
                <c:pt idx="84530">
                  <c:v>1203</c:v>
                </c:pt>
                <c:pt idx="84531">
                  <c:v>1198</c:v>
                </c:pt>
                <c:pt idx="84532">
                  <c:v>1205</c:v>
                </c:pt>
                <c:pt idx="84533">
                  <c:v>1246</c:v>
                </c:pt>
                <c:pt idx="84534">
                  <c:v>1250</c:v>
                </c:pt>
                <c:pt idx="84535">
                  <c:v>1475</c:v>
                </c:pt>
                <c:pt idx="84536">
                  <c:v>1642</c:v>
                </c:pt>
                <c:pt idx="84537">
                  <c:v>1658</c:v>
                </c:pt>
                <c:pt idx="84538">
                  <c:v>1684</c:v>
                </c:pt>
                <c:pt idx="84539">
                  <c:v>1707</c:v>
                </c:pt>
                <c:pt idx="84540">
                  <c:v>1766</c:v>
                </c:pt>
                <c:pt idx="84541">
                  <c:v>1787</c:v>
                </c:pt>
                <c:pt idx="84542">
                  <c:v>1809</c:v>
                </c:pt>
                <c:pt idx="84543">
                  <c:v>1693</c:v>
                </c:pt>
                <c:pt idx="84544">
                  <c:v>1706</c:v>
                </c:pt>
                <c:pt idx="84545">
                  <c:v>1524</c:v>
                </c:pt>
                <c:pt idx="84546">
                  <c:v>1568</c:v>
                </c:pt>
                <c:pt idx="84547">
                  <c:v>1634</c:v>
                </c:pt>
                <c:pt idx="84548">
                  <c:v>1628</c:v>
                </c:pt>
                <c:pt idx="84549">
                  <c:v>1586</c:v>
                </c:pt>
                <c:pt idx="84550">
                  <c:v>1502</c:v>
                </c:pt>
                <c:pt idx="84551">
                  <c:v>1432</c:v>
                </c:pt>
                <c:pt idx="84552">
                  <c:v>1389</c:v>
                </c:pt>
                <c:pt idx="84553">
                  <c:v>1323</c:v>
                </c:pt>
                <c:pt idx="84554">
                  <c:v>1305</c:v>
                </c:pt>
                <c:pt idx="84555">
                  <c:v>1287</c:v>
                </c:pt>
                <c:pt idx="84556">
                  <c:v>1270</c:v>
                </c:pt>
                <c:pt idx="84557">
                  <c:v>1318</c:v>
                </c:pt>
                <c:pt idx="84558">
                  <c:v>1343</c:v>
                </c:pt>
                <c:pt idx="84559">
                  <c:v>1570</c:v>
                </c:pt>
                <c:pt idx="84560">
                  <c:v>1558</c:v>
                </c:pt>
                <c:pt idx="84561">
                  <c:v>1730</c:v>
                </c:pt>
                <c:pt idx="84562">
                  <c:v>1850</c:v>
                </c:pt>
                <c:pt idx="84563">
                  <c:v>1866</c:v>
                </c:pt>
                <c:pt idx="84564">
                  <c:v>1846</c:v>
                </c:pt>
                <c:pt idx="84565">
                  <c:v>1927</c:v>
                </c:pt>
                <c:pt idx="84566">
                  <c:v>1923</c:v>
                </c:pt>
                <c:pt idx="84567">
                  <c:v>1802</c:v>
                </c:pt>
                <c:pt idx="84568">
                  <c:v>1708</c:v>
                </c:pt>
                <c:pt idx="84569">
                  <c:v>1599</c:v>
                </c:pt>
                <c:pt idx="84570">
                  <c:v>1715</c:v>
                </c:pt>
                <c:pt idx="84571">
                  <c:v>1690</c:v>
                </c:pt>
                <c:pt idx="84572">
                  <c:v>1675</c:v>
                </c:pt>
                <c:pt idx="84573">
                  <c:v>1412</c:v>
                </c:pt>
                <c:pt idx="84574">
                  <c:v>1403</c:v>
                </c:pt>
                <c:pt idx="84575">
                  <c:v>1279</c:v>
                </c:pt>
                <c:pt idx="84576">
                  <c:v>1296</c:v>
                </c:pt>
                <c:pt idx="84577">
                  <c:v>1253</c:v>
                </c:pt>
                <c:pt idx="84578">
                  <c:v>1218</c:v>
                </c:pt>
                <c:pt idx="84579">
                  <c:v>1213</c:v>
                </c:pt>
                <c:pt idx="84580">
                  <c:v>1210</c:v>
                </c:pt>
                <c:pt idx="84581">
                  <c:v>1233</c:v>
                </c:pt>
                <c:pt idx="84582">
                  <c:v>1252</c:v>
                </c:pt>
                <c:pt idx="84583">
                  <c:v>1467</c:v>
                </c:pt>
                <c:pt idx="84584">
                  <c:v>1642</c:v>
                </c:pt>
                <c:pt idx="84585">
                  <c:v>1690</c:v>
                </c:pt>
                <c:pt idx="84586">
                  <c:v>1757</c:v>
                </c:pt>
                <c:pt idx="84587">
                  <c:v>1810</c:v>
                </c:pt>
                <c:pt idx="84588">
                  <c:v>1549</c:v>
                </c:pt>
                <c:pt idx="84589">
                  <c:v>1587</c:v>
                </c:pt>
                <c:pt idx="84590">
                  <c:v>1547</c:v>
                </c:pt>
                <c:pt idx="84591">
                  <c:v>1513</c:v>
                </c:pt>
                <c:pt idx="84592">
                  <c:v>1432</c:v>
                </c:pt>
                <c:pt idx="84593">
                  <c:v>1362</c:v>
                </c:pt>
                <c:pt idx="84594">
                  <c:v>1445</c:v>
                </c:pt>
                <c:pt idx="84595">
                  <c:v>1447</c:v>
                </c:pt>
                <c:pt idx="84596">
                  <c:v>1400</c:v>
                </c:pt>
                <c:pt idx="84597">
                  <c:v>1335</c:v>
                </c:pt>
                <c:pt idx="84598">
                  <c:v>1284</c:v>
                </c:pt>
                <c:pt idx="84599">
                  <c:v>1226</c:v>
                </c:pt>
                <c:pt idx="84600">
                  <c:v>1187</c:v>
                </c:pt>
                <c:pt idx="84601">
                  <c:v>1180</c:v>
                </c:pt>
                <c:pt idx="84602">
                  <c:v>1169</c:v>
                </c:pt>
                <c:pt idx="84603">
                  <c:v>1150</c:v>
                </c:pt>
                <c:pt idx="84604">
                  <c:v>1153</c:v>
                </c:pt>
                <c:pt idx="84605">
                  <c:v>1212</c:v>
                </c:pt>
                <c:pt idx="84606">
                  <c:v>1227</c:v>
                </c:pt>
                <c:pt idx="84607">
                  <c:v>1382</c:v>
                </c:pt>
                <c:pt idx="84608">
                  <c:v>1522</c:v>
                </c:pt>
                <c:pt idx="84609">
                  <c:v>1595</c:v>
                </c:pt>
                <c:pt idx="84610">
                  <c:v>1594</c:v>
                </c:pt>
                <c:pt idx="84611">
                  <c:v>1584</c:v>
                </c:pt>
                <c:pt idx="84612">
                  <c:v>1572</c:v>
                </c:pt>
                <c:pt idx="84613">
                  <c:v>1531</c:v>
                </c:pt>
                <c:pt idx="84614">
                  <c:v>1536</c:v>
                </c:pt>
                <c:pt idx="84615">
                  <c:v>1482</c:v>
                </c:pt>
                <c:pt idx="84616">
                  <c:v>1407</c:v>
                </c:pt>
                <c:pt idx="84617">
                  <c:v>1360</c:v>
                </c:pt>
                <c:pt idx="84618">
                  <c:v>1435</c:v>
                </c:pt>
                <c:pt idx="84619">
                  <c:v>1415</c:v>
                </c:pt>
                <c:pt idx="84620">
                  <c:v>1365</c:v>
                </c:pt>
                <c:pt idx="84621">
                  <c:v>1342</c:v>
                </c:pt>
                <c:pt idx="84622">
                  <c:v>1267</c:v>
                </c:pt>
                <c:pt idx="84623">
                  <c:v>1207</c:v>
                </c:pt>
                <c:pt idx="84624">
                  <c:v>1160</c:v>
                </c:pt>
                <c:pt idx="84625">
                  <c:v>1111</c:v>
                </c:pt>
                <c:pt idx="84626">
                  <c:v>1085</c:v>
                </c:pt>
                <c:pt idx="84627">
                  <c:v>1065</c:v>
                </c:pt>
                <c:pt idx="84628">
                  <c:v>1068</c:v>
                </c:pt>
                <c:pt idx="84629">
                  <c:v>1171</c:v>
                </c:pt>
                <c:pt idx="84630">
                  <c:v>1274</c:v>
                </c:pt>
                <c:pt idx="84631">
                  <c:v>1478</c:v>
                </c:pt>
                <c:pt idx="84632">
                  <c:v>1578</c:v>
                </c:pt>
                <c:pt idx="84633">
                  <c:v>1645</c:v>
                </c:pt>
                <c:pt idx="84634">
                  <c:v>1642</c:v>
                </c:pt>
                <c:pt idx="84635">
                  <c:v>1699</c:v>
                </c:pt>
                <c:pt idx="84636">
                  <c:v>1701</c:v>
                </c:pt>
                <c:pt idx="84637">
                  <c:v>1720</c:v>
                </c:pt>
                <c:pt idx="84638">
                  <c:v>1716</c:v>
                </c:pt>
                <c:pt idx="84639">
                  <c:v>1578</c:v>
                </c:pt>
                <c:pt idx="84640">
                  <c:v>1539</c:v>
                </c:pt>
                <c:pt idx="84641">
                  <c:v>1499</c:v>
                </c:pt>
                <c:pt idx="84642">
                  <c:v>1577</c:v>
                </c:pt>
                <c:pt idx="84643">
                  <c:v>1577</c:v>
                </c:pt>
                <c:pt idx="84644">
                  <c:v>1528</c:v>
                </c:pt>
                <c:pt idx="84645">
                  <c:v>1481</c:v>
                </c:pt>
                <c:pt idx="84646">
                  <c:v>1432</c:v>
                </c:pt>
                <c:pt idx="84647">
                  <c:v>1370</c:v>
                </c:pt>
                <c:pt idx="84648">
                  <c:v>1324</c:v>
                </c:pt>
                <c:pt idx="84649">
                  <c:v>1260</c:v>
                </c:pt>
                <c:pt idx="84650">
                  <c:v>1228</c:v>
                </c:pt>
                <c:pt idx="84651">
                  <c:v>1231</c:v>
                </c:pt>
                <c:pt idx="84652">
                  <c:v>1229</c:v>
                </c:pt>
                <c:pt idx="84653">
                  <c:v>1222</c:v>
                </c:pt>
                <c:pt idx="84654">
                  <c:v>1220</c:v>
                </c:pt>
                <c:pt idx="84655">
                  <c:v>1325</c:v>
                </c:pt>
                <c:pt idx="84656">
                  <c:v>1418</c:v>
                </c:pt>
                <c:pt idx="84657">
                  <c:v>1504</c:v>
                </c:pt>
                <c:pt idx="84658">
                  <c:v>1596</c:v>
                </c:pt>
                <c:pt idx="84659">
                  <c:v>1610</c:v>
                </c:pt>
                <c:pt idx="84660">
                  <c:v>1582</c:v>
                </c:pt>
                <c:pt idx="84661">
                  <c:v>1559</c:v>
                </c:pt>
                <c:pt idx="84662">
                  <c:v>1491</c:v>
                </c:pt>
                <c:pt idx="84663">
                  <c:v>1511</c:v>
                </c:pt>
                <c:pt idx="84664">
                  <c:v>1490</c:v>
                </c:pt>
                <c:pt idx="84665">
                  <c:v>1476</c:v>
                </c:pt>
                <c:pt idx="84666">
                  <c:v>1557</c:v>
                </c:pt>
                <c:pt idx="84667">
                  <c:v>1549</c:v>
                </c:pt>
                <c:pt idx="84668">
                  <c:v>1497</c:v>
                </c:pt>
                <c:pt idx="84669">
                  <c:v>1461</c:v>
                </c:pt>
                <c:pt idx="84670">
                  <c:v>1404</c:v>
                </c:pt>
                <c:pt idx="84671">
                  <c:v>1360</c:v>
                </c:pt>
                <c:pt idx="84672">
                  <c:v>1282</c:v>
                </c:pt>
                <c:pt idx="84673">
                  <c:v>1283</c:v>
                </c:pt>
                <c:pt idx="84674">
                  <c:v>1265</c:v>
                </c:pt>
                <c:pt idx="84675">
                  <c:v>1244</c:v>
                </c:pt>
                <c:pt idx="84676">
                  <c:v>1226</c:v>
                </c:pt>
                <c:pt idx="84677">
                  <c:v>1225</c:v>
                </c:pt>
                <c:pt idx="84678">
                  <c:v>1135</c:v>
                </c:pt>
                <c:pt idx="84679">
                  <c:v>1134</c:v>
                </c:pt>
                <c:pt idx="84680">
                  <c:v>1170</c:v>
                </c:pt>
                <c:pt idx="84681">
                  <c:v>1221</c:v>
                </c:pt>
                <c:pt idx="84682">
                  <c:v>1270</c:v>
                </c:pt>
                <c:pt idx="84683">
                  <c:v>1288</c:v>
                </c:pt>
                <c:pt idx="84684">
                  <c:v>1358</c:v>
                </c:pt>
                <c:pt idx="84685">
                  <c:v>1388</c:v>
                </c:pt>
                <c:pt idx="84686">
                  <c:v>1376</c:v>
                </c:pt>
                <c:pt idx="84687">
                  <c:v>1365</c:v>
                </c:pt>
                <c:pt idx="84688">
                  <c:v>1359</c:v>
                </c:pt>
                <c:pt idx="84689">
                  <c:v>1377</c:v>
                </c:pt>
                <c:pt idx="84690">
                  <c:v>1472</c:v>
                </c:pt>
                <c:pt idx="84691">
                  <c:v>1472</c:v>
                </c:pt>
                <c:pt idx="84692">
                  <c:v>1449</c:v>
                </c:pt>
                <c:pt idx="84693">
                  <c:v>1434</c:v>
                </c:pt>
                <c:pt idx="84694">
                  <c:v>1381</c:v>
                </c:pt>
                <c:pt idx="84695">
                  <c:v>1307</c:v>
                </c:pt>
                <c:pt idx="84696">
                  <c:v>1274</c:v>
                </c:pt>
                <c:pt idx="84697">
                  <c:v>1246</c:v>
                </c:pt>
                <c:pt idx="84698">
                  <c:v>1202</c:v>
                </c:pt>
                <c:pt idx="84699">
                  <c:v>1184</c:v>
                </c:pt>
                <c:pt idx="84700">
                  <c:v>1207</c:v>
                </c:pt>
                <c:pt idx="84701">
                  <c:v>1258</c:v>
                </c:pt>
                <c:pt idx="84702">
                  <c:v>1260</c:v>
                </c:pt>
                <c:pt idx="84703">
                  <c:v>1447</c:v>
                </c:pt>
                <c:pt idx="84704">
                  <c:v>1572</c:v>
                </c:pt>
                <c:pt idx="84705">
                  <c:v>1600</c:v>
                </c:pt>
                <c:pt idx="84706">
                  <c:v>1620</c:v>
                </c:pt>
                <c:pt idx="84707">
                  <c:v>1759</c:v>
                </c:pt>
                <c:pt idx="84708">
                  <c:v>1623</c:v>
                </c:pt>
                <c:pt idx="84709">
                  <c:v>1661</c:v>
                </c:pt>
                <c:pt idx="84710">
                  <c:v>1626</c:v>
                </c:pt>
                <c:pt idx="84711">
                  <c:v>1589</c:v>
                </c:pt>
                <c:pt idx="84712">
                  <c:v>1511</c:v>
                </c:pt>
                <c:pt idx="84713">
                  <c:v>1475</c:v>
                </c:pt>
                <c:pt idx="84714">
                  <c:v>1524</c:v>
                </c:pt>
                <c:pt idx="84715">
                  <c:v>1508</c:v>
                </c:pt>
                <c:pt idx="84716">
                  <c:v>1478</c:v>
                </c:pt>
                <c:pt idx="84717">
                  <c:v>1440</c:v>
                </c:pt>
                <c:pt idx="84718">
                  <c:v>1373</c:v>
                </c:pt>
                <c:pt idx="84719">
                  <c:v>1302</c:v>
                </c:pt>
                <c:pt idx="84720">
                  <c:v>1257</c:v>
                </c:pt>
                <c:pt idx="84721">
                  <c:v>1228</c:v>
                </c:pt>
                <c:pt idx="84722">
                  <c:v>1205</c:v>
                </c:pt>
                <c:pt idx="84723">
                  <c:v>1196</c:v>
                </c:pt>
                <c:pt idx="84724">
                  <c:v>1118</c:v>
                </c:pt>
                <c:pt idx="84725">
                  <c:v>1219</c:v>
                </c:pt>
                <c:pt idx="84726">
                  <c:v>1241</c:v>
                </c:pt>
                <c:pt idx="84727">
                  <c:v>1412</c:v>
                </c:pt>
                <c:pt idx="84728">
                  <c:v>1497</c:v>
                </c:pt>
                <c:pt idx="84729">
                  <c:v>1558</c:v>
                </c:pt>
                <c:pt idx="84730">
                  <c:v>1671</c:v>
                </c:pt>
                <c:pt idx="84731">
                  <c:v>1657</c:v>
                </c:pt>
                <c:pt idx="84732">
                  <c:v>1689</c:v>
                </c:pt>
                <c:pt idx="84733">
                  <c:v>1760</c:v>
                </c:pt>
                <c:pt idx="84734">
                  <c:v>1700</c:v>
                </c:pt>
                <c:pt idx="84735">
                  <c:v>1646</c:v>
                </c:pt>
                <c:pt idx="84736">
                  <c:v>1556</c:v>
                </c:pt>
                <c:pt idx="84737">
                  <c:v>1503</c:v>
                </c:pt>
                <c:pt idx="84738">
                  <c:v>1590</c:v>
                </c:pt>
                <c:pt idx="84739">
                  <c:v>1521</c:v>
                </c:pt>
                <c:pt idx="84740">
                  <c:v>1400</c:v>
                </c:pt>
                <c:pt idx="84741">
                  <c:v>1325</c:v>
                </c:pt>
                <c:pt idx="84742">
                  <c:v>1256</c:v>
                </c:pt>
                <c:pt idx="84743">
                  <c:v>1200</c:v>
                </c:pt>
                <c:pt idx="84744">
                  <c:v>1149</c:v>
                </c:pt>
                <c:pt idx="84745">
                  <c:v>1123</c:v>
                </c:pt>
                <c:pt idx="84746">
                  <c:v>1096</c:v>
                </c:pt>
                <c:pt idx="84747">
                  <c:v>1073</c:v>
                </c:pt>
                <c:pt idx="84748">
                  <c:v>1079</c:v>
                </c:pt>
                <c:pt idx="84749">
                  <c:v>1100</c:v>
                </c:pt>
                <c:pt idx="84750">
                  <c:v>1118</c:v>
                </c:pt>
                <c:pt idx="84751">
                  <c:v>1322</c:v>
                </c:pt>
                <c:pt idx="84752">
                  <c:v>1437</c:v>
                </c:pt>
                <c:pt idx="84753">
                  <c:v>1532</c:v>
                </c:pt>
                <c:pt idx="84754">
                  <c:v>1611</c:v>
                </c:pt>
                <c:pt idx="84755">
                  <c:v>1665</c:v>
                </c:pt>
                <c:pt idx="84756">
                  <c:v>1621</c:v>
                </c:pt>
                <c:pt idx="84757">
                  <c:v>1627</c:v>
                </c:pt>
                <c:pt idx="84758">
                  <c:v>1593</c:v>
                </c:pt>
                <c:pt idx="84759">
                  <c:v>1518</c:v>
                </c:pt>
                <c:pt idx="84760">
                  <c:v>1450</c:v>
                </c:pt>
                <c:pt idx="84761">
                  <c:v>1401</c:v>
                </c:pt>
                <c:pt idx="84762">
                  <c:v>1458</c:v>
                </c:pt>
                <c:pt idx="84763">
                  <c:v>1435</c:v>
                </c:pt>
                <c:pt idx="84764">
                  <c:v>1412</c:v>
                </c:pt>
                <c:pt idx="84765">
                  <c:v>1329</c:v>
                </c:pt>
                <c:pt idx="84766">
                  <c:v>1301</c:v>
                </c:pt>
                <c:pt idx="84767">
                  <c:v>1240</c:v>
                </c:pt>
                <c:pt idx="84768">
                  <c:v>1195</c:v>
                </c:pt>
                <c:pt idx="84769">
                  <c:v>1158</c:v>
                </c:pt>
                <c:pt idx="84770">
                  <c:v>1143</c:v>
                </c:pt>
                <c:pt idx="84771">
                  <c:v>1127</c:v>
                </c:pt>
                <c:pt idx="84772">
                  <c:v>1141</c:v>
                </c:pt>
                <c:pt idx="84773">
                  <c:v>1152</c:v>
                </c:pt>
                <c:pt idx="84774">
                  <c:v>1176</c:v>
                </c:pt>
                <c:pt idx="84775">
                  <c:v>1395</c:v>
                </c:pt>
                <c:pt idx="84776">
                  <c:v>1488</c:v>
                </c:pt>
                <c:pt idx="84777">
                  <c:v>1521</c:v>
                </c:pt>
                <c:pt idx="84778">
                  <c:v>1602</c:v>
                </c:pt>
                <c:pt idx="84779">
                  <c:v>1624</c:v>
                </c:pt>
                <c:pt idx="84780">
                  <c:v>1639</c:v>
                </c:pt>
                <c:pt idx="84781">
                  <c:v>1666</c:v>
                </c:pt>
                <c:pt idx="84782">
                  <c:v>1675</c:v>
                </c:pt>
                <c:pt idx="84783">
                  <c:v>1646</c:v>
                </c:pt>
                <c:pt idx="84784">
                  <c:v>1534</c:v>
                </c:pt>
                <c:pt idx="84785">
                  <c:v>1464</c:v>
                </c:pt>
                <c:pt idx="84786">
                  <c:v>1563</c:v>
                </c:pt>
                <c:pt idx="84787">
                  <c:v>1533</c:v>
                </c:pt>
                <c:pt idx="84788">
                  <c:v>1499</c:v>
                </c:pt>
                <c:pt idx="84789">
                  <c:v>1455</c:v>
                </c:pt>
                <c:pt idx="84790">
                  <c:v>1418</c:v>
                </c:pt>
                <c:pt idx="84791">
                  <c:v>1332</c:v>
                </c:pt>
                <c:pt idx="84792">
                  <c:v>1306</c:v>
                </c:pt>
                <c:pt idx="84793">
                  <c:v>1249</c:v>
                </c:pt>
                <c:pt idx="84794">
                  <c:v>1224</c:v>
                </c:pt>
                <c:pt idx="84795">
                  <c:v>1212</c:v>
                </c:pt>
                <c:pt idx="84796">
                  <c:v>1223</c:v>
                </c:pt>
                <c:pt idx="84797">
                  <c:v>1258</c:v>
                </c:pt>
                <c:pt idx="84798">
                  <c:v>1272</c:v>
                </c:pt>
                <c:pt idx="84799">
                  <c:v>1416</c:v>
                </c:pt>
                <c:pt idx="84800">
                  <c:v>1573</c:v>
                </c:pt>
                <c:pt idx="84801">
                  <c:v>1658</c:v>
                </c:pt>
                <c:pt idx="84802">
                  <c:v>1732</c:v>
                </c:pt>
                <c:pt idx="84803">
                  <c:v>1765</c:v>
                </c:pt>
                <c:pt idx="84804">
                  <c:v>1802</c:v>
                </c:pt>
                <c:pt idx="84805">
                  <c:v>1823</c:v>
                </c:pt>
                <c:pt idx="84806">
                  <c:v>1680</c:v>
                </c:pt>
                <c:pt idx="84807">
                  <c:v>1658</c:v>
                </c:pt>
                <c:pt idx="84808">
                  <c:v>1563</c:v>
                </c:pt>
                <c:pt idx="84809">
                  <c:v>1479</c:v>
                </c:pt>
                <c:pt idx="84810">
                  <c:v>1519</c:v>
                </c:pt>
                <c:pt idx="84811">
                  <c:v>1559</c:v>
                </c:pt>
                <c:pt idx="84812">
                  <c:v>1525</c:v>
                </c:pt>
                <c:pt idx="84813">
                  <c:v>1483</c:v>
                </c:pt>
                <c:pt idx="84814">
                  <c:v>1411</c:v>
                </c:pt>
                <c:pt idx="84815">
                  <c:v>1367</c:v>
                </c:pt>
                <c:pt idx="84816">
                  <c:v>1332</c:v>
                </c:pt>
                <c:pt idx="84817">
                  <c:v>1290</c:v>
                </c:pt>
                <c:pt idx="84818">
                  <c:v>1249</c:v>
                </c:pt>
                <c:pt idx="84819">
                  <c:v>1253</c:v>
                </c:pt>
                <c:pt idx="84820">
                  <c:v>1248</c:v>
                </c:pt>
                <c:pt idx="84821">
                  <c:v>1260</c:v>
                </c:pt>
                <c:pt idx="84822">
                  <c:v>1229</c:v>
                </c:pt>
                <c:pt idx="84823">
                  <c:v>1349</c:v>
                </c:pt>
                <c:pt idx="84824">
                  <c:v>1422</c:v>
                </c:pt>
                <c:pt idx="84825">
                  <c:v>1491</c:v>
                </c:pt>
                <c:pt idx="84826">
                  <c:v>1569</c:v>
                </c:pt>
                <c:pt idx="84827">
                  <c:v>1569</c:v>
                </c:pt>
                <c:pt idx="84828">
                  <c:v>1541</c:v>
                </c:pt>
                <c:pt idx="84829">
                  <c:v>1531</c:v>
                </c:pt>
                <c:pt idx="84830">
                  <c:v>1497</c:v>
                </c:pt>
                <c:pt idx="84831">
                  <c:v>1465</c:v>
                </c:pt>
                <c:pt idx="84832">
                  <c:v>1438</c:v>
                </c:pt>
                <c:pt idx="84833">
                  <c:v>1425</c:v>
                </c:pt>
                <c:pt idx="84834">
                  <c:v>1512</c:v>
                </c:pt>
                <c:pt idx="84835">
                  <c:v>1487</c:v>
                </c:pt>
                <c:pt idx="84836">
                  <c:v>1466</c:v>
                </c:pt>
                <c:pt idx="84837">
                  <c:v>1398</c:v>
                </c:pt>
                <c:pt idx="84838">
                  <c:v>1361</c:v>
                </c:pt>
                <c:pt idx="84839">
                  <c:v>1307</c:v>
                </c:pt>
                <c:pt idx="84840">
                  <c:v>1277</c:v>
                </c:pt>
                <c:pt idx="84841">
                  <c:v>1248</c:v>
                </c:pt>
                <c:pt idx="84842">
                  <c:v>1222</c:v>
                </c:pt>
                <c:pt idx="84843">
                  <c:v>1198</c:v>
                </c:pt>
                <c:pt idx="84844">
                  <c:v>1186</c:v>
                </c:pt>
                <c:pt idx="84845">
                  <c:v>1186</c:v>
                </c:pt>
                <c:pt idx="84846">
                  <c:v>1143</c:v>
                </c:pt>
                <c:pt idx="84847">
                  <c:v>1182</c:v>
                </c:pt>
                <c:pt idx="84848">
                  <c:v>1207</c:v>
                </c:pt>
                <c:pt idx="84849">
                  <c:v>1230</c:v>
                </c:pt>
                <c:pt idx="84850">
                  <c:v>1289</c:v>
                </c:pt>
                <c:pt idx="84851">
                  <c:v>1324</c:v>
                </c:pt>
                <c:pt idx="84852">
                  <c:v>1399</c:v>
                </c:pt>
                <c:pt idx="84853">
                  <c:v>1374</c:v>
                </c:pt>
                <c:pt idx="84854">
                  <c:v>1383</c:v>
                </c:pt>
                <c:pt idx="84855">
                  <c:v>1294</c:v>
                </c:pt>
                <c:pt idx="84856">
                  <c:v>1327</c:v>
                </c:pt>
                <c:pt idx="84857">
                  <c:v>1325</c:v>
                </c:pt>
                <c:pt idx="84858">
                  <c:v>1424</c:v>
                </c:pt>
                <c:pt idx="84859">
                  <c:v>1409</c:v>
                </c:pt>
                <c:pt idx="84860">
                  <c:v>1392</c:v>
                </c:pt>
                <c:pt idx="84861">
                  <c:v>1376</c:v>
                </c:pt>
                <c:pt idx="84862">
                  <c:v>1331</c:v>
                </c:pt>
                <c:pt idx="84863">
                  <c:v>1288</c:v>
                </c:pt>
                <c:pt idx="84864">
                  <c:v>1210</c:v>
                </c:pt>
                <c:pt idx="84865">
                  <c:v>1227</c:v>
                </c:pt>
                <c:pt idx="84866">
                  <c:v>1194</c:v>
                </c:pt>
                <c:pt idx="84867">
                  <c:v>1179</c:v>
                </c:pt>
                <c:pt idx="84868">
                  <c:v>1200</c:v>
                </c:pt>
                <c:pt idx="84869">
                  <c:v>1243</c:v>
                </c:pt>
                <c:pt idx="84870">
                  <c:v>1271</c:v>
                </c:pt>
                <c:pt idx="84871">
                  <c:v>1479</c:v>
                </c:pt>
                <c:pt idx="84872">
                  <c:v>1613</c:v>
                </c:pt>
                <c:pt idx="84873">
                  <c:v>1668</c:v>
                </c:pt>
                <c:pt idx="84874">
                  <c:v>1740</c:v>
                </c:pt>
                <c:pt idx="84875">
                  <c:v>1788</c:v>
                </c:pt>
                <c:pt idx="84876">
                  <c:v>1786</c:v>
                </c:pt>
                <c:pt idx="84877">
                  <c:v>1799</c:v>
                </c:pt>
                <c:pt idx="84878">
                  <c:v>1763</c:v>
                </c:pt>
                <c:pt idx="84879">
                  <c:v>1699</c:v>
                </c:pt>
                <c:pt idx="84880">
                  <c:v>1608</c:v>
                </c:pt>
                <c:pt idx="84881">
                  <c:v>1517</c:v>
                </c:pt>
                <c:pt idx="84882">
                  <c:v>1574</c:v>
                </c:pt>
                <c:pt idx="84883">
                  <c:v>1562</c:v>
                </c:pt>
                <c:pt idx="84884">
                  <c:v>1547</c:v>
                </c:pt>
                <c:pt idx="84885">
                  <c:v>1498</c:v>
                </c:pt>
                <c:pt idx="84886">
                  <c:v>1401</c:v>
                </c:pt>
                <c:pt idx="84887">
                  <c:v>1316</c:v>
                </c:pt>
                <c:pt idx="84888">
                  <c:v>1261</c:v>
                </c:pt>
                <c:pt idx="84889">
                  <c:v>1239</c:v>
                </c:pt>
                <c:pt idx="84890">
                  <c:v>1259</c:v>
                </c:pt>
                <c:pt idx="84891">
                  <c:v>1258</c:v>
                </c:pt>
                <c:pt idx="84892">
                  <c:v>1260</c:v>
                </c:pt>
                <c:pt idx="84893">
                  <c:v>1306</c:v>
                </c:pt>
                <c:pt idx="84894">
                  <c:v>1308</c:v>
                </c:pt>
                <c:pt idx="84895">
                  <c:v>1493</c:v>
                </c:pt>
                <c:pt idx="84896">
                  <c:v>1623</c:v>
                </c:pt>
                <c:pt idx="84897">
                  <c:v>1722</c:v>
                </c:pt>
                <c:pt idx="84898">
                  <c:v>1787</c:v>
                </c:pt>
                <c:pt idx="84899">
                  <c:v>1822</c:v>
                </c:pt>
                <c:pt idx="84900">
                  <c:v>1851</c:v>
                </c:pt>
                <c:pt idx="84901">
                  <c:v>1854</c:v>
                </c:pt>
                <c:pt idx="84902">
                  <c:v>1735</c:v>
                </c:pt>
                <c:pt idx="84903">
                  <c:v>1688</c:v>
                </c:pt>
                <c:pt idx="84904">
                  <c:v>1616</c:v>
                </c:pt>
                <c:pt idx="84905">
                  <c:v>1545</c:v>
                </c:pt>
                <c:pt idx="84906">
                  <c:v>1592</c:v>
                </c:pt>
                <c:pt idx="84907">
                  <c:v>1632</c:v>
                </c:pt>
                <c:pt idx="84908">
                  <c:v>1579</c:v>
                </c:pt>
                <c:pt idx="84909">
                  <c:v>1550</c:v>
                </c:pt>
                <c:pt idx="84910">
                  <c:v>1467</c:v>
                </c:pt>
                <c:pt idx="84911">
                  <c:v>1411</c:v>
                </c:pt>
                <c:pt idx="84912">
                  <c:v>1351</c:v>
                </c:pt>
                <c:pt idx="84913">
                  <c:v>1322</c:v>
                </c:pt>
                <c:pt idx="84914">
                  <c:v>1287</c:v>
                </c:pt>
                <c:pt idx="84915">
                  <c:v>1262</c:v>
                </c:pt>
                <c:pt idx="84916">
                  <c:v>1210</c:v>
                </c:pt>
                <c:pt idx="84917">
                  <c:v>1249</c:v>
                </c:pt>
                <c:pt idx="84918">
                  <c:v>1255</c:v>
                </c:pt>
                <c:pt idx="84919">
                  <c:v>1430</c:v>
                </c:pt>
                <c:pt idx="84920">
                  <c:v>1557</c:v>
                </c:pt>
                <c:pt idx="84921">
                  <c:v>1634</c:v>
                </c:pt>
                <c:pt idx="84922">
                  <c:v>1712</c:v>
                </c:pt>
                <c:pt idx="84923">
                  <c:v>1723</c:v>
                </c:pt>
                <c:pt idx="84924">
                  <c:v>1709</c:v>
                </c:pt>
                <c:pt idx="84925">
                  <c:v>1670</c:v>
                </c:pt>
                <c:pt idx="84926">
                  <c:v>1659</c:v>
                </c:pt>
                <c:pt idx="84927">
                  <c:v>1592</c:v>
                </c:pt>
                <c:pt idx="84928">
                  <c:v>1535</c:v>
                </c:pt>
                <c:pt idx="84929">
                  <c:v>1546</c:v>
                </c:pt>
                <c:pt idx="84930">
                  <c:v>1624</c:v>
                </c:pt>
                <c:pt idx="84931">
                  <c:v>1611</c:v>
                </c:pt>
                <c:pt idx="84932">
                  <c:v>1577</c:v>
                </c:pt>
                <c:pt idx="84933">
                  <c:v>1533</c:v>
                </c:pt>
                <c:pt idx="84934">
                  <c:v>1454</c:v>
                </c:pt>
                <c:pt idx="84935">
                  <c:v>1379</c:v>
                </c:pt>
                <c:pt idx="84936">
                  <c:v>1336</c:v>
                </c:pt>
                <c:pt idx="84937">
                  <c:v>1299</c:v>
                </c:pt>
                <c:pt idx="84938">
                  <c:v>1273</c:v>
                </c:pt>
                <c:pt idx="84939">
                  <c:v>1264</c:v>
                </c:pt>
                <c:pt idx="84940">
                  <c:v>1271</c:v>
                </c:pt>
                <c:pt idx="84941">
                  <c:v>1324</c:v>
                </c:pt>
                <c:pt idx="84942">
                  <c:v>1333</c:v>
                </c:pt>
                <c:pt idx="84943">
                  <c:v>1494</c:v>
                </c:pt>
                <c:pt idx="84944">
                  <c:v>1592</c:v>
                </c:pt>
                <c:pt idx="84945">
                  <c:v>1676</c:v>
                </c:pt>
                <c:pt idx="84946">
                  <c:v>1667</c:v>
                </c:pt>
                <c:pt idx="84947">
                  <c:v>1646</c:v>
                </c:pt>
                <c:pt idx="84948">
                  <c:v>1587</c:v>
                </c:pt>
                <c:pt idx="84949">
                  <c:v>1593</c:v>
                </c:pt>
                <c:pt idx="84950">
                  <c:v>1572</c:v>
                </c:pt>
                <c:pt idx="84951">
                  <c:v>1518</c:v>
                </c:pt>
                <c:pt idx="84952">
                  <c:v>1501</c:v>
                </c:pt>
                <c:pt idx="84953">
                  <c:v>1508</c:v>
                </c:pt>
                <c:pt idx="84954">
                  <c:v>1551</c:v>
                </c:pt>
                <c:pt idx="84955">
                  <c:v>1513</c:v>
                </c:pt>
                <c:pt idx="84956">
                  <c:v>1484</c:v>
                </c:pt>
                <c:pt idx="84957">
                  <c:v>1437</c:v>
                </c:pt>
                <c:pt idx="84958">
                  <c:v>1385</c:v>
                </c:pt>
                <c:pt idx="84959">
                  <c:v>1321</c:v>
                </c:pt>
                <c:pt idx="84960">
                  <c:v>1280</c:v>
                </c:pt>
                <c:pt idx="84961">
                  <c:v>1252</c:v>
                </c:pt>
                <c:pt idx="84962">
                  <c:v>1229</c:v>
                </c:pt>
                <c:pt idx="84963">
                  <c:v>1218</c:v>
                </c:pt>
                <c:pt idx="84964">
                  <c:v>1219</c:v>
                </c:pt>
                <c:pt idx="84965">
                  <c:v>1269</c:v>
                </c:pt>
                <c:pt idx="84966">
                  <c:v>1292</c:v>
                </c:pt>
                <c:pt idx="84967">
                  <c:v>1438</c:v>
                </c:pt>
                <c:pt idx="84968">
                  <c:v>1554</c:v>
                </c:pt>
                <c:pt idx="84969">
                  <c:v>1593</c:v>
                </c:pt>
                <c:pt idx="84970">
                  <c:v>1657</c:v>
                </c:pt>
                <c:pt idx="84971">
                  <c:v>1659</c:v>
                </c:pt>
                <c:pt idx="84972">
                  <c:v>1636</c:v>
                </c:pt>
                <c:pt idx="84973">
                  <c:v>1678</c:v>
                </c:pt>
                <c:pt idx="84974">
                  <c:v>1653</c:v>
                </c:pt>
                <c:pt idx="84975">
                  <c:v>1614</c:v>
                </c:pt>
                <c:pt idx="84976">
                  <c:v>1543</c:v>
                </c:pt>
                <c:pt idx="84977">
                  <c:v>1384</c:v>
                </c:pt>
                <c:pt idx="84978">
                  <c:v>1551</c:v>
                </c:pt>
                <c:pt idx="84979">
                  <c:v>1536</c:v>
                </c:pt>
                <c:pt idx="84980">
                  <c:v>1491</c:v>
                </c:pt>
                <c:pt idx="84981">
                  <c:v>1453</c:v>
                </c:pt>
                <c:pt idx="84982">
                  <c:v>1394</c:v>
                </c:pt>
                <c:pt idx="84983">
                  <c:v>1333</c:v>
                </c:pt>
                <c:pt idx="84984">
                  <c:v>1304</c:v>
                </c:pt>
                <c:pt idx="84985">
                  <c:v>1266</c:v>
                </c:pt>
                <c:pt idx="84986">
                  <c:v>1240</c:v>
                </c:pt>
                <c:pt idx="84987">
                  <c:v>1234</c:v>
                </c:pt>
                <c:pt idx="84988">
                  <c:v>1233</c:v>
                </c:pt>
                <c:pt idx="84989">
                  <c:v>1223</c:v>
                </c:pt>
                <c:pt idx="84990">
                  <c:v>1162</c:v>
                </c:pt>
                <c:pt idx="84991">
                  <c:v>1333</c:v>
                </c:pt>
                <c:pt idx="84992">
                  <c:v>1436</c:v>
                </c:pt>
                <c:pt idx="84993">
                  <c:v>1508</c:v>
                </c:pt>
                <c:pt idx="84994">
                  <c:v>1583</c:v>
                </c:pt>
                <c:pt idx="84995">
                  <c:v>1554</c:v>
                </c:pt>
                <c:pt idx="84996">
                  <c:v>1542</c:v>
                </c:pt>
                <c:pt idx="84997">
                  <c:v>1504</c:v>
                </c:pt>
                <c:pt idx="84998">
                  <c:v>1491</c:v>
                </c:pt>
                <c:pt idx="84999">
                  <c:v>1486</c:v>
                </c:pt>
                <c:pt idx="85000">
                  <c:v>1447</c:v>
                </c:pt>
                <c:pt idx="85001">
                  <c:v>1483</c:v>
                </c:pt>
                <c:pt idx="85002">
                  <c:v>1568</c:v>
                </c:pt>
                <c:pt idx="85003">
                  <c:v>1563</c:v>
                </c:pt>
                <c:pt idx="85004">
                  <c:v>1524</c:v>
                </c:pt>
                <c:pt idx="85005">
                  <c:v>1476</c:v>
                </c:pt>
                <c:pt idx="85006">
                  <c:v>1417</c:v>
                </c:pt>
                <c:pt idx="85007">
                  <c:v>1376</c:v>
                </c:pt>
                <c:pt idx="85008">
                  <c:v>1329</c:v>
                </c:pt>
                <c:pt idx="85009">
                  <c:v>1304</c:v>
                </c:pt>
                <c:pt idx="85010">
                  <c:v>1277</c:v>
                </c:pt>
                <c:pt idx="85011">
                  <c:v>1253</c:v>
                </c:pt>
                <c:pt idx="85012">
                  <c:v>1251</c:v>
                </c:pt>
                <c:pt idx="85013">
                  <c:v>1253</c:v>
                </c:pt>
                <c:pt idx="85014">
                  <c:v>1205</c:v>
                </c:pt>
                <c:pt idx="85015">
                  <c:v>1212</c:v>
                </c:pt>
                <c:pt idx="85016">
                  <c:v>1276</c:v>
                </c:pt>
                <c:pt idx="85017">
                  <c:v>1341</c:v>
                </c:pt>
                <c:pt idx="85018">
                  <c:v>1389</c:v>
                </c:pt>
                <c:pt idx="85019">
                  <c:v>1414</c:v>
                </c:pt>
                <c:pt idx="85020">
                  <c:v>1380</c:v>
                </c:pt>
                <c:pt idx="85021">
                  <c:v>1349</c:v>
                </c:pt>
                <c:pt idx="85022">
                  <c:v>1330</c:v>
                </c:pt>
                <c:pt idx="85023">
                  <c:v>1336</c:v>
                </c:pt>
                <c:pt idx="85024">
                  <c:v>1325</c:v>
                </c:pt>
                <c:pt idx="85025">
                  <c:v>1331</c:v>
                </c:pt>
                <c:pt idx="85026">
                  <c:v>1400</c:v>
                </c:pt>
                <c:pt idx="85027">
                  <c:v>1415</c:v>
                </c:pt>
                <c:pt idx="85028">
                  <c:v>1386</c:v>
                </c:pt>
                <c:pt idx="85029">
                  <c:v>1334</c:v>
                </c:pt>
                <c:pt idx="85030">
                  <c:v>1297</c:v>
                </c:pt>
                <c:pt idx="85031">
                  <c:v>1243</c:v>
                </c:pt>
                <c:pt idx="85032">
                  <c:v>1190</c:v>
                </c:pt>
                <c:pt idx="85033">
                  <c:v>1176</c:v>
                </c:pt>
                <c:pt idx="85034">
                  <c:v>1164</c:v>
                </c:pt>
                <c:pt idx="85035">
                  <c:v>1130</c:v>
                </c:pt>
                <c:pt idx="85036">
                  <c:v>1171</c:v>
                </c:pt>
                <c:pt idx="85037">
                  <c:v>1222</c:v>
                </c:pt>
                <c:pt idx="85038">
                  <c:v>1233</c:v>
                </c:pt>
                <c:pt idx="85039">
                  <c:v>1407</c:v>
                </c:pt>
                <c:pt idx="85040">
                  <c:v>1559</c:v>
                </c:pt>
                <c:pt idx="85041">
                  <c:v>1643</c:v>
                </c:pt>
                <c:pt idx="85042">
                  <c:v>1716</c:v>
                </c:pt>
                <c:pt idx="85043">
                  <c:v>1739</c:v>
                </c:pt>
                <c:pt idx="85044">
                  <c:v>1507</c:v>
                </c:pt>
                <c:pt idx="85045">
                  <c:v>1534</c:v>
                </c:pt>
                <c:pt idx="85046">
                  <c:v>1570</c:v>
                </c:pt>
                <c:pt idx="85047">
                  <c:v>1519</c:v>
                </c:pt>
                <c:pt idx="85048">
                  <c:v>1502</c:v>
                </c:pt>
                <c:pt idx="85049">
                  <c:v>1433</c:v>
                </c:pt>
                <c:pt idx="85050">
                  <c:v>1554</c:v>
                </c:pt>
                <c:pt idx="85051">
                  <c:v>1547</c:v>
                </c:pt>
                <c:pt idx="85052">
                  <c:v>1522</c:v>
                </c:pt>
                <c:pt idx="85053">
                  <c:v>1446</c:v>
                </c:pt>
                <c:pt idx="85054">
                  <c:v>1364</c:v>
                </c:pt>
                <c:pt idx="85055">
                  <c:v>1303</c:v>
                </c:pt>
                <c:pt idx="85056">
                  <c:v>1256</c:v>
                </c:pt>
                <c:pt idx="85057">
                  <c:v>1278</c:v>
                </c:pt>
                <c:pt idx="85058">
                  <c:v>1234</c:v>
                </c:pt>
                <c:pt idx="85059">
                  <c:v>1240</c:v>
                </c:pt>
                <c:pt idx="85060">
                  <c:v>1256</c:v>
                </c:pt>
                <c:pt idx="85061">
                  <c:v>1274</c:v>
                </c:pt>
                <c:pt idx="85062">
                  <c:v>1285</c:v>
                </c:pt>
                <c:pt idx="85063">
                  <c:v>1471</c:v>
                </c:pt>
                <c:pt idx="85064">
                  <c:v>1618</c:v>
                </c:pt>
                <c:pt idx="85065">
                  <c:v>1713</c:v>
                </c:pt>
                <c:pt idx="85066">
                  <c:v>1749</c:v>
                </c:pt>
                <c:pt idx="85067">
                  <c:v>1780</c:v>
                </c:pt>
                <c:pt idx="85068">
                  <c:v>1767</c:v>
                </c:pt>
                <c:pt idx="85069">
                  <c:v>1766</c:v>
                </c:pt>
                <c:pt idx="85070">
                  <c:v>1694</c:v>
                </c:pt>
                <c:pt idx="85071">
                  <c:v>1674</c:v>
                </c:pt>
                <c:pt idx="85072">
                  <c:v>1639</c:v>
                </c:pt>
                <c:pt idx="85073">
                  <c:v>1551</c:v>
                </c:pt>
                <c:pt idx="85074">
                  <c:v>1603</c:v>
                </c:pt>
                <c:pt idx="85075">
                  <c:v>1580</c:v>
                </c:pt>
                <c:pt idx="85076">
                  <c:v>1548</c:v>
                </c:pt>
                <c:pt idx="85077">
                  <c:v>1490</c:v>
                </c:pt>
                <c:pt idx="85078">
                  <c:v>1428</c:v>
                </c:pt>
                <c:pt idx="85079">
                  <c:v>1351</c:v>
                </c:pt>
                <c:pt idx="85080">
                  <c:v>1282</c:v>
                </c:pt>
                <c:pt idx="85081">
                  <c:v>1196</c:v>
                </c:pt>
                <c:pt idx="85082">
                  <c:v>1198</c:v>
                </c:pt>
                <c:pt idx="85083">
                  <c:v>1168</c:v>
                </c:pt>
                <c:pt idx="85084">
                  <c:v>1157</c:v>
                </c:pt>
                <c:pt idx="85085">
                  <c:v>1199</c:v>
                </c:pt>
                <c:pt idx="85086">
                  <c:v>1200</c:v>
                </c:pt>
                <c:pt idx="85087">
                  <c:v>1368</c:v>
                </c:pt>
                <c:pt idx="85088">
                  <c:v>1487</c:v>
                </c:pt>
                <c:pt idx="85089">
                  <c:v>1583</c:v>
                </c:pt>
                <c:pt idx="85090">
                  <c:v>1661</c:v>
                </c:pt>
                <c:pt idx="85091">
                  <c:v>1625</c:v>
                </c:pt>
                <c:pt idx="85092">
                  <c:v>1589</c:v>
                </c:pt>
                <c:pt idx="85093">
                  <c:v>1642</c:v>
                </c:pt>
                <c:pt idx="85094">
                  <c:v>1639</c:v>
                </c:pt>
                <c:pt idx="85095">
                  <c:v>1584</c:v>
                </c:pt>
                <c:pt idx="85096">
                  <c:v>1510</c:v>
                </c:pt>
                <c:pt idx="85097">
                  <c:v>1404</c:v>
                </c:pt>
                <c:pt idx="85098">
                  <c:v>1486</c:v>
                </c:pt>
                <c:pt idx="85099">
                  <c:v>1457</c:v>
                </c:pt>
                <c:pt idx="85100">
                  <c:v>1428</c:v>
                </c:pt>
                <c:pt idx="85101">
                  <c:v>1371</c:v>
                </c:pt>
                <c:pt idx="85102">
                  <c:v>1312</c:v>
                </c:pt>
                <c:pt idx="85103">
                  <c:v>1224</c:v>
                </c:pt>
                <c:pt idx="85104">
                  <c:v>1183</c:v>
                </c:pt>
                <c:pt idx="85105">
                  <c:v>1155</c:v>
                </c:pt>
                <c:pt idx="85106">
                  <c:v>1179</c:v>
                </c:pt>
                <c:pt idx="85107">
                  <c:v>1125</c:v>
                </c:pt>
                <c:pt idx="85108">
                  <c:v>1146</c:v>
                </c:pt>
                <c:pt idx="85109">
                  <c:v>1199</c:v>
                </c:pt>
                <c:pt idx="85110">
                  <c:v>1203</c:v>
                </c:pt>
                <c:pt idx="85111">
                  <c:v>1343</c:v>
                </c:pt>
                <c:pt idx="85112">
                  <c:v>1397</c:v>
                </c:pt>
                <c:pt idx="85113">
                  <c:v>1497</c:v>
                </c:pt>
                <c:pt idx="85114">
                  <c:v>1556</c:v>
                </c:pt>
                <c:pt idx="85115">
                  <c:v>1531</c:v>
                </c:pt>
                <c:pt idx="85116">
                  <c:v>1510</c:v>
                </c:pt>
                <c:pt idx="85117">
                  <c:v>1530</c:v>
                </c:pt>
                <c:pt idx="85118">
                  <c:v>1550</c:v>
                </c:pt>
                <c:pt idx="85119">
                  <c:v>1511</c:v>
                </c:pt>
                <c:pt idx="85120">
                  <c:v>1453</c:v>
                </c:pt>
                <c:pt idx="85121">
                  <c:v>1406</c:v>
                </c:pt>
                <c:pt idx="85122">
                  <c:v>1477</c:v>
                </c:pt>
                <c:pt idx="85123">
                  <c:v>1469</c:v>
                </c:pt>
                <c:pt idx="85124">
                  <c:v>1355</c:v>
                </c:pt>
                <c:pt idx="85125">
                  <c:v>1360</c:v>
                </c:pt>
                <c:pt idx="85126">
                  <c:v>1287</c:v>
                </c:pt>
                <c:pt idx="85127">
                  <c:v>1257</c:v>
                </c:pt>
                <c:pt idx="85128">
                  <c:v>1207</c:v>
                </c:pt>
                <c:pt idx="85129">
                  <c:v>1194</c:v>
                </c:pt>
                <c:pt idx="85130">
                  <c:v>1160</c:v>
                </c:pt>
                <c:pt idx="85131">
                  <c:v>1142</c:v>
                </c:pt>
                <c:pt idx="85132">
                  <c:v>1149</c:v>
                </c:pt>
                <c:pt idx="85133">
                  <c:v>1202</c:v>
                </c:pt>
                <c:pt idx="85134">
                  <c:v>1185</c:v>
                </c:pt>
                <c:pt idx="85135">
                  <c:v>1348</c:v>
                </c:pt>
                <c:pt idx="85136">
                  <c:v>1440</c:v>
                </c:pt>
                <c:pt idx="85137">
                  <c:v>1531</c:v>
                </c:pt>
                <c:pt idx="85138">
                  <c:v>1593</c:v>
                </c:pt>
                <c:pt idx="85139">
                  <c:v>1610</c:v>
                </c:pt>
                <c:pt idx="85140">
                  <c:v>1640</c:v>
                </c:pt>
                <c:pt idx="85141">
                  <c:v>1637</c:v>
                </c:pt>
                <c:pt idx="85142">
                  <c:v>1637</c:v>
                </c:pt>
                <c:pt idx="85143">
                  <c:v>1586</c:v>
                </c:pt>
                <c:pt idx="85144">
                  <c:v>1419</c:v>
                </c:pt>
                <c:pt idx="85145">
                  <c:v>1369</c:v>
                </c:pt>
                <c:pt idx="85146">
                  <c:v>1518</c:v>
                </c:pt>
                <c:pt idx="85147">
                  <c:v>1485</c:v>
                </c:pt>
                <c:pt idx="85148">
                  <c:v>1445</c:v>
                </c:pt>
                <c:pt idx="85149">
                  <c:v>1388</c:v>
                </c:pt>
                <c:pt idx="85150">
                  <c:v>1336</c:v>
                </c:pt>
                <c:pt idx="85151">
                  <c:v>1272</c:v>
                </c:pt>
                <c:pt idx="85152">
                  <c:v>1223</c:v>
                </c:pt>
                <c:pt idx="85153">
                  <c:v>1190</c:v>
                </c:pt>
                <c:pt idx="85154">
                  <c:v>1177</c:v>
                </c:pt>
                <c:pt idx="85155">
                  <c:v>1157</c:v>
                </c:pt>
                <c:pt idx="85156">
                  <c:v>1145</c:v>
                </c:pt>
                <c:pt idx="85157">
                  <c:v>1146</c:v>
                </c:pt>
                <c:pt idx="85158">
                  <c:v>1145</c:v>
                </c:pt>
                <c:pt idx="85159">
                  <c:v>1256</c:v>
                </c:pt>
                <c:pt idx="85160">
                  <c:v>1348</c:v>
                </c:pt>
                <c:pt idx="85161">
                  <c:v>1458</c:v>
                </c:pt>
                <c:pt idx="85162">
                  <c:v>1515</c:v>
                </c:pt>
                <c:pt idx="85163">
                  <c:v>1521</c:v>
                </c:pt>
                <c:pt idx="85164">
                  <c:v>1512</c:v>
                </c:pt>
                <c:pt idx="85165">
                  <c:v>1523</c:v>
                </c:pt>
                <c:pt idx="85166">
                  <c:v>1539</c:v>
                </c:pt>
                <c:pt idx="85167">
                  <c:v>1522</c:v>
                </c:pt>
                <c:pt idx="85168">
                  <c:v>1490</c:v>
                </c:pt>
                <c:pt idx="85169">
                  <c:v>1462</c:v>
                </c:pt>
                <c:pt idx="85170">
                  <c:v>1512</c:v>
                </c:pt>
                <c:pt idx="85171">
                  <c:v>1499</c:v>
                </c:pt>
                <c:pt idx="85172">
                  <c:v>1442</c:v>
                </c:pt>
                <c:pt idx="85173">
                  <c:v>1390</c:v>
                </c:pt>
                <c:pt idx="85174">
                  <c:v>1356</c:v>
                </c:pt>
                <c:pt idx="85175">
                  <c:v>1302</c:v>
                </c:pt>
                <c:pt idx="85176">
                  <c:v>1252</c:v>
                </c:pt>
                <c:pt idx="85177">
                  <c:v>1216</c:v>
                </c:pt>
                <c:pt idx="85178">
                  <c:v>1205</c:v>
                </c:pt>
                <c:pt idx="85179">
                  <c:v>1184</c:v>
                </c:pt>
                <c:pt idx="85180">
                  <c:v>1169</c:v>
                </c:pt>
                <c:pt idx="85181">
                  <c:v>1210</c:v>
                </c:pt>
                <c:pt idx="85182">
                  <c:v>1168</c:v>
                </c:pt>
                <c:pt idx="85183">
                  <c:v>1167</c:v>
                </c:pt>
                <c:pt idx="85184">
                  <c:v>1191</c:v>
                </c:pt>
                <c:pt idx="85185">
                  <c:v>1229</c:v>
                </c:pt>
                <c:pt idx="85186">
                  <c:v>1306</c:v>
                </c:pt>
                <c:pt idx="85187">
                  <c:v>1332</c:v>
                </c:pt>
                <c:pt idx="85188">
                  <c:v>1350</c:v>
                </c:pt>
                <c:pt idx="85189">
                  <c:v>1362</c:v>
                </c:pt>
                <c:pt idx="85190">
                  <c:v>1379</c:v>
                </c:pt>
                <c:pt idx="85191">
                  <c:v>1392</c:v>
                </c:pt>
                <c:pt idx="85192">
                  <c:v>1383</c:v>
                </c:pt>
                <c:pt idx="85193">
                  <c:v>1424</c:v>
                </c:pt>
                <c:pt idx="85194">
                  <c:v>1511</c:v>
                </c:pt>
                <c:pt idx="85195">
                  <c:v>1523</c:v>
                </c:pt>
                <c:pt idx="85196">
                  <c:v>1517</c:v>
                </c:pt>
                <c:pt idx="85197">
                  <c:v>1438</c:v>
                </c:pt>
                <c:pt idx="85198">
                  <c:v>1433</c:v>
                </c:pt>
                <c:pt idx="85199">
                  <c:v>1341</c:v>
                </c:pt>
                <c:pt idx="85200">
                  <c:v>1274</c:v>
                </c:pt>
                <c:pt idx="85201">
                  <c:v>1248</c:v>
                </c:pt>
                <c:pt idx="85202">
                  <c:v>1207</c:v>
                </c:pt>
                <c:pt idx="85203">
                  <c:v>1212</c:v>
                </c:pt>
                <c:pt idx="85204">
                  <c:v>1247</c:v>
                </c:pt>
                <c:pt idx="85205">
                  <c:v>1271</c:v>
                </c:pt>
                <c:pt idx="85206">
                  <c:v>1291</c:v>
                </c:pt>
                <c:pt idx="85207">
                  <c:v>1496</c:v>
                </c:pt>
                <c:pt idx="85208">
                  <c:v>1634</c:v>
                </c:pt>
                <c:pt idx="85209">
                  <c:v>1740</c:v>
                </c:pt>
                <c:pt idx="85210">
                  <c:v>1802</c:v>
                </c:pt>
                <c:pt idx="85211">
                  <c:v>1807</c:v>
                </c:pt>
                <c:pt idx="85212">
                  <c:v>1825</c:v>
                </c:pt>
                <c:pt idx="85213">
                  <c:v>1844</c:v>
                </c:pt>
                <c:pt idx="85214">
                  <c:v>1822</c:v>
                </c:pt>
                <c:pt idx="85215">
                  <c:v>1761</c:v>
                </c:pt>
                <c:pt idx="85216">
                  <c:v>1686</c:v>
                </c:pt>
                <c:pt idx="85217">
                  <c:v>1576</c:v>
                </c:pt>
                <c:pt idx="85218">
                  <c:v>1670</c:v>
                </c:pt>
                <c:pt idx="85219">
                  <c:v>1647</c:v>
                </c:pt>
                <c:pt idx="85220">
                  <c:v>1619</c:v>
                </c:pt>
                <c:pt idx="85221">
                  <c:v>1550</c:v>
                </c:pt>
                <c:pt idx="85222">
                  <c:v>1483</c:v>
                </c:pt>
                <c:pt idx="85223">
                  <c:v>1423</c:v>
                </c:pt>
                <c:pt idx="85224">
                  <c:v>1354</c:v>
                </c:pt>
                <c:pt idx="85225">
                  <c:v>1316</c:v>
                </c:pt>
                <c:pt idx="85226">
                  <c:v>1287</c:v>
                </c:pt>
                <c:pt idx="85227">
                  <c:v>1268</c:v>
                </c:pt>
                <c:pt idx="85228">
                  <c:v>1277</c:v>
                </c:pt>
                <c:pt idx="85229">
                  <c:v>1301</c:v>
                </c:pt>
                <c:pt idx="85230">
                  <c:v>1312</c:v>
                </c:pt>
                <c:pt idx="85231">
                  <c:v>1501</c:v>
                </c:pt>
                <c:pt idx="85232">
                  <c:v>1587</c:v>
                </c:pt>
                <c:pt idx="85233">
                  <c:v>1650</c:v>
                </c:pt>
                <c:pt idx="85234">
                  <c:v>1744</c:v>
                </c:pt>
                <c:pt idx="85235">
                  <c:v>1752</c:v>
                </c:pt>
                <c:pt idx="85236">
                  <c:v>1783</c:v>
                </c:pt>
                <c:pt idx="85237">
                  <c:v>1797</c:v>
                </c:pt>
                <c:pt idx="85238">
                  <c:v>1794</c:v>
                </c:pt>
                <c:pt idx="85239">
                  <c:v>1748</c:v>
                </c:pt>
                <c:pt idx="85240">
                  <c:v>1619</c:v>
                </c:pt>
                <c:pt idx="85241">
                  <c:v>1532</c:v>
                </c:pt>
                <c:pt idx="85242">
                  <c:v>1637</c:v>
                </c:pt>
                <c:pt idx="85243">
                  <c:v>1616</c:v>
                </c:pt>
                <c:pt idx="85244">
                  <c:v>1594</c:v>
                </c:pt>
                <c:pt idx="85245">
                  <c:v>1536</c:v>
                </c:pt>
                <c:pt idx="85246">
                  <c:v>1455</c:v>
                </c:pt>
                <c:pt idx="85247">
                  <c:v>1394</c:v>
                </c:pt>
                <c:pt idx="85248">
                  <c:v>1347</c:v>
                </c:pt>
                <c:pt idx="85249">
                  <c:v>1310</c:v>
                </c:pt>
                <c:pt idx="85250">
                  <c:v>1287</c:v>
                </c:pt>
                <c:pt idx="85251">
                  <c:v>1241</c:v>
                </c:pt>
                <c:pt idx="85252">
                  <c:v>1284</c:v>
                </c:pt>
                <c:pt idx="85253">
                  <c:v>1353</c:v>
                </c:pt>
                <c:pt idx="85254">
                  <c:v>1341</c:v>
                </c:pt>
                <c:pt idx="85255">
                  <c:v>1514</c:v>
                </c:pt>
                <c:pt idx="85256">
                  <c:v>1608</c:v>
                </c:pt>
                <c:pt idx="85257">
                  <c:v>1697</c:v>
                </c:pt>
                <c:pt idx="85258">
                  <c:v>1704</c:v>
                </c:pt>
                <c:pt idx="85259">
                  <c:v>1769</c:v>
                </c:pt>
                <c:pt idx="85260">
                  <c:v>1767</c:v>
                </c:pt>
                <c:pt idx="85261">
                  <c:v>1758</c:v>
                </c:pt>
                <c:pt idx="85262">
                  <c:v>1777</c:v>
                </c:pt>
                <c:pt idx="85263">
                  <c:v>1746</c:v>
                </c:pt>
                <c:pt idx="85264">
                  <c:v>1653</c:v>
                </c:pt>
                <c:pt idx="85265">
                  <c:v>1530</c:v>
                </c:pt>
                <c:pt idx="85266">
                  <c:v>1639</c:v>
                </c:pt>
                <c:pt idx="85267">
                  <c:v>1635</c:v>
                </c:pt>
                <c:pt idx="85268">
                  <c:v>1581</c:v>
                </c:pt>
                <c:pt idx="85269">
                  <c:v>1501</c:v>
                </c:pt>
                <c:pt idx="85270">
                  <c:v>1437</c:v>
                </c:pt>
                <c:pt idx="85271">
                  <c:v>1338</c:v>
                </c:pt>
                <c:pt idx="85272">
                  <c:v>1293</c:v>
                </c:pt>
                <c:pt idx="85273">
                  <c:v>1252</c:v>
                </c:pt>
                <c:pt idx="85274">
                  <c:v>1209</c:v>
                </c:pt>
                <c:pt idx="85275">
                  <c:v>1216</c:v>
                </c:pt>
                <c:pt idx="85276">
                  <c:v>1210</c:v>
                </c:pt>
                <c:pt idx="85277">
                  <c:v>1225</c:v>
                </c:pt>
                <c:pt idx="85278">
                  <c:v>1239</c:v>
                </c:pt>
                <c:pt idx="85279">
                  <c:v>1418</c:v>
                </c:pt>
                <c:pt idx="85280">
                  <c:v>1559</c:v>
                </c:pt>
                <c:pt idx="85281">
                  <c:v>1661</c:v>
                </c:pt>
                <c:pt idx="85282">
                  <c:v>1733</c:v>
                </c:pt>
                <c:pt idx="85283">
                  <c:v>1736</c:v>
                </c:pt>
                <c:pt idx="85284">
                  <c:v>1786</c:v>
                </c:pt>
                <c:pt idx="85285">
                  <c:v>1789</c:v>
                </c:pt>
                <c:pt idx="85286">
                  <c:v>1781</c:v>
                </c:pt>
                <c:pt idx="85287">
                  <c:v>1742</c:v>
                </c:pt>
                <c:pt idx="85288">
                  <c:v>1682</c:v>
                </c:pt>
                <c:pt idx="85289">
                  <c:v>1598</c:v>
                </c:pt>
                <c:pt idx="85290">
                  <c:v>1673</c:v>
                </c:pt>
                <c:pt idx="85291">
                  <c:v>1660</c:v>
                </c:pt>
                <c:pt idx="85292">
                  <c:v>1634</c:v>
                </c:pt>
                <c:pt idx="85293">
                  <c:v>1576</c:v>
                </c:pt>
                <c:pt idx="85294">
                  <c:v>1480</c:v>
                </c:pt>
                <c:pt idx="85295">
                  <c:v>1314</c:v>
                </c:pt>
                <c:pt idx="85296">
                  <c:v>1298</c:v>
                </c:pt>
                <c:pt idx="85297">
                  <c:v>1325</c:v>
                </c:pt>
                <c:pt idx="85298">
                  <c:v>1310</c:v>
                </c:pt>
                <c:pt idx="85299">
                  <c:v>1298</c:v>
                </c:pt>
                <c:pt idx="85300">
                  <c:v>1292</c:v>
                </c:pt>
                <c:pt idx="85301">
                  <c:v>1333</c:v>
                </c:pt>
                <c:pt idx="85302">
                  <c:v>1336</c:v>
                </c:pt>
                <c:pt idx="85303">
                  <c:v>1507</c:v>
                </c:pt>
                <c:pt idx="85304">
                  <c:v>1634</c:v>
                </c:pt>
                <c:pt idx="85305">
                  <c:v>1721</c:v>
                </c:pt>
                <c:pt idx="85306">
                  <c:v>1798</c:v>
                </c:pt>
                <c:pt idx="85307">
                  <c:v>1826</c:v>
                </c:pt>
                <c:pt idx="85308">
                  <c:v>1821</c:v>
                </c:pt>
                <c:pt idx="85309">
                  <c:v>1863</c:v>
                </c:pt>
                <c:pt idx="85310">
                  <c:v>1798</c:v>
                </c:pt>
                <c:pt idx="85311">
                  <c:v>1723</c:v>
                </c:pt>
                <c:pt idx="85312">
                  <c:v>1648</c:v>
                </c:pt>
                <c:pt idx="85313">
                  <c:v>1575</c:v>
                </c:pt>
                <c:pt idx="85314">
                  <c:v>1640</c:v>
                </c:pt>
                <c:pt idx="85315">
                  <c:v>1639</c:v>
                </c:pt>
                <c:pt idx="85316">
                  <c:v>1607</c:v>
                </c:pt>
                <c:pt idx="85317">
                  <c:v>1562</c:v>
                </c:pt>
                <c:pt idx="85318">
                  <c:v>1488</c:v>
                </c:pt>
                <c:pt idx="85319">
                  <c:v>1436</c:v>
                </c:pt>
                <c:pt idx="85320">
                  <c:v>1411</c:v>
                </c:pt>
                <c:pt idx="85321">
                  <c:v>1365</c:v>
                </c:pt>
                <c:pt idx="85322">
                  <c:v>1309</c:v>
                </c:pt>
                <c:pt idx="85323">
                  <c:v>1297</c:v>
                </c:pt>
                <c:pt idx="85324">
                  <c:v>1290</c:v>
                </c:pt>
                <c:pt idx="85325">
                  <c:v>1297</c:v>
                </c:pt>
                <c:pt idx="85326">
                  <c:v>1290</c:v>
                </c:pt>
                <c:pt idx="85327">
                  <c:v>1420</c:v>
                </c:pt>
                <c:pt idx="85328">
                  <c:v>1590</c:v>
                </c:pt>
                <c:pt idx="85329">
                  <c:v>1643</c:v>
                </c:pt>
                <c:pt idx="85330">
                  <c:v>1677</c:v>
                </c:pt>
                <c:pt idx="85331">
                  <c:v>1670</c:v>
                </c:pt>
                <c:pt idx="85332">
                  <c:v>1654</c:v>
                </c:pt>
                <c:pt idx="85333">
                  <c:v>1630</c:v>
                </c:pt>
                <c:pt idx="85334">
                  <c:v>1626</c:v>
                </c:pt>
                <c:pt idx="85335">
                  <c:v>1579</c:v>
                </c:pt>
                <c:pt idx="85336">
                  <c:v>1543</c:v>
                </c:pt>
                <c:pt idx="85337">
                  <c:v>1550</c:v>
                </c:pt>
                <c:pt idx="85338">
                  <c:v>1634</c:v>
                </c:pt>
                <c:pt idx="85339">
                  <c:v>1618</c:v>
                </c:pt>
                <c:pt idx="85340">
                  <c:v>1569</c:v>
                </c:pt>
                <c:pt idx="85341">
                  <c:v>1532</c:v>
                </c:pt>
                <c:pt idx="85342">
                  <c:v>1487</c:v>
                </c:pt>
                <c:pt idx="85343">
                  <c:v>1437</c:v>
                </c:pt>
                <c:pt idx="85344">
                  <c:v>1399</c:v>
                </c:pt>
                <c:pt idx="85345">
                  <c:v>1357</c:v>
                </c:pt>
                <c:pt idx="85346">
                  <c:v>1318</c:v>
                </c:pt>
                <c:pt idx="85347">
                  <c:v>1294</c:v>
                </c:pt>
                <c:pt idx="85348">
                  <c:v>1272</c:v>
                </c:pt>
                <c:pt idx="85349">
                  <c:v>1264</c:v>
                </c:pt>
                <c:pt idx="85350">
                  <c:v>1174</c:v>
                </c:pt>
                <c:pt idx="85351">
                  <c:v>1250</c:v>
                </c:pt>
                <c:pt idx="85352">
                  <c:v>1301</c:v>
                </c:pt>
                <c:pt idx="85353">
                  <c:v>1355</c:v>
                </c:pt>
                <c:pt idx="85354">
                  <c:v>1432</c:v>
                </c:pt>
                <c:pt idx="85355">
                  <c:v>1467</c:v>
                </c:pt>
                <c:pt idx="85356">
                  <c:v>1513</c:v>
                </c:pt>
                <c:pt idx="85357">
                  <c:v>1491</c:v>
                </c:pt>
                <c:pt idx="85358">
                  <c:v>1443</c:v>
                </c:pt>
                <c:pt idx="85359">
                  <c:v>1421</c:v>
                </c:pt>
                <c:pt idx="85360">
                  <c:v>1371</c:v>
                </c:pt>
                <c:pt idx="85361">
                  <c:v>1379</c:v>
                </c:pt>
                <c:pt idx="85362">
                  <c:v>1478</c:v>
                </c:pt>
                <c:pt idx="85363">
                  <c:v>1465</c:v>
                </c:pt>
                <c:pt idx="85364">
                  <c:v>1448</c:v>
                </c:pt>
                <c:pt idx="85365">
                  <c:v>1451</c:v>
                </c:pt>
                <c:pt idx="85366">
                  <c:v>1396</c:v>
                </c:pt>
                <c:pt idx="85367">
                  <c:v>1331</c:v>
                </c:pt>
                <c:pt idx="85368">
                  <c:v>1256</c:v>
                </c:pt>
                <c:pt idx="85369">
                  <c:v>1261</c:v>
                </c:pt>
                <c:pt idx="85370">
                  <c:v>1228</c:v>
                </c:pt>
                <c:pt idx="85371">
                  <c:v>1212</c:v>
                </c:pt>
                <c:pt idx="85372">
                  <c:v>1223</c:v>
                </c:pt>
                <c:pt idx="85373">
                  <c:v>1270</c:v>
                </c:pt>
                <c:pt idx="85374">
                  <c:v>1281</c:v>
                </c:pt>
                <c:pt idx="85375">
                  <c:v>1460</c:v>
                </c:pt>
                <c:pt idx="85376">
                  <c:v>1584</c:v>
                </c:pt>
                <c:pt idx="85377">
                  <c:v>1567</c:v>
                </c:pt>
                <c:pt idx="85378">
                  <c:v>1588</c:v>
                </c:pt>
                <c:pt idx="85379">
                  <c:v>1596</c:v>
                </c:pt>
                <c:pt idx="85380">
                  <c:v>1586</c:v>
                </c:pt>
                <c:pt idx="85381">
                  <c:v>1570</c:v>
                </c:pt>
                <c:pt idx="85382">
                  <c:v>1540</c:v>
                </c:pt>
                <c:pt idx="85383">
                  <c:v>1513</c:v>
                </c:pt>
                <c:pt idx="85384">
                  <c:v>1455</c:v>
                </c:pt>
                <c:pt idx="85385">
                  <c:v>1407</c:v>
                </c:pt>
                <c:pt idx="85386">
                  <c:v>1495</c:v>
                </c:pt>
                <c:pt idx="85387">
                  <c:v>1477</c:v>
                </c:pt>
                <c:pt idx="85388">
                  <c:v>1433</c:v>
                </c:pt>
                <c:pt idx="85389">
                  <c:v>1358</c:v>
                </c:pt>
                <c:pt idx="85390">
                  <c:v>1311</c:v>
                </c:pt>
                <c:pt idx="85391">
                  <c:v>1239</c:v>
                </c:pt>
                <c:pt idx="85392">
                  <c:v>1242</c:v>
                </c:pt>
                <c:pt idx="85393">
                  <c:v>1213</c:v>
                </c:pt>
                <c:pt idx="85394">
                  <c:v>1165</c:v>
                </c:pt>
                <c:pt idx="85395">
                  <c:v>1159</c:v>
                </c:pt>
                <c:pt idx="85396">
                  <c:v>1193</c:v>
                </c:pt>
                <c:pt idx="85397">
                  <c:v>1234</c:v>
                </c:pt>
                <c:pt idx="85398">
                  <c:v>1247</c:v>
                </c:pt>
                <c:pt idx="85399">
                  <c:v>1398</c:v>
                </c:pt>
                <c:pt idx="85400">
                  <c:v>1495</c:v>
                </c:pt>
                <c:pt idx="85401">
                  <c:v>1544</c:v>
                </c:pt>
                <c:pt idx="85402">
                  <c:v>1589</c:v>
                </c:pt>
                <c:pt idx="85403">
                  <c:v>1642</c:v>
                </c:pt>
                <c:pt idx="85404">
                  <c:v>1708</c:v>
                </c:pt>
                <c:pt idx="85405">
                  <c:v>1694</c:v>
                </c:pt>
                <c:pt idx="85406">
                  <c:v>1638</c:v>
                </c:pt>
                <c:pt idx="85407">
                  <c:v>1598</c:v>
                </c:pt>
                <c:pt idx="85408">
                  <c:v>1562</c:v>
                </c:pt>
                <c:pt idx="85409">
                  <c:v>1511</c:v>
                </c:pt>
                <c:pt idx="85410">
                  <c:v>1599</c:v>
                </c:pt>
                <c:pt idx="85411">
                  <c:v>1590</c:v>
                </c:pt>
                <c:pt idx="85412">
                  <c:v>1538</c:v>
                </c:pt>
                <c:pt idx="85413">
                  <c:v>1477</c:v>
                </c:pt>
                <c:pt idx="85414">
                  <c:v>1391</c:v>
                </c:pt>
                <c:pt idx="85415">
                  <c:v>1322</c:v>
                </c:pt>
                <c:pt idx="85416">
                  <c:v>1282</c:v>
                </c:pt>
                <c:pt idx="85417">
                  <c:v>1233</c:v>
                </c:pt>
                <c:pt idx="85418">
                  <c:v>1212</c:v>
                </c:pt>
                <c:pt idx="85419">
                  <c:v>1224</c:v>
                </c:pt>
                <c:pt idx="85420">
                  <c:v>1232</c:v>
                </c:pt>
                <c:pt idx="85421">
                  <c:v>1227</c:v>
                </c:pt>
                <c:pt idx="85422">
                  <c:v>1222</c:v>
                </c:pt>
                <c:pt idx="85423">
                  <c:v>1401</c:v>
                </c:pt>
                <c:pt idx="85424">
                  <c:v>1512</c:v>
                </c:pt>
                <c:pt idx="85425">
                  <c:v>1596</c:v>
                </c:pt>
                <c:pt idx="85426">
                  <c:v>1625</c:v>
                </c:pt>
                <c:pt idx="85427">
                  <c:v>1646</c:v>
                </c:pt>
                <c:pt idx="85428">
                  <c:v>1670</c:v>
                </c:pt>
                <c:pt idx="85429">
                  <c:v>1676</c:v>
                </c:pt>
                <c:pt idx="85430">
                  <c:v>1586</c:v>
                </c:pt>
                <c:pt idx="85431">
                  <c:v>1550</c:v>
                </c:pt>
                <c:pt idx="85432">
                  <c:v>1509</c:v>
                </c:pt>
                <c:pt idx="85433">
                  <c:v>1446</c:v>
                </c:pt>
                <c:pt idx="85434">
                  <c:v>1489</c:v>
                </c:pt>
                <c:pt idx="85435">
                  <c:v>1474</c:v>
                </c:pt>
                <c:pt idx="85436">
                  <c:v>1421</c:v>
                </c:pt>
                <c:pt idx="85437">
                  <c:v>1367</c:v>
                </c:pt>
                <c:pt idx="85438">
                  <c:v>1308</c:v>
                </c:pt>
                <c:pt idx="85439">
                  <c:v>1262</c:v>
                </c:pt>
                <c:pt idx="85440">
                  <c:v>1231</c:v>
                </c:pt>
                <c:pt idx="85441">
                  <c:v>1202</c:v>
                </c:pt>
                <c:pt idx="85442">
                  <c:v>1174</c:v>
                </c:pt>
                <c:pt idx="85443">
                  <c:v>1158</c:v>
                </c:pt>
                <c:pt idx="85444">
                  <c:v>1167</c:v>
                </c:pt>
                <c:pt idx="85445">
                  <c:v>1208</c:v>
                </c:pt>
                <c:pt idx="85446">
                  <c:v>1219</c:v>
                </c:pt>
                <c:pt idx="85447">
                  <c:v>1419</c:v>
                </c:pt>
                <c:pt idx="85448">
                  <c:v>1547</c:v>
                </c:pt>
                <c:pt idx="85449">
                  <c:v>1622</c:v>
                </c:pt>
                <c:pt idx="85450">
                  <c:v>1699</c:v>
                </c:pt>
                <c:pt idx="85451">
                  <c:v>1751</c:v>
                </c:pt>
                <c:pt idx="85452">
                  <c:v>1768</c:v>
                </c:pt>
                <c:pt idx="85453">
                  <c:v>1790</c:v>
                </c:pt>
                <c:pt idx="85454">
                  <c:v>1781</c:v>
                </c:pt>
                <c:pt idx="85455">
                  <c:v>1756</c:v>
                </c:pt>
                <c:pt idx="85456">
                  <c:v>1681</c:v>
                </c:pt>
                <c:pt idx="85457">
                  <c:v>1597</c:v>
                </c:pt>
                <c:pt idx="85458">
                  <c:v>1667</c:v>
                </c:pt>
                <c:pt idx="85459">
                  <c:v>1625</c:v>
                </c:pt>
                <c:pt idx="85460">
                  <c:v>1581</c:v>
                </c:pt>
                <c:pt idx="85461">
                  <c:v>1539</c:v>
                </c:pt>
                <c:pt idx="85462">
                  <c:v>1479</c:v>
                </c:pt>
                <c:pt idx="85463">
                  <c:v>1446</c:v>
                </c:pt>
                <c:pt idx="85464">
                  <c:v>1397</c:v>
                </c:pt>
                <c:pt idx="85465">
                  <c:v>1325</c:v>
                </c:pt>
                <c:pt idx="85466">
                  <c:v>1306</c:v>
                </c:pt>
                <c:pt idx="85467">
                  <c:v>1295</c:v>
                </c:pt>
                <c:pt idx="85468">
                  <c:v>1296</c:v>
                </c:pt>
                <c:pt idx="85469">
                  <c:v>1339</c:v>
                </c:pt>
                <c:pt idx="85470">
                  <c:v>1319</c:v>
                </c:pt>
                <c:pt idx="85471">
                  <c:v>1502</c:v>
                </c:pt>
                <c:pt idx="85472">
                  <c:v>1580</c:v>
                </c:pt>
                <c:pt idx="85473">
                  <c:v>1667</c:v>
                </c:pt>
                <c:pt idx="85474">
                  <c:v>1792</c:v>
                </c:pt>
                <c:pt idx="85475">
                  <c:v>1818</c:v>
                </c:pt>
                <c:pt idx="85476">
                  <c:v>1807</c:v>
                </c:pt>
                <c:pt idx="85477">
                  <c:v>1809</c:v>
                </c:pt>
                <c:pt idx="85478">
                  <c:v>1758</c:v>
                </c:pt>
                <c:pt idx="85479">
                  <c:v>1664</c:v>
                </c:pt>
                <c:pt idx="85480">
                  <c:v>1594</c:v>
                </c:pt>
                <c:pt idx="85481">
                  <c:v>1483</c:v>
                </c:pt>
                <c:pt idx="85482">
                  <c:v>1561</c:v>
                </c:pt>
                <c:pt idx="85483">
                  <c:v>1567</c:v>
                </c:pt>
                <c:pt idx="85484">
                  <c:v>1569</c:v>
                </c:pt>
                <c:pt idx="85485">
                  <c:v>1494</c:v>
                </c:pt>
                <c:pt idx="85486">
                  <c:v>1451</c:v>
                </c:pt>
                <c:pt idx="85487">
                  <c:v>1410</c:v>
                </c:pt>
                <c:pt idx="85488">
                  <c:v>1360</c:v>
                </c:pt>
                <c:pt idx="85489">
                  <c:v>1317</c:v>
                </c:pt>
                <c:pt idx="85490">
                  <c:v>1234</c:v>
                </c:pt>
                <c:pt idx="85491">
                  <c:v>1184</c:v>
                </c:pt>
                <c:pt idx="85492">
                  <c:v>1177</c:v>
                </c:pt>
                <c:pt idx="85493">
                  <c:v>1189</c:v>
                </c:pt>
                <c:pt idx="85494">
                  <c:v>1183</c:v>
                </c:pt>
                <c:pt idx="85495">
                  <c:v>1365</c:v>
                </c:pt>
                <c:pt idx="85496">
                  <c:v>1476</c:v>
                </c:pt>
                <c:pt idx="85497">
                  <c:v>1552</c:v>
                </c:pt>
                <c:pt idx="85498">
                  <c:v>1626</c:v>
                </c:pt>
                <c:pt idx="85499">
                  <c:v>1638</c:v>
                </c:pt>
                <c:pt idx="85500">
                  <c:v>1651</c:v>
                </c:pt>
                <c:pt idx="85501">
                  <c:v>1585</c:v>
                </c:pt>
                <c:pt idx="85502">
                  <c:v>1576</c:v>
                </c:pt>
                <c:pt idx="85503">
                  <c:v>1557</c:v>
                </c:pt>
                <c:pt idx="85504">
                  <c:v>1501</c:v>
                </c:pt>
                <c:pt idx="85505">
                  <c:v>1505</c:v>
                </c:pt>
                <c:pt idx="85506">
                  <c:v>1544</c:v>
                </c:pt>
                <c:pt idx="85507">
                  <c:v>1559</c:v>
                </c:pt>
                <c:pt idx="85508">
                  <c:v>1516</c:v>
                </c:pt>
                <c:pt idx="85509">
                  <c:v>1477</c:v>
                </c:pt>
                <c:pt idx="85510">
                  <c:v>1427</c:v>
                </c:pt>
                <c:pt idx="85511">
                  <c:v>1372</c:v>
                </c:pt>
                <c:pt idx="85512">
                  <c:v>1306</c:v>
                </c:pt>
                <c:pt idx="85513">
                  <c:v>1300</c:v>
                </c:pt>
                <c:pt idx="85514">
                  <c:v>1268</c:v>
                </c:pt>
                <c:pt idx="85515">
                  <c:v>1251</c:v>
                </c:pt>
                <c:pt idx="85516">
                  <c:v>1216</c:v>
                </c:pt>
                <c:pt idx="85517">
                  <c:v>1195</c:v>
                </c:pt>
                <c:pt idx="85518">
                  <c:v>1173</c:v>
                </c:pt>
                <c:pt idx="85519">
                  <c:v>1225</c:v>
                </c:pt>
                <c:pt idx="85520">
                  <c:v>1214</c:v>
                </c:pt>
                <c:pt idx="85521">
                  <c:v>1249</c:v>
                </c:pt>
                <c:pt idx="85522">
                  <c:v>1296</c:v>
                </c:pt>
                <c:pt idx="85523">
                  <c:v>1315</c:v>
                </c:pt>
                <c:pt idx="85524">
                  <c:v>1378</c:v>
                </c:pt>
                <c:pt idx="85525">
                  <c:v>1382</c:v>
                </c:pt>
                <c:pt idx="85526">
                  <c:v>1337</c:v>
                </c:pt>
                <c:pt idx="85527">
                  <c:v>1311</c:v>
                </c:pt>
                <c:pt idx="85528">
                  <c:v>1313</c:v>
                </c:pt>
                <c:pt idx="85529">
                  <c:v>1322</c:v>
                </c:pt>
                <c:pt idx="85530">
                  <c:v>1456</c:v>
                </c:pt>
                <c:pt idx="85531">
                  <c:v>1434</c:v>
                </c:pt>
                <c:pt idx="85532">
                  <c:v>1434</c:v>
                </c:pt>
                <c:pt idx="85533">
                  <c:v>1406</c:v>
                </c:pt>
                <c:pt idx="85534">
                  <c:v>1312</c:v>
                </c:pt>
                <c:pt idx="85535">
                  <c:v>1245</c:v>
                </c:pt>
                <c:pt idx="85536">
                  <c:v>1260</c:v>
                </c:pt>
                <c:pt idx="85537">
                  <c:v>1192</c:v>
                </c:pt>
                <c:pt idx="85538">
                  <c:v>1203</c:v>
                </c:pt>
                <c:pt idx="85539">
                  <c:v>1199</c:v>
                </c:pt>
                <c:pt idx="85540">
                  <c:v>1204</c:v>
                </c:pt>
                <c:pt idx="85541">
                  <c:v>1231</c:v>
                </c:pt>
                <c:pt idx="85542">
                  <c:v>1274</c:v>
                </c:pt>
                <c:pt idx="85543">
                  <c:v>1474</c:v>
                </c:pt>
                <c:pt idx="85544">
                  <c:v>1618</c:v>
                </c:pt>
                <c:pt idx="85545">
                  <c:v>1706</c:v>
                </c:pt>
                <c:pt idx="85546">
                  <c:v>1780</c:v>
                </c:pt>
                <c:pt idx="85547">
                  <c:v>1786</c:v>
                </c:pt>
                <c:pt idx="85548">
                  <c:v>1817</c:v>
                </c:pt>
                <c:pt idx="85549">
                  <c:v>1854</c:v>
                </c:pt>
                <c:pt idx="85550">
                  <c:v>1832</c:v>
                </c:pt>
                <c:pt idx="85551">
                  <c:v>1805</c:v>
                </c:pt>
                <c:pt idx="85552">
                  <c:v>1693</c:v>
                </c:pt>
                <c:pt idx="85553">
                  <c:v>1606</c:v>
                </c:pt>
                <c:pt idx="85554">
                  <c:v>1670</c:v>
                </c:pt>
                <c:pt idx="85555">
                  <c:v>1650</c:v>
                </c:pt>
                <c:pt idx="85556">
                  <c:v>1596</c:v>
                </c:pt>
                <c:pt idx="85557">
                  <c:v>1539</c:v>
                </c:pt>
                <c:pt idx="85558">
                  <c:v>1468</c:v>
                </c:pt>
                <c:pt idx="85559">
                  <c:v>1392</c:v>
                </c:pt>
                <c:pt idx="85560">
                  <c:v>1335</c:v>
                </c:pt>
                <c:pt idx="85561">
                  <c:v>1256</c:v>
                </c:pt>
                <c:pt idx="85562">
                  <c:v>1251</c:v>
                </c:pt>
                <c:pt idx="85563">
                  <c:v>1245</c:v>
                </c:pt>
                <c:pt idx="85564">
                  <c:v>1254</c:v>
                </c:pt>
                <c:pt idx="85565">
                  <c:v>1263</c:v>
                </c:pt>
                <c:pt idx="85566">
                  <c:v>1264</c:v>
                </c:pt>
                <c:pt idx="85567">
                  <c:v>1494</c:v>
                </c:pt>
                <c:pt idx="85568">
                  <c:v>1614</c:v>
                </c:pt>
                <c:pt idx="85569">
                  <c:v>1683</c:v>
                </c:pt>
                <c:pt idx="85570">
                  <c:v>1771</c:v>
                </c:pt>
                <c:pt idx="85571">
                  <c:v>1803</c:v>
                </c:pt>
                <c:pt idx="85572">
                  <c:v>1806</c:v>
                </c:pt>
                <c:pt idx="85573">
                  <c:v>1843</c:v>
                </c:pt>
                <c:pt idx="85574">
                  <c:v>1789</c:v>
                </c:pt>
                <c:pt idx="85575">
                  <c:v>1756</c:v>
                </c:pt>
                <c:pt idx="85576">
                  <c:v>1626</c:v>
                </c:pt>
                <c:pt idx="85577">
                  <c:v>1578</c:v>
                </c:pt>
                <c:pt idx="85578">
                  <c:v>1660</c:v>
                </c:pt>
                <c:pt idx="85579">
                  <c:v>1638</c:v>
                </c:pt>
                <c:pt idx="85580">
                  <c:v>1623</c:v>
                </c:pt>
                <c:pt idx="85581">
                  <c:v>1596</c:v>
                </c:pt>
                <c:pt idx="85582">
                  <c:v>1504</c:v>
                </c:pt>
                <c:pt idx="85583">
                  <c:v>1433</c:v>
                </c:pt>
                <c:pt idx="85584">
                  <c:v>1344</c:v>
                </c:pt>
                <c:pt idx="85585">
                  <c:v>1348</c:v>
                </c:pt>
                <c:pt idx="85586">
                  <c:v>1302</c:v>
                </c:pt>
                <c:pt idx="85587">
                  <c:v>1281</c:v>
                </c:pt>
                <c:pt idx="85588">
                  <c:v>1280</c:v>
                </c:pt>
                <c:pt idx="85589">
                  <c:v>1273</c:v>
                </c:pt>
                <c:pt idx="85590">
                  <c:v>1247</c:v>
                </c:pt>
                <c:pt idx="85591">
                  <c:v>1415</c:v>
                </c:pt>
                <c:pt idx="85592">
                  <c:v>1539</c:v>
                </c:pt>
                <c:pt idx="85593">
                  <c:v>1611</c:v>
                </c:pt>
                <c:pt idx="85594">
                  <c:v>1638</c:v>
                </c:pt>
                <c:pt idx="85595">
                  <c:v>1630</c:v>
                </c:pt>
                <c:pt idx="85596">
                  <c:v>1598</c:v>
                </c:pt>
                <c:pt idx="85597">
                  <c:v>1638</c:v>
                </c:pt>
                <c:pt idx="85598">
                  <c:v>1600</c:v>
                </c:pt>
                <c:pt idx="85599">
                  <c:v>1568</c:v>
                </c:pt>
                <c:pt idx="85600">
                  <c:v>1447</c:v>
                </c:pt>
                <c:pt idx="85601">
                  <c:v>1456</c:v>
                </c:pt>
                <c:pt idx="85602">
                  <c:v>1477</c:v>
                </c:pt>
                <c:pt idx="85603">
                  <c:v>1467</c:v>
                </c:pt>
                <c:pt idx="85604">
                  <c:v>1437</c:v>
                </c:pt>
                <c:pt idx="85605">
                  <c:v>1385</c:v>
                </c:pt>
                <c:pt idx="85606">
                  <c:v>1311</c:v>
                </c:pt>
                <c:pt idx="85607">
                  <c:v>1250</c:v>
                </c:pt>
                <c:pt idx="85608">
                  <c:v>1203</c:v>
                </c:pt>
                <c:pt idx="85609">
                  <c:v>1178</c:v>
                </c:pt>
                <c:pt idx="85610">
                  <c:v>1152</c:v>
                </c:pt>
                <c:pt idx="85611">
                  <c:v>1139</c:v>
                </c:pt>
                <c:pt idx="85612">
                  <c:v>1152</c:v>
                </c:pt>
                <c:pt idx="85613">
                  <c:v>1197</c:v>
                </c:pt>
                <c:pt idx="85614">
                  <c:v>1197</c:v>
                </c:pt>
                <c:pt idx="85615">
                  <c:v>1409</c:v>
                </c:pt>
                <c:pt idx="85616">
                  <c:v>1613</c:v>
                </c:pt>
                <c:pt idx="85617">
                  <c:v>1720</c:v>
                </c:pt>
                <c:pt idx="85618">
                  <c:v>1779</c:v>
                </c:pt>
                <c:pt idx="85619">
                  <c:v>1778</c:v>
                </c:pt>
                <c:pt idx="85620">
                  <c:v>1804</c:v>
                </c:pt>
                <c:pt idx="85621">
                  <c:v>1799</c:v>
                </c:pt>
                <c:pt idx="85622">
                  <c:v>1756</c:v>
                </c:pt>
                <c:pt idx="85623">
                  <c:v>1677</c:v>
                </c:pt>
                <c:pt idx="85624">
                  <c:v>1585</c:v>
                </c:pt>
                <c:pt idx="85625">
                  <c:v>1517</c:v>
                </c:pt>
                <c:pt idx="85626">
                  <c:v>1618</c:v>
                </c:pt>
                <c:pt idx="85627">
                  <c:v>1567</c:v>
                </c:pt>
                <c:pt idx="85628">
                  <c:v>1551</c:v>
                </c:pt>
                <c:pt idx="85629">
                  <c:v>1496</c:v>
                </c:pt>
                <c:pt idx="85630">
                  <c:v>1430</c:v>
                </c:pt>
                <c:pt idx="85631">
                  <c:v>1367</c:v>
                </c:pt>
                <c:pt idx="85632">
                  <c:v>1333</c:v>
                </c:pt>
                <c:pt idx="85633">
                  <c:v>1292</c:v>
                </c:pt>
                <c:pt idx="85634">
                  <c:v>1265</c:v>
                </c:pt>
                <c:pt idx="85635">
                  <c:v>1245</c:v>
                </c:pt>
                <c:pt idx="85636">
                  <c:v>1257</c:v>
                </c:pt>
                <c:pt idx="85637">
                  <c:v>1263</c:v>
                </c:pt>
                <c:pt idx="85638">
                  <c:v>1275</c:v>
                </c:pt>
                <c:pt idx="85639">
                  <c:v>1466</c:v>
                </c:pt>
                <c:pt idx="85640">
                  <c:v>1575</c:v>
                </c:pt>
                <c:pt idx="85641">
                  <c:v>1662</c:v>
                </c:pt>
                <c:pt idx="85642">
                  <c:v>1722</c:v>
                </c:pt>
                <c:pt idx="85643">
                  <c:v>1713</c:v>
                </c:pt>
                <c:pt idx="85644">
                  <c:v>1800</c:v>
                </c:pt>
                <c:pt idx="85645">
                  <c:v>1835</c:v>
                </c:pt>
                <c:pt idx="85646">
                  <c:v>1781</c:v>
                </c:pt>
                <c:pt idx="85647">
                  <c:v>1718</c:v>
                </c:pt>
                <c:pt idx="85648">
                  <c:v>1630</c:v>
                </c:pt>
                <c:pt idx="85649">
                  <c:v>1580</c:v>
                </c:pt>
                <c:pt idx="85650">
                  <c:v>1667</c:v>
                </c:pt>
                <c:pt idx="85651">
                  <c:v>1611</c:v>
                </c:pt>
                <c:pt idx="85652">
                  <c:v>1564</c:v>
                </c:pt>
                <c:pt idx="85653">
                  <c:v>1514</c:v>
                </c:pt>
                <c:pt idx="85654">
                  <c:v>1457</c:v>
                </c:pt>
                <c:pt idx="85655">
                  <c:v>1413</c:v>
                </c:pt>
                <c:pt idx="85656">
                  <c:v>1368</c:v>
                </c:pt>
                <c:pt idx="85657">
                  <c:v>1324</c:v>
                </c:pt>
                <c:pt idx="85658">
                  <c:v>1304</c:v>
                </c:pt>
                <c:pt idx="85659">
                  <c:v>1287</c:v>
                </c:pt>
                <c:pt idx="85660">
                  <c:v>1280</c:v>
                </c:pt>
                <c:pt idx="85661">
                  <c:v>1279</c:v>
                </c:pt>
                <c:pt idx="85662">
                  <c:v>1289</c:v>
                </c:pt>
                <c:pt idx="85663">
                  <c:v>1388</c:v>
                </c:pt>
                <c:pt idx="85664">
                  <c:v>1471</c:v>
                </c:pt>
                <c:pt idx="85665">
                  <c:v>1573</c:v>
                </c:pt>
                <c:pt idx="85666">
                  <c:v>1610</c:v>
                </c:pt>
                <c:pt idx="85667">
                  <c:v>1581</c:v>
                </c:pt>
                <c:pt idx="85668">
                  <c:v>1570</c:v>
                </c:pt>
                <c:pt idx="85669">
                  <c:v>1531</c:v>
                </c:pt>
                <c:pt idx="85670">
                  <c:v>1507</c:v>
                </c:pt>
                <c:pt idx="85671">
                  <c:v>1484</c:v>
                </c:pt>
                <c:pt idx="85672">
                  <c:v>1481</c:v>
                </c:pt>
                <c:pt idx="85673">
                  <c:v>1496</c:v>
                </c:pt>
                <c:pt idx="85674">
                  <c:v>1564</c:v>
                </c:pt>
                <c:pt idx="85675">
                  <c:v>1549</c:v>
                </c:pt>
                <c:pt idx="85676">
                  <c:v>1494</c:v>
                </c:pt>
                <c:pt idx="85677">
                  <c:v>1451</c:v>
                </c:pt>
                <c:pt idx="85678">
                  <c:v>1410</c:v>
                </c:pt>
                <c:pt idx="85679">
                  <c:v>1378</c:v>
                </c:pt>
                <c:pt idx="85680">
                  <c:v>1319</c:v>
                </c:pt>
                <c:pt idx="85681">
                  <c:v>1291</c:v>
                </c:pt>
                <c:pt idx="85682">
                  <c:v>1236</c:v>
                </c:pt>
                <c:pt idx="85683">
                  <c:v>1218</c:v>
                </c:pt>
                <c:pt idx="85684">
                  <c:v>1225</c:v>
                </c:pt>
                <c:pt idx="85685">
                  <c:v>1219</c:v>
                </c:pt>
                <c:pt idx="85686">
                  <c:v>1177</c:v>
                </c:pt>
                <c:pt idx="85687">
                  <c:v>1203</c:v>
                </c:pt>
                <c:pt idx="85688">
                  <c:v>1244</c:v>
                </c:pt>
                <c:pt idx="85689">
                  <c:v>1269</c:v>
                </c:pt>
                <c:pt idx="85690">
                  <c:v>1242</c:v>
                </c:pt>
                <c:pt idx="85691">
                  <c:v>1319</c:v>
                </c:pt>
                <c:pt idx="85692">
                  <c:v>1354</c:v>
                </c:pt>
                <c:pt idx="85693">
                  <c:v>1361</c:v>
                </c:pt>
                <c:pt idx="85694">
                  <c:v>1242</c:v>
                </c:pt>
                <c:pt idx="85695">
                  <c:v>1320</c:v>
                </c:pt>
                <c:pt idx="85696">
                  <c:v>1321</c:v>
                </c:pt>
                <c:pt idx="85697">
                  <c:v>1336</c:v>
                </c:pt>
                <c:pt idx="85698">
                  <c:v>1416</c:v>
                </c:pt>
                <c:pt idx="85699">
                  <c:v>1425</c:v>
                </c:pt>
                <c:pt idx="85700">
                  <c:v>1416</c:v>
                </c:pt>
                <c:pt idx="85701">
                  <c:v>1383</c:v>
                </c:pt>
                <c:pt idx="85702">
                  <c:v>1213</c:v>
                </c:pt>
                <c:pt idx="85703">
                  <c:v>1134</c:v>
                </c:pt>
                <c:pt idx="85704">
                  <c:v>1076</c:v>
                </c:pt>
                <c:pt idx="85705">
                  <c:v>1044</c:v>
                </c:pt>
                <c:pt idx="85706">
                  <c:v>1015</c:v>
                </c:pt>
                <c:pt idx="85707">
                  <c:v>1008</c:v>
                </c:pt>
                <c:pt idx="85708">
                  <c:v>1039</c:v>
                </c:pt>
                <c:pt idx="85709">
                  <c:v>1219</c:v>
                </c:pt>
                <c:pt idx="85710">
                  <c:v>1260</c:v>
                </c:pt>
                <c:pt idx="85711">
                  <c:v>1443</c:v>
                </c:pt>
                <c:pt idx="85712">
                  <c:v>1452</c:v>
                </c:pt>
                <c:pt idx="85713">
                  <c:v>1601</c:v>
                </c:pt>
                <c:pt idx="85714">
                  <c:v>1681</c:v>
                </c:pt>
                <c:pt idx="85715">
                  <c:v>1680</c:v>
                </c:pt>
                <c:pt idx="85716">
                  <c:v>1637</c:v>
                </c:pt>
                <c:pt idx="85717">
                  <c:v>1693</c:v>
                </c:pt>
                <c:pt idx="85718">
                  <c:v>1678</c:v>
                </c:pt>
                <c:pt idx="85719">
                  <c:v>1652</c:v>
                </c:pt>
                <c:pt idx="85720">
                  <c:v>1568</c:v>
                </c:pt>
                <c:pt idx="85721">
                  <c:v>1531</c:v>
                </c:pt>
                <c:pt idx="85722">
                  <c:v>1543</c:v>
                </c:pt>
                <c:pt idx="85723">
                  <c:v>1535</c:v>
                </c:pt>
                <c:pt idx="85724">
                  <c:v>1481</c:v>
                </c:pt>
                <c:pt idx="85725">
                  <c:v>1446</c:v>
                </c:pt>
                <c:pt idx="85726">
                  <c:v>1376</c:v>
                </c:pt>
                <c:pt idx="85727">
                  <c:v>1302</c:v>
                </c:pt>
                <c:pt idx="85728">
                  <c:v>1251</c:v>
                </c:pt>
                <c:pt idx="85729">
                  <c:v>1214</c:v>
                </c:pt>
                <c:pt idx="85730">
                  <c:v>1205</c:v>
                </c:pt>
                <c:pt idx="85731">
                  <c:v>1192</c:v>
                </c:pt>
                <c:pt idx="85732">
                  <c:v>1200</c:v>
                </c:pt>
                <c:pt idx="85733">
                  <c:v>1234</c:v>
                </c:pt>
                <c:pt idx="85734">
                  <c:v>1239</c:v>
                </c:pt>
                <c:pt idx="85735">
                  <c:v>1483</c:v>
                </c:pt>
                <c:pt idx="85736">
                  <c:v>1620</c:v>
                </c:pt>
                <c:pt idx="85737">
                  <c:v>1676</c:v>
                </c:pt>
                <c:pt idx="85738">
                  <c:v>1724</c:v>
                </c:pt>
                <c:pt idx="85739">
                  <c:v>1758</c:v>
                </c:pt>
                <c:pt idx="85740">
                  <c:v>1775</c:v>
                </c:pt>
                <c:pt idx="85741">
                  <c:v>1767</c:v>
                </c:pt>
                <c:pt idx="85742">
                  <c:v>1754</c:v>
                </c:pt>
                <c:pt idx="85743">
                  <c:v>1695</c:v>
                </c:pt>
                <c:pt idx="85744">
                  <c:v>1625</c:v>
                </c:pt>
                <c:pt idx="85745">
                  <c:v>1599</c:v>
                </c:pt>
                <c:pt idx="85746">
                  <c:v>1660</c:v>
                </c:pt>
                <c:pt idx="85747">
                  <c:v>1637</c:v>
                </c:pt>
                <c:pt idx="85748">
                  <c:v>1456</c:v>
                </c:pt>
                <c:pt idx="85749">
                  <c:v>1417</c:v>
                </c:pt>
                <c:pt idx="85750">
                  <c:v>1421</c:v>
                </c:pt>
                <c:pt idx="85751">
                  <c:v>1283</c:v>
                </c:pt>
                <c:pt idx="85752">
                  <c:v>1273</c:v>
                </c:pt>
                <c:pt idx="85753">
                  <c:v>1284</c:v>
                </c:pt>
                <c:pt idx="85754">
                  <c:v>1264</c:v>
                </c:pt>
                <c:pt idx="85755">
                  <c:v>1250</c:v>
                </c:pt>
                <c:pt idx="85756">
                  <c:v>1263</c:v>
                </c:pt>
                <c:pt idx="85757">
                  <c:v>1182</c:v>
                </c:pt>
                <c:pt idx="85758">
                  <c:v>1253</c:v>
                </c:pt>
                <c:pt idx="85759">
                  <c:v>1393</c:v>
                </c:pt>
                <c:pt idx="85760">
                  <c:v>1576</c:v>
                </c:pt>
                <c:pt idx="85761">
                  <c:v>1634</c:v>
                </c:pt>
                <c:pt idx="85762">
                  <c:v>1634</c:v>
                </c:pt>
                <c:pt idx="85763">
                  <c:v>1668</c:v>
                </c:pt>
                <c:pt idx="85764">
                  <c:v>1703</c:v>
                </c:pt>
                <c:pt idx="85765">
                  <c:v>1732</c:v>
                </c:pt>
                <c:pt idx="85766">
                  <c:v>1729</c:v>
                </c:pt>
                <c:pt idx="85767">
                  <c:v>1694</c:v>
                </c:pt>
                <c:pt idx="85768">
                  <c:v>1603</c:v>
                </c:pt>
                <c:pt idx="85769">
                  <c:v>1564</c:v>
                </c:pt>
                <c:pt idx="85770">
                  <c:v>1625</c:v>
                </c:pt>
                <c:pt idx="85771">
                  <c:v>1614</c:v>
                </c:pt>
                <c:pt idx="85772">
                  <c:v>1532</c:v>
                </c:pt>
                <c:pt idx="85773">
                  <c:v>1494</c:v>
                </c:pt>
                <c:pt idx="85774">
                  <c:v>1422</c:v>
                </c:pt>
                <c:pt idx="85775">
                  <c:v>1360</c:v>
                </c:pt>
                <c:pt idx="85776">
                  <c:v>1318</c:v>
                </c:pt>
                <c:pt idx="85777">
                  <c:v>1254</c:v>
                </c:pt>
                <c:pt idx="85778">
                  <c:v>1188</c:v>
                </c:pt>
                <c:pt idx="85779">
                  <c:v>1173</c:v>
                </c:pt>
                <c:pt idx="85780">
                  <c:v>1176</c:v>
                </c:pt>
                <c:pt idx="85781">
                  <c:v>1210</c:v>
                </c:pt>
                <c:pt idx="85782">
                  <c:v>1230</c:v>
                </c:pt>
                <c:pt idx="85783">
                  <c:v>1390</c:v>
                </c:pt>
                <c:pt idx="85784">
                  <c:v>1465</c:v>
                </c:pt>
                <c:pt idx="85785">
                  <c:v>1553</c:v>
                </c:pt>
                <c:pt idx="85786">
                  <c:v>1605</c:v>
                </c:pt>
                <c:pt idx="85787">
                  <c:v>1616</c:v>
                </c:pt>
                <c:pt idx="85788">
                  <c:v>1653</c:v>
                </c:pt>
                <c:pt idx="85789">
                  <c:v>1663</c:v>
                </c:pt>
                <c:pt idx="85790">
                  <c:v>1638</c:v>
                </c:pt>
                <c:pt idx="85791">
                  <c:v>1596</c:v>
                </c:pt>
                <c:pt idx="85792">
                  <c:v>1516</c:v>
                </c:pt>
                <c:pt idx="85793">
                  <c:v>1462</c:v>
                </c:pt>
                <c:pt idx="85794">
                  <c:v>1515</c:v>
                </c:pt>
                <c:pt idx="85795">
                  <c:v>1492</c:v>
                </c:pt>
                <c:pt idx="85796">
                  <c:v>1436</c:v>
                </c:pt>
                <c:pt idx="85797">
                  <c:v>1409</c:v>
                </c:pt>
                <c:pt idx="85798">
                  <c:v>1341</c:v>
                </c:pt>
                <c:pt idx="85799">
                  <c:v>1279</c:v>
                </c:pt>
                <c:pt idx="85800">
                  <c:v>1204</c:v>
                </c:pt>
                <c:pt idx="85801">
                  <c:v>1220</c:v>
                </c:pt>
                <c:pt idx="85802">
                  <c:v>1215</c:v>
                </c:pt>
                <c:pt idx="85803">
                  <c:v>1191</c:v>
                </c:pt>
                <c:pt idx="85804">
                  <c:v>1196</c:v>
                </c:pt>
                <c:pt idx="85805">
                  <c:v>1184</c:v>
                </c:pt>
                <c:pt idx="85806">
                  <c:v>1215</c:v>
                </c:pt>
                <c:pt idx="85807">
                  <c:v>1366</c:v>
                </c:pt>
                <c:pt idx="85808">
                  <c:v>1510</c:v>
                </c:pt>
                <c:pt idx="85809">
                  <c:v>1586</c:v>
                </c:pt>
                <c:pt idx="85810">
                  <c:v>1641</c:v>
                </c:pt>
                <c:pt idx="85811">
                  <c:v>1658</c:v>
                </c:pt>
                <c:pt idx="85812">
                  <c:v>1650</c:v>
                </c:pt>
                <c:pt idx="85813">
                  <c:v>1670</c:v>
                </c:pt>
                <c:pt idx="85814">
                  <c:v>1644</c:v>
                </c:pt>
                <c:pt idx="85815">
                  <c:v>1564</c:v>
                </c:pt>
                <c:pt idx="85816">
                  <c:v>1481</c:v>
                </c:pt>
                <c:pt idx="85817">
                  <c:v>1423</c:v>
                </c:pt>
                <c:pt idx="85818">
                  <c:v>1481</c:v>
                </c:pt>
                <c:pt idx="85819">
                  <c:v>1444</c:v>
                </c:pt>
                <c:pt idx="85820">
                  <c:v>1388</c:v>
                </c:pt>
                <c:pt idx="85821">
                  <c:v>1365</c:v>
                </c:pt>
                <c:pt idx="85822">
                  <c:v>1305</c:v>
                </c:pt>
                <c:pt idx="85823">
                  <c:v>1252</c:v>
                </c:pt>
                <c:pt idx="85824">
                  <c:v>1212</c:v>
                </c:pt>
                <c:pt idx="85825">
                  <c:v>1178</c:v>
                </c:pt>
                <c:pt idx="85826">
                  <c:v>1203</c:v>
                </c:pt>
                <c:pt idx="85827">
                  <c:v>1197</c:v>
                </c:pt>
                <c:pt idx="85828">
                  <c:v>1193</c:v>
                </c:pt>
                <c:pt idx="85829">
                  <c:v>1212</c:v>
                </c:pt>
                <c:pt idx="85830">
                  <c:v>1185</c:v>
                </c:pt>
                <c:pt idx="85831">
                  <c:v>1303</c:v>
                </c:pt>
                <c:pt idx="85832">
                  <c:v>1420</c:v>
                </c:pt>
                <c:pt idx="85833">
                  <c:v>1489</c:v>
                </c:pt>
                <c:pt idx="85834">
                  <c:v>1550</c:v>
                </c:pt>
                <c:pt idx="85835">
                  <c:v>1544</c:v>
                </c:pt>
                <c:pt idx="85836">
                  <c:v>1521</c:v>
                </c:pt>
                <c:pt idx="85837">
                  <c:v>1509</c:v>
                </c:pt>
                <c:pt idx="85838">
                  <c:v>1471</c:v>
                </c:pt>
                <c:pt idx="85839">
                  <c:v>1460</c:v>
                </c:pt>
                <c:pt idx="85840">
                  <c:v>1445</c:v>
                </c:pt>
                <c:pt idx="85841">
                  <c:v>1480</c:v>
                </c:pt>
                <c:pt idx="85842">
                  <c:v>1539</c:v>
                </c:pt>
                <c:pt idx="85843">
                  <c:v>1491</c:v>
                </c:pt>
                <c:pt idx="85844">
                  <c:v>1450</c:v>
                </c:pt>
                <c:pt idx="85845">
                  <c:v>1383</c:v>
                </c:pt>
                <c:pt idx="85846">
                  <c:v>1384</c:v>
                </c:pt>
                <c:pt idx="85847">
                  <c:v>1339</c:v>
                </c:pt>
                <c:pt idx="85848">
                  <c:v>1296</c:v>
                </c:pt>
                <c:pt idx="85849">
                  <c:v>1269</c:v>
                </c:pt>
                <c:pt idx="85850">
                  <c:v>1228</c:v>
                </c:pt>
                <c:pt idx="85851">
                  <c:v>1209</c:v>
                </c:pt>
                <c:pt idx="85852">
                  <c:v>1200</c:v>
                </c:pt>
                <c:pt idx="85853">
                  <c:v>1129</c:v>
                </c:pt>
                <c:pt idx="85854">
                  <c:v>1079</c:v>
                </c:pt>
                <c:pt idx="85855">
                  <c:v>1139</c:v>
                </c:pt>
                <c:pt idx="85856">
                  <c:v>1195</c:v>
                </c:pt>
                <c:pt idx="85857">
                  <c:v>1234</c:v>
                </c:pt>
                <c:pt idx="85858">
                  <c:v>1293</c:v>
                </c:pt>
                <c:pt idx="85859">
                  <c:v>1309</c:v>
                </c:pt>
                <c:pt idx="85860">
                  <c:v>1307</c:v>
                </c:pt>
                <c:pt idx="85861">
                  <c:v>1294</c:v>
                </c:pt>
                <c:pt idx="85862">
                  <c:v>1300</c:v>
                </c:pt>
                <c:pt idx="85863">
                  <c:v>1285</c:v>
                </c:pt>
                <c:pt idx="85864">
                  <c:v>1268</c:v>
                </c:pt>
                <c:pt idx="85865">
                  <c:v>1300</c:v>
                </c:pt>
                <c:pt idx="85866">
                  <c:v>1350</c:v>
                </c:pt>
                <c:pt idx="85867">
                  <c:v>1337</c:v>
                </c:pt>
                <c:pt idx="85868">
                  <c:v>1355</c:v>
                </c:pt>
                <c:pt idx="85869">
                  <c:v>1327</c:v>
                </c:pt>
                <c:pt idx="85870">
                  <c:v>1267</c:v>
                </c:pt>
                <c:pt idx="85871">
                  <c:v>1226</c:v>
                </c:pt>
                <c:pt idx="85872">
                  <c:v>1171</c:v>
                </c:pt>
                <c:pt idx="85873">
                  <c:v>1045</c:v>
                </c:pt>
                <c:pt idx="85874">
                  <c:v>1018</c:v>
                </c:pt>
                <c:pt idx="85875">
                  <c:v>1037</c:v>
                </c:pt>
                <c:pt idx="85876">
                  <c:v>1058</c:v>
                </c:pt>
                <c:pt idx="85877">
                  <c:v>1136</c:v>
                </c:pt>
                <c:pt idx="85878">
                  <c:v>1193</c:v>
                </c:pt>
                <c:pt idx="85879">
                  <c:v>1392</c:v>
                </c:pt>
                <c:pt idx="85880">
                  <c:v>1526</c:v>
                </c:pt>
                <c:pt idx="85881">
                  <c:v>1656</c:v>
                </c:pt>
                <c:pt idx="85882">
                  <c:v>1701</c:v>
                </c:pt>
                <c:pt idx="85883">
                  <c:v>1713</c:v>
                </c:pt>
                <c:pt idx="85884">
                  <c:v>1730</c:v>
                </c:pt>
                <c:pt idx="85885">
                  <c:v>1706</c:v>
                </c:pt>
                <c:pt idx="85886">
                  <c:v>1714</c:v>
                </c:pt>
                <c:pt idx="85887">
                  <c:v>1703</c:v>
                </c:pt>
                <c:pt idx="85888">
                  <c:v>1606</c:v>
                </c:pt>
                <c:pt idx="85889">
                  <c:v>1543</c:v>
                </c:pt>
                <c:pt idx="85890">
                  <c:v>1613</c:v>
                </c:pt>
                <c:pt idx="85891">
                  <c:v>1599</c:v>
                </c:pt>
                <c:pt idx="85892">
                  <c:v>1513</c:v>
                </c:pt>
                <c:pt idx="85893">
                  <c:v>1514</c:v>
                </c:pt>
                <c:pt idx="85894">
                  <c:v>1453</c:v>
                </c:pt>
                <c:pt idx="85895">
                  <c:v>1385</c:v>
                </c:pt>
                <c:pt idx="85896">
                  <c:v>1330</c:v>
                </c:pt>
                <c:pt idx="85897">
                  <c:v>1295</c:v>
                </c:pt>
                <c:pt idx="85898">
                  <c:v>1270</c:v>
                </c:pt>
                <c:pt idx="85899">
                  <c:v>1261</c:v>
                </c:pt>
                <c:pt idx="85900">
                  <c:v>1266</c:v>
                </c:pt>
                <c:pt idx="85901">
                  <c:v>1253</c:v>
                </c:pt>
                <c:pt idx="85902">
                  <c:v>1295</c:v>
                </c:pt>
                <c:pt idx="85903">
                  <c:v>1360</c:v>
                </c:pt>
                <c:pt idx="85904">
                  <c:v>1574</c:v>
                </c:pt>
                <c:pt idx="85905">
                  <c:v>1683</c:v>
                </c:pt>
                <c:pt idx="85906">
                  <c:v>1719</c:v>
                </c:pt>
                <c:pt idx="85907">
                  <c:v>1668</c:v>
                </c:pt>
                <c:pt idx="85908">
                  <c:v>1663</c:v>
                </c:pt>
                <c:pt idx="85909">
                  <c:v>1609</c:v>
                </c:pt>
                <c:pt idx="85910">
                  <c:v>1475</c:v>
                </c:pt>
                <c:pt idx="85911">
                  <c:v>1476</c:v>
                </c:pt>
                <c:pt idx="85912">
                  <c:v>1445</c:v>
                </c:pt>
                <c:pt idx="85913">
                  <c:v>1410</c:v>
                </c:pt>
                <c:pt idx="85914">
                  <c:v>1469</c:v>
                </c:pt>
                <c:pt idx="85915">
                  <c:v>1437</c:v>
                </c:pt>
                <c:pt idx="85916">
                  <c:v>1389</c:v>
                </c:pt>
                <c:pt idx="85917">
                  <c:v>1332</c:v>
                </c:pt>
                <c:pt idx="85918">
                  <c:v>1267</c:v>
                </c:pt>
                <c:pt idx="85919">
                  <c:v>1208</c:v>
                </c:pt>
                <c:pt idx="85920">
                  <c:v>1166</c:v>
                </c:pt>
                <c:pt idx="85921">
                  <c:v>1132</c:v>
                </c:pt>
                <c:pt idx="85922">
                  <c:v>1123</c:v>
                </c:pt>
                <c:pt idx="85923">
                  <c:v>1119</c:v>
                </c:pt>
                <c:pt idx="85924">
                  <c:v>1129</c:v>
                </c:pt>
                <c:pt idx="85925">
                  <c:v>1176</c:v>
                </c:pt>
                <c:pt idx="85926">
                  <c:v>1180</c:v>
                </c:pt>
                <c:pt idx="85927">
                  <c:v>1374</c:v>
                </c:pt>
                <c:pt idx="85928">
                  <c:v>1474</c:v>
                </c:pt>
                <c:pt idx="85929">
                  <c:v>1560</c:v>
                </c:pt>
                <c:pt idx="85930">
                  <c:v>1601</c:v>
                </c:pt>
                <c:pt idx="85931">
                  <c:v>1619</c:v>
                </c:pt>
                <c:pt idx="85932">
                  <c:v>1648</c:v>
                </c:pt>
                <c:pt idx="85933">
                  <c:v>1651</c:v>
                </c:pt>
                <c:pt idx="85934">
                  <c:v>1691</c:v>
                </c:pt>
                <c:pt idx="85935">
                  <c:v>1520</c:v>
                </c:pt>
                <c:pt idx="85936">
                  <c:v>1414</c:v>
                </c:pt>
                <c:pt idx="85937">
                  <c:v>1352</c:v>
                </c:pt>
                <c:pt idx="85938">
                  <c:v>1401</c:v>
                </c:pt>
                <c:pt idx="85939">
                  <c:v>1363</c:v>
                </c:pt>
                <c:pt idx="85940">
                  <c:v>1328</c:v>
                </c:pt>
                <c:pt idx="85941">
                  <c:v>1271</c:v>
                </c:pt>
                <c:pt idx="85942">
                  <c:v>1196</c:v>
                </c:pt>
                <c:pt idx="85943">
                  <c:v>1138</c:v>
                </c:pt>
                <c:pt idx="85944">
                  <c:v>1109</c:v>
                </c:pt>
                <c:pt idx="85945">
                  <c:v>1042</c:v>
                </c:pt>
                <c:pt idx="85946">
                  <c:v>1021</c:v>
                </c:pt>
                <c:pt idx="85947">
                  <c:v>1009</c:v>
                </c:pt>
                <c:pt idx="85948">
                  <c:v>1025</c:v>
                </c:pt>
                <c:pt idx="85949">
                  <c:v>1059</c:v>
                </c:pt>
                <c:pt idx="85950">
                  <c:v>1079</c:v>
                </c:pt>
                <c:pt idx="85951">
                  <c:v>1264</c:v>
                </c:pt>
                <c:pt idx="85952">
                  <c:v>1360</c:v>
                </c:pt>
                <c:pt idx="85953">
                  <c:v>1427</c:v>
                </c:pt>
                <c:pt idx="85954">
                  <c:v>1462</c:v>
                </c:pt>
                <c:pt idx="85955">
                  <c:v>1426</c:v>
                </c:pt>
                <c:pt idx="85956">
                  <c:v>1488</c:v>
                </c:pt>
                <c:pt idx="85957">
                  <c:v>1510</c:v>
                </c:pt>
                <c:pt idx="85958">
                  <c:v>1486</c:v>
                </c:pt>
                <c:pt idx="85959">
                  <c:v>1459</c:v>
                </c:pt>
                <c:pt idx="85960">
                  <c:v>1371</c:v>
                </c:pt>
                <c:pt idx="85961">
                  <c:v>1364</c:v>
                </c:pt>
                <c:pt idx="85962">
                  <c:v>1419</c:v>
                </c:pt>
                <c:pt idx="85963">
                  <c:v>1366</c:v>
                </c:pt>
                <c:pt idx="85964">
                  <c:v>1393</c:v>
                </c:pt>
                <c:pt idx="85965">
                  <c:v>1381</c:v>
                </c:pt>
                <c:pt idx="85966">
                  <c:v>1363</c:v>
                </c:pt>
                <c:pt idx="85967">
                  <c:v>1304</c:v>
                </c:pt>
                <c:pt idx="85968">
                  <c:v>1272</c:v>
                </c:pt>
                <c:pt idx="85969">
                  <c:v>1130</c:v>
                </c:pt>
                <c:pt idx="85970">
                  <c:v>1134</c:v>
                </c:pt>
                <c:pt idx="85971">
                  <c:v>1164</c:v>
                </c:pt>
                <c:pt idx="85972">
                  <c:v>1186</c:v>
                </c:pt>
                <c:pt idx="85973">
                  <c:v>1201</c:v>
                </c:pt>
                <c:pt idx="85974">
                  <c:v>1259</c:v>
                </c:pt>
                <c:pt idx="85975">
                  <c:v>1420</c:v>
                </c:pt>
                <c:pt idx="85976">
                  <c:v>1574</c:v>
                </c:pt>
                <c:pt idx="85977">
                  <c:v>1601</c:v>
                </c:pt>
                <c:pt idx="85978">
                  <c:v>1693</c:v>
                </c:pt>
                <c:pt idx="85979">
                  <c:v>1705</c:v>
                </c:pt>
                <c:pt idx="85980">
                  <c:v>1711</c:v>
                </c:pt>
                <c:pt idx="85981">
                  <c:v>1733</c:v>
                </c:pt>
                <c:pt idx="85982">
                  <c:v>1736</c:v>
                </c:pt>
                <c:pt idx="85983">
                  <c:v>1683</c:v>
                </c:pt>
                <c:pt idx="85984">
                  <c:v>1542</c:v>
                </c:pt>
                <c:pt idx="85985">
                  <c:v>1572</c:v>
                </c:pt>
                <c:pt idx="85986">
                  <c:v>1608</c:v>
                </c:pt>
                <c:pt idx="85987">
                  <c:v>1581</c:v>
                </c:pt>
                <c:pt idx="85988">
                  <c:v>1545</c:v>
                </c:pt>
                <c:pt idx="85989">
                  <c:v>1501</c:v>
                </c:pt>
                <c:pt idx="85990">
                  <c:v>1424</c:v>
                </c:pt>
                <c:pt idx="85991">
                  <c:v>1360</c:v>
                </c:pt>
                <c:pt idx="85992">
                  <c:v>1335</c:v>
                </c:pt>
                <c:pt idx="85993">
                  <c:v>1296</c:v>
                </c:pt>
                <c:pt idx="85994">
                  <c:v>1277</c:v>
                </c:pt>
                <c:pt idx="85995">
                  <c:v>1224</c:v>
                </c:pt>
                <c:pt idx="85996">
                  <c:v>1256</c:v>
                </c:pt>
                <c:pt idx="85997">
                  <c:v>1247</c:v>
                </c:pt>
                <c:pt idx="85998">
                  <c:v>1240</c:v>
                </c:pt>
                <c:pt idx="85999">
                  <c:v>1337</c:v>
                </c:pt>
                <c:pt idx="86000">
                  <c:v>1458</c:v>
                </c:pt>
                <c:pt idx="86001">
                  <c:v>1557</c:v>
                </c:pt>
                <c:pt idx="86002">
                  <c:v>1631</c:v>
                </c:pt>
                <c:pt idx="86003">
                  <c:v>1545</c:v>
                </c:pt>
                <c:pt idx="86004">
                  <c:v>1570</c:v>
                </c:pt>
                <c:pt idx="86005">
                  <c:v>1552</c:v>
                </c:pt>
                <c:pt idx="86006">
                  <c:v>1527</c:v>
                </c:pt>
                <c:pt idx="86007">
                  <c:v>1525</c:v>
                </c:pt>
                <c:pt idx="86008">
                  <c:v>1485</c:v>
                </c:pt>
                <c:pt idx="86009">
                  <c:v>1452</c:v>
                </c:pt>
                <c:pt idx="86010">
                  <c:v>1612</c:v>
                </c:pt>
                <c:pt idx="86011">
                  <c:v>1579</c:v>
                </c:pt>
                <c:pt idx="86012">
                  <c:v>1526</c:v>
                </c:pt>
                <c:pt idx="86013">
                  <c:v>1461</c:v>
                </c:pt>
                <c:pt idx="86014">
                  <c:v>1406</c:v>
                </c:pt>
                <c:pt idx="86015">
                  <c:v>1380</c:v>
                </c:pt>
                <c:pt idx="86016">
                  <c:v>1316</c:v>
                </c:pt>
                <c:pt idx="86017">
                  <c:v>1315</c:v>
                </c:pt>
                <c:pt idx="86018">
                  <c:v>1269</c:v>
                </c:pt>
                <c:pt idx="86019">
                  <c:v>1235</c:v>
                </c:pt>
                <c:pt idx="86020">
                  <c:v>1240</c:v>
                </c:pt>
                <c:pt idx="86021">
                  <c:v>1227</c:v>
                </c:pt>
                <c:pt idx="86022">
                  <c:v>1183</c:v>
                </c:pt>
                <c:pt idx="86023">
                  <c:v>1243</c:v>
                </c:pt>
                <c:pt idx="86024">
                  <c:v>1309</c:v>
                </c:pt>
                <c:pt idx="86025">
                  <c:v>1336</c:v>
                </c:pt>
                <c:pt idx="86026">
                  <c:v>1405</c:v>
                </c:pt>
                <c:pt idx="86027">
                  <c:v>1406</c:v>
                </c:pt>
                <c:pt idx="86028">
                  <c:v>1388</c:v>
                </c:pt>
                <c:pt idx="86029">
                  <c:v>1389</c:v>
                </c:pt>
                <c:pt idx="86030">
                  <c:v>1372</c:v>
                </c:pt>
                <c:pt idx="86031">
                  <c:v>1315</c:v>
                </c:pt>
                <c:pt idx="86032">
                  <c:v>1312</c:v>
                </c:pt>
                <c:pt idx="86033">
                  <c:v>1338</c:v>
                </c:pt>
                <c:pt idx="86034">
                  <c:v>1409</c:v>
                </c:pt>
                <c:pt idx="86035">
                  <c:v>1400</c:v>
                </c:pt>
                <c:pt idx="86036">
                  <c:v>1382</c:v>
                </c:pt>
                <c:pt idx="86037">
                  <c:v>1352</c:v>
                </c:pt>
                <c:pt idx="86038">
                  <c:v>1316</c:v>
                </c:pt>
                <c:pt idx="86039">
                  <c:v>1272</c:v>
                </c:pt>
                <c:pt idx="86040">
                  <c:v>1237</c:v>
                </c:pt>
                <c:pt idx="86041">
                  <c:v>1185</c:v>
                </c:pt>
                <c:pt idx="86042">
                  <c:v>1175</c:v>
                </c:pt>
                <c:pt idx="86043">
                  <c:v>1157</c:v>
                </c:pt>
                <c:pt idx="86044">
                  <c:v>1174</c:v>
                </c:pt>
                <c:pt idx="86045">
                  <c:v>1222</c:v>
                </c:pt>
                <c:pt idx="86046">
                  <c:v>1247</c:v>
                </c:pt>
                <c:pt idx="86047">
                  <c:v>1451</c:v>
                </c:pt>
                <c:pt idx="86048">
                  <c:v>1553</c:v>
                </c:pt>
                <c:pt idx="86049">
                  <c:v>1640</c:v>
                </c:pt>
                <c:pt idx="86050">
                  <c:v>1721</c:v>
                </c:pt>
                <c:pt idx="86051">
                  <c:v>1765</c:v>
                </c:pt>
                <c:pt idx="86052">
                  <c:v>1769</c:v>
                </c:pt>
                <c:pt idx="86053">
                  <c:v>1727</c:v>
                </c:pt>
                <c:pt idx="86054">
                  <c:v>1601</c:v>
                </c:pt>
                <c:pt idx="86055">
                  <c:v>1500</c:v>
                </c:pt>
                <c:pt idx="86056">
                  <c:v>1484</c:v>
                </c:pt>
                <c:pt idx="86057">
                  <c:v>1425</c:v>
                </c:pt>
                <c:pt idx="86058">
                  <c:v>1488</c:v>
                </c:pt>
                <c:pt idx="86059">
                  <c:v>1457</c:v>
                </c:pt>
                <c:pt idx="86060">
                  <c:v>1433</c:v>
                </c:pt>
                <c:pt idx="86061">
                  <c:v>1385</c:v>
                </c:pt>
                <c:pt idx="86062">
                  <c:v>1329</c:v>
                </c:pt>
                <c:pt idx="86063">
                  <c:v>1316</c:v>
                </c:pt>
                <c:pt idx="86064">
                  <c:v>1279</c:v>
                </c:pt>
                <c:pt idx="86065">
                  <c:v>1228</c:v>
                </c:pt>
                <c:pt idx="86066">
                  <c:v>1223</c:v>
                </c:pt>
                <c:pt idx="86067">
                  <c:v>1223</c:v>
                </c:pt>
                <c:pt idx="86068">
                  <c:v>1181</c:v>
                </c:pt>
                <c:pt idx="86069">
                  <c:v>1248</c:v>
                </c:pt>
                <c:pt idx="86070">
                  <c:v>1247</c:v>
                </c:pt>
                <c:pt idx="86071">
                  <c:v>1409</c:v>
                </c:pt>
                <c:pt idx="86072">
                  <c:v>1519</c:v>
                </c:pt>
                <c:pt idx="86073">
                  <c:v>1621</c:v>
                </c:pt>
                <c:pt idx="86074">
                  <c:v>1710</c:v>
                </c:pt>
                <c:pt idx="86075">
                  <c:v>1709</c:v>
                </c:pt>
                <c:pt idx="86076">
                  <c:v>1731</c:v>
                </c:pt>
                <c:pt idx="86077">
                  <c:v>1631</c:v>
                </c:pt>
                <c:pt idx="86078">
                  <c:v>1621</c:v>
                </c:pt>
                <c:pt idx="86079">
                  <c:v>1578</c:v>
                </c:pt>
                <c:pt idx="86080">
                  <c:v>1501</c:v>
                </c:pt>
                <c:pt idx="86081">
                  <c:v>1472</c:v>
                </c:pt>
                <c:pt idx="86082">
                  <c:v>1532</c:v>
                </c:pt>
                <c:pt idx="86083">
                  <c:v>1510</c:v>
                </c:pt>
                <c:pt idx="86084">
                  <c:v>1447</c:v>
                </c:pt>
                <c:pt idx="86085">
                  <c:v>1446</c:v>
                </c:pt>
                <c:pt idx="86086">
                  <c:v>1273</c:v>
                </c:pt>
                <c:pt idx="86087">
                  <c:v>1184</c:v>
                </c:pt>
                <c:pt idx="86088">
                  <c:v>1176</c:v>
                </c:pt>
                <c:pt idx="86089">
                  <c:v>1138</c:v>
                </c:pt>
                <c:pt idx="86090">
                  <c:v>1078</c:v>
                </c:pt>
                <c:pt idx="86091">
                  <c:v>1061</c:v>
                </c:pt>
                <c:pt idx="86092">
                  <c:v>1111</c:v>
                </c:pt>
                <c:pt idx="86093">
                  <c:v>1151</c:v>
                </c:pt>
                <c:pt idx="86094">
                  <c:v>1160</c:v>
                </c:pt>
                <c:pt idx="86095">
                  <c:v>1339</c:v>
                </c:pt>
                <c:pt idx="86096">
                  <c:v>1513</c:v>
                </c:pt>
                <c:pt idx="86097">
                  <c:v>1620</c:v>
                </c:pt>
                <c:pt idx="86098">
                  <c:v>1664</c:v>
                </c:pt>
                <c:pt idx="86099">
                  <c:v>1688</c:v>
                </c:pt>
                <c:pt idx="86100">
                  <c:v>1642</c:v>
                </c:pt>
                <c:pt idx="86101">
                  <c:v>1467</c:v>
                </c:pt>
                <c:pt idx="86102">
                  <c:v>1479</c:v>
                </c:pt>
                <c:pt idx="86103">
                  <c:v>1430</c:v>
                </c:pt>
                <c:pt idx="86104">
                  <c:v>1431</c:v>
                </c:pt>
                <c:pt idx="86105">
                  <c:v>1418</c:v>
                </c:pt>
                <c:pt idx="86106">
                  <c:v>1551</c:v>
                </c:pt>
                <c:pt idx="86107">
                  <c:v>1520</c:v>
                </c:pt>
                <c:pt idx="86108">
                  <c:v>1476</c:v>
                </c:pt>
                <c:pt idx="86109">
                  <c:v>1434</c:v>
                </c:pt>
                <c:pt idx="86110">
                  <c:v>1382</c:v>
                </c:pt>
                <c:pt idx="86111">
                  <c:v>1306</c:v>
                </c:pt>
                <c:pt idx="86112">
                  <c:v>1253</c:v>
                </c:pt>
                <c:pt idx="86113">
                  <c:v>1232</c:v>
                </c:pt>
                <c:pt idx="86114">
                  <c:v>1143</c:v>
                </c:pt>
                <c:pt idx="86115">
                  <c:v>1180</c:v>
                </c:pt>
                <c:pt idx="86116">
                  <c:v>1183</c:v>
                </c:pt>
                <c:pt idx="86117">
                  <c:v>1227</c:v>
                </c:pt>
                <c:pt idx="86118">
                  <c:v>1236</c:v>
                </c:pt>
                <c:pt idx="86119">
                  <c:v>1349</c:v>
                </c:pt>
                <c:pt idx="86120">
                  <c:v>1496</c:v>
                </c:pt>
                <c:pt idx="86121">
                  <c:v>1620</c:v>
                </c:pt>
                <c:pt idx="86122">
                  <c:v>1688</c:v>
                </c:pt>
                <c:pt idx="86123">
                  <c:v>1714</c:v>
                </c:pt>
                <c:pt idx="86124">
                  <c:v>1633</c:v>
                </c:pt>
                <c:pt idx="86125">
                  <c:v>1676</c:v>
                </c:pt>
                <c:pt idx="86126">
                  <c:v>1662</c:v>
                </c:pt>
                <c:pt idx="86127">
                  <c:v>1590</c:v>
                </c:pt>
                <c:pt idx="86128">
                  <c:v>1516</c:v>
                </c:pt>
                <c:pt idx="86129">
                  <c:v>1477</c:v>
                </c:pt>
                <c:pt idx="86130">
                  <c:v>1529</c:v>
                </c:pt>
                <c:pt idx="86131">
                  <c:v>1507</c:v>
                </c:pt>
                <c:pt idx="86132">
                  <c:v>1464</c:v>
                </c:pt>
                <c:pt idx="86133">
                  <c:v>1432</c:v>
                </c:pt>
                <c:pt idx="86134">
                  <c:v>1384</c:v>
                </c:pt>
                <c:pt idx="86135">
                  <c:v>1313</c:v>
                </c:pt>
                <c:pt idx="86136">
                  <c:v>1266</c:v>
                </c:pt>
                <c:pt idx="86137">
                  <c:v>1237</c:v>
                </c:pt>
                <c:pt idx="86138">
                  <c:v>1210</c:v>
                </c:pt>
                <c:pt idx="86139">
                  <c:v>1204</c:v>
                </c:pt>
                <c:pt idx="86140">
                  <c:v>1203</c:v>
                </c:pt>
                <c:pt idx="86141">
                  <c:v>1233</c:v>
                </c:pt>
                <c:pt idx="86142">
                  <c:v>1243</c:v>
                </c:pt>
                <c:pt idx="86143">
                  <c:v>1389</c:v>
                </c:pt>
                <c:pt idx="86144">
                  <c:v>1457</c:v>
                </c:pt>
                <c:pt idx="86145">
                  <c:v>1495</c:v>
                </c:pt>
                <c:pt idx="86146">
                  <c:v>1514</c:v>
                </c:pt>
                <c:pt idx="86147">
                  <c:v>1492</c:v>
                </c:pt>
                <c:pt idx="86148">
                  <c:v>1522</c:v>
                </c:pt>
                <c:pt idx="86149">
                  <c:v>1515</c:v>
                </c:pt>
                <c:pt idx="86150">
                  <c:v>1520</c:v>
                </c:pt>
                <c:pt idx="86151">
                  <c:v>1508</c:v>
                </c:pt>
                <c:pt idx="86152">
                  <c:v>1418</c:v>
                </c:pt>
                <c:pt idx="86153">
                  <c:v>1292</c:v>
                </c:pt>
                <c:pt idx="86154">
                  <c:v>1385</c:v>
                </c:pt>
                <c:pt idx="86155">
                  <c:v>1418</c:v>
                </c:pt>
                <c:pt idx="86156">
                  <c:v>1378</c:v>
                </c:pt>
                <c:pt idx="86157">
                  <c:v>1370</c:v>
                </c:pt>
                <c:pt idx="86158">
                  <c:v>1314</c:v>
                </c:pt>
                <c:pt idx="86159">
                  <c:v>1235</c:v>
                </c:pt>
                <c:pt idx="86160">
                  <c:v>1181</c:v>
                </c:pt>
                <c:pt idx="86161">
                  <c:v>1128</c:v>
                </c:pt>
                <c:pt idx="86162">
                  <c:v>1162</c:v>
                </c:pt>
                <c:pt idx="86163">
                  <c:v>1130</c:v>
                </c:pt>
                <c:pt idx="86164">
                  <c:v>1112</c:v>
                </c:pt>
                <c:pt idx="86165">
                  <c:v>1140</c:v>
                </c:pt>
                <c:pt idx="86166">
                  <c:v>1117</c:v>
                </c:pt>
                <c:pt idx="86167">
                  <c:v>1216</c:v>
                </c:pt>
                <c:pt idx="86168">
                  <c:v>1274</c:v>
                </c:pt>
                <c:pt idx="86169">
                  <c:v>1344</c:v>
                </c:pt>
                <c:pt idx="86170">
                  <c:v>1391</c:v>
                </c:pt>
                <c:pt idx="86171">
                  <c:v>1413</c:v>
                </c:pt>
                <c:pt idx="86172">
                  <c:v>1389</c:v>
                </c:pt>
                <c:pt idx="86173">
                  <c:v>1369</c:v>
                </c:pt>
                <c:pt idx="86174">
                  <c:v>1392</c:v>
                </c:pt>
                <c:pt idx="86175">
                  <c:v>1355</c:v>
                </c:pt>
                <c:pt idx="86176">
                  <c:v>1327</c:v>
                </c:pt>
                <c:pt idx="86177">
                  <c:v>1365</c:v>
                </c:pt>
                <c:pt idx="86178">
                  <c:v>1446</c:v>
                </c:pt>
                <c:pt idx="86179">
                  <c:v>1427</c:v>
                </c:pt>
                <c:pt idx="86180">
                  <c:v>1351</c:v>
                </c:pt>
                <c:pt idx="86181">
                  <c:v>1297</c:v>
                </c:pt>
                <c:pt idx="86182">
                  <c:v>1254</c:v>
                </c:pt>
                <c:pt idx="86183">
                  <c:v>1215</c:v>
                </c:pt>
                <c:pt idx="86184">
                  <c:v>1180</c:v>
                </c:pt>
                <c:pt idx="86185">
                  <c:v>1149</c:v>
                </c:pt>
                <c:pt idx="86186">
                  <c:v>1131</c:v>
                </c:pt>
                <c:pt idx="86187">
                  <c:v>1127</c:v>
                </c:pt>
                <c:pt idx="86188">
                  <c:v>1118</c:v>
                </c:pt>
                <c:pt idx="86189">
                  <c:v>1106</c:v>
                </c:pt>
                <c:pt idx="86190">
                  <c:v>1050</c:v>
                </c:pt>
                <c:pt idx="86191">
                  <c:v>1084</c:v>
                </c:pt>
                <c:pt idx="86192">
                  <c:v>1130</c:v>
                </c:pt>
                <c:pt idx="86193">
                  <c:v>1173</c:v>
                </c:pt>
                <c:pt idx="86194">
                  <c:v>1239</c:v>
                </c:pt>
                <c:pt idx="86195">
                  <c:v>1226</c:v>
                </c:pt>
                <c:pt idx="86196">
                  <c:v>1264</c:v>
                </c:pt>
                <c:pt idx="86197">
                  <c:v>1290</c:v>
                </c:pt>
                <c:pt idx="86198">
                  <c:v>1223</c:v>
                </c:pt>
                <c:pt idx="86199">
                  <c:v>1290</c:v>
                </c:pt>
                <c:pt idx="86200">
                  <c:v>1266</c:v>
                </c:pt>
                <c:pt idx="86201">
                  <c:v>1265</c:v>
                </c:pt>
                <c:pt idx="86202">
                  <c:v>1340</c:v>
                </c:pt>
                <c:pt idx="86203">
                  <c:v>1329</c:v>
                </c:pt>
                <c:pt idx="86204">
                  <c:v>1328</c:v>
                </c:pt>
                <c:pt idx="86205">
                  <c:v>1288</c:v>
                </c:pt>
                <c:pt idx="86206">
                  <c:v>1258</c:v>
                </c:pt>
                <c:pt idx="86207">
                  <c:v>1217</c:v>
                </c:pt>
                <c:pt idx="86208">
                  <c:v>1188</c:v>
                </c:pt>
                <c:pt idx="86209">
                  <c:v>1147</c:v>
                </c:pt>
                <c:pt idx="86210">
                  <c:v>1134</c:v>
                </c:pt>
                <c:pt idx="86211">
                  <c:v>1106</c:v>
                </c:pt>
                <c:pt idx="86212">
                  <c:v>1097</c:v>
                </c:pt>
                <c:pt idx="86213">
                  <c:v>1097</c:v>
                </c:pt>
                <c:pt idx="86214">
                  <c:v>1083</c:v>
                </c:pt>
                <c:pt idx="86215">
                  <c:v>1148</c:v>
                </c:pt>
                <c:pt idx="86216">
                  <c:v>1173</c:v>
                </c:pt>
                <c:pt idx="86217">
                  <c:v>1242</c:v>
                </c:pt>
                <c:pt idx="86218">
                  <c:v>1283</c:v>
                </c:pt>
                <c:pt idx="86219">
                  <c:v>1309</c:v>
                </c:pt>
                <c:pt idx="86220">
                  <c:v>1287</c:v>
                </c:pt>
                <c:pt idx="86221">
                  <c:v>1250</c:v>
                </c:pt>
                <c:pt idx="86222">
                  <c:v>1242</c:v>
                </c:pt>
                <c:pt idx="86223">
                  <c:v>1259</c:v>
                </c:pt>
                <c:pt idx="86224">
                  <c:v>1244</c:v>
                </c:pt>
                <c:pt idx="86225">
                  <c:v>1267</c:v>
                </c:pt>
                <c:pt idx="86226">
                  <c:v>1348</c:v>
                </c:pt>
                <c:pt idx="86227">
                  <c:v>1385</c:v>
                </c:pt>
                <c:pt idx="86228">
                  <c:v>1374</c:v>
                </c:pt>
                <c:pt idx="86229">
                  <c:v>1335</c:v>
                </c:pt>
                <c:pt idx="86230">
                  <c:v>1303</c:v>
                </c:pt>
                <c:pt idx="86231">
                  <c:v>1249</c:v>
                </c:pt>
                <c:pt idx="86232">
                  <c:v>1139</c:v>
                </c:pt>
                <c:pt idx="86233">
                  <c:v>1127</c:v>
                </c:pt>
                <c:pt idx="86234">
                  <c:v>1130</c:v>
                </c:pt>
                <c:pt idx="86235">
                  <c:v>1096</c:v>
                </c:pt>
                <c:pt idx="86236">
                  <c:v>1089</c:v>
                </c:pt>
                <c:pt idx="86237">
                  <c:v>1112</c:v>
                </c:pt>
                <c:pt idx="86238">
                  <c:v>1089</c:v>
                </c:pt>
                <c:pt idx="86239">
                  <c:v>1124</c:v>
                </c:pt>
                <c:pt idx="86240">
                  <c:v>1196</c:v>
                </c:pt>
                <c:pt idx="86241">
                  <c:v>1239</c:v>
                </c:pt>
                <c:pt idx="86242">
                  <c:v>1295</c:v>
                </c:pt>
                <c:pt idx="86243">
                  <c:v>1310</c:v>
                </c:pt>
                <c:pt idx="86244">
                  <c:v>1328</c:v>
                </c:pt>
                <c:pt idx="86245">
                  <c:v>1343</c:v>
                </c:pt>
                <c:pt idx="86246">
                  <c:v>1363</c:v>
                </c:pt>
                <c:pt idx="86247">
                  <c:v>1331</c:v>
                </c:pt>
                <c:pt idx="86248">
                  <c:v>1324</c:v>
                </c:pt>
                <c:pt idx="86249">
                  <c:v>1367</c:v>
                </c:pt>
                <c:pt idx="86250">
                  <c:v>1401</c:v>
                </c:pt>
                <c:pt idx="86251">
                  <c:v>1394</c:v>
                </c:pt>
                <c:pt idx="86252">
                  <c:v>1398</c:v>
                </c:pt>
                <c:pt idx="86253">
                  <c:v>1344</c:v>
                </c:pt>
                <c:pt idx="86254">
                  <c:v>1280</c:v>
                </c:pt>
                <c:pt idx="86255">
                  <c:v>1220</c:v>
                </c:pt>
                <c:pt idx="86256">
                  <c:v>1184</c:v>
                </c:pt>
                <c:pt idx="86257">
                  <c:v>1194</c:v>
                </c:pt>
                <c:pt idx="86258">
                  <c:v>1177</c:v>
                </c:pt>
                <c:pt idx="86259">
                  <c:v>1166</c:v>
                </c:pt>
                <c:pt idx="86260">
                  <c:v>1165</c:v>
                </c:pt>
                <c:pt idx="86261">
                  <c:v>1206</c:v>
                </c:pt>
                <c:pt idx="86262">
                  <c:v>1226</c:v>
                </c:pt>
                <c:pt idx="86263">
                  <c:v>1418</c:v>
                </c:pt>
                <c:pt idx="86264">
                  <c:v>1472</c:v>
                </c:pt>
                <c:pt idx="86265">
                  <c:v>1650</c:v>
                </c:pt>
                <c:pt idx="86266">
                  <c:v>1695</c:v>
                </c:pt>
                <c:pt idx="86267">
                  <c:v>1722</c:v>
                </c:pt>
                <c:pt idx="86268">
                  <c:v>1743</c:v>
                </c:pt>
                <c:pt idx="86269">
                  <c:v>1726</c:v>
                </c:pt>
                <c:pt idx="86270">
                  <c:v>1737</c:v>
                </c:pt>
                <c:pt idx="86271">
                  <c:v>1667</c:v>
                </c:pt>
                <c:pt idx="86272">
                  <c:v>1602</c:v>
                </c:pt>
                <c:pt idx="86273">
                  <c:v>1553</c:v>
                </c:pt>
                <c:pt idx="86274">
                  <c:v>1592</c:v>
                </c:pt>
                <c:pt idx="86275">
                  <c:v>1553</c:v>
                </c:pt>
                <c:pt idx="86276">
                  <c:v>1516</c:v>
                </c:pt>
                <c:pt idx="86277">
                  <c:v>1422</c:v>
                </c:pt>
                <c:pt idx="86278">
                  <c:v>1377</c:v>
                </c:pt>
                <c:pt idx="86279">
                  <c:v>1303</c:v>
                </c:pt>
                <c:pt idx="86280">
                  <c:v>1255</c:v>
                </c:pt>
                <c:pt idx="86281">
                  <c:v>1233</c:v>
                </c:pt>
                <c:pt idx="86282">
                  <c:v>1209</c:v>
                </c:pt>
                <c:pt idx="86283">
                  <c:v>1185</c:v>
                </c:pt>
                <c:pt idx="86284">
                  <c:v>1182</c:v>
                </c:pt>
                <c:pt idx="86285">
                  <c:v>1223</c:v>
                </c:pt>
                <c:pt idx="86286">
                  <c:v>1240</c:v>
                </c:pt>
                <c:pt idx="86287">
                  <c:v>1389</c:v>
                </c:pt>
                <c:pt idx="86288">
                  <c:v>1590</c:v>
                </c:pt>
                <c:pt idx="86289">
                  <c:v>1657</c:v>
                </c:pt>
                <c:pt idx="86290">
                  <c:v>1741</c:v>
                </c:pt>
                <c:pt idx="86291">
                  <c:v>1779</c:v>
                </c:pt>
                <c:pt idx="86292">
                  <c:v>1779</c:v>
                </c:pt>
                <c:pt idx="86293">
                  <c:v>1799</c:v>
                </c:pt>
                <c:pt idx="86294">
                  <c:v>1793</c:v>
                </c:pt>
                <c:pt idx="86295">
                  <c:v>1722</c:v>
                </c:pt>
                <c:pt idx="86296">
                  <c:v>1625</c:v>
                </c:pt>
                <c:pt idx="86297">
                  <c:v>1562</c:v>
                </c:pt>
                <c:pt idx="86298">
                  <c:v>1610</c:v>
                </c:pt>
                <c:pt idx="86299">
                  <c:v>1596</c:v>
                </c:pt>
                <c:pt idx="86300">
                  <c:v>1552</c:v>
                </c:pt>
                <c:pt idx="86301">
                  <c:v>1488</c:v>
                </c:pt>
                <c:pt idx="86302">
                  <c:v>1422</c:v>
                </c:pt>
                <c:pt idx="86303">
                  <c:v>1350</c:v>
                </c:pt>
                <c:pt idx="86304">
                  <c:v>1290</c:v>
                </c:pt>
                <c:pt idx="86305">
                  <c:v>1249</c:v>
                </c:pt>
                <c:pt idx="86306">
                  <c:v>1214</c:v>
                </c:pt>
                <c:pt idx="86307">
                  <c:v>1195</c:v>
                </c:pt>
                <c:pt idx="86308">
                  <c:v>1201</c:v>
                </c:pt>
                <c:pt idx="86309">
                  <c:v>1220</c:v>
                </c:pt>
                <c:pt idx="86310">
                  <c:v>1247</c:v>
                </c:pt>
                <c:pt idx="86311">
                  <c:v>1458</c:v>
                </c:pt>
                <c:pt idx="86312">
                  <c:v>1608</c:v>
                </c:pt>
                <c:pt idx="86313">
                  <c:v>1679</c:v>
                </c:pt>
                <c:pt idx="86314">
                  <c:v>1740</c:v>
                </c:pt>
                <c:pt idx="86315">
                  <c:v>1757</c:v>
                </c:pt>
                <c:pt idx="86316">
                  <c:v>1748</c:v>
                </c:pt>
                <c:pt idx="86317">
                  <c:v>1732</c:v>
                </c:pt>
                <c:pt idx="86318">
                  <c:v>1750</c:v>
                </c:pt>
                <c:pt idx="86319">
                  <c:v>1723</c:v>
                </c:pt>
                <c:pt idx="86320">
                  <c:v>1617</c:v>
                </c:pt>
                <c:pt idx="86321">
                  <c:v>1592</c:v>
                </c:pt>
                <c:pt idx="86322">
                  <c:v>1627</c:v>
                </c:pt>
                <c:pt idx="86323">
                  <c:v>1605</c:v>
                </c:pt>
                <c:pt idx="86324">
                  <c:v>1574</c:v>
                </c:pt>
                <c:pt idx="86325">
                  <c:v>1518</c:v>
                </c:pt>
                <c:pt idx="86326">
                  <c:v>1441</c:v>
                </c:pt>
                <c:pt idx="86327">
                  <c:v>1390</c:v>
                </c:pt>
                <c:pt idx="86328">
                  <c:v>1342</c:v>
                </c:pt>
                <c:pt idx="86329">
                  <c:v>1303</c:v>
                </c:pt>
                <c:pt idx="86330">
                  <c:v>1276</c:v>
                </c:pt>
                <c:pt idx="86331">
                  <c:v>1229</c:v>
                </c:pt>
                <c:pt idx="86332">
                  <c:v>1238</c:v>
                </c:pt>
                <c:pt idx="86333">
                  <c:v>1265</c:v>
                </c:pt>
                <c:pt idx="86334">
                  <c:v>1235</c:v>
                </c:pt>
                <c:pt idx="86335">
                  <c:v>1337</c:v>
                </c:pt>
                <c:pt idx="86336">
                  <c:v>1434</c:v>
                </c:pt>
                <c:pt idx="86337">
                  <c:v>1505</c:v>
                </c:pt>
                <c:pt idx="86338">
                  <c:v>1575</c:v>
                </c:pt>
                <c:pt idx="86339">
                  <c:v>1561</c:v>
                </c:pt>
                <c:pt idx="86340">
                  <c:v>1507</c:v>
                </c:pt>
                <c:pt idx="86341">
                  <c:v>1533</c:v>
                </c:pt>
                <c:pt idx="86342">
                  <c:v>1494</c:v>
                </c:pt>
                <c:pt idx="86343">
                  <c:v>1448</c:v>
                </c:pt>
                <c:pt idx="86344">
                  <c:v>1397</c:v>
                </c:pt>
                <c:pt idx="86345">
                  <c:v>1452</c:v>
                </c:pt>
                <c:pt idx="86346">
                  <c:v>1495</c:v>
                </c:pt>
                <c:pt idx="86347">
                  <c:v>1476</c:v>
                </c:pt>
                <c:pt idx="86348">
                  <c:v>1435</c:v>
                </c:pt>
                <c:pt idx="86349">
                  <c:v>1395</c:v>
                </c:pt>
                <c:pt idx="86350">
                  <c:v>1341</c:v>
                </c:pt>
                <c:pt idx="86351">
                  <c:v>1301</c:v>
                </c:pt>
                <c:pt idx="86352">
                  <c:v>1246</c:v>
                </c:pt>
                <c:pt idx="86353">
                  <c:v>1220</c:v>
                </c:pt>
                <c:pt idx="86354">
                  <c:v>1197</c:v>
                </c:pt>
                <c:pt idx="86355">
                  <c:v>1181</c:v>
                </c:pt>
                <c:pt idx="86356">
                  <c:v>1170</c:v>
                </c:pt>
                <c:pt idx="86357">
                  <c:v>1172</c:v>
                </c:pt>
                <c:pt idx="86358">
                  <c:v>1161</c:v>
                </c:pt>
                <c:pt idx="86359">
                  <c:v>1190</c:v>
                </c:pt>
                <c:pt idx="86360">
                  <c:v>1228</c:v>
                </c:pt>
                <c:pt idx="86361">
                  <c:v>1266</c:v>
                </c:pt>
                <c:pt idx="86362">
                  <c:v>1313</c:v>
                </c:pt>
                <c:pt idx="86363">
                  <c:v>1196</c:v>
                </c:pt>
                <c:pt idx="86364">
                  <c:v>1257</c:v>
                </c:pt>
                <c:pt idx="86365">
                  <c:v>1268</c:v>
                </c:pt>
                <c:pt idx="86366">
                  <c:v>1273</c:v>
                </c:pt>
                <c:pt idx="86367">
                  <c:v>1315</c:v>
                </c:pt>
                <c:pt idx="86368">
                  <c:v>1314</c:v>
                </c:pt>
                <c:pt idx="86369">
                  <c:v>1385</c:v>
                </c:pt>
                <c:pt idx="86370">
                  <c:v>1436</c:v>
                </c:pt>
                <c:pt idx="86371">
                  <c:v>1391</c:v>
                </c:pt>
                <c:pt idx="86372">
                  <c:v>1389</c:v>
                </c:pt>
                <c:pt idx="86373">
                  <c:v>1323</c:v>
                </c:pt>
                <c:pt idx="86374">
                  <c:v>1271</c:v>
                </c:pt>
                <c:pt idx="86375">
                  <c:v>1275</c:v>
                </c:pt>
                <c:pt idx="86376">
                  <c:v>1255</c:v>
                </c:pt>
                <c:pt idx="86377">
                  <c:v>1226</c:v>
                </c:pt>
                <c:pt idx="86378">
                  <c:v>1203</c:v>
                </c:pt>
                <c:pt idx="86379">
                  <c:v>1191</c:v>
                </c:pt>
                <c:pt idx="86380">
                  <c:v>1174</c:v>
                </c:pt>
                <c:pt idx="86381">
                  <c:v>1196</c:v>
                </c:pt>
                <c:pt idx="86382">
                  <c:v>1163</c:v>
                </c:pt>
                <c:pt idx="86383">
                  <c:v>1225</c:v>
                </c:pt>
                <c:pt idx="86384">
                  <c:v>1300</c:v>
                </c:pt>
                <c:pt idx="86385">
                  <c:v>1346</c:v>
                </c:pt>
                <c:pt idx="86386">
                  <c:v>1400</c:v>
                </c:pt>
                <c:pt idx="86387">
                  <c:v>1441</c:v>
                </c:pt>
                <c:pt idx="86388">
                  <c:v>1466</c:v>
                </c:pt>
                <c:pt idx="86389">
                  <c:v>1438</c:v>
                </c:pt>
                <c:pt idx="86390">
                  <c:v>1388</c:v>
                </c:pt>
                <c:pt idx="86391">
                  <c:v>1361</c:v>
                </c:pt>
                <c:pt idx="86392">
                  <c:v>1348</c:v>
                </c:pt>
                <c:pt idx="86393">
                  <c:v>1402</c:v>
                </c:pt>
                <c:pt idx="86394">
                  <c:v>1443</c:v>
                </c:pt>
                <c:pt idx="86395">
                  <c:v>1431</c:v>
                </c:pt>
                <c:pt idx="86396">
                  <c:v>1405</c:v>
                </c:pt>
                <c:pt idx="86397">
                  <c:v>1369</c:v>
                </c:pt>
                <c:pt idx="86398">
                  <c:v>1310</c:v>
                </c:pt>
                <c:pt idx="86399">
                  <c:v>1265</c:v>
                </c:pt>
                <c:pt idx="86400">
                  <c:v>1221</c:v>
                </c:pt>
                <c:pt idx="86401">
                  <c:v>1196</c:v>
                </c:pt>
                <c:pt idx="86402">
                  <c:v>1166</c:v>
                </c:pt>
                <c:pt idx="86403">
                  <c:v>1172</c:v>
                </c:pt>
                <c:pt idx="86404">
                  <c:v>1154</c:v>
                </c:pt>
                <c:pt idx="86405">
                  <c:v>1186</c:v>
                </c:pt>
                <c:pt idx="86406">
                  <c:v>1195</c:v>
                </c:pt>
                <c:pt idx="86407">
                  <c:v>1304</c:v>
                </c:pt>
                <c:pt idx="86408">
                  <c:v>1532</c:v>
                </c:pt>
                <c:pt idx="86409">
                  <c:v>1620</c:v>
                </c:pt>
                <c:pt idx="86410">
                  <c:v>1707</c:v>
                </c:pt>
                <c:pt idx="86411">
                  <c:v>1640</c:v>
                </c:pt>
                <c:pt idx="86412">
                  <c:v>1607</c:v>
                </c:pt>
                <c:pt idx="86413">
                  <c:v>1566</c:v>
                </c:pt>
                <c:pt idx="86414">
                  <c:v>1672</c:v>
                </c:pt>
                <c:pt idx="86415">
                  <c:v>1649</c:v>
                </c:pt>
                <c:pt idx="86416">
                  <c:v>1525</c:v>
                </c:pt>
                <c:pt idx="86417">
                  <c:v>1474</c:v>
                </c:pt>
                <c:pt idx="86418">
                  <c:v>1555</c:v>
                </c:pt>
                <c:pt idx="86419">
                  <c:v>1510</c:v>
                </c:pt>
                <c:pt idx="86420">
                  <c:v>1464</c:v>
                </c:pt>
                <c:pt idx="86421">
                  <c:v>1413</c:v>
                </c:pt>
                <c:pt idx="86422">
                  <c:v>1359</c:v>
                </c:pt>
                <c:pt idx="86423">
                  <c:v>1263</c:v>
                </c:pt>
                <c:pt idx="86424">
                  <c:v>1194</c:v>
                </c:pt>
                <c:pt idx="86425">
                  <c:v>1182</c:v>
                </c:pt>
                <c:pt idx="86426">
                  <c:v>1156</c:v>
                </c:pt>
                <c:pt idx="86427">
                  <c:v>1143</c:v>
                </c:pt>
                <c:pt idx="86428">
                  <c:v>1149</c:v>
                </c:pt>
                <c:pt idx="86429">
                  <c:v>1188</c:v>
                </c:pt>
                <c:pt idx="86430">
                  <c:v>1205</c:v>
                </c:pt>
                <c:pt idx="86431">
                  <c:v>1383</c:v>
                </c:pt>
                <c:pt idx="86432">
                  <c:v>1485</c:v>
                </c:pt>
                <c:pt idx="86433">
                  <c:v>1556</c:v>
                </c:pt>
                <c:pt idx="86434">
                  <c:v>1668</c:v>
                </c:pt>
                <c:pt idx="86435">
                  <c:v>1676</c:v>
                </c:pt>
                <c:pt idx="86436">
                  <c:v>1675</c:v>
                </c:pt>
                <c:pt idx="86437">
                  <c:v>1697</c:v>
                </c:pt>
                <c:pt idx="86438">
                  <c:v>1658</c:v>
                </c:pt>
                <c:pt idx="86439">
                  <c:v>1640</c:v>
                </c:pt>
                <c:pt idx="86440">
                  <c:v>1543</c:v>
                </c:pt>
                <c:pt idx="86441">
                  <c:v>1543</c:v>
                </c:pt>
                <c:pt idx="86442">
                  <c:v>1549</c:v>
                </c:pt>
                <c:pt idx="86443">
                  <c:v>1515</c:v>
                </c:pt>
                <c:pt idx="86444">
                  <c:v>1484</c:v>
                </c:pt>
                <c:pt idx="86445">
                  <c:v>1433</c:v>
                </c:pt>
                <c:pt idx="86446">
                  <c:v>1438</c:v>
                </c:pt>
                <c:pt idx="86447">
                  <c:v>1362</c:v>
                </c:pt>
                <c:pt idx="86448">
                  <c:v>1281</c:v>
                </c:pt>
                <c:pt idx="86449">
                  <c:v>1254</c:v>
                </c:pt>
                <c:pt idx="86450">
                  <c:v>1234</c:v>
                </c:pt>
                <c:pt idx="86451">
                  <c:v>1219</c:v>
                </c:pt>
                <c:pt idx="86452">
                  <c:v>1214</c:v>
                </c:pt>
                <c:pt idx="86453">
                  <c:v>1244</c:v>
                </c:pt>
                <c:pt idx="86454">
                  <c:v>1250</c:v>
                </c:pt>
                <c:pt idx="86455">
                  <c:v>1400</c:v>
                </c:pt>
                <c:pt idx="86456">
                  <c:v>1500</c:v>
                </c:pt>
                <c:pt idx="86457">
                  <c:v>1613</c:v>
                </c:pt>
                <c:pt idx="86458">
                  <c:v>1654</c:v>
                </c:pt>
                <c:pt idx="86459">
                  <c:v>1573</c:v>
                </c:pt>
                <c:pt idx="86460">
                  <c:v>1557</c:v>
                </c:pt>
                <c:pt idx="86461">
                  <c:v>1603</c:v>
                </c:pt>
                <c:pt idx="86462">
                  <c:v>1643</c:v>
                </c:pt>
                <c:pt idx="86463">
                  <c:v>1592</c:v>
                </c:pt>
                <c:pt idx="86464">
                  <c:v>1528</c:v>
                </c:pt>
                <c:pt idx="86465">
                  <c:v>1452</c:v>
                </c:pt>
                <c:pt idx="86466">
                  <c:v>1449</c:v>
                </c:pt>
                <c:pt idx="86467">
                  <c:v>1438</c:v>
                </c:pt>
                <c:pt idx="86468">
                  <c:v>1394</c:v>
                </c:pt>
                <c:pt idx="86469">
                  <c:v>1349</c:v>
                </c:pt>
                <c:pt idx="86470">
                  <c:v>1272</c:v>
                </c:pt>
                <c:pt idx="86471">
                  <c:v>1199</c:v>
                </c:pt>
                <c:pt idx="86472">
                  <c:v>1158</c:v>
                </c:pt>
                <c:pt idx="86473">
                  <c:v>1171</c:v>
                </c:pt>
                <c:pt idx="86474">
                  <c:v>1157</c:v>
                </c:pt>
                <c:pt idx="86475">
                  <c:v>1136</c:v>
                </c:pt>
                <c:pt idx="86476">
                  <c:v>1191</c:v>
                </c:pt>
                <c:pt idx="86477">
                  <c:v>1233</c:v>
                </c:pt>
                <c:pt idx="86478">
                  <c:v>1258</c:v>
                </c:pt>
                <c:pt idx="86479">
                  <c:v>1409</c:v>
                </c:pt>
                <c:pt idx="86480">
                  <c:v>1540</c:v>
                </c:pt>
                <c:pt idx="86481">
                  <c:v>1636</c:v>
                </c:pt>
                <c:pt idx="86482">
                  <c:v>1719</c:v>
                </c:pt>
                <c:pt idx="86483">
                  <c:v>1744</c:v>
                </c:pt>
                <c:pt idx="86484">
                  <c:v>1665</c:v>
                </c:pt>
                <c:pt idx="86485">
                  <c:v>1645</c:v>
                </c:pt>
                <c:pt idx="86486">
                  <c:v>1627</c:v>
                </c:pt>
                <c:pt idx="86487">
                  <c:v>1618</c:v>
                </c:pt>
                <c:pt idx="86488">
                  <c:v>1567</c:v>
                </c:pt>
                <c:pt idx="86489">
                  <c:v>1551</c:v>
                </c:pt>
                <c:pt idx="86490">
                  <c:v>1588</c:v>
                </c:pt>
                <c:pt idx="86491">
                  <c:v>1549</c:v>
                </c:pt>
                <c:pt idx="86492">
                  <c:v>1504</c:v>
                </c:pt>
                <c:pt idx="86493">
                  <c:v>1422</c:v>
                </c:pt>
                <c:pt idx="86494">
                  <c:v>1388</c:v>
                </c:pt>
                <c:pt idx="86495">
                  <c:v>1339</c:v>
                </c:pt>
                <c:pt idx="86496">
                  <c:v>1286</c:v>
                </c:pt>
                <c:pt idx="86497">
                  <c:v>1249</c:v>
                </c:pt>
                <c:pt idx="86498">
                  <c:v>1225</c:v>
                </c:pt>
                <c:pt idx="86499">
                  <c:v>1209</c:v>
                </c:pt>
                <c:pt idx="86500">
                  <c:v>1237</c:v>
                </c:pt>
                <c:pt idx="86501">
                  <c:v>1246</c:v>
                </c:pt>
                <c:pt idx="86502">
                  <c:v>1232</c:v>
                </c:pt>
                <c:pt idx="86503">
                  <c:v>1351</c:v>
                </c:pt>
                <c:pt idx="86504">
                  <c:v>1467</c:v>
                </c:pt>
                <c:pt idx="86505">
                  <c:v>1536</c:v>
                </c:pt>
                <c:pt idx="86506">
                  <c:v>1591</c:v>
                </c:pt>
                <c:pt idx="86507">
                  <c:v>1568</c:v>
                </c:pt>
                <c:pt idx="86508">
                  <c:v>1443</c:v>
                </c:pt>
                <c:pt idx="86509">
                  <c:v>1560</c:v>
                </c:pt>
                <c:pt idx="86510">
                  <c:v>1475</c:v>
                </c:pt>
                <c:pt idx="86511">
                  <c:v>1475</c:v>
                </c:pt>
                <c:pt idx="86512">
                  <c:v>1404</c:v>
                </c:pt>
                <c:pt idx="86513">
                  <c:v>1431</c:v>
                </c:pt>
                <c:pt idx="86514">
                  <c:v>1435</c:v>
                </c:pt>
                <c:pt idx="86515">
                  <c:v>1451</c:v>
                </c:pt>
                <c:pt idx="86516">
                  <c:v>1479</c:v>
                </c:pt>
                <c:pt idx="86517">
                  <c:v>1454</c:v>
                </c:pt>
                <c:pt idx="86518">
                  <c:v>1374</c:v>
                </c:pt>
                <c:pt idx="86519">
                  <c:v>1325</c:v>
                </c:pt>
                <c:pt idx="86520">
                  <c:v>1295</c:v>
                </c:pt>
                <c:pt idx="86521">
                  <c:v>1254</c:v>
                </c:pt>
                <c:pt idx="86522">
                  <c:v>1240</c:v>
                </c:pt>
                <c:pt idx="86523">
                  <c:v>1219</c:v>
                </c:pt>
                <c:pt idx="86524">
                  <c:v>1213</c:v>
                </c:pt>
                <c:pt idx="86525">
                  <c:v>1175</c:v>
                </c:pt>
                <c:pt idx="86526">
                  <c:v>1134</c:v>
                </c:pt>
                <c:pt idx="86527">
                  <c:v>1178</c:v>
                </c:pt>
                <c:pt idx="86528">
                  <c:v>1228</c:v>
                </c:pt>
                <c:pt idx="86529">
                  <c:v>1291</c:v>
                </c:pt>
                <c:pt idx="86530">
                  <c:v>1277</c:v>
                </c:pt>
                <c:pt idx="86531">
                  <c:v>1377</c:v>
                </c:pt>
                <c:pt idx="86532">
                  <c:v>1402</c:v>
                </c:pt>
                <c:pt idx="86533">
                  <c:v>1391</c:v>
                </c:pt>
                <c:pt idx="86534">
                  <c:v>1401</c:v>
                </c:pt>
                <c:pt idx="86535">
                  <c:v>1400</c:v>
                </c:pt>
                <c:pt idx="86536">
                  <c:v>1378</c:v>
                </c:pt>
                <c:pt idx="86537">
                  <c:v>1390</c:v>
                </c:pt>
                <c:pt idx="86538">
                  <c:v>1444</c:v>
                </c:pt>
                <c:pt idx="86539">
                  <c:v>1476</c:v>
                </c:pt>
                <c:pt idx="86540">
                  <c:v>1456</c:v>
                </c:pt>
                <c:pt idx="86541">
                  <c:v>1401</c:v>
                </c:pt>
                <c:pt idx="86542">
                  <c:v>1365</c:v>
                </c:pt>
                <c:pt idx="86543">
                  <c:v>1308</c:v>
                </c:pt>
                <c:pt idx="86544">
                  <c:v>1270</c:v>
                </c:pt>
                <c:pt idx="86545">
                  <c:v>1229</c:v>
                </c:pt>
                <c:pt idx="86546">
                  <c:v>1192</c:v>
                </c:pt>
                <c:pt idx="86547">
                  <c:v>1171</c:v>
                </c:pt>
                <c:pt idx="86548">
                  <c:v>1179</c:v>
                </c:pt>
                <c:pt idx="86549">
                  <c:v>1208</c:v>
                </c:pt>
                <c:pt idx="86550">
                  <c:v>1250</c:v>
                </c:pt>
                <c:pt idx="86551">
                  <c:v>1472</c:v>
                </c:pt>
                <c:pt idx="86552">
                  <c:v>1594</c:v>
                </c:pt>
                <c:pt idx="86553">
                  <c:v>1704</c:v>
                </c:pt>
                <c:pt idx="86554">
                  <c:v>1749</c:v>
                </c:pt>
                <c:pt idx="86555">
                  <c:v>1771</c:v>
                </c:pt>
                <c:pt idx="86556">
                  <c:v>1721</c:v>
                </c:pt>
                <c:pt idx="86557">
                  <c:v>1728</c:v>
                </c:pt>
                <c:pt idx="86558">
                  <c:v>1725</c:v>
                </c:pt>
                <c:pt idx="86559">
                  <c:v>1696</c:v>
                </c:pt>
                <c:pt idx="86560">
                  <c:v>1595</c:v>
                </c:pt>
                <c:pt idx="86561">
                  <c:v>1584</c:v>
                </c:pt>
                <c:pt idx="86562">
                  <c:v>1611</c:v>
                </c:pt>
                <c:pt idx="86563">
                  <c:v>1594</c:v>
                </c:pt>
                <c:pt idx="86564">
                  <c:v>1543</c:v>
                </c:pt>
                <c:pt idx="86565">
                  <c:v>1490</c:v>
                </c:pt>
                <c:pt idx="86566">
                  <c:v>1413</c:v>
                </c:pt>
                <c:pt idx="86567">
                  <c:v>1344</c:v>
                </c:pt>
                <c:pt idx="86568">
                  <c:v>1286</c:v>
                </c:pt>
                <c:pt idx="86569">
                  <c:v>1261</c:v>
                </c:pt>
                <c:pt idx="86570">
                  <c:v>1268</c:v>
                </c:pt>
                <c:pt idx="86571">
                  <c:v>1253</c:v>
                </c:pt>
                <c:pt idx="86572">
                  <c:v>1258</c:v>
                </c:pt>
                <c:pt idx="86573">
                  <c:v>1281</c:v>
                </c:pt>
                <c:pt idx="86574">
                  <c:v>1314</c:v>
                </c:pt>
                <c:pt idx="86575">
                  <c:v>1510</c:v>
                </c:pt>
                <c:pt idx="86576">
                  <c:v>1618</c:v>
                </c:pt>
                <c:pt idx="86577">
                  <c:v>1685</c:v>
                </c:pt>
                <c:pt idx="86578">
                  <c:v>1777</c:v>
                </c:pt>
                <c:pt idx="86579">
                  <c:v>1784</c:v>
                </c:pt>
                <c:pt idx="86580">
                  <c:v>1784</c:v>
                </c:pt>
                <c:pt idx="86581">
                  <c:v>1810</c:v>
                </c:pt>
                <c:pt idx="86582">
                  <c:v>1774</c:v>
                </c:pt>
                <c:pt idx="86583">
                  <c:v>1709</c:v>
                </c:pt>
                <c:pt idx="86584">
                  <c:v>1617</c:v>
                </c:pt>
                <c:pt idx="86585">
                  <c:v>1582</c:v>
                </c:pt>
                <c:pt idx="86586">
                  <c:v>1634</c:v>
                </c:pt>
                <c:pt idx="86587">
                  <c:v>1607</c:v>
                </c:pt>
                <c:pt idx="86588">
                  <c:v>1554</c:v>
                </c:pt>
                <c:pt idx="86589">
                  <c:v>1467</c:v>
                </c:pt>
                <c:pt idx="86590">
                  <c:v>1401</c:v>
                </c:pt>
                <c:pt idx="86591">
                  <c:v>1359</c:v>
                </c:pt>
                <c:pt idx="86592">
                  <c:v>1307</c:v>
                </c:pt>
                <c:pt idx="86593">
                  <c:v>1262</c:v>
                </c:pt>
                <c:pt idx="86594">
                  <c:v>1245</c:v>
                </c:pt>
                <c:pt idx="86595">
                  <c:v>1225</c:v>
                </c:pt>
                <c:pt idx="86596">
                  <c:v>1222</c:v>
                </c:pt>
                <c:pt idx="86597">
                  <c:v>1273</c:v>
                </c:pt>
                <c:pt idx="86598">
                  <c:v>1260</c:v>
                </c:pt>
                <c:pt idx="86599">
                  <c:v>1381</c:v>
                </c:pt>
                <c:pt idx="86600">
                  <c:v>1577</c:v>
                </c:pt>
                <c:pt idx="86601">
                  <c:v>1637</c:v>
                </c:pt>
                <c:pt idx="86602">
                  <c:v>1714</c:v>
                </c:pt>
                <c:pt idx="86603">
                  <c:v>1769</c:v>
                </c:pt>
                <c:pt idx="86604">
                  <c:v>1772</c:v>
                </c:pt>
                <c:pt idx="86605">
                  <c:v>1772</c:v>
                </c:pt>
                <c:pt idx="86606">
                  <c:v>1743</c:v>
                </c:pt>
                <c:pt idx="86607">
                  <c:v>1684</c:v>
                </c:pt>
                <c:pt idx="86608">
                  <c:v>1613</c:v>
                </c:pt>
                <c:pt idx="86609">
                  <c:v>1568</c:v>
                </c:pt>
                <c:pt idx="86610">
                  <c:v>1615</c:v>
                </c:pt>
                <c:pt idx="86611">
                  <c:v>1441</c:v>
                </c:pt>
                <c:pt idx="86612">
                  <c:v>1446</c:v>
                </c:pt>
                <c:pt idx="86613">
                  <c:v>1465</c:v>
                </c:pt>
                <c:pt idx="86614">
                  <c:v>1388</c:v>
                </c:pt>
                <c:pt idx="86615">
                  <c:v>1329</c:v>
                </c:pt>
                <c:pt idx="86616">
                  <c:v>1281</c:v>
                </c:pt>
                <c:pt idx="86617">
                  <c:v>1238</c:v>
                </c:pt>
                <c:pt idx="86618">
                  <c:v>1206</c:v>
                </c:pt>
                <c:pt idx="86619">
                  <c:v>1196</c:v>
                </c:pt>
                <c:pt idx="86620">
                  <c:v>1199</c:v>
                </c:pt>
                <c:pt idx="86621">
                  <c:v>1244</c:v>
                </c:pt>
                <c:pt idx="86622">
                  <c:v>1264</c:v>
                </c:pt>
                <c:pt idx="86623">
                  <c:v>1438</c:v>
                </c:pt>
                <c:pt idx="86624">
                  <c:v>1608</c:v>
                </c:pt>
                <c:pt idx="86625">
                  <c:v>1681</c:v>
                </c:pt>
                <c:pt idx="86626">
                  <c:v>1733</c:v>
                </c:pt>
                <c:pt idx="86627">
                  <c:v>1764</c:v>
                </c:pt>
                <c:pt idx="86628">
                  <c:v>1783</c:v>
                </c:pt>
                <c:pt idx="86629">
                  <c:v>1807</c:v>
                </c:pt>
                <c:pt idx="86630">
                  <c:v>1793</c:v>
                </c:pt>
                <c:pt idx="86631">
                  <c:v>1694</c:v>
                </c:pt>
                <c:pt idx="86632">
                  <c:v>1628</c:v>
                </c:pt>
                <c:pt idx="86633">
                  <c:v>1607</c:v>
                </c:pt>
                <c:pt idx="86634">
                  <c:v>1636</c:v>
                </c:pt>
                <c:pt idx="86635">
                  <c:v>1629</c:v>
                </c:pt>
                <c:pt idx="86636">
                  <c:v>1582</c:v>
                </c:pt>
                <c:pt idx="86637">
                  <c:v>1530</c:v>
                </c:pt>
                <c:pt idx="86638">
                  <c:v>1457</c:v>
                </c:pt>
                <c:pt idx="86639">
                  <c:v>1384</c:v>
                </c:pt>
                <c:pt idx="86640">
                  <c:v>1329</c:v>
                </c:pt>
                <c:pt idx="86641">
                  <c:v>1209</c:v>
                </c:pt>
                <c:pt idx="86642">
                  <c:v>1255</c:v>
                </c:pt>
                <c:pt idx="86643">
                  <c:v>1249</c:v>
                </c:pt>
                <c:pt idx="86644">
                  <c:v>1249</c:v>
                </c:pt>
                <c:pt idx="86645">
                  <c:v>1292</c:v>
                </c:pt>
                <c:pt idx="86646">
                  <c:v>1310</c:v>
                </c:pt>
                <c:pt idx="86647">
                  <c:v>1449</c:v>
                </c:pt>
                <c:pt idx="86648">
                  <c:v>1513</c:v>
                </c:pt>
                <c:pt idx="86649">
                  <c:v>1649</c:v>
                </c:pt>
                <c:pt idx="86650">
                  <c:v>1718</c:v>
                </c:pt>
                <c:pt idx="86651">
                  <c:v>1743</c:v>
                </c:pt>
                <c:pt idx="86652">
                  <c:v>1740</c:v>
                </c:pt>
                <c:pt idx="86653">
                  <c:v>1754</c:v>
                </c:pt>
                <c:pt idx="86654">
                  <c:v>1700</c:v>
                </c:pt>
                <c:pt idx="86655">
                  <c:v>1664</c:v>
                </c:pt>
                <c:pt idx="86656">
                  <c:v>1576</c:v>
                </c:pt>
                <c:pt idx="86657">
                  <c:v>1564</c:v>
                </c:pt>
                <c:pt idx="86658">
                  <c:v>1616</c:v>
                </c:pt>
                <c:pt idx="86659">
                  <c:v>1561</c:v>
                </c:pt>
                <c:pt idx="86660">
                  <c:v>1508</c:v>
                </c:pt>
                <c:pt idx="86661">
                  <c:v>1455</c:v>
                </c:pt>
                <c:pt idx="86662">
                  <c:v>1372</c:v>
                </c:pt>
                <c:pt idx="86663">
                  <c:v>1335</c:v>
                </c:pt>
                <c:pt idx="86664">
                  <c:v>1287</c:v>
                </c:pt>
                <c:pt idx="86665">
                  <c:v>1264</c:v>
                </c:pt>
                <c:pt idx="86666">
                  <c:v>1243</c:v>
                </c:pt>
                <c:pt idx="86667">
                  <c:v>1214</c:v>
                </c:pt>
                <c:pt idx="86668">
                  <c:v>1207</c:v>
                </c:pt>
                <c:pt idx="86669">
                  <c:v>1221</c:v>
                </c:pt>
                <c:pt idx="86670">
                  <c:v>1082</c:v>
                </c:pt>
                <c:pt idx="86671">
                  <c:v>1308</c:v>
                </c:pt>
                <c:pt idx="86672">
                  <c:v>1443</c:v>
                </c:pt>
                <c:pt idx="86673">
                  <c:v>1545</c:v>
                </c:pt>
                <c:pt idx="86674">
                  <c:v>1607</c:v>
                </c:pt>
                <c:pt idx="86675">
                  <c:v>1614</c:v>
                </c:pt>
                <c:pt idx="86676">
                  <c:v>1592</c:v>
                </c:pt>
                <c:pt idx="86677">
                  <c:v>1583</c:v>
                </c:pt>
                <c:pt idx="86678">
                  <c:v>1586</c:v>
                </c:pt>
                <c:pt idx="86679">
                  <c:v>1516</c:v>
                </c:pt>
                <c:pt idx="86680">
                  <c:v>1497</c:v>
                </c:pt>
                <c:pt idx="86681">
                  <c:v>1470</c:v>
                </c:pt>
                <c:pt idx="86682">
                  <c:v>1516</c:v>
                </c:pt>
                <c:pt idx="86683">
                  <c:v>1527</c:v>
                </c:pt>
                <c:pt idx="86684">
                  <c:v>1491</c:v>
                </c:pt>
                <c:pt idx="86685">
                  <c:v>1445</c:v>
                </c:pt>
                <c:pt idx="86686">
                  <c:v>1381</c:v>
                </c:pt>
                <c:pt idx="86687">
                  <c:v>1334</c:v>
                </c:pt>
                <c:pt idx="86688">
                  <c:v>1276</c:v>
                </c:pt>
                <c:pt idx="86689">
                  <c:v>1258</c:v>
                </c:pt>
                <c:pt idx="86690">
                  <c:v>1232</c:v>
                </c:pt>
                <c:pt idx="86691">
                  <c:v>1215</c:v>
                </c:pt>
                <c:pt idx="86692">
                  <c:v>1201</c:v>
                </c:pt>
                <c:pt idx="86693">
                  <c:v>1189</c:v>
                </c:pt>
                <c:pt idx="86694">
                  <c:v>1142</c:v>
                </c:pt>
                <c:pt idx="86695">
                  <c:v>1183</c:v>
                </c:pt>
                <c:pt idx="86696">
                  <c:v>1232</c:v>
                </c:pt>
                <c:pt idx="86697">
                  <c:v>1297</c:v>
                </c:pt>
                <c:pt idx="86698">
                  <c:v>1408</c:v>
                </c:pt>
                <c:pt idx="86699">
                  <c:v>1433</c:v>
                </c:pt>
                <c:pt idx="86700">
                  <c:v>1473</c:v>
                </c:pt>
                <c:pt idx="86701">
                  <c:v>1485</c:v>
                </c:pt>
                <c:pt idx="86702">
                  <c:v>1415</c:v>
                </c:pt>
                <c:pt idx="86703">
                  <c:v>1459</c:v>
                </c:pt>
                <c:pt idx="86704">
                  <c:v>1441</c:v>
                </c:pt>
                <c:pt idx="86705">
                  <c:v>1457</c:v>
                </c:pt>
                <c:pt idx="86706">
                  <c:v>1538</c:v>
                </c:pt>
                <c:pt idx="86707">
                  <c:v>1520</c:v>
                </c:pt>
                <c:pt idx="86708">
                  <c:v>1514</c:v>
                </c:pt>
                <c:pt idx="86709">
                  <c:v>1483</c:v>
                </c:pt>
                <c:pt idx="86710">
                  <c:v>1422</c:v>
                </c:pt>
                <c:pt idx="86711">
                  <c:v>1384</c:v>
                </c:pt>
                <c:pt idx="86712">
                  <c:v>1353</c:v>
                </c:pt>
                <c:pt idx="86713">
                  <c:v>1289</c:v>
                </c:pt>
                <c:pt idx="86714">
                  <c:v>1280</c:v>
                </c:pt>
                <c:pt idx="86715">
                  <c:v>1261</c:v>
                </c:pt>
                <c:pt idx="86716">
                  <c:v>1265</c:v>
                </c:pt>
                <c:pt idx="86717">
                  <c:v>1304</c:v>
                </c:pt>
                <c:pt idx="86718">
                  <c:v>1325</c:v>
                </c:pt>
                <c:pt idx="86719">
                  <c:v>1537</c:v>
                </c:pt>
                <c:pt idx="86720">
                  <c:v>1676</c:v>
                </c:pt>
                <c:pt idx="86721">
                  <c:v>1759</c:v>
                </c:pt>
                <c:pt idx="86722">
                  <c:v>1807</c:v>
                </c:pt>
                <c:pt idx="86723">
                  <c:v>1843</c:v>
                </c:pt>
                <c:pt idx="86724">
                  <c:v>1842</c:v>
                </c:pt>
                <c:pt idx="86725">
                  <c:v>1855</c:v>
                </c:pt>
                <c:pt idx="86726">
                  <c:v>1856</c:v>
                </c:pt>
                <c:pt idx="86727">
                  <c:v>1816</c:v>
                </c:pt>
                <c:pt idx="86728">
                  <c:v>1710</c:v>
                </c:pt>
                <c:pt idx="86729">
                  <c:v>1645</c:v>
                </c:pt>
                <c:pt idx="86730">
                  <c:v>1710</c:v>
                </c:pt>
                <c:pt idx="86731">
                  <c:v>1679</c:v>
                </c:pt>
                <c:pt idx="86732">
                  <c:v>1622</c:v>
                </c:pt>
                <c:pt idx="86733">
                  <c:v>1577</c:v>
                </c:pt>
                <c:pt idx="86734">
                  <c:v>1489</c:v>
                </c:pt>
                <c:pt idx="86735">
                  <c:v>1416</c:v>
                </c:pt>
                <c:pt idx="86736">
                  <c:v>1324</c:v>
                </c:pt>
                <c:pt idx="86737">
                  <c:v>1272</c:v>
                </c:pt>
                <c:pt idx="86738">
                  <c:v>1259</c:v>
                </c:pt>
                <c:pt idx="86739">
                  <c:v>1242</c:v>
                </c:pt>
                <c:pt idx="86740">
                  <c:v>1237</c:v>
                </c:pt>
                <c:pt idx="86741">
                  <c:v>1286</c:v>
                </c:pt>
                <c:pt idx="86742">
                  <c:v>1283</c:v>
                </c:pt>
                <c:pt idx="86743">
                  <c:v>1476</c:v>
                </c:pt>
                <c:pt idx="86744">
                  <c:v>1613</c:v>
                </c:pt>
                <c:pt idx="86745">
                  <c:v>1690</c:v>
                </c:pt>
                <c:pt idx="86746">
                  <c:v>1788</c:v>
                </c:pt>
                <c:pt idx="86747">
                  <c:v>1741</c:v>
                </c:pt>
                <c:pt idx="86748">
                  <c:v>1833</c:v>
                </c:pt>
                <c:pt idx="86749">
                  <c:v>1849</c:v>
                </c:pt>
                <c:pt idx="86750">
                  <c:v>1859</c:v>
                </c:pt>
                <c:pt idx="86751">
                  <c:v>1818</c:v>
                </c:pt>
                <c:pt idx="86752">
                  <c:v>1729</c:v>
                </c:pt>
                <c:pt idx="86753">
                  <c:v>1664</c:v>
                </c:pt>
                <c:pt idx="86754">
                  <c:v>1713</c:v>
                </c:pt>
                <c:pt idx="86755">
                  <c:v>1691</c:v>
                </c:pt>
                <c:pt idx="86756">
                  <c:v>1653</c:v>
                </c:pt>
                <c:pt idx="86757">
                  <c:v>1597</c:v>
                </c:pt>
                <c:pt idx="86758">
                  <c:v>1518</c:v>
                </c:pt>
                <c:pt idx="86759">
                  <c:v>1457</c:v>
                </c:pt>
                <c:pt idx="86760">
                  <c:v>1379</c:v>
                </c:pt>
                <c:pt idx="86761">
                  <c:v>1358</c:v>
                </c:pt>
                <c:pt idx="86762">
                  <c:v>1342</c:v>
                </c:pt>
                <c:pt idx="86763">
                  <c:v>1283</c:v>
                </c:pt>
                <c:pt idx="86764">
                  <c:v>1294</c:v>
                </c:pt>
                <c:pt idx="86765">
                  <c:v>1278</c:v>
                </c:pt>
                <c:pt idx="86766">
                  <c:v>1234</c:v>
                </c:pt>
                <c:pt idx="86767">
                  <c:v>1423</c:v>
                </c:pt>
                <c:pt idx="86768">
                  <c:v>1622</c:v>
                </c:pt>
                <c:pt idx="86769">
                  <c:v>1711</c:v>
                </c:pt>
                <c:pt idx="86770">
                  <c:v>1783</c:v>
                </c:pt>
                <c:pt idx="86771">
                  <c:v>1814</c:v>
                </c:pt>
                <c:pt idx="86772">
                  <c:v>1819</c:v>
                </c:pt>
                <c:pt idx="86773">
                  <c:v>1845</c:v>
                </c:pt>
                <c:pt idx="86774">
                  <c:v>1843</c:v>
                </c:pt>
                <c:pt idx="86775">
                  <c:v>1780</c:v>
                </c:pt>
                <c:pt idx="86776">
                  <c:v>1660</c:v>
                </c:pt>
                <c:pt idx="86777">
                  <c:v>1611</c:v>
                </c:pt>
                <c:pt idx="86778">
                  <c:v>1657</c:v>
                </c:pt>
                <c:pt idx="86779">
                  <c:v>1611</c:v>
                </c:pt>
                <c:pt idx="86780">
                  <c:v>1587</c:v>
                </c:pt>
                <c:pt idx="86781">
                  <c:v>1536</c:v>
                </c:pt>
                <c:pt idx="86782">
                  <c:v>1469</c:v>
                </c:pt>
                <c:pt idx="86783">
                  <c:v>1400</c:v>
                </c:pt>
                <c:pt idx="86784">
                  <c:v>1338</c:v>
                </c:pt>
                <c:pt idx="86785">
                  <c:v>1300</c:v>
                </c:pt>
                <c:pt idx="86786">
                  <c:v>1258</c:v>
                </c:pt>
                <c:pt idx="86787">
                  <c:v>1243</c:v>
                </c:pt>
                <c:pt idx="86788">
                  <c:v>1224</c:v>
                </c:pt>
                <c:pt idx="86789">
                  <c:v>1225</c:v>
                </c:pt>
                <c:pt idx="86790">
                  <c:v>1193</c:v>
                </c:pt>
                <c:pt idx="86791">
                  <c:v>1259</c:v>
                </c:pt>
                <c:pt idx="86792">
                  <c:v>1308</c:v>
                </c:pt>
                <c:pt idx="86793">
                  <c:v>1374</c:v>
                </c:pt>
                <c:pt idx="86794">
                  <c:v>1429</c:v>
                </c:pt>
                <c:pt idx="86795">
                  <c:v>1406</c:v>
                </c:pt>
                <c:pt idx="86796">
                  <c:v>1362</c:v>
                </c:pt>
                <c:pt idx="86797">
                  <c:v>1402</c:v>
                </c:pt>
                <c:pt idx="86798">
                  <c:v>1352</c:v>
                </c:pt>
                <c:pt idx="86799">
                  <c:v>1350</c:v>
                </c:pt>
                <c:pt idx="86800">
                  <c:v>1357</c:v>
                </c:pt>
                <c:pt idx="86801">
                  <c:v>1398</c:v>
                </c:pt>
                <c:pt idx="86802">
                  <c:v>1417</c:v>
                </c:pt>
                <c:pt idx="86803">
                  <c:v>1322</c:v>
                </c:pt>
                <c:pt idx="86804">
                  <c:v>1372</c:v>
                </c:pt>
                <c:pt idx="86805">
                  <c:v>1393</c:v>
                </c:pt>
                <c:pt idx="86806">
                  <c:v>1350</c:v>
                </c:pt>
                <c:pt idx="86807">
                  <c:v>1245</c:v>
                </c:pt>
                <c:pt idx="86808">
                  <c:v>1214</c:v>
                </c:pt>
                <c:pt idx="86809">
                  <c:v>1232</c:v>
                </c:pt>
                <c:pt idx="86810">
                  <c:v>1208</c:v>
                </c:pt>
                <c:pt idx="86811">
                  <c:v>1170</c:v>
                </c:pt>
                <c:pt idx="86812">
                  <c:v>1194</c:v>
                </c:pt>
                <c:pt idx="86813">
                  <c:v>1264</c:v>
                </c:pt>
                <c:pt idx="86814">
                  <c:v>1258</c:v>
                </c:pt>
                <c:pt idx="86815">
                  <c:v>1380</c:v>
                </c:pt>
                <c:pt idx="86816">
                  <c:v>1529</c:v>
                </c:pt>
                <c:pt idx="86817">
                  <c:v>1624</c:v>
                </c:pt>
                <c:pt idx="86818">
                  <c:v>1689</c:v>
                </c:pt>
                <c:pt idx="86819">
                  <c:v>1697</c:v>
                </c:pt>
                <c:pt idx="86820">
                  <c:v>1731</c:v>
                </c:pt>
                <c:pt idx="86821">
                  <c:v>1735</c:v>
                </c:pt>
                <c:pt idx="86822">
                  <c:v>1747</c:v>
                </c:pt>
                <c:pt idx="86823">
                  <c:v>1680</c:v>
                </c:pt>
                <c:pt idx="86824">
                  <c:v>1604</c:v>
                </c:pt>
                <c:pt idx="86825">
                  <c:v>1582</c:v>
                </c:pt>
                <c:pt idx="86826">
                  <c:v>1614</c:v>
                </c:pt>
                <c:pt idx="86827">
                  <c:v>1588</c:v>
                </c:pt>
                <c:pt idx="86828">
                  <c:v>1543</c:v>
                </c:pt>
                <c:pt idx="86829">
                  <c:v>1490</c:v>
                </c:pt>
                <c:pt idx="86830">
                  <c:v>1431</c:v>
                </c:pt>
                <c:pt idx="86831">
                  <c:v>1357</c:v>
                </c:pt>
                <c:pt idx="86832">
                  <c:v>1287</c:v>
                </c:pt>
                <c:pt idx="86833">
                  <c:v>1258</c:v>
                </c:pt>
                <c:pt idx="86834">
                  <c:v>1225</c:v>
                </c:pt>
                <c:pt idx="86835">
                  <c:v>1173</c:v>
                </c:pt>
                <c:pt idx="86836">
                  <c:v>1220</c:v>
                </c:pt>
                <c:pt idx="86837">
                  <c:v>1198</c:v>
                </c:pt>
                <c:pt idx="86838">
                  <c:v>1154</c:v>
                </c:pt>
                <c:pt idx="86839">
                  <c:v>1319</c:v>
                </c:pt>
                <c:pt idx="86840">
                  <c:v>1453</c:v>
                </c:pt>
                <c:pt idx="86841">
                  <c:v>1544</c:v>
                </c:pt>
                <c:pt idx="86842">
                  <c:v>1621</c:v>
                </c:pt>
                <c:pt idx="86843">
                  <c:v>1622</c:v>
                </c:pt>
                <c:pt idx="86844">
                  <c:v>1597</c:v>
                </c:pt>
                <c:pt idx="86845">
                  <c:v>1583</c:v>
                </c:pt>
                <c:pt idx="86846">
                  <c:v>1570</c:v>
                </c:pt>
                <c:pt idx="86847">
                  <c:v>1551</c:v>
                </c:pt>
                <c:pt idx="86848">
                  <c:v>1512</c:v>
                </c:pt>
                <c:pt idx="86849">
                  <c:v>1496</c:v>
                </c:pt>
                <c:pt idx="86850">
                  <c:v>1590</c:v>
                </c:pt>
                <c:pt idx="86851">
                  <c:v>1573</c:v>
                </c:pt>
                <c:pt idx="86852">
                  <c:v>1530</c:v>
                </c:pt>
                <c:pt idx="86853">
                  <c:v>1470</c:v>
                </c:pt>
                <c:pt idx="86854">
                  <c:v>1414</c:v>
                </c:pt>
                <c:pt idx="86855">
                  <c:v>1378</c:v>
                </c:pt>
                <c:pt idx="86856">
                  <c:v>1324</c:v>
                </c:pt>
                <c:pt idx="86857">
                  <c:v>1291</c:v>
                </c:pt>
                <c:pt idx="86858">
                  <c:v>1248</c:v>
                </c:pt>
                <c:pt idx="86859">
                  <c:v>1240</c:v>
                </c:pt>
                <c:pt idx="86860">
                  <c:v>1215</c:v>
                </c:pt>
                <c:pt idx="86861">
                  <c:v>1201</c:v>
                </c:pt>
                <c:pt idx="86862">
                  <c:v>1154</c:v>
                </c:pt>
                <c:pt idx="86863">
                  <c:v>1216</c:v>
                </c:pt>
                <c:pt idx="86864">
                  <c:v>1285</c:v>
                </c:pt>
                <c:pt idx="86865">
                  <c:v>1350</c:v>
                </c:pt>
                <c:pt idx="86866">
                  <c:v>1398</c:v>
                </c:pt>
                <c:pt idx="86867">
                  <c:v>1430</c:v>
                </c:pt>
                <c:pt idx="86868">
                  <c:v>1446</c:v>
                </c:pt>
                <c:pt idx="86869">
                  <c:v>1445</c:v>
                </c:pt>
                <c:pt idx="86870">
                  <c:v>1450</c:v>
                </c:pt>
                <c:pt idx="86871">
                  <c:v>1430</c:v>
                </c:pt>
                <c:pt idx="86872">
                  <c:v>1425</c:v>
                </c:pt>
                <c:pt idx="86873">
                  <c:v>1422</c:v>
                </c:pt>
                <c:pt idx="86874">
                  <c:v>1502</c:v>
                </c:pt>
                <c:pt idx="86875">
                  <c:v>1514</c:v>
                </c:pt>
                <c:pt idx="86876">
                  <c:v>1533</c:v>
                </c:pt>
                <c:pt idx="86877">
                  <c:v>1493</c:v>
                </c:pt>
                <c:pt idx="86878">
                  <c:v>1440</c:v>
                </c:pt>
                <c:pt idx="86879">
                  <c:v>1380</c:v>
                </c:pt>
                <c:pt idx="86880">
                  <c:v>1325</c:v>
                </c:pt>
                <c:pt idx="86881">
                  <c:v>1270</c:v>
                </c:pt>
                <c:pt idx="86882">
                  <c:v>1234</c:v>
                </c:pt>
                <c:pt idx="86883">
                  <c:v>1225</c:v>
                </c:pt>
                <c:pt idx="86884">
                  <c:v>1224</c:v>
                </c:pt>
                <c:pt idx="86885">
                  <c:v>1264</c:v>
                </c:pt>
                <c:pt idx="86886">
                  <c:v>1283</c:v>
                </c:pt>
                <c:pt idx="86887">
                  <c:v>1464</c:v>
                </c:pt>
                <c:pt idx="86888">
                  <c:v>1646</c:v>
                </c:pt>
                <c:pt idx="86889">
                  <c:v>1705</c:v>
                </c:pt>
                <c:pt idx="86890">
                  <c:v>1777</c:v>
                </c:pt>
                <c:pt idx="86891">
                  <c:v>1815</c:v>
                </c:pt>
                <c:pt idx="86892">
                  <c:v>1806</c:v>
                </c:pt>
                <c:pt idx="86893">
                  <c:v>1759</c:v>
                </c:pt>
                <c:pt idx="86894">
                  <c:v>1755</c:v>
                </c:pt>
                <c:pt idx="86895">
                  <c:v>1717</c:v>
                </c:pt>
                <c:pt idx="86896">
                  <c:v>1668</c:v>
                </c:pt>
                <c:pt idx="86897">
                  <c:v>1571</c:v>
                </c:pt>
                <c:pt idx="86898">
                  <c:v>1634</c:v>
                </c:pt>
                <c:pt idx="86899">
                  <c:v>1670</c:v>
                </c:pt>
                <c:pt idx="86900">
                  <c:v>1636</c:v>
                </c:pt>
                <c:pt idx="86901">
                  <c:v>1586</c:v>
                </c:pt>
                <c:pt idx="86902">
                  <c:v>1479</c:v>
                </c:pt>
                <c:pt idx="86903">
                  <c:v>1404</c:v>
                </c:pt>
                <c:pt idx="86904">
                  <c:v>1353</c:v>
                </c:pt>
                <c:pt idx="86905">
                  <c:v>1317</c:v>
                </c:pt>
                <c:pt idx="86906">
                  <c:v>1287</c:v>
                </c:pt>
                <c:pt idx="86907">
                  <c:v>1256</c:v>
                </c:pt>
                <c:pt idx="86908">
                  <c:v>1261</c:v>
                </c:pt>
                <c:pt idx="86909">
                  <c:v>1311</c:v>
                </c:pt>
                <c:pt idx="86910">
                  <c:v>1321</c:v>
                </c:pt>
                <c:pt idx="86911">
                  <c:v>1483</c:v>
                </c:pt>
                <c:pt idx="86912">
                  <c:v>1597</c:v>
                </c:pt>
                <c:pt idx="86913">
                  <c:v>1666</c:v>
                </c:pt>
                <c:pt idx="86914">
                  <c:v>1770</c:v>
                </c:pt>
                <c:pt idx="86915">
                  <c:v>1803</c:v>
                </c:pt>
                <c:pt idx="86916">
                  <c:v>1808</c:v>
                </c:pt>
                <c:pt idx="86917">
                  <c:v>1851</c:v>
                </c:pt>
                <c:pt idx="86918">
                  <c:v>1838</c:v>
                </c:pt>
                <c:pt idx="86919">
                  <c:v>1774</c:v>
                </c:pt>
                <c:pt idx="86920">
                  <c:v>1698</c:v>
                </c:pt>
                <c:pt idx="86921">
                  <c:v>1623</c:v>
                </c:pt>
                <c:pt idx="86922">
                  <c:v>1678</c:v>
                </c:pt>
                <c:pt idx="86923">
                  <c:v>1660</c:v>
                </c:pt>
                <c:pt idx="86924">
                  <c:v>1613</c:v>
                </c:pt>
                <c:pt idx="86925">
                  <c:v>1559</c:v>
                </c:pt>
                <c:pt idx="86926">
                  <c:v>1502</c:v>
                </c:pt>
                <c:pt idx="86927">
                  <c:v>1404</c:v>
                </c:pt>
                <c:pt idx="86928">
                  <c:v>1369</c:v>
                </c:pt>
                <c:pt idx="86929">
                  <c:v>1315</c:v>
                </c:pt>
                <c:pt idx="86930">
                  <c:v>1302</c:v>
                </c:pt>
                <c:pt idx="86931">
                  <c:v>1276</c:v>
                </c:pt>
                <c:pt idx="86932">
                  <c:v>1272</c:v>
                </c:pt>
                <c:pt idx="86933">
                  <c:v>1272</c:v>
                </c:pt>
                <c:pt idx="86934">
                  <c:v>1282</c:v>
                </c:pt>
                <c:pt idx="86935">
                  <c:v>1449</c:v>
                </c:pt>
                <c:pt idx="86936">
                  <c:v>1567</c:v>
                </c:pt>
                <c:pt idx="86937">
                  <c:v>1642</c:v>
                </c:pt>
                <c:pt idx="86938">
                  <c:v>1722</c:v>
                </c:pt>
                <c:pt idx="86939">
                  <c:v>1717</c:v>
                </c:pt>
                <c:pt idx="86940">
                  <c:v>1708</c:v>
                </c:pt>
                <c:pt idx="86941">
                  <c:v>1695</c:v>
                </c:pt>
                <c:pt idx="86942">
                  <c:v>1677</c:v>
                </c:pt>
                <c:pt idx="86943">
                  <c:v>1637</c:v>
                </c:pt>
                <c:pt idx="86944">
                  <c:v>1543</c:v>
                </c:pt>
                <c:pt idx="86945">
                  <c:v>1514</c:v>
                </c:pt>
                <c:pt idx="86946">
                  <c:v>1586</c:v>
                </c:pt>
                <c:pt idx="86947">
                  <c:v>1548</c:v>
                </c:pt>
                <c:pt idx="86948">
                  <c:v>1537</c:v>
                </c:pt>
                <c:pt idx="86949">
                  <c:v>1470</c:v>
                </c:pt>
                <c:pt idx="86950">
                  <c:v>1437</c:v>
                </c:pt>
                <c:pt idx="86951">
                  <c:v>1384</c:v>
                </c:pt>
                <c:pt idx="86952">
                  <c:v>1349</c:v>
                </c:pt>
                <c:pt idx="86953">
                  <c:v>1303</c:v>
                </c:pt>
                <c:pt idx="86954">
                  <c:v>1291</c:v>
                </c:pt>
                <c:pt idx="86955">
                  <c:v>1269</c:v>
                </c:pt>
                <c:pt idx="86956">
                  <c:v>1279</c:v>
                </c:pt>
                <c:pt idx="86957">
                  <c:v>1335</c:v>
                </c:pt>
                <c:pt idx="86958">
                  <c:v>1339</c:v>
                </c:pt>
                <c:pt idx="86959">
                  <c:v>1517</c:v>
                </c:pt>
                <c:pt idx="86960">
                  <c:v>1615</c:v>
                </c:pt>
                <c:pt idx="86961">
                  <c:v>1667</c:v>
                </c:pt>
                <c:pt idx="86962">
                  <c:v>1760</c:v>
                </c:pt>
                <c:pt idx="86963">
                  <c:v>1774</c:v>
                </c:pt>
                <c:pt idx="86964">
                  <c:v>1766</c:v>
                </c:pt>
                <c:pt idx="86965">
                  <c:v>1770</c:v>
                </c:pt>
                <c:pt idx="86966">
                  <c:v>1740</c:v>
                </c:pt>
                <c:pt idx="86967">
                  <c:v>1703</c:v>
                </c:pt>
                <c:pt idx="86968">
                  <c:v>1620</c:v>
                </c:pt>
                <c:pt idx="86969">
                  <c:v>1620</c:v>
                </c:pt>
                <c:pt idx="86970">
                  <c:v>1657</c:v>
                </c:pt>
                <c:pt idx="86971">
                  <c:v>1624</c:v>
                </c:pt>
                <c:pt idx="86972">
                  <c:v>1596</c:v>
                </c:pt>
                <c:pt idx="86973">
                  <c:v>1541</c:v>
                </c:pt>
                <c:pt idx="86974">
                  <c:v>1466</c:v>
                </c:pt>
                <c:pt idx="86975">
                  <c:v>1401</c:v>
                </c:pt>
                <c:pt idx="86976">
                  <c:v>1318</c:v>
                </c:pt>
                <c:pt idx="86977">
                  <c:v>1308</c:v>
                </c:pt>
                <c:pt idx="86978">
                  <c:v>1291</c:v>
                </c:pt>
                <c:pt idx="86979">
                  <c:v>1276</c:v>
                </c:pt>
                <c:pt idx="86980">
                  <c:v>1275</c:v>
                </c:pt>
                <c:pt idx="86981">
                  <c:v>1319</c:v>
                </c:pt>
                <c:pt idx="86982">
                  <c:v>1317</c:v>
                </c:pt>
                <c:pt idx="86983">
                  <c:v>1502</c:v>
                </c:pt>
                <c:pt idx="86984">
                  <c:v>1618</c:v>
                </c:pt>
                <c:pt idx="86985">
                  <c:v>1680</c:v>
                </c:pt>
                <c:pt idx="86986">
                  <c:v>1771</c:v>
                </c:pt>
                <c:pt idx="86987">
                  <c:v>1783</c:v>
                </c:pt>
                <c:pt idx="86988">
                  <c:v>1787</c:v>
                </c:pt>
                <c:pt idx="86989">
                  <c:v>1757</c:v>
                </c:pt>
                <c:pt idx="86990">
                  <c:v>1673</c:v>
                </c:pt>
                <c:pt idx="86991">
                  <c:v>1639</c:v>
                </c:pt>
                <c:pt idx="86992">
                  <c:v>1588</c:v>
                </c:pt>
                <c:pt idx="86993">
                  <c:v>1590</c:v>
                </c:pt>
                <c:pt idx="86994">
                  <c:v>1621</c:v>
                </c:pt>
                <c:pt idx="86995">
                  <c:v>1568</c:v>
                </c:pt>
                <c:pt idx="86996">
                  <c:v>1541</c:v>
                </c:pt>
                <c:pt idx="86997">
                  <c:v>1477</c:v>
                </c:pt>
                <c:pt idx="86998">
                  <c:v>1418</c:v>
                </c:pt>
                <c:pt idx="86999">
                  <c:v>1355</c:v>
                </c:pt>
                <c:pt idx="87000">
                  <c:v>1322</c:v>
                </c:pt>
                <c:pt idx="87001">
                  <c:v>1290</c:v>
                </c:pt>
                <c:pt idx="87002">
                  <c:v>1264</c:v>
                </c:pt>
                <c:pt idx="87003">
                  <c:v>1248</c:v>
                </c:pt>
                <c:pt idx="87004">
                  <c:v>1244</c:v>
                </c:pt>
                <c:pt idx="87005">
                  <c:v>1272</c:v>
                </c:pt>
                <c:pt idx="87006">
                  <c:v>1250</c:v>
                </c:pt>
                <c:pt idx="87007">
                  <c:v>1351</c:v>
                </c:pt>
                <c:pt idx="87008">
                  <c:v>1451</c:v>
                </c:pt>
                <c:pt idx="87009">
                  <c:v>1513</c:v>
                </c:pt>
                <c:pt idx="87010">
                  <c:v>1506</c:v>
                </c:pt>
                <c:pt idx="87011">
                  <c:v>1521</c:v>
                </c:pt>
                <c:pt idx="87012">
                  <c:v>1550</c:v>
                </c:pt>
                <c:pt idx="87013">
                  <c:v>1516</c:v>
                </c:pt>
                <c:pt idx="87014">
                  <c:v>1420</c:v>
                </c:pt>
                <c:pt idx="87015">
                  <c:v>1448</c:v>
                </c:pt>
                <c:pt idx="87016">
                  <c:v>1418</c:v>
                </c:pt>
                <c:pt idx="87017">
                  <c:v>1431</c:v>
                </c:pt>
                <c:pt idx="87018">
                  <c:v>1490</c:v>
                </c:pt>
                <c:pt idx="87019">
                  <c:v>1470</c:v>
                </c:pt>
                <c:pt idx="87020">
                  <c:v>1452</c:v>
                </c:pt>
                <c:pt idx="87021">
                  <c:v>1391</c:v>
                </c:pt>
                <c:pt idx="87022">
                  <c:v>1323</c:v>
                </c:pt>
                <c:pt idx="87023">
                  <c:v>1280</c:v>
                </c:pt>
                <c:pt idx="87024">
                  <c:v>1274</c:v>
                </c:pt>
                <c:pt idx="87025">
                  <c:v>1235</c:v>
                </c:pt>
                <c:pt idx="87026">
                  <c:v>1225</c:v>
                </c:pt>
                <c:pt idx="87027">
                  <c:v>1204</c:v>
                </c:pt>
                <c:pt idx="87028">
                  <c:v>1202</c:v>
                </c:pt>
                <c:pt idx="87029">
                  <c:v>1187</c:v>
                </c:pt>
                <c:pt idx="87030">
                  <c:v>1144</c:v>
                </c:pt>
                <c:pt idx="87031">
                  <c:v>1188</c:v>
                </c:pt>
                <c:pt idx="87032">
                  <c:v>1245</c:v>
                </c:pt>
                <c:pt idx="87033">
                  <c:v>1295</c:v>
                </c:pt>
                <c:pt idx="87034">
                  <c:v>1361</c:v>
                </c:pt>
                <c:pt idx="87035">
                  <c:v>1381</c:v>
                </c:pt>
                <c:pt idx="87036">
                  <c:v>1381</c:v>
                </c:pt>
                <c:pt idx="87037">
                  <c:v>1390</c:v>
                </c:pt>
                <c:pt idx="87038">
                  <c:v>1371</c:v>
                </c:pt>
                <c:pt idx="87039">
                  <c:v>1366</c:v>
                </c:pt>
                <c:pt idx="87040">
                  <c:v>1362</c:v>
                </c:pt>
                <c:pt idx="87041">
                  <c:v>1376</c:v>
                </c:pt>
                <c:pt idx="87042">
                  <c:v>1465</c:v>
                </c:pt>
                <c:pt idx="87043">
                  <c:v>1435</c:v>
                </c:pt>
                <c:pt idx="87044">
                  <c:v>1416</c:v>
                </c:pt>
                <c:pt idx="87045">
                  <c:v>1392</c:v>
                </c:pt>
                <c:pt idx="87046">
                  <c:v>1363</c:v>
                </c:pt>
                <c:pt idx="87047">
                  <c:v>1311</c:v>
                </c:pt>
                <c:pt idx="87048">
                  <c:v>1273</c:v>
                </c:pt>
                <c:pt idx="87049">
                  <c:v>1249</c:v>
                </c:pt>
                <c:pt idx="87050">
                  <c:v>1222</c:v>
                </c:pt>
                <c:pt idx="87051">
                  <c:v>1193</c:v>
                </c:pt>
                <c:pt idx="87052">
                  <c:v>1173</c:v>
                </c:pt>
                <c:pt idx="87053">
                  <c:v>1189</c:v>
                </c:pt>
                <c:pt idx="87054">
                  <c:v>1157</c:v>
                </c:pt>
                <c:pt idx="87055">
                  <c:v>1227</c:v>
                </c:pt>
                <c:pt idx="87056">
                  <c:v>1255</c:v>
                </c:pt>
                <c:pt idx="87057">
                  <c:v>1355</c:v>
                </c:pt>
                <c:pt idx="87058">
                  <c:v>1416</c:v>
                </c:pt>
                <c:pt idx="87059">
                  <c:v>1427</c:v>
                </c:pt>
                <c:pt idx="87060">
                  <c:v>1455</c:v>
                </c:pt>
                <c:pt idx="87061">
                  <c:v>1471</c:v>
                </c:pt>
                <c:pt idx="87062">
                  <c:v>1489</c:v>
                </c:pt>
                <c:pt idx="87063">
                  <c:v>1472</c:v>
                </c:pt>
                <c:pt idx="87064">
                  <c:v>1483</c:v>
                </c:pt>
                <c:pt idx="87065">
                  <c:v>1470</c:v>
                </c:pt>
                <c:pt idx="87066">
                  <c:v>1577</c:v>
                </c:pt>
                <c:pt idx="87067">
                  <c:v>1546</c:v>
                </c:pt>
                <c:pt idx="87068">
                  <c:v>1523</c:v>
                </c:pt>
                <c:pt idx="87069">
                  <c:v>1485</c:v>
                </c:pt>
                <c:pt idx="87070">
                  <c:v>1415</c:v>
                </c:pt>
                <c:pt idx="87071">
                  <c:v>1358</c:v>
                </c:pt>
                <c:pt idx="87072">
                  <c:v>1285</c:v>
                </c:pt>
                <c:pt idx="87073">
                  <c:v>1254</c:v>
                </c:pt>
                <c:pt idx="87074">
                  <c:v>1225</c:v>
                </c:pt>
                <c:pt idx="87075">
                  <c:v>1205</c:v>
                </c:pt>
                <c:pt idx="87076">
                  <c:v>1206</c:v>
                </c:pt>
                <c:pt idx="87077">
                  <c:v>1268</c:v>
                </c:pt>
                <c:pt idx="87078">
                  <c:v>1292</c:v>
                </c:pt>
                <c:pt idx="87079">
                  <c:v>1469</c:v>
                </c:pt>
                <c:pt idx="87080">
                  <c:v>1622</c:v>
                </c:pt>
                <c:pt idx="87081">
                  <c:v>1717</c:v>
                </c:pt>
                <c:pt idx="87082">
                  <c:v>1802</c:v>
                </c:pt>
                <c:pt idx="87083">
                  <c:v>1828</c:v>
                </c:pt>
                <c:pt idx="87084">
                  <c:v>1839</c:v>
                </c:pt>
                <c:pt idx="87085">
                  <c:v>1850</c:v>
                </c:pt>
                <c:pt idx="87086">
                  <c:v>1830</c:v>
                </c:pt>
                <c:pt idx="87087">
                  <c:v>1787</c:v>
                </c:pt>
                <c:pt idx="87088">
                  <c:v>1682</c:v>
                </c:pt>
                <c:pt idx="87089">
                  <c:v>1611</c:v>
                </c:pt>
                <c:pt idx="87090">
                  <c:v>1685</c:v>
                </c:pt>
                <c:pt idx="87091">
                  <c:v>1658</c:v>
                </c:pt>
                <c:pt idx="87092">
                  <c:v>1614</c:v>
                </c:pt>
                <c:pt idx="87093">
                  <c:v>1543</c:v>
                </c:pt>
                <c:pt idx="87094">
                  <c:v>1461</c:v>
                </c:pt>
                <c:pt idx="87095">
                  <c:v>1404</c:v>
                </c:pt>
                <c:pt idx="87096">
                  <c:v>1338</c:v>
                </c:pt>
                <c:pt idx="87097">
                  <c:v>1310</c:v>
                </c:pt>
                <c:pt idx="87098">
                  <c:v>1278</c:v>
                </c:pt>
                <c:pt idx="87099">
                  <c:v>1255</c:v>
                </c:pt>
                <c:pt idx="87100">
                  <c:v>1262</c:v>
                </c:pt>
                <c:pt idx="87101">
                  <c:v>1299</c:v>
                </c:pt>
                <c:pt idx="87102">
                  <c:v>1315</c:v>
                </c:pt>
                <c:pt idx="87103">
                  <c:v>1473</c:v>
                </c:pt>
                <c:pt idx="87104">
                  <c:v>1582</c:v>
                </c:pt>
                <c:pt idx="87105">
                  <c:v>1670</c:v>
                </c:pt>
                <c:pt idx="87106">
                  <c:v>1730</c:v>
                </c:pt>
                <c:pt idx="87107">
                  <c:v>1745</c:v>
                </c:pt>
                <c:pt idx="87108">
                  <c:v>1748</c:v>
                </c:pt>
                <c:pt idx="87109">
                  <c:v>1722</c:v>
                </c:pt>
                <c:pt idx="87110">
                  <c:v>1717</c:v>
                </c:pt>
                <c:pt idx="87111">
                  <c:v>1677</c:v>
                </c:pt>
                <c:pt idx="87112">
                  <c:v>1610</c:v>
                </c:pt>
                <c:pt idx="87113">
                  <c:v>1576</c:v>
                </c:pt>
                <c:pt idx="87114">
                  <c:v>1655</c:v>
                </c:pt>
                <c:pt idx="87115">
                  <c:v>1637</c:v>
                </c:pt>
                <c:pt idx="87116">
                  <c:v>1581</c:v>
                </c:pt>
                <c:pt idx="87117">
                  <c:v>1526</c:v>
                </c:pt>
                <c:pt idx="87118">
                  <c:v>1432</c:v>
                </c:pt>
                <c:pt idx="87119">
                  <c:v>1389</c:v>
                </c:pt>
                <c:pt idx="87120">
                  <c:v>1339</c:v>
                </c:pt>
                <c:pt idx="87121">
                  <c:v>1278</c:v>
                </c:pt>
                <c:pt idx="87122">
                  <c:v>1265</c:v>
                </c:pt>
                <c:pt idx="87123">
                  <c:v>1226</c:v>
                </c:pt>
                <c:pt idx="87124">
                  <c:v>1245</c:v>
                </c:pt>
                <c:pt idx="87125">
                  <c:v>1283</c:v>
                </c:pt>
                <c:pt idx="87126">
                  <c:v>1301</c:v>
                </c:pt>
                <c:pt idx="87127">
                  <c:v>1470</c:v>
                </c:pt>
                <c:pt idx="87128">
                  <c:v>1608</c:v>
                </c:pt>
                <c:pt idx="87129">
                  <c:v>1697</c:v>
                </c:pt>
                <c:pt idx="87130">
                  <c:v>1743</c:v>
                </c:pt>
                <c:pt idx="87131">
                  <c:v>1765</c:v>
                </c:pt>
                <c:pt idx="87132">
                  <c:v>1759</c:v>
                </c:pt>
                <c:pt idx="87133">
                  <c:v>1721</c:v>
                </c:pt>
                <c:pt idx="87134">
                  <c:v>1735</c:v>
                </c:pt>
                <c:pt idx="87135">
                  <c:v>1765</c:v>
                </c:pt>
                <c:pt idx="87136">
                  <c:v>1659</c:v>
                </c:pt>
                <c:pt idx="87137">
                  <c:v>1563</c:v>
                </c:pt>
                <c:pt idx="87138">
                  <c:v>1688</c:v>
                </c:pt>
                <c:pt idx="87139">
                  <c:v>1660</c:v>
                </c:pt>
                <c:pt idx="87140">
                  <c:v>1621</c:v>
                </c:pt>
                <c:pt idx="87141">
                  <c:v>1546</c:v>
                </c:pt>
                <c:pt idx="87142">
                  <c:v>1497</c:v>
                </c:pt>
                <c:pt idx="87143">
                  <c:v>1362</c:v>
                </c:pt>
                <c:pt idx="87144">
                  <c:v>1301</c:v>
                </c:pt>
                <c:pt idx="87145">
                  <c:v>1269</c:v>
                </c:pt>
                <c:pt idx="87146">
                  <c:v>1245</c:v>
                </c:pt>
                <c:pt idx="87147">
                  <c:v>1256</c:v>
                </c:pt>
                <c:pt idx="87148">
                  <c:v>1246</c:v>
                </c:pt>
                <c:pt idx="87149">
                  <c:v>1284</c:v>
                </c:pt>
                <c:pt idx="87150">
                  <c:v>1276</c:v>
                </c:pt>
                <c:pt idx="87151">
                  <c:v>1412</c:v>
                </c:pt>
                <c:pt idx="87152">
                  <c:v>1564</c:v>
                </c:pt>
                <c:pt idx="87153">
                  <c:v>1651</c:v>
                </c:pt>
                <c:pt idx="87154">
                  <c:v>1710</c:v>
                </c:pt>
                <c:pt idx="87155">
                  <c:v>1747</c:v>
                </c:pt>
                <c:pt idx="87156">
                  <c:v>1774</c:v>
                </c:pt>
                <c:pt idx="87157">
                  <c:v>1745</c:v>
                </c:pt>
                <c:pt idx="87158">
                  <c:v>1737</c:v>
                </c:pt>
                <c:pt idx="87159">
                  <c:v>1681</c:v>
                </c:pt>
                <c:pt idx="87160">
                  <c:v>1608</c:v>
                </c:pt>
                <c:pt idx="87161">
                  <c:v>1572</c:v>
                </c:pt>
                <c:pt idx="87162">
                  <c:v>1655</c:v>
                </c:pt>
                <c:pt idx="87163">
                  <c:v>1620</c:v>
                </c:pt>
                <c:pt idx="87164">
                  <c:v>1582</c:v>
                </c:pt>
                <c:pt idx="87165">
                  <c:v>1487</c:v>
                </c:pt>
                <c:pt idx="87166">
                  <c:v>1412</c:v>
                </c:pt>
                <c:pt idx="87167">
                  <c:v>1358</c:v>
                </c:pt>
                <c:pt idx="87168">
                  <c:v>1231</c:v>
                </c:pt>
                <c:pt idx="87169">
                  <c:v>1254</c:v>
                </c:pt>
                <c:pt idx="87170">
                  <c:v>1234</c:v>
                </c:pt>
                <c:pt idx="87171">
                  <c:v>1214</c:v>
                </c:pt>
                <c:pt idx="87172">
                  <c:v>1214</c:v>
                </c:pt>
                <c:pt idx="87173">
                  <c:v>1228</c:v>
                </c:pt>
                <c:pt idx="87174">
                  <c:v>1218</c:v>
                </c:pt>
                <c:pt idx="87175">
                  <c:v>1324</c:v>
                </c:pt>
                <c:pt idx="87176">
                  <c:v>1435</c:v>
                </c:pt>
                <c:pt idx="87177">
                  <c:v>1531</c:v>
                </c:pt>
                <c:pt idx="87178">
                  <c:v>1596</c:v>
                </c:pt>
                <c:pt idx="87179">
                  <c:v>1626</c:v>
                </c:pt>
                <c:pt idx="87180">
                  <c:v>1594</c:v>
                </c:pt>
                <c:pt idx="87181">
                  <c:v>1579</c:v>
                </c:pt>
                <c:pt idx="87182">
                  <c:v>1555</c:v>
                </c:pt>
                <c:pt idx="87183">
                  <c:v>1516</c:v>
                </c:pt>
                <c:pt idx="87184">
                  <c:v>1483</c:v>
                </c:pt>
                <c:pt idx="87185">
                  <c:v>1488</c:v>
                </c:pt>
                <c:pt idx="87186">
                  <c:v>1590</c:v>
                </c:pt>
                <c:pt idx="87187">
                  <c:v>1575</c:v>
                </c:pt>
                <c:pt idx="87188">
                  <c:v>1536</c:v>
                </c:pt>
                <c:pt idx="87189">
                  <c:v>1501</c:v>
                </c:pt>
                <c:pt idx="87190">
                  <c:v>1437</c:v>
                </c:pt>
                <c:pt idx="87191">
                  <c:v>1404</c:v>
                </c:pt>
                <c:pt idx="87192">
                  <c:v>1349</c:v>
                </c:pt>
                <c:pt idx="87193">
                  <c:v>1316</c:v>
                </c:pt>
                <c:pt idx="87194">
                  <c:v>1285</c:v>
                </c:pt>
                <c:pt idx="87195">
                  <c:v>1254</c:v>
                </c:pt>
                <c:pt idx="87196">
                  <c:v>1252</c:v>
                </c:pt>
                <c:pt idx="87197">
                  <c:v>1238</c:v>
                </c:pt>
                <c:pt idx="87198">
                  <c:v>1181</c:v>
                </c:pt>
                <c:pt idx="87199">
                  <c:v>1235</c:v>
                </c:pt>
                <c:pt idx="87200">
                  <c:v>1272</c:v>
                </c:pt>
                <c:pt idx="87201">
                  <c:v>1311</c:v>
                </c:pt>
                <c:pt idx="87202">
                  <c:v>1415</c:v>
                </c:pt>
                <c:pt idx="87203">
                  <c:v>1327</c:v>
                </c:pt>
                <c:pt idx="87204">
                  <c:v>1380</c:v>
                </c:pt>
                <c:pt idx="87205">
                  <c:v>1342</c:v>
                </c:pt>
                <c:pt idx="87206">
                  <c:v>1392</c:v>
                </c:pt>
                <c:pt idx="87207">
                  <c:v>1378</c:v>
                </c:pt>
                <c:pt idx="87208">
                  <c:v>1378</c:v>
                </c:pt>
                <c:pt idx="87209">
                  <c:v>1373</c:v>
                </c:pt>
                <c:pt idx="87210">
                  <c:v>1486</c:v>
                </c:pt>
                <c:pt idx="87211">
                  <c:v>1500</c:v>
                </c:pt>
                <c:pt idx="87212">
                  <c:v>1528</c:v>
                </c:pt>
                <c:pt idx="87213">
                  <c:v>1490</c:v>
                </c:pt>
                <c:pt idx="87214">
                  <c:v>1440</c:v>
                </c:pt>
                <c:pt idx="87215">
                  <c:v>1375</c:v>
                </c:pt>
                <c:pt idx="87216">
                  <c:v>1332</c:v>
                </c:pt>
                <c:pt idx="87217">
                  <c:v>1299</c:v>
                </c:pt>
                <c:pt idx="87218">
                  <c:v>1270</c:v>
                </c:pt>
                <c:pt idx="87219">
                  <c:v>1237</c:v>
                </c:pt>
                <c:pt idx="87220">
                  <c:v>1234</c:v>
                </c:pt>
                <c:pt idx="87221">
                  <c:v>1284</c:v>
                </c:pt>
                <c:pt idx="87222">
                  <c:v>1322</c:v>
                </c:pt>
                <c:pt idx="87223">
                  <c:v>1470</c:v>
                </c:pt>
                <c:pt idx="87224">
                  <c:v>1608</c:v>
                </c:pt>
                <c:pt idx="87225">
                  <c:v>1718</c:v>
                </c:pt>
                <c:pt idx="87226">
                  <c:v>1726</c:v>
                </c:pt>
                <c:pt idx="87227">
                  <c:v>1742</c:v>
                </c:pt>
                <c:pt idx="87228">
                  <c:v>1790</c:v>
                </c:pt>
                <c:pt idx="87229">
                  <c:v>1815</c:v>
                </c:pt>
                <c:pt idx="87230">
                  <c:v>1801</c:v>
                </c:pt>
                <c:pt idx="87231">
                  <c:v>1703</c:v>
                </c:pt>
                <c:pt idx="87232">
                  <c:v>1654</c:v>
                </c:pt>
                <c:pt idx="87233">
                  <c:v>1559</c:v>
                </c:pt>
                <c:pt idx="87234">
                  <c:v>1674</c:v>
                </c:pt>
                <c:pt idx="87235">
                  <c:v>1651</c:v>
                </c:pt>
                <c:pt idx="87236">
                  <c:v>1586</c:v>
                </c:pt>
                <c:pt idx="87237">
                  <c:v>1531</c:v>
                </c:pt>
                <c:pt idx="87238">
                  <c:v>1467</c:v>
                </c:pt>
                <c:pt idx="87239">
                  <c:v>1405</c:v>
                </c:pt>
                <c:pt idx="87240">
                  <c:v>1359</c:v>
                </c:pt>
                <c:pt idx="87241">
                  <c:v>1308</c:v>
                </c:pt>
                <c:pt idx="87242">
                  <c:v>1309</c:v>
                </c:pt>
                <c:pt idx="87243">
                  <c:v>1280</c:v>
                </c:pt>
                <c:pt idx="87244">
                  <c:v>1276</c:v>
                </c:pt>
                <c:pt idx="87245">
                  <c:v>1325</c:v>
                </c:pt>
                <c:pt idx="87246">
                  <c:v>1335</c:v>
                </c:pt>
                <c:pt idx="87247">
                  <c:v>1508</c:v>
                </c:pt>
                <c:pt idx="87248">
                  <c:v>1626</c:v>
                </c:pt>
                <c:pt idx="87249">
                  <c:v>1719</c:v>
                </c:pt>
                <c:pt idx="87250">
                  <c:v>1790</c:v>
                </c:pt>
                <c:pt idx="87251">
                  <c:v>1797</c:v>
                </c:pt>
                <c:pt idx="87252">
                  <c:v>1817</c:v>
                </c:pt>
                <c:pt idx="87253">
                  <c:v>1893</c:v>
                </c:pt>
                <c:pt idx="87254">
                  <c:v>1863</c:v>
                </c:pt>
                <c:pt idx="87255">
                  <c:v>1866</c:v>
                </c:pt>
                <c:pt idx="87256">
                  <c:v>1790</c:v>
                </c:pt>
                <c:pt idx="87257">
                  <c:v>1634</c:v>
                </c:pt>
                <c:pt idx="87258">
                  <c:v>1727</c:v>
                </c:pt>
                <c:pt idx="87259">
                  <c:v>1707</c:v>
                </c:pt>
                <c:pt idx="87260">
                  <c:v>1668</c:v>
                </c:pt>
                <c:pt idx="87261">
                  <c:v>1605</c:v>
                </c:pt>
                <c:pt idx="87262">
                  <c:v>1549</c:v>
                </c:pt>
                <c:pt idx="87263">
                  <c:v>1469</c:v>
                </c:pt>
                <c:pt idx="87264">
                  <c:v>1421</c:v>
                </c:pt>
                <c:pt idx="87265">
                  <c:v>1369</c:v>
                </c:pt>
                <c:pt idx="87266">
                  <c:v>1332</c:v>
                </c:pt>
                <c:pt idx="87267">
                  <c:v>1319</c:v>
                </c:pt>
                <c:pt idx="87268">
                  <c:v>1313</c:v>
                </c:pt>
                <c:pt idx="87269">
                  <c:v>1305</c:v>
                </c:pt>
                <c:pt idx="87270">
                  <c:v>1163</c:v>
                </c:pt>
                <c:pt idx="87271">
                  <c:v>1317</c:v>
                </c:pt>
                <c:pt idx="87272">
                  <c:v>1418</c:v>
                </c:pt>
                <c:pt idx="87273">
                  <c:v>1463</c:v>
                </c:pt>
                <c:pt idx="87274">
                  <c:v>1576</c:v>
                </c:pt>
                <c:pt idx="87275">
                  <c:v>1629</c:v>
                </c:pt>
                <c:pt idx="87276">
                  <c:v>1654</c:v>
                </c:pt>
                <c:pt idx="87277">
                  <c:v>1721</c:v>
                </c:pt>
                <c:pt idx="87278">
                  <c:v>1704</c:v>
                </c:pt>
                <c:pt idx="87279">
                  <c:v>1673</c:v>
                </c:pt>
                <c:pt idx="87280">
                  <c:v>1568</c:v>
                </c:pt>
                <c:pt idx="87281">
                  <c:v>1397</c:v>
                </c:pt>
                <c:pt idx="87282">
                  <c:v>1492</c:v>
                </c:pt>
                <c:pt idx="87283">
                  <c:v>1473</c:v>
                </c:pt>
                <c:pt idx="87284">
                  <c:v>1451</c:v>
                </c:pt>
                <c:pt idx="87285">
                  <c:v>1395</c:v>
                </c:pt>
                <c:pt idx="87286">
                  <c:v>1331</c:v>
                </c:pt>
                <c:pt idx="87287">
                  <c:v>1265</c:v>
                </c:pt>
                <c:pt idx="87288">
                  <c:v>1227</c:v>
                </c:pt>
                <c:pt idx="87289">
                  <c:v>1181</c:v>
                </c:pt>
                <c:pt idx="87290">
                  <c:v>1156</c:v>
                </c:pt>
                <c:pt idx="87291">
                  <c:v>1139</c:v>
                </c:pt>
                <c:pt idx="87292">
                  <c:v>1157</c:v>
                </c:pt>
                <c:pt idx="87293">
                  <c:v>1225</c:v>
                </c:pt>
                <c:pt idx="87294">
                  <c:v>1271</c:v>
                </c:pt>
                <c:pt idx="87295">
                  <c:v>1452</c:v>
                </c:pt>
                <c:pt idx="87296">
                  <c:v>1590</c:v>
                </c:pt>
                <c:pt idx="87297">
                  <c:v>1700</c:v>
                </c:pt>
                <c:pt idx="87298">
                  <c:v>1771</c:v>
                </c:pt>
                <c:pt idx="87299">
                  <c:v>1798</c:v>
                </c:pt>
                <c:pt idx="87300">
                  <c:v>1806</c:v>
                </c:pt>
                <c:pt idx="87301">
                  <c:v>1768</c:v>
                </c:pt>
                <c:pt idx="87302">
                  <c:v>1735</c:v>
                </c:pt>
                <c:pt idx="87303">
                  <c:v>1677</c:v>
                </c:pt>
                <c:pt idx="87304">
                  <c:v>1520</c:v>
                </c:pt>
                <c:pt idx="87305">
                  <c:v>1479</c:v>
                </c:pt>
                <c:pt idx="87306">
                  <c:v>1668</c:v>
                </c:pt>
                <c:pt idx="87307">
                  <c:v>1654</c:v>
                </c:pt>
                <c:pt idx="87308">
                  <c:v>1634</c:v>
                </c:pt>
                <c:pt idx="87309">
                  <c:v>1579</c:v>
                </c:pt>
                <c:pt idx="87310">
                  <c:v>1507</c:v>
                </c:pt>
                <c:pt idx="87311">
                  <c:v>1443</c:v>
                </c:pt>
                <c:pt idx="87312">
                  <c:v>1381</c:v>
                </c:pt>
                <c:pt idx="87313">
                  <c:v>1358</c:v>
                </c:pt>
                <c:pt idx="87314">
                  <c:v>1345</c:v>
                </c:pt>
                <c:pt idx="87315">
                  <c:v>1328</c:v>
                </c:pt>
                <c:pt idx="87316">
                  <c:v>1325</c:v>
                </c:pt>
                <c:pt idx="87317">
                  <c:v>1363</c:v>
                </c:pt>
                <c:pt idx="87318">
                  <c:v>1365</c:v>
                </c:pt>
                <c:pt idx="87319">
                  <c:v>1525</c:v>
                </c:pt>
                <c:pt idx="87320">
                  <c:v>1628</c:v>
                </c:pt>
                <c:pt idx="87321">
                  <c:v>1724</c:v>
                </c:pt>
                <c:pt idx="87322">
                  <c:v>1802</c:v>
                </c:pt>
                <c:pt idx="87323">
                  <c:v>1810</c:v>
                </c:pt>
                <c:pt idx="87324">
                  <c:v>1808</c:v>
                </c:pt>
                <c:pt idx="87325">
                  <c:v>1807</c:v>
                </c:pt>
                <c:pt idx="87326">
                  <c:v>1827</c:v>
                </c:pt>
                <c:pt idx="87327">
                  <c:v>1769</c:v>
                </c:pt>
                <c:pt idx="87328">
                  <c:v>1709</c:v>
                </c:pt>
                <c:pt idx="87329">
                  <c:v>1660</c:v>
                </c:pt>
                <c:pt idx="87330">
                  <c:v>1757</c:v>
                </c:pt>
                <c:pt idx="87331">
                  <c:v>1705</c:v>
                </c:pt>
                <c:pt idx="87332">
                  <c:v>1652</c:v>
                </c:pt>
                <c:pt idx="87333">
                  <c:v>1551</c:v>
                </c:pt>
                <c:pt idx="87334">
                  <c:v>1483</c:v>
                </c:pt>
                <c:pt idx="87335">
                  <c:v>1422</c:v>
                </c:pt>
                <c:pt idx="87336">
                  <c:v>1357</c:v>
                </c:pt>
                <c:pt idx="87337">
                  <c:v>1327</c:v>
                </c:pt>
                <c:pt idx="87338">
                  <c:v>1282</c:v>
                </c:pt>
                <c:pt idx="87339">
                  <c:v>1314</c:v>
                </c:pt>
                <c:pt idx="87340">
                  <c:v>1313</c:v>
                </c:pt>
                <c:pt idx="87341">
                  <c:v>1342</c:v>
                </c:pt>
                <c:pt idx="87342">
                  <c:v>1314</c:v>
                </c:pt>
                <c:pt idx="87343">
                  <c:v>1424</c:v>
                </c:pt>
                <c:pt idx="87344">
                  <c:v>1516</c:v>
                </c:pt>
                <c:pt idx="87345">
                  <c:v>1638</c:v>
                </c:pt>
                <c:pt idx="87346">
                  <c:v>1686</c:v>
                </c:pt>
                <c:pt idx="87347">
                  <c:v>1702</c:v>
                </c:pt>
                <c:pt idx="87348">
                  <c:v>1682</c:v>
                </c:pt>
                <c:pt idx="87349">
                  <c:v>1660</c:v>
                </c:pt>
                <c:pt idx="87350">
                  <c:v>1671</c:v>
                </c:pt>
                <c:pt idx="87351">
                  <c:v>1679</c:v>
                </c:pt>
                <c:pt idx="87352">
                  <c:v>1632</c:v>
                </c:pt>
                <c:pt idx="87353">
                  <c:v>1632</c:v>
                </c:pt>
                <c:pt idx="87354">
                  <c:v>1747</c:v>
                </c:pt>
                <c:pt idx="87355">
                  <c:v>1710</c:v>
                </c:pt>
                <c:pt idx="87356">
                  <c:v>1650</c:v>
                </c:pt>
                <c:pt idx="87357">
                  <c:v>1601</c:v>
                </c:pt>
                <c:pt idx="87358">
                  <c:v>1554</c:v>
                </c:pt>
                <c:pt idx="87359">
                  <c:v>1495</c:v>
                </c:pt>
                <c:pt idx="87360">
                  <c:v>1450</c:v>
                </c:pt>
                <c:pt idx="87361">
                  <c:v>1416</c:v>
                </c:pt>
                <c:pt idx="87362">
                  <c:v>1380</c:v>
                </c:pt>
                <c:pt idx="87363">
                  <c:v>1349</c:v>
                </c:pt>
                <c:pt idx="87364">
                  <c:v>1341</c:v>
                </c:pt>
                <c:pt idx="87365">
                  <c:v>1352</c:v>
                </c:pt>
                <c:pt idx="87366">
                  <c:v>1293</c:v>
                </c:pt>
                <c:pt idx="87367">
                  <c:v>1328</c:v>
                </c:pt>
                <c:pt idx="87368">
                  <c:v>1371</c:v>
                </c:pt>
                <c:pt idx="87369">
                  <c:v>1417</c:v>
                </c:pt>
                <c:pt idx="87370">
                  <c:v>1452</c:v>
                </c:pt>
                <c:pt idx="87371">
                  <c:v>1451</c:v>
                </c:pt>
                <c:pt idx="87372">
                  <c:v>1458</c:v>
                </c:pt>
                <c:pt idx="87373">
                  <c:v>1466</c:v>
                </c:pt>
                <c:pt idx="87374">
                  <c:v>1455</c:v>
                </c:pt>
                <c:pt idx="87375">
                  <c:v>1459</c:v>
                </c:pt>
                <c:pt idx="87376">
                  <c:v>1447</c:v>
                </c:pt>
                <c:pt idx="87377">
                  <c:v>1488</c:v>
                </c:pt>
                <c:pt idx="87378">
                  <c:v>1578</c:v>
                </c:pt>
                <c:pt idx="87379">
                  <c:v>1557</c:v>
                </c:pt>
                <c:pt idx="87380">
                  <c:v>1555</c:v>
                </c:pt>
                <c:pt idx="87381">
                  <c:v>1508</c:v>
                </c:pt>
                <c:pt idx="87382">
                  <c:v>1462</c:v>
                </c:pt>
                <c:pt idx="87383">
                  <c:v>1408</c:v>
                </c:pt>
                <c:pt idx="87384">
                  <c:v>1346</c:v>
                </c:pt>
                <c:pt idx="87385">
                  <c:v>1338</c:v>
                </c:pt>
                <c:pt idx="87386">
                  <c:v>1315</c:v>
                </c:pt>
                <c:pt idx="87387">
                  <c:v>1243</c:v>
                </c:pt>
                <c:pt idx="87388">
                  <c:v>1275</c:v>
                </c:pt>
                <c:pt idx="87389">
                  <c:v>1320</c:v>
                </c:pt>
                <c:pt idx="87390">
                  <c:v>1371</c:v>
                </c:pt>
                <c:pt idx="87391">
                  <c:v>1522</c:v>
                </c:pt>
                <c:pt idx="87392">
                  <c:v>1661</c:v>
                </c:pt>
                <c:pt idx="87393">
                  <c:v>1733</c:v>
                </c:pt>
                <c:pt idx="87394">
                  <c:v>1738</c:v>
                </c:pt>
                <c:pt idx="87395">
                  <c:v>1744</c:v>
                </c:pt>
                <c:pt idx="87396">
                  <c:v>1775</c:v>
                </c:pt>
                <c:pt idx="87397">
                  <c:v>1800</c:v>
                </c:pt>
                <c:pt idx="87398">
                  <c:v>1832</c:v>
                </c:pt>
                <c:pt idx="87399">
                  <c:v>1796</c:v>
                </c:pt>
                <c:pt idx="87400">
                  <c:v>1700</c:v>
                </c:pt>
                <c:pt idx="87401">
                  <c:v>1605</c:v>
                </c:pt>
                <c:pt idx="87402">
                  <c:v>1716</c:v>
                </c:pt>
                <c:pt idx="87403">
                  <c:v>1696</c:v>
                </c:pt>
                <c:pt idx="87404">
                  <c:v>1679</c:v>
                </c:pt>
                <c:pt idx="87405">
                  <c:v>1633</c:v>
                </c:pt>
                <c:pt idx="87406">
                  <c:v>1564</c:v>
                </c:pt>
                <c:pt idx="87407">
                  <c:v>1504</c:v>
                </c:pt>
                <c:pt idx="87408">
                  <c:v>1450</c:v>
                </c:pt>
                <c:pt idx="87409">
                  <c:v>1404</c:v>
                </c:pt>
                <c:pt idx="87410">
                  <c:v>1374</c:v>
                </c:pt>
                <c:pt idx="87411">
                  <c:v>1341</c:v>
                </c:pt>
                <c:pt idx="87412">
                  <c:v>1331</c:v>
                </c:pt>
                <c:pt idx="87413">
                  <c:v>1353</c:v>
                </c:pt>
                <c:pt idx="87414">
                  <c:v>1368</c:v>
                </c:pt>
                <c:pt idx="87415">
                  <c:v>1502</c:v>
                </c:pt>
                <c:pt idx="87416">
                  <c:v>1581</c:v>
                </c:pt>
                <c:pt idx="87417">
                  <c:v>1632</c:v>
                </c:pt>
                <c:pt idx="87418">
                  <c:v>1694</c:v>
                </c:pt>
                <c:pt idx="87419">
                  <c:v>1681</c:v>
                </c:pt>
                <c:pt idx="87420">
                  <c:v>1618</c:v>
                </c:pt>
                <c:pt idx="87421">
                  <c:v>1629</c:v>
                </c:pt>
                <c:pt idx="87422">
                  <c:v>1602</c:v>
                </c:pt>
                <c:pt idx="87423">
                  <c:v>1593</c:v>
                </c:pt>
                <c:pt idx="87424">
                  <c:v>1561</c:v>
                </c:pt>
                <c:pt idx="87425">
                  <c:v>1590</c:v>
                </c:pt>
                <c:pt idx="87426">
                  <c:v>1691</c:v>
                </c:pt>
                <c:pt idx="87427">
                  <c:v>1650</c:v>
                </c:pt>
                <c:pt idx="87428">
                  <c:v>1586</c:v>
                </c:pt>
                <c:pt idx="87429">
                  <c:v>1455</c:v>
                </c:pt>
                <c:pt idx="87430">
                  <c:v>1451</c:v>
                </c:pt>
                <c:pt idx="87431">
                  <c:v>1413</c:v>
                </c:pt>
                <c:pt idx="87432">
                  <c:v>1387</c:v>
                </c:pt>
                <c:pt idx="87433">
                  <c:v>1367</c:v>
                </c:pt>
                <c:pt idx="87434">
                  <c:v>1333</c:v>
                </c:pt>
                <c:pt idx="87435">
                  <c:v>1252</c:v>
                </c:pt>
                <c:pt idx="87436">
                  <c:v>1278</c:v>
                </c:pt>
                <c:pt idx="87437">
                  <c:v>1289</c:v>
                </c:pt>
                <c:pt idx="87438">
                  <c:v>1219</c:v>
                </c:pt>
                <c:pt idx="87439">
                  <c:v>1273</c:v>
                </c:pt>
                <c:pt idx="87440">
                  <c:v>1307</c:v>
                </c:pt>
                <c:pt idx="87441">
                  <c:v>1333</c:v>
                </c:pt>
                <c:pt idx="87442">
                  <c:v>1380</c:v>
                </c:pt>
                <c:pt idx="87443">
                  <c:v>1392</c:v>
                </c:pt>
                <c:pt idx="87444">
                  <c:v>1375</c:v>
                </c:pt>
                <c:pt idx="87445">
                  <c:v>1430</c:v>
                </c:pt>
                <c:pt idx="87446">
                  <c:v>1427</c:v>
                </c:pt>
                <c:pt idx="87447">
                  <c:v>1400</c:v>
                </c:pt>
                <c:pt idx="87448">
                  <c:v>1358</c:v>
                </c:pt>
                <c:pt idx="87449">
                  <c:v>1360</c:v>
                </c:pt>
                <c:pt idx="87450">
                  <c:v>1496</c:v>
                </c:pt>
                <c:pt idx="87451">
                  <c:v>1510</c:v>
                </c:pt>
                <c:pt idx="87452">
                  <c:v>1530</c:v>
                </c:pt>
                <c:pt idx="87453">
                  <c:v>1526</c:v>
                </c:pt>
                <c:pt idx="87454">
                  <c:v>1468</c:v>
                </c:pt>
                <c:pt idx="87455">
                  <c:v>1419</c:v>
                </c:pt>
                <c:pt idx="87456">
                  <c:v>1386</c:v>
                </c:pt>
                <c:pt idx="87457">
                  <c:v>1348</c:v>
                </c:pt>
                <c:pt idx="87458">
                  <c:v>1306</c:v>
                </c:pt>
                <c:pt idx="87459">
                  <c:v>1291</c:v>
                </c:pt>
                <c:pt idx="87460">
                  <c:v>1292</c:v>
                </c:pt>
                <c:pt idx="87461">
                  <c:v>1322</c:v>
                </c:pt>
                <c:pt idx="87462">
                  <c:v>1330</c:v>
                </c:pt>
                <c:pt idx="87463">
                  <c:v>1506</c:v>
                </c:pt>
                <c:pt idx="87464">
                  <c:v>1646</c:v>
                </c:pt>
                <c:pt idx="87465">
                  <c:v>1749</c:v>
                </c:pt>
                <c:pt idx="87466">
                  <c:v>1818</c:v>
                </c:pt>
                <c:pt idx="87467">
                  <c:v>1856</c:v>
                </c:pt>
                <c:pt idx="87468">
                  <c:v>1854</c:v>
                </c:pt>
                <c:pt idx="87469">
                  <c:v>1852</c:v>
                </c:pt>
                <c:pt idx="87470">
                  <c:v>1825</c:v>
                </c:pt>
                <c:pt idx="87471">
                  <c:v>1764</c:v>
                </c:pt>
                <c:pt idx="87472">
                  <c:v>1680</c:v>
                </c:pt>
                <c:pt idx="87473">
                  <c:v>1631</c:v>
                </c:pt>
                <c:pt idx="87474">
                  <c:v>1763</c:v>
                </c:pt>
                <c:pt idx="87475">
                  <c:v>1724</c:v>
                </c:pt>
                <c:pt idx="87476">
                  <c:v>1691</c:v>
                </c:pt>
                <c:pt idx="87477">
                  <c:v>1632</c:v>
                </c:pt>
                <c:pt idx="87478">
                  <c:v>1530</c:v>
                </c:pt>
                <c:pt idx="87479">
                  <c:v>1504</c:v>
                </c:pt>
                <c:pt idx="87480">
                  <c:v>1443</c:v>
                </c:pt>
                <c:pt idx="87481">
                  <c:v>1402</c:v>
                </c:pt>
                <c:pt idx="87482">
                  <c:v>1361</c:v>
                </c:pt>
                <c:pt idx="87483">
                  <c:v>1343</c:v>
                </c:pt>
                <c:pt idx="87484">
                  <c:v>1359</c:v>
                </c:pt>
                <c:pt idx="87485">
                  <c:v>1367</c:v>
                </c:pt>
                <c:pt idx="87486">
                  <c:v>1387</c:v>
                </c:pt>
                <c:pt idx="87487">
                  <c:v>1556</c:v>
                </c:pt>
                <c:pt idx="87488">
                  <c:v>1640</c:v>
                </c:pt>
                <c:pt idx="87489">
                  <c:v>1741</c:v>
                </c:pt>
                <c:pt idx="87490">
                  <c:v>1790</c:v>
                </c:pt>
                <c:pt idx="87491">
                  <c:v>1824</c:v>
                </c:pt>
                <c:pt idx="87492">
                  <c:v>1809</c:v>
                </c:pt>
                <c:pt idx="87493">
                  <c:v>1839</c:v>
                </c:pt>
                <c:pt idx="87494">
                  <c:v>1843</c:v>
                </c:pt>
                <c:pt idx="87495">
                  <c:v>1752</c:v>
                </c:pt>
                <c:pt idx="87496">
                  <c:v>1649</c:v>
                </c:pt>
                <c:pt idx="87497">
                  <c:v>1591</c:v>
                </c:pt>
                <c:pt idx="87498">
                  <c:v>1681</c:v>
                </c:pt>
                <c:pt idx="87499">
                  <c:v>1699</c:v>
                </c:pt>
                <c:pt idx="87500">
                  <c:v>1666</c:v>
                </c:pt>
                <c:pt idx="87501">
                  <c:v>1616</c:v>
                </c:pt>
                <c:pt idx="87502">
                  <c:v>1554</c:v>
                </c:pt>
                <c:pt idx="87503">
                  <c:v>1496</c:v>
                </c:pt>
                <c:pt idx="87504">
                  <c:v>1446</c:v>
                </c:pt>
                <c:pt idx="87505">
                  <c:v>1396</c:v>
                </c:pt>
                <c:pt idx="87506">
                  <c:v>1356</c:v>
                </c:pt>
                <c:pt idx="87507">
                  <c:v>1337</c:v>
                </c:pt>
                <c:pt idx="87508">
                  <c:v>1325</c:v>
                </c:pt>
                <c:pt idx="87509">
                  <c:v>1347</c:v>
                </c:pt>
                <c:pt idx="87510">
                  <c:v>1317</c:v>
                </c:pt>
                <c:pt idx="87511">
                  <c:v>1430</c:v>
                </c:pt>
                <c:pt idx="87512">
                  <c:v>1562</c:v>
                </c:pt>
                <c:pt idx="87513">
                  <c:v>1462</c:v>
                </c:pt>
                <c:pt idx="87514">
                  <c:v>1610</c:v>
                </c:pt>
                <c:pt idx="87515">
                  <c:v>1708</c:v>
                </c:pt>
                <c:pt idx="87516">
                  <c:v>1671</c:v>
                </c:pt>
                <c:pt idx="87517">
                  <c:v>1627</c:v>
                </c:pt>
                <c:pt idx="87518">
                  <c:v>1606</c:v>
                </c:pt>
                <c:pt idx="87519">
                  <c:v>1538</c:v>
                </c:pt>
                <c:pt idx="87520">
                  <c:v>1569</c:v>
                </c:pt>
                <c:pt idx="87521">
                  <c:v>1573</c:v>
                </c:pt>
                <c:pt idx="87522">
                  <c:v>1683</c:v>
                </c:pt>
                <c:pt idx="87523">
                  <c:v>1668</c:v>
                </c:pt>
                <c:pt idx="87524">
                  <c:v>1611</c:v>
                </c:pt>
                <c:pt idx="87525">
                  <c:v>1563</c:v>
                </c:pt>
                <c:pt idx="87526">
                  <c:v>1560</c:v>
                </c:pt>
                <c:pt idx="87527">
                  <c:v>1482</c:v>
                </c:pt>
                <c:pt idx="87528">
                  <c:v>1442</c:v>
                </c:pt>
                <c:pt idx="87529">
                  <c:v>1393</c:v>
                </c:pt>
                <c:pt idx="87530">
                  <c:v>1372</c:v>
                </c:pt>
                <c:pt idx="87531">
                  <c:v>1344</c:v>
                </c:pt>
                <c:pt idx="87532">
                  <c:v>1335</c:v>
                </c:pt>
                <c:pt idx="87533">
                  <c:v>1318</c:v>
                </c:pt>
                <c:pt idx="87534">
                  <c:v>1271</c:v>
                </c:pt>
                <c:pt idx="87535">
                  <c:v>1314</c:v>
                </c:pt>
                <c:pt idx="87536">
                  <c:v>1379</c:v>
                </c:pt>
                <c:pt idx="87537">
                  <c:v>1413</c:v>
                </c:pt>
                <c:pt idx="87538">
                  <c:v>1454</c:v>
                </c:pt>
                <c:pt idx="87539">
                  <c:v>1529</c:v>
                </c:pt>
                <c:pt idx="87540">
                  <c:v>1556</c:v>
                </c:pt>
                <c:pt idx="87541">
                  <c:v>1574</c:v>
                </c:pt>
                <c:pt idx="87542">
                  <c:v>1494</c:v>
                </c:pt>
                <c:pt idx="87543">
                  <c:v>1490</c:v>
                </c:pt>
                <c:pt idx="87544">
                  <c:v>1466</c:v>
                </c:pt>
                <c:pt idx="87545">
                  <c:v>1493</c:v>
                </c:pt>
                <c:pt idx="87546">
                  <c:v>1623</c:v>
                </c:pt>
                <c:pt idx="87547">
                  <c:v>1597</c:v>
                </c:pt>
                <c:pt idx="87548">
                  <c:v>1589</c:v>
                </c:pt>
                <c:pt idx="87549">
                  <c:v>1616</c:v>
                </c:pt>
                <c:pt idx="87550">
                  <c:v>1512</c:v>
                </c:pt>
                <c:pt idx="87551">
                  <c:v>1452</c:v>
                </c:pt>
                <c:pt idx="87552">
                  <c:v>1380</c:v>
                </c:pt>
                <c:pt idx="87553">
                  <c:v>1381</c:v>
                </c:pt>
                <c:pt idx="87554">
                  <c:v>1334</c:v>
                </c:pt>
                <c:pt idx="87555">
                  <c:v>1322</c:v>
                </c:pt>
                <c:pt idx="87556">
                  <c:v>1349</c:v>
                </c:pt>
                <c:pt idx="87557">
                  <c:v>1383</c:v>
                </c:pt>
                <c:pt idx="87558">
                  <c:v>1381</c:v>
                </c:pt>
                <c:pt idx="87559">
                  <c:v>1542</c:v>
                </c:pt>
                <c:pt idx="87560">
                  <c:v>1636</c:v>
                </c:pt>
                <c:pt idx="87561">
                  <c:v>1680</c:v>
                </c:pt>
                <c:pt idx="87562">
                  <c:v>1761</c:v>
                </c:pt>
                <c:pt idx="87563">
                  <c:v>1778</c:v>
                </c:pt>
                <c:pt idx="87564">
                  <c:v>1807</c:v>
                </c:pt>
                <c:pt idx="87565">
                  <c:v>1844</c:v>
                </c:pt>
                <c:pt idx="87566">
                  <c:v>1837</c:v>
                </c:pt>
                <c:pt idx="87567">
                  <c:v>1769</c:v>
                </c:pt>
                <c:pt idx="87568">
                  <c:v>1667</c:v>
                </c:pt>
                <c:pt idx="87569">
                  <c:v>1621</c:v>
                </c:pt>
                <c:pt idx="87570">
                  <c:v>1692</c:v>
                </c:pt>
                <c:pt idx="87571">
                  <c:v>1673</c:v>
                </c:pt>
                <c:pt idx="87572">
                  <c:v>1642</c:v>
                </c:pt>
                <c:pt idx="87573">
                  <c:v>1610</c:v>
                </c:pt>
                <c:pt idx="87574">
                  <c:v>1510</c:v>
                </c:pt>
                <c:pt idx="87575">
                  <c:v>1431</c:v>
                </c:pt>
                <c:pt idx="87576">
                  <c:v>1394</c:v>
                </c:pt>
                <c:pt idx="87577">
                  <c:v>1348</c:v>
                </c:pt>
                <c:pt idx="87578">
                  <c:v>1308</c:v>
                </c:pt>
                <c:pt idx="87579">
                  <c:v>1317</c:v>
                </c:pt>
                <c:pt idx="87580">
                  <c:v>1272</c:v>
                </c:pt>
                <c:pt idx="87581">
                  <c:v>1360</c:v>
                </c:pt>
                <c:pt idx="87582">
                  <c:v>1354</c:v>
                </c:pt>
                <c:pt idx="87583">
                  <c:v>1457</c:v>
                </c:pt>
                <c:pt idx="87584">
                  <c:v>1464</c:v>
                </c:pt>
                <c:pt idx="87585">
                  <c:v>1512</c:v>
                </c:pt>
                <c:pt idx="87586">
                  <c:v>1555</c:v>
                </c:pt>
                <c:pt idx="87587">
                  <c:v>1559</c:v>
                </c:pt>
                <c:pt idx="87588">
                  <c:v>1511</c:v>
                </c:pt>
                <c:pt idx="87589">
                  <c:v>1534</c:v>
                </c:pt>
                <c:pt idx="87590">
                  <c:v>1488</c:v>
                </c:pt>
                <c:pt idx="87591">
                  <c:v>1513</c:v>
                </c:pt>
                <c:pt idx="87592">
                  <c:v>1464</c:v>
                </c:pt>
                <c:pt idx="87593">
                  <c:v>1468</c:v>
                </c:pt>
                <c:pt idx="87594">
                  <c:v>1552</c:v>
                </c:pt>
                <c:pt idx="87595">
                  <c:v>1507</c:v>
                </c:pt>
                <c:pt idx="87596">
                  <c:v>1443</c:v>
                </c:pt>
                <c:pt idx="87597">
                  <c:v>1328</c:v>
                </c:pt>
                <c:pt idx="87598">
                  <c:v>1273</c:v>
                </c:pt>
                <c:pt idx="87599">
                  <c:v>1209</c:v>
                </c:pt>
              </c:numCache>
            </c:numRef>
          </c:yVal>
          <c:smooth val="1"/>
          <c:extLst>
            <c:ext xmlns:c16="http://schemas.microsoft.com/office/drawing/2014/chart" uri="{C3380CC4-5D6E-409C-BE32-E72D297353CC}">
              <c16:uniqueId val="{00000000-916A-4C6D-8122-CF583558053F}"/>
            </c:ext>
          </c:extLst>
        </c:ser>
        <c:ser>
          <c:idx val="1"/>
          <c:order val="1"/>
          <c:tx>
            <c:v>Predicted Power Consumption</c:v>
          </c:tx>
          <c:spPr>
            <a:ln w="19050" cap="rnd">
              <a:solidFill>
                <a:schemeClr val="accent5"/>
              </a:solidFill>
              <a:round/>
            </a:ln>
            <a:effectLst/>
          </c:spPr>
          <c:marker>
            <c:symbol val="none"/>
          </c:marker>
          <c:xVal>
            <c:numRef>
              <c:f>Hoja1!$A$2:$A$8759</c:f>
              <c:numCache>
                <c:formatCode>General</c:formatCode>
                <c:ptCount val="8758"/>
                <c:pt idx="0">
                  <c:v>1546311600</c:v>
                </c:pt>
                <c:pt idx="1">
                  <c:v>1546315200</c:v>
                </c:pt>
                <c:pt idx="2">
                  <c:v>1546318800</c:v>
                </c:pt>
                <c:pt idx="3">
                  <c:v>1546322400</c:v>
                </c:pt>
                <c:pt idx="4">
                  <c:v>1546326000</c:v>
                </c:pt>
                <c:pt idx="5">
                  <c:v>1546329600</c:v>
                </c:pt>
                <c:pt idx="6">
                  <c:v>1546333200</c:v>
                </c:pt>
                <c:pt idx="7">
                  <c:v>1546336800</c:v>
                </c:pt>
                <c:pt idx="8">
                  <c:v>1546340400</c:v>
                </c:pt>
                <c:pt idx="9">
                  <c:v>1546344000</c:v>
                </c:pt>
                <c:pt idx="10">
                  <c:v>1546347600</c:v>
                </c:pt>
                <c:pt idx="11">
                  <c:v>1546351200</c:v>
                </c:pt>
                <c:pt idx="12">
                  <c:v>1546354800</c:v>
                </c:pt>
                <c:pt idx="13">
                  <c:v>1546358400</c:v>
                </c:pt>
                <c:pt idx="14">
                  <c:v>1546362000</c:v>
                </c:pt>
                <c:pt idx="15">
                  <c:v>1546365600</c:v>
                </c:pt>
                <c:pt idx="16">
                  <c:v>1546369200</c:v>
                </c:pt>
                <c:pt idx="17">
                  <c:v>1546372800</c:v>
                </c:pt>
                <c:pt idx="18">
                  <c:v>1546376400</c:v>
                </c:pt>
                <c:pt idx="19">
                  <c:v>1546380000</c:v>
                </c:pt>
                <c:pt idx="20">
                  <c:v>1546383600</c:v>
                </c:pt>
                <c:pt idx="21">
                  <c:v>1546387200</c:v>
                </c:pt>
                <c:pt idx="22">
                  <c:v>1546390800</c:v>
                </c:pt>
                <c:pt idx="23">
                  <c:v>1546394400</c:v>
                </c:pt>
                <c:pt idx="24">
                  <c:v>1546398000</c:v>
                </c:pt>
                <c:pt idx="25">
                  <c:v>1546401600</c:v>
                </c:pt>
                <c:pt idx="26">
                  <c:v>1546405200</c:v>
                </c:pt>
                <c:pt idx="27">
                  <c:v>1546408800</c:v>
                </c:pt>
                <c:pt idx="28">
                  <c:v>1546412400</c:v>
                </c:pt>
                <c:pt idx="29">
                  <c:v>1546416000</c:v>
                </c:pt>
                <c:pt idx="30">
                  <c:v>1546419600</c:v>
                </c:pt>
                <c:pt idx="31">
                  <c:v>1546423200</c:v>
                </c:pt>
                <c:pt idx="32">
                  <c:v>1546426800</c:v>
                </c:pt>
                <c:pt idx="33">
                  <c:v>1546430400</c:v>
                </c:pt>
                <c:pt idx="34">
                  <c:v>1546434000</c:v>
                </c:pt>
                <c:pt idx="35">
                  <c:v>1546437600</c:v>
                </c:pt>
                <c:pt idx="36">
                  <c:v>1546441200</c:v>
                </c:pt>
                <c:pt idx="37">
                  <c:v>1546444800</c:v>
                </c:pt>
                <c:pt idx="38">
                  <c:v>1546448400</c:v>
                </c:pt>
                <c:pt idx="39">
                  <c:v>1546452000</c:v>
                </c:pt>
                <c:pt idx="40">
                  <c:v>1546455600</c:v>
                </c:pt>
                <c:pt idx="41">
                  <c:v>1546459200</c:v>
                </c:pt>
                <c:pt idx="42">
                  <c:v>1546462800</c:v>
                </c:pt>
                <c:pt idx="43">
                  <c:v>1546466400</c:v>
                </c:pt>
                <c:pt idx="44">
                  <c:v>1546470000</c:v>
                </c:pt>
                <c:pt idx="45">
                  <c:v>1546473600</c:v>
                </c:pt>
                <c:pt idx="46">
                  <c:v>1546477200</c:v>
                </c:pt>
                <c:pt idx="47">
                  <c:v>1546480800</c:v>
                </c:pt>
                <c:pt idx="48">
                  <c:v>1546484400</c:v>
                </c:pt>
                <c:pt idx="49">
                  <c:v>1546488000</c:v>
                </c:pt>
                <c:pt idx="50">
                  <c:v>1546491600</c:v>
                </c:pt>
                <c:pt idx="51">
                  <c:v>1546495200</c:v>
                </c:pt>
                <c:pt idx="52">
                  <c:v>1546498800</c:v>
                </c:pt>
                <c:pt idx="53">
                  <c:v>1546502400</c:v>
                </c:pt>
                <c:pt idx="54">
                  <c:v>1546506000</c:v>
                </c:pt>
                <c:pt idx="55">
                  <c:v>1546509600</c:v>
                </c:pt>
                <c:pt idx="56">
                  <c:v>1546513200</c:v>
                </c:pt>
                <c:pt idx="57">
                  <c:v>1546516800</c:v>
                </c:pt>
                <c:pt idx="58">
                  <c:v>1546520400</c:v>
                </c:pt>
                <c:pt idx="59">
                  <c:v>1546524000</c:v>
                </c:pt>
                <c:pt idx="60">
                  <c:v>1546527600</c:v>
                </c:pt>
                <c:pt idx="61">
                  <c:v>1546531200</c:v>
                </c:pt>
                <c:pt idx="62">
                  <c:v>1546534800</c:v>
                </c:pt>
                <c:pt idx="63">
                  <c:v>1546538400</c:v>
                </c:pt>
                <c:pt idx="64">
                  <c:v>1546542000</c:v>
                </c:pt>
                <c:pt idx="65">
                  <c:v>1546545600</c:v>
                </c:pt>
                <c:pt idx="66">
                  <c:v>1546549200</c:v>
                </c:pt>
                <c:pt idx="67">
                  <c:v>1546552800</c:v>
                </c:pt>
                <c:pt idx="68">
                  <c:v>1546556400</c:v>
                </c:pt>
                <c:pt idx="69">
                  <c:v>1546560000</c:v>
                </c:pt>
                <c:pt idx="70">
                  <c:v>1546563600</c:v>
                </c:pt>
                <c:pt idx="71">
                  <c:v>1546567200</c:v>
                </c:pt>
                <c:pt idx="72">
                  <c:v>1546570800</c:v>
                </c:pt>
                <c:pt idx="73">
                  <c:v>1546574400</c:v>
                </c:pt>
                <c:pt idx="74">
                  <c:v>1546578000</c:v>
                </c:pt>
                <c:pt idx="75">
                  <c:v>1546581600</c:v>
                </c:pt>
                <c:pt idx="76">
                  <c:v>1546585200</c:v>
                </c:pt>
                <c:pt idx="77">
                  <c:v>1546588800</c:v>
                </c:pt>
                <c:pt idx="78">
                  <c:v>1546592400</c:v>
                </c:pt>
                <c:pt idx="79">
                  <c:v>1546596000</c:v>
                </c:pt>
                <c:pt idx="80">
                  <c:v>1546599600</c:v>
                </c:pt>
                <c:pt idx="81">
                  <c:v>1546603200</c:v>
                </c:pt>
                <c:pt idx="82">
                  <c:v>1546606800</c:v>
                </c:pt>
                <c:pt idx="83">
                  <c:v>1546610400</c:v>
                </c:pt>
                <c:pt idx="84">
                  <c:v>1546614000</c:v>
                </c:pt>
                <c:pt idx="85">
                  <c:v>1546617600</c:v>
                </c:pt>
                <c:pt idx="86">
                  <c:v>1546621200</c:v>
                </c:pt>
                <c:pt idx="87">
                  <c:v>1546624800</c:v>
                </c:pt>
                <c:pt idx="88">
                  <c:v>1546628400</c:v>
                </c:pt>
                <c:pt idx="89">
                  <c:v>1546632000</c:v>
                </c:pt>
                <c:pt idx="90">
                  <c:v>1546635600</c:v>
                </c:pt>
                <c:pt idx="91">
                  <c:v>1546639200</c:v>
                </c:pt>
                <c:pt idx="92">
                  <c:v>1546642800</c:v>
                </c:pt>
                <c:pt idx="93">
                  <c:v>1546646400</c:v>
                </c:pt>
                <c:pt idx="94">
                  <c:v>1546650000</c:v>
                </c:pt>
                <c:pt idx="95">
                  <c:v>1546653600</c:v>
                </c:pt>
                <c:pt idx="96">
                  <c:v>1546657200</c:v>
                </c:pt>
                <c:pt idx="97">
                  <c:v>1546660800</c:v>
                </c:pt>
                <c:pt idx="98">
                  <c:v>1546664400</c:v>
                </c:pt>
                <c:pt idx="99">
                  <c:v>1546668000</c:v>
                </c:pt>
                <c:pt idx="100">
                  <c:v>1546671600</c:v>
                </c:pt>
                <c:pt idx="101">
                  <c:v>1546675200</c:v>
                </c:pt>
                <c:pt idx="102">
                  <c:v>1546678800</c:v>
                </c:pt>
                <c:pt idx="103">
                  <c:v>1546682400</c:v>
                </c:pt>
                <c:pt idx="104">
                  <c:v>1546686000</c:v>
                </c:pt>
                <c:pt idx="105">
                  <c:v>1546689600</c:v>
                </c:pt>
                <c:pt idx="106">
                  <c:v>1546693200</c:v>
                </c:pt>
                <c:pt idx="107">
                  <c:v>1546696800</c:v>
                </c:pt>
                <c:pt idx="108">
                  <c:v>1546700400</c:v>
                </c:pt>
                <c:pt idx="109">
                  <c:v>1546704000</c:v>
                </c:pt>
                <c:pt idx="110">
                  <c:v>1546707600</c:v>
                </c:pt>
                <c:pt idx="111">
                  <c:v>1546711200</c:v>
                </c:pt>
                <c:pt idx="112">
                  <c:v>1546714800</c:v>
                </c:pt>
                <c:pt idx="113">
                  <c:v>1546718400</c:v>
                </c:pt>
                <c:pt idx="114">
                  <c:v>1546722000</c:v>
                </c:pt>
                <c:pt idx="115">
                  <c:v>1546725600</c:v>
                </c:pt>
                <c:pt idx="116">
                  <c:v>1546729200</c:v>
                </c:pt>
                <c:pt idx="117">
                  <c:v>1546732800</c:v>
                </c:pt>
                <c:pt idx="118">
                  <c:v>1546736400</c:v>
                </c:pt>
                <c:pt idx="119">
                  <c:v>1546740000</c:v>
                </c:pt>
                <c:pt idx="120">
                  <c:v>1546743600</c:v>
                </c:pt>
                <c:pt idx="121">
                  <c:v>1546747200</c:v>
                </c:pt>
                <c:pt idx="122">
                  <c:v>1546750800</c:v>
                </c:pt>
                <c:pt idx="123">
                  <c:v>1546754400</c:v>
                </c:pt>
                <c:pt idx="124">
                  <c:v>1546758000</c:v>
                </c:pt>
                <c:pt idx="125">
                  <c:v>1546761600</c:v>
                </c:pt>
                <c:pt idx="126">
                  <c:v>1546765200</c:v>
                </c:pt>
                <c:pt idx="127">
                  <c:v>1546768800</c:v>
                </c:pt>
                <c:pt idx="128">
                  <c:v>1546772400</c:v>
                </c:pt>
                <c:pt idx="129">
                  <c:v>1546776000</c:v>
                </c:pt>
                <c:pt idx="130">
                  <c:v>1546779600</c:v>
                </c:pt>
                <c:pt idx="131">
                  <c:v>1546783200</c:v>
                </c:pt>
                <c:pt idx="132">
                  <c:v>1546786800</c:v>
                </c:pt>
                <c:pt idx="133">
                  <c:v>1546790400</c:v>
                </c:pt>
                <c:pt idx="134">
                  <c:v>1546794000</c:v>
                </c:pt>
                <c:pt idx="135">
                  <c:v>1546797600</c:v>
                </c:pt>
                <c:pt idx="136">
                  <c:v>1546801200</c:v>
                </c:pt>
                <c:pt idx="137">
                  <c:v>1546804800</c:v>
                </c:pt>
                <c:pt idx="138">
                  <c:v>1546808400</c:v>
                </c:pt>
                <c:pt idx="139">
                  <c:v>1546812000</c:v>
                </c:pt>
                <c:pt idx="140">
                  <c:v>1546815600</c:v>
                </c:pt>
                <c:pt idx="141">
                  <c:v>1546819200</c:v>
                </c:pt>
                <c:pt idx="142">
                  <c:v>1546822800</c:v>
                </c:pt>
                <c:pt idx="143">
                  <c:v>1546826400</c:v>
                </c:pt>
                <c:pt idx="144">
                  <c:v>1546830000</c:v>
                </c:pt>
                <c:pt idx="145">
                  <c:v>1546833600</c:v>
                </c:pt>
                <c:pt idx="146">
                  <c:v>1546837200</c:v>
                </c:pt>
                <c:pt idx="147">
                  <c:v>1546840800</c:v>
                </c:pt>
                <c:pt idx="148">
                  <c:v>1546844400</c:v>
                </c:pt>
                <c:pt idx="149">
                  <c:v>1546848000</c:v>
                </c:pt>
                <c:pt idx="150">
                  <c:v>1546851600</c:v>
                </c:pt>
                <c:pt idx="151">
                  <c:v>1546855200</c:v>
                </c:pt>
                <c:pt idx="152">
                  <c:v>1546858800</c:v>
                </c:pt>
                <c:pt idx="153">
                  <c:v>1546862400</c:v>
                </c:pt>
                <c:pt idx="154">
                  <c:v>1546866000</c:v>
                </c:pt>
                <c:pt idx="155">
                  <c:v>1546869600</c:v>
                </c:pt>
                <c:pt idx="156">
                  <c:v>1546873200</c:v>
                </c:pt>
                <c:pt idx="157">
                  <c:v>1546876800</c:v>
                </c:pt>
                <c:pt idx="158">
                  <c:v>1546880400</c:v>
                </c:pt>
                <c:pt idx="159">
                  <c:v>1546884000</c:v>
                </c:pt>
                <c:pt idx="160">
                  <c:v>1546887600</c:v>
                </c:pt>
                <c:pt idx="161">
                  <c:v>1546891200</c:v>
                </c:pt>
                <c:pt idx="162">
                  <c:v>1546894800</c:v>
                </c:pt>
                <c:pt idx="163">
                  <c:v>1546898400</c:v>
                </c:pt>
                <c:pt idx="164">
                  <c:v>1546902000</c:v>
                </c:pt>
                <c:pt idx="165">
                  <c:v>1546905600</c:v>
                </c:pt>
                <c:pt idx="166">
                  <c:v>1546909200</c:v>
                </c:pt>
                <c:pt idx="167">
                  <c:v>1546912800</c:v>
                </c:pt>
                <c:pt idx="168">
                  <c:v>1546916400</c:v>
                </c:pt>
                <c:pt idx="169">
                  <c:v>1546920000</c:v>
                </c:pt>
                <c:pt idx="170">
                  <c:v>1546923600</c:v>
                </c:pt>
                <c:pt idx="171">
                  <c:v>1546927200</c:v>
                </c:pt>
                <c:pt idx="172">
                  <c:v>1546930800</c:v>
                </c:pt>
                <c:pt idx="173">
                  <c:v>1546934400</c:v>
                </c:pt>
                <c:pt idx="174">
                  <c:v>1546938000</c:v>
                </c:pt>
                <c:pt idx="175">
                  <c:v>1546941600</c:v>
                </c:pt>
                <c:pt idx="176">
                  <c:v>1546945200</c:v>
                </c:pt>
                <c:pt idx="177">
                  <c:v>1546948800</c:v>
                </c:pt>
                <c:pt idx="178">
                  <c:v>1546952400</c:v>
                </c:pt>
                <c:pt idx="179">
                  <c:v>1546956000</c:v>
                </c:pt>
                <c:pt idx="180">
                  <c:v>1546959600</c:v>
                </c:pt>
                <c:pt idx="181">
                  <c:v>1546963200</c:v>
                </c:pt>
                <c:pt idx="182">
                  <c:v>1546966800</c:v>
                </c:pt>
                <c:pt idx="183">
                  <c:v>1546970400</c:v>
                </c:pt>
                <c:pt idx="184">
                  <c:v>1546974000</c:v>
                </c:pt>
                <c:pt idx="185">
                  <c:v>1546977600</c:v>
                </c:pt>
                <c:pt idx="186">
                  <c:v>1546981200</c:v>
                </c:pt>
                <c:pt idx="187">
                  <c:v>1546984800</c:v>
                </c:pt>
                <c:pt idx="188">
                  <c:v>1546988400</c:v>
                </c:pt>
                <c:pt idx="189">
                  <c:v>1546992000</c:v>
                </c:pt>
                <c:pt idx="190">
                  <c:v>1546995600</c:v>
                </c:pt>
                <c:pt idx="191">
                  <c:v>1546999200</c:v>
                </c:pt>
                <c:pt idx="192">
                  <c:v>1547002800</c:v>
                </c:pt>
                <c:pt idx="193">
                  <c:v>1547006400</c:v>
                </c:pt>
                <c:pt idx="194">
                  <c:v>1547010000</c:v>
                </c:pt>
                <c:pt idx="195">
                  <c:v>1547013600</c:v>
                </c:pt>
                <c:pt idx="196">
                  <c:v>1547017200</c:v>
                </c:pt>
                <c:pt idx="197">
                  <c:v>1547020800</c:v>
                </c:pt>
                <c:pt idx="198">
                  <c:v>1547024400</c:v>
                </c:pt>
                <c:pt idx="199">
                  <c:v>1547028000</c:v>
                </c:pt>
                <c:pt idx="200">
                  <c:v>1547031600</c:v>
                </c:pt>
                <c:pt idx="201">
                  <c:v>1547035200</c:v>
                </c:pt>
                <c:pt idx="202">
                  <c:v>1547038800</c:v>
                </c:pt>
                <c:pt idx="203">
                  <c:v>1547042400</c:v>
                </c:pt>
                <c:pt idx="204">
                  <c:v>1547046000</c:v>
                </c:pt>
                <c:pt idx="205">
                  <c:v>1547049600</c:v>
                </c:pt>
                <c:pt idx="206">
                  <c:v>1547053200</c:v>
                </c:pt>
                <c:pt idx="207">
                  <c:v>1547056800</c:v>
                </c:pt>
                <c:pt idx="208">
                  <c:v>1547060400</c:v>
                </c:pt>
                <c:pt idx="209">
                  <c:v>1547064000</c:v>
                </c:pt>
                <c:pt idx="210">
                  <c:v>1547067600</c:v>
                </c:pt>
                <c:pt idx="211">
                  <c:v>1547071200</c:v>
                </c:pt>
                <c:pt idx="212">
                  <c:v>1547074800</c:v>
                </c:pt>
                <c:pt idx="213">
                  <c:v>1547078400</c:v>
                </c:pt>
                <c:pt idx="214">
                  <c:v>1547082000</c:v>
                </c:pt>
                <c:pt idx="215">
                  <c:v>1547085600</c:v>
                </c:pt>
                <c:pt idx="216">
                  <c:v>1547089200</c:v>
                </c:pt>
                <c:pt idx="217">
                  <c:v>1547092800</c:v>
                </c:pt>
                <c:pt idx="218">
                  <c:v>1547096400</c:v>
                </c:pt>
                <c:pt idx="219">
                  <c:v>1547100000</c:v>
                </c:pt>
                <c:pt idx="220">
                  <c:v>1547103600</c:v>
                </c:pt>
                <c:pt idx="221">
                  <c:v>1547107200</c:v>
                </c:pt>
                <c:pt idx="222">
                  <c:v>1547110800</c:v>
                </c:pt>
                <c:pt idx="223">
                  <c:v>1547114400</c:v>
                </c:pt>
                <c:pt idx="224">
                  <c:v>1547118000</c:v>
                </c:pt>
                <c:pt idx="225">
                  <c:v>1547121600</c:v>
                </c:pt>
                <c:pt idx="226">
                  <c:v>1547125200</c:v>
                </c:pt>
                <c:pt idx="227">
                  <c:v>1547128800</c:v>
                </c:pt>
                <c:pt idx="228">
                  <c:v>1547132400</c:v>
                </c:pt>
                <c:pt idx="229">
                  <c:v>1547136000</c:v>
                </c:pt>
                <c:pt idx="230">
                  <c:v>1547139600</c:v>
                </c:pt>
                <c:pt idx="231">
                  <c:v>1547143200</c:v>
                </c:pt>
                <c:pt idx="232">
                  <c:v>1547146800</c:v>
                </c:pt>
                <c:pt idx="233">
                  <c:v>1547150400</c:v>
                </c:pt>
                <c:pt idx="234">
                  <c:v>1547154000</c:v>
                </c:pt>
                <c:pt idx="235">
                  <c:v>1547157600</c:v>
                </c:pt>
                <c:pt idx="236">
                  <c:v>1547161200</c:v>
                </c:pt>
                <c:pt idx="237">
                  <c:v>1547164800</c:v>
                </c:pt>
                <c:pt idx="238">
                  <c:v>1547168400</c:v>
                </c:pt>
                <c:pt idx="239">
                  <c:v>1547172000</c:v>
                </c:pt>
                <c:pt idx="240">
                  <c:v>1547175600</c:v>
                </c:pt>
                <c:pt idx="241">
                  <c:v>1547179200</c:v>
                </c:pt>
                <c:pt idx="242">
                  <c:v>1547182800</c:v>
                </c:pt>
                <c:pt idx="243">
                  <c:v>1547186400</c:v>
                </c:pt>
                <c:pt idx="244">
                  <c:v>1547190000</c:v>
                </c:pt>
                <c:pt idx="245">
                  <c:v>1547193600</c:v>
                </c:pt>
                <c:pt idx="246">
                  <c:v>1547197200</c:v>
                </c:pt>
                <c:pt idx="247">
                  <c:v>1547200800</c:v>
                </c:pt>
                <c:pt idx="248">
                  <c:v>1547204400</c:v>
                </c:pt>
                <c:pt idx="249">
                  <c:v>1547208000</c:v>
                </c:pt>
                <c:pt idx="250">
                  <c:v>1547211600</c:v>
                </c:pt>
                <c:pt idx="251">
                  <c:v>1547215200</c:v>
                </c:pt>
                <c:pt idx="252">
                  <c:v>1547218800</c:v>
                </c:pt>
                <c:pt idx="253">
                  <c:v>1547222400</c:v>
                </c:pt>
                <c:pt idx="254">
                  <c:v>1547226000</c:v>
                </c:pt>
                <c:pt idx="255">
                  <c:v>1547229600</c:v>
                </c:pt>
                <c:pt idx="256">
                  <c:v>1547233200</c:v>
                </c:pt>
                <c:pt idx="257">
                  <c:v>1547236800</c:v>
                </c:pt>
                <c:pt idx="258">
                  <c:v>1547240400</c:v>
                </c:pt>
                <c:pt idx="259">
                  <c:v>1547244000</c:v>
                </c:pt>
                <c:pt idx="260">
                  <c:v>1547247600</c:v>
                </c:pt>
                <c:pt idx="261">
                  <c:v>1547251200</c:v>
                </c:pt>
                <c:pt idx="262">
                  <c:v>1547254800</c:v>
                </c:pt>
                <c:pt idx="263">
                  <c:v>1547258400</c:v>
                </c:pt>
                <c:pt idx="264">
                  <c:v>1547262000</c:v>
                </c:pt>
                <c:pt idx="265">
                  <c:v>1547265600</c:v>
                </c:pt>
                <c:pt idx="266">
                  <c:v>1547269200</c:v>
                </c:pt>
                <c:pt idx="267">
                  <c:v>1547272800</c:v>
                </c:pt>
                <c:pt idx="268">
                  <c:v>1547276400</c:v>
                </c:pt>
                <c:pt idx="269">
                  <c:v>1547280000</c:v>
                </c:pt>
                <c:pt idx="270">
                  <c:v>1547283600</c:v>
                </c:pt>
                <c:pt idx="271">
                  <c:v>1547287200</c:v>
                </c:pt>
                <c:pt idx="272">
                  <c:v>1547290800</c:v>
                </c:pt>
                <c:pt idx="273">
                  <c:v>1547294400</c:v>
                </c:pt>
                <c:pt idx="274">
                  <c:v>1547298000</c:v>
                </c:pt>
                <c:pt idx="275">
                  <c:v>1547301600</c:v>
                </c:pt>
                <c:pt idx="276">
                  <c:v>1547305200</c:v>
                </c:pt>
                <c:pt idx="277">
                  <c:v>1547308800</c:v>
                </c:pt>
                <c:pt idx="278">
                  <c:v>1547312400</c:v>
                </c:pt>
                <c:pt idx="279">
                  <c:v>1547316000</c:v>
                </c:pt>
                <c:pt idx="280">
                  <c:v>1547319600</c:v>
                </c:pt>
                <c:pt idx="281">
                  <c:v>1547323200</c:v>
                </c:pt>
                <c:pt idx="282">
                  <c:v>1547326800</c:v>
                </c:pt>
                <c:pt idx="283">
                  <c:v>1547330400</c:v>
                </c:pt>
                <c:pt idx="284">
                  <c:v>1547334000</c:v>
                </c:pt>
                <c:pt idx="285">
                  <c:v>1547337600</c:v>
                </c:pt>
                <c:pt idx="286">
                  <c:v>1547341200</c:v>
                </c:pt>
                <c:pt idx="287">
                  <c:v>1547344800</c:v>
                </c:pt>
                <c:pt idx="288">
                  <c:v>1547348400</c:v>
                </c:pt>
                <c:pt idx="289">
                  <c:v>1547352000</c:v>
                </c:pt>
                <c:pt idx="290">
                  <c:v>1547355600</c:v>
                </c:pt>
                <c:pt idx="291">
                  <c:v>1547359200</c:v>
                </c:pt>
                <c:pt idx="292">
                  <c:v>1547362800</c:v>
                </c:pt>
                <c:pt idx="293">
                  <c:v>1547366400</c:v>
                </c:pt>
                <c:pt idx="294">
                  <c:v>1547370000</c:v>
                </c:pt>
                <c:pt idx="295">
                  <c:v>1547373600</c:v>
                </c:pt>
                <c:pt idx="296">
                  <c:v>1547377200</c:v>
                </c:pt>
                <c:pt idx="297">
                  <c:v>1547380800</c:v>
                </c:pt>
                <c:pt idx="298">
                  <c:v>1547384400</c:v>
                </c:pt>
                <c:pt idx="299">
                  <c:v>1547388000</c:v>
                </c:pt>
                <c:pt idx="300">
                  <c:v>1547391600</c:v>
                </c:pt>
                <c:pt idx="301">
                  <c:v>1547395200</c:v>
                </c:pt>
                <c:pt idx="302">
                  <c:v>1547398800</c:v>
                </c:pt>
                <c:pt idx="303">
                  <c:v>1547402400</c:v>
                </c:pt>
                <c:pt idx="304">
                  <c:v>1547406000</c:v>
                </c:pt>
                <c:pt idx="305">
                  <c:v>1547409600</c:v>
                </c:pt>
                <c:pt idx="306">
                  <c:v>1547413200</c:v>
                </c:pt>
                <c:pt idx="307">
                  <c:v>1547416800</c:v>
                </c:pt>
                <c:pt idx="308">
                  <c:v>1547420400</c:v>
                </c:pt>
                <c:pt idx="309">
                  <c:v>1547424000</c:v>
                </c:pt>
                <c:pt idx="310">
                  <c:v>1547427600</c:v>
                </c:pt>
                <c:pt idx="311">
                  <c:v>1547431200</c:v>
                </c:pt>
                <c:pt idx="312">
                  <c:v>1547434800</c:v>
                </c:pt>
                <c:pt idx="313">
                  <c:v>1547438400</c:v>
                </c:pt>
                <c:pt idx="314">
                  <c:v>1547442000</c:v>
                </c:pt>
                <c:pt idx="315">
                  <c:v>1547445600</c:v>
                </c:pt>
                <c:pt idx="316">
                  <c:v>1547449200</c:v>
                </c:pt>
                <c:pt idx="317">
                  <c:v>1547452800</c:v>
                </c:pt>
                <c:pt idx="318">
                  <c:v>1547456400</c:v>
                </c:pt>
                <c:pt idx="319">
                  <c:v>1547460000</c:v>
                </c:pt>
                <c:pt idx="320">
                  <c:v>1547463600</c:v>
                </c:pt>
                <c:pt idx="321">
                  <c:v>1547467200</c:v>
                </c:pt>
                <c:pt idx="322">
                  <c:v>1547470800</c:v>
                </c:pt>
                <c:pt idx="323">
                  <c:v>1547474400</c:v>
                </c:pt>
                <c:pt idx="324">
                  <c:v>1547478000</c:v>
                </c:pt>
                <c:pt idx="325">
                  <c:v>1547481600</c:v>
                </c:pt>
                <c:pt idx="326">
                  <c:v>1547485200</c:v>
                </c:pt>
                <c:pt idx="327">
                  <c:v>1547488800</c:v>
                </c:pt>
                <c:pt idx="328">
                  <c:v>1547492400</c:v>
                </c:pt>
                <c:pt idx="329">
                  <c:v>1547496000</c:v>
                </c:pt>
                <c:pt idx="330">
                  <c:v>1547499600</c:v>
                </c:pt>
                <c:pt idx="331">
                  <c:v>1547503200</c:v>
                </c:pt>
                <c:pt idx="332">
                  <c:v>1547506800</c:v>
                </c:pt>
                <c:pt idx="333">
                  <c:v>1547510400</c:v>
                </c:pt>
                <c:pt idx="334">
                  <c:v>1547514000</c:v>
                </c:pt>
                <c:pt idx="335">
                  <c:v>1547517600</c:v>
                </c:pt>
                <c:pt idx="336">
                  <c:v>1547521200</c:v>
                </c:pt>
                <c:pt idx="337">
                  <c:v>1547524800</c:v>
                </c:pt>
                <c:pt idx="338">
                  <c:v>1547528400</c:v>
                </c:pt>
                <c:pt idx="339">
                  <c:v>1547532000</c:v>
                </c:pt>
                <c:pt idx="340">
                  <c:v>1547535600</c:v>
                </c:pt>
                <c:pt idx="341">
                  <c:v>1547539200</c:v>
                </c:pt>
                <c:pt idx="342">
                  <c:v>1547542800</c:v>
                </c:pt>
                <c:pt idx="343">
                  <c:v>1547546400</c:v>
                </c:pt>
                <c:pt idx="344">
                  <c:v>1547550000</c:v>
                </c:pt>
                <c:pt idx="345">
                  <c:v>1547553600</c:v>
                </c:pt>
                <c:pt idx="346">
                  <c:v>1547557200</c:v>
                </c:pt>
                <c:pt idx="347">
                  <c:v>1547560800</c:v>
                </c:pt>
                <c:pt idx="348">
                  <c:v>1547564400</c:v>
                </c:pt>
                <c:pt idx="349">
                  <c:v>1547568000</c:v>
                </c:pt>
                <c:pt idx="350">
                  <c:v>1547571600</c:v>
                </c:pt>
                <c:pt idx="351">
                  <c:v>1547575200</c:v>
                </c:pt>
                <c:pt idx="352">
                  <c:v>1547578800</c:v>
                </c:pt>
                <c:pt idx="353">
                  <c:v>1547582400</c:v>
                </c:pt>
                <c:pt idx="354">
                  <c:v>1547586000</c:v>
                </c:pt>
                <c:pt idx="355">
                  <c:v>1547589600</c:v>
                </c:pt>
                <c:pt idx="356">
                  <c:v>1547593200</c:v>
                </c:pt>
                <c:pt idx="357">
                  <c:v>1547596800</c:v>
                </c:pt>
                <c:pt idx="358">
                  <c:v>1547600400</c:v>
                </c:pt>
                <c:pt idx="359">
                  <c:v>1547604000</c:v>
                </c:pt>
                <c:pt idx="360">
                  <c:v>1547607600</c:v>
                </c:pt>
                <c:pt idx="361">
                  <c:v>1547611200</c:v>
                </c:pt>
                <c:pt idx="362">
                  <c:v>1547614800</c:v>
                </c:pt>
                <c:pt idx="363">
                  <c:v>1547618400</c:v>
                </c:pt>
                <c:pt idx="364">
                  <c:v>1547622000</c:v>
                </c:pt>
                <c:pt idx="365">
                  <c:v>1547625600</c:v>
                </c:pt>
                <c:pt idx="366">
                  <c:v>1547629200</c:v>
                </c:pt>
                <c:pt idx="367">
                  <c:v>1547632800</c:v>
                </c:pt>
                <c:pt idx="368">
                  <c:v>1547636400</c:v>
                </c:pt>
                <c:pt idx="369">
                  <c:v>1547640000</c:v>
                </c:pt>
                <c:pt idx="370">
                  <c:v>1547643600</c:v>
                </c:pt>
                <c:pt idx="371">
                  <c:v>1547647200</c:v>
                </c:pt>
                <c:pt idx="372">
                  <c:v>1547650800</c:v>
                </c:pt>
                <c:pt idx="373">
                  <c:v>1547654400</c:v>
                </c:pt>
                <c:pt idx="374">
                  <c:v>1547658000</c:v>
                </c:pt>
                <c:pt idx="375">
                  <c:v>1547661600</c:v>
                </c:pt>
                <c:pt idx="376">
                  <c:v>1547665200</c:v>
                </c:pt>
                <c:pt idx="377">
                  <c:v>1547668800</c:v>
                </c:pt>
                <c:pt idx="378">
                  <c:v>1547672400</c:v>
                </c:pt>
                <c:pt idx="379">
                  <c:v>1547676000</c:v>
                </c:pt>
                <c:pt idx="380">
                  <c:v>1547679600</c:v>
                </c:pt>
                <c:pt idx="381">
                  <c:v>1547683200</c:v>
                </c:pt>
                <c:pt idx="382">
                  <c:v>1547686800</c:v>
                </c:pt>
                <c:pt idx="383">
                  <c:v>1547690400</c:v>
                </c:pt>
                <c:pt idx="384">
                  <c:v>1547694000</c:v>
                </c:pt>
                <c:pt idx="385">
                  <c:v>1547697600</c:v>
                </c:pt>
                <c:pt idx="386">
                  <c:v>1547701200</c:v>
                </c:pt>
                <c:pt idx="387">
                  <c:v>1547704800</c:v>
                </c:pt>
                <c:pt idx="388">
                  <c:v>1547708400</c:v>
                </c:pt>
                <c:pt idx="389">
                  <c:v>1547712000</c:v>
                </c:pt>
                <c:pt idx="390">
                  <c:v>1547715600</c:v>
                </c:pt>
                <c:pt idx="391">
                  <c:v>1547719200</c:v>
                </c:pt>
                <c:pt idx="392">
                  <c:v>1547722800</c:v>
                </c:pt>
                <c:pt idx="393">
                  <c:v>1547726400</c:v>
                </c:pt>
                <c:pt idx="394">
                  <c:v>1547730000</c:v>
                </c:pt>
                <c:pt idx="395">
                  <c:v>1547733600</c:v>
                </c:pt>
                <c:pt idx="396">
                  <c:v>1547737200</c:v>
                </c:pt>
                <c:pt idx="397">
                  <c:v>1547740800</c:v>
                </c:pt>
                <c:pt idx="398">
                  <c:v>1547744400</c:v>
                </c:pt>
                <c:pt idx="399">
                  <c:v>1547748000</c:v>
                </c:pt>
                <c:pt idx="400">
                  <c:v>1547751600</c:v>
                </c:pt>
                <c:pt idx="401">
                  <c:v>1547755200</c:v>
                </c:pt>
                <c:pt idx="402">
                  <c:v>1547758800</c:v>
                </c:pt>
                <c:pt idx="403">
                  <c:v>1547762400</c:v>
                </c:pt>
                <c:pt idx="404">
                  <c:v>1547766000</c:v>
                </c:pt>
                <c:pt idx="405">
                  <c:v>1547769600</c:v>
                </c:pt>
                <c:pt idx="406">
                  <c:v>1547773200</c:v>
                </c:pt>
                <c:pt idx="407">
                  <c:v>1547776800</c:v>
                </c:pt>
                <c:pt idx="408">
                  <c:v>1547780400</c:v>
                </c:pt>
                <c:pt idx="409">
                  <c:v>1547784000</c:v>
                </c:pt>
                <c:pt idx="410">
                  <c:v>1547787600</c:v>
                </c:pt>
                <c:pt idx="411">
                  <c:v>1547791200</c:v>
                </c:pt>
                <c:pt idx="412">
                  <c:v>1547794800</c:v>
                </c:pt>
                <c:pt idx="413">
                  <c:v>1547798400</c:v>
                </c:pt>
                <c:pt idx="414">
                  <c:v>1547802000</c:v>
                </c:pt>
                <c:pt idx="415">
                  <c:v>1547805600</c:v>
                </c:pt>
                <c:pt idx="416">
                  <c:v>1547809200</c:v>
                </c:pt>
                <c:pt idx="417">
                  <c:v>1547812800</c:v>
                </c:pt>
                <c:pt idx="418">
                  <c:v>1547816400</c:v>
                </c:pt>
                <c:pt idx="419">
                  <c:v>1547820000</c:v>
                </c:pt>
                <c:pt idx="420">
                  <c:v>1547823600</c:v>
                </c:pt>
                <c:pt idx="421">
                  <c:v>1547827200</c:v>
                </c:pt>
                <c:pt idx="422">
                  <c:v>1547830800</c:v>
                </c:pt>
                <c:pt idx="423">
                  <c:v>1547834400</c:v>
                </c:pt>
                <c:pt idx="424">
                  <c:v>1547838000</c:v>
                </c:pt>
                <c:pt idx="425">
                  <c:v>1547841600</c:v>
                </c:pt>
                <c:pt idx="426">
                  <c:v>1547845200</c:v>
                </c:pt>
                <c:pt idx="427">
                  <c:v>1547848800</c:v>
                </c:pt>
                <c:pt idx="428">
                  <c:v>1547852400</c:v>
                </c:pt>
                <c:pt idx="429">
                  <c:v>1547856000</c:v>
                </c:pt>
                <c:pt idx="430">
                  <c:v>1547859600</c:v>
                </c:pt>
                <c:pt idx="431">
                  <c:v>1547863200</c:v>
                </c:pt>
                <c:pt idx="432">
                  <c:v>1547866800</c:v>
                </c:pt>
                <c:pt idx="433">
                  <c:v>1547870400</c:v>
                </c:pt>
                <c:pt idx="434">
                  <c:v>1547874000</c:v>
                </c:pt>
                <c:pt idx="435">
                  <c:v>1547877600</c:v>
                </c:pt>
                <c:pt idx="436">
                  <c:v>1547881200</c:v>
                </c:pt>
                <c:pt idx="437">
                  <c:v>1547884800</c:v>
                </c:pt>
                <c:pt idx="438">
                  <c:v>1547888400</c:v>
                </c:pt>
                <c:pt idx="439">
                  <c:v>1547892000</c:v>
                </c:pt>
                <c:pt idx="440">
                  <c:v>1547895600</c:v>
                </c:pt>
                <c:pt idx="441">
                  <c:v>1547899200</c:v>
                </c:pt>
                <c:pt idx="442">
                  <c:v>1547902800</c:v>
                </c:pt>
                <c:pt idx="443">
                  <c:v>1547906400</c:v>
                </c:pt>
                <c:pt idx="444">
                  <c:v>1547910000</c:v>
                </c:pt>
                <c:pt idx="445">
                  <c:v>1547913600</c:v>
                </c:pt>
                <c:pt idx="446">
                  <c:v>1547917200</c:v>
                </c:pt>
                <c:pt idx="447">
                  <c:v>1547920800</c:v>
                </c:pt>
                <c:pt idx="448">
                  <c:v>1547924400</c:v>
                </c:pt>
                <c:pt idx="449">
                  <c:v>1547928000</c:v>
                </c:pt>
                <c:pt idx="450">
                  <c:v>1547931600</c:v>
                </c:pt>
                <c:pt idx="451">
                  <c:v>1547935200</c:v>
                </c:pt>
                <c:pt idx="452">
                  <c:v>1547938800</c:v>
                </c:pt>
                <c:pt idx="453">
                  <c:v>1547942400</c:v>
                </c:pt>
                <c:pt idx="454">
                  <c:v>1547946000</c:v>
                </c:pt>
                <c:pt idx="455">
                  <c:v>1547949600</c:v>
                </c:pt>
                <c:pt idx="456">
                  <c:v>1547953200</c:v>
                </c:pt>
                <c:pt idx="457">
                  <c:v>1547956800</c:v>
                </c:pt>
                <c:pt idx="458">
                  <c:v>1547960400</c:v>
                </c:pt>
                <c:pt idx="459">
                  <c:v>1547964000</c:v>
                </c:pt>
                <c:pt idx="460">
                  <c:v>1547967600</c:v>
                </c:pt>
                <c:pt idx="461">
                  <c:v>1547971200</c:v>
                </c:pt>
                <c:pt idx="462">
                  <c:v>1547974800</c:v>
                </c:pt>
                <c:pt idx="463">
                  <c:v>1547978400</c:v>
                </c:pt>
                <c:pt idx="464">
                  <c:v>1547982000</c:v>
                </c:pt>
                <c:pt idx="465">
                  <c:v>1547985600</c:v>
                </c:pt>
                <c:pt idx="466">
                  <c:v>1547989200</c:v>
                </c:pt>
                <c:pt idx="467">
                  <c:v>1547992800</c:v>
                </c:pt>
                <c:pt idx="468">
                  <c:v>1547996400</c:v>
                </c:pt>
                <c:pt idx="469">
                  <c:v>1548000000</c:v>
                </c:pt>
                <c:pt idx="470">
                  <c:v>1548003600</c:v>
                </c:pt>
                <c:pt idx="471">
                  <c:v>1548007200</c:v>
                </c:pt>
                <c:pt idx="472">
                  <c:v>1548010800</c:v>
                </c:pt>
                <c:pt idx="473">
                  <c:v>1548014400</c:v>
                </c:pt>
                <c:pt idx="474">
                  <c:v>1548018000</c:v>
                </c:pt>
                <c:pt idx="475">
                  <c:v>1548021600</c:v>
                </c:pt>
                <c:pt idx="476">
                  <c:v>1548025200</c:v>
                </c:pt>
                <c:pt idx="477">
                  <c:v>1548028800</c:v>
                </c:pt>
                <c:pt idx="478">
                  <c:v>1548032400</c:v>
                </c:pt>
                <c:pt idx="479">
                  <c:v>1548036000</c:v>
                </c:pt>
                <c:pt idx="480">
                  <c:v>1548039600</c:v>
                </c:pt>
                <c:pt idx="481">
                  <c:v>1548043200</c:v>
                </c:pt>
                <c:pt idx="482">
                  <c:v>1548046800</c:v>
                </c:pt>
                <c:pt idx="483">
                  <c:v>1548050400</c:v>
                </c:pt>
                <c:pt idx="484">
                  <c:v>1548054000</c:v>
                </c:pt>
                <c:pt idx="485">
                  <c:v>1548057600</c:v>
                </c:pt>
                <c:pt idx="486">
                  <c:v>1548061200</c:v>
                </c:pt>
                <c:pt idx="487">
                  <c:v>1548064800</c:v>
                </c:pt>
                <c:pt idx="488">
                  <c:v>1548068400</c:v>
                </c:pt>
                <c:pt idx="489">
                  <c:v>1548072000</c:v>
                </c:pt>
                <c:pt idx="490">
                  <c:v>1548075600</c:v>
                </c:pt>
                <c:pt idx="491">
                  <c:v>1548079200</c:v>
                </c:pt>
                <c:pt idx="492">
                  <c:v>1548082800</c:v>
                </c:pt>
                <c:pt idx="493">
                  <c:v>1548086400</c:v>
                </c:pt>
                <c:pt idx="494">
                  <c:v>1548090000</c:v>
                </c:pt>
                <c:pt idx="495">
                  <c:v>1548093600</c:v>
                </c:pt>
                <c:pt idx="496">
                  <c:v>1548097200</c:v>
                </c:pt>
                <c:pt idx="497">
                  <c:v>1548100800</c:v>
                </c:pt>
                <c:pt idx="498">
                  <c:v>1548104400</c:v>
                </c:pt>
                <c:pt idx="499">
                  <c:v>1548108000</c:v>
                </c:pt>
                <c:pt idx="500">
                  <c:v>1548111600</c:v>
                </c:pt>
                <c:pt idx="501">
                  <c:v>1548115200</c:v>
                </c:pt>
                <c:pt idx="502">
                  <c:v>1548118800</c:v>
                </c:pt>
                <c:pt idx="503">
                  <c:v>1548122400</c:v>
                </c:pt>
                <c:pt idx="504">
                  <c:v>1548126000</c:v>
                </c:pt>
                <c:pt idx="505">
                  <c:v>1548129600</c:v>
                </c:pt>
                <c:pt idx="506">
                  <c:v>1548133200</c:v>
                </c:pt>
                <c:pt idx="507">
                  <c:v>1548136800</c:v>
                </c:pt>
                <c:pt idx="508">
                  <c:v>1548140400</c:v>
                </c:pt>
                <c:pt idx="509">
                  <c:v>1548144000</c:v>
                </c:pt>
                <c:pt idx="510">
                  <c:v>1548147600</c:v>
                </c:pt>
                <c:pt idx="511">
                  <c:v>1548151200</c:v>
                </c:pt>
                <c:pt idx="512">
                  <c:v>1548154800</c:v>
                </c:pt>
                <c:pt idx="513">
                  <c:v>1548158400</c:v>
                </c:pt>
                <c:pt idx="514">
                  <c:v>1548162000</c:v>
                </c:pt>
                <c:pt idx="515">
                  <c:v>1548165600</c:v>
                </c:pt>
                <c:pt idx="516">
                  <c:v>1548169200</c:v>
                </c:pt>
                <c:pt idx="517">
                  <c:v>1548172800</c:v>
                </c:pt>
                <c:pt idx="518">
                  <c:v>1548176400</c:v>
                </c:pt>
                <c:pt idx="519">
                  <c:v>1548180000</c:v>
                </c:pt>
                <c:pt idx="520">
                  <c:v>1548183600</c:v>
                </c:pt>
                <c:pt idx="521">
                  <c:v>1548187200</c:v>
                </c:pt>
                <c:pt idx="522">
                  <c:v>1548190800</c:v>
                </c:pt>
                <c:pt idx="523">
                  <c:v>1548194400</c:v>
                </c:pt>
                <c:pt idx="524">
                  <c:v>1548198000</c:v>
                </c:pt>
                <c:pt idx="525">
                  <c:v>1548201600</c:v>
                </c:pt>
                <c:pt idx="526">
                  <c:v>1548205200</c:v>
                </c:pt>
                <c:pt idx="527">
                  <c:v>1548208800</c:v>
                </c:pt>
                <c:pt idx="528">
                  <c:v>1548212400</c:v>
                </c:pt>
                <c:pt idx="529">
                  <c:v>1548216000</c:v>
                </c:pt>
                <c:pt idx="530">
                  <c:v>1548219600</c:v>
                </c:pt>
                <c:pt idx="531">
                  <c:v>1548223200</c:v>
                </c:pt>
                <c:pt idx="532">
                  <c:v>1548226800</c:v>
                </c:pt>
                <c:pt idx="533">
                  <c:v>1548230400</c:v>
                </c:pt>
                <c:pt idx="534">
                  <c:v>1548234000</c:v>
                </c:pt>
                <c:pt idx="535">
                  <c:v>1548237600</c:v>
                </c:pt>
                <c:pt idx="536">
                  <c:v>1548241200</c:v>
                </c:pt>
                <c:pt idx="537">
                  <c:v>1548244800</c:v>
                </c:pt>
                <c:pt idx="538">
                  <c:v>1548248400</c:v>
                </c:pt>
                <c:pt idx="539">
                  <c:v>1548252000</c:v>
                </c:pt>
                <c:pt idx="540">
                  <c:v>1548255600</c:v>
                </c:pt>
                <c:pt idx="541">
                  <c:v>1548259200</c:v>
                </c:pt>
                <c:pt idx="542">
                  <c:v>1548262800</c:v>
                </c:pt>
                <c:pt idx="543">
                  <c:v>1548266400</c:v>
                </c:pt>
                <c:pt idx="544">
                  <c:v>1548270000</c:v>
                </c:pt>
                <c:pt idx="545">
                  <c:v>1548273600</c:v>
                </c:pt>
                <c:pt idx="546">
                  <c:v>1548277200</c:v>
                </c:pt>
                <c:pt idx="547">
                  <c:v>1548280800</c:v>
                </c:pt>
                <c:pt idx="548">
                  <c:v>1548284400</c:v>
                </c:pt>
                <c:pt idx="549">
                  <c:v>1548288000</c:v>
                </c:pt>
                <c:pt idx="550">
                  <c:v>1548291600</c:v>
                </c:pt>
                <c:pt idx="551">
                  <c:v>1548295200</c:v>
                </c:pt>
                <c:pt idx="552">
                  <c:v>1548298800</c:v>
                </c:pt>
                <c:pt idx="553">
                  <c:v>1548302400</c:v>
                </c:pt>
                <c:pt idx="554">
                  <c:v>1548306000</c:v>
                </c:pt>
                <c:pt idx="555">
                  <c:v>1548309600</c:v>
                </c:pt>
                <c:pt idx="556">
                  <c:v>1548313200</c:v>
                </c:pt>
                <c:pt idx="557">
                  <c:v>1548316800</c:v>
                </c:pt>
                <c:pt idx="558">
                  <c:v>1548320400</c:v>
                </c:pt>
                <c:pt idx="559">
                  <c:v>1548324000</c:v>
                </c:pt>
                <c:pt idx="560">
                  <c:v>1548327600</c:v>
                </c:pt>
                <c:pt idx="561">
                  <c:v>1548331200</c:v>
                </c:pt>
                <c:pt idx="562">
                  <c:v>1548334800</c:v>
                </c:pt>
                <c:pt idx="563">
                  <c:v>1548338400</c:v>
                </c:pt>
                <c:pt idx="564">
                  <c:v>1548342000</c:v>
                </c:pt>
                <c:pt idx="565">
                  <c:v>1548345600</c:v>
                </c:pt>
                <c:pt idx="566">
                  <c:v>1548349200</c:v>
                </c:pt>
                <c:pt idx="567">
                  <c:v>1548352800</c:v>
                </c:pt>
                <c:pt idx="568">
                  <c:v>1548356400</c:v>
                </c:pt>
                <c:pt idx="569">
                  <c:v>1548360000</c:v>
                </c:pt>
                <c:pt idx="570">
                  <c:v>1548363600</c:v>
                </c:pt>
                <c:pt idx="571">
                  <c:v>1548367200</c:v>
                </c:pt>
                <c:pt idx="572">
                  <c:v>1548370800</c:v>
                </c:pt>
                <c:pt idx="573">
                  <c:v>1548374400</c:v>
                </c:pt>
                <c:pt idx="574">
                  <c:v>1548378000</c:v>
                </c:pt>
                <c:pt idx="575">
                  <c:v>1548381600</c:v>
                </c:pt>
                <c:pt idx="576">
                  <c:v>1548385200</c:v>
                </c:pt>
                <c:pt idx="577">
                  <c:v>1548388800</c:v>
                </c:pt>
                <c:pt idx="578">
                  <c:v>1548392400</c:v>
                </c:pt>
                <c:pt idx="579">
                  <c:v>1548396000</c:v>
                </c:pt>
                <c:pt idx="580">
                  <c:v>1548399600</c:v>
                </c:pt>
                <c:pt idx="581">
                  <c:v>1548403200</c:v>
                </c:pt>
                <c:pt idx="582">
                  <c:v>1548406800</c:v>
                </c:pt>
                <c:pt idx="583">
                  <c:v>1548410400</c:v>
                </c:pt>
                <c:pt idx="584">
                  <c:v>1548414000</c:v>
                </c:pt>
                <c:pt idx="585">
                  <c:v>1548417600</c:v>
                </c:pt>
                <c:pt idx="586">
                  <c:v>1548421200</c:v>
                </c:pt>
                <c:pt idx="587">
                  <c:v>1548424800</c:v>
                </c:pt>
                <c:pt idx="588">
                  <c:v>1548428400</c:v>
                </c:pt>
                <c:pt idx="589">
                  <c:v>1548432000</c:v>
                </c:pt>
                <c:pt idx="590">
                  <c:v>1548435600</c:v>
                </c:pt>
                <c:pt idx="591">
                  <c:v>1548439200</c:v>
                </c:pt>
                <c:pt idx="592">
                  <c:v>1548442800</c:v>
                </c:pt>
                <c:pt idx="593">
                  <c:v>1548446400</c:v>
                </c:pt>
                <c:pt idx="594">
                  <c:v>1548450000</c:v>
                </c:pt>
                <c:pt idx="595">
                  <c:v>1548453600</c:v>
                </c:pt>
                <c:pt idx="596">
                  <c:v>1548457200</c:v>
                </c:pt>
                <c:pt idx="597">
                  <c:v>1548460800</c:v>
                </c:pt>
                <c:pt idx="598">
                  <c:v>1548464400</c:v>
                </c:pt>
                <c:pt idx="599">
                  <c:v>1548468000</c:v>
                </c:pt>
                <c:pt idx="600">
                  <c:v>1548471600</c:v>
                </c:pt>
                <c:pt idx="601">
                  <c:v>1548475200</c:v>
                </c:pt>
                <c:pt idx="602">
                  <c:v>1548478800</c:v>
                </c:pt>
                <c:pt idx="603">
                  <c:v>1548482400</c:v>
                </c:pt>
                <c:pt idx="604">
                  <c:v>1548486000</c:v>
                </c:pt>
                <c:pt idx="605">
                  <c:v>1548489600</c:v>
                </c:pt>
                <c:pt idx="606">
                  <c:v>1548493200</c:v>
                </c:pt>
                <c:pt idx="607">
                  <c:v>1548496800</c:v>
                </c:pt>
                <c:pt idx="608">
                  <c:v>1548500400</c:v>
                </c:pt>
                <c:pt idx="609">
                  <c:v>1548504000</c:v>
                </c:pt>
                <c:pt idx="610">
                  <c:v>1548507600</c:v>
                </c:pt>
                <c:pt idx="611">
                  <c:v>1548511200</c:v>
                </c:pt>
                <c:pt idx="612">
                  <c:v>1548514800</c:v>
                </c:pt>
                <c:pt idx="613">
                  <c:v>1548518400</c:v>
                </c:pt>
                <c:pt idx="614">
                  <c:v>1548522000</c:v>
                </c:pt>
                <c:pt idx="615">
                  <c:v>1548525600</c:v>
                </c:pt>
                <c:pt idx="616">
                  <c:v>1548529200</c:v>
                </c:pt>
                <c:pt idx="617">
                  <c:v>1548532800</c:v>
                </c:pt>
                <c:pt idx="618">
                  <c:v>1548536400</c:v>
                </c:pt>
                <c:pt idx="619">
                  <c:v>1548540000</c:v>
                </c:pt>
                <c:pt idx="620">
                  <c:v>1548543600</c:v>
                </c:pt>
                <c:pt idx="621">
                  <c:v>1548547200</c:v>
                </c:pt>
                <c:pt idx="622">
                  <c:v>1548550800</c:v>
                </c:pt>
                <c:pt idx="623">
                  <c:v>1548554400</c:v>
                </c:pt>
                <c:pt idx="624">
                  <c:v>1548558000</c:v>
                </c:pt>
                <c:pt idx="625">
                  <c:v>1548561600</c:v>
                </c:pt>
                <c:pt idx="626">
                  <c:v>1548565200</c:v>
                </c:pt>
                <c:pt idx="627">
                  <c:v>1548568800</c:v>
                </c:pt>
                <c:pt idx="628">
                  <c:v>1548572400</c:v>
                </c:pt>
                <c:pt idx="629">
                  <c:v>1548576000</c:v>
                </c:pt>
                <c:pt idx="630">
                  <c:v>1548579600</c:v>
                </c:pt>
                <c:pt idx="631">
                  <c:v>1548583200</c:v>
                </c:pt>
                <c:pt idx="632">
                  <c:v>1548586800</c:v>
                </c:pt>
                <c:pt idx="633">
                  <c:v>1548590400</c:v>
                </c:pt>
                <c:pt idx="634">
                  <c:v>1548594000</c:v>
                </c:pt>
                <c:pt idx="635">
                  <c:v>1548597600</c:v>
                </c:pt>
                <c:pt idx="636">
                  <c:v>1548601200</c:v>
                </c:pt>
                <c:pt idx="637">
                  <c:v>1548604800</c:v>
                </c:pt>
                <c:pt idx="638">
                  <c:v>1548608400</c:v>
                </c:pt>
                <c:pt idx="639">
                  <c:v>1548612000</c:v>
                </c:pt>
                <c:pt idx="640">
                  <c:v>1548615600</c:v>
                </c:pt>
                <c:pt idx="641">
                  <c:v>1548619200</c:v>
                </c:pt>
                <c:pt idx="642">
                  <c:v>1548622800</c:v>
                </c:pt>
                <c:pt idx="643">
                  <c:v>1548626400</c:v>
                </c:pt>
                <c:pt idx="644">
                  <c:v>1548630000</c:v>
                </c:pt>
                <c:pt idx="645">
                  <c:v>1548633600</c:v>
                </c:pt>
                <c:pt idx="646">
                  <c:v>1548637200</c:v>
                </c:pt>
                <c:pt idx="647">
                  <c:v>1548640800</c:v>
                </c:pt>
                <c:pt idx="648">
                  <c:v>1548644400</c:v>
                </c:pt>
                <c:pt idx="649">
                  <c:v>1548648000</c:v>
                </c:pt>
                <c:pt idx="650">
                  <c:v>1548651600</c:v>
                </c:pt>
                <c:pt idx="651">
                  <c:v>1548655200</c:v>
                </c:pt>
                <c:pt idx="652">
                  <c:v>1548658800</c:v>
                </c:pt>
                <c:pt idx="653">
                  <c:v>1548662400</c:v>
                </c:pt>
                <c:pt idx="654">
                  <c:v>1548666000</c:v>
                </c:pt>
                <c:pt idx="655">
                  <c:v>1548669600</c:v>
                </c:pt>
                <c:pt idx="656">
                  <c:v>1548673200</c:v>
                </c:pt>
                <c:pt idx="657">
                  <c:v>1548676800</c:v>
                </c:pt>
                <c:pt idx="658">
                  <c:v>1548680400</c:v>
                </c:pt>
                <c:pt idx="659">
                  <c:v>1548684000</c:v>
                </c:pt>
                <c:pt idx="660">
                  <c:v>1548687600</c:v>
                </c:pt>
                <c:pt idx="661">
                  <c:v>1548691200</c:v>
                </c:pt>
                <c:pt idx="662">
                  <c:v>1548694800</c:v>
                </c:pt>
                <c:pt idx="663">
                  <c:v>1548698400</c:v>
                </c:pt>
                <c:pt idx="664">
                  <c:v>1548702000</c:v>
                </c:pt>
                <c:pt idx="665">
                  <c:v>1548705600</c:v>
                </c:pt>
                <c:pt idx="666">
                  <c:v>1548709200</c:v>
                </c:pt>
                <c:pt idx="667">
                  <c:v>1548712800</c:v>
                </c:pt>
                <c:pt idx="668">
                  <c:v>1548716400</c:v>
                </c:pt>
                <c:pt idx="669">
                  <c:v>1548720000</c:v>
                </c:pt>
                <c:pt idx="670">
                  <c:v>1548723600</c:v>
                </c:pt>
                <c:pt idx="671">
                  <c:v>1548727200</c:v>
                </c:pt>
                <c:pt idx="672">
                  <c:v>1548730800</c:v>
                </c:pt>
                <c:pt idx="673">
                  <c:v>1548734400</c:v>
                </c:pt>
                <c:pt idx="674">
                  <c:v>1548738000</c:v>
                </c:pt>
                <c:pt idx="675">
                  <c:v>1548741600</c:v>
                </c:pt>
                <c:pt idx="676">
                  <c:v>1548745200</c:v>
                </c:pt>
                <c:pt idx="677">
                  <c:v>1548748800</c:v>
                </c:pt>
                <c:pt idx="678">
                  <c:v>1548752400</c:v>
                </c:pt>
                <c:pt idx="679">
                  <c:v>1548756000</c:v>
                </c:pt>
                <c:pt idx="680">
                  <c:v>1548759600</c:v>
                </c:pt>
                <c:pt idx="681">
                  <c:v>1548763200</c:v>
                </c:pt>
                <c:pt idx="682">
                  <c:v>1548766800</c:v>
                </c:pt>
                <c:pt idx="683">
                  <c:v>1548770400</c:v>
                </c:pt>
                <c:pt idx="684">
                  <c:v>1548774000</c:v>
                </c:pt>
                <c:pt idx="685">
                  <c:v>1548777600</c:v>
                </c:pt>
                <c:pt idx="686">
                  <c:v>1548781200</c:v>
                </c:pt>
                <c:pt idx="687">
                  <c:v>1548784800</c:v>
                </c:pt>
                <c:pt idx="688">
                  <c:v>1548788400</c:v>
                </c:pt>
                <c:pt idx="689">
                  <c:v>1548792000</c:v>
                </c:pt>
                <c:pt idx="690">
                  <c:v>1548795600</c:v>
                </c:pt>
                <c:pt idx="691">
                  <c:v>1548799200</c:v>
                </c:pt>
                <c:pt idx="692">
                  <c:v>1548802800</c:v>
                </c:pt>
                <c:pt idx="693">
                  <c:v>1548806400</c:v>
                </c:pt>
                <c:pt idx="694">
                  <c:v>1548810000</c:v>
                </c:pt>
                <c:pt idx="695">
                  <c:v>1548813600</c:v>
                </c:pt>
                <c:pt idx="696">
                  <c:v>1548817200</c:v>
                </c:pt>
                <c:pt idx="697">
                  <c:v>1548820800</c:v>
                </c:pt>
                <c:pt idx="698">
                  <c:v>1548824400</c:v>
                </c:pt>
                <c:pt idx="699">
                  <c:v>1548828000</c:v>
                </c:pt>
                <c:pt idx="700">
                  <c:v>1548831600</c:v>
                </c:pt>
                <c:pt idx="701">
                  <c:v>1548835200</c:v>
                </c:pt>
                <c:pt idx="702">
                  <c:v>1548838800</c:v>
                </c:pt>
                <c:pt idx="703">
                  <c:v>1548842400</c:v>
                </c:pt>
                <c:pt idx="704">
                  <c:v>1548846000</c:v>
                </c:pt>
                <c:pt idx="705">
                  <c:v>1548849600</c:v>
                </c:pt>
                <c:pt idx="706">
                  <c:v>1548853200</c:v>
                </c:pt>
                <c:pt idx="707">
                  <c:v>1548856800</c:v>
                </c:pt>
                <c:pt idx="708">
                  <c:v>1548860400</c:v>
                </c:pt>
                <c:pt idx="709">
                  <c:v>1548864000</c:v>
                </c:pt>
                <c:pt idx="710">
                  <c:v>1548867600</c:v>
                </c:pt>
                <c:pt idx="711">
                  <c:v>1548871200</c:v>
                </c:pt>
                <c:pt idx="712">
                  <c:v>1548874800</c:v>
                </c:pt>
                <c:pt idx="713">
                  <c:v>1548878400</c:v>
                </c:pt>
                <c:pt idx="714">
                  <c:v>1548882000</c:v>
                </c:pt>
                <c:pt idx="715">
                  <c:v>1548885600</c:v>
                </c:pt>
                <c:pt idx="716">
                  <c:v>1548889200</c:v>
                </c:pt>
                <c:pt idx="717">
                  <c:v>1548892800</c:v>
                </c:pt>
                <c:pt idx="718">
                  <c:v>1548896400</c:v>
                </c:pt>
                <c:pt idx="719">
                  <c:v>1548900000</c:v>
                </c:pt>
                <c:pt idx="720">
                  <c:v>1548903600</c:v>
                </c:pt>
                <c:pt idx="721">
                  <c:v>1548907200</c:v>
                </c:pt>
                <c:pt idx="722">
                  <c:v>1548910800</c:v>
                </c:pt>
                <c:pt idx="723">
                  <c:v>1548914400</c:v>
                </c:pt>
                <c:pt idx="724">
                  <c:v>1548918000</c:v>
                </c:pt>
                <c:pt idx="725">
                  <c:v>1548921600</c:v>
                </c:pt>
                <c:pt idx="726">
                  <c:v>1548925200</c:v>
                </c:pt>
                <c:pt idx="727">
                  <c:v>1548928800</c:v>
                </c:pt>
                <c:pt idx="728">
                  <c:v>1548932400</c:v>
                </c:pt>
                <c:pt idx="729">
                  <c:v>1548936000</c:v>
                </c:pt>
                <c:pt idx="730">
                  <c:v>1548939600</c:v>
                </c:pt>
                <c:pt idx="731">
                  <c:v>1548943200</c:v>
                </c:pt>
                <c:pt idx="732">
                  <c:v>1548946800</c:v>
                </c:pt>
                <c:pt idx="733">
                  <c:v>1548950400</c:v>
                </c:pt>
                <c:pt idx="734">
                  <c:v>1548954000</c:v>
                </c:pt>
                <c:pt idx="735">
                  <c:v>1548957600</c:v>
                </c:pt>
                <c:pt idx="736">
                  <c:v>1548961200</c:v>
                </c:pt>
                <c:pt idx="737">
                  <c:v>1548964800</c:v>
                </c:pt>
                <c:pt idx="738">
                  <c:v>1548968400</c:v>
                </c:pt>
                <c:pt idx="739">
                  <c:v>1548972000</c:v>
                </c:pt>
                <c:pt idx="740">
                  <c:v>1548975600</c:v>
                </c:pt>
                <c:pt idx="741">
                  <c:v>1548979200</c:v>
                </c:pt>
                <c:pt idx="742">
                  <c:v>1548982800</c:v>
                </c:pt>
                <c:pt idx="743">
                  <c:v>1548986400</c:v>
                </c:pt>
                <c:pt idx="744">
                  <c:v>1548990000</c:v>
                </c:pt>
                <c:pt idx="745">
                  <c:v>1548993600</c:v>
                </c:pt>
                <c:pt idx="746">
                  <c:v>1548997200</c:v>
                </c:pt>
                <c:pt idx="747">
                  <c:v>1549000800</c:v>
                </c:pt>
                <c:pt idx="748">
                  <c:v>1549004400</c:v>
                </c:pt>
                <c:pt idx="749">
                  <c:v>1549008000</c:v>
                </c:pt>
                <c:pt idx="750">
                  <c:v>1549011600</c:v>
                </c:pt>
                <c:pt idx="751">
                  <c:v>1549015200</c:v>
                </c:pt>
                <c:pt idx="752">
                  <c:v>1549018800</c:v>
                </c:pt>
                <c:pt idx="753">
                  <c:v>1549022400</c:v>
                </c:pt>
                <c:pt idx="754">
                  <c:v>1549026000</c:v>
                </c:pt>
                <c:pt idx="755">
                  <c:v>1549029600</c:v>
                </c:pt>
                <c:pt idx="756">
                  <c:v>1549033200</c:v>
                </c:pt>
                <c:pt idx="757">
                  <c:v>1549036800</c:v>
                </c:pt>
                <c:pt idx="758">
                  <c:v>1549040400</c:v>
                </c:pt>
                <c:pt idx="759">
                  <c:v>1549044000</c:v>
                </c:pt>
                <c:pt idx="760">
                  <c:v>1549047600</c:v>
                </c:pt>
                <c:pt idx="761">
                  <c:v>1549051200</c:v>
                </c:pt>
                <c:pt idx="762">
                  <c:v>1549054800</c:v>
                </c:pt>
                <c:pt idx="763">
                  <c:v>1549058400</c:v>
                </c:pt>
                <c:pt idx="764">
                  <c:v>1549062000</c:v>
                </c:pt>
                <c:pt idx="765">
                  <c:v>1549065600</c:v>
                </c:pt>
                <c:pt idx="766">
                  <c:v>1549069200</c:v>
                </c:pt>
                <c:pt idx="767">
                  <c:v>1549072800</c:v>
                </c:pt>
                <c:pt idx="768">
                  <c:v>1549076400</c:v>
                </c:pt>
                <c:pt idx="769">
                  <c:v>1549080000</c:v>
                </c:pt>
                <c:pt idx="770">
                  <c:v>1549083600</c:v>
                </c:pt>
                <c:pt idx="771">
                  <c:v>1549087200</c:v>
                </c:pt>
                <c:pt idx="772">
                  <c:v>1549090800</c:v>
                </c:pt>
                <c:pt idx="773">
                  <c:v>1549094400</c:v>
                </c:pt>
                <c:pt idx="774">
                  <c:v>1549098000</c:v>
                </c:pt>
                <c:pt idx="775">
                  <c:v>1549101600</c:v>
                </c:pt>
                <c:pt idx="776">
                  <c:v>1549105200</c:v>
                </c:pt>
                <c:pt idx="777">
                  <c:v>1549108800</c:v>
                </c:pt>
                <c:pt idx="778">
                  <c:v>1549112400</c:v>
                </c:pt>
                <c:pt idx="779">
                  <c:v>1549116000</c:v>
                </c:pt>
                <c:pt idx="780">
                  <c:v>1549119600</c:v>
                </c:pt>
                <c:pt idx="781">
                  <c:v>1549123200</c:v>
                </c:pt>
                <c:pt idx="782">
                  <c:v>1549126800</c:v>
                </c:pt>
                <c:pt idx="783">
                  <c:v>1549130400</c:v>
                </c:pt>
                <c:pt idx="784">
                  <c:v>1549134000</c:v>
                </c:pt>
                <c:pt idx="785">
                  <c:v>1549137600</c:v>
                </c:pt>
                <c:pt idx="786">
                  <c:v>1549141200</c:v>
                </c:pt>
                <c:pt idx="787">
                  <c:v>1549144800</c:v>
                </c:pt>
                <c:pt idx="788">
                  <c:v>1549148400</c:v>
                </c:pt>
                <c:pt idx="789">
                  <c:v>1549152000</c:v>
                </c:pt>
                <c:pt idx="790">
                  <c:v>1549155600</c:v>
                </c:pt>
                <c:pt idx="791">
                  <c:v>1549159200</c:v>
                </c:pt>
                <c:pt idx="792">
                  <c:v>1549162800</c:v>
                </c:pt>
                <c:pt idx="793">
                  <c:v>1549166400</c:v>
                </c:pt>
                <c:pt idx="794">
                  <c:v>1549170000</c:v>
                </c:pt>
                <c:pt idx="795">
                  <c:v>1549173600</c:v>
                </c:pt>
                <c:pt idx="796">
                  <c:v>1549177200</c:v>
                </c:pt>
                <c:pt idx="797">
                  <c:v>1549180800</c:v>
                </c:pt>
                <c:pt idx="798">
                  <c:v>1549184400</c:v>
                </c:pt>
                <c:pt idx="799">
                  <c:v>1549188000</c:v>
                </c:pt>
                <c:pt idx="800">
                  <c:v>1549191600</c:v>
                </c:pt>
                <c:pt idx="801">
                  <c:v>1549195200</c:v>
                </c:pt>
                <c:pt idx="802">
                  <c:v>1549198800</c:v>
                </c:pt>
                <c:pt idx="803">
                  <c:v>1549202400</c:v>
                </c:pt>
                <c:pt idx="804">
                  <c:v>1549206000</c:v>
                </c:pt>
                <c:pt idx="805">
                  <c:v>1549209600</c:v>
                </c:pt>
                <c:pt idx="806">
                  <c:v>1549213200</c:v>
                </c:pt>
                <c:pt idx="807">
                  <c:v>1549216800</c:v>
                </c:pt>
                <c:pt idx="808">
                  <c:v>1549220400</c:v>
                </c:pt>
                <c:pt idx="809">
                  <c:v>1549224000</c:v>
                </c:pt>
                <c:pt idx="810">
                  <c:v>1549227600</c:v>
                </c:pt>
                <c:pt idx="811">
                  <c:v>1549231200</c:v>
                </c:pt>
                <c:pt idx="812">
                  <c:v>1549234800</c:v>
                </c:pt>
                <c:pt idx="813">
                  <c:v>1549238400</c:v>
                </c:pt>
                <c:pt idx="814">
                  <c:v>1549242000</c:v>
                </c:pt>
                <c:pt idx="815">
                  <c:v>1549245600</c:v>
                </c:pt>
                <c:pt idx="816">
                  <c:v>1549249200</c:v>
                </c:pt>
                <c:pt idx="817">
                  <c:v>1549252800</c:v>
                </c:pt>
                <c:pt idx="818">
                  <c:v>1549256400</c:v>
                </c:pt>
                <c:pt idx="819">
                  <c:v>1549260000</c:v>
                </c:pt>
                <c:pt idx="820">
                  <c:v>1549263600</c:v>
                </c:pt>
                <c:pt idx="821">
                  <c:v>1549267200</c:v>
                </c:pt>
                <c:pt idx="822">
                  <c:v>1549270800</c:v>
                </c:pt>
                <c:pt idx="823">
                  <c:v>1549274400</c:v>
                </c:pt>
                <c:pt idx="824">
                  <c:v>1549278000</c:v>
                </c:pt>
                <c:pt idx="825">
                  <c:v>1549281600</c:v>
                </c:pt>
                <c:pt idx="826">
                  <c:v>1549285200</c:v>
                </c:pt>
                <c:pt idx="827">
                  <c:v>1549288800</c:v>
                </c:pt>
                <c:pt idx="828">
                  <c:v>1549292400</c:v>
                </c:pt>
                <c:pt idx="829">
                  <c:v>1549296000</c:v>
                </c:pt>
                <c:pt idx="830">
                  <c:v>1549299600</c:v>
                </c:pt>
                <c:pt idx="831">
                  <c:v>1549303200</c:v>
                </c:pt>
                <c:pt idx="832">
                  <c:v>1549306800</c:v>
                </c:pt>
                <c:pt idx="833">
                  <c:v>1549310400</c:v>
                </c:pt>
                <c:pt idx="834">
                  <c:v>1549314000</c:v>
                </c:pt>
                <c:pt idx="835">
                  <c:v>1549317600</c:v>
                </c:pt>
                <c:pt idx="836">
                  <c:v>1549321200</c:v>
                </c:pt>
                <c:pt idx="837">
                  <c:v>1549324800</c:v>
                </c:pt>
                <c:pt idx="838">
                  <c:v>1549328400</c:v>
                </c:pt>
                <c:pt idx="839">
                  <c:v>1549332000</c:v>
                </c:pt>
                <c:pt idx="840">
                  <c:v>1549335600</c:v>
                </c:pt>
                <c:pt idx="841">
                  <c:v>1549339200</c:v>
                </c:pt>
                <c:pt idx="842">
                  <c:v>1549342800</c:v>
                </c:pt>
                <c:pt idx="843">
                  <c:v>1549346400</c:v>
                </c:pt>
                <c:pt idx="844">
                  <c:v>1549350000</c:v>
                </c:pt>
                <c:pt idx="845">
                  <c:v>1549353600</c:v>
                </c:pt>
                <c:pt idx="846">
                  <c:v>1549357200</c:v>
                </c:pt>
                <c:pt idx="847">
                  <c:v>1549360800</c:v>
                </c:pt>
                <c:pt idx="848">
                  <c:v>1549364400</c:v>
                </c:pt>
                <c:pt idx="849">
                  <c:v>1549368000</c:v>
                </c:pt>
                <c:pt idx="850">
                  <c:v>1549371600</c:v>
                </c:pt>
                <c:pt idx="851">
                  <c:v>1549375200</c:v>
                </c:pt>
                <c:pt idx="852">
                  <c:v>1549378800</c:v>
                </c:pt>
                <c:pt idx="853">
                  <c:v>1549382400</c:v>
                </c:pt>
                <c:pt idx="854">
                  <c:v>1549386000</c:v>
                </c:pt>
                <c:pt idx="855">
                  <c:v>1549389600</c:v>
                </c:pt>
                <c:pt idx="856">
                  <c:v>1549393200</c:v>
                </c:pt>
                <c:pt idx="857">
                  <c:v>1549396800</c:v>
                </c:pt>
                <c:pt idx="858">
                  <c:v>1549400400</c:v>
                </c:pt>
                <c:pt idx="859">
                  <c:v>1549404000</c:v>
                </c:pt>
                <c:pt idx="860">
                  <c:v>1549407600</c:v>
                </c:pt>
                <c:pt idx="861">
                  <c:v>1549411200</c:v>
                </c:pt>
                <c:pt idx="862">
                  <c:v>1549414800</c:v>
                </c:pt>
                <c:pt idx="863">
                  <c:v>1549418400</c:v>
                </c:pt>
                <c:pt idx="864">
                  <c:v>1549422000</c:v>
                </c:pt>
                <c:pt idx="865">
                  <c:v>1549425600</c:v>
                </c:pt>
                <c:pt idx="866">
                  <c:v>1549429200</c:v>
                </c:pt>
                <c:pt idx="867">
                  <c:v>1549432800</c:v>
                </c:pt>
                <c:pt idx="868">
                  <c:v>1549436400</c:v>
                </c:pt>
                <c:pt idx="869">
                  <c:v>1549440000</c:v>
                </c:pt>
                <c:pt idx="870">
                  <c:v>1549443600</c:v>
                </c:pt>
                <c:pt idx="871">
                  <c:v>1549447200</c:v>
                </c:pt>
                <c:pt idx="872">
                  <c:v>1549450800</c:v>
                </c:pt>
                <c:pt idx="873">
                  <c:v>1549454400</c:v>
                </c:pt>
                <c:pt idx="874">
                  <c:v>1549458000</c:v>
                </c:pt>
                <c:pt idx="875">
                  <c:v>1549461600</c:v>
                </c:pt>
                <c:pt idx="876">
                  <c:v>1549465200</c:v>
                </c:pt>
                <c:pt idx="877">
                  <c:v>1549468800</c:v>
                </c:pt>
                <c:pt idx="878">
                  <c:v>1549472400</c:v>
                </c:pt>
                <c:pt idx="879">
                  <c:v>1549476000</c:v>
                </c:pt>
                <c:pt idx="880">
                  <c:v>1549479600</c:v>
                </c:pt>
                <c:pt idx="881">
                  <c:v>1549483200</c:v>
                </c:pt>
                <c:pt idx="882">
                  <c:v>1549486800</c:v>
                </c:pt>
                <c:pt idx="883">
                  <c:v>1549490400</c:v>
                </c:pt>
                <c:pt idx="884">
                  <c:v>1549494000</c:v>
                </c:pt>
                <c:pt idx="885">
                  <c:v>1549497600</c:v>
                </c:pt>
                <c:pt idx="886">
                  <c:v>1549501200</c:v>
                </c:pt>
                <c:pt idx="887">
                  <c:v>1549504800</c:v>
                </c:pt>
                <c:pt idx="888">
                  <c:v>1549508400</c:v>
                </c:pt>
                <c:pt idx="889">
                  <c:v>1549512000</c:v>
                </c:pt>
                <c:pt idx="890">
                  <c:v>1549515600</c:v>
                </c:pt>
                <c:pt idx="891">
                  <c:v>1549519200</c:v>
                </c:pt>
                <c:pt idx="892">
                  <c:v>1549522800</c:v>
                </c:pt>
                <c:pt idx="893">
                  <c:v>1549526400</c:v>
                </c:pt>
                <c:pt idx="894">
                  <c:v>1549530000</c:v>
                </c:pt>
                <c:pt idx="895">
                  <c:v>1549533600</c:v>
                </c:pt>
                <c:pt idx="896">
                  <c:v>1549537200</c:v>
                </c:pt>
                <c:pt idx="897">
                  <c:v>1549540800</c:v>
                </c:pt>
                <c:pt idx="898">
                  <c:v>1549544400</c:v>
                </c:pt>
                <c:pt idx="899">
                  <c:v>1549548000</c:v>
                </c:pt>
                <c:pt idx="900">
                  <c:v>1549551600</c:v>
                </c:pt>
                <c:pt idx="901">
                  <c:v>1549555200</c:v>
                </c:pt>
                <c:pt idx="902">
                  <c:v>1549558800</c:v>
                </c:pt>
                <c:pt idx="903">
                  <c:v>1549562400</c:v>
                </c:pt>
                <c:pt idx="904">
                  <c:v>1549566000</c:v>
                </c:pt>
                <c:pt idx="905">
                  <c:v>1549569600</c:v>
                </c:pt>
                <c:pt idx="906">
                  <c:v>1549573200</c:v>
                </c:pt>
                <c:pt idx="907">
                  <c:v>1549576800</c:v>
                </c:pt>
                <c:pt idx="908">
                  <c:v>1549580400</c:v>
                </c:pt>
                <c:pt idx="909">
                  <c:v>1549584000</c:v>
                </c:pt>
                <c:pt idx="910">
                  <c:v>1549587600</c:v>
                </c:pt>
                <c:pt idx="911">
                  <c:v>1549591200</c:v>
                </c:pt>
                <c:pt idx="912">
                  <c:v>1549594800</c:v>
                </c:pt>
                <c:pt idx="913">
                  <c:v>1549598400</c:v>
                </c:pt>
                <c:pt idx="914">
                  <c:v>1549602000</c:v>
                </c:pt>
                <c:pt idx="915">
                  <c:v>1549605600</c:v>
                </c:pt>
                <c:pt idx="916">
                  <c:v>1549609200</c:v>
                </c:pt>
                <c:pt idx="917">
                  <c:v>1549612800</c:v>
                </c:pt>
                <c:pt idx="918">
                  <c:v>1549616400</c:v>
                </c:pt>
                <c:pt idx="919">
                  <c:v>1549620000</c:v>
                </c:pt>
                <c:pt idx="920">
                  <c:v>1549623600</c:v>
                </c:pt>
                <c:pt idx="921">
                  <c:v>1549627200</c:v>
                </c:pt>
                <c:pt idx="922">
                  <c:v>1549630800</c:v>
                </c:pt>
                <c:pt idx="923">
                  <c:v>1549634400</c:v>
                </c:pt>
                <c:pt idx="924">
                  <c:v>1549638000</c:v>
                </c:pt>
                <c:pt idx="925">
                  <c:v>1549641600</c:v>
                </c:pt>
                <c:pt idx="926">
                  <c:v>1549645200</c:v>
                </c:pt>
                <c:pt idx="927">
                  <c:v>1549648800</c:v>
                </c:pt>
                <c:pt idx="928">
                  <c:v>1549652400</c:v>
                </c:pt>
                <c:pt idx="929">
                  <c:v>1549656000</c:v>
                </c:pt>
                <c:pt idx="930">
                  <c:v>1549659600</c:v>
                </c:pt>
                <c:pt idx="931">
                  <c:v>1549663200</c:v>
                </c:pt>
                <c:pt idx="932">
                  <c:v>1549666800</c:v>
                </c:pt>
                <c:pt idx="933">
                  <c:v>1549670400</c:v>
                </c:pt>
                <c:pt idx="934">
                  <c:v>1549674000</c:v>
                </c:pt>
                <c:pt idx="935">
                  <c:v>1549677600</c:v>
                </c:pt>
                <c:pt idx="936">
                  <c:v>1549681200</c:v>
                </c:pt>
                <c:pt idx="937">
                  <c:v>1549684800</c:v>
                </c:pt>
                <c:pt idx="938">
                  <c:v>1549688400</c:v>
                </c:pt>
                <c:pt idx="939">
                  <c:v>1549692000</c:v>
                </c:pt>
                <c:pt idx="940">
                  <c:v>1549695600</c:v>
                </c:pt>
                <c:pt idx="941">
                  <c:v>1549699200</c:v>
                </c:pt>
                <c:pt idx="942">
                  <c:v>1549702800</c:v>
                </c:pt>
                <c:pt idx="943">
                  <c:v>1549706400</c:v>
                </c:pt>
                <c:pt idx="944">
                  <c:v>1549710000</c:v>
                </c:pt>
                <c:pt idx="945">
                  <c:v>1549713600</c:v>
                </c:pt>
                <c:pt idx="946">
                  <c:v>1549717200</c:v>
                </c:pt>
                <c:pt idx="947">
                  <c:v>1549720800</c:v>
                </c:pt>
                <c:pt idx="948">
                  <c:v>1549724400</c:v>
                </c:pt>
                <c:pt idx="949">
                  <c:v>1549728000</c:v>
                </c:pt>
                <c:pt idx="950">
                  <c:v>1549731600</c:v>
                </c:pt>
                <c:pt idx="951">
                  <c:v>1549735200</c:v>
                </c:pt>
                <c:pt idx="952">
                  <c:v>1549738800</c:v>
                </c:pt>
                <c:pt idx="953">
                  <c:v>1549742400</c:v>
                </c:pt>
                <c:pt idx="954">
                  <c:v>1549746000</c:v>
                </c:pt>
                <c:pt idx="955">
                  <c:v>1549749600</c:v>
                </c:pt>
                <c:pt idx="956">
                  <c:v>1549753200</c:v>
                </c:pt>
                <c:pt idx="957">
                  <c:v>1549756800</c:v>
                </c:pt>
                <c:pt idx="958">
                  <c:v>1549760400</c:v>
                </c:pt>
                <c:pt idx="959">
                  <c:v>1549764000</c:v>
                </c:pt>
                <c:pt idx="960">
                  <c:v>1549767600</c:v>
                </c:pt>
                <c:pt idx="961">
                  <c:v>1549771200</c:v>
                </c:pt>
                <c:pt idx="962">
                  <c:v>1549774800</c:v>
                </c:pt>
                <c:pt idx="963">
                  <c:v>1549778400</c:v>
                </c:pt>
                <c:pt idx="964">
                  <c:v>1549782000</c:v>
                </c:pt>
                <c:pt idx="965">
                  <c:v>1549785600</c:v>
                </c:pt>
                <c:pt idx="966">
                  <c:v>1549789200</c:v>
                </c:pt>
                <c:pt idx="967">
                  <c:v>1549792800</c:v>
                </c:pt>
                <c:pt idx="968">
                  <c:v>1549796400</c:v>
                </c:pt>
                <c:pt idx="969">
                  <c:v>1549800000</c:v>
                </c:pt>
                <c:pt idx="970">
                  <c:v>1549803600</c:v>
                </c:pt>
                <c:pt idx="971">
                  <c:v>1549807200</c:v>
                </c:pt>
                <c:pt idx="972">
                  <c:v>1549810800</c:v>
                </c:pt>
                <c:pt idx="973">
                  <c:v>1549814400</c:v>
                </c:pt>
                <c:pt idx="974">
                  <c:v>1549818000</c:v>
                </c:pt>
                <c:pt idx="975">
                  <c:v>1549821600</c:v>
                </c:pt>
                <c:pt idx="976">
                  <c:v>1549825200</c:v>
                </c:pt>
                <c:pt idx="977">
                  <c:v>1549828800</c:v>
                </c:pt>
                <c:pt idx="978">
                  <c:v>1549832400</c:v>
                </c:pt>
                <c:pt idx="979">
                  <c:v>1549836000</c:v>
                </c:pt>
                <c:pt idx="980">
                  <c:v>1549839600</c:v>
                </c:pt>
                <c:pt idx="981">
                  <c:v>1549843200</c:v>
                </c:pt>
                <c:pt idx="982">
                  <c:v>1549846800</c:v>
                </c:pt>
                <c:pt idx="983">
                  <c:v>1549850400</c:v>
                </c:pt>
                <c:pt idx="984">
                  <c:v>1549854000</c:v>
                </c:pt>
                <c:pt idx="985">
                  <c:v>1549857600</c:v>
                </c:pt>
                <c:pt idx="986">
                  <c:v>1549861200</c:v>
                </c:pt>
                <c:pt idx="987">
                  <c:v>1549864800</c:v>
                </c:pt>
                <c:pt idx="988">
                  <c:v>1549868400</c:v>
                </c:pt>
                <c:pt idx="989">
                  <c:v>1549872000</c:v>
                </c:pt>
                <c:pt idx="990">
                  <c:v>1549875600</c:v>
                </c:pt>
                <c:pt idx="991">
                  <c:v>1549879200</c:v>
                </c:pt>
                <c:pt idx="992">
                  <c:v>1549882800</c:v>
                </c:pt>
                <c:pt idx="993">
                  <c:v>1549886400</c:v>
                </c:pt>
                <c:pt idx="994">
                  <c:v>1549890000</c:v>
                </c:pt>
                <c:pt idx="995">
                  <c:v>1549893600</c:v>
                </c:pt>
                <c:pt idx="996">
                  <c:v>1549897200</c:v>
                </c:pt>
                <c:pt idx="997">
                  <c:v>1549900800</c:v>
                </c:pt>
                <c:pt idx="998">
                  <c:v>1549904400</c:v>
                </c:pt>
                <c:pt idx="999">
                  <c:v>1549908000</c:v>
                </c:pt>
                <c:pt idx="1000">
                  <c:v>1549911600</c:v>
                </c:pt>
                <c:pt idx="1001">
                  <c:v>1549915200</c:v>
                </c:pt>
                <c:pt idx="1002">
                  <c:v>1549918800</c:v>
                </c:pt>
                <c:pt idx="1003">
                  <c:v>1549922400</c:v>
                </c:pt>
                <c:pt idx="1004">
                  <c:v>1549926000</c:v>
                </c:pt>
                <c:pt idx="1005">
                  <c:v>1549929600</c:v>
                </c:pt>
                <c:pt idx="1006">
                  <c:v>1549933200</c:v>
                </c:pt>
                <c:pt idx="1007">
                  <c:v>1549936800</c:v>
                </c:pt>
                <c:pt idx="1008">
                  <c:v>1549940400</c:v>
                </c:pt>
                <c:pt idx="1009">
                  <c:v>1549944000</c:v>
                </c:pt>
                <c:pt idx="1010">
                  <c:v>1549947600</c:v>
                </c:pt>
                <c:pt idx="1011">
                  <c:v>1549951200</c:v>
                </c:pt>
                <c:pt idx="1012">
                  <c:v>1549954800</c:v>
                </c:pt>
                <c:pt idx="1013">
                  <c:v>1549958400</c:v>
                </c:pt>
                <c:pt idx="1014">
                  <c:v>1549962000</c:v>
                </c:pt>
                <c:pt idx="1015">
                  <c:v>1549965600</c:v>
                </c:pt>
                <c:pt idx="1016">
                  <c:v>1549969200</c:v>
                </c:pt>
                <c:pt idx="1017">
                  <c:v>1549972800</c:v>
                </c:pt>
                <c:pt idx="1018">
                  <c:v>1549976400</c:v>
                </c:pt>
                <c:pt idx="1019">
                  <c:v>1549980000</c:v>
                </c:pt>
                <c:pt idx="1020">
                  <c:v>1549983600</c:v>
                </c:pt>
                <c:pt idx="1021">
                  <c:v>1549987200</c:v>
                </c:pt>
                <c:pt idx="1022">
                  <c:v>1549990800</c:v>
                </c:pt>
                <c:pt idx="1023">
                  <c:v>1549994400</c:v>
                </c:pt>
                <c:pt idx="1024">
                  <c:v>1549998000</c:v>
                </c:pt>
                <c:pt idx="1025">
                  <c:v>1550001600</c:v>
                </c:pt>
                <c:pt idx="1026">
                  <c:v>1550005200</c:v>
                </c:pt>
                <c:pt idx="1027">
                  <c:v>1550008800</c:v>
                </c:pt>
                <c:pt idx="1028">
                  <c:v>1550012400</c:v>
                </c:pt>
                <c:pt idx="1029">
                  <c:v>1550016000</c:v>
                </c:pt>
                <c:pt idx="1030">
                  <c:v>1550019600</c:v>
                </c:pt>
                <c:pt idx="1031">
                  <c:v>1550023200</c:v>
                </c:pt>
                <c:pt idx="1032">
                  <c:v>1550026800</c:v>
                </c:pt>
                <c:pt idx="1033">
                  <c:v>1550030400</c:v>
                </c:pt>
                <c:pt idx="1034">
                  <c:v>1550034000</c:v>
                </c:pt>
                <c:pt idx="1035">
                  <c:v>1550037600</c:v>
                </c:pt>
                <c:pt idx="1036">
                  <c:v>1550041200</c:v>
                </c:pt>
                <c:pt idx="1037">
                  <c:v>1550044800</c:v>
                </c:pt>
                <c:pt idx="1038">
                  <c:v>1550048400</c:v>
                </c:pt>
                <c:pt idx="1039">
                  <c:v>1550052000</c:v>
                </c:pt>
                <c:pt idx="1040">
                  <c:v>1550055600</c:v>
                </c:pt>
                <c:pt idx="1041">
                  <c:v>1550059200</c:v>
                </c:pt>
                <c:pt idx="1042">
                  <c:v>1550062800</c:v>
                </c:pt>
                <c:pt idx="1043">
                  <c:v>1550066400</c:v>
                </c:pt>
                <c:pt idx="1044">
                  <c:v>1550070000</c:v>
                </c:pt>
                <c:pt idx="1045">
                  <c:v>1550073600</c:v>
                </c:pt>
                <c:pt idx="1046">
                  <c:v>1550077200</c:v>
                </c:pt>
                <c:pt idx="1047">
                  <c:v>1550080800</c:v>
                </c:pt>
                <c:pt idx="1048">
                  <c:v>1550084400</c:v>
                </c:pt>
                <c:pt idx="1049">
                  <c:v>1550088000</c:v>
                </c:pt>
                <c:pt idx="1050">
                  <c:v>1550091600</c:v>
                </c:pt>
                <c:pt idx="1051">
                  <c:v>1550095200</c:v>
                </c:pt>
                <c:pt idx="1052">
                  <c:v>1550098800</c:v>
                </c:pt>
                <c:pt idx="1053">
                  <c:v>1550102400</c:v>
                </c:pt>
                <c:pt idx="1054">
                  <c:v>1550106000</c:v>
                </c:pt>
                <c:pt idx="1055">
                  <c:v>1550109600</c:v>
                </c:pt>
                <c:pt idx="1056">
                  <c:v>1550113200</c:v>
                </c:pt>
                <c:pt idx="1057">
                  <c:v>1550116800</c:v>
                </c:pt>
                <c:pt idx="1058">
                  <c:v>1550120400</c:v>
                </c:pt>
                <c:pt idx="1059">
                  <c:v>1550124000</c:v>
                </c:pt>
                <c:pt idx="1060">
                  <c:v>1550127600</c:v>
                </c:pt>
                <c:pt idx="1061">
                  <c:v>1550131200</c:v>
                </c:pt>
                <c:pt idx="1062">
                  <c:v>1550134800</c:v>
                </c:pt>
                <c:pt idx="1063">
                  <c:v>1550138400</c:v>
                </c:pt>
                <c:pt idx="1064">
                  <c:v>1550142000</c:v>
                </c:pt>
                <c:pt idx="1065">
                  <c:v>1550145600</c:v>
                </c:pt>
                <c:pt idx="1066">
                  <c:v>1550149200</c:v>
                </c:pt>
                <c:pt idx="1067">
                  <c:v>1550152800</c:v>
                </c:pt>
                <c:pt idx="1068">
                  <c:v>1550156400</c:v>
                </c:pt>
                <c:pt idx="1069">
                  <c:v>1550160000</c:v>
                </c:pt>
                <c:pt idx="1070">
                  <c:v>1550163600</c:v>
                </c:pt>
                <c:pt idx="1071">
                  <c:v>1550167200</c:v>
                </c:pt>
                <c:pt idx="1072">
                  <c:v>1550170800</c:v>
                </c:pt>
                <c:pt idx="1073">
                  <c:v>1550174400</c:v>
                </c:pt>
                <c:pt idx="1074">
                  <c:v>1550178000</c:v>
                </c:pt>
                <c:pt idx="1075">
                  <c:v>1550181600</c:v>
                </c:pt>
                <c:pt idx="1076">
                  <c:v>1550185200</c:v>
                </c:pt>
                <c:pt idx="1077">
                  <c:v>1550188800</c:v>
                </c:pt>
                <c:pt idx="1078">
                  <c:v>1550192400</c:v>
                </c:pt>
                <c:pt idx="1079">
                  <c:v>1550196000</c:v>
                </c:pt>
                <c:pt idx="1080">
                  <c:v>1550199600</c:v>
                </c:pt>
                <c:pt idx="1081">
                  <c:v>1550203200</c:v>
                </c:pt>
                <c:pt idx="1082">
                  <c:v>1550206800</c:v>
                </c:pt>
                <c:pt idx="1083">
                  <c:v>1550210400</c:v>
                </c:pt>
                <c:pt idx="1084">
                  <c:v>1550214000</c:v>
                </c:pt>
                <c:pt idx="1085">
                  <c:v>1550217600</c:v>
                </c:pt>
                <c:pt idx="1086">
                  <c:v>1550221200</c:v>
                </c:pt>
                <c:pt idx="1087">
                  <c:v>1550224800</c:v>
                </c:pt>
                <c:pt idx="1088">
                  <c:v>1550228400</c:v>
                </c:pt>
                <c:pt idx="1089">
                  <c:v>1550232000</c:v>
                </c:pt>
                <c:pt idx="1090">
                  <c:v>1550235600</c:v>
                </c:pt>
                <c:pt idx="1091">
                  <c:v>1550239200</c:v>
                </c:pt>
                <c:pt idx="1092">
                  <c:v>1550242800</c:v>
                </c:pt>
                <c:pt idx="1093">
                  <c:v>1550246400</c:v>
                </c:pt>
                <c:pt idx="1094">
                  <c:v>1550250000</c:v>
                </c:pt>
                <c:pt idx="1095">
                  <c:v>1550253600</c:v>
                </c:pt>
                <c:pt idx="1096">
                  <c:v>1550257200</c:v>
                </c:pt>
                <c:pt idx="1097">
                  <c:v>1550260800</c:v>
                </c:pt>
                <c:pt idx="1098">
                  <c:v>1550264400</c:v>
                </c:pt>
                <c:pt idx="1099">
                  <c:v>1550268000</c:v>
                </c:pt>
                <c:pt idx="1100">
                  <c:v>1550271600</c:v>
                </c:pt>
                <c:pt idx="1101">
                  <c:v>1550275200</c:v>
                </c:pt>
                <c:pt idx="1102">
                  <c:v>1550278800</c:v>
                </c:pt>
                <c:pt idx="1103">
                  <c:v>1550282400</c:v>
                </c:pt>
                <c:pt idx="1104">
                  <c:v>1550286000</c:v>
                </c:pt>
                <c:pt idx="1105">
                  <c:v>1550289600</c:v>
                </c:pt>
                <c:pt idx="1106">
                  <c:v>1550293200</c:v>
                </c:pt>
                <c:pt idx="1107">
                  <c:v>1550296800</c:v>
                </c:pt>
                <c:pt idx="1108">
                  <c:v>1550300400</c:v>
                </c:pt>
                <c:pt idx="1109">
                  <c:v>1550304000</c:v>
                </c:pt>
                <c:pt idx="1110">
                  <c:v>1550307600</c:v>
                </c:pt>
                <c:pt idx="1111">
                  <c:v>1550311200</c:v>
                </c:pt>
                <c:pt idx="1112">
                  <c:v>1550314800</c:v>
                </c:pt>
                <c:pt idx="1113">
                  <c:v>1550318400</c:v>
                </c:pt>
                <c:pt idx="1114">
                  <c:v>1550322000</c:v>
                </c:pt>
                <c:pt idx="1115">
                  <c:v>1550325600</c:v>
                </c:pt>
                <c:pt idx="1116">
                  <c:v>1550329200</c:v>
                </c:pt>
                <c:pt idx="1117">
                  <c:v>1550332800</c:v>
                </c:pt>
                <c:pt idx="1118">
                  <c:v>1550336400</c:v>
                </c:pt>
                <c:pt idx="1119">
                  <c:v>1550340000</c:v>
                </c:pt>
                <c:pt idx="1120">
                  <c:v>1550343600</c:v>
                </c:pt>
                <c:pt idx="1121">
                  <c:v>1550347200</c:v>
                </c:pt>
                <c:pt idx="1122">
                  <c:v>1550350800</c:v>
                </c:pt>
                <c:pt idx="1123">
                  <c:v>1550354400</c:v>
                </c:pt>
                <c:pt idx="1124">
                  <c:v>1550358000</c:v>
                </c:pt>
                <c:pt idx="1125">
                  <c:v>1550361600</c:v>
                </c:pt>
                <c:pt idx="1126">
                  <c:v>1550365200</c:v>
                </c:pt>
                <c:pt idx="1127">
                  <c:v>1550368800</c:v>
                </c:pt>
                <c:pt idx="1128">
                  <c:v>1550372400</c:v>
                </c:pt>
                <c:pt idx="1129">
                  <c:v>1550376000</c:v>
                </c:pt>
                <c:pt idx="1130">
                  <c:v>1550379600</c:v>
                </c:pt>
                <c:pt idx="1131">
                  <c:v>1550383200</c:v>
                </c:pt>
                <c:pt idx="1132">
                  <c:v>1550386800</c:v>
                </c:pt>
                <c:pt idx="1133">
                  <c:v>1550390400</c:v>
                </c:pt>
                <c:pt idx="1134">
                  <c:v>1550394000</c:v>
                </c:pt>
                <c:pt idx="1135">
                  <c:v>1550397600</c:v>
                </c:pt>
                <c:pt idx="1136">
                  <c:v>1550401200</c:v>
                </c:pt>
                <c:pt idx="1137">
                  <c:v>1550404800</c:v>
                </c:pt>
                <c:pt idx="1138">
                  <c:v>1550408400</c:v>
                </c:pt>
                <c:pt idx="1139">
                  <c:v>1550412000</c:v>
                </c:pt>
                <c:pt idx="1140">
                  <c:v>1550415600</c:v>
                </c:pt>
                <c:pt idx="1141">
                  <c:v>1550419200</c:v>
                </c:pt>
                <c:pt idx="1142">
                  <c:v>1550422800</c:v>
                </c:pt>
                <c:pt idx="1143">
                  <c:v>1550426400</c:v>
                </c:pt>
                <c:pt idx="1144">
                  <c:v>1550430000</c:v>
                </c:pt>
                <c:pt idx="1145">
                  <c:v>1550433600</c:v>
                </c:pt>
                <c:pt idx="1146">
                  <c:v>1550437200</c:v>
                </c:pt>
                <c:pt idx="1147">
                  <c:v>1550440800</c:v>
                </c:pt>
                <c:pt idx="1148">
                  <c:v>1550444400</c:v>
                </c:pt>
                <c:pt idx="1149">
                  <c:v>1550448000</c:v>
                </c:pt>
                <c:pt idx="1150">
                  <c:v>1550451600</c:v>
                </c:pt>
                <c:pt idx="1151">
                  <c:v>1550455200</c:v>
                </c:pt>
                <c:pt idx="1152">
                  <c:v>1550458800</c:v>
                </c:pt>
                <c:pt idx="1153">
                  <c:v>1550462400</c:v>
                </c:pt>
                <c:pt idx="1154">
                  <c:v>1550466000</c:v>
                </c:pt>
                <c:pt idx="1155">
                  <c:v>1550469600</c:v>
                </c:pt>
                <c:pt idx="1156">
                  <c:v>1550473200</c:v>
                </c:pt>
                <c:pt idx="1157">
                  <c:v>1550476800</c:v>
                </c:pt>
                <c:pt idx="1158">
                  <c:v>1550480400</c:v>
                </c:pt>
                <c:pt idx="1159">
                  <c:v>1550484000</c:v>
                </c:pt>
                <c:pt idx="1160">
                  <c:v>1550487600</c:v>
                </c:pt>
                <c:pt idx="1161">
                  <c:v>1550491200</c:v>
                </c:pt>
                <c:pt idx="1162">
                  <c:v>1550494800</c:v>
                </c:pt>
                <c:pt idx="1163">
                  <c:v>1550498400</c:v>
                </c:pt>
                <c:pt idx="1164">
                  <c:v>1550502000</c:v>
                </c:pt>
                <c:pt idx="1165">
                  <c:v>1550505600</c:v>
                </c:pt>
                <c:pt idx="1166">
                  <c:v>1550509200</c:v>
                </c:pt>
                <c:pt idx="1167">
                  <c:v>1550512800</c:v>
                </c:pt>
                <c:pt idx="1168">
                  <c:v>1550516400</c:v>
                </c:pt>
                <c:pt idx="1169">
                  <c:v>1550520000</c:v>
                </c:pt>
                <c:pt idx="1170">
                  <c:v>1550523600</c:v>
                </c:pt>
                <c:pt idx="1171">
                  <c:v>1550527200</c:v>
                </c:pt>
                <c:pt idx="1172">
                  <c:v>1550530800</c:v>
                </c:pt>
                <c:pt idx="1173">
                  <c:v>1550534400</c:v>
                </c:pt>
                <c:pt idx="1174">
                  <c:v>1550538000</c:v>
                </c:pt>
                <c:pt idx="1175">
                  <c:v>1550541600</c:v>
                </c:pt>
                <c:pt idx="1176">
                  <c:v>1550545200</c:v>
                </c:pt>
                <c:pt idx="1177">
                  <c:v>1550548800</c:v>
                </c:pt>
                <c:pt idx="1178">
                  <c:v>1550552400</c:v>
                </c:pt>
                <c:pt idx="1179">
                  <c:v>1550556000</c:v>
                </c:pt>
                <c:pt idx="1180">
                  <c:v>1550559600</c:v>
                </c:pt>
                <c:pt idx="1181">
                  <c:v>1550563200</c:v>
                </c:pt>
                <c:pt idx="1182">
                  <c:v>1550566800</c:v>
                </c:pt>
                <c:pt idx="1183">
                  <c:v>1550570400</c:v>
                </c:pt>
                <c:pt idx="1184">
                  <c:v>1550574000</c:v>
                </c:pt>
                <c:pt idx="1185">
                  <c:v>1550577600</c:v>
                </c:pt>
                <c:pt idx="1186">
                  <c:v>1550581200</c:v>
                </c:pt>
                <c:pt idx="1187">
                  <c:v>1550584800</c:v>
                </c:pt>
                <c:pt idx="1188">
                  <c:v>1550588400</c:v>
                </c:pt>
                <c:pt idx="1189">
                  <c:v>1550592000</c:v>
                </c:pt>
                <c:pt idx="1190">
                  <c:v>1550595600</c:v>
                </c:pt>
                <c:pt idx="1191">
                  <c:v>1550599200</c:v>
                </c:pt>
                <c:pt idx="1192">
                  <c:v>1550602800</c:v>
                </c:pt>
                <c:pt idx="1193">
                  <c:v>1550606400</c:v>
                </c:pt>
                <c:pt idx="1194">
                  <c:v>1550610000</c:v>
                </c:pt>
                <c:pt idx="1195">
                  <c:v>1550613600</c:v>
                </c:pt>
                <c:pt idx="1196">
                  <c:v>1550617200</c:v>
                </c:pt>
                <c:pt idx="1197">
                  <c:v>1550620800</c:v>
                </c:pt>
                <c:pt idx="1198">
                  <c:v>1550624400</c:v>
                </c:pt>
                <c:pt idx="1199">
                  <c:v>1550628000</c:v>
                </c:pt>
                <c:pt idx="1200">
                  <c:v>1550631600</c:v>
                </c:pt>
                <c:pt idx="1201">
                  <c:v>1550635200</c:v>
                </c:pt>
                <c:pt idx="1202">
                  <c:v>1550638800</c:v>
                </c:pt>
                <c:pt idx="1203">
                  <c:v>1550642400</c:v>
                </c:pt>
                <c:pt idx="1204">
                  <c:v>1550646000</c:v>
                </c:pt>
                <c:pt idx="1205">
                  <c:v>1550649600</c:v>
                </c:pt>
                <c:pt idx="1206">
                  <c:v>1550653200</c:v>
                </c:pt>
                <c:pt idx="1207">
                  <c:v>1550656800</c:v>
                </c:pt>
                <c:pt idx="1208">
                  <c:v>1550660400</c:v>
                </c:pt>
                <c:pt idx="1209">
                  <c:v>1550664000</c:v>
                </c:pt>
                <c:pt idx="1210">
                  <c:v>1550667600</c:v>
                </c:pt>
                <c:pt idx="1211">
                  <c:v>1550671200</c:v>
                </c:pt>
                <c:pt idx="1212">
                  <c:v>1550674800</c:v>
                </c:pt>
                <c:pt idx="1213">
                  <c:v>1550678400</c:v>
                </c:pt>
                <c:pt idx="1214">
                  <c:v>1550682000</c:v>
                </c:pt>
                <c:pt idx="1215">
                  <c:v>1550685600</c:v>
                </c:pt>
                <c:pt idx="1216">
                  <c:v>1550689200</c:v>
                </c:pt>
                <c:pt idx="1217">
                  <c:v>1550692800</c:v>
                </c:pt>
                <c:pt idx="1218">
                  <c:v>1550696400</c:v>
                </c:pt>
                <c:pt idx="1219">
                  <c:v>1550700000</c:v>
                </c:pt>
                <c:pt idx="1220">
                  <c:v>1550703600</c:v>
                </c:pt>
                <c:pt idx="1221">
                  <c:v>1550707200</c:v>
                </c:pt>
                <c:pt idx="1222">
                  <c:v>1550710800</c:v>
                </c:pt>
                <c:pt idx="1223">
                  <c:v>1550714400</c:v>
                </c:pt>
                <c:pt idx="1224">
                  <c:v>1550718000</c:v>
                </c:pt>
                <c:pt idx="1225">
                  <c:v>1550721600</c:v>
                </c:pt>
                <c:pt idx="1226">
                  <c:v>1550725200</c:v>
                </c:pt>
                <c:pt idx="1227">
                  <c:v>1550728800</c:v>
                </c:pt>
                <c:pt idx="1228">
                  <c:v>1550732400</c:v>
                </c:pt>
                <c:pt idx="1229">
                  <c:v>1550736000</c:v>
                </c:pt>
                <c:pt idx="1230">
                  <c:v>1550739600</c:v>
                </c:pt>
                <c:pt idx="1231">
                  <c:v>1550743200</c:v>
                </c:pt>
                <c:pt idx="1232">
                  <c:v>1550746800</c:v>
                </c:pt>
                <c:pt idx="1233">
                  <c:v>1550750400</c:v>
                </c:pt>
                <c:pt idx="1234">
                  <c:v>1550754000</c:v>
                </c:pt>
                <c:pt idx="1235">
                  <c:v>1550757600</c:v>
                </c:pt>
                <c:pt idx="1236">
                  <c:v>1550761200</c:v>
                </c:pt>
                <c:pt idx="1237">
                  <c:v>1550764800</c:v>
                </c:pt>
                <c:pt idx="1238">
                  <c:v>1550768400</c:v>
                </c:pt>
                <c:pt idx="1239">
                  <c:v>1550772000</c:v>
                </c:pt>
                <c:pt idx="1240">
                  <c:v>1550775600</c:v>
                </c:pt>
                <c:pt idx="1241">
                  <c:v>1550779200</c:v>
                </c:pt>
                <c:pt idx="1242">
                  <c:v>1550782800</c:v>
                </c:pt>
                <c:pt idx="1243">
                  <c:v>1550786400</c:v>
                </c:pt>
                <c:pt idx="1244">
                  <c:v>1550790000</c:v>
                </c:pt>
                <c:pt idx="1245">
                  <c:v>1550793600</c:v>
                </c:pt>
                <c:pt idx="1246">
                  <c:v>1550797200</c:v>
                </c:pt>
                <c:pt idx="1247">
                  <c:v>1550800800</c:v>
                </c:pt>
                <c:pt idx="1248">
                  <c:v>1550804400</c:v>
                </c:pt>
                <c:pt idx="1249">
                  <c:v>1550808000</c:v>
                </c:pt>
                <c:pt idx="1250">
                  <c:v>1550811600</c:v>
                </c:pt>
                <c:pt idx="1251">
                  <c:v>1550815200</c:v>
                </c:pt>
                <c:pt idx="1252">
                  <c:v>1550818800</c:v>
                </c:pt>
                <c:pt idx="1253">
                  <c:v>1550822400</c:v>
                </c:pt>
                <c:pt idx="1254">
                  <c:v>1550826000</c:v>
                </c:pt>
                <c:pt idx="1255">
                  <c:v>1550829600</c:v>
                </c:pt>
                <c:pt idx="1256">
                  <c:v>1550833200</c:v>
                </c:pt>
                <c:pt idx="1257">
                  <c:v>1550836800</c:v>
                </c:pt>
                <c:pt idx="1258">
                  <c:v>1550840400</c:v>
                </c:pt>
                <c:pt idx="1259">
                  <c:v>1550844000</c:v>
                </c:pt>
                <c:pt idx="1260">
                  <c:v>1550847600</c:v>
                </c:pt>
                <c:pt idx="1261">
                  <c:v>1550851200</c:v>
                </c:pt>
                <c:pt idx="1262">
                  <c:v>1550854800</c:v>
                </c:pt>
                <c:pt idx="1263">
                  <c:v>1550858400</c:v>
                </c:pt>
                <c:pt idx="1264">
                  <c:v>1550862000</c:v>
                </c:pt>
                <c:pt idx="1265">
                  <c:v>1550865600</c:v>
                </c:pt>
                <c:pt idx="1266">
                  <c:v>1550869200</c:v>
                </c:pt>
                <c:pt idx="1267">
                  <c:v>1550872800</c:v>
                </c:pt>
                <c:pt idx="1268">
                  <c:v>1550876400</c:v>
                </c:pt>
                <c:pt idx="1269">
                  <c:v>1550880000</c:v>
                </c:pt>
                <c:pt idx="1270">
                  <c:v>1550883600</c:v>
                </c:pt>
                <c:pt idx="1271">
                  <c:v>1550887200</c:v>
                </c:pt>
                <c:pt idx="1272">
                  <c:v>1550890800</c:v>
                </c:pt>
                <c:pt idx="1273">
                  <c:v>1550894400</c:v>
                </c:pt>
                <c:pt idx="1274">
                  <c:v>1550898000</c:v>
                </c:pt>
                <c:pt idx="1275">
                  <c:v>1550901600</c:v>
                </c:pt>
                <c:pt idx="1276">
                  <c:v>1550905200</c:v>
                </c:pt>
                <c:pt idx="1277">
                  <c:v>1550908800</c:v>
                </c:pt>
                <c:pt idx="1278">
                  <c:v>1550912400</c:v>
                </c:pt>
                <c:pt idx="1279">
                  <c:v>1550916000</c:v>
                </c:pt>
                <c:pt idx="1280">
                  <c:v>1550919600</c:v>
                </c:pt>
                <c:pt idx="1281">
                  <c:v>1550923200</c:v>
                </c:pt>
                <c:pt idx="1282">
                  <c:v>1550926800</c:v>
                </c:pt>
                <c:pt idx="1283">
                  <c:v>1550930400</c:v>
                </c:pt>
                <c:pt idx="1284">
                  <c:v>1550934000</c:v>
                </c:pt>
                <c:pt idx="1285">
                  <c:v>1550937600</c:v>
                </c:pt>
                <c:pt idx="1286">
                  <c:v>1550941200</c:v>
                </c:pt>
                <c:pt idx="1287">
                  <c:v>1550944800</c:v>
                </c:pt>
                <c:pt idx="1288">
                  <c:v>1550948400</c:v>
                </c:pt>
                <c:pt idx="1289">
                  <c:v>1550952000</c:v>
                </c:pt>
                <c:pt idx="1290">
                  <c:v>1550955600</c:v>
                </c:pt>
                <c:pt idx="1291">
                  <c:v>1550959200</c:v>
                </c:pt>
                <c:pt idx="1292">
                  <c:v>1550962800</c:v>
                </c:pt>
                <c:pt idx="1293">
                  <c:v>1550966400</c:v>
                </c:pt>
                <c:pt idx="1294">
                  <c:v>1550970000</c:v>
                </c:pt>
                <c:pt idx="1295">
                  <c:v>1550973600</c:v>
                </c:pt>
                <c:pt idx="1296">
                  <c:v>1550977200</c:v>
                </c:pt>
                <c:pt idx="1297">
                  <c:v>1550980800</c:v>
                </c:pt>
                <c:pt idx="1298">
                  <c:v>1550984400</c:v>
                </c:pt>
                <c:pt idx="1299">
                  <c:v>1550988000</c:v>
                </c:pt>
                <c:pt idx="1300">
                  <c:v>1550991600</c:v>
                </c:pt>
                <c:pt idx="1301">
                  <c:v>1550995200</c:v>
                </c:pt>
                <c:pt idx="1302">
                  <c:v>1550998800</c:v>
                </c:pt>
                <c:pt idx="1303">
                  <c:v>1551002400</c:v>
                </c:pt>
                <c:pt idx="1304">
                  <c:v>1551006000</c:v>
                </c:pt>
                <c:pt idx="1305">
                  <c:v>1551009600</c:v>
                </c:pt>
                <c:pt idx="1306">
                  <c:v>1551013200</c:v>
                </c:pt>
                <c:pt idx="1307">
                  <c:v>1551016800</c:v>
                </c:pt>
                <c:pt idx="1308">
                  <c:v>1551020400</c:v>
                </c:pt>
                <c:pt idx="1309">
                  <c:v>1551024000</c:v>
                </c:pt>
                <c:pt idx="1310">
                  <c:v>1551027600</c:v>
                </c:pt>
                <c:pt idx="1311">
                  <c:v>1551031200</c:v>
                </c:pt>
                <c:pt idx="1312">
                  <c:v>1551034800</c:v>
                </c:pt>
                <c:pt idx="1313">
                  <c:v>1551038400</c:v>
                </c:pt>
                <c:pt idx="1314">
                  <c:v>1551042000</c:v>
                </c:pt>
                <c:pt idx="1315">
                  <c:v>1551045600</c:v>
                </c:pt>
                <c:pt idx="1316">
                  <c:v>1551049200</c:v>
                </c:pt>
                <c:pt idx="1317">
                  <c:v>1551052800</c:v>
                </c:pt>
                <c:pt idx="1318">
                  <c:v>1551056400</c:v>
                </c:pt>
                <c:pt idx="1319">
                  <c:v>1551060000</c:v>
                </c:pt>
                <c:pt idx="1320">
                  <c:v>1551063600</c:v>
                </c:pt>
                <c:pt idx="1321">
                  <c:v>1551067200</c:v>
                </c:pt>
                <c:pt idx="1322">
                  <c:v>1551070800</c:v>
                </c:pt>
                <c:pt idx="1323">
                  <c:v>1551074400</c:v>
                </c:pt>
                <c:pt idx="1324">
                  <c:v>1551078000</c:v>
                </c:pt>
                <c:pt idx="1325">
                  <c:v>1551081600</c:v>
                </c:pt>
                <c:pt idx="1326">
                  <c:v>1551085200</c:v>
                </c:pt>
                <c:pt idx="1327">
                  <c:v>1551088800</c:v>
                </c:pt>
                <c:pt idx="1328">
                  <c:v>1551092400</c:v>
                </c:pt>
                <c:pt idx="1329">
                  <c:v>1551096000</c:v>
                </c:pt>
                <c:pt idx="1330">
                  <c:v>1551099600</c:v>
                </c:pt>
                <c:pt idx="1331">
                  <c:v>1551103200</c:v>
                </c:pt>
                <c:pt idx="1332">
                  <c:v>1551106800</c:v>
                </c:pt>
                <c:pt idx="1333">
                  <c:v>1551110400</c:v>
                </c:pt>
                <c:pt idx="1334">
                  <c:v>1551114000</c:v>
                </c:pt>
                <c:pt idx="1335">
                  <c:v>1551117600</c:v>
                </c:pt>
                <c:pt idx="1336">
                  <c:v>1551121200</c:v>
                </c:pt>
                <c:pt idx="1337">
                  <c:v>1551124800</c:v>
                </c:pt>
                <c:pt idx="1338">
                  <c:v>1551128400</c:v>
                </c:pt>
                <c:pt idx="1339">
                  <c:v>1551132000</c:v>
                </c:pt>
                <c:pt idx="1340">
                  <c:v>1551135600</c:v>
                </c:pt>
                <c:pt idx="1341">
                  <c:v>1551139200</c:v>
                </c:pt>
                <c:pt idx="1342">
                  <c:v>1551142800</c:v>
                </c:pt>
                <c:pt idx="1343">
                  <c:v>1551146400</c:v>
                </c:pt>
                <c:pt idx="1344">
                  <c:v>1551150000</c:v>
                </c:pt>
                <c:pt idx="1345">
                  <c:v>1551153600</c:v>
                </c:pt>
                <c:pt idx="1346">
                  <c:v>1551157200</c:v>
                </c:pt>
                <c:pt idx="1347">
                  <c:v>1551160800</c:v>
                </c:pt>
                <c:pt idx="1348">
                  <c:v>1551164400</c:v>
                </c:pt>
                <c:pt idx="1349">
                  <c:v>1551168000</c:v>
                </c:pt>
                <c:pt idx="1350">
                  <c:v>1551171600</c:v>
                </c:pt>
                <c:pt idx="1351">
                  <c:v>1551175200</c:v>
                </c:pt>
                <c:pt idx="1352">
                  <c:v>1551178800</c:v>
                </c:pt>
                <c:pt idx="1353">
                  <c:v>1551182400</c:v>
                </c:pt>
                <c:pt idx="1354">
                  <c:v>1551186000</c:v>
                </c:pt>
                <c:pt idx="1355">
                  <c:v>1551189600</c:v>
                </c:pt>
                <c:pt idx="1356">
                  <c:v>1551193200</c:v>
                </c:pt>
                <c:pt idx="1357">
                  <c:v>1551196800</c:v>
                </c:pt>
                <c:pt idx="1358">
                  <c:v>1551200400</c:v>
                </c:pt>
                <c:pt idx="1359">
                  <c:v>1551204000</c:v>
                </c:pt>
                <c:pt idx="1360">
                  <c:v>1551207600</c:v>
                </c:pt>
                <c:pt idx="1361">
                  <c:v>1551211200</c:v>
                </c:pt>
                <c:pt idx="1362">
                  <c:v>1551214800</c:v>
                </c:pt>
                <c:pt idx="1363">
                  <c:v>1551218400</c:v>
                </c:pt>
                <c:pt idx="1364">
                  <c:v>1551222000</c:v>
                </c:pt>
                <c:pt idx="1365">
                  <c:v>1551225600</c:v>
                </c:pt>
                <c:pt idx="1366">
                  <c:v>1551229200</c:v>
                </c:pt>
                <c:pt idx="1367">
                  <c:v>1551232800</c:v>
                </c:pt>
                <c:pt idx="1368">
                  <c:v>1551236400</c:v>
                </c:pt>
                <c:pt idx="1369">
                  <c:v>1551240000</c:v>
                </c:pt>
                <c:pt idx="1370">
                  <c:v>1551243600</c:v>
                </c:pt>
                <c:pt idx="1371">
                  <c:v>1551247200</c:v>
                </c:pt>
                <c:pt idx="1372">
                  <c:v>1551250800</c:v>
                </c:pt>
                <c:pt idx="1373">
                  <c:v>1551254400</c:v>
                </c:pt>
                <c:pt idx="1374">
                  <c:v>1551258000</c:v>
                </c:pt>
                <c:pt idx="1375">
                  <c:v>1551261600</c:v>
                </c:pt>
                <c:pt idx="1376">
                  <c:v>1551265200</c:v>
                </c:pt>
                <c:pt idx="1377">
                  <c:v>1551268800</c:v>
                </c:pt>
                <c:pt idx="1378">
                  <c:v>1551272400</c:v>
                </c:pt>
                <c:pt idx="1379">
                  <c:v>1551276000</c:v>
                </c:pt>
                <c:pt idx="1380">
                  <c:v>1551279600</c:v>
                </c:pt>
                <c:pt idx="1381">
                  <c:v>1551283200</c:v>
                </c:pt>
                <c:pt idx="1382">
                  <c:v>1551286800</c:v>
                </c:pt>
                <c:pt idx="1383">
                  <c:v>1551290400</c:v>
                </c:pt>
                <c:pt idx="1384">
                  <c:v>1551294000</c:v>
                </c:pt>
                <c:pt idx="1385">
                  <c:v>1551297600</c:v>
                </c:pt>
                <c:pt idx="1386">
                  <c:v>1551301200</c:v>
                </c:pt>
                <c:pt idx="1387">
                  <c:v>1551304800</c:v>
                </c:pt>
                <c:pt idx="1388">
                  <c:v>1551308400</c:v>
                </c:pt>
                <c:pt idx="1389">
                  <c:v>1551312000</c:v>
                </c:pt>
                <c:pt idx="1390">
                  <c:v>1551315600</c:v>
                </c:pt>
                <c:pt idx="1391">
                  <c:v>1551319200</c:v>
                </c:pt>
                <c:pt idx="1392">
                  <c:v>1551322800</c:v>
                </c:pt>
                <c:pt idx="1393">
                  <c:v>1551326400</c:v>
                </c:pt>
                <c:pt idx="1394">
                  <c:v>1551330000</c:v>
                </c:pt>
                <c:pt idx="1395">
                  <c:v>1551333600</c:v>
                </c:pt>
                <c:pt idx="1396">
                  <c:v>1551337200</c:v>
                </c:pt>
                <c:pt idx="1397">
                  <c:v>1551340800</c:v>
                </c:pt>
                <c:pt idx="1398">
                  <c:v>1551344400</c:v>
                </c:pt>
                <c:pt idx="1399">
                  <c:v>1551348000</c:v>
                </c:pt>
                <c:pt idx="1400">
                  <c:v>1551351600</c:v>
                </c:pt>
                <c:pt idx="1401">
                  <c:v>1551355200</c:v>
                </c:pt>
                <c:pt idx="1402">
                  <c:v>1551358800</c:v>
                </c:pt>
                <c:pt idx="1403">
                  <c:v>1551362400</c:v>
                </c:pt>
                <c:pt idx="1404">
                  <c:v>1551366000</c:v>
                </c:pt>
                <c:pt idx="1405">
                  <c:v>1551369600</c:v>
                </c:pt>
                <c:pt idx="1406">
                  <c:v>1551373200</c:v>
                </c:pt>
                <c:pt idx="1407">
                  <c:v>1551376800</c:v>
                </c:pt>
                <c:pt idx="1408">
                  <c:v>1551380400</c:v>
                </c:pt>
                <c:pt idx="1409">
                  <c:v>1551384000</c:v>
                </c:pt>
                <c:pt idx="1410">
                  <c:v>1551387600</c:v>
                </c:pt>
                <c:pt idx="1411">
                  <c:v>1551391200</c:v>
                </c:pt>
                <c:pt idx="1412">
                  <c:v>1551394800</c:v>
                </c:pt>
                <c:pt idx="1413">
                  <c:v>1551398400</c:v>
                </c:pt>
                <c:pt idx="1414">
                  <c:v>1551402000</c:v>
                </c:pt>
                <c:pt idx="1415">
                  <c:v>1551405600</c:v>
                </c:pt>
                <c:pt idx="1416">
                  <c:v>1551409200</c:v>
                </c:pt>
                <c:pt idx="1417">
                  <c:v>1551412800</c:v>
                </c:pt>
                <c:pt idx="1418">
                  <c:v>1551416400</c:v>
                </c:pt>
                <c:pt idx="1419">
                  <c:v>1551420000</c:v>
                </c:pt>
                <c:pt idx="1420">
                  <c:v>1551423600</c:v>
                </c:pt>
                <c:pt idx="1421">
                  <c:v>1551427200</c:v>
                </c:pt>
                <c:pt idx="1422">
                  <c:v>1551430800</c:v>
                </c:pt>
                <c:pt idx="1423">
                  <c:v>1551434400</c:v>
                </c:pt>
                <c:pt idx="1424">
                  <c:v>1551438000</c:v>
                </c:pt>
                <c:pt idx="1425">
                  <c:v>1551441600</c:v>
                </c:pt>
                <c:pt idx="1426">
                  <c:v>1551445200</c:v>
                </c:pt>
                <c:pt idx="1427">
                  <c:v>1551448800</c:v>
                </c:pt>
                <c:pt idx="1428">
                  <c:v>1551452400</c:v>
                </c:pt>
                <c:pt idx="1429">
                  <c:v>1551456000</c:v>
                </c:pt>
                <c:pt idx="1430">
                  <c:v>1551459600</c:v>
                </c:pt>
                <c:pt idx="1431">
                  <c:v>1551463200</c:v>
                </c:pt>
                <c:pt idx="1432">
                  <c:v>1551466800</c:v>
                </c:pt>
                <c:pt idx="1433">
                  <c:v>1551470400</c:v>
                </c:pt>
                <c:pt idx="1434">
                  <c:v>1551474000</c:v>
                </c:pt>
                <c:pt idx="1435">
                  <c:v>1551477600</c:v>
                </c:pt>
                <c:pt idx="1436">
                  <c:v>1551481200</c:v>
                </c:pt>
                <c:pt idx="1437">
                  <c:v>1551484800</c:v>
                </c:pt>
                <c:pt idx="1438">
                  <c:v>1551488400</c:v>
                </c:pt>
                <c:pt idx="1439">
                  <c:v>1551492000</c:v>
                </c:pt>
                <c:pt idx="1440">
                  <c:v>1551495600</c:v>
                </c:pt>
                <c:pt idx="1441">
                  <c:v>1551499200</c:v>
                </c:pt>
                <c:pt idx="1442">
                  <c:v>1551502800</c:v>
                </c:pt>
                <c:pt idx="1443">
                  <c:v>1551506400</c:v>
                </c:pt>
                <c:pt idx="1444">
                  <c:v>1551510000</c:v>
                </c:pt>
                <c:pt idx="1445">
                  <c:v>1551513600</c:v>
                </c:pt>
                <c:pt idx="1446">
                  <c:v>1551517200</c:v>
                </c:pt>
                <c:pt idx="1447">
                  <c:v>1551520800</c:v>
                </c:pt>
                <c:pt idx="1448">
                  <c:v>1551524400</c:v>
                </c:pt>
                <c:pt idx="1449">
                  <c:v>1551528000</c:v>
                </c:pt>
                <c:pt idx="1450">
                  <c:v>1551531600</c:v>
                </c:pt>
                <c:pt idx="1451">
                  <c:v>1551535200</c:v>
                </c:pt>
                <c:pt idx="1452">
                  <c:v>1551538800</c:v>
                </c:pt>
                <c:pt idx="1453">
                  <c:v>1551542400</c:v>
                </c:pt>
                <c:pt idx="1454">
                  <c:v>1551546000</c:v>
                </c:pt>
                <c:pt idx="1455">
                  <c:v>1551549600</c:v>
                </c:pt>
                <c:pt idx="1456">
                  <c:v>1551553200</c:v>
                </c:pt>
                <c:pt idx="1457">
                  <c:v>1551556800</c:v>
                </c:pt>
                <c:pt idx="1458">
                  <c:v>1551560400</c:v>
                </c:pt>
                <c:pt idx="1459">
                  <c:v>1551564000</c:v>
                </c:pt>
                <c:pt idx="1460">
                  <c:v>1551567600</c:v>
                </c:pt>
                <c:pt idx="1461">
                  <c:v>1551571200</c:v>
                </c:pt>
                <c:pt idx="1462">
                  <c:v>1551574800</c:v>
                </c:pt>
                <c:pt idx="1463">
                  <c:v>1551578400</c:v>
                </c:pt>
                <c:pt idx="1464">
                  <c:v>1551582000</c:v>
                </c:pt>
                <c:pt idx="1465">
                  <c:v>1551585600</c:v>
                </c:pt>
                <c:pt idx="1466">
                  <c:v>1551589200</c:v>
                </c:pt>
                <c:pt idx="1467">
                  <c:v>1551592800</c:v>
                </c:pt>
                <c:pt idx="1468">
                  <c:v>1551596400</c:v>
                </c:pt>
                <c:pt idx="1469">
                  <c:v>1551600000</c:v>
                </c:pt>
                <c:pt idx="1470">
                  <c:v>1551603600</c:v>
                </c:pt>
                <c:pt idx="1471">
                  <c:v>1551607200</c:v>
                </c:pt>
                <c:pt idx="1472">
                  <c:v>1551610800</c:v>
                </c:pt>
                <c:pt idx="1473">
                  <c:v>1551614400</c:v>
                </c:pt>
                <c:pt idx="1474">
                  <c:v>1551618000</c:v>
                </c:pt>
                <c:pt idx="1475">
                  <c:v>1551621600</c:v>
                </c:pt>
                <c:pt idx="1476">
                  <c:v>1551625200</c:v>
                </c:pt>
                <c:pt idx="1477">
                  <c:v>1551628800</c:v>
                </c:pt>
                <c:pt idx="1478">
                  <c:v>1551632400</c:v>
                </c:pt>
                <c:pt idx="1479">
                  <c:v>1551636000</c:v>
                </c:pt>
                <c:pt idx="1480">
                  <c:v>1551639600</c:v>
                </c:pt>
                <c:pt idx="1481">
                  <c:v>1551643200</c:v>
                </c:pt>
                <c:pt idx="1482">
                  <c:v>1551646800</c:v>
                </c:pt>
                <c:pt idx="1483">
                  <c:v>1551650400</c:v>
                </c:pt>
                <c:pt idx="1484">
                  <c:v>1551654000</c:v>
                </c:pt>
                <c:pt idx="1485">
                  <c:v>1551657600</c:v>
                </c:pt>
                <c:pt idx="1486">
                  <c:v>1551661200</c:v>
                </c:pt>
                <c:pt idx="1487">
                  <c:v>1551664800</c:v>
                </c:pt>
                <c:pt idx="1488">
                  <c:v>1551668400</c:v>
                </c:pt>
                <c:pt idx="1489">
                  <c:v>1551672000</c:v>
                </c:pt>
                <c:pt idx="1490">
                  <c:v>1551675600</c:v>
                </c:pt>
                <c:pt idx="1491">
                  <c:v>1551679200</c:v>
                </c:pt>
                <c:pt idx="1492">
                  <c:v>1551682800</c:v>
                </c:pt>
                <c:pt idx="1493">
                  <c:v>1551686400</c:v>
                </c:pt>
                <c:pt idx="1494">
                  <c:v>1551690000</c:v>
                </c:pt>
                <c:pt idx="1495">
                  <c:v>1551693600</c:v>
                </c:pt>
                <c:pt idx="1496">
                  <c:v>1551697200</c:v>
                </c:pt>
                <c:pt idx="1497">
                  <c:v>1551700800</c:v>
                </c:pt>
                <c:pt idx="1498">
                  <c:v>1551704400</c:v>
                </c:pt>
                <c:pt idx="1499">
                  <c:v>1551708000</c:v>
                </c:pt>
                <c:pt idx="1500">
                  <c:v>1551711600</c:v>
                </c:pt>
                <c:pt idx="1501">
                  <c:v>1551715200</c:v>
                </c:pt>
                <c:pt idx="1502">
                  <c:v>1551718800</c:v>
                </c:pt>
                <c:pt idx="1503">
                  <c:v>1551722400</c:v>
                </c:pt>
                <c:pt idx="1504">
                  <c:v>1551726000</c:v>
                </c:pt>
                <c:pt idx="1505">
                  <c:v>1551729600</c:v>
                </c:pt>
                <c:pt idx="1506">
                  <c:v>1551733200</c:v>
                </c:pt>
                <c:pt idx="1507">
                  <c:v>1551736800</c:v>
                </c:pt>
                <c:pt idx="1508">
                  <c:v>1551740400</c:v>
                </c:pt>
                <c:pt idx="1509">
                  <c:v>1551744000</c:v>
                </c:pt>
                <c:pt idx="1510">
                  <c:v>1551747600</c:v>
                </c:pt>
                <c:pt idx="1511">
                  <c:v>1551751200</c:v>
                </c:pt>
                <c:pt idx="1512">
                  <c:v>1551754800</c:v>
                </c:pt>
                <c:pt idx="1513">
                  <c:v>1551758400</c:v>
                </c:pt>
                <c:pt idx="1514">
                  <c:v>1551762000</c:v>
                </c:pt>
                <c:pt idx="1515">
                  <c:v>1551765600</c:v>
                </c:pt>
                <c:pt idx="1516">
                  <c:v>1551769200</c:v>
                </c:pt>
                <c:pt idx="1517">
                  <c:v>1551772800</c:v>
                </c:pt>
                <c:pt idx="1518">
                  <c:v>1551776400</c:v>
                </c:pt>
                <c:pt idx="1519">
                  <c:v>1551780000</c:v>
                </c:pt>
                <c:pt idx="1520">
                  <c:v>1551783600</c:v>
                </c:pt>
                <c:pt idx="1521">
                  <c:v>1551787200</c:v>
                </c:pt>
                <c:pt idx="1522">
                  <c:v>1551790800</c:v>
                </c:pt>
                <c:pt idx="1523">
                  <c:v>1551794400</c:v>
                </c:pt>
                <c:pt idx="1524">
                  <c:v>1551798000</c:v>
                </c:pt>
                <c:pt idx="1525">
                  <c:v>1551801600</c:v>
                </c:pt>
                <c:pt idx="1526">
                  <c:v>1551805200</c:v>
                </c:pt>
                <c:pt idx="1527">
                  <c:v>1551808800</c:v>
                </c:pt>
                <c:pt idx="1528">
                  <c:v>1551812400</c:v>
                </c:pt>
                <c:pt idx="1529">
                  <c:v>1551816000</c:v>
                </c:pt>
                <c:pt idx="1530">
                  <c:v>1551819600</c:v>
                </c:pt>
                <c:pt idx="1531">
                  <c:v>1551823200</c:v>
                </c:pt>
                <c:pt idx="1532">
                  <c:v>1551826800</c:v>
                </c:pt>
                <c:pt idx="1533">
                  <c:v>1551830400</c:v>
                </c:pt>
                <c:pt idx="1534">
                  <c:v>1551834000</c:v>
                </c:pt>
                <c:pt idx="1535">
                  <c:v>1551837600</c:v>
                </c:pt>
                <c:pt idx="1536">
                  <c:v>1551841200</c:v>
                </c:pt>
                <c:pt idx="1537">
                  <c:v>1551844800</c:v>
                </c:pt>
                <c:pt idx="1538">
                  <c:v>1551848400</c:v>
                </c:pt>
                <c:pt idx="1539">
                  <c:v>1551852000</c:v>
                </c:pt>
                <c:pt idx="1540">
                  <c:v>1551855600</c:v>
                </c:pt>
                <c:pt idx="1541">
                  <c:v>1551859200</c:v>
                </c:pt>
                <c:pt idx="1542">
                  <c:v>1551862800</c:v>
                </c:pt>
                <c:pt idx="1543">
                  <c:v>1551866400</c:v>
                </c:pt>
                <c:pt idx="1544">
                  <c:v>1551870000</c:v>
                </c:pt>
                <c:pt idx="1545">
                  <c:v>1551873600</c:v>
                </c:pt>
                <c:pt idx="1546">
                  <c:v>1551877200</c:v>
                </c:pt>
                <c:pt idx="1547">
                  <c:v>1551880800</c:v>
                </c:pt>
                <c:pt idx="1548">
                  <c:v>1551884400</c:v>
                </c:pt>
                <c:pt idx="1549">
                  <c:v>1551888000</c:v>
                </c:pt>
                <c:pt idx="1550">
                  <c:v>1551891600</c:v>
                </c:pt>
                <c:pt idx="1551">
                  <c:v>1551895200</c:v>
                </c:pt>
                <c:pt idx="1552">
                  <c:v>1551898800</c:v>
                </c:pt>
                <c:pt idx="1553">
                  <c:v>1551902400</c:v>
                </c:pt>
                <c:pt idx="1554">
                  <c:v>1551906000</c:v>
                </c:pt>
                <c:pt idx="1555">
                  <c:v>1551909600</c:v>
                </c:pt>
                <c:pt idx="1556">
                  <c:v>1551913200</c:v>
                </c:pt>
                <c:pt idx="1557">
                  <c:v>1551916800</c:v>
                </c:pt>
                <c:pt idx="1558">
                  <c:v>1551920400</c:v>
                </c:pt>
                <c:pt idx="1559">
                  <c:v>1551924000</c:v>
                </c:pt>
                <c:pt idx="1560">
                  <c:v>1551927600</c:v>
                </c:pt>
                <c:pt idx="1561">
                  <c:v>1551931200</c:v>
                </c:pt>
                <c:pt idx="1562">
                  <c:v>1551934800</c:v>
                </c:pt>
                <c:pt idx="1563">
                  <c:v>1551938400</c:v>
                </c:pt>
                <c:pt idx="1564">
                  <c:v>1551942000</c:v>
                </c:pt>
                <c:pt idx="1565">
                  <c:v>1551945600</c:v>
                </c:pt>
                <c:pt idx="1566">
                  <c:v>1551949200</c:v>
                </c:pt>
                <c:pt idx="1567">
                  <c:v>1551952800</c:v>
                </c:pt>
                <c:pt idx="1568">
                  <c:v>1551956400</c:v>
                </c:pt>
                <c:pt idx="1569">
                  <c:v>1551960000</c:v>
                </c:pt>
                <c:pt idx="1570">
                  <c:v>1551963600</c:v>
                </c:pt>
                <c:pt idx="1571">
                  <c:v>1551967200</c:v>
                </c:pt>
                <c:pt idx="1572">
                  <c:v>1551970800</c:v>
                </c:pt>
                <c:pt idx="1573">
                  <c:v>1551974400</c:v>
                </c:pt>
                <c:pt idx="1574">
                  <c:v>1551978000</c:v>
                </c:pt>
                <c:pt idx="1575">
                  <c:v>1551981600</c:v>
                </c:pt>
                <c:pt idx="1576">
                  <c:v>1551985200</c:v>
                </c:pt>
                <c:pt idx="1577">
                  <c:v>1551988800</c:v>
                </c:pt>
                <c:pt idx="1578">
                  <c:v>1551992400</c:v>
                </c:pt>
                <c:pt idx="1579">
                  <c:v>1551996000</c:v>
                </c:pt>
                <c:pt idx="1580">
                  <c:v>1551999600</c:v>
                </c:pt>
                <c:pt idx="1581">
                  <c:v>1552003200</c:v>
                </c:pt>
                <c:pt idx="1582">
                  <c:v>1552006800</c:v>
                </c:pt>
                <c:pt idx="1583">
                  <c:v>1552010400</c:v>
                </c:pt>
                <c:pt idx="1584">
                  <c:v>1552014000</c:v>
                </c:pt>
                <c:pt idx="1585">
                  <c:v>1552017600</c:v>
                </c:pt>
                <c:pt idx="1586">
                  <c:v>1552021200</c:v>
                </c:pt>
                <c:pt idx="1587">
                  <c:v>1552024800</c:v>
                </c:pt>
                <c:pt idx="1588">
                  <c:v>1552028400</c:v>
                </c:pt>
                <c:pt idx="1589">
                  <c:v>1552032000</c:v>
                </c:pt>
                <c:pt idx="1590">
                  <c:v>1552035600</c:v>
                </c:pt>
                <c:pt idx="1591">
                  <c:v>1552039200</c:v>
                </c:pt>
                <c:pt idx="1592">
                  <c:v>1552042800</c:v>
                </c:pt>
                <c:pt idx="1593">
                  <c:v>1552046400</c:v>
                </c:pt>
                <c:pt idx="1594">
                  <c:v>1552050000</c:v>
                </c:pt>
                <c:pt idx="1595">
                  <c:v>1552053600</c:v>
                </c:pt>
                <c:pt idx="1596">
                  <c:v>1552057200</c:v>
                </c:pt>
                <c:pt idx="1597">
                  <c:v>1552060800</c:v>
                </c:pt>
                <c:pt idx="1598">
                  <c:v>1552064400</c:v>
                </c:pt>
                <c:pt idx="1599">
                  <c:v>1552068000</c:v>
                </c:pt>
                <c:pt idx="1600">
                  <c:v>1552071600</c:v>
                </c:pt>
                <c:pt idx="1601">
                  <c:v>1552075200</c:v>
                </c:pt>
                <c:pt idx="1602">
                  <c:v>1552078800</c:v>
                </c:pt>
                <c:pt idx="1603">
                  <c:v>1552082400</c:v>
                </c:pt>
                <c:pt idx="1604">
                  <c:v>1552086000</c:v>
                </c:pt>
                <c:pt idx="1605">
                  <c:v>1552089600</c:v>
                </c:pt>
                <c:pt idx="1606">
                  <c:v>1552093200</c:v>
                </c:pt>
                <c:pt idx="1607">
                  <c:v>1552096800</c:v>
                </c:pt>
                <c:pt idx="1608">
                  <c:v>1552100400</c:v>
                </c:pt>
                <c:pt idx="1609">
                  <c:v>1552104000</c:v>
                </c:pt>
                <c:pt idx="1610">
                  <c:v>1552107600</c:v>
                </c:pt>
                <c:pt idx="1611">
                  <c:v>1552111200</c:v>
                </c:pt>
                <c:pt idx="1612">
                  <c:v>1552114800</c:v>
                </c:pt>
                <c:pt idx="1613">
                  <c:v>1552118400</c:v>
                </c:pt>
                <c:pt idx="1614">
                  <c:v>1552122000</c:v>
                </c:pt>
                <c:pt idx="1615">
                  <c:v>1552125600</c:v>
                </c:pt>
                <c:pt idx="1616">
                  <c:v>1552129200</c:v>
                </c:pt>
                <c:pt idx="1617">
                  <c:v>1552132800</c:v>
                </c:pt>
                <c:pt idx="1618">
                  <c:v>1552136400</c:v>
                </c:pt>
                <c:pt idx="1619">
                  <c:v>1552140000</c:v>
                </c:pt>
                <c:pt idx="1620">
                  <c:v>1552143600</c:v>
                </c:pt>
                <c:pt idx="1621">
                  <c:v>1552147200</c:v>
                </c:pt>
                <c:pt idx="1622">
                  <c:v>1552150800</c:v>
                </c:pt>
                <c:pt idx="1623">
                  <c:v>1552154400</c:v>
                </c:pt>
                <c:pt idx="1624">
                  <c:v>1552158000</c:v>
                </c:pt>
                <c:pt idx="1625">
                  <c:v>1552161600</c:v>
                </c:pt>
                <c:pt idx="1626">
                  <c:v>1552165200</c:v>
                </c:pt>
                <c:pt idx="1627">
                  <c:v>1552168800</c:v>
                </c:pt>
                <c:pt idx="1628">
                  <c:v>1552172400</c:v>
                </c:pt>
                <c:pt idx="1629">
                  <c:v>1552176000</c:v>
                </c:pt>
                <c:pt idx="1630">
                  <c:v>1552179600</c:v>
                </c:pt>
                <c:pt idx="1631">
                  <c:v>1552183200</c:v>
                </c:pt>
                <c:pt idx="1632">
                  <c:v>1552186800</c:v>
                </c:pt>
                <c:pt idx="1633">
                  <c:v>1552190400</c:v>
                </c:pt>
                <c:pt idx="1634">
                  <c:v>1552194000</c:v>
                </c:pt>
                <c:pt idx="1635">
                  <c:v>1552197600</c:v>
                </c:pt>
                <c:pt idx="1636">
                  <c:v>1552201200</c:v>
                </c:pt>
                <c:pt idx="1637">
                  <c:v>1552204800</c:v>
                </c:pt>
                <c:pt idx="1638">
                  <c:v>1552208400</c:v>
                </c:pt>
                <c:pt idx="1639">
                  <c:v>1552212000</c:v>
                </c:pt>
                <c:pt idx="1640">
                  <c:v>1552215600</c:v>
                </c:pt>
                <c:pt idx="1641">
                  <c:v>1552219200</c:v>
                </c:pt>
                <c:pt idx="1642">
                  <c:v>1552222800</c:v>
                </c:pt>
                <c:pt idx="1643">
                  <c:v>1552226400</c:v>
                </c:pt>
                <c:pt idx="1644">
                  <c:v>1552230000</c:v>
                </c:pt>
                <c:pt idx="1645">
                  <c:v>1552233600</c:v>
                </c:pt>
                <c:pt idx="1646">
                  <c:v>1552237200</c:v>
                </c:pt>
                <c:pt idx="1647">
                  <c:v>1552240800</c:v>
                </c:pt>
                <c:pt idx="1648">
                  <c:v>1552244400</c:v>
                </c:pt>
                <c:pt idx="1649">
                  <c:v>1552248000</c:v>
                </c:pt>
                <c:pt idx="1650">
                  <c:v>1552251600</c:v>
                </c:pt>
                <c:pt idx="1651">
                  <c:v>1552255200</c:v>
                </c:pt>
                <c:pt idx="1652">
                  <c:v>1552258800</c:v>
                </c:pt>
                <c:pt idx="1653">
                  <c:v>1552262400</c:v>
                </c:pt>
                <c:pt idx="1654">
                  <c:v>1552266000</c:v>
                </c:pt>
                <c:pt idx="1655">
                  <c:v>1552269600</c:v>
                </c:pt>
                <c:pt idx="1656">
                  <c:v>1552273200</c:v>
                </c:pt>
                <c:pt idx="1657">
                  <c:v>1552276800</c:v>
                </c:pt>
                <c:pt idx="1658">
                  <c:v>1552280400</c:v>
                </c:pt>
                <c:pt idx="1659">
                  <c:v>1552284000</c:v>
                </c:pt>
                <c:pt idx="1660">
                  <c:v>1552287600</c:v>
                </c:pt>
                <c:pt idx="1661">
                  <c:v>1552291200</c:v>
                </c:pt>
                <c:pt idx="1662">
                  <c:v>1552294800</c:v>
                </c:pt>
                <c:pt idx="1663">
                  <c:v>1552298400</c:v>
                </c:pt>
                <c:pt idx="1664">
                  <c:v>1552302000</c:v>
                </c:pt>
                <c:pt idx="1665">
                  <c:v>1552305600</c:v>
                </c:pt>
                <c:pt idx="1666">
                  <c:v>1552309200</c:v>
                </c:pt>
                <c:pt idx="1667">
                  <c:v>1552312800</c:v>
                </c:pt>
                <c:pt idx="1668">
                  <c:v>1552316400</c:v>
                </c:pt>
                <c:pt idx="1669">
                  <c:v>1552320000</c:v>
                </c:pt>
                <c:pt idx="1670">
                  <c:v>1552323600</c:v>
                </c:pt>
                <c:pt idx="1671">
                  <c:v>1552327200</c:v>
                </c:pt>
                <c:pt idx="1672">
                  <c:v>1552330800</c:v>
                </c:pt>
                <c:pt idx="1673">
                  <c:v>1552334400</c:v>
                </c:pt>
                <c:pt idx="1674">
                  <c:v>1552338000</c:v>
                </c:pt>
                <c:pt idx="1675">
                  <c:v>1552341600</c:v>
                </c:pt>
                <c:pt idx="1676">
                  <c:v>1552345200</c:v>
                </c:pt>
                <c:pt idx="1677">
                  <c:v>1552348800</c:v>
                </c:pt>
                <c:pt idx="1678">
                  <c:v>1552352400</c:v>
                </c:pt>
                <c:pt idx="1679">
                  <c:v>1552356000</c:v>
                </c:pt>
                <c:pt idx="1680">
                  <c:v>1552359600</c:v>
                </c:pt>
                <c:pt idx="1681">
                  <c:v>1552363200</c:v>
                </c:pt>
                <c:pt idx="1682">
                  <c:v>1552366800</c:v>
                </c:pt>
                <c:pt idx="1683">
                  <c:v>1552370400</c:v>
                </c:pt>
                <c:pt idx="1684">
                  <c:v>1552374000</c:v>
                </c:pt>
                <c:pt idx="1685">
                  <c:v>1552377600</c:v>
                </c:pt>
                <c:pt idx="1686">
                  <c:v>1552381200</c:v>
                </c:pt>
                <c:pt idx="1687">
                  <c:v>1552384800</c:v>
                </c:pt>
                <c:pt idx="1688">
                  <c:v>1552388400</c:v>
                </c:pt>
                <c:pt idx="1689">
                  <c:v>1552392000</c:v>
                </c:pt>
                <c:pt idx="1690">
                  <c:v>1552395600</c:v>
                </c:pt>
                <c:pt idx="1691">
                  <c:v>1552399200</c:v>
                </c:pt>
                <c:pt idx="1692">
                  <c:v>1552402800</c:v>
                </c:pt>
                <c:pt idx="1693">
                  <c:v>1552406400</c:v>
                </c:pt>
                <c:pt idx="1694">
                  <c:v>1552410000</c:v>
                </c:pt>
                <c:pt idx="1695">
                  <c:v>1552413600</c:v>
                </c:pt>
                <c:pt idx="1696">
                  <c:v>1552417200</c:v>
                </c:pt>
                <c:pt idx="1697">
                  <c:v>1552420800</c:v>
                </c:pt>
                <c:pt idx="1698">
                  <c:v>1552424400</c:v>
                </c:pt>
                <c:pt idx="1699">
                  <c:v>1552428000</c:v>
                </c:pt>
                <c:pt idx="1700">
                  <c:v>1552431600</c:v>
                </c:pt>
                <c:pt idx="1701">
                  <c:v>1552435200</c:v>
                </c:pt>
                <c:pt idx="1702">
                  <c:v>1552438800</c:v>
                </c:pt>
                <c:pt idx="1703">
                  <c:v>1552442400</c:v>
                </c:pt>
                <c:pt idx="1704">
                  <c:v>1552446000</c:v>
                </c:pt>
                <c:pt idx="1705">
                  <c:v>1552449600</c:v>
                </c:pt>
                <c:pt idx="1706">
                  <c:v>1552453200</c:v>
                </c:pt>
                <c:pt idx="1707">
                  <c:v>1552456800</c:v>
                </c:pt>
                <c:pt idx="1708">
                  <c:v>1552460400</c:v>
                </c:pt>
                <c:pt idx="1709">
                  <c:v>1552464000</c:v>
                </c:pt>
                <c:pt idx="1710">
                  <c:v>1552467600</c:v>
                </c:pt>
                <c:pt idx="1711">
                  <c:v>1552471200</c:v>
                </c:pt>
                <c:pt idx="1712">
                  <c:v>1552474800</c:v>
                </c:pt>
                <c:pt idx="1713">
                  <c:v>1552478400</c:v>
                </c:pt>
                <c:pt idx="1714">
                  <c:v>1552482000</c:v>
                </c:pt>
                <c:pt idx="1715">
                  <c:v>1552485600</c:v>
                </c:pt>
                <c:pt idx="1716">
                  <c:v>1552489200</c:v>
                </c:pt>
                <c:pt idx="1717">
                  <c:v>1552492800</c:v>
                </c:pt>
                <c:pt idx="1718">
                  <c:v>1552496400</c:v>
                </c:pt>
                <c:pt idx="1719">
                  <c:v>1552500000</c:v>
                </c:pt>
                <c:pt idx="1720">
                  <c:v>1552503600</c:v>
                </c:pt>
                <c:pt idx="1721">
                  <c:v>1552507200</c:v>
                </c:pt>
                <c:pt idx="1722">
                  <c:v>1552510800</c:v>
                </c:pt>
                <c:pt idx="1723">
                  <c:v>1552514400</c:v>
                </c:pt>
                <c:pt idx="1724">
                  <c:v>1552518000</c:v>
                </c:pt>
                <c:pt idx="1725">
                  <c:v>1552521600</c:v>
                </c:pt>
                <c:pt idx="1726">
                  <c:v>1552525200</c:v>
                </c:pt>
                <c:pt idx="1727">
                  <c:v>1552528800</c:v>
                </c:pt>
                <c:pt idx="1728">
                  <c:v>1552532400</c:v>
                </c:pt>
                <c:pt idx="1729">
                  <c:v>1552536000</c:v>
                </c:pt>
                <c:pt idx="1730">
                  <c:v>1552539600</c:v>
                </c:pt>
                <c:pt idx="1731">
                  <c:v>1552543200</c:v>
                </c:pt>
                <c:pt idx="1732">
                  <c:v>1552546800</c:v>
                </c:pt>
                <c:pt idx="1733">
                  <c:v>1552550400</c:v>
                </c:pt>
                <c:pt idx="1734">
                  <c:v>1552554000</c:v>
                </c:pt>
                <c:pt idx="1735">
                  <c:v>1552557600</c:v>
                </c:pt>
                <c:pt idx="1736">
                  <c:v>1552561200</c:v>
                </c:pt>
                <c:pt idx="1737">
                  <c:v>1552564800</c:v>
                </c:pt>
                <c:pt idx="1738">
                  <c:v>1552568400</c:v>
                </c:pt>
                <c:pt idx="1739">
                  <c:v>1552572000</c:v>
                </c:pt>
                <c:pt idx="1740">
                  <c:v>1552575600</c:v>
                </c:pt>
                <c:pt idx="1741">
                  <c:v>1552579200</c:v>
                </c:pt>
                <c:pt idx="1742">
                  <c:v>1552582800</c:v>
                </c:pt>
                <c:pt idx="1743">
                  <c:v>1552586400</c:v>
                </c:pt>
                <c:pt idx="1744">
                  <c:v>1552590000</c:v>
                </c:pt>
                <c:pt idx="1745">
                  <c:v>1552593600</c:v>
                </c:pt>
                <c:pt idx="1746">
                  <c:v>1552597200</c:v>
                </c:pt>
                <c:pt idx="1747">
                  <c:v>1552600800</c:v>
                </c:pt>
                <c:pt idx="1748">
                  <c:v>1552604400</c:v>
                </c:pt>
                <c:pt idx="1749">
                  <c:v>1552608000</c:v>
                </c:pt>
                <c:pt idx="1750">
                  <c:v>1552611600</c:v>
                </c:pt>
                <c:pt idx="1751">
                  <c:v>1552615200</c:v>
                </c:pt>
                <c:pt idx="1752">
                  <c:v>1552618800</c:v>
                </c:pt>
                <c:pt idx="1753">
                  <c:v>1552622400</c:v>
                </c:pt>
                <c:pt idx="1754">
                  <c:v>1552626000</c:v>
                </c:pt>
                <c:pt idx="1755">
                  <c:v>1552629600</c:v>
                </c:pt>
                <c:pt idx="1756">
                  <c:v>1552633200</c:v>
                </c:pt>
                <c:pt idx="1757">
                  <c:v>1552636800</c:v>
                </c:pt>
                <c:pt idx="1758">
                  <c:v>1552640400</c:v>
                </c:pt>
                <c:pt idx="1759">
                  <c:v>1552644000</c:v>
                </c:pt>
                <c:pt idx="1760">
                  <c:v>1552647600</c:v>
                </c:pt>
                <c:pt idx="1761">
                  <c:v>1552651200</c:v>
                </c:pt>
                <c:pt idx="1762">
                  <c:v>1552654800</c:v>
                </c:pt>
                <c:pt idx="1763">
                  <c:v>1552658400</c:v>
                </c:pt>
                <c:pt idx="1764">
                  <c:v>1552662000</c:v>
                </c:pt>
                <c:pt idx="1765">
                  <c:v>1552665600</c:v>
                </c:pt>
                <c:pt idx="1766">
                  <c:v>1552669200</c:v>
                </c:pt>
                <c:pt idx="1767">
                  <c:v>1552672800</c:v>
                </c:pt>
                <c:pt idx="1768">
                  <c:v>1552676400</c:v>
                </c:pt>
                <c:pt idx="1769">
                  <c:v>1552680000</c:v>
                </c:pt>
                <c:pt idx="1770">
                  <c:v>1552683600</c:v>
                </c:pt>
                <c:pt idx="1771">
                  <c:v>1552687200</c:v>
                </c:pt>
                <c:pt idx="1772">
                  <c:v>1552690800</c:v>
                </c:pt>
                <c:pt idx="1773">
                  <c:v>1552694400</c:v>
                </c:pt>
                <c:pt idx="1774">
                  <c:v>1552698000</c:v>
                </c:pt>
                <c:pt idx="1775">
                  <c:v>1552701600</c:v>
                </c:pt>
                <c:pt idx="1776">
                  <c:v>1552705200</c:v>
                </c:pt>
                <c:pt idx="1777">
                  <c:v>1552708800</c:v>
                </c:pt>
                <c:pt idx="1778">
                  <c:v>1552712400</c:v>
                </c:pt>
                <c:pt idx="1779">
                  <c:v>1552716000</c:v>
                </c:pt>
                <c:pt idx="1780">
                  <c:v>1552719600</c:v>
                </c:pt>
                <c:pt idx="1781">
                  <c:v>1552723200</c:v>
                </c:pt>
                <c:pt idx="1782">
                  <c:v>1552726800</c:v>
                </c:pt>
                <c:pt idx="1783">
                  <c:v>1552730400</c:v>
                </c:pt>
                <c:pt idx="1784">
                  <c:v>1552734000</c:v>
                </c:pt>
                <c:pt idx="1785">
                  <c:v>1552737600</c:v>
                </c:pt>
                <c:pt idx="1786">
                  <c:v>1552741200</c:v>
                </c:pt>
                <c:pt idx="1787">
                  <c:v>1552744800</c:v>
                </c:pt>
                <c:pt idx="1788">
                  <c:v>1552748400</c:v>
                </c:pt>
                <c:pt idx="1789">
                  <c:v>1552752000</c:v>
                </c:pt>
                <c:pt idx="1790">
                  <c:v>1552755600</c:v>
                </c:pt>
                <c:pt idx="1791">
                  <c:v>1552759200</c:v>
                </c:pt>
                <c:pt idx="1792">
                  <c:v>1552762800</c:v>
                </c:pt>
                <c:pt idx="1793">
                  <c:v>1552766400</c:v>
                </c:pt>
                <c:pt idx="1794">
                  <c:v>1552770000</c:v>
                </c:pt>
                <c:pt idx="1795">
                  <c:v>1552773600</c:v>
                </c:pt>
                <c:pt idx="1796">
                  <c:v>1552777200</c:v>
                </c:pt>
                <c:pt idx="1797">
                  <c:v>1552780800</c:v>
                </c:pt>
                <c:pt idx="1798">
                  <c:v>1552784400</c:v>
                </c:pt>
                <c:pt idx="1799">
                  <c:v>1552788000</c:v>
                </c:pt>
                <c:pt idx="1800">
                  <c:v>1552791600</c:v>
                </c:pt>
                <c:pt idx="1801">
                  <c:v>1552795200</c:v>
                </c:pt>
                <c:pt idx="1802">
                  <c:v>1552798800</c:v>
                </c:pt>
                <c:pt idx="1803">
                  <c:v>1552802400</c:v>
                </c:pt>
                <c:pt idx="1804">
                  <c:v>1552806000</c:v>
                </c:pt>
                <c:pt idx="1805">
                  <c:v>1552809600</c:v>
                </c:pt>
                <c:pt idx="1806">
                  <c:v>1552813200</c:v>
                </c:pt>
                <c:pt idx="1807">
                  <c:v>1552816800</c:v>
                </c:pt>
                <c:pt idx="1808">
                  <c:v>1552820400</c:v>
                </c:pt>
                <c:pt idx="1809">
                  <c:v>1552824000</c:v>
                </c:pt>
                <c:pt idx="1810">
                  <c:v>1552827600</c:v>
                </c:pt>
                <c:pt idx="1811">
                  <c:v>1552831200</c:v>
                </c:pt>
                <c:pt idx="1812">
                  <c:v>1552834800</c:v>
                </c:pt>
                <c:pt idx="1813">
                  <c:v>1552838400</c:v>
                </c:pt>
                <c:pt idx="1814">
                  <c:v>1552842000</c:v>
                </c:pt>
                <c:pt idx="1815">
                  <c:v>1552845600</c:v>
                </c:pt>
                <c:pt idx="1816">
                  <c:v>1552849200</c:v>
                </c:pt>
                <c:pt idx="1817">
                  <c:v>1552852800</c:v>
                </c:pt>
                <c:pt idx="1818">
                  <c:v>1552856400</c:v>
                </c:pt>
                <c:pt idx="1819">
                  <c:v>1552860000</c:v>
                </c:pt>
                <c:pt idx="1820">
                  <c:v>1552863600</c:v>
                </c:pt>
                <c:pt idx="1821">
                  <c:v>1552867200</c:v>
                </c:pt>
                <c:pt idx="1822">
                  <c:v>1552870800</c:v>
                </c:pt>
                <c:pt idx="1823">
                  <c:v>1552874400</c:v>
                </c:pt>
                <c:pt idx="1824">
                  <c:v>1552878000</c:v>
                </c:pt>
                <c:pt idx="1825">
                  <c:v>1552881600</c:v>
                </c:pt>
                <c:pt idx="1826">
                  <c:v>1552885200</c:v>
                </c:pt>
                <c:pt idx="1827">
                  <c:v>1552888800</c:v>
                </c:pt>
                <c:pt idx="1828">
                  <c:v>1552892400</c:v>
                </c:pt>
                <c:pt idx="1829">
                  <c:v>1552896000</c:v>
                </c:pt>
                <c:pt idx="1830">
                  <c:v>1552899600</c:v>
                </c:pt>
                <c:pt idx="1831">
                  <c:v>1552903200</c:v>
                </c:pt>
                <c:pt idx="1832">
                  <c:v>1552906800</c:v>
                </c:pt>
                <c:pt idx="1833">
                  <c:v>1552910400</c:v>
                </c:pt>
                <c:pt idx="1834">
                  <c:v>1552914000</c:v>
                </c:pt>
                <c:pt idx="1835">
                  <c:v>1552917600</c:v>
                </c:pt>
                <c:pt idx="1836">
                  <c:v>1552921200</c:v>
                </c:pt>
                <c:pt idx="1837">
                  <c:v>1552924800</c:v>
                </c:pt>
                <c:pt idx="1838">
                  <c:v>1552928400</c:v>
                </c:pt>
                <c:pt idx="1839">
                  <c:v>1552932000</c:v>
                </c:pt>
                <c:pt idx="1840">
                  <c:v>1552935600</c:v>
                </c:pt>
                <c:pt idx="1841">
                  <c:v>1552939200</c:v>
                </c:pt>
                <c:pt idx="1842">
                  <c:v>1552942800</c:v>
                </c:pt>
                <c:pt idx="1843">
                  <c:v>1552946400</c:v>
                </c:pt>
                <c:pt idx="1844">
                  <c:v>1552950000</c:v>
                </c:pt>
                <c:pt idx="1845">
                  <c:v>1552953600</c:v>
                </c:pt>
                <c:pt idx="1846">
                  <c:v>1552957200</c:v>
                </c:pt>
                <c:pt idx="1847">
                  <c:v>1552960800</c:v>
                </c:pt>
                <c:pt idx="1848">
                  <c:v>1552964400</c:v>
                </c:pt>
                <c:pt idx="1849">
                  <c:v>1552968000</c:v>
                </c:pt>
                <c:pt idx="1850">
                  <c:v>1552971600</c:v>
                </c:pt>
                <c:pt idx="1851">
                  <c:v>1552975200</c:v>
                </c:pt>
                <c:pt idx="1852">
                  <c:v>1552978800</c:v>
                </c:pt>
                <c:pt idx="1853">
                  <c:v>1552982400</c:v>
                </c:pt>
                <c:pt idx="1854">
                  <c:v>1552986000</c:v>
                </c:pt>
                <c:pt idx="1855">
                  <c:v>1552989600</c:v>
                </c:pt>
                <c:pt idx="1856">
                  <c:v>1552993200</c:v>
                </c:pt>
                <c:pt idx="1857">
                  <c:v>1552996800</c:v>
                </c:pt>
                <c:pt idx="1858">
                  <c:v>1553000400</c:v>
                </c:pt>
                <c:pt idx="1859">
                  <c:v>1553004000</c:v>
                </c:pt>
                <c:pt idx="1860">
                  <c:v>1553007600</c:v>
                </c:pt>
                <c:pt idx="1861">
                  <c:v>1553011200</c:v>
                </c:pt>
                <c:pt idx="1862">
                  <c:v>1553014800</c:v>
                </c:pt>
                <c:pt idx="1863">
                  <c:v>1553018400</c:v>
                </c:pt>
                <c:pt idx="1864">
                  <c:v>1553022000</c:v>
                </c:pt>
                <c:pt idx="1865">
                  <c:v>1553025600</c:v>
                </c:pt>
                <c:pt idx="1866">
                  <c:v>1553029200</c:v>
                </c:pt>
                <c:pt idx="1867">
                  <c:v>1553032800</c:v>
                </c:pt>
                <c:pt idx="1868">
                  <c:v>1553036400</c:v>
                </c:pt>
                <c:pt idx="1869">
                  <c:v>1553040000</c:v>
                </c:pt>
                <c:pt idx="1870">
                  <c:v>1553043600</c:v>
                </c:pt>
                <c:pt idx="1871">
                  <c:v>1553047200</c:v>
                </c:pt>
                <c:pt idx="1872">
                  <c:v>1553050800</c:v>
                </c:pt>
                <c:pt idx="1873">
                  <c:v>1553054400</c:v>
                </c:pt>
                <c:pt idx="1874">
                  <c:v>1553058000</c:v>
                </c:pt>
                <c:pt idx="1875">
                  <c:v>1553061600</c:v>
                </c:pt>
                <c:pt idx="1876">
                  <c:v>1553065200</c:v>
                </c:pt>
                <c:pt idx="1877">
                  <c:v>1553068800</c:v>
                </c:pt>
                <c:pt idx="1878">
                  <c:v>1553072400</c:v>
                </c:pt>
                <c:pt idx="1879">
                  <c:v>1553076000</c:v>
                </c:pt>
                <c:pt idx="1880">
                  <c:v>1553079600</c:v>
                </c:pt>
                <c:pt idx="1881">
                  <c:v>1553083200</c:v>
                </c:pt>
                <c:pt idx="1882">
                  <c:v>1553086800</c:v>
                </c:pt>
                <c:pt idx="1883">
                  <c:v>1553090400</c:v>
                </c:pt>
                <c:pt idx="1884">
                  <c:v>1553094000</c:v>
                </c:pt>
                <c:pt idx="1885">
                  <c:v>1553097600</c:v>
                </c:pt>
                <c:pt idx="1886">
                  <c:v>1553101200</c:v>
                </c:pt>
                <c:pt idx="1887">
                  <c:v>1553104800</c:v>
                </c:pt>
                <c:pt idx="1888">
                  <c:v>1553108400</c:v>
                </c:pt>
                <c:pt idx="1889">
                  <c:v>1553112000</c:v>
                </c:pt>
                <c:pt idx="1890">
                  <c:v>1553115600</c:v>
                </c:pt>
                <c:pt idx="1891">
                  <c:v>1553119200</c:v>
                </c:pt>
                <c:pt idx="1892">
                  <c:v>1553122800</c:v>
                </c:pt>
                <c:pt idx="1893">
                  <c:v>1553126400</c:v>
                </c:pt>
                <c:pt idx="1894">
                  <c:v>1553130000</c:v>
                </c:pt>
                <c:pt idx="1895">
                  <c:v>1553133600</c:v>
                </c:pt>
                <c:pt idx="1896">
                  <c:v>1553137200</c:v>
                </c:pt>
                <c:pt idx="1897">
                  <c:v>1553140800</c:v>
                </c:pt>
                <c:pt idx="1898">
                  <c:v>1553144400</c:v>
                </c:pt>
                <c:pt idx="1899">
                  <c:v>1553148000</c:v>
                </c:pt>
                <c:pt idx="1900">
                  <c:v>1553151600</c:v>
                </c:pt>
                <c:pt idx="1901">
                  <c:v>1553155200</c:v>
                </c:pt>
                <c:pt idx="1902">
                  <c:v>1553158800</c:v>
                </c:pt>
                <c:pt idx="1903">
                  <c:v>1553162400</c:v>
                </c:pt>
                <c:pt idx="1904">
                  <c:v>1553166000</c:v>
                </c:pt>
                <c:pt idx="1905">
                  <c:v>1553169600</c:v>
                </c:pt>
                <c:pt idx="1906">
                  <c:v>1553173200</c:v>
                </c:pt>
                <c:pt idx="1907">
                  <c:v>1553176800</c:v>
                </c:pt>
                <c:pt idx="1908">
                  <c:v>1553180400</c:v>
                </c:pt>
                <c:pt idx="1909">
                  <c:v>1553184000</c:v>
                </c:pt>
                <c:pt idx="1910">
                  <c:v>1553187600</c:v>
                </c:pt>
                <c:pt idx="1911">
                  <c:v>1553191200</c:v>
                </c:pt>
                <c:pt idx="1912">
                  <c:v>1553194800</c:v>
                </c:pt>
                <c:pt idx="1913">
                  <c:v>1553198400</c:v>
                </c:pt>
                <c:pt idx="1914">
                  <c:v>1553202000</c:v>
                </c:pt>
                <c:pt idx="1915">
                  <c:v>1553205600</c:v>
                </c:pt>
                <c:pt idx="1916">
                  <c:v>1553209200</c:v>
                </c:pt>
                <c:pt idx="1917">
                  <c:v>1553212800</c:v>
                </c:pt>
                <c:pt idx="1918">
                  <c:v>1553216400</c:v>
                </c:pt>
                <c:pt idx="1919">
                  <c:v>1553220000</c:v>
                </c:pt>
                <c:pt idx="1920">
                  <c:v>1553223600</c:v>
                </c:pt>
                <c:pt idx="1921">
                  <c:v>1553227200</c:v>
                </c:pt>
                <c:pt idx="1922">
                  <c:v>1553230800</c:v>
                </c:pt>
                <c:pt idx="1923">
                  <c:v>1553234400</c:v>
                </c:pt>
                <c:pt idx="1924">
                  <c:v>1553238000</c:v>
                </c:pt>
                <c:pt idx="1925">
                  <c:v>1553241600</c:v>
                </c:pt>
                <c:pt idx="1926">
                  <c:v>1553245200</c:v>
                </c:pt>
                <c:pt idx="1927">
                  <c:v>1553248800</c:v>
                </c:pt>
                <c:pt idx="1928">
                  <c:v>1553252400</c:v>
                </c:pt>
                <c:pt idx="1929">
                  <c:v>1553256000</c:v>
                </c:pt>
                <c:pt idx="1930">
                  <c:v>1553259600</c:v>
                </c:pt>
                <c:pt idx="1931">
                  <c:v>1553263200</c:v>
                </c:pt>
                <c:pt idx="1932">
                  <c:v>1553266800</c:v>
                </c:pt>
                <c:pt idx="1933">
                  <c:v>1553270400</c:v>
                </c:pt>
                <c:pt idx="1934">
                  <c:v>1553274000</c:v>
                </c:pt>
                <c:pt idx="1935">
                  <c:v>1553277600</c:v>
                </c:pt>
                <c:pt idx="1936">
                  <c:v>1553281200</c:v>
                </c:pt>
                <c:pt idx="1937">
                  <c:v>1553284800</c:v>
                </c:pt>
                <c:pt idx="1938">
                  <c:v>1553288400</c:v>
                </c:pt>
                <c:pt idx="1939">
                  <c:v>1553292000</c:v>
                </c:pt>
                <c:pt idx="1940">
                  <c:v>1553295600</c:v>
                </c:pt>
                <c:pt idx="1941">
                  <c:v>1553299200</c:v>
                </c:pt>
                <c:pt idx="1942">
                  <c:v>1553302800</c:v>
                </c:pt>
                <c:pt idx="1943">
                  <c:v>1553306400</c:v>
                </c:pt>
                <c:pt idx="1944">
                  <c:v>1553310000</c:v>
                </c:pt>
                <c:pt idx="1945">
                  <c:v>1553313600</c:v>
                </c:pt>
                <c:pt idx="1946">
                  <c:v>1553317200</c:v>
                </c:pt>
                <c:pt idx="1947">
                  <c:v>1553320800</c:v>
                </c:pt>
                <c:pt idx="1948">
                  <c:v>1553324400</c:v>
                </c:pt>
                <c:pt idx="1949">
                  <c:v>1553328000</c:v>
                </c:pt>
                <c:pt idx="1950">
                  <c:v>1553331600</c:v>
                </c:pt>
                <c:pt idx="1951">
                  <c:v>1553335200</c:v>
                </c:pt>
                <c:pt idx="1952">
                  <c:v>1553338800</c:v>
                </c:pt>
                <c:pt idx="1953">
                  <c:v>1553342400</c:v>
                </c:pt>
                <c:pt idx="1954">
                  <c:v>1553346000</c:v>
                </c:pt>
                <c:pt idx="1955">
                  <c:v>1553349600</c:v>
                </c:pt>
                <c:pt idx="1956">
                  <c:v>1553353200</c:v>
                </c:pt>
                <c:pt idx="1957">
                  <c:v>1553356800</c:v>
                </c:pt>
                <c:pt idx="1958">
                  <c:v>1553360400</c:v>
                </c:pt>
                <c:pt idx="1959">
                  <c:v>1553364000</c:v>
                </c:pt>
                <c:pt idx="1960">
                  <c:v>1553367600</c:v>
                </c:pt>
                <c:pt idx="1961">
                  <c:v>1553371200</c:v>
                </c:pt>
                <c:pt idx="1962">
                  <c:v>1553374800</c:v>
                </c:pt>
                <c:pt idx="1963">
                  <c:v>1553378400</c:v>
                </c:pt>
                <c:pt idx="1964">
                  <c:v>1553382000</c:v>
                </c:pt>
                <c:pt idx="1965">
                  <c:v>1553385600</c:v>
                </c:pt>
                <c:pt idx="1966">
                  <c:v>1553389200</c:v>
                </c:pt>
                <c:pt idx="1967">
                  <c:v>1553392800</c:v>
                </c:pt>
                <c:pt idx="1968">
                  <c:v>1553396400</c:v>
                </c:pt>
                <c:pt idx="1969">
                  <c:v>1553400000</c:v>
                </c:pt>
                <c:pt idx="1970">
                  <c:v>1553403600</c:v>
                </c:pt>
                <c:pt idx="1971">
                  <c:v>1553407200</c:v>
                </c:pt>
                <c:pt idx="1972">
                  <c:v>1553410800</c:v>
                </c:pt>
                <c:pt idx="1973">
                  <c:v>1553414400</c:v>
                </c:pt>
                <c:pt idx="1974">
                  <c:v>1553418000</c:v>
                </c:pt>
                <c:pt idx="1975">
                  <c:v>1553421600</c:v>
                </c:pt>
                <c:pt idx="1976">
                  <c:v>1553425200</c:v>
                </c:pt>
                <c:pt idx="1977">
                  <c:v>1553428800</c:v>
                </c:pt>
                <c:pt idx="1978">
                  <c:v>1553432400</c:v>
                </c:pt>
                <c:pt idx="1979">
                  <c:v>1553436000</c:v>
                </c:pt>
                <c:pt idx="1980">
                  <c:v>1553439600</c:v>
                </c:pt>
                <c:pt idx="1981">
                  <c:v>1553443200</c:v>
                </c:pt>
                <c:pt idx="1982">
                  <c:v>1553446800</c:v>
                </c:pt>
                <c:pt idx="1983">
                  <c:v>1553450400</c:v>
                </c:pt>
                <c:pt idx="1984">
                  <c:v>1553454000</c:v>
                </c:pt>
                <c:pt idx="1985">
                  <c:v>1553457600</c:v>
                </c:pt>
                <c:pt idx="1986">
                  <c:v>1553461200</c:v>
                </c:pt>
                <c:pt idx="1987">
                  <c:v>1553464800</c:v>
                </c:pt>
                <c:pt idx="1988">
                  <c:v>1553468400</c:v>
                </c:pt>
                <c:pt idx="1989">
                  <c:v>1553472000</c:v>
                </c:pt>
                <c:pt idx="1990">
                  <c:v>1553475600</c:v>
                </c:pt>
                <c:pt idx="1991">
                  <c:v>1553479200</c:v>
                </c:pt>
                <c:pt idx="1992">
                  <c:v>1553482800</c:v>
                </c:pt>
                <c:pt idx="1993">
                  <c:v>1553486400</c:v>
                </c:pt>
                <c:pt idx="1994">
                  <c:v>1553490000</c:v>
                </c:pt>
                <c:pt idx="1995">
                  <c:v>1553493600</c:v>
                </c:pt>
                <c:pt idx="1996">
                  <c:v>1553497200</c:v>
                </c:pt>
                <c:pt idx="1997">
                  <c:v>1553500800</c:v>
                </c:pt>
                <c:pt idx="1998">
                  <c:v>1553504400</c:v>
                </c:pt>
                <c:pt idx="1999">
                  <c:v>1553508000</c:v>
                </c:pt>
                <c:pt idx="2000">
                  <c:v>1553511600</c:v>
                </c:pt>
                <c:pt idx="2001">
                  <c:v>1553515200</c:v>
                </c:pt>
                <c:pt idx="2002">
                  <c:v>1553518800</c:v>
                </c:pt>
                <c:pt idx="2003">
                  <c:v>1553522400</c:v>
                </c:pt>
                <c:pt idx="2004">
                  <c:v>1553526000</c:v>
                </c:pt>
                <c:pt idx="2005">
                  <c:v>1553529600</c:v>
                </c:pt>
                <c:pt idx="2006">
                  <c:v>1553533200</c:v>
                </c:pt>
                <c:pt idx="2007">
                  <c:v>1553536800</c:v>
                </c:pt>
                <c:pt idx="2008">
                  <c:v>1553540400</c:v>
                </c:pt>
                <c:pt idx="2009">
                  <c:v>1553544000</c:v>
                </c:pt>
                <c:pt idx="2010">
                  <c:v>1553547600</c:v>
                </c:pt>
                <c:pt idx="2011">
                  <c:v>1553551200</c:v>
                </c:pt>
                <c:pt idx="2012">
                  <c:v>1553554800</c:v>
                </c:pt>
                <c:pt idx="2013">
                  <c:v>1553558400</c:v>
                </c:pt>
                <c:pt idx="2014">
                  <c:v>1553562000</c:v>
                </c:pt>
                <c:pt idx="2015">
                  <c:v>1553565600</c:v>
                </c:pt>
                <c:pt idx="2016">
                  <c:v>1553569200</c:v>
                </c:pt>
                <c:pt idx="2017">
                  <c:v>1553572800</c:v>
                </c:pt>
                <c:pt idx="2018">
                  <c:v>1553576400</c:v>
                </c:pt>
                <c:pt idx="2019">
                  <c:v>1553580000</c:v>
                </c:pt>
                <c:pt idx="2020">
                  <c:v>1553583600</c:v>
                </c:pt>
                <c:pt idx="2021">
                  <c:v>1553587200</c:v>
                </c:pt>
                <c:pt idx="2022">
                  <c:v>1553590800</c:v>
                </c:pt>
                <c:pt idx="2023">
                  <c:v>1553594400</c:v>
                </c:pt>
                <c:pt idx="2024">
                  <c:v>1553598000</c:v>
                </c:pt>
                <c:pt idx="2025">
                  <c:v>1553601600</c:v>
                </c:pt>
                <c:pt idx="2026">
                  <c:v>1553605200</c:v>
                </c:pt>
                <c:pt idx="2027">
                  <c:v>1553608800</c:v>
                </c:pt>
                <c:pt idx="2028">
                  <c:v>1553612400</c:v>
                </c:pt>
                <c:pt idx="2029">
                  <c:v>1553616000</c:v>
                </c:pt>
                <c:pt idx="2030">
                  <c:v>1553619600</c:v>
                </c:pt>
                <c:pt idx="2031">
                  <c:v>1553623200</c:v>
                </c:pt>
                <c:pt idx="2032">
                  <c:v>1553626800</c:v>
                </c:pt>
                <c:pt idx="2033">
                  <c:v>1553630400</c:v>
                </c:pt>
                <c:pt idx="2034">
                  <c:v>1553634000</c:v>
                </c:pt>
                <c:pt idx="2035">
                  <c:v>1553637600</c:v>
                </c:pt>
                <c:pt idx="2036">
                  <c:v>1553641200</c:v>
                </c:pt>
                <c:pt idx="2037">
                  <c:v>1553644800</c:v>
                </c:pt>
                <c:pt idx="2038">
                  <c:v>1553648400</c:v>
                </c:pt>
                <c:pt idx="2039">
                  <c:v>1553652000</c:v>
                </c:pt>
                <c:pt idx="2040">
                  <c:v>1553655600</c:v>
                </c:pt>
                <c:pt idx="2041">
                  <c:v>1553659200</c:v>
                </c:pt>
                <c:pt idx="2042">
                  <c:v>1553662800</c:v>
                </c:pt>
                <c:pt idx="2043">
                  <c:v>1553666400</c:v>
                </c:pt>
                <c:pt idx="2044">
                  <c:v>1553670000</c:v>
                </c:pt>
                <c:pt idx="2045">
                  <c:v>1553673600</c:v>
                </c:pt>
                <c:pt idx="2046">
                  <c:v>1553677200</c:v>
                </c:pt>
                <c:pt idx="2047">
                  <c:v>1553680800</c:v>
                </c:pt>
                <c:pt idx="2048">
                  <c:v>1553684400</c:v>
                </c:pt>
                <c:pt idx="2049">
                  <c:v>1553688000</c:v>
                </c:pt>
                <c:pt idx="2050">
                  <c:v>1553691600</c:v>
                </c:pt>
                <c:pt idx="2051">
                  <c:v>1553695200</c:v>
                </c:pt>
                <c:pt idx="2052">
                  <c:v>1553698800</c:v>
                </c:pt>
                <c:pt idx="2053">
                  <c:v>1553702400</c:v>
                </c:pt>
                <c:pt idx="2054">
                  <c:v>1553706000</c:v>
                </c:pt>
                <c:pt idx="2055">
                  <c:v>1553709600</c:v>
                </c:pt>
                <c:pt idx="2056">
                  <c:v>1553713200</c:v>
                </c:pt>
                <c:pt idx="2057">
                  <c:v>1553716800</c:v>
                </c:pt>
                <c:pt idx="2058">
                  <c:v>1553720400</c:v>
                </c:pt>
                <c:pt idx="2059">
                  <c:v>1553724000</c:v>
                </c:pt>
                <c:pt idx="2060">
                  <c:v>1553727600</c:v>
                </c:pt>
                <c:pt idx="2061">
                  <c:v>1553731200</c:v>
                </c:pt>
                <c:pt idx="2062">
                  <c:v>1553734800</c:v>
                </c:pt>
                <c:pt idx="2063">
                  <c:v>1553738400</c:v>
                </c:pt>
                <c:pt idx="2064">
                  <c:v>1553742000</c:v>
                </c:pt>
                <c:pt idx="2065">
                  <c:v>1553745600</c:v>
                </c:pt>
                <c:pt idx="2066">
                  <c:v>1553749200</c:v>
                </c:pt>
                <c:pt idx="2067">
                  <c:v>1553752800</c:v>
                </c:pt>
                <c:pt idx="2068">
                  <c:v>1553756400</c:v>
                </c:pt>
                <c:pt idx="2069">
                  <c:v>1553760000</c:v>
                </c:pt>
                <c:pt idx="2070">
                  <c:v>1553763600</c:v>
                </c:pt>
                <c:pt idx="2071">
                  <c:v>1553767200</c:v>
                </c:pt>
                <c:pt idx="2072">
                  <c:v>1553770800</c:v>
                </c:pt>
                <c:pt idx="2073">
                  <c:v>1553774400</c:v>
                </c:pt>
                <c:pt idx="2074">
                  <c:v>1553778000</c:v>
                </c:pt>
                <c:pt idx="2075">
                  <c:v>1553781600</c:v>
                </c:pt>
                <c:pt idx="2076">
                  <c:v>1553785200</c:v>
                </c:pt>
                <c:pt idx="2077">
                  <c:v>1553788800</c:v>
                </c:pt>
                <c:pt idx="2078">
                  <c:v>1553792400</c:v>
                </c:pt>
                <c:pt idx="2079">
                  <c:v>1553796000</c:v>
                </c:pt>
                <c:pt idx="2080">
                  <c:v>1553799600</c:v>
                </c:pt>
                <c:pt idx="2081">
                  <c:v>1553803200</c:v>
                </c:pt>
                <c:pt idx="2082">
                  <c:v>1553806800</c:v>
                </c:pt>
                <c:pt idx="2083">
                  <c:v>1553810400</c:v>
                </c:pt>
                <c:pt idx="2084">
                  <c:v>1553814000</c:v>
                </c:pt>
                <c:pt idx="2085">
                  <c:v>1553817600</c:v>
                </c:pt>
                <c:pt idx="2086">
                  <c:v>1553821200</c:v>
                </c:pt>
                <c:pt idx="2087">
                  <c:v>1553824800</c:v>
                </c:pt>
                <c:pt idx="2088">
                  <c:v>1553828400</c:v>
                </c:pt>
                <c:pt idx="2089">
                  <c:v>1553832000</c:v>
                </c:pt>
                <c:pt idx="2090">
                  <c:v>1553835600</c:v>
                </c:pt>
                <c:pt idx="2091">
                  <c:v>1553839200</c:v>
                </c:pt>
                <c:pt idx="2092">
                  <c:v>1553842800</c:v>
                </c:pt>
                <c:pt idx="2093">
                  <c:v>1553846400</c:v>
                </c:pt>
                <c:pt idx="2094">
                  <c:v>1553850000</c:v>
                </c:pt>
                <c:pt idx="2095">
                  <c:v>1553853600</c:v>
                </c:pt>
                <c:pt idx="2096">
                  <c:v>1553857200</c:v>
                </c:pt>
                <c:pt idx="2097">
                  <c:v>1553860800</c:v>
                </c:pt>
                <c:pt idx="2098">
                  <c:v>1553864400</c:v>
                </c:pt>
                <c:pt idx="2099">
                  <c:v>1553868000</c:v>
                </c:pt>
                <c:pt idx="2100">
                  <c:v>1553871600</c:v>
                </c:pt>
                <c:pt idx="2101">
                  <c:v>1553875200</c:v>
                </c:pt>
                <c:pt idx="2102">
                  <c:v>1553878800</c:v>
                </c:pt>
                <c:pt idx="2103">
                  <c:v>1553882400</c:v>
                </c:pt>
                <c:pt idx="2104">
                  <c:v>1553886000</c:v>
                </c:pt>
                <c:pt idx="2105">
                  <c:v>1553889600</c:v>
                </c:pt>
                <c:pt idx="2106">
                  <c:v>1553893200</c:v>
                </c:pt>
                <c:pt idx="2107">
                  <c:v>1553896800</c:v>
                </c:pt>
                <c:pt idx="2108">
                  <c:v>1553900400</c:v>
                </c:pt>
                <c:pt idx="2109">
                  <c:v>1553904000</c:v>
                </c:pt>
                <c:pt idx="2110">
                  <c:v>1553907600</c:v>
                </c:pt>
                <c:pt idx="2111">
                  <c:v>1553911200</c:v>
                </c:pt>
                <c:pt idx="2112">
                  <c:v>1553914800</c:v>
                </c:pt>
                <c:pt idx="2113">
                  <c:v>1553918400</c:v>
                </c:pt>
                <c:pt idx="2114">
                  <c:v>1553922000</c:v>
                </c:pt>
                <c:pt idx="2115">
                  <c:v>1553925600</c:v>
                </c:pt>
                <c:pt idx="2116">
                  <c:v>1553929200</c:v>
                </c:pt>
                <c:pt idx="2117">
                  <c:v>1553932800</c:v>
                </c:pt>
                <c:pt idx="2118">
                  <c:v>1553936400</c:v>
                </c:pt>
                <c:pt idx="2119">
                  <c:v>1553940000</c:v>
                </c:pt>
                <c:pt idx="2120">
                  <c:v>1553943600</c:v>
                </c:pt>
                <c:pt idx="2121">
                  <c:v>1553947200</c:v>
                </c:pt>
                <c:pt idx="2122">
                  <c:v>1553950800</c:v>
                </c:pt>
                <c:pt idx="2123">
                  <c:v>1553954400</c:v>
                </c:pt>
                <c:pt idx="2124">
                  <c:v>1553958000</c:v>
                </c:pt>
                <c:pt idx="2125">
                  <c:v>1553961600</c:v>
                </c:pt>
                <c:pt idx="2126">
                  <c:v>1553965200</c:v>
                </c:pt>
                <c:pt idx="2127">
                  <c:v>1553968800</c:v>
                </c:pt>
                <c:pt idx="2128">
                  <c:v>1553972400</c:v>
                </c:pt>
                <c:pt idx="2129">
                  <c:v>1553976000</c:v>
                </c:pt>
                <c:pt idx="2130">
                  <c:v>1553979600</c:v>
                </c:pt>
                <c:pt idx="2131">
                  <c:v>1553983200</c:v>
                </c:pt>
                <c:pt idx="2132">
                  <c:v>1553986800</c:v>
                </c:pt>
                <c:pt idx="2133">
                  <c:v>1553990400</c:v>
                </c:pt>
                <c:pt idx="2134">
                  <c:v>1553994000</c:v>
                </c:pt>
                <c:pt idx="2135">
                  <c:v>1553997600</c:v>
                </c:pt>
                <c:pt idx="2136">
                  <c:v>1554001200</c:v>
                </c:pt>
                <c:pt idx="2137">
                  <c:v>1554004800</c:v>
                </c:pt>
                <c:pt idx="2138">
                  <c:v>1554008400</c:v>
                </c:pt>
                <c:pt idx="2139">
                  <c:v>1554012000</c:v>
                </c:pt>
                <c:pt idx="2140">
                  <c:v>1554015600</c:v>
                </c:pt>
                <c:pt idx="2141">
                  <c:v>1554019200</c:v>
                </c:pt>
                <c:pt idx="2142">
                  <c:v>1554022800</c:v>
                </c:pt>
                <c:pt idx="2143">
                  <c:v>1554026400</c:v>
                </c:pt>
                <c:pt idx="2144">
                  <c:v>1554030000</c:v>
                </c:pt>
                <c:pt idx="2145">
                  <c:v>1554033600</c:v>
                </c:pt>
                <c:pt idx="2146">
                  <c:v>1554037200</c:v>
                </c:pt>
                <c:pt idx="2147">
                  <c:v>1554040800</c:v>
                </c:pt>
                <c:pt idx="2148">
                  <c:v>1554044400</c:v>
                </c:pt>
                <c:pt idx="2149">
                  <c:v>1554048000</c:v>
                </c:pt>
                <c:pt idx="2150">
                  <c:v>1554051600</c:v>
                </c:pt>
                <c:pt idx="2151">
                  <c:v>1554055200</c:v>
                </c:pt>
                <c:pt idx="2152">
                  <c:v>1554058800</c:v>
                </c:pt>
                <c:pt idx="2153">
                  <c:v>1554062400</c:v>
                </c:pt>
                <c:pt idx="2154">
                  <c:v>1554066000</c:v>
                </c:pt>
                <c:pt idx="2155">
                  <c:v>1554069600</c:v>
                </c:pt>
                <c:pt idx="2156">
                  <c:v>1554073200</c:v>
                </c:pt>
                <c:pt idx="2157">
                  <c:v>1554076800</c:v>
                </c:pt>
                <c:pt idx="2158">
                  <c:v>1554080400</c:v>
                </c:pt>
                <c:pt idx="2159">
                  <c:v>1554084000</c:v>
                </c:pt>
                <c:pt idx="2160">
                  <c:v>1554087600</c:v>
                </c:pt>
                <c:pt idx="2161">
                  <c:v>1554091200</c:v>
                </c:pt>
                <c:pt idx="2162">
                  <c:v>1554094800</c:v>
                </c:pt>
                <c:pt idx="2163">
                  <c:v>1554098400</c:v>
                </c:pt>
                <c:pt idx="2164">
                  <c:v>1554102000</c:v>
                </c:pt>
                <c:pt idx="2165">
                  <c:v>1554105600</c:v>
                </c:pt>
                <c:pt idx="2166">
                  <c:v>1554109200</c:v>
                </c:pt>
                <c:pt idx="2167">
                  <c:v>1554112800</c:v>
                </c:pt>
                <c:pt idx="2168">
                  <c:v>1554116400</c:v>
                </c:pt>
                <c:pt idx="2169">
                  <c:v>1554120000</c:v>
                </c:pt>
                <c:pt idx="2170">
                  <c:v>1554123600</c:v>
                </c:pt>
                <c:pt idx="2171">
                  <c:v>1554127200</c:v>
                </c:pt>
                <c:pt idx="2172">
                  <c:v>1554130800</c:v>
                </c:pt>
                <c:pt idx="2173">
                  <c:v>1554134400</c:v>
                </c:pt>
                <c:pt idx="2174">
                  <c:v>1554138000</c:v>
                </c:pt>
                <c:pt idx="2175">
                  <c:v>1554141600</c:v>
                </c:pt>
                <c:pt idx="2176">
                  <c:v>1554145200</c:v>
                </c:pt>
                <c:pt idx="2177">
                  <c:v>1554148800</c:v>
                </c:pt>
                <c:pt idx="2178">
                  <c:v>1554152400</c:v>
                </c:pt>
                <c:pt idx="2179">
                  <c:v>1554156000</c:v>
                </c:pt>
                <c:pt idx="2180">
                  <c:v>1554159600</c:v>
                </c:pt>
                <c:pt idx="2181">
                  <c:v>1554163200</c:v>
                </c:pt>
                <c:pt idx="2182">
                  <c:v>1554166800</c:v>
                </c:pt>
                <c:pt idx="2183">
                  <c:v>1554170400</c:v>
                </c:pt>
                <c:pt idx="2184">
                  <c:v>1554174000</c:v>
                </c:pt>
                <c:pt idx="2185">
                  <c:v>1554177600</c:v>
                </c:pt>
                <c:pt idx="2186">
                  <c:v>1554181200</c:v>
                </c:pt>
                <c:pt idx="2187">
                  <c:v>1554184800</c:v>
                </c:pt>
                <c:pt idx="2188">
                  <c:v>1554188400</c:v>
                </c:pt>
                <c:pt idx="2189">
                  <c:v>1554192000</c:v>
                </c:pt>
                <c:pt idx="2190">
                  <c:v>1554195600</c:v>
                </c:pt>
                <c:pt idx="2191">
                  <c:v>1554199200</c:v>
                </c:pt>
                <c:pt idx="2192">
                  <c:v>1554202800</c:v>
                </c:pt>
                <c:pt idx="2193">
                  <c:v>1554206400</c:v>
                </c:pt>
                <c:pt idx="2194">
                  <c:v>1554210000</c:v>
                </c:pt>
                <c:pt idx="2195">
                  <c:v>1554213600</c:v>
                </c:pt>
                <c:pt idx="2196">
                  <c:v>1554217200</c:v>
                </c:pt>
                <c:pt idx="2197">
                  <c:v>1554220800</c:v>
                </c:pt>
                <c:pt idx="2198">
                  <c:v>1554224400</c:v>
                </c:pt>
                <c:pt idx="2199">
                  <c:v>1554228000</c:v>
                </c:pt>
                <c:pt idx="2200">
                  <c:v>1554231600</c:v>
                </c:pt>
                <c:pt idx="2201">
                  <c:v>1554235200</c:v>
                </c:pt>
                <c:pt idx="2202">
                  <c:v>1554238800</c:v>
                </c:pt>
                <c:pt idx="2203">
                  <c:v>1554242400</c:v>
                </c:pt>
                <c:pt idx="2204">
                  <c:v>1554246000</c:v>
                </c:pt>
                <c:pt idx="2205">
                  <c:v>1554249600</c:v>
                </c:pt>
                <c:pt idx="2206">
                  <c:v>1554253200</c:v>
                </c:pt>
                <c:pt idx="2207">
                  <c:v>1554256800</c:v>
                </c:pt>
                <c:pt idx="2208">
                  <c:v>1554260400</c:v>
                </c:pt>
                <c:pt idx="2209">
                  <c:v>1554264000</c:v>
                </c:pt>
                <c:pt idx="2210">
                  <c:v>1554267600</c:v>
                </c:pt>
                <c:pt idx="2211">
                  <c:v>1554271200</c:v>
                </c:pt>
                <c:pt idx="2212">
                  <c:v>1554274800</c:v>
                </c:pt>
                <c:pt idx="2213">
                  <c:v>1554278400</c:v>
                </c:pt>
                <c:pt idx="2214">
                  <c:v>1554282000</c:v>
                </c:pt>
                <c:pt idx="2215">
                  <c:v>1554285600</c:v>
                </c:pt>
                <c:pt idx="2216">
                  <c:v>1554289200</c:v>
                </c:pt>
                <c:pt idx="2217">
                  <c:v>1554292800</c:v>
                </c:pt>
                <c:pt idx="2218">
                  <c:v>1554296400</c:v>
                </c:pt>
                <c:pt idx="2219">
                  <c:v>1554300000</c:v>
                </c:pt>
                <c:pt idx="2220">
                  <c:v>1554303600</c:v>
                </c:pt>
                <c:pt idx="2221">
                  <c:v>1554307200</c:v>
                </c:pt>
                <c:pt idx="2222">
                  <c:v>1554310800</c:v>
                </c:pt>
                <c:pt idx="2223">
                  <c:v>1554314400</c:v>
                </c:pt>
                <c:pt idx="2224">
                  <c:v>1554318000</c:v>
                </c:pt>
                <c:pt idx="2225">
                  <c:v>1554321600</c:v>
                </c:pt>
                <c:pt idx="2226">
                  <c:v>1554325200</c:v>
                </c:pt>
                <c:pt idx="2227">
                  <c:v>1554328800</c:v>
                </c:pt>
                <c:pt idx="2228">
                  <c:v>1554332400</c:v>
                </c:pt>
                <c:pt idx="2229">
                  <c:v>1554336000</c:v>
                </c:pt>
                <c:pt idx="2230">
                  <c:v>1554339600</c:v>
                </c:pt>
                <c:pt idx="2231">
                  <c:v>1554343200</c:v>
                </c:pt>
                <c:pt idx="2232">
                  <c:v>1554346800</c:v>
                </c:pt>
                <c:pt idx="2233">
                  <c:v>1554350400</c:v>
                </c:pt>
                <c:pt idx="2234">
                  <c:v>1554354000</c:v>
                </c:pt>
                <c:pt idx="2235">
                  <c:v>1554357600</c:v>
                </c:pt>
                <c:pt idx="2236">
                  <c:v>1554361200</c:v>
                </c:pt>
                <c:pt idx="2237">
                  <c:v>1554364800</c:v>
                </c:pt>
                <c:pt idx="2238">
                  <c:v>1554368400</c:v>
                </c:pt>
                <c:pt idx="2239">
                  <c:v>1554372000</c:v>
                </c:pt>
                <c:pt idx="2240">
                  <c:v>1554375600</c:v>
                </c:pt>
                <c:pt idx="2241">
                  <c:v>1554379200</c:v>
                </c:pt>
                <c:pt idx="2242">
                  <c:v>1554382800</c:v>
                </c:pt>
                <c:pt idx="2243">
                  <c:v>1554386400</c:v>
                </c:pt>
                <c:pt idx="2244">
                  <c:v>1554390000</c:v>
                </c:pt>
                <c:pt idx="2245">
                  <c:v>1554393600</c:v>
                </c:pt>
                <c:pt idx="2246">
                  <c:v>1554397200</c:v>
                </c:pt>
                <c:pt idx="2247">
                  <c:v>1554400800</c:v>
                </c:pt>
                <c:pt idx="2248">
                  <c:v>1554404400</c:v>
                </c:pt>
                <c:pt idx="2249">
                  <c:v>1554408000</c:v>
                </c:pt>
                <c:pt idx="2250">
                  <c:v>1554411600</c:v>
                </c:pt>
                <c:pt idx="2251">
                  <c:v>1554415200</c:v>
                </c:pt>
                <c:pt idx="2252">
                  <c:v>1554418800</c:v>
                </c:pt>
                <c:pt idx="2253">
                  <c:v>1554422400</c:v>
                </c:pt>
                <c:pt idx="2254">
                  <c:v>1554426000</c:v>
                </c:pt>
                <c:pt idx="2255">
                  <c:v>1554429600</c:v>
                </c:pt>
                <c:pt idx="2256">
                  <c:v>1554433200</c:v>
                </c:pt>
                <c:pt idx="2257">
                  <c:v>1554436800</c:v>
                </c:pt>
                <c:pt idx="2258">
                  <c:v>1554440400</c:v>
                </c:pt>
                <c:pt idx="2259">
                  <c:v>1554444000</c:v>
                </c:pt>
                <c:pt idx="2260">
                  <c:v>1554447600</c:v>
                </c:pt>
                <c:pt idx="2261">
                  <c:v>1554451200</c:v>
                </c:pt>
                <c:pt idx="2262">
                  <c:v>1554454800</c:v>
                </c:pt>
                <c:pt idx="2263">
                  <c:v>1554458400</c:v>
                </c:pt>
                <c:pt idx="2264">
                  <c:v>1554462000</c:v>
                </c:pt>
                <c:pt idx="2265">
                  <c:v>1554465600</c:v>
                </c:pt>
                <c:pt idx="2266">
                  <c:v>1554469200</c:v>
                </c:pt>
                <c:pt idx="2267">
                  <c:v>1554472800</c:v>
                </c:pt>
                <c:pt idx="2268">
                  <c:v>1554476400</c:v>
                </c:pt>
                <c:pt idx="2269">
                  <c:v>1554480000</c:v>
                </c:pt>
                <c:pt idx="2270">
                  <c:v>1554483600</c:v>
                </c:pt>
                <c:pt idx="2271">
                  <c:v>1554487200</c:v>
                </c:pt>
                <c:pt idx="2272">
                  <c:v>1554490800</c:v>
                </c:pt>
                <c:pt idx="2273">
                  <c:v>1554494400</c:v>
                </c:pt>
                <c:pt idx="2274">
                  <c:v>1554498000</c:v>
                </c:pt>
                <c:pt idx="2275">
                  <c:v>1554501600</c:v>
                </c:pt>
                <c:pt idx="2276">
                  <c:v>1554505200</c:v>
                </c:pt>
                <c:pt idx="2277">
                  <c:v>1554508800</c:v>
                </c:pt>
                <c:pt idx="2278">
                  <c:v>1554512400</c:v>
                </c:pt>
                <c:pt idx="2279">
                  <c:v>1554516000</c:v>
                </c:pt>
                <c:pt idx="2280">
                  <c:v>1554519600</c:v>
                </c:pt>
                <c:pt idx="2281">
                  <c:v>1554523200</c:v>
                </c:pt>
                <c:pt idx="2282">
                  <c:v>1554526800</c:v>
                </c:pt>
                <c:pt idx="2283">
                  <c:v>1554530400</c:v>
                </c:pt>
                <c:pt idx="2284">
                  <c:v>1554534000</c:v>
                </c:pt>
                <c:pt idx="2285">
                  <c:v>1554537600</c:v>
                </c:pt>
                <c:pt idx="2286">
                  <c:v>1554541200</c:v>
                </c:pt>
                <c:pt idx="2287">
                  <c:v>1554544800</c:v>
                </c:pt>
                <c:pt idx="2288">
                  <c:v>1554548400</c:v>
                </c:pt>
                <c:pt idx="2289">
                  <c:v>1554552000</c:v>
                </c:pt>
                <c:pt idx="2290">
                  <c:v>1554555600</c:v>
                </c:pt>
                <c:pt idx="2291">
                  <c:v>1554559200</c:v>
                </c:pt>
                <c:pt idx="2292">
                  <c:v>1554562800</c:v>
                </c:pt>
                <c:pt idx="2293">
                  <c:v>1554566400</c:v>
                </c:pt>
                <c:pt idx="2294">
                  <c:v>1554570000</c:v>
                </c:pt>
                <c:pt idx="2295">
                  <c:v>1554573600</c:v>
                </c:pt>
                <c:pt idx="2296">
                  <c:v>1554577200</c:v>
                </c:pt>
                <c:pt idx="2297">
                  <c:v>1554580800</c:v>
                </c:pt>
                <c:pt idx="2298">
                  <c:v>1554584400</c:v>
                </c:pt>
                <c:pt idx="2299">
                  <c:v>1554588000</c:v>
                </c:pt>
                <c:pt idx="2300">
                  <c:v>1554591600</c:v>
                </c:pt>
                <c:pt idx="2301">
                  <c:v>1554595200</c:v>
                </c:pt>
                <c:pt idx="2302">
                  <c:v>1554598800</c:v>
                </c:pt>
                <c:pt idx="2303">
                  <c:v>1554602400</c:v>
                </c:pt>
                <c:pt idx="2304">
                  <c:v>1554606000</c:v>
                </c:pt>
                <c:pt idx="2305">
                  <c:v>1554609600</c:v>
                </c:pt>
                <c:pt idx="2306">
                  <c:v>1554613200</c:v>
                </c:pt>
                <c:pt idx="2307">
                  <c:v>1554616800</c:v>
                </c:pt>
                <c:pt idx="2308">
                  <c:v>1554620400</c:v>
                </c:pt>
                <c:pt idx="2309">
                  <c:v>1554624000</c:v>
                </c:pt>
                <c:pt idx="2310">
                  <c:v>1554627600</c:v>
                </c:pt>
                <c:pt idx="2311">
                  <c:v>1554631200</c:v>
                </c:pt>
                <c:pt idx="2312">
                  <c:v>1554634800</c:v>
                </c:pt>
                <c:pt idx="2313">
                  <c:v>1554638400</c:v>
                </c:pt>
                <c:pt idx="2314">
                  <c:v>1554642000</c:v>
                </c:pt>
                <c:pt idx="2315">
                  <c:v>1554645600</c:v>
                </c:pt>
                <c:pt idx="2316">
                  <c:v>1554649200</c:v>
                </c:pt>
                <c:pt idx="2317">
                  <c:v>1554652800</c:v>
                </c:pt>
                <c:pt idx="2318">
                  <c:v>1554656400</c:v>
                </c:pt>
                <c:pt idx="2319">
                  <c:v>1554660000</c:v>
                </c:pt>
                <c:pt idx="2320">
                  <c:v>1554663600</c:v>
                </c:pt>
                <c:pt idx="2321">
                  <c:v>1554667200</c:v>
                </c:pt>
                <c:pt idx="2322">
                  <c:v>1554670800</c:v>
                </c:pt>
                <c:pt idx="2323">
                  <c:v>1554674400</c:v>
                </c:pt>
                <c:pt idx="2324">
                  <c:v>1554678000</c:v>
                </c:pt>
                <c:pt idx="2325">
                  <c:v>1554681600</c:v>
                </c:pt>
                <c:pt idx="2326">
                  <c:v>1554685200</c:v>
                </c:pt>
                <c:pt idx="2327">
                  <c:v>1554688800</c:v>
                </c:pt>
                <c:pt idx="2328">
                  <c:v>1554692400</c:v>
                </c:pt>
                <c:pt idx="2329">
                  <c:v>1554696000</c:v>
                </c:pt>
                <c:pt idx="2330">
                  <c:v>1554699600</c:v>
                </c:pt>
                <c:pt idx="2331">
                  <c:v>1554703200</c:v>
                </c:pt>
                <c:pt idx="2332">
                  <c:v>1554706800</c:v>
                </c:pt>
                <c:pt idx="2333">
                  <c:v>1554710400</c:v>
                </c:pt>
                <c:pt idx="2334">
                  <c:v>1554714000</c:v>
                </c:pt>
                <c:pt idx="2335">
                  <c:v>1554717600</c:v>
                </c:pt>
                <c:pt idx="2336">
                  <c:v>1554721200</c:v>
                </c:pt>
                <c:pt idx="2337">
                  <c:v>1554724800</c:v>
                </c:pt>
                <c:pt idx="2338">
                  <c:v>1554728400</c:v>
                </c:pt>
                <c:pt idx="2339">
                  <c:v>1554732000</c:v>
                </c:pt>
                <c:pt idx="2340">
                  <c:v>1554735600</c:v>
                </c:pt>
                <c:pt idx="2341">
                  <c:v>1554739200</c:v>
                </c:pt>
                <c:pt idx="2342">
                  <c:v>1554742800</c:v>
                </c:pt>
                <c:pt idx="2343">
                  <c:v>1554746400</c:v>
                </c:pt>
                <c:pt idx="2344">
                  <c:v>1554750000</c:v>
                </c:pt>
                <c:pt idx="2345">
                  <c:v>1554753600</c:v>
                </c:pt>
                <c:pt idx="2346">
                  <c:v>1554757200</c:v>
                </c:pt>
                <c:pt idx="2347">
                  <c:v>1554760800</c:v>
                </c:pt>
                <c:pt idx="2348">
                  <c:v>1554764400</c:v>
                </c:pt>
                <c:pt idx="2349">
                  <c:v>1554768000</c:v>
                </c:pt>
                <c:pt idx="2350">
                  <c:v>1554771600</c:v>
                </c:pt>
                <c:pt idx="2351">
                  <c:v>1554775200</c:v>
                </c:pt>
                <c:pt idx="2352">
                  <c:v>1554778800</c:v>
                </c:pt>
                <c:pt idx="2353">
                  <c:v>1554782400</c:v>
                </c:pt>
                <c:pt idx="2354">
                  <c:v>1554786000</c:v>
                </c:pt>
                <c:pt idx="2355">
                  <c:v>1554789600</c:v>
                </c:pt>
                <c:pt idx="2356">
                  <c:v>1554793200</c:v>
                </c:pt>
                <c:pt idx="2357">
                  <c:v>1554796800</c:v>
                </c:pt>
                <c:pt idx="2358">
                  <c:v>1554800400</c:v>
                </c:pt>
                <c:pt idx="2359">
                  <c:v>1554804000</c:v>
                </c:pt>
                <c:pt idx="2360">
                  <c:v>1554807600</c:v>
                </c:pt>
                <c:pt idx="2361">
                  <c:v>1554811200</c:v>
                </c:pt>
                <c:pt idx="2362">
                  <c:v>1554814800</c:v>
                </c:pt>
                <c:pt idx="2363">
                  <c:v>1554818400</c:v>
                </c:pt>
                <c:pt idx="2364">
                  <c:v>1554822000</c:v>
                </c:pt>
                <c:pt idx="2365">
                  <c:v>1554825600</c:v>
                </c:pt>
                <c:pt idx="2366">
                  <c:v>1554829200</c:v>
                </c:pt>
                <c:pt idx="2367">
                  <c:v>1554832800</c:v>
                </c:pt>
                <c:pt idx="2368">
                  <c:v>1554836400</c:v>
                </c:pt>
                <c:pt idx="2369">
                  <c:v>1554840000</c:v>
                </c:pt>
                <c:pt idx="2370">
                  <c:v>1554843600</c:v>
                </c:pt>
                <c:pt idx="2371">
                  <c:v>1554847200</c:v>
                </c:pt>
                <c:pt idx="2372">
                  <c:v>1554850800</c:v>
                </c:pt>
                <c:pt idx="2373">
                  <c:v>1554854400</c:v>
                </c:pt>
                <c:pt idx="2374">
                  <c:v>1554858000</c:v>
                </c:pt>
                <c:pt idx="2375">
                  <c:v>1554861600</c:v>
                </c:pt>
                <c:pt idx="2376">
                  <c:v>1554865200</c:v>
                </c:pt>
                <c:pt idx="2377">
                  <c:v>1554868800</c:v>
                </c:pt>
                <c:pt idx="2378">
                  <c:v>1554872400</c:v>
                </c:pt>
                <c:pt idx="2379">
                  <c:v>1554876000</c:v>
                </c:pt>
                <c:pt idx="2380">
                  <c:v>1554879600</c:v>
                </c:pt>
                <c:pt idx="2381">
                  <c:v>1554883200</c:v>
                </c:pt>
                <c:pt idx="2382">
                  <c:v>1554886800</c:v>
                </c:pt>
                <c:pt idx="2383">
                  <c:v>1554890400</c:v>
                </c:pt>
                <c:pt idx="2384">
                  <c:v>1554894000</c:v>
                </c:pt>
                <c:pt idx="2385">
                  <c:v>1554897600</c:v>
                </c:pt>
                <c:pt idx="2386">
                  <c:v>1554901200</c:v>
                </c:pt>
                <c:pt idx="2387">
                  <c:v>1554904800</c:v>
                </c:pt>
                <c:pt idx="2388">
                  <c:v>1554908400</c:v>
                </c:pt>
                <c:pt idx="2389">
                  <c:v>1554912000</c:v>
                </c:pt>
                <c:pt idx="2390">
                  <c:v>1554915600</c:v>
                </c:pt>
                <c:pt idx="2391">
                  <c:v>1554919200</c:v>
                </c:pt>
                <c:pt idx="2392">
                  <c:v>1554922800</c:v>
                </c:pt>
                <c:pt idx="2393">
                  <c:v>1554926400</c:v>
                </c:pt>
                <c:pt idx="2394">
                  <c:v>1554930000</c:v>
                </c:pt>
                <c:pt idx="2395">
                  <c:v>1554933600</c:v>
                </c:pt>
                <c:pt idx="2396">
                  <c:v>1554937200</c:v>
                </c:pt>
                <c:pt idx="2397">
                  <c:v>1554940800</c:v>
                </c:pt>
                <c:pt idx="2398">
                  <c:v>1554944400</c:v>
                </c:pt>
                <c:pt idx="2399">
                  <c:v>1554948000</c:v>
                </c:pt>
                <c:pt idx="2400">
                  <c:v>1554951600</c:v>
                </c:pt>
                <c:pt idx="2401">
                  <c:v>1554955200</c:v>
                </c:pt>
                <c:pt idx="2402">
                  <c:v>1554958800</c:v>
                </c:pt>
                <c:pt idx="2403">
                  <c:v>1554962400</c:v>
                </c:pt>
                <c:pt idx="2404">
                  <c:v>1554966000</c:v>
                </c:pt>
                <c:pt idx="2405">
                  <c:v>1554969600</c:v>
                </c:pt>
                <c:pt idx="2406">
                  <c:v>1554973200</c:v>
                </c:pt>
                <c:pt idx="2407">
                  <c:v>1554976800</c:v>
                </c:pt>
                <c:pt idx="2408">
                  <c:v>1554980400</c:v>
                </c:pt>
                <c:pt idx="2409">
                  <c:v>1554984000</c:v>
                </c:pt>
                <c:pt idx="2410">
                  <c:v>1554987600</c:v>
                </c:pt>
                <c:pt idx="2411">
                  <c:v>1554991200</c:v>
                </c:pt>
                <c:pt idx="2412">
                  <c:v>1554994800</c:v>
                </c:pt>
                <c:pt idx="2413">
                  <c:v>1554998400</c:v>
                </c:pt>
                <c:pt idx="2414">
                  <c:v>1555002000</c:v>
                </c:pt>
                <c:pt idx="2415">
                  <c:v>1555005600</c:v>
                </c:pt>
                <c:pt idx="2416">
                  <c:v>1555009200</c:v>
                </c:pt>
                <c:pt idx="2417">
                  <c:v>1555012800</c:v>
                </c:pt>
                <c:pt idx="2418">
                  <c:v>1555016400</c:v>
                </c:pt>
                <c:pt idx="2419">
                  <c:v>1555020000</c:v>
                </c:pt>
                <c:pt idx="2420">
                  <c:v>1555023600</c:v>
                </c:pt>
                <c:pt idx="2421">
                  <c:v>1555027200</c:v>
                </c:pt>
                <c:pt idx="2422">
                  <c:v>1555030800</c:v>
                </c:pt>
                <c:pt idx="2423">
                  <c:v>1555034400</c:v>
                </c:pt>
                <c:pt idx="2424">
                  <c:v>1555038000</c:v>
                </c:pt>
                <c:pt idx="2425">
                  <c:v>1555041600</c:v>
                </c:pt>
                <c:pt idx="2426">
                  <c:v>1555045200</c:v>
                </c:pt>
                <c:pt idx="2427">
                  <c:v>1555048800</c:v>
                </c:pt>
                <c:pt idx="2428">
                  <c:v>1555052400</c:v>
                </c:pt>
                <c:pt idx="2429">
                  <c:v>1555056000</c:v>
                </c:pt>
                <c:pt idx="2430">
                  <c:v>1555059600</c:v>
                </c:pt>
                <c:pt idx="2431">
                  <c:v>1555063200</c:v>
                </c:pt>
                <c:pt idx="2432">
                  <c:v>1555066800</c:v>
                </c:pt>
                <c:pt idx="2433">
                  <c:v>1555070400</c:v>
                </c:pt>
                <c:pt idx="2434">
                  <c:v>1555074000</c:v>
                </c:pt>
                <c:pt idx="2435">
                  <c:v>1555077600</c:v>
                </c:pt>
                <c:pt idx="2436">
                  <c:v>1555081200</c:v>
                </c:pt>
                <c:pt idx="2437">
                  <c:v>1555084800</c:v>
                </c:pt>
                <c:pt idx="2438">
                  <c:v>1555088400</c:v>
                </c:pt>
                <c:pt idx="2439">
                  <c:v>1555092000</c:v>
                </c:pt>
                <c:pt idx="2440">
                  <c:v>1555095600</c:v>
                </c:pt>
                <c:pt idx="2441">
                  <c:v>1555099200</c:v>
                </c:pt>
                <c:pt idx="2442">
                  <c:v>1555102800</c:v>
                </c:pt>
                <c:pt idx="2443">
                  <c:v>1555106400</c:v>
                </c:pt>
                <c:pt idx="2444">
                  <c:v>1555110000</c:v>
                </c:pt>
                <c:pt idx="2445">
                  <c:v>1555113600</c:v>
                </c:pt>
                <c:pt idx="2446">
                  <c:v>1555117200</c:v>
                </c:pt>
                <c:pt idx="2447">
                  <c:v>1555120800</c:v>
                </c:pt>
                <c:pt idx="2448">
                  <c:v>1555124400</c:v>
                </c:pt>
                <c:pt idx="2449">
                  <c:v>1555128000</c:v>
                </c:pt>
                <c:pt idx="2450">
                  <c:v>1555131600</c:v>
                </c:pt>
                <c:pt idx="2451">
                  <c:v>1555135200</c:v>
                </c:pt>
                <c:pt idx="2452">
                  <c:v>1555138800</c:v>
                </c:pt>
                <c:pt idx="2453">
                  <c:v>1555142400</c:v>
                </c:pt>
                <c:pt idx="2454">
                  <c:v>1555146000</c:v>
                </c:pt>
                <c:pt idx="2455">
                  <c:v>1555149600</c:v>
                </c:pt>
                <c:pt idx="2456">
                  <c:v>1555153200</c:v>
                </c:pt>
                <c:pt idx="2457">
                  <c:v>1555156800</c:v>
                </c:pt>
                <c:pt idx="2458">
                  <c:v>1555160400</c:v>
                </c:pt>
                <c:pt idx="2459">
                  <c:v>1555164000</c:v>
                </c:pt>
                <c:pt idx="2460">
                  <c:v>1555167600</c:v>
                </c:pt>
                <c:pt idx="2461">
                  <c:v>1555171200</c:v>
                </c:pt>
                <c:pt idx="2462">
                  <c:v>1555174800</c:v>
                </c:pt>
                <c:pt idx="2463">
                  <c:v>1555178400</c:v>
                </c:pt>
                <c:pt idx="2464">
                  <c:v>1555182000</c:v>
                </c:pt>
                <c:pt idx="2465">
                  <c:v>1555185600</c:v>
                </c:pt>
                <c:pt idx="2466">
                  <c:v>1555189200</c:v>
                </c:pt>
                <c:pt idx="2467">
                  <c:v>1555192800</c:v>
                </c:pt>
                <c:pt idx="2468">
                  <c:v>1555196400</c:v>
                </c:pt>
                <c:pt idx="2469">
                  <c:v>1555200000</c:v>
                </c:pt>
                <c:pt idx="2470">
                  <c:v>1555203600</c:v>
                </c:pt>
                <c:pt idx="2471">
                  <c:v>1555207200</c:v>
                </c:pt>
                <c:pt idx="2472">
                  <c:v>1555210800</c:v>
                </c:pt>
                <c:pt idx="2473">
                  <c:v>1555214400</c:v>
                </c:pt>
                <c:pt idx="2474">
                  <c:v>1555218000</c:v>
                </c:pt>
                <c:pt idx="2475">
                  <c:v>1555221600</c:v>
                </c:pt>
                <c:pt idx="2476">
                  <c:v>1555225200</c:v>
                </c:pt>
                <c:pt idx="2477">
                  <c:v>1555228800</c:v>
                </c:pt>
                <c:pt idx="2478">
                  <c:v>1555232400</c:v>
                </c:pt>
                <c:pt idx="2479">
                  <c:v>1555236000</c:v>
                </c:pt>
                <c:pt idx="2480">
                  <c:v>1555239600</c:v>
                </c:pt>
                <c:pt idx="2481">
                  <c:v>1555243200</c:v>
                </c:pt>
                <c:pt idx="2482">
                  <c:v>1555246800</c:v>
                </c:pt>
                <c:pt idx="2483">
                  <c:v>1555250400</c:v>
                </c:pt>
                <c:pt idx="2484">
                  <c:v>1555254000</c:v>
                </c:pt>
                <c:pt idx="2485">
                  <c:v>1555257600</c:v>
                </c:pt>
                <c:pt idx="2486">
                  <c:v>1555261200</c:v>
                </c:pt>
                <c:pt idx="2487">
                  <c:v>1555264800</c:v>
                </c:pt>
                <c:pt idx="2488">
                  <c:v>1555268400</c:v>
                </c:pt>
                <c:pt idx="2489">
                  <c:v>1555272000</c:v>
                </c:pt>
                <c:pt idx="2490">
                  <c:v>1555275600</c:v>
                </c:pt>
                <c:pt idx="2491">
                  <c:v>1555279200</c:v>
                </c:pt>
                <c:pt idx="2492">
                  <c:v>1555282800</c:v>
                </c:pt>
                <c:pt idx="2493">
                  <c:v>1555286400</c:v>
                </c:pt>
                <c:pt idx="2494">
                  <c:v>1555290000</c:v>
                </c:pt>
                <c:pt idx="2495">
                  <c:v>1555293600</c:v>
                </c:pt>
                <c:pt idx="2496">
                  <c:v>1555297200</c:v>
                </c:pt>
                <c:pt idx="2497">
                  <c:v>1555300800</c:v>
                </c:pt>
                <c:pt idx="2498">
                  <c:v>1555304400</c:v>
                </c:pt>
                <c:pt idx="2499">
                  <c:v>1555308000</c:v>
                </c:pt>
                <c:pt idx="2500">
                  <c:v>1555311600</c:v>
                </c:pt>
                <c:pt idx="2501">
                  <c:v>1555315200</c:v>
                </c:pt>
                <c:pt idx="2502">
                  <c:v>1555318800</c:v>
                </c:pt>
                <c:pt idx="2503">
                  <c:v>1555322400</c:v>
                </c:pt>
                <c:pt idx="2504">
                  <c:v>1555326000</c:v>
                </c:pt>
                <c:pt idx="2505">
                  <c:v>1555329600</c:v>
                </c:pt>
                <c:pt idx="2506">
                  <c:v>1555333200</c:v>
                </c:pt>
                <c:pt idx="2507">
                  <c:v>1555336800</c:v>
                </c:pt>
                <c:pt idx="2508">
                  <c:v>1555340400</c:v>
                </c:pt>
                <c:pt idx="2509">
                  <c:v>1555344000</c:v>
                </c:pt>
                <c:pt idx="2510">
                  <c:v>1555347600</c:v>
                </c:pt>
                <c:pt idx="2511">
                  <c:v>1555351200</c:v>
                </c:pt>
                <c:pt idx="2512">
                  <c:v>1555354800</c:v>
                </c:pt>
                <c:pt idx="2513">
                  <c:v>1555358400</c:v>
                </c:pt>
                <c:pt idx="2514">
                  <c:v>1555362000</c:v>
                </c:pt>
                <c:pt idx="2515">
                  <c:v>1555365600</c:v>
                </c:pt>
                <c:pt idx="2516">
                  <c:v>1555369200</c:v>
                </c:pt>
                <c:pt idx="2517">
                  <c:v>1555372800</c:v>
                </c:pt>
                <c:pt idx="2518">
                  <c:v>1555376400</c:v>
                </c:pt>
                <c:pt idx="2519">
                  <c:v>1555380000</c:v>
                </c:pt>
                <c:pt idx="2520">
                  <c:v>1555383600</c:v>
                </c:pt>
                <c:pt idx="2521">
                  <c:v>1555387200</c:v>
                </c:pt>
                <c:pt idx="2522">
                  <c:v>1555390800</c:v>
                </c:pt>
                <c:pt idx="2523">
                  <c:v>1555394400</c:v>
                </c:pt>
                <c:pt idx="2524">
                  <c:v>1555398000</c:v>
                </c:pt>
                <c:pt idx="2525">
                  <c:v>1555401600</c:v>
                </c:pt>
                <c:pt idx="2526">
                  <c:v>1555405200</c:v>
                </c:pt>
                <c:pt idx="2527">
                  <c:v>1555408800</c:v>
                </c:pt>
                <c:pt idx="2528">
                  <c:v>1555412400</c:v>
                </c:pt>
                <c:pt idx="2529">
                  <c:v>1555416000</c:v>
                </c:pt>
                <c:pt idx="2530">
                  <c:v>1555419600</c:v>
                </c:pt>
                <c:pt idx="2531">
                  <c:v>1555423200</c:v>
                </c:pt>
                <c:pt idx="2532">
                  <c:v>1555426800</c:v>
                </c:pt>
                <c:pt idx="2533">
                  <c:v>1555430400</c:v>
                </c:pt>
                <c:pt idx="2534">
                  <c:v>1555434000</c:v>
                </c:pt>
                <c:pt idx="2535">
                  <c:v>1555437600</c:v>
                </c:pt>
                <c:pt idx="2536">
                  <c:v>1555441200</c:v>
                </c:pt>
                <c:pt idx="2537">
                  <c:v>1555444800</c:v>
                </c:pt>
                <c:pt idx="2538">
                  <c:v>1555448400</c:v>
                </c:pt>
                <c:pt idx="2539">
                  <c:v>1555452000</c:v>
                </c:pt>
                <c:pt idx="2540">
                  <c:v>1555455600</c:v>
                </c:pt>
                <c:pt idx="2541">
                  <c:v>1555459200</c:v>
                </c:pt>
                <c:pt idx="2542">
                  <c:v>1555462800</c:v>
                </c:pt>
                <c:pt idx="2543">
                  <c:v>1555466400</c:v>
                </c:pt>
                <c:pt idx="2544">
                  <c:v>1555470000</c:v>
                </c:pt>
                <c:pt idx="2545">
                  <c:v>1555473600</c:v>
                </c:pt>
                <c:pt idx="2546">
                  <c:v>1555477200</c:v>
                </c:pt>
                <c:pt idx="2547">
                  <c:v>1555480800</c:v>
                </c:pt>
                <c:pt idx="2548">
                  <c:v>1555484400</c:v>
                </c:pt>
                <c:pt idx="2549">
                  <c:v>1555488000</c:v>
                </c:pt>
                <c:pt idx="2550">
                  <c:v>1555491600</c:v>
                </c:pt>
                <c:pt idx="2551">
                  <c:v>1555495200</c:v>
                </c:pt>
                <c:pt idx="2552">
                  <c:v>1555498800</c:v>
                </c:pt>
                <c:pt idx="2553">
                  <c:v>1555502400</c:v>
                </c:pt>
                <c:pt idx="2554">
                  <c:v>1555506000</c:v>
                </c:pt>
                <c:pt idx="2555">
                  <c:v>1555509600</c:v>
                </c:pt>
                <c:pt idx="2556">
                  <c:v>1555513200</c:v>
                </c:pt>
                <c:pt idx="2557">
                  <c:v>1555516800</c:v>
                </c:pt>
                <c:pt idx="2558">
                  <c:v>1555520400</c:v>
                </c:pt>
                <c:pt idx="2559">
                  <c:v>1555524000</c:v>
                </c:pt>
                <c:pt idx="2560">
                  <c:v>1555527600</c:v>
                </c:pt>
                <c:pt idx="2561">
                  <c:v>1555531200</c:v>
                </c:pt>
                <c:pt idx="2562">
                  <c:v>1555534800</c:v>
                </c:pt>
                <c:pt idx="2563">
                  <c:v>1555538400</c:v>
                </c:pt>
                <c:pt idx="2564">
                  <c:v>1555542000</c:v>
                </c:pt>
                <c:pt idx="2565">
                  <c:v>1555545600</c:v>
                </c:pt>
                <c:pt idx="2566">
                  <c:v>1555549200</c:v>
                </c:pt>
                <c:pt idx="2567">
                  <c:v>1555552800</c:v>
                </c:pt>
                <c:pt idx="2568">
                  <c:v>1555556400</c:v>
                </c:pt>
                <c:pt idx="2569">
                  <c:v>1555560000</c:v>
                </c:pt>
                <c:pt idx="2570">
                  <c:v>1555563600</c:v>
                </c:pt>
                <c:pt idx="2571">
                  <c:v>1555567200</c:v>
                </c:pt>
                <c:pt idx="2572">
                  <c:v>1555570800</c:v>
                </c:pt>
                <c:pt idx="2573">
                  <c:v>1555574400</c:v>
                </c:pt>
                <c:pt idx="2574">
                  <c:v>1555578000</c:v>
                </c:pt>
                <c:pt idx="2575">
                  <c:v>1555581600</c:v>
                </c:pt>
                <c:pt idx="2576">
                  <c:v>1555585200</c:v>
                </c:pt>
                <c:pt idx="2577">
                  <c:v>1555588800</c:v>
                </c:pt>
                <c:pt idx="2578">
                  <c:v>1555592400</c:v>
                </c:pt>
                <c:pt idx="2579">
                  <c:v>1555596000</c:v>
                </c:pt>
                <c:pt idx="2580">
                  <c:v>1555599600</c:v>
                </c:pt>
                <c:pt idx="2581">
                  <c:v>1555603200</c:v>
                </c:pt>
                <c:pt idx="2582">
                  <c:v>1555606800</c:v>
                </c:pt>
                <c:pt idx="2583">
                  <c:v>1555610400</c:v>
                </c:pt>
                <c:pt idx="2584">
                  <c:v>1555614000</c:v>
                </c:pt>
                <c:pt idx="2585">
                  <c:v>1555617600</c:v>
                </c:pt>
                <c:pt idx="2586">
                  <c:v>1555621200</c:v>
                </c:pt>
                <c:pt idx="2587">
                  <c:v>1555624800</c:v>
                </c:pt>
                <c:pt idx="2588">
                  <c:v>1555628400</c:v>
                </c:pt>
                <c:pt idx="2589">
                  <c:v>1555632000</c:v>
                </c:pt>
                <c:pt idx="2590">
                  <c:v>1555635600</c:v>
                </c:pt>
                <c:pt idx="2591">
                  <c:v>1555639200</c:v>
                </c:pt>
                <c:pt idx="2592">
                  <c:v>1555642800</c:v>
                </c:pt>
                <c:pt idx="2593">
                  <c:v>1555646400</c:v>
                </c:pt>
                <c:pt idx="2594">
                  <c:v>1555650000</c:v>
                </c:pt>
                <c:pt idx="2595">
                  <c:v>1555653600</c:v>
                </c:pt>
                <c:pt idx="2596">
                  <c:v>1555657200</c:v>
                </c:pt>
                <c:pt idx="2597">
                  <c:v>1555660800</c:v>
                </c:pt>
                <c:pt idx="2598">
                  <c:v>1555664400</c:v>
                </c:pt>
                <c:pt idx="2599">
                  <c:v>1555668000</c:v>
                </c:pt>
                <c:pt idx="2600">
                  <c:v>1555671600</c:v>
                </c:pt>
                <c:pt idx="2601">
                  <c:v>1555675200</c:v>
                </c:pt>
                <c:pt idx="2602">
                  <c:v>1555678800</c:v>
                </c:pt>
                <c:pt idx="2603">
                  <c:v>1555682400</c:v>
                </c:pt>
                <c:pt idx="2604">
                  <c:v>1555686000</c:v>
                </c:pt>
                <c:pt idx="2605">
                  <c:v>1555689600</c:v>
                </c:pt>
                <c:pt idx="2606">
                  <c:v>1555693200</c:v>
                </c:pt>
                <c:pt idx="2607">
                  <c:v>1555696800</c:v>
                </c:pt>
                <c:pt idx="2608">
                  <c:v>1555700400</c:v>
                </c:pt>
                <c:pt idx="2609">
                  <c:v>1555704000</c:v>
                </c:pt>
                <c:pt idx="2610">
                  <c:v>1555707600</c:v>
                </c:pt>
                <c:pt idx="2611">
                  <c:v>1555711200</c:v>
                </c:pt>
                <c:pt idx="2612">
                  <c:v>1555714800</c:v>
                </c:pt>
                <c:pt idx="2613">
                  <c:v>1555718400</c:v>
                </c:pt>
                <c:pt idx="2614">
                  <c:v>1555722000</c:v>
                </c:pt>
                <c:pt idx="2615">
                  <c:v>1555725600</c:v>
                </c:pt>
                <c:pt idx="2616">
                  <c:v>1555729200</c:v>
                </c:pt>
                <c:pt idx="2617">
                  <c:v>1555732800</c:v>
                </c:pt>
                <c:pt idx="2618">
                  <c:v>1555736400</c:v>
                </c:pt>
                <c:pt idx="2619">
                  <c:v>1555740000</c:v>
                </c:pt>
                <c:pt idx="2620">
                  <c:v>1555743600</c:v>
                </c:pt>
                <c:pt idx="2621">
                  <c:v>1555747200</c:v>
                </c:pt>
                <c:pt idx="2622">
                  <c:v>1555750800</c:v>
                </c:pt>
                <c:pt idx="2623">
                  <c:v>1555754400</c:v>
                </c:pt>
                <c:pt idx="2624">
                  <c:v>1555758000</c:v>
                </c:pt>
                <c:pt idx="2625">
                  <c:v>1555761600</c:v>
                </c:pt>
                <c:pt idx="2626">
                  <c:v>1555765200</c:v>
                </c:pt>
                <c:pt idx="2627">
                  <c:v>1555768800</c:v>
                </c:pt>
                <c:pt idx="2628">
                  <c:v>1555772400</c:v>
                </c:pt>
                <c:pt idx="2629">
                  <c:v>1555776000</c:v>
                </c:pt>
                <c:pt idx="2630">
                  <c:v>1555779600</c:v>
                </c:pt>
                <c:pt idx="2631">
                  <c:v>1555783200</c:v>
                </c:pt>
                <c:pt idx="2632">
                  <c:v>1555786800</c:v>
                </c:pt>
                <c:pt idx="2633">
                  <c:v>1555790400</c:v>
                </c:pt>
                <c:pt idx="2634">
                  <c:v>1555794000</c:v>
                </c:pt>
                <c:pt idx="2635">
                  <c:v>1555797600</c:v>
                </c:pt>
                <c:pt idx="2636">
                  <c:v>1555801200</c:v>
                </c:pt>
                <c:pt idx="2637">
                  <c:v>1555804800</c:v>
                </c:pt>
                <c:pt idx="2638">
                  <c:v>1555808400</c:v>
                </c:pt>
                <c:pt idx="2639">
                  <c:v>1555812000</c:v>
                </c:pt>
                <c:pt idx="2640">
                  <c:v>1555815600</c:v>
                </c:pt>
                <c:pt idx="2641">
                  <c:v>1555819200</c:v>
                </c:pt>
                <c:pt idx="2642">
                  <c:v>1555822800</c:v>
                </c:pt>
                <c:pt idx="2643">
                  <c:v>1555826400</c:v>
                </c:pt>
                <c:pt idx="2644">
                  <c:v>1555830000</c:v>
                </c:pt>
                <c:pt idx="2645">
                  <c:v>1555833600</c:v>
                </c:pt>
                <c:pt idx="2646">
                  <c:v>1555837200</c:v>
                </c:pt>
                <c:pt idx="2647">
                  <c:v>1555840800</c:v>
                </c:pt>
                <c:pt idx="2648">
                  <c:v>1555844400</c:v>
                </c:pt>
                <c:pt idx="2649">
                  <c:v>1555848000</c:v>
                </c:pt>
                <c:pt idx="2650">
                  <c:v>1555851600</c:v>
                </c:pt>
                <c:pt idx="2651">
                  <c:v>1555855200</c:v>
                </c:pt>
                <c:pt idx="2652">
                  <c:v>1555858800</c:v>
                </c:pt>
                <c:pt idx="2653">
                  <c:v>1555862400</c:v>
                </c:pt>
                <c:pt idx="2654">
                  <c:v>1555866000</c:v>
                </c:pt>
                <c:pt idx="2655">
                  <c:v>1555869600</c:v>
                </c:pt>
                <c:pt idx="2656">
                  <c:v>1555873200</c:v>
                </c:pt>
                <c:pt idx="2657">
                  <c:v>1555876800</c:v>
                </c:pt>
                <c:pt idx="2658">
                  <c:v>1555880400</c:v>
                </c:pt>
                <c:pt idx="2659">
                  <c:v>1555884000</c:v>
                </c:pt>
                <c:pt idx="2660">
                  <c:v>1555887600</c:v>
                </c:pt>
                <c:pt idx="2661">
                  <c:v>1555891200</c:v>
                </c:pt>
                <c:pt idx="2662">
                  <c:v>1555894800</c:v>
                </c:pt>
                <c:pt idx="2663">
                  <c:v>1555898400</c:v>
                </c:pt>
                <c:pt idx="2664">
                  <c:v>1555902000</c:v>
                </c:pt>
                <c:pt idx="2665">
                  <c:v>1555905600</c:v>
                </c:pt>
                <c:pt idx="2666">
                  <c:v>1555909200</c:v>
                </c:pt>
                <c:pt idx="2667">
                  <c:v>1555912800</c:v>
                </c:pt>
                <c:pt idx="2668">
                  <c:v>1555916400</c:v>
                </c:pt>
                <c:pt idx="2669">
                  <c:v>1555920000</c:v>
                </c:pt>
                <c:pt idx="2670">
                  <c:v>1555923600</c:v>
                </c:pt>
                <c:pt idx="2671">
                  <c:v>1555927200</c:v>
                </c:pt>
                <c:pt idx="2672">
                  <c:v>1555930800</c:v>
                </c:pt>
                <c:pt idx="2673">
                  <c:v>1555934400</c:v>
                </c:pt>
                <c:pt idx="2674">
                  <c:v>1555938000</c:v>
                </c:pt>
                <c:pt idx="2675">
                  <c:v>1555941600</c:v>
                </c:pt>
                <c:pt idx="2676">
                  <c:v>1555945200</c:v>
                </c:pt>
                <c:pt idx="2677">
                  <c:v>1555948800</c:v>
                </c:pt>
                <c:pt idx="2678">
                  <c:v>1555952400</c:v>
                </c:pt>
                <c:pt idx="2679">
                  <c:v>1555956000</c:v>
                </c:pt>
                <c:pt idx="2680">
                  <c:v>1555959600</c:v>
                </c:pt>
                <c:pt idx="2681">
                  <c:v>1555963200</c:v>
                </c:pt>
                <c:pt idx="2682">
                  <c:v>1555966800</c:v>
                </c:pt>
                <c:pt idx="2683">
                  <c:v>1555970400</c:v>
                </c:pt>
                <c:pt idx="2684">
                  <c:v>1555974000</c:v>
                </c:pt>
                <c:pt idx="2685">
                  <c:v>1555977600</c:v>
                </c:pt>
                <c:pt idx="2686">
                  <c:v>1555981200</c:v>
                </c:pt>
                <c:pt idx="2687">
                  <c:v>1555984800</c:v>
                </c:pt>
                <c:pt idx="2688">
                  <c:v>1555988400</c:v>
                </c:pt>
                <c:pt idx="2689">
                  <c:v>1555992000</c:v>
                </c:pt>
                <c:pt idx="2690">
                  <c:v>1555995600</c:v>
                </c:pt>
                <c:pt idx="2691">
                  <c:v>1555999200</c:v>
                </c:pt>
                <c:pt idx="2692">
                  <c:v>1556002800</c:v>
                </c:pt>
                <c:pt idx="2693">
                  <c:v>1556006400</c:v>
                </c:pt>
                <c:pt idx="2694">
                  <c:v>1556010000</c:v>
                </c:pt>
                <c:pt idx="2695">
                  <c:v>1556013600</c:v>
                </c:pt>
                <c:pt idx="2696">
                  <c:v>1556017200</c:v>
                </c:pt>
                <c:pt idx="2697">
                  <c:v>1556020800</c:v>
                </c:pt>
                <c:pt idx="2698">
                  <c:v>1556024400</c:v>
                </c:pt>
                <c:pt idx="2699">
                  <c:v>1556028000</c:v>
                </c:pt>
                <c:pt idx="2700">
                  <c:v>1556031600</c:v>
                </c:pt>
                <c:pt idx="2701">
                  <c:v>1556035200</c:v>
                </c:pt>
                <c:pt idx="2702">
                  <c:v>1556038800</c:v>
                </c:pt>
                <c:pt idx="2703">
                  <c:v>1556042400</c:v>
                </c:pt>
                <c:pt idx="2704">
                  <c:v>1556046000</c:v>
                </c:pt>
                <c:pt idx="2705">
                  <c:v>1556049600</c:v>
                </c:pt>
                <c:pt idx="2706">
                  <c:v>1556053200</c:v>
                </c:pt>
                <c:pt idx="2707">
                  <c:v>1556056800</c:v>
                </c:pt>
                <c:pt idx="2708">
                  <c:v>1556060400</c:v>
                </c:pt>
                <c:pt idx="2709">
                  <c:v>1556064000</c:v>
                </c:pt>
                <c:pt idx="2710">
                  <c:v>1556067600</c:v>
                </c:pt>
                <c:pt idx="2711">
                  <c:v>1556071200</c:v>
                </c:pt>
                <c:pt idx="2712">
                  <c:v>1556074800</c:v>
                </c:pt>
                <c:pt idx="2713">
                  <c:v>1556078400</c:v>
                </c:pt>
                <c:pt idx="2714">
                  <c:v>1556082000</c:v>
                </c:pt>
                <c:pt idx="2715">
                  <c:v>1556085600</c:v>
                </c:pt>
                <c:pt idx="2716">
                  <c:v>1556089200</c:v>
                </c:pt>
                <c:pt idx="2717">
                  <c:v>1556092800</c:v>
                </c:pt>
                <c:pt idx="2718">
                  <c:v>1556096400</c:v>
                </c:pt>
                <c:pt idx="2719">
                  <c:v>1556100000</c:v>
                </c:pt>
                <c:pt idx="2720">
                  <c:v>1556103600</c:v>
                </c:pt>
                <c:pt idx="2721">
                  <c:v>1556107200</c:v>
                </c:pt>
                <c:pt idx="2722">
                  <c:v>1556110800</c:v>
                </c:pt>
                <c:pt idx="2723">
                  <c:v>1556114400</c:v>
                </c:pt>
                <c:pt idx="2724">
                  <c:v>1556118000</c:v>
                </c:pt>
                <c:pt idx="2725">
                  <c:v>1556121600</c:v>
                </c:pt>
                <c:pt idx="2726">
                  <c:v>1556125200</c:v>
                </c:pt>
                <c:pt idx="2727">
                  <c:v>1556128800</c:v>
                </c:pt>
                <c:pt idx="2728">
                  <c:v>1556132400</c:v>
                </c:pt>
                <c:pt idx="2729">
                  <c:v>1556136000</c:v>
                </c:pt>
                <c:pt idx="2730">
                  <c:v>1556139600</c:v>
                </c:pt>
                <c:pt idx="2731">
                  <c:v>1556143200</c:v>
                </c:pt>
                <c:pt idx="2732">
                  <c:v>1556146800</c:v>
                </c:pt>
                <c:pt idx="2733">
                  <c:v>1556150400</c:v>
                </c:pt>
                <c:pt idx="2734">
                  <c:v>1556154000</c:v>
                </c:pt>
                <c:pt idx="2735">
                  <c:v>1556157600</c:v>
                </c:pt>
                <c:pt idx="2736">
                  <c:v>1556161200</c:v>
                </c:pt>
                <c:pt idx="2737">
                  <c:v>1556164800</c:v>
                </c:pt>
                <c:pt idx="2738">
                  <c:v>1556168400</c:v>
                </c:pt>
                <c:pt idx="2739">
                  <c:v>1556172000</c:v>
                </c:pt>
                <c:pt idx="2740">
                  <c:v>1556175600</c:v>
                </c:pt>
                <c:pt idx="2741">
                  <c:v>1556179200</c:v>
                </c:pt>
                <c:pt idx="2742">
                  <c:v>1556182800</c:v>
                </c:pt>
                <c:pt idx="2743">
                  <c:v>1556186400</c:v>
                </c:pt>
                <c:pt idx="2744">
                  <c:v>1556190000</c:v>
                </c:pt>
                <c:pt idx="2745">
                  <c:v>1556193600</c:v>
                </c:pt>
                <c:pt idx="2746">
                  <c:v>1556197200</c:v>
                </c:pt>
                <c:pt idx="2747">
                  <c:v>1556200800</c:v>
                </c:pt>
                <c:pt idx="2748">
                  <c:v>1556204400</c:v>
                </c:pt>
                <c:pt idx="2749">
                  <c:v>1556208000</c:v>
                </c:pt>
                <c:pt idx="2750">
                  <c:v>1556211600</c:v>
                </c:pt>
                <c:pt idx="2751">
                  <c:v>1556215200</c:v>
                </c:pt>
                <c:pt idx="2752">
                  <c:v>1556218800</c:v>
                </c:pt>
                <c:pt idx="2753">
                  <c:v>1556222400</c:v>
                </c:pt>
                <c:pt idx="2754">
                  <c:v>1556226000</c:v>
                </c:pt>
                <c:pt idx="2755">
                  <c:v>1556229600</c:v>
                </c:pt>
                <c:pt idx="2756">
                  <c:v>1556233200</c:v>
                </c:pt>
                <c:pt idx="2757">
                  <c:v>1556236800</c:v>
                </c:pt>
                <c:pt idx="2758">
                  <c:v>1556240400</c:v>
                </c:pt>
                <c:pt idx="2759">
                  <c:v>1556244000</c:v>
                </c:pt>
                <c:pt idx="2760">
                  <c:v>1556247600</c:v>
                </c:pt>
                <c:pt idx="2761">
                  <c:v>1556251200</c:v>
                </c:pt>
                <c:pt idx="2762">
                  <c:v>1556254800</c:v>
                </c:pt>
                <c:pt idx="2763">
                  <c:v>1556258400</c:v>
                </c:pt>
                <c:pt idx="2764">
                  <c:v>1556262000</c:v>
                </c:pt>
                <c:pt idx="2765">
                  <c:v>1556265600</c:v>
                </c:pt>
                <c:pt idx="2766">
                  <c:v>1556269200</c:v>
                </c:pt>
                <c:pt idx="2767">
                  <c:v>1556272800</c:v>
                </c:pt>
                <c:pt idx="2768">
                  <c:v>1556276400</c:v>
                </c:pt>
                <c:pt idx="2769">
                  <c:v>1556280000</c:v>
                </c:pt>
                <c:pt idx="2770">
                  <c:v>1556283600</c:v>
                </c:pt>
                <c:pt idx="2771">
                  <c:v>1556287200</c:v>
                </c:pt>
                <c:pt idx="2772">
                  <c:v>1556290800</c:v>
                </c:pt>
                <c:pt idx="2773">
                  <c:v>1556294400</c:v>
                </c:pt>
                <c:pt idx="2774">
                  <c:v>1556298000</c:v>
                </c:pt>
                <c:pt idx="2775">
                  <c:v>1556301600</c:v>
                </c:pt>
                <c:pt idx="2776">
                  <c:v>1556305200</c:v>
                </c:pt>
                <c:pt idx="2777">
                  <c:v>1556308800</c:v>
                </c:pt>
                <c:pt idx="2778">
                  <c:v>1556312400</c:v>
                </c:pt>
                <c:pt idx="2779">
                  <c:v>1556316000</c:v>
                </c:pt>
                <c:pt idx="2780">
                  <c:v>1556319600</c:v>
                </c:pt>
                <c:pt idx="2781">
                  <c:v>1556323200</c:v>
                </c:pt>
                <c:pt idx="2782">
                  <c:v>1556326800</c:v>
                </c:pt>
                <c:pt idx="2783">
                  <c:v>1556330400</c:v>
                </c:pt>
                <c:pt idx="2784">
                  <c:v>1556334000</c:v>
                </c:pt>
                <c:pt idx="2785">
                  <c:v>1556337600</c:v>
                </c:pt>
                <c:pt idx="2786">
                  <c:v>1556341200</c:v>
                </c:pt>
                <c:pt idx="2787">
                  <c:v>1556344800</c:v>
                </c:pt>
                <c:pt idx="2788">
                  <c:v>1556348400</c:v>
                </c:pt>
                <c:pt idx="2789">
                  <c:v>1556352000</c:v>
                </c:pt>
                <c:pt idx="2790">
                  <c:v>1556355600</c:v>
                </c:pt>
                <c:pt idx="2791">
                  <c:v>1556359200</c:v>
                </c:pt>
                <c:pt idx="2792">
                  <c:v>1556362800</c:v>
                </c:pt>
                <c:pt idx="2793">
                  <c:v>1556366400</c:v>
                </c:pt>
                <c:pt idx="2794">
                  <c:v>1556370000</c:v>
                </c:pt>
                <c:pt idx="2795">
                  <c:v>1556373600</c:v>
                </c:pt>
                <c:pt idx="2796">
                  <c:v>1556377200</c:v>
                </c:pt>
                <c:pt idx="2797">
                  <c:v>1556380800</c:v>
                </c:pt>
                <c:pt idx="2798">
                  <c:v>1556384400</c:v>
                </c:pt>
                <c:pt idx="2799">
                  <c:v>1556388000</c:v>
                </c:pt>
                <c:pt idx="2800">
                  <c:v>1556391600</c:v>
                </c:pt>
                <c:pt idx="2801">
                  <c:v>1556395200</c:v>
                </c:pt>
                <c:pt idx="2802">
                  <c:v>1556398800</c:v>
                </c:pt>
                <c:pt idx="2803">
                  <c:v>1556402400</c:v>
                </c:pt>
                <c:pt idx="2804">
                  <c:v>1556406000</c:v>
                </c:pt>
                <c:pt idx="2805">
                  <c:v>1556409600</c:v>
                </c:pt>
                <c:pt idx="2806">
                  <c:v>1556413200</c:v>
                </c:pt>
                <c:pt idx="2807">
                  <c:v>1556416800</c:v>
                </c:pt>
                <c:pt idx="2808">
                  <c:v>1556420400</c:v>
                </c:pt>
                <c:pt idx="2809">
                  <c:v>1556424000</c:v>
                </c:pt>
                <c:pt idx="2810">
                  <c:v>1556427600</c:v>
                </c:pt>
                <c:pt idx="2811">
                  <c:v>1556431200</c:v>
                </c:pt>
                <c:pt idx="2812">
                  <c:v>1556434800</c:v>
                </c:pt>
                <c:pt idx="2813">
                  <c:v>1556438400</c:v>
                </c:pt>
                <c:pt idx="2814">
                  <c:v>1556442000</c:v>
                </c:pt>
                <c:pt idx="2815">
                  <c:v>1556445600</c:v>
                </c:pt>
                <c:pt idx="2816">
                  <c:v>1556449200</c:v>
                </c:pt>
                <c:pt idx="2817">
                  <c:v>1556452800</c:v>
                </c:pt>
                <c:pt idx="2818">
                  <c:v>1556456400</c:v>
                </c:pt>
                <c:pt idx="2819">
                  <c:v>1556460000</c:v>
                </c:pt>
                <c:pt idx="2820">
                  <c:v>1556463600</c:v>
                </c:pt>
                <c:pt idx="2821">
                  <c:v>1556467200</c:v>
                </c:pt>
                <c:pt idx="2822">
                  <c:v>1556470800</c:v>
                </c:pt>
                <c:pt idx="2823">
                  <c:v>1556474400</c:v>
                </c:pt>
                <c:pt idx="2824">
                  <c:v>1556478000</c:v>
                </c:pt>
                <c:pt idx="2825">
                  <c:v>1556481600</c:v>
                </c:pt>
                <c:pt idx="2826">
                  <c:v>1556485200</c:v>
                </c:pt>
                <c:pt idx="2827">
                  <c:v>1556488800</c:v>
                </c:pt>
                <c:pt idx="2828">
                  <c:v>1556492400</c:v>
                </c:pt>
                <c:pt idx="2829">
                  <c:v>1556496000</c:v>
                </c:pt>
                <c:pt idx="2830">
                  <c:v>1556499600</c:v>
                </c:pt>
                <c:pt idx="2831">
                  <c:v>1556503200</c:v>
                </c:pt>
                <c:pt idx="2832">
                  <c:v>1556506800</c:v>
                </c:pt>
                <c:pt idx="2833">
                  <c:v>1556510400</c:v>
                </c:pt>
                <c:pt idx="2834">
                  <c:v>1556514000</c:v>
                </c:pt>
                <c:pt idx="2835">
                  <c:v>1556517600</c:v>
                </c:pt>
                <c:pt idx="2836">
                  <c:v>1556521200</c:v>
                </c:pt>
                <c:pt idx="2837">
                  <c:v>1556524800</c:v>
                </c:pt>
                <c:pt idx="2838">
                  <c:v>1556528400</c:v>
                </c:pt>
                <c:pt idx="2839">
                  <c:v>1556532000</c:v>
                </c:pt>
                <c:pt idx="2840">
                  <c:v>1556535600</c:v>
                </c:pt>
                <c:pt idx="2841">
                  <c:v>1556539200</c:v>
                </c:pt>
                <c:pt idx="2842">
                  <c:v>1556542800</c:v>
                </c:pt>
                <c:pt idx="2843">
                  <c:v>1556546400</c:v>
                </c:pt>
                <c:pt idx="2844">
                  <c:v>1556550000</c:v>
                </c:pt>
                <c:pt idx="2845">
                  <c:v>1556553600</c:v>
                </c:pt>
                <c:pt idx="2846">
                  <c:v>1556557200</c:v>
                </c:pt>
                <c:pt idx="2847">
                  <c:v>1556560800</c:v>
                </c:pt>
                <c:pt idx="2848">
                  <c:v>1556564400</c:v>
                </c:pt>
                <c:pt idx="2849">
                  <c:v>1556568000</c:v>
                </c:pt>
                <c:pt idx="2850">
                  <c:v>1556571600</c:v>
                </c:pt>
                <c:pt idx="2851">
                  <c:v>1556575200</c:v>
                </c:pt>
                <c:pt idx="2852">
                  <c:v>1556578800</c:v>
                </c:pt>
                <c:pt idx="2853">
                  <c:v>1556582400</c:v>
                </c:pt>
                <c:pt idx="2854">
                  <c:v>1556586000</c:v>
                </c:pt>
                <c:pt idx="2855">
                  <c:v>1556589600</c:v>
                </c:pt>
                <c:pt idx="2856">
                  <c:v>1556593200</c:v>
                </c:pt>
                <c:pt idx="2857">
                  <c:v>1556596800</c:v>
                </c:pt>
                <c:pt idx="2858">
                  <c:v>1556600400</c:v>
                </c:pt>
                <c:pt idx="2859">
                  <c:v>1556604000</c:v>
                </c:pt>
                <c:pt idx="2860">
                  <c:v>1556607600</c:v>
                </c:pt>
                <c:pt idx="2861">
                  <c:v>1556611200</c:v>
                </c:pt>
                <c:pt idx="2862">
                  <c:v>1556614800</c:v>
                </c:pt>
                <c:pt idx="2863">
                  <c:v>1556618400</c:v>
                </c:pt>
                <c:pt idx="2864">
                  <c:v>1556622000</c:v>
                </c:pt>
                <c:pt idx="2865">
                  <c:v>1556625600</c:v>
                </c:pt>
                <c:pt idx="2866">
                  <c:v>1556629200</c:v>
                </c:pt>
                <c:pt idx="2867">
                  <c:v>1556632800</c:v>
                </c:pt>
                <c:pt idx="2868">
                  <c:v>1556636400</c:v>
                </c:pt>
                <c:pt idx="2869">
                  <c:v>1556640000</c:v>
                </c:pt>
                <c:pt idx="2870">
                  <c:v>1556643600</c:v>
                </c:pt>
                <c:pt idx="2871">
                  <c:v>1556647200</c:v>
                </c:pt>
                <c:pt idx="2872">
                  <c:v>1556650800</c:v>
                </c:pt>
                <c:pt idx="2873">
                  <c:v>1556654400</c:v>
                </c:pt>
                <c:pt idx="2874">
                  <c:v>1556658000</c:v>
                </c:pt>
                <c:pt idx="2875">
                  <c:v>1556661600</c:v>
                </c:pt>
                <c:pt idx="2876">
                  <c:v>1556665200</c:v>
                </c:pt>
                <c:pt idx="2877">
                  <c:v>1556668800</c:v>
                </c:pt>
                <c:pt idx="2878">
                  <c:v>1556672400</c:v>
                </c:pt>
                <c:pt idx="2879">
                  <c:v>1556676000</c:v>
                </c:pt>
                <c:pt idx="2880">
                  <c:v>1556679600</c:v>
                </c:pt>
                <c:pt idx="2881">
                  <c:v>1556683200</c:v>
                </c:pt>
                <c:pt idx="2882">
                  <c:v>1556686800</c:v>
                </c:pt>
                <c:pt idx="2883">
                  <c:v>1556690400</c:v>
                </c:pt>
                <c:pt idx="2884">
                  <c:v>1556694000</c:v>
                </c:pt>
                <c:pt idx="2885">
                  <c:v>1556697600</c:v>
                </c:pt>
                <c:pt idx="2886">
                  <c:v>1556701200</c:v>
                </c:pt>
                <c:pt idx="2887">
                  <c:v>1556704800</c:v>
                </c:pt>
                <c:pt idx="2888">
                  <c:v>1556708400</c:v>
                </c:pt>
                <c:pt idx="2889">
                  <c:v>1556712000</c:v>
                </c:pt>
                <c:pt idx="2890">
                  <c:v>1556715600</c:v>
                </c:pt>
                <c:pt idx="2891">
                  <c:v>1556719200</c:v>
                </c:pt>
                <c:pt idx="2892">
                  <c:v>1556722800</c:v>
                </c:pt>
                <c:pt idx="2893">
                  <c:v>1556726400</c:v>
                </c:pt>
                <c:pt idx="2894">
                  <c:v>1556730000</c:v>
                </c:pt>
                <c:pt idx="2895">
                  <c:v>1556733600</c:v>
                </c:pt>
                <c:pt idx="2896">
                  <c:v>1556737200</c:v>
                </c:pt>
                <c:pt idx="2897">
                  <c:v>1556740800</c:v>
                </c:pt>
                <c:pt idx="2898">
                  <c:v>1556744400</c:v>
                </c:pt>
                <c:pt idx="2899">
                  <c:v>1556748000</c:v>
                </c:pt>
                <c:pt idx="2900">
                  <c:v>1556751600</c:v>
                </c:pt>
                <c:pt idx="2901">
                  <c:v>1556755200</c:v>
                </c:pt>
                <c:pt idx="2902">
                  <c:v>1556758800</c:v>
                </c:pt>
                <c:pt idx="2903">
                  <c:v>1556762400</c:v>
                </c:pt>
                <c:pt idx="2904">
                  <c:v>1556766000</c:v>
                </c:pt>
                <c:pt idx="2905">
                  <c:v>1556769600</c:v>
                </c:pt>
                <c:pt idx="2906">
                  <c:v>1556773200</c:v>
                </c:pt>
                <c:pt idx="2907">
                  <c:v>1556776800</c:v>
                </c:pt>
                <c:pt idx="2908">
                  <c:v>1556780400</c:v>
                </c:pt>
                <c:pt idx="2909">
                  <c:v>1556784000</c:v>
                </c:pt>
                <c:pt idx="2910">
                  <c:v>1556787600</c:v>
                </c:pt>
                <c:pt idx="2911">
                  <c:v>1556791200</c:v>
                </c:pt>
                <c:pt idx="2912">
                  <c:v>1556794800</c:v>
                </c:pt>
                <c:pt idx="2913">
                  <c:v>1556798400</c:v>
                </c:pt>
                <c:pt idx="2914">
                  <c:v>1556802000</c:v>
                </c:pt>
                <c:pt idx="2915">
                  <c:v>1556805600</c:v>
                </c:pt>
                <c:pt idx="2916">
                  <c:v>1556809200</c:v>
                </c:pt>
                <c:pt idx="2917">
                  <c:v>1556812800</c:v>
                </c:pt>
                <c:pt idx="2918">
                  <c:v>1556816400</c:v>
                </c:pt>
                <c:pt idx="2919">
                  <c:v>1556820000</c:v>
                </c:pt>
                <c:pt idx="2920">
                  <c:v>1556823600</c:v>
                </c:pt>
                <c:pt idx="2921">
                  <c:v>1556827200</c:v>
                </c:pt>
                <c:pt idx="2922">
                  <c:v>1556830800</c:v>
                </c:pt>
                <c:pt idx="2923">
                  <c:v>1556834400</c:v>
                </c:pt>
                <c:pt idx="2924">
                  <c:v>1556838000</c:v>
                </c:pt>
                <c:pt idx="2925">
                  <c:v>1556841600</c:v>
                </c:pt>
                <c:pt idx="2926">
                  <c:v>1556845200</c:v>
                </c:pt>
                <c:pt idx="2927">
                  <c:v>1556848800</c:v>
                </c:pt>
                <c:pt idx="2928">
                  <c:v>1556852400</c:v>
                </c:pt>
                <c:pt idx="2929">
                  <c:v>1556856000</c:v>
                </c:pt>
                <c:pt idx="2930">
                  <c:v>1556859600</c:v>
                </c:pt>
                <c:pt idx="2931">
                  <c:v>1556863200</c:v>
                </c:pt>
                <c:pt idx="2932">
                  <c:v>1556866800</c:v>
                </c:pt>
                <c:pt idx="2933">
                  <c:v>1556870400</c:v>
                </c:pt>
                <c:pt idx="2934">
                  <c:v>1556874000</c:v>
                </c:pt>
                <c:pt idx="2935">
                  <c:v>1556877600</c:v>
                </c:pt>
                <c:pt idx="2936">
                  <c:v>1556881200</c:v>
                </c:pt>
                <c:pt idx="2937">
                  <c:v>1556884800</c:v>
                </c:pt>
                <c:pt idx="2938">
                  <c:v>1556888400</c:v>
                </c:pt>
                <c:pt idx="2939">
                  <c:v>1556892000</c:v>
                </c:pt>
                <c:pt idx="2940">
                  <c:v>1556895600</c:v>
                </c:pt>
                <c:pt idx="2941">
                  <c:v>1556899200</c:v>
                </c:pt>
                <c:pt idx="2942">
                  <c:v>1556902800</c:v>
                </c:pt>
                <c:pt idx="2943">
                  <c:v>1556906400</c:v>
                </c:pt>
                <c:pt idx="2944">
                  <c:v>1556910000</c:v>
                </c:pt>
                <c:pt idx="2945">
                  <c:v>1556913600</c:v>
                </c:pt>
                <c:pt idx="2946">
                  <c:v>1556917200</c:v>
                </c:pt>
                <c:pt idx="2947">
                  <c:v>1556920800</c:v>
                </c:pt>
                <c:pt idx="2948">
                  <c:v>1556924400</c:v>
                </c:pt>
                <c:pt idx="2949">
                  <c:v>1556928000</c:v>
                </c:pt>
                <c:pt idx="2950">
                  <c:v>1556931600</c:v>
                </c:pt>
                <c:pt idx="2951">
                  <c:v>1556935200</c:v>
                </c:pt>
                <c:pt idx="2952">
                  <c:v>1556938800</c:v>
                </c:pt>
                <c:pt idx="2953">
                  <c:v>1556942400</c:v>
                </c:pt>
                <c:pt idx="2954">
                  <c:v>1556946000</c:v>
                </c:pt>
                <c:pt idx="2955">
                  <c:v>1556949600</c:v>
                </c:pt>
                <c:pt idx="2956">
                  <c:v>1556953200</c:v>
                </c:pt>
                <c:pt idx="2957">
                  <c:v>1556956800</c:v>
                </c:pt>
                <c:pt idx="2958">
                  <c:v>1556960400</c:v>
                </c:pt>
                <c:pt idx="2959">
                  <c:v>1556964000</c:v>
                </c:pt>
                <c:pt idx="2960">
                  <c:v>1556967600</c:v>
                </c:pt>
                <c:pt idx="2961">
                  <c:v>1556971200</c:v>
                </c:pt>
                <c:pt idx="2962">
                  <c:v>1556974800</c:v>
                </c:pt>
                <c:pt idx="2963">
                  <c:v>1556978400</c:v>
                </c:pt>
                <c:pt idx="2964">
                  <c:v>1556982000</c:v>
                </c:pt>
                <c:pt idx="2965">
                  <c:v>1556985600</c:v>
                </c:pt>
                <c:pt idx="2966">
                  <c:v>1556989200</c:v>
                </c:pt>
                <c:pt idx="2967">
                  <c:v>1556992800</c:v>
                </c:pt>
                <c:pt idx="2968">
                  <c:v>1556996400</c:v>
                </c:pt>
                <c:pt idx="2969">
                  <c:v>1557000000</c:v>
                </c:pt>
                <c:pt idx="2970">
                  <c:v>1557003600</c:v>
                </c:pt>
                <c:pt idx="2971">
                  <c:v>1557007200</c:v>
                </c:pt>
                <c:pt idx="2972">
                  <c:v>1557010800</c:v>
                </c:pt>
                <c:pt idx="2973">
                  <c:v>1557014400</c:v>
                </c:pt>
                <c:pt idx="2974">
                  <c:v>1557018000</c:v>
                </c:pt>
                <c:pt idx="2975">
                  <c:v>1557021600</c:v>
                </c:pt>
                <c:pt idx="2976">
                  <c:v>1557025200</c:v>
                </c:pt>
                <c:pt idx="2977">
                  <c:v>1557028800</c:v>
                </c:pt>
                <c:pt idx="2978">
                  <c:v>1557032400</c:v>
                </c:pt>
                <c:pt idx="2979">
                  <c:v>1557036000</c:v>
                </c:pt>
                <c:pt idx="2980">
                  <c:v>1557039600</c:v>
                </c:pt>
                <c:pt idx="2981">
                  <c:v>1557043200</c:v>
                </c:pt>
                <c:pt idx="2982">
                  <c:v>1557046800</c:v>
                </c:pt>
                <c:pt idx="2983">
                  <c:v>1557050400</c:v>
                </c:pt>
                <c:pt idx="2984">
                  <c:v>1557054000</c:v>
                </c:pt>
                <c:pt idx="2985">
                  <c:v>1557057600</c:v>
                </c:pt>
                <c:pt idx="2986">
                  <c:v>1557061200</c:v>
                </c:pt>
                <c:pt idx="2987">
                  <c:v>1557064800</c:v>
                </c:pt>
                <c:pt idx="2988">
                  <c:v>1557068400</c:v>
                </c:pt>
                <c:pt idx="2989">
                  <c:v>1557072000</c:v>
                </c:pt>
                <c:pt idx="2990">
                  <c:v>1557075600</c:v>
                </c:pt>
                <c:pt idx="2991">
                  <c:v>1557079200</c:v>
                </c:pt>
                <c:pt idx="2992">
                  <c:v>1557082800</c:v>
                </c:pt>
                <c:pt idx="2993">
                  <c:v>1557086400</c:v>
                </c:pt>
                <c:pt idx="2994">
                  <c:v>1557090000</c:v>
                </c:pt>
                <c:pt idx="2995">
                  <c:v>1557093600</c:v>
                </c:pt>
                <c:pt idx="2996">
                  <c:v>1557097200</c:v>
                </c:pt>
                <c:pt idx="2997">
                  <c:v>1557100800</c:v>
                </c:pt>
                <c:pt idx="2998">
                  <c:v>1557104400</c:v>
                </c:pt>
                <c:pt idx="2999">
                  <c:v>1557108000</c:v>
                </c:pt>
                <c:pt idx="3000">
                  <c:v>1557111600</c:v>
                </c:pt>
                <c:pt idx="3001">
                  <c:v>1557115200</c:v>
                </c:pt>
                <c:pt idx="3002">
                  <c:v>1557118800</c:v>
                </c:pt>
                <c:pt idx="3003">
                  <c:v>1557122400</c:v>
                </c:pt>
                <c:pt idx="3004">
                  <c:v>1557126000</c:v>
                </c:pt>
                <c:pt idx="3005">
                  <c:v>1557129600</c:v>
                </c:pt>
                <c:pt idx="3006">
                  <c:v>1557133200</c:v>
                </c:pt>
                <c:pt idx="3007">
                  <c:v>1557136800</c:v>
                </c:pt>
                <c:pt idx="3008">
                  <c:v>1557140400</c:v>
                </c:pt>
                <c:pt idx="3009">
                  <c:v>1557144000</c:v>
                </c:pt>
                <c:pt idx="3010">
                  <c:v>1557147600</c:v>
                </c:pt>
                <c:pt idx="3011">
                  <c:v>1557151200</c:v>
                </c:pt>
                <c:pt idx="3012">
                  <c:v>1557154800</c:v>
                </c:pt>
                <c:pt idx="3013">
                  <c:v>1557158400</c:v>
                </c:pt>
                <c:pt idx="3014">
                  <c:v>1557162000</c:v>
                </c:pt>
                <c:pt idx="3015">
                  <c:v>1557165600</c:v>
                </c:pt>
                <c:pt idx="3016">
                  <c:v>1557169200</c:v>
                </c:pt>
                <c:pt idx="3017">
                  <c:v>1557172800</c:v>
                </c:pt>
                <c:pt idx="3018">
                  <c:v>1557176400</c:v>
                </c:pt>
                <c:pt idx="3019">
                  <c:v>1557180000</c:v>
                </c:pt>
                <c:pt idx="3020">
                  <c:v>1557183600</c:v>
                </c:pt>
                <c:pt idx="3021">
                  <c:v>1557187200</c:v>
                </c:pt>
                <c:pt idx="3022">
                  <c:v>1557190800</c:v>
                </c:pt>
                <c:pt idx="3023">
                  <c:v>1557194400</c:v>
                </c:pt>
                <c:pt idx="3024">
                  <c:v>1557198000</c:v>
                </c:pt>
                <c:pt idx="3025">
                  <c:v>1557201600</c:v>
                </c:pt>
                <c:pt idx="3026">
                  <c:v>1557205200</c:v>
                </c:pt>
                <c:pt idx="3027">
                  <c:v>1557208800</c:v>
                </c:pt>
                <c:pt idx="3028">
                  <c:v>1557212400</c:v>
                </c:pt>
                <c:pt idx="3029">
                  <c:v>1557216000</c:v>
                </c:pt>
                <c:pt idx="3030">
                  <c:v>1557219600</c:v>
                </c:pt>
                <c:pt idx="3031">
                  <c:v>1557223200</c:v>
                </c:pt>
                <c:pt idx="3032">
                  <c:v>1557226800</c:v>
                </c:pt>
                <c:pt idx="3033">
                  <c:v>1557230400</c:v>
                </c:pt>
                <c:pt idx="3034">
                  <c:v>1557234000</c:v>
                </c:pt>
                <c:pt idx="3035">
                  <c:v>1557237600</c:v>
                </c:pt>
                <c:pt idx="3036">
                  <c:v>1557241200</c:v>
                </c:pt>
                <c:pt idx="3037">
                  <c:v>1557244800</c:v>
                </c:pt>
                <c:pt idx="3038">
                  <c:v>1557248400</c:v>
                </c:pt>
                <c:pt idx="3039">
                  <c:v>1557252000</c:v>
                </c:pt>
                <c:pt idx="3040">
                  <c:v>1557255600</c:v>
                </c:pt>
                <c:pt idx="3041">
                  <c:v>1557259200</c:v>
                </c:pt>
                <c:pt idx="3042">
                  <c:v>1557262800</c:v>
                </c:pt>
                <c:pt idx="3043">
                  <c:v>1557266400</c:v>
                </c:pt>
                <c:pt idx="3044">
                  <c:v>1557270000</c:v>
                </c:pt>
                <c:pt idx="3045">
                  <c:v>1557273600</c:v>
                </c:pt>
                <c:pt idx="3046">
                  <c:v>1557277200</c:v>
                </c:pt>
                <c:pt idx="3047">
                  <c:v>1557280800</c:v>
                </c:pt>
                <c:pt idx="3048">
                  <c:v>1557284400</c:v>
                </c:pt>
                <c:pt idx="3049">
                  <c:v>1557288000</c:v>
                </c:pt>
                <c:pt idx="3050">
                  <c:v>1557291600</c:v>
                </c:pt>
                <c:pt idx="3051">
                  <c:v>1557295200</c:v>
                </c:pt>
                <c:pt idx="3052">
                  <c:v>1557298800</c:v>
                </c:pt>
                <c:pt idx="3053">
                  <c:v>1557302400</c:v>
                </c:pt>
                <c:pt idx="3054">
                  <c:v>1557306000</c:v>
                </c:pt>
                <c:pt idx="3055">
                  <c:v>1557309600</c:v>
                </c:pt>
                <c:pt idx="3056">
                  <c:v>1557313200</c:v>
                </c:pt>
                <c:pt idx="3057">
                  <c:v>1557316800</c:v>
                </c:pt>
                <c:pt idx="3058">
                  <c:v>1557320400</c:v>
                </c:pt>
                <c:pt idx="3059">
                  <c:v>1557324000</c:v>
                </c:pt>
                <c:pt idx="3060">
                  <c:v>1557327600</c:v>
                </c:pt>
                <c:pt idx="3061">
                  <c:v>1557331200</c:v>
                </c:pt>
                <c:pt idx="3062">
                  <c:v>1557334800</c:v>
                </c:pt>
                <c:pt idx="3063">
                  <c:v>1557338400</c:v>
                </c:pt>
                <c:pt idx="3064">
                  <c:v>1557342000</c:v>
                </c:pt>
                <c:pt idx="3065">
                  <c:v>1557345600</c:v>
                </c:pt>
                <c:pt idx="3066">
                  <c:v>1557349200</c:v>
                </c:pt>
                <c:pt idx="3067">
                  <c:v>1557352800</c:v>
                </c:pt>
                <c:pt idx="3068">
                  <c:v>1557356400</c:v>
                </c:pt>
                <c:pt idx="3069">
                  <c:v>1557360000</c:v>
                </c:pt>
                <c:pt idx="3070">
                  <c:v>1557363600</c:v>
                </c:pt>
                <c:pt idx="3071">
                  <c:v>1557367200</c:v>
                </c:pt>
                <c:pt idx="3072">
                  <c:v>1557370800</c:v>
                </c:pt>
                <c:pt idx="3073">
                  <c:v>1557374400</c:v>
                </c:pt>
                <c:pt idx="3074">
                  <c:v>1557378000</c:v>
                </c:pt>
                <c:pt idx="3075">
                  <c:v>1557381600</c:v>
                </c:pt>
                <c:pt idx="3076">
                  <c:v>1557385200</c:v>
                </c:pt>
                <c:pt idx="3077">
                  <c:v>1557388800</c:v>
                </c:pt>
                <c:pt idx="3078">
                  <c:v>1557392400</c:v>
                </c:pt>
                <c:pt idx="3079">
                  <c:v>1557396000</c:v>
                </c:pt>
                <c:pt idx="3080">
                  <c:v>1557399600</c:v>
                </c:pt>
                <c:pt idx="3081">
                  <c:v>1557403200</c:v>
                </c:pt>
                <c:pt idx="3082">
                  <c:v>1557406800</c:v>
                </c:pt>
                <c:pt idx="3083">
                  <c:v>1557410400</c:v>
                </c:pt>
                <c:pt idx="3084">
                  <c:v>1557414000</c:v>
                </c:pt>
                <c:pt idx="3085">
                  <c:v>1557417600</c:v>
                </c:pt>
                <c:pt idx="3086">
                  <c:v>1557421200</c:v>
                </c:pt>
                <c:pt idx="3087">
                  <c:v>1557424800</c:v>
                </c:pt>
                <c:pt idx="3088">
                  <c:v>1557428400</c:v>
                </c:pt>
                <c:pt idx="3089">
                  <c:v>1557432000</c:v>
                </c:pt>
                <c:pt idx="3090">
                  <c:v>1557435600</c:v>
                </c:pt>
                <c:pt idx="3091">
                  <c:v>1557439200</c:v>
                </c:pt>
                <c:pt idx="3092">
                  <c:v>1557442800</c:v>
                </c:pt>
                <c:pt idx="3093">
                  <c:v>1557446400</c:v>
                </c:pt>
                <c:pt idx="3094">
                  <c:v>1557450000</c:v>
                </c:pt>
                <c:pt idx="3095">
                  <c:v>1557453600</c:v>
                </c:pt>
                <c:pt idx="3096">
                  <c:v>1557457200</c:v>
                </c:pt>
                <c:pt idx="3097">
                  <c:v>1557460800</c:v>
                </c:pt>
                <c:pt idx="3098">
                  <c:v>1557464400</c:v>
                </c:pt>
                <c:pt idx="3099">
                  <c:v>1557468000</c:v>
                </c:pt>
                <c:pt idx="3100">
                  <c:v>1557471600</c:v>
                </c:pt>
                <c:pt idx="3101">
                  <c:v>1557475200</c:v>
                </c:pt>
                <c:pt idx="3102">
                  <c:v>1557478800</c:v>
                </c:pt>
                <c:pt idx="3103">
                  <c:v>1557482400</c:v>
                </c:pt>
                <c:pt idx="3104">
                  <c:v>1557486000</c:v>
                </c:pt>
                <c:pt idx="3105">
                  <c:v>1557489600</c:v>
                </c:pt>
                <c:pt idx="3106">
                  <c:v>1557493200</c:v>
                </c:pt>
                <c:pt idx="3107">
                  <c:v>1557496800</c:v>
                </c:pt>
                <c:pt idx="3108">
                  <c:v>1557500400</c:v>
                </c:pt>
                <c:pt idx="3109">
                  <c:v>1557504000</c:v>
                </c:pt>
                <c:pt idx="3110">
                  <c:v>1557507600</c:v>
                </c:pt>
                <c:pt idx="3111">
                  <c:v>1557511200</c:v>
                </c:pt>
                <c:pt idx="3112">
                  <c:v>1557514800</c:v>
                </c:pt>
                <c:pt idx="3113">
                  <c:v>1557518400</c:v>
                </c:pt>
                <c:pt idx="3114">
                  <c:v>1557522000</c:v>
                </c:pt>
                <c:pt idx="3115">
                  <c:v>1557525600</c:v>
                </c:pt>
                <c:pt idx="3116">
                  <c:v>1557529200</c:v>
                </c:pt>
                <c:pt idx="3117">
                  <c:v>1557532800</c:v>
                </c:pt>
                <c:pt idx="3118">
                  <c:v>1557536400</c:v>
                </c:pt>
                <c:pt idx="3119">
                  <c:v>1557540000</c:v>
                </c:pt>
                <c:pt idx="3120">
                  <c:v>1557543600</c:v>
                </c:pt>
                <c:pt idx="3121">
                  <c:v>1557547200</c:v>
                </c:pt>
                <c:pt idx="3122">
                  <c:v>1557550800</c:v>
                </c:pt>
                <c:pt idx="3123">
                  <c:v>1557554400</c:v>
                </c:pt>
                <c:pt idx="3124">
                  <c:v>1557558000</c:v>
                </c:pt>
                <c:pt idx="3125">
                  <c:v>1557561600</c:v>
                </c:pt>
                <c:pt idx="3126">
                  <c:v>1557565200</c:v>
                </c:pt>
                <c:pt idx="3127">
                  <c:v>1557568800</c:v>
                </c:pt>
                <c:pt idx="3128">
                  <c:v>1557572400</c:v>
                </c:pt>
                <c:pt idx="3129">
                  <c:v>1557576000</c:v>
                </c:pt>
                <c:pt idx="3130">
                  <c:v>1557579600</c:v>
                </c:pt>
                <c:pt idx="3131">
                  <c:v>1557583200</c:v>
                </c:pt>
                <c:pt idx="3132">
                  <c:v>1557586800</c:v>
                </c:pt>
                <c:pt idx="3133">
                  <c:v>1557590400</c:v>
                </c:pt>
                <c:pt idx="3134">
                  <c:v>1557594000</c:v>
                </c:pt>
                <c:pt idx="3135">
                  <c:v>1557597600</c:v>
                </c:pt>
                <c:pt idx="3136">
                  <c:v>1557601200</c:v>
                </c:pt>
                <c:pt idx="3137">
                  <c:v>1557604800</c:v>
                </c:pt>
                <c:pt idx="3138">
                  <c:v>1557608400</c:v>
                </c:pt>
                <c:pt idx="3139">
                  <c:v>1557612000</c:v>
                </c:pt>
                <c:pt idx="3140">
                  <c:v>1557615600</c:v>
                </c:pt>
                <c:pt idx="3141">
                  <c:v>1557619200</c:v>
                </c:pt>
                <c:pt idx="3142">
                  <c:v>1557622800</c:v>
                </c:pt>
                <c:pt idx="3143">
                  <c:v>1557626400</c:v>
                </c:pt>
                <c:pt idx="3144">
                  <c:v>1557630000</c:v>
                </c:pt>
                <c:pt idx="3145">
                  <c:v>1557633600</c:v>
                </c:pt>
                <c:pt idx="3146">
                  <c:v>1557637200</c:v>
                </c:pt>
                <c:pt idx="3147">
                  <c:v>1557640800</c:v>
                </c:pt>
                <c:pt idx="3148">
                  <c:v>1557644400</c:v>
                </c:pt>
                <c:pt idx="3149">
                  <c:v>1557648000</c:v>
                </c:pt>
                <c:pt idx="3150">
                  <c:v>1557651600</c:v>
                </c:pt>
                <c:pt idx="3151">
                  <c:v>1557655200</c:v>
                </c:pt>
                <c:pt idx="3152">
                  <c:v>1557658800</c:v>
                </c:pt>
                <c:pt idx="3153">
                  <c:v>1557662400</c:v>
                </c:pt>
                <c:pt idx="3154">
                  <c:v>1557666000</c:v>
                </c:pt>
                <c:pt idx="3155">
                  <c:v>1557669600</c:v>
                </c:pt>
                <c:pt idx="3156">
                  <c:v>1557673200</c:v>
                </c:pt>
                <c:pt idx="3157">
                  <c:v>1557676800</c:v>
                </c:pt>
                <c:pt idx="3158">
                  <c:v>1557680400</c:v>
                </c:pt>
                <c:pt idx="3159">
                  <c:v>1557684000</c:v>
                </c:pt>
                <c:pt idx="3160">
                  <c:v>1557687600</c:v>
                </c:pt>
                <c:pt idx="3161">
                  <c:v>1557691200</c:v>
                </c:pt>
                <c:pt idx="3162">
                  <c:v>1557694800</c:v>
                </c:pt>
                <c:pt idx="3163">
                  <c:v>1557698400</c:v>
                </c:pt>
                <c:pt idx="3164">
                  <c:v>1557702000</c:v>
                </c:pt>
                <c:pt idx="3165">
                  <c:v>1557705600</c:v>
                </c:pt>
                <c:pt idx="3166">
                  <c:v>1557709200</c:v>
                </c:pt>
                <c:pt idx="3167">
                  <c:v>1557712800</c:v>
                </c:pt>
                <c:pt idx="3168">
                  <c:v>1557716400</c:v>
                </c:pt>
                <c:pt idx="3169">
                  <c:v>1557720000</c:v>
                </c:pt>
                <c:pt idx="3170">
                  <c:v>1557723600</c:v>
                </c:pt>
                <c:pt idx="3171">
                  <c:v>1557727200</c:v>
                </c:pt>
                <c:pt idx="3172">
                  <c:v>1557730800</c:v>
                </c:pt>
                <c:pt idx="3173">
                  <c:v>1557734400</c:v>
                </c:pt>
                <c:pt idx="3174">
                  <c:v>1557738000</c:v>
                </c:pt>
                <c:pt idx="3175">
                  <c:v>1557741600</c:v>
                </c:pt>
                <c:pt idx="3176">
                  <c:v>1557745200</c:v>
                </c:pt>
                <c:pt idx="3177">
                  <c:v>1557748800</c:v>
                </c:pt>
                <c:pt idx="3178">
                  <c:v>1557752400</c:v>
                </c:pt>
                <c:pt idx="3179">
                  <c:v>1557756000</c:v>
                </c:pt>
                <c:pt idx="3180">
                  <c:v>1557759600</c:v>
                </c:pt>
                <c:pt idx="3181">
                  <c:v>1557763200</c:v>
                </c:pt>
                <c:pt idx="3182">
                  <c:v>1557766800</c:v>
                </c:pt>
                <c:pt idx="3183">
                  <c:v>1557770400</c:v>
                </c:pt>
                <c:pt idx="3184">
                  <c:v>1557774000</c:v>
                </c:pt>
                <c:pt idx="3185">
                  <c:v>1557777600</c:v>
                </c:pt>
                <c:pt idx="3186">
                  <c:v>1557781200</c:v>
                </c:pt>
                <c:pt idx="3187">
                  <c:v>1557784800</c:v>
                </c:pt>
                <c:pt idx="3188">
                  <c:v>1557788400</c:v>
                </c:pt>
                <c:pt idx="3189">
                  <c:v>1557792000</c:v>
                </c:pt>
                <c:pt idx="3190">
                  <c:v>1557795600</c:v>
                </c:pt>
                <c:pt idx="3191">
                  <c:v>1557799200</c:v>
                </c:pt>
                <c:pt idx="3192">
                  <c:v>1557802800</c:v>
                </c:pt>
                <c:pt idx="3193">
                  <c:v>1557806400</c:v>
                </c:pt>
                <c:pt idx="3194">
                  <c:v>1557810000</c:v>
                </c:pt>
                <c:pt idx="3195">
                  <c:v>1557813600</c:v>
                </c:pt>
                <c:pt idx="3196">
                  <c:v>1557817200</c:v>
                </c:pt>
                <c:pt idx="3197">
                  <c:v>1557820800</c:v>
                </c:pt>
                <c:pt idx="3198">
                  <c:v>1557824400</c:v>
                </c:pt>
                <c:pt idx="3199">
                  <c:v>1557828000</c:v>
                </c:pt>
                <c:pt idx="3200">
                  <c:v>1557831600</c:v>
                </c:pt>
                <c:pt idx="3201">
                  <c:v>1557835200</c:v>
                </c:pt>
                <c:pt idx="3202">
                  <c:v>1557838800</c:v>
                </c:pt>
                <c:pt idx="3203">
                  <c:v>1557842400</c:v>
                </c:pt>
                <c:pt idx="3204">
                  <c:v>1557846000</c:v>
                </c:pt>
                <c:pt idx="3205">
                  <c:v>1557849600</c:v>
                </c:pt>
                <c:pt idx="3206">
                  <c:v>1557853200</c:v>
                </c:pt>
                <c:pt idx="3207">
                  <c:v>1557856800</c:v>
                </c:pt>
                <c:pt idx="3208">
                  <c:v>1557860400</c:v>
                </c:pt>
                <c:pt idx="3209">
                  <c:v>1557864000</c:v>
                </c:pt>
                <c:pt idx="3210">
                  <c:v>1557867600</c:v>
                </c:pt>
                <c:pt idx="3211">
                  <c:v>1557871200</c:v>
                </c:pt>
                <c:pt idx="3212">
                  <c:v>1557874800</c:v>
                </c:pt>
                <c:pt idx="3213">
                  <c:v>1557878400</c:v>
                </c:pt>
                <c:pt idx="3214">
                  <c:v>1557882000</c:v>
                </c:pt>
                <c:pt idx="3215">
                  <c:v>1557885600</c:v>
                </c:pt>
                <c:pt idx="3216">
                  <c:v>1557889200</c:v>
                </c:pt>
                <c:pt idx="3217">
                  <c:v>1557892800</c:v>
                </c:pt>
                <c:pt idx="3218">
                  <c:v>1557896400</c:v>
                </c:pt>
                <c:pt idx="3219">
                  <c:v>1557900000</c:v>
                </c:pt>
                <c:pt idx="3220">
                  <c:v>1557903600</c:v>
                </c:pt>
                <c:pt idx="3221">
                  <c:v>1557907200</c:v>
                </c:pt>
                <c:pt idx="3222">
                  <c:v>1557910800</c:v>
                </c:pt>
                <c:pt idx="3223">
                  <c:v>1557914400</c:v>
                </c:pt>
                <c:pt idx="3224">
                  <c:v>1557918000</c:v>
                </c:pt>
                <c:pt idx="3225">
                  <c:v>1557921600</c:v>
                </c:pt>
                <c:pt idx="3226">
                  <c:v>1557925200</c:v>
                </c:pt>
                <c:pt idx="3227">
                  <c:v>1557928800</c:v>
                </c:pt>
                <c:pt idx="3228">
                  <c:v>1557932400</c:v>
                </c:pt>
                <c:pt idx="3229">
                  <c:v>1557936000</c:v>
                </c:pt>
                <c:pt idx="3230">
                  <c:v>1557939600</c:v>
                </c:pt>
                <c:pt idx="3231">
                  <c:v>1557943200</c:v>
                </c:pt>
                <c:pt idx="3232">
                  <c:v>1557946800</c:v>
                </c:pt>
                <c:pt idx="3233">
                  <c:v>1557950400</c:v>
                </c:pt>
                <c:pt idx="3234">
                  <c:v>1557954000</c:v>
                </c:pt>
                <c:pt idx="3235">
                  <c:v>1557957600</c:v>
                </c:pt>
                <c:pt idx="3236">
                  <c:v>1557961200</c:v>
                </c:pt>
                <c:pt idx="3237">
                  <c:v>1557964800</c:v>
                </c:pt>
                <c:pt idx="3238">
                  <c:v>1557968400</c:v>
                </c:pt>
                <c:pt idx="3239">
                  <c:v>1557972000</c:v>
                </c:pt>
                <c:pt idx="3240">
                  <c:v>1557975600</c:v>
                </c:pt>
                <c:pt idx="3241">
                  <c:v>1557979200</c:v>
                </c:pt>
                <c:pt idx="3242">
                  <c:v>1557982800</c:v>
                </c:pt>
                <c:pt idx="3243">
                  <c:v>1557986400</c:v>
                </c:pt>
                <c:pt idx="3244">
                  <c:v>1557990000</c:v>
                </c:pt>
                <c:pt idx="3245">
                  <c:v>1557993600</c:v>
                </c:pt>
                <c:pt idx="3246">
                  <c:v>1557997200</c:v>
                </c:pt>
                <c:pt idx="3247">
                  <c:v>1558000800</c:v>
                </c:pt>
                <c:pt idx="3248">
                  <c:v>1558004400</c:v>
                </c:pt>
                <c:pt idx="3249">
                  <c:v>1558008000</c:v>
                </c:pt>
                <c:pt idx="3250">
                  <c:v>1558011600</c:v>
                </c:pt>
                <c:pt idx="3251">
                  <c:v>1558015200</c:v>
                </c:pt>
                <c:pt idx="3252">
                  <c:v>1558018800</c:v>
                </c:pt>
                <c:pt idx="3253">
                  <c:v>1558022400</c:v>
                </c:pt>
                <c:pt idx="3254">
                  <c:v>1558026000</c:v>
                </c:pt>
                <c:pt idx="3255">
                  <c:v>1558029600</c:v>
                </c:pt>
                <c:pt idx="3256">
                  <c:v>1558033200</c:v>
                </c:pt>
                <c:pt idx="3257">
                  <c:v>1558036800</c:v>
                </c:pt>
                <c:pt idx="3258">
                  <c:v>1558040400</c:v>
                </c:pt>
                <c:pt idx="3259">
                  <c:v>1558044000</c:v>
                </c:pt>
                <c:pt idx="3260">
                  <c:v>1558047600</c:v>
                </c:pt>
                <c:pt idx="3261">
                  <c:v>1558051200</c:v>
                </c:pt>
                <c:pt idx="3262">
                  <c:v>1558054800</c:v>
                </c:pt>
                <c:pt idx="3263">
                  <c:v>1558058400</c:v>
                </c:pt>
                <c:pt idx="3264">
                  <c:v>1558062000</c:v>
                </c:pt>
                <c:pt idx="3265">
                  <c:v>1558065600</c:v>
                </c:pt>
                <c:pt idx="3266">
                  <c:v>1558069200</c:v>
                </c:pt>
                <c:pt idx="3267">
                  <c:v>1558072800</c:v>
                </c:pt>
                <c:pt idx="3268">
                  <c:v>1558076400</c:v>
                </c:pt>
                <c:pt idx="3269">
                  <c:v>1558080000</c:v>
                </c:pt>
                <c:pt idx="3270">
                  <c:v>1558083600</c:v>
                </c:pt>
                <c:pt idx="3271">
                  <c:v>1558087200</c:v>
                </c:pt>
                <c:pt idx="3272">
                  <c:v>1558090800</c:v>
                </c:pt>
                <c:pt idx="3273">
                  <c:v>1558094400</c:v>
                </c:pt>
                <c:pt idx="3274">
                  <c:v>1558098000</c:v>
                </c:pt>
                <c:pt idx="3275">
                  <c:v>1558101600</c:v>
                </c:pt>
                <c:pt idx="3276">
                  <c:v>1558105200</c:v>
                </c:pt>
                <c:pt idx="3277">
                  <c:v>1558108800</c:v>
                </c:pt>
                <c:pt idx="3278">
                  <c:v>1558112400</c:v>
                </c:pt>
                <c:pt idx="3279">
                  <c:v>1558116000</c:v>
                </c:pt>
                <c:pt idx="3280">
                  <c:v>1558119600</c:v>
                </c:pt>
                <c:pt idx="3281">
                  <c:v>1558123200</c:v>
                </c:pt>
                <c:pt idx="3282">
                  <c:v>1558126800</c:v>
                </c:pt>
                <c:pt idx="3283">
                  <c:v>1558130400</c:v>
                </c:pt>
                <c:pt idx="3284">
                  <c:v>1558134000</c:v>
                </c:pt>
                <c:pt idx="3285">
                  <c:v>1558137600</c:v>
                </c:pt>
                <c:pt idx="3286">
                  <c:v>1558141200</c:v>
                </c:pt>
                <c:pt idx="3287">
                  <c:v>1558144800</c:v>
                </c:pt>
                <c:pt idx="3288">
                  <c:v>1558148400</c:v>
                </c:pt>
                <c:pt idx="3289">
                  <c:v>1558152000</c:v>
                </c:pt>
                <c:pt idx="3290">
                  <c:v>1558155600</c:v>
                </c:pt>
                <c:pt idx="3291">
                  <c:v>1558159200</c:v>
                </c:pt>
                <c:pt idx="3292">
                  <c:v>1558162800</c:v>
                </c:pt>
                <c:pt idx="3293">
                  <c:v>1558166400</c:v>
                </c:pt>
                <c:pt idx="3294">
                  <c:v>1558170000</c:v>
                </c:pt>
                <c:pt idx="3295">
                  <c:v>1558173600</c:v>
                </c:pt>
                <c:pt idx="3296">
                  <c:v>1558177200</c:v>
                </c:pt>
                <c:pt idx="3297">
                  <c:v>1558180800</c:v>
                </c:pt>
                <c:pt idx="3298">
                  <c:v>1558184400</c:v>
                </c:pt>
                <c:pt idx="3299">
                  <c:v>1558188000</c:v>
                </c:pt>
                <c:pt idx="3300">
                  <c:v>1558191600</c:v>
                </c:pt>
                <c:pt idx="3301">
                  <c:v>1558195200</c:v>
                </c:pt>
                <c:pt idx="3302">
                  <c:v>1558198800</c:v>
                </c:pt>
                <c:pt idx="3303">
                  <c:v>1558202400</c:v>
                </c:pt>
                <c:pt idx="3304">
                  <c:v>1558206000</c:v>
                </c:pt>
                <c:pt idx="3305">
                  <c:v>1558209600</c:v>
                </c:pt>
                <c:pt idx="3306">
                  <c:v>1558213200</c:v>
                </c:pt>
                <c:pt idx="3307">
                  <c:v>1558216800</c:v>
                </c:pt>
                <c:pt idx="3308">
                  <c:v>1558220400</c:v>
                </c:pt>
                <c:pt idx="3309">
                  <c:v>1558224000</c:v>
                </c:pt>
                <c:pt idx="3310">
                  <c:v>1558227600</c:v>
                </c:pt>
                <c:pt idx="3311">
                  <c:v>1558231200</c:v>
                </c:pt>
                <c:pt idx="3312">
                  <c:v>1558234800</c:v>
                </c:pt>
                <c:pt idx="3313">
                  <c:v>1558238400</c:v>
                </c:pt>
                <c:pt idx="3314">
                  <c:v>1558242000</c:v>
                </c:pt>
                <c:pt idx="3315">
                  <c:v>1558245600</c:v>
                </c:pt>
                <c:pt idx="3316">
                  <c:v>1558249200</c:v>
                </c:pt>
                <c:pt idx="3317">
                  <c:v>1558252800</c:v>
                </c:pt>
                <c:pt idx="3318">
                  <c:v>1558256400</c:v>
                </c:pt>
                <c:pt idx="3319">
                  <c:v>1558260000</c:v>
                </c:pt>
                <c:pt idx="3320">
                  <c:v>1558263600</c:v>
                </c:pt>
                <c:pt idx="3321">
                  <c:v>1558267200</c:v>
                </c:pt>
                <c:pt idx="3322">
                  <c:v>1558270800</c:v>
                </c:pt>
                <c:pt idx="3323">
                  <c:v>1558274400</c:v>
                </c:pt>
                <c:pt idx="3324">
                  <c:v>1558278000</c:v>
                </c:pt>
                <c:pt idx="3325">
                  <c:v>1558281600</c:v>
                </c:pt>
                <c:pt idx="3326">
                  <c:v>1558285200</c:v>
                </c:pt>
                <c:pt idx="3327">
                  <c:v>1558288800</c:v>
                </c:pt>
                <c:pt idx="3328">
                  <c:v>1558292400</c:v>
                </c:pt>
                <c:pt idx="3329">
                  <c:v>1558296000</c:v>
                </c:pt>
                <c:pt idx="3330">
                  <c:v>1558299600</c:v>
                </c:pt>
                <c:pt idx="3331">
                  <c:v>1558303200</c:v>
                </c:pt>
                <c:pt idx="3332">
                  <c:v>1558306800</c:v>
                </c:pt>
                <c:pt idx="3333">
                  <c:v>1558310400</c:v>
                </c:pt>
                <c:pt idx="3334">
                  <c:v>1558314000</c:v>
                </c:pt>
                <c:pt idx="3335">
                  <c:v>1558317600</c:v>
                </c:pt>
                <c:pt idx="3336">
                  <c:v>1558321200</c:v>
                </c:pt>
                <c:pt idx="3337">
                  <c:v>1558324800</c:v>
                </c:pt>
                <c:pt idx="3338">
                  <c:v>1558328400</c:v>
                </c:pt>
                <c:pt idx="3339">
                  <c:v>1558332000</c:v>
                </c:pt>
                <c:pt idx="3340">
                  <c:v>1558335600</c:v>
                </c:pt>
                <c:pt idx="3341">
                  <c:v>1558339200</c:v>
                </c:pt>
                <c:pt idx="3342">
                  <c:v>1558342800</c:v>
                </c:pt>
                <c:pt idx="3343">
                  <c:v>1558346400</c:v>
                </c:pt>
                <c:pt idx="3344">
                  <c:v>1558350000</c:v>
                </c:pt>
                <c:pt idx="3345">
                  <c:v>1558353600</c:v>
                </c:pt>
                <c:pt idx="3346">
                  <c:v>1558357200</c:v>
                </c:pt>
                <c:pt idx="3347">
                  <c:v>1558360800</c:v>
                </c:pt>
                <c:pt idx="3348">
                  <c:v>1558364400</c:v>
                </c:pt>
                <c:pt idx="3349">
                  <c:v>1558368000</c:v>
                </c:pt>
                <c:pt idx="3350">
                  <c:v>1558371600</c:v>
                </c:pt>
                <c:pt idx="3351">
                  <c:v>1558375200</c:v>
                </c:pt>
                <c:pt idx="3352">
                  <c:v>1558378800</c:v>
                </c:pt>
                <c:pt idx="3353">
                  <c:v>1558382400</c:v>
                </c:pt>
                <c:pt idx="3354">
                  <c:v>1558386000</c:v>
                </c:pt>
                <c:pt idx="3355">
                  <c:v>1558389600</c:v>
                </c:pt>
                <c:pt idx="3356">
                  <c:v>1558393200</c:v>
                </c:pt>
                <c:pt idx="3357">
                  <c:v>1558396800</c:v>
                </c:pt>
                <c:pt idx="3358">
                  <c:v>1558400400</c:v>
                </c:pt>
                <c:pt idx="3359">
                  <c:v>1558404000</c:v>
                </c:pt>
                <c:pt idx="3360">
                  <c:v>1558407600</c:v>
                </c:pt>
                <c:pt idx="3361">
                  <c:v>1558411200</c:v>
                </c:pt>
                <c:pt idx="3362">
                  <c:v>1558414800</c:v>
                </c:pt>
                <c:pt idx="3363">
                  <c:v>1558418400</c:v>
                </c:pt>
                <c:pt idx="3364">
                  <c:v>1558422000</c:v>
                </c:pt>
                <c:pt idx="3365">
                  <c:v>1558425600</c:v>
                </c:pt>
                <c:pt idx="3366">
                  <c:v>1558429200</c:v>
                </c:pt>
                <c:pt idx="3367">
                  <c:v>1558432800</c:v>
                </c:pt>
                <c:pt idx="3368">
                  <c:v>1558436400</c:v>
                </c:pt>
                <c:pt idx="3369">
                  <c:v>1558440000</c:v>
                </c:pt>
                <c:pt idx="3370">
                  <c:v>1558443600</c:v>
                </c:pt>
                <c:pt idx="3371">
                  <c:v>1558447200</c:v>
                </c:pt>
                <c:pt idx="3372">
                  <c:v>1558450800</c:v>
                </c:pt>
                <c:pt idx="3373">
                  <c:v>1558454400</c:v>
                </c:pt>
                <c:pt idx="3374">
                  <c:v>1558458000</c:v>
                </c:pt>
                <c:pt idx="3375">
                  <c:v>1558461600</c:v>
                </c:pt>
                <c:pt idx="3376">
                  <c:v>1558465200</c:v>
                </c:pt>
                <c:pt idx="3377">
                  <c:v>1558468800</c:v>
                </c:pt>
                <c:pt idx="3378">
                  <c:v>1558472400</c:v>
                </c:pt>
                <c:pt idx="3379">
                  <c:v>1558476000</c:v>
                </c:pt>
                <c:pt idx="3380">
                  <c:v>1558479600</c:v>
                </c:pt>
                <c:pt idx="3381">
                  <c:v>1558483200</c:v>
                </c:pt>
                <c:pt idx="3382">
                  <c:v>1558486800</c:v>
                </c:pt>
                <c:pt idx="3383">
                  <c:v>1558490400</c:v>
                </c:pt>
                <c:pt idx="3384">
                  <c:v>1558494000</c:v>
                </c:pt>
                <c:pt idx="3385">
                  <c:v>1558497600</c:v>
                </c:pt>
                <c:pt idx="3386">
                  <c:v>1558501200</c:v>
                </c:pt>
                <c:pt idx="3387">
                  <c:v>1558504800</c:v>
                </c:pt>
                <c:pt idx="3388">
                  <c:v>1558508400</c:v>
                </c:pt>
                <c:pt idx="3389">
                  <c:v>1558512000</c:v>
                </c:pt>
                <c:pt idx="3390">
                  <c:v>1558515600</c:v>
                </c:pt>
                <c:pt idx="3391">
                  <c:v>1558519200</c:v>
                </c:pt>
                <c:pt idx="3392">
                  <c:v>1558522800</c:v>
                </c:pt>
                <c:pt idx="3393">
                  <c:v>1558526400</c:v>
                </c:pt>
                <c:pt idx="3394">
                  <c:v>1558530000</c:v>
                </c:pt>
                <c:pt idx="3395">
                  <c:v>1558533600</c:v>
                </c:pt>
                <c:pt idx="3396">
                  <c:v>1558537200</c:v>
                </c:pt>
                <c:pt idx="3397">
                  <c:v>1558540800</c:v>
                </c:pt>
                <c:pt idx="3398">
                  <c:v>1558544400</c:v>
                </c:pt>
                <c:pt idx="3399">
                  <c:v>1558548000</c:v>
                </c:pt>
                <c:pt idx="3400">
                  <c:v>1558551600</c:v>
                </c:pt>
                <c:pt idx="3401">
                  <c:v>1558555200</c:v>
                </c:pt>
                <c:pt idx="3402">
                  <c:v>1558558800</c:v>
                </c:pt>
                <c:pt idx="3403">
                  <c:v>1558562400</c:v>
                </c:pt>
                <c:pt idx="3404">
                  <c:v>1558566000</c:v>
                </c:pt>
                <c:pt idx="3405">
                  <c:v>1558569600</c:v>
                </c:pt>
                <c:pt idx="3406">
                  <c:v>1558573200</c:v>
                </c:pt>
                <c:pt idx="3407">
                  <c:v>1558576800</c:v>
                </c:pt>
                <c:pt idx="3408">
                  <c:v>1558580400</c:v>
                </c:pt>
                <c:pt idx="3409">
                  <c:v>1558584000</c:v>
                </c:pt>
                <c:pt idx="3410">
                  <c:v>1558587600</c:v>
                </c:pt>
                <c:pt idx="3411">
                  <c:v>1558591200</c:v>
                </c:pt>
                <c:pt idx="3412">
                  <c:v>1558594800</c:v>
                </c:pt>
                <c:pt idx="3413">
                  <c:v>1558598400</c:v>
                </c:pt>
                <c:pt idx="3414">
                  <c:v>1558602000</c:v>
                </c:pt>
                <c:pt idx="3415">
                  <c:v>1558605600</c:v>
                </c:pt>
                <c:pt idx="3416">
                  <c:v>1558609200</c:v>
                </c:pt>
                <c:pt idx="3417">
                  <c:v>1558612800</c:v>
                </c:pt>
                <c:pt idx="3418">
                  <c:v>1558616400</c:v>
                </c:pt>
                <c:pt idx="3419">
                  <c:v>1558620000</c:v>
                </c:pt>
                <c:pt idx="3420">
                  <c:v>1558623600</c:v>
                </c:pt>
                <c:pt idx="3421">
                  <c:v>1558627200</c:v>
                </c:pt>
                <c:pt idx="3422">
                  <c:v>1558630800</c:v>
                </c:pt>
                <c:pt idx="3423">
                  <c:v>1558634400</c:v>
                </c:pt>
                <c:pt idx="3424">
                  <c:v>1558638000</c:v>
                </c:pt>
                <c:pt idx="3425">
                  <c:v>1558641600</c:v>
                </c:pt>
                <c:pt idx="3426">
                  <c:v>1558645200</c:v>
                </c:pt>
                <c:pt idx="3427">
                  <c:v>1558648800</c:v>
                </c:pt>
                <c:pt idx="3428">
                  <c:v>1558652400</c:v>
                </c:pt>
                <c:pt idx="3429">
                  <c:v>1558656000</c:v>
                </c:pt>
                <c:pt idx="3430">
                  <c:v>1558659600</c:v>
                </c:pt>
                <c:pt idx="3431">
                  <c:v>1558663200</c:v>
                </c:pt>
                <c:pt idx="3432">
                  <c:v>1558666800</c:v>
                </c:pt>
                <c:pt idx="3433">
                  <c:v>1558670400</c:v>
                </c:pt>
                <c:pt idx="3434">
                  <c:v>1558674000</c:v>
                </c:pt>
                <c:pt idx="3435">
                  <c:v>1558677600</c:v>
                </c:pt>
                <c:pt idx="3436">
                  <c:v>1558681200</c:v>
                </c:pt>
                <c:pt idx="3437">
                  <c:v>1558684800</c:v>
                </c:pt>
                <c:pt idx="3438">
                  <c:v>1558688400</c:v>
                </c:pt>
                <c:pt idx="3439">
                  <c:v>1558692000</c:v>
                </c:pt>
                <c:pt idx="3440">
                  <c:v>1558695600</c:v>
                </c:pt>
                <c:pt idx="3441">
                  <c:v>1558699200</c:v>
                </c:pt>
                <c:pt idx="3442">
                  <c:v>1558702800</c:v>
                </c:pt>
                <c:pt idx="3443">
                  <c:v>1558706400</c:v>
                </c:pt>
                <c:pt idx="3444">
                  <c:v>1558710000</c:v>
                </c:pt>
                <c:pt idx="3445">
                  <c:v>1558713600</c:v>
                </c:pt>
                <c:pt idx="3446">
                  <c:v>1558717200</c:v>
                </c:pt>
                <c:pt idx="3447">
                  <c:v>1558720800</c:v>
                </c:pt>
                <c:pt idx="3448">
                  <c:v>1558724400</c:v>
                </c:pt>
                <c:pt idx="3449">
                  <c:v>1558728000</c:v>
                </c:pt>
                <c:pt idx="3450">
                  <c:v>1558731600</c:v>
                </c:pt>
                <c:pt idx="3451">
                  <c:v>1558735200</c:v>
                </c:pt>
                <c:pt idx="3452">
                  <c:v>1558738800</c:v>
                </c:pt>
                <c:pt idx="3453">
                  <c:v>1558742400</c:v>
                </c:pt>
                <c:pt idx="3454">
                  <c:v>1558746000</c:v>
                </c:pt>
                <c:pt idx="3455">
                  <c:v>1558749600</c:v>
                </c:pt>
                <c:pt idx="3456">
                  <c:v>1558753200</c:v>
                </c:pt>
                <c:pt idx="3457">
                  <c:v>1558756800</c:v>
                </c:pt>
                <c:pt idx="3458">
                  <c:v>1558760400</c:v>
                </c:pt>
                <c:pt idx="3459">
                  <c:v>1558764000</c:v>
                </c:pt>
                <c:pt idx="3460">
                  <c:v>1558767600</c:v>
                </c:pt>
                <c:pt idx="3461">
                  <c:v>1558771200</c:v>
                </c:pt>
                <c:pt idx="3462">
                  <c:v>1558774800</c:v>
                </c:pt>
                <c:pt idx="3463">
                  <c:v>1558778400</c:v>
                </c:pt>
                <c:pt idx="3464">
                  <c:v>1558782000</c:v>
                </c:pt>
                <c:pt idx="3465">
                  <c:v>1558785600</c:v>
                </c:pt>
                <c:pt idx="3466">
                  <c:v>1558789200</c:v>
                </c:pt>
                <c:pt idx="3467">
                  <c:v>1558792800</c:v>
                </c:pt>
                <c:pt idx="3468">
                  <c:v>1558796400</c:v>
                </c:pt>
                <c:pt idx="3469">
                  <c:v>1558800000</c:v>
                </c:pt>
                <c:pt idx="3470">
                  <c:v>1558803600</c:v>
                </c:pt>
                <c:pt idx="3471">
                  <c:v>1558807200</c:v>
                </c:pt>
                <c:pt idx="3472">
                  <c:v>1558810800</c:v>
                </c:pt>
                <c:pt idx="3473">
                  <c:v>1558814400</c:v>
                </c:pt>
                <c:pt idx="3474">
                  <c:v>1558818000</c:v>
                </c:pt>
                <c:pt idx="3475">
                  <c:v>1558821600</c:v>
                </c:pt>
                <c:pt idx="3476">
                  <c:v>1558825200</c:v>
                </c:pt>
                <c:pt idx="3477">
                  <c:v>1558828800</c:v>
                </c:pt>
                <c:pt idx="3478">
                  <c:v>1558832400</c:v>
                </c:pt>
                <c:pt idx="3479">
                  <c:v>1558836000</c:v>
                </c:pt>
                <c:pt idx="3480">
                  <c:v>1558839600</c:v>
                </c:pt>
                <c:pt idx="3481">
                  <c:v>1558843200</c:v>
                </c:pt>
                <c:pt idx="3482">
                  <c:v>1558846800</c:v>
                </c:pt>
                <c:pt idx="3483">
                  <c:v>1558850400</c:v>
                </c:pt>
                <c:pt idx="3484">
                  <c:v>1558854000</c:v>
                </c:pt>
                <c:pt idx="3485">
                  <c:v>1558857600</c:v>
                </c:pt>
                <c:pt idx="3486">
                  <c:v>1558861200</c:v>
                </c:pt>
                <c:pt idx="3487">
                  <c:v>1558864800</c:v>
                </c:pt>
                <c:pt idx="3488">
                  <c:v>1558868400</c:v>
                </c:pt>
                <c:pt idx="3489">
                  <c:v>1558872000</c:v>
                </c:pt>
                <c:pt idx="3490">
                  <c:v>1558875600</c:v>
                </c:pt>
                <c:pt idx="3491">
                  <c:v>1558879200</c:v>
                </c:pt>
                <c:pt idx="3492">
                  <c:v>1558882800</c:v>
                </c:pt>
                <c:pt idx="3493">
                  <c:v>1558886400</c:v>
                </c:pt>
                <c:pt idx="3494">
                  <c:v>1558890000</c:v>
                </c:pt>
                <c:pt idx="3495">
                  <c:v>1558893600</c:v>
                </c:pt>
                <c:pt idx="3496">
                  <c:v>1558897200</c:v>
                </c:pt>
                <c:pt idx="3497">
                  <c:v>1558900800</c:v>
                </c:pt>
                <c:pt idx="3498">
                  <c:v>1558904400</c:v>
                </c:pt>
                <c:pt idx="3499">
                  <c:v>1558908000</c:v>
                </c:pt>
                <c:pt idx="3500">
                  <c:v>1558911600</c:v>
                </c:pt>
                <c:pt idx="3501">
                  <c:v>1558915200</c:v>
                </c:pt>
                <c:pt idx="3502">
                  <c:v>1558918800</c:v>
                </c:pt>
                <c:pt idx="3503">
                  <c:v>1558922400</c:v>
                </c:pt>
                <c:pt idx="3504">
                  <c:v>1558926000</c:v>
                </c:pt>
                <c:pt idx="3505">
                  <c:v>1558929600</c:v>
                </c:pt>
                <c:pt idx="3506">
                  <c:v>1558933200</c:v>
                </c:pt>
                <c:pt idx="3507">
                  <c:v>1558936800</c:v>
                </c:pt>
                <c:pt idx="3508">
                  <c:v>1558940400</c:v>
                </c:pt>
                <c:pt idx="3509">
                  <c:v>1558944000</c:v>
                </c:pt>
                <c:pt idx="3510">
                  <c:v>1558947600</c:v>
                </c:pt>
                <c:pt idx="3511">
                  <c:v>1558951200</c:v>
                </c:pt>
                <c:pt idx="3512">
                  <c:v>1558954800</c:v>
                </c:pt>
                <c:pt idx="3513">
                  <c:v>1558958400</c:v>
                </c:pt>
                <c:pt idx="3514">
                  <c:v>1558962000</c:v>
                </c:pt>
                <c:pt idx="3515">
                  <c:v>1558965600</c:v>
                </c:pt>
                <c:pt idx="3516">
                  <c:v>1558969200</c:v>
                </c:pt>
                <c:pt idx="3517">
                  <c:v>1558972800</c:v>
                </c:pt>
                <c:pt idx="3518">
                  <c:v>1558976400</c:v>
                </c:pt>
                <c:pt idx="3519">
                  <c:v>1558980000</c:v>
                </c:pt>
                <c:pt idx="3520">
                  <c:v>1558983600</c:v>
                </c:pt>
                <c:pt idx="3521">
                  <c:v>1558987200</c:v>
                </c:pt>
                <c:pt idx="3522">
                  <c:v>1558990800</c:v>
                </c:pt>
                <c:pt idx="3523">
                  <c:v>1558994400</c:v>
                </c:pt>
                <c:pt idx="3524">
                  <c:v>1558998000</c:v>
                </c:pt>
                <c:pt idx="3525">
                  <c:v>1559001600</c:v>
                </c:pt>
                <c:pt idx="3526">
                  <c:v>1559005200</c:v>
                </c:pt>
                <c:pt idx="3527">
                  <c:v>1559008800</c:v>
                </c:pt>
                <c:pt idx="3528">
                  <c:v>1559012400</c:v>
                </c:pt>
                <c:pt idx="3529">
                  <c:v>1559016000</c:v>
                </c:pt>
                <c:pt idx="3530">
                  <c:v>1559019600</c:v>
                </c:pt>
                <c:pt idx="3531">
                  <c:v>1559023200</c:v>
                </c:pt>
                <c:pt idx="3532">
                  <c:v>1559026800</c:v>
                </c:pt>
                <c:pt idx="3533">
                  <c:v>1559030400</c:v>
                </c:pt>
                <c:pt idx="3534">
                  <c:v>1559034000</c:v>
                </c:pt>
                <c:pt idx="3535">
                  <c:v>1559037600</c:v>
                </c:pt>
                <c:pt idx="3536">
                  <c:v>1559041200</c:v>
                </c:pt>
                <c:pt idx="3537">
                  <c:v>1559044800</c:v>
                </c:pt>
                <c:pt idx="3538">
                  <c:v>1559048400</c:v>
                </c:pt>
                <c:pt idx="3539">
                  <c:v>1559052000</c:v>
                </c:pt>
                <c:pt idx="3540">
                  <c:v>1559055600</c:v>
                </c:pt>
                <c:pt idx="3541">
                  <c:v>1559059200</c:v>
                </c:pt>
                <c:pt idx="3542">
                  <c:v>1559062800</c:v>
                </c:pt>
                <c:pt idx="3543">
                  <c:v>1559066400</c:v>
                </c:pt>
                <c:pt idx="3544">
                  <c:v>1559070000</c:v>
                </c:pt>
                <c:pt idx="3545">
                  <c:v>1559073600</c:v>
                </c:pt>
                <c:pt idx="3546">
                  <c:v>1559077200</c:v>
                </c:pt>
                <c:pt idx="3547">
                  <c:v>1559080800</c:v>
                </c:pt>
                <c:pt idx="3548">
                  <c:v>1559084400</c:v>
                </c:pt>
                <c:pt idx="3549">
                  <c:v>1559088000</c:v>
                </c:pt>
                <c:pt idx="3550">
                  <c:v>1559091600</c:v>
                </c:pt>
                <c:pt idx="3551">
                  <c:v>1559095200</c:v>
                </c:pt>
                <c:pt idx="3552">
                  <c:v>1559098800</c:v>
                </c:pt>
                <c:pt idx="3553">
                  <c:v>1559102400</c:v>
                </c:pt>
                <c:pt idx="3554">
                  <c:v>1559106000</c:v>
                </c:pt>
                <c:pt idx="3555">
                  <c:v>1559109600</c:v>
                </c:pt>
                <c:pt idx="3556">
                  <c:v>1559113200</c:v>
                </c:pt>
                <c:pt idx="3557">
                  <c:v>1559116800</c:v>
                </c:pt>
                <c:pt idx="3558">
                  <c:v>1559120400</c:v>
                </c:pt>
                <c:pt idx="3559">
                  <c:v>1559124000</c:v>
                </c:pt>
                <c:pt idx="3560">
                  <c:v>1559127600</c:v>
                </c:pt>
                <c:pt idx="3561">
                  <c:v>1559131200</c:v>
                </c:pt>
                <c:pt idx="3562">
                  <c:v>1559134800</c:v>
                </c:pt>
                <c:pt idx="3563">
                  <c:v>1559138400</c:v>
                </c:pt>
                <c:pt idx="3564">
                  <c:v>1559142000</c:v>
                </c:pt>
                <c:pt idx="3565">
                  <c:v>1559145600</c:v>
                </c:pt>
                <c:pt idx="3566">
                  <c:v>1559149200</c:v>
                </c:pt>
                <c:pt idx="3567">
                  <c:v>1559152800</c:v>
                </c:pt>
                <c:pt idx="3568">
                  <c:v>1559156400</c:v>
                </c:pt>
                <c:pt idx="3569">
                  <c:v>1559160000</c:v>
                </c:pt>
                <c:pt idx="3570">
                  <c:v>1559163600</c:v>
                </c:pt>
                <c:pt idx="3571">
                  <c:v>1559167200</c:v>
                </c:pt>
                <c:pt idx="3572">
                  <c:v>1559170800</c:v>
                </c:pt>
                <c:pt idx="3573">
                  <c:v>1559174400</c:v>
                </c:pt>
                <c:pt idx="3574">
                  <c:v>1559178000</c:v>
                </c:pt>
                <c:pt idx="3575">
                  <c:v>1559181600</c:v>
                </c:pt>
                <c:pt idx="3576">
                  <c:v>1559185200</c:v>
                </c:pt>
                <c:pt idx="3577">
                  <c:v>1559188800</c:v>
                </c:pt>
                <c:pt idx="3578">
                  <c:v>1559192400</c:v>
                </c:pt>
                <c:pt idx="3579">
                  <c:v>1559196000</c:v>
                </c:pt>
                <c:pt idx="3580">
                  <c:v>1559199600</c:v>
                </c:pt>
                <c:pt idx="3581">
                  <c:v>1559203200</c:v>
                </c:pt>
                <c:pt idx="3582">
                  <c:v>1559206800</c:v>
                </c:pt>
                <c:pt idx="3583">
                  <c:v>1559210400</c:v>
                </c:pt>
                <c:pt idx="3584">
                  <c:v>1559214000</c:v>
                </c:pt>
                <c:pt idx="3585">
                  <c:v>1559217600</c:v>
                </c:pt>
                <c:pt idx="3586">
                  <c:v>1559221200</c:v>
                </c:pt>
                <c:pt idx="3587">
                  <c:v>1559224800</c:v>
                </c:pt>
                <c:pt idx="3588">
                  <c:v>1559228400</c:v>
                </c:pt>
                <c:pt idx="3589">
                  <c:v>1559232000</c:v>
                </c:pt>
                <c:pt idx="3590">
                  <c:v>1559235600</c:v>
                </c:pt>
                <c:pt idx="3591">
                  <c:v>1559239200</c:v>
                </c:pt>
                <c:pt idx="3592">
                  <c:v>1559242800</c:v>
                </c:pt>
                <c:pt idx="3593">
                  <c:v>1559246400</c:v>
                </c:pt>
                <c:pt idx="3594">
                  <c:v>1559250000</c:v>
                </c:pt>
                <c:pt idx="3595">
                  <c:v>1559253600</c:v>
                </c:pt>
                <c:pt idx="3596">
                  <c:v>1559257200</c:v>
                </c:pt>
                <c:pt idx="3597">
                  <c:v>1559260800</c:v>
                </c:pt>
                <c:pt idx="3598">
                  <c:v>1559264400</c:v>
                </c:pt>
                <c:pt idx="3599">
                  <c:v>1559268000</c:v>
                </c:pt>
                <c:pt idx="3600">
                  <c:v>1559271600</c:v>
                </c:pt>
                <c:pt idx="3601">
                  <c:v>1559275200</c:v>
                </c:pt>
                <c:pt idx="3602">
                  <c:v>1559278800</c:v>
                </c:pt>
                <c:pt idx="3603">
                  <c:v>1559282400</c:v>
                </c:pt>
                <c:pt idx="3604">
                  <c:v>1559286000</c:v>
                </c:pt>
                <c:pt idx="3605">
                  <c:v>1559289600</c:v>
                </c:pt>
                <c:pt idx="3606">
                  <c:v>1559293200</c:v>
                </c:pt>
                <c:pt idx="3607">
                  <c:v>1559296800</c:v>
                </c:pt>
                <c:pt idx="3608">
                  <c:v>1559300400</c:v>
                </c:pt>
                <c:pt idx="3609">
                  <c:v>1559304000</c:v>
                </c:pt>
                <c:pt idx="3610">
                  <c:v>1559307600</c:v>
                </c:pt>
                <c:pt idx="3611">
                  <c:v>1559311200</c:v>
                </c:pt>
                <c:pt idx="3612">
                  <c:v>1559314800</c:v>
                </c:pt>
                <c:pt idx="3613">
                  <c:v>1559318400</c:v>
                </c:pt>
                <c:pt idx="3614">
                  <c:v>1559322000</c:v>
                </c:pt>
                <c:pt idx="3615">
                  <c:v>1559325600</c:v>
                </c:pt>
                <c:pt idx="3616">
                  <c:v>1559329200</c:v>
                </c:pt>
                <c:pt idx="3617">
                  <c:v>1559332800</c:v>
                </c:pt>
                <c:pt idx="3618">
                  <c:v>1559336400</c:v>
                </c:pt>
                <c:pt idx="3619">
                  <c:v>1559340000</c:v>
                </c:pt>
                <c:pt idx="3620">
                  <c:v>1559343600</c:v>
                </c:pt>
                <c:pt idx="3621">
                  <c:v>1559347200</c:v>
                </c:pt>
                <c:pt idx="3622">
                  <c:v>1559350800</c:v>
                </c:pt>
                <c:pt idx="3623">
                  <c:v>1559354400</c:v>
                </c:pt>
                <c:pt idx="3624">
                  <c:v>1559358000</c:v>
                </c:pt>
                <c:pt idx="3625">
                  <c:v>1559361600</c:v>
                </c:pt>
                <c:pt idx="3626">
                  <c:v>1559365200</c:v>
                </c:pt>
                <c:pt idx="3627">
                  <c:v>1559368800</c:v>
                </c:pt>
                <c:pt idx="3628">
                  <c:v>1559372400</c:v>
                </c:pt>
                <c:pt idx="3629">
                  <c:v>1559376000</c:v>
                </c:pt>
                <c:pt idx="3630">
                  <c:v>1559379600</c:v>
                </c:pt>
                <c:pt idx="3631">
                  <c:v>1559383200</c:v>
                </c:pt>
                <c:pt idx="3632">
                  <c:v>1559386800</c:v>
                </c:pt>
                <c:pt idx="3633">
                  <c:v>1559390400</c:v>
                </c:pt>
                <c:pt idx="3634">
                  <c:v>1559394000</c:v>
                </c:pt>
                <c:pt idx="3635">
                  <c:v>1559397600</c:v>
                </c:pt>
                <c:pt idx="3636">
                  <c:v>1559401200</c:v>
                </c:pt>
                <c:pt idx="3637">
                  <c:v>1559404800</c:v>
                </c:pt>
                <c:pt idx="3638">
                  <c:v>1559408400</c:v>
                </c:pt>
                <c:pt idx="3639">
                  <c:v>1559412000</c:v>
                </c:pt>
                <c:pt idx="3640">
                  <c:v>1559415600</c:v>
                </c:pt>
                <c:pt idx="3641">
                  <c:v>1559419200</c:v>
                </c:pt>
                <c:pt idx="3642">
                  <c:v>1559422800</c:v>
                </c:pt>
                <c:pt idx="3643">
                  <c:v>1559426400</c:v>
                </c:pt>
                <c:pt idx="3644">
                  <c:v>1559430000</c:v>
                </c:pt>
                <c:pt idx="3645">
                  <c:v>1559433600</c:v>
                </c:pt>
                <c:pt idx="3646">
                  <c:v>1559437200</c:v>
                </c:pt>
                <c:pt idx="3647">
                  <c:v>1559440800</c:v>
                </c:pt>
                <c:pt idx="3648">
                  <c:v>1559444400</c:v>
                </c:pt>
                <c:pt idx="3649">
                  <c:v>1559448000</c:v>
                </c:pt>
                <c:pt idx="3650">
                  <c:v>1559451600</c:v>
                </c:pt>
                <c:pt idx="3651">
                  <c:v>1559455200</c:v>
                </c:pt>
                <c:pt idx="3652">
                  <c:v>1559458800</c:v>
                </c:pt>
                <c:pt idx="3653">
                  <c:v>1559462400</c:v>
                </c:pt>
                <c:pt idx="3654">
                  <c:v>1559466000</c:v>
                </c:pt>
                <c:pt idx="3655">
                  <c:v>1559469600</c:v>
                </c:pt>
                <c:pt idx="3656">
                  <c:v>1559473200</c:v>
                </c:pt>
                <c:pt idx="3657">
                  <c:v>1559476800</c:v>
                </c:pt>
                <c:pt idx="3658">
                  <c:v>1559480400</c:v>
                </c:pt>
                <c:pt idx="3659">
                  <c:v>1559484000</c:v>
                </c:pt>
                <c:pt idx="3660">
                  <c:v>1559487600</c:v>
                </c:pt>
                <c:pt idx="3661">
                  <c:v>1559491200</c:v>
                </c:pt>
                <c:pt idx="3662">
                  <c:v>1559494800</c:v>
                </c:pt>
                <c:pt idx="3663">
                  <c:v>1559498400</c:v>
                </c:pt>
                <c:pt idx="3664">
                  <c:v>1559502000</c:v>
                </c:pt>
                <c:pt idx="3665">
                  <c:v>1559505600</c:v>
                </c:pt>
                <c:pt idx="3666">
                  <c:v>1559509200</c:v>
                </c:pt>
                <c:pt idx="3667">
                  <c:v>1559512800</c:v>
                </c:pt>
                <c:pt idx="3668">
                  <c:v>1559516400</c:v>
                </c:pt>
                <c:pt idx="3669">
                  <c:v>1559520000</c:v>
                </c:pt>
                <c:pt idx="3670">
                  <c:v>1559523600</c:v>
                </c:pt>
                <c:pt idx="3671">
                  <c:v>1559527200</c:v>
                </c:pt>
                <c:pt idx="3672">
                  <c:v>1559530800</c:v>
                </c:pt>
                <c:pt idx="3673">
                  <c:v>1559534400</c:v>
                </c:pt>
                <c:pt idx="3674">
                  <c:v>1559538000</c:v>
                </c:pt>
                <c:pt idx="3675">
                  <c:v>1559541600</c:v>
                </c:pt>
                <c:pt idx="3676">
                  <c:v>1559545200</c:v>
                </c:pt>
                <c:pt idx="3677">
                  <c:v>1559548800</c:v>
                </c:pt>
                <c:pt idx="3678">
                  <c:v>1559552400</c:v>
                </c:pt>
                <c:pt idx="3679">
                  <c:v>1559556000</c:v>
                </c:pt>
                <c:pt idx="3680">
                  <c:v>1559559600</c:v>
                </c:pt>
                <c:pt idx="3681">
                  <c:v>1559563200</c:v>
                </c:pt>
                <c:pt idx="3682">
                  <c:v>1559566800</c:v>
                </c:pt>
                <c:pt idx="3683">
                  <c:v>1559570400</c:v>
                </c:pt>
                <c:pt idx="3684">
                  <c:v>1559574000</c:v>
                </c:pt>
                <c:pt idx="3685">
                  <c:v>1559577600</c:v>
                </c:pt>
                <c:pt idx="3686">
                  <c:v>1559581200</c:v>
                </c:pt>
                <c:pt idx="3687">
                  <c:v>1559584800</c:v>
                </c:pt>
                <c:pt idx="3688">
                  <c:v>1559588400</c:v>
                </c:pt>
                <c:pt idx="3689">
                  <c:v>1559592000</c:v>
                </c:pt>
                <c:pt idx="3690">
                  <c:v>1559595600</c:v>
                </c:pt>
                <c:pt idx="3691">
                  <c:v>1559599200</c:v>
                </c:pt>
                <c:pt idx="3692">
                  <c:v>1559602800</c:v>
                </c:pt>
                <c:pt idx="3693">
                  <c:v>1559606400</c:v>
                </c:pt>
                <c:pt idx="3694">
                  <c:v>1559610000</c:v>
                </c:pt>
                <c:pt idx="3695">
                  <c:v>1559613600</c:v>
                </c:pt>
                <c:pt idx="3696">
                  <c:v>1559617200</c:v>
                </c:pt>
                <c:pt idx="3697">
                  <c:v>1559620800</c:v>
                </c:pt>
                <c:pt idx="3698">
                  <c:v>1559624400</c:v>
                </c:pt>
                <c:pt idx="3699">
                  <c:v>1559628000</c:v>
                </c:pt>
                <c:pt idx="3700">
                  <c:v>1559631600</c:v>
                </c:pt>
                <c:pt idx="3701">
                  <c:v>1559635200</c:v>
                </c:pt>
                <c:pt idx="3702">
                  <c:v>1559638800</c:v>
                </c:pt>
                <c:pt idx="3703">
                  <c:v>1559642400</c:v>
                </c:pt>
                <c:pt idx="3704">
                  <c:v>1559646000</c:v>
                </c:pt>
                <c:pt idx="3705">
                  <c:v>1559649600</c:v>
                </c:pt>
                <c:pt idx="3706">
                  <c:v>1559653200</c:v>
                </c:pt>
                <c:pt idx="3707">
                  <c:v>1559656800</c:v>
                </c:pt>
                <c:pt idx="3708">
                  <c:v>1559660400</c:v>
                </c:pt>
                <c:pt idx="3709">
                  <c:v>1559664000</c:v>
                </c:pt>
                <c:pt idx="3710">
                  <c:v>1559667600</c:v>
                </c:pt>
                <c:pt idx="3711">
                  <c:v>1559671200</c:v>
                </c:pt>
                <c:pt idx="3712">
                  <c:v>1559674800</c:v>
                </c:pt>
                <c:pt idx="3713">
                  <c:v>1559678400</c:v>
                </c:pt>
                <c:pt idx="3714">
                  <c:v>1559682000</c:v>
                </c:pt>
                <c:pt idx="3715">
                  <c:v>1559685600</c:v>
                </c:pt>
                <c:pt idx="3716">
                  <c:v>1559689200</c:v>
                </c:pt>
                <c:pt idx="3717">
                  <c:v>1559692800</c:v>
                </c:pt>
                <c:pt idx="3718">
                  <c:v>1559696400</c:v>
                </c:pt>
                <c:pt idx="3719">
                  <c:v>1559700000</c:v>
                </c:pt>
                <c:pt idx="3720">
                  <c:v>1559703600</c:v>
                </c:pt>
                <c:pt idx="3721">
                  <c:v>1559707200</c:v>
                </c:pt>
                <c:pt idx="3722">
                  <c:v>1559710800</c:v>
                </c:pt>
                <c:pt idx="3723">
                  <c:v>1559714400</c:v>
                </c:pt>
                <c:pt idx="3724">
                  <c:v>1559718000</c:v>
                </c:pt>
                <c:pt idx="3725">
                  <c:v>1559721600</c:v>
                </c:pt>
                <c:pt idx="3726">
                  <c:v>1559725200</c:v>
                </c:pt>
                <c:pt idx="3727">
                  <c:v>1559728800</c:v>
                </c:pt>
                <c:pt idx="3728">
                  <c:v>1559732400</c:v>
                </c:pt>
                <c:pt idx="3729">
                  <c:v>1559736000</c:v>
                </c:pt>
                <c:pt idx="3730">
                  <c:v>1559739600</c:v>
                </c:pt>
                <c:pt idx="3731">
                  <c:v>1559743200</c:v>
                </c:pt>
                <c:pt idx="3732">
                  <c:v>1559746800</c:v>
                </c:pt>
                <c:pt idx="3733">
                  <c:v>1559750400</c:v>
                </c:pt>
                <c:pt idx="3734">
                  <c:v>1559754000</c:v>
                </c:pt>
                <c:pt idx="3735">
                  <c:v>1559757600</c:v>
                </c:pt>
                <c:pt idx="3736">
                  <c:v>1559761200</c:v>
                </c:pt>
                <c:pt idx="3737">
                  <c:v>1559764800</c:v>
                </c:pt>
                <c:pt idx="3738">
                  <c:v>1559768400</c:v>
                </c:pt>
                <c:pt idx="3739">
                  <c:v>1559772000</c:v>
                </c:pt>
                <c:pt idx="3740">
                  <c:v>1559775600</c:v>
                </c:pt>
                <c:pt idx="3741">
                  <c:v>1559779200</c:v>
                </c:pt>
                <c:pt idx="3742">
                  <c:v>1559782800</c:v>
                </c:pt>
                <c:pt idx="3743">
                  <c:v>1559786400</c:v>
                </c:pt>
                <c:pt idx="3744">
                  <c:v>1559790000</c:v>
                </c:pt>
                <c:pt idx="3745">
                  <c:v>1559793600</c:v>
                </c:pt>
                <c:pt idx="3746">
                  <c:v>1559797200</c:v>
                </c:pt>
                <c:pt idx="3747">
                  <c:v>1559800800</c:v>
                </c:pt>
                <c:pt idx="3748">
                  <c:v>1559804400</c:v>
                </c:pt>
                <c:pt idx="3749">
                  <c:v>1559808000</c:v>
                </c:pt>
                <c:pt idx="3750">
                  <c:v>1559811600</c:v>
                </c:pt>
                <c:pt idx="3751">
                  <c:v>1559815200</c:v>
                </c:pt>
                <c:pt idx="3752">
                  <c:v>1559818800</c:v>
                </c:pt>
                <c:pt idx="3753">
                  <c:v>1559822400</c:v>
                </c:pt>
                <c:pt idx="3754">
                  <c:v>1559826000</c:v>
                </c:pt>
                <c:pt idx="3755">
                  <c:v>1559829600</c:v>
                </c:pt>
                <c:pt idx="3756">
                  <c:v>1559833200</c:v>
                </c:pt>
                <c:pt idx="3757">
                  <c:v>1559836800</c:v>
                </c:pt>
                <c:pt idx="3758">
                  <c:v>1559840400</c:v>
                </c:pt>
                <c:pt idx="3759">
                  <c:v>1559844000</c:v>
                </c:pt>
                <c:pt idx="3760">
                  <c:v>1559847600</c:v>
                </c:pt>
                <c:pt idx="3761">
                  <c:v>1559851200</c:v>
                </c:pt>
                <c:pt idx="3762">
                  <c:v>1559854800</c:v>
                </c:pt>
                <c:pt idx="3763">
                  <c:v>1559858400</c:v>
                </c:pt>
                <c:pt idx="3764">
                  <c:v>1559862000</c:v>
                </c:pt>
                <c:pt idx="3765">
                  <c:v>1559865600</c:v>
                </c:pt>
                <c:pt idx="3766">
                  <c:v>1559869200</c:v>
                </c:pt>
                <c:pt idx="3767">
                  <c:v>1559872800</c:v>
                </c:pt>
                <c:pt idx="3768">
                  <c:v>1559876400</c:v>
                </c:pt>
                <c:pt idx="3769">
                  <c:v>1559880000</c:v>
                </c:pt>
                <c:pt idx="3770">
                  <c:v>1559883600</c:v>
                </c:pt>
                <c:pt idx="3771">
                  <c:v>1559887200</c:v>
                </c:pt>
                <c:pt idx="3772">
                  <c:v>1559890800</c:v>
                </c:pt>
                <c:pt idx="3773">
                  <c:v>1559894400</c:v>
                </c:pt>
                <c:pt idx="3774">
                  <c:v>1559898000</c:v>
                </c:pt>
                <c:pt idx="3775">
                  <c:v>1559901600</c:v>
                </c:pt>
                <c:pt idx="3776">
                  <c:v>1559905200</c:v>
                </c:pt>
                <c:pt idx="3777">
                  <c:v>1559908800</c:v>
                </c:pt>
                <c:pt idx="3778">
                  <c:v>1559912400</c:v>
                </c:pt>
                <c:pt idx="3779">
                  <c:v>1559916000</c:v>
                </c:pt>
                <c:pt idx="3780">
                  <c:v>1559919600</c:v>
                </c:pt>
                <c:pt idx="3781">
                  <c:v>1559923200</c:v>
                </c:pt>
                <c:pt idx="3782">
                  <c:v>1559926800</c:v>
                </c:pt>
                <c:pt idx="3783">
                  <c:v>1559930400</c:v>
                </c:pt>
                <c:pt idx="3784">
                  <c:v>1559934000</c:v>
                </c:pt>
                <c:pt idx="3785">
                  <c:v>1559937600</c:v>
                </c:pt>
                <c:pt idx="3786">
                  <c:v>1559941200</c:v>
                </c:pt>
                <c:pt idx="3787">
                  <c:v>1559944800</c:v>
                </c:pt>
                <c:pt idx="3788">
                  <c:v>1559948400</c:v>
                </c:pt>
                <c:pt idx="3789">
                  <c:v>1559952000</c:v>
                </c:pt>
                <c:pt idx="3790">
                  <c:v>1559955600</c:v>
                </c:pt>
                <c:pt idx="3791">
                  <c:v>1559959200</c:v>
                </c:pt>
                <c:pt idx="3792">
                  <c:v>1559962800</c:v>
                </c:pt>
                <c:pt idx="3793">
                  <c:v>1559966400</c:v>
                </c:pt>
                <c:pt idx="3794">
                  <c:v>1559970000</c:v>
                </c:pt>
                <c:pt idx="3795">
                  <c:v>1559973600</c:v>
                </c:pt>
                <c:pt idx="3796">
                  <c:v>1559977200</c:v>
                </c:pt>
                <c:pt idx="3797">
                  <c:v>1559980800</c:v>
                </c:pt>
                <c:pt idx="3798">
                  <c:v>1559984400</c:v>
                </c:pt>
                <c:pt idx="3799">
                  <c:v>1559988000</c:v>
                </c:pt>
                <c:pt idx="3800">
                  <c:v>1559991600</c:v>
                </c:pt>
                <c:pt idx="3801">
                  <c:v>1559995200</c:v>
                </c:pt>
                <c:pt idx="3802">
                  <c:v>1559998800</c:v>
                </c:pt>
                <c:pt idx="3803">
                  <c:v>1560002400</c:v>
                </c:pt>
                <c:pt idx="3804">
                  <c:v>1560006000</c:v>
                </c:pt>
                <c:pt idx="3805">
                  <c:v>1560009600</c:v>
                </c:pt>
                <c:pt idx="3806">
                  <c:v>1560013200</c:v>
                </c:pt>
                <c:pt idx="3807">
                  <c:v>1560016800</c:v>
                </c:pt>
                <c:pt idx="3808">
                  <c:v>1560020400</c:v>
                </c:pt>
                <c:pt idx="3809">
                  <c:v>1560024000</c:v>
                </c:pt>
                <c:pt idx="3810">
                  <c:v>1560027600</c:v>
                </c:pt>
                <c:pt idx="3811">
                  <c:v>1560031200</c:v>
                </c:pt>
                <c:pt idx="3812">
                  <c:v>1560034800</c:v>
                </c:pt>
                <c:pt idx="3813">
                  <c:v>1560038400</c:v>
                </c:pt>
                <c:pt idx="3814">
                  <c:v>1560042000</c:v>
                </c:pt>
                <c:pt idx="3815">
                  <c:v>1560045600</c:v>
                </c:pt>
                <c:pt idx="3816">
                  <c:v>1560049200</c:v>
                </c:pt>
                <c:pt idx="3817">
                  <c:v>1560052800</c:v>
                </c:pt>
                <c:pt idx="3818">
                  <c:v>1560056400</c:v>
                </c:pt>
                <c:pt idx="3819">
                  <c:v>1560060000</c:v>
                </c:pt>
                <c:pt idx="3820">
                  <c:v>1560063600</c:v>
                </c:pt>
                <c:pt idx="3821">
                  <c:v>1560067200</c:v>
                </c:pt>
                <c:pt idx="3822">
                  <c:v>1560070800</c:v>
                </c:pt>
                <c:pt idx="3823">
                  <c:v>1560074400</c:v>
                </c:pt>
                <c:pt idx="3824">
                  <c:v>1560078000</c:v>
                </c:pt>
                <c:pt idx="3825">
                  <c:v>1560081600</c:v>
                </c:pt>
                <c:pt idx="3826">
                  <c:v>1560085200</c:v>
                </c:pt>
                <c:pt idx="3827">
                  <c:v>1560088800</c:v>
                </c:pt>
                <c:pt idx="3828">
                  <c:v>1560092400</c:v>
                </c:pt>
                <c:pt idx="3829">
                  <c:v>1560096000</c:v>
                </c:pt>
                <c:pt idx="3830">
                  <c:v>1560099600</c:v>
                </c:pt>
                <c:pt idx="3831">
                  <c:v>1560103200</c:v>
                </c:pt>
                <c:pt idx="3832">
                  <c:v>1560106800</c:v>
                </c:pt>
                <c:pt idx="3833">
                  <c:v>1560110400</c:v>
                </c:pt>
                <c:pt idx="3834">
                  <c:v>1560114000</c:v>
                </c:pt>
                <c:pt idx="3835">
                  <c:v>1560117600</c:v>
                </c:pt>
                <c:pt idx="3836">
                  <c:v>1560121200</c:v>
                </c:pt>
                <c:pt idx="3837">
                  <c:v>1560124800</c:v>
                </c:pt>
                <c:pt idx="3838">
                  <c:v>1560128400</c:v>
                </c:pt>
                <c:pt idx="3839">
                  <c:v>1560132000</c:v>
                </c:pt>
                <c:pt idx="3840">
                  <c:v>1560135600</c:v>
                </c:pt>
                <c:pt idx="3841">
                  <c:v>1560139200</c:v>
                </c:pt>
                <c:pt idx="3842">
                  <c:v>1560142800</c:v>
                </c:pt>
                <c:pt idx="3843">
                  <c:v>1560146400</c:v>
                </c:pt>
                <c:pt idx="3844">
                  <c:v>1560150000</c:v>
                </c:pt>
                <c:pt idx="3845">
                  <c:v>1560153600</c:v>
                </c:pt>
                <c:pt idx="3846">
                  <c:v>1560157200</c:v>
                </c:pt>
                <c:pt idx="3847">
                  <c:v>1560160800</c:v>
                </c:pt>
                <c:pt idx="3848">
                  <c:v>1560164400</c:v>
                </c:pt>
                <c:pt idx="3849">
                  <c:v>1560168000</c:v>
                </c:pt>
                <c:pt idx="3850">
                  <c:v>1560171600</c:v>
                </c:pt>
                <c:pt idx="3851">
                  <c:v>1560175200</c:v>
                </c:pt>
                <c:pt idx="3852">
                  <c:v>1560178800</c:v>
                </c:pt>
                <c:pt idx="3853">
                  <c:v>1560182400</c:v>
                </c:pt>
                <c:pt idx="3854">
                  <c:v>1560186000</c:v>
                </c:pt>
                <c:pt idx="3855">
                  <c:v>1560189600</c:v>
                </c:pt>
                <c:pt idx="3856">
                  <c:v>1560193200</c:v>
                </c:pt>
                <c:pt idx="3857">
                  <c:v>1560196800</c:v>
                </c:pt>
                <c:pt idx="3858">
                  <c:v>1560200400</c:v>
                </c:pt>
                <c:pt idx="3859">
                  <c:v>1560204000</c:v>
                </c:pt>
                <c:pt idx="3860">
                  <c:v>1560207600</c:v>
                </c:pt>
                <c:pt idx="3861">
                  <c:v>1560211200</c:v>
                </c:pt>
                <c:pt idx="3862">
                  <c:v>1560214800</c:v>
                </c:pt>
                <c:pt idx="3863">
                  <c:v>1560218400</c:v>
                </c:pt>
                <c:pt idx="3864">
                  <c:v>1560222000</c:v>
                </c:pt>
                <c:pt idx="3865">
                  <c:v>1560225600</c:v>
                </c:pt>
                <c:pt idx="3866">
                  <c:v>1560229200</c:v>
                </c:pt>
                <c:pt idx="3867">
                  <c:v>1560232800</c:v>
                </c:pt>
                <c:pt idx="3868">
                  <c:v>1560236400</c:v>
                </c:pt>
                <c:pt idx="3869">
                  <c:v>1560240000</c:v>
                </c:pt>
                <c:pt idx="3870">
                  <c:v>1560243600</c:v>
                </c:pt>
                <c:pt idx="3871">
                  <c:v>1560247200</c:v>
                </c:pt>
                <c:pt idx="3872">
                  <c:v>1560250800</c:v>
                </c:pt>
                <c:pt idx="3873">
                  <c:v>1560254400</c:v>
                </c:pt>
                <c:pt idx="3874">
                  <c:v>1560258000</c:v>
                </c:pt>
                <c:pt idx="3875">
                  <c:v>1560261600</c:v>
                </c:pt>
                <c:pt idx="3876">
                  <c:v>1560265200</c:v>
                </c:pt>
                <c:pt idx="3877">
                  <c:v>1560268800</c:v>
                </c:pt>
                <c:pt idx="3878">
                  <c:v>1560272400</c:v>
                </c:pt>
                <c:pt idx="3879">
                  <c:v>1560276000</c:v>
                </c:pt>
                <c:pt idx="3880">
                  <c:v>1560279600</c:v>
                </c:pt>
                <c:pt idx="3881">
                  <c:v>1560283200</c:v>
                </c:pt>
                <c:pt idx="3882">
                  <c:v>1560286800</c:v>
                </c:pt>
                <c:pt idx="3883">
                  <c:v>1560290400</c:v>
                </c:pt>
                <c:pt idx="3884">
                  <c:v>1560294000</c:v>
                </c:pt>
                <c:pt idx="3885">
                  <c:v>1560297600</c:v>
                </c:pt>
                <c:pt idx="3886">
                  <c:v>1560301200</c:v>
                </c:pt>
                <c:pt idx="3887">
                  <c:v>1560304800</c:v>
                </c:pt>
                <c:pt idx="3888">
                  <c:v>1560308400</c:v>
                </c:pt>
                <c:pt idx="3889">
                  <c:v>1560312000</c:v>
                </c:pt>
                <c:pt idx="3890">
                  <c:v>1560315600</c:v>
                </c:pt>
                <c:pt idx="3891">
                  <c:v>1560319200</c:v>
                </c:pt>
                <c:pt idx="3892">
                  <c:v>1560322800</c:v>
                </c:pt>
                <c:pt idx="3893">
                  <c:v>1560326400</c:v>
                </c:pt>
                <c:pt idx="3894">
                  <c:v>1560330000</c:v>
                </c:pt>
                <c:pt idx="3895">
                  <c:v>1560333600</c:v>
                </c:pt>
                <c:pt idx="3896">
                  <c:v>1560337200</c:v>
                </c:pt>
                <c:pt idx="3897">
                  <c:v>1560340800</c:v>
                </c:pt>
                <c:pt idx="3898">
                  <c:v>1560344400</c:v>
                </c:pt>
                <c:pt idx="3899">
                  <c:v>1560348000</c:v>
                </c:pt>
                <c:pt idx="3900">
                  <c:v>1560351600</c:v>
                </c:pt>
                <c:pt idx="3901">
                  <c:v>1560355200</c:v>
                </c:pt>
                <c:pt idx="3902">
                  <c:v>1560358800</c:v>
                </c:pt>
                <c:pt idx="3903">
                  <c:v>1560362400</c:v>
                </c:pt>
                <c:pt idx="3904">
                  <c:v>1560366000</c:v>
                </c:pt>
                <c:pt idx="3905">
                  <c:v>1560369600</c:v>
                </c:pt>
                <c:pt idx="3906">
                  <c:v>1560373200</c:v>
                </c:pt>
                <c:pt idx="3907">
                  <c:v>1560376800</c:v>
                </c:pt>
                <c:pt idx="3908">
                  <c:v>1560380400</c:v>
                </c:pt>
                <c:pt idx="3909">
                  <c:v>1560384000</c:v>
                </c:pt>
                <c:pt idx="3910">
                  <c:v>1560387600</c:v>
                </c:pt>
                <c:pt idx="3911">
                  <c:v>1560391200</c:v>
                </c:pt>
                <c:pt idx="3912">
                  <c:v>1560394800</c:v>
                </c:pt>
                <c:pt idx="3913">
                  <c:v>1560398400</c:v>
                </c:pt>
                <c:pt idx="3914">
                  <c:v>1560402000</c:v>
                </c:pt>
                <c:pt idx="3915">
                  <c:v>1560405600</c:v>
                </c:pt>
                <c:pt idx="3916">
                  <c:v>1560409200</c:v>
                </c:pt>
                <c:pt idx="3917">
                  <c:v>1560412800</c:v>
                </c:pt>
                <c:pt idx="3918">
                  <c:v>1560416400</c:v>
                </c:pt>
                <c:pt idx="3919">
                  <c:v>1560420000</c:v>
                </c:pt>
                <c:pt idx="3920">
                  <c:v>1560423600</c:v>
                </c:pt>
                <c:pt idx="3921">
                  <c:v>1560427200</c:v>
                </c:pt>
                <c:pt idx="3922">
                  <c:v>1560430800</c:v>
                </c:pt>
                <c:pt idx="3923">
                  <c:v>1560434400</c:v>
                </c:pt>
                <c:pt idx="3924">
                  <c:v>1560438000</c:v>
                </c:pt>
                <c:pt idx="3925">
                  <c:v>1560441600</c:v>
                </c:pt>
                <c:pt idx="3926">
                  <c:v>1560445200</c:v>
                </c:pt>
                <c:pt idx="3927">
                  <c:v>1560448800</c:v>
                </c:pt>
                <c:pt idx="3928">
                  <c:v>1560452400</c:v>
                </c:pt>
                <c:pt idx="3929">
                  <c:v>1560456000</c:v>
                </c:pt>
                <c:pt idx="3930">
                  <c:v>1560459600</c:v>
                </c:pt>
                <c:pt idx="3931">
                  <c:v>1560463200</c:v>
                </c:pt>
                <c:pt idx="3932">
                  <c:v>1560466800</c:v>
                </c:pt>
                <c:pt idx="3933">
                  <c:v>1560470400</c:v>
                </c:pt>
                <c:pt idx="3934">
                  <c:v>1560474000</c:v>
                </c:pt>
                <c:pt idx="3935">
                  <c:v>1560477600</c:v>
                </c:pt>
                <c:pt idx="3936">
                  <c:v>1560481200</c:v>
                </c:pt>
                <c:pt idx="3937">
                  <c:v>1560484800</c:v>
                </c:pt>
                <c:pt idx="3938">
                  <c:v>1560488400</c:v>
                </c:pt>
                <c:pt idx="3939">
                  <c:v>1560492000</c:v>
                </c:pt>
                <c:pt idx="3940">
                  <c:v>1560495600</c:v>
                </c:pt>
                <c:pt idx="3941">
                  <c:v>1560499200</c:v>
                </c:pt>
                <c:pt idx="3942">
                  <c:v>1560502800</c:v>
                </c:pt>
                <c:pt idx="3943">
                  <c:v>1560506400</c:v>
                </c:pt>
                <c:pt idx="3944">
                  <c:v>1560510000</c:v>
                </c:pt>
                <c:pt idx="3945">
                  <c:v>1560513600</c:v>
                </c:pt>
                <c:pt idx="3946">
                  <c:v>1560517200</c:v>
                </c:pt>
                <c:pt idx="3947">
                  <c:v>1560520800</c:v>
                </c:pt>
                <c:pt idx="3948">
                  <c:v>1560524400</c:v>
                </c:pt>
                <c:pt idx="3949">
                  <c:v>1560528000</c:v>
                </c:pt>
                <c:pt idx="3950">
                  <c:v>1560531600</c:v>
                </c:pt>
                <c:pt idx="3951">
                  <c:v>1560535200</c:v>
                </c:pt>
                <c:pt idx="3952">
                  <c:v>1560538800</c:v>
                </c:pt>
                <c:pt idx="3953">
                  <c:v>1560542400</c:v>
                </c:pt>
                <c:pt idx="3954">
                  <c:v>1560546000</c:v>
                </c:pt>
                <c:pt idx="3955">
                  <c:v>1560549600</c:v>
                </c:pt>
                <c:pt idx="3956">
                  <c:v>1560553200</c:v>
                </c:pt>
                <c:pt idx="3957">
                  <c:v>1560556800</c:v>
                </c:pt>
                <c:pt idx="3958">
                  <c:v>1560560400</c:v>
                </c:pt>
                <c:pt idx="3959">
                  <c:v>1560564000</c:v>
                </c:pt>
                <c:pt idx="3960">
                  <c:v>1560567600</c:v>
                </c:pt>
                <c:pt idx="3961">
                  <c:v>1560571200</c:v>
                </c:pt>
                <c:pt idx="3962">
                  <c:v>1560574800</c:v>
                </c:pt>
                <c:pt idx="3963">
                  <c:v>1560578400</c:v>
                </c:pt>
                <c:pt idx="3964">
                  <c:v>1560582000</c:v>
                </c:pt>
                <c:pt idx="3965">
                  <c:v>1560585600</c:v>
                </c:pt>
                <c:pt idx="3966">
                  <c:v>1560589200</c:v>
                </c:pt>
                <c:pt idx="3967">
                  <c:v>1560592800</c:v>
                </c:pt>
                <c:pt idx="3968">
                  <c:v>1560596400</c:v>
                </c:pt>
                <c:pt idx="3969">
                  <c:v>1560600000</c:v>
                </c:pt>
                <c:pt idx="3970">
                  <c:v>1560603600</c:v>
                </c:pt>
                <c:pt idx="3971">
                  <c:v>1560607200</c:v>
                </c:pt>
                <c:pt idx="3972">
                  <c:v>1560610800</c:v>
                </c:pt>
                <c:pt idx="3973">
                  <c:v>1560614400</c:v>
                </c:pt>
                <c:pt idx="3974">
                  <c:v>1560618000</c:v>
                </c:pt>
                <c:pt idx="3975">
                  <c:v>1560621600</c:v>
                </c:pt>
                <c:pt idx="3976">
                  <c:v>1560625200</c:v>
                </c:pt>
                <c:pt idx="3977">
                  <c:v>1560628800</c:v>
                </c:pt>
                <c:pt idx="3978">
                  <c:v>1560632400</c:v>
                </c:pt>
                <c:pt idx="3979">
                  <c:v>1560636000</c:v>
                </c:pt>
                <c:pt idx="3980">
                  <c:v>1560639600</c:v>
                </c:pt>
                <c:pt idx="3981">
                  <c:v>1560643200</c:v>
                </c:pt>
                <c:pt idx="3982">
                  <c:v>1560646800</c:v>
                </c:pt>
                <c:pt idx="3983">
                  <c:v>1560650400</c:v>
                </c:pt>
                <c:pt idx="3984">
                  <c:v>1560654000</c:v>
                </c:pt>
                <c:pt idx="3985">
                  <c:v>1560657600</c:v>
                </c:pt>
                <c:pt idx="3986">
                  <c:v>1560661200</c:v>
                </c:pt>
                <c:pt idx="3987">
                  <c:v>1560664800</c:v>
                </c:pt>
                <c:pt idx="3988">
                  <c:v>1560668400</c:v>
                </c:pt>
                <c:pt idx="3989">
                  <c:v>1560672000</c:v>
                </c:pt>
                <c:pt idx="3990">
                  <c:v>1560675600</c:v>
                </c:pt>
                <c:pt idx="3991">
                  <c:v>1560679200</c:v>
                </c:pt>
                <c:pt idx="3992">
                  <c:v>1560682800</c:v>
                </c:pt>
                <c:pt idx="3993">
                  <c:v>1560686400</c:v>
                </c:pt>
                <c:pt idx="3994">
                  <c:v>1560690000</c:v>
                </c:pt>
                <c:pt idx="3995">
                  <c:v>1560693600</c:v>
                </c:pt>
                <c:pt idx="3996">
                  <c:v>1560697200</c:v>
                </c:pt>
                <c:pt idx="3997">
                  <c:v>1560700800</c:v>
                </c:pt>
                <c:pt idx="3998">
                  <c:v>1560704400</c:v>
                </c:pt>
                <c:pt idx="3999">
                  <c:v>1560708000</c:v>
                </c:pt>
                <c:pt idx="4000">
                  <c:v>1560711600</c:v>
                </c:pt>
                <c:pt idx="4001">
                  <c:v>1560715200</c:v>
                </c:pt>
                <c:pt idx="4002">
                  <c:v>1560718800</c:v>
                </c:pt>
                <c:pt idx="4003">
                  <c:v>1560722400</c:v>
                </c:pt>
                <c:pt idx="4004">
                  <c:v>1560726000</c:v>
                </c:pt>
                <c:pt idx="4005">
                  <c:v>1560729600</c:v>
                </c:pt>
                <c:pt idx="4006">
                  <c:v>1560733200</c:v>
                </c:pt>
                <c:pt idx="4007">
                  <c:v>1560736800</c:v>
                </c:pt>
                <c:pt idx="4008">
                  <c:v>1560740400</c:v>
                </c:pt>
                <c:pt idx="4009">
                  <c:v>1560744000</c:v>
                </c:pt>
                <c:pt idx="4010">
                  <c:v>1560747600</c:v>
                </c:pt>
                <c:pt idx="4011">
                  <c:v>1560751200</c:v>
                </c:pt>
                <c:pt idx="4012">
                  <c:v>1560754800</c:v>
                </c:pt>
                <c:pt idx="4013">
                  <c:v>1560758400</c:v>
                </c:pt>
                <c:pt idx="4014">
                  <c:v>1560762000</c:v>
                </c:pt>
                <c:pt idx="4015">
                  <c:v>1560765600</c:v>
                </c:pt>
                <c:pt idx="4016">
                  <c:v>1560769200</c:v>
                </c:pt>
                <c:pt idx="4017">
                  <c:v>1560772800</c:v>
                </c:pt>
                <c:pt idx="4018">
                  <c:v>1560776400</c:v>
                </c:pt>
                <c:pt idx="4019">
                  <c:v>1560780000</c:v>
                </c:pt>
                <c:pt idx="4020">
                  <c:v>1560783600</c:v>
                </c:pt>
                <c:pt idx="4021">
                  <c:v>1560787200</c:v>
                </c:pt>
                <c:pt idx="4022">
                  <c:v>1560790800</c:v>
                </c:pt>
                <c:pt idx="4023">
                  <c:v>1560794400</c:v>
                </c:pt>
                <c:pt idx="4024">
                  <c:v>1560798000</c:v>
                </c:pt>
                <c:pt idx="4025">
                  <c:v>1560801600</c:v>
                </c:pt>
                <c:pt idx="4026">
                  <c:v>1560805200</c:v>
                </c:pt>
                <c:pt idx="4027">
                  <c:v>1560808800</c:v>
                </c:pt>
                <c:pt idx="4028">
                  <c:v>1560812400</c:v>
                </c:pt>
                <c:pt idx="4029">
                  <c:v>1560816000</c:v>
                </c:pt>
                <c:pt idx="4030">
                  <c:v>1560819600</c:v>
                </c:pt>
                <c:pt idx="4031">
                  <c:v>1560823200</c:v>
                </c:pt>
                <c:pt idx="4032">
                  <c:v>1560826800</c:v>
                </c:pt>
                <c:pt idx="4033">
                  <c:v>1560830400</c:v>
                </c:pt>
                <c:pt idx="4034">
                  <c:v>1560834000</c:v>
                </c:pt>
                <c:pt idx="4035">
                  <c:v>1560837600</c:v>
                </c:pt>
                <c:pt idx="4036">
                  <c:v>1560841200</c:v>
                </c:pt>
                <c:pt idx="4037">
                  <c:v>1560844800</c:v>
                </c:pt>
                <c:pt idx="4038">
                  <c:v>1560848400</c:v>
                </c:pt>
                <c:pt idx="4039">
                  <c:v>1560852000</c:v>
                </c:pt>
                <c:pt idx="4040">
                  <c:v>1560855600</c:v>
                </c:pt>
                <c:pt idx="4041">
                  <c:v>1560859200</c:v>
                </c:pt>
                <c:pt idx="4042">
                  <c:v>1560862800</c:v>
                </c:pt>
                <c:pt idx="4043">
                  <c:v>1560866400</c:v>
                </c:pt>
                <c:pt idx="4044">
                  <c:v>1560870000</c:v>
                </c:pt>
                <c:pt idx="4045">
                  <c:v>1560873600</c:v>
                </c:pt>
                <c:pt idx="4046">
                  <c:v>1560877200</c:v>
                </c:pt>
                <c:pt idx="4047">
                  <c:v>1560880800</c:v>
                </c:pt>
                <c:pt idx="4048">
                  <c:v>1560884400</c:v>
                </c:pt>
                <c:pt idx="4049">
                  <c:v>1560888000</c:v>
                </c:pt>
                <c:pt idx="4050">
                  <c:v>1560891600</c:v>
                </c:pt>
                <c:pt idx="4051">
                  <c:v>1560895200</c:v>
                </c:pt>
                <c:pt idx="4052">
                  <c:v>1560898800</c:v>
                </c:pt>
                <c:pt idx="4053">
                  <c:v>1560902400</c:v>
                </c:pt>
                <c:pt idx="4054">
                  <c:v>1560906000</c:v>
                </c:pt>
                <c:pt idx="4055">
                  <c:v>1560909600</c:v>
                </c:pt>
                <c:pt idx="4056">
                  <c:v>1560913200</c:v>
                </c:pt>
                <c:pt idx="4057">
                  <c:v>1560916800</c:v>
                </c:pt>
                <c:pt idx="4058">
                  <c:v>1560920400</c:v>
                </c:pt>
                <c:pt idx="4059">
                  <c:v>1560924000</c:v>
                </c:pt>
                <c:pt idx="4060">
                  <c:v>1560927600</c:v>
                </c:pt>
                <c:pt idx="4061">
                  <c:v>1560931200</c:v>
                </c:pt>
                <c:pt idx="4062">
                  <c:v>1560934800</c:v>
                </c:pt>
                <c:pt idx="4063">
                  <c:v>1560938400</c:v>
                </c:pt>
                <c:pt idx="4064">
                  <c:v>1560942000</c:v>
                </c:pt>
                <c:pt idx="4065">
                  <c:v>1560945600</c:v>
                </c:pt>
                <c:pt idx="4066">
                  <c:v>1560949200</c:v>
                </c:pt>
                <c:pt idx="4067">
                  <c:v>1560952800</c:v>
                </c:pt>
                <c:pt idx="4068">
                  <c:v>1560956400</c:v>
                </c:pt>
                <c:pt idx="4069">
                  <c:v>1560960000</c:v>
                </c:pt>
                <c:pt idx="4070">
                  <c:v>1560963600</c:v>
                </c:pt>
                <c:pt idx="4071">
                  <c:v>1560967200</c:v>
                </c:pt>
                <c:pt idx="4072">
                  <c:v>1560970800</c:v>
                </c:pt>
                <c:pt idx="4073">
                  <c:v>1560974400</c:v>
                </c:pt>
                <c:pt idx="4074">
                  <c:v>1560978000</c:v>
                </c:pt>
                <c:pt idx="4075">
                  <c:v>1560981600</c:v>
                </c:pt>
                <c:pt idx="4076">
                  <c:v>1560985200</c:v>
                </c:pt>
                <c:pt idx="4077">
                  <c:v>1560988800</c:v>
                </c:pt>
                <c:pt idx="4078">
                  <c:v>1560992400</c:v>
                </c:pt>
                <c:pt idx="4079">
                  <c:v>1560996000</c:v>
                </c:pt>
                <c:pt idx="4080">
                  <c:v>1560999600</c:v>
                </c:pt>
                <c:pt idx="4081">
                  <c:v>1561003200</c:v>
                </c:pt>
                <c:pt idx="4082">
                  <c:v>1561006800</c:v>
                </c:pt>
                <c:pt idx="4083">
                  <c:v>1561010400</c:v>
                </c:pt>
                <c:pt idx="4084">
                  <c:v>1561014000</c:v>
                </c:pt>
                <c:pt idx="4085">
                  <c:v>1561017600</c:v>
                </c:pt>
                <c:pt idx="4086">
                  <c:v>1561021200</c:v>
                </c:pt>
                <c:pt idx="4087">
                  <c:v>1561024800</c:v>
                </c:pt>
                <c:pt idx="4088">
                  <c:v>1561028400</c:v>
                </c:pt>
                <c:pt idx="4089">
                  <c:v>1561032000</c:v>
                </c:pt>
                <c:pt idx="4090">
                  <c:v>1561035600</c:v>
                </c:pt>
                <c:pt idx="4091">
                  <c:v>1561039200</c:v>
                </c:pt>
                <c:pt idx="4092">
                  <c:v>1561042800</c:v>
                </c:pt>
                <c:pt idx="4093">
                  <c:v>1561046400</c:v>
                </c:pt>
                <c:pt idx="4094">
                  <c:v>1561050000</c:v>
                </c:pt>
                <c:pt idx="4095">
                  <c:v>1561053600</c:v>
                </c:pt>
                <c:pt idx="4096">
                  <c:v>1561057200</c:v>
                </c:pt>
                <c:pt idx="4097">
                  <c:v>1561060800</c:v>
                </c:pt>
                <c:pt idx="4098">
                  <c:v>1561064400</c:v>
                </c:pt>
                <c:pt idx="4099">
                  <c:v>1561068000</c:v>
                </c:pt>
                <c:pt idx="4100">
                  <c:v>1561071600</c:v>
                </c:pt>
                <c:pt idx="4101">
                  <c:v>1561075200</c:v>
                </c:pt>
                <c:pt idx="4102">
                  <c:v>1561078800</c:v>
                </c:pt>
                <c:pt idx="4103">
                  <c:v>1561082400</c:v>
                </c:pt>
                <c:pt idx="4104">
                  <c:v>1561086000</c:v>
                </c:pt>
                <c:pt idx="4105">
                  <c:v>1561089600</c:v>
                </c:pt>
                <c:pt idx="4106">
                  <c:v>1561093200</c:v>
                </c:pt>
                <c:pt idx="4107">
                  <c:v>1561096800</c:v>
                </c:pt>
                <c:pt idx="4108">
                  <c:v>1561100400</c:v>
                </c:pt>
                <c:pt idx="4109">
                  <c:v>1561104000</c:v>
                </c:pt>
                <c:pt idx="4110">
                  <c:v>1561107600</c:v>
                </c:pt>
                <c:pt idx="4111">
                  <c:v>1561111200</c:v>
                </c:pt>
                <c:pt idx="4112">
                  <c:v>1561114800</c:v>
                </c:pt>
                <c:pt idx="4113">
                  <c:v>1561118400</c:v>
                </c:pt>
                <c:pt idx="4114">
                  <c:v>1561122000</c:v>
                </c:pt>
                <c:pt idx="4115">
                  <c:v>1561125600</c:v>
                </c:pt>
                <c:pt idx="4116">
                  <c:v>1561129200</c:v>
                </c:pt>
                <c:pt idx="4117">
                  <c:v>1561132800</c:v>
                </c:pt>
                <c:pt idx="4118">
                  <c:v>1561136400</c:v>
                </c:pt>
                <c:pt idx="4119">
                  <c:v>1561140000</c:v>
                </c:pt>
                <c:pt idx="4120">
                  <c:v>1561143600</c:v>
                </c:pt>
                <c:pt idx="4121">
                  <c:v>1561147200</c:v>
                </c:pt>
                <c:pt idx="4122">
                  <c:v>1561150800</c:v>
                </c:pt>
                <c:pt idx="4123">
                  <c:v>1561154400</c:v>
                </c:pt>
                <c:pt idx="4124">
                  <c:v>1561158000</c:v>
                </c:pt>
                <c:pt idx="4125">
                  <c:v>1561161600</c:v>
                </c:pt>
                <c:pt idx="4126">
                  <c:v>1561165200</c:v>
                </c:pt>
                <c:pt idx="4127">
                  <c:v>1561168800</c:v>
                </c:pt>
                <c:pt idx="4128">
                  <c:v>1561172400</c:v>
                </c:pt>
                <c:pt idx="4129">
                  <c:v>1561176000</c:v>
                </c:pt>
                <c:pt idx="4130">
                  <c:v>1561179600</c:v>
                </c:pt>
                <c:pt idx="4131">
                  <c:v>1561183200</c:v>
                </c:pt>
                <c:pt idx="4132">
                  <c:v>1561186800</c:v>
                </c:pt>
                <c:pt idx="4133">
                  <c:v>1561190400</c:v>
                </c:pt>
                <c:pt idx="4134">
                  <c:v>1561194000</c:v>
                </c:pt>
                <c:pt idx="4135">
                  <c:v>1561197600</c:v>
                </c:pt>
                <c:pt idx="4136">
                  <c:v>1561201200</c:v>
                </c:pt>
                <c:pt idx="4137">
                  <c:v>1561204800</c:v>
                </c:pt>
                <c:pt idx="4138">
                  <c:v>1561208400</c:v>
                </c:pt>
                <c:pt idx="4139">
                  <c:v>1561212000</c:v>
                </c:pt>
                <c:pt idx="4140">
                  <c:v>1561215600</c:v>
                </c:pt>
                <c:pt idx="4141">
                  <c:v>1561219200</c:v>
                </c:pt>
                <c:pt idx="4142">
                  <c:v>1561222800</c:v>
                </c:pt>
                <c:pt idx="4143">
                  <c:v>1561226400</c:v>
                </c:pt>
                <c:pt idx="4144">
                  <c:v>1561230000</c:v>
                </c:pt>
                <c:pt idx="4145">
                  <c:v>1561233600</c:v>
                </c:pt>
                <c:pt idx="4146">
                  <c:v>1561237200</c:v>
                </c:pt>
                <c:pt idx="4147">
                  <c:v>1561240800</c:v>
                </c:pt>
                <c:pt idx="4148">
                  <c:v>1561244400</c:v>
                </c:pt>
                <c:pt idx="4149">
                  <c:v>1561248000</c:v>
                </c:pt>
                <c:pt idx="4150">
                  <c:v>1561251600</c:v>
                </c:pt>
                <c:pt idx="4151">
                  <c:v>1561255200</c:v>
                </c:pt>
                <c:pt idx="4152">
                  <c:v>1561258800</c:v>
                </c:pt>
                <c:pt idx="4153">
                  <c:v>1561262400</c:v>
                </c:pt>
                <c:pt idx="4154">
                  <c:v>1561266000</c:v>
                </c:pt>
                <c:pt idx="4155">
                  <c:v>1561269600</c:v>
                </c:pt>
                <c:pt idx="4156">
                  <c:v>1561273200</c:v>
                </c:pt>
                <c:pt idx="4157">
                  <c:v>1561276800</c:v>
                </c:pt>
                <c:pt idx="4158">
                  <c:v>1561280400</c:v>
                </c:pt>
                <c:pt idx="4159">
                  <c:v>1561284000</c:v>
                </c:pt>
                <c:pt idx="4160">
                  <c:v>1561287600</c:v>
                </c:pt>
                <c:pt idx="4161">
                  <c:v>1561291200</c:v>
                </c:pt>
                <c:pt idx="4162">
                  <c:v>1561294800</c:v>
                </c:pt>
                <c:pt idx="4163">
                  <c:v>1561298400</c:v>
                </c:pt>
                <c:pt idx="4164">
                  <c:v>1561302000</c:v>
                </c:pt>
                <c:pt idx="4165">
                  <c:v>1561305600</c:v>
                </c:pt>
                <c:pt idx="4166">
                  <c:v>1561309200</c:v>
                </c:pt>
                <c:pt idx="4167">
                  <c:v>1561312800</c:v>
                </c:pt>
                <c:pt idx="4168">
                  <c:v>1561316400</c:v>
                </c:pt>
                <c:pt idx="4169">
                  <c:v>1561320000</c:v>
                </c:pt>
                <c:pt idx="4170">
                  <c:v>1561323600</c:v>
                </c:pt>
                <c:pt idx="4171">
                  <c:v>1561327200</c:v>
                </c:pt>
                <c:pt idx="4172">
                  <c:v>1561330800</c:v>
                </c:pt>
                <c:pt idx="4173">
                  <c:v>1561334400</c:v>
                </c:pt>
                <c:pt idx="4174">
                  <c:v>1561338000</c:v>
                </c:pt>
                <c:pt idx="4175">
                  <c:v>1561341600</c:v>
                </c:pt>
                <c:pt idx="4176">
                  <c:v>1561345200</c:v>
                </c:pt>
                <c:pt idx="4177">
                  <c:v>1561348800</c:v>
                </c:pt>
                <c:pt idx="4178">
                  <c:v>1561352400</c:v>
                </c:pt>
                <c:pt idx="4179">
                  <c:v>1561356000</c:v>
                </c:pt>
                <c:pt idx="4180">
                  <c:v>1561359600</c:v>
                </c:pt>
                <c:pt idx="4181">
                  <c:v>1561363200</c:v>
                </c:pt>
                <c:pt idx="4182">
                  <c:v>1561366800</c:v>
                </c:pt>
                <c:pt idx="4183">
                  <c:v>1561370400</c:v>
                </c:pt>
                <c:pt idx="4184">
                  <c:v>1561374000</c:v>
                </c:pt>
                <c:pt idx="4185">
                  <c:v>1561377600</c:v>
                </c:pt>
                <c:pt idx="4186">
                  <c:v>1561381200</c:v>
                </c:pt>
                <c:pt idx="4187">
                  <c:v>1561384800</c:v>
                </c:pt>
                <c:pt idx="4188">
                  <c:v>1561388400</c:v>
                </c:pt>
                <c:pt idx="4189">
                  <c:v>1561392000</c:v>
                </c:pt>
                <c:pt idx="4190">
                  <c:v>1561395600</c:v>
                </c:pt>
                <c:pt idx="4191">
                  <c:v>1561399200</c:v>
                </c:pt>
                <c:pt idx="4192">
                  <c:v>1561402800</c:v>
                </c:pt>
                <c:pt idx="4193">
                  <c:v>1561406400</c:v>
                </c:pt>
                <c:pt idx="4194">
                  <c:v>1561410000</c:v>
                </c:pt>
                <c:pt idx="4195">
                  <c:v>1561413600</c:v>
                </c:pt>
                <c:pt idx="4196">
                  <c:v>1561417200</c:v>
                </c:pt>
                <c:pt idx="4197">
                  <c:v>1561420800</c:v>
                </c:pt>
                <c:pt idx="4198">
                  <c:v>1561424400</c:v>
                </c:pt>
                <c:pt idx="4199">
                  <c:v>1561428000</c:v>
                </c:pt>
                <c:pt idx="4200">
                  <c:v>1561431600</c:v>
                </c:pt>
                <c:pt idx="4201">
                  <c:v>1561435200</c:v>
                </c:pt>
                <c:pt idx="4202">
                  <c:v>1561438800</c:v>
                </c:pt>
                <c:pt idx="4203">
                  <c:v>1561442400</c:v>
                </c:pt>
                <c:pt idx="4204">
                  <c:v>1561446000</c:v>
                </c:pt>
                <c:pt idx="4205">
                  <c:v>1561449600</c:v>
                </c:pt>
                <c:pt idx="4206">
                  <c:v>1561453200</c:v>
                </c:pt>
                <c:pt idx="4207">
                  <c:v>1561456800</c:v>
                </c:pt>
                <c:pt idx="4208">
                  <c:v>1561460400</c:v>
                </c:pt>
                <c:pt idx="4209">
                  <c:v>1561464000</c:v>
                </c:pt>
                <c:pt idx="4210">
                  <c:v>1561467600</c:v>
                </c:pt>
                <c:pt idx="4211">
                  <c:v>1561471200</c:v>
                </c:pt>
                <c:pt idx="4212">
                  <c:v>1561474800</c:v>
                </c:pt>
                <c:pt idx="4213">
                  <c:v>1561478400</c:v>
                </c:pt>
                <c:pt idx="4214">
                  <c:v>1561482000</c:v>
                </c:pt>
                <c:pt idx="4215">
                  <c:v>1561485600</c:v>
                </c:pt>
                <c:pt idx="4216">
                  <c:v>1561489200</c:v>
                </c:pt>
                <c:pt idx="4217">
                  <c:v>1561492800</c:v>
                </c:pt>
                <c:pt idx="4218">
                  <c:v>1561496400</c:v>
                </c:pt>
                <c:pt idx="4219">
                  <c:v>1561500000</c:v>
                </c:pt>
                <c:pt idx="4220">
                  <c:v>1561503600</c:v>
                </c:pt>
                <c:pt idx="4221">
                  <c:v>1561507200</c:v>
                </c:pt>
                <c:pt idx="4222">
                  <c:v>1561510800</c:v>
                </c:pt>
                <c:pt idx="4223">
                  <c:v>1561514400</c:v>
                </c:pt>
                <c:pt idx="4224">
                  <c:v>1561518000</c:v>
                </c:pt>
                <c:pt idx="4225">
                  <c:v>1561521600</c:v>
                </c:pt>
                <c:pt idx="4226">
                  <c:v>1561525200</c:v>
                </c:pt>
                <c:pt idx="4227">
                  <c:v>1561528800</c:v>
                </c:pt>
                <c:pt idx="4228">
                  <c:v>1561532400</c:v>
                </c:pt>
                <c:pt idx="4229">
                  <c:v>1561536000</c:v>
                </c:pt>
                <c:pt idx="4230">
                  <c:v>1561539600</c:v>
                </c:pt>
                <c:pt idx="4231">
                  <c:v>1561543200</c:v>
                </c:pt>
                <c:pt idx="4232">
                  <c:v>1561546800</c:v>
                </c:pt>
                <c:pt idx="4233">
                  <c:v>1561550400</c:v>
                </c:pt>
                <c:pt idx="4234">
                  <c:v>1561554000</c:v>
                </c:pt>
                <c:pt idx="4235">
                  <c:v>1561557600</c:v>
                </c:pt>
                <c:pt idx="4236">
                  <c:v>1561561200</c:v>
                </c:pt>
                <c:pt idx="4237">
                  <c:v>1561564800</c:v>
                </c:pt>
                <c:pt idx="4238">
                  <c:v>1561568400</c:v>
                </c:pt>
                <c:pt idx="4239">
                  <c:v>1561572000</c:v>
                </c:pt>
                <c:pt idx="4240">
                  <c:v>1561575600</c:v>
                </c:pt>
                <c:pt idx="4241">
                  <c:v>1561579200</c:v>
                </c:pt>
                <c:pt idx="4242">
                  <c:v>1561582800</c:v>
                </c:pt>
                <c:pt idx="4243">
                  <c:v>1561586400</c:v>
                </c:pt>
                <c:pt idx="4244">
                  <c:v>1561590000</c:v>
                </c:pt>
                <c:pt idx="4245">
                  <c:v>1561593600</c:v>
                </c:pt>
                <c:pt idx="4246">
                  <c:v>1561597200</c:v>
                </c:pt>
                <c:pt idx="4247">
                  <c:v>1561600800</c:v>
                </c:pt>
                <c:pt idx="4248">
                  <c:v>1561604400</c:v>
                </c:pt>
                <c:pt idx="4249">
                  <c:v>1561608000</c:v>
                </c:pt>
                <c:pt idx="4250">
                  <c:v>1561611600</c:v>
                </c:pt>
                <c:pt idx="4251">
                  <c:v>1561615200</c:v>
                </c:pt>
                <c:pt idx="4252">
                  <c:v>1561618800</c:v>
                </c:pt>
                <c:pt idx="4253">
                  <c:v>1561622400</c:v>
                </c:pt>
                <c:pt idx="4254">
                  <c:v>1561626000</c:v>
                </c:pt>
                <c:pt idx="4255">
                  <c:v>1561629600</c:v>
                </c:pt>
                <c:pt idx="4256">
                  <c:v>1561633200</c:v>
                </c:pt>
                <c:pt idx="4257">
                  <c:v>1561636800</c:v>
                </c:pt>
                <c:pt idx="4258">
                  <c:v>1561640400</c:v>
                </c:pt>
                <c:pt idx="4259">
                  <c:v>1561644000</c:v>
                </c:pt>
                <c:pt idx="4260">
                  <c:v>1561647600</c:v>
                </c:pt>
                <c:pt idx="4261">
                  <c:v>1561651200</c:v>
                </c:pt>
                <c:pt idx="4262">
                  <c:v>1561654800</c:v>
                </c:pt>
                <c:pt idx="4263">
                  <c:v>1561658400</c:v>
                </c:pt>
                <c:pt idx="4264">
                  <c:v>1561662000</c:v>
                </c:pt>
                <c:pt idx="4265">
                  <c:v>1561665600</c:v>
                </c:pt>
                <c:pt idx="4266">
                  <c:v>1561669200</c:v>
                </c:pt>
                <c:pt idx="4267">
                  <c:v>1561672800</c:v>
                </c:pt>
                <c:pt idx="4268">
                  <c:v>1561676400</c:v>
                </c:pt>
                <c:pt idx="4269">
                  <c:v>1561680000</c:v>
                </c:pt>
                <c:pt idx="4270">
                  <c:v>1561683600</c:v>
                </c:pt>
                <c:pt idx="4271">
                  <c:v>1561687200</c:v>
                </c:pt>
                <c:pt idx="4272">
                  <c:v>1561690800</c:v>
                </c:pt>
                <c:pt idx="4273">
                  <c:v>1561694400</c:v>
                </c:pt>
                <c:pt idx="4274">
                  <c:v>1561698000</c:v>
                </c:pt>
                <c:pt idx="4275">
                  <c:v>1561701600</c:v>
                </c:pt>
                <c:pt idx="4276">
                  <c:v>1561705200</c:v>
                </c:pt>
                <c:pt idx="4277">
                  <c:v>1561708800</c:v>
                </c:pt>
                <c:pt idx="4278">
                  <c:v>1561712400</c:v>
                </c:pt>
                <c:pt idx="4279">
                  <c:v>1561716000</c:v>
                </c:pt>
                <c:pt idx="4280">
                  <c:v>1561719600</c:v>
                </c:pt>
                <c:pt idx="4281">
                  <c:v>1561723200</c:v>
                </c:pt>
                <c:pt idx="4282">
                  <c:v>1561726800</c:v>
                </c:pt>
                <c:pt idx="4283">
                  <c:v>1561730400</c:v>
                </c:pt>
                <c:pt idx="4284">
                  <c:v>1561734000</c:v>
                </c:pt>
                <c:pt idx="4285">
                  <c:v>1561737600</c:v>
                </c:pt>
                <c:pt idx="4286">
                  <c:v>1561741200</c:v>
                </c:pt>
                <c:pt idx="4287">
                  <c:v>1561744800</c:v>
                </c:pt>
                <c:pt idx="4288">
                  <c:v>1561748400</c:v>
                </c:pt>
                <c:pt idx="4289">
                  <c:v>1561752000</c:v>
                </c:pt>
                <c:pt idx="4290">
                  <c:v>1561755600</c:v>
                </c:pt>
                <c:pt idx="4291">
                  <c:v>1561759200</c:v>
                </c:pt>
                <c:pt idx="4292">
                  <c:v>1561762800</c:v>
                </c:pt>
                <c:pt idx="4293">
                  <c:v>1561766400</c:v>
                </c:pt>
                <c:pt idx="4294">
                  <c:v>1561770000</c:v>
                </c:pt>
                <c:pt idx="4295">
                  <c:v>1561773600</c:v>
                </c:pt>
                <c:pt idx="4296">
                  <c:v>1561777200</c:v>
                </c:pt>
                <c:pt idx="4297">
                  <c:v>1561780800</c:v>
                </c:pt>
                <c:pt idx="4298">
                  <c:v>1561784400</c:v>
                </c:pt>
                <c:pt idx="4299">
                  <c:v>1561788000</c:v>
                </c:pt>
                <c:pt idx="4300">
                  <c:v>1561791600</c:v>
                </c:pt>
                <c:pt idx="4301">
                  <c:v>1561795200</c:v>
                </c:pt>
                <c:pt idx="4302">
                  <c:v>1561798800</c:v>
                </c:pt>
                <c:pt idx="4303">
                  <c:v>1561802400</c:v>
                </c:pt>
                <c:pt idx="4304">
                  <c:v>1561806000</c:v>
                </c:pt>
                <c:pt idx="4305">
                  <c:v>1561809600</c:v>
                </c:pt>
                <c:pt idx="4306">
                  <c:v>1561813200</c:v>
                </c:pt>
                <c:pt idx="4307">
                  <c:v>1561816800</c:v>
                </c:pt>
                <c:pt idx="4308">
                  <c:v>1561820400</c:v>
                </c:pt>
                <c:pt idx="4309">
                  <c:v>1561824000</c:v>
                </c:pt>
                <c:pt idx="4310">
                  <c:v>1561827600</c:v>
                </c:pt>
                <c:pt idx="4311">
                  <c:v>1561831200</c:v>
                </c:pt>
                <c:pt idx="4312">
                  <c:v>1561834800</c:v>
                </c:pt>
                <c:pt idx="4313">
                  <c:v>1561838400</c:v>
                </c:pt>
                <c:pt idx="4314">
                  <c:v>1561842000</c:v>
                </c:pt>
                <c:pt idx="4315">
                  <c:v>1561845600</c:v>
                </c:pt>
                <c:pt idx="4316">
                  <c:v>1561849200</c:v>
                </c:pt>
                <c:pt idx="4317">
                  <c:v>1561852800</c:v>
                </c:pt>
                <c:pt idx="4318">
                  <c:v>1561856400</c:v>
                </c:pt>
                <c:pt idx="4319">
                  <c:v>1561860000</c:v>
                </c:pt>
                <c:pt idx="4320">
                  <c:v>1561863600</c:v>
                </c:pt>
                <c:pt idx="4321">
                  <c:v>1561867200</c:v>
                </c:pt>
                <c:pt idx="4322">
                  <c:v>1561870800</c:v>
                </c:pt>
                <c:pt idx="4323">
                  <c:v>1561874400</c:v>
                </c:pt>
                <c:pt idx="4324">
                  <c:v>1561878000</c:v>
                </c:pt>
                <c:pt idx="4325">
                  <c:v>1561881600</c:v>
                </c:pt>
                <c:pt idx="4326">
                  <c:v>1561885200</c:v>
                </c:pt>
                <c:pt idx="4327">
                  <c:v>1561888800</c:v>
                </c:pt>
                <c:pt idx="4328">
                  <c:v>1561892400</c:v>
                </c:pt>
                <c:pt idx="4329">
                  <c:v>1561896000</c:v>
                </c:pt>
                <c:pt idx="4330">
                  <c:v>1561899600</c:v>
                </c:pt>
                <c:pt idx="4331">
                  <c:v>1561903200</c:v>
                </c:pt>
                <c:pt idx="4332">
                  <c:v>1561906800</c:v>
                </c:pt>
                <c:pt idx="4333">
                  <c:v>1561910400</c:v>
                </c:pt>
                <c:pt idx="4334">
                  <c:v>1561914000</c:v>
                </c:pt>
                <c:pt idx="4335">
                  <c:v>1561917600</c:v>
                </c:pt>
                <c:pt idx="4336">
                  <c:v>1561921200</c:v>
                </c:pt>
                <c:pt idx="4337">
                  <c:v>1561924800</c:v>
                </c:pt>
                <c:pt idx="4338">
                  <c:v>1561928400</c:v>
                </c:pt>
                <c:pt idx="4339">
                  <c:v>1561932000</c:v>
                </c:pt>
                <c:pt idx="4340">
                  <c:v>1561935600</c:v>
                </c:pt>
                <c:pt idx="4341">
                  <c:v>1561939200</c:v>
                </c:pt>
                <c:pt idx="4342">
                  <c:v>1561942800</c:v>
                </c:pt>
                <c:pt idx="4343">
                  <c:v>1561946400</c:v>
                </c:pt>
                <c:pt idx="4344">
                  <c:v>1561950000</c:v>
                </c:pt>
                <c:pt idx="4345">
                  <c:v>1561953600</c:v>
                </c:pt>
                <c:pt idx="4346">
                  <c:v>1561957200</c:v>
                </c:pt>
                <c:pt idx="4347">
                  <c:v>1561960800</c:v>
                </c:pt>
                <c:pt idx="4348">
                  <c:v>1561964400</c:v>
                </c:pt>
                <c:pt idx="4349">
                  <c:v>1561968000</c:v>
                </c:pt>
                <c:pt idx="4350">
                  <c:v>1561971600</c:v>
                </c:pt>
                <c:pt idx="4351">
                  <c:v>1561975200</c:v>
                </c:pt>
                <c:pt idx="4352">
                  <c:v>1561978800</c:v>
                </c:pt>
                <c:pt idx="4353">
                  <c:v>1561982400</c:v>
                </c:pt>
                <c:pt idx="4354">
                  <c:v>1561986000</c:v>
                </c:pt>
                <c:pt idx="4355">
                  <c:v>1561989600</c:v>
                </c:pt>
                <c:pt idx="4356">
                  <c:v>1561993200</c:v>
                </c:pt>
                <c:pt idx="4357">
                  <c:v>1561996800</c:v>
                </c:pt>
                <c:pt idx="4358">
                  <c:v>1562000400</c:v>
                </c:pt>
                <c:pt idx="4359">
                  <c:v>1562004000</c:v>
                </c:pt>
                <c:pt idx="4360">
                  <c:v>1562007600</c:v>
                </c:pt>
                <c:pt idx="4361">
                  <c:v>1562011200</c:v>
                </c:pt>
                <c:pt idx="4362">
                  <c:v>1562014800</c:v>
                </c:pt>
                <c:pt idx="4363">
                  <c:v>1562018400</c:v>
                </c:pt>
                <c:pt idx="4364">
                  <c:v>1562022000</c:v>
                </c:pt>
                <c:pt idx="4365">
                  <c:v>1562025600</c:v>
                </c:pt>
                <c:pt idx="4366">
                  <c:v>1562029200</c:v>
                </c:pt>
                <c:pt idx="4367">
                  <c:v>1562032800</c:v>
                </c:pt>
                <c:pt idx="4368">
                  <c:v>1562036400</c:v>
                </c:pt>
                <c:pt idx="4369">
                  <c:v>1562040000</c:v>
                </c:pt>
                <c:pt idx="4370">
                  <c:v>1562043600</c:v>
                </c:pt>
                <c:pt idx="4371">
                  <c:v>1562047200</c:v>
                </c:pt>
                <c:pt idx="4372">
                  <c:v>1562050800</c:v>
                </c:pt>
                <c:pt idx="4373">
                  <c:v>1562054400</c:v>
                </c:pt>
                <c:pt idx="4374">
                  <c:v>1562058000</c:v>
                </c:pt>
                <c:pt idx="4375">
                  <c:v>1562061600</c:v>
                </c:pt>
                <c:pt idx="4376">
                  <c:v>1562065200</c:v>
                </c:pt>
                <c:pt idx="4377">
                  <c:v>1562068800</c:v>
                </c:pt>
                <c:pt idx="4378">
                  <c:v>1562072400</c:v>
                </c:pt>
                <c:pt idx="4379">
                  <c:v>1562076000</c:v>
                </c:pt>
                <c:pt idx="4380">
                  <c:v>1562079600</c:v>
                </c:pt>
                <c:pt idx="4381">
                  <c:v>1562083200</c:v>
                </c:pt>
                <c:pt idx="4382">
                  <c:v>1562086800</c:v>
                </c:pt>
                <c:pt idx="4383">
                  <c:v>1562090400</c:v>
                </c:pt>
                <c:pt idx="4384">
                  <c:v>1562094000</c:v>
                </c:pt>
                <c:pt idx="4385">
                  <c:v>1562097600</c:v>
                </c:pt>
                <c:pt idx="4386">
                  <c:v>1562101200</c:v>
                </c:pt>
                <c:pt idx="4387">
                  <c:v>1562104800</c:v>
                </c:pt>
                <c:pt idx="4388">
                  <c:v>1562108400</c:v>
                </c:pt>
                <c:pt idx="4389">
                  <c:v>1562112000</c:v>
                </c:pt>
                <c:pt idx="4390">
                  <c:v>1562115600</c:v>
                </c:pt>
                <c:pt idx="4391">
                  <c:v>1562119200</c:v>
                </c:pt>
                <c:pt idx="4392">
                  <c:v>1562122800</c:v>
                </c:pt>
                <c:pt idx="4393">
                  <c:v>1562126400</c:v>
                </c:pt>
                <c:pt idx="4394">
                  <c:v>1562130000</c:v>
                </c:pt>
                <c:pt idx="4395">
                  <c:v>1562133600</c:v>
                </c:pt>
                <c:pt idx="4396">
                  <c:v>1562137200</c:v>
                </c:pt>
                <c:pt idx="4397">
                  <c:v>1562140800</c:v>
                </c:pt>
                <c:pt idx="4398">
                  <c:v>1562144400</c:v>
                </c:pt>
                <c:pt idx="4399">
                  <c:v>1562148000</c:v>
                </c:pt>
                <c:pt idx="4400">
                  <c:v>1562151600</c:v>
                </c:pt>
                <c:pt idx="4401">
                  <c:v>1562155200</c:v>
                </c:pt>
                <c:pt idx="4402">
                  <c:v>1562158800</c:v>
                </c:pt>
                <c:pt idx="4403">
                  <c:v>1562162400</c:v>
                </c:pt>
                <c:pt idx="4404">
                  <c:v>1562166000</c:v>
                </c:pt>
                <c:pt idx="4405">
                  <c:v>1562169600</c:v>
                </c:pt>
                <c:pt idx="4406">
                  <c:v>1562173200</c:v>
                </c:pt>
                <c:pt idx="4407">
                  <c:v>1562176800</c:v>
                </c:pt>
                <c:pt idx="4408">
                  <c:v>1562180400</c:v>
                </c:pt>
                <c:pt idx="4409">
                  <c:v>1562184000</c:v>
                </c:pt>
                <c:pt idx="4410">
                  <c:v>1562187600</c:v>
                </c:pt>
                <c:pt idx="4411">
                  <c:v>1562191200</c:v>
                </c:pt>
                <c:pt idx="4412">
                  <c:v>1562194800</c:v>
                </c:pt>
                <c:pt idx="4413">
                  <c:v>1562198400</c:v>
                </c:pt>
                <c:pt idx="4414">
                  <c:v>1562202000</c:v>
                </c:pt>
                <c:pt idx="4415">
                  <c:v>1562205600</c:v>
                </c:pt>
                <c:pt idx="4416">
                  <c:v>1562209200</c:v>
                </c:pt>
                <c:pt idx="4417">
                  <c:v>1562212800</c:v>
                </c:pt>
                <c:pt idx="4418">
                  <c:v>1562216400</c:v>
                </c:pt>
                <c:pt idx="4419">
                  <c:v>1562220000</c:v>
                </c:pt>
                <c:pt idx="4420">
                  <c:v>1562223600</c:v>
                </c:pt>
                <c:pt idx="4421">
                  <c:v>1562227200</c:v>
                </c:pt>
                <c:pt idx="4422">
                  <c:v>1562230800</c:v>
                </c:pt>
                <c:pt idx="4423">
                  <c:v>1562234400</c:v>
                </c:pt>
                <c:pt idx="4424">
                  <c:v>1562238000</c:v>
                </c:pt>
                <c:pt idx="4425">
                  <c:v>1562241600</c:v>
                </c:pt>
                <c:pt idx="4426">
                  <c:v>1562245200</c:v>
                </c:pt>
                <c:pt idx="4427">
                  <c:v>1562248800</c:v>
                </c:pt>
                <c:pt idx="4428">
                  <c:v>1562252400</c:v>
                </c:pt>
                <c:pt idx="4429">
                  <c:v>1562256000</c:v>
                </c:pt>
                <c:pt idx="4430">
                  <c:v>1562259600</c:v>
                </c:pt>
                <c:pt idx="4431">
                  <c:v>1562263200</c:v>
                </c:pt>
                <c:pt idx="4432">
                  <c:v>1562266800</c:v>
                </c:pt>
                <c:pt idx="4433">
                  <c:v>1562270400</c:v>
                </c:pt>
                <c:pt idx="4434">
                  <c:v>1562274000</c:v>
                </c:pt>
                <c:pt idx="4435">
                  <c:v>1562277600</c:v>
                </c:pt>
                <c:pt idx="4436">
                  <c:v>1562281200</c:v>
                </c:pt>
                <c:pt idx="4437">
                  <c:v>1562284800</c:v>
                </c:pt>
                <c:pt idx="4438">
                  <c:v>1562288400</c:v>
                </c:pt>
                <c:pt idx="4439">
                  <c:v>1562292000</c:v>
                </c:pt>
                <c:pt idx="4440">
                  <c:v>1562295600</c:v>
                </c:pt>
                <c:pt idx="4441">
                  <c:v>1562299200</c:v>
                </c:pt>
                <c:pt idx="4442">
                  <c:v>1562302800</c:v>
                </c:pt>
                <c:pt idx="4443">
                  <c:v>1562306400</c:v>
                </c:pt>
                <c:pt idx="4444">
                  <c:v>1562310000</c:v>
                </c:pt>
                <c:pt idx="4445">
                  <c:v>1562313600</c:v>
                </c:pt>
                <c:pt idx="4446">
                  <c:v>1562317200</c:v>
                </c:pt>
                <c:pt idx="4447">
                  <c:v>1562320800</c:v>
                </c:pt>
                <c:pt idx="4448">
                  <c:v>1562324400</c:v>
                </c:pt>
                <c:pt idx="4449">
                  <c:v>1562328000</c:v>
                </c:pt>
                <c:pt idx="4450">
                  <c:v>1562331600</c:v>
                </c:pt>
                <c:pt idx="4451">
                  <c:v>1562335200</c:v>
                </c:pt>
                <c:pt idx="4452">
                  <c:v>1562338800</c:v>
                </c:pt>
                <c:pt idx="4453">
                  <c:v>1562342400</c:v>
                </c:pt>
                <c:pt idx="4454">
                  <c:v>1562346000</c:v>
                </c:pt>
                <c:pt idx="4455">
                  <c:v>1562349600</c:v>
                </c:pt>
                <c:pt idx="4456">
                  <c:v>1562353200</c:v>
                </c:pt>
                <c:pt idx="4457">
                  <c:v>1562356800</c:v>
                </c:pt>
                <c:pt idx="4458">
                  <c:v>1562360400</c:v>
                </c:pt>
                <c:pt idx="4459">
                  <c:v>1562364000</c:v>
                </c:pt>
                <c:pt idx="4460">
                  <c:v>1562367600</c:v>
                </c:pt>
                <c:pt idx="4461">
                  <c:v>1562371200</c:v>
                </c:pt>
                <c:pt idx="4462">
                  <c:v>1562374800</c:v>
                </c:pt>
                <c:pt idx="4463">
                  <c:v>1562378400</c:v>
                </c:pt>
                <c:pt idx="4464">
                  <c:v>1562382000</c:v>
                </c:pt>
                <c:pt idx="4465">
                  <c:v>1562385600</c:v>
                </c:pt>
                <c:pt idx="4466">
                  <c:v>1562389200</c:v>
                </c:pt>
                <c:pt idx="4467">
                  <c:v>1562392800</c:v>
                </c:pt>
                <c:pt idx="4468">
                  <c:v>1562396400</c:v>
                </c:pt>
                <c:pt idx="4469">
                  <c:v>1562400000</c:v>
                </c:pt>
                <c:pt idx="4470">
                  <c:v>1562403600</c:v>
                </c:pt>
                <c:pt idx="4471">
                  <c:v>1562407200</c:v>
                </c:pt>
                <c:pt idx="4472">
                  <c:v>1562410800</c:v>
                </c:pt>
                <c:pt idx="4473">
                  <c:v>1562414400</c:v>
                </c:pt>
                <c:pt idx="4474">
                  <c:v>1562418000</c:v>
                </c:pt>
                <c:pt idx="4475">
                  <c:v>1562421600</c:v>
                </c:pt>
                <c:pt idx="4476">
                  <c:v>1562425200</c:v>
                </c:pt>
                <c:pt idx="4477">
                  <c:v>1562428800</c:v>
                </c:pt>
                <c:pt idx="4478">
                  <c:v>1562432400</c:v>
                </c:pt>
                <c:pt idx="4479">
                  <c:v>1562436000</c:v>
                </c:pt>
                <c:pt idx="4480">
                  <c:v>1562439600</c:v>
                </c:pt>
                <c:pt idx="4481">
                  <c:v>1562443200</c:v>
                </c:pt>
                <c:pt idx="4482">
                  <c:v>1562446800</c:v>
                </c:pt>
                <c:pt idx="4483">
                  <c:v>1562450400</c:v>
                </c:pt>
                <c:pt idx="4484">
                  <c:v>1562454000</c:v>
                </c:pt>
                <c:pt idx="4485">
                  <c:v>1562457600</c:v>
                </c:pt>
                <c:pt idx="4486">
                  <c:v>1562461200</c:v>
                </c:pt>
                <c:pt idx="4487">
                  <c:v>1562464800</c:v>
                </c:pt>
                <c:pt idx="4488">
                  <c:v>1562468400</c:v>
                </c:pt>
                <c:pt idx="4489">
                  <c:v>1562472000</c:v>
                </c:pt>
                <c:pt idx="4490">
                  <c:v>1562475600</c:v>
                </c:pt>
                <c:pt idx="4491">
                  <c:v>1562479200</c:v>
                </c:pt>
                <c:pt idx="4492">
                  <c:v>1562482800</c:v>
                </c:pt>
                <c:pt idx="4493">
                  <c:v>1562486400</c:v>
                </c:pt>
                <c:pt idx="4494">
                  <c:v>1562490000</c:v>
                </c:pt>
                <c:pt idx="4495">
                  <c:v>1562493600</c:v>
                </c:pt>
                <c:pt idx="4496">
                  <c:v>1562497200</c:v>
                </c:pt>
                <c:pt idx="4497">
                  <c:v>1562500800</c:v>
                </c:pt>
                <c:pt idx="4498">
                  <c:v>1562504400</c:v>
                </c:pt>
                <c:pt idx="4499">
                  <c:v>1562508000</c:v>
                </c:pt>
                <c:pt idx="4500">
                  <c:v>1562511600</c:v>
                </c:pt>
                <c:pt idx="4501">
                  <c:v>1562515200</c:v>
                </c:pt>
                <c:pt idx="4502">
                  <c:v>1562518800</c:v>
                </c:pt>
                <c:pt idx="4503">
                  <c:v>1562522400</c:v>
                </c:pt>
                <c:pt idx="4504">
                  <c:v>1562526000</c:v>
                </c:pt>
                <c:pt idx="4505">
                  <c:v>1562529600</c:v>
                </c:pt>
                <c:pt idx="4506">
                  <c:v>1562533200</c:v>
                </c:pt>
                <c:pt idx="4507">
                  <c:v>1562536800</c:v>
                </c:pt>
                <c:pt idx="4508">
                  <c:v>1562540400</c:v>
                </c:pt>
                <c:pt idx="4509">
                  <c:v>1562544000</c:v>
                </c:pt>
                <c:pt idx="4510">
                  <c:v>1562547600</c:v>
                </c:pt>
                <c:pt idx="4511">
                  <c:v>1562551200</c:v>
                </c:pt>
                <c:pt idx="4512">
                  <c:v>1562554800</c:v>
                </c:pt>
                <c:pt idx="4513">
                  <c:v>1562558400</c:v>
                </c:pt>
                <c:pt idx="4514">
                  <c:v>1562562000</c:v>
                </c:pt>
                <c:pt idx="4515">
                  <c:v>1562565600</c:v>
                </c:pt>
                <c:pt idx="4516">
                  <c:v>1562569200</c:v>
                </c:pt>
                <c:pt idx="4517">
                  <c:v>1562572800</c:v>
                </c:pt>
                <c:pt idx="4518">
                  <c:v>1562576400</c:v>
                </c:pt>
                <c:pt idx="4519">
                  <c:v>1562580000</c:v>
                </c:pt>
                <c:pt idx="4520">
                  <c:v>1562583600</c:v>
                </c:pt>
                <c:pt idx="4521">
                  <c:v>1562587200</c:v>
                </c:pt>
                <c:pt idx="4522">
                  <c:v>1562590800</c:v>
                </c:pt>
                <c:pt idx="4523">
                  <c:v>1562594400</c:v>
                </c:pt>
                <c:pt idx="4524">
                  <c:v>1562598000</c:v>
                </c:pt>
                <c:pt idx="4525">
                  <c:v>1562601600</c:v>
                </c:pt>
                <c:pt idx="4526">
                  <c:v>1562605200</c:v>
                </c:pt>
                <c:pt idx="4527">
                  <c:v>1562608800</c:v>
                </c:pt>
                <c:pt idx="4528">
                  <c:v>1562612400</c:v>
                </c:pt>
                <c:pt idx="4529">
                  <c:v>1562616000</c:v>
                </c:pt>
                <c:pt idx="4530">
                  <c:v>1562619600</c:v>
                </c:pt>
                <c:pt idx="4531">
                  <c:v>1562623200</c:v>
                </c:pt>
                <c:pt idx="4532">
                  <c:v>1562626800</c:v>
                </c:pt>
                <c:pt idx="4533">
                  <c:v>1562630400</c:v>
                </c:pt>
                <c:pt idx="4534">
                  <c:v>1562634000</c:v>
                </c:pt>
                <c:pt idx="4535">
                  <c:v>1562637600</c:v>
                </c:pt>
                <c:pt idx="4536">
                  <c:v>1562641200</c:v>
                </c:pt>
                <c:pt idx="4537">
                  <c:v>1562644800</c:v>
                </c:pt>
                <c:pt idx="4538">
                  <c:v>1562648400</c:v>
                </c:pt>
                <c:pt idx="4539">
                  <c:v>1562652000</c:v>
                </c:pt>
                <c:pt idx="4540">
                  <c:v>1562655600</c:v>
                </c:pt>
                <c:pt idx="4541">
                  <c:v>1562659200</c:v>
                </c:pt>
                <c:pt idx="4542">
                  <c:v>1562662800</c:v>
                </c:pt>
                <c:pt idx="4543">
                  <c:v>1562666400</c:v>
                </c:pt>
                <c:pt idx="4544">
                  <c:v>1562670000</c:v>
                </c:pt>
                <c:pt idx="4545">
                  <c:v>1562673600</c:v>
                </c:pt>
                <c:pt idx="4546">
                  <c:v>1562677200</c:v>
                </c:pt>
                <c:pt idx="4547">
                  <c:v>1562680800</c:v>
                </c:pt>
                <c:pt idx="4548">
                  <c:v>1562684400</c:v>
                </c:pt>
                <c:pt idx="4549">
                  <c:v>1562688000</c:v>
                </c:pt>
                <c:pt idx="4550">
                  <c:v>1562691600</c:v>
                </c:pt>
                <c:pt idx="4551">
                  <c:v>1562695200</c:v>
                </c:pt>
                <c:pt idx="4552">
                  <c:v>1562698800</c:v>
                </c:pt>
                <c:pt idx="4553">
                  <c:v>1562702400</c:v>
                </c:pt>
                <c:pt idx="4554">
                  <c:v>1562706000</c:v>
                </c:pt>
                <c:pt idx="4555">
                  <c:v>1562709600</c:v>
                </c:pt>
                <c:pt idx="4556">
                  <c:v>1562713200</c:v>
                </c:pt>
                <c:pt idx="4557">
                  <c:v>1562716800</c:v>
                </c:pt>
                <c:pt idx="4558">
                  <c:v>1562720400</c:v>
                </c:pt>
                <c:pt idx="4559">
                  <c:v>1562724000</c:v>
                </c:pt>
                <c:pt idx="4560">
                  <c:v>1562727600</c:v>
                </c:pt>
                <c:pt idx="4561">
                  <c:v>1562731200</c:v>
                </c:pt>
                <c:pt idx="4562">
                  <c:v>1562734800</c:v>
                </c:pt>
                <c:pt idx="4563">
                  <c:v>1562738400</c:v>
                </c:pt>
                <c:pt idx="4564">
                  <c:v>1562742000</c:v>
                </c:pt>
                <c:pt idx="4565">
                  <c:v>1562745600</c:v>
                </c:pt>
                <c:pt idx="4566">
                  <c:v>1562749200</c:v>
                </c:pt>
                <c:pt idx="4567">
                  <c:v>1562752800</c:v>
                </c:pt>
                <c:pt idx="4568">
                  <c:v>1562756400</c:v>
                </c:pt>
                <c:pt idx="4569">
                  <c:v>1562760000</c:v>
                </c:pt>
                <c:pt idx="4570">
                  <c:v>1562763600</c:v>
                </c:pt>
                <c:pt idx="4571">
                  <c:v>1562767200</c:v>
                </c:pt>
                <c:pt idx="4572">
                  <c:v>1562770800</c:v>
                </c:pt>
                <c:pt idx="4573">
                  <c:v>1562774400</c:v>
                </c:pt>
                <c:pt idx="4574">
                  <c:v>1562778000</c:v>
                </c:pt>
                <c:pt idx="4575">
                  <c:v>1562781600</c:v>
                </c:pt>
                <c:pt idx="4576">
                  <c:v>1562785200</c:v>
                </c:pt>
                <c:pt idx="4577">
                  <c:v>1562788800</c:v>
                </c:pt>
                <c:pt idx="4578">
                  <c:v>1562792400</c:v>
                </c:pt>
                <c:pt idx="4579">
                  <c:v>1562796000</c:v>
                </c:pt>
                <c:pt idx="4580">
                  <c:v>1562799600</c:v>
                </c:pt>
                <c:pt idx="4581">
                  <c:v>1562803200</c:v>
                </c:pt>
                <c:pt idx="4582">
                  <c:v>1562806800</c:v>
                </c:pt>
                <c:pt idx="4583">
                  <c:v>1562810400</c:v>
                </c:pt>
                <c:pt idx="4584">
                  <c:v>1562814000</c:v>
                </c:pt>
                <c:pt idx="4585">
                  <c:v>1562817600</c:v>
                </c:pt>
                <c:pt idx="4586">
                  <c:v>1562821200</c:v>
                </c:pt>
                <c:pt idx="4587">
                  <c:v>1562824800</c:v>
                </c:pt>
                <c:pt idx="4588">
                  <c:v>1562828400</c:v>
                </c:pt>
                <c:pt idx="4589">
                  <c:v>1562832000</c:v>
                </c:pt>
                <c:pt idx="4590">
                  <c:v>1562835600</c:v>
                </c:pt>
                <c:pt idx="4591">
                  <c:v>1562839200</c:v>
                </c:pt>
                <c:pt idx="4592">
                  <c:v>1562842800</c:v>
                </c:pt>
                <c:pt idx="4593">
                  <c:v>1562846400</c:v>
                </c:pt>
                <c:pt idx="4594">
                  <c:v>1562850000</c:v>
                </c:pt>
                <c:pt idx="4595">
                  <c:v>1562853600</c:v>
                </c:pt>
                <c:pt idx="4596">
                  <c:v>1562857200</c:v>
                </c:pt>
                <c:pt idx="4597">
                  <c:v>1562860800</c:v>
                </c:pt>
                <c:pt idx="4598">
                  <c:v>1562864400</c:v>
                </c:pt>
                <c:pt idx="4599">
                  <c:v>1562868000</c:v>
                </c:pt>
                <c:pt idx="4600">
                  <c:v>1562871600</c:v>
                </c:pt>
                <c:pt idx="4601">
                  <c:v>1562875200</c:v>
                </c:pt>
                <c:pt idx="4602">
                  <c:v>1562878800</c:v>
                </c:pt>
                <c:pt idx="4603">
                  <c:v>1562882400</c:v>
                </c:pt>
                <c:pt idx="4604">
                  <c:v>1562886000</c:v>
                </c:pt>
                <c:pt idx="4605">
                  <c:v>1562889600</c:v>
                </c:pt>
                <c:pt idx="4606">
                  <c:v>1562893200</c:v>
                </c:pt>
                <c:pt idx="4607">
                  <c:v>1562896800</c:v>
                </c:pt>
                <c:pt idx="4608">
                  <c:v>1562900400</c:v>
                </c:pt>
                <c:pt idx="4609">
                  <c:v>1562904000</c:v>
                </c:pt>
                <c:pt idx="4610">
                  <c:v>1562907600</c:v>
                </c:pt>
                <c:pt idx="4611">
                  <c:v>1562911200</c:v>
                </c:pt>
                <c:pt idx="4612">
                  <c:v>1562914800</c:v>
                </c:pt>
                <c:pt idx="4613">
                  <c:v>1562918400</c:v>
                </c:pt>
                <c:pt idx="4614">
                  <c:v>1562922000</c:v>
                </c:pt>
                <c:pt idx="4615">
                  <c:v>1562925600</c:v>
                </c:pt>
                <c:pt idx="4616">
                  <c:v>1562929200</c:v>
                </c:pt>
                <c:pt idx="4617">
                  <c:v>1562932800</c:v>
                </c:pt>
                <c:pt idx="4618">
                  <c:v>1562936400</c:v>
                </c:pt>
                <c:pt idx="4619">
                  <c:v>1562940000</c:v>
                </c:pt>
                <c:pt idx="4620">
                  <c:v>1562943600</c:v>
                </c:pt>
                <c:pt idx="4621">
                  <c:v>1562947200</c:v>
                </c:pt>
                <c:pt idx="4622">
                  <c:v>1562950800</c:v>
                </c:pt>
                <c:pt idx="4623">
                  <c:v>1562954400</c:v>
                </c:pt>
                <c:pt idx="4624">
                  <c:v>1562958000</c:v>
                </c:pt>
                <c:pt idx="4625">
                  <c:v>1562961600</c:v>
                </c:pt>
                <c:pt idx="4626">
                  <c:v>1562965200</c:v>
                </c:pt>
                <c:pt idx="4627">
                  <c:v>1562968800</c:v>
                </c:pt>
                <c:pt idx="4628">
                  <c:v>1562972400</c:v>
                </c:pt>
                <c:pt idx="4629">
                  <c:v>1562976000</c:v>
                </c:pt>
                <c:pt idx="4630">
                  <c:v>1562979600</c:v>
                </c:pt>
                <c:pt idx="4631">
                  <c:v>1562983200</c:v>
                </c:pt>
                <c:pt idx="4632">
                  <c:v>1562986800</c:v>
                </c:pt>
                <c:pt idx="4633">
                  <c:v>1562990400</c:v>
                </c:pt>
                <c:pt idx="4634">
                  <c:v>1562994000</c:v>
                </c:pt>
                <c:pt idx="4635">
                  <c:v>1562997600</c:v>
                </c:pt>
                <c:pt idx="4636">
                  <c:v>1563001200</c:v>
                </c:pt>
                <c:pt idx="4637">
                  <c:v>1563004800</c:v>
                </c:pt>
                <c:pt idx="4638">
                  <c:v>1563008400</c:v>
                </c:pt>
                <c:pt idx="4639">
                  <c:v>1563012000</c:v>
                </c:pt>
                <c:pt idx="4640">
                  <c:v>1563015600</c:v>
                </c:pt>
                <c:pt idx="4641">
                  <c:v>1563019200</c:v>
                </c:pt>
                <c:pt idx="4642">
                  <c:v>1563022800</c:v>
                </c:pt>
                <c:pt idx="4643">
                  <c:v>1563026400</c:v>
                </c:pt>
                <c:pt idx="4644">
                  <c:v>1563030000</c:v>
                </c:pt>
                <c:pt idx="4645">
                  <c:v>1563033600</c:v>
                </c:pt>
                <c:pt idx="4646">
                  <c:v>1563037200</c:v>
                </c:pt>
                <c:pt idx="4647">
                  <c:v>1563040800</c:v>
                </c:pt>
                <c:pt idx="4648">
                  <c:v>1563044400</c:v>
                </c:pt>
                <c:pt idx="4649">
                  <c:v>1563048000</c:v>
                </c:pt>
                <c:pt idx="4650">
                  <c:v>1563051600</c:v>
                </c:pt>
                <c:pt idx="4651">
                  <c:v>1563055200</c:v>
                </c:pt>
                <c:pt idx="4652">
                  <c:v>1563058800</c:v>
                </c:pt>
                <c:pt idx="4653">
                  <c:v>1563062400</c:v>
                </c:pt>
                <c:pt idx="4654">
                  <c:v>1563066000</c:v>
                </c:pt>
                <c:pt idx="4655">
                  <c:v>1563069600</c:v>
                </c:pt>
                <c:pt idx="4656">
                  <c:v>1563073200</c:v>
                </c:pt>
                <c:pt idx="4657">
                  <c:v>1563076800</c:v>
                </c:pt>
                <c:pt idx="4658">
                  <c:v>1563080400</c:v>
                </c:pt>
                <c:pt idx="4659">
                  <c:v>1563084000</c:v>
                </c:pt>
                <c:pt idx="4660">
                  <c:v>1563087600</c:v>
                </c:pt>
                <c:pt idx="4661">
                  <c:v>1563091200</c:v>
                </c:pt>
                <c:pt idx="4662">
                  <c:v>1563094800</c:v>
                </c:pt>
                <c:pt idx="4663">
                  <c:v>1563098400</c:v>
                </c:pt>
                <c:pt idx="4664">
                  <c:v>1563102000</c:v>
                </c:pt>
                <c:pt idx="4665">
                  <c:v>1563105600</c:v>
                </c:pt>
                <c:pt idx="4666">
                  <c:v>1563109200</c:v>
                </c:pt>
                <c:pt idx="4667">
                  <c:v>1563112800</c:v>
                </c:pt>
                <c:pt idx="4668">
                  <c:v>1563116400</c:v>
                </c:pt>
                <c:pt idx="4669">
                  <c:v>1563120000</c:v>
                </c:pt>
                <c:pt idx="4670">
                  <c:v>1563123600</c:v>
                </c:pt>
                <c:pt idx="4671">
                  <c:v>1563127200</c:v>
                </c:pt>
                <c:pt idx="4672">
                  <c:v>1563130800</c:v>
                </c:pt>
                <c:pt idx="4673">
                  <c:v>1563134400</c:v>
                </c:pt>
                <c:pt idx="4674">
                  <c:v>1563138000</c:v>
                </c:pt>
                <c:pt idx="4675">
                  <c:v>1563141600</c:v>
                </c:pt>
                <c:pt idx="4676">
                  <c:v>1563145200</c:v>
                </c:pt>
                <c:pt idx="4677">
                  <c:v>1563148800</c:v>
                </c:pt>
                <c:pt idx="4678">
                  <c:v>1563152400</c:v>
                </c:pt>
                <c:pt idx="4679">
                  <c:v>1563156000</c:v>
                </c:pt>
                <c:pt idx="4680">
                  <c:v>1563159600</c:v>
                </c:pt>
                <c:pt idx="4681">
                  <c:v>1563163200</c:v>
                </c:pt>
                <c:pt idx="4682">
                  <c:v>1563166800</c:v>
                </c:pt>
                <c:pt idx="4683">
                  <c:v>1563170400</c:v>
                </c:pt>
                <c:pt idx="4684">
                  <c:v>1563174000</c:v>
                </c:pt>
                <c:pt idx="4685">
                  <c:v>1563177600</c:v>
                </c:pt>
                <c:pt idx="4686">
                  <c:v>1563181200</c:v>
                </c:pt>
                <c:pt idx="4687">
                  <c:v>1563184800</c:v>
                </c:pt>
                <c:pt idx="4688">
                  <c:v>1563188400</c:v>
                </c:pt>
                <c:pt idx="4689">
                  <c:v>1563192000</c:v>
                </c:pt>
                <c:pt idx="4690">
                  <c:v>1563195600</c:v>
                </c:pt>
                <c:pt idx="4691">
                  <c:v>1563199200</c:v>
                </c:pt>
                <c:pt idx="4692">
                  <c:v>1563202800</c:v>
                </c:pt>
                <c:pt idx="4693">
                  <c:v>1563206400</c:v>
                </c:pt>
                <c:pt idx="4694">
                  <c:v>1563210000</c:v>
                </c:pt>
                <c:pt idx="4695">
                  <c:v>1563213600</c:v>
                </c:pt>
                <c:pt idx="4696">
                  <c:v>1563217200</c:v>
                </c:pt>
                <c:pt idx="4697">
                  <c:v>1563220800</c:v>
                </c:pt>
                <c:pt idx="4698">
                  <c:v>1563224400</c:v>
                </c:pt>
                <c:pt idx="4699">
                  <c:v>1563228000</c:v>
                </c:pt>
                <c:pt idx="4700">
                  <c:v>1563231600</c:v>
                </c:pt>
                <c:pt idx="4701">
                  <c:v>1563235200</c:v>
                </c:pt>
                <c:pt idx="4702">
                  <c:v>1563238800</c:v>
                </c:pt>
                <c:pt idx="4703">
                  <c:v>1563242400</c:v>
                </c:pt>
                <c:pt idx="4704">
                  <c:v>1563246000</c:v>
                </c:pt>
                <c:pt idx="4705">
                  <c:v>1563249600</c:v>
                </c:pt>
                <c:pt idx="4706">
                  <c:v>1563253200</c:v>
                </c:pt>
                <c:pt idx="4707">
                  <c:v>1563256800</c:v>
                </c:pt>
                <c:pt idx="4708">
                  <c:v>1563260400</c:v>
                </c:pt>
                <c:pt idx="4709">
                  <c:v>1563264000</c:v>
                </c:pt>
                <c:pt idx="4710">
                  <c:v>1563267600</c:v>
                </c:pt>
                <c:pt idx="4711">
                  <c:v>1563271200</c:v>
                </c:pt>
                <c:pt idx="4712">
                  <c:v>1563274800</c:v>
                </c:pt>
                <c:pt idx="4713">
                  <c:v>1563278400</c:v>
                </c:pt>
                <c:pt idx="4714">
                  <c:v>1563282000</c:v>
                </c:pt>
                <c:pt idx="4715">
                  <c:v>1563285600</c:v>
                </c:pt>
                <c:pt idx="4716">
                  <c:v>1563289200</c:v>
                </c:pt>
                <c:pt idx="4717">
                  <c:v>1563292800</c:v>
                </c:pt>
                <c:pt idx="4718">
                  <c:v>1563296400</c:v>
                </c:pt>
                <c:pt idx="4719">
                  <c:v>1563300000</c:v>
                </c:pt>
                <c:pt idx="4720">
                  <c:v>1563303600</c:v>
                </c:pt>
                <c:pt idx="4721">
                  <c:v>1563307200</c:v>
                </c:pt>
                <c:pt idx="4722">
                  <c:v>1563310800</c:v>
                </c:pt>
                <c:pt idx="4723">
                  <c:v>1563314400</c:v>
                </c:pt>
                <c:pt idx="4724">
                  <c:v>1563318000</c:v>
                </c:pt>
                <c:pt idx="4725">
                  <c:v>1563321600</c:v>
                </c:pt>
                <c:pt idx="4726">
                  <c:v>1563325200</c:v>
                </c:pt>
                <c:pt idx="4727">
                  <c:v>1563328800</c:v>
                </c:pt>
                <c:pt idx="4728">
                  <c:v>1563332400</c:v>
                </c:pt>
                <c:pt idx="4729">
                  <c:v>1563336000</c:v>
                </c:pt>
                <c:pt idx="4730">
                  <c:v>1563339600</c:v>
                </c:pt>
                <c:pt idx="4731">
                  <c:v>1563343200</c:v>
                </c:pt>
                <c:pt idx="4732">
                  <c:v>1563346800</c:v>
                </c:pt>
                <c:pt idx="4733">
                  <c:v>1563350400</c:v>
                </c:pt>
                <c:pt idx="4734">
                  <c:v>1563354000</c:v>
                </c:pt>
                <c:pt idx="4735">
                  <c:v>1563357600</c:v>
                </c:pt>
                <c:pt idx="4736">
                  <c:v>1563361200</c:v>
                </c:pt>
                <c:pt idx="4737">
                  <c:v>1563364800</c:v>
                </c:pt>
                <c:pt idx="4738">
                  <c:v>1563368400</c:v>
                </c:pt>
                <c:pt idx="4739">
                  <c:v>1563372000</c:v>
                </c:pt>
                <c:pt idx="4740">
                  <c:v>1563375600</c:v>
                </c:pt>
                <c:pt idx="4741">
                  <c:v>1563379200</c:v>
                </c:pt>
                <c:pt idx="4742">
                  <c:v>1563382800</c:v>
                </c:pt>
                <c:pt idx="4743">
                  <c:v>1563386400</c:v>
                </c:pt>
                <c:pt idx="4744">
                  <c:v>1563390000</c:v>
                </c:pt>
                <c:pt idx="4745">
                  <c:v>1563393600</c:v>
                </c:pt>
                <c:pt idx="4746">
                  <c:v>1563397200</c:v>
                </c:pt>
                <c:pt idx="4747">
                  <c:v>1563400800</c:v>
                </c:pt>
                <c:pt idx="4748">
                  <c:v>1563404400</c:v>
                </c:pt>
                <c:pt idx="4749">
                  <c:v>1563408000</c:v>
                </c:pt>
                <c:pt idx="4750">
                  <c:v>1563411600</c:v>
                </c:pt>
                <c:pt idx="4751">
                  <c:v>1563415200</c:v>
                </c:pt>
                <c:pt idx="4752">
                  <c:v>1563418800</c:v>
                </c:pt>
                <c:pt idx="4753">
                  <c:v>1563422400</c:v>
                </c:pt>
                <c:pt idx="4754">
                  <c:v>1563426000</c:v>
                </c:pt>
                <c:pt idx="4755">
                  <c:v>1563429600</c:v>
                </c:pt>
                <c:pt idx="4756">
                  <c:v>1563433200</c:v>
                </c:pt>
                <c:pt idx="4757">
                  <c:v>1563436800</c:v>
                </c:pt>
                <c:pt idx="4758">
                  <c:v>1563440400</c:v>
                </c:pt>
                <c:pt idx="4759">
                  <c:v>1563444000</c:v>
                </c:pt>
                <c:pt idx="4760">
                  <c:v>1563447600</c:v>
                </c:pt>
                <c:pt idx="4761">
                  <c:v>1563451200</c:v>
                </c:pt>
                <c:pt idx="4762">
                  <c:v>1563454800</c:v>
                </c:pt>
                <c:pt idx="4763">
                  <c:v>1563458400</c:v>
                </c:pt>
                <c:pt idx="4764">
                  <c:v>1563462000</c:v>
                </c:pt>
                <c:pt idx="4765">
                  <c:v>1563465600</c:v>
                </c:pt>
                <c:pt idx="4766">
                  <c:v>1563469200</c:v>
                </c:pt>
                <c:pt idx="4767">
                  <c:v>1563472800</c:v>
                </c:pt>
                <c:pt idx="4768">
                  <c:v>1563476400</c:v>
                </c:pt>
                <c:pt idx="4769">
                  <c:v>1563480000</c:v>
                </c:pt>
                <c:pt idx="4770">
                  <c:v>1563483600</c:v>
                </c:pt>
                <c:pt idx="4771">
                  <c:v>1563487200</c:v>
                </c:pt>
                <c:pt idx="4772">
                  <c:v>1563490800</c:v>
                </c:pt>
                <c:pt idx="4773">
                  <c:v>1563494400</c:v>
                </c:pt>
                <c:pt idx="4774">
                  <c:v>1563498000</c:v>
                </c:pt>
                <c:pt idx="4775">
                  <c:v>1563501600</c:v>
                </c:pt>
                <c:pt idx="4776">
                  <c:v>1563505200</c:v>
                </c:pt>
                <c:pt idx="4777">
                  <c:v>1563508800</c:v>
                </c:pt>
                <c:pt idx="4778">
                  <c:v>1563512400</c:v>
                </c:pt>
                <c:pt idx="4779">
                  <c:v>1563516000</c:v>
                </c:pt>
                <c:pt idx="4780">
                  <c:v>1563519600</c:v>
                </c:pt>
                <c:pt idx="4781">
                  <c:v>1563523200</c:v>
                </c:pt>
                <c:pt idx="4782">
                  <c:v>1563526800</c:v>
                </c:pt>
                <c:pt idx="4783">
                  <c:v>1563530400</c:v>
                </c:pt>
                <c:pt idx="4784">
                  <c:v>1563534000</c:v>
                </c:pt>
                <c:pt idx="4785">
                  <c:v>1563537600</c:v>
                </c:pt>
                <c:pt idx="4786">
                  <c:v>1563541200</c:v>
                </c:pt>
                <c:pt idx="4787">
                  <c:v>1563544800</c:v>
                </c:pt>
                <c:pt idx="4788">
                  <c:v>1563548400</c:v>
                </c:pt>
                <c:pt idx="4789">
                  <c:v>1563552000</c:v>
                </c:pt>
                <c:pt idx="4790">
                  <c:v>1563555600</c:v>
                </c:pt>
                <c:pt idx="4791">
                  <c:v>1563559200</c:v>
                </c:pt>
                <c:pt idx="4792">
                  <c:v>1563562800</c:v>
                </c:pt>
                <c:pt idx="4793">
                  <c:v>1563566400</c:v>
                </c:pt>
                <c:pt idx="4794">
                  <c:v>1563570000</c:v>
                </c:pt>
                <c:pt idx="4795">
                  <c:v>1563573600</c:v>
                </c:pt>
                <c:pt idx="4796">
                  <c:v>1563577200</c:v>
                </c:pt>
                <c:pt idx="4797">
                  <c:v>1563580800</c:v>
                </c:pt>
                <c:pt idx="4798">
                  <c:v>1563584400</c:v>
                </c:pt>
                <c:pt idx="4799">
                  <c:v>1563588000</c:v>
                </c:pt>
                <c:pt idx="4800">
                  <c:v>1563591600</c:v>
                </c:pt>
                <c:pt idx="4801">
                  <c:v>1563595200</c:v>
                </c:pt>
                <c:pt idx="4802">
                  <c:v>1563598800</c:v>
                </c:pt>
                <c:pt idx="4803">
                  <c:v>1563602400</c:v>
                </c:pt>
                <c:pt idx="4804">
                  <c:v>1563606000</c:v>
                </c:pt>
                <c:pt idx="4805">
                  <c:v>1563609600</c:v>
                </c:pt>
                <c:pt idx="4806">
                  <c:v>1563613200</c:v>
                </c:pt>
                <c:pt idx="4807">
                  <c:v>1563616800</c:v>
                </c:pt>
                <c:pt idx="4808">
                  <c:v>1563620400</c:v>
                </c:pt>
                <c:pt idx="4809">
                  <c:v>1563624000</c:v>
                </c:pt>
                <c:pt idx="4810">
                  <c:v>1563627600</c:v>
                </c:pt>
                <c:pt idx="4811">
                  <c:v>1563631200</c:v>
                </c:pt>
                <c:pt idx="4812">
                  <c:v>1563634800</c:v>
                </c:pt>
                <c:pt idx="4813">
                  <c:v>1563638400</c:v>
                </c:pt>
                <c:pt idx="4814">
                  <c:v>1563642000</c:v>
                </c:pt>
                <c:pt idx="4815">
                  <c:v>1563645600</c:v>
                </c:pt>
                <c:pt idx="4816">
                  <c:v>1563649200</c:v>
                </c:pt>
                <c:pt idx="4817">
                  <c:v>1563652800</c:v>
                </c:pt>
                <c:pt idx="4818">
                  <c:v>1563656400</c:v>
                </c:pt>
                <c:pt idx="4819">
                  <c:v>1563660000</c:v>
                </c:pt>
                <c:pt idx="4820">
                  <c:v>1563663600</c:v>
                </c:pt>
                <c:pt idx="4821">
                  <c:v>1563667200</c:v>
                </c:pt>
                <c:pt idx="4822">
                  <c:v>1563670800</c:v>
                </c:pt>
                <c:pt idx="4823">
                  <c:v>1563674400</c:v>
                </c:pt>
                <c:pt idx="4824">
                  <c:v>1563678000</c:v>
                </c:pt>
                <c:pt idx="4825">
                  <c:v>1563681600</c:v>
                </c:pt>
                <c:pt idx="4826">
                  <c:v>1563685200</c:v>
                </c:pt>
                <c:pt idx="4827">
                  <c:v>1563688800</c:v>
                </c:pt>
                <c:pt idx="4828">
                  <c:v>1563692400</c:v>
                </c:pt>
                <c:pt idx="4829">
                  <c:v>1563696000</c:v>
                </c:pt>
                <c:pt idx="4830">
                  <c:v>1563699600</c:v>
                </c:pt>
                <c:pt idx="4831">
                  <c:v>1563703200</c:v>
                </c:pt>
                <c:pt idx="4832">
                  <c:v>1563706800</c:v>
                </c:pt>
                <c:pt idx="4833">
                  <c:v>1563710400</c:v>
                </c:pt>
                <c:pt idx="4834">
                  <c:v>1563714000</c:v>
                </c:pt>
                <c:pt idx="4835">
                  <c:v>1563717600</c:v>
                </c:pt>
                <c:pt idx="4836">
                  <c:v>1563721200</c:v>
                </c:pt>
                <c:pt idx="4837">
                  <c:v>1563724800</c:v>
                </c:pt>
                <c:pt idx="4838">
                  <c:v>1563728400</c:v>
                </c:pt>
                <c:pt idx="4839">
                  <c:v>1563732000</c:v>
                </c:pt>
                <c:pt idx="4840">
                  <c:v>1563735600</c:v>
                </c:pt>
                <c:pt idx="4841">
                  <c:v>1563739200</c:v>
                </c:pt>
                <c:pt idx="4842">
                  <c:v>1563742800</c:v>
                </c:pt>
                <c:pt idx="4843">
                  <c:v>1563746400</c:v>
                </c:pt>
                <c:pt idx="4844">
                  <c:v>1563750000</c:v>
                </c:pt>
                <c:pt idx="4845">
                  <c:v>1563753600</c:v>
                </c:pt>
                <c:pt idx="4846">
                  <c:v>1563757200</c:v>
                </c:pt>
                <c:pt idx="4847">
                  <c:v>1563760800</c:v>
                </c:pt>
                <c:pt idx="4848">
                  <c:v>1563764400</c:v>
                </c:pt>
                <c:pt idx="4849">
                  <c:v>1563768000</c:v>
                </c:pt>
                <c:pt idx="4850">
                  <c:v>1563771600</c:v>
                </c:pt>
                <c:pt idx="4851">
                  <c:v>1563775200</c:v>
                </c:pt>
                <c:pt idx="4852">
                  <c:v>1563778800</c:v>
                </c:pt>
                <c:pt idx="4853">
                  <c:v>1563782400</c:v>
                </c:pt>
                <c:pt idx="4854">
                  <c:v>1563786000</c:v>
                </c:pt>
                <c:pt idx="4855">
                  <c:v>1563789600</c:v>
                </c:pt>
                <c:pt idx="4856">
                  <c:v>1563793200</c:v>
                </c:pt>
                <c:pt idx="4857">
                  <c:v>1563796800</c:v>
                </c:pt>
                <c:pt idx="4858">
                  <c:v>1563800400</c:v>
                </c:pt>
                <c:pt idx="4859">
                  <c:v>1563804000</c:v>
                </c:pt>
                <c:pt idx="4860">
                  <c:v>1563807600</c:v>
                </c:pt>
                <c:pt idx="4861">
                  <c:v>1563811200</c:v>
                </c:pt>
                <c:pt idx="4862">
                  <c:v>1563814800</c:v>
                </c:pt>
                <c:pt idx="4863">
                  <c:v>1563818400</c:v>
                </c:pt>
                <c:pt idx="4864">
                  <c:v>1563822000</c:v>
                </c:pt>
                <c:pt idx="4865">
                  <c:v>1563825600</c:v>
                </c:pt>
                <c:pt idx="4866">
                  <c:v>1563829200</c:v>
                </c:pt>
                <c:pt idx="4867">
                  <c:v>1563832800</c:v>
                </c:pt>
                <c:pt idx="4868">
                  <c:v>1563836400</c:v>
                </c:pt>
                <c:pt idx="4869">
                  <c:v>1563840000</c:v>
                </c:pt>
                <c:pt idx="4870">
                  <c:v>1563843600</c:v>
                </c:pt>
                <c:pt idx="4871">
                  <c:v>1563847200</c:v>
                </c:pt>
                <c:pt idx="4872">
                  <c:v>1563850800</c:v>
                </c:pt>
                <c:pt idx="4873">
                  <c:v>1563854400</c:v>
                </c:pt>
                <c:pt idx="4874">
                  <c:v>1563858000</c:v>
                </c:pt>
                <c:pt idx="4875">
                  <c:v>1563861600</c:v>
                </c:pt>
                <c:pt idx="4876">
                  <c:v>1563865200</c:v>
                </c:pt>
                <c:pt idx="4877">
                  <c:v>1563868800</c:v>
                </c:pt>
                <c:pt idx="4878">
                  <c:v>1563872400</c:v>
                </c:pt>
                <c:pt idx="4879">
                  <c:v>1563876000</c:v>
                </c:pt>
                <c:pt idx="4880">
                  <c:v>1563879600</c:v>
                </c:pt>
                <c:pt idx="4881">
                  <c:v>1563883200</c:v>
                </c:pt>
                <c:pt idx="4882">
                  <c:v>1563886800</c:v>
                </c:pt>
                <c:pt idx="4883">
                  <c:v>1563890400</c:v>
                </c:pt>
                <c:pt idx="4884">
                  <c:v>1563894000</c:v>
                </c:pt>
                <c:pt idx="4885">
                  <c:v>1563897600</c:v>
                </c:pt>
                <c:pt idx="4886">
                  <c:v>1563901200</c:v>
                </c:pt>
                <c:pt idx="4887">
                  <c:v>1563904800</c:v>
                </c:pt>
                <c:pt idx="4888">
                  <c:v>1563908400</c:v>
                </c:pt>
                <c:pt idx="4889">
                  <c:v>1563912000</c:v>
                </c:pt>
                <c:pt idx="4890">
                  <c:v>1563915600</c:v>
                </c:pt>
                <c:pt idx="4891">
                  <c:v>1563919200</c:v>
                </c:pt>
                <c:pt idx="4892">
                  <c:v>1563922800</c:v>
                </c:pt>
                <c:pt idx="4893">
                  <c:v>1563926400</c:v>
                </c:pt>
                <c:pt idx="4894">
                  <c:v>1563930000</c:v>
                </c:pt>
                <c:pt idx="4895">
                  <c:v>1563933600</c:v>
                </c:pt>
                <c:pt idx="4896">
                  <c:v>1563937200</c:v>
                </c:pt>
                <c:pt idx="4897">
                  <c:v>1563940800</c:v>
                </c:pt>
                <c:pt idx="4898">
                  <c:v>1563944400</c:v>
                </c:pt>
                <c:pt idx="4899">
                  <c:v>1563948000</c:v>
                </c:pt>
                <c:pt idx="4900">
                  <c:v>1563951600</c:v>
                </c:pt>
                <c:pt idx="4901">
                  <c:v>1563955200</c:v>
                </c:pt>
                <c:pt idx="4902">
                  <c:v>1563958800</c:v>
                </c:pt>
                <c:pt idx="4903">
                  <c:v>1563962400</c:v>
                </c:pt>
                <c:pt idx="4904">
                  <c:v>1563966000</c:v>
                </c:pt>
                <c:pt idx="4905">
                  <c:v>1563969600</c:v>
                </c:pt>
                <c:pt idx="4906">
                  <c:v>1563973200</c:v>
                </c:pt>
                <c:pt idx="4907">
                  <c:v>1563976800</c:v>
                </c:pt>
                <c:pt idx="4908">
                  <c:v>1563980400</c:v>
                </c:pt>
                <c:pt idx="4909">
                  <c:v>1563984000</c:v>
                </c:pt>
                <c:pt idx="4910">
                  <c:v>1563987600</c:v>
                </c:pt>
                <c:pt idx="4911">
                  <c:v>1563991200</c:v>
                </c:pt>
                <c:pt idx="4912">
                  <c:v>1563994800</c:v>
                </c:pt>
                <c:pt idx="4913">
                  <c:v>1563998400</c:v>
                </c:pt>
                <c:pt idx="4914">
                  <c:v>1564002000</c:v>
                </c:pt>
                <c:pt idx="4915">
                  <c:v>1564005600</c:v>
                </c:pt>
                <c:pt idx="4916">
                  <c:v>1564009200</c:v>
                </c:pt>
                <c:pt idx="4917">
                  <c:v>1564012800</c:v>
                </c:pt>
                <c:pt idx="4918">
                  <c:v>1564016400</c:v>
                </c:pt>
                <c:pt idx="4919">
                  <c:v>1564020000</c:v>
                </c:pt>
                <c:pt idx="4920">
                  <c:v>1564023600</c:v>
                </c:pt>
                <c:pt idx="4921">
                  <c:v>1564027200</c:v>
                </c:pt>
                <c:pt idx="4922">
                  <c:v>1564030800</c:v>
                </c:pt>
                <c:pt idx="4923">
                  <c:v>1564034400</c:v>
                </c:pt>
                <c:pt idx="4924">
                  <c:v>1564038000</c:v>
                </c:pt>
                <c:pt idx="4925">
                  <c:v>1564041600</c:v>
                </c:pt>
                <c:pt idx="4926">
                  <c:v>1564045200</c:v>
                </c:pt>
                <c:pt idx="4927">
                  <c:v>1564048800</c:v>
                </c:pt>
                <c:pt idx="4928">
                  <c:v>1564052400</c:v>
                </c:pt>
                <c:pt idx="4929">
                  <c:v>1564056000</c:v>
                </c:pt>
                <c:pt idx="4930">
                  <c:v>1564059600</c:v>
                </c:pt>
                <c:pt idx="4931">
                  <c:v>1564063200</c:v>
                </c:pt>
                <c:pt idx="4932">
                  <c:v>1564066800</c:v>
                </c:pt>
                <c:pt idx="4933">
                  <c:v>1564070400</c:v>
                </c:pt>
                <c:pt idx="4934">
                  <c:v>1564074000</c:v>
                </c:pt>
                <c:pt idx="4935">
                  <c:v>1564077600</c:v>
                </c:pt>
                <c:pt idx="4936">
                  <c:v>1564081200</c:v>
                </c:pt>
                <c:pt idx="4937">
                  <c:v>1564084800</c:v>
                </c:pt>
                <c:pt idx="4938">
                  <c:v>1564088400</c:v>
                </c:pt>
                <c:pt idx="4939">
                  <c:v>1564092000</c:v>
                </c:pt>
                <c:pt idx="4940">
                  <c:v>1564095600</c:v>
                </c:pt>
                <c:pt idx="4941">
                  <c:v>1564099200</c:v>
                </c:pt>
                <c:pt idx="4942">
                  <c:v>1564102800</c:v>
                </c:pt>
                <c:pt idx="4943">
                  <c:v>1564106400</c:v>
                </c:pt>
                <c:pt idx="4944">
                  <c:v>1564110000</c:v>
                </c:pt>
                <c:pt idx="4945">
                  <c:v>1564113600</c:v>
                </c:pt>
                <c:pt idx="4946">
                  <c:v>1564117200</c:v>
                </c:pt>
                <c:pt idx="4947">
                  <c:v>1564120800</c:v>
                </c:pt>
                <c:pt idx="4948">
                  <c:v>1564124400</c:v>
                </c:pt>
                <c:pt idx="4949">
                  <c:v>1564128000</c:v>
                </c:pt>
                <c:pt idx="4950">
                  <c:v>1564131600</c:v>
                </c:pt>
                <c:pt idx="4951">
                  <c:v>1564135200</c:v>
                </c:pt>
                <c:pt idx="4952">
                  <c:v>1564138800</c:v>
                </c:pt>
                <c:pt idx="4953">
                  <c:v>1564142400</c:v>
                </c:pt>
                <c:pt idx="4954">
                  <c:v>1564146000</c:v>
                </c:pt>
                <c:pt idx="4955">
                  <c:v>1564149600</c:v>
                </c:pt>
                <c:pt idx="4956">
                  <c:v>1564153200</c:v>
                </c:pt>
                <c:pt idx="4957">
                  <c:v>1564156800</c:v>
                </c:pt>
                <c:pt idx="4958">
                  <c:v>1564160400</c:v>
                </c:pt>
                <c:pt idx="4959">
                  <c:v>1564164000</c:v>
                </c:pt>
                <c:pt idx="4960">
                  <c:v>1564167600</c:v>
                </c:pt>
                <c:pt idx="4961">
                  <c:v>1564171200</c:v>
                </c:pt>
                <c:pt idx="4962">
                  <c:v>1564174800</c:v>
                </c:pt>
                <c:pt idx="4963">
                  <c:v>1564178400</c:v>
                </c:pt>
                <c:pt idx="4964">
                  <c:v>1564182000</c:v>
                </c:pt>
                <c:pt idx="4965">
                  <c:v>1564185600</c:v>
                </c:pt>
                <c:pt idx="4966">
                  <c:v>1564189200</c:v>
                </c:pt>
                <c:pt idx="4967">
                  <c:v>1564192800</c:v>
                </c:pt>
                <c:pt idx="4968">
                  <c:v>1564196400</c:v>
                </c:pt>
                <c:pt idx="4969">
                  <c:v>1564200000</c:v>
                </c:pt>
                <c:pt idx="4970">
                  <c:v>1564203600</c:v>
                </c:pt>
                <c:pt idx="4971">
                  <c:v>1564207200</c:v>
                </c:pt>
                <c:pt idx="4972">
                  <c:v>1564210800</c:v>
                </c:pt>
                <c:pt idx="4973">
                  <c:v>1564214400</c:v>
                </c:pt>
                <c:pt idx="4974">
                  <c:v>1564218000</c:v>
                </c:pt>
                <c:pt idx="4975">
                  <c:v>1564221600</c:v>
                </c:pt>
                <c:pt idx="4976">
                  <c:v>1564225200</c:v>
                </c:pt>
                <c:pt idx="4977">
                  <c:v>1564228800</c:v>
                </c:pt>
                <c:pt idx="4978">
                  <c:v>1564232400</c:v>
                </c:pt>
                <c:pt idx="4979">
                  <c:v>1564236000</c:v>
                </c:pt>
                <c:pt idx="4980">
                  <c:v>1564239600</c:v>
                </c:pt>
                <c:pt idx="4981">
                  <c:v>1564243200</c:v>
                </c:pt>
                <c:pt idx="4982">
                  <c:v>1564246800</c:v>
                </c:pt>
                <c:pt idx="4983">
                  <c:v>1564250400</c:v>
                </c:pt>
                <c:pt idx="4984">
                  <c:v>1564254000</c:v>
                </c:pt>
                <c:pt idx="4985">
                  <c:v>1564257600</c:v>
                </c:pt>
                <c:pt idx="4986">
                  <c:v>1564261200</c:v>
                </c:pt>
                <c:pt idx="4987">
                  <c:v>1564264800</c:v>
                </c:pt>
                <c:pt idx="4988">
                  <c:v>1564268400</c:v>
                </c:pt>
                <c:pt idx="4989">
                  <c:v>1564272000</c:v>
                </c:pt>
                <c:pt idx="4990">
                  <c:v>1564275600</c:v>
                </c:pt>
                <c:pt idx="4991">
                  <c:v>1564279200</c:v>
                </c:pt>
                <c:pt idx="4992">
                  <c:v>1564282800</c:v>
                </c:pt>
                <c:pt idx="4993">
                  <c:v>1564286400</c:v>
                </c:pt>
                <c:pt idx="4994">
                  <c:v>1564290000</c:v>
                </c:pt>
                <c:pt idx="4995">
                  <c:v>1564293600</c:v>
                </c:pt>
                <c:pt idx="4996">
                  <c:v>1564297200</c:v>
                </c:pt>
                <c:pt idx="4997">
                  <c:v>1564300800</c:v>
                </c:pt>
                <c:pt idx="4998">
                  <c:v>1564304400</c:v>
                </c:pt>
                <c:pt idx="4999">
                  <c:v>1564308000</c:v>
                </c:pt>
                <c:pt idx="5000">
                  <c:v>1564311600</c:v>
                </c:pt>
                <c:pt idx="5001">
                  <c:v>1564315200</c:v>
                </c:pt>
                <c:pt idx="5002">
                  <c:v>1564318800</c:v>
                </c:pt>
                <c:pt idx="5003">
                  <c:v>1564322400</c:v>
                </c:pt>
                <c:pt idx="5004">
                  <c:v>1564326000</c:v>
                </c:pt>
                <c:pt idx="5005">
                  <c:v>1564329600</c:v>
                </c:pt>
                <c:pt idx="5006">
                  <c:v>1564333200</c:v>
                </c:pt>
                <c:pt idx="5007">
                  <c:v>1564336800</c:v>
                </c:pt>
                <c:pt idx="5008">
                  <c:v>1564340400</c:v>
                </c:pt>
                <c:pt idx="5009">
                  <c:v>1564344000</c:v>
                </c:pt>
                <c:pt idx="5010">
                  <c:v>1564347600</c:v>
                </c:pt>
                <c:pt idx="5011">
                  <c:v>1564351200</c:v>
                </c:pt>
                <c:pt idx="5012">
                  <c:v>1564354800</c:v>
                </c:pt>
                <c:pt idx="5013">
                  <c:v>1564358400</c:v>
                </c:pt>
                <c:pt idx="5014">
                  <c:v>1564362000</c:v>
                </c:pt>
                <c:pt idx="5015">
                  <c:v>1564365600</c:v>
                </c:pt>
                <c:pt idx="5016">
                  <c:v>1564369200</c:v>
                </c:pt>
                <c:pt idx="5017">
                  <c:v>1564372800</c:v>
                </c:pt>
                <c:pt idx="5018">
                  <c:v>1564376400</c:v>
                </c:pt>
                <c:pt idx="5019">
                  <c:v>1564380000</c:v>
                </c:pt>
                <c:pt idx="5020">
                  <c:v>1564383600</c:v>
                </c:pt>
                <c:pt idx="5021">
                  <c:v>1564387200</c:v>
                </c:pt>
                <c:pt idx="5022">
                  <c:v>1564390800</c:v>
                </c:pt>
                <c:pt idx="5023">
                  <c:v>1564394400</c:v>
                </c:pt>
                <c:pt idx="5024">
                  <c:v>1564398000</c:v>
                </c:pt>
                <c:pt idx="5025">
                  <c:v>1564401600</c:v>
                </c:pt>
                <c:pt idx="5026">
                  <c:v>1564405200</c:v>
                </c:pt>
                <c:pt idx="5027">
                  <c:v>1564408800</c:v>
                </c:pt>
                <c:pt idx="5028">
                  <c:v>1564412400</c:v>
                </c:pt>
                <c:pt idx="5029">
                  <c:v>1564416000</c:v>
                </c:pt>
                <c:pt idx="5030">
                  <c:v>1564419600</c:v>
                </c:pt>
                <c:pt idx="5031">
                  <c:v>1564423200</c:v>
                </c:pt>
                <c:pt idx="5032">
                  <c:v>1564426800</c:v>
                </c:pt>
                <c:pt idx="5033">
                  <c:v>1564430400</c:v>
                </c:pt>
                <c:pt idx="5034">
                  <c:v>1564434000</c:v>
                </c:pt>
                <c:pt idx="5035">
                  <c:v>1564437600</c:v>
                </c:pt>
                <c:pt idx="5036">
                  <c:v>1564441200</c:v>
                </c:pt>
                <c:pt idx="5037">
                  <c:v>1564444800</c:v>
                </c:pt>
                <c:pt idx="5038">
                  <c:v>1564448400</c:v>
                </c:pt>
                <c:pt idx="5039">
                  <c:v>1564452000</c:v>
                </c:pt>
                <c:pt idx="5040">
                  <c:v>1564455600</c:v>
                </c:pt>
                <c:pt idx="5041">
                  <c:v>1564459200</c:v>
                </c:pt>
                <c:pt idx="5042">
                  <c:v>1564462800</c:v>
                </c:pt>
                <c:pt idx="5043">
                  <c:v>1564466400</c:v>
                </c:pt>
                <c:pt idx="5044">
                  <c:v>1564470000</c:v>
                </c:pt>
                <c:pt idx="5045">
                  <c:v>1564473600</c:v>
                </c:pt>
                <c:pt idx="5046">
                  <c:v>1564477200</c:v>
                </c:pt>
                <c:pt idx="5047">
                  <c:v>1564480800</c:v>
                </c:pt>
                <c:pt idx="5048">
                  <c:v>1564484400</c:v>
                </c:pt>
                <c:pt idx="5049">
                  <c:v>1564488000</c:v>
                </c:pt>
                <c:pt idx="5050">
                  <c:v>1564491600</c:v>
                </c:pt>
                <c:pt idx="5051">
                  <c:v>1564495200</c:v>
                </c:pt>
                <c:pt idx="5052">
                  <c:v>1564498800</c:v>
                </c:pt>
                <c:pt idx="5053">
                  <c:v>1564502400</c:v>
                </c:pt>
                <c:pt idx="5054">
                  <c:v>1564506000</c:v>
                </c:pt>
                <c:pt idx="5055">
                  <c:v>1564509600</c:v>
                </c:pt>
                <c:pt idx="5056">
                  <c:v>1564513200</c:v>
                </c:pt>
                <c:pt idx="5057">
                  <c:v>1564516800</c:v>
                </c:pt>
                <c:pt idx="5058">
                  <c:v>1564520400</c:v>
                </c:pt>
                <c:pt idx="5059">
                  <c:v>1564524000</c:v>
                </c:pt>
                <c:pt idx="5060">
                  <c:v>1564527600</c:v>
                </c:pt>
                <c:pt idx="5061">
                  <c:v>1564531200</c:v>
                </c:pt>
                <c:pt idx="5062">
                  <c:v>1564534800</c:v>
                </c:pt>
                <c:pt idx="5063">
                  <c:v>1564538400</c:v>
                </c:pt>
                <c:pt idx="5064">
                  <c:v>1564542000</c:v>
                </c:pt>
                <c:pt idx="5065">
                  <c:v>1564545600</c:v>
                </c:pt>
                <c:pt idx="5066">
                  <c:v>1564549200</c:v>
                </c:pt>
                <c:pt idx="5067">
                  <c:v>1564552800</c:v>
                </c:pt>
                <c:pt idx="5068">
                  <c:v>1564556400</c:v>
                </c:pt>
                <c:pt idx="5069">
                  <c:v>1564560000</c:v>
                </c:pt>
                <c:pt idx="5070">
                  <c:v>1564563600</c:v>
                </c:pt>
                <c:pt idx="5071">
                  <c:v>1564567200</c:v>
                </c:pt>
                <c:pt idx="5072">
                  <c:v>1564570800</c:v>
                </c:pt>
                <c:pt idx="5073">
                  <c:v>1564574400</c:v>
                </c:pt>
                <c:pt idx="5074">
                  <c:v>1564578000</c:v>
                </c:pt>
                <c:pt idx="5075">
                  <c:v>1564581600</c:v>
                </c:pt>
                <c:pt idx="5076">
                  <c:v>1564585200</c:v>
                </c:pt>
                <c:pt idx="5077">
                  <c:v>1564588800</c:v>
                </c:pt>
                <c:pt idx="5078">
                  <c:v>1564592400</c:v>
                </c:pt>
                <c:pt idx="5079">
                  <c:v>1564596000</c:v>
                </c:pt>
                <c:pt idx="5080">
                  <c:v>1564599600</c:v>
                </c:pt>
                <c:pt idx="5081">
                  <c:v>1564603200</c:v>
                </c:pt>
                <c:pt idx="5082">
                  <c:v>1564606800</c:v>
                </c:pt>
                <c:pt idx="5083">
                  <c:v>1564610400</c:v>
                </c:pt>
                <c:pt idx="5084">
                  <c:v>1564614000</c:v>
                </c:pt>
                <c:pt idx="5085">
                  <c:v>1564617600</c:v>
                </c:pt>
                <c:pt idx="5086">
                  <c:v>1564621200</c:v>
                </c:pt>
                <c:pt idx="5087">
                  <c:v>1564624800</c:v>
                </c:pt>
                <c:pt idx="5088">
                  <c:v>1564628400</c:v>
                </c:pt>
                <c:pt idx="5089">
                  <c:v>1564632000</c:v>
                </c:pt>
                <c:pt idx="5090">
                  <c:v>1564635600</c:v>
                </c:pt>
                <c:pt idx="5091">
                  <c:v>1564639200</c:v>
                </c:pt>
                <c:pt idx="5092">
                  <c:v>1564642800</c:v>
                </c:pt>
                <c:pt idx="5093">
                  <c:v>1564646400</c:v>
                </c:pt>
                <c:pt idx="5094">
                  <c:v>1564650000</c:v>
                </c:pt>
                <c:pt idx="5095">
                  <c:v>1564653600</c:v>
                </c:pt>
                <c:pt idx="5096">
                  <c:v>1564657200</c:v>
                </c:pt>
                <c:pt idx="5097">
                  <c:v>1564660800</c:v>
                </c:pt>
                <c:pt idx="5098">
                  <c:v>1564664400</c:v>
                </c:pt>
                <c:pt idx="5099">
                  <c:v>1564668000</c:v>
                </c:pt>
                <c:pt idx="5100">
                  <c:v>1564671600</c:v>
                </c:pt>
                <c:pt idx="5101">
                  <c:v>1564675200</c:v>
                </c:pt>
                <c:pt idx="5102">
                  <c:v>1564678800</c:v>
                </c:pt>
                <c:pt idx="5103">
                  <c:v>1564682400</c:v>
                </c:pt>
                <c:pt idx="5104">
                  <c:v>1564686000</c:v>
                </c:pt>
                <c:pt idx="5105">
                  <c:v>1564689600</c:v>
                </c:pt>
                <c:pt idx="5106">
                  <c:v>1564693200</c:v>
                </c:pt>
                <c:pt idx="5107">
                  <c:v>1564696800</c:v>
                </c:pt>
                <c:pt idx="5108">
                  <c:v>1564700400</c:v>
                </c:pt>
                <c:pt idx="5109">
                  <c:v>1564704000</c:v>
                </c:pt>
                <c:pt idx="5110">
                  <c:v>1564707600</c:v>
                </c:pt>
                <c:pt idx="5111">
                  <c:v>1564711200</c:v>
                </c:pt>
                <c:pt idx="5112">
                  <c:v>1564714800</c:v>
                </c:pt>
                <c:pt idx="5113">
                  <c:v>1564718400</c:v>
                </c:pt>
                <c:pt idx="5114">
                  <c:v>1564722000</c:v>
                </c:pt>
                <c:pt idx="5115">
                  <c:v>1564725600</c:v>
                </c:pt>
                <c:pt idx="5116">
                  <c:v>1564729200</c:v>
                </c:pt>
                <c:pt idx="5117">
                  <c:v>1564732800</c:v>
                </c:pt>
                <c:pt idx="5118">
                  <c:v>1564736400</c:v>
                </c:pt>
                <c:pt idx="5119">
                  <c:v>1564740000</c:v>
                </c:pt>
                <c:pt idx="5120">
                  <c:v>1564743600</c:v>
                </c:pt>
                <c:pt idx="5121">
                  <c:v>1564747200</c:v>
                </c:pt>
                <c:pt idx="5122">
                  <c:v>1564750800</c:v>
                </c:pt>
                <c:pt idx="5123">
                  <c:v>1564754400</c:v>
                </c:pt>
                <c:pt idx="5124">
                  <c:v>1564758000</c:v>
                </c:pt>
                <c:pt idx="5125">
                  <c:v>1564761600</c:v>
                </c:pt>
                <c:pt idx="5126">
                  <c:v>1564765200</c:v>
                </c:pt>
                <c:pt idx="5127">
                  <c:v>1564768800</c:v>
                </c:pt>
                <c:pt idx="5128">
                  <c:v>1564772400</c:v>
                </c:pt>
                <c:pt idx="5129">
                  <c:v>1564776000</c:v>
                </c:pt>
                <c:pt idx="5130">
                  <c:v>1564779600</c:v>
                </c:pt>
                <c:pt idx="5131">
                  <c:v>1564783200</c:v>
                </c:pt>
                <c:pt idx="5132">
                  <c:v>1564786800</c:v>
                </c:pt>
                <c:pt idx="5133">
                  <c:v>1564790400</c:v>
                </c:pt>
                <c:pt idx="5134">
                  <c:v>1564794000</c:v>
                </c:pt>
                <c:pt idx="5135">
                  <c:v>1564797600</c:v>
                </c:pt>
                <c:pt idx="5136">
                  <c:v>1564801200</c:v>
                </c:pt>
                <c:pt idx="5137">
                  <c:v>1564804800</c:v>
                </c:pt>
                <c:pt idx="5138">
                  <c:v>1564808400</c:v>
                </c:pt>
                <c:pt idx="5139">
                  <c:v>1564812000</c:v>
                </c:pt>
                <c:pt idx="5140">
                  <c:v>1564815600</c:v>
                </c:pt>
                <c:pt idx="5141">
                  <c:v>1564819200</c:v>
                </c:pt>
                <c:pt idx="5142">
                  <c:v>1564822800</c:v>
                </c:pt>
                <c:pt idx="5143">
                  <c:v>1564826400</c:v>
                </c:pt>
                <c:pt idx="5144">
                  <c:v>1564830000</c:v>
                </c:pt>
                <c:pt idx="5145">
                  <c:v>1564833600</c:v>
                </c:pt>
                <c:pt idx="5146">
                  <c:v>1564837200</c:v>
                </c:pt>
                <c:pt idx="5147">
                  <c:v>1564840800</c:v>
                </c:pt>
                <c:pt idx="5148">
                  <c:v>1564844400</c:v>
                </c:pt>
                <c:pt idx="5149">
                  <c:v>1564848000</c:v>
                </c:pt>
                <c:pt idx="5150">
                  <c:v>1564851600</c:v>
                </c:pt>
                <c:pt idx="5151">
                  <c:v>1564855200</c:v>
                </c:pt>
                <c:pt idx="5152">
                  <c:v>1564858800</c:v>
                </c:pt>
                <c:pt idx="5153">
                  <c:v>1564862400</c:v>
                </c:pt>
                <c:pt idx="5154">
                  <c:v>1564866000</c:v>
                </c:pt>
                <c:pt idx="5155">
                  <c:v>1564869600</c:v>
                </c:pt>
                <c:pt idx="5156">
                  <c:v>1564873200</c:v>
                </c:pt>
                <c:pt idx="5157">
                  <c:v>1564876800</c:v>
                </c:pt>
                <c:pt idx="5158">
                  <c:v>1564880400</c:v>
                </c:pt>
                <c:pt idx="5159">
                  <c:v>1564884000</c:v>
                </c:pt>
                <c:pt idx="5160">
                  <c:v>1564887600</c:v>
                </c:pt>
                <c:pt idx="5161">
                  <c:v>1564891200</c:v>
                </c:pt>
                <c:pt idx="5162">
                  <c:v>1564894800</c:v>
                </c:pt>
                <c:pt idx="5163">
                  <c:v>1564898400</c:v>
                </c:pt>
                <c:pt idx="5164">
                  <c:v>1564902000</c:v>
                </c:pt>
                <c:pt idx="5165">
                  <c:v>1564905600</c:v>
                </c:pt>
                <c:pt idx="5166">
                  <c:v>1564909200</c:v>
                </c:pt>
                <c:pt idx="5167">
                  <c:v>1564912800</c:v>
                </c:pt>
                <c:pt idx="5168">
                  <c:v>1564916400</c:v>
                </c:pt>
                <c:pt idx="5169">
                  <c:v>1564920000</c:v>
                </c:pt>
                <c:pt idx="5170">
                  <c:v>1564923600</c:v>
                </c:pt>
                <c:pt idx="5171">
                  <c:v>1564927200</c:v>
                </c:pt>
                <c:pt idx="5172">
                  <c:v>1564930800</c:v>
                </c:pt>
                <c:pt idx="5173">
                  <c:v>1564934400</c:v>
                </c:pt>
                <c:pt idx="5174">
                  <c:v>1564938000</c:v>
                </c:pt>
                <c:pt idx="5175">
                  <c:v>1564941600</c:v>
                </c:pt>
                <c:pt idx="5176">
                  <c:v>1564945200</c:v>
                </c:pt>
                <c:pt idx="5177">
                  <c:v>1564948800</c:v>
                </c:pt>
                <c:pt idx="5178">
                  <c:v>1564952400</c:v>
                </c:pt>
                <c:pt idx="5179">
                  <c:v>1564956000</c:v>
                </c:pt>
                <c:pt idx="5180">
                  <c:v>1564959600</c:v>
                </c:pt>
                <c:pt idx="5181">
                  <c:v>1564963200</c:v>
                </c:pt>
                <c:pt idx="5182">
                  <c:v>1564966800</c:v>
                </c:pt>
                <c:pt idx="5183">
                  <c:v>1564970400</c:v>
                </c:pt>
                <c:pt idx="5184">
                  <c:v>1564974000</c:v>
                </c:pt>
                <c:pt idx="5185">
                  <c:v>1564977600</c:v>
                </c:pt>
                <c:pt idx="5186">
                  <c:v>1564981200</c:v>
                </c:pt>
                <c:pt idx="5187">
                  <c:v>1564984800</c:v>
                </c:pt>
                <c:pt idx="5188">
                  <c:v>1564988400</c:v>
                </c:pt>
                <c:pt idx="5189">
                  <c:v>1564992000</c:v>
                </c:pt>
                <c:pt idx="5190">
                  <c:v>1564995600</c:v>
                </c:pt>
                <c:pt idx="5191">
                  <c:v>1564999200</c:v>
                </c:pt>
                <c:pt idx="5192">
                  <c:v>1565002800</c:v>
                </c:pt>
                <c:pt idx="5193">
                  <c:v>1565006400</c:v>
                </c:pt>
                <c:pt idx="5194">
                  <c:v>1565010000</c:v>
                </c:pt>
                <c:pt idx="5195">
                  <c:v>1565013600</c:v>
                </c:pt>
                <c:pt idx="5196">
                  <c:v>1565017200</c:v>
                </c:pt>
                <c:pt idx="5197">
                  <c:v>1565020800</c:v>
                </c:pt>
                <c:pt idx="5198">
                  <c:v>1565024400</c:v>
                </c:pt>
                <c:pt idx="5199">
                  <c:v>1565028000</c:v>
                </c:pt>
                <c:pt idx="5200">
                  <c:v>1565031600</c:v>
                </c:pt>
                <c:pt idx="5201">
                  <c:v>1565035200</c:v>
                </c:pt>
                <c:pt idx="5202">
                  <c:v>1565038800</c:v>
                </c:pt>
                <c:pt idx="5203">
                  <c:v>1565042400</c:v>
                </c:pt>
                <c:pt idx="5204">
                  <c:v>1565046000</c:v>
                </c:pt>
                <c:pt idx="5205">
                  <c:v>1565049600</c:v>
                </c:pt>
                <c:pt idx="5206">
                  <c:v>1565053200</c:v>
                </c:pt>
                <c:pt idx="5207">
                  <c:v>1565056800</c:v>
                </c:pt>
                <c:pt idx="5208">
                  <c:v>1565060400</c:v>
                </c:pt>
                <c:pt idx="5209">
                  <c:v>1565064000</c:v>
                </c:pt>
                <c:pt idx="5210">
                  <c:v>1565067600</c:v>
                </c:pt>
                <c:pt idx="5211">
                  <c:v>1565071200</c:v>
                </c:pt>
                <c:pt idx="5212">
                  <c:v>1565074800</c:v>
                </c:pt>
                <c:pt idx="5213">
                  <c:v>1565078400</c:v>
                </c:pt>
                <c:pt idx="5214">
                  <c:v>1565082000</c:v>
                </c:pt>
                <c:pt idx="5215">
                  <c:v>1565085600</c:v>
                </c:pt>
                <c:pt idx="5216">
                  <c:v>1565089200</c:v>
                </c:pt>
                <c:pt idx="5217">
                  <c:v>1565092800</c:v>
                </c:pt>
                <c:pt idx="5218">
                  <c:v>1565096400</c:v>
                </c:pt>
                <c:pt idx="5219">
                  <c:v>1565100000</c:v>
                </c:pt>
                <c:pt idx="5220">
                  <c:v>1565103600</c:v>
                </c:pt>
                <c:pt idx="5221">
                  <c:v>1565107200</c:v>
                </c:pt>
                <c:pt idx="5222">
                  <c:v>1565110800</c:v>
                </c:pt>
                <c:pt idx="5223">
                  <c:v>1565114400</c:v>
                </c:pt>
                <c:pt idx="5224">
                  <c:v>1565118000</c:v>
                </c:pt>
                <c:pt idx="5225">
                  <c:v>1565121600</c:v>
                </c:pt>
                <c:pt idx="5226">
                  <c:v>1565125200</c:v>
                </c:pt>
                <c:pt idx="5227">
                  <c:v>1565128800</c:v>
                </c:pt>
                <c:pt idx="5228">
                  <c:v>1565132400</c:v>
                </c:pt>
                <c:pt idx="5229">
                  <c:v>1565136000</c:v>
                </c:pt>
                <c:pt idx="5230">
                  <c:v>1565139600</c:v>
                </c:pt>
                <c:pt idx="5231">
                  <c:v>1565143200</c:v>
                </c:pt>
                <c:pt idx="5232">
                  <c:v>1565146800</c:v>
                </c:pt>
                <c:pt idx="5233">
                  <c:v>1565150400</c:v>
                </c:pt>
                <c:pt idx="5234">
                  <c:v>1565154000</c:v>
                </c:pt>
                <c:pt idx="5235">
                  <c:v>1565157600</c:v>
                </c:pt>
                <c:pt idx="5236">
                  <c:v>1565161200</c:v>
                </c:pt>
                <c:pt idx="5237">
                  <c:v>1565164800</c:v>
                </c:pt>
                <c:pt idx="5238">
                  <c:v>1565168400</c:v>
                </c:pt>
                <c:pt idx="5239">
                  <c:v>1565172000</c:v>
                </c:pt>
                <c:pt idx="5240">
                  <c:v>1565175600</c:v>
                </c:pt>
                <c:pt idx="5241">
                  <c:v>1565179200</c:v>
                </c:pt>
                <c:pt idx="5242">
                  <c:v>1565182800</c:v>
                </c:pt>
                <c:pt idx="5243">
                  <c:v>1565186400</c:v>
                </c:pt>
                <c:pt idx="5244">
                  <c:v>1565190000</c:v>
                </c:pt>
                <c:pt idx="5245">
                  <c:v>1565193600</c:v>
                </c:pt>
                <c:pt idx="5246">
                  <c:v>1565197200</c:v>
                </c:pt>
                <c:pt idx="5247">
                  <c:v>1565200800</c:v>
                </c:pt>
                <c:pt idx="5248">
                  <c:v>1565204400</c:v>
                </c:pt>
                <c:pt idx="5249">
                  <c:v>1565208000</c:v>
                </c:pt>
                <c:pt idx="5250">
                  <c:v>1565211600</c:v>
                </c:pt>
                <c:pt idx="5251">
                  <c:v>1565215200</c:v>
                </c:pt>
                <c:pt idx="5252">
                  <c:v>1565218800</c:v>
                </c:pt>
                <c:pt idx="5253">
                  <c:v>1565222400</c:v>
                </c:pt>
                <c:pt idx="5254">
                  <c:v>1565226000</c:v>
                </c:pt>
                <c:pt idx="5255">
                  <c:v>1565229600</c:v>
                </c:pt>
                <c:pt idx="5256">
                  <c:v>1565233200</c:v>
                </c:pt>
                <c:pt idx="5257">
                  <c:v>1565236800</c:v>
                </c:pt>
                <c:pt idx="5258">
                  <c:v>1565240400</c:v>
                </c:pt>
                <c:pt idx="5259">
                  <c:v>1565244000</c:v>
                </c:pt>
                <c:pt idx="5260">
                  <c:v>1565247600</c:v>
                </c:pt>
                <c:pt idx="5261">
                  <c:v>1565251200</c:v>
                </c:pt>
                <c:pt idx="5262">
                  <c:v>1565254800</c:v>
                </c:pt>
                <c:pt idx="5263">
                  <c:v>1565258400</c:v>
                </c:pt>
                <c:pt idx="5264">
                  <c:v>1565262000</c:v>
                </c:pt>
                <c:pt idx="5265">
                  <c:v>1565265600</c:v>
                </c:pt>
                <c:pt idx="5266">
                  <c:v>1565269200</c:v>
                </c:pt>
                <c:pt idx="5267">
                  <c:v>1565272800</c:v>
                </c:pt>
                <c:pt idx="5268">
                  <c:v>1565276400</c:v>
                </c:pt>
                <c:pt idx="5269">
                  <c:v>1565280000</c:v>
                </c:pt>
                <c:pt idx="5270">
                  <c:v>1565283600</c:v>
                </c:pt>
                <c:pt idx="5271">
                  <c:v>1565287200</c:v>
                </c:pt>
                <c:pt idx="5272">
                  <c:v>1565290800</c:v>
                </c:pt>
                <c:pt idx="5273">
                  <c:v>1565294400</c:v>
                </c:pt>
                <c:pt idx="5274">
                  <c:v>1565298000</c:v>
                </c:pt>
                <c:pt idx="5275">
                  <c:v>1565301600</c:v>
                </c:pt>
                <c:pt idx="5276">
                  <c:v>1565305200</c:v>
                </c:pt>
                <c:pt idx="5277">
                  <c:v>1565308800</c:v>
                </c:pt>
                <c:pt idx="5278">
                  <c:v>1565312400</c:v>
                </c:pt>
                <c:pt idx="5279">
                  <c:v>1565316000</c:v>
                </c:pt>
                <c:pt idx="5280">
                  <c:v>1565319600</c:v>
                </c:pt>
                <c:pt idx="5281">
                  <c:v>1565323200</c:v>
                </c:pt>
                <c:pt idx="5282">
                  <c:v>1565326800</c:v>
                </c:pt>
                <c:pt idx="5283">
                  <c:v>1565330400</c:v>
                </c:pt>
                <c:pt idx="5284">
                  <c:v>1565334000</c:v>
                </c:pt>
                <c:pt idx="5285">
                  <c:v>1565337600</c:v>
                </c:pt>
                <c:pt idx="5286">
                  <c:v>1565341200</c:v>
                </c:pt>
                <c:pt idx="5287">
                  <c:v>1565344800</c:v>
                </c:pt>
                <c:pt idx="5288">
                  <c:v>1565348400</c:v>
                </c:pt>
                <c:pt idx="5289">
                  <c:v>1565352000</c:v>
                </c:pt>
                <c:pt idx="5290">
                  <c:v>1565355600</c:v>
                </c:pt>
                <c:pt idx="5291">
                  <c:v>1565359200</c:v>
                </c:pt>
                <c:pt idx="5292">
                  <c:v>1565362800</c:v>
                </c:pt>
                <c:pt idx="5293">
                  <c:v>1565366400</c:v>
                </c:pt>
                <c:pt idx="5294">
                  <c:v>1565370000</c:v>
                </c:pt>
                <c:pt idx="5295">
                  <c:v>1565373600</c:v>
                </c:pt>
                <c:pt idx="5296">
                  <c:v>1565377200</c:v>
                </c:pt>
                <c:pt idx="5297">
                  <c:v>1565380800</c:v>
                </c:pt>
                <c:pt idx="5298">
                  <c:v>1565384400</c:v>
                </c:pt>
                <c:pt idx="5299">
                  <c:v>1565388000</c:v>
                </c:pt>
                <c:pt idx="5300">
                  <c:v>1565391600</c:v>
                </c:pt>
                <c:pt idx="5301">
                  <c:v>1565395200</c:v>
                </c:pt>
                <c:pt idx="5302">
                  <c:v>1565398800</c:v>
                </c:pt>
                <c:pt idx="5303">
                  <c:v>1565402400</c:v>
                </c:pt>
                <c:pt idx="5304">
                  <c:v>1565406000</c:v>
                </c:pt>
                <c:pt idx="5305">
                  <c:v>1565409600</c:v>
                </c:pt>
                <c:pt idx="5306">
                  <c:v>1565413200</c:v>
                </c:pt>
                <c:pt idx="5307">
                  <c:v>1565416800</c:v>
                </c:pt>
                <c:pt idx="5308">
                  <c:v>1565420400</c:v>
                </c:pt>
                <c:pt idx="5309">
                  <c:v>1565424000</c:v>
                </c:pt>
                <c:pt idx="5310">
                  <c:v>1565427600</c:v>
                </c:pt>
                <c:pt idx="5311">
                  <c:v>1565431200</c:v>
                </c:pt>
                <c:pt idx="5312">
                  <c:v>1565434800</c:v>
                </c:pt>
                <c:pt idx="5313">
                  <c:v>1565438400</c:v>
                </c:pt>
                <c:pt idx="5314">
                  <c:v>1565442000</c:v>
                </c:pt>
                <c:pt idx="5315">
                  <c:v>1565445600</c:v>
                </c:pt>
                <c:pt idx="5316">
                  <c:v>1565449200</c:v>
                </c:pt>
                <c:pt idx="5317">
                  <c:v>1565452800</c:v>
                </c:pt>
                <c:pt idx="5318">
                  <c:v>1565456400</c:v>
                </c:pt>
                <c:pt idx="5319">
                  <c:v>1565460000</c:v>
                </c:pt>
                <c:pt idx="5320">
                  <c:v>1565463600</c:v>
                </c:pt>
                <c:pt idx="5321">
                  <c:v>1565467200</c:v>
                </c:pt>
                <c:pt idx="5322">
                  <c:v>1565470800</c:v>
                </c:pt>
                <c:pt idx="5323">
                  <c:v>1565474400</c:v>
                </c:pt>
                <c:pt idx="5324">
                  <c:v>1565478000</c:v>
                </c:pt>
                <c:pt idx="5325">
                  <c:v>1565481600</c:v>
                </c:pt>
                <c:pt idx="5326">
                  <c:v>1565485200</c:v>
                </c:pt>
                <c:pt idx="5327">
                  <c:v>1565488800</c:v>
                </c:pt>
                <c:pt idx="5328">
                  <c:v>1565492400</c:v>
                </c:pt>
                <c:pt idx="5329">
                  <c:v>1565496000</c:v>
                </c:pt>
                <c:pt idx="5330">
                  <c:v>1565499600</c:v>
                </c:pt>
                <c:pt idx="5331">
                  <c:v>1565503200</c:v>
                </c:pt>
                <c:pt idx="5332">
                  <c:v>1565506800</c:v>
                </c:pt>
                <c:pt idx="5333">
                  <c:v>1565510400</c:v>
                </c:pt>
                <c:pt idx="5334">
                  <c:v>1565514000</c:v>
                </c:pt>
                <c:pt idx="5335">
                  <c:v>1565517600</c:v>
                </c:pt>
                <c:pt idx="5336">
                  <c:v>1565521200</c:v>
                </c:pt>
                <c:pt idx="5337">
                  <c:v>1565524800</c:v>
                </c:pt>
                <c:pt idx="5338">
                  <c:v>1565528400</c:v>
                </c:pt>
                <c:pt idx="5339">
                  <c:v>1565532000</c:v>
                </c:pt>
                <c:pt idx="5340">
                  <c:v>1565535600</c:v>
                </c:pt>
                <c:pt idx="5341">
                  <c:v>1565539200</c:v>
                </c:pt>
                <c:pt idx="5342">
                  <c:v>1565542800</c:v>
                </c:pt>
                <c:pt idx="5343">
                  <c:v>1565546400</c:v>
                </c:pt>
                <c:pt idx="5344">
                  <c:v>1565550000</c:v>
                </c:pt>
                <c:pt idx="5345">
                  <c:v>1565553600</c:v>
                </c:pt>
                <c:pt idx="5346">
                  <c:v>1565557200</c:v>
                </c:pt>
                <c:pt idx="5347">
                  <c:v>1565560800</c:v>
                </c:pt>
                <c:pt idx="5348">
                  <c:v>1565564400</c:v>
                </c:pt>
                <c:pt idx="5349">
                  <c:v>1565568000</c:v>
                </c:pt>
                <c:pt idx="5350">
                  <c:v>1565571600</c:v>
                </c:pt>
                <c:pt idx="5351">
                  <c:v>1565575200</c:v>
                </c:pt>
                <c:pt idx="5352">
                  <c:v>1565578800</c:v>
                </c:pt>
                <c:pt idx="5353">
                  <c:v>1565582400</c:v>
                </c:pt>
                <c:pt idx="5354">
                  <c:v>1565586000</c:v>
                </c:pt>
                <c:pt idx="5355">
                  <c:v>1565589600</c:v>
                </c:pt>
                <c:pt idx="5356">
                  <c:v>1565593200</c:v>
                </c:pt>
                <c:pt idx="5357">
                  <c:v>1565596800</c:v>
                </c:pt>
                <c:pt idx="5358">
                  <c:v>1565600400</c:v>
                </c:pt>
                <c:pt idx="5359">
                  <c:v>1565604000</c:v>
                </c:pt>
                <c:pt idx="5360">
                  <c:v>1565607600</c:v>
                </c:pt>
                <c:pt idx="5361">
                  <c:v>1565611200</c:v>
                </c:pt>
                <c:pt idx="5362">
                  <c:v>1565614800</c:v>
                </c:pt>
                <c:pt idx="5363">
                  <c:v>1565618400</c:v>
                </c:pt>
                <c:pt idx="5364">
                  <c:v>1565622000</c:v>
                </c:pt>
                <c:pt idx="5365">
                  <c:v>1565625600</c:v>
                </c:pt>
                <c:pt idx="5366">
                  <c:v>1565629200</c:v>
                </c:pt>
                <c:pt idx="5367">
                  <c:v>1565632800</c:v>
                </c:pt>
                <c:pt idx="5368">
                  <c:v>1565636400</c:v>
                </c:pt>
                <c:pt idx="5369">
                  <c:v>1565640000</c:v>
                </c:pt>
                <c:pt idx="5370">
                  <c:v>1565643600</c:v>
                </c:pt>
                <c:pt idx="5371">
                  <c:v>1565647200</c:v>
                </c:pt>
                <c:pt idx="5372">
                  <c:v>1565650800</c:v>
                </c:pt>
                <c:pt idx="5373">
                  <c:v>1565654400</c:v>
                </c:pt>
                <c:pt idx="5374">
                  <c:v>1565658000</c:v>
                </c:pt>
                <c:pt idx="5375">
                  <c:v>1565661600</c:v>
                </c:pt>
                <c:pt idx="5376">
                  <c:v>1565665200</c:v>
                </c:pt>
                <c:pt idx="5377">
                  <c:v>1565668800</c:v>
                </c:pt>
                <c:pt idx="5378">
                  <c:v>1565672400</c:v>
                </c:pt>
                <c:pt idx="5379">
                  <c:v>1565676000</c:v>
                </c:pt>
                <c:pt idx="5380">
                  <c:v>1565679600</c:v>
                </c:pt>
                <c:pt idx="5381">
                  <c:v>1565683200</c:v>
                </c:pt>
                <c:pt idx="5382">
                  <c:v>1565686800</c:v>
                </c:pt>
                <c:pt idx="5383">
                  <c:v>1565690400</c:v>
                </c:pt>
                <c:pt idx="5384">
                  <c:v>1565694000</c:v>
                </c:pt>
                <c:pt idx="5385">
                  <c:v>1565697600</c:v>
                </c:pt>
                <c:pt idx="5386">
                  <c:v>1565701200</c:v>
                </c:pt>
                <c:pt idx="5387">
                  <c:v>1565704800</c:v>
                </c:pt>
                <c:pt idx="5388">
                  <c:v>1565708400</c:v>
                </c:pt>
                <c:pt idx="5389">
                  <c:v>1565712000</c:v>
                </c:pt>
                <c:pt idx="5390">
                  <c:v>1565715600</c:v>
                </c:pt>
                <c:pt idx="5391">
                  <c:v>1565719200</c:v>
                </c:pt>
                <c:pt idx="5392">
                  <c:v>1565722800</c:v>
                </c:pt>
                <c:pt idx="5393">
                  <c:v>1565726400</c:v>
                </c:pt>
                <c:pt idx="5394">
                  <c:v>1565730000</c:v>
                </c:pt>
                <c:pt idx="5395">
                  <c:v>1565733600</c:v>
                </c:pt>
                <c:pt idx="5396">
                  <c:v>1565737200</c:v>
                </c:pt>
                <c:pt idx="5397">
                  <c:v>1565740800</c:v>
                </c:pt>
                <c:pt idx="5398">
                  <c:v>1565744400</c:v>
                </c:pt>
                <c:pt idx="5399">
                  <c:v>1565748000</c:v>
                </c:pt>
                <c:pt idx="5400">
                  <c:v>1565751600</c:v>
                </c:pt>
                <c:pt idx="5401">
                  <c:v>1565755200</c:v>
                </c:pt>
                <c:pt idx="5402">
                  <c:v>1565758800</c:v>
                </c:pt>
                <c:pt idx="5403">
                  <c:v>1565762400</c:v>
                </c:pt>
                <c:pt idx="5404">
                  <c:v>1565766000</c:v>
                </c:pt>
                <c:pt idx="5405">
                  <c:v>1565769600</c:v>
                </c:pt>
                <c:pt idx="5406">
                  <c:v>1565773200</c:v>
                </c:pt>
                <c:pt idx="5407">
                  <c:v>1565776800</c:v>
                </c:pt>
                <c:pt idx="5408">
                  <c:v>1565780400</c:v>
                </c:pt>
                <c:pt idx="5409">
                  <c:v>1565784000</c:v>
                </c:pt>
                <c:pt idx="5410">
                  <c:v>1565787600</c:v>
                </c:pt>
                <c:pt idx="5411">
                  <c:v>1565791200</c:v>
                </c:pt>
                <c:pt idx="5412">
                  <c:v>1565794800</c:v>
                </c:pt>
                <c:pt idx="5413">
                  <c:v>1565798400</c:v>
                </c:pt>
                <c:pt idx="5414">
                  <c:v>1565802000</c:v>
                </c:pt>
                <c:pt idx="5415">
                  <c:v>1565805600</c:v>
                </c:pt>
                <c:pt idx="5416">
                  <c:v>1565809200</c:v>
                </c:pt>
                <c:pt idx="5417">
                  <c:v>1565812800</c:v>
                </c:pt>
                <c:pt idx="5418">
                  <c:v>1565816400</c:v>
                </c:pt>
                <c:pt idx="5419">
                  <c:v>1565820000</c:v>
                </c:pt>
                <c:pt idx="5420">
                  <c:v>1565823600</c:v>
                </c:pt>
                <c:pt idx="5421">
                  <c:v>1565827200</c:v>
                </c:pt>
                <c:pt idx="5422">
                  <c:v>1565830800</c:v>
                </c:pt>
                <c:pt idx="5423">
                  <c:v>1565834400</c:v>
                </c:pt>
                <c:pt idx="5424">
                  <c:v>1565838000</c:v>
                </c:pt>
                <c:pt idx="5425">
                  <c:v>1565841600</c:v>
                </c:pt>
                <c:pt idx="5426">
                  <c:v>1565845200</c:v>
                </c:pt>
                <c:pt idx="5427">
                  <c:v>1565848800</c:v>
                </c:pt>
                <c:pt idx="5428">
                  <c:v>1565852400</c:v>
                </c:pt>
                <c:pt idx="5429">
                  <c:v>1565856000</c:v>
                </c:pt>
                <c:pt idx="5430">
                  <c:v>1565859600</c:v>
                </c:pt>
                <c:pt idx="5431">
                  <c:v>1565863200</c:v>
                </c:pt>
                <c:pt idx="5432">
                  <c:v>1565866800</c:v>
                </c:pt>
                <c:pt idx="5433">
                  <c:v>1565870400</c:v>
                </c:pt>
                <c:pt idx="5434">
                  <c:v>1565874000</c:v>
                </c:pt>
                <c:pt idx="5435">
                  <c:v>1565877600</c:v>
                </c:pt>
                <c:pt idx="5436">
                  <c:v>1565881200</c:v>
                </c:pt>
                <c:pt idx="5437">
                  <c:v>1565884800</c:v>
                </c:pt>
                <c:pt idx="5438">
                  <c:v>1565888400</c:v>
                </c:pt>
                <c:pt idx="5439">
                  <c:v>1565892000</c:v>
                </c:pt>
                <c:pt idx="5440">
                  <c:v>1565895600</c:v>
                </c:pt>
                <c:pt idx="5441">
                  <c:v>1565899200</c:v>
                </c:pt>
                <c:pt idx="5442">
                  <c:v>1565902800</c:v>
                </c:pt>
                <c:pt idx="5443">
                  <c:v>1565906400</c:v>
                </c:pt>
                <c:pt idx="5444">
                  <c:v>1565910000</c:v>
                </c:pt>
                <c:pt idx="5445">
                  <c:v>1565913600</c:v>
                </c:pt>
                <c:pt idx="5446">
                  <c:v>1565917200</c:v>
                </c:pt>
                <c:pt idx="5447">
                  <c:v>1565920800</c:v>
                </c:pt>
                <c:pt idx="5448">
                  <c:v>1565924400</c:v>
                </c:pt>
                <c:pt idx="5449">
                  <c:v>1565928000</c:v>
                </c:pt>
                <c:pt idx="5450">
                  <c:v>1565931600</c:v>
                </c:pt>
                <c:pt idx="5451">
                  <c:v>1565935200</c:v>
                </c:pt>
                <c:pt idx="5452">
                  <c:v>1565938800</c:v>
                </c:pt>
                <c:pt idx="5453">
                  <c:v>1565942400</c:v>
                </c:pt>
                <c:pt idx="5454">
                  <c:v>1565946000</c:v>
                </c:pt>
                <c:pt idx="5455">
                  <c:v>1565949600</c:v>
                </c:pt>
                <c:pt idx="5456">
                  <c:v>1565953200</c:v>
                </c:pt>
                <c:pt idx="5457">
                  <c:v>1565956800</c:v>
                </c:pt>
                <c:pt idx="5458">
                  <c:v>1565960400</c:v>
                </c:pt>
                <c:pt idx="5459">
                  <c:v>1565964000</c:v>
                </c:pt>
                <c:pt idx="5460">
                  <c:v>1565967600</c:v>
                </c:pt>
                <c:pt idx="5461">
                  <c:v>1565971200</c:v>
                </c:pt>
                <c:pt idx="5462">
                  <c:v>1565974800</c:v>
                </c:pt>
                <c:pt idx="5463">
                  <c:v>1565978400</c:v>
                </c:pt>
                <c:pt idx="5464">
                  <c:v>1565982000</c:v>
                </c:pt>
                <c:pt idx="5465">
                  <c:v>1565985600</c:v>
                </c:pt>
                <c:pt idx="5466">
                  <c:v>1565989200</c:v>
                </c:pt>
                <c:pt idx="5467">
                  <c:v>1565992800</c:v>
                </c:pt>
                <c:pt idx="5468">
                  <c:v>1565996400</c:v>
                </c:pt>
                <c:pt idx="5469">
                  <c:v>1566000000</c:v>
                </c:pt>
                <c:pt idx="5470">
                  <c:v>1566003600</c:v>
                </c:pt>
                <c:pt idx="5471">
                  <c:v>1566007200</c:v>
                </c:pt>
                <c:pt idx="5472">
                  <c:v>1566010800</c:v>
                </c:pt>
                <c:pt idx="5473">
                  <c:v>1566014400</c:v>
                </c:pt>
                <c:pt idx="5474">
                  <c:v>1566018000</c:v>
                </c:pt>
                <c:pt idx="5475">
                  <c:v>1566021600</c:v>
                </c:pt>
                <c:pt idx="5476">
                  <c:v>1566025200</c:v>
                </c:pt>
                <c:pt idx="5477">
                  <c:v>1566028800</c:v>
                </c:pt>
                <c:pt idx="5478">
                  <c:v>1566032400</c:v>
                </c:pt>
                <c:pt idx="5479">
                  <c:v>1566036000</c:v>
                </c:pt>
                <c:pt idx="5480">
                  <c:v>1566039600</c:v>
                </c:pt>
                <c:pt idx="5481">
                  <c:v>1566043200</c:v>
                </c:pt>
                <c:pt idx="5482">
                  <c:v>1566046800</c:v>
                </c:pt>
                <c:pt idx="5483">
                  <c:v>1566050400</c:v>
                </c:pt>
                <c:pt idx="5484">
                  <c:v>1566054000</c:v>
                </c:pt>
                <c:pt idx="5485">
                  <c:v>1566057600</c:v>
                </c:pt>
                <c:pt idx="5486">
                  <c:v>1566061200</c:v>
                </c:pt>
                <c:pt idx="5487">
                  <c:v>1566064800</c:v>
                </c:pt>
                <c:pt idx="5488">
                  <c:v>1566068400</c:v>
                </c:pt>
                <c:pt idx="5489">
                  <c:v>1566072000</c:v>
                </c:pt>
                <c:pt idx="5490">
                  <c:v>1566075600</c:v>
                </c:pt>
                <c:pt idx="5491">
                  <c:v>1566079200</c:v>
                </c:pt>
                <c:pt idx="5492">
                  <c:v>1566082800</c:v>
                </c:pt>
                <c:pt idx="5493">
                  <c:v>1566086400</c:v>
                </c:pt>
                <c:pt idx="5494">
                  <c:v>1566090000</c:v>
                </c:pt>
                <c:pt idx="5495">
                  <c:v>1566093600</c:v>
                </c:pt>
                <c:pt idx="5496">
                  <c:v>1566097200</c:v>
                </c:pt>
                <c:pt idx="5497">
                  <c:v>1566100800</c:v>
                </c:pt>
                <c:pt idx="5498">
                  <c:v>1566104400</c:v>
                </c:pt>
                <c:pt idx="5499">
                  <c:v>1566108000</c:v>
                </c:pt>
                <c:pt idx="5500">
                  <c:v>1566111600</c:v>
                </c:pt>
                <c:pt idx="5501">
                  <c:v>1566115200</c:v>
                </c:pt>
                <c:pt idx="5502">
                  <c:v>1566118800</c:v>
                </c:pt>
                <c:pt idx="5503">
                  <c:v>1566122400</c:v>
                </c:pt>
                <c:pt idx="5504">
                  <c:v>1566126000</c:v>
                </c:pt>
                <c:pt idx="5505">
                  <c:v>1566129600</c:v>
                </c:pt>
                <c:pt idx="5506">
                  <c:v>1566133200</c:v>
                </c:pt>
                <c:pt idx="5507">
                  <c:v>1566136800</c:v>
                </c:pt>
                <c:pt idx="5508">
                  <c:v>1566140400</c:v>
                </c:pt>
                <c:pt idx="5509">
                  <c:v>1566144000</c:v>
                </c:pt>
                <c:pt idx="5510">
                  <c:v>1566147600</c:v>
                </c:pt>
                <c:pt idx="5511">
                  <c:v>1566151200</c:v>
                </c:pt>
                <c:pt idx="5512">
                  <c:v>1566154800</c:v>
                </c:pt>
                <c:pt idx="5513">
                  <c:v>1566158400</c:v>
                </c:pt>
                <c:pt idx="5514">
                  <c:v>1566162000</c:v>
                </c:pt>
                <c:pt idx="5515">
                  <c:v>1566165600</c:v>
                </c:pt>
                <c:pt idx="5516">
                  <c:v>1566169200</c:v>
                </c:pt>
                <c:pt idx="5517">
                  <c:v>1566172800</c:v>
                </c:pt>
                <c:pt idx="5518">
                  <c:v>1566176400</c:v>
                </c:pt>
                <c:pt idx="5519">
                  <c:v>1566180000</c:v>
                </c:pt>
                <c:pt idx="5520">
                  <c:v>1566183600</c:v>
                </c:pt>
                <c:pt idx="5521">
                  <c:v>1566187200</c:v>
                </c:pt>
                <c:pt idx="5522">
                  <c:v>1566190800</c:v>
                </c:pt>
                <c:pt idx="5523">
                  <c:v>1566194400</c:v>
                </c:pt>
                <c:pt idx="5524">
                  <c:v>1566198000</c:v>
                </c:pt>
                <c:pt idx="5525">
                  <c:v>1566201600</c:v>
                </c:pt>
                <c:pt idx="5526">
                  <c:v>1566205200</c:v>
                </c:pt>
                <c:pt idx="5527">
                  <c:v>1566208800</c:v>
                </c:pt>
                <c:pt idx="5528">
                  <c:v>1566212400</c:v>
                </c:pt>
                <c:pt idx="5529">
                  <c:v>1566216000</c:v>
                </c:pt>
                <c:pt idx="5530">
                  <c:v>1566219600</c:v>
                </c:pt>
                <c:pt idx="5531">
                  <c:v>1566223200</c:v>
                </c:pt>
                <c:pt idx="5532">
                  <c:v>1566226800</c:v>
                </c:pt>
                <c:pt idx="5533">
                  <c:v>1566230400</c:v>
                </c:pt>
                <c:pt idx="5534">
                  <c:v>1566234000</c:v>
                </c:pt>
                <c:pt idx="5535">
                  <c:v>1566237600</c:v>
                </c:pt>
                <c:pt idx="5536">
                  <c:v>1566241200</c:v>
                </c:pt>
                <c:pt idx="5537">
                  <c:v>1566244800</c:v>
                </c:pt>
                <c:pt idx="5538">
                  <c:v>1566248400</c:v>
                </c:pt>
                <c:pt idx="5539">
                  <c:v>1566252000</c:v>
                </c:pt>
                <c:pt idx="5540">
                  <c:v>1566255600</c:v>
                </c:pt>
                <c:pt idx="5541">
                  <c:v>1566259200</c:v>
                </c:pt>
                <c:pt idx="5542">
                  <c:v>1566262800</c:v>
                </c:pt>
                <c:pt idx="5543">
                  <c:v>1566266400</c:v>
                </c:pt>
                <c:pt idx="5544">
                  <c:v>1566270000</c:v>
                </c:pt>
                <c:pt idx="5545">
                  <c:v>1566273600</c:v>
                </c:pt>
                <c:pt idx="5546">
                  <c:v>1566277200</c:v>
                </c:pt>
                <c:pt idx="5547">
                  <c:v>1566280800</c:v>
                </c:pt>
                <c:pt idx="5548">
                  <c:v>1566284400</c:v>
                </c:pt>
                <c:pt idx="5549">
                  <c:v>1566288000</c:v>
                </c:pt>
                <c:pt idx="5550">
                  <c:v>1566291600</c:v>
                </c:pt>
                <c:pt idx="5551">
                  <c:v>1566295200</c:v>
                </c:pt>
                <c:pt idx="5552">
                  <c:v>1566298800</c:v>
                </c:pt>
                <c:pt idx="5553">
                  <c:v>1566302400</c:v>
                </c:pt>
                <c:pt idx="5554">
                  <c:v>1566306000</c:v>
                </c:pt>
                <c:pt idx="5555">
                  <c:v>1566309600</c:v>
                </c:pt>
                <c:pt idx="5556">
                  <c:v>1566313200</c:v>
                </c:pt>
                <c:pt idx="5557">
                  <c:v>1566316800</c:v>
                </c:pt>
                <c:pt idx="5558">
                  <c:v>1566320400</c:v>
                </c:pt>
                <c:pt idx="5559">
                  <c:v>1566324000</c:v>
                </c:pt>
                <c:pt idx="5560">
                  <c:v>1566327600</c:v>
                </c:pt>
                <c:pt idx="5561">
                  <c:v>1566331200</c:v>
                </c:pt>
                <c:pt idx="5562">
                  <c:v>1566334800</c:v>
                </c:pt>
                <c:pt idx="5563">
                  <c:v>1566338400</c:v>
                </c:pt>
                <c:pt idx="5564">
                  <c:v>1566342000</c:v>
                </c:pt>
                <c:pt idx="5565">
                  <c:v>1566345600</c:v>
                </c:pt>
                <c:pt idx="5566">
                  <c:v>1566349200</c:v>
                </c:pt>
                <c:pt idx="5567">
                  <c:v>1566352800</c:v>
                </c:pt>
                <c:pt idx="5568">
                  <c:v>1566356400</c:v>
                </c:pt>
                <c:pt idx="5569">
                  <c:v>1566360000</c:v>
                </c:pt>
                <c:pt idx="5570">
                  <c:v>1566363600</c:v>
                </c:pt>
                <c:pt idx="5571">
                  <c:v>1566367200</c:v>
                </c:pt>
                <c:pt idx="5572">
                  <c:v>1566370800</c:v>
                </c:pt>
                <c:pt idx="5573">
                  <c:v>1566374400</c:v>
                </c:pt>
                <c:pt idx="5574">
                  <c:v>1566378000</c:v>
                </c:pt>
                <c:pt idx="5575">
                  <c:v>1566381600</c:v>
                </c:pt>
                <c:pt idx="5576">
                  <c:v>1566385200</c:v>
                </c:pt>
                <c:pt idx="5577">
                  <c:v>1566388800</c:v>
                </c:pt>
                <c:pt idx="5578">
                  <c:v>1566392400</c:v>
                </c:pt>
                <c:pt idx="5579">
                  <c:v>1566396000</c:v>
                </c:pt>
                <c:pt idx="5580">
                  <c:v>1566399600</c:v>
                </c:pt>
                <c:pt idx="5581">
                  <c:v>1566403200</c:v>
                </c:pt>
                <c:pt idx="5582">
                  <c:v>1566406800</c:v>
                </c:pt>
                <c:pt idx="5583">
                  <c:v>1566410400</c:v>
                </c:pt>
                <c:pt idx="5584">
                  <c:v>1566414000</c:v>
                </c:pt>
                <c:pt idx="5585">
                  <c:v>1566417600</c:v>
                </c:pt>
                <c:pt idx="5586">
                  <c:v>1566421200</c:v>
                </c:pt>
                <c:pt idx="5587">
                  <c:v>1566424800</c:v>
                </c:pt>
                <c:pt idx="5588">
                  <c:v>1566428400</c:v>
                </c:pt>
                <c:pt idx="5589">
                  <c:v>1566432000</c:v>
                </c:pt>
                <c:pt idx="5590">
                  <c:v>1566435600</c:v>
                </c:pt>
                <c:pt idx="5591">
                  <c:v>1566439200</c:v>
                </c:pt>
                <c:pt idx="5592">
                  <c:v>1566442800</c:v>
                </c:pt>
                <c:pt idx="5593">
                  <c:v>1566446400</c:v>
                </c:pt>
                <c:pt idx="5594">
                  <c:v>1566450000</c:v>
                </c:pt>
                <c:pt idx="5595">
                  <c:v>1566453600</c:v>
                </c:pt>
                <c:pt idx="5596">
                  <c:v>1566457200</c:v>
                </c:pt>
                <c:pt idx="5597">
                  <c:v>1566460800</c:v>
                </c:pt>
                <c:pt idx="5598">
                  <c:v>1566464400</c:v>
                </c:pt>
                <c:pt idx="5599">
                  <c:v>1566468000</c:v>
                </c:pt>
                <c:pt idx="5600">
                  <c:v>1566471600</c:v>
                </c:pt>
                <c:pt idx="5601">
                  <c:v>1566475200</c:v>
                </c:pt>
                <c:pt idx="5602">
                  <c:v>1566478800</c:v>
                </c:pt>
                <c:pt idx="5603">
                  <c:v>1566482400</c:v>
                </c:pt>
                <c:pt idx="5604">
                  <c:v>1566486000</c:v>
                </c:pt>
                <c:pt idx="5605">
                  <c:v>1566489600</c:v>
                </c:pt>
                <c:pt idx="5606">
                  <c:v>1566493200</c:v>
                </c:pt>
                <c:pt idx="5607">
                  <c:v>1566496800</c:v>
                </c:pt>
                <c:pt idx="5608">
                  <c:v>1566500400</c:v>
                </c:pt>
                <c:pt idx="5609">
                  <c:v>1566504000</c:v>
                </c:pt>
                <c:pt idx="5610">
                  <c:v>1566507600</c:v>
                </c:pt>
                <c:pt idx="5611">
                  <c:v>1566511200</c:v>
                </c:pt>
                <c:pt idx="5612">
                  <c:v>1566514800</c:v>
                </c:pt>
                <c:pt idx="5613">
                  <c:v>1566518400</c:v>
                </c:pt>
                <c:pt idx="5614">
                  <c:v>1566522000</c:v>
                </c:pt>
                <c:pt idx="5615">
                  <c:v>1566525600</c:v>
                </c:pt>
                <c:pt idx="5616">
                  <c:v>1566529200</c:v>
                </c:pt>
                <c:pt idx="5617">
                  <c:v>1566532800</c:v>
                </c:pt>
                <c:pt idx="5618">
                  <c:v>1566536400</c:v>
                </c:pt>
                <c:pt idx="5619">
                  <c:v>1566540000</c:v>
                </c:pt>
                <c:pt idx="5620">
                  <c:v>1566543600</c:v>
                </c:pt>
                <c:pt idx="5621">
                  <c:v>1566547200</c:v>
                </c:pt>
                <c:pt idx="5622">
                  <c:v>1566550800</c:v>
                </c:pt>
                <c:pt idx="5623">
                  <c:v>1566554400</c:v>
                </c:pt>
                <c:pt idx="5624">
                  <c:v>1566558000</c:v>
                </c:pt>
                <c:pt idx="5625">
                  <c:v>1566561600</c:v>
                </c:pt>
                <c:pt idx="5626">
                  <c:v>1566565200</c:v>
                </c:pt>
                <c:pt idx="5627">
                  <c:v>1566568800</c:v>
                </c:pt>
                <c:pt idx="5628">
                  <c:v>1566572400</c:v>
                </c:pt>
                <c:pt idx="5629">
                  <c:v>1566576000</c:v>
                </c:pt>
                <c:pt idx="5630">
                  <c:v>1566579600</c:v>
                </c:pt>
                <c:pt idx="5631">
                  <c:v>1566583200</c:v>
                </c:pt>
                <c:pt idx="5632">
                  <c:v>1566586800</c:v>
                </c:pt>
                <c:pt idx="5633">
                  <c:v>1566590400</c:v>
                </c:pt>
                <c:pt idx="5634">
                  <c:v>1566594000</c:v>
                </c:pt>
                <c:pt idx="5635">
                  <c:v>1566597600</c:v>
                </c:pt>
                <c:pt idx="5636">
                  <c:v>1566601200</c:v>
                </c:pt>
                <c:pt idx="5637">
                  <c:v>1566604800</c:v>
                </c:pt>
                <c:pt idx="5638">
                  <c:v>1566608400</c:v>
                </c:pt>
                <c:pt idx="5639">
                  <c:v>1566612000</c:v>
                </c:pt>
                <c:pt idx="5640">
                  <c:v>1566615600</c:v>
                </c:pt>
                <c:pt idx="5641">
                  <c:v>1566619200</c:v>
                </c:pt>
                <c:pt idx="5642">
                  <c:v>1566622800</c:v>
                </c:pt>
                <c:pt idx="5643">
                  <c:v>1566626400</c:v>
                </c:pt>
                <c:pt idx="5644">
                  <c:v>1566630000</c:v>
                </c:pt>
                <c:pt idx="5645">
                  <c:v>1566633600</c:v>
                </c:pt>
                <c:pt idx="5646">
                  <c:v>1566637200</c:v>
                </c:pt>
                <c:pt idx="5647">
                  <c:v>1566640800</c:v>
                </c:pt>
                <c:pt idx="5648">
                  <c:v>1566644400</c:v>
                </c:pt>
                <c:pt idx="5649">
                  <c:v>1566648000</c:v>
                </c:pt>
                <c:pt idx="5650">
                  <c:v>1566651600</c:v>
                </c:pt>
                <c:pt idx="5651">
                  <c:v>1566655200</c:v>
                </c:pt>
                <c:pt idx="5652">
                  <c:v>1566658800</c:v>
                </c:pt>
                <c:pt idx="5653">
                  <c:v>1566662400</c:v>
                </c:pt>
                <c:pt idx="5654">
                  <c:v>1566666000</c:v>
                </c:pt>
                <c:pt idx="5655">
                  <c:v>1566669600</c:v>
                </c:pt>
                <c:pt idx="5656">
                  <c:v>1566673200</c:v>
                </c:pt>
                <c:pt idx="5657">
                  <c:v>1566676800</c:v>
                </c:pt>
                <c:pt idx="5658">
                  <c:v>1566680400</c:v>
                </c:pt>
                <c:pt idx="5659">
                  <c:v>1566684000</c:v>
                </c:pt>
                <c:pt idx="5660">
                  <c:v>1566687600</c:v>
                </c:pt>
                <c:pt idx="5661">
                  <c:v>1566691200</c:v>
                </c:pt>
                <c:pt idx="5662">
                  <c:v>1566694800</c:v>
                </c:pt>
                <c:pt idx="5663">
                  <c:v>1566698400</c:v>
                </c:pt>
                <c:pt idx="5664">
                  <c:v>1566702000</c:v>
                </c:pt>
                <c:pt idx="5665">
                  <c:v>1566705600</c:v>
                </c:pt>
                <c:pt idx="5666">
                  <c:v>1566709200</c:v>
                </c:pt>
                <c:pt idx="5667">
                  <c:v>1566712800</c:v>
                </c:pt>
                <c:pt idx="5668">
                  <c:v>1566716400</c:v>
                </c:pt>
                <c:pt idx="5669">
                  <c:v>1566720000</c:v>
                </c:pt>
                <c:pt idx="5670">
                  <c:v>1566723600</c:v>
                </c:pt>
                <c:pt idx="5671">
                  <c:v>1566727200</c:v>
                </c:pt>
                <c:pt idx="5672">
                  <c:v>1566730800</c:v>
                </c:pt>
                <c:pt idx="5673">
                  <c:v>1566734400</c:v>
                </c:pt>
                <c:pt idx="5674">
                  <c:v>1566738000</c:v>
                </c:pt>
                <c:pt idx="5675">
                  <c:v>1566741600</c:v>
                </c:pt>
                <c:pt idx="5676">
                  <c:v>1566745200</c:v>
                </c:pt>
                <c:pt idx="5677">
                  <c:v>1566748800</c:v>
                </c:pt>
                <c:pt idx="5678">
                  <c:v>1566752400</c:v>
                </c:pt>
                <c:pt idx="5679">
                  <c:v>1566756000</c:v>
                </c:pt>
                <c:pt idx="5680">
                  <c:v>1566759600</c:v>
                </c:pt>
                <c:pt idx="5681">
                  <c:v>1566763200</c:v>
                </c:pt>
                <c:pt idx="5682">
                  <c:v>1566766800</c:v>
                </c:pt>
                <c:pt idx="5683">
                  <c:v>1566770400</c:v>
                </c:pt>
                <c:pt idx="5684">
                  <c:v>1566774000</c:v>
                </c:pt>
                <c:pt idx="5685">
                  <c:v>1566777600</c:v>
                </c:pt>
                <c:pt idx="5686">
                  <c:v>1566781200</c:v>
                </c:pt>
                <c:pt idx="5687">
                  <c:v>1566784800</c:v>
                </c:pt>
                <c:pt idx="5688">
                  <c:v>1566788400</c:v>
                </c:pt>
                <c:pt idx="5689">
                  <c:v>1566792000</c:v>
                </c:pt>
                <c:pt idx="5690">
                  <c:v>1566795600</c:v>
                </c:pt>
                <c:pt idx="5691">
                  <c:v>1566799200</c:v>
                </c:pt>
                <c:pt idx="5692">
                  <c:v>1566802800</c:v>
                </c:pt>
                <c:pt idx="5693">
                  <c:v>1566806400</c:v>
                </c:pt>
                <c:pt idx="5694">
                  <c:v>1566810000</c:v>
                </c:pt>
                <c:pt idx="5695">
                  <c:v>1566813600</c:v>
                </c:pt>
                <c:pt idx="5696">
                  <c:v>1566817200</c:v>
                </c:pt>
                <c:pt idx="5697">
                  <c:v>1566820800</c:v>
                </c:pt>
                <c:pt idx="5698">
                  <c:v>1566824400</c:v>
                </c:pt>
                <c:pt idx="5699">
                  <c:v>1566828000</c:v>
                </c:pt>
                <c:pt idx="5700">
                  <c:v>1566831600</c:v>
                </c:pt>
                <c:pt idx="5701">
                  <c:v>1566835200</c:v>
                </c:pt>
                <c:pt idx="5702">
                  <c:v>1566838800</c:v>
                </c:pt>
                <c:pt idx="5703">
                  <c:v>1566842400</c:v>
                </c:pt>
                <c:pt idx="5704">
                  <c:v>1566846000</c:v>
                </c:pt>
                <c:pt idx="5705">
                  <c:v>1566849600</c:v>
                </c:pt>
                <c:pt idx="5706">
                  <c:v>1566853200</c:v>
                </c:pt>
                <c:pt idx="5707">
                  <c:v>1566856800</c:v>
                </c:pt>
                <c:pt idx="5708">
                  <c:v>1566860400</c:v>
                </c:pt>
                <c:pt idx="5709">
                  <c:v>1566864000</c:v>
                </c:pt>
                <c:pt idx="5710">
                  <c:v>1566867600</c:v>
                </c:pt>
                <c:pt idx="5711">
                  <c:v>1566871200</c:v>
                </c:pt>
                <c:pt idx="5712">
                  <c:v>1566874800</c:v>
                </c:pt>
                <c:pt idx="5713">
                  <c:v>1566878400</c:v>
                </c:pt>
                <c:pt idx="5714">
                  <c:v>1566882000</c:v>
                </c:pt>
                <c:pt idx="5715">
                  <c:v>1566885600</c:v>
                </c:pt>
                <c:pt idx="5716">
                  <c:v>1566889200</c:v>
                </c:pt>
                <c:pt idx="5717">
                  <c:v>1566892800</c:v>
                </c:pt>
                <c:pt idx="5718">
                  <c:v>1566896400</c:v>
                </c:pt>
                <c:pt idx="5719">
                  <c:v>1566900000</c:v>
                </c:pt>
                <c:pt idx="5720">
                  <c:v>1566903600</c:v>
                </c:pt>
                <c:pt idx="5721">
                  <c:v>1566907200</c:v>
                </c:pt>
                <c:pt idx="5722">
                  <c:v>1566910800</c:v>
                </c:pt>
                <c:pt idx="5723">
                  <c:v>1566914400</c:v>
                </c:pt>
                <c:pt idx="5724">
                  <c:v>1566918000</c:v>
                </c:pt>
                <c:pt idx="5725">
                  <c:v>1566921600</c:v>
                </c:pt>
                <c:pt idx="5726">
                  <c:v>1566925200</c:v>
                </c:pt>
                <c:pt idx="5727">
                  <c:v>1566928800</c:v>
                </c:pt>
                <c:pt idx="5728">
                  <c:v>1566932400</c:v>
                </c:pt>
                <c:pt idx="5729">
                  <c:v>1566936000</c:v>
                </c:pt>
                <c:pt idx="5730">
                  <c:v>1566939600</c:v>
                </c:pt>
                <c:pt idx="5731">
                  <c:v>1566943200</c:v>
                </c:pt>
                <c:pt idx="5732">
                  <c:v>1566946800</c:v>
                </c:pt>
                <c:pt idx="5733">
                  <c:v>1566950400</c:v>
                </c:pt>
                <c:pt idx="5734">
                  <c:v>1566954000</c:v>
                </c:pt>
                <c:pt idx="5735">
                  <c:v>1566957600</c:v>
                </c:pt>
                <c:pt idx="5736">
                  <c:v>1566961200</c:v>
                </c:pt>
                <c:pt idx="5737">
                  <c:v>1566964800</c:v>
                </c:pt>
                <c:pt idx="5738">
                  <c:v>1566968400</c:v>
                </c:pt>
                <c:pt idx="5739">
                  <c:v>1566972000</c:v>
                </c:pt>
                <c:pt idx="5740">
                  <c:v>1566975600</c:v>
                </c:pt>
                <c:pt idx="5741">
                  <c:v>1566979200</c:v>
                </c:pt>
                <c:pt idx="5742">
                  <c:v>1566982800</c:v>
                </c:pt>
                <c:pt idx="5743">
                  <c:v>1566986400</c:v>
                </c:pt>
                <c:pt idx="5744">
                  <c:v>1566990000</c:v>
                </c:pt>
                <c:pt idx="5745">
                  <c:v>1566993600</c:v>
                </c:pt>
                <c:pt idx="5746">
                  <c:v>1566997200</c:v>
                </c:pt>
                <c:pt idx="5747">
                  <c:v>1567000800</c:v>
                </c:pt>
                <c:pt idx="5748">
                  <c:v>1567004400</c:v>
                </c:pt>
                <c:pt idx="5749">
                  <c:v>1567008000</c:v>
                </c:pt>
                <c:pt idx="5750">
                  <c:v>1567011600</c:v>
                </c:pt>
                <c:pt idx="5751">
                  <c:v>1567015200</c:v>
                </c:pt>
                <c:pt idx="5752">
                  <c:v>1567018800</c:v>
                </c:pt>
                <c:pt idx="5753">
                  <c:v>1567022400</c:v>
                </c:pt>
                <c:pt idx="5754">
                  <c:v>1567026000</c:v>
                </c:pt>
                <c:pt idx="5755">
                  <c:v>1567029600</c:v>
                </c:pt>
                <c:pt idx="5756">
                  <c:v>1567033200</c:v>
                </c:pt>
                <c:pt idx="5757">
                  <c:v>1567036800</c:v>
                </c:pt>
                <c:pt idx="5758">
                  <c:v>1567040400</c:v>
                </c:pt>
                <c:pt idx="5759">
                  <c:v>1567044000</c:v>
                </c:pt>
                <c:pt idx="5760">
                  <c:v>1567047600</c:v>
                </c:pt>
                <c:pt idx="5761">
                  <c:v>1567051200</c:v>
                </c:pt>
                <c:pt idx="5762">
                  <c:v>1567054800</c:v>
                </c:pt>
                <c:pt idx="5763">
                  <c:v>1567058400</c:v>
                </c:pt>
                <c:pt idx="5764">
                  <c:v>1567062000</c:v>
                </c:pt>
                <c:pt idx="5765">
                  <c:v>1567065600</c:v>
                </c:pt>
                <c:pt idx="5766">
                  <c:v>1567069200</c:v>
                </c:pt>
                <c:pt idx="5767">
                  <c:v>1567072800</c:v>
                </c:pt>
                <c:pt idx="5768">
                  <c:v>1567076400</c:v>
                </c:pt>
                <c:pt idx="5769">
                  <c:v>1567080000</c:v>
                </c:pt>
                <c:pt idx="5770">
                  <c:v>1567083600</c:v>
                </c:pt>
                <c:pt idx="5771">
                  <c:v>1567087200</c:v>
                </c:pt>
                <c:pt idx="5772">
                  <c:v>1567090800</c:v>
                </c:pt>
                <c:pt idx="5773">
                  <c:v>1567094400</c:v>
                </c:pt>
                <c:pt idx="5774">
                  <c:v>1567098000</c:v>
                </c:pt>
                <c:pt idx="5775">
                  <c:v>1567101600</c:v>
                </c:pt>
                <c:pt idx="5776">
                  <c:v>1567105200</c:v>
                </c:pt>
                <c:pt idx="5777">
                  <c:v>1567108800</c:v>
                </c:pt>
                <c:pt idx="5778">
                  <c:v>1567112400</c:v>
                </c:pt>
                <c:pt idx="5779">
                  <c:v>1567116000</c:v>
                </c:pt>
                <c:pt idx="5780">
                  <c:v>1567119600</c:v>
                </c:pt>
                <c:pt idx="5781">
                  <c:v>1567123200</c:v>
                </c:pt>
                <c:pt idx="5782">
                  <c:v>1567126800</c:v>
                </c:pt>
                <c:pt idx="5783">
                  <c:v>1567130400</c:v>
                </c:pt>
                <c:pt idx="5784">
                  <c:v>1567134000</c:v>
                </c:pt>
                <c:pt idx="5785">
                  <c:v>1567137600</c:v>
                </c:pt>
                <c:pt idx="5786">
                  <c:v>1567141200</c:v>
                </c:pt>
                <c:pt idx="5787">
                  <c:v>1567144800</c:v>
                </c:pt>
                <c:pt idx="5788">
                  <c:v>1567148400</c:v>
                </c:pt>
                <c:pt idx="5789">
                  <c:v>1567152000</c:v>
                </c:pt>
                <c:pt idx="5790">
                  <c:v>1567155600</c:v>
                </c:pt>
                <c:pt idx="5791">
                  <c:v>1567159200</c:v>
                </c:pt>
                <c:pt idx="5792">
                  <c:v>1567162800</c:v>
                </c:pt>
                <c:pt idx="5793">
                  <c:v>1567166400</c:v>
                </c:pt>
                <c:pt idx="5794">
                  <c:v>1567170000</c:v>
                </c:pt>
                <c:pt idx="5795">
                  <c:v>1567173600</c:v>
                </c:pt>
                <c:pt idx="5796">
                  <c:v>1567177200</c:v>
                </c:pt>
                <c:pt idx="5797">
                  <c:v>1567180800</c:v>
                </c:pt>
                <c:pt idx="5798">
                  <c:v>1567184400</c:v>
                </c:pt>
                <c:pt idx="5799">
                  <c:v>1567188000</c:v>
                </c:pt>
                <c:pt idx="5800">
                  <c:v>1567191600</c:v>
                </c:pt>
                <c:pt idx="5801">
                  <c:v>1567195200</c:v>
                </c:pt>
                <c:pt idx="5802">
                  <c:v>1567198800</c:v>
                </c:pt>
                <c:pt idx="5803">
                  <c:v>1567202400</c:v>
                </c:pt>
                <c:pt idx="5804">
                  <c:v>1567206000</c:v>
                </c:pt>
                <c:pt idx="5805">
                  <c:v>1567209600</c:v>
                </c:pt>
                <c:pt idx="5806">
                  <c:v>1567213200</c:v>
                </c:pt>
                <c:pt idx="5807">
                  <c:v>1567216800</c:v>
                </c:pt>
                <c:pt idx="5808">
                  <c:v>1567220400</c:v>
                </c:pt>
                <c:pt idx="5809">
                  <c:v>1567224000</c:v>
                </c:pt>
                <c:pt idx="5810">
                  <c:v>1567227600</c:v>
                </c:pt>
                <c:pt idx="5811">
                  <c:v>1567231200</c:v>
                </c:pt>
                <c:pt idx="5812">
                  <c:v>1567234800</c:v>
                </c:pt>
                <c:pt idx="5813">
                  <c:v>1567238400</c:v>
                </c:pt>
                <c:pt idx="5814">
                  <c:v>1567242000</c:v>
                </c:pt>
                <c:pt idx="5815">
                  <c:v>1567245600</c:v>
                </c:pt>
                <c:pt idx="5816">
                  <c:v>1567249200</c:v>
                </c:pt>
                <c:pt idx="5817">
                  <c:v>1567252800</c:v>
                </c:pt>
                <c:pt idx="5818">
                  <c:v>1567256400</c:v>
                </c:pt>
                <c:pt idx="5819">
                  <c:v>1567260000</c:v>
                </c:pt>
                <c:pt idx="5820">
                  <c:v>1567263600</c:v>
                </c:pt>
                <c:pt idx="5821">
                  <c:v>1567267200</c:v>
                </c:pt>
                <c:pt idx="5822">
                  <c:v>1567270800</c:v>
                </c:pt>
                <c:pt idx="5823">
                  <c:v>1567274400</c:v>
                </c:pt>
                <c:pt idx="5824">
                  <c:v>1567278000</c:v>
                </c:pt>
                <c:pt idx="5825">
                  <c:v>1567281600</c:v>
                </c:pt>
                <c:pt idx="5826">
                  <c:v>1567285200</c:v>
                </c:pt>
                <c:pt idx="5827">
                  <c:v>1567288800</c:v>
                </c:pt>
                <c:pt idx="5828">
                  <c:v>1567292400</c:v>
                </c:pt>
                <c:pt idx="5829">
                  <c:v>1567296000</c:v>
                </c:pt>
                <c:pt idx="5830">
                  <c:v>1567299600</c:v>
                </c:pt>
                <c:pt idx="5831">
                  <c:v>1567303200</c:v>
                </c:pt>
                <c:pt idx="5832">
                  <c:v>1567306800</c:v>
                </c:pt>
                <c:pt idx="5833">
                  <c:v>1567310400</c:v>
                </c:pt>
                <c:pt idx="5834">
                  <c:v>1567314000</c:v>
                </c:pt>
                <c:pt idx="5835">
                  <c:v>1567317600</c:v>
                </c:pt>
                <c:pt idx="5836">
                  <c:v>1567321200</c:v>
                </c:pt>
                <c:pt idx="5837">
                  <c:v>1567324800</c:v>
                </c:pt>
                <c:pt idx="5838">
                  <c:v>1567328400</c:v>
                </c:pt>
                <c:pt idx="5839">
                  <c:v>1567332000</c:v>
                </c:pt>
                <c:pt idx="5840">
                  <c:v>1567335600</c:v>
                </c:pt>
                <c:pt idx="5841">
                  <c:v>1567339200</c:v>
                </c:pt>
                <c:pt idx="5842">
                  <c:v>1567342800</c:v>
                </c:pt>
                <c:pt idx="5843">
                  <c:v>1567346400</c:v>
                </c:pt>
                <c:pt idx="5844">
                  <c:v>1567350000</c:v>
                </c:pt>
                <c:pt idx="5845">
                  <c:v>1567353600</c:v>
                </c:pt>
                <c:pt idx="5846">
                  <c:v>1567357200</c:v>
                </c:pt>
                <c:pt idx="5847">
                  <c:v>1567360800</c:v>
                </c:pt>
                <c:pt idx="5848">
                  <c:v>1567364400</c:v>
                </c:pt>
                <c:pt idx="5849">
                  <c:v>1567368000</c:v>
                </c:pt>
                <c:pt idx="5850">
                  <c:v>1567371600</c:v>
                </c:pt>
                <c:pt idx="5851">
                  <c:v>1567375200</c:v>
                </c:pt>
                <c:pt idx="5852">
                  <c:v>1567378800</c:v>
                </c:pt>
                <c:pt idx="5853">
                  <c:v>1567382400</c:v>
                </c:pt>
                <c:pt idx="5854">
                  <c:v>1567386000</c:v>
                </c:pt>
                <c:pt idx="5855">
                  <c:v>1567389600</c:v>
                </c:pt>
                <c:pt idx="5856">
                  <c:v>1567393200</c:v>
                </c:pt>
                <c:pt idx="5857">
                  <c:v>1567396800</c:v>
                </c:pt>
                <c:pt idx="5858">
                  <c:v>1567400400</c:v>
                </c:pt>
                <c:pt idx="5859">
                  <c:v>1567404000</c:v>
                </c:pt>
                <c:pt idx="5860">
                  <c:v>1567407600</c:v>
                </c:pt>
                <c:pt idx="5861">
                  <c:v>1567411200</c:v>
                </c:pt>
                <c:pt idx="5862">
                  <c:v>1567414800</c:v>
                </c:pt>
                <c:pt idx="5863">
                  <c:v>1567418400</c:v>
                </c:pt>
                <c:pt idx="5864">
                  <c:v>1567422000</c:v>
                </c:pt>
                <c:pt idx="5865">
                  <c:v>1567425600</c:v>
                </c:pt>
                <c:pt idx="5866">
                  <c:v>1567429200</c:v>
                </c:pt>
                <c:pt idx="5867">
                  <c:v>1567432800</c:v>
                </c:pt>
                <c:pt idx="5868">
                  <c:v>1567436400</c:v>
                </c:pt>
                <c:pt idx="5869">
                  <c:v>1567440000</c:v>
                </c:pt>
                <c:pt idx="5870">
                  <c:v>1567443600</c:v>
                </c:pt>
                <c:pt idx="5871">
                  <c:v>1567447200</c:v>
                </c:pt>
                <c:pt idx="5872">
                  <c:v>1567450800</c:v>
                </c:pt>
                <c:pt idx="5873">
                  <c:v>1567454400</c:v>
                </c:pt>
                <c:pt idx="5874">
                  <c:v>1567458000</c:v>
                </c:pt>
                <c:pt idx="5875">
                  <c:v>1567461600</c:v>
                </c:pt>
                <c:pt idx="5876">
                  <c:v>1567465200</c:v>
                </c:pt>
                <c:pt idx="5877">
                  <c:v>1567468800</c:v>
                </c:pt>
                <c:pt idx="5878">
                  <c:v>1567472400</c:v>
                </c:pt>
                <c:pt idx="5879">
                  <c:v>1567476000</c:v>
                </c:pt>
                <c:pt idx="5880">
                  <c:v>1567479600</c:v>
                </c:pt>
                <c:pt idx="5881">
                  <c:v>1567483200</c:v>
                </c:pt>
                <c:pt idx="5882">
                  <c:v>1567486800</c:v>
                </c:pt>
                <c:pt idx="5883">
                  <c:v>1567490400</c:v>
                </c:pt>
                <c:pt idx="5884">
                  <c:v>1567494000</c:v>
                </c:pt>
                <c:pt idx="5885">
                  <c:v>1567497600</c:v>
                </c:pt>
                <c:pt idx="5886">
                  <c:v>1567501200</c:v>
                </c:pt>
                <c:pt idx="5887">
                  <c:v>1567504800</c:v>
                </c:pt>
                <c:pt idx="5888">
                  <c:v>1567508400</c:v>
                </c:pt>
                <c:pt idx="5889">
                  <c:v>1567512000</c:v>
                </c:pt>
                <c:pt idx="5890">
                  <c:v>1567515600</c:v>
                </c:pt>
                <c:pt idx="5891">
                  <c:v>1567519200</c:v>
                </c:pt>
                <c:pt idx="5892">
                  <c:v>1567522800</c:v>
                </c:pt>
                <c:pt idx="5893">
                  <c:v>1567526400</c:v>
                </c:pt>
                <c:pt idx="5894">
                  <c:v>1567530000</c:v>
                </c:pt>
                <c:pt idx="5895">
                  <c:v>1567533600</c:v>
                </c:pt>
                <c:pt idx="5896">
                  <c:v>1567537200</c:v>
                </c:pt>
                <c:pt idx="5897">
                  <c:v>1567540800</c:v>
                </c:pt>
                <c:pt idx="5898">
                  <c:v>1567544400</c:v>
                </c:pt>
                <c:pt idx="5899">
                  <c:v>1567548000</c:v>
                </c:pt>
                <c:pt idx="5900">
                  <c:v>1567551600</c:v>
                </c:pt>
                <c:pt idx="5901">
                  <c:v>1567555200</c:v>
                </c:pt>
                <c:pt idx="5902">
                  <c:v>1567558800</c:v>
                </c:pt>
                <c:pt idx="5903">
                  <c:v>1567562400</c:v>
                </c:pt>
                <c:pt idx="5904">
                  <c:v>1567566000</c:v>
                </c:pt>
                <c:pt idx="5905">
                  <c:v>1567569600</c:v>
                </c:pt>
                <c:pt idx="5906">
                  <c:v>1567573200</c:v>
                </c:pt>
                <c:pt idx="5907">
                  <c:v>1567576800</c:v>
                </c:pt>
                <c:pt idx="5908">
                  <c:v>1567580400</c:v>
                </c:pt>
                <c:pt idx="5909">
                  <c:v>1567584000</c:v>
                </c:pt>
                <c:pt idx="5910">
                  <c:v>1567587600</c:v>
                </c:pt>
                <c:pt idx="5911">
                  <c:v>1567591200</c:v>
                </c:pt>
                <c:pt idx="5912">
                  <c:v>1567594800</c:v>
                </c:pt>
                <c:pt idx="5913">
                  <c:v>1567598400</c:v>
                </c:pt>
                <c:pt idx="5914">
                  <c:v>1567602000</c:v>
                </c:pt>
                <c:pt idx="5915">
                  <c:v>1567605600</c:v>
                </c:pt>
                <c:pt idx="5916">
                  <c:v>1567609200</c:v>
                </c:pt>
                <c:pt idx="5917">
                  <c:v>1567612800</c:v>
                </c:pt>
                <c:pt idx="5918">
                  <c:v>1567616400</c:v>
                </c:pt>
                <c:pt idx="5919">
                  <c:v>1567620000</c:v>
                </c:pt>
                <c:pt idx="5920">
                  <c:v>1567623600</c:v>
                </c:pt>
                <c:pt idx="5921">
                  <c:v>1567627200</c:v>
                </c:pt>
                <c:pt idx="5922">
                  <c:v>1567630800</c:v>
                </c:pt>
                <c:pt idx="5923">
                  <c:v>1567634400</c:v>
                </c:pt>
                <c:pt idx="5924">
                  <c:v>1567638000</c:v>
                </c:pt>
                <c:pt idx="5925">
                  <c:v>1567641600</c:v>
                </c:pt>
                <c:pt idx="5926">
                  <c:v>1567645200</c:v>
                </c:pt>
                <c:pt idx="5927">
                  <c:v>1567648800</c:v>
                </c:pt>
                <c:pt idx="5928">
                  <c:v>1567652400</c:v>
                </c:pt>
                <c:pt idx="5929">
                  <c:v>1567656000</c:v>
                </c:pt>
                <c:pt idx="5930">
                  <c:v>1567659600</c:v>
                </c:pt>
                <c:pt idx="5931">
                  <c:v>1567663200</c:v>
                </c:pt>
                <c:pt idx="5932">
                  <c:v>1567666800</c:v>
                </c:pt>
                <c:pt idx="5933">
                  <c:v>1567670400</c:v>
                </c:pt>
                <c:pt idx="5934">
                  <c:v>1567674000</c:v>
                </c:pt>
                <c:pt idx="5935">
                  <c:v>1567677600</c:v>
                </c:pt>
                <c:pt idx="5936">
                  <c:v>1567681200</c:v>
                </c:pt>
                <c:pt idx="5937">
                  <c:v>1567684800</c:v>
                </c:pt>
                <c:pt idx="5938">
                  <c:v>1567688400</c:v>
                </c:pt>
                <c:pt idx="5939">
                  <c:v>1567692000</c:v>
                </c:pt>
                <c:pt idx="5940">
                  <c:v>1567695600</c:v>
                </c:pt>
                <c:pt idx="5941">
                  <c:v>1567699200</c:v>
                </c:pt>
                <c:pt idx="5942">
                  <c:v>1567702800</c:v>
                </c:pt>
                <c:pt idx="5943">
                  <c:v>1567706400</c:v>
                </c:pt>
                <c:pt idx="5944">
                  <c:v>1567710000</c:v>
                </c:pt>
                <c:pt idx="5945">
                  <c:v>1567713600</c:v>
                </c:pt>
                <c:pt idx="5946">
                  <c:v>1567717200</c:v>
                </c:pt>
                <c:pt idx="5947">
                  <c:v>1567720800</c:v>
                </c:pt>
                <c:pt idx="5948">
                  <c:v>1567724400</c:v>
                </c:pt>
                <c:pt idx="5949">
                  <c:v>1567728000</c:v>
                </c:pt>
                <c:pt idx="5950">
                  <c:v>1567731600</c:v>
                </c:pt>
                <c:pt idx="5951">
                  <c:v>1567735200</c:v>
                </c:pt>
                <c:pt idx="5952">
                  <c:v>1567738800</c:v>
                </c:pt>
                <c:pt idx="5953">
                  <c:v>1567742400</c:v>
                </c:pt>
                <c:pt idx="5954">
                  <c:v>1567746000</c:v>
                </c:pt>
                <c:pt idx="5955">
                  <c:v>1567749600</c:v>
                </c:pt>
                <c:pt idx="5956">
                  <c:v>1567753200</c:v>
                </c:pt>
                <c:pt idx="5957">
                  <c:v>1567756800</c:v>
                </c:pt>
                <c:pt idx="5958">
                  <c:v>1567760400</c:v>
                </c:pt>
                <c:pt idx="5959">
                  <c:v>1567764000</c:v>
                </c:pt>
                <c:pt idx="5960">
                  <c:v>1567767600</c:v>
                </c:pt>
                <c:pt idx="5961">
                  <c:v>1567771200</c:v>
                </c:pt>
                <c:pt idx="5962">
                  <c:v>1567774800</c:v>
                </c:pt>
                <c:pt idx="5963">
                  <c:v>1567778400</c:v>
                </c:pt>
                <c:pt idx="5964">
                  <c:v>1567782000</c:v>
                </c:pt>
                <c:pt idx="5965">
                  <c:v>1567785600</c:v>
                </c:pt>
                <c:pt idx="5966">
                  <c:v>1567789200</c:v>
                </c:pt>
                <c:pt idx="5967">
                  <c:v>1567792800</c:v>
                </c:pt>
                <c:pt idx="5968">
                  <c:v>1567796400</c:v>
                </c:pt>
                <c:pt idx="5969">
                  <c:v>1567800000</c:v>
                </c:pt>
                <c:pt idx="5970">
                  <c:v>1567803600</c:v>
                </c:pt>
                <c:pt idx="5971">
                  <c:v>1567807200</c:v>
                </c:pt>
                <c:pt idx="5972">
                  <c:v>1567810800</c:v>
                </c:pt>
                <c:pt idx="5973">
                  <c:v>1567814400</c:v>
                </c:pt>
                <c:pt idx="5974">
                  <c:v>1567818000</c:v>
                </c:pt>
                <c:pt idx="5975">
                  <c:v>1567821600</c:v>
                </c:pt>
                <c:pt idx="5976">
                  <c:v>1567825200</c:v>
                </c:pt>
                <c:pt idx="5977">
                  <c:v>1567828800</c:v>
                </c:pt>
                <c:pt idx="5978">
                  <c:v>1567832400</c:v>
                </c:pt>
                <c:pt idx="5979">
                  <c:v>1567836000</c:v>
                </c:pt>
                <c:pt idx="5980">
                  <c:v>1567839600</c:v>
                </c:pt>
                <c:pt idx="5981">
                  <c:v>1567843200</c:v>
                </c:pt>
                <c:pt idx="5982">
                  <c:v>1567846800</c:v>
                </c:pt>
                <c:pt idx="5983">
                  <c:v>1567850400</c:v>
                </c:pt>
                <c:pt idx="5984">
                  <c:v>1567854000</c:v>
                </c:pt>
                <c:pt idx="5985">
                  <c:v>1567857600</c:v>
                </c:pt>
                <c:pt idx="5986">
                  <c:v>1567861200</c:v>
                </c:pt>
                <c:pt idx="5987">
                  <c:v>1567864800</c:v>
                </c:pt>
                <c:pt idx="5988">
                  <c:v>1567868400</c:v>
                </c:pt>
                <c:pt idx="5989">
                  <c:v>1567872000</c:v>
                </c:pt>
                <c:pt idx="5990">
                  <c:v>1567875600</c:v>
                </c:pt>
                <c:pt idx="5991">
                  <c:v>1567879200</c:v>
                </c:pt>
                <c:pt idx="5992">
                  <c:v>1567882800</c:v>
                </c:pt>
                <c:pt idx="5993">
                  <c:v>1567886400</c:v>
                </c:pt>
                <c:pt idx="5994">
                  <c:v>1567890000</c:v>
                </c:pt>
                <c:pt idx="5995">
                  <c:v>1567893600</c:v>
                </c:pt>
                <c:pt idx="5996">
                  <c:v>1567897200</c:v>
                </c:pt>
                <c:pt idx="5997">
                  <c:v>1567900800</c:v>
                </c:pt>
                <c:pt idx="5998">
                  <c:v>1567904400</c:v>
                </c:pt>
                <c:pt idx="5999">
                  <c:v>1567908000</c:v>
                </c:pt>
                <c:pt idx="6000">
                  <c:v>1567911600</c:v>
                </c:pt>
                <c:pt idx="6001">
                  <c:v>1567915200</c:v>
                </c:pt>
                <c:pt idx="6002">
                  <c:v>1567918800</c:v>
                </c:pt>
                <c:pt idx="6003">
                  <c:v>1567922400</c:v>
                </c:pt>
                <c:pt idx="6004">
                  <c:v>1567926000</c:v>
                </c:pt>
                <c:pt idx="6005">
                  <c:v>1567929600</c:v>
                </c:pt>
                <c:pt idx="6006">
                  <c:v>1567933200</c:v>
                </c:pt>
                <c:pt idx="6007">
                  <c:v>1567936800</c:v>
                </c:pt>
                <c:pt idx="6008">
                  <c:v>1567940400</c:v>
                </c:pt>
                <c:pt idx="6009">
                  <c:v>1567944000</c:v>
                </c:pt>
                <c:pt idx="6010">
                  <c:v>1567947600</c:v>
                </c:pt>
                <c:pt idx="6011">
                  <c:v>1567951200</c:v>
                </c:pt>
                <c:pt idx="6012">
                  <c:v>1567954800</c:v>
                </c:pt>
                <c:pt idx="6013">
                  <c:v>1567958400</c:v>
                </c:pt>
                <c:pt idx="6014">
                  <c:v>1567962000</c:v>
                </c:pt>
                <c:pt idx="6015">
                  <c:v>1567965600</c:v>
                </c:pt>
                <c:pt idx="6016">
                  <c:v>1567969200</c:v>
                </c:pt>
                <c:pt idx="6017">
                  <c:v>1567972800</c:v>
                </c:pt>
                <c:pt idx="6018">
                  <c:v>1567976400</c:v>
                </c:pt>
                <c:pt idx="6019">
                  <c:v>1567980000</c:v>
                </c:pt>
                <c:pt idx="6020">
                  <c:v>1567983600</c:v>
                </c:pt>
                <c:pt idx="6021">
                  <c:v>1567987200</c:v>
                </c:pt>
                <c:pt idx="6022">
                  <c:v>1567990800</c:v>
                </c:pt>
                <c:pt idx="6023">
                  <c:v>1567994400</c:v>
                </c:pt>
                <c:pt idx="6024">
                  <c:v>1567998000</c:v>
                </c:pt>
                <c:pt idx="6025">
                  <c:v>1568001600</c:v>
                </c:pt>
                <c:pt idx="6026">
                  <c:v>1568005200</c:v>
                </c:pt>
                <c:pt idx="6027">
                  <c:v>1568008800</c:v>
                </c:pt>
                <c:pt idx="6028">
                  <c:v>1568012400</c:v>
                </c:pt>
                <c:pt idx="6029">
                  <c:v>1568016000</c:v>
                </c:pt>
                <c:pt idx="6030">
                  <c:v>1568019600</c:v>
                </c:pt>
                <c:pt idx="6031">
                  <c:v>1568023200</c:v>
                </c:pt>
                <c:pt idx="6032">
                  <c:v>1568026800</c:v>
                </c:pt>
                <c:pt idx="6033">
                  <c:v>1568030400</c:v>
                </c:pt>
                <c:pt idx="6034">
                  <c:v>1568034000</c:v>
                </c:pt>
                <c:pt idx="6035">
                  <c:v>1568037600</c:v>
                </c:pt>
                <c:pt idx="6036">
                  <c:v>1568041200</c:v>
                </c:pt>
                <c:pt idx="6037">
                  <c:v>1568044800</c:v>
                </c:pt>
                <c:pt idx="6038">
                  <c:v>1568048400</c:v>
                </c:pt>
                <c:pt idx="6039">
                  <c:v>1568052000</c:v>
                </c:pt>
                <c:pt idx="6040">
                  <c:v>1568055600</c:v>
                </c:pt>
                <c:pt idx="6041">
                  <c:v>1568059200</c:v>
                </c:pt>
                <c:pt idx="6042">
                  <c:v>1568062800</c:v>
                </c:pt>
                <c:pt idx="6043">
                  <c:v>1568066400</c:v>
                </c:pt>
                <c:pt idx="6044">
                  <c:v>1568070000</c:v>
                </c:pt>
                <c:pt idx="6045">
                  <c:v>1568073600</c:v>
                </c:pt>
                <c:pt idx="6046">
                  <c:v>1568077200</c:v>
                </c:pt>
                <c:pt idx="6047">
                  <c:v>1568080800</c:v>
                </c:pt>
                <c:pt idx="6048">
                  <c:v>1568084400</c:v>
                </c:pt>
                <c:pt idx="6049">
                  <c:v>1568088000</c:v>
                </c:pt>
                <c:pt idx="6050">
                  <c:v>1568091600</c:v>
                </c:pt>
                <c:pt idx="6051">
                  <c:v>1568095200</c:v>
                </c:pt>
                <c:pt idx="6052">
                  <c:v>1568098800</c:v>
                </c:pt>
                <c:pt idx="6053">
                  <c:v>1568102400</c:v>
                </c:pt>
                <c:pt idx="6054">
                  <c:v>1568106000</c:v>
                </c:pt>
                <c:pt idx="6055">
                  <c:v>1568109600</c:v>
                </c:pt>
                <c:pt idx="6056">
                  <c:v>1568113200</c:v>
                </c:pt>
                <c:pt idx="6057">
                  <c:v>1568116800</c:v>
                </c:pt>
                <c:pt idx="6058">
                  <c:v>1568120400</c:v>
                </c:pt>
                <c:pt idx="6059">
                  <c:v>1568124000</c:v>
                </c:pt>
                <c:pt idx="6060">
                  <c:v>1568127600</c:v>
                </c:pt>
                <c:pt idx="6061">
                  <c:v>1568131200</c:v>
                </c:pt>
                <c:pt idx="6062">
                  <c:v>1568134800</c:v>
                </c:pt>
                <c:pt idx="6063">
                  <c:v>1568138400</c:v>
                </c:pt>
                <c:pt idx="6064">
                  <c:v>1568142000</c:v>
                </c:pt>
                <c:pt idx="6065">
                  <c:v>1568145600</c:v>
                </c:pt>
                <c:pt idx="6066">
                  <c:v>1568149200</c:v>
                </c:pt>
                <c:pt idx="6067">
                  <c:v>1568152800</c:v>
                </c:pt>
                <c:pt idx="6068">
                  <c:v>1568156400</c:v>
                </c:pt>
                <c:pt idx="6069">
                  <c:v>1568160000</c:v>
                </c:pt>
                <c:pt idx="6070">
                  <c:v>1568163600</c:v>
                </c:pt>
                <c:pt idx="6071">
                  <c:v>1568167200</c:v>
                </c:pt>
                <c:pt idx="6072">
                  <c:v>1568170800</c:v>
                </c:pt>
                <c:pt idx="6073">
                  <c:v>1568174400</c:v>
                </c:pt>
                <c:pt idx="6074">
                  <c:v>1568178000</c:v>
                </c:pt>
                <c:pt idx="6075">
                  <c:v>1568181600</c:v>
                </c:pt>
                <c:pt idx="6076">
                  <c:v>1568185200</c:v>
                </c:pt>
                <c:pt idx="6077">
                  <c:v>1568188800</c:v>
                </c:pt>
                <c:pt idx="6078">
                  <c:v>1568192400</c:v>
                </c:pt>
                <c:pt idx="6079">
                  <c:v>1568196000</c:v>
                </c:pt>
                <c:pt idx="6080">
                  <c:v>1568199600</c:v>
                </c:pt>
                <c:pt idx="6081">
                  <c:v>1568203200</c:v>
                </c:pt>
                <c:pt idx="6082">
                  <c:v>1568206800</c:v>
                </c:pt>
                <c:pt idx="6083">
                  <c:v>1568210400</c:v>
                </c:pt>
                <c:pt idx="6084">
                  <c:v>1568214000</c:v>
                </c:pt>
                <c:pt idx="6085">
                  <c:v>1568217600</c:v>
                </c:pt>
                <c:pt idx="6086">
                  <c:v>1568221200</c:v>
                </c:pt>
                <c:pt idx="6087">
                  <c:v>1568224800</c:v>
                </c:pt>
                <c:pt idx="6088">
                  <c:v>1568228400</c:v>
                </c:pt>
                <c:pt idx="6089">
                  <c:v>1568232000</c:v>
                </c:pt>
                <c:pt idx="6090">
                  <c:v>1568235600</c:v>
                </c:pt>
                <c:pt idx="6091">
                  <c:v>1568239200</c:v>
                </c:pt>
                <c:pt idx="6092">
                  <c:v>1568242800</c:v>
                </c:pt>
                <c:pt idx="6093">
                  <c:v>1568246400</c:v>
                </c:pt>
                <c:pt idx="6094">
                  <c:v>1568250000</c:v>
                </c:pt>
                <c:pt idx="6095">
                  <c:v>1568253600</c:v>
                </c:pt>
                <c:pt idx="6096">
                  <c:v>1568257200</c:v>
                </c:pt>
                <c:pt idx="6097">
                  <c:v>1568260800</c:v>
                </c:pt>
                <c:pt idx="6098">
                  <c:v>1568264400</c:v>
                </c:pt>
                <c:pt idx="6099">
                  <c:v>1568268000</c:v>
                </c:pt>
                <c:pt idx="6100">
                  <c:v>1568271600</c:v>
                </c:pt>
                <c:pt idx="6101">
                  <c:v>1568275200</c:v>
                </c:pt>
                <c:pt idx="6102">
                  <c:v>1568278800</c:v>
                </c:pt>
                <c:pt idx="6103">
                  <c:v>1568282400</c:v>
                </c:pt>
                <c:pt idx="6104">
                  <c:v>1568286000</c:v>
                </c:pt>
                <c:pt idx="6105">
                  <c:v>1568289600</c:v>
                </c:pt>
                <c:pt idx="6106">
                  <c:v>1568293200</c:v>
                </c:pt>
                <c:pt idx="6107">
                  <c:v>1568296800</c:v>
                </c:pt>
                <c:pt idx="6108">
                  <c:v>1568300400</c:v>
                </c:pt>
                <c:pt idx="6109">
                  <c:v>1568304000</c:v>
                </c:pt>
                <c:pt idx="6110">
                  <c:v>1568307600</c:v>
                </c:pt>
                <c:pt idx="6111">
                  <c:v>1568311200</c:v>
                </c:pt>
                <c:pt idx="6112">
                  <c:v>1568314800</c:v>
                </c:pt>
                <c:pt idx="6113">
                  <c:v>1568318400</c:v>
                </c:pt>
                <c:pt idx="6114">
                  <c:v>1568322000</c:v>
                </c:pt>
                <c:pt idx="6115">
                  <c:v>1568325600</c:v>
                </c:pt>
                <c:pt idx="6116">
                  <c:v>1568329200</c:v>
                </c:pt>
                <c:pt idx="6117">
                  <c:v>1568332800</c:v>
                </c:pt>
                <c:pt idx="6118">
                  <c:v>1568336400</c:v>
                </c:pt>
                <c:pt idx="6119">
                  <c:v>1568340000</c:v>
                </c:pt>
                <c:pt idx="6120">
                  <c:v>1568343600</c:v>
                </c:pt>
                <c:pt idx="6121">
                  <c:v>1568347200</c:v>
                </c:pt>
                <c:pt idx="6122">
                  <c:v>1568350800</c:v>
                </c:pt>
                <c:pt idx="6123">
                  <c:v>1568354400</c:v>
                </c:pt>
                <c:pt idx="6124">
                  <c:v>1568358000</c:v>
                </c:pt>
                <c:pt idx="6125">
                  <c:v>1568361600</c:v>
                </c:pt>
                <c:pt idx="6126">
                  <c:v>1568365200</c:v>
                </c:pt>
                <c:pt idx="6127">
                  <c:v>1568368800</c:v>
                </c:pt>
                <c:pt idx="6128">
                  <c:v>1568372400</c:v>
                </c:pt>
                <c:pt idx="6129">
                  <c:v>1568376000</c:v>
                </c:pt>
                <c:pt idx="6130">
                  <c:v>1568379600</c:v>
                </c:pt>
                <c:pt idx="6131">
                  <c:v>1568383200</c:v>
                </c:pt>
                <c:pt idx="6132">
                  <c:v>1568386800</c:v>
                </c:pt>
                <c:pt idx="6133">
                  <c:v>1568390400</c:v>
                </c:pt>
                <c:pt idx="6134">
                  <c:v>1568394000</c:v>
                </c:pt>
                <c:pt idx="6135">
                  <c:v>1568397600</c:v>
                </c:pt>
                <c:pt idx="6136">
                  <c:v>1568401200</c:v>
                </c:pt>
                <c:pt idx="6137">
                  <c:v>1568404800</c:v>
                </c:pt>
                <c:pt idx="6138">
                  <c:v>1568408400</c:v>
                </c:pt>
                <c:pt idx="6139">
                  <c:v>1568412000</c:v>
                </c:pt>
                <c:pt idx="6140">
                  <c:v>1568415600</c:v>
                </c:pt>
                <c:pt idx="6141">
                  <c:v>1568419200</c:v>
                </c:pt>
                <c:pt idx="6142">
                  <c:v>1568422800</c:v>
                </c:pt>
                <c:pt idx="6143">
                  <c:v>1568426400</c:v>
                </c:pt>
                <c:pt idx="6144">
                  <c:v>1568430000</c:v>
                </c:pt>
                <c:pt idx="6145">
                  <c:v>1568433600</c:v>
                </c:pt>
                <c:pt idx="6146">
                  <c:v>1568437200</c:v>
                </c:pt>
                <c:pt idx="6147">
                  <c:v>1568440800</c:v>
                </c:pt>
                <c:pt idx="6148">
                  <c:v>1568444400</c:v>
                </c:pt>
                <c:pt idx="6149">
                  <c:v>1568448000</c:v>
                </c:pt>
                <c:pt idx="6150">
                  <c:v>1568451600</c:v>
                </c:pt>
                <c:pt idx="6151">
                  <c:v>1568455200</c:v>
                </c:pt>
                <c:pt idx="6152">
                  <c:v>1568458800</c:v>
                </c:pt>
                <c:pt idx="6153">
                  <c:v>1568462400</c:v>
                </c:pt>
                <c:pt idx="6154">
                  <c:v>1568466000</c:v>
                </c:pt>
                <c:pt idx="6155">
                  <c:v>1568469600</c:v>
                </c:pt>
                <c:pt idx="6156">
                  <c:v>1568473200</c:v>
                </c:pt>
                <c:pt idx="6157">
                  <c:v>1568476800</c:v>
                </c:pt>
                <c:pt idx="6158">
                  <c:v>1568480400</c:v>
                </c:pt>
                <c:pt idx="6159">
                  <c:v>1568484000</c:v>
                </c:pt>
                <c:pt idx="6160">
                  <c:v>1568487600</c:v>
                </c:pt>
                <c:pt idx="6161">
                  <c:v>1568491200</c:v>
                </c:pt>
                <c:pt idx="6162">
                  <c:v>1568494800</c:v>
                </c:pt>
                <c:pt idx="6163">
                  <c:v>1568498400</c:v>
                </c:pt>
                <c:pt idx="6164">
                  <c:v>1568502000</c:v>
                </c:pt>
                <c:pt idx="6165">
                  <c:v>1568505600</c:v>
                </c:pt>
                <c:pt idx="6166">
                  <c:v>1568509200</c:v>
                </c:pt>
                <c:pt idx="6167">
                  <c:v>1568512800</c:v>
                </c:pt>
                <c:pt idx="6168">
                  <c:v>1568516400</c:v>
                </c:pt>
                <c:pt idx="6169">
                  <c:v>1568520000</c:v>
                </c:pt>
                <c:pt idx="6170">
                  <c:v>1568523600</c:v>
                </c:pt>
                <c:pt idx="6171">
                  <c:v>1568527200</c:v>
                </c:pt>
                <c:pt idx="6172">
                  <c:v>1568530800</c:v>
                </c:pt>
                <c:pt idx="6173">
                  <c:v>1568534400</c:v>
                </c:pt>
                <c:pt idx="6174">
                  <c:v>1568538000</c:v>
                </c:pt>
                <c:pt idx="6175">
                  <c:v>1568541600</c:v>
                </c:pt>
                <c:pt idx="6176">
                  <c:v>1568545200</c:v>
                </c:pt>
                <c:pt idx="6177">
                  <c:v>1568548800</c:v>
                </c:pt>
                <c:pt idx="6178">
                  <c:v>1568552400</c:v>
                </c:pt>
                <c:pt idx="6179">
                  <c:v>1568556000</c:v>
                </c:pt>
                <c:pt idx="6180">
                  <c:v>1568559600</c:v>
                </c:pt>
                <c:pt idx="6181">
                  <c:v>1568563200</c:v>
                </c:pt>
                <c:pt idx="6182">
                  <c:v>1568566800</c:v>
                </c:pt>
                <c:pt idx="6183">
                  <c:v>1568570400</c:v>
                </c:pt>
                <c:pt idx="6184">
                  <c:v>1568574000</c:v>
                </c:pt>
                <c:pt idx="6185">
                  <c:v>1568577600</c:v>
                </c:pt>
                <c:pt idx="6186">
                  <c:v>1568581200</c:v>
                </c:pt>
                <c:pt idx="6187">
                  <c:v>1568584800</c:v>
                </c:pt>
                <c:pt idx="6188">
                  <c:v>1568588400</c:v>
                </c:pt>
                <c:pt idx="6189">
                  <c:v>1568592000</c:v>
                </c:pt>
                <c:pt idx="6190">
                  <c:v>1568595600</c:v>
                </c:pt>
                <c:pt idx="6191">
                  <c:v>1568599200</c:v>
                </c:pt>
                <c:pt idx="6192">
                  <c:v>1568602800</c:v>
                </c:pt>
                <c:pt idx="6193">
                  <c:v>1568606400</c:v>
                </c:pt>
                <c:pt idx="6194">
                  <c:v>1568610000</c:v>
                </c:pt>
                <c:pt idx="6195">
                  <c:v>1568613600</c:v>
                </c:pt>
                <c:pt idx="6196">
                  <c:v>1568617200</c:v>
                </c:pt>
                <c:pt idx="6197">
                  <c:v>1568620800</c:v>
                </c:pt>
                <c:pt idx="6198">
                  <c:v>1568624400</c:v>
                </c:pt>
                <c:pt idx="6199">
                  <c:v>1568628000</c:v>
                </c:pt>
                <c:pt idx="6200">
                  <c:v>1568631600</c:v>
                </c:pt>
                <c:pt idx="6201">
                  <c:v>1568635200</c:v>
                </c:pt>
                <c:pt idx="6202">
                  <c:v>1568638800</c:v>
                </c:pt>
                <c:pt idx="6203">
                  <c:v>1568642400</c:v>
                </c:pt>
                <c:pt idx="6204">
                  <c:v>1568646000</c:v>
                </c:pt>
                <c:pt idx="6205">
                  <c:v>1568649600</c:v>
                </c:pt>
                <c:pt idx="6206">
                  <c:v>1568653200</c:v>
                </c:pt>
                <c:pt idx="6207">
                  <c:v>1568656800</c:v>
                </c:pt>
                <c:pt idx="6208">
                  <c:v>1568660400</c:v>
                </c:pt>
                <c:pt idx="6209">
                  <c:v>1568664000</c:v>
                </c:pt>
                <c:pt idx="6210">
                  <c:v>1568667600</c:v>
                </c:pt>
                <c:pt idx="6211">
                  <c:v>1568671200</c:v>
                </c:pt>
                <c:pt idx="6212">
                  <c:v>1568674800</c:v>
                </c:pt>
                <c:pt idx="6213">
                  <c:v>1568678400</c:v>
                </c:pt>
                <c:pt idx="6214">
                  <c:v>1568682000</c:v>
                </c:pt>
                <c:pt idx="6215">
                  <c:v>1568685600</c:v>
                </c:pt>
                <c:pt idx="6216">
                  <c:v>1568689200</c:v>
                </c:pt>
                <c:pt idx="6217">
                  <c:v>1568692800</c:v>
                </c:pt>
                <c:pt idx="6218">
                  <c:v>1568696400</c:v>
                </c:pt>
                <c:pt idx="6219">
                  <c:v>1568700000</c:v>
                </c:pt>
                <c:pt idx="6220">
                  <c:v>1568703600</c:v>
                </c:pt>
                <c:pt idx="6221">
                  <c:v>1568707200</c:v>
                </c:pt>
                <c:pt idx="6222">
                  <c:v>1568710800</c:v>
                </c:pt>
                <c:pt idx="6223">
                  <c:v>1568714400</c:v>
                </c:pt>
                <c:pt idx="6224">
                  <c:v>1568718000</c:v>
                </c:pt>
                <c:pt idx="6225">
                  <c:v>1568721600</c:v>
                </c:pt>
                <c:pt idx="6226">
                  <c:v>1568725200</c:v>
                </c:pt>
                <c:pt idx="6227">
                  <c:v>1568728800</c:v>
                </c:pt>
                <c:pt idx="6228">
                  <c:v>1568732400</c:v>
                </c:pt>
                <c:pt idx="6229">
                  <c:v>1568736000</c:v>
                </c:pt>
                <c:pt idx="6230">
                  <c:v>1568739600</c:v>
                </c:pt>
                <c:pt idx="6231">
                  <c:v>1568743200</c:v>
                </c:pt>
                <c:pt idx="6232">
                  <c:v>1568746800</c:v>
                </c:pt>
                <c:pt idx="6233">
                  <c:v>1568750400</c:v>
                </c:pt>
                <c:pt idx="6234">
                  <c:v>1568754000</c:v>
                </c:pt>
                <c:pt idx="6235">
                  <c:v>1568757600</c:v>
                </c:pt>
                <c:pt idx="6236">
                  <c:v>1568761200</c:v>
                </c:pt>
                <c:pt idx="6237">
                  <c:v>1568764800</c:v>
                </c:pt>
                <c:pt idx="6238">
                  <c:v>1568768400</c:v>
                </c:pt>
                <c:pt idx="6239">
                  <c:v>1568772000</c:v>
                </c:pt>
                <c:pt idx="6240">
                  <c:v>1568775600</c:v>
                </c:pt>
                <c:pt idx="6241">
                  <c:v>1568779200</c:v>
                </c:pt>
                <c:pt idx="6242">
                  <c:v>1568782800</c:v>
                </c:pt>
                <c:pt idx="6243">
                  <c:v>1568786400</c:v>
                </c:pt>
                <c:pt idx="6244">
                  <c:v>1568790000</c:v>
                </c:pt>
                <c:pt idx="6245">
                  <c:v>1568793600</c:v>
                </c:pt>
                <c:pt idx="6246">
                  <c:v>1568797200</c:v>
                </c:pt>
                <c:pt idx="6247">
                  <c:v>1568800800</c:v>
                </c:pt>
                <c:pt idx="6248">
                  <c:v>1568804400</c:v>
                </c:pt>
                <c:pt idx="6249">
                  <c:v>1568808000</c:v>
                </c:pt>
                <c:pt idx="6250">
                  <c:v>1568811600</c:v>
                </c:pt>
                <c:pt idx="6251">
                  <c:v>1568815200</c:v>
                </c:pt>
                <c:pt idx="6252">
                  <c:v>1568818800</c:v>
                </c:pt>
                <c:pt idx="6253">
                  <c:v>1568822400</c:v>
                </c:pt>
                <c:pt idx="6254">
                  <c:v>1568826000</c:v>
                </c:pt>
                <c:pt idx="6255">
                  <c:v>1568829600</c:v>
                </c:pt>
                <c:pt idx="6256">
                  <c:v>1568833200</c:v>
                </c:pt>
                <c:pt idx="6257">
                  <c:v>1568836800</c:v>
                </c:pt>
                <c:pt idx="6258">
                  <c:v>1568840400</c:v>
                </c:pt>
                <c:pt idx="6259">
                  <c:v>1568844000</c:v>
                </c:pt>
                <c:pt idx="6260">
                  <c:v>1568847600</c:v>
                </c:pt>
                <c:pt idx="6261">
                  <c:v>1568851200</c:v>
                </c:pt>
                <c:pt idx="6262">
                  <c:v>1568854800</c:v>
                </c:pt>
                <c:pt idx="6263">
                  <c:v>1568858400</c:v>
                </c:pt>
                <c:pt idx="6264">
                  <c:v>1568862000</c:v>
                </c:pt>
                <c:pt idx="6265">
                  <c:v>1568865600</c:v>
                </c:pt>
                <c:pt idx="6266">
                  <c:v>1568869200</c:v>
                </c:pt>
                <c:pt idx="6267">
                  <c:v>1568872800</c:v>
                </c:pt>
                <c:pt idx="6268">
                  <c:v>1568876400</c:v>
                </c:pt>
                <c:pt idx="6269">
                  <c:v>1568880000</c:v>
                </c:pt>
                <c:pt idx="6270">
                  <c:v>1568883600</c:v>
                </c:pt>
                <c:pt idx="6271">
                  <c:v>1568887200</c:v>
                </c:pt>
                <c:pt idx="6272">
                  <c:v>1568890800</c:v>
                </c:pt>
                <c:pt idx="6273">
                  <c:v>1568894400</c:v>
                </c:pt>
                <c:pt idx="6274">
                  <c:v>1568898000</c:v>
                </c:pt>
                <c:pt idx="6275">
                  <c:v>1568901600</c:v>
                </c:pt>
                <c:pt idx="6276">
                  <c:v>1568905200</c:v>
                </c:pt>
                <c:pt idx="6277">
                  <c:v>1568908800</c:v>
                </c:pt>
                <c:pt idx="6278">
                  <c:v>1568912400</c:v>
                </c:pt>
                <c:pt idx="6279">
                  <c:v>1568916000</c:v>
                </c:pt>
                <c:pt idx="6280">
                  <c:v>1568919600</c:v>
                </c:pt>
                <c:pt idx="6281">
                  <c:v>1568923200</c:v>
                </c:pt>
                <c:pt idx="6282">
                  <c:v>1568926800</c:v>
                </c:pt>
                <c:pt idx="6283">
                  <c:v>1568930400</c:v>
                </c:pt>
                <c:pt idx="6284">
                  <c:v>1568934000</c:v>
                </c:pt>
                <c:pt idx="6285">
                  <c:v>1568937600</c:v>
                </c:pt>
                <c:pt idx="6286">
                  <c:v>1568941200</c:v>
                </c:pt>
                <c:pt idx="6287">
                  <c:v>1568944800</c:v>
                </c:pt>
                <c:pt idx="6288">
                  <c:v>1568948400</c:v>
                </c:pt>
                <c:pt idx="6289">
                  <c:v>1568952000</c:v>
                </c:pt>
                <c:pt idx="6290">
                  <c:v>1568955600</c:v>
                </c:pt>
                <c:pt idx="6291">
                  <c:v>1568959200</c:v>
                </c:pt>
                <c:pt idx="6292">
                  <c:v>1568962800</c:v>
                </c:pt>
                <c:pt idx="6293">
                  <c:v>1568966400</c:v>
                </c:pt>
                <c:pt idx="6294">
                  <c:v>1568970000</c:v>
                </c:pt>
                <c:pt idx="6295">
                  <c:v>1568973600</c:v>
                </c:pt>
                <c:pt idx="6296">
                  <c:v>1568977200</c:v>
                </c:pt>
                <c:pt idx="6297">
                  <c:v>1568980800</c:v>
                </c:pt>
                <c:pt idx="6298">
                  <c:v>1568984400</c:v>
                </c:pt>
                <c:pt idx="6299">
                  <c:v>1568988000</c:v>
                </c:pt>
                <c:pt idx="6300">
                  <c:v>1568991600</c:v>
                </c:pt>
                <c:pt idx="6301">
                  <c:v>1568995200</c:v>
                </c:pt>
                <c:pt idx="6302">
                  <c:v>1568998800</c:v>
                </c:pt>
                <c:pt idx="6303">
                  <c:v>1569002400</c:v>
                </c:pt>
                <c:pt idx="6304">
                  <c:v>1569006000</c:v>
                </c:pt>
                <c:pt idx="6305">
                  <c:v>1569009600</c:v>
                </c:pt>
                <c:pt idx="6306">
                  <c:v>1569013200</c:v>
                </c:pt>
                <c:pt idx="6307">
                  <c:v>1569016800</c:v>
                </c:pt>
                <c:pt idx="6308">
                  <c:v>1569020400</c:v>
                </c:pt>
                <c:pt idx="6309">
                  <c:v>1569024000</c:v>
                </c:pt>
                <c:pt idx="6310">
                  <c:v>1569027600</c:v>
                </c:pt>
                <c:pt idx="6311">
                  <c:v>1569031200</c:v>
                </c:pt>
                <c:pt idx="6312">
                  <c:v>1569034800</c:v>
                </c:pt>
                <c:pt idx="6313">
                  <c:v>1569038400</c:v>
                </c:pt>
                <c:pt idx="6314">
                  <c:v>1569042000</c:v>
                </c:pt>
                <c:pt idx="6315">
                  <c:v>1569045600</c:v>
                </c:pt>
                <c:pt idx="6316">
                  <c:v>1569049200</c:v>
                </c:pt>
                <c:pt idx="6317">
                  <c:v>1569052800</c:v>
                </c:pt>
                <c:pt idx="6318">
                  <c:v>1569056400</c:v>
                </c:pt>
                <c:pt idx="6319">
                  <c:v>1569060000</c:v>
                </c:pt>
                <c:pt idx="6320">
                  <c:v>1569063600</c:v>
                </c:pt>
                <c:pt idx="6321">
                  <c:v>1569067200</c:v>
                </c:pt>
                <c:pt idx="6322">
                  <c:v>1569070800</c:v>
                </c:pt>
                <c:pt idx="6323">
                  <c:v>1569074400</c:v>
                </c:pt>
                <c:pt idx="6324">
                  <c:v>1569078000</c:v>
                </c:pt>
                <c:pt idx="6325">
                  <c:v>1569081600</c:v>
                </c:pt>
                <c:pt idx="6326">
                  <c:v>1569085200</c:v>
                </c:pt>
                <c:pt idx="6327">
                  <c:v>1569088800</c:v>
                </c:pt>
                <c:pt idx="6328">
                  <c:v>1569092400</c:v>
                </c:pt>
                <c:pt idx="6329">
                  <c:v>1569096000</c:v>
                </c:pt>
                <c:pt idx="6330">
                  <c:v>1569099600</c:v>
                </c:pt>
                <c:pt idx="6331">
                  <c:v>1569103200</c:v>
                </c:pt>
                <c:pt idx="6332">
                  <c:v>1569106800</c:v>
                </c:pt>
                <c:pt idx="6333">
                  <c:v>1569110400</c:v>
                </c:pt>
                <c:pt idx="6334">
                  <c:v>1569114000</c:v>
                </c:pt>
                <c:pt idx="6335">
                  <c:v>1569117600</c:v>
                </c:pt>
                <c:pt idx="6336">
                  <c:v>1569121200</c:v>
                </c:pt>
                <c:pt idx="6337">
                  <c:v>1569124800</c:v>
                </c:pt>
                <c:pt idx="6338">
                  <c:v>1569128400</c:v>
                </c:pt>
                <c:pt idx="6339">
                  <c:v>1569132000</c:v>
                </c:pt>
                <c:pt idx="6340">
                  <c:v>1569135600</c:v>
                </c:pt>
                <c:pt idx="6341">
                  <c:v>1569139200</c:v>
                </c:pt>
                <c:pt idx="6342">
                  <c:v>1569142800</c:v>
                </c:pt>
                <c:pt idx="6343">
                  <c:v>1569146400</c:v>
                </c:pt>
                <c:pt idx="6344">
                  <c:v>1569150000</c:v>
                </c:pt>
                <c:pt idx="6345">
                  <c:v>1569153600</c:v>
                </c:pt>
                <c:pt idx="6346">
                  <c:v>1569157200</c:v>
                </c:pt>
                <c:pt idx="6347">
                  <c:v>1569160800</c:v>
                </c:pt>
                <c:pt idx="6348">
                  <c:v>1569164400</c:v>
                </c:pt>
                <c:pt idx="6349">
                  <c:v>1569168000</c:v>
                </c:pt>
                <c:pt idx="6350">
                  <c:v>1569171600</c:v>
                </c:pt>
                <c:pt idx="6351">
                  <c:v>1569175200</c:v>
                </c:pt>
                <c:pt idx="6352">
                  <c:v>1569178800</c:v>
                </c:pt>
                <c:pt idx="6353">
                  <c:v>1569182400</c:v>
                </c:pt>
                <c:pt idx="6354">
                  <c:v>1569186000</c:v>
                </c:pt>
                <c:pt idx="6355">
                  <c:v>1569189600</c:v>
                </c:pt>
                <c:pt idx="6356">
                  <c:v>1569193200</c:v>
                </c:pt>
                <c:pt idx="6357">
                  <c:v>1569196800</c:v>
                </c:pt>
                <c:pt idx="6358">
                  <c:v>1569200400</c:v>
                </c:pt>
                <c:pt idx="6359">
                  <c:v>1569204000</c:v>
                </c:pt>
                <c:pt idx="6360">
                  <c:v>1569207600</c:v>
                </c:pt>
                <c:pt idx="6361">
                  <c:v>1569211200</c:v>
                </c:pt>
                <c:pt idx="6362">
                  <c:v>1569214800</c:v>
                </c:pt>
                <c:pt idx="6363">
                  <c:v>1569218400</c:v>
                </c:pt>
                <c:pt idx="6364">
                  <c:v>1569222000</c:v>
                </c:pt>
                <c:pt idx="6365">
                  <c:v>1569225600</c:v>
                </c:pt>
                <c:pt idx="6366">
                  <c:v>1569229200</c:v>
                </c:pt>
                <c:pt idx="6367">
                  <c:v>1569232800</c:v>
                </c:pt>
                <c:pt idx="6368">
                  <c:v>1569236400</c:v>
                </c:pt>
                <c:pt idx="6369">
                  <c:v>1569240000</c:v>
                </c:pt>
                <c:pt idx="6370">
                  <c:v>1569243600</c:v>
                </c:pt>
                <c:pt idx="6371">
                  <c:v>1569247200</c:v>
                </c:pt>
                <c:pt idx="6372">
                  <c:v>1569250800</c:v>
                </c:pt>
                <c:pt idx="6373">
                  <c:v>1569254400</c:v>
                </c:pt>
                <c:pt idx="6374">
                  <c:v>1569258000</c:v>
                </c:pt>
                <c:pt idx="6375">
                  <c:v>1569261600</c:v>
                </c:pt>
                <c:pt idx="6376">
                  <c:v>1569265200</c:v>
                </c:pt>
                <c:pt idx="6377">
                  <c:v>1569268800</c:v>
                </c:pt>
                <c:pt idx="6378">
                  <c:v>1569272400</c:v>
                </c:pt>
                <c:pt idx="6379">
                  <c:v>1569276000</c:v>
                </c:pt>
                <c:pt idx="6380">
                  <c:v>1569279600</c:v>
                </c:pt>
                <c:pt idx="6381">
                  <c:v>1569283200</c:v>
                </c:pt>
                <c:pt idx="6382">
                  <c:v>1569286800</c:v>
                </c:pt>
                <c:pt idx="6383">
                  <c:v>1569290400</c:v>
                </c:pt>
                <c:pt idx="6384">
                  <c:v>1569294000</c:v>
                </c:pt>
                <c:pt idx="6385">
                  <c:v>1569297600</c:v>
                </c:pt>
                <c:pt idx="6386">
                  <c:v>1569301200</c:v>
                </c:pt>
                <c:pt idx="6387">
                  <c:v>1569304800</c:v>
                </c:pt>
                <c:pt idx="6388">
                  <c:v>1569308400</c:v>
                </c:pt>
                <c:pt idx="6389">
                  <c:v>1569312000</c:v>
                </c:pt>
                <c:pt idx="6390">
                  <c:v>1569315600</c:v>
                </c:pt>
                <c:pt idx="6391">
                  <c:v>1569319200</c:v>
                </c:pt>
                <c:pt idx="6392">
                  <c:v>1569322800</c:v>
                </c:pt>
                <c:pt idx="6393">
                  <c:v>1569326400</c:v>
                </c:pt>
                <c:pt idx="6394">
                  <c:v>1569330000</c:v>
                </c:pt>
                <c:pt idx="6395">
                  <c:v>1569333600</c:v>
                </c:pt>
                <c:pt idx="6396">
                  <c:v>1569337200</c:v>
                </c:pt>
                <c:pt idx="6397">
                  <c:v>1569340800</c:v>
                </c:pt>
                <c:pt idx="6398">
                  <c:v>1569344400</c:v>
                </c:pt>
                <c:pt idx="6399">
                  <c:v>1569348000</c:v>
                </c:pt>
                <c:pt idx="6400">
                  <c:v>1569351600</c:v>
                </c:pt>
                <c:pt idx="6401">
                  <c:v>1569355200</c:v>
                </c:pt>
                <c:pt idx="6402">
                  <c:v>1569358800</c:v>
                </c:pt>
                <c:pt idx="6403">
                  <c:v>1569362400</c:v>
                </c:pt>
                <c:pt idx="6404">
                  <c:v>1569366000</c:v>
                </c:pt>
                <c:pt idx="6405">
                  <c:v>1569369600</c:v>
                </c:pt>
                <c:pt idx="6406">
                  <c:v>1569373200</c:v>
                </c:pt>
                <c:pt idx="6407">
                  <c:v>1569376800</c:v>
                </c:pt>
                <c:pt idx="6408">
                  <c:v>1569380400</c:v>
                </c:pt>
                <c:pt idx="6409">
                  <c:v>1569384000</c:v>
                </c:pt>
                <c:pt idx="6410">
                  <c:v>1569387600</c:v>
                </c:pt>
                <c:pt idx="6411">
                  <c:v>1569391200</c:v>
                </c:pt>
                <c:pt idx="6412">
                  <c:v>1569394800</c:v>
                </c:pt>
                <c:pt idx="6413">
                  <c:v>1569398400</c:v>
                </c:pt>
                <c:pt idx="6414">
                  <c:v>1569402000</c:v>
                </c:pt>
                <c:pt idx="6415">
                  <c:v>1569405600</c:v>
                </c:pt>
                <c:pt idx="6416">
                  <c:v>1569409200</c:v>
                </c:pt>
                <c:pt idx="6417">
                  <c:v>1569412800</c:v>
                </c:pt>
                <c:pt idx="6418">
                  <c:v>1569416400</c:v>
                </c:pt>
                <c:pt idx="6419">
                  <c:v>1569420000</c:v>
                </c:pt>
                <c:pt idx="6420">
                  <c:v>1569423600</c:v>
                </c:pt>
                <c:pt idx="6421">
                  <c:v>1569427200</c:v>
                </c:pt>
                <c:pt idx="6422">
                  <c:v>1569430800</c:v>
                </c:pt>
                <c:pt idx="6423">
                  <c:v>1569434400</c:v>
                </c:pt>
                <c:pt idx="6424">
                  <c:v>1569438000</c:v>
                </c:pt>
                <c:pt idx="6425">
                  <c:v>1569441600</c:v>
                </c:pt>
                <c:pt idx="6426">
                  <c:v>1569445200</c:v>
                </c:pt>
                <c:pt idx="6427">
                  <c:v>1569448800</c:v>
                </c:pt>
                <c:pt idx="6428">
                  <c:v>1569452400</c:v>
                </c:pt>
                <c:pt idx="6429">
                  <c:v>1569456000</c:v>
                </c:pt>
                <c:pt idx="6430">
                  <c:v>1569459600</c:v>
                </c:pt>
                <c:pt idx="6431">
                  <c:v>1569463200</c:v>
                </c:pt>
                <c:pt idx="6432">
                  <c:v>1569466800</c:v>
                </c:pt>
                <c:pt idx="6433">
                  <c:v>1569470400</c:v>
                </c:pt>
                <c:pt idx="6434">
                  <c:v>1569474000</c:v>
                </c:pt>
                <c:pt idx="6435">
                  <c:v>1569477600</c:v>
                </c:pt>
                <c:pt idx="6436">
                  <c:v>1569481200</c:v>
                </c:pt>
                <c:pt idx="6437">
                  <c:v>1569484800</c:v>
                </c:pt>
                <c:pt idx="6438">
                  <c:v>1569488400</c:v>
                </c:pt>
                <c:pt idx="6439">
                  <c:v>1569492000</c:v>
                </c:pt>
                <c:pt idx="6440">
                  <c:v>1569495600</c:v>
                </c:pt>
                <c:pt idx="6441">
                  <c:v>1569499200</c:v>
                </c:pt>
                <c:pt idx="6442">
                  <c:v>1569502800</c:v>
                </c:pt>
                <c:pt idx="6443">
                  <c:v>1569506400</c:v>
                </c:pt>
                <c:pt idx="6444">
                  <c:v>1569510000</c:v>
                </c:pt>
                <c:pt idx="6445">
                  <c:v>1569513600</c:v>
                </c:pt>
                <c:pt idx="6446">
                  <c:v>1569517200</c:v>
                </c:pt>
                <c:pt idx="6447">
                  <c:v>1569520800</c:v>
                </c:pt>
                <c:pt idx="6448">
                  <c:v>1569524400</c:v>
                </c:pt>
                <c:pt idx="6449">
                  <c:v>1569528000</c:v>
                </c:pt>
                <c:pt idx="6450">
                  <c:v>1569531600</c:v>
                </c:pt>
                <c:pt idx="6451">
                  <c:v>1569535200</c:v>
                </c:pt>
                <c:pt idx="6452">
                  <c:v>1569538800</c:v>
                </c:pt>
                <c:pt idx="6453">
                  <c:v>1569542400</c:v>
                </c:pt>
                <c:pt idx="6454">
                  <c:v>1569546000</c:v>
                </c:pt>
                <c:pt idx="6455">
                  <c:v>1569549600</c:v>
                </c:pt>
                <c:pt idx="6456">
                  <c:v>1569553200</c:v>
                </c:pt>
                <c:pt idx="6457">
                  <c:v>1569556800</c:v>
                </c:pt>
                <c:pt idx="6458">
                  <c:v>1569560400</c:v>
                </c:pt>
                <c:pt idx="6459">
                  <c:v>1569564000</c:v>
                </c:pt>
                <c:pt idx="6460">
                  <c:v>1569567600</c:v>
                </c:pt>
                <c:pt idx="6461">
                  <c:v>1569571200</c:v>
                </c:pt>
                <c:pt idx="6462">
                  <c:v>1569574800</c:v>
                </c:pt>
                <c:pt idx="6463">
                  <c:v>1569578400</c:v>
                </c:pt>
                <c:pt idx="6464">
                  <c:v>1569582000</c:v>
                </c:pt>
                <c:pt idx="6465">
                  <c:v>1569585600</c:v>
                </c:pt>
                <c:pt idx="6466">
                  <c:v>1569589200</c:v>
                </c:pt>
                <c:pt idx="6467">
                  <c:v>1569592800</c:v>
                </c:pt>
                <c:pt idx="6468">
                  <c:v>1569596400</c:v>
                </c:pt>
                <c:pt idx="6469">
                  <c:v>1569600000</c:v>
                </c:pt>
                <c:pt idx="6470">
                  <c:v>1569603600</c:v>
                </c:pt>
                <c:pt idx="6471">
                  <c:v>1569607200</c:v>
                </c:pt>
                <c:pt idx="6472">
                  <c:v>1569610800</c:v>
                </c:pt>
                <c:pt idx="6473">
                  <c:v>1569614400</c:v>
                </c:pt>
                <c:pt idx="6474">
                  <c:v>1569618000</c:v>
                </c:pt>
                <c:pt idx="6475">
                  <c:v>1569621600</c:v>
                </c:pt>
                <c:pt idx="6476">
                  <c:v>1569625200</c:v>
                </c:pt>
                <c:pt idx="6477">
                  <c:v>1569628800</c:v>
                </c:pt>
                <c:pt idx="6478">
                  <c:v>1569632400</c:v>
                </c:pt>
                <c:pt idx="6479">
                  <c:v>1569636000</c:v>
                </c:pt>
                <c:pt idx="6480">
                  <c:v>1569639600</c:v>
                </c:pt>
                <c:pt idx="6481">
                  <c:v>1569643200</c:v>
                </c:pt>
                <c:pt idx="6482">
                  <c:v>1569646800</c:v>
                </c:pt>
                <c:pt idx="6483">
                  <c:v>1569650400</c:v>
                </c:pt>
                <c:pt idx="6484">
                  <c:v>1569654000</c:v>
                </c:pt>
                <c:pt idx="6485">
                  <c:v>1569657600</c:v>
                </c:pt>
                <c:pt idx="6486">
                  <c:v>1569661200</c:v>
                </c:pt>
                <c:pt idx="6487">
                  <c:v>1569664800</c:v>
                </c:pt>
                <c:pt idx="6488">
                  <c:v>1569668400</c:v>
                </c:pt>
                <c:pt idx="6489">
                  <c:v>1569672000</c:v>
                </c:pt>
                <c:pt idx="6490">
                  <c:v>1569675600</c:v>
                </c:pt>
                <c:pt idx="6491">
                  <c:v>1569679200</c:v>
                </c:pt>
                <c:pt idx="6492">
                  <c:v>1569682800</c:v>
                </c:pt>
                <c:pt idx="6493">
                  <c:v>1569686400</c:v>
                </c:pt>
                <c:pt idx="6494">
                  <c:v>1569690000</c:v>
                </c:pt>
                <c:pt idx="6495">
                  <c:v>1569693600</c:v>
                </c:pt>
                <c:pt idx="6496">
                  <c:v>1569697200</c:v>
                </c:pt>
                <c:pt idx="6497">
                  <c:v>1569700800</c:v>
                </c:pt>
                <c:pt idx="6498">
                  <c:v>1569704400</c:v>
                </c:pt>
                <c:pt idx="6499">
                  <c:v>1569708000</c:v>
                </c:pt>
                <c:pt idx="6500">
                  <c:v>1569711600</c:v>
                </c:pt>
                <c:pt idx="6501">
                  <c:v>1569715200</c:v>
                </c:pt>
                <c:pt idx="6502">
                  <c:v>1569718800</c:v>
                </c:pt>
                <c:pt idx="6503">
                  <c:v>1569722400</c:v>
                </c:pt>
                <c:pt idx="6504">
                  <c:v>1569726000</c:v>
                </c:pt>
                <c:pt idx="6505">
                  <c:v>1569729600</c:v>
                </c:pt>
                <c:pt idx="6506">
                  <c:v>1569733200</c:v>
                </c:pt>
                <c:pt idx="6507">
                  <c:v>1569736800</c:v>
                </c:pt>
                <c:pt idx="6508">
                  <c:v>1569740400</c:v>
                </c:pt>
                <c:pt idx="6509">
                  <c:v>1569744000</c:v>
                </c:pt>
                <c:pt idx="6510">
                  <c:v>1569747600</c:v>
                </c:pt>
                <c:pt idx="6511">
                  <c:v>1569751200</c:v>
                </c:pt>
                <c:pt idx="6512">
                  <c:v>1569754800</c:v>
                </c:pt>
                <c:pt idx="6513">
                  <c:v>1569758400</c:v>
                </c:pt>
                <c:pt idx="6514">
                  <c:v>1569762000</c:v>
                </c:pt>
                <c:pt idx="6515">
                  <c:v>1569765600</c:v>
                </c:pt>
                <c:pt idx="6516">
                  <c:v>1569769200</c:v>
                </c:pt>
                <c:pt idx="6517">
                  <c:v>1569772800</c:v>
                </c:pt>
                <c:pt idx="6518">
                  <c:v>1569776400</c:v>
                </c:pt>
                <c:pt idx="6519">
                  <c:v>1569780000</c:v>
                </c:pt>
                <c:pt idx="6520">
                  <c:v>1569783600</c:v>
                </c:pt>
                <c:pt idx="6521">
                  <c:v>1569787200</c:v>
                </c:pt>
                <c:pt idx="6522">
                  <c:v>1569790800</c:v>
                </c:pt>
                <c:pt idx="6523">
                  <c:v>1569794400</c:v>
                </c:pt>
                <c:pt idx="6524">
                  <c:v>1569798000</c:v>
                </c:pt>
                <c:pt idx="6525">
                  <c:v>1569801600</c:v>
                </c:pt>
                <c:pt idx="6526">
                  <c:v>1569805200</c:v>
                </c:pt>
                <c:pt idx="6527">
                  <c:v>1569808800</c:v>
                </c:pt>
                <c:pt idx="6528">
                  <c:v>1569812400</c:v>
                </c:pt>
                <c:pt idx="6529">
                  <c:v>1569816000</c:v>
                </c:pt>
                <c:pt idx="6530">
                  <c:v>1569819600</c:v>
                </c:pt>
                <c:pt idx="6531">
                  <c:v>1569823200</c:v>
                </c:pt>
                <c:pt idx="6532">
                  <c:v>1569826800</c:v>
                </c:pt>
                <c:pt idx="6533">
                  <c:v>1569830400</c:v>
                </c:pt>
                <c:pt idx="6534">
                  <c:v>1569834000</c:v>
                </c:pt>
                <c:pt idx="6535">
                  <c:v>1569837600</c:v>
                </c:pt>
                <c:pt idx="6536">
                  <c:v>1569841200</c:v>
                </c:pt>
                <c:pt idx="6537">
                  <c:v>1569844800</c:v>
                </c:pt>
                <c:pt idx="6538">
                  <c:v>1569848400</c:v>
                </c:pt>
                <c:pt idx="6539">
                  <c:v>1569852000</c:v>
                </c:pt>
                <c:pt idx="6540">
                  <c:v>1569855600</c:v>
                </c:pt>
                <c:pt idx="6541">
                  <c:v>1569859200</c:v>
                </c:pt>
                <c:pt idx="6542">
                  <c:v>1569862800</c:v>
                </c:pt>
                <c:pt idx="6543">
                  <c:v>1569866400</c:v>
                </c:pt>
                <c:pt idx="6544">
                  <c:v>1569870000</c:v>
                </c:pt>
                <c:pt idx="6545">
                  <c:v>1569873600</c:v>
                </c:pt>
                <c:pt idx="6546">
                  <c:v>1569877200</c:v>
                </c:pt>
                <c:pt idx="6547">
                  <c:v>1569880800</c:v>
                </c:pt>
                <c:pt idx="6548">
                  <c:v>1569884400</c:v>
                </c:pt>
                <c:pt idx="6549">
                  <c:v>1569888000</c:v>
                </c:pt>
                <c:pt idx="6550">
                  <c:v>1569891600</c:v>
                </c:pt>
                <c:pt idx="6551">
                  <c:v>1569895200</c:v>
                </c:pt>
                <c:pt idx="6552">
                  <c:v>1569898800</c:v>
                </c:pt>
                <c:pt idx="6553">
                  <c:v>1569902400</c:v>
                </c:pt>
                <c:pt idx="6554">
                  <c:v>1569906000</c:v>
                </c:pt>
                <c:pt idx="6555">
                  <c:v>1569909600</c:v>
                </c:pt>
                <c:pt idx="6556">
                  <c:v>1569913200</c:v>
                </c:pt>
                <c:pt idx="6557">
                  <c:v>1569916800</c:v>
                </c:pt>
                <c:pt idx="6558">
                  <c:v>1569920400</c:v>
                </c:pt>
                <c:pt idx="6559">
                  <c:v>1569924000</c:v>
                </c:pt>
                <c:pt idx="6560">
                  <c:v>1569927600</c:v>
                </c:pt>
                <c:pt idx="6561">
                  <c:v>1569931200</c:v>
                </c:pt>
                <c:pt idx="6562">
                  <c:v>1569934800</c:v>
                </c:pt>
                <c:pt idx="6563">
                  <c:v>1569938400</c:v>
                </c:pt>
                <c:pt idx="6564">
                  <c:v>1569942000</c:v>
                </c:pt>
                <c:pt idx="6565">
                  <c:v>1569945600</c:v>
                </c:pt>
                <c:pt idx="6566">
                  <c:v>1569949200</c:v>
                </c:pt>
                <c:pt idx="6567">
                  <c:v>1569952800</c:v>
                </c:pt>
                <c:pt idx="6568">
                  <c:v>1569956400</c:v>
                </c:pt>
                <c:pt idx="6569">
                  <c:v>1569960000</c:v>
                </c:pt>
                <c:pt idx="6570">
                  <c:v>1569963600</c:v>
                </c:pt>
                <c:pt idx="6571">
                  <c:v>1569967200</c:v>
                </c:pt>
                <c:pt idx="6572">
                  <c:v>1569970800</c:v>
                </c:pt>
                <c:pt idx="6573">
                  <c:v>1569974400</c:v>
                </c:pt>
                <c:pt idx="6574">
                  <c:v>1569978000</c:v>
                </c:pt>
                <c:pt idx="6575">
                  <c:v>1569981600</c:v>
                </c:pt>
                <c:pt idx="6576">
                  <c:v>1569985200</c:v>
                </c:pt>
                <c:pt idx="6577">
                  <c:v>1569988800</c:v>
                </c:pt>
                <c:pt idx="6578">
                  <c:v>1569992400</c:v>
                </c:pt>
                <c:pt idx="6579">
                  <c:v>1569996000</c:v>
                </c:pt>
                <c:pt idx="6580">
                  <c:v>1569999600</c:v>
                </c:pt>
                <c:pt idx="6581">
                  <c:v>1570003200</c:v>
                </c:pt>
                <c:pt idx="6582">
                  <c:v>1570006800</c:v>
                </c:pt>
                <c:pt idx="6583">
                  <c:v>1570010400</c:v>
                </c:pt>
                <c:pt idx="6584">
                  <c:v>1570014000</c:v>
                </c:pt>
                <c:pt idx="6585">
                  <c:v>1570017600</c:v>
                </c:pt>
                <c:pt idx="6586">
                  <c:v>1570021200</c:v>
                </c:pt>
                <c:pt idx="6587">
                  <c:v>1570024800</c:v>
                </c:pt>
                <c:pt idx="6588">
                  <c:v>1570028400</c:v>
                </c:pt>
                <c:pt idx="6589">
                  <c:v>1570032000</c:v>
                </c:pt>
                <c:pt idx="6590">
                  <c:v>1570035600</c:v>
                </c:pt>
                <c:pt idx="6591">
                  <c:v>1570039200</c:v>
                </c:pt>
                <c:pt idx="6592">
                  <c:v>1570042800</c:v>
                </c:pt>
                <c:pt idx="6593">
                  <c:v>1570046400</c:v>
                </c:pt>
                <c:pt idx="6594">
                  <c:v>1570050000</c:v>
                </c:pt>
                <c:pt idx="6595">
                  <c:v>1570053600</c:v>
                </c:pt>
                <c:pt idx="6596">
                  <c:v>1570057200</c:v>
                </c:pt>
                <c:pt idx="6597">
                  <c:v>1570060800</c:v>
                </c:pt>
                <c:pt idx="6598">
                  <c:v>1570064400</c:v>
                </c:pt>
                <c:pt idx="6599">
                  <c:v>1570068000</c:v>
                </c:pt>
                <c:pt idx="6600">
                  <c:v>1570071600</c:v>
                </c:pt>
                <c:pt idx="6601">
                  <c:v>1570075200</c:v>
                </c:pt>
                <c:pt idx="6602">
                  <c:v>1570078800</c:v>
                </c:pt>
                <c:pt idx="6603">
                  <c:v>1570082400</c:v>
                </c:pt>
                <c:pt idx="6604">
                  <c:v>1570086000</c:v>
                </c:pt>
                <c:pt idx="6605">
                  <c:v>1570089600</c:v>
                </c:pt>
                <c:pt idx="6606">
                  <c:v>1570093200</c:v>
                </c:pt>
                <c:pt idx="6607">
                  <c:v>1570096800</c:v>
                </c:pt>
                <c:pt idx="6608">
                  <c:v>1570100400</c:v>
                </c:pt>
                <c:pt idx="6609">
                  <c:v>1570104000</c:v>
                </c:pt>
                <c:pt idx="6610">
                  <c:v>1570107600</c:v>
                </c:pt>
                <c:pt idx="6611">
                  <c:v>1570111200</c:v>
                </c:pt>
                <c:pt idx="6612">
                  <c:v>1570114800</c:v>
                </c:pt>
                <c:pt idx="6613">
                  <c:v>1570118400</c:v>
                </c:pt>
                <c:pt idx="6614">
                  <c:v>1570122000</c:v>
                </c:pt>
                <c:pt idx="6615">
                  <c:v>1570125600</c:v>
                </c:pt>
                <c:pt idx="6616">
                  <c:v>1570129200</c:v>
                </c:pt>
                <c:pt idx="6617">
                  <c:v>1570132800</c:v>
                </c:pt>
                <c:pt idx="6618">
                  <c:v>1570136400</c:v>
                </c:pt>
                <c:pt idx="6619">
                  <c:v>1570140000</c:v>
                </c:pt>
                <c:pt idx="6620">
                  <c:v>1570143600</c:v>
                </c:pt>
                <c:pt idx="6621">
                  <c:v>1570147200</c:v>
                </c:pt>
                <c:pt idx="6622">
                  <c:v>1570150800</c:v>
                </c:pt>
                <c:pt idx="6623">
                  <c:v>1570154400</c:v>
                </c:pt>
                <c:pt idx="6624">
                  <c:v>1570158000</c:v>
                </c:pt>
                <c:pt idx="6625">
                  <c:v>1570161600</c:v>
                </c:pt>
                <c:pt idx="6626">
                  <c:v>1570165200</c:v>
                </c:pt>
                <c:pt idx="6627">
                  <c:v>1570168800</c:v>
                </c:pt>
                <c:pt idx="6628">
                  <c:v>1570172400</c:v>
                </c:pt>
                <c:pt idx="6629">
                  <c:v>1570176000</c:v>
                </c:pt>
                <c:pt idx="6630">
                  <c:v>1570179600</c:v>
                </c:pt>
                <c:pt idx="6631">
                  <c:v>1570183200</c:v>
                </c:pt>
                <c:pt idx="6632">
                  <c:v>1570186800</c:v>
                </c:pt>
                <c:pt idx="6633">
                  <c:v>1570190400</c:v>
                </c:pt>
                <c:pt idx="6634">
                  <c:v>1570194000</c:v>
                </c:pt>
                <c:pt idx="6635">
                  <c:v>1570197600</c:v>
                </c:pt>
                <c:pt idx="6636">
                  <c:v>1570201200</c:v>
                </c:pt>
                <c:pt idx="6637">
                  <c:v>1570204800</c:v>
                </c:pt>
                <c:pt idx="6638">
                  <c:v>1570208400</c:v>
                </c:pt>
                <c:pt idx="6639">
                  <c:v>1570212000</c:v>
                </c:pt>
                <c:pt idx="6640">
                  <c:v>1570215600</c:v>
                </c:pt>
                <c:pt idx="6641">
                  <c:v>1570219200</c:v>
                </c:pt>
                <c:pt idx="6642">
                  <c:v>1570222800</c:v>
                </c:pt>
                <c:pt idx="6643">
                  <c:v>1570226400</c:v>
                </c:pt>
                <c:pt idx="6644">
                  <c:v>1570230000</c:v>
                </c:pt>
                <c:pt idx="6645">
                  <c:v>1570233600</c:v>
                </c:pt>
                <c:pt idx="6646">
                  <c:v>1570237200</c:v>
                </c:pt>
                <c:pt idx="6647">
                  <c:v>1570240800</c:v>
                </c:pt>
                <c:pt idx="6648">
                  <c:v>1570244400</c:v>
                </c:pt>
                <c:pt idx="6649">
                  <c:v>1570248000</c:v>
                </c:pt>
                <c:pt idx="6650">
                  <c:v>1570251600</c:v>
                </c:pt>
                <c:pt idx="6651">
                  <c:v>1570255200</c:v>
                </c:pt>
                <c:pt idx="6652">
                  <c:v>1570258800</c:v>
                </c:pt>
                <c:pt idx="6653">
                  <c:v>1570262400</c:v>
                </c:pt>
                <c:pt idx="6654">
                  <c:v>1570266000</c:v>
                </c:pt>
                <c:pt idx="6655">
                  <c:v>1570269600</c:v>
                </c:pt>
                <c:pt idx="6656">
                  <c:v>1570273200</c:v>
                </c:pt>
                <c:pt idx="6657">
                  <c:v>1570276800</c:v>
                </c:pt>
                <c:pt idx="6658">
                  <c:v>1570280400</c:v>
                </c:pt>
                <c:pt idx="6659">
                  <c:v>1570284000</c:v>
                </c:pt>
                <c:pt idx="6660">
                  <c:v>1570287600</c:v>
                </c:pt>
                <c:pt idx="6661">
                  <c:v>1570291200</c:v>
                </c:pt>
                <c:pt idx="6662">
                  <c:v>1570294800</c:v>
                </c:pt>
                <c:pt idx="6663">
                  <c:v>1570298400</c:v>
                </c:pt>
                <c:pt idx="6664">
                  <c:v>1570302000</c:v>
                </c:pt>
                <c:pt idx="6665">
                  <c:v>1570305600</c:v>
                </c:pt>
                <c:pt idx="6666">
                  <c:v>1570309200</c:v>
                </c:pt>
                <c:pt idx="6667">
                  <c:v>1570312800</c:v>
                </c:pt>
                <c:pt idx="6668">
                  <c:v>1570316400</c:v>
                </c:pt>
                <c:pt idx="6669">
                  <c:v>1570320000</c:v>
                </c:pt>
                <c:pt idx="6670">
                  <c:v>1570323600</c:v>
                </c:pt>
                <c:pt idx="6671">
                  <c:v>1570327200</c:v>
                </c:pt>
                <c:pt idx="6672">
                  <c:v>1570330800</c:v>
                </c:pt>
                <c:pt idx="6673">
                  <c:v>1570334400</c:v>
                </c:pt>
                <c:pt idx="6674">
                  <c:v>1570338000</c:v>
                </c:pt>
                <c:pt idx="6675">
                  <c:v>1570341600</c:v>
                </c:pt>
                <c:pt idx="6676">
                  <c:v>1570345200</c:v>
                </c:pt>
                <c:pt idx="6677">
                  <c:v>1570348800</c:v>
                </c:pt>
                <c:pt idx="6678">
                  <c:v>1570352400</c:v>
                </c:pt>
                <c:pt idx="6679">
                  <c:v>1570356000</c:v>
                </c:pt>
                <c:pt idx="6680">
                  <c:v>1570359600</c:v>
                </c:pt>
                <c:pt idx="6681">
                  <c:v>1570363200</c:v>
                </c:pt>
                <c:pt idx="6682">
                  <c:v>1570366800</c:v>
                </c:pt>
                <c:pt idx="6683">
                  <c:v>1570370400</c:v>
                </c:pt>
                <c:pt idx="6684">
                  <c:v>1570374000</c:v>
                </c:pt>
                <c:pt idx="6685">
                  <c:v>1570377600</c:v>
                </c:pt>
                <c:pt idx="6686">
                  <c:v>1570381200</c:v>
                </c:pt>
                <c:pt idx="6687">
                  <c:v>1570384800</c:v>
                </c:pt>
                <c:pt idx="6688">
                  <c:v>1570388400</c:v>
                </c:pt>
                <c:pt idx="6689">
                  <c:v>1570392000</c:v>
                </c:pt>
                <c:pt idx="6690">
                  <c:v>1570395600</c:v>
                </c:pt>
                <c:pt idx="6691">
                  <c:v>1570399200</c:v>
                </c:pt>
                <c:pt idx="6692">
                  <c:v>1570402800</c:v>
                </c:pt>
                <c:pt idx="6693">
                  <c:v>1570406400</c:v>
                </c:pt>
                <c:pt idx="6694">
                  <c:v>1570410000</c:v>
                </c:pt>
                <c:pt idx="6695">
                  <c:v>1570413600</c:v>
                </c:pt>
                <c:pt idx="6696">
                  <c:v>1570417200</c:v>
                </c:pt>
                <c:pt idx="6697">
                  <c:v>1570420800</c:v>
                </c:pt>
                <c:pt idx="6698">
                  <c:v>1570424400</c:v>
                </c:pt>
                <c:pt idx="6699">
                  <c:v>1570428000</c:v>
                </c:pt>
                <c:pt idx="6700">
                  <c:v>1570431600</c:v>
                </c:pt>
                <c:pt idx="6701">
                  <c:v>1570435200</c:v>
                </c:pt>
                <c:pt idx="6702">
                  <c:v>1570438800</c:v>
                </c:pt>
                <c:pt idx="6703">
                  <c:v>1570442400</c:v>
                </c:pt>
                <c:pt idx="6704">
                  <c:v>1570446000</c:v>
                </c:pt>
                <c:pt idx="6705">
                  <c:v>1570449600</c:v>
                </c:pt>
                <c:pt idx="6706">
                  <c:v>1570453200</c:v>
                </c:pt>
                <c:pt idx="6707">
                  <c:v>1570456800</c:v>
                </c:pt>
                <c:pt idx="6708">
                  <c:v>1570460400</c:v>
                </c:pt>
                <c:pt idx="6709">
                  <c:v>1570464000</c:v>
                </c:pt>
                <c:pt idx="6710">
                  <c:v>1570467600</c:v>
                </c:pt>
                <c:pt idx="6711">
                  <c:v>1570471200</c:v>
                </c:pt>
                <c:pt idx="6712">
                  <c:v>1570474800</c:v>
                </c:pt>
                <c:pt idx="6713">
                  <c:v>1570478400</c:v>
                </c:pt>
                <c:pt idx="6714">
                  <c:v>1570482000</c:v>
                </c:pt>
                <c:pt idx="6715">
                  <c:v>1570485600</c:v>
                </c:pt>
                <c:pt idx="6716">
                  <c:v>1570489200</c:v>
                </c:pt>
                <c:pt idx="6717">
                  <c:v>1570492800</c:v>
                </c:pt>
                <c:pt idx="6718">
                  <c:v>1570496400</c:v>
                </c:pt>
                <c:pt idx="6719">
                  <c:v>1570500000</c:v>
                </c:pt>
                <c:pt idx="6720">
                  <c:v>1570503600</c:v>
                </c:pt>
                <c:pt idx="6721">
                  <c:v>1570507200</c:v>
                </c:pt>
                <c:pt idx="6722">
                  <c:v>1570510800</c:v>
                </c:pt>
                <c:pt idx="6723">
                  <c:v>1570514400</c:v>
                </c:pt>
                <c:pt idx="6724">
                  <c:v>1570518000</c:v>
                </c:pt>
                <c:pt idx="6725">
                  <c:v>1570521600</c:v>
                </c:pt>
                <c:pt idx="6726">
                  <c:v>1570525200</c:v>
                </c:pt>
                <c:pt idx="6727">
                  <c:v>1570528800</c:v>
                </c:pt>
                <c:pt idx="6728">
                  <c:v>1570532400</c:v>
                </c:pt>
                <c:pt idx="6729">
                  <c:v>1570536000</c:v>
                </c:pt>
                <c:pt idx="6730">
                  <c:v>1570539600</c:v>
                </c:pt>
                <c:pt idx="6731">
                  <c:v>1570543200</c:v>
                </c:pt>
                <c:pt idx="6732">
                  <c:v>1570546800</c:v>
                </c:pt>
                <c:pt idx="6733">
                  <c:v>1570550400</c:v>
                </c:pt>
                <c:pt idx="6734">
                  <c:v>1570554000</c:v>
                </c:pt>
                <c:pt idx="6735">
                  <c:v>1570557600</c:v>
                </c:pt>
                <c:pt idx="6736">
                  <c:v>1570561200</c:v>
                </c:pt>
                <c:pt idx="6737">
                  <c:v>1570564800</c:v>
                </c:pt>
                <c:pt idx="6738">
                  <c:v>1570568400</c:v>
                </c:pt>
                <c:pt idx="6739">
                  <c:v>1570572000</c:v>
                </c:pt>
                <c:pt idx="6740">
                  <c:v>1570575600</c:v>
                </c:pt>
                <c:pt idx="6741">
                  <c:v>1570579200</c:v>
                </c:pt>
                <c:pt idx="6742">
                  <c:v>1570582800</c:v>
                </c:pt>
                <c:pt idx="6743">
                  <c:v>1570586400</c:v>
                </c:pt>
                <c:pt idx="6744">
                  <c:v>1570590000</c:v>
                </c:pt>
                <c:pt idx="6745">
                  <c:v>1570593600</c:v>
                </c:pt>
                <c:pt idx="6746">
                  <c:v>1570597200</c:v>
                </c:pt>
                <c:pt idx="6747">
                  <c:v>1570600800</c:v>
                </c:pt>
                <c:pt idx="6748">
                  <c:v>1570604400</c:v>
                </c:pt>
                <c:pt idx="6749">
                  <c:v>1570608000</c:v>
                </c:pt>
                <c:pt idx="6750">
                  <c:v>1570611600</c:v>
                </c:pt>
                <c:pt idx="6751">
                  <c:v>1570615200</c:v>
                </c:pt>
                <c:pt idx="6752">
                  <c:v>1570618800</c:v>
                </c:pt>
                <c:pt idx="6753">
                  <c:v>1570622400</c:v>
                </c:pt>
                <c:pt idx="6754">
                  <c:v>1570626000</c:v>
                </c:pt>
                <c:pt idx="6755">
                  <c:v>1570629600</c:v>
                </c:pt>
                <c:pt idx="6756">
                  <c:v>1570633200</c:v>
                </c:pt>
                <c:pt idx="6757">
                  <c:v>1570636800</c:v>
                </c:pt>
                <c:pt idx="6758">
                  <c:v>1570640400</c:v>
                </c:pt>
                <c:pt idx="6759">
                  <c:v>1570644000</c:v>
                </c:pt>
                <c:pt idx="6760">
                  <c:v>1570647600</c:v>
                </c:pt>
                <c:pt idx="6761">
                  <c:v>1570651200</c:v>
                </c:pt>
                <c:pt idx="6762">
                  <c:v>1570654800</c:v>
                </c:pt>
                <c:pt idx="6763">
                  <c:v>1570658400</c:v>
                </c:pt>
                <c:pt idx="6764">
                  <c:v>1570662000</c:v>
                </c:pt>
                <c:pt idx="6765">
                  <c:v>1570665600</c:v>
                </c:pt>
                <c:pt idx="6766">
                  <c:v>1570669200</c:v>
                </c:pt>
                <c:pt idx="6767">
                  <c:v>1570672800</c:v>
                </c:pt>
                <c:pt idx="6768">
                  <c:v>1570676400</c:v>
                </c:pt>
                <c:pt idx="6769">
                  <c:v>1570680000</c:v>
                </c:pt>
                <c:pt idx="6770">
                  <c:v>1570683600</c:v>
                </c:pt>
                <c:pt idx="6771">
                  <c:v>1570687200</c:v>
                </c:pt>
                <c:pt idx="6772">
                  <c:v>1570690800</c:v>
                </c:pt>
                <c:pt idx="6773">
                  <c:v>1570694400</c:v>
                </c:pt>
                <c:pt idx="6774">
                  <c:v>1570698000</c:v>
                </c:pt>
                <c:pt idx="6775">
                  <c:v>1570701600</c:v>
                </c:pt>
                <c:pt idx="6776">
                  <c:v>1570705200</c:v>
                </c:pt>
                <c:pt idx="6777">
                  <c:v>1570708800</c:v>
                </c:pt>
                <c:pt idx="6778">
                  <c:v>1570712400</c:v>
                </c:pt>
                <c:pt idx="6779">
                  <c:v>1570716000</c:v>
                </c:pt>
                <c:pt idx="6780">
                  <c:v>1570719600</c:v>
                </c:pt>
                <c:pt idx="6781">
                  <c:v>1570723200</c:v>
                </c:pt>
                <c:pt idx="6782">
                  <c:v>1570726800</c:v>
                </c:pt>
                <c:pt idx="6783">
                  <c:v>1570730400</c:v>
                </c:pt>
                <c:pt idx="6784">
                  <c:v>1570734000</c:v>
                </c:pt>
                <c:pt idx="6785">
                  <c:v>1570737600</c:v>
                </c:pt>
                <c:pt idx="6786">
                  <c:v>1570741200</c:v>
                </c:pt>
                <c:pt idx="6787">
                  <c:v>1570744800</c:v>
                </c:pt>
                <c:pt idx="6788">
                  <c:v>1570748400</c:v>
                </c:pt>
                <c:pt idx="6789">
                  <c:v>1570752000</c:v>
                </c:pt>
                <c:pt idx="6790">
                  <c:v>1570755600</c:v>
                </c:pt>
                <c:pt idx="6791">
                  <c:v>1570759200</c:v>
                </c:pt>
                <c:pt idx="6792">
                  <c:v>1570762800</c:v>
                </c:pt>
                <c:pt idx="6793">
                  <c:v>1570766400</c:v>
                </c:pt>
                <c:pt idx="6794">
                  <c:v>1570770000</c:v>
                </c:pt>
                <c:pt idx="6795">
                  <c:v>1570773600</c:v>
                </c:pt>
                <c:pt idx="6796">
                  <c:v>1570777200</c:v>
                </c:pt>
                <c:pt idx="6797">
                  <c:v>1570780800</c:v>
                </c:pt>
                <c:pt idx="6798">
                  <c:v>1570784400</c:v>
                </c:pt>
                <c:pt idx="6799">
                  <c:v>1570788000</c:v>
                </c:pt>
                <c:pt idx="6800">
                  <c:v>1570791600</c:v>
                </c:pt>
                <c:pt idx="6801">
                  <c:v>1570795200</c:v>
                </c:pt>
                <c:pt idx="6802">
                  <c:v>1570798800</c:v>
                </c:pt>
                <c:pt idx="6803">
                  <c:v>1570802400</c:v>
                </c:pt>
                <c:pt idx="6804">
                  <c:v>1570806000</c:v>
                </c:pt>
                <c:pt idx="6805">
                  <c:v>1570809600</c:v>
                </c:pt>
                <c:pt idx="6806">
                  <c:v>1570813200</c:v>
                </c:pt>
                <c:pt idx="6807">
                  <c:v>1570816800</c:v>
                </c:pt>
                <c:pt idx="6808">
                  <c:v>1570820400</c:v>
                </c:pt>
                <c:pt idx="6809">
                  <c:v>1570824000</c:v>
                </c:pt>
                <c:pt idx="6810">
                  <c:v>1570827600</c:v>
                </c:pt>
                <c:pt idx="6811">
                  <c:v>1570831200</c:v>
                </c:pt>
                <c:pt idx="6812">
                  <c:v>1570834800</c:v>
                </c:pt>
                <c:pt idx="6813">
                  <c:v>1570838400</c:v>
                </c:pt>
                <c:pt idx="6814">
                  <c:v>1570842000</c:v>
                </c:pt>
                <c:pt idx="6815">
                  <c:v>1570845600</c:v>
                </c:pt>
                <c:pt idx="6816">
                  <c:v>1570849200</c:v>
                </c:pt>
                <c:pt idx="6817">
                  <c:v>1570852800</c:v>
                </c:pt>
                <c:pt idx="6818">
                  <c:v>1570856400</c:v>
                </c:pt>
                <c:pt idx="6819">
                  <c:v>1570860000</c:v>
                </c:pt>
                <c:pt idx="6820">
                  <c:v>1570863600</c:v>
                </c:pt>
                <c:pt idx="6821">
                  <c:v>1570867200</c:v>
                </c:pt>
                <c:pt idx="6822">
                  <c:v>1570870800</c:v>
                </c:pt>
                <c:pt idx="6823">
                  <c:v>1570874400</c:v>
                </c:pt>
                <c:pt idx="6824">
                  <c:v>1570878000</c:v>
                </c:pt>
                <c:pt idx="6825">
                  <c:v>1570881600</c:v>
                </c:pt>
                <c:pt idx="6826">
                  <c:v>1570885200</c:v>
                </c:pt>
                <c:pt idx="6827">
                  <c:v>1570888800</c:v>
                </c:pt>
                <c:pt idx="6828">
                  <c:v>1570892400</c:v>
                </c:pt>
                <c:pt idx="6829">
                  <c:v>1570896000</c:v>
                </c:pt>
                <c:pt idx="6830">
                  <c:v>1570899600</c:v>
                </c:pt>
                <c:pt idx="6831">
                  <c:v>1570903200</c:v>
                </c:pt>
                <c:pt idx="6832">
                  <c:v>1570906800</c:v>
                </c:pt>
                <c:pt idx="6833">
                  <c:v>1570910400</c:v>
                </c:pt>
                <c:pt idx="6834">
                  <c:v>1570914000</c:v>
                </c:pt>
                <c:pt idx="6835">
                  <c:v>1570917600</c:v>
                </c:pt>
                <c:pt idx="6836">
                  <c:v>1570921200</c:v>
                </c:pt>
                <c:pt idx="6837">
                  <c:v>1570924800</c:v>
                </c:pt>
                <c:pt idx="6838">
                  <c:v>1570928400</c:v>
                </c:pt>
                <c:pt idx="6839">
                  <c:v>1570932000</c:v>
                </c:pt>
                <c:pt idx="6840">
                  <c:v>1570935600</c:v>
                </c:pt>
                <c:pt idx="6841">
                  <c:v>1570939200</c:v>
                </c:pt>
                <c:pt idx="6842">
                  <c:v>1570942800</c:v>
                </c:pt>
                <c:pt idx="6843">
                  <c:v>1570946400</c:v>
                </c:pt>
                <c:pt idx="6844">
                  <c:v>1570950000</c:v>
                </c:pt>
                <c:pt idx="6845">
                  <c:v>1570953600</c:v>
                </c:pt>
                <c:pt idx="6846">
                  <c:v>1570957200</c:v>
                </c:pt>
                <c:pt idx="6847">
                  <c:v>1570960800</c:v>
                </c:pt>
                <c:pt idx="6848">
                  <c:v>1570964400</c:v>
                </c:pt>
                <c:pt idx="6849">
                  <c:v>1570968000</c:v>
                </c:pt>
                <c:pt idx="6850">
                  <c:v>1570971600</c:v>
                </c:pt>
                <c:pt idx="6851">
                  <c:v>1570975200</c:v>
                </c:pt>
                <c:pt idx="6852">
                  <c:v>1570978800</c:v>
                </c:pt>
                <c:pt idx="6853">
                  <c:v>1570982400</c:v>
                </c:pt>
                <c:pt idx="6854">
                  <c:v>1570986000</c:v>
                </c:pt>
                <c:pt idx="6855">
                  <c:v>1570989600</c:v>
                </c:pt>
                <c:pt idx="6856">
                  <c:v>1570993200</c:v>
                </c:pt>
                <c:pt idx="6857">
                  <c:v>1570996800</c:v>
                </c:pt>
                <c:pt idx="6858">
                  <c:v>1571000400</c:v>
                </c:pt>
                <c:pt idx="6859">
                  <c:v>1571004000</c:v>
                </c:pt>
                <c:pt idx="6860">
                  <c:v>1571007600</c:v>
                </c:pt>
                <c:pt idx="6861">
                  <c:v>1571011200</c:v>
                </c:pt>
                <c:pt idx="6862">
                  <c:v>1571014800</c:v>
                </c:pt>
                <c:pt idx="6863">
                  <c:v>1571018400</c:v>
                </c:pt>
                <c:pt idx="6864">
                  <c:v>1571022000</c:v>
                </c:pt>
                <c:pt idx="6865">
                  <c:v>1571025600</c:v>
                </c:pt>
                <c:pt idx="6866">
                  <c:v>1571029200</c:v>
                </c:pt>
                <c:pt idx="6867">
                  <c:v>1571032800</c:v>
                </c:pt>
                <c:pt idx="6868">
                  <c:v>1571036400</c:v>
                </c:pt>
                <c:pt idx="6869">
                  <c:v>1571040000</c:v>
                </c:pt>
                <c:pt idx="6870">
                  <c:v>1571043600</c:v>
                </c:pt>
                <c:pt idx="6871">
                  <c:v>1571047200</c:v>
                </c:pt>
                <c:pt idx="6872">
                  <c:v>1571050800</c:v>
                </c:pt>
                <c:pt idx="6873">
                  <c:v>1571054400</c:v>
                </c:pt>
                <c:pt idx="6874">
                  <c:v>1571058000</c:v>
                </c:pt>
                <c:pt idx="6875">
                  <c:v>1571061600</c:v>
                </c:pt>
                <c:pt idx="6876">
                  <c:v>1571065200</c:v>
                </c:pt>
                <c:pt idx="6877">
                  <c:v>1571068800</c:v>
                </c:pt>
                <c:pt idx="6878">
                  <c:v>1571072400</c:v>
                </c:pt>
                <c:pt idx="6879">
                  <c:v>1571076000</c:v>
                </c:pt>
                <c:pt idx="6880">
                  <c:v>1571079600</c:v>
                </c:pt>
                <c:pt idx="6881">
                  <c:v>1571083200</c:v>
                </c:pt>
                <c:pt idx="6882">
                  <c:v>1571086800</c:v>
                </c:pt>
                <c:pt idx="6883">
                  <c:v>1571090400</c:v>
                </c:pt>
                <c:pt idx="6884">
                  <c:v>1571094000</c:v>
                </c:pt>
                <c:pt idx="6885">
                  <c:v>1571097600</c:v>
                </c:pt>
                <c:pt idx="6886">
                  <c:v>1571101200</c:v>
                </c:pt>
                <c:pt idx="6887">
                  <c:v>1571104800</c:v>
                </c:pt>
                <c:pt idx="6888">
                  <c:v>1571108400</c:v>
                </c:pt>
                <c:pt idx="6889">
                  <c:v>1571112000</c:v>
                </c:pt>
                <c:pt idx="6890">
                  <c:v>1571115600</c:v>
                </c:pt>
                <c:pt idx="6891">
                  <c:v>1571119200</c:v>
                </c:pt>
                <c:pt idx="6892">
                  <c:v>1571122800</c:v>
                </c:pt>
                <c:pt idx="6893">
                  <c:v>1571126400</c:v>
                </c:pt>
                <c:pt idx="6894">
                  <c:v>1571130000</c:v>
                </c:pt>
                <c:pt idx="6895">
                  <c:v>1571133600</c:v>
                </c:pt>
                <c:pt idx="6896">
                  <c:v>1571137200</c:v>
                </c:pt>
                <c:pt idx="6897">
                  <c:v>1571140800</c:v>
                </c:pt>
                <c:pt idx="6898">
                  <c:v>1571144400</c:v>
                </c:pt>
                <c:pt idx="6899">
                  <c:v>1571148000</c:v>
                </c:pt>
                <c:pt idx="6900">
                  <c:v>1571151600</c:v>
                </c:pt>
                <c:pt idx="6901">
                  <c:v>1571155200</c:v>
                </c:pt>
                <c:pt idx="6902">
                  <c:v>1571158800</c:v>
                </c:pt>
                <c:pt idx="6903">
                  <c:v>1571162400</c:v>
                </c:pt>
                <c:pt idx="6904">
                  <c:v>1571166000</c:v>
                </c:pt>
                <c:pt idx="6905">
                  <c:v>1571169600</c:v>
                </c:pt>
                <c:pt idx="6906">
                  <c:v>1571173200</c:v>
                </c:pt>
                <c:pt idx="6907">
                  <c:v>1571176800</c:v>
                </c:pt>
                <c:pt idx="6908">
                  <c:v>1571180400</c:v>
                </c:pt>
                <c:pt idx="6909">
                  <c:v>1571184000</c:v>
                </c:pt>
                <c:pt idx="6910">
                  <c:v>1571187600</c:v>
                </c:pt>
                <c:pt idx="6911">
                  <c:v>1571191200</c:v>
                </c:pt>
                <c:pt idx="6912">
                  <c:v>1571194800</c:v>
                </c:pt>
                <c:pt idx="6913">
                  <c:v>1571198400</c:v>
                </c:pt>
                <c:pt idx="6914">
                  <c:v>1571202000</c:v>
                </c:pt>
                <c:pt idx="6915">
                  <c:v>1571205600</c:v>
                </c:pt>
                <c:pt idx="6916">
                  <c:v>1571209200</c:v>
                </c:pt>
                <c:pt idx="6917">
                  <c:v>1571212800</c:v>
                </c:pt>
                <c:pt idx="6918">
                  <c:v>1571216400</c:v>
                </c:pt>
                <c:pt idx="6919">
                  <c:v>1571220000</c:v>
                </c:pt>
                <c:pt idx="6920">
                  <c:v>1571223600</c:v>
                </c:pt>
                <c:pt idx="6921">
                  <c:v>1571227200</c:v>
                </c:pt>
                <c:pt idx="6922">
                  <c:v>1571230800</c:v>
                </c:pt>
                <c:pt idx="6923">
                  <c:v>1571234400</c:v>
                </c:pt>
                <c:pt idx="6924">
                  <c:v>1571238000</c:v>
                </c:pt>
                <c:pt idx="6925">
                  <c:v>1571241600</c:v>
                </c:pt>
                <c:pt idx="6926">
                  <c:v>1571245200</c:v>
                </c:pt>
                <c:pt idx="6927">
                  <c:v>1571248800</c:v>
                </c:pt>
                <c:pt idx="6928">
                  <c:v>1571252400</c:v>
                </c:pt>
                <c:pt idx="6929">
                  <c:v>1571256000</c:v>
                </c:pt>
                <c:pt idx="6930">
                  <c:v>1571259600</c:v>
                </c:pt>
                <c:pt idx="6931">
                  <c:v>1571263200</c:v>
                </c:pt>
                <c:pt idx="6932">
                  <c:v>1571266800</c:v>
                </c:pt>
                <c:pt idx="6933">
                  <c:v>1571270400</c:v>
                </c:pt>
                <c:pt idx="6934">
                  <c:v>1571274000</c:v>
                </c:pt>
                <c:pt idx="6935">
                  <c:v>1571277600</c:v>
                </c:pt>
                <c:pt idx="6936">
                  <c:v>1571281200</c:v>
                </c:pt>
                <c:pt idx="6937">
                  <c:v>1571284800</c:v>
                </c:pt>
                <c:pt idx="6938">
                  <c:v>1571288400</c:v>
                </c:pt>
                <c:pt idx="6939">
                  <c:v>1571292000</c:v>
                </c:pt>
                <c:pt idx="6940">
                  <c:v>1571295600</c:v>
                </c:pt>
                <c:pt idx="6941">
                  <c:v>1571299200</c:v>
                </c:pt>
                <c:pt idx="6942">
                  <c:v>1571302800</c:v>
                </c:pt>
                <c:pt idx="6943">
                  <c:v>1571306400</c:v>
                </c:pt>
                <c:pt idx="6944">
                  <c:v>1571310000</c:v>
                </c:pt>
                <c:pt idx="6945">
                  <c:v>1571313600</c:v>
                </c:pt>
                <c:pt idx="6946">
                  <c:v>1571317200</c:v>
                </c:pt>
                <c:pt idx="6947">
                  <c:v>1571320800</c:v>
                </c:pt>
                <c:pt idx="6948">
                  <c:v>1571324400</c:v>
                </c:pt>
                <c:pt idx="6949">
                  <c:v>1571328000</c:v>
                </c:pt>
                <c:pt idx="6950">
                  <c:v>1571331600</c:v>
                </c:pt>
                <c:pt idx="6951">
                  <c:v>1571335200</c:v>
                </c:pt>
                <c:pt idx="6952">
                  <c:v>1571338800</c:v>
                </c:pt>
                <c:pt idx="6953">
                  <c:v>1571342400</c:v>
                </c:pt>
                <c:pt idx="6954">
                  <c:v>1571346000</c:v>
                </c:pt>
                <c:pt idx="6955">
                  <c:v>1571349600</c:v>
                </c:pt>
                <c:pt idx="6956">
                  <c:v>1571353200</c:v>
                </c:pt>
                <c:pt idx="6957">
                  <c:v>1571356800</c:v>
                </c:pt>
                <c:pt idx="6958">
                  <c:v>1571360400</c:v>
                </c:pt>
                <c:pt idx="6959">
                  <c:v>1571364000</c:v>
                </c:pt>
                <c:pt idx="6960">
                  <c:v>1571367600</c:v>
                </c:pt>
                <c:pt idx="6961">
                  <c:v>1571371200</c:v>
                </c:pt>
                <c:pt idx="6962">
                  <c:v>1571374800</c:v>
                </c:pt>
                <c:pt idx="6963">
                  <c:v>1571378400</c:v>
                </c:pt>
                <c:pt idx="6964">
                  <c:v>1571382000</c:v>
                </c:pt>
                <c:pt idx="6965">
                  <c:v>1571385600</c:v>
                </c:pt>
                <c:pt idx="6966">
                  <c:v>1571389200</c:v>
                </c:pt>
                <c:pt idx="6967">
                  <c:v>1571392800</c:v>
                </c:pt>
                <c:pt idx="6968">
                  <c:v>1571396400</c:v>
                </c:pt>
                <c:pt idx="6969">
                  <c:v>1571400000</c:v>
                </c:pt>
                <c:pt idx="6970">
                  <c:v>1571403600</c:v>
                </c:pt>
                <c:pt idx="6971">
                  <c:v>1571407200</c:v>
                </c:pt>
                <c:pt idx="6972">
                  <c:v>1571410800</c:v>
                </c:pt>
                <c:pt idx="6973">
                  <c:v>1571414400</c:v>
                </c:pt>
                <c:pt idx="6974">
                  <c:v>1571418000</c:v>
                </c:pt>
                <c:pt idx="6975">
                  <c:v>1571421600</c:v>
                </c:pt>
                <c:pt idx="6976">
                  <c:v>1571425200</c:v>
                </c:pt>
                <c:pt idx="6977">
                  <c:v>1571428800</c:v>
                </c:pt>
                <c:pt idx="6978">
                  <c:v>1571432400</c:v>
                </c:pt>
                <c:pt idx="6979">
                  <c:v>1571436000</c:v>
                </c:pt>
                <c:pt idx="6980">
                  <c:v>1571439600</c:v>
                </c:pt>
                <c:pt idx="6981">
                  <c:v>1571443200</c:v>
                </c:pt>
                <c:pt idx="6982">
                  <c:v>1571446800</c:v>
                </c:pt>
                <c:pt idx="6983">
                  <c:v>1571450400</c:v>
                </c:pt>
                <c:pt idx="6984">
                  <c:v>1571454000</c:v>
                </c:pt>
                <c:pt idx="6985">
                  <c:v>1571457600</c:v>
                </c:pt>
                <c:pt idx="6986">
                  <c:v>1571461200</c:v>
                </c:pt>
                <c:pt idx="6987">
                  <c:v>1571464800</c:v>
                </c:pt>
                <c:pt idx="6988">
                  <c:v>1571468400</c:v>
                </c:pt>
                <c:pt idx="6989">
                  <c:v>1571472000</c:v>
                </c:pt>
                <c:pt idx="6990">
                  <c:v>1571475600</c:v>
                </c:pt>
                <c:pt idx="6991">
                  <c:v>1571479200</c:v>
                </c:pt>
                <c:pt idx="6992">
                  <c:v>1571482800</c:v>
                </c:pt>
                <c:pt idx="6993">
                  <c:v>1571486400</c:v>
                </c:pt>
                <c:pt idx="6994">
                  <c:v>1571490000</c:v>
                </c:pt>
                <c:pt idx="6995">
                  <c:v>1571493600</c:v>
                </c:pt>
                <c:pt idx="6996">
                  <c:v>1571497200</c:v>
                </c:pt>
                <c:pt idx="6997">
                  <c:v>1571500800</c:v>
                </c:pt>
                <c:pt idx="6998">
                  <c:v>1571504400</c:v>
                </c:pt>
                <c:pt idx="6999">
                  <c:v>1571508000</c:v>
                </c:pt>
                <c:pt idx="7000">
                  <c:v>1571511600</c:v>
                </c:pt>
                <c:pt idx="7001">
                  <c:v>1571515200</c:v>
                </c:pt>
                <c:pt idx="7002">
                  <c:v>1571518800</c:v>
                </c:pt>
                <c:pt idx="7003">
                  <c:v>1571522400</c:v>
                </c:pt>
                <c:pt idx="7004">
                  <c:v>1571526000</c:v>
                </c:pt>
                <c:pt idx="7005">
                  <c:v>1571529600</c:v>
                </c:pt>
                <c:pt idx="7006">
                  <c:v>1571533200</c:v>
                </c:pt>
                <c:pt idx="7007">
                  <c:v>1571536800</c:v>
                </c:pt>
                <c:pt idx="7008">
                  <c:v>1571540400</c:v>
                </c:pt>
                <c:pt idx="7009">
                  <c:v>1571544000</c:v>
                </c:pt>
                <c:pt idx="7010">
                  <c:v>1571547600</c:v>
                </c:pt>
                <c:pt idx="7011">
                  <c:v>1571551200</c:v>
                </c:pt>
                <c:pt idx="7012">
                  <c:v>1571554800</c:v>
                </c:pt>
                <c:pt idx="7013">
                  <c:v>1571558400</c:v>
                </c:pt>
                <c:pt idx="7014">
                  <c:v>1571562000</c:v>
                </c:pt>
                <c:pt idx="7015">
                  <c:v>1571565600</c:v>
                </c:pt>
                <c:pt idx="7016">
                  <c:v>1571569200</c:v>
                </c:pt>
                <c:pt idx="7017">
                  <c:v>1571572800</c:v>
                </c:pt>
                <c:pt idx="7018">
                  <c:v>1571576400</c:v>
                </c:pt>
                <c:pt idx="7019">
                  <c:v>1571580000</c:v>
                </c:pt>
                <c:pt idx="7020">
                  <c:v>1571583600</c:v>
                </c:pt>
                <c:pt idx="7021">
                  <c:v>1571587200</c:v>
                </c:pt>
                <c:pt idx="7022">
                  <c:v>1571590800</c:v>
                </c:pt>
                <c:pt idx="7023">
                  <c:v>1571594400</c:v>
                </c:pt>
                <c:pt idx="7024">
                  <c:v>1571598000</c:v>
                </c:pt>
                <c:pt idx="7025">
                  <c:v>1571601600</c:v>
                </c:pt>
                <c:pt idx="7026">
                  <c:v>1571605200</c:v>
                </c:pt>
                <c:pt idx="7027">
                  <c:v>1571608800</c:v>
                </c:pt>
                <c:pt idx="7028">
                  <c:v>1571612400</c:v>
                </c:pt>
                <c:pt idx="7029">
                  <c:v>1571616000</c:v>
                </c:pt>
                <c:pt idx="7030">
                  <c:v>1571619600</c:v>
                </c:pt>
                <c:pt idx="7031">
                  <c:v>1571623200</c:v>
                </c:pt>
                <c:pt idx="7032">
                  <c:v>1571626800</c:v>
                </c:pt>
                <c:pt idx="7033">
                  <c:v>1571630400</c:v>
                </c:pt>
                <c:pt idx="7034">
                  <c:v>1571634000</c:v>
                </c:pt>
                <c:pt idx="7035">
                  <c:v>1571637600</c:v>
                </c:pt>
                <c:pt idx="7036">
                  <c:v>1571641200</c:v>
                </c:pt>
                <c:pt idx="7037">
                  <c:v>1571644800</c:v>
                </c:pt>
                <c:pt idx="7038">
                  <c:v>1571648400</c:v>
                </c:pt>
                <c:pt idx="7039">
                  <c:v>1571652000</c:v>
                </c:pt>
                <c:pt idx="7040">
                  <c:v>1571655600</c:v>
                </c:pt>
                <c:pt idx="7041">
                  <c:v>1571659200</c:v>
                </c:pt>
                <c:pt idx="7042">
                  <c:v>1571662800</c:v>
                </c:pt>
                <c:pt idx="7043">
                  <c:v>1571666400</c:v>
                </c:pt>
                <c:pt idx="7044">
                  <c:v>1571670000</c:v>
                </c:pt>
                <c:pt idx="7045">
                  <c:v>1571673600</c:v>
                </c:pt>
                <c:pt idx="7046">
                  <c:v>1571677200</c:v>
                </c:pt>
                <c:pt idx="7047">
                  <c:v>1571680800</c:v>
                </c:pt>
                <c:pt idx="7048">
                  <c:v>1571684400</c:v>
                </c:pt>
                <c:pt idx="7049">
                  <c:v>1571688000</c:v>
                </c:pt>
                <c:pt idx="7050">
                  <c:v>1571691600</c:v>
                </c:pt>
                <c:pt idx="7051">
                  <c:v>1571695200</c:v>
                </c:pt>
                <c:pt idx="7052">
                  <c:v>1571698800</c:v>
                </c:pt>
                <c:pt idx="7053">
                  <c:v>1571702400</c:v>
                </c:pt>
                <c:pt idx="7054">
                  <c:v>1571706000</c:v>
                </c:pt>
                <c:pt idx="7055">
                  <c:v>1571709600</c:v>
                </c:pt>
                <c:pt idx="7056">
                  <c:v>1571713200</c:v>
                </c:pt>
                <c:pt idx="7057">
                  <c:v>1571716800</c:v>
                </c:pt>
                <c:pt idx="7058">
                  <c:v>1571720400</c:v>
                </c:pt>
                <c:pt idx="7059">
                  <c:v>1571724000</c:v>
                </c:pt>
                <c:pt idx="7060">
                  <c:v>1571727600</c:v>
                </c:pt>
                <c:pt idx="7061">
                  <c:v>1571731200</c:v>
                </c:pt>
                <c:pt idx="7062">
                  <c:v>1571734800</c:v>
                </c:pt>
                <c:pt idx="7063">
                  <c:v>1571738400</c:v>
                </c:pt>
                <c:pt idx="7064">
                  <c:v>1571742000</c:v>
                </c:pt>
                <c:pt idx="7065">
                  <c:v>1571745600</c:v>
                </c:pt>
                <c:pt idx="7066">
                  <c:v>1571749200</c:v>
                </c:pt>
                <c:pt idx="7067">
                  <c:v>1571752800</c:v>
                </c:pt>
                <c:pt idx="7068">
                  <c:v>1571756400</c:v>
                </c:pt>
                <c:pt idx="7069">
                  <c:v>1571760000</c:v>
                </c:pt>
                <c:pt idx="7070">
                  <c:v>1571763600</c:v>
                </c:pt>
                <c:pt idx="7071">
                  <c:v>1571767200</c:v>
                </c:pt>
                <c:pt idx="7072">
                  <c:v>1571770800</c:v>
                </c:pt>
                <c:pt idx="7073">
                  <c:v>1571774400</c:v>
                </c:pt>
                <c:pt idx="7074">
                  <c:v>1571778000</c:v>
                </c:pt>
                <c:pt idx="7075">
                  <c:v>1571781600</c:v>
                </c:pt>
                <c:pt idx="7076">
                  <c:v>1571785200</c:v>
                </c:pt>
                <c:pt idx="7077">
                  <c:v>1571788800</c:v>
                </c:pt>
                <c:pt idx="7078">
                  <c:v>1571792400</c:v>
                </c:pt>
                <c:pt idx="7079">
                  <c:v>1571796000</c:v>
                </c:pt>
                <c:pt idx="7080">
                  <c:v>1571799600</c:v>
                </c:pt>
                <c:pt idx="7081">
                  <c:v>1571803200</c:v>
                </c:pt>
                <c:pt idx="7082">
                  <c:v>1571806800</c:v>
                </c:pt>
                <c:pt idx="7083">
                  <c:v>1571810400</c:v>
                </c:pt>
                <c:pt idx="7084">
                  <c:v>1571814000</c:v>
                </c:pt>
                <c:pt idx="7085">
                  <c:v>1571817600</c:v>
                </c:pt>
                <c:pt idx="7086">
                  <c:v>1571821200</c:v>
                </c:pt>
                <c:pt idx="7087">
                  <c:v>1571824800</c:v>
                </c:pt>
                <c:pt idx="7088">
                  <c:v>1571828400</c:v>
                </c:pt>
                <c:pt idx="7089">
                  <c:v>1571832000</c:v>
                </c:pt>
                <c:pt idx="7090">
                  <c:v>1571835600</c:v>
                </c:pt>
                <c:pt idx="7091">
                  <c:v>1571839200</c:v>
                </c:pt>
                <c:pt idx="7092">
                  <c:v>1571842800</c:v>
                </c:pt>
                <c:pt idx="7093">
                  <c:v>1571846400</c:v>
                </c:pt>
                <c:pt idx="7094">
                  <c:v>1571850000</c:v>
                </c:pt>
                <c:pt idx="7095">
                  <c:v>1571853600</c:v>
                </c:pt>
                <c:pt idx="7096">
                  <c:v>1571857200</c:v>
                </c:pt>
                <c:pt idx="7097">
                  <c:v>1571860800</c:v>
                </c:pt>
                <c:pt idx="7098">
                  <c:v>1571864400</c:v>
                </c:pt>
                <c:pt idx="7099">
                  <c:v>1571868000</c:v>
                </c:pt>
                <c:pt idx="7100">
                  <c:v>1571871600</c:v>
                </c:pt>
                <c:pt idx="7101">
                  <c:v>1571875200</c:v>
                </c:pt>
                <c:pt idx="7102">
                  <c:v>1571878800</c:v>
                </c:pt>
                <c:pt idx="7103">
                  <c:v>1571882400</c:v>
                </c:pt>
                <c:pt idx="7104">
                  <c:v>1571886000</c:v>
                </c:pt>
                <c:pt idx="7105">
                  <c:v>1571889600</c:v>
                </c:pt>
                <c:pt idx="7106">
                  <c:v>1571893200</c:v>
                </c:pt>
                <c:pt idx="7107">
                  <c:v>1571896800</c:v>
                </c:pt>
                <c:pt idx="7108">
                  <c:v>1571900400</c:v>
                </c:pt>
                <c:pt idx="7109">
                  <c:v>1571904000</c:v>
                </c:pt>
                <c:pt idx="7110">
                  <c:v>1571907600</c:v>
                </c:pt>
                <c:pt idx="7111">
                  <c:v>1571911200</c:v>
                </c:pt>
                <c:pt idx="7112">
                  <c:v>1571914800</c:v>
                </c:pt>
                <c:pt idx="7113">
                  <c:v>1571918400</c:v>
                </c:pt>
                <c:pt idx="7114">
                  <c:v>1571922000</c:v>
                </c:pt>
                <c:pt idx="7115">
                  <c:v>1571925600</c:v>
                </c:pt>
                <c:pt idx="7116">
                  <c:v>1571929200</c:v>
                </c:pt>
                <c:pt idx="7117">
                  <c:v>1571932800</c:v>
                </c:pt>
                <c:pt idx="7118">
                  <c:v>1571936400</c:v>
                </c:pt>
                <c:pt idx="7119">
                  <c:v>1571940000</c:v>
                </c:pt>
                <c:pt idx="7120">
                  <c:v>1571943600</c:v>
                </c:pt>
                <c:pt idx="7121">
                  <c:v>1571947200</c:v>
                </c:pt>
                <c:pt idx="7122">
                  <c:v>1571950800</c:v>
                </c:pt>
                <c:pt idx="7123">
                  <c:v>1571954400</c:v>
                </c:pt>
                <c:pt idx="7124">
                  <c:v>1571958000</c:v>
                </c:pt>
                <c:pt idx="7125">
                  <c:v>1571961600</c:v>
                </c:pt>
                <c:pt idx="7126">
                  <c:v>1571965200</c:v>
                </c:pt>
                <c:pt idx="7127">
                  <c:v>1571968800</c:v>
                </c:pt>
                <c:pt idx="7128">
                  <c:v>1571972400</c:v>
                </c:pt>
                <c:pt idx="7129">
                  <c:v>1571976000</c:v>
                </c:pt>
                <c:pt idx="7130">
                  <c:v>1571979600</c:v>
                </c:pt>
                <c:pt idx="7131">
                  <c:v>1571983200</c:v>
                </c:pt>
                <c:pt idx="7132">
                  <c:v>1571986800</c:v>
                </c:pt>
                <c:pt idx="7133">
                  <c:v>1571990400</c:v>
                </c:pt>
                <c:pt idx="7134">
                  <c:v>1571994000</c:v>
                </c:pt>
                <c:pt idx="7135">
                  <c:v>1571997600</c:v>
                </c:pt>
                <c:pt idx="7136">
                  <c:v>1572001200</c:v>
                </c:pt>
                <c:pt idx="7137">
                  <c:v>1572004800</c:v>
                </c:pt>
                <c:pt idx="7138">
                  <c:v>1572008400</c:v>
                </c:pt>
                <c:pt idx="7139">
                  <c:v>1572012000</c:v>
                </c:pt>
                <c:pt idx="7140">
                  <c:v>1572015600</c:v>
                </c:pt>
                <c:pt idx="7141">
                  <c:v>1572019200</c:v>
                </c:pt>
                <c:pt idx="7142">
                  <c:v>1572022800</c:v>
                </c:pt>
                <c:pt idx="7143">
                  <c:v>1572026400</c:v>
                </c:pt>
                <c:pt idx="7144">
                  <c:v>1572030000</c:v>
                </c:pt>
                <c:pt idx="7145">
                  <c:v>1572033600</c:v>
                </c:pt>
                <c:pt idx="7146">
                  <c:v>1572037200</c:v>
                </c:pt>
                <c:pt idx="7147">
                  <c:v>1572040800</c:v>
                </c:pt>
                <c:pt idx="7148">
                  <c:v>1572044400</c:v>
                </c:pt>
                <c:pt idx="7149">
                  <c:v>1572048000</c:v>
                </c:pt>
                <c:pt idx="7150">
                  <c:v>1572051600</c:v>
                </c:pt>
                <c:pt idx="7151">
                  <c:v>1572055200</c:v>
                </c:pt>
                <c:pt idx="7152">
                  <c:v>1572058800</c:v>
                </c:pt>
                <c:pt idx="7153">
                  <c:v>1572062400</c:v>
                </c:pt>
                <c:pt idx="7154">
                  <c:v>1572066000</c:v>
                </c:pt>
                <c:pt idx="7155">
                  <c:v>1572069600</c:v>
                </c:pt>
                <c:pt idx="7156">
                  <c:v>1572073200</c:v>
                </c:pt>
                <c:pt idx="7157">
                  <c:v>1572076800</c:v>
                </c:pt>
                <c:pt idx="7158">
                  <c:v>1572080400</c:v>
                </c:pt>
                <c:pt idx="7159">
                  <c:v>1572084000</c:v>
                </c:pt>
                <c:pt idx="7160">
                  <c:v>1572087600</c:v>
                </c:pt>
                <c:pt idx="7161">
                  <c:v>1572091200</c:v>
                </c:pt>
                <c:pt idx="7162">
                  <c:v>1572094800</c:v>
                </c:pt>
                <c:pt idx="7163">
                  <c:v>1572098400</c:v>
                </c:pt>
                <c:pt idx="7164">
                  <c:v>1572102000</c:v>
                </c:pt>
                <c:pt idx="7165">
                  <c:v>1572105600</c:v>
                </c:pt>
                <c:pt idx="7166">
                  <c:v>1572109200</c:v>
                </c:pt>
                <c:pt idx="7167">
                  <c:v>1572112800</c:v>
                </c:pt>
                <c:pt idx="7168">
                  <c:v>1572116400</c:v>
                </c:pt>
                <c:pt idx="7169">
                  <c:v>1572120000</c:v>
                </c:pt>
                <c:pt idx="7170">
                  <c:v>1572123600</c:v>
                </c:pt>
                <c:pt idx="7171">
                  <c:v>1572127200</c:v>
                </c:pt>
                <c:pt idx="7172">
                  <c:v>1572130800</c:v>
                </c:pt>
                <c:pt idx="7173">
                  <c:v>1572134400</c:v>
                </c:pt>
                <c:pt idx="7174">
                  <c:v>1572138000</c:v>
                </c:pt>
                <c:pt idx="7175">
                  <c:v>1572141600</c:v>
                </c:pt>
                <c:pt idx="7176">
                  <c:v>1572145200</c:v>
                </c:pt>
                <c:pt idx="7177">
                  <c:v>1572148800</c:v>
                </c:pt>
                <c:pt idx="7178">
                  <c:v>1572152400</c:v>
                </c:pt>
                <c:pt idx="7179">
                  <c:v>1572156000</c:v>
                </c:pt>
                <c:pt idx="7180">
                  <c:v>1572159600</c:v>
                </c:pt>
                <c:pt idx="7181">
                  <c:v>1572163200</c:v>
                </c:pt>
                <c:pt idx="7182">
                  <c:v>1572166800</c:v>
                </c:pt>
                <c:pt idx="7183">
                  <c:v>1572170400</c:v>
                </c:pt>
                <c:pt idx="7184">
                  <c:v>1572174000</c:v>
                </c:pt>
                <c:pt idx="7185">
                  <c:v>1572177600</c:v>
                </c:pt>
                <c:pt idx="7186">
                  <c:v>1572181200</c:v>
                </c:pt>
                <c:pt idx="7187">
                  <c:v>1572184800</c:v>
                </c:pt>
                <c:pt idx="7188">
                  <c:v>1572188400</c:v>
                </c:pt>
                <c:pt idx="7189">
                  <c:v>1572192000</c:v>
                </c:pt>
                <c:pt idx="7190">
                  <c:v>1572195600</c:v>
                </c:pt>
                <c:pt idx="7191">
                  <c:v>1572199200</c:v>
                </c:pt>
                <c:pt idx="7192">
                  <c:v>1572202800</c:v>
                </c:pt>
                <c:pt idx="7193">
                  <c:v>1572206400</c:v>
                </c:pt>
                <c:pt idx="7194">
                  <c:v>1572210000</c:v>
                </c:pt>
                <c:pt idx="7195">
                  <c:v>1572213600</c:v>
                </c:pt>
                <c:pt idx="7196">
                  <c:v>1572217200</c:v>
                </c:pt>
                <c:pt idx="7197">
                  <c:v>1572220800</c:v>
                </c:pt>
                <c:pt idx="7198">
                  <c:v>1572224400</c:v>
                </c:pt>
                <c:pt idx="7199">
                  <c:v>1572228000</c:v>
                </c:pt>
                <c:pt idx="7200">
                  <c:v>1572231600</c:v>
                </c:pt>
                <c:pt idx="7201">
                  <c:v>1572235200</c:v>
                </c:pt>
                <c:pt idx="7202">
                  <c:v>1572238800</c:v>
                </c:pt>
                <c:pt idx="7203">
                  <c:v>1572242400</c:v>
                </c:pt>
                <c:pt idx="7204">
                  <c:v>1572246000</c:v>
                </c:pt>
                <c:pt idx="7205">
                  <c:v>1572249600</c:v>
                </c:pt>
                <c:pt idx="7206">
                  <c:v>1572253200</c:v>
                </c:pt>
                <c:pt idx="7207">
                  <c:v>1572256800</c:v>
                </c:pt>
                <c:pt idx="7208">
                  <c:v>1572260400</c:v>
                </c:pt>
                <c:pt idx="7209">
                  <c:v>1572264000</c:v>
                </c:pt>
                <c:pt idx="7210">
                  <c:v>1572267600</c:v>
                </c:pt>
                <c:pt idx="7211">
                  <c:v>1572271200</c:v>
                </c:pt>
                <c:pt idx="7212">
                  <c:v>1572274800</c:v>
                </c:pt>
                <c:pt idx="7213">
                  <c:v>1572278400</c:v>
                </c:pt>
                <c:pt idx="7214">
                  <c:v>1572282000</c:v>
                </c:pt>
                <c:pt idx="7215">
                  <c:v>1572285600</c:v>
                </c:pt>
                <c:pt idx="7216">
                  <c:v>1572289200</c:v>
                </c:pt>
                <c:pt idx="7217">
                  <c:v>1572292800</c:v>
                </c:pt>
                <c:pt idx="7218">
                  <c:v>1572296400</c:v>
                </c:pt>
                <c:pt idx="7219">
                  <c:v>1572300000</c:v>
                </c:pt>
                <c:pt idx="7220">
                  <c:v>1572303600</c:v>
                </c:pt>
                <c:pt idx="7221">
                  <c:v>1572307200</c:v>
                </c:pt>
                <c:pt idx="7222">
                  <c:v>1572310800</c:v>
                </c:pt>
                <c:pt idx="7223">
                  <c:v>1572314400</c:v>
                </c:pt>
                <c:pt idx="7224">
                  <c:v>1572318000</c:v>
                </c:pt>
                <c:pt idx="7225">
                  <c:v>1572321600</c:v>
                </c:pt>
                <c:pt idx="7226">
                  <c:v>1572325200</c:v>
                </c:pt>
                <c:pt idx="7227">
                  <c:v>1572328800</c:v>
                </c:pt>
                <c:pt idx="7228">
                  <c:v>1572332400</c:v>
                </c:pt>
                <c:pt idx="7229">
                  <c:v>1572336000</c:v>
                </c:pt>
                <c:pt idx="7230">
                  <c:v>1572339600</c:v>
                </c:pt>
                <c:pt idx="7231">
                  <c:v>1572343200</c:v>
                </c:pt>
                <c:pt idx="7232">
                  <c:v>1572346800</c:v>
                </c:pt>
                <c:pt idx="7233">
                  <c:v>1572350400</c:v>
                </c:pt>
                <c:pt idx="7234">
                  <c:v>1572354000</c:v>
                </c:pt>
                <c:pt idx="7235">
                  <c:v>1572357600</c:v>
                </c:pt>
                <c:pt idx="7236">
                  <c:v>1572361200</c:v>
                </c:pt>
                <c:pt idx="7237">
                  <c:v>1572364800</c:v>
                </c:pt>
                <c:pt idx="7238">
                  <c:v>1572368400</c:v>
                </c:pt>
                <c:pt idx="7239">
                  <c:v>1572372000</c:v>
                </c:pt>
                <c:pt idx="7240">
                  <c:v>1572375600</c:v>
                </c:pt>
                <c:pt idx="7241">
                  <c:v>1572379200</c:v>
                </c:pt>
                <c:pt idx="7242">
                  <c:v>1572382800</c:v>
                </c:pt>
                <c:pt idx="7243">
                  <c:v>1572386400</c:v>
                </c:pt>
                <c:pt idx="7244">
                  <c:v>1572390000</c:v>
                </c:pt>
                <c:pt idx="7245">
                  <c:v>1572393600</c:v>
                </c:pt>
                <c:pt idx="7246">
                  <c:v>1572397200</c:v>
                </c:pt>
                <c:pt idx="7247">
                  <c:v>1572400800</c:v>
                </c:pt>
                <c:pt idx="7248">
                  <c:v>1572404400</c:v>
                </c:pt>
                <c:pt idx="7249">
                  <c:v>1572408000</c:v>
                </c:pt>
                <c:pt idx="7250">
                  <c:v>1572411600</c:v>
                </c:pt>
                <c:pt idx="7251">
                  <c:v>1572415200</c:v>
                </c:pt>
                <c:pt idx="7252">
                  <c:v>1572418800</c:v>
                </c:pt>
                <c:pt idx="7253">
                  <c:v>1572422400</c:v>
                </c:pt>
                <c:pt idx="7254">
                  <c:v>1572426000</c:v>
                </c:pt>
                <c:pt idx="7255">
                  <c:v>1572429600</c:v>
                </c:pt>
                <c:pt idx="7256">
                  <c:v>1572433200</c:v>
                </c:pt>
                <c:pt idx="7257">
                  <c:v>1572436800</c:v>
                </c:pt>
                <c:pt idx="7258">
                  <c:v>1572440400</c:v>
                </c:pt>
                <c:pt idx="7259">
                  <c:v>1572444000</c:v>
                </c:pt>
                <c:pt idx="7260">
                  <c:v>1572447600</c:v>
                </c:pt>
                <c:pt idx="7261">
                  <c:v>1572451200</c:v>
                </c:pt>
                <c:pt idx="7262">
                  <c:v>1572454800</c:v>
                </c:pt>
                <c:pt idx="7263">
                  <c:v>1572458400</c:v>
                </c:pt>
                <c:pt idx="7264">
                  <c:v>1572462000</c:v>
                </c:pt>
                <c:pt idx="7265">
                  <c:v>1572465600</c:v>
                </c:pt>
                <c:pt idx="7266">
                  <c:v>1572469200</c:v>
                </c:pt>
                <c:pt idx="7267">
                  <c:v>1572472800</c:v>
                </c:pt>
                <c:pt idx="7268">
                  <c:v>1572476400</c:v>
                </c:pt>
                <c:pt idx="7269">
                  <c:v>1572480000</c:v>
                </c:pt>
                <c:pt idx="7270">
                  <c:v>1572483600</c:v>
                </c:pt>
                <c:pt idx="7271">
                  <c:v>1572487200</c:v>
                </c:pt>
                <c:pt idx="7272">
                  <c:v>1572490800</c:v>
                </c:pt>
                <c:pt idx="7273">
                  <c:v>1572494400</c:v>
                </c:pt>
                <c:pt idx="7274">
                  <c:v>1572498000</c:v>
                </c:pt>
                <c:pt idx="7275">
                  <c:v>1572501600</c:v>
                </c:pt>
                <c:pt idx="7276">
                  <c:v>1572505200</c:v>
                </c:pt>
                <c:pt idx="7277">
                  <c:v>1572508800</c:v>
                </c:pt>
                <c:pt idx="7278">
                  <c:v>1572512400</c:v>
                </c:pt>
                <c:pt idx="7279">
                  <c:v>1572516000</c:v>
                </c:pt>
                <c:pt idx="7280">
                  <c:v>1572519600</c:v>
                </c:pt>
                <c:pt idx="7281">
                  <c:v>1572523200</c:v>
                </c:pt>
                <c:pt idx="7282">
                  <c:v>1572526800</c:v>
                </c:pt>
                <c:pt idx="7283">
                  <c:v>1572530400</c:v>
                </c:pt>
                <c:pt idx="7284">
                  <c:v>1572534000</c:v>
                </c:pt>
                <c:pt idx="7285">
                  <c:v>1572537600</c:v>
                </c:pt>
                <c:pt idx="7286">
                  <c:v>1572541200</c:v>
                </c:pt>
                <c:pt idx="7287">
                  <c:v>1572544800</c:v>
                </c:pt>
                <c:pt idx="7288">
                  <c:v>1572548400</c:v>
                </c:pt>
                <c:pt idx="7289">
                  <c:v>1572552000</c:v>
                </c:pt>
                <c:pt idx="7290">
                  <c:v>1572555600</c:v>
                </c:pt>
                <c:pt idx="7291">
                  <c:v>1572559200</c:v>
                </c:pt>
                <c:pt idx="7292">
                  <c:v>1572562800</c:v>
                </c:pt>
                <c:pt idx="7293">
                  <c:v>1572566400</c:v>
                </c:pt>
                <c:pt idx="7294">
                  <c:v>1572570000</c:v>
                </c:pt>
                <c:pt idx="7295">
                  <c:v>1572573600</c:v>
                </c:pt>
                <c:pt idx="7296">
                  <c:v>1572577200</c:v>
                </c:pt>
                <c:pt idx="7297">
                  <c:v>1572580800</c:v>
                </c:pt>
                <c:pt idx="7298">
                  <c:v>1572584400</c:v>
                </c:pt>
                <c:pt idx="7299">
                  <c:v>1572588000</c:v>
                </c:pt>
                <c:pt idx="7300">
                  <c:v>1572591600</c:v>
                </c:pt>
                <c:pt idx="7301">
                  <c:v>1572595200</c:v>
                </c:pt>
                <c:pt idx="7302">
                  <c:v>1572598800</c:v>
                </c:pt>
                <c:pt idx="7303">
                  <c:v>1572602400</c:v>
                </c:pt>
                <c:pt idx="7304">
                  <c:v>1572606000</c:v>
                </c:pt>
                <c:pt idx="7305">
                  <c:v>1572609600</c:v>
                </c:pt>
                <c:pt idx="7306">
                  <c:v>1572613200</c:v>
                </c:pt>
                <c:pt idx="7307">
                  <c:v>1572616800</c:v>
                </c:pt>
                <c:pt idx="7308">
                  <c:v>1572620400</c:v>
                </c:pt>
                <c:pt idx="7309">
                  <c:v>1572624000</c:v>
                </c:pt>
                <c:pt idx="7310">
                  <c:v>1572627600</c:v>
                </c:pt>
                <c:pt idx="7311">
                  <c:v>1572631200</c:v>
                </c:pt>
                <c:pt idx="7312">
                  <c:v>1572634800</c:v>
                </c:pt>
                <c:pt idx="7313">
                  <c:v>1572638400</c:v>
                </c:pt>
                <c:pt idx="7314">
                  <c:v>1572642000</c:v>
                </c:pt>
                <c:pt idx="7315">
                  <c:v>1572645600</c:v>
                </c:pt>
                <c:pt idx="7316">
                  <c:v>1572649200</c:v>
                </c:pt>
                <c:pt idx="7317">
                  <c:v>1572652800</c:v>
                </c:pt>
                <c:pt idx="7318">
                  <c:v>1572656400</c:v>
                </c:pt>
                <c:pt idx="7319">
                  <c:v>1572660000</c:v>
                </c:pt>
                <c:pt idx="7320">
                  <c:v>1572663600</c:v>
                </c:pt>
                <c:pt idx="7321">
                  <c:v>1572667200</c:v>
                </c:pt>
                <c:pt idx="7322">
                  <c:v>1572670800</c:v>
                </c:pt>
                <c:pt idx="7323">
                  <c:v>1572674400</c:v>
                </c:pt>
                <c:pt idx="7324">
                  <c:v>1572678000</c:v>
                </c:pt>
                <c:pt idx="7325">
                  <c:v>1572681600</c:v>
                </c:pt>
                <c:pt idx="7326">
                  <c:v>1572685200</c:v>
                </c:pt>
                <c:pt idx="7327">
                  <c:v>1572688800</c:v>
                </c:pt>
                <c:pt idx="7328">
                  <c:v>1572692400</c:v>
                </c:pt>
                <c:pt idx="7329">
                  <c:v>1572696000</c:v>
                </c:pt>
                <c:pt idx="7330">
                  <c:v>1572699600</c:v>
                </c:pt>
                <c:pt idx="7331">
                  <c:v>1572703200</c:v>
                </c:pt>
                <c:pt idx="7332">
                  <c:v>1572706800</c:v>
                </c:pt>
                <c:pt idx="7333">
                  <c:v>1572710400</c:v>
                </c:pt>
                <c:pt idx="7334">
                  <c:v>1572714000</c:v>
                </c:pt>
                <c:pt idx="7335">
                  <c:v>1572717600</c:v>
                </c:pt>
                <c:pt idx="7336">
                  <c:v>1572721200</c:v>
                </c:pt>
                <c:pt idx="7337">
                  <c:v>1572724800</c:v>
                </c:pt>
                <c:pt idx="7338">
                  <c:v>1572728400</c:v>
                </c:pt>
                <c:pt idx="7339">
                  <c:v>1572732000</c:v>
                </c:pt>
                <c:pt idx="7340">
                  <c:v>1572735600</c:v>
                </c:pt>
                <c:pt idx="7341">
                  <c:v>1572739200</c:v>
                </c:pt>
                <c:pt idx="7342">
                  <c:v>1572742800</c:v>
                </c:pt>
                <c:pt idx="7343">
                  <c:v>1572746400</c:v>
                </c:pt>
                <c:pt idx="7344">
                  <c:v>1572750000</c:v>
                </c:pt>
                <c:pt idx="7345">
                  <c:v>1572753600</c:v>
                </c:pt>
                <c:pt idx="7346">
                  <c:v>1572757200</c:v>
                </c:pt>
                <c:pt idx="7347">
                  <c:v>1572760800</c:v>
                </c:pt>
                <c:pt idx="7348">
                  <c:v>1572764400</c:v>
                </c:pt>
                <c:pt idx="7349">
                  <c:v>1572768000</c:v>
                </c:pt>
                <c:pt idx="7350">
                  <c:v>1572771600</c:v>
                </c:pt>
                <c:pt idx="7351">
                  <c:v>1572775200</c:v>
                </c:pt>
                <c:pt idx="7352">
                  <c:v>1572778800</c:v>
                </c:pt>
                <c:pt idx="7353">
                  <c:v>1572782400</c:v>
                </c:pt>
                <c:pt idx="7354">
                  <c:v>1572786000</c:v>
                </c:pt>
                <c:pt idx="7355">
                  <c:v>1572789600</c:v>
                </c:pt>
                <c:pt idx="7356">
                  <c:v>1572793200</c:v>
                </c:pt>
                <c:pt idx="7357">
                  <c:v>1572796800</c:v>
                </c:pt>
                <c:pt idx="7358">
                  <c:v>1572800400</c:v>
                </c:pt>
                <c:pt idx="7359">
                  <c:v>1572804000</c:v>
                </c:pt>
                <c:pt idx="7360">
                  <c:v>1572807600</c:v>
                </c:pt>
                <c:pt idx="7361">
                  <c:v>1572811200</c:v>
                </c:pt>
                <c:pt idx="7362">
                  <c:v>1572814800</c:v>
                </c:pt>
                <c:pt idx="7363">
                  <c:v>1572818400</c:v>
                </c:pt>
                <c:pt idx="7364">
                  <c:v>1572822000</c:v>
                </c:pt>
                <c:pt idx="7365">
                  <c:v>1572825600</c:v>
                </c:pt>
                <c:pt idx="7366">
                  <c:v>1572829200</c:v>
                </c:pt>
                <c:pt idx="7367">
                  <c:v>1572832800</c:v>
                </c:pt>
                <c:pt idx="7368">
                  <c:v>1572836400</c:v>
                </c:pt>
                <c:pt idx="7369">
                  <c:v>1572840000</c:v>
                </c:pt>
                <c:pt idx="7370">
                  <c:v>1572843600</c:v>
                </c:pt>
                <c:pt idx="7371">
                  <c:v>1572847200</c:v>
                </c:pt>
                <c:pt idx="7372">
                  <c:v>1572850800</c:v>
                </c:pt>
                <c:pt idx="7373">
                  <c:v>1572854400</c:v>
                </c:pt>
                <c:pt idx="7374">
                  <c:v>1572858000</c:v>
                </c:pt>
                <c:pt idx="7375">
                  <c:v>1572861600</c:v>
                </c:pt>
                <c:pt idx="7376">
                  <c:v>1572865200</c:v>
                </c:pt>
                <c:pt idx="7377">
                  <c:v>1572868800</c:v>
                </c:pt>
                <c:pt idx="7378">
                  <c:v>1572872400</c:v>
                </c:pt>
                <c:pt idx="7379">
                  <c:v>1572876000</c:v>
                </c:pt>
                <c:pt idx="7380">
                  <c:v>1572879600</c:v>
                </c:pt>
                <c:pt idx="7381">
                  <c:v>1572883200</c:v>
                </c:pt>
                <c:pt idx="7382">
                  <c:v>1572886800</c:v>
                </c:pt>
                <c:pt idx="7383">
                  <c:v>1572890400</c:v>
                </c:pt>
                <c:pt idx="7384">
                  <c:v>1572894000</c:v>
                </c:pt>
                <c:pt idx="7385">
                  <c:v>1572897600</c:v>
                </c:pt>
                <c:pt idx="7386">
                  <c:v>1572901200</c:v>
                </c:pt>
                <c:pt idx="7387">
                  <c:v>1572904800</c:v>
                </c:pt>
                <c:pt idx="7388">
                  <c:v>1572908400</c:v>
                </c:pt>
                <c:pt idx="7389">
                  <c:v>1572912000</c:v>
                </c:pt>
                <c:pt idx="7390">
                  <c:v>1572915600</c:v>
                </c:pt>
                <c:pt idx="7391">
                  <c:v>1572919200</c:v>
                </c:pt>
                <c:pt idx="7392">
                  <c:v>1572922800</c:v>
                </c:pt>
                <c:pt idx="7393">
                  <c:v>1572926400</c:v>
                </c:pt>
                <c:pt idx="7394">
                  <c:v>1572930000</c:v>
                </c:pt>
                <c:pt idx="7395">
                  <c:v>1572933600</c:v>
                </c:pt>
                <c:pt idx="7396">
                  <c:v>1572937200</c:v>
                </c:pt>
                <c:pt idx="7397">
                  <c:v>1572940800</c:v>
                </c:pt>
                <c:pt idx="7398">
                  <c:v>1572944400</c:v>
                </c:pt>
                <c:pt idx="7399">
                  <c:v>1572948000</c:v>
                </c:pt>
                <c:pt idx="7400">
                  <c:v>1572951600</c:v>
                </c:pt>
                <c:pt idx="7401">
                  <c:v>1572955200</c:v>
                </c:pt>
                <c:pt idx="7402">
                  <c:v>1572958800</c:v>
                </c:pt>
                <c:pt idx="7403">
                  <c:v>1572962400</c:v>
                </c:pt>
                <c:pt idx="7404">
                  <c:v>1572966000</c:v>
                </c:pt>
                <c:pt idx="7405">
                  <c:v>1572969600</c:v>
                </c:pt>
                <c:pt idx="7406">
                  <c:v>1572973200</c:v>
                </c:pt>
                <c:pt idx="7407">
                  <c:v>1572976800</c:v>
                </c:pt>
                <c:pt idx="7408">
                  <c:v>1572980400</c:v>
                </c:pt>
                <c:pt idx="7409">
                  <c:v>1572984000</c:v>
                </c:pt>
                <c:pt idx="7410">
                  <c:v>1572987600</c:v>
                </c:pt>
                <c:pt idx="7411">
                  <c:v>1572991200</c:v>
                </c:pt>
                <c:pt idx="7412">
                  <c:v>1572994800</c:v>
                </c:pt>
                <c:pt idx="7413">
                  <c:v>1572998400</c:v>
                </c:pt>
                <c:pt idx="7414">
                  <c:v>1573002000</c:v>
                </c:pt>
                <c:pt idx="7415">
                  <c:v>1573005600</c:v>
                </c:pt>
                <c:pt idx="7416">
                  <c:v>1573009200</c:v>
                </c:pt>
                <c:pt idx="7417">
                  <c:v>1573012800</c:v>
                </c:pt>
                <c:pt idx="7418">
                  <c:v>1573016400</c:v>
                </c:pt>
                <c:pt idx="7419">
                  <c:v>1573020000</c:v>
                </c:pt>
                <c:pt idx="7420">
                  <c:v>1573023600</c:v>
                </c:pt>
                <c:pt idx="7421">
                  <c:v>1573027200</c:v>
                </c:pt>
                <c:pt idx="7422">
                  <c:v>1573030800</c:v>
                </c:pt>
                <c:pt idx="7423">
                  <c:v>1573034400</c:v>
                </c:pt>
                <c:pt idx="7424">
                  <c:v>1573038000</c:v>
                </c:pt>
                <c:pt idx="7425">
                  <c:v>1573041600</c:v>
                </c:pt>
                <c:pt idx="7426">
                  <c:v>1573045200</c:v>
                </c:pt>
                <c:pt idx="7427">
                  <c:v>1573048800</c:v>
                </c:pt>
                <c:pt idx="7428">
                  <c:v>1573052400</c:v>
                </c:pt>
                <c:pt idx="7429">
                  <c:v>1573056000</c:v>
                </c:pt>
                <c:pt idx="7430">
                  <c:v>1573059600</c:v>
                </c:pt>
                <c:pt idx="7431">
                  <c:v>1573063200</c:v>
                </c:pt>
                <c:pt idx="7432">
                  <c:v>1573066800</c:v>
                </c:pt>
                <c:pt idx="7433">
                  <c:v>1573070400</c:v>
                </c:pt>
                <c:pt idx="7434">
                  <c:v>1573074000</c:v>
                </c:pt>
                <c:pt idx="7435">
                  <c:v>1573077600</c:v>
                </c:pt>
                <c:pt idx="7436">
                  <c:v>1573081200</c:v>
                </c:pt>
                <c:pt idx="7437">
                  <c:v>1573084800</c:v>
                </c:pt>
                <c:pt idx="7438">
                  <c:v>1573088400</c:v>
                </c:pt>
                <c:pt idx="7439">
                  <c:v>1573092000</c:v>
                </c:pt>
                <c:pt idx="7440">
                  <c:v>1573095600</c:v>
                </c:pt>
                <c:pt idx="7441">
                  <c:v>1573099200</c:v>
                </c:pt>
                <c:pt idx="7442">
                  <c:v>1573102800</c:v>
                </c:pt>
                <c:pt idx="7443">
                  <c:v>1573106400</c:v>
                </c:pt>
                <c:pt idx="7444">
                  <c:v>1573110000</c:v>
                </c:pt>
                <c:pt idx="7445">
                  <c:v>1573113600</c:v>
                </c:pt>
                <c:pt idx="7446">
                  <c:v>1573117200</c:v>
                </c:pt>
                <c:pt idx="7447">
                  <c:v>1573120800</c:v>
                </c:pt>
                <c:pt idx="7448">
                  <c:v>1573124400</c:v>
                </c:pt>
                <c:pt idx="7449">
                  <c:v>1573128000</c:v>
                </c:pt>
                <c:pt idx="7450">
                  <c:v>1573131600</c:v>
                </c:pt>
                <c:pt idx="7451">
                  <c:v>1573135200</c:v>
                </c:pt>
                <c:pt idx="7452">
                  <c:v>1573138800</c:v>
                </c:pt>
                <c:pt idx="7453">
                  <c:v>1573142400</c:v>
                </c:pt>
                <c:pt idx="7454">
                  <c:v>1573146000</c:v>
                </c:pt>
                <c:pt idx="7455">
                  <c:v>1573149600</c:v>
                </c:pt>
                <c:pt idx="7456">
                  <c:v>1573153200</c:v>
                </c:pt>
                <c:pt idx="7457">
                  <c:v>1573156800</c:v>
                </c:pt>
                <c:pt idx="7458">
                  <c:v>1573160400</c:v>
                </c:pt>
                <c:pt idx="7459">
                  <c:v>1573164000</c:v>
                </c:pt>
                <c:pt idx="7460">
                  <c:v>1573167600</c:v>
                </c:pt>
                <c:pt idx="7461">
                  <c:v>1573171200</c:v>
                </c:pt>
                <c:pt idx="7462">
                  <c:v>1573174800</c:v>
                </c:pt>
                <c:pt idx="7463">
                  <c:v>1573178400</c:v>
                </c:pt>
                <c:pt idx="7464">
                  <c:v>1573182000</c:v>
                </c:pt>
                <c:pt idx="7465">
                  <c:v>1573185600</c:v>
                </c:pt>
                <c:pt idx="7466">
                  <c:v>1573189200</c:v>
                </c:pt>
                <c:pt idx="7467">
                  <c:v>1573192800</c:v>
                </c:pt>
                <c:pt idx="7468">
                  <c:v>1573196400</c:v>
                </c:pt>
                <c:pt idx="7469">
                  <c:v>1573200000</c:v>
                </c:pt>
                <c:pt idx="7470">
                  <c:v>1573203600</c:v>
                </c:pt>
                <c:pt idx="7471">
                  <c:v>1573207200</c:v>
                </c:pt>
                <c:pt idx="7472">
                  <c:v>1573210800</c:v>
                </c:pt>
                <c:pt idx="7473">
                  <c:v>1573214400</c:v>
                </c:pt>
                <c:pt idx="7474">
                  <c:v>1573218000</c:v>
                </c:pt>
                <c:pt idx="7475">
                  <c:v>1573221600</c:v>
                </c:pt>
                <c:pt idx="7476">
                  <c:v>1573225200</c:v>
                </c:pt>
                <c:pt idx="7477">
                  <c:v>1573228800</c:v>
                </c:pt>
                <c:pt idx="7478">
                  <c:v>1573232400</c:v>
                </c:pt>
                <c:pt idx="7479">
                  <c:v>1573236000</c:v>
                </c:pt>
                <c:pt idx="7480">
                  <c:v>1573239600</c:v>
                </c:pt>
                <c:pt idx="7481">
                  <c:v>1573243200</c:v>
                </c:pt>
                <c:pt idx="7482">
                  <c:v>1573246800</c:v>
                </c:pt>
                <c:pt idx="7483">
                  <c:v>1573250400</c:v>
                </c:pt>
                <c:pt idx="7484">
                  <c:v>1573254000</c:v>
                </c:pt>
                <c:pt idx="7485">
                  <c:v>1573257600</c:v>
                </c:pt>
                <c:pt idx="7486">
                  <c:v>1573261200</c:v>
                </c:pt>
                <c:pt idx="7487">
                  <c:v>1573264800</c:v>
                </c:pt>
                <c:pt idx="7488">
                  <c:v>1573268400</c:v>
                </c:pt>
                <c:pt idx="7489">
                  <c:v>1573272000</c:v>
                </c:pt>
                <c:pt idx="7490">
                  <c:v>1573275600</c:v>
                </c:pt>
                <c:pt idx="7491">
                  <c:v>1573279200</c:v>
                </c:pt>
                <c:pt idx="7492">
                  <c:v>1573282800</c:v>
                </c:pt>
                <c:pt idx="7493">
                  <c:v>1573286400</c:v>
                </c:pt>
                <c:pt idx="7494">
                  <c:v>1573290000</c:v>
                </c:pt>
                <c:pt idx="7495">
                  <c:v>1573293600</c:v>
                </c:pt>
                <c:pt idx="7496">
                  <c:v>1573297200</c:v>
                </c:pt>
                <c:pt idx="7497">
                  <c:v>1573300800</c:v>
                </c:pt>
                <c:pt idx="7498">
                  <c:v>1573304400</c:v>
                </c:pt>
                <c:pt idx="7499">
                  <c:v>1573308000</c:v>
                </c:pt>
                <c:pt idx="7500">
                  <c:v>1573311600</c:v>
                </c:pt>
                <c:pt idx="7501">
                  <c:v>1573315200</c:v>
                </c:pt>
                <c:pt idx="7502">
                  <c:v>1573318800</c:v>
                </c:pt>
                <c:pt idx="7503">
                  <c:v>1573322400</c:v>
                </c:pt>
                <c:pt idx="7504">
                  <c:v>1573326000</c:v>
                </c:pt>
                <c:pt idx="7505">
                  <c:v>1573329600</c:v>
                </c:pt>
                <c:pt idx="7506">
                  <c:v>1573333200</c:v>
                </c:pt>
                <c:pt idx="7507">
                  <c:v>1573336800</c:v>
                </c:pt>
                <c:pt idx="7508">
                  <c:v>1573340400</c:v>
                </c:pt>
                <c:pt idx="7509">
                  <c:v>1573344000</c:v>
                </c:pt>
                <c:pt idx="7510">
                  <c:v>1573347600</c:v>
                </c:pt>
                <c:pt idx="7511">
                  <c:v>1573351200</c:v>
                </c:pt>
                <c:pt idx="7512">
                  <c:v>1573354800</c:v>
                </c:pt>
                <c:pt idx="7513">
                  <c:v>1573358400</c:v>
                </c:pt>
                <c:pt idx="7514">
                  <c:v>1573362000</c:v>
                </c:pt>
                <c:pt idx="7515">
                  <c:v>1573365600</c:v>
                </c:pt>
                <c:pt idx="7516">
                  <c:v>1573369200</c:v>
                </c:pt>
                <c:pt idx="7517">
                  <c:v>1573372800</c:v>
                </c:pt>
                <c:pt idx="7518">
                  <c:v>1573376400</c:v>
                </c:pt>
                <c:pt idx="7519">
                  <c:v>1573380000</c:v>
                </c:pt>
                <c:pt idx="7520">
                  <c:v>1573383600</c:v>
                </c:pt>
                <c:pt idx="7521">
                  <c:v>1573387200</c:v>
                </c:pt>
                <c:pt idx="7522">
                  <c:v>1573390800</c:v>
                </c:pt>
                <c:pt idx="7523">
                  <c:v>1573394400</c:v>
                </c:pt>
                <c:pt idx="7524">
                  <c:v>1573398000</c:v>
                </c:pt>
                <c:pt idx="7525">
                  <c:v>1573401600</c:v>
                </c:pt>
                <c:pt idx="7526">
                  <c:v>1573405200</c:v>
                </c:pt>
                <c:pt idx="7527">
                  <c:v>1573408800</c:v>
                </c:pt>
                <c:pt idx="7528">
                  <c:v>1573412400</c:v>
                </c:pt>
                <c:pt idx="7529">
                  <c:v>1573416000</c:v>
                </c:pt>
                <c:pt idx="7530">
                  <c:v>1573419600</c:v>
                </c:pt>
                <c:pt idx="7531">
                  <c:v>1573423200</c:v>
                </c:pt>
                <c:pt idx="7532">
                  <c:v>1573426800</c:v>
                </c:pt>
                <c:pt idx="7533">
                  <c:v>1573430400</c:v>
                </c:pt>
                <c:pt idx="7534">
                  <c:v>1573434000</c:v>
                </c:pt>
                <c:pt idx="7535">
                  <c:v>1573437600</c:v>
                </c:pt>
                <c:pt idx="7536">
                  <c:v>1573441200</c:v>
                </c:pt>
                <c:pt idx="7537">
                  <c:v>1573444800</c:v>
                </c:pt>
                <c:pt idx="7538">
                  <c:v>1573448400</c:v>
                </c:pt>
                <c:pt idx="7539">
                  <c:v>1573452000</c:v>
                </c:pt>
                <c:pt idx="7540">
                  <c:v>1573455600</c:v>
                </c:pt>
                <c:pt idx="7541">
                  <c:v>1573459200</c:v>
                </c:pt>
                <c:pt idx="7542">
                  <c:v>1573462800</c:v>
                </c:pt>
                <c:pt idx="7543">
                  <c:v>1573466400</c:v>
                </c:pt>
                <c:pt idx="7544">
                  <c:v>1573470000</c:v>
                </c:pt>
                <c:pt idx="7545">
                  <c:v>1573473600</c:v>
                </c:pt>
                <c:pt idx="7546">
                  <c:v>1573477200</c:v>
                </c:pt>
                <c:pt idx="7547">
                  <c:v>1573480800</c:v>
                </c:pt>
                <c:pt idx="7548">
                  <c:v>1573484400</c:v>
                </c:pt>
                <c:pt idx="7549">
                  <c:v>1573488000</c:v>
                </c:pt>
                <c:pt idx="7550">
                  <c:v>1573491600</c:v>
                </c:pt>
                <c:pt idx="7551">
                  <c:v>1573495200</c:v>
                </c:pt>
                <c:pt idx="7552">
                  <c:v>1573498800</c:v>
                </c:pt>
                <c:pt idx="7553">
                  <c:v>1573502400</c:v>
                </c:pt>
                <c:pt idx="7554">
                  <c:v>1573506000</c:v>
                </c:pt>
                <c:pt idx="7555">
                  <c:v>1573509600</c:v>
                </c:pt>
                <c:pt idx="7556">
                  <c:v>1573513200</c:v>
                </c:pt>
                <c:pt idx="7557">
                  <c:v>1573516800</c:v>
                </c:pt>
                <c:pt idx="7558">
                  <c:v>1573520400</c:v>
                </c:pt>
                <c:pt idx="7559">
                  <c:v>1573524000</c:v>
                </c:pt>
                <c:pt idx="7560">
                  <c:v>1573527600</c:v>
                </c:pt>
                <c:pt idx="7561">
                  <c:v>1573531200</c:v>
                </c:pt>
                <c:pt idx="7562">
                  <c:v>1573534800</c:v>
                </c:pt>
                <c:pt idx="7563">
                  <c:v>1573538400</c:v>
                </c:pt>
                <c:pt idx="7564">
                  <c:v>1573542000</c:v>
                </c:pt>
                <c:pt idx="7565">
                  <c:v>1573545600</c:v>
                </c:pt>
                <c:pt idx="7566">
                  <c:v>1573549200</c:v>
                </c:pt>
                <c:pt idx="7567">
                  <c:v>1573552800</c:v>
                </c:pt>
                <c:pt idx="7568">
                  <c:v>1573556400</c:v>
                </c:pt>
                <c:pt idx="7569">
                  <c:v>1573560000</c:v>
                </c:pt>
                <c:pt idx="7570">
                  <c:v>1573563600</c:v>
                </c:pt>
                <c:pt idx="7571">
                  <c:v>1573567200</c:v>
                </c:pt>
                <c:pt idx="7572">
                  <c:v>1573570800</c:v>
                </c:pt>
                <c:pt idx="7573">
                  <c:v>1573574400</c:v>
                </c:pt>
                <c:pt idx="7574">
                  <c:v>1573578000</c:v>
                </c:pt>
                <c:pt idx="7575">
                  <c:v>1573581600</c:v>
                </c:pt>
                <c:pt idx="7576">
                  <c:v>1573585200</c:v>
                </c:pt>
                <c:pt idx="7577">
                  <c:v>1573588800</c:v>
                </c:pt>
                <c:pt idx="7578">
                  <c:v>1573592400</c:v>
                </c:pt>
                <c:pt idx="7579">
                  <c:v>1573596000</c:v>
                </c:pt>
                <c:pt idx="7580">
                  <c:v>1573599600</c:v>
                </c:pt>
                <c:pt idx="7581">
                  <c:v>1573603200</c:v>
                </c:pt>
                <c:pt idx="7582">
                  <c:v>1573606800</c:v>
                </c:pt>
                <c:pt idx="7583">
                  <c:v>1573610400</c:v>
                </c:pt>
                <c:pt idx="7584">
                  <c:v>1573614000</c:v>
                </c:pt>
                <c:pt idx="7585">
                  <c:v>1573617600</c:v>
                </c:pt>
                <c:pt idx="7586">
                  <c:v>1573621200</c:v>
                </c:pt>
                <c:pt idx="7587">
                  <c:v>1573624800</c:v>
                </c:pt>
                <c:pt idx="7588">
                  <c:v>1573628400</c:v>
                </c:pt>
                <c:pt idx="7589">
                  <c:v>1573632000</c:v>
                </c:pt>
                <c:pt idx="7590">
                  <c:v>1573635600</c:v>
                </c:pt>
                <c:pt idx="7591">
                  <c:v>1573639200</c:v>
                </c:pt>
                <c:pt idx="7592">
                  <c:v>1573642800</c:v>
                </c:pt>
                <c:pt idx="7593">
                  <c:v>1573646400</c:v>
                </c:pt>
                <c:pt idx="7594">
                  <c:v>1573650000</c:v>
                </c:pt>
                <c:pt idx="7595">
                  <c:v>1573653600</c:v>
                </c:pt>
                <c:pt idx="7596">
                  <c:v>1573657200</c:v>
                </c:pt>
                <c:pt idx="7597">
                  <c:v>1573660800</c:v>
                </c:pt>
                <c:pt idx="7598">
                  <c:v>1573664400</c:v>
                </c:pt>
                <c:pt idx="7599">
                  <c:v>1573668000</c:v>
                </c:pt>
                <c:pt idx="7600">
                  <c:v>1573671600</c:v>
                </c:pt>
                <c:pt idx="7601">
                  <c:v>1573675200</c:v>
                </c:pt>
                <c:pt idx="7602">
                  <c:v>1573678800</c:v>
                </c:pt>
                <c:pt idx="7603">
                  <c:v>1573682400</c:v>
                </c:pt>
                <c:pt idx="7604">
                  <c:v>1573686000</c:v>
                </c:pt>
                <c:pt idx="7605">
                  <c:v>1573689600</c:v>
                </c:pt>
                <c:pt idx="7606">
                  <c:v>1573693200</c:v>
                </c:pt>
                <c:pt idx="7607">
                  <c:v>1573696800</c:v>
                </c:pt>
                <c:pt idx="7608">
                  <c:v>1573700400</c:v>
                </c:pt>
                <c:pt idx="7609">
                  <c:v>1573704000</c:v>
                </c:pt>
                <c:pt idx="7610">
                  <c:v>1573707600</c:v>
                </c:pt>
                <c:pt idx="7611">
                  <c:v>1573711200</c:v>
                </c:pt>
                <c:pt idx="7612">
                  <c:v>1573714800</c:v>
                </c:pt>
                <c:pt idx="7613">
                  <c:v>1573718400</c:v>
                </c:pt>
                <c:pt idx="7614">
                  <c:v>1573722000</c:v>
                </c:pt>
                <c:pt idx="7615">
                  <c:v>1573725600</c:v>
                </c:pt>
                <c:pt idx="7616">
                  <c:v>1573729200</c:v>
                </c:pt>
                <c:pt idx="7617">
                  <c:v>1573732800</c:v>
                </c:pt>
                <c:pt idx="7618">
                  <c:v>1573736400</c:v>
                </c:pt>
                <c:pt idx="7619">
                  <c:v>1573740000</c:v>
                </c:pt>
                <c:pt idx="7620">
                  <c:v>1573743600</c:v>
                </c:pt>
                <c:pt idx="7621">
                  <c:v>1573747200</c:v>
                </c:pt>
                <c:pt idx="7622">
                  <c:v>1573750800</c:v>
                </c:pt>
                <c:pt idx="7623">
                  <c:v>1573754400</c:v>
                </c:pt>
                <c:pt idx="7624">
                  <c:v>1573758000</c:v>
                </c:pt>
                <c:pt idx="7625">
                  <c:v>1573761600</c:v>
                </c:pt>
                <c:pt idx="7626">
                  <c:v>1573765200</c:v>
                </c:pt>
                <c:pt idx="7627">
                  <c:v>1573768800</c:v>
                </c:pt>
                <c:pt idx="7628">
                  <c:v>1573772400</c:v>
                </c:pt>
                <c:pt idx="7629">
                  <c:v>1573776000</c:v>
                </c:pt>
                <c:pt idx="7630">
                  <c:v>1573779600</c:v>
                </c:pt>
                <c:pt idx="7631">
                  <c:v>1573783200</c:v>
                </c:pt>
                <c:pt idx="7632">
                  <c:v>1573786800</c:v>
                </c:pt>
                <c:pt idx="7633">
                  <c:v>1573790400</c:v>
                </c:pt>
                <c:pt idx="7634">
                  <c:v>1573794000</c:v>
                </c:pt>
                <c:pt idx="7635">
                  <c:v>1573797600</c:v>
                </c:pt>
                <c:pt idx="7636">
                  <c:v>1573801200</c:v>
                </c:pt>
                <c:pt idx="7637">
                  <c:v>1573804800</c:v>
                </c:pt>
                <c:pt idx="7638">
                  <c:v>1573808400</c:v>
                </c:pt>
                <c:pt idx="7639">
                  <c:v>1573812000</c:v>
                </c:pt>
                <c:pt idx="7640">
                  <c:v>1573815600</c:v>
                </c:pt>
                <c:pt idx="7641">
                  <c:v>1573819200</c:v>
                </c:pt>
                <c:pt idx="7642">
                  <c:v>1573822800</c:v>
                </c:pt>
                <c:pt idx="7643">
                  <c:v>1573826400</c:v>
                </c:pt>
                <c:pt idx="7644">
                  <c:v>1573830000</c:v>
                </c:pt>
                <c:pt idx="7645">
                  <c:v>1573833600</c:v>
                </c:pt>
                <c:pt idx="7646">
                  <c:v>1573837200</c:v>
                </c:pt>
                <c:pt idx="7647">
                  <c:v>1573840800</c:v>
                </c:pt>
                <c:pt idx="7648">
                  <c:v>1573844400</c:v>
                </c:pt>
                <c:pt idx="7649">
                  <c:v>1573848000</c:v>
                </c:pt>
                <c:pt idx="7650">
                  <c:v>1573851600</c:v>
                </c:pt>
                <c:pt idx="7651">
                  <c:v>1573855200</c:v>
                </c:pt>
                <c:pt idx="7652">
                  <c:v>1573858800</c:v>
                </c:pt>
                <c:pt idx="7653">
                  <c:v>1573862400</c:v>
                </c:pt>
                <c:pt idx="7654">
                  <c:v>1573866000</c:v>
                </c:pt>
                <c:pt idx="7655">
                  <c:v>1573869600</c:v>
                </c:pt>
                <c:pt idx="7656">
                  <c:v>1573873200</c:v>
                </c:pt>
                <c:pt idx="7657">
                  <c:v>1573876800</c:v>
                </c:pt>
                <c:pt idx="7658">
                  <c:v>1573880400</c:v>
                </c:pt>
                <c:pt idx="7659">
                  <c:v>1573884000</c:v>
                </c:pt>
                <c:pt idx="7660">
                  <c:v>1573887600</c:v>
                </c:pt>
                <c:pt idx="7661">
                  <c:v>1573891200</c:v>
                </c:pt>
                <c:pt idx="7662">
                  <c:v>1573894800</c:v>
                </c:pt>
                <c:pt idx="7663">
                  <c:v>1573898400</c:v>
                </c:pt>
                <c:pt idx="7664">
                  <c:v>1573902000</c:v>
                </c:pt>
                <c:pt idx="7665">
                  <c:v>1573905600</c:v>
                </c:pt>
                <c:pt idx="7666">
                  <c:v>1573909200</c:v>
                </c:pt>
                <c:pt idx="7667">
                  <c:v>1573912800</c:v>
                </c:pt>
                <c:pt idx="7668">
                  <c:v>1573916400</c:v>
                </c:pt>
                <c:pt idx="7669">
                  <c:v>1573920000</c:v>
                </c:pt>
                <c:pt idx="7670">
                  <c:v>1573923600</c:v>
                </c:pt>
                <c:pt idx="7671">
                  <c:v>1573927200</c:v>
                </c:pt>
                <c:pt idx="7672">
                  <c:v>1573930800</c:v>
                </c:pt>
                <c:pt idx="7673">
                  <c:v>1573934400</c:v>
                </c:pt>
                <c:pt idx="7674">
                  <c:v>1573938000</c:v>
                </c:pt>
                <c:pt idx="7675">
                  <c:v>1573941600</c:v>
                </c:pt>
                <c:pt idx="7676">
                  <c:v>1573945200</c:v>
                </c:pt>
                <c:pt idx="7677">
                  <c:v>1573948800</c:v>
                </c:pt>
                <c:pt idx="7678">
                  <c:v>1573952400</c:v>
                </c:pt>
                <c:pt idx="7679">
                  <c:v>1573956000</c:v>
                </c:pt>
                <c:pt idx="7680">
                  <c:v>1573959600</c:v>
                </c:pt>
                <c:pt idx="7681">
                  <c:v>1573963200</c:v>
                </c:pt>
                <c:pt idx="7682">
                  <c:v>1573966800</c:v>
                </c:pt>
                <c:pt idx="7683">
                  <c:v>1573970400</c:v>
                </c:pt>
                <c:pt idx="7684">
                  <c:v>1573974000</c:v>
                </c:pt>
                <c:pt idx="7685">
                  <c:v>1573977600</c:v>
                </c:pt>
                <c:pt idx="7686">
                  <c:v>1573981200</c:v>
                </c:pt>
                <c:pt idx="7687">
                  <c:v>1573984800</c:v>
                </c:pt>
                <c:pt idx="7688">
                  <c:v>1573988400</c:v>
                </c:pt>
                <c:pt idx="7689">
                  <c:v>1573992000</c:v>
                </c:pt>
                <c:pt idx="7690">
                  <c:v>1573995600</c:v>
                </c:pt>
                <c:pt idx="7691">
                  <c:v>1573999200</c:v>
                </c:pt>
                <c:pt idx="7692">
                  <c:v>1574002800</c:v>
                </c:pt>
                <c:pt idx="7693">
                  <c:v>1574006400</c:v>
                </c:pt>
                <c:pt idx="7694">
                  <c:v>1574010000</c:v>
                </c:pt>
                <c:pt idx="7695">
                  <c:v>1574013600</c:v>
                </c:pt>
                <c:pt idx="7696">
                  <c:v>1574017200</c:v>
                </c:pt>
                <c:pt idx="7697">
                  <c:v>1574020800</c:v>
                </c:pt>
                <c:pt idx="7698">
                  <c:v>1574024400</c:v>
                </c:pt>
                <c:pt idx="7699">
                  <c:v>1574028000</c:v>
                </c:pt>
                <c:pt idx="7700">
                  <c:v>1574031600</c:v>
                </c:pt>
                <c:pt idx="7701">
                  <c:v>1574035200</c:v>
                </c:pt>
                <c:pt idx="7702">
                  <c:v>1574038800</c:v>
                </c:pt>
                <c:pt idx="7703">
                  <c:v>1574042400</c:v>
                </c:pt>
                <c:pt idx="7704">
                  <c:v>1574046000</c:v>
                </c:pt>
                <c:pt idx="7705">
                  <c:v>1574049600</c:v>
                </c:pt>
                <c:pt idx="7706">
                  <c:v>1574053200</c:v>
                </c:pt>
                <c:pt idx="7707">
                  <c:v>1574056800</c:v>
                </c:pt>
                <c:pt idx="7708">
                  <c:v>1574060400</c:v>
                </c:pt>
                <c:pt idx="7709">
                  <c:v>1574064000</c:v>
                </c:pt>
                <c:pt idx="7710">
                  <c:v>1574067600</c:v>
                </c:pt>
                <c:pt idx="7711">
                  <c:v>1574071200</c:v>
                </c:pt>
                <c:pt idx="7712">
                  <c:v>1574074800</c:v>
                </c:pt>
                <c:pt idx="7713">
                  <c:v>1574078400</c:v>
                </c:pt>
                <c:pt idx="7714">
                  <c:v>1574082000</c:v>
                </c:pt>
                <c:pt idx="7715">
                  <c:v>1574085600</c:v>
                </c:pt>
                <c:pt idx="7716">
                  <c:v>1574089200</c:v>
                </c:pt>
                <c:pt idx="7717">
                  <c:v>1574092800</c:v>
                </c:pt>
                <c:pt idx="7718">
                  <c:v>1574096400</c:v>
                </c:pt>
                <c:pt idx="7719">
                  <c:v>1574100000</c:v>
                </c:pt>
                <c:pt idx="7720">
                  <c:v>1574103600</c:v>
                </c:pt>
                <c:pt idx="7721">
                  <c:v>1574107200</c:v>
                </c:pt>
                <c:pt idx="7722">
                  <c:v>1574110800</c:v>
                </c:pt>
                <c:pt idx="7723">
                  <c:v>1574114400</c:v>
                </c:pt>
                <c:pt idx="7724">
                  <c:v>1574118000</c:v>
                </c:pt>
                <c:pt idx="7725">
                  <c:v>1574121600</c:v>
                </c:pt>
                <c:pt idx="7726">
                  <c:v>1574125200</c:v>
                </c:pt>
                <c:pt idx="7727">
                  <c:v>1574128800</c:v>
                </c:pt>
                <c:pt idx="7728">
                  <c:v>1574132400</c:v>
                </c:pt>
                <c:pt idx="7729">
                  <c:v>1574136000</c:v>
                </c:pt>
                <c:pt idx="7730">
                  <c:v>1574139600</c:v>
                </c:pt>
                <c:pt idx="7731">
                  <c:v>1574143200</c:v>
                </c:pt>
                <c:pt idx="7732">
                  <c:v>1574146800</c:v>
                </c:pt>
                <c:pt idx="7733">
                  <c:v>1574150400</c:v>
                </c:pt>
                <c:pt idx="7734">
                  <c:v>1574154000</c:v>
                </c:pt>
                <c:pt idx="7735">
                  <c:v>1574157600</c:v>
                </c:pt>
                <c:pt idx="7736">
                  <c:v>1574161200</c:v>
                </c:pt>
                <c:pt idx="7737">
                  <c:v>1574164800</c:v>
                </c:pt>
                <c:pt idx="7738">
                  <c:v>1574168400</c:v>
                </c:pt>
                <c:pt idx="7739">
                  <c:v>1574172000</c:v>
                </c:pt>
                <c:pt idx="7740">
                  <c:v>1574175600</c:v>
                </c:pt>
                <c:pt idx="7741">
                  <c:v>1574179200</c:v>
                </c:pt>
                <c:pt idx="7742">
                  <c:v>1574182800</c:v>
                </c:pt>
                <c:pt idx="7743">
                  <c:v>1574186400</c:v>
                </c:pt>
                <c:pt idx="7744">
                  <c:v>1574190000</c:v>
                </c:pt>
                <c:pt idx="7745">
                  <c:v>1574193600</c:v>
                </c:pt>
                <c:pt idx="7746">
                  <c:v>1574197200</c:v>
                </c:pt>
                <c:pt idx="7747">
                  <c:v>1574200800</c:v>
                </c:pt>
                <c:pt idx="7748">
                  <c:v>1574204400</c:v>
                </c:pt>
                <c:pt idx="7749">
                  <c:v>1574208000</c:v>
                </c:pt>
                <c:pt idx="7750">
                  <c:v>1574211600</c:v>
                </c:pt>
                <c:pt idx="7751">
                  <c:v>1574215200</c:v>
                </c:pt>
                <c:pt idx="7752">
                  <c:v>1574218800</c:v>
                </c:pt>
                <c:pt idx="7753">
                  <c:v>1574222400</c:v>
                </c:pt>
                <c:pt idx="7754">
                  <c:v>1574226000</c:v>
                </c:pt>
                <c:pt idx="7755">
                  <c:v>1574229600</c:v>
                </c:pt>
                <c:pt idx="7756">
                  <c:v>1574233200</c:v>
                </c:pt>
                <c:pt idx="7757">
                  <c:v>1574236800</c:v>
                </c:pt>
                <c:pt idx="7758">
                  <c:v>1574240400</c:v>
                </c:pt>
                <c:pt idx="7759">
                  <c:v>1574244000</c:v>
                </c:pt>
                <c:pt idx="7760">
                  <c:v>1574247600</c:v>
                </c:pt>
                <c:pt idx="7761">
                  <c:v>1574251200</c:v>
                </c:pt>
                <c:pt idx="7762">
                  <c:v>1574254800</c:v>
                </c:pt>
                <c:pt idx="7763">
                  <c:v>1574258400</c:v>
                </c:pt>
                <c:pt idx="7764">
                  <c:v>1574262000</c:v>
                </c:pt>
                <c:pt idx="7765">
                  <c:v>1574265600</c:v>
                </c:pt>
                <c:pt idx="7766">
                  <c:v>1574269200</c:v>
                </c:pt>
                <c:pt idx="7767">
                  <c:v>1574272800</c:v>
                </c:pt>
                <c:pt idx="7768">
                  <c:v>1574276400</c:v>
                </c:pt>
                <c:pt idx="7769">
                  <c:v>1574280000</c:v>
                </c:pt>
                <c:pt idx="7770">
                  <c:v>1574283600</c:v>
                </c:pt>
                <c:pt idx="7771">
                  <c:v>1574287200</c:v>
                </c:pt>
                <c:pt idx="7772">
                  <c:v>1574290800</c:v>
                </c:pt>
                <c:pt idx="7773">
                  <c:v>1574294400</c:v>
                </c:pt>
                <c:pt idx="7774">
                  <c:v>1574298000</c:v>
                </c:pt>
                <c:pt idx="7775">
                  <c:v>1574301600</c:v>
                </c:pt>
                <c:pt idx="7776">
                  <c:v>1574305200</c:v>
                </c:pt>
                <c:pt idx="7777">
                  <c:v>1574308800</c:v>
                </c:pt>
                <c:pt idx="7778">
                  <c:v>1574312400</c:v>
                </c:pt>
                <c:pt idx="7779">
                  <c:v>1574316000</c:v>
                </c:pt>
                <c:pt idx="7780">
                  <c:v>1574319600</c:v>
                </c:pt>
                <c:pt idx="7781">
                  <c:v>1574323200</c:v>
                </c:pt>
                <c:pt idx="7782">
                  <c:v>1574326800</c:v>
                </c:pt>
                <c:pt idx="7783">
                  <c:v>1574330400</c:v>
                </c:pt>
                <c:pt idx="7784">
                  <c:v>1574334000</c:v>
                </c:pt>
                <c:pt idx="7785">
                  <c:v>1574337600</c:v>
                </c:pt>
                <c:pt idx="7786">
                  <c:v>1574341200</c:v>
                </c:pt>
                <c:pt idx="7787">
                  <c:v>1574344800</c:v>
                </c:pt>
                <c:pt idx="7788">
                  <c:v>1574348400</c:v>
                </c:pt>
                <c:pt idx="7789">
                  <c:v>1574352000</c:v>
                </c:pt>
                <c:pt idx="7790">
                  <c:v>1574355600</c:v>
                </c:pt>
                <c:pt idx="7791">
                  <c:v>1574359200</c:v>
                </c:pt>
                <c:pt idx="7792">
                  <c:v>1574362800</c:v>
                </c:pt>
                <c:pt idx="7793">
                  <c:v>1574366400</c:v>
                </c:pt>
                <c:pt idx="7794">
                  <c:v>1574370000</c:v>
                </c:pt>
                <c:pt idx="7795">
                  <c:v>1574373600</c:v>
                </c:pt>
                <c:pt idx="7796">
                  <c:v>1574377200</c:v>
                </c:pt>
                <c:pt idx="7797">
                  <c:v>1574380800</c:v>
                </c:pt>
                <c:pt idx="7798">
                  <c:v>1574384400</c:v>
                </c:pt>
                <c:pt idx="7799">
                  <c:v>1574388000</c:v>
                </c:pt>
                <c:pt idx="7800">
                  <c:v>1574391600</c:v>
                </c:pt>
                <c:pt idx="7801">
                  <c:v>1574395200</c:v>
                </c:pt>
                <c:pt idx="7802">
                  <c:v>1574398800</c:v>
                </c:pt>
                <c:pt idx="7803">
                  <c:v>1574402400</c:v>
                </c:pt>
                <c:pt idx="7804">
                  <c:v>1574406000</c:v>
                </c:pt>
                <c:pt idx="7805">
                  <c:v>1574409600</c:v>
                </c:pt>
                <c:pt idx="7806">
                  <c:v>1574413200</c:v>
                </c:pt>
                <c:pt idx="7807">
                  <c:v>1574416800</c:v>
                </c:pt>
                <c:pt idx="7808">
                  <c:v>1574420400</c:v>
                </c:pt>
                <c:pt idx="7809">
                  <c:v>1574424000</c:v>
                </c:pt>
                <c:pt idx="7810">
                  <c:v>1574427600</c:v>
                </c:pt>
                <c:pt idx="7811">
                  <c:v>1574431200</c:v>
                </c:pt>
                <c:pt idx="7812">
                  <c:v>1574434800</c:v>
                </c:pt>
                <c:pt idx="7813">
                  <c:v>1574438400</c:v>
                </c:pt>
                <c:pt idx="7814">
                  <c:v>1574442000</c:v>
                </c:pt>
                <c:pt idx="7815">
                  <c:v>1574445600</c:v>
                </c:pt>
                <c:pt idx="7816">
                  <c:v>1574449200</c:v>
                </c:pt>
                <c:pt idx="7817">
                  <c:v>1574452800</c:v>
                </c:pt>
                <c:pt idx="7818">
                  <c:v>1574456400</c:v>
                </c:pt>
                <c:pt idx="7819">
                  <c:v>1574460000</c:v>
                </c:pt>
                <c:pt idx="7820">
                  <c:v>1574463600</c:v>
                </c:pt>
                <c:pt idx="7821">
                  <c:v>1574467200</c:v>
                </c:pt>
                <c:pt idx="7822">
                  <c:v>1574470800</c:v>
                </c:pt>
                <c:pt idx="7823">
                  <c:v>1574474400</c:v>
                </c:pt>
                <c:pt idx="7824">
                  <c:v>1574478000</c:v>
                </c:pt>
                <c:pt idx="7825">
                  <c:v>1574481600</c:v>
                </c:pt>
                <c:pt idx="7826">
                  <c:v>1574485200</c:v>
                </c:pt>
                <c:pt idx="7827">
                  <c:v>1574488800</c:v>
                </c:pt>
                <c:pt idx="7828">
                  <c:v>1574492400</c:v>
                </c:pt>
                <c:pt idx="7829">
                  <c:v>1574496000</c:v>
                </c:pt>
                <c:pt idx="7830">
                  <c:v>1574499600</c:v>
                </c:pt>
                <c:pt idx="7831">
                  <c:v>1574503200</c:v>
                </c:pt>
                <c:pt idx="7832">
                  <c:v>1574506800</c:v>
                </c:pt>
                <c:pt idx="7833">
                  <c:v>1574510400</c:v>
                </c:pt>
                <c:pt idx="7834">
                  <c:v>1574514000</c:v>
                </c:pt>
                <c:pt idx="7835">
                  <c:v>1574517600</c:v>
                </c:pt>
                <c:pt idx="7836">
                  <c:v>1574521200</c:v>
                </c:pt>
                <c:pt idx="7837">
                  <c:v>1574524800</c:v>
                </c:pt>
                <c:pt idx="7838">
                  <c:v>1574528400</c:v>
                </c:pt>
                <c:pt idx="7839">
                  <c:v>1574532000</c:v>
                </c:pt>
                <c:pt idx="7840">
                  <c:v>1574535600</c:v>
                </c:pt>
                <c:pt idx="7841">
                  <c:v>1574539200</c:v>
                </c:pt>
                <c:pt idx="7842">
                  <c:v>1574542800</c:v>
                </c:pt>
                <c:pt idx="7843">
                  <c:v>1574546400</c:v>
                </c:pt>
                <c:pt idx="7844">
                  <c:v>1574550000</c:v>
                </c:pt>
                <c:pt idx="7845">
                  <c:v>1574553600</c:v>
                </c:pt>
                <c:pt idx="7846">
                  <c:v>1574557200</c:v>
                </c:pt>
                <c:pt idx="7847">
                  <c:v>1574560800</c:v>
                </c:pt>
                <c:pt idx="7848">
                  <c:v>1574564400</c:v>
                </c:pt>
                <c:pt idx="7849">
                  <c:v>1574568000</c:v>
                </c:pt>
                <c:pt idx="7850">
                  <c:v>1574571600</c:v>
                </c:pt>
                <c:pt idx="7851">
                  <c:v>1574575200</c:v>
                </c:pt>
                <c:pt idx="7852">
                  <c:v>1574578800</c:v>
                </c:pt>
                <c:pt idx="7853">
                  <c:v>1574582400</c:v>
                </c:pt>
                <c:pt idx="7854">
                  <c:v>1574586000</c:v>
                </c:pt>
                <c:pt idx="7855">
                  <c:v>1574589600</c:v>
                </c:pt>
                <c:pt idx="7856">
                  <c:v>1574593200</c:v>
                </c:pt>
                <c:pt idx="7857">
                  <c:v>1574596800</c:v>
                </c:pt>
                <c:pt idx="7858">
                  <c:v>1574600400</c:v>
                </c:pt>
                <c:pt idx="7859">
                  <c:v>1574604000</c:v>
                </c:pt>
                <c:pt idx="7860">
                  <c:v>1574607600</c:v>
                </c:pt>
                <c:pt idx="7861">
                  <c:v>1574611200</c:v>
                </c:pt>
                <c:pt idx="7862">
                  <c:v>1574614800</c:v>
                </c:pt>
                <c:pt idx="7863">
                  <c:v>1574618400</c:v>
                </c:pt>
                <c:pt idx="7864">
                  <c:v>1574622000</c:v>
                </c:pt>
                <c:pt idx="7865">
                  <c:v>1574625600</c:v>
                </c:pt>
                <c:pt idx="7866">
                  <c:v>1574629200</c:v>
                </c:pt>
                <c:pt idx="7867">
                  <c:v>1574632800</c:v>
                </c:pt>
                <c:pt idx="7868">
                  <c:v>1574636400</c:v>
                </c:pt>
                <c:pt idx="7869">
                  <c:v>1574640000</c:v>
                </c:pt>
                <c:pt idx="7870">
                  <c:v>1574643600</c:v>
                </c:pt>
                <c:pt idx="7871">
                  <c:v>1574647200</c:v>
                </c:pt>
                <c:pt idx="7872">
                  <c:v>1574650800</c:v>
                </c:pt>
                <c:pt idx="7873">
                  <c:v>1574654400</c:v>
                </c:pt>
                <c:pt idx="7874">
                  <c:v>1574658000</c:v>
                </c:pt>
                <c:pt idx="7875">
                  <c:v>1574661600</c:v>
                </c:pt>
                <c:pt idx="7876">
                  <c:v>1574665200</c:v>
                </c:pt>
                <c:pt idx="7877">
                  <c:v>1574668800</c:v>
                </c:pt>
                <c:pt idx="7878">
                  <c:v>1574672400</c:v>
                </c:pt>
                <c:pt idx="7879">
                  <c:v>1574676000</c:v>
                </c:pt>
                <c:pt idx="7880">
                  <c:v>1574679600</c:v>
                </c:pt>
                <c:pt idx="7881">
                  <c:v>1574683200</c:v>
                </c:pt>
                <c:pt idx="7882">
                  <c:v>1574686800</c:v>
                </c:pt>
                <c:pt idx="7883">
                  <c:v>1574690400</c:v>
                </c:pt>
                <c:pt idx="7884">
                  <c:v>1574694000</c:v>
                </c:pt>
                <c:pt idx="7885">
                  <c:v>1574697600</c:v>
                </c:pt>
                <c:pt idx="7886">
                  <c:v>1574701200</c:v>
                </c:pt>
                <c:pt idx="7887">
                  <c:v>1574704800</c:v>
                </c:pt>
                <c:pt idx="7888">
                  <c:v>1574708400</c:v>
                </c:pt>
                <c:pt idx="7889">
                  <c:v>1574712000</c:v>
                </c:pt>
                <c:pt idx="7890">
                  <c:v>1574715600</c:v>
                </c:pt>
                <c:pt idx="7891">
                  <c:v>1574719200</c:v>
                </c:pt>
                <c:pt idx="7892">
                  <c:v>1574722800</c:v>
                </c:pt>
                <c:pt idx="7893">
                  <c:v>1574726400</c:v>
                </c:pt>
                <c:pt idx="7894">
                  <c:v>1574730000</c:v>
                </c:pt>
                <c:pt idx="7895">
                  <c:v>1574733600</c:v>
                </c:pt>
                <c:pt idx="7896">
                  <c:v>1574737200</c:v>
                </c:pt>
                <c:pt idx="7897">
                  <c:v>1574740800</c:v>
                </c:pt>
                <c:pt idx="7898">
                  <c:v>1574744400</c:v>
                </c:pt>
                <c:pt idx="7899">
                  <c:v>1574748000</c:v>
                </c:pt>
                <c:pt idx="7900">
                  <c:v>1574751600</c:v>
                </c:pt>
                <c:pt idx="7901">
                  <c:v>1574755200</c:v>
                </c:pt>
                <c:pt idx="7902">
                  <c:v>1574758800</c:v>
                </c:pt>
                <c:pt idx="7903">
                  <c:v>1574762400</c:v>
                </c:pt>
                <c:pt idx="7904">
                  <c:v>1574766000</c:v>
                </c:pt>
                <c:pt idx="7905">
                  <c:v>1574769600</c:v>
                </c:pt>
                <c:pt idx="7906">
                  <c:v>1574773200</c:v>
                </c:pt>
                <c:pt idx="7907">
                  <c:v>1574776800</c:v>
                </c:pt>
                <c:pt idx="7908">
                  <c:v>1574780400</c:v>
                </c:pt>
                <c:pt idx="7909">
                  <c:v>1574784000</c:v>
                </c:pt>
                <c:pt idx="7910">
                  <c:v>1574787600</c:v>
                </c:pt>
                <c:pt idx="7911">
                  <c:v>1574791200</c:v>
                </c:pt>
                <c:pt idx="7912">
                  <c:v>1574794800</c:v>
                </c:pt>
                <c:pt idx="7913">
                  <c:v>1574798400</c:v>
                </c:pt>
                <c:pt idx="7914">
                  <c:v>1574802000</c:v>
                </c:pt>
                <c:pt idx="7915">
                  <c:v>1574805600</c:v>
                </c:pt>
                <c:pt idx="7916">
                  <c:v>1574809200</c:v>
                </c:pt>
                <c:pt idx="7917">
                  <c:v>1574812800</c:v>
                </c:pt>
                <c:pt idx="7918">
                  <c:v>1574816400</c:v>
                </c:pt>
                <c:pt idx="7919">
                  <c:v>1574820000</c:v>
                </c:pt>
                <c:pt idx="7920">
                  <c:v>1574823600</c:v>
                </c:pt>
                <c:pt idx="7921">
                  <c:v>1574827200</c:v>
                </c:pt>
                <c:pt idx="7922">
                  <c:v>1574830800</c:v>
                </c:pt>
                <c:pt idx="7923">
                  <c:v>1574834400</c:v>
                </c:pt>
                <c:pt idx="7924">
                  <c:v>1574838000</c:v>
                </c:pt>
                <c:pt idx="7925">
                  <c:v>1574841600</c:v>
                </c:pt>
                <c:pt idx="7926">
                  <c:v>1574845200</c:v>
                </c:pt>
                <c:pt idx="7927">
                  <c:v>1574848800</c:v>
                </c:pt>
                <c:pt idx="7928">
                  <c:v>1574852400</c:v>
                </c:pt>
                <c:pt idx="7929">
                  <c:v>1574856000</c:v>
                </c:pt>
                <c:pt idx="7930">
                  <c:v>1574859600</c:v>
                </c:pt>
                <c:pt idx="7931">
                  <c:v>1574863200</c:v>
                </c:pt>
                <c:pt idx="7932">
                  <c:v>1574866800</c:v>
                </c:pt>
                <c:pt idx="7933">
                  <c:v>1574870400</c:v>
                </c:pt>
                <c:pt idx="7934">
                  <c:v>1574874000</c:v>
                </c:pt>
                <c:pt idx="7935">
                  <c:v>1574877600</c:v>
                </c:pt>
                <c:pt idx="7936">
                  <c:v>1574881200</c:v>
                </c:pt>
                <c:pt idx="7937">
                  <c:v>1574884800</c:v>
                </c:pt>
                <c:pt idx="7938">
                  <c:v>1574888400</c:v>
                </c:pt>
                <c:pt idx="7939">
                  <c:v>1574892000</c:v>
                </c:pt>
                <c:pt idx="7940">
                  <c:v>1574895600</c:v>
                </c:pt>
                <c:pt idx="7941">
                  <c:v>1574899200</c:v>
                </c:pt>
                <c:pt idx="7942">
                  <c:v>1574902800</c:v>
                </c:pt>
                <c:pt idx="7943">
                  <c:v>1574906400</c:v>
                </c:pt>
                <c:pt idx="7944">
                  <c:v>1574910000</c:v>
                </c:pt>
                <c:pt idx="7945">
                  <c:v>1574913600</c:v>
                </c:pt>
                <c:pt idx="7946">
                  <c:v>1574917200</c:v>
                </c:pt>
                <c:pt idx="7947">
                  <c:v>1574920800</c:v>
                </c:pt>
                <c:pt idx="7948">
                  <c:v>1574924400</c:v>
                </c:pt>
                <c:pt idx="7949">
                  <c:v>1574928000</c:v>
                </c:pt>
                <c:pt idx="7950">
                  <c:v>1574931600</c:v>
                </c:pt>
                <c:pt idx="7951">
                  <c:v>1574935200</c:v>
                </c:pt>
                <c:pt idx="7952">
                  <c:v>1574938800</c:v>
                </c:pt>
                <c:pt idx="7953">
                  <c:v>1574942400</c:v>
                </c:pt>
                <c:pt idx="7954">
                  <c:v>1574946000</c:v>
                </c:pt>
                <c:pt idx="7955">
                  <c:v>1574949600</c:v>
                </c:pt>
                <c:pt idx="7956">
                  <c:v>1574953200</c:v>
                </c:pt>
                <c:pt idx="7957">
                  <c:v>1574956800</c:v>
                </c:pt>
                <c:pt idx="7958">
                  <c:v>1574960400</c:v>
                </c:pt>
                <c:pt idx="7959">
                  <c:v>1574964000</c:v>
                </c:pt>
                <c:pt idx="7960">
                  <c:v>1574967600</c:v>
                </c:pt>
                <c:pt idx="7961">
                  <c:v>1574971200</c:v>
                </c:pt>
                <c:pt idx="7962">
                  <c:v>1574974800</c:v>
                </c:pt>
                <c:pt idx="7963">
                  <c:v>1574978400</c:v>
                </c:pt>
                <c:pt idx="7964">
                  <c:v>1574982000</c:v>
                </c:pt>
                <c:pt idx="7965">
                  <c:v>1574985600</c:v>
                </c:pt>
                <c:pt idx="7966">
                  <c:v>1574989200</c:v>
                </c:pt>
                <c:pt idx="7967">
                  <c:v>1574992800</c:v>
                </c:pt>
                <c:pt idx="7968">
                  <c:v>1574996400</c:v>
                </c:pt>
                <c:pt idx="7969">
                  <c:v>1575000000</c:v>
                </c:pt>
                <c:pt idx="7970">
                  <c:v>1575003600</c:v>
                </c:pt>
                <c:pt idx="7971">
                  <c:v>1575007200</c:v>
                </c:pt>
                <c:pt idx="7972">
                  <c:v>1575010800</c:v>
                </c:pt>
                <c:pt idx="7973">
                  <c:v>1575014400</c:v>
                </c:pt>
                <c:pt idx="7974">
                  <c:v>1575018000</c:v>
                </c:pt>
                <c:pt idx="7975">
                  <c:v>1575021600</c:v>
                </c:pt>
                <c:pt idx="7976">
                  <c:v>1575025200</c:v>
                </c:pt>
                <c:pt idx="7977">
                  <c:v>1575028800</c:v>
                </c:pt>
                <c:pt idx="7978">
                  <c:v>1575032400</c:v>
                </c:pt>
                <c:pt idx="7979">
                  <c:v>1575036000</c:v>
                </c:pt>
                <c:pt idx="7980">
                  <c:v>1575039600</c:v>
                </c:pt>
                <c:pt idx="7981">
                  <c:v>1575043200</c:v>
                </c:pt>
                <c:pt idx="7982">
                  <c:v>1575046800</c:v>
                </c:pt>
                <c:pt idx="7983">
                  <c:v>1575050400</c:v>
                </c:pt>
                <c:pt idx="7984">
                  <c:v>1575054000</c:v>
                </c:pt>
                <c:pt idx="7985">
                  <c:v>1575057600</c:v>
                </c:pt>
                <c:pt idx="7986">
                  <c:v>1575061200</c:v>
                </c:pt>
                <c:pt idx="7987">
                  <c:v>1575064800</c:v>
                </c:pt>
                <c:pt idx="7988">
                  <c:v>1575068400</c:v>
                </c:pt>
                <c:pt idx="7989">
                  <c:v>1575072000</c:v>
                </c:pt>
                <c:pt idx="7990">
                  <c:v>1575075600</c:v>
                </c:pt>
                <c:pt idx="7991">
                  <c:v>1575079200</c:v>
                </c:pt>
                <c:pt idx="7992">
                  <c:v>1575082800</c:v>
                </c:pt>
                <c:pt idx="7993">
                  <c:v>1575086400</c:v>
                </c:pt>
                <c:pt idx="7994">
                  <c:v>1575090000</c:v>
                </c:pt>
                <c:pt idx="7995">
                  <c:v>1575093600</c:v>
                </c:pt>
                <c:pt idx="7996">
                  <c:v>1575097200</c:v>
                </c:pt>
                <c:pt idx="7997">
                  <c:v>1575100800</c:v>
                </c:pt>
                <c:pt idx="7998">
                  <c:v>1575104400</c:v>
                </c:pt>
                <c:pt idx="7999">
                  <c:v>1575108000</c:v>
                </c:pt>
                <c:pt idx="8000">
                  <c:v>1575111600</c:v>
                </c:pt>
                <c:pt idx="8001">
                  <c:v>1575115200</c:v>
                </c:pt>
                <c:pt idx="8002">
                  <c:v>1575118800</c:v>
                </c:pt>
                <c:pt idx="8003">
                  <c:v>1575122400</c:v>
                </c:pt>
                <c:pt idx="8004">
                  <c:v>1575126000</c:v>
                </c:pt>
                <c:pt idx="8005">
                  <c:v>1575129600</c:v>
                </c:pt>
                <c:pt idx="8006">
                  <c:v>1575133200</c:v>
                </c:pt>
                <c:pt idx="8007">
                  <c:v>1575136800</c:v>
                </c:pt>
                <c:pt idx="8008">
                  <c:v>1575140400</c:v>
                </c:pt>
                <c:pt idx="8009">
                  <c:v>1575144000</c:v>
                </c:pt>
                <c:pt idx="8010">
                  <c:v>1575147600</c:v>
                </c:pt>
                <c:pt idx="8011">
                  <c:v>1575151200</c:v>
                </c:pt>
                <c:pt idx="8012">
                  <c:v>1575154800</c:v>
                </c:pt>
                <c:pt idx="8013">
                  <c:v>1575158400</c:v>
                </c:pt>
                <c:pt idx="8014">
                  <c:v>1575162000</c:v>
                </c:pt>
                <c:pt idx="8015">
                  <c:v>1575165600</c:v>
                </c:pt>
                <c:pt idx="8016">
                  <c:v>1575169200</c:v>
                </c:pt>
                <c:pt idx="8017">
                  <c:v>1575172800</c:v>
                </c:pt>
                <c:pt idx="8018">
                  <c:v>1575176400</c:v>
                </c:pt>
                <c:pt idx="8019">
                  <c:v>1575180000</c:v>
                </c:pt>
                <c:pt idx="8020">
                  <c:v>1575183600</c:v>
                </c:pt>
                <c:pt idx="8021">
                  <c:v>1575187200</c:v>
                </c:pt>
                <c:pt idx="8022">
                  <c:v>1575190800</c:v>
                </c:pt>
                <c:pt idx="8023">
                  <c:v>1575194400</c:v>
                </c:pt>
                <c:pt idx="8024">
                  <c:v>1575198000</c:v>
                </c:pt>
                <c:pt idx="8025">
                  <c:v>1575201600</c:v>
                </c:pt>
                <c:pt idx="8026">
                  <c:v>1575205200</c:v>
                </c:pt>
                <c:pt idx="8027">
                  <c:v>1575208800</c:v>
                </c:pt>
                <c:pt idx="8028">
                  <c:v>1575212400</c:v>
                </c:pt>
                <c:pt idx="8029">
                  <c:v>1575216000</c:v>
                </c:pt>
                <c:pt idx="8030">
                  <c:v>1575219600</c:v>
                </c:pt>
                <c:pt idx="8031">
                  <c:v>1575223200</c:v>
                </c:pt>
                <c:pt idx="8032">
                  <c:v>1575226800</c:v>
                </c:pt>
                <c:pt idx="8033">
                  <c:v>1575230400</c:v>
                </c:pt>
                <c:pt idx="8034">
                  <c:v>1575234000</c:v>
                </c:pt>
                <c:pt idx="8035">
                  <c:v>1575237600</c:v>
                </c:pt>
                <c:pt idx="8036">
                  <c:v>1575241200</c:v>
                </c:pt>
                <c:pt idx="8037">
                  <c:v>1575244800</c:v>
                </c:pt>
                <c:pt idx="8038">
                  <c:v>1575248400</c:v>
                </c:pt>
                <c:pt idx="8039">
                  <c:v>1575252000</c:v>
                </c:pt>
                <c:pt idx="8040">
                  <c:v>1575255600</c:v>
                </c:pt>
                <c:pt idx="8041">
                  <c:v>1575259200</c:v>
                </c:pt>
                <c:pt idx="8042">
                  <c:v>1575262800</c:v>
                </c:pt>
                <c:pt idx="8043">
                  <c:v>1575266400</c:v>
                </c:pt>
                <c:pt idx="8044">
                  <c:v>1575270000</c:v>
                </c:pt>
                <c:pt idx="8045">
                  <c:v>1575273600</c:v>
                </c:pt>
                <c:pt idx="8046">
                  <c:v>1575277200</c:v>
                </c:pt>
                <c:pt idx="8047">
                  <c:v>1575280800</c:v>
                </c:pt>
                <c:pt idx="8048">
                  <c:v>1575284400</c:v>
                </c:pt>
                <c:pt idx="8049">
                  <c:v>1575288000</c:v>
                </c:pt>
                <c:pt idx="8050">
                  <c:v>1575291600</c:v>
                </c:pt>
                <c:pt idx="8051">
                  <c:v>1575295200</c:v>
                </c:pt>
                <c:pt idx="8052">
                  <c:v>1575298800</c:v>
                </c:pt>
                <c:pt idx="8053">
                  <c:v>1575302400</c:v>
                </c:pt>
                <c:pt idx="8054">
                  <c:v>1575306000</c:v>
                </c:pt>
                <c:pt idx="8055">
                  <c:v>1575309600</c:v>
                </c:pt>
                <c:pt idx="8056">
                  <c:v>1575313200</c:v>
                </c:pt>
                <c:pt idx="8057">
                  <c:v>1575316800</c:v>
                </c:pt>
                <c:pt idx="8058">
                  <c:v>1575320400</c:v>
                </c:pt>
                <c:pt idx="8059">
                  <c:v>1575324000</c:v>
                </c:pt>
                <c:pt idx="8060">
                  <c:v>1575327600</c:v>
                </c:pt>
                <c:pt idx="8061">
                  <c:v>1575331200</c:v>
                </c:pt>
                <c:pt idx="8062">
                  <c:v>1575334800</c:v>
                </c:pt>
                <c:pt idx="8063">
                  <c:v>1575338400</c:v>
                </c:pt>
                <c:pt idx="8064">
                  <c:v>1575342000</c:v>
                </c:pt>
                <c:pt idx="8065">
                  <c:v>1575345600</c:v>
                </c:pt>
                <c:pt idx="8066">
                  <c:v>1575349200</c:v>
                </c:pt>
                <c:pt idx="8067">
                  <c:v>1575352800</c:v>
                </c:pt>
                <c:pt idx="8068">
                  <c:v>1575356400</c:v>
                </c:pt>
                <c:pt idx="8069">
                  <c:v>1575360000</c:v>
                </c:pt>
                <c:pt idx="8070">
                  <c:v>1575363600</c:v>
                </c:pt>
                <c:pt idx="8071">
                  <c:v>1575367200</c:v>
                </c:pt>
                <c:pt idx="8072">
                  <c:v>1575370800</c:v>
                </c:pt>
                <c:pt idx="8073">
                  <c:v>1575374400</c:v>
                </c:pt>
                <c:pt idx="8074">
                  <c:v>1575378000</c:v>
                </c:pt>
                <c:pt idx="8075">
                  <c:v>1575381600</c:v>
                </c:pt>
                <c:pt idx="8076">
                  <c:v>1575385200</c:v>
                </c:pt>
                <c:pt idx="8077">
                  <c:v>1575388800</c:v>
                </c:pt>
                <c:pt idx="8078">
                  <c:v>1575392400</c:v>
                </c:pt>
                <c:pt idx="8079">
                  <c:v>1575396000</c:v>
                </c:pt>
                <c:pt idx="8080">
                  <c:v>1575399600</c:v>
                </c:pt>
                <c:pt idx="8081">
                  <c:v>1575403200</c:v>
                </c:pt>
                <c:pt idx="8082">
                  <c:v>1575406800</c:v>
                </c:pt>
                <c:pt idx="8083">
                  <c:v>1575410400</c:v>
                </c:pt>
                <c:pt idx="8084">
                  <c:v>1575414000</c:v>
                </c:pt>
                <c:pt idx="8085">
                  <c:v>1575417600</c:v>
                </c:pt>
                <c:pt idx="8086">
                  <c:v>1575421200</c:v>
                </c:pt>
                <c:pt idx="8087">
                  <c:v>1575424800</c:v>
                </c:pt>
                <c:pt idx="8088">
                  <c:v>1575428400</c:v>
                </c:pt>
                <c:pt idx="8089">
                  <c:v>1575432000</c:v>
                </c:pt>
                <c:pt idx="8090">
                  <c:v>1575435600</c:v>
                </c:pt>
                <c:pt idx="8091">
                  <c:v>1575439200</c:v>
                </c:pt>
                <c:pt idx="8092">
                  <c:v>1575442800</c:v>
                </c:pt>
                <c:pt idx="8093">
                  <c:v>1575446400</c:v>
                </c:pt>
                <c:pt idx="8094">
                  <c:v>1575450000</c:v>
                </c:pt>
                <c:pt idx="8095">
                  <c:v>1575453600</c:v>
                </c:pt>
                <c:pt idx="8096">
                  <c:v>1575457200</c:v>
                </c:pt>
                <c:pt idx="8097">
                  <c:v>1575460800</c:v>
                </c:pt>
                <c:pt idx="8098">
                  <c:v>1575464400</c:v>
                </c:pt>
                <c:pt idx="8099">
                  <c:v>1575468000</c:v>
                </c:pt>
                <c:pt idx="8100">
                  <c:v>1575471600</c:v>
                </c:pt>
                <c:pt idx="8101">
                  <c:v>1575475200</c:v>
                </c:pt>
                <c:pt idx="8102">
                  <c:v>1575478800</c:v>
                </c:pt>
                <c:pt idx="8103">
                  <c:v>1575482400</c:v>
                </c:pt>
                <c:pt idx="8104">
                  <c:v>1575486000</c:v>
                </c:pt>
                <c:pt idx="8105">
                  <c:v>1575489600</c:v>
                </c:pt>
                <c:pt idx="8106">
                  <c:v>1575493200</c:v>
                </c:pt>
                <c:pt idx="8107">
                  <c:v>1575496800</c:v>
                </c:pt>
                <c:pt idx="8108">
                  <c:v>1575500400</c:v>
                </c:pt>
                <c:pt idx="8109">
                  <c:v>1575504000</c:v>
                </c:pt>
                <c:pt idx="8110">
                  <c:v>1575507600</c:v>
                </c:pt>
                <c:pt idx="8111">
                  <c:v>1575511200</c:v>
                </c:pt>
                <c:pt idx="8112">
                  <c:v>1575514800</c:v>
                </c:pt>
                <c:pt idx="8113">
                  <c:v>1575518400</c:v>
                </c:pt>
                <c:pt idx="8114">
                  <c:v>1575522000</c:v>
                </c:pt>
                <c:pt idx="8115">
                  <c:v>1575525600</c:v>
                </c:pt>
                <c:pt idx="8116">
                  <c:v>1575529200</c:v>
                </c:pt>
                <c:pt idx="8117">
                  <c:v>1575532800</c:v>
                </c:pt>
                <c:pt idx="8118">
                  <c:v>1575536400</c:v>
                </c:pt>
                <c:pt idx="8119">
                  <c:v>1575540000</c:v>
                </c:pt>
                <c:pt idx="8120">
                  <c:v>1575543600</c:v>
                </c:pt>
                <c:pt idx="8121">
                  <c:v>1575547200</c:v>
                </c:pt>
                <c:pt idx="8122">
                  <c:v>1575550800</c:v>
                </c:pt>
                <c:pt idx="8123">
                  <c:v>1575554400</c:v>
                </c:pt>
                <c:pt idx="8124">
                  <c:v>1575558000</c:v>
                </c:pt>
                <c:pt idx="8125">
                  <c:v>1575561600</c:v>
                </c:pt>
                <c:pt idx="8126">
                  <c:v>1575565200</c:v>
                </c:pt>
                <c:pt idx="8127">
                  <c:v>1575568800</c:v>
                </c:pt>
                <c:pt idx="8128">
                  <c:v>1575572400</c:v>
                </c:pt>
                <c:pt idx="8129">
                  <c:v>1575576000</c:v>
                </c:pt>
                <c:pt idx="8130">
                  <c:v>1575579600</c:v>
                </c:pt>
                <c:pt idx="8131">
                  <c:v>1575583200</c:v>
                </c:pt>
                <c:pt idx="8132">
                  <c:v>1575586800</c:v>
                </c:pt>
                <c:pt idx="8133">
                  <c:v>1575590400</c:v>
                </c:pt>
                <c:pt idx="8134">
                  <c:v>1575594000</c:v>
                </c:pt>
                <c:pt idx="8135">
                  <c:v>1575597600</c:v>
                </c:pt>
                <c:pt idx="8136">
                  <c:v>1575601200</c:v>
                </c:pt>
                <c:pt idx="8137">
                  <c:v>1575604800</c:v>
                </c:pt>
                <c:pt idx="8138">
                  <c:v>1575608400</c:v>
                </c:pt>
                <c:pt idx="8139">
                  <c:v>1575612000</c:v>
                </c:pt>
                <c:pt idx="8140">
                  <c:v>1575615600</c:v>
                </c:pt>
                <c:pt idx="8141">
                  <c:v>1575619200</c:v>
                </c:pt>
                <c:pt idx="8142">
                  <c:v>1575622800</c:v>
                </c:pt>
                <c:pt idx="8143">
                  <c:v>1575626400</c:v>
                </c:pt>
                <c:pt idx="8144">
                  <c:v>1575630000</c:v>
                </c:pt>
                <c:pt idx="8145">
                  <c:v>1575633600</c:v>
                </c:pt>
                <c:pt idx="8146">
                  <c:v>1575637200</c:v>
                </c:pt>
                <c:pt idx="8147">
                  <c:v>1575640800</c:v>
                </c:pt>
                <c:pt idx="8148">
                  <c:v>1575644400</c:v>
                </c:pt>
                <c:pt idx="8149">
                  <c:v>1575648000</c:v>
                </c:pt>
                <c:pt idx="8150">
                  <c:v>1575651600</c:v>
                </c:pt>
                <c:pt idx="8151">
                  <c:v>1575655200</c:v>
                </c:pt>
                <c:pt idx="8152">
                  <c:v>1575658800</c:v>
                </c:pt>
                <c:pt idx="8153">
                  <c:v>1575662400</c:v>
                </c:pt>
                <c:pt idx="8154">
                  <c:v>1575666000</c:v>
                </c:pt>
                <c:pt idx="8155">
                  <c:v>1575669600</c:v>
                </c:pt>
                <c:pt idx="8156">
                  <c:v>1575673200</c:v>
                </c:pt>
                <c:pt idx="8157">
                  <c:v>1575676800</c:v>
                </c:pt>
                <c:pt idx="8158">
                  <c:v>1575680400</c:v>
                </c:pt>
                <c:pt idx="8159">
                  <c:v>1575684000</c:v>
                </c:pt>
                <c:pt idx="8160">
                  <c:v>1575687600</c:v>
                </c:pt>
                <c:pt idx="8161">
                  <c:v>1575691200</c:v>
                </c:pt>
                <c:pt idx="8162">
                  <c:v>1575694800</c:v>
                </c:pt>
                <c:pt idx="8163">
                  <c:v>1575698400</c:v>
                </c:pt>
                <c:pt idx="8164">
                  <c:v>1575702000</c:v>
                </c:pt>
                <c:pt idx="8165">
                  <c:v>1575705600</c:v>
                </c:pt>
                <c:pt idx="8166">
                  <c:v>1575709200</c:v>
                </c:pt>
                <c:pt idx="8167">
                  <c:v>1575712800</c:v>
                </c:pt>
                <c:pt idx="8168">
                  <c:v>1575716400</c:v>
                </c:pt>
                <c:pt idx="8169">
                  <c:v>1575720000</c:v>
                </c:pt>
                <c:pt idx="8170">
                  <c:v>1575723600</c:v>
                </c:pt>
                <c:pt idx="8171">
                  <c:v>1575727200</c:v>
                </c:pt>
                <c:pt idx="8172">
                  <c:v>1575730800</c:v>
                </c:pt>
                <c:pt idx="8173">
                  <c:v>1575734400</c:v>
                </c:pt>
                <c:pt idx="8174">
                  <c:v>1575738000</c:v>
                </c:pt>
                <c:pt idx="8175">
                  <c:v>1575741600</c:v>
                </c:pt>
                <c:pt idx="8176">
                  <c:v>1575745200</c:v>
                </c:pt>
                <c:pt idx="8177">
                  <c:v>1575748800</c:v>
                </c:pt>
                <c:pt idx="8178">
                  <c:v>1575752400</c:v>
                </c:pt>
                <c:pt idx="8179">
                  <c:v>1575756000</c:v>
                </c:pt>
                <c:pt idx="8180">
                  <c:v>1575759600</c:v>
                </c:pt>
                <c:pt idx="8181">
                  <c:v>1575763200</c:v>
                </c:pt>
                <c:pt idx="8182">
                  <c:v>1575766800</c:v>
                </c:pt>
                <c:pt idx="8183">
                  <c:v>1575770400</c:v>
                </c:pt>
                <c:pt idx="8184">
                  <c:v>1575774000</c:v>
                </c:pt>
                <c:pt idx="8185">
                  <c:v>1575777600</c:v>
                </c:pt>
                <c:pt idx="8186">
                  <c:v>1575781200</c:v>
                </c:pt>
                <c:pt idx="8187">
                  <c:v>1575784800</c:v>
                </c:pt>
                <c:pt idx="8188">
                  <c:v>1575788400</c:v>
                </c:pt>
                <c:pt idx="8189">
                  <c:v>1575792000</c:v>
                </c:pt>
                <c:pt idx="8190">
                  <c:v>1575795600</c:v>
                </c:pt>
                <c:pt idx="8191">
                  <c:v>1575799200</c:v>
                </c:pt>
                <c:pt idx="8192">
                  <c:v>1575802800</c:v>
                </c:pt>
                <c:pt idx="8193">
                  <c:v>1575806400</c:v>
                </c:pt>
                <c:pt idx="8194">
                  <c:v>1575810000</c:v>
                </c:pt>
                <c:pt idx="8195">
                  <c:v>1575813600</c:v>
                </c:pt>
                <c:pt idx="8196">
                  <c:v>1575817200</c:v>
                </c:pt>
                <c:pt idx="8197">
                  <c:v>1575820800</c:v>
                </c:pt>
                <c:pt idx="8198">
                  <c:v>1575824400</c:v>
                </c:pt>
                <c:pt idx="8199">
                  <c:v>1575828000</c:v>
                </c:pt>
                <c:pt idx="8200">
                  <c:v>1575831600</c:v>
                </c:pt>
                <c:pt idx="8201">
                  <c:v>1575835200</c:v>
                </c:pt>
                <c:pt idx="8202">
                  <c:v>1575838800</c:v>
                </c:pt>
                <c:pt idx="8203">
                  <c:v>1575842400</c:v>
                </c:pt>
                <c:pt idx="8204">
                  <c:v>1575846000</c:v>
                </c:pt>
                <c:pt idx="8205">
                  <c:v>1575849600</c:v>
                </c:pt>
                <c:pt idx="8206">
                  <c:v>1575853200</c:v>
                </c:pt>
                <c:pt idx="8207">
                  <c:v>1575856800</c:v>
                </c:pt>
                <c:pt idx="8208">
                  <c:v>1575860400</c:v>
                </c:pt>
                <c:pt idx="8209">
                  <c:v>1575864000</c:v>
                </c:pt>
                <c:pt idx="8210">
                  <c:v>1575867600</c:v>
                </c:pt>
                <c:pt idx="8211">
                  <c:v>1575871200</c:v>
                </c:pt>
                <c:pt idx="8212">
                  <c:v>1575874800</c:v>
                </c:pt>
                <c:pt idx="8213">
                  <c:v>1575878400</c:v>
                </c:pt>
                <c:pt idx="8214">
                  <c:v>1575882000</c:v>
                </c:pt>
                <c:pt idx="8215">
                  <c:v>1575885600</c:v>
                </c:pt>
                <c:pt idx="8216">
                  <c:v>1575889200</c:v>
                </c:pt>
                <c:pt idx="8217">
                  <c:v>1575892800</c:v>
                </c:pt>
                <c:pt idx="8218">
                  <c:v>1575896400</c:v>
                </c:pt>
                <c:pt idx="8219">
                  <c:v>1575900000</c:v>
                </c:pt>
                <c:pt idx="8220">
                  <c:v>1575903600</c:v>
                </c:pt>
                <c:pt idx="8221">
                  <c:v>1575907200</c:v>
                </c:pt>
                <c:pt idx="8222">
                  <c:v>1575910800</c:v>
                </c:pt>
                <c:pt idx="8223">
                  <c:v>1575914400</c:v>
                </c:pt>
                <c:pt idx="8224">
                  <c:v>1575918000</c:v>
                </c:pt>
                <c:pt idx="8225">
                  <c:v>1575921600</c:v>
                </c:pt>
                <c:pt idx="8226">
                  <c:v>1575925200</c:v>
                </c:pt>
                <c:pt idx="8227">
                  <c:v>1575928800</c:v>
                </c:pt>
                <c:pt idx="8228">
                  <c:v>1575932400</c:v>
                </c:pt>
                <c:pt idx="8229">
                  <c:v>1575936000</c:v>
                </c:pt>
                <c:pt idx="8230">
                  <c:v>1575939600</c:v>
                </c:pt>
                <c:pt idx="8231">
                  <c:v>1575943200</c:v>
                </c:pt>
                <c:pt idx="8232">
                  <c:v>1575946800</c:v>
                </c:pt>
                <c:pt idx="8233">
                  <c:v>1575950400</c:v>
                </c:pt>
                <c:pt idx="8234">
                  <c:v>1575954000</c:v>
                </c:pt>
                <c:pt idx="8235">
                  <c:v>1575957600</c:v>
                </c:pt>
                <c:pt idx="8236">
                  <c:v>1575961200</c:v>
                </c:pt>
                <c:pt idx="8237">
                  <c:v>1575964800</c:v>
                </c:pt>
                <c:pt idx="8238">
                  <c:v>1575968400</c:v>
                </c:pt>
                <c:pt idx="8239">
                  <c:v>1575972000</c:v>
                </c:pt>
                <c:pt idx="8240">
                  <c:v>1575975600</c:v>
                </c:pt>
                <c:pt idx="8241">
                  <c:v>1575979200</c:v>
                </c:pt>
                <c:pt idx="8242">
                  <c:v>1575982800</c:v>
                </c:pt>
                <c:pt idx="8243">
                  <c:v>1575986400</c:v>
                </c:pt>
                <c:pt idx="8244">
                  <c:v>1575990000</c:v>
                </c:pt>
                <c:pt idx="8245">
                  <c:v>1575993600</c:v>
                </c:pt>
                <c:pt idx="8246">
                  <c:v>1575997200</c:v>
                </c:pt>
                <c:pt idx="8247">
                  <c:v>1576000800</c:v>
                </c:pt>
                <c:pt idx="8248">
                  <c:v>1576004400</c:v>
                </c:pt>
                <c:pt idx="8249">
                  <c:v>1576008000</c:v>
                </c:pt>
                <c:pt idx="8250">
                  <c:v>1576011600</c:v>
                </c:pt>
                <c:pt idx="8251">
                  <c:v>1576015200</c:v>
                </c:pt>
                <c:pt idx="8252">
                  <c:v>1576018800</c:v>
                </c:pt>
                <c:pt idx="8253">
                  <c:v>1576022400</c:v>
                </c:pt>
                <c:pt idx="8254">
                  <c:v>1576026000</c:v>
                </c:pt>
                <c:pt idx="8255">
                  <c:v>1576029600</c:v>
                </c:pt>
                <c:pt idx="8256">
                  <c:v>1576033200</c:v>
                </c:pt>
                <c:pt idx="8257">
                  <c:v>1576036800</c:v>
                </c:pt>
                <c:pt idx="8258">
                  <c:v>1576040400</c:v>
                </c:pt>
                <c:pt idx="8259">
                  <c:v>1576044000</c:v>
                </c:pt>
                <c:pt idx="8260">
                  <c:v>1576047600</c:v>
                </c:pt>
                <c:pt idx="8261">
                  <c:v>1576051200</c:v>
                </c:pt>
                <c:pt idx="8262">
                  <c:v>1576054800</c:v>
                </c:pt>
                <c:pt idx="8263">
                  <c:v>1576058400</c:v>
                </c:pt>
                <c:pt idx="8264">
                  <c:v>1576062000</c:v>
                </c:pt>
                <c:pt idx="8265">
                  <c:v>1576065600</c:v>
                </c:pt>
                <c:pt idx="8266">
                  <c:v>1576069200</c:v>
                </c:pt>
                <c:pt idx="8267">
                  <c:v>1576072800</c:v>
                </c:pt>
                <c:pt idx="8268">
                  <c:v>1576076400</c:v>
                </c:pt>
                <c:pt idx="8269">
                  <c:v>1576080000</c:v>
                </c:pt>
                <c:pt idx="8270">
                  <c:v>1576083600</c:v>
                </c:pt>
                <c:pt idx="8271">
                  <c:v>1576087200</c:v>
                </c:pt>
                <c:pt idx="8272">
                  <c:v>1576090800</c:v>
                </c:pt>
                <c:pt idx="8273">
                  <c:v>1576094400</c:v>
                </c:pt>
                <c:pt idx="8274">
                  <c:v>1576098000</c:v>
                </c:pt>
                <c:pt idx="8275">
                  <c:v>1576101600</c:v>
                </c:pt>
                <c:pt idx="8276">
                  <c:v>1576105200</c:v>
                </c:pt>
                <c:pt idx="8277">
                  <c:v>1576108800</c:v>
                </c:pt>
                <c:pt idx="8278">
                  <c:v>1576112400</c:v>
                </c:pt>
                <c:pt idx="8279">
                  <c:v>1576116000</c:v>
                </c:pt>
                <c:pt idx="8280">
                  <c:v>1576119600</c:v>
                </c:pt>
                <c:pt idx="8281">
                  <c:v>1576123200</c:v>
                </c:pt>
                <c:pt idx="8282">
                  <c:v>1576126800</c:v>
                </c:pt>
                <c:pt idx="8283">
                  <c:v>1576130400</c:v>
                </c:pt>
                <c:pt idx="8284">
                  <c:v>1576134000</c:v>
                </c:pt>
                <c:pt idx="8285">
                  <c:v>1576137600</c:v>
                </c:pt>
                <c:pt idx="8286">
                  <c:v>1576141200</c:v>
                </c:pt>
                <c:pt idx="8287">
                  <c:v>1576144800</c:v>
                </c:pt>
                <c:pt idx="8288">
                  <c:v>1576148400</c:v>
                </c:pt>
                <c:pt idx="8289">
                  <c:v>1576152000</c:v>
                </c:pt>
                <c:pt idx="8290">
                  <c:v>1576155600</c:v>
                </c:pt>
                <c:pt idx="8291">
                  <c:v>1576159200</c:v>
                </c:pt>
                <c:pt idx="8292">
                  <c:v>1576162800</c:v>
                </c:pt>
                <c:pt idx="8293">
                  <c:v>1576166400</c:v>
                </c:pt>
                <c:pt idx="8294">
                  <c:v>1576170000</c:v>
                </c:pt>
                <c:pt idx="8295">
                  <c:v>1576173600</c:v>
                </c:pt>
                <c:pt idx="8296">
                  <c:v>1576177200</c:v>
                </c:pt>
                <c:pt idx="8297">
                  <c:v>1576180800</c:v>
                </c:pt>
                <c:pt idx="8298">
                  <c:v>1576184400</c:v>
                </c:pt>
                <c:pt idx="8299">
                  <c:v>1576188000</c:v>
                </c:pt>
                <c:pt idx="8300">
                  <c:v>1576191600</c:v>
                </c:pt>
                <c:pt idx="8301">
                  <c:v>1576195200</c:v>
                </c:pt>
                <c:pt idx="8302">
                  <c:v>1576198800</c:v>
                </c:pt>
                <c:pt idx="8303">
                  <c:v>1576202400</c:v>
                </c:pt>
                <c:pt idx="8304">
                  <c:v>1576206000</c:v>
                </c:pt>
                <c:pt idx="8305">
                  <c:v>1576209600</c:v>
                </c:pt>
                <c:pt idx="8306">
                  <c:v>1576213200</c:v>
                </c:pt>
                <c:pt idx="8307">
                  <c:v>1576216800</c:v>
                </c:pt>
                <c:pt idx="8308">
                  <c:v>1576220400</c:v>
                </c:pt>
                <c:pt idx="8309">
                  <c:v>1576224000</c:v>
                </c:pt>
                <c:pt idx="8310">
                  <c:v>1576227600</c:v>
                </c:pt>
                <c:pt idx="8311">
                  <c:v>1576231200</c:v>
                </c:pt>
                <c:pt idx="8312">
                  <c:v>1576234800</c:v>
                </c:pt>
                <c:pt idx="8313">
                  <c:v>1576238400</c:v>
                </c:pt>
                <c:pt idx="8314">
                  <c:v>1576242000</c:v>
                </c:pt>
                <c:pt idx="8315">
                  <c:v>1576245600</c:v>
                </c:pt>
                <c:pt idx="8316">
                  <c:v>1576249200</c:v>
                </c:pt>
                <c:pt idx="8317">
                  <c:v>1576252800</c:v>
                </c:pt>
                <c:pt idx="8318">
                  <c:v>1576256400</c:v>
                </c:pt>
                <c:pt idx="8319">
                  <c:v>1576260000</c:v>
                </c:pt>
                <c:pt idx="8320">
                  <c:v>1576263600</c:v>
                </c:pt>
                <c:pt idx="8321">
                  <c:v>1576267200</c:v>
                </c:pt>
                <c:pt idx="8322">
                  <c:v>1576270800</c:v>
                </c:pt>
                <c:pt idx="8323">
                  <c:v>1576274400</c:v>
                </c:pt>
                <c:pt idx="8324">
                  <c:v>1576278000</c:v>
                </c:pt>
                <c:pt idx="8325">
                  <c:v>1576281600</c:v>
                </c:pt>
                <c:pt idx="8326">
                  <c:v>1576285200</c:v>
                </c:pt>
                <c:pt idx="8327">
                  <c:v>1576288800</c:v>
                </c:pt>
                <c:pt idx="8328">
                  <c:v>1576292400</c:v>
                </c:pt>
                <c:pt idx="8329">
                  <c:v>1576296000</c:v>
                </c:pt>
                <c:pt idx="8330">
                  <c:v>1576299600</c:v>
                </c:pt>
                <c:pt idx="8331">
                  <c:v>1576303200</c:v>
                </c:pt>
                <c:pt idx="8332">
                  <c:v>1576306800</c:v>
                </c:pt>
                <c:pt idx="8333">
                  <c:v>1576310400</c:v>
                </c:pt>
                <c:pt idx="8334">
                  <c:v>1576314000</c:v>
                </c:pt>
                <c:pt idx="8335">
                  <c:v>1576317600</c:v>
                </c:pt>
                <c:pt idx="8336">
                  <c:v>1576321200</c:v>
                </c:pt>
                <c:pt idx="8337">
                  <c:v>1576324800</c:v>
                </c:pt>
                <c:pt idx="8338">
                  <c:v>1576328400</c:v>
                </c:pt>
                <c:pt idx="8339">
                  <c:v>1576332000</c:v>
                </c:pt>
                <c:pt idx="8340">
                  <c:v>1576335600</c:v>
                </c:pt>
                <c:pt idx="8341">
                  <c:v>1576339200</c:v>
                </c:pt>
                <c:pt idx="8342">
                  <c:v>1576342800</c:v>
                </c:pt>
                <c:pt idx="8343">
                  <c:v>1576346400</c:v>
                </c:pt>
                <c:pt idx="8344">
                  <c:v>1576350000</c:v>
                </c:pt>
                <c:pt idx="8345">
                  <c:v>1576353600</c:v>
                </c:pt>
                <c:pt idx="8346">
                  <c:v>1576357200</c:v>
                </c:pt>
                <c:pt idx="8347">
                  <c:v>1576360800</c:v>
                </c:pt>
                <c:pt idx="8348">
                  <c:v>1576364400</c:v>
                </c:pt>
                <c:pt idx="8349">
                  <c:v>1576368000</c:v>
                </c:pt>
                <c:pt idx="8350">
                  <c:v>1576371600</c:v>
                </c:pt>
                <c:pt idx="8351">
                  <c:v>1576375200</c:v>
                </c:pt>
                <c:pt idx="8352">
                  <c:v>1576378800</c:v>
                </c:pt>
                <c:pt idx="8353">
                  <c:v>1576382400</c:v>
                </c:pt>
                <c:pt idx="8354">
                  <c:v>1576386000</c:v>
                </c:pt>
                <c:pt idx="8355">
                  <c:v>1576389600</c:v>
                </c:pt>
                <c:pt idx="8356">
                  <c:v>1576393200</c:v>
                </c:pt>
                <c:pt idx="8357">
                  <c:v>1576396800</c:v>
                </c:pt>
                <c:pt idx="8358">
                  <c:v>1576400400</c:v>
                </c:pt>
                <c:pt idx="8359">
                  <c:v>1576404000</c:v>
                </c:pt>
                <c:pt idx="8360">
                  <c:v>1576407600</c:v>
                </c:pt>
                <c:pt idx="8361">
                  <c:v>1576411200</c:v>
                </c:pt>
                <c:pt idx="8362">
                  <c:v>1576414800</c:v>
                </c:pt>
                <c:pt idx="8363">
                  <c:v>1576418400</c:v>
                </c:pt>
                <c:pt idx="8364">
                  <c:v>1576422000</c:v>
                </c:pt>
                <c:pt idx="8365">
                  <c:v>1576425600</c:v>
                </c:pt>
                <c:pt idx="8366">
                  <c:v>1576429200</c:v>
                </c:pt>
                <c:pt idx="8367">
                  <c:v>1576432800</c:v>
                </c:pt>
                <c:pt idx="8368">
                  <c:v>1576436400</c:v>
                </c:pt>
                <c:pt idx="8369">
                  <c:v>1576440000</c:v>
                </c:pt>
                <c:pt idx="8370">
                  <c:v>1576443600</c:v>
                </c:pt>
                <c:pt idx="8371">
                  <c:v>1576447200</c:v>
                </c:pt>
                <c:pt idx="8372">
                  <c:v>1576450800</c:v>
                </c:pt>
                <c:pt idx="8373">
                  <c:v>1576454400</c:v>
                </c:pt>
                <c:pt idx="8374">
                  <c:v>1576458000</c:v>
                </c:pt>
                <c:pt idx="8375">
                  <c:v>1576461600</c:v>
                </c:pt>
                <c:pt idx="8376">
                  <c:v>1576465200</c:v>
                </c:pt>
                <c:pt idx="8377">
                  <c:v>1576468800</c:v>
                </c:pt>
                <c:pt idx="8378">
                  <c:v>1576472400</c:v>
                </c:pt>
                <c:pt idx="8379">
                  <c:v>1576476000</c:v>
                </c:pt>
                <c:pt idx="8380">
                  <c:v>1576479600</c:v>
                </c:pt>
                <c:pt idx="8381">
                  <c:v>1576483200</c:v>
                </c:pt>
                <c:pt idx="8382">
                  <c:v>1576486800</c:v>
                </c:pt>
                <c:pt idx="8383">
                  <c:v>1576490400</c:v>
                </c:pt>
                <c:pt idx="8384">
                  <c:v>1576494000</c:v>
                </c:pt>
                <c:pt idx="8385">
                  <c:v>1576497600</c:v>
                </c:pt>
                <c:pt idx="8386">
                  <c:v>1576501200</c:v>
                </c:pt>
                <c:pt idx="8387">
                  <c:v>1576504800</c:v>
                </c:pt>
                <c:pt idx="8388">
                  <c:v>1576508400</c:v>
                </c:pt>
                <c:pt idx="8389">
                  <c:v>1576512000</c:v>
                </c:pt>
                <c:pt idx="8390">
                  <c:v>1576515600</c:v>
                </c:pt>
                <c:pt idx="8391">
                  <c:v>1576519200</c:v>
                </c:pt>
                <c:pt idx="8392">
                  <c:v>1576522800</c:v>
                </c:pt>
                <c:pt idx="8393">
                  <c:v>1576526400</c:v>
                </c:pt>
                <c:pt idx="8394">
                  <c:v>1576530000</c:v>
                </c:pt>
                <c:pt idx="8395">
                  <c:v>1576533600</c:v>
                </c:pt>
                <c:pt idx="8396">
                  <c:v>1576537200</c:v>
                </c:pt>
                <c:pt idx="8397">
                  <c:v>1576540800</c:v>
                </c:pt>
                <c:pt idx="8398">
                  <c:v>1576544400</c:v>
                </c:pt>
                <c:pt idx="8399">
                  <c:v>1576548000</c:v>
                </c:pt>
                <c:pt idx="8400">
                  <c:v>1576551600</c:v>
                </c:pt>
                <c:pt idx="8401">
                  <c:v>1576555200</c:v>
                </c:pt>
                <c:pt idx="8402">
                  <c:v>1576558800</c:v>
                </c:pt>
                <c:pt idx="8403">
                  <c:v>1576562400</c:v>
                </c:pt>
                <c:pt idx="8404">
                  <c:v>1576566000</c:v>
                </c:pt>
                <c:pt idx="8405">
                  <c:v>1576569600</c:v>
                </c:pt>
                <c:pt idx="8406">
                  <c:v>1576573200</c:v>
                </c:pt>
                <c:pt idx="8407">
                  <c:v>1576576800</c:v>
                </c:pt>
                <c:pt idx="8408">
                  <c:v>1576580400</c:v>
                </c:pt>
                <c:pt idx="8409">
                  <c:v>1576584000</c:v>
                </c:pt>
                <c:pt idx="8410">
                  <c:v>1576587600</c:v>
                </c:pt>
                <c:pt idx="8411">
                  <c:v>1576591200</c:v>
                </c:pt>
                <c:pt idx="8412">
                  <c:v>1576594800</c:v>
                </c:pt>
                <c:pt idx="8413">
                  <c:v>1576598400</c:v>
                </c:pt>
                <c:pt idx="8414">
                  <c:v>1576602000</c:v>
                </c:pt>
                <c:pt idx="8415">
                  <c:v>1576605600</c:v>
                </c:pt>
                <c:pt idx="8416">
                  <c:v>1576609200</c:v>
                </c:pt>
                <c:pt idx="8417">
                  <c:v>1576612800</c:v>
                </c:pt>
                <c:pt idx="8418">
                  <c:v>1576616400</c:v>
                </c:pt>
                <c:pt idx="8419">
                  <c:v>1576620000</c:v>
                </c:pt>
                <c:pt idx="8420">
                  <c:v>1576623600</c:v>
                </c:pt>
                <c:pt idx="8421">
                  <c:v>1576627200</c:v>
                </c:pt>
                <c:pt idx="8422">
                  <c:v>1576630800</c:v>
                </c:pt>
                <c:pt idx="8423">
                  <c:v>1576634400</c:v>
                </c:pt>
                <c:pt idx="8424">
                  <c:v>1576638000</c:v>
                </c:pt>
                <c:pt idx="8425">
                  <c:v>1576641600</c:v>
                </c:pt>
                <c:pt idx="8426">
                  <c:v>1576645200</c:v>
                </c:pt>
                <c:pt idx="8427">
                  <c:v>1576648800</c:v>
                </c:pt>
                <c:pt idx="8428">
                  <c:v>1576652400</c:v>
                </c:pt>
                <c:pt idx="8429">
                  <c:v>1576656000</c:v>
                </c:pt>
                <c:pt idx="8430">
                  <c:v>1576659600</c:v>
                </c:pt>
                <c:pt idx="8431">
                  <c:v>1576663200</c:v>
                </c:pt>
                <c:pt idx="8432">
                  <c:v>1576666800</c:v>
                </c:pt>
                <c:pt idx="8433">
                  <c:v>1576670400</c:v>
                </c:pt>
                <c:pt idx="8434">
                  <c:v>1576674000</c:v>
                </c:pt>
                <c:pt idx="8435">
                  <c:v>1576677600</c:v>
                </c:pt>
                <c:pt idx="8436">
                  <c:v>1576681200</c:v>
                </c:pt>
                <c:pt idx="8437">
                  <c:v>1576684800</c:v>
                </c:pt>
                <c:pt idx="8438">
                  <c:v>1576688400</c:v>
                </c:pt>
                <c:pt idx="8439">
                  <c:v>1576692000</c:v>
                </c:pt>
                <c:pt idx="8440">
                  <c:v>1576695600</c:v>
                </c:pt>
                <c:pt idx="8441">
                  <c:v>1576699200</c:v>
                </c:pt>
                <c:pt idx="8442">
                  <c:v>1576702800</c:v>
                </c:pt>
                <c:pt idx="8443">
                  <c:v>1576706400</c:v>
                </c:pt>
                <c:pt idx="8444">
                  <c:v>1576710000</c:v>
                </c:pt>
                <c:pt idx="8445">
                  <c:v>1576713600</c:v>
                </c:pt>
                <c:pt idx="8446">
                  <c:v>1576717200</c:v>
                </c:pt>
                <c:pt idx="8447">
                  <c:v>1576720800</c:v>
                </c:pt>
                <c:pt idx="8448">
                  <c:v>1576724400</c:v>
                </c:pt>
                <c:pt idx="8449">
                  <c:v>1576728000</c:v>
                </c:pt>
                <c:pt idx="8450">
                  <c:v>1576731600</c:v>
                </c:pt>
                <c:pt idx="8451">
                  <c:v>1576735200</c:v>
                </c:pt>
                <c:pt idx="8452">
                  <c:v>1576738800</c:v>
                </c:pt>
                <c:pt idx="8453">
                  <c:v>1576742400</c:v>
                </c:pt>
                <c:pt idx="8454">
                  <c:v>1576746000</c:v>
                </c:pt>
                <c:pt idx="8455">
                  <c:v>1576749600</c:v>
                </c:pt>
                <c:pt idx="8456">
                  <c:v>1576753200</c:v>
                </c:pt>
                <c:pt idx="8457">
                  <c:v>1576756800</c:v>
                </c:pt>
                <c:pt idx="8458">
                  <c:v>1576760400</c:v>
                </c:pt>
                <c:pt idx="8459">
                  <c:v>1576764000</c:v>
                </c:pt>
                <c:pt idx="8460">
                  <c:v>1576767600</c:v>
                </c:pt>
                <c:pt idx="8461">
                  <c:v>1576771200</c:v>
                </c:pt>
                <c:pt idx="8462">
                  <c:v>1576774800</c:v>
                </c:pt>
                <c:pt idx="8463">
                  <c:v>1576778400</c:v>
                </c:pt>
                <c:pt idx="8464">
                  <c:v>1576782000</c:v>
                </c:pt>
                <c:pt idx="8465">
                  <c:v>1576785600</c:v>
                </c:pt>
                <c:pt idx="8466">
                  <c:v>1576789200</c:v>
                </c:pt>
                <c:pt idx="8467">
                  <c:v>1576792800</c:v>
                </c:pt>
                <c:pt idx="8468">
                  <c:v>1576796400</c:v>
                </c:pt>
                <c:pt idx="8469">
                  <c:v>1576800000</c:v>
                </c:pt>
                <c:pt idx="8470">
                  <c:v>1576803600</c:v>
                </c:pt>
                <c:pt idx="8471">
                  <c:v>1576807200</c:v>
                </c:pt>
                <c:pt idx="8472">
                  <c:v>1576810800</c:v>
                </c:pt>
                <c:pt idx="8473">
                  <c:v>1576814400</c:v>
                </c:pt>
                <c:pt idx="8474">
                  <c:v>1576818000</c:v>
                </c:pt>
                <c:pt idx="8475">
                  <c:v>1576821600</c:v>
                </c:pt>
                <c:pt idx="8476">
                  <c:v>1576825200</c:v>
                </c:pt>
                <c:pt idx="8477">
                  <c:v>1576828800</c:v>
                </c:pt>
                <c:pt idx="8478">
                  <c:v>1576832400</c:v>
                </c:pt>
                <c:pt idx="8479">
                  <c:v>1576836000</c:v>
                </c:pt>
                <c:pt idx="8480">
                  <c:v>1576839600</c:v>
                </c:pt>
                <c:pt idx="8481">
                  <c:v>1576843200</c:v>
                </c:pt>
                <c:pt idx="8482">
                  <c:v>1576846800</c:v>
                </c:pt>
                <c:pt idx="8483">
                  <c:v>1576850400</c:v>
                </c:pt>
                <c:pt idx="8484">
                  <c:v>1576854000</c:v>
                </c:pt>
                <c:pt idx="8485">
                  <c:v>1576857600</c:v>
                </c:pt>
                <c:pt idx="8486">
                  <c:v>1576861200</c:v>
                </c:pt>
                <c:pt idx="8487">
                  <c:v>1576864800</c:v>
                </c:pt>
                <c:pt idx="8488">
                  <c:v>1576868400</c:v>
                </c:pt>
                <c:pt idx="8489">
                  <c:v>1576872000</c:v>
                </c:pt>
                <c:pt idx="8490">
                  <c:v>1576875600</c:v>
                </c:pt>
                <c:pt idx="8491">
                  <c:v>1576879200</c:v>
                </c:pt>
                <c:pt idx="8492">
                  <c:v>1576882800</c:v>
                </c:pt>
                <c:pt idx="8493">
                  <c:v>1576886400</c:v>
                </c:pt>
                <c:pt idx="8494">
                  <c:v>1576890000</c:v>
                </c:pt>
                <c:pt idx="8495">
                  <c:v>1576893600</c:v>
                </c:pt>
                <c:pt idx="8496">
                  <c:v>1576897200</c:v>
                </c:pt>
                <c:pt idx="8497">
                  <c:v>1576900800</c:v>
                </c:pt>
                <c:pt idx="8498">
                  <c:v>1576904400</c:v>
                </c:pt>
                <c:pt idx="8499">
                  <c:v>1576908000</c:v>
                </c:pt>
                <c:pt idx="8500">
                  <c:v>1576911600</c:v>
                </c:pt>
                <c:pt idx="8501">
                  <c:v>1576915200</c:v>
                </c:pt>
                <c:pt idx="8502">
                  <c:v>1576918800</c:v>
                </c:pt>
                <c:pt idx="8503">
                  <c:v>1576922400</c:v>
                </c:pt>
                <c:pt idx="8504">
                  <c:v>1576926000</c:v>
                </c:pt>
                <c:pt idx="8505">
                  <c:v>1576929600</c:v>
                </c:pt>
                <c:pt idx="8506">
                  <c:v>1576933200</c:v>
                </c:pt>
                <c:pt idx="8507">
                  <c:v>1576936800</c:v>
                </c:pt>
                <c:pt idx="8508">
                  <c:v>1576940400</c:v>
                </c:pt>
                <c:pt idx="8509">
                  <c:v>1576944000</c:v>
                </c:pt>
                <c:pt idx="8510">
                  <c:v>1576947600</c:v>
                </c:pt>
                <c:pt idx="8511">
                  <c:v>1576951200</c:v>
                </c:pt>
                <c:pt idx="8512">
                  <c:v>1576954800</c:v>
                </c:pt>
                <c:pt idx="8513">
                  <c:v>1576958400</c:v>
                </c:pt>
                <c:pt idx="8514">
                  <c:v>1576962000</c:v>
                </c:pt>
                <c:pt idx="8515">
                  <c:v>1576965600</c:v>
                </c:pt>
                <c:pt idx="8516">
                  <c:v>1576969200</c:v>
                </c:pt>
                <c:pt idx="8517">
                  <c:v>1576972800</c:v>
                </c:pt>
                <c:pt idx="8518">
                  <c:v>1576976400</c:v>
                </c:pt>
                <c:pt idx="8519">
                  <c:v>1576980000</c:v>
                </c:pt>
                <c:pt idx="8520">
                  <c:v>1576983600</c:v>
                </c:pt>
                <c:pt idx="8521">
                  <c:v>1576987200</c:v>
                </c:pt>
                <c:pt idx="8522">
                  <c:v>1576990800</c:v>
                </c:pt>
                <c:pt idx="8523">
                  <c:v>1576994400</c:v>
                </c:pt>
                <c:pt idx="8524">
                  <c:v>1576998000</c:v>
                </c:pt>
                <c:pt idx="8525">
                  <c:v>1577001600</c:v>
                </c:pt>
                <c:pt idx="8526">
                  <c:v>1577005200</c:v>
                </c:pt>
                <c:pt idx="8527">
                  <c:v>1577008800</c:v>
                </c:pt>
                <c:pt idx="8528">
                  <c:v>1577012400</c:v>
                </c:pt>
                <c:pt idx="8529">
                  <c:v>1577016000</c:v>
                </c:pt>
                <c:pt idx="8530">
                  <c:v>1577019600</c:v>
                </c:pt>
                <c:pt idx="8531">
                  <c:v>1577023200</c:v>
                </c:pt>
                <c:pt idx="8532">
                  <c:v>1577026800</c:v>
                </c:pt>
                <c:pt idx="8533">
                  <c:v>1577030400</c:v>
                </c:pt>
                <c:pt idx="8534">
                  <c:v>1577034000</c:v>
                </c:pt>
                <c:pt idx="8535">
                  <c:v>1577037600</c:v>
                </c:pt>
                <c:pt idx="8536">
                  <c:v>1577041200</c:v>
                </c:pt>
                <c:pt idx="8537">
                  <c:v>1577044800</c:v>
                </c:pt>
                <c:pt idx="8538">
                  <c:v>1577048400</c:v>
                </c:pt>
                <c:pt idx="8539">
                  <c:v>1577052000</c:v>
                </c:pt>
                <c:pt idx="8540">
                  <c:v>1577055600</c:v>
                </c:pt>
                <c:pt idx="8541">
                  <c:v>1577059200</c:v>
                </c:pt>
                <c:pt idx="8542">
                  <c:v>1577062800</c:v>
                </c:pt>
                <c:pt idx="8543">
                  <c:v>1577066400</c:v>
                </c:pt>
                <c:pt idx="8544">
                  <c:v>1577070000</c:v>
                </c:pt>
                <c:pt idx="8545">
                  <c:v>1577073600</c:v>
                </c:pt>
                <c:pt idx="8546">
                  <c:v>1577077200</c:v>
                </c:pt>
                <c:pt idx="8547">
                  <c:v>1577080800</c:v>
                </c:pt>
                <c:pt idx="8548">
                  <c:v>1577084400</c:v>
                </c:pt>
                <c:pt idx="8549">
                  <c:v>1577088000</c:v>
                </c:pt>
                <c:pt idx="8550">
                  <c:v>1577091600</c:v>
                </c:pt>
                <c:pt idx="8551">
                  <c:v>1577095200</c:v>
                </c:pt>
                <c:pt idx="8552">
                  <c:v>1577098800</c:v>
                </c:pt>
                <c:pt idx="8553">
                  <c:v>1577102400</c:v>
                </c:pt>
                <c:pt idx="8554">
                  <c:v>1577106000</c:v>
                </c:pt>
                <c:pt idx="8555">
                  <c:v>1577109600</c:v>
                </c:pt>
                <c:pt idx="8556">
                  <c:v>1577113200</c:v>
                </c:pt>
                <c:pt idx="8557">
                  <c:v>1577116800</c:v>
                </c:pt>
                <c:pt idx="8558">
                  <c:v>1577120400</c:v>
                </c:pt>
                <c:pt idx="8559">
                  <c:v>1577124000</c:v>
                </c:pt>
                <c:pt idx="8560">
                  <c:v>1577127600</c:v>
                </c:pt>
                <c:pt idx="8561">
                  <c:v>1577131200</c:v>
                </c:pt>
                <c:pt idx="8562">
                  <c:v>1577134800</c:v>
                </c:pt>
                <c:pt idx="8563">
                  <c:v>1577138400</c:v>
                </c:pt>
                <c:pt idx="8564">
                  <c:v>1577142000</c:v>
                </c:pt>
                <c:pt idx="8565">
                  <c:v>1577145600</c:v>
                </c:pt>
                <c:pt idx="8566">
                  <c:v>1577149200</c:v>
                </c:pt>
                <c:pt idx="8567">
                  <c:v>1577152800</c:v>
                </c:pt>
                <c:pt idx="8568">
                  <c:v>1577156400</c:v>
                </c:pt>
                <c:pt idx="8569">
                  <c:v>1577160000</c:v>
                </c:pt>
                <c:pt idx="8570">
                  <c:v>1577163600</c:v>
                </c:pt>
                <c:pt idx="8571">
                  <c:v>1577167200</c:v>
                </c:pt>
                <c:pt idx="8572">
                  <c:v>1577170800</c:v>
                </c:pt>
                <c:pt idx="8573">
                  <c:v>1577174400</c:v>
                </c:pt>
                <c:pt idx="8574">
                  <c:v>1577178000</c:v>
                </c:pt>
                <c:pt idx="8575">
                  <c:v>1577181600</c:v>
                </c:pt>
                <c:pt idx="8576">
                  <c:v>1577185200</c:v>
                </c:pt>
                <c:pt idx="8577">
                  <c:v>1577188800</c:v>
                </c:pt>
                <c:pt idx="8578">
                  <c:v>1577192400</c:v>
                </c:pt>
                <c:pt idx="8579">
                  <c:v>1577196000</c:v>
                </c:pt>
                <c:pt idx="8580">
                  <c:v>1577199600</c:v>
                </c:pt>
                <c:pt idx="8581">
                  <c:v>1577203200</c:v>
                </c:pt>
                <c:pt idx="8582">
                  <c:v>1577206800</c:v>
                </c:pt>
                <c:pt idx="8583">
                  <c:v>1577210400</c:v>
                </c:pt>
                <c:pt idx="8584">
                  <c:v>1577214000</c:v>
                </c:pt>
                <c:pt idx="8585">
                  <c:v>1577217600</c:v>
                </c:pt>
                <c:pt idx="8586">
                  <c:v>1577221200</c:v>
                </c:pt>
                <c:pt idx="8587">
                  <c:v>1577224800</c:v>
                </c:pt>
                <c:pt idx="8588">
                  <c:v>1577228400</c:v>
                </c:pt>
                <c:pt idx="8589">
                  <c:v>1577232000</c:v>
                </c:pt>
                <c:pt idx="8590">
                  <c:v>1577235600</c:v>
                </c:pt>
                <c:pt idx="8591">
                  <c:v>1577239200</c:v>
                </c:pt>
                <c:pt idx="8592">
                  <c:v>1577242800</c:v>
                </c:pt>
                <c:pt idx="8593">
                  <c:v>1577246400</c:v>
                </c:pt>
                <c:pt idx="8594">
                  <c:v>1577250000</c:v>
                </c:pt>
                <c:pt idx="8595">
                  <c:v>1577253600</c:v>
                </c:pt>
                <c:pt idx="8596">
                  <c:v>1577257200</c:v>
                </c:pt>
                <c:pt idx="8597">
                  <c:v>1577260800</c:v>
                </c:pt>
                <c:pt idx="8598">
                  <c:v>1577264400</c:v>
                </c:pt>
                <c:pt idx="8599">
                  <c:v>1577268000</c:v>
                </c:pt>
                <c:pt idx="8600">
                  <c:v>1577271600</c:v>
                </c:pt>
                <c:pt idx="8601">
                  <c:v>1577275200</c:v>
                </c:pt>
                <c:pt idx="8602">
                  <c:v>1577278800</c:v>
                </c:pt>
                <c:pt idx="8603">
                  <c:v>1577282400</c:v>
                </c:pt>
                <c:pt idx="8604">
                  <c:v>1577286000</c:v>
                </c:pt>
                <c:pt idx="8605">
                  <c:v>1577289600</c:v>
                </c:pt>
                <c:pt idx="8606">
                  <c:v>1577293200</c:v>
                </c:pt>
                <c:pt idx="8607">
                  <c:v>1577296800</c:v>
                </c:pt>
                <c:pt idx="8608">
                  <c:v>1577300400</c:v>
                </c:pt>
                <c:pt idx="8609">
                  <c:v>1577304000</c:v>
                </c:pt>
                <c:pt idx="8610">
                  <c:v>1577307600</c:v>
                </c:pt>
                <c:pt idx="8611">
                  <c:v>1577311200</c:v>
                </c:pt>
                <c:pt idx="8612">
                  <c:v>1577314800</c:v>
                </c:pt>
                <c:pt idx="8613">
                  <c:v>1577318400</c:v>
                </c:pt>
                <c:pt idx="8614">
                  <c:v>1577322000</c:v>
                </c:pt>
                <c:pt idx="8615">
                  <c:v>1577325600</c:v>
                </c:pt>
                <c:pt idx="8616">
                  <c:v>1577329200</c:v>
                </c:pt>
                <c:pt idx="8617">
                  <c:v>1577332800</c:v>
                </c:pt>
                <c:pt idx="8618">
                  <c:v>1577336400</c:v>
                </c:pt>
                <c:pt idx="8619">
                  <c:v>1577340000</c:v>
                </c:pt>
                <c:pt idx="8620">
                  <c:v>1577343600</c:v>
                </c:pt>
                <c:pt idx="8621">
                  <c:v>1577347200</c:v>
                </c:pt>
                <c:pt idx="8622">
                  <c:v>1577350800</c:v>
                </c:pt>
                <c:pt idx="8623">
                  <c:v>1577354400</c:v>
                </c:pt>
                <c:pt idx="8624">
                  <c:v>1577358000</c:v>
                </c:pt>
                <c:pt idx="8625">
                  <c:v>1577361600</c:v>
                </c:pt>
                <c:pt idx="8626">
                  <c:v>1577365200</c:v>
                </c:pt>
                <c:pt idx="8627">
                  <c:v>1577368800</c:v>
                </c:pt>
                <c:pt idx="8628">
                  <c:v>1577372400</c:v>
                </c:pt>
                <c:pt idx="8629">
                  <c:v>1577376000</c:v>
                </c:pt>
                <c:pt idx="8630">
                  <c:v>1577379600</c:v>
                </c:pt>
                <c:pt idx="8631">
                  <c:v>1577383200</c:v>
                </c:pt>
                <c:pt idx="8632">
                  <c:v>1577386800</c:v>
                </c:pt>
                <c:pt idx="8633">
                  <c:v>1577390400</c:v>
                </c:pt>
                <c:pt idx="8634">
                  <c:v>1577394000</c:v>
                </c:pt>
                <c:pt idx="8635">
                  <c:v>1577397600</c:v>
                </c:pt>
                <c:pt idx="8636">
                  <c:v>1577401200</c:v>
                </c:pt>
                <c:pt idx="8637">
                  <c:v>1577404800</c:v>
                </c:pt>
                <c:pt idx="8638">
                  <c:v>1577408400</c:v>
                </c:pt>
                <c:pt idx="8639">
                  <c:v>1577412000</c:v>
                </c:pt>
                <c:pt idx="8640">
                  <c:v>1577415600</c:v>
                </c:pt>
                <c:pt idx="8641">
                  <c:v>1577419200</c:v>
                </c:pt>
                <c:pt idx="8642">
                  <c:v>1577422800</c:v>
                </c:pt>
                <c:pt idx="8643">
                  <c:v>1577426400</c:v>
                </c:pt>
                <c:pt idx="8644">
                  <c:v>1577430000</c:v>
                </c:pt>
                <c:pt idx="8645">
                  <c:v>1577433600</c:v>
                </c:pt>
                <c:pt idx="8646">
                  <c:v>1577437200</c:v>
                </c:pt>
                <c:pt idx="8647">
                  <c:v>1577440800</c:v>
                </c:pt>
                <c:pt idx="8648">
                  <c:v>1577444400</c:v>
                </c:pt>
                <c:pt idx="8649">
                  <c:v>1577448000</c:v>
                </c:pt>
                <c:pt idx="8650">
                  <c:v>1577451600</c:v>
                </c:pt>
                <c:pt idx="8651">
                  <c:v>1577455200</c:v>
                </c:pt>
                <c:pt idx="8652">
                  <c:v>1577458800</c:v>
                </c:pt>
                <c:pt idx="8653">
                  <c:v>1577462400</c:v>
                </c:pt>
                <c:pt idx="8654">
                  <c:v>1577466000</c:v>
                </c:pt>
                <c:pt idx="8655">
                  <c:v>1577469600</c:v>
                </c:pt>
                <c:pt idx="8656">
                  <c:v>1577473200</c:v>
                </c:pt>
                <c:pt idx="8657">
                  <c:v>1577476800</c:v>
                </c:pt>
                <c:pt idx="8658">
                  <c:v>1577480400</c:v>
                </c:pt>
                <c:pt idx="8659">
                  <c:v>1577484000</c:v>
                </c:pt>
                <c:pt idx="8660">
                  <c:v>1577487600</c:v>
                </c:pt>
                <c:pt idx="8661">
                  <c:v>1577491200</c:v>
                </c:pt>
                <c:pt idx="8662">
                  <c:v>1577494800</c:v>
                </c:pt>
                <c:pt idx="8663">
                  <c:v>1577498400</c:v>
                </c:pt>
                <c:pt idx="8664">
                  <c:v>1577502000</c:v>
                </c:pt>
                <c:pt idx="8665">
                  <c:v>1577505600</c:v>
                </c:pt>
                <c:pt idx="8666">
                  <c:v>1577509200</c:v>
                </c:pt>
                <c:pt idx="8667">
                  <c:v>1577512800</c:v>
                </c:pt>
                <c:pt idx="8668">
                  <c:v>1577516400</c:v>
                </c:pt>
                <c:pt idx="8669">
                  <c:v>1577520000</c:v>
                </c:pt>
                <c:pt idx="8670">
                  <c:v>1577523600</c:v>
                </c:pt>
                <c:pt idx="8671">
                  <c:v>1577527200</c:v>
                </c:pt>
                <c:pt idx="8672">
                  <c:v>1577530800</c:v>
                </c:pt>
                <c:pt idx="8673">
                  <c:v>1577534400</c:v>
                </c:pt>
                <c:pt idx="8674">
                  <c:v>1577538000</c:v>
                </c:pt>
                <c:pt idx="8675">
                  <c:v>1577541600</c:v>
                </c:pt>
                <c:pt idx="8676">
                  <c:v>1577545200</c:v>
                </c:pt>
                <c:pt idx="8677">
                  <c:v>1577548800</c:v>
                </c:pt>
                <c:pt idx="8678">
                  <c:v>1577552400</c:v>
                </c:pt>
                <c:pt idx="8679">
                  <c:v>1577556000</c:v>
                </c:pt>
                <c:pt idx="8680">
                  <c:v>1577559600</c:v>
                </c:pt>
                <c:pt idx="8681">
                  <c:v>1577563200</c:v>
                </c:pt>
                <c:pt idx="8682">
                  <c:v>1577566800</c:v>
                </c:pt>
                <c:pt idx="8683">
                  <c:v>1577570400</c:v>
                </c:pt>
                <c:pt idx="8684">
                  <c:v>1577574000</c:v>
                </c:pt>
                <c:pt idx="8685">
                  <c:v>1577577600</c:v>
                </c:pt>
                <c:pt idx="8686">
                  <c:v>1577581200</c:v>
                </c:pt>
                <c:pt idx="8687">
                  <c:v>1577584800</c:v>
                </c:pt>
                <c:pt idx="8688">
                  <c:v>1577588400</c:v>
                </c:pt>
                <c:pt idx="8689">
                  <c:v>1577592000</c:v>
                </c:pt>
                <c:pt idx="8690">
                  <c:v>1577595600</c:v>
                </c:pt>
                <c:pt idx="8691">
                  <c:v>1577599200</c:v>
                </c:pt>
                <c:pt idx="8692">
                  <c:v>1577602800</c:v>
                </c:pt>
                <c:pt idx="8693">
                  <c:v>1577606400</c:v>
                </c:pt>
                <c:pt idx="8694">
                  <c:v>1577610000</c:v>
                </c:pt>
                <c:pt idx="8695">
                  <c:v>1577613600</c:v>
                </c:pt>
                <c:pt idx="8696">
                  <c:v>1577617200</c:v>
                </c:pt>
                <c:pt idx="8697">
                  <c:v>1577620800</c:v>
                </c:pt>
                <c:pt idx="8698">
                  <c:v>1577624400</c:v>
                </c:pt>
                <c:pt idx="8699">
                  <c:v>1577628000</c:v>
                </c:pt>
                <c:pt idx="8700">
                  <c:v>1577631600</c:v>
                </c:pt>
                <c:pt idx="8701">
                  <c:v>1577635200</c:v>
                </c:pt>
                <c:pt idx="8702">
                  <c:v>1577638800</c:v>
                </c:pt>
                <c:pt idx="8703">
                  <c:v>1577642400</c:v>
                </c:pt>
                <c:pt idx="8704">
                  <c:v>1577646000</c:v>
                </c:pt>
                <c:pt idx="8705">
                  <c:v>1577649600</c:v>
                </c:pt>
                <c:pt idx="8706">
                  <c:v>1577653200</c:v>
                </c:pt>
                <c:pt idx="8707">
                  <c:v>1577656800</c:v>
                </c:pt>
                <c:pt idx="8708">
                  <c:v>1577660400</c:v>
                </c:pt>
                <c:pt idx="8709">
                  <c:v>1577664000</c:v>
                </c:pt>
                <c:pt idx="8710">
                  <c:v>1577667600</c:v>
                </c:pt>
                <c:pt idx="8711">
                  <c:v>1577671200</c:v>
                </c:pt>
                <c:pt idx="8712">
                  <c:v>1577674800</c:v>
                </c:pt>
                <c:pt idx="8713">
                  <c:v>1577678400</c:v>
                </c:pt>
                <c:pt idx="8714">
                  <c:v>1577682000</c:v>
                </c:pt>
                <c:pt idx="8715">
                  <c:v>1577685600</c:v>
                </c:pt>
                <c:pt idx="8716">
                  <c:v>1577689200</c:v>
                </c:pt>
                <c:pt idx="8717">
                  <c:v>1577692800</c:v>
                </c:pt>
                <c:pt idx="8718">
                  <c:v>1577696400</c:v>
                </c:pt>
                <c:pt idx="8719">
                  <c:v>1577700000</c:v>
                </c:pt>
                <c:pt idx="8720">
                  <c:v>1577703600</c:v>
                </c:pt>
                <c:pt idx="8721">
                  <c:v>1577707200</c:v>
                </c:pt>
                <c:pt idx="8722">
                  <c:v>1577710800</c:v>
                </c:pt>
                <c:pt idx="8723">
                  <c:v>1577714400</c:v>
                </c:pt>
                <c:pt idx="8724">
                  <c:v>1577718000</c:v>
                </c:pt>
                <c:pt idx="8725">
                  <c:v>1577721600</c:v>
                </c:pt>
                <c:pt idx="8726">
                  <c:v>1577725200</c:v>
                </c:pt>
                <c:pt idx="8727">
                  <c:v>1577728800</c:v>
                </c:pt>
                <c:pt idx="8728">
                  <c:v>1577732400</c:v>
                </c:pt>
                <c:pt idx="8729">
                  <c:v>1577736000</c:v>
                </c:pt>
                <c:pt idx="8730">
                  <c:v>1577739600</c:v>
                </c:pt>
                <c:pt idx="8731">
                  <c:v>1577743200</c:v>
                </c:pt>
                <c:pt idx="8732">
                  <c:v>1577746800</c:v>
                </c:pt>
                <c:pt idx="8733">
                  <c:v>1577750400</c:v>
                </c:pt>
                <c:pt idx="8734">
                  <c:v>1577754000</c:v>
                </c:pt>
                <c:pt idx="8735">
                  <c:v>1577757600</c:v>
                </c:pt>
                <c:pt idx="8736">
                  <c:v>1577761200</c:v>
                </c:pt>
                <c:pt idx="8737">
                  <c:v>1577764800</c:v>
                </c:pt>
                <c:pt idx="8738">
                  <c:v>1577768400</c:v>
                </c:pt>
                <c:pt idx="8739">
                  <c:v>1577772000</c:v>
                </c:pt>
                <c:pt idx="8740">
                  <c:v>1577775600</c:v>
                </c:pt>
                <c:pt idx="8741">
                  <c:v>1577779200</c:v>
                </c:pt>
                <c:pt idx="8742">
                  <c:v>1577782800</c:v>
                </c:pt>
                <c:pt idx="8743">
                  <c:v>1577786400</c:v>
                </c:pt>
                <c:pt idx="8744">
                  <c:v>1577790000</c:v>
                </c:pt>
                <c:pt idx="8745">
                  <c:v>1577793600</c:v>
                </c:pt>
                <c:pt idx="8746">
                  <c:v>1577797200</c:v>
                </c:pt>
                <c:pt idx="8747">
                  <c:v>1577800800</c:v>
                </c:pt>
                <c:pt idx="8748">
                  <c:v>1577804400</c:v>
                </c:pt>
                <c:pt idx="8749">
                  <c:v>1577808000</c:v>
                </c:pt>
                <c:pt idx="8750">
                  <c:v>1577811600</c:v>
                </c:pt>
                <c:pt idx="8751">
                  <c:v>1577815200</c:v>
                </c:pt>
                <c:pt idx="8752">
                  <c:v>1577818800</c:v>
                </c:pt>
                <c:pt idx="8753">
                  <c:v>1577822400</c:v>
                </c:pt>
                <c:pt idx="8754">
                  <c:v>1577826000</c:v>
                </c:pt>
                <c:pt idx="8755">
                  <c:v>1577829600</c:v>
                </c:pt>
                <c:pt idx="8756">
                  <c:v>1577833200</c:v>
                </c:pt>
                <c:pt idx="8757">
                  <c:v>1577836800</c:v>
                </c:pt>
              </c:numCache>
            </c:numRef>
          </c:xVal>
          <c:yVal>
            <c:numRef>
              <c:f>Hoja1!$B$2:$B$8759</c:f>
              <c:numCache>
                <c:formatCode>General</c:formatCode>
                <c:ptCount val="8758"/>
                <c:pt idx="0">
                  <c:v>1059.8720000000001</c:v>
                </c:pt>
                <c:pt idx="1">
                  <c:v>1020.996</c:v>
                </c:pt>
                <c:pt idx="2">
                  <c:v>996.17399999999998</c:v>
                </c:pt>
                <c:pt idx="3">
                  <c:v>1000.1099</c:v>
                </c:pt>
                <c:pt idx="4">
                  <c:v>952.73869999999999</c:v>
                </c:pt>
                <c:pt idx="5">
                  <c:v>953.96984999999995</c:v>
                </c:pt>
                <c:pt idx="6">
                  <c:v>966.91589999999997</c:v>
                </c:pt>
                <c:pt idx="7">
                  <c:v>973.68097</c:v>
                </c:pt>
                <c:pt idx="8">
                  <c:v>1018.49896</c:v>
                </c:pt>
                <c:pt idx="9">
                  <c:v>1024.8572999999999</c:v>
                </c:pt>
                <c:pt idx="10">
                  <c:v>1027.5735999999999</c:v>
                </c:pt>
                <c:pt idx="11">
                  <c:v>1017.73206</c:v>
                </c:pt>
                <c:pt idx="12">
                  <c:v>1016.2285000000001</c:v>
                </c:pt>
                <c:pt idx="13">
                  <c:v>994.41740000000004</c:v>
                </c:pt>
                <c:pt idx="14">
                  <c:v>1036.2045000000001</c:v>
                </c:pt>
                <c:pt idx="15">
                  <c:v>1040.9512999999999</c:v>
                </c:pt>
                <c:pt idx="16">
                  <c:v>1140.7683999999999</c:v>
                </c:pt>
                <c:pt idx="17">
                  <c:v>1144.4208000000001</c:v>
                </c:pt>
                <c:pt idx="18">
                  <c:v>1134.2849000000001</c:v>
                </c:pt>
                <c:pt idx="19">
                  <c:v>1114.4077</c:v>
                </c:pt>
                <c:pt idx="20">
                  <c:v>1083.8441</c:v>
                </c:pt>
                <c:pt idx="21">
                  <c:v>1032.6605999999999</c:v>
                </c:pt>
                <c:pt idx="22">
                  <c:v>1018.88684</c:v>
                </c:pt>
                <c:pt idx="23">
                  <c:v>988.59283000000005</c:v>
                </c:pt>
                <c:pt idx="24">
                  <c:v>988.45952999999997</c:v>
                </c:pt>
                <c:pt idx="25">
                  <c:v>985.39239999999995</c:v>
                </c:pt>
                <c:pt idx="26">
                  <c:v>977.24289999999996</c:v>
                </c:pt>
                <c:pt idx="27">
                  <c:v>1008.73987</c:v>
                </c:pt>
                <c:pt idx="28">
                  <c:v>1008.4188</c:v>
                </c:pt>
                <c:pt idx="29">
                  <c:v>1223.2166999999999</c:v>
                </c:pt>
                <c:pt idx="30">
                  <c:v>1362.3788</c:v>
                </c:pt>
                <c:pt idx="31">
                  <c:v>1440.2451000000001</c:v>
                </c:pt>
                <c:pt idx="32">
                  <c:v>1492.7704000000001</c:v>
                </c:pt>
                <c:pt idx="33">
                  <c:v>1493.9808</c:v>
                </c:pt>
                <c:pt idx="34">
                  <c:v>1500.4313999999999</c:v>
                </c:pt>
                <c:pt idx="35">
                  <c:v>1513.7616</c:v>
                </c:pt>
                <c:pt idx="36">
                  <c:v>1514.577</c:v>
                </c:pt>
                <c:pt idx="37">
                  <c:v>1455.1832999999999</c:v>
                </c:pt>
                <c:pt idx="38">
                  <c:v>1381.5364</c:v>
                </c:pt>
                <c:pt idx="39">
                  <c:v>1300.9666</c:v>
                </c:pt>
                <c:pt idx="40">
                  <c:v>1374.6195</c:v>
                </c:pt>
                <c:pt idx="41">
                  <c:v>1360.2635</c:v>
                </c:pt>
                <c:pt idx="42">
                  <c:v>1332.0804000000001</c:v>
                </c:pt>
                <c:pt idx="43">
                  <c:v>1287.1023</c:v>
                </c:pt>
                <c:pt idx="44">
                  <c:v>1234.4313999999999</c:v>
                </c:pt>
                <c:pt idx="45">
                  <c:v>1126.1323</c:v>
                </c:pt>
                <c:pt idx="46">
                  <c:v>1100.5233000000001</c:v>
                </c:pt>
                <c:pt idx="47">
                  <c:v>1072.6146000000001</c:v>
                </c:pt>
                <c:pt idx="48">
                  <c:v>1046.9639999999999</c:v>
                </c:pt>
                <c:pt idx="49">
                  <c:v>1026.3400999999999</c:v>
                </c:pt>
                <c:pt idx="50">
                  <c:v>1025.3490999999999</c:v>
                </c:pt>
                <c:pt idx="51">
                  <c:v>1042.9396999999999</c:v>
                </c:pt>
                <c:pt idx="52">
                  <c:v>1060.8784000000001</c:v>
                </c:pt>
                <c:pt idx="53">
                  <c:v>1248.1094000000001</c:v>
                </c:pt>
                <c:pt idx="54">
                  <c:v>1369.759</c:v>
                </c:pt>
                <c:pt idx="55">
                  <c:v>1464.2295999999999</c:v>
                </c:pt>
                <c:pt idx="56">
                  <c:v>1526.6923999999999</c:v>
                </c:pt>
                <c:pt idx="57">
                  <c:v>1533.7809</c:v>
                </c:pt>
                <c:pt idx="58">
                  <c:v>1540.1991</c:v>
                </c:pt>
                <c:pt idx="59">
                  <c:v>1539.0166999999999</c:v>
                </c:pt>
                <c:pt idx="60">
                  <c:v>1510.9033999999999</c:v>
                </c:pt>
                <c:pt idx="61">
                  <c:v>1479.4811999999999</c:v>
                </c:pt>
                <c:pt idx="62">
                  <c:v>1395.4711</c:v>
                </c:pt>
                <c:pt idx="63">
                  <c:v>1307.7347</c:v>
                </c:pt>
                <c:pt idx="64">
                  <c:v>1362.5342000000001</c:v>
                </c:pt>
                <c:pt idx="65">
                  <c:v>1366.7852</c:v>
                </c:pt>
                <c:pt idx="66">
                  <c:v>1341.3489999999999</c:v>
                </c:pt>
                <c:pt idx="67">
                  <c:v>1293.9713999999999</c:v>
                </c:pt>
                <c:pt idx="68">
                  <c:v>1245.8463999999999</c:v>
                </c:pt>
                <c:pt idx="69">
                  <c:v>1154.4308000000001</c:v>
                </c:pt>
                <c:pt idx="70">
                  <c:v>1106.1759</c:v>
                </c:pt>
                <c:pt idx="71">
                  <c:v>1082.7167999999999</c:v>
                </c:pt>
                <c:pt idx="72">
                  <c:v>1053.0944</c:v>
                </c:pt>
                <c:pt idx="73">
                  <c:v>1032.8616999999999</c:v>
                </c:pt>
                <c:pt idx="74">
                  <c:v>1026.1533999999999</c:v>
                </c:pt>
                <c:pt idx="75">
                  <c:v>1046.7098000000001</c:v>
                </c:pt>
                <c:pt idx="76">
                  <c:v>1062.3805</c:v>
                </c:pt>
                <c:pt idx="77">
                  <c:v>1250.7629999999999</c:v>
                </c:pt>
                <c:pt idx="78">
                  <c:v>1369.9994999999999</c:v>
                </c:pt>
                <c:pt idx="79">
                  <c:v>1457.0128</c:v>
                </c:pt>
                <c:pt idx="80">
                  <c:v>1486.9978000000001</c:v>
                </c:pt>
                <c:pt idx="81">
                  <c:v>1505.3924999999999</c:v>
                </c:pt>
                <c:pt idx="82">
                  <c:v>1512.4589000000001</c:v>
                </c:pt>
                <c:pt idx="83">
                  <c:v>1524.5436</c:v>
                </c:pt>
                <c:pt idx="84">
                  <c:v>1520.355</c:v>
                </c:pt>
                <c:pt idx="85">
                  <c:v>1495.6569</c:v>
                </c:pt>
                <c:pt idx="86">
                  <c:v>1393.5748000000001</c:v>
                </c:pt>
                <c:pt idx="87">
                  <c:v>1324.6061</c:v>
                </c:pt>
                <c:pt idx="88">
                  <c:v>1388.3327999999999</c:v>
                </c:pt>
                <c:pt idx="89">
                  <c:v>1371.1052</c:v>
                </c:pt>
                <c:pt idx="90">
                  <c:v>1351.9712</c:v>
                </c:pt>
                <c:pt idx="91">
                  <c:v>1301.7184</c:v>
                </c:pt>
                <c:pt idx="92">
                  <c:v>1256.643</c:v>
                </c:pt>
                <c:pt idx="93">
                  <c:v>1193.9522999999999</c:v>
                </c:pt>
                <c:pt idx="94">
                  <c:v>1139.8474000000001</c:v>
                </c:pt>
                <c:pt idx="95">
                  <c:v>1109.2689</c:v>
                </c:pt>
                <c:pt idx="96">
                  <c:v>1083.7715000000001</c:v>
                </c:pt>
                <c:pt idx="97">
                  <c:v>1067.0536</c:v>
                </c:pt>
                <c:pt idx="98">
                  <c:v>1051.1749</c:v>
                </c:pt>
                <c:pt idx="99">
                  <c:v>1044.3623</c:v>
                </c:pt>
                <c:pt idx="100">
                  <c:v>1022.31775</c:v>
                </c:pt>
                <c:pt idx="101">
                  <c:v>1122.2804000000001</c:v>
                </c:pt>
                <c:pt idx="102">
                  <c:v>1247.6143</c:v>
                </c:pt>
                <c:pt idx="103">
                  <c:v>1343.0253</c:v>
                </c:pt>
                <c:pt idx="104">
                  <c:v>1375.9423999999999</c:v>
                </c:pt>
                <c:pt idx="105">
                  <c:v>1362.2253000000001</c:v>
                </c:pt>
                <c:pt idx="106">
                  <c:v>1348.9602</c:v>
                </c:pt>
                <c:pt idx="107">
                  <c:v>1351.9456</c:v>
                </c:pt>
                <c:pt idx="108">
                  <c:v>1346.1902</c:v>
                </c:pt>
                <c:pt idx="109">
                  <c:v>1324.0574999999999</c:v>
                </c:pt>
                <c:pt idx="110">
                  <c:v>1279.694</c:v>
                </c:pt>
                <c:pt idx="111">
                  <c:v>1265.809</c:v>
                </c:pt>
                <c:pt idx="112">
                  <c:v>1336.2288000000001</c:v>
                </c:pt>
                <c:pt idx="113">
                  <c:v>1311.4421</c:v>
                </c:pt>
                <c:pt idx="114">
                  <c:v>1276.2555</c:v>
                </c:pt>
                <c:pt idx="115">
                  <c:v>1228.7389000000001</c:v>
                </c:pt>
                <c:pt idx="116">
                  <c:v>1180.7855999999999</c:v>
                </c:pt>
                <c:pt idx="117">
                  <c:v>1131.1205</c:v>
                </c:pt>
                <c:pt idx="118">
                  <c:v>1080.8312000000001</c:v>
                </c:pt>
                <c:pt idx="119">
                  <c:v>1050.348</c:v>
                </c:pt>
                <c:pt idx="120">
                  <c:v>1022.6806</c:v>
                </c:pt>
                <c:pt idx="121">
                  <c:v>1006.1873000000001</c:v>
                </c:pt>
                <c:pt idx="122">
                  <c:v>997.17096000000004</c:v>
                </c:pt>
                <c:pt idx="123">
                  <c:v>996.90219999999999</c:v>
                </c:pt>
                <c:pt idx="124">
                  <c:v>960.9348</c:v>
                </c:pt>
                <c:pt idx="125">
                  <c:v>1013.2793</c:v>
                </c:pt>
                <c:pt idx="126">
                  <c:v>1059.0416</c:v>
                </c:pt>
                <c:pt idx="127">
                  <c:v>1104.4453000000001</c:v>
                </c:pt>
                <c:pt idx="128">
                  <c:v>1152.0093999999999</c:v>
                </c:pt>
                <c:pt idx="129">
                  <c:v>1168.6715999999999</c:v>
                </c:pt>
                <c:pt idx="130">
                  <c:v>1183.0093999999999</c:v>
                </c:pt>
                <c:pt idx="131">
                  <c:v>1198.1993</c:v>
                </c:pt>
                <c:pt idx="132">
                  <c:v>1187.8832</c:v>
                </c:pt>
                <c:pt idx="133">
                  <c:v>1168.7229</c:v>
                </c:pt>
                <c:pt idx="134">
                  <c:v>1184.8753999999999</c:v>
                </c:pt>
                <c:pt idx="135">
                  <c:v>1180.8317999999999</c:v>
                </c:pt>
                <c:pt idx="136">
                  <c:v>1259.5598</c:v>
                </c:pt>
                <c:pt idx="137">
                  <c:v>1258.6719000000001</c:v>
                </c:pt>
                <c:pt idx="138">
                  <c:v>1238.7307000000001</c:v>
                </c:pt>
                <c:pt idx="139">
                  <c:v>1209.7529999999999</c:v>
                </c:pt>
                <c:pt idx="140">
                  <c:v>1168.038</c:v>
                </c:pt>
                <c:pt idx="141">
                  <c:v>1105.4755</c:v>
                </c:pt>
                <c:pt idx="142">
                  <c:v>1073.9937</c:v>
                </c:pt>
                <c:pt idx="143">
                  <c:v>1042.3726999999999</c:v>
                </c:pt>
                <c:pt idx="144">
                  <c:v>1019.769</c:v>
                </c:pt>
                <c:pt idx="145">
                  <c:v>990.8646</c:v>
                </c:pt>
                <c:pt idx="146">
                  <c:v>989.72155999999995</c:v>
                </c:pt>
                <c:pt idx="147">
                  <c:v>1021.5041</c:v>
                </c:pt>
                <c:pt idx="148">
                  <c:v>1035.2840000000001</c:v>
                </c:pt>
                <c:pt idx="149">
                  <c:v>1224.8462</c:v>
                </c:pt>
                <c:pt idx="150">
                  <c:v>1360.5001999999999</c:v>
                </c:pt>
                <c:pt idx="151">
                  <c:v>1462.7376999999999</c:v>
                </c:pt>
                <c:pt idx="152">
                  <c:v>1507.7475999999999</c:v>
                </c:pt>
                <c:pt idx="153">
                  <c:v>1521.3832</c:v>
                </c:pt>
                <c:pt idx="154">
                  <c:v>1510.9817</c:v>
                </c:pt>
                <c:pt idx="155">
                  <c:v>1533.1339</c:v>
                </c:pt>
                <c:pt idx="156">
                  <c:v>1524.761</c:v>
                </c:pt>
                <c:pt idx="157">
                  <c:v>1505.877</c:v>
                </c:pt>
                <c:pt idx="158">
                  <c:v>1407.3136</c:v>
                </c:pt>
                <c:pt idx="159">
                  <c:v>1302.3810000000001</c:v>
                </c:pt>
                <c:pt idx="160">
                  <c:v>1359.6610000000001</c:v>
                </c:pt>
                <c:pt idx="161">
                  <c:v>1352.3146999999999</c:v>
                </c:pt>
                <c:pt idx="162">
                  <c:v>1320.0066999999999</c:v>
                </c:pt>
                <c:pt idx="163">
                  <c:v>1281.0023000000001</c:v>
                </c:pt>
                <c:pt idx="164">
                  <c:v>1212.6288999999999</c:v>
                </c:pt>
                <c:pt idx="165">
                  <c:v>1140.6438000000001</c:v>
                </c:pt>
                <c:pt idx="166">
                  <c:v>1090.3298</c:v>
                </c:pt>
                <c:pt idx="167">
                  <c:v>1065.8667</c:v>
                </c:pt>
                <c:pt idx="168">
                  <c:v>1040.29</c:v>
                </c:pt>
                <c:pt idx="169">
                  <c:v>1025.7863</c:v>
                </c:pt>
                <c:pt idx="170">
                  <c:v>1021.73206</c:v>
                </c:pt>
                <c:pt idx="171">
                  <c:v>1041.6826000000001</c:v>
                </c:pt>
                <c:pt idx="172">
                  <c:v>1056.7317</c:v>
                </c:pt>
                <c:pt idx="173">
                  <c:v>1243.4884</c:v>
                </c:pt>
                <c:pt idx="174">
                  <c:v>1386.0907</c:v>
                </c:pt>
                <c:pt idx="175">
                  <c:v>1468.4296999999999</c:v>
                </c:pt>
                <c:pt idx="176">
                  <c:v>1504.8262999999999</c:v>
                </c:pt>
                <c:pt idx="177">
                  <c:v>1501.9728</c:v>
                </c:pt>
                <c:pt idx="178">
                  <c:v>1510.9221</c:v>
                </c:pt>
                <c:pt idx="179">
                  <c:v>1531.7705000000001</c:v>
                </c:pt>
                <c:pt idx="180">
                  <c:v>1529.1442999999999</c:v>
                </c:pt>
                <c:pt idx="181">
                  <c:v>1503.3330000000001</c:v>
                </c:pt>
                <c:pt idx="182">
                  <c:v>1400.1498999999999</c:v>
                </c:pt>
                <c:pt idx="183">
                  <c:v>1313.1443999999999</c:v>
                </c:pt>
                <c:pt idx="184">
                  <c:v>1398.8696</c:v>
                </c:pt>
                <c:pt idx="185">
                  <c:v>1372.3914</c:v>
                </c:pt>
                <c:pt idx="186">
                  <c:v>1343.0132000000001</c:v>
                </c:pt>
                <c:pt idx="187">
                  <c:v>1288.8103000000001</c:v>
                </c:pt>
                <c:pt idx="188">
                  <c:v>1214.9115999999999</c:v>
                </c:pt>
                <c:pt idx="189">
                  <c:v>1143.3734999999999</c:v>
                </c:pt>
                <c:pt idx="190">
                  <c:v>1093.6887999999999</c:v>
                </c:pt>
                <c:pt idx="191">
                  <c:v>1060.8698999999999</c:v>
                </c:pt>
                <c:pt idx="192">
                  <c:v>1029.3834999999999</c:v>
                </c:pt>
                <c:pt idx="193">
                  <c:v>1012.31964</c:v>
                </c:pt>
                <c:pt idx="194">
                  <c:v>1005.7659</c:v>
                </c:pt>
                <c:pt idx="195">
                  <c:v>1013.0006</c:v>
                </c:pt>
                <c:pt idx="196">
                  <c:v>991.04876999999999</c:v>
                </c:pt>
                <c:pt idx="197">
                  <c:v>1060.8753999999999</c:v>
                </c:pt>
                <c:pt idx="198">
                  <c:v>1163.2174</c:v>
                </c:pt>
                <c:pt idx="199">
                  <c:v>1204.7351000000001</c:v>
                </c:pt>
                <c:pt idx="200">
                  <c:v>1204.6842999999999</c:v>
                </c:pt>
                <c:pt idx="201">
                  <c:v>1252.3389999999999</c:v>
                </c:pt>
                <c:pt idx="202">
                  <c:v>1337.9136000000001</c:v>
                </c:pt>
                <c:pt idx="203">
                  <c:v>1262.8507999999999</c:v>
                </c:pt>
                <c:pt idx="204">
                  <c:v>1249.6020000000001</c:v>
                </c:pt>
                <c:pt idx="205">
                  <c:v>1225.4373000000001</c:v>
                </c:pt>
                <c:pt idx="206">
                  <c:v>1183.6519000000001</c:v>
                </c:pt>
                <c:pt idx="207">
                  <c:v>1201.8469</c:v>
                </c:pt>
                <c:pt idx="208">
                  <c:v>1303.203</c:v>
                </c:pt>
                <c:pt idx="209">
                  <c:v>1299.0703000000001</c:v>
                </c:pt>
                <c:pt idx="210">
                  <c:v>1248.3344999999999</c:v>
                </c:pt>
                <c:pt idx="211">
                  <c:v>1212.1184000000001</c:v>
                </c:pt>
                <c:pt idx="212">
                  <c:v>1156.9677999999999</c:v>
                </c:pt>
                <c:pt idx="213">
                  <c:v>1080.3480999999999</c:v>
                </c:pt>
                <c:pt idx="214">
                  <c:v>1043.3420000000001</c:v>
                </c:pt>
                <c:pt idx="215">
                  <c:v>1024.5378000000001</c:v>
                </c:pt>
                <c:pt idx="216">
                  <c:v>1006.8368</c:v>
                </c:pt>
                <c:pt idx="217">
                  <c:v>984.70830000000001</c:v>
                </c:pt>
                <c:pt idx="218">
                  <c:v>982.54610000000002</c:v>
                </c:pt>
                <c:pt idx="219">
                  <c:v>999.29870000000005</c:v>
                </c:pt>
                <c:pt idx="220">
                  <c:v>1010.7087</c:v>
                </c:pt>
                <c:pt idx="221">
                  <c:v>1188.9965999999999</c:v>
                </c:pt>
                <c:pt idx="222">
                  <c:v>1335.4218000000001</c:v>
                </c:pt>
                <c:pt idx="223">
                  <c:v>1429.2487000000001</c:v>
                </c:pt>
                <c:pt idx="224">
                  <c:v>1458.5934999999999</c:v>
                </c:pt>
                <c:pt idx="225">
                  <c:v>1481.9431</c:v>
                </c:pt>
                <c:pt idx="226">
                  <c:v>1487.0748000000001</c:v>
                </c:pt>
                <c:pt idx="227">
                  <c:v>1503.1713</c:v>
                </c:pt>
                <c:pt idx="228">
                  <c:v>1494.5826</c:v>
                </c:pt>
                <c:pt idx="229">
                  <c:v>1456.7366</c:v>
                </c:pt>
                <c:pt idx="230">
                  <c:v>1335.7273</c:v>
                </c:pt>
                <c:pt idx="231">
                  <c:v>1271.4612</c:v>
                </c:pt>
                <c:pt idx="232">
                  <c:v>1327.7753</c:v>
                </c:pt>
                <c:pt idx="233">
                  <c:v>1301.7509</c:v>
                </c:pt>
                <c:pt idx="234">
                  <c:v>1268.597</c:v>
                </c:pt>
                <c:pt idx="235">
                  <c:v>1231.9708000000001</c:v>
                </c:pt>
                <c:pt idx="236">
                  <c:v>1183.4816000000001</c:v>
                </c:pt>
                <c:pt idx="237">
                  <c:v>1109.4148</c:v>
                </c:pt>
                <c:pt idx="238">
                  <c:v>1066.1849999999999</c:v>
                </c:pt>
                <c:pt idx="239">
                  <c:v>1045.5934999999999</c:v>
                </c:pt>
                <c:pt idx="240">
                  <c:v>1015.9858</c:v>
                </c:pt>
                <c:pt idx="241">
                  <c:v>992.23879999999997</c:v>
                </c:pt>
                <c:pt idx="242">
                  <c:v>981.89890000000003</c:v>
                </c:pt>
                <c:pt idx="243">
                  <c:v>1007.1235</c:v>
                </c:pt>
                <c:pt idx="244">
                  <c:v>1018.3728599999999</c:v>
                </c:pt>
                <c:pt idx="245">
                  <c:v>1203.5160000000001</c:v>
                </c:pt>
                <c:pt idx="246">
                  <c:v>1316.3071</c:v>
                </c:pt>
                <c:pt idx="247">
                  <c:v>1411.0205000000001</c:v>
                </c:pt>
                <c:pt idx="248">
                  <c:v>1457.5329999999999</c:v>
                </c:pt>
                <c:pt idx="249">
                  <c:v>1470.4290000000001</c:v>
                </c:pt>
                <c:pt idx="250">
                  <c:v>1480.7515000000001</c:v>
                </c:pt>
                <c:pt idx="251">
                  <c:v>1495.4921999999999</c:v>
                </c:pt>
                <c:pt idx="252">
                  <c:v>1486.8049000000001</c:v>
                </c:pt>
                <c:pt idx="253">
                  <c:v>1442.75</c:v>
                </c:pt>
                <c:pt idx="254">
                  <c:v>1333.3887</c:v>
                </c:pt>
                <c:pt idx="255">
                  <c:v>1254.3202000000001</c:v>
                </c:pt>
                <c:pt idx="256">
                  <c:v>1313.0568000000001</c:v>
                </c:pt>
                <c:pt idx="257">
                  <c:v>1306.5155</c:v>
                </c:pt>
                <c:pt idx="258">
                  <c:v>1269.3578</c:v>
                </c:pt>
                <c:pt idx="259">
                  <c:v>1242.3357000000001</c:v>
                </c:pt>
                <c:pt idx="260">
                  <c:v>1196.8252</c:v>
                </c:pt>
                <c:pt idx="261">
                  <c:v>1137.8154</c:v>
                </c:pt>
                <c:pt idx="262">
                  <c:v>1095.0781999999999</c:v>
                </c:pt>
                <c:pt idx="263">
                  <c:v>1061.7443000000001</c:v>
                </c:pt>
                <c:pt idx="264">
                  <c:v>1036.8527999999999</c:v>
                </c:pt>
                <c:pt idx="265">
                  <c:v>1013.61676</c:v>
                </c:pt>
                <c:pt idx="266">
                  <c:v>995.30330000000004</c:v>
                </c:pt>
                <c:pt idx="267">
                  <c:v>1000.2437</c:v>
                </c:pt>
                <c:pt idx="268">
                  <c:v>993.34230000000002</c:v>
                </c:pt>
                <c:pt idx="269">
                  <c:v>1078.5382</c:v>
                </c:pt>
                <c:pt idx="270">
                  <c:v>1195.0287000000001</c:v>
                </c:pt>
                <c:pt idx="271">
                  <c:v>1273.5065999999999</c:v>
                </c:pt>
                <c:pt idx="272">
                  <c:v>1317.1715999999999</c:v>
                </c:pt>
                <c:pt idx="273">
                  <c:v>1326.5867000000001</c:v>
                </c:pt>
                <c:pt idx="274">
                  <c:v>1294.8955000000001</c:v>
                </c:pt>
                <c:pt idx="275">
                  <c:v>1280.0376000000001</c:v>
                </c:pt>
                <c:pt idx="276">
                  <c:v>1279.7456999999999</c:v>
                </c:pt>
                <c:pt idx="277">
                  <c:v>1245.1905999999999</c:v>
                </c:pt>
                <c:pt idx="278">
                  <c:v>1223.3921</c:v>
                </c:pt>
                <c:pt idx="279">
                  <c:v>1232.7837999999999</c:v>
                </c:pt>
                <c:pt idx="280">
                  <c:v>1284.9565</c:v>
                </c:pt>
                <c:pt idx="281">
                  <c:v>1276.615</c:v>
                </c:pt>
                <c:pt idx="282">
                  <c:v>1233.1715999999999</c:v>
                </c:pt>
                <c:pt idx="283">
                  <c:v>1183.8096</c:v>
                </c:pt>
                <c:pt idx="284">
                  <c:v>1158.9312</c:v>
                </c:pt>
                <c:pt idx="285">
                  <c:v>1090.7650000000001</c:v>
                </c:pt>
                <c:pt idx="286">
                  <c:v>1047.9413</c:v>
                </c:pt>
                <c:pt idx="287">
                  <c:v>1014.4886</c:v>
                </c:pt>
                <c:pt idx="288">
                  <c:v>981.44590000000005</c:v>
                </c:pt>
                <c:pt idx="289">
                  <c:v>956.07446000000004</c:v>
                </c:pt>
                <c:pt idx="290">
                  <c:v>935.67870000000005</c:v>
                </c:pt>
                <c:pt idx="291">
                  <c:v>928.49180000000001</c:v>
                </c:pt>
                <c:pt idx="292">
                  <c:v>900.62963999999999</c:v>
                </c:pt>
                <c:pt idx="293">
                  <c:v>943.24490000000003</c:v>
                </c:pt>
                <c:pt idx="294">
                  <c:v>1008.038</c:v>
                </c:pt>
                <c:pt idx="295">
                  <c:v>1075.7301</c:v>
                </c:pt>
                <c:pt idx="296">
                  <c:v>1130.8406</c:v>
                </c:pt>
                <c:pt idx="297">
                  <c:v>1157.0549000000001</c:v>
                </c:pt>
                <c:pt idx="298">
                  <c:v>1173.2555</c:v>
                </c:pt>
                <c:pt idx="299">
                  <c:v>1179.5072</c:v>
                </c:pt>
                <c:pt idx="300">
                  <c:v>1174.9357</c:v>
                </c:pt>
                <c:pt idx="301">
                  <c:v>1159.1527000000001</c:v>
                </c:pt>
                <c:pt idx="302">
                  <c:v>1168.2507000000001</c:v>
                </c:pt>
                <c:pt idx="303">
                  <c:v>1158.3572999999999</c:v>
                </c:pt>
                <c:pt idx="304">
                  <c:v>1220.6794</c:v>
                </c:pt>
                <c:pt idx="305">
                  <c:v>1227.1795999999999</c:v>
                </c:pt>
                <c:pt idx="306">
                  <c:v>1212.9338</c:v>
                </c:pt>
                <c:pt idx="307">
                  <c:v>1186.4584</c:v>
                </c:pt>
                <c:pt idx="308">
                  <c:v>1155.0038</c:v>
                </c:pt>
                <c:pt idx="309">
                  <c:v>1104.8071</c:v>
                </c:pt>
                <c:pt idx="310">
                  <c:v>1067.9730999999999</c:v>
                </c:pt>
                <c:pt idx="311">
                  <c:v>1039.3397</c:v>
                </c:pt>
                <c:pt idx="312">
                  <c:v>998.49260000000004</c:v>
                </c:pt>
                <c:pt idx="313">
                  <c:v>976.76580000000001</c:v>
                </c:pt>
                <c:pt idx="314">
                  <c:v>971.79930000000002</c:v>
                </c:pt>
                <c:pt idx="315">
                  <c:v>1008.6064</c:v>
                </c:pt>
                <c:pt idx="316">
                  <c:v>1021.8471</c:v>
                </c:pt>
                <c:pt idx="317">
                  <c:v>1203.1376</c:v>
                </c:pt>
                <c:pt idx="318">
                  <c:v>1346.3331000000001</c:v>
                </c:pt>
                <c:pt idx="319">
                  <c:v>1441.8647000000001</c:v>
                </c:pt>
                <c:pt idx="320">
                  <c:v>1487.3232</c:v>
                </c:pt>
                <c:pt idx="321">
                  <c:v>1500.3407999999999</c:v>
                </c:pt>
                <c:pt idx="322">
                  <c:v>1509.82</c:v>
                </c:pt>
                <c:pt idx="323">
                  <c:v>1526.5505000000001</c:v>
                </c:pt>
                <c:pt idx="324">
                  <c:v>1511.4093</c:v>
                </c:pt>
                <c:pt idx="325">
                  <c:v>1477.4042999999999</c:v>
                </c:pt>
                <c:pt idx="326">
                  <c:v>1376.9879000000001</c:v>
                </c:pt>
                <c:pt idx="327">
                  <c:v>1298.4763</c:v>
                </c:pt>
                <c:pt idx="328">
                  <c:v>1365.5673999999999</c:v>
                </c:pt>
                <c:pt idx="329">
                  <c:v>1353.5042000000001</c:v>
                </c:pt>
                <c:pt idx="330">
                  <c:v>1328.1646000000001</c:v>
                </c:pt>
                <c:pt idx="331">
                  <c:v>1279.5250000000001</c:v>
                </c:pt>
                <c:pt idx="332">
                  <c:v>1219.4318000000001</c:v>
                </c:pt>
                <c:pt idx="333">
                  <c:v>1138.1531</c:v>
                </c:pt>
                <c:pt idx="334">
                  <c:v>1086.4365</c:v>
                </c:pt>
                <c:pt idx="335">
                  <c:v>1065.8099</c:v>
                </c:pt>
                <c:pt idx="336">
                  <c:v>1041.5065</c:v>
                </c:pt>
                <c:pt idx="337">
                  <c:v>1025.24</c:v>
                </c:pt>
                <c:pt idx="338">
                  <c:v>1027.0894000000001</c:v>
                </c:pt>
                <c:pt idx="339">
                  <c:v>1045.8657000000001</c:v>
                </c:pt>
                <c:pt idx="340">
                  <c:v>1057.8909000000001</c:v>
                </c:pt>
                <c:pt idx="341">
                  <c:v>1252.4151999999999</c:v>
                </c:pt>
                <c:pt idx="342">
                  <c:v>1377.2369000000001</c:v>
                </c:pt>
                <c:pt idx="343">
                  <c:v>1465.5515</c:v>
                </c:pt>
                <c:pt idx="344">
                  <c:v>1492.8202000000001</c:v>
                </c:pt>
                <c:pt idx="345">
                  <c:v>1499.5990999999999</c:v>
                </c:pt>
                <c:pt idx="346">
                  <c:v>1496.279</c:v>
                </c:pt>
                <c:pt idx="347">
                  <c:v>1510.922</c:v>
                </c:pt>
                <c:pt idx="348">
                  <c:v>1504.0569</c:v>
                </c:pt>
                <c:pt idx="349">
                  <c:v>1455.2249999999999</c:v>
                </c:pt>
                <c:pt idx="350">
                  <c:v>1348.8761</c:v>
                </c:pt>
                <c:pt idx="351">
                  <c:v>1287.0545999999999</c:v>
                </c:pt>
                <c:pt idx="352">
                  <c:v>1339.1093000000001</c:v>
                </c:pt>
                <c:pt idx="353">
                  <c:v>1316.5178000000001</c:v>
                </c:pt>
                <c:pt idx="354">
                  <c:v>1293.6759</c:v>
                </c:pt>
                <c:pt idx="355">
                  <c:v>1261.9031</c:v>
                </c:pt>
                <c:pt idx="356">
                  <c:v>1208.239</c:v>
                </c:pt>
                <c:pt idx="357">
                  <c:v>1133.9825000000001</c:v>
                </c:pt>
                <c:pt idx="358">
                  <c:v>1098.2285999999999</c:v>
                </c:pt>
                <c:pt idx="359">
                  <c:v>1065.7976000000001</c:v>
                </c:pt>
                <c:pt idx="360">
                  <c:v>1046.7174</c:v>
                </c:pt>
                <c:pt idx="361">
                  <c:v>1024.7831000000001</c:v>
                </c:pt>
                <c:pt idx="362">
                  <c:v>1017.47156</c:v>
                </c:pt>
                <c:pt idx="363">
                  <c:v>1039.6312</c:v>
                </c:pt>
                <c:pt idx="364">
                  <c:v>1044.7233000000001</c:v>
                </c:pt>
                <c:pt idx="365">
                  <c:v>1209.2267999999999</c:v>
                </c:pt>
                <c:pt idx="366">
                  <c:v>1343.2360000000001</c:v>
                </c:pt>
                <c:pt idx="367">
                  <c:v>1424.8330000000001</c:v>
                </c:pt>
                <c:pt idx="368">
                  <c:v>1466.1737000000001</c:v>
                </c:pt>
                <c:pt idx="369">
                  <c:v>1469.7012999999999</c:v>
                </c:pt>
                <c:pt idx="370">
                  <c:v>1478.8300999999999</c:v>
                </c:pt>
                <c:pt idx="371">
                  <c:v>1493.731</c:v>
                </c:pt>
                <c:pt idx="372">
                  <c:v>1478.5698</c:v>
                </c:pt>
                <c:pt idx="373">
                  <c:v>1456.0618999999999</c:v>
                </c:pt>
                <c:pt idx="374">
                  <c:v>1373.5192999999999</c:v>
                </c:pt>
                <c:pt idx="375">
                  <c:v>1289.1476</c:v>
                </c:pt>
                <c:pt idx="376">
                  <c:v>1345.2256</c:v>
                </c:pt>
                <c:pt idx="377">
                  <c:v>1324.4022</c:v>
                </c:pt>
                <c:pt idx="378">
                  <c:v>1293.0552</c:v>
                </c:pt>
                <c:pt idx="379">
                  <c:v>1246.0986</c:v>
                </c:pt>
                <c:pt idx="380">
                  <c:v>1185.1797999999999</c:v>
                </c:pt>
                <c:pt idx="381">
                  <c:v>1113.9797000000001</c:v>
                </c:pt>
                <c:pt idx="382">
                  <c:v>1077.3602000000001</c:v>
                </c:pt>
                <c:pt idx="383">
                  <c:v>1051.8252</c:v>
                </c:pt>
                <c:pt idx="384">
                  <c:v>1017.7674</c:v>
                </c:pt>
                <c:pt idx="385">
                  <c:v>998.93510000000003</c:v>
                </c:pt>
                <c:pt idx="386">
                  <c:v>991.99590000000001</c:v>
                </c:pt>
                <c:pt idx="387">
                  <c:v>1019.7246</c:v>
                </c:pt>
                <c:pt idx="388">
                  <c:v>1030.6201000000001</c:v>
                </c:pt>
                <c:pt idx="389">
                  <c:v>1194.0173</c:v>
                </c:pt>
                <c:pt idx="390">
                  <c:v>1333.5607</c:v>
                </c:pt>
                <c:pt idx="391">
                  <c:v>1428.9746</c:v>
                </c:pt>
                <c:pt idx="392">
                  <c:v>1474.5427999999999</c:v>
                </c:pt>
                <c:pt idx="393">
                  <c:v>1482.6349</c:v>
                </c:pt>
                <c:pt idx="394">
                  <c:v>1482.3411000000001</c:v>
                </c:pt>
                <c:pt idx="395">
                  <c:v>1494.6985999999999</c:v>
                </c:pt>
                <c:pt idx="396">
                  <c:v>1487.2393</c:v>
                </c:pt>
                <c:pt idx="397">
                  <c:v>1441.9885999999999</c:v>
                </c:pt>
                <c:pt idx="398">
                  <c:v>1355.3977</c:v>
                </c:pt>
                <c:pt idx="399">
                  <c:v>1285.4667999999999</c:v>
                </c:pt>
                <c:pt idx="400">
                  <c:v>1323.4915000000001</c:v>
                </c:pt>
                <c:pt idx="401">
                  <c:v>1303.2992999999999</c:v>
                </c:pt>
                <c:pt idx="402">
                  <c:v>1270.1531</c:v>
                </c:pt>
                <c:pt idx="403">
                  <c:v>1231.6732</c:v>
                </c:pt>
                <c:pt idx="404">
                  <c:v>1164.2325000000001</c:v>
                </c:pt>
                <c:pt idx="405">
                  <c:v>1114.4756</c:v>
                </c:pt>
                <c:pt idx="406">
                  <c:v>1074.8739</c:v>
                </c:pt>
                <c:pt idx="407">
                  <c:v>1048.7999</c:v>
                </c:pt>
                <c:pt idx="408">
                  <c:v>1011.1925</c:v>
                </c:pt>
                <c:pt idx="409">
                  <c:v>984.74300000000005</c:v>
                </c:pt>
                <c:pt idx="410">
                  <c:v>981.77409999999998</c:v>
                </c:pt>
                <c:pt idx="411">
                  <c:v>1015.1559</c:v>
                </c:pt>
                <c:pt idx="412">
                  <c:v>1023.9545000000001</c:v>
                </c:pt>
                <c:pt idx="413">
                  <c:v>1184.3271</c:v>
                </c:pt>
                <c:pt idx="414">
                  <c:v>1296.0852</c:v>
                </c:pt>
                <c:pt idx="415">
                  <c:v>1398.5369000000001</c:v>
                </c:pt>
                <c:pt idx="416">
                  <c:v>1459.2737999999999</c:v>
                </c:pt>
                <c:pt idx="417">
                  <c:v>1461.4092000000001</c:v>
                </c:pt>
                <c:pt idx="418">
                  <c:v>1464.1753000000001</c:v>
                </c:pt>
                <c:pt idx="419">
                  <c:v>1485.5011</c:v>
                </c:pt>
                <c:pt idx="420">
                  <c:v>1470.9724000000001</c:v>
                </c:pt>
                <c:pt idx="421">
                  <c:v>1428.7587000000001</c:v>
                </c:pt>
                <c:pt idx="422">
                  <c:v>1339.9122</c:v>
                </c:pt>
                <c:pt idx="423">
                  <c:v>1267.8901000000001</c:v>
                </c:pt>
                <c:pt idx="424">
                  <c:v>1332.4694999999999</c:v>
                </c:pt>
                <c:pt idx="425">
                  <c:v>1312.7013999999999</c:v>
                </c:pt>
                <c:pt idx="426">
                  <c:v>1265.8794</c:v>
                </c:pt>
                <c:pt idx="427">
                  <c:v>1223.4702</c:v>
                </c:pt>
                <c:pt idx="428">
                  <c:v>1178.8622</c:v>
                </c:pt>
                <c:pt idx="429">
                  <c:v>1127.2072000000001</c:v>
                </c:pt>
                <c:pt idx="430">
                  <c:v>1088.7039</c:v>
                </c:pt>
                <c:pt idx="431">
                  <c:v>1055.1780000000001</c:v>
                </c:pt>
                <c:pt idx="432">
                  <c:v>1023.0875</c:v>
                </c:pt>
                <c:pt idx="433">
                  <c:v>1002.86163</c:v>
                </c:pt>
                <c:pt idx="434">
                  <c:v>1010.213</c:v>
                </c:pt>
                <c:pt idx="435">
                  <c:v>1022.5859400000001</c:v>
                </c:pt>
                <c:pt idx="436">
                  <c:v>1010.17645</c:v>
                </c:pt>
                <c:pt idx="437">
                  <c:v>1129.0795000000001</c:v>
                </c:pt>
                <c:pt idx="438">
                  <c:v>1259.154</c:v>
                </c:pt>
                <c:pt idx="439">
                  <c:v>1318.5867000000001</c:v>
                </c:pt>
                <c:pt idx="440">
                  <c:v>1349.4924000000001</c:v>
                </c:pt>
                <c:pt idx="441">
                  <c:v>1328.5989999999999</c:v>
                </c:pt>
                <c:pt idx="442">
                  <c:v>1310.7570000000001</c:v>
                </c:pt>
                <c:pt idx="443">
                  <c:v>1321.8325</c:v>
                </c:pt>
                <c:pt idx="444">
                  <c:v>1312.5359000000001</c:v>
                </c:pt>
                <c:pt idx="445">
                  <c:v>1285.7301</c:v>
                </c:pt>
                <c:pt idx="446">
                  <c:v>1261.3441</c:v>
                </c:pt>
                <c:pt idx="447">
                  <c:v>1250.798</c:v>
                </c:pt>
                <c:pt idx="448">
                  <c:v>1322.6033</c:v>
                </c:pt>
                <c:pt idx="449">
                  <c:v>1309.3561</c:v>
                </c:pt>
                <c:pt idx="450">
                  <c:v>1278.9854</c:v>
                </c:pt>
                <c:pt idx="451">
                  <c:v>1225.4636</c:v>
                </c:pt>
                <c:pt idx="452">
                  <c:v>1184.9884999999999</c:v>
                </c:pt>
                <c:pt idx="453">
                  <c:v>1129.8585</c:v>
                </c:pt>
                <c:pt idx="454">
                  <c:v>1080.8318999999999</c:v>
                </c:pt>
                <c:pt idx="455">
                  <c:v>1052.2460000000001</c:v>
                </c:pt>
                <c:pt idx="456">
                  <c:v>1022.5214999999999</c:v>
                </c:pt>
                <c:pt idx="457">
                  <c:v>1003.6421</c:v>
                </c:pt>
                <c:pt idx="458">
                  <c:v>991.13660000000004</c:v>
                </c:pt>
                <c:pt idx="459">
                  <c:v>992.63139999999999</c:v>
                </c:pt>
                <c:pt idx="460">
                  <c:v>956.10860000000002</c:v>
                </c:pt>
                <c:pt idx="461">
                  <c:v>1004.7012</c:v>
                </c:pt>
                <c:pt idx="462">
                  <c:v>1042.6096</c:v>
                </c:pt>
                <c:pt idx="463">
                  <c:v>1088.6636000000001</c:v>
                </c:pt>
                <c:pt idx="464">
                  <c:v>1145.7132999999999</c:v>
                </c:pt>
                <c:pt idx="465">
                  <c:v>1163.5586000000001</c:v>
                </c:pt>
                <c:pt idx="466">
                  <c:v>1179.0922</c:v>
                </c:pt>
                <c:pt idx="467">
                  <c:v>1193.8761999999999</c:v>
                </c:pt>
                <c:pt idx="468">
                  <c:v>1184.5445999999999</c:v>
                </c:pt>
                <c:pt idx="469">
                  <c:v>1177.9606000000001</c:v>
                </c:pt>
                <c:pt idx="470">
                  <c:v>1178.855</c:v>
                </c:pt>
                <c:pt idx="471">
                  <c:v>1179.5890999999999</c:v>
                </c:pt>
                <c:pt idx="472">
                  <c:v>1262.3043</c:v>
                </c:pt>
                <c:pt idx="473">
                  <c:v>1269.3324</c:v>
                </c:pt>
                <c:pt idx="474">
                  <c:v>1241.3163999999999</c:v>
                </c:pt>
                <c:pt idx="475">
                  <c:v>1217.7369000000001</c:v>
                </c:pt>
                <c:pt idx="476">
                  <c:v>1170.2751000000001</c:v>
                </c:pt>
                <c:pt idx="477">
                  <c:v>1100.2181</c:v>
                </c:pt>
                <c:pt idx="478">
                  <c:v>1072.9186999999999</c:v>
                </c:pt>
                <c:pt idx="479">
                  <c:v>1040.6273000000001</c:v>
                </c:pt>
                <c:pt idx="480">
                  <c:v>1006.50183</c:v>
                </c:pt>
                <c:pt idx="481">
                  <c:v>982.65769999999998</c:v>
                </c:pt>
                <c:pt idx="482">
                  <c:v>985.18790000000001</c:v>
                </c:pt>
                <c:pt idx="483">
                  <c:v>1023.4507</c:v>
                </c:pt>
                <c:pt idx="484">
                  <c:v>1032.2626</c:v>
                </c:pt>
                <c:pt idx="485">
                  <c:v>1222.8173999999999</c:v>
                </c:pt>
                <c:pt idx="486">
                  <c:v>1383.3575000000001</c:v>
                </c:pt>
                <c:pt idx="487">
                  <c:v>1465.8425</c:v>
                </c:pt>
                <c:pt idx="488">
                  <c:v>1503.9917</c:v>
                </c:pt>
                <c:pt idx="489">
                  <c:v>1505.8059000000001</c:v>
                </c:pt>
                <c:pt idx="490">
                  <c:v>1503.7207000000001</c:v>
                </c:pt>
                <c:pt idx="491">
                  <c:v>1509.2617</c:v>
                </c:pt>
                <c:pt idx="492">
                  <c:v>1489.4838</c:v>
                </c:pt>
                <c:pt idx="493">
                  <c:v>1464.395</c:v>
                </c:pt>
                <c:pt idx="494">
                  <c:v>1378.6228000000001</c:v>
                </c:pt>
                <c:pt idx="495">
                  <c:v>1294.8960999999999</c:v>
                </c:pt>
                <c:pt idx="496">
                  <c:v>1341.5591999999999</c:v>
                </c:pt>
                <c:pt idx="497">
                  <c:v>1324.8297</c:v>
                </c:pt>
                <c:pt idx="498">
                  <c:v>1303.4926</c:v>
                </c:pt>
                <c:pt idx="499">
                  <c:v>1265.6635000000001</c:v>
                </c:pt>
                <c:pt idx="500">
                  <c:v>1201.9712999999999</c:v>
                </c:pt>
                <c:pt idx="501">
                  <c:v>1125.3828000000001</c:v>
                </c:pt>
                <c:pt idx="502">
                  <c:v>1081.6880000000001</c:v>
                </c:pt>
                <c:pt idx="503">
                  <c:v>1056.9090000000001</c:v>
                </c:pt>
                <c:pt idx="504">
                  <c:v>1036.4603</c:v>
                </c:pt>
                <c:pt idx="505">
                  <c:v>1028.0134</c:v>
                </c:pt>
                <c:pt idx="506">
                  <c:v>1031.7185999999999</c:v>
                </c:pt>
                <c:pt idx="507">
                  <c:v>1056.2582</c:v>
                </c:pt>
                <c:pt idx="508">
                  <c:v>1057.547</c:v>
                </c:pt>
                <c:pt idx="509">
                  <c:v>1230.1404</c:v>
                </c:pt>
                <c:pt idx="510">
                  <c:v>1345.8123000000001</c:v>
                </c:pt>
                <c:pt idx="511">
                  <c:v>1435.7607</c:v>
                </c:pt>
                <c:pt idx="512">
                  <c:v>1478.0658000000001</c:v>
                </c:pt>
                <c:pt idx="513">
                  <c:v>1480.9336000000001</c:v>
                </c:pt>
                <c:pt idx="514">
                  <c:v>1505.1913999999999</c:v>
                </c:pt>
                <c:pt idx="515">
                  <c:v>1516.5083</c:v>
                </c:pt>
                <c:pt idx="516">
                  <c:v>1465.4882</c:v>
                </c:pt>
                <c:pt idx="517">
                  <c:v>1436.2452000000001</c:v>
                </c:pt>
                <c:pt idx="518">
                  <c:v>1327.7402</c:v>
                </c:pt>
                <c:pt idx="519">
                  <c:v>1277.0698</c:v>
                </c:pt>
                <c:pt idx="520">
                  <c:v>1325.4494999999999</c:v>
                </c:pt>
                <c:pt idx="521">
                  <c:v>1314.0743</c:v>
                </c:pt>
                <c:pt idx="522">
                  <c:v>1287.6458</c:v>
                </c:pt>
                <c:pt idx="523">
                  <c:v>1246.4084</c:v>
                </c:pt>
                <c:pt idx="524">
                  <c:v>1187.4481000000001</c:v>
                </c:pt>
                <c:pt idx="525">
                  <c:v>1117.7194999999999</c:v>
                </c:pt>
                <c:pt idx="526">
                  <c:v>1076.3722</c:v>
                </c:pt>
                <c:pt idx="527">
                  <c:v>1045.1536000000001</c:v>
                </c:pt>
                <c:pt idx="528">
                  <c:v>1026.9291000000001</c:v>
                </c:pt>
                <c:pt idx="529">
                  <c:v>1007.828</c:v>
                </c:pt>
                <c:pt idx="530">
                  <c:v>1009.9621</c:v>
                </c:pt>
                <c:pt idx="531">
                  <c:v>1037.2592</c:v>
                </c:pt>
                <c:pt idx="532">
                  <c:v>1041.2194</c:v>
                </c:pt>
                <c:pt idx="533">
                  <c:v>1220.4122</c:v>
                </c:pt>
                <c:pt idx="534">
                  <c:v>1348.6755000000001</c:v>
                </c:pt>
                <c:pt idx="535">
                  <c:v>1416.6498999999999</c:v>
                </c:pt>
                <c:pt idx="536">
                  <c:v>1437.5848000000001</c:v>
                </c:pt>
                <c:pt idx="537">
                  <c:v>1449.6514999999999</c:v>
                </c:pt>
                <c:pt idx="538">
                  <c:v>1461.3456000000001</c:v>
                </c:pt>
                <c:pt idx="539">
                  <c:v>1470.3685</c:v>
                </c:pt>
                <c:pt idx="540">
                  <c:v>1469.568</c:v>
                </c:pt>
                <c:pt idx="541">
                  <c:v>1421.1056000000001</c:v>
                </c:pt>
                <c:pt idx="542">
                  <c:v>1362.1389999999999</c:v>
                </c:pt>
                <c:pt idx="543">
                  <c:v>1298.2433000000001</c:v>
                </c:pt>
                <c:pt idx="544">
                  <c:v>1348.3462</c:v>
                </c:pt>
                <c:pt idx="545">
                  <c:v>1332.7</c:v>
                </c:pt>
                <c:pt idx="546">
                  <c:v>1313.3853999999999</c:v>
                </c:pt>
                <c:pt idx="547">
                  <c:v>1261.3581999999999</c:v>
                </c:pt>
                <c:pt idx="548">
                  <c:v>1203.8694</c:v>
                </c:pt>
                <c:pt idx="549">
                  <c:v>1128.8036</c:v>
                </c:pt>
                <c:pt idx="550">
                  <c:v>1094.3317</c:v>
                </c:pt>
                <c:pt idx="551">
                  <c:v>1072.2334000000001</c:v>
                </c:pt>
                <c:pt idx="552">
                  <c:v>1042.903</c:v>
                </c:pt>
                <c:pt idx="553">
                  <c:v>1029.3202000000001</c:v>
                </c:pt>
                <c:pt idx="554">
                  <c:v>1021.3442</c:v>
                </c:pt>
                <c:pt idx="555">
                  <c:v>1044.0238999999999</c:v>
                </c:pt>
                <c:pt idx="556">
                  <c:v>1050.9863</c:v>
                </c:pt>
                <c:pt idx="557">
                  <c:v>1216.1309000000001</c:v>
                </c:pt>
                <c:pt idx="558">
                  <c:v>1346.7729999999999</c:v>
                </c:pt>
                <c:pt idx="559">
                  <c:v>1447.7338999999999</c:v>
                </c:pt>
                <c:pt idx="560">
                  <c:v>1495.5034000000001</c:v>
                </c:pt>
                <c:pt idx="561">
                  <c:v>1496.4965</c:v>
                </c:pt>
                <c:pt idx="562">
                  <c:v>1486.0658000000001</c:v>
                </c:pt>
                <c:pt idx="563">
                  <c:v>1491.2462</c:v>
                </c:pt>
                <c:pt idx="564">
                  <c:v>1484.9211</c:v>
                </c:pt>
                <c:pt idx="565">
                  <c:v>1447.3505</c:v>
                </c:pt>
                <c:pt idx="566">
                  <c:v>1360.3413</c:v>
                </c:pt>
                <c:pt idx="567">
                  <c:v>1292.5046</c:v>
                </c:pt>
                <c:pt idx="568">
                  <c:v>1347.2144000000001</c:v>
                </c:pt>
                <c:pt idx="569">
                  <c:v>1334.8313000000001</c:v>
                </c:pt>
                <c:pt idx="570">
                  <c:v>1305.5250000000001</c:v>
                </c:pt>
                <c:pt idx="571">
                  <c:v>1256.2925</c:v>
                </c:pt>
                <c:pt idx="572">
                  <c:v>1194.4324999999999</c:v>
                </c:pt>
                <c:pt idx="573">
                  <c:v>1141.2958000000001</c:v>
                </c:pt>
                <c:pt idx="574">
                  <c:v>1097.9591</c:v>
                </c:pt>
                <c:pt idx="575">
                  <c:v>1077.2457999999999</c:v>
                </c:pt>
                <c:pt idx="576">
                  <c:v>1047.3681999999999</c:v>
                </c:pt>
                <c:pt idx="577">
                  <c:v>1029.1556</c:v>
                </c:pt>
                <c:pt idx="578">
                  <c:v>1027.5847000000001</c:v>
                </c:pt>
                <c:pt idx="579">
                  <c:v>1052.5844</c:v>
                </c:pt>
                <c:pt idx="580">
                  <c:v>1058.7917</c:v>
                </c:pt>
                <c:pt idx="581">
                  <c:v>1219.4051999999999</c:v>
                </c:pt>
                <c:pt idx="582">
                  <c:v>1360.547</c:v>
                </c:pt>
                <c:pt idx="583">
                  <c:v>1444.5363</c:v>
                </c:pt>
                <c:pt idx="584">
                  <c:v>1481.9584</c:v>
                </c:pt>
                <c:pt idx="585">
                  <c:v>1480.0825</c:v>
                </c:pt>
                <c:pt idx="586">
                  <c:v>1476.1038000000001</c:v>
                </c:pt>
                <c:pt idx="587">
                  <c:v>1506.8964000000001</c:v>
                </c:pt>
                <c:pt idx="588">
                  <c:v>1501.6096</c:v>
                </c:pt>
                <c:pt idx="589">
                  <c:v>1490.1451</c:v>
                </c:pt>
                <c:pt idx="590">
                  <c:v>1398.3185000000001</c:v>
                </c:pt>
                <c:pt idx="591">
                  <c:v>1321.2759000000001</c:v>
                </c:pt>
                <c:pt idx="592">
                  <c:v>1384.6171999999999</c:v>
                </c:pt>
                <c:pt idx="593">
                  <c:v>1370.377</c:v>
                </c:pt>
                <c:pt idx="594">
                  <c:v>1339.6207999999999</c:v>
                </c:pt>
                <c:pt idx="595">
                  <c:v>1296.3751</c:v>
                </c:pt>
                <c:pt idx="596">
                  <c:v>1242.2887000000001</c:v>
                </c:pt>
                <c:pt idx="597">
                  <c:v>1182.7476999999999</c:v>
                </c:pt>
                <c:pt idx="598">
                  <c:v>1133.867</c:v>
                </c:pt>
                <c:pt idx="599">
                  <c:v>1089.2659000000001</c:v>
                </c:pt>
                <c:pt idx="600">
                  <c:v>1070.4646</c:v>
                </c:pt>
                <c:pt idx="601">
                  <c:v>1050.9963</c:v>
                </c:pt>
                <c:pt idx="602">
                  <c:v>1044.7509</c:v>
                </c:pt>
                <c:pt idx="603">
                  <c:v>1049.1969999999999</c:v>
                </c:pt>
                <c:pt idx="604">
                  <c:v>1036.3036</c:v>
                </c:pt>
                <c:pt idx="605">
                  <c:v>1149.3003000000001</c:v>
                </c:pt>
                <c:pt idx="606">
                  <c:v>1262.2935</c:v>
                </c:pt>
                <c:pt idx="607">
                  <c:v>1343.7829999999999</c:v>
                </c:pt>
                <c:pt idx="608">
                  <c:v>1361.3839</c:v>
                </c:pt>
                <c:pt idx="609">
                  <c:v>1357.7701</c:v>
                </c:pt>
                <c:pt idx="610">
                  <c:v>1342.4033999999999</c:v>
                </c:pt>
                <c:pt idx="611">
                  <c:v>1339.7846999999999</c:v>
                </c:pt>
                <c:pt idx="612">
                  <c:v>1329.1344999999999</c:v>
                </c:pt>
                <c:pt idx="613">
                  <c:v>1306.6016999999999</c:v>
                </c:pt>
                <c:pt idx="614">
                  <c:v>1274.5358000000001</c:v>
                </c:pt>
                <c:pt idx="615">
                  <c:v>1246.6207999999999</c:v>
                </c:pt>
                <c:pt idx="616">
                  <c:v>1331.7511</c:v>
                </c:pt>
                <c:pt idx="617">
                  <c:v>1308.4622999999999</c:v>
                </c:pt>
                <c:pt idx="618">
                  <c:v>1276.1111000000001</c:v>
                </c:pt>
                <c:pt idx="619">
                  <c:v>1229.3362999999999</c:v>
                </c:pt>
                <c:pt idx="620">
                  <c:v>1183.7157999999999</c:v>
                </c:pt>
                <c:pt idx="621">
                  <c:v>1130.7805000000001</c:v>
                </c:pt>
                <c:pt idx="622">
                  <c:v>1078.8253999999999</c:v>
                </c:pt>
                <c:pt idx="623">
                  <c:v>1049.9021</c:v>
                </c:pt>
                <c:pt idx="624">
                  <c:v>1024.2734</c:v>
                </c:pt>
                <c:pt idx="625">
                  <c:v>1002.1141</c:v>
                </c:pt>
                <c:pt idx="626">
                  <c:v>984.45714999999996</c:v>
                </c:pt>
                <c:pt idx="627">
                  <c:v>975.63499999999999</c:v>
                </c:pt>
                <c:pt idx="628">
                  <c:v>943.17193999999995</c:v>
                </c:pt>
                <c:pt idx="629">
                  <c:v>992.66625999999997</c:v>
                </c:pt>
                <c:pt idx="630">
                  <c:v>1041.0298</c:v>
                </c:pt>
                <c:pt idx="631">
                  <c:v>1089.2548999999999</c:v>
                </c:pt>
                <c:pt idx="632">
                  <c:v>1145.0516</c:v>
                </c:pt>
                <c:pt idx="633">
                  <c:v>1160.2008000000001</c:v>
                </c:pt>
                <c:pt idx="634">
                  <c:v>1175.6310000000001</c:v>
                </c:pt>
                <c:pt idx="635">
                  <c:v>1194.8916999999999</c:v>
                </c:pt>
                <c:pt idx="636">
                  <c:v>1185.471</c:v>
                </c:pt>
                <c:pt idx="637">
                  <c:v>1184.8947000000001</c:v>
                </c:pt>
                <c:pt idx="638">
                  <c:v>1148.2473</c:v>
                </c:pt>
                <c:pt idx="639">
                  <c:v>1166.8882000000001</c:v>
                </c:pt>
                <c:pt idx="640">
                  <c:v>1244.7266</c:v>
                </c:pt>
                <c:pt idx="641">
                  <c:v>1254.8362</c:v>
                </c:pt>
                <c:pt idx="642">
                  <c:v>1233.0491</c:v>
                </c:pt>
                <c:pt idx="643">
                  <c:v>1207.8833999999999</c:v>
                </c:pt>
                <c:pt idx="644">
                  <c:v>1158.8241</c:v>
                </c:pt>
                <c:pt idx="645">
                  <c:v>1093.6197999999999</c:v>
                </c:pt>
                <c:pt idx="646">
                  <c:v>1056.6492000000001</c:v>
                </c:pt>
                <c:pt idx="647">
                  <c:v>1023.7133</c:v>
                </c:pt>
                <c:pt idx="648">
                  <c:v>998.24945000000002</c:v>
                </c:pt>
                <c:pt idx="649">
                  <c:v>986.86180000000002</c:v>
                </c:pt>
                <c:pt idx="650">
                  <c:v>991.13890000000004</c:v>
                </c:pt>
                <c:pt idx="651">
                  <c:v>1025.18</c:v>
                </c:pt>
                <c:pt idx="652">
                  <c:v>1029.7460000000001</c:v>
                </c:pt>
                <c:pt idx="653">
                  <c:v>1212.0336</c:v>
                </c:pt>
                <c:pt idx="654">
                  <c:v>1354.6946</c:v>
                </c:pt>
                <c:pt idx="655">
                  <c:v>1447.4491</c:v>
                </c:pt>
                <c:pt idx="656">
                  <c:v>1493.8867</c:v>
                </c:pt>
                <c:pt idx="657">
                  <c:v>1509.9674</c:v>
                </c:pt>
                <c:pt idx="658">
                  <c:v>1514.0895</c:v>
                </c:pt>
                <c:pt idx="659">
                  <c:v>1538.3407999999999</c:v>
                </c:pt>
                <c:pt idx="660">
                  <c:v>1523.9825000000001</c:v>
                </c:pt>
                <c:pt idx="661">
                  <c:v>1486.2648999999999</c:v>
                </c:pt>
                <c:pt idx="662">
                  <c:v>1386.3918000000001</c:v>
                </c:pt>
                <c:pt idx="663">
                  <c:v>1296.5653</c:v>
                </c:pt>
                <c:pt idx="664">
                  <c:v>1347.8073999999999</c:v>
                </c:pt>
                <c:pt idx="665">
                  <c:v>1338.5540000000001</c:v>
                </c:pt>
                <c:pt idx="666">
                  <c:v>1314.1306999999999</c:v>
                </c:pt>
                <c:pt idx="667">
                  <c:v>1282.0697</c:v>
                </c:pt>
                <c:pt idx="668">
                  <c:v>1217.3986</c:v>
                </c:pt>
                <c:pt idx="669">
                  <c:v>1144.9257</c:v>
                </c:pt>
                <c:pt idx="670">
                  <c:v>1096.3877</c:v>
                </c:pt>
                <c:pt idx="671">
                  <c:v>1064.0608999999999</c:v>
                </c:pt>
                <c:pt idx="672">
                  <c:v>1043.4712999999999</c:v>
                </c:pt>
                <c:pt idx="673">
                  <c:v>1026.0713000000001</c:v>
                </c:pt>
                <c:pt idx="674">
                  <c:v>1022.2718</c:v>
                </c:pt>
                <c:pt idx="675">
                  <c:v>1037.0007000000001</c:v>
                </c:pt>
                <c:pt idx="676">
                  <c:v>1039.085</c:v>
                </c:pt>
                <c:pt idx="677">
                  <c:v>1226.0426</c:v>
                </c:pt>
                <c:pt idx="678">
                  <c:v>1347.7319</c:v>
                </c:pt>
                <c:pt idx="679">
                  <c:v>1447.7865999999999</c:v>
                </c:pt>
                <c:pt idx="680">
                  <c:v>1489.4982</c:v>
                </c:pt>
                <c:pt idx="681">
                  <c:v>1502.5873999999999</c:v>
                </c:pt>
                <c:pt idx="682">
                  <c:v>1493.9247</c:v>
                </c:pt>
                <c:pt idx="683">
                  <c:v>1500.31</c:v>
                </c:pt>
                <c:pt idx="684">
                  <c:v>1492.9594</c:v>
                </c:pt>
                <c:pt idx="685">
                  <c:v>1453.0487000000001</c:v>
                </c:pt>
                <c:pt idx="686">
                  <c:v>1336.6045999999999</c:v>
                </c:pt>
                <c:pt idx="687">
                  <c:v>1259.6531</c:v>
                </c:pt>
                <c:pt idx="688">
                  <c:v>1333.3543999999999</c:v>
                </c:pt>
                <c:pt idx="689">
                  <c:v>1316.5464999999999</c:v>
                </c:pt>
                <c:pt idx="690">
                  <c:v>1273.0544</c:v>
                </c:pt>
                <c:pt idx="691">
                  <c:v>1244.4346</c:v>
                </c:pt>
                <c:pt idx="692">
                  <c:v>1193.4645</c:v>
                </c:pt>
                <c:pt idx="693">
                  <c:v>1125.3433</c:v>
                </c:pt>
                <c:pt idx="694">
                  <c:v>1094.7117000000001</c:v>
                </c:pt>
                <c:pt idx="695">
                  <c:v>1059.8975</c:v>
                </c:pt>
                <c:pt idx="696">
                  <c:v>1033.4253000000001</c:v>
                </c:pt>
                <c:pt idx="697">
                  <c:v>1017.6165</c:v>
                </c:pt>
                <c:pt idx="698">
                  <c:v>1014.7242</c:v>
                </c:pt>
                <c:pt idx="699">
                  <c:v>1039.0703000000001</c:v>
                </c:pt>
                <c:pt idx="700">
                  <c:v>1045.606</c:v>
                </c:pt>
                <c:pt idx="701">
                  <c:v>1226.2420999999999</c:v>
                </c:pt>
                <c:pt idx="702">
                  <c:v>1353.5074</c:v>
                </c:pt>
                <c:pt idx="703">
                  <c:v>1432.2956999999999</c:v>
                </c:pt>
                <c:pt idx="704">
                  <c:v>1472.8115</c:v>
                </c:pt>
                <c:pt idx="705">
                  <c:v>1487.4667999999999</c:v>
                </c:pt>
                <c:pt idx="706">
                  <c:v>1484.8148000000001</c:v>
                </c:pt>
                <c:pt idx="707">
                  <c:v>1484.7582</c:v>
                </c:pt>
                <c:pt idx="708">
                  <c:v>1465.7626</c:v>
                </c:pt>
                <c:pt idx="709">
                  <c:v>1433.9879000000001</c:v>
                </c:pt>
                <c:pt idx="710">
                  <c:v>1347.7168999999999</c:v>
                </c:pt>
                <c:pt idx="711">
                  <c:v>1289.9961000000001</c:v>
                </c:pt>
                <c:pt idx="712">
                  <c:v>1314.3547000000001</c:v>
                </c:pt>
                <c:pt idx="713">
                  <c:v>1294.4829</c:v>
                </c:pt>
                <c:pt idx="714">
                  <c:v>1270.6078</c:v>
                </c:pt>
                <c:pt idx="715">
                  <c:v>1237.2936999999999</c:v>
                </c:pt>
                <c:pt idx="716">
                  <c:v>1176.8135</c:v>
                </c:pt>
                <c:pt idx="717">
                  <c:v>1110.7074</c:v>
                </c:pt>
                <c:pt idx="718">
                  <c:v>1059.2499</c:v>
                </c:pt>
                <c:pt idx="719">
                  <c:v>1034.7184</c:v>
                </c:pt>
                <c:pt idx="720">
                  <c:v>1017.4592</c:v>
                </c:pt>
                <c:pt idx="721">
                  <c:v>993.63369999999998</c:v>
                </c:pt>
                <c:pt idx="722">
                  <c:v>986.8904</c:v>
                </c:pt>
                <c:pt idx="723">
                  <c:v>1011.8996</c:v>
                </c:pt>
                <c:pt idx="724">
                  <c:v>1007.9497</c:v>
                </c:pt>
                <c:pt idx="725">
                  <c:v>1155.7927</c:v>
                </c:pt>
                <c:pt idx="726">
                  <c:v>1282.182</c:v>
                </c:pt>
                <c:pt idx="727">
                  <c:v>1385.3202000000001</c:v>
                </c:pt>
                <c:pt idx="728">
                  <c:v>1453.8884</c:v>
                </c:pt>
                <c:pt idx="729">
                  <c:v>1473.0590999999999</c:v>
                </c:pt>
                <c:pt idx="730">
                  <c:v>1476.7954999999999</c:v>
                </c:pt>
                <c:pt idx="731">
                  <c:v>1499.8961999999999</c:v>
                </c:pt>
                <c:pt idx="732">
                  <c:v>1490.8433</c:v>
                </c:pt>
                <c:pt idx="733">
                  <c:v>1451.5491999999999</c:v>
                </c:pt>
                <c:pt idx="734">
                  <c:v>1354.1862000000001</c:v>
                </c:pt>
                <c:pt idx="735">
                  <c:v>1270.1611</c:v>
                </c:pt>
                <c:pt idx="736">
                  <c:v>1311.8728000000001</c:v>
                </c:pt>
                <c:pt idx="737">
                  <c:v>1295.6638</c:v>
                </c:pt>
                <c:pt idx="738">
                  <c:v>1249.1697999999999</c:v>
                </c:pt>
                <c:pt idx="739">
                  <c:v>1233.2882</c:v>
                </c:pt>
                <c:pt idx="740">
                  <c:v>1180.7067</c:v>
                </c:pt>
                <c:pt idx="741">
                  <c:v>1122.9429</c:v>
                </c:pt>
                <c:pt idx="742">
                  <c:v>1083.8506</c:v>
                </c:pt>
                <c:pt idx="743">
                  <c:v>1053.8557000000001</c:v>
                </c:pt>
                <c:pt idx="744">
                  <c:v>1009.1671</c:v>
                </c:pt>
                <c:pt idx="745">
                  <c:v>988.39290000000005</c:v>
                </c:pt>
                <c:pt idx="746">
                  <c:v>983.09929999999997</c:v>
                </c:pt>
                <c:pt idx="747">
                  <c:v>1022.1233999999999</c:v>
                </c:pt>
                <c:pt idx="748">
                  <c:v>1030.7324000000001</c:v>
                </c:pt>
                <c:pt idx="749">
                  <c:v>1193.4581000000001</c:v>
                </c:pt>
                <c:pt idx="750">
                  <c:v>1308.8429000000001</c:v>
                </c:pt>
                <c:pt idx="751">
                  <c:v>1405.0188000000001</c:v>
                </c:pt>
                <c:pt idx="752">
                  <c:v>1454.8382999999999</c:v>
                </c:pt>
                <c:pt idx="753">
                  <c:v>1468.9835</c:v>
                </c:pt>
                <c:pt idx="754">
                  <c:v>1475.6406999999999</c:v>
                </c:pt>
                <c:pt idx="755">
                  <c:v>1493.6058</c:v>
                </c:pt>
                <c:pt idx="756">
                  <c:v>1484.1522</c:v>
                </c:pt>
                <c:pt idx="757">
                  <c:v>1459.6257000000001</c:v>
                </c:pt>
                <c:pt idx="758">
                  <c:v>1358.6120000000001</c:v>
                </c:pt>
                <c:pt idx="759">
                  <c:v>1258.1139000000001</c:v>
                </c:pt>
                <c:pt idx="760">
                  <c:v>1325.9463000000001</c:v>
                </c:pt>
                <c:pt idx="761">
                  <c:v>1311.3298</c:v>
                </c:pt>
                <c:pt idx="762">
                  <c:v>1282.5624</c:v>
                </c:pt>
                <c:pt idx="763">
                  <c:v>1258.6346000000001</c:v>
                </c:pt>
                <c:pt idx="764">
                  <c:v>1199.2810999999999</c:v>
                </c:pt>
                <c:pt idx="765">
                  <c:v>1145.6881000000001</c:v>
                </c:pt>
                <c:pt idx="766">
                  <c:v>1107.9166</c:v>
                </c:pt>
                <c:pt idx="767">
                  <c:v>1070.4486999999999</c:v>
                </c:pt>
                <c:pt idx="768">
                  <c:v>1040.9635000000001</c:v>
                </c:pt>
                <c:pt idx="769">
                  <c:v>1019.062</c:v>
                </c:pt>
                <c:pt idx="770">
                  <c:v>1018.32263</c:v>
                </c:pt>
                <c:pt idx="771">
                  <c:v>1018.0297</c:v>
                </c:pt>
                <c:pt idx="772">
                  <c:v>1001.03754</c:v>
                </c:pt>
                <c:pt idx="773">
                  <c:v>1102.3485000000001</c:v>
                </c:pt>
                <c:pt idx="774">
                  <c:v>1212.9059999999999</c:v>
                </c:pt>
                <c:pt idx="775">
                  <c:v>1302.9612</c:v>
                </c:pt>
                <c:pt idx="776">
                  <c:v>1351.0833</c:v>
                </c:pt>
                <c:pt idx="777">
                  <c:v>1351.5628999999999</c:v>
                </c:pt>
                <c:pt idx="778">
                  <c:v>1347.5685000000001</c:v>
                </c:pt>
                <c:pt idx="779">
                  <c:v>1333.9409000000001</c:v>
                </c:pt>
                <c:pt idx="780">
                  <c:v>1337.8547000000001</c:v>
                </c:pt>
                <c:pt idx="781">
                  <c:v>1313.0817999999999</c:v>
                </c:pt>
                <c:pt idx="782">
                  <c:v>1298.2711999999999</c:v>
                </c:pt>
                <c:pt idx="783">
                  <c:v>1253.2832000000001</c:v>
                </c:pt>
                <c:pt idx="784">
                  <c:v>1332.1560999999999</c:v>
                </c:pt>
                <c:pt idx="785">
                  <c:v>1304.8035</c:v>
                </c:pt>
                <c:pt idx="786">
                  <c:v>1271.6132</c:v>
                </c:pt>
                <c:pt idx="787">
                  <c:v>1227.3259</c:v>
                </c:pt>
                <c:pt idx="788">
                  <c:v>1185.6259</c:v>
                </c:pt>
                <c:pt idx="789">
                  <c:v>1125.864</c:v>
                </c:pt>
                <c:pt idx="790">
                  <c:v>1080.4061999999999</c:v>
                </c:pt>
                <c:pt idx="791">
                  <c:v>1045.1570999999999</c:v>
                </c:pt>
                <c:pt idx="792">
                  <c:v>1027.5359000000001</c:v>
                </c:pt>
                <c:pt idx="793">
                  <c:v>1004.52374</c:v>
                </c:pt>
                <c:pt idx="794">
                  <c:v>993.43150000000003</c:v>
                </c:pt>
                <c:pt idx="795">
                  <c:v>987.81209999999999</c:v>
                </c:pt>
                <c:pt idx="796">
                  <c:v>949.19115999999997</c:v>
                </c:pt>
                <c:pt idx="797">
                  <c:v>995.60564999999997</c:v>
                </c:pt>
                <c:pt idx="798">
                  <c:v>1034.9736</c:v>
                </c:pt>
                <c:pt idx="799">
                  <c:v>1090.6406999999999</c:v>
                </c:pt>
                <c:pt idx="800">
                  <c:v>1150.194</c:v>
                </c:pt>
                <c:pt idx="801">
                  <c:v>1171.5099</c:v>
                </c:pt>
                <c:pt idx="802">
                  <c:v>1189.8721</c:v>
                </c:pt>
                <c:pt idx="803">
                  <c:v>1193.6261999999999</c:v>
                </c:pt>
                <c:pt idx="804">
                  <c:v>1180.6099999999999</c:v>
                </c:pt>
                <c:pt idx="805">
                  <c:v>1177.3661</c:v>
                </c:pt>
                <c:pt idx="806">
                  <c:v>1188.1385</c:v>
                </c:pt>
                <c:pt idx="807">
                  <c:v>1167.5998999999999</c:v>
                </c:pt>
                <c:pt idx="808">
                  <c:v>1262.7147</c:v>
                </c:pt>
                <c:pt idx="809">
                  <c:v>1267.6022</c:v>
                </c:pt>
                <c:pt idx="810">
                  <c:v>1245.7068999999999</c:v>
                </c:pt>
                <c:pt idx="811">
                  <c:v>1210.0254</c:v>
                </c:pt>
                <c:pt idx="812">
                  <c:v>1167.3171</c:v>
                </c:pt>
                <c:pt idx="813">
                  <c:v>1108.4691</c:v>
                </c:pt>
                <c:pt idx="814">
                  <c:v>1064.5626</c:v>
                </c:pt>
                <c:pt idx="815">
                  <c:v>1022.6564</c:v>
                </c:pt>
                <c:pt idx="816">
                  <c:v>1011.37054</c:v>
                </c:pt>
                <c:pt idx="817">
                  <c:v>984.70529999999997</c:v>
                </c:pt>
                <c:pt idx="818">
                  <c:v>982.75116000000003</c:v>
                </c:pt>
                <c:pt idx="819">
                  <c:v>1018.85614</c:v>
                </c:pt>
                <c:pt idx="820">
                  <c:v>1027.7366</c:v>
                </c:pt>
                <c:pt idx="821">
                  <c:v>1228.6125</c:v>
                </c:pt>
                <c:pt idx="822">
                  <c:v>1370.1193000000001</c:v>
                </c:pt>
                <c:pt idx="823">
                  <c:v>1484.2420999999999</c:v>
                </c:pt>
                <c:pt idx="824">
                  <c:v>1516.6786</c:v>
                </c:pt>
                <c:pt idx="825">
                  <c:v>1524.8396</c:v>
                </c:pt>
                <c:pt idx="826">
                  <c:v>1524.2144000000001</c:v>
                </c:pt>
                <c:pt idx="827">
                  <c:v>1536.4480000000001</c:v>
                </c:pt>
                <c:pt idx="828">
                  <c:v>1524.7494999999999</c:v>
                </c:pt>
                <c:pt idx="829">
                  <c:v>1481.2926</c:v>
                </c:pt>
                <c:pt idx="830">
                  <c:v>1391.3647000000001</c:v>
                </c:pt>
                <c:pt idx="831">
                  <c:v>1295.4119000000001</c:v>
                </c:pt>
                <c:pt idx="832">
                  <c:v>1350.7950000000001</c:v>
                </c:pt>
                <c:pt idx="833">
                  <c:v>1337.3721</c:v>
                </c:pt>
                <c:pt idx="834">
                  <c:v>1310.0528999999999</c:v>
                </c:pt>
                <c:pt idx="835">
                  <c:v>1270.0325</c:v>
                </c:pt>
                <c:pt idx="836">
                  <c:v>1218.6456000000001</c:v>
                </c:pt>
                <c:pt idx="837">
                  <c:v>1155.6144999999999</c:v>
                </c:pt>
                <c:pt idx="838">
                  <c:v>1088.4934000000001</c:v>
                </c:pt>
                <c:pt idx="839">
                  <c:v>1061.4619</c:v>
                </c:pt>
                <c:pt idx="840">
                  <c:v>1029.9811</c:v>
                </c:pt>
                <c:pt idx="841">
                  <c:v>1014.5016000000001</c:v>
                </c:pt>
                <c:pt idx="842">
                  <c:v>1010.31726</c:v>
                </c:pt>
                <c:pt idx="843">
                  <c:v>1021.1566</c:v>
                </c:pt>
                <c:pt idx="844">
                  <c:v>1030.1352999999999</c:v>
                </c:pt>
                <c:pt idx="845">
                  <c:v>1209.1170999999999</c:v>
                </c:pt>
                <c:pt idx="846">
                  <c:v>1349.0713000000001</c:v>
                </c:pt>
                <c:pt idx="847">
                  <c:v>1453.1465000000001</c:v>
                </c:pt>
                <c:pt idx="848">
                  <c:v>1485.0099</c:v>
                </c:pt>
                <c:pt idx="849">
                  <c:v>1494.7046</c:v>
                </c:pt>
                <c:pt idx="850">
                  <c:v>1493.1229000000001</c:v>
                </c:pt>
                <c:pt idx="851">
                  <c:v>1527.2689</c:v>
                </c:pt>
                <c:pt idx="852">
                  <c:v>1527.8732</c:v>
                </c:pt>
                <c:pt idx="853">
                  <c:v>1473.9670000000001</c:v>
                </c:pt>
                <c:pt idx="854">
                  <c:v>1354.7249999999999</c:v>
                </c:pt>
                <c:pt idx="855">
                  <c:v>1285.9011</c:v>
                </c:pt>
                <c:pt idx="856">
                  <c:v>1332.3103000000001</c:v>
                </c:pt>
                <c:pt idx="857">
                  <c:v>1322.9329</c:v>
                </c:pt>
                <c:pt idx="858">
                  <c:v>1316.4756</c:v>
                </c:pt>
                <c:pt idx="859">
                  <c:v>1308.9764</c:v>
                </c:pt>
                <c:pt idx="860">
                  <c:v>1242.1084000000001</c:v>
                </c:pt>
                <c:pt idx="861">
                  <c:v>1176.4375</c:v>
                </c:pt>
                <c:pt idx="862">
                  <c:v>1114.3086000000001</c:v>
                </c:pt>
                <c:pt idx="863">
                  <c:v>1072.2361000000001</c:v>
                </c:pt>
                <c:pt idx="864">
                  <c:v>1045.2738999999999</c:v>
                </c:pt>
                <c:pt idx="865">
                  <c:v>1014.1281</c:v>
                </c:pt>
                <c:pt idx="866">
                  <c:v>1016.4586</c:v>
                </c:pt>
                <c:pt idx="867">
                  <c:v>1035.2072000000001</c:v>
                </c:pt>
                <c:pt idx="868">
                  <c:v>1050.1288999999999</c:v>
                </c:pt>
                <c:pt idx="869">
                  <c:v>1234.4380000000001</c:v>
                </c:pt>
                <c:pt idx="870">
                  <c:v>1374.1914999999999</c:v>
                </c:pt>
                <c:pt idx="871">
                  <c:v>1472.4549999999999</c:v>
                </c:pt>
                <c:pt idx="872">
                  <c:v>1512.7584999999999</c:v>
                </c:pt>
                <c:pt idx="873">
                  <c:v>1517.4418000000001</c:v>
                </c:pt>
                <c:pt idx="874">
                  <c:v>1515.2965999999999</c:v>
                </c:pt>
                <c:pt idx="875">
                  <c:v>1535.962</c:v>
                </c:pt>
                <c:pt idx="876">
                  <c:v>1531.7340999999999</c:v>
                </c:pt>
                <c:pt idx="877">
                  <c:v>1490.6262999999999</c:v>
                </c:pt>
                <c:pt idx="878">
                  <c:v>1375.0162</c:v>
                </c:pt>
                <c:pt idx="879">
                  <c:v>1302.8438000000001</c:v>
                </c:pt>
                <c:pt idx="880">
                  <c:v>1357.0272</c:v>
                </c:pt>
                <c:pt idx="881">
                  <c:v>1330.5099</c:v>
                </c:pt>
                <c:pt idx="882">
                  <c:v>1297.7119</c:v>
                </c:pt>
                <c:pt idx="883">
                  <c:v>1260.1992</c:v>
                </c:pt>
                <c:pt idx="884">
                  <c:v>1210.749</c:v>
                </c:pt>
                <c:pt idx="885">
                  <c:v>1139.9447</c:v>
                </c:pt>
                <c:pt idx="886">
                  <c:v>1088.712</c:v>
                </c:pt>
                <c:pt idx="887">
                  <c:v>1062.7731000000001</c:v>
                </c:pt>
                <c:pt idx="888">
                  <c:v>1033.8610000000001</c:v>
                </c:pt>
                <c:pt idx="889">
                  <c:v>1012.55615</c:v>
                </c:pt>
                <c:pt idx="890">
                  <c:v>1013.1324</c:v>
                </c:pt>
                <c:pt idx="891">
                  <c:v>1028.1469</c:v>
                </c:pt>
                <c:pt idx="892">
                  <c:v>1028.2648999999999</c:v>
                </c:pt>
                <c:pt idx="893">
                  <c:v>1206.3897999999999</c:v>
                </c:pt>
                <c:pt idx="894">
                  <c:v>1350.3134</c:v>
                </c:pt>
                <c:pt idx="895">
                  <c:v>1461.3549</c:v>
                </c:pt>
                <c:pt idx="896">
                  <c:v>1495.7157</c:v>
                </c:pt>
                <c:pt idx="897">
                  <c:v>1506.2397000000001</c:v>
                </c:pt>
                <c:pt idx="898">
                  <c:v>1509.4038</c:v>
                </c:pt>
                <c:pt idx="899">
                  <c:v>1513.6835000000001</c:v>
                </c:pt>
                <c:pt idx="900">
                  <c:v>1499.3341</c:v>
                </c:pt>
                <c:pt idx="901">
                  <c:v>1451.9093</c:v>
                </c:pt>
                <c:pt idx="902">
                  <c:v>1354.3003000000001</c:v>
                </c:pt>
                <c:pt idx="903">
                  <c:v>1294.7949000000001</c:v>
                </c:pt>
                <c:pt idx="904">
                  <c:v>1348.0715</c:v>
                </c:pt>
                <c:pt idx="905">
                  <c:v>1319.4015999999999</c:v>
                </c:pt>
                <c:pt idx="906">
                  <c:v>1292.7373</c:v>
                </c:pt>
                <c:pt idx="907">
                  <c:v>1258.5165999999999</c:v>
                </c:pt>
                <c:pt idx="908">
                  <c:v>1196.6282000000001</c:v>
                </c:pt>
                <c:pt idx="909">
                  <c:v>1133.4982</c:v>
                </c:pt>
                <c:pt idx="910">
                  <c:v>1080.4797000000001</c:v>
                </c:pt>
                <c:pt idx="911">
                  <c:v>1057.8878</c:v>
                </c:pt>
                <c:pt idx="912">
                  <c:v>1036.0231000000001</c:v>
                </c:pt>
                <c:pt idx="913">
                  <c:v>1017.6989</c:v>
                </c:pt>
                <c:pt idx="914">
                  <c:v>1021.50665</c:v>
                </c:pt>
                <c:pt idx="915">
                  <c:v>1039.2751000000001</c:v>
                </c:pt>
                <c:pt idx="916">
                  <c:v>1047.2198000000001</c:v>
                </c:pt>
                <c:pt idx="917">
                  <c:v>1236.6521</c:v>
                </c:pt>
                <c:pt idx="918">
                  <c:v>1385.2711999999999</c:v>
                </c:pt>
                <c:pt idx="919">
                  <c:v>1478.7262000000001</c:v>
                </c:pt>
                <c:pt idx="920">
                  <c:v>1505.8425</c:v>
                </c:pt>
                <c:pt idx="921">
                  <c:v>1506.9679000000001</c:v>
                </c:pt>
                <c:pt idx="922">
                  <c:v>1503.6709000000001</c:v>
                </c:pt>
                <c:pt idx="923">
                  <c:v>1515.5531000000001</c:v>
                </c:pt>
                <c:pt idx="924">
                  <c:v>1505.0023000000001</c:v>
                </c:pt>
                <c:pt idx="925">
                  <c:v>1475.2466999999999</c:v>
                </c:pt>
                <c:pt idx="926">
                  <c:v>1382.7180000000001</c:v>
                </c:pt>
                <c:pt idx="927">
                  <c:v>1306.7871</c:v>
                </c:pt>
                <c:pt idx="928">
                  <c:v>1368.0768</c:v>
                </c:pt>
                <c:pt idx="929">
                  <c:v>1347.8046999999999</c:v>
                </c:pt>
                <c:pt idx="930">
                  <c:v>1311.0244</c:v>
                </c:pt>
                <c:pt idx="931">
                  <c:v>1265.499</c:v>
                </c:pt>
                <c:pt idx="932">
                  <c:v>1226.6267</c:v>
                </c:pt>
                <c:pt idx="933">
                  <c:v>1166.615</c:v>
                </c:pt>
                <c:pt idx="934">
                  <c:v>1111.5445999999999</c:v>
                </c:pt>
                <c:pt idx="935">
                  <c:v>1080.9429</c:v>
                </c:pt>
                <c:pt idx="936">
                  <c:v>1054.2449999999999</c:v>
                </c:pt>
                <c:pt idx="937">
                  <c:v>1034.4503</c:v>
                </c:pt>
                <c:pt idx="938">
                  <c:v>1031.7695000000001</c:v>
                </c:pt>
                <c:pt idx="939">
                  <c:v>1029.1217999999999</c:v>
                </c:pt>
                <c:pt idx="940">
                  <c:v>1025.21</c:v>
                </c:pt>
                <c:pt idx="941">
                  <c:v>1118.683</c:v>
                </c:pt>
                <c:pt idx="942">
                  <c:v>1249.8352</c:v>
                </c:pt>
                <c:pt idx="943">
                  <c:v>1312.0862999999999</c:v>
                </c:pt>
                <c:pt idx="944">
                  <c:v>1340.9834000000001</c:v>
                </c:pt>
                <c:pt idx="945">
                  <c:v>1345.2988</c:v>
                </c:pt>
                <c:pt idx="946">
                  <c:v>1319.8425</c:v>
                </c:pt>
                <c:pt idx="947">
                  <c:v>1306.3959</c:v>
                </c:pt>
                <c:pt idx="948">
                  <c:v>1310.9327000000001</c:v>
                </c:pt>
                <c:pt idx="949">
                  <c:v>1294.0155</c:v>
                </c:pt>
                <c:pt idx="950">
                  <c:v>1288.682</c:v>
                </c:pt>
                <c:pt idx="951">
                  <c:v>1261.7465999999999</c:v>
                </c:pt>
                <c:pt idx="952">
                  <c:v>1310.8317999999999</c:v>
                </c:pt>
                <c:pt idx="953">
                  <c:v>1305.4780000000001</c:v>
                </c:pt>
                <c:pt idx="954">
                  <c:v>1284.1738</c:v>
                </c:pt>
                <c:pt idx="955">
                  <c:v>1243.0983000000001</c:v>
                </c:pt>
                <c:pt idx="956">
                  <c:v>1194.6797999999999</c:v>
                </c:pt>
                <c:pt idx="957">
                  <c:v>1144.6238000000001</c:v>
                </c:pt>
                <c:pt idx="958">
                  <c:v>1093.8140000000001</c:v>
                </c:pt>
                <c:pt idx="959">
                  <c:v>1058.4375</c:v>
                </c:pt>
                <c:pt idx="960">
                  <c:v>1033.9054000000001</c:v>
                </c:pt>
                <c:pt idx="961">
                  <c:v>1018.5069</c:v>
                </c:pt>
                <c:pt idx="962">
                  <c:v>1010.8871</c:v>
                </c:pt>
                <c:pt idx="963">
                  <c:v>1006.7646999999999</c:v>
                </c:pt>
                <c:pt idx="964">
                  <c:v>984.09580000000005</c:v>
                </c:pt>
                <c:pt idx="965">
                  <c:v>1019.0442</c:v>
                </c:pt>
                <c:pt idx="966">
                  <c:v>1066.1415999999999</c:v>
                </c:pt>
                <c:pt idx="967">
                  <c:v>1099.9971</c:v>
                </c:pt>
                <c:pt idx="968">
                  <c:v>1155.1382000000001</c:v>
                </c:pt>
                <c:pt idx="969">
                  <c:v>1173.4358</c:v>
                </c:pt>
                <c:pt idx="970">
                  <c:v>1186.5305000000001</c:v>
                </c:pt>
                <c:pt idx="971">
                  <c:v>1192.6804</c:v>
                </c:pt>
                <c:pt idx="972">
                  <c:v>1182.2561000000001</c:v>
                </c:pt>
                <c:pt idx="973">
                  <c:v>1175.7507000000001</c:v>
                </c:pt>
                <c:pt idx="974">
                  <c:v>1186.4801</c:v>
                </c:pt>
                <c:pt idx="975">
                  <c:v>1170.5431000000001</c:v>
                </c:pt>
                <c:pt idx="976">
                  <c:v>1245.7647999999999</c:v>
                </c:pt>
                <c:pt idx="977">
                  <c:v>1253.5840000000001</c:v>
                </c:pt>
                <c:pt idx="978">
                  <c:v>1245.5990999999999</c:v>
                </c:pt>
                <c:pt idx="979">
                  <c:v>1222.7733000000001</c:v>
                </c:pt>
                <c:pt idx="980">
                  <c:v>1183.8052</c:v>
                </c:pt>
                <c:pt idx="981">
                  <c:v>1126.2523000000001</c:v>
                </c:pt>
                <c:pt idx="982">
                  <c:v>1077.3208</c:v>
                </c:pt>
                <c:pt idx="983">
                  <c:v>1040.9463000000001</c:v>
                </c:pt>
                <c:pt idx="984">
                  <c:v>1027.9450999999999</c:v>
                </c:pt>
                <c:pt idx="985">
                  <c:v>1013.4065000000001</c:v>
                </c:pt>
                <c:pt idx="986">
                  <c:v>1016.7461</c:v>
                </c:pt>
                <c:pt idx="987">
                  <c:v>1038.2771</c:v>
                </c:pt>
                <c:pt idx="988">
                  <c:v>1054.4694999999999</c:v>
                </c:pt>
                <c:pt idx="989">
                  <c:v>1246.0509</c:v>
                </c:pt>
                <c:pt idx="990">
                  <c:v>1376.9612999999999</c:v>
                </c:pt>
                <c:pt idx="991">
                  <c:v>1488.7572</c:v>
                </c:pt>
                <c:pt idx="992">
                  <c:v>1527.6587999999999</c:v>
                </c:pt>
                <c:pt idx="993">
                  <c:v>1544.4670000000001</c:v>
                </c:pt>
                <c:pt idx="994">
                  <c:v>1546.4848999999999</c:v>
                </c:pt>
                <c:pt idx="995">
                  <c:v>1558.721</c:v>
                </c:pt>
                <c:pt idx="996">
                  <c:v>1546.5581</c:v>
                </c:pt>
                <c:pt idx="997">
                  <c:v>1508.5942</c:v>
                </c:pt>
                <c:pt idx="998">
                  <c:v>1416.2855999999999</c:v>
                </c:pt>
                <c:pt idx="999">
                  <c:v>1307.3785</c:v>
                </c:pt>
                <c:pt idx="1000">
                  <c:v>1362.6261</c:v>
                </c:pt>
                <c:pt idx="1001">
                  <c:v>1342.6216999999999</c:v>
                </c:pt>
                <c:pt idx="1002">
                  <c:v>1315.1266000000001</c:v>
                </c:pt>
                <c:pt idx="1003">
                  <c:v>1288.4386</c:v>
                </c:pt>
                <c:pt idx="1004">
                  <c:v>1232.7798</c:v>
                </c:pt>
                <c:pt idx="1005">
                  <c:v>1170.9514999999999</c:v>
                </c:pt>
                <c:pt idx="1006">
                  <c:v>1106.9717000000001</c:v>
                </c:pt>
                <c:pt idx="1007">
                  <c:v>1072.4244000000001</c:v>
                </c:pt>
                <c:pt idx="1008">
                  <c:v>1045.8279</c:v>
                </c:pt>
                <c:pt idx="1009">
                  <c:v>1022.27637</c:v>
                </c:pt>
                <c:pt idx="1010">
                  <c:v>1025.5612000000001</c:v>
                </c:pt>
                <c:pt idx="1011">
                  <c:v>1048.0834</c:v>
                </c:pt>
                <c:pt idx="1012">
                  <c:v>1056.4849999999999</c:v>
                </c:pt>
                <c:pt idx="1013">
                  <c:v>1239.7041999999999</c:v>
                </c:pt>
                <c:pt idx="1014">
                  <c:v>1376.0631000000001</c:v>
                </c:pt>
                <c:pt idx="1015">
                  <c:v>1486.9694</c:v>
                </c:pt>
                <c:pt idx="1016">
                  <c:v>1531.6421</c:v>
                </c:pt>
                <c:pt idx="1017">
                  <c:v>1541.4436000000001</c:v>
                </c:pt>
                <c:pt idx="1018">
                  <c:v>1552.9907000000001</c:v>
                </c:pt>
                <c:pt idx="1019">
                  <c:v>1561.9983</c:v>
                </c:pt>
                <c:pt idx="1020">
                  <c:v>1544.2927999999999</c:v>
                </c:pt>
                <c:pt idx="1021">
                  <c:v>1514.8248000000001</c:v>
                </c:pt>
                <c:pt idx="1022">
                  <c:v>1422.5634</c:v>
                </c:pt>
                <c:pt idx="1023">
                  <c:v>1328.7397000000001</c:v>
                </c:pt>
                <c:pt idx="1024">
                  <c:v>1387.8505</c:v>
                </c:pt>
                <c:pt idx="1025">
                  <c:v>1375.2245</c:v>
                </c:pt>
                <c:pt idx="1026">
                  <c:v>1350.7180000000001</c:v>
                </c:pt>
                <c:pt idx="1027">
                  <c:v>1325.3658</c:v>
                </c:pt>
                <c:pt idx="1028">
                  <c:v>1252.6184000000001</c:v>
                </c:pt>
                <c:pt idx="1029">
                  <c:v>1173.6967999999999</c:v>
                </c:pt>
                <c:pt idx="1030">
                  <c:v>1120.1223</c:v>
                </c:pt>
                <c:pt idx="1031">
                  <c:v>1093.5497</c:v>
                </c:pt>
                <c:pt idx="1032">
                  <c:v>1060.1144999999999</c:v>
                </c:pt>
                <c:pt idx="1033">
                  <c:v>1043.5742</c:v>
                </c:pt>
                <c:pt idx="1034">
                  <c:v>1036.087</c:v>
                </c:pt>
                <c:pt idx="1035">
                  <c:v>1052.3811000000001</c:v>
                </c:pt>
                <c:pt idx="1036">
                  <c:v>1073.5365999999999</c:v>
                </c:pt>
                <c:pt idx="1037">
                  <c:v>1260.6780000000001</c:v>
                </c:pt>
                <c:pt idx="1038">
                  <c:v>1393.4196999999999</c:v>
                </c:pt>
                <c:pt idx="1039">
                  <c:v>1482.8467000000001</c:v>
                </c:pt>
                <c:pt idx="1040">
                  <c:v>1510.9141999999999</c:v>
                </c:pt>
                <c:pt idx="1041">
                  <c:v>1518.4797000000001</c:v>
                </c:pt>
                <c:pt idx="1042">
                  <c:v>1530.2175</c:v>
                </c:pt>
                <c:pt idx="1043">
                  <c:v>1552.2648999999999</c:v>
                </c:pt>
                <c:pt idx="1044">
                  <c:v>1539.8816999999999</c:v>
                </c:pt>
                <c:pt idx="1045">
                  <c:v>1508.5109</c:v>
                </c:pt>
                <c:pt idx="1046">
                  <c:v>1411.7393999999999</c:v>
                </c:pt>
                <c:pt idx="1047">
                  <c:v>1344.8705</c:v>
                </c:pt>
                <c:pt idx="1048">
                  <c:v>1399.3344999999999</c:v>
                </c:pt>
                <c:pt idx="1049">
                  <c:v>1375.0625</c:v>
                </c:pt>
                <c:pt idx="1050">
                  <c:v>1350.7393999999999</c:v>
                </c:pt>
                <c:pt idx="1051">
                  <c:v>1325.7891999999999</c:v>
                </c:pt>
                <c:pt idx="1052">
                  <c:v>1245.3931</c:v>
                </c:pt>
                <c:pt idx="1053">
                  <c:v>1166.3320000000001</c:v>
                </c:pt>
                <c:pt idx="1054">
                  <c:v>1112.954</c:v>
                </c:pt>
                <c:pt idx="1055">
                  <c:v>1082.8252</c:v>
                </c:pt>
                <c:pt idx="1056">
                  <c:v>1058.5103999999999</c:v>
                </c:pt>
                <c:pt idx="1057">
                  <c:v>1029.9219000000001</c:v>
                </c:pt>
                <c:pt idx="1058">
                  <c:v>1025.8892000000001</c:v>
                </c:pt>
                <c:pt idx="1059">
                  <c:v>1044.2333000000001</c:v>
                </c:pt>
                <c:pt idx="1060">
                  <c:v>1051.2266</c:v>
                </c:pt>
                <c:pt idx="1061">
                  <c:v>1242.4446</c:v>
                </c:pt>
                <c:pt idx="1062">
                  <c:v>1374.8184000000001</c:v>
                </c:pt>
                <c:pt idx="1063">
                  <c:v>1475.3276000000001</c:v>
                </c:pt>
                <c:pt idx="1064">
                  <c:v>1511.6588999999999</c:v>
                </c:pt>
                <c:pt idx="1065">
                  <c:v>1546.8296</c:v>
                </c:pt>
                <c:pt idx="1066">
                  <c:v>1548.3779999999999</c:v>
                </c:pt>
                <c:pt idx="1067">
                  <c:v>1582.1803</c:v>
                </c:pt>
                <c:pt idx="1068">
                  <c:v>1564.4102</c:v>
                </c:pt>
                <c:pt idx="1069">
                  <c:v>1515.0007000000001</c:v>
                </c:pt>
                <c:pt idx="1070">
                  <c:v>1454.1063999999999</c:v>
                </c:pt>
                <c:pt idx="1071">
                  <c:v>1344.6143</c:v>
                </c:pt>
                <c:pt idx="1072">
                  <c:v>1392.2045000000001</c:v>
                </c:pt>
                <c:pt idx="1073">
                  <c:v>1374.8376000000001</c:v>
                </c:pt>
                <c:pt idx="1074">
                  <c:v>1342.6787999999999</c:v>
                </c:pt>
                <c:pt idx="1075">
                  <c:v>1317.383</c:v>
                </c:pt>
                <c:pt idx="1076">
                  <c:v>1255.6220000000001</c:v>
                </c:pt>
                <c:pt idx="1077">
                  <c:v>1184.3837000000001</c:v>
                </c:pt>
                <c:pt idx="1078">
                  <c:v>1122.777</c:v>
                </c:pt>
                <c:pt idx="1079">
                  <c:v>1093.4807000000001</c:v>
                </c:pt>
                <c:pt idx="1080">
                  <c:v>1069.4128000000001</c:v>
                </c:pt>
                <c:pt idx="1081">
                  <c:v>1048.0552</c:v>
                </c:pt>
                <c:pt idx="1082">
                  <c:v>1047.4866</c:v>
                </c:pt>
                <c:pt idx="1083">
                  <c:v>1062.1736000000001</c:v>
                </c:pt>
                <c:pt idx="1084">
                  <c:v>1077.9299000000001</c:v>
                </c:pt>
                <c:pt idx="1085">
                  <c:v>1277.029</c:v>
                </c:pt>
                <c:pt idx="1086">
                  <c:v>1403.0028</c:v>
                </c:pt>
                <c:pt idx="1087">
                  <c:v>1496.1935000000001</c:v>
                </c:pt>
                <c:pt idx="1088">
                  <c:v>1544.6278</c:v>
                </c:pt>
                <c:pt idx="1089">
                  <c:v>1551.2393999999999</c:v>
                </c:pt>
                <c:pt idx="1090">
                  <c:v>1555.2184999999999</c:v>
                </c:pt>
                <c:pt idx="1091">
                  <c:v>1560.3761999999999</c:v>
                </c:pt>
                <c:pt idx="1092">
                  <c:v>1544.7147</c:v>
                </c:pt>
                <c:pt idx="1093">
                  <c:v>1502.7991999999999</c:v>
                </c:pt>
                <c:pt idx="1094">
                  <c:v>1404.3909000000001</c:v>
                </c:pt>
                <c:pt idx="1095">
                  <c:v>1332.5617999999999</c:v>
                </c:pt>
                <c:pt idx="1096">
                  <c:v>1392.5882999999999</c:v>
                </c:pt>
                <c:pt idx="1097">
                  <c:v>1373.3824</c:v>
                </c:pt>
                <c:pt idx="1098">
                  <c:v>1332.3423</c:v>
                </c:pt>
                <c:pt idx="1099">
                  <c:v>1293.7733000000001</c:v>
                </c:pt>
                <c:pt idx="1100">
                  <c:v>1259.1259</c:v>
                </c:pt>
                <c:pt idx="1101">
                  <c:v>1200.8569</c:v>
                </c:pt>
                <c:pt idx="1102">
                  <c:v>1155.0491999999999</c:v>
                </c:pt>
                <c:pt idx="1103">
                  <c:v>1104.4906000000001</c:v>
                </c:pt>
                <c:pt idx="1104">
                  <c:v>1079.2985000000001</c:v>
                </c:pt>
                <c:pt idx="1105">
                  <c:v>1069.1867999999999</c:v>
                </c:pt>
                <c:pt idx="1106">
                  <c:v>1046.2198000000001</c:v>
                </c:pt>
                <c:pt idx="1107">
                  <c:v>1029.7085</c:v>
                </c:pt>
                <c:pt idx="1108">
                  <c:v>1027.1466</c:v>
                </c:pt>
                <c:pt idx="1109">
                  <c:v>1108.0740000000001</c:v>
                </c:pt>
                <c:pt idx="1110">
                  <c:v>1221.912</c:v>
                </c:pt>
                <c:pt idx="1111">
                  <c:v>1294.1418000000001</c:v>
                </c:pt>
                <c:pt idx="1112">
                  <c:v>1299.9413999999999</c:v>
                </c:pt>
                <c:pt idx="1113">
                  <c:v>1330.2589</c:v>
                </c:pt>
                <c:pt idx="1114">
                  <c:v>1318.0844999999999</c:v>
                </c:pt>
                <c:pt idx="1115">
                  <c:v>1322.2529</c:v>
                </c:pt>
                <c:pt idx="1116">
                  <c:v>1328.2532000000001</c:v>
                </c:pt>
                <c:pt idx="1117">
                  <c:v>1298.1614</c:v>
                </c:pt>
                <c:pt idx="1118">
                  <c:v>1270.7837</c:v>
                </c:pt>
                <c:pt idx="1119">
                  <c:v>1243.8815999999999</c:v>
                </c:pt>
                <c:pt idx="1120">
                  <c:v>1319.1279999999999</c:v>
                </c:pt>
                <c:pt idx="1121">
                  <c:v>1304.4066</c:v>
                </c:pt>
                <c:pt idx="1122">
                  <c:v>1259.1005</c:v>
                </c:pt>
                <c:pt idx="1123">
                  <c:v>1215.299</c:v>
                </c:pt>
                <c:pt idx="1124">
                  <c:v>1177.0613000000001</c:v>
                </c:pt>
                <c:pt idx="1125">
                  <c:v>1120.2702999999999</c:v>
                </c:pt>
                <c:pt idx="1126">
                  <c:v>1066.3678</c:v>
                </c:pt>
                <c:pt idx="1127">
                  <c:v>1036.9774</c:v>
                </c:pt>
                <c:pt idx="1128">
                  <c:v>1026.0410999999999</c:v>
                </c:pt>
                <c:pt idx="1129">
                  <c:v>1000.3611</c:v>
                </c:pt>
                <c:pt idx="1130">
                  <c:v>980.6662</c:v>
                </c:pt>
                <c:pt idx="1131">
                  <c:v>976.32965000000002</c:v>
                </c:pt>
                <c:pt idx="1132">
                  <c:v>925.33439999999996</c:v>
                </c:pt>
                <c:pt idx="1133">
                  <c:v>974.33954000000006</c:v>
                </c:pt>
                <c:pt idx="1134">
                  <c:v>1026.7963999999999</c:v>
                </c:pt>
                <c:pt idx="1135">
                  <c:v>1055.2031999999999</c:v>
                </c:pt>
                <c:pt idx="1136">
                  <c:v>1114.1305</c:v>
                </c:pt>
                <c:pt idx="1137">
                  <c:v>1157.9275</c:v>
                </c:pt>
                <c:pt idx="1138">
                  <c:v>1159.1719000000001</c:v>
                </c:pt>
                <c:pt idx="1139">
                  <c:v>1173.4387999999999</c:v>
                </c:pt>
                <c:pt idx="1140">
                  <c:v>1161.5905</c:v>
                </c:pt>
                <c:pt idx="1141">
                  <c:v>1155.701</c:v>
                </c:pt>
                <c:pt idx="1142">
                  <c:v>1145.0834</c:v>
                </c:pt>
                <c:pt idx="1143">
                  <c:v>1132.8071</c:v>
                </c:pt>
                <c:pt idx="1144">
                  <c:v>1210.7240999999999</c:v>
                </c:pt>
                <c:pt idx="1145">
                  <c:v>1225.7932000000001</c:v>
                </c:pt>
                <c:pt idx="1146">
                  <c:v>1201.3302000000001</c:v>
                </c:pt>
                <c:pt idx="1147">
                  <c:v>1201.0173</c:v>
                </c:pt>
                <c:pt idx="1148">
                  <c:v>1167.1229000000001</c:v>
                </c:pt>
                <c:pt idx="1149">
                  <c:v>1103.1248000000001</c:v>
                </c:pt>
                <c:pt idx="1150">
                  <c:v>1074.2090000000001</c:v>
                </c:pt>
                <c:pt idx="1151">
                  <c:v>1028.644</c:v>
                </c:pt>
                <c:pt idx="1152">
                  <c:v>1008.5893600000001</c:v>
                </c:pt>
                <c:pt idx="1153">
                  <c:v>991.70510000000002</c:v>
                </c:pt>
                <c:pt idx="1154">
                  <c:v>968.39904999999999</c:v>
                </c:pt>
                <c:pt idx="1155">
                  <c:v>961.96624999999995</c:v>
                </c:pt>
                <c:pt idx="1156">
                  <c:v>934.63085999999998</c:v>
                </c:pt>
                <c:pt idx="1157">
                  <c:v>1075.8252</c:v>
                </c:pt>
                <c:pt idx="1158">
                  <c:v>1152.4617000000001</c:v>
                </c:pt>
                <c:pt idx="1159">
                  <c:v>1126.9043999999999</c:v>
                </c:pt>
                <c:pt idx="1160">
                  <c:v>1215.6638</c:v>
                </c:pt>
                <c:pt idx="1161">
                  <c:v>1266.7394999999999</c:v>
                </c:pt>
                <c:pt idx="1162">
                  <c:v>1293.8323</c:v>
                </c:pt>
                <c:pt idx="1163">
                  <c:v>1293.9567</c:v>
                </c:pt>
                <c:pt idx="1164">
                  <c:v>1289.1804999999999</c:v>
                </c:pt>
                <c:pt idx="1165">
                  <c:v>1255.8364999999999</c:v>
                </c:pt>
                <c:pt idx="1166">
                  <c:v>1219.3263999999999</c:v>
                </c:pt>
                <c:pt idx="1167">
                  <c:v>1169.8469</c:v>
                </c:pt>
                <c:pt idx="1168">
                  <c:v>1278.0172</c:v>
                </c:pt>
                <c:pt idx="1169">
                  <c:v>1271.6654000000001</c:v>
                </c:pt>
                <c:pt idx="1170">
                  <c:v>1271.2029</c:v>
                </c:pt>
                <c:pt idx="1171">
                  <c:v>1245.181</c:v>
                </c:pt>
                <c:pt idx="1172">
                  <c:v>1200.7501999999999</c:v>
                </c:pt>
                <c:pt idx="1173">
                  <c:v>1152.3569</c:v>
                </c:pt>
                <c:pt idx="1174">
                  <c:v>1103.4003</c:v>
                </c:pt>
                <c:pt idx="1175">
                  <c:v>1096.3992000000001</c:v>
                </c:pt>
                <c:pt idx="1176">
                  <c:v>1093.3552</c:v>
                </c:pt>
                <c:pt idx="1177">
                  <c:v>1068.8286000000001</c:v>
                </c:pt>
                <c:pt idx="1178">
                  <c:v>1048.2402</c:v>
                </c:pt>
                <c:pt idx="1179">
                  <c:v>1052.2393</c:v>
                </c:pt>
                <c:pt idx="1180">
                  <c:v>1026.4036000000001</c:v>
                </c:pt>
                <c:pt idx="1181">
                  <c:v>1174.9047</c:v>
                </c:pt>
                <c:pt idx="1182">
                  <c:v>1309.0244</c:v>
                </c:pt>
                <c:pt idx="1183">
                  <c:v>1308.1481000000001</c:v>
                </c:pt>
                <c:pt idx="1184">
                  <c:v>1393.1289999999999</c:v>
                </c:pt>
                <c:pt idx="1185">
                  <c:v>1410.6660999999999</c:v>
                </c:pt>
                <c:pt idx="1186">
                  <c:v>1434.3163</c:v>
                </c:pt>
                <c:pt idx="1187">
                  <c:v>1430.5001</c:v>
                </c:pt>
                <c:pt idx="1188">
                  <c:v>1469.1837</c:v>
                </c:pt>
                <c:pt idx="1189">
                  <c:v>1418.6703</c:v>
                </c:pt>
                <c:pt idx="1190">
                  <c:v>1318.319</c:v>
                </c:pt>
                <c:pt idx="1191">
                  <c:v>1265.6246000000001</c:v>
                </c:pt>
                <c:pt idx="1192">
                  <c:v>1332.5862999999999</c:v>
                </c:pt>
                <c:pt idx="1193">
                  <c:v>1321.1948</c:v>
                </c:pt>
                <c:pt idx="1194">
                  <c:v>1300.3979999999999</c:v>
                </c:pt>
                <c:pt idx="1195">
                  <c:v>1273.0994000000001</c:v>
                </c:pt>
                <c:pt idx="1196">
                  <c:v>1221.5690999999999</c:v>
                </c:pt>
                <c:pt idx="1197">
                  <c:v>1149.7727</c:v>
                </c:pt>
                <c:pt idx="1198">
                  <c:v>1103.3021000000001</c:v>
                </c:pt>
                <c:pt idx="1199">
                  <c:v>1076.636</c:v>
                </c:pt>
                <c:pt idx="1200">
                  <c:v>1047.6512</c:v>
                </c:pt>
                <c:pt idx="1201">
                  <c:v>1028.0806</c:v>
                </c:pt>
                <c:pt idx="1202">
                  <c:v>1021.27405</c:v>
                </c:pt>
                <c:pt idx="1203">
                  <c:v>1034.0867000000001</c:v>
                </c:pt>
                <c:pt idx="1204">
                  <c:v>1044.3995</c:v>
                </c:pt>
                <c:pt idx="1205">
                  <c:v>1218.4192</c:v>
                </c:pt>
                <c:pt idx="1206">
                  <c:v>1355.9752000000001</c:v>
                </c:pt>
                <c:pt idx="1207">
                  <c:v>1446.8128999999999</c:v>
                </c:pt>
                <c:pt idx="1208">
                  <c:v>1488.0840000000001</c:v>
                </c:pt>
                <c:pt idx="1209">
                  <c:v>1498.8334</c:v>
                </c:pt>
                <c:pt idx="1210">
                  <c:v>1510.0006000000001</c:v>
                </c:pt>
                <c:pt idx="1211">
                  <c:v>1531.0897</c:v>
                </c:pt>
                <c:pt idx="1212">
                  <c:v>1521.5723</c:v>
                </c:pt>
                <c:pt idx="1213">
                  <c:v>1494.1115</c:v>
                </c:pt>
                <c:pt idx="1214">
                  <c:v>1400.3268</c:v>
                </c:pt>
                <c:pt idx="1215">
                  <c:v>1309.6361999999999</c:v>
                </c:pt>
                <c:pt idx="1216">
                  <c:v>1366.2592</c:v>
                </c:pt>
                <c:pt idx="1217">
                  <c:v>1346.2710999999999</c:v>
                </c:pt>
                <c:pt idx="1218">
                  <c:v>1323.9268</c:v>
                </c:pt>
                <c:pt idx="1219">
                  <c:v>1280.0995</c:v>
                </c:pt>
                <c:pt idx="1220">
                  <c:v>1224.0391999999999</c:v>
                </c:pt>
                <c:pt idx="1221">
                  <c:v>1135.633</c:v>
                </c:pt>
                <c:pt idx="1222">
                  <c:v>1107.3857</c:v>
                </c:pt>
                <c:pt idx="1223">
                  <c:v>1078.2672</c:v>
                </c:pt>
                <c:pt idx="1224">
                  <c:v>1054.0977</c:v>
                </c:pt>
                <c:pt idx="1225">
                  <c:v>1024.4003</c:v>
                </c:pt>
                <c:pt idx="1226">
                  <c:v>1019.07196</c:v>
                </c:pt>
                <c:pt idx="1227">
                  <c:v>1038.0355999999999</c:v>
                </c:pt>
                <c:pt idx="1228">
                  <c:v>1045.8604</c:v>
                </c:pt>
                <c:pt idx="1229">
                  <c:v>1229.2905000000001</c:v>
                </c:pt>
                <c:pt idx="1230">
                  <c:v>1369.2877000000001</c:v>
                </c:pt>
                <c:pt idx="1231">
                  <c:v>1469.8331000000001</c:v>
                </c:pt>
                <c:pt idx="1232">
                  <c:v>1503.4319</c:v>
                </c:pt>
                <c:pt idx="1233">
                  <c:v>1522.7901999999999</c:v>
                </c:pt>
                <c:pt idx="1234">
                  <c:v>1523.7942</c:v>
                </c:pt>
                <c:pt idx="1235">
                  <c:v>1551.9702</c:v>
                </c:pt>
                <c:pt idx="1236">
                  <c:v>1551.0209</c:v>
                </c:pt>
                <c:pt idx="1237">
                  <c:v>1512.4655</c:v>
                </c:pt>
                <c:pt idx="1238">
                  <c:v>1415.1822999999999</c:v>
                </c:pt>
                <c:pt idx="1239">
                  <c:v>1327.5401999999999</c:v>
                </c:pt>
                <c:pt idx="1240">
                  <c:v>1385.9849999999999</c:v>
                </c:pt>
                <c:pt idx="1241">
                  <c:v>1370.8317999999999</c:v>
                </c:pt>
                <c:pt idx="1242">
                  <c:v>1345.6301000000001</c:v>
                </c:pt>
                <c:pt idx="1243">
                  <c:v>1297.4338</c:v>
                </c:pt>
                <c:pt idx="1244">
                  <c:v>1237.1560999999999</c:v>
                </c:pt>
                <c:pt idx="1245">
                  <c:v>1175.3933999999999</c:v>
                </c:pt>
                <c:pt idx="1246">
                  <c:v>1116.8952999999999</c:v>
                </c:pt>
                <c:pt idx="1247">
                  <c:v>1086.5968</c:v>
                </c:pt>
                <c:pt idx="1248">
                  <c:v>1062.4623999999999</c:v>
                </c:pt>
                <c:pt idx="1249">
                  <c:v>1040.0853</c:v>
                </c:pt>
                <c:pt idx="1250">
                  <c:v>1037.2022999999999</c:v>
                </c:pt>
                <c:pt idx="1251">
                  <c:v>1056.9247</c:v>
                </c:pt>
                <c:pt idx="1252">
                  <c:v>1067.0096000000001</c:v>
                </c:pt>
                <c:pt idx="1253">
                  <c:v>1246.0072</c:v>
                </c:pt>
                <c:pt idx="1254">
                  <c:v>1388.9108000000001</c:v>
                </c:pt>
                <c:pt idx="1255">
                  <c:v>1488.9779000000001</c:v>
                </c:pt>
                <c:pt idx="1256">
                  <c:v>1534.7705000000001</c:v>
                </c:pt>
                <c:pt idx="1257">
                  <c:v>1546.3832</c:v>
                </c:pt>
                <c:pt idx="1258">
                  <c:v>1553.4706000000001</c:v>
                </c:pt>
                <c:pt idx="1259">
                  <c:v>1567.5632000000001</c:v>
                </c:pt>
                <c:pt idx="1260">
                  <c:v>1569.4983999999999</c:v>
                </c:pt>
                <c:pt idx="1261">
                  <c:v>1533.6719000000001</c:v>
                </c:pt>
                <c:pt idx="1262">
                  <c:v>1433.0329999999999</c:v>
                </c:pt>
                <c:pt idx="1263">
                  <c:v>1346.6484</c:v>
                </c:pt>
                <c:pt idx="1264">
                  <c:v>1409.7943</c:v>
                </c:pt>
                <c:pt idx="1265">
                  <c:v>1389.5220999999999</c:v>
                </c:pt>
                <c:pt idx="1266">
                  <c:v>1361.9384</c:v>
                </c:pt>
                <c:pt idx="1267">
                  <c:v>1325.5588</c:v>
                </c:pt>
                <c:pt idx="1268">
                  <c:v>1277.3399999999999</c:v>
                </c:pt>
                <c:pt idx="1269">
                  <c:v>1216.9242999999999</c:v>
                </c:pt>
                <c:pt idx="1270">
                  <c:v>1153.8248000000001</c:v>
                </c:pt>
                <c:pt idx="1271">
                  <c:v>1109.1384</c:v>
                </c:pt>
                <c:pt idx="1272">
                  <c:v>1075.5315000000001</c:v>
                </c:pt>
                <c:pt idx="1273">
                  <c:v>1056.2317</c:v>
                </c:pt>
                <c:pt idx="1274">
                  <c:v>1047.0215000000001</c:v>
                </c:pt>
                <c:pt idx="1275">
                  <c:v>1034.0486000000001</c:v>
                </c:pt>
                <c:pt idx="1276">
                  <c:v>1033.2538999999999</c:v>
                </c:pt>
                <c:pt idx="1277">
                  <c:v>1140.6827000000001</c:v>
                </c:pt>
                <c:pt idx="1278">
                  <c:v>1266.884</c:v>
                </c:pt>
                <c:pt idx="1279">
                  <c:v>1363.0215000000001</c:v>
                </c:pt>
                <c:pt idx="1280">
                  <c:v>1393.9473</c:v>
                </c:pt>
                <c:pt idx="1281">
                  <c:v>1382.1292000000001</c:v>
                </c:pt>
                <c:pt idx="1282">
                  <c:v>1372.89</c:v>
                </c:pt>
                <c:pt idx="1283">
                  <c:v>1362.5243</c:v>
                </c:pt>
                <c:pt idx="1284">
                  <c:v>1357.6289999999999</c:v>
                </c:pt>
                <c:pt idx="1285">
                  <c:v>1334.4244000000001</c:v>
                </c:pt>
                <c:pt idx="1286">
                  <c:v>1308.0048999999999</c:v>
                </c:pt>
                <c:pt idx="1287">
                  <c:v>1288.0344</c:v>
                </c:pt>
                <c:pt idx="1288">
                  <c:v>1357.8304000000001</c:v>
                </c:pt>
                <c:pt idx="1289">
                  <c:v>1342.758</c:v>
                </c:pt>
                <c:pt idx="1290">
                  <c:v>1316.2329</c:v>
                </c:pt>
                <c:pt idx="1291">
                  <c:v>1273.2677000000001</c:v>
                </c:pt>
                <c:pt idx="1292">
                  <c:v>1227.4952000000001</c:v>
                </c:pt>
                <c:pt idx="1293">
                  <c:v>1164.9961000000001</c:v>
                </c:pt>
                <c:pt idx="1294">
                  <c:v>1105.2311999999999</c:v>
                </c:pt>
                <c:pt idx="1295">
                  <c:v>1074.2184999999999</c:v>
                </c:pt>
                <c:pt idx="1296">
                  <c:v>1053.5119999999999</c:v>
                </c:pt>
                <c:pt idx="1297">
                  <c:v>1039.6221</c:v>
                </c:pt>
                <c:pt idx="1298">
                  <c:v>1023.29974</c:v>
                </c:pt>
                <c:pt idx="1299">
                  <c:v>1006.82043</c:v>
                </c:pt>
                <c:pt idx="1300">
                  <c:v>981.43560000000002</c:v>
                </c:pt>
                <c:pt idx="1301">
                  <c:v>1026.9274</c:v>
                </c:pt>
                <c:pt idx="1302">
                  <c:v>1062.521</c:v>
                </c:pt>
                <c:pt idx="1303">
                  <c:v>1094.5930000000001</c:v>
                </c:pt>
                <c:pt idx="1304">
                  <c:v>1151.6445000000001</c:v>
                </c:pt>
                <c:pt idx="1305">
                  <c:v>1183.3983000000001</c:v>
                </c:pt>
                <c:pt idx="1306">
                  <c:v>1189.9508000000001</c:v>
                </c:pt>
                <c:pt idx="1307">
                  <c:v>1217.5306</c:v>
                </c:pt>
                <c:pt idx="1308">
                  <c:v>1204.3128999999999</c:v>
                </c:pt>
                <c:pt idx="1309">
                  <c:v>1190.116</c:v>
                </c:pt>
                <c:pt idx="1310">
                  <c:v>1191.0396000000001</c:v>
                </c:pt>
                <c:pt idx="1311">
                  <c:v>1184.7837999999999</c:v>
                </c:pt>
                <c:pt idx="1312">
                  <c:v>1282.8922</c:v>
                </c:pt>
                <c:pt idx="1313">
                  <c:v>1295.7822000000001</c:v>
                </c:pt>
                <c:pt idx="1314">
                  <c:v>1291.8523</c:v>
                </c:pt>
                <c:pt idx="1315">
                  <c:v>1265.2294999999999</c:v>
                </c:pt>
                <c:pt idx="1316">
                  <c:v>1221.5408</c:v>
                </c:pt>
                <c:pt idx="1317">
                  <c:v>1148.9304</c:v>
                </c:pt>
                <c:pt idx="1318">
                  <c:v>1094.2050999999999</c:v>
                </c:pt>
                <c:pt idx="1319">
                  <c:v>1064.4821999999999</c:v>
                </c:pt>
                <c:pt idx="1320">
                  <c:v>1041.0809999999999</c:v>
                </c:pt>
                <c:pt idx="1321">
                  <c:v>1017.45996</c:v>
                </c:pt>
                <c:pt idx="1322">
                  <c:v>1017.6442</c:v>
                </c:pt>
                <c:pt idx="1323">
                  <c:v>1048.9435000000001</c:v>
                </c:pt>
                <c:pt idx="1324">
                  <c:v>1059.4621999999999</c:v>
                </c:pt>
                <c:pt idx="1325">
                  <c:v>1259.5609999999999</c:v>
                </c:pt>
                <c:pt idx="1326">
                  <c:v>1404.76</c:v>
                </c:pt>
                <c:pt idx="1327">
                  <c:v>1503.5847000000001</c:v>
                </c:pt>
                <c:pt idx="1328">
                  <c:v>1553.2899</c:v>
                </c:pt>
                <c:pt idx="1329">
                  <c:v>1570.8431</c:v>
                </c:pt>
                <c:pt idx="1330">
                  <c:v>1575.7422999999999</c:v>
                </c:pt>
                <c:pt idx="1331">
                  <c:v>1585.0526</c:v>
                </c:pt>
                <c:pt idx="1332">
                  <c:v>1581.7421999999999</c:v>
                </c:pt>
                <c:pt idx="1333">
                  <c:v>1549.204</c:v>
                </c:pt>
                <c:pt idx="1334">
                  <c:v>1452.19</c:v>
                </c:pt>
                <c:pt idx="1335">
                  <c:v>1349.6397999999999</c:v>
                </c:pt>
                <c:pt idx="1336">
                  <c:v>1415.5732</c:v>
                </c:pt>
                <c:pt idx="1337">
                  <c:v>1386.1420000000001</c:v>
                </c:pt>
                <c:pt idx="1338">
                  <c:v>1355.9847</c:v>
                </c:pt>
                <c:pt idx="1339">
                  <c:v>1313.9706000000001</c:v>
                </c:pt>
                <c:pt idx="1340">
                  <c:v>1257.7671</c:v>
                </c:pt>
                <c:pt idx="1341">
                  <c:v>1193.4541999999999</c:v>
                </c:pt>
                <c:pt idx="1342">
                  <c:v>1136.0954999999999</c:v>
                </c:pt>
                <c:pt idx="1343">
                  <c:v>1110.0385000000001</c:v>
                </c:pt>
                <c:pt idx="1344">
                  <c:v>1085.9097999999999</c:v>
                </c:pt>
                <c:pt idx="1345">
                  <c:v>1070.998</c:v>
                </c:pt>
                <c:pt idx="1346">
                  <c:v>1071.6849999999999</c:v>
                </c:pt>
                <c:pt idx="1347">
                  <c:v>1081.7943</c:v>
                </c:pt>
                <c:pt idx="1348">
                  <c:v>1106.4086</c:v>
                </c:pt>
                <c:pt idx="1349">
                  <c:v>1320.5659000000001</c:v>
                </c:pt>
                <c:pt idx="1350">
                  <c:v>1447.1305</c:v>
                </c:pt>
                <c:pt idx="1351">
                  <c:v>1527.0562</c:v>
                </c:pt>
                <c:pt idx="1352">
                  <c:v>1575.4331</c:v>
                </c:pt>
                <c:pt idx="1353">
                  <c:v>1555.2760000000001</c:v>
                </c:pt>
                <c:pt idx="1354">
                  <c:v>1554.0755999999999</c:v>
                </c:pt>
                <c:pt idx="1355">
                  <c:v>1586.2347</c:v>
                </c:pt>
                <c:pt idx="1356">
                  <c:v>1578.7324000000001</c:v>
                </c:pt>
                <c:pt idx="1357">
                  <c:v>1530.8104000000001</c:v>
                </c:pt>
                <c:pt idx="1358">
                  <c:v>1428.9776999999999</c:v>
                </c:pt>
                <c:pt idx="1359">
                  <c:v>1335.5382999999999</c:v>
                </c:pt>
                <c:pt idx="1360">
                  <c:v>1400.7239</c:v>
                </c:pt>
                <c:pt idx="1361">
                  <c:v>1382.4967999999999</c:v>
                </c:pt>
                <c:pt idx="1362">
                  <c:v>1353.883</c:v>
                </c:pt>
                <c:pt idx="1363">
                  <c:v>1315.1001000000001</c:v>
                </c:pt>
                <c:pt idx="1364">
                  <c:v>1241.5346999999999</c:v>
                </c:pt>
                <c:pt idx="1365">
                  <c:v>1159.2683</c:v>
                </c:pt>
                <c:pt idx="1366">
                  <c:v>1116.0787</c:v>
                </c:pt>
                <c:pt idx="1367">
                  <c:v>1086.7366</c:v>
                </c:pt>
                <c:pt idx="1368">
                  <c:v>1062.7632000000001</c:v>
                </c:pt>
                <c:pt idx="1369">
                  <c:v>1037.8877</c:v>
                </c:pt>
                <c:pt idx="1370">
                  <c:v>1027.24</c:v>
                </c:pt>
                <c:pt idx="1371">
                  <c:v>1052.4486999999999</c:v>
                </c:pt>
                <c:pt idx="1372">
                  <c:v>1070.2092</c:v>
                </c:pt>
                <c:pt idx="1373">
                  <c:v>1249.6963000000001</c:v>
                </c:pt>
                <c:pt idx="1374">
                  <c:v>1374.1267</c:v>
                </c:pt>
                <c:pt idx="1375">
                  <c:v>1485.671</c:v>
                </c:pt>
                <c:pt idx="1376">
                  <c:v>1518.6514</c:v>
                </c:pt>
                <c:pt idx="1377">
                  <c:v>1525.2745</c:v>
                </c:pt>
                <c:pt idx="1378">
                  <c:v>1532.0988</c:v>
                </c:pt>
                <c:pt idx="1379">
                  <c:v>1565.4734000000001</c:v>
                </c:pt>
                <c:pt idx="1380">
                  <c:v>1557.1738</c:v>
                </c:pt>
                <c:pt idx="1381">
                  <c:v>1510.8172999999999</c:v>
                </c:pt>
                <c:pt idx="1382">
                  <c:v>1408.5715</c:v>
                </c:pt>
                <c:pt idx="1383">
                  <c:v>1333.7103999999999</c:v>
                </c:pt>
                <c:pt idx="1384">
                  <c:v>1388.2588000000001</c:v>
                </c:pt>
                <c:pt idx="1385">
                  <c:v>1375.606</c:v>
                </c:pt>
                <c:pt idx="1386">
                  <c:v>1352.6014</c:v>
                </c:pt>
                <c:pt idx="1387">
                  <c:v>1324.7289000000001</c:v>
                </c:pt>
                <c:pt idx="1388">
                  <c:v>1251.0298</c:v>
                </c:pt>
                <c:pt idx="1389">
                  <c:v>1164.0174999999999</c:v>
                </c:pt>
                <c:pt idx="1390">
                  <c:v>1116.5527</c:v>
                </c:pt>
                <c:pt idx="1391">
                  <c:v>1090.4794999999999</c:v>
                </c:pt>
                <c:pt idx="1392">
                  <c:v>1059.0424</c:v>
                </c:pt>
                <c:pt idx="1393">
                  <c:v>1035.1486</c:v>
                </c:pt>
                <c:pt idx="1394">
                  <c:v>1031.5752</c:v>
                </c:pt>
                <c:pt idx="1395">
                  <c:v>1045.4911</c:v>
                </c:pt>
                <c:pt idx="1396">
                  <c:v>1058.2228</c:v>
                </c:pt>
                <c:pt idx="1397">
                  <c:v>1260.6885</c:v>
                </c:pt>
                <c:pt idx="1398">
                  <c:v>1376.1699000000001</c:v>
                </c:pt>
                <c:pt idx="1399">
                  <c:v>1464.4132999999999</c:v>
                </c:pt>
                <c:pt idx="1400">
                  <c:v>1514.5939000000001</c:v>
                </c:pt>
                <c:pt idx="1401">
                  <c:v>1522.0481</c:v>
                </c:pt>
                <c:pt idx="1402">
                  <c:v>1526.3036999999999</c:v>
                </c:pt>
                <c:pt idx="1403">
                  <c:v>1544.3679999999999</c:v>
                </c:pt>
                <c:pt idx="1404">
                  <c:v>1537.0527</c:v>
                </c:pt>
                <c:pt idx="1405">
                  <c:v>1509.5015000000001</c:v>
                </c:pt>
                <c:pt idx="1406">
                  <c:v>1412.1573000000001</c:v>
                </c:pt>
                <c:pt idx="1407">
                  <c:v>1324.1459</c:v>
                </c:pt>
                <c:pt idx="1408">
                  <c:v>1375.3722</c:v>
                </c:pt>
                <c:pt idx="1409">
                  <c:v>1351.8829000000001</c:v>
                </c:pt>
                <c:pt idx="1410">
                  <c:v>1325.4929999999999</c:v>
                </c:pt>
                <c:pt idx="1411">
                  <c:v>1291.3077000000001</c:v>
                </c:pt>
                <c:pt idx="1412">
                  <c:v>1223.7222999999999</c:v>
                </c:pt>
                <c:pt idx="1413">
                  <c:v>1166.9975999999999</c:v>
                </c:pt>
                <c:pt idx="1414">
                  <c:v>1114.5287000000001</c:v>
                </c:pt>
                <c:pt idx="1415">
                  <c:v>1080.4049</c:v>
                </c:pt>
                <c:pt idx="1416">
                  <c:v>1056.7041999999999</c:v>
                </c:pt>
                <c:pt idx="1417">
                  <c:v>1031.4219000000001</c:v>
                </c:pt>
                <c:pt idx="1418">
                  <c:v>1028.4713999999999</c:v>
                </c:pt>
                <c:pt idx="1419">
                  <c:v>1046.4893</c:v>
                </c:pt>
                <c:pt idx="1420">
                  <c:v>1060.9187999999999</c:v>
                </c:pt>
                <c:pt idx="1421">
                  <c:v>1248.6660999999999</c:v>
                </c:pt>
                <c:pt idx="1422">
                  <c:v>1393.6555000000001</c:v>
                </c:pt>
                <c:pt idx="1423">
                  <c:v>1486.0197000000001</c:v>
                </c:pt>
                <c:pt idx="1424">
                  <c:v>1529.0168000000001</c:v>
                </c:pt>
                <c:pt idx="1425">
                  <c:v>1532.6061999999999</c:v>
                </c:pt>
                <c:pt idx="1426">
                  <c:v>1528.3516</c:v>
                </c:pt>
                <c:pt idx="1427">
                  <c:v>1540.0576000000001</c:v>
                </c:pt>
                <c:pt idx="1428">
                  <c:v>1522.7035000000001</c:v>
                </c:pt>
                <c:pt idx="1429">
                  <c:v>1489.2197000000001</c:v>
                </c:pt>
                <c:pt idx="1430">
                  <c:v>1395.1952000000001</c:v>
                </c:pt>
                <c:pt idx="1431">
                  <c:v>1302.8952999999999</c:v>
                </c:pt>
                <c:pt idx="1432">
                  <c:v>1376.0054</c:v>
                </c:pt>
                <c:pt idx="1433">
                  <c:v>1361.1197999999999</c:v>
                </c:pt>
                <c:pt idx="1434">
                  <c:v>1317.6882000000001</c:v>
                </c:pt>
                <c:pt idx="1435">
                  <c:v>1292.8877</c:v>
                </c:pt>
                <c:pt idx="1436">
                  <c:v>1235.9423999999999</c:v>
                </c:pt>
                <c:pt idx="1437">
                  <c:v>1191.395</c:v>
                </c:pt>
                <c:pt idx="1438">
                  <c:v>1132.3302000000001</c:v>
                </c:pt>
                <c:pt idx="1439">
                  <c:v>1096.0798</c:v>
                </c:pt>
                <c:pt idx="1440">
                  <c:v>1066.8892000000001</c:v>
                </c:pt>
                <c:pt idx="1441">
                  <c:v>1057.0695000000001</c:v>
                </c:pt>
                <c:pt idx="1442">
                  <c:v>1047.778</c:v>
                </c:pt>
                <c:pt idx="1443">
                  <c:v>1040.2295999999999</c:v>
                </c:pt>
                <c:pt idx="1444">
                  <c:v>1030.0891999999999</c:v>
                </c:pt>
                <c:pt idx="1445">
                  <c:v>1126.4278999999999</c:v>
                </c:pt>
                <c:pt idx="1446">
                  <c:v>1261.873</c:v>
                </c:pt>
                <c:pt idx="1447">
                  <c:v>1336.3720000000001</c:v>
                </c:pt>
                <c:pt idx="1448">
                  <c:v>1370.7648999999999</c:v>
                </c:pt>
                <c:pt idx="1449">
                  <c:v>1365.9854</c:v>
                </c:pt>
                <c:pt idx="1450">
                  <c:v>1350.3297</c:v>
                </c:pt>
                <c:pt idx="1451">
                  <c:v>1342.0033000000001</c:v>
                </c:pt>
                <c:pt idx="1452">
                  <c:v>1332.9095</c:v>
                </c:pt>
                <c:pt idx="1453">
                  <c:v>1322.1223</c:v>
                </c:pt>
                <c:pt idx="1454">
                  <c:v>1304.0876000000001</c:v>
                </c:pt>
                <c:pt idx="1455">
                  <c:v>1279.2284</c:v>
                </c:pt>
                <c:pt idx="1456">
                  <c:v>1350.7507000000001</c:v>
                </c:pt>
                <c:pt idx="1457">
                  <c:v>1337.9818</c:v>
                </c:pt>
                <c:pt idx="1458">
                  <c:v>1305.5107</c:v>
                </c:pt>
                <c:pt idx="1459">
                  <c:v>1259.8335999999999</c:v>
                </c:pt>
                <c:pt idx="1460">
                  <c:v>1218.3412000000001</c:v>
                </c:pt>
                <c:pt idx="1461">
                  <c:v>1147.6484</c:v>
                </c:pt>
                <c:pt idx="1462">
                  <c:v>1098.7815000000001</c:v>
                </c:pt>
                <c:pt idx="1463">
                  <c:v>1070.2311</c:v>
                </c:pt>
                <c:pt idx="1464">
                  <c:v>1046.3942999999999</c:v>
                </c:pt>
                <c:pt idx="1465">
                  <c:v>1028.4973</c:v>
                </c:pt>
                <c:pt idx="1466">
                  <c:v>1019.11</c:v>
                </c:pt>
                <c:pt idx="1467">
                  <c:v>1016.1312</c:v>
                </c:pt>
                <c:pt idx="1468">
                  <c:v>975.07683999999995</c:v>
                </c:pt>
                <c:pt idx="1469">
                  <c:v>1026.2081000000001</c:v>
                </c:pt>
                <c:pt idx="1470">
                  <c:v>1057.0591999999999</c:v>
                </c:pt>
                <c:pt idx="1471">
                  <c:v>1098.2335</c:v>
                </c:pt>
                <c:pt idx="1472">
                  <c:v>1145.8463999999999</c:v>
                </c:pt>
                <c:pt idx="1473">
                  <c:v>1173.1328000000001</c:v>
                </c:pt>
                <c:pt idx="1474">
                  <c:v>1190.3933999999999</c:v>
                </c:pt>
                <c:pt idx="1475">
                  <c:v>1203.7041999999999</c:v>
                </c:pt>
                <c:pt idx="1476">
                  <c:v>1193.9860000000001</c:v>
                </c:pt>
                <c:pt idx="1477">
                  <c:v>1179.72</c:v>
                </c:pt>
                <c:pt idx="1478">
                  <c:v>1186.2655999999999</c:v>
                </c:pt>
                <c:pt idx="1479">
                  <c:v>1189.9367999999999</c:v>
                </c:pt>
                <c:pt idx="1480">
                  <c:v>1269.9191000000001</c:v>
                </c:pt>
                <c:pt idx="1481">
                  <c:v>1294.7393</c:v>
                </c:pt>
                <c:pt idx="1482">
                  <c:v>1279.8474000000001</c:v>
                </c:pt>
                <c:pt idx="1483">
                  <c:v>1264.5377000000001</c:v>
                </c:pt>
                <c:pt idx="1484">
                  <c:v>1227.1603</c:v>
                </c:pt>
                <c:pt idx="1485">
                  <c:v>1155.7091</c:v>
                </c:pt>
                <c:pt idx="1486">
                  <c:v>1107.0331000000001</c:v>
                </c:pt>
                <c:pt idx="1487">
                  <c:v>1068.7270000000001</c:v>
                </c:pt>
                <c:pt idx="1488">
                  <c:v>1037.9656</c:v>
                </c:pt>
                <c:pt idx="1489">
                  <c:v>1013.61224</c:v>
                </c:pt>
                <c:pt idx="1490">
                  <c:v>996.37463000000002</c:v>
                </c:pt>
                <c:pt idx="1491">
                  <c:v>1015.6039</c:v>
                </c:pt>
                <c:pt idx="1492">
                  <c:v>1002.71124</c:v>
                </c:pt>
                <c:pt idx="1493">
                  <c:v>1084.8531</c:v>
                </c:pt>
                <c:pt idx="1494">
                  <c:v>1162.018</c:v>
                </c:pt>
                <c:pt idx="1495">
                  <c:v>1209.5812000000001</c:v>
                </c:pt>
                <c:pt idx="1496">
                  <c:v>1252.8076000000001</c:v>
                </c:pt>
                <c:pt idx="1497">
                  <c:v>1238.8040000000001</c:v>
                </c:pt>
                <c:pt idx="1498">
                  <c:v>1241.5634</c:v>
                </c:pt>
                <c:pt idx="1499">
                  <c:v>1251.2247</c:v>
                </c:pt>
                <c:pt idx="1500">
                  <c:v>1249.2981</c:v>
                </c:pt>
                <c:pt idx="1501">
                  <c:v>1233.5723</c:v>
                </c:pt>
                <c:pt idx="1502">
                  <c:v>1186.6226999999999</c:v>
                </c:pt>
                <c:pt idx="1503">
                  <c:v>1200.4974</c:v>
                </c:pt>
                <c:pt idx="1504">
                  <c:v>1251.6691000000001</c:v>
                </c:pt>
                <c:pt idx="1505">
                  <c:v>1239.0374999999999</c:v>
                </c:pt>
                <c:pt idx="1506">
                  <c:v>1230.3878</c:v>
                </c:pt>
                <c:pt idx="1507">
                  <c:v>1212.4297999999999</c:v>
                </c:pt>
                <c:pt idx="1508">
                  <c:v>1161.1243999999999</c:v>
                </c:pt>
                <c:pt idx="1509">
                  <c:v>1109.9204</c:v>
                </c:pt>
                <c:pt idx="1510">
                  <c:v>1065.0244</c:v>
                </c:pt>
                <c:pt idx="1511">
                  <c:v>1039.1244999999999</c:v>
                </c:pt>
                <c:pt idx="1512">
                  <c:v>1024.2170000000001</c:v>
                </c:pt>
                <c:pt idx="1513">
                  <c:v>1002.01953</c:v>
                </c:pt>
                <c:pt idx="1514">
                  <c:v>995.10724000000005</c:v>
                </c:pt>
                <c:pt idx="1515">
                  <c:v>1003.96387</c:v>
                </c:pt>
                <c:pt idx="1516">
                  <c:v>972.05139999999994</c:v>
                </c:pt>
                <c:pt idx="1517">
                  <c:v>996.77049999999997</c:v>
                </c:pt>
                <c:pt idx="1518">
                  <c:v>1023.1564</c:v>
                </c:pt>
                <c:pt idx="1519">
                  <c:v>1069.4755</c:v>
                </c:pt>
                <c:pt idx="1520">
                  <c:v>1078.6232</c:v>
                </c:pt>
                <c:pt idx="1521">
                  <c:v>1081.4083000000001</c:v>
                </c:pt>
                <c:pt idx="1522">
                  <c:v>1063.3556000000001</c:v>
                </c:pt>
                <c:pt idx="1523">
                  <c:v>1072.1023</c:v>
                </c:pt>
                <c:pt idx="1524">
                  <c:v>1074.6484</c:v>
                </c:pt>
                <c:pt idx="1525">
                  <c:v>1078.5948000000001</c:v>
                </c:pt>
                <c:pt idx="1526">
                  <c:v>1077.4806000000001</c:v>
                </c:pt>
                <c:pt idx="1527">
                  <c:v>1108.5985000000001</c:v>
                </c:pt>
                <c:pt idx="1528">
                  <c:v>1181.0344</c:v>
                </c:pt>
                <c:pt idx="1529">
                  <c:v>1181.2726</c:v>
                </c:pt>
                <c:pt idx="1530">
                  <c:v>1170.1171999999999</c:v>
                </c:pt>
                <c:pt idx="1531">
                  <c:v>1155.4789000000001</c:v>
                </c:pt>
                <c:pt idx="1532">
                  <c:v>1129.5731000000001</c:v>
                </c:pt>
                <c:pt idx="1533">
                  <c:v>1090.4549999999999</c:v>
                </c:pt>
                <c:pt idx="1534">
                  <c:v>1047.3949</c:v>
                </c:pt>
                <c:pt idx="1535">
                  <c:v>1023.33716</c:v>
                </c:pt>
                <c:pt idx="1536">
                  <c:v>1007.82</c:v>
                </c:pt>
                <c:pt idx="1537">
                  <c:v>999.47704999999996</c:v>
                </c:pt>
                <c:pt idx="1538">
                  <c:v>984.24505999999997</c:v>
                </c:pt>
                <c:pt idx="1539">
                  <c:v>994.08590000000004</c:v>
                </c:pt>
                <c:pt idx="1540">
                  <c:v>957.24540000000002</c:v>
                </c:pt>
                <c:pt idx="1541">
                  <c:v>1014.8388</c:v>
                </c:pt>
                <c:pt idx="1542">
                  <c:v>1058.9839999999999</c:v>
                </c:pt>
                <c:pt idx="1543">
                  <c:v>1155.0742</c:v>
                </c:pt>
                <c:pt idx="1544">
                  <c:v>1247.1886999999999</c:v>
                </c:pt>
                <c:pt idx="1545">
                  <c:v>1334.4259999999999</c:v>
                </c:pt>
                <c:pt idx="1546">
                  <c:v>1330.231</c:v>
                </c:pt>
                <c:pt idx="1547">
                  <c:v>1310.5800999999999</c:v>
                </c:pt>
                <c:pt idx="1548">
                  <c:v>1273.3910000000001</c:v>
                </c:pt>
                <c:pt idx="1549">
                  <c:v>1267.9191000000001</c:v>
                </c:pt>
                <c:pt idx="1550">
                  <c:v>1209.1608000000001</c:v>
                </c:pt>
                <c:pt idx="1551">
                  <c:v>1178.8507999999999</c:v>
                </c:pt>
                <c:pt idx="1552">
                  <c:v>1244.7283</c:v>
                </c:pt>
                <c:pt idx="1553">
                  <c:v>1243.0719999999999</c:v>
                </c:pt>
                <c:pt idx="1554">
                  <c:v>1197.1783</c:v>
                </c:pt>
                <c:pt idx="1555">
                  <c:v>1179.4096999999999</c:v>
                </c:pt>
                <c:pt idx="1556">
                  <c:v>1134.4777999999999</c:v>
                </c:pt>
                <c:pt idx="1557">
                  <c:v>1102.4199000000001</c:v>
                </c:pt>
                <c:pt idx="1558">
                  <c:v>1080.9182000000001</c:v>
                </c:pt>
                <c:pt idx="1559">
                  <c:v>1042.9028000000001</c:v>
                </c:pt>
                <c:pt idx="1560">
                  <c:v>1023.3446</c:v>
                </c:pt>
                <c:pt idx="1561">
                  <c:v>1005.9011</c:v>
                </c:pt>
                <c:pt idx="1562">
                  <c:v>1001.78467</c:v>
                </c:pt>
                <c:pt idx="1563">
                  <c:v>1019.8764</c:v>
                </c:pt>
                <c:pt idx="1564">
                  <c:v>1016.76935</c:v>
                </c:pt>
                <c:pt idx="1565">
                  <c:v>1206.4176</c:v>
                </c:pt>
                <c:pt idx="1566">
                  <c:v>1336.1337000000001</c:v>
                </c:pt>
                <c:pt idx="1567">
                  <c:v>1467.5543</c:v>
                </c:pt>
                <c:pt idx="1568">
                  <c:v>1540.3681999999999</c:v>
                </c:pt>
                <c:pt idx="1569">
                  <c:v>1543.6832999999999</c:v>
                </c:pt>
                <c:pt idx="1570">
                  <c:v>1553.1929</c:v>
                </c:pt>
                <c:pt idx="1571">
                  <c:v>1564.6215999999999</c:v>
                </c:pt>
                <c:pt idx="1572">
                  <c:v>1517.9897000000001</c:v>
                </c:pt>
                <c:pt idx="1573">
                  <c:v>1503.1351</c:v>
                </c:pt>
                <c:pt idx="1574">
                  <c:v>1410.6166000000001</c:v>
                </c:pt>
                <c:pt idx="1575">
                  <c:v>1289.9673</c:v>
                </c:pt>
                <c:pt idx="1576">
                  <c:v>1347.2574</c:v>
                </c:pt>
                <c:pt idx="1577">
                  <c:v>1335.2086999999999</c:v>
                </c:pt>
                <c:pt idx="1578">
                  <c:v>1291.2682</c:v>
                </c:pt>
                <c:pt idx="1579">
                  <c:v>1252.6144999999999</c:v>
                </c:pt>
                <c:pt idx="1580">
                  <c:v>1196.2045000000001</c:v>
                </c:pt>
                <c:pt idx="1581">
                  <c:v>1136.3232</c:v>
                </c:pt>
                <c:pt idx="1582">
                  <c:v>1112.4099000000001</c:v>
                </c:pt>
                <c:pt idx="1583">
                  <c:v>1083.1339</c:v>
                </c:pt>
                <c:pt idx="1584">
                  <c:v>1051.0311999999999</c:v>
                </c:pt>
                <c:pt idx="1585">
                  <c:v>1040.0253</c:v>
                </c:pt>
                <c:pt idx="1586">
                  <c:v>1034.4811</c:v>
                </c:pt>
                <c:pt idx="1587">
                  <c:v>1059.5890999999999</c:v>
                </c:pt>
                <c:pt idx="1588">
                  <c:v>1079.5940000000001</c:v>
                </c:pt>
                <c:pt idx="1589">
                  <c:v>1272.5105000000001</c:v>
                </c:pt>
                <c:pt idx="1590">
                  <c:v>1357.4423999999999</c:v>
                </c:pt>
                <c:pt idx="1591">
                  <c:v>1445.838</c:v>
                </c:pt>
                <c:pt idx="1592">
                  <c:v>1477.7994000000001</c:v>
                </c:pt>
                <c:pt idx="1593">
                  <c:v>1470.2338</c:v>
                </c:pt>
                <c:pt idx="1594">
                  <c:v>1477.5264</c:v>
                </c:pt>
                <c:pt idx="1595">
                  <c:v>1477.2544</c:v>
                </c:pt>
                <c:pt idx="1596">
                  <c:v>1468.0105000000001</c:v>
                </c:pt>
                <c:pt idx="1597">
                  <c:v>1434.7356</c:v>
                </c:pt>
                <c:pt idx="1598">
                  <c:v>1351.2212999999999</c:v>
                </c:pt>
                <c:pt idx="1599">
                  <c:v>1280.3176000000001</c:v>
                </c:pt>
                <c:pt idx="1600">
                  <c:v>1323.3018999999999</c:v>
                </c:pt>
                <c:pt idx="1601">
                  <c:v>1313.0471</c:v>
                </c:pt>
                <c:pt idx="1602">
                  <c:v>1277.3915999999999</c:v>
                </c:pt>
                <c:pt idx="1603">
                  <c:v>1255.2814000000001</c:v>
                </c:pt>
                <c:pt idx="1604">
                  <c:v>1199.3344999999999</c:v>
                </c:pt>
                <c:pt idx="1605">
                  <c:v>1151.8352</c:v>
                </c:pt>
                <c:pt idx="1606">
                  <c:v>1107.0785000000001</c:v>
                </c:pt>
                <c:pt idx="1607">
                  <c:v>1081.9988000000001</c:v>
                </c:pt>
                <c:pt idx="1608">
                  <c:v>1054.8323</c:v>
                </c:pt>
                <c:pt idx="1609">
                  <c:v>1048.2584999999999</c:v>
                </c:pt>
                <c:pt idx="1610">
                  <c:v>1038.3352</c:v>
                </c:pt>
                <c:pt idx="1611">
                  <c:v>1041.9364</c:v>
                </c:pt>
                <c:pt idx="1612">
                  <c:v>1028.5365999999999</c:v>
                </c:pt>
                <c:pt idx="1613">
                  <c:v>1138.3679999999999</c:v>
                </c:pt>
                <c:pt idx="1614">
                  <c:v>1248.3009</c:v>
                </c:pt>
                <c:pt idx="1615">
                  <c:v>1323.4277</c:v>
                </c:pt>
                <c:pt idx="1616">
                  <c:v>1360.395</c:v>
                </c:pt>
                <c:pt idx="1617">
                  <c:v>1358.02</c:v>
                </c:pt>
                <c:pt idx="1618">
                  <c:v>1343.5134</c:v>
                </c:pt>
                <c:pt idx="1619">
                  <c:v>1325.2079000000001</c:v>
                </c:pt>
                <c:pt idx="1620">
                  <c:v>1315.3044</c:v>
                </c:pt>
                <c:pt idx="1621">
                  <c:v>1295.4459999999999</c:v>
                </c:pt>
                <c:pt idx="1622">
                  <c:v>1290.4374</c:v>
                </c:pt>
                <c:pt idx="1623">
                  <c:v>1268.2216000000001</c:v>
                </c:pt>
                <c:pt idx="1624">
                  <c:v>1327.5248999999999</c:v>
                </c:pt>
                <c:pt idx="1625">
                  <c:v>1317.5914</c:v>
                </c:pt>
                <c:pt idx="1626">
                  <c:v>1288.9956999999999</c:v>
                </c:pt>
                <c:pt idx="1627">
                  <c:v>1241.6858999999999</c:v>
                </c:pt>
                <c:pt idx="1628">
                  <c:v>1206.2991999999999</c:v>
                </c:pt>
                <c:pt idx="1629">
                  <c:v>1145.4042999999999</c:v>
                </c:pt>
                <c:pt idx="1630">
                  <c:v>1096.2355</c:v>
                </c:pt>
                <c:pt idx="1631">
                  <c:v>1072.2026000000001</c:v>
                </c:pt>
                <c:pt idx="1632">
                  <c:v>1044.3765000000001</c:v>
                </c:pt>
                <c:pt idx="1633">
                  <c:v>1021.8159000000001</c:v>
                </c:pt>
                <c:pt idx="1634">
                  <c:v>1015.2969000000001</c:v>
                </c:pt>
                <c:pt idx="1635">
                  <c:v>1015.43695</c:v>
                </c:pt>
                <c:pt idx="1636">
                  <c:v>981.74315999999999</c:v>
                </c:pt>
                <c:pt idx="1637">
                  <c:v>1040.8116</c:v>
                </c:pt>
                <c:pt idx="1638">
                  <c:v>1069.7954</c:v>
                </c:pt>
                <c:pt idx="1639">
                  <c:v>1107.8422</c:v>
                </c:pt>
                <c:pt idx="1640">
                  <c:v>1153.7898</c:v>
                </c:pt>
                <c:pt idx="1641">
                  <c:v>1174.395</c:v>
                </c:pt>
                <c:pt idx="1642">
                  <c:v>1193.6685</c:v>
                </c:pt>
                <c:pt idx="1643">
                  <c:v>1201.0862</c:v>
                </c:pt>
                <c:pt idx="1644">
                  <c:v>1188.0225</c:v>
                </c:pt>
                <c:pt idx="1645">
                  <c:v>1185.7321999999999</c:v>
                </c:pt>
                <c:pt idx="1646">
                  <c:v>1187.0416</c:v>
                </c:pt>
                <c:pt idx="1647">
                  <c:v>1189.4505999999999</c:v>
                </c:pt>
                <c:pt idx="1648">
                  <c:v>1266.5975000000001</c:v>
                </c:pt>
                <c:pt idx="1649">
                  <c:v>1276.4667999999999</c:v>
                </c:pt>
                <c:pt idx="1650">
                  <c:v>1277.2659000000001</c:v>
                </c:pt>
                <c:pt idx="1651">
                  <c:v>1273.5254</c:v>
                </c:pt>
                <c:pt idx="1652">
                  <c:v>1224.8855000000001</c:v>
                </c:pt>
                <c:pt idx="1653">
                  <c:v>1135.7161000000001</c:v>
                </c:pt>
                <c:pt idx="1654">
                  <c:v>1109.1455000000001</c:v>
                </c:pt>
                <c:pt idx="1655">
                  <c:v>1077.8771999999999</c:v>
                </c:pt>
                <c:pt idx="1656">
                  <c:v>1057.6187</c:v>
                </c:pt>
                <c:pt idx="1657">
                  <c:v>1035.4649999999999</c:v>
                </c:pt>
                <c:pt idx="1658">
                  <c:v>1023.50525</c:v>
                </c:pt>
                <c:pt idx="1659">
                  <c:v>1050.9094</c:v>
                </c:pt>
                <c:pt idx="1660">
                  <c:v>1060.3674000000001</c:v>
                </c:pt>
                <c:pt idx="1661">
                  <c:v>1267.4739999999999</c:v>
                </c:pt>
                <c:pt idx="1662">
                  <c:v>1423.3214</c:v>
                </c:pt>
                <c:pt idx="1663">
                  <c:v>1512.3063999999999</c:v>
                </c:pt>
                <c:pt idx="1664">
                  <c:v>1565.3113000000001</c:v>
                </c:pt>
                <c:pt idx="1665">
                  <c:v>1559.2945999999999</c:v>
                </c:pt>
                <c:pt idx="1666">
                  <c:v>1570.2192</c:v>
                </c:pt>
                <c:pt idx="1667">
                  <c:v>1585.0317</c:v>
                </c:pt>
                <c:pt idx="1668">
                  <c:v>1575.0763999999999</c:v>
                </c:pt>
                <c:pt idx="1669">
                  <c:v>1518.0930000000001</c:v>
                </c:pt>
                <c:pt idx="1670">
                  <c:v>1428.3975</c:v>
                </c:pt>
                <c:pt idx="1671">
                  <c:v>1319.0636999999999</c:v>
                </c:pt>
                <c:pt idx="1672">
                  <c:v>1377.1157000000001</c:v>
                </c:pt>
                <c:pt idx="1673">
                  <c:v>1361.876</c:v>
                </c:pt>
                <c:pt idx="1674">
                  <c:v>1335.7457999999999</c:v>
                </c:pt>
                <c:pt idx="1675">
                  <c:v>1284.3667</c:v>
                </c:pt>
                <c:pt idx="1676">
                  <c:v>1212.5624</c:v>
                </c:pt>
                <c:pt idx="1677">
                  <c:v>1136.0347999999999</c:v>
                </c:pt>
                <c:pt idx="1678">
                  <c:v>1095.5781999999999</c:v>
                </c:pt>
                <c:pt idx="1679">
                  <c:v>1064.7598</c:v>
                </c:pt>
                <c:pt idx="1680">
                  <c:v>1039.2063000000001</c:v>
                </c:pt>
                <c:pt idx="1681">
                  <c:v>1028.8512000000001</c:v>
                </c:pt>
                <c:pt idx="1682">
                  <c:v>1030.2449999999999</c:v>
                </c:pt>
                <c:pt idx="1683">
                  <c:v>1048.7284999999999</c:v>
                </c:pt>
                <c:pt idx="1684">
                  <c:v>1059.4302</c:v>
                </c:pt>
                <c:pt idx="1685">
                  <c:v>1267.4114</c:v>
                </c:pt>
                <c:pt idx="1686">
                  <c:v>1397.6012000000001</c:v>
                </c:pt>
                <c:pt idx="1687">
                  <c:v>1491.7189000000001</c:v>
                </c:pt>
                <c:pt idx="1688">
                  <c:v>1535.1558</c:v>
                </c:pt>
                <c:pt idx="1689">
                  <c:v>1536.6922999999999</c:v>
                </c:pt>
                <c:pt idx="1690">
                  <c:v>1527.3667</c:v>
                </c:pt>
                <c:pt idx="1691">
                  <c:v>1538.2511</c:v>
                </c:pt>
                <c:pt idx="1692">
                  <c:v>1543.3123000000001</c:v>
                </c:pt>
                <c:pt idx="1693">
                  <c:v>1507.0546999999999</c:v>
                </c:pt>
                <c:pt idx="1694">
                  <c:v>1407.5864999999999</c:v>
                </c:pt>
                <c:pt idx="1695">
                  <c:v>1335.2539999999999</c:v>
                </c:pt>
                <c:pt idx="1696">
                  <c:v>1390.1908000000001</c:v>
                </c:pt>
                <c:pt idx="1697">
                  <c:v>1378.7408</c:v>
                </c:pt>
                <c:pt idx="1698">
                  <c:v>1355.7601</c:v>
                </c:pt>
                <c:pt idx="1699">
                  <c:v>1290.798</c:v>
                </c:pt>
                <c:pt idx="1700">
                  <c:v>1236.864</c:v>
                </c:pt>
                <c:pt idx="1701">
                  <c:v>1161.7852</c:v>
                </c:pt>
                <c:pt idx="1702">
                  <c:v>1112.5305000000001</c:v>
                </c:pt>
                <c:pt idx="1703">
                  <c:v>1079.1886999999999</c:v>
                </c:pt>
                <c:pt idx="1704">
                  <c:v>1057.2898</c:v>
                </c:pt>
                <c:pt idx="1705">
                  <c:v>1035.9349</c:v>
                </c:pt>
                <c:pt idx="1706">
                  <c:v>1029.6501000000001</c:v>
                </c:pt>
                <c:pt idx="1707">
                  <c:v>1045.3561999999999</c:v>
                </c:pt>
                <c:pt idx="1708">
                  <c:v>1050.8613</c:v>
                </c:pt>
                <c:pt idx="1709">
                  <c:v>1245.4649999999999</c:v>
                </c:pt>
                <c:pt idx="1710">
                  <c:v>1365.4329</c:v>
                </c:pt>
                <c:pt idx="1711">
                  <c:v>1442.1025</c:v>
                </c:pt>
                <c:pt idx="1712">
                  <c:v>1477.8145</c:v>
                </c:pt>
                <c:pt idx="1713">
                  <c:v>1473.2742000000001</c:v>
                </c:pt>
                <c:pt idx="1714">
                  <c:v>1473.9490000000001</c:v>
                </c:pt>
                <c:pt idx="1715">
                  <c:v>1513.4512</c:v>
                </c:pt>
                <c:pt idx="1716">
                  <c:v>1489.703</c:v>
                </c:pt>
                <c:pt idx="1717">
                  <c:v>1459.9503999999999</c:v>
                </c:pt>
                <c:pt idx="1718">
                  <c:v>1382.1533999999999</c:v>
                </c:pt>
                <c:pt idx="1719">
                  <c:v>1294.0907</c:v>
                </c:pt>
                <c:pt idx="1720">
                  <c:v>1343.6338000000001</c:v>
                </c:pt>
                <c:pt idx="1721">
                  <c:v>1327.5730000000001</c:v>
                </c:pt>
                <c:pt idx="1722">
                  <c:v>1312.7918999999999</c:v>
                </c:pt>
                <c:pt idx="1723">
                  <c:v>1270.4128000000001</c:v>
                </c:pt>
                <c:pt idx="1724">
                  <c:v>1214.4827</c:v>
                </c:pt>
                <c:pt idx="1725">
                  <c:v>1136.4763</c:v>
                </c:pt>
                <c:pt idx="1726">
                  <c:v>1099.6669999999999</c:v>
                </c:pt>
                <c:pt idx="1727">
                  <c:v>1071.7653</c:v>
                </c:pt>
                <c:pt idx="1728">
                  <c:v>1037.5971999999999</c:v>
                </c:pt>
                <c:pt idx="1729">
                  <c:v>1020.1814000000001</c:v>
                </c:pt>
                <c:pt idx="1730">
                  <c:v>1020.7465999999999</c:v>
                </c:pt>
                <c:pt idx="1731">
                  <c:v>1045.0524</c:v>
                </c:pt>
                <c:pt idx="1732">
                  <c:v>1051.7896000000001</c:v>
                </c:pt>
                <c:pt idx="1733">
                  <c:v>1230.8245999999999</c:v>
                </c:pt>
                <c:pt idx="1734">
                  <c:v>1355.5706</c:v>
                </c:pt>
                <c:pt idx="1735">
                  <c:v>1448.1831</c:v>
                </c:pt>
                <c:pt idx="1736">
                  <c:v>1498.2146</c:v>
                </c:pt>
                <c:pt idx="1737">
                  <c:v>1493.1193000000001</c:v>
                </c:pt>
                <c:pt idx="1738">
                  <c:v>1505.1105</c:v>
                </c:pt>
                <c:pt idx="1739">
                  <c:v>1520.8036999999999</c:v>
                </c:pt>
                <c:pt idx="1740">
                  <c:v>1507.7678000000001</c:v>
                </c:pt>
                <c:pt idx="1741">
                  <c:v>1498.1409000000001</c:v>
                </c:pt>
                <c:pt idx="1742">
                  <c:v>1400.4084</c:v>
                </c:pt>
                <c:pt idx="1743">
                  <c:v>1295.2382</c:v>
                </c:pt>
                <c:pt idx="1744">
                  <c:v>1343.8181999999999</c:v>
                </c:pt>
                <c:pt idx="1745">
                  <c:v>1327.4132999999999</c:v>
                </c:pt>
                <c:pt idx="1746">
                  <c:v>1297.7831000000001</c:v>
                </c:pt>
                <c:pt idx="1747">
                  <c:v>1272.1458</c:v>
                </c:pt>
                <c:pt idx="1748">
                  <c:v>1206.1672000000001</c:v>
                </c:pt>
                <c:pt idx="1749">
                  <c:v>1149.8884</c:v>
                </c:pt>
                <c:pt idx="1750">
                  <c:v>1112.684</c:v>
                </c:pt>
                <c:pt idx="1751">
                  <c:v>1085.6416999999999</c:v>
                </c:pt>
                <c:pt idx="1752">
                  <c:v>1052.6405</c:v>
                </c:pt>
                <c:pt idx="1753">
                  <c:v>1041.9445000000001</c:v>
                </c:pt>
                <c:pt idx="1754">
                  <c:v>1034.5447999999999</c:v>
                </c:pt>
                <c:pt idx="1755">
                  <c:v>1050.0042000000001</c:v>
                </c:pt>
                <c:pt idx="1756">
                  <c:v>1049.2524000000001</c:v>
                </c:pt>
                <c:pt idx="1757">
                  <c:v>1246.6167</c:v>
                </c:pt>
                <c:pt idx="1758">
                  <c:v>1359.9392</c:v>
                </c:pt>
                <c:pt idx="1759">
                  <c:v>1466.7592999999999</c:v>
                </c:pt>
                <c:pt idx="1760">
                  <c:v>1510.5227</c:v>
                </c:pt>
                <c:pt idx="1761">
                  <c:v>1523.5762</c:v>
                </c:pt>
                <c:pt idx="1762">
                  <c:v>1520.8623</c:v>
                </c:pt>
                <c:pt idx="1763">
                  <c:v>1537.0967000000001</c:v>
                </c:pt>
                <c:pt idx="1764">
                  <c:v>1518.8812</c:v>
                </c:pt>
                <c:pt idx="1765">
                  <c:v>1462.0424</c:v>
                </c:pt>
                <c:pt idx="1766">
                  <c:v>1376.34</c:v>
                </c:pt>
                <c:pt idx="1767">
                  <c:v>1317.7729999999999</c:v>
                </c:pt>
                <c:pt idx="1768">
                  <c:v>1382.6323</c:v>
                </c:pt>
                <c:pt idx="1769">
                  <c:v>1371.9023</c:v>
                </c:pt>
                <c:pt idx="1770">
                  <c:v>1345.7236</c:v>
                </c:pt>
                <c:pt idx="1771">
                  <c:v>1310.3893</c:v>
                </c:pt>
                <c:pt idx="1772">
                  <c:v>1259.3497</c:v>
                </c:pt>
                <c:pt idx="1773">
                  <c:v>1195.4242999999999</c:v>
                </c:pt>
                <c:pt idx="1774">
                  <c:v>1142.6146000000001</c:v>
                </c:pt>
                <c:pt idx="1775">
                  <c:v>1112.9177999999999</c:v>
                </c:pt>
                <c:pt idx="1776">
                  <c:v>1084.2438</c:v>
                </c:pt>
                <c:pt idx="1777">
                  <c:v>1080.559</c:v>
                </c:pt>
                <c:pt idx="1778">
                  <c:v>1067.6156000000001</c:v>
                </c:pt>
                <c:pt idx="1779">
                  <c:v>1058.652</c:v>
                </c:pt>
                <c:pt idx="1780">
                  <c:v>1048.5577000000001</c:v>
                </c:pt>
                <c:pt idx="1781">
                  <c:v>1147.3213000000001</c:v>
                </c:pt>
                <c:pt idx="1782">
                  <c:v>1255.4004</c:v>
                </c:pt>
                <c:pt idx="1783">
                  <c:v>1343.9819</c:v>
                </c:pt>
                <c:pt idx="1784">
                  <c:v>1374.0392999999999</c:v>
                </c:pt>
                <c:pt idx="1785">
                  <c:v>1358.1927000000001</c:v>
                </c:pt>
                <c:pt idx="1786">
                  <c:v>1347.607</c:v>
                </c:pt>
                <c:pt idx="1787">
                  <c:v>1328.9110000000001</c:v>
                </c:pt>
                <c:pt idx="1788">
                  <c:v>1328.6079999999999</c:v>
                </c:pt>
                <c:pt idx="1789">
                  <c:v>1301.5452</c:v>
                </c:pt>
                <c:pt idx="1790">
                  <c:v>1295.8409999999999</c:v>
                </c:pt>
                <c:pt idx="1791">
                  <c:v>1259.9812999999999</c:v>
                </c:pt>
                <c:pt idx="1792">
                  <c:v>1337.1292000000001</c:v>
                </c:pt>
                <c:pt idx="1793">
                  <c:v>1326.3258000000001</c:v>
                </c:pt>
                <c:pt idx="1794">
                  <c:v>1302.0931</c:v>
                </c:pt>
                <c:pt idx="1795">
                  <c:v>1263.2732000000001</c:v>
                </c:pt>
                <c:pt idx="1796">
                  <c:v>1218.0986</c:v>
                </c:pt>
                <c:pt idx="1797">
                  <c:v>1155.4237000000001</c:v>
                </c:pt>
                <c:pt idx="1798">
                  <c:v>1107.9984999999999</c:v>
                </c:pt>
                <c:pt idx="1799">
                  <c:v>1073.3175000000001</c:v>
                </c:pt>
                <c:pt idx="1800">
                  <c:v>1046.6864</c:v>
                </c:pt>
                <c:pt idx="1801">
                  <c:v>1036.3372999999999</c:v>
                </c:pt>
                <c:pt idx="1802">
                  <c:v>1031.7659000000001</c:v>
                </c:pt>
                <c:pt idx="1803">
                  <c:v>1020.59955</c:v>
                </c:pt>
                <c:pt idx="1804">
                  <c:v>983.32150000000001</c:v>
                </c:pt>
                <c:pt idx="1805">
                  <c:v>1038.8900000000001</c:v>
                </c:pt>
                <c:pt idx="1806">
                  <c:v>1066.2937999999999</c:v>
                </c:pt>
                <c:pt idx="1807">
                  <c:v>1100.1905999999999</c:v>
                </c:pt>
                <c:pt idx="1808">
                  <c:v>1144.8812</c:v>
                </c:pt>
                <c:pt idx="1809">
                  <c:v>1174.1376</c:v>
                </c:pt>
                <c:pt idx="1810">
                  <c:v>1194.7365</c:v>
                </c:pt>
                <c:pt idx="1811">
                  <c:v>1198.5129999999999</c:v>
                </c:pt>
                <c:pt idx="1812">
                  <c:v>1196.4580000000001</c:v>
                </c:pt>
                <c:pt idx="1813">
                  <c:v>1186.6859999999999</c:v>
                </c:pt>
                <c:pt idx="1814">
                  <c:v>1193.4358</c:v>
                </c:pt>
                <c:pt idx="1815">
                  <c:v>1193.5409999999999</c:v>
                </c:pt>
                <c:pt idx="1816">
                  <c:v>1265.8407999999999</c:v>
                </c:pt>
                <c:pt idx="1817">
                  <c:v>1271.6927000000001</c:v>
                </c:pt>
                <c:pt idx="1818">
                  <c:v>1268.9884999999999</c:v>
                </c:pt>
                <c:pt idx="1819">
                  <c:v>1255.1397999999999</c:v>
                </c:pt>
                <c:pt idx="1820">
                  <c:v>1214.1819</c:v>
                </c:pt>
                <c:pt idx="1821">
                  <c:v>1139.5549000000001</c:v>
                </c:pt>
                <c:pt idx="1822">
                  <c:v>1105.5056</c:v>
                </c:pt>
                <c:pt idx="1823">
                  <c:v>1070.2969000000001</c:v>
                </c:pt>
                <c:pt idx="1824">
                  <c:v>1043.5966000000001</c:v>
                </c:pt>
                <c:pt idx="1825">
                  <c:v>1023.1554599999999</c:v>
                </c:pt>
                <c:pt idx="1826">
                  <c:v>1004.2998700000001</c:v>
                </c:pt>
                <c:pt idx="1827">
                  <c:v>1012.3615</c:v>
                </c:pt>
                <c:pt idx="1828">
                  <c:v>996.72797000000003</c:v>
                </c:pt>
                <c:pt idx="1829">
                  <c:v>1108.5625</c:v>
                </c:pt>
                <c:pt idx="1830">
                  <c:v>1171.8597</c:v>
                </c:pt>
                <c:pt idx="1831">
                  <c:v>1223.9994999999999</c:v>
                </c:pt>
                <c:pt idx="1832">
                  <c:v>1239.0071</c:v>
                </c:pt>
                <c:pt idx="1833">
                  <c:v>1257.3620000000001</c:v>
                </c:pt>
                <c:pt idx="1834">
                  <c:v>1252.1890000000001</c:v>
                </c:pt>
                <c:pt idx="1835">
                  <c:v>1258.9049</c:v>
                </c:pt>
                <c:pt idx="1836">
                  <c:v>1254.2809999999999</c:v>
                </c:pt>
                <c:pt idx="1837">
                  <c:v>1229.6225999999999</c:v>
                </c:pt>
                <c:pt idx="1838">
                  <c:v>1193.5829000000001</c:v>
                </c:pt>
                <c:pt idx="1839">
                  <c:v>1179.6831</c:v>
                </c:pt>
                <c:pt idx="1840">
                  <c:v>1222.4272000000001</c:v>
                </c:pt>
                <c:pt idx="1841">
                  <c:v>1216.7257999999999</c:v>
                </c:pt>
                <c:pt idx="1842">
                  <c:v>1205.5835</c:v>
                </c:pt>
                <c:pt idx="1843">
                  <c:v>1199.3915</c:v>
                </c:pt>
                <c:pt idx="1844">
                  <c:v>1162.7977000000001</c:v>
                </c:pt>
                <c:pt idx="1845">
                  <c:v>1116.8364999999999</c:v>
                </c:pt>
                <c:pt idx="1846">
                  <c:v>1085.1168</c:v>
                </c:pt>
                <c:pt idx="1847">
                  <c:v>1058.5553</c:v>
                </c:pt>
                <c:pt idx="1848">
                  <c:v>1043.1984</c:v>
                </c:pt>
                <c:pt idx="1849">
                  <c:v>1024.9835</c:v>
                </c:pt>
                <c:pt idx="1850">
                  <c:v>1015.7959</c:v>
                </c:pt>
                <c:pt idx="1851">
                  <c:v>1027.4876999999999</c:v>
                </c:pt>
                <c:pt idx="1852">
                  <c:v>984.18849999999998</c:v>
                </c:pt>
                <c:pt idx="1853">
                  <c:v>1024.2378000000001</c:v>
                </c:pt>
                <c:pt idx="1854">
                  <c:v>1046.4376999999999</c:v>
                </c:pt>
                <c:pt idx="1855">
                  <c:v>1080.0755999999999</c:v>
                </c:pt>
                <c:pt idx="1856">
                  <c:v>1082.6003000000001</c:v>
                </c:pt>
                <c:pt idx="1857">
                  <c:v>1084.0541000000001</c:v>
                </c:pt>
                <c:pt idx="1858">
                  <c:v>1069.2478000000001</c:v>
                </c:pt>
                <c:pt idx="1859">
                  <c:v>1070.0890999999999</c:v>
                </c:pt>
                <c:pt idx="1860">
                  <c:v>1067.2424000000001</c:v>
                </c:pt>
                <c:pt idx="1861">
                  <c:v>1052.9574</c:v>
                </c:pt>
                <c:pt idx="1862">
                  <c:v>1073.6849</c:v>
                </c:pt>
                <c:pt idx="1863">
                  <c:v>1091.0672999999999</c:v>
                </c:pt>
                <c:pt idx="1864">
                  <c:v>1174.8242</c:v>
                </c:pt>
                <c:pt idx="1865">
                  <c:v>1165.8677</c:v>
                </c:pt>
                <c:pt idx="1866">
                  <c:v>1159.3179</c:v>
                </c:pt>
                <c:pt idx="1867">
                  <c:v>1149.6768</c:v>
                </c:pt>
                <c:pt idx="1868">
                  <c:v>1129.0839000000001</c:v>
                </c:pt>
                <c:pt idx="1869">
                  <c:v>1100.8395</c:v>
                </c:pt>
                <c:pt idx="1870">
                  <c:v>1065.4695999999999</c:v>
                </c:pt>
                <c:pt idx="1871">
                  <c:v>1027.3429000000001</c:v>
                </c:pt>
                <c:pt idx="1872">
                  <c:v>1012.851</c:v>
                </c:pt>
                <c:pt idx="1873">
                  <c:v>1003.364</c:v>
                </c:pt>
                <c:pt idx="1874">
                  <c:v>1004.46063</c:v>
                </c:pt>
                <c:pt idx="1875">
                  <c:v>1025.0353</c:v>
                </c:pt>
                <c:pt idx="1876">
                  <c:v>991.22326999999996</c:v>
                </c:pt>
                <c:pt idx="1877">
                  <c:v>1167.663</c:v>
                </c:pt>
                <c:pt idx="1878">
                  <c:v>1268.7931000000001</c:v>
                </c:pt>
                <c:pt idx="1879">
                  <c:v>1368.3188</c:v>
                </c:pt>
                <c:pt idx="1880">
                  <c:v>1533.4186999999999</c:v>
                </c:pt>
                <c:pt idx="1881">
                  <c:v>1514.4211</c:v>
                </c:pt>
                <c:pt idx="1882">
                  <c:v>1517.1977999999999</c:v>
                </c:pt>
                <c:pt idx="1883">
                  <c:v>1534.8188</c:v>
                </c:pt>
                <c:pt idx="1884">
                  <c:v>1513.1431</c:v>
                </c:pt>
                <c:pt idx="1885">
                  <c:v>1444.8806999999999</c:v>
                </c:pt>
                <c:pt idx="1886">
                  <c:v>1320.6847</c:v>
                </c:pt>
                <c:pt idx="1887">
                  <c:v>1270.3141000000001</c:v>
                </c:pt>
                <c:pt idx="1888">
                  <c:v>1362.1692</c:v>
                </c:pt>
                <c:pt idx="1889">
                  <c:v>1351.2524000000001</c:v>
                </c:pt>
                <c:pt idx="1890">
                  <c:v>1313.1274000000001</c:v>
                </c:pt>
                <c:pt idx="1891">
                  <c:v>1283.4005999999999</c:v>
                </c:pt>
                <c:pt idx="1892">
                  <c:v>1222.2420999999999</c:v>
                </c:pt>
                <c:pt idx="1893">
                  <c:v>1161.1991</c:v>
                </c:pt>
                <c:pt idx="1894">
                  <c:v>1149.0707</c:v>
                </c:pt>
                <c:pt idx="1895">
                  <c:v>1098.3425</c:v>
                </c:pt>
                <c:pt idx="1896">
                  <c:v>1066.1016999999999</c:v>
                </c:pt>
                <c:pt idx="1897">
                  <c:v>1052.0342000000001</c:v>
                </c:pt>
                <c:pt idx="1898">
                  <c:v>1047.6867999999999</c:v>
                </c:pt>
                <c:pt idx="1899">
                  <c:v>1059.3359</c:v>
                </c:pt>
                <c:pt idx="1900">
                  <c:v>1070.2808</c:v>
                </c:pt>
                <c:pt idx="1901">
                  <c:v>1300.0497</c:v>
                </c:pt>
                <c:pt idx="1902">
                  <c:v>1419.3224</c:v>
                </c:pt>
                <c:pt idx="1903">
                  <c:v>1493.9862000000001</c:v>
                </c:pt>
                <c:pt idx="1904">
                  <c:v>1552.7162000000001</c:v>
                </c:pt>
                <c:pt idx="1905">
                  <c:v>1541.1215</c:v>
                </c:pt>
                <c:pt idx="1906">
                  <c:v>1540.1996999999999</c:v>
                </c:pt>
                <c:pt idx="1907">
                  <c:v>1588.3240000000001</c:v>
                </c:pt>
                <c:pt idx="1908">
                  <c:v>1578.0488</c:v>
                </c:pt>
                <c:pt idx="1909">
                  <c:v>1519.4883</c:v>
                </c:pt>
                <c:pt idx="1910">
                  <c:v>1425.6451</c:v>
                </c:pt>
                <c:pt idx="1911">
                  <c:v>1344.4422999999999</c:v>
                </c:pt>
                <c:pt idx="1912">
                  <c:v>1391.9508000000001</c:v>
                </c:pt>
                <c:pt idx="1913">
                  <c:v>1382.1554000000001</c:v>
                </c:pt>
                <c:pt idx="1914">
                  <c:v>1364.5741</c:v>
                </c:pt>
                <c:pt idx="1915">
                  <c:v>1328.4128000000001</c:v>
                </c:pt>
                <c:pt idx="1916">
                  <c:v>1240.8469</c:v>
                </c:pt>
                <c:pt idx="1917">
                  <c:v>1169.7981</c:v>
                </c:pt>
                <c:pt idx="1918">
                  <c:v>1121.3442</c:v>
                </c:pt>
                <c:pt idx="1919">
                  <c:v>1091.5187000000001</c:v>
                </c:pt>
                <c:pt idx="1920">
                  <c:v>1059.8484000000001</c:v>
                </c:pt>
                <c:pt idx="1921">
                  <c:v>1047.7943</c:v>
                </c:pt>
                <c:pt idx="1922">
                  <c:v>1043.4108000000001</c:v>
                </c:pt>
                <c:pt idx="1923">
                  <c:v>1062.6467</c:v>
                </c:pt>
                <c:pt idx="1924">
                  <c:v>1063.0992000000001</c:v>
                </c:pt>
                <c:pt idx="1925">
                  <c:v>1260.8385000000001</c:v>
                </c:pt>
                <c:pt idx="1926">
                  <c:v>1374.2675999999999</c:v>
                </c:pt>
                <c:pt idx="1927">
                  <c:v>1464.1806999999999</c:v>
                </c:pt>
                <c:pt idx="1928">
                  <c:v>1493.6395</c:v>
                </c:pt>
                <c:pt idx="1929">
                  <c:v>1502.3501000000001</c:v>
                </c:pt>
                <c:pt idx="1930">
                  <c:v>1504.2429999999999</c:v>
                </c:pt>
                <c:pt idx="1931">
                  <c:v>1524.3655000000001</c:v>
                </c:pt>
                <c:pt idx="1932">
                  <c:v>1505.6279999999999</c:v>
                </c:pt>
                <c:pt idx="1933">
                  <c:v>1469.1994999999999</c:v>
                </c:pt>
                <c:pt idx="1934">
                  <c:v>1371.1956</c:v>
                </c:pt>
                <c:pt idx="1935">
                  <c:v>1285.9274</c:v>
                </c:pt>
                <c:pt idx="1936">
                  <c:v>1341.9916000000001</c:v>
                </c:pt>
                <c:pt idx="1937">
                  <c:v>1327.0596</c:v>
                </c:pt>
                <c:pt idx="1938">
                  <c:v>1288.8117999999999</c:v>
                </c:pt>
                <c:pt idx="1939">
                  <c:v>1265.9856</c:v>
                </c:pt>
                <c:pt idx="1940">
                  <c:v>1197.7754</c:v>
                </c:pt>
                <c:pt idx="1941">
                  <c:v>1147.0544</c:v>
                </c:pt>
                <c:pt idx="1942">
                  <c:v>1103.7944</c:v>
                </c:pt>
                <c:pt idx="1943">
                  <c:v>1066.4369999999999</c:v>
                </c:pt>
                <c:pt idx="1944">
                  <c:v>1041.1316999999999</c:v>
                </c:pt>
                <c:pt idx="1945">
                  <c:v>1033.327</c:v>
                </c:pt>
                <c:pt idx="1946">
                  <c:v>1027.1310000000001</c:v>
                </c:pt>
                <c:pt idx="1947">
                  <c:v>1028.6244999999999</c:v>
                </c:pt>
                <c:pt idx="1948">
                  <c:v>1015.967</c:v>
                </c:pt>
                <c:pt idx="1949">
                  <c:v>1115.4698000000001</c:v>
                </c:pt>
                <c:pt idx="1950">
                  <c:v>1227.0153</c:v>
                </c:pt>
                <c:pt idx="1951">
                  <c:v>1303.9322999999999</c:v>
                </c:pt>
                <c:pt idx="1952">
                  <c:v>1338.2655999999999</c:v>
                </c:pt>
                <c:pt idx="1953">
                  <c:v>1326.8285000000001</c:v>
                </c:pt>
                <c:pt idx="1954">
                  <c:v>1303.6423</c:v>
                </c:pt>
                <c:pt idx="1955">
                  <c:v>1287.6302000000001</c:v>
                </c:pt>
                <c:pt idx="1956">
                  <c:v>1284.8394000000001</c:v>
                </c:pt>
                <c:pt idx="1957">
                  <c:v>1274.5911000000001</c:v>
                </c:pt>
                <c:pt idx="1958">
                  <c:v>1259.4512999999999</c:v>
                </c:pt>
                <c:pt idx="1959">
                  <c:v>1243.3025</c:v>
                </c:pt>
                <c:pt idx="1960">
                  <c:v>1299.2370000000001</c:v>
                </c:pt>
                <c:pt idx="1961">
                  <c:v>1289.9619</c:v>
                </c:pt>
                <c:pt idx="1962">
                  <c:v>1268.5731000000001</c:v>
                </c:pt>
                <c:pt idx="1963">
                  <c:v>1229.7888</c:v>
                </c:pt>
                <c:pt idx="1964">
                  <c:v>1193.0934999999999</c:v>
                </c:pt>
                <c:pt idx="1965">
                  <c:v>1131.4136000000001</c:v>
                </c:pt>
                <c:pt idx="1966">
                  <c:v>1084.7049999999999</c:v>
                </c:pt>
                <c:pt idx="1967">
                  <c:v>1054.9094</c:v>
                </c:pt>
                <c:pt idx="1968">
                  <c:v>1025.1509000000001</c:v>
                </c:pt>
                <c:pt idx="1969">
                  <c:v>1009.4755</c:v>
                </c:pt>
                <c:pt idx="1970">
                  <c:v>1000.4743999999999</c:v>
                </c:pt>
                <c:pt idx="1971">
                  <c:v>994.99523999999997</c:v>
                </c:pt>
                <c:pt idx="1972">
                  <c:v>965.08640000000003</c:v>
                </c:pt>
                <c:pt idx="1973">
                  <c:v>1015.27045</c:v>
                </c:pt>
                <c:pt idx="1974">
                  <c:v>1054.1575</c:v>
                </c:pt>
                <c:pt idx="1975">
                  <c:v>1093.2683999999999</c:v>
                </c:pt>
                <c:pt idx="1976">
                  <c:v>1133.8130000000001</c:v>
                </c:pt>
                <c:pt idx="1977">
                  <c:v>1162.1306999999999</c:v>
                </c:pt>
                <c:pt idx="1978">
                  <c:v>1173.5101</c:v>
                </c:pt>
                <c:pt idx="1979">
                  <c:v>1157.999</c:v>
                </c:pt>
                <c:pt idx="1980">
                  <c:v>1162.2897</c:v>
                </c:pt>
                <c:pt idx="1981">
                  <c:v>1172.0922</c:v>
                </c:pt>
                <c:pt idx="1982">
                  <c:v>1179.8721</c:v>
                </c:pt>
                <c:pt idx="1983">
                  <c:v>1188.7670000000001</c:v>
                </c:pt>
                <c:pt idx="1984">
                  <c:v>1254.4897000000001</c:v>
                </c:pt>
                <c:pt idx="1985">
                  <c:v>1265.2611999999999</c:v>
                </c:pt>
                <c:pt idx="1986">
                  <c:v>1273.2931000000001</c:v>
                </c:pt>
                <c:pt idx="1987">
                  <c:v>1253.9206999999999</c:v>
                </c:pt>
                <c:pt idx="1988">
                  <c:v>1214.3569</c:v>
                </c:pt>
                <c:pt idx="1989">
                  <c:v>1151.0382</c:v>
                </c:pt>
                <c:pt idx="1990">
                  <c:v>1103.2235000000001</c:v>
                </c:pt>
                <c:pt idx="1991">
                  <c:v>1077.3777</c:v>
                </c:pt>
                <c:pt idx="1992">
                  <c:v>1038.9595999999999</c:v>
                </c:pt>
                <c:pt idx="1993">
                  <c:v>1021.3087</c:v>
                </c:pt>
                <c:pt idx="1994">
                  <c:v>1013.6394</c:v>
                </c:pt>
                <c:pt idx="1995">
                  <c:v>1042.2212</c:v>
                </c:pt>
                <c:pt idx="1996">
                  <c:v>1045.8768</c:v>
                </c:pt>
                <c:pt idx="1997">
                  <c:v>1253.4066</c:v>
                </c:pt>
                <c:pt idx="1998">
                  <c:v>1394.4698000000001</c:v>
                </c:pt>
                <c:pt idx="1999">
                  <c:v>1491.4784999999999</c:v>
                </c:pt>
                <c:pt idx="2000">
                  <c:v>1524.3264999999999</c:v>
                </c:pt>
                <c:pt idx="2001">
                  <c:v>1537.5651</c:v>
                </c:pt>
                <c:pt idx="2002">
                  <c:v>1551.7166999999999</c:v>
                </c:pt>
                <c:pt idx="2003">
                  <c:v>1564.3</c:v>
                </c:pt>
                <c:pt idx="2004">
                  <c:v>1553.6033</c:v>
                </c:pt>
                <c:pt idx="2005">
                  <c:v>1512.0316</c:v>
                </c:pt>
                <c:pt idx="2006">
                  <c:v>1431.1156000000001</c:v>
                </c:pt>
                <c:pt idx="2007">
                  <c:v>1328.9934000000001</c:v>
                </c:pt>
                <c:pt idx="2008">
                  <c:v>1388.1368</c:v>
                </c:pt>
                <c:pt idx="2009">
                  <c:v>1381.1708000000001</c:v>
                </c:pt>
                <c:pt idx="2010">
                  <c:v>1363.7668000000001</c:v>
                </c:pt>
                <c:pt idx="2011">
                  <c:v>1312.2534000000001</c:v>
                </c:pt>
                <c:pt idx="2012">
                  <c:v>1247.1387999999999</c:v>
                </c:pt>
                <c:pt idx="2013">
                  <c:v>1172.3972000000001</c:v>
                </c:pt>
                <c:pt idx="2014">
                  <c:v>1121.9983</c:v>
                </c:pt>
                <c:pt idx="2015">
                  <c:v>1095.1890000000001</c:v>
                </c:pt>
                <c:pt idx="2016">
                  <c:v>1071.2653</c:v>
                </c:pt>
                <c:pt idx="2017">
                  <c:v>1059.5320999999999</c:v>
                </c:pt>
                <c:pt idx="2018">
                  <c:v>1054.0265999999999</c:v>
                </c:pt>
                <c:pt idx="2019">
                  <c:v>1066.4863</c:v>
                </c:pt>
                <c:pt idx="2020">
                  <c:v>1081.0568000000001</c:v>
                </c:pt>
                <c:pt idx="2021">
                  <c:v>1285.1309000000001</c:v>
                </c:pt>
                <c:pt idx="2022">
                  <c:v>1413.9656</c:v>
                </c:pt>
                <c:pt idx="2023">
                  <c:v>1491.2588000000001</c:v>
                </c:pt>
                <c:pt idx="2024">
                  <c:v>1536.0844</c:v>
                </c:pt>
                <c:pt idx="2025">
                  <c:v>1543.7152000000001</c:v>
                </c:pt>
                <c:pt idx="2026">
                  <c:v>1560.3538000000001</c:v>
                </c:pt>
                <c:pt idx="2027">
                  <c:v>1581.9926</c:v>
                </c:pt>
                <c:pt idx="2028">
                  <c:v>1572.9591</c:v>
                </c:pt>
                <c:pt idx="2029">
                  <c:v>1528.0283999999999</c:v>
                </c:pt>
                <c:pt idx="2030">
                  <c:v>1449.3372999999999</c:v>
                </c:pt>
                <c:pt idx="2031">
                  <c:v>1342.5725</c:v>
                </c:pt>
                <c:pt idx="2032">
                  <c:v>1393.8960999999999</c:v>
                </c:pt>
                <c:pt idx="2033">
                  <c:v>1364.45</c:v>
                </c:pt>
                <c:pt idx="2034">
                  <c:v>1347.8307</c:v>
                </c:pt>
                <c:pt idx="2035">
                  <c:v>1303.2648999999999</c:v>
                </c:pt>
                <c:pt idx="2036">
                  <c:v>1234.1170999999999</c:v>
                </c:pt>
                <c:pt idx="2037">
                  <c:v>1153.7956999999999</c:v>
                </c:pt>
                <c:pt idx="2038">
                  <c:v>1114.6034999999999</c:v>
                </c:pt>
                <c:pt idx="2039">
                  <c:v>1084.4821999999999</c:v>
                </c:pt>
                <c:pt idx="2040">
                  <c:v>1060.9123999999999</c:v>
                </c:pt>
                <c:pt idx="2041">
                  <c:v>1034.0934999999999</c:v>
                </c:pt>
                <c:pt idx="2042">
                  <c:v>1029.5856000000001</c:v>
                </c:pt>
                <c:pt idx="2043">
                  <c:v>1051.7762</c:v>
                </c:pt>
                <c:pt idx="2044">
                  <c:v>1055.8425</c:v>
                </c:pt>
                <c:pt idx="2045">
                  <c:v>1256.3171</c:v>
                </c:pt>
                <c:pt idx="2046">
                  <c:v>1386.6704</c:v>
                </c:pt>
                <c:pt idx="2047">
                  <c:v>1475.9966999999999</c:v>
                </c:pt>
                <c:pt idx="2048">
                  <c:v>1518.049</c:v>
                </c:pt>
                <c:pt idx="2049">
                  <c:v>1515.3844999999999</c:v>
                </c:pt>
                <c:pt idx="2050">
                  <c:v>1524.8544999999999</c:v>
                </c:pt>
                <c:pt idx="2051">
                  <c:v>1541.2579000000001</c:v>
                </c:pt>
                <c:pt idx="2052">
                  <c:v>1536.0613000000001</c:v>
                </c:pt>
                <c:pt idx="2053">
                  <c:v>1512.8779</c:v>
                </c:pt>
                <c:pt idx="2054">
                  <c:v>1414.184</c:v>
                </c:pt>
                <c:pt idx="2055">
                  <c:v>1322.9606000000001</c:v>
                </c:pt>
                <c:pt idx="2056">
                  <c:v>1369.5450000000001</c:v>
                </c:pt>
                <c:pt idx="2057">
                  <c:v>1338.7855999999999</c:v>
                </c:pt>
                <c:pt idx="2058">
                  <c:v>1326.0376000000001</c:v>
                </c:pt>
                <c:pt idx="2059">
                  <c:v>1288.1237000000001</c:v>
                </c:pt>
                <c:pt idx="2060">
                  <c:v>1212.7761</c:v>
                </c:pt>
                <c:pt idx="2061">
                  <c:v>1147.0988</c:v>
                </c:pt>
                <c:pt idx="2062">
                  <c:v>1103.0686000000001</c:v>
                </c:pt>
                <c:pt idx="2063">
                  <c:v>1072.8812</c:v>
                </c:pt>
                <c:pt idx="2064">
                  <c:v>1046.4166</c:v>
                </c:pt>
                <c:pt idx="2065">
                  <c:v>1028.4849999999999</c:v>
                </c:pt>
                <c:pt idx="2066">
                  <c:v>1027.9770000000001</c:v>
                </c:pt>
                <c:pt idx="2067">
                  <c:v>1047.0510999999999</c:v>
                </c:pt>
                <c:pt idx="2068">
                  <c:v>1052.2465999999999</c:v>
                </c:pt>
                <c:pt idx="2069">
                  <c:v>1256.6184000000001</c:v>
                </c:pt>
                <c:pt idx="2070">
                  <c:v>1375.0293999999999</c:v>
                </c:pt>
                <c:pt idx="2071">
                  <c:v>1460.5038999999999</c:v>
                </c:pt>
                <c:pt idx="2072">
                  <c:v>1505.8431</c:v>
                </c:pt>
                <c:pt idx="2073">
                  <c:v>1511.5641000000001</c:v>
                </c:pt>
                <c:pt idx="2074">
                  <c:v>1515.2517</c:v>
                </c:pt>
                <c:pt idx="2075">
                  <c:v>1531.0404000000001</c:v>
                </c:pt>
                <c:pt idx="2076">
                  <c:v>1534.7822000000001</c:v>
                </c:pt>
                <c:pt idx="2077">
                  <c:v>1518.9463000000001</c:v>
                </c:pt>
                <c:pt idx="2078">
                  <c:v>1422.0909999999999</c:v>
                </c:pt>
                <c:pt idx="2079">
                  <c:v>1322.1694</c:v>
                </c:pt>
                <c:pt idx="2080">
                  <c:v>1358.5887</c:v>
                </c:pt>
                <c:pt idx="2081">
                  <c:v>1346.7954999999999</c:v>
                </c:pt>
                <c:pt idx="2082">
                  <c:v>1316.6587</c:v>
                </c:pt>
                <c:pt idx="2083">
                  <c:v>1272.0852</c:v>
                </c:pt>
                <c:pt idx="2084">
                  <c:v>1215.1023</c:v>
                </c:pt>
                <c:pt idx="2085">
                  <c:v>1154.1139000000001</c:v>
                </c:pt>
                <c:pt idx="2086">
                  <c:v>1105.1980000000001</c:v>
                </c:pt>
                <c:pt idx="2087">
                  <c:v>1082.3942999999999</c:v>
                </c:pt>
                <c:pt idx="2088">
                  <c:v>1056.0751</c:v>
                </c:pt>
                <c:pt idx="2089">
                  <c:v>1044.5587</c:v>
                </c:pt>
                <c:pt idx="2090">
                  <c:v>1042.2149999999999</c:v>
                </c:pt>
                <c:pt idx="2091">
                  <c:v>1056.9694999999999</c:v>
                </c:pt>
                <c:pt idx="2092">
                  <c:v>1058.3317999999999</c:v>
                </c:pt>
                <c:pt idx="2093">
                  <c:v>1246.8452</c:v>
                </c:pt>
                <c:pt idx="2094">
                  <c:v>1363.54</c:v>
                </c:pt>
                <c:pt idx="2095">
                  <c:v>1465.0698</c:v>
                </c:pt>
                <c:pt idx="2096">
                  <c:v>1491.9024999999999</c:v>
                </c:pt>
                <c:pt idx="2097">
                  <c:v>1493.1896999999999</c:v>
                </c:pt>
                <c:pt idx="2098">
                  <c:v>1494.0257999999999</c:v>
                </c:pt>
                <c:pt idx="2099">
                  <c:v>1517.4929999999999</c:v>
                </c:pt>
                <c:pt idx="2100">
                  <c:v>1499.8357000000001</c:v>
                </c:pt>
                <c:pt idx="2101">
                  <c:v>1463.9817</c:v>
                </c:pt>
                <c:pt idx="2102">
                  <c:v>1364.6306999999999</c:v>
                </c:pt>
                <c:pt idx="2103">
                  <c:v>1298.6561999999999</c:v>
                </c:pt>
                <c:pt idx="2104">
                  <c:v>1356.2579000000001</c:v>
                </c:pt>
                <c:pt idx="2105">
                  <c:v>1338.6819</c:v>
                </c:pt>
                <c:pt idx="2106">
                  <c:v>1316.0155999999999</c:v>
                </c:pt>
                <c:pt idx="2107">
                  <c:v>1279.2117000000001</c:v>
                </c:pt>
                <c:pt idx="2108">
                  <c:v>1229.8875</c:v>
                </c:pt>
                <c:pt idx="2109">
                  <c:v>1177.1948</c:v>
                </c:pt>
                <c:pt idx="2110">
                  <c:v>1137.4570000000001</c:v>
                </c:pt>
                <c:pt idx="2111">
                  <c:v>1081.8223</c:v>
                </c:pt>
                <c:pt idx="2112">
                  <c:v>1052.5920000000001</c:v>
                </c:pt>
                <c:pt idx="2113">
                  <c:v>1041.0779</c:v>
                </c:pt>
                <c:pt idx="2114">
                  <c:v>1034.0103999999999</c:v>
                </c:pt>
                <c:pt idx="2115">
                  <c:v>1036.0637999999999</c:v>
                </c:pt>
                <c:pt idx="2116">
                  <c:v>1026.5817999999999</c:v>
                </c:pt>
                <c:pt idx="2117">
                  <c:v>1129.5790999999999</c:v>
                </c:pt>
                <c:pt idx="2118">
                  <c:v>1246.9912999999999</c:v>
                </c:pt>
                <c:pt idx="2119">
                  <c:v>1316.5298</c:v>
                </c:pt>
                <c:pt idx="2120">
                  <c:v>1359.9748999999999</c:v>
                </c:pt>
                <c:pt idx="2121">
                  <c:v>1349.662</c:v>
                </c:pt>
                <c:pt idx="2122">
                  <c:v>1326.8616999999999</c:v>
                </c:pt>
                <c:pt idx="2123">
                  <c:v>1300.2544</c:v>
                </c:pt>
                <c:pt idx="2124">
                  <c:v>1308.4901</c:v>
                </c:pt>
                <c:pt idx="2125">
                  <c:v>1296.3214</c:v>
                </c:pt>
                <c:pt idx="2126">
                  <c:v>1269.0652</c:v>
                </c:pt>
                <c:pt idx="2127">
                  <c:v>1245.21</c:v>
                </c:pt>
                <c:pt idx="2128">
                  <c:v>1309.3539000000001</c:v>
                </c:pt>
                <c:pt idx="2129">
                  <c:v>1298.0326</c:v>
                </c:pt>
                <c:pt idx="2130">
                  <c:v>1274.79</c:v>
                </c:pt>
                <c:pt idx="2131">
                  <c:v>1241.807</c:v>
                </c:pt>
                <c:pt idx="2132">
                  <c:v>1202.3223</c:v>
                </c:pt>
                <c:pt idx="2133">
                  <c:v>1142.3253</c:v>
                </c:pt>
                <c:pt idx="2134">
                  <c:v>1091.1759</c:v>
                </c:pt>
                <c:pt idx="2135">
                  <c:v>1061.7892999999999</c:v>
                </c:pt>
                <c:pt idx="2136">
                  <c:v>1033.9586999999999</c:v>
                </c:pt>
                <c:pt idx="2137">
                  <c:v>1017.41644</c:v>
                </c:pt>
                <c:pt idx="2138">
                  <c:v>1004.3134</c:v>
                </c:pt>
                <c:pt idx="2139">
                  <c:v>1003.62036</c:v>
                </c:pt>
                <c:pt idx="2140">
                  <c:v>969.71730000000002</c:v>
                </c:pt>
                <c:pt idx="2141">
                  <c:v>1024.4630999999999</c:v>
                </c:pt>
                <c:pt idx="2142">
                  <c:v>1063.6333</c:v>
                </c:pt>
                <c:pt idx="2143">
                  <c:v>1098.4391000000001</c:v>
                </c:pt>
                <c:pt idx="2144">
                  <c:v>1147.2284</c:v>
                </c:pt>
                <c:pt idx="2145">
                  <c:v>1170.4149</c:v>
                </c:pt>
                <c:pt idx="2146">
                  <c:v>1184.7809999999999</c:v>
                </c:pt>
                <c:pt idx="2147">
                  <c:v>1195.0786000000001</c:v>
                </c:pt>
                <c:pt idx="2148">
                  <c:v>1192.3163</c:v>
                </c:pt>
                <c:pt idx="2149">
                  <c:v>1185.7759000000001</c:v>
                </c:pt>
                <c:pt idx="2150">
                  <c:v>1182.2968000000001</c:v>
                </c:pt>
                <c:pt idx="2151">
                  <c:v>1199.6753000000001</c:v>
                </c:pt>
                <c:pt idx="2152">
                  <c:v>1271.7263</c:v>
                </c:pt>
                <c:pt idx="2153">
                  <c:v>1281.1196</c:v>
                </c:pt>
                <c:pt idx="2154">
                  <c:v>1286.8009999999999</c:v>
                </c:pt>
                <c:pt idx="2155">
                  <c:v>1270.7431999999999</c:v>
                </c:pt>
                <c:pt idx="2156">
                  <c:v>1244.6880000000001</c:v>
                </c:pt>
                <c:pt idx="2157">
                  <c:v>1175.8108</c:v>
                </c:pt>
                <c:pt idx="2158">
                  <c:v>1139.0260000000001</c:v>
                </c:pt>
                <c:pt idx="2159">
                  <c:v>1084.7089000000001</c:v>
                </c:pt>
                <c:pt idx="2160">
                  <c:v>1063.7013999999999</c:v>
                </c:pt>
                <c:pt idx="2161">
                  <c:v>1044.5563999999999</c:v>
                </c:pt>
                <c:pt idx="2162">
                  <c:v>1034.9792</c:v>
                </c:pt>
                <c:pt idx="2163">
                  <c:v>1067.3198</c:v>
                </c:pt>
                <c:pt idx="2164">
                  <c:v>1072.7152000000001</c:v>
                </c:pt>
                <c:pt idx="2165">
                  <c:v>1291.0526</c:v>
                </c:pt>
                <c:pt idx="2166">
                  <c:v>1429.2180000000001</c:v>
                </c:pt>
                <c:pt idx="2167">
                  <c:v>1510.4965999999999</c:v>
                </c:pt>
                <c:pt idx="2168">
                  <c:v>1551.9888000000001</c:v>
                </c:pt>
                <c:pt idx="2169">
                  <c:v>1559.0082</c:v>
                </c:pt>
                <c:pt idx="2170">
                  <c:v>1569.7488000000001</c:v>
                </c:pt>
                <c:pt idx="2171">
                  <c:v>1598.49</c:v>
                </c:pt>
                <c:pt idx="2172">
                  <c:v>1599.3541</c:v>
                </c:pt>
                <c:pt idx="2173">
                  <c:v>1550.0974000000001</c:v>
                </c:pt>
                <c:pt idx="2174">
                  <c:v>1462.4266</c:v>
                </c:pt>
                <c:pt idx="2175">
                  <c:v>1352.9915000000001</c:v>
                </c:pt>
                <c:pt idx="2176">
                  <c:v>1399.0227</c:v>
                </c:pt>
                <c:pt idx="2177">
                  <c:v>1399.3234</c:v>
                </c:pt>
                <c:pt idx="2178">
                  <c:v>1379.5522000000001</c:v>
                </c:pt>
                <c:pt idx="2179">
                  <c:v>1347.5347999999999</c:v>
                </c:pt>
                <c:pt idx="2180">
                  <c:v>1270.3376000000001</c:v>
                </c:pt>
                <c:pt idx="2181">
                  <c:v>1208.1802</c:v>
                </c:pt>
                <c:pt idx="2182">
                  <c:v>1171.7959000000001</c:v>
                </c:pt>
                <c:pt idx="2183">
                  <c:v>1148.8784000000001</c:v>
                </c:pt>
                <c:pt idx="2184">
                  <c:v>1106.6786999999999</c:v>
                </c:pt>
                <c:pt idx="2185">
                  <c:v>1086.4564</c:v>
                </c:pt>
                <c:pt idx="2186">
                  <c:v>1072.1831999999999</c:v>
                </c:pt>
                <c:pt idx="2187">
                  <c:v>1092.1397999999999</c:v>
                </c:pt>
                <c:pt idx="2188">
                  <c:v>1154.4395999999999</c:v>
                </c:pt>
                <c:pt idx="2189">
                  <c:v>1322.1334999999999</c:v>
                </c:pt>
                <c:pt idx="2190">
                  <c:v>1438.039</c:v>
                </c:pt>
                <c:pt idx="2191">
                  <c:v>1539.1370999999999</c:v>
                </c:pt>
                <c:pt idx="2192">
                  <c:v>1577.6287</c:v>
                </c:pt>
                <c:pt idx="2193">
                  <c:v>1593.3153</c:v>
                </c:pt>
                <c:pt idx="2194">
                  <c:v>1599.2822000000001</c:v>
                </c:pt>
                <c:pt idx="2195">
                  <c:v>1610.4956999999999</c:v>
                </c:pt>
                <c:pt idx="2196">
                  <c:v>1601.2810999999999</c:v>
                </c:pt>
                <c:pt idx="2197">
                  <c:v>1562.7511</c:v>
                </c:pt>
                <c:pt idx="2198">
                  <c:v>1472.0223000000001</c:v>
                </c:pt>
                <c:pt idx="2199">
                  <c:v>1364.7892999999999</c:v>
                </c:pt>
                <c:pt idx="2200">
                  <c:v>1430.0328</c:v>
                </c:pt>
                <c:pt idx="2201">
                  <c:v>1411.0772999999999</c:v>
                </c:pt>
                <c:pt idx="2202">
                  <c:v>1388.0092</c:v>
                </c:pt>
                <c:pt idx="2203">
                  <c:v>1352.4413999999999</c:v>
                </c:pt>
                <c:pt idx="2204">
                  <c:v>1302.6475</c:v>
                </c:pt>
                <c:pt idx="2205">
                  <c:v>1214.0011</c:v>
                </c:pt>
                <c:pt idx="2206">
                  <c:v>1159.4697000000001</c:v>
                </c:pt>
                <c:pt idx="2207">
                  <c:v>1130.5853999999999</c:v>
                </c:pt>
                <c:pt idx="2208">
                  <c:v>1078.2275</c:v>
                </c:pt>
                <c:pt idx="2209">
                  <c:v>1053.8867</c:v>
                </c:pt>
                <c:pt idx="2210">
                  <c:v>1051.5374999999999</c:v>
                </c:pt>
                <c:pt idx="2211">
                  <c:v>1080.2683999999999</c:v>
                </c:pt>
                <c:pt idx="2212">
                  <c:v>1100.2098000000001</c:v>
                </c:pt>
                <c:pt idx="2213">
                  <c:v>1319.2338999999999</c:v>
                </c:pt>
                <c:pt idx="2214">
                  <c:v>1416.4306999999999</c:v>
                </c:pt>
                <c:pt idx="2215">
                  <c:v>1519.5154</c:v>
                </c:pt>
                <c:pt idx="2216">
                  <c:v>1559.6758</c:v>
                </c:pt>
                <c:pt idx="2217">
                  <c:v>1568.9096999999999</c:v>
                </c:pt>
                <c:pt idx="2218">
                  <c:v>1578.8833</c:v>
                </c:pt>
                <c:pt idx="2219">
                  <c:v>1580.3206</c:v>
                </c:pt>
                <c:pt idx="2220">
                  <c:v>1572.3605</c:v>
                </c:pt>
                <c:pt idx="2221">
                  <c:v>1506.7472</c:v>
                </c:pt>
                <c:pt idx="2222">
                  <c:v>1402.6874</c:v>
                </c:pt>
                <c:pt idx="2223">
                  <c:v>1346.1732</c:v>
                </c:pt>
                <c:pt idx="2224">
                  <c:v>1392.2329</c:v>
                </c:pt>
                <c:pt idx="2225">
                  <c:v>1381.1016</c:v>
                </c:pt>
                <c:pt idx="2226">
                  <c:v>1361.7225000000001</c:v>
                </c:pt>
                <c:pt idx="2227">
                  <c:v>1322.8330000000001</c:v>
                </c:pt>
                <c:pt idx="2228">
                  <c:v>1258.3653999999999</c:v>
                </c:pt>
                <c:pt idx="2229">
                  <c:v>1166.7148</c:v>
                </c:pt>
                <c:pt idx="2230">
                  <c:v>1130.2520999999999</c:v>
                </c:pt>
                <c:pt idx="2231">
                  <c:v>1099.9972</c:v>
                </c:pt>
                <c:pt idx="2232">
                  <c:v>1069.5238999999999</c:v>
                </c:pt>
                <c:pt idx="2233">
                  <c:v>1055.9991</c:v>
                </c:pt>
                <c:pt idx="2234">
                  <c:v>1056.8475000000001</c:v>
                </c:pt>
                <c:pt idx="2235">
                  <c:v>1071.9915000000001</c:v>
                </c:pt>
                <c:pt idx="2236">
                  <c:v>1096.1579999999999</c:v>
                </c:pt>
                <c:pt idx="2237">
                  <c:v>1294.1886999999999</c:v>
                </c:pt>
                <c:pt idx="2238">
                  <c:v>1399.3756000000001</c:v>
                </c:pt>
                <c:pt idx="2239">
                  <c:v>1483.0381</c:v>
                </c:pt>
                <c:pt idx="2240">
                  <c:v>1513.5685000000001</c:v>
                </c:pt>
                <c:pt idx="2241">
                  <c:v>1529.2660000000001</c:v>
                </c:pt>
                <c:pt idx="2242">
                  <c:v>1535.9465</c:v>
                </c:pt>
                <c:pt idx="2243">
                  <c:v>1542.5259000000001</c:v>
                </c:pt>
                <c:pt idx="2244">
                  <c:v>1533.7575999999999</c:v>
                </c:pt>
                <c:pt idx="2245">
                  <c:v>1506.2063000000001</c:v>
                </c:pt>
                <c:pt idx="2246">
                  <c:v>1405.7484999999999</c:v>
                </c:pt>
                <c:pt idx="2247">
                  <c:v>1337.4141999999999</c:v>
                </c:pt>
                <c:pt idx="2248">
                  <c:v>1370.3209999999999</c:v>
                </c:pt>
                <c:pt idx="2249">
                  <c:v>1360.6772000000001</c:v>
                </c:pt>
                <c:pt idx="2250">
                  <c:v>1339.838</c:v>
                </c:pt>
                <c:pt idx="2251">
                  <c:v>1298.4924000000001</c:v>
                </c:pt>
                <c:pt idx="2252">
                  <c:v>1253.0879</c:v>
                </c:pt>
                <c:pt idx="2253">
                  <c:v>1184.9222</c:v>
                </c:pt>
                <c:pt idx="2254">
                  <c:v>1157.1925000000001</c:v>
                </c:pt>
                <c:pt idx="2255">
                  <c:v>1119.0889</c:v>
                </c:pt>
                <c:pt idx="2256">
                  <c:v>1087.6891000000001</c:v>
                </c:pt>
                <c:pt idx="2257">
                  <c:v>1061.2264</c:v>
                </c:pt>
                <c:pt idx="2258">
                  <c:v>1046.8552</c:v>
                </c:pt>
                <c:pt idx="2259">
                  <c:v>1071.2</c:v>
                </c:pt>
                <c:pt idx="2260">
                  <c:v>1067.9073000000001</c:v>
                </c:pt>
                <c:pt idx="2261">
                  <c:v>1272.9436000000001</c:v>
                </c:pt>
                <c:pt idx="2262">
                  <c:v>1378.0127</c:v>
                </c:pt>
                <c:pt idx="2263">
                  <c:v>1450.2334000000001</c:v>
                </c:pt>
                <c:pt idx="2264">
                  <c:v>1501.9099000000001</c:v>
                </c:pt>
                <c:pt idx="2265">
                  <c:v>1508.1056000000001</c:v>
                </c:pt>
                <c:pt idx="2266">
                  <c:v>1530.4577999999999</c:v>
                </c:pt>
                <c:pt idx="2267">
                  <c:v>1551.761</c:v>
                </c:pt>
                <c:pt idx="2268">
                  <c:v>1543.6503</c:v>
                </c:pt>
                <c:pt idx="2269">
                  <c:v>1486.2107000000001</c:v>
                </c:pt>
                <c:pt idx="2270">
                  <c:v>1382.0732</c:v>
                </c:pt>
                <c:pt idx="2271">
                  <c:v>1328.2922000000001</c:v>
                </c:pt>
                <c:pt idx="2272">
                  <c:v>1374.5088000000001</c:v>
                </c:pt>
                <c:pt idx="2273">
                  <c:v>1376.1512</c:v>
                </c:pt>
                <c:pt idx="2274">
                  <c:v>1354.4286999999999</c:v>
                </c:pt>
                <c:pt idx="2275">
                  <c:v>1322.8687</c:v>
                </c:pt>
                <c:pt idx="2276">
                  <c:v>1264.7675999999999</c:v>
                </c:pt>
                <c:pt idx="2277">
                  <c:v>1202.3372999999999</c:v>
                </c:pt>
                <c:pt idx="2278">
                  <c:v>1151.9263000000001</c:v>
                </c:pt>
                <c:pt idx="2279">
                  <c:v>1111.3969</c:v>
                </c:pt>
                <c:pt idx="2280">
                  <c:v>1078.9192</c:v>
                </c:pt>
                <c:pt idx="2281">
                  <c:v>1065.0264</c:v>
                </c:pt>
                <c:pt idx="2282">
                  <c:v>1052.576</c:v>
                </c:pt>
                <c:pt idx="2283">
                  <c:v>1039.3184000000001</c:v>
                </c:pt>
                <c:pt idx="2284">
                  <c:v>1038.4691</c:v>
                </c:pt>
                <c:pt idx="2285">
                  <c:v>1206.1153999999999</c:v>
                </c:pt>
                <c:pt idx="2286">
                  <c:v>1299.0952</c:v>
                </c:pt>
                <c:pt idx="2287">
                  <c:v>1362.9755</c:v>
                </c:pt>
                <c:pt idx="2288">
                  <c:v>1380.6311000000001</c:v>
                </c:pt>
                <c:pt idx="2289">
                  <c:v>1376.5447999999999</c:v>
                </c:pt>
                <c:pt idx="2290">
                  <c:v>1378.9819</c:v>
                </c:pt>
                <c:pt idx="2291">
                  <c:v>1363.377</c:v>
                </c:pt>
                <c:pt idx="2292">
                  <c:v>1363.7626</c:v>
                </c:pt>
                <c:pt idx="2293">
                  <c:v>1342.1257000000001</c:v>
                </c:pt>
                <c:pt idx="2294">
                  <c:v>1309.8411000000001</c:v>
                </c:pt>
                <c:pt idx="2295">
                  <c:v>1297.9275</c:v>
                </c:pt>
                <c:pt idx="2296">
                  <c:v>1372.6554000000001</c:v>
                </c:pt>
                <c:pt idx="2297">
                  <c:v>1355.5755999999999</c:v>
                </c:pt>
                <c:pt idx="2298">
                  <c:v>1333.1949999999999</c:v>
                </c:pt>
                <c:pt idx="2299">
                  <c:v>1274.51</c:v>
                </c:pt>
                <c:pt idx="2300">
                  <c:v>1236.3683000000001</c:v>
                </c:pt>
                <c:pt idx="2301">
                  <c:v>1184.2687000000001</c:v>
                </c:pt>
                <c:pt idx="2302">
                  <c:v>1138.2155</c:v>
                </c:pt>
                <c:pt idx="2303">
                  <c:v>1104.816</c:v>
                </c:pt>
                <c:pt idx="2304">
                  <c:v>1076.0525</c:v>
                </c:pt>
                <c:pt idx="2305">
                  <c:v>1046.8373999999999</c:v>
                </c:pt>
                <c:pt idx="2306">
                  <c:v>1031.3936000000001</c:v>
                </c:pt>
                <c:pt idx="2307">
                  <c:v>1017.6598</c:v>
                </c:pt>
                <c:pt idx="2308">
                  <c:v>997.5385</c:v>
                </c:pt>
                <c:pt idx="2309">
                  <c:v>1056.9603999999999</c:v>
                </c:pt>
                <c:pt idx="2310">
                  <c:v>1086.8414</c:v>
                </c:pt>
                <c:pt idx="2311">
                  <c:v>1128.7611999999999</c:v>
                </c:pt>
                <c:pt idx="2312">
                  <c:v>1183.3391999999999</c:v>
                </c:pt>
                <c:pt idx="2313">
                  <c:v>1213.8579999999999</c:v>
                </c:pt>
                <c:pt idx="2314">
                  <c:v>1236.8425</c:v>
                </c:pt>
                <c:pt idx="2315">
                  <c:v>1258.9113</c:v>
                </c:pt>
                <c:pt idx="2316">
                  <c:v>1257.3065999999999</c:v>
                </c:pt>
                <c:pt idx="2317">
                  <c:v>1230.9630999999999</c:v>
                </c:pt>
                <c:pt idx="2318">
                  <c:v>1218.3639000000001</c:v>
                </c:pt>
                <c:pt idx="2319">
                  <c:v>1229.7173</c:v>
                </c:pt>
                <c:pt idx="2320">
                  <c:v>1307.0618999999999</c:v>
                </c:pt>
                <c:pt idx="2321">
                  <c:v>1318.2405000000001</c:v>
                </c:pt>
                <c:pt idx="2322">
                  <c:v>1297.3159000000001</c:v>
                </c:pt>
                <c:pt idx="2323">
                  <c:v>1271.2775999999999</c:v>
                </c:pt>
                <c:pt idx="2324">
                  <c:v>1231.2642000000001</c:v>
                </c:pt>
                <c:pt idx="2325">
                  <c:v>1177.1706999999999</c:v>
                </c:pt>
                <c:pt idx="2326">
                  <c:v>1122.5684000000001</c:v>
                </c:pt>
                <c:pt idx="2327">
                  <c:v>1087.8771999999999</c:v>
                </c:pt>
                <c:pt idx="2328">
                  <c:v>1055.9598000000001</c:v>
                </c:pt>
                <c:pt idx="2329">
                  <c:v>1025.4197999999999</c:v>
                </c:pt>
                <c:pt idx="2330">
                  <c:v>1014.6376</c:v>
                </c:pt>
                <c:pt idx="2331">
                  <c:v>1057.0518999999999</c:v>
                </c:pt>
                <c:pt idx="2332">
                  <c:v>1076.5628999999999</c:v>
                </c:pt>
                <c:pt idx="2333">
                  <c:v>1291.0496000000001</c:v>
                </c:pt>
                <c:pt idx="2334">
                  <c:v>1405.4473</c:v>
                </c:pt>
                <c:pt idx="2335">
                  <c:v>1490.9573</c:v>
                </c:pt>
                <c:pt idx="2336">
                  <c:v>1533.6406999999999</c:v>
                </c:pt>
                <c:pt idx="2337">
                  <c:v>1563.9893</c:v>
                </c:pt>
                <c:pt idx="2338">
                  <c:v>1580.212</c:v>
                </c:pt>
                <c:pt idx="2339">
                  <c:v>1589.4041999999999</c:v>
                </c:pt>
                <c:pt idx="2340">
                  <c:v>1576.2524000000001</c:v>
                </c:pt>
                <c:pt idx="2341">
                  <c:v>1526.8121000000001</c:v>
                </c:pt>
                <c:pt idx="2342">
                  <c:v>1443.7864999999999</c:v>
                </c:pt>
                <c:pt idx="2343">
                  <c:v>1340.9110000000001</c:v>
                </c:pt>
                <c:pt idx="2344">
                  <c:v>1404.6898000000001</c:v>
                </c:pt>
                <c:pt idx="2345">
                  <c:v>1395.3684000000001</c:v>
                </c:pt>
                <c:pt idx="2346">
                  <c:v>1375.126</c:v>
                </c:pt>
                <c:pt idx="2347">
                  <c:v>1339.2106000000001</c:v>
                </c:pt>
                <c:pt idx="2348">
                  <c:v>1273.0065999999999</c:v>
                </c:pt>
                <c:pt idx="2349">
                  <c:v>1200.9238</c:v>
                </c:pt>
                <c:pt idx="2350">
                  <c:v>1151.037</c:v>
                </c:pt>
                <c:pt idx="2351">
                  <c:v>1128.2630999999999</c:v>
                </c:pt>
                <c:pt idx="2352">
                  <c:v>1093.0528999999999</c:v>
                </c:pt>
                <c:pt idx="2353">
                  <c:v>1072.7317</c:v>
                </c:pt>
                <c:pt idx="2354">
                  <c:v>1058.6442</c:v>
                </c:pt>
                <c:pt idx="2355">
                  <c:v>1072.6840999999999</c:v>
                </c:pt>
                <c:pt idx="2356">
                  <c:v>1095.0347999999999</c:v>
                </c:pt>
                <c:pt idx="2357">
                  <c:v>1283.933</c:v>
                </c:pt>
                <c:pt idx="2358">
                  <c:v>1407.2937999999999</c:v>
                </c:pt>
                <c:pt idx="2359">
                  <c:v>1507.5289</c:v>
                </c:pt>
                <c:pt idx="2360">
                  <c:v>1553.6107</c:v>
                </c:pt>
                <c:pt idx="2361">
                  <c:v>1573.9727</c:v>
                </c:pt>
                <c:pt idx="2362">
                  <c:v>1581.9621999999999</c:v>
                </c:pt>
                <c:pt idx="2363">
                  <c:v>1599.6577</c:v>
                </c:pt>
                <c:pt idx="2364">
                  <c:v>1594.4811999999999</c:v>
                </c:pt>
                <c:pt idx="2365">
                  <c:v>1545.326</c:v>
                </c:pt>
                <c:pt idx="2366">
                  <c:v>1451.6654000000001</c:v>
                </c:pt>
                <c:pt idx="2367">
                  <c:v>1352.5226</c:v>
                </c:pt>
                <c:pt idx="2368">
                  <c:v>1415.8998999999999</c:v>
                </c:pt>
                <c:pt idx="2369">
                  <c:v>1396.5599</c:v>
                </c:pt>
                <c:pt idx="2370">
                  <c:v>1372.2819999999999</c:v>
                </c:pt>
                <c:pt idx="2371">
                  <c:v>1342.7551000000001</c:v>
                </c:pt>
                <c:pt idx="2372">
                  <c:v>1286.002</c:v>
                </c:pt>
                <c:pt idx="2373">
                  <c:v>1204.585</c:v>
                </c:pt>
                <c:pt idx="2374">
                  <c:v>1148.8273999999999</c:v>
                </c:pt>
                <c:pt idx="2375">
                  <c:v>1117.4121</c:v>
                </c:pt>
                <c:pt idx="2376">
                  <c:v>1083.9655</c:v>
                </c:pt>
                <c:pt idx="2377">
                  <c:v>1058.6342</c:v>
                </c:pt>
                <c:pt idx="2378">
                  <c:v>1048.5556999999999</c:v>
                </c:pt>
                <c:pt idx="2379">
                  <c:v>1071.615</c:v>
                </c:pt>
                <c:pt idx="2380">
                  <c:v>1090.5094999999999</c:v>
                </c:pt>
                <c:pt idx="2381">
                  <c:v>1302.6908000000001</c:v>
                </c:pt>
                <c:pt idx="2382">
                  <c:v>1411.5880999999999</c:v>
                </c:pt>
                <c:pt idx="2383">
                  <c:v>1498.105</c:v>
                </c:pt>
                <c:pt idx="2384">
                  <c:v>1531.4202</c:v>
                </c:pt>
                <c:pt idx="2385">
                  <c:v>1548.7865999999999</c:v>
                </c:pt>
                <c:pt idx="2386">
                  <c:v>1565.5116</c:v>
                </c:pt>
                <c:pt idx="2387">
                  <c:v>1589.1558</c:v>
                </c:pt>
                <c:pt idx="2388">
                  <c:v>1582.2633000000001</c:v>
                </c:pt>
                <c:pt idx="2389">
                  <c:v>1511.7765999999999</c:v>
                </c:pt>
                <c:pt idx="2390">
                  <c:v>1416.4811999999999</c:v>
                </c:pt>
                <c:pt idx="2391">
                  <c:v>1351.7534000000001</c:v>
                </c:pt>
                <c:pt idx="2392">
                  <c:v>1406.2393</c:v>
                </c:pt>
                <c:pt idx="2393">
                  <c:v>1390.2076</c:v>
                </c:pt>
                <c:pt idx="2394">
                  <c:v>1368.7798</c:v>
                </c:pt>
                <c:pt idx="2395">
                  <c:v>1338.8275000000001</c:v>
                </c:pt>
                <c:pt idx="2396">
                  <c:v>1273.1409000000001</c:v>
                </c:pt>
                <c:pt idx="2397">
                  <c:v>1176.1244999999999</c:v>
                </c:pt>
                <c:pt idx="2398">
                  <c:v>1130.7837999999999</c:v>
                </c:pt>
                <c:pt idx="2399">
                  <c:v>1101.8865000000001</c:v>
                </c:pt>
                <c:pt idx="2400">
                  <c:v>1070.9480000000001</c:v>
                </c:pt>
                <c:pt idx="2401">
                  <c:v>1060.7755999999999</c:v>
                </c:pt>
                <c:pt idx="2402">
                  <c:v>1053.8028999999999</c:v>
                </c:pt>
                <c:pt idx="2403">
                  <c:v>1062.7017000000001</c:v>
                </c:pt>
                <c:pt idx="2404">
                  <c:v>1081.8496</c:v>
                </c:pt>
                <c:pt idx="2405">
                  <c:v>1289.7031999999999</c:v>
                </c:pt>
                <c:pt idx="2406">
                  <c:v>1390.7338</c:v>
                </c:pt>
                <c:pt idx="2407">
                  <c:v>1489.4518</c:v>
                </c:pt>
                <c:pt idx="2408">
                  <c:v>1514.4395999999999</c:v>
                </c:pt>
                <c:pt idx="2409">
                  <c:v>1522.5814</c:v>
                </c:pt>
                <c:pt idx="2410">
                  <c:v>1527.4032</c:v>
                </c:pt>
                <c:pt idx="2411">
                  <c:v>1537.4274</c:v>
                </c:pt>
                <c:pt idx="2412">
                  <c:v>1530.2114999999999</c:v>
                </c:pt>
                <c:pt idx="2413">
                  <c:v>1488.1456000000001</c:v>
                </c:pt>
                <c:pt idx="2414">
                  <c:v>1378.0038</c:v>
                </c:pt>
                <c:pt idx="2415">
                  <c:v>1341.962</c:v>
                </c:pt>
                <c:pt idx="2416">
                  <c:v>1399.1309000000001</c:v>
                </c:pt>
                <c:pt idx="2417">
                  <c:v>1386.0771</c:v>
                </c:pt>
                <c:pt idx="2418">
                  <c:v>1378.6945000000001</c:v>
                </c:pt>
                <c:pt idx="2419">
                  <c:v>1346.3662999999999</c:v>
                </c:pt>
                <c:pt idx="2420">
                  <c:v>1292.0082</c:v>
                </c:pt>
                <c:pt idx="2421">
                  <c:v>1220.4263000000001</c:v>
                </c:pt>
                <c:pt idx="2422">
                  <c:v>1167.9158</c:v>
                </c:pt>
                <c:pt idx="2423">
                  <c:v>1141.9857999999999</c:v>
                </c:pt>
                <c:pt idx="2424">
                  <c:v>1097.4518</c:v>
                </c:pt>
                <c:pt idx="2425">
                  <c:v>1075.7251000000001</c:v>
                </c:pt>
                <c:pt idx="2426">
                  <c:v>1064.7499</c:v>
                </c:pt>
                <c:pt idx="2427">
                  <c:v>1078.5115000000001</c:v>
                </c:pt>
                <c:pt idx="2428">
                  <c:v>1086.0796</c:v>
                </c:pt>
                <c:pt idx="2429">
                  <c:v>1302.8140000000001</c:v>
                </c:pt>
                <c:pt idx="2430">
                  <c:v>1418.0363</c:v>
                </c:pt>
                <c:pt idx="2431">
                  <c:v>1520.4385</c:v>
                </c:pt>
                <c:pt idx="2432">
                  <c:v>1552.1233</c:v>
                </c:pt>
                <c:pt idx="2433">
                  <c:v>1562.1115</c:v>
                </c:pt>
                <c:pt idx="2434">
                  <c:v>1568.7837</c:v>
                </c:pt>
                <c:pt idx="2435">
                  <c:v>1574.4164000000001</c:v>
                </c:pt>
                <c:pt idx="2436">
                  <c:v>1560.3118999999999</c:v>
                </c:pt>
                <c:pt idx="2437">
                  <c:v>1515.5083</c:v>
                </c:pt>
                <c:pt idx="2438">
                  <c:v>1411.3679</c:v>
                </c:pt>
                <c:pt idx="2439">
                  <c:v>1352.2524000000001</c:v>
                </c:pt>
                <c:pt idx="2440">
                  <c:v>1415.1549</c:v>
                </c:pt>
                <c:pt idx="2441">
                  <c:v>1389.7885000000001</c:v>
                </c:pt>
                <c:pt idx="2442">
                  <c:v>1369.8815999999999</c:v>
                </c:pt>
                <c:pt idx="2443">
                  <c:v>1333.441</c:v>
                </c:pt>
                <c:pt idx="2444">
                  <c:v>1282.7211</c:v>
                </c:pt>
                <c:pt idx="2445">
                  <c:v>1221.8739</c:v>
                </c:pt>
                <c:pt idx="2446">
                  <c:v>1171.6775</c:v>
                </c:pt>
                <c:pt idx="2447">
                  <c:v>1136.4878000000001</c:v>
                </c:pt>
                <c:pt idx="2448">
                  <c:v>1108.2922000000001</c:v>
                </c:pt>
                <c:pt idx="2449">
                  <c:v>1097.4398000000001</c:v>
                </c:pt>
                <c:pt idx="2450">
                  <c:v>1077.3026</c:v>
                </c:pt>
                <c:pt idx="2451">
                  <c:v>1060.1067</c:v>
                </c:pt>
                <c:pt idx="2452">
                  <c:v>1061.5952</c:v>
                </c:pt>
                <c:pt idx="2453">
                  <c:v>1214.1445000000001</c:v>
                </c:pt>
                <c:pt idx="2454">
                  <c:v>1312.7434000000001</c:v>
                </c:pt>
                <c:pt idx="2455">
                  <c:v>1376.6694</c:v>
                </c:pt>
                <c:pt idx="2456">
                  <c:v>1403.1315999999999</c:v>
                </c:pt>
                <c:pt idx="2457">
                  <c:v>1407.1349</c:v>
                </c:pt>
                <c:pt idx="2458">
                  <c:v>1412.3792000000001</c:v>
                </c:pt>
                <c:pt idx="2459">
                  <c:v>1396.9540999999999</c:v>
                </c:pt>
                <c:pt idx="2460">
                  <c:v>1398.6026999999999</c:v>
                </c:pt>
                <c:pt idx="2461">
                  <c:v>1369.23</c:v>
                </c:pt>
                <c:pt idx="2462">
                  <c:v>1336.9602</c:v>
                </c:pt>
                <c:pt idx="2463">
                  <c:v>1312.2034000000001</c:v>
                </c:pt>
                <c:pt idx="2464">
                  <c:v>1363.0791999999999</c:v>
                </c:pt>
                <c:pt idx="2465">
                  <c:v>1371.8572999999999</c:v>
                </c:pt>
                <c:pt idx="2466">
                  <c:v>1352.405</c:v>
                </c:pt>
                <c:pt idx="2467">
                  <c:v>1315.1991</c:v>
                </c:pt>
                <c:pt idx="2468">
                  <c:v>1262.9309000000001</c:v>
                </c:pt>
                <c:pt idx="2469">
                  <c:v>1207.1941999999999</c:v>
                </c:pt>
                <c:pt idx="2470">
                  <c:v>1165.7083</c:v>
                </c:pt>
                <c:pt idx="2471">
                  <c:v>1130.0223000000001</c:v>
                </c:pt>
                <c:pt idx="2472">
                  <c:v>1099.0301999999999</c:v>
                </c:pt>
                <c:pt idx="2473">
                  <c:v>1074.3263999999999</c:v>
                </c:pt>
                <c:pt idx="2474">
                  <c:v>1062.1744000000001</c:v>
                </c:pt>
                <c:pt idx="2475">
                  <c:v>1051.1890000000001</c:v>
                </c:pt>
                <c:pt idx="2476">
                  <c:v>1047.1023</c:v>
                </c:pt>
                <c:pt idx="2477">
                  <c:v>1112.8478</c:v>
                </c:pt>
                <c:pt idx="2478">
                  <c:v>1119.6056000000001</c:v>
                </c:pt>
                <c:pt idx="2479">
                  <c:v>1154.6101000000001</c:v>
                </c:pt>
                <c:pt idx="2480">
                  <c:v>1221.5691999999999</c:v>
                </c:pt>
                <c:pt idx="2481">
                  <c:v>1263.7077999999999</c:v>
                </c:pt>
                <c:pt idx="2482">
                  <c:v>1298.2331999999999</c:v>
                </c:pt>
                <c:pt idx="2483">
                  <c:v>1307.3706</c:v>
                </c:pt>
                <c:pt idx="2484">
                  <c:v>1288.7565999999999</c:v>
                </c:pt>
                <c:pt idx="2485">
                  <c:v>1264.7394999999999</c:v>
                </c:pt>
                <c:pt idx="2486">
                  <c:v>1256.9999</c:v>
                </c:pt>
                <c:pt idx="2487">
                  <c:v>1288.7217000000001</c:v>
                </c:pt>
                <c:pt idx="2488">
                  <c:v>1350.0719999999999</c:v>
                </c:pt>
                <c:pt idx="2489">
                  <c:v>1353.9485</c:v>
                </c:pt>
                <c:pt idx="2490">
                  <c:v>1352.5377000000001</c:v>
                </c:pt>
                <c:pt idx="2491">
                  <c:v>1328.7257999999999</c:v>
                </c:pt>
                <c:pt idx="2492">
                  <c:v>1281.6575</c:v>
                </c:pt>
                <c:pt idx="2493">
                  <c:v>1227.2085999999999</c:v>
                </c:pt>
                <c:pt idx="2494">
                  <c:v>1165.5894000000001</c:v>
                </c:pt>
                <c:pt idx="2495">
                  <c:v>1128.9032</c:v>
                </c:pt>
                <c:pt idx="2496">
                  <c:v>1093.4349</c:v>
                </c:pt>
                <c:pt idx="2497">
                  <c:v>1075.0436999999999</c:v>
                </c:pt>
                <c:pt idx="2498">
                  <c:v>1067.1293000000001</c:v>
                </c:pt>
                <c:pt idx="2499">
                  <c:v>1091.9492</c:v>
                </c:pt>
                <c:pt idx="2500">
                  <c:v>1143.2149999999999</c:v>
                </c:pt>
                <c:pt idx="2501">
                  <c:v>1340.3844999999999</c:v>
                </c:pt>
                <c:pt idx="2502">
                  <c:v>1466.4894999999999</c:v>
                </c:pt>
                <c:pt idx="2503">
                  <c:v>1549.9374</c:v>
                </c:pt>
                <c:pt idx="2504">
                  <c:v>1596.0208</c:v>
                </c:pt>
                <c:pt idx="2505">
                  <c:v>1609.9828</c:v>
                </c:pt>
                <c:pt idx="2506">
                  <c:v>1619.124</c:v>
                </c:pt>
                <c:pt idx="2507">
                  <c:v>1628.0812000000001</c:v>
                </c:pt>
                <c:pt idx="2508">
                  <c:v>1613.4938</c:v>
                </c:pt>
                <c:pt idx="2509">
                  <c:v>1567.2882999999999</c:v>
                </c:pt>
                <c:pt idx="2510">
                  <c:v>1487.7228</c:v>
                </c:pt>
                <c:pt idx="2511">
                  <c:v>1370.8202000000001</c:v>
                </c:pt>
                <c:pt idx="2512">
                  <c:v>1439.0740000000001</c:v>
                </c:pt>
                <c:pt idx="2513">
                  <c:v>1421.1034</c:v>
                </c:pt>
                <c:pt idx="2514">
                  <c:v>1408.3977</c:v>
                </c:pt>
                <c:pt idx="2515">
                  <c:v>1350.3960999999999</c:v>
                </c:pt>
                <c:pt idx="2516">
                  <c:v>1295.6120000000001</c:v>
                </c:pt>
                <c:pt idx="2517">
                  <c:v>1212.7297000000001</c:v>
                </c:pt>
                <c:pt idx="2518">
                  <c:v>1163.4076</c:v>
                </c:pt>
                <c:pt idx="2519">
                  <c:v>1132.2979</c:v>
                </c:pt>
                <c:pt idx="2520">
                  <c:v>1093.5558000000001</c:v>
                </c:pt>
                <c:pt idx="2521">
                  <c:v>1076.2910999999999</c:v>
                </c:pt>
                <c:pt idx="2522">
                  <c:v>1071.1878999999999</c:v>
                </c:pt>
                <c:pt idx="2523">
                  <c:v>1086.2892999999999</c:v>
                </c:pt>
                <c:pt idx="2524">
                  <c:v>1139.8045999999999</c:v>
                </c:pt>
                <c:pt idx="2525">
                  <c:v>1316.8671999999999</c:v>
                </c:pt>
                <c:pt idx="2526">
                  <c:v>1439.9358999999999</c:v>
                </c:pt>
                <c:pt idx="2527">
                  <c:v>1541.6921</c:v>
                </c:pt>
                <c:pt idx="2528">
                  <c:v>1589.181</c:v>
                </c:pt>
                <c:pt idx="2529">
                  <c:v>1602.0954999999999</c:v>
                </c:pt>
                <c:pt idx="2530">
                  <c:v>1607.463</c:v>
                </c:pt>
                <c:pt idx="2531">
                  <c:v>1618.6584</c:v>
                </c:pt>
                <c:pt idx="2532">
                  <c:v>1611.5867000000001</c:v>
                </c:pt>
                <c:pt idx="2533">
                  <c:v>1576.8243</c:v>
                </c:pt>
                <c:pt idx="2534">
                  <c:v>1486.6257000000001</c:v>
                </c:pt>
                <c:pt idx="2535">
                  <c:v>1374.0334</c:v>
                </c:pt>
                <c:pt idx="2536">
                  <c:v>1462.9096999999999</c:v>
                </c:pt>
                <c:pt idx="2537">
                  <c:v>1451.8081</c:v>
                </c:pt>
                <c:pt idx="2538">
                  <c:v>1411.6786999999999</c:v>
                </c:pt>
                <c:pt idx="2539">
                  <c:v>1376.6659</c:v>
                </c:pt>
                <c:pt idx="2540">
                  <c:v>1333.2499</c:v>
                </c:pt>
                <c:pt idx="2541">
                  <c:v>1248.3146999999999</c:v>
                </c:pt>
                <c:pt idx="2542">
                  <c:v>1207.0514000000001</c:v>
                </c:pt>
                <c:pt idx="2543">
                  <c:v>1174.0793000000001</c:v>
                </c:pt>
                <c:pt idx="2544">
                  <c:v>1127.5784000000001</c:v>
                </c:pt>
                <c:pt idx="2545">
                  <c:v>1088.6442</c:v>
                </c:pt>
                <c:pt idx="2546">
                  <c:v>1081.5443</c:v>
                </c:pt>
                <c:pt idx="2547">
                  <c:v>1103.1985</c:v>
                </c:pt>
                <c:pt idx="2548">
                  <c:v>1128.2886000000001</c:v>
                </c:pt>
                <c:pt idx="2549">
                  <c:v>1339.7534000000001</c:v>
                </c:pt>
                <c:pt idx="2550">
                  <c:v>1431.4274</c:v>
                </c:pt>
                <c:pt idx="2551">
                  <c:v>1530.8942999999999</c:v>
                </c:pt>
                <c:pt idx="2552">
                  <c:v>1576.6819</c:v>
                </c:pt>
                <c:pt idx="2553">
                  <c:v>1587.9991</c:v>
                </c:pt>
                <c:pt idx="2554">
                  <c:v>1591.8295000000001</c:v>
                </c:pt>
                <c:pt idx="2555">
                  <c:v>1595.6806999999999</c:v>
                </c:pt>
                <c:pt idx="2556">
                  <c:v>1589.3838000000001</c:v>
                </c:pt>
                <c:pt idx="2557">
                  <c:v>1537.1912</c:v>
                </c:pt>
                <c:pt idx="2558">
                  <c:v>1427.6425999999999</c:v>
                </c:pt>
                <c:pt idx="2559">
                  <c:v>1359.0676000000001</c:v>
                </c:pt>
                <c:pt idx="2560">
                  <c:v>1404.1842999999999</c:v>
                </c:pt>
                <c:pt idx="2561">
                  <c:v>1391.8285000000001</c:v>
                </c:pt>
                <c:pt idx="2562">
                  <c:v>1377.8593000000001</c:v>
                </c:pt>
                <c:pt idx="2563">
                  <c:v>1343.7764999999999</c:v>
                </c:pt>
                <c:pt idx="2564">
                  <c:v>1298.2152000000001</c:v>
                </c:pt>
                <c:pt idx="2565">
                  <c:v>1193.3197</c:v>
                </c:pt>
                <c:pt idx="2566">
                  <c:v>1172.2910999999999</c:v>
                </c:pt>
                <c:pt idx="2567">
                  <c:v>1138.4739999999999</c:v>
                </c:pt>
                <c:pt idx="2568">
                  <c:v>1090.0275999999999</c:v>
                </c:pt>
                <c:pt idx="2569">
                  <c:v>1069.3693000000001</c:v>
                </c:pt>
                <c:pt idx="2570">
                  <c:v>1068.8785</c:v>
                </c:pt>
                <c:pt idx="2571">
                  <c:v>1086.0382999999999</c:v>
                </c:pt>
                <c:pt idx="2572">
                  <c:v>1105.3285000000001</c:v>
                </c:pt>
                <c:pt idx="2573">
                  <c:v>1321.57</c:v>
                </c:pt>
                <c:pt idx="2574">
                  <c:v>1412.4993999999999</c:v>
                </c:pt>
                <c:pt idx="2575">
                  <c:v>1510.2972</c:v>
                </c:pt>
                <c:pt idx="2576">
                  <c:v>1559.8966</c:v>
                </c:pt>
                <c:pt idx="2577">
                  <c:v>1570.1155000000001</c:v>
                </c:pt>
                <c:pt idx="2578">
                  <c:v>1568.7809</c:v>
                </c:pt>
                <c:pt idx="2579">
                  <c:v>1571.8761999999999</c:v>
                </c:pt>
                <c:pt idx="2580">
                  <c:v>1562.8475000000001</c:v>
                </c:pt>
                <c:pt idx="2581">
                  <c:v>1520.1893</c:v>
                </c:pt>
                <c:pt idx="2582">
                  <c:v>1433.9340999999999</c:v>
                </c:pt>
                <c:pt idx="2583">
                  <c:v>1366.6360999999999</c:v>
                </c:pt>
                <c:pt idx="2584">
                  <c:v>1409.1995999999999</c:v>
                </c:pt>
                <c:pt idx="2585">
                  <c:v>1399.8662999999999</c:v>
                </c:pt>
                <c:pt idx="2586">
                  <c:v>1377.9211</c:v>
                </c:pt>
                <c:pt idx="2587">
                  <c:v>1351.8949</c:v>
                </c:pt>
                <c:pt idx="2588">
                  <c:v>1296.4450999999999</c:v>
                </c:pt>
                <c:pt idx="2589">
                  <c:v>1212.6605999999999</c:v>
                </c:pt>
                <c:pt idx="2590">
                  <c:v>1179.8164999999999</c:v>
                </c:pt>
                <c:pt idx="2591">
                  <c:v>1153.4639</c:v>
                </c:pt>
                <c:pt idx="2592">
                  <c:v>1112.6527000000001</c:v>
                </c:pt>
                <c:pt idx="2593">
                  <c:v>1088.2933</c:v>
                </c:pt>
                <c:pt idx="2594">
                  <c:v>1073.1074000000001</c:v>
                </c:pt>
                <c:pt idx="2595">
                  <c:v>1100.8906999999999</c:v>
                </c:pt>
                <c:pt idx="2596">
                  <c:v>1128.8335999999999</c:v>
                </c:pt>
                <c:pt idx="2597">
                  <c:v>1336.7431999999999</c:v>
                </c:pt>
                <c:pt idx="2598">
                  <c:v>1438.1287</c:v>
                </c:pt>
                <c:pt idx="2599">
                  <c:v>1538.8904</c:v>
                </c:pt>
                <c:pt idx="2600">
                  <c:v>1554.7311999999999</c:v>
                </c:pt>
                <c:pt idx="2601">
                  <c:v>1564.7194</c:v>
                </c:pt>
                <c:pt idx="2602">
                  <c:v>1567.3809000000001</c:v>
                </c:pt>
                <c:pt idx="2603">
                  <c:v>1574.7058</c:v>
                </c:pt>
                <c:pt idx="2604">
                  <c:v>1567.2183</c:v>
                </c:pt>
                <c:pt idx="2605">
                  <c:v>1529.7630999999999</c:v>
                </c:pt>
                <c:pt idx="2606">
                  <c:v>1447.7719999999999</c:v>
                </c:pt>
                <c:pt idx="2607">
                  <c:v>1345.0454</c:v>
                </c:pt>
                <c:pt idx="2608">
                  <c:v>1414.4926</c:v>
                </c:pt>
                <c:pt idx="2609">
                  <c:v>1403.4164000000001</c:v>
                </c:pt>
                <c:pt idx="2610">
                  <c:v>1365.0952</c:v>
                </c:pt>
                <c:pt idx="2611">
                  <c:v>1333.58</c:v>
                </c:pt>
                <c:pt idx="2612">
                  <c:v>1287.9645</c:v>
                </c:pt>
                <c:pt idx="2613">
                  <c:v>1228.4132</c:v>
                </c:pt>
                <c:pt idx="2614">
                  <c:v>1171.4241999999999</c:v>
                </c:pt>
                <c:pt idx="2615">
                  <c:v>1128.9657</c:v>
                </c:pt>
                <c:pt idx="2616">
                  <c:v>1106.6539</c:v>
                </c:pt>
                <c:pt idx="2617">
                  <c:v>1095.8671999999999</c:v>
                </c:pt>
                <c:pt idx="2618">
                  <c:v>1072.4434000000001</c:v>
                </c:pt>
                <c:pt idx="2619">
                  <c:v>1053.9109000000001</c:v>
                </c:pt>
                <c:pt idx="2620">
                  <c:v>1054.2103</c:v>
                </c:pt>
                <c:pt idx="2621">
                  <c:v>1201.8252</c:v>
                </c:pt>
                <c:pt idx="2622">
                  <c:v>1302.2654</c:v>
                </c:pt>
                <c:pt idx="2623">
                  <c:v>1360.2858000000001</c:v>
                </c:pt>
                <c:pt idx="2624">
                  <c:v>1387.5204000000001</c:v>
                </c:pt>
                <c:pt idx="2625">
                  <c:v>1384.7212999999999</c:v>
                </c:pt>
                <c:pt idx="2626">
                  <c:v>1387.75</c:v>
                </c:pt>
                <c:pt idx="2627">
                  <c:v>1384.213</c:v>
                </c:pt>
                <c:pt idx="2628">
                  <c:v>1386.6714999999999</c:v>
                </c:pt>
                <c:pt idx="2629">
                  <c:v>1357.5873999999999</c:v>
                </c:pt>
                <c:pt idx="2630">
                  <c:v>1327.6613</c:v>
                </c:pt>
                <c:pt idx="2631">
                  <c:v>1306.1072999999999</c:v>
                </c:pt>
                <c:pt idx="2632">
                  <c:v>1379.4591</c:v>
                </c:pt>
                <c:pt idx="2633">
                  <c:v>1353.4291000000001</c:v>
                </c:pt>
                <c:pt idx="2634">
                  <c:v>1347.434</c:v>
                </c:pt>
                <c:pt idx="2635">
                  <c:v>1313.1619000000001</c:v>
                </c:pt>
                <c:pt idx="2636">
                  <c:v>1264.491</c:v>
                </c:pt>
                <c:pt idx="2637">
                  <c:v>1217.1848</c:v>
                </c:pt>
                <c:pt idx="2638">
                  <c:v>1160.6676</c:v>
                </c:pt>
                <c:pt idx="2639">
                  <c:v>1127.3806999999999</c:v>
                </c:pt>
                <c:pt idx="2640">
                  <c:v>1089.7137</c:v>
                </c:pt>
                <c:pt idx="2641">
                  <c:v>1055.6822999999999</c:v>
                </c:pt>
                <c:pt idx="2642">
                  <c:v>1045.2438999999999</c:v>
                </c:pt>
                <c:pt idx="2643">
                  <c:v>1036.7451000000001</c:v>
                </c:pt>
                <c:pt idx="2644">
                  <c:v>1010.80963</c:v>
                </c:pt>
                <c:pt idx="2645">
                  <c:v>1080.9241</c:v>
                </c:pt>
                <c:pt idx="2646">
                  <c:v>1096.8167000000001</c:v>
                </c:pt>
                <c:pt idx="2647">
                  <c:v>1136.3725999999999</c:v>
                </c:pt>
                <c:pt idx="2648">
                  <c:v>1196.2248999999999</c:v>
                </c:pt>
                <c:pt idx="2649">
                  <c:v>1235.2940000000001</c:v>
                </c:pt>
                <c:pt idx="2650">
                  <c:v>1262.4927</c:v>
                </c:pt>
                <c:pt idx="2651">
                  <c:v>1272.2373</c:v>
                </c:pt>
                <c:pt idx="2652">
                  <c:v>1258.5314000000001</c:v>
                </c:pt>
                <c:pt idx="2653">
                  <c:v>1240.2736</c:v>
                </c:pt>
                <c:pt idx="2654">
                  <c:v>1235.7478000000001</c:v>
                </c:pt>
                <c:pt idx="2655">
                  <c:v>1258.1054999999999</c:v>
                </c:pt>
                <c:pt idx="2656">
                  <c:v>1333.5012999999999</c:v>
                </c:pt>
                <c:pt idx="2657">
                  <c:v>1321.1579999999999</c:v>
                </c:pt>
                <c:pt idx="2658">
                  <c:v>1305.5868</c:v>
                </c:pt>
                <c:pt idx="2659">
                  <c:v>1274.5835</c:v>
                </c:pt>
                <c:pt idx="2660">
                  <c:v>1231.7662</c:v>
                </c:pt>
                <c:pt idx="2661">
                  <c:v>1173.2872</c:v>
                </c:pt>
                <c:pt idx="2662">
                  <c:v>1136.9287999999999</c:v>
                </c:pt>
                <c:pt idx="2663">
                  <c:v>1090.5542</c:v>
                </c:pt>
                <c:pt idx="2664">
                  <c:v>1060.2778000000001</c:v>
                </c:pt>
                <c:pt idx="2665">
                  <c:v>1034.6918000000001</c:v>
                </c:pt>
                <c:pt idx="2666">
                  <c:v>1028.3148000000001</c:v>
                </c:pt>
                <c:pt idx="2667">
                  <c:v>1062.5145</c:v>
                </c:pt>
                <c:pt idx="2668">
                  <c:v>1080.7834</c:v>
                </c:pt>
                <c:pt idx="2669">
                  <c:v>1320.9051999999999</c:v>
                </c:pt>
                <c:pt idx="2670">
                  <c:v>1439.1857</c:v>
                </c:pt>
                <c:pt idx="2671">
                  <c:v>1522.9931999999999</c:v>
                </c:pt>
                <c:pt idx="2672">
                  <c:v>1577.0162</c:v>
                </c:pt>
                <c:pt idx="2673">
                  <c:v>1586.6729</c:v>
                </c:pt>
                <c:pt idx="2674">
                  <c:v>1595.6641999999999</c:v>
                </c:pt>
                <c:pt idx="2675">
                  <c:v>1609.5491</c:v>
                </c:pt>
                <c:pt idx="2676">
                  <c:v>1601.1875</c:v>
                </c:pt>
                <c:pt idx="2677">
                  <c:v>1549.5706</c:v>
                </c:pt>
                <c:pt idx="2678">
                  <c:v>1437.9045000000001</c:v>
                </c:pt>
                <c:pt idx="2679">
                  <c:v>1349.2227</c:v>
                </c:pt>
                <c:pt idx="2680">
                  <c:v>1410.8611000000001</c:v>
                </c:pt>
                <c:pt idx="2681">
                  <c:v>1403.1719000000001</c:v>
                </c:pt>
                <c:pt idx="2682">
                  <c:v>1383.2681</c:v>
                </c:pt>
                <c:pt idx="2683">
                  <c:v>1342.1375</c:v>
                </c:pt>
                <c:pt idx="2684">
                  <c:v>1278.4934000000001</c:v>
                </c:pt>
                <c:pt idx="2685">
                  <c:v>1189.3784000000001</c:v>
                </c:pt>
                <c:pt idx="2686">
                  <c:v>1138.6309000000001</c:v>
                </c:pt>
                <c:pt idx="2687">
                  <c:v>1105.3672999999999</c:v>
                </c:pt>
                <c:pt idx="2688">
                  <c:v>1066.6310000000001</c:v>
                </c:pt>
                <c:pt idx="2689">
                  <c:v>1057.2643</c:v>
                </c:pt>
                <c:pt idx="2690">
                  <c:v>1046.9972</c:v>
                </c:pt>
                <c:pt idx="2691">
                  <c:v>1055.9364</c:v>
                </c:pt>
                <c:pt idx="2692">
                  <c:v>1075.2849000000001</c:v>
                </c:pt>
                <c:pt idx="2693">
                  <c:v>1276.6867999999999</c:v>
                </c:pt>
                <c:pt idx="2694">
                  <c:v>1409.1084000000001</c:v>
                </c:pt>
                <c:pt idx="2695">
                  <c:v>1512.6257000000001</c:v>
                </c:pt>
                <c:pt idx="2696">
                  <c:v>1511.2985000000001</c:v>
                </c:pt>
                <c:pt idx="2697">
                  <c:v>1529.3687</c:v>
                </c:pt>
                <c:pt idx="2698">
                  <c:v>1547.5878</c:v>
                </c:pt>
                <c:pt idx="2699">
                  <c:v>1562.5165</c:v>
                </c:pt>
                <c:pt idx="2700">
                  <c:v>1546.0912000000001</c:v>
                </c:pt>
                <c:pt idx="2701">
                  <c:v>1482.5342000000001</c:v>
                </c:pt>
                <c:pt idx="2702">
                  <c:v>1398.0187000000001</c:v>
                </c:pt>
                <c:pt idx="2703">
                  <c:v>1345.8153</c:v>
                </c:pt>
                <c:pt idx="2704">
                  <c:v>1401.4222</c:v>
                </c:pt>
                <c:pt idx="2705">
                  <c:v>1389.6369999999999</c:v>
                </c:pt>
                <c:pt idx="2706">
                  <c:v>1360.5829000000001</c:v>
                </c:pt>
                <c:pt idx="2707">
                  <c:v>1328.6599000000001</c:v>
                </c:pt>
                <c:pt idx="2708">
                  <c:v>1269.2798</c:v>
                </c:pt>
                <c:pt idx="2709">
                  <c:v>1187.9092000000001</c:v>
                </c:pt>
                <c:pt idx="2710">
                  <c:v>1144.7855</c:v>
                </c:pt>
                <c:pt idx="2711">
                  <c:v>1103.2306000000001</c:v>
                </c:pt>
                <c:pt idx="2712">
                  <c:v>1068.7920999999999</c:v>
                </c:pt>
                <c:pt idx="2713">
                  <c:v>1049.1044999999999</c:v>
                </c:pt>
                <c:pt idx="2714">
                  <c:v>1035.6577</c:v>
                </c:pt>
                <c:pt idx="2715">
                  <c:v>1054.5751</c:v>
                </c:pt>
                <c:pt idx="2716">
                  <c:v>1068.7742000000001</c:v>
                </c:pt>
                <c:pt idx="2717">
                  <c:v>1281.2603999999999</c:v>
                </c:pt>
                <c:pt idx="2718">
                  <c:v>1397.3676</c:v>
                </c:pt>
                <c:pt idx="2719">
                  <c:v>1488.4517000000001</c:v>
                </c:pt>
                <c:pt idx="2720">
                  <c:v>1525.5494000000001</c:v>
                </c:pt>
                <c:pt idx="2721">
                  <c:v>1543.5142000000001</c:v>
                </c:pt>
                <c:pt idx="2722">
                  <c:v>1554.9478999999999</c:v>
                </c:pt>
                <c:pt idx="2723">
                  <c:v>1565.5410999999999</c:v>
                </c:pt>
                <c:pt idx="2724">
                  <c:v>1546.2820999999999</c:v>
                </c:pt>
                <c:pt idx="2725">
                  <c:v>1512.0137999999999</c:v>
                </c:pt>
                <c:pt idx="2726">
                  <c:v>1400.2492999999999</c:v>
                </c:pt>
                <c:pt idx="2727">
                  <c:v>1332.3367000000001</c:v>
                </c:pt>
                <c:pt idx="2728">
                  <c:v>1380.4948999999999</c:v>
                </c:pt>
                <c:pt idx="2729">
                  <c:v>1364.0050000000001</c:v>
                </c:pt>
                <c:pt idx="2730">
                  <c:v>1345.7426</c:v>
                </c:pt>
                <c:pt idx="2731">
                  <c:v>1305.299</c:v>
                </c:pt>
                <c:pt idx="2732">
                  <c:v>1257.5420999999999</c:v>
                </c:pt>
                <c:pt idx="2733">
                  <c:v>1168.9113</c:v>
                </c:pt>
                <c:pt idx="2734">
                  <c:v>1116.8181999999999</c:v>
                </c:pt>
                <c:pt idx="2735">
                  <c:v>1089.9938999999999</c:v>
                </c:pt>
                <c:pt idx="2736">
                  <c:v>1062.5909999999999</c:v>
                </c:pt>
                <c:pt idx="2737">
                  <c:v>1048.443</c:v>
                </c:pt>
                <c:pt idx="2738">
                  <c:v>1042.501</c:v>
                </c:pt>
                <c:pt idx="2739">
                  <c:v>1058.1604</c:v>
                </c:pt>
                <c:pt idx="2740">
                  <c:v>1071.6084000000001</c:v>
                </c:pt>
                <c:pt idx="2741">
                  <c:v>1270.8918000000001</c:v>
                </c:pt>
                <c:pt idx="2742">
                  <c:v>1385.7218</c:v>
                </c:pt>
                <c:pt idx="2743">
                  <c:v>1464.8545999999999</c:v>
                </c:pt>
                <c:pt idx="2744">
                  <c:v>1494.2840000000001</c:v>
                </c:pt>
                <c:pt idx="2745">
                  <c:v>1508.289</c:v>
                </c:pt>
                <c:pt idx="2746">
                  <c:v>1522.3517999999999</c:v>
                </c:pt>
                <c:pt idx="2747">
                  <c:v>1533.5259000000001</c:v>
                </c:pt>
                <c:pt idx="2748">
                  <c:v>1526.9735000000001</c:v>
                </c:pt>
                <c:pt idx="2749">
                  <c:v>1498.4884999999999</c:v>
                </c:pt>
                <c:pt idx="2750">
                  <c:v>1405.5621000000001</c:v>
                </c:pt>
                <c:pt idx="2751">
                  <c:v>1333.0997</c:v>
                </c:pt>
                <c:pt idx="2752">
                  <c:v>1380.2919999999999</c:v>
                </c:pt>
                <c:pt idx="2753">
                  <c:v>1366.8839</c:v>
                </c:pt>
                <c:pt idx="2754">
                  <c:v>1349.4349999999999</c:v>
                </c:pt>
                <c:pt idx="2755">
                  <c:v>1303.329</c:v>
                </c:pt>
                <c:pt idx="2756">
                  <c:v>1256.9052999999999</c:v>
                </c:pt>
                <c:pt idx="2757">
                  <c:v>1192.8879999999999</c:v>
                </c:pt>
                <c:pt idx="2758">
                  <c:v>1152.5251000000001</c:v>
                </c:pt>
                <c:pt idx="2759">
                  <c:v>1126.7996000000001</c:v>
                </c:pt>
                <c:pt idx="2760">
                  <c:v>1089.1141</c:v>
                </c:pt>
                <c:pt idx="2761">
                  <c:v>1070.4577999999999</c:v>
                </c:pt>
                <c:pt idx="2762">
                  <c:v>1059.0123000000001</c:v>
                </c:pt>
                <c:pt idx="2763">
                  <c:v>1078.6001000000001</c:v>
                </c:pt>
                <c:pt idx="2764">
                  <c:v>1081.1863000000001</c:v>
                </c:pt>
                <c:pt idx="2765">
                  <c:v>1291.8469</c:v>
                </c:pt>
                <c:pt idx="2766">
                  <c:v>1419.3263999999999</c:v>
                </c:pt>
                <c:pt idx="2767">
                  <c:v>1504.7584999999999</c:v>
                </c:pt>
                <c:pt idx="2768">
                  <c:v>1558.2001</c:v>
                </c:pt>
                <c:pt idx="2769">
                  <c:v>1561.1880000000001</c:v>
                </c:pt>
                <c:pt idx="2770">
                  <c:v>1574.5768</c:v>
                </c:pt>
                <c:pt idx="2771">
                  <c:v>1574.4319</c:v>
                </c:pt>
                <c:pt idx="2772">
                  <c:v>1584.3300999999999</c:v>
                </c:pt>
                <c:pt idx="2773">
                  <c:v>1534.9094</c:v>
                </c:pt>
                <c:pt idx="2774">
                  <c:v>1454.3458000000001</c:v>
                </c:pt>
                <c:pt idx="2775">
                  <c:v>1354.5603000000001</c:v>
                </c:pt>
                <c:pt idx="2776">
                  <c:v>1420.6524999999999</c:v>
                </c:pt>
                <c:pt idx="2777">
                  <c:v>1400.28</c:v>
                </c:pt>
                <c:pt idx="2778">
                  <c:v>1379.1545000000001</c:v>
                </c:pt>
                <c:pt idx="2779">
                  <c:v>1353.8672999999999</c:v>
                </c:pt>
                <c:pt idx="2780">
                  <c:v>1294.8688999999999</c:v>
                </c:pt>
                <c:pt idx="2781">
                  <c:v>1233.8480999999999</c:v>
                </c:pt>
                <c:pt idx="2782">
                  <c:v>1173.9884999999999</c:v>
                </c:pt>
                <c:pt idx="2783">
                  <c:v>1130.6659999999999</c:v>
                </c:pt>
                <c:pt idx="2784">
                  <c:v>1104.2488000000001</c:v>
                </c:pt>
                <c:pt idx="2785">
                  <c:v>1109.8416</c:v>
                </c:pt>
                <c:pt idx="2786">
                  <c:v>1086.2229</c:v>
                </c:pt>
                <c:pt idx="2787">
                  <c:v>1064.5951</c:v>
                </c:pt>
                <c:pt idx="2788">
                  <c:v>1071.0398</c:v>
                </c:pt>
                <c:pt idx="2789">
                  <c:v>1210.5938000000001</c:v>
                </c:pt>
                <c:pt idx="2790">
                  <c:v>1310.5890999999999</c:v>
                </c:pt>
                <c:pt idx="2791">
                  <c:v>1371.3547000000001</c:v>
                </c:pt>
                <c:pt idx="2792">
                  <c:v>1401.9535000000001</c:v>
                </c:pt>
                <c:pt idx="2793">
                  <c:v>1406.3172999999999</c:v>
                </c:pt>
                <c:pt idx="2794">
                  <c:v>1408.8400999999999</c:v>
                </c:pt>
                <c:pt idx="2795">
                  <c:v>1388.7616</c:v>
                </c:pt>
                <c:pt idx="2796">
                  <c:v>1390.9602</c:v>
                </c:pt>
                <c:pt idx="2797">
                  <c:v>1363.1478</c:v>
                </c:pt>
                <c:pt idx="2798">
                  <c:v>1345.2048</c:v>
                </c:pt>
                <c:pt idx="2799">
                  <c:v>1315.8825999999999</c:v>
                </c:pt>
                <c:pt idx="2800">
                  <c:v>1394.2251000000001</c:v>
                </c:pt>
                <c:pt idx="2801">
                  <c:v>1382.4802</c:v>
                </c:pt>
                <c:pt idx="2802">
                  <c:v>1360.0018</c:v>
                </c:pt>
                <c:pt idx="2803">
                  <c:v>1329.7085999999999</c:v>
                </c:pt>
                <c:pt idx="2804">
                  <c:v>1273.9855</c:v>
                </c:pt>
                <c:pt idx="2805">
                  <c:v>1220.4322999999999</c:v>
                </c:pt>
                <c:pt idx="2806">
                  <c:v>1170.0916</c:v>
                </c:pt>
                <c:pt idx="2807">
                  <c:v>1141.4164000000001</c:v>
                </c:pt>
                <c:pt idx="2808">
                  <c:v>1106.7560000000001</c:v>
                </c:pt>
                <c:pt idx="2809">
                  <c:v>1091.4242999999999</c:v>
                </c:pt>
                <c:pt idx="2810">
                  <c:v>1083.1931</c:v>
                </c:pt>
                <c:pt idx="2811">
                  <c:v>1066.1786999999999</c:v>
                </c:pt>
                <c:pt idx="2812">
                  <c:v>1069.0848000000001</c:v>
                </c:pt>
                <c:pt idx="2813">
                  <c:v>1150.4650999999999</c:v>
                </c:pt>
                <c:pt idx="2814">
                  <c:v>1146.3701000000001</c:v>
                </c:pt>
                <c:pt idx="2815">
                  <c:v>1183.8495</c:v>
                </c:pt>
                <c:pt idx="2816">
                  <c:v>1238.9152999999999</c:v>
                </c:pt>
                <c:pt idx="2817">
                  <c:v>1278.3072999999999</c:v>
                </c:pt>
                <c:pt idx="2818">
                  <c:v>1296.7808</c:v>
                </c:pt>
                <c:pt idx="2819">
                  <c:v>1315.0217</c:v>
                </c:pt>
                <c:pt idx="2820">
                  <c:v>1308.3734999999999</c:v>
                </c:pt>
                <c:pt idx="2821">
                  <c:v>1272.6635000000001</c:v>
                </c:pt>
                <c:pt idx="2822">
                  <c:v>1269.9784999999999</c:v>
                </c:pt>
                <c:pt idx="2823">
                  <c:v>1275.0454999999999</c:v>
                </c:pt>
                <c:pt idx="2824">
                  <c:v>1353.1306</c:v>
                </c:pt>
                <c:pt idx="2825">
                  <c:v>1344.7034000000001</c:v>
                </c:pt>
                <c:pt idx="2826">
                  <c:v>1386.0585000000001</c:v>
                </c:pt>
                <c:pt idx="2827">
                  <c:v>1359.9054000000001</c:v>
                </c:pt>
                <c:pt idx="2828">
                  <c:v>1311.0978</c:v>
                </c:pt>
                <c:pt idx="2829">
                  <c:v>1268.7396000000001</c:v>
                </c:pt>
                <c:pt idx="2830">
                  <c:v>1192.9122</c:v>
                </c:pt>
                <c:pt idx="2831">
                  <c:v>1159.7861</c:v>
                </c:pt>
                <c:pt idx="2832">
                  <c:v>1127.3053</c:v>
                </c:pt>
                <c:pt idx="2833">
                  <c:v>1113.8793000000001</c:v>
                </c:pt>
                <c:pt idx="2834">
                  <c:v>1100.1615999999999</c:v>
                </c:pt>
                <c:pt idx="2835">
                  <c:v>1123.5871999999999</c:v>
                </c:pt>
                <c:pt idx="2836">
                  <c:v>1165.6282000000001</c:v>
                </c:pt>
                <c:pt idx="2837">
                  <c:v>1362.5796</c:v>
                </c:pt>
                <c:pt idx="2838">
                  <c:v>1475.7153000000001</c:v>
                </c:pt>
                <c:pt idx="2839">
                  <c:v>1563.3236999999999</c:v>
                </c:pt>
                <c:pt idx="2840">
                  <c:v>1601.4396999999999</c:v>
                </c:pt>
                <c:pt idx="2841">
                  <c:v>1615.4722999999999</c:v>
                </c:pt>
                <c:pt idx="2842">
                  <c:v>1620.4554000000001</c:v>
                </c:pt>
                <c:pt idx="2843">
                  <c:v>1625.2919999999999</c:v>
                </c:pt>
                <c:pt idx="2844">
                  <c:v>1617.1505</c:v>
                </c:pt>
                <c:pt idx="2845">
                  <c:v>1578.4728</c:v>
                </c:pt>
                <c:pt idx="2846">
                  <c:v>1509.5229999999999</c:v>
                </c:pt>
                <c:pt idx="2847">
                  <c:v>1393.9219000000001</c:v>
                </c:pt>
                <c:pt idx="2848">
                  <c:v>1489.4683</c:v>
                </c:pt>
                <c:pt idx="2849">
                  <c:v>1444.7126000000001</c:v>
                </c:pt>
                <c:pt idx="2850">
                  <c:v>1438.9073000000001</c:v>
                </c:pt>
                <c:pt idx="2851">
                  <c:v>1415.2952</c:v>
                </c:pt>
                <c:pt idx="2852">
                  <c:v>1353.9697000000001</c:v>
                </c:pt>
                <c:pt idx="2853">
                  <c:v>1251.9167</c:v>
                </c:pt>
                <c:pt idx="2854">
                  <c:v>1213.6096</c:v>
                </c:pt>
                <c:pt idx="2855">
                  <c:v>1186.2925</c:v>
                </c:pt>
                <c:pt idx="2856">
                  <c:v>1141.1806999999999</c:v>
                </c:pt>
                <c:pt idx="2857">
                  <c:v>1113.5753999999999</c:v>
                </c:pt>
                <c:pt idx="2858">
                  <c:v>1106.0596</c:v>
                </c:pt>
                <c:pt idx="2859">
                  <c:v>1119.6622</c:v>
                </c:pt>
                <c:pt idx="2860">
                  <c:v>1186.5643</c:v>
                </c:pt>
                <c:pt idx="2861">
                  <c:v>1337.4475</c:v>
                </c:pt>
                <c:pt idx="2862">
                  <c:v>1449.3462999999999</c:v>
                </c:pt>
                <c:pt idx="2863">
                  <c:v>1545.0227</c:v>
                </c:pt>
                <c:pt idx="2864">
                  <c:v>1605.1117999999999</c:v>
                </c:pt>
                <c:pt idx="2865">
                  <c:v>1619.4060999999999</c:v>
                </c:pt>
                <c:pt idx="2866">
                  <c:v>1617.4095</c:v>
                </c:pt>
                <c:pt idx="2867">
                  <c:v>1622.6614</c:v>
                </c:pt>
                <c:pt idx="2868">
                  <c:v>1612.3588999999999</c:v>
                </c:pt>
                <c:pt idx="2869">
                  <c:v>1584.0165999999999</c:v>
                </c:pt>
                <c:pt idx="2870">
                  <c:v>1507.2333000000001</c:v>
                </c:pt>
                <c:pt idx="2871">
                  <c:v>1387.8031000000001</c:v>
                </c:pt>
                <c:pt idx="2872">
                  <c:v>1479.7363</c:v>
                </c:pt>
                <c:pt idx="2873">
                  <c:v>1477.7294999999999</c:v>
                </c:pt>
                <c:pt idx="2874">
                  <c:v>1440.6709000000001</c:v>
                </c:pt>
                <c:pt idx="2875">
                  <c:v>1391.4791</c:v>
                </c:pt>
                <c:pt idx="2876">
                  <c:v>1344.3797999999999</c:v>
                </c:pt>
                <c:pt idx="2877">
                  <c:v>1256.796</c:v>
                </c:pt>
                <c:pt idx="2878">
                  <c:v>1217.4051999999999</c:v>
                </c:pt>
                <c:pt idx="2879">
                  <c:v>1168.6007999999999</c:v>
                </c:pt>
                <c:pt idx="2880">
                  <c:v>1117.0519999999999</c:v>
                </c:pt>
                <c:pt idx="2881">
                  <c:v>1078.7266</c:v>
                </c:pt>
                <c:pt idx="2882">
                  <c:v>1067.3698999999999</c:v>
                </c:pt>
                <c:pt idx="2883">
                  <c:v>1075.2144000000001</c:v>
                </c:pt>
                <c:pt idx="2884">
                  <c:v>1085.0962</c:v>
                </c:pt>
                <c:pt idx="2885">
                  <c:v>1187.0727999999999</c:v>
                </c:pt>
                <c:pt idx="2886">
                  <c:v>1256.9209000000001</c:v>
                </c:pt>
                <c:pt idx="2887">
                  <c:v>1327.9598000000001</c:v>
                </c:pt>
                <c:pt idx="2888">
                  <c:v>1371.5900999999999</c:v>
                </c:pt>
                <c:pt idx="2889">
                  <c:v>1354.0417</c:v>
                </c:pt>
                <c:pt idx="2890">
                  <c:v>1434.3397</c:v>
                </c:pt>
                <c:pt idx="2891">
                  <c:v>1414.9437</c:v>
                </c:pt>
                <c:pt idx="2892">
                  <c:v>1500.7216000000001</c:v>
                </c:pt>
                <c:pt idx="2893">
                  <c:v>1301.4736</c:v>
                </c:pt>
                <c:pt idx="2894">
                  <c:v>1258.4668999999999</c:v>
                </c:pt>
                <c:pt idx="2895">
                  <c:v>1273.6309000000001</c:v>
                </c:pt>
                <c:pt idx="2896">
                  <c:v>1345.2829999999999</c:v>
                </c:pt>
                <c:pt idx="2897">
                  <c:v>1375.7915</c:v>
                </c:pt>
                <c:pt idx="2898">
                  <c:v>1364.1958</c:v>
                </c:pt>
                <c:pt idx="2899">
                  <c:v>1328.848</c:v>
                </c:pt>
                <c:pt idx="2900">
                  <c:v>1269.2561000000001</c:v>
                </c:pt>
                <c:pt idx="2901">
                  <c:v>1184.3157000000001</c:v>
                </c:pt>
                <c:pt idx="2902">
                  <c:v>1157.7130999999999</c:v>
                </c:pt>
                <c:pt idx="2903">
                  <c:v>1130.6487</c:v>
                </c:pt>
                <c:pt idx="2904">
                  <c:v>1105.2487000000001</c:v>
                </c:pt>
                <c:pt idx="2905">
                  <c:v>1088.4456</c:v>
                </c:pt>
                <c:pt idx="2906">
                  <c:v>1092.2734</c:v>
                </c:pt>
                <c:pt idx="2907">
                  <c:v>1088.7714000000001</c:v>
                </c:pt>
                <c:pt idx="2908">
                  <c:v>1136.1061</c:v>
                </c:pt>
                <c:pt idx="2909">
                  <c:v>1332.6873000000001</c:v>
                </c:pt>
                <c:pt idx="2910">
                  <c:v>1459.4204</c:v>
                </c:pt>
                <c:pt idx="2911">
                  <c:v>1545.9577999999999</c:v>
                </c:pt>
                <c:pt idx="2912">
                  <c:v>1580.1487</c:v>
                </c:pt>
                <c:pt idx="2913">
                  <c:v>1592.4236000000001</c:v>
                </c:pt>
                <c:pt idx="2914">
                  <c:v>1595.8915999999999</c:v>
                </c:pt>
                <c:pt idx="2915">
                  <c:v>1601.4045000000001</c:v>
                </c:pt>
                <c:pt idx="2916">
                  <c:v>1588.1787999999999</c:v>
                </c:pt>
                <c:pt idx="2917">
                  <c:v>1549.0612000000001</c:v>
                </c:pt>
                <c:pt idx="2918">
                  <c:v>1467.04</c:v>
                </c:pt>
                <c:pt idx="2919">
                  <c:v>1382.9929999999999</c:v>
                </c:pt>
                <c:pt idx="2920">
                  <c:v>1457.4041999999999</c:v>
                </c:pt>
                <c:pt idx="2921">
                  <c:v>1446.5572999999999</c:v>
                </c:pt>
                <c:pt idx="2922">
                  <c:v>1420.9166</c:v>
                </c:pt>
                <c:pt idx="2923">
                  <c:v>1404.8904</c:v>
                </c:pt>
                <c:pt idx="2924">
                  <c:v>1339.4793999999999</c:v>
                </c:pt>
                <c:pt idx="2925">
                  <c:v>1276.8130000000001</c:v>
                </c:pt>
                <c:pt idx="2926">
                  <c:v>1246.4547</c:v>
                </c:pt>
                <c:pt idx="2927">
                  <c:v>1187.1726000000001</c:v>
                </c:pt>
                <c:pt idx="2928">
                  <c:v>1144.3945000000001</c:v>
                </c:pt>
                <c:pt idx="2929">
                  <c:v>1121.8128999999999</c:v>
                </c:pt>
                <c:pt idx="2930">
                  <c:v>1113.2843</c:v>
                </c:pt>
                <c:pt idx="2931">
                  <c:v>1109.5882999999999</c:v>
                </c:pt>
                <c:pt idx="2932">
                  <c:v>1191.7089000000001</c:v>
                </c:pt>
                <c:pt idx="2933">
                  <c:v>1374.4340999999999</c:v>
                </c:pt>
                <c:pt idx="2934">
                  <c:v>1460.8782000000001</c:v>
                </c:pt>
                <c:pt idx="2935">
                  <c:v>1554.9952000000001</c:v>
                </c:pt>
                <c:pt idx="2936">
                  <c:v>1580.1846</c:v>
                </c:pt>
                <c:pt idx="2937">
                  <c:v>1594.5126</c:v>
                </c:pt>
                <c:pt idx="2938">
                  <c:v>1592.5220999999999</c:v>
                </c:pt>
                <c:pt idx="2939">
                  <c:v>1599.8965000000001</c:v>
                </c:pt>
                <c:pt idx="2940">
                  <c:v>1579.787</c:v>
                </c:pt>
                <c:pt idx="2941">
                  <c:v>1531.0177000000001</c:v>
                </c:pt>
                <c:pt idx="2942">
                  <c:v>1445.2750000000001</c:v>
                </c:pt>
                <c:pt idx="2943">
                  <c:v>1377.7077999999999</c:v>
                </c:pt>
                <c:pt idx="2944">
                  <c:v>1442.2166</c:v>
                </c:pt>
                <c:pt idx="2945">
                  <c:v>1435.5796</c:v>
                </c:pt>
                <c:pt idx="2946">
                  <c:v>1405.4109000000001</c:v>
                </c:pt>
                <c:pt idx="2947">
                  <c:v>1369.7435</c:v>
                </c:pt>
                <c:pt idx="2948">
                  <c:v>1327.6667</c:v>
                </c:pt>
                <c:pt idx="2949">
                  <c:v>1273.0746999999999</c:v>
                </c:pt>
                <c:pt idx="2950">
                  <c:v>1229.5326</c:v>
                </c:pt>
                <c:pt idx="2951">
                  <c:v>1165.4113</c:v>
                </c:pt>
                <c:pt idx="2952">
                  <c:v>1139.7195999999999</c:v>
                </c:pt>
                <c:pt idx="2953">
                  <c:v>1139.3369</c:v>
                </c:pt>
                <c:pt idx="2954">
                  <c:v>1120.1411000000001</c:v>
                </c:pt>
                <c:pt idx="2955">
                  <c:v>1088.7372</c:v>
                </c:pt>
                <c:pt idx="2956">
                  <c:v>1100.8623</c:v>
                </c:pt>
                <c:pt idx="2957">
                  <c:v>1248.2164</c:v>
                </c:pt>
                <c:pt idx="2958">
                  <c:v>1366.6764000000001</c:v>
                </c:pt>
                <c:pt idx="2959">
                  <c:v>1422.3698999999999</c:v>
                </c:pt>
                <c:pt idx="2960">
                  <c:v>1444.7916</c:v>
                </c:pt>
                <c:pt idx="2961">
                  <c:v>1445.4971</c:v>
                </c:pt>
                <c:pt idx="2962">
                  <c:v>1422.4247</c:v>
                </c:pt>
                <c:pt idx="2963">
                  <c:v>1401.3394000000001</c:v>
                </c:pt>
                <c:pt idx="2964">
                  <c:v>1399.3052</c:v>
                </c:pt>
                <c:pt idx="2965">
                  <c:v>1378.4882</c:v>
                </c:pt>
                <c:pt idx="2966">
                  <c:v>1366.9412</c:v>
                </c:pt>
                <c:pt idx="2967">
                  <c:v>1336.2406000000001</c:v>
                </c:pt>
                <c:pt idx="2968">
                  <c:v>1401.4179999999999</c:v>
                </c:pt>
                <c:pt idx="2969">
                  <c:v>1391.0391</c:v>
                </c:pt>
                <c:pt idx="2970">
                  <c:v>1377.9108000000001</c:v>
                </c:pt>
                <c:pt idx="2971">
                  <c:v>1341.1878999999999</c:v>
                </c:pt>
                <c:pt idx="2972">
                  <c:v>1293.5126</c:v>
                </c:pt>
                <c:pt idx="2973">
                  <c:v>1251.9094</c:v>
                </c:pt>
                <c:pt idx="2974">
                  <c:v>1180.9076</c:v>
                </c:pt>
                <c:pt idx="2975">
                  <c:v>1146.3785</c:v>
                </c:pt>
                <c:pt idx="2976">
                  <c:v>1124.3088</c:v>
                </c:pt>
                <c:pt idx="2977">
                  <c:v>1118.5326</c:v>
                </c:pt>
                <c:pt idx="2978">
                  <c:v>1090.1375</c:v>
                </c:pt>
                <c:pt idx="2979">
                  <c:v>1068.5463</c:v>
                </c:pt>
                <c:pt idx="2980">
                  <c:v>1076.1093000000001</c:v>
                </c:pt>
                <c:pt idx="2981">
                  <c:v>1143.3071</c:v>
                </c:pt>
                <c:pt idx="2982">
                  <c:v>1159.421</c:v>
                </c:pt>
                <c:pt idx="2983">
                  <c:v>1210.6288</c:v>
                </c:pt>
                <c:pt idx="2984">
                  <c:v>1290.2662</c:v>
                </c:pt>
                <c:pt idx="2985">
                  <c:v>1314.5945999999999</c:v>
                </c:pt>
                <c:pt idx="2986">
                  <c:v>1330.7491</c:v>
                </c:pt>
                <c:pt idx="2987">
                  <c:v>1325.3742999999999</c:v>
                </c:pt>
                <c:pt idx="2988">
                  <c:v>1319.8356000000001</c:v>
                </c:pt>
                <c:pt idx="2989">
                  <c:v>1305.0890999999999</c:v>
                </c:pt>
                <c:pt idx="2990">
                  <c:v>1315.7723000000001</c:v>
                </c:pt>
                <c:pt idx="2991">
                  <c:v>1297.5637999999999</c:v>
                </c:pt>
                <c:pt idx="2992">
                  <c:v>1387.5918999999999</c:v>
                </c:pt>
                <c:pt idx="2993">
                  <c:v>1400.2617</c:v>
                </c:pt>
                <c:pt idx="2994">
                  <c:v>1386.9517000000001</c:v>
                </c:pt>
                <c:pt idx="2995">
                  <c:v>1355.0302999999999</c:v>
                </c:pt>
                <c:pt idx="2996">
                  <c:v>1311.6991</c:v>
                </c:pt>
                <c:pt idx="2997">
                  <c:v>1242.4756</c:v>
                </c:pt>
                <c:pt idx="2998">
                  <c:v>1184.5459000000001</c:v>
                </c:pt>
                <c:pt idx="2999">
                  <c:v>1134.7327</c:v>
                </c:pt>
                <c:pt idx="3000">
                  <c:v>1103.7329999999999</c:v>
                </c:pt>
                <c:pt idx="3001">
                  <c:v>1070.7958000000001</c:v>
                </c:pt>
                <c:pt idx="3002">
                  <c:v>1083.3655000000001</c:v>
                </c:pt>
                <c:pt idx="3003">
                  <c:v>1098.5208</c:v>
                </c:pt>
                <c:pt idx="3004">
                  <c:v>1227.3063999999999</c:v>
                </c:pt>
                <c:pt idx="3005">
                  <c:v>1373.9846</c:v>
                </c:pt>
                <c:pt idx="3006">
                  <c:v>1474.587</c:v>
                </c:pt>
                <c:pt idx="3007">
                  <c:v>1564.0645999999999</c:v>
                </c:pt>
                <c:pt idx="3008">
                  <c:v>1597.2194</c:v>
                </c:pt>
                <c:pt idx="3009">
                  <c:v>1599.0804000000001</c:v>
                </c:pt>
                <c:pt idx="3010">
                  <c:v>1601.7935</c:v>
                </c:pt>
                <c:pt idx="3011">
                  <c:v>1610.6849999999999</c:v>
                </c:pt>
                <c:pt idx="3012">
                  <c:v>1595.4650999999999</c:v>
                </c:pt>
                <c:pt idx="3013">
                  <c:v>1540.8176000000001</c:v>
                </c:pt>
                <c:pt idx="3014">
                  <c:v>1449.9652000000001</c:v>
                </c:pt>
                <c:pt idx="3015">
                  <c:v>1380.7661000000001</c:v>
                </c:pt>
                <c:pt idx="3016">
                  <c:v>1446.713</c:v>
                </c:pt>
                <c:pt idx="3017">
                  <c:v>1435.1859999999999</c:v>
                </c:pt>
                <c:pt idx="3018">
                  <c:v>1427.3056999999999</c:v>
                </c:pt>
                <c:pt idx="3019">
                  <c:v>1385.0518999999999</c:v>
                </c:pt>
                <c:pt idx="3020">
                  <c:v>1340.0518999999999</c:v>
                </c:pt>
                <c:pt idx="3021">
                  <c:v>1251.2986000000001</c:v>
                </c:pt>
                <c:pt idx="3022">
                  <c:v>1207.9677999999999</c:v>
                </c:pt>
                <c:pt idx="3023">
                  <c:v>1171.9608000000001</c:v>
                </c:pt>
                <c:pt idx="3024">
                  <c:v>1137.9427000000001</c:v>
                </c:pt>
                <c:pt idx="3025">
                  <c:v>1103.2263</c:v>
                </c:pt>
                <c:pt idx="3026">
                  <c:v>1088.5868</c:v>
                </c:pt>
                <c:pt idx="3027">
                  <c:v>1090.9099000000001</c:v>
                </c:pt>
                <c:pt idx="3028">
                  <c:v>1195.9078</c:v>
                </c:pt>
                <c:pt idx="3029">
                  <c:v>1358.056</c:v>
                </c:pt>
                <c:pt idx="3030">
                  <c:v>1479.2920999999999</c:v>
                </c:pt>
                <c:pt idx="3031">
                  <c:v>1565.8096</c:v>
                </c:pt>
                <c:pt idx="3032">
                  <c:v>1602.9232999999999</c:v>
                </c:pt>
                <c:pt idx="3033">
                  <c:v>1605.0994000000001</c:v>
                </c:pt>
                <c:pt idx="3034">
                  <c:v>1609.2090000000001</c:v>
                </c:pt>
                <c:pt idx="3035">
                  <c:v>1615.4306999999999</c:v>
                </c:pt>
                <c:pt idx="3036">
                  <c:v>1611.433</c:v>
                </c:pt>
                <c:pt idx="3037">
                  <c:v>1570.9579000000001</c:v>
                </c:pt>
                <c:pt idx="3038">
                  <c:v>1455.6505999999999</c:v>
                </c:pt>
                <c:pt idx="3039">
                  <c:v>1397.1224</c:v>
                </c:pt>
                <c:pt idx="3040">
                  <c:v>1467.6063999999999</c:v>
                </c:pt>
                <c:pt idx="3041">
                  <c:v>1454.9481000000001</c:v>
                </c:pt>
                <c:pt idx="3042">
                  <c:v>1439.152</c:v>
                </c:pt>
                <c:pt idx="3043">
                  <c:v>1401.4196999999999</c:v>
                </c:pt>
                <c:pt idx="3044">
                  <c:v>1346.8076000000001</c:v>
                </c:pt>
                <c:pt idx="3045">
                  <c:v>1274.711</c:v>
                </c:pt>
                <c:pt idx="3046">
                  <c:v>1237.0613000000001</c:v>
                </c:pt>
                <c:pt idx="3047">
                  <c:v>1186.3793000000001</c:v>
                </c:pt>
                <c:pt idx="3048">
                  <c:v>1142.9148</c:v>
                </c:pt>
                <c:pt idx="3049">
                  <c:v>1108.9965999999999</c:v>
                </c:pt>
                <c:pt idx="3050">
                  <c:v>1100.0458000000001</c:v>
                </c:pt>
                <c:pt idx="3051">
                  <c:v>1100.2047</c:v>
                </c:pt>
                <c:pt idx="3052">
                  <c:v>1177.5215000000001</c:v>
                </c:pt>
                <c:pt idx="3053">
                  <c:v>1357.5</c:v>
                </c:pt>
                <c:pt idx="3054">
                  <c:v>1444.1651999999999</c:v>
                </c:pt>
                <c:pt idx="3055">
                  <c:v>1552.1835000000001</c:v>
                </c:pt>
                <c:pt idx="3056">
                  <c:v>1585.0887</c:v>
                </c:pt>
                <c:pt idx="3057">
                  <c:v>1596.2662</c:v>
                </c:pt>
                <c:pt idx="3058">
                  <c:v>1596.7954</c:v>
                </c:pt>
                <c:pt idx="3059">
                  <c:v>1603.0596</c:v>
                </c:pt>
                <c:pt idx="3060">
                  <c:v>1591.7507000000001</c:v>
                </c:pt>
                <c:pt idx="3061">
                  <c:v>1523.2163</c:v>
                </c:pt>
                <c:pt idx="3062">
                  <c:v>1405.7834</c:v>
                </c:pt>
                <c:pt idx="3063">
                  <c:v>1372.0476000000001</c:v>
                </c:pt>
                <c:pt idx="3064">
                  <c:v>1431.7191</c:v>
                </c:pt>
                <c:pt idx="3065">
                  <c:v>1417.3698999999999</c:v>
                </c:pt>
                <c:pt idx="3066">
                  <c:v>1395.6831</c:v>
                </c:pt>
                <c:pt idx="3067">
                  <c:v>1363.7139</c:v>
                </c:pt>
                <c:pt idx="3068">
                  <c:v>1307.3742999999999</c:v>
                </c:pt>
                <c:pt idx="3069">
                  <c:v>1221.8848</c:v>
                </c:pt>
                <c:pt idx="3070">
                  <c:v>1173.4003</c:v>
                </c:pt>
                <c:pt idx="3071">
                  <c:v>1141.4893999999999</c:v>
                </c:pt>
                <c:pt idx="3072">
                  <c:v>1100.2764999999999</c:v>
                </c:pt>
                <c:pt idx="3073">
                  <c:v>1052.5047999999999</c:v>
                </c:pt>
                <c:pt idx="3074">
                  <c:v>1048.0165</c:v>
                </c:pt>
                <c:pt idx="3075">
                  <c:v>1052.2417</c:v>
                </c:pt>
                <c:pt idx="3076">
                  <c:v>1110.5554999999999</c:v>
                </c:pt>
                <c:pt idx="3077">
                  <c:v>1282.9636</c:v>
                </c:pt>
                <c:pt idx="3078">
                  <c:v>1362.0021999999999</c:v>
                </c:pt>
                <c:pt idx="3079">
                  <c:v>1450.6545000000001</c:v>
                </c:pt>
                <c:pt idx="3080">
                  <c:v>1489.7277999999999</c:v>
                </c:pt>
                <c:pt idx="3081">
                  <c:v>1492.4124999999999</c:v>
                </c:pt>
                <c:pt idx="3082">
                  <c:v>1498.9194</c:v>
                </c:pt>
                <c:pt idx="3083">
                  <c:v>1528.0896</c:v>
                </c:pt>
                <c:pt idx="3084">
                  <c:v>1540.2053000000001</c:v>
                </c:pt>
                <c:pt idx="3085">
                  <c:v>1481.4785999999999</c:v>
                </c:pt>
                <c:pt idx="3086">
                  <c:v>1385.7080000000001</c:v>
                </c:pt>
                <c:pt idx="3087">
                  <c:v>1325.6887999999999</c:v>
                </c:pt>
                <c:pt idx="3088">
                  <c:v>1377.8457000000001</c:v>
                </c:pt>
                <c:pt idx="3089">
                  <c:v>1400.5477000000001</c:v>
                </c:pt>
                <c:pt idx="3090">
                  <c:v>1298.4463000000001</c:v>
                </c:pt>
                <c:pt idx="3091">
                  <c:v>1241.6074000000001</c:v>
                </c:pt>
                <c:pt idx="3092">
                  <c:v>1211.1492000000001</c:v>
                </c:pt>
                <c:pt idx="3093">
                  <c:v>1150.7593999999999</c:v>
                </c:pt>
                <c:pt idx="3094">
                  <c:v>1089.8545999999999</c:v>
                </c:pt>
                <c:pt idx="3095">
                  <c:v>1064.3289</c:v>
                </c:pt>
                <c:pt idx="3096">
                  <c:v>1032.5762</c:v>
                </c:pt>
                <c:pt idx="3097">
                  <c:v>1008.3917</c:v>
                </c:pt>
                <c:pt idx="3098">
                  <c:v>1020.4142000000001</c:v>
                </c:pt>
                <c:pt idx="3099">
                  <c:v>1043.9779000000001</c:v>
                </c:pt>
                <c:pt idx="3100">
                  <c:v>1074.7403999999999</c:v>
                </c:pt>
                <c:pt idx="3101">
                  <c:v>1265.9043999999999</c:v>
                </c:pt>
                <c:pt idx="3102">
                  <c:v>1385.3480999999999</c:v>
                </c:pt>
                <c:pt idx="3103">
                  <c:v>1481.644</c:v>
                </c:pt>
                <c:pt idx="3104">
                  <c:v>1508.335</c:v>
                </c:pt>
                <c:pt idx="3105">
                  <c:v>1560.4670000000001</c:v>
                </c:pt>
                <c:pt idx="3106">
                  <c:v>1551.2615000000001</c:v>
                </c:pt>
                <c:pt idx="3107">
                  <c:v>1557.7194</c:v>
                </c:pt>
                <c:pt idx="3108">
                  <c:v>1551.5894000000001</c:v>
                </c:pt>
                <c:pt idx="3109">
                  <c:v>1498.9151999999999</c:v>
                </c:pt>
                <c:pt idx="3110">
                  <c:v>1370.5424</c:v>
                </c:pt>
                <c:pt idx="3111">
                  <c:v>1272.6074000000001</c:v>
                </c:pt>
                <c:pt idx="3112">
                  <c:v>1325.1017999999999</c:v>
                </c:pt>
                <c:pt idx="3113">
                  <c:v>1336.509</c:v>
                </c:pt>
                <c:pt idx="3114">
                  <c:v>1325.1049</c:v>
                </c:pt>
                <c:pt idx="3115">
                  <c:v>1265.5735999999999</c:v>
                </c:pt>
                <c:pt idx="3116">
                  <c:v>1214.1414</c:v>
                </c:pt>
                <c:pt idx="3117">
                  <c:v>1139.0613000000001</c:v>
                </c:pt>
                <c:pt idx="3118">
                  <c:v>1086.2299</c:v>
                </c:pt>
                <c:pt idx="3119">
                  <c:v>1052.4659999999999</c:v>
                </c:pt>
                <c:pt idx="3120">
                  <c:v>1028.3688999999999</c:v>
                </c:pt>
                <c:pt idx="3121">
                  <c:v>1014.0348</c:v>
                </c:pt>
                <c:pt idx="3122">
                  <c:v>1009.5574</c:v>
                </c:pt>
                <c:pt idx="3123">
                  <c:v>1001.702</c:v>
                </c:pt>
                <c:pt idx="3124">
                  <c:v>1009.3680000000001</c:v>
                </c:pt>
                <c:pt idx="3125">
                  <c:v>1124.298</c:v>
                </c:pt>
                <c:pt idx="3126">
                  <c:v>1268.9672</c:v>
                </c:pt>
                <c:pt idx="3127">
                  <c:v>1347.5844999999999</c:v>
                </c:pt>
                <c:pt idx="3128">
                  <c:v>1375.6864</c:v>
                </c:pt>
                <c:pt idx="3129">
                  <c:v>1366.6044999999999</c:v>
                </c:pt>
                <c:pt idx="3130">
                  <c:v>1358.5916999999999</c:v>
                </c:pt>
                <c:pt idx="3131">
                  <c:v>1351.6666</c:v>
                </c:pt>
                <c:pt idx="3132">
                  <c:v>1346.3655000000001</c:v>
                </c:pt>
                <c:pt idx="3133">
                  <c:v>1333.8032000000001</c:v>
                </c:pt>
                <c:pt idx="3134">
                  <c:v>1274.8308999999999</c:v>
                </c:pt>
                <c:pt idx="3135">
                  <c:v>1278.3009999999999</c:v>
                </c:pt>
                <c:pt idx="3136">
                  <c:v>1348.8687</c:v>
                </c:pt>
                <c:pt idx="3137">
                  <c:v>1332.1946</c:v>
                </c:pt>
                <c:pt idx="3138">
                  <c:v>1295.3915</c:v>
                </c:pt>
                <c:pt idx="3139">
                  <c:v>1242.1074000000001</c:v>
                </c:pt>
                <c:pt idx="3140">
                  <c:v>1187.8463999999999</c:v>
                </c:pt>
                <c:pt idx="3141">
                  <c:v>1150.7709</c:v>
                </c:pt>
                <c:pt idx="3142">
                  <c:v>1107.9989</c:v>
                </c:pt>
                <c:pt idx="3143">
                  <c:v>1076.521</c:v>
                </c:pt>
                <c:pt idx="3144">
                  <c:v>1055.076</c:v>
                </c:pt>
                <c:pt idx="3145">
                  <c:v>1055.0844</c:v>
                </c:pt>
                <c:pt idx="3146">
                  <c:v>1029.0655999999999</c:v>
                </c:pt>
                <c:pt idx="3147">
                  <c:v>998.00603999999998</c:v>
                </c:pt>
                <c:pt idx="3148">
                  <c:v>984.47019999999998</c:v>
                </c:pt>
                <c:pt idx="3149">
                  <c:v>1029.5604000000001</c:v>
                </c:pt>
                <c:pt idx="3150">
                  <c:v>1092.2274</c:v>
                </c:pt>
                <c:pt idx="3151">
                  <c:v>1145.9009000000001</c:v>
                </c:pt>
                <c:pt idx="3152">
                  <c:v>1223.7153000000001</c:v>
                </c:pt>
                <c:pt idx="3153">
                  <c:v>1252.8458000000001</c:v>
                </c:pt>
                <c:pt idx="3154">
                  <c:v>1256.0879</c:v>
                </c:pt>
                <c:pt idx="3155">
                  <c:v>1258.2347</c:v>
                </c:pt>
                <c:pt idx="3156">
                  <c:v>1233.3770999999999</c:v>
                </c:pt>
                <c:pt idx="3157">
                  <c:v>1213.5927999999999</c:v>
                </c:pt>
                <c:pt idx="3158">
                  <c:v>1215.3883000000001</c:v>
                </c:pt>
                <c:pt idx="3159">
                  <c:v>1240.4926</c:v>
                </c:pt>
                <c:pt idx="3160">
                  <c:v>1323.8545999999999</c:v>
                </c:pt>
                <c:pt idx="3161">
                  <c:v>1330.6333</c:v>
                </c:pt>
                <c:pt idx="3162">
                  <c:v>1334.0175999999999</c:v>
                </c:pt>
                <c:pt idx="3163">
                  <c:v>1302.5902000000001</c:v>
                </c:pt>
                <c:pt idx="3164">
                  <c:v>1258.4124999999999</c:v>
                </c:pt>
                <c:pt idx="3165">
                  <c:v>1204.9323999999999</c:v>
                </c:pt>
                <c:pt idx="3166">
                  <c:v>1140.9817</c:v>
                </c:pt>
                <c:pt idx="3167">
                  <c:v>1104.8646000000001</c:v>
                </c:pt>
                <c:pt idx="3168">
                  <c:v>1083.6600000000001</c:v>
                </c:pt>
                <c:pt idx="3169">
                  <c:v>1049.1085</c:v>
                </c:pt>
                <c:pt idx="3170">
                  <c:v>1043.4127000000001</c:v>
                </c:pt>
                <c:pt idx="3171">
                  <c:v>1057.905</c:v>
                </c:pt>
                <c:pt idx="3172">
                  <c:v>1106.1941999999999</c:v>
                </c:pt>
                <c:pt idx="3173">
                  <c:v>1338.9888000000001</c:v>
                </c:pt>
                <c:pt idx="3174">
                  <c:v>1446.2944</c:v>
                </c:pt>
                <c:pt idx="3175">
                  <c:v>1532.7732000000001</c:v>
                </c:pt>
                <c:pt idx="3176">
                  <c:v>1578.3019999999999</c:v>
                </c:pt>
                <c:pt idx="3177">
                  <c:v>1572.3713</c:v>
                </c:pt>
                <c:pt idx="3178">
                  <c:v>1571.3058000000001</c:v>
                </c:pt>
                <c:pt idx="3179">
                  <c:v>1586.6547</c:v>
                </c:pt>
                <c:pt idx="3180">
                  <c:v>1569.3794</c:v>
                </c:pt>
                <c:pt idx="3181">
                  <c:v>1514.7058</c:v>
                </c:pt>
                <c:pt idx="3182">
                  <c:v>1423.3036999999999</c:v>
                </c:pt>
                <c:pt idx="3183">
                  <c:v>1372.4232</c:v>
                </c:pt>
                <c:pt idx="3184">
                  <c:v>1409.5269000000001</c:v>
                </c:pt>
                <c:pt idx="3185">
                  <c:v>1401.0773999999999</c:v>
                </c:pt>
                <c:pt idx="3186">
                  <c:v>1383.172</c:v>
                </c:pt>
                <c:pt idx="3187">
                  <c:v>1312.5363</c:v>
                </c:pt>
                <c:pt idx="3188">
                  <c:v>1290.0128</c:v>
                </c:pt>
                <c:pt idx="3189">
                  <c:v>1202.4312</c:v>
                </c:pt>
                <c:pt idx="3190">
                  <c:v>1143.9869000000001</c:v>
                </c:pt>
                <c:pt idx="3191">
                  <c:v>1099.3402000000001</c:v>
                </c:pt>
                <c:pt idx="3192">
                  <c:v>1066.4563000000001</c:v>
                </c:pt>
                <c:pt idx="3193">
                  <c:v>1043.6649</c:v>
                </c:pt>
                <c:pt idx="3194">
                  <c:v>1058.806</c:v>
                </c:pt>
                <c:pt idx="3195">
                  <c:v>1061.9390000000001</c:v>
                </c:pt>
                <c:pt idx="3196">
                  <c:v>1105.3588</c:v>
                </c:pt>
                <c:pt idx="3197">
                  <c:v>1321.4808</c:v>
                </c:pt>
                <c:pt idx="3198">
                  <c:v>1440.7183</c:v>
                </c:pt>
                <c:pt idx="3199">
                  <c:v>1549.1594</c:v>
                </c:pt>
                <c:pt idx="3200">
                  <c:v>1578.4218000000001</c:v>
                </c:pt>
                <c:pt idx="3201">
                  <c:v>1585.2973999999999</c:v>
                </c:pt>
                <c:pt idx="3202">
                  <c:v>1582.096</c:v>
                </c:pt>
                <c:pt idx="3203">
                  <c:v>1589.7936</c:v>
                </c:pt>
                <c:pt idx="3204">
                  <c:v>1585.904</c:v>
                </c:pt>
                <c:pt idx="3205">
                  <c:v>1531.8342</c:v>
                </c:pt>
                <c:pt idx="3206">
                  <c:v>1432.1732</c:v>
                </c:pt>
                <c:pt idx="3207">
                  <c:v>1383.6061</c:v>
                </c:pt>
                <c:pt idx="3208">
                  <c:v>1443.4753000000001</c:v>
                </c:pt>
                <c:pt idx="3209">
                  <c:v>1423.4295999999999</c:v>
                </c:pt>
                <c:pt idx="3210">
                  <c:v>1401.4570000000001</c:v>
                </c:pt>
                <c:pt idx="3211">
                  <c:v>1351.0334</c:v>
                </c:pt>
                <c:pt idx="3212">
                  <c:v>1278.1085</c:v>
                </c:pt>
                <c:pt idx="3213">
                  <c:v>1204.1125</c:v>
                </c:pt>
                <c:pt idx="3214">
                  <c:v>1148.5145</c:v>
                </c:pt>
                <c:pt idx="3215">
                  <c:v>1093.5834</c:v>
                </c:pt>
                <c:pt idx="3216">
                  <c:v>1049.771</c:v>
                </c:pt>
                <c:pt idx="3217">
                  <c:v>1030.9752000000001</c:v>
                </c:pt>
                <c:pt idx="3218">
                  <c:v>1027.8833</c:v>
                </c:pt>
                <c:pt idx="3219">
                  <c:v>1039.5997</c:v>
                </c:pt>
                <c:pt idx="3220">
                  <c:v>1085.0061000000001</c:v>
                </c:pt>
                <c:pt idx="3221">
                  <c:v>1287.1732999999999</c:v>
                </c:pt>
                <c:pt idx="3222">
                  <c:v>1400.1161999999999</c:v>
                </c:pt>
                <c:pt idx="3223">
                  <c:v>1508.6370999999999</c:v>
                </c:pt>
                <c:pt idx="3224">
                  <c:v>1568.0735999999999</c:v>
                </c:pt>
                <c:pt idx="3225">
                  <c:v>1570.4065000000001</c:v>
                </c:pt>
                <c:pt idx="3226">
                  <c:v>1577.798</c:v>
                </c:pt>
                <c:pt idx="3227">
                  <c:v>1581.9666999999999</c:v>
                </c:pt>
                <c:pt idx="3228">
                  <c:v>1583.5848000000001</c:v>
                </c:pt>
                <c:pt idx="3229">
                  <c:v>1528.4047</c:v>
                </c:pt>
                <c:pt idx="3230">
                  <c:v>1417.848</c:v>
                </c:pt>
                <c:pt idx="3231">
                  <c:v>1372.7593999999999</c:v>
                </c:pt>
                <c:pt idx="3232">
                  <c:v>1399.2885000000001</c:v>
                </c:pt>
                <c:pt idx="3233">
                  <c:v>1357.4718</c:v>
                </c:pt>
                <c:pt idx="3234">
                  <c:v>1338.8995</c:v>
                </c:pt>
                <c:pt idx="3235">
                  <c:v>1308.2994000000001</c:v>
                </c:pt>
                <c:pt idx="3236">
                  <c:v>1237.6195</c:v>
                </c:pt>
                <c:pt idx="3237">
                  <c:v>1147.6593</c:v>
                </c:pt>
                <c:pt idx="3238">
                  <c:v>1101.414</c:v>
                </c:pt>
                <c:pt idx="3239">
                  <c:v>1066.6377</c:v>
                </c:pt>
                <c:pt idx="3240">
                  <c:v>1034.8812</c:v>
                </c:pt>
                <c:pt idx="3241">
                  <c:v>1016.9073</c:v>
                </c:pt>
                <c:pt idx="3242">
                  <c:v>1045.6470999999999</c:v>
                </c:pt>
                <c:pt idx="3243">
                  <c:v>1041.1786</c:v>
                </c:pt>
                <c:pt idx="3244">
                  <c:v>1077.9983</c:v>
                </c:pt>
                <c:pt idx="3245">
                  <c:v>1277.3030000000001</c:v>
                </c:pt>
                <c:pt idx="3246">
                  <c:v>1393.5712000000001</c:v>
                </c:pt>
                <c:pt idx="3247">
                  <c:v>1474.6324</c:v>
                </c:pt>
                <c:pt idx="3248">
                  <c:v>1515.1030000000001</c:v>
                </c:pt>
                <c:pt idx="3249">
                  <c:v>1520.7206000000001</c:v>
                </c:pt>
                <c:pt idx="3250">
                  <c:v>1523.8616</c:v>
                </c:pt>
                <c:pt idx="3251">
                  <c:v>1519.5391</c:v>
                </c:pt>
                <c:pt idx="3252">
                  <c:v>1512.6992</c:v>
                </c:pt>
                <c:pt idx="3253">
                  <c:v>1475.2145</c:v>
                </c:pt>
                <c:pt idx="3254">
                  <c:v>1381.973</c:v>
                </c:pt>
                <c:pt idx="3255">
                  <c:v>1331.8351</c:v>
                </c:pt>
                <c:pt idx="3256">
                  <c:v>1397.3306</c:v>
                </c:pt>
                <c:pt idx="3257">
                  <c:v>1381.7126000000001</c:v>
                </c:pt>
                <c:pt idx="3258">
                  <c:v>1333.6289999999999</c:v>
                </c:pt>
                <c:pt idx="3259">
                  <c:v>1270.4149</c:v>
                </c:pt>
                <c:pt idx="3260">
                  <c:v>1213.8074999999999</c:v>
                </c:pt>
                <c:pt idx="3261">
                  <c:v>1162.8635999999999</c:v>
                </c:pt>
                <c:pt idx="3262">
                  <c:v>1119.0927999999999</c:v>
                </c:pt>
                <c:pt idx="3263">
                  <c:v>1089.5461</c:v>
                </c:pt>
                <c:pt idx="3264">
                  <c:v>1049.4730999999999</c:v>
                </c:pt>
                <c:pt idx="3265">
                  <c:v>1027.2511999999999</c:v>
                </c:pt>
                <c:pt idx="3266">
                  <c:v>1031.5011</c:v>
                </c:pt>
                <c:pt idx="3267">
                  <c:v>1051.0482999999999</c:v>
                </c:pt>
                <c:pt idx="3268">
                  <c:v>1086.5414000000001</c:v>
                </c:pt>
                <c:pt idx="3269">
                  <c:v>1273.2831000000001</c:v>
                </c:pt>
                <c:pt idx="3270">
                  <c:v>1385.8495</c:v>
                </c:pt>
                <c:pt idx="3271">
                  <c:v>1510.1760999999999</c:v>
                </c:pt>
                <c:pt idx="3272">
                  <c:v>1555.1123</c:v>
                </c:pt>
                <c:pt idx="3273">
                  <c:v>1570.0409999999999</c:v>
                </c:pt>
                <c:pt idx="3274">
                  <c:v>1571.1228000000001</c:v>
                </c:pt>
                <c:pt idx="3275">
                  <c:v>1555.4069999999999</c:v>
                </c:pt>
                <c:pt idx="3276">
                  <c:v>1537.3514</c:v>
                </c:pt>
                <c:pt idx="3277">
                  <c:v>1465.1594</c:v>
                </c:pt>
                <c:pt idx="3278">
                  <c:v>1361.7764999999999</c:v>
                </c:pt>
                <c:pt idx="3279">
                  <c:v>1318.5764999999999</c:v>
                </c:pt>
                <c:pt idx="3280">
                  <c:v>1389.6138000000001</c:v>
                </c:pt>
                <c:pt idx="3281">
                  <c:v>1407.1093000000001</c:v>
                </c:pt>
                <c:pt idx="3282">
                  <c:v>1372.2174</c:v>
                </c:pt>
                <c:pt idx="3283">
                  <c:v>1310.5129999999999</c:v>
                </c:pt>
                <c:pt idx="3284">
                  <c:v>1241.3552</c:v>
                </c:pt>
                <c:pt idx="3285">
                  <c:v>1212.7859000000001</c:v>
                </c:pt>
                <c:pt idx="3286">
                  <c:v>1163.9751000000001</c:v>
                </c:pt>
                <c:pt idx="3287">
                  <c:v>1110.5367000000001</c:v>
                </c:pt>
                <c:pt idx="3288">
                  <c:v>1068.7615000000001</c:v>
                </c:pt>
                <c:pt idx="3289">
                  <c:v>1054.2437</c:v>
                </c:pt>
                <c:pt idx="3290">
                  <c:v>1047.1392000000001</c:v>
                </c:pt>
                <c:pt idx="3291">
                  <c:v>1023.9451</c:v>
                </c:pt>
                <c:pt idx="3292">
                  <c:v>1023.83514</c:v>
                </c:pt>
                <c:pt idx="3293">
                  <c:v>1141.8517999999999</c:v>
                </c:pt>
                <c:pt idx="3294">
                  <c:v>1292.0685000000001</c:v>
                </c:pt>
                <c:pt idx="3295">
                  <c:v>1384.7357</c:v>
                </c:pt>
                <c:pt idx="3296">
                  <c:v>1402.9496999999999</c:v>
                </c:pt>
                <c:pt idx="3297">
                  <c:v>1385.5295000000001</c:v>
                </c:pt>
                <c:pt idx="3298">
                  <c:v>1363.5298</c:v>
                </c:pt>
                <c:pt idx="3299">
                  <c:v>1351.5938000000001</c:v>
                </c:pt>
                <c:pt idx="3300">
                  <c:v>1353.8040000000001</c:v>
                </c:pt>
                <c:pt idx="3301">
                  <c:v>1299.0663999999999</c:v>
                </c:pt>
                <c:pt idx="3302">
                  <c:v>1284.1732</c:v>
                </c:pt>
                <c:pt idx="3303">
                  <c:v>1251.0481</c:v>
                </c:pt>
                <c:pt idx="3304">
                  <c:v>1332.7532000000001</c:v>
                </c:pt>
                <c:pt idx="3305">
                  <c:v>1298.2493999999999</c:v>
                </c:pt>
                <c:pt idx="3306">
                  <c:v>1274.3297</c:v>
                </c:pt>
                <c:pt idx="3307">
                  <c:v>1201.1034999999999</c:v>
                </c:pt>
                <c:pt idx="3308">
                  <c:v>1150.2565999999999</c:v>
                </c:pt>
                <c:pt idx="3309">
                  <c:v>1109.8641</c:v>
                </c:pt>
                <c:pt idx="3310">
                  <c:v>1058.7373</c:v>
                </c:pt>
                <c:pt idx="3311">
                  <c:v>1025.6599000000001</c:v>
                </c:pt>
                <c:pt idx="3312">
                  <c:v>1015.88135</c:v>
                </c:pt>
                <c:pt idx="3313">
                  <c:v>1000.6445</c:v>
                </c:pt>
                <c:pt idx="3314">
                  <c:v>1000.5044</c:v>
                </c:pt>
                <c:pt idx="3315">
                  <c:v>972.12494000000004</c:v>
                </c:pt>
                <c:pt idx="3316">
                  <c:v>962.55755999999997</c:v>
                </c:pt>
                <c:pt idx="3317">
                  <c:v>998.62103000000002</c:v>
                </c:pt>
                <c:pt idx="3318">
                  <c:v>1043.6387</c:v>
                </c:pt>
                <c:pt idx="3319">
                  <c:v>1097.0414000000001</c:v>
                </c:pt>
                <c:pt idx="3320">
                  <c:v>1152.4572000000001</c:v>
                </c:pt>
                <c:pt idx="3321">
                  <c:v>1171.4203</c:v>
                </c:pt>
                <c:pt idx="3322">
                  <c:v>1189.0201</c:v>
                </c:pt>
                <c:pt idx="3323">
                  <c:v>1188.9961000000001</c:v>
                </c:pt>
                <c:pt idx="3324">
                  <c:v>1190.5940000000001</c:v>
                </c:pt>
                <c:pt idx="3325">
                  <c:v>1175.8965000000001</c:v>
                </c:pt>
                <c:pt idx="3326">
                  <c:v>1152.1754000000001</c:v>
                </c:pt>
                <c:pt idx="3327">
                  <c:v>1167.6097</c:v>
                </c:pt>
                <c:pt idx="3328">
                  <c:v>1237.3804</c:v>
                </c:pt>
                <c:pt idx="3329">
                  <c:v>1240.8633</c:v>
                </c:pt>
                <c:pt idx="3330">
                  <c:v>1242.5226</c:v>
                </c:pt>
                <c:pt idx="3331">
                  <c:v>1220.8431</c:v>
                </c:pt>
                <c:pt idx="3332">
                  <c:v>1168.8556000000001</c:v>
                </c:pt>
                <c:pt idx="3333">
                  <c:v>1106.8526999999999</c:v>
                </c:pt>
                <c:pt idx="3334">
                  <c:v>1076.578</c:v>
                </c:pt>
                <c:pt idx="3335">
                  <c:v>1027.5432000000001</c:v>
                </c:pt>
                <c:pt idx="3336">
                  <c:v>1012.9486000000001</c:v>
                </c:pt>
                <c:pt idx="3337">
                  <c:v>993.28314</c:v>
                </c:pt>
                <c:pt idx="3338">
                  <c:v>994.04759999999999</c:v>
                </c:pt>
                <c:pt idx="3339">
                  <c:v>1013.06744</c:v>
                </c:pt>
                <c:pt idx="3340">
                  <c:v>1049.854</c:v>
                </c:pt>
                <c:pt idx="3341">
                  <c:v>1262.8783000000001</c:v>
                </c:pt>
                <c:pt idx="3342">
                  <c:v>1416.4757</c:v>
                </c:pt>
                <c:pt idx="3343">
                  <c:v>1511.0246999999999</c:v>
                </c:pt>
                <c:pt idx="3344">
                  <c:v>1563.1523</c:v>
                </c:pt>
                <c:pt idx="3345">
                  <c:v>1568.7775999999999</c:v>
                </c:pt>
                <c:pt idx="3346">
                  <c:v>1581.6268</c:v>
                </c:pt>
                <c:pt idx="3347">
                  <c:v>1588.0571</c:v>
                </c:pt>
                <c:pt idx="3348">
                  <c:v>1569.8363999999999</c:v>
                </c:pt>
                <c:pt idx="3349">
                  <c:v>1510.1962000000001</c:v>
                </c:pt>
                <c:pt idx="3350">
                  <c:v>1405.2227</c:v>
                </c:pt>
                <c:pt idx="3351">
                  <c:v>1330.5746999999999</c:v>
                </c:pt>
                <c:pt idx="3352">
                  <c:v>1394.2556999999999</c:v>
                </c:pt>
                <c:pt idx="3353">
                  <c:v>1361.1455000000001</c:v>
                </c:pt>
                <c:pt idx="3354">
                  <c:v>1329.7844</c:v>
                </c:pt>
                <c:pt idx="3355">
                  <c:v>1282.8670999999999</c:v>
                </c:pt>
                <c:pt idx="3356">
                  <c:v>1227.4668999999999</c:v>
                </c:pt>
                <c:pt idx="3357">
                  <c:v>1171.0084999999999</c:v>
                </c:pt>
                <c:pt idx="3358">
                  <c:v>1109.3474000000001</c:v>
                </c:pt>
                <c:pt idx="3359">
                  <c:v>1080.3984</c:v>
                </c:pt>
                <c:pt idx="3360">
                  <c:v>1046.7603999999999</c:v>
                </c:pt>
                <c:pt idx="3361">
                  <c:v>1033.0635</c:v>
                </c:pt>
                <c:pt idx="3362">
                  <c:v>1031.4236000000001</c:v>
                </c:pt>
                <c:pt idx="3363">
                  <c:v>1037.6459</c:v>
                </c:pt>
                <c:pt idx="3364">
                  <c:v>1074.9548</c:v>
                </c:pt>
                <c:pt idx="3365">
                  <c:v>1303.979</c:v>
                </c:pt>
                <c:pt idx="3366">
                  <c:v>1414.5907999999999</c:v>
                </c:pt>
                <c:pt idx="3367">
                  <c:v>1505.8081999999999</c:v>
                </c:pt>
                <c:pt idx="3368">
                  <c:v>1526.2648999999999</c:v>
                </c:pt>
                <c:pt idx="3369">
                  <c:v>1526.2418</c:v>
                </c:pt>
                <c:pt idx="3370">
                  <c:v>1521.6188999999999</c:v>
                </c:pt>
                <c:pt idx="3371">
                  <c:v>1532.7019</c:v>
                </c:pt>
                <c:pt idx="3372">
                  <c:v>1504.722</c:v>
                </c:pt>
                <c:pt idx="3373">
                  <c:v>1448.4214999999999</c:v>
                </c:pt>
                <c:pt idx="3374">
                  <c:v>1333.4373000000001</c:v>
                </c:pt>
                <c:pt idx="3375">
                  <c:v>1289.0363</c:v>
                </c:pt>
                <c:pt idx="3376">
                  <c:v>1326.4380000000001</c:v>
                </c:pt>
                <c:pt idx="3377">
                  <c:v>1340.4911</c:v>
                </c:pt>
                <c:pt idx="3378">
                  <c:v>1325.8746000000001</c:v>
                </c:pt>
                <c:pt idx="3379">
                  <c:v>1287.3364999999999</c:v>
                </c:pt>
                <c:pt idx="3380">
                  <c:v>1230.4051999999999</c:v>
                </c:pt>
                <c:pt idx="3381">
                  <c:v>1167.8433</c:v>
                </c:pt>
                <c:pt idx="3382">
                  <c:v>1099.6105</c:v>
                </c:pt>
                <c:pt idx="3383">
                  <c:v>1056.9219000000001</c:v>
                </c:pt>
                <c:pt idx="3384">
                  <c:v>1056.6487999999999</c:v>
                </c:pt>
                <c:pt idx="3385">
                  <c:v>1033.6002000000001</c:v>
                </c:pt>
                <c:pt idx="3386">
                  <c:v>1038.6623999999999</c:v>
                </c:pt>
                <c:pt idx="3387">
                  <c:v>1053.5392999999999</c:v>
                </c:pt>
                <c:pt idx="3388">
                  <c:v>1091.8202000000001</c:v>
                </c:pt>
                <c:pt idx="3389">
                  <c:v>1392.3040000000001</c:v>
                </c:pt>
                <c:pt idx="3390">
                  <c:v>1411.4404</c:v>
                </c:pt>
                <c:pt idx="3391">
                  <c:v>1530.7734</c:v>
                </c:pt>
                <c:pt idx="3392">
                  <c:v>1565.4</c:v>
                </c:pt>
                <c:pt idx="3393">
                  <c:v>1582.6133</c:v>
                </c:pt>
                <c:pt idx="3394">
                  <c:v>1586.2819999999999</c:v>
                </c:pt>
                <c:pt idx="3395">
                  <c:v>1590.0896</c:v>
                </c:pt>
                <c:pt idx="3396">
                  <c:v>1574.3793000000001</c:v>
                </c:pt>
                <c:pt idx="3397">
                  <c:v>1521.8225</c:v>
                </c:pt>
                <c:pt idx="3398">
                  <c:v>1423.4808</c:v>
                </c:pt>
                <c:pt idx="3399">
                  <c:v>1364.4905000000001</c:v>
                </c:pt>
                <c:pt idx="3400">
                  <c:v>1417.9464</c:v>
                </c:pt>
                <c:pt idx="3401">
                  <c:v>1347.7367999999999</c:v>
                </c:pt>
                <c:pt idx="3402">
                  <c:v>1385.5562</c:v>
                </c:pt>
                <c:pt idx="3403">
                  <c:v>1318.5259000000001</c:v>
                </c:pt>
                <c:pt idx="3404">
                  <c:v>1288.7563</c:v>
                </c:pt>
                <c:pt idx="3405">
                  <c:v>1207.8434999999999</c:v>
                </c:pt>
                <c:pt idx="3406">
                  <c:v>1151.9113</c:v>
                </c:pt>
                <c:pt idx="3407">
                  <c:v>1108.5170000000001</c:v>
                </c:pt>
                <c:pt idx="3408">
                  <c:v>1075.8483000000001</c:v>
                </c:pt>
                <c:pt idx="3409">
                  <c:v>1047.0954999999999</c:v>
                </c:pt>
                <c:pt idx="3410">
                  <c:v>1046.1124</c:v>
                </c:pt>
                <c:pt idx="3411">
                  <c:v>1047.1636000000001</c:v>
                </c:pt>
                <c:pt idx="3412">
                  <c:v>1083.433</c:v>
                </c:pt>
                <c:pt idx="3413">
                  <c:v>1319.7935</c:v>
                </c:pt>
                <c:pt idx="3414">
                  <c:v>1406.5820000000001</c:v>
                </c:pt>
                <c:pt idx="3415">
                  <c:v>1519.0491999999999</c:v>
                </c:pt>
                <c:pt idx="3416">
                  <c:v>1540.8855000000001</c:v>
                </c:pt>
                <c:pt idx="3417">
                  <c:v>1526.0537999999999</c:v>
                </c:pt>
                <c:pt idx="3418">
                  <c:v>1530.7565</c:v>
                </c:pt>
                <c:pt idx="3419">
                  <c:v>1571.7382</c:v>
                </c:pt>
                <c:pt idx="3420">
                  <c:v>1563.5630000000001</c:v>
                </c:pt>
                <c:pt idx="3421">
                  <c:v>1506.4816000000001</c:v>
                </c:pt>
                <c:pt idx="3422">
                  <c:v>1429.5592999999999</c:v>
                </c:pt>
                <c:pt idx="3423">
                  <c:v>1354.7918999999999</c:v>
                </c:pt>
                <c:pt idx="3424">
                  <c:v>1423.4918</c:v>
                </c:pt>
                <c:pt idx="3425">
                  <c:v>1417.4601</c:v>
                </c:pt>
                <c:pt idx="3426">
                  <c:v>1387.0052000000001</c:v>
                </c:pt>
                <c:pt idx="3427">
                  <c:v>1347.7456999999999</c:v>
                </c:pt>
                <c:pt idx="3428">
                  <c:v>1287.3777</c:v>
                </c:pt>
                <c:pt idx="3429">
                  <c:v>1244.1041</c:v>
                </c:pt>
                <c:pt idx="3430">
                  <c:v>1170.3193000000001</c:v>
                </c:pt>
                <c:pt idx="3431">
                  <c:v>1131.5568000000001</c:v>
                </c:pt>
                <c:pt idx="3432">
                  <c:v>1082.6760999999999</c:v>
                </c:pt>
                <c:pt idx="3433">
                  <c:v>1064.8119999999999</c:v>
                </c:pt>
                <c:pt idx="3434">
                  <c:v>1066.7614000000001</c:v>
                </c:pt>
                <c:pt idx="3435">
                  <c:v>1072.9117000000001</c:v>
                </c:pt>
                <c:pt idx="3436">
                  <c:v>1118.2089000000001</c:v>
                </c:pt>
                <c:pt idx="3437">
                  <c:v>1331.2125000000001</c:v>
                </c:pt>
                <c:pt idx="3438">
                  <c:v>1412.1321</c:v>
                </c:pt>
                <c:pt idx="3439">
                  <c:v>1479.0728999999999</c:v>
                </c:pt>
                <c:pt idx="3440">
                  <c:v>1529.0118</c:v>
                </c:pt>
                <c:pt idx="3441">
                  <c:v>1557.2802999999999</c:v>
                </c:pt>
                <c:pt idx="3442">
                  <c:v>1552.9312</c:v>
                </c:pt>
                <c:pt idx="3443">
                  <c:v>1530.66</c:v>
                </c:pt>
                <c:pt idx="3444">
                  <c:v>1493.2029</c:v>
                </c:pt>
                <c:pt idx="3445">
                  <c:v>1424.982</c:v>
                </c:pt>
                <c:pt idx="3446">
                  <c:v>1357.2307000000001</c:v>
                </c:pt>
                <c:pt idx="3447">
                  <c:v>1304.4490000000001</c:v>
                </c:pt>
                <c:pt idx="3448">
                  <c:v>1374.5781999999999</c:v>
                </c:pt>
                <c:pt idx="3449">
                  <c:v>1358.3479</c:v>
                </c:pt>
                <c:pt idx="3450">
                  <c:v>1336.816</c:v>
                </c:pt>
                <c:pt idx="3451">
                  <c:v>1290.8868</c:v>
                </c:pt>
                <c:pt idx="3452">
                  <c:v>1226.6783</c:v>
                </c:pt>
                <c:pt idx="3453">
                  <c:v>1183.1158</c:v>
                </c:pt>
                <c:pt idx="3454">
                  <c:v>1143.7253000000001</c:v>
                </c:pt>
                <c:pt idx="3455">
                  <c:v>1099.0436999999999</c:v>
                </c:pt>
                <c:pt idx="3456">
                  <c:v>1072.7982</c:v>
                </c:pt>
                <c:pt idx="3457">
                  <c:v>1054.4565</c:v>
                </c:pt>
                <c:pt idx="3458">
                  <c:v>1044.7190000000001</c:v>
                </c:pt>
                <c:pt idx="3459">
                  <c:v>1023.2768600000001</c:v>
                </c:pt>
                <c:pt idx="3460">
                  <c:v>1022.6559999999999</c:v>
                </c:pt>
                <c:pt idx="3461">
                  <c:v>1131.19</c:v>
                </c:pt>
                <c:pt idx="3462">
                  <c:v>1295.7019</c:v>
                </c:pt>
                <c:pt idx="3463">
                  <c:v>1351.1185</c:v>
                </c:pt>
                <c:pt idx="3464">
                  <c:v>1364.221</c:v>
                </c:pt>
                <c:pt idx="3465">
                  <c:v>1344.9163000000001</c:v>
                </c:pt>
                <c:pt idx="3466">
                  <c:v>1344.2720999999999</c:v>
                </c:pt>
                <c:pt idx="3467">
                  <c:v>1333.4563000000001</c:v>
                </c:pt>
                <c:pt idx="3468">
                  <c:v>1353.4757999999999</c:v>
                </c:pt>
                <c:pt idx="3469">
                  <c:v>1281.8231000000001</c:v>
                </c:pt>
                <c:pt idx="3470">
                  <c:v>1277.2670000000001</c:v>
                </c:pt>
                <c:pt idx="3471">
                  <c:v>1264.7677000000001</c:v>
                </c:pt>
                <c:pt idx="3472">
                  <c:v>1363.1313</c:v>
                </c:pt>
                <c:pt idx="3473">
                  <c:v>1355.6551999999999</c:v>
                </c:pt>
                <c:pt idx="3474">
                  <c:v>1330.5135</c:v>
                </c:pt>
                <c:pt idx="3475">
                  <c:v>1254.9213</c:v>
                </c:pt>
                <c:pt idx="3476">
                  <c:v>1222.5317</c:v>
                </c:pt>
                <c:pt idx="3477">
                  <c:v>1186.6431</c:v>
                </c:pt>
                <c:pt idx="3478">
                  <c:v>1143.6324</c:v>
                </c:pt>
                <c:pt idx="3479">
                  <c:v>1106.1617000000001</c:v>
                </c:pt>
                <c:pt idx="3480">
                  <c:v>1086.2048</c:v>
                </c:pt>
                <c:pt idx="3481">
                  <c:v>1082.1378</c:v>
                </c:pt>
                <c:pt idx="3482">
                  <c:v>1068.7867000000001</c:v>
                </c:pt>
                <c:pt idx="3483">
                  <c:v>1058.2094</c:v>
                </c:pt>
                <c:pt idx="3484">
                  <c:v>1036.1964</c:v>
                </c:pt>
                <c:pt idx="3485">
                  <c:v>1063.3376000000001</c:v>
                </c:pt>
                <c:pt idx="3486">
                  <c:v>1117.3761</c:v>
                </c:pt>
                <c:pt idx="3487">
                  <c:v>1167.0264</c:v>
                </c:pt>
                <c:pt idx="3488">
                  <c:v>1241.3235999999999</c:v>
                </c:pt>
                <c:pt idx="3489">
                  <c:v>1270.829</c:v>
                </c:pt>
                <c:pt idx="3490">
                  <c:v>1299.2322999999999</c:v>
                </c:pt>
                <c:pt idx="3491">
                  <c:v>1297.1768999999999</c:v>
                </c:pt>
                <c:pt idx="3492">
                  <c:v>1286.6794</c:v>
                </c:pt>
                <c:pt idx="3493">
                  <c:v>1273.6946</c:v>
                </c:pt>
                <c:pt idx="3494">
                  <c:v>1268.8759</c:v>
                </c:pt>
                <c:pt idx="3495">
                  <c:v>1260.3577</c:v>
                </c:pt>
                <c:pt idx="3496">
                  <c:v>1346.4672</c:v>
                </c:pt>
                <c:pt idx="3497">
                  <c:v>1346.7322999999999</c:v>
                </c:pt>
                <c:pt idx="3498">
                  <c:v>1335.0409</c:v>
                </c:pt>
                <c:pt idx="3499">
                  <c:v>1307.3687</c:v>
                </c:pt>
                <c:pt idx="3500">
                  <c:v>1248.8155999999999</c:v>
                </c:pt>
                <c:pt idx="3501">
                  <c:v>1177.9027000000001</c:v>
                </c:pt>
                <c:pt idx="3502">
                  <c:v>1129.8245999999999</c:v>
                </c:pt>
                <c:pt idx="3503">
                  <c:v>1081.4326000000001</c:v>
                </c:pt>
                <c:pt idx="3504">
                  <c:v>1048.6981000000001</c:v>
                </c:pt>
                <c:pt idx="3505">
                  <c:v>1034.3610000000001</c:v>
                </c:pt>
                <c:pt idx="3506">
                  <c:v>1035.3195000000001</c:v>
                </c:pt>
                <c:pt idx="3507">
                  <c:v>1041.5120999999999</c:v>
                </c:pt>
                <c:pt idx="3508">
                  <c:v>1126.0741</c:v>
                </c:pt>
                <c:pt idx="3509">
                  <c:v>1303.2773</c:v>
                </c:pt>
                <c:pt idx="3510">
                  <c:v>1397.3081</c:v>
                </c:pt>
                <c:pt idx="3511">
                  <c:v>1494.5530000000001</c:v>
                </c:pt>
                <c:pt idx="3512">
                  <c:v>1530.296</c:v>
                </c:pt>
                <c:pt idx="3513">
                  <c:v>1539.0687</c:v>
                </c:pt>
                <c:pt idx="3514">
                  <c:v>1525.2795000000001</c:v>
                </c:pt>
                <c:pt idx="3515">
                  <c:v>1515.6328000000001</c:v>
                </c:pt>
                <c:pt idx="3516">
                  <c:v>1506.883</c:v>
                </c:pt>
                <c:pt idx="3517">
                  <c:v>1453.9086</c:v>
                </c:pt>
                <c:pt idx="3518">
                  <c:v>1334.4534000000001</c:v>
                </c:pt>
                <c:pt idx="3519">
                  <c:v>1298.8379</c:v>
                </c:pt>
                <c:pt idx="3520">
                  <c:v>1359.8579999999999</c:v>
                </c:pt>
                <c:pt idx="3521">
                  <c:v>1374.5026</c:v>
                </c:pt>
                <c:pt idx="3522">
                  <c:v>1356.4982</c:v>
                </c:pt>
                <c:pt idx="3523">
                  <c:v>1320.5485000000001</c:v>
                </c:pt>
                <c:pt idx="3524">
                  <c:v>1265.8503000000001</c:v>
                </c:pt>
                <c:pt idx="3525">
                  <c:v>1196.1287</c:v>
                </c:pt>
                <c:pt idx="3526">
                  <c:v>1159.6903</c:v>
                </c:pt>
                <c:pt idx="3527">
                  <c:v>1139.6412</c:v>
                </c:pt>
                <c:pt idx="3528">
                  <c:v>1092.0426</c:v>
                </c:pt>
                <c:pt idx="3529">
                  <c:v>1068.6646000000001</c:v>
                </c:pt>
                <c:pt idx="3530">
                  <c:v>1057.4716000000001</c:v>
                </c:pt>
                <c:pt idx="3531">
                  <c:v>1086.5198</c:v>
                </c:pt>
                <c:pt idx="3532">
                  <c:v>1147.5795000000001</c:v>
                </c:pt>
                <c:pt idx="3533">
                  <c:v>1329.1153999999999</c:v>
                </c:pt>
                <c:pt idx="3534">
                  <c:v>1427.4387999999999</c:v>
                </c:pt>
                <c:pt idx="3535">
                  <c:v>1537.1031</c:v>
                </c:pt>
                <c:pt idx="3536">
                  <c:v>1577.0257999999999</c:v>
                </c:pt>
                <c:pt idx="3537">
                  <c:v>1572.7511999999999</c:v>
                </c:pt>
                <c:pt idx="3538">
                  <c:v>1593.4976999999999</c:v>
                </c:pt>
                <c:pt idx="3539">
                  <c:v>1581.8738000000001</c:v>
                </c:pt>
                <c:pt idx="3540">
                  <c:v>1557.5992000000001</c:v>
                </c:pt>
                <c:pt idx="3541">
                  <c:v>1498.328</c:v>
                </c:pt>
                <c:pt idx="3542">
                  <c:v>1416.6459</c:v>
                </c:pt>
                <c:pt idx="3543">
                  <c:v>1375.9619</c:v>
                </c:pt>
                <c:pt idx="3544">
                  <c:v>1428.2787000000001</c:v>
                </c:pt>
                <c:pt idx="3545">
                  <c:v>1415.6838</c:v>
                </c:pt>
                <c:pt idx="3546">
                  <c:v>1391.1694</c:v>
                </c:pt>
                <c:pt idx="3547">
                  <c:v>1336.0079000000001</c:v>
                </c:pt>
                <c:pt idx="3548">
                  <c:v>1276.8284000000001</c:v>
                </c:pt>
                <c:pt idx="3549">
                  <c:v>1193.1394</c:v>
                </c:pt>
                <c:pt idx="3550">
                  <c:v>1137.4983</c:v>
                </c:pt>
                <c:pt idx="3551">
                  <c:v>1102.502</c:v>
                </c:pt>
                <c:pt idx="3552">
                  <c:v>1069.0895</c:v>
                </c:pt>
                <c:pt idx="3553">
                  <c:v>1050.2184999999999</c:v>
                </c:pt>
                <c:pt idx="3554">
                  <c:v>1036.4764</c:v>
                </c:pt>
                <c:pt idx="3555">
                  <c:v>1042.4382000000001</c:v>
                </c:pt>
                <c:pt idx="3556">
                  <c:v>1078.9408000000001</c:v>
                </c:pt>
                <c:pt idx="3557">
                  <c:v>1296.5971999999999</c:v>
                </c:pt>
                <c:pt idx="3558">
                  <c:v>1411.3362</c:v>
                </c:pt>
                <c:pt idx="3559">
                  <c:v>1523.3867</c:v>
                </c:pt>
                <c:pt idx="3560">
                  <c:v>1566.2959000000001</c:v>
                </c:pt>
                <c:pt idx="3561">
                  <c:v>1579.3008</c:v>
                </c:pt>
                <c:pt idx="3562">
                  <c:v>1584.7521999999999</c:v>
                </c:pt>
                <c:pt idx="3563">
                  <c:v>1607.8809000000001</c:v>
                </c:pt>
                <c:pt idx="3564">
                  <c:v>1595.9268</c:v>
                </c:pt>
                <c:pt idx="3565">
                  <c:v>1536.4467999999999</c:v>
                </c:pt>
                <c:pt idx="3566">
                  <c:v>1449.5859</c:v>
                </c:pt>
                <c:pt idx="3567">
                  <c:v>1405.8176000000001</c:v>
                </c:pt>
                <c:pt idx="3568">
                  <c:v>1431.6783</c:v>
                </c:pt>
                <c:pt idx="3569">
                  <c:v>1447.8598999999999</c:v>
                </c:pt>
                <c:pt idx="3570">
                  <c:v>1415.6512</c:v>
                </c:pt>
                <c:pt idx="3571">
                  <c:v>1354.5123000000001</c:v>
                </c:pt>
                <c:pt idx="3572">
                  <c:v>1306.1288</c:v>
                </c:pt>
                <c:pt idx="3573">
                  <c:v>1199.6143999999999</c:v>
                </c:pt>
                <c:pt idx="3574">
                  <c:v>1156.8208999999999</c:v>
                </c:pt>
                <c:pt idx="3575">
                  <c:v>1113.0640000000001</c:v>
                </c:pt>
                <c:pt idx="3576">
                  <c:v>1076.54</c:v>
                </c:pt>
                <c:pt idx="3577">
                  <c:v>1047.1451</c:v>
                </c:pt>
                <c:pt idx="3578">
                  <c:v>1048.4802999999999</c:v>
                </c:pt>
                <c:pt idx="3579">
                  <c:v>1056.0153</c:v>
                </c:pt>
                <c:pt idx="3580">
                  <c:v>1105.0745999999999</c:v>
                </c:pt>
                <c:pt idx="3581">
                  <c:v>1307.5291999999999</c:v>
                </c:pt>
                <c:pt idx="3582">
                  <c:v>1403.4622999999999</c:v>
                </c:pt>
                <c:pt idx="3583">
                  <c:v>1491.3172999999999</c:v>
                </c:pt>
                <c:pt idx="3584">
                  <c:v>1546.3240000000001</c:v>
                </c:pt>
                <c:pt idx="3585">
                  <c:v>1546.2471</c:v>
                </c:pt>
                <c:pt idx="3586">
                  <c:v>1552.4711</c:v>
                </c:pt>
                <c:pt idx="3587">
                  <c:v>1571.5559000000001</c:v>
                </c:pt>
                <c:pt idx="3588">
                  <c:v>1551.6221</c:v>
                </c:pt>
                <c:pt idx="3589">
                  <c:v>1526.9004</c:v>
                </c:pt>
                <c:pt idx="3590">
                  <c:v>1416.5961</c:v>
                </c:pt>
                <c:pt idx="3591">
                  <c:v>1391.2909</c:v>
                </c:pt>
                <c:pt idx="3592">
                  <c:v>1446.2765999999999</c:v>
                </c:pt>
                <c:pt idx="3593">
                  <c:v>1437.2782999999999</c:v>
                </c:pt>
                <c:pt idx="3594">
                  <c:v>1393.6293000000001</c:v>
                </c:pt>
                <c:pt idx="3595">
                  <c:v>1358.8824</c:v>
                </c:pt>
                <c:pt idx="3596">
                  <c:v>1291.0835</c:v>
                </c:pt>
                <c:pt idx="3597">
                  <c:v>1203.9734000000001</c:v>
                </c:pt>
                <c:pt idx="3598">
                  <c:v>1115.4961000000001</c:v>
                </c:pt>
                <c:pt idx="3599">
                  <c:v>1017.50287</c:v>
                </c:pt>
                <c:pt idx="3600">
                  <c:v>1017.44434</c:v>
                </c:pt>
                <c:pt idx="3601">
                  <c:v>1041.0463</c:v>
                </c:pt>
                <c:pt idx="3602">
                  <c:v>1055.4059999999999</c:v>
                </c:pt>
                <c:pt idx="3603">
                  <c:v>1053.5078000000001</c:v>
                </c:pt>
                <c:pt idx="3604">
                  <c:v>1084.4692</c:v>
                </c:pt>
                <c:pt idx="3605">
                  <c:v>1289.4380000000001</c:v>
                </c:pt>
                <c:pt idx="3606">
                  <c:v>1389.7134000000001</c:v>
                </c:pt>
                <c:pt idx="3607">
                  <c:v>1466.8099</c:v>
                </c:pt>
                <c:pt idx="3608">
                  <c:v>1492.2815000000001</c:v>
                </c:pt>
                <c:pt idx="3609">
                  <c:v>1516.5372</c:v>
                </c:pt>
                <c:pt idx="3610">
                  <c:v>1489.4215999999999</c:v>
                </c:pt>
                <c:pt idx="3611">
                  <c:v>1496.4105999999999</c:v>
                </c:pt>
                <c:pt idx="3612">
                  <c:v>1488.873</c:v>
                </c:pt>
                <c:pt idx="3613">
                  <c:v>1412.3003000000001</c:v>
                </c:pt>
                <c:pt idx="3614">
                  <c:v>1342.3741</c:v>
                </c:pt>
                <c:pt idx="3615">
                  <c:v>1266.4000000000001</c:v>
                </c:pt>
                <c:pt idx="3616">
                  <c:v>1348.6953000000001</c:v>
                </c:pt>
                <c:pt idx="3617">
                  <c:v>1359.3501000000001</c:v>
                </c:pt>
                <c:pt idx="3618">
                  <c:v>1334.6416999999999</c:v>
                </c:pt>
                <c:pt idx="3619">
                  <c:v>1255.0115000000001</c:v>
                </c:pt>
                <c:pt idx="3620">
                  <c:v>1198.2146</c:v>
                </c:pt>
                <c:pt idx="3621">
                  <c:v>1150.8931</c:v>
                </c:pt>
                <c:pt idx="3622">
                  <c:v>1101.9825000000001</c:v>
                </c:pt>
                <c:pt idx="3623">
                  <c:v>1057.7709</c:v>
                </c:pt>
                <c:pt idx="3624">
                  <c:v>1029.972</c:v>
                </c:pt>
                <c:pt idx="3625">
                  <c:v>1015.0679</c:v>
                </c:pt>
                <c:pt idx="3626">
                  <c:v>1006.8574</c:v>
                </c:pt>
                <c:pt idx="3627">
                  <c:v>998.09199999999998</c:v>
                </c:pt>
                <c:pt idx="3628">
                  <c:v>1005.79944</c:v>
                </c:pt>
                <c:pt idx="3629">
                  <c:v>1121.2295999999999</c:v>
                </c:pt>
                <c:pt idx="3630">
                  <c:v>1238.6780000000001</c:v>
                </c:pt>
                <c:pt idx="3631">
                  <c:v>1316.1799000000001</c:v>
                </c:pt>
                <c:pt idx="3632">
                  <c:v>1340.8937000000001</c:v>
                </c:pt>
                <c:pt idx="3633">
                  <c:v>1311.6525999999999</c:v>
                </c:pt>
                <c:pt idx="3634">
                  <c:v>1306.3928000000001</c:v>
                </c:pt>
                <c:pt idx="3635">
                  <c:v>1310.2982</c:v>
                </c:pt>
                <c:pt idx="3636">
                  <c:v>1311.9811</c:v>
                </c:pt>
                <c:pt idx="3637">
                  <c:v>1290.1241</c:v>
                </c:pt>
                <c:pt idx="3638">
                  <c:v>1264.5073</c:v>
                </c:pt>
                <c:pt idx="3639">
                  <c:v>1258.4672</c:v>
                </c:pt>
                <c:pt idx="3640">
                  <c:v>1330.7706000000001</c:v>
                </c:pt>
                <c:pt idx="3641">
                  <c:v>1295.5447999999999</c:v>
                </c:pt>
                <c:pt idx="3642">
                  <c:v>1250.3619000000001</c:v>
                </c:pt>
                <c:pt idx="3643">
                  <c:v>1198.0515</c:v>
                </c:pt>
                <c:pt idx="3644">
                  <c:v>1148.9119000000001</c:v>
                </c:pt>
                <c:pt idx="3645">
                  <c:v>1085.5346999999999</c:v>
                </c:pt>
                <c:pt idx="3646">
                  <c:v>1036.2393999999999</c:v>
                </c:pt>
                <c:pt idx="3647">
                  <c:v>1016.08203</c:v>
                </c:pt>
                <c:pt idx="3648">
                  <c:v>1002.4874</c:v>
                </c:pt>
                <c:pt idx="3649">
                  <c:v>994.94209999999998</c:v>
                </c:pt>
                <c:pt idx="3650">
                  <c:v>993.83074999999997</c:v>
                </c:pt>
                <c:pt idx="3651">
                  <c:v>966.54060000000004</c:v>
                </c:pt>
                <c:pt idx="3652">
                  <c:v>951.15</c:v>
                </c:pt>
                <c:pt idx="3653">
                  <c:v>1001.59485</c:v>
                </c:pt>
                <c:pt idx="3654">
                  <c:v>1050.2892999999999</c:v>
                </c:pt>
                <c:pt idx="3655">
                  <c:v>1104.7173</c:v>
                </c:pt>
                <c:pt idx="3656">
                  <c:v>1171.8494000000001</c:v>
                </c:pt>
                <c:pt idx="3657">
                  <c:v>1183.4064000000001</c:v>
                </c:pt>
                <c:pt idx="3658">
                  <c:v>1199.0897</c:v>
                </c:pt>
                <c:pt idx="3659">
                  <c:v>1194.2607</c:v>
                </c:pt>
                <c:pt idx="3660">
                  <c:v>1178.5101</c:v>
                </c:pt>
                <c:pt idx="3661">
                  <c:v>1190.6475</c:v>
                </c:pt>
                <c:pt idx="3662">
                  <c:v>1189.2376999999999</c:v>
                </c:pt>
                <c:pt idx="3663">
                  <c:v>1198.1994999999999</c:v>
                </c:pt>
                <c:pt idx="3664">
                  <c:v>1273.5486000000001</c:v>
                </c:pt>
                <c:pt idx="3665">
                  <c:v>1268.0773999999999</c:v>
                </c:pt>
                <c:pt idx="3666">
                  <c:v>1263.7783999999999</c:v>
                </c:pt>
                <c:pt idx="3667">
                  <c:v>1233.6132</c:v>
                </c:pt>
                <c:pt idx="3668">
                  <c:v>1230.9285</c:v>
                </c:pt>
                <c:pt idx="3669">
                  <c:v>1185.7578000000001</c:v>
                </c:pt>
                <c:pt idx="3670">
                  <c:v>1135.0192999999999</c:v>
                </c:pt>
                <c:pt idx="3671">
                  <c:v>1095.0344</c:v>
                </c:pt>
                <c:pt idx="3672">
                  <c:v>1070.9070999999999</c:v>
                </c:pt>
                <c:pt idx="3673">
                  <c:v>1052.3047999999999</c:v>
                </c:pt>
                <c:pt idx="3674">
                  <c:v>1040.7820999999999</c:v>
                </c:pt>
                <c:pt idx="3675">
                  <c:v>1048.4376</c:v>
                </c:pt>
                <c:pt idx="3676">
                  <c:v>1075.0922</c:v>
                </c:pt>
                <c:pt idx="3677">
                  <c:v>1304.6780000000001</c:v>
                </c:pt>
                <c:pt idx="3678">
                  <c:v>1433.4441999999999</c:v>
                </c:pt>
                <c:pt idx="3679">
                  <c:v>1513.8677</c:v>
                </c:pt>
                <c:pt idx="3680">
                  <c:v>1546.1790000000001</c:v>
                </c:pt>
                <c:pt idx="3681">
                  <c:v>1573.0845999999999</c:v>
                </c:pt>
                <c:pt idx="3682">
                  <c:v>1562.923</c:v>
                </c:pt>
                <c:pt idx="3683">
                  <c:v>1590.6315</c:v>
                </c:pt>
                <c:pt idx="3684">
                  <c:v>1541.4010000000001</c:v>
                </c:pt>
                <c:pt idx="3685">
                  <c:v>1504.6138000000001</c:v>
                </c:pt>
                <c:pt idx="3686">
                  <c:v>1414.2918999999999</c:v>
                </c:pt>
                <c:pt idx="3687">
                  <c:v>1366.6096</c:v>
                </c:pt>
                <c:pt idx="3688">
                  <c:v>1426.5608999999999</c:v>
                </c:pt>
                <c:pt idx="3689">
                  <c:v>1410.7535</c:v>
                </c:pt>
                <c:pt idx="3690">
                  <c:v>1370.954</c:v>
                </c:pt>
                <c:pt idx="3691">
                  <c:v>1339.5900999999999</c:v>
                </c:pt>
                <c:pt idx="3692">
                  <c:v>1303.7843</c:v>
                </c:pt>
                <c:pt idx="3693">
                  <c:v>1204.4966999999999</c:v>
                </c:pt>
                <c:pt idx="3694">
                  <c:v>1162.5392999999999</c:v>
                </c:pt>
                <c:pt idx="3695">
                  <c:v>1132.1976</c:v>
                </c:pt>
                <c:pt idx="3696">
                  <c:v>1102.3262</c:v>
                </c:pt>
                <c:pt idx="3697">
                  <c:v>1087.6969999999999</c:v>
                </c:pt>
                <c:pt idx="3698">
                  <c:v>1083.6881000000001</c:v>
                </c:pt>
                <c:pt idx="3699">
                  <c:v>1087.3733999999999</c:v>
                </c:pt>
                <c:pt idx="3700">
                  <c:v>1142.3575000000001</c:v>
                </c:pt>
                <c:pt idx="3701">
                  <c:v>1332.5608</c:v>
                </c:pt>
                <c:pt idx="3702">
                  <c:v>1444.6111000000001</c:v>
                </c:pt>
                <c:pt idx="3703">
                  <c:v>1546.5563999999999</c:v>
                </c:pt>
                <c:pt idx="3704">
                  <c:v>1578.5134</c:v>
                </c:pt>
                <c:pt idx="3705">
                  <c:v>1577.2266999999999</c:v>
                </c:pt>
                <c:pt idx="3706">
                  <c:v>1575.9440999999999</c:v>
                </c:pt>
                <c:pt idx="3707">
                  <c:v>1588.7543000000001</c:v>
                </c:pt>
                <c:pt idx="3708">
                  <c:v>1585.0581</c:v>
                </c:pt>
                <c:pt idx="3709">
                  <c:v>1513.3751</c:v>
                </c:pt>
                <c:pt idx="3710">
                  <c:v>1430.2646</c:v>
                </c:pt>
                <c:pt idx="3711">
                  <c:v>1347.9673</c:v>
                </c:pt>
                <c:pt idx="3712">
                  <c:v>1453.8030000000001</c:v>
                </c:pt>
                <c:pt idx="3713">
                  <c:v>1442.2017000000001</c:v>
                </c:pt>
                <c:pt idx="3714">
                  <c:v>1399.9614999999999</c:v>
                </c:pt>
                <c:pt idx="3715">
                  <c:v>1355.1623999999999</c:v>
                </c:pt>
                <c:pt idx="3716">
                  <c:v>1293.7025000000001</c:v>
                </c:pt>
                <c:pt idx="3717">
                  <c:v>1233.3524</c:v>
                </c:pt>
                <c:pt idx="3718">
                  <c:v>1168.0386000000001</c:v>
                </c:pt>
                <c:pt idx="3719">
                  <c:v>1137.8805</c:v>
                </c:pt>
                <c:pt idx="3720">
                  <c:v>1112.5556999999999</c:v>
                </c:pt>
                <c:pt idx="3721">
                  <c:v>1097.1527000000001</c:v>
                </c:pt>
                <c:pt idx="3722">
                  <c:v>1078.4478999999999</c:v>
                </c:pt>
                <c:pt idx="3723">
                  <c:v>1086.7185999999999</c:v>
                </c:pt>
                <c:pt idx="3724">
                  <c:v>1144.5060000000001</c:v>
                </c:pt>
                <c:pt idx="3725">
                  <c:v>1339.4119000000001</c:v>
                </c:pt>
                <c:pt idx="3726">
                  <c:v>1454.8072999999999</c:v>
                </c:pt>
                <c:pt idx="3727">
                  <c:v>1531.0306</c:v>
                </c:pt>
                <c:pt idx="3728">
                  <c:v>1547.2219</c:v>
                </c:pt>
                <c:pt idx="3729">
                  <c:v>1579.7855999999999</c:v>
                </c:pt>
                <c:pt idx="3730">
                  <c:v>1584.5317</c:v>
                </c:pt>
                <c:pt idx="3731">
                  <c:v>1595.8921</c:v>
                </c:pt>
                <c:pt idx="3732">
                  <c:v>1579.8004000000001</c:v>
                </c:pt>
                <c:pt idx="3733">
                  <c:v>1551.9597000000001</c:v>
                </c:pt>
                <c:pt idx="3734">
                  <c:v>1444.0736999999999</c:v>
                </c:pt>
                <c:pt idx="3735">
                  <c:v>1397.538</c:v>
                </c:pt>
                <c:pt idx="3736">
                  <c:v>1439.9473</c:v>
                </c:pt>
                <c:pt idx="3737">
                  <c:v>1393.3689999999999</c:v>
                </c:pt>
                <c:pt idx="3738">
                  <c:v>1370.1233999999999</c:v>
                </c:pt>
                <c:pt idx="3739">
                  <c:v>1357.885</c:v>
                </c:pt>
                <c:pt idx="3740">
                  <c:v>1318.9141999999999</c:v>
                </c:pt>
                <c:pt idx="3741">
                  <c:v>1254.7781</c:v>
                </c:pt>
                <c:pt idx="3742">
                  <c:v>1219.8690999999999</c:v>
                </c:pt>
                <c:pt idx="3743">
                  <c:v>1148.5016000000001</c:v>
                </c:pt>
                <c:pt idx="3744">
                  <c:v>1082.2933</c:v>
                </c:pt>
                <c:pt idx="3745">
                  <c:v>1059.2212999999999</c:v>
                </c:pt>
                <c:pt idx="3746">
                  <c:v>1064.9033999999999</c:v>
                </c:pt>
                <c:pt idx="3747">
                  <c:v>1065.1171999999999</c:v>
                </c:pt>
                <c:pt idx="3748">
                  <c:v>1118.3262</c:v>
                </c:pt>
                <c:pt idx="3749">
                  <c:v>1296.1679999999999</c:v>
                </c:pt>
                <c:pt idx="3750">
                  <c:v>1383.5725</c:v>
                </c:pt>
                <c:pt idx="3751">
                  <c:v>1480.0182</c:v>
                </c:pt>
                <c:pt idx="3752">
                  <c:v>1498.8821</c:v>
                </c:pt>
                <c:pt idx="3753">
                  <c:v>1484.3313000000001</c:v>
                </c:pt>
                <c:pt idx="3754">
                  <c:v>1481.4349999999999</c:v>
                </c:pt>
                <c:pt idx="3755">
                  <c:v>1494.3085000000001</c:v>
                </c:pt>
                <c:pt idx="3756">
                  <c:v>1458.5717999999999</c:v>
                </c:pt>
                <c:pt idx="3757">
                  <c:v>1419.3715999999999</c:v>
                </c:pt>
                <c:pt idx="3758">
                  <c:v>1337.9634000000001</c:v>
                </c:pt>
                <c:pt idx="3759">
                  <c:v>1303.9675</c:v>
                </c:pt>
                <c:pt idx="3760">
                  <c:v>1356.7634</c:v>
                </c:pt>
                <c:pt idx="3761">
                  <c:v>1343.1086</c:v>
                </c:pt>
                <c:pt idx="3762">
                  <c:v>1318.5436</c:v>
                </c:pt>
                <c:pt idx="3763">
                  <c:v>1290.5431000000001</c:v>
                </c:pt>
                <c:pt idx="3764">
                  <c:v>1239.6635000000001</c:v>
                </c:pt>
                <c:pt idx="3765">
                  <c:v>1168.0536999999999</c:v>
                </c:pt>
                <c:pt idx="3766">
                  <c:v>1105.5558000000001</c:v>
                </c:pt>
                <c:pt idx="3767">
                  <c:v>1076.5767000000001</c:v>
                </c:pt>
                <c:pt idx="3768">
                  <c:v>1042.2817</c:v>
                </c:pt>
                <c:pt idx="3769">
                  <c:v>1017.51337</c:v>
                </c:pt>
                <c:pt idx="3770">
                  <c:v>1029.3134</c:v>
                </c:pt>
                <c:pt idx="3771">
                  <c:v>1040.5706</c:v>
                </c:pt>
                <c:pt idx="3772">
                  <c:v>1198.7284999999999</c:v>
                </c:pt>
                <c:pt idx="3773">
                  <c:v>1215.2107000000001</c:v>
                </c:pt>
                <c:pt idx="3774">
                  <c:v>1341.5619999999999</c:v>
                </c:pt>
                <c:pt idx="3775">
                  <c:v>1442.8044</c:v>
                </c:pt>
                <c:pt idx="3776">
                  <c:v>1466.0630000000001</c:v>
                </c:pt>
                <c:pt idx="3777">
                  <c:v>1447.6936000000001</c:v>
                </c:pt>
                <c:pt idx="3778">
                  <c:v>1399.5161000000001</c:v>
                </c:pt>
                <c:pt idx="3779">
                  <c:v>1453.9271000000001</c:v>
                </c:pt>
                <c:pt idx="3780">
                  <c:v>1411.2606000000001</c:v>
                </c:pt>
                <c:pt idx="3781">
                  <c:v>1435.0708</c:v>
                </c:pt>
                <c:pt idx="3782">
                  <c:v>1348.5825</c:v>
                </c:pt>
                <c:pt idx="3783">
                  <c:v>1299.0096000000001</c:v>
                </c:pt>
                <c:pt idx="3784">
                  <c:v>1349.0758000000001</c:v>
                </c:pt>
                <c:pt idx="3785">
                  <c:v>1330.9577999999999</c:v>
                </c:pt>
                <c:pt idx="3786">
                  <c:v>1319.1297999999999</c:v>
                </c:pt>
                <c:pt idx="3787">
                  <c:v>1260.6342</c:v>
                </c:pt>
                <c:pt idx="3788">
                  <c:v>1259.1815999999999</c:v>
                </c:pt>
                <c:pt idx="3789">
                  <c:v>1180.2126000000001</c:v>
                </c:pt>
                <c:pt idx="3790">
                  <c:v>1134.2501999999999</c:v>
                </c:pt>
                <c:pt idx="3791">
                  <c:v>1111.6521</c:v>
                </c:pt>
                <c:pt idx="3792">
                  <c:v>1082.6058</c:v>
                </c:pt>
                <c:pt idx="3793">
                  <c:v>1066.3</c:v>
                </c:pt>
                <c:pt idx="3794">
                  <c:v>1058.4105</c:v>
                </c:pt>
                <c:pt idx="3795">
                  <c:v>1038.5605</c:v>
                </c:pt>
                <c:pt idx="3796">
                  <c:v>1040.8403000000001</c:v>
                </c:pt>
                <c:pt idx="3797">
                  <c:v>1177.1990000000001</c:v>
                </c:pt>
                <c:pt idx="3798">
                  <c:v>1297.9242999999999</c:v>
                </c:pt>
                <c:pt idx="3799">
                  <c:v>1370.4801</c:v>
                </c:pt>
                <c:pt idx="3800">
                  <c:v>1394.7635</c:v>
                </c:pt>
                <c:pt idx="3801">
                  <c:v>1365.7836</c:v>
                </c:pt>
                <c:pt idx="3802">
                  <c:v>1352.3474000000001</c:v>
                </c:pt>
                <c:pt idx="3803">
                  <c:v>1345.6003000000001</c:v>
                </c:pt>
                <c:pt idx="3804">
                  <c:v>1346.4625000000001</c:v>
                </c:pt>
                <c:pt idx="3805">
                  <c:v>1317.5329999999999</c:v>
                </c:pt>
                <c:pt idx="3806">
                  <c:v>1306.6460999999999</c:v>
                </c:pt>
                <c:pt idx="3807">
                  <c:v>1292.4951000000001</c:v>
                </c:pt>
                <c:pt idx="3808">
                  <c:v>1364.6614999999999</c:v>
                </c:pt>
                <c:pt idx="3809">
                  <c:v>1342.8413</c:v>
                </c:pt>
                <c:pt idx="3810">
                  <c:v>1316.4177999999999</c:v>
                </c:pt>
                <c:pt idx="3811">
                  <c:v>1271.9028000000001</c:v>
                </c:pt>
                <c:pt idx="3812">
                  <c:v>1218.1967</c:v>
                </c:pt>
                <c:pt idx="3813">
                  <c:v>1161.3413</c:v>
                </c:pt>
                <c:pt idx="3814">
                  <c:v>1111.4219000000001</c:v>
                </c:pt>
                <c:pt idx="3815">
                  <c:v>1081.7249999999999</c:v>
                </c:pt>
                <c:pt idx="3816">
                  <c:v>1053.6024</c:v>
                </c:pt>
                <c:pt idx="3817">
                  <c:v>1043.3970999999999</c:v>
                </c:pt>
                <c:pt idx="3818">
                  <c:v>1037.2754</c:v>
                </c:pt>
                <c:pt idx="3819">
                  <c:v>1029.2076</c:v>
                </c:pt>
                <c:pt idx="3820">
                  <c:v>1005.47046</c:v>
                </c:pt>
                <c:pt idx="3821">
                  <c:v>1068.6898000000001</c:v>
                </c:pt>
                <c:pt idx="3822">
                  <c:v>1115.2822000000001</c:v>
                </c:pt>
                <c:pt idx="3823">
                  <c:v>1158.1396</c:v>
                </c:pt>
                <c:pt idx="3824">
                  <c:v>1222.8959</c:v>
                </c:pt>
                <c:pt idx="3825">
                  <c:v>1257.5305000000001</c:v>
                </c:pt>
                <c:pt idx="3826">
                  <c:v>1264.8151</c:v>
                </c:pt>
                <c:pt idx="3827">
                  <c:v>1254.7050999999999</c:v>
                </c:pt>
                <c:pt idx="3828">
                  <c:v>1238.3978</c:v>
                </c:pt>
                <c:pt idx="3829">
                  <c:v>1223.8413</c:v>
                </c:pt>
                <c:pt idx="3830">
                  <c:v>1216.2194999999999</c:v>
                </c:pt>
                <c:pt idx="3831">
                  <c:v>1228.6741</c:v>
                </c:pt>
                <c:pt idx="3832">
                  <c:v>1307.7692</c:v>
                </c:pt>
                <c:pt idx="3833">
                  <c:v>1330.4539</c:v>
                </c:pt>
                <c:pt idx="3834">
                  <c:v>1331.6652999999999</c:v>
                </c:pt>
                <c:pt idx="3835">
                  <c:v>1296.3345999999999</c:v>
                </c:pt>
                <c:pt idx="3836">
                  <c:v>1259.0109</c:v>
                </c:pt>
                <c:pt idx="3837">
                  <c:v>1183.9387999999999</c:v>
                </c:pt>
                <c:pt idx="3838">
                  <c:v>1140.9253000000001</c:v>
                </c:pt>
                <c:pt idx="3839">
                  <c:v>1097.9072000000001</c:v>
                </c:pt>
                <c:pt idx="3840">
                  <c:v>1059.2610999999999</c:v>
                </c:pt>
                <c:pt idx="3841">
                  <c:v>1042.7002</c:v>
                </c:pt>
                <c:pt idx="3842">
                  <c:v>1047.2933</c:v>
                </c:pt>
                <c:pt idx="3843">
                  <c:v>1058.3616</c:v>
                </c:pt>
                <c:pt idx="3844">
                  <c:v>1084.7533000000001</c:v>
                </c:pt>
                <c:pt idx="3845">
                  <c:v>1321.2356</c:v>
                </c:pt>
                <c:pt idx="3846">
                  <c:v>1422.8798999999999</c:v>
                </c:pt>
                <c:pt idx="3847">
                  <c:v>1521.2526</c:v>
                </c:pt>
                <c:pt idx="3848">
                  <c:v>1566.9725000000001</c:v>
                </c:pt>
                <c:pt idx="3849">
                  <c:v>1529.0549000000001</c:v>
                </c:pt>
                <c:pt idx="3850">
                  <c:v>1529.1965</c:v>
                </c:pt>
                <c:pt idx="3851">
                  <c:v>1549.2565</c:v>
                </c:pt>
                <c:pt idx="3852">
                  <c:v>1467.5084999999999</c:v>
                </c:pt>
                <c:pt idx="3853">
                  <c:v>1421.0447999999999</c:v>
                </c:pt>
                <c:pt idx="3854">
                  <c:v>1322.6846</c:v>
                </c:pt>
                <c:pt idx="3855">
                  <c:v>1271.95</c:v>
                </c:pt>
                <c:pt idx="3856">
                  <c:v>1299.8851</c:v>
                </c:pt>
                <c:pt idx="3857">
                  <c:v>1309.4491</c:v>
                </c:pt>
                <c:pt idx="3858">
                  <c:v>1277.7311999999999</c:v>
                </c:pt>
                <c:pt idx="3859">
                  <c:v>1252.0433</c:v>
                </c:pt>
                <c:pt idx="3860">
                  <c:v>1202.1937</c:v>
                </c:pt>
                <c:pt idx="3861">
                  <c:v>1149.5535</c:v>
                </c:pt>
                <c:pt idx="3862">
                  <c:v>1103.6882000000001</c:v>
                </c:pt>
                <c:pt idx="3863">
                  <c:v>1074.7666999999999</c:v>
                </c:pt>
                <c:pt idx="3864">
                  <c:v>1050.1356000000001</c:v>
                </c:pt>
                <c:pt idx="3865">
                  <c:v>1019.0201</c:v>
                </c:pt>
                <c:pt idx="3866">
                  <c:v>1024.6161</c:v>
                </c:pt>
                <c:pt idx="3867">
                  <c:v>1042.8710000000001</c:v>
                </c:pt>
                <c:pt idx="3868">
                  <c:v>1083.4883</c:v>
                </c:pt>
                <c:pt idx="3869">
                  <c:v>1288.453</c:v>
                </c:pt>
                <c:pt idx="3870">
                  <c:v>1421.2119</c:v>
                </c:pt>
                <c:pt idx="3871">
                  <c:v>1456.7503999999999</c:v>
                </c:pt>
                <c:pt idx="3872">
                  <c:v>1479.0528999999999</c:v>
                </c:pt>
                <c:pt idx="3873">
                  <c:v>1492.654</c:v>
                </c:pt>
                <c:pt idx="3874">
                  <c:v>1498.3248000000001</c:v>
                </c:pt>
                <c:pt idx="3875">
                  <c:v>1490.6496999999999</c:v>
                </c:pt>
                <c:pt idx="3876">
                  <c:v>1514.1110000000001</c:v>
                </c:pt>
                <c:pt idx="3877">
                  <c:v>1484.942</c:v>
                </c:pt>
                <c:pt idx="3878">
                  <c:v>1371.7661000000001</c:v>
                </c:pt>
                <c:pt idx="3879">
                  <c:v>1334.8717999999999</c:v>
                </c:pt>
                <c:pt idx="3880">
                  <c:v>1399.9944</c:v>
                </c:pt>
                <c:pt idx="3881">
                  <c:v>1357.3798999999999</c:v>
                </c:pt>
                <c:pt idx="3882">
                  <c:v>1310.3273999999999</c:v>
                </c:pt>
                <c:pt idx="3883">
                  <c:v>1293.3118999999999</c:v>
                </c:pt>
                <c:pt idx="3884">
                  <c:v>1216.3286000000001</c:v>
                </c:pt>
                <c:pt idx="3885">
                  <c:v>1153.0990999999999</c:v>
                </c:pt>
                <c:pt idx="3886">
                  <c:v>1116.3131000000001</c:v>
                </c:pt>
                <c:pt idx="3887">
                  <c:v>1071.6873000000001</c:v>
                </c:pt>
                <c:pt idx="3888">
                  <c:v>1038.5717</c:v>
                </c:pt>
                <c:pt idx="3889">
                  <c:v>1023.5231</c:v>
                </c:pt>
                <c:pt idx="3890">
                  <c:v>1032.1172999999999</c:v>
                </c:pt>
                <c:pt idx="3891">
                  <c:v>1042.7456999999999</c:v>
                </c:pt>
                <c:pt idx="3892">
                  <c:v>1075.0608999999999</c:v>
                </c:pt>
                <c:pt idx="3893">
                  <c:v>1271.8312000000001</c:v>
                </c:pt>
                <c:pt idx="3894">
                  <c:v>1377.8534</c:v>
                </c:pt>
                <c:pt idx="3895">
                  <c:v>1452.4105999999999</c:v>
                </c:pt>
                <c:pt idx="3896">
                  <c:v>1480.5070000000001</c:v>
                </c:pt>
                <c:pt idx="3897">
                  <c:v>1486.4675</c:v>
                </c:pt>
                <c:pt idx="3898">
                  <c:v>1503.6085</c:v>
                </c:pt>
                <c:pt idx="3899">
                  <c:v>1506.6913999999999</c:v>
                </c:pt>
                <c:pt idx="3900">
                  <c:v>1502.4427000000001</c:v>
                </c:pt>
                <c:pt idx="3901">
                  <c:v>1465.2094</c:v>
                </c:pt>
                <c:pt idx="3902">
                  <c:v>1364.2611999999999</c:v>
                </c:pt>
                <c:pt idx="3903">
                  <c:v>1327.4774</c:v>
                </c:pt>
                <c:pt idx="3904">
                  <c:v>1372.8252</c:v>
                </c:pt>
                <c:pt idx="3905">
                  <c:v>1393.2203</c:v>
                </c:pt>
                <c:pt idx="3906">
                  <c:v>1340.2963999999999</c:v>
                </c:pt>
                <c:pt idx="3907">
                  <c:v>1318.0923</c:v>
                </c:pt>
                <c:pt idx="3908">
                  <c:v>1260.9132999999999</c:v>
                </c:pt>
                <c:pt idx="3909">
                  <c:v>1195.4988000000001</c:v>
                </c:pt>
                <c:pt idx="3910">
                  <c:v>1137.2689</c:v>
                </c:pt>
                <c:pt idx="3911">
                  <c:v>1098.9628</c:v>
                </c:pt>
                <c:pt idx="3912">
                  <c:v>1066.0857000000001</c:v>
                </c:pt>
                <c:pt idx="3913">
                  <c:v>1054.4115999999999</c:v>
                </c:pt>
                <c:pt idx="3914">
                  <c:v>1045.4649999999999</c:v>
                </c:pt>
                <c:pt idx="3915">
                  <c:v>1046.5225</c:v>
                </c:pt>
                <c:pt idx="3916">
                  <c:v>1098.5808999999999</c:v>
                </c:pt>
                <c:pt idx="3917">
                  <c:v>1338.4177999999999</c:v>
                </c:pt>
                <c:pt idx="3918">
                  <c:v>1411.739</c:v>
                </c:pt>
                <c:pt idx="3919">
                  <c:v>1484.7322999999999</c:v>
                </c:pt>
                <c:pt idx="3920">
                  <c:v>1531.1294</c:v>
                </c:pt>
                <c:pt idx="3921">
                  <c:v>1534.7228</c:v>
                </c:pt>
                <c:pt idx="3922">
                  <c:v>1537.8272999999999</c:v>
                </c:pt>
                <c:pt idx="3923">
                  <c:v>1563.1909000000001</c:v>
                </c:pt>
                <c:pt idx="3924">
                  <c:v>1555.5308</c:v>
                </c:pt>
                <c:pt idx="3925">
                  <c:v>1512.3951</c:v>
                </c:pt>
                <c:pt idx="3926">
                  <c:v>1398.5902000000001</c:v>
                </c:pt>
                <c:pt idx="3927">
                  <c:v>1330.3314</c:v>
                </c:pt>
                <c:pt idx="3928">
                  <c:v>1375.6793</c:v>
                </c:pt>
                <c:pt idx="3929">
                  <c:v>1376.2040999999999</c:v>
                </c:pt>
                <c:pt idx="3930">
                  <c:v>1356.7102</c:v>
                </c:pt>
                <c:pt idx="3931">
                  <c:v>1312.4039</c:v>
                </c:pt>
                <c:pt idx="3932">
                  <c:v>1265.4608000000001</c:v>
                </c:pt>
                <c:pt idx="3933">
                  <c:v>1208.2820999999999</c:v>
                </c:pt>
                <c:pt idx="3934">
                  <c:v>1147.7665999999999</c:v>
                </c:pt>
                <c:pt idx="3935">
                  <c:v>1118.9390000000001</c:v>
                </c:pt>
                <c:pt idx="3936">
                  <c:v>1079.6042</c:v>
                </c:pt>
                <c:pt idx="3937">
                  <c:v>1054.5234</c:v>
                </c:pt>
                <c:pt idx="3938">
                  <c:v>1055.6405999999999</c:v>
                </c:pt>
                <c:pt idx="3939">
                  <c:v>1052.6116</c:v>
                </c:pt>
                <c:pt idx="3940">
                  <c:v>1098.4363000000001</c:v>
                </c:pt>
                <c:pt idx="3941">
                  <c:v>1352.6077</c:v>
                </c:pt>
                <c:pt idx="3942">
                  <c:v>1445.44</c:v>
                </c:pt>
                <c:pt idx="3943">
                  <c:v>1504.4543000000001</c:v>
                </c:pt>
                <c:pt idx="3944">
                  <c:v>1557.2551000000001</c:v>
                </c:pt>
                <c:pt idx="3945">
                  <c:v>1532.4096999999999</c:v>
                </c:pt>
                <c:pt idx="3946">
                  <c:v>1530.1503</c:v>
                </c:pt>
                <c:pt idx="3947">
                  <c:v>1552.1666</c:v>
                </c:pt>
                <c:pt idx="3948">
                  <c:v>1538.5499</c:v>
                </c:pt>
                <c:pt idx="3949">
                  <c:v>1506.0443</c:v>
                </c:pt>
                <c:pt idx="3950">
                  <c:v>1412.6465000000001</c:v>
                </c:pt>
                <c:pt idx="3951">
                  <c:v>1355.9916000000001</c:v>
                </c:pt>
                <c:pt idx="3952">
                  <c:v>1406.7336</c:v>
                </c:pt>
                <c:pt idx="3953">
                  <c:v>1394.9099000000001</c:v>
                </c:pt>
                <c:pt idx="3954">
                  <c:v>1377.8402000000001</c:v>
                </c:pt>
                <c:pt idx="3955">
                  <c:v>1332.5018</c:v>
                </c:pt>
                <c:pt idx="3956">
                  <c:v>1291.7871</c:v>
                </c:pt>
                <c:pt idx="3957">
                  <c:v>1200.67</c:v>
                </c:pt>
                <c:pt idx="3958">
                  <c:v>1152.7434000000001</c:v>
                </c:pt>
                <c:pt idx="3959">
                  <c:v>1127.4989</c:v>
                </c:pt>
                <c:pt idx="3960">
                  <c:v>1100.3622</c:v>
                </c:pt>
                <c:pt idx="3961">
                  <c:v>1089.8883000000001</c:v>
                </c:pt>
                <c:pt idx="3962">
                  <c:v>1081.8523</c:v>
                </c:pt>
                <c:pt idx="3963">
                  <c:v>1069.6241</c:v>
                </c:pt>
                <c:pt idx="3964">
                  <c:v>1087.2012</c:v>
                </c:pt>
                <c:pt idx="3965">
                  <c:v>1263.6357</c:v>
                </c:pt>
                <c:pt idx="3966">
                  <c:v>1322.4086</c:v>
                </c:pt>
                <c:pt idx="3967">
                  <c:v>1400.9135000000001</c:v>
                </c:pt>
                <c:pt idx="3968">
                  <c:v>1416.5521000000001</c:v>
                </c:pt>
                <c:pt idx="3969">
                  <c:v>1410.2963999999999</c:v>
                </c:pt>
                <c:pt idx="3970">
                  <c:v>1405.0117</c:v>
                </c:pt>
                <c:pt idx="3971">
                  <c:v>1398.1305</c:v>
                </c:pt>
                <c:pt idx="3972">
                  <c:v>1397.1365000000001</c:v>
                </c:pt>
                <c:pt idx="3973">
                  <c:v>1367.0916</c:v>
                </c:pt>
                <c:pt idx="3974">
                  <c:v>1335.0032000000001</c:v>
                </c:pt>
                <c:pt idx="3975">
                  <c:v>1305.0060000000001</c:v>
                </c:pt>
                <c:pt idx="3976">
                  <c:v>1378.0822000000001</c:v>
                </c:pt>
                <c:pt idx="3977">
                  <c:v>1377.4494999999999</c:v>
                </c:pt>
                <c:pt idx="3978">
                  <c:v>1360.4436000000001</c:v>
                </c:pt>
                <c:pt idx="3979">
                  <c:v>1317.8569</c:v>
                </c:pt>
                <c:pt idx="3980">
                  <c:v>1331.8959</c:v>
                </c:pt>
                <c:pt idx="3981">
                  <c:v>1208.3702000000001</c:v>
                </c:pt>
                <c:pt idx="3982">
                  <c:v>1157.8517999999999</c:v>
                </c:pt>
                <c:pt idx="3983">
                  <c:v>1121.9258</c:v>
                </c:pt>
                <c:pt idx="3984">
                  <c:v>1098.6656</c:v>
                </c:pt>
                <c:pt idx="3985">
                  <c:v>1084.8938000000001</c:v>
                </c:pt>
                <c:pt idx="3986">
                  <c:v>1077.742</c:v>
                </c:pt>
                <c:pt idx="3987">
                  <c:v>1058.7493999999999</c:v>
                </c:pt>
                <c:pt idx="3988">
                  <c:v>1062.4277</c:v>
                </c:pt>
                <c:pt idx="3989">
                  <c:v>1138.6276</c:v>
                </c:pt>
                <c:pt idx="3990">
                  <c:v>1170.7826</c:v>
                </c:pt>
                <c:pt idx="3991">
                  <c:v>1202.9935</c:v>
                </c:pt>
                <c:pt idx="3992">
                  <c:v>1327.0979</c:v>
                </c:pt>
                <c:pt idx="3993">
                  <c:v>1354.4143999999999</c:v>
                </c:pt>
                <c:pt idx="3994">
                  <c:v>1362.0956000000001</c:v>
                </c:pt>
                <c:pt idx="3995">
                  <c:v>1356.4429</c:v>
                </c:pt>
                <c:pt idx="3996">
                  <c:v>1317.6804999999999</c:v>
                </c:pt>
                <c:pt idx="3997">
                  <c:v>1286.3639000000001</c:v>
                </c:pt>
                <c:pt idx="3998">
                  <c:v>1266.923</c:v>
                </c:pt>
                <c:pt idx="3999">
                  <c:v>1272.0437999999999</c:v>
                </c:pt>
                <c:pt idx="4000">
                  <c:v>1343.5208</c:v>
                </c:pt>
                <c:pt idx="4001">
                  <c:v>1357.6289999999999</c:v>
                </c:pt>
                <c:pt idx="4002">
                  <c:v>1352.325</c:v>
                </c:pt>
                <c:pt idx="4003">
                  <c:v>1330.6096</c:v>
                </c:pt>
                <c:pt idx="4004">
                  <c:v>1295.4565</c:v>
                </c:pt>
                <c:pt idx="4005">
                  <c:v>1208.7346</c:v>
                </c:pt>
                <c:pt idx="4006">
                  <c:v>1158.5148999999999</c:v>
                </c:pt>
                <c:pt idx="4007">
                  <c:v>1120.7560000000001</c:v>
                </c:pt>
                <c:pt idx="4008">
                  <c:v>1087.4092000000001</c:v>
                </c:pt>
                <c:pt idx="4009">
                  <c:v>1061.5372</c:v>
                </c:pt>
                <c:pt idx="4010">
                  <c:v>1062.0446999999999</c:v>
                </c:pt>
                <c:pt idx="4011">
                  <c:v>1059.4938</c:v>
                </c:pt>
                <c:pt idx="4012">
                  <c:v>1108.7379000000001</c:v>
                </c:pt>
                <c:pt idx="4013">
                  <c:v>1334.1172999999999</c:v>
                </c:pt>
                <c:pt idx="4014">
                  <c:v>1455.596</c:v>
                </c:pt>
                <c:pt idx="4015">
                  <c:v>1555.3007</c:v>
                </c:pt>
                <c:pt idx="4016">
                  <c:v>1591.8043</c:v>
                </c:pt>
                <c:pt idx="4017">
                  <c:v>1599.9644000000001</c:v>
                </c:pt>
                <c:pt idx="4018">
                  <c:v>1600.7996000000001</c:v>
                </c:pt>
                <c:pt idx="4019">
                  <c:v>1608.704</c:v>
                </c:pt>
                <c:pt idx="4020">
                  <c:v>1602.3572999999999</c:v>
                </c:pt>
                <c:pt idx="4021">
                  <c:v>1553.1006</c:v>
                </c:pt>
                <c:pt idx="4022">
                  <c:v>1446.4165</c:v>
                </c:pt>
                <c:pt idx="4023">
                  <c:v>1372.7942</c:v>
                </c:pt>
                <c:pt idx="4024">
                  <c:v>1443.5342000000001</c:v>
                </c:pt>
                <c:pt idx="4025">
                  <c:v>1431.1079</c:v>
                </c:pt>
                <c:pt idx="4026">
                  <c:v>1390.1760999999999</c:v>
                </c:pt>
                <c:pt idx="4027">
                  <c:v>1372.5732</c:v>
                </c:pt>
                <c:pt idx="4028">
                  <c:v>1337.268</c:v>
                </c:pt>
                <c:pt idx="4029">
                  <c:v>1257.9083000000001</c:v>
                </c:pt>
                <c:pt idx="4030">
                  <c:v>1199.8842999999999</c:v>
                </c:pt>
                <c:pt idx="4031">
                  <c:v>1176.1007</c:v>
                </c:pt>
                <c:pt idx="4032">
                  <c:v>1151.5186000000001</c:v>
                </c:pt>
                <c:pt idx="4033">
                  <c:v>1141.6438000000001</c:v>
                </c:pt>
                <c:pt idx="4034">
                  <c:v>1117.9115999999999</c:v>
                </c:pt>
                <c:pt idx="4035">
                  <c:v>1112.181</c:v>
                </c:pt>
                <c:pt idx="4036">
                  <c:v>1165.4237000000001</c:v>
                </c:pt>
                <c:pt idx="4037">
                  <c:v>1344.7587000000001</c:v>
                </c:pt>
                <c:pt idx="4038">
                  <c:v>1448.9450999999999</c:v>
                </c:pt>
                <c:pt idx="4039">
                  <c:v>1512.9010000000001</c:v>
                </c:pt>
                <c:pt idx="4040">
                  <c:v>1575.2925</c:v>
                </c:pt>
                <c:pt idx="4041">
                  <c:v>1594.7206000000001</c:v>
                </c:pt>
                <c:pt idx="4042">
                  <c:v>1593.2644</c:v>
                </c:pt>
                <c:pt idx="4043">
                  <c:v>1604.1714999999999</c:v>
                </c:pt>
                <c:pt idx="4044">
                  <c:v>1597.8939</c:v>
                </c:pt>
                <c:pt idx="4045">
                  <c:v>1545.7574</c:v>
                </c:pt>
                <c:pt idx="4046">
                  <c:v>1460.3015</c:v>
                </c:pt>
                <c:pt idx="4047">
                  <c:v>1415.3525</c:v>
                </c:pt>
                <c:pt idx="4048">
                  <c:v>1489.5248999999999</c:v>
                </c:pt>
                <c:pt idx="4049">
                  <c:v>1476.2511999999999</c:v>
                </c:pt>
                <c:pt idx="4050">
                  <c:v>1452.2746999999999</c:v>
                </c:pt>
                <c:pt idx="4051">
                  <c:v>1402.5626999999999</c:v>
                </c:pt>
                <c:pt idx="4052">
                  <c:v>1356.5535</c:v>
                </c:pt>
                <c:pt idx="4053">
                  <c:v>1290.8583000000001</c:v>
                </c:pt>
                <c:pt idx="4054">
                  <c:v>1227.4227000000001</c:v>
                </c:pt>
                <c:pt idx="4055">
                  <c:v>1193.5239999999999</c:v>
                </c:pt>
                <c:pt idx="4056">
                  <c:v>1144.3992000000001</c:v>
                </c:pt>
                <c:pt idx="4057">
                  <c:v>1141.0896</c:v>
                </c:pt>
                <c:pt idx="4058">
                  <c:v>1110.5562</c:v>
                </c:pt>
                <c:pt idx="4059">
                  <c:v>1106.7882</c:v>
                </c:pt>
                <c:pt idx="4060">
                  <c:v>1160.7891</c:v>
                </c:pt>
                <c:pt idx="4061">
                  <c:v>1331.7997</c:v>
                </c:pt>
                <c:pt idx="4062">
                  <c:v>1404.3030000000001</c:v>
                </c:pt>
                <c:pt idx="4063">
                  <c:v>1475.8196</c:v>
                </c:pt>
                <c:pt idx="4064">
                  <c:v>1517.9121</c:v>
                </c:pt>
                <c:pt idx="4065">
                  <c:v>1506.8797999999999</c:v>
                </c:pt>
                <c:pt idx="4066">
                  <c:v>1496.6742999999999</c:v>
                </c:pt>
                <c:pt idx="4067">
                  <c:v>1515.4003</c:v>
                </c:pt>
                <c:pt idx="4068">
                  <c:v>1517.7472</c:v>
                </c:pt>
                <c:pt idx="4069">
                  <c:v>1482.9938</c:v>
                </c:pt>
                <c:pt idx="4070">
                  <c:v>1374.4716000000001</c:v>
                </c:pt>
                <c:pt idx="4071">
                  <c:v>1357.6296</c:v>
                </c:pt>
                <c:pt idx="4072">
                  <c:v>1416.2639999999999</c:v>
                </c:pt>
                <c:pt idx="4073">
                  <c:v>1398.9163000000001</c:v>
                </c:pt>
                <c:pt idx="4074">
                  <c:v>1411.0721000000001</c:v>
                </c:pt>
                <c:pt idx="4075">
                  <c:v>1465.739</c:v>
                </c:pt>
                <c:pt idx="4076">
                  <c:v>1369.8414</c:v>
                </c:pt>
                <c:pt idx="4077">
                  <c:v>1259.1081999999999</c:v>
                </c:pt>
                <c:pt idx="4078">
                  <c:v>1218.9347</c:v>
                </c:pt>
                <c:pt idx="4079">
                  <c:v>1134.6569999999999</c:v>
                </c:pt>
                <c:pt idx="4080">
                  <c:v>1105.28</c:v>
                </c:pt>
                <c:pt idx="4081">
                  <c:v>1090.9847</c:v>
                </c:pt>
                <c:pt idx="4082">
                  <c:v>1094.1255000000001</c:v>
                </c:pt>
                <c:pt idx="4083">
                  <c:v>1086.5062</c:v>
                </c:pt>
                <c:pt idx="4084">
                  <c:v>1179.0587</c:v>
                </c:pt>
                <c:pt idx="4085">
                  <c:v>1334.4757</c:v>
                </c:pt>
                <c:pt idx="4086">
                  <c:v>1413.9423999999999</c:v>
                </c:pt>
                <c:pt idx="4087">
                  <c:v>1551.4652000000001</c:v>
                </c:pt>
                <c:pt idx="4088">
                  <c:v>1573.4916000000001</c:v>
                </c:pt>
                <c:pt idx="4089">
                  <c:v>1592.6659</c:v>
                </c:pt>
                <c:pt idx="4090">
                  <c:v>1591.4304</c:v>
                </c:pt>
                <c:pt idx="4091">
                  <c:v>1580.7829999999999</c:v>
                </c:pt>
                <c:pt idx="4092">
                  <c:v>1595.1704</c:v>
                </c:pt>
                <c:pt idx="4093">
                  <c:v>1542.2574</c:v>
                </c:pt>
                <c:pt idx="4094">
                  <c:v>1441.731</c:v>
                </c:pt>
                <c:pt idx="4095">
                  <c:v>1378.5289</c:v>
                </c:pt>
                <c:pt idx="4096">
                  <c:v>1434.0772999999999</c:v>
                </c:pt>
                <c:pt idx="4097">
                  <c:v>1413.2023999999999</c:v>
                </c:pt>
                <c:pt idx="4098">
                  <c:v>1380.9458</c:v>
                </c:pt>
                <c:pt idx="4099">
                  <c:v>1377.2769000000001</c:v>
                </c:pt>
                <c:pt idx="4100">
                  <c:v>1347.3317999999999</c:v>
                </c:pt>
                <c:pt idx="4101">
                  <c:v>1288.9794999999999</c:v>
                </c:pt>
                <c:pt idx="4102">
                  <c:v>1198.2212</c:v>
                </c:pt>
                <c:pt idx="4103">
                  <c:v>1158.098</c:v>
                </c:pt>
                <c:pt idx="4104">
                  <c:v>1108.7733000000001</c:v>
                </c:pt>
                <c:pt idx="4105">
                  <c:v>1083.1010000000001</c:v>
                </c:pt>
                <c:pt idx="4106">
                  <c:v>1086.9944</c:v>
                </c:pt>
                <c:pt idx="4107">
                  <c:v>1089.6859999999999</c:v>
                </c:pt>
                <c:pt idx="4108">
                  <c:v>1139.5087000000001</c:v>
                </c:pt>
                <c:pt idx="4109">
                  <c:v>1346.8995</c:v>
                </c:pt>
                <c:pt idx="4110">
                  <c:v>1457.9258</c:v>
                </c:pt>
                <c:pt idx="4111">
                  <c:v>1570.8198</c:v>
                </c:pt>
                <c:pt idx="4112">
                  <c:v>1592.4045000000001</c:v>
                </c:pt>
                <c:pt idx="4113">
                  <c:v>1598.452</c:v>
                </c:pt>
                <c:pt idx="4114">
                  <c:v>1597.9514999999999</c:v>
                </c:pt>
                <c:pt idx="4115">
                  <c:v>1608.2174</c:v>
                </c:pt>
                <c:pt idx="4116">
                  <c:v>1604.7357999999999</c:v>
                </c:pt>
                <c:pt idx="4117">
                  <c:v>1554.1975</c:v>
                </c:pt>
                <c:pt idx="4118">
                  <c:v>1432.5323000000001</c:v>
                </c:pt>
                <c:pt idx="4119">
                  <c:v>1369.5735999999999</c:v>
                </c:pt>
                <c:pt idx="4120">
                  <c:v>1439.3945000000001</c:v>
                </c:pt>
                <c:pt idx="4121">
                  <c:v>1436.752</c:v>
                </c:pt>
                <c:pt idx="4122">
                  <c:v>1412.3939</c:v>
                </c:pt>
                <c:pt idx="4123">
                  <c:v>1349.2771</c:v>
                </c:pt>
                <c:pt idx="4124">
                  <c:v>1294.6312</c:v>
                </c:pt>
                <c:pt idx="4125">
                  <c:v>1227.0138999999999</c:v>
                </c:pt>
                <c:pt idx="4126">
                  <c:v>1158.3644999999999</c:v>
                </c:pt>
                <c:pt idx="4127">
                  <c:v>1120.7982999999999</c:v>
                </c:pt>
                <c:pt idx="4128">
                  <c:v>1080.1549</c:v>
                </c:pt>
                <c:pt idx="4129">
                  <c:v>1061.2292</c:v>
                </c:pt>
                <c:pt idx="4130">
                  <c:v>1063.5536999999999</c:v>
                </c:pt>
                <c:pt idx="4131">
                  <c:v>1049.6222</c:v>
                </c:pt>
                <c:pt idx="4132">
                  <c:v>1047.559</c:v>
                </c:pt>
                <c:pt idx="4133">
                  <c:v>1199.4938</c:v>
                </c:pt>
                <c:pt idx="4134">
                  <c:v>1321.0852</c:v>
                </c:pt>
                <c:pt idx="4135">
                  <c:v>1364.3417999999999</c:v>
                </c:pt>
                <c:pt idx="4136">
                  <c:v>1360.9462000000001</c:v>
                </c:pt>
                <c:pt idx="4137">
                  <c:v>1369.0563</c:v>
                </c:pt>
                <c:pt idx="4138">
                  <c:v>1365.6651999999999</c:v>
                </c:pt>
                <c:pt idx="4139">
                  <c:v>1344.7606000000001</c:v>
                </c:pt>
                <c:pt idx="4140">
                  <c:v>1322.5708</c:v>
                </c:pt>
                <c:pt idx="4141">
                  <c:v>1299.1226999999999</c:v>
                </c:pt>
                <c:pt idx="4142">
                  <c:v>1287.183</c:v>
                </c:pt>
                <c:pt idx="4143">
                  <c:v>1260.0968</c:v>
                </c:pt>
                <c:pt idx="4144">
                  <c:v>1319.5912000000001</c:v>
                </c:pt>
                <c:pt idx="4145">
                  <c:v>1316.8915</c:v>
                </c:pt>
                <c:pt idx="4146">
                  <c:v>1301.3969</c:v>
                </c:pt>
                <c:pt idx="4147">
                  <c:v>1253.2574</c:v>
                </c:pt>
                <c:pt idx="4148">
                  <c:v>1219.5277000000001</c:v>
                </c:pt>
                <c:pt idx="4149">
                  <c:v>1182.0906</c:v>
                </c:pt>
                <c:pt idx="4150">
                  <c:v>1129.8788</c:v>
                </c:pt>
                <c:pt idx="4151">
                  <c:v>1104.1806999999999</c:v>
                </c:pt>
                <c:pt idx="4152">
                  <c:v>1086.1849</c:v>
                </c:pt>
                <c:pt idx="4153">
                  <c:v>1073.896</c:v>
                </c:pt>
                <c:pt idx="4154">
                  <c:v>1071.0514000000001</c:v>
                </c:pt>
                <c:pt idx="4155">
                  <c:v>1054.7615000000001</c:v>
                </c:pt>
                <c:pt idx="4156">
                  <c:v>1050.4970000000001</c:v>
                </c:pt>
                <c:pt idx="4157">
                  <c:v>1106.9672</c:v>
                </c:pt>
                <c:pt idx="4158">
                  <c:v>1146.4580000000001</c:v>
                </c:pt>
                <c:pt idx="4159">
                  <c:v>1202.0132000000001</c:v>
                </c:pt>
                <c:pt idx="4160">
                  <c:v>1288.3748000000001</c:v>
                </c:pt>
                <c:pt idx="4161">
                  <c:v>1351.4711</c:v>
                </c:pt>
                <c:pt idx="4162">
                  <c:v>1323.8716999999999</c:v>
                </c:pt>
                <c:pt idx="4163">
                  <c:v>1265.5983000000001</c:v>
                </c:pt>
                <c:pt idx="4164">
                  <c:v>1250.1521</c:v>
                </c:pt>
                <c:pt idx="4165">
                  <c:v>1247.7070000000001</c:v>
                </c:pt>
                <c:pt idx="4166">
                  <c:v>1257.1153999999999</c:v>
                </c:pt>
                <c:pt idx="4167">
                  <c:v>1288.5581</c:v>
                </c:pt>
                <c:pt idx="4168">
                  <c:v>1324.1069</c:v>
                </c:pt>
                <c:pt idx="4169">
                  <c:v>1348.1135999999999</c:v>
                </c:pt>
                <c:pt idx="4170">
                  <c:v>1352.5603000000001</c:v>
                </c:pt>
                <c:pt idx="4171">
                  <c:v>1314.0456999999999</c:v>
                </c:pt>
                <c:pt idx="4172">
                  <c:v>1263.3015</c:v>
                </c:pt>
                <c:pt idx="4173">
                  <c:v>1170.3588</c:v>
                </c:pt>
                <c:pt idx="4174">
                  <c:v>1140.5355</c:v>
                </c:pt>
                <c:pt idx="4175">
                  <c:v>1102.8371999999999</c:v>
                </c:pt>
                <c:pt idx="4176">
                  <c:v>1067.6119000000001</c:v>
                </c:pt>
                <c:pt idx="4177">
                  <c:v>1056.8353</c:v>
                </c:pt>
                <c:pt idx="4178">
                  <c:v>1051.9084</c:v>
                </c:pt>
                <c:pt idx="4179">
                  <c:v>1060.931</c:v>
                </c:pt>
                <c:pt idx="4180">
                  <c:v>1103.5027</c:v>
                </c:pt>
                <c:pt idx="4181">
                  <c:v>1311.5168000000001</c:v>
                </c:pt>
                <c:pt idx="4182">
                  <c:v>1461.7147</c:v>
                </c:pt>
                <c:pt idx="4183">
                  <c:v>1559.2213999999999</c:v>
                </c:pt>
                <c:pt idx="4184">
                  <c:v>1594.6106</c:v>
                </c:pt>
                <c:pt idx="4185">
                  <c:v>1602.1353999999999</c:v>
                </c:pt>
                <c:pt idx="4186">
                  <c:v>1606.4257</c:v>
                </c:pt>
                <c:pt idx="4187">
                  <c:v>1564.8168000000001</c:v>
                </c:pt>
                <c:pt idx="4188">
                  <c:v>1549.9846</c:v>
                </c:pt>
                <c:pt idx="4189">
                  <c:v>1481.713</c:v>
                </c:pt>
                <c:pt idx="4190">
                  <c:v>1397.9802999999999</c:v>
                </c:pt>
                <c:pt idx="4191">
                  <c:v>1341.8313000000001</c:v>
                </c:pt>
                <c:pt idx="4192">
                  <c:v>1400.1655000000001</c:v>
                </c:pt>
                <c:pt idx="4193">
                  <c:v>1377.2467999999999</c:v>
                </c:pt>
                <c:pt idx="4194">
                  <c:v>1363.3661999999999</c:v>
                </c:pt>
                <c:pt idx="4195">
                  <c:v>1298.7153000000001</c:v>
                </c:pt>
                <c:pt idx="4196">
                  <c:v>1253.789</c:v>
                </c:pt>
                <c:pt idx="4197">
                  <c:v>1174.1020000000001</c:v>
                </c:pt>
                <c:pt idx="4198">
                  <c:v>1109.9528</c:v>
                </c:pt>
                <c:pt idx="4199">
                  <c:v>1085.538</c:v>
                </c:pt>
                <c:pt idx="4200">
                  <c:v>1067.6300000000001</c:v>
                </c:pt>
                <c:pt idx="4201">
                  <c:v>1047.9559999999999</c:v>
                </c:pt>
                <c:pt idx="4202">
                  <c:v>1058.2760000000001</c:v>
                </c:pt>
                <c:pt idx="4203">
                  <c:v>1057.7733000000001</c:v>
                </c:pt>
                <c:pt idx="4204">
                  <c:v>1112.6887999999999</c:v>
                </c:pt>
                <c:pt idx="4205">
                  <c:v>1268.4011</c:v>
                </c:pt>
                <c:pt idx="4206">
                  <c:v>1348.7653</c:v>
                </c:pt>
                <c:pt idx="4207">
                  <c:v>1439.7633000000001</c:v>
                </c:pt>
                <c:pt idx="4208">
                  <c:v>1475.5192999999999</c:v>
                </c:pt>
                <c:pt idx="4209">
                  <c:v>1452.4801</c:v>
                </c:pt>
                <c:pt idx="4210">
                  <c:v>1382.2943</c:v>
                </c:pt>
                <c:pt idx="4211">
                  <c:v>1431.0450000000001</c:v>
                </c:pt>
                <c:pt idx="4212">
                  <c:v>1428.6081999999999</c:v>
                </c:pt>
                <c:pt idx="4213">
                  <c:v>1407.2408</c:v>
                </c:pt>
                <c:pt idx="4214">
                  <c:v>1314.5225</c:v>
                </c:pt>
                <c:pt idx="4215">
                  <c:v>1255.4838</c:v>
                </c:pt>
                <c:pt idx="4216">
                  <c:v>1296.3681999999999</c:v>
                </c:pt>
                <c:pt idx="4217">
                  <c:v>1284.2969000000001</c:v>
                </c:pt>
                <c:pt idx="4218">
                  <c:v>1282.472</c:v>
                </c:pt>
                <c:pt idx="4219">
                  <c:v>1191.9879000000001</c:v>
                </c:pt>
                <c:pt idx="4220">
                  <c:v>1125.4558</c:v>
                </c:pt>
                <c:pt idx="4221">
                  <c:v>1070.1005</c:v>
                </c:pt>
                <c:pt idx="4222">
                  <c:v>1036.5933</c:v>
                </c:pt>
                <c:pt idx="4223">
                  <c:v>1022.67017</c:v>
                </c:pt>
                <c:pt idx="4224">
                  <c:v>997.67449999999997</c:v>
                </c:pt>
                <c:pt idx="4225">
                  <c:v>985.25867000000005</c:v>
                </c:pt>
                <c:pt idx="4226">
                  <c:v>986.298</c:v>
                </c:pt>
                <c:pt idx="4227">
                  <c:v>1009.0753</c:v>
                </c:pt>
                <c:pt idx="4228">
                  <c:v>1041.2566999999999</c:v>
                </c:pt>
                <c:pt idx="4229">
                  <c:v>1238.6071999999999</c:v>
                </c:pt>
                <c:pt idx="4230">
                  <c:v>1379.5700999999999</c:v>
                </c:pt>
                <c:pt idx="4231">
                  <c:v>1448.0967000000001</c:v>
                </c:pt>
                <c:pt idx="4232">
                  <c:v>1470.1379999999999</c:v>
                </c:pt>
                <c:pt idx="4233">
                  <c:v>1521.2293999999999</c:v>
                </c:pt>
                <c:pt idx="4234">
                  <c:v>1514.6349</c:v>
                </c:pt>
                <c:pt idx="4235">
                  <c:v>1535.0228</c:v>
                </c:pt>
                <c:pt idx="4236">
                  <c:v>1545.9382000000001</c:v>
                </c:pt>
                <c:pt idx="4237">
                  <c:v>1498.6357</c:v>
                </c:pt>
                <c:pt idx="4238">
                  <c:v>1411.9438</c:v>
                </c:pt>
                <c:pt idx="4239">
                  <c:v>1357.2809</c:v>
                </c:pt>
                <c:pt idx="4240">
                  <c:v>1408.9766</c:v>
                </c:pt>
                <c:pt idx="4241">
                  <c:v>1381.7518</c:v>
                </c:pt>
                <c:pt idx="4242">
                  <c:v>1342.8448000000001</c:v>
                </c:pt>
                <c:pt idx="4243">
                  <c:v>1312.9493</c:v>
                </c:pt>
                <c:pt idx="4244">
                  <c:v>1267.1869999999999</c:v>
                </c:pt>
                <c:pt idx="4245">
                  <c:v>1189.9204</c:v>
                </c:pt>
                <c:pt idx="4246">
                  <c:v>1129.5572999999999</c:v>
                </c:pt>
                <c:pt idx="4247">
                  <c:v>1103.6014</c:v>
                </c:pt>
                <c:pt idx="4248">
                  <c:v>1076.3724</c:v>
                </c:pt>
                <c:pt idx="4249">
                  <c:v>1058.7098000000001</c:v>
                </c:pt>
                <c:pt idx="4250">
                  <c:v>1055.9766</c:v>
                </c:pt>
                <c:pt idx="4251">
                  <c:v>1054.7710999999999</c:v>
                </c:pt>
                <c:pt idx="4252">
                  <c:v>1116.395</c:v>
                </c:pt>
                <c:pt idx="4253">
                  <c:v>1349.3575000000001</c:v>
                </c:pt>
                <c:pt idx="4254">
                  <c:v>1426.5676000000001</c:v>
                </c:pt>
                <c:pt idx="4255">
                  <c:v>1502.7058</c:v>
                </c:pt>
                <c:pt idx="4256">
                  <c:v>1534.9519</c:v>
                </c:pt>
                <c:pt idx="4257">
                  <c:v>1523.2670000000001</c:v>
                </c:pt>
                <c:pt idx="4258">
                  <c:v>1524.7882</c:v>
                </c:pt>
                <c:pt idx="4259">
                  <c:v>1521.9875</c:v>
                </c:pt>
                <c:pt idx="4260">
                  <c:v>1530.5344</c:v>
                </c:pt>
                <c:pt idx="4261">
                  <c:v>1479.7344000000001</c:v>
                </c:pt>
                <c:pt idx="4262">
                  <c:v>1360.5742</c:v>
                </c:pt>
                <c:pt idx="4263">
                  <c:v>1324.6189999999999</c:v>
                </c:pt>
                <c:pt idx="4264">
                  <c:v>1365.1835000000001</c:v>
                </c:pt>
                <c:pt idx="4265">
                  <c:v>1322.8458000000001</c:v>
                </c:pt>
                <c:pt idx="4266">
                  <c:v>1292.6123</c:v>
                </c:pt>
                <c:pt idx="4267">
                  <c:v>1243.5581999999999</c:v>
                </c:pt>
                <c:pt idx="4268">
                  <c:v>1199.6896999999999</c:v>
                </c:pt>
                <c:pt idx="4269">
                  <c:v>1145.7238</c:v>
                </c:pt>
                <c:pt idx="4270">
                  <c:v>1086.6119000000001</c:v>
                </c:pt>
                <c:pt idx="4271">
                  <c:v>1052.7809</c:v>
                </c:pt>
                <c:pt idx="4272">
                  <c:v>1021.7637999999999</c:v>
                </c:pt>
                <c:pt idx="4273">
                  <c:v>1003.0771</c:v>
                </c:pt>
                <c:pt idx="4274">
                  <c:v>1005.5643</c:v>
                </c:pt>
                <c:pt idx="4275">
                  <c:v>1021.37195</c:v>
                </c:pt>
                <c:pt idx="4276">
                  <c:v>1052.9462000000001</c:v>
                </c:pt>
                <c:pt idx="4277">
                  <c:v>1230.1786999999999</c:v>
                </c:pt>
                <c:pt idx="4278">
                  <c:v>1332.9713999999999</c:v>
                </c:pt>
                <c:pt idx="4279">
                  <c:v>1412.8190999999999</c:v>
                </c:pt>
                <c:pt idx="4280">
                  <c:v>1441.4505999999999</c:v>
                </c:pt>
                <c:pt idx="4281">
                  <c:v>1489.3208</c:v>
                </c:pt>
                <c:pt idx="4282">
                  <c:v>1524.4973</c:v>
                </c:pt>
                <c:pt idx="4283">
                  <c:v>1540.423</c:v>
                </c:pt>
                <c:pt idx="4284">
                  <c:v>1521.0308</c:v>
                </c:pt>
                <c:pt idx="4285">
                  <c:v>1478.5059000000001</c:v>
                </c:pt>
                <c:pt idx="4286">
                  <c:v>1391.1565000000001</c:v>
                </c:pt>
                <c:pt idx="4287">
                  <c:v>1347.8073999999999</c:v>
                </c:pt>
                <c:pt idx="4288">
                  <c:v>1391.27</c:v>
                </c:pt>
                <c:pt idx="4289">
                  <c:v>1385.8887999999999</c:v>
                </c:pt>
                <c:pt idx="4290">
                  <c:v>1351.5691999999999</c:v>
                </c:pt>
                <c:pt idx="4291">
                  <c:v>1301.223</c:v>
                </c:pt>
                <c:pt idx="4292">
                  <c:v>1275.2606000000001</c:v>
                </c:pt>
                <c:pt idx="4293">
                  <c:v>1224.8137999999999</c:v>
                </c:pt>
                <c:pt idx="4294">
                  <c:v>1181.1635000000001</c:v>
                </c:pt>
                <c:pt idx="4295">
                  <c:v>1144.3538000000001</c:v>
                </c:pt>
                <c:pt idx="4296">
                  <c:v>1100.0327</c:v>
                </c:pt>
                <c:pt idx="4297">
                  <c:v>1084.5372</c:v>
                </c:pt>
                <c:pt idx="4298">
                  <c:v>1067.1105</c:v>
                </c:pt>
                <c:pt idx="4299">
                  <c:v>1051.4060999999999</c:v>
                </c:pt>
                <c:pt idx="4300">
                  <c:v>1053.5563</c:v>
                </c:pt>
                <c:pt idx="4301">
                  <c:v>1221.7267999999999</c:v>
                </c:pt>
                <c:pt idx="4302">
                  <c:v>1359.6846</c:v>
                </c:pt>
                <c:pt idx="4303">
                  <c:v>1413.1313</c:v>
                </c:pt>
                <c:pt idx="4304">
                  <c:v>1435.4349999999999</c:v>
                </c:pt>
                <c:pt idx="4305">
                  <c:v>1417.6052</c:v>
                </c:pt>
                <c:pt idx="4306">
                  <c:v>1421.3884</c:v>
                </c:pt>
                <c:pt idx="4307">
                  <c:v>1411.2543000000001</c:v>
                </c:pt>
                <c:pt idx="4308">
                  <c:v>1400.5515</c:v>
                </c:pt>
                <c:pt idx="4309">
                  <c:v>1373.5183999999999</c:v>
                </c:pt>
                <c:pt idx="4310">
                  <c:v>1348.4324999999999</c:v>
                </c:pt>
                <c:pt idx="4311">
                  <c:v>1300.8809000000001</c:v>
                </c:pt>
                <c:pt idx="4312">
                  <c:v>1390.9903999999999</c:v>
                </c:pt>
                <c:pt idx="4313">
                  <c:v>1375.4476</c:v>
                </c:pt>
                <c:pt idx="4314">
                  <c:v>1357.1654000000001</c:v>
                </c:pt>
                <c:pt idx="4315">
                  <c:v>1314.0287000000001</c:v>
                </c:pt>
                <c:pt idx="4316">
                  <c:v>1261.1794</c:v>
                </c:pt>
                <c:pt idx="4317">
                  <c:v>1216.8529000000001</c:v>
                </c:pt>
                <c:pt idx="4318">
                  <c:v>1145.2819</c:v>
                </c:pt>
                <c:pt idx="4319">
                  <c:v>1112.8987999999999</c:v>
                </c:pt>
                <c:pt idx="4320">
                  <c:v>1093.7346</c:v>
                </c:pt>
                <c:pt idx="4321">
                  <c:v>1076.0836999999999</c:v>
                </c:pt>
                <c:pt idx="4322">
                  <c:v>1062.779</c:v>
                </c:pt>
                <c:pt idx="4323">
                  <c:v>1041.1776</c:v>
                </c:pt>
                <c:pt idx="4324">
                  <c:v>1029.0781999999999</c:v>
                </c:pt>
                <c:pt idx="4325">
                  <c:v>1088.7760000000001</c:v>
                </c:pt>
                <c:pt idx="4326">
                  <c:v>1125.3506</c:v>
                </c:pt>
                <c:pt idx="4327">
                  <c:v>1154.5789</c:v>
                </c:pt>
                <c:pt idx="4328">
                  <c:v>1252.2872</c:v>
                </c:pt>
                <c:pt idx="4329">
                  <c:v>1270.0205000000001</c:v>
                </c:pt>
                <c:pt idx="4330">
                  <c:v>1271.7762</c:v>
                </c:pt>
                <c:pt idx="4331">
                  <c:v>1258.4440999999999</c:v>
                </c:pt>
                <c:pt idx="4332">
                  <c:v>1223.6414</c:v>
                </c:pt>
                <c:pt idx="4333">
                  <c:v>1207.4679000000001</c:v>
                </c:pt>
                <c:pt idx="4334">
                  <c:v>1191.1787999999999</c:v>
                </c:pt>
                <c:pt idx="4335">
                  <c:v>1197.6815999999999</c:v>
                </c:pt>
                <c:pt idx="4336">
                  <c:v>1264.3901000000001</c:v>
                </c:pt>
                <c:pt idx="4337">
                  <c:v>1270.0391999999999</c:v>
                </c:pt>
                <c:pt idx="4338">
                  <c:v>1261.3715</c:v>
                </c:pt>
                <c:pt idx="4339">
                  <c:v>1233.9639</c:v>
                </c:pt>
                <c:pt idx="4340">
                  <c:v>1190.6206999999999</c:v>
                </c:pt>
                <c:pt idx="4341">
                  <c:v>1135.9613999999999</c:v>
                </c:pt>
                <c:pt idx="4342">
                  <c:v>1095.5154</c:v>
                </c:pt>
                <c:pt idx="4343">
                  <c:v>1051.3187</c:v>
                </c:pt>
                <c:pt idx="4344">
                  <c:v>1025.4115999999999</c:v>
                </c:pt>
                <c:pt idx="4345">
                  <c:v>1001.6343000000001</c:v>
                </c:pt>
                <c:pt idx="4346">
                  <c:v>1014.039</c:v>
                </c:pt>
                <c:pt idx="4347">
                  <c:v>1032.4998000000001</c:v>
                </c:pt>
                <c:pt idx="4348">
                  <c:v>1069.5137</c:v>
                </c:pt>
                <c:pt idx="4349">
                  <c:v>1297.1602</c:v>
                </c:pt>
                <c:pt idx="4350">
                  <c:v>1430.2438</c:v>
                </c:pt>
                <c:pt idx="4351">
                  <c:v>1530.1759999999999</c:v>
                </c:pt>
                <c:pt idx="4352">
                  <c:v>1574.9517000000001</c:v>
                </c:pt>
                <c:pt idx="4353">
                  <c:v>1577.4939999999999</c:v>
                </c:pt>
                <c:pt idx="4354">
                  <c:v>1552.471</c:v>
                </c:pt>
                <c:pt idx="4355">
                  <c:v>1551.8454999999999</c:v>
                </c:pt>
                <c:pt idx="4356">
                  <c:v>1511.8150000000001</c:v>
                </c:pt>
                <c:pt idx="4357">
                  <c:v>1455.1128000000001</c:v>
                </c:pt>
                <c:pt idx="4358">
                  <c:v>1352.6403</c:v>
                </c:pt>
                <c:pt idx="4359">
                  <c:v>1308.6560999999999</c:v>
                </c:pt>
                <c:pt idx="4360">
                  <c:v>1364.2106000000001</c:v>
                </c:pt>
                <c:pt idx="4361">
                  <c:v>1336.9618</c:v>
                </c:pt>
                <c:pt idx="4362">
                  <c:v>1294.8986</c:v>
                </c:pt>
                <c:pt idx="4363">
                  <c:v>1256.3535999999999</c:v>
                </c:pt>
                <c:pt idx="4364">
                  <c:v>1211.4192</c:v>
                </c:pt>
                <c:pt idx="4365">
                  <c:v>1144.5913</c:v>
                </c:pt>
                <c:pt idx="4366">
                  <c:v>1083.6859999999999</c:v>
                </c:pt>
                <c:pt idx="4367">
                  <c:v>1052.8150000000001</c:v>
                </c:pt>
                <c:pt idx="4368">
                  <c:v>1030.1672000000001</c:v>
                </c:pt>
                <c:pt idx="4369">
                  <c:v>1013.64703</c:v>
                </c:pt>
                <c:pt idx="4370">
                  <c:v>1021.3768</c:v>
                </c:pt>
                <c:pt idx="4371">
                  <c:v>1036.0713000000001</c:v>
                </c:pt>
                <c:pt idx="4372">
                  <c:v>1072.0669</c:v>
                </c:pt>
                <c:pt idx="4373">
                  <c:v>1240.8145999999999</c:v>
                </c:pt>
                <c:pt idx="4374">
                  <c:v>1361.6847</c:v>
                </c:pt>
                <c:pt idx="4375">
                  <c:v>1455.4109000000001</c:v>
                </c:pt>
                <c:pt idx="4376">
                  <c:v>1520.3658</c:v>
                </c:pt>
                <c:pt idx="4377">
                  <c:v>1533.3489</c:v>
                </c:pt>
                <c:pt idx="4378">
                  <c:v>1528.4440999999999</c:v>
                </c:pt>
                <c:pt idx="4379">
                  <c:v>1546.3425</c:v>
                </c:pt>
                <c:pt idx="4380">
                  <c:v>1504.0688</c:v>
                </c:pt>
                <c:pt idx="4381">
                  <c:v>1476.8452</c:v>
                </c:pt>
                <c:pt idx="4382">
                  <c:v>1368.6297999999999</c:v>
                </c:pt>
                <c:pt idx="4383">
                  <c:v>1318.5617999999999</c:v>
                </c:pt>
                <c:pt idx="4384">
                  <c:v>1367.8797999999999</c:v>
                </c:pt>
                <c:pt idx="4385">
                  <c:v>1348.8710000000001</c:v>
                </c:pt>
                <c:pt idx="4386">
                  <c:v>1313.7979</c:v>
                </c:pt>
                <c:pt idx="4387">
                  <c:v>1259.9884999999999</c:v>
                </c:pt>
                <c:pt idx="4388">
                  <c:v>1192.4525000000001</c:v>
                </c:pt>
                <c:pt idx="4389">
                  <c:v>1125.0471</c:v>
                </c:pt>
                <c:pt idx="4390">
                  <c:v>1085.2308</c:v>
                </c:pt>
                <c:pt idx="4391">
                  <c:v>1053.5079000000001</c:v>
                </c:pt>
                <c:pt idx="4392">
                  <c:v>1034.6315</c:v>
                </c:pt>
                <c:pt idx="4393">
                  <c:v>1023.63196</c:v>
                </c:pt>
                <c:pt idx="4394">
                  <c:v>1021.5526</c:v>
                </c:pt>
                <c:pt idx="4395">
                  <c:v>1039.7662</c:v>
                </c:pt>
                <c:pt idx="4396">
                  <c:v>1068.4513999999999</c:v>
                </c:pt>
                <c:pt idx="4397">
                  <c:v>1245.0961</c:v>
                </c:pt>
                <c:pt idx="4398">
                  <c:v>1355.4621999999999</c:v>
                </c:pt>
                <c:pt idx="4399">
                  <c:v>1438.7473</c:v>
                </c:pt>
                <c:pt idx="4400">
                  <c:v>1455.8167000000001</c:v>
                </c:pt>
                <c:pt idx="4401">
                  <c:v>1483.3662999999999</c:v>
                </c:pt>
                <c:pt idx="4402">
                  <c:v>1491.6196</c:v>
                </c:pt>
                <c:pt idx="4403">
                  <c:v>1493.3240000000001</c:v>
                </c:pt>
                <c:pt idx="4404">
                  <c:v>1493.4065000000001</c:v>
                </c:pt>
                <c:pt idx="4405">
                  <c:v>1469.3225</c:v>
                </c:pt>
                <c:pt idx="4406">
                  <c:v>1364.2234000000001</c:v>
                </c:pt>
                <c:pt idx="4407">
                  <c:v>1311.5027</c:v>
                </c:pt>
                <c:pt idx="4408">
                  <c:v>1376.9718</c:v>
                </c:pt>
                <c:pt idx="4409">
                  <c:v>1360.8516</c:v>
                </c:pt>
                <c:pt idx="4410">
                  <c:v>1327.7429999999999</c:v>
                </c:pt>
                <c:pt idx="4411">
                  <c:v>1323.7077999999999</c:v>
                </c:pt>
                <c:pt idx="4412">
                  <c:v>1225.2424000000001</c:v>
                </c:pt>
                <c:pt idx="4413">
                  <c:v>1159.5576000000001</c:v>
                </c:pt>
                <c:pt idx="4414">
                  <c:v>1127.6514</c:v>
                </c:pt>
                <c:pt idx="4415">
                  <c:v>1076.1494</c:v>
                </c:pt>
                <c:pt idx="4416">
                  <c:v>1033.3948</c:v>
                </c:pt>
                <c:pt idx="4417">
                  <c:v>1016.9664299999999</c:v>
                </c:pt>
                <c:pt idx="4418">
                  <c:v>1027.4476</c:v>
                </c:pt>
                <c:pt idx="4419">
                  <c:v>1036.1359</c:v>
                </c:pt>
                <c:pt idx="4420">
                  <c:v>1073.4456</c:v>
                </c:pt>
                <c:pt idx="4421">
                  <c:v>1276.9405999999999</c:v>
                </c:pt>
                <c:pt idx="4422">
                  <c:v>1388.8936000000001</c:v>
                </c:pt>
                <c:pt idx="4423">
                  <c:v>1483.3821</c:v>
                </c:pt>
                <c:pt idx="4424">
                  <c:v>1525.9939999999999</c:v>
                </c:pt>
                <c:pt idx="4425">
                  <c:v>1559.56</c:v>
                </c:pt>
                <c:pt idx="4426">
                  <c:v>1562.4294</c:v>
                </c:pt>
                <c:pt idx="4427">
                  <c:v>1573.3335999999999</c:v>
                </c:pt>
                <c:pt idx="4428">
                  <c:v>1564.9834000000001</c:v>
                </c:pt>
                <c:pt idx="4429">
                  <c:v>1510.9965</c:v>
                </c:pt>
                <c:pt idx="4430">
                  <c:v>1418.8918000000001</c:v>
                </c:pt>
                <c:pt idx="4431">
                  <c:v>1356.0935999999999</c:v>
                </c:pt>
                <c:pt idx="4432">
                  <c:v>1405.046</c:v>
                </c:pt>
                <c:pt idx="4433">
                  <c:v>1388.47</c:v>
                </c:pt>
                <c:pt idx="4434">
                  <c:v>1371.8884</c:v>
                </c:pt>
                <c:pt idx="4435">
                  <c:v>1349.3585</c:v>
                </c:pt>
                <c:pt idx="4436">
                  <c:v>1300.5653</c:v>
                </c:pt>
                <c:pt idx="4437">
                  <c:v>1238.2190000000001</c:v>
                </c:pt>
                <c:pt idx="4438">
                  <c:v>1186.3932</c:v>
                </c:pt>
                <c:pt idx="4439">
                  <c:v>1158.8145</c:v>
                </c:pt>
                <c:pt idx="4440">
                  <c:v>1115.4227000000001</c:v>
                </c:pt>
                <c:pt idx="4441">
                  <c:v>1087.1156000000001</c:v>
                </c:pt>
                <c:pt idx="4442">
                  <c:v>1081.9676999999999</c:v>
                </c:pt>
                <c:pt idx="4443">
                  <c:v>1098.5968</c:v>
                </c:pt>
                <c:pt idx="4444">
                  <c:v>1139.2162000000001</c:v>
                </c:pt>
                <c:pt idx="4445">
                  <c:v>1337.3489999999999</c:v>
                </c:pt>
                <c:pt idx="4446">
                  <c:v>1445.2805000000001</c:v>
                </c:pt>
                <c:pt idx="4447">
                  <c:v>1530.3981000000001</c:v>
                </c:pt>
                <c:pt idx="4448">
                  <c:v>1561.9170999999999</c:v>
                </c:pt>
                <c:pt idx="4449">
                  <c:v>1566.2411999999999</c:v>
                </c:pt>
                <c:pt idx="4450">
                  <c:v>1550.903</c:v>
                </c:pt>
                <c:pt idx="4451">
                  <c:v>1568.2964999999999</c:v>
                </c:pt>
                <c:pt idx="4452">
                  <c:v>1543.5293999999999</c:v>
                </c:pt>
                <c:pt idx="4453">
                  <c:v>1502.8044</c:v>
                </c:pt>
                <c:pt idx="4454">
                  <c:v>1415.3427999999999</c:v>
                </c:pt>
                <c:pt idx="4455">
                  <c:v>1353.4341999999999</c:v>
                </c:pt>
                <c:pt idx="4456">
                  <c:v>1400.2560000000001</c:v>
                </c:pt>
                <c:pt idx="4457">
                  <c:v>1396.6107</c:v>
                </c:pt>
                <c:pt idx="4458">
                  <c:v>1368.5373999999999</c:v>
                </c:pt>
                <c:pt idx="4459">
                  <c:v>1353.6954000000001</c:v>
                </c:pt>
                <c:pt idx="4460">
                  <c:v>1286.1831</c:v>
                </c:pt>
                <c:pt idx="4461">
                  <c:v>1214.9684999999999</c:v>
                </c:pt>
                <c:pt idx="4462">
                  <c:v>1168.1378</c:v>
                </c:pt>
                <c:pt idx="4463">
                  <c:v>1128.6685</c:v>
                </c:pt>
                <c:pt idx="4464">
                  <c:v>1115.7781</c:v>
                </c:pt>
                <c:pt idx="4465">
                  <c:v>1100.8378</c:v>
                </c:pt>
                <c:pt idx="4466">
                  <c:v>1091.2616</c:v>
                </c:pt>
                <c:pt idx="4467">
                  <c:v>1064.3136999999999</c:v>
                </c:pt>
                <c:pt idx="4468">
                  <c:v>1067.4492</c:v>
                </c:pt>
                <c:pt idx="4469">
                  <c:v>1175.338</c:v>
                </c:pt>
                <c:pt idx="4470">
                  <c:v>1303.4251999999999</c:v>
                </c:pt>
                <c:pt idx="4471">
                  <c:v>1379.0332000000001</c:v>
                </c:pt>
                <c:pt idx="4472">
                  <c:v>1420.6729</c:v>
                </c:pt>
                <c:pt idx="4473">
                  <c:v>1388.5282</c:v>
                </c:pt>
                <c:pt idx="4474">
                  <c:v>1373.5349000000001</c:v>
                </c:pt>
                <c:pt idx="4475">
                  <c:v>1370.2968000000001</c:v>
                </c:pt>
                <c:pt idx="4476">
                  <c:v>1359.104</c:v>
                </c:pt>
                <c:pt idx="4477">
                  <c:v>1342.5740000000001</c:v>
                </c:pt>
                <c:pt idx="4478">
                  <c:v>1332.6855</c:v>
                </c:pt>
                <c:pt idx="4479">
                  <c:v>1293.7009</c:v>
                </c:pt>
                <c:pt idx="4480">
                  <c:v>1355.0034000000001</c:v>
                </c:pt>
                <c:pt idx="4481">
                  <c:v>1346.8943999999999</c:v>
                </c:pt>
                <c:pt idx="4482">
                  <c:v>1320.4793999999999</c:v>
                </c:pt>
                <c:pt idx="4483">
                  <c:v>1278.6478</c:v>
                </c:pt>
                <c:pt idx="4484">
                  <c:v>1224.9838</c:v>
                </c:pt>
                <c:pt idx="4485">
                  <c:v>1170.5954999999999</c:v>
                </c:pt>
                <c:pt idx="4486">
                  <c:v>1126.4585999999999</c:v>
                </c:pt>
                <c:pt idx="4487">
                  <c:v>1091.444</c:v>
                </c:pt>
                <c:pt idx="4488">
                  <c:v>1074.9244000000001</c:v>
                </c:pt>
                <c:pt idx="4489">
                  <c:v>1056.4423999999999</c:v>
                </c:pt>
                <c:pt idx="4490">
                  <c:v>1054.2014999999999</c:v>
                </c:pt>
                <c:pt idx="4491">
                  <c:v>1038.0550000000001</c:v>
                </c:pt>
                <c:pt idx="4492">
                  <c:v>1019.61053</c:v>
                </c:pt>
                <c:pt idx="4493">
                  <c:v>1063.2583</c:v>
                </c:pt>
                <c:pt idx="4494">
                  <c:v>1089.1922999999999</c:v>
                </c:pt>
                <c:pt idx="4495">
                  <c:v>1133.008</c:v>
                </c:pt>
                <c:pt idx="4496">
                  <c:v>1204.6975</c:v>
                </c:pt>
                <c:pt idx="4497">
                  <c:v>1237.3920000000001</c:v>
                </c:pt>
                <c:pt idx="4498">
                  <c:v>1237.2845</c:v>
                </c:pt>
                <c:pt idx="4499">
                  <c:v>1222.9413</c:v>
                </c:pt>
                <c:pt idx="4500">
                  <c:v>1208.7136</c:v>
                </c:pt>
                <c:pt idx="4501">
                  <c:v>1212.1536000000001</c:v>
                </c:pt>
                <c:pt idx="4502">
                  <c:v>1214.4114999999999</c:v>
                </c:pt>
                <c:pt idx="4503">
                  <c:v>1206.1397999999999</c:v>
                </c:pt>
                <c:pt idx="4504">
                  <c:v>1290.7383</c:v>
                </c:pt>
                <c:pt idx="4505">
                  <c:v>1295.0197000000001</c:v>
                </c:pt>
                <c:pt idx="4506">
                  <c:v>1275.4011</c:v>
                </c:pt>
                <c:pt idx="4507">
                  <c:v>1252.5269000000001</c:v>
                </c:pt>
                <c:pt idx="4508">
                  <c:v>1195.3004000000001</c:v>
                </c:pt>
                <c:pt idx="4509">
                  <c:v>1117.5667000000001</c:v>
                </c:pt>
                <c:pt idx="4510">
                  <c:v>1100.4619</c:v>
                </c:pt>
                <c:pt idx="4511">
                  <c:v>1064.1766</c:v>
                </c:pt>
                <c:pt idx="4512">
                  <c:v>1041.0922</c:v>
                </c:pt>
                <c:pt idx="4513">
                  <c:v>1009.9863</c:v>
                </c:pt>
                <c:pt idx="4514">
                  <c:v>1016.0486</c:v>
                </c:pt>
                <c:pt idx="4515">
                  <c:v>1033.9468999999999</c:v>
                </c:pt>
                <c:pt idx="4516">
                  <c:v>1058.8159000000001</c:v>
                </c:pt>
                <c:pt idx="4517">
                  <c:v>1228.4548</c:v>
                </c:pt>
                <c:pt idx="4518">
                  <c:v>1337.6946</c:v>
                </c:pt>
                <c:pt idx="4519">
                  <c:v>1388.462</c:v>
                </c:pt>
                <c:pt idx="4520">
                  <c:v>1393.7235000000001</c:v>
                </c:pt>
                <c:pt idx="4521">
                  <c:v>1392.7246</c:v>
                </c:pt>
                <c:pt idx="4522">
                  <c:v>1403.9268</c:v>
                </c:pt>
                <c:pt idx="4523">
                  <c:v>1394.5165999999999</c:v>
                </c:pt>
                <c:pt idx="4524">
                  <c:v>1402.4404</c:v>
                </c:pt>
                <c:pt idx="4525">
                  <c:v>1379.0844999999999</c:v>
                </c:pt>
                <c:pt idx="4526">
                  <c:v>1290.7726</c:v>
                </c:pt>
                <c:pt idx="4527">
                  <c:v>1241.3655000000001</c:v>
                </c:pt>
                <c:pt idx="4528">
                  <c:v>1280.1826000000001</c:v>
                </c:pt>
                <c:pt idx="4529">
                  <c:v>1283.23</c:v>
                </c:pt>
                <c:pt idx="4530">
                  <c:v>1258.1713999999999</c:v>
                </c:pt>
                <c:pt idx="4531">
                  <c:v>1232.4502</c:v>
                </c:pt>
                <c:pt idx="4532">
                  <c:v>1163.9196999999999</c:v>
                </c:pt>
                <c:pt idx="4533">
                  <c:v>1101.7396000000001</c:v>
                </c:pt>
                <c:pt idx="4534">
                  <c:v>1073.6887999999999</c:v>
                </c:pt>
                <c:pt idx="4535">
                  <c:v>1030.8386</c:v>
                </c:pt>
                <c:pt idx="4536">
                  <c:v>1027.2479000000001</c:v>
                </c:pt>
                <c:pt idx="4537">
                  <c:v>991.89135999999996</c:v>
                </c:pt>
                <c:pt idx="4538">
                  <c:v>1143.2512999999999</c:v>
                </c:pt>
                <c:pt idx="4539">
                  <c:v>1029.2687000000001</c:v>
                </c:pt>
                <c:pt idx="4540">
                  <c:v>1072.1532</c:v>
                </c:pt>
                <c:pt idx="4541">
                  <c:v>1240.1052</c:v>
                </c:pt>
                <c:pt idx="4542">
                  <c:v>1350.9425000000001</c:v>
                </c:pt>
                <c:pt idx="4543">
                  <c:v>1453.4128000000001</c:v>
                </c:pt>
                <c:pt idx="4544">
                  <c:v>1478.6868999999999</c:v>
                </c:pt>
                <c:pt idx="4545">
                  <c:v>1396.9435000000001</c:v>
                </c:pt>
                <c:pt idx="4546">
                  <c:v>1411.5742</c:v>
                </c:pt>
                <c:pt idx="4547">
                  <c:v>1461.3397</c:v>
                </c:pt>
                <c:pt idx="4548">
                  <c:v>1479.3076000000001</c:v>
                </c:pt>
                <c:pt idx="4549">
                  <c:v>1446.3733999999999</c:v>
                </c:pt>
                <c:pt idx="4550">
                  <c:v>1360.8177000000001</c:v>
                </c:pt>
                <c:pt idx="4551">
                  <c:v>1307.2614000000001</c:v>
                </c:pt>
                <c:pt idx="4552">
                  <c:v>1331.761</c:v>
                </c:pt>
                <c:pt idx="4553">
                  <c:v>1293.7181</c:v>
                </c:pt>
                <c:pt idx="4554">
                  <c:v>1253.3821</c:v>
                </c:pt>
                <c:pt idx="4555">
                  <c:v>1192.7059999999999</c:v>
                </c:pt>
                <c:pt idx="4556">
                  <c:v>1123.3818000000001</c:v>
                </c:pt>
                <c:pt idx="4557">
                  <c:v>1057.4259999999999</c:v>
                </c:pt>
                <c:pt idx="4558">
                  <c:v>1026.1387</c:v>
                </c:pt>
                <c:pt idx="4559">
                  <c:v>1006.838</c:v>
                </c:pt>
                <c:pt idx="4560">
                  <c:v>990.20592999999997</c:v>
                </c:pt>
                <c:pt idx="4561">
                  <c:v>980.86580000000004</c:v>
                </c:pt>
                <c:pt idx="4562">
                  <c:v>981.72770000000003</c:v>
                </c:pt>
                <c:pt idx="4563">
                  <c:v>1011.2415999999999</c:v>
                </c:pt>
                <c:pt idx="4564">
                  <c:v>1026.8262999999999</c:v>
                </c:pt>
                <c:pt idx="4565">
                  <c:v>1203.0878</c:v>
                </c:pt>
                <c:pt idx="4566">
                  <c:v>1308.9512999999999</c:v>
                </c:pt>
                <c:pt idx="4567">
                  <c:v>1393.9973</c:v>
                </c:pt>
                <c:pt idx="4568">
                  <c:v>1418.4384</c:v>
                </c:pt>
                <c:pt idx="4569">
                  <c:v>1433.9522999999999</c:v>
                </c:pt>
                <c:pt idx="4570">
                  <c:v>1447.9159999999999</c:v>
                </c:pt>
                <c:pt idx="4571">
                  <c:v>1446.1659999999999</c:v>
                </c:pt>
                <c:pt idx="4572">
                  <c:v>1445.1533999999999</c:v>
                </c:pt>
                <c:pt idx="4573">
                  <c:v>1405.2448999999999</c:v>
                </c:pt>
                <c:pt idx="4574">
                  <c:v>1331.5717</c:v>
                </c:pt>
                <c:pt idx="4575">
                  <c:v>1269.7273</c:v>
                </c:pt>
                <c:pt idx="4576">
                  <c:v>1305.9690000000001</c:v>
                </c:pt>
                <c:pt idx="4577">
                  <c:v>1280.2855999999999</c:v>
                </c:pt>
                <c:pt idx="4578">
                  <c:v>1250.5244</c:v>
                </c:pt>
                <c:pt idx="4579">
                  <c:v>1207.8416</c:v>
                </c:pt>
                <c:pt idx="4580">
                  <c:v>1151.2327</c:v>
                </c:pt>
                <c:pt idx="4581">
                  <c:v>1097.1496999999999</c:v>
                </c:pt>
                <c:pt idx="4582">
                  <c:v>1061.9423999999999</c:v>
                </c:pt>
                <c:pt idx="4583">
                  <c:v>1036.9476</c:v>
                </c:pt>
                <c:pt idx="4584">
                  <c:v>1008.0709000000001</c:v>
                </c:pt>
                <c:pt idx="4585">
                  <c:v>987.80065999999999</c:v>
                </c:pt>
                <c:pt idx="4586">
                  <c:v>1004.0219</c:v>
                </c:pt>
                <c:pt idx="4587">
                  <c:v>1018.37134</c:v>
                </c:pt>
                <c:pt idx="4588">
                  <c:v>1033.3287</c:v>
                </c:pt>
                <c:pt idx="4589">
                  <c:v>1194.1637000000001</c:v>
                </c:pt>
                <c:pt idx="4590">
                  <c:v>1305.4694</c:v>
                </c:pt>
                <c:pt idx="4591">
                  <c:v>1405.7334000000001</c:v>
                </c:pt>
                <c:pt idx="4592">
                  <c:v>1440.8041000000001</c:v>
                </c:pt>
                <c:pt idx="4593">
                  <c:v>1453.3798999999999</c:v>
                </c:pt>
                <c:pt idx="4594">
                  <c:v>1453.1234999999999</c:v>
                </c:pt>
                <c:pt idx="4595">
                  <c:v>1443.4585</c:v>
                </c:pt>
                <c:pt idx="4596">
                  <c:v>1453.0983000000001</c:v>
                </c:pt>
                <c:pt idx="4597">
                  <c:v>1427.3030000000001</c:v>
                </c:pt>
                <c:pt idx="4598">
                  <c:v>1361.8150000000001</c:v>
                </c:pt>
                <c:pt idx="4599">
                  <c:v>1320.03</c:v>
                </c:pt>
                <c:pt idx="4600">
                  <c:v>1353.6282000000001</c:v>
                </c:pt>
                <c:pt idx="4601">
                  <c:v>1343.7152000000001</c:v>
                </c:pt>
                <c:pt idx="4602">
                  <c:v>1326.3235999999999</c:v>
                </c:pt>
                <c:pt idx="4603">
                  <c:v>1286.326</c:v>
                </c:pt>
                <c:pt idx="4604">
                  <c:v>1232.4590000000001</c:v>
                </c:pt>
                <c:pt idx="4605">
                  <c:v>1167.567</c:v>
                </c:pt>
                <c:pt idx="4606">
                  <c:v>1108.4585</c:v>
                </c:pt>
                <c:pt idx="4607">
                  <c:v>1078.3671999999999</c:v>
                </c:pt>
                <c:pt idx="4608">
                  <c:v>1051.152</c:v>
                </c:pt>
                <c:pt idx="4609">
                  <c:v>1028.0906</c:v>
                </c:pt>
                <c:pt idx="4610">
                  <c:v>1032.8977</c:v>
                </c:pt>
                <c:pt idx="4611">
                  <c:v>1051.8748000000001</c:v>
                </c:pt>
                <c:pt idx="4612">
                  <c:v>1073.355</c:v>
                </c:pt>
                <c:pt idx="4613">
                  <c:v>1274.0650000000001</c:v>
                </c:pt>
                <c:pt idx="4614">
                  <c:v>1401.7801999999999</c:v>
                </c:pt>
                <c:pt idx="4615">
                  <c:v>1496.4639999999999</c:v>
                </c:pt>
                <c:pt idx="4616">
                  <c:v>1527.7431999999999</c:v>
                </c:pt>
                <c:pt idx="4617">
                  <c:v>1529.5349000000001</c:v>
                </c:pt>
                <c:pt idx="4618">
                  <c:v>1520.7152000000001</c:v>
                </c:pt>
                <c:pt idx="4619">
                  <c:v>1521.3413</c:v>
                </c:pt>
                <c:pt idx="4620">
                  <c:v>1500.8657000000001</c:v>
                </c:pt>
                <c:pt idx="4621">
                  <c:v>1461.6587999999999</c:v>
                </c:pt>
                <c:pt idx="4622">
                  <c:v>1362.0007000000001</c:v>
                </c:pt>
                <c:pt idx="4623">
                  <c:v>1316.9657999999999</c:v>
                </c:pt>
                <c:pt idx="4624">
                  <c:v>1362.5364</c:v>
                </c:pt>
                <c:pt idx="4625">
                  <c:v>1357.7692999999999</c:v>
                </c:pt>
                <c:pt idx="4626">
                  <c:v>1326.5098</c:v>
                </c:pt>
                <c:pt idx="4627">
                  <c:v>1290.8177000000001</c:v>
                </c:pt>
                <c:pt idx="4628">
                  <c:v>1231.0426</c:v>
                </c:pt>
                <c:pt idx="4629">
                  <c:v>1158.9337</c:v>
                </c:pt>
                <c:pt idx="4630">
                  <c:v>1110.3146999999999</c:v>
                </c:pt>
                <c:pt idx="4631">
                  <c:v>1074.9229</c:v>
                </c:pt>
                <c:pt idx="4632">
                  <c:v>1064.1348</c:v>
                </c:pt>
                <c:pt idx="4633">
                  <c:v>1039.9342999999999</c:v>
                </c:pt>
                <c:pt idx="4634">
                  <c:v>1036.7129</c:v>
                </c:pt>
                <c:pt idx="4635">
                  <c:v>1032.4183</c:v>
                </c:pt>
                <c:pt idx="4636">
                  <c:v>1033.6406999999999</c:v>
                </c:pt>
                <c:pt idx="4637">
                  <c:v>1140.2896000000001</c:v>
                </c:pt>
                <c:pt idx="4638">
                  <c:v>1272.7194999999999</c:v>
                </c:pt>
                <c:pt idx="4639">
                  <c:v>1345.1912</c:v>
                </c:pt>
                <c:pt idx="4640">
                  <c:v>1389.2347</c:v>
                </c:pt>
                <c:pt idx="4641">
                  <c:v>1390.7327</c:v>
                </c:pt>
                <c:pt idx="4642">
                  <c:v>1366.0563</c:v>
                </c:pt>
                <c:pt idx="4643">
                  <c:v>1360.0093999999999</c:v>
                </c:pt>
                <c:pt idx="4644">
                  <c:v>1346.7251000000001</c:v>
                </c:pt>
                <c:pt idx="4645">
                  <c:v>1310.9889000000001</c:v>
                </c:pt>
                <c:pt idx="4646">
                  <c:v>1268.0275999999999</c:v>
                </c:pt>
                <c:pt idx="4647">
                  <c:v>1254.5298</c:v>
                </c:pt>
                <c:pt idx="4648">
                  <c:v>1340.6552999999999</c:v>
                </c:pt>
                <c:pt idx="4649">
                  <c:v>1341.1101000000001</c:v>
                </c:pt>
                <c:pt idx="4650">
                  <c:v>1306.547</c:v>
                </c:pt>
                <c:pt idx="4651">
                  <c:v>1242.1348</c:v>
                </c:pt>
                <c:pt idx="4652">
                  <c:v>1181.3105</c:v>
                </c:pt>
                <c:pt idx="4653">
                  <c:v>1115.6277</c:v>
                </c:pt>
                <c:pt idx="4654">
                  <c:v>1058.7270000000001</c:v>
                </c:pt>
                <c:pt idx="4655">
                  <c:v>1022.4999</c:v>
                </c:pt>
                <c:pt idx="4656">
                  <c:v>1010.0422</c:v>
                </c:pt>
                <c:pt idx="4657">
                  <c:v>992.81579999999997</c:v>
                </c:pt>
                <c:pt idx="4658">
                  <c:v>987.63306</c:v>
                </c:pt>
                <c:pt idx="4659">
                  <c:v>973.95214999999996</c:v>
                </c:pt>
                <c:pt idx="4660">
                  <c:v>953.32690000000002</c:v>
                </c:pt>
                <c:pt idx="4661">
                  <c:v>999.83209999999997</c:v>
                </c:pt>
                <c:pt idx="4662">
                  <c:v>1018.49774</c:v>
                </c:pt>
                <c:pt idx="4663">
                  <c:v>1058.6483000000001</c:v>
                </c:pt>
                <c:pt idx="4664">
                  <c:v>1112.0917999999999</c:v>
                </c:pt>
                <c:pt idx="4665">
                  <c:v>1135.8444999999999</c:v>
                </c:pt>
                <c:pt idx="4666">
                  <c:v>1160.2021</c:v>
                </c:pt>
                <c:pt idx="4667">
                  <c:v>1158.1074000000001</c:v>
                </c:pt>
                <c:pt idx="4668">
                  <c:v>1149.9865</c:v>
                </c:pt>
                <c:pt idx="4669">
                  <c:v>1136.8956000000001</c:v>
                </c:pt>
                <c:pt idx="4670">
                  <c:v>1146.5021999999999</c:v>
                </c:pt>
                <c:pt idx="4671">
                  <c:v>1169.8589999999999</c:v>
                </c:pt>
                <c:pt idx="4672">
                  <c:v>1213.0137999999999</c:v>
                </c:pt>
                <c:pt idx="4673">
                  <c:v>1198.6686999999999</c:v>
                </c:pt>
                <c:pt idx="4674">
                  <c:v>1172.7777000000001</c:v>
                </c:pt>
                <c:pt idx="4675">
                  <c:v>1147.4933000000001</c:v>
                </c:pt>
                <c:pt idx="4676">
                  <c:v>1119.7544</c:v>
                </c:pt>
                <c:pt idx="4677">
                  <c:v>1057.2674999999999</c:v>
                </c:pt>
                <c:pt idx="4678">
                  <c:v>1031.421</c:v>
                </c:pt>
                <c:pt idx="4679">
                  <c:v>991.63959999999997</c:v>
                </c:pt>
                <c:pt idx="4680">
                  <c:v>975.22789999999998</c:v>
                </c:pt>
                <c:pt idx="4681">
                  <c:v>962.92534999999998</c:v>
                </c:pt>
                <c:pt idx="4682">
                  <c:v>957.63289999999995</c:v>
                </c:pt>
                <c:pt idx="4683">
                  <c:v>975.45429999999999</c:v>
                </c:pt>
                <c:pt idx="4684">
                  <c:v>989.89484000000004</c:v>
                </c:pt>
                <c:pt idx="4685">
                  <c:v>1188.3206</c:v>
                </c:pt>
                <c:pt idx="4686">
                  <c:v>1299.3889999999999</c:v>
                </c:pt>
                <c:pt idx="4687">
                  <c:v>1405.6156000000001</c:v>
                </c:pt>
                <c:pt idx="4688">
                  <c:v>1431.1149</c:v>
                </c:pt>
                <c:pt idx="4689">
                  <c:v>1423.3158000000001</c:v>
                </c:pt>
                <c:pt idx="4690">
                  <c:v>1429.221</c:v>
                </c:pt>
                <c:pt idx="4691">
                  <c:v>1430.806</c:v>
                </c:pt>
                <c:pt idx="4692">
                  <c:v>1419.4004</c:v>
                </c:pt>
                <c:pt idx="4693">
                  <c:v>1393.2125000000001</c:v>
                </c:pt>
                <c:pt idx="4694">
                  <c:v>1313.6693</c:v>
                </c:pt>
                <c:pt idx="4695">
                  <c:v>1265.2562</c:v>
                </c:pt>
                <c:pt idx="4696">
                  <c:v>1317.5547999999999</c:v>
                </c:pt>
                <c:pt idx="4697">
                  <c:v>1292.9482</c:v>
                </c:pt>
                <c:pt idx="4698">
                  <c:v>1241.4405999999999</c:v>
                </c:pt>
                <c:pt idx="4699">
                  <c:v>1198.8497</c:v>
                </c:pt>
                <c:pt idx="4700">
                  <c:v>1143.9889000000001</c:v>
                </c:pt>
                <c:pt idx="4701">
                  <c:v>1072.6113</c:v>
                </c:pt>
                <c:pt idx="4702">
                  <c:v>1026.8327999999999</c:v>
                </c:pt>
                <c:pt idx="4703">
                  <c:v>1002.3771</c:v>
                </c:pt>
                <c:pt idx="4704">
                  <c:v>991.91485999999998</c:v>
                </c:pt>
                <c:pt idx="4705">
                  <c:v>980.22029999999995</c:v>
                </c:pt>
                <c:pt idx="4706">
                  <c:v>983.1413</c:v>
                </c:pt>
                <c:pt idx="4707">
                  <c:v>1001.62726</c:v>
                </c:pt>
                <c:pt idx="4708">
                  <c:v>1018.3067600000001</c:v>
                </c:pt>
                <c:pt idx="4709">
                  <c:v>1137.4979000000001</c:v>
                </c:pt>
                <c:pt idx="4710">
                  <c:v>1251.5465999999999</c:v>
                </c:pt>
                <c:pt idx="4711">
                  <c:v>1323.3887999999999</c:v>
                </c:pt>
                <c:pt idx="4712">
                  <c:v>1366.2737999999999</c:v>
                </c:pt>
                <c:pt idx="4713">
                  <c:v>1354.7775999999999</c:v>
                </c:pt>
                <c:pt idx="4714">
                  <c:v>1346.0779</c:v>
                </c:pt>
                <c:pt idx="4715">
                  <c:v>1377.4423999999999</c:v>
                </c:pt>
                <c:pt idx="4716">
                  <c:v>1373.6139000000001</c:v>
                </c:pt>
                <c:pt idx="4717">
                  <c:v>1341.7333000000001</c:v>
                </c:pt>
                <c:pt idx="4718">
                  <c:v>1291.9223999999999</c:v>
                </c:pt>
                <c:pt idx="4719">
                  <c:v>1255.7183</c:v>
                </c:pt>
                <c:pt idx="4720">
                  <c:v>1307.0071</c:v>
                </c:pt>
                <c:pt idx="4721">
                  <c:v>1313.7291</c:v>
                </c:pt>
                <c:pt idx="4722">
                  <c:v>1284.3534</c:v>
                </c:pt>
                <c:pt idx="4723">
                  <c:v>1247.8231000000001</c:v>
                </c:pt>
                <c:pt idx="4724">
                  <c:v>1180.3715</c:v>
                </c:pt>
                <c:pt idx="4725">
                  <c:v>1118.8927000000001</c:v>
                </c:pt>
                <c:pt idx="4726">
                  <c:v>1067.9143999999999</c:v>
                </c:pt>
                <c:pt idx="4727">
                  <c:v>1046.2474</c:v>
                </c:pt>
                <c:pt idx="4728">
                  <c:v>1028.2952</c:v>
                </c:pt>
                <c:pt idx="4729">
                  <c:v>1005.2711</c:v>
                </c:pt>
                <c:pt idx="4730">
                  <c:v>1021.50543</c:v>
                </c:pt>
                <c:pt idx="4731">
                  <c:v>1042.5613000000001</c:v>
                </c:pt>
                <c:pt idx="4732">
                  <c:v>1062.1748</c:v>
                </c:pt>
                <c:pt idx="4733">
                  <c:v>1248.6469</c:v>
                </c:pt>
                <c:pt idx="4734">
                  <c:v>1377.3739</c:v>
                </c:pt>
                <c:pt idx="4735">
                  <c:v>1496.2858000000001</c:v>
                </c:pt>
                <c:pt idx="4736">
                  <c:v>1523.9640999999999</c:v>
                </c:pt>
                <c:pt idx="4737">
                  <c:v>1536.2248999999999</c:v>
                </c:pt>
                <c:pt idx="4738">
                  <c:v>1552.2932000000001</c:v>
                </c:pt>
                <c:pt idx="4739">
                  <c:v>1581.0541000000001</c:v>
                </c:pt>
                <c:pt idx="4740">
                  <c:v>1579.4482</c:v>
                </c:pt>
                <c:pt idx="4741">
                  <c:v>1529.5068000000001</c:v>
                </c:pt>
                <c:pt idx="4742">
                  <c:v>1414.1185</c:v>
                </c:pt>
                <c:pt idx="4743">
                  <c:v>1362.482</c:v>
                </c:pt>
                <c:pt idx="4744">
                  <c:v>1413.4172000000001</c:v>
                </c:pt>
                <c:pt idx="4745">
                  <c:v>1400.0070000000001</c:v>
                </c:pt>
                <c:pt idx="4746">
                  <c:v>1355.4834000000001</c:v>
                </c:pt>
                <c:pt idx="4747">
                  <c:v>1314.0826</c:v>
                </c:pt>
                <c:pt idx="4748">
                  <c:v>1259.0637999999999</c:v>
                </c:pt>
                <c:pt idx="4749">
                  <c:v>1170.5824</c:v>
                </c:pt>
                <c:pt idx="4750">
                  <c:v>1121.0537999999999</c:v>
                </c:pt>
                <c:pt idx="4751">
                  <c:v>1089.1287</c:v>
                </c:pt>
                <c:pt idx="4752">
                  <c:v>1054.9064000000001</c:v>
                </c:pt>
                <c:pt idx="4753">
                  <c:v>1035.5554</c:v>
                </c:pt>
                <c:pt idx="4754">
                  <c:v>1045.0532000000001</c:v>
                </c:pt>
                <c:pt idx="4755">
                  <c:v>1062.9283</c:v>
                </c:pt>
                <c:pt idx="4756">
                  <c:v>1104.1521</c:v>
                </c:pt>
                <c:pt idx="4757">
                  <c:v>1297.0951</c:v>
                </c:pt>
                <c:pt idx="4758">
                  <c:v>1393.3058000000001</c:v>
                </c:pt>
                <c:pt idx="4759">
                  <c:v>1460.0833</c:v>
                </c:pt>
                <c:pt idx="4760">
                  <c:v>1508.2492999999999</c:v>
                </c:pt>
                <c:pt idx="4761">
                  <c:v>1523.1945000000001</c:v>
                </c:pt>
                <c:pt idx="4762">
                  <c:v>1517.8667</c:v>
                </c:pt>
                <c:pt idx="4763">
                  <c:v>1520.9784999999999</c:v>
                </c:pt>
                <c:pt idx="4764">
                  <c:v>1510.6527000000001</c:v>
                </c:pt>
                <c:pt idx="4765">
                  <c:v>1478.8721</c:v>
                </c:pt>
                <c:pt idx="4766">
                  <c:v>1397.3716999999999</c:v>
                </c:pt>
                <c:pt idx="4767">
                  <c:v>1356.4649999999999</c:v>
                </c:pt>
                <c:pt idx="4768">
                  <c:v>1403.6622</c:v>
                </c:pt>
                <c:pt idx="4769">
                  <c:v>1370.8922</c:v>
                </c:pt>
                <c:pt idx="4770">
                  <c:v>1339.8571999999999</c:v>
                </c:pt>
                <c:pt idx="4771">
                  <c:v>1303.7929999999999</c:v>
                </c:pt>
                <c:pt idx="4772">
                  <c:v>1249.8973000000001</c:v>
                </c:pt>
                <c:pt idx="4773">
                  <c:v>1178.1069</c:v>
                </c:pt>
                <c:pt idx="4774">
                  <c:v>1122.4069999999999</c:v>
                </c:pt>
                <c:pt idx="4775">
                  <c:v>1093.7420999999999</c:v>
                </c:pt>
                <c:pt idx="4776">
                  <c:v>1053.4491</c:v>
                </c:pt>
                <c:pt idx="4777">
                  <c:v>1023.9988</c:v>
                </c:pt>
                <c:pt idx="4778">
                  <c:v>1030.5024000000001</c:v>
                </c:pt>
                <c:pt idx="4779">
                  <c:v>1049.0147999999999</c:v>
                </c:pt>
                <c:pt idx="4780">
                  <c:v>1082.2979</c:v>
                </c:pt>
                <c:pt idx="4781">
                  <c:v>1271.8534999999999</c:v>
                </c:pt>
                <c:pt idx="4782">
                  <c:v>1394.1066000000001</c:v>
                </c:pt>
                <c:pt idx="4783">
                  <c:v>1487.58</c:v>
                </c:pt>
                <c:pt idx="4784">
                  <c:v>1525.9517000000001</c:v>
                </c:pt>
                <c:pt idx="4785">
                  <c:v>1525.6492000000001</c:v>
                </c:pt>
                <c:pt idx="4786">
                  <c:v>1518.3869999999999</c:v>
                </c:pt>
                <c:pt idx="4787">
                  <c:v>1527.2732000000001</c:v>
                </c:pt>
                <c:pt idx="4788">
                  <c:v>1499.6521</c:v>
                </c:pt>
                <c:pt idx="4789">
                  <c:v>1446.0087000000001</c:v>
                </c:pt>
                <c:pt idx="4790">
                  <c:v>1353.3314</c:v>
                </c:pt>
                <c:pt idx="4791">
                  <c:v>1317.7737999999999</c:v>
                </c:pt>
                <c:pt idx="4792">
                  <c:v>1377.6415999999999</c:v>
                </c:pt>
                <c:pt idx="4793">
                  <c:v>1369.4811</c:v>
                </c:pt>
                <c:pt idx="4794">
                  <c:v>1338.9362000000001</c:v>
                </c:pt>
                <c:pt idx="4795">
                  <c:v>1285.2936999999999</c:v>
                </c:pt>
                <c:pt idx="4796">
                  <c:v>1242.0135</c:v>
                </c:pt>
                <c:pt idx="4797">
                  <c:v>1182.7762</c:v>
                </c:pt>
                <c:pt idx="4798">
                  <c:v>1125.181</c:v>
                </c:pt>
                <c:pt idx="4799">
                  <c:v>1094.8117999999999</c:v>
                </c:pt>
                <c:pt idx="4800">
                  <c:v>1074.4734000000001</c:v>
                </c:pt>
                <c:pt idx="4801">
                  <c:v>1050.4664</c:v>
                </c:pt>
                <c:pt idx="4802">
                  <c:v>1047.5672999999999</c:v>
                </c:pt>
                <c:pt idx="4803">
                  <c:v>1041.7070000000001</c:v>
                </c:pt>
                <c:pt idx="4804">
                  <c:v>1055.3434</c:v>
                </c:pt>
                <c:pt idx="4805">
                  <c:v>1195.4797000000001</c:v>
                </c:pt>
                <c:pt idx="4806">
                  <c:v>1297.0594000000001</c:v>
                </c:pt>
                <c:pt idx="4807">
                  <c:v>1377.7119</c:v>
                </c:pt>
                <c:pt idx="4808">
                  <c:v>1422.7710999999999</c:v>
                </c:pt>
                <c:pt idx="4809">
                  <c:v>1412.8108</c:v>
                </c:pt>
                <c:pt idx="4810">
                  <c:v>1403.8623</c:v>
                </c:pt>
                <c:pt idx="4811">
                  <c:v>1385.9735000000001</c:v>
                </c:pt>
                <c:pt idx="4812">
                  <c:v>1374.8979999999999</c:v>
                </c:pt>
                <c:pt idx="4813">
                  <c:v>1351.1746000000001</c:v>
                </c:pt>
                <c:pt idx="4814">
                  <c:v>1332.1174000000001</c:v>
                </c:pt>
                <c:pt idx="4815">
                  <c:v>1275.5274999999999</c:v>
                </c:pt>
                <c:pt idx="4816">
                  <c:v>1370.0365999999999</c:v>
                </c:pt>
                <c:pt idx="4817">
                  <c:v>1356.8416</c:v>
                </c:pt>
                <c:pt idx="4818">
                  <c:v>1330.9530999999999</c:v>
                </c:pt>
                <c:pt idx="4819">
                  <c:v>1290.1383000000001</c:v>
                </c:pt>
                <c:pt idx="4820">
                  <c:v>1256.2891</c:v>
                </c:pt>
                <c:pt idx="4821">
                  <c:v>1209.0436</c:v>
                </c:pt>
                <c:pt idx="4822">
                  <c:v>1157.9489000000001</c:v>
                </c:pt>
                <c:pt idx="4823">
                  <c:v>1114.7308</c:v>
                </c:pt>
                <c:pt idx="4824">
                  <c:v>1091.076</c:v>
                </c:pt>
                <c:pt idx="4825">
                  <c:v>1077.5509</c:v>
                </c:pt>
                <c:pt idx="4826">
                  <c:v>1068.9734000000001</c:v>
                </c:pt>
                <c:pt idx="4827">
                  <c:v>1058.768</c:v>
                </c:pt>
                <c:pt idx="4828">
                  <c:v>1046.5869</c:v>
                </c:pt>
                <c:pt idx="4829">
                  <c:v>1086.8373999999999</c:v>
                </c:pt>
                <c:pt idx="4830">
                  <c:v>1108.7748999999999</c:v>
                </c:pt>
                <c:pt idx="4831">
                  <c:v>1150.7755999999999</c:v>
                </c:pt>
                <c:pt idx="4832">
                  <c:v>1226.0712000000001</c:v>
                </c:pt>
                <c:pt idx="4833">
                  <c:v>1259.7942</c:v>
                </c:pt>
                <c:pt idx="4834">
                  <c:v>1281.4797000000001</c:v>
                </c:pt>
                <c:pt idx="4835">
                  <c:v>1282.9163000000001</c:v>
                </c:pt>
                <c:pt idx="4836">
                  <c:v>1260.2538</c:v>
                </c:pt>
                <c:pt idx="4837">
                  <c:v>1252.4254000000001</c:v>
                </c:pt>
                <c:pt idx="4838">
                  <c:v>1257.9704999999999</c:v>
                </c:pt>
                <c:pt idx="4839">
                  <c:v>1242.0857000000001</c:v>
                </c:pt>
                <c:pt idx="4840">
                  <c:v>1340.7795000000001</c:v>
                </c:pt>
                <c:pt idx="4841">
                  <c:v>1356.3539000000001</c:v>
                </c:pt>
                <c:pt idx="4842">
                  <c:v>1338.4937</c:v>
                </c:pt>
                <c:pt idx="4843">
                  <c:v>1329.559</c:v>
                </c:pt>
                <c:pt idx="4844">
                  <c:v>1290.0752</c:v>
                </c:pt>
                <c:pt idx="4845">
                  <c:v>1187.5115000000001</c:v>
                </c:pt>
                <c:pt idx="4846">
                  <c:v>1151.0388</c:v>
                </c:pt>
                <c:pt idx="4847">
                  <c:v>1104.3469</c:v>
                </c:pt>
                <c:pt idx="4848">
                  <c:v>1075.1360999999999</c:v>
                </c:pt>
                <c:pt idx="4849">
                  <c:v>1048.9010000000001</c:v>
                </c:pt>
                <c:pt idx="4850">
                  <c:v>1044.9004</c:v>
                </c:pt>
                <c:pt idx="4851">
                  <c:v>1064.4094</c:v>
                </c:pt>
                <c:pt idx="4852">
                  <c:v>1099.2961</c:v>
                </c:pt>
                <c:pt idx="4853">
                  <c:v>1297.6119000000001</c:v>
                </c:pt>
                <c:pt idx="4854">
                  <c:v>1420.7378000000001</c:v>
                </c:pt>
                <c:pt idx="4855">
                  <c:v>1505.5485000000001</c:v>
                </c:pt>
                <c:pt idx="4856">
                  <c:v>1550.7515000000001</c:v>
                </c:pt>
                <c:pt idx="4857">
                  <c:v>1564.0540000000001</c:v>
                </c:pt>
                <c:pt idx="4858">
                  <c:v>1530.9492</c:v>
                </c:pt>
                <c:pt idx="4859">
                  <c:v>1530.3833</c:v>
                </c:pt>
                <c:pt idx="4860">
                  <c:v>1526.8987</c:v>
                </c:pt>
                <c:pt idx="4861">
                  <c:v>1490.5547999999999</c:v>
                </c:pt>
                <c:pt idx="4862">
                  <c:v>1408.663</c:v>
                </c:pt>
                <c:pt idx="4863">
                  <c:v>1334.7629999999999</c:v>
                </c:pt>
                <c:pt idx="4864">
                  <c:v>1385.2742000000001</c:v>
                </c:pt>
                <c:pt idx="4865">
                  <c:v>1383.5688</c:v>
                </c:pt>
                <c:pt idx="4866">
                  <c:v>1339.3341</c:v>
                </c:pt>
                <c:pt idx="4867">
                  <c:v>1272.136</c:v>
                </c:pt>
                <c:pt idx="4868">
                  <c:v>1210.8916999999999</c:v>
                </c:pt>
                <c:pt idx="4869">
                  <c:v>1130.4607000000001</c:v>
                </c:pt>
                <c:pt idx="4870">
                  <c:v>1091.9957999999999</c:v>
                </c:pt>
                <c:pt idx="4871">
                  <c:v>1060.7891</c:v>
                </c:pt>
                <c:pt idx="4872">
                  <c:v>1037.8887999999999</c:v>
                </c:pt>
                <c:pt idx="4873">
                  <c:v>1021.8016</c:v>
                </c:pt>
                <c:pt idx="4874">
                  <c:v>1029.6994999999999</c:v>
                </c:pt>
                <c:pt idx="4875">
                  <c:v>1045.7460000000001</c:v>
                </c:pt>
                <c:pt idx="4876">
                  <c:v>1079.8838000000001</c:v>
                </c:pt>
                <c:pt idx="4877">
                  <c:v>1264.7765999999999</c:v>
                </c:pt>
                <c:pt idx="4878">
                  <c:v>1364.9988000000001</c:v>
                </c:pt>
                <c:pt idx="4879">
                  <c:v>1439.559</c:v>
                </c:pt>
                <c:pt idx="4880">
                  <c:v>1468.4154000000001</c:v>
                </c:pt>
                <c:pt idx="4881">
                  <c:v>1422.0642</c:v>
                </c:pt>
                <c:pt idx="4882">
                  <c:v>1421.5503000000001</c:v>
                </c:pt>
                <c:pt idx="4883">
                  <c:v>1417.8987999999999</c:v>
                </c:pt>
                <c:pt idx="4884">
                  <c:v>1413.6177</c:v>
                </c:pt>
                <c:pt idx="4885">
                  <c:v>1409.5929000000001</c:v>
                </c:pt>
                <c:pt idx="4886">
                  <c:v>1316.3097</c:v>
                </c:pt>
                <c:pt idx="4887">
                  <c:v>1264.7422999999999</c:v>
                </c:pt>
                <c:pt idx="4888">
                  <c:v>1308.0138999999999</c:v>
                </c:pt>
                <c:pt idx="4889">
                  <c:v>1292.6882000000001</c:v>
                </c:pt>
                <c:pt idx="4890">
                  <c:v>1257.3334</c:v>
                </c:pt>
                <c:pt idx="4891">
                  <c:v>1226.7822000000001</c:v>
                </c:pt>
                <c:pt idx="4892">
                  <c:v>1127.8635999999999</c:v>
                </c:pt>
                <c:pt idx="4893">
                  <c:v>1064.3623</c:v>
                </c:pt>
                <c:pt idx="4894">
                  <c:v>1024.6333999999999</c:v>
                </c:pt>
                <c:pt idx="4895">
                  <c:v>1002.636</c:v>
                </c:pt>
                <c:pt idx="4896">
                  <c:v>993.86346000000003</c:v>
                </c:pt>
                <c:pt idx="4897">
                  <c:v>988.19439999999997</c:v>
                </c:pt>
                <c:pt idx="4898">
                  <c:v>993.01229999999998</c:v>
                </c:pt>
                <c:pt idx="4899">
                  <c:v>1017.24</c:v>
                </c:pt>
                <c:pt idx="4900">
                  <c:v>1039.3789999999999</c:v>
                </c:pt>
                <c:pt idx="4901">
                  <c:v>1208.0697</c:v>
                </c:pt>
                <c:pt idx="4902">
                  <c:v>1313.0145</c:v>
                </c:pt>
                <c:pt idx="4903">
                  <c:v>1387.1479999999999</c:v>
                </c:pt>
                <c:pt idx="4904">
                  <c:v>1420.8904</c:v>
                </c:pt>
                <c:pt idx="4905">
                  <c:v>1427.1570999999999</c:v>
                </c:pt>
                <c:pt idx="4906">
                  <c:v>1445.9577999999999</c:v>
                </c:pt>
                <c:pt idx="4907">
                  <c:v>1459.6533999999999</c:v>
                </c:pt>
                <c:pt idx="4908">
                  <c:v>1459.6912</c:v>
                </c:pt>
                <c:pt idx="4909">
                  <c:v>1411.8828000000001</c:v>
                </c:pt>
                <c:pt idx="4910">
                  <c:v>1324.4170999999999</c:v>
                </c:pt>
                <c:pt idx="4911">
                  <c:v>1284.5686000000001</c:v>
                </c:pt>
                <c:pt idx="4912">
                  <c:v>1348.0074</c:v>
                </c:pt>
                <c:pt idx="4913">
                  <c:v>1338.0759</c:v>
                </c:pt>
                <c:pt idx="4914">
                  <c:v>1264.8867</c:v>
                </c:pt>
                <c:pt idx="4915">
                  <c:v>1223.2847999999999</c:v>
                </c:pt>
                <c:pt idx="4916">
                  <c:v>1182.2474</c:v>
                </c:pt>
                <c:pt idx="4917">
                  <c:v>1118.7885000000001</c:v>
                </c:pt>
                <c:pt idx="4918">
                  <c:v>1087.2123999999999</c:v>
                </c:pt>
                <c:pt idx="4919">
                  <c:v>1049.4788000000001</c:v>
                </c:pt>
                <c:pt idx="4920">
                  <c:v>1007.6063</c:v>
                </c:pt>
                <c:pt idx="4921">
                  <c:v>991.86030000000005</c:v>
                </c:pt>
                <c:pt idx="4922">
                  <c:v>1001.5942</c:v>
                </c:pt>
                <c:pt idx="4923">
                  <c:v>1022.7827</c:v>
                </c:pt>
                <c:pt idx="4924">
                  <c:v>1054.2996000000001</c:v>
                </c:pt>
                <c:pt idx="4925">
                  <c:v>1221.1675</c:v>
                </c:pt>
                <c:pt idx="4926">
                  <c:v>1332.3052</c:v>
                </c:pt>
                <c:pt idx="4927">
                  <c:v>1428.0825</c:v>
                </c:pt>
                <c:pt idx="4928">
                  <c:v>1455.6365000000001</c:v>
                </c:pt>
                <c:pt idx="4929">
                  <c:v>1463.7108000000001</c:v>
                </c:pt>
                <c:pt idx="4930">
                  <c:v>1453.3128999999999</c:v>
                </c:pt>
                <c:pt idx="4931">
                  <c:v>1457.8958</c:v>
                </c:pt>
                <c:pt idx="4932">
                  <c:v>1439.3218999999999</c:v>
                </c:pt>
                <c:pt idx="4933">
                  <c:v>1390.2161000000001</c:v>
                </c:pt>
                <c:pt idx="4934">
                  <c:v>1306.6654000000001</c:v>
                </c:pt>
                <c:pt idx="4935">
                  <c:v>1262.7506000000001</c:v>
                </c:pt>
                <c:pt idx="4936">
                  <c:v>1306.0147999999999</c:v>
                </c:pt>
                <c:pt idx="4937">
                  <c:v>1298.5325</c:v>
                </c:pt>
                <c:pt idx="4938">
                  <c:v>1270.1411000000001</c:v>
                </c:pt>
                <c:pt idx="4939">
                  <c:v>1225.0317</c:v>
                </c:pt>
                <c:pt idx="4940">
                  <c:v>1174.2994000000001</c:v>
                </c:pt>
                <c:pt idx="4941">
                  <c:v>1116.7981</c:v>
                </c:pt>
                <c:pt idx="4942">
                  <c:v>1059.769</c:v>
                </c:pt>
                <c:pt idx="4943">
                  <c:v>1045.827</c:v>
                </c:pt>
                <c:pt idx="4944">
                  <c:v>1010.8563</c:v>
                </c:pt>
                <c:pt idx="4945">
                  <c:v>987.85929999999996</c:v>
                </c:pt>
                <c:pt idx="4946">
                  <c:v>1003.33484</c:v>
                </c:pt>
                <c:pt idx="4947">
                  <c:v>1025.6921</c:v>
                </c:pt>
                <c:pt idx="4948">
                  <c:v>1043.2478000000001</c:v>
                </c:pt>
                <c:pt idx="4949">
                  <c:v>1229.9831999999999</c:v>
                </c:pt>
                <c:pt idx="4950">
                  <c:v>1353.4469999999999</c:v>
                </c:pt>
                <c:pt idx="4951">
                  <c:v>1445.4083000000001</c:v>
                </c:pt>
                <c:pt idx="4952">
                  <c:v>1482.3142</c:v>
                </c:pt>
                <c:pt idx="4953">
                  <c:v>1510.9677999999999</c:v>
                </c:pt>
                <c:pt idx="4954">
                  <c:v>1481.5229999999999</c:v>
                </c:pt>
                <c:pt idx="4955">
                  <c:v>1483.6577</c:v>
                </c:pt>
                <c:pt idx="4956">
                  <c:v>1504.8179</c:v>
                </c:pt>
                <c:pt idx="4957">
                  <c:v>1430.5153</c:v>
                </c:pt>
                <c:pt idx="4958">
                  <c:v>1327.0616</c:v>
                </c:pt>
                <c:pt idx="4959">
                  <c:v>1263.8892000000001</c:v>
                </c:pt>
                <c:pt idx="4960">
                  <c:v>1302.9622999999999</c:v>
                </c:pt>
                <c:pt idx="4961">
                  <c:v>1284.3597</c:v>
                </c:pt>
                <c:pt idx="4962">
                  <c:v>1232.6755000000001</c:v>
                </c:pt>
                <c:pt idx="4963">
                  <c:v>1174.1455000000001</c:v>
                </c:pt>
                <c:pt idx="4964">
                  <c:v>1118.3877</c:v>
                </c:pt>
                <c:pt idx="4965">
                  <c:v>1068.8263999999999</c:v>
                </c:pt>
                <c:pt idx="4966">
                  <c:v>1027.1628000000001</c:v>
                </c:pt>
                <c:pt idx="4967">
                  <c:v>1018.3522</c:v>
                </c:pt>
                <c:pt idx="4968">
                  <c:v>1004.5844</c:v>
                </c:pt>
                <c:pt idx="4969">
                  <c:v>993.73940000000005</c:v>
                </c:pt>
                <c:pt idx="4970">
                  <c:v>994.85582999999997</c:v>
                </c:pt>
                <c:pt idx="4971">
                  <c:v>998.67975000000001</c:v>
                </c:pt>
                <c:pt idx="4972">
                  <c:v>1000.02527</c:v>
                </c:pt>
                <c:pt idx="4973">
                  <c:v>1087.4592</c:v>
                </c:pt>
                <c:pt idx="4974">
                  <c:v>1198.7412999999999</c:v>
                </c:pt>
                <c:pt idx="4975">
                  <c:v>1270.2838999999999</c:v>
                </c:pt>
                <c:pt idx="4976">
                  <c:v>1304.9648</c:v>
                </c:pt>
                <c:pt idx="4977">
                  <c:v>1306.0823</c:v>
                </c:pt>
                <c:pt idx="4978">
                  <c:v>1282.9659999999999</c:v>
                </c:pt>
                <c:pt idx="4979">
                  <c:v>1298.1643999999999</c:v>
                </c:pt>
                <c:pt idx="4980">
                  <c:v>1312.444</c:v>
                </c:pt>
                <c:pt idx="4981">
                  <c:v>1280.5328</c:v>
                </c:pt>
                <c:pt idx="4982">
                  <c:v>1253.3626999999999</c:v>
                </c:pt>
                <c:pt idx="4983">
                  <c:v>1238.7426</c:v>
                </c:pt>
                <c:pt idx="4984">
                  <c:v>1295.8705</c:v>
                </c:pt>
                <c:pt idx="4985">
                  <c:v>1287.2722000000001</c:v>
                </c:pt>
                <c:pt idx="4986">
                  <c:v>1264.3865000000001</c:v>
                </c:pt>
                <c:pt idx="4987">
                  <c:v>1239.2411999999999</c:v>
                </c:pt>
                <c:pt idx="4988">
                  <c:v>1204.1472000000001</c:v>
                </c:pt>
                <c:pt idx="4989">
                  <c:v>1144.0687</c:v>
                </c:pt>
                <c:pt idx="4990">
                  <c:v>1108.0459000000001</c:v>
                </c:pt>
                <c:pt idx="4991">
                  <c:v>1080.0074</c:v>
                </c:pt>
                <c:pt idx="4992">
                  <c:v>1054.8728000000001</c:v>
                </c:pt>
                <c:pt idx="4993">
                  <c:v>1041.0975000000001</c:v>
                </c:pt>
                <c:pt idx="4994">
                  <c:v>1036.6016999999999</c:v>
                </c:pt>
                <c:pt idx="4995">
                  <c:v>1026.2719999999999</c:v>
                </c:pt>
                <c:pt idx="4996">
                  <c:v>1010.2195400000001</c:v>
                </c:pt>
                <c:pt idx="4997">
                  <c:v>1052.7620999999999</c:v>
                </c:pt>
                <c:pt idx="4998">
                  <c:v>1072.4224999999999</c:v>
                </c:pt>
                <c:pt idx="4999">
                  <c:v>1125.2518</c:v>
                </c:pt>
                <c:pt idx="5000">
                  <c:v>1189.153</c:v>
                </c:pt>
                <c:pt idx="5001">
                  <c:v>1190.1666</c:v>
                </c:pt>
                <c:pt idx="5002">
                  <c:v>1211.4259999999999</c:v>
                </c:pt>
                <c:pt idx="5003">
                  <c:v>1202.6270999999999</c:v>
                </c:pt>
                <c:pt idx="5004">
                  <c:v>1199.7665999999999</c:v>
                </c:pt>
                <c:pt idx="5005">
                  <c:v>1203.6880000000001</c:v>
                </c:pt>
                <c:pt idx="5006">
                  <c:v>1205.2075</c:v>
                </c:pt>
                <c:pt idx="5007">
                  <c:v>1195.6587</c:v>
                </c:pt>
                <c:pt idx="5008">
                  <c:v>1264.3494000000001</c:v>
                </c:pt>
                <c:pt idx="5009">
                  <c:v>1285.7021</c:v>
                </c:pt>
                <c:pt idx="5010">
                  <c:v>1293.4155000000001</c:v>
                </c:pt>
                <c:pt idx="5011">
                  <c:v>1259.0239999999999</c:v>
                </c:pt>
                <c:pt idx="5012">
                  <c:v>1229.6813</c:v>
                </c:pt>
                <c:pt idx="5013">
                  <c:v>1147.7012</c:v>
                </c:pt>
                <c:pt idx="5014">
                  <c:v>1119.8982000000001</c:v>
                </c:pt>
                <c:pt idx="5015">
                  <c:v>1083.8622</c:v>
                </c:pt>
                <c:pt idx="5016">
                  <c:v>1061.4606000000001</c:v>
                </c:pt>
                <c:pt idx="5017">
                  <c:v>1040.568</c:v>
                </c:pt>
                <c:pt idx="5018">
                  <c:v>1055.9865</c:v>
                </c:pt>
                <c:pt idx="5019">
                  <c:v>1063.6195</c:v>
                </c:pt>
                <c:pt idx="5020">
                  <c:v>1107.4644000000001</c:v>
                </c:pt>
                <c:pt idx="5021">
                  <c:v>1333.0007000000001</c:v>
                </c:pt>
                <c:pt idx="5022">
                  <c:v>1442.6369999999999</c:v>
                </c:pt>
                <c:pt idx="5023">
                  <c:v>1551.0119999999999</c:v>
                </c:pt>
                <c:pt idx="5024">
                  <c:v>1584.7460000000001</c:v>
                </c:pt>
                <c:pt idx="5025">
                  <c:v>1585.221</c:v>
                </c:pt>
                <c:pt idx="5026">
                  <c:v>1590.2552000000001</c:v>
                </c:pt>
                <c:pt idx="5027">
                  <c:v>1591.2325000000001</c:v>
                </c:pt>
                <c:pt idx="5028">
                  <c:v>1584.4102</c:v>
                </c:pt>
                <c:pt idx="5029">
                  <c:v>1525.0601999999999</c:v>
                </c:pt>
                <c:pt idx="5030">
                  <c:v>1424.335</c:v>
                </c:pt>
                <c:pt idx="5031">
                  <c:v>1313.7610999999999</c:v>
                </c:pt>
                <c:pt idx="5032">
                  <c:v>1362.1311000000001</c:v>
                </c:pt>
                <c:pt idx="5033">
                  <c:v>1340.4431</c:v>
                </c:pt>
                <c:pt idx="5034">
                  <c:v>1320.7357999999999</c:v>
                </c:pt>
                <c:pt idx="5035">
                  <c:v>1296.6310000000001</c:v>
                </c:pt>
                <c:pt idx="5036">
                  <c:v>1242.443</c:v>
                </c:pt>
                <c:pt idx="5037">
                  <c:v>1150.6764000000001</c:v>
                </c:pt>
                <c:pt idx="5038">
                  <c:v>1115.7675999999999</c:v>
                </c:pt>
                <c:pt idx="5039">
                  <c:v>1079.99</c:v>
                </c:pt>
                <c:pt idx="5040">
                  <c:v>1051.4024999999999</c:v>
                </c:pt>
                <c:pt idx="5041">
                  <c:v>1030.8524</c:v>
                </c:pt>
                <c:pt idx="5042">
                  <c:v>1035.2709</c:v>
                </c:pt>
                <c:pt idx="5043">
                  <c:v>1052.9903999999999</c:v>
                </c:pt>
                <c:pt idx="5044">
                  <c:v>1078.0487000000001</c:v>
                </c:pt>
                <c:pt idx="5045">
                  <c:v>1272.2795000000001</c:v>
                </c:pt>
                <c:pt idx="5046">
                  <c:v>1403.5751</c:v>
                </c:pt>
                <c:pt idx="5047">
                  <c:v>1490.4172000000001</c:v>
                </c:pt>
                <c:pt idx="5048">
                  <c:v>1534.2627</c:v>
                </c:pt>
                <c:pt idx="5049">
                  <c:v>1542.6202000000001</c:v>
                </c:pt>
                <c:pt idx="5050">
                  <c:v>1514.2097000000001</c:v>
                </c:pt>
                <c:pt idx="5051">
                  <c:v>1530.6179999999999</c:v>
                </c:pt>
                <c:pt idx="5052">
                  <c:v>1553.8522</c:v>
                </c:pt>
                <c:pt idx="5053">
                  <c:v>1495.3977</c:v>
                </c:pt>
                <c:pt idx="5054">
                  <c:v>1403.1096</c:v>
                </c:pt>
                <c:pt idx="5055">
                  <c:v>1359.2529999999999</c:v>
                </c:pt>
                <c:pt idx="5056">
                  <c:v>1418.1768</c:v>
                </c:pt>
                <c:pt idx="5057">
                  <c:v>1419.8458000000001</c:v>
                </c:pt>
                <c:pt idx="5058">
                  <c:v>1367.0925</c:v>
                </c:pt>
                <c:pt idx="5059">
                  <c:v>1341.7109</c:v>
                </c:pt>
                <c:pt idx="5060">
                  <c:v>1273.7954</c:v>
                </c:pt>
                <c:pt idx="5061">
                  <c:v>1203.7206000000001</c:v>
                </c:pt>
                <c:pt idx="5062">
                  <c:v>1173.1031</c:v>
                </c:pt>
                <c:pt idx="5063">
                  <c:v>1148.9391000000001</c:v>
                </c:pt>
                <c:pt idx="5064">
                  <c:v>1114.9065000000001</c:v>
                </c:pt>
                <c:pt idx="5065">
                  <c:v>1084.6512</c:v>
                </c:pt>
                <c:pt idx="5066">
                  <c:v>1066.8187</c:v>
                </c:pt>
                <c:pt idx="5067">
                  <c:v>1073.3915</c:v>
                </c:pt>
                <c:pt idx="5068">
                  <c:v>1091.962</c:v>
                </c:pt>
                <c:pt idx="5069">
                  <c:v>1297.3458000000001</c:v>
                </c:pt>
                <c:pt idx="5070">
                  <c:v>1411.8757000000001</c:v>
                </c:pt>
                <c:pt idx="5071">
                  <c:v>1488.0436</c:v>
                </c:pt>
                <c:pt idx="5072">
                  <c:v>1514.7804000000001</c:v>
                </c:pt>
                <c:pt idx="5073">
                  <c:v>1551.4813999999999</c:v>
                </c:pt>
                <c:pt idx="5074">
                  <c:v>1556.4382000000001</c:v>
                </c:pt>
                <c:pt idx="5075">
                  <c:v>1578.3073999999999</c:v>
                </c:pt>
                <c:pt idx="5076">
                  <c:v>1568.5440000000001</c:v>
                </c:pt>
                <c:pt idx="5077">
                  <c:v>1523.4169999999999</c:v>
                </c:pt>
                <c:pt idx="5078">
                  <c:v>1393.3</c:v>
                </c:pt>
                <c:pt idx="5079">
                  <c:v>1341.8794</c:v>
                </c:pt>
                <c:pt idx="5080">
                  <c:v>1401.0271</c:v>
                </c:pt>
                <c:pt idx="5081">
                  <c:v>1396.1285</c:v>
                </c:pt>
                <c:pt idx="5082">
                  <c:v>1377.425</c:v>
                </c:pt>
                <c:pt idx="5083">
                  <c:v>1347.0291999999999</c:v>
                </c:pt>
                <c:pt idx="5084">
                  <c:v>1291.5744999999999</c:v>
                </c:pt>
                <c:pt idx="5085">
                  <c:v>1216.4831999999999</c:v>
                </c:pt>
                <c:pt idx="5086">
                  <c:v>1174.7861</c:v>
                </c:pt>
                <c:pt idx="5087">
                  <c:v>1122.2927999999999</c:v>
                </c:pt>
                <c:pt idx="5088">
                  <c:v>1070.7070000000001</c:v>
                </c:pt>
                <c:pt idx="5089">
                  <c:v>1054.4825000000001</c:v>
                </c:pt>
                <c:pt idx="5090">
                  <c:v>1061.4242999999999</c:v>
                </c:pt>
                <c:pt idx="5091">
                  <c:v>1066.8479</c:v>
                </c:pt>
                <c:pt idx="5092">
                  <c:v>1106.3784000000001</c:v>
                </c:pt>
                <c:pt idx="5093">
                  <c:v>1307.2130999999999</c:v>
                </c:pt>
                <c:pt idx="5094">
                  <c:v>1409.2146</c:v>
                </c:pt>
                <c:pt idx="5095">
                  <c:v>1509.6685</c:v>
                </c:pt>
                <c:pt idx="5096">
                  <c:v>1576.5107</c:v>
                </c:pt>
                <c:pt idx="5097">
                  <c:v>1582.5359000000001</c:v>
                </c:pt>
                <c:pt idx="5098">
                  <c:v>1591.9548</c:v>
                </c:pt>
                <c:pt idx="5099">
                  <c:v>1597.704</c:v>
                </c:pt>
                <c:pt idx="5100">
                  <c:v>1589.9833000000001</c:v>
                </c:pt>
                <c:pt idx="5101">
                  <c:v>1532.5806</c:v>
                </c:pt>
                <c:pt idx="5102">
                  <c:v>1449.5724</c:v>
                </c:pt>
                <c:pt idx="5103">
                  <c:v>1344.5229999999999</c:v>
                </c:pt>
                <c:pt idx="5104">
                  <c:v>1399.3732</c:v>
                </c:pt>
                <c:pt idx="5105">
                  <c:v>1382.5977</c:v>
                </c:pt>
                <c:pt idx="5106">
                  <c:v>1334.3413</c:v>
                </c:pt>
                <c:pt idx="5107">
                  <c:v>1285.5896</c:v>
                </c:pt>
                <c:pt idx="5108">
                  <c:v>1230.1179</c:v>
                </c:pt>
                <c:pt idx="5109">
                  <c:v>1161.7542000000001</c:v>
                </c:pt>
                <c:pt idx="5110">
                  <c:v>1111.3878</c:v>
                </c:pt>
                <c:pt idx="5111">
                  <c:v>1075.1849999999999</c:v>
                </c:pt>
                <c:pt idx="5112">
                  <c:v>1050.6422</c:v>
                </c:pt>
                <c:pt idx="5113">
                  <c:v>1026.1777</c:v>
                </c:pt>
                <c:pt idx="5114">
                  <c:v>1041.5773999999999</c:v>
                </c:pt>
                <c:pt idx="5115">
                  <c:v>1058.9649999999999</c:v>
                </c:pt>
                <c:pt idx="5116">
                  <c:v>1061.4739</c:v>
                </c:pt>
                <c:pt idx="5117">
                  <c:v>1250.1068</c:v>
                </c:pt>
                <c:pt idx="5118">
                  <c:v>1364.5215000000001</c:v>
                </c:pt>
                <c:pt idx="5119">
                  <c:v>1480.8022000000001</c:v>
                </c:pt>
                <c:pt idx="5120">
                  <c:v>1545.1668999999999</c:v>
                </c:pt>
                <c:pt idx="5121">
                  <c:v>1546.2791999999999</c:v>
                </c:pt>
                <c:pt idx="5122">
                  <c:v>1571.1575</c:v>
                </c:pt>
                <c:pt idx="5123">
                  <c:v>1583.3069</c:v>
                </c:pt>
                <c:pt idx="5124">
                  <c:v>1551.6604</c:v>
                </c:pt>
                <c:pt idx="5125">
                  <c:v>1490.4928</c:v>
                </c:pt>
                <c:pt idx="5126">
                  <c:v>1389.1238000000001</c:v>
                </c:pt>
                <c:pt idx="5127">
                  <c:v>1323.1313</c:v>
                </c:pt>
                <c:pt idx="5128">
                  <c:v>1389.2644</c:v>
                </c:pt>
                <c:pt idx="5129">
                  <c:v>1412.0257999999999</c:v>
                </c:pt>
                <c:pt idx="5130">
                  <c:v>1354.5626</c:v>
                </c:pt>
                <c:pt idx="5131">
                  <c:v>1269.5826</c:v>
                </c:pt>
                <c:pt idx="5132">
                  <c:v>1215.3181</c:v>
                </c:pt>
                <c:pt idx="5133">
                  <c:v>1146.1171999999999</c:v>
                </c:pt>
                <c:pt idx="5134">
                  <c:v>1101.6484</c:v>
                </c:pt>
                <c:pt idx="5135">
                  <c:v>1074.0887</c:v>
                </c:pt>
                <c:pt idx="5136">
                  <c:v>1053.9513999999999</c:v>
                </c:pt>
                <c:pt idx="5137">
                  <c:v>1027.2753</c:v>
                </c:pt>
                <c:pt idx="5138">
                  <c:v>1020.274</c:v>
                </c:pt>
                <c:pt idx="5139">
                  <c:v>1026.1449</c:v>
                </c:pt>
                <c:pt idx="5140">
                  <c:v>1013.0386</c:v>
                </c:pt>
                <c:pt idx="5141">
                  <c:v>1141.2827</c:v>
                </c:pt>
                <c:pt idx="5142">
                  <c:v>1259.1545000000001</c:v>
                </c:pt>
                <c:pt idx="5143">
                  <c:v>1319.0576000000001</c:v>
                </c:pt>
                <c:pt idx="5144">
                  <c:v>1340.33</c:v>
                </c:pt>
                <c:pt idx="5145">
                  <c:v>1329.413</c:v>
                </c:pt>
                <c:pt idx="5146">
                  <c:v>1332.6189999999999</c:v>
                </c:pt>
                <c:pt idx="5147">
                  <c:v>1313.1486</c:v>
                </c:pt>
                <c:pt idx="5148">
                  <c:v>1300.76</c:v>
                </c:pt>
                <c:pt idx="5149">
                  <c:v>1260.8639000000001</c:v>
                </c:pt>
                <c:pt idx="5150">
                  <c:v>1236.4666999999999</c:v>
                </c:pt>
                <c:pt idx="5151">
                  <c:v>1222.4438</c:v>
                </c:pt>
                <c:pt idx="5152">
                  <c:v>1301.384</c:v>
                </c:pt>
                <c:pt idx="5153">
                  <c:v>1287.7891999999999</c:v>
                </c:pt>
                <c:pt idx="5154">
                  <c:v>1235.7503999999999</c:v>
                </c:pt>
                <c:pt idx="5155">
                  <c:v>1191.3300999999999</c:v>
                </c:pt>
                <c:pt idx="5156">
                  <c:v>1146.8317999999999</c:v>
                </c:pt>
                <c:pt idx="5157">
                  <c:v>1095.1605</c:v>
                </c:pt>
                <c:pt idx="5158">
                  <c:v>1046.5071</c:v>
                </c:pt>
                <c:pt idx="5159">
                  <c:v>1032.7172</c:v>
                </c:pt>
                <c:pt idx="5160">
                  <c:v>1006.917</c:v>
                </c:pt>
                <c:pt idx="5161">
                  <c:v>1001.6905</c:v>
                </c:pt>
                <c:pt idx="5162">
                  <c:v>992.53110000000004</c:v>
                </c:pt>
                <c:pt idx="5163">
                  <c:v>996.67505000000006</c:v>
                </c:pt>
                <c:pt idx="5164">
                  <c:v>993.31537000000003</c:v>
                </c:pt>
                <c:pt idx="5165">
                  <c:v>1030.6738</c:v>
                </c:pt>
                <c:pt idx="5166">
                  <c:v>1058.7474</c:v>
                </c:pt>
                <c:pt idx="5167">
                  <c:v>1095.7913000000001</c:v>
                </c:pt>
                <c:pt idx="5168">
                  <c:v>1144.1519000000001</c:v>
                </c:pt>
                <c:pt idx="5169">
                  <c:v>1171.6836000000001</c:v>
                </c:pt>
                <c:pt idx="5170">
                  <c:v>1197.6207999999999</c:v>
                </c:pt>
                <c:pt idx="5171">
                  <c:v>1207.2710999999999</c:v>
                </c:pt>
                <c:pt idx="5172">
                  <c:v>1184.6051</c:v>
                </c:pt>
                <c:pt idx="5173">
                  <c:v>1177.3173999999999</c:v>
                </c:pt>
                <c:pt idx="5174">
                  <c:v>1193.2999</c:v>
                </c:pt>
                <c:pt idx="5175">
                  <c:v>1189.2134000000001</c:v>
                </c:pt>
                <c:pt idx="5176">
                  <c:v>1241.0282</c:v>
                </c:pt>
                <c:pt idx="5177">
                  <c:v>1253.2546</c:v>
                </c:pt>
                <c:pt idx="5178">
                  <c:v>1258.3164999999999</c:v>
                </c:pt>
                <c:pt idx="5179">
                  <c:v>1232.2574</c:v>
                </c:pt>
                <c:pt idx="5180">
                  <c:v>1207.4829999999999</c:v>
                </c:pt>
                <c:pt idx="5181">
                  <c:v>1138.5245</c:v>
                </c:pt>
                <c:pt idx="5182">
                  <c:v>1081.1438000000001</c:v>
                </c:pt>
                <c:pt idx="5183">
                  <c:v>1045.701</c:v>
                </c:pt>
                <c:pt idx="5184">
                  <c:v>1028.1447000000001</c:v>
                </c:pt>
                <c:pt idx="5185">
                  <c:v>1001.62616</c:v>
                </c:pt>
                <c:pt idx="5186">
                  <c:v>1007.6191</c:v>
                </c:pt>
                <c:pt idx="5187">
                  <c:v>1036.9218000000001</c:v>
                </c:pt>
                <c:pt idx="5188">
                  <c:v>1059.2318</c:v>
                </c:pt>
                <c:pt idx="5189">
                  <c:v>1268.1655000000001</c:v>
                </c:pt>
                <c:pt idx="5190">
                  <c:v>1406.288</c:v>
                </c:pt>
                <c:pt idx="5191">
                  <c:v>1493.6721</c:v>
                </c:pt>
                <c:pt idx="5192">
                  <c:v>1540.8173999999999</c:v>
                </c:pt>
                <c:pt idx="5193">
                  <c:v>1557.5535</c:v>
                </c:pt>
                <c:pt idx="5194">
                  <c:v>1548.2064</c:v>
                </c:pt>
                <c:pt idx="5195">
                  <c:v>1527.3905</c:v>
                </c:pt>
                <c:pt idx="5196">
                  <c:v>1519.462</c:v>
                </c:pt>
                <c:pt idx="5197">
                  <c:v>1470.6197999999999</c:v>
                </c:pt>
                <c:pt idx="5198">
                  <c:v>1355.2963</c:v>
                </c:pt>
                <c:pt idx="5199">
                  <c:v>1283.4337</c:v>
                </c:pt>
                <c:pt idx="5200">
                  <c:v>1349.9845</c:v>
                </c:pt>
                <c:pt idx="5201">
                  <c:v>1342.5806</c:v>
                </c:pt>
                <c:pt idx="5202">
                  <c:v>1309.3119999999999</c:v>
                </c:pt>
                <c:pt idx="5203">
                  <c:v>1244.4634000000001</c:v>
                </c:pt>
                <c:pt idx="5204">
                  <c:v>1188.2546</c:v>
                </c:pt>
                <c:pt idx="5205">
                  <c:v>1118.4259999999999</c:v>
                </c:pt>
                <c:pt idx="5206">
                  <c:v>1073.53</c:v>
                </c:pt>
                <c:pt idx="5207">
                  <c:v>1048.213</c:v>
                </c:pt>
                <c:pt idx="5208">
                  <c:v>1030.5795000000001</c:v>
                </c:pt>
                <c:pt idx="5209">
                  <c:v>1022.1151</c:v>
                </c:pt>
                <c:pt idx="5210">
                  <c:v>1022.4589999999999</c:v>
                </c:pt>
                <c:pt idx="5211">
                  <c:v>1044.9960000000001</c:v>
                </c:pt>
                <c:pt idx="5212">
                  <c:v>1045.2365</c:v>
                </c:pt>
                <c:pt idx="5213">
                  <c:v>1267.3969999999999</c:v>
                </c:pt>
                <c:pt idx="5214">
                  <c:v>1396.9075</c:v>
                </c:pt>
                <c:pt idx="5215">
                  <c:v>1512.9884</c:v>
                </c:pt>
                <c:pt idx="5216">
                  <c:v>1519.4059</c:v>
                </c:pt>
                <c:pt idx="5217">
                  <c:v>1549.5681</c:v>
                </c:pt>
                <c:pt idx="5218">
                  <c:v>1537.0186000000001</c:v>
                </c:pt>
                <c:pt idx="5219">
                  <c:v>1548.8116</c:v>
                </c:pt>
                <c:pt idx="5220">
                  <c:v>1536.5171</c:v>
                </c:pt>
                <c:pt idx="5221">
                  <c:v>1490.2201</c:v>
                </c:pt>
                <c:pt idx="5222">
                  <c:v>1372.3115</c:v>
                </c:pt>
                <c:pt idx="5223">
                  <c:v>1320.3713</c:v>
                </c:pt>
                <c:pt idx="5224">
                  <c:v>1386.4791</c:v>
                </c:pt>
                <c:pt idx="5225">
                  <c:v>1385.0337</c:v>
                </c:pt>
                <c:pt idx="5226">
                  <c:v>1317.7869000000001</c:v>
                </c:pt>
                <c:pt idx="5227">
                  <c:v>1238.9358999999999</c:v>
                </c:pt>
                <c:pt idx="5228">
                  <c:v>1184.6995999999999</c:v>
                </c:pt>
                <c:pt idx="5229">
                  <c:v>1099.4602</c:v>
                </c:pt>
                <c:pt idx="5230">
                  <c:v>1052.4816000000001</c:v>
                </c:pt>
                <c:pt idx="5231">
                  <c:v>1019.8346</c:v>
                </c:pt>
                <c:pt idx="5232">
                  <c:v>997.22349999999994</c:v>
                </c:pt>
                <c:pt idx="5233">
                  <c:v>987.32910000000004</c:v>
                </c:pt>
                <c:pt idx="5234">
                  <c:v>1000.26294</c:v>
                </c:pt>
                <c:pt idx="5235">
                  <c:v>1023.9554000000001</c:v>
                </c:pt>
                <c:pt idx="5236">
                  <c:v>1040.8164999999999</c:v>
                </c:pt>
                <c:pt idx="5237">
                  <c:v>1225.96</c:v>
                </c:pt>
                <c:pt idx="5238">
                  <c:v>1332.8538000000001</c:v>
                </c:pt>
                <c:pt idx="5239">
                  <c:v>1431.3198</c:v>
                </c:pt>
                <c:pt idx="5240">
                  <c:v>1456.9055000000001</c:v>
                </c:pt>
                <c:pt idx="5241">
                  <c:v>1466.6651999999999</c:v>
                </c:pt>
                <c:pt idx="5242">
                  <c:v>1482.8652</c:v>
                </c:pt>
                <c:pt idx="5243">
                  <c:v>1490.0576000000001</c:v>
                </c:pt>
                <c:pt idx="5244">
                  <c:v>1468.1283000000001</c:v>
                </c:pt>
                <c:pt idx="5245">
                  <c:v>1436.4443000000001</c:v>
                </c:pt>
                <c:pt idx="5246">
                  <c:v>1321.211</c:v>
                </c:pt>
                <c:pt idx="5247">
                  <c:v>1299.1156000000001</c:v>
                </c:pt>
                <c:pt idx="5248">
                  <c:v>1349.5027</c:v>
                </c:pt>
                <c:pt idx="5249">
                  <c:v>1341.2253000000001</c:v>
                </c:pt>
                <c:pt idx="5250">
                  <c:v>1296.9386</c:v>
                </c:pt>
                <c:pt idx="5251">
                  <c:v>1272.2811999999999</c:v>
                </c:pt>
                <c:pt idx="5252">
                  <c:v>1196.2072000000001</c:v>
                </c:pt>
                <c:pt idx="5253">
                  <c:v>1139.6693</c:v>
                </c:pt>
                <c:pt idx="5254">
                  <c:v>1088.8369</c:v>
                </c:pt>
                <c:pt idx="5255">
                  <c:v>1054.2520999999999</c:v>
                </c:pt>
                <c:pt idx="5256">
                  <c:v>1023.92554</c:v>
                </c:pt>
                <c:pt idx="5257">
                  <c:v>1002.19867</c:v>
                </c:pt>
                <c:pt idx="5258">
                  <c:v>1017.9058</c:v>
                </c:pt>
                <c:pt idx="5259">
                  <c:v>1032.6545000000001</c:v>
                </c:pt>
                <c:pt idx="5260">
                  <c:v>1065.4434000000001</c:v>
                </c:pt>
                <c:pt idx="5261">
                  <c:v>1254.239</c:v>
                </c:pt>
                <c:pt idx="5262">
                  <c:v>1355.4550999999999</c:v>
                </c:pt>
                <c:pt idx="5263">
                  <c:v>1474.6215</c:v>
                </c:pt>
                <c:pt idx="5264">
                  <c:v>1534.2501999999999</c:v>
                </c:pt>
                <c:pt idx="5265">
                  <c:v>1560.078</c:v>
                </c:pt>
                <c:pt idx="5266">
                  <c:v>1563.0730000000001</c:v>
                </c:pt>
                <c:pt idx="5267">
                  <c:v>1577.585</c:v>
                </c:pt>
                <c:pt idx="5268">
                  <c:v>1556.5121999999999</c:v>
                </c:pt>
                <c:pt idx="5269">
                  <c:v>1505.3357000000001</c:v>
                </c:pt>
                <c:pt idx="5270">
                  <c:v>1373.0662</c:v>
                </c:pt>
                <c:pt idx="5271">
                  <c:v>1320.175</c:v>
                </c:pt>
                <c:pt idx="5272">
                  <c:v>1380.3743999999999</c:v>
                </c:pt>
                <c:pt idx="5273">
                  <c:v>1367.3096</c:v>
                </c:pt>
                <c:pt idx="5274">
                  <c:v>1349.0450000000001</c:v>
                </c:pt>
                <c:pt idx="5275">
                  <c:v>1316.5035</c:v>
                </c:pt>
                <c:pt idx="5276">
                  <c:v>1267.4933000000001</c:v>
                </c:pt>
                <c:pt idx="5277">
                  <c:v>1183.8335</c:v>
                </c:pt>
                <c:pt idx="5278">
                  <c:v>1137.1193000000001</c:v>
                </c:pt>
                <c:pt idx="5279">
                  <c:v>1107.1504</c:v>
                </c:pt>
                <c:pt idx="5280">
                  <c:v>1069.7710999999999</c:v>
                </c:pt>
                <c:pt idx="5281">
                  <c:v>1029.125</c:v>
                </c:pt>
                <c:pt idx="5282">
                  <c:v>1026.5621000000001</c:v>
                </c:pt>
                <c:pt idx="5283">
                  <c:v>1048.7354</c:v>
                </c:pt>
                <c:pt idx="5284">
                  <c:v>1062.2832000000001</c:v>
                </c:pt>
                <c:pt idx="5285">
                  <c:v>1269.2204999999999</c:v>
                </c:pt>
                <c:pt idx="5286">
                  <c:v>1394.3597</c:v>
                </c:pt>
                <c:pt idx="5287">
                  <c:v>1482.1994999999999</c:v>
                </c:pt>
                <c:pt idx="5288">
                  <c:v>1540.5487000000001</c:v>
                </c:pt>
                <c:pt idx="5289">
                  <c:v>1533.8770999999999</c:v>
                </c:pt>
                <c:pt idx="5290">
                  <c:v>1532.2882</c:v>
                </c:pt>
                <c:pt idx="5291">
                  <c:v>1540.6497999999999</c:v>
                </c:pt>
                <c:pt idx="5292">
                  <c:v>1518.7384999999999</c:v>
                </c:pt>
                <c:pt idx="5293">
                  <c:v>1487.1554000000001</c:v>
                </c:pt>
                <c:pt idx="5294">
                  <c:v>1369.8474000000001</c:v>
                </c:pt>
                <c:pt idx="5295">
                  <c:v>1308.4880000000001</c:v>
                </c:pt>
                <c:pt idx="5296">
                  <c:v>1378.6487</c:v>
                </c:pt>
                <c:pt idx="5297">
                  <c:v>1359.8418999999999</c:v>
                </c:pt>
                <c:pt idx="5298">
                  <c:v>1319.9381000000001</c:v>
                </c:pt>
                <c:pt idx="5299">
                  <c:v>1272.2229</c:v>
                </c:pt>
                <c:pt idx="5300">
                  <c:v>1229.4880000000001</c:v>
                </c:pt>
                <c:pt idx="5301">
                  <c:v>1171.5812000000001</c:v>
                </c:pt>
                <c:pt idx="5302">
                  <c:v>1134.5562</c:v>
                </c:pt>
                <c:pt idx="5303">
                  <c:v>1107.0206000000001</c:v>
                </c:pt>
                <c:pt idx="5304">
                  <c:v>1083.7876000000001</c:v>
                </c:pt>
                <c:pt idx="5305">
                  <c:v>1064.7905000000001</c:v>
                </c:pt>
                <c:pt idx="5306">
                  <c:v>1040.2411999999999</c:v>
                </c:pt>
                <c:pt idx="5307">
                  <c:v>1034.7689</c:v>
                </c:pt>
                <c:pt idx="5308">
                  <c:v>1030.2338999999999</c:v>
                </c:pt>
                <c:pt idx="5309">
                  <c:v>1146.2616</c:v>
                </c:pt>
                <c:pt idx="5310">
                  <c:v>1282.1396</c:v>
                </c:pt>
                <c:pt idx="5311">
                  <c:v>1351.2606000000001</c:v>
                </c:pt>
                <c:pt idx="5312">
                  <c:v>1383.7270000000001</c:v>
                </c:pt>
                <c:pt idx="5313">
                  <c:v>1368.4213999999999</c:v>
                </c:pt>
                <c:pt idx="5314">
                  <c:v>1367.5626</c:v>
                </c:pt>
                <c:pt idx="5315">
                  <c:v>1339.8092999999999</c:v>
                </c:pt>
                <c:pt idx="5316">
                  <c:v>1292.4546</c:v>
                </c:pt>
                <c:pt idx="5317">
                  <c:v>1271.6515999999999</c:v>
                </c:pt>
                <c:pt idx="5318">
                  <c:v>1271.491</c:v>
                </c:pt>
                <c:pt idx="5319">
                  <c:v>1263.9822999999999</c:v>
                </c:pt>
                <c:pt idx="5320">
                  <c:v>1346.6832999999999</c:v>
                </c:pt>
                <c:pt idx="5321">
                  <c:v>1341.0118</c:v>
                </c:pt>
                <c:pt idx="5322">
                  <c:v>1329.1866</c:v>
                </c:pt>
                <c:pt idx="5323">
                  <c:v>1268.3275000000001</c:v>
                </c:pt>
                <c:pt idx="5324">
                  <c:v>1232.3903</c:v>
                </c:pt>
                <c:pt idx="5325">
                  <c:v>1169.8253</c:v>
                </c:pt>
                <c:pt idx="5326">
                  <c:v>1130.4597000000001</c:v>
                </c:pt>
                <c:pt idx="5327">
                  <c:v>1103.8938000000001</c:v>
                </c:pt>
                <c:pt idx="5328">
                  <c:v>1090.8903</c:v>
                </c:pt>
                <c:pt idx="5329">
                  <c:v>1071.4123999999999</c:v>
                </c:pt>
                <c:pt idx="5330">
                  <c:v>1074.3134</c:v>
                </c:pt>
                <c:pt idx="5331">
                  <c:v>1056.989</c:v>
                </c:pt>
                <c:pt idx="5332">
                  <c:v>1029.0675000000001</c:v>
                </c:pt>
                <c:pt idx="5333">
                  <c:v>1061.0581999999999</c:v>
                </c:pt>
                <c:pt idx="5334">
                  <c:v>1085.0786000000001</c:v>
                </c:pt>
                <c:pt idx="5335">
                  <c:v>1144.2605000000001</c:v>
                </c:pt>
                <c:pt idx="5336">
                  <c:v>1218.7626</c:v>
                </c:pt>
                <c:pt idx="5337">
                  <c:v>1250.8932</c:v>
                </c:pt>
                <c:pt idx="5338">
                  <c:v>1269.6865</c:v>
                </c:pt>
                <c:pt idx="5339">
                  <c:v>1271.7008000000001</c:v>
                </c:pt>
                <c:pt idx="5340">
                  <c:v>1236.3679</c:v>
                </c:pt>
                <c:pt idx="5341">
                  <c:v>1211.7347</c:v>
                </c:pt>
                <c:pt idx="5342">
                  <c:v>1202.893</c:v>
                </c:pt>
                <c:pt idx="5343">
                  <c:v>1221.2932000000001</c:v>
                </c:pt>
                <c:pt idx="5344">
                  <c:v>1307.2940000000001</c:v>
                </c:pt>
                <c:pt idx="5345">
                  <c:v>1315.1505999999999</c:v>
                </c:pt>
                <c:pt idx="5346">
                  <c:v>1318.0096000000001</c:v>
                </c:pt>
                <c:pt idx="5347">
                  <c:v>1273.9294</c:v>
                </c:pt>
                <c:pt idx="5348">
                  <c:v>1235.4834000000001</c:v>
                </c:pt>
                <c:pt idx="5349">
                  <c:v>1138.3882000000001</c:v>
                </c:pt>
                <c:pt idx="5350">
                  <c:v>1090.1892</c:v>
                </c:pt>
                <c:pt idx="5351">
                  <c:v>1054.5780999999999</c:v>
                </c:pt>
                <c:pt idx="5352">
                  <c:v>1035.1256000000001</c:v>
                </c:pt>
                <c:pt idx="5353">
                  <c:v>1005.97424</c:v>
                </c:pt>
                <c:pt idx="5354">
                  <c:v>1017.39886</c:v>
                </c:pt>
                <c:pt idx="5355">
                  <c:v>1038.8667</c:v>
                </c:pt>
                <c:pt idx="5356">
                  <c:v>1073.8925999999999</c:v>
                </c:pt>
                <c:pt idx="5357">
                  <c:v>1289.0037</c:v>
                </c:pt>
                <c:pt idx="5358">
                  <c:v>1395.7588000000001</c:v>
                </c:pt>
                <c:pt idx="5359">
                  <c:v>1468.7982</c:v>
                </c:pt>
                <c:pt idx="5360">
                  <c:v>1514.874</c:v>
                </c:pt>
                <c:pt idx="5361">
                  <c:v>1563.8385000000001</c:v>
                </c:pt>
                <c:pt idx="5362">
                  <c:v>1573.4827</c:v>
                </c:pt>
                <c:pt idx="5363">
                  <c:v>1576.5415</c:v>
                </c:pt>
                <c:pt idx="5364">
                  <c:v>1547.4059999999999</c:v>
                </c:pt>
                <c:pt idx="5365">
                  <c:v>1502.2633000000001</c:v>
                </c:pt>
                <c:pt idx="5366">
                  <c:v>1396.6583000000001</c:v>
                </c:pt>
                <c:pt idx="5367">
                  <c:v>1329.8347000000001</c:v>
                </c:pt>
                <c:pt idx="5368">
                  <c:v>1387.6797999999999</c:v>
                </c:pt>
                <c:pt idx="5369">
                  <c:v>1350.1151</c:v>
                </c:pt>
                <c:pt idx="5370">
                  <c:v>1337.8828000000001</c:v>
                </c:pt>
                <c:pt idx="5371">
                  <c:v>1239.5852</c:v>
                </c:pt>
                <c:pt idx="5372">
                  <c:v>1197.5497</c:v>
                </c:pt>
                <c:pt idx="5373">
                  <c:v>1128.7603999999999</c:v>
                </c:pt>
                <c:pt idx="5374">
                  <c:v>1080.2285999999999</c:v>
                </c:pt>
                <c:pt idx="5375">
                  <c:v>1052.8702000000001</c:v>
                </c:pt>
                <c:pt idx="5376">
                  <c:v>1028.6251</c:v>
                </c:pt>
                <c:pt idx="5377">
                  <c:v>1013.4192</c:v>
                </c:pt>
                <c:pt idx="5378">
                  <c:v>1022.8896999999999</c:v>
                </c:pt>
                <c:pt idx="5379">
                  <c:v>1037.7361000000001</c:v>
                </c:pt>
                <c:pt idx="5380">
                  <c:v>1055.1315999999999</c:v>
                </c:pt>
                <c:pt idx="5381">
                  <c:v>1241.7176999999999</c:v>
                </c:pt>
                <c:pt idx="5382">
                  <c:v>1369.5308</c:v>
                </c:pt>
                <c:pt idx="5383">
                  <c:v>1437.8984</c:v>
                </c:pt>
                <c:pt idx="5384">
                  <c:v>1498.5824</c:v>
                </c:pt>
                <c:pt idx="5385">
                  <c:v>1513.9229</c:v>
                </c:pt>
                <c:pt idx="5386">
                  <c:v>1535.9353000000001</c:v>
                </c:pt>
                <c:pt idx="5387">
                  <c:v>1547.6926000000001</c:v>
                </c:pt>
                <c:pt idx="5388">
                  <c:v>1539.8032000000001</c:v>
                </c:pt>
                <c:pt idx="5389">
                  <c:v>1514.7611999999999</c:v>
                </c:pt>
                <c:pt idx="5390">
                  <c:v>1438.4126000000001</c:v>
                </c:pt>
                <c:pt idx="5391">
                  <c:v>1403.2203</c:v>
                </c:pt>
                <c:pt idx="5392">
                  <c:v>1461.8176000000001</c:v>
                </c:pt>
                <c:pt idx="5393">
                  <c:v>1370.7826</c:v>
                </c:pt>
                <c:pt idx="5394">
                  <c:v>1354.5079000000001</c:v>
                </c:pt>
                <c:pt idx="5395">
                  <c:v>1315.1466</c:v>
                </c:pt>
                <c:pt idx="5396">
                  <c:v>1268.7125000000001</c:v>
                </c:pt>
                <c:pt idx="5397">
                  <c:v>1208.2052000000001</c:v>
                </c:pt>
                <c:pt idx="5398">
                  <c:v>1124.4425000000001</c:v>
                </c:pt>
                <c:pt idx="5399">
                  <c:v>1076.9916000000001</c:v>
                </c:pt>
                <c:pt idx="5400">
                  <c:v>1046.8480999999999</c:v>
                </c:pt>
                <c:pt idx="5401">
                  <c:v>1031.1487999999999</c:v>
                </c:pt>
                <c:pt idx="5402">
                  <c:v>1033.29</c:v>
                </c:pt>
                <c:pt idx="5403">
                  <c:v>1053.9179999999999</c:v>
                </c:pt>
                <c:pt idx="5404">
                  <c:v>1075.8181</c:v>
                </c:pt>
                <c:pt idx="5405">
                  <c:v>1275.7351000000001</c:v>
                </c:pt>
                <c:pt idx="5406">
                  <c:v>1389.0613000000001</c:v>
                </c:pt>
                <c:pt idx="5407">
                  <c:v>1459.5582999999999</c:v>
                </c:pt>
                <c:pt idx="5408">
                  <c:v>1492.9822999999999</c:v>
                </c:pt>
                <c:pt idx="5409">
                  <c:v>1473.5681999999999</c:v>
                </c:pt>
                <c:pt idx="5410">
                  <c:v>1450.7487000000001</c:v>
                </c:pt>
                <c:pt idx="5411">
                  <c:v>1463.3152</c:v>
                </c:pt>
                <c:pt idx="5412">
                  <c:v>1430.5767000000001</c:v>
                </c:pt>
                <c:pt idx="5413">
                  <c:v>1368.8634</c:v>
                </c:pt>
                <c:pt idx="5414">
                  <c:v>1301.5245</c:v>
                </c:pt>
                <c:pt idx="5415">
                  <c:v>1236.7420999999999</c:v>
                </c:pt>
                <c:pt idx="5416">
                  <c:v>1284.7517</c:v>
                </c:pt>
                <c:pt idx="5417">
                  <c:v>1256.2447999999999</c:v>
                </c:pt>
                <c:pt idx="5418">
                  <c:v>1247.2344000000001</c:v>
                </c:pt>
                <c:pt idx="5419">
                  <c:v>1200.3461</c:v>
                </c:pt>
                <c:pt idx="5420">
                  <c:v>1150.1786999999999</c:v>
                </c:pt>
                <c:pt idx="5421">
                  <c:v>1079.5105000000001</c:v>
                </c:pt>
                <c:pt idx="5422">
                  <c:v>1045.748</c:v>
                </c:pt>
                <c:pt idx="5423">
                  <c:v>1024.9302</c:v>
                </c:pt>
                <c:pt idx="5424">
                  <c:v>1003.78613</c:v>
                </c:pt>
                <c:pt idx="5425">
                  <c:v>986.05870000000004</c:v>
                </c:pt>
                <c:pt idx="5426">
                  <c:v>998.48865000000001</c:v>
                </c:pt>
                <c:pt idx="5427">
                  <c:v>1023.6587500000001</c:v>
                </c:pt>
                <c:pt idx="5428">
                  <c:v>1046.8644999999999</c:v>
                </c:pt>
                <c:pt idx="5429">
                  <c:v>1231.1360999999999</c:v>
                </c:pt>
                <c:pt idx="5430">
                  <c:v>1341.9032999999999</c:v>
                </c:pt>
                <c:pt idx="5431">
                  <c:v>1425.6476</c:v>
                </c:pt>
                <c:pt idx="5432">
                  <c:v>1463.6582000000001</c:v>
                </c:pt>
                <c:pt idx="5433">
                  <c:v>1435.2135000000001</c:v>
                </c:pt>
                <c:pt idx="5434">
                  <c:v>1447.248</c:v>
                </c:pt>
                <c:pt idx="5435">
                  <c:v>1441.9674</c:v>
                </c:pt>
                <c:pt idx="5436">
                  <c:v>1430.3050000000001</c:v>
                </c:pt>
                <c:pt idx="5437">
                  <c:v>1381.6395</c:v>
                </c:pt>
                <c:pt idx="5438">
                  <c:v>1307.3407999999999</c:v>
                </c:pt>
                <c:pt idx="5439">
                  <c:v>1229.3726999999999</c:v>
                </c:pt>
                <c:pt idx="5440">
                  <c:v>1281.6193000000001</c:v>
                </c:pt>
                <c:pt idx="5441">
                  <c:v>1254.7094</c:v>
                </c:pt>
                <c:pt idx="5442">
                  <c:v>1224.4271000000001</c:v>
                </c:pt>
                <c:pt idx="5443">
                  <c:v>1175.9304</c:v>
                </c:pt>
                <c:pt idx="5444">
                  <c:v>1116.1674</c:v>
                </c:pt>
                <c:pt idx="5445">
                  <c:v>1060.2351000000001</c:v>
                </c:pt>
                <c:pt idx="5446">
                  <c:v>1022.1659</c:v>
                </c:pt>
                <c:pt idx="5447">
                  <c:v>993.22</c:v>
                </c:pt>
                <c:pt idx="5448">
                  <c:v>979.22220000000004</c:v>
                </c:pt>
                <c:pt idx="5449">
                  <c:v>946.19759999999997</c:v>
                </c:pt>
                <c:pt idx="5450">
                  <c:v>969.22173999999995</c:v>
                </c:pt>
                <c:pt idx="5451">
                  <c:v>992.52936</c:v>
                </c:pt>
                <c:pt idx="5452">
                  <c:v>1004.2652</c:v>
                </c:pt>
                <c:pt idx="5453">
                  <c:v>1166.6818000000001</c:v>
                </c:pt>
                <c:pt idx="5454">
                  <c:v>1271.9155000000001</c:v>
                </c:pt>
                <c:pt idx="5455">
                  <c:v>1383.6605999999999</c:v>
                </c:pt>
                <c:pt idx="5456">
                  <c:v>1408.0319999999999</c:v>
                </c:pt>
                <c:pt idx="5457">
                  <c:v>1425.0075999999999</c:v>
                </c:pt>
                <c:pt idx="5458">
                  <c:v>1451.3045999999999</c:v>
                </c:pt>
                <c:pt idx="5459">
                  <c:v>1452.3004000000001</c:v>
                </c:pt>
                <c:pt idx="5460">
                  <c:v>1460.2163</c:v>
                </c:pt>
                <c:pt idx="5461">
                  <c:v>1370.5204000000001</c:v>
                </c:pt>
                <c:pt idx="5462">
                  <c:v>1235.4735000000001</c:v>
                </c:pt>
                <c:pt idx="5463">
                  <c:v>1262.2059999999999</c:v>
                </c:pt>
                <c:pt idx="5464">
                  <c:v>1339.9244000000001</c:v>
                </c:pt>
                <c:pt idx="5465">
                  <c:v>1306.2797</c:v>
                </c:pt>
                <c:pt idx="5466">
                  <c:v>1248.3867</c:v>
                </c:pt>
                <c:pt idx="5467">
                  <c:v>1197.4396999999999</c:v>
                </c:pt>
                <c:pt idx="5468">
                  <c:v>1145.0381</c:v>
                </c:pt>
                <c:pt idx="5469">
                  <c:v>1074.866</c:v>
                </c:pt>
                <c:pt idx="5470">
                  <c:v>1042.9766</c:v>
                </c:pt>
                <c:pt idx="5471">
                  <c:v>1007.7586700000001</c:v>
                </c:pt>
                <c:pt idx="5472">
                  <c:v>985.85393999999997</c:v>
                </c:pt>
                <c:pt idx="5473">
                  <c:v>960.55679999999995</c:v>
                </c:pt>
                <c:pt idx="5474">
                  <c:v>958.93320000000006</c:v>
                </c:pt>
                <c:pt idx="5475">
                  <c:v>962.01850000000002</c:v>
                </c:pt>
                <c:pt idx="5476">
                  <c:v>956.84704999999997</c:v>
                </c:pt>
                <c:pt idx="5477">
                  <c:v>1079.42</c:v>
                </c:pt>
                <c:pt idx="5478">
                  <c:v>1150.4846</c:v>
                </c:pt>
                <c:pt idx="5479">
                  <c:v>1220.5326</c:v>
                </c:pt>
                <c:pt idx="5480">
                  <c:v>1265.0443</c:v>
                </c:pt>
                <c:pt idx="5481">
                  <c:v>1251.0114000000001</c:v>
                </c:pt>
                <c:pt idx="5482">
                  <c:v>1238.671</c:v>
                </c:pt>
                <c:pt idx="5483">
                  <c:v>1232.4054000000001</c:v>
                </c:pt>
                <c:pt idx="5484">
                  <c:v>1251.6365000000001</c:v>
                </c:pt>
                <c:pt idx="5485">
                  <c:v>1243.6287</c:v>
                </c:pt>
                <c:pt idx="5486">
                  <c:v>1217.1971000000001</c:v>
                </c:pt>
                <c:pt idx="5487">
                  <c:v>1209.3530000000001</c:v>
                </c:pt>
                <c:pt idx="5488">
                  <c:v>1301.2248999999999</c:v>
                </c:pt>
                <c:pt idx="5489">
                  <c:v>1264.1152</c:v>
                </c:pt>
                <c:pt idx="5490">
                  <c:v>1241.5776000000001</c:v>
                </c:pt>
                <c:pt idx="5491">
                  <c:v>1232.0320999999999</c:v>
                </c:pt>
                <c:pt idx="5492">
                  <c:v>1199.3267000000001</c:v>
                </c:pt>
                <c:pt idx="5493">
                  <c:v>1142.1836000000001</c:v>
                </c:pt>
                <c:pt idx="5494">
                  <c:v>1096.9580000000001</c:v>
                </c:pt>
                <c:pt idx="5495">
                  <c:v>1064.8314</c:v>
                </c:pt>
                <c:pt idx="5496">
                  <c:v>1035.4670000000001</c:v>
                </c:pt>
                <c:pt idx="5497">
                  <c:v>1015.96277</c:v>
                </c:pt>
                <c:pt idx="5498">
                  <c:v>1012.7458</c:v>
                </c:pt>
                <c:pt idx="5499">
                  <c:v>991.44029999999998</c:v>
                </c:pt>
                <c:pt idx="5500">
                  <c:v>952.20079999999996</c:v>
                </c:pt>
                <c:pt idx="5501">
                  <c:v>1001.153</c:v>
                </c:pt>
                <c:pt idx="5502">
                  <c:v>1022.51843</c:v>
                </c:pt>
                <c:pt idx="5503">
                  <c:v>1063.5944999999999</c:v>
                </c:pt>
                <c:pt idx="5504">
                  <c:v>1130.5381</c:v>
                </c:pt>
                <c:pt idx="5505">
                  <c:v>1163.5563</c:v>
                </c:pt>
                <c:pt idx="5506">
                  <c:v>1171.6472000000001</c:v>
                </c:pt>
                <c:pt idx="5507">
                  <c:v>1172.4215999999999</c:v>
                </c:pt>
                <c:pt idx="5508">
                  <c:v>1164.4565</c:v>
                </c:pt>
                <c:pt idx="5509">
                  <c:v>1143.8626999999999</c:v>
                </c:pt>
                <c:pt idx="5510">
                  <c:v>1153.3333</c:v>
                </c:pt>
                <c:pt idx="5511">
                  <c:v>1179.8662999999999</c:v>
                </c:pt>
                <c:pt idx="5512">
                  <c:v>1252.0361</c:v>
                </c:pt>
                <c:pt idx="5513">
                  <c:v>1258.3713</c:v>
                </c:pt>
                <c:pt idx="5514">
                  <c:v>1258.6652999999999</c:v>
                </c:pt>
                <c:pt idx="5515">
                  <c:v>1231.3391999999999</c:v>
                </c:pt>
                <c:pt idx="5516">
                  <c:v>1194.0496000000001</c:v>
                </c:pt>
                <c:pt idx="5517">
                  <c:v>1132.3575000000001</c:v>
                </c:pt>
                <c:pt idx="5518">
                  <c:v>1079.8207</c:v>
                </c:pt>
                <c:pt idx="5519">
                  <c:v>1042.1384</c:v>
                </c:pt>
                <c:pt idx="5520">
                  <c:v>1018.9891</c:v>
                </c:pt>
                <c:pt idx="5521">
                  <c:v>991.35159999999996</c:v>
                </c:pt>
                <c:pt idx="5522">
                  <c:v>993.53863999999999</c:v>
                </c:pt>
                <c:pt idx="5523">
                  <c:v>1035.0818999999999</c:v>
                </c:pt>
                <c:pt idx="5524">
                  <c:v>1052.0337</c:v>
                </c:pt>
                <c:pt idx="5525">
                  <c:v>1262.8025</c:v>
                </c:pt>
                <c:pt idx="5526">
                  <c:v>1390.029</c:v>
                </c:pt>
                <c:pt idx="5527">
                  <c:v>1484.194</c:v>
                </c:pt>
                <c:pt idx="5528">
                  <c:v>1539.5823</c:v>
                </c:pt>
                <c:pt idx="5529">
                  <c:v>1563.3345999999999</c:v>
                </c:pt>
                <c:pt idx="5530">
                  <c:v>1551.4028000000001</c:v>
                </c:pt>
                <c:pt idx="5531">
                  <c:v>1553.0956000000001</c:v>
                </c:pt>
                <c:pt idx="5532">
                  <c:v>1534.8783000000001</c:v>
                </c:pt>
                <c:pt idx="5533">
                  <c:v>1486.3628000000001</c:v>
                </c:pt>
                <c:pt idx="5534">
                  <c:v>1381.9583</c:v>
                </c:pt>
                <c:pt idx="5535">
                  <c:v>1287.6005</c:v>
                </c:pt>
                <c:pt idx="5536">
                  <c:v>1341.6498999999999</c:v>
                </c:pt>
                <c:pt idx="5537">
                  <c:v>1327.8287</c:v>
                </c:pt>
                <c:pt idx="5538">
                  <c:v>1287.9186999999999</c:v>
                </c:pt>
                <c:pt idx="5539">
                  <c:v>1239.8593000000001</c:v>
                </c:pt>
                <c:pt idx="5540">
                  <c:v>1175.5006000000001</c:v>
                </c:pt>
                <c:pt idx="5541">
                  <c:v>1108.9226000000001</c:v>
                </c:pt>
                <c:pt idx="5542">
                  <c:v>1058.4186999999999</c:v>
                </c:pt>
                <c:pt idx="5543">
                  <c:v>1024.7012</c:v>
                </c:pt>
                <c:pt idx="5544">
                  <c:v>1010.17566</c:v>
                </c:pt>
                <c:pt idx="5545">
                  <c:v>996.12145999999996</c:v>
                </c:pt>
                <c:pt idx="5546">
                  <c:v>1000.42236</c:v>
                </c:pt>
                <c:pt idx="5547">
                  <c:v>1041.8452</c:v>
                </c:pt>
                <c:pt idx="5548">
                  <c:v>1070.5061000000001</c:v>
                </c:pt>
                <c:pt idx="5549">
                  <c:v>1250.2965999999999</c:v>
                </c:pt>
                <c:pt idx="5550">
                  <c:v>1373.0219999999999</c:v>
                </c:pt>
                <c:pt idx="5551">
                  <c:v>1491.0675000000001</c:v>
                </c:pt>
                <c:pt idx="5552">
                  <c:v>1511.9299000000001</c:v>
                </c:pt>
                <c:pt idx="5553">
                  <c:v>1531.7501999999999</c:v>
                </c:pt>
                <c:pt idx="5554">
                  <c:v>1492.5361</c:v>
                </c:pt>
                <c:pt idx="5555">
                  <c:v>1511.1327000000001</c:v>
                </c:pt>
                <c:pt idx="5556">
                  <c:v>1474.3049000000001</c:v>
                </c:pt>
                <c:pt idx="5557">
                  <c:v>1426.6664000000001</c:v>
                </c:pt>
                <c:pt idx="5558">
                  <c:v>1351.3852999999999</c:v>
                </c:pt>
                <c:pt idx="5559">
                  <c:v>1295.4983</c:v>
                </c:pt>
                <c:pt idx="5560">
                  <c:v>1351.6584</c:v>
                </c:pt>
                <c:pt idx="5561">
                  <c:v>1344.2563</c:v>
                </c:pt>
                <c:pt idx="5562">
                  <c:v>1322.4058</c:v>
                </c:pt>
                <c:pt idx="5563">
                  <c:v>1271.316</c:v>
                </c:pt>
                <c:pt idx="5564">
                  <c:v>1206.5456999999999</c:v>
                </c:pt>
                <c:pt idx="5565">
                  <c:v>1136.5884000000001</c:v>
                </c:pt>
                <c:pt idx="5566">
                  <c:v>1087.2727</c:v>
                </c:pt>
                <c:pt idx="5567">
                  <c:v>1061.8231000000001</c:v>
                </c:pt>
                <c:pt idx="5568">
                  <c:v>1048.9558</c:v>
                </c:pt>
                <c:pt idx="5569">
                  <c:v>1033.7546</c:v>
                </c:pt>
                <c:pt idx="5570">
                  <c:v>1022.7162499999999</c:v>
                </c:pt>
                <c:pt idx="5571">
                  <c:v>1053.5934</c:v>
                </c:pt>
                <c:pt idx="5572">
                  <c:v>1074.5554999999999</c:v>
                </c:pt>
                <c:pt idx="5573">
                  <c:v>1263.9447</c:v>
                </c:pt>
                <c:pt idx="5574">
                  <c:v>1394.8882000000001</c:v>
                </c:pt>
                <c:pt idx="5575">
                  <c:v>1486.5895</c:v>
                </c:pt>
                <c:pt idx="5576">
                  <c:v>1523.9674</c:v>
                </c:pt>
                <c:pt idx="5577">
                  <c:v>1547.4926</c:v>
                </c:pt>
                <c:pt idx="5578">
                  <c:v>1562.9187999999999</c:v>
                </c:pt>
                <c:pt idx="5579">
                  <c:v>1559.0248999999999</c:v>
                </c:pt>
                <c:pt idx="5580">
                  <c:v>1511.6935000000001</c:v>
                </c:pt>
                <c:pt idx="5581">
                  <c:v>1471.5887</c:v>
                </c:pt>
                <c:pt idx="5582">
                  <c:v>1375.7313999999999</c:v>
                </c:pt>
                <c:pt idx="5583">
                  <c:v>1317.3353</c:v>
                </c:pt>
                <c:pt idx="5584">
                  <c:v>1379.2233000000001</c:v>
                </c:pt>
                <c:pt idx="5585">
                  <c:v>1366.3973000000001</c:v>
                </c:pt>
                <c:pt idx="5586">
                  <c:v>1346.8851</c:v>
                </c:pt>
                <c:pt idx="5587">
                  <c:v>1307.8098</c:v>
                </c:pt>
                <c:pt idx="5588">
                  <c:v>1249.1931999999999</c:v>
                </c:pt>
                <c:pt idx="5589">
                  <c:v>1153.7919999999999</c:v>
                </c:pt>
                <c:pt idx="5590">
                  <c:v>1102.9519</c:v>
                </c:pt>
                <c:pt idx="5591">
                  <c:v>1071.2325000000001</c:v>
                </c:pt>
                <c:pt idx="5592">
                  <c:v>1042.8837000000001</c:v>
                </c:pt>
                <c:pt idx="5593">
                  <c:v>1018.6047</c:v>
                </c:pt>
                <c:pt idx="5594">
                  <c:v>1032.1135999999999</c:v>
                </c:pt>
                <c:pt idx="5595">
                  <c:v>1045.4313999999999</c:v>
                </c:pt>
                <c:pt idx="5596">
                  <c:v>1065.4637</c:v>
                </c:pt>
                <c:pt idx="5597">
                  <c:v>1260.5536999999999</c:v>
                </c:pt>
                <c:pt idx="5598">
                  <c:v>1344.1343999999999</c:v>
                </c:pt>
                <c:pt idx="5599">
                  <c:v>1449.8202000000001</c:v>
                </c:pt>
                <c:pt idx="5600">
                  <c:v>1542.1410000000001</c:v>
                </c:pt>
                <c:pt idx="5601">
                  <c:v>1562.5139999999999</c:v>
                </c:pt>
                <c:pt idx="5602">
                  <c:v>1563.2403999999999</c:v>
                </c:pt>
                <c:pt idx="5603">
                  <c:v>1578.5487000000001</c:v>
                </c:pt>
                <c:pt idx="5604">
                  <c:v>1568.7909</c:v>
                </c:pt>
                <c:pt idx="5605">
                  <c:v>1505.8112000000001</c:v>
                </c:pt>
                <c:pt idx="5606">
                  <c:v>1407.3019999999999</c:v>
                </c:pt>
                <c:pt idx="5607">
                  <c:v>1351.0378000000001</c:v>
                </c:pt>
                <c:pt idx="5608">
                  <c:v>1414.8290999999999</c:v>
                </c:pt>
                <c:pt idx="5609">
                  <c:v>1404.3433</c:v>
                </c:pt>
                <c:pt idx="5610">
                  <c:v>1383.1364000000001</c:v>
                </c:pt>
                <c:pt idx="5611">
                  <c:v>1327.6375</c:v>
                </c:pt>
                <c:pt idx="5612">
                  <c:v>1246.9806000000001</c:v>
                </c:pt>
                <c:pt idx="5613">
                  <c:v>1172.3036999999999</c:v>
                </c:pt>
                <c:pt idx="5614">
                  <c:v>1105.5527</c:v>
                </c:pt>
                <c:pt idx="5615">
                  <c:v>1070.3308</c:v>
                </c:pt>
                <c:pt idx="5616">
                  <c:v>1043.6838</c:v>
                </c:pt>
                <c:pt idx="5617">
                  <c:v>1020.8288</c:v>
                </c:pt>
                <c:pt idx="5618">
                  <c:v>1026.6543999999999</c:v>
                </c:pt>
                <c:pt idx="5619">
                  <c:v>1050.2003</c:v>
                </c:pt>
                <c:pt idx="5620">
                  <c:v>1062.365</c:v>
                </c:pt>
                <c:pt idx="5621">
                  <c:v>1243.9413999999999</c:v>
                </c:pt>
                <c:pt idx="5622">
                  <c:v>1368.7648999999999</c:v>
                </c:pt>
                <c:pt idx="5623">
                  <c:v>1452.8223</c:v>
                </c:pt>
                <c:pt idx="5624">
                  <c:v>1520.3033</c:v>
                </c:pt>
                <c:pt idx="5625">
                  <c:v>1527.3925999999999</c:v>
                </c:pt>
                <c:pt idx="5626">
                  <c:v>1529.5409</c:v>
                </c:pt>
                <c:pt idx="5627">
                  <c:v>1514.0724</c:v>
                </c:pt>
                <c:pt idx="5628">
                  <c:v>1465.1013</c:v>
                </c:pt>
                <c:pt idx="5629">
                  <c:v>1417.6682000000001</c:v>
                </c:pt>
                <c:pt idx="5630">
                  <c:v>1357.1516999999999</c:v>
                </c:pt>
                <c:pt idx="5631">
                  <c:v>1302.4436000000001</c:v>
                </c:pt>
                <c:pt idx="5632">
                  <c:v>1376.0242000000001</c:v>
                </c:pt>
                <c:pt idx="5633">
                  <c:v>1384.5301999999999</c:v>
                </c:pt>
                <c:pt idx="5634">
                  <c:v>1336.9342999999999</c:v>
                </c:pt>
                <c:pt idx="5635">
                  <c:v>1309.9541999999999</c:v>
                </c:pt>
                <c:pt idx="5636">
                  <c:v>1265.6964</c:v>
                </c:pt>
                <c:pt idx="5637">
                  <c:v>1199.4819</c:v>
                </c:pt>
                <c:pt idx="5638">
                  <c:v>1167.1706999999999</c:v>
                </c:pt>
                <c:pt idx="5639">
                  <c:v>1134.6057000000001</c:v>
                </c:pt>
                <c:pt idx="5640">
                  <c:v>1095.1202000000001</c:v>
                </c:pt>
                <c:pt idx="5641">
                  <c:v>1082.2855</c:v>
                </c:pt>
                <c:pt idx="5642">
                  <c:v>1068.1840999999999</c:v>
                </c:pt>
                <c:pt idx="5643">
                  <c:v>1061.9783</c:v>
                </c:pt>
                <c:pt idx="5644">
                  <c:v>1041.9838999999999</c:v>
                </c:pt>
                <c:pt idx="5645">
                  <c:v>1164.5922</c:v>
                </c:pt>
                <c:pt idx="5646">
                  <c:v>1292.3322000000001</c:v>
                </c:pt>
                <c:pt idx="5647">
                  <c:v>1355.1892</c:v>
                </c:pt>
                <c:pt idx="5648">
                  <c:v>1383.7086999999999</c:v>
                </c:pt>
                <c:pt idx="5649">
                  <c:v>1370.3466000000001</c:v>
                </c:pt>
                <c:pt idx="5650">
                  <c:v>1365.6532</c:v>
                </c:pt>
                <c:pt idx="5651">
                  <c:v>1335.0677000000001</c:v>
                </c:pt>
                <c:pt idx="5652">
                  <c:v>1303.3248000000001</c:v>
                </c:pt>
                <c:pt idx="5653">
                  <c:v>1275.5128</c:v>
                </c:pt>
                <c:pt idx="5654">
                  <c:v>1245.3273999999999</c:v>
                </c:pt>
                <c:pt idx="5655">
                  <c:v>1232.9564</c:v>
                </c:pt>
                <c:pt idx="5656">
                  <c:v>1287.3923</c:v>
                </c:pt>
                <c:pt idx="5657">
                  <c:v>1291.6592000000001</c:v>
                </c:pt>
                <c:pt idx="5658">
                  <c:v>1269.0931</c:v>
                </c:pt>
                <c:pt idx="5659">
                  <c:v>1225.4384</c:v>
                </c:pt>
                <c:pt idx="5660">
                  <c:v>1179.2599</c:v>
                </c:pt>
                <c:pt idx="5661">
                  <c:v>1117.8859</c:v>
                </c:pt>
                <c:pt idx="5662">
                  <c:v>1080.5450000000001</c:v>
                </c:pt>
                <c:pt idx="5663">
                  <c:v>1047.5791999999999</c:v>
                </c:pt>
                <c:pt idx="5664">
                  <c:v>1029.8268</c:v>
                </c:pt>
                <c:pt idx="5665">
                  <c:v>1020.06934</c:v>
                </c:pt>
                <c:pt idx="5666">
                  <c:v>1006.32465</c:v>
                </c:pt>
                <c:pt idx="5667">
                  <c:v>1002.9043</c:v>
                </c:pt>
                <c:pt idx="5668">
                  <c:v>979.77419999999995</c:v>
                </c:pt>
                <c:pt idx="5669">
                  <c:v>1017.5189</c:v>
                </c:pt>
                <c:pt idx="5670">
                  <c:v>1051.4757999999999</c:v>
                </c:pt>
                <c:pt idx="5671">
                  <c:v>1104.1421</c:v>
                </c:pt>
                <c:pt idx="5672">
                  <c:v>1156.1151</c:v>
                </c:pt>
                <c:pt idx="5673">
                  <c:v>1200.7030999999999</c:v>
                </c:pt>
                <c:pt idx="5674">
                  <c:v>1216.2865999999999</c:v>
                </c:pt>
                <c:pt idx="5675">
                  <c:v>1210.0037</c:v>
                </c:pt>
                <c:pt idx="5676">
                  <c:v>1206.0536</c:v>
                </c:pt>
                <c:pt idx="5677">
                  <c:v>1180.5552</c:v>
                </c:pt>
                <c:pt idx="5678">
                  <c:v>1177.7005999999999</c:v>
                </c:pt>
                <c:pt idx="5679">
                  <c:v>1191.9505999999999</c:v>
                </c:pt>
                <c:pt idx="5680">
                  <c:v>1244.3407</c:v>
                </c:pt>
                <c:pt idx="5681">
                  <c:v>1244.8248000000001</c:v>
                </c:pt>
                <c:pt idx="5682">
                  <c:v>1253.9493</c:v>
                </c:pt>
                <c:pt idx="5683">
                  <c:v>1204.4855</c:v>
                </c:pt>
                <c:pt idx="5684">
                  <c:v>1168.3547000000001</c:v>
                </c:pt>
                <c:pt idx="5685">
                  <c:v>1106.8716999999999</c:v>
                </c:pt>
                <c:pt idx="5686">
                  <c:v>1059.4448</c:v>
                </c:pt>
                <c:pt idx="5687">
                  <c:v>1024.729</c:v>
                </c:pt>
                <c:pt idx="5688">
                  <c:v>1005.77155</c:v>
                </c:pt>
                <c:pt idx="5689">
                  <c:v>988.41943000000003</c:v>
                </c:pt>
                <c:pt idx="5690">
                  <c:v>989.25139999999999</c:v>
                </c:pt>
                <c:pt idx="5691">
                  <c:v>1023.2114</c:v>
                </c:pt>
                <c:pt idx="5692">
                  <c:v>1048.6760999999999</c:v>
                </c:pt>
                <c:pt idx="5693">
                  <c:v>1262.7755999999999</c:v>
                </c:pt>
                <c:pt idx="5694">
                  <c:v>1383.1588999999999</c:v>
                </c:pt>
                <c:pt idx="5695">
                  <c:v>1476.2461000000001</c:v>
                </c:pt>
                <c:pt idx="5696">
                  <c:v>1523.1583000000001</c:v>
                </c:pt>
                <c:pt idx="5697">
                  <c:v>1548.3695</c:v>
                </c:pt>
                <c:pt idx="5698">
                  <c:v>1554.3457000000001</c:v>
                </c:pt>
                <c:pt idx="5699">
                  <c:v>1561.0166999999999</c:v>
                </c:pt>
                <c:pt idx="5700">
                  <c:v>1559.9659999999999</c:v>
                </c:pt>
                <c:pt idx="5701">
                  <c:v>1500.8624</c:v>
                </c:pt>
                <c:pt idx="5702">
                  <c:v>1395.5814</c:v>
                </c:pt>
                <c:pt idx="5703">
                  <c:v>1326.0587</c:v>
                </c:pt>
                <c:pt idx="5704">
                  <c:v>1400.3785</c:v>
                </c:pt>
                <c:pt idx="5705">
                  <c:v>1374.64</c:v>
                </c:pt>
                <c:pt idx="5706">
                  <c:v>1350.6505</c:v>
                </c:pt>
                <c:pt idx="5707">
                  <c:v>1294.9885999999999</c:v>
                </c:pt>
                <c:pt idx="5708">
                  <c:v>1244.9413999999999</c:v>
                </c:pt>
                <c:pt idx="5709">
                  <c:v>1184.133</c:v>
                </c:pt>
                <c:pt idx="5710">
                  <c:v>1130.3371999999999</c:v>
                </c:pt>
                <c:pt idx="5711">
                  <c:v>1096.8901000000001</c:v>
                </c:pt>
                <c:pt idx="5712">
                  <c:v>1071.2085</c:v>
                </c:pt>
                <c:pt idx="5713">
                  <c:v>1055.0524</c:v>
                </c:pt>
                <c:pt idx="5714">
                  <c:v>1058.3331000000001</c:v>
                </c:pt>
                <c:pt idx="5715">
                  <c:v>1075.4012</c:v>
                </c:pt>
                <c:pt idx="5716">
                  <c:v>1091.3442</c:v>
                </c:pt>
                <c:pt idx="5717">
                  <c:v>1293.6323</c:v>
                </c:pt>
                <c:pt idx="5718">
                  <c:v>1412.992</c:v>
                </c:pt>
                <c:pt idx="5719">
                  <c:v>1514.4373000000001</c:v>
                </c:pt>
                <c:pt idx="5720">
                  <c:v>1565.0505000000001</c:v>
                </c:pt>
                <c:pt idx="5721">
                  <c:v>1576.4612999999999</c:v>
                </c:pt>
                <c:pt idx="5722">
                  <c:v>1577.7081000000001</c:v>
                </c:pt>
                <c:pt idx="5723">
                  <c:v>1597.0971999999999</c:v>
                </c:pt>
                <c:pt idx="5724">
                  <c:v>1581.0581999999999</c:v>
                </c:pt>
                <c:pt idx="5725">
                  <c:v>1524.5755999999999</c:v>
                </c:pt>
                <c:pt idx="5726">
                  <c:v>1407.5940000000001</c:v>
                </c:pt>
                <c:pt idx="5727">
                  <c:v>1346.9490000000001</c:v>
                </c:pt>
                <c:pt idx="5728">
                  <c:v>1410.45</c:v>
                </c:pt>
                <c:pt idx="5729">
                  <c:v>1402.0178000000001</c:v>
                </c:pt>
                <c:pt idx="5730">
                  <c:v>1389.7434000000001</c:v>
                </c:pt>
                <c:pt idx="5731">
                  <c:v>1354.4996000000001</c:v>
                </c:pt>
                <c:pt idx="5732">
                  <c:v>1282.6342999999999</c:v>
                </c:pt>
                <c:pt idx="5733">
                  <c:v>1211.7953</c:v>
                </c:pt>
                <c:pt idx="5734">
                  <c:v>1155.8495</c:v>
                </c:pt>
                <c:pt idx="5735">
                  <c:v>1098.5998999999999</c:v>
                </c:pt>
                <c:pt idx="5736">
                  <c:v>1062.6110000000001</c:v>
                </c:pt>
                <c:pt idx="5737">
                  <c:v>1040.7333000000001</c:v>
                </c:pt>
                <c:pt idx="5738">
                  <c:v>1055.3569</c:v>
                </c:pt>
                <c:pt idx="5739">
                  <c:v>1070.2850000000001</c:v>
                </c:pt>
                <c:pt idx="5740">
                  <c:v>1084.1901</c:v>
                </c:pt>
                <c:pt idx="5741">
                  <c:v>1291.8896</c:v>
                </c:pt>
                <c:pt idx="5742">
                  <c:v>1394.1467</c:v>
                </c:pt>
                <c:pt idx="5743">
                  <c:v>1479.2233000000001</c:v>
                </c:pt>
                <c:pt idx="5744">
                  <c:v>1477.7806</c:v>
                </c:pt>
                <c:pt idx="5745">
                  <c:v>1471.0338999999999</c:v>
                </c:pt>
                <c:pt idx="5746">
                  <c:v>1490.6101000000001</c:v>
                </c:pt>
                <c:pt idx="5747">
                  <c:v>1510.6655000000001</c:v>
                </c:pt>
                <c:pt idx="5748">
                  <c:v>1497.1342999999999</c:v>
                </c:pt>
                <c:pt idx="5749">
                  <c:v>1450.4639999999999</c:v>
                </c:pt>
                <c:pt idx="5750">
                  <c:v>1367.5687</c:v>
                </c:pt>
                <c:pt idx="5751">
                  <c:v>1309.1765</c:v>
                </c:pt>
                <c:pt idx="5752">
                  <c:v>1363.7483999999999</c:v>
                </c:pt>
                <c:pt idx="5753">
                  <c:v>1330.2229</c:v>
                </c:pt>
                <c:pt idx="5754">
                  <c:v>1336.7052000000001</c:v>
                </c:pt>
                <c:pt idx="5755">
                  <c:v>1322.3472999999999</c:v>
                </c:pt>
                <c:pt idx="5756">
                  <c:v>1169.0137999999999</c:v>
                </c:pt>
                <c:pt idx="5757">
                  <c:v>1094.6387999999999</c:v>
                </c:pt>
                <c:pt idx="5758">
                  <c:v>1050.3439000000001</c:v>
                </c:pt>
                <c:pt idx="5759">
                  <c:v>1022.66547</c:v>
                </c:pt>
                <c:pt idx="5760">
                  <c:v>1006.6568</c:v>
                </c:pt>
                <c:pt idx="5761">
                  <c:v>984.70709999999997</c:v>
                </c:pt>
                <c:pt idx="5762">
                  <c:v>1005.8307</c:v>
                </c:pt>
                <c:pt idx="5763">
                  <c:v>1032.4878000000001</c:v>
                </c:pt>
                <c:pt idx="5764">
                  <c:v>1072.8021000000001</c:v>
                </c:pt>
                <c:pt idx="5765">
                  <c:v>1234.2302999999999</c:v>
                </c:pt>
                <c:pt idx="5766">
                  <c:v>1319.7874999999999</c:v>
                </c:pt>
                <c:pt idx="5767">
                  <c:v>1425.2867000000001</c:v>
                </c:pt>
                <c:pt idx="5768">
                  <c:v>1459.7302999999999</c:v>
                </c:pt>
                <c:pt idx="5769">
                  <c:v>1450.6586</c:v>
                </c:pt>
                <c:pt idx="5770">
                  <c:v>1462.0217</c:v>
                </c:pt>
                <c:pt idx="5771">
                  <c:v>1482.933</c:v>
                </c:pt>
                <c:pt idx="5772">
                  <c:v>1481.0581999999999</c:v>
                </c:pt>
                <c:pt idx="5773">
                  <c:v>1419.2345</c:v>
                </c:pt>
                <c:pt idx="5774">
                  <c:v>1346.7028</c:v>
                </c:pt>
                <c:pt idx="5775">
                  <c:v>1287.6737000000001</c:v>
                </c:pt>
                <c:pt idx="5776">
                  <c:v>1338.9458999999999</c:v>
                </c:pt>
                <c:pt idx="5777">
                  <c:v>1312.1183000000001</c:v>
                </c:pt>
                <c:pt idx="5778">
                  <c:v>1270.9874</c:v>
                </c:pt>
                <c:pt idx="5779">
                  <c:v>1226.6729</c:v>
                </c:pt>
                <c:pt idx="5780">
                  <c:v>1175.7532000000001</c:v>
                </c:pt>
                <c:pt idx="5781">
                  <c:v>1125.0349000000001</c:v>
                </c:pt>
                <c:pt idx="5782">
                  <c:v>1098.5558000000001</c:v>
                </c:pt>
                <c:pt idx="5783">
                  <c:v>1058.5393999999999</c:v>
                </c:pt>
                <c:pt idx="5784">
                  <c:v>1037.5563</c:v>
                </c:pt>
                <c:pt idx="5785">
                  <c:v>1018.8077</c:v>
                </c:pt>
                <c:pt idx="5786">
                  <c:v>1020.44965</c:v>
                </c:pt>
                <c:pt idx="5787">
                  <c:v>1039.9154000000001</c:v>
                </c:pt>
                <c:pt idx="5788">
                  <c:v>1053.2876000000001</c:v>
                </c:pt>
                <c:pt idx="5789">
                  <c:v>1228.6758</c:v>
                </c:pt>
                <c:pt idx="5790">
                  <c:v>1350.0431000000001</c:v>
                </c:pt>
                <c:pt idx="5791">
                  <c:v>1451.8616999999999</c:v>
                </c:pt>
                <c:pt idx="5792">
                  <c:v>1510.307</c:v>
                </c:pt>
                <c:pt idx="5793">
                  <c:v>1532.6727000000001</c:v>
                </c:pt>
                <c:pt idx="5794">
                  <c:v>1535.8588999999999</c:v>
                </c:pt>
                <c:pt idx="5795">
                  <c:v>1546.8371999999999</c:v>
                </c:pt>
                <c:pt idx="5796">
                  <c:v>1530.8109999999999</c:v>
                </c:pt>
                <c:pt idx="5797">
                  <c:v>1461.8148000000001</c:v>
                </c:pt>
                <c:pt idx="5798">
                  <c:v>1341.7963999999999</c:v>
                </c:pt>
                <c:pt idx="5799">
                  <c:v>1272.5353</c:v>
                </c:pt>
                <c:pt idx="5800">
                  <c:v>1339.9176</c:v>
                </c:pt>
                <c:pt idx="5801">
                  <c:v>1336.0786000000001</c:v>
                </c:pt>
                <c:pt idx="5802">
                  <c:v>1296.4586999999999</c:v>
                </c:pt>
                <c:pt idx="5803">
                  <c:v>1260.7274</c:v>
                </c:pt>
                <c:pt idx="5804">
                  <c:v>1209.5818999999999</c:v>
                </c:pt>
                <c:pt idx="5805">
                  <c:v>1151.3925999999999</c:v>
                </c:pt>
                <c:pt idx="5806">
                  <c:v>1099.7240999999999</c:v>
                </c:pt>
                <c:pt idx="5807">
                  <c:v>1060.9114999999999</c:v>
                </c:pt>
                <c:pt idx="5808">
                  <c:v>1038.078</c:v>
                </c:pt>
                <c:pt idx="5809">
                  <c:v>1030.6320000000001</c:v>
                </c:pt>
                <c:pt idx="5810">
                  <c:v>1018.79913</c:v>
                </c:pt>
                <c:pt idx="5811">
                  <c:v>1016.9583</c:v>
                </c:pt>
                <c:pt idx="5812">
                  <c:v>1008.7916</c:v>
                </c:pt>
                <c:pt idx="5813">
                  <c:v>1122.6179</c:v>
                </c:pt>
                <c:pt idx="5814">
                  <c:v>1236.1353999999999</c:v>
                </c:pt>
                <c:pt idx="5815">
                  <c:v>1328.1098999999999</c:v>
                </c:pt>
                <c:pt idx="5816">
                  <c:v>1349.0588</c:v>
                </c:pt>
                <c:pt idx="5817">
                  <c:v>1354.2112999999999</c:v>
                </c:pt>
                <c:pt idx="5818">
                  <c:v>1329.2704000000001</c:v>
                </c:pt>
                <c:pt idx="5819">
                  <c:v>1311.0154</c:v>
                </c:pt>
                <c:pt idx="5820">
                  <c:v>1315.0130999999999</c:v>
                </c:pt>
                <c:pt idx="5821">
                  <c:v>1273.3742999999999</c:v>
                </c:pt>
                <c:pt idx="5822">
                  <c:v>1263.4928</c:v>
                </c:pt>
                <c:pt idx="5823">
                  <c:v>1264.9299000000001</c:v>
                </c:pt>
                <c:pt idx="5824">
                  <c:v>1348.8181</c:v>
                </c:pt>
                <c:pt idx="5825">
                  <c:v>1339.1049</c:v>
                </c:pt>
                <c:pt idx="5826">
                  <c:v>1311.0361</c:v>
                </c:pt>
                <c:pt idx="5827">
                  <c:v>1270.9398000000001</c:v>
                </c:pt>
                <c:pt idx="5828">
                  <c:v>1232.9137000000001</c:v>
                </c:pt>
                <c:pt idx="5829">
                  <c:v>1171.742</c:v>
                </c:pt>
                <c:pt idx="5830">
                  <c:v>1121.7714000000001</c:v>
                </c:pt>
                <c:pt idx="5831">
                  <c:v>1099.5786000000001</c:v>
                </c:pt>
                <c:pt idx="5832">
                  <c:v>1076.2563</c:v>
                </c:pt>
                <c:pt idx="5833">
                  <c:v>1067.0614</c:v>
                </c:pt>
                <c:pt idx="5834">
                  <c:v>1063.3768</c:v>
                </c:pt>
                <c:pt idx="5835">
                  <c:v>1048.1858999999999</c:v>
                </c:pt>
                <c:pt idx="5836">
                  <c:v>1008.8991</c:v>
                </c:pt>
                <c:pt idx="5837">
                  <c:v>1051.0437999999999</c:v>
                </c:pt>
                <c:pt idx="5838">
                  <c:v>1084.7949000000001</c:v>
                </c:pt>
                <c:pt idx="5839">
                  <c:v>1126.3386</c:v>
                </c:pt>
                <c:pt idx="5840">
                  <c:v>1176.0343</c:v>
                </c:pt>
                <c:pt idx="5841">
                  <c:v>1213.0364</c:v>
                </c:pt>
                <c:pt idx="5842">
                  <c:v>1223.2188000000001</c:v>
                </c:pt>
                <c:pt idx="5843">
                  <c:v>1221.8931</c:v>
                </c:pt>
                <c:pt idx="5844">
                  <c:v>1203.7352000000001</c:v>
                </c:pt>
                <c:pt idx="5845">
                  <c:v>1191.5425</c:v>
                </c:pt>
                <c:pt idx="5846">
                  <c:v>1193.5708</c:v>
                </c:pt>
                <c:pt idx="5847">
                  <c:v>1202.7048</c:v>
                </c:pt>
                <c:pt idx="5848">
                  <c:v>1278.2401</c:v>
                </c:pt>
                <c:pt idx="5849">
                  <c:v>1285.7021</c:v>
                </c:pt>
                <c:pt idx="5850">
                  <c:v>1277.4446</c:v>
                </c:pt>
                <c:pt idx="5851">
                  <c:v>1228.5830000000001</c:v>
                </c:pt>
                <c:pt idx="5852">
                  <c:v>1195.9172000000001</c:v>
                </c:pt>
                <c:pt idx="5853">
                  <c:v>1120.3784000000001</c:v>
                </c:pt>
                <c:pt idx="5854">
                  <c:v>1073.1116999999999</c:v>
                </c:pt>
                <c:pt idx="5855">
                  <c:v>1046.5743</c:v>
                </c:pt>
                <c:pt idx="5856">
                  <c:v>1011.95685</c:v>
                </c:pt>
                <c:pt idx="5857">
                  <c:v>1001.0502300000001</c:v>
                </c:pt>
                <c:pt idx="5858">
                  <c:v>1007.11536</c:v>
                </c:pt>
                <c:pt idx="5859">
                  <c:v>1038.2192</c:v>
                </c:pt>
                <c:pt idx="5860">
                  <c:v>1058.8285000000001</c:v>
                </c:pt>
                <c:pt idx="5861">
                  <c:v>1282.3924999999999</c:v>
                </c:pt>
                <c:pt idx="5862">
                  <c:v>1401.0714</c:v>
                </c:pt>
                <c:pt idx="5863">
                  <c:v>1472.1898000000001</c:v>
                </c:pt>
                <c:pt idx="5864">
                  <c:v>1542.1713</c:v>
                </c:pt>
                <c:pt idx="5865">
                  <c:v>1564.0062</c:v>
                </c:pt>
                <c:pt idx="5866">
                  <c:v>1550.0536999999999</c:v>
                </c:pt>
                <c:pt idx="5867">
                  <c:v>1557.3407</c:v>
                </c:pt>
                <c:pt idx="5868">
                  <c:v>1550.8425</c:v>
                </c:pt>
                <c:pt idx="5869">
                  <c:v>1509.3119999999999</c:v>
                </c:pt>
                <c:pt idx="5870">
                  <c:v>1385.5667000000001</c:v>
                </c:pt>
                <c:pt idx="5871">
                  <c:v>1329.7030999999999</c:v>
                </c:pt>
                <c:pt idx="5872">
                  <c:v>1381.1171999999999</c:v>
                </c:pt>
                <c:pt idx="5873">
                  <c:v>1363.9066</c:v>
                </c:pt>
                <c:pt idx="5874">
                  <c:v>1297.0408</c:v>
                </c:pt>
                <c:pt idx="5875">
                  <c:v>1241.7202</c:v>
                </c:pt>
                <c:pt idx="5876">
                  <c:v>1177.4100000000001</c:v>
                </c:pt>
                <c:pt idx="5877">
                  <c:v>1108.2746999999999</c:v>
                </c:pt>
                <c:pt idx="5878">
                  <c:v>1064.7304999999999</c:v>
                </c:pt>
                <c:pt idx="5879">
                  <c:v>1043.8335999999999</c:v>
                </c:pt>
                <c:pt idx="5880">
                  <c:v>1028.3920000000001</c:v>
                </c:pt>
                <c:pt idx="5881">
                  <c:v>1027.7815000000001</c:v>
                </c:pt>
                <c:pt idx="5882">
                  <c:v>1019.14636</c:v>
                </c:pt>
                <c:pt idx="5883">
                  <c:v>1041.7176999999999</c:v>
                </c:pt>
                <c:pt idx="5884">
                  <c:v>1061.8325</c:v>
                </c:pt>
                <c:pt idx="5885">
                  <c:v>1250.5873999999999</c:v>
                </c:pt>
                <c:pt idx="5886">
                  <c:v>1360.7556999999999</c:v>
                </c:pt>
                <c:pt idx="5887">
                  <c:v>1444.5238999999999</c:v>
                </c:pt>
                <c:pt idx="5888">
                  <c:v>1486.136</c:v>
                </c:pt>
                <c:pt idx="5889">
                  <c:v>1491.7671</c:v>
                </c:pt>
                <c:pt idx="5890">
                  <c:v>1494.5812000000001</c:v>
                </c:pt>
                <c:pt idx="5891">
                  <c:v>1492.2526</c:v>
                </c:pt>
                <c:pt idx="5892">
                  <c:v>1474.5800999999999</c:v>
                </c:pt>
                <c:pt idx="5893">
                  <c:v>1430.9452000000001</c:v>
                </c:pt>
                <c:pt idx="5894">
                  <c:v>1345.2224000000001</c:v>
                </c:pt>
                <c:pt idx="5895">
                  <c:v>1299.9949999999999</c:v>
                </c:pt>
                <c:pt idx="5896">
                  <c:v>1368.8552</c:v>
                </c:pt>
                <c:pt idx="5897">
                  <c:v>1322.3949</c:v>
                </c:pt>
                <c:pt idx="5898">
                  <c:v>1304.3190999999999</c:v>
                </c:pt>
                <c:pt idx="5899">
                  <c:v>1264.6967</c:v>
                </c:pt>
                <c:pt idx="5900">
                  <c:v>1197.4213</c:v>
                </c:pt>
                <c:pt idx="5901">
                  <c:v>1123.7471</c:v>
                </c:pt>
                <c:pt idx="5902">
                  <c:v>1075.2782</c:v>
                </c:pt>
                <c:pt idx="5903">
                  <c:v>1051.5617999999999</c:v>
                </c:pt>
                <c:pt idx="5904">
                  <c:v>1020.9558</c:v>
                </c:pt>
                <c:pt idx="5905">
                  <c:v>1006.7332</c:v>
                </c:pt>
                <c:pt idx="5906">
                  <c:v>1015.4153</c:v>
                </c:pt>
                <c:pt idx="5907">
                  <c:v>1034.9988000000001</c:v>
                </c:pt>
                <c:pt idx="5908">
                  <c:v>1052.5454</c:v>
                </c:pt>
                <c:pt idx="5909">
                  <c:v>1253.6593</c:v>
                </c:pt>
                <c:pt idx="5910">
                  <c:v>1364.376</c:v>
                </c:pt>
                <c:pt idx="5911">
                  <c:v>1451.8362999999999</c:v>
                </c:pt>
                <c:pt idx="5912">
                  <c:v>1511.7012999999999</c:v>
                </c:pt>
                <c:pt idx="5913">
                  <c:v>1507.3217</c:v>
                </c:pt>
                <c:pt idx="5914">
                  <c:v>1491.6842999999999</c:v>
                </c:pt>
                <c:pt idx="5915">
                  <c:v>1484.5463999999999</c:v>
                </c:pt>
                <c:pt idx="5916">
                  <c:v>1464.3262</c:v>
                </c:pt>
                <c:pt idx="5917">
                  <c:v>1433.2417</c:v>
                </c:pt>
                <c:pt idx="5918">
                  <c:v>1355.0413000000001</c:v>
                </c:pt>
                <c:pt idx="5919">
                  <c:v>1317.5442</c:v>
                </c:pt>
                <c:pt idx="5920">
                  <c:v>1377.5033000000001</c:v>
                </c:pt>
                <c:pt idx="5921">
                  <c:v>1361.9827</c:v>
                </c:pt>
                <c:pt idx="5922">
                  <c:v>1325.066</c:v>
                </c:pt>
                <c:pt idx="5923">
                  <c:v>1261.1459</c:v>
                </c:pt>
                <c:pt idx="5924">
                  <c:v>1208.2843</c:v>
                </c:pt>
                <c:pt idx="5925">
                  <c:v>1126.5721000000001</c:v>
                </c:pt>
                <c:pt idx="5926">
                  <c:v>1060.9127000000001</c:v>
                </c:pt>
                <c:pt idx="5927">
                  <c:v>1046.2545</c:v>
                </c:pt>
                <c:pt idx="5928">
                  <c:v>1020.95465</c:v>
                </c:pt>
                <c:pt idx="5929">
                  <c:v>1007.2669</c:v>
                </c:pt>
                <c:pt idx="5930">
                  <c:v>1023.77625</c:v>
                </c:pt>
                <c:pt idx="5931">
                  <c:v>1043.2221999999999</c:v>
                </c:pt>
                <c:pt idx="5932">
                  <c:v>1056.1533999999999</c:v>
                </c:pt>
                <c:pt idx="5933">
                  <c:v>1235.674</c:v>
                </c:pt>
                <c:pt idx="5934">
                  <c:v>1363.9848999999999</c:v>
                </c:pt>
                <c:pt idx="5935">
                  <c:v>1432.3303000000001</c:v>
                </c:pt>
                <c:pt idx="5936">
                  <c:v>1454.5093999999999</c:v>
                </c:pt>
                <c:pt idx="5937">
                  <c:v>1457.6309000000001</c:v>
                </c:pt>
                <c:pt idx="5938">
                  <c:v>1455.8334</c:v>
                </c:pt>
                <c:pt idx="5939">
                  <c:v>1457.0376000000001</c:v>
                </c:pt>
                <c:pt idx="5940">
                  <c:v>1432.0702000000001</c:v>
                </c:pt>
                <c:pt idx="5941">
                  <c:v>1403.779</c:v>
                </c:pt>
                <c:pt idx="5942">
                  <c:v>1319.5137999999999</c:v>
                </c:pt>
                <c:pt idx="5943">
                  <c:v>1286.1081999999999</c:v>
                </c:pt>
                <c:pt idx="5944">
                  <c:v>1314.2563</c:v>
                </c:pt>
                <c:pt idx="5945">
                  <c:v>1300.4004</c:v>
                </c:pt>
                <c:pt idx="5946">
                  <c:v>1281.3386</c:v>
                </c:pt>
                <c:pt idx="5947">
                  <c:v>1254.7202</c:v>
                </c:pt>
                <c:pt idx="5948">
                  <c:v>1211.5829000000001</c:v>
                </c:pt>
                <c:pt idx="5949">
                  <c:v>1141.117</c:v>
                </c:pt>
                <c:pt idx="5950">
                  <c:v>1097.2482</c:v>
                </c:pt>
                <c:pt idx="5951">
                  <c:v>1068.0753999999999</c:v>
                </c:pt>
                <c:pt idx="5952">
                  <c:v>1046.0671</c:v>
                </c:pt>
                <c:pt idx="5953">
                  <c:v>1024.6396</c:v>
                </c:pt>
                <c:pt idx="5954">
                  <c:v>1026.9945</c:v>
                </c:pt>
                <c:pt idx="5955">
                  <c:v>1041.1931999999999</c:v>
                </c:pt>
                <c:pt idx="5956">
                  <c:v>1059.2003</c:v>
                </c:pt>
                <c:pt idx="5957">
                  <c:v>1277.4138</c:v>
                </c:pt>
                <c:pt idx="5958">
                  <c:v>1370.5115000000001</c:v>
                </c:pt>
                <c:pt idx="5959">
                  <c:v>1486.9186</c:v>
                </c:pt>
                <c:pt idx="5960">
                  <c:v>1520.5096000000001</c:v>
                </c:pt>
                <c:pt idx="5961">
                  <c:v>1526.8538000000001</c:v>
                </c:pt>
                <c:pt idx="5962">
                  <c:v>1527.4701</c:v>
                </c:pt>
                <c:pt idx="5963">
                  <c:v>1494.6780000000001</c:v>
                </c:pt>
                <c:pt idx="5964">
                  <c:v>1470.9657</c:v>
                </c:pt>
                <c:pt idx="5965">
                  <c:v>1457.2427</c:v>
                </c:pt>
                <c:pt idx="5966">
                  <c:v>1353.4567</c:v>
                </c:pt>
                <c:pt idx="5967">
                  <c:v>1308.1697999999999</c:v>
                </c:pt>
                <c:pt idx="5968">
                  <c:v>1380.7463</c:v>
                </c:pt>
                <c:pt idx="5969">
                  <c:v>1349.3616</c:v>
                </c:pt>
                <c:pt idx="5970">
                  <c:v>1310.9292</c:v>
                </c:pt>
                <c:pt idx="5971">
                  <c:v>1252.7352000000001</c:v>
                </c:pt>
                <c:pt idx="5972">
                  <c:v>1218.0935999999999</c:v>
                </c:pt>
                <c:pt idx="5973">
                  <c:v>1132.5510999999999</c:v>
                </c:pt>
                <c:pt idx="5974">
                  <c:v>1091.1936000000001</c:v>
                </c:pt>
                <c:pt idx="5975">
                  <c:v>1063.8037999999999</c:v>
                </c:pt>
                <c:pt idx="5976">
                  <c:v>1033.7329</c:v>
                </c:pt>
                <c:pt idx="5977">
                  <c:v>1030.8634</c:v>
                </c:pt>
                <c:pt idx="5978">
                  <c:v>1027.8649</c:v>
                </c:pt>
                <c:pt idx="5979">
                  <c:v>1025.6152</c:v>
                </c:pt>
                <c:pt idx="5980">
                  <c:v>1023.4877</c:v>
                </c:pt>
                <c:pt idx="5981">
                  <c:v>1170.732</c:v>
                </c:pt>
                <c:pt idx="5982">
                  <c:v>1292.3207</c:v>
                </c:pt>
                <c:pt idx="5983">
                  <c:v>1343.9733000000001</c:v>
                </c:pt>
                <c:pt idx="5984">
                  <c:v>1367.8490999999999</c:v>
                </c:pt>
                <c:pt idx="5985">
                  <c:v>1359.0164</c:v>
                </c:pt>
                <c:pt idx="5986">
                  <c:v>1341.9753000000001</c:v>
                </c:pt>
                <c:pt idx="5987">
                  <c:v>1327.319</c:v>
                </c:pt>
                <c:pt idx="5988">
                  <c:v>1300.1742999999999</c:v>
                </c:pt>
                <c:pt idx="5989">
                  <c:v>1266.8181</c:v>
                </c:pt>
                <c:pt idx="5990">
                  <c:v>1256.9174</c:v>
                </c:pt>
                <c:pt idx="5991">
                  <c:v>1247.6547</c:v>
                </c:pt>
                <c:pt idx="5992">
                  <c:v>1315.3842</c:v>
                </c:pt>
                <c:pt idx="5993">
                  <c:v>1287.915</c:v>
                </c:pt>
                <c:pt idx="5994">
                  <c:v>1259.0431000000001</c:v>
                </c:pt>
                <c:pt idx="5995">
                  <c:v>1224.6052999999999</c:v>
                </c:pt>
                <c:pt idx="5996">
                  <c:v>1186.0944</c:v>
                </c:pt>
                <c:pt idx="5997">
                  <c:v>1126.7619999999999</c:v>
                </c:pt>
                <c:pt idx="5998">
                  <c:v>1097.8529000000001</c:v>
                </c:pt>
                <c:pt idx="5999">
                  <c:v>1066.0231000000001</c:v>
                </c:pt>
                <c:pt idx="6000">
                  <c:v>1037.8431</c:v>
                </c:pt>
                <c:pt idx="6001">
                  <c:v>1021.8697</c:v>
                </c:pt>
                <c:pt idx="6002">
                  <c:v>1014.78937</c:v>
                </c:pt>
                <c:pt idx="6003">
                  <c:v>1012.32275</c:v>
                </c:pt>
                <c:pt idx="6004">
                  <c:v>975.99243000000001</c:v>
                </c:pt>
                <c:pt idx="6005">
                  <c:v>1031.6543999999999</c:v>
                </c:pt>
                <c:pt idx="6006">
                  <c:v>1064.9983999999999</c:v>
                </c:pt>
                <c:pt idx="6007">
                  <c:v>1111.2579000000001</c:v>
                </c:pt>
                <c:pt idx="6008">
                  <c:v>1192.0343</c:v>
                </c:pt>
                <c:pt idx="6009">
                  <c:v>1214.1803</c:v>
                </c:pt>
                <c:pt idx="6010">
                  <c:v>1213.3552999999999</c:v>
                </c:pt>
                <c:pt idx="6011">
                  <c:v>1184.2146</c:v>
                </c:pt>
                <c:pt idx="6012">
                  <c:v>1179.519</c:v>
                </c:pt>
                <c:pt idx="6013">
                  <c:v>1155.0596</c:v>
                </c:pt>
                <c:pt idx="6014">
                  <c:v>1154.3341</c:v>
                </c:pt>
                <c:pt idx="6015">
                  <c:v>1180.1289999999999</c:v>
                </c:pt>
                <c:pt idx="6016">
                  <c:v>1260.2351000000001</c:v>
                </c:pt>
                <c:pt idx="6017">
                  <c:v>1259.4507000000001</c:v>
                </c:pt>
                <c:pt idx="6018">
                  <c:v>1254.0409999999999</c:v>
                </c:pt>
                <c:pt idx="6019">
                  <c:v>1219.5724</c:v>
                </c:pt>
                <c:pt idx="6020">
                  <c:v>1173.4346</c:v>
                </c:pt>
                <c:pt idx="6021">
                  <c:v>1116.8986</c:v>
                </c:pt>
                <c:pt idx="6022">
                  <c:v>1056.6990000000001</c:v>
                </c:pt>
                <c:pt idx="6023">
                  <c:v>1018.70325</c:v>
                </c:pt>
                <c:pt idx="6024">
                  <c:v>989.91534000000001</c:v>
                </c:pt>
                <c:pt idx="6025">
                  <c:v>975.50250000000005</c:v>
                </c:pt>
                <c:pt idx="6026">
                  <c:v>985.12639999999999</c:v>
                </c:pt>
                <c:pt idx="6027">
                  <c:v>1016.8116</c:v>
                </c:pt>
                <c:pt idx="6028">
                  <c:v>1036.8232</c:v>
                </c:pt>
                <c:pt idx="6029">
                  <c:v>1243.8287</c:v>
                </c:pt>
                <c:pt idx="6030">
                  <c:v>1388.8218999999999</c:v>
                </c:pt>
                <c:pt idx="6031">
                  <c:v>1480.5159000000001</c:v>
                </c:pt>
                <c:pt idx="6032">
                  <c:v>1512.1914999999999</c:v>
                </c:pt>
                <c:pt idx="6033">
                  <c:v>1531.3021000000001</c:v>
                </c:pt>
                <c:pt idx="6034">
                  <c:v>1522.9467999999999</c:v>
                </c:pt>
                <c:pt idx="6035">
                  <c:v>1525.4123999999999</c:v>
                </c:pt>
                <c:pt idx="6036">
                  <c:v>1475.0217</c:v>
                </c:pt>
                <c:pt idx="6037">
                  <c:v>1445.6373000000001</c:v>
                </c:pt>
                <c:pt idx="6038">
                  <c:v>1348.5524</c:v>
                </c:pt>
                <c:pt idx="6039">
                  <c:v>1312.3785</c:v>
                </c:pt>
                <c:pt idx="6040">
                  <c:v>1373.5077000000001</c:v>
                </c:pt>
                <c:pt idx="6041">
                  <c:v>1366.6369999999999</c:v>
                </c:pt>
                <c:pt idx="6042">
                  <c:v>1324.2719</c:v>
                </c:pt>
                <c:pt idx="6043">
                  <c:v>1288.4767999999999</c:v>
                </c:pt>
                <c:pt idx="6044">
                  <c:v>1232.7675999999999</c:v>
                </c:pt>
                <c:pt idx="6045">
                  <c:v>1149.8530000000001</c:v>
                </c:pt>
                <c:pt idx="6046">
                  <c:v>1107.9647</c:v>
                </c:pt>
                <c:pt idx="6047">
                  <c:v>1079.8018999999999</c:v>
                </c:pt>
                <c:pt idx="6048">
                  <c:v>1061.3407999999999</c:v>
                </c:pt>
                <c:pt idx="6049">
                  <c:v>1050.8696</c:v>
                </c:pt>
                <c:pt idx="6050">
                  <c:v>1042.7130999999999</c:v>
                </c:pt>
                <c:pt idx="6051">
                  <c:v>1055.1151</c:v>
                </c:pt>
                <c:pt idx="6052">
                  <c:v>1067.3894</c:v>
                </c:pt>
                <c:pt idx="6053">
                  <c:v>1269.0197000000001</c:v>
                </c:pt>
                <c:pt idx="6054">
                  <c:v>1389.7801999999999</c:v>
                </c:pt>
                <c:pt idx="6055">
                  <c:v>1461.5879</c:v>
                </c:pt>
                <c:pt idx="6056">
                  <c:v>1500.3551</c:v>
                </c:pt>
                <c:pt idx="6057">
                  <c:v>1506.548</c:v>
                </c:pt>
                <c:pt idx="6058">
                  <c:v>1501.0516</c:v>
                </c:pt>
                <c:pt idx="6059">
                  <c:v>1502.9014999999999</c:v>
                </c:pt>
                <c:pt idx="6060">
                  <c:v>1496.9590000000001</c:v>
                </c:pt>
                <c:pt idx="6061">
                  <c:v>1478.8489</c:v>
                </c:pt>
                <c:pt idx="6062">
                  <c:v>1375.2972</c:v>
                </c:pt>
                <c:pt idx="6063">
                  <c:v>1341.54</c:v>
                </c:pt>
                <c:pt idx="6064">
                  <c:v>1404.1619000000001</c:v>
                </c:pt>
                <c:pt idx="6065">
                  <c:v>1399.9395</c:v>
                </c:pt>
                <c:pt idx="6066">
                  <c:v>1355.8552999999999</c:v>
                </c:pt>
                <c:pt idx="6067">
                  <c:v>1305.9585</c:v>
                </c:pt>
                <c:pt idx="6068">
                  <c:v>1264.1204</c:v>
                </c:pt>
                <c:pt idx="6069">
                  <c:v>1165.3496</c:v>
                </c:pt>
                <c:pt idx="6070">
                  <c:v>1100.7653</c:v>
                </c:pt>
                <c:pt idx="6071">
                  <c:v>1076.7698</c:v>
                </c:pt>
                <c:pt idx="6072">
                  <c:v>1051.3073999999999</c:v>
                </c:pt>
                <c:pt idx="6073">
                  <c:v>1033.7909</c:v>
                </c:pt>
                <c:pt idx="6074">
                  <c:v>1036.6791000000001</c:v>
                </c:pt>
                <c:pt idx="6075">
                  <c:v>1055.7698</c:v>
                </c:pt>
                <c:pt idx="6076">
                  <c:v>1073.3497</c:v>
                </c:pt>
                <c:pt idx="6077">
                  <c:v>1277.5246999999999</c:v>
                </c:pt>
                <c:pt idx="6078">
                  <c:v>1361.0027</c:v>
                </c:pt>
                <c:pt idx="6079">
                  <c:v>1440.5966000000001</c:v>
                </c:pt>
                <c:pt idx="6080">
                  <c:v>1478.3132000000001</c:v>
                </c:pt>
                <c:pt idx="6081">
                  <c:v>1466.5225</c:v>
                </c:pt>
                <c:pt idx="6082">
                  <c:v>1441.6603</c:v>
                </c:pt>
                <c:pt idx="6083">
                  <c:v>1463.1982</c:v>
                </c:pt>
                <c:pt idx="6084">
                  <c:v>1444.6155000000001</c:v>
                </c:pt>
                <c:pt idx="6085">
                  <c:v>1415.6569999999999</c:v>
                </c:pt>
                <c:pt idx="6086">
                  <c:v>1351.4996000000001</c:v>
                </c:pt>
                <c:pt idx="6087">
                  <c:v>1317.7411999999999</c:v>
                </c:pt>
                <c:pt idx="6088">
                  <c:v>1364.1016999999999</c:v>
                </c:pt>
                <c:pt idx="6089">
                  <c:v>1351.0835</c:v>
                </c:pt>
                <c:pt idx="6090">
                  <c:v>1306.0681</c:v>
                </c:pt>
                <c:pt idx="6091">
                  <c:v>1255.2795000000001</c:v>
                </c:pt>
                <c:pt idx="6092">
                  <c:v>1209.3433</c:v>
                </c:pt>
                <c:pt idx="6093">
                  <c:v>1120.5416</c:v>
                </c:pt>
                <c:pt idx="6094">
                  <c:v>1078.5744999999999</c:v>
                </c:pt>
                <c:pt idx="6095">
                  <c:v>1051.4054000000001</c:v>
                </c:pt>
                <c:pt idx="6096">
                  <c:v>1026.9799</c:v>
                </c:pt>
                <c:pt idx="6097">
                  <c:v>1000.9248700000001</c:v>
                </c:pt>
                <c:pt idx="6098">
                  <c:v>1024.5954999999999</c:v>
                </c:pt>
                <c:pt idx="6099">
                  <c:v>1039.1914999999999</c:v>
                </c:pt>
                <c:pt idx="6100">
                  <c:v>1053.5452</c:v>
                </c:pt>
                <c:pt idx="6101">
                  <c:v>1235.6288999999999</c:v>
                </c:pt>
                <c:pt idx="6102">
                  <c:v>1362.1558</c:v>
                </c:pt>
                <c:pt idx="6103">
                  <c:v>1453.6034999999999</c:v>
                </c:pt>
                <c:pt idx="6104">
                  <c:v>1504.5099</c:v>
                </c:pt>
                <c:pt idx="6105">
                  <c:v>1509.8693000000001</c:v>
                </c:pt>
                <c:pt idx="6106">
                  <c:v>1490.7605000000001</c:v>
                </c:pt>
                <c:pt idx="6107">
                  <c:v>1507.5626</c:v>
                </c:pt>
                <c:pt idx="6108">
                  <c:v>1474.7085999999999</c:v>
                </c:pt>
                <c:pt idx="6109">
                  <c:v>1413.2273</c:v>
                </c:pt>
                <c:pt idx="6110">
                  <c:v>1329.3707999999999</c:v>
                </c:pt>
                <c:pt idx="6111">
                  <c:v>1285.0109</c:v>
                </c:pt>
                <c:pt idx="6112">
                  <c:v>1322.6812</c:v>
                </c:pt>
                <c:pt idx="6113">
                  <c:v>1319.4781</c:v>
                </c:pt>
                <c:pt idx="6114">
                  <c:v>1285.4761000000001</c:v>
                </c:pt>
                <c:pt idx="6115">
                  <c:v>1245.1597999999999</c:v>
                </c:pt>
                <c:pt idx="6116">
                  <c:v>1200.3860999999999</c:v>
                </c:pt>
                <c:pt idx="6117">
                  <c:v>1122.2953</c:v>
                </c:pt>
                <c:pt idx="6118">
                  <c:v>1066.3112000000001</c:v>
                </c:pt>
                <c:pt idx="6119">
                  <c:v>1034.1636000000001</c:v>
                </c:pt>
                <c:pt idx="6120">
                  <c:v>1008.3062</c:v>
                </c:pt>
                <c:pt idx="6121">
                  <c:v>990.20500000000004</c:v>
                </c:pt>
                <c:pt idx="6122">
                  <c:v>1000.8604</c:v>
                </c:pt>
                <c:pt idx="6123">
                  <c:v>1018.84564</c:v>
                </c:pt>
                <c:pt idx="6124">
                  <c:v>1034.9525000000001</c:v>
                </c:pt>
                <c:pt idx="6125">
                  <c:v>1173.1547</c:v>
                </c:pt>
                <c:pt idx="6126">
                  <c:v>1330.3094000000001</c:v>
                </c:pt>
                <c:pt idx="6127">
                  <c:v>1406.0844</c:v>
                </c:pt>
                <c:pt idx="6128">
                  <c:v>1450.1579999999999</c:v>
                </c:pt>
                <c:pt idx="6129">
                  <c:v>1458.0590999999999</c:v>
                </c:pt>
                <c:pt idx="6130">
                  <c:v>1472.5572999999999</c:v>
                </c:pt>
                <c:pt idx="6131">
                  <c:v>1487.569</c:v>
                </c:pt>
                <c:pt idx="6132">
                  <c:v>1475.2873999999999</c:v>
                </c:pt>
                <c:pt idx="6133">
                  <c:v>1407.7366999999999</c:v>
                </c:pt>
                <c:pt idx="6134">
                  <c:v>1332.4840999999999</c:v>
                </c:pt>
                <c:pt idx="6135">
                  <c:v>1264.8407</c:v>
                </c:pt>
                <c:pt idx="6136">
                  <c:v>1319.9993999999999</c:v>
                </c:pt>
                <c:pt idx="6137">
                  <c:v>1316.7946999999999</c:v>
                </c:pt>
                <c:pt idx="6138">
                  <c:v>1278.3706</c:v>
                </c:pt>
                <c:pt idx="6139">
                  <c:v>1225.0151000000001</c:v>
                </c:pt>
                <c:pt idx="6140">
                  <c:v>1179.0056999999999</c:v>
                </c:pt>
                <c:pt idx="6141">
                  <c:v>1093.3651</c:v>
                </c:pt>
                <c:pt idx="6142">
                  <c:v>1069.9404</c:v>
                </c:pt>
                <c:pt idx="6143">
                  <c:v>1050.3661</c:v>
                </c:pt>
                <c:pt idx="6144">
                  <c:v>1032.6410000000001</c:v>
                </c:pt>
                <c:pt idx="6145">
                  <c:v>1017.0426</c:v>
                </c:pt>
                <c:pt idx="6146">
                  <c:v>1021.40656</c:v>
                </c:pt>
                <c:pt idx="6147">
                  <c:v>1018.2399</c:v>
                </c:pt>
                <c:pt idx="6148">
                  <c:v>1022.0047</c:v>
                </c:pt>
                <c:pt idx="6149">
                  <c:v>1136.8477</c:v>
                </c:pt>
                <c:pt idx="6150">
                  <c:v>1249.8653999999999</c:v>
                </c:pt>
                <c:pt idx="6151">
                  <c:v>1317.3641</c:v>
                </c:pt>
                <c:pt idx="6152">
                  <c:v>1341.5347999999999</c:v>
                </c:pt>
                <c:pt idx="6153">
                  <c:v>1352.7854</c:v>
                </c:pt>
                <c:pt idx="6154">
                  <c:v>1343.3514</c:v>
                </c:pt>
                <c:pt idx="6155">
                  <c:v>1321.4559999999999</c:v>
                </c:pt>
                <c:pt idx="6156">
                  <c:v>1312.4847</c:v>
                </c:pt>
                <c:pt idx="6157">
                  <c:v>1284.6279</c:v>
                </c:pt>
                <c:pt idx="6158">
                  <c:v>1256.049</c:v>
                </c:pt>
                <c:pt idx="6159">
                  <c:v>1267.4155000000001</c:v>
                </c:pt>
                <c:pt idx="6160">
                  <c:v>1337.5814</c:v>
                </c:pt>
                <c:pt idx="6161">
                  <c:v>1304.67</c:v>
                </c:pt>
                <c:pt idx="6162">
                  <c:v>1280.1401000000001</c:v>
                </c:pt>
                <c:pt idx="6163">
                  <c:v>1221.1797999999999</c:v>
                </c:pt>
                <c:pt idx="6164">
                  <c:v>1199.527</c:v>
                </c:pt>
                <c:pt idx="6165">
                  <c:v>1144.5630000000001</c:v>
                </c:pt>
                <c:pt idx="6166">
                  <c:v>1097.0105000000001</c:v>
                </c:pt>
                <c:pt idx="6167">
                  <c:v>1068.2067999999999</c:v>
                </c:pt>
                <c:pt idx="6168">
                  <c:v>1044.8323</c:v>
                </c:pt>
                <c:pt idx="6169">
                  <c:v>1025.3634</c:v>
                </c:pt>
                <c:pt idx="6170">
                  <c:v>1018.9801</c:v>
                </c:pt>
                <c:pt idx="6171">
                  <c:v>1010.4208</c:v>
                </c:pt>
                <c:pt idx="6172">
                  <c:v>979.12756000000002</c:v>
                </c:pt>
                <c:pt idx="6173">
                  <c:v>1036.8773000000001</c:v>
                </c:pt>
                <c:pt idx="6174">
                  <c:v>1068.3024</c:v>
                </c:pt>
                <c:pt idx="6175">
                  <c:v>1109.2324000000001</c:v>
                </c:pt>
                <c:pt idx="6176">
                  <c:v>1179.3480999999999</c:v>
                </c:pt>
                <c:pt idx="6177">
                  <c:v>1200.4663</c:v>
                </c:pt>
                <c:pt idx="6178">
                  <c:v>1199.4689000000001</c:v>
                </c:pt>
                <c:pt idx="6179">
                  <c:v>1208.6538</c:v>
                </c:pt>
                <c:pt idx="6180">
                  <c:v>1190.0655999999999</c:v>
                </c:pt>
                <c:pt idx="6181">
                  <c:v>1171.2239999999999</c:v>
                </c:pt>
                <c:pt idx="6182">
                  <c:v>1154.6199999999999</c:v>
                </c:pt>
                <c:pt idx="6183">
                  <c:v>1181.6564000000001</c:v>
                </c:pt>
                <c:pt idx="6184">
                  <c:v>1241.8972000000001</c:v>
                </c:pt>
                <c:pt idx="6185">
                  <c:v>1221.5563</c:v>
                </c:pt>
                <c:pt idx="6186">
                  <c:v>1213.1747</c:v>
                </c:pt>
                <c:pt idx="6187">
                  <c:v>1175.1783</c:v>
                </c:pt>
                <c:pt idx="6188">
                  <c:v>1140.1353999999999</c:v>
                </c:pt>
                <c:pt idx="6189">
                  <c:v>1074.5916</c:v>
                </c:pt>
                <c:pt idx="6190">
                  <c:v>1027.175</c:v>
                </c:pt>
                <c:pt idx="6191">
                  <c:v>1003.18427</c:v>
                </c:pt>
                <c:pt idx="6192">
                  <c:v>990.16112999999996</c:v>
                </c:pt>
                <c:pt idx="6193">
                  <c:v>968.92975000000001</c:v>
                </c:pt>
                <c:pt idx="6194">
                  <c:v>988.42895999999996</c:v>
                </c:pt>
                <c:pt idx="6195">
                  <c:v>1018.299</c:v>
                </c:pt>
                <c:pt idx="6196">
                  <c:v>1033.3577</c:v>
                </c:pt>
                <c:pt idx="6197">
                  <c:v>1259.9468999999999</c:v>
                </c:pt>
                <c:pt idx="6198">
                  <c:v>1383.8687</c:v>
                </c:pt>
                <c:pt idx="6199">
                  <c:v>1457.8655000000001</c:v>
                </c:pt>
                <c:pt idx="6200">
                  <c:v>1495.5802000000001</c:v>
                </c:pt>
                <c:pt idx="6201">
                  <c:v>1503.4149</c:v>
                </c:pt>
                <c:pt idx="6202">
                  <c:v>1503.654</c:v>
                </c:pt>
                <c:pt idx="6203">
                  <c:v>1507.1255000000001</c:v>
                </c:pt>
                <c:pt idx="6204">
                  <c:v>1480.8307</c:v>
                </c:pt>
                <c:pt idx="6205">
                  <c:v>1444.6638</c:v>
                </c:pt>
                <c:pt idx="6206">
                  <c:v>1354.4548</c:v>
                </c:pt>
                <c:pt idx="6207">
                  <c:v>1290.557</c:v>
                </c:pt>
                <c:pt idx="6208">
                  <c:v>1349.9382000000001</c:v>
                </c:pt>
                <c:pt idx="6209">
                  <c:v>1327.7343000000001</c:v>
                </c:pt>
                <c:pt idx="6210">
                  <c:v>1299.2764</c:v>
                </c:pt>
                <c:pt idx="6211">
                  <c:v>1249.7339999999999</c:v>
                </c:pt>
                <c:pt idx="6212">
                  <c:v>1202.7126000000001</c:v>
                </c:pt>
                <c:pt idx="6213">
                  <c:v>1121.3569</c:v>
                </c:pt>
                <c:pt idx="6214">
                  <c:v>1070.3960999999999</c:v>
                </c:pt>
                <c:pt idx="6215">
                  <c:v>1054.5402999999999</c:v>
                </c:pt>
                <c:pt idx="6216">
                  <c:v>1032.8074999999999</c:v>
                </c:pt>
                <c:pt idx="6217">
                  <c:v>1017.5561</c:v>
                </c:pt>
                <c:pt idx="6218">
                  <c:v>1015.1778</c:v>
                </c:pt>
                <c:pt idx="6219">
                  <c:v>1035.5246999999999</c:v>
                </c:pt>
                <c:pt idx="6220">
                  <c:v>1069.8271</c:v>
                </c:pt>
                <c:pt idx="6221">
                  <c:v>1266.6370999999999</c:v>
                </c:pt>
                <c:pt idx="6222">
                  <c:v>1385.1443999999999</c:v>
                </c:pt>
                <c:pt idx="6223">
                  <c:v>1481.9617000000001</c:v>
                </c:pt>
                <c:pt idx="6224">
                  <c:v>1546.4659999999999</c:v>
                </c:pt>
                <c:pt idx="6225">
                  <c:v>1549.6403</c:v>
                </c:pt>
                <c:pt idx="6226">
                  <c:v>1548.8444999999999</c:v>
                </c:pt>
                <c:pt idx="6227">
                  <c:v>1563.547</c:v>
                </c:pt>
                <c:pt idx="6228">
                  <c:v>1553.211</c:v>
                </c:pt>
                <c:pt idx="6229">
                  <c:v>1496.6531</c:v>
                </c:pt>
                <c:pt idx="6230">
                  <c:v>1385.5159000000001</c:v>
                </c:pt>
                <c:pt idx="6231">
                  <c:v>1346.7132999999999</c:v>
                </c:pt>
                <c:pt idx="6232">
                  <c:v>1395.4004</c:v>
                </c:pt>
                <c:pt idx="6233">
                  <c:v>1378.8223</c:v>
                </c:pt>
                <c:pt idx="6234">
                  <c:v>1352.8217999999999</c:v>
                </c:pt>
                <c:pt idx="6235">
                  <c:v>1292.7550000000001</c:v>
                </c:pt>
                <c:pt idx="6236">
                  <c:v>1239.2521999999999</c:v>
                </c:pt>
                <c:pt idx="6237">
                  <c:v>1158.5024000000001</c:v>
                </c:pt>
                <c:pt idx="6238">
                  <c:v>1110.3150000000001</c:v>
                </c:pt>
                <c:pt idx="6239">
                  <c:v>1075.817</c:v>
                </c:pt>
                <c:pt idx="6240">
                  <c:v>1049.9066</c:v>
                </c:pt>
                <c:pt idx="6241">
                  <c:v>1037.0525</c:v>
                </c:pt>
                <c:pt idx="6242">
                  <c:v>1031.7292</c:v>
                </c:pt>
                <c:pt idx="6243">
                  <c:v>1046.4124999999999</c:v>
                </c:pt>
                <c:pt idx="6244">
                  <c:v>1059.4884999999999</c:v>
                </c:pt>
                <c:pt idx="6245">
                  <c:v>1259.491</c:v>
                </c:pt>
                <c:pt idx="6246">
                  <c:v>1372.7136</c:v>
                </c:pt>
                <c:pt idx="6247">
                  <c:v>1452.3486</c:v>
                </c:pt>
                <c:pt idx="6248">
                  <c:v>1480.9688000000001</c:v>
                </c:pt>
                <c:pt idx="6249">
                  <c:v>1499.1587999999999</c:v>
                </c:pt>
                <c:pt idx="6250">
                  <c:v>1529.8757000000001</c:v>
                </c:pt>
                <c:pt idx="6251">
                  <c:v>1518.1905999999999</c:v>
                </c:pt>
                <c:pt idx="6252">
                  <c:v>1448.1177</c:v>
                </c:pt>
                <c:pt idx="6253">
                  <c:v>1414.7596000000001</c:v>
                </c:pt>
                <c:pt idx="6254">
                  <c:v>1336.6646000000001</c:v>
                </c:pt>
                <c:pt idx="6255">
                  <c:v>1301.7809999999999</c:v>
                </c:pt>
                <c:pt idx="6256">
                  <c:v>1361.1295</c:v>
                </c:pt>
                <c:pt idx="6257">
                  <c:v>1347.2025000000001</c:v>
                </c:pt>
                <c:pt idx="6258">
                  <c:v>1310.0070000000001</c:v>
                </c:pt>
                <c:pt idx="6259">
                  <c:v>1259.7270000000001</c:v>
                </c:pt>
                <c:pt idx="6260">
                  <c:v>1214.4974</c:v>
                </c:pt>
                <c:pt idx="6261">
                  <c:v>1129.4253000000001</c:v>
                </c:pt>
                <c:pt idx="6262">
                  <c:v>1075.4032999999999</c:v>
                </c:pt>
                <c:pt idx="6263">
                  <c:v>1049.3195000000001</c:v>
                </c:pt>
                <c:pt idx="6264">
                  <c:v>1032.8235999999999</c:v>
                </c:pt>
                <c:pt idx="6265">
                  <c:v>1014.0356</c:v>
                </c:pt>
                <c:pt idx="6266">
                  <c:v>1021.25134</c:v>
                </c:pt>
                <c:pt idx="6267">
                  <c:v>1037.0315000000001</c:v>
                </c:pt>
                <c:pt idx="6268">
                  <c:v>1057.8884</c:v>
                </c:pt>
                <c:pt idx="6269">
                  <c:v>1240.0237</c:v>
                </c:pt>
                <c:pt idx="6270">
                  <c:v>1350.6836000000001</c:v>
                </c:pt>
                <c:pt idx="6271">
                  <c:v>1412.0355999999999</c:v>
                </c:pt>
                <c:pt idx="6272">
                  <c:v>1436.8263999999999</c:v>
                </c:pt>
                <c:pt idx="6273">
                  <c:v>1443.9425000000001</c:v>
                </c:pt>
                <c:pt idx="6274">
                  <c:v>1434.4326000000001</c:v>
                </c:pt>
                <c:pt idx="6275">
                  <c:v>1430.2786000000001</c:v>
                </c:pt>
                <c:pt idx="6276">
                  <c:v>1405.5696</c:v>
                </c:pt>
                <c:pt idx="6277">
                  <c:v>1371.8278</c:v>
                </c:pt>
                <c:pt idx="6278">
                  <c:v>1297.4019000000001</c:v>
                </c:pt>
                <c:pt idx="6279">
                  <c:v>1263.0906</c:v>
                </c:pt>
                <c:pt idx="6280">
                  <c:v>1303.6949999999999</c:v>
                </c:pt>
                <c:pt idx="6281">
                  <c:v>1271.1780000000001</c:v>
                </c:pt>
                <c:pt idx="6282">
                  <c:v>1234.5537999999999</c:v>
                </c:pt>
                <c:pt idx="6283">
                  <c:v>1186.1283000000001</c:v>
                </c:pt>
                <c:pt idx="6284">
                  <c:v>1140.9215999999999</c:v>
                </c:pt>
                <c:pt idx="6285">
                  <c:v>1076.7206000000001</c:v>
                </c:pt>
                <c:pt idx="6286">
                  <c:v>1036.6387999999999</c:v>
                </c:pt>
                <c:pt idx="6287">
                  <c:v>1008.92145</c:v>
                </c:pt>
                <c:pt idx="6288">
                  <c:v>985.63604999999995</c:v>
                </c:pt>
                <c:pt idx="6289">
                  <c:v>977.15750000000003</c:v>
                </c:pt>
                <c:pt idx="6290">
                  <c:v>980.57245</c:v>
                </c:pt>
                <c:pt idx="6291">
                  <c:v>1008.9782</c:v>
                </c:pt>
                <c:pt idx="6292">
                  <c:v>1029.7932000000001</c:v>
                </c:pt>
                <c:pt idx="6293">
                  <c:v>1202.7280000000001</c:v>
                </c:pt>
                <c:pt idx="6294">
                  <c:v>1321.4645</c:v>
                </c:pt>
                <c:pt idx="6295">
                  <c:v>1419.0401999999999</c:v>
                </c:pt>
                <c:pt idx="6296">
                  <c:v>1447.0349000000001</c:v>
                </c:pt>
                <c:pt idx="6297">
                  <c:v>1454.5214000000001</c:v>
                </c:pt>
                <c:pt idx="6298">
                  <c:v>1458.5173</c:v>
                </c:pt>
                <c:pt idx="6299">
                  <c:v>1453.7831000000001</c:v>
                </c:pt>
                <c:pt idx="6300">
                  <c:v>1443.8670999999999</c:v>
                </c:pt>
                <c:pt idx="6301">
                  <c:v>1380.2446</c:v>
                </c:pt>
                <c:pt idx="6302">
                  <c:v>1293.3975</c:v>
                </c:pt>
                <c:pt idx="6303">
                  <c:v>1289.1212</c:v>
                </c:pt>
                <c:pt idx="6304">
                  <c:v>1338.8494000000001</c:v>
                </c:pt>
                <c:pt idx="6305">
                  <c:v>1336.0844</c:v>
                </c:pt>
                <c:pt idx="6306">
                  <c:v>1298.0105000000001</c:v>
                </c:pt>
                <c:pt idx="6307">
                  <c:v>1237.4866</c:v>
                </c:pt>
                <c:pt idx="6308">
                  <c:v>1201.2240999999999</c:v>
                </c:pt>
                <c:pt idx="6309">
                  <c:v>1128.713</c:v>
                </c:pt>
                <c:pt idx="6310">
                  <c:v>1086.3176000000001</c:v>
                </c:pt>
                <c:pt idx="6311">
                  <c:v>1059.6695999999999</c:v>
                </c:pt>
                <c:pt idx="6312">
                  <c:v>1032.6244999999999</c:v>
                </c:pt>
                <c:pt idx="6313">
                  <c:v>1023.4070400000001</c:v>
                </c:pt>
                <c:pt idx="6314">
                  <c:v>1024.6514</c:v>
                </c:pt>
                <c:pt idx="6315">
                  <c:v>1014.6159699999999</c:v>
                </c:pt>
                <c:pt idx="6316">
                  <c:v>1016.47205</c:v>
                </c:pt>
                <c:pt idx="6317">
                  <c:v>1143.2463</c:v>
                </c:pt>
                <c:pt idx="6318">
                  <c:v>1261.1787999999999</c:v>
                </c:pt>
                <c:pt idx="6319">
                  <c:v>1327.2617</c:v>
                </c:pt>
                <c:pt idx="6320">
                  <c:v>1351.1120000000001</c:v>
                </c:pt>
                <c:pt idx="6321">
                  <c:v>1348.0072</c:v>
                </c:pt>
                <c:pt idx="6322">
                  <c:v>1337.2501</c:v>
                </c:pt>
                <c:pt idx="6323">
                  <c:v>1315.1533999999999</c:v>
                </c:pt>
                <c:pt idx="6324">
                  <c:v>1310.579</c:v>
                </c:pt>
                <c:pt idx="6325">
                  <c:v>1288.1093000000001</c:v>
                </c:pt>
                <c:pt idx="6326">
                  <c:v>1253.7560000000001</c:v>
                </c:pt>
                <c:pt idx="6327">
                  <c:v>1262.3177000000001</c:v>
                </c:pt>
                <c:pt idx="6328">
                  <c:v>1332.3757000000001</c:v>
                </c:pt>
                <c:pt idx="6329">
                  <c:v>1289.6309000000001</c:v>
                </c:pt>
                <c:pt idx="6330">
                  <c:v>1258.5890999999999</c:v>
                </c:pt>
                <c:pt idx="6331">
                  <c:v>1212.0669</c:v>
                </c:pt>
                <c:pt idx="6332">
                  <c:v>1195.5963999999999</c:v>
                </c:pt>
                <c:pt idx="6333">
                  <c:v>1141.2349999999999</c:v>
                </c:pt>
                <c:pt idx="6334">
                  <c:v>1101.1366</c:v>
                </c:pt>
                <c:pt idx="6335">
                  <c:v>1069.038</c:v>
                </c:pt>
                <c:pt idx="6336">
                  <c:v>1042.6903</c:v>
                </c:pt>
                <c:pt idx="6337">
                  <c:v>1029.0342000000001</c:v>
                </c:pt>
                <c:pt idx="6338">
                  <c:v>1023.48676</c:v>
                </c:pt>
                <c:pt idx="6339">
                  <c:v>1017.1405999999999</c:v>
                </c:pt>
                <c:pt idx="6340">
                  <c:v>981.98535000000004</c:v>
                </c:pt>
                <c:pt idx="6341">
                  <c:v>1028.6123</c:v>
                </c:pt>
                <c:pt idx="6342">
                  <c:v>1065.7809999999999</c:v>
                </c:pt>
                <c:pt idx="6343">
                  <c:v>1110.8904</c:v>
                </c:pt>
                <c:pt idx="6344">
                  <c:v>1186.9357</c:v>
                </c:pt>
                <c:pt idx="6345">
                  <c:v>1210.3022000000001</c:v>
                </c:pt>
                <c:pt idx="6346">
                  <c:v>1216.1243999999999</c:v>
                </c:pt>
                <c:pt idx="6347">
                  <c:v>1197.8468</c:v>
                </c:pt>
                <c:pt idx="6348">
                  <c:v>1179.2427</c:v>
                </c:pt>
                <c:pt idx="6349">
                  <c:v>1148.3152</c:v>
                </c:pt>
                <c:pt idx="6350">
                  <c:v>1142.7429</c:v>
                </c:pt>
                <c:pt idx="6351">
                  <c:v>1167.6188</c:v>
                </c:pt>
                <c:pt idx="6352">
                  <c:v>1239.4993999999999</c:v>
                </c:pt>
                <c:pt idx="6353">
                  <c:v>1252.9584</c:v>
                </c:pt>
                <c:pt idx="6354">
                  <c:v>1244.8716999999999</c:v>
                </c:pt>
                <c:pt idx="6355">
                  <c:v>1213.5034000000001</c:v>
                </c:pt>
                <c:pt idx="6356">
                  <c:v>1167.2886000000001</c:v>
                </c:pt>
                <c:pt idx="6357">
                  <c:v>1134.5989</c:v>
                </c:pt>
                <c:pt idx="6358">
                  <c:v>1080.6581000000001</c:v>
                </c:pt>
                <c:pt idx="6359">
                  <c:v>1037.0029999999999</c:v>
                </c:pt>
                <c:pt idx="6360">
                  <c:v>1023.01483</c:v>
                </c:pt>
                <c:pt idx="6361">
                  <c:v>994.06615999999997</c:v>
                </c:pt>
                <c:pt idx="6362">
                  <c:v>990.76160000000004</c:v>
                </c:pt>
                <c:pt idx="6363">
                  <c:v>1031.1555000000001</c:v>
                </c:pt>
                <c:pt idx="6364">
                  <c:v>1043.8395</c:v>
                </c:pt>
                <c:pt idx="6365">
                  <c:v>1243.2176999999999</c:v>
                </c:pt>
                <c:pt idx="6366">
                  <c:v>1380.5376000000001</c:v>
                </c:pt>
                <c:pt idx="6367">
                  <c:v>1480.2045000000001</c:v>
                </c:pt>
                <c:pt idx="6368">
                  <c:v>1530.0909999999999</c:v>
                </c:pt>
                <c:pt idx="6369">
                  <c:v>1547.6306999999999</c:v>
                </c:pt>
                <c:pt idx="6370">
                  <c:v>1558.5617999999999</c:v>
                </c:pt>
                <c:pt idx="6371">
                  <c:v>1562.3077000000001</c:v>
                </c:pt>
                <c:pt idx="6372">
                  <c:v>1551.8518999999999</c:v>
                </c:pt>
                <c:pt idx="6373">
                  <c:v>1508.6472000000001</c:v>
                </c:pt>
                <c:pt idx="6374">
                  <c:v>1408.5820000000001</c:v>
                </c:pt>
                <c:pt idx="6375">
                  <c:v>1333.3802000000001</c:v>
                </c:pt>
                <c:pt idx="6376">
                  <c:v>1367.2076</c:v>
                </c:pt>
                <c:pt idx="6377">
                  <c:v>1370.2916</c:v>
                </c:pt>
                <c:pt idx="6378">
                  <c:v>1327.5896</c:v>
                </c:pt>
                <c:pt idx="6379">
                  <c:v>1291.9315999999999</c:v>
                </c:pt>
                <c:pt idx="6380">
                  <c:v>1232.5487000000001</c:v>
                </c:pt>
                <c:pt idx="6381">
                  <c:v>1157.731</c:v>
                </c:pt>
                <c:pt idx="6382">
                  <c:v>1115.4043999999999</c:v>
                </c:pt>
                <c:pt idx="6383">
                  <c:v>1082.7809</c:v>
                </c:pt>
                <c:pt idx="6384">
                  <c:v>1057.7647999999999</c:v>
                </c:pt>
                <c:pt idx="6385">
                  <c:v>1040.1582000000001</c:v>
                </c:pt>
                <c:pt idx="6386">
                  <c:v>1044.7277999999999</c:v>
                </c:pt>
                <c:pt idx="6387">
                  <c:v>1053.1785</c:v>
                </c:pt>
                <c:pt idx="6388">
                  <c:v>1069.8662999999999</c:v>
                </c:pt>
                <c:pt idx="6389">
                  <c:v>1268.4186999999999</c:v>
                </c:pt>
                <c:pt idx="6390">
                  <c:v>1390.3859</c:v>
                </c:pt>
                <c:pt idx="6391">
                  <c:v>1482.2592999999999</c:v>
                </c:pt>
                <c:pt idx="6392">
                  <c:v>1542.9716000000001</c:v>
                </c:pt>
                <c:pt idx="6393">
                  <c:v>1551.6989000000001</c:v>
                </c:pt>
                <c:pt idx="6394">
                  <c:v>1553.2940000000001</c:v>
                </c:pt>
                <c:pt idx="6395">
                  <c:v>1539.7367999999999</c:v>
                </c:pt>
                <c:pt idx="6396">
                  <c:v>1506.6624999999999</c:v>
                </c:pt>
                <c:pt idx="6397">
                  <c:v>1447.6239</c:v>
                </c:pt>
                <c:pt idx="6398">
                  <c:v>1337.0940000000001</c:v>
                </c:pt>
                <c:pt idx="6399">
                  <c:v>1297.0985000000001</c:v>
                </c:pt>
                <c:pt idx="6400">
                  <c:v>1351.125</c:v>
                </c:pt>
                <c:pt idx="6401">
                  <c:v>1323.4609</c:v>
                </c:pt>
                <c:pt idx="6402">
                  <c:v>1297.2547999999999</c:v>
                </c:pt>
                <c:pt idx="6403">
                  <c:v>1260.6638</c:v>
                </c:pt>
                <c:pt idx="6404">
                  <c:v>1212.7155</c:v>
                </c:pt>
                <c:pt idx="6405">
                  <c:v>1135.8992000000001</c:v>
                </c:pt>
                <c:pt idx="6406">
                  <c:v>1085.3502000000001</c:v>
                </c:pt>
                <c:pt idx="6407">
                  <c:v>1059.3325</c:v>
                </c:pt>
                <c:pt idx="6408">
                  <c:v>1030.7041999999999</c:v>
                </c:pt>
                <c:pt idx="6409">
                  <c:v>1022.17645</c:v>
                </c:pt>
                <c:pt idx="6410">
                  <c:v>1019.22644</c:v>
                </c:pt>
                <c:pt idx="6411">
                  <c:v>1037.7706000000001</c:v>
                </c:pt>
                <c:pt idx="6412">
                  <c:v>1059.8397</c:v>
                </c:pt>
                <c:pt idx="6413">
                  <c:v>1262.5536</c:v>
                </c:pt>
                <c:pt idx="6414">
                  <c:v>1381.6179999999999</c:v>
                </c:pt>
                <c:pt idx="6415">
                  <c:v>1466.1134999999999</c:v>
                </c:pt>
                <c:pt idx="6416">
                  <c:v>1544.6656</c:v>
                </c:pt>
                <c:pt idx="6417">
                  <c:v>1560.2645</c:v>
                </c:pt>
                <c:pt idx="6418">
                  <c:v>1565.6332</c:v>
                </c:pt>
                <c:pt idx="6419">
                  <c:v>1512.4901</c:v>
                </c:pt>
                <c:pt idx="6420">
                  <c:v>1495.2617</c:v>
                </c:pt>
                <c:pt idx="6421">
                  <c:v>1438.7346</c:v>
                </c:pt>
                <c:pt idx="6422">
                  <c:v>1352.2357</c:v>
                </c:pt>
                <c:pt idx="6423">
                  <c:v>1300.0844999999999</c:v>
                </c:pt>
                <c:pt idx="6424">
                  <c:v>1380.13</c:v>
                </c:pt>
                <c:pt idx="6425">
                  <c:v>1371.8502000000001</c:v>
                </c:pt>
                <c:pt idx="6426">
                  <c:v>1330.1641</c:v>
                </c:pt>
                <c:pt idx="6427">
                  <c:v>1282.7114999999999</c:v>
                </c:pt>
                <c:pt idx="6428">
                  <c:v>1231.4293</c:v>
                </c:pt>
                <c:pt idx="6429">
                  <c:v>1148.9888000000001</c:v>
                </c:pt>
                <c:pt idx="6430">
                  <c:v>1104.6990000000001</c:v>
                </c:pt>
                <c:pt idx="6431">
                  <c:v>1068.8021000000001</c:v>
                </c:pt>
                <c:pt idx="6432">
                  <c:v>1047.7211</c:v>
                </c:pt>
                <c:pt idx="6433">
                  <c:v>1028.2391</c:v>
                </c:pt>
                <c:pt idx="6434">
                  <c:v>1036.5001</c:v>
                </c:pt>
                <c:pt idx="6435">
                  <c:v>1050.9219000000001</c:v>
                </c:pt>
                <c:pt idx="6436">
                  <c:v>1077.4992999999999</c:v>
                </c:pt>
                <c:pt idx="6437">
                  <c:v>1290.9763</c:v>
                </c:pt>
                <c:pt idx="6438">
                  <c:v>1397.6333999999999</c:v>
                </c:pt>
                <c:pt idx="6439">
                  <c:v>1503.2609</c:v>
                </c:pt>
                <c:pt idx="6440">
                  <c:v>1556.9793999999999</c:v>
                </c:pt>
                <c:pt idx="6441">
                  <c:v>1575.3244999999999</c:v>
                </c:pt>
                <c:pt idx="6442">
                  <c:v>1579.4042999999999</c:v>
                </c:pt>
                <c:pt idx="6443">
                  <c:v>1589.66</c:v>
                </c:pt>
                <c:pt idx="6444">
                  <c:v>1549.6248000000001</c:v>
                </c:pt>
                <c:pt idx="6445">
                  <c:v>1499.6796999999999</c:v>
                </c:pt>
                <c:pt idx="6446">
                  <c:v>1417.829</c:v>
                </c:pt>
                <c:pt idx="6447">
                  <c:v>1359.6940999999999</c:v>
                </c:pt>
                <c:pt idx="6448">
                  <c:v>1406.8116</c:v>
                </c:pt>
                <c:pt idx="6449">
                  <c:v>1374.0989999999999</c:v>
                </c:pt>
                <c:pt idx="6450">
                  <c:v>1349.1220000000001</c:v>
                </c:pt>
                <c:pt idx="6451">
                  <c:v>1286.0178000000001</c:v>
                </c:pt>
                <c:pt idx="6452">
                  <c:v>1250.6333999999999</c:v>
                </c:pt>
                <c:pt idx="6453">
                  <c:v>1177.6685</c:v>
                </c:pt>
                <c:pt idx="6454">
                  <c:v>1120.0554</c:v>
                </c:pt>
                <c:pt idx="6455">
                  <c:v>1089.4042999999999</c:v>
                </c:pt>
                <c:pt idx="6456">
                  <c:v>1061.1325999999999</c:v>
                </c:pt>
                <c:pt idx="6457">
                  <c:v>1039.5685000000001</c:v>
                </c:pt>
                <c:pt idx="6458">
                  <c:v>1030.2941000000001</c:v>
                </c:pt>
                <c:pt idx="6459">
                  <c:v>1045.9213</c:v>
                </c:pt>
                <c:pt idx="6460">
                  <c:v>1060.6061999999999</c:v>
                </c:pt>
                <c:pt idx="6461">
                  <c:v>1249.6339</c:v>
                </c:pt>
                <c:pt idx="6462">
                  <c:v>1379.7683</c:v>
                </c:pt>
                <c:pt idx="6463">
                  <c:v>1479.8993</c:v>
                </c:pt>
                <c:pt idx="6464">
                  <c:v>1527.9199000000001</c:v>
                </c:pt>
                <c:pt idx="6465">
                  <c:v>1530.758</c:v>
                </c:pt>
                <c:pt idx="6466">
                  <c:v>1525.9592</c:v>
                </c:pt>
                <c:pt idx="6467">
                  <c:v>1529.3516</c:v>
                </c:pt>
                <c:pt idx="6468">
                  <c:v>1511.7293999999999</c:v>
                </c:pt>
                <c:pt idx="6469">
                  <c:v>1464.3889999999999</c:v>
                </c:pt>
                <c:pt idx="6470">
                  <c:v>1363.7598</c:v>
                </c:pt>
                <c:pt idx="6471">
                  <c:v>1316.2103</c:v>
                </c:pt>
                <c:pt idx="6472">
                  <c:v>1371.8407999999999</c:v>
                </c:pt>
                <c:pt idx="6473">
                  <c:v>1361.1007</c:v>
                </c:pt>
                <c:pt idx="6474">
                  <c:v>1320.1242999999999</c:v>
                </c:pt>
                <c:pt idx="6475">
                  <c:v>1252.2411</c:v>
                </c:pt>
                <c:pt idx="6476">
                  <c:v>1225.0817</c:v>
                </c:pt>
                <c:pt idx="6477">
                  <c:v>1169.8246999999999</c:v>
                </c:pt>
                <c:pt idx="6478">
                  <c:v>1103.7664</c:v>
                </c:pt>
                <c:pt idx="6479">
                  <c:v>1078.8234</c:v>
                </c:pt>
                <c:pt idx="6480">
                  <c:v>1051.4580000000001</c:v>
                </c:pt>
                <c:pt idx="6481">
                  <c:v>1041.6171999999999</c:v>
                </c:pt>
                <c:pt idx="6482">
                  <c:v>1029.5217</c:v>
                </c:pt>
                <c:pt idx="6483">
                  <c:v>1026.5244</c:v>
                </c:pt>
                <c:pt idx="6484">
                  <c:v>1015.27313</c:v>
                </c:pt>
                <c:pt idx="6485">
                  <c:v>1133.6832999999999</c:v>
                </c:pt>
                <c:pt idx="6486">
                  <c:v>1251.8323</c:v>
                </c:pt>
                <c:pt idx="6487">
                  <c:v>1308.6031</c:v>
                </c:pt>
                <c:pt idx="6488">
                  <c:v>1335.3214</c:v>
                </c:pt>
                <c:pt idx="6489">
                  <c:v>1326.1333999999999</c:v>
                </c:pt>
                <c:pt idx="6490">
                  <c:v>1297.1215999999999</c:v>
                </c:pt>
                <c:pt idx="6491">
                  <c:v>1279.3589999999999</c:v>
                </c:pt>
                <c:pt idx="6492">
                  <c:v>1289.1251</c:v>
                </c:pt>
                <c:pt idx="6493">
                  <c:v>1268.643</c:v>
                </c:pt>
                <c:pt idx="6494">
                  <c:v>1231.9727</c:v>
                </c:pt>
                <c:pt idx="6495">
                  <c:v>1244.5645999999999</c:v>
                </c:pt>
                <c:pt idx="6496">
                  <c:v>1317.2582</c:v>
                </c:pt>
                <c:pt idx="6497">
                  <c:v>1295.9619</c:v>
                </c:pt>
                <c:pt idx="6498">
                  <c:v>1267.2892999999999</c:v>
                </c:pt>
                <c:pt idx="6499">
                  <c:v>1226.0244</c:v>
                </c:pt>
                <c:pt idx="6500">
                  <c:v>1191.3887999999999</c:v>
                </c:pt>
                <c:pt idx="6501">
                  <c:v>1142.6713</c:v>
                </c:pt>
                <c:pt idx="6502">
                  <c:v>1106.566</c:v>
                </c:pt>
                <c:pt idx="6503">
                  <c:v>1078.759</c:v>
                </c:pt>
                <c:pt idx="6504">
                  <c:v>1047.6683</c:v>
                </c:pt>
                <c:pt idx="6505">
                  <c:v>1030.5229999999999</c:v>
                </c:pt>
                <c:pt idx="6506">
                  <c:v>1029.7007000000001</c:v>
                </c:pt>
                <c:pt idx="6507">
                  <c:v>1020.45636</c:v>
                </c:pt>
                <c:pt idx="6508">
                  <c:v>993.73109999999997</c:v>
                </c:pt>
                <c:pt idx="6509">
                  <c:v>1037.9870000000001</c:v>
                </c:pt>
                <c:pt idx="6510">
                  <c:v>1067.8317999999999</c:v>
                </c:pt>
                <c:pt idx="6511">
                  <c:v>1110.8280999999999</c:v>
                </c:pt>
                <c:pt idx="6512">
                  <c:v>1190.5886</c:v>
                </c:pt>
                <c:pt idx="6513">
                  <c:v>1219.7047</c:v>
                </c:pt>
                <c:pt idx="6514">
                  <c:v>1218.6102000000001</c:v>
                </c:pt>
                <c:pt idx="6515">
                  <c:v>1203.1052</c:v>
                </c:pt>
                <c:pt idx="6516">
                  <c:v>1183.2849000000001</c:v>
                </c:pt>
                <c:pt idx="6517">
                  <c:v>1165.7598</c:v>
                </c:pt>
                <c:pt idx="6518">
                  <c:v>1166.5971999999999</c:v>
                </c:pt>
                <c:pt idx="6519">
                  <c:v>1185.8213000000001</c:v>
                </c:pt>
                <c:pt idx="6520">
                  <c:v>1266.8794</c:v>
                </c:pt>
                <c:pt idx="6521">
                  <c:v>1268.4893</c:v>
                </c:pt>
                <c:pt idx="6522">
                  <c:v>1241.5116</c:v>
                </c:pt>
                <c:pt idx="6523">
                  <c:v>1200.819</c:v>
                </c:pt>
                <c:pt idx="6524">
                  <c:v>1158.3802000000001</c:v>
                </c:pt>
                <c:pt idx="6525">
                  <c:v>1102.5178000000001</c:v>
                </c:pt>
                <c:pt idx="6526">
                  <c:v>1061.0306</c:v>
                </c:pt>
                <c:pt idx="6527">
                  <c:v>1040.4846</c:v>
                </c:pt>
                <c:pt idx="6528">
                  <c:v>1010.0730600000001</c:v>
                </c:pt>
                <c:pt idx="6529">
                  <c:v>992.14269999999999</c:v>
                </c:pt>
                <c:pt idx="6530">
                  <c:v>993.87890000000004</c:v>
                </c:pt>
                <c:pt idx="6531">
                  <c:v>1021.5834</c:v>
                </c:pt>
                <c:pt idx="6532">
                  <c:v>1038.1288</c:v>
                </c:pt>
                <c:pt idx="6533">
                  <c:v>1253.1094000000001</c:v>
                </c:pt>
                <c:pt idx="6534">
                  <c:v>1393.7257</c:v>
                </c:pt>
                <c:pt idx="6535">
                  <c:v>1476.2601</c:v>
                </c:pt>
                <c:pt idx="6536">
                  <c:v>1503.644</c:v>
                </c:pt>
                <c:pt idx="6537">
                  <c:v>1508.9147</c:v>
                </c:pt>
                <c:pt idx="6538">
                  <c:v>1502.0577000000001</c:v>
                </c:pt>
                <c:pt idx="6539">
                  <c:v>1487.3768</c:v>
                </c:pt>
                <c:pt idx="6540">
                  <c:v>1445.8906999999999</c:v>
                </c:pt>
                <c:pt idx="6541">
                  <c:v>1403.2574</c:v>
                </c:pt>
                <c:pt idx="6542">
                  <c:v>1304.896</c:v>
                </c:pt>
                <c:pt idx="6543">
                  <c:v>1256.3751</c:v>
                </c:pt>
                <c:pt idx="6544">
                  <c:v>1301.4177999999999</c:v>
                </c:pt>
                <c:pt idx="6545">
                  <c:v>1268.5192</c:v>
                </c:pt>
                <c:pt idx="6546">
                  <c:v>1219.1813999999999</c:v>
                </c:pt>
                <c:pt idx="6547">
                  <c:v>1168.0728999999999</c:v>
                </c:pt>
                <c:pt idx="6548">
                  <c:v>1120.8920000000001</c:v>
                </c:pt>
                <c:pt idx="6549">
                  <c:v>1047.1880000000001</c:v>
                </c:pt>
                <c:pt idx="6550">
                  <c:v>1012.659</c:v>
                </c:pt>
                <c:pt idx="6551">
                  <c:v>996.79359999999997</c:v>
                </c:pt>
                <c:pt idx="6552">
                  <c:v>983.52020000000005</c:v>
                </c:pt>
                <c:pt idx="6553">
                  <c:v>970.56946000000005</c:v>
                </c:pt>
                <c:pt idx="6554">
                  <c:v>975.67970000000003</c:v>
                </c:pt>
                <c:pt idx="6555">
                  <c:v>1007.5256000000001</c:v>
                </c:pt>
                <c:pt idx="6556">
                  <c:v>1029.1993</c:v>
                </c:pt>
                <c:pt idx="6557">
                  <c:v>1206.6643999999999</c:v>
                </c:pt>
                <c:pt idx="6558">
                  <c:v>1313.4844000000001</c:v>
                </c:pt>
                <c:pt idx="6559">
                  <c:v>1412.1696999999999</c:v>
                </c:pt>
                <c:pt idx="6560">
                  <c:v>1451.1130000000001</c:v>
                </c:pt>
                <c:pt idx="6561">
                  <c:v>1475.1201000000001</c:v>
                </c:pt>
                <c:pt idx="6562">
                  <c:v>1461.9032</c:v>
                </c:pt>
                <c:pt idx="6563">
                  <c:v>1474.7936</c:v>
                </c:pt>
                <c:pt idx="6564">
                  <c:v>1479.2438</c:v>
                </c:pt>
                <c:pt idx="6565">
                  <c:v>1443.0641000000001</c:v>
                </c:pt>
                <c:pt idx="6566">
                  <c:v>1331.2322999999999</c:v>
                </c:pt>
                <c:pt idx="6567">
                  <c:v>1290.4231</c:v>
                </c:pt>
                <c:pt idx="6568">
                  <c:v>1360.3538000000001</c:v>
                </c:pt>
                <c:pt idx="6569">
                  <c:v>1330.7515000000001</c:v>
                </c:pt>
                <c:pt idx="6570">
                  <c:v>1305.2422999999999</c:v>
                </c:pt>
                <c:pt idx="6571">
                  <c:v>1261.4701</c:v>
                </c:pt>
                <c:pt idx="6572">
                  <c:v>1211.8506</c:v>
                </c:pt>
                <c:pt idx="6573">
                  <c:v>1129.6559</c:v>
                </c:pt>
                <c:pt idx="6574">
                  <c:v>1093.7009</c:v>
                </c:pt>
                <c:pt idx="6575">
                  <c:v>1066.2954</c:v>
                </c:pt>
                <c:pt idx="6576">
                  <c:v>1020.3459</c:v>
                </c:pt>
                <c:pt idx="6577">
                  <c:v>1011.0082</c:v>
                </c:pt>
                <c:pt idx="6578">
                  <c:v>1013.8971</c:v>
                </c:pt>
                <c:pt idx="6579">
                  <c:v>1019.8004</c:v>
                </c:pt>
                <c:pt idx="6580">
                  <c:v>1045.1020000000001</c:v>
                </c:pt>
                <c:pt idx="6581">
                  <c:v>1217.6496999999999</c:v>
                </c:pt>
                <c:pt idx="6582">
                  <c:v>1310.6365000000001</c:v>
                </c:pt>
                <c:pt idx="6583">
                  <c:v>1391.9007999999999</c:v>
                </c:pt>
                <c:pt idx="6584">
                  <c:v>1465.3774000000001</c:v>
                </c:pt>
                <c:pt idx="6585">
                  <c:v>1439.4327000000001</c:v>
                </c:pt>
                <c:pt idx="6586">
                  <c:v>1459.9998000000001</c:v>
                </c:pt>
                <c:pt idx="6587">
                  <c:v>1461.2623000000001</c:v>
                </c:pt>
                <c:pt idx="6588">
                  <c:v>1402.3007</c:v>
                </c:pt>
                <c:pt idx="6589">
                  <c:v>1394.9012</c:v>
                </c:pt>
                <c:pt idx="6590">
                  <c:v>1342.308</c:v>
                </c:pt>
                <c:pt idx="6591">
                  <c:v>1336.8134</c:v>
                </c:pt>
                <c:pt idx="6592">
                  <c:v>1374.7644</c:v>
                </c:pt>
                <c:pt idx="6593">
                  <c:v>1331.1827000000001</c:v>
                </c:pt>
                <c:pt idx="6594">
                  <c:v>1293.8426999999999</c:v>
                </c:pt>
                <c:pt idx="6595">
                  <c:v>1246.549</c:v>
                </c:pt>
                <c:pt idx="6596">
                  <c:v>1208.5199</c:v>
                </c:pt>
                <c:pt idx="6597">
                  <c:v>1130.7944</c:v>
                </c:pt>
                <c:pt idx="6598">
                  <c:v>1081.8588999999999</c:v>
                </c:pt>
                <c:pt idx="6599">
                  <c:v>1049.6569999999999</c:v>
                </c:pt>
                <c:pt idx="6600">
                  <c:v>1013.68134</c:v>
                </c:pt>
                <c:pt idx="6601">
                  <c:v>1005.33685</c:v>
                </c:pt>
                <c:pt idx="6602">
                  <c:v>1011.8518</c:v>
                </c:pt>
                <c:pt idx="6603">
                  <c:v>1019.7018399999999</c:v>
                </c:pt>
                <c:pt idx="6604">
                  <c:v>1048.1976</c:v>
                </c:pt>
                <c:pt idx="6605">
                  <c:v>1215.8099</c:v>
                </c:pt>
                <c:pt idx="6606">
                  <c:v>1324.7119</c:v>
                </c:pt>
                <c:pt idx="6607">
                  <c:v>1441.0344</c:v>
                </c:pt>
                <c:pt idx="6608">
                  <c:v>1497.5825</c:v>
                </c:pt>
                <c:pt idx="6609">
                  <c:v>1545.7528</c:v>
                </c:pt>
                <c:pt idx="6610">
                  <c:v>1549.6369999999999</c:v>
                </c:pt>
                <c:pt idx="6611">
                  <c:v>1561.9467999999999</c:v>
                </c:pt>
                <c:pt idx="6612">
                  <c:v>1528.9503999999999</c:v>
                </c:pt>
                <c:pt idx="6613">
                  <c:v>1458.039</c:v>
                </c:pt>
                <c:pt idx="6614">
                  <c:v>1325.9431</c:v>
                </c:pt>
                <c:pt idx="6615">
                  <c:v>1314.4353000000001</c:v>
                </c:pt>
                <c:pt idx="6616">
                  <c:v>1360.4434000000001</c:v>
                </c:pt>
                <c:pt idx="6617">
                  <c:v>1391.8118999999999</c:v>
                </c:pt>
                <c:pt idx="6618">
                  <c:v>1351.1854000000001</c:v>
                </c:pt>
                <c:pt idx="6619">
                  <c:v>1316.8694</c:v>
                </c:pt>
                <c:pt idx="6620">
                  <c:v>1272.1864</c:v>
                </c:pt>
                <c:pt idx="6621">
                  <c:v>1188.2449999999999</c:v>
                </c:pt>
                <c:pt idx="6622">
                  <c:v>1129.9148</c:v>
                </c:pt>
                <c:pt idx="6623">
                  <c:v>1098.3771999999999</c:v>
                </c:pt>
                <c:pt idx="6624">
                  <c:v>1054.5077000000001</c:v>
                </c:pt>
                <c:pt idx="6625">
                  <c:v>1038.57</c:v>
                </c:pt>
                <c:pt idx="6626">
                  <c:v>1036.2527</c:v>
                </c:pt>
                <c:pt idx="6627">
                  <c:v>1053.3931</c:v>
                </c:pt>
                <c:pt idx="6628">
                  <c:v>1074.116</c:v>
                </c:pt>
                <c:pt idx="6629">
                  <c:v>1272.7719</c:v>
                </c:pt>
                <c:pt idx="6630">
                  <c:v>1388.7570000000001</c:v>
                </c:pt>
                <c:pt idx="6631">
                  <c:v>1497.1858</c:v>
                </c:pt>
                <c:pt idx="6632">
                  <c:v>1513.2299</c:v>
                </c:pt>
                <c:pt idx="6633">
                  <c:v>1514.3396</c:v>
                </c:pt>
                <c:pt idx="6634">
                  <c:v>1509.2623000000001</c:v>
                </c:pt>
                <c:pt idx="6635">
                  <c:v>1515.2977000000001</c:v>
                </c:pt>
                <c:pt idx="6636">
                  <c:v>1481.0572999999999</c:v>
                </c:pt>
                <c:pt idx="6637">
                  <c:v>1464.5452</c:v>
                </c:pt>
                <c:pt idx="6638">
                  <c:v>1357.2859000000001</c:v>
                </c:pt>
                <c:pt idx="6639">
                  <c:v>1359.9498000000001</c:v>
                </c:pt>
                <c:pt idx="6640">
                  <c:v>1411.7148</c:v>
                </c:pt>
                <c:pt idx="6641">
                  <c:v>1386.66</c:v>
                </c:pt>
                <c:pt idx="6642">
                  <c:v>1335.8405</c:v>
                </c:pt>
                <c:pt idx="6643">
                  <c:v>1280.1373000000001</c:v>
                </c:pt>
                <c:pt idx="6644">
                  <c:v>1238.4856</c:v>
                </c:pt>
                <c:pt idx="6645">
                  <c:v>1173.3</c:v>
                </c:pt>
                <c:pt idx="6646">
                  <c:v>1128.403</c:v>
                </c:pt>
                <c:pt idx="6647">
                  <c:v>1080.0065999999999</c:v>
                </c:pt>
                <c:pt idx="6648">
                  <c:v>1063.6975</c:v>
                </c:pt>
                <c:pt idx="6649">
                  <c:v>1053.5075999999999</c:v>
                </c:pt>
                <c:pt idx="6650">
                  <c:v>1040.1714999999999</c:v>
                </c:pt>
                <c:pt idx="6651">
                  <c:v>1029.5454999999999</c:v>
                </c:pt>
                <c:pt idx="6652">
                  <c:v>1041.3293000000001</c:v>
                </c:pt>
                <c:pt idx="6653">
                  <c:v>1153.5210999999999</c:v>
                </c:pt>
                <c:pt idx="6654">
                  <c:v>1271.8406</c:v>
                </c:pt>
                <c:pt idx="6655">
                  <c:v>1346.7798</c:v>
                </c:pt>
                <c:pt idx="6656">
                  <c:v>1375.7840000000001</c:v>
                </c:pt>
                <c:pt idx="6657">
                  <c:v>1349.3047999999999</c:v>
                </c:pt>
                <c:pt idx="6658">
                  <c:v>1343.3025</c:v>
                </c:pt>
                <c:pt idx="6659">
                  <c:v>1337.0939000000001</c:v>
                </c:pt>
                <c:pt idx="6660">
                  <c:v>1315.0174999999999</c:v>
                </c:pt>
                <c:pt idx="6661">
                  <c:v>1278.7675999999999</c:v>
                </c:pt>
                <c:pt idx="6662">
                  <c:v>1266.5626</c:v>
                </c:pt>
                <c:pt idx="6663">
                  <c:v>1293.3451</c:v>
                </c:pt>
                <c:pt idx="6664">
                  <c:v>1349.8538000000001</c:v>
                </c:pt>
                <c:pt idx="6665">
                  <c:v>1341.7329</c:v>
                </c:pt>
                <c:pt idx="6666">
                  <c:v>1320.9111</c:v>
                </c:pt>
                <c:pt idx="6667">
                  <c:v>1273.4391000000001</c:v>
                </c:pt>
                <c:pt idx="6668">
                  <c:v>1218.9364</c:v>
                </c:pt>
                <c:pt idx="6669">
                  <c:v>1160.2045000000001</c:v>
                </c:pt>
                <c:pt idx="6670">
                  <c:v>1106.7704000000001</c:v>
                </c:pt>
                <c:pt idx="6671">
                  <c:v>1058.1541999999999</c:v>
                </c:pt>
                <c:pt idx="6672">
                  <c:v>1037.4670000000001</c:v>
                </c:pt>
                <c:pt idx="6673">
                  <c:v>1017.3406</c:v>
                </c:pt>
                <c:pt idx="6674">
                  <c:v>1012.68976</c:v>
                </c:pt>
                <c:pt idx="6675">
                  <c:v>1008.3431</c:v>
                </c:pt>
                <c:pt idx="6676">
                  <c:v>985.22820000000002</c:v>
                </c:pt>
                <c:pt idx="6677">
                  <c:v>1044.5669</c:v>
                </c:pt>
                <c:pt idx="6678">
                  <c:v>1081.7343000000001</c:v>
                </c:pt>
                <c:pt idx="6679">
                  <c:v>1120.7239999999999</c:v>
                </c:pt>
                <c:pt idx="6680">
                  <c:v>1194.2012</c:v>
                </c:pt>
                <c:pt idx="6681">
                  <c:v>1206.5909999999999</c:v>
                </c:pt>
                <c:pt idx="6682">
                  <c:v>1230.4241999999999</c:v>
                </c:pt>
                <c:pt idx="6683">
                  <c:v>1232.6603</c:v>
                </c:pt>
                <c:pt idx="6684">
                  <c:v>1217.0596</c:v>
                </c:pt>
                <c:pt idx="6685">
                  <c:v>1185.6442</c:v>
                </c:pt>
                <c:pt idx="6686">
                  <c:v>1185.058</c:v>
                </c:pt>
                <c:pt idx="6687">
                  <c:v>1208.6072999999999</c:v>
                </c:pt>
                <c:pt idx="6688">
                  <c:v>1266.2429999999999</c:v>
                </c:pt>
                <c:pt idx="6689">
                  <c:v>1266.7545</c:v>
                </c:pt>
                <c:pt idx="6690">
                  <c:v>1241.2858000000001</c:v>
                </c:pt>
                <c:pt idx="6691">
                  <c:v>1191.3430000000001</c:v>
                </c:pt>
                <c:pt idx="6692">
                  <c:v>1149.4047</c:v>
                </c:pt>
                <c:pt idx="6693">
                  <c:v>1085.6760999999999</c:v>
                </c:pt>
                <c:pt idx="6694">
                  <c:v>1058.9664</c:v>
                </c:pt>
                <c:pt idx="6695">
                  <c:v>1026.0382999999999</c:v>
                </c:pt>
                <c:pt idx="6696">
                  <c:v>993.63819999999998</c:v>
                </c:pt>
                <c:pt idx="6697">
                  <c:v>979.22095000000002</c:v>
                </c:pt>
                <c:pt idx="6698">
                  <c:v>978.29849999999999</c:v>
                </c:pt>
                <c:pt idx="6699">
                  <c:v>1006.21924</c:v>
                </c:pt>
                <c:pt idx="6700">
                  <c:v>1028.5547999999999</c:v>
                </c:pt>
                <c:pt idx="6701">
                  <c:v>1220.5354</c:v>
                </c:pt>
                <c:pt idx="6702">
                  <c:v>1355.3574000000001</c:v>
                </c:pt>
                <c:pt idx="6703">
                  <c:v>1456.8188</c:v>
                </c:pt>
                <c:pt idx="6704">
                  <c:v>1507.403</c:v>
                </c:pt>
                <c:pt idx="6705">
                  <c:v>1515.3868</c:v>
                </c:pt>
                <c:pt idx="6706">
                  <c:v>1462.146</c:v>
                </c:pt>
                <c:pt idx="6707">
                  <c:v>1493.1953000000001</c:v>
                </c:pt>
                <c:pt idx="6708">
                  <c:v>1486.1706999999999</c:v>
                </c:pt>
                <c:pt idx="6709">
                  <c:v>1423.7373</c:v>
                </c:pt>
                <c:pt idx="6710">
                  <c:v>1359.1576</c:v>
                </c:pt>
                <c:pt idx="6711">
                  <c:v>1325.7085999999999</c:v>
                </c:pt>
                <c:pt idx="6712">
                  <c:v>1388.4502</c:v>
                </c:pt>
                <c:pt idx="6713">
                  <c:v>1363.2139999999999</c:v>
                </c:pt>
                <c:pt idx="6714">
                  <c:v>1312.2331999999999</c:v>
                </c:pt>
                <c:pt idx="6715">
                  <c:v>1275.2181</c:v>
                </c:pt>
                <c:pt idx="6716">
                  <c:v>1225.4530999999999</c:v>
                </c:pt>
                <c:pt idx="6717">
                  <c:v>1140.6190999999999</c:v>
                </c:pt>
                <c:pt idx="6718">
                  <c:v>1092.0531000000001</c:v>
                </c:pt>
                <c:pt idx="6719">
                  <c:v>1071.7739999999999</c:v>
                </c:pt>
                <c:pt idx="6720">
                  <c:v>1045.8176000000001</c:v>
                </c:pt>
                <c:pt idx="6721">
                  <c:v>1028.8909000000001</c:v>
                </c:pt>
                <c:pt idx="6722">
                  <c:v>1033.7198000000001</c:v>
                </c:pt>
                <c:pt idx="6723">
                  <c:v>1042.7438999999999</c:v>
                </c:pt>
                <c:pt idx="6724">
                  <c:v>1079.2221999999999</c:v>
                </c:pt>
                <c:pt idx="6725">
                  <c:v>1284.4785999999999</c:v>
                </c:pt>
                <c:pt idx="6726">
                  <c:v>1386.1342999999999</c:v>
                </c:pt>
                <c:pt idx="6727">
                  <c:v>1471.5630000000001</c:v>
                </c:pt>
                <c:pt idx="6728">
                  <c:v>1540.7737</c:v>
                </c:pt>
                <c:pt idx="6729">
                  <c:v>1557.8142</c:v>
                </c:pt>
                <c:pt idx="6730">
                  <c:v>1567.9462000000001</c:v>
                </c:pt>
                <c:pt idx="6731">
                  <c:v>1577.7283</c:v>
                </c:pt>
                <c:pt idx="6732">
                  <c:v>1559.3517999999999</c:v>
                </c:pt>
                <c:pt idx="6733">
                  <c:v>1523.8982000000001</c:v>
                </c:pt>
                <c:pt idx="6734">
                  <c:v>1419.8568</c:v>
                </c:pt>
                <c:pt idx="6735">
                  <c:v>1374.8857</c:v>
                </c:pt>
                <c:pt idx="6736">
                  <c:v>1410.6949999999999</c:v>
                </c:pt>
                <c:pt idx="6737">
                  <c:v>1392.0684000000001</c:v>
                </c:pt>
                <c:pt idx="6738">
                  <c:v>1349.6902</c:v>
                </c:pt>
                <c:pt idx="6739">
                  <c:v>1310.7137</c:v>
                </c:pt>
                <c:pt idx="6740">
                  <c:v>1245.1351</c:v>
                </c:pt>
                <c:pt idx="6741">
                  <c:v>1156.8333</c:v>
                </c:pt>
                <c:pt idx="6742">
                  <c:v>1118.7137</c:v>
                </c:pt>
                <c:pt idx="6743">
                  <c:v>1084.3108</c:v>
                </c:pt>
                <c:pt idx="6744">
                  <c:v>1049.5772999999999</c:v>
                </c:pt>
                <c:pt idx="6745">
                  <c:v>1038.1377</c:v>
                </c:pt>
                <c:pt idx="6746">
                  <c:v>1046.7097000000001</c:v>
                </c:pt>
                <c:pt idx="6747">
                  <c:v>1066.4674</c:v>
                </c:pt>
                <c:pt idx="6748">
                  <c:v>1092.9739</c:v>
                </c:pt>
                <c:pt idx="6749">
                  <c:v>1274.2266999999999</c:v>
                </c:pt>
                <c:pt idx="6750">
                  <c:v>1385.1683</c:v>
                </c:pt>
                <c:pt idx="6751">
                  <c:v>1463.1604</c:v>
                </c:pt>
                <c:pt idx="6752">
                  <c:v>1491.4545000000001</c:v>
                </c:pt>
                <c:pt idx="6753">
                  <c:v>1492.8507</c:v>
                </c:pt>
                <c:pt idx="6754">
                  <c:v>1477.3209999999999</c:v>
                </c:pt>
                <c:pt idx="6755">
                  <c:v>1454.4863</c:v>
                </c:pt>
                <c:pt idx="6756">
                  <c:v>1434.2167999999999</c:v>
                </c:pt>
                <c:pt idx="6757">
                  <c:v>1435.3794</c:v>
                </c:pt>
                <c:pt idx="6758">
                  <c:v>1343.8397</c:v>
                </c:pt>
                <c:pt idx="6759">
                  <c:v>1326.1174000000001</c:v>
                </c:pt>
                <c:pt idx="6760">
                  <c:v>1361.2089000000001</c:v>
                </c:pt>
                <c:pt idx="6761">
                  <c:v>1327.0078000000001</c:v>
                </c:pt>
                <c:pt idx="6762">
                  <c:v>1288.6206</c:v>
                </c:pt>
                <c:pt idx="6763">
                  <c:v>1265.4413</c:v>
                </c:pt>
                <c:pt idx="6764">
                  <c:v>1217.6681000000001</c:v>
                </c:pt>
                <c:pt idx="6765">
                  <c:v>1125.9648</c:v>
                </c:pt>
                <c:pt idx="6766">
                  <c:v>1075.3607</c:v>
                </c:pt>
                <c:pt idx="6767">
                  <c:v>1047.9614999999999</c:v>
                </c:pt>
                <c:pt idx="6768">
                  <c:v>1024.9926</c:v>
                </c:pt>
                <c:pt idx="6769">
                  <c:v>1009.8687</c:v>
                </c:pt>
                <c:pt idx="6770">
                  <c:v>1015.9657999999999</c:v>
                </c:pt>
                <c:pt idx="6771">
                  <c:v>1030.6334999999999</c:v>
                </c:pt>
                <c:pt idx="6772">
                  <c:v>1055.0550000000001</c:v>
                </c:pt>
                <c:pt idx="6773">
                  <c:v>1288.2380000000001</c:v>
                </c:pt>
                <c:pt idx="6774">
                  <c:v>1338.8604</c:v>
                </c:pt>
                <c:pt idx="6775">
                  <c:v>1429.1896999999999</c:v>
                </c:pt>
                <c:pt idx="6776">
                  <c:v>1450.5914</c:v>
                </c:pt>
                <c:pt idx="6777">
                  <c:v>1477.5435</c:v>
                </c:pt>
                <c:pt idx="6778">
                  <c:v>1476.2596000000001</c:v>
                </c:pt>
                <c:pt idx="6779">
                  <c:v>1455.2675999999999</c:v>
                </c:pt>
                <c:pt idx="6780">
                  <c:v>1456.086</c:v>
                </c:pt>
                <c:pt idx="6781">
                  <c:v>1400.5440000000001</c:v>
                </c:pt>
                <c:pt idx="6782">
                  <c:v>1330.9358</c:v>
                </c:pt>
                <c:pt idx="6783">
                  <c:v>1310.2819</c:v>
                </c:pt>
                <c:pt idx="6784">
                  <c:v>1343.595</c:v>
                </c:pt>
                <c:pt idx="6785">
                  <c:v>1336.2982</c:v>
                </c:pt>
                <c:pt idx="6786">
                  <c:v>1304.8136999999999</c:v>
                </c:pt>
                <c:pt idx="6787">
                  <c:v>1237.6699000000001</c:v>
                </c:pt>
                <c:pt idx="6788">
                  <c:v>1187.5441000000001</c:v>
                </c:pt>
                <c:pt idx="6789">
                  <c:v>1219.3716999999999</c:v>
                </c:pt>
                <c:pt idx="6790">
                  <c:v>1078.5552</c:v>
                </c:pt>
                <c:pt idx="6791">
                  <c:v>1057.0409999999999</c:v>
                </c:pt>
                <c:pt idx="6792">
                  <c:v>1028.5349000000001</c:v>
                </c:pt>
                <c:pt idx="6793">
                  <c:v>1007.9153</c:v>
                </c:pt>
                <c:pt idx="6794">
                  <c:v>1014.7154</c:v>
                </c:pt>
                <c:pt idx="6795">
                  <c:v>1024.3007</c:v>
                </c:pt>
                <c:pt idx="6796">
                  <c:v>1040.7899</c:v>
                </c:pt>
                <c:pt idx="6797">
                  <c:v>1204.7947999999999</c:v>
                </c:pt>
                <c:pt idx="6798">
                  <c:v>1299.9480000000001</c:v>
                </c:pt>
                <c:pt idx="6799">
                  <c:v>1375.6795999999999</c:v>
                </c:pt>
                <c:pt idx="6800">
                  <c:v>1401.5260000000001</c:v>
                </c:pt>
                <c:pt idx="6801">
                  <c:v>1399.1641999999999</c:v>
                </c:pt>
                <c:pt idx="6802">
                  <c:v>1395.8979999999999</c:v>
                </c:pt>
                <c:pt idx="6803">
                  <c:v>1389.4548</c:v>
                </c:pt>
                <c:pt idx="6804">
                  <c:v>1386.2070000000001</c:v>
                </c:pt>
                <c:pt idx="6805">
                  <c:v>1361.2674999999999</c:v>
                </c:pt>
                <c:pt idx="6806">
                  <c:v>1297.7999</c:v>
                </c:pt>
                <c:pt idx="6807">
                  <c:v>1312.1096</c:v>
                </c:pt>
                <c:pt idx="6808">
                  <c:v>1350.5592999999999</c:v>
                </c:pt>
                <c:pt idx="6809">
                  <c:v>1335.0126</c:v>
                </c:pt>
                <c:pt idx="6810">
                  <c:v>1283.5344</c:v>
                </c:pt>
                <c:pt idx="6811">
                  <c:v>1227.5879</c:v>
                </c:pt>
                <c:pt idx="6812">
                  <c:v>1197.5505000000001</c:v>
                </c:pt>
                <c:pt idx="6813">
                  <c:v>1143.2107000000001</c:v>
                </c:pt>
                <c:pt idx="6814">
                  <c:v>1099.9866999999999</c:v>
                </c:pt>
                <c:pt idx="6815">
                  <c:v>1067.7589</c:v>
                </c:pt>
                <c:pt idx="6816">
                  <c:v>1040.328</c:v>
                </c:pt>
                <c:pt idx="6817">
                  <c:v>1022.2311999999999</c:v>
                </c:pt>
                <c:pt idx="6818">
                  <c:v>1017.1589</c:v>
                </c:pt>
                <c:pt idx="6819">
                  <c:v>1010.671</c:v>
                </c:pt>
                <c:pt idx="6820">
                  <c:v>1020.5273</c:v>
                </c:pt>
                <c:pt idx="6821">
                  <c:v>1141.2568000000001</c:v>
                </c:pt>
                <c:pt idx="6822">
                  <c:v>1235.8172999999999</c:v>
                </c:pt>
                <c:pt idx="6823">
                  <c:v>1327.7840000000001</c:v>
                </c:pt>
                <c:pt idx="6824">
                  <c:v>1376.5183</c:v>
                </c:pt>
                <c:pt idx="6825">
                  <c:v>1368.8635999999999</c:v>
                </c:pt>
                <c:pt idx="6826">
                  <c:v>1362.7982</c:v>
                </c:pt>
                <c:pt idx="6827">
                  <c:v>1336.4875</c:v>
                </c:pt>
                <c:pt idx="6828">
                  <c:v>1316.5295000000001</c:v>
                </c:pt>
                <c:pt idx="6829">
                  <c:v>1273.1412</c:v>
                </c:pt>
                <c:pt idx="6830">
                  <c:v>1258.6234999999999</c:v>
                </c:pt>
                <c:pt idx="6831">
                  <c:v>1276.3271</c:v>
                </c:pt>
                <c:pt idx="6832">
                  <c:v>1343.838</c:v>
                </c:pt>
                <c:pt idx="6833">
                  <c:v>1307.4340999999999</c:v>
                </c:pt>
                <c:pt idx="6834">
                  <c:v>1262.4045000000001</c:v>
                </c:pt>
                <c:pt idx="6835">
                  <c:v>1218.8030000000001</c:v>
                </c:pt>
                <c:pt idx="6836">
                  <c:v>1186.0345</c:v>
                </c:pt>
                <c:pt idx="6837">
                  <c:v>1134.3126</c:v>
                </c:pt>
                <c:pt idx="6838">
                  <c:v>1088.0764999999999</c:v>
                </c:pt>
                <c:pt idx="6839">
                  <c:v>1052.8998999999999</c:v>
                </c:pt>
                <c:pt idx="6840">
                  <c:v>1033.7212999999999</c:v>
                </c:pt>
                <c:pt idx="6841">
                  <c:v>1009.03253</c:v>
                </c:pt>
                <c:pt idx="6842">
                  <c:v>1008.1697</c:v>
                </c:pt>
                <c:pt idx="6843">
                  <c:v>986.49170000000004</c:v>
                </c:pt>
                <c:pt idx="6844">
                  <c:v>966.58875</c:v>
                </c:pt>
                <c:pt idx="6845">
                  <c:v>1028.1626000000001</c:v>
                </c:pt>
                <c:pt idx="6846">
                  <c:v>1073.8506</c:v>
                </c:pt>
                <c:pt idx="6847">
                  <c:v>1116.4025999999999</c:v>
                </c:pt>
                <c:pt idx="6848">
                  <c:v>1190.3492000000001</c:v>
                </c:pt>
                <c:pt idx="6849">
                  <c:v>1209.7095999999999</c:v>
                </c:pt>
                <c:pt idx="6850">
                  <c:v>1217.7834</c:v>
                </c:pt>
                <c:pt idx="6851">
                  <c:v>1211.5244</c:v>
                </c:pt>
                <c:pt idx="6852">
                  <c:v>1212.3269</c:v>
                </c:pt>
                <c:pt idx="6853">
                  <c:v>1169.2937999999999</c:v>
                </c:pt>
                <c:pt idx="6854">
                  <c:v>1172.4847</c:v>
                </c:pt>
                <c:pt idx="6855">
                  <c:v>1210.7936</c:v>
                </c:pt>
                <c:pt idx="6856">
                  <c:v>1246.7491</c:v>
                </c:pt>
                <c:pt idx="6857">
                  <c:v>1232.49</c:v>
                </c:pt>
                <c:pt idx="6858">
                  <c:v>1214.4224999999999</c:v>
                </c:pt>
                <c:pt idx="6859">
                  <c:v>1187.1153999999999</c:v>
                </c:pt>
                <c:pt idx="6860">
                  <c:v>1147.8526999999999</c:v>
                </c:pt>
                <c:pt idx="6861">
                  <c:v>1086.6355000000001</c:v>
                </c:pt>
                <c:pt idx="6862">
                  <c:v>1026.7090000000001</c:v>
                </c:pt>
                <c:pt idx="6863">
                  <c:v>1001.6403</c:v>
                </c:pt>
                <c:pt idx="6864">
                  <c:v>982.44542999999999</c:v>
                </c:pt>
                <c:pt idx="6865">
                  <c:v>972.7079</c:v>
                </c:pt>
                <c:pt idx="6866">
                  <c:v>979.8768</c:v>
                </c:pt>
                <c:pt idx="6867">
                  <c:v>1011.6683</c:v>
                </c:pt>
                <c:pt idx="6868">
                  <c:v>1031.2566999999999</c:v>
                </c:pt>
                <c:pt idx="6869">
                  <c:v>1214.2872</c:v>
                </c:pt>
                <c:pt idx="6870">
                  <c:v>1348.7302999999999</c:v>
                </c:pt>
                <c:pt idx="6871">
                  <c:v>1447.2240999999999</c:v>
                </c:pt>
                <c:pt idx="6872">
                  <c:v>1472.1206</c:v>
                </c:pt>
                <c:pt idx="6873">
                  <c:v>1480.5143</c:v>
                </c:pt>
                <c:pt idx="6874">
                  <c:v>1496.027</c:v>
                </c:pt>
                <c:pt idx="6875">
                  <c:v>1472.3348000000001</c:v>
                </c:pt>
                <c:pt idx="6876">
                  <c:v>1411.2428</c:v>
                </c:pt>
                <c:pt idx="6877">
                  <c:v>1426.3994</c:v>
                </c:pt>
                <c:pt idx="6878">
                  <c:v>1353.5094999999999</c:v>
                </c:pt>
                <c:pt idx="6879">
                  <c:v>1295.5039999999999</c:v>
                </c:pt>
                <c:pt idx="6880">
                  <c:v>1330.6569</c:v>
                </c:pt>
                <c:pt idx="6881">
                  <c:v>1315.9623999999999</c:v>
                </c:pt>
                <c:pt idx="6882">
                  <c:v>1269.6505999999999</c:v>
                </c:pt>
                <c:pt idx="6883">
                  <c:v>1222.7483</c:v>
                </c:pt>
                <c:pt idx="6884">
                  <c:v>1155.451</c:v>
                </c:pt>
                <c:pt idx="6885">
                  <c:v>1083.0382</c:v>
                </c:pt>
                <c:pt idx="6886">
                  <c:v>1033.9876999999999</c:v>
                </c:pt>
                <c:pt idx="6887">
                  <c:v>1007.3416</c:v>
                </c:pt>
                <c:pt idx="6888">
                  <c:v>989.25256000000002</c:v>
                </c:pt>
                <c:pt idx="6889">
                  <c:v>976.00725999999997</c:v>
                </c:pt>
                <c:pt idx="6890">
                  <c:v>979.13310000000001</c:v>
                </c:pt>
                <c:pt idx="6891">
                  <c:v>990.44683999999995</c:v>
                </c:pt>
                <c:pt idx="6892">
                  <c:v>1012.4602</c:v>
                </c:pt>
                <c:pt idx="6893">
                  <c:v>1192.5817</c:v>
                </c:pt>
                <c:pt idx="6894">
                  <c:v>1302.3169</c:v>
                </c:pt>
                <c:pt idx="6895">
                  <c:v>1400.8255999999999</c:v>
                </c:pt>
                <c:pt idx="6896">
                  <c:v>1442.0253</c:v>
                </c:pt>
                <c:pt idx="6897">
                  <c:v>1458.7692</c:v>
                </c:pt>
                <c:pt idx="6898">
                  <c:v>1489.4609</c:v>
                </c:pt>
                <c:pt idx="6899">
                  <c:v>1507.6123</c:v>
                </c:pt>
                <c:pt idx="6900">
                  <c:v>1487.5576000000001</c:v>
                </c:pt>
                <c:pt idx="6901">
                  <c:v>1430.9845</c:v>
                </c:pt>
                <c:pt idx="6902">
                  <c:v>1362.7463</c:v>
                </c:pt>
                <c:pt idx="6903">
                  <c:v>1326.384</c:v>
                </c:pt>
                <c:pt idx="6904">
                  <c:v>1371.1465000000001</c:v>
                </c:pt>
                <c:pt idx="6905">
                  <c:v>1351.625</c:v>
                </c:pt>
                <c:pt idx="6906">
                  <c:v>1330.7192</c:v>
                </c:pt>
                <c:pt idx="6907">
                  <c:v>1288.9581000000001</c:v>
                </c:pt>
                <c:pt idx="6908">
                  <c:v>1237.1225999999999</c:v>
                </c:pt>
                <c:pt idx="6909">
                  <c:v>1148.4395</c:v>
                </c:pt>
                <c:pt idx="6910">
                  <c:v>1117.1742999999999</c:v>
                </c:pt>
                <c:pt idx="6911">
                  <c:v>1091.654</c:v>
                </c:pt>
                <c:pt idx="6912">
                  <c:v>1047.7565</c:v>
                </c:pt>
                <c:pt idx="6913">
                  <c:v>1024.0293999999999</c:v>
                </c:pt>
                <c:pt idx="6914">
                  <c:v>1033.8526999999999</c:v>
                </c:pt>
                <c:pt idx="6915">
                  <c:v>1046.4376999999999</c:v>
                </c:pt>
                <c:pt idx="6916">
                  <c:v>1084.7422999999999</c:v>
                </c:pt>
                <c:pt idx="6917">
                  <c:v>1248.6968999999999</c:v>
                </c:pt>
                <c:pt idx="6918">
                  <c:v>1357.2833000000001</c:v>
                </c:pt>
                <c:pt idx="6919">
                  <c:v>1456.0382999999999</c:v>
                </c:pt>
                <c:pt idx="6920">
                  <c:v>1493.2245</c:v>
                </c:pt>
                <c:pt idx="6921">
                  <c:v>1514.2829999999999</c:v>
                </c:pt>
                <c:pt idx="6922">
                  <c:v>1525.0596</c:v>
                </c:pt>
                <c:pt idx="6923">
                  <c:v>1513.8720000000001</c:v>
                </c:pt>
                <c:pt idx="6924">
                  <c:v>1460.5208</c:v>
                </c:pt>
                <c:pt idx="6925">
                  <c:v>1424.806</c:v>
                </c:pt>
                <c:pt idx="6926">
                  <c:v>1336.8824</c:v>
                </c:pt>
                <c:pt idx="6927">
                  <c:v>1333.3989999999999</c:v>
                </c:pt>
                <c:pt idx="6928">
                  <c:v>1368.2113999999999</c:v>
                </c:pt>
                <c:pt idx="6929">
                  <c:v>1357.3168000000001</c:v>
                </c:pt>
                <c:pt idx="6930">
                  <c:v>1328.1851999999999</c:v>
                </c:pt>
                <c:pt idx="6931">
                  <c:v>1270.1202000000001</c:v>
                </c:pt>
                <c:pt idx="6932">
                  <c:v>1236.5916</c:v>
                </c:pt>
                <c:pt idx="6933">
                  <c:v>1136.7294999999999</c:v>
                </c:pt>
                <c:pt idx="6934">
                  <c:v>1095.1732999999999</c:v>
                </c:pt>
                <c:pt idx="6935">
                  <c:v>1063.1677</c:v>
                </c:pt>
                <c:pt idx="6936">
                  <c:v>1041.5929000000001</c:v>
                </c:pt>
                <c:pt idx="6937">
                  <c:v>1018.24274</c:v>
                </c:pt>
                <c:pt idx="6938">
                  <c:v>1020.4679599999999</c:v>
                </c:pt>
                <c:pt idx="6939">
                  <c:v>1037.4568999999999</c:v>
                </c:pt>
                <c:pt idx="6940">
                  <c:v>1053.4164000000001</c:v>
                </c:pt>
                <c:pt idx="6941">
                  <c:v>1250.1005</c:v>
                </c:pt>
                <c:pt idx="6942">
                  <c:v>1376.4108000000001</c:v>
                </c:pt>
                <c:pt idx="6943">
                  <c:v>1477.8634999999999</c:v>
                </c:pt>
                <c:pt idx="6944">
                  <c:v>1535.6676</c:v>
                </c:pt>
                <c:pt idx="6945">
                  <c:v>1532.2029</c:v>
                </c:pt>
                <c:pt idx="6946">
                  <c:v>1522.7380000000001</c:v>
                </c:pt>
                <c:pt idx="6947">
                  <c:v>1523.2599</c:v>
                </c:pt>
                <c:pt idx="6948">
                  <c:v>1484.3562999999999</c:v>
                </c:pt>
                <c:pt idx="6949">
                  <c:v>1430.6079999999999</c:v>
                </c:pt>
                <c:pt idx="6950">
                  <c:v>1334.7213999999999</c:v>
                </c:pt>
                <c:pt idx="6951">
                  <c:v>1304.05</c:v>
                </c:pt>
                <c:pt idx="6952">
                  <c:v>1338.5934</c:v>
                </c:pt>
                <c:pt idx="6953">
                  <c:v>1324.7664</c:v>
                </c:pt>
                <c:pt idx="6954">
                  <c:v>1296.9165</c:v>
                </c:pt>
                <c:pt idx="6955">
                  <c:v>1251.7197000000001</c:v>
                </c:pt>
                <c:pt idx="6956">
                  <c:v>1212.7339999999999</c:v>
                </c:pt>
                <c:pt idx="6957">
                  <c:v>1135.2537</c:v>
                </c:pt>
                <c:pt idx="6958">
                  <c:v>1082.2738999999999</c:v>
                </c:pt>
                <c:pt idx="6959">
                  <c:v>1064.9102</c:v>
                </c:pt>
                <c:pt idx="6960">
                  <c:v>1032.8961999999999</c:v>
                </c:pt>
                <c:pt idx="6961">
                  <c:v>1015.7684</c:v>
                </c:pt>
                <c:pt idx="6962">
                  <c:v>1018.6340300000001</c:v>
                </c:pt>
                <c:pt idx="6963">
                  <c:v>1024.7213999999999</c:v>
                </c:pt>
                <c:pt idx="6964">
                  <c:v>1046.8466000000001</c:v>
                </c:pt>
                <c:pt idx="6965">
                  <c:v>1221.835</c:v>
                </c:pt>
                <c:pt idx="6966">
                  <c:v>1347.0746999999999</c:v>
                </c:pt>
                <c:pt idx="6967">
                  <c:v>1452.2592999999999</c:v>
                </c:pt>
                <c:pt idx="6968">
                  <c:v>1479.5193999999999</c:v>
                </c:pt>
                <c:pt idx="6969">
                  <c:v>1442.7437</c:v>
                </c:pt>
                <c:pt idx="6970">
                  <c:v>1431.8013000000001</c:v>
                </c:pt>
                <c:pt idx="6971">
                  <c:v>1514.7117000000001</c:v>
                </c:pt>
                <c:pt idx="6972">
                  <c:v>1425.1393</c:v>
                </c:pt>
                <c:pt idx="6973">
                  <c:v>1368.0166999999999</c:v>
                </c:pt>
                <c:pt idx="6974">
                  <c:v>1272.9124999999999</c:v>
                </c:pt>
                <c:pt idx="6975">
                  <c:v>1253.2429999999999</c:v>
                </c:pt>
                <c:pt idx="6976">
                  <c:v>1315.7125000000001</c:v>
                </c:pt>
                <c:pt idx="6977">
                  <c:v>1288.5298</c:v>
                </c:pt>
                <c:pt idx="6978">
                  <c:v>1250.7201</c:v>
                </c:pt>
                <c:pt idx="6979">
                  <c:v>1213.6804999999999</c:v>
                </c:pt>
                <c:pt idx="6980">
                  <c:v>1157.6367</c:v>
                </c:pt>
                <c:pt idx="6981">
                  <c:v>1094.4408000000001</c:v>
                </c:pt>
                <c:pt idx="6982">
                  <c:v>1047.9606000000001</c:v>
                </c:pt>
                <c:pt idx="6983">
                  <c:v>1019.5682399999999</c:v>
                </c:pt>
                <c:pt idx="6984">
                  <c:v>998.91179999999997</c:v>
                </c:pt>
                <c:pt idx="6985">
                  <c:v>988.60170000000005</c:v>
                </c:pt>
                <c:pt idx="6986">
                  <c:v>997.68822999999998</c:v>
                </c:pt>
                <c:pt idx="6987">
                  <c:v>991.74614999999994</c:v>
                </c:pt>
                <c:pt idx="6988">
                  <c:v>998.41510000000005</c:v>
                </c:pt>
                <c:pt idx="6989">
                  <c:v>1116.9446</c:v>
                </c:pt>
                <c:pt idx="6990">
                  <c:v>1198.652</c:v>
                </c:pt>
                <c:pt idx="6991">
                  <c:v>1272.4514999999999</c:v>
                </c:pt>
                <c:pt idx="6992">
                  <c:v>1314.5856000000001</c:v>
                </c:pt>
                <c:pt idx="6993">
                  <c:v>1308.3425</c:v>
                </c:pt>
                <c:pt idx="6994">
                  <c:v>1293.8698999999999</c:v>
                </c:pt>
                <c:pt idx="6995">
                  <c:v>1267.7963</c:v>
                </c:pt>
                <c:pt idx="6996">
                  <c:v>1280.8340000000001</c:v>
                </c:pt>
                <c:pt idx="6997">
                  <c:v>1231.2792999999999</c:v>
                </c:pt>
                <c:pt idx="6998">
                  <c:v>1218.4303</c:v>
                </c:pt>
                <c:pt idx="6999">
                  <c:v>1217.8505</c:v>
                </c:pt>
                <c:pt idx="7000">
                  <c:v>1289.8620000000001</c:v>
                </c:pt>
                <c:pt idx="7001">
                  <c:v>1246.6302000000001</c:v>
                </c:pt>
                <c:pt idx="7002">
                  <c:v>1212.4983</c:v>
                </c:pt>
                <c:pt idx="7003">
                  <c:v>1177.7343000000001</c:v>
                </c:pt>
                <c:pt idx="7004">
                  <c:v>1149.6054999999999</c:v>
                </c:pt>
                <c:pt idx="7005">
                  <c:v>1100.9656</c:v>
                </c:pt>
                <c:pt idx="7006">
                  <c:v>1048.0018</c:v>
                </c:pt>
                <c:pt idx="7007">
                  <c:v>1019.2601</c:v>
                </c:pt>
                <c:pt idx="7008">
                  <c:v>996.34630000000004</c:v>
                </c:pt>
                <c:pt idx="7009">
                  <c:v>984.67610000000002</c:v>
                </c:pt>
                <c:pt idx="7010">
                  <c:v>982.0367</c:v>
                </c:pt>
                <c:pt idx="7011">
                  <c:v>962.61540000000002</c:v>
                </c:pt>
                <c:pt idx="7012">
                  <c:v>953.42179999999996</c:v>
                </c:pt>
                <c:pt idx="7013">
                  <c:v>1009.83307</c:v>
                </c:pt>
                <c:pt idx="7014">
                  <c:v>1060.0244</c:v>
                </c:pt>
                <c:pt idx="7015">
                  <c:v>1109.2919999999999</c:v>
                </c:pt>
                <c:pt idx="7016">
                  <c:v>1173.4175</c:v>
                </c:pt>
                <c:pt idx="7017">
                  <c:v>1182.3248000000001</c:v>
                </c:pt>
                <c:pt idx="7018">
                  <c:v>1177.6941999999999</c:v>
                </c:pt>
                <c:pt idx="7019">
                  <c:v>1194.3956000000001</c:v>
                </c:pt>
                <c:pt idx="7020">
                  <c:v>1182.6111000000001</c:v>
                </c:pt>
                <c:pt idx="7021">
                  <c:v>1156.5781999999999</c:v>
                </c:pt>
                <c:pt idx="7022">
                  <c:v>1149.9948999999999</c:v>
                </c:pt>
                <c:pt idx="7023">
                  <c:v>1177.3857</c:v>
                </c:pt>
                <c:pt idx="7024">
                  <c:v>1224.6515999999999</c:v>
                </c:pt>
                <c:pt idx="7025">
                  <c:v>1219.9358</c:v>
                </c:pt>
                <c:pt idx="7026">
                  <c:v>1207.9625000000001</c:v>
                </c:pt>
                <c:pt idx="7027">
                  <c:v>1159.5789</c:v>
                </c:pt>
                <c:pt idx="7028">
                  <c:v>1120.0151000000001</c:v>
                </c:pt>
                <c:pt idx="7029">
                  <c:v>1077.4861000000001</c:v>
                </c:pt>
                <c:pt idx="7030">
                  <c:v>1041.2644</c:v>
                </c:pt>
                <c:pt idx="7031">
                  <c:v>1003.981</c:v>
                </c:pt>
                <c:pt idx="7032">
                  <c:v>983.12787000000003</c:v>
                </c:pt>
                <c:pt idx="7033">
                  <c:v>988.49274000000003</c:v>
                </c:pt>
                <c:pt idx="7034">
                  <c:v>1000.4924</c:v>
                </c:pt>
                <c:pt idx="7035">
                  <c:v>1015.343</c:v>
                </c:pt>
                <c:pt idx="7036">
                  <c:v>1028.1564000000001</c:v>
                </c:pt>
                <c:pt idx="7037">
                  <c:v>1222.7944</c:v>
                </c:pt>
                <c:pt idx="7038">
                  <c:v>1340.3998999999999</c:v>
                </c:pt>
                <c:pt idx="7039">
                  <c:v>1442.3071</c:v>
                </c:pt>
                <c:pt idx="7040">
                  <c:v>1483.0632000000001</c:v>
                </c:pt>
                <c:pt idx="7041">
                  <c:v>1482.6001000000001</c:v>
                </c:pt>
                <c:pt idx="7042">
                  <c:v>1486.1196</c:v>
                </c:pt>
                <c:pt idx="7043">
                  <c:v>1496.5586000000001</c:v>
                </c:pt>
                <c:pt idx="7044">
                  <c:v>1473.2760000000001</c:v>
                </c:pt>
                <c:pt idx="7045">
                  <c:v>1383.0477000000001</c:v>
                </c:pt>
                <c:pt idx="7046">
                  <c:v>1330.6212</c:v>
                </c:pt>
                <c:pt idx="7047">
                  <c:v>1316.5934</c:v>
                </c:pt>
                <c:pt idx="7048">
                  <c:v>1350.2885000000001</c:v>
                </c:pt>
                <c:pt idx="7049">
                  <c:v>1302.8225</c:v>
                </c:pt>
                <c:pt idx="7050">
                  <c:v>1274.9135000000001</c:v>
                </c:pt>
                <c:pt idx="7051">
                  <c:v>1228.4683</c:v>
                </c:pt>
                <c:pt idx="7052">
                  <c:v>1189.7909</c:v>
                </c:pt>
                <c:pt idx="7053">
                  <c:v>1121.5039999999999</c:v>
                </c:pt>
                <c:pt idx="7054">
                  <c:v>1083.5408</c:v>
                </c:pt>
                <c:pt idx="7055">
                  <c:v>1051.0361</c:v>
                </c:pt>
                <c:pt idx="7056">
                  <c:v>1017.97687</c:v>
                </c:pt>
                <c:pt idx="7057">
                  <c:v>998.08870000000002</c:v>
                </c:pt>
                <c:pt idx="7058">
                  <c:v>995.51653999999996</c:v>
                </c:pt>
                <c:pt idx="7059">
                  <c:v>1007.5339</c:v>
                </c:pt>
                <c:pt idx="7060">
                  <c:v>1029.6312</c:v>
                </c:pt>
                <c:pt idx="7061">
                  <c:v>1214.3418999999999</c:v>
                </c:pt>
                <c:pt idx="7062">
                  <c:v>1323.3681999999999</c:v>
                </c:pt>
                <c:pt idx="7063">
                  <c:v>1412.3179</c:v>
                </c:pt>
                <c:pt idx="7064">
                  <c:v>1451.5957000000001</c:v>
                </c:pt>
                <c:pt idx="7065">
                  <c:v>1468.0920000000001</c:v>
                </c:pt>
                <c:pt idx="7066">
                  <c:v>1465.345</c:v>
                </c:pt>
                <c:pt idx="7067">
                  <c:v>1465.7347</c:v>
                </c:pt>
                <c:pt idx="7068">
                  <c:v>1469.1583000000001</c:v>
                </c:pt>
                <c:pt idx="7069">
                  <c:v>1437.6794</c:v>
                </c:pt>
                <c:pt idx="7070">
                  <c:v>1343.7379000000001</c:v>
                </c:pt>
                <c:pt idx="7071">
                  <c:v>1293.7396000000001</c:v>
                </c:pt>
                <c:pt idx="7072">
                  <c:v>1324.5907999999999</c:v>
                </c:pt>
                <c:pt idx="7073">
                  <c:v>1322.2999</c:v>
                </c:pt>
                <c:pt idx="7074">
                  <c:v>1291.3069</c:v>
                </c:pt>
                <c:pt idx="7075">
                  <c:v>1256.5320999999999</c:v>
                </c:pt>
                <c:pt idx="7076">
                  <c:v>1202.7247</c:v>
                </c:pt>
                <c:pt idx="7077">
                  <c:v>1102.0764999999999</c:v>
                </c:pt>
                <c:pt idx="7078">
                  <c:v>1080.2132999999999</c:v>
                </c:pt>
                <c:pt idx="7079">
                  <c:v>1057.0540000000001</c:v>
                </c:pt>
                <c:pt idx="7080">
                  <c:v>1009.71466</c:v>
                </c:pt>
                <c:pt idx="7081">
                  <c:v>999.13340000000005</c:v>
                </c:pt>
                <c:pt idx="7082">
                  <c:v>1000.9675999999999</c:v>
                </c:pt>
                <c:pt idx="7083">
                  <c:v>1015.8178</c:v>
                </c:pt>
                <c:pt idx="7084">
                  <c:v>1030.9540999999999</c:v>
                </c:pt>
                <c:pt idx="7085">
                  <c:v>1193.6194</c:v>
                </c:pt>
                <c:pt idx="7086">
                  <c:v>1296.5155</c:v>
                </c:pt>
                <c:pt idx="7087">
                  <c:v>1382.5198</c:v>
                </c:pt>
                <c:pt idx="7088">
                  <c:v>1366.7503999999999</c:v>
                </c:pt>
                <c:pt idx="7089">
                  <c:v>1393.0841</c:v>
                </c:pt>
                <c:pt idx="7090">
                  <c:v>1419.9222</c:v>
                </c:pt>
                <c:pt idx="7091">
                  <c:v>1443.0074</c:v>
                </c:pt>
                <c:pt idx="7092">
                  <c:v>1425.6289999999999</c:v>
                </c:pt>
                <c:pt idx="7093">
                  <c:v>1385.0916999999999</c:v>
                </c:pt>
                <c:pt idx="7094">
                  <c:v>1310.0746999999999</c:v>
                </c:pt>
                <c:pt idx="7095">
                  <c:v>1298.7452000000001</c:v>
                </c:pt>
                <c:pt idx="7096">
                  <c:v>1315.2150999999999</c:v>
                </c:pt>
                <c:pt idx="7097">
                  <c:v>1297.9721999999999</c:v>
                </c:pt>
                <c:pt idx="7098">
                  <c:v>1254.4186999999999</c:v>
                </c:pt>
                <c:pt idx="7099">
                  <c:v>1210.5239999999999</c:v>
                </c:pt>
                <c:pt idx="7100">
                  <c:v>1173.1632999999999</c:v>
                </c:pt>
                <c:pt idx="7101">
                  <c:v>1108.9209000000001</c:v>
                </c:pt>
                <c:pt idx="7102">
                  <c:v>1075.3551</c:v>
                </c:pt>
                <c:pt idx="7103">
                  <c:v>1049.9962</c:v>
                </c:pt>
                <c:pt idx="7104">
                  <c:v>1011.4628</c:v>
                </c:pt>
                <c:pt idx="7105">
                  <c:v>990.45389999999998</c:v>
                </c:pt>
                <c:pt idx="7106">
                  <c:v>1000.7137</c:v>
                </c:pt>
                <c:pt idx="7107">
                  <c:v>1019.2642</c:v>
                </c:pt>
                <c:pt idx="7108">
                  <c:v>1043.2929999999999</c:v>
                </c:pt>
                <c:pt idx="7109">
                  <c:v>1219.5251000000001</c:v>
                </c:pt>
                <c:pt idx="7110">
                  <c:v>1308.0060000000001</c:v>
                </c:pt>
                <c:pt idx="7111">
                  <c:v>1444.1514</c:v>
                </c:pt>
                <c:pt idx="7112">
                  <c:v>1450.6954000000001</c:v>
                </c:pt>
                <c:pt idx="7113">
                  <c:v>1468.5643</c:v>
                </c:pt>
                <c:pt idx="7114">
                  <c:v>1489.0957000000001</c:v>
                </c:pt>
                <c:pt idx="7115">
                  <c:v>1463.6161</c:v>
                </c:pt>
                <c:pt idx="7116">
                  <c:v>1482.7804000000001</c:v>
                </c:pt>
                <c:pt idx="7117">
                  <c:v>1416.444</c:v>
                </c:pt>
                <c:pt idx="7118">
                  <c:v>1328.9351999999999</c:v>
                </c:pt>
                <c:pt idx="7119">
                  <c:v>1308.8523</c:v>
                </c:pt>
                <c:pt idx="7120">
                  <c:v>1345.3298</c:v>
                </c:pt>
                <c:pt idx="7121">
                  <c:v>1320.7048</c:v>
                </c:pt>
                <c:pt idx="7122">
                  <c:v>1288.3196</c:v>
                </c:pt>
                <c:pt idx="7123">
                  <c:v>1246.3431</c:v>
                </c:pt>
                <c:pt idx="7124">
                  <c:v>1196.6165000000001</c:v>
                </c:pt>
                <c:pt idx="7125">
                  <c:v>1121.3416</c:v>
                </c:pt>
                <c:pt idx="7126">
                  <c:v>1071.8052</c:v>
                </c:pt>
                <c:pt idx="7127">
                  <c:v>1057.7959000000001</c:v>
                </c:pt>
                <c:pt idx="7128">
                  <c:v>1027.8394000000001</c:v>
                </c:pt>
                <c:pt idx="7129">
                  <c:v>1005.4247</c:v>
                </c:pt>
                <c:pt idx="7130">
                  <c:v>1008.9991</c:v>
                </c:pt>
                <c:pt idx="7131">
                  <c:v>1013.07227</c:v>
                </c:pt>
                <c:pt idx="7132">
                  <c:v>1035.2478000000001</c:v>
                </c:pt>
                <c:pt idx="7133">
                  <c:v>1196.4733000000001</c:v>
                </c:pt>
                <c:pt idx="7134">
                  <c:v>1291.9685999999999</c:v>
                </c:pt>
                <c:pt idx="7135">
                  <c:v>1387.3009</c:v>
                </c:pt>
                <c:pt idx="7136">
                  <c:v>1385.3185000000001</c:v>
                </c:pt>
                <c:pt idx="7137">
                  <c:v>1382.0075999999999</c:v>
                </c:pt>
                <c:pt idx="7138">
                  <c:v>1399.0017</c:v>
                </c:pt>
                <c:pt idx="7139">
                  <c:v>1388.7732000000001</c:v>
                </c:pt>
                <c:pt idx="7140">
                  <c:v>1400.5322000000001</c:v>
                </c:pt>
                <c:pt idx="7141">
                  <c:v>1373.8596</c:v>
                </c:pt>
                <c:pt idx="7142">
                  <c:v>1298.8295000000001</c:v>
                </c:pt>
                <c:pt idx="7143">
                  <c:v>1296.7899</c:v>
                </c:pt>
                <c:pt idx="7144">
                  <c:v>1346.5789</c:v>
                </c:pt>
                <c:pt idx="7145">
                  <c:v>1320.9192</c:v>
                </c:pt>
                <c:pt idx="7146">
                  <c:v>1283.0110999999999</c:v>
                </c:pt>
                <c:pt idx="7147">
                  <c:v>1241.4677999999999</c:v>
                </c:pt>
                <c:pt idx="7148">
                  <c:v>1191.9426000000001</c:v>
                </c:pt>
                <c:pt idx="7149">
                  <c:v>1124.4453000000001</c:v>
                </c:pt>
                <c:pt idx="7150">
                  <c:v>1083.6437000000001</c:v>
                </c:pt>
                <c:pt idx="7151">
                  <c:v>1061.6228000000001</c:v>
                </c:pt>
                <c:pt idx="7152">
                  <c:v>1047.1351</c:v>
                </c:pt>
                <c:pt idx="7153">
                  <c:v>1031.9634000000001</c:v>
                </c:pt>
                <c:pt idx="7154">
                  <c:v>1029.8737000000001</c:v>
                </c:pt>
                <c:pt idx="7155">
                  <c:v>1020.4295</c:v>
                </c:pt>
                <c:pt idx="7156">
                  <c:v>1023.5578</c:v>
                </c:pt>
                <c:pt idx="7157">
                  <c:v>1153.2429999999999</c:v>
                </c:pt>
                <c:pt idx="7158">
                  <c:v>1230.6991</c:v>
                </c:pt>
                <c:pt idx="7159">
                  <c:v>1326.4917</c:v>
                </c:pt>
                <c:pt idx="7160">
                  <c:v>1360.7625</c:v>
                </c:pt>
                <c:pt idx="7161">
                  <c:v>1342.5537999999999</c:v>
                </c:pt>
                <c:pt idx="7162">
                  <c:v>1352.1414</c:v>
                </c:pt>
                <c:pt idx="7163">
                  <c:v>1328.9417000000001</c:v>
                </c:pt>
                <c:pt idx="7164">
                  <c:v>1306.5862</c:v>
                </c:pt>
                <c:pt idx="7165">
                  <c:v>1279.3522</c:v>
                </c:pt>
                <c:pt idx="7166">
                  <c:v>1270.7136</c:v>
                </c:pt>
                <c:pt idx="7167">
                  <c:v>1302.9070999999999</c:v>
                </c:pt>
                <c:pt idx="7168">
                  <c:v>1364.2230999999999</c:v>
                </c:pt>
                <c:pt idx="7169">
                  <c:v>1327.6512</c:v>
                </c:pt>
                <c:pt idx="7170">
                  <c:v>1295.9664</c:v>
                </c:pt>
                <c:pt idx="7171">
                  <c:v>1247.0038999999999</c:v>
                </c:pt>
                <c:pt idx="7172">
                  <c:v>1207.1376</c:v>
                </c:pt>
                <c:pt idx="7173">
                  <c:v>1148.9445000000001</c:v>
                </c:pt>
                <c:pt idx="7174">
                  <c:v>1120.0161000000001</c:v>
                </c:pt>
                <c:pt idx="7175">
                  <c:v>1078.3177000000001</c:v>
                </c:pt>
                <c:pt idx="7176">
                  <c:v>1053.615</c:v>
                </c:pt>
                <c:pt idx="7177">
                  <c:v>1033.5387000000001</c:v>
                </c:pt>
                <c:pt idx="7178">
                  <c:v>1028.9022</c:v>
                </c:pt>
                <c:pt idx="7179">
                  <c:v>1013.3268</c:v>
                </c:pt>
                <c:pt idx="7180">
                  <c:v>989.59045000000003</c:v>
                </c:pt>
                <c:pt idx="7181">
                  <c:v>1051.7887000000001</c:v>
                </c:pt>
                <c:pt idx="7182">
                  <c:v>1084.3163999999999</c:v>
                </c:pt>
                <c:pt idx="7183">
                  <c:v>1135.5640000000001</c:v>
                </c:pt>
                <c:pt idx="7184">
                  <c:v>1217.741</c:v>
                </c:pt>
                <c:pt idx="7185">
                  <c:v>1225.4073000000001</c:v>
                </c:pt>
                <c:pt idx="7186">
                  <c:v>1240.8824</c:v>
                </c:pt>
                <c:pt idx="7187">
                  <c:v>1250.3126</c:v>
                </c:pt>
                <c:pt idx="7188">
                  <c:v>1241.8585</c:v>
                </c:pt>
                <c:pt idx="7189">
                  <c:v>1211.2073</c:v>
                </c:pt>
                <c:pt idx="7190">
                  <c:v>1205.1479999999999</c:v>
                </c:pt>
                <c:pt idx="7191">
                  <c:v>1251.7729999999999</c:v>
                </c:pt>
                <c:pt idx="7192">
                  <c:v>1340.8214</c:v>
                </c:pt>
                <c:pt idx="7193">
                  <c:v>1328.8938000000001</c:v>
                </c:pt>
                <c:pt idx="7194">
                  <c:v>1304.9045000000001</c:v>
                </c:pt>
                <c:pt idx="7195">
                  <c:v>1244.9386999999999</c:v>
                </c:pt>
                <c:pt idx="7196">
                  <c:v>1200.3344</c:v>
                </c:pt>
                <c:pt idx="7197">
                  <c:v>1117.6998000000001</c:v>
                </c:pt>
                <c:pt idx="7198">
                  <c:v>1061.5105000000001</c:v>
                </c:pt>
                <c:pt idx="7199">
                  <c:v>1041.1130000000001</c:v>
                </c:pt>
                <c:pt idx="7200">
                  <c:v>1009.034</c:v>
                </c:pt>
                <c:pt idx="7201">
                  <c:v>992.86680000000001</c:v>
                </c:pt>
                <c:pt idx="7202">
                  <c:v>996.37683000000004</c:v>
                </c:pt>
                <c:pt idx="7203">
                  <c:v>1025.5211999999999</c:v>
                </c:pt>
                <c:pt idx="7204">
                  <c:v>1048.3214</c:v>
                </c:pt>
                <c:pt idx="7205">
                  <c:v>1252.6954000000001</c:v>
                </c:pt>
                <c:pt idx="7206">
                  <c:v>1389.5333000000001</c:v>
                </c:pt>
                <c:pt idx="7207">
                  <c:v>1495.6197999999999</c:v>
                </c:pt>
                <c:pt idx="7208">
                  <c:v>1523.2092</c:v>
                </c:pt>
                <c:pt idx="7209">
                  <c:v>1560.3036</c:v>
                </c:pt>
                <c:pt idx="7210">
                  <c:v>1565.1895</c:v>
                </c:pt>
                <c:pt idx="7211">
                  <c:v>1570.8523</c:v>
                </c:pt>
                <c:pt idx="7212">
                  <c:v>1557.1608000000001</c:v>
                </c:pt>
                <c:pt idx="7213">
                  <c:v>1487.0373999999999</c:v>
                </c:pt>
                <c:pt idx="7214">
                  <c:v>1398.3961999999999</c:v>
                </c:pt>
                <c:pt idx="7215">
                  <c:v>1389.5151000000001</c:v>
                </c:pt>
                <c:pt idx="7216">
                  <c:v>1399.0436999999999</c:v>
                </c:pt>
                <c:pt idx="7217">
                  <c:v>1381.7644</c:v>
                </c:pt>
                <c:pt idx="7218">
                  <c:v>1361.0032000000001</c:v>
                </c:pt>
                <c:pt idx="7219">
                  <c:v>1237.1512</c:v>
                </c:pt>
                <c:pt idx="7220">
                  <c:v>1176.6886999999999</c:v>
                </c:pt>
                <c:pt idx="7221">
                  <c:v>1112.8622</c:v>
                </c:pt>
                <c:pt idx="7222">
                  <c:v>1075.8604</c:v>
                </c:pt>
                <c:pt idx="7223">
                  <c:v>1051.8099</c:v>
                </c:pt>
                <c:pt idx="7224">
                  <c:v>1027.5436</c:v>
                </c:pt>
                <c:pt idx="7225">
                  <c:v>1012.4037</c:v>
                </c:pt>
                <c:pt idx="7226">
                  <c:v>1026.9794999999999</c:v>
                </c:pt>
                <c:pt idx="7227">
                  <c:v>1035.116</c:v>
                </c:pt>
                <c:pt idx="7228">
                  <c:v>1063.537</c:v>
                </c:pt>
                <c:pt idx="7229">
                  <c:v>1243.8633</c:v>
                </c:pt>
                <c:pt idx="7230">
                  <c:v>1342.6039000000001</c:v>
                </c:pt>
                <c:pt idx="7231">
                  <c:v>1434.4819</c:v>
                </c:pt>
                <c:pt idx="7232">
                  <c:v>1479.8046999999999</c:v>
                </c:pt>
                <c:pt idx="7233">
                  <c:v>1494.682</c:v>
                </c:pt>
                <c:pt idx="7234">
                  <c:v>1499.0887</c:v>
                </c:pt>
                <c:pt idx="7235">
                  <c:v>1511.8064999999999</c:v>
                </c:pt>
                <c:pt idx="7236">
                  <c:v>1486.8046999999999</c:v>
                </c:pt>
                <c:pt idx="7237">
                  <c:v>1434.9875</c:v>
                </c:pt>
                <c:pt idx="7238">
                  <c:v>1368.2452000000001</c:v>
                </c:pt>
                <c:pt idx="7239">
                  <c:v>1356.5175999999999</c:v>
                </c:pt>
                <c:pt idx="7240">
                  <c:v>1401.2012999999999</c:v>
                </c:pt>
                <c:pt idx="7241">
                  <c:v>1361.1769999999999</c:v>
                </c:pt>
                <c:pt idx="7242">
                  <c:v>1299.0255999999999</c:v>
                </c:pt>
                <c:pt idx="7243">
                  <c:v>1251.0431000000001</c:v>
                </c:pt>
                <c:pt idx="7244">
                  <c:v>1183.1766</c:v>
                </c:pt>
                <c:pt idx="7245">
                  <c:v>1112.6986999999999</c:v>
                </c:pt>
                <c:pt idx="7246">
                  <c:v>1079.6882000000001</c:v>
                </c:pt>
                <c:pt idx="7247">
                  <c:v>1043.9419</c:v>
                </c:pt>
                <c:pt idx="7248">
                  <c:v>997.2251</c:v>
                </c:pt>
                <c:pt idx="7249">
                  <c:v>989.23760000000004</c:v>
                </c:pt>
                <c:pt idx="7250">
                  <c:v>1003.0268600000001</c:v>
                </c:pt>
                <c:pt idx="7251">
                  <c:v>1016.0277</c:v>
                </c:pt>
                <c:pt idx="7252">
                  <c:v>1036.6333</c:v>
                </c:pt>
                <c:pt idx="7253">
                  <c:v>1206.4592</c:v>
                </c:pt>
                <c:pt idx="7254">
                  <c:v>1299.3351</c:v>
                </c:pt>
                <c:pt idx="7255">
                  <c:v>1385.1483000000001</c:v>
                </c:pt>
                <c:pt idx="7256">
                  <c:v>1438.2987000000001</c:v>
                </c:pt>
                <c:pt idx="7257">
                  <c:v>1408.8151</c:v>
                </c:pt>
                <c:pt idx="7258">
                  <c:v>1410.6187</c:v>
                </c:pt>
                <c:pt idx="7259">
                  <c:v>1431.2438999999999</c:v>
                </c:pt>
                <c:pt idx="7260">
                  <c:v>1397.5115000000001</c:v>
                </c:pt>
                <c:pt idx="7261">
                  <c:v>1362.2102</c:v>
                </c:pt>
                <c:pt idx="7262">
                  <c:v>1338.7609</c:v>
                </c:pt>
                <c:pt idx="7263">
                  <c:v>1318.5243</c:v>
                </c:pt>
                <c:pt idx="7264">
                  <c:v>1347.1268</c:v>
                </c:pt>
                <c:pt idx="7265">
                  <c:v>1330.2871</c:v>
                </c:pt>
                <c:pt idx="7266">
                  <c:v>1272.0485000000001</c:v>
                </c:pt>
                <c:pt idx="7267">
                  <c:v>1204.0083999999999</c:v>
                </c:pt>
                <c:pt idx="7268">
                  <c:v>1166.3164999999999</c:v>
                </c:pt>
                <c:pt idx="7269">
                  <c:v>1096.4113</c:v>
                </c:pt>
                <c:pt idx="7270">
                  <c:v>1058.6764000000001</c:v>
                </c:pt>
                <c:pt idx="7271">
                  <c:v>1043.0998999999999</c:v>
                </c:pt>
                <c:pt idx="7272">
                  <c:v>1010.4492</c:v>
                </c:pt>
                <c:pt idx="7273">
                  <c:v>1004.35974</c:v>
                </c:pt>
                <c:pt idx="7274">
                  <c:v>1010.0744999999999</c:v>
                </c:pt>
                <c:pt idx="7275">
                  <c:v>1026.8641</c:v>
                </c:pt>
                <c:pt idx="7276">
                  <c:v>1053.1514</c:v>
                </c:pt>
                <c:pt idx="7277">
                  <c:v>1240.663</c:v>
                </c:pt>
                <c:pt idx="7278">
                  <c:v>1363.2152000000001</c:v>
                </c:pt>
                <c:pt idx="7279">
                  <c:v>1479.2026000000001</c:v>
                </c:pt>
                <c:pt idx="7280">
                  <c:v>1536.9677999999999</c:v>
                </c:pt>
                <c:pt idx="7281">
                  <c:v>1555.4286</c:v>
                </c:pt>
                <c:pt idx="7282">
                  <c:v>1562.9512</c:v>
                </c:pt>
                <c:pt idx="7283">
                  <c:v>1571.6132</c:v>
                </c:pt>
                <c:pt idx="7284">
                  <c:v>1566.7568000000001</c:v>
                </c:pt>
                <c:pt idx="7285">
                  <c:v>1514.8207</c:v>
                </c:pt>
                <c:pt idx="7286">
                  <c:v>1427.3738000000001</c:v>
                </c:pt>
                <c:pt idx="7287">
                  <c:v>1382.5043000000001</c:v>
                </c:pt>
                <c:pt idx="7288">
                  <c:v>1438.3344</c:v>
                </c:pt>
                <c:pt idx="7289">
                  <c:v>1407.999</c:v>
                </c:pt>
                <c:pt idx="7290">
                  <c:v>1377.4945</c:v>
                </c:pt>
                <c:pt idx="7291">
                  <c:v>1331.8352</c:v>
                </c:pt>
                <c:pt idx="7292">
                  <c:v>1283.1261999999999</c:v>
                </c:pt>
                <c:pt idx="7293">
                  <c:v>1177.3227999999999</c:v>
                </c:pt>
                <c:pt idx="7294">
                  <c:v>1119.4474</c:v>
                </c:pt>
                <c:pt idx="7295">
                  <c:v>1097.6188999999999</c:v>
                </c:pt>
                <c:pt idx="7296">
                  <c:v>1055.6106</c:v>
                </c:pt>
                <c:pt idx="7297">
                  <c:v>1037.8025</c:v>
                </c:pt>
                <c:pt idx="7298">
                  <c:v>1041.1898000000001</c:v>
                </c:pt>
                <c:pt idx="7299">
                  <c:v>1040.0255999999999</c:v>
                </c:pt>
                <c:pt idx="7300">
                  <c:v>1062.5784000000001</c:v>
                </c:pt>
                <c:pt idx="7301">
                  <c:v>1247.9308000000001</c:v>
                </c:pt>
                <c:pt idx="7302">
                  <c:v>1379.2007000000001</c:v>
                </c:pt>
                <c:pt idx="7303">
                  <c:v>1481.1322</c:v>
                </c:pt>
                <c:pt idx="7304">
                  <c:v>1505.3788999999999</c:v>
                </c:pt>
                <c:pt idx="7305">
                  <c:v>1514.9413999999999</c:v>
                </c:pt>
                <c:pt idx="7306">
                  <c:v>1516.0485000000001</c:v>
                </c:pt>
                <c:pt idx="7307">
                  <c:v>1481.8973000000001</c:v>
                </c:pt>
                <c:pt idx="7308">
                  <c:v>1444.4514999999999</c:v>
                </c:pt>
                <c:pt idx="7309">
                  <c:v>1368.3385000000001</c:v>
                </c:pt>
                <c:pt idx="7310">
                  <c:v>1297.2035000000001</c:v>
                </c:pt>
                <c:pt idx="7311">
                  <c:v>1290.0431000000001</c:v>
                </c:pt>
                <c:pt idx="7312">
                  <c:v>1343.3526999999999</c:v>
                </c:pt>
                <c:pt idx="7313">
                  <c:v>1309.4590000000001</c:v>
                </c:pt>
                <c:pt idx="7314">
                  <c:v>1258.7168999999999</c:v>
                </c:pt>
                <c:pt idx="7315">
                  <c:v>1218.0672999999999</c:v>
                </c:pt>
                <c:pt idx="7316">
                  <c:v>1187.3306</c:v>
                </c:pt>
                <c:pt idx="7317">
                  <c:v>1117.8510000000001</c:v>
                </c:pt>
                <c:pt idx="7318">
                  <c:v>1052.0544</c:v>
                </c:pt>
                <c:pt idx="7319">
                  <c:v>1019.6838</c:v>
                </c:pt>
                <c:pt idx="7320">
                  <c:v>991.39417000000003</c:v>
                </c:pt>
                <c:pt idx="7321">
                  <c:v>970.89599999999996</c:v>
                </c:pt>
                <c:pt idx="7322">
                  <c:v>958.84186</c:v>
                </c:pt>
                <c:pt idx="7323">
                  <c:v>962.5385</c:v>
                </c:pt>
                <c:pt idx="7324">
                  <c:v>960.35846000000004</c:v>
                </c:pt>
                <c:pt idx="7325">
                  <c:v>1054.2566999999999</c:v>
                </c:pt>
                <c:pt idx="7326">
                  <c:v>1152.7743</c:v>
                </c:pt>
                <c:pt idx="7327">
                  <c:v>1218.4565</c:v>
                </c:pt>
                <c:pt idx="7328">
                  <c:v>1248.5479</c:v>
                </c:pt>
                <c:pt idx="7329">
                  <c:v>1247.2996000000001</c:v>
                </c:pt>
                <c:pt idx="7330">
                  <c:v>1255.9282000000001</c:v>
                </c:pt>
                <c:pt idx="7331">
                  <c:v>1226.2926</c:v>
                </c:pt>
                <c:pt idx="7332">
                  <c:v>1212.1893</c:v>
                </c:pt>
                <c:pt idx="7333">
                  <c:v>1159.6276</c:v>
                </c:pt>
                <c:pt idx="7334">
                  <c:v>1135.1166000000001</c:v>
                </c:pt>
                <c:pt idx="7335">
                  <c:v>1162.0899999999999</c:v>
                </c:pt>
                <c:pt idx="7336">
                  <c:v>1221.1545000000001</c:v>
                </c:pt>
                <c:pt idx="7337">
                  <c:v>1213.6715999999999</c:v>
                </c:pt>
                <c:pt idx="7338">
                  <c:v>1197.2988</c:v>
                </c:pt>
                <c:pt idx="7339">
                  <c:v>1152.1813999999999</c:v>
                </c:pt>
                <c:pt idx="7340">
                  <c:v>1117.1387</c:v>
                </c:pt>
                <c:pt idx="7341">
                  <c:v>1079.8053</c:v>
                </c:pt>
                <c:pt idx="7342">
                  <c:v>1019.2659</c:v>
                </c:pt>
                <c:pt idx="7343">
                  <c:v>984.03750000000002</c:v>
                </c:pt>
                <c:pt idx="7344">
                  <c:v>962.64624000000003</c:v>
                </c:pt>
                <c:pt idx="7345">
                  <c:v>941.60515999999996</c:v>
                </c:pt>
                <c:pt idx="7346">
                  <c:v>928.68820000000005</c:v>
                </c:pt>
                <c:pt idx="7347">
                  <c:v>917.95979999999997</c:v>
                </c:pt>
                <c:pt idx="7348">
                  <c:v>867.92804000000001</c:v>
                </c:pt>
                <c:pt idx="7349">
                  <c:v>946.77997000000005</c:v>
                </c:pt>
                <c:pt idx="7350">
                  <c:v>996.13549999999998</c:v>
                </c:pt>
                <c:pt idx="7351">
                  <c:v>1038.8009</c:v>
                </c:pt>
                <c:pt idx="7352">
                  <c:v>1086.4286999999999</c:v>
                </c:pt>
                <c:pt idx="7353">
                  <c:v>1100.2859000000001</c:v>
                </c:pt>
                <c:pt idx="7354">
                  <c:v>1089.2559000000001</c:v>
                </c:pt>
                <c:pt idx="7355">
                  <c:v>1086.6481000000001</c:v>
                </c:pt>
                <c:pt idx="7356">
                  <c:v>1091.3855000000001</c:v>
                </c:pt>
                <c:pt idx="7357">
                  <c:v>1082.0728999999999</c:v>
                </c:pt>
                <c:pt idx="7358">
                  <c:v>1055.895</c:v>
                </c:pt>
                <c:pt idx="7359">
                  <c:v>1099.8988999999999</c:v>
                </c:pt>
                <c:pt idx="7360">
                  <c:v>1146.8407</c:v>
                </c:pt>
                <c:pt idx="7361">
                  <c:v>1147.6837</c:v>
                </c:pt>
                <c:pt idx="7362">
                  <c:v>1142.335</c:v>
                </c:pt>
                <c:pt idx="7363">
                  <c:v>1136.0197000000001</c:v>
                </c:pt>
                <c:pt idx="7364">
                  <c:v>1089.54</c:v>
                </c:pt>
                <c:pt idx="7365">
                  <c:v>1048.52</c:v>
                </c:pt>
                <c:pt idx="7366">
                  <c:v>1025.2746999999999</c:v>
                </c:pt>
                <c:pt idx="7367">
                  <c:v>1000.7145400000001</c:v>
                </c:pt>
                <c:pt idx="7368">
                  <c:v>983.34640000000002</c:v>
                </c:pt>
                <c:pt idx="7369">
                  <c:v>970.61694</c:v>
                </c:pt>
                <c:pt idx="7370">
                  <c:v>928.48270000000002</c:v>
                </c:pt>
                <c:pt idx="7371">
                  <c:v>941.31475999999998</c:v>
                </c:pt>
                <c:pt idx="7372">
                  <c:v>917.65750000000003</c:v>
                </c:pt>
                <c:pt idx="7373">
                  <c:v>1017.11194</c:v>
                </c:pt>
                <c:pt idx="7374">
                  <c:v>1053.7467999999999</c:v>
                </c:pt>
                <c:pt idx="7375">
                  <c:v>1081.7963999999999</c:v>
                </c:pt>
                <c:pt idx="7376">
                  <c:v>1109.1255000000001</c:v>
                </c:pt>
                <c:pt idx="7377">
                  <c:v>1142.4376</c:v>
                </c:pt>
                <c:pt idx="7378">
                  <c:v>1172.9480000000001</c:v>
                </c:pt>
                <c:pt idx="7379">
                  <c:v>1184.3795</c:v>
                </c:pt>
                <c:pt idx="7380">
                  <c:v>1191.8744999999999</c:v>
                </c:pt>
                <c:pt idx="7381">
                  <c:v>1160.9760000000001</c:v>
                </c:pt>
                <c:pt idx="7382">
                  <c:v>1169.3109999999999</c:v>
                </c:pt>
                <c:pt idx="7383">
                  <c:v>1192.0707</c:v>
                </c:pt>
                <c:pt idx="7384">
                  <c:v>1244.7782999999999</c:v>
                </c:pt>
                <c:pt idx="7385">
                  <c:v>1222.6083000000001</c:v>
                </c:pt>
                <c:pt idx="7386">
                  <c:v>1202.5713000000001</c:v>
                </c:pt>
                <c:pt idx="7387">
                  <c:v>1191.251</c:v>
                </c:pt>
                <c:pt idx="7388">
                  <c:v>1145.5264999999999</c:v>
                </c:pt>
                <c:pt idx="7389">
                  <c:v>1107.4036000000001</c:v>
                </c:pt>
                <c:pt idx="7390">
                  <c:v>1101.7218</c:v>
                </c:pt>
                <c:pt idx="7391">
                  <c:v>1078.7629999999999</c:v>
                </c:pt>
                <c:pt idx="7392">
                  <c:v>1043.3501000000001</c:v>
                </c:pt>
                <c:pt idx="7393">
                  <c:v>1007.95245</c:v>
                </c:pt>
                <c:pt idx="7394">
                  <c:v>988.29740000000004</c:v>
                </c:pt>
                <c:pt idx="7395">
                  <c:v>989.4452</c:v>
                </c:pt>
                <c:pt idx="7396">
                  <c:v>957.70899999999995</c:v>
                </c:pt>
                <c:pt idx="7397">
                  <c:v>1044.2908</c:v>
                </c:pt>
                <c:pt idx="7398">
                  <c:v>1107.4332999999999</c:v>
                </c:pt>
                <c:pt idx="7399">
                  <c:v>1153.7488000000001</c:v>
                </c:pt>
                <c:pt idx="7400">
                  <c:v>1208.8081999999999</c:v>
                </c:pt>
                <c:pt idx="7401">
                  <c:v>1202.0402999999999</c:v>
                </c:pt>
                <c:pt idx="7402">
                  <c:v>1205.8992000000001</c:v>
                </c:pt>
                <c:pt idx="7403">
                  <c:v>1193.115</c:v>
                </c:pt>
                <c:pt idx="7404">
                  <c:v>1183.2964999999999</c:v>
                </c:pt>
                <c:pt idx="7405">
                  <c:v>1144.7203</c:v>
                </c:pt>
                <c:pt idx="7406">
                  <c:v>1127.3802000000001</c:v>
                </c:pt>
                <c:pt idx="7407">
                  <c:v>1146.0552</c:v>
                </c:pt>
                <c:pt idx="7408">
                  <c:v>1207.7107000000001</c:v>
                </c:pt>
                <c:pt idx="7409">
                  <c:v>1200.2339999999999</c:v>
                </c:pt>
                <c:pt idx="7410">
                  <c:v>1203.7528</c:v>
                </c:pt>
                <c:pt idx="7411">
                  <c:v>1179.2085</c:v>
                </c:pt>
                <c:pt idx="7412">
                  <c:v>1129.741</c:v>
                </c:pt>
                <c:pt idx="7413">
                  <c:v>1086.2810999999999</c:v>
                </c:pt>
                <c:pt idx="7414">
                  <c:v>1063.8257000000001</c:v>
                </c:pt>
                <c:pt idx="7415">
                  <c:v>1034.4158</c:v>
                </c:pt>
                <c:pt idx="7416">
                  <c:v>998.38214000000005</c:v>
                </c:pt>
                <c:pt idx="7417">
                  <c:v>992.56569999999999</c:v>
                </c:pt>
                <c:pt idx="7418">
                  <c:v>988.37149999999997</c:v>
                </c:pt>
                <c:pt idx="7419">
                  <c:v>1021.1287</c:v>
                </c:pt>
                <c:pt idx="7420">
                  <c:v>1034.0464999999999</c:v>
                </c:pt>
                <c:pt idx="7421">
                  <c:v>1281.4860000000001</c:v>
                </c:pt>
                <c:pt idx="7422">
                  <c:v>1371.8280999999999</c:v>
                </c:pt>
                <c:pt idx="7423">
                  <c:v>1452.8569</c:v>
                </c:pt>
                <c:pt idx="7424">
                  <c:v>1493.3865000000001</c:v>
                </c:pt>
                <c:pt idx="7425">
                  <c:v>1492.9775</c:v>
                </c:pt>
                <c:pt idx="7426">
                  <c:v>1487.1268</c:v>
                </c:pt>
                <c:pt idx="7427">
                  <c:v>1500.2605000000001</c:v>
                </c:pt>
                <c:pt idx="7428">
                  <c:v>1486.1776</c:v>
                </c:pt>
                <c:pt idx="7429">
                  <c:v>1428.7611999999999</c:v>
                </c:pt>
                <c:pt idx="7430">
                  <c:v>1354.6822999999999</c:v>
                </c:pt>
                <c:pt idx="7431">
                  <c:v>1316.5243</c:v>
                </c:pt>
                <c:pt idx="7432">
                  <c:v>1359.6523</c:v>
                </c:pt>
                <c:pt idx="7433">
                  <c:v>1325.7737</c:v>
                </c:pt>
                <c:pt idx="7434">
                  <c:v>1284.2034000000001</c:v>
                </c:pt>
                <c:pt idx="7435">
                  <c:v>1239.8469</c:v>
                </c:pt>
                <c:pt idx="7436">
                  <c:v>1181.5060000000001</c:v>
                </c:pt>
                <c:pt idx="7437">
                  <c:v>1105.623</c:v>
                </c:pt>
                <c:pt idx="7438">
                  <c:v>1083.5425</c:v>
                </c:pt>
                <c:pt idx="7439">
                  <c:v>1056.3173999999999</c:v>
                </c:pt>
                <c:pt idx="7440">
                  <c:v>1026.7572</c:v>
                </c:pt>
                <c:pt idx="7441">
                  <c:v>1010.7737</c:v>
                </c:pt>
                <c:pt idx="7442">
                  <c:v>1014.36334</c:v>
                </c:pt>
                <c:pt idx="7443">
                  <c:v>1039.6228000000001</c:v>
                </c:pt>
                <c:pt idx="7444">
                  <c:v>1065.7357999999999</c:v>
                </c:pt>
                <c:pt idx="7445">
                  <c:v>1251.7661000000001</c:v>
                </c:pt>
                <c:pt idx="7446">
                  <c:v>1371.6151</c:v>
                </c:pt>
                <c:pt idx="7447">
                  <c:v>1451.8440000000001</c:v>
                </c:pt>
                <c:pt idx="7448">
                  <c:v>1519.4882</c:v>
                </c:pt>
                <c:pt idx="7449">
                  <c:v>1535.1342</c:v>
                </c:pt>
                <c:pt idx="7450">
                  <c:v>1503.665</c:v>
                </c:pt>
                <c:pt idx="7451">
                  <c:v>1500.7625</c:v>
                </c:pt>
                <c:pt idx="7452">
                  <c:v>1493.9121</c:v>
                </c:pt>
                <c:pt idx="7453">
                  <c:v>1469.4028000000001</c:v>
                </c:pt>
                <c:pt idx="7454">
                  <c:v>1352.4143999999999</c:v>
                </c:pt>
                <c:pt idx="7455">
                  <c:v>1334.2025000000001</c:v>
                </c:pt>
                <c:pt idx="7456">
                  <c:v>1363.962</c:v>
                </c:pt>
                <c:pt idx="7457">
                  <c:v>1366.0967000000001</c:v>
                </c:pt>
                <c:pt idx="7458">
                  <c:v>1344.6954000000001</c:v>
                </c:pt>
                <c:pt idx="7459">
                  <c:v>1302.8099</c:v>
                </c:pt>
                <c:pt idx="7460">
                  <c:v>1258.8928000000001</c:v>
                </c:pt>
                <c:pt idx="7461">
                  <c:v>1182.5813000000001</c:v>
                </c:pt>
                <c:pt idx="7462">
                  <c:v>1123.2461000000001</c:v>
                </c:pt>
                <c:pt idx="7463">
                  <c:v>1091.1365000000001</c:v>
                </c:pt>
                <c:pt idx="7464">
                  <c:v>1052.2842000000001</c:v>
                </c:pt>
                <c:pt idx="7465">
                  <c:v>1039.2563</c:v>
                </c:pt>
                <c:pt idx="7466">
                  <c:v>1044.3688</c:v>
                </c:pt>
                <c:pt idx="7467">
                  <c:v>1056.7849000000001</c:v>
                </c:pt>
                <c:pt idx="7468">
                  <c:v>1082.9165</c:v>
                </c:pt>
                <c:pt idx="7469">
                  <c:v>1278.9623999999999</c:v>
                </c:pt>
                <c:pt idx="7470">
                  <c:v>1389.8219999999999</c:v>
                </c:pt>
                <c:pt idx="7471">
                  <c:v>1477.7274</c:v>
                </c:pt>
                <c:pt idx="7472">
                  <c:v>1501.6835000000001</c:v>
                </c:pt>
                <c:pt idx="7473">
                  <c:v>1516.9485</c:v>
                </c:pt>
                <c:pt idx="7474">
                  <c:v>1522.2665999999999</c:v>
                </c:pt>
                <c:pt idx="7475">
                  <c:v>1528.0051000000001</c:v>
                </c:pt>
                <c:pt idx="7476">
                  <c:v>1515.777</c:v>
                </c:pt>
                <c:pt idx="7477">
                  <c:v>1481.2914000000001</c:v>
                </c:pt>
                <c:pt idx="7478">
                  <c:v>1392.0120999999999</c:v>
                </c:pt>
                <c:pt idx="7479">
                  <c:v>1364.1431</c:v>
                </c:pt>
                <c:pt idx="7480">
                  <c:v>1417.6686999999999</c:v>
                </c:pt>
                <c:pt idx="7481">
                  <c:v>1389.252</c:v>
                </c:pt>
                <c:pt idx="7482">
                  <c:v>1359.4485999999999</c:v>
                </c:pt>
                <c:pt idx="7483">
                  <c:v>1310.3323</c:v>
                </c:pt>
                <c:pt idx="7484">
                  <c:v>1276.066</c:v>
                </c:pt>
                <c:pt idx="7485">
                  <c:v>1208.8995</c:v>
                </c:pt>
                <c:pt idx="7486">
                  <c:v>1123.8812</c:v>
                </c:pt>
                <c:pt idx="7487">
                  <c:v>1079.9843000000001</c:v>
                </c:pt>
                <c:pt idx="7488">
                  <c:v>1056.8601000000001</c:v>
                </c:pt>
                <c:pt idx="7489">
                  <c:v>1045.5187000000001</c:v>
                </c:pt>
                <c:pt idx="7490">
                  <c:v>1042.3209999999999</c:v>
                </c:pt>
                <c:pt idx="7491">
                  <c:v>1036.03</c:v>
                </c:pt>
                <c:pt idx="7492">
                  <c:v>1024.9478999999999</c:v>
                </c:pt>
                <c:pt idx="7493">
                  <c:v>1146.7833000000001</c:v>
                </c:pt>
                <c:pt idx="7494">
                  <c:v>1278.9335000000001</c:v>
                </c:pt>
                <c:pt idx="7495">
                  <c:v>1343.3529000000001</c:v>
                </c:pt>
                <c:pt idx="7496">
                  <c:v>1389.5363</c:v>
                </c:pt>
                <c:pt idx="7497">
                  <c:v>1383.5420999999999</c:v>
                </c:pt>
                <c:pt idx="7498">
                  <c:v>1378.412</c:v>
                </c:pt>
                <c:pt idx="7499">
                  <c:v>1348.0409999999999</c:v>
                </c:pt>
                <c:pt idx="7500">
                  <c:v>1334.3849</c:v>
                </c:pt>
                <c:pt idx="7501">
                  <c:v>1314.4889000000001</c:v>
                </c:pt>
                <c:pt idx="7502">
                  <c:v>1292.2751000000001</c:v>
                </c:pt>
                <c:pt idx="7503">
                  <c:v>1296.6156000000001</c:v>
                </c:pt>
                <c:pt idx="7504">
                  <c:v>1375.7579000000001</c:v>
                </c:pt>
                <c:pt idx="7505">
                  <c:v>1324.7454</c:v>
                </c:pt>
                <c:pt idx="7506">
                  <c:v>1300.3154</c:v>
                </c:pt>
                <c:pt idx="7507">
                  <c:v>1235.2455</c:v>
                </c:pt>
                <c:pt idx="7508">
                  <c:v>1193.4975999999999</c:v>
                </c:pt>
                <c:pt idx="7509">
                  <c:v>1150.2638999999999</c:v>
                </c:pt>
                <c:pt idx="7510">
                  <c:v>1100.5951</c:v>
                </c:pt>
                <c:pt idx="7511">
                  <c:v>1064.2869000000001</c:v>
                </c:pt>
                <c:pt idx="7512">
                  <c:v>1044.1729</c:v>
                </c:pt>
                <c:pt idx="7513">
                  <c:v>1023.0993</c:v>
                </c:pt>
                <c:pt idx="7514">
                  <c:v>1011.3389</c:v>
                </c:pt>
                <c:pt idx="7515">
                  <c:v>995.15740000000005</c:v>
                </c:pt>
                <c:pt idx="7516">
                  <c:v>960.54693999999995</c:v>
                </c:pt>
                <c:pt idx="7517">
                  <c:v>1010.7296</c:v>
                </c:pt>
                <c:pt idx="7518">
                  <c:v>1041.9863</c:v>
                </c:pt>
                <c:pt idx="7519">
                  <c:v>1082.3773000000001</c:v>
                </c:pt>
                <c:pt idx="7520">
                  <c:v>1136.6143999999999</c:v>
                </c:pt>
                <c:pt idx="7521">
                  <c:v>1141.2876000000001</c:v>
                </c:pt>
                <c:pt idx="7522">
                  <c:v>1136.6298999999999</c:v>
                </c:pt>
                <c:pt idx="7523">
                  <c:v>1123.6681000000001</c:v>
                </c:pt>
                <c:pt idx="7524">
                  <c:v>1114.8208</c:v>
                </c:pt>
                <c:pt idx="7525">
                  <c:v>1080.2896000000001</c:v>
                </c:pt>
                <c:pt idx="7526">
                  <c:v>1076.5559000000001</c:v>
                </c:pt>
                <c:pt idx="7527">
                  <c:v>1116.7592999999999</c:v>
                </c:pt>
                <c:pt idx="7528">
                  <c:v>1169.7617</c:v>
                </c:pt>
                <c:pt idx="7529">
                  <c:v>1157.1153999999999</c:v>
                </c:pt>
                <c:pt idx="7530">
                  <c:v>1124.2336</c:v>
                </c:pt>
                <c:pt idx="7531">
                  <c:v>1089.8598999999999</c:v>
                </c:pt>
                <c:pt idx="7532">
                  <c:v>1065.5424</c:v>
                </c:pt>
                <c:pt idx="7533">
                  <c:v>1003.61005</c:v>
                </c:pt>
                <c:pt idx="7534">
                  <c:v>953.54229999999995</c:v>
                </c:pt>
                <c:pt idx="7535">
                  <c:v>931.92539999999997</c:v>
                </c:pt>
                <c:pt idx="7536">
                  <c:v>920.01104999999995</c:v>
                </c:pt>
                <c:pt idx="7537">
                  <c:v>918.73737000000006</c:v>
                </c:pt>
                <c:pt idx="7538">
                  <c:v>905.45809999999994</c:v>
                </c:pt>
                <c:pt idx="7539">
                  <c:v>917.35199999999998</c:v>
                </c:pt>
                <c:pt idx="7540">
                  <c:v>921.69037000000003</c:v>
                </c:pt>
                <c:pt idx="7541">
                  <c:v>1010.37726</c:v>
                </c:pt>
                <c:pt idx="7542">
                  <c:v>1106.6952000000001</c:v>
                </c:pt>
                <c:pt idx="7543">
                  <c:v>1171.0681</c:v>
                </c:pt>
                <c:pt idx="7544">
                  <c:v>1243.8526999999999</c:v>
                </c:pt>
                <c:pt idx="7545">
                  <c:v>1269.1958999999999</c:v>
                </c:pt>
                <c:pt idx="7546">
                  <c:v>1288.25</c:v>
                </c:pt>
                <c:pt idx="7547">
                  <c:v>1324.3981000000001</c:v>
                </c:pt>
                <c:pt idx="7548">
                  <c:v>1315.8152</c:v>
                </c:pt>
                <c:pt idx="7549">
                  <c:v>1270.2144000000001</c:v>
                </c:pt>
                <c:pt idx="7550">
                  <c:v>1247.0027</c:v>
                </c:pt>
                <c:pt idx="7551">
                  <c:v>1281.0415</c:v>
                </c:pt>
                <c:pt idx="7552">
                  <c:v>1295.25</c:v>
                </c:pt>
                <c:pt idx="7553">
                  <c:v>1282.0619999999999</c:v>
                </c:pt>
                <c:pt idx="7554">
                  <c:v>1239.8837000000001</c:v>
                </c:pt>
                <c:pt idx="7555">
                  <c:v>1192.5311999999999</c:v>
                </c:pt>
                <c:pt idx="7556">
                  <c:v>1107.2653</c:v>
                </c:pt>
                <c:pt idx="7557">
                  <c:v>1072.8309999999999</c:v>
                </c:pt>
                <c:pt idx="7558">
                  <c:v>1059.4042999999999</c:v>
                </c:pt>
                <c:pt idx="7559">
                  <c:v>1030.0698</c:v>
                </c:pt>
                <c:pt idx="7560">
                  <c:v>1010.8328</c:v>
                </c:pt>
                <c:pt idx="7561">
                  <c:v>995.47002999999995</c:v>
                </c:pt>
                <c:pt idx="7562">
                  <c:v>999.51886000000002</c:v>
                </c:pt>
                <c:pt idx="7563">
                  <c:v>1024.9973</c:v>
                </c:pt>
                <c:pt idx="7564">
                  <c:v>1056.828</c:v>
                </c:pt>
                <c:pt idx="7565">
                  <c:v>1210.8677</c:v>
                </c:pt>
                <c:pt idx="7566">
                  <c:v>1313.0556999999999</c:v>
                </c:pt>
                <c:pt idx="7567">
                  <c:v>1377.9576</c:v>
                </c:pt>
                <c:pt idx="7568">
                  <c:v>1355.9296999999999</c:v>
                </c:pt>
                <c:pt idx="7569">
                  <c:v>1394.4874</c:v>
                </c:pt>
                <c:pt idx="7570">
                  <c:v>1385.6035999999999</c:v>
                </c:pt>
                <c:pt idx="7571">
                  <c:v>1413.402</c:v>
                </c:pt>
                <c:pt idx="7572">
                  <c:v>1394.0295000000001</c:v>
                </c:pt>
                <c:pt idx="7573">
                  <c:v>1375.8362</c:v>
                </c:pt>
                <c:pt idx="7574">
                  <c:v>1322.4580000000001</c:v>
                </c:pt>
                <c:pt idx="7575">
                  <c:v>1304.3505</c:v>
                </c:pt>
                <c:pt idx="7576">
                  <c:v>1338.3302000000001</c:v>
                </c:pt>
                <c:pt idx="7577">
                  <c:v>1331.7992999999999</c:v>
                </c:pt>
                <c:pt idx="7578">
                  <c:v>1275.2126000000001</c:v>
                </c:pt>
                <c:pt idx="7579">
                  <c:v>1221.2438</c:v>
                </c:pt>
                <c:pt idx="7580">
                  <c:v>1139.9192</c:v>
                </c:pt>
                <c:pt idx="7581">
                  <c:v>1065.4822999999999</c:v>
                </c:pt>
                <c:pt idx="7582">
                  <c:v>1038.4946</c:v>
                </c:pt>
                <c:pt idx="7583">
                  <c:v>1016.78015</c:v>
                </c:pt>
                <c:pt idx="7584">
                  <c:v>983.55975000000001</c:v>
                </c:pt>
                <c:pt idx="7585">
                  <c:v>976.78030000000001</c:v>
                </c:pt>
                <c:pt idx="7586">
                  <c:v>983.86144999999999</c:v>
                </c:pt>
                <c:pt idx="7587">
                  <c:v>1010.7829</c:v>
                </c:pt>
                <c:pt idx="7588">
                  <c:v>1020.03033</c:v>
                </c:pt>
                <c:pt idx="7589">
                  <c:v>1179.8255999999999</c:v>
                </c:pt>
                <c:pt idx="7590">
                  <c:v>1300.4005</c:v>
                </c:pt>
                <c:pt idx="7591">
                  <c:v>1356.6165000000001</c:v>
                </c:pt>
                <c:pt idx="7592">
                  <c:v>1403.0161000000001</c:v>
                </c:pt>
                <c:pt idx="7593">
                  <c:v>1362.742</c:v>
                </c:pt>
                <c:pt idx="7594">
                  <c:v>1378.2347</c:v>
                </c:pt>
                <c:pt idx="7595">
                  <c:v>1409.3715</c:v>
                </c:pt>
                <c:pt idx="7596">
                  <c:v>1405.1984</c:v>
                </c:pt>
                <c:pt idx="7597">
                  <c:v>1392.0497</c:v>
                </c:pt>
                <c:pt idx="7598">
                  <c:v>1302.7440999999999</c:v>
                </c:pt>
                <c:pt idx="7599">
                  <c:v>1276.9193</c:v>
                </c:pt>
                <c:pt idx="7600">
                  <c:v>1319.8308999999999</c:v>
                </c:pt>
                <c:pt idx="7601">
                  <c:v>1311.4103</c:v>
                </c:pt>
                <c:pt idx="7602">
                  <c:v>1269.8931</c:v>
                </c:pt>
                <c:pt idx="7603">
                  <c:v>1217.0281</c:v>
                </c:pt>
                <c:pt idx="7604">
                  <c:v>1174.4856</c:v>
                </c:pt>
                <c:pt idx="7605">
                  <c:v>1104.9083000000001</c:v>
                </c:pt>
                <c:pt idx="7606">
                  <c:v>1064.8597</c:v>
                </c:pt>
                <c:pt idx="7607">
                  <c:v>1033.8561999999999</c:v>
                </c:pt>
                <c:pt idx="7608">
                  <c:v>1002.31287</c:v>
                </c:pt>
                <c:pt idx="7609">
                  <c:v>990.16489999999999</c:v>
                </c:pt>
                <c:pt idx="7610">
                  <c:v>998.27970000000005</c:v>
                </c:pt>
                <c:pt idx="7611">
                  <c:v>1025.4893999999999</c:v>
                </c:pt>
                <c:pt idx="7612">
                  <c:v>1043.2831000000001</c:v>
                </c:pt>
                <c:pt idx="7613">
                  <c:v>1233.6821</c:v>
                </c:pt>
                <c:pt idx="7614">
                  <c:v>1335.52</c:v>
                </c:pt>
                <c:pt idx="7615">
                  <c:v>1443.9739</c:v>
                </c:pt>
                <c:pt idx="7616">
                  <c:v>1497.3538000000001</c:v>
                </c:pt>
                <c:pt idx="7617">
                  <c:v>1501.0962999999999</c:v>
                </c:pt>
                <c:pt idx="7618">
                  <c:v>1510.5957000000001</c:v>
                </c:pt>
                <c:pt idx="7619">
                  <c:v>1495.0823</c:v>
                </c:pt>
                <c:pt idx="7620">
                  <c:v>1476.4727</c:v>
                </c:pt>
                <c:pt idx="7621">
                  <c:v>1429.085</c:v>
                </c:pt>
                <c:pt idx="7622">
                  <c:v>1337.3838000000001</c:v>
                </c:pt>
                <c:pt idx="7623">
                  <c:v>1310.0721000000001</c:v>
                </c:pt>
                <c:pt idx="7624">
                  <c:v>1347.7905000000001</c:v>
                </c:pt>
                <c:pt idx="7625">
                  <c:v>1324.6274000000001</c:v>
                </c:pt>
                <c:pt idx="7626">
                  <c:v>1288.1086</c:v>
                </c:pt>
                <c:pt idx="7627">
                  <c:v>1244.6042</c:v>
                </c:pt>
                <c:pt idx="7628">
                  <c:v>1196.1051</c:v>
                </c:pt>
                <c:pt idx="7629">
                  <c:v>1121.3184000000001</c:v>
                </c:pt>
                <c:pt idx="7630">
                  <c:v>1067.9297999999999</c:v>
                </c:pt>
                <c:pt idx="7631">
                  <c:v>1038.3787</c:v>
                </c:pt>
                <c:pt idx="7632">
                  <c:v>1006.05927</c:v>
                </c:pt>
                <c:pt idx="7633">
                  <c:v>993.87350000000004</c:v>
                </c:pt>
                <c:pt idx="7634">
                  <c:v>997.75369999999998</c:v>
                </c:pt>
                <c:pt idx="7635">
                  <c:v>1025.7197000000001</c:v>
                </c:pt>
                <c:pt idx="7636">
                  <c:v>1051.3931</c:v>
                </c:pt>
                <c:pt idx="7637">
                  <c:v>1236.3986</c:v>
                </c:pt>
                <c:pt idx="7638">
                  <c:v>1364.2704000000001</c:v>
                </c:pt>
                <c:pt idx="7639">
                  <c:v>1463.5924</c:v>
                </c:pt>
                <c:pt idx="7640">
                  <c:v>1487.2722000000001</c:v>
                </c:pt>
                <c:pt idx="7641">
                  <c:v>1476.9507000000001</c:v>
                </c:pt>
                <c:pt idx="7642">
                  <c:v>1479.2280000000001</c:v>
                </c:pt>
                <c:pt idx="7643">
                  <c:v>1480.2365</c:v>
                </c:pt>
                <c:pt idx="7644">
                  <c:v>1486.1711</c:v>
                </c:pt>
                <c:pt idx="7645">
                  <c:v>1435.4507000000001</c:v>
                </c:pt>
                <c:pt idx="7646">
                  <c:v>1340.4327000000001</c:v>
                </c:pt>
                <c:pt idx="7647">
                  <c:v>1343.9591</c:v>
                </c:pt>
                <c:pt idx="7648">
                  <c:v>1376.3412000000001</c:v>
                </c:pt>
                <c:pt idx="7649">
                  <c:v>1336.9921999999999</c:v>
                </c:pt>
                <c:pt idx="7650">
                  <c:v>1294.8923</c:v>
                </c:pt>
                <c:pt idx="7651">
                  <c:v>1256.2774999999999</c:v>
                </c:pt>
                <c:pt idx="7652">
                  <c:v>1204.4462000000001</c:v>
                </c:pt>
                <c:pt idx="7653">
                  <c:v>1130.4983</c:v>
                </c:pt>
                <c:pt idx="7654">
                  <c:v>1077.7809999999999</c:v>
                </c:pt>
                <c:pt idx="7655">
                  <c:v>1048.4045000000001</c:v>
                </c:pt>
                <c:pt idx="7656">
                  <c:v>1021.5165</c:v>
                </c:pt>
                <c:pt idx="7657">
                  <c:v>1003.2516000000001</c:v>
                </c:pt>
                <c:pt idx="7658">
                  <c:v>996.73235999999997</c:v>
                </c:pt>
                <c:pt idx="7659">
                  <c:v>1003.63434</c:v>
                </c:pt>
                <c:pt idx="7660">
                  <c:v>994.11566000000005</c:v>
                </c:pt>
                <c:pt idx="7661">
                  <c:v>1091.7665999999999</c:v>
                </c:pt>
                <c:pt idx="7662">
                  <c:v>1200.0830000000001</c:v>
                </c:pt>
                <c:pt idx="7663">
                  <c:v>1284.2673</c:v>
                </c:pt>
                <c:pt idx="7664">
                  <c:v>1326.5146</c:v>
                </c:pt>
                <c:pt idx="7665">
                  <c:v>1273.6157000000001</c:v>
                </c:pt>
                <c:pt idx="7666">
                  <c:v>1283.4920999999999</c:v>
                </c:pt>
                <c:pt idx="7667">
                  <c:v>1296.2739999999999</c:v>
                </c:pt>
                <c:pt idx="7668">
                  <c:v>1301.7677000000001</c:v>
                </c:pt>
                <c:pt idx="7669">
                  <c:v>1272.7750000000001</c:v>
                </c:pt>
                <c:pt idx="7670">
                  <c:v>1250.9872</c:v>
                </c:pt>
                <c:pt idx="7671">
                  <c:v>1303.5429999999999</c:v>
                </c:pt>
                <c:pt idx="7672">
                  <c:v>1321.6436000000001</c:v>
                </c:pt>
                <c:pt idx="7673">
                  <c:v>1280.0546999999999</c:v>
                </c:pt>
                <c:pt idx="7674">
                  <c:v>1231.1188</c:v>
                </c:pt>
                <c:pt idx="7675">
                  <c:v>1189.4438</c:v>
                </c:pt>
                <c:pt idx="7676">
                  <c:v>1156.1669999999999</c:v>
                </c:pt>
                <c:pt idx="7677">
                  <c:v>1108.0129999999999</c:v>
                </c:pt>
                <c:pt idx="7678">
                  <c:v>1055.0215000000001</c:v>
                </c:pt>
                <c:pt idx="7679">
                  <c:v>1017.7571</c:v>
                </c:pt>
                <c:pt idx="7680">
                  <c:v>999.18005000000005</c:v>
                </c:pt>
                <c:pt idx="7681">
                  <c:v>983.35297000000003</c:v>
                </c:pt>
                <c:pt idx="7682">
                  <c:v>973.80864999999994</c:v>
                </c:pt>
                <c:pt idx="7683">
                  <c:v>967.92724999999996</c:v>
                </c:pt>
                <c:pt idx="7684">
                  <c:v>951.85419999999999</c:v>
                </c:pt>
                <c:pt idx="7685">
                  <c:v>1000.47034</c:v>
                </c:pt>
                <c:pt idx="7686">
                  <c:v>1050.9727</c:v>
                </c:pt>
                <c:pt idx="7687">
                  <c:v>1108.8005000000001</c:v>
                </c:pt>
                <c:pt idx="7688">
                  <c:v>1170.6315999999999</c:v>
                </c:pt>
                <c:pt idx="7689">
                  <c:v>1180.1436000000001</c:v>
                </c:pt>
                <c:pt idx="7690">
                  <c:v>1181.0061000000001</c:v>
                </c:pt>
                <c:pt idx="7691">
                  <c:v>1188.0740000000001</c:v>
                </c:pt>
                <c:pt idx="7692">
                  <c:v>1186.0444</c:v>
                </c:pt>
                <c:pt idx="7693">
                  <c:v>1161.2274</c:v>
                </c:pt>
                <c:pt idx="7694">
                  <c:v>1153.7252000000001</c:v>
                </c:pt>
                <c:pt idx="7695">
                  <c:v>1194.4021</c:v>
                </c:pt>
                <c:pt idx="7696">
                  <c:v>1252.8028999999999</c:v>
                </c:pt>
                <c:pt idx="7697">
                  <c:v>1245.8577</c:v>
                </c:pt>
                <c:pt idx="7698">
                  <c:v>1247.9639</c:v>
                </c:pt>
                <c:pt idx="7699">
                  <c:v>1206.8687</c:v>
                </c:pt>
                <c:pt idx="7700">
                  <c:v>1170.3140000000001</c:v>
                </c:pt>
                <c:pt idx="7701">
                  <c:v>1115.6676</c:v>
                </c:pt>
                <c:pt idx="7702">
                  <c:v>1064.6266000000001</c:v>
                </c:pt>
                <c:pt idx="7703">
                  <c:v>1031.5320999999999</c:v>
                </c:pt>
                <c:pt idx="7704">
                  <c:v>996.30259999999998</c:v>
                </c:pt>
                <c:pt idx="7705">
                  <c:v>982.60986000000003</c:v>
                </c:pt>
                <c:pt idx="7706">
                  <c:v>989.79070000000002</c:v>
                </c:pt>
                <c:pt idx="7707">
                  <c:v>1016.7793</c:v>
                </c:pt>
                <c:pt idx="7708">
                  <c:v>1045.3424</c:v>
                </c:pt>
                <c:pt idx="7709">
                  <c:v>1238.3558</c:v>
                </c:pt>
                <c:pt idx="7710">
                  <c:v>1366.3430000000001</c:v>
                </c:pt>
                <c:pt idx="7711">
                  <c:v>1472.4490000000001</c:v>
                </c:pt>
                <c:pt idx="7712">
                  <c:v>1530.5117</c:v>
                </c:pt>
                <c:pt idx="7713">
                  <c:v>1536.3056999999999</c:v>
                </c:pt>
                <c:pt idx="7714">
                  <c:v>1533.9159999999999</c:v>
                </c:pt>
                <c:pt idx="7715">
                  <c:v>1533.6106</c:v>
                </c:pt>
                <c:pt idx="7716">
                  <c:v>1527.3378</c:v>
                </c:pt>
                <c:pt idx="7717">
                  <c:v>1499.7002</c:v>
                </c:pt>
                <c:pt idx="7718">
                  <c:v>1399.8721</c:v>
                </c:pt>
                <c:pt idx="7719">
                  <c:v>1331.4740999999999</c:v>
                </c:pt>
                <c:pt idx="7720">
                  <c:v>1348.7175</c:v>
                </c:pt>
                <c:pt idx="7721">
                  <c:v>1299.3362999999999</c:v>
                </c:pt>
                <c:pt idx="7722">
                  <c:v>1260.8389999999999</c:v>
                </c:pt>
                <c:pt idx="7723">
                  <c:v>1242.8230000000001</c:v>
                </c:pt>
                <c:pt idx="7724">
                  <c:v>1190.6056000000001</c:v>
                </c:pt>
                <c:pt idx="7725">
                  <c:v>1128.9209000000001</c:v>
                </c:pt>
                <c:pt idx="7726">
                  <c:v>1082.9073000000001</c:v>
                </c:pt>
                <c:pt idx="7727">
                  <c:v>1040.4971</c:v>
                </c:pt>
                <c:pt idx="7728">
                  <c:v>999.95230000000004</c:v>
                </c:pt>
                <c:pt idx="7729">
                  <c:v>994.04909999999995</c:v>
                </c:pt>
                <c:pt idx="7730">
                  <c:v>994.92114000000004</c:v>
                </c:pt>
                <c:pt idx="7731">
                  <c:v>1013.4496</c:v>
                </c:pt>
                <c:pt idx="7732">
                  <c:v>1037.5250000000001</c:v>
                </c:pt>
                <c:pt idx="7733">
                  <c:v>1217.5719999999999</c:v>
                </c:pt>
                <c:pt idx="7734">
                  <c:v>1333.2799</c:v>
                </c:pt>
                <c:pt idx="7735">
                  <c:v>1418.9688000000001</c:v>
                </c:pt>
                <c:pt idx="7736">
                  <c:v>1443.8683000000001</c:v>
                </c:pt>
                <c:pt idx="7737">
                  <c:v>1457.7021</c:v>
                </c:pt>
                <c:pt idx="7738">
                  <c:v>1471.2150999999999</c:v>
                </c:pt>
                <c:pt idx="7739">
                  <c:v>1496.9492</c:v>
                </c:pt>
                <c:pt idx="7740">
                  <c:v>1491.6424999999999</c:v>
                </c:pt>
                <c:pt idx="7741">
                  <c:v>1444.463</c:v>
                </c:pt>
                <c:pt idx="7742">
                  <c:v>1374.2828</c:v>
                </c:pt>
                <c:pt idx="7743">
                  <c:v>1349.8782000000001</c:v>
                </c:pt>
                <c:pt idx="7744">
                  <c:v>1394.7826</c:v>
                </c:pt>
                <c:pt idx="7745">
                  <c:v>1340.4386999999999</c:v>
                </c:pt>
                <c:pt idx="7746">
                  <c:v>1312.53</c:v>
                </c:pt>
                <c:pt idx="7747">
                  <c:v>1274.4740999999999</c:v>
                </c:pt>
                <c:pt idx="7748">
                  <c:v>1224.8711000000001</c:v>
                </c:pt>
                <c:pt idx="7749">
                  <c:v>1123.3690999999999</c:v>
                </c:pt>
                <c:pt idx="7750">
                  <c:v>1071.3619000000001</c:v>
                </c:pt>
                <c:pt idx="7751">
                  <c:v>1042.4960000000001</c:v>
                </c:pt>
                <c:pt idx="7752">
                  <c:v>1008.2186</c:v>
                </c:pt>
                <c:pt idx="7753">
                  <c:v>1003.10986</c:v>
                </c:pt>
                <c:pt idx="7754">
                  <c:v>1005.6965</c:v>
                </c:pt>
                <c:pt idx="7755">
                  <c:v>1027.6561999999999</c:v>
                </c:pt>
                <c:pt idx="7756">
                  <c:v>1039.2977000000001</c:v>
                </c:pt>
                <c:pt idx="7757">
                  <c:v>1207.8575000000001</c:v>
                </c:pt>
                <c:pt idx="7758">
                  <c:v>1342.0707</c:v>
                </c:pt>
                <c:pt idx="7759">
                  <c:v>1415.6596999999999</c:v>
                </c:pt>
                <c:pt idx="7760">
                  <c:v>1463.7393999999999</c:v>
                </c:pt>
                <c:pt idx="7761">
                  <c:v>1470.2831000000001</c:v>
                </c:pt>
                <c:pt idx="7762">
                  <c:v>1458.2447999999999</c:v>
                </c:pt>
                <c:pt idx="7763">
                  <c:v>1472.2170000000001</c:v>
                </c:pt>
                <c:pt idx="7764">
                  <c:v>1459.3043</c:v>
                </c:pt>
                <c:pt idx="7765">
                  <c:v>1433.4540999999999</c:v>
                </c:pt>
                <c:pt idx="7766">
                  <c:v>1338.1854000000001</c:v>
                </c:pt>
                <c:pt idx="7767">
                  <c:v>1301.681</c:v>
                </c:pt>
                <c:pt idx="7768">
                  <c:v>1338.3868</c:v>
                </c:pt>
                <c:pt idx="7769">
                  <c:v>1315.0061000000001</c:v>
                </c:pt>
                <c:pt idx="7770">
                  <c:v>1272.6466</c:v>
                </c:pt>
                <c:pt idx="7771">
                  <c:v>1223.9038</c:v>
                </c:pt>
                <c:pt idx="7772">
                  <c:v>1174.3416</c:v>
                </c:pt>
                <c:pt idx="7773">
                  <c:v>1107.6324</c:v>
                </c:pt>
                <c:pt idx="7774">
                  <c:v>1063.2942</c:v>
                </c:pt>
                <c:pt idx="7775">
                  <c:v>1036.9121</c:v>
                </c:pt>
                <c:pt idx="7776">
                  <c:v>1001.6775</c:v>
                </c:pt>
                <c:pt idx="7777">
                  <c:v>992.67114000000004</c:v>
                </c:pt>
                <c:pt idx="7778">
                  <c:v>994.74950000000001</c:v>
                </c:pt>
                <c:pt idx="7779">
                  <c:v>1024.0640000000001</c:v>
                </c:pt>
                <c:pt idx="7780">
                  <c:v>1045.5581999999999</c:v>
                </c:pt>
                <c:pt idx="7781">
                  <c:v>1221.2523000000001</c:v>
                </c:pt>
                <c:pt idx="7782">
                  <c:v>1318.1953000000001</c:v>
                </c:pt>
                <c:pt idx="7783">
                  <c:v>1431.9829</c:v>
                </c:pt>
                <c:pt idx="7784">
                  <c:v>1458.0842</c:v>
                </c:pt>
                <c:pt idx="7785">
                  <c:v>1450.2831000000001</c:v>
                </c:pt>
                <c:pt idx="7786">
                  <c:v>1428.6831999999999</c:v>
                </c:pt>
                <c:pt idx="7787">
                  <c:v>1425.8227999999999</c:v>
                </c:pt>
                <c:pt idx="7788">
                  <c:v>1426.2456999999999</c:v>
                </c:pt>
                <c:pt idx="7789">
                  <c:v>1392.6445000000001</c:v>
                </c:pt>
                <c:pt idx="7790">
                  <c:v>1312.8761</c:v>
                </c:pt>
                <c:pt idx="7791">
                  <c:v>1295.3558</c:v>
                </c:pt>
                <c:pt idx="7792">
                  <c:v>1338.3145999999999</c:v>
                </c:pt>
                <c:pt idx="7793">
                  <c:v>1330.4944</c:v>
                </c:pt>
                <c:pt idx="7794">
                  <c:v>1268.6202000000001</c:v>
                </c:pt>
                <c:pt idx="7795">
                  <c:v>1239.4146000000001</c:v>
                </c:pt>
                <c:pt idx="7796">
                  <c:v>1190.0889999999999</c:v>
                </c:pt>
                <c:pt idx="7797">
                  <c:v>1126.2017000000001</c:v>
                </c:pt>
                <c:pt idx="7798">
                  <c:v>1083.0886</c:v>
                </c:pt>
                <c:pt idx="7799">
                  <c:v>1049.703</c:v>
                </c:pt>
                <c:pt idx="7800">
                  <c:v>1014.20276</c:v>
                </c:pt>
                <c:pt idx="7801">
                  <c:v>1001.4061</c:v>
                </c:pt>
                <c:pt idx="7802">
                  <c:v>1005.46246</c:v>
                </c:pt>
                <c:pt idx="7803">
                  <c:v>1034.9666999999999</c:v>
                </c:pt>
                <c:pt idx="7804">
                  <c:v>1045.2472</c:v>
                </c:pt>
                <c:pt idx="7805">
                  <c:v>1244.4844000000001</c:v>
                </c:pt>
                <c:pt idx="7806">
                  <c:v>1352.8382999999999</c:v>
                </c:pt>
                <c:pt idx="7807">
                  <c:v>1432.979</c:v>
                </c:pt>
                <c:pt idx="7808">
                  <c:v>1470.0668000000001</c:v>
                </c:pt>
                <c:pt idx="7809">
                  <c:v>1488.6184000000001</c:v>
                </c:pt>
                <c:pt idx="7810">
                  <c:v>1469.864</c:v>
                </c:pt>
                <c:pt idx="7811">
                  <c:v>1484.5867000000001</c:v>
                </c:pt>
                <c:pt idx="7812">
                  <c:v>1495.9186</c:v>
                </c:pt>
                <c:pt idx="7813">
                  <c:v>1458.6448</c:v>
                </c:pt>
                <c:pt idx="7814">
                  <c:v>1369.3140000000001</c:v>
                </c:pt>
                <c:pt idx="7815">
                  <c:v>1346.3558</c:v>
                </c:pt>
                <c:pt idx="7816">
                  <c:v>1379.546</c:v>
                </c:pt>
                <c:pt idx="7817">
                  <c:v>1354.1423</c:v>
                </c:pt>
                <c:pt idx="7818">
                  <c:v>1307.8552999999999</c:v>
                </c:pt>
                <c:pt idx="7819">
                  <c:v>1239.8818000000001</c:v>
                </c:pt>
                <c:pt idx="7820">
                  <c:v>1202.4829999999999</c:v>
                </c:pt>
                <c:pt idx="7821">
                  <c:v>1141.1057000000001</c:v>
                </c:pt>
                <c:pt idx="7822">
                  <c:v>1080.8997999999999</c:v>
                </c:pt>
                <c:pt idx="7823">
                  <c:v>1046.1022</c:v>
                </c:pt>
                <c:pt idx="7824">
                  <c:v>1023.81445</c:v>
                </c:pt>
                <c:pt idx="7825">
                  <c:v>1013.4239</c:v>
                </c:pt>
                <c:pt idx="7826">
                  <c:v>1009.998</c:v>
                </c:pt>
                <c:pt idx="7827">
                  <c:v>1011.33264</c:v>
                </c:pt>
                <c:pt idx="7828">
                  <c:v>1004.8433</c:v>
                </c:pt>
                <c:pt idx="7829">
                  <c:v>1099.7610999999999</c:v>
                </c:pt>
                <c:pt idx="7830">
                  <c:v>1207.4739</c:v>
                </c:pt>
                <c:pt idx="7831">
                  <c:v>1285.2645</c:v>
                </c:pt>
                <c:pt idx="7832">
                  <c:v>1318.8943999999999</c:v>
                </c:pt>
                <c:pt idx="7833">
                  <c:v>1314.0741</c:v>
                </c:pt>
                <c:pt idx="7834">
                  <c:v>1319.8372999999999</c:v>
                </c:pt>
                <c:pt idx="7835">
                  <c:v>1326.8853999999999</c:v>
                </c:pt>
                <c:pt idx="7836">
                  <c:v>1322.6177</c:v>
                </c:pt>
                <c:pt idx="7837">
                  <c:v>1276.6587999999999</c:v>
                </c:pt>
                <c:pt idx="7838">
                  <c:v>1244.2655999999999</c:v>
                </c:pt>
                <c:pt idx="7839">
                  <c:v>1277.0979</c:v>
                </c:pt>
                <c:pt idx="7840">
                  <c:v>1329.6956</c:v>
                </c:pt>
                <c:pt idx="7841">
                  <c:v>1315.5291999999999</c:v>
                </c:pt>
                <c:pt idx="7842">
                  <c:v>1263.6901</c:v>
                </c:pt>
                <c:pt idx="7843">
                  <c:v>1195.136</c:v>
                </c:pt>
                <c:pt idx="7844">
                  <c:v>1161.4905000000001</c:v>
                </c:pt>
                <c:pt idx="7845">
                  <c:v>1107.1197999999999</c:v>
                </c:pt>
                <c:pt idx="7846">
                  <c:v>1066.2174</c:v>
                </c:pt>
                <c:pt idx="7847">
                  <c:v>1034.6099999999999</c:v>
                </c:pt>
                <c:pt idx="7848">
                  <c:v>1010.87317</c:v>
                </c:pt>
                <c:pt idx="7849">
                  <c:v>992.2192</c:v>
                </c:pt>
                <c:pt idx="7850">
                  <c:v>976.11645999999996</c:v>
                </c:pt>
                <c:pt idx="7851">
                  <c:v>965.57885999999996</c:v>
                </c:pt>
                <c:pt idx="7852">
                  <c:v>948.18115</c:v>
                </c:pt>
                <c:pt idx="7853">
                  <c:v>1011.246</c:v>
                </c:pt>
                <c:pt idx="7854">
                  <c:v>1064.3898999999999</c:v>
                </c:pt>
                <c:pt idx="7855">
                  <c:v>1126.2299</c:v>
                </c:pt>
                <c:pt idx="7856">
                  <c:v>1193.9911999999999</c:v>
                </c:pt>
                <c:pt idx="7857">
                  <c:v>1206.2147</c:v>
                </c:pt>
                <c:pt idx="7858">
                  <c:v>1213.9122</c:v>
                </c:pt>
                <c:pt idx="7859">
                  <c:v>1216.9594999999999</c:v>
                </c:pt>
                <c:pt idx="7860">
                  <c:v>1217.1079999999999</c:v>
                </c:pt>
                <c:pt idx="7861">
                  <c:v>1189.98</c:v>
                </c:pt>
                <c:pt idx="7862">
                  <c:v>1179.5806</c:v>
                </c:pt>
                <c:pt idx="7863">
                  <c:v>1244.6389999999999</c:v>
                </c:pt>
                <c:pt idx="7864">
                  <c:v>1287.7551000000001</c:v>
                </c:pt>
                <c:pt idx="7865">
                  <c:v>1278.1971000000001</c:v>
                </c:pt>
                <c:pt idx="7866">
                  <c:v>1235.3108</c:v>
                </c:pt>
                <c:pt idx="7867">
                  <c:v>1222.7308</c:v>
                </c:pt>
                <c:pt idx="7868">
                  <c:v>1196.0399</c:v>
                </c:pt>
                <c:pt idx="7869">
                  <c:v>1119.9481000000001</c:v>
                </c:pt>
                <c:pt idx="7870">
                  <c:v>1080.2492999999999</c:v>
                </c:pt>
                <c:pt idx="7871">
                  <c:v>1043.1827000000001</c:v>
                </c:pt>
                <c:pt idx="7872">
                  <c:v>1006.99243</c:v>
                </c:pt>
                <c:pt idx="7873">
                  <c:v>993.15269999999998</c:v>
                </c:pt>
                <c:pt idx="7874">
                  <c:v>1001.9004</c:v>
                </c:pt>
                <c:pt idx="7875">
                  <c:v>1025.8363999999999</c:v>
                </c:pt>
                <c:pt idx="7876">
                  <c:v>1046.7908</c:v>
                </c:pt>
                <c:pt idx="7877">
                  <c:v>1238.5233000000001</c:v>
                </c:pt>
                <c:pt idx="7878">
                  <c:v>1374.5830000000001</c:v>
                </c:pt>
                <c:pt idx="7879">
                  <c:v>1483.9219000000001</c:v>
                </c:pt>
                <c:pt idx="7880">
                  <c:v>1537.8300999999999</c:v>
                </c:pt>
                <c:pt idx="7881">
                  <c:v>1543.0542</c:v>
                </c:pt>
                <c:pt idx="7882">
                  <c:v>1516.1288</c:v>
                </c:pt>
                <c:pt idx="7883">
                  <c:v>1529.6611</c:v>
                </c:pt>
                <c:pt idx="7884">
                  <c:v>1519.1458</c:v>
                </c:pt>
                <c:pt idx="7885">
                  <c:v>1486.5155</c:v>
                </c:pt>
                <c:pt idx="7886">
                  <c:v>1369.3304000000001</c:v>
                </c:pt>
                <c:pt idx="7887">
                  <c:v>1325.9264000000001</c:v>
                </c:pt>
                <c:pt idx="7888">
                  <c:v>1382.9187999999999</c:v>
                </c:pt>
                <c:pt idx="7889">
                  <c:v>1359.4577999999999</c:v>
                </c:pt>
                <c:pt idx="7890">
                  <c:v>1316.8062</c:v>
                </c:pt>
                <c:pt idx="7891">
                  <c:v>1280.2034000000001</c:v>
                </c:pt>
                <c:pt idx="7892">
                  <c:v>1211.0862</c:v>
                </c:pt>
                <c:pt idx="7893">
                  <c:v>1139.0017</c:v>
                </c:pt>
                <c:pt idx="7894">
                  <c:v>1091.4536000000001</c:v>
                </c:pt>
                <c:pt idx="7895">
                  <c:v>1069.2992999999999</c:v>
                </c:pt>
                <c:pt idx="7896">
                  <c:v>1038.5481</c:v>
                </c:pt>
                <c:pt idx="7897">
                  <c:v>1027.4951000000001</c:v>
                </c:pt>
                <c:pt idx="7898">
                  <c:v>1030.8906999999999</c:v>
                </c:pt>
                <c:pt idx="7899">
                  <c:v>1049.4848999999999</c:v>
                </c:pt>
                <c:pt idx="7900">
                  <c:v>1067.4614999999999</c:v>
                </c:pt>
                <c:pt idx="7901">
                  <c:v>1242.4807000000001</c:v>
                </c:pt>
                <c:pt idx="7902">
                  <c:v>1370.6475</c:v>
                </c:pt>
                <c:pt idx="7903">
                  <c:v>1461.3880999999999</c:v>
                </c:pt>
                <c:pt idx="7904">
                  <c:v>1498.8873000000001</c:v>
                </c:pt>
                <c:pt idx="7905">
                  <c:v>1492.9612999999999</c:v>
                </c:pt>
                <c:pt idx="7906">
                  <c:v>1540.7114999999999</c:v>
                </c:pt>
                <c:pt idx="7907">
                  <c:v>1559.0940000000001</c:v>
                </c:pt>
                <c:pt idx="7908">
                  <c:v>1532.6166000000001</c:v>
                </c:pt>
                <c:pt idx="7909">
                  <c:v>1487.3856000000001</c:v>
                </c:pt>
                <c:pt idx="7910">
                  <c:v>1378.3052</c:v>
                </c:pt>
                <c:pt idx="7911">
                  <c:v>1356.6853000000001</c:v>
                </c:pt>
                <c:pt idx="7912">
                  <c:v>1435.5924</c:v>
                </c:pt>
                <c:pt idx="7913">
                  <c:v>1399.4241</c:v>
                </c:pt>
                <c:pt idx="7914">
                  <c:v>1360.0077000000001</c:v>
                </c:pt>
                <c:pt idx="7915">
                  <c:v>1326.5569</c:v>
                </c:pt>
                <c:pt idx="7916">
                  <c:v>1249.9644000000001</c:v>
                </c:pt>
                <c:pt idx="7917">
                  <c:v>1182.4829</c:v>
                </c:pt>
                <c:pt idx="7918">
                  <c:v>1127.5101</c:v>
                </c:pt>
                <c:pt idx="7919">
                  <c:v>1094.5897</c:v>
                </c:pt>
                <c:pt idx="7920">
                  <c:v>1060.8414</c:v>
                </c:pt>
                <c:pt idx="7921">
                  <c:v>1052.7633000000001</c:v>
                </c:pt>
                <c:pt idx="7922">
                  <c:v>1046.8416999999999</c:v>
                </c:pt>
                <c:pt idx="7923">
                  <c:v>1055.7354</c:v>
                </c:pt>
                <c:pt idx="7924">
                  <c:v>1084.4022</c:v>
                </c:pt>
                <c:pt idx="7925">
                  <c:v>1272.6637000000001</c:v>
                </c:pt>
                <c:pt idx="7926">
                  <c:v>1391.1063999999999</c:v>
                </c:pt>
                <c:pt idx="7927">
                  <c:v>1452.8076000000001</c:v>
                </c:pt>
                <c:pt idx="7928">
                  <c:v>1492.5306</c:v>
                </c:pt>
                <c:pt idx="7929">
                  <c:v>1501.4087999999999</c:v>
                </c:pt>
                <c:pt idx="7930">
                  <c:v>1484.1348</c:v>
                </c:pt>
                <c:pt idx="7931">
                  <c:v>1509.6295</c:v>
                </c:pt>
                <c:pt idx="7932">
                  <c:v>1511.8018</c:v>
                </c:pt>
                <c:pt idx="7933">
                  <c:v>1486.0199</c:v>
                </c:pt>
                <c:pt idx="7934">
                  <c:v>1382.2058999999999</c:v>
                </c:pt>
                <c:pt idx="7935">
                  <c:v>1378.2933</c:v>
                </c:pt>
                <c:pt idx="7936">
                  <c:v>1420.7660000000001</c:v>
                </c:pt>
                <c:pt idx="7937">
                  <c:v>1384.7777000000001</c:v>
                </c:pt>
                <c:pt idx="7938">
                  <c:v>1361.4888000000001</c:v>
                </c:pt>
                <c:pt idx="7939">
                  <c:v>1324.4364</c:v>
                </c:pt>
                <c:pt idx="7940">
                  <c:v>1272.9536000000001</c:v>
                </c:pt>
                <c:pt idx="7941">
                  <c:v>1186.2491</c:v>
                </c:pt>
                <c:pt idx="7942">
                  <c:v>1128.5183</c:v>
                </c:pt>
                <c:pt idx="7943">
                  <c:v>1097.8534</c:v>
                </c:pt>
                <c:pt idx="7944">
                  <c:v>1071.1772000000001</c:v>
                </c:pt>
                <c:pt idx="7945">
                  <c:v>1058.4702</c:v>
                </c:pt>
                <c:pt idx="7946">
                  <c:v>1061.971</c:v>
                </c:pt>
                <c:pt idx="7947">
                  <c:v>1070.7647999999999</c:v>
                </c:pt>
                <c:pt idx="7948">
                  <c:v>1100.6822999999999</c:v>
                </c:pt>
                <c:pt idx="7949">
                  <c:v>1266.904</c:v>
                </c:pt>
                <c:pt idx="7950">
                  <c:v>1332.0571</c:v>
                </c:pt>
                <c:pt idx="7951">
                  <c:v>1438.5556999999999</c:v>
                </c:pt>
                <c:pt idx="7952">
                  <c:v>1467.163</c:v>
                </c:pt>
                <c:pt idx="7953">
                  <c:v>1411.6455000000001</c:v>
                </c:pt>
                <c:pt idx="7954">
                  <c:v>1383.9490000000001</c:v>
                </c:pt>
                <c:pt idx="7955">
                  <c:v>1377.2805000000001</c:v>
                </c:pt>
                <c:pt idx="7956">
                  <c:v>1375.1063999999999</c:v>
                </c:pt>
                <c:pt idx="7957">
                  <c:v>1326.7675999999999</c:v>
                </c:pt>
                <c:pt idx="7958">
                  <c:v>1302.1658</c:v>
                </c:pt>
                <c:pt idx="7959">
                  <c:v>1289.4828</c:v>
                </c:pt>
                <c:pt idx="7960">
                  <c:v>1339.0913</c:v>
                </c:pt>
                <c:pt idx="7961">
                  <c:v>1326.4263000000001</c:v>
                </c:pt>
                <c:pt idx="7962">
                  <c:v>1281.8209999999999</c:v>
                </c:pt>
                <c:pt idx="7963">
                  <c:v>1240.1641</c:v>
                </c:pt>
                <c:pt idx="7964">
                  <c:v>1191.1189999999999</c:v>
                </c:pt>
                <c:pt idx="7965">
                  <c:v>1138.867</c:v>
                </c:pt>
                <c:pt idx="7966">
                  <c:v>1083.4939999999999</c:v>
                </c:pt>
                <c:pt idx="7967">
                  <c:v>1048.9751000000001</c:v>
                </c:pt>
                <c:pt idx="7968">
                  <c:v>1030.0525</c:v>
                </c:pt>
                <c:pt idx="7969">
                  <c:v>1010.66095</c:v>
                </c:pt>
                <c:pt idx="7970">
                  <c:v>1014.38544</c:v>
                </c:pt>
                <c:pt idx="7971">
                  <c:v>1025.4589000000001</c:v>
                </c:pt>
                <c:pt idx="7972">
                  <c:v>1041.3762999999999</c:v>
                </c:pt>
                <c:pt idx="7973">
                  <c:v>1187.7463</c:v>
                </c:pt>
                <c:pt idx="7974">
                  <c:v>1340.0251000000001</c:v>
                </c:pt>
                <c:pt idx="7975">
                  <c:v>1416.7117000000001</c:v>
                </c:pt>
                <c:pt idx="7976">
                  <c:v>1436.4547</c:v>
                </c:pt>
                <c:pt idx="7977">
                  <c:v>1413.0830000000001</c:v>
                </c:pt>
                <c:pt idx="7978">
                  <c:v>1415.6652999999999</c:v>
                </c:pt>
                <c:pt idx="7979">
                  <c:v>1386.2384999999999</c:v>
                </c:pt>
                <c:pt idx="7980">
                  <c:v>1394.3755000000001</c:v>
                </c:pt>
                <c:pt idx="7981">
                  <c:v>1351.2173</c:v>
                </c:pt>
                <c:pt idx="7982">
                  <c:v>1279.6464000000001</c:v>
                </c:pt>
                <c:pt idx="7983">
                  <c:v>1265.4281000000001</c:v>
                </c:pt>
                <c:pt idx="7984">
                  <c:v>1305.9386</c:v>
                </c:pt>
                <c:pt idx="7985">
                  <c:v>1297.7627</c:v>
                </c:pt>
                <c:pt idx="7986">
                  <c:v>1235.8558</c:v>
                </c:pt>
                <c:pt idx="7987">
                  <c:v>1201.1469999999999</c:v>
                </c:pt>
                <c:pt idx="7988">
                  <c:v>1167.6797999999999</c:v>
                </c:pt>
                <c:pt idx="7989">
                  <c:v>1109.3188</c:v>
                </c:pt>
                <c:pt idx="7990">
                  <c:v>1065.8411000000001</c:v>
                </c:pt>
                <c:pt idx="7991">
                  <c:v>1034.7946999999999</c:v>
                </c:pt>
                <c:pt idx="7992">
                  <c:v>1007.2044</c:v>
                </c:pt>
                <c:pt idx="7993">
                  <c:v>1000.9509</c:v>
                </c:pt>
                <c:pt idx="7994">
                  <c:v>1002.1858</c:v>
                </c:pt>
                <c:pt idx="7995">
                  <c:v>1005.93805</c:v>
                </c:pt>
                <c:pt idx="7996">
                  <c:v>1006.8777</c:v>
                </c:pt>
                <c:pt idx="7997">
                  <c:v>1133.9191000000001</c:v>
                </c:pt>
                <c:pt idx="7998">
                  <c:v>1273.0118</c:v>
                </c:pt>
                <c:pt idx="7999">
                  <c:v>1325.6079</c:v>
                </c:pt>
                <c:pt idx="8000">
                  <c:v>1359.7537</c:v>
                </c:pt>
                <c:pt idx="8001">
                  <c:v>1382.0565999999999</c:v>
                </c:pt>
                <c:pt idx="8002">
                  <c:v>1354.6095</c:v>
                </c:pt>
                <c:pt idx="8003">
                  <c:v>1339.5554999999999</c:v>
                </c:pt>
                <c:pt idx="8004">
                  <c:v>1346.3879999999999</c:v>
                </c:pt>
                <c:pt idx="8005">
                  <c:v>1327.3489</c:v>
                </c:pt>
                <c:pt idx="8006">
                  <c:v>1293.9844000000001</c:v>
                </c:pt>
                <c:pt idx="8007">
                  <c:v>1310.1242999999999</c:v>
                </c:pt>
                <c:pt idx="8008">
                  <c:v>1368.0323000000001</c:v>
                </c:pt>
                <c:pt idx="8009">
                  <c:v>1347.6968999999999</c:v>
                </c:pt>
                <c:pt idx="8010">
                  <c:v>1312.2429999999999</c:v>
                </c:pt>
                <c:pt idx="8011">
                  <c:v>1264.7029</c:v>
                </c:pt>
                <c:pt idx="8012">
                  <c:v>1206.4808</c:v>
                </c:pt>
                <c:pt idx="8013">
                  <c:v>1154.06</c:v>
                </c:pt>
                <c:pt idx="8014">
                  <c:v>1107.2406000000001</c:v>
                </c:pt>
                <c:pt idx="8015">
                  <c:v>1071.9681</c:v>
                </c:pt>
                <c:pt idx="8016">
                  <c:v>1039.8091999999999</c:v>
                </c:pt>
                <c:pt idx="8017">
                  <c:v>1018.42</c:v>
                </c:pt>
                <c:pt idx="8018">
                  <c:v>1010.83496</c:v>
                </c:pt>
                <c:pt idx="8019">
                  <c:v>993.98649999999998</c:v>
                </c:pt>
                <c:pt idx="8020">
                  <c:v>970.54565000000002</c:v>
                </c:pt>
                <c:pt idx="8021">
                  <c:v>1030.7991</c:v>
                </c:pt>
                <c:pt idx="8022">
                  <c:v>1069.2909999999999</c:v>
                </c:pt>
                <c:pt idx="8023">
                  <c:v>1121.7417</c:v>
                </c:pt>
                <c:pt idx="8024">
                  <c:v>1203.1285</c:v>
                </c:pt>
                <c:pt idx="8025">
                  <c:v>1212.5522000000001</c:v>
                </c:pt>
                <c:pt idx="8026">
                  <c:v>1211.0977</c:v>
                </c:pt>
                <c:pt idx="8027">
                  <c:v>1210.6907000000001</c:v>
                </c:pt>
                <c:pt idx="8028">
                  <c:v>1208.4016999999999</c:v>
                </c:pt>
                <c:pt idx="8029">
                  <c:v>1177.4794999999999</c:v>
                </c:pt>
                <c:pt idx="8030">
                  <c:v>1170.51</c:v>
                </c:pt>
                <c:pt idx="8031">
                  <c:v>1208.4376999999999</c:v>
                </c:pt>
                <c:pt idx="8032">
                  <c:v>1274.6554000000001</c:v>
                </c:pt>
                <c:pt idx="8033">
                  <c:v>1282.162</c:v>
                </c:pt>
                <c:pt idx="8034">
                  <c:v>1255.8755000000001</c:v>
                </c:pt>
                <c:pt idx="8035">
                  <c:v>1228.0137</c:v>
                </c:pt>
                <c:pt idx="8036">
                  <c:v>1187.7159999999999</c:v>
                </c:pt>
                <c:pt idx="8037">
                  <c:v>1118.9283</c:v>
                </c:pt>
                <c:pt idx="8038">
                  <c:v>1083.1211000000001</c:v>
                </c:pt>
                <c:pt idx="8039">
                  <c:v>1038.6993</c:v>
                </c:pt>
                <c:pt idx="8040">
                  <c:v>1015.3578</c:v>
                </c:pt>
                <c:pt idx="8041">
                  <c:v>1003.994</c:v>
                </c:pt>
                <c:pt idx="8042">
                  <c:v>1008.7661000000001</c:v>
                </c:pt>
                <c:pt idx="8043">
                  <c:v>1025.9403</c:v>
                </c:pt>
                <c:pt idx="8044">
                  <c:v>1041.4104</c:v>
                </c:pt>
                <c:pt idx="8045">
                  <c:v>1231.0414000000001</c:v>
                </c:pt>
                <c:pt idx="8046">
                  <c:v>1379.4374</c:v>
                </c:pt>
                <c:pt idx="8047">
                  <c:v>1473.5505000000001</c:v>
                </c:pt>
                <c:pt idx="8048">
                  <c:v>1514.3009999999999</c:v>
                </c:pt>
                <c:pt idx="8049">
                  <c:v>1539.8141000000001</c:v>
                </c:pt>
                <c:pt idx="8050">
                  <c:v>1552.5938000000001</c:v>
                </c:pt>
                <c:pt idx="8051">
                  <c:v>1567.1874</c:v>
                </c:pt>
                <c:pt idx="8052">
                  <c:v>1540.3507999999999</c:v>
                </c:pt>
                <c:pt idx="8053">
                  <c:v>1487.8552999999999</c:v>
                </c:pt>
                <c:pt idx="8054">
                  <c:v>1391.7235000000001</c:v>
                </c:pt>
                <c:pt idx="8055">
                  <c:v>1342.3483000000001</c:v>
                </c:pt>
                <c:pt idx="8056">
                  <c:v>1412.1025</c:v>
                </c:pt>
                <c:pt idx="8057">
                  <c:v>1381.7361000000001</c:v>
                </c:pt>
                <c:pt idx="8058">
                  <c:v>1366.1664000000001</c:v>
                </c:pt>
                <c:pt idx="8059">
                  <c:v>1324.2627</c:v>
                </c:pt>
                <c:pt idx="8060">
                  <c:v>1272.0634</c:v>
                </c:pt>
                <c:pt idx="8061">
                  <c:v>1210.8293000000001</c:v>
                </c:pt>
                <c:pt idx="8062">
                  <c:v>1154.7047</c:v>
                </c:pt>
                <c:pt idx="8063">
                  <c:v>1113.1097</c:v>
                </c:pt>
                <c:pt idx="8064">
                  <c:v>1080.9807000000001</c:v>
                </c:pt>
                <c:pt idx="8065">
                  <c:v>1063.9712</c:v>
                </c:pt>
                <c:pt idx="8066">
                  <c:v>1057.0402999999999</c:v>
                </c:pt>
                <c:pt idx="8067">
                  <c:v>1072.0927999999999</c:v>
                </c:pt>
                <c:pt idx="8068">
                  <c:v>1088.2702999999999</c:v>
                </c:pt>
                <c:pt idx="8069">
                  <c:v>1268.3992000000001</c:v>
                </c:pt>
                <c:pt idx="8070">
                  <c:v>1396.8371999999999</c:v>
                </c:pt>
                <c:pt idx="8071">
                  <c:v>1497.7869000000001</c:v>
                </c:pt>
                <c:pt idx="8072">
                  <c:v>1539.7565</c:v>
                </c:pt>
                <c:pt idx="8073">
                  <c:v>1556.0071</c:v>
                </c:pt>
                <c:pt idx="8074">
                  <c:v>1559.8217999999999</c:v>
                </c:pt>
                <c:pt idx="8075">
                  <c:v>1561.5248999999999</c:v>
                </c:pt>
                <c:pt idx="8076">
                  <c:v>1554.7902999999999</c:v>
                </c:pt>
                <c:pt idx="8077">
                  <c:v>1520.3525</c:v>
                </c:pt>
                <c:pt idx="8078">
                  <c:v>1424.5216</c:v>
                </c:pt>
                <c:pt idx="8079">
                  <c:v>1382.1515999999999</c:v>
                </c:pt>
                <c:pt idx="8080">
                  <c:v>1445.2049999999999</c:v>
                </c:pt>
                <c:pt idx="8081">
                  <c:v>1418.8403000000001</c:v>
                </c:pt>
                <c:pt idx="8082">
                  <c:v>1389.8729000000001</c:v>
                </c:pt>
                <c:pt idx="8083">
                  <c:v>1332.3123000000001</c:v>
                </c:pt>
                <c:pt idx="8084">
                  <c:v>1288.0508</c:v>
                </c:pt>
                <c:pt idx="8085">
                  <c:v>1217.502</c:v>
                </c:pt>
                <c:pt idx="8086">
                  <c:v>1161.1617000000001</c:v>
                </c:pt>
                <c:pt idx="8087">
                  <c:v>1112.027</c:v>
                </c:pt>
                <c:pt idx="8088">
                  <c:v>1085.271</c:v>
                </c:pt>
                <c:pt idx="8089">
                  <c:v>1052.6079999999999</c:v>
                </c:pt>
                <c:pt idx="8090">
                  <c:v>1048.1696999999999</c:v>
                </c:pt>
                <c:pt idx="8091">
                  <c:v>1066.0399</c:v>
                </c:pt>
                <c:pt idx="8092">
                  <c:v>1076.3033</c:v>
                </c:pt>
                <c:pt idx="8093">
                  <c:v>1253.7062000000001</c:v>
                </c:pt>
                <c:pt idx="8094">
                  <c:v>1386.6986999999999</c:v>
                </c:pt>
                <c:pt idx="8095">
                  <c:v>1466.3195000000001</c:v>
                </c:pt>
                <c:pt idx="8096">
                  <c:v>1500.8879999999999</c:v>
                </c:pt>
                <c:pt idx="8097">
                  <c:v>1512.9976999999999</c:v>
                </c:pt>
                <c:pt idx="8098">
                  <c:v>1530.5515</c:v>
                </c:pt>
                <c:pt idx="8099">
                  <c:v>1525.2963</c:v>
                </c:pt>
                <c:pt idx="8100">
                  <c:v>1506.1482000000001</c:v>
                </c:pt>
                <c:pt idx="8101">
                  <c:v>1480.1652999999999</c:v>
                </c:pt>
                <c:pt idx="8102">
                  <c:v>1382.2379000000001</c:v>
                </c:pt>
                <c:pt idx="8103">
                  <c:v>1351.5308</c:v>
                </c:pt>
                <c:pt idx="8104">
                  <c:v>1412.7882</c:v>
                </c:pt>
                <c:pt idx="8105">
                  <c:v>1374.6049</c:v>
                </c:pt>
                <c:pt idx="8106">
                  <c:v>1345.4260999999999</c:v>
                </c:pt>
                <c:pt idx="8107">
                  <c:v>1283.0177000000001</c:v>
                </c:pt>
                <c:pt idx="8108">
                  <c:v>1239.6505</c:v>
                </c:pt>
                <c:pt idx="8109">
                  <c:v>1160.6251999999999</c:v>
                </c:pt>
                <c:pt idx="8110">
                  <c:v>1101.49</c:v>
                </c:pt>
                <c:pt idx="8111">
                  <c:v>1065.5215000000001</c:v>
                </c:pt>
                <c:pt idx="8112">
                  <c:v>1049.7926</c:v>
                </c:pt>
                <c:pt idx="8113">
                  <c:v>1016.38983</c:v>
                </c:pt>
                <c:pt idx="8114">
                  <c:v>1016.1937</c:v>
                </c:pt>
                <c:pt idx="8115">
                  <c:v>1040.2560000000001</c:v>
                </c:pt>
                <c:pt idx="8116">
                  <c:v>1054.5793000000001</c:v>
                </c:pt>
                <c:pt idx="8117">
                  <c:v>1231.5898</c:v>
                </c:pt>
                <c:pt idx="8118">
                  <c:v>1340.3452</c:v>
                </c:pt>
                <c:pt idx="8119">
                  <c:v>1421.1868999999999</c:v>
                </c:pt>
                <c:pt idx="8120">
                  <c:v>1475.7036000000001</c:v>
                </c:pt>
                <c:pt idx="8121">
                  <c:v>1474.9065000000001</c:v>
                </c:pt>
                <c:pt idx="8122">
                  <c:v>1471.9357</c:v>
                </c:pt>
                <c:pt idx="8123">
                  <c:v>1481.1098999999999</c:v>
                </c:pt>
                <c:pt idx="8124">
                  <c:v>1476.4962</c:v>
                </c:pt>
                <c:pt idx="8125">
                  <c:v>1457.2706000000001</c:v>
                </c:pt>
                <c:pt idx="8126">
                  <c:v>1380.2942</c:v>
                </c:pt>
                <c:pt idx="8127">
                  <c:v>1316.8829000000001</c:v>
                </c:pt>
                <c:pt idx="8128">
                  <c:v>1375.7639999999999</c:v>
                </c:pt>
                <c:pt idx="8129">
                  <c:v>1336.4131</c:v>
                </c:pt>
                <c:pt idx="8130">
                  <c:v>1300.5869</c:v>
                </c:pt>
                <c:pt idx="8131">
                  <c:v>1263.7239999999999</c:v>
                </c:pt>
                <c:pt idx="8132">
                  <c:v>1223.8711000000001</c:v>
                </c:pt>
                <c:pt idx="8133">
                  <c:v>1151.1304</c:v>
                </c:pt>
                <c:pt idx="8134">
                  <c:v>1109.9186999999999</c:v>
                </c:pt>
                <c:pt idx="8135">
                  <c:v>1072.3280999999999</c:v>
                </c:pt>
                <c:pt idx="8136">
                  <c:v>1054.9296999999999</c:v>
                </c:pt>
                <c:pt idx="8137">
                  <c:v>1031.9845</c:v>
                </c:pt>
                <c:pt idx="8138">
                  <c:v>1031.5890999999999</c:v>
                </c:pt>
                <c:pt idx="8139">
                  <c:v>1063.3633</c:v>
                </c:pt>
                <c:pt idx="8140">
                  <c:v>1071.5007000000001</c:v>
                </c:pt>
                <c:pt idx="8141">
                  <c:v>1229.308</c:v>
                </c:pt>
                <c:pt idx="8142">
                  <c:v>1335.8887999999999</c:v>
                </c:pt>
                <c:pt idx="8143">
                  <c:v>1451.3878</c:v>
                </c:pt>
                <c:pt idx="8144">
                  <c:v>1480.6133</c:v>
                </c:pt>
                <c:pt idx="8145">
                  <c:v>1488.0001999999999</c:v>
                </c:pt>
                <c:pt idx="8146">
                  <c:v>1492.0734</c:v>
                </c:pt>
                <c:pt idx="8147">
                  <c:v>1500.6454000000001</c:v>
                </c:pt>
                <c:pt idx="8148">
                  <c:v>1486.7340999999999</c:v>
                </c:pt>
                <c:pt idx="8149">
                  <c:v>1451.5851</c:v>
                </c:pt>
                <c:pt idx="8150">
                  <c:v>1339.9876999999999</c:v>
                </c:pt>
                <c:pt idx="8151">
                  <c:v>1344.9967999999999</c:v>
                </c:pt>
                <c:pt idx="8152">
                  <c:v>1375.3616</c:v>
                </c:pt>
                <c:pt idx="8153">
                  <c:v>1346.6869999999999</c:v>
                </c:pt>
                <c:pt idx="8154">
                  <c:v>1327.1950999999999</c:v>
                </c:pt>
                <c:pt idx="8155">
                  <c:v>1278.6211000000001</c:v>
                </c:pt>
                <c:pt idx="8156">
                  <c:v>1220.6130000000001</c:v>
                </c:pt>
                <c:pt idx="8157">
                  <c:v>1138.9742000000001</c:v>
                </c:pt>
                <c:pt idx="8158">
                  <c:v>1083.7411999999999</c:v>
                </c:pt>
                <c:pt idx="8159">
                  <c:v>1046.6215</c:v>
                </c:pt>
                <c:pt idx="8160">
                  <c:v>1019.2756000000001</c:v>
                </c:pt>
                <c:pt idx="8161">
                  <c:v>1012.9394</c:v>
                </c:pt>
                <c:pt idx="8162">
                  <c:v>1004.2458</c:v>
                </c:pt>
                <c:pt idx="8163">
                  <c:v>1021.2676</c:v>
                </c:pt>
                <c:pt idx="8164">
                  <c:v>1014.1333</c:v>
                </c:pt>
                <c:pt idx="8165">
                  <c:v>1130.6821</c:v>
                </c:pt>
                <c:pt idx="8166">
                  <c:v>1244.5336</c:v>
                </c:pt>
                <c:pt idx="8167">
                  <c:v>1318.1033</c:v>
                </c:pt>
                <c:pt idx="8168">
                  <c:v>1341.1342999999999</c:v>
                </c:pt>
                <c:pt idx="8169">
                  <c:v>1351.9469999999999</c:v>
                </c:pt>
                <c:pt idx="8170">
                  <c:v>1350.0474999999999</c:v>
                </c:pt>
                <c:pt idx="8171">
                  <c:v>1326.2043000000001</c:v>
                </c:pt>
                <c:pt idx="8172">
                  <c:v>1324.7073</c:v>
                </c:pt>
                <c:pt idx="8173">
                  <c:v>1287.7893999999999</c:v>
                </c:pt>
                <c:pt idx="8174">
                  <c:v>1272.7997</c:v>
                </c:pt>
                <c:pt idx="8175">
                  <c:v>1271.0164</c:v>
                </c:pt>
                <c:pt idx="8176">
                  <c:v>1356.4481000000001</c:v>
                </c:pt>
                <c:pt idx="8177">
                  <c:v>1327.4295999999999</c:v>
                </c:pt>
                <c:pt idx="8178">
                  <c:v>1278.7457999999999</c:v>
                </c:pt>
                <c:pt idx="8179">
                  <c:v>1224.4329</c:v>
                </c:pt>
                <c:pt idx="8180">
                  <c:v>1200.0732</c:v>
                </c:pt>
                <c:pt idx="8181">
                  <c:v>1128.4736</c:v>
                </c:pt>
                <c:pt idx="8182">
                  <c:v>1085.8268</c:v>
                </c:pt>
                <c:pt idx="8183">
                  <c:v>1055.576</c:v>
                </c:pt>
                <c:pt idx="8184">
                  <c:v>1037.1638</c:v>
                </c:pt>
                <c:pt idx="8185">
                  <c:v>1001.5318</c:v>
                </c:pt>
                <c:pt idx="8186">
                  <c:v>987.69604000000004</c:v>
                </c:pt>
                <c:pt idx="8187">
                  <c:v>995.94359999999995</c:v>
                </c:pt>
                <c:pt idx="8188">
                  <c:v>953.57213999999999</c:v>
                </c:pt>
                <c:pt idx="8189">
                  <c:v>1007.1315</c:v>
                </c:pt>
                <c:pt idx="8190">
                  <c:v>1042.1615999999999</c:v>
                </c:pt>
                <c:pt idx="8191">
                  <c:v>1086.364</c:v>
                </c:pt>
                <c:pt idx="8192">
                  <c:v>1152.4537</c:v>
                </c:pt>
                <c:pt idx="8193">
                  <c:v>1174.0676000000001</c:v>
                </c:pt>
                <c:pt idx="8194">
                  <c:v>1181.0032000000001</c:v>
                </c:pt>
                <c:pt idx="8195">
                  <c:v>1180.5298</c:v>
                </c:pt>
                <c:pt idx="8196">
                  <c:v>1169.8416</c:v>
                </c:pt>
                <c:pt idx="8197">
                  <c:v>1148.021</c:v>
                </c:pt>
                <c:pt idx="8198">
                  <c:v>1144.6139000000001</c:v>
                </c:pt>
                <c:pt idx="8199">
                  <c:v>1147.3077000000001</c:v>
                </c:pt>
                <c:pt idx="8200">
                  <c:v>1237.9022</c:v>
                </c:pt>
                <c:pt idx="8201">
                  <c:v>1187.8217</c:v>
                </c:pt>
                <c:pt idx="8202">
                  <c:v>1207.8584000000001</c:v>
                </c:pt>
                <c:pt idx="8203">
                  <c:v>1182.8563999999999</c:v>
                </c:pt>
                <c:pt idx="8204">
                  <c:v>1158.9583</c:v>
                </c:pt>
                <c:pt idx="8205">
                  <c:v>1102.0234</c:v>
                </c:pt>
                <c:pt idx="8206">
                  <c:v>1053.4386</c:v>
                </c:pt>
                <c:pt idx="8207">
                  <c:v>1035.4109000000001</c:v>
                </c:pt>
                <c:pt idx="8208">
                  <c:v>1022.23</c:v>
                </c:pt>
                <c:pt idx="8209">
                  <c:v>1006.3461</c:v>
                </c:pt>
                <c:pt idx="8210">
                  <c:v>1003.7741</c:v>
                </c:pt>
                <c:pt idx="8211">
                  <c:v>1002.4881</c:v>
                </c:pt>
                <c:pt idx="8212">
                  <c:v>1006.33075</c:v>
                </c:pt>
                <c:pt idx="8213">
                  <c:v>1089.1276</c:v>
                </c:pt>
                <c:pt idx="8214">
                  <c:v>1113.7795000000001</c:v>
                </c:pt>
                <c:pt idx="8215">
                  <c:v>1151.0209</c:v>
                </c:pt>
                <c:pt idx="8216">
                  <c:v>1160.9554000000001</c:v>
                </c:pt>
                <c:pt idx="8217">
                  <c:v>1194.8544999999999</c:v>
                </c:pt>
                <c:pt idx="8218">
                  <c:v>1198.3575000000001</c:v>
                </c:pt>
                <c:pt idx="8219">
                  <c:v>1219.0608</c:v>
                </c:pt>
                <c:pt idx="8220">
                  <c:v>1292.8625</c:v>
                </c:pt>
                <c:pt idx="8221">
                  <c:v>1235.5225</c:v>
                </c:pt>
                <c:pt idx="8222">
                  <c:v>1202.7238</c:v>
                </c:pt>
                <c:pt idx="8223">
                  <c:v>1190.6179</c:v>
                </c:pt>
                <c:pt idx="8224">
                  <c:v>1294.4811999999999</c:v>
                </c:pt>
                <c:pt idx="8225">
                  <c:v>1279.0797</c:v>
                </c:pt>
                <c:pt idx="8226">
                  <c:v>1262.0757000000001</c:v>
                </c:pt>
                <c:pt idx="8227">
                  <c:v>1235.4246000000001</c:v>
                </c:pt>
                <c:pt idx="8228">
                  <c:v>1171.7555</c:v>
                </c:pt>
                <c:pt idx="8229">
                  <c:v>1137.7864999999999</c:v>
                </c:pt>
                <c:pt idx="8230">
                  <c:v>1139.723</c:v>
                </c:pt>
                <c:pt idx="8231">
                  <c:v>1097.3906999999999</c:v>
                </c:pt>
                <c:pt idx="8232">
                  <c:v>1062.5789</c:v>
                </c:pt>
                <c:pt idx="8233">
                  <c:v>1045.3864000000001</c:v>
                </c:pt>
                <c:pt idx="8234">
                  <c:v>1047.0264999999999</c:v>
                </c:pt>
                <c:pt idx="8235">
                  <c:v>1065.9232</c:v>
                </c:pt>
                <c:pt idx="8236">
                  <c:v>1081.0931</c:v>
                </c:pt>
                <c:pt idx="8237">
                  <c:v>1252.0121999999999</c:v>
                </c:pt>
                <c:pt idx="8238">
                  <c:v>1395.9681</c:v>
                </c:pt>
                <c:pt idx="8239">
                  <c:v>1485.0103999999999</c:v>
                </c:pt>
                <c:pt idx="8240">
                  <c:v>1526.5990999999999</c:v>
                </c:pt>
                <c:pt idx="8241">
                  <c:v>1537.2976000000001</c:v>
                </c:pt>
                <c:pt idx="8242">
                  <c:v>1552.1001000000001</c:v>
                </c:pt>
                <c:pt idx="8243">
                  <c:v>1557.5540000000001</c:v>
                </c:pt>
                <c:pt idx="8244">
                  <c:v>1556.6223</c:v>
                </c:pt>
                <c:pt idx="8245">
                  <c:v>1505.7338999999999</c:v>
                </c:pt>
                <c:pt idx="8246">
                  <c:v>1413.1643999999999</c:v>
                </c:pt>
                <c:pt idx="8247">
                  <c:v>1372.5872999999999</c:v>
                </c:pt>
                <c:pt idx="8248">
                  <c:v>1436.3563999999999</c:v>
                </c:pt>
                <c:pt idx="8249">
                  <c:v>1406.5350000000001</c:v>
                </c:pt>
                <c:pt idx="8250">
                  <c:v>1383.2435</c:v>
                </c:pt>
                <c:pt idx="8251">
                  <c:v>1330.3289</c:v>
                </c:pt>
                <c:pt idx="8252">
                  <c:v>1272.7034000000001</c:v>
                </c:pt>
                <c:pt idx="8253">
                  <c:v>1183.7917</c:v>
                </c:pt>
                <c:pt idx="8254">
                  <c:v>1130.7782999999999</c:v>
                </c:pt>
                <c:pt idx="8255">
                  <c:v>1080.9170999999999</c:v>
                </c:pt>
                <c:pt idx="8256">
                  <c:v>1062.1824999999999</c:v>
                </c:pt>
                <c:pt idx="8257">
                  <c:v>1037.4183</c:v>
                </c:pt>
                <c:pt idx="8258">
                  <c:v>1029.0634</c:v>
                </c:pt>
                <c:pt idx="8259">
                  <c:v>1053.5992000000001</c:v>
                </c:pt>
                <c:pt idx="8260">
                  <c:v>1063.721</c:v>
                </c:pt>
                <c:pt idx="8261">
                  <c:v>1237.9418000000001</c:v>
                </c:pt>
                <c:pt idx="8262">
                  <c:v>1373.9385</c:v>
                </c:pt>
                <c:pt idx="8263">
                  <c:v>1461.2306000000001</c:v>
                </c:pt>
                <c:pt idx="8264">
                  <c:v>1510.3209999999999</c:v>
                </c:pt>
                <c:pt idx="8265">
                  <c:v>1507.6925000000001</c:v>
                </c:pt>
                <c:pt idx="8266">
                  <c:v>1519.3378</c:v>
                </c:pt>
                <c:pt idx="8267">
                  <c:v>1530.9417000000001</c:v>
                </c:pt>
                <c:pt idx="8268">
                  <c:v>1518.1855</c:v>
                </c:pt>
                <c:pt idx="8269">
                  <c:v>1489.3452</c:v>
                </c:pt>
                <c:pt idx="8270">
                  <c:v>1406.2811999999999</c:v>
                </c:pt>
                <c:pt idx="8271">
                  <c:v>1369.7991</c:v>
                </c:pt>
                <c:pt idx="8272">
                  <c:v>1423.3782000000001</c:v>
                </c:pt>
                <c:pt idx="8273">
                  <c:v>1405.0736999999999</c:v>
                </c:pt>
                <c:pt idx="8274">
                  <c:v>1362.8761999999999</c:v>
                </c:pt>
                <c:pt idx="8275">
                  <c:v>1306.9481000000001</c:v>
                </c:pt>
                <c:pt idx="8276">
                  <c:v>1272.8566000000001</c:v>
                </c:pt>
                <c:pt idx="8277">
                  <c:v>1184.4742000000001</c:v>
                </c:pt>
                <c:pt idx="8278">
                  <c:v>1139.0537999999999</c:v>
                </c:pt>
                <c:pt idx="8279">
                  <c:v>1079.5758000000001</c:v>
                </c:pt>
                <c:pt idx="8280">
                  <c:v>1049.6466</c:v>
                </c:pt>
                <c:pt idx="8281">
                  <c:v>1019.16724</c:v>
                </c:pt>
                <c:pt idx="8282">
                  <c:v>1022.3117</c:v>
                </c:pt>
                <c:pt idx="8283">
                  <c:v>1045.6501000000001</c:v>
                </c:pt>
                <c:pt idx="8284">
                  <c:v>1064.1940999999999</c:v>
                </c:pt>
                <c:pt idx="8285">
                  <c:v>1242.2769000000001</c:v>
                </c:pt>
                <c:pt idx="8286">
                  <c:v>1377.2592999999999</c:v>
                </c:pt>
                <c:pt idx="8287">
                  <c:v>1463.0364</c:v>
                </c:pt>
                <c:pt idx="8288">
                  <c:v>1527.8616999999999</c:v>
                </c:pt>
                <c:pt idx="8289">
                  <c:v>1533.4927</c:v>
                </c:pt>
                <c:pt idx="8290">
                  <c:v>1546.6806999999999</c:v>
                </c:pt>
                <c:pt idx="8291">
                  <c:v>1554.9376</c:v>
                </c:pt>
                <c:pt idx="8292">
                  <c:v>1542.4427000000001</c:v>
                </c:pt>
                <c:pt idx="8293">
                  <c:v>1497.0906</c:v>
                </c:pt>
                <c:pt idx="8294">
                  <c:v>1406.144</c:v>
                </c:pt>
                <c:pt idx="8295">
                  <c:v>1358.7577000000001</c:v>
                </c:pt>
                <c:pt idx="8296">
                  <c:v>1428.3341</c:v>
                </c:pt>
                <c:pt idx="8297">
                  <c:v>1388.2719</c:v>
                </c:pt>
                <c:pt idx="8298">
                  <c:v>1365.4776999999999</c:v>
                </c:pt>
                <c:pt idx="8299">
                  <c:v>1315.5401999999999</c:v>
                </c:pt>
                <c:pt idx="8300">
                  <c:v>1265.5227</c:v>
                </c:pt>
                <c:pt idx="8301">
                  <c:v>1191.086</c:v>
                </c:pt>
                <c:pt idx="8302">
                  <c:v>1145.7311999999999</c:v>
                </c:pt>
                <c:pt idx="8303">
                  <c:v>1099.6085</c:v>
                </c:pt>
                <c:pt idx="8304">
                  <c:v>1068.2194</c:v>
                </c:pt>
                <c:pt idx="8305">
                  <c:v>1044.4869000000001</c:v>
                </c:pt>
                <c:pt idx="8306">
                  <c:v>1039.8107</c:v>
                </c:pt>
                <c:pt idx="8307">
                  <c:v>1067.3286000000001</c:v>
                </c:pt>
                <c:pt idx="8308">
                  <c:v>1070.9313999999999</c:v>
                </c:pt>
                <c:pt idx="8309">
                  <c:v>1238.9780000000001</c:v>
                </c:pt>
                <c:pt idx="8310">
                  <c:v>1357.6882000000001</c:v>
                </c:pt>
                <c:pt idx="8311">
                  <c:v>1462.2433000000001</c:v>
                </c:pt>
                <c:pt idx="8312">
                  <c:v>1475.7052000000001</c:v>
                </c:pt>
                <c:pt idx="8313">
                  <c:v>1484.586</c:v>
                </c:pt>
                <c:pt idx="8314">
                  <c:v>1498.9799</c:v>
                </c:pt>
                <c:pt idx="8315">
                  <c:v>1504.8942</c:v>
                </c:pt>
                <c:pt idx="8316">
                  <c:v>1471.3638000000001</c:v>
                </c:pt>
                <c:pt idx="8317">
                  <c:v>1434.6282000000001</c:v>
                </c:pt>
                <c:pt idx="8318">
                  <c:v>1363.5463999999999</c:v>
                </c:pt>
                <c:pt idx="8319">
                  <c:v>1329.1052</c:v>
                </c:pt>
                <c:pt idx="8320">
                  <c:v>1409.0488</c:v>
                </c:pt>
                <c:pt idx="8321">
                  <c:v>1384.0106000000001</c:v>
                </c:pt>
                <c:pt idx="8322">
                  <c:v>1339.2943</c:v>
                </c:pt>
                <c:pt idx="8323">
                  <c:v>1283.2650000000001</c:v>
                </c:pt>
                <c:pt idx="8324">
                  <c:v>1243.4265</c:v>
                </c:pt>
                <c:pt idx="8325">
                  <c:v>1171.6378</c:v>
                </c:pt>
                <c:pt idx="8326">
                  <c:v>1120.2924</c:v>
                </c:pt>
                <c:pt idx="8327">
                  <c:v>1075.1261999999999</c:v>
                </c:pt>
                <c:pt idx="8328">
                  <c:v>1040.6233</c:v>
                </c:pt>
                <c:pt idx="8329">
                  <c:v>1025.1670999999999</c:v>
                </c:pt>
                <c:pt idx="8330">
                  <c:v>1017.6919</c:v>
                </c:pt>
                <c:pt idx="8331">
                  <c:v>1019.5202</c:v>
                </c:pt>
                <c:pt idx="8332">
                  <c:v>1006.77716</c:v>
                </c:pt>
                <c:pt idx="8333">
                  <c:v>1127.1357</c:v>
                </c:pt>
                <c:pt idx="8334">
                  <c:v>1225.3936000000001</c:v>
                </c:pt>
                <c:pt idx="8335">
                  <c:v>1299.019</c:v>
                </c:pt>
                <c:pt idx="8336">
                  <c:v>1324.9505999999999</c:v>
                </c:pt>
                <c:pt idx="8337">
                  <c:v>1301.6638</c:v>
                </c:pt>
                <c:pt idx="8338">
                  <c:v>1320.8623</c:v>
                </c:pt>
                <c:pt idx="8339">
                  <c:v>1303.077</c:v>
                </c:pt>
                <c:pt idx="8340">
                  <c:v>1290.0796</c:v>
                </c:pt>
                <c:pt idx="8341">
                  <c:v>1272.72</c:v>
                </c:pt>
                <c:pt idx="8342">
                  <c:v>1255.5367000000001</c:v>
                </c:pt>
                <c:pt idx="8343">
                  <c:v>1261.5752</c:v>
                </c:pt>
                <c:pt idx="8344">
                  <c:v>1333.9099000000001</c:v>
                </c:pt>
                <c:pt idx="8345">
                  <c:v>1322.5105000000001</c:v>
                </c:pt>
                <c:pt idx="8346">
                  <c:v>1292.4647</c:v>
                </c:pt>
                <c:pt idx="8347">
                  <c:v>1221.48</c:v>
                </c:pt>
                <c:pt idx="8348">
                  <c:v>1178.6732999999999</c:v>
                </c:pt>
                <c:pt idx="8349">
                  <c:v>1120.93</c:v>
                </c:pt>
                <c:pt idx="8350">
                  <c:v>1079.2369000000001</c:v>
                </c:pt>
                <c:pt idx="8351">
                  <c:v>1051.6760999999999</c:v>
                </c:pt>
                <c:pt idx="8352">
                  <c:v>1021.72534</c:v>
                </c:pt>
                <c:pt idx="8353">
                  <c:v>991.31550000000004</c:v>
                </c:pt>
                <c:pt idx="8354">
                  <c:v>981.23839999999996</c:v>
                </c:pt>
                <c:pt idx="8355">
                  <c:v>988.79409999999996</c:v>
                </c:pt>
                <c:pt idx="8356">
                  <c:v>963.61249999999995</c:v>
                </c:pt>
                <c:pt idx="8357">
                  <c:v>1014.30084</c:v>
                </c:pt>
                <c:pt idx="8358">
                  <c:v>1067.1804999999999</c:v>
                </c:pt>
                <c:pt idx="8359">
                  <c:v>1130.3607999999999</c:v>
                </c:pt>
                <c:pt idx="8360">
                  <c:v>1185.6338000000001</c:v>
                </c:pt>
                <c:pt idx="8361">
                  <c:v>1193.4653000000001</c:v>
                </c:pt>
                <c:pt idx="8362">
                  <c:v>1204.932</c:v>
                </c:pt>
                <c:pt idx="8363">
                  <c:v>1204.7548999999999</c:v>
                </c:pt>
                <c:pt idx="8364">
                  <c:v>1199.4657</c:v>
                </c:pt>
                <c:pt idx="8365">
                  <c:v>1177.2670000000001</c:v>
                </c:pt>
                <c:pt idx="8366">
                  <c:v>1171.855</c:v>
                </c:pt>
                <c:pt idx="8367">
                  <c:v>1187.2170000000001</c:v>
                </c:pt>
                <c:pt idx="8368">
                  <c:v>1284.2892999999999</c:v>
                </c:pt>
                <c:pt idx="8369">
                  <c:v>1249.6024</c:v>
                </c:pt>
                <c:pt idx="8370">
                  <c:v>1218.8787</c:v>
                </c:pt>
                <c:pt idx="8371">
                  <c:v>1202.9114999999999</c:v>
                </c:pt>
                <c:pt idx="8372">
                  <c:v>1179.6141</c:v>
                </c:pt>
                <c:pt idx="8373">
                  <c:v>1098.1152</c:v>
                </c:pt>
                <c:pt idx="8374">
                  <c:v>1060.9045000000001</c:v>
                </c:pt>
                <c:pt idx="8375">
                  <c:v>1022.9566</c:v>
                </c:pt>
                <c:pt idx="8376">
                  <c:v>989.18273999999997</c:v>
                </c:pt>
                <c:pt idx="8377">
                  <c:v>985.14739999999995</c:v>
                </c:pt>
                <c:pt idx="8378">
                  <c:v>992.93299999999999</c:v>
                </c:pt>
                <c:pt idx="8379">
                  <c:v>1013.513</c:v>
                </c:pt>
                <c:pt idx="8380">
                  <c:v>1031.1282000000001</c:v>
                </c:pt>
                <c:pt idx="8381">
                  <c:v>1218.6917000000001</c:v>
                </c:pt>
                <c:pt idx="8382">
                  <c:v>1358.7295999999999</c:v>
                </c:pt>
                <c:pt idx="8383">
                  <c:v>1473.6</c:v>
                </c:pt>
                <c:pt idx="8384">
                  <c:v>1501.8530000000001</c:v>
                </c:pt>
                <c:pt idx="8385">
                  <c:v>1522.0461</c:v>
                </c:pt>
                <c:pt idx="8386">
                  <c:v>1532.598</c:v>
                </c:pt>
                <c:pt idx="8387">
                  <c:v>1544.973</c:v>
                </c:pt>
                <c:pt idx="8388">
                  <c:v>1545.6890000000001</c:v>
                </c:pt>
                <c:pt idx="8389">
                  <c:v>1492.5463999999999</c:v>
                </c:pt>
                <c:pt idx="8390">
                  <c:v>1411.1420000000001</c:v>
                </c:pt>
                <c:pt idx="8391">
                  <c:v>1360.5645999999999</c:v>
                </c:pt>
                <c:pt idx="8392">
                  <c:v>1435.0579</c:v>
                </c:pt>
                <c:pt idx="8393">
                  <c:v>1426.8877</c:v>
                </c:pt>
                <c:pt idx="8394">
                  <c:v>1400.6044999999999</c:v>
                </c:pt>
                <c:pt idx="8395">
                  <c:v>1299.8230000000001</c:v>
                </c:pt>
                <c:pt idx="8396">
                  <c:v>1240.5757000000001</c:v>
                </c:pt>
                <c:pt idx="8397">
                  <c:v>1168.9711</c:v>
                </c:pt>
                <c:pt idx="8398">
                  <c:v>1105.4983999999999</c:v>
                </c:pt>
                <c:pt idx="8399">
                  <c:v>1077.5909999999999</c:v>
                </c:pt>
                <c:pt idx="8400">
                  <c:v>1042.6882000000001</c:v>
                </c:pt>
                <c:pt idx="8401">
                  <c:v>1031.8685</c:v>
                </c:pt>
                <c:pt idx="8402">
                  <c:v>1024.8168000000001</c:v>
                </c:pt>
                <c:pt idx="8403">
                  <c:v>1043.2328</c:v>
                </c:pt>
                <c:pt idx="8404">
                  <c:v>1071.8232</c:v>
                </c:pt>
                <c:pt idx="8405">
                  <c:v>1252.9843000000001</c:v>
                </c:pt>
                <c:pt idx="8406">
                  <c:v>1370.4251999999999</c:v>
                </c:pt>
                <c:pt idx="8407">
                  <c:v>1453.8074999999999</c:v>
                </c:pt>
                <c:pt idx="8408">
                  <c:v>1498.3276000000001</c:v>
                </c:pt>
                <c:pt idx="8409">
                  <c:v>1506.7255</c:v>
                </c:pt>
                <c:pt idx="8410">
                  <c:v>1511.4010000000001</c:v>
                </c:pt>
                <c:pt idx="8411">
                  <c:v>1534.1990000000001</c:v>
                </c:pt>
                <c:pt idx="8412">
                  <c:v>1498.9436000000001</c:v>
                </c:pt>
                <c:pt idx="8413">
                  <c:v>1436.1343999999999</c:v>
                </c:pt>
                <c:pt idx="8414">
                  <c:v>1357.6183000000001</c:v>
                </c:pt>
                <c:pt idx="8415">
                  <c:v>1337.7665999999999</c:v>
                </c:pt>
                <c:pt idx="8416">
                  <c:v>1404.1857</c:v>
                </c:pt>
                <c:pt idx="8417">
                  <c:v>1382.9945</c:v>
                </c:pt>
                <c:pt idx="8418">
                  <c:v>1348.7517</c:v>
                </c:pt>
                <c:pt idx="8419">
                  <c:v>1310.7345</c:v>
                </c:pt>
                <c:pt idx="8420">
                  <c:v>1263.4417000000001</c:v>
                </c:pt>
                <c:pt idx="8421">
                  <c:v>1189.5472</c:v>
                </c:pt>
                <c:pt idx="8422">
                  <c:v>1122.7109</c:v>
                </c:pt>
                <c:pt idx="8423">
                  <c:v>1098.3010999999999</c:v>
                </c:pt>
                <c:pt idx="8424">
                  <c:v>1072.9860000000001</c:v>
                </c:pt>
                <c:pt idx="8425">
                  <c:v>1057.6611</c:v>
                </c:pt>
                <c:pt idx="8426">
                  <c:v>1059.5325</c:v>
                </c:pt>
                <c:pt idx="8427">
                  <c:v>1068.8514</c:v>
                </c:pt>
                <c:pt idx="8428">
                  <c:v>1075.4450999999999</c:v>
                </c:pt>
                <c:pt idx="8429">
                  <c:v>1249.6937</c:v>
                </c:pt>
                <c:pt idx="8430">
                  <c:v>1393.9294</c:v>
                </c:pt>
                <c:pt idx="8431">
                  <c:v>1484.4347</c:v>
                </c:pt>
                <c:pt idx="8432">
                  <c:v>1535.0654</c:v>
                </c:pt>
                <c:pt idx="8433">
                  <c:v>1551.5371</c:v>
                </c:pt>
                <c:pt idx="8434">
                  <c:v>1556.9565</c:v>
                </c:pt>
                <c:pt idx="8435">
                  <c:v>1568.6766</c:v>
                </c:pt>
                <c:pt idx="8436">
                  <c:v>1557.0487000000001</c:v>
                </c:pt>
                <c:pt idx="8437">
                  <c:v>1532.0724</c:v>
                </c:pt>
                <c:pt idx="8438">
                  <c:v>1443.8215</c:v>
                </c:pt>
                <c:pt idx="8439">
                  <c:v>1401.3151</c:v>
                </c:pt>
                <c:pt idx="8440">
                  <c:v>1444.6786</c:v>
                </c:pt>
                <c:pt idx="8441">
                  <c:v>1403.0084999999999</c:v>
                </c:pt>
                <c:pt idx="8442">
                  <c:v>1376.2352000000001</c:v>
                </c:pt>
                <c:pt idx="8443">
                  <c:v>1322.2775999999999</c:v>
                </c:pt>
                <c:pt idx="8444">
                  <c:v>1277.825</c:v>
                </c:pt>
                <c:pt idx="8445">
                  <c:v>1180.8713</c:v>
                </c:pt>
                <c:pt idx="8446">
                  <c:v>1146.9393</c:v>
                </c:pt>
                <c:pt idx="8447">
                  <c:v>1101.1947</c:v>
                </c:pt>
                <c:pt idx="8448">
                  <c:v>1073.3353</c:v>
                </c:pt>
                <c:pt idx="8449">
                  <c:v>1043.3694</c:v>
                </c:pt>
                <c:pt idx="8450">
                  <c:v>1039.6392000000001</c:v>
                </c:pt>
                <c:pt idx="8451">
                  <c:v>1056.2145</c:v>
                </c:pt>
                <c:pt idx="8452">
                  <c:v>1084.8197</c:v>
                </c:pt>
                <c:pt idx="8453">
                  <c:v>1257.0966000000001</c:v>
                </c:pt>
                <c:pt idx="8454">
                  <c:v>1381.3992000000001</c:v>
                </c:pt>
                <c:pt idx="8455">
                  <c:v>1478.3912</c:v>
                </c:pt>
                <c:pt idx="8456">
                  <c:v>1544.7757999999999</c:v>
                </c:pt>
                <c:pt idx="8457">
                  <c:v>1547.4331</c:v>
                </c:pt>
                <c:pt idx="8458">
                  <c:v>1553.8804</c:v>
                </c:pt>
                <c:pt idx="8459">
                  <c:v>1572.32</c:v>
                </c:pt>
                <c:pt idx="8460">
                  <c:v>1566.5463</c:v>
                </c:pt>
                <c:pt idx="8461">
                  <c:v>1500.9740999999999</c:v>
                </c:pt>
                <c:pt idx="8462">
                  <c:v>1388.5840000000001</c:v>
                </c:pt>
                <c:pt idx="8463">
                  <c:v>1345.336</c:v>
                </c:pt>
                <c:pt idx="8464">
                  <c:v>1434.0714</c:v>
                </c:pt>
                <c:pt idx="8465">
                  <c:v>1367.9891</c:v>
                </c:pt>
                <c:pt idx="8466">
                  <c:v>1312.4255000000001</c:v>
                </c:pt>
                <c:pt idx="8467">
                  <c:v>1251.8656000000001</c:v>
                </c:pt>
                <c:pt idx="8468">
                  <c:v>1208.6514</c:v>
                </c:pt>
                <c:pt idx="8469">
                  <c:v>1146.2260000000001</c:v>
                </c:pt>
                <c:pt idx="8470">
                  <c:v>1102.5038999999999</c:v>
                </c:pt>
                <c:pt idx="8471">
                  <c:v>1061.8905</c:v>
                </c:pt>
                <c:pt idx="8472">
                  <c:v>1039.8684000000001</c:v>
                </c:pt>
                <c:pt idx="8473">
                  <c:v>1023.63525</c:v>
                </c:pt>
                <c:pt idx="8474">
                  <c:v>1023.51526</c:v>
                </c:pt>
                <c:pt idx="8475">
                  <c:v>1043.7091</c:v>
                </c:pt>
                <c:pt idx="8476">
                  <c:v>1051.4773</c:v>
                </c:pt>
                <c:pt idx="8477">
                  <c:v>1222.0992000000001</c:v>
                </c:pt>
                <c:pt idx="8478">
                  <c:v>1333.4127000000001</c:v>
                </c:pt>
                <c:pt idx="8479">
                  <c:v>1459.0365999999999</c:v>
                </c:pt>
                <c:pt idx="8480">
                  <c:v>1487.0299</c:v>
                </c:pt>
                <c:pt idx="8481">
                  <c:v>1490.5785000000001</c:v>
                </c:pt>
                <c:pt idx="8482">
                  <c:v>1513.6853000000001</c:v>
                </c:pt>
                <c:pt idx="8483">
                  <c:v>1546.2614000000001</c:v>
                </c:pt>
                <c:pt idx="8484">
                  <c:v>1538.2157999999999</c:v>
                </c:pt>
                <c:pt idx="8485">
                  <c:v>1465.4584</c:v>
                </c:pt>
                <c:pt idx="8486">
                  <c:v>1378.7157999999999</c:v>
                </c:pt>
                <c:pt idx="8487">
                  <c:v>1359.2682</c:v>
                </c:pt>
                <c:pt idx="8488">
                  <c:v>1396.4127000000001</c:v>
                </c:pt>
                <c:pt idx="8489">
                  <c:v>1374.3272999999999</c:v>
                </c:pt>
                <c:pt idx="8490">
                  <c:v>1353.6352999999999</c:v>
                </c:pt>
                <c:pt idx="8491">
                  <c:v>1296.9911999999999</c:v>
                </c:pt>
                <c:pt idx="8492">
                  <c:v>1259.7766999999999</c:v>
                </c:pt>
                <c:pt idx="8493">
                  <c:v>1192.8726999999999</c:v>
                </c:pt>
                <c:pt idx="8494">
                  <c:v>1148.3184000000001</c:v>
                </c:pt>
                <c:pt idx="8495">
                  <c:v>1112.3568</c:v>
                </c:pt>
                <c:pt idx="8496">
                  <c:v>1071.8737000000001</c:v>
                </c:pt>
                <c:pt idx="8497">
                  <c:v>1053.3737000000001</c:v>
                </c:pt>
                <c:pt idx="8498">
                  <c:v>1054.1822999999999</c:v>
                </c:pt>
                <c:pt idx="8499">
                  <c:v>1054.4684999999999</c:v>
                </c:pt>
                <c:pt idx="8500">
                  <c:v>1048.3732</c:v>
                </c:pt>
                <c:pt idx="8501">
                  <c:v>1144.4154000000001</c:v>
                </c:pt>
                <c:pt idx="8502">
                  <c:v>1272.7275</c:v>
                </c:pt>
                <c:pt idx="8503">
                  <c:v>1353.1313</c:v>
                </c:pt>
                <c:pt idx="8504">
                  <c:v>1386.4464</c:v>
                </c:pt>
                <c:pt idx="8505">
                  <c:v>1395.3527999999999</c:v>
                </c:pt>
                <c:pt idx="8506">
                  <c:v>1385.9653000000001</c:v>
                </c:pt>
                <c:pt idx="8507">
                  <c:v>1365.8353999999999</c:v>
                </c:pt>
                <c:pt idx="8508">
                  <c:v>1374.3090999999999</c:v>
                </c:pt>
                <c:pt idx="8509">
                  <c:v>1347.8529000000001</c:v>
                </c:pt>
                <c:pt idx="8510">
                  <c:v>1347.4299000000001</c:v>
                </c:pt>
                <c:pt idx="8511">
                  <c:v>1340.3715999999999</c:v>
                </c:pt>
                <c:pt idx="8512">
                  <c:v>1417.6066000000001</c:v>
                </c:pt>
                <c:pt idx="8513">
                  <c:v>1393.0265999999999</c:v>
                </c:pt>
                <c:pt idx="8514">
                  <c:v>1361.5951</c:v>
                </c:pt>
                <c:pt idx="8515">
                  <c:v>1322.6244999999999</c:v>
                </c:pt>
                <c:pt idx="8516">
                  <c:v>1282.6538</c:v>
                </c:pt>
                <c:pt idx="8517">
                  <c:v>1247.4323999999999</c:v>
                </c:pt>
                <c:pt idx="8518">
                  <c:v>1191.4763</c:v>
                </c:pt>
                <c:pt idx="8519">
                  <c:v>1134.0707</c:v>
                </c:pt>
                <c:pt idx="8520">
                  <c:v>1104.4902</c:v>
                </c:pt>
                <c:pt idx="8521">
                  <c:v>1073.6057000000001</c:v>
                </c:pt>
                <c:pt idx="8522">
                  <c:v>1059.1157000000001</c:v>
                </c:pt>
                <c:pt idx="8523">
                  <c:v>1051.3359</c:v>
                </c:pt>
                <c:pt idx="8524">
                  <c:v>1031.5664999999999</c:v>
                </c:pt>
                <c:pt idx="8525">
                  <c:v>1084.2443000000001</c:v>
                </c:pt>
                <c:pt idx="8526">
                  <c:v>1141.7003</c:v>
                </c:pt>
                <c:pt idx="8527">
                  <c:v>1184.3905</c:v>
                </c:pt>
                <c:pt idx="8528">
                  <c:v>1250.1304</c:v>
                </c:pt>
                <c:pt idx="8529">
                  <c:v>1239.9115999999999</c:v>
                </c:pt>
                <c:pt idx="8530">
                  <c:v>1249.6220000000001</c:v>
                </c:pt>
                <c:pt idx="8531">
                  <c:v>1245.2682</c:v>
                </c:pt>
                <c:pt idx="8532">
                  <c:v>1220.9911</c:v>
                </c:pt>
                <c:pt idx="8533">
                  <c:v>1220.8837000000001</c:v>
                </c:pt>
                <c:pt idx="8534">
                  <c:v>1211.6306</c:v>
                </c:pt>
                <c:pt idx="8535">
                  <c:v>1210.9349</c:v>
                </c:pt>
                <c:pt idx="8536">
                  <c:v>1290.7632000000001</c:v>
                </c:pt>
                <c:pt idx="8537">
                  <c:v>1267.6498999999999</c:v>
                </c:pt>
                <c:pt idx="8538">
                  <c:v>1265.1445000000001</c:v>
                </c:pt>
                <c:pt idx="8539">
                  <c:v>1263.5388</c:v>
                </c:pt>
                <c:pt idx="8540">
                  <c:v>1201.2094</c:v>
                </c:pt>
                <c:pt idx="8541">
                  <c:v>1145.9760000000001</c:v>
                </c:pt>
                <c:pt idx="8542">
                  <c:v>1077.3878</c:v>
                </c:pt>
                <c:pt idx="8543">
                  <c:v>1044.7682</c:v>
                </c:pt>
                <c:pt idx="8544">
                  <c:v>1023.14026</c:v>
                </c:pt>
                <c:pt idx="8545">
                  <c:v>1008.6186</c:v>
                </c:pt>
                <c:pt idx="8546">
                  <c:v>1009.1138999999999</c:v>
                </c:pt>
                <c:pt idx="8547">
                  <c:v>1026.5842</c:v>
                </c:pt>
                <c:pt idx="8548">
                  <c:v>1057.1448</c:v>
                </c:pt>
                <c:pt idx="8549">
                  <c:v>1242.9926</c:v>
                </c:pt>
                <c:pt idx="8550">
                  <c:v>1395.2489</c:v>
                </c:pt>
                <c:pt idx="8551">
                  <c:v>1501.2039</c:v>
                </c:pt>
                <c:pt idx="8552">
                  <c:v>1545.1695999999999</c:v>
                </c:pt>
                <c:pt idx="8553">
                  <c:v>1555.3525</c:v>
                </c:pt>
                <c:pt idx="8554">
                  <c:v>1560.1283000000001</c:v>
                </c:pt>
                <c:pt idx="8555">
                  <c:v>1568.1378</c:v>
                </c:pt>
                <c:pt idx="8556">
                  <c:v>1560.1777</c:v>
                </c:pt>
                <c:pt idx="8557">
                  <c:v>1506.0099</c:v>
                </c:pt>
                <c:pt idx="8558">
                  <c:v>1415.5543</c:v>
                </c:pt>
                <c:pt idx="8559">
                  <c:v>1360.8431</c:v>
                </c:pt>
                <c:pt idx="8560">
                  <c:v>1383.3626999999999</c:v>
                </c:pt>
                <c:pt idx="8561">
                  <c:v>1364.7329</c:v>
                </c:pt>
                <c:pt idx="8562">
                  <c:v>1327.5663999999999</c:v>
                </c:pt>
                <c:pt idx="8563">
                  <c:v>1275.9792</c:v>
                </c:pt>
                <c:pt idx="8564">
                  <c:v>1240.5645</c:v>
                </c:pt>
                <c:pt idx="8565">
                  <c:v>1154.0133000000001</c:v>
                </c:pt>
                <c:pt idx="8566">
                  <c:v>1112.6542999999999</c:v>
                </c:pt>
                <c:pt idx="8567">
                  <c:v>1069.8280999999999</c:v>
                </c:pt>
                <c:pt idx="8568">
                  <c:v>1036.6587</c:v>
                </c:pt>
                <c:pt idx="8569">
                  <c:v>1007.3495</c:v>
                </c:pt>
                <c:pt idx="8570">
                  <c:v>1000.56195</c:v>
                </c:pt>
                <c:pt idx="8571">
                  <c:v>1011.9642</c:v>
                </c:pt>
                <c:pt idx="8572">
                  <c:v>995.24774000000002</c:v>
                </c:pt>
                <c:pt idx="8573">
                  <c:v>1062.6907000000001</c:v>
                </c:pt>
                <c:pt idx="8574">
                  <c:v>1132.8715</c:v>
                </c:pt>
                <c:pt idx="8575">
                  <c:v>1187.2556</c:v>
                </c:pt>
                <c:pt idx="8576">
                  <c:v>1213.6610000000001</c:v>
                </c:pt>
                <c:pt idx="8577">
                  <c:v>1222.1212</c:v>
                </c:pt>
                <c:pt idx="8578">
                  <c:v>1215.9882</c:v>
                </c:pt>
                <c:pt idx="8579">
                  <c:v>1236.0853</c:v>
                </c:pt>
                <c:pt idx="8580">
                  <c:v>1235.5836999999999</c:v>
                </c:pt>
                <c:pt idx="8581">
                  <c:v>1212.3981000000001</c:v>
                </c:pt>
                <c:pt idx="8582">
                  <c:v>1175.4574</c:v>
                </c:pt>
                <c:pt idx="8583">
                  <c:v>1191.5443</c:v>
                </c:pt>
                <c:pt idx="8584">
                  <c:v>1262.0182</c:v>
                </c:pt>
                <c:pt idx="8585">
                  <c:v>1245.0336</c:v>
                </c:pt>
                <c:pt idx="8586">
                  <c:v>1258.4503</c:v>
                </c:pt>
                <c:pt idx="8587">
                  <c:v>1221.7244000000001</c:v>
                </c:pt>
                <c:pt idx="8588">
                  <c:v>1161.4204</c:v>
                </c:pt>
                <c:pt idx="8589">
                  <c:v>1100.6085</c:v>
                </c:pt>
                <c:pt idx="8590">
                  <c:v>1054.8181999999999</c:v>
                </c:pt>
                <c:pt idx="8591">
                  <c:v>1032.7228</c:v>
                </c:pt>
                <c:pt idx="8592">
                  <c:v>1023.8321</c:v>
                </c:pt>
                <c:pt idx="8593">
                  <c:v>1009.8605</c:v>
                </c:pt>
                <c:pt idx="8594">
                  <c:v>1003.86206</c:v>
                </c:pt>
                <c:pt idx="8595">
                  <c:v>1017.42615</c:v>
                </c:pt>
                <c:pt idx="8596">
                  <c:v>972.17830000000004</c:v>
                </c:pt>
                <c:pt idx="8597">
                  <c:v>1064.4375</c:v>
                </c:pt>
                <c:pt idx="8598">
                  <c:v>1156.1424999999999</c:v>
                </c:pt>
                <c:pt idx="8599">
                  <c:v>1213.5261</c:v>
                </c:pt>
                <c:pt idx="8600">
                  <c:v>1215.3018999999999</c:v>
                </c:pt>
                <c:pt idx="8601">
                  <c:v>1217.0947000000001</c:v>
                </c:pt>
                <c:pt idx="8602">
                  <c:v>1254.7363</c:v>
                </c:pt>
                <c:pt idx="8603">
                  <c:v>1269.4122</c:v>
                </c:pt>
                <c:pt idx="8604">
                  <c:v>1254.7860000000001</c:v>
                </c:pt>
                <c:pt idx="8605">
                  <c:v>1225.9384</c:v>
                </c:pt>
                <c:pt idx="8606">
                  <c:v>1190.2094</c:v>
                </c:pt>
                <c:pt idx="8607">
                  <c:v>1144.6385</c:v>
                </c:pt>
                <c:pt idx="8608">
                  <c:v>1251.6632999999999</c:v>
                </c:pt>
                <c:pt idx="8609">
                  <c:v>1247.5687</c:v>
                </c:pt>
                <c:pt idx="8610">
                  <c:v>1219.5202999999999</c:v>
                </c:pt>
                <c:pt idx="8611">
                  <c:v>1209.0088000000001</c:v>
                </c:pt>
                <c:pt idx="8612">
                  <c:v>1162.4067</c:v>
                </c:pt>
                <c:pt idx="8613">
                  <c:v>1108.3866</c:v>
                </c:pt>
                <c:pt idx="8614">
                  <c:v>1087.7902999999999</c:v>
                </c:pt>
                <c:pt idx="8615">
                  <c:v>1075.1035999999999</c:v>
                </c:pt>
                <c:pt idx="8616">
                  <c:v>1063.7629999999999</c:v>
                </c:pt>
                <c:pt idx="8617">
                  <c:v>1033.913</c:v>
                </c:pt>
                <c:pt idx="8618">
                  <c:v>1023.85785</c:v>
                </c:pt>
                <c:pt idx="8619">
                  <c:v>1045.1536000000001</c:v>
                </c:pt>
                <c:pt idx="8620">
                  <c:v>1067.9331</c:v>
                </c:pt>
                <c:pt idx="8621">
                  <c:v>1233.7448999999999</c:v>
                </c:pt>
                <c:pt idx="8622">
                  <c:v>1379.4244000000001</c:v>
                </c:pt>
                <c:pt idx="8623">
                  <c:v>1476.9847</c:v>
                </c:pt>
                <c:pt idx="8624">
                  <c:v>1523.0148999999999</c:v>
                </c:pt>
                <c:pt idx="8625">
                  <c:v>1558.7227</c:v>
                </c:pt>
                <c:pt idx="8626">
                  <c:v>1571.9828</c:v>
                </c:pt>
                <c:pt idx="8627">
                  <c:v>1567.9874</c:v>
                </c:pt>
                <c:pt idx="8628">
                  <c:v>1563.5612000000001</c:v>
                </c:pt>
                <c:pt idx="8629">
                  <c:v>1507.6918000000001</c:v>
                </c:pt>
                <c:pt idx="8630">
                  <c:v>1425.6631</c:v>
                </c:pt>
                <c:pt idx="8631">
                  <c:v>1346.5691999999999</c:v>
                </c:pt>
                <c:pt idx="8632">
                  <c:v>1443.7270000000001</c:v>
                </c:pt>
                <c:pt idx="8633">
                  <c:v>1401.5787</c:v>
                </c:pt>
                <c:pt idx="8634">
                  <c:v>1352.7554</c:v>
                </c:pt>
                <c:pt idx="8635">
                  <c:v>1305.2373</c:v>
                </c:pt>
                <c:pt idx="8636">
                  <c:v>1260.6901</c:v>
                </c:pt>
                <c:pt idx="8637">
                  <c:v>1197.6914999999999</c:v>
                </c:pt>
                <c:pt idx="8638">
                  <c:v>1180.3568</c:v>
                </c:pt>
                <c:pt idx="8639">
                  <c:v>1120.7764999999999</c:v>
                </c:pt>
                <c:pt idx="8640">
                  <c:v>1093.4598000000001</c:v>
                </c:pt>
                <c:pt idx="8641">
                  <c:v>1067.5954999999999</c:v>
                </c:pt>
                <c:pt idx="8642">
                  <c:v>1065.3939</c:v>
                </c:pt>
                <c:pt idx="8643">
                  <c:v>1083.6139000000001</c:v>
                </c:pt>
                <c:pt idx="8644">
                  <c:v>1091.0550000000001</c:v>
                </c:pt>
                <c:pt idx="8645">
                  <c:v>1261.4901</c:v>
                </c:pt>
                <c:pt idx="8646">
                  <c:v>1391.6421</c:v>
                </c:pt>
                <c:pt idx="8647">
                  <c:v>1495.8214</c:v>
                </c:pt>
                <c:pt idx="8648">
                  <c:v>1530.7753</c:v>
                </c:pt>
                <c:pt idx="8649">
                  <c:v>1540.4291000000001</c:v>
                </c:pt>
                <c:pt idx="8650">
                  <c:v>1538.9535000000001</c:v>
                </c:pt>
                <c:pt idx="8651">
                  <c:v>1548.4811</c:v>
                </c:pt>
                <c:pt idx="8652">
                  <c:v>1541.0905</c:v>
                </c:pt>
                <c:pt idx="8653">
                  <c:v>1507.6898000000001</c:v>
                </c:pt>
                <c:pt idx="8654">
                  <c:v>1430.8309999999999</c:v>
                </c:pt>
                <c:pt idx="8655">
                  <c:v>1387.5984000000001</c:v>
                </c:pt>
                <c:pt idx="8656">
                  <c:v>1449.5188000000001</c:v>
                </c:pt>
                <c:pt idx="8657">
                  <c:v>1408.0257999999999</c:v>
                </c:pt>
                <c:pt idx="8658">
                  <c:v>1394.7157999999999</c:v>
                </c:pt>
                <c:pt idx="8659">
                  <c:v>1342.6624999999999</c:v>
                </c:pt>
                <c:pt idx="8660">
                  <c:v>1311.0063</c:v>
                </c:pt>
                <c:pt idx="8661">
                  <c:v>1280.0727999999999</c:v>
                </c:pt>
                <c:pt idx="8662">
                  <c:v>1229.1909000000001</c:v>
                </c:pt>
                <c:pt idx="8663">
                  <c:v>1155.4464</c:v>
                </c:pt>
                <c:pt idx="8664">
                  <c:v>1118.8885</c:v>
                </c:pt>
                <c:pt idx="8665">
                  <c:v>1105.0239999999999</c:v>
                </c:pt>
                <c:pt idx="8666">
                  <c:v>1069.6866</c:v>
                </c:pt>
                <c:pt idx="8667">
                  <c:v>1069.7263</c:v>
                </c:pt>
                <c:pt idx="8668">
                  <c:v>1056.7397000000001</c:v>
                </c:pt>
                <c:pt idx="8669">
                  <c:v>1179.442</c:v>
                </c:pt>
                <c:pt idx="8670">
                  <c:v>1307.2113999999999</c:v>
                </c:pt>
                <c:pt idx="8671">
                  <c:v>1378.6605</c:v>
                </c:pt>
                <c:pt idx="8672">
                  <c:v>1404.0676000000001</c:v>
                </c:pt>
                <c:pt idx="8673">
                  <c:v>1405.2345</c:v>
                </c:pt>
                <c:pt idx="8674">
                  <c:v>1403.0005000000001</c:v>
                </c:pt>
                <c:pt idx="8675">
                  <c:v>1380.2954999999999</c:v>
                </c:pt>
                <c:pt idx="8676">
                  <c:v>1375.4983999999999</c:v>
                </c:pt>
                <c:pt idx="8677">
                  <c:v>1365.1153999999999</c:v>
                </c:pt>
                <c:pt idx="8678">
                  <c:v>1355.3783000000001</c:v>
                </c:pt>
                <c:pt idx="8679">
                  <c:v>1333.9688000000001</c:v>
                </c:pt>
                <c:pt idx="8680">
                  <c:v>1411.7782</c:v>
                </c:pt>
                <c:pt idx="8681">
                  <c:v>1370.5083999999999</c:v>
                </c:pt>
                <c:pt idx="8682">
                  <c:v>1349.7403999999999</c:v>
                </c:pt>
                <c:pt idx="8683">
                  <c:v>1295.7121999999999</c:v>
                </c:pt>
                <c:pt idx="8684">
                  <c:v>1261.0984000000001</c:v>
                </c:pt>
                <c:pt idx="8685">
                  <c:v>1227.335</c:v>
                </c:pt>
                <c:pt idx="8686">
                  <c:v>1161.0358000000001</c:v>
                </c:pt>
                <c:pt idx="8687">
                  <c:v>1114.1475</c:v>
                </c:pt>
                <c:pt idx="8688">
                  <c:v>1081.3382999999999</c:v>
                </c:pt>
                <c:pt idx="8689">
                  <c:v>1062.8130000000001</c:v>
                </c:pt>
                <c:pt idx="8690">
                  <c:v>1053.9848999999999</c:v>
                </c:pt>
                <c:pt idx="8691">
                  <c:v>1036.8875</c:v>
                </c:pt>
                <c:pt idx="8692">
                  <c:v>1024.3335999999999</c:v>
                </c:pt>
                <c:pt idx="8693">
                  <c:v>1068.3982000000001</c:v>
                </c:pt>
                <c:pt idx="8694">
                  <c:v>1118.4338</c:v>
                </c:pt>
                <c:pt idx="8695">
                  <c:v>1166.6936000000001</c:v>
                </c:pt>
                <c:pt idx="8696">
                  <c:v>1239.9373000000001</c:v>
                </c:pt>
                <c:pt idx="8697">
                  <c:v>1240.3150000000001</c:v>
                </c:pt>
                <c:pt idx="8698">
                  <c:v>1265.4956999999999</c:v>
                </c:pt>
                <c:pt idx="8699">
                  <c:v>1269.5554</c:v>
                </c:pt>
                <c:pt idx="8700">
                  <c:v>1260.3647000000001</c:v>
                </c:pt>
                <c:pt idx="8701">
                  <c:v>1262.4880000000001</c:v>
                </c:pt>
                <c:pt idx="8702">
                  <c:v>1221.3115</c:v>
                </c:pt>
                <c:pt idx="8703">
                  <c:v>1260.1210000000001</c:v>
                </c:pt>
                <c:pt idx="8704">
                  <c:v>1336.1371999999999</c:v>
                </c:pt>
                <c:pt idx="8705">
                  <c:v>1341.4064000000001</c:v>
                </c:pt>
                <c:pt idx="8706">
                  <c:v>1323.0077000000001</c:v>
                </c:pt>
                <c:pt idx="8707">
                  <c:v>1291.9457</c:v>
                </c:pt>
                <c:pt idx="8708">
                  <c:v>1251.5405000000001</c:v>
                </c:pt>
                <c:pt idx="8709">
                  <c:v>1189.4218000000001</c:v>
                </c:pt>
                <c:pt idx="8710">
                  <c:v>1121.2933</c:v>
                </c:pt>
                <c:pt idx="8711">
                  <c:v>1091.7560000000001</c:v>
                </c:pt>
                <c:pt idx="8712">
                  <c:v>1064.9727</c:v>
                </c:pt>
                <c:pt idx="8713">
                  <c:v>1045.384</c:v>
                </c:pt>
                <c:pt idx="8714">
                  <c:v>1043.0663999999999</c:v>
                </c:pt>
                <c:pt idx="8715">
                  <c:v>1067.3327999999999</c:v>
                </c:pt>
                <c:pt idx="8716">
                  <c:v>1074.6882000000001</c:v>
                </c:pt>
                <c:pt idx="8717">
                  <c:v>1273.6098999999999</c:v>
                </c:pt>
                <c:pt idx="8718">
                  <c:v>1418.0807</c:v>
                </c:pt>
                <c:pt idx="8719">
                  <c:v>1518.4949999999999</c:v>
                </c:pt>
                <c:pt idx="8720">
                  <c:v>1556.992</c:v>
                </c:pt>
                <c:pt idx="8721">
                  <c:v>1567.3594000000001</c:v>
                </c:pt>
                <c:pt idx="8722">
                  <c:v>1575.4623999999999</c:v>
                </c:pt>
                <c:pt idx="8723">
                  <c:v>1562.9962</c:v>
                </c:pt>
                <c:pt idx="8724">
                  <c:v>1547.2167999999999</c:v>
                </c:pt>
                <c:pt idx="8725">
                  <c:v>1493.2339999999999</c:v>
                </c:pt>
                <c:pt idx="8726">
                  <c:v>1421.5941</c:v>
                </c:pt>
                <c:pt idx="8727">
                  <c:v>1347.4032999999999</c:v>
                </c:pt>
                <c:pt idx="8728">
                  <c:v>1424.3923</c:v>
                </c:pt>
                <c:pt idx="8729">
                  <c:v>1401.5916</c:v>
                </c:pt>
                <c:pt idx="8730">
                  <c:v>1379.2261000000001</c:v>
                </c:pt>
                <c:pt idx="8731">
                  <c:v>1322.5957000000001</c:v>
                </c:pt>
                <c:pt idx="8732">
                  <c:v>1275.8081999999999</c:v>
                </c:pt>
                <c:pt idx="8733">
                  <c:v>1206.0975000000001</c:v>
                </c:pt>
                <c:pt idx="8734">
                  <c:v>1154.7746999999999</c:v>
                </c:pt>
                <c:pt idx="8735">
                  <c:v>1109.3906999999999</c:v>
                </c:pt>
                <c:pt idx="8736">
                  <c:v>1081.4788000000001</c:v>
                </c:pt>
                <c:pt idx="8737">
                  <c:v>1060.9445000000001</c:v>
                </c:pt>
                <c:pt idx="8738">
                  <c:v>1050.5631000000001</c:v>
                </c:pt>
                <c:pt idx="8739">
                  <c:v>1058.2659000000001</c:v>
                </c:pt>
                <c:pt idx="8740">
                  <c:v>1062.1287</c:v>
                </c:pt>
                <c:pt idx="8741">
                  <c:v>1180.8936000000001</c:v>
                </c:pt>
                <c:pt idx="8742">
                  <c:v>1212.8761</c:v>
                </c:pt>
                <c:pt idx="8743">
                  <c:v>1293.136</c:v>
                </c:pt>
                <c:pt idx="8744">
                  <c:v>1317.9054000000001</c:v>
                </c:pt>
                <c:pt idx="8745">
                  <c:v>1308.5469000000001</c:v>
                </c:pt>
                <c:pt idx="8746">
                  <c:v>1282.6410000000001</c:v>
                </c:pt>
                <c:pt idx="8747">
                  <c:v>1273.3143</c:v>
                </c:pt>
                <c:pt idx="8748">
                  <c:v>1257.7067</c:v>
                </c:pt>
                <c:pt idx="8749">
                  <c:v>1241.8101999999999</c:v>
                </c:pt>
                <c:pt idx="8750">
                  <c:v>1251.5967000000001</c:v>
                </c:pt>
                <c:pt idx="8751">
                  <c:v>1246.7230999999999</c:v>
                </c:pt>
                <c:pt idx="8752">
                  <c:v>1308.2421999999999</c:v>
                </c:pt>
                <c:pt idx="8753">
                  <c:v>1300.3353</c:v>
                </c:pt>
                <c:pt idx="8754">
                  <c:v>1295.6343999999999</c:v>
                </c:pt>
                <c:pt idx="8755">
                  <c:v>1267.5590999999999</c:v>
                </c:pt>
                <c:pt idx="8756">
                  <c:v>1237.5171</c:v>
                </c:pt>
                <c:pt idx="8757">
                  <c:v>1172.3705</c:v>
                </c:pt>
              </c:numCache>
            </c:numRef>
          </c:yVal>
          <c:smooth val="1"/>
          <c:extLst>
            <c:ext xmlns:c16="http://schemas.microsoft.com/office/drawing/2014/chart" uri="{C3380CC4-5D6E-409C-BE32-E72D297353CC}">
              <c16:uniqueId val="{00000001-916A-4C6D-8122-CF583558053F}"/>
            </c:ext>
          </c:extLst>
        </c:ser>
        <c:dLbls>
          <c:showLegendKey val="0"/>
          <c:showVal val="0"/>
          <c:showCatName val="0"/>
          <c:showSerName val="0"/>
          <c:showPercent val="0"/>
          <c:showBubbleSize val="0"/>
        </c:dLbls>
        <c:axId val="1061662783"/>
        <c:axId val="1061665663"/>
      </c:scatterChart>
      <c:valAx>
        <c:axId val="1061662783"/>
        <c:scaling>
          <c:orientation val="minMax"/>
          <c:max val="1548979200"/>
          <c:min val="15463008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Time (Epoch format)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5663"/>
        <c:crosses val="autoZero"/>
        <c:crossBetween val="midCat"/>
      </c:valAx>
      <c:valAx>
        <c:axId val="1061665663"/>
        <c:scaling>
          <c:orientation val="minMax"/>
          <c:max val="1600"/>
          <c:min val="8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s-US"/>
                  <a:t>Power Consumption (MW)</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s-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crossAx val="1061662783"/>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s-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s-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395B66E5-15AA-4745-8A67-3CE257BEE3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4" name="Marcador de pie de página 3">
            <a:extLst>
              <a:ext uri="{FF2B5EF4-FFF2-40B4-BE49-F238E27FC236}">
                <a16:creationId xmlns:a16="http://schemas.microsoft.com/office/drawing/2014/main" id="{AC844A45-21B3-834A-A491-E4E4B9DC11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AC039FDB-18A0-074D-8BA3-A4C3DE896A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E6D13E5-4CEC-3A4A-8E5D-AFCEE7512EEC}" type="slidenum">
              <a:rPr lang="es-ES" smtClean="0"/>
              <a:t>‹Nº›</a:t>
            </a:fld>
            <a:endParaRPr lang="es-ES"/>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A624D79-AA5A-4B72-BA9F-0A324F48F382}" type="datetime1">
              <a:rPr lang="es-ES" noProof="0" smtClean="0"/>
              <a:t>29/04/2023</a:t>
            </a:fld>
            <a:endParaRPr lang="es-ES" noProof="0"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89C7E07-3C67-C64C-8DA0-0404F6303970}" type="slidenum">
              <a:rPr lang="es-ES" noProof="0" smtClean="0"/>
              <a:t>‹Nº›</a:t>
            </a:fld>
            <a:endParaRPr lang="es-ES" noProof="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a:t>
            </a:fld>
            <a:endParaRPr lang="es-ES"/>
          </a:p>
        </p:txBody>
      </p:sp>
    </p:spTree>
    <p:extLst>
      <p:ext uri="{BB962C8B-B14F-4D97-AF65-F5344CB8AC3E}">
        <p14:creationId xmlns:p14="http://schemas.microsoft.com/office/powerpoint/2010/main" val="875041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10</a:t>
            </a:fld>
            <a:endParaRPr lang="es-ES"/>
          </a:p>
        </p:txBody>
      </p:sp>
    </p:spTree>
    <p:extLst>
      <p:ext uri="{BB962C8B-B14F-4D97-AF65-F5344CB8AC3E}">
        <p14:creationId xmlns:p14="http://schemas.microsoft.com/office/powerpoint/2010/main" val="1834134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11</a:t>
            </a:fld>
            <a:endParaRPr lang="es-ES"/>
          </a:p>
        </p:txBody>
      </p:sp>
    </p:spTree>
    <p:extLst>
      <p:ext uri="{BB962C8B-B14F-4D97-AF65-F5344CB8AC3E}">
        <p14:creationId xmlns:p14="http://schemas.microsoft.com/office/powerpoint/2010/main" val="1483756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12</a:t>
            </a:fld>
            <a:endParaRPr lang="es-ES"/>
          </a:p>
        </p:txBody>
      </p:sp>
    </p:spTree>
    <p:extLst>
      <p:ext uri="{BB962C8B-B14F-4D97-AF65-F5344CB8AC3E}">
        <p14:creationId xmlns:p14="http://schemas.microsoft.com/office/powerpoint/2010/main" val="1603467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13</a:t>
            </a:fld>
            <a:endParaRPr lang="es-ES"/>
          </a:p>
        </p:txBody>
      </p:sp>
    </p:spTree>
    <p:extLst>
      <p:ext uri="{BB962C8B-B14F-4D97-AF65-F5344CB8AC3E}">
        <p14:creationId xmlns:p14="http://schemas.microsoft.com/office/powerpoint/2010/main" val="655627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14</a:t>
            </a:fld>
            <a:endParaRPr lang="es-ES"/>
          </a:p>
        </p:txBody>
      </p:sp>
    </p:spTree>
    <p:extLst>
      <p:ext uri="{BB962C8B-B14F-4D97-AF65-F5344CB8AC3E}">
        <p14:creationId xmlns:p14="http://schemas.microsoft.com/office/powerpoint/2010/main" val="1986362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15</a:t>
            </a:fld>
            <a:endParaRPr lang="es-ES"/>
          </a:p>
        </p:txBody>
      </p:sp>
    </p:spTree>
    <p:extLst>
      <p:ext uri="{BB962C8B-B14F-4D97-AF65-F5344CB8AC3E}">
        <p14:creationId xmlns:p14="http://schemas.microsoft.com/office/powerpoint/2010/main" val="14326618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A89C7E07-3C67-C64C-8DA0-0404F6303970}" type="slidenum">
              <a:rPr lang="es-ES" smtClean="0"/>
              <a:t>16</a:t>
            </a:fld>
            <a:endParaRPr lang="es-ES"/>
          </a:p>
        </p:txBody>
      </p:sp>
    </p:spTree>
    <p:extLst>
      <p:ext uri="{BB962C8B-B14F-4D97-AF65-F5344CB8AC3E}">
        <p14:creationId xmlns:p14="http://schemas.microsoft.com/office/powerpoint/2010/main" val="18238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2</a:t>
            </a:fld>
            <a:endParaRPr lang="es-ES"/>
          </a:p>
        </p:txBody>
      </p:sp>
    </p:spTree>
    <p:extLst>
      <p:ext uri="{BB962C8B-B14F-4D97-AF65-F5344CB8AC3E}">
        <p14:creationId xmlns:p14="http://schemas.microsoft.com/office/powerpoint/2010/main" val="4245369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3</a:t>
            </a:fld>
            <a:endParaRPr lang="es-ES"/>
          </a:p>
        </p:txBody>
      </p:sp>
    </p:spTree>
    <p:extLst>
      <p:ext uri="{BB962C8B-B14F-4D97-AF65-F5344CB8AC3E}">
        <p14:creationId xmlns:p14="http://schemas.microsoft.com/office/powerpoint/2010/main" val="3393400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4</a:t>
            </a:fld>
            <a:endParaRPr lang="es-ES"/>
          </a:p>
        </p:txBody>
      </p:sp>
    </p:spTree>
    <p:extLst>
      <p:ext uri="{BB962C8B-B14F-4D97-AF65-F5344CB8AC3E}">
        <p14:creationId xmlns:p14="http://schemas.microsoft.com/office/powerpoint/2010/main" val="689465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5</a:t>
            </a:fld>
            <a:endParaRPr lang="es-ES"/>
          </a:p>
        </p:txBody>
      </p:sp>
    </p:spTree>
    <p:extLst>
      <p:ext uri="{BB962C8B-B14F-4D97-AF65-F5344CB8AC3E}">
        <p14:creationId xmlns:p14="http://schemas.microsoft.com/office/powerpoint/2010/main" val="160910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6</a:t>
            </a:fld>
            <a:endParaRPr lang="es-ES"/>
          </a:p>
        </p:txBody>
      </p:sp>
    </p:spTree>
    <p:extLst>
      <p:ext uri="{BB962C8B-B14F-4D97-AF65-F5344CB8AC3E}">
        <p14:creationId xmlns:p14="http://schemas.microsoft.com/office/powerpoint/2010/main" val="1918535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7</a:t>
            </a:fld>
            <a:endParaRPr lang="es-ES"/>
          </a:p>
        </p:txBody>
      </p:sp>
    </p:spTree>
    <p:extLst>
      <p:ext uri="{BB962C8B-B14F-4D97-AF65-F5344CB8AC3E}">
        <p14:creationId xmlns:p14="http://schemas.microsoft.com/office/powerpoint/2010/main" val="340631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8</a:t>
            </a:fld>
            <a:endParaRPr lang="es-ES"/>
          </a:p>
        </p:txBody>
      </p:sp>
    </p:spTree>
    <p:extLst>
      <p:ext uri="{BB962C8B-B14F-4D97-AF65-F5344CB8AC3E}">
        <p14:creationId xmlns:p14="http://schemas.microsoft.com/office/powerpoint/2010/main" val="1249204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A89C7E07-3C67-C64C-8DA0-0404F6303970}" type="slidenum">
              <a:rPr lang="es-ES" smtClean="0"/>
              <a:t>9</a:t>
            </a:fld>
            <a:endParaRPr lang="es-ES"/>
          </a:p>
        </p:txBody>
      </p:sp>
    </p:spTree>
    <p:extLst>
      <p:ext uri="{BB962C8B-B14F-4D97-AF65-F5344CB8AC3E}">
        <p14:creationId xmlns:p14="http://schemas.microsoft.com/office/powerpoint/2010/main" val="116860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
    <p:bg>
      <p:bgPr>
        <a:solidFill>
          <a:schemeClr val="tx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B6987D-0137-DE42-B76B-FF621E808D90}"/>
              </a:ext>
            </a:extLst>
          </p:cNvPr>
          <p:cNvSpPr>
            <a:spLocks noGrp="1"/>
          </p:cNvSpPr>
          <p:nvPr>
            <p:ph type="ctrTitle"/>
          </p:nvPr>
        </p:nvSpPr>
        <p:spPr>
          <a:xfrm>
            <a:off x="6367054" y="2116182"/>
            <a:ext cx="5491571" cy="1514019"/>
          </a:xfrm>
          <a:prstGeom prst="rect">
            <a:avLst/>
          </a:prstGeom>
        </p:spPr>
        <p:txBody>
          <a:bodyPr lIns="0" tIns="0" rIns="0" bIns="0" rtlCol="0" anchor="b">
            <a:noAutofit/>
          </a:bodyPr>
          <a:lstStyle>
            <a:lvl1pPr algn="l">
              <a:defRPr sz="6000" b="1" i="0" spc="100" baseline="0">
                <a:solidFill>
                  <a:schemeClr val="bg1"/>
                </a:solidFill>
                <a:latin typeface="+mj-lt"/>
              </a:defRPr>
            </a:lvl1pPr>
          </a:lstStyle>
          <a:p>
            <a:pPr rtl="0"/>
            <a:r>
              <a:rPr lang="es-ES" noProof="0"/>
              <a:t>Haga clic para modificar el estilo de título del patrón</a:t>
            </a:r>
            <a:endParaRPr lang="es-ES" noProof="0" dirty="0"/>
          </a:p>
        </p:txBody>
      </p:sp>
      <p:grpSp>
        <p:nvGrpSpPr>
          <p:cNvPr id="9" name="Grupo 8">
            <a:extLst>
              <a:ext uri="{FF2B5EF4-FFF2-40B4-BE49-F238E27FC236}">
                <a16:creationId xmlns:a16="http://schemas.microsoft.com/office/drawing/2014/main" id="{C26C18C3-ED25-DD4B-BA72-24932D54DE37}"/>
              </a:ext>
            </a:extLst>
          </p:cNvPr>
          <p:cNvGrpSpPr>
            <a:grpSpLocks/>
          </p:cNvGrpSpPr>
          <p:nvPr userDrawn="1"/>
        </p:nvGrpSpPr>
        <p:grpSpPr bwMode="auto">
          <a:xfrm>
            <a:off x="1" y="758752"/>
            <a:ext cx="6099248" cy="6099248"/>
            <a:chOff x="0" y="12289"/>
            <a:chExt cx="3550" cy="3551"/>
          </a:xfrm>
        </p:grpSpPr>
        <p:sp>
          <p:nvSpPr>
            <p:cNvPr id="10" name="Forma libre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1" name="Forma libre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2" name="Forma libre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18" name="Marcador de texto 29">
            <a:extLst>
              <a:ext uri="{FF2B5EF4-FFF2-40B4-BE49-F238E27FC236}">
                <a16:creationId xmlns:a16="http://schemas.microsoft.com/office/drawing/2014/main" id="{276A9CD7-E675-3048-86D3-3546A2F6B456}"/>
              </a:ext>
            </a:extLst>
          </p:cNvPr>
          <p:cNvSpPr>
            <a:spLocks noGrp="1"/>
          </p:cNvSpPr>
          <p:nvPr>
            <p:ph type="body" sz="quarter" idx="11"/>
          </p:nvPr>
        </p:nvSpPr>
        <p:spPr>
          <a:xfrm>
            <a:off x="6367055" y="4549553"/>
            <a:ext cx="5491570" cy="953337"/>
          </a:xfrm>
        </p:spPr>
        <p:txBody>
          <a:bodyPr lIns="0" tIns="0" rIns="0" bIns="0" rtlCol="0">
            <a:noAutofit/>
          </a:bodyPr>
          <a:lstStyle>
            <a:lvl1pPr marL="0" indent="0">
              <a:buNone/>
              <a:defRPr sz="1800" b="0" i="0">
                <a:solidFill>
                  <a:schemeClr val="tx2"/>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cxnSp>
        <p:nvCxnSpPr>
          <p:cNvPr id="13" name="Conector recto 12">
            <a:extLst>
              <a:ext uri="{FF2B5EF4-FFF2-40B4-BE49-F238E27FC236}">
                <a16:creationId xmlns:a16="http://schemas.microsoft.com/office/drawing/2014/main" id="{A69706A2-3726-FE4E-B923-E75D48597816}"/>
              </a:ext>
            </a:extLst>
          </p:cNvPr>
          <p:cNvCxnSpPr>
            <a:cxnSpLocks/>
          </p:cNvCxnSpPr>
          <p:nvPr userDrawn="1"/>
        </p:nvCxnSpPr>
        <p:spPr>
          <a:xfrm>
            <a:off x="6367055" y="4252111"/>
            <a:ext cx="21348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7108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
    <p:bg>
      <p:bgPr>
        <a:solidFill>
          <a:schemeClr val="tx1"/>
        </a:solidFill>
        <a:effectLst/>
      </p:bgPr>
    </p:bg>
    <p:spTree>
      <p:nvGrpSpPr>
        <p:cNvPr id="1" name=""/>
        <p:cNvGrpSpPr/>
        <p:nvPr/>
      </p:nvGrpSpPr>
      <p:grpSpPr>
        <a:xfrm>
          <a:off x="0" y="0"/>
          <a:ext cx="0" cy="0"/>
          <a:chOff x="0" y="0"/>
          <a:chExt cx="0" cy="0"/>
        </a:xfrm>
      </p:grpSpPr>
      <p:grpSp>
        <p:nvGrpSpPr>
          <p:cNvPr id="19" name="Grupo 18">
            <a:extLst>
              <a:ext uri="{FF2B5EF4-FFF2-40B4-BE49-F238E27FC236}">
                <a16:creationId xmlns:a16="http://schemas.microsoft.com/office/drawing/2014/main" id="{BDEF3328-825B-3946-8472-DB93D6A32867}"/>
              </a:ext>
            </a:extLst>
          </p:cNvPr>
          <p:cNvGrpSpPr>
            <a:grpSpLocks/>
          </p:cNvGrpSpPr>
          <p:nvPr userDrawn="1"/>
        </p:nvGrpSpPr>
        <p:grpSpPr bwMode="auto">
          <a:xfrm rot="16200000" flipV="1">
            <a:off x="0" y="3900132"/>
            <a:ext cx="2959226" cy="2959226"/>
            <a:chOff x="0" y="12289"/>
            <a:chExt cx="3550" cy="3551"/>
          </a:xfrm>
        </p:grpSpPr>
        <p:sp>
          <p:nvSpPr>
            <p:cNvPr id="20" name="Forma libre 19">
              <a:extLst>
                <a:ext uri="{FF2B5EF4-FFF2-40B4-BE49-F238E27FC236}">
                  <a16:creationId xmlns:a16="http://schemas.microsoft.com/office/drawing/2014/main" id="{4E4E09DF-AF21-0E4A-9838-14DFBFFED7D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1" name="Forma libre 20">
              <a:extLst>
                <a:ext uri="{FF2B5EF4-FFF2-40B4-BE49-F238E27FC236}">
                  <a16:creationId xmlns:a16="http://schemas.microsoft.com/office/drawing/2014/main" id="{653F54AE-9BC1-3A45-A129-4028EADE406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2" name="Forma libre 21">
              <a:extLst>
                <a:ext uri="{FF2B5EF4-FFF2-40B4-BE49-F238E27FC236}">
                  <a16:creationId xmlns:a16="http://schemas.microsoft.com/office/drawing/2014/main" id="{254F6D22-4944-974A-999E-F9E22F15952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32" name="Títu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es-ES" noProof="0"/>
              <a:t>Haga clic para modificar el estilo de título del patrón</a:t>
            </a:r>
            <a:endParaRPr lang="es-ES" noProof="0" dirty="0"/>
          </a:p>
        </p:txBody>
      </p:sp>
      <p:cxnSp>
        <p:nvCxnSpPr>
          <p:cNvPr id="33" name="Conector rec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Marcador de texto 2">
            <a:extLst>
              <a:ext uri="{FF2B5EF4-FFF2-40B4-BE49-F238E27FC236}">
                <a16:creationId xmlns:a16="http://schemas.microsoft.com/office/drawing/2014/main" id="{A6147D10-E7D7-8F40-AF69-726398729333}"/>
              </a:ext>
            </a:extLst>
          </p:cNvPr>
          <p:cNvSpPr>
            <a:spLocks noGrp="1"/>
          </p:cNvSpPr>
          <p:nvPr>
            <p:ph type="body" idx="1"/>
          </p:nvPr>
        </p:nvSpPr>
        <p:spPr>
          <a:xfrm>
            <a:off x="964023" y="2300984"/>
            <a:ext cx="4827178" cy="404216"/>
          </a:xfrm>
          <a:prstGeom prst="rect">
            <a:avLst/>
          </a:prstGeom>
        </p:spPr>
        <p:txBody>
          <a:bodyPr lIns="0" tIns="0" rIns="0" bIns="0" rtlCol="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5" name="Marcador de texto 2">
            <a:extLst>
              <a:ext uri="{FF2B5EF4-FFF2-40B4-BE49-F238E27FC236}">
                <a16:creationId xmlns:a16="http://schemas.microsoft.com/office/drawing/2014/main" id="{3A0EE708-F36B-444B-9A8B-D48D69535E45}"/>
              </a:ext>
            </a:extLst>
          </p:cNvPr>
          <p:cNvSpPr>
            <a:spLocks noGrp="1"/>
          </p:cNvSpPr>
          <p:nvPr>
            <p:ph type="body" idx="10"/>
          </p:nvPr>
        </p:nvSpPr>
        <p:spPr>
          <a:xfrm>
            <a:off x="6362700" y="2300984"/>
            <a:ext cx="4764829" cy="404216"/>
          </a:xfrm>
          <a:prstGeom prst="rect">
            <a:avLst/>
          </a:prstGeom>
        </p:spPr>
        <p:txBody>
          <a:bodyPr lIns="0" tIns="0" rIns="0" bIns="0" rtlCol="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7" name="Marcador de contenido 3">
            <a:extLst>
              <a:ext uri="{FF2B5EF4-FFF2-40B4-BE49-F238E27FC236}">
                <a16:creationId xmlns:a16="http://schemas.microsoft.com/office/drawing/2014/main" id="{E81957B7-CEA6-A446-A203-471CF9A57FFD}"/>
              </a:ext>
            </a:extLst>
          </p:cNvPr>
          <p:cNvSpPr>
            <a:spLocks noGrp="1"/>
          </p:cNvSpPr>
          <p:nvPr>
            <p:ph sz="half" idx="2"/>
          </p:nvPr>
        </p:nvSpPr>
        <p:spPr>
          <a:xfrm>
            <a:off x="964023" y="2799146"/>
            <a:ext cx="4827178"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es-ES" noProof="0"/>
              <a:t>Haga clic para modificar los estilos de texto del patrón</a:t>
            </a:r>
          </a:p>
        </p:txBody>
      </p:sp>
      <p:sp>
        <p:nvSpPr>
          <p:cNvPr id="28" name="Marcador de posición de contenido 3">
            <a:extLst>
              <a:ext uri="{FF2B5EF4-FFF2-40B4-BE49-F238E27FC236}">
                <a16:creationId xmlns:a16="http://schemas.microsoft.com/office/drawing/2014/main" id="{E40D4044-0F7B-0647-BAB5-16B23EBD9ECD}"/>
              </a:ext>
            </a:extLst>
          </p:cNvPr>
          <p:cNvSpPr>
            <a:spLocks noGrp="1"/>
          </p:cNvSpPr>
          <p:nvPr>
            <p:ph sz="half" idx="13"/>
          </p:nvPr>
        </p:nvSpPr>
        <p:spPr>
          <a:xfrm>
            <a:off x="6362700" y="2799146"/>
            <a:ext cx="4756241"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es-ES" noProof="0"/>
              <a:t>Haga clic para modificar los estilos de texto del patrón</a:t>
            </a:r>
          </a:p>
        </p:txBody>
      </p:sp>
      <p:cxnSp>
        <p:nvCxnSpPr>
          <p:cNvPr id="15" name="Conector recto 14">
            <a:extLst>
              <a:ext uri="{FF2B5EF4-FFF2-40B4-BE49-F238E27FC236}">
                <a16:creationId xmlns:a16="http://schemas.microsoft.com/office/drawing/2014/main" id="{ED51C063-0222-064B-8A2E-485FE9EAC10D}"/>
              </a:ext>
            </a:extLst>
          </p:cNvPr>
          <p:cNvCxnSpPr>
            <a:cxnSpLocks/>
          </p:cNvCxnSpPr>
          <p:nvPr userDrawn="1"/>
        </p:nvCxnSpPr>
        <p:spPr>
          <a:xfrm>
            <a:off x="63627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Marcador de fecha 1">
            <a:extLst>
              <a:ext uri="{FF2B5EF4-FFF2-40B4-BE49-F238E27FC236}">
                <a16:creationId xmlns:a16="http://schemas.microsoft.com/office/drawing/2014/main" id="{4914D182-A7DD-4F7B-B207-262854316EDA}"/>
              </a:ext>
            </a:extLst>
          </p:cNvPr>
          <p:cNvSpPr>
            <a:spLocks noGrp="1"/>
          </p:cNvSpPr>
          <p:nvPr>
            <p:ph type="dt" sz="half" idx="14"/>
          </p:nvPr>
        </p:nvSpPr>
        <p:spPr/>
        <p:txBody>
          <a:bodyPr rtlCol="0"/>
          <a:lstStyle/>
          <a:p>
            <a:pPr rtl="0"/>
            <a:fld id="{7F69136C-C4B2-45F2-BCFC-515A0853BD43}" type="datetime4">
              <a:rPr lang="es-ES" noProof="0" smtClean="0">
                <a:latin typeface="+mn-lt"/>
              </a:rPr>
              <a:t>29 de abril de 2023</a:t>
            </a:fld>
            <a:endParaRPr lang="es-ES" noProof="0" dirty="0">
              <a:latin typeface="+mn-lt"/>
            </a:endParaRPr>
          </a:p>
        </p:txBody>
      </p:sp>
      <p:sp>
        <p:nvSpPr>
          <p:cNvPr id="3" name="Marcador de pie de página 2">
            <a:extLst>
              <a:ext uri="{FF2B5EF4-FFF2-40B4-BE49-F238E27FC236}">
                <a16:creationId xmlns:a16="http://schemas.microsoft.com/office/drawing/2014/main" id="{10B29252-5D0B-4B9D-9FBD-8EC0929FE096}"/>
              </a:ext>
            </a:extLst>
          </p:cNvPr>
          <p:cNvSpPr>
            <a:spLocks noGrp="1"/>
          </p:cNvSpPr>
          <p:nvPr>
            <p:ph type="ftr" sz="quarter" idx="15"/>
          </p:nvPr>
        </p:nvSpPr>
        <p:spPr/>
        <p:txBody>
          <a:bodyPr rtlCol="0"/>
          <a:lstStyle/>
          <a:p>
            <a:pPr rtl="0"/>
            <a:r>
              <a:rPr lang="es-ES" noProof="0" dirty="0"/>
              <a:t>Revisión anual</a:t>
            </a:r>
            <a:endParaRPr lang="es-ES" b="0" noProof="0" dirty="0"/>
          </a:p>
        </p:txBody>
      </p:sp>
      <p:sp>
        <p:nvSpPr>
          <p:cNvPr id="4" name="Marcador de número de diapositiva 3">
            <a:extLst>
              <a:ext uri="{FF2B5EF4-FFF2-40B4-BE49-F238E27FC236}">
                <a16:creationId xmlns:a16="http://schemas.microsoft.com/office/drawing/2014/main" id="{5BB4FEF6-E217-4110-BBF5-C4B77ADC8457}"/>
              </a:ext>
            </a:extLst>
          </p:cNvPr>
          <p:cNvSpPr>
            <a:spLocks noGrp="1"/>
          </p:cNvSpPr>
          <p:nvPr>
            <p:ph type="sldNum" sz="quarter" idx="16"/>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255042539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p:bg>
      <p:bgPr>
        <a:solidFill>
          <a:schemeClr val="tx1"/>
        </a:solidFill>
        <a:effectLst/>
      </p:bgPr>
    </p:bg>
    <p:spTree>
      <p:nvGrpSpPr>
        <p:cNvPr id="1" name=""/>
        <p:cNvGrpSpPr/>
        <p:nvPr/>
      </p:nvGrpSpPr>
      <p:grpSpPr>
        <a:xfrm>
          <a:off x="0" y="0"/>
          <a:ext cx="0" cy="0"/>
          <a:chOff x="0" y="0"/>
          <a:chExt cx="0" cy="0"/>
        </a:xfrm>
      </p:grpSpPr>
      <p:grpSp>
        <p:nvGrpSpPr>
          <p:cNvPr id="37" name="Grupo 36">
            <a:extLst>
              <a:ext uri="{FF2B5EF4-FFF2-40B4-BE49-F238E27FC236}">
                <a16:creationId xmlns:a16="http://schemas.microsoft.com/office/drawing/2014/main" id="{868B08E5-2F7C-7749-8BDF-386EAF974BB0}"/>
              </a:ext>
            </a:extLst>
          </p:cNvPr>
          <p:cNvGrpSpPr>
            <a:grpSpLocks/>
          </p:cNvGrpSpPr>
          <p:nvPr userDrawn="1"/>
        </p:nvGrpSpPr>
        <p:grpSpPr bwMode="auto">
          <a:xfrm rot="16200000" flipV="1">
            <a:off x="0" y="3900132"/>
            <a:ext cx="2959226" cy="2959226"/>
            <a:chOff x="0" y="12289"/>
            <a:chExt cx="3550" cy="3551"/>
          </a:xfrm>
        </p:grpSpPr>
        <p:sp>
          <p:nvSpPr>
            <p:cNvPr id="38" name="Forma libre 37">
              <a:extLst>
                <a:ext uri="{FF2B5EF4-FFF2-40B4-BE49-F238E27FC236}">
                  <a16:creationId xmlns:a16="http://schemas.microsoft.com/office/drawing/2014/main" id="{F3E300C0-0B72-9048-9E16-2166E1A88FE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9" name="Forma libre 38">
              <a:extLst>
                <a:ext uri="{FF2B5EF4-FFF2-40B4-BE49-F238E27FC236}">
                  <a16:creationId xmlns:a16="http://schemas.microsoft.com/office/drawing/2014/main" id="{E4AA520D-9D51-3A42-B9B1-DF72169BC8DB}"/>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40" name="Forma libre 39">
              <a:extLst>
                <a:ext uri="{FF2B5EF4-FFF2-40B4-BE49-F238E27FC236}">
                  <a16:creationId xmlns:a16="http://schemas.microsoft.com/office/drawing/2014/main" id="{D5F2735E-137C-DB47-AEF0-EFC871A3237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32" name="Títu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es-ES" noProof="0"/>
              <a:t>Haga clic para modificar el estilo de título del patrón</a:t>
            </a:r>
            <a:endParaRPr lang="es-ES" noProof="0" dirty="0"/>
          </a:p>
        </p:txBody>
      </p:sp>
      <p:cxnSp>
        <p:nvCxnSpPr>
          <p:cNvPr id="33" name="Conector rec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Marcador de texto 2">
            <a:extLst>
              <a:ext uri="{FF2B5EF4-FFF2-40B4-BE49-F238E27FC236}">
                <a16:creationId xmlns:a16="http://schemas.microsoft.com/office/drawing/2014/main" id="{A6147D10-E7D7-8F40-AF69-726398729333}"/>
              </a:ext>
            </a:extLst>
          </p:cNvPr>
          <p:cNvSpPr>
            <a:spLocks noGrp="1"/>
          </p:cNvSpPr>
          <p:nvPr>
            <p:ph type="body" idx="1"/>
          </p:nvPr>
        </p:nvSpPr>
        <p:spPr>
          <a:xfrm>
            <a:off x="952500"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es-ES" noProof="0"/>
              <a:t>Haga clic para modificar los estilos de texto del patrón</a:t>
            </a:r>
          </a:p>
        </p:txBody>
      </p:sp>
      <p:sp>
        <p:nvSpPr>
          <p:cNvPr id="27" name="Marcador de contenido 3">
            <a:extLst>
              <a:ext uri="{FF2B5EF4-FFF2-40B4-BE49-F238E27FC236}">
                <a16:creationId xmlns:a16="http://schemas.microsoft.com/office/drawing/2014/main" id="{E81957B7-CEA6-A446-A203-471CF9A57FFD}"/>
              </a:ext>
            </a:extLst>
          </p:cNvPr>
          <p:cNvSpPr>
            <a:spLocks noGrp="1"/>
          </p:cNvSpPr>
          <p:nvPr>
            <p:ph sz="half" idx="2"/>
          </p:nvPr>
        </p:nvSpPr>
        <p:spPr>
          <a:xfrm>
            <a:off x="952500" y="2799146"/>
            <a:ext cx="3036477"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es-ES" noProof="0"/>
              <a:t>Haga clic para modificar los estilos de texto del patrón</a:t>
            </a:r>
          </a:p>
        </p:txBody>
      </p:sp>
      <p:sp>
        <p:nvSpPr>
          <p:cNvPr id="20" name="Marcador de texto 2">
            <a:extLst>
              <a:ext uri="{FF2B5EF4-FFF2-40B4-BE49-F238E27FC236}">
                <a16:creationId xmlns:a16="http://schemas.microsoft.com/office/drawing/2014/main" id="{057DFE0A-61D9-1B48-8196-EA94D04685DD}"/>
              </a:ext>
            </a:extLst>
          </p:cNvPr>
          <p:cNvSpPr>
            <a:spLocks noGrp="1"/>
          </p:cNvSpPr>
          <p:nvPr>
            <p:ph type="body" idx="10"/>
          </p:nvPr>
        </p:nvSpPr>
        <p:spPr>
          <a:xfrm>
            <a:off x="4569372"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es-ES" noProof="0"/>
              <a:t>Haga clic para modificar los estilos de texto del patrón</a:t>
            </a:r>
          </a:p>
        </p:txBody>
      </p:sp>
      <p:sp>
        <p:nvSpPr>
          <p:cNvPr id="21" name="Marcador de contenido 3">
            <a:extLst>
              <a:ext uri="{FF2B5EF4-FFF2-40B4-BE49-F238E27FC236}">
                <a16:creationId xmlns:a16="http://schemas.microsoft.com/office/drawing/2014/main" id="{C946754A-F105-644E-99A4-DC80B9944243}"/>
              </a:ext>
            </a:extLst>
          </p:cNvPr>
          <p:cNvSpPr>
            <a:spLocks noGrp="1"/>
          </p:cNvSpPr>
          <p:nvPr>
            <p:ph sz="half" idx="11"/>
          </p:nvPr>
        </p:nvSpPr>
        <p:spPr>
          <a:xfrm>
            <a:off x="4569372" y="2799146"/>
            <a:ext cx="3050628"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es-ES" noProof="0"/>
              <a:t>Haga clic para modificar los estilos de texto del patrón</a:t>
            </a:r>
          </a:p>
        </p:txBody>
      </p:sp>
      <p:sp>
        <p:nvSpPr>
          <p:cNvPr id="22" name="Marcador de texto 2">
            <a:extLst>
              <a:ext uri="{FF2B5EF4-FFF2-40B4-BE49-F238E27FC236}">
                <a16:creationId xmlns:a16="http://schemas.microsoft.com/office/drawing/2014/main" id="{368648FC-FC9A-5645-8F0C-390FFFAE180D}"/>
              </a:ext>
            </a:extLst>
          </p:cNvPr>
          <p:cNvSpPr>
            <a:spLocks noGrp="1"/>
          </p:cNvSpPr>
          <p:nvPr>
            <p:ph type="body" idx="12"/>
          </p:nvPr>
        </p:nvSpPr>
        <p:spPr>
          <a:xfrm>
            <a:off x="8187017"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es-ES" noProof="0"/>
              <a:t>Haga clic para modificar los estilos de texto del patrón</a:t>
            </a:r>
          </a:p>
        </p:txBody>
      </p:sp>
      <p:sp>
        <p:nvSpPr>
          <p:cNvPr id="24" name="Marcador de posición de contenido 3">
            <a:extLst>
              <a:ext uri="{FF2B5EF4-FFF2-40B4-BE49-F238E27FC236}">
                <a16:creationId xmlns:a16="http://schemas.microsoft.com/office/drawing/2014/main" id="{BBB849DC-B114-D145-9879-4FE0688BF57E}"/>
              </a:ext>
            </a:extLst>
          </p:cNvPr>
          <p:cNvSpPr>
            <a:spLocks noGrp="1"/>
          </p:cNvSpPr>
          <p:nvPr>
            <p:ph sz="half" idx="13"/>
          </p:nvPr>
        </p:nvSpPr>
        <p:spPr>
          <a:xfrm>
            <a:off x="8187017" y="2799146"/>
            <a:ext cx="3036477"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es-ES" noProof="0"/>
              <a:t>Haga clic para modificar los estilos de texto del patrón</a:t>
            </a:r>
          </a:p>
        </p:txBody>
      </p:sp>
      <p:cxnSp>
        <p:nvCxnSpPr>
          <p:cNvPr id="26" name="Conector recto 25">
            <a:extLst>
              <a:ext uri="{FF2B5EF4-FFF2-40B4-BE49-F238E27FC236}">
                <a16:creationId xmlns:a16="http://schemas.microsoft.com/office/drawing/2014/main" id="{9F0C4CE5-5F02-B143-8FD1-1B235D270DAC}"/>
              </a:ext>
            </a:extLst>
          </p:cNvPr>
          <p:cNvCxnSpPr>
            <a:cxnSpLocks/>
          </p:cNvCxnSpPr>
          <p:nvPr userDrawn="1"/>
        </p:nvCxnSpPr>
        <p:spPr>
          <a:xfrm>
            <a:off x="4569372"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cxnSp>
        <p:nvCxnSpPr>
          <p:cNvPr id="28" name="Conector recto 27">
            <a:extLst>
              <a:ext uri="{FF2B5EF4-FFF2-40B4-BE49-F238E27FC236}">
                <a16:creationId xmlns:a16="http://schemas.microsoft.com/office/drawing/2014/main" id="{289A8C14-DB28-F34E-8098-168D4C75AF23}"/>
              </a:ext>
            </a:extLst>
          </p:cNvPr>
          <p:cNvCxnSpPr>
            <a:cxnSpLocks/>
          </p:cNvCxnSpPr>
          <p:nvPr userDrawn="1"/>
        </p:nvCxnSpPr>
        <p:spPr>
          <a:xfrm>
            <a:off x="8187017"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Marcador de fecha 1">
            <a:extLst>
              <a:ext uri="{FF2B5EF4-FFF2-40B4-BE49-F238E27FC236}">
                <a16:creationId xmlns:a16="http://schemas.microsoft.com/office/drawing/2014/main" id="{F0FA07F3-F8E4-4505-85EC-22734AC68792}"/>
              </a:ext>
            </a:extLst>
          </p:cNvPr>
          <p:cNvSpPr>
            <a:spLocks noGrp="1"/>
          </p:cNvSpPr>
          <p:nvPr>
            <p:ph type="dt" sz="half" idx="14"/>
          </p:nvPr>
        </p:nvSpPr>
        <p:spPr/>
        <p:txBody>
          <a:bodyPr rtlCol="0"/>
          <a:lstStyle/>
          <a:p>
            <a:pPr rtl="0"/>
            <a:fld id="{846AC6E8-C089-4970-88B6-A9DF4F2A5ECC}" type="datetime4">
              <a:rPr lang="es-ES" noProof="0" smtClean="0">
                <a:latin typeface="+mn-lt"/>
              </a:rPr>
              <a:t>29 de abril de 2023</a:t>
            </a:fld>
            <a:endParaRPr lang="es-ES" noProof="0" dirty="0">
              <a:latin typeface="+mn-lt"/>
            </a:endParaRPr>
          </a:p>
        </p:txBody>
      </p:sp>
      <p:sp>
        <p:nvSpPr>
          <p:cNvPr id="3" name="Marcador de pie de página 2">
            <a:extLst>
              <a:ext uri="{FF2B5EF4-FFF2-40B4-BE49-F238E27FC236}">
                <a16:creationId xmlns:a16="http://schemas.microsoft.com/office/drawing/2014/main" id="{D5165D22-FEF5-4F30-8822-5D2378806A9B}"/>
              </a:ext>
            </a:extLst>
          </p:cNvPr>
          <p:cNvSpPr>
            <a:spLocks noGrp="1"/>
          </p:cNvSpPr>
          <p:nvPr>
            <p:ph type="ftr" sz="quarter" idx="15"/>
          </p:nvPr>
        </p:nvSpPr>
        <p:spPr/>
        <p:txBody>
          <a:bodyPr rtlCol="0"/>
          <a:lstStyle/>
          <a:p>
            <a:pPr rtl="0"/>
            <a:r>
              <a:rPr lang="es-ES" noProof="0" dirty="0"/>
              <a:t>Revisión anual</a:t>
            </a:r>
            <a:endParaRPr lang="es-ES" b="0" noProof="0" dirty="0"/>
          </a:p>
        </p:txBody>
      </p:sp>
      <p:sp>
        <p:nvSpPr>
          <p:cNvPr id="4" name="Marcador de número de diapositiva 3">
            <a:extLst>
              <a:ext uri="{FF2B5EF4-FFF2-40B4-BE49-F238E27FC236}">
                <a16:creationId xmlns:a16="http://schemas.microsoft.com/office/drawing/2014/main" id="{1540F86B-3DA3-4708-AAF5-387BA115C415}"/>
              </a:ext>
            </a:extLst>
          </p:cNvPr>
          <p:cNvSpPr>
            <a:spLocks noGrp="1"/>
          </p:cNvSpPr>
          <p:nvPr>
            <p:ph type="sldNum" sz="quarter" idx="16"/>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422794871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520" userDrawn="1">
          <p15:clr>
            <a:srgbClr val="FBAE40"/>
          </p15:clr>
        </p15:guide>
        <p15:guide id="4" pos="5160" userDrawn="1">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4800" userDrawn="1">
          <p15:clr>
            <a:srgbClr val="FBAE40"/>
          </p15:clr>
        </p15:guide>
        <p15:guide id="11" pos="2880" userDrawn="1">
          <p15:clr>
            <a:srgbClr val="FBAE40"/>
          </p15:clr>
        </p15:guide>
        <p15:guide id="12" orient="horz" pos="175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sumen ">
    <p:bg>
      <p:bgPr>
        <a:solidFill>
          <a:schemeClr val="tx1"/>
        </a:solidFill>
        <a:effectLst/>
      </p:bgPr>
    </p:bg>
    <p:spTree>
      <p:nvGrpSpPr>
        <p:cNvPr id="1" name=""/>
        <p:cNvGrpSpPr/>
        <p:nvPr/>
      </p:nvGrpSpPr>
      <p:grpSpPr>
        <a:xfrm>
          <a:off x="0" y="0"/>
          <a:ext cx="0" cy="0"/>
          <a:chOff x="0" y="0"/>
          <a:chExt cx="0" cy="0"/>
        </a:xfrm>
      </p:grpSpPr>
      <p:sp>
        <p:nvSpPr>
          <p:cNvPr id="32" name="Títu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es-ES" noProof="0"/>
              <a:t>Haga clic para modificar el estilo de título del patrón</a:t>
            </a:r>
            <a:endParaRPr lang="es-ES" noProof="0" dirty="0"/>
          </a:p>
        </p:txBody>
      </p:sp>
      <p:cxnSp>
        <p:nvCxnSpPr>
          <p:cNvPr id="33" name="Conector rec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3" name="Marcador de texto 2">
            <a:extLst>
              <a:ext uri="{FF2B5EF4-FFF2-40B4-BE49-F238E27FC236}">
                <a16:creationId xmlns:a16="http://schemas.microsoft.com/office/drawing/2014/main" id="{0DA8C895-11B9-EA40-B0F8-0F4FE9881512}"/>
              </a:ext>
            </a:extLst>
          </p:cNvPr>
          <p:cNvSpPr>
            <a:spLocks noGrp="1"/>
          </p:cNvSpPr>
          <p:nvPr>
            <p:ph type="body" sz="quarter" idx="10"/>
          </p:nvPr>
        </p:nvSpPr>
        <p:spPr>
          <a:xfrm>
            <a:off x="952500" y="2656904"/>
            <a:ext cx="4838700" cy="574318"/>
          </a:xfrm>
        </p:spPr>
        <p:txBody>
          <a:bodyPr rtlCol="0">
            <a:noAutofit/>
          </a:bodyPr>
          <a:lstStyle>
            <a:lvl1pPr marL="0" indent="0">
              <a:buNone/>
              <a:defRPr sz="1600">
                <a:latin typeface="+mn-lt"/>
              </a:defRPr>
            </a:lvl1pPr>
          </a:lstStyle>
          <a:p>
            <a:pPr lvl="0" rtl="0"/>
            <a:r>
              <a:rPr lang="es-ES" noProof="0"/>
              <a:t>Haga clic para modificar los estilos de texto del patrón</a:t>
            </a:r>
          </a:p>
        </p:txBody>
      </p:sp>
      <p:grpSp>
        <p:nvGrpSpPr>
          <p:cNvPr id="15" name="Grupo 14">
            <a:extLst>
              <a:ext uri="{FF2B5EF4-FFF2-40B4-BE49-F238E27FC236}">
                <a16:creationId xmlns:a16="http://schemas.microsoft.com/office/drawing/2014/main" id="{C47A1EE0-4011-3749-B01C-FC489EEDF880}"/>
              </a:ext>
            </a:extLst>
          </p:cNvPr>
          <p:cNvGrpSpPr>
            <a:grpSpLocks/>
          </p:cNvGrpSpPr>
          <p:nvPr userDrawn="1"/>
        </p:nvGrpSpPr>
        <p:grpSpPr bwMode="auto">
          <a:xfrm rot="10800000">
            <a:off x="8870040" y="0"/>
            <a:ext cx="3325208" cy="3325208"/>
            <a:chOff x="0" y="12289"/>
            <a:chExt cx="3550" cy="3551"/>
          </a:xfrm>
        </p:grpSpPr>
        <p:sp>
          <p:nvSpPr>
            <p:cNvPr id="16" name="Forma libre 15">
              <a:extLst>
                <a:ext uri="{FF2B5EF4-FFF2-40B4-BE49-F238E27FC236}">
                  <a16:creationId xmlns:a16="http://schemas.microsoft.com/office/drawing/2014/main" id="{17EED68A-6660-2643-BBFB-B6AB92A7C22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7" name="Forma libre 16">
              <a:extLst>
                <a:ext uri="{FF2B5EF4-FFF2-40B4-BE49-F238E27FC236}">
                  <a16:creationId xmlns:a16="http://schemas.microsoft.com/office/drawing/2014/main" id="{BECF9FB8-F6C7-C54D-99F4-11FDF26D7F9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8" name="Forma libre 17">
              <a:extLst>
                <a:ext uri="{FF2B5EF4-FFF2-40B4-BE49-F238E27FC236}">
                  <a16:creationId xmlns:a16="http://schemas.microsoft.com/office/drawing/2014/main" id="{46C7C62D-7D3B-934C-AFF9-0F10E727B42E}"/>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4" name="Marcador de texto 3">
            <a:extLst>
              <a:ext uri="{FF2B5EF4-FFF2-40B4-BE49-F238E27FC236}">
                <a16:creationId xmlns:a16="http://schemas.microsoft.com/office/drawing/2014/main" id="{FF85D552-3AFC-4D21-A944-9D41E128A96E}"/>
              </a:ext>
            </a:extLst>
          </p:cNvPr>
          <p:cNvSpPr>
            <a:spLocks noGrp="1"/>
          </p:cNvSpPr>
          <p:nvPr>
            <p:ph type="body" sz="quarter" idx="12"/>
          </p:nvPr>
        </p:nvSpPr>
        <p:spPr>
          <a:xfrm>
            <a:off x="952500" y="2286000"/>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es-ES" noProof="0"/>
              <a:t>Haga clic para modificar los estilos de texto del patrón</a:t>
            </a:r>
          </a:p>
        </p:txBody>
      </p:sp>
      <p:sp>
        <p:nvSpPr>
          <p:cNvPr id="21" name="Marcador de texto 2">
            <a:extLst>
              <a:ext uri="{FF2B5EF4-FFF2-40B4-BE49-F238E27FC236}">
                <a16:creationId xmlns:a16="http://schemas.microsoft.com/office/drawing/2014/main" id="{BE8C2EDB-9C70-49A2-865C-E5CD77D3E741}"/>
              </a:ext>
            </a:extLst>
          </p:cNvPr>
          <p:cNvSpPr>
            <a:spLocks noGrp="1"/>
          </p:cNvSpPr>
          <p:nvPr>
            <p:ph type="body" sz="quarter" idx="13"/>
          </p:nvPr>
        </p:nvSpPr>
        <p:spPr>
          <a:xfrm>
            <a:off x="953655" y="3841846"/>
            <a:ext cx="4838700" cy="636754"/>
          </a:xfrm>
        </p:spPr>
        <p:txBody>
          <a:bodyPr rtlCol="0">
            <a:noAutofit/>
          </a:bodyPr>
          <a:lstStyle>
            <a:lvl1pPr marL="0" indent="0">
              <a:buNone/>
              <a:defRPr sz="1600">
                <a:latin typeface="+mn-lt"/>
              </a:defRPr>
            </a:lvl1pPr>
          </a:lstStyle>
          <a:p>
            <a:pPr lvl="0" rtl="0"/>
            <a:r>
              <a:rPr lang="es-ES" noProof="0"/>
              <a:t>Haga clic para modificar los estilos de texto del patrón</a:t>
            </a:r>
          </a:p>
        </p:txBody>
      </p:sp>
      <p:sp>
        <p:nvSpPr>
          <p:cNvPr id="22" name="Marcador de texto 3">
            <a:extLst>
              <a:ext uri="{FF2B5EF4-FFF2-40B4-BE49-F238E27FC236}">
                <a16:creationId xmlns:a16="http://schemas.microsoft.com/office/drawing/2014/main" id="{EE50320A-D017-45C6-9986-94BC43911E98}"/>
              </a:ext>
            </a:extLst>
          </p:cNvPr>
          <p:cNvSpPr>
            <a:spLocks noGrp="1"/>
          </p:cNvSpPr>
          <p:nvPr>
            <p:ph type="body" sz="quarter" idx="14"/>
          </p:nvPr>
        </p:nvSpPr>
        <p:spPr>
          <a:xfrm>
            <a:off x="953655" y="3470942"/>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es-ES" noProof="0"/>
              <a:t>Haga clic para modificar los estilos de texto del patrón</a:t>
            </a:r>
          </a:p>
        </p:txBody>
      </p:sp>
      <p:sp>
        <p:nvSpPr>
          <p:cNvPr id="23" name="Marcador de texto 2">
            <a:extLst>
              <a:ext uri="{FF2B5EF4-FFF2-40B4-BE49-F238E27FC236}">
                <a16:creationId xmlns:a16="http://schemas.microsoft.com/office/drawing/2014/main" id="{673EB498-F5D2-4E15-990A-2AFA4A377CBB}"/>
              </a:ext>
            </a:extLst>
          </p:cNvPr>
          <p:cNvSpPr>
            <a:spLocks noGrp="1"/>
          </p:cNvSpPr>
          <p:nvPr>
            <p:ph type="body" sz="quarter" idx="15"/>
          </p:nvPr>
        </p:nvSpPr>
        <p:spPr>
          <a:xfrm>
            <a:off x="952500" y="5017901"/>
            <a:ext cx="4838700" cy="908340"/>
          </a:xfrm>
        </p:spPr>
        <p:txBody>
          <a:bodyPr rtlCol="0">
            <a:noAutofit/>
          </a:bodyPr>
          <a:lstStyle>
            <a:lvl1pPr marL="0" indent="0">
              <a:buNone/>
              <a:defRPr sz="1600">
                <a:latin typeface="+mn-lt"/>
              </a:defRPr>
            </a:lvl1pPr>
          </a:lstStyle>
          <a:p>
            <a:pPr lvl="0" rtl="0"/>
            <a:r>
              <a:rPr lang="es-ES" noProof="0"/>
              <a:t>Haga clic para modificar los estilos de texto del patrón</a:t>
            </a:r>
          </a:p>
        </p:txBody>
      </p:sp>
      <p:sp>
        <p:nvSpPr>
          <p:cNvPr id="24" name="Marcador de texto 3">
            <a:extLst>
              <a:ext uri="{FF2B5EF4-FFF2-40B4-BE49-F238E27FC236}">
                <a16:creationId xmlns:a16="http://schemas.microsoft.com/office/drawing/2014/main" id="{1F528150-326B-4BB3-AC38-7FC805DB6BA7}"/>
              </a:ext>
            </a:extLst>
          </p:cNvPr>
          <p:cNvSpPr>
            <a:spLocks noGrp="1"/>
          </p:cNvSpPr>
          <p:nvPr>
            <p:ph type="body" sz="quarter" idx="16"/>
          </p:nvPr>
        </p:nvSpPr>
        <p:spPr>
          <a:xfrm>
            <a:off x="952500" y="4646997"/>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es-ES" noProof="0"/>
              <a:t>Haga clic para modificar los estilos de texto del patrón</a:t>
            </a:r>
          </a:p>
        </p:txBody>
      </p:sp>
      <p:sp>
        <p:nvSpPr>
          <p:cNvPr id="25" name="Marcador de texto 2">
            <a:extLst>
              <a:ext uri="{FF2B5EF4-FFF2-40B4-BE49-F238E27FC236}">
                <a16:creationId xmlns:a16="http://schemas.microsoft.com/office/drawing/2014/main" id="{20EBEFF7-AECA-409B-9ACC-A63A168283BE}"/>
              </a:ext>
            </a:extLst>
          </p:cNvPr>
          <p:cNvSpPr>
            <a:spLocks noGrp="1"/>
          </p:cNvSpPr>
          <p:nvPr>
            <p:ph type="body" sz="quarter" idx="17"/>
          </p:nvPr>
        </p:nvSpPr>
        <p:spPr>
          <a:xfrm>
            <a:off x="6399647" y="2656904"/>
            <a:ext cx="4838700" cy="574318"/>
          </a:xfrm>
        </p:spPr>
        <p:txBody>
          <a:bodyPr rtlCol="0">
            <a:noAutofit/>
          </a:bodyPr>
          <a:lstStyle>
            <a:lvl1pPr marL="0" indent="0">
              <a:buNone/>
              <a:defRPr sz="1600">
                <a:latin typeface="+mn-lt"/>
              </a:defRPr>
            </a:lvl1pPr>
          </a:lstStyle>
          <a:p>
            <a:pPr lvl="0" rtl="0"/>
            <a:r>
              <a:rPr lang="es-ES" noProof="0"/>
              <a:t>Haga clic para modificar los estilos de texto del patrón</a:t>
            </a:r>
          </a:p>
        </p:txBody>
      </p:sp>
      <p:sp>
        <p:nvSpPr>
          <p:cNvPr id="26" name="Marcador de texto 3">
            <a:extLst>
              <a:ext uri="{FF2B5EF4-FFF2-40B4-BE49-F238E27FC236}">
                <a16:creationId xmlns:a16="http://schemas.microsoft.com/office/drawing/2014/main" id="{29E4D063-8666-4D7A-B8C8-2B9383F798E0}"/>
              </a:ext>
            </a:extLst>
          </p:cNvPr>
          <p:cNvSpPr>
            <a:spLocks noGrp="1"/>
          </p:cNvSpPr>
          <p:nvPr>
            <p:ph type="body" sz="quarter" idx="18"/>
          </p:nvPr>
        </p:nvSpPr>
        <p:spPr>
          <a:xfrm>
            <a:off x="6399647" y="2286000"/>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es-ES" noProof="0"/>
              <a:t>Haga clic para modificar los estilos de texto del patrón</a:t>
            </a:r>
          </a:p>
        </p:txBody>
      </p:sp>
      <p:sp>
        <p:nvSpPr>
          <p:cNvPr id="27" name="Marcador de texto 2">
            <a:extLst>
              <a:ext uri="{FF2B5EF4-FFF2-40B4-BE49-F238E27FC236}">
                <a16:creationId xmlns:a16="http://schemas.microsoft.com/office/drawing/2014/main" id="{4717B7CD-A4F9-444E-82B9-8914CB574887}"/>
              </a:ext>
            </a:extLst>
          </p:cNvPr>
          <p:cNvSpPr>
            <a:spLocks noGrp="1"/>
          </p:cNvSpPr>
          <p:nvPr>
            <p:ph type="body" sz="quarter" idx="19"/>
          </p:nvPr>
        </p:nvSpPr>
        <p:spPr>
          <a:xfrm>
            <a:off x="6399647" y="3841846"/>
            <a:ext cx="4838700" cy="908340"/>
          </a:xfrm>
        </p:spPr>
        <p:txBody>
          <a:bodyPr rtlCol="0">
            <a:noAutofit/>
          </a:bodyPr>
          <a:lstStyle>
            <a:lvl1pPr marL="0" indent="0">
              <a:buNone/>
              <a:defRPr sz="1600">
                <a:latin typeface="+mn-lt"/>
              </a:defRPr>
            </a:lvl1pPr>
          </a:lstStyle>
          <a:p>
            <a:pPr lvl="0" rtl="0"/>
            <a:r>
              <a:rPr lang="es-ES" noProof="0"/>
              <a:t>Haga clic para modificar los estilos de texto del patrón</a:t>
            </a:r>
          </a:p>
        </p:txBody>
      </p:sp>
      <p:sp>
        <p:nvSpPr>
          <p:cNvPr id="28" name="Marcador de texto 3">
            <a:extLst>
              <a:ext uri="{FF2B5EF4-FFF2-40B4-BE49-F238E27FC236}">
                <a16:creationId xmlns:a16="http://schemas.microsoft.com/office/drawing/2014/main" id="{2CF285B7-A950-4326-A4D5-F5D542D2D65B}"/>
              </a:ext>
            </a:extLst>
          </p:cNvPr>
          <p:cNvSpPr>
            <a:spLocks noGrp="1"/>
          </p:cNvSpPr>
          <p:nvPr>
            <p:ph type="body" sz="quarter" idx="20"/>
          </p:nvPr>
        </p:nvSpPr>
        <p:spPr>
          <a:xfrm>
            <a:off x="6399647" y="3470942"/>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es-ES" noProof="0"/>
              <a:t>Haga clic para modificar los estilos de texto del patrón</a:t>
            </a:r>
          </a:p>
        </p:txBody>
      </p:sp>
      <p:sp>
        <p:nvSpPr>
          <p:cNvPr id="2" name="Marcador de fecha 1">
            <a:extLst>
              <a:ext uri="{FF2B5EF4-FFF2-40B4-BE49-F238E27FC236}">
                <a16:creationId xmlns:a16="http://schemas.microsoft.com/office/drawing/2014/main" id="{EC45E38A-5516-4C3E-88FC-0DCBD876054B}"/>
              </a:ext>
            </a:extLst>
          </p:cNvPr>
          <p:cNvSpPr>
            <a:spLocks noGrp="1"/>
          </p:cNvSpPr>
          <p:nvPr>
            <p:ph type="dt" sz="half" idx="21"/>
          </p:nvPr>
        </p:nvSpPr>
        <p:spPr/>
        <p:txBody>
          <a:bodyPr rtlCol="0"/>
          <a:lstStyle/>
          <a:p>
            <a:pPr rtl="0"/>
            <a:fld id="{49053CBC-2B39-42EE-A9ED-10AB05B9208E}" type="datetime4">
              <a:rPr lang="es-ES" noProof="0" smtClean="0">
                <a:latin typeface="+mn-lt"/>
              </a:rPr>
              <a:t>29 de abril de 2023</a:t>
            </a:fld>
            <a:endParaRPr lang="es-ES" noProof="0" dirty="0">
              <a:latin typeface="+mn-lt"/>
            </a:endParaRPr>
          </a:p>
        </p:txBody>
      </p:sp>
      <p:sp>
        <p:nvSpPr>
          <p:cNvPr id="5" name="Marcador de pie de página 4">
            <a:extLst>
              <a:ext uri="{FF2B5EF4-FFF2-40B4-BE49-F238E27FC236}">
                <a16:creationId xmlns:a16="http://schemas.microsoft.com/office/drawing/2014/main" id="{14225273-038D-4F51-A093-83D80104F21A}"/>
              </a:ext>
            </a:extLst>
          </p:cNvPr>
          <p:cNvSpPr>
            <a:spLocks noGrp="1"/>
          </p:cNvSpPr>
          <p:nvPr>
            <p:ph type="ftr" sz="quarter" idx="22"/>
          </p:nvPr>
        </p:nvSpPr>
        <p:spPr/>
        <p:txBody>
          <a:bodyPr rtlCol="0"/>
          <a:lstStyle/>
          <a:p>
            <a:pPr rtl="0"/>
            <a:r>
              <a:rPr lang="es-ES" noProof="0" dirty="0"/>
              <a:t>Revisión anual</a:t>
            </a:r>
            <a:endParaRPr lang="es-ES" b="0" noProof="0" dirty="0"/>
          </a:p>
        </p:txBody>
      </p:sp>
      <p:sp>
        <p:nvSpPr>
          <p:cNvPr id="6" name="Marcador de número de diapositiva 5">
            <a:extLst>
              <a:ext uri="{FF2B5EF4-FFF2-40B4-BE49-F238E27FC236}">
                <a16:creationId xmlns:a16="http://schemas.microsoft.com/office/drawing/2014/main" id="{C7F24E14-E0E0-44FA-A4AA-FA63A858730C}"/>
              </a:ext>
            </a:extLst>
          </p:cNvPr>
          <p:cNvSpPr>
            <a:spLocks noGrp="1"/>
          </p:cNvSpPr>
          <p:nvPr>
            <p:ph type="sldNum" sz="quarter" idx="23"/>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30601358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cias">
    <p:bg>
      <p:bgPr>
        <a:solidFill>
          <a:schemeClr val="tx1"/>
        </a:solidFill>
        <a:effectLst/>
      </p:bgPr>
    </p:bg>
    <p:spTree>
      <p:nvGrpSpPr>
        <p:cNvPr id="1" name=""/>
        <p:cNvGrpSpPr/>
        <p:nvPr/>
      </p:nvGrpSpPr>
      <p:grpSpPr>
        <a:xfrm>
          <a:off x="0" y="0"/>
          <a:ext cx="0" cy="0"/>
          <a:chOff x="0" y="0"/>
          <a:chExt cx="0" cy="0"/>
        </a:xfrm>
      </p:grpSpPr>
      <p:sp>
        <p:nvSpPr>
          <p:cNvPr id="16" name="Marcador de texto 29">
            <a:extLst>
              <a:ext uri="{FF2B5EF4-FFF2-40B4-BE49-F238E27FC236}">
                <a16:creationId xmlns:a16="http://schemas.microsoft.com/office/drawing/2014/main" id="{BB778BC5-5409-574B-96E2-B45CDD940DF4}"/>
              </a:ext>
            </a:extLst>
          </p:cNvPr>
          <p:cNvSpPr>
            <a:spLocks noGrp="1"/>
          </p:cNvSpPr>
          <p:nvPr>
            <p:ph type="body" sz="quarter" idx="11"/>
          </p:nvPr>
        </p:nvSpPr>
        <p:spPr>
          <a:xfrm>
            <a:off x="6896100" y="5102063"/>
            <a:ext cx="4914900" cy="588795"/>
          </a:xfrm>
        </p:spPr>
        <p:txBody>
          <a:bodyPr lIns="0" tIns="0" rIns="0" bIns="0" rtlCol="0" anchor="b">
            <a:noAutofit/>
          </a:bodyPr>
          <a:lstStyle>
            <a:lvl1pPr marL="0" indent="0">
              <a:buNone/>
              <a:defRPr sz="1600" b="0" i="0">
                <a:solidFill>
                  <a:schemeClr val="tx2"/>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17" name="Subtítulo 2">
            <a:extLst>
              <a:ext uri="{FF2B5EF4-FFF2-40B4-BE49-F238E27FC236}">
                <a16:creationId xmlns:a16="http://schemas.microsoft.com/office/drawing/2014/main" id="{32916F3A-28FA-9A4B-A780-0D687D932893}"/>
              </a:ext>
            </a:extLst>
          </p:cNvPr>
          <p:cNvSpPr>
            <a:spLocks noGrp="1"/>
          </p:cNvSpPr>
          <p:nvPr>
            <p:ph type="subTitle" idx="1"/>
          </p:nvPr>
        </p:nvSpPr>
        <p:spPr>
          <a:xfrm>
            <a:off x="6907623" y="3591098"/>
            <a:ext cx="4903377" cy="1057791"/>
          </a:xfrm>
        </p:spPr>
        <p:txBody>
          <a:bodyPr lIns="0" tIns="0" rIns="0" bIns="0" rtlCol="0">
            <a:normAutofit/>
          </a:bodyPr>
          <a:lstStyle>
            <a:lvl1pPr marL="0" indent="0" algn="l">
              <a:buNone/>
              <a:defRPr sz="16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
        <p:nvSpPr>
          <p:cNvPr id="26" name="Título 1">
            <a:extLst>
              <a:ext uri="{FF2B5EF4-FFF2-40B4-BE49-F238E27FC236}">
                <a16:creationId xmlns:a16="http://schemas.microsoft.com/office/drawing/2014/main" id="{E29321F6-59C5-6E4C-A846-6AD00848A444}"/>
              </a:ext>
            </a:extLst>
          </p:cNvPr>
          <p:cNvSpPr>
            <a:spLocks noGrp="1"/>
          </p:cNvSpPr>
          <p:nvPr>
            <p:ph type="title"/>
          </p:nvPr>
        </p:nvSpPr>
        <p:spPr>
          <a:xfrm>
            <a:off x="6907623" y="2173658"/>
            <a:ext cx="4903377" cy="610863"/>
          </a:xfrm>
          <a:prstGeom prst="rect">
            <a:avLst/>
          </a:prstGeom>
        </p:spPr>
        <p:txBody>
          <a:bodyPr lIns="0" tIns="0" rIns="0" bIns="0" rtlCol="0" anchor="b" anchorCtr="0">
            <a:normAutofit/>
          </a:bodyPr>
          <a:lstStyle>
            <a:lvl1pPr>
              <a:defRPr sz="4400" b="1" i="0">
                <a:latin typeface="+mj-lt"/>
              </a:defRPr>
            </a:lvl1pPr>
          </a:lstStyle>
          <a:p>
            <a:pPr rtl="0"/>
            <a:r>
              <a:rPr lang="es-ES" noProof="0"/>
              <a:t>Haga clic para modificar el estilo de título del patrón</a:t>
            </a:r>
            <a:endParaRPr lang="es-ES" noProof="0" dirty="0"/>
          </a:p>
        </p:txBody>
      </p:sp>
      <p:cxnSp>
        <p:nvCxnSpPr>
          <p:cNvPr id="27" name="Conector recto 26">
            <a:extLst>
              <a:ext uri="{FF2B5EF4-FFF2-40B4-BE49-F238E27FC236}">
                <a16:creationId xmlns:a16="http://schemas.microsoft.com/office/drawing/2014/main" id="{AB5C3BF3-A164-DD48-BD02-4587489DA105}"/>
              </a:ext>
            </a:extLst>
          </p:cNvPr>
          <p:cNvCxnSpPr>
            <a:cxnSpLocks/>
          </p:cNvCxnSpPr>
          <p:nvPr userDrawn="1"/>
        </p:nvCxnSpPr>
        <p:spPr>
          <a:xfrm>
            <a:off x="6896100" y="3233703"/>
            <a:ext cx="21348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1" name="Marcador de posición de imagen 2">
            <a:extLst>
              <a:ext uri="{FF2B5EF4-FFF2-40B4-BE49-F238E27FC236}">
                <a16:creationId xmlns:a16="http://schemas.microsoft.com/office/drawing/2014/main" id="{F8C225AD-C009-894E-8AFA-C94EAA06509C}"/>
              </a:ext>
            </a:extLst>
          </p:cNvPr>
          <p:cNvSpPr>
            <a:spLocks noGrp="1"/>
          </p:cNvSpPr>
          <p:nvPr>
            <p:ph type="pic" sz="quarter" idx="13"/>
          </p:nvPr>
        </p:nvSpPr>
        <p:spPr>
          <a:xfrm>
            <a:off x="0" y="0"/>
            <a:ext cx="6096000" cy="6858000"/>
          </a:xfrm>
        </p:spPr>
        <p:txBody>
          <a:bodyPr rtlCol="0"/>
          <a:lstStyle/>
          <a:p>
            <a:pPr rtl="0"/>
            <a:r>
              <a:rPr lang="es-ES" noProof="0"/>
              <a:t>Haga clic en el icono para agregar una imagen</a:t>
            </a:r>
            <a:endParaRPr lang="es-ES" noProof="0" dirty="0"/>
          </a:p>
        </p:txBody>
      </p:sp>
      <p:grpSp>
        <p:nvGrpSpPr>
          <p:cNvPr id="30" name="Grupo 29">
            <a:extLst>
              <a:ext uri="{FF2B5EF4-FFF2-40B4-BE49-F238E27FC236}">
                <a16:creationId xmlns:a16="http://schemas.microsoft.com/office/drawing/2014/main" id="{FFEF81ED-50DF-3946-87D9-407C13C3CE9F}"/>
              </a:ext>
            </a:extLst>
          </p:cNvPr>
          <p:cNvGrpSpPr>
            <a:grpSpLocks/>
          </p:cNvGrpSpPr>
          <p:nvPr userDrawn="1"/>
        </p:nvGrpSpPr>
        <p:grpSpPr bwMode="auto">
          <a:xfrm rot="10800000">
            <a:off x="8870040" y="0"/>
            <a:ext cx="3325208" cy="3325208"/>
            <a:chOff x="0" y="12289"/>
            <a:chExt cx="3550" cy="3551"/>
          </a:xfrm>
        </p:grpSpPr>
        <p:sp>
          <p:nvSpPr>
            <p:cNvPr id="31" name="Forma libre 30">
              <a:extLst>
                <a:ext uri="{FF2B5EF4-FFF2-40B4-BE49-F238E27FC236}">
                  <a16:creationId xmlns:a16="http://schemas.microsoft.com/office/drawing/2014/main" id="{4B6857A0-601C-9C40-ADB4-7927C7A4ECA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2" name="Forma libre 31">
              <a:extLst>
                <a:ext uri="{FF2B5EF4-FFF2-40B4-BE49-F238E27FC236}">
                  <a16:creationId xmlns:a16="http://schemas.microsoft.com/office/drawing/2014/main" id="{31562ACC-ECB3-4841-A52C-00DAFF438EBF}"/>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3" name="Forma libre 32">
              <a:extLst>
                <a:ext uri="{FF2B5EF4-FFF2-40B4-BE49-F238E27FC236}">
                  <a16:creationId xmlns:a16="http://schemas.microsoft.com/office/drawing/2014/main" id="{77C317B8-91B4-7040-AB8C-CE822CA28AA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Tree>
    <p:extLst>
      <p:ext uri="{BB962C8B-B14F-4D97-AF65-F5344CB8AC3E}">
        <p14:creationId xmlns:p14="http://schemas.microsoft.com/office/powerpoint/2010/main" val="999130720"/>
      </p:ext>
    </p:extLst>
  </p:cSld>
  <p:clrMapOvr>
    <a:masterClrMapping/>
  </p:clrMapOvr>
  <p:extLst>
    <p:ext uri="{DCECCB84-F9BA-43D5-87BE-67443E8EF086}">
      <p15:sldGuideLst xmlns:p15="http://schemas.microsoft.com/office/powerpoint/2012/main">
        <p15:guide id="1" pos="60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806C6F65-35CD-D64B-992A-0C1C1E00384D}"/>
              </a:ext>
            </a:extLst>
          </p:cNvPr>
          <p:cNvGrpSpPr/>
          <p:nvPr userDrawn="1"/>
        </p:nvGrpSpPr>
        <p:grpSpPr>
          <a:xfrm>
            <a:off x="6362700" y="0"/>
            <a:ext cx="5829298" cy="3235602"/>
            <a:chOff x="5612972" y="1"/>
            <a:chExt cx="6615961" cy="3672246"/>
          </a:xfrm>
        </p:grpSpPr>
        <p:sp>
          <p:nvSpPr>
            <p:cNvPr id="7" name="Autoforma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8" name="Forma libre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9" name="Forma libre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0" name="Forma libre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es-ES" noProof="0" dirty="0"/>
            </a:p>
          </p:txBody>
        </p:sp>
        <p:sp>
          <p:nvSpPr>
            <p:cNvPr id="11" name="Forma libre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12" name="Título 1">
            <a:extLst>
              <a:ext uri="{FF2B5EF4-FFF2-40B4-BE49-F238E27FC236}">
                <a16:creationId xmlns:a16="http://schemas.microsoft.com/office/drawing/2014/main" id="{39F93F26-ED5C-E74E-BFBD-E3054DC1B9C1}"/>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spc="50" baseline="0">
                <a:latin typeface="+mj-lt"/>
              </a:defRPr>
            </a:lvl1pPr>
          </a:lstStyle>
          <a:p>
            <a:pPr rtl="0"/>
            <a:r>
              <a:rPr lang="es-ES" noProof="0"/>
              <a:t>Haga clic para modificar el estilo de título del patrón</a:t>
            </a:r>
            <a:endParaRPr lang="es-ES" noProof="0" dirty="0"/>
          </a:p>
        </p:txBody>
      </p:sp>
      <p:cxnSp>
        <p:nvCxnSpPr>
          <p:cNvPr id="13" name="Conector recto 12">
            <a:extLst>
              <a:ext uri="{FF2B5EF4-FFF2-40B4-BE49-F238E27FC236}">
                <a16:creationId xmlns:a16="http://schemas.microsoft.com/office/drawing/2014/main" id="{CF0FD074-81E2-0D4E-8446-C5B415B238A0}"/>
              </a:ext>
            </a:extLst>
          </p:cNvPr>
          <p:cNvCxnSpPr>
            <a:cxnSpLocks/>
          </p:cNvCxnSpPr>
          <p:nvPr userDrawn="1"/>
        </p:nvCxnSpPr>
        <p:spPr>
          <a:xfrm>
            <a:off x="952500" y="1934655"/>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4" name="Marcador de texto 29">
            <a:extLst>
              <a:ext uri="{FF2B5EF4-FFF2-40B4-BE49-F238E27FC236}">
                <a16:creationId xmlns:a16="http://schemas.microsoft.com/office/drawing/2014/main" id="{58AAB058-5FFC-9E4E-AD2E-FB1B4EE51025}"/>
              </a:ext>
            </a:extLst>
          </p:cNvPr>
          <p:cNvSpPr>
            <a:spLocks noGrp="1"/>
          </p:cNvSpPr>
          <p:nvPr>
            <p:ph type="body" sz="quarter" idx="13"/>
          </p:nvPr>
        </p:nvSpPr>
        <p:spPr>
          <a:xfrm>
            <a:off x="952500" y="2818296"/>
            <a:ext cx="2133600"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15" name="Marcador de texto 29">
            <a:extLst>
              <a:ext uri="{FF2B5EF4-FFF2-40B4-BE49-F238E27FC236}">
                <a16:creationId xmlns:a16="http://schemas.microsoft.com/office/drawing/2014/main" id="{18ABDA74-C3EC-274D-BE87-AC5B825A2A4C}"/>
              </a:ext>
            </a:extLst>
          </p:cNvPr>
          <p:cNvSpPr>
            <a:spLocks noGrp="1"/>
          </p:cNvSpPr>
          <p:nvPr>
            <p:ph type="body" sz="quarter" idx="14"/>
          </p:nvPr>
        </p:nvSpPr>
        <p:spPr>
          <a:xfrm>
            <a:off x="952500" y="2209800"/>
            <a:ext cx="2133600"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cxnSp>
        <p:nvCxnSpPr>
          <p:cNvPr id="16" name="Conector recto 15">
            <a:extLst>
              <a:ext uri="{FF2B5EF4-FFF2-40B4-BE49-F238E27FC236}">
                <a16:creationId xmlns:a16="http://schemas.microsoft.com/office/drawing/2014/main" id="{A3DDE02E-BC75-2645-8725-CA2CFD327A3C}"/>
              </a:ext>
            </a:extLst>
          </p:cNvPr>
          <p:cNvCxnSpPr>
            <a:cxnSpLocks/>
          </p:cNvCxnSpPr>
          <p:nvPr userDrawn="1"/>
        </p:nvCxnSpPr>
        <p:spPr>
          <a:xfrm>
            <a:off x="3663043"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7" name="Marcador de texto 29">
            <a:extLst>
              <a:ext uri="{FF2B5EF4-FFF2-40B4-BE49-F238E27FC236}">
                <a16:creationId xmlns:a16="http://schemas.microsoft.com/office/drawing/2014/main" id="{3ABA9FD1-9B74-F14F-81EF-7B3407196B03}"/>
              </a:ext>
            </a:extLst>
          </p:cNvPr>
          <p:cNvSpPr>
            <a:spLocks noGrp="1"/>
          </p:cNvSpPr>
          <p:nvPr>
            <p:ph type="body" sz="quarter" idx="15"/>
          </p:nvPr>
        </p:nvSpPr>
        <p:spPr>
          <a:xfrm>
            <a:off x="3663042" y="2818296"/>
            <a:ext cx="2128157"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18" name="Marcador de texto 29">
            <a:extLst>
              <a:ext uri="{FF2B5EF4-FFF2-40B4-BE49-F238E27FC236}">
                <a16:creationId xmlns:a16="http://schemas.microsoft.com/office/drawing/2014/main" id="{0E9E9D03-0186-5B4C-A73F-95ADCD08A44A}"/>
              </a:ext>
            </a:extLst>
          </p:cNvPr>
          <p:cNvSpPr>
            <a:spLocks noGrp="1"/>
          </p:cNvSpPr>
          <p:nvPr>
            <p:ph type="body" sz="quarter" idx="16"/>
          </p:nvPr>
        </p:nvSpPr>
        <p:spPr>
          <a:xfrm>
            <a:off x="3663042" y="2209800"/>
            <a:ext cx="2128157"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cxnSp>
        <p:nvCxnSpPr>
          <p:cNvPr id="20" name="Conector recto 19">
            <a:extLst>
              <a:ext uri="{FF2B5EF4-FFF2-40B4-BE49-F238E27FC236}">
                <a16:creationId xmlns:a16="http://schemas.microsoft.com/office/drawing/2014/main" id="{E01EE6FD-FABB-AD48-92DA-19805B502918}"/>
              </a:ext>
            </a:extLst>
          </p:cNvPr>
          <p:cNvCxnSpPr>
            <a:cxnSpLocks/>
          </p:cNvCxnSpPr>
          <p:nvPr userDrawn="1"/>
        </p:nvCxnSpPr>
        <p:spPr>
          <a:xfrm>
            <a:off x="952500" y="4248119"/>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1" name="Marcador de texto 29">
            <a:extLst>
              <a:ext uri="{FF2B5EF4-FFF2-40B4-BE49-F238E27FC236}">
                <a16:creationId xmlns:a16="http://schemas.microsoft.com/office/drawing/2014/main" id="{F953BCFF-5CB8-784F-ACC1-A14670E62196}"/>
              </a:ext>
            </a:extLst>
          </p:cNvPr>
          <p:cNvSpPr>
            <a:spLocks noGrp="1"/>
          </p:cNvSpPr>
          <p:nvPr>
            <p:ph type="body" sz="quarter" idx="19"/>
          </p:nvPr>
        </p:nvSpPr>
        <p:spPr>
          <a:xfrm>
            <a:off x="952500" y="5131299"/>
            <a:ext cx="2133600"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22" name="Marcador de texto 29">
            <a:extLst>
              <a:ext uri="{FF2B5EF4-FFF2-40B4-BE49-F238E27FC236}">
                <a16:creationId xmlns:a16="http://schemas.microsoft.com/office/drawing/2014/main" id="{97DCC038-CDD3-1D48-B8BA-2617616935C5}"/>
              </a:ext>
            </a:extLst>
          </p:cNvPr>
          <p:cNvSpPr>
            <a:spLocks noGrp="1"/>
          </p:cNvSpPr>
          <p:nvPr>
            <p:ph type="body" sz="quarter" idx="20"/>
          </p:nvPr>
        </p:nvSpPr>
        <p:spPr>
          <a:xfrm>
            <a:off x="952500" y="4522803"/>
            <a:ext cx="2133600"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cxnSp>
        <p:nvCxnSpPr>
          <p:cNvPr id="23" name="Conector recto 22">
            <a:extLst>
              <a:ext uri="{FF2B5EF4-FFF2-40B4-BE49-F238E27FC236}">
                <a16:creationId xmlns:a16="http://schemas.microsoft.com/office/drawing/2014/main" id="{93BB36CC-7349-334D-A028-58D01025E726}"/>
              </a:ext>
            </a:extLst>
          </p:cNvPr>
          <p:cNvCxnSpPr>
            <a:cxnSpLocks/>
          </p:cNvCxnSpPr>
          <p:nvPr userDrawn="1"/>
        </p:nvCxnSpPr>
        <p:spPr>
          <a:xfrm>
            <a:off x="3663043"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4" name="Marcador de texto 29">
            <a:extLst>
              <a:ext uri="{FF2B5EF4-FFF2-40B4-BE49-F238E27FC236}">
                <a16:creationId xmlns:a16="http://schemas.microsoft.com/office/drawing/2014/main" id="{C20DFC6E-CE65-E94B-921D-38F386E173F2}"/>
              </a:ext>
            </a:extLst>
          </p:cNvPr>
          <p:cNvSpPr>
            <a:spLocks noGrp="1"/>
          </p:cNvSpPr>
          <p:nvPr>
            <p:ph type="body" sz="quarter" idx="21"/>
          </p:nvPr>
        </p:nvSpPr>
        <p:spPr>
          <a:xfrm>
            <a:off x="3663042" y="5131299"/>
            <a:ext cx="2128157"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25" name="Marcador de texto 29">
            <a:extLst>
              <a:ext uri="{FF2B5EF4-FFF2-40B4-BE49-F238E27FC236}">
                <a16:creationId xmlns:a16="http://schemas.microsoft.com/office/drawing/2014/main" id="{773FBF72-A3D8-2F4E-BAD2-2755F0BE4A47}"/>
              </a:ext>
            </a:extLst>
          </p:cNvPr>
          <p:cNvSpPr>
            <a:spLocks noGrp="1"/>
          </p:cNvSpPr>
          <p:nvPr>
            <p:ph type="body" sz="quarter" idx="22"/>
          </p:nvPr>
        </p:nvSpPr>
        <p:spPr>
          <a:xfrm>
            <a:off x="3663042" y="4522803"/>
            <a:ext cx="2128157"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cxnSp>
        <p:nvCxnSpPr>
          <p:cNvPr id="26" name="Conector recto 25">
            <a:extLst>
              <a:ext uri="{FF2B5EF4-FFF2-40B4-BE49-F238E27FC236}">
                <a16:creationId xmlns:a16="http://schemas.microsoft.com/office/drawing/2014/main" id="{C402C0D4-D9C4-F547-B996-38177302A3DC}"/>
              </a:ext>
            </a:extLst>
          </p:cNvPr>
          <p:cNvCxnSpPr>
            <a:cxnSpLocks/>
          </p:cNvCxnSpPr>
          <p:nvPr userDrawn="1"/>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7" name="Marcador de texto 29">
            <a:extLst>
              <a:ext uri="{FF2B5EF4-FFF2-40B4-BE49-F238E27FC236}">
                <a16:creationId xmlns:a16="http://schemas.microsoft.com/office/drawing/2014/main" id="{9B18A1DC-4A61-514B-9F70-1DCC893EBB17}"/>
              </a:ext>
            </a:extLst>
          </p:cNvPr>
          <p:cNvSpPr>
            <a:spLocks noGrp="1"/>
          </p:cNvSpPr>
          <p:nvPr>
            <p:ph type="body" sz="quarter" idx="23"/>
          </p:nvPr>
        </p:nvSpPr>
        <p:spPr>
          <a:xfrm>
            <a:off x="6367054" y="5131299"/>
            <a:ext cx="2129245"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28" name="Marcador de texto 29">
            <a:extLst>
              <a:ext uri="{FF2B5EF4-FFF2-40B4-BE49-F238E27FC236}">
                <a16:creationId xmlns:a16="http://schemas.microsoft.com/office/drawing/2014/main" id="{DD138509-2AA1-D540-90D6-288474956619}"/>
              </a:ext>
            </a:extLst>
          </p:cNvPr>
          <p:cNvSpPr>
            <a:spLocks noGrp="1"/>
          </p:cNvSpPr>
          <p:nvPr>
            <p:ph type="body" sz="quarter" idx="24"/>
          </p:nvPr>
        </p:nvSpPr>
        <p:spPr>
          <a:xfrm>
            <a:off x="6367054" y="4522803"/>
            <a:ext cx="2129245"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2" name="Marcador de fecha 1">
            <a:extLst>
              <a:ext uri="{FF2B5EF4-FFF2-40B4-BE49-F238E27FC236}">
                <a16:creationId xmlns:a16="http://schemas.microsoft.com/office/drawing/2014/main" id="{62655503-4608-4F79-A5D4-B2F67958F263}"/>
              </a:ext>
            </a:extLst>
          </p:cNvPr>
          <p:cNvSpPr>
            <a:spLocks noGrp="1"/>
          </p:cNvSpPr>
          <p:nvPr>
            <p:ph type="dt" sz="half" idx="25"/>
          </p:nvPr>
        </p:nvSpPr>
        <p:spPr/>
        <p:txBody>
          <a:bodyPr rtlCol="0"/>
          <a:lstStyle/>
          <a:p>
            <a:pPr rtl="0"/>
            <a:fld id="{0CFFE12A-8763-4EB7-9CEB-5B78076C5C21}" type="datetime4">
              <a:rPr lang="es-ES" noProof="0" smtClean="0">
                <a:latin typeface="+mn-lt"/>
              </a:rPr>
              <a:t>29 de abril de 2023</a:t>
            </a:fld>
            <a:endParaRPr lang="es-ES" noProof="0" dirty="0">
              <a:latin typeface="+mn-lt"/>
            </a:endParaRPr>
          </a:p>
        </p:txBody>
      </p:sp>
      <p:sp>
        <p:nvSpPr>
          <p:cNvPr id="3" name="Marcador de pie de página 2">
            <a:extLst>
              <a:ext uri="{FF2B5EF4-FFF2-40B4-BE49-F238E27FC236}">
                <a16:creationId xmlns:a16="http://schemas.microsoft.com/office/drawing/2014/main" id="{9DAFA395-FE4C-4A99-A74E-57757D8473E1}"/>
              </a:ext>
            </a:extLst>
          </p:cNvPr>
          <p:cNvSpPr>
            <a:spLocks noGrp="1"/>
          </p:cNvSpPr>
          <p:nvPr>
            <p:ph type="ftr" sz="quarter" idx="26"/>
          </p:nvPr>
        </p:nvSpPr>
        <p:spPr/>
        <p:txBody>
          <a:bodyPr rtlCol="0"/>
          <a:lstStyle/>
          <a:p>
            <a:pPr rtl="0"/>
            <a:r>
              <a:rPr lang="es-ES" noProof="0" dirty="0"/>
              <a:t>Revisión anual</a:t>
            </a:r>
            <a:endParaRPr lang="es-ES" b="0" noProof="0" dirty="0"/>
          </a:p>
        </p:txBody>
      </p:sp>
      <p:sp>
        <p:nvSpPr>
          <p:cNvPr id="4" name="Marcador de número de diapositiva 3">
            <a:extLst>
              <a:ext uri="{FF2B5EF4-FFF2-40B4-BE49-F238E27FC236}">
                <a16:creationId xmlns:a16="http://schemas.microsoft.com/office/drawing/2014/main" id="{30A6A117-A0E8-43E1-9120-CE3B8B97667F}"/>
              </a:ext>
            </a:extLst>
          </p:cNvPr>
          <p:cNvSpPr>
            <a:spLocks noGrp="1"/>
          </p:cNvSpPr>
          <p:nvPr>
            <p:ph type="sldNum" sz="quarter" idx="27"/>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4093066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ción">
    <p:spTree>
      <p:nvGrpSpPr>
        <p:cNvPr id="1" name=""/>
        <p:cNvGrpSpPr/>
        <p:nvPr/>
      </p:nvGrpSpPr>
      <p:grpSpPr>
        <a:xfrm>
          <a:off x="0" y="0"/>
          <a:ext cx="0" cy="0"/>
          <a:chOff x="0" y="0"/>
          <a:chExt cx="0" cy="0"/>
        </a:xfrm>
      </p:grpSpPr>
      <p:grpSp>
        <p:nvGrpSpPr>
          <p:cNvPr id="13" name="Grupo 12">
            <a:extLst>
              <a:ext uri="{FF2B5EF4-FFF2-40B4-BE49-F238E27FC236}">
                <a16:creationId xmlns:a16="http://schemas.microsoft.com/office/drawing/2014/main" id="{C82066DD-D313-D148-89C7-338EB873A730}"/>
              </a:ext>
            </a:extLst>
          </p:cNvPr>
          <p:cNvGrpSpPr>
            <a:grpSpLocks/>
          </p:cNvGrpSpPr>
          <p:nvPr userDrawn="1"/>
        </p:nvGrpSpPr>
        <p:grpSpPr bwMode="auto">
          <a:xfrm rot="16200000" flipV="1">
            <a:off x="0" y="3900132"/>
            <a:ext cx="2959226" cy="2959226"/>
            <a:chOff x="0" y="12289"/>
            <a:chExt cx="3550" cy="3551"/>
          </a:xfrm>
        </p:grpSpPr>
        <p:sp>
          <p:nvSpPr>
            <p:cNvPr id="15" name="Forma libre 14">
              <a:extLst>
                <a:ext uri="{FF2B5EF4-FFF2-40B4-BE49-F238E27FC236}">
                  <a16:creationId xmlns:a16="http://schemas.microsoft.com/office/drawing/2014/main" id="{A5BBD7C7-99D1-E841-A081-6912D1F2B85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6" name="Forma libre 15">
              <a:extLst>
                <a:ext uri="{FF2B5EF4-FFF2-40B4-BE49-F238E27FC236}">
                  <a16:creationId xmlns:a16="http://schemas.microsoft.com/office/drawing/2014/main" id="{227A14EE-CB79-754A-8B19-EB9874B3158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19" name="Forma libre 18">
              <a:extLst>
                <a:ext uri="{FF2B5EF4-FFF2-40B4-BE49-F238E27FC236}">
                  <a16:creationId xmlns:a16="http://schemas.microsoft.com/office/drawing/2014/main" id="{35B38B80-C3D3-4C47-B468-C41A8FF36F2A}"/>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14" name="Marcador de posición de imagen 2">
            <a:extLst>
              <a:ext uri="{FF2B5EF4-FFF2-40B4-BE49-F238E27FC236}">
                <a16:creationId xmlns:a16="http://schemas.microsoft.com/office/drawing/2014/main" id="{F0C4E8C2-3240-594A-9D5E-1BCD1AF44C5E}"/>
              </a:ext>
            </a:extLst>
          </p:cNvPr>
          <p:cNvSpPr>
            <a:spLocks noGrp="1"/>
          </p:cNvSpPr>
          <p:nvPr>
            <p:ph type="pic" sz="quarter" idx="13"/>
          </p:nvPr>
        </p:nvSpPr>
        <p:spPr>
          <a:xfrm>
            <a:off x="6096000" y="-22543"/>
            <a:ext cx="6096000" cy="6903086"/>
          </a:xfrm>
        </p:spPr>
        <p:txBody>
          <a:bodyPr rtlCol="0"/>
          <a:lstStyle/>
          <a:p>
            <a:pPr rtl="0"/>
            <a:r>
              <a:rPr lang="es-ES" noProof="0"/>
              <a:t>Haga clic en el icono para agregar una imagen</a:t>
            </a:r>
            <a:endParaRPr lang="es-ES" noProof="0" dirty="0"/>
          </a:p>
        </p:txBody>
      </p:sp>
      <p:sp>
        <p:nvSpPr>
          <p:cNvPr id="9" name="Título 1">
            <a:extLst>
              <a:ext uri="{FF2B5EF4-FFF2-40B4-BE49-F238E27FC236}">
                <a16:creationId xmlns:a16="http://schemas.microsoft.com/office/drawing/2014/main" id="{A5C37098-CEB2-1E45-989B-3DD92F3B1A30}"/>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es-ES" noProof="0"/>
              <a:t>Haga clic para modificar el estilo de título del patrón</a:t>
            </a:r>
            <a:endParaRPr lang="es-ES" noProof="0" dirty="0"/>
          </a:p>
        </p:txBody>
      </p:sp>
      <p:cxnSp>
        <p:nvCxnSpPr>
          <p:cNvPr id="17" name="Conector recto 16">
            <a:extLst>
              <a:ext uri="{FF2B5EF4-FFF2-40B4-BE49-F238E27FC236}">
                <a16:creationId xmlns:a16="http://schemas.microsoft.com/office/drawing/2014/main" id="{1D23F761-57FC-3649-AE84-0C3EF95EF561}"/>
              </a:ext>
            </a:extLst>
          </p:cNvPr>
          <p:cNvCxnSpPr>
            <a:cxnSpLocks/>
          </p:cNvCxnSpPr>
          <p:nvPr userDrawn="1"/>
        </p:nvCxnSpPr>
        <p:spPr>
          <a:xfrm>
            <a:off x="952500" y="1939108"/>
            <a:ext cx="21348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8" name="Marcador de texto 29">
            <a:extLst>
              <a:ext uri="{FF2B5EF4-FFF2-40B4-BE49-F238E27FC236}">
                <a16:creationId xmlns:a16="http://schemas.microsoft.com/office/drawing/2014/main" id="{E66F2BC9-2F8A-1543-9AFD-9BAB0E75B31C}"/>
              </a:ext>
            </a:extLst>
          </p:cNvPr>
          <p:cNvSpPr>
            <a:spLocks noGrp="1"/>
          </p:cNvSpPr>
          <p:nvPr>
            <p:ph type="body" sz="quarter" idx="11"/>
          </p:nvPr>
        </p:nvSpPr>
        <p:spPr>
          <a:xfrm>
            <a:off x="952499" y="2289363"/>
            <a:ext cx="4572001" cy="2795232"/>
          </a:xfrm>
        </p:spPr>
        <p:txBody>
          <a:bodyPr lIns="0" tIns="0" rIns="0" bIns="0" rtlCol="0">
            <a:noAutofit/>
          </a:bodyPr>
          <a:lstStyle>
            <a:lvl1pPr marL="0" indent="0">
              <a:lnSpc>
                <a:spcPct val="100000"/>
              </a:lnSpc>
              <a:buNone/>
              <a:defRPr sz="16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2" name="Marcador de fecha 1">
            <a:extLst>
              <a:ext uri="{FF2B5EF4-FFF2-40B4-BE49-F238E27FC236}">
                <a16:creationId xmlns:a16="http://schemas.microsoft.com/office/drawing/2014/main" id="{CA64E0B3-57C5-4DAF-8531-F39610E77C09}"/>
              </a:ext>
            </a:extLst>
          </p:cNvPr>
          <p:cNvSpPr>
            <a:spLocks noGrp="1"/>
          </p:cNvSpPr>
          <p:nvPr>
            <p:ph type="dt" sz="half" idx="14"/>
          </p:nvPr>
        </p:nvSpPr>
        <p:spPr/>
        <p:txBody>
          <a:bodyPr rtlCol="0"/>
          <a:lstStyle/>
          <a:p>
            <a:pPr rtl="0"/>
            <a:fld id="{845086BA-4771-4251-A1A0-95AEDDEBD7A7}" type="datetime4">
              <a:rPr lang="es-ES" noProof="0" smtClean="0">
                <a:latin typeface="+mn-lt"/>
              </a:rPr>
              <a:t>29 de abril de 2023</a:t>
            </a:fld>
            <a:endParaRPr lang="es-ES" noProof="0" dirty="0">
              <a:latin typeface="+mn-lt"/>
            </a:endParaRPr>
          </a:p>
        </p:txBody>
      </p:sp>
      <p:sp>
        <p:nvSpPr>
          <p:cNvPr id="3" name="Marcador de pie de página 2">
            <a:extLst>
              <a:ext uri="{FF2B5EF4-FFF2-40B4-BE49-F238E27FC236}">
                <a16:creationId xmlns:a16="http://schemas.microsoft.com/office/drawing/2014/main" id="{B7E0EC46-C626-4D58-AB64-0B3B850D1482}"/>
              </a:ext>
            </a:extLst>
          </p:cNvPr>
          <p:cNvSpPr>
            <a:spLocks noGrp="1"/>
          </p:cNvSpPr>
          <p:nvPr>
            <p:ph type="ftr" sz="quarter" idx="15"/>
          </p:nvPr>
        </p:nvSpPr>
        <p:spPr/>
        <p:txBody>
          <a:bodyPr rtlCol="0"/>
          <a:lstStyle/>
          <a:p>
            <a:pPr rtl="0"/>
            <a:r>
              <a:rPr lang="es-ES" noProof="0" dirty="0"/>
              <a:t>Revisión anual</a:t>
            </a:r>
            <a:endParaRPr lang="es-ES" b="0" noProof="0" dirty="0"/>
          </a:p>
        </p:txBody>
      </p:sp>
      <p:sp>
        <p:nvSpPr>
          <p:cNvPr id="4" name="Marcador de número de diapositiva 3">
            <a:extLst>
              <a:ext uri="{FF2B5EF4-FFF2-40B4-BE49-F238E27FC236}">
                <a16:creationId xmlns:a16="http://schemas.microsoft.com/office/drawing/2014/main" id="{8F25D00C-8F5C-4528-87FA-F9431D967555}"/>
              </a:ext>
            </a:extLst>
          </p:cNvPr>
          <p:cNvSpPr>
            <a:spLocks noGrp="1"/>
          </p:cNvSpPr>
          <p:nvPr>
            <p:ph type="sldNum" sz="quarter" idx="16"/>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3073769527"/>
      </p:ext>
    </p:extLst>
  </p:cSld>
  <p:clrMapOvr>
    <a:masterClrMapping/>
  </p:clrMapOvr>
  <p:extLst>
    <p:ext uri="{DCECCB84-F9BA-43D5-87BE-67443E8EF086}">
      <p15:sldGuideLst xmlns:p15="http://schemas.microsoft.com/office/powerpoint/2012/main">
        <p15:guide id="1" pos="600">
          <p15:clr>
            <a:srgbClr val="FBAE40"/>
          </p15:clr>
        </p15:guide>
        <p15:guide id="6" pos="3480" userDrawn="1">
          <p15:clr>
            <a:srgbClr val="FBAE40"/>
          </p15:clr>
        </p15:guide>
        <p15:guide id="7" orient="horz" pos="1440" userDrawn="1">
          <p15:clr>
            <a:srgbClr val="FBAE40"/>
          </p15:clr>
        </p15:guide>
        <p15:guide id="9" orient="horz" pos="1224" userDrawn="1">
          <p15:clr>
            <a:srgbClr val="FBAE40"/>
          </p15:clr>
        </p15:guide>
        <p15:guide id="10" orient="horz" pos="55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scanso">
    <p:bg>
      <p:bgPr>
        <a:solidFill>
          <a:schemeClr val="tx1"/>
        </a:solidFill>
        <a:effectLst/>
      </p:bgPr>
    </p:bg>
    <p:spTree>
      <p:nvGrpSpPr>
        <p:cNvPr id="1" name=""/>
        <p:cNvGrpSpPr/>
        <p:nvPr/>
      </p:nvGrpSpPr>
      <p:grpSpPr>
        <a:xfrm>
          <a:off x="0" y="0"/>
          <a:ext cx="0" cy="0"/>
          <a:chOff x="0" y="0"/>
          <a:chExt cx="0" cy="0"/>
        </a:xfrm>
      </p:grpSpPr>
      <p:sp>
        <p:nvSpPr>
          <p:cNvPr id="21" name="Marcador de posición de imagen 2">
            <a:extLst>
              <a:ext uri="{FF2B5EF4-FFF2-40B4-BE49-F238E27FC236}">
                <a16:creationId xmlns:a16="http://schemas.microsoft.com/office/drawing/2014/main" id="{50E2385F-F6FA-D345-AF77-A9EE8E49310D}"/>
              </a:ext>
            </a:extLst>
          </p:cNvPr>
          <p:cNvSpPr>
            <a:spLocks noGrp="1"/>
          </p:cNvSpPr>
          <p:nvPr>
            <p:ph type="pic" sz="quarter" idx="13"/>
          </p:nvPr>
        </p:nvSpPr>
        <p:spPr>
          <a:xfrm>
            <a:off x="0" y="0"/>
            <a:ext cx="12191998" cy="6858000"/>
          </a:xfrm>
          <a:solidFill>
            <a:schemeClr val="accent2"/>
          </a:solidFill>
        </p:spPr>
        <p:txBody>
          <a:bodyPr rtlCol="0"/>
          <a:lstStyle/>
          <a:p>
            <a:pPr rtl="0"/>
            <a:r>
              <a:rPr lang="es-ES" noProof="0"/>
              <a:t>Haga clic en el icono para agregar una imagen</a:t>
            </a:r>
            <a:endParaRPr lang="es-ES" noProof="0" dirty="0"/>
          </a:p>
        </p:txBody>
      </p:sp>
      <p:sp>
        <p:nvSpPr>
          <p:cNvPr id="18" name="Título 1">
            <a:extLst>
              <a:ext uri="{FF2B5EF4-FFF2-40B4-BE49-F238E27FC236}">
                <a16:creationId xmlns:a16="http://schemas.microsoft.com/office/drawing/2014/main" id="{8D492973-78E3-D34E-835E-CF2D4517016D}"/>
              </a:ext>
            </a:extLst>
          </p:cNvPr>
          <p:cNvSpPr>
            <a:spLocks noGrp="1"/>
          </p:cNvSpPr>
          <p:nvPr>
            <p:ph type="title"/>
          </p:nvPr>
        </p:nvSpPr>
        <p:spPr>
          <a:xfrm>
            <a:off x="7193943" y="3045437"/>
            <a:ext cx="4941477" cy="610863"/>
          </a:xfrm>
          <a:prstGeom prst="rect">
            <a:avLst/>
          </a:prstGeom>
        </p:spPr>
        <p:txBody>
          <a:bodyPr lIns="0" tIns="0" rIns="0" bIns="0" rtlCol="0" anchor="b" anchorCtr="0">
            <a:normAutofit/>
          </a:bodyPr>
          <a:lstStyle>
            <a:lvl1pPr>
              <a:defRPr sz="4100" b="1" i="0" baseline="0">
                <a:solidFill>
                  <a:schemeClr val="tx1"/>
                </a:solidFill>
                <a:latin typeface="+mj-lt"/>
              </a:defRPr>
            </a:lvl1pPr>
          </a:lstStyle>
          <a:p>
            <a:pPr rtl="0"/>
            <a:r>
              <a:rPr lang="es-ES" noProof="0"/>
              <a:t>Haga clic para modificar el estilo de título del patrón</a:t>
            </a:r>
            <a:endParaRPr lang="es-ES" noProof="0" dirty="0"/>
          </a:p>
        </p:txBody>
      </p:sp>
      <p:cxnSp>
        <p:nvCxnSpPr>
          <p:cNvPr id="20" name="Conector recto 19">
            <a:extLst>
              <a:ext uri="{FF2B5EF4-FFF2-40B4-BE49-F238E27FC236}">
                <a16:creationId xmlns:a16="http://schemas.microsoft.com/office/drawing/2014/main" id="{4BE3A3D6-A0AD-C84D-8B2A-743F5F95432E}"/>
              </a:ext>
            </a:extLst>
          </p:cNvPr>
          <p:cNvCxnSpPr>
            <a:cxnSpLocks/>
          </p:cNvCxnSpPr>
          <p:nvPr userDrawn="1"/>
        </p:nvCxnSpPr>
        <p:spPr>
          <a:xfrm>
            <a:off x="7154721" y="4003877"/>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grpSp>
        <p:nvGrpSpPr>
          <p:cNvPr id="22" name="Grupo 21">
            <a:extLst>
              <a:ext uri="{FF2B5EF4-FFF2-40B4-BE49-F238E27FC236}">
                <a16:creationId xmlns:a16="http://schemas.microsoft.com/office/drawing/2014/main" id="{F4CB38BE-0FF2-694C-AA3C-D73DBF7C332C}"/>
              </a:ext>
            </a:extLst>
          </p:cNvPr>
          <p:cNvGrpSpPr>
            <a:grpSpLocks/>
          </p:cNvGrpSpPr>
          <p:nvPr userDrawn="1"/>
        </p:nvGrpSpPr>
        <p:grpSpPr bwMode="auto">
          <a:xfrm rot="10800000">
            <a:off x="9509760" y="-3"/>
            <a:ext cx="2682238" cy="2682238"/>
            <a:chOff x="0" y="12289"/>
            <a:chExt cx="3550" cy="3551"/>
          </a:xfrm>
          <a:solidFill>
            <a:schemeClr val="tx1"/>
          </a:solidFill>
        </p:grpSpPr>
        <p:sp>
          <p:nvSpPr>
            <p:cNvPr id="23" name="Forma libre 22">
              <a:extLst>
                <a:ext uri="{FF2B5EF4-FFF2-40B4-BE49-F238E27FC236}">
                  <a16:creationId xmlns:a16="http://schemas.microsoft.com/office/drawing/2014/main" id="{F0257420-2EA0-6348-8B9E-1414F529726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4" name="Forma libre 23">
              <a:extLst>
                <a:ext uri="{FF2B5EF4-FFF2-40B4-BE49-F238E27FC236}">
                  <a16:creationId xmlns:a16="http://schemas.microsoft.com/office/drawing/2014/main" id="{7FE65C23-C0EF-BB41-884A-01C2A7356159}"/>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5" name="Forma libre 24">
              <a:extLst>
                <a:ext uri="{FF2B5EF4-FFF2-40B4-BE49-F238E27FC236}">
                  <a16:creationId xmlns:a16="http://schemas.microsoft.com/office/drawing/2014/main" id="{F73F5EB6-53C7-D44C-9003-FB5A81F9890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Tree>
    <p:extLst>
      <p:ext uri="{BB962C8B-B14F-4D97-AF65-F5344CB8AC3E}">
        <p14:creationId xmlns:p14="http://schemas.microsoft.com/office/powerpoint/2010/main" val="2357889184"/>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áfico">
    <p:bg>
      <p:bgPr>
        <a:solidFill>
          <a:schemeClr val="tx1"/>
        </a:solidFill>
        <a:effectLst/>
      </p:bgPr>
    </p:bg>
    <p:spTree>
      <p:nvGrpSpPr>
        <p:cNvPr id="1" name=""/>
        <p:cNvGrpSpPr/>
        <p:nvPr/>
      </p:nvGrpSpPr>
      <p:grpSpPr>
        <a:xfrm>
          <a:off x="0" y="0"/>
          <a:ext cx="0" cy="0"/>
          <a:chOff x="0" y="0"/>
          <a:chExt cx="0" cy="0"/>
        </a:xfrm>
      </p:grpSpPr>
      <p:sp>
        <p:nvSpPr>
          <p:cNvPr id="6" name="Marcador de posición de gráfico 5">
            <a:extLst>
              <a:ext uri="{FF2B5EF4-FFF2-40B4-BE49-F238E27FC236}">
                <a16:creationId xmlns:a16="http://schemas.microsoft.com/office/drawing/2014/main" id="{75992517-0394-6B43-B15D-2A86A34512F3}"/>
              </a:ext>
            </a:extLst>
          </p:cNvPr>
          <p:cNvSpPr>
            <a:spLocks noGrp="1"/>
          </p:cNvSpPr>
          <p:nvPr>
            <p:ph type="chart" sz="quarter" idx="10"/>
          </p:nvPr>
        </p:nvSpPr>
        <p:spPr>
          <a:xfrm>
            <a:off x="952500" y="1939108"/>
            <a:ext cx="10352810" cy="4110702"/>
          </a:xfrm>
        </p:spPr>
        <p:txBody>
          <a:bodyPr rtlCol="0"/>
          <a:lstStyle>
            <a:lvl1pPr>
              <a:defRPr>
                <a:solidFill>
                  <a:schemeClr val="tx1"/>
                </a:solidFill>
              </a:defRPr>
            </a:lvl1pPr>
          </a:lstStyle>
          <a:p>
            <a:pPr rtl="0"/>
            <a:r>
              <a:rPr lang="es-ES" noProof="0"/>
              <a:t>Haga clic en el icono para agregar un gráfico</a:t>
            </a:r>
          </a:p>
        </p:txBody>
      </p:sp>
      <p:sp>
        <p:nvSpPr>
          <p:cNvPr id="16" name="Título 1">
            <a:extLst>
              <a:ext uri="{FF2B5EF4-FFF2-40B4-BE49-F238E27FC236}">
                <a16:creationId xmlns:a16="http://schemas.microsoft.com/office/drawing/2014/main" id="{109B023A-F28F-184D-BA48-3F1C0502AE0A}"/>
              </a:ext>
            </a:extLst>
          </p:cNvPr>
          <p:cNvSpPr>
            <a:spLocks noGrp="1"/>
          </p:cNvSpPr>
          <p:nvPr>
            <p:ph type="title" hasCustomPrompt="1"/>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es-ES" noProof="0"/>
              <a:t>Haga clic para editar </a:t>
            </a:r>
          </a:p>
        </p:txBody>
      </p:sp>
      <p:sp>
        <p:nvSpPr>
          <p:cNvPr id="2" name="Marcador de fecha 1">
            <a:extLst>
              <a:ext uri="{FF2B5EF4-FFF2-40B4-BE49-F238E27FC236}">
                <a16:creationId xmlns:a16="http://schemas.microsoft.com/office/drawing/2014/main" id="{371012B1-809A-45CE-9FED-46D08DC8C42B}"/>
              </a:ext>
            </a:extLst>
          </p:cNvPr>
          <p:cNvSpPr>
            <a:spLocks noGrp="1"/>
          </p:cNvSpPr>
          <p:nvPr>
            <p:ph type="dt" sz="half" idx="11"/>
          </p:nvPr>
        </p:nvSpPr>
        <p:spPr/>
        <p:txBody>
          <a:bodyPr rtlCol="0"/>
          <a:lstStyle/>
          <a:p>
            <a:pPr rtl="0"/>
            <a:fld id="{6A99CD11-04C6-421F-AE19-E5D29CCF776B}" type="datetime4">
              <a:rPr lang="es-ES" noProof="0" smtClean="0">
                <a:latin typeface="+mn-lt"/>
              </a:rPr>
              <a:t>29 de abril de 2023</a:t>
            </a:fld>
            <a:endParaRPr lang="es-ES" noProof="0">
              <a:latin typeface="+mn-lt"/>
            </a:endParaRPr>
          </a:p>
        </p:txBody>
      </p:sp>
      <p:sp>
        <p:nvSpPr>
          <p:cNvPr id="3" name="Marcador de pie de página 2">
            <a:extLst>
              <a:ext uri="{FF2B5EF4-FFF2-40B4-BE49-F238E27FC236}">
                <a16:creationId xmlns:a16="http://schemas.microsoft.com/office/drawing/2014/main" id="{3FB6FA27-6601-4107-A3C9-808CB4430246}"/>
              </a:ext>
            </a:extLst>
          </p:cNvPr>
          <p:cNvSpPr>
            <a:spLocks noGrp="1"/>
          </p:cNvSpPr>
          <p:nvPr>
            <p:ph type="ftr" sz="quarter" idx="12"/>
          </p:nvPr>
        </p:nvSpPr>
        <p:spPr/>
        <p:txBody>
          <a:bodyPr rtlCol="0"/>
          <a:lstStyle/>
          <a:p>
            <a:pPr rtl="0"/>
            <a:r>
              <a:rPr lang="es-ES" noProof="0"/>
              <a:t>Revisión anual</a:t>
            </a:r>
            <a:endParaRPr lang="es-ES" b="0" noProof="0"/>
          </a:p>
        </p:txBody>
      </p:sp>
      <p:sp>
        <p:nvSpPr>
          <p:cNvPr id="4" name="Marcador de número de diapositiva 3">
            <a:extLst>
              <a:ext uri="{FF2B5EF4-FFF2-40B4-BE49-F238E27FC236}">
                <a16:creationId xmlns:a16="http://schemas.microsoft.com/office/drawing/2014/main" id="{0919432A-F8B5-4A96-AEE6-2E159658D5DD}"/>
              </a:ext>
            </a:extLst>
          </p:cNvPr>
          <p:cNvSpPr>
            <a:spLocks noGrp="1"/>
          </p:cNvSpPr>
          <p:nvPr>
            <p:ph type="sldNum" sz="quarter" idx="13"/>
          </p:nvPr>
        </p:nvSpPr>
        <p:spPr/>
        <p:txBody>
          <a:bodyPr rtlCol="0"/>
          <a:lstStyle/>
          <a:p>
            <a:pPr rtl="0"/>
            <a:fld id="{294A09A9-5501-47C1-A89A-A340965A2BE2}" type="slidenum">
              <a:rPr lang="es-ES" noProof="0" smtClean="0"/>
              <a:pPr rtl="0"/>
              <a:t>‹Nº›</a:t>
            </a:fld>
            <a:endParaRPr lang="es-ES" noProof="0">
              <a:latin typeface="+mn-lt"/>
            </a:endParaRPr>
          </a:p>
        </p:txBody>
      </p:sp>
    </p:spTree>
    <p:extLst>
      <p:ext uri="{BB962C8B-B14F-4D97-AF65-F5344CB8AC3E}">
        <p14:creationId xmlns:p14="http://schemas.microsoft.com/office/powerpoint/2010/main" val="2065862895"/>
      </p:ext>
    </p:extLst>
  </p:cSld>
  <p:clrMapOvr>
    <a:masterClrMapping/>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1392" userDrawn="1">
          <p15:clr>
            <a:srgbClr val="FBAE40"/>
          </p15:clr>
        </p15:guide>
        <p15:guide id="10" orient="horz" pos="55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a">
    <p:bg>
      <p:bgPr>
        <a:solidFill>
          <a:schemeClr val="tx1"/>
        </a:solidFill>
        <a:effectLst/>
      </p:bgPr>
    </p:bg>
    <p:spTree>
      <p:nvGrpSpPr>
        <p:cNvPr id="1" name=""/>
        <p:cNvGrpSpPr/>
        <p:nvPr/>
      </p:nvGrpSpPr>
      <p:grpSpPr>
        <a:xfrm>
          <a:off x="0" y="0"/>
          <a:ext cx="0" cy="0"/>
          <a:chOff x="0" y="0"/>
          <a:chExt cx="0" cy="0"/>
        </a:xfrm>
      </p:grpSpPr>
      <p:sp>
        <p:nvSpPr>
          <p:cNvPr id="16" name="Título 1">
            <a:extLst>
              <a:ext uri="{FF2B5EF4-FFF2-40B4-BE49-F238E27FC236}">
                <a16:creationId xmlns:a16="http://schemas.microsoft.com/office/drawing/2014/main" id="{109B023A-F28F-184D-BA48-3F1C0502AE0A}"/>
              </a:ext>
            </a:extLst>
          </p:cNvPr>
          <p:cNvSpPr>
            <a:spLocks noGrp="1"/>
          </p:cNvSpPr>
          <p:nvPr>
            <p:ph type="title" hasCustomPrompt="1"/>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es-ES" noProof="0"/>
              <a:t>Haga clic para editar </a:t>
            </a:r>
          </a:p>
        </p:txBody>
      </p:sp>
      <p:sp>
        <p:nvSpPr>
          <p:cNvPr id="9" name="Marcador de título 2">
            <a:extLst>
              <a:ext uri="{FF2B5EF4-FFF2-40B4-BE49-F238E27FC236}">
                <a16:creationId xmlns:a16="http://schemas.microsoft.com/office/drawing/2014/main" id="{1506B022-475A-6647-98FF-D5C319A0C7C4}"/>
              </a:ext>
            </a:extLst>
          </p:cNvPr>
          <p:cNvSpPr>
            <a:spLocks noGrp="1"/>
          </p:cNvSpPr>
          <p:nvPr>
            <p:ph type="tbl" sz="quarter" idx="10"/>
          </p:nvPr>
        </p:nvSpPr>
        <p:spPr>
          <a:xfrm>
            <a:off x="952500" y="2209800"/>
            <a:ext cx="10287000" cy="2593109"/>
          </a:xfrm>
        </p:spPr>
        <p:txBody>
          <a:bodyPr rtlCol="0"/>
          <a:lstStyle/>
          <a:p>
            <a:pPr rtl="0"/>
            <a:r>
              <a:rPr lang="es-ES" noProof="0"/>
              <a:t>Haga clic en el icono para agregar una tabla</a:t>
            </a:r>
          </a:p>
        </p:txBody>
      </p:sp>
      <p:sp>
        <p:nvSpPr>
          <p:cNvPr id="2" name="Marcador de fecha 1">
            <a:extLst>
              <a:ext uri="{FF2B5EF4-FFF2-40B4-BE49-F238E27FC236}">
                <a16:creationId xmlns:a16="http://schemas.microsoft.com/office/drawing/2014/main" id="{9B2411D2-78FE-46C1-9EA9-C6A882903B53}"/>
              </a:ext>
            </a:extLst>
          </p:cNvPr>
          <p:cNvSpPr>
            <a:spLocks noGrp="1"/>
          </p:cNvSpPr>
          <p:nvPr>
            <p:ph type="dt" sz="half" idx="11"/>
          </p:nvPr>
        </p:nvSpPr>
        <p:spPr/>
        <p:txBody>
          <a:bodyPr rtlCol="0"/>
          <a:lstStyle/>
          <a:p>
            <a:pPr rtl="0"/>
            <a:fld id="{68820299-DC87-4039-A7B5-9AC50CF7A216}" type="datetime4">
              <a:rPr lang="es-ES" noProof="0" smtClean="0">
                <a:latin typeface="+mn-lt"/>
              </a:rPr>
              <a:t>29 de abril de 2023</a:t>
            </a:fld>
            <a:endParaRPr lang="es-ES" noProof="0">
              <a:latin typeface="+mn-lt"/>
            </a:endParaRPr>
          </a:p>
        </p:txBody>
      </p:sp>
      <p:sp>
        <p:nvSpPr>
          <p:cNvPr id="3" name="Marcador de pie de página 2">
            <a:extLst>
              <a:ext uri="{FF2B5EF4-FFF2-40B4-BE49-F238E27FC236}">
                <a16:creationId xmlns:a16="http://schemas.microsoft.com/office/drawing/2014/main" id="{C04DAF8F-82DB-4DBE-9041-71217A4516CB}"/>
              </a:ext>
            </a:extLst>
          </p:cNvPr>
          <p:cNvSpPr>
            <a:spLocks noGrp="1"/>
          </p:cNvSpPr>
          <p:nvPr>
            <p:ph type="ftr" sz="quarter" idx="12"/>
          </p:nvPr>
        </p:nvSpPr>
        <p:spPr/>
        <p:txBody>
          <a:bodyPr rtlCol="0"/>
          <a:lstStyle/>
          <a:p>
            <a:pPr rtl="0"/>
            <a:r>
              <a:rPr lang="es-ES" noProof="0"/>
              <a:t>Revisión anual</a:t>
            </a:r>
            <a:endParaRPr lang="es-ES" b="0" noProof="0"/>
          </a:p>
        </p:txBody>
      </p:sp>
      <p:sp>
        <p:nvSpPr>
          <p:cNvPr id="4" name="Marcador de número de diapositiva 3">
            <a:extLst>
              <a:ext uri="{FF2B5EF4-FFF2-40B4-BE49-F238E27FC236}">
                <a16:creationId xmlns:a16="http://schemas.microsoft.com/office/drawing/2014/main" id="{782F761B-6706-439D-9C75-43E751AB195C}"/>
              </a:ext>
            </a:extLst>
          </p:cNvPr>
          <p:cNvSpPr>
            <a:spLocks noGrp="1"/>
          </p:cNvSpPr>
          <p:nvPr>
            <p:ph type="sldNum" sz="quarter" idx="13"/>
          </p:nvPr>
        </p:nvSpPr>
        <p:spPr/>
        <p:txBody>
          <a:bodyPr rtlCol="0"/>
          <a:lstStyle/>
          <a:p>
            <a:pPr rtl="0"/>
            <a:fld id="{294A09A9-5501-47C1-A89A-A340965A2BE2}" type="slidenum">
              <a:rPr lang="es-ES" noProof="0" smtClean="0"/>
              <a:pPr rtl="0"/>
              <a:t>‹Nº›</a:t>
            </a:fld>
            <a:endParaRPr lang="es-ES" noProof="0">
              <a:latin typeface="+mn-lt"/>
            </a:endParaRPr>
          </a:p>
        </p:txBody>
      </p:sp>
    </p:spTree>
    <p:extLst>
      <p:ext uri="{BB962C8B-B14F-4D97-AF65-F5344CB8AC3E}">
        <p14:creationId xmlns:p14="http://schemas.microsoft.com/office/powerpoint/2010/main" val="340131073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
    <p:bg>
      <p:bgPr>
        <a:solidFill>
          <a:schemeClr val="tx1"/>
        </a:solidFill>
        <a:effectLst/>
      </p:bgPr>
    </p:bg>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A5C37098-CEB2-1E45-989B-3DD92F3B1A30}"/>
              </a:ext>
            </a:extLst>
          </p:cNvPr>
          <p:cNvSpPr>
            <a:spLocks noGrp="1"/>
          </p:cNvSpPr>
          <p:nvPr>
            <p:ph type="title"/>
          </p:nvPr>
        </p:nvSpPr>
        <p:spPr>
          <a:xfrm>
            <a:off x="964022" y="2476500"/>
            <a:ext cx="7132320" cy="3289971"/>
          </a:xfrm>
          <a:prstGeom prst="rect">
            <a:avLst/>
          </a:prstGeom>
          <a:ln>
            <a:noFill/>
          </a:ln>
        </p:spPr>
        <p:txBody>
          <a:bodyPr lIns="0" tIns="0" rIns="0" bIns="0" rtlCol="0" anchor="t" anchorCtr="0">
            <a:normAutofit/>
          </a:bodyPr>
          <a:lstStyle>
            <a:lvl1pPr>
              <a:lnSpc>
                <a:spcPct val="100000"/>
              </a:lnSpc>
              <a:defRPr sz="2800" b="0" i="0">
                <a:solidFill>
                  <a:schemeClr val="bg1"/>
                </a:solidFill>
                <a:latin typeface="+mn-lt"/>
              </a:defRPr>
            </a:lvl1pPr>
          </a:lstStyle>
          <a:p>
            <a:pPr rtl="0"/>
            <a:r>
              <a:rPr lang="es-ES" noProof="0"/>
              <a:t>Haga clic para modificar el estilo de título del patrón</a:t>
            </a:r>
            <a:endParaRPr lang="es-ES" noProof="0" dirty="0"/>
          </a:p>
        </p:txBody>
      </p:sp>
      <p:sp>
        <p:nvSpPr>
          <p:cNvPr id="10" name="Cuadro de texto 9">
            <a:extLst>
              <a:ext uri="{FF2B5EF4-FFF2-40B4-BE49-F238E27FC236}">
                <a16:creationId xmlns:a16="http://schemas.microsoft.com/office/drawing/2014/main" id="{E902327D-DBD4-7A4E-ABF2-A946A559A8AD}"/>
              </a:ext>
            </a:extLst>
          </p:cNvPr>
          <p:cNvSpPr txBox="1"/>
          <p:nvPr userDrawn="1"/>
        </p:nvSpPr>
        <p:spPr>
          <a:xfrm>
            <a:off x="699948" y="548291"/>
            <a:ext cx="1589372" cy="3170099"/>
          </a:xfrm>
          <a:prstGeom prst="rect">
            <a:avLst/>
          </a:prstGeom>
          <a:noFill/>
        </p:spPr>
        <p:txBody>
          <a:bodyPr wrap="square" rtlCol="0">
            <a:spAutoFit/>
          </a:bodyPr>
          <a:lstStyle/>
          <a:p>
            <a:pPr rtl="0"/>
            <a:r>
              <a:rPr lang="es-ES" sz="20000" b="1" noProof="0" dirty="0">
                <a:solidFill>
                  <a:schemeClr val="bg1"/>
                </a:solidFill>
              </a:rPr>
              <a:t>“</a:t>
            </a:r>
          </a:p>
        </p:txBody>
      </p:sp>
      <p:grpSp>
        <p:nvGrpSpPr>
          <p:cNvPr id="18" name="Grupo 17">
            <a:extLst>
              <a:ext uri="{FF2B5EF4-FFF2-40B4-BE49-F238E27FC236}">
                <a16:creationId xmlns:a16="http://schemas.microsoft.com/office/drawing/2014/main" id="{6ACB4ADD-D9F4-984E-B29D-A2CF6D19E810}"/>
              </a:ext>
            </a:extLst>
          </p:cNvPr>
          <p:cNvGrpSpPr/>
          <p:nvPr userDrawn="1"/>
        </p:nvGrpSpPr>
        <p:grpSpPr>
          <a:xfrm>
            <a:off x="6362700" y="0"/>
            <a:ext cx="5829298" cy="3235602"/>
            <a:chOff x="5612972" y="1"/>
            <a:chExt cx="6615961" cy="3672246"/>
          </a:xfrm>
        </p:grpSpPr>
        <p:sp>
          <p:nvSpPr>
            <p:cNvPr id="19" name="Autoforma 24">
              <a:extLst>
                <a:ext uri="{FF2B5EF4-FFF2-40B4-BE49-F238E27FC236}">
                  <a16:creationId xmlns:a16="http://schemas.microsoft.com/office/drawing/2014/main" id="{5017C477-A988-7041-8A67-3D8294D6AD7C}"/>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0" name="Forma libre 19">
              <a:extLst>
                <a:ext uri="{FF2B5EF4-FFF2-40B4-BE49-F238E27FC236}">
                  <a16:creationId xmlns:a16="http://schemas.microsoft.com/office/drawing/2014/main" id="{206D7F37-5DD1-A24E-9CCA-84B2A168554D}"/>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1" name="Forma libre 20">
              <a:extLst>
                <a:ext uri="{FF2B5EF4-FFF2-40B4-BE49-F238E27FC236}">
                  <a16:creationId xmlns:a16="http://schemas.microsoft.com/office/drawing/2014/main" id="{A6E321C8-096C-1B41-B14F-4CA7AE04BB1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2" name="Forma libre 21">
              <a:extLst>
                <a:ext uri="{FF2B5EF4-FFF2-40B4-BE49-F238E27FC236}">
                  <a16:creationId xmlns:a16="http://schemas.microsoft.com/office/drawing/2014/main" id="{32B3FDD4-EB13-F44F-99D0-BFAB06F00B3A}"/>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es-ES" noProof="0" dirty="0"/>
            </a:p>
          </p:txBody>
        </p:sp>
        <p:sp>
          <p:nvSpPr>
            <p:cNvPr id="23" name="Forma libre 22">
              <a:extLst>
                <a:ext uri="{FF2B5EF4-FFF2-40B4-BE49-F238E27FC236}">
                  <a16:creationId xmlns:a16="http://schemas.microsoft.com/office/drawing/2014/main" id="{A20BCBD2-A735-0C43-8C55-B384372AC62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grpSp>
        <p:nvGrpSpPr>
          <p:cNvPr id="24" name="Grupo 23">
            <a:extLst>
              <a:ext uri="{FF2B5EF4-FFF2-40B4-BE49-F238E27FC236}">
                <a16:creationId xmlns:a16="http://schemas.microsoft.com/office/drawing/2014/main" id="{669A90A7-BF26-684E-8C8B-638053DA1234}"/>
              </a:ext>
            </a:extLst>
          </p:cNvPr>
          <p:cNvGrpSpPr>
            <a:grpSpLocks/>
          </p:cNvGrpSpPr>
          <p:nvPr userDrawn="1"/>
        </p:nvGrpSpPr>
        <p:grpSpPr bwMode="auto">
          <a:xfrm rot="16200000" flipV="1">
            <a:off x="0" y="3900132"/>
            <a:ext cx="2959226" cy="2959226"/>
            <a:chOff x="0" y="12289"/>
            <a:chExt cx="3550" cy="3551"/>
          </a:xfrm>
        </p:grpSpPr>
        <p:sp>
          <p:nvSpPr>
            <p:cNvPr id="25" name="Forma libre 24">
              <a:extLst>
                <a:ext uri="{FF2B5EF4-FFF2-40B4-BE49-F238E27FC236}">
                  <a16:creationId xmlns:a16="http://schemas.microsoft.com/office/drawing/2014/main" id="{861D8E86-886A-8744-BC4C-FE82B02438F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6" name="Forma libre 25">
              <a:extLst>
                <a:ext uri="{FF2B5EF4-FFF2-40B4-BE49-F238E27FC236}">
                  <a16:creationId xmlns:a16="http://schemas.microsoft.com/office/drawing/2014/main" id="{2D967470-E96E-8843-AAD2-E0C8B807793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7" name="Forma libre 26">
              <a:extLst>
                <a:ext uri="{FF2B5EF4-FFF2-40B4-BE49-F238E27FC236}">
                  <a16:creationId xmlns:a16="http://schemas.microsoft.com/office/drawing/2014/main" id="{C8A27D09-765D-3949-BCCA-238C3514D4CF}"/>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Tree>
    <p:extLst>
      <p:ext uri="{BB962C8B-B14F-4D97-AF65-F5344CB8AC3E}">
        <p14:creationId xmlns:p14="http://schemas.microsoft.com/office/powerpoint/2010/main" val="14478292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560">
          <p15:clr>
            <a:srgbClr val="FBAE40"/>
          </p15:clr>
        </p15:guide>
        <p15:guide id="8" orient="horz" pos="1752" userDrawn="1">
          <p15:clr>
            <a:srgbClr val="FBAE40"/>
          </p15:clr>
        </p15:guide>
        <p15:guide id="9" orient="horz" pos="124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quipo">
    <p:bg>
      <p:bgPr>
        <a:solidFill>
          <a:schemeClr val="tx1"/>
        </a:solidFill>
        <a:effectLst/>
      </p:bgPr>
    </p:bg>
    <p:spTree>
      <p:nvGrpSpPr>
        <p:cNvPr id="1" name=""/>
        <p:cNvGrpSpPr/>
        <p:nvPr/>
      </p:nvGrpSpPr>
      <p:grpSpPr>
        <a:xfrm>
          <a:off x="0" y="0"/>
          <a:ext cx="0" cy="0"/>
          <a:chOff x="0" y="0"/>
          <a:chExt cx="0" cy="0"/>
        </a:xfrm>
      </p:grpSpPr>
      <p:grpSp>
        <p:nvGrpSpPr>
          <p:cNvPr id="25" name="Grupo 24">
            <a:extLst>
              <a:ext uri="{FF2B5EF4-FFF2-40B4-BE49-F238E27FC236}">
                <a16:creationId xmlns:a16="http://schemas.microsoft.com/office/drawing/2014/main" id="{A7D9F21A-75CF-6045-8FA1-C4F4E21B699C}"/>
              </a:ext>
            </a:extLst>
          </p:cNvPr>
          <p:cNvGrpSpPr>
            <a:grpSpLocks/>
          </p:cNvGrpSpPr>
          <p:nvPr userDrawn="1"/>
        </p:nvGrpSpPr>
        <p:grpSpPr bwMode="auto">
          <a:xfrm rot="16200000" flipV="1">
            <a:off x="0" y="3900132"/>
            <a:ext cx="2959226" cy="2959226"/>
            <a:chOff x="0" y="12289"/>
            <a:chExt cx="3550" cy="3551"/>
          </a:xfrm>
        </p:grpSpPr>
        <p:sp>
          <p:nvSpPr>
            <p:cNvPr id="26" name="Forma libre 25">
              <a:extLst>
                <a:ext uri="{FF2B5EF4-FFF2-40B4-BE49-F238E27FC236}">
                  <a16:creationId xmlns:a16="http://schemas.microsoft.com/office/drawing/2014/main" id="{AEA7E377-BB07-FA43-B532-10A92EE030B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7" name="Forma libre 26">
              <a:extLst>
                <a:ext uri="{FF2B5EF4-FFF2-40B4-BE49-F238E27FC236}">
                  <a16:creationId xmlns:a16="http://schemas.microsoft.com/office/drawing/2014/main" id="{F18DE645-B3D5-2F4E-AAD6-002FEF13A310}"/>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6" name="Forma libre 35">
              <a:extLst>
                <a:ext uri="{FF2B5EF4-FFF2-40B4-BE49-F238E27FC236}">
                  <a16:creationId xmlns:a16="http://schemas.microsoft.com/office/drawing/2014/main" id="{B90F6499-BA50-2340-A026-32C79B6BFAF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38" name="Marcador de posición de imagen 25">
            <a:extLst>
              <a:ext uri="{FF2B5EF4-FFF2-40B4-BE49-F238E27FC236}">
                <a16:creationId xmlns:a16="http://schemas.microsoft.com/office/drawing/2014/main" id="{2274C164-503B-E746-A155-849A9BC2406E}"/>
              </a:ext>
            </a:extLst>
          </p:cNvPr>
          <p:cNvSpPr>
            <a:spLocks noGrp="1"/>
          </p:cNvSpPr>
          <p:nvPr>
            <p:ph type="pic" sz="quarter" idx="18"/>
          </p:nvPr>
        </p:nvSpPr>
        <p:spPr>
          <a:xfrm>
            <a:off x="954268" y="2572883"/>
            <a:ext cx="2118245" cy="2037217"/>
          </a:xfrm>
          <a:prstGeom prst="rect">
            <a:avLst/>
          </a:prstGeom>
        </p:spPr>
        <p:txBody>
          <a:bodyPr rtlCol="0"/>
          <a:lstStyle/>
          <a:p>
            <a:pPr rtl="0"/>
            <a:r>
              <a:rPr lang="es-ES" noProof="0"/>
              <a:t>Haga clic en el icono para agregar una imagen</a:t>
            </a:r>
            <a:endParaRPr lang="es-ES" noProof="0" dirty="0"/>
          </a:p>
        </p:txBody>
      </p:sp>
      <p:sp>
        <p:nvSpPr>
          <p:cNvPr id="61" name="Título 1">
            <a:extLst>
              <a:ext uri="{FF2B5EF4-FFF2-40B4-BE49-F238E27FC236}">
                <a16:creationId xmlns:a16="http://schemas.microsoft.com/office/drawing/2014/main" id="{E2F20AFE-B282-5146-B0D6-F2FC1B6D303E}"/>
              </a:ext>
            </a:extLst>
          </p:cNvPr>
          <p:cNvSpPr>
            <a:spLocks noGrp="1"/>
          </p:cNvSpPr>
          <p:nvPr>
            <p:ph type="title"/>
          </p:nvPr>
        </p:nvSpPr>
        <p:spPr>
          <a:xfrm>
            <a:off x="964022" y="879063"/>
            <a:ext cx="75322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es-ES" noProof="0"/>
              <a:t>Haga clic para modificar el estilo de título del patrón</a:t>
            </a:r>
            <a:endParaRPr lang="es-ES" noProof="0" dirty="0"/>
          </a:p>
        </p:txBody>
      </p:sp>
      <p:cxnSp>
        <p:nvCxnSpPr>
          <p:cNvPr id="62" name="Conector recto 61">
            <a:extLst>
              <a:ext uri="{FF2B5EF4-FFF2-40B4-BE49-F238E27FC236}">
                <a16:creationId xmlns:a16="http://schemas.microsoft.com/office/drawing/2014/main" id="{F777D2F0-DE3F-8343-B97A-E7FA440532FD}"/>
              </a:ext>
            </a:extLst>
          </p:cNvPr>
          <p:cNvCxnSpPr>
            <a:cxnSpLocks/>
          </p:cNvCxnSpPr>
          <p:nvPr userDrawn="1"/>
        </p:nvCxnSpPr>
        <p:spPr>
          <a:xfrm>
            <a:off x="952500" y="1939108"/>
            <a:ext cx="2133600" cy="0"/>
          </a:xfrm>
          <a:prstGeom prst="line">
            <a:avLst/>
          </a:prstGeom>
          <a:ln w="101600">
            <a:solidFill>
              <a:schemeClr val="tx1"/>
            </a:solidFill>
          </a:ln>
        </p:spPr>
        <p:style>
          <a:lnRef idx="1">
            <a:schemeClr val="dk1"/>
          </a:lnRef>
          <a:fillRef idx="0">
            <a:schemeClr val="dk1"/>
          </a:fillRef>
          <a:effectRef idx="0">
            <a:schemeClr val="dk1"/>
          </a:effectRef>
          <a:fontRef idx="minor">
            <a:schemeClr val="tx1"/>
          </a:fontRef>
        </p:style>
      </p:cxnSp>
      <p:sp>
        <p:nvSpPr>
          <p:cNvPr id="63" name="Marcador de posición de imagen 25">
            <a:extLst>
              <a:ext uri="{FF2B5EF4-FFF2-40B4-BE49-F238E27FC236}">
                <a16:creationId xmlns:a16="http://schemas.microsoft.com/office/drawing/2014/main" id="{AF1B5ED8-33F6-FB44-AA92-F0D227BB310C}"/>
              </a:ext>
            </a:extLst>
          </p:cNvPr>
          <p:cNvSpPr>
            <a:spLocks noGrp="1"/>
          </p:cNvSpPr>
          <p:nvPr>
            <p:ph type="pic" sz="quarter" idx="24"/>
          </p:nvPr>
        </p:nvSpPr>
        <p:spPr>
          <a:xfrm>
            <a:off x="3658280" y="2572883"/>
            <a:ext cx="2118245" cy="2037217"/>
          </a:xfrm>
          <a:prstGeom prst="rect">
            <a:avLst/>
          </a:prstGeom>
        </p:spPr>
        <p:txBody>
          <a:bodyPr rtlCol="0"/>
          <a:lstStyle/>
          <a:p>
            <a:pPr rtl="0"/>
            <a:r>
              <a:rPr lang="es-ES" noProof="0"/>
              <a:t>Haga clic en el icono para agregar una imagen</a:t>
            </a:r>
            <a:endParaRPr lang="es-ES" noProof="0" dirty="0"/>
          </a:p>
        </p:txBody>
      </p:sp>
      <p:sp>
        <p:nvSpPr>
          <p:cNvPr id="72" name="Marcador de texto 29">
            <a:extLst>
              <a:ext uri="{FF2B5EF4-FFF2-40B4-BE49-F238E27FC236}">
                <a16:creationId xmlns:a16="http://schemas.microsoft.com/office/drawing/2014/main" id="{0D824BDD-2D23-C943-8FE9-60B7B23B5ECD}"/>
              </a:ext>
            </a:extLst>
          </p:cNvPr>
          <p:cNvSpPr>
            <a:spLocks noGrp="1"/>
          </p:cNvSpPr>
          <p:nvPr>
            <p:ph type="body" sz="quarter" idx="12"/>
          </p:nvPr>
        </p:nvSpPr>
        <p:spPr>
          <a:xfrm>
            <a:off x="952500" y="5393169"/>
            <a:ext cx="2133600"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3" name="Marcador de texto 29">
            <a:extLst>
              <a:ext uri="{FF2B5EF4-FFF2-40B4-BE49-F238E27FC236}">
                <a16:creationId xmlns:a16="http://schemas.microsoft.com/office/drawing/2014/main" id="{2F3D441E-DFB1-084B-8192-C6CBECCA40B9}"/>
              </a:ext>
            </a:extLst>
          </p:cNvPr>
          <p:cNvSpPr>
            <a:spLocks noGrp="1"/>
          </p:cNvSpPr>
          <p:nvPr>
            <p:ph type="body" sz="quarter" idx="11"/>
          </p:nvPr>
        </p:nvSpPr>
        <p:spPr>
          <a:xfrm>
            <a:off x="952500" y="4986745"/>
            <a:ext cx="2133600"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4" name="Marcador de texto 29">
            <a:extLst>
              <a:ext uri="{FF2B5EF4-FFF2-40B4-BE49-F238E27FC236}">
                <a16:creationId xmlns:a16="http://schemas.microsoft.com/office/drawing/2014/main" id="{25797825-E7AE-2C41-A965-E6F0D70D9747}"/>
              </a:ext>
            </a:extLst>
          </p:cNvPr>
          <p:cNvSpPr>
            <a:spLocks noGrp="1"/>
          </p:cNvSpPr>
          <p:nvPr>
            <p:ph type="body" sz="quarter" idx="13"/>
          </p:nvPr>
        </p:nvSpPr>
        <p:spPr>
          <a:xfrm>
            <a:off x="3663042" y="5393169"/>
            <a:ext cx="2128157"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5" name="Marcador de texto 29">
            <a:extLst>
              <a:ext uri="{FF2B5EF4-FFF2-40B4-BE49-F238E27FC236}">
                <a16:creationId xmlns:a16="http://schemas.microsoft.com/office/drawing/2014/main" id="{63C1927C-E23B-204E-9F3A-2A67D2BF702C}"/>
              </a:ext>
            </a:extLst>
          </p:cNvPr>
          <p:cNvSpPr>
            <a:spLocks noGrp="1"/>
          </p:cNvSpPr>
          <p:nvPr>
            <p:ph type="body" sz="quarter" idx="15"/>
          </p:nvPr>
        </p:nvSpPr>
        <p:spPr>
          <a:xfrm>
            <a:off x="3663042" y="4986745"/>
            <a:ext cx="2128157"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6" name="Marcador de texto 29">
            <a:extLst>
              <a:ext uri="{FF2B5EF4-FFF2-40B4-BE49-F238E27FC236}">
                <a16:creationId xmlns:a16="http://schemas.microsoft.com/office/drawing/2014/main" id="{EC81F0F5-C204-7248-A336-A655814A8A34}"/>
              </a:ext>
            </a:extLst>
          </p:cNvPr>
          <p:cNvSpPr>
            <a:spLocks noGrp="1"/>
          </p:cNvSpPr>
          <p:nvPr>
            <p:ph type="body" sz="quarter" idx="16"/>
          </p:nvPr>
        </p:nvSpPr>
        <p:spPr>
          <a:xfrm>
            <a:off x="6367054" y="5393169"/>
            <a:ext cx="2129245"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7" name="Marcador de texto 29">
            <a:extLst>
              <a:ext uri="{FF2B5EF4-FFF2-40B4-BE49-F238E27FC236}">
                <a16:creationId xmlns:a16="http://schemas.microsoft.com/office/drawing/2014/main" id="{C9FEF82E-4E9C-8343-9D36-C4A00D7137CC}"/>
              </a:ext>
            </a:extLst>
          </p:cNvPr>
          <p:cNvSpPr>
            <a:spLocks noGrp="1"/>
          </p:cNvSpPr>
          <p:nvPr>
            <p:ph type="body" sz="quarter" idx="31"/>
          </p:nvPr>
        </p:nvSpPr>
        <p:spPr>
          <a:xfrm>
            <a:off x="6367054" y="4986745"/>
            <a:ext cx="2129245"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8" name="Marcador de texto 29">
            <a:extLst>
              <a:ext uri="{FF2B5EF4-FFF2-40B4-BE49-F238E27FC236}">
                <a16:creationId xmlns:a16="http://schemas.microsoft.com/office/drawing/2014/main" id="{F8AF6664-A005-7A42-9AEF-C5AA5603E49D}"/>
              </a:ext>
            </a:extLst>
          </p:cNvPr>
          <p:cNvSpPr>
            <a:spLocks noGrp="1"/>
          </p:cNvSpPr>
          <p:nvPr>
            <p:ph type="body" sz="quarter" idx="19"/>
          </p:nvPr>
        </p:nvSpPr>
        <p:spPr>
          <a:xfrm>
            <a:off x="9110254" y="5393169"/>
            <a:ext cx="2129245"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sp>
        <p:nvSpPr>
          <p:cNvPr id="79" name="Marcador de texto 29">
            <a:extLst>
              <a:ext uri="{FF2B5EF4-FFF2-40B4-BE49-F238E27FC236}">
                <a16:creationId xmlns:a16="http://schemas.microsoft.com/office/drawing/2014/main" id="{5F6C1E52-E2B6-5F45-A863-5BB35ABAFCD6}"/>
              </a:ext>
            </a:extLst>
          </p:cNvPr>
          <p:cNvSpPr>
            <a:spLocks noGrp="1"/>
          </p:cNvSpPr>
          <p:nvPr>
            <p:ph type="body" sz="quarter" idx="21"/>
          </p:nvPr>
        </p:nvSpPr>
        <p:spPr>
          <a:xfrm>
            <a:off x="9110254" y="4986745"/>
            <a:ext cx="2129245"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modificar los estilos de texto del patrón</a:t>
            </a:r>
          </a:p>
        </p:txBody>
      </p:sp>
      <p:grpSp>
        <p:nvGrpSpPr>
          <p:cNvPr id="23" name="Grupo 22">
            <a:extLst>
              <a:ext uri="{FF2B5EF4-FFF2-40B4-BE49-F238E27FC236}">
                <a16:creationId xmlns:a16="http://schemas.microsoft.com/office/drawing/2014/main" id="{EFD0B2D5-B3C2-D847-A220-86CB6A37E418}"/>
              </a:ext>
            </a:extLst>
          </p:cNvPr>
          <p:cNvGrpSpPr/>
          <p:nvPr userDrawn="1"/>
        </p:nvGrpSpPr>
        <p:grpSpPr>
          <a:xfrm>
            <a:off x="6362700" y="0"/>
            <a:ext cx="5829298" cy="3235602"/>
            <a:chOff x="5612972" y="1"/>
            <a:chExt cx="6615961" cy="3672246"/>
          </a:xfrm>
        </p:grpSpPr>
        <p:sp>
          <p:nvSpPr>
            <p:cNvPr id="28" name="Autoforma 24">
              <a:extLst>
                <a:ext uri="{FF2B5EF4-FFF2-40B4-BE49-F238E27FC236}">
                  <a16:creationId xmlns:a16="http://schemas.microsoft.com/office/drawing/2014/main" id="{A7FD25A4-760F-814C-915F-DD6E89CA3A40}"/>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29" name="Forma libre 28">
              <a:extLst>
                <a:ext uri="{FF2B5EF4-FFF2-40B4-BE49-F238E27FC236}">
                  <a16:creationId xmlns:a16="http://schemas.microsoft.com/office/drawing/2014/main" id="{A0CC8369-E81F-D447-87D8-1AF0C58EAC07}"/>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0" name="Forma libre 29">
              <a:extLst>
                <a:ext uri="{FF2B5EF4-FFF2-40B4-BE49-F238E27FC236}">
                  <a16:creationId xmlns:a16="http://schemas.microsoft.com/office/drawing/2014/main" id="{C41CA81E-EF54-D048-8775-CD4AB37A7DF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sp>
          <p:nvSpPr>
            <p:cNvPr id="31" name="Forma libre 30">
              <a:extLst>
                <a:ext uri="{FF2B5EF4-FFF2-40B4-BE49-F238E27FC236}">
                  <a16:creationId xmlns:a16="http://schemas.microsoft.com/office/drawing/2014/main" id="{D95A4B85-923E-B641-B239-2A1999AB294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es-ES" noProof="0" dirty="0"/>
            </a:p>
          </p:txBody>
        </p:sp>
        <p:sp>
          <p:nvSpPr>
            <p:cNvPr id="32" name="Forma libre 31">
              <a:extLst>
                <a:ext uri="{FF2B5EF4-FFF2-40B4-BE49-F238E27FC236}">
                  <a16:creationId xmlns:a16="http://schemas.microsoft.com/office/drawing/2014/main" id="{501386DC-76EB-F34E-AD0E-22957D3B38D5}"/>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es-ES" noProof="0" dirty="0"/>
            </a:p>
          </p:txBody>
        </p:sp>
      </p:grpSp>
      <p:sp>
        <p:nvSpPr>
          <p:cNvPr id="66" name="Marcador de posición de imagen 25">
            <a:extLst>
              <a:ext uri="{FF2B5EF4-FFF2-40B4-BE49-F238E27FC236}">
                <a16:creationId xmlns:a16="http://schemas.microsoft.com/office/drawing/2014/main" id="{2D21D633-C51E-E94E-BAE3-96F52F76E496}"/>
              </a:ext>
            </a:extLst>
          </p:cNvPr>
          <p:cNvSpPr>
            <a:spLocks noGrp="1"/>
          </p:cNvSpPr>
          <p:nvPr>
            <p:ph type="pic" sz="quarter" idx="27"/>
          </p:nvPr>
        </p:nvSpPr>
        <p:spPr>
          <a:xfrm>
            <a:off x="6362292" y="2572883"/>
            <a:ext cx="2118245" cy="2037217"/>
          </a:xfrm>
          <a:prstGeom prst="rect">
            <a:avLst/>
          </a:prstGeom>
        </p:spPr>
        <p:txBody>
          <a:bodyPr rtlCol="0"/>
          <a:lstStyle/>
          <a:p>
            <a:pPr rtl="0"/>
            <a:r>
              <a:rPr lang="es-ES" noProof="0"/>
              <a:t>Haga clic en el icono para agregar una imagen</a:t>
            </a:r>
            <a:endParaRPr lang="es-ES" noProof="0" dirty="0"/>
          </a:p>
        </p:txBody>
      </p:sp>
      <p:sp>
        <p:nvSpPr>
          <p:cNvPr id="69" name="Marcador de posición de imagen 25">
            <a:extLst>
              <a:ext uri="{FF2B5EF4-FFF2-40B4-BE49-F238E27FC236}">
                <a16:creationId xmlns:a16="http://schemas.microsoft.com/office/drawing/2014/main" id="{639EFA5A-9C69-DF4D-81B7-FA1F8CCCF934}"/>
              </a:ext>
            </a:extLst>
          </p:cNvPr>
          <p:cNvSpPr>
            <a:spLocks noGrp="1"/>
          </p:cNvSpPr>
          <p:nvPr>
            <p:ph type="pic" sz="quarter" idx="30"/>
          </p:nvPr>
        </p:nvSpPr>
        <p:spPr>
          <a:xfrm>
            <a:off x="9112023" y="2572883"/>
            <a:ext cx="2118245" cy="2037217"/>
          </a:xfrm>
          <a:prstGeom prst="rect">
            <a:avLst/>
          </a:prstGeom>
        </p:spPr>
        <p:txBody>
          <a:bodyPr rtlCol="0"/>
          <a:lstStyle/>
          <a:p>
            <a:pPr rtl="0"/>
            <a:r>
              <a:rPr lang="es-ES" noProof="0"/>
              <a:t>Haga clic en el icono para agregar una imagen</a:t>
            </a:r>
            <a:endParaRPr lang="es-ES" noProof="0" dirty="0"/>
          </a:p>
        </p:txBody>
      </p:sp>
      <p:sp>
        <p:nvSpPr>
          <p:cNvPr id="2" name="Marcador de fecha 1">
            <a:extLst>
              <a:ext uri="{FF2B5EF4-FFF2-40B4-BE49-F238E27FC236}">
                <a16:creationId xmlns:a16="http://schemas.microsoft.com/office/drawing/2014/main" id="{8ED89364-B1CB-4E72-A6BB-95A34B50661C}"/>
              </a:ext>
            </a:extLst>
          </p:cNvPr>
          <p:cNvSpPr>
            <a:spLocks noGrp="1"/>
          </p:cNvSpPr>
          <p:nvPr>
            <p:ph type="dt" sz="half" idx="32"/>
          </p:nvPr>
        </p:nvSpPr>
        <p:spPr/>
        <p:txBody>
          <a:bodyPr rtlCol="0"/>
          <a:lstStyle/>
          <a:p>
            <a:pPr rtl="0"/>
            <a:fld id="{7BEA095D-F9AB-465B-A2BC-526B797F4865}" type="datetime4">
              <a:rPr lang="es-ES" noProof="0" smtClean="0">
                <a:latin typeface="+mn-lt"/>
              </a:rPr>
              <a:t>29 de abril de 2023</a:t>
            </a:fld>
            <a:endParaRPr lang="es-ES" noProof="0" dirty="0">
              <a:latin typeface="+mn-lt"/>
            </a:endParaRPr>
          </a:p>
        </p:txBody>
      </p:sp>
      <p:sp>
        <p:nvSpPr>
          <p:cNvPr id="3" name="Marcador de pie de página 2">
            <a:extLst>
              <a:ext uri="{FF2B5EF4-FFF2-40B4-BE49-F238E27FC236}">
                <a16:creationId xmlns:a16="http://schemas.microsoft.com/office/drawing/2014/main" id="{8E09328F-B310-4BF3-883E-BA9A39676AF2}"/>
              </a:ext>
            </a:extLst>
          </p:cNvPr>
          <p:cNvSpPr>
            <a:spLocks noGrp="1"/>
          </p:cNvSpPr>
          <p:nvPr>
            <p:ph type="ftr" sz="quarter" idx="33"/>
          </p:nvPr>
        </p:nvSpPr>
        <p:spPr/>
        <p:txBody>
          <a:bodyPr rtlCol="0"/>
          <a:lstStyle/>
          <a:p>
            <a:pPr rtl="0"/>
            <a:r>
              <a:rPr lang="es-ES" noProof="0" dirty="0"/>
              <a:t>Revisión anual</a:t>
            </a:r>
            <a:endParaRPr lang="es-ES" b="0" noProof="0" dirty="0"/>
          </a:p>
        </p:txBody>
      </p:sp>
      <p:sp>
        <p:nvSpPr>
          <p:cNvPr id="4" name="Marcador de número de diapositiva 3">
            <a:extLst>
              <a:ext uri="{FF2B5EF4-FFF2-40B4-BE49-F238E27FC236}">
                <a16:creationId xmlns:a16="http://schemas.microsoft.com/office/drawing/2014/main" id="{04192EF2-9336-43EF-A365-1F54000F7DE9}"/>
              </a:ext>
            </a:extLst>
          </p:cNvPr>
          <p:cNvSpPr>
            <a:spLocks noGrp="1"/>
          </p:cNvSpPr>
          <p:nvPr>
            <p:ph type="sldNum" sz="quarter" idx="34"/>
          </p:nvPr>
        </p:nvSpPr>
        <p:spPr/>
        <p:txBody>
          <a:bodyPr rtlCol="0"/>
          <a:lstStyle/>
          <a:p>
            <a:pPr rtl="0"/>
            <a:fld id="{294A09A9-5501-47C1-A89A-A340965A2BE2}" type="slidenum">
              <a:rPr lang="es-ES" noProof="0" smtClean="0"/>
              <a:pPr rtl="0"/>
              <a:t>‹Nº›</a:t>
            </a:fld>
            <a:endParaRPr lang="es-ES" noProof="0" dirty="0"/>
          </a:p>
        </p:txBody>
      </p:sp>
    </p:spTree>
    <p:extLst>
      <p:ext uri="{BB962C8B-B14F-4D97-AF65-F5344CB8AC3E}">
        <p14:creationId xmlns:p14="http://schemas.microsoft.com/office/powerpoint/2010/main" val="99636246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304" userDrawn="1">
          <p15:clr>
            <a:srgbClr val="FBAE40"/>
          </p15:clr>
        </p15:guide>
        <p15:guide id="4" pos="4008" userDrawn="1">
          <p15:clr>
            <a:srgbClr val="FBAE40"/>
          </p15:clr>
        </p15:guide>
        <p15:guide id="5" pos="1944" userDrawn="1">
          <p15:clr>
            <a:srgbClr val="FBAE40"/>
          </p15:clr>
        </p15:guide>
        <p15:guide id="6" pos="3648" userDrawn="1">
          <p15:clr>
            <a:srgbClr val="FBAE40"/>
          </p15:clr>
        </p15:guide>
        <p15:guide id="7" orient="horz" pos="1392" userDrawn="1">
          <p15:clr>
            <a:srgbClr val="FBAE40"/>
          </p15:clr>
        </p15:guide>
        <p15:guide id="8" orient="horz" pos="552" userDrawn="1">
          <p15:clr>
            <a:srgbClr val="FBAE40"/>
          </p15:clr>
        </p15:guide>
        <p15:guide id="9" orient="horz" pos="1224" userDrawn="1">
          <p15:clr>
            <a:srgbClr val="FBAE40"/>
          </p15:clr>
        </p15:guide>
        <p15:guide id="10" pos="5352" userDrawn="1">
          <p15:clr>
            <a:srgbClr val="FBAE40"/>
          </p15:clr>
        </p15:guide>
        <p15:guide id="11" pos="5736" userDrawn="1">
          <p15:clr>
            <a:srgbClr val="FBAE40"/>
          </p15:clr>
        </p15:guide>
        <p15:guide id="12" orient="horz" pos="2904" userDrawn="1">
          <p15:clr>
            <a:srgbClr val="FBAE40"/>
          </p15:clr>
        </p15:guide>
        <p15:guide id="13" orient="horz" pos="160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scala de tiempo ">
    <p:bg>
      <p:bgPr>
        <a:solidFill>
          <a:schemeClr val="tx1"/>
        </a:solidFill>
        <a:effectLst/>
      </p:bgPr>
    </p:bg>
    <p:spTree>
      <p:nvGrpSpPr>
        <p:cNvPr id="1" name=""/>
        <p:cNvGrpSpPr/>
        <p:nvPr/>
      </p:nvGrpSpPr>
      <p:grpSpPr>
        <a:xfrm>
          <a:off x="0" y="0"/>
          <a:ext cx="0" cy="0"/>
          <a:chOff x="0" y="0"/>
          <a:chExt cx="0" cy="0"/>
        </a:xfrm>
      </p:grpSpPr>
      <p:cxnSp>
        <p:nvCxnSpPr>
          <p:cNvPr id="21" name="Conector recto 20">
            <a:extLst>
              <a:ext uri="{FF2B5EF4-FFF2-40B4-BE49-F238E27FC236}">
                <a16:creationId xmlns:a16="http://schemas.microsoft.com/office/drawing/2014/main" id="{040046AF-E5BF-854D-9986-7C3019770FE7}"/>
              </a:ext>
            </a:extLst>
          </p:cNvPr>
          <p:cNvCxnSpPr>
            <a:cxnSpLocks/>
          </p:cNvCxnSpPr>
          <p:nvPr userDrawn="1"/>
        </p:nvCxnSpPr>
        <p:spPr>
          <a:xfrm flipH="1">
            <a:off x="1045959" y="2213783"/>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76CA14A6-0144-BC49-A8D4-C979D13258C0}"/>
              </a:ext>
            </a:extLst>
          </p:cNvPr>
          <p:cNvCxnSpPr>
            <a:cxnSpLocks/>
          </p:cNvCxnSpPr>
          <p:nvPr userDrawn="1"/>
        </p:nvCxnSpPr>
        <p:spPr>
          <a:xfrm flipH="1">
            <a:off x="6180493" y="2213783"/>
            <a:ext cx="11102"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Conector recto 27">
            <a:extLst>
              <a:ext uri="{FF2B5EF4-FFF2-40B4-BE49-F238E27FC236}">
                <a16:creationId xmlns:a16="http://schemas.microsoft.com/office/drawing/2014/main" id="{FA582FC2-A135-5743-B9C0-6AC7225B42E1}"/>
              </a:ext>
            </a:extLst>
          </p:cNvPr>
          <p:cNvCxnSpPr>
            <a:cxnSpLocks/>
          </p:cNvCxnSpPr>
          <p:nvPr userDrawn="1"/>
        </p:nvCxnSpPr>
        <p:spPr>
          <a:xfrm flipH="1">
            <a:off x="8745623" y="3904712"/>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Conector recto 23">
            <a:extLst>
              <a:ext uri="{FF2B5EF4-FFF2-40B4-BE49-F238E27FC236}">
                <a16:creationId xmlns:a16="http://schemas.microsoft.com/office/drawing/2014/main" id="{77C43222-5868-0247-838F-58F4F6C8EE75}"/>
              </a:ext>
            </a:extLst>
          </p:cNvPr>
          <p:cNvCxnSpPr>
            <a:cxnSpLocks/>
          </p:cNvCxnSpPr>
          <p:nvPr userDrawn="1"/>
        </p:nvCxnSpPr>
        <p:spPr>
          <a:xfrm flipH="1">
            <a:off x="3611089" y="3895941"/>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0" name="Título 1">
            <a:extLst>
              <a:ext uri="{FF2B5EF4-FFF2-40B4-BE49-F238E27FC236}">
                <a16:creationId xmlns:a16="http://schemas.microsoft.com/office/drawing/2014/main" id="{46EEE005-F78A-9D4F-B159-964376C387DD}"/>
              </a:ext>
            </a:extLst>
          </p:cNvPr>
          <p:cNvSpPr>
            <a:spLocks noGrp="1"/>
          </p:cNvSpPr>
          <p:nvPr>
            <p:ph type="title" hasCustomPrompt="1"/>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es-ES" noProof="0"/>
              <a:t>Haga clic para editar </a:t>
            </a:r>
          </a:p>
        </p:txBody>
      </p:sp>
      <p:sp>
        <p:nvSpPr>
          <p:cNvPr id="96" name="Marcador de texto 29">
            <a:extLst>
              <a:ext uri="{FF2B5EF4-FFF2-40B4-BE49-F238E27FC236}">
                <a16:creationId xmlns:a16="http://schemas.microsoft.com/office/drawing/2014/main" id="{FC61536F-8EA7-5A48-AF76-8B0E251BD8CB}"/>
              </a:ext>
            </a:extLst>
          </p:cNvPr>
          <p:cNvSpPr>
            <a:spLocks noGrp="1"/>
          </p:cNvSpPr>
          <p:nvPr>
            <p:ph type="body" sz="quarter" idx="12" hasCustomPrompt="1"/>
          </p:nvPr>
        </p:nvSpPr>
        <p:spPr>
          <a:xfrm>
            <a:off x="1296955" y="2934856"/>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editar </a:t>
            </a:r>
          </a:p>
        </p:txBody>
      </p:sp>
      <p:sp>
        <p:nvSpPr>
          <p:cNvPr id="97" name="Marcador de texto 29">
            <a:extLst>
              <a:ext uri="{FF2B5EF4-FFF2-40B4-BE49-F238E27FC236}">
                <a16:creationId xmlns:a16="http://schemas.microsoft.com/office/drawing/2014/main" id="{64FFD994-BD97-ED49-8607-286ECBB1CDA3}"/>
              </a:ext>
            </a:extLst>
          </p:cNvPr>
          <p:cNvSpPr>
            <a:spLocks noGrp="1"/>
          </p:cNvSpPr>
          <p:nvPr>
            <p:ph type="body" sz="quarter" idx="11" hasCustomPrompt="1"/>
          </p:nvPr>
        </p:nvSpPr>
        <p:spPr>
          <a:xfrm>
            <a:off x="1296955" y="2568686"/>
            <a:ext cx="2133600" cy="205837"/>
          </a:xfrm>
          <a:ln>
            <a:noFill/>
          </a:ln>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editar </a:t>
            </a:r>
          </a:p>
        </p:txBody>
      </p:sp>
      <p:sp>
        <p:nvSpPr>
          <p:cNvPr id="102" name="Marcador de texto 29">
            <a:extLst>
              <a:ext uri="{FF2B5EF4-FFF2-40B4-BE49-F238E27FC236}">
                <a16:creationId xmlns:a16="http://schemas.microsoft.com/office/drawing/2014/main" id="{D1ADE805-BFBC-ED47-B9CB-6CB2FF02E868}"/>
              </a:ext>
            </a:extLst>
          </p:cNvPr>
          <p:cNvSpPr>
            <a:spLocks noGrp="1"/>
          </p:cNvSpPr>
          <p:nvPr>
            <p:ph type="body" sz="quarter" idx="30" hasCustomPrompt="1"/>
          </p:nvPr>
        </p:nvSpPr>
        <p:spPr>
          <a:xfrm>
            <a:off x="3897799" y="5087328"/>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editar </a:t>
            </a:r>
          </a:p>
        </p:txBody>
      </p:sp>
      <p:sp>
        <p:nvSpPr>
          <p:cNvPr id="103" name="Marcador de texto 29">
            <a:extLst>
              <a:ext uri="{FF2B5EF4-FFF2-40B4-BE49-F238E27FC236}">
                <a16:creationId xmlns:a16="http://schemas.microsoft.com/office/drawing/2014/main" id="{334A3589-641F-F547-891B-149579153B75}"/>
              </a:ext>
            </a:extLst>
          </p:cNvPr>
          <p:cNvSpPr>
            <a:spLocks noGrp="1"/>
          </p:cNvSpPr>
          <p:nvPr>
            <p:ph type="body" sz="quarter" idx="31" hasCustomPrompt="1"/>
          </p:nvPr>
        </p:nvSpPr>
        <p:spPr>
          <a:xfrm>
            <a:off x="3897799"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rtl="0">
              <a:spcBef>
                <a:spcPts val="400"/>
              </a:spcBef>
              <a:buNone/>
            </a:pPr>
            <a:r>
              <a:rPr lang="es-ES" noProof="0"/>
              <a:t>Haga clic para editar </a:t>
            </a:r>
          </a:p>
        </p:txBody>
      </p:sp>
      <p:sp>
        <p:nvSpPr>
          <p:cNvPr id="106" name="Marcador de texto 29">
            <a:extLst>
              <a:ext uri="{FF2B5EF4-FFF2-40B4-BE49-F238E27FC236}">
                <a16:creationId xmlns:a16="http://schemas.microsoft.com/office/drawing/2014/main" id="{A63F8454-D12E-A641-ABD0-8977D3F5EC05}"/>
              </a:ext>
            </a:extLst>
          </p:cNvPr>
          <p:cNvSpPr>
            <a:spLocks noGrp="1"/>
          </p:cNvSpPr>
          <p:nvPr>
            <p:ph type="body" sz="quarter" idx="32" hasCustomPrompt="1"/>
          </p:nvPr>
        </p:nvSpPr>
        <p:spPr>
          <a:xfrm>
            <a:off x="9001711" y="5087328"/>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editar </a:t>
            </a:r>
          </a:p>
        </p:txBody>
      </p:sp>
      <p:sp>
        <p:nvSpPr>
          <p:cNvPr id="107" name="Marcador de texto 29">
            <a:extLst>
              <a:ext uri="{FF2B5EF4-FFF2-40B4-BE49-F238E27FC236}">
                <a16:creationId xmlns:a16="http://schemas.microsoft.com/office/drawing/2014/main" id="{F35AA15D-DBAD-9840-8764-A5B6D486A234}"/>
              </a:ext>
            </a:extLst>
          </p:cNvPr>
          <p:cNvSpPr>
            <a:spLocks noGrp="1"/>
          </p:cNvSpPr>
          <p:nvPr>
            <p:ph type="body" sz="quarter" idx="33" hasCustomPrompt="1"/>
          </p:nvPr>
        </p:nvSpPr>
        <p:spPr>
          <a:xfrm>
            <a:off x="9001711"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rtl="0">
              <a:spcBef>
                <a:spcPts val="400"/>
              </a:spcBef>
              <a:buNone/>
            </a:pPr>
            <a:r>
              <a:rPr lang="es-ES" noProof="0"/>
              <a:t>Haga clic para editar </a:t>
            </a:r>
          </a:p>
        </p:txBody>
      </p:sp>
      <p:sp>
        <p:nvSpPr>
          <p:cNvPr id="108" name="Marcador de texto 29">
            <a:extLst>
              <a:ext uri="{FF2B5EF4-FFF2-40B4-BE49-F238E27FC236}">
                <a16:creationId xmlns:a16="http://schemas.microsoft.com/office/drawing/2014/main" id="{8357CA0F-1A55-B145-8305-562F0DF22543}"/>
              </a:ext>
            </a:extLst>
          </p:cNvPr>
          <p:cNvSpPr>
            <a:spLocks noGrp="1"/>
          </p:cNvSpPr>
          <p:nvPr>
            <p:ph type="body" sz="quarter" idx="34" hasCustomPrompt="1"/>
          </p:nvPr>
        </p:nvSpPr>
        <p:spPr>
          <a:xfrm>
            <a:off x="6438143" y="2934856"/>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es-ES" noProof="0"/>
              <a:t>Haga clic para editar </a:t>
            </a:r>
          </a:p>
        </p:txBody>
      </p:sp>
      <p:sp>
        <p:nvSpPr>
          <p:cNvPr id="109" name="Marcador de texto 29">
            <a:extLst>
              <a:ext uri="{FF2B5EF4-FFF2-40B4-BE49-F238E27FC236}">
                <a16:creationId xmlns:a16="http://schemas.microsoft.com/office/drawing/2014/main" id="{D6C49F6F-AF28-8942-8442-8F54A1DC388B}"/>
              </a:ext>
            </a:extLst>
          </p:cNvPr>
          <p:cNvSpPr>
            <a:spLocks noGrp="1"/>
          </p:cNvSpPr>
          <p:nvPr>
            <p:ph type="body" sz="quarter" idx="35" hasCustomPrompt="1"/>
          </p:nvPr>
        </p:nvSpPr>
        <p:spPr>
          <a:xfrm>
            <a:off x="6438143" y="2568686"/>
            <a:ext cx="2133600" cy="205837"/>
          </a:xfrm>
          <a:ln>
            <a:noFill/>
          </a:ln>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es-ES" noProof="0"/>
              <a:t>Haga clic para editar </a:t>
            </a:r>
          </a:p>
        </p:txBody>
      </p:sp>
      <p:cxnSp>
        <p:nvCxnSpPr>
          <p:cNvPr id="8" name="Conector recto 7">
            <a:extLst>
              <a:ext uri="{FF2B5EF4-FFF2-40B4-BE49-F238E27FC236}">
                <a16:creationId xmlns:a16="http://schemas.microsoft.com/office/drawing/2014/main" id="{4CE2724A-BCA1-604F-9D18-BF05746408C2}"/>
              </a:ext>
            </a:extLst>
          </p:cNvPr>
          <p:cNvCxnSpPr/>
          <p:nvPr userDrawn="1"/>
        </p:nvCxnSpPr>
        <p:spPr>
          <a:xfrm>
            <a:off x="967689" y="3968780"/>
            <a:ext cx="10275477" cy="0"/>
          </a:xfrm>
          <a:prstGeom prst="line">
            <a:avLst/>
          </a:prstGeom>
          <a:ln w="165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4" name="Rectángulo 43">
            <a:extLst>
              <a:ext uri="{FF2B5EF4-FFF2-40B4-BE49-F238E27FC236}">
                <a16:creationId xmlns:a16="http://schemas.microsoft.com/office/drawing/2014/main" id="{4923D7D1-A9CC-C34C-86FF-43B5C8978712}"/>
              </a:ext>
            </a:extLst>
          </p:cNvPr>
          <p:cNvSpPr/>
          <p:nvPr userDrawn="1"/>
        </p:nvSpPr>
        <p:spPr>
          <a:xfrm>
            <a:off x="964323"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7" name="Rectángulo 46">
            <a:extLst>
              <a:ext uri="{FF2B5EF4-FFF2-40B4-BE49-F238E27FC236}">
                <a16:creationId xmlns:a16="http://schemas.microsoft.com/office/drawing/2014/main" id="{6119FF13-13AB-3448-B24E-58E18B3CE2B6}"/>
              </a:ext>
            </a:extLst>
          </p:cNvPr>
          <p:cNvSpPr/>
          <p:nvPr userDrawn="1"/>
        </p:nvSpPr>
        <p:spPr>
          <a:xfrm>
            <a:off x="3531590"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7" name="Rectángulo 26">
            <a:extLst>
              <a:ext uri="{FF2B5EF4-FFF2-40B4-BE49-F238E27FC236}">
                <a16:creationId xmlns:a16="http://schemas.microsoft.com/office/drawing/2014/main" id="{22F8F982-870E-AE44-B0D3-B3313BC48DB7}"/>
              </a:ext>
            </a:extLst>
          </p:cNvPr>
          <p:cNvSpPr/>
          <p:nvPr userDrawn="1"/>
        </p:nvSpPr>
        <p:spPr>
          <a:xfrm>
            <a:off x="6098857"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9" name="Rectángulo 28">
            <a:extLst>
              <a:ext uri="{FF2B5EF4-FFF2-40B4-BE49-F238E27FC236}">
                <a16:creationId xmlns:a16="http://schemas.microsoft.com/office/drawing/2014/main" id="{C549A137-DB5E-9C40-8C0A-ED607212022C}"/>
              </a:ext>
            </a:extLst>
          </p:cNvPr>
          <p:cNvSpPr/>
          <p:nvPr userDrawn="1"/>
        </p:nvSpPr>
        <p:spPr>
          <a:xfrm>
            <a:off x="8666124"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fecha 1">
            <a:extLst>
              <a:ext uri="{FF2B5EF4-FFF2-40B4-BE49-F238E27FC236}">
                <a16:creationId xmlns:a16="http://schemas.microsoft.com/office/drawing/2014/main" id="{21DC2552-C347-4C3D-8C92-4A6981227C0E}"/>
              </a:ext>
            </a:extLst>
          </p:cNvPr>
          <p:cNvSpPr>
            <a:spLocks noGrp="1"/>
          </p:cNvSpPr>
          <p:nvPr>
            <p:ph type="dt" sz="half" idx="36"/>
          </p:nvPr>
        </p:nvSpPr>
        <p:spPr/>
        <p:txBody>
          <a:bodyPr rtlCol="0"/>
          <a:lstStyle/>
          <a:p>
            <a:pPr rtl="0"/>
            <a:fld id="{F99D83C0-D2D5-496F-A305-9D3513BEF95B}" type="datetime4">
              <a:rPr lang="es-ES" noProof="0" smtClean="0">
                <a:latin typeface="+mn-lt"/>
              </a:rPr>
              <a:t>29 de abril de 2023</a:t>
            </a:fld>
            <a:endParaRPr lang="es-ES" noProof="0">
              <a:latin typeface="+mn-lt"/>
            </a:endParaRPr>
          </a:p>
        </p:txBody>
      </p:sp>
      <p:sp>
        <p:nvSpPr>
          <p:cNvPr id="3" name="Marcador de pie de página 2">
            <a:extLst>
              <a:ext uri="{FF2B5EF4-FFF2-40B4-BE49-F238E27FC236}">
                <a16:creationId xmlns:a16="http://schemas.microsoft.com/office/drawing/2014/main" id="{A5B7C35C-F3E4-4522-8711-16E4F9052C2C}"/>
              </a:ext>
            </a:extLst>
          </p:cNvPr>
          <p:cNvSpPr>
            <a:spLocks noGrp="1"/>
          </p:cNvSpPr>
          <p:nvPr>
            <p:ph type="ftr" sz="quarter" idx="37"/>
          </p:nvPr>
        </p:nvSpPr>
        <p:spPr/>
        <p:txBody>
          <a:bodyPr rtlCol="0"/>
          <a:lstStyle/>
          <a:p>
            <a:pPr rtl="0"/>
            <a:r>
              <a:rPr lang="es-ES" noProof="0"/>
              <a:t>Revisión anual</a:t>
            </a:r>
            <a:endParaRPr lang="es-ES" b="0" noProof="0"/>
          </a:p>
        </p:txBody>
      </p:sp>
      <p:sp>
        <p:nvSpPr>
          <p:cNvPr id="4" name="Marcador de número de diapositiva 3">
            <a:extLst>
              <a:ext uri="{FF2B5EF4-FFF2-40B4-BE49-F238E27FC236}">
                <a16:creationId xmlns:a16="http://schemas.microsoft.com/office/drawing/2014/main" id="{1F4D6BAD-56F4-42F1-A2B3-FDB73364FD40}"/>
              </a:ext>
            </a:extLst>
          </p:cNvPr>
          <p:cNvSpPr>
            <a:spLocks noGrp="1"/>
          </p:cNvSpPr>
          <p:nvPr>
            <p:ph type="sldNum" sz="quarter" idx="38"/>
          </p:nvPr>
        </p:nvSpPr>
        <p:spPr/>
        <p:txBody>
          <a:bodyPr rtlCol="0"/>
          <a:lstStyle/>
          <a:p>
            <a:pPr rtl="0"/>
            <a:fld id="{294A09A9-5501-47C1-A89A-A340965A2BE2}" type="slidenum">
              <a:rPr lang="es-ES" noProof="0" smtClean="0"/>
              <a:pPr rtl="0"/>
              <a:t>‹Nº›</a:t>
            </a:fld>
            <a:endParaRPr lang="es-ES" noProof="0">
              <a:latin typeface="+mn-lt"/>
            </a:endParaRPr>
          </a:p>
        </p:txBody>
      </p:sp>
    </p:spTree>
    <p:extLst>
      <p:ext uri="{BB962C8B-B14F-4D97-AF65-F5344CB8AC3E}">
        <p14:creationId xmlns:p14="http://schemas.microsoft.com/office/powerpoint/2010/main" val="298615523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3768" userDrawn="1">
          <p15:clr>
            <a:srgbClr val="FBAE40"/>
          </p15:clr>
        </p15:guide>
        <p15:guide id="9" orient="horz" pos="552" userDrawn="1">
          <p15:clr>
            <a:srgbClr val="FBAE40"/>
          </p15:clr>
        </p15:guide>
        <p15:guide id="10" orient="horz" pos="1512" userDrawn="1">
          <p15:clr>
            <a:srgbClr val="FBAE40"/>
          </p15:clr>
        </p15:guide>
        <p15:guide id="11" orient="horz" pos="283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8EED84C6-50E6-6C43-8031-AFF6268E0C06}"/>
              </a:ext>
            </a:extLst>
          </p:cNvPr>
          <p:cNvSpPr>
            <a:spLocks noGrp="1"/>
          </p:cNvSpPr>
          <p:nvPr>
            <p:ph type="body" idx="1"/>
          </p:nvPr>
        </p:nvSpPr>
        <p:spPr>
          <a:xfrm>
            <a:off x="971550" y="1825625"/>
            <a:ext cx="10382250" cy="4351338"/>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título 11">
            <a:extLst>
              <a:ext uri="{FF2B5EF4-FFF2-40B4-BE49-F238E27FC236}">
                <a16:creationId xmlns:a16="http://schemas.microsoft.com/office/drawing/2014/main" id="{D41FC0AE-253D-D242-9C88-017078F8A23A}"/>
              </a:ext>
            </a:extLst>
          </p:cNvPr>
          <p:cNvSpPr>
            <a:spLocks noGrp="1"/>
          </p:cNvSpPr>
          <p:nvPr>
            <p:ph type="title"/>
          </p:nvPr>
        </p:nvSpPr>
        <p:spPr>
          <a:xfrm>
            <a:off x="952500" y="365125"/>
            <a:ext cx="104013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0" name="Marcador de fecha 3">
            <a:extLst>
              <a:ext uri="{FF2B5EF4-FFF2-40B4-BE49-F238E27FC236}">
                <a16:creationId xmlns:a16="http://schemas.microsoft.com/office/drawing/2014/main" id="{EF47083A-6D76-4B4D-87CA-E08E212F781D}"/>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pPr rtl="0"/>
            <a:fld id="{7BF5E43A-1348-4597-A2F5-11856AA9D9CF}" type="datetime4">
              <a:rPr lang="es-ES" noProof="0" smtClean="0">
                <a:latin typeface="+mn-lt"/>
              </a:rPr>
              <a:t>29 de abril de 2023</a:t>
            </a:fld>
            <a:endParaRPr lang="es-ES" noProof="0">
              <a:latin typeface="+mn-lt"/>
            </a:endParaRPr>
          </a:p>
        </p:txBody>
      </p:sp>
      <p:sp>
        <p:nvSpPr>
          <p:cNvPr id="31" name="Marcador de pie de página 4">
            <a:extLst>
              <a:ext uri="{FF2B5EF4-FFF2-40B4-BE49-F238E27FC236}">
                <a16:creationId xmlns:a16="http://schemas.microsoft.com/office/drawing/2014/main" id="{C9955F1C-C0B1-BA44-8905-6991FA0D1EF3}"/>
              </a:ext>
            </a:extLst>
          </p:cNvPr>
          <p:cNvSpPr>
            <a:spLocks noGrp="1"/>
          </p:cNvSpPr>
          <p:nvPr>
            <p:ph type="ftr" sz="quarter" idx="3"/>
          </p:nvPr>
        </p:nvSpPr>
        <p:spPr>
          <a:xfrm>
            <a:off x="1494790" y="6332220"/>
            <a:ext cx="1497330" cy="247651"/>
          </a:xfrm>
          <a:prstGeom prst="rect">
            <a:avLst/>
          </a:prstGeom>
        </p:spPr>
        <p:txBody>
          <a:bodyPr vert="horz" lIns="0" tIns="0" rIns="0" bIns="0" rtlCol="0" anchor="t" anchorCtr="0"/>
          <a:lstStyle>
            <a:lvl1pPr algn="l">
              <a:defRPr sz="1100" b="0" i="0">
                <a:solidFill>
                  <a:schemeClr val="bg1"/>
                </a:solidFill>
                <a:latin typeface="+mj-lt"/>
              </a:defRPr>
            </a:lvl1pPr>
          </a:lstStyle>
          <a:p>
            <a:pPr rtl="0"/>
            <a:r>
              <a:rPr lang="es-ES" noProof="0"/>
              <a:t>Revisión anual</a:t>
            </a:r>
            <a:endParaRPr lang="es-ES" b="0" noProof="0"/>
          </a:p>
        </p:txBody>
      </p:sp>
      <p:sp>
        <p:nvSpPr>
          <p:cNvPr id="32" name="Marcador de posición de número de diapositiva 5">
            <a:extLst>
              <a:ext uri="{FF2B5EF4-FFF2-40B4-BE49-F238E27FC236}">
                <a16:creationId xmlns:a16="http://schemas.microsoft.com/office/drawing/2014/main" id="{C8ADA0DF-3751-9A48-8A21-59F01C782D7C}"/>
              </a:ext>
            </a:extLst>
          </p:cNvPr>
          <p:cNvSpPr>
            <a:spLocks noGrp="1"/>
          </p:cNvSpPr>
          <p:nvPr>
            <p:ph type="sldNum" sz="quarter" idx="4"/>
          </p:nvPr>
        </p:nvSpPr>
        <p:spPr>
          <a:xfrm>
            <a:off x="971550" y="6332220"/>
            <a:ext cx="523240" cy="247651"/>
          </a:xfrm>
          <a:prstGeom prst="rect">
            <a:avLst/>
          </a:prstGeom>
        </p:spPr>
        <p:txBody>
          <a:bodyPr vert="horz" lIns="0" tIns="0" rIns="0" bIns="0" rtlCol="0" anchor="t" anchorCtr="0"/>
          <a:lstStyle>
            <a:lvl1pPr algn="l">
              <a:defRPr sz="1100" b="0" i="0">
                <a:solidFill>
                  <a:schemeClr val="bg1"/>
                </a:solidFill>
                <a:latin typeface="+mn-lt"/>
              </a:defRPr>
            </a:lvl1pPr>
          </a:lstStyle>
          <a:p>
            <a:pPr rtl="0"/>
            <a:fld id="{294A09A9-5501-47C1-A89A-A340965A2BE2}" type="slidenum">
              <a:rPr lang="es-ES" noProof="0" smtClean="0"/>
              <a:pPr rtl="0"/>
              <a:t>‹Nº›</a:t>
            </a:fld>
            <a:endParaRPr lang="es-ES" noProof="0">
              <a:latin typeface="+mn-lt"/>
            </a:endParaRPr>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659" r:id="rId1"/>
    <p:sldLayoutId id="2147483693" r:id="rId2"/>
    <p:sldLayoutId id="2147483671" r:id="rId3"/>
    <p:sldLayoutId id="2147483672" r:id="rId4"/>
    <p:sldLayoutId id="2147483673" r:id="rId5"/>
    <p:sldLayoutId id="2147483684" r:id="rId6"/>
    <p:sldLayoutId id="2147483675" r:id="rId7"/>
    <p:sldLayoutId id="2147483676" r:id="rId8"/>
    <p:sldLayoutId id="2147483677" r:id="rId9"/>
    <p:sldLayoutId id="2147483685" r:id="rId10"/>
    <p:sldLayoutId id="2147483688" r:id="rId11"/>
    <p:sldLayoutId id="2147483692" r:id="rId12"/>
    <p:sldLayoutId id="2147483682" r:id="rId13"/>
  </p:sldLayoutIdLst>
  <p:hf hdr="0"/>
  <p:txStyles>
    <p:titleStyle>
      <a:lvl1pPr algn="l" defTabSz="914400" rtl="0" eaLnBrk="1" latinLnBrk="0" hangingPunct="1">
        <a:lnSpc>
          <a:spcPct val="9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ntonyGarcia/final_project_big_data"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3E168C-8042-5B4E-A5A4-A5BF693AE2D6}"/>
              </a:ext>
            </a:extLst>
          </p:cNvPr>
          <p:cNvSpPr>
            <a:spLocks noGrp="1"/>
          </p:cNvSpPr>
          <p:nvPr>
            <p:ph type="ctrTitle"/>
          </p:nvPr>
        </p:nvSpPr>
        <p:spPr>
          <a:xfrm>
            <a:off x="6367055" y="2116182"/>
            <a:ext cx="5491570" cy="1514019"/>
          </a:xfrm>
        </p:spPr>
        <p:txBody>
          <a:bodyPr rtlCol="0"/>
          <a:lstStyle/>
          <a:p>
            <a:pPr rtl="0"/>
            <a:r>
              <a:rPr lang="en-US" sz="2800" dirty="0">
                <a:latin typeface="Agency FB" panose="020B0503020202020204" pitchFamily="34" charset="0"/>
              </a:rPr>
              <a:t>LONG-TERM FORECASTING OF ELECTRICITY LOAD DEMAND IN PANAMA</a:t>
            </a:r>
            <a:endParaRPr lang="es-ES" sz="2800" dirty="0">
              <a:latin typeface="Agency FB" panose="020B0503020202020204" pitchFamily="34" charset="0"/>
            </a:endParaRPr>
          </a:p>
        </p:txBody>
      </p:sp>
      <p:sp>
        <p:nvSpPr>
          <p:cNvPr id="3" name="Marcador de texto 2">
            <a:extLst>
              <a:ext uri="{FF2B5EF4-FFF2-40B4-BE49-F238E27FC236}">
                <a16:creationId xmlns:a16="http://schemas.microsoft.com/office/drawing/2014/main" id="{F18E61D8-31A3-2D45-8E25-CBE846E26E1C}"/>
              </a:ext>
            </a:extLst>
          </p:cNvPr>
          <p:cNvSpPr>
            <a:spLocks noGrp="1"/>
          </p:cNvSpPr>
          <p:nvPr>
            <p:ph type="body" sz="quarter" idx="11"/>
          </p:nvPr>
        </p:nvSpPr>
        <p:spPr>
          <a:xfrm>
            <a:off x="6367055" y="4549553"/>
            <a:ext cx="5491570" cy="953337"/>
          </a:xfrm>
        </p:spPr>
        <p:txBody>
          <a:bodyPr rtlCol="0"/>
          <a:lstStyle/>
          <a:p>
            <a:pPr rtl="0"/>
            <a:r>
              <a:rPr lang="en-US" sz="2000" dirty="0">
                <a:solidFill>
                  <a:schemeClr val="bg1"/>
                </a:solidFill>
                <a:latin typeface="Agency FB" panose="020B0503020202020204" pitchFamily="34" charset="0"/>
              </a:rPr>
              <a:t>Final Project Status Report #2 </a:t>
            </a:r>
            <a:r>
              <a:rPr lang="es-US" sz="2000" dirty="0">
                <a:solidFill>
                  <a:schemeClr val="bg1"/>
                </a:solidFill>
                <a:latin typeface="Agency FB" panose="020B0503020202020204" pitchFamily="34" charset="0"/>
              </a:rPr>
              <a:t>| Big Data </a:t>
            </a:r>
            <a:r>
              <a:rPr lang="es-US" sz="2000" dirty="0" err="1">
                <a:solidFill>
                  <a:schemeClr val="bg1"/>
                </a:solidFill>
                <a:latin typeface="Agency FB" panose="020B0503020202020204" pitchFamily="34" charset="0"/>
              </a:rPr>
              <a:t>Analytics</a:t>
            </a:r>
            <a:endParaRPr lang="es-US" sz="2000" dirty="0">
              <a:solidFill>
                <a:schemeClr val="bg1"/>
              </a:solidFill>
              <a:latin typeface="Agency FB" panose="020B0503020202020204" pitchFamily="34" charset="0"/>
            </a:endParaRPr>
          </a:p>
          <a:p>
            <a:pPr rtl="0"/>
            <a:r>
              <a:rPr lang="es-ES" sz="2000" dirty="0" err="1">
                <a:solidFill>
                  <a:schemeClr val="bg1"/>
                </a:solidFill>
                <a:latin typeface="Agency FB" panose="020B0503020202020204" pitchFamily="34" charset="0"/>
              </a:rPr>
              <a:t>By</a:t>
            </a:r>
            <a:r>
              <a:rPr lang="es-ES" sz="2000" dirty="0">
                <a:solidFill>
                  <a:schemeClr val="bg1"/>
                </a:solidFill>
                <a:latin typeface="Agency FB" panose="020B0503020202020204" pitchFamily="34" charset="0"/>
              </a:rPr>
              <a:t> Antony Garcia</a:t>
            </a:r>
          </a:p>
          <a:p>
            <a:pPr rtl="0"/>
            <a:r>
              <a:rPr lang="es-ES" sz="2000" dirty="0" err="1">
                <a:solidFill>
                  <a:schemeClr val="bg1"/>
                </a:solidFill>
                <a:latin typeface="Agency FB" panose="020B0503020202020204" pitchFamily="34" charset="0"/>
              </a:rPr>
              <a:t>Student</a:t>
            </a:r>
            <a:r>
              <a:rPr lang="es-ES" sz="2000" dirty="0">
                <a:solidFill>
                  <a:schemeClr val="bg1"/>
                </a:solidFill>
                <a:latin typeface="Agency FB" panose="020B0503020202020204" pitchFamily="34" charset="0"/>
              </a:rPr>
              <a:t> ID: </a:t>
            </a:r>
            <a:r>
              <a:rPr lang="es-US" sz="2000" dirty="0">
                <a:solidFill>
                  <a:schemeClr val="bg1"/>
                </a:solidFill>
                <a:latin typeface="Agency FB" panose="020B0503020202020204" pitchFamily="34" charset="0"/>
              </a:rPr>
              <a:t>901004615 | email; agarcia3@wpi.edu</a:t>
            </a:r>
            <a:endParaRPr lang="es-ES" sz="2000" dirty="0">
              <a:solidFill>
                <a:schemeClr val="bg1"/>
              </a:solidFill>
              <a:latin typeface="Agency FB" panose="020B0503020202020204" pitchFamily="34" charset="0"/>
            </a:endParaRPr>
          </a:p>
          <a:p>
            <a:pPr rtl="0"/>
            <a:endParaRPr lang="es-ES" dirty="0">
              <a:solidFill>
                <a:schemeClr val="bg1"/>
              </a:solidFill>
            </a:endParaRPr>
          </a:p>
        </p:txBody>
      </p:sp>
    </p:spTree>
    <p:extLst>
      <p:ext uri="{BB962C8B-B14F-4D97-AF65-F5344CB8AC3E}">
        <p14:creationId xmlns:p14="http://schemas.microsoft.com/office/powerpoint/2010/main" val="2960950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10</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graphicFrame>
        <p:nvGraphicFramePr>
          <p:cNvPr id="2" name="Gráfico 1">
            <a:extLst>
              <a:ext uri="{FF2B5EF4-FFF2-40B4-BE49-F238E27FC236}">
                <a16:creationId xmlns:a16="http://schemas.microsoft.com/office/drawing/2014/main" id="{DD5C7F79-6787-7858-8F5E-63105DBCE30D}"/>
              </a:ext>
            </a:extLst>
          </p:cNvPr>
          <p:cNvGraphicFramePr>
            <a:graphicFrameLocks noGrp="1"/>
          </p:cNvGraphicFramePr>
          <p:nvPr>
            <p:extLst>
              <p:ext uri="{D42A27DB-BD31-4B8C-83A1-F6EECF244321}">
                <p14:modId xmlns:p14="http://schemas.microsoft.com/office/powerpoint/2010/main" val="487944582"/>
              </p:ext>
            </p:extLst>
          </p:nvPr>
        </p:nvGraphicFramePr>
        <p:xfrm>
          <a:off x="424769" y="2075421"/>
          <a:ext cx="11342461" cy="2553729"/>
        </p:xfrm>
        <a:graphic>
          <a:graphicData uri="http://schemas.openxmlformats.org/drawingml/2006/chart">
            <c:chart xmlns:c="http://schemas.openxmlformats.org/drawingml/2006/chart" xmlns:r="http://schemas.openxmlformats.org/officeDocument/2006/relationships" r:id="rId3"/>
          </a:graphicData>
        </a:graphic>
      </p:graphicFrame>
      <p:sp>
        <p:nvSpPr>
          <p:cNvPr id="4" name="CuadroTexto 3">
            <a:extLst>
              <a:ext uri="{FF2B5EF4-FFF2-40B4-BE49-F238E27FC236}">
                <a16:creationId xmlns:a16="http://schemas.microsoft.com/office/drawing/2014/main" id="{E6AA5421-CA4F-D142-B1E6-42CC518D5CA5}"/>
              </a:ext>
            </a:extLst>
          </p:cNvPr>
          <p:cNvSpPr txBox="1"/>
          <p:nvPr/>
        </p:nvSpPr>
        <p:spPr>
          <a:xfrm>
            <a:off x="600074" y="4570622"/>
            <a:ext cx="10991850" cy="1288045"/>
          </a:xfrm>
          <a:prstGeom prst="rect">
            <a:avLst/>
          </a:prstGeom>
          <a:noFill/>
        </p:spPr>
        <p:txBody>
          <a:bodyPr wrap="square">
            <a:spAutoFit/>
          </a:bodyPr>
          <a:lstStyle/>
          <a:p>
            <a:pPr algn="just">
              <a:lnSpc>
                <a:spcPct val="150000"/>
              </a:lnSpc>
            </a:pPr>
            <a:r>
              <a:rPr lang="en-US" b="0" i="0" dirty="0">
                <a:solidFill>
                  <a:schemeClr val="bg1"/>
                </a:solidFill>
                <a:effectLst/>
              </a:rPr>
              <a:t>A</a:t>
            </a:r>
            <a:r>
              <a:rPr lang="en-US" dirty="0">
                <a:solidFill>
                  <a:schemeClr val="bg1"/>
                </a:solidFill>
              </a:rPr>
              <a:t>n accurate o</a:t>
            </a:r>
            <a:r>
              <a:rPr lang="en-US" b="0" i="0" dirty="0">
                <a:solidFill>
                  <a:schemeClr val="bg1"/>
                </a:solidFill>
                <a:effectLst/>
              </a:rPr>
              <a:t>utput was generated by the model in the initial month of 2019; however, significant deviation was observed in the following period. This could be attributed to a power consumption subsidy enforced by the government during the presidential campaign.</a:t>
            </a:r>
            <a:endParaRPr lang="en-US" sz="1600" b="0" i="0" dirty="0">
              <a:solidFill>
                <a:schemeClr val="bg1"/>
              </a:solidFill>
              <a:effectLst/>
            </a:endParaRPr>
          </a:p>
        </p:txBody>
      </p:sp>
    </p:spTree>
    <p:extLst>
      <p:ext uri="{BB962C8B-B14F-4D97-AF65-F5344CB8AC3E}">
        <p14:creationId xmlns:p14="http://schemas.microsoft.com/office/powerpoint/2010/main" val="3652404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11</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graphicFrame>
        <p:nvGraphicFramePr>
          <p:cNvPr id="2" name="Gráfico 1">
            <a:extLst>
              <a:ext uri="{FF2B5EF4-FFF2-40B4-BE49-F238E27FC236}">
                <a16:creationId xmlns:a16="http://schemas.microsoft.com/office/drawing/2014/main" id="{DD5C7F79-6787-7858-8F5E-63105DBCE30D}"/>
              </a:ext>
            </a:extLst>
          </p:cNvPr>
          <p:cNvGraphicFramePr>
            <a:graphicFrameLocks noGrp="1"/>
          </p:cNvGraphicFramePr>
          <p:nvPr/>
        </p:nvGraphicFramePr>
        <p:xfrm>
          <a:off x="424769" y="2075421"/>
          <a:ext cx="11342461" cy="2553729"/>
        </p:xfrm>
        <a:graphic>
          <a:graphicData uri="http://schemas.openxmlformats.org/drawingml/2006/chart">
            <c:chart xmlns:c="http://schemas.openxmlformats.org/drawingml/2006/chart" xmlns:r="http://schemas.openxmlformats.org/officeDocument/2006/relationships" r:id="rId3"/>
          </a:graphicData>
        </a:graphic>
      </p:graphicFrame>
      <p:sp>
        <p:nvSpPr>
          <p:cNvPr id="4" name="CuadroTexto 3">
            <a:extLst>
              <a:ext uri="{FF2B5EF4-FFF2-40B4-BE49-F238E27FC236}">
                <a16:creationId xmlns:a16="http://schemas.microsoft.com/office/drawing/2014/main" id="{E6AA5421-CA4F-D142-B1E6-42CC518D5CA5}"/>
              </a:ext>
            </a:extLst>
          </p:cNvPr>
          <p:cNvSpPr txBox="1"/>
          <p:nvPr/>
        </p:nvSpPr>
        <p:spPr>
          <a:xfrm>
            <a:off x="600074" y="4570622"/>
            <a:ext cx="10991850" cy="1288045"/>
          </a:xfrm>
          <a:prstGeom prst="rect">
            <a:avLst/>
          </a:prstGeom>
          <a:noFill/>
        </p:spPr>
        <p:txBody>
          <a:bodyPr wrap="square">
            <a:spAutoFit/>
          </a:bodyPr>
          <a:lstStyle/>
          <a:p>
            <a:pPr algn="just">
              <a:lnSpc>
                <a:spcPct val="150000"/>
              </a:lnSpc>
            </a:pPr>
            <a:r>
              <a:rPr lang="en-US" b="0" i="0" dirty="0">
                <a:solidFill>
                  <a:schemeClr val="bg1"/>
                </a:solidFill>
                <a:effectLst/>
              </a:rPr>
              <a:t>A highly precise output was generated by the model in the initial month of 2019; however, significant deviation was observed in the following period. This could be attributed to a power consumption subsidy enforced by the government during the presidential campaign.</a:t>
            </a:r>
            <a:endParaRPr lang="en-US" sz="1600" b="0" i="0" dirty="0">
              <a:solidFill>
                <a:schemeClr val="bg1"/>
              </a:solidFill>
              <a:effectLst/>
            </a:endParaRPr>
          </a:p>
        </p:txBody>
      </p:sp>
    </p:spTree>
    <p:extLst>
      <p:ext uri="{BB962C8B-B14F-4D97-AF65-F5344CB8AC3E}">
        <p14:creationId xmlns:p14="http://schemas.microsoft.com/office/powerpoint/2010/main" val="708258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a:t>Plan </a:t>
            </a:r>
            <a:r>
              <a:rPr lang="es-ES" sz="3600" dirty="0" err="1"/>
              <a:t>for</a:t>
            </a:r>
            <a:r>
              <a:rPr lang="es-ES" sz="3600" dirty="0"/>
              <a:t> </a:t>
            </a:r>
            <a:r>
              <a:rPr lang="es-ES" sz="3600" dirty="0" err="1"/>
              <a:t>next</a:t>
            </a:r>
            <a:r>
              <a:rPr lang="es-ES" sz="3600" dirty="0"/>
              <a:t> </a:t>
            </a:r>
            <a:r>
              <a:rPr lang="es-ES" sz="3600" dirty="0" err="1"/>
              <a:t>week</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12</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
        <p:nvSpPr>
          <p:cNvPr id="8" name="CuadroTexto 7">
            <a:extLst>
              <a:ext uri="{FF2B5EF4-FFF2-40B4-BE49-F238E27FC236}">
                <a16:creationId xmlns:a16="http://schemas.microsoft.com/office/drawing/2014/main" id="{4D445565-41F8-3C13-AD58-BB3B86154B0C}"/>
              </a:ext>
            </a:extLst>
          </p:cNvPr>
          <p:cNvSpPr txBox="1"/>
          <p:nvPr/>
        </p:nvSpPr>
        <p:spPr>
          <a:xfrm>
            <a:off x="964023" y="2140955"/>
            <a:ext cx="10627902" cy="2268634"/>
          </a:xfrm>
          <a:prstGeom prst="rect">
            <a:avLst/>
          </a:prstGeom>
          <a:noFill/>
        </p:spPr>
        <p:txBody>
          <a:bodyPr wrap="square">
            <a:spAutoFit/>
          </a:bodyPr>
          <a:lstStyle/>
          <a:p>
            <a:pPr algn="just">
              <a:lnSpc>
                <a:spcPct val="150000"/>
              </a:lnSpc>
            </a:pPr>
            <a:r>
              <a:rPr lang="en-US" sz="1600" b="0" i="0" dirty="0">
                <a:solidFill>
                  <a:schemeClr val="bg1"/>
                </a:solidFill>
                <a:effectLst/>
              </a:rPr>
              <a:t>The results section reveals the presence of statistical noise in the dataset, necessitating remedial action. To address this issue, efforts will be made to filter out the noise or exclude the dataset segment impacted by political factors. The focus will be on a period marked by consistent behavior.</a:t>
            </a:r>
          </a:p>
          <a:p>
            <a:pPr algn="just">
              <a:lnSpc>
                <a:spcPct val="150000"/>
              </a:lnSpc>
            </a:pPr>
            <a:endParaRPr lang="en-US" sz="1600" dirty="0">
              <a:solidFill>
                <a:schemeClr val="bg1"/>
              </a:solidFill>
            </a:endParaRPr>
          </a:p>
          <a:p>
            <a:pPr algn="just">
              <a:lnSpc>
                <a:spcPct val="150000"/>
              </a:lnSpc>
            </a:pPr>
            <a:r>
              <a:rPr lang="en-US" sz="1600" b="0" i="0" dirty="0">
                <a:solidFill>
                  <a:schemeClr val="bg1"/>
                </a:solidFill>
                <a:effectLst/>
                <a:latin typeface="Söhne"/>
              </a:rPr>
              <a:t>Hyperparameter tuning and dataset cross-validation will be employed to identify the optimal dataset split and enhance the model's performance by fitting the data better.</a:t>
            </a:r>
            <a:endParaRPr lang="en-US" sz="1600" b="0" i="0" dirty="0">
              <a:solidFill>
                <a:schemeClr val="bg1"/>
              </a:solidFill>
              <a:effectLst/>
            </a:endParaRPr>
          </a:p>
        </p:txBody>
      </p:sp>
    </p:spTree>
    <p:extLst>
      <p:ext uri="{BB962C8B-B14F-4D97-AF65-F5344CB8AC3E}">
        <p14:creationId xmlns:p14="http://schemas.microsoft.com/office/powerpoint/2010/main" val="281692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Obstacles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13</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
        <p:nvSpPr>
          <p:cNvPr id="8" name="CuadroTexto 7">
            <a:extLst>
              <a:ext uri="{FF2B5EF4-FFF2-40B4-BE49-F238E27FC236}">
                <a16:creationId xmlns:a16="http://schemas.microsoft.com/office/drawing/2014/main" id="{4D445565-41F8-3C13-AD58-BB3B86154B0C}"/>
              </a:ext>
            </a:extLst>
          </p:cNvPr>
          <p:cNvSpPr txBox="1"/>
          <p:nvPr/>
        </p:nvSpPr>
        <p:spPr>
          <a:xfrm>
            <a:off x="971549" y="2140955"/>
            <a:ext cx="10620375" cy="2632516"/>
          </a:xfrm>
          <a:prstGeom prst="rect">
            <a:avLst/>
          </a:prstGeom>
          <a:noFill/>
        </p:spPr>
        <p:txBody>
          <a:bodyPr wrap="square">
            <a:spAutoFit/>
          </a:bodyPr>
          <a:lstStyle/>
          <a:p>
            <a:pPr algn="just">
              <a:lnSpc>
                <a:spcPct val="150000"/>
              </a:lnSpc>
            </a:pPr>
            <a:r>
              <a:rPr lang="en-US" sz="1600" b="0" i="0" dirty="0">
                <a:solidFill>
                  <a:schemeClr val="bg1"/>
                </a:solidFill>
                <a:effectLst/>
              </a:rPr>
              <a:t>Training a deep learning model based on Recurrent Neural Networks (RNN) to predict power consumption can be a challenging task. One of the main obstacles we encountered was the presence of anomalies in the data that were not captured by the training dataset. Specifically, the government subsidy during the presidential election in 2019 led to a significant increase in power consumption, which was not reflected in the data used to train the model up to 2018. </a:t>
            </a:r>
          </a:p>
          <a:p>
            <a:pPr algn="just">
              <a:lnSpc>
                <a:spcPct val="150000"/>
              </a:lnSpc>
            </a:pPr>
            <a:endParaRPr lang="en-US" sz="1600" dirty="0">
              <a:solidFill>
                <a:schemeClr val="bg1"/>
              </a:solidFill>
            </a:endParaRPr>
          </a:p>
          <a:p>
            <a:pPr algn="just">
              <a:lnSpc>
                <a:spcPct val="150000"/>
              </a:lnSpc>
            </a:pPr>
            <a:r>
              <a:rPr lang="en-US" sz="1600" b="0" i="0" dirty="0">
                <a:solidFill>
                  <a:schemeClr val="bg1"/>
                </a:solidFill>
                <a:effectLst/>
              </a:rPr>
              <a:t>Additionally, training an RNN model requires a significant amount of data, and it can be difficult to find enough high-quality data to achieve accurate predictions</a:t>
            </a:r>
          </a:p>
        </p:txBody>
      </p:sp>
    </p:spTree>
    <p:extLst>
      <p:ext uri="{BB962C8B-B14F-4D97-AF65-F5344CB8AC3E}">
        <p14:creationId xmlns:p14="http://schemas.microsoft.com/office/powerpoint/2010/main" val="2806844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Improvements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14</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
        <p:nvSpPr>
          <p:cNvPr id="8" name="CuadroTexto 7">
            <a:extLst>
              <a:ext uri="{FF2B5EF4-FFF2-40B4-BE49-F238E27FC236}">
                <a16:creationId xmlns:a16="http://schemas.microsoft.com/office/drawing/2014/main" id="{4D445565-41F8-3C13-AD58-BB3B86154B0C}"/>
              </a:ext>
            </a:extLst>
          </p:cNvPr>
          <p:cNvSpPr txBox="1"/>
          <p:nvPr/>
        </p:nvSpPr>
        <p:spPr>
          <a:xfrm>
            <a:off x="971549" y="2064755"/>
            <a:ext cx="10620375" cy="3371179"/>
          </a:xfrm>
          <a:prstGeom prst="rect">
            <a:avLst/>
          </a:prstGeom>
          <a:noFill/>
        </p:spPr>
        <p:txBody>
          <a:bodyPr wrap="square">
            <a:spAutoFit/>
          </a:bodyPr>
          <a:lstStyle/>
          <a:p>
            <a:pPr>
              <a:lnSpc>
                <a:spcPct val="150000"/>
              </a:lnSpc>
            </a:pPr>
            <a:r>
              <a:rPr lang="en-US" sz="1600" b="0" i="0" dirty="0">
                <a:solidFill>
                  <a:schemeClr val="bg1"/>
                </a:solidFill>
                <a:effectLst/>
              </a:rPr>
              <a:t>In comparison to the previous status report, a functioning Deep Learning model with the potential to be employed for this task has been developed this time, as evidenced during the initial month of 2019. However, the statistical noise arising from political decisions was not taken into consideration for this matter, making it difficult to model. Knowing this, proper actions can be taken to address this problem.</a:t>
            </a:r>
            <a:br>
              <a:rPr lang="en-US" sz="1600" b="0" i="0" dirty="0">
                <a:solidFill>
                  <a:schemeClr val="bg1"/>
                </a:solidFill>
                <a:effectLst/>
              </a:rPr>
            </a:br>
            <a:br>
              <a:rPr lang="en-US" sz="1600" b="0" i="0" dirty="0">
                <a:solidFill>
                  <a:schemeClr val="bg1"/>
                </a:solidFill>
                <a:effectLst/>
              </a:rPr>
            </a:br>
            <a:r>
              <a:rPr lang="en-US" sz="1600" b="0" i="0" dirty="0">
                <a:solidFill>
                  <a:schemeClr val="bg1"/>
                </a:solidFill>
                <a:effectLst/>
              </a:rPr>
              <a:t>Being in Panama in 2019 and monitoring political decisions and their effect on the electricity market has been beneficial. Although the impact of such a decision on the model's performance was initially overlooked, this outcome has provided an intriguing perspective on the application of Deep Learning for identifying anomalies in time series and power consumption patterns.</a:t>
            </a:r>
          </a:p>
        </p:txBody>
      </p:sp>
    </p:spTree>
    <p:extLst>
      <p:ext uri="{BB962C8B-B14F-4D97-AF65-F5344CB8AC3E}">
        <p14:creationId xmlns:p14="http://schemas.microsoft.com/office/powerpoint/2010/main" val="3254380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Documentation</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15</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
        <p:nvSpPr>
          <p:cNvPr id="8" name="CuadroTexto 7">
            <a:extLst>
              <a:ext uri="{FF2B5EF4-FFF2-40B4-BE49-F238E27FC236}">
                <a16:creationId xmlns:a16="http://schemas.microsoft.com/office/drawing/2014/main" id="{4D445565-41F8-3C13-AD58-BB3B86154B0C}"/>
              </a:ext>
            </a:extLst>
          </p:cNvPr>
          <p:cNvSpPr txBox="1"/>
          <p:nvPr/>
        </p:nvSpPr>
        <p:spPr>
          <a:xfrm>
            <a:off x="971549" y="2064755"/>
            <a:ext cx="10620375" cy="1155188"/>
          </a:xfrm>
          <a:prstGeom prst="rect">
            <a:avLst/>
          </a:prstGeom>
          <a:noFill/>
        </p:spPr>
        <p:txBody>
          <a:bodyPr wrap="square">
            <a:spAutoFit/>
          </a:bodyPr>
          <a:lstStyle/>
          <a:p>
            <a:pPr>
              <a:lnSpc>
                <a:spcPct val="150000"/>
              </a:lnSpc>
            </a:pPr>
            <a:r>
              <a:rPr lang="en-US" sz="1600" b="0" i="0" dirty="0">
                <a:solidFill>
                  <a:schemeClr val="bg1"/>
                </a:solidFill>
                <a:effectLst/>
              </a:rPr>
              <a:t>Machine learning models and datasets are available </a:t>
            </a:r>
            <a:r>
              <a:rPr lang="en-US" sz="1600" dirty="0">
                <a:solidFill>
                  <a:schemeClr val="bg1"/>
                </a:solidFill>
              </a:rPr>
              <a:t>from </a:t>
            </a:r>
            <a:r>
              <a:rPr lang="en-US" sz="1600" dirty="0" err="1">
                <a:solidFill>
                  <a:schemeClr val="bg1"/>
                </a:solidFill>
              </a:rPr>
              <a:t>Github</a:t>
            </a:r>
            <a:r>
              <a:rPr lang="en-US" sz="1600" dirty="0">
                <a:solidFill>
                  <a:schemeClr val="bg1"/>
                </a:solidFill>
              </a:rPr>
              <a:t>:</a:t>
            </a:r>
          </a:p>
          <a:p>
            <a:pPr marL="285750" indent="-285750">
              <a:lnSpc>
                <a:spcPct val="150000"/>
              </a:lnSpc>
              <a:buFont typeface="Wingdings" panose="05000000000000000000" pitchFamily="2" charset="2"/>
              <a:buChar char="ü"/>
            </a:pPr>
            <a:r>
              <a:rPr lang="en-US" sz="1600" b="0" i="0" dirty="0">
                <a:solidFill>
                  <a:schemeClr val="bg1"/>
                </a:solidFill>
                <a:effectLst/>
                <a:hlinkClick r:id="rId3"/>
              </a:rPr>
              <a:t>https://github.com/AntonyGarcia/final_project_big_data</a:t>
            </a:r>
            <a:endParaRPr lang="en-US" sz="1600" b="0" i="0" dirty="0">
              <a:solidFill>
                <a:schemeClr val="bg1"/>
              </a:solidFill>
              <a:effectLst/>
            </a:endParaRPr>
          </a:p>
          <a:p>
            <a:pPr>
              <a:lnSpc>
                <a:spcPct val="150000"/>
              </a:lnSpc>
            </a:pPr>
            <a:endParaRPr lang="en-US" sz="1600" b="0" i="0" dirty="0">
              <a:solidFill>
                <a:schemeClr val="bg1"/>
              </a:solidFill>
              <a:effectLst/>
            </a:endParaRPr>
          </a:p>
        </p:txBody>
      </p:sp>
    </p:spTree>
    <p:extLst>
      <p:ext uri="{BB962C8B-B14F-4D97-AF65-F5344CB8AC3E}">
        <p14:creationId xmlns:p14="http://schemas.microsoft.com/office/powerpoint/2010/main" val="3398942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DF3D98-3C30-4CFC-8643-C81E829C8C25}"/>
              </a:ext>
            </a:extLst>
          </p:cNvPr>
          <p:cNvSpPr>
            <a:spLocks noGrp="1"/>
          </p:cNvSpPr>
          <p:nvPr>
            <p:ph type="title"/>
          </p:nvPr>
        </p:nvSpPr>
        <p:spPr/>
        <p:txBody>
          <a:bodyPr rtlCol="0"/>
          <a:lstStyle/>
          <a:p>
            <a:pPr rtl="0"/>
            <a:r>
              <a:rPr lang="es-ES" dirty="0" err="1"/>
              <a:t>Thanks</a:t>
            </a:r>
            <a:endParaRPr lang="es-ES" dirty="0"/>
          </a:p>
        </p:txBody>
      </p:sp>
      <p:pic>
        <p:nvPicPr>
          <p:cNvPr id="13" name="Marcador de posición de imagen 12" descr="Retrato de un miembro del equipo">
            <a:extLst>
              <a:ext uri="{FF2B5EF4-FFF2-40B4-BE49-F238E27FC236}">
                <a16:creationId xmlns:a16="http://schemas.microsoft.com/office/drawing/2014/main" id="{EC944911-7CDD-41CC-A7F0-5B0CF85D545C}"/>
              </a:ext>
              <a:ext uri="{C183D7F6-B498-43B3-948B-1728B52AA6E4}">
                <adec:decorative xmlns:adec="http://schemas.microsoft.com/office/drawing/2017/decorative" val="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336677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a:xfrm>
            <a:off x="964023" y="879063"/>
            <a:ext cx="10848532" cy="610863"/>
          </a:xfrm>
        </p:spPr>
        <p:txBody>
          <a:bodyPr rtlCol="0">
            <a:normAutofit/>
          </a:bodyPr>
          <a:lstStyle/>
          <a:p>
            <a:pPr rtl="0"/>
            <a:r>
              <a:rPr lang="es-ES" sz="3600" dirty="0"/>
              <a:t>Project </a:t>
            </a:r>
            <a:r>
              <a:rPr lang="es-ES" sz="3600" dirty="0" err="1"/>
              <a:t>description</a:t>
            </a:r>
            <a:r>
              <a:rPr lang="es-ES" sz="3600" dirty="0"/>
              <a:t> and </a:t>
            </a:r>
            <a:r>
              <a:rPr lang="es-ES" sz="3600" dirty="0" err="1"/>
              <a:t>objectives</a:t>
            </a:r>
            <a:endParaRPr lang="es-ES" sz="3600" dirty="0"/>
          </a:p>
        </p:txBody>
      </p:sp>
      <p:sp>
        <p:nvSpPr>
          <p:cNvPr id="4" name="Marcador de texto 3">
            <a:extLst>
              <a:ext uri="{FF2B5EF4-FFF2-40B4-BE49-F238E27FC236}">
                <a16:creationId xmlns:a16="http://schemas.microsoft.com/office/drawing/2014/main" id="{A17F80A9-6337-524E-AC61-32C5AFEE8E6D}"/>
              </a:ext>
            </a:extLst>
          </p:cNvPr>
          <p:cNvSpPr>
            <a:spLocks noGrp="1"/>
          </p:cNvSpPr>
          <p:nvPr>
            <p:ph type="body" sz="quarter" idx="11"/>
          </p:nvPr>
        </p:nvSpPr>
        <p:spPr>
          <a:xfrm>
            <a:off x="952499" y="2289363"/>
            <a:ext cx="10010970" cy="2795232"/>
          </a:xfrm>
        </p:spPr>
        <p:txBody>
          <a:bodyPr rtlCol="0"/>
          <a:lstStyle/>
          <a:p>
            <a:pPr algn="just" rtl="0">
              <a:lnSpc>
                <a:spcPct val="125000"/>
              </a:lnSpc>
            </a:pPr>
            <a:r>
              <a:rPr lang="en-US" dirty="0"/>
              <a:t>Electricity load forecasting is considered a crucial task in the energy industry as it enables energy providers to optimize energy production and distribution, reduce energy costs, and improve energy efficiency. The objective of this project is to develop a long-term predictive model for electricity load forecasting using the "Short-term Electricity Load Forecasting (Panama)" dataset available on Kaggle.</a:t>
            </a:r>
          </a:p>
          <a:p>
            <a:pPr algn="just" rtl="0">
              <a:lnSpc>
                <a:spcPct val="125000"/>
              </a:lnSpc>
            </a:pPr>
            <a:r>
              <a:rPr lang="en-US" dirty="0"/>
              <a:t>The dataset, covering the period from 2015 to 2020, contains hourly load data, weather variables, holidays, and weekly load forecast features. With a resolution of one hour, this dataset provides an excellent opportunity to apply machine learning algorithms such as Recurrent Neural Networks (RNNs) and Long Short-Term Memory (LSTM) networks for long-term electricity load forecasting in Panama.</a:t>
            </a:r>
          </a:p>
          <a:p>
            <a:pPr algn="just" rtl="0">
              <a:lnSpc>
                <a:spcPct val="125000"/>
              </a:lnSpc>
            </a:pPr>
            <a:r>
              <a:rPr lang="en-US" dirty="0"/>
              <a:t>By forecasting the electricity demand for several years, this project aims to provide insights into the future electricity demand in Panama, which could help in better resource planning, management, and distribution.  </a:t>
            </a:r>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2</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66867" cy="247651"/>
          </a:xfrm>
        </p:spPr>
        <p:txBody>
          <a:bodyPr rtlCol="0"/>
          <a:lstStyle/>
          <a:p>
            <a:r>
              <a:rPr lang="en-US" sz="1100" b="0" i="0" dirty="0">
                <a:solidFill>
                  <a:srgbClr val="2D3B45"/>
                </a:solidFill>
                <a:effectLst/>
                <a:cs typeface="Arial" panose="020B0604020202020204" pitchFamily="34" charset="0"/>
              </a:rPr>
              <a:t>Final Project Status Report #2</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729243" y="6332220"/>
            <a:ext cx="1606550" cy="247651"/>
          </a:xfrm>
        </p:spPr>
        <p:txBody>
          <a:bodyPr rtlCol="0"/>
          <a:lstStyle/>
          <a:p>
            <a:pPr rtl="0"/>
            <a:fld id="{AFB24947-CFB8-4223-BB48-21E0ED1E1978}" type="datetime4">
              <a:rPr lang="es-ES" smtClean="0"/>
              <a:t>29 de abril de 2023</a:t>
            </a:fld>
            <a:endParaRPr lang="es-ES" dirty="0"/>
          </a:p>
        </p:txBody>
      </p:sp>
    </p:spTree>
    <p:extLst>
      <p:ext uri="{BB962C8B-B14F-4D97-AF65-F5344CB8AC3E}">
        <p14:creationId xmlns:p14="http://schemas.microsoft.com/office/powerpoint/2010/main" val="39124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D54756-A790-C845-A85F-35391529E591}"/>
              </a:ext>
            </a:extLst>
          </p:cNvPr>
          <p:cNvSpPr>
            <a:spLocks noGrp="1"/>
          </p:cNvSpPr>
          <p:nvPr>
            <p:ph type="title"/>
          </p:nvPr>
        </p:nvSpPr>
        <p:spPr>
          <a:xfrm>
            <a:off x="964023" y="879063"/>
            <a:ext cx="4941477" cy="610863"/>
          </a:xfrm>
        </p:spPr>
        <p:txBody>
          <a:bodyPr rtlCol="0">
            <a:noAutofit/>
          </a:bodyPr>
          <a:lstStyle/>
          <a:p>
            <a:pPr algn="l"/>
            <a:r>
              <a:rPr lang="es-US" sz="2800" b="0" i="0" dirty="0">
                <a:effectLst/>
                <a:cs typeface="Arial" panose="020B0604020202020204" pitchFamily="34" charset="0"/>
              </a:rPr>
              <a:t>Final Project Status </a:t>
            </a:r>
            <a:r>
              <a:rPr lang="es-US" sz="2800" b="0" i="0" dirty="0" err="1">
                <a:effectLst/>
                <a:cs typeface="Arial" panose="020B0604020202020204" pitchFamily="34" charset="0"/>
              </a:rPr>
              <a:t>Report</a:t>
            </a:r>
            <a:endParaRPr lang="es-US" sz="2800" b="0" i="0" dirty="0">
              <a:effectLst/>
              <a:cs typeface="Arial" panose="020B0604020202020204" pitchFamily="34" charset="0"/>
            </a:endParaRPr>
          </a:p>
        </p:txBody>
      </p:sp>
      <p:sp>
        <p:nvSpPr>
          <p:cNvPr id="4" name="Marcador de texto 3">
            <a:extLst>
              <a:ext uri="{FF2B5EF4-FFF2-40B4-BE49-F238E27FC236}">
                <a16:creationId xmlns:a16="http://schemas.microsoft.com/office/drawing/2014/main" id="{C7EC6698-132B-1143-A2A9-00A97D9572D8}"/>
              </a:ext>
            </a:extLst>
          </p:cNvPr>
          <p:cNvSpPr>
            <a:spLocks noGrp="1"/>
          </p:cNvSpPr>
          <p:nvPr>
            <p:ph type="body" sz="quarter" idx="14"/>
          </p:nvPr>
        </p:nvSpPr>
        <p:spPr>
          <a:xfrm>
            <a:off x="952500" y="2209800"/>
            <a:ext cx="2285222" cy="287402"/>
          </a:xfrm>
        </p:spPr>
        <p:txBody>
          <a:bodyPr rtlCol="0"/>
          <a:lstStyle/>
          <a:p>
            <a:pPr rtl="0"/>
            <a:r>
              <a:rPr lang="es-ES" sz="1600" dirty="0"/>
              <a:t>01. </a:t>
            </a:r>
            <a:r>
              <a:rPr lang="es-ES" sz="1600" dirty="0" err="1"/>
              <a:t>Work</a:t>
            </a:r>
            <a:r>
              <a:rPr lang="es-ES" sz="1600" dirty="0"/>
              <a:t> </a:t>
            </a:r>
            <a:r>
              <a:rPr lang="es-ES" sz="1600" dirty="0" err="1"/>
              <a:t>Accomplished</a:t>
            </a:r>
            <a:endParaRPr lang="es-ES" sz="1600" dirty="0"/>
          </a:p>
        </p:txBody>
      </p:sp>
      <p:sp>
        <p:nvSpPr>
          <p:cNvPr id="3" name="Marcador de texto 2">
            <a:extLst>
              <a:ext uri="{FF2B5EF4-FFF2-40B4-BE49-F238E27FC236}">
                <a16:creationId xmlns:a16="http://schemas.microsoft.com/office/drawing/2014/main" id="{91AA5D8C-0134-F046-A548-3465F817747C}"/>
              </a:ext>
            </a:extLst>
          </p:cNvPr>
          <p:cNvSpPr>
            <a:spLocks noGrp="1"/>
          </p:cNvSpPr>
          <p:nvPr>
            <p:ph type="body" sz="quarter" idx="13"/>
          </p:nvPr>
        </p:nvSpPr>
        <p:spPr>
          <a:xfrm>
            <a:off x="952500" y="2818295"/>
            <a:ext cx="2285222" cy="762355"/>
          </a:xfrm>
        </p:spPr>
        <p:txBody>
          <a:bodyPr rtlCol="0"/>
          <a:lstStyle/>
          <a:p>
            <a:pPr rtl="0"/>
            <a:r>
              <a:rPr lang="en-US" dirty="0"/>
              <a:t>Dataset enhancements, Deep Learning models, data normalization and training techniques</a:t>
            </a:r>
            <a:endParaRPr lang="es-ES" dirty="0"/>
          </a:p>
        </p:txBody>
      </p:sp>
      <p:sp>
        <p:nvSpPr>
          <p:cNvPr id="6" name="Marcador de texto 5">
            <a:extLst>
              <a:ext uri="{FF2B5EF4-FFF2-40B4-BE49-F238E27FC236}">
                <a16:creationId xmlns:a16="http://schemas.microsoft.com/office/drawing/2014/main" id="{C0015C52-08ED-464E-B7E8-24892D9C1319}"/>
              </a:ext>
            </a:extLst>
          </p:cNvPr>
          <p:cNvSpPr>
            <a:spLocks noGrp="1"/>
          </p:cNvSpPr>
          <p:nvPr>
            <p:ph type="body" sz="quarter" idx="16"/>
          </p:nvPr>
        </p:nvSpPr>
        <p:spPr>
          <a:xfrm>
            <a:off x="3663042" y="2209800"/>
            <a:ext cx="2432958" cy="608495"/>
          </a:xfrm>
        </p:spPr>
        <p:txBody>
          <a:bodyPr rtlCol="0"/>
          <a:lstStyle/>
          <a:p>
            <a:pPr rtl="0"/>
            <a:r>
              <a:rPr lang="es-ES" sz="1600" dirty="0"/>
              <a:t>02. </a:t>
            </a:r>
            <a:r>
              <a:rPr lang="es-ES" sz="1600" dirty="0" err="1"/>
              <a:t>Results</a:t>
            </a:r>
            <a:endParaRPr lang="es-ES" sz="1600" dirty="0"/>
          </a:p>
        </p:txBody>
      </p:sp>
      <p:sp>
        <p:nvSpPr>
          <p:cNvPr id="5" name="Marcador de texto 4">
            <a:extLst>
              <a:ext uri="{FF2B5EF4-FFF2-40B4-BE49-F238E27FC236}">
                <a16:creationId xmlns:a16="http://schemas.microsoft.com/office/drawing/2014/main" id="{6979C7D4-91CF-6443-91D5-65DC860B407D}"/>
              </a:ext>
            </a:extLst>
          </p:cNvPr>
          <p:cNvSpPr>
            <a:spLocks noGrp="1"/>
          </p:cNvSpPr>
          <p:nvPr>
            <p:ph type="body" sz="quarter" idx="15"/>
          </p:nvPr>
        </p:nvSpPr>
        <p:spPr>
          <a:xfrm>
            <a:off x="3663042" y="2818295"/>
            <a:ext cx="2432958" cy="762355"/>
          </a:xfrm>
        </p:spPr>
        <p:txBody>
          <a:bodyPr rtlCol="0"/>
          <a:lstStyle/>
          <a:p>
            <a:pPr rtl="0"/>
            <a:r>
              <a:rPr lang="en-US" dirty="0"/>
              <a:t>Charts and stats on the model performance</a:t>
            </a:r>
            <a:endParaRPr lang="es-ES" dirty="0"/>
          </a:p>
        </p:txBody>
      </p:sp>
      <p:sp>
        <p:nvSpPr>
          <p:cNvPr id="8" name="Marcador de texto 7">
            <a:extLst>
              <a:ext uri="{FF2B5EF4-FFF2-40B4-BE49-F238E27FC236}">
                <a16:creationId xmlns:a16="http://schemas.microsoft.com/office/drawing/2014/main" id="{B32B0C1D-C221-7C47-B7D6-77E7BDB41749}"/>
              </a:ext>
            </a:extLst>
          </p:cNvPr>
          <p:cNvSpPr>
            <a:spLocks noGrp="1"/>
          </p:cNvSpPr>
          <p:nvPr>
            <p:ph type="body" sz="quarter" idx="20"/>
          </p:nvPr>
        </p:nvSpPr>
        <p:spPr>
          <a:xfrm>
            <a:off x="952500" y="4522803"/>
            <a:ext cx="2425182" cy="287402"/>
          </a:xfrm>
        </p:spPr>
        <p:txBody>
          <a:bodyPr rtlCol="0"/>
          <a:lstStyle/>
          <a:p>
            <a:pPr rtl="0"/>
            <a:r>
              <a:rPr lang="es-ES" sz="1600" dirty="0"/>
              <a:t>03. </a:t>
            </a:r>
            <a:r>
              <a:rPr lang="es-ES" sz="1600" dirty="0" err="1"/>
              <a:t>Plans</a:t>
            </a:r>
            <a:r>
              <a:rPr lang="es-ES" sz="1600" dirty="0"/>
              <a:t> </a:t>
            </a:r>
            <a:r>
              <a:rPr lang="es-ES" sz="1600" dirty="0" err="1"/>
              <a:t>for</a:t>
            </a:r>
            <a:r>
              <a:rPr lang="es-ES" sz="1600" dirty="0"/>
              <a:t> Next </a:t>
            </a:r>
            <a:r>
              <a:rPr lang="es-ES" sz="1600" dirty="0" err="1"/>
              <a:t>Week</a:t>
            </a:r>
            <a:endParaRPr lang="es-ES" sz="1600" dirty="0"/>
          </a:p>
        </p:txBody>
      </p:sp>
      <p:sp>
        <p:nvSpPr>
          <p:cNvPr id="7" name="Marcador de texto 6">
            <a:extLst>
              <a:ext uri="{FF2B5EF4-FFF2-40B4-BE49-F238E27FC236}">
                <a16:creationId xmlns:a16="http://schemas.microsoft.com/office/drawing/2014/main" id="{3E1C152D-1AA6-9242-B5C9-B06EEE4F9661}"/>
              </a:ext>
            </a:extLst>
          </p:cNvPr>
          <p:cNvSpPr>
            <a:spLocks noGrp="1"/>
          </p:cNvSpPr>
          <p:nvPr>
            <p:ph type="body" sz="quarter" idx="19"/>
          </p:nvPr>
        </p:nvSpPr>
        <p:spPr>
          <a:xfrm>
            <a:off x="952500" y="5131298"/>
            <a:ext cx="2133600" cy="762355"/>
          </a:xfrm>
        </p:spPr>
        <p:txBody>
          <a:bodyPr rtlCol="0"/>
          <a:lstStyle/>
          <a:p>
            <a:pPr rtl="0"/>
            <a:r>
              <a:rPr lang="en-US" dirty="0"/>
              <a:t>Enhance the prediction, work on long term model.</a:t>
            </a:r>
            <a:endParaRPr lang="es-ES" dirty="0"/>
          </a:p>
        </p:txBody>
      </p:sp>
      <p:sp>
        <p:nvSpPr>
          <p:cNvPr id="10" name="Marcador de texto 9">
            <a:extLst>
              <a:ext uri="{FF2B5EF4-FFF2-40B4-BE49-F238E27FC236}">
                <a16:creationId xmlns:a16="http://schemas.microsoft.com/office/drawing/2014/main" id="{69BD3932-D1D0-1045-BD96-8B26F11B8515}"/>
              </a:ext>
            </a:extLst>
          </p:cNvPr>
          <p:cNvSpPr>
            <a:spLocks noGrp="1"/>
          </p:cNvSpPr>
          <p:nvPr>
            <p:ph type="body" sz="quarter" idx="22"/>
          </p:nvPr>
        </p:nvSpPr>
        <p:spPr>
          <a:xfrm>
            <a:off x="3663042" y="4522803"/>
            <a:ext cx="2128157" cy="608495"/>
          </a:xfrm>
        </p:spPr>
        <p:txBody>
          <a:bodyPr rtlCol="0"/>
          <a:lstStyle/>
          <a:p>
            <a:pPr rtl="0"/>
            <a:r>
              <a:rPr lang="es-ES" sz="1600" dirty="0"/>
              <a:t>04. </a:t>
            </a:r>
            <a:r>
              <a:rPr lang="es-ES" sz="1600" dirty="0" err="1"/>
              <a:t>Obstacles</a:t>
            </a:r>
            <a:endParaRPr lang="es-ES" sz="1600" dirty="0"/>
          </a:p>
        </p:txBody>
      </p:sp>
      <p:sp>
        <p:nvSpPr>
          <p:cNvPr id="9" name="Marcador de texto 8">
            <a:extLst>
              <a:ext uri="{FF2B5EF4-FFF2-40B4-BE49-F238E27FC236}">
                <a16:creationId xmlns:a16="http://schemas.microsoft.com/office/drawing/2014/main" id="{38FB4732-AB07-C54D-AF44-F8ADB6D2B8B6}"/>
              </a:ext>
            </a:extLst>
          </p:cNvPr>
          <p:cNvSpPr>
            <a:spLocks noGrp="1"/>
          </p:cNvSpPr>
          <p:nvPr>
            <p:ph type="body" sz="quarter" idx="21"/>
          </p:nvPr>
        </p:nvSpPr>
        <p:spPr>
          <a:xfrm>
            <a:off x="3663042" y="5131298"/>
            <a:ext cx="2128157" cy="762355"/>
          </a:xfrm>
        </p:spPr>
        <p:txBody>
          <a:bodyPr rtlCol="0"/>
          <a:lstStyle/>
          <a:p>
            <a:pPr rtl="0"/>
            <a:r>
              <a:rPr lang="en-US" dirty="0"/>
              <a:t>Problems with statistical noise, training RNN and LSTM models</a:t>
            </a:r>
            <a:endParaRPr lang="es-ES" dirty="0"/>
          </a:p>
        </p:txBody>
      </p:sp>
      <p:sp>
        <p:nvSpPr>
          <p:cNvPr id="12" name="Marcador de texto 11">
            <a:extLst>
              <a:ext uri="{FF2B5EF4-FFF2-40B4-BE49-F238E27FC236}">
                <a16:creationId xmlns:a16="http://schemas.microsoft.com/office/drawing/2014/main" id="{B115086E-2AC3-4F4D-8F85-104CFA64FECF}"/>
              </a:ext>
            </a:extLst>
          </p:cNvPr>
          <p:cNvSpPr>
            <a:spLocks noGrp="1"/>
          </p:cNvSpPr>
          <p:nvPr>
            <p:ph type="body" sz="quarter" idx="24"/>
          </p:nvPr>
        </p:nvSpPr>
        <p:spPr>
          <a:xfrm>
            <a:off x="6367054" y="4522803"/>
            <a:ext cx="2129245" cy="287402"/>
          </a:xfrm>
        </p:spPr>
        <p:txBody>
          <a:bodyPr rtlCol="0"/>
          <a:lstStyle/>
          <a:p>
            <a:pPr rtl="0"/>
            <a:r>
              <a:rPr lang="es-ES" sz="1600" dirty="0"/>
              <a:t>05. </a:t>
            </a:r>
            <a:r>
              <a:rPr lang="es-ES" sz="1600" dirty="0" err="1"/>
              <a:t>Improvements</a:t>
            </a:r>
            <a:endParaRPr lang="es-ES" sz="1600" dirty="0"/>
          </a:p>
        </p:txBody>
      </p:sp>
      <p:sp>
        <p:nvSpPr>
          <p:cNvPr id="11" name="Marcador de texto 10">
            <a:extLst>
              <a:ext uri="{FF2B5EF4-FFF2-40B4-BE49-F238E27FC236}">
                <a16:creationId xmlns:a16="http://schemas.microsoft.com/office/drawing/2014/main" id="{7F247A08-A350-EF44-9F10-FC72B5466602}"/>
              </a:ext>
            </a:extLst>
          </p:cNvPr>
          <p:cNvSpPr>
            <a:spLocks noGrp="1"/>
          </p:cNvSpPr>
          <p:nvPr>
            <p:ph type="body" sz="quarter" idx="23"/>
          </p:nvPr>
        </p:nvSpPr>
        <p:spPr>
          <a:xfrm>
            <a:off x="6367054" y="5131298"/>
            <a:ext cx="2497028" cy="762355"/>
          </a:xfrm>
        </p:spPr>
        <p:txBody>
          <a:bodyPr rtlCol="0"/>
          <a:lstStyle/>
          <a:p>
            <a:pPr rtl="0"/>
            <a:r>
              <a:rPr lang="en-US" dirty="0"/>
              <a:t>Techniques that will be used to improve the model performance.</a:t>
            </a:r>
            <a:endParaRPr lang="es-ES" dirty="0"/>
          </a:p>
        </p:txBody>
      </p:sp>
      <p:sp>
        <p:nvSpPr>
          <p:cNvPr id="15" name="Marcador de número de diapositiva 14">
            <a:extLst>
              <a:ext uri="{FF2B5EF4-FFF2-40B4-BE49-F238E27FC236}">
                <a16:creationId xmlns:a16="http://schemas.microsoft.com/office/drawing/2014/main" id="{329469AE-B59A-AA41-9085-106D011808F5}"/>
              </a:ext>
            </a:extLst>
          </p:cNvPr>
          <p:cNvSpPr>
            <a:spLocks noGrp="1"/>
          </p:cNvSpPr>
          <p:nvPr>
            <p:ph type="sldNum" sz="quarter" idx="27"/>
          </p:nvPr>
        </p:nvSpPr>
        <p:spPr>
          <a:xfrm>
            <a:off x="971550" y="6332220"/>
            <a:ext cx="523240" cy="247651"/>
          </a:xfrm>
        </p:spPr>
        <p:txBody>
          <a:bodyPr rtlCol="0"/>
          <a:lstStyle/>
          <a:p>
            <a:pPr rtl="0"/>
            <a:fld id="{294A09A9-5501-47C1-A89A-A340965A2BE2}" type="slidenum">
              <a:rPr lang="es-ES" smtClean="0"/>
              <a:pPr rtl="0"/>
              <a:t>3</a:t>
            </a:fld>
            <a:endParaRPr lang="es-ES"/>
          </a:p>
        </p:txBody>
      </p:sp>
      <p:sp>
        <p:nvSpPr>
          <p:cNvPr id="14" name="Marcador de pie de página 13">
            <a:extLst>
              <a:ext uri="{FF2B5EF4-FFF2-40B4-BE49-F238E27FC236}">
                <a16:creationId xmlns:a16="http://schemas.microsoft.com/office/drawing/2014/main" id="{C0BAE34D-BF83-084B-A10C-EB85694B9ACF}"/>
              </a:ext>
            </a:extLst>
          </p:cNvPr>
          <p:cNvSpPr>
            <a:spLocks noGrp="1"/>
          </p:cNvSpPr>
          <p:nvPr>
            <p:ph type="ftr" sz="quarter" idx="26"/>
          </p:nvPr>
        </p:nvSpPr>
        <p:spPr>
          <a:xfrm>
            <a:off x="1494789" y="6332221"/>
            <a:ext cx="1982522" cy="294306"/>
          </a:xfrm>
        </p:spPr>
        <p:txBody>
          <a:bodyPr rtlCol="0"/>
          <a:lstStyle/>
          <a:p>
            <a:pPr rtl="0"/>
            <a:r>
              <a:rPr lang="en-US" sz="1100" b="0" i="0" dirty="0">
                <a:solidFill>
                  <a:srgbClr val="2D3B45"/>
                </a:solidFill>
                <a:effectLst/>
                <a:cs typeface="Arial" panose="020B0604020202020204" pitchFamily="34" charset="0"/>
              </a:rPr>
              <a:t>Final Project Status Report #2</a:t>
            </a:r>
            <a:endParaRPr lang="es-ES" dirty="0"/>
          </a:p>
        </p:txBody>
      </p:sp>
      <p:sp>
        <p:nvSpPr>
          <p:cNvPr id="13" name="Marcador de fecha 12">
            <a:extLst>
              <a:ext uri="{FF2B5EF4-FFF2-40B4-BE49-F238E27FC236}">
                <a16:creationId xmlns:a16="http://schemas.microsoft.com/office/drawing/2014/main" id="{2D9626DF-C81E-004B-9A70-7EF103792475}"/>
              </a:ext>
            </a:extLst>
          </p:cNvPr>
          <p:cNvSpPr>
            <a:spLocks noGrp="1"/>
          </p:cNvSpPr>
          <p:nvPr>
            <p:ph type="dt" sz="half" idx="25"/>
          </p:nvPr>
        </p:nvSpPr>
        <p:spPr>
          <a:xfrm>
            <a:off x="3514635" y="6332220"/>
            <a:ext cx="1629307" cy="247651"/>
          </a:xfrm>
        </p:spPr>
        <p:txBody>
          <a:bodyPr rtlCol="0"/>
          <a:lstStyle/>
          <a:p>
            <a:pPr rtl="0"/>
            <a:fld id="{17FF9B99-03D1-4BC5-8535-F9164FE1A1FD}" type="datetime4">
              <a:rPr lang="es-ES" smtClean="0"/>
              <a:t>29 de abril de 2023</a:t>
            </a:fld>
            <a:endParaRPr lang="es-ES" dirty="0"/>
          </a:p>
        </p:txBody>
      </p:sp>
    </p:spTree>
    <p:extLst>
      <p:ext uri="{BB962C8B-B14F-4D97-AF65-F5344CB8AC3E}">
        <p14:creationId xmlns:p14="http://schemas.microsoft.com/office/powerpoint/2010/main" val="289860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Work</a:t>
            </a:r>
            <a:r>
              <a:rPr lang="es-ES" sz="3600" dirty="0"/>
              <a:t> </a:t>
            </a:r>
            <a:r>
              <a:rPr lang="es-ES" sz="3600" dirty="0" err="1"/>
              <a:t>accomplished</a:t>
            </a:r>
            <a:endParaRPr lang="es-ES" sz="3600" dirty="0"/>
          </a:p>
        </p:txBody>
      </p:sp>
      <p:sp>
        <p:nvSpPr>
          <p:cNvPr id="4" name="Marcador de texto 3">
            <a:extLst>
              <a:ext uri="{FF2B5EF4-FFF2-40B4-BE49-F238E27FC236}">
                <a16:creationId xmlns:a16="http://schemas.microsoft.com/office/drawing/2014/main" id="{A17F80A9-6337-524E-AC61-32C5AFEE8E6D}"/>
              </a:ext>
            </a:extLst>
          </p:cNvPr>
          <p:cNvSpPr>
            <a:spLocks noGrp="1"/>
          </p:cNvSpPr>
          <p:nvPr>
            <p:ph type="body" sz="quarter" idx="11"/>
          </p:nvPr>
        </p:nvSpPr>
        <p:spPr>
          <a:xfrm>
            <a:off x="952499" y="2289363"/>
            <a:ext cx="10570807" cy="2795232"/>
          </a:xfrm>
        </p:spPr>
        <p:txBody>
          <a:bodyPr rtlCol="0"/>
          <a:lstStyle/>
          <a:p>
            <a:pPr marL="285750" indent="-285750" algn="l">
              <a:lnSpc>
                <a:spcPct val="150000"/>
              </a:lnSpc>
              <a:buFont typeface="Wingdings" panose="05000000000000000000" pitchFamily="2" charset="2"/>
              <a:buChar char="ü"/>
            </a:pPr>
            <a:r>
              <a:rPr lang="en-US" sz="1800" b="0" i="0" dirty="0">
                <a:effectLst/>
              </a:rPr>
              <a:t>Expanded the dataset to encompass an extended time period of 18 years, ranging from 2005 to 2023.</a:t>
            </a:r>
          </a:p>
          <a:p>
            <a:pPr marL="285750" indent="-285750" algn="l">
              <a:lnSpc>
                <a:spcPct val="150000"/>
              </a:lnSpc>
              <a:buFont typeface="Wingdings" panose="05000000000000000000" pitchFamily="2" charset="2"/>
              <a:buChar char="ü"/>
            </a:pPr>
            <a:r>
              <a:rPr lang="en-US" sz="1800" b="0" i="0" dirty="0">
                <a:effectLst/>
              </a:rPr>
              <a:t>Developed and tested RNN, LSTM models to find the model that better fits the data.</a:t>
            </a:r>
          </a:p>
          <a:p>
            <a:pPr marL="285750" indent="-285750" algn="l">
              <a:lnSpc>
                <a:spcPct val="150000"/>
              </a:lnSpc>
              <a:buFont typeface="Wingdings" panose="05000000000000000000" pitchFamily="2" charset="2"/>
              <a:buChar char="ü"/>
            </a:pPr>
            <a:r>
              <a:rPr lang="en-US" sz="1800" b="0" i="0" dirty="0">
                <a:effectLst/>
              </a:rPr>
              <a:t>Applied several normalization techniques to the dataset, including Min-Max, Z-score, log transformation, and unit vector normalization, to evaluate the impact of normalization on the model's performance.</a:t>
            </a:r>
          </a:p>
          <a:p>
            <a:pPr marL="285750" indent="-285750" algn="l">
              <a:lnSpc>
                <a:spcPct val="150000"/>
              </a:lnSpc>
              <a:buFont typeface="Wingdings" panose="05000000000000000000" pitchFamily="2" charset="2"/>
              <a:buChar char="ü"/>
            </a:pPr>
            <a:r>
              <a:rPr lang="en-US" sz="1800" b="0" i="0" dirty="0">
                <a:effectLst/>
              </a:rPr>
              <a:t>Employed various training techniques, such as dropout, bootstrapping, and cross-validation to determine the optimal test-to-train ratio and enhance the model's accuracy.</a:t>
            </a:r>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4</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Tree>
    <p:extLst>
      <p:ext uri="{BB962C8B-B14F-4D97-AF65-F5344CB8AC3E}">
        <p14:creationId xmlns:p14="http://schemas.microsoft.com/office/powerpoint/2010/main" val="2348252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4" name="Marcador de texto 3">
            <a:extLst>
              <a:ext uri="{FF2B5EF4-FFF2-40B4-BE49-F238E27FC236}">
                <a16:creationId xmlns:a16="http://schemas.microsoft.com/office/drawing/2014/main" id="{A17F80A9-6337-524E-AC61-32C5AFEE8E6D}"/>
              </a:ext>
            </a:extLst>
          </p:cNvPr>
          <p:cNvSpPr>
            <a:spLocks noGrp="1"/>
          </p:cNvSpPr>
          <p:nvPr>
            <p:ph type="body" sz="quarter" idx="11"/>
          </p:nvPr>
        </p:nvSpPr>
        <p:spPr>
          <a:xfrm>
            <a:off x="952499" y="2289363"/>
            <a:ext cx="10570807" cy="2795232"/>
          </a:xfrm>
        </p:spPr>
        <p:txBody>
          <a:bodyPr rtlCol="0"/>
          <a:lstStyle/>
          <a:p>
            <a:pPr algn="l">
              <a:lnSpc>
                <a:spcPct val="150000"/>
              </a:lnSpc>
            </a:pPr>
            <a:r>
              <a:rPr lang="en-US" sz="2000" b="0" i="0" dirty="0">
                <a:effectLst/>
              </a:rPr>
              <a:t>In order to test the performance of the developed models, it was decided to use data ranging from 2010 to December 31, 2019. Instead of using the previously stated "Short-term Electricity Load Forecasting (Panama)", load data from 2005 to 2023 was obtained by calling some people in Panama. </a:t>
            </a:r>
          </a:p>
          <a:p>
            <a:pPr algn="l">
              <a:lnSpc>
                <a:spcPct val="150000"/>
              </a:lnSpc>
            </a:pPr>
            <a:r>
              <a:rPr lang="en-US" sz="2000" b="0" i="0" dirty="0">
                <a:effectLst/>
              </a:rPr>
              <a:t>The dataset was complemented with weather data purchased from </a:t>
            </a:r>
            <a:r>
              <a:rPr lang="en-US" sz="2000" b="0" i="0" dirty="0" err="1">
                <a:effectLst/>
              </a:rPr>
              <a:t>OpenWeatherMap</a:t>
            </a:r>
            <a:r>
              <a:rPr lang="en-US" sz="2000" b="0" i="0" dirty="0">
                <a:effectLst/>
              </a:rPr>
              <a:t> and holiday information from Panamanian government. This was manually inserted into the dataset.</a:t>
            </a:r>
            <a:endParaRPr lang="en-US" sz="1800" b="0" i="0" dirty="0">
              <a:effectLst/>
            </a:endParaRPr>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5</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Tree>
    <p:extLst>
      <p:ext uri="{BB962C8B-B14F-4D97-AF65-F5344CB8AC3E}">
        <p14:creationId xmlns:p14="http://schemas.microsoft.com/office/powerpoint/2010/main" val="4078927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4" name="Marcador de texto 3">
            <a:extLst>
              <a:ext uri="{FF2B5EF4-FFF2-40B4-BE49-F238E27FC236}">
                <a16:creationId xmlns:a16="http://schemas.microsoft.com/office/drawing/2014/main" id="{A17F80A9-6337-524E-AC61-32C5AFEE8E6D}"/>
              </a:ext>
            </a:extLst>
          </p:cNvPr>
          <p:cNvSpPr>
            <a:spLocks noGrp="1"/>
          </p:cNvSpPr>
          <p:nvPr>
            <p:ph type="body" sz="quarter" idx="11"/>
          </p:nvPr>
        </p:nvSpPr>
        <p:spPr>
          <a:xfrm>
            <a:off x="952499" y="2289363"/>
            <a:ext cx="10570807" cy="2795232"/>
          </a:xfrm>
        </p:spPr>
        <p:txBody>
          <a:bodyPr rtlCol="0"/>
          <a:lstStyle/>
          <a:p>
            <a:pPr algn="l">
              <a:lnSpc>
                <a:spcPct val="150000"/>
              </a:lnSpc>
            </a:pPr>
            <a:r>
              <a:rPr lang="en-US" sz="2000" b="0" i="0" dirty="0">
                <a:effectLst/>
              </a:rPr>
              <a:t>At first it was considered that 9 years (2010-2018) would be used for training and 1 year for testing (2019). </a:t>
            </a:r>
          </a:p>
          <a:p>
            <a:pPr algn="l">
              <a:lnSpc>
                <a:spcPct val="150000"/>
              </a:lnSpc>
            </a:pPr>
            <a:r>
              <a:rPr lang="en-US" sz="2000" dirty="0"/>
              <a:t>Dataset was formatted as follows:</a:t>
            </a:r>
            <a:endParaRPr lang="en-US" sz="2000" b="0" i="0" dirty="0">
              <a:effectLst/>
            </a:endParaRPr>
          </a:p>
          <a:p>
            <a:pPr algn="l">
              <a:lnSpc>
                <a:spcPct val="150000"/>
              </a:lnSpc>
            </a:pPr>
            <a:endParaRPr lang="en-US" sz="1800" b="0" i="0" dirty="0">
              <a:effectLst/>
            </a:endParaRPr>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6</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pic>
        <p:nvPicPr>
          <p:cNvPr id="8" name="Imagen 7">
            <a:extLst>
              <a:ext uri="{FF2B5EF4-FFF2-40B4-BE49-F238E27FC236}">
                <a16:creationId xmlns:a16="http://schemas.microsoft.com/office/drawing/2014/main" id="{F38B7EB9-7CAC-F14E-7532-740A09D89996}"/>
              </a:ext>
            </a:extLst>
          </p:cNvPr>
          <p:cNvPicPr>
            <a:picLocks noChangeAspect="1"/>
          </p:cNvPicPr>
          <p:nvPr/>
        </p:nvPicPr>
        <p:blipFill>
          <a:blip r:embed="rId3"/>
          <a:stretch>
            <a:fillRect/>
          </a:stretch>
        </p:blipFill>
        <p:spPr>
          <a:xfrm>
            <a:off x="1494789" y="3808443"/>
            <a:ext cx="9753600" cy="1578950"/>
          </a:xfrm>
          <a:prstGeom prst="rect">
            <a:avLst/>
          </a:prstGeom>
        </p:spPr>
      </p:pic>
    </p:spTree>
    <p:extLst>
      <p:ext uri="{BB962C8B-B14F-4D97-AF65-F5344CB8AC3E}">
        <p14:creationId xmlns:p14="http://schemas.microsoft.com/office/powerpoint/2010/main" val="210137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7</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graphicFrame>
        <p:nvGraphicFramePr>
          <p:cNvPr id="11" name="Gráfico 10">
            <a:extLst>
              <a:ext uri="{FF2B5EF4-FFF2-40B4-BE49-F238E27FC236}">
                <a16:creationId xmlns:a16="http://schemas.microsoft.com/office/drawing/2014/main" id="{DD5C7F79-6787-7858-8F5E-63105DBCE30D}"/>
              </a:ext>
            </a:extLst>
          </p:cNvPr>
          <p:cNvGraphicFramePr>
            <a:graphicFrameLocks noGrp="1"/>
          </p:cNvGraphicFramePr>
          <p:nvPr>
            <p:extLst>
              <p:ext uri="{D42A27DB-BD31-4B8C-83A1-F6EECF244321}">
                <p14:modId xmlns:p14="http://schemas.microsoft.com/office/powerpoint/2010/main" val="704008590"/>
              </p:ext>
            </p:extLst>
          </p:nvPr>
        </p:nvGraphicFramePr>
        <p:xfrm>
          <a:off x="727788" y="2220685"/>
          <a:ext cx="10674220" cy="397484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73192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8</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sp>
        <p:nvSpPr>
          <p:cNvPr id="2" name="Marcador de texto 3">
            <a:extLst>
              <a:ext uri="{FF2B5EF4-FFF2-40B4-BE49-F238E27FC236}">
                <a16:creationId xmlns:a16="http://schemas.microsoft.com/office/drawing/2014/main" id="{58B36307-5AF1-7047-854A-7A5EF8814ABE}"/>
              </a:ext>
            </a:extLst>
          </p:cNvPr>
          <p:cNvSpPr>
            <a:spLocks noGrp="1"/>
          </p:cNvSpPr>
          <p:nvPr>
            <p:ph type="body" sz="quarter" idx="11"/>
          </p:nvPr>
        </p:nvSpPr>
        <p:spPr>
          <a:xfrm>
            <a:off x="952499" y="2289363"/>
            <a:ext cx="10570807" cy="2795232"/>
          </a:xfrm>
        </p:spPr>
        <p:txBody>
          <a:bodyPr rtlCol="0"/>
          <a:lstStyle/>
          <a:p>
            <a:pPr algn="just">
              <a:lnSpc>
                <a:spcPct val="150000"/>
              </a:lnSpc>
            </a:pPr>
            <a:r>
              <a:rPr lang="en-US" sz="2000" b="0" i="0" dirty="0">
                <a:effectLst/>
              </a:rPr>
              <a:t>As observed in the last chart, the load is being underestimated by the model. It should be noted that an uptick in power consumption was experienced in Panama after the start of 2019, possibly attributable to factors such as the election year, government change, and electricity subsidies. </a:t>
            </a:r>
          </a:p>
          <a:p>
            <a:pPr algn="just">
              <a:lnSpc>
                <a:spcPct val="150000"/>
              </a:lnSpc>
            </a:pPr>
            <a:r>
              <a:rPr lang="en-US" sz="2000" b="0" i="0" dirty="0">
                <a:effectLst/>
              </a:rPr>
              <a:t>This can be regarded as a source of noise, and therefore, the model may not be able to adapt to this change in data.</a:t>
            </a:r>
            <a:endParaRPr lang="en-US" sz="1800" b="0" i="0" dirty="0">
              <a:effectLst/>
            </a:endParaRPr>
          </a:p>
        </p:txBody>
      </p:sp>
    </p:spTree>
    <p:extLst>
      <p:ext uri="{BB962C8B-B14F-4D97-AF65-F5344CB8AC3E}">
        <p14:creationId xmlns:p14="http://schemas.microsoft.com/office/powerpoint/2010/main" val="3592372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353F689-2E51-BF4F-AE47-7CEB7CC4C52A}"/>
              </a:ext>
            </a:extLst>
          </p:cNvPr>
          <p:cNvSpPr>
            <a:spLocks noGrp="1"/>
          </p:cNvSpPr>
          <p:nvPr>
            <p:ph type="title"/>
          </p:nvPr>
        </p:nvSpPr>
        <p:spPr/>
        <p:txBody>
          <a:bodyPr rtlCol="0">
            <a:normAutofit/>
          </a:bodyPr>
          <a:lstStyle/>
          <a:p>
            <a:pPr rtl="0"/>
            <a:r>
              <a:rPr lang="es-ES" sz="3600" dirty="0" err="1"/>
              <a:t>Results</a:t>
            </a:r>
            <a:endParaRPr lang="es-ES" sz="3600" dirty="0"/>
          </a:p>
        </p:txBody>
      </p:sp>
      <p:sp>
        <p:nvSpPr>
          <p:cNvPr id="7" name="Marcador de número de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es-ES" smtClean="0"/>
              <a:pPr rtl="0"/>
              <a:t>9</a:t>
            </a:fld>
            <a:endParaRPr lang="es-ES"/>
          </a:p>
        </p:txBody>
      </p:sp>
      <p:sp>
        <p:nvSpPr>
          <p:cNvPr id="6" name="Marcador de pie de página 5">
            <a:extLst>
              <a:ext uri="{FF2B5EF4-FFF2-40B4-BE49-F238E27FC236}">
                <a16:creationId xmlns:a16="http://schemas.microsoft.com/office/drawing/2014/main" id="{66F3960A-D260-8445-A153-0B674474CEBD}"/>
              </a:ext>
            </a:extLst>
          </p:cNvPr>
          <p:cNvSpPr>
            <a:spLocks noGrp="1"/>
          </p:cNvSpPr>
          <p:nvPr>
            <p:ph type="ftr" sz="quarter" idx="15"/>
          </p:nvPr>
        </p:nvSpPr>
        <p:spPr>
          <a:xfrm>
            <a:off x="1494789" y="6332220"/>
            <a:ext cx="1917215" cy="247651"/>
          </a:xfrm>
        </p:spPr>
        <p:txBody>
          <a:bodyPr rtlCol="0"/>
          <a:lstStyle/>
          <a:p>
            <a:pPr rtl="0"/>
            <a:r>
              <a:rPr lang="en-US" dirty="0"/>
              <a:t>Final Project Status Report #2 </a:t>
            </a:r>
            <a:endParaRPr lang="es-ES" dirty="0"/>
          </a:p>
        </p:txBody>
      </p:sp>
      <p:sp>
        <p:nvSpPr>
          <p:cNvPr id="5" name="Marcador de fecha 4">
            <a:extLst>
              <a:ext uri="{FF2B5EF4-FFF2-40B4-BE49-F238E27FC236}">
                <a16:creationId xmlns:a16="http://schemas.microsoft.com/office/drawing/2014/main" id="{2E803E71-3088-0347-9BCC-16ADB551CCC8}"/>
              </a:ext>
            </a:extLst>
          </p:cNvPr>
          <p:cNvSpPr>
            <a:spLocks noGrp="1"/>
          </p:cNvSpPr>
          <p:nvPr>
            <p:ph type="dt" sz="half" idx="14"/>
          </p:nvPr>
        </p:nvSpPr>
        <p:spPr>
          <a:xfrm>
            <a:off x="3589288" y="6332220"/>
            <a:ext cx="1606550" cy="247651"/>
          </a:xfrm>
        </p:spPr>
        <p:txBody>
          <a:bodyPr rtlCol="0"/>
          <a:lstStyle/>
          <a:p>
            <a:pPr rtl="0"/>
            <a:fld id="{AFB24947-CFB8-4223-BB48-21E0ED1E1978}" type="datetime4">
              <a:rPr lang="es-ES" smtClean="0"/>
              <a:t>29 de abril de 2023</a:t>
            </a:fld>
            <a:endParaRPr lang="es-ES" dirty="0"/>
          </a:p>
        </p:txBody>
      </p:sp>
      <p:graphicFrame>
        <p:nvGraphicFramePr>
          <p:cNvPr id="9" name="Gráfico 8">
            <a:extLst>
              <a:ext uri="{FF2B5EF4-FFF2-40B4-BE49-F238E27FC236}">
                <a16:creationId xmlns:a16="http://schemas.microsoft.com/office/drawing/2014/main" id="{DD5C7F79-6787-7858-8F5E-63105DBCE30D}"/>
              </a:ext>
            </a:extLst>
          </p:cNvPr>
          <p:cNvGraphicFramePr>
            <a:graphicFrameLocks noGrp="1"/>
          </p:cNvGraphicFramePr>
          <p:nvPr>
            <p:extLst>
              <p:ext uri="{D42A27DB-BD31-4B8C-83A1-F6EECF244321}">
                <p14:modId xmlns:p14="http://schemas.microsoft.com/office/powerpoint/2010/main" val="1814883789"/>
              </p:ext>
            </p:extLst>
          </p:nvPr>
        </p:nvGraphicFramePr>
        <p:xfrm>
          <a:off x="722279" y="2118785"/>
          <a:ext cx="11002996" cy="2624665"/>
        </p:xfrm>
        <a:graphic>
          <a:graphicData uri="http://schemas.openxmlformats.org/drawingml/2006/chart">
            <c:chart xmlns:c="http://schemas.openxmlformats.org/drawingml/2006/chart" xmlns:r="http://schemas.openxmlformats.org/officeDocument/2006/relationships" r:id="rId3"/>
          </a:graphicData>
        </a:graphic>
      </p:graphicFrame>
      <p:sp>
        <p:nvSpPr>
          <p:cNvPr id="11" name="CuadroTexto 10">
            <a:extLst>
              <a:ext uri="{FF2B5EF4-FFF2-40B4-BE49-F238E27FC236}">
                <a16:creationId xmlns:a16="http://schemas.microsoft.com/office/drawing/2014/main" id="{EBB102D8-5395-501A-8718-43E2400F9373}"/>
              </a:ext>
            </a:extLst>
          </p:cNvPr>
          <p:cNvSpPr txBox="1"/>
          <p:nvPr/>
        </p:nvSpPr>
        <p:spPr>
          <a:xfrm>
            <a:off x="971550" y="5143785"/>
            <a:ext cx="10275477" cy="457048"/>
          </a:xfrm>
          <a:prstGeom prst="rect">
            <a:avLst/>
          </a:prstGeom>
          <a:noFill/>
        </p:spPr>
        <p:txBody>
          <a:bodyPr wrap="square">
            <a:spAutoFit/>
          </a:bodyPr>
          <a:lstStyle/>
          <a:p>
            <a:pPr algn="just">
              <a:lnSpc>
                <a:spcPct val="150000"/>
              </a:lnSpc>
            </a:pPr>
            <a:r>
              <a:rPr lang="en-US" sz="1800" b="0" i="0" dirty="0">
                <a:solidFill>
                  <a:schemeClr val="bg1"/>
                </a:solidFill>
                <a:effectLst/>
              </a:rPr>
              <a:t>While the model can predict the general shape of the load profile, it is unable to forecast its amplitude.</a:t>
            </a:r>
            <a:endParaRPr lang="en-US" sz="1600" b="0" i="0" dirty="0">
              <a:solidFill>
                <a:schemeClr val="bg1"/>
              </a:solidFill>
              <a:effectLst/>
            </a:endParaRPr>
          </a:p>
        </p:txBody>
      </p:sp>
    </p:spTree>
    <p:extLst>
      <p:ext uri="{BB962C8B-B14F-4D97-AF65-F5344CB8AC3E}">
        <p14:creationId xmlns:p14="http://schemas.microsoft.com/office/powerpoint/2010/main" val="3404042076"/>
      </p:ext>
    </p:extLst>
  </p:cSld>
  <p:clrMapOvr>
    <a:masterClrMapping/>
  </p:clrMapOvr>
</p:sld>
</file>

<file path=ppt/theme/theme1.xml><?xml version="1.0" encoding="utf-8"?>
<a:theme xmlns:a="http://schemas.openxmlformats.org/drawingml/2006/main" name="Tema1">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9129432_TF78853419_Win32.potx" id="{F85094AE-F951-45B6-B003-F9F3B4BD38C5}" vid="{E124D037-8587-41C3-AB02-2A120C8407E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20B6E4-879E-4E6C-BDE7-261540CD3765}">
  <ds:schemaRefs>
    <ds:schemaRef ds:uri="http://schemas.microsoft.com/sharepoint/v3/contenttype/forms"/>
  </ds:schemaRefs>
</ds:datastoreItem>
</file>

<file path=customXml/itemProps2.xml><?xml version="1.0" encoding="utf-8"?>
<ds:datastoreItem xmlns:ds="http://schemas.openxmlformats.org/officeDocument/2006/customXml" ds:itemID="{09EC1AB0-9704-404D-B6D3-819D938AC55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4F21D10-BD83-491A-AAA6-945C2DB1E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{83245F7B-49EA-4707-8E11-7FF467126CCA}tf78853419_win32</Template>
  <TotalTime>211</TotalTime>
  <Words>1205</Words>
  <Application>Microsoft Office PowerPoint</Application>
  <PresentationFormat>Panorámica</PresentationFormat>
  <Paragraphs>120</Paragraphs>
  <Slides>16</Slides>
  <Notes>16</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16</vt:i4>
      </vt:variant>
    </vt:vector>
  </HeadingPairs>
  <TitlesOfParts>
    <vt:vector size="24" baseType="lpstr">
      <vt:lpstr>Agency FB</vt:lpstr>
      <vt:lpstr>Arial</vt:lpstr>
      <vt:lpstr>Calibri</vt:lpstr>
      <vt:lpstr>Franklin Gothic Book</vt:lpstr>
      <vt:lpstr>Franklin Gothic Demi</vt:lpstr>
      <vt:lpstr>Söhne</vt:lpstr>
      <vt:lpstr>Wingdings</vt:lpstr>
      <vt:lpstr>Tema1</vt:lpstr>
      <vt:lpstr>LONG-TERM FORECASTING OF ELECTRICITY LOAD DEMAND IN PANAMA</vt:lpstr>
      <vt:lpstr>Project description and objectives</vt:lpstr>
      <vt:lpstr>Final Project Status Report</vt:lpstr>
      <vt:lpstr>Work accomplished</vt:lpstr>
      <vt:lpstr>Results</vt:lpstr>
      <vt:lpstr>Results</vt:lpstr>
      <vt:lpstr>Results</vt:lpstr>
      <vt:lpstr>Results</vt:lpstr>
      <vt:lpstr>Results</vt:lpstr>
      <vt:lpstr>Results</vt:lpstr>
      <vt:lpstr>Results</vt:lpstr>
      <vt:lpstr>Plan for next week</vt:lpstr>
      <vt:lpstr>Obstacles</vt:lpstr>
      <vt:lpstr>Improvements</vt:lpstr>
      <vt:lpstr>Documentation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LONG-TERM FORECASTING OF ELECTRICITY LOAD DEMAND IN PANAMA</dc:title>
  <dc:creator>Antony Garcia</dc:creator>
  <cp:lastModifiedBy>Garcia Gonzalez, Antony</cp:lastModifiedBy>
  <cp:revision>10</cp:revision>
  <dcterms:created xsi:type="dcterms:W3CDTF">2023-03-26T21:49:40Z</dcterms:created>
  <dcterms:modified xsi:type="dcterms:W3CDTF">2023-04-29T16:20:16Z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